
<file path=[Content_Types].xml><?xml version="1.0" encoding="utf-8"?>
<Types xmlns="http://schemas.openxmlformats.org/package/2006/content-types">
  <Default Extension="bin" ContentType="application/vnd.openxmlformats-officedocument.spreadsheetml.printerSettings"/>
  <Default Extension="jpeg" ContentType="image/jpeg"/>
  <Default Extension="emf" ContentType="image/x-emf"/>
  <Default Extension="rels" ContentType="application/vnd.openxmlformats-package.relationships+xml"/>
  <Default Extension="xml" ContentType="application/xml"/>
  <Default Extension="vml" ContentType="application/vnd.openxmlformats-officedocument.vmlDrawing"/>
  <Override PartName="/xl/drawings/drawing18.xml" ContentType="application/vnd.openxmlformats-officedocument.drawingml.chartshapes+xml"/>
  <Override PartName="/xl/drawings/drawing22.xml" ContentType="application/vnd.openxmlformats-officedocument.drawingml.chartshapes+xml"/>
  <Override PartName="/xl/drawings/drawing20.xml" ContentType="application/vnd.openxmlformats-officedocument.drawingml.chartshapes+xml"/>
  <Override PartName="/xl/drawings/drawing24.xml" ContentType="application/vnd.openxmlformats-officedocument.drawingml.chartshapes+xml"/>
  <Override PartName="/xl/workbook.xml" ContentType="application/vnd.ms-excel.sheet.macroEnabled.main+xml"/>
  <Override PartName="/xl/worksheets/sheet8.xml" ContentType="application/vnd.openxmlformats-officedocument.spreadsheetml.worksheet+xml"/>
  <Override PartName="/xl/drawings/drawing27.xml" ContentType="application/vnd.openxmlformats-officedocument.drawing+xml"/>
  <Override PartName="/xl/drawings/drawing26.xml" ContentType="application/vnd.openxmlformats-officedocument.drawing+xml"/>
  <Override PartName="/xl/drawings/drawing25.xml" ContentType="application/vnd.openxmlformats-officedocument.drawing+xml"/>
  <Override PartName="/xl/worksheets/sheet4.xml" ContentType="application/vnd.openxmlformats-officedocument.spreadsheetml.worksheet+xml"/>
  <Override PartName="/xl/charts/chart4.xml" ContentType="application/vnd.openxmlformats-officedocument.drawingml.chart+xml"/>
  <Override PartName="/xl/drawings/drawing28.xml" ContentType="application/vnd.openxmlformats-officedocument.drawing+xml"/>
  <Override PartName="/xl/drawings/drawing29.xml" ContentType="application/vnd.openxmlformats-officedocument.drawing+xml"/>
  <Override PartName="/xl/vbaProject.bin" ContentType="application/vnd.ms-office.vbaProject"/>
  <Override PartName="/xl/worksheets/sheet2.xml" ContentType="application/vnd.openxmlformats-officedocument.spreadsheetml.worksheet+xml"/>
  <Override PartName="/xl/worksheets/sheet3.xml" ContentType="application/vnd.openxmlformats-officedocument.spreadsheetml.worksheet+xml"/>
  <Override PartName="/xl/drawings/drawing23.xml" ContentType="application/vnd.openxmlformats-officedocument.drawing+xml"/>
  <Override PartName="/xl/worksheets/sheet5.xml" ContentType="application/vnd.openxmlformats-officedocument.spreadsheetml.worksheet+xml"/>
  <Override PartName="/xl/charts/chart3.xml" ContentType="application/vnd.openxmlformats-officedocument.drawingml.chart+xml"/>
  <Override PartName="/xl/drawings/drawing16.xml" ContentType="application/vnd.openxmlformats-officedocument.drawing+xml"/>
  <Override PartName="/xl/drawings/drawing15.xml" ContentType="application/vnd.openxmlformats-officedocument.drawing+xml"/>
  <Override PartName="/xl/worksheets/sheet1.xml" ContentType="application/vnd.openxmlformats-officedocument.spreadsheetml.worksheet+xml"/>
  <Override PartName="/xl/drawings/drawing13.xml" ContentType="application/vnd.openxmlformats-officedocument.drawing+xml"/>
  <Override PartName="/xl/drawings/drawing17.xml" ContentType="application/vnd.openxmlformats-officedocument.drawing+xml"/>
  <Override PartName="/xl/drawings/drawing21.xml" ContentType="application/vnd.openxmlformats-officedocument.drawing+xml"/>
  <Override PartName="/xl/worksheets/sheet6.xml" ContentType="application/vnd.openxmlformats-officedocument.spreadsheetml.worksheet+xml"/>
  <Override PartName="/xl/charts/chart2.xml" ContentType="application/vnd.openxmlformats-officedocument.drawingml.chart+xml"/>
  <Override PartName="/xl/drawings/drawing19.xml" ContentType="application/vnd.openxmlformats-officedocument.drawing+xml"/>
  <Override PartName="/xl/worksheets/sheet7.xml" ContentType="application/vnd.openxmlformats-officedocument.spreadsheetml.worksheet+xml"/>
  <Override PartName="/xl/charts/chart1.xml" ContentType="application/vnd.openxmlformats-officedocument.drawingml.chart+xml"/>
  <Override PartName="/xl/drawings/drawing12.xml" ContentType="application/vnd.openxmlformats-officedocument.drawing+xml"/>
  <Override PartName="/xl/drawings/drawing14.xml" ContentType="application/vnd.openxmlformats-officedocument.drawing+xml"/>
  <Override PartName="/xl/drawings/drawing2.xml" ContentType="application/vnd.openxmlformats-officedocument.drawing+xml"/>
  <Override PartName="/xl/drawings/drawing6.xml" ContentType="application/vnd.openxmlformats-officedocument.drawing+xml"/>
  <Override PartName="/xl/sharedStrings.xml" ContentType="application/vnd.openxmlformats-officedocument.spreadsheetml.sharedStrings+xml"/>
  <Override PartName="/xl/worksheets/sheet27.xml" ContentType="application/vnd.openxmlformats-officedocument.spreadsheetml.worksheet+xml"/>
  <Override PartName="/xl/worksheets/sheet28.xml" ContentType="application/vnd.openxmlformats-officedocument.spreadsheetml.worksheet+xml"/>
  <Override PartName="/xl/theme/theme1.xml" ContentType="application/vnd.openxmlformats-officedocument.theme+xml"/>
  <Override PartName="/xl/styles.xml" ContentType="application/vnd.openxmlformats-officedocument.spreadsheetml.styles+xml"/>
  <Override PartName="/xl/drawings/drawing3.xml" ContentType="application/vnd.openxmlformats-officedocument.drawing+xml"/>
  <Override PartName="/xl/drawings/drawing7.xml" ContentType="application/vnd.openxmlformats-officedocument.drawing+xml"/>
  <Override PartName="/xl/drawings/drawing5.xml" ContentType="application/vnd.openxmlformats-officedocument.drawing+xml"/>
  <Override PartName="/xl/drawings/drawing4.xml" ContentType="application/vnd.openxmlformats-officedocument.drawing+xml"/>
  <Override PartName="/xl/drawings/drawing8.xml" ContentType="application/vnd.openxmlformats-officedocument.drawing+xml"/>
  <Override PartName="/xl/worksheets/sheet26.xml" ContentType="application/vnd.openxmlformats-officedocument.spreadsheetml.worksheet+xml"/>
  <Override PartName="/xl/drawings/drawing1.xml" ContentType="application/vnd.openxmlformats-officedocument.drawing+xml"/>
  <Override PartName="/xl/worksheets/sheet24.xml" ContentType="application/vnd.openxmlformats-officedocument.spreadsheetml.worksheet+xml"/>
  <Override PartName="/xl/worksheets/sheet15.xml" ContentType="application/vnd.openxmlformats-officedocument.spreadsheetml.worksheet+xml"/>
  <Override PartName="/xl/worksheets/sheet25.xml" ContentType="application/vnd.openxmlformats-officedocument.spreadsheetml.worksheet+xml"/>
  <Override PartName="/xl/worksheets/sheet17.xml" ContentType="application/vnd.openxmlformats-officedocument.spreadsheetml.worksheet+xml"/>
  <Override PartName="/xl/chartsheets/sheet1.xml" ContentType="application/vnd.openxmlformats-officedocument.spreadsheetml.chartsheet+xml"/>
  <Override PartName="/xl/chartsheets/sheet2.xml" ContentType="application/vnd.openxmlformats-officedocument.spreadsheetml.chartsheet+xml"/>
  <Override PartName="/xl/worksheets/sheet14.xml" ContentType="application/vnd.openxmlformats-officedocument.spreadsheetml.worksheet+xml"/>
  <Override PartName="/xl/drawings/drawing11.xml" ContentType="application/vnd.openxmlformats-officedocument.drawing+xml"/>
  <Override PartName="/xl/worksheets/sheet13.xml" ContentType="application/vnd.openxmlformats-officedocument.spreadsheetml.worksheet+xml"/>
  <Override PartName="/xl/worksheets/sheet9.xml" ContentType="application/vnd.openxmlformats-officedocument.spreadsheetml.worksheet+xml"/>
  <Override PartName="/xl/worksheets/sheet10.xml" ContentType="application/vnd.openxmlformats-officedocument.spreadsheetml.worksheet+xml"/>
  <Override PartName="/xl/worksheets/sheet11.xml" ContentType="application/vnd.openxmlformats-officedocument.spreadsheetml.worksheet+xml"/>
  <Override PartName="/xl/worksheets/sheet12.xml" ContentType="application/vnd.openxmlformats-officedocument.spreadsheetml.worksheet+xml"/>
  <Override PartName="/xl/drawings/drawing10.xml" ContentType="application/vnd.openxmlformats-officedocument.drawing+xml"/>
  <Override PartName="/xl/worksheets/sheet16.xml" ContentType="application/vnd.openxmlformats-officedocument.spreadsheetml.worksheet+xml"/>
  <Override PartName="/xl/worksheets/sheet19.xml" ContentType="application/vnd.openxmlformats-officedocument.spreadsheetml.worksheet+xml"/>
  <Override PartName="/xl/worksheets/sheet23.xml" ContentType="application/vnd.openxmlformats-officedocument.spreadsheetml.worksheet+xml"/>
  <Override PartName="/xl/worksheets/sheet21.xml" ContentType="application/vnd.openxmlformats-officedocument.spreadsheetml.worksheet+xml"/>
  <Override PartName="/xl/drawings/drawing9.xml" ContentType="application/vnd.openxmlformats-officedocument.drawing+xml"/>
  <Override PartName="/xl/worksheets/sheet18.xml" ContentType="application/vnd.openxmlformats-officedocument.spreadsheetml.worksheet+xml"/>
  <Override PartName="/xl/worksheets/sheet20.xml" ContentType="application/vnd.openxmlformats-officedocument.spreadsheetml.worksheet+xml"/>
  <Override PartName="/xl/chartsheets/sheet4.xml" ContentType="application/vnd.openxmlformats-officedocument.spreadsheetml.chartsheet+xml"/>
  <Override PartName="/xl/chartsheets/sheet3.xml" ContentType="application/vnd.openxmlformats-officedocument.spreadsheetml.chartsheet+xml"/>
  <Override PartName="/xl/worksheets/sheet22.xml" ContentType="application/vnd.openxmlformats-officedocument.spreadsheetml.worksheet+xml"/>
  <Override PartName="/xl/ctrlProps/ctrlProp2.xml" ContentType="application/vnd.ms-excel.controlproperties+xml"/>
  <Override PartName="/docProps/app.xml" ContentType="application/vnd.openxmlformats-officedocument.extended-properties+xml"/>
  <Override PartName="/xl/ctrlProps/ctrlProp9.xml" ContentType="application/vnd.ms-excel.controlproperties+xml"/>
  <Override PartName="/xl/ctrlProps/ctrlProp10.xml" ContentType="application/vnd.ms-excel.controlproperties+xml"/>
  <Override PartName="/xl/ctrlProps/ctrlProp8.xml" ContentType="application/vnd.ms-excel.controlproperties+xml"/>
  <Override PartName="/xl/externalLinks/externalLink1.xml" ContentType="application/vnd.openxmlformats-officedocument.spreadsheetml.externalLink+xml"/>
  <Override PartName="/xl/calcChain.xml" ContentType="application/vnd.openxmlformats-officedocument.spreadsheetml.calcChain+xml"/>
  <Override PartName="/xl/ctrlProps/ctrlProp30.xml" ContentType="application/vnd.ms-excel.controlproperties+xml"/>
  <Override PartName="/docProps/core.xml" ContentType="application/vnd.openxmlformats-package.core-properties+xml"/>
  <Override PartName="/xl/ctrlProps/ctrlProp1.xml" ContentType="application/vnd.ms-excel.controlproperties+xml"/>
  <Override PartName="/xl/ctrlProps/ctrlProp6.xml" ContentType="application/vnd.ms-excel.controlproperties+xml"/>
  <Override PartName="/xl/ctrlProps/ctrlProp3.xml" ContentType="application/vnd.ms-excel.controlproperties+xml"/>
  <Override PartName="/xl/ctrlProps/ctrlProp4.xml" ContentType="application/vnd.ms-excel.controlproperties+xml"/>
  <Override PartName="/xl/ctrlProps/ctrlProp5.xml" ContentType="application/vnd.ms-excel.controlproperties+xml"/>
  <Override PartName="/xl/ctrlProps/ctrlProp7.xml" ContentType="application/vnd.ms-excel.controlproperties+xml"/>
  <Override PartName="/xl/ctrlProps/ctrlProp29.xml" ContentType="application/vnd.ms-excel.controlproperties+xml"/>
  <Override PartName="/xl/ctrlProps/ctrlProp39.xml" ContentType="application/vnd.ms-excel.controlproperties+xml"/>
  <Override PartName="/xl/ctrlProps/ctrlProp38.xml" ContentType="application/vnd.ms-excel.controlproperties+xml"/>
  <Override PartName="/xl/comments1.xml" ContentType="application/vnd.openxmlformats-officedocument.spreadsheetml.comments+xml"/>
  <Override PartName="/xl/tables/table1.xml" ContentType="application/vnd.openxmlformats-officedocument.spreadsheetml.table+xml"/>
  <Override PartName="/xl/ctrlProps/ctrlProp40.xml" ContentType="application/vnd.ms-excel.controlproperties+xml"/>
  <Override PartName="/xl/ctrlProps/ctrlProp27.xml" ContentType="application/vnd.ms-excel.controlproperties+xml"/>
  <Override PartName="/xl/comments4.xml" ContentType="application/vnd.openxmlformats-officedocument.spreadsheetml.comments+xml"/>
  <Override PartName="/xl/ctrlProps/ctrlProp42.xml" ContentType="application/vnd.ms-excel.controlproperties+xml"/>
  <Override PartName="/xl/ctrlProps/ctrlProp41.xml" ContentType="application/vnd.ms-excel.controlproperties+xml"/>
  <Override PartName="/xl/ctrlProps/ctrlProp37.xml" ContentType="application/vnd.ms-excel.controlproperties+xml"/>
  <Override PartName="/xl/ctrlProps/ctrlProp36.xml" ContentType="application/vnd.ms-excel.controlproperties+xml"/>
  <Override PartName="/xl/ctrlProps/ctrlProp35.xml" ContentType="application/vnd.ms-excel.controlproperties+xml"/>
  <Override PartName="/xl/activeX/activeX1.bin" ContentType="application/vnd.ms-office.activeX"/>
  <Override PartName="/xl/activeX/activeX1.xml" ContentType="application/vnd.ms-office.activeX+xml"/>
  <Override PartName="/xl/ctrlProps/ctrlProp28.xml" ContentType="application/vnd.ms-excel.controlproperties+xml"/>
  <Override PartName="/xl/comments2.xml" ContentType="application/vnd.openxmlformats-officedocument.spreadsheetml.comments+xml"/>
  <Override PartName="/xl/ctrlProps/ctrlProp31.xml" ContentType="application/vnd.ms-excel.controlproperties+xml"/>
  <Override PartName="/xl/ctrlProps/ctrlProp32.xml" ContentType="application/vnd.ms-excel.controlproperties+xml"/>
  <Override PartName="/xl/ctrlProps/ctrlProp33.xml" ContentType="application/vnd.ms-excel.controlproperties+xml"/>
  <Override PartName="/xl/ctrlProps/ctrlProp34.xml" ContentType="application/vnd.ms-excel.controlproperties+xml"/>
  <Override PartName="/xl/comments3.xml" ContentType="application/vnd.openxmlformats-officedocument.spreadsheetml.comments+xml"/>
  <Override PartName="/xl/tables/table2.xml" ContentType="application/vnd.openxmlformats-officedocument.spreadsheetml.table+xml"/>
  <Override PartName="/xl/ctrlProps/ctrlProp26.xml" ContentType="application/vnd.ms-excel.controlproperties+xml"/>
  <Override PartName="/xl/ctrlProps/ctrlProp43.xml" ContentType="application/vnd.ms-excel.controlproperties+xml"/>
  <Override PartName="/xl/ctrlProps/ctrlProp44.xml" ContentType="application/vnd.ms-excel.controlproperties+xml"/>
  <Override PartName="/xl/ctrlProps/ctrlProp15.xml" ContentType="application/vnd.ms-excel.controlproperties+xml"/>
  <Override PartName="/xl/ctrlProps/ctrlProp16.xml" ContentType="application/vnd.ms-excel.controlproperties+xml"/>
  <Override PartName="/xl/ctrlProps/ctrlProp17.xml" ContentType="application/vnd.ms-excel.controlproperties+xml"/>
  <Override PartName="/xl/ctrlProps/ctrlProp18.xml" ContentType="application/vnd.ms-excel.controlproperties+xml"/>
  <Override PartName="/xl/ctrlProps/ctrlProp14.xml" ContentType="application/vnd.ms-excel.controlproperties+xml"/>
  <Override PartName="/xl/ctrlProps/ctrlProp13.xml" ContentType="application/vnd.ms-excel.controlproperties+xml"/>
  <Override PartName="/xl/ctrlProps/ctrlProp12.xml" ContentType="application/vnd.ms-excel.controlproperties+xml"/>
  <Override PartName="/xl/comments6.xml" ContentType="application/vnd.openxmlformats-officedocument.spreadsheetml.comments+xml"/>
  <Override PartName="/xl/comments5.xml" ContentType="application/vnd.openxmlformats-officedocument.spreadsheetml.comments+xml"/>
  <Override PartName="/xl/ctrlProps/ctrlProp51.xml" ContentType="application/vnd.ms-excel.controlproperties+xml"/>
  <Override PartName="/xl/ctrlProps/ctrlProp50.xml" ContentType="application/vnd.ms-excel.controlproperties+xml"/>
  <Override PartName="/xl/ctrlProps/ctrlProp11.xml" ContentType="application/vnd.ms-excel.controlproperties+xml"/>
  <Override PartName="/xl/ctrlProps/ctrlProp19.xml" ContentType="application/vnd.ms-excel.controlproperties+xml"/>
  <Override PartName="/xl/ctrlProps/ctrlProp49.xml" ContentType="application/vnd.ms-excel.controlproperties+xml"/>
  <Override PartName="/xl/ctrlProps/ctrlProp48.xml" ContentType="application/vnd.ms-excel.controlproperties+xml"/>
  <Override PartName="/xl/ctrlProps/ctrlProp47.xml" ContentType="application/vnd.ms-excel.controlproperties+xml"/>
  <Override PartName="/xl/ctrlProps/ctrlProp46.xml" ContentType="application/vnd.ms-excel.controlproperties+xml"/>
  <Override PartName="/xl/ctrlProps/ctrlProp45.xml" ContentType="application/vnd.ms-excel.controlproperties+xml"/>
  <Override PartName="/xl/ctrlProps/ctrlProp25.xml" ContentType="application/vnd.ms-excel.controlproperties+xml"/>
  <Override PartName="/xl/ctrlProps/ctrlProp24.xml" ContentType="application/vnd.ms-excel.controlproperties+xml"/>
  <Override PartName="/xl/ctrlProps/ctrlProp20.xml" ContentType="application/vnd.ms-excel.controlproperties+xml"/>
  <Override PartName="/xl/ctrlProps/ctrlProp21.xml" ContentType="application/vnd.ms-excel.controlproperties+xml"/>
  <Override PartName="/xl/ctrlProps/ctrlProp22.xml" ContentType="application/vnd.ms-excel.controlproperties+xml"/>
  <Override PartName="/xl/ctrlProps/ctrlProp23.xml" ContentType="application/vnd.ms-excel.controlproperties+xml"/>
  <Override PartName="/xl/ctrlProps/ctrlProp52.xml" ContentType="application/vnd.ms-excel.controlproperties+xml"/>
  <Override PartName="/customXml/itemProps4.xml" ContentType="application/vnd.openxmlformats-officedocument.customXmlProperties+xml"/>
  <Override PartName="/customXml/itemProps3.xml" ContentType="application/vnd.openxmlformats-officedocument.customXmlProperties+xml"/>
  <Override PartName="/customXml/itemProps2.xml" ContentType="application/vnd.openxmlformats-officedocument.customXmlProperties+xml"/>
  <Override PartName="/customXml/itemProps1.xml" ContentType="application/vnd.openxmlformats-officedocument.customXmlProperties+xml"/>
  <Override PartName="/customXml/itemProps5.xml" ContentType="application/vnd.openxmlformats-officedocument.customXmlProperties+xml"/>
  <Override PartName="/docProps/custom.xml" ContentType="application/vnd.openxmlformats-officedocument.custom-properties+xml"/>
</Types>
</file>

<file path=_rels/.rels><?xml version="1.0" encoding="UTF-8" standalone="yes"?>
<Relationships xmlns="http://schemas.openxmlformats.org/package/2006/relationships"><Relationship Id="rId3" Type="http://schemas.openxmlformats.org/officeDocument/2006/relationships/extended-properties" Target="docProps/app.xml"/><Relationship Id="rId2" Type="http://schemas.openxmlformats.org/package/2006/relationships/metadata/core-properties" Target="docProps/core.xml"/><Relationship Id="rId1" Type="http://schemas.openxmlformats.org/officeDocument/2006/relationships/officeDocument" Target="xl/workbook.xml"/><Relationship Id="rId4" Type="http://schemas.openxmlformats.org/officeDocument/2006/relationships/custom-properties" Target="docProps/custom.xml"/></Relationships>
</file>

<file path=xl/workbook.xml><?xml version="1.0" encoding="utf-8"?>
<workbook xmlns="http://schemas.openxmlformats.org/spreadsheetml/2006/main" xmlns:r="http://schemas.openxmlformats.org/officeDocument/2006/relationships" xmlns:mc="http://schemas.openxmlformats.org/markup-compatibility/2006" xmlns:x15="http://schemas.microsoft.com/office/spreadsheetml/2010/11/main" mc:Ignorable="x15">
  <fileVersion appName="xl" lastEdited="6" lowestEdited="5" rupBuild="14420" codeName="{8C4F1C90-05EB-6A55-5F09-09C24B55AC0B}"/>
  <workbookPr codeName="ThisWorkbook" defaultThemeVersion="124226"/>
  <mc:AlternateContent xmlns:mc="http://schemas.openxmlformats.org/markup-compatibility/2006">
    <mc:Choice Requires="x15">
      <x15ac:absPath xmlns:x15ac="http://schemas.microsoft.com/office/spreadsheetml/2010/11/ac" url="S:\Communication Partner Services\UEP Comm Team\Dean_stuff\"/>
    </mc:Choice>
  </mc:AlternateContent>
  <workbookProtection workbookPassword="CB11" lockStructure="1"/>
  <bookViews>
    <workbookView xWindow="240" yWindow="270" windowWidth="19320" windowHeight="10680"/>
  </bookViews>
  <sheets>
    <sheet name="Enable Macros" sheetId="15" r:id="rId1"/>
    <sheet name="Title" sheetId="4" state="hidden" r:id="rId2"/>
    <sheet name="Notice" sheetId="5" state="hidden" r:id="rId3"/>
    <sheet name="Output Cover" sheetId="41" state="hidden" r:id="rId4"/>
    <sheet name="Project Data" sheetId="6" state="hidden" r:id="rId5"/>
    <sheet name="Project Data Output" sheetId="31" state="hidden" r:id="rId6"/>
    <sheet name="Main Settings" sheetId="14" state="hidden" r:id="rId7"/>
    <sheet name="Area Settings" sheetId="11" state="hidden" r:id="rId8"/>
    <sheet name="Area Output" sheetId="34" state="hidden" r:id="rId9"/>
    <sheet name="Area Output 2" sheetId="52" state="hidden" r:id="rId10"/>
    <sheet name="Calculation Summary" sheetId="42" state="hidden" r:id="rId11"/>
    <sheet name="Calculations" sheetId="17" state="hidden" r:id="rId12"/>
    <sheet name="Irrigation Results" sheetId="22" state="hidden" r:id="rId13"/>
    <sheet name="Irrigation Summary" sheetId="48" state="hidden" r:id="rId14"/>
    <sheet name="Water Balance Results" sheetId="44" state="hidden" r:id="rId15"/>
    <sheet name="WBSCC Input Data" sheetId="49" state="hidden" r:id="rId16"/>
    <sheet name="Water Balance Raw Results" sheetId="47" state="hidden" r:id="rId17"/>
    <sheet name="Water Balance Chart" sheetId="24" state="hidden" r:id="rId18"/>
    <sheet name="Annual Irrigation" sheetId="27" state="hidden" r:id="rId19"/>
    <sheet name="Monthly Irrigation" sheetId="28" state="hidden" r:id="rId20"/>
    <sheet name="Monthly Irrigation Histogram" sheetId="30" state="hidden" r:id="rId21"/>
    <sheet name="Custom Settings" sheetId="20" state="hidden" r:id="rId22"/>
    <sheet name="Calc Status" sheetId="23" state="hidden" r:id="rId23"/>
    <sheet name="Config" sheetId="8" state="hidden" r:id="rId24"/>
    <sheet name="Plot Data" sheetId="26" state="hidden" r:id="rId25"/>
    <sheet name="Detailed Species Data" sheetId="16" state="hidden" r:id="rId26"/>
    <sheet name="Lists" sheetId="13" state="hidden" r:id="rId27"/>
    <sheet name="Editing" sheetId="9" state="hidden" r:id="rId28"/>
    <sheet name="Calibrate" sheetId="10" state="hidden" r:id="rId29"/>
    <sheet name="FINAL Precipitation Data" sheetId="50" state="hidden" r:id="rId30"/>
    <sheet name="IDET Wind Values" sheetId="54" state="hidden" r:id="rId31"/>
    <sheet name="Change Log" sheetId="55" state="hidden" r:id="rId32"/>
  </sheets>
  <externalReferences>
    <externalReference r:id="rId33"/>
  </externalReferences>
  <definedNames>
    <definedName name="ANALYSIS_SHEET">'Main Settings'!$A$1</definedName>
    <definedName name="APP_DEMAND">Calculations!$AI$15:$AW$15</definedName>
    <definedName name="APP_DEMAND_TOT">Calculations!$BA$17</definedName>
    <definedName name="AREA_COUNT">Config!$C$13</definedName>
    <definedName name="AREA_DATA_CLEAR">'Area Settings'!$C$11:$M$25,'Area Settings'!$O$11:$P$25</definedName>
    <definedName name="AREA_DEF_LIST">Config!$C$18:$C$19</definedName>
    <definedName name="AREA_DEF_METH">Config!$C$17</definedName>
    <definedName name="AREA_LIST">OFFSET(AREA_LIST_TOP,0,0,AREA_COUNT,1)</definedName>
    <definedName name="AREA_LIST_ALL">OFFSET(AREA_LIST_TOP,0,0,AREA_COUNT+1,1)</definedName>
    <definedName name="AREA_LIST_MAX">Config!$C$34:$C$48</definedName>
    <definedName name="AREA_LIST_TOP">Config!$C$34</definedName>
    <definedName name="AREA_NAMES">AreaData[Column1]</definedName>
    <definedName name="AREA_OUTPUT">'Area Output'!$A$1:$B$35</definedName>
    <definedName name="AREA_SHEET">'Area Settings'!$A$1</definedName>
    <definedName name="AREA_SIZE_HDR">'Area Settings'!$D$9</definedName>
    <definedName name="AREA_VOLUMES">Calculations!$AI$4:$AW$16</definedName>
    <definedName name="AVAIL_IRR_HOURS">Config!$C$64</definedName>
    <definedName name="AvailableSpecies">'Detailed Species Data'!$B$5:$J$43</definedName>
    <definedName name="AXLIM_1">Calculations!$BL$7</definedName>
    <definedName name="AXLIM_2">Calculations!$BL$9</definedName>
    <definedName name="BULKD">'Calculation Summary'!$D$10</definedName>
    <definedName name="CALC_SHEET">Calculations!$A$1</definedName>
    <definedName name="CALC_SUMMARY">'Calculation Summary'!$A$1</definedName>
    <definedName name="CBLINE_D">'Water Balance Raw Results'!$B$2:$L$2</definedName>
    <definedName name="CBLINE_V">'Water Balance Raw Results'!$B$22:$L$22</definedName>
    <definedName name="COMPANY">'Project Data'!$C$12</definedName>
    <definedName name="CONFIG_SHEET">Config!$A$1</definedName>
    <definedName name="CONVERSION">Calculations!$AI$9:$AW$9</definedName>
    <definedName name="CUR_AREA">'Calculation Summary'!$D$2</definedName>
    <definedName name="CUR_IRR_AREA">'Calculation Summary'!$D$25</definedName>
    <definedName name="CUR_IRR_DEMAND">CalcTable[IrrAmt]</definedName>
    <definedName name="CUR_IRR_VOL">CalcTable[IrrVol]</definedName>
    <definedName name="CUR_RESULTS">Calculations!$BD$20:$BD$8434</definedName>
    <definedName name="CUR_VOLUME">Calculations!$BF$20:$BF$8434</definedName>
    <definedName name="CURRENT_IRRIGATION">CalcTable[IrrAmt]</definedName>
    <definedName name="CUSTOM">'Main Settings'!$E$4</definedName>
    <definedName name="CUSTOM_IRR">'Custom Settings'!$B$15:$F$17</definedName>
    <definedName name="CUSTOM_SHEET">'Custom Settings'!$A$1</definedName>
    <definedName name="CUSTOM_SOIL">'Custom Settings'!$B$8:$G$10</definedName>
    <definedName name="CUSTOM_SPECIES">'Custom Settings'!$B$22:$G$31</definedName>
    <definedName name="DATA">'[1]HLY01_Wind Speed 1953to2015'!$E$1:$L$21585</definedName>
    <definedName name="DATE">'Project Data'!$C$10</definedName>
    <definedName name="DensityFactor">Lists!$B$59:$E$63</definedName>
    <definedName name="DESIGNER">'Project Data'!$C$14</definedName>
    <definedName name="DF_HEADER">Lists!$C$58:$E$58</definedName>
    <definedName name="DISC_SHEET">Notice!$A$1</definedName>
    <definedName name="DV_1">Config!$C$21</definedName>
    <definedName name="DV_2">Config!$D$21</definedName>
    <definedName name="DV_LIST">Config!$C$23:$C$26</definedName>
    <definedName name="DV_LIST2">Config!$D$23:$D$25</definedName>
    <definedName name="EFF_MULT">'Main Settings'!$E$12</definedName>
    <definedName name="EFF_PRECIP">'Main Settings'!$E$10</definedName>
    <definedName name="EFFICIENCY">Calculations!$AI$7:$AW$7</definedName>
    <definedName name="EntryMethod">Lists!$B$46:$C$47</definedName>
    <definedName name="FCAP">'Calculation Summary'!$D$38</definedName>
    <definedName name="GRAPH_DATA">Calculations!$AH$3:$BQ$3</definedName>
    <definedName name="HB_LIST">OFFSET(HB_TOP,0,0,HCOUNT,1)</definedName>
    <definedName name="HB_TOP">'Plot Data'!$R$14</definedName>
    <definedName name="HC_LIST">OFFSET(HC_TOP,0,0,HCOUNT,1)</definedName>
    <definedName name="HC_TOP">'Plot Data'!$S$14</definedName>
    <definedName name="HCOUNT">'Plot Data'!$R$5</definedName>
    <definedName name="IC_DAYS">'Main Settings'!$G$14</definedName>
    <definedName name="IC_MM">'Main Settings'!$E$14</definedName>
    <definedName name="INPUT_AREA">'Area Settings'!$C$11:$D$25,'Area Settings'!$G$11:$G$25,'Area Settings'!$M$11:$M$25,'Area Settings'!$C$6</definedName>
    <definedName name="INPUT_MAIN">'Main Settings'!$E$4,'Main Settings'!$E$6,'Main Settings'!$E$8,'Main Settings'!$E$10,'Main Settings'!$E$14,'Main Settings'!$E$16,'Main Settings'!$E$18,'Main Settings'!$E$20,'Main Settings'!$E$22,'Main Settings'!$E$24,'Main Settings'!$E$26,'Main Settings'!$G$14,'Main Settings'!$E$12</definedName>
    <definedName name="IRR_DRIP">'Calculation Summary'!$D$21</definedName>
    <definedName name="IRR_EFF">'Calculation Summary'!$D$22</definedName>
    <definedName name="IRR_FRAC">Config!$C$66</definedName>
    <definedName name="IRR_FRAC_DAYS">Config!$C$71</definedName>
    <definedName name="IRR_FRAC_DAYTOT">'IDET Wind Values'!$K$1</definedName>
    <definedName name="IRR_LIST">'Calculation Summary'!$G$46:$G$53</definedName>
    <definedName name="IRR_MAD">'Main Settings'!$E$22</definedName>
    <definedName name="IRR_MAXWIND">'Main Settings'!$E$18</definedName>
    <definedName name="IRR_MEF">'Main Settings'!$E$24</definedName>
    <definedName name="IRR_OTHERLOSS">'Calculation Summary'!$D$23</definedName>
    <definedName name="IRR_RESULTS">Calculations!$AI$20:$AW$8434</definedName>
    <definedName name="IRR_SCHED">'Calculation Summary'!$D$24</definedName>
    <definedName name="IRR_SUMMARY">'Irrigation Summary'!$A$1</definedName>
    <definedName name="IRR_TARGET">'Main Settings'!$E$20</definedName>
    <definedName name="IRR_TEMP">'Main Settings'!$E$16</definedName>
    <definedName name="IRR_TOT_ANNUAL">'Calculation Summary'!$L$11</definedName>
    <definedName name="IRR_TOT_DEPTH">'Calculation Summary'!$L$9</definedName>
    <definedName name="IRR_TOT_DEPTH_RAW">'Calculation Summary'!$L$7</definedName>
    <definedName name="IRR_TOT_VOL">'Calculation Summary'!$L$10</definedName>
    <definedName name="IrrigationDemand">Calculations!$AI$20:$AX$8434</definedName>
    <definedName name="IrrigationMethod">Lists!$B$75:$H$82</definedName>
    <definedName name="KL">'Calculation Summary'!$D$19</definedName>
    <definedName name="LIST_AUTO">Config!$C$8</definedName>
    <definedName name="LIST_BG">Config!$C$9</definedName>
    <definedName name="LIST_EDIT_DEF">Config!$C$11</definedName>
    <definedName name="LIST_EDIT_OPTION">Config!$C$7</definedName>
    <definedName name="LIST_EDIT_PARAM">Config!$C$12</definedName>
    <definedName name="LIST_EDIT_RANGE">Config!$C$10</definedName>
    <definedName name="LIST_SHEET">Lists!$A$1</definedName>
    <definedName name="LOCATION">'Project Data'!$C$8</definedName>
    <definedName name="LOCKED">Config!$C$16</definedName>
    <definedName name="MACRO_SHEET">'Enable Macros'!$A$1</definedName>
    <definedName name="MAD">'Calculation Summary'!$D$40</definedName>
    <definedName name="MAIN_SHEET">'Project Data'!$A$1</definedName>
    <definedName name="MANUAL">Config!$C$3</definedName>
    <definedName name="MAX_IRR_VOLUME">Calculations!$BB$16</definedName>
    <definedName name="MAX_PUMP_RATE">Calculations!$BO$4</definedName>
    <definedName name="MAX_WB_VAL">'Water Balance Raw Results'!$M$42</definedName>
    <definedName name="MAXYEAR">Calculations!$BF$4</definedName>
    <definedName name="MC_HEADER">Lists!$C$66:$E$66</definedName>
    <definedName name="MCFactor">Lists!$B$67:$E$71</definedName>
    <definedName name="Microclimate">Lists!$B$34:$C$36</definedName>
    <definedName name="MINYEAR">Calculations!$BF$3</definedName>
    <definedName name="MONTH_LIST">Config!$C$52:$C$56</definedName>
    <definedName name="MONTHLY_IRR">'Irrigation Summary'!$H$10:$L$24</definedName>
    <definedName name="MOVELIST">Config!$C$4</definedName>
    <definedName name="MyDataFormats">Editing!$A$6:$I$25</definedName>
    <definedName name="MyDefRange">Editing!$A$30:$O$44</definedName>
    <definedName name="MyInputRange">Config!$E$10</definedName>
    <definedName name="NYEAR">Calculations!$BF$5</definedName>
    <definedName name="OAREA">'Area Output'!$C$2</definedName>
    <definedName name="OAREA2">'Area Output 2'!$A$1</definedName>
    <definedName name="OTHER_LOSSES">Calculations!$AI$8:$AW$8</definedName>
    <definedName name="PERC">'Calculation Summary'!$D$14</definedName>
    <definedName name="PERC_SF">'Main Settings'!$E$6</definedName>
    <definedName name="PERC_TOT_ANNUAL">'Calculation Summary'!$M$11</definedName>
    <definedName name="PERC_TOT_DEPTH">'Calculation Summary'!$M$7</definedName>
    <definedName name="PERC_TOT_VOL">'Calculation Summary'!$M$10</definedName>
    <definedName name="PET">#REF!</definedName>
    <definedName name="PLOT_AREA">Config!$C$15</definedName>
    <definedName name="PLOT_AREA_SEL">Config!$C$14</definedName>
    <definedName name="PLOT_FM">Config!$C$30</definedName>
    <definedName name="PLOT_FROM">Calculations!$BH$6</definedName>
    <definedName name="PLOT_FY">Config!$D$30</definedName>
    <definedName name="PLOT_TM">Config!$C$31</definedName>
    <definedName name="PLOT_TO">Calculations!$BH$7</definedName>
    <definedName name="PLOT_TY">Config!$D$31</definedName>
    <definedName name="POSADJUSTX">Config!$C$5</definedName>
    <definedName name="POSADJUSTY">Config!$C$6</definedName>
    <definedName name="PRECIP_ADJUST">'Main Settings'!$E$8</definedName>
    <definedName name="_xlnm.Print_Area" localSheetId="8">'Area Output'!$A$1:$B$35</definedName>
    <definedName name="_xlnm.Print_Area" localSheetId="12">'Irrigation Results'!$A$1:$H$66</definedName>
    <definedName name="_xlnm.Print_Area" localSheetId="13">'Irrigation Summary'!$A$1:$L$25</definedName>
    <definedName name="_xlnm.Print_Area" localSheetId="5">'Project Data Output'!$A$1:$B$29</definedName>
    <definedName name="_xlnm.Print_Area" localSheetId="14">'Water Balance Results'!$A$1:$L$24</definedName>
    <definedName name="_xlnm.Print_Titles" localSheetId="12">'Irrigation Results'!$1:$11</definedName>
    <definedName name="PROJ_DESC">'Project Data'!$C$6</definedName>
    <definedName name="PROJ_DESC_OUTPUT">'Project Data Output'!$B$5</definedName>
    <definedName name="PROJ_NAME">'Project Data'!$C$4</definedName>
    <definedName name="PROJECT_DATA">'Project Data'!$C$4,'Project Data'!$C$6,'Project Data'!$C$8,'Project Data'!$C$10,'Project Data'!$C$12,'Project Data'!$C$14,'Project Data'!$C$16</definedName>
    <definedName name="PUMP_DEMAND">Calculations!$AI$16:$AW$16</definedName>
    <definedName name="PUMP_DEMAND_TOT">Calculations!$BB$17</definedName>
    <definedName name="PX_MAX">Calculations!$BJ$7</definedName>
    <definedName name="PX_MIN">Calculations!$BJ$6</definedName>
    <definedName name="PX_ROWS">Calculations!$BJ$9</definedName>
    <definedName name="Rainfall">'FINAL Precipitation Data'!$A$3:$AF$20091</definedName>
    <definedName name="RELAREA">AreaData[Area]</definedName>
    <definedName name="RESULTS_CALC">Calculations!$AI$3:$BD$8435</definedName>
    <definedName name="REVIEWER">'Project Data'!$C$16</definedName>
    <definedName name="RGID">'Main Settings'!$E$26</definedName>
    <definedName name="ROOT">'Calculation Summary'!$D$8</definedName>
    <definedName name="RUNOFF_TOT_ANNUAL">'Calculation Summary'!$N$11</definedName>
    <definedName name="RUNOFF_TOT_DEPTH">'Calculation Summary'!$N$7</definedName>
    <definedName name="RUNOFF_TOT_VOL">'Calculation Summary'!$N$10</definedName>
    <definedName name="SAT">'Calculation Summary'!$D$37</definedName>
    <definedName name="SFL">Lists!$B$40:$C$42</definedName>
    <definedName name="SoilType">Lists!$B$4:$I$14</definedName>
    <definedName name="SPECIES_SHEET">'Detailed Species Data'!$A$1</definedName>
    <definedName name="SpeciesFactor">Lists!$B$51:$E$55</definedName>
    <definedName name="STATUS_SHEET">'Calc Status'!$A$1</definedName>
    <definedName name="TITLE_SHEET">Title!$A$1</definedName>
    <definedName name="TopsoilCompaction">Lists!$B$21:$D$24</definedName>
    <definedName name="TOT_IRR_HOURS">Config!$C$65</definedName>
    <definedName name="TOTAL_AREA">'Area Settings'!$C$6</definedName>
    <definedName name="TOTAL_PUMPED_VOLUME">Calculations!$BB$20:$BB$8434</definedName>
    <definedName name="TRUEFALSE">Config!$C$60:$C$61</definedName>
    <definedName name="VegetationDensity">Lists!$B$28:$C$30</definedName>
    <definedName name="VegTypes">Lists!$B$51:$B$55</definedName>
    <definedName name="VIEW_SHEET">'Irrigation Results'!$A$1</definedName>
    <definedName name="VIEW_WB">'Water Balance Results'!$A$1</definedName>
    <definedName name="WB_CUR">'Water Balance Raw Results'!$B$46:$J$60</definedName>
    <definedName name="WB_DEP">'Water Balance Raw Results'!$B$6:$L$20</definedName>
    <definedName name="WB_RAW">'Water Balance Raw Results'!$A$1</definedName>
    <definedName name="WB_VOL">'Water Balance Raw Results'!$B$26:$L$40</definedName>
    <definedName name="WBG_EFFP">Calculations!$L$20:$L$8434</definedName>
    <definedName name="WBG_EFFP_TOP">CalcTable[[#Headers],[Eff Precip]]</definedName>
    <definedName name="WBG_FCAP">Calculations!$BN$20:$BN$8434</definedName>
    <definedName name="WBG_FCAP_TOP">Calculations!$BN$19</definedName>
    <definedName name="WBG_IRR">Calculations!$AA$20:$AA$8434</definedName>
    <definedName name="WBG_IRR_TOP">CalcTable[[#Headers],[IrrAmt]]</definedName>
    <definedName name="WBG_ISWC">Calculations!$AB$20:$AB$8434</definedName>
    <definedName name="WBG_ISWC_TOP">CalcTable[[#Headers],[PWC]]</definedName>
    <definedName name="WBG_SAT">Calculations!$BM$20:$BM$8434</definedName>
    <definedName name="WBG_SAT_TOP">Calculations!$BM$19</definedName>
    <definedName name="WBG_SWC">Calculations!$AE$20:$AE$8434</definedName>
    <definedName name="WBG_SWC_TOP">CalcTable[[#Headers],[EWC]]</definedName>
    <definedName name="WBG_WP">Calculations!$BL$20:$BL$8434</definedName>
    <definedName name="WBG_WP_TOP">Calculations!$BL$19</definedName>
    <definedName name="WBG_X">Calculations!$A$20:$A$8434</definedName>
    <definedName name="WBG_X_TOP">CalcTable[[#Headers],[Date]]</definedName>
    <definedName name="WBSCC_AREA">'WBSCC Input Data'!$D$22</definedName>
    <definedName name="WBSCC_AREAS">'WBSCC Input Data'!$D$7:$G$7</definedName>
    <definedName name="WEBSITE">Config!$C$2</definedName>
    <definedName name="WILTPT">'Calculation Summary'!$D$39</definedName>
    <definedName name="YEAR_LIST">'Irrigation Results'!$B$12:$B$66</definedName>
    <definedName name="YM">Calculations!$BC$20:$BC$8434</definedName>
  </definedNames>
  <calcPr calcId="152511"/>
</workbook>
</file>

<file path=xl/calcChain.xml><?xml version="1.0" encoding="utf-8"?>
<calcChain xmlns="http://schemas.openxmlformats.org/spreadsheetml/2006/main">
  <c r="D25" i="42" l="1"/>
  <c r="N15" i="11"/>
  <c r="N16" i="11"/>
  <c r="N17" i="11"/>
  <c r="N18" i="11"/>
  <c r="N19" i="11"/>
  <c r="N20" i="11"/>
  <c r="N21" i="11"/>
  <c r="N22" i="11"/>
  <c r="N23" i="11"/>
  <c r="N24" i="11"/>
  <c r="N25" i="11"/>
  <c r="AB20093" i="50"/>
  <c r="AF20091" i="50"/>
  <c r="AE20091" i="50"/>
  <c r="AF20090" i="50"/>
  <c r="AE20090" i="50"/>
  <c r="AF20089" i="50"/>
  <c r="AE20089" i="50"/>
  <c r="AF20088" i="50"/>
  <c r="AE20088" i="50"/>
  <c r="AF20087" i="50"/>
  <c r="AE20087" i="50"/>
  <c r="AF20086" i="50"/>
  <c r="AE20086" i="50"/>
  <c r="AF20085" i="50"/>
  <c r="AE20085" i="50"/>
  <c r="AF20084" i="50"/>
  <c r="AE20084" i="50"/>
  <c r="AF20083" i="50"/>
  <c r="AE20083" i="50"/>
  <c r="AF20082" i="50"/>
  <c r="AE20082" i="50"/>
  <c r="AF20081" i="50"/>
  <c r="AE20081" i="50"/>
  <c r="AF20080" i="50"/>
  <c r="AE20080" i="50"/>
  <c r="AF20079" i="50"/>
  <c r="AE20079" i="50"/>
  <c r="AF20078" i="50"/>
  <c r="AE20078" i="50"/>
  <c r="AF20077" i="50"/>
  <c r="AE20077" i="50"/>
  <c r="AF20076" i="50"/>
  <c r="AE20076" i="50"/>
  <c r="AF20075" i="50"/>
  <c r="AE20075" i="50"/>
  <c r="AF20074" i="50"/>
  <c r="AE20074" i="50"/>
  <c r="AF20073" i="50"/>
  <c r="AE20073" i="50"/>
  <c r="AF20072" i="50"/>
  <c r="AE20072" i="50"/>
  <c r="AF20071" i="50"/>
  <c r="AE20071" i="50"/>
  <c r="AF20070" i="50"/>
  <c r="AE20070" i="50"/>
  <c r="AF20069" i="50"/>
  <c r="AE20069" i="50"/>
  <c r="AF20068" i="50"/>
  <c r="AE20068" i="50"/>
  <c r="AF20067" i="50"/>
  <c r="AE20067" i="50"/>
  <c r="AF20066" i="50"/>
  <c r="AE20066" i="50"/>
  <c r="AF20065" i="50"/>
  <c r="AE20065" i="50"/>
  <c r="AF20064" i="50"/>
  <c r="AE20064" i="50"/>
  <c r="AF20063" i="50"/>
  <c r="AE20063" i="50"/>
  <c r="AF20062" i="50"/>
  <c r="AE20062" i="50"/>
  <c r="AF20061" i="50"/>
  <c r="AE20061" i="50"/>
  <c r="AF20060" i="50"/>
  <c r="AE20060" i="50"/>
  <c r="AF20059" i="50"/>
  <c r="AE20059" i="50"/>
  <c r="AF20058" i="50"/>
  <c r="AE20058" i="50"/>
  <c r="AF20057" i="50"/>
  <c r="AE20057" i="50"/>
  <c r="AF20056" i="50"/>
  <c r="AE20056" i="50"/>
  <c r="AF20055" i="50"/>
  <c r="AE20055" i="50"/>
  <c r="AF20054" i="50"/>
  <c r="AE20054" i="50"/>
  <c r="AF20053" i="50"/>
  <c r="AE20053" i="50"/>
  <c r="AF20052" i="50"/>
  <c r="AE20052" i="50"/>
  <c r="AF20051" i="50"/>
  <c r="AE20051" i="50"/>
  <c r="AF20050" i="50"/>
  <c r="AE20050" i="50"/>
  <c r="AF20049" i="50"/>
  <c r="AE20049" i="50"/>
  <c r="AF20048" i="50"/>
  <c r="AE20048" i="50"/>
  <c r="AF20047" i="50"/>
  <c r="AE20047" i="50"/>
  <c r="AF20046" i="50"/>
  <c r="AE20046" i="50"/>
  <c r="AF20045" i="50"/>
  <c r="AE20045" i="50"/>
  <c r="AF20044" i="50"/>
  <c r="AE20044" i="50"/>
  <c r="AF20043" i="50"/>
  <c r="AE20043" i="50"/>
  <c r="AF20042" i="50"/>
  <c r="AE20042" i="50"/>
  <c r="AF20041" i="50"/>
  <c r="AE20041" i="50"/>
  <c r="AF20040" i="50"/>
  <c r="AE20040" i="50"/>
  <c r="AF20039" i="50"/>
  <c r="AE20039" i="50"/>
  <c r="AF20038" i="50"/>
  <c r="AE20038" i="50"/>
  <c r="AF20037" i="50"/>
  <c r="AE20037" i="50"/>
  <c r="AF20036" i="50"/>
  <c r="AE20036" i="50"/>
  <c r="AF20035" i="50"/>
  <c r="AE20035" i="50"/>
  <c r="AF20034" i="50"/>
  <c r="AE20034" i="50"/>
  <c r="AF20033" i="50"/>
  <c r="AE20033" i="50"/>
  <c r="AF20032" i="50"/>
  <c r="AE20032" i="50"/>
  <c r="AF20031" i="50"/>
  <c r="AE20031" i="50"/>
  <c r="AF20030" i="50"/>
  <c r="AE20030" i="50"/>
  <c r="AF20029" i="50"/>
  <c r="AE20029" i="50"/>
  <c r="AF20028" i="50"/>
  <c r="AE20028" i="50"/>
  <c r="AF20027" i="50"/>
  <c r="AE20027" i="50"/>
  <c r="AF20026" i="50"/>
  <c r="AE20026" i="50"/>
  <c r="AF20025" i="50"/>
  <c r="AE20025" i="50"/>
  <c r="AF20024" i="50"/>
  <c r="AE20024" i="50"/>
  <c r="AF20023" i="50"/>
  <c r="AE20023" i="50"/>
  <c r="AF20022" i="50"/>
  <c r="AE20022" i="50"/>
  <c r="AF20021" i="50"/>
  <c r="AE20021" i="50"/>
  <c r="AF20020" i="50"/>
  <c r="AE20020" i="50"/>
  <c r="AF20019" i="50"/>
  <c r="AE20019" i="50"/>
  <c r="AF20018" i="50"/>
  <c r="AE20018" i="50"/>
  <c r="AF20017" i="50"/>
  <c r="AE20017" i="50"/>
  <c r="AF20016" i="50"/>
  <c r="AE20016" i="50"/>
  <c r="AF20015" i="50"/>
  <c r="AE20015" i="50"/>
  <c r="AF20014" i="50"/>
  <c r="AE20014" i="50"/>
  <c r="AF20013" i="50"/>
  <c r="AE20013" i="50"/>
  <c r="AF20012" i="50"/>
  <c r="AE20012" i="50"/>
  <c r="AF20011" i="50"/>
  <c r="AE20011" i="50"/>
  <c r="AF20010" i="50"/>
  <c r="AE20010" i="50"/>
  <c r="AF20009" i="50"/>
  <c r="AE20009" i="50"/>
  <c r="AF20008" i="50"/>
  <c r="AE20008" i="50"/>
  <c r="AF20007" i="50"/>
  <c r="AE20007" i="50"/>
  <c r="AF20006" i="50"/>
  <c r="AE20006" i="50"/>
  <c r="AF20005" i="50"/>
  <c r="AE20005" i="50"/>
  <c r="AF20004" i="50"/>
  <c r="AE20004" i="50"/>
  <c r="AF20003" i="50"/>
  <c r="AE20003" i="50"/>
  <c r="AF20002" i="50"/>
  <c r="AE20002" i="50"/>
  <c r="AF20001" i="50"/>
  <c r="AE20001" i="50"/>
  <c r="AF20000" i="50"/>
  <c r="AE20000" i="50"/>
  <c r="AF19999" i="50"/>
  <c r="AE19999" i="50"/>
  <c r="AF19998" i="50"/>
  <c r="AE19998" i="50"/>
  <c r="AF19997" i="50"/>
  <c r="AE19997" i="50"/>
  <c r="AF19996" i="50"/>
  <c r="AE19996" i="50"/>
  <c r="AF19995" i="50"/>
  <c r="AE19995" i="50"/>
  <c r="AF19994" i="50"/>
  <c r="AE19994" i="50"/>
  <c r="AF19993" i="50"/>
  <c r="AE19993" i="50"/>
  <c r="AF19992" i="50"/>
  <c r="AE19992" i="50"/>
  <c r="AF19991" i="50"/>
  <c r="AE19991" i="50"/>
  <c r="AF19990" i="50"/>
  <c r="AE19990" i="50"/>
  <c r="AF19989" i="50"/>
  <c r="AE19989" i="50"/>
  <c r="AF19988" i="50"/>
  <c r="AE19988" i="50"/>
  <c r="AF19987" i="50"/>
  <c r="AE19987" i="50"/>
  <c r="AF19986" i="50"/>
  <c r="AE19986" i="50"/>
  <c r="AF19985" i="50"/>
  <c r="AE19985" i="50"/>
  <c r="AF19984" i="50"/>
  <c r="AE19984" i="50"/>
  <c r="AF19983" i="50"/>
  <c r="AE19983" i="50"/>
  <c r="AF19982" i="50"/>
  <c r="AE19982" i="50"/>
  <c r="AF19981" i="50"/>
  <c r="AE19981" i="50"/>
  <c r="AF19980" i="50"/>
  <c r="AE19980" i="50"/>
  <c r="AF19979" i="50"/>
  <c r="AE19979" i="50"/>
  <c r="AF19978" i="50"/>
  <c r="AE19978" i="50"/>
  <c r="AF19977" i="50"/>
  <c r="AE19977" i="50"/>
  <c r="AF19976" i="50"/>
  <c r="AE19976" i="50"/>
  <c r="AF19975" i="50"/>
  <c r="AE19975" i="50"/>
  <c r="AF19974" i="50"/>
  <c r="AE19974" i="50"/>
  <c r="AF19973" i="50"/>
  <c r="AE19973" i="50"/>
  <c r="AF19972" i="50"/>
  <c r="AE19972" i="50"/>
  <c r="AF19971" i="50"/>
  <c r="AE19971" i="50"/>
  <c r="AF19970" i="50"/>
  <c r="AE19970" i="50"/>
  <c r="AF19969" i="50"/>
  <c r="AE19969" i="50"/>
  <c r="AF19968" i="50"/>
  <c r="AE19968" i="50"/>
  <c r="AF19967" i="50"/>
  <c r="AE19967" i="50"/>
  <c r="AF19966" i="50"/>
  <c r="AE19966" i="50"/>
  <c r="AF19965" i="50"/>
  <c r="AE19965" i="50"/>
  <c r="AF19964" i="50"/>
  <c r="AE19964" i="50"/>
  <c r="AF19963" i="50"/>
  <c r="AE19963" i="50"/>
  <c r="AF19962" i="50"/>
  <c r="AE19962" i="50"/>
  <c r="AF19961" i="50"/>
  <c r="AE19961" i="50"/>
  <c r="AF19960" i="50"/>
  <c r="AE19960" i="50"/>
  <c r="AF19959" i="50"/>
  <c r="AE19959" i="50"/>
  <c r="AF19958" i="50"/>
  <c r="AE19958" i="50"/>
  <c r="AF19957" i="50"/>
  <c r="AE19957" i="50"/>
  <c r="AF19956" i="50"/>
  <c r="AE19956" i="50"/>
  <c r="AF19955" i="50"/>
  <c r="AE19955" i="50"/>
  <c r="AF19954" i="50"/>
  <c r="AE19954" i="50"/>
  <c r="AF19953" i="50"/>
  <c r="AE19953" i="50"/>
  <c r="AF19952" i="50"/>
  <c r="AE19952" i="50"/>
  <c r="AF19951" i="50"/>
  <c r="AE19951" i="50"/>
  <c r="AF19950" i="50"/>
  <c r="AE19950" i="50"/>
  <c r="AF19949" i="50"/>
  <c r="AE19949" i="50"/>
  <c r="AF19948" i="50"/>
  <c r="AE19948" i="50"/>
  <c r="AF19947" i="50"/>
  <c r="AE19947" i="50"/>
  <c r="AF19946" i="50"/>
  <c r="AE19946" i="50"/>
  <c r="AF19945" i="50"/>
  <c r="AE19945" i="50"/>
  <c r="AF19944" i="50"/>
  <c r="AE19944" i="50"/>
  <c r="AF19943" i="50"/>
  <c r="AE19943" i="50"/>
  <c r="AF19942" i="50"/>
  <c r="AE19942" i="50"/>
  <c r="AF19941" i="50"/>
  <c r="AE19941" i="50"/>
  <c r="AF19940" i="50"/>
  <c r="AE19940" i="50"/>
  <c r="AF19939" i="50"/>
  <c r="AE19939" i="50"/>
  <c r="AF19938" i="50"/>
  <c r="AE19938" i="50"/>
  <c r="AF19937" i="50"/>
  <c r="AE19937" i="50"/>
  <c r="AF19936" i="50"/>
  <c r="AE19936" i="50"/>
  <c r="AF19935" i="50"/>
  <c r="AE19935" i="50"/>
  <c r="AF19934" i="50"/>
  <c r="AE19934" i="50"/>
  <c r="AF19933" i="50"/>
  <c r="AE19933" i="50"/>
  <c r="AF19932" i="50"/>
  <c r="AE19932" i="50"/>
  <c r="AF19931" i="50"/>
  <c r="AE19931" i="50"/>
  <c r="AF19930" i="50"/>
  <c r="AE19930" i="50"/>
  <c r="AF19929" i="50"/>
  <c r="AE19929" i="50"/>
  <c r="AF19928" i="50"/>
  <c r="AE19928" i="50"/>
  <c r="AF19927" i="50"/>
  <c r="AE19927" i="50"/>
  <c r="AF19926" i="50"/>
  <c r="AE19926" i="50"/>
  <c r="AF19925" i="50"/>
  <c r="AE19925" i="50"/>
  <c r="AF19924" i="50"/>
  <c r="AE19924" i="50"/>
  <c r="AF19923" i="50"/>
  <c r="AE19923" i="50"/>
  <c r="AF19922" i="50"/>
  <c r="AE19922" i="50"/>
  <c r="AF19921" i="50"/>
  <c r="AE19921" i="50"/>
  <c r="AF19920" i="50"/>
  <c r="AE19920" i="50"/>
  <c r="AF19919" i="50"/>
  <c r="AE19919" i="50"/>
  <c r="AF19918" i="50"/>
  <c r="AE19918" i="50"/>
  <c r="AF19917" i="50"/>
  <c r="AE19917" i="50"/>
  <c r="AF19916" i="50"/>
  <c r="AE19916" i="50"/>
  <c r="AF19915" i="50"/>
  <c r="AE19915" i="50"/>
  <c r="AF19914" i="50"/>
  <c r="AE19914" i="50"/>
  <c r="AF19913" i="50"/>
  <c r="AE19913" i="50"/>
  <c r="AF19912" i="50"/>
  <c r="AE19912" i="50"/>
  <c r="AF19911" i="50"/>
  <c r="AE19911" i="50"/>
  <c r="AF19910" i="50"/>
  <c r="AE19910" i="50"/>
  <c r="AF19909" i="50"/>
  <c r="AE19909" i="50"/>
  <c r="AF19908" i="50"/>
  <c r="AE19908" i="50"/>
  <c r="AF19907" i="50"/>
  <c r="AE19907" i="50"/>
  <c r="AF19906" i="50"/>
  <c r="AE19906" i="50"/>
  <c r="AF19905" i="50"/>
  <c r="AE19905" i="50"/>
  <c r="AF19904" i="50"/>
  <c r="AE19904" i="50"/>
  <c r="AF19903" i="50"/>
  <c r="AE19903" i="50"/>
  <c r="AF19902" i="50"/>
  <c r="AE19902" i="50"/>
  <c r="AF19901" i="50"/>
  <c r="AE19901" i="50"/>
  <c r="AF19900" i="50"/>
  <c r="AE19900" i="50"/>
  <c r="AF19899" i="50"/>
  <c r="AE19899" i="50"/>
  <c r="AF19898" i="50"/>
  <c r="AE19898" i="50"/>
  <c r="AF19897" i="50"/>
  <c r="AE19897" i="50"/>
  <c r="AF19896" i="50"/>
  <c r="AE19896" i="50"/>
  <c r="AF19895" i="50"/>
  <c r="AE19895" i="50"/>
  <c r="AF19894" i="50"/>
  <c r="AE19894" i="50"/>
  <c r="AF19893" i="50"/>
  <c r="AE19893" i="50"/>
  <c r="AF19892" i="50"/>
  <c r="AE19892" i="50"/>
  <c r="AF19891" i="50"/>
  <c r="AE19891" i="50"/>
  <c r="AF19890" i="50"/>
  <c r="AE19890" i="50"/>
  <c r="AF19889" i="50"/>
  <c r="AE19889" i="50"/>
  <c r="AF19888" i="50"/>
  <c r="AE19888" i="50"/>
  <c r="AF19887" i="50"/>
  <c r="AE19887" i="50"/>
  <c r="AF19886" i="50"/>
  <c r="AE19886" i="50"/>
  <c r="AF19885" i="50"/>
  <c r="AE19885" i="50"/>
  <c r="AF19884" i="50"/>
  <c r="AE19884" i="50"/>
  <c r="AF19883" i="50"/>
  <c r="AE19883" i="50"/>
  <c r="AF19882" i="50"/>
  <c r="AE19882" i="50"/>
  <c r="AF19881" i="50"/>
  <c r="AE19881" i="50"/>
  <c r="AF19880" i="50"/>
  <c r="AE19880" i="50"/>
  <c r="AF19879" i="50"/>
  <c r="AE19879" i="50"/>
  <c r="AF19878" i="50"/>
  <c r="AE19878" i="50"/>
  <c r="AF19877" i="50"/>
  <c r="AE19877" i="50"/>
  <c r="AF19876" i="50"/>
  <c r="AE19876" i="50"/>
  <c r="AF19875" i="50"/>
  <c r="AE19875" i="50"/>
  <c r="AF19874" i="50"/>
  <c r="AE19874" i="50"/>
  <c r="AF19873" i="50"/>
  <c r="AE19873" i="50"/>
  <c r="AF19872" i="50"/>
  <c r="AE19872" i="50"/>
  <c r="AF19871" i="50"/>
  <c r="AE19871" i="50"/>
  <c r="AF19870" i="50"/>
  <c r="AE19870" i="50"/>
  <c r="AF19869" i="50"/>
  <c r="AE19869" i="50"/>
  <c r="AF19868" i="50"/>
  <c r="AE19868" i="50"/>
  <c r="AF19867" i="50"/>
  <c r="AE19867" i="50"/>
  <c r="AF19866" i="50"/>
  <c r="AE19866" i="50"/>
  <c r="AF19865" i="50"/>
  <c r="AE19865" i="50"/>
  <c r="AF19864" i="50"/>
  <c r="AE19864" i="50"/>
  <c r="AF19863" i="50"/>
  <c r="AE19863" i="50"/>
  <c r="AF19862" i="50"/>
  <c r="AE19862" i="50"/>
  <c r="AF19861" i="50"/>
  <c r="AE19861" i="50"/>
  <c r="AF19860" i="50"/>
  <c r="AE19860" i="50"/>
  <c r="AF19859" i="50"/>
  <c r="AE19859" i="50"/>
  <c r="AF19858" i="50"/>
  <c r="AE19858" i="50"/>
  <c r="AF19857" i="50"/>
  <c r="AE19857" i="50"/>
  <c r="AF19856" i="50"/>
  <c r="AE19856" i="50"/>
  <c r="AF19855" i="50"/>
  <c r="AE19855" i="50"/>
  <c r="AF19854" i="50"/>
  <c r="AE19854" i="50"/>
  <c r="AF19853" i="50"/>
  <c r="AE19853" i="50"/>
  <c r="AF19852" i="50"/>
  <c r="AE19852" i="50"/>
  <c r="AF19851" i="50"/>
  <c r="AE19851" i="50"/>
  <c r="AF19850" i="50"/>
  <c r="AE19850" i="50"/>
  <c r="AF19849" i="50"/>
  <c r="AE19849" i="50"/>
  <c r="AF19848" i="50"/>
  <c r="AE19848" i="50"/>
  <c r="AF19847" i="50"/>
  <c r="AE19847" i="50"/>
  <c r="AF19846" i="50"/>
  <c r="AE19846" i="50"/>
  <c r="AF19845" i="50"/>
  <c r="AE19845" i="50"/>
  <c r="AF19844" i="50"/>
  <c r="AE19844" i="50"/>
  <c r="AF19843" i="50"/>
  <c r="AE19843" i="50"/>
  <c r="AF19842" i="50"/>
  <c r="AE19842" i="50"/>
  <c r="AF19841" i="50"/>
  <c r="AE19841" i="50"/>
  <c r="AF19840" i="50"/>
  <c r="AE19840" i="50"/>
  <c r="AF19839" i="50"/>
  <c r="AE19839" i="50"/>
  <c r="AF19838" i="50"/>
  <c r="AE19838" i="50"/>
  <c r="AF19837" i="50"/>
  <c r="AE19837" i="50"/>
  <c r="AF19836" i="50"/>
  <c r="AE19836" i="50"/>
  <c r="AF19835" i="50"/>
  <c r="AE19835" i="50"/>
  <c r="AF19834" i="50"/>
  <c r="AE19834" i="50"/>
  <c r="AF19833" i="50"/>
  <c r="AE19833" i="50"/>
  <c r="AF19832" i="50"/>
  <c r="AE19832" i="50"/>
  <c r="AF19831" i="50"/>
  <c r="AE19831" i="50"/>
  <c r="AF19830" i="50"/>
  <c r="AE19830" i="50"/>
  <c r="AF19829" i="50"/>
  <c r="AE19829" i="50"/>
  <c r="AF19828" i="50"/>
  <c r="AE19828" i="50"/>
  <c r="AF19827" i="50"/>
  <c r="AE19827" i="50"/>
  <c r="AF19826" i="50"/>
  <c r="AE19826" i="50"/>
  <c r="AF19825" i="50"/>
  <c r="AE19825" i="50"/>
  <c r="AF19824" i="50"/>
  <c r="AE19824" i="50"/>
  <c r="AF19823" i="50"/>
  <c r="AE19823" i="50"/>
  <c r="AF19822" i="50"/>
  <c r="AE19822" i="50"/>
  <c r="AF19821" i="50"/>
  <c r="AE19821" i="50"/>
  <c r="AF19820" i="50"/>
  <c r="AE19820" i="50"/>
  <c r="AF19819" i="50"/>
  <c r="AE19819" i="50"/>
  <c r="AF19818" i="50"/>
  <c r="AE19818" i="50"/>
  <c r="AF19817" i="50"/>
  <c r="AE19817" i="50"/>
  <c r="AF19816" i="50"/>
  <c r="AE19816" i="50"/>
  <c r="AF19815" i="50"/>
  <c r="AE19815" i="50"/>
  <c r="AF19814" i="50"/>
  <c r="AE19814" i="50"/>
  <c r="AF19813" i="50"/>
  <c r="AE19813" i="50"/>
  <c r="AF19812" i="50"/>
  <c r="AE19812" i="50"/>
  <c r="AF19811" i="50"/>
  <c r="AE19811" i="50"/>
  <c r="AF19810" i="50"/>
  <c r="AE19810" i="50"/>
  <c r="AF19809" i="50"/>
  <c r="AE19809" i="50"/>
  <c r="AF19808" i="50"/>
  <c r="AE19808" i="50"/>
  <c r="AF19807" i="50"/>
  <c r="AE19807" i="50"/>
  <c r="AF19806" i="50"/>
  <c r="AE19806" i="50"/>
  <c r="AF19805" i="50"/>
  <c r="AE19805" i="50"/>
  <c r="AF19804" i="50"/>
  <c r="AE19804" i="50"/>
  <c r="AF19803" i="50"/>
  <c r="AE19803" i="50"/>
  <c r="AF19802" i="50"/>
  <c r="AE19802" i="50"/>
  <c r="AF19801" i="50"/>
  <c r="AE19801" i="50"/>
  <c r="AF19800" i="50"/>
  <c r="AE19800" i="50"/>
  <c r="AF19799" i="50"/>
  <c r="AE19799" i="50"/>
  <c r="AF19798" i="50"/>
  <c r="AE19798" i="50"/>
  <c r="AF19797" i="50"/>
  <c r="AE19797" i="50"/>
  <c r="AF19796" i="50"/>
  <c r="AE19796" i="50"/>
  <c r="AF19795" i="50"/>
  <c r="AE19795" i="50"/>
  <c r="AF19794" i="50"/>
  <c r="AE19794" i="50"/>
  <c r="AF19793" i="50"/>
  <c r="AE19793" i="50"/>
  <c r="AF19792" i="50"/>
  <c r="AE19792" i="50"/>
  <c r="AF19791" i="50"/>
  <c r="AE19791" i="50"/>
  <c r="AF19790" i="50"/>
  <c r="AE19790" i="50"/>
  <c r="AF19789" i="50"/>
  <c r="AE19789" i="50"/>
  <c r="AF19788" i="50"/>
  <c r="AE19788" i="50"/>
  <c r="AF19787" i="50"/>
  <c r="AE19787" i="50"/>
  <c r="AF19786" i="50"/>
  <c r="AE19786" i="50"/>
  <c r="AF19785" i="50"/>
  <c r="AE19785" i="50"/>
  <c r="AF19784" i="50"/>
  <c r="AE19784" i="50"/>
  <c r="AF19783" i="50"/>
  <c r="AE19783" i="50"/>
  <c r="AF19782" i="50"/>
  <c r="AE19782" i="50"/>
  <c r="AF19781" i="50"/>
  <c r="AE19781" i="50"/>
  <c r="AF19780" i="50"/>
  <c r="AE19780" i="50"/>
  <c r="AF19779" i="50"/>
  <c r="AE19779" i="50"/>
  <c r="AF19778" i="50"/>
  <c r="AE19778" i="50"/>
  <c r="AF19777" i="50"/>
  <c r="AE19777" i="50"/>
  <c r="AF19776" i="50"/>
  <c r="AE19776" i="50"/>
  <c r="AF19775" i="50"/>
  <c r="AE19775" i="50"/>
  <c r="AF19774" i="50"/>
  <c r="AE19774" i="50"/>
  <c r="AF19773" i="50"/>
  <c r="AE19773" i="50"/>
  <c r="AF19772" i="50"/>
  <c r="AE19772" i="50"/>
  <c r="AF19771" i="50"/>
  <c r="AE19771" i="50"/>
  <c r="AF19770" i="50"/>
  <c r="AE19770" i="50"/>
  <c r="AF19769" i="50"/>
  <c r="AE19769" i="50"/>
  <c r="AF19768" i="50"/>
  <c r="AE19768" i="50"/>
  <c r="AF19767" i="50"/>
  <c r="AE19767" i="50"/>
  <c r="AF19766" i="50"/>
  <c r="AE19766" i="50"/>
  <c r="AF19765" i="50"/>
  <c r="AE19765" i="50"/>
  <c r="AF19764" i="50"/>
  <c r="AE19764" i="50"/>
  <c r="AF19763" i="50"/>
  <c r="AE19763" i="50"/>
  <c r="AF19762" i="50"/>
  <c r="AE19762" i="50"/>
  <c r="AF19761" i="50"/>
  <c r="AE19761" i="50"/>
  <c r="AF19760" i="50"/>
  <c r="AE19760" i="50"/>
  <c r="AF19759" i="50"/>
  <c r="AE19759" i="50"/>
  <c r="AF19758" i="50"/>
  <c r="AE19758" i="50"/>
  <c r="AF19757" i="50"/>
  <c r="AE19757" i="50"/>
  <c r="AF19756" i="50"/>
  <c r="AE19756" i="50"/>
  <c r="AF19755" i="50"/>
  <c r="AE19755" i="50"/>
  <c r="AF19754" i="50"/>
  <c r="AE19754" i="50"/>
  <c r="AF19753" i="50"/>
  <c r="AE19753" i="50"/>
  <c r="AF19752" i="50"/>
  <c r="AE19752" i="50"/>
  <c r="AF19751" i="50"/>
  <c r="AE19751" i="50"/>
  <c r="AF19750" i="50"/>
  <c r="AE19750" i="50"/>
  <c r="AF19749" i="50"/>
  <c r="AE19749" i="50"/>
  <c r="AF19748" i="50"/>
  <c r="AE19748" i="50"/>
  <c r="AF19747" i="50"/>
  <c r="AE19747" i="50"/>
  <c r="AF19746" i="50"/>
  <c r="AE19746" i="50"/>
  <c r="AF19745" i="50"/>
  <c r="AE19745" i="50"/>
  <c r="AF19744" i="50"/>
  <c r="AE19744" i="50"/>
  <c r="AF19743" i="50"/>
  <c r="AE19743" i="50"/>
  <c r="AF19742" i="50"/>
  <c r="AE19742" i="50"/>
  <c r="AF19741" i="50"/>
  <c r="AE19741" i="50"/>
  <c r="AF19740" i="50"/>
  <c r="AE19740" i="50"/>
  <c r="AF19739" i="50"/>
  <c r="AE19739" i="50"/>
  <c r="AF19738" i="50"/>
  <c r="AE19738" i="50"/>
  <c r="AF19737" i="50"/>
  <c r="AE19737" i="50"/>
  <c r="AF19736" i="50"/>
  <c r="AE19736" i="50"/>
  <c r="AF19735" i="50"/>
  <c r="AE19735" i="50"/>
  <c r="AF19734" i="50"/>
  <c r="AE19734" i="50"/>
  <c r="AF19733" i="50"/>
  <c r="AE19733" i="50"/>
  <c r="AF19732" i="50"/>
  <c r="AE19732" i="50"/>
  <c r="AF19731" i="50"/>
  <c r="AE19731" i="50"/>
  <c r="AF19730" i="50"/>
  <c r="AE19730" i="50"/>
  <c r="AF19729" i="50"/>
  <c r="AE19729" i="50"/>
  <c r="AF19728" i="50"/>
  <c r="AE19728" i="50"/>
  <c r="AF19727" i="50"/>
  <c r="AE19727" i="50"/>
  <c r="AF19726" i="50"/>
  <c r="AE19726" i="50"/>
  <c r="AF19725" i="50"/>
  <c r="AE19725" i="50"/>
  <c r="AF19724" i="50"/>
  <c r="AE19724" i="50"/>
  <c r="AF19723" i="50"/>
  <c r="AE19723" i="50"/>
  <c r="AF19722" i="50"/>
  <c r="AE19722" i="50"/>
  <c r="AF19721" i="50"/>
  <c r="AE19721" i="50"/>
  <c r="AF19720" i="50"/>
  <c r="AE19720" i="50"/>
  <c r="AF19719" i="50"/>
  <c r="AE19719" i="50"/>
  <c r="AF19718" i="50"/>
  <c r="AE19718" i="50"/>
  <c r="AF19717" i="50"/>
  <c r="AE19717" i="50"/>
  <c r="AF19716" i="50"/>
  <c r="AE19716" i="50"/>
  <c r="AF19715" i="50"/>
  <c r="AE19715" i="50"/>
  <c r="AF19714" i="50"/>
  <c r="AE19714" i="50"/>
  <c r="AF19713" i="50"/>
  <c r="AE19713" i="50"/>
  <c r="AF19712" i="50"/>
  <c r="AE19712" i="50"/>
  <c r="AF19711" i="50"/>
  <c r="AE19711" i="50"/>
  <c r="AF19710" i="50"/>
  <c r="AE19710" i="50"/>
  <c r="AF19709" i="50"/>
  <c r="AE19709" i="50"/>
  <c r="AF19708" i="50"/>
  <c r="AE19708" i="50"/>
  <c r="AF19707" i="50"/>
  <c r="AE19707" i="50"/>
  <c r="AF19706" i="50"/>
  <c r="AE19706" i="50"/>
  <c r="AF19705" i="50"/>
  <c r="AE19705" i="50"/>
  <c r="AF19704" i="50"/>
  <c r="AE19704" i="50"/>
  <c r="AF19703" i="50"/>
  <c r="AE19703" i="50"/>
  <c r="AF19702" i="50"/>
  <c r="AE19702" i="50"/>
  <c r="AF19701" i="50"/>
  <c r="AE19701" i="50"/>
  <c r="AF19700" i="50"/>
  <c r="AE19700" i="50"/>
  <c r="AF19699" i="50"/>
  <c r="AE19699" i="50"/>
  <c r="AF19698" i="50"/>
  <c r="AE19698" i="50"/>
  <c r="AF19697" i="50"/>
  <c r="AE19697" i="50"/>
  <c r="AF19696" i="50"/>
  <c r="AE19696" i="50"/>
  <c r="AF19695" i="50"/>
  <c r="AE19695" i="50"/>
  <c r="AF19694" i="50"/>
  <c r="AE19694" i="50"/>
  <c r="AF19693" i="50"/>
  <c r="AE19693" i="50"/>
  <c r="AF19692" i="50"/>
  <c r="AE19692" i="50"/>
  <c r="AF19691" i="50"/>
  <c r="AE19691" i="50"/>
  <c r="AF19690" i="50"/>
  <c r="AE19690" i="50"/>
  <c r="AF19689" i="50"/>
  <c r="AE19689" i="50"/>
  <c r="AF19688" i="50"/>
  <c r="AE19688" i="50"/>
  <c r="AF19687" i="50"/>
  <c r="AE19687" i="50"/>
  <c r="AF19686" i="50"/>
  <c r="AE19686" i="50"/>
  <c r="AF19685" i="50"/>
  <c r="AE19685" i="50"/>
  <c r="AF19684" i="50"/>
  <c r="AE19684" i="50"/>
  <c r="AF19683" i="50"/>
  <c r="AE19683" i="50"/>
  <c r="AF19682" i="50"/>
  <c r="AE19682" i="50"/>
  <c r="AF19681" i="50"/>
  <c r="AE19681" i="50"/>
  <c r="AF19680" i="50"/>
  <c r="AE19680" i="50"/>
  <c r="AF19679" i="50"/>
  <c r="AE19679" i="50"/>
  <c r="AF19678" i="50"/>
  <c r="AE19678" i="50"/>
  <c r="AF19677" i="50"/>
  <c r="AE19677" i="50"/>
  <c r="AF19676" i="50"/>
  <c r="AE19676" i="50"/>
  <c r="AF19675" i="50"/>
  <c r="AE19675" i="50"/>
  <c r="AF19674" i="50"/>
  <c r="AE19674" i="50"/>
  <c r="AF19673" i="50"/>
  <c r="AE19673" i="50"/>
  <c r="AF19672" i="50"/>
  <c r="AE19672" i="50"/>
  <c r="AF19671" i="50"/>
  <c r="AE19671" i="50"/>
  <c r="AF19670" i="50"/>
  <c r="AE19670" i="50"/>
  <c r="AF19669" i="50"/>
  <c r="AE19669" i="50"/>
  <c r="AF19668" i="50"/>
  <c r="AE19668" i="50"/>
  <c r="AF19667" i="50"/>
  <c r="AE19667" i="50"/>
  <c r="AF19666" i="50"/>
  <c r="AE19666" i="50"/>
  <c r="AF19665" i="50"/>
  <c r="AE19665" i="50"/>
  <c r="AF19664" i="50"/>
  <c r="AE19664" i="50"/>
  <c r="AF19663" i="50"/>
  <c r="AE19663" i="50"/>
  <c r="AF19662" i="50"/>
  <c r="AE19662" i="50"/>
  <c r="AF19661" i="50"/>
  <c r="AE19661" i="50"/>
  <c r="AF19660" i="50"/>
  <c r="AE19660" i="50"/>
  <c r="AF19659" i="50"/>
  <c r="AE19659" i="50"/>
  <c r="AF19658" i="50"/>
  <c r="AE19658" i="50"/>
  <c r="AF19657" i="50"/>
  <c r="AE19657" i="50"/>
  <c r="AF19656" i="50"/>
  <c r="AE19656" i="50"/>
  <c r="AF19655" i="50"/>
  <c r="AE19655" i="50"/>
  <c r="AF19654" i="50"/>
  <c r="AE19654" i="50"/>
  <c r="AF19653" i="50"/>
  <c r="AE19653" i="50"/>
  <c r="AF19652" i="50"/>
  <c r="AE19652" i="50"/>
  <c r="AF19651" i="50"/>
  <c r="AE19651" i="50"/>
  <c r="AF19650" i="50"/>
  <c r="AE19650" i="50"/>
  <c r="AF19649" i="50"/>
  <c r="AE19649" i="50"/>
  <c r="AF19648" i="50"/>
  <c r="AE19648" i="50"/>
  <c r="AF19647" i="50"/>
  <c r="AE19647" i="50"/>
  <c r="AF19646" i="50"/>
  <c r="AE19646" i="50"/>
  <c r="AF19645" i="50"/>
  <c r="AE19645" i="50"/>
  <c r="AF19644" i="50"/>
  <c r="AE19644" i="50"/>
  <c r="AF19643" i="50"/>
  <c r="AE19643" i="50"/>
  <c r="AF19642" i="50"/>
  <c r="AE19642" i="50"/>
  <c r="AF19641" i="50"/>
  <c r="AE19641" i="50"/>
  <c r="AF19640" i="50"/>
  <c r="AE19640" i="50"/>
  <c r="AF19639" i="50"/>
  <c r="AE19639" i="50"/>
  <c r="AF19638" i="50"/>
  <c r="AE19638" i="50"/>
  <c r="AF19637" i="50"/>
  <c r="AE19637" i="50"/>
  <c r="AF19636" i="50"/>
  <c r="AE19636" i="50"/>
  <c r="AF19635" i="50"/>
  <c r="AE19635" i="50"/>
  <c r="AF19634" i="50"/>
  <c r="AE19634" i="50"/>
  <c r="AF19633" i="50"/>
  <c r="AE19633" i="50"/>
  <c r="AF19632" i="50"/>
  <c r="AE19632" i="50"/>
  <c r="AF19631" i="50"/>
  <c r="AE19631" i="50"/>
  <c r="AF19630" i="50"/>
  <c r="AE19630" i="50"/>
  <c r="AF19629" i="50"/>
  <c r="AE19629" i="50"/>
  <c r="AF19628" i="50"/>
  <c r="AE19628" i="50"/>
  <c r="AF19627" i="50"/>
  <c r="AE19627" i="50"/>
  <c r="AF19626" i="50"/>
  <c r="AE19626" i="50"/>
  <c r="AF19625" i="50"/>
  <c r="AE19625" i="50"/>
  <c r="AF19624" i="50"/>
  <c r="AE19624" i="50"/>
  <c r="AF19623" i="50"/>
  <c r="AE19623" i="50"/>
  <c r="AF19622" i="50"/>
  <c r="AE19622" i="50"/>
  <c r="AF19621" i="50"/>
  <c r="AE19621" i="50"/>
  <c r="AF19620" i="50"/>
  <c r="AE19620" i="50"/>
  <c r="AF19619" i="50"/>
  <c r="AE19619" i="50"/>
  <c r="AF19618" i="50"/>
  <c r="AE19618" i="50"/>
  <c r="AF19617" i="50"/>
  <c r="AE19617" i="50"/>
  <c r="AF19616" i="50"/>
  <c r="AE19616" i="50"/>
  <c r="AF19615" i="50"/>
  <c r="AE19615" i="50"/>
  <c r="AF19614" i="50"/>
  <c r="AE19614" i="50"/>
  <c r="AF19613" i="50"/>
  <c r="AE19613" i="50"/>
  <c r="AF19612" i="50"/>
  <c r="AE19612" i="50"/>
  <c r="AF19611" i="50"/>
  <c r="AE19611" i="50"/>
  <c r="AF19610" i="50"/>
  <c r="AE19610" i="50"/>
  <c r="AF19609" i="50"/>
  <c r="AE19609" i="50"/>
  <c r="AF19608" i="50"/>
  <c r="AE19608" i="50"/>
  <c r="AF19607" i="50"/>
  <c r="AE19607" i="50"/>
  <c r="AF19606" i="50"/>
  <c r="AE19606" i="50"/>
  <c r="AF19605" i="50"/>
  <c r="AE19605" i="50"/>
  <c r="AF19604" i="50"/>
  <c r="AE19604" i="50"/>
  <c r="AF19603" i="50"/>
  <c r="AE19603" i="50"/>
  <c r="AF19602" i="50"/>
  <c r="AE19602" i="50"/>
  <c r="AF19601" i="50"/>
  <c r="AE19601" i="50"/>
  <c r="AF19600" i="50"/>
  <c r="AE19600" i="50"/>
  <c r="AF19599" i="50"/>
  <c r="AE19599" i="50"/>
  <c r="AF19598" i="50"/>
  <c r="AE19598" i="50"/>
  <c r="AF19597" i="50"/>
  <c r="AE19597" i="50"/>
  <c r="AF19596" i="50"/>
  <c r="AE19596" i="50"/>
  <c r="AF19595" i="50"/>
  <c r="AE19595" i="50"/>
  <c r="AF19594" i="50"/>
  <c r="AE19594" i="50"/>
  <c r="AF19593" i="50"/>
  <c r="AE19593" i="50"/>
  <c r="AF19592" i="50"/>
  <c r="AE19592" i="50"/>
  <c r="AF19591" i="50"/>
  <c r="AE19591" i="50"/>
  <c r="AF19590" i="50"/>
  <c r="AE19590" i="50"/>
  <c r="AF19589" i="50"/>
  <c r="AE19589" i="50"/>
  <c r="AF19588" i="50"/>
  <c r="AE19588" i="50"/>
  <c r="AF19587" i="50"/>
  <c r="AE19587" i="50"/>
  <c r="AF19586" i="50"/>
  <c r="AE19586" i="50"/>
  <c r="AF19585" i="50"/>
  <c r="AE19585" i="50"/>
  <c r="AF19584" i="50"/>
  <c r="AE19584" i="50"/>
  <c r="AF19583" i="50"/>
  <c r="AE19583" i="50"/>
  <c r="AF19582" i="50"/>
  <c r="AE19582" i="50"/>
  <c r="AF19581" i="50"/>
  <c r="AE19581" i="50"/>
  <c r="AF19580" i="50"/>
  <c r="AE19580" i="50"/>
  <c r="AF19579" i="50"/>
  <c r="AE19579" i="50"/>
  <c r="AF19578" i="50"/>
  <c r="AE19578" i="50"/>
  <c r="AF19577" i="50"/>
  <c r="AE19577" i="50"/>
  <c r="AF19576" i="50"/>
  <c r="AE19576" i="50"/>
  <c r="AF19575" i="50"/>
  <c r="AE19575" i="50"/>
  <c r="AF19574" i="50"/>
  <c r="AE19574" i="50"/>
  <c r="AF19573" i="50"/>
  <c r="AE19573" i="50"/>
  <c r="AF19572" i="50"/>
  <c r="AE19572" i="50"/>
  <c r="AF19571" i="50"/>
  <c r="AE19571" i="50"/>
  <c r="AF19570" i="50"/>
  <c r="AE19570" i="50"/>
  <c r="AF19569" i="50"/>
  <c r="AE19569" i="50"/>
  <c r="AF19568" i="50"/>
  <c r="AE19568" i="50"/>
  <c r="AF19567" i="50"/>
  <c r="AE19567" i="50"/>
  <c r="AF19566" i="50"/>
  <c r="AE19566" i="50"/>
  <c r="AF19565" i="50"/>
  <c r="AE19565" i="50"/>
  <c r="AF19564" i="50"/>
  <c r="AE19564" i="50"/>
  <c r="AF19563" i="50"/>
  <c r="AE19563" i="50"/>
  <c r="AF19562" i="50"/>
  <c r="AE19562" i="50"/>
  <c r="AF19561" i="50"/>
  <c r="AE19561" i="50"/>
  <c r="AF19560" i="50"/>
  <c r="AE19560" i="50"/>
  <c r="AF19559" i="50"/>
  <c r="AE19559" i="50"/>
  <c r="AF19558" i="50"/>
  <c r="AE19558" i="50"/>
  <c r="AF19557" i="50"/>
  <c r="AE19557" i="50"/>
  <c r="AF19556" i="50"/>
  <c r="AE19556" i="50"/>
  <c r="AF19555" i="50"/>
  <c r="AE19555" i="50"/>
  <c r="AF19554" i="50"/>
  <c r="AE19554" i="50"/>
  <c r="AF19553" i="50"/>
  <c r="AE19553" i="50"/>
  <c r="AF19552" i="50"/>
  <c r="AE19552" i="50"/>
  <c r="AF19551" i="50"/>
  <c r="AE19551" i="50"/>
  <c r="AF19550" i="50"/>
  <c r="AE19550" i="50"/>
  <c r="AF19549" i="50"/>
  <c r="AE19549" i="50"/>
  <c r="AF19548" i="50"/>
  <c r="AE19548" i="50"/>
  <c r="AF19547" i="50"/>
  <c r="AE19547" i="50"/>
  <c r="AF19546" i="50"/>
  <c r="AE19546" i="50"/>
  <c r="AF19545" i="50"/>
  <c r="AE19545" i="50"/>
  <c r="AF19544" i="50"/>
  <c r="AE19544" i="50"/>
  <c r="AF19543" i="50"/>
  <c r="AE19543" i="50"/>
  <c r="AF19542" i="50"/>
  <c r="AE19542" i="50"/>
  <c r="AF19541" i="50"/>
  <c r="AE19541" i="50"/>
  <c r="AF19540" i="50"/>
  <c r="AE19540" i="50"/>
  <c r="AF19539" i="50"/>
  <c r="AE19539" i="50"/>
  <c r="AF19538" i="50"/>
  <c r="AE19538" i="50"/>
  <c r="AF19537" i="50"/>
  <c r="AE19537" i="50"/>
  <c r="AF19536" i="50"/>
  <c r="AE19536" i="50"/>
  <c r="AF19535" i="50"/>
  <c r="AE19535" i="50"/>
  <c r="AF19534" i="50"/>
  <c r="AE19534" i="50"/>
  <c r="AF19533" i="50"/>
  <c r="AE19533" i="50"/>
  <c r="AF19532" i="50"/>
  <c r="AE19532" i="50"/>
  <c r="AF19531" i="50"/>
  <c r="AE19531" i="50"/>
  <c r="AF19530" i="50"/>
  <c r="AE19530" i="50"/>
  <c r="AF19529" i="50"/>
  <c r="AE19529" i="50"/>
  <c r="AF19528" i="50"/>
  <c r="AE19528" i="50"/>
  <c r="AF19527" i="50"/>
  <c r="AE19527" i="50"/>
  <c r="AF19526" i="50"/>
  <c r="AE19526" i="50"/>
  <c r="AF19525" i="50"/>
  <c r="AE19525" i="50"/>
  <c r="AF19524" i="50"/>
  <c r="AE19524" i="50"/>
  <c r="AF19523" i="50"/>
  <c r="AE19523" i="50"/>
  <c r="AF19522" i="50"/>
  <c r="AE19522" i="50"/>
  <c r="AF19521" i="50"/>
  <c r="AE19521" i="50"/>
  <c r="AF19520" i="50"/>
  <c r="AE19520" i="50"/>
  <c r="AF19519" i="50"/>
  <c r="AE19519" i="50"/>
  <c r="AF19518" i="50"/>
  <c r="AE19518" i="50"/>
  <c r="AF19517" i="50"/>
  <c r="AE19517" i="50"/>
  <c r="AF19516" i="50"/>
  <c r="AE19516" i="50"/>
  <c r="AF19515" i="50"/>
  <c r="AE19515" i="50"/>
  <c r="AF19514" i="50"/>
  <c r="AE19514" i="50"/>
  <c r="AF19513" i="50"/>
  <c r="AE19513" i="50"/>
  <c r="AF19512" i="50"/>
  <c r="AE19512" i="50"/>
  <c r="AF19511" i="50"/>
  <c r="AE19511" i="50"/>
  <c r="AF19510" i="50"/>
  <c r="AE19510" i="50"/>
  <c r="AF19509" i="50"/>
  <c r="AE19509" i="50"/>
  <c r="AF19508" i="50"/>
  <c r="AE19508" i="50"/>
  <c r="AF19507" i="50"/>
  <c r="AE19507" i="50"/>
  <c r="AF19506" i="50"/>
  <c r="AE19506" i="50"/>
  <c r="AF19505" i="50"/>
  <c r="AE19505" i="50"/>
  <c r="AF19504" i="50"/>
  <c r="AE19504" i="50"/>
  <c r="AF19503" i="50"/>
  <c r="AE19503" i="50"/>
  <c r="AF19502" i="50"/>
  <c r="AE19502" i="50"/>
  <c r="AF19501" i="50"/>
  <c r="AE19501" i="50"/>
  <c r="AF19500" i="50"/>
  <c r="AE19500" i="50"/>
  <c r="AF19499" i="50"/>
  <c r="AE19499" i="50"/>
  <c r="AF19498" i="50"/>
  <c r="AE19498" i="50"/>
  <c r="AF19497" i="50"/>
  <c r="AE19497" i="50"/>
  <c r="AF19496" i="50"/>
  <c r="AE19496" i="50"/>
  <c r="AF19495" i="50"/>
  <c r="AE19495" i="50"/>
  <c r="AF19494" i="50"/>
  <c r="AE19494" i="50"/>
  <c r="AF19493" i="50"/>
  <c r="AE19493" i="50"/>
  <c r="AF19492" i="50"/>
  <c r="AE19492" i="50"/>
  <c r="AF19491" i="50"/>
  <c r="AE19491" i="50"/>
  <c r="AF19490" i="50"/>
  <c r="AE19490" i="50"/>
  <c r="AF19489" i="50"/>
  <c r="AE19489" i="50"/>
  <c r="AF19488" i="50"/>
  <c r="AE19488" i="50"/>
  <c r="AF19487" i="50"/>
  <c r="AE19487" i="50"/>
  <c r="AF19486" i="50"/>
  <c r="AE19486" i="50"/>
  <c r="AF19485" i="50"/>
  <c r="AE19485" i="50"/>
  <c r="AF19484" i="50"/>
  <c r="AE19484" i="50"/>
  <c r="AF19483" i="50"/>
  <c r="AE19483" i="50"/>
  <c r="AF19482" i="50"/>
  <c r="AE19482" i="50"/>
  <c r="AF19481" i="50"/>
  <c r="AE19481" i="50"/>
  <c r="AF19480" i="50"/>
  <c r="AE19480" i="50"/>
  <c r="AF19479" i="50"/>
  <c r="AE19479" i="50"/>
  <c r="AF19478" i="50"/>
  <c r="AE19478" i="50"/>
  <c r="AF19477" i="50"/>
  <c r="AE19477" i="50"/>
  <c r="AF19476" i="50"/>
  <c r="AE19476" i="50"/>
  <c r="AF19475" i="50"/>
  <c r="AE19475" i="50"/>
  <c r="AF19474" i="50"/>
  <c r="AE19474" i="50"/>
  <c r="AF19473" i="50"/>
  <c r="AE19473" i="50"/>
  <c r="AF19472" i="50"/>
  <c r="AE19472" i="50"/>
  <c r="AF19471" i="50"/>
  <c r="AE19471" i="50"/>
  <c r="AF19470" i="50"/>
  <c r="AE19470" i="50"/>
  <c r="AF19469" i="50"/>
  <c r="AE19469" i="50"/>
  <c r="AF19468" i="50"/>
  <c r="AE19468" i="50"/>
  <c r="AF19467" i="50"/>
  <c r="AE19467" i="50"/>
  <c r="AF19466" i="50"/>
  <c r="AE19466" i="50"/>
  <c r="AF19465" i="50"/>
  <c r="AE19465" i="50"/>
  <c r="AF19464" i="50"/>
  <c r="AE19464" i="50"/>
  <c r="AF19463" i="50"/>
  <c r="AE19463" i="50"/>
  <c r="AF19462" i="50"/>
  <c r="AE19462" i="50"/>
  <c r="AF19461" i="50"/>
  <c r="AE19461" i="50"/>
  <c r="AF19460" i="50"/>
  <c r="AE19460" i="50"/>
  <c r="AF19459" i="50"/>
  <c r="AE19459" i="50"/>
  <c r="AF19458" i="50"/>
  <c r="AE19458" i="50"/>
  <c r="AF19457" i="50"/>
  <c r="AE19457" i="50"/>
  <c r="AF19456" i="50"/>
  <c r="AE19456" i="50"/>
  <c r="AF19455" i="50"/>
  <c r="AE19455" i="50"/>
  <c r="AF19454" i="50"/>
  <c r="AE19454" i="50"/>
  <c r="AF19453" i="50"/>
  <c r="AE19453" i="50"/>
  <c r="AF19452" i="50"/>
  <c r="AE19452" i="50"/>
  <c r="AF19451" i="50"/>
  <c r="AE19451" i="50"/>
  <c r="AF19450" i="50"/>
  <c r="AE19450" i="50"/>
  <c r="AF19449" i="50"/>
  <c r="AE19449" i="50"/>
  <c r="AF19448" i="50"/>
  <c r="AE19448" i="50"/>
  <c r="AF19447" i="50"/>
  <c r="AE19447" i="50"/>
  <c r="AF19446" i="50"/>
  <c r="AE19446" i="50"/>
  <c r="AF19445" i="50"/>
  <c r="AE19445" i="50"/>
  <c r="AF19444" i="50"/>
  <c r="AE19444" i="50"/>
  <c r="AF19443" i="50"/>
  <c r="AE19443" i="50"/>
  <c r="AF19442" i="50"/>
  <c r="AE19442" i="50"/>
  <c r="AF19441" i="50"/>
  <c r="AE19441" i="50"/>
  <c r="AF19440" i="50"/>
  <c r="AE19440" i="50"/>
  <c r="AF19439" i="50"/>
  <c r="AE19439" i="50"/>
  <c r="AF19438" i="50"/>
  <c r="AE19438" i="50"/>
  <c r="AF19437" i="50"/>
  <c r="AE19437" i="50"/>
  <c r="AF19436" i="50"/>
  <c r="AE19436" i="50"/>
  <c r="AF19435" i="50"/>
  <c r="AE19435" i="50"/>
  <c r="AF19434" i="50"/>
  <c r="AE19434" i="50"/>
  <c r="AF19433" i="50"/>
  <c r="AE19433" i="50"/>
  <c r="AF19432" i="50"/>
  <c r="AE19432" i="50"/>
  <c r="AF19431" i="50"/>
  <c r="AE19431" i="50"/>
  <c r="AF19430" i="50"/>
  <c r="AE19430" i="50"/>
  <c r="AF19429" i="50"/>
  <c r="AE19429" i="50"/>
  <c r="AF19428" i="50"/>
  <c r="AE19428" i="50"/>
  <c r="AF19427" i="50"/>
  <c r="AE19427" i="50"/>
  <c r="AF19426" i="50"/>
  <c r="AE19426" i="50"/>
  <c r="AF19425" i="50"/>
  <c r="AE19425" i="50"/>
  <c r="AF19424" i="50"/>
  <c r="AE19424" i="50"/>
  <c r="AF19423" i="50"/>
  <c r="AE19423" i="50"/>
  <c r="AF19422" i="50"/>
  <c r="AE19422" i="50"/>
  <c r="AF19421" i="50"/>
  <c r="AE19421" i="50"/>
  <c r="AF19420" i="50"/>
  <c r="AE19420" i="50"/>
  <c r="AF19419" i="50"/>
  <c r="AE19419" i="50"/>
  <c r="AF19418" i="50"/>
  <c r="AE19418" i="50"/>
  <c r="AF19417" i="50"/>
  <c r="AE19417" i="50"/>
  <c r="AF19416" i="50"/>
  <c r="AE19416" i="50"/>
  <c r="AF19415" i="50"/>
  <c r="AE19415" i="50"/>
  <c r="AF19414" i="50"/>
  <c r="AE19414" i="50"/>
  <c r="AF19413" i="50"/>
  <c r="AE19413" i="50"/>
  <c r="AF19412" i="50"/>
  <c r="AE19412" i="50"/>
  <c r="AF19411" i="50"/>
  <c r="AE19411" i="50"/>
  <c r="AF19410" i="50"/>
  <c r="AE19410" i="50"/>
  <c r="AF19409" i="50"/>
  <c r="AE19409" i="50"/>
  <c r="AF19408" i="50"/>
  <c r="AE19408" i="50"/>
  <c r="AF19407" i="50"/>
  <c r="AE19407" i="50"/>
  <c r="AF19406" i="50"/>
  <c r="AE19406" i="50"/>
  <c r="AF19405" i="50"/>
  <c r="AE19405" i="50"/>
  <c r="AF19404" i="50"/>
  <c r="AE19404" i="50"/>
  <c r="AF19403" i="50"/>
  <c r="AE19403" i="50"/>
  <c r="AF19402" i="50"/>
  <c r="AE19402" i="50"/>
  <c r="AF19401" i="50"/>
  <c r="AE19401" i="50"/>
  <c r="AF19400" i="50"/>
  <c r="AE19400" i="50"/>
  <c r="AF19399" i="50"/>
  <c r="AE19399" i="50"/>
  <c r="AF19398" i="50"/>
  <c r="AE19398" i="50"/>
  <c r="AF19397" i="50"/>
  <c r="AE19397" i="50"/>
  <c r="AF19396" i="50"/>
  <c r="AE19396" i="50"/>
  <c r="AF19395" i="50"/>
  <c r="AE19395" i="50"/>
  <c r="AF19394" i="50"/>
  <c r="AE19394" i="50"/>
  <c r="AF19393" i="50"/>
  <c r="AE19393" i="50"/>
  <c r="AF19392" i="50"/>
  <c r="AE19392" i="50"/>
  <c r="AF19391" i="50"/>
  <c r="AE19391" i="50"/>
  <c r="AF19390" i="50"/>
  <c r="AE19390" i="50"/>
  <c r="AF19389" i="50"/>
  <c r="AE19389" i="50"/>
  <c r="AF19388" i="50"/>
  <c r="AE19388" i="50"/>
  <c r="AF19387" i="50"/>
  <c r="AE19387" i="50"/>
  <c r="AF19386" i="50"/>
  <c r="AE19386" i="50"/>
  <c r="AF19385" i="50"/>
  <c r="AE19385" i="50"/>
  <c r="AF19384" i="50"/>
  <c r="AE19384" i="50"/>
  <c r="AF19383" i="50"/>
  <c r="AE19383" i="50"/>
  <c r="AF19382" i="50"/>
  <c r="AE19382" i="50"/>
  <c r="AF19381" i="50"/>
  <c r="AE19381" i="50"/>
  <c r="AF19380" i="50"/>
  <c r="AE19380" i="50"/>
  <c r="AF19379" i="50"/>
  <c r="AE19379" i="50"/>
  <c r="AF19378" i="50"/>
  <c r="AE19378" i="50"/>
  <c r="AF19377" i="50"/>
  <c r="AE19377" i="50"/>
  <c r="AF19376" i="50"/>
  <c r="AE19376" i="50"/>
  <c r="AF19375" i="50"/>
  <c r="AE19375" i="50"/>
  <c r="AF19374" i="50"/>
  <c r="AE19374" i="50"/>
  <c r="AF19373" i="50"/>
  <c r="AE19373" i="50"/>
  <c r="AF19372" i="50"/>
  <c r="AE19372" i="50"/>
  <c r="AF19371" i="50"/>
  <c r="AE19371" i="50"/>
  <c r="AF19370" i="50"/>
  <c r="AE19370" i="50"/>
  <c r="AF19369" i="50"/>
  <c r="AE19369" i="50"/>
  <c r="AF19368" i="50"/>
  <c r="AE19368" i="50"/>
  <c r="AF19367" i="50"/>
  <c r="AE19367" i="50"/>
  <c r="AF19366" i="50"/>
  <c r="AE19366" i="50"/>
  <c r="AF19365" i="50"/>
  <c r="AE19365" i="50"/>
  <c r="AF19364" i="50"/>
  <c r="AE19364" i="50"/>
  <c r="AF19363" i="50"/>
  <c r="AE19363" i="50"/>
  <c r="AF19362" i="50"/>
  <c r="AE19362" i="50"/>
  <c r="AF19361" i="50"/>
  <c r="AE19361" i="50"/>
  <c r="AF19360" i="50"/>
  <c r="AE19360" i="50"/>
  <c r="AF19359" i="50"/>
  <c r="AE19359" i="50"/>
  <c r="AF19358" i="50"/>
  <c r="AE19358" i="50"/>
  <c r="AF19357" i="50"/>
  <c r="AE19357" i="50"/>
  <c r="AF19356" i="50"/>
  <c r="AE19356" i="50"/>
  <c r="AF19355" i="50"/>
  <c r="AE19355" i="50"/>
  <c r="AF19354" i="50"/>
  <c r="AE19354" i="50"/>
  <c r="AF19353" i="50"/>
  <c r="AE19353" i="50"/>
  <c r="AF19352" i="50"/>
  <c r="AE19352" i="50"/>
  <c r="AF19351" i="50"/>
  <c r="AE19351" i="50"/>
  <c r="AF19350" i="50"/>
  <c r="AE19350" i="50"/>
  <c r="AF19349" i="50"/>
  <c r="AE19349" i="50"/>
  <c r="AF19348" i="50"/>
  <c r="AE19348" i="50"/>
  <c r="AF19347" i="50"/>
  <c r="AE19347" i="50"/>
  <c r="AF19346" i="50"/>
  <c r="AE19346" i="50"/>
  <c r="AF19345" i="50"/>
  <c r="AE19345" i="50"/>
  <c r="AF19344" i="50"/>
  <c r="AE19344" i="50"/>
  <c r="AF19343" i="50"/>
  <c r="AE19343" i="50"/>
  <c r="AF19342" i="50"/>
  <c r="AE19342" i="50"/>
  <c r="AF19341" i="50"/>
  <c r="AE19341" i="50"/>
  <c r="AF19340" i="50"/>
  <c r="AE19340" i="50"/>
  <c r="AF19339" i="50"/>
  <c r="AE19339" i="50"/>
  <c r="AF19338" i="50"/>
  <c r="AE19338" i="50"/>
  <c r="AF19337" i="50"/>
  <c r="AE19337" i="50"/>
  <c r="AF19336" i="50"/>
  <c r="AE19336" i="50"/>
  <c r="AF19335" i="50"/>
  <c r="AE19335" i="50"/>
  <c r="AF19334" i="50"/>
  <c r="AE19334" i="50"/>
  <c r="AF19333" i="50"/>
  <c r="AE19333" i="50"/>
  <c r="AF19332" i="50"/>
  <c r="AE19332" i="50"/>
  <c r="AF19331" i="50"/>
  <c r="AE19331" i="50"/>
  <c r="AF19330" i="50"/>
  <c r="AE19330" i="50"/>
  <c r="AF19329" i="50"/>
  <c r="AE19329" i="50"/>
  <c r="AF19328" i="50"/>
  <c r="AE19328" i="50"/>
  <c r="AF19327" i="50"/>
  <c r="AE19327" i="50"/>
  <c r="AF19326" i="50"/>
  <c r="AE19326" i="50"/>
  <c r="AF19325" i="50"/>
  <c r="AE19325" i="50"/>
  <c r="AF19324" i="50"/>
  <c r="AE19324" i="50"/>
  <c r="AF19323" i="50"/>
  <c r="AE19323" i="50"/>
  <c r="AF19322" i="50"/>
  <c r="AE19322" i="50"/>
  <c r="AF19321" i="50"/>
  <c r="AE19321" i="50"/>
  <c r="AF19320" i="50"/>
  <c r="AE19320" i="50"/>
  <c r="AF19319" i="50"/>
  <c r="AE19319" i="50"/>
  <c r="AF19318" i="50"/>
  <c r="AE19318" i="50"/>
  <c r="AF19317" i="50"/>
  <c r="AE19317" i="50"/>
  <c r="AF19316" i="50"/>
  <c r="AE19316" i="50"/>
  <c r="AF19315" i="50"/>
  <c r="AE19315" i="50"/>
  <c r="AF19314" i="50"/>
  <c r="AE19314" i="50"/>
  <c r="AF19313" i="50"/>
  <c r="AE19313" i="50"/>
  <c r="AF19312" i="50"/>
  <c r="AE19312" i="50"/>
  <c r="AF19311" i="50"/>
  <c r="AE19311" i="50"/>
  <c r="AF19310" i="50"/>
  <c r="AE19310" i="50"/>
  <c r="AF19309" i="50"/>
  <c r="AE19309" i="50"/>
  <c r="AF19308" i="50"/>
  <c r="AE19308" i="50"/>
  <c r="AF19307" i="50"/>
  <c r="AE19307" i="50"/>
  <c r="AF19306" i="50"/>
  <c r="AE19306" i="50"/>
  <c r="AF19305" i="50"/>
  <c r="AE19305" i="50"/>
  <c r="AF19304" i="50"/>
  <c r="AE19304" i="50"/>
  <c r="AF19303" i="50"/>
  <c r="AE19303" i="50"/>
  <c r="AF19302" i="50"/>
  <c r="AE19302" i="50"/>
  <c r="AF19301" i="50"/>
  <c r="AE19301" i="50"/>
  <c r="AF19300" i="50"/>
  <c r="AE19300" i="50"/>
  <c r="AF19299" i="50"/>
  <c r="AE19299" i="50"/>
  <c r="AF19298" i="50"/>
  <c r="AE19298" i="50"/>
  <c r="AF19297" i="50"/>
  <c r="AE19297" i="50"/>
  <c r="AF19296" i="50"/>
  <c r="AE19296" i="50"/>
  <c r="AF19295" i="50"/>
  <c r="AE19295" i="50"/>
  <c r="AF19294" i="50"/>
  <c r="AE19294" i="50"/>
  <c r="AF19293" i="50"/>
  <c r="AE19293" i="50"/>
  <c r="AF19292" i="50"/>
  <c r="AE19292" i="50"/>
  <c r="AF19291" i="50"/>
  <c r="AE19291" i="50"/>
  <c r="AF19290" i="50"/>
  <c r="AE19290" i="50"/>
  <c r="AF19289" i="50"/>
  <c r="AE19289" i="50"/>
  <c r="AF19288" i="50"/>
  <c r="AE19288" i="50"/>
  <c r="AF19287" i="50"/>
  <c r="AE19287" i="50"/>
  <c r="AF19286" i="50"/>
  <c r="AE19286" i="50"/>
  <c r="AF19285" i="50"/>
  <c r="AE19285" i="50"/>
  <c r="AF19284" i="50"/>
  <c r="AE19284" i="50"/>
  <c r="AF19283" i="50"/>
  <c r="AE19283" i="50"/>
  <c r="AF19282" i="50"/>
  <c r="AE19282" i="50"/>
  <c r="AF19281" i="50"/>
  <c r="AE19281" i="50"/>
  <c r="AF19280" i="50"/>
  <c r="AE19280" i="50"/>
  <c r="AF19279" i="50"/>
  <c r="AE19279" i="50"/>
  <c r="AF19278" i="50"/>
  <c r="AE19278" i="50"/>
  <c r="AF19277" i="50"/>
  <c r="AE19277" i="50"/>
  <c r="AF19276" i="50"/>
  <c r="AE19276" i="50"/>
  <c r="AF19275" i="50"/>
  <c r="AE19275" i="50"/>
  <c r="AF19274" i="50"/>
  <c r="AE19274" i="50"/>
  <c r="AF19273" i="50"/>
  <c r="AE19273" i="50"/>
  <c r="AF19272" i="50"/>
  <c r="AE19272" i="50"/>
  <c r="AF19271" i="50"/>
  <c r="AE19271" i="50"/>
  <c r="AF19270" i="50"/>
  <c r="AE19270" i="50"/>
  <c r="AF19269" i="50"/>
  <c r="AE19269" i="50"/>
  <c r="AF19268" i="50"/>
  <c r="AE19268" i="50"/>
  <c r="AF19267" i="50"/>
  <c r="AE19267" i="50"/>
  <c r="AF19266" i="50"/>
  <c r="AE19266" i="50"/>
  <c r="AF19265" i="50"/>
  <c r="AE19265" i="50"/>
  <c r="AF19264" i="50"/>
  <c r="AE19264" i="50"/>
  <c r="AF19263" i="50"/>
  <c r="AE19263" i="50"/>
  <c r="AF19262" i="50"/>
  <c r="AE19262" i="50"/>
  <c r="AF19261" i="50"/>
  <c r="AE19261" i="50"/>
  <c r="AF19260" i="50"/>
  <c r="AE19260" i="50"/>
  <c r="AF19259" i="50"/>
  <c r="AE19259" i="50"/>
  <c r="AF19258" i="50"/>
  <c r="AE19258" i="50"/>
  <c r="AF19257" i="50"/>
  <c r="AE19257" i="50"/>
  <c r="AF19256" i="50"/>
  <c r="AE19256" i="50"/>
  <c r="AF19255" i="50"/>
  <c r="AE19255" i="50"/>
  <c r="AF19254" i="50"/>
  <c r="AE19254" i="50"/>
  <c r="AF19253" i="50"/>
  <c r="AE19253" i="50"/>
  <c r="AF19252" i="50"/>
  <c r="AE19252" i="50"/>
  <c r="AF19251" i="50"/>
  <c r="AE19251" i="50"/>
  <c r="AF19250" i="50"/>
  <c r="AE19250" i="50"/>
  <c r="AF19249" i="50"/>
  <c r="AE19249" i="50"/>
  <c r="AF19248" i="50"/>
  <c r="AE19248" i="50"/>
  <c r="AF19247" i="50"/>
  <c r="AE19247" i="50"/>
  <c r="AF19246" i="50"/>
  <c r="AE19246" i="50"/>
  <c r="AF19245" i="50"/>
  <c r="AE19245" i="50"/>
  <c r="AF19244" i="50"/>
  <c r="AE19244" i="50"/>
  <c r="AF19243" i="50"/>
  <c r="AE19243" i="50"/>
  <c r="AF19242" i="50"/>
  <c r="AE19242" i="50"/>
  <c r="AF19241" i="50"/>
  <c r="AE19241" i="50"/>
  <c r="AF19240" i="50"/>
  <c r="AE19240" i="50"/>
  <c r="AF19239" i="50"/>
  <c r="AE19239" i="50"/>
  <c r="AF19238" i="50"/>
  <c r="AE19238" i="50"/>
  <c r="AF19237" i="50"/>
  <c r="AE19237" i="50"/>
  <c r="AF19236" i="50"/>
  <c r="AE19236" i="50"/>
  <c r="AF19235" i="50"/>
  <c r="AE19235" i="50"/>
  <c r="AF19234" i="50"/>
  <c r="AE19234" i="50"/>
  <c r="AF19233" i="50"/>
  <c r="AE19233" i="50"/>
  <c r="AF19232" i="50"/>
  <c r="AE19232" i="50"/>
  <c r="AF19231" i="50"/>
  <c r="AE19231" i="50"/>
  <c r="AF19230" i="50"/>
  <c r="AE19230" i="50"/>
  <c r="AF19229" i="50"/>
  <c r="AE19229" i="50"/>
  <c r="AF19228" i="50"/>
  <c r="AE19228" i="50"/>
  <c r="AF19227" i="50"/>
  <c r="AE19227" i="50"/>
  <c r="AF19226" i="50"/>
  <c r="AE19226" i="50"/>
  <c r="AF19225" i="50"/>
  <c r="AE19225" i="50"/>
  <c r="AF19224" i="50"/>
  <c r="AE19224" i="50"/>
  <c r="AF19223" i="50"/>
  <c r="AE19223" i="50"/>
  <c r="AF19222" i="50"/>
  <c r="AE19222" i="50"/>
  <c r="AF19221" i="50"/>
  <c r="AE19221" i="50"/>
  <c r="AF19220" i="50"/>
  <c r="AE19220" i="50"/>
  <c r="AF19219" i="50"/>
  <c r="AE19219" i="50"/>
  <c r="AF19218" i="50"/>
  <c r="AE19218" i="50"/>
  <c r="AF19217" i="50"/>
  <c r="AE19217" i="50"/>
  <c r="AF19216" i="50"/>
  <c r="AE19216" i="50"/>
  <c r="AF19215" i="50"/>
  <c r="AE19215" i="50"/>
  <c r="AF19214" i="50"/>
  <c r="AE19214" i="50"/>
  <c r="AF19213" i="50"/>
  <c r="AE19213" i="50"/>
  <c r="AF19212" i="50"/>
  <c r="AE19212" i="50"/>
  <c r="AF19211" i="50"/>
  <c r="AE19211" i="50"/>
  <c r="AF19210" i="50"/>
  <c r="AE19210" i="50"/>
  <c r="AF19209" i="50"/>
  <c r="AE19209" i="50"/>
  <c r="AF19208" i="50"/>
  <c r="AE19208" i="50"/>
  <c r="AF19207" i="50"/>
  <c r="AE19207" i="50"/>
  <c r="AF19206" i="50"/>
  <c r="AE19206" i="50"/>
  <c r="AF19205" i="50"/>
  <c r="AE19205" i="50"/>
  <c r="AF19204" i="50"/>
  <c r="AE19204" i="50"/>
  <c r="AF19203" i="50"/>
  <c r="AE19203" i="50"/>
  <c r="AF19202" i="50"/>
  <c r="AE19202" i="50"/>
  <c r="AF19201" i="50"/>
  <c r="AE19201" i="50"/>
  <c r="AF19200" i="50"/>
  <c r="AE19200" i="50"/>
  <c r="AF19199" i="50"/>
  <c r="AE19199" i="50"/>
  <c r="AF19198" i="50"/>
  <c r="AE19198" i="50"/>
  <c r="AF19197" i="50"/>
  <c r="AE19197" i="50"/>
  <c r="AF19196" i="50"/>
  <c r="AE19196" i="50"/>
  <c r="AF19195" i="50"/>
  <c r="AE19195" i="50"/>
  <c r="AF19194" i="50"/>
  <c r="AE19194" i="50"/>
  <c r="AF19193" i="50"/>
  <c r="AE19193" i="50"/>
  <c r="AF19192" i="50"/>
  <c r="AE19192" i="50"/>
  <c r="AF19191" i="50"/>
  <c r="AE19191" i="50"/>
  <c r="AF19190" i="50"/>
  <c r="AE19190" i="50"/>
  <c r="AF19189" i="50"/>
  <c r="AE19189" i="50"/>
  <c r="AF19188" i="50"/>
  <c r="AE19188" i="50"/>
  <c r="AF19187" i="50"/>
  <c r="AE19187" i="50"/>
  <c r="AF19186" i="50"/>
  <c r="AE19186" i="50"/>
  <c r="AF19185" i="50"/>
  <c r="AE19185" i="50"/>
  <c r="AF19184" i="50"/>
  <c r="AE19184" i="50"/>
  <c r="AF19183" i="50"/>
  <c r="AE19183" i="50"/>
  <c r="AF19182" i="50"/>
  <c r="AE19182" i="50"/>
  <c r="AF19181" i="50"/>
  <c r="AE19181" i="50"/>
  <c r="AF19180" i="50"/>
  <c r="AE19180" i="50"/>
  <c r="AF19179" i="50"/>
  <c r="AE19179" i="50"/>
  <c r="AF19178" i="50"/>
  <c r="AE19178" i="50"/>
  <c r="AF19177" i="50"/>
  <c r="AE19177" i="50"/>
  <c r="AF19176" i="50"/>
  <c r="AE19176" i="50"/>
  <c r="AF19175" i="50"/>
  <c r="AE19175" i="50"/>
  <c r="AF19174" i="50"/>
  <c r="AE19174" i="50"/>
  <c r="AF19173" i="50"/>
  <c r="AE19173" i="50"/>
  <c r="AF19172" i="50"/>
  <c r="AE19172" i="50"/>
  <c r="AF19171" i="50"/>
  <c r="AE19171" i="50"/>
  <c r="AF19170" i="50"/>
  <c r="AE19170" i="50"/>
  <c r="AF19169" i="50"/>
  <c r="AE19169" i="50"/>
  <c r="AF19168" i="50"/>
  <c r="AE19168" i="50"/>
  <c r="AF19167" i="50"/>
  <c r="AE19167" i="50"/>
  <c r="AF19166" i="50"/>
  <c r="AE19166" i="50"/>
  <c r="AF19165" i="50"/>
  <c r="AE19165" i="50"/>
  <c r="AF19164" i="50"/>
  <c r="AE19164" i="50"/>
  <c r="AF19163" i="50"/>
  <c r="AE19163" i="50"/>
  <c r="AF19162" i="50"/>
  <c r="AE19162" i="50"/>
  <c r="AF19161" i="50"/>
  <c r="AE19161" i="50"/>
  <c r="AF19160" i="50"/>
  <c r="AE19160" i="50"/>
  <c r="AF19159" i="50"/>
  <c r="AE19159" i="50"/>
  <c r="AF19158" i="50"/>
  <c r="AE19158" i="50"/>
  <c r="AF19157" i="50"/>
  <c r="AE19157" i="50"/>
  <c r="AF19156" i="50"/>
  <c r="AE19156" i="50"/>
  <c r="AF19155" i="50"/>
  <c r="AE19155" i="50"/>
  <c r="AF19154" i="50"/>
  <c r="AE19154" i="50"/>
  <c r="AF19153" i="50"/>
  <c r="AE19153" i="50"/>
  <c r="AF19152" i="50"/>
  <c r="AE19152" i="50"/>
  <c r="AF19151" i="50"/>
  <c r="AE19151" i="50"/>
  <c r="AF19150" i="50"/>
  <c r="AE19150" i="50"/>
  <c r="AF19149" i="50"/>
  <c r="AE19149" i="50"/>
  <c r="AF19148" i="50"/>
  <c r="AE19148" i="50"/>
  <c r="AF19147" i="50"/>
  <c r="AE19147" i="50"/>
  <c r="AF19146" i="50"/>
  <c r="AE19146" i="50"/>
  <c r="AF19145" i="50"/>
  <c r="AE19145" i="50"/>
  <c r="AF19144" i="50"/>
  <c r="AE19144" i="50"/>
  <c r="AF19143" i="50"/>
  <c r="AE19143" i="50"/>
  <c r="AF19142" i="50"/>
  <c r="AE19142" i="50"/>
  <c r="AF19141" i="50"/>
  <c r="AE19141" i="50"/>
  <c r="AF19140" i="50"/>
  <c r="AE19140" i="50"/>
  <c r="AF19139" i="50"/>
  <c r="AE19139" i="50"/>
  <c r="AF19138" i="50"/>
  <c r="AE19138" i="50"/>
  <c r="AF19137" i="50"/>
  <c r="AE19137" i="50"/>
  <c r="AF19136" i="50"/>
  <c r="AE19136" i="50"/>
  <c r="AF19135" i="50"/>
  <c r="AE19135" i="50"/>
  <c r="AF19134" i="50"/>
  <c r="AE19134" i="50"/>
  <c r="AF19133" i="50"/>
  <c r="AE19133" i="50"/>
  <c r="AF19132" i="50"/>
  <c r="AE19132" i="50"/>
  <c r="AF19131" i="50"/>
  <c r="AE19131" i="50"/>
  <c r="AF19130" i="50"/>
  <c r="AE19130" i="50"/>
  <c r="AF19129" i="50"/>
  <c r="AE19129" i="50"/>
  <c r="AF19128" i="50"/>
  <c r="AE19128" i="50"/>
  <c r="AF19127" i="50"/>
  <c r="AE19127" i="50"/>
  <c r="AF19126" i="50"/>
  <c r="AE19126" i="50"/>
  <c r="AF19125" i="50"/>
  <c r="AE19125" i="50"/>
  <c r="AF19124" i="50"/>
  <c r="AE19124" i="50"/>
  <c r="AF19123" i="50"/>
  <c r="AE19123" i="50"/>
  <c r="AF19122" i="50"/>
  <c r="AE19122" i="50"/>
  <c r="AF19121" i="50"/>
  <c r="AE19121" i="50"/>
  <c r="AF19120" i="50"/>
  <c r="AE19120" i="50"/>
  <c r="AF19119" i="50"/>
  <c r="AE19119" i="50"/>
  <c r="AF19118" i="50"/>
  <c r="AE19118" i="50"/>
  <c r="AF19117" i="50"/>
  <c r="AE19117" i="50"/>
  <c r="AF19116" i="50"/>
  <c r="AE19116" i="50"/>
  <c r="AF19115" i="50"/>
  <c r="AE19115" i="50"/>
  <c r="AF19114" i="50"/>
  <c r="AE19114" i="50"/>
  <c r="AF19113" i="50"/>
  <c r="AE19113" i="50"/>
  <c r="AF19112" i="50"/>
  <c r="AE19112" i="50"/>
  <c r="AF19111" i="50"/>
  <c r="AE19111" i="50"/>
  <c r="AF19110" i="50"/>
  <c r="AE19110" i="50"/>
  <c r="AF19109" i="50"/>
  <c r="AE19109" i="50"/>
  <c r="AF19108" i="50"/>
  <c r="AE19108" i="50"/>
  <c r="AF19107" i="50"/>
  <c r="AE19107" i="50"/>
  <c r="AF19106" i="50"/>
  <c r="AE19106" i="50"/>
  <c r="AF19105" i="50"/>
  <c r="AE19105" i="50"/>
  <c r="AF19104" i="50"/>
  <c r="AE19104" i="50"/>
  <c r="AF19103" i="50"/>
  <c r="AE19103" i="50"/>
  <c r="AF19102" i="50"/>
  <c r="AE19102" i="50"/>
  <c r="AF19101" i="50"/>
  <c r="AE19101" i="50"/>
  <c r="AF19100" i="50"/>
  <c r="AE19100" i="50"/>
  <c r="AF19099" i="50"/>
  <c r="AE19099" i="50"/>
  <c r="AF19098" i="50"/>
  <c r="AE19098" i="50"/>
  <c r="AF19097" i="50"/>
  <c r="AE19097" i="50"/>
  <c r="AF19096" i="50"/>
  <c r="AE19096" i="50"/>
  <c r="AF19095" i="50"/>
  <c r="AE19095" i="50"/>
  <c r="AF19094" i="50"/>
  <c r="AE19094" i="50"/>
  <c r="AF19093" i="50"/>
  <c r="AE19093" i="50"/>
  <c r="AF19092" i="50"/>
  <c r="AE19092" i="50"/>
  <c r="AF19091" i="50"/>
  <c r="AE19091" i="50"/>
  <c r="AF19090" i="50"/>
  <c r="AE19090" i="50"/>
  <c r="AF19089" i="50"/>
  <c r="AE19089" i="50"/>
  <c r="AF19088" i="50"/>
  <c r="AE19088" i="50"/>
  <c r="AF19087" i="50"/>
  <c r="AE19087" i="50"/>
  <c r="AF19086" i="50"/>
  <c r="AE19086" i="50"/>
  <c r="AF19085" i="50"/>
  <c r="AE19085" i="50"/>
  <c r="AF19084" i="50"/>
  <c r="AE19084" i="50"/>
  <c r="AF19083" i="50"/>
  <c r="AE19083" i="50"/>
  <c r="AF19082" i="50"/>
  <c r="AE19082" i="50"/>
  <c r="AF19081" i="50"/>
  <c r="AE19081" i="50"/>
  <c r="AF19080" i="50"/>
  <c r="AE19080" i="50"/>
  <c r="AF19079" i="50"/>
  <c r="AE19079" i="50"/>
  <c r="AF19078" i="50"/>
  <c r="AE19078" i="50"/>
  <c r="AF19077" i="50"/>
  <c r="AE19077" i="50"/>
  <c r="AF19076" i="50"/>
  <c r="AE19076" i="50"/>
  <c r="AF19075" i="50"/>
  <c r="AE19075" i="50"/>
  <c r="AF19074" i="50"/>
  <c r="AE19074" i="50"/>
  <c r="AF19073" i="50"/>
  <c r="AE19073" i="50"/>
  <c r="AF19072" i="50"/>
  <c r="AE19072" i="50"/>
  <c r="AF19071" i="50"/>
  <c r="AE19071" i="50"/>
  <c r="AF19070" i="50"/>
  <c r="AE19070" i="50"/>
  <c r="AF19069" i="50"/>
  <c r="AE19069" i="50"/>
  <c r="AF19068" i="50"/>
  <c r="AE19068" i="50"/>
  <c r="AF19067" i="50"/>
  <c r="AE19067" i="50"/>
  <c r="AF19066" i="50"/>
  <c r="AE19066" i="50"/>
  <c r="AF19065" i="50"/>
  <c r="AE19065" i="50"/>
  <c r="AF19064" i="50"/>
  <c r="AE19064" i="50"/>
  <c r="AF19063" i="50"/>
  <c r="AE19063" i="50"/>
  <c r="AF19062" i="50"/>
  <c r="AE19062" i="50"/>
  <c r="AF19061" i="50"/>
  <c r="AE19061" i="50"/>
  <c r="AF19060" i="50"/>
  <c r="AE19060" i="50"/>
  <c r="AF19059" i="50"/>
  <c r="AE19059" i="50"/>
  <c r="AF19058" i="50"/>
  <c r="AE19058" i="50"/>
  <c r="AF19057" i="50"/>
  <c r="AE19057" i="50"/>
  <c r="AF19056" i="50"/>
  <c r="AE19056" i="50"/>
  <c r="AF19055" i="50"/>
  <c r="AE19055" i="50"/>
  <c r="AF19054" i="50"/>
  <c r="AE19054" i="50"/>
  <c r="AF19053" i="50"/>
  <c r="AE19053" i="50"/>
  <c r="AF19052" i="50"/>
  <c r="AE19052" i="50"/>
  <c r="AF19051" i="50"/>
  <c r="AE19051" i="50"/>
  <c r="AF19050" i="50"/>
  <c r="AE19050" i="50"/>
  <c r="AF19049" i="50"/>
  <c r="AE19049" i="50"/>
  <c r="AF19048" i="50"/>
  <c r="AE19048" i="50"/>
  <c r="AF19047" i="50"/>
  <c r="AE19047" i="50"/>
  <c r="AF19046" i="50"/>
  <c r="AE19046" i="50"/>
  <c r="AF19045" i="50"/>
  <c r="AE19045" i="50"/>
  <c r="AF19044" i="50"/>
  <c r="AE19044" i="50"/>
  <c r="AF19043" i="50"/>
  <c r="AE19043" i="50"/>
  <c r="AF19042" i="50"/>
  <c r="AE19042" i="50"/>
  <c r="AF19041" i="50"/>
  <c r="AE19041" i="50"/>
  <c r="AF19040" i="50"/>
  <c r="AE19040" i="50"/>
  <c r="AF19039" i="50"/>
  <c r="AE19039" i="50"/>
  <c r="AF19038" i="50"/>
  <c r="AE19038" i="50"/>
  <c r="AF19037" i="50"/>
  <c r="AE19037" i="50"/>
  <c r="AF19036" i="50"/>
  <c r="AE19036" i="50"/>
  <c r="AF19035" i="50"/>
  <c r="AE19035" i="50"/>
  <c r="AF19034" i="50"/>
  <c r="AE19034" i="50"/>
  <c r="AF19033" i="50"/>
  <c r="AE19033" i="50"/>
  <c r="AF19032" i="50"/>
  <c r="AE19032" i="50"/>
  <c r="AF19031" i="50"/>
  <c r="AE19031" i="50"/>
  <c r="AF19030" i="50"/>
  <c r="AE19030" i="50"/>
  <c r="AF19029" i="50"/>
  <c r="AE19029" i="50"/>
  <c r="AF19028" i="50"/>
  <c r="AE19028" i="50"/>
  <c r="AF19027" i="50"/>
  <c r="AE19027" i="50"/>
  <c r="AF19026" i="50"/>
  <c r="AE19026" i="50"/>
  <c r="AF19025" i="50"/>
  <c r="AE19025" i="50"/>
  <c r="AF19024" i="50"/>
  <c r="AE19024" i="50"/>
  <c r="AF19023" i="50"/>
  <c r="AE19023" i="50"/>
  <c r="AF19022" i="50"/>
  <c r="AE19022" i="50"/>
  <c r="AF19021" i="50"/>
  <c r="AE19021" i="50"/>
  <c r="AF19020" i="50"/>
  <c r="AE19020" i="50"/>
  <c r="AF19019" i="50"/>
  <c r="AE19019" i="50"/>
  <c r="AF19018" i="50"/>
  <c r="AE19018" i="50"/>
  <c r="AF19017" i="50"/>
  <c r="AE19017" i="50"/>
  <c r="AF19016" i="50"/>
  <c r="AE19016" i="50"/>
  <c r="AF19015" i="50"/>
  <c r="AE19015" i="50"/>
  <c r="AF19014" i="50"/>
  <c r="AE19014" i="50"/>
  <c r="AF19013" i="50"/>
  <c r="AE19013" i="50"/>
  <c r="AF19012" i="50"/>
  <c r="AE19012" i="50"/>
  <c r="AF19011" i="50"/>
  <c r="AE19011" i="50"/>
  <c r="AF19010" i="50"/>
  <c r="AE19010" i="50"/>
  <c r="AF19009" i="50"/>
  <c r="AE19009" i="50"/>
  <c r="AF19008" i="50"/>
  <c r="AE19008" i="50"/>
  <c r="AF19007" i="50"/>
  <c r="AE19007" i="50"/>
  <c r="AF19006" i="50"/>
  <c r="AE19006" i="50"/>
  <c r="AF19005" i="50"/>
  <c r="AE19005" i="50"/>
  <c r="AF19004" i="50"/>
  <c r="AE19004" i="50"/>
  <c r="AF19003" i="50"/>
  <c r="AE19003" i="50"/>
  <c r="AF19002" i="50"/>
  <c r="AE19002" i="50"/>
  <c r="AF19001" i="50"/>
  <c r="AE19001" i="50"/>
  <c r="AF19000" i="50"/>
  <c r="AE19000" i="50"/>
  <c r="AF18999" i="50"/>
  <c r="AE18999" i="50"/>
  <c r="AF18998" i="50"/>
  <c r="AE18998" i="50"/>
  <c r="AF18997" i="50"/>
  <c r="AE18997" i="50"/>
  <c r="AF18996" i="50"/>
  <c r="AE18996" i="50"/>
  <c r="AF18995" i="50"/>
  <c r="AE18995" i="50"/>
  <c r="AF18994" i="50"/>
  <c r="AE18994" i="50"/>
  <c r="AF18993" i="50"/>
  <c r="AE18993" i="50"/>
  <c r="AF18992" i="50"/>
  <c r="AE18992" i="50"/>
  <c r="AF18991" i="50"/>
  <c r="AE18991" i="50"/>
  <c r="AF18990" i="50"/>
  <c r="AE18990" i="50"/>
  <c r="AF18989" i="50"/>
  <c r="AE18989" i="50"/>
  <c r="AF18988" i="50"/>
  <c r="AE18988" i="50"/>
  <c r="AF18987" i="50"/>
  <c r="AE18987" i="50"/>
  <c r="AF18986" i="50"/>
  <c r="AE18986" i="50"/>
  <c r="AF18985" i="50"/>
  <c r="AE18985" i="50"/>
  <c r="AF18984" i="50"/>
  <c r="AE18984" i="50"/>
  <c r="AF18983" i="50"/>
  <c r="AE18983" i="50"/>
  <c r="AF18982" i="50"/>
  <c r="AE18982" i="50"/>
  <c r="AF18981" i="50"/>
  <c r="AE18981" i="50"/>
  <c r="AF18980" i="50"/>
  <c r="AE18980" i="50"/>
  <c r="AF18979" i="50"/>
  <c r="AE18979" i="50"/>
  <c r="AF18978" i="50"/>
  <c r="AE18978" i="50"/>
  <c r="AF18977" i="50"/>
  <c r="AE18977" i="50"/>
  <c r="AF18976" i="50"/>
  <c r="AE18976" i="50"/>
  <c r="AF18975" i="50"/>
  <c r="AE18975" i="50"/>
  <c r="AF18974" i="50"/>
  <c r="AE18974" i="50"/>
  <c r="AF18973" i="50"/>
  <c r="AE18973" i="50"/>
  <c r="AF18972" i="50"/>
  <c r="AE18972" i="50"/>
  <c r="AF18971" i="50"/>
  <c r="AE18971" i="50"/>
  <c r="AF18970" i="50"/>
  <c r="AE18970" i="50"/>
  <c r="AF18969" i="50"/>
  <c r="AE18969" i="50"/>
  <c r="AF18968" i="50"/>
  <c r="AE18968" i="50"/>
  <c r="AF18967" i="50"/>
  <c r="AE18967" i="50"/>
  <c r="AF18966" i="50"/>
  <c r="AE18966" i="50"/>
  <c r="AF18965" i="50"/>
  <c r="AE18965" i="50"/>
  <c r="AF18964" i="50"/>
  <c r="AE18964" i="50"/>
  <c r="AF18963" i="50"/>
  <c r="AE18963" i="50"/>
  <c r="AF18962" i="50"/>
  <c r="AE18962" i="50"/>
  <c r="AF18961" i="50"/>
  <c r="AE18961" i="50"/>
  <c r="AF18960" i="50"/>
  <c r="AE18960" i="50"/>
  <c r="AF18959" i="50"/>
  <c r="AE18959" i="50"/>
  <c r="AF18958" i="50"/>
  <c r="AE18958" i="50"/>
  <c r="AF18957" i="50"/>
  <c r="AE18957" i="50"/>
  <c r="AF18956" i="50"/>
  <c r="AE18956" i="50"/>
  <c r="AF18955" i="50"/>
  <c r="AE18955" i="50"/>
  <c r="AF18954" i="50"/>
  <c r="AE18954" i="50"/>
  <c r="AF18953" i="50"/>
  <c r="AE18953" i="50"/>
  <c r="AF18952" i="50"/>
  <c r="AE18952" i="50"/>
  <c r="AF18951" i="50"/>
  <c r="AE18951" i="50"/>
  <c r="AF18950" i="50"/>
  <c r="AE18950" i="50"/>
  <c r="AF18949" i="50"/>
  <c r="AE18949" i="50"/>
  <c r="AF18948" i="50"/>
  <c r="AE18948" i="50"/>
  <c r="AF18947" i="50"/>
  <c r="AE18947" i="50"/>
  <c r="AF18946" i="50"/>
  <c r="AE18946" i="50"/>
  <c r="AF18945" i="50"/>
  <c r="AE18945" i="50"/>
  <c r="AF18944" i="50"/>
  <c r="AE18944" i="50"/>
  <c r="AF18943" i="50"/>
  <c r="AE18943" i="50"/>
  <c r="AF18942" i="50"/>
  <c r="AE18942" i="50"/>
  <c r="AF18941" i="50"/>
  <c r="AE18941" i="50"/>
  <c r="AF18940" i="50"/>
  <c r="AE18940" i="50"/>
  <c r="AF18939" i="50"/>
  <c r="AE18939" i="50"/>
  <c r="AF18938" i="50"/>
  <c r="AE18938" i="50"/>
  <c r="AF18937" i="50"/>
  <c r="AE18937" i="50"/>
  <c r="AF18936" i="50"/>
  <c r="AE18936" i="50"/>
  <c r="AF18935" i="50"/>
  <c r="AE18935" i="50"/>
  <c r="AF18934" i="50"/>
  <c r="AE18934" i="50"/>
  <c r="AF18933" i="50"/>
  <c r="AE18933" i="50"/>
  <c r="AF18932" i="50"/>
  <c r="AE18932" i="50"/>
  <c r="AF18931" i="50"/>
  <c r="AE18931" i="50"/>
  <c r="AF18930" i="50"/>
  <c r="AE18930" i="50"/>
  <c r="AF18929" i="50"/>
  <c r="AE18929" i="50"/>
  <c r="AF18928" i="50"/>
  <c r="AE18928" i="50"/>
  <c r="AF18927" i="50"/>
  <c r="AE18927" i="50"/>
  <c r="AF18926" i="50"/>
  <c r="AE18926" i="50"/>
  <c r="AF18925" i="50"/>
  <c r="AE18925" i="50"/>
  <c r="AF18924" i="50"/>
  <c r="AE18924" i="50"/>
  <c r="AF18923" i="50"/>
  <c r="AE18923" i="50"/>
  <c r="AF18922" i="50"/>
  <c r="AE18922" i="50"/>
  <c r="AF18921" i="50"/>
  <c r="AE18921" i="50"/>
  <c r="AF18920" i="50"/>
  <c r="AE18920" i="50"/>
  <c r="AF18919" i="50"/>
  <c r="AE18919" i="50"/>
  <c r="AF18918" i="50"/>
  <c r="AE18918" i="50"/>
  <c r="AF18917" i="50"/>
  <c r="AE18917" i="50"/>
  <c r="AF18916" i="50"/>
  <c r="AE18916" i="50"/>
  <c r="AF18915" i="50"/>
  <c r="AE18915" i="50"/>
  <c r="AF18914" i="50"/>
  <c r="AE18914" i="50"/>
  <c r="AF18913" i="50"/>
  <c r="AE18913" i="50"/>
  <c r="AF18912" i="50"/>
  <c r="AE18912" i="50"/>
  <c r="AF18911" i="50"/>
  <c r="AE18911" i="50"/>
  <c r="AF18910" i="50"/>
  <c r="AE18910" i="50"/>
  <c r="AF18909" i="50"/>
  <c r="AE18909" i="50"/>
  <c r="AF18908" i="50"/>
  <c r="AE18908" i="50"/>
  <c r="AF18907" i="50"/>
  <c r="AE18907" i="50"/>
  <c r="AF18906" i="50"/>
  <c r="AE18906" i="50"/>
  <c r="AF18905" i="50"/>
  <c r="AE18905" i="50"/>
  <c r="AF18904" i="50"/>
  <c r="AE18904" i="50"/>
  <c r="AF18903" i="50"/>
  <c r="AE18903" i="50"/>
  <c r="AF18902" i="50"/>
  <c r="AE18902" i="50"/>
  <c r="AF18901" i="50"/>
  <c r="AE18901" i="50"/>
  <c r="AF18900" i="50"/>
  <c r="AE18900" i="50"/>
  <c r="AF18899" i="50"/>
  <c r="AE18899" i="50"/>
  <c r="AF18898" i="50"/>
  <c r="AE18898" i="50"/>
  <c r="AF18897" i="50"/>
  <c r="AE18897" i="50"/>
  <c r="AF18896" i="50"/>
  <c r="AE18896" i="50"/>
  <c r="AF18895" i="50"/>
  <c r="AE18895" i="50"/>
  <c r="AF18894" i="50"/>
  <c r="AE18894" i="50"/>
  <c r="AF18893" i="50"/>
  <c r="AE18893" i="50"/>
  <c r="AF18892" i="50"/>
  <c r="AE18892" i="50"/>
  <c r="AF18891" i="50"/>
  <c r="AE18891" i="50"/>
  <c r="AF18890" i="50"/>
  <c r="AE18890" i="50"/>
  <c r="AF18889" i="50"/>
  <c r="AE18889" i="50"/>
  <c r="AF18888" i="50"/>
  <c r="AE18888" i="50"/>
  <c r="AF18887" i="50"/>
  <c r="AE18887" i="50"/>
  <c r="AF18886" i="50"/>
  <c r="AE18886" i="50"/>
  <c r="AF18885" i="50"/>
  <c r="AE18885" i="50"/>
  <c r="AF18884" i="50"/>
  <c r="AE18884" i="50"/>
  <c r="AF18883" i="50"/>
  <c r="AE18883" i="50"/>
  <c r="AF18882" i="50"/>
  <c r="AE18882" i="50"/>
  <c r="AF18881" i="50"/>
  <c r="AE18881" i="50"/>
  <c r="AF18880" i="50"/>
  <c r="AE18880" i="50"/>
  <c r="AF18879" i="50"/>
  <c r="AE18879" i="50"/>
  <c r="AF18878" i="50"/>
  <c r="AE18878" i="50"/>
  <c r="AF18877" i="50"/>
  <c r="AE18877" i="50"/>
  <c r="AF18876" i="50"/>
  <c r="AE18876" i="50"/>
  <c r="AF18875" i="50"/>
  <c r="AE18875" i="50"/>
  <c r="AF18874" i="50"/>
  <c r="AE18874" i="50"/>
  <c r="AF18873" i="50"/>
  <c r="AE18873" i="50"/>
  <c r="AF18872" i="50"/>
  <c r="AE18872" i="50"/>
  <c r="AF18871" i="50"/>
  <c r="AE18871" i="50"/>
  <c r="AF18870" i="50"/>
  <c r="AE18870" i="50"/>
  <c r="AF18869" i="50"/>
  <c r="AE18869" i="50"/>
  <c r="AF18868" i="50"/>
  <c r="AE18868" i="50"/>
  <c r="AF18867" i="50"/>
  <c r="AE18867" i="50"/>
  <c r="AF18866" i="50"/>
  <c r="AE18866" i="50"/>
  <c r="AF18865" i="50"/>
  <c r="AE18865" i="50"/>
  <c r="AF18864" i="50"/>
  <c r="AE18864" i="50"/>
  <c r="AF18863" i="50"/>
  <c r="AE18863" i="50"/>
  <c r="AF18862" i="50"/>
  <c r="AE18862" i="50"/>
  <c r="AF18861" i="50"/>
  <c r="AE18861" i="50"/>
  <c r="AF18860" i="50"/>
  <c r="AE18860" i="50"/>
  <c r="AF18859" i="50"/>
  <c r="AE18859" i="50"/>
  <c r="AF18858" i="50"/>
  <c r="AE18858" i="50"/>
  <c r="AF18857" i="50"/>
  <c r="AE18857" i="50"/>
  <c r="AF18856" i="50"/>
  <c r="AE18856" i="50"/>
  <c r="AF18855" i="50"/>
  <c r="AE18855" i="50"/>
  <c r="AF18854" i="50"/>
  <c r="AE18854" i="50"/>
  <c r="AF18853" i="50"/>
  <c r="AE18853" i="50"/>
  <c r="AF18852" i="50"/>
  <c r="AE18852" i="50"/>
  <c r="AF18851" i="50"/>
  <c r="AE18851" i="50"/>
  <c r="AF18850" i="50"/>
  <c r="AE18850" i="50"/>
  <c r="AF18849" i="50"/>
  <c r="AE18849" i="50"/>
  <c r="AF18848" i="50"/>
  <c r="AE18848" i="50"/>
  <c r="AF18847" i="50"/>
  <c r="AE18847" i="50"/>
  <c r="AF18846" i="50"/>
  <c r="AE18846" i="50"/>
  <c r="AF18845" i="50"/>
  <c r="AE18845" i="50"/>
  <c r="AF18844" i="50"/>
  <c r="AE18844" i="50"/>
  <c r="AF18843" i="50"/>
  <c r="AE18843" i="50"/>
  <c r="AF18842" i="50"/>
  <c r="AE18842" i="50"/>
  <c r="AF18841" i="50"/>
  <c r="AE18841" i="50"/>
  <c r="AF18840" i="50"/>
  <c r="AE18840" i="50"/>
  <c r="AF18839" i="50"/>
  <c r="AE18839" i="50"/>
  <c r="AF18838" i="50"/>
  <c r="AE18838" i="50"/>
  <c r="AF18837" i="50"/>
  <c r="AE18837" i="50"/>
  <c r="AF18836" i="50"/>
  <c r="AE18836" i="50"/>
  <c r="AF18835" i="50"/>
  <c r="AE18835" i="50"/>
  <c r="AF18834" i="50"/>
  <c r="AE18834" i="50"/>
  <c r="AF18833" i="50"/>
  <c r="AE18833" i="50"/>
  <c r="AF18832" i="50"/>
  <c r="AE18832" i="50"/>
  <c r="AF18831" i="50"/>
  <c r="AE18831" i="50"/>
  <c r="AF18830" i="50"/>
  <c r="AE18830" i="50"/>
  <c r="AF18829" i="50"/>
  <c r="AE18829" i="50"/>
  <c r="AF18828" i="50"/>
  <c r="AE18828" i="50"/>
  <c r="AF18827" i="50"/>
  <c r="AE18827" i="50"/>
  <c r="AF18826" i="50"/>
  <c r="AE18826" i="50"/>
  <c r="AF18825" i="50"/>
  <c r="AE18825" i="50"/>
  <c r="AF18824" i="50"/>
  <c r="AE18824" i="50"/>
  <c r="AF18823" i="50"/>
  <c r="AE18823" i="50"/>
  <c r="AF18822" i="50"/>
  <c r="AE18822" i="50"/>
  <c r="AF18821" i="50"/>
  <c r="AE18821" i="50"/>
  <c r="AF18820" i="50"/>
  <c r="AE18820" i="50"/>
  <c r="AF18819" i="50"/>
  <c r="AE18819" i="50"/>
  <c r="AF18818" i="50"/>
  <c r="AE18818" i="50"/>
  <c r="AF18817" i="50"/>
  <c r="AE18817" i="50"/>
  <c r="AF18816" i="50"/>
  <c r="AE18816" i="50"/>
  <c r="AF18815" i="50"/>
  <c r="AE18815" i="50"/>
  <c r="AF18814" i="50"/>
  <c r="AE18814" i="50"/>
  <c r="AF18813" i="50"/>
  <c r="AE18813" i="50"/>
  <c r="AF18812" i="50"/>
  <c r="AE18812" i="50"/>
  <c r="AF18811" i="50"/>
  <c r="AE18811" i="50"/>
  <c r="AF18810" i="50"/>
  <c r="AE18810" i="50"/>
  <c r="AF18809" i="50"/>
  <c r="AE18809" i="50"/>
  <c r="AF18808" i="50"/>
  <c r="AE18808" i="50"/>
  <c r="AF18807" i="50"/>
  <c r="AE18807" i="50"/>
  <c r="AF18806" i="50"/>
  <c r="AE18806" i="50"/>
  <c r="AF18805" i="50"/>
  <c r="AE18805" i="50"/>
  <c r="AF18804" i="50"/>
  <c r="AE18804" i="50"/>
  <c r="AF18803" i="50"/>
  <c r="AE18803" i="50"/>
  <c r="AF18802" i="50"/>
  <c r="AE18802" i="50"/>
  <c r="AF18801" i="50"/>
  <c r="AE18801" i="50"/>
  <c r="AF18800" i="50"/>
  <c r="AE18800" i="50"/>
  <c r="AF18799" i="50"/>
  <c r="AE18799" i="50"/>
  <c r="AF18798" i="50"/>
  <c r="AE18798" i="50"/>
  <c r="AF18797" i="50"/>
  <c r="AE18797" i="50"/>
  <c r="AF18796" i="50"/>
  <c r="AE18796" i="50"/>
  <c r="AF18795" i="50"/>
  <c r="AE18795" i="50"/>
  <c r="AF18794" i="50"/>
  <c r="AE18794" i="50"/>
  <c r="AF18793" i="50"/>
  <c r="AE18793" i="50"/>
  <c r="AF18792" i="50"/>
  <c r="AE18792" i="50"/>
  <c r="AF18791" i="50"/>
  <c r="AE18791" i="50"/>
  <c r="AF18790" i="50"/>
  <c r="AE18790" i="50"/>
  <c r="AF18789" i="50"/>
  <c r="AE18789" i="50"/>
  <c r="AF18788" i="50"/>
  <c r="AE18788" i="50"/>
  <c r="AF18787" i="50"/>
  <c r="AE18787" i="50"/>
  <c r="AF18786" i="50"/>
  <c r="AE18786" i="50"/>
  <c r="AF18785" i="50"/>
  <c r="AE18785" i="50"/>
  <c r="AF18784" i="50"/>
  <c r="AE18784" i="50"/>
  <c r="AF18783" i="50"/>
  <c r="AE18783" i="50"/>
  <c r="AF18782" i="50"/>
  <c r="AE18782" i="50"/>
  <c r="AF18781" i="50"/>
  <c r="AE18781" i="50"/>
  <c r="AF18780" i="50"/>
  <c r="AE18780" i="50"/>
  <c r="AF18779" i="50"/>
  <c r="AE18779" i="50"/>
  <c r="AF18778" i="50"/>
  <c r="AE18778" i="50"/>
  <c r="AF18777" i="50"/>
  <c r="AE18777" i="50"/>
  <c r="AF18776" i="50"/>
  <c r="AE18776" i="50"/>
  <c r="AF18775" i="50"/>
  <c r="AE18775" i="50"/>
  <c r="AF18774" i="50"/>
  <c r="AE18774" i="50"/>
  <c r="AF18773" i="50"/>
  <c r="AE18773" i="50"/>
  <c r="AF18772" i="50"/>
  <c r="AE18772" i="50"/>
  <c r="AF18771" i="50"/>
  <c r="AE18771" i="50"/>
  <c r="AF18770" i="50"/>
  <c r="AE18770" i="50"/>
  <c r="AF18769" i="50"/>
  <c r="AE18769" i="50"/>
  <c r="AF18768" i="50"/>
  <c r="AE18768" i="50"/>
  <c r="AF18767" i="50"/>
  <c r="AE18767" i="50"/>
  <c r="AF18766" i="50"/>
  <c r="AE18766" i="50"/>
  <c r="AF18765" i="50"/>
  <c r="AE18765" i="50"/>
  <c r="AF18764" i="50"/>
  <c r="AE18764" i="50"/>
  <c r="AF18763" i="50"/>
  <c r="AE18763" i="50"/>
  <c r="AF18762" i="50"/>
  <c r="AE18762" i="50"/>
  <c r="AF18761" i="50"/>
  <c r="AE18761" i="50"/>
  <c r="AF18760" i="50"/>
  <c r="AE18760" i="50"/>
  <c r="AF18759" i="50"/>
  <c r="AE18759" i="50"/>
  <c r="AF18758" i="50"/>
  <c r="AE18758" i="50"/>
  <c r="AF18757" i="50"/>
  <c r="AE18757" i="50"/>
  <c r="AF18756" i="50"/>
  <c r="AE18756" i="50"/>
  <c r="AF18755" i="50"/>
  <c r="AE18755" i="50"/>
  <c r="AF18754" i="50"/>
  <c r="AE18754" i="50"/>
  <c r="AF18753" i="50"/>
  <c r="AE18753" i="50"/>
  <c r="AF18752" i="50"/>
  <c r="AE18752" i="50"/>
  <c r="AF18751" i="50"/>
  <c r="AE18751" i="50"/>
  <c r="AF18750" i="50"/>
  <c r="AE18750" i="50"/>
  <c r="AF18749" i="50"/>
  <c r="AE18749" i="50"/>
  <c r="AF18748" i="50"/>
  <c r="AE18748" i="50"/>
  <c r="AF18747" i="50"/>
  <c r="AE18747" i="50"/>
  <c r="AF18746" i="50"/>
  <c r="AE18746" i="50"/>
  <c r="AF18745" i="50"/>
  <c r="AE18745" i="50"/>
  <c r="AF18744" i="50"/>
  <c r="AE18744" i="50"/>
  <c r="AF18743" i="50"/>
  <c r="AE18743" i="50"/>
  <c r="AF18742" i="50"/>
  <c r="AE18742" i="50"/>
  <c r="AF18741" i="50"/>
  <c r="AE18741" i="50"/>
  <c r="AF18740" i="50"/>
  <c r="AE18740" i="50"/>
  <c r="AF18739" i="50"/>
  <c r="AE18739" i="50"/>
  <c r="AF18738" i="50"/>
  <c r="AE18738" i="50"/>
  <c r="AF18737" i="50"/>
  <c r="AE18737" i="50"/>
  <c r="AF18736" i="50"/>
  <c r="AE18736" i="50"/>
  <c r="AF18735" i="50"/>
  <c r="AE18735" i="50"/>
  <c r="AF18734" i="50"/>
  <c r="AE18734" i="50"/>
  <c r="AF18733" i="50"/>
  <c r="AE18733" i="50"/>
  <c r="AF18732" i="50"/>
  <c r="AE18732" i="50"/>
  <c r="AF18731" i="50"/>
  <c r="AE18731" i="50"/>
  <c r="AF18730" i="50"/>
  <c r="AE18730" i="50"/>
  <c r="AF18729" i="50"/>
  <c r="AE18729" i="50"/>
  <c r="AF18728" i="50"/>
  <c r="AE18728" i="50"/>
  <c r="AF18727" i="50"/>
  <c r="AE18727" i="50"/>
  <c r="AF18726" i="50"/>
  <c r="AE18726" i="50"/>
  <c r="AF18725" i="50"/>
  <c r="AE18725" i="50"/>
  <c r="AF18724" i="50"/>
  <c r="AE18724" i="50"/>
  <c r="AF18723" i="50"/>
  <c r="AE18723" i="50"/>
  <c r="AF18722" i="50"/>
  <c r="AE18722" i="50"/>
  <c r="AF18721" i="50"/>
  <c r="AE18721" i="50"/>
  <c r="AF18720" i="50"/>
  <c r="AE18720" i="50"/>
  <c r="AF18719" i="50"/>
  <c r="AE18719" i="50"/>
  <c r="AF18718" i="50"/>
  <c r="AE18718" i="50"/>
  <c r="AF18717" i="50"/>
  <c r="AE18717" i="50"/>
  <c r="AF18716" i="50"/>
  <c r="AE18716" i="50"/>
  <c r="AF18715" i="50"/>
  <c r="AE18715" i="50"/>
  <c r="AF18714" i="50"/>
  <c r="AE18714" i="50"/>
  <c r="AF18713" i="50"/>
  <c r="AE18713" i="50"/>
  <c r="AF18712" i="50"/>
  <c r="AE18712" i="50"/>
  <c r="AF18711" i="50"/>
  <c r="AE18711" i="50"/>
  <c r="AF18710" i="50"/>
  <c r="AE18710" i="50"/>
  <c r="AF18709" i="50"/>
  <c r="AE18709" i="50"/>
  <c r="AF18708" i="50"/>
  <c r="AE18708" i="50"/>
  <c r="AF18707" i="50"/>
  <c r="AE18707" i="50"/>
  <c r="AF18706" i="50"/>
  <c r="AE18706" i="50"/>
  <c r="AF18705" i="50"/>
  <c r="AE18705" i="50"/>
  <c r="AF18704" i="50"/>
  <c r="AE18704" i="50"/>
  <c r="AF18703" i="50"/>
  <c r="AE18703" i="50"/>
  <c r="AF18702" i="50"/>
  <c r="AE18702" i="50"/>
  <c r="AF18701" i="50"/>
  <c r="AE18701" i="50"/>
  <c r="AF18700" i="50"/>
  <c r="AE18700" i="50"/>
  <c r="AF18699" i="50"/>
  <c r="AE18699" i="50"/>
  <c r="AF18698" i="50"/>
  <c r="AE18698" i="50"/>
  <c r="AF18697" i="50"/>
  <c r="AE18697" i="50"/>
  <c r="AF18696" i="50"/>
  <c r="AE18696" i="50"/>
  <c r="AF18695" i="50"/>
  <c r="AE18695" i="50"/>
  <c r="AF18694" i="50"/>
  <c r="AE18694" i="50"/>
  <c r="AF18693" i="50"/>
  <c r="AE18693" i="50"/>
  <c r="AF18692" i="50"/>
  <c r="AE18692" i="50"/>
  <c r="AF18691" i="50"/>
  <c r="AE18691" i="50"/>
  <c r="AF18690" i="50"/>
  <c r="AE18690" i="50"/>
  <c r="AF18689" i="50"/>
  <c r="AE18689" i="50"/>
  <c r="AF18688" i="50"/>
  <c r="AE18688" i="50"/>
  <c r="AF18687" i="50"/>
  <c r="AE18687" i="50"/>
  <c r="AF18686" i="50"/>
  <c r="AE18686" i="50"/>
  <c r="AF18685" i="50"/>
  <c r="AE18685" i="50"/>
  <c r="AF18684" i="50"/>
  <c r="AE18684" i="50"/>
  <c r="AF18683" i="50"/>
  <c r="AE18683" i="50"/>
  <c r="AF18682" i="50"/>
  <c r="AE18682" i="50"/>
  <c r="AF18681" i="50"/>
  <c r="AE18681" i="50"/>
  <c r="AF18680" i="50"/>
  <c r="AE18680" i="50"/>
  <c r="AF18679" i="50"/>
  <c r="AE18679" i="50"/>
  <c r="AF18678" i="50"/>
  <c r="AE18678" i="50"/>
  <c r="AF18677" i="50"/>
  <c r="AE18677" i="50"/>
  <c r="AF18676" i="50"/>
  <c r="AE18676" i="50"/>
  <c r="AF18675" i="50"/>
  <c r="AE18675" i="50"/>
  <c r="AF18674" i="50"/>
  <c r="AE18674" i="50"/>
  <c r="AF18673" i="50"/>
  <c r="AE18673" i="50"/>
  <c r="AF18672" i="50"/>
  <c r="AE18672" i="50"/>
  <c r="AF18671" i="50"/>
  <c r="AE18671" i="50"/>
  <c r="AF18670" i="50"/>
  <c r="AE18670" i="50"/>
  <c r="AF18669" i="50"/>
  <c r="AE18669" i="50"/>
  <c r="AF18668" i="50"/>
  <c r="AE18668" i="50"/>
  <c r="AF18667" i="50"/>
  <c r="AE18667" i="50"/>
  <c r="AF18666" i="50"/>
  <c r="AE18666" i="50"/>
  <c r="AF18665" i="50"/>
  <c r="AE18665" i="50"/>
  <c r="AF18664" i="50"/>
  <c r="AE18664" i="50"/>
  <c r="AF18663" i="50"/>
  <c r="AE18663" i="50"/>
  <c r="AF18662" i="50"/>
  <c r="AE18662" i="50"/>
  <c r="AF18661" i="50"/>
  <c r="AE18661" i="50"/>
  <c r="AF18660" i="50"/>
  <c r="AE18660" i="50"/>
  <c r="AF18659" i="50"/>
  <c r="AE18659" i="50"/>
  <c r="AF18658" i="50"/>
  <c r="AE18658" i="50"/>
  <c r="AF18657" i="50"/>
  <c r="AE18657" i="50"/>
  <c r="AF18656" i="50"/>
  <c r="AE18656" i="50"/>
  <c r="AF18655" i="50"/>
  <c r="AE18655" i="50"/>
  <c r="AF18654" i="50"/>
  <c r="AE18654" i="50"/>
  <c r="AF18653" i="50"/>
  <c r="AE18653" i="50"/>
  <c r="AF18652" i="50"/>
  <c r="AE18652" i="50"/>
  <c r="AF18651" i="50"/>
  <c r="AE18651" i="50"/>
  <c r="AF18650" i="50"/>
  <c r="AE18650" i="50"/>
  <c r="AF18649" i="50"/>
  <c r="AE18649" i="50"/>
  <c r="AF18648" i="50"/>
  <c r="AE18648" i="50"/>
  <c r="AF18647" i="50"/>
  <c r="AE18647" i="50"/>
  <c r="AF18646" i="50"/>
  <c r="AE18646" i="50"/>
  <c r="AF18645" i="50"/>
  <c r="AE18645" i="50"/>
  <c r="AF18644" i="50"/>
  <c r="AE18644" i="50"/>
  <c r="AF18643" i="50"/>
  <c r="AE18643" i="50"/>
  <c r="AF18642" i="50"/>
  <c r="AE18642" i="50"/>
  <c r="AF18641" i="50"/>
  <c r="AE18641" i="50"/>
  <c r="AF18640" i="50"/>
  <c r="AE18640" i="50"/>
  <c r="AF18639" i="50"/>
  <c r="AE18639" i="50"/>
  <c r="AF18638" i="50"/>
  <c r="AE18638" i="50"/>
  <c r="AF18637" i="50"/>
  <c r="AE18637" i="50"/>
  <c r="AF18636" i="50"/>
  <c r="AE18636" i="50"/>
  <c r="AF18635" i="50"/>
  <c r="AE18635" i="50"/>
  <c r="AF18634" i="50"/>
  <c r="AE18634" i="50"/>
  <c r="AF18633" i="50"/>
  <c r="AE18633" i="50"/>
  <c r="AF18632" i="50"/>
  <c r="AE18632" i="50"/>
  <c r="AF18631" i="50"/>
  <c r="AE18631" i="50"/>
  <c r="AF18630" i="50"/>
  <c r="AE18630" i="50"/>
  <c r="AF18629" i="50"/>
  <c r="AE18629" i="50"/>
  <c r="AF18628" i="50"/>
  <c r="AE18628" i="50"/>
  <c r="AF18627" i="50"/>
  <c r="AE18627" i="50"/>
  <c r="AF18626" i="50"/>
  <c r="AE18626" i="50"/>
  <c r="AF18625" i="50"/>
  <c r="AE18625" i="50"/>
  <c r="AF18624" i="50"/>
  <c r="AE18624" i="50"/>
  <c r="AF18623" i="50"/>
  <c r="AE18623" i="50"/>
  <c r="AF18622" i="50"/>
  <c r="AE18622" i="50"/>
  <c r="AF18621" i="50"/>
  <c r="AE18621" i="50"/>
  <c r="AF18620" i="50"/>
  <c r="AE18620" i="50"/>
  <c r="AF18619" i="50"/>
  <c r="AE18619" i="50"/>
  <c r="AF18618" i="50"/>
  <c r="AE18618" i="50"/>
  <c r="AF18617" i="50"/>
  <c r="AE18617" i="50"/>
  <c r="AF18616" i="50"/>
  <c r="AE18616" i="50"/>
  <c r="AF18615" i="50"/>
  <c r="AE18615" i="50"/>
  <c r="AF18614" i="50"/>
  <c r="AE18614" i="50"/>
  <c r="AF18613" i="50"/>
  <c r="AE18613" i="50"/>
  <c r="AF18612" i="50"/>
  <c r="AE18612" i="50"/>
  <c r="AF18611" i="50"/>
  <c r="AE18611" i="50"/>
  <c r="AF18610" i="50"/>
  <c r="AE18610" i="50"/>
  <c r="AF18609" i="50"/>
  <c r="AE18609" i="50"/>
  <c r="AF18608" i="50"/>
  <c r="AE18608" i="50"/>
  <c r="AF18607" i="50"/>
  <c r="AE18607" i="50"/>
  <c r="AF18606" i="50"/>
  <c r="AE18606" i="50"/>
  <c r="AF18605" i="50"/>
  <c r="AE18605" i="50"/>
  <c r="AF18604" i="50"/>
  <c r="AE18604" i="50"/>
  <c r="AF18603" i="50"/>
  <c r="AE18603" i="50"/>
  <c r="AF18602" i="50"/>
  <c r="AE18602" i="50"/>
  <c r="AF18601" i="50"/>
  <c r="AE18601" i="50"/>
  <c r="AF18600" i="50"/>
  <c r="AE18600" i="50"/>
  <c r="AF18599" i="50"/>
  <c r="AE18599" i="50"/>
  <c r="AF18598" i="50"/>
  <c r="AE18598" i="50"/>
  <c r="AF18597" i="50"/>
  <c r="AE18597" i="50"/>
  <c r="AF18596" i="50"/>
  <c r="AE18596" i="50"/>
  <c r="AF18595" i="50"/>
  <c r="AE18595" i="50"/>
  <c r="AF18594" i="50"/>
  <c r="AE18594" i="50"/>
  <c r="AF18593" i="50"/>
  <c r="AE18593" i="50"/>
  <c r="AF18592" i="50"/>
  <c r="AE18592" i="50"/>
  <c r="AF18591" i="50"/>
  <c r="AE18591" i="50"/>
  <c r="AF18590" i="50"/>
  <c r="AE18590" i="50"/>
  <c r="AF18589" i="50"/>
  <c r="AE18589" i="50"/>
  <c r="AF18588" i="50"/>
  <c r="AE18588" i="50"/>
  <c r="AF18587" i="50"/>
  <c r="AE18587" i="50"/>
  <c r="AF18586" i="50"/>
  <c r="AE18586" i="50"/>
  <c r="AF18585" i="50"/>
  <c r="AE18585" i="50"/>
  <c r="AF18584" i="50"/>
  <c r="AE18584" i="50"/>
  <c r="AF18583" i="50"/>
  <c r="AE18583" i="50"/>
  <c r="AF18582" i="50"/>
  <c r="AE18582" i="50"/>
  <c r="AF18581" i="50"/>
  <c r="AE18581" i="50"/>
  <c r="AF18580" i="50"/>
  <c r="AE18580" i="50"/>
  <c r="AF18579" i="50"/>
  <c r="AE18579" i="50"/>
  <c r="AF18578" i="50"/>
  <c r="AE18578" i="50"/>
  <c r="AF18577" i="50"/>
  <c r="AE18577" i="50"/>
  <c r="AF18576" i="50"/>
  <c r="AE18576" i="50"/>
  <c r="AF18575" i="50"/>
  <c r="AE18575" i="50"/>
  <c r="AF18574" i="50"/>
  <c r="AE18574" i="50"/>
  <c r="AF18573" i="50"/>
  <c r="AE18573" i="50"/>
  <c r="AF18572" i="50"/>
  <c r="AE18572" i="50"/>
  <c r="AF18571" i="50"/>
  <c r="AE18571" i="50"/>
  <c r="AF18570" i="50"/>
  <c r="AE18570" i="50"/>
  <c r="AF18569" i="50"/>
  <c r="AE18569" i="50"/>
  <c r="AF18568" i="50"/>
  <c r="AE18568" i="50"/>
  <c r="AF18567" i="50"/>
  <c r="AE18567" i="50"/>
  <c r="AF18566" i="50"/>
  <c r="AE18566" i="50"/>
  <c r="AF18565" i="50"/>
  <c r="AE18565" i="50"/>
  <c r="AF18564" i="50"/>
  <c r="AE18564" i="50"/>
  <c r="AF18563" i="50"/>
  <c r="AE18563" i="50"/>
  <c r="AF18562" i="50"/>
  <c r="AE18562" i="50"/>
  <c r="AF18561" i="50"/>
  <c r="AE18561" i="50"/>
  <c r="AF18560" i="50"/>
  <c r="AE18560" i="50"/>
  <c r="AF18559" i="50"/>
  <c r="AE18559" i="50"/>
  <c r="AF18558" i="50"/>
  <c r="AE18558" i="50"/>
  <c r="AF18557" i="50"/>
  <c r="AE18557" i="50"/>
  <c r="AF18556" i="50"/>
  <c r="AE18556" i="50"/>
  <c r="AF18555" i="50"/>
  <c r="AE18555" i="50"/>
  <c r="AF18554" i="50"/>
  <c r="AE18554" i="50"/>
  <c r="AF18553" i="50"/>
  <c r="AE18553" i="50"/>
  <c r="AF18552" i="50"/>
  <c r="AE18552" i="50"/>
  <c r="AF18551" i="50"/>
  <c r="AE18551" i="50"/>
  <c r="AF18550" i="50"/>
  <c r="AE18550" i="50"/>
  <c r="AF18549" i="50"/>
  <c r="AE18549" i="50"/>
  <c r="AF18548" i="50"/>
  <c r="AE18548" i="50"/>
  <c r="AF18547" i="50"/>
  <c r="AE18547" i="50"/>
  <c r="AF18546" i="50"/>
  <c r="AE18546" i="50"/>
  <c r="AF18545" i="50"/>
  <c r="AE18545" i="50"/>
  <c r="AF18544" i="50"/>
  <c r="AE18544" i="50"/>
  <c r="AF18543" i="50"/>
  <c r="AE18543" i="50"/>
  <c r="AF18542" i="50"/>
  <c r="AE18542" i="50"/>
  <c r="AF18541" i="50"/>
  <c r="AE18541" i="50"/>
  <c r="AF18540" i="50"/>
  <c r="AE18540" i="50"/>
  <c r="AF18539" i="50"/>
  <c r="AE18539" i="50"/>
  <c r="AF18538" i="50"/>
  <c r="AE18538" i="50"/>
  <c r="AF18537" i="50"/>
  <c r="AE18537" i="50"/>
  <c r="AF18536" i="50"/>
  <c r="AE18536" i="50"/>
  <c r="AF18535" i="50"/>
  <c r="AE18535" i="50"/>
  <c r="AF18534" i="50"/>
  <c r="AE18534" i="50"/>
  <c r="AF18533" i="50"/>
  <c r="AE18533" i="50"/>
  <c r="AF18532" i="50"/>
  <c r="AE18532" i="50"/>
  <c r="AF18531" i="50"/>
  <c r="AE18531" i="50"/>
  <c r="AF18530" i="50"/>
  <c r="AE18530" i="50"/>
  <c r="AF18529" i="50"/>
  <c r="AE18529" i="50"/>
  <c r="AF18528" i="50"/>
  <c r="AE18528" i="50"/>
  <c r="AF18527" i="50"/>
  <c r="AE18527" i="50"/>
  <c r="AF18526" i="50"/>
  <c r="AE18526" i="50"/>
  <c r="AF18525" i="50"/>
  <c r="AE18525" i="50"/>
  <c r="AF18524" i="50"/>
  <c r="AE18524" i="50"/>
  <c r="AF18523" i="50"/>
  <c r="AE18523" i="50"/>
  <c r="AF18522" i="50"/>
  <c r="AE18522" i="50"/>
  <c r="AF18521" i="50"/>
  <c r="AE18521" i="50"/>
  <c r="AF18520" i="50"/>
  <c r="AE18520" i="50"/>
  <c r="AF18519" i="50"/>
  <c r="AE18519" i="50"/>
  <c r="AF18518" i="50"/>
  <c r="AE18518" i="50"/>
  <c r="AF18517" i="50"/>
  <c r="AE18517" i="50"/>
  <c r="AF18516" i="50"/>
  <c r="AE18516" i="50"/>
  <c r="AF18515" i="50"/>
  <c r="AE18515" i="50"/>
  <c r="AF18514" i="50"/>
  <c r="AE18514" i="50"/>
  <c r="AF18513" i="50"/>
  <c r="AE18513" i="50"/>
  <c r="AF18512" i="50"/>
  <c r="AE18512" i="50"/>
  <c r="AF18511" i="50"/>
  <c r="AE18511" i="50"/>
  <c r="AF18510" i="50"/>
  <c r="AE18510" i="50"/>
  <c r="AF18509" i="50"/>
  <c r="AE18509" i="50"/>
  <c r="AF18508" i="50"/>
  <c r="AE18508" i="50"/>
  <c r="AF18507" i="50"/>
  <c r="AE18507" i="50"/>
  <c r="AF18506" i="50"/>
  <c r="AE18506" i="50"/>
  <c r="AF18505" i="50"/>
  <c r="AE18505" i="50"/>
  <c r="AF18504" i="50"/>
  <c r="AE18504" i="50"/>
  <c r="AF18503" i="50"/>
  <c r="AE18503" i="50"/>
  <c r="AF18502" i="50"/>
  <c r="AE18502" i="50"/>
  <c r="AF18501" i="50"/>
  <c r="AE18501" i="50"/>
  <c r="AF18500" i="50"/>
  <c r="AE18500" i="50"/>
  <c r="AF18499" i="50"/>
  <c r="AE18499" i="50"/>
  <c r="AF18498" i="50"/>
  <c r="AE18498" i="50"/>
  <c r="AF18497" i="50"/>
  <c r="AE18497" i="50"/>
  <c r="AF18496" i="50"/>
  <c r="AE18496" i="50"/>
  <c r="AF18495" i="50"/>
  <c r="AE18495" i="50"/>
  <c r="AF18494" i="50"/>
  <c r="AE18494" i="50"/>
  <c r="AF18493" i="50"/>
  <c r="AE18493" i="50"/>
  <c r="AF18492" i="50"/>
  <c r="AE18492" i="50"/>
  <c r="AF18491" i="50"/>
  <c r="AE18491" i="50"/>
  <c r="AF18490" i="50"/>
  <c r="AE18490" i="50"/>
  <c r="AF18489" i="50"/>
  <c r="AE18489" i="50"/>
  <c r="AF18488" i="50"/>
  <c r="AE18488" i="50"/>
  <c r="AF18487" i="50"/>
  <c r="AE18487" i="50"/>
  <c r="AF18486" i="50"/>
  <c r="AE18486" i="50"/>
  <c r="AF18485" i="50"/>
  <c r="AE18485" i="50"/>
  <c r="AF18484" i="50"/>
  <c r="AE18484" i="50"/>
  <c r="AF18483" i="50"/>
  <c r="AE18483" i="50"/>
  <c r="AF18482" i="50"/>
  <c r="AE18482" i="50"/>
  <c r="AF18481" i="50"/>
  <c r="AE18481" i="50"/>
  <c r="AF18480" i="50"/>
  <c r="AE18480" i="50"/>
  <c r="AF18479" i="50"/>
  <c r="AE18479" i="50"/>
  <c r="AF18478" i="50"/>
  <c r="AE18478" i="50"/>
  <c r="AF18477" i="50"/>
  <c r="AE18477" i="50"/>
  <c r="AF18476" i="50"/>
  <c r="AE18476" i="50"/>
  <c r="AF18475" i="50"/>
  <c r="AE18475" i="50"/>
  <c r="AF18474" i="50"/>
  <c r="AE18474" i="50"/>
  <c r="AF18473" i="50"/>
  <c r="AE18473" i="50"/>
  <c r="AF18472" i="50"/>
  <c r="AE18472" i="50"/>
  <c r="AF18471" i="50"/>
  <c r="AE18471" i="50"/>
  <c r="AF18470" i="50"/>
  <c r="AE18470" i="50"/>
  <c r="AF18469" i="50"/>
  <c r="AE18469" i="50"/>
  <c r="AF18468" i="50"/>
  <c r="AE18468" i="50"/>
  <c r="AF18467" i="50"/>
  <c r="AE18467" i="50"/>
  <c r="AF18466" i="50"/>
  <c r="AE18466" i="50"/>
  <c r="AF18465" i="50"/>
  <c r="AE18465" i="50"/>
  <c r="AF18464" i="50"/>
  <c r="AE18464" i="50"/>
  <c r="AF18463" i="50"/>
  <c r="AE18463" i="50"/>
  <c r="AF18462" i="50"/>
  <c r="AE18462" i="50"/>
  <c r="AF18461" i="50"/>
  <c r="AE18461" i="50"/>
  <c r="AF18460" i="50"/>
  <c r="AE18460" i="50"/>
  <c r="AF18459" i="50"/>
  <c r="AE18459" i="50"/>
  <c r="AF18458" i="50"/>
  <c r="AE18458" i="50"/>
  <c r="AF18457" i="50"/>
  <c r="AE18457" i="50"/>
  <c r="AF18456" i="50"/>
  <c r="AE18456" i="50"/>
  <c r="AF18455" i="50"/>
  <c r="AE18455" i="50"/>
  <c r="AF18454" i="50"/>
  <c r="AE18454" i="50"/>
  <c r="AF18453" i="50"/>
  <c r="AE18453" i="50"/>
  <c r="AF18452" i="50"/>
  <c r="AE18452" i="50"/>
  <c r="AF18451" i="50"/>
  <c r="AE18451" i="50"/>
  <c r="AF18450" i="50"/>
  <c r="AE18450" i="50"/>
  <c r="AF18449" i="50"/>
  <c r="AE18449" i="50"/>
  <c r="AF18448" i="50"/>
  <c r="AE18448" i="50"/>
  <c r="AF18447" i="50"/>
  <c r="AE18447" i="50"/>
  <c r="AF18446" i="50"/>
  <c r="AE18446" i="50"/>
  <c r="AF18445" i="50"/>
  <c r="AE18445" i="50"/>
  <c r="AF18444" i="50"/>
  <c r="AE18444" i="50"/>
  <c r="AF18443" i="50"/>
  <c r="AE18443" i="50"/>
  <c r="AF18442" i="50"/>
  <c r="AE18442" i="50"/>
  <c r="AF18441" i="50"/>
  <c r="AE18441" i="50"/>
  <c r="AF18440" i="50"/>
  <c r="AE18440" i="50"/>
  <c r="AF18439" i="50"/>
  <c r="AE18439" i="50"/>
  <c r="AF18438" i="50"/>
  <c r="AE18438" i="50"/>
  <c r="AF18437" i="50"/>
  <c r="AE18437" i="50"/>
  <c r="AF18436" i="50"/>
  <c r="AE18436" i="50"/>
  <c r="AF18435" i="50"/>
  <c r="AE18435" i="50"/>
  <c r="AF18434" i="50"/>
  <c r="AE18434" i="50"/>
  <c r="AF18433" i="50"/>
  <c r="AE18433" i="50"/>
  <c r="AF18432" i="50"/>
  <c r="AE18432" i="50"/>
  <c r="AF18431" i="50"/>
  <c r="AE18431" i="50"/>
  <c r="AF18430" i="50"/>
  <c r="AE18430" i="50"/>
  <c r="AF18429" i="50"/>
  <c r="AE18429" i="50"/>
  <c r="AF18428" i="50"/>
  <c r="AE18428" i="50"/>
  <c r="AF18427" i="50"/>
  <c r="AE18427" i="50"/>
  <c r="AF18426" i="50"/>
  <c r="AE18426" i="50"/>
  <c r="AF18425" i="50"/>
  <c r="AE18425" i="50"/>
  <c r="AF18424" i="50"/>
  <c r="AE18424" i="50"/>
  <c r="AF18423" i="50"/>
  <c r="AE18423" i="50"/>
  <c r="AF18422" i="50"/>
  <c r="AE18422" i="50"/>
  <c r="AF18421" i="50"/>
  <c r="AE18421" i="50"/>
  <c r="AF18420" i="50"/>
  <c r="AE18420" i="50"/>
  <c r="AF18419" i="50"/>
  <c r="AE18419" i="50"/>
  <c r="AF18418" i="50"/>
  <c r="AE18418" i="50"/>
  <c r="AF18417" i="50"/>
  <c r="AE18417" i="50"/>
  <c r="AF18416" i="50"/>
  <c r="AE18416" i="50"/>
  <c r="AF18415" i="50"/>
  <c r="AE18415" i="50"/>
  <c r="AF18414" i="50"/>
  <c r="AE18414" i="50"/>
  <c r="AF18413" i="50"/>
  <c r="AE18413" i="50"/>
  <c r="AF18412" i="50"/>
  <c r="AE18412" i="50"/>
  <c r="AF18411" i="50"/>
  <c r="AE18411" i="50"/>
  <c r="AF18410" i="50"/>
  <c r="AE18410" i="50"/>
  <c r="AG19565" i="50" l="1"/>
  <c r="AG19595" i="50"/>
  <c r="AG18467" i="50"/>
  <c r="AG18473" i="50"/>
  <c r="AG18485" i="50"/>
  <c r="AG18497" i="50"/>
  <c r="AG18509" i="50"/>
  <c r="AG18521" i="50"/>
  <c r="AG18527" i="50"/>
  <c r="AG18533" i="50"/>
  <c r="AG18539" i="50"/>
  <c r="AG18569" i="50"/>
  <c r="AG18707" i="50"/>
  <c r="AG18725" i="50"/>
  <c r="AG18731" i="50"/>
  <c r="AG18857" i="50"/>
  <c r="AG18450" i="50"/>
  <c r="AG18474" i="50"/>
  <c r="AG18486" i="50"/>
  <c r="AG18504" i="50"/>
  <c r="AG18510" i="50"/>
  <c r="AG18570" i="50"/>
  <c r="AG18594" i="50"/>
  <c r="AG18690" i="50"/>
  <c r="AG18696" i="50"/>
  <c r="AG19968" i="50"/>
  <c r="AG19992" i="50"/>
  <c r="AG20016" i="50"/>
  <c r="AG20040" i="50"/>
  <c r="AG20088" i="50"/>
  <c r="AG18457" i="50"/>
  <c r="AG18849" i="50"/>
  <c r="AG19719" i="50"/>
  <c r="AG18699" i="50"/>
  <c r="AG19617" i="50"/>
  <c r="AG19713" i="50"/>
  <c r="AG19731" i="50"/>
  <c r="AG20043" i="50"/>
  <c r="AG20079" i="50"/>
  <c r="AG20085" i="50"/>
  <c r="AG18470" i="50"/>
  <c r="AG18482" i="50"/>
  <c r="AG18494" i="50"/>
  <c r="AG18571" i="50"/>
  <c r="AG18592" i="50"/>
  <c r="AG18616" i="50"/>
  <c r="AG18640" i="50"/>
  <c r="AG19870" i="50"/>
  <c r="AG19876" i="50"/>
  <c r="AG19918" i="50"/>
  <c r="AG19924" i="50"/>
  <c r="AG19966" i="50"/>
  <c r="AG19972" i="50"/>
  <c r="AG20021" i="50"/>
  <c r="AG18583" i="50"/>
  <c r="AG18595" i="50"/>
  <c r="AG18811" i="50"/>
  <c r="AG18835" i="50"/>
  <c r="AG18889" i="50"/>
  <c r="AG18901" i="50"/>
  <c r="AG18913" i="50"/>
  <c r="AG19807" i="50"/>
  <c r="AG19825" i="50"/>
  <c r="AG19843" i="50"/>
  <c r="AG19861" i="50"/>
  <c r="AG19867" i="50"/>
  <c r="AG19885" i="50"/>
  <c r="AG19891" i="50"/>
  <c r="AG19903" i="50"/>
  <c r="AG19933" i="50"/>
  <c r="AG19957" i="50"/>
  <c r="AG19963" i="50"/>
  <c r="AG19981" i="50"/>
  <c r="AG19987" i="50"/>
  <c r="AG19999" i="50"/>
  <c r="AG20005" i="50"/>
  <c r="AG20011" i="50"/>
  <c r="AG18440" i="50"/>
  <c r="AG18926" i="50"/>
  <c r="AG18938" i="50"/>
  <c r="AG19178" i="50"/>
  <c r="AG19610" i="50"/>
  <c r="AG19252" i="50"/>
  <c r="AG18601" i="50"/>
  <c r="AG18865" i="50"/>
  <c r="AG18919" i="50"/>
  <c r="AG18465" i="50"/>
  <c r="AG18607" i="50"/>
  <c r="AG18655" i="50"/>
  <c r="AG18805" i="50"/>
  <c r="AG18466" i="50"/>
  <c r="AG18490" i="50"/>
  <c r="AG18562" i="50"/>
  <c r="AG19361" i="50"/>
  <c r="AG18799" i="50"/>
  <c r="AG19501" i="50"/>
  <c r="AG18611" i="50"/>
  <c r="AG19319" i="50"/>
  <c r="AG19367" i="50"/>
  <c r="AG19709" i="50"/>
  <c r="AG19727" i="50"/>
  <c r="AG19877" i="50"/>
  <c r="AG19931" i="50"/>
  <c r="AG19949" i="50"/>
  <c r="AG20087" i="50"/>
  <c r="AG18608" i="50"/>
  <c r="AG18680" i="50"/>
  <c r="AG19280" i="50"/>
  <c r="AG19286" i="50"/>
  <c r="AG19310" i="50"/>
  <c r="AG19322" i="50"/>
  <c r="AG19334" i="50"/>
  <c r="AG19346" i="50"/>
  <c r="AG19382" i="50"/>
  <c r="AG19388" i="50"/>
  <c r="AG19472" i="50"/>
  <c r="AG19478" i="50"/>
  <c r="AG19616" i="50"/>
  <c r="AG19868" i="50"/>
  <c r="AG19892" i="50"/>
  <c r="AG19898" i="50"/>
  <c r="AG19904" i="50"/>
  <c r="AG19940" i="50"/>
  <c r="AG19946" i="50"/>
  <c r="AG20036" i="50"/>
  <c r="AG20072" i="50"/>
  <c r="AG18587" i="50"/>
  <c r="AG19301" i="50"/>
  <c r="AG19355" i="50"/>
  <c r="AG19451" i="50"/>
  <c r="AG19715" i="50"/>
  <c r="AG18632" i="50"/>
  <c r="AG18752" i="50"/>
  <c r="AG18471" i="50"/>
  <c r="AG18495" i="50"/>
  <c r="AG18591" i="50"/>
  <c r="AG18615" i="50"/>
  <c r="AG18621" i="50"/>
  <c r="AG18645" i="50"/>
  <c r="AG18651" i="50"/>
  <c r="AG18681" i="50"/>
  <c r="AG18939" i="50"/>
  <c r="AG18951" i="50"/>
  <c r="AG19011" i="50"/>
  <c r="AG19023" i="50"/>
  <c r="AG19035" i="50"/>
  <c r="AG19047" i="50"/>
  <c r="AG19131" i="50"/>
  <c r="AG19143" i="50"/>
  <c r="AG19503" i="50"/>
  <c r="AG19563" i="50"/>
  <c r="AG19587" i="50"/>
  <c r="AG19409" i="50"/>
  <c r="AG19703" i="50"/>
  <c r="AG19805" i="50"/>
  <c r="AG19823" i="50"/>
  <c r="AG19859" i="50"/>
  <c r="AG19871" i="50"/>
  <c r="AG19907" i="50"/>
  <c r="AG19919" i="50"/>
  <c r="AG19925" i="50"/>
  <c r="AG19943" i="50"/>
  <c r="AG18754" i="50"/>
  <c r="AG18760" i="50"/>
  <c r="AG18766" i="50"/>
  <c r="AG18772" i="50"/>
  <c r="AG19246" i="50"/>
  <c r="AG19327" i="50"/>
  <c r="AG19399" i="50"/>
  <c r="AG19435" i="50"/>
  <c r="AG19441" i="50"/>
  <c r="AG19447" i="50"/>
  <c r="AG19453" i="50"/>
  <c r="AG19614" i="50"/>
  <c r="AG19626" i="50"/>
  <c r="AG19644" i="50"/>
  <c r="AG19650" i="50"/>
  <c r="AG19662" i="50"/>
  <c r="AG19674" i="50"/>
  <c r="AG19764" i="50"/>
  <c r="AG19800" i="50"/>
  <c r="AG18413" i="50"/>
  <c r="AG18449" i="50"/>
  <c r="AG18705" i="50"/>
  <c r="AG18711" i="50"/>
  <c r="AG18717" i="50"/>
  <c r="AG18723" i="50"/>
  <c r="AG18729" i="50"/>
  <c r="AG18753" i="50"/>
  <c r="AG18765" i="50"/>
  <c r="AG18813" i="50"/>
  <c r="AG18819" i="50"/>
  <c r="AG18831" i="50"/>
  <c r="AG18837" i="50"/>
  <c r="AG18944" i="50"/>
  <c r="AG18950" i="50"/>
  <c r="AG18962" i="50"/>
  <c r="AG18974" i="50"/>
  <c r="AG19010" i="50"/>
  <c r="AG19076" i="50"/>
  <c r="AG19136" i="50"/>
  <c r="AG19202" i="50"/>
  <c r="AG19543" i="50"/>
  <c r="AG19597" i="50"/>
  <c r="AG19609" i="50"/>
  <c r="AG19633" i="50"/>
  <c r="AG19657" i="50"/>
  <c r="AG19735" i="50"/>
  <c r="AG19753" i="50"/>
  <c r="AG18712" i="50"/>
  <c r="AG18838" i="50"/>
  <c r="AG18861" i="50"/>
  <c r="AG18885" i="50"/>
  <c r="AG19191" i="50"/>
  <c r="AG19233" i="50"/>
  <c r="AG19263" i="50"/>
  <c r="AG19484" i="50"/>
  <c r="AG19514" i="50"/>
  <c r="AG19742" i="50"/>
  <c r="AG18779" i="50"/>
  <c r="AG18785" i="50"/>
  <c r="AG18791" i="50"/>
  <c r="AG18797" i="50"/>
  <c r="AG18874" i="50"/>
  <c r="AG19006" i="50"/>
  <c r="AG19012" i="50"/>
  <c r="AG19054" i="50"/>
  <c r="AG19138" i="50"/>
  <c r="AG19186" i="50"/>
  <c r="AG19515" i="50"/>
  <c r="AG19743" i="50"/>
  <c r="AG19797" i="50"/>
  <c r="AG19893" i="50"/>
  <c r="AG18684" i="50"/>
  <c r="AG18672" i="50"/>
  <c r="AG18499" i="50"/>
  <c r="AG18505" i="50"/>
  <c r="AG18685" i="50"/>
  <c r="AG18780" i="50"/>
  <c r="AG18822" i="50"/>
  <c r="AG18834" i="50"/>
  <c r="AG18846" i="50"/>
  <c r="AG19193" i="50"/>
  <c r="AG19223" i="50"/>
  <c r="AG19630" i="50"/>
  <c r="AG19690" i="50"/>
  <c r="AG19756" i="50"/>
  <c r="AG18411" i="50"/>
  <c r="AG18417" i="50"/>
  <c r="AG18441" i="50"/>
  <c r="AG18453" i="50"/>
  <c r="AG18733" i="50"/>
  <c r="AG18739" i="50"/>
  <c r="AG18900" i="50"/>
  <c r="AG18906" i="50"/>
  <c r="AG18918" i="50"/>
  <c r="AG19188" i="50"/>
  <c r="AG19200" i="50"/>
  <c r="AG19224" i="50"/>
  <c r="AG19320" i="50"/>
  <c r="AG19368" i="50"/>
  <c r="AG19416" i="50"/>
  <c r="AG19434" i="50"/>
  <c r="AG19566" i="50"/>
  <c r="AG18460" i="50"/>
  <c r="AG18579" i="50"/>
  <c r="AG18728" i="50"/>
  <c r="AG18787" i="50"/>
  <c r="AG18851" i="50"/>
  <c r="AG18869" i="50"/>
  <c r="AG18881" i="50"/>
  <c r="AG18887" i="50"/>
  <c r="AG18899" i="50"/>
  <c r="AG18905" i="50"/>
  <c r="AG18917" i="50"/>
  <c r="AG18923" i="50"/>
  <c r="AG19293" i="50"/>
  <c r="AG19299" i="50"/>
  <c r="AG19305" i="50"/>
  <c r="AG19335" i="50"/>
  <c r="AG19341" i="50"/>
  <c r="AG19353" i="50"/>
  <c r="AG19383" i="50"/>
  <c r="AG19425" i="50"/>
  <c r="AG19431" i="50"/>
  <c r="AG19615" i="50"/>
  <c r="AG19705" i="50"/>
  <c r="AG19723" i="50"/>
  <c r="AG19806" i="50"/>
  <c r="AG19860" i="50"/>
  <c r="AG19884" i="50"/>
  <c r="AG19890" i="50"/>
  <c r="AG19908" i="50"/>
  <c r="AG19944" i="50"/>
  <c r="AG18443" i="50"/>
  <c r="AG18461" i="50"/>
  <c r="AG18544" i="50"/>
  <c r="AG18574" i="50"/>
  <c r="AG18586" i="50"/>
  <c r="AG18598" i="50"/>
  <c r="AG18646" i="50"/>
  <c r="AG18663" i="50"/>
  <c r="AG18693" i="50"/>
  <c r="AG18770" i="50"/>
  <c r="AG18959" i="50"/>
  <c r="AG18965" i="50"/>
  <c r="AG18971" i="50"/>
  <c r="AG18977" i="50"/>
  <c r="AG18983" i="50"/>
  <c r="AG19109" i="50"/>
  <c r="AG19234" i="50"/>
  <c r="AG19276" i="50"/>
  <c r="AG19324" i="50"/>
  <c r="AG19336" i="50"/>
  <c r="AG19342" i="50"/>
  <c r="AG19348" i="50"/>
  <c r="AG19384" i="50"/>
  <c r="AG19396" i="50"/>
  <c r="AG19450" i="50"/>
  <c r="AG19544" i="50"/>
  <c r="AG19562" i="50"/>
  <c r="AG19580" i="50"/>
  <c r="AG19634" i="50"/>
  <c r="AG19682" i="50"/>
  <c r="AG19741" i="50"/>
  <c r="AG19765" i="50"/>
  <c r="AG18456" i="50"/>
  <c r="AG18462" i="50"/>
  <c r="AG18551" i="50"/>
  <c r="AG18593" i="50"/>
  <c r="AG18623" i="50"/>
  <c r="AG18635" i="50"/>
  <c r="AG18641" i="50"/>
  <c r="AG18676" i="50"/>
  <c r="AG18777" i="50"/>
  <c r="AG18800" i="50"/>
  <c r="AG18806" i="50"/>
  <c r="AG18812" i="50"/>
  <c r="AG18830" i="50"/>
  <c r="AG18853" i="50"/>
  <c r="AG18859" i="50"/>
  <c r="AG19008" i="50"/>
  <c r="AG19014" i="50"/>
  <c r="AG19026" i="50"/>
  <c r="AG19038" i="50"/>
  <c r="AG19044" i="50"/>
  <c r="AG19050" i="50"/>
  <c r="AG19062" i="50"/>
  <c r="AG19098" i="50"/>
  <c r="AG19134" i="50"/>
  <c r="AG19152" i="50"/>
  <c r="AG19158" i="50"/>
  <c r="AG19176" i="50"/>
  <c r="AG19403" i="50"/>
  <c r="AG19480" i="50"/>
  <c r="AG19510" i="50"/>
  <c r="AG19533" i="50"/>
  <c r="AG19647" i="50"/>
  <c r="AG19736" i="50"/>
  <c r="AG19778" i="50"/>
  <c r="AG19796" i="50"/>
  <c r="AG19808" i="50"/>
  <c r="AG19856" i="50"/>
  <c r="AG18949" i="50"/>
  <c r="AG18961" i="50"/>
  <c r="AG18967" i="50"/>
  <c r="AG18973" i="50"/>
  <c r="AG18985" i="50"/>
  <c r="AG19009" i="50"/>
  <c r="AG19015" i="50"/>
  <c r="AG19021" i="50"/>
  <c r="AG19027" i="50"/>
  <c r="AG19045" i="50"/>
  <c r="AG19081" i="50"/>
  <c r="AG19105" i="50"/>
  <c r="AG19111" i="50"/>
  <c r="AG19230" i="50"/>
  <c r="AG19236" i="50"/>
  <c r="AG19242" i="50"/>
  <c r="AG19546" i="50"/>
  <c r="AG19552" i="50"/>
  <c r="AG19737" i="50"/>
  <c r="AG18439" i="50"/>
  <c r="AG18671" i="50"/>
  <c r="AG18410" i="50"/>
  <c r="AG18446" i="50"/>
  <c r="AG18463" i="50"/>
  <c r="AG18469" i="50"/>
  <c r="AG18493" i="50"/>
  <c r="AG18559" i="50"/>
  <c r="AG18612" i="50"/>
  <c r="AG18701" i="50"/>
  <c r="AG18801" i="50"/>
  <c r="AG18807" i="50"/>
  <c r="AG18878" i="50"/>
  <c r="AG18890" i="50"/>
  <c r="AG19124" i="50"/>
  <c r="AG19130" i="50"/>
  <c r="AG19201" i="50"/>
  <c r="AG19374" i="50"/>
  <c r="AG19380" i="50"/>
  <c r="AG19404" i="50"/>
  <c r="AG19470" i="50"/>
  <c r="AG19476" i="50"/>
  <c r="AG19482" i="50"/>
  <c r="AG19506" i="50"/>
  <c r="AG19517" i="50"/>
  <c r="AG19720" i="50"/>
  <c r="AG19726" i="50"/>
  <c r="AG19965" i="50"/>
  <c r="AG19995" i="50"/>
  <c r="AG18659" i="50"/>
  <c r="AG18625" i="50"/>
  <c r="AG18631" i="50"/>
  <c r="AG18643" i="50"/>
  <c r="AG18702" i="50"/>
  <c r="AG18714" i="50"/>
  <c r="AG18726" i="50"/>
  <c r="AG18737" i="50"/>
  <c r="AG18767" i="50"/>
  <c r="AG18773" i="50"/>
  <c r="AG18873" i="50"/>
  <c r="AG19190" i="50"/>
  <c r="AG19601" i="50"/>
  <c r="AG19637" i="50"/>
  <c r="AG19661" i="50"/>
  <c r="AG19667" i="50"/>
  <c r="AG19697" i="50"/>
  <c r="AG18423" i="50"/>
  <c r="AG18435" i="50"/>
  <c r="AG18459" i="50"/>
  <c r="AG18500" i="50"/>
  <c r="AG18524" i="50"/>
  <c r="AG18548" i="50"/>
  <c r="AG18560" i="50"/>
  <c r="AG18578" i="50"/>
  <c r="AG18590" i="50"/>
  <c r="AG18596" i="50"/>
  <c r="AG18602" i="50"/>
  <c r="AG18679" i="50"/>
  <c r="AG18703" i="50"/>
  <c r="AG18727" i="50"/>
  <c r="AG18732" i="50"/>
  <c r="AG18815" i="50"/>
  <c r="AG18904" i="50"/>
  <c r="AG18999" i="50"/>
  <c r="AG19089" i="50"/>
  <c r="AG19125" i="50"/>
  <c r="AG19226" i="50"/>
  <c r="AG19250" i="50"/>
  <c r="AG19262" i="50"/>
  <c r="AG19418" i="50"/>
  <c r="AG19454" i="50"/>
  <c r="AG19466" i="50"/>
  <c r="AG19710" i="50"/>
  <c r="AG19757" i="50"/>
  <c r="AG19841" i="50"/>
  <c r="AG18537" i="50"/>
  <c r="AG18549" i="50"/>
  <c r="AG18567" i="50"/>
  <c r="AG18662" i="50"/>
  <c r="AG18686" i="50"/>
  <c r="AG18698" i="50"/>
  <c r="AG18798" i="50"/>
  <c r="AG18839" i="50"/>
  <c r="AG18940" i="50"/>
  <c r="AG18964" i="50"/>
  <c r="AG19060" i="50"/>
  <c r="AG19084" i="50"/>
  <c r="AG19096" i="50"/>
  <c r="AG19561" i="50"/>
  <c r="AG19573" i="50"/>
  <c r="AG19776" i="50"/>
  <c r="AG18501" i="50"/>
  <c r="AG18513" i="50"/>
  <c r="AG18519" i="50"/>
  <c r="AG18531" i="50"/>
  <c r="AG18543" i="50"/>
  <c r="AG18584" i="50"/>
  <c r="AG18619" i="50"/>
  <c r="AG19294" i="50"/>
  <c r="AG19300" i="50"/>
  <c r="AG19318" i="50"/>
  <c r="AG19390" i="50"/>
  <c r="AG19622" i="50"/>
  <c r="AG19640" i="50"/>
  <c r="AG19652" i="50"/>
  <c r="AG19658" i="50"/>
  <c r="AG19688" i="50"/>
  <c r="AG19694" i="50"/>
  <c r="AG19956" i="50"/>
  <c r="AG19962" i="50"/>
  <c r="AG19980" i="50"/>
  <c r="AG19986" i="50"/>
  <c r="AG20004" i="50"/>
  <c r="AG18422" i="50"/>
  <c r="AG18427" i="50"/>
  <c r="AG18455" i="50"/>
  <c r="AG18661" i="50"/>
  <c r="AG18741" i="50"/>
  <c r="AG18998" i="50"/>
  <c r="AG19028" i="50"/>
  <c r="AG19229" i="50"/>
  <c r="AG19235" i="50"/>
  <c r="AG19241" i="50"/>
  <c r="AG19557" i="50"/>
  <c r="AG18479" i="50"/>
  <c r="AG18644" i="50"/>
  <c r="AG19135" i="50"/>
  <c r="AG20083" i="50"/>
  <c r="AG18627" i="50"/>
  <c r="AG18748" i="50"/>
  <c r="AG18783" i="50"/>
  <c r="AG18795" i="50"/>
  <c r="AG18886" i="50"/>
  <c r="AG18898" i="50"/>
  <c r="AG18928" i="50"/>
  <c r="AG18934" i="50"/>
  <c r="AG19005" i="50"/>
  <c r="AG19082" i="50"/>
  <c r="AG19213" i="50"/>
  <c r="AG19248" i="50"/>
  <c r="AG19254" i="50"/>
  <c r="AG19266" i="50"/>
  <c r="AG19272" i="50"/>
  <c r="AG19428" i="50"/>
  <c r="AG19952" i="50"/>
  <c r="AG18622" i="50"/>
  <c r="AG18634" i="50"/>
  <c r="AG18657" i="50"/>
  <c r="AG18697" i="50"/>
  <c r="AG18708" i="50"/>
  <c r="AG18743" i="50"/>
  <c r="AG18761" i="50"/>
  <c r="AG18790" i="50"/>
  <c r="AG18824" i="50"/>
  <c r="AG18841" i="50"/>
  <c r="AG18847" i="50"/>
  <c r="AG18958" i="50"/>
  <c r="AG18970" i="50"/>
  <c r="AG18976" i="50"/>
  <c r="AG18982" i="50"/>
  <c r="AG18988" i="50"/>
  <c r="AG19119" i="50"/>
  <c r="AG19142" i="50"/>
  <c r="AG19154" i="50"/>
  <c r="AG19166" i="50"/>
  <c r="AG19184" i="50"/>
  <c r="AG19523" i="50"/>
  <c r="AG19529" i="50"/>
  <c r="AG19541" i="50"/>
  <c r="AG19839" i="50"/>
  <c r="AG19845" i="50"/>
  <c r="AG18667" i="50"/>
  <c r="AG18609" i="50"/>
  <c r="AG18563" i="50"/>
  <c r="AG18540" i="50"/>
  <c r="AG18575" i="50"/>
  <c r="AG19564" i="50"/>
  <c r="AG18419" i="50"/>
  <c r="AG18447" i="50"/>
  <c r="AG18517" i="50"/>
  <c r="AG18523" i="50"/>
  <c r="AG18529" i="50"/>
  <c r="AG18564" i="50"/>
  <c r="AG18599" i="50"/>
  <c r="AG18652" i="50"/>
  <c r="AG18675" i="50"/>
  <c r="AG18709" i="50"/>
  <c r="AG18721" i="50"/>
  <c r="AG18989" i="50"/>
  <c r="AG19733" i="50"/>
  <c r="AG19828" i="50"/>
  <c r="AG18556" i="50"/>
  <c r="AG19588" i="50"/>
  <c r="AG20077" i="50"/>
  <c r="AG18503" i="50"/>
  <c r="AG18492" i="50"/>
  <c r="AG18414" i="50"/>
  <c r="AG18425" i="50"/>
  <c r="AG18431" i="50"/>
  <c r="AG18442" i="50"/>
  <c r="AG18535" i="50"/>
  <c r="AG18547" i="50"/>
  <c r="AG18814" i="50"/>
  <c r="AG18826" i="50"/>
  <c r="AG18843" i="50"/>
  <c r="AG18924" i="50"/>
  <c r="AG19394" i="50"/>
  <c r="AG19406" i="50"/>
  <c r="AG19430" i="50"/>
  <c r="AG19704" i="50"/>
  <c r="AG19722" i="50"/>
  <c r="AG19763" i="50"/>
  <c r="AG19775" i="50"/>
  <c r="AG18597" i="50"/>
  <c r="AG18817" i="50"/>
  <c r="AG18639" i="50"/>
  <c r="AG18437" i="50"/>
  <c r="AG18636" i="50"/>
  <c r="AG18642" i="50"/>
  <c r="AG18682" i="50"/>
  <c r="AG18734" i="50"/>
  <c r="AG18757" i="50"/>
  <c r="AG18774" i="50"/>
  <c r="AG18860" i="50"/>
  <c r="AG18877" i="50"/>
  <c r="AG18942" i="50"/>
  <c r="AG18948" i="50"/>
  <c r="AG18960" i="50"/>
  <c r="AG18966" i="50"/>
  <c r="AG18972" i="50"/>
  <c r="AG18978" i="50"/>
  <c r="AG18984" i="50"/>
  <c r="AG19371" i="50"/>
  <c r="AG19729" i="50"/>
  <c r="AG19746" i="50"/>
  <c r="AG18568" i="50"/>
  <c r="AG18713" i="50"/>
  <c r="AG18719" i="50"/>
  <c r="AG18823" i="50"/>
  <c r="AG18829" i="50"/>
  <c r="AG18963" i="50"/>
  <c r="AG18981" i="50"/>
  <c r="AG19058" i="50"/>
  <c r="AG19070" i="50"/>
  <c r="AG19558" i="50"/>
  <c r="AG19576" i="50"/>
  <c r="AG19594" i="50"/>
  <c r="AG19606" i="50"/>
  <c r="AG19820" i="50"/>
  <c r="AG20029" i="50"/>
  <c r="AG20035" i="50"/>
  <c r="AG18515" i="50"/>
  <c r="AG18412" i="50"/>
  <c r="AG18468" i="50"/>
  <c r="AG18483" i="50"/>
  <c r="AG18489" i="50"/>
  <c r="AG18654" i="50"/>
  <c r="AG18665" i="50"/>
  <c r="AG18677" i="50"/>
  <c r="AG18694" i="50"/>
  <c r="AG19598" i="50"/>
  <c r="AG18415" i="50"/>
  <c r="AG18421" i="50"/>
  <c r="AG18438" i="50"/>
  <c r="AG18448" i="50"/>
  <c r="AG18506" i="50"/>
  <c r="AG18530" i="50"/>
  <c r="AG18542" i="50"/>
  <c r="AG18553" i="50"/>
  <c r="AG18588" i="50"/>
  <c r="AG18647" i="50"/>
  <c r="AG18670" i="50"/>
  <c r="AG18710" i="50"/>
  <c r="AG18722" i="50"/>
  <c r="AG18750" i="50"/>
  <c r="AG18802" i="50"/>
  <c r="AG18825" i="50"/>
  <c r="AG18848" i="50"/>
  <c r="AG18870" i="50"/>
  <c r="AG18888" i="50"/>
  <c r="AG18994" i="50"/>
  <c r="AG19036" i="50"/>
  <c r="AG19048" i="50"/>
  <c r="AG19071" i="50"/>
  <c r="AG19106" i="50"/>
  <c r="AG19118" i="50"/>
  <c r="AG19153" i="50"/>
  <c r="AG19177" i="50"/>
  <c r="AG19247" i="50"/>
  <c r="AG19259" i="50"/>
  <c r="AG19265" i="50"/>
  <c r="AG19271" i="50"/>
  <c r="AG19354" i="50"/>
  <c r="AG19360" i="50"/>
  <c r="AG19366" i="50"/>
  <c r="AG19372" i="50"/>
  <c r="AG19389" i="50"/>
  <c r="AG19446" i="50"/>
  <c r="AG19487" i="50"/>
  <c r="AG19499" i="50"/>
  <c r="AG19505" i="50"/>
  <c r="AG19516" i="50"/>
  <c r="AG19528" i="50"/>
  <c r="AG19540" i="50"/>
  <c r="AG19569" i="50"/>
  <c r="AG19663" i="50"/>
  <c r="AG19687" i="50"/>
  <c r="AG19693" i="50"/>
  <c r="AG19717" i="50"/>
  <c r="AG19728" i="50"/>
  <c r="AG19734" i="50"/>
  <c r="AG19745" i="50"/>
  <c r="AG19821" i="50"/>
  <c r="AG19832" i="50"/>
  <c r="AG19844" i="50"/>
  <c r="AG19880" i="50"/>
  <c r="AG20052" i="50"/>
  <c r="AG19013" i="50"/>
  <c r="AG19025" i="50"/>
  <c r="AG19078" i="50"/>
  <c r="AG19225" i="50"/>
  <c r="AG19284" i="50"/>
  <c r="AG19296" i="50"/>
  <c r="AG19326" i="50"/>
  <c r="AG19332" i="50"/>
  <c r="AG19338" i="50"/>
  <c r="AG19373" i="50"/>
  <c r="AG19379" i="50"/>
  <c r="AG19412" i="50"/>
  <c r="AG19424" i="50"/>
  <c r="AG19547" i="50"/>
  <c r="AG19553" i="50"/>
  <c r="AG19600" i="50"/>
  <c r="AG19706" i="50"/>
  <c r="AG19718" i="50"/>
  <c r="AG19769" i="50"/>
  <c r="AG19804" i="50"/>
  <c r="AG19822" i="50"/>
  <c r="AG19869" i="50"/>
  <c r="AG19911" i="50"/>
  <c r="AG19923" i="50"/>
  <c r="AG19935" i="50"/>
  <c r="AG19941" i="50"/>
  <c r="AG19947" i="50"/>
  <c r="AG19970" i="50"/>
  <c r="AG19976" i="50"/>
  <c r="AG20018" i="50"/>
  <c r="AG19001" i="50"/>
  <c r="AG19019" i="50"/>
  <c r="AG18428" i="50"/>
  <c r="AG18444" i="50"/>
  <c r="AG18484" i="50"/>
  <c r="AG18502" i="50"/>
  <c r="AG18514" i="50"/>
  <c r="AG18526" i="50"/>
  <c r="AG18555" i="50"/>
  <c r="AG18561" i="50"/>
  <c r="AG18573" i="50"/>
  <c r="AG18585" i="50"/>
  <c r="AG18649" i="50"/>
  <c r="AG18660" i="50"/>
  <c r="AG18666" i="50"/>
  <c r="AG18678" i="50"/>
  <c r="AG18683" i="50"/>
  <c r="AG18689" i="50"/>
  <c r="AG18695" i="50"/>
  <c r="AG18718" i="50"/>
  <c r="AG18746" i="50"/>
  <c r="AG18769" i="50"/>
  <c r="AG18775" i="50"/>
  <c r="AG18781" i="50"/>
  <c r="AG18793" i="50"/>
  <c r="AG18810" i="50"/>
  <c r="AG18821" i="50"/>
  <c r="AG18833" i="50"/>
  <c r="AG18844" i="50"/>
  <c r="AG18850" i="50"/>
  <c r="AG18855" i="50"/>
  <c r="AG18867" i="50"/>
  <c r="AG18925" i="50"/>
  <c r="AG18990" i="50"/>
  <c r="AG19032" i="50"/>
  <c r="AG19102" i="50"/>
  <c r="AG19108" i="50"/>
  <c r="AG19132" i="50"/>
  <c r="AG19155" i="50"/>
  <c r="AG19173" i="50"/>
  <c r="AG19185" i="50"/>
  <c r="AG19214" i="50"/>
  <c r="AG19255" i="50"/>
  <c r="AG19267" i="50"/>
  <c r="AG19362" i="50"/>
  <c r="AG19407" i="50"/>
  <c r="AG19448" i="50"/>
  <c r="AG19460" i="50"/>
  <c r="AG19483" i="50"/>
  <c r="AG19489" i="50"/>
  <c r="AG19513" i="50"/>
  <c r="AG19518" i="50"/>
  <c r="AG19554" i="50"/>
  <c r="AG19559" i="50"/>
  <c r="AG19577" i="50"/>
  <c r="AG19589" i="50"/>
  <c r="AG19629" i="50"/>
  <c r="AG19635" i="50"/>
  <c r="AG19641" i="50"/>
  <c r="AG19653" i="50"/>
  <c r="AG19659" i="50"/>
  <c r="AG19665" i="50"/>
  <c r="AG19683" i="50"/>
  <c r="AG19689" i="50"/>
  <c r="AG19781" i="50"/>
  <c r="AG19787" i="50"/>
  <c r="AG19817" i="50"/>
  <c r="AG19852" i="50"/>
  <c r="AG19948" i="50"/>
  <c r="AG19989" i="50"/>
  <c r="AG20024" i="50"/>
  <c r="AG20042" i="50"/>
  <c r="AG20048" i="50"/>
  <c r="AG20090" i="50"/>
  <c r="AG19103" i="50"/>
  <c r="AG19443" i="50"/>
  <c r="AG19490" i="50"/>
  <c r="AG20037" i="50"/>
  <c r="AG20061" i="50"/>
  <c r="AG18747" i="50"/>
  <c r="AG18759" i="50"/>
  <c r="AG18794" i="50"/>
  <c r="AG18816" i="50"/>
  <c r="AG18845" i="50"/>
  <c r="AG18856" i="50"/>
  <c r="AG18891" i="50"/>
  <c r="AG18903" i="50"/>
  <c r="AG18932" i="50"/>
  <c r="AG18986" i="50"/>
  <c r="AG18997" i="50"/>
  <c r="AG19074" i="50"/>
  <c r="AG19080" i="50"/>
  <c r="AG19115" i="50"/>
  <c r="AG19150" i="50"/>
  <c r="AG19162" i="50"/>
  <c r="AG19168" i="50"/>
  <c r="AG19174" i="50"/>
  <c r="AG19192" i="50"/>
  <c r="AG19203" i="50"/>
  <c r="AG19209" i="50"/>
  <c r="AG19256" i="50"/>
  <c r="AG19268" i="50"/>
  <c r="AG19274" i="50"/>
  <c r="AG19298" i="50"/>
  <c r="AG19408" i="50"/>
  <c r="AG19420" i="50"/>
  <c r="AG19467" i="50"/>
  <c r="AG19537" i="50"/>
  <c r="AG19578" i="50"/>
  <c r="AG19618" i="50"/>
  <c r="AG19624" i="50"/>
  <c r="AG19642" i="50"/>
  <c r="AG19660" i="50"/>
  <c r="AG19678" i="50"/>
  <c r="AG19696" i="50"/>
  <c r="AG19714" i="50"/>
  <c r="AG19788" i="50"/>
  <c r="AG19824" i="50"/>
  <c r="AG19889" i="50"/>
  <c r="AG20020" i="50"/>
  <c r="AG19069" i="50"/>
  <c r="AG19075" i="50"/>
  <c r="AG19104" i="50"/>
  <c r="AG19110" i="50"/>
  <c r="AG19122" i="50"/>
  <c r="AG19151" i="50"/>
  <c r="AG19157" i="50"/>
  <c r="AG19163" i="50"/>
  <c r="AG19169" i="50"/>
  <c r="AG19175" i="50"/>
  <c r="AG19210" i="50"/>
  <c r="AG19222" i="50"/>
  <c r="AG19251" i="50"/>
  <c r="AG19275" i="50"/>
  <c r="AG19287" i="50"/>
  <c r="AG19311" i="50"/>
  <c r="AG19323" i="50"/>
  <c r="AG19387" i="50"/>
  <c r="AG19415" i="50"/>
  <c r="AG19444" i="50"/>
  <c r="AG19456" i="50"/>
  <c r="AG19468" i="50"/>
  <c r="AG19491" i="50"/>
  <c r="AG19497" i="50"/>
  <c r="AG19520" i="50"/>
  <c r="AG19526" i="50"/>
  <c r="AG19567" i="50"/>
  <c r="AG19579" i="50"/>
  <c r="AG19619" i="50"/>
  <c r="AG19631" i="50"/>
  <c r="AG19655" i="50"/>
  <c r="AG19679" i="50"/>
  <c r="AG19738" i="50"/>
  <c r="AG19749" i="50"/>
  <c r="AG19772" i="50"/>
  <c r="AG19777" i="50"/>
  <c r="AG19789" i="50"/>
  <c r="AG19795" i="50"/>
  <c r="AG19836" i="50"/>
  <c r="AG19848" i="50"/>
  <c r="AG19961" i="50"/>
  <c r="AG20038" i="50"/>
  <c r="AG20044" i="50"/>
  <c r="AG20062" i="50"/>
  <c r="AG20068" i="50"/>
  <c r="AG20074" i="50"/>
  <c r="AG19211" i="50"/>
  <c r="AG19347" i="50"/>
  <c r="AG19359" i="50"/>
  <c r="AG19539" i="50"/>
  <c r="AG19750" i="50"/>
  <c r="AG19784" i="50"/>
  <c r="AG19837" i="50"/>
  <c r="AG19932" i="50"/>
  <c r="AG19979" i="50"/>
  <c r="AG20003" i="50"/>
  <c r="AG20033" i="50"/>
  <c r="AG20057" i="50"/>
  <c r="AG20081" i="50"/>
  <c r="AG18520" i="50"/>
  <c r="AG18577" i="50"/>
  <c r="AG18715" i="50"/>
  <c r="AG18929" i="50"/>
  <c r="AG19061" i="50"/>
  <c r="AG19067" i="50"/>
  <c r="AG19159" i="50"/>
  <c r="AG19165" i="50"/>
  <c r="AG19273" i="50"/>
  <c r="AG19307" i="50"/>
  <c r="AG19370" i="50"/>
  <c r="AG19426" i="50"/>
  <c r="AG19495" i="50"/>
  <c r="AG19568" i="50"/>
  <c r="AG19574" i="50"/>
  <c r="AG19648" i="50"/>
  <c r="AG19671" i="50"/>
  <c r="AG19739" i="50"/>
  <c r="AG19801" i="50"/>
  <c r="AG19812" i="50"/>
  <c r="AG19818" i="50"/>
  <c r="AG19829" i="50"/>
  <c r="AG19835" i="50"/>
  <c r="AG20028" i="50"/>
  <c r="AG18451" i="50"/>
  <c r="AG18507" i="50"/>
  <c r="AG18784" i="50"/>
  <c r="AG19357" i="50"/>
  <c r="AG19771" i="50"/>
  <c r="AG18664" i="50"/>
  <c r="AG19077" i="50"/>
  <c r="AG19170" i="50"/>
  <c r="AG19289" i="50"/>
  <c r="AG19442" i="50"/>
  <c r="AG19494" i="50"/>
  <c r="AG20039" i="50"/>
  <c r="AG20063" i="50"/>
  <c r="AG19037" i="50"/>
  <c r="AG19278" i="50"/>
  <c r="AG19358" i="50"/>
  <c r="AG19585" i="50"/>
  <c r="AG19257" i="50"/>
  <c r="AG19331" i="50"/>
  <c r="AG19410" i="50"/>
  <c r="AG19632" i="50"/>
  <c r="AG19819" i="50"/>
  <c r="AG19942" i="50"/>
  <c r="AG19959" i="50"/>
  <c r="AG18454" i="50"/>
  <c r="AG18464" i="50"/>
  <c r="AG18487" i="50"/>
  <c r="AG18572" i="50"/>
  <c r="AG18618" i="50"/>
  <c r="AG18629" i="50"/>
  <c r="AG18700" i="50"/>
  <c r="AG18738" i="50"/>
  <c r="AG18749" i="50"/>
  <c r="AG18771" i="50"/>
  <c r="AG18809" i="50"/>
  <c r="AG18836" i="50"/>
  <c r="AG18879" i="50"/>
  <c r="AG18896" i="50"/>
  <c r="AG18902" i="50"/>
  <c r="AG18908" i="50"/>
  <c r="AG18914" i="50"/>
  <c r="AG18936" i="50"/>
  <c r="AG19016" i="50"/>
  <c r="AG19022" i="50"/>
  <c r="AG19126" i="50"/>
  <c r="AG19149" i="50"/>
  <c r="AG19405" i="50"/>
  <c r="AG19462" i="50"/>
  <c r="AG19525" i="50"/>
  <c r="AG19621" i="50"/>
  <c r="AG19701" i="50"/>
  <c r="AG19937" i="50"/>
  <c r="AG19971" i="50"/>
  <c r="AG19994" i="50"/>
  <c r="AG20000" i="50"/>
  <c r="AG18603" i="50"/>
  <c r="AG19088" i="50"/>
  <c r="AG19402" i="50"/>
  <c r="AG19584" i="50"/>
  <c r="AG19164" i="50"/>
  <c r="AG19187" i="50"/>
  <c r="AG19500" i="50"/>
  <c r="AG19664" i="50"/>
  <c r="AG19732" i="50"/>
  <c r="AG19834" i="50"/>
  <c r="AG20027" i="50"/>
  <c r="AG20051" i="50"/>
  <c r="AG18491" i="50"/>
  <c r="AG18687" i="50"/>
  <c r="AG19043" i="50"/>
  <c r="AG18803" i="50"/>
  <c r="AG19325" i="50"/>
  <c r="AG19473" i="50"/>
  <c r="AG19643" i="50"/>
  <c r="AG19712" i="50"/>
  <c r="AG19779" i="50"/>
  <c r="AG19813" i="50"/>
  <c r="AG18735" i="50"/>
  <c r="AG19094" i="50"/>
  <c r="AG19181" i="50"/>
  <c r="AG19198" i="50"/>
  <c r="AG19363" i="50"/>
  <c r="AG19851" i="50"/>
  <c r="AG20086" i="50"/>
  <c r="AG18945" i="50"/>
  <c r="AG19066" i="50"/>
  <c r="AG19306" i="50"/>
  <c r="AG19511" i="50"/>
  <c r="AG19596" i="50"/>
  <c r="AG19716" i="50"/>
  <c r="AG19755" i="50"/>
  <c r="AG19928" i="50"/>
  <c r="AG20045" i="50"/>
  <c r="AG20069" i="50"/>
  <c r="AG18764" i="50"/>
  <c r="AG18957" i="50"/>
  <c r="AG19049" i="50"/>
  <c r="AG19312" i="50"/>
  <c r="AG19352" i="50"/>
  <c r="AG18475" i="50"/>
  <c r="AG19137" i="50"/>
  <c r="AG19337" i="50"/>
  <c r="AG19438" i="50"/>
  <c r="AG19502" i="50"/>
  <c r="AG19536" i="50"/>
  <c r="AG19649" i="50"/>
  <c r="AG19953" i="50"/>
  <c r="AG19988" i="50"/>
  <c r="AG18434" i="50"/>
  <c r="AG18511" i="50"/>
  <c r="AG18557" i="50"/>
  <c r="AG18613" i="50"/>
  <c r="AG18897" i="50"/>
  <c r="AG19000" i="50"/>
  <c r="AG19034" i="50"/>
  <c r="AG19121" i="50"/>
  <c r="AG19219" i="50"/>
  <c r="AG19315" i="50"/>
  <c r="AG19457" i="50"/>
  <c r="AG19463" i="50"/>
  <c r="AG19685" i="50"/>
  <c r="AG19702" i="50"/>
  <c r="AG19747" i="50"/>
  <c r="AG19896" i="50"/>
  <c r="AG19920" i="50"/>
  <c r="AG20013" i="50"/>
  <c r="AG18536" i="50"/>
  <c r="AG19670" i="50"/>
  <c r="AG18418" i="50"/>
  <c r="AG18429" i="50"/>
  <c r="AG18541" i="50"/>
  <c r="AG18552" i="50"/>
  <c r="AG18669" i="50"/>
  <c r="AG18691" i="50"/>
  <c r="AG18745" i="50"/>
  <c r="AG18789" i="50"/>
  <c r="AG18827" i="50"/>
  <c r="AG18875" i="50"/>
  <c r="AG18910" i="50"/>
  <c r="AG19087" i="50"/>
  <c r="AG19093" i="50"/>
  <c r="AG19128" i="50"/>
  <c r="AG19197" i="50"/>
  <c r="AG19220" i="50"/>
  <c r="AG19316" i="50"/>
  <c r="AG19464" i="50"/>
  <c r="AG19611" i="50"/>
  <c r="AG19669" i="50"/>
  <c r="AG19680" i="50"/>
  <c r="AG19748" i="50"/>
  <c r="AG19850" i="50"/>
  <c r="AG19873" i="50"/>
  <c r="AG19879" i="50"/>
  <c r="AG20091" i="50"/>
  <c r="AG18424" i="50"/>
  <c r="AG18430" i="50"/>
  <c r="AG18445" i="50"/>
  <c r="AG18481" i="50"/>
  <c r="AG18496" i="50"/>
  <c r="AG18516" i="50"/>
  <c r="AG18522" i="50"/>
  <c r="AG18532" i="50"/>
  <c r="AG18538" i="50"/>
  <c r="AG18558" i="50"/>
  <c r="AG18589" i="50"/>
  <c r="AG18614" i="50"/>
  <c r="AG18630" i="50"/>
  <c r="AG18650" i="50"/>
  <c r="AG18706" i="50"/>
  <c r="AG18720" i="50"/>
  <c r="AG18730" i="50"/>
  <c r="AG18744" i="50"/>
  <c r="AG18755" i="50"/>
  <c r="AG18808" i="50"/>
  <c r="AG18818" i="50"/>
  <c r="AG18832" i="50"/>
  <c r="AG18842" i="50"/>
  <c r="AG18866" i="50"/>
  <c r="AG18871" i="50"/>
  <c r="AG18892" i="50"/>
  <c r="AG18909" i="50"/>
  <c r="AG18930" i="50"/>
  <c r="AG18935" i="50"/>
  <c r="AG18946" i="50"/>
  <c r="AG18952" i="50"/>
  <c r="AG18979" i="50"/>
  <c r="AG18995" i="50"/>
  <c r="AG19017" i="50"/>
  <c r="AG19033" i="50"/>
  <c r="AG19056" i="50"/>
  <c r="AG19072" i="50"/>
  <c r="AG19083" i="50"/>
  <c r="AG19095" i="50"/>
  <c r="AG19116" i="50"/>
  <c r="AG19127" i="50"/>
  <c r="AG19144" i="50"/>
  <c r="AG19160" i="50"/>
  <c r="AG19171" i="50"/>
  <c r="AG19182" i="50"/>
  <c r="AG19204" i="50"/>
  <c r="AG19215" i="50"/>
  <c r="AG19231" i="50"/>
  <c r="AG19237" i="50"/>
  <c r="AG19258" i="50"/>
  <c r="AG19269" i="50"/>
  <c r="AG19285" i="50"/>
  <c r="AG19290" i="50"/>
  <c r="AG19321" i="50"/>
  <c r="AG19364" i="50"/>
  <c r="AG19369" i="50"/>
  <c r="AG19385" i="50"/>
  <c r="AG19401" i="50"/>
  <c r="AG19411" i="50"/>
  <c r="AG19421" i="50"/>
  <c r="AG19427" i="50"/>
  <c r="AG19432" i="50"/>
  <c r="AG19437" i="50"/>
  <c r="AG19458" i="50"/>
  <c r="AG19474" i="50"/>
  <c r="AG19521" i="50"/>
  <c r="AG19532" i="50"/>
  <c r="AG19538" i="50"/>
  <c r="AG19548" i="50"/>
  <c r="AG19586" i="50"/>
  <c r="AG19591" i="50"/>
  <c r="AG19607" i="50"/>
  <c r="AG19612" i="50"/>
  <c r="AG19628" i="50"/>
  <c r="AG19638" i="50"/>
  <c r="AG19675" i="50"/>
  <c r="AG19681" i="50"/>
  <c r="AG19691" i="50"/>
  <c r="AG19707" i="50"/>
  <c r="AG19759" i="50"/>
  <c r="AG19770" i="50"/>
  <c r="AG19791" i="50"/>
  <c r="AG19802" i="50"/>
  <c r="AG19846" i="50"/>
  <c r="AG19857" i="50"/>
  <c r="AG19863" i="50"/>
  <c r="AG19874" i="50"/>
  <c r="AG19909" i="50"/>
  <c r="AG19915" i="50"/>
  <c r="AG19927" i="50"/>
  <c r="AG19938" i="50"/>
  <c r="AG19960" i="50"/>
  <c r="AG19983" i="50"/>
  <c r="AG20012" i="50"/>
  <c r="AG20023" i="50"/>
  <c r="AG20064" i="50"/>
  <c r="AG20075" i="50"/>
  <c r="AG18476" i="50"/>
  <c r="AG18716" i="50"/>
  <c r="AG18941" i="50"/>
  <c r="AG19007" i="50"/>
  <c r="AG19068" i="50"/>
  <c r="AG19101" i="50"/>
  <c r="AG19172" i="50"/>
  <c r="AG19199" i="50"/>
  <c r="AG19221" i="50"/>
  <c r="AG19333" i="50"/>
  <c r="AG19381" i="50"/>
  <c r="AG19422" i="50"/>
  <c r="AG19486" i="50"/>
  <c r="AG19512" i="50"/>
  <c r="AG19575" i="50"/>
  <c r="AG19608" i="50"/>
  <c r="AG19639" i="50"/>
  <c r="AG19676" i="50"/>
  <c r="AG19692" i="50"/>
  <c r="AG19792" i="50"/>
  <c r="AG19847" i="50"/>
  <c r="AG19955" i="50"/>
  <c r="AG20007" i="50"/>
  <c r="AG20041" i="50"/>
  <c r="AG18420" i="50"/>
  <c r="AG18426" i="50"/>
  <c r="AG18477" i="50"/>
  <c r="AG18498" i="50"/>
  <c r="AG18518" i="50"/>
  <c r="AG18534" i="50"/>
  <c r="AG18554" i="50"/>
  <c r="AG18600" i="50"/>
  <c r="AG18605" i="50"/>
  <c r="AG18610" i="50"/>
  <c r="AG18620" i="50"/>
  <c r="AG18626" i="50"/>
  <c r="AG18656" i="50"/>
  <c r="AG18740" i="50"/>
  <c r="AG18751" i="50"/>
  <c r="AG18776" i="50"/>
  <c r="AG18786" i="50"/>
  <c r="AG18852" i="50"/>
  <c r="AG18862" i="50"/>
  <c r="AG18872" i="50"/>
  <c r="AG18882" i="50"/>
  <c r="AG18893" i="50"/>
  <c r="AG18916" i="50"/>
  <c r="AG18921" i="50"/>
  <c r="AG18953" i="50"/>
  <c r="AG18975" i="50"/>
  <c r="AG19002" i="50"/>
  <c r="AG19029" i="50"/>
  <c r="AG19040" i="50"/>
  <c r="AG19046" i="50"/>
  <c r="AG19063" i="50"/>
  <c r="AG19079" i="50"/>
  <c r="AG19090" i="50"/>
  <c r="AG19107" i="50"/>
  <c r="AG19112" i="50"/>
  <c r="AG19123" i="50"/>
  <c r="AG19139" i="50"/>
  <c r="AG19145" i="50"/>
  <c r="AG19156" i="50"/>
  <c r="AG19167" i="50"/>
  <c r="AG19189" i="50"/>
  <c r="AG19194" i="50"/>
  <c r="AG19205" i="50"/>
  <c r="AG19216" i="50"/>
  <c r="AG19227" i="50"/>
  <c r="AG19239" i="50"/>
  <c r="AG19249" i="50"/>
  <c r="AG19281" i="50"/>
  <c r="AG19297" i="50"/>
  <c r="AG19302" i="50"/>
  <c r="AG19328" i="50"/>
  <c r="AG19344" i="50"/>
  <c r="AG19349" i="50"/>
  <c r="AG19376" i="50"/>
  <c r="AG19392" i="50"/>
  <c r="AG19397" i="50"/>
  <c r="AG19417" i="50"/>
  <c r="AG19433" i="50"/>
  <c r="AG19449" i="50"/>
  <c r="AG19481" i="50"/>
  <c r="AG19507" i="50"/>
  <c r="AG19560" i="50"/>
  <c r="AG19570" i="50"/>
  <c r="AG19581" i="50"/>
  <c r="AG19603" i="50"/>
  <c r="AG19656" i="50"/>
  <c r="AG19666" i="50"/>
  <c r="AG19698" i="50"/>
  <c r="AG19724" i="50"/>
  <c r="AG19761" i="50"/>
  <c r="AG19766" i="50"/>
  <c r="AG19793" i="50"/>
  <c r="AG19798" i="50"/>
  <c r="AG19815" i="50"/>
  <c r="AG19826" i="50"/>
  <c r="AG19853" i="50"/>
  <c r="AG19865" i="50"/>
  <c r="AG19887" i="50"/>
  <c r="AG19899" i="50"/>
  <c r="AG19917" i="50"/>
  <c r="AG19967" i="50"/>
  <c r="AG19973" i="50"/>
  <c r="AG19985" i="50"/>
  <c r="AG19990" i="50"/>
  <c r="AG19996" i="50"/>
  <c r="AG20019" i="50"/>
  <c r="AG20053" i="50"/>
  <c r="AG20059" i="50"/>
  <c r="AG20065" i="50"/>
  <c r="AG20071" i="50"/>
  <c r="AG18692" i="50"/>
  <c r="AG18804" i="50"/>
  <c r="AG18969" i="50"/>
  <c r="AG18980" i="50"/>
  <c r="AG19057" i="50"/>
  <c r="AG19073" i="50"/>
  <c r="AG19117" i="50"/>
  <c r="AG19161" i="50"/>
  <c r="AG19238" i="50"/>
  <c r="AG19253" i="50"/>
  <c r="AG19270" i="50"/>
  <c r="AG19291" i="50"/>
  <c r="AG19459" i="50"/>
  <c r="AG19469" i="50"/>
  <c r="AG19549" i="50"/>
  <c r="AG19613" i="50"/>
  <c r="AG19708" i="50"/>
  <c r="AG19744" i="50"/>
  <c r="AG19803" i="50"/>
  <c r="AG19858" i="50"/>
  <c r="AG19916" i="50"/>
  <c r="AG19939" i="50"/>
  <c r="AG18512" i="50"/>
  <c r="AG18604" i="50"/>
  <c r="AG18828" i="50"/>
  <c r="AG18931" i="50"/>
  <c r="AG18947" i="50"/>
  <c r="AG18996" i="50"/>
  <c r="AG19018" i="50"/>
  <c r="AG19133" i="50"/>
  <c r="AG19232" i="50"/>
  <c r="AG19264" i="50"/>
  <c r="AG19317" i="50"/>
  <c r="AG19365" i="50"/>
  <c r="AG19386" i="50"/>
  <c r="AG19475" i="50"/>
  <c r="AG19496" i="50"/>
  <c r="AG19522" i="50"/>
  <c r="AG19592" i="50"/>
  <c r="AG19623" i="50"/>
  <c r="AG19831" i="50"/>
  <c r="AG19875" i="50"/>
  <c r="AG19922" i="50"/>
  <c r="AG20047" i="50"/>
  <c r="AG20076" i="50"/>
  <c r="AG18416" i="50"/>
  <c r="AG18452" i="50"/>
  <c r="AG18472" i="50"/>
  <c r="AG18478" i="50"/>
  <c r="AG18488" i="50"/>
  <c r="AG18508" i="50"/>
  <c r="AG18545" i="50"/>
  <c r="AG18550" i="50"/>
  <c r="AG18565" i="50"/>
  <c r="AG18581" i="50"/>
  <c r="AG18606" i="50"/>
  <c r="AG18637" i="50"/>
  <c r="AG18673" i="50"/>
  <c r="AG18688" i="50"/>
  <c r="AG18736" i="50"/>
  <c r="AG18762" i="50"/>
  <c r="AG18782" i="50"/>
  <c r="AG18796" i="50"/>
  <c r="AG18820" i="50"/>
  <c r="AG18858" i="50"/>
  <c r="AG18863" i="50"/>
  <c r="AG18868" i="50"/>
  <c r="AG18883" i="50"/>
  <c r="AG18894" i="50"/>
  <c r="AG18911" i="50"/>
  <c r="AG18922" i="50"/>
  <c r="AG18927" i="50"/>
  <c r="AG18937" i="50"/>
  <c r="AG18954" i="50"/>
  <c r="AG18987" i="50"/>
  <c r="AG18992" i="50"/>
  <c r="AG19030" i="50"/>
  <c r="AG19041" i="50"/>
  <c r="AG19053" i="50"/>
  <c r="AG19085" i="50"/>
  <c r="AG19091" i="50"/>
  <c r="AG19097" i="50"/>
  <c r="AG19113" i="50"/>
  <c r="AG19129" i="50"/>
  <c r="AG19140" i="50"/>
  <c r="AG19146" i="50"/>
  <c r="AG19179" i="50"/>
  <c r="AG19195" i="50"/>
  <c r="AG19206" i="50"/>
  <c r="AG19217" i="50"/>
  <c r="AG19228" i="50"/>
  <c r="AG19240" i="50"/>
  <c r="AG19245" i="50"/>
  <c r="AG19260" i="50"/>
  <c r="AG19282" i="50"/>
  <c r="AG19303" i="50"/>
  <c r="AG19313" i="50"/>
  <c r="AG19329" i="50"/>
  <c r="AG19345" i="50"/>
  <c r="AG19350" i="50"/>
  <c r="AG19377" i="50"/>
  <c r="AG19393" i="50"/>
  <c r="AG19398" i="50"/>
  <c r="AG19413" i="50"/>
  <c r="AG19429" i="50"/>
  <c r="AG19439" i="50"/>
  <c r="AG19455" i="50"/>
  <c r="AG19465" i="50"/>
  <c r="AG19477" i="50"/>
  <c r="AG19492" i="50"/>
  <c r="AG19508" i="50"/>
  <c r="AG19534" i="50"/>
  <c r="AG19551" i="50"/>
  <c r="AG19556" i="50"/>
  <c r="AG19571" i="50"/>
  <c r="AG19582" i="50"/>
  <c r="AG19599" i="50"/>
  <c r="AG19604" i="50"/>
  <c r="AG19672" i="50"/>
  <c r="AG19725" i="50"/>
  <c r="AG19730" i="50"/>
  <c r="AG19740" i="50"/>
  <c r="AG19751" i="50"/>
  <c r="AG19767" i="50"/>
  <c r="AG19799" i="50"/>
  <c r="AG19810" i="50"/>
  <c r="AG19827" i="50"/>
  <c r="AG19894" i="50"/>
  <c r="AG19951" i="50"/>
  <c r="AG19991" i="50"/>
  <c r="AG19997" i="50"/>
  <c r="AG20009" i="50"/>
  <c r="AG20014" i="50"/>
  <c r="AG20025" i="50"/>
  <c r="AG20031" i="50"/>
  <c r="AG20060" i="50"/>
  <c r="AG20066" i="50"/>
  <c r="AG19760" i="50"/>
  <c r="AG18433" i="50"/>
  <c r="AG18458" i="50"/>
  <c r="AG18525" i="50"/>
  <c r="AG18546" i="50"/>
  <c r="AG18566" i="50"/>
  <c r="AG18582" i="50"/>
  <c r="AG18617" i="50"/>
  <c r="AG18633" i="50"/>
  <c r="AG18638" i="50"/>
  <c r="AG18648" i="50"/>
  <c r="AG18653" i="50"/>
  <c r="AG18658" i="50"/>
  <c r="AG18668" i="50"/>
  <c r="AG18674" i="50"/>
  <c r="AG18704" i="50"/>
  <c r="AG18742" i="50"/>
  <c r="AG18758" i="50"/>
  <c r="AG18763" i="50"/>
  <c r="AG18768" i="50"/>
  <c r="AG18778" i="50"/>
  <c r="AG18792" i="50"/>
  <c r="AG18854" i="50"/>
  <c r="AG18864" i="50"/>
  <c r="AG18884" i="50"/>
  <c r="AG18895" i="50"/>
  <c r="AG18912" i="50"/>
  <c r="AG18933" i="50"/>
  <c r="AG18993" i="50"/>
  <c r="AG19004" i="50"/>
  <c r="AG19020" i="50"/>
  <c r="AG19031" i="50"/>
  <c r="AG19042" i="50"/>
  <c r="AG19059" i="50"/>
  <c r="AG19065" i="50"/>
  <c r="AG19086" i="50"/>
  <c r="AG19092" i="50"/>
  <c r="AG19114" i="50"/>
  <c r="AG19141" i="50"/>
  <c r="AG19180" i="50"/>
  <c r="AG19207" i="50"/>
  <c r="AG19218" i="50"/>
  <c r="AG19261" i="50"/>
  <c r="AG19277" i="50"/>
  <c r="AG19283" i="50"/>
  <c r="AG19288" i="50"/>
  <c r="AG19309" i="50"/>
  <c r="AG19314" i="50"/>
  <c r="AG19330" i="50"/>
  <c r="AG19351" i="50"/>
  <c r="AG19378" i="50"/>
  <c r="AG19414" i="50"/>
  <c r="AG19419" i="50"/>
  <c r="AG19440" i="50"/>
  <c r="AG19445" i="50"/>
  <c r="AG19461" i="50"/>
  <c r="AG19488" i="50"/>
  <c r="AG19504" i="50"/>
  <c r="AG19509" i="50"/>
  <c r="AG19519" i="50"/>
  <c r="AG19524" i="50"/>
  <c r="AG19530" i="50"/>
  <c r="AG19535" i="50"/>
  <c r="AG19572" i="50"/>
  <c r="AG19583" i="50"/>
  <c r="AG19605" i="50"/>
  <c r="AG19620" i="50"/>
  <c r="AG19636" i="50"/>
  <c r="AG19668" i="50"/>
  <c r="AG19684" i="50"/>
  <c r="AG19695" i="50"/>
  <c r="AG19700" i="50"/>
  <c r="AG19752" i="50"/>
  <c r="AG19768" i="50"/>
  <c r="AG19783" i="50"/>
  <c r="AG19811" i="50"/>
  <c r="AG19833" i="50"/>
  <c r="AG19849" i="50"/>
  <c r="AG19855" i="50"/>
  <c r="AG19872" i="50"/>
  <c r="AG19883" i="50"/>
  <c r="AG19895" i="50"/>
  <c r="AG19901" i="50"/>
  <c r="AG19913" i="50"/>
  <c r="AG19964" i="50"/>
  <c r="AG19969" i="50"/>
  <c r="AG19975" i="50"/>
  <c r="AG20015" i="50"/>
  <c r="AG20032" i="50"/>
  <c r="AG20055" i="50"/>
  <c r="AG20067" i="50"/>
  <c r="AG18915" i="50"/>
  <c r="AG18480" i="50"/>
  <c r="AG18628" i="50"/>
  <c r="AG19024" i="50"/>
  <c r="AG18436" i="50"/>
  <c r="AG18624" i="50"/>
  <c r="AG18724" i="50"/>
  <c r="AG18788" i="50"/>
  <c r="AG18840" i="50"/>
  <c r="AG18955" i="50"/>
  <c r="AG19212" i="50"/>
  <c r="AG18528" i="50"/>
  <c r="AG18580" i="50"/>
  <c r="AG19055" i="50"/>
  <c r="AG19120" i="50"/>
  <c r="AG18576" i="50"/>
  <c r="AG18756" i="50"/>
  <c r="AG18876" i="50"/>
  <c r="AG19039" i="50"/>
  <c r="AG19100" i="50"/>
  <c r="AG19064" i="50"/>
  <c r="AG18432" i="50"/>
  <c r="AG18880" i="50"/>
  <c r="AG19395" i="50"/>
  <c r="AG19711" i="50"/>
  <c r="AG19340" i="50"/>
  <c r="AG19686" i="50"/>
  <c r="AG19148" i="50"/>
  <c r="AG19295" i="50"/>
  <c r="AG19479" i="50"/>
  <c r="AG19646" i="50"/>
  <c r="AG19914" i="50"/>
  <c r="AG19936" i="50"/>
  <c r="AG19471" i="50"/>
  <c r="AG19493" i="50"/>
  <c r="AG19279" i="50"/>
  <c r="AG19391" i="50"/>
  <c r="AG19545" i="50"/>
  <c r="AG19645" i="50"/>
  <c r="AG19930" i="50"/>
  <c r="AG19052" i="50"/>
  <c r="AG19356" i="50"/>
  <c r="AG19531" i="50"/>
  <c r="AG19625" i="50"/>
  <c r="AG19897" i="50"/>
  <c r="AG20084" i="50"/>
  <c r="AG20082" i="50"/>
  <c r="AG18943" i="50"/>
  <c r="AG19423" i="50"/>
  <c r="AG19485" i="50"/>
  <c r="AG19677" i="50"/>
  <c r="AG19780" i="50"/>
  <c r="AG19498" i="50"/>
  <c r="AG19984" i="50"/>
  <c r="AG18907" i="50"/>
  <c r="AG19602" i="50"/>
  <c r="AG19243" i="50"/>
  <c r="AG19375" i="50"/>
  <c r="AG19147" i="50"/>
  <c r="AG18968" i="50"/>
  <c r="AG19003" i="50"/>
  <c r="AG19654" i="50"/>
  <c r="AG18920" i="50"/>
  <c r="AG19308" i="50"/>
  <c r="AG19339" i="50"/>
  <c r="AG19400" i="50"/>
  <c r="AG19436" i="50"/>
  <c r="AG18956" i="50"/>
  <c r="AG19550" i="50"/>
  <c r="AG19593" i="50"/>
  <c r="AG19978" i="50"/>
  <c r="AG19244" i="50"/>
  <c r="AG19304" i="50"/>
  <c r="AG18991" i="50"/>
  <c r="AG19051" i="50"/>
  <c r="AG19183" i="50"/>
  <c r="AG19208" i="50"/>
  <c r="AG19452" i="50"/>
  <c r="AG19099" i="50"/>
  <c r="AG19196" i="50"/>
  <c r="AG19292" i="50"/>
  <c r="AG19343" i="50"/>
  <c r="AG19527" i="50"/>
  <c r="AG19627" i="50"/>
  <c r="AG19555" i="50"/>
  <c r="AG19673" i="50"/>
  <c r="AG19866" i="50"/>
  <c r="AG19881" i="50"/>
  <c r="AG19921" i="50"/>
  <c r="AG20034" i="50"/>
  <c r="AG20049" i="50"/>
  <c r="AG19782" i="50"/>
  <c r="AG19840" i="50"/>
  <c r="AG19888" i="50"/>
  <c r="AG20050" i="50"/>
  <c r="AG20056" i="50"/>
  <c r="AG19542" i="50"/>
  <c r="AG19651" i="50"/>
  <c r="AG19721" i="50"/>
  <c r="AG19758" i="50"/>
  <c r="AG19809" i="50"/>
  <c r="AG19900" i="50"/>
  <c r="AG20002" i="50"/>
  <c r="AG20008" i="50"/>
  <c r="AG20073" i="50"/>
  <c r="AG20089" i="50"/>
  <c r="AG19590" i="50"/>
  <c r="AG19773" i="50"/>
  <c r="AG19794" i="50"/>
  <c r="AG19830" i="50"/>
  <c r="AG19882" i="50"/>
  <c r="AG19699" i="50"/>
  <c r="AG19816" i="50"/>
  <c r="AG19842" i="50"/>
  <c r="AG19929" i="50"/>
  <c r="AG19945" i="50"/>
  <c r="AG19977" i="50"/>
  <c r="AG19993" i="50"/>
  <c r="AG20010" i="50"/>
  <c r="AG19785" i="50"/>
  <c r="AG19905" i="50"/>
  <c r="AG20026" i="50"/>
  <c r="AG20058" i="50"/>
  <c r="AG19762" i="50"/>
  <c r="AG19786" i="50"/>
  <c r="AG19864" i="50"/>
  <c r="AG19906" i="50"/>
  <c r="AG20080" i="50"/>
  <c r="AG19912" i="50"/>
  <c r="AG19954" i="50"/>
  <c r="AG20001" i="50"/>
  <c r="AG20017" i="50"/>
  <c r="AG19754" i="50"/>
  <c r="AG19790" i="50"/>
  <c r="AG19814" i="50"/>
  <c r="AG19838" i="50"/>
  <c r="AG19862" i="50"/>
  <c r="AG19886" i="50"/>
  <c r="AG19910" i="50"/>
  <c r="AG19934" i="50"/>
  <c r="AG19958" i="50"/>
  <c r="AG19982" i="50"/>
  <c r="AG20006" i="50"/>
  <c r="AG20030" i="50"/>
  <c r="AG20054" i="50"/>
  <c r="AG20078" i="50"/>
  <c r="AG19854" i="50"/>
  <c r="AG19878" i="50"/>
  <c r="AG19902" i="50"/>
  <c r="AG19926" i="50"/>
  <c r="AG19950" i="50"/>
  <c r="AG19974" i="50"/>
  <c r="AG19998" i="50"/>
  <c r="AG20022" i="50"/>
  <c r="AG20046" i="50"/>
  <c r="AG20070" i="50"/>
  <c r="AG19774" i="50"/>
  <c r="AI6" i="17" l="1"/>
  <c r="K8417" i="54" l="1"/>
  <c r="K8416" i="54"/>
  <c r="K8415" i="54"/>
  <c r="K8414" i="54"/>
  <c r="K8413" i="54"/>
  <c r="K8412" i="54"/>
  <c r="K8411" i="54"/>
  <c r="K8410" i="54"/>
  <c r="K8409" i="54"/>
  <c r="K8408" i="54"/>
  <c r="K8407" i="54"/>
  <c r="K8406" i="54"/>
  <c r="K8405" i="54"/>
  <c r="K8404" i="54"/>
  <c r="K8403" i="54"/>
  <c r="K8402" i="54"/>
  <c r="K8401" i="54"/>
  <c r="K8400" i="54"/>
  <c r="K8399" i="54"/>
  <c r="K8398" i="54"/>
  <c r="K8397" i="54"/>
  <c r="K8396" i="54"/>
  <c r="K8395" i="54"/>
  <c r="K8394" i="54"/>
  <c r="K8393" i="54"/>
  <c r="K8392" i="54"/>
  <c r="K8391" i="54"/>
  <c r="K8390" i="54"/>
  <c r="K8389" i="54"/>
  <c r="K8388" i="54"/>
  <c r="K8387" i="54"/>
  <c r="K8386" i="54"/>
  <c r="K8385" i="54"/>
  <c r="K8384" i="54"/>
  <c r="K8383" i="54"/>
  <c r="K8382" i="54"/>
  <c r="K8381" i="54"/>
  <c r="K8380" i="54"/>
  <c r="K8379" i="54"/>
  <c r="K8378" i="54"/>
  <c r="K8377" i="54"/>
  <c r="K8376" i="54"/>
  <c r="K8375" i="54"/>
  <c r="K8374" i="54"/>
  <c r="K8373" i="54"/>
  <c r="K8372" i="54"/>
  <c r="K8371" i="54"/>
  <c r="K8370" i="54"/>
  <c r="K8369" i="54"/>
  <c r="K8368" i="54"/>
  <c r="K8367" i="54"/>
  <c r="K8366" i="54"/>
  <c r="K8365" i="54"/>
  <c r="K8364" i="54"/>
  <c r="K8363" i="54"/>
  <c r="K8362" i="54"/>
  <c r="K8361" i="54"/>
  <c r="K8360" i="54"/>
  <c r="K8359" i="54"/>
  <c r="K8358" i="54"/>
  <c r="K8357" i="54"/>
  <c r="K8356" i="54"/>
  <c r="K8355" i="54"/>
  <c r="K8354" i="54"/>
  <c r="K8353" i="54"/>
  <c r="K8352" i="54"/>
  <c r="K8351" i="54"/>
  <c r="K8350" i="54"/>
  <c r="K8349" i="54"/>
  <c r="K8348" i="54"/>
  <c r="K8347" i="54"/>
  <c r="K8346" i="54"/>
  <c r="K8345" i="54"/>
  <c r="K8344" i="54"/>
  <c r="K8343" i="54"/>
  <c r="K8342" i="54"/>
  <c r="K8341" i="54"/>
  <c r="K8340" i="54"/>
  <c r="K8339" i="54"/>
  <c r="K8338" i="54"/>
  <c r="K8337" i="54"/>
  <c r="K8336" i="54"/>
  <c r="K8335" i="54"/>
  <c r="K8334" i="54"/>
  <c r="K8333" i="54"/>
  <c r="K8332" i="54"/>
  <c r="K8331" i="54"/>
  <c r="K8330" i="54"/>
  <c r="K8329" i="54"/>
  <c r="K8328" i="54"/>
  <c r="K8327" i="54"/>
  <c r="K8326" i="54"/>
  <c r="K8325" i="54"/>
  <c r="K8324" i="54"/>
  <c r="K8323" i="54"/>
  <c r="K8322" i="54"/>
  <c r="K8321" i="54"/>
  <c r="K8320" i="54"/>
  <c r="K8319" i="54"/>
  <c r="K8318" i="54"/>
  <c r="K8317" i="54"/>
  <c r="K8316" i="54"/>
  <c r="K8315" i="54"/>
  <c r="K8314" i="54"/>
  <c r="K8313" i="54"/>
  <c r="K8312" i="54"/>
  <c r="K8311" i="54"/>
  <c r="K8310" i="54"/>
  <c r="K8309" i="54"/>
  <c r="K8308" i="54"/>
  <c r="K8307" i="54"/>
  <c r="K8306" i="54"/>
  <c r="K8305" i="54"/>
  <c r="K8304" i="54"/>
  <c r="K8303" i="54"/>
  <c r="K8302" i="54"/>
  <c r="K8301" i="54"/>
  <c r="K8300" i="54"/>
  <c r="K8299" i="54"/>
  <c r="K8298" i="54"/>
  <c r="K8297" i="54"/>
  <c r="K8296" i="54"/>
  <c r="K8295" i="54"/>
  <c r="K8294" i="54"/>
  <c r="K8293" i="54"/>
  <c r="K8292" i="54"/>
  <c r="K8291" i="54"/>
  <c r="K8290" i="54"/>
  <c r="K8289" i="54"/>
  <c r="K8288" i="54"/>
  <c r="K8287" i="54"/>
  <c r="K8286" i="54"/>
  <c r="K8285" i="54"/>
  <c r="K8284" i="54"/>
  <c r="K8283" i="54"/>
  <c r="K8282" i="54"/>
  <c r="K8281" i="54"/>
  <c r="K8280" i="54"/>
  <c r="K8279" i="54"/>
  <c r="K8278" i="54"/>
  <c r="K8277" i="54"/>
  <c r="K8276" i="54"/>
  <c r="K8275" i="54"/>
  <c r="K8274" i="54"/>
  <c r="K8273" i="54"/>
  <c r="K8272" i="54"/>
  <c r="K8271" i="54"/>
  <c r="K8270" i="54"/>
  <c r="K8269" i="54"/>
  <c r="K8268" i="54"/>
  <c r="K8267" i="54"/>
  <c r="K8266" i="54"/>
  <c r="K8265" i="54"/>
  <c r="K8264" i="54"/>
  <c r="K8263" i="54"/>
  <c r="K8262" i="54"/>
  <c r="K8261" i="54"/>
  <c r="K8260" i="54"/>
  <c r="K8259" i="54"/>
  <c r="K8258" i="54"/>
  <c r="K8257" i="54"/>
  <c r="K8256" i="54"/>
  <c r="K8255" i="54"/>
  <c r="K8254" i="54"/>
  <c r="K8253" i="54"/>
  <c r="K8252" i="54"/>
  <c r="K8251" i="54"/>
  <c r="K8250" i="54"/>
  <c r="K8249" i="54"/>
  <c r="K8248" i="54"/>
  <c r="K8247" i="54"/>
  <c r="K8246" i="54"/>
  <c r="K8245" i="54"/>
  <c r="K8244" i="54"/>
  <c r="K8243" i="54"/>
  <c r="K8242" i="54"/>
  <c r="K8241" i="54"/>
  <c r="K8240" i="54"/>
  <c r="K8239" i="54"/>
  <c r="K8238" i="54"/>
  <c r="K8237" i="54"/>
  <c r="K8236" i="54"/>
  <c r="K8235" i="54"/>
  <c r="K8234" i="54"/>
  <c r="K8233" i="54"/>
  <c r="K8232" i="54"/>
  <c r="K8231" i="54"/>
  <c r="K8230" i="54"/>
  <c r="K8229" i="54"/>
  <c r="K8228" i="54"/>
  <c r="K8227" i="54"/>
  <c r="K8226" i="54"/>
  <c r="K8225" i="54"/>
  <c r="K8224" i="54"/>
  <c r="K8223" i="54"/>
  <c r="K8222" i="54"/>
  <c r="K8221" i="54"/>
  <c r="K8220" i="54"/>
  <c r="K8219" i="54"/>
  <c r="K8218" i="54"/>
  <c r="K8217" i="54"/>
  <c r="K8216" i="54"/>
  <c r="K8215" i="54"/>
  <c r="K8214" i="54"/>
  <c r="K8213" i="54"/>
  <c r="K8212" i="54"/>
  <c r="K8211" i="54"/>
  <c r="K8210" i="54"/>
  <c r="K8209" i="54"/>
  <c r="K8208" i="54"/>
  <c r="K8207" i="54"/>
  <c r="K8206" i="54"/>
  <c r="K8205" i="54"/>
  <c r="K8204" i="54"/>
  <c r="K8203" i="54"/>
  <c r="K8202" i="54"/>
  <c r="K8201" i="54"/>
  <c r="K8200" i="54"/>
  <c r="K8199" i="54"/>
  <c r="K8198" i="54"/>
  <c r="K8197" i="54"/>
  <c r="K8196" i="54"/>
  <c r="K8195" i="54"/>
  <c r="K8194" i="54"/>
  <c r="K8193" i="54"/>
  <c r="K8192" i="54"/>
  <c r="K8191" i="54"/>
  <c r="K8190" i="54"/>
  <c r="K8189" i="54"/>
  <c r="K8188" i="54"/>
  <c r="K8187" i="54"/>
  <c r="K8186" i="54"/>
  <c r="K8185" i="54"/>
  <c r="K8184" i="54"/>
  <c r="K8183" i="54"/>
  <c r="K8182" i="54"/>
  <c r="K8181" i="54"/>
  <c r="K8180" i="54"/>
  <c r="K8179" i="54"/>
  <c r="K8178" i="54"/>
  <c r="K8177" i="54"/>
  <c r="K8176" i="54"/>
  <c r="K8175" i="54"/>
  <c r="K8174" i="54"/>
  <c r="K8173" i="54"/>
  <c r="K8172" i="54"/>
  <c r="K8171" i="54"/>
  <c r="K8170" i="54"/>
  <c r="K8169" i="54"/>
  <c r="K8168" i="54"/>
  <c r="K8167" i="54"/>
  <c r="K8166" i="54"/>
  <c r="K8165" i="54"/>
  <c r="K8164" i="54"/>
  <c r="K8163" i="54"/>
  <c r="K8162" i="54"/>
  <c r="K8161" i="54"/>
  <c r="K8160" i="54"/>
  <c r="K8159" i="54"/>
  <c r="K8158" i="54"/>
  <c r="K8157" i="54"/>
  <c r="K8156" i="54"/>
  <c r="K8155" i="54"/>
  <c r="K8154" i="54"/>
  <c r="K8153" i="54"/>
  <c r="K8152" i="54"/>
  <c r="K8151" i="54"/>
  <c r="K8150" i="54"/>
  <c r="K8149" i="54"/>
  <c r="K8148" i="54"/>
  <c r="K8147" i="54"/>
  <c r="K8146" i="54"/>
  <c r="K8145" i="54"/>
  <c r="K8144" i="54"/>
  <c r="K8143" i="54"/>
  <c r="K8142" i="54"/>
  <c r="K8141" i="54"/>
  <c r="K8140" i="54"/>
  <c r="K8139" i="54"/>
  <c r="K8138" i="54"/>
  <c r="K8137" i="54"/>
  <c r="K8136" i="54"/>
  <c r="K8135" i="54"/>
  <c r="K8134" i="54"/>
  <c r="K8133" i="54"/>
  <c r="K8132" i="54"/>
  <c r="K8131" i="54"/>
  <c r="K8130" i="54"/>
  <c r="K8129" i="54"/>
  <c r="K8128" i="54"/>
  <c r="K8127" i="54"/>
  <c r="K8126" i="54"/>
  <c r="K8125" i="54"/>
  <c r="K8124" i="54"/>
  <c r="K8123" i="54"/>
  <c r="K8122" i="54"/>
  <c r="K8121" i="54"/>
  <c r="K8120" i="54"/>
  <c r="K8119" i="54"/>
  <c r="K8118" i="54"/>
  <c r="K8117" i="54"/>
  <c r="K8116" i="54"/>
  <c r="K8115" i="54"/>
  <c r="K8114" i="54"/>
  <c r="K8113" i="54"/>
  <c r="K8112" i="54"/>
  <c r="K8111" i="54"/>
  <c r="K8110" i="54"/>
  <c r="K8109" i="54"/>
  <c r="K8108" i="54"/>
  <c r="K8107" i="54"/>
  <c r="K8106" i="54"/>
  <c r="K8105" i="54"/>
  <c r="K8104" i="54"/>
  <c r="K8103" i="54"/>
  <c r="K8102" i="54"/>
  <c r="K8101" i="54"/>
  <c r="K8100" i="54"/>
  <c r="K8099" i="54"/>
  <c r="K8098" i="54"/>
  <c r="K8097" i="54"/>
  <c r="K8096" i="54"/>
  <c r="K8095" i="54"/>
  <c r="K8094" i="54"/>
  <c r="K8093" i="54"/>
  <c r="K8092" i="54"/>
  <c r="K8091" i="54"/>
  <c r="K8090" i="54"/>
  <c r="K8089" i="54"/>
  <c r="K8088" i="54"/>
  <c r="K8087" i="54"/>
  <c r="K8086" i="54"/>
  <c r="K8085" i="54"/>
  <c r="K8084" i="54"/>
  <c r="K8083" i="54"/>
  <c r="K8082" i="54"/>
  <c r="K8081" i="54"/>
  <c r="K8080" i="54"/>
  <c r="K8079" i="54"/>
  <c r="K8078" i="54"/>
  <c r="K8077" i="54"/>
  <c r="K8076" i="54"/>
  <c r="K8075" i="54"/>
  <c r="K8074" i="54"/>
  <c r="K8073" i="54"/>
  <c r="K8072" i="54"/>
  <c r="K8071" i="54"/>
  <c r="K8070" i="54"/>
  <c r="K8069" i="54"/>
  <c r="K8068" i="54"/>
  <c r="K8067" i="54"/>
  <c r="K8066" i="54"/>
  <c r="K8065" i="54"/>
  <c r="K8064" i="54"/>
  <c r="K8063" i="54"/>
  <c r="K8062" i="54"/>
  <c r="K8061" i="54"/>
  <c r="K8060" i="54"/>
  <c r="K8059" i="54"/>
  <c r="K8058" i="54"/>
  <c r="K8057" i="54"/>
  <c r="K8056" i="54"/>
  <c r="K8055" i="54"/>
  <c r="K8054" i="54"/>
  <c r="K8053" i="54"/>
  <c r="K8052" i="54"/>
  <c r="K8051" i="54"/>
  <c r="K8050" i="54"/>
  <c r="K8049" i="54"/>
  <c r="K8048" i="54"/>
  <c r="K8047" i="54"/>
  <c r="K8046" i="54"/>
  <c r="K8045" i="54"/>
  <c r="K8044" i="54"/>
  <c r="K8043" i="54"/>
  <c r="K8042" i="54"/>
  <c r="K8041" i="54"/>
  <c r="K8040" i="54"/>
  <c r="K8039" i="54"/>
  <c r="K8038" i="54"/>
  <c r="K8037" i="54"/>
  <c r="K8036" i="54"/>
  <c r="K8035" i="54"/>
  <c r="K8034" i="54"/>
  <c r="K8033" i="54"/>
  <c r="K8032" i="54"/>
  <c r="K8031" i="54"/>
  <c r="K8030" i="54"/>
  <c r="K8029" i="54"/>
  <c r="K8028" i="54"/>
  <c r="K8027" i="54"/>
  <c r="K8026" i="54"/>
  <c r="K8025" i="54"/>
  <c r="K8024" i="54"/>
  <c r="K8023" i="54"/>
  <c r="K8022" i="54"/>
  <c r="K8021" i="54"/>
  <c r="K8020" i="54"/>
  <c r="K8019" i="54"/>
  <c r="K8018" i="54"/>
  <c r="K8017" i="54"/>
  <c r="K8016" i="54"/>
  <c r="K8015" i="54"/>
  <c r="K8014" i="54"/>
  <c r="K8013" i="54"/>
  <c r="K8012" i="54"/>
  <c r="K8011" i="54"/>
  <c r="K8010" i="54"/>
  <c r="K8009" i="54"/>
  <c r="K8008" i="54"/>
  <c r="K8007" i="54"/>
  <c r="K8006" i="54"/>
  <c r="K8005" i="54"/>
  <c r="K8004" i="54"/>
  <c r="K8003" i="54"/>
  <c r="K8002" i="54"/>
  <c r="K8001" i="54"/>
  <c r="K8000" i="54"/>
  <c r="K7999" i="54"/>
  <c r="K7998" i="54"/>
  <c r="K7997" i="54"/>
  <c r="K7996" i="54"/>
  <c r="K7995" i="54"/>
  <c r="K7994" i="54"/>
  <c r="K7993" i="54"/>
  <c r="K7992" i="54"/>
  <c r="K7991" i="54"/>
  <c r="K7990" i="54"/>
  <c r="K7989" i="54"/>
  <c r="K7988" i="54"/>
  <c r="K7987" i="54"/>
  <c r="K7986" i="54"/>
  <c r="K7985" i="54"/>
  <c r="K7984" i="54"/>
  <c r="K7983" i="54"/>
  <c r="K7982" i="54"/>
  <c r="K7981" i="54"/>
  <c r="K7980" i="54"/>
  <c r="K7979" i="54"/>
  <c r="K7978" i="54"/>
  <c r="K7977" i="54"/>
  <c r="K7976" i="54"/>
  <c r="K7975" i="54"/>
  <c r="K7974" i="54"/>
  <c r="K7973" i="54"/>
  <c r="K7972" i="54"/>
  <c r="K7971" i="54"/>
  <c r="K7970" i="54"/>
  <c r="K7969" i="54"/>
  <c r="K7968" i="54"/>
  <c r="K7967" i="54"/>
  <c r="K7966" i="54"/>
  <c r="K7965" i="54"/>
  <c r="K7964" i="54"/>
  <c r="K7963" i="54"/>
  <c r="K7962" i="54"/>
  <c r="K7961" i="54"/>
  <c r="K7960" i="54"/>
  <c r="K7959" i="54"/>
  <c r="K7958" i="54"/>
  <c r="K7957" i="54"/>
  <c r="K7956" i="54"/>
  <c r="K7955" i="54"/>
  <c r="K7954" i="54"/>
  <c r="K7953" i="54"/>
  <c r="K7952" i="54"/>
  <c r="K7951" i="54"/>
  <c r="K7950" i="54"/>
  <c r="K7949" i="54"/>
  <c r="K7948" i="54"/>
  <c r="K7947" i="54"/>
  <c r="K7946" i="54"/>
  <c r="K7945" i="54"/>
  <c r="K7944" i="54"/>
  <c r="K7943" i="54"/>
  <c r="K7942" i="54"/>
  <c r="K7941" i="54"/>
  <c r="K7940" i="54"/>
  <c r="K7939" i="54"/>
  <c r="K7938" i="54"/>
  <c r="K7937" i="54"/>
  <c r="K7936" i="54"/>
  <c r="K7935" i="54"/>
  <c r="K7934" i="54"/>
  <c r="K7933" i="54"/>
  <c r="K7932" i="54"/>
  <c r="K7931" i="54"/>
  <c r="K7930" i="54"/>
  <c r="K7929" i="54"/>
  <c r="K7928" i="54"/>
  <c r="K7927" i="54"/>
  <c r="K7926" i="54"/>
  <c r="K7925" i="54"/>
  <c r="K7924" i="54"/>
  <c r="K7923" i="54"/>
  <c r="K7922" i="54"/>
  <c r="K7921" i="54"/>
  <c r="K7920" i="54"/>
  <c r="K7919" i="54"/>
  <c r="K7918" i="54"/>
  <c r="K7917" i="54"/>
  <c r="K7916" i="54"/>
  <c r="K7915" i="54"/>
  <c r="K7914" i="54"/>
  <c r="K7913" i="54"/>
  <c r="K7912" i="54"/>
  <c r="K7911" i="54"/>
  <c r="K7910" i="54"/>
  <c r="K7909" i="54"/>
  <c r="K7908" i="54"/>
  <c r="K7907" i="54"/>
  <c r="K7906" i="54"/>
  <c r="K7905" i="54"/>
  <c r="K7904" i="54"/>
  <c r="K7903" i="54"/>
  <c r="K7902" i="54"/>
  <c r="K7901" i="54"/>
  <c r="K7900" i="54"/>
  <c r="K7899" i="54"/>
  <c r="K7898" i="54"/>
  <c r="K7897" i="54"/>
  <c r="K7896" i="54"/>
  <c r="K7895" i="54"/>
  <c r="K7894" i="54"/>
  <c r="K7893" i="54"/>
  <c r="K7892" i="54"/>
  <c r="K7891" i="54"/>
  <c r="K7890" i="54"/>
  <c r="K7889" i="54"/>
  <c r="K7888" i="54"/>
  <c r="K7887" i="54"/>
  <c r="K7886" i="54"/>
  <c r="K7885" i="54"/>
  <c r="K7884" i="54"/>
  <c r="K7883" i="54"/>
  <c r="K7882" i="54"/>
  <c r="K7881" i="54"/>
  <c r="K7880" i="54"/>
  <c r="K7879" i="54"/>
  <c r="K7878" i="54"/>
  <c r="K7877" i="54"/>
  <c r="K7876" i="54"/>
  <c r="K7875" i="54"/>
  <c r="K7874" i="54"/>
  <c r="K7873" i="54"/>
  <c r="K7872" i="54"/>
  <c r="K7871" i="54"/>
  <c r="K7870" i="54"/>
  <c r="K7869" i="54"/>
  <c r="K7868" i="54"/>
  <c r="K7867" i="54"/>
  <c r="K7866" i="54"/>
  <c r="K7865" i="54"/>
  <c r="K7864" i="54"/>
  <c r="K7863" i="54"/>
  <c r="K7862" i="54"/>
  <c r="K7861" i="54"/>
  <c r="K7860" i="54"/>
  <c r="K7859" i="54"/>
  <c r="K7858" i="54"/>
  <c r="K7857" i="54"/>
  <c r="K7856" i="54"/>
  <c r="K7855" i="54"/>
  <c r="K7854" i="54"/>
  <c r="K7853" i="54"/>
  <c r="K7852" i="54"/>
  <c r="K7851" i="54"/>
  <c r="K7850" i="54"/>
  <c r="K7849" i="54"/>
  <c r="K7848" i="54"/>
  <c r="K7847" i="54"/>
  <c r="K7846" i="54"/>
  <c r="K7845" i="54"/>
  <c r="K7844" i="54"/>
  <c r="K7843" i="54"/>
  <c r="K7842" i="54"/>
  <c r="K7841" i="54"/>
  <c r="K7840" i="54"/>
  <c r="K7839" i="54"/>
  <c r="K7838" i="54"/>
  <c r="K7837" i="54"/>
  <c r="K7836" i="54"/>
  <c r="K7835" i="54"/>
  <c r="K7834" i="54"/>
  <c r="K7833" i="54"/>
  <c r="K7832" i="54"/>
  <c r="K7831" i="54"/>
  <c r="K7830" i="54"/>
  <c r="K7829" i="54"/>
  <c r="K7828" i="54"/>
  <c r="K7827" i="54"/>
  <c r="K7826" i="54"/>
  <c r="K7825" i="54"/>
  <c r="K7824" i="54"/>
  <c r="K7823" i="54"/>
  <c r="K7822" i="54"/>
  <c r="K7821" i="54"/>
  <c r="K7820" i="54"/>
  <c r="K7819" i="54"/>
  <c r="K7818" i="54"/>
  <c r="K7817" i="54"/>
  <c r="K7816" i="54"/>
  <c r="K7815" i="54"/>
  <c r="K7814" i="54"/>
  <c r="K7813" i="54"/>
  <c r="K7812" i="54"/>
  <c r="K7811" i="54"/>
  <c r="K7810" i="54"/>
  <c r="K7809" i="54"/>
  <c r="K7808" i="54"/>
  <c r="K7807" i="54"/>
  <c r="K7806" i="54"/>
  <c r="K7805" i="54"/>
  <c r="K7804" i="54"/>
  <c r="K7803" i="54"/>
  <c r="K7802" i="54"/>
  <c r="K7801" i="54"/>
  <c r="K7800" i="54"/>
  <c r="K7799" i="54"/>
  <c r="K7798" i="54"/>
  <c r="K7797" i="54"/>
  <c r="K7796" i="54"/>
  <c r="K7795" i="54"/>
  <c r="K7794" i="54"/>
  <c r="K7793" i="54"/>
  <c r="K7792" i="54"/>
  <c r="K7791" i="54"/>
  <c r="K7790" i="54"/>
  <c r="K7789" i="54"/>
  <c r="K7788" i="54"/>
  <c r="K7787" i="54"/>
  <c r="K7786" i="54"/>
  <c r="K7785" i="54"/>
  <c r="K7784" i="54"/>
  <c r="K7783" i="54"/>
  <c r="K7782" i="54"/>
  <c r="K7781" i="54"/>
  <c r="K7780" i="54"/>
  <c r="K7779" i="54"/>
  <c r="K7778" i="54"/>
  <c r="K7777" i="54"/>
  <c r="K7776" i="54"/>
  <c r="K7775" i="54"/>
  <c r="K7774" i="54"/>
  <c r="K7773" i="54"/>
  <c r="K7772" i="54"/>
  <c r="K7771" i="54"/>
  <c r="K7770" i="54"/>
  <c r="K7769" i="54"/>
  <c r="K7768" i="54"/>
  <c r="K7767" i="54"/>
  <c r="K7766" i="54"/>
  <c r="K7765" i="54"/>
  <c r="K7764" i="54"/>
  <c r="K7763" i="54"/>
  <c r="K7762" i="54"/>
  <c r="K7761" i="54"/>
  <c r="K7760" i="54"/>
  <c r="K7759" i="54"/>
  <c r="K7758" i="54"/>
  <c r="K7757" i="54"/>
  <c r="K7756" i="54"/>
  <c r="K7755" i="54"/>
  <c r="K7754" i="54"/>
  <c r="K7753" i="54"/>
  <c r="K7752" i="54"/>
  <c r="K7751" i="54"/>
  <c r="K7750" i="54"/>
  <c r="K7749" i="54"/>
  <c r="K7748" i="54"/>
  <c r="K7747" i="54"/>
  <c r="K7746" i="54"/>
  <c r="K7745" i="54"/>
  <c r="K7744" i="54"/>
  <c r="K7743" i="54"/>
  <c r="K7742" i="54"/>
  <c r="K7741" i="54"/>
  <c r="K7740" i="54"/>
  <c r="K7739" i="54"/>
  <c r="K7738" i="54"/>
  <c r="K7737" i="54"/>
  <c r="K7736" i="54"/>
  <c r="K7735" i="54"/>
  <c r="K7734" i="54"/>
  <c r="K7733" i="54"/>
  <c r="K7732" i="54"/>
  <c r="K7731" i="54"/>
  <c r="K7730" i="54"/>
  <c r="K7729" i="54"/>
  <c r="K7728" i="54"/>
  <c r="K7727" i="54"/>
  <c r="K7726" i="54"/>
  <c r="K7725" i="54"/>
  <c r="K7724" i="54"/>
  <c r="K7723" i="54"/>
  <c r="K7722" i="54"/>
  <c r="K7721" i="54"/>
  <c r="K7720" i="54"/>
  <c r="K7719" i="54"/>
  <c r="K7718" i="54"/>
  <c r="K7717" i="54"/>
  <c r="K7716" i="54"/>
  <c r="K7715" i="54"/>
  <c r="K7714" i="54"/>
  <c r="K7713" i="54"/>
  <c r="K7712" i="54"/>
  <c r="K7711" i="54"/>
  <c r="K7710" i="54"/>
  <c r="K7709" i="54"/>
  <c r="K7708" i="54"/>
  <c r="K7707" i="54"/>
  <c r="K7706" i="54"/>
  <c r="K7705" i="54"/>
  <c r="K7704" i="54"/>
  <c r="K7703" i="54"/>
  <c r="K7702" i="54"/>
  <c r="K7701" i="54"/>
  <c r="K7700" i="54"/>
  <c r="K7699" i="54"/>
  <c r="K7698" i="54"/>
  <c r="K7697" i="54"/>
  <c r="K7696" i="54"/>
  <c r="K7695" i="54"/>
  <c r="K7694" i="54"/>
  <c r="K7693" i="54"/>
  <c r="K7692" i="54"/>
  <c r="K7691" i="54"/>
  <c r="K7690" i="54"/>
  <c r="K7689" i="54"/>
  <c r="K7688" i="54"/>
  <c r="K7687" i="54"/>
  <c r="K7686" i="54"/>
  <c r="K7685" i="54"/>
  <c r="K7684" i="54"/>
  <c r="K7683" i="54"/>
  <c r="K7682" i="54"/>
  <c r="K7681" i="54"/>
  <c r="K7680" i="54"/>
  <c r="K7679" i="54"/>
  <c r="K7678" i="54"/>
  <c r="K7677" i="54"/>
  <c r="K7676" i="54"/>
  <c r="K7675" i="54"/>
  <c r="K7674" i="54"/>
  <c r="K7673" i="54"/>
  <c r="K7672" i="54"/>
  <c r="K7671" i="54"/>
  <c r="K7670" i="54"/>
  <c r="K7669" i="54"/>
  <c r="K7668" i="54"/>
  <c r="K7667" i="54"/>
  <c r="K7666" i="54"/>
  <c r="K7665" i="54"/>
  <c r="K7664" i="54"/>
  <c r="K7663" i="54"/>
  <c r="K7662" i="54"/>
  <c r="K7661" i="54"/>
  <c r="K7660" i="54"/>
  <c r="K7659" i="54"/>
  <c r="K7658" i="54"/>
  <c r="K7657" i="54"/>
  <c r="K7656" i="54"/>
  <c r="K7655" i="54"/>
  <c r="K7654" i="54"/>
  <c r="K7653" i="54"/>
  <c r="K7652" i="54"/>
  <c r="K7651" i="54"/>
  <c r="K7650" i="54"/>
  <c r="K7649" i="54"/>
  <c r="K7648" i="54"/>
  <c r="K7647" i="54"/>
  <c r="K7646" i="54"/>
  <c r="K7645" i="54"/>
  <c r="K7644" i="54"/>
  <c r="K7643" i="54"/>
  <c r="K7642" i="54"/>
  <c r="K7641" i="54"/>
  <c r="K7640" i="54"/>
  <c r="K7639" i="54"/>
  <c r="K7638" i="54"/>
  <c r="K7637" i="54"/>
  <c r="K7636" i="54"/>
  <c r="K7635" i="54"/>
  <c r="K7634" i="54"/>
  <c r="K7633" i="54"/>
  <c r="K7632" i="54"/>
  <c r="K7631" i="54"/>
  <c r="K7630" i="54"/>
  <c r="K7629" i="54"/>
  <c r="K7628" i="54"/>
  <c r="K7627" i="54"/>
  <c r="K7626" i="54"/>
  <c r="K7625" i="54"/>
  <c r="K7624" i="54"/>
  <c r="K7623" i="54"/>
  <c r="K7622" i="54"/>
  <c r="K7621" i="54"/>
  <c r="K7620" i="54"/>
  <c r="K7619" i="54"/>
  <c r="K7618" i="54"/>
  <c r="K7617" i="54"/>
  <c r="K7616" i="54"/>
  <c r="K7615" i="54"/>
  <c r="K7614" i="54"/>
  <c r="K7613" i="54"/>
  <c r="K7612" i="54"/>
  <c r="K7611" i="54"/>
  <c r="K7610" i="54"/>
  <c r="K7609" i="54"/>
  <c r="K7608" i="54"/>
  <c r="K7607" i="54"/>
  <c r="K7606" i="54"/>
  <c r="K7605" i="54"/>
  <c r="K7604" i="54"/>
  <c r="K7603" i="54"/>
  <c r="K7602" i="54"/>
  <c r="K7601" i="54"/>
  <c r="K7600" i="54"/>
  <c r="K7599" i="54"/>
  <c r="K7598" i="54"/>
  <c r="K7597" i="54"/>
  <c r="K7596" i="54"/>
  <c r="K7595" i="54"/>
  <c r="K7594" i="54"/>
  <c r="K7593" i="54"/>
  <c r="K7592" i="54"/>
  <c r="K7591" i="54"/>
  <c r="K7590" i="54"/>
  <c r="K7589" i="54"/>
  <c r="K7588" i="54"/>
  <c r="K7587" i="54"/>
  <c r="K7586" i="54"/>
  <c r="K7585" i="54"/>
  <c r="K7584" i="54"/>
  <c r="K7583" i="54"/>
  <c r="K7582" i="54"/>
  <c r="K7581" i="54"/>
  <c r="K7580" i="54"/>
  <c r="K7579" i="54"/>
  <c r="K7578" i="54"/>
  <c r="K7577" i="54"/>
  <c r="K7576" i="54"/>
  <c r="K7575" i="54"/>
  <c r="K7574" i="54"/>
  <c r="K7573" i="54"/>
  <c r="K7572" i="54"/>
  <c r="K7571" i="54"/>
  <c r="K7570" i="54"/>
  <c r="K7569" i="54"/>
  <c r="K7568" i="54"/>
  <c r="K7567" i="54"/>
  <c r="K7566" i="54"/>
  <c r="K7565" i="54"/>
  <c r="K7564" i="54"/>
  <c r="K7563" i="54"/>
  <c r="K7562" i="54"/>
  <c r="K7561" i="54"/>
  <c r="K7560" i="54"/>
  <c r="K7559" i="54"/>
  <c r="K7558" i="54"/>
  <c r="K7557" i="54"/>
  <c r="K7556" i="54"/>
  <c r="K7555" i="54"/>
  <c r="K7554" i="54"/>
  <c r="K7553" i="54"/>
  <c r="K7552" i="54"/>
  <c r="K7551" i="54"/>
  <c r="K7550" i="54"/>
  <c r="K7549" i="54"/>
  <c r="K7548" i="54"/>
  <c r="K7547" i="54"/>
  <c r="K7546" i="54"/>
  <c r="K7545" i="54"/>
  <c r="K7544" i="54"/>
  <c r="K7543" i="54"/>
  <c r="K7542" i="54"/>
  <c r="K7541" i="54"/>
  <c r="K7540" i="54"/>
  <c r="K7539" i="54"/>
  <c r="K7538" i="54"/>
  <c r="K7537" i="54"/>
  <c r="K7536" i="54"/>
  <c r="K7535" i="54"/>
  <c r="K7534" i="54"/>
  <c r="K7533" i="54"/>
  <c r="K7532" i="54"/>
  <c r="K7531" i="54"/>
  <c r="K7530" i="54"/>
  <c r="K7529" i="54"/>
  <c r="K7528" i="54"/>
  <c r="K7527" i="54"/>
  <c r="K7526" i="54"/>
  <c r="K7525" i="54"/>
  <c r="K7524" i="54"/>
  <c r="K7523" i="54"/>
  <c r="K7522" i="54"/>
  <c r="K7521" i="54"/>
  <c r="K7520" i="54"/>
  <c r="K7519" i="54"/>
  <c r="K7518" i="54"/>
  <c r="K7517" i="54"/>
  <c r="K7516" i="54"/>
  <c r="K7515" i="54"/>
  <c r="K7514" i="54"/>
  <c r="K7513" i="54"/>
  <c r="K7512" i="54"/>
  <c r="K7511" i="54"/>
  <c r="K7510" i="54"/>
  <c r="K7509" i="54"/>
  <c r="K7508" i="54"/>
  <c r="K7507" i="54"/>
  <c r="K7506" i="54"/>
  <c r="K7505" i="54"/>
  <c r="K7504" i="54"/>
  <c r="K7503" i="54"/>
  <c r="K7502" i="54"/>
  <c r="K7501" i="54"/>
  <c r="K7500" i="54"/>
  <c r="K7499" i="54"/>
  <c r="K7498" i="54"/>
  <c r="K7497" i="54"/>
  <c r="K7496" i="54"/>
  <c r="K7495" i="54"/>
  <c r="K7494" i="54"/>
  <c r="K7493" i="54"/>
  <c r="K7492" i="54"/>
  <c r="K7491" i="54"/>
  <c r="K7490" i="54"/>
  <c r="K7489" i="54"/>
  <c r="K7488" i="54"/>
  <c r="K7487" i="54"/>
  <c r="K7486" i="54"/>
  <c r="K7485" i="54"/>
  <c r="K7484" i="54"/>
  <c r="K7483" i="54"/>
  <c r="K7482" i="54"/>
  <c r="K7481" i="54"/>
  <c r="K7480" i="54"/>
  <c r="K7479" i="54"/>
  <c r="K7478" i="54"/>
  <c r="K7477" i="54"/>
  <c r="K7476" i="54"/>
  <c r="K7475" i="54"/>
  <c r="K7474" i="54"/>
  <c r="K7473" i="54"/>
  <c r="K7472" i="54"/>
  <c r="K7471" i="54"/>
  <c r="K7470" i="54"/>
  <c r="K7469" i="54"/>
  <c r="K7468" i="54"/>
  <c r="K7467" i="54"/>
  <c r="K7466" i="54"/>
  <c r="K7465" i="54"/>
  <c r="K7464" i="54"/>
  <c r="K7463" i="54"/>
  <c r="K7462" i="54"/>
  <c r="K7461" i="54"/>
  <c r="K7460" i="54"/>
  <c r="K7459" i="54"/>
  <c r="K7458" i="54"/>
  <c r="K7457" i="54"/>
  <c r="K7456" i="54"/>
  <c r="K7455" i="54"/>
  <c r="K7454" i="54"/>
  <c r="K7453" i="54"/>
  <c r="K7452" i="54"/>
  <c r="K7451" i="54"/>
  <c r="K7450" i="54"/>
  <c r="K7449" i="54"/>
  <c r="K7448" i="54"/>
  <c r="K7447" i="54"/>
  <c r="K7446" i="54"/>
  <c r="K7445" i="54"/>
  <c r="K7444" i="54"/>
  <c r="K7443" i="54"/>
  <c r="K7442" i="54"/>
  <c r="K7441" i="54"/>
  <c r="K7440" i="54"/>
  <c r="K7439" i="54"/>
  <c r="K7438" i="54"/>
  <c r="K7437" i="54"/>
  <c r="K7436" i="54"/>
  <c r="K7435" i="54"/>
  <c r="K7434" i="54"/>
  <c r="K7433" i="54"/>
  <c r="K7432" i="54"/>
  <c r="K7431" i="54"/>
  <c r="K7430" i="54"/>
  <c r="K7429" i="54"/>
  <c r="K7428" i="54"/>
  <c r="K7427" i="54"/>
  <c r="K7426" i="54"/>
  <c r="K7425" i="54"/>
  <c r="K7424" i="54"/>
  <c r="K7423" i="54"/>
  <c r="K7422" i="54"/>
  <c r="K7421" i="54"/>
  <c r="K7420" i="54"/>
  <c r="K7419" i="54"/>
  <c r="K7418" i="54"/>
  <c r="K7417" i="54"/>
  <c r="K7416" i="54"/>
  <c r="K7415" i="54"/>
  <c r="K7414" i="54"/>
  <c r="K7413" i="54"/>
  <c r="K7412" i="54"/>
  <c r="K7411" i="54"/>
  <c r="K7410" i="54"/>
  <c r="K7409" i="54"/>
  <c r="K7408" i="54"/>
  <c r="K7407" i="54"/>
  <c r="K7406" i="54"/>
  <c r="K7405" i="54"/>
  <c r="K7404" i="54"/>
  <c r="K7403" i="54"/>
  <c r="K7402" i="54"/>
  <c r="K7401" i="54"/>
  <c r="K7400" i="54"/>
  <c r="K7399" i="54"/>
  <c r="K7398" i="54"/>
  <c r="K7397" i="54"/>
  <c r="K7396" i="54"/>
  <c r="K7395" i="54"/>
  <c r="K7394" i="54"/>
  <c r="K7393" i="54"/>
  <c r="K7392" i="54"/>
  <c r="K7391" i="54"/>
  <c r="K7390" i="54"/>
  <c r="K7389" i="54"/>
  <c r="K7388" i="54"/>
  <c r="K7387" i="54"/>
  <c r="K7386" i="54"/>
  <c r="K7385" i="54"/>
  <c r="K7384" i="54"/>
  <c r="K7383" i="54"/>
  <c r="K7382" i="54"/>
  <c r="K7381" i="54"/>
  <c r="K7380" i="54"/>
  <c r="K7379" i="54"/>
  <c r="K7378" i="54"/>
  <c r="K7377" i="54"/>
  <c r="K7376" i="54"/>
  <c r="K7375" i="54"/>
  <c r="K7374" i="54"/>
  <c r="K7373" i="54"/>
  <c r="K7372" i="54"/>
  <c r="K7371" i="54"/>
  <c r="K7370" i="54"/>
  <c r="K7369" i="54"/>
  <c r="K7368" i="54"/>
  <c r="K7367" i="54"/>
  <c r="K7366" i="54"/>
  <c r="K7365" i="54"/>
  <c r="K7364" i="54"/>
  <c r="K7363" i="54"/>
  <c r="K7362" i="54"/>
  <c r="K7361" i="54"/>
  <c r="K7360" i="54"/>
  <c r="K7359" i="54"/>
  <c r="K7358" i="54"/>
  <c r="K7357" i="54"/>
  <c r="K7356" i="54"/>
  <c r="K7355" i="54"/>
  <c r="K7354" i="54"/>
  <c r="K7353" i="54"/>
  <c r="K7352" i="54"/>
  <c r="K7351" i="54"/>
  <c r="K7350" i="54"/>
  <c r="K7349" i="54"/>
  <c r="K7348" i="54"/>
  <c r="K7347" i="54"/>
  <c r="K7346" i="54"/>
  <c r="K7345" i="54"/>
  <c r="K7344" i="54"/>
  <c r="K7343" i="54"/>
  <c r="K7342" i="54"/>
  <c r="K7341" i="54"/>
  <c r="K7340" i="54"/>
  <c r="K7339" i="54"/>
  <c r="K7338" i="54"/>
  <c r="K7337" i="54"/>
  <c r="K7336" i="54"/>
  <c r="K7335" i="54"/>
  <c r="K7334" i="54"/>
  <c r="K7333" i="54"/>
  <c r="K7332" i="54"/>
  <c r="K7331" i="54"/>
  <c r="K7330" i="54"/>
  <c r="K7329" i="54"/>
  <c r="K7328" i="54"/>
  <c r="K7327" i="54"/>
  <c r="K7326" i="54"/>
  <c r="K7325" i="54"/>
  <c r="K7324" i="54"/>
  <c r="K7323" i="54"/>
  <c r="K7322" i="54"/>
  <c r="K7321" i="54"/>
  <c r="K7320" i="54"/>
  <c r="K7319" i="54"/>
  <c r="K7318" i="54"/>
  <c r="K7317" i="54"/>
  <c r="K7316" i="54"/>
  <c r="K7315" i="54"/>
  <c r="K7314" i="54"/>
  <c r="K7313" i="54"/>
  <c r="K7312" i="54"/>
  <c r="K7311" i="54"/>
  <c r="K7310" i="54"/>
  <c r="K7309" i="54"/>
  <c r="K7308" i="54"/>
  <c r="K7307" i="54"/>
  <c r="K7306" i="54"/>
  <c r="K7305" i="54"/>
  <c r="K7304" i="54"/>
  <c r="K7303" i="54"/>
  <c r="K7302" i="54"/>
  <c r="K7301" i="54"/>
  <c r="K7300" i="54"/>
  <c r="K7299" i="54"/>
  <c r="K7298" i="54"/>
  <c r="K7297" i="54"/>
  <c r="K7296" i="54"/>
  <c r="K7295" i="54"/>
  <c r="K7294" i="54"/>
  <c r="K7293" i="54"/>
  <c r="K7292" i="54"/>
  <c r="K7291" i="54"/>
  <c r="K7290" i="54"/>
  <c r="K7289" i="54"/>
  <c r="K7288" i="54"/>
  <c r="K7287" i="54"/>
  <c r="K7286" i="54"/>
  <c r="K7285" i="54"/>
  <c r="K7284" i="54"/>
  <c r="K7283" i="54"/>
  <c r="K7282" i="54"/>
  <c r="K7281" i="54"/>
  <c r="K7280" i="54"/>
  <c r="K7279" i="54"/>
  <c r="K7278" i="54"/>
  <c r="K7277" i="54"/>
  <c r="K7276" i="54"/>
  <c r="K7275" i="54"/>
  <c r="K7274" i="54"/>
  <c r="K7273" i="54"/>
  <c r="K7272" i="54"/>
  <c r="K7271" i="54"/>
  <c r="K7270" i="54"/>
  <c r="K7269" i="54"/>
  <c r="K7268" i="54"/>
  <c r="K7267" i="54"/>
  <c r="K7266" i="54"/>
  <c r="K7265" i="54"/>
  <c r="K7264" i="54"/>
  <c r="K7263" i="54"/>
  <c r="K7262" i="54"/>
  <c r="K7261" i="54"/>
  <c r="K7260" i="54"/>
  <c r="K7259" i="54"/>
  <c r="K7258" i="54"/>
  <c r="K7257" i="54"/>
  <c r="K7256" i="54"/>
  <c r="K7255" i="54"/>
  <c r="K7254" i="54"/>
  <c r="K7253" i="54"/>
  <c r="K7252" i="54"/>
  <c r="K7251" i="54"/>
  <c r="K7250" i="54"/>
  <c r="K7249" i="54"/>
  <c r="K7248" i="54"/>
  <c r="K7247" i="54"/>
  <c r="K7246" i="54"/>
  <c r="K7245" i="54"/>
  <c r="K7244" i="54"/>
  <c r="K7243" i="54"/>
  <c r="K7242" i="54"/>
  <c r="K7241" i="54"/>
  <c r="K7240" i="54"/>
  <c r="K7239" i="54"/>
  <c r="K7238" i="54"/>
  <c r="K7237" i="54"/>
  <c r="K7236" i="54"/>
  <c r="K7235" i="54"/>
  <c r="K7234" i="54"/>
  <c r="K7233" i="54"/>
  <c r="K7232" i="54"/>
  <c r="K7231" i="54"/>
  <c r="K7230" i="54"/>
  <c r="K7229" i="54"/>
  <c r="K7228" i="54"/>
  <c r="K7227" i="54"/>
  <c r="K7226" i="54"/>
  <c r="K7225" i="54"/>
  <c r="K7224" i="54"/>
  <c r="K7223" i="54"/>
  <c r="K7222" i="54"/>
  <c r="K7221" i="54"/>
  <c r="K7220" i="54"/>
  <c r="K7219" i="54"/>
  <c r="K7218" i="54"/>
  <c r="K7217" i="54"/>
  <c r="K7216" i="54"/>
  <c r="K7215" i="54"/>
  <c r="K7214" i="54"/>
  <c r="K7213" i="54"/>
  <c r="K7212" i="54"/>
  <c r="K7211" i="54"/>
  <c r="K7210" i="54"/>
  <c r="K7209" i="54"/>
  <c r="K7208" i="54"/>
  <c r="K7207" i="54"/>
  <c r="K7206" i="54"/>
  <c r="K7205" i="54"/>
  <c r="K7204" i="54"/>
  <c r="K7203" i="54"/>
  <c r="K7202" i="54"/>
  <c r="K7201" i="54"/>
  <c r="K7200" i="54"/>
  <c r="K7199" i="54"/>
  <c r="K7198" i="54"/>
  <c r="K7197" i="54"/>
  <c r="K7196" i="54"/>
  <c r="K7195" i="54"/>
  <c r="K7194" i="54"/>
  <c r="K7193" i="54"/>
  <c r="K7192" i="54"/>
  <c r="K7191" i="54"/>
  <c r="K7190" i="54"/>
  <c r="K7189" i="54"/>
  <c r="K7188" i="54"/>
  <c r="K7187" i="54"/>
  <c r="K7186" i="54"/>
  <c r="K7185" i="54"/>
  <c r="K7184" i="54"/>
  <c r="K7183" i="54"/>
  <c r="K7182" i="54"/>
  <c r="K7181" i="54"/>
  <c r="K7180" i="54"/>
  <c r="K7179" i="54"/>
  <c r="K7178" i="54"/>
  <c r="K7177" i="54"/>
  <c r="K7176" i="54"/>
  <c r="K7175" i="54"/>
  <c r="K7174" i="54"/>
  <c r="K7173" i="54"/>
  <c r="K7172" i="54"/>
  <c r="K7171" i="54"/>
  <c r="K7170" i="54"/>
  <c r="K7169" i="54"/>
  <c r="K7168" i="54"/>
  <c r="K7167" i="54"/>
  <c r="K7166" i="54"/>
  <c r="K7165" i="54"/>
  <c r="K7164" i="54"/>
  <c r="K7163" i="54"/>
  <c r="K7162" i="54"/>
  <c r="K7161" i="54"/>
  <c r="K7160" i="54"/>
  <c r="K7159" i="54"/>
  <c r="K7158" i="54"/>
  <c r="K7157" i="54"/>
  <c r="K7156" i="54"/>
  <c r="K7155" i="54"/>
  <c r="K7154" i="54"/>
  <c r="K7153" i="54"/>
  <c r="K7152" i="54"/>
  <c r="K7151" i="54"/>
  <c r="K7150" i="54"/>
  <c r="K7149" i="54"/>
  <c r="K7148" i="54"/>
  <c r="K7147" i="54"/>
  <c r="K7146" i="54"/>
  <c r="K7145" i="54"/>
  <c r="K7144" i="54"/>
  <c r="K7143" i="54"/>
  <c r="K7142" i="54"/>
  <c r="K7141" i="54"/>
  <c r="K7140" i="54"/>
  <c r="K7139" i="54"/>
  <c r="K7138" i="54"/>
  <c r="K7137" i="54"/>
  <c r="K7136" i="54"/>
  <c r="K7135" i="54"/>
  <c r="K7134" i="54"/>
  <c r="K7133" i="54"/>
  <c r="K7132" i="54"/>
  <c r="K7131" i="54"/>
  <c r="K7130" i="54"/>
  <c r="K7129" i="54"/>
  <c r="K7128" i="54"/>
  <c r="K7127" i="54"/>
  <c r="K7126" i="54"/>
  <c r="K7125" i="54"/>
  <c r="K7124" i="54"/>
  <c r="K7123" i="54"/>
  <c r="K7122" i="54"/>
  <c r="K7121" i="54"/>
  <c r="K7120" i="54"/>
  <c r="K7119" i="54"/>
  <c r="K7118" i="54"/>
  <c r="K7117" i="54"/>
  <c r="K7116" i="54"/>
  <c r="K7115" i="54"/>
  <c r="K7114" i="54"/>
  <c r="K7113" i="54"/>
  <c r="K7112" i="54"/>
  <c r="K7111" i="54"/>
  <c r="K7110" i="54"/>
  <c r="K7109" i="54"/>
  <c r="K7108" i="54"/>
  <c r="K7107" i="54"/>
  <c r="K7106" i="54"/>
  <c r="K7105" i="54"/>
  <c r="K7104" i="54"/>
  <c r="K7103" i="54"/>
  <c r="K7102" i="54"/>
  <c r="K7101" i="54"/>
  <c r="K7100" i="54"/>
  <c r="K7099" i="54"/>
  <c r="K7098" i="54"/>
  <c r="K7097" i="54"/>
  <c r="K7096" i="54"/>
  <c r="K7095" i="54"/>
  <c r="K7094" i="54"/>
  <c r="K7093" i="54"/>
  <c r="K7092" i="54"/>
  <c r="K7091" i="54"/>
  <c r="K7090" i="54"/>
  <c r="K7089" i="54"/>
  <c r="K7088" i="54"/>
  <c r="K7087" i="54"/>
  <c r="K7086" i="54"/>
  <c r="K7085" i="54"/>
  <c r="K7084" i="54"/>
  <c r="K7083" i="54"/>
  <c r="K7082" i="54"/>
  <c r="K7081" i="54"/>
  <c r="K7080" i="54"/>
  <c r="K7079" i="54"/>
  <c r="K7078" i="54"/>
  <c r="K7077" i="54"/>
  <c r="K7076" i="54"/>
  <c r="K7075" i="54"/>
  <c r="K7074" i="54"/>
  <c r="K7073" i="54"/>
  <c r="K7072" i="54"/>
  <c r="K7071" i="54"/>
  <c r="K7070" i="54"/>
  <c r="K7069" i="54"/>
  <c r="K7068" i="54"/>
  <c r="K7067" i="54"/>
  <c r="K7066" i="54"/>
  <c r="K7065" i="54"/>
  <c r="K7064" i="54"/>
  <c r="K7063" i="54"/>
  <c r="K7062" i="54"/>
  <c r="K7061" i="54"/>
  <c r="K7060" i="54"/>
  <c r="K7059" i="54"/>
  <c r="K7058" i="54"/>
  <c r="K7057" i="54"/>
  <c r="K7056" i="54"/>
  <c r="K7055" i="54"/>
  <c r="K7054" i="54"/>
  <c r="K7053" i="54"/>
  <c r="K7052" i="54"/>
  <c r="K7051" i="54"/>
  <c r="K7050" i="54"/>
  <c r="K7049" i="54"/>
  <c r="K7048" i="54"/>
  <c r="K7047" i="54"/>
  <c r="K7046" i="54"/>
  <c r="K7045" i="54"/>
  <c r="K7044" i="54"/>
  <c r="K7043" i="54"/>
  <c r="K7042" i="54"/>
  <c r="K7041" i="54"/>
  <c r="K7040" i="54"/>
  <c r="K7039" i="54"/>
  <c r="K7038" i="54"/>
  <c r="K7037" i="54"/>
  <c r="K7036" i="54"/>
  <c r="K7035" i="54"/>
  <c r="K7034" i="54"/>
  <c r="K7033" i="54"/>
  <c r="K7032" i="54"/>
  <c r="K7031" i="54"/>
  <c r="K7030" i="54"/>
  <c r="K7029" i="54"/>
  <c r="K7028" i="54"/>
  <c r="K7027" i="54"/>
  <c r="K7026" i="54"/>
  <c r="K7025" i="54"/>
  <c r="K7024" i="54"/>
  <c r="K7023" i="54"/>
  <c r="K7022" i="54"/>
  <c r="K7021" i="54"/>
  <c r="K7020" i="54"/>
  <c r="K7019" i="54"/>
  <c r="K7018" i="54"/>
  <c r="K7017" i="54"/>
  <c r="K7016" i="54"/>
  <c r="K7015" i="54"/>
  <c r="K7014" i="54"/>
  <c r="K7013" i="54"/>
  <c r="K7012" i="54"/>
  <c r="K7011" i="54"/>
  <c r="K7010" i="54"/>
  <c r="K7009" i="54"/>
  <c r="K7008" i="54"/>
  <c r="K7007" i="54"/>
  <c r="K7006" i="54"/>
  <c r="K7005" i="54"/>
  <c r="K7004" i="54"/>
  <c r="K7003" i="54"/>
  <c r="K7002" i="54"/>
  <c r="K7001" i="54"/>
  <c r="K7000" i="54"/>
  <c r="K6999" i="54"/>
  <c r="K6998" i="54"/>
  <c r="K6997" i="54"/>
  <c r="K6996" i="54"/>
  <c r="K6995" i="54"/>
  <c r="K6994" i="54"/>
  <c r="K6993" i="54"/>
  <c r="K6992" i="54"/>
  <c r="K6991" i="54"/>
  <c r="K6990" i="54"/>
  <c r="K6989" i="54"/>
  <c r="K6988" i="54"/>
  <c r="K6987" i="54"/>
  <c r="K6986" i="54"/>
  <c r="K6985" i="54"/>
  <c r="K6984" i="54"/>
  <c r="K6983" i="54"/>
  <c r="K6982" i="54"/>
  <c r="K6981" i="54"/>
  <c r="K6980" i="54"/>
  <c r="K6979" i="54"/>
  <c r="K6978" i="54"/>
  <c r="K6977" i="54"/>
  <c r="K6976" i="54"/>
  <c r="K6975" i="54"/>
  <c r="K6974" i="54"/>
  <c r="K6973" i="54"/>
  <c r="K6972" i="54"/>
  <c r="K6971" i="54"/>
  <c r="K6970" i="54"/>
  <c r="K6969" i="54"/>
  <c r="K6968" i="54"/>
  <c r="K6967" i="54"/>
  <c r="K6966" i="54"/>
  <c r="K6965" i="54"/>
  <c r="K6964" i="54"/>
  <c r="K6963" i="54"/>
  <c r="K6962" i="54"/>
  <c r="K6961" i="54"/>
  <c r="K6960" i="54"/>
  <c r="K6959" i="54"/>
  <c r="K6958" i="54"/>
  <c r="K6957" i="54"/>
  <c r="K6956" i="54"/>
  <c r="K6955" i="54"/>
  <c r="K6954" i="54"/>
  <c r="K6953" i="54"/>
  <c r="K6952" i="54"/>
  <c r="K6951" i="54"/>
  <c r="K6950" i="54"/>
  <c r="K6949" i="54"/>
  <c r="K6948" i="54"/>
  <c r="K6947" i="54"/>
  <c r="K6946" i="54"/>
  <c r="K6945" i="54"/>
  <c r="K6944" i="54"/>
  <c r="K6943" i="54"/>
  <c r="K6942" i="54"/>
  <c r="K6941" i="54"/>
  <c r="K6940" i="54"/>
  <c r="K6939" i="54"/>
  <c r="K6938" i="54"/>
  <c r="K6937" i="54"/>
  <c r="K6936" i="54"/>
  <c r="K6935" i="54"/>
  <c r="K6934" i="54"/>
  <c r="K6933" i="54"/>
  <c r="K6932" i="54"/>
  <c r="K6931" i="54"/>
  <c r="K6930" i="54"/>
  <c r="K6929" i="54"/>
  <c r="K6928" i="54"/>
  <c r="K6927" i="54"/>
  <c r="K6926" i="54"/>
  <c r="K6925" i="54"/>
  <c r="K6924" i="54"/>
  <c r="K6923" i="54"/>
  <c r="K6922" i="54"/>
  <c r="K6921" i="54"/>
  <c r="K6920" i="54"/>
  <c r="K6919" i="54"/>
  <c r="K6918" i="54"/>
  <c r="K6917" i="54"/>
  <c r="K6916" i="54"/>
  <c r="K6915" i="54"/>
  <c r="K6914" i="54"/>
  <c r="K6913" i="54"/>
  <c r="K6912" i="54"/>
  <c r="K6911" i="54"/>
  <c r="K6910" i="54"/>
  <c r="K6909" i="54"/>
  <c r="K6908" i="54"/>
  <c r="K6907" i="54"/>
  <c r="K6906" i="54"/>
  <c r="K6905" i="54"/>
  <c r="K6904" i="54"/>
  <c r="K6903" i="54"/>
  <c r="K6902" i="54"/>
  <c r="K6901" i="54"/>
  <c r="K6900" i="54"/>
  <c r="K6899" i="54"/>
  <c r="K6898" i="54"/>
  <c r="K6897" i="54"/>
  <c r="K6896" i="54"/>
  <c r="K6895" i="54"/>
  <c r="K6894" i="54"/>
  <c r="K6893" i="54"/>
  <c r="K6892" i="54"/>
  <c r="K6891" i="54"/>
  <c r="K6890" i="54"/>
  <c r="K6889" i="54"/>
  <c r="K6888" i="54"/>
  <c r="K6887" i="54"/>
  <c r="K6886" i="54"/>
  <c r="K6885" i="54"/>
  <c r="K6884" i="54"/>
  <c r="K6883" i="54"/>
  <c r="K6882" i="54"/>
  <c r="K6881" i="54"/>
  <c r="K6880" i="54"/>
  <c r="K6879" i="54"/>
  <c r="K6878" i="54"/>
  <c r="K6877" i="54"/>
  <c r="K6876" i="54"/>
  <c r="K6875" i="54"/>
  <c r="K6874" i="54"/>
  <c r="K6873" i="54"/>
  <c r="K6872" i="54"/>
  <c r="K6871" i="54"/>
  <c r="K6870" i="54"/>
  <c r="K6869" i="54"/>
  <c r="K6868" i="54"/>
  <c r="K6867" i="54"/>
  <c r="K6866" i="54"/>
  <c r="K6865" i="54"/>
  <c r="K6864" i="54"/>
  <c r="K6863" i="54"/>
  <c r="K6862" i="54"/>
  <c r="K6861" i="54"/>
  <c r="K6860" i="54"/>
  <c r="K6859" i="54"/>
  <c r="K6858" i="54"/>
  <c r="K6857" i="54"/>
  <c r="K6856" i="54"/>
  <c r="K6855" i="54"/>
  <c r="K6854" i="54"/>
  <c r="K6853" i="54"/>
  <c r="K6852" i="54"/>
  <c r="K6851" i="54"/>
  <c r="K6850" i="54"/>
  <c r="K6849" i="54"/>
  <c r="K6848" i="54"/>
  <c r="K6847" i="54"/>
  <c r="K6846" i="54"/>
  <c r="K6845" i="54"/>
  <c r="K6844" i="54"/>
  <c r="K6843" i="54"/>
  <c r="K6842" i="54"/>
  <c r="K6841" i="54"/>
  <c r="K6840" i="54"/>
  <c r="K6839" i="54"/>
  <c r="K6838" i="54"/>
  <c r="K6837" i="54"/>
  <c r="K6836" i="54"/>
  <c r="K6835" i="54"/>
  <c r="K6834" i="54"/>
  <c r="K6833" i="54"/>
  <c r="K6832" i="54"/>
  <c r="K6831" i="54"/>
  <c r="K6830" i="54"/>
  <c r="K6829" i="54"/>
  <c r="K6828" i="54"/>
  <c r="K6827" i="54"/>
  <c r="K6826" i="54"/>
  <c r="K6825" i="54"/>
  <c r="K6824" i="54"/>
  <c r="K6823" i="54"/>
  <c r="K6822" i="54"/>
  <c r="K6821" i="54"/>
  <c r="K6820" i="54"/>
  <c r="K6819" i="54"/>
  <c r="K6818" i="54"/>
  <c r="K6817" i="54"/>
  <c r="K6816" i="54"/>
  <c r="K6815" i="54"/>
  <c r="K6814" i="54"/>
  <c r="K6813" i="54"/>
  <c r="K6812" i="54"/>
  <c r="K6811" i="54"/>
  <c r="K6810" i="54"/>
  <c r="K6809" i="54"/>
  <c r="K6808" i="54"/>
  <c r="K6807" i="54"/>
  <c r="K6806" i="54"/>
  <c r="K6805" i="54"/>
  <c r="K6804" i="54"/>
  <c r="K6803" i="54"/>
  <c r="K6802" i="54"/>
  <c r="K6801" i="54"/>
  <c r="K6800" i="54"/>
  <c r="K6799" i="54"/>
  <c r="K6798" i="54"/>
  <c r="K6797" i="54"/>
  <c r="K6796" i="54"/>
  <c r="K6795" i="54"/>
  <c r="K6794" i="54"/>
  <c r="K6793" i="54"/>
  <c r="K6792" i="54"/>
  <c r="K6791" i="54"/>
  <c r="K6790" i="54"/>
  <c r="K6789" i="54"/>
  <c r="K6788" i="54"/>
  <c r="K6787" i="54"/>
  <c r="K6786" i="54"/>
  <c r="K6785" i="54"/>
  <c r="K6784" i="54"/>
  <c r="K6783" i="54"/>
  <c r="K6782" i="54"/>
  <c r="K6781" i="54"/>
  <c r="K6780" i="54"/>
  <c r="K6779" i="54"/>
  <c r="K6778" i="54"/>
  <c r="K6777" i="54"/>
  <c r="K6776" i="54"/>
  <c r="K6775" i="54"/>
  <c r="K6774" i="54"/>
  <c r="K6773" i="54"/>
  <c r="K6772" i="54"/>
  <c r="K6771" i="54"/>
  <c r="K6770" i="54"/>
  <c r="K6769" i="54"/>
  <c r="K6768" i="54"/>
  <c r="K6767" i="54"/>
  <c r="K6766" i="54"/>
  <c r="K6765" i="54"/>
  <c r="K6764" i="54"/>
  <c r="K6763" i="54"/>
  <c r="K6762" i="54"/>
  <c r="K6761" i="54"/>
  <c r="K6760" i="54"/>
  <c r="K6759" i="54"/>
  <c r="K6758" i="54"/>
  <c r="K6757" i="54"/>
  <c r="K6756" i="54"/>
  <c r="K6755" i="54"/>
  <c r="K6754" i="54"/>
  <c r="K6753" i="54"/>
  <c r="K6752" i="54"/>
  <c r="K6751" i="54"/>
  <c r="K6750" i="54"/>
  <c r="K6749" i="54"/>
  <c r="K6748" i="54"/>
  <c r="K6747" i="54"/>
  <c r="K6746" i="54"/>
  <c r="K6745" i="54"/>
  <c r="K6744" i="54"/>
  <c r="K6743" i="54"/>
  <c r="K6742" i="54"/>
  <c r="K6741" i="54"/>
  <c r="K6740" i="54"/>
  <c r="K6739" i="54"/>
  <c r="K6738" i="54"/>
  <c r="K6737" i="54"/>
  <c r="K6736" i="54"/>
  <c r="K6735" i="54"/>
  <c r="K6734" i="54"/>
  <c r="K6733" i="54"/>
  <c r="K6732" i="54"/>
  <c r="K6731" i="54"/>
  <c r="K6730" i="54"/>
  <c r="K6729" i="54"/>
  <c r="K6728" i="54"/>
  <c r="K6727" i="54"/>
  <c r="K6726" i="54"/>
  <c r="K6725" i="54"/>
  <c r="K6724" i="54"/>
  <c r="K6723" i="54"/>
  <c r="K6722" i="54"/>
  <c r="K6721" i="54"/>
  <c r="K6720" i="54"/>
  <c r="K6719" i="54"/>
  <c r="K6718" i="54"/>
  <c r="K6717" i="54"/>
  <c r="K6716" i="54"/>
  <c r="K6715" i="54"/>
  <c r="K6714" i="54"/>
  <c r="K6713" i="54"/>
  <c r="K6712" i="54"/>
  <c r="K6711" i="54"/>
  <c r="K6710" i="54"/>
  <c r="K6709" i="54"/>
  <c r="K6708" i="54"/>
  <c r="K6707" i="54"/>
  <c r="K6706" i="54"/>
  <c r="K6705" i="54"/>
  <c r="K6704" i="54"/>
  <c r="K6703" i="54"/>
  <c r="K6702" i="54"/>
  <c r="K6701" i="54"/>
  <c r="K6700" i="54"/>
  <c r="K6699" i="54"/>
  <c r="K6698" i="54"/>
  <c r="K6697" i="54"/>
  <c r="K6696" i="54"/>
  <c r="K6695" i="54"/>
  <c r="K6694" i="54"/>
  <c r="K6693" i="54"/>
  <c r="K6692" i="54"/>
  <c r="K6691" i="54"/>
  <c r="K6690" i="54"/>
  <c r="K6689" i="54"/>
  <c r="K6688" i="54"/>
  <c r="K6687" i="54"/>
  <c r="K6686" i="54"/>
  <c r="K6685" i="54"/>
  <c r="K6684" i="54"/>
  <c r="K6683" i="54"/>
  <c r="K6682" i="54"/>
  <c r="K6681" i="54"/>
  <c r="K6680" i="54"/>
  <c r="K6679" i="54"/>
  <c r="K6678" i="54"/>
  <c r="K6677" i="54"/>
  <c r="K6676" i="54"/>
  <c r="K6675" i="54"/>
  <c r="K6674" i="54"/>
  <c r="K6673" i="54"/>
  <c r="K6672" i="54"/>
  <c r="K6671" i="54"/>
  <c r="K6670" i="54"/>
  <c r="K6669" i="54"/>
  <c r="K6668" i="54"/>
  <c r="K6667" i="54"/>
  <c r="K6666" i="54"/>
  <c r="K6665" i="54"/>
  <c r="K6664" i="54"/>
  <c r="K6663" i="54"/>
  <c r="K6662" i="54"/>
  <c r="K6661" i="54"/>
  <c r="K6660" i="54"/>
  <c r="K6659" i="54"/>
  <c r="K6658" i="54"/>
  <c r="K6657" i="54"/>
  <c r="K6656" i="54"/>
  <c r="K6655" i="54"/>
  <c r="K6654" i="54"/>
  <c r="K6653" i="54"/>
  <c r="K6652" i="54"/>
  <c r="K6651" i="54"/>
  <c r="K6650" i="54"/>
  <c r="K6649" i="54"/>
  <c r="K6648" i="54"/>
  <c r="K6647" i="54"/>
  <c r="K6646" i="54"/>
  <c r="K6645" i="54"/>
  <c r="K6644" i="54"/>
  <c r="K6643" i="54"/>
  <c r="K6642" i="54"/>
  <c r="K6641" i="54"/>
  <c r="K6640" i="54"/>
  <c r="K6639" i="54"/>
  <c r="K6638" i="54"/>
  <c r="K6637" i="54"/>
  <c r="K6636" i="54"/>
  <c r="K6635" i="54"/>
  <c r="K6634" i="54"/>
  <c r="K6633" i="54"/>
  <c r="K6632" i="54"/>
  <c r="K6631" i="54"/>
  <c r="K6630" i="54"/>
  <c r="K6629" i="54"/>
  <c r="K6628" i="54"/>
  <c r="K6627" i="54"/>
  <c r="K6626" i="54"/>
  <c r="K6625" i="54"/>
  <c r="K6624" i="54"/>
  <c r="K6623" i="54"/>
  <c r="K6622" i="54"/>
  <c r="K6621" i="54"/>
  <c r="K6620" i="54"/>
  <c r="K6619" i="54"/>
  <c r="K6618" i="54"/>
  <c r="K6617" i="54"/>
  <c r="K6616" i="54"/>
  <c r="K6615" i="54"/>
  <c r="K6614" i="54"/>
  <c r="K6613" i="54"/>
  <c r="K6612" i="54"/>
  <c r="K6611" i="54"/>
  <c r="K6610" i="54"/>
  <c r="K6609" i="54"/>
  <c r="K6608" i="54"/>
  <c r="K6607" i="54"/>
  <c r="K6606" i="54"/>
  <c r="K6605" i="54"/>
  <c r="K6604" i="54"/>
  <c r="K6603" i="54"/>
  <c r="K6602" i="54"/>
  <c r="K6601" i="54"/>
  <c r="K6600" i="54"/>
  <c r="K6599" i="54"/>
  <c r="K6598" i="54"/>
  <c r="K6597" i="54"/>
  <c r="K6596" i="54"/>
  <c r="K6595" i="54"/>
  <c r="K6594" i="54"/>
  <c r="K6593" i="54"/>
  <c r="K6592" i="54"/>
  <c r="K6591" i="54"/>
  <c r="K6590" i="54"/>
  <c r="K6589" i="54"/>
  <c r="K6588" i="54"/>
  <c r="K6587" i="54"/>
  <c r="K6586" i="54"/>
  <c r="K6585" i="54"/>
  <c r="K6584" i="54"/>
  <c r="K6583" i="54"/>
  <c r="K6582" i="54"/>
  <c r="K6581" i="54"/>
  <c r="K6580" i="54"/>
  <c r="K6579" i="54"/>
  <c r="K6578" i="54"/>
  <c r="K6577" i="54"/>
  <c r="K6576" i="54"/>
  <c r="K6575" i="54"/>
  <c r="K6574" i="54"/>
  <c r="K6573" i="54"/>
  <c r="K6572" i="54"/>
  <c r="K6571" i="54"/>
  <c r="K6570" i="54"/>
  <c r="K6569" i="54"/>
  <c r="K6568" i="54"/>
  <c r="K6567" i="54"/>
  <c r="K6566" i="54"/>
  <c r="K6565" i="54"/>
  <c r="K6564" i="54"/>
  <c r="K6563" i="54"/>
  <c r="K6562" i="54"/>
  <c r="K6561" i="54"/>
  <c r="K6560" i="54"/>
  <c r="K6559" i="54"/>
  <c r="K6558" i="54"/>
  <c r="K6557" i="54"/>
  <c r="K6556" i="54"/>
  <c r="K6555" i="54"/>
  <c r="K6554" i="54"/>
  <c r="K6553" i="54"/>
  <c r="K6552" i="54"/>
  <c r="K6551" i="54"/>
  <c r="K6550" i="54"/>
  <c r="K6549" i="54"/>
  <c r="K6548" i="54"/>
  <c r="K6547" i="54"/>
  <c r="K6546" i="54"/>
  <c r="K6545" i="54"/>
  <c r="K6544" i="54"/>
  <c r="K6543" i="54"/>
  <c r="K6542" i="54"/>
  <c r="K6541" i="54"/>
  <c r="K6540" i="54"/>
  <c r="K6539" i="54"/>
  <c r="K6538" i="54"/>
  <c r="K6537" i="54"/>
  <c r="K6536" i="54"/>
  <c r="K6535" i="54"/>
  <c r="K6534" i="54"/>
  <c r="K6533" i="54"/>
  <c r="K6532" i="54"/>
  <c r="K6531" i="54"/>
  <c r="K6530" i="54"/>
  <c r="K6529" i="54"/>
  <c r="K6528" i="54"/>
  <c r="K6527" i="54"/>
  <c r="K6526" i="54"/>
  <c r="K6525" i="54"/>
  <c r="K6524" i="54"/>
  <c r="K6523" i="54"/>
  <c r="K6522" i="54"/>
  <c r="K6521" i="54"/>
  <c r="K6520" i="54"/>
  <c r="K6519" i="54"/>
  <c r="K6518" i="54"/>
  <c r="K6517" i="54"/>
  <c r="K6516" i="54"/>
  <c r="K6515" i="54"/>
  <c r="K6514" i="54"/>
  <c r="K6513" i="54"/>
  <c r="K6512" i="54"/>
  <c r="K6511" i="54"/>
  <c r="K6510" i="54"/>
  <c r="K6509" i="54"/>
  <c r="K6508" i="54"/>
  <c r="K6507" i="54"/>
  <c r="K6506" i="54"/>
  <c r="K6505" i="54"/>
  <c r="K6504" i="54"/>
  <c r="K6503" i="54"/>
  <c r="K6502" i="54"/>
  <c r="K6501" i="54"/>
  <c r="K6500" i="54"/>
  <c r="K6499" i="54"/>
  <c r="K6498" i="54"/>
  <c r="K6497" i="54"/>
  <c r="K6496" i="54"/>
  <c r="K6495" i="54"/>
  <c r="K6494" i="54"/>
  <c r="K6493" i="54"/>
  <c r="K6492" i="54"/>
  <c r="K6491" i="54"/>
  <c r="K6490" i="54"/>
  <c r="K6489" i="54"/>
  <c r="K6488" i="54"/>
  <c r="K6487" i="54"/>
  <c r="K6486" i="54"/>
  <c r="K6485" i="54"/>
  <c r="K6484" i="54"/>
  <c r="K6483" i="54"/>
  <c r="K6482" i="54"/>
  <c r="K6481" i="54"/>
  <c r="K6480" i="54"/>
  <c r="K6479" i="54"/>
  <c r="K6478" i="54"/>
  <c r="K6477" i="54"/>
  <c r="K6476" i="54"/>
  <c r="K6475" i="54"/>
  <c r="K6474" i="54"/>
  <c r="K6473" i="54"/>
  <c r="K6472" i="54"/>
  <c r="K6471" i="54"/>
  <c r="K6470" i="54"/>
  <c r="K6469" i="54"/>
  <c r="K6468" i="54"/>
  <c r="K6467" i="54"/>
  <c r="K6466" i="54"/>
  <c r="K6465" i="54"/>
  <c r="K6464" i="54"/>
  <c r="K6463" i="54"/>
  <c r="K6462" i="54"/>
  <c r="K6461" i="54"/>
  <c r="K6460" i="54"/>
  <c r="K6459" i="54"/>
  <c r="K6458" i="54"/>
  <c r="K6457" i="54"/>
  <c r="K6456" i="54"/>
  <c r="K6455" i="54"/>
  <c r="K6454" i="54"/>
  <c r="K6453" i="54"/>
  <c r="K6452" i="54"/>
  <c r="K6451" i="54"/>
  <c r="K6450" i="54"/>
  <c r="K6449" i="54"/>
  <c r="K6448" i="54"/>
  <c r="K6447" i="54"/>
  <c r="K6446" i="54"/>
  <c r="K6445" i="54"/>
  <c r="K6444" i="54"/>
  <c r="K6443" i="54"/>
  <c r="K6442" i="54"/>
  <c r="K6441" i="54"/>
  <c r="K6440" i="54"/>
  <c r="K6439" i="54"/>
  <c r="K6438" i="54"/>
  <c r="K6437" i="54"/>
  <c r="K6436" i="54"/>
  <c r="K6435" i="54"/>
  <c r="K6434" i="54"/>
  <c r="K6433" i="54"/>
  <c r="K6432" i="54"/>
  <c r="K6431" i="54"/>
  <c r="K6430" i="54"/>
  <c r="K6429" i="54"/>
  <c r="K6428" i="54"/>
  <c r="K6427" i="54"/>
  <c r="K6426" i="54"/>
  <c r="K6425" i="54"/>
  <c r="K6424" i="54"/>
  <c r="K6423" i="54"/>
  <c r="K6422" i="54"/>
  <c r="K6421" i="54"/>
  <c r="K6420" i="54"/>
  <c r="K6419" i="54"/>
  <c r="K6418" i="54"/>
  <c r="K6417" i="54"/>
  <c r="K6416" i="54"/>
  <c r="K6415" i="54"/>
  <c r="K6414" i="54"/>
  <c r="K6413" i="54"/>
  <c r="K6412" i="54"/>
  <c r="K6411" i="54"/>
  <c r="K6410" i="54"/>
  <c r="K6409" i="54"/>
  <c r="K6408" i="54"/>
  <c r="K6407" i="54"/>
  <c r="K6406" i="54"/>
  <c r="K6405" i="54"/>
  <c r="K6404" i="54"/>
  <c r="K6403" i="54"/>
  <c r="K6402" i="54"/>
  <c r="K6401" i="54"/>
  <c r="K6400" i="54"/>
  <c r="K6399" i="54"/>
  <c r="K6398" i="54"/>
  <c r="K6397" i="54"/>
  <c r="K6396" i="54"/>
  <c r="K6395" i="54"/>
  <c r="K6394" i="54"/>
  <c r="K6393" i="54"/>
  <c r="K6392" i="54"/>
  <c r="K6391" i="54"/>
  <c r="K6390" i="54"/>
  <c r="K6389" i="54"/>
  <c r="K6388" i="54"/>
  <c r="K6387" i="54"/>
  <c r="K6386" i="54"/>
  <c r="K6385" i="54"/>
  <c r="K6384" i="54"/>
  <c r="K6383" i="54"/>
  <c r="K6382" i="54"/>
  <c r="K6381" i="54"/>
  <c r="K6380" i="54"/>
  <c r="K6379" i="54"/>
  <c r="K6378" i="54"/>
  <c r="K6377" i="54"/>
  <c r="K6376" i="54"/>
  <c r="K6375" i="54"/>
  <c r="K6374" i="54"/>
  <c r="K6373" i="54"/>
  <c r="K6372" i="54"/>
  <c r="K6371" i="54"/>
  <c r="K6370" i="54"/>
  <c r="K6369" i="54"/>
  <c r="K6368" i="54"/>
  <c r="K6367" i="54"/>
  <c r="K6366" i="54"/>
  <c r="K6365" i="54"/>
  <c r="K6364" i="54"/>
  <c r="K6363" i="54"/>
  <c r="K6362" i="54"/>
  <c r="K6361" i="54"/>
  <c r="K6360" i="54"/>
  <c r="K6359" i="54"/>
  <c r="K6358" i="54"/>
  <c r="K6357" i="54"/>
  <c r="K6356" i="54"/>
  <c r="K6355" i="54"/>
  <c r="K6354" i="54"/>
  <c r="K6353" i="54"/>
  <c r="K6352" i="54"/>
  <c r="K6351" i="54"/>
  <c r="K6350" i="54"/>
  <c r="K6349" i="54"/>
  <c r="K6348" i="54"/>
  <c r="K6347" i="54"/>
  <c r="K6346" i="54"/>
  <c r="K6345" i="54"/>
  <c r="K6344" i="54"/>
  <c r="K6343" i="54"/>
  <c r="K6342" i="54"/>
  <c r="K6341" i="54"/>
  <c r="K6340" i="54"/>
  <c r="K6339" i="54"/>
  <c r="K6338" i="54"/>
  <c r="K6337" i="54"/>
  <c r="K6336" i="54"/>
  <c r="K6335" i="54"/>
  <c r="K6334" i="54"/>
  <c r="K6333" i="54"/>
  <c r="K6332" i="54"/>
  <c r="K6331" i="54"/>
  <c r="K6330" i="54"/>
  <c r="K6329" i="54"/>
  <c r="K6328" i="54"/>
  <c r="K6327" i="54"/>
  <c r="K6326" i="54"/>
  <c r="K6325" i="54"/>
  <c r="K6324" i="54"/>
  <c r="K6323" i="54"/>
  <c r="K6322" i="54"/>
  <c r="K6321" i="54"/>
  <c r="K6320" i="54"/>
  <c r="K6319" i="54"/>
  <c r="K6318" i="54"/>
  <c r="K6317" i="54"/>
  <c r="K6316" i="54"/>
  <c r="K6315" i="54"/>
  <c r="K6314" i="54"/>
  <c r="K6313" i="54"/>
  <c r="K6312" i="54"/>
  <c r="K6311" i="54"/>
  <c r="K6310" i="54"/>
  <c r="K6309" i="54"/>
  <c r="K6308" i="54"/>
  <c r="K6307" i="54"/>
  <c r="K6306" i="54"/>
  <c r="K6305" i="54"/>
  <c r="K6304" i="54"/>
  <c r="K6303" i="54"/>
  <c r="K6302" i="54"/>
  <c r="K6301" i="54"/>
  <c r="K6300" i="54"/>
  <c r="K6299" i="54"/>
  <c r="K6298" i="54"/>
  <c r="K6297" i="54"/>
  <c r="K6296" i="54"/>
  <c r="K6295" i="54"/>
  <c r="K6294" i="54"/>
  <c r="K6293" i="54"/>
  <c r="K6292" i="54"/>
  <c r="K6291" i="54"/>
  <c r="K6290" i="54"/>
  <c r="K6289" i="54"/>
  <c r="K6288" i="54"/>
  <c r="K6287" i="54"/>
  <c r="K6286" i="54"/>
  <c r="K6285" i="54"/>
  <c r="K6284" i="54"/>
  <c r="K6283" i="54"/>
  <c r="K6282" i="54"/>
  <c r="K6281" i="54"/>
  <c r="K6280" i="54"/>
  <c r="K6279" i="54"/>
  <c r="K6278" i="54"/>
  <c r="K6277" i="54"/>
  <c r="K6276" i="54"/>
  <c r="K6275" i="54"/>
  <c r="K6274" i="54"/>
  <c r="K6273" i="54"/>
  <c r="K6272" i="54"/>
  <c r="K6271" i="54"/>
  <c r="K6270" i="54"/>
  <c r="K6269" i="54"/>
  <c r="K6268" i="54"/>
  <c r="K6267" i="54"/>
  <c r="K6266" i="54"/>
  <c r="K6265" i="54"/>
  <c r="K6264" i="54"/>
  <c r="K6263" i="54"/>
  <c r="K6262" i="54"/>
  <c r="K6261" i="54"/>
  <c r="K6260" i="54"/>
  <c r="K6259" i="54"/>
  <c r="K6258" i="54"/>
  <c r="K6257" i="54"/>
  <c r="K6256" i="54"/>
  <c r="K6255" i="54"/>
  <c r="K6254" i="54"/>
  <c r="K6253" i="54"/>
  <c r="K6252" i="54"/>
  <c r="K6251" i="54"/>
  <c r="K6250" i="54"/>
  <c r="K6249" i="54"/>
  <c r="K6248" i="54"/>
  <c r="K6247" i="54"/>
  <c r="K6246" i="54"/>
  <c r="K6245" i="54"/>
  <c r="K6244" i="54"/>
  <c r="K6243" i="54"/>
  <c r="K6242" i="54"/>
  <c r="K6241" i="54"/>
  <c r="K6240" i="54"/>
  <c r="K6239" i="54"/>
  <c r="K6238" i="54"/>
  <c r="K6237" i="54"/>
  <c r="K6236" i="54"/>
  <c r="K6235" i="54"/>
  <c r="K6234" i="54"/>
  <c r="K6233" i="54"/>
  <c r="K6232" i="54"/>
  <c r="K6231" i="54"/>
  <c r="K6230" i="54"/>
  <c r="K6229" i="54"/>
  <c r="K6228" i="54"/>
  <c r="K6227" i="54"/>
  <c r="K6226" i="54"/>
  <c r="K6225" i="54"/>
  <c r="K6224" i="54"/>
  <c r="K6223" i="54"/>
  <c r="K6222" i="54"/>
  <c r="K6221" i="54"/>
  <c r="K6220" i="54"/>
  <c r="K6219" i="54"/>
  <c r="K6218" i="54"/>
  <c r="K6217" i="54"/>
  <c r="K6216" i="54"/>
  <c r="K6215" i="54"/>
  <c r="K6214" i="54"/>
  <c r="K6213" i="54"/>
  <c r="K6212" i="54"/>
  <c r="K6211" i="54"/>
  <c r="K6210" i="54"/>
  <c r="K6209" i="54"/>
  <c r="K6208" i="54"/>
  <c r="K6207" i="54"/>
  <c r="K6206" i="54"/>
  <c r="K6205" i="54"/>
  <c r="K6204" i="54"/>
  <c r="K6203" i="54"/>
  <c r="K6202" i="54"/>
  <c r="K6201" i="54"/>
  <c r="K6200" i="54"/>
  <c r="K6199" i="54"/>
  <c r="K6198" i="54"/>
  <c r="K6197" i="54"/>
  <c r="K6196" i="54"/>
  <c r="K6195" i="54"/>
  <c r="K6194" i="54"/>
  <c r="K6193" i="54"/>
  <c r="K6192" i="54"/>
  <c r="K6191" i="54"/>
  <c r="K6190" i="54"/>
  <c r="K6189" i="54"/>
  <c r="K6188" i="54"/>
  <c r="K6187" i="54"/>
  <c r="K6186" i="54"/>
  <c r="K6185" i="54"/>
  <c r="K6184" i="54"/>
  <c r="K6183" i="54"/>
  <c r="K6182" i="54"/>
  <c r="K6181" i="54"/>
  <c r="K6180" i="54"/>
  <c r="K6179" i="54"/>
  <c r="K6178" i="54"/>
  <c r="K6177" i="54"/>
  <c r="K6176" i="54"/>
  <c r="K6175" i="54"/>
  <c r="K6174" i="54"/>
  <c r="K6173" i="54"/>
  <c r="K6172" i="54"/>
  <c r="K6171" i="54"/>
  <c r="K6170" i="54"/>
  <c r="K6169" i="54"/>
  <c r="K6168" i="54"/>
  <c r="K6167" i="54"/>
  <c r="K6166" i="54"/>
  <c r="K6165" i="54"/>
  <c r="K6164" i="54"/>
  <c r="K6163" i="54"/>
  <c r="K6162" i="54"/>
  <c r="K6161" i="54"/>
  <c r="K6160" i="54"/>
  <c r="K6159" i="54"/>
  <c r="K6158" i="54"/>
  <c r="K6157" i="54"/>
  <c r="K6156" i="54"/>
  <c r="K6155" i="54"/>
  <c r="K6154" i="54"/>
  <c r="K6153" i="54"/>
  <c r="K6152" i="54"/>
  <c r="K6151" i="54"/>
  <c r="K6150" i="54"/>
  <c r="K6149" i="54"/>
  <c r="K6148" i="54"/>
  <c r="K6147" i="54"/>
  <c r="K6146" i="54"/>
  <c r="K6145" i="54"/>
  <c r="K6144" i="54"/>
  <c r="K6143" i="54"/>
  <c r="K6142" i="54"/>
  <c r="K6141" i="54"/>
  <c r="K6140" i="54"/>
  <c r="K6139" i="54"/>
  <c r="K6138" i="54"/>
  <c r="K6137" i="54"/>
  <c r="K6136" i="54"/>
  <c r="K6135" i="54"/>
  <c r="K6134" i="54"/>
  <c r="K6133" i="54"/>
  <c r="K6132" i="54"/>
  <c r="K6131" i="54"/>
  <c r="K6130" i="54"/>
  <c r="K6129" i="54"/>
  <c r="K6128" i="54"/>
  <c r="K6127" i="54"/>
  <c r="K6126" i="54"/>
  <c r="K6125" i="54"/>
  <c r="K6124" i="54"/>
  <c r="K6123" i="54"/>
  <c r="K6122" i="54"/>
  <c r="K6121" i="54"/>
  <c r="K6120" i="54"/>
  <c r="K6119" i="54"/>
  <c r="K6118" i="54"/>
  <c r="K6117" i="54"/>
  <c r="K6116" i="54"/>
  <c r="K6115" i="54"/>
  <c r="K6114" i="54"/>
  <c r="K6113" i="54"/>
  <c r="K6112" i="54"/>
  <c r="K6111" i="54"/>
  <c r="K6110" i="54"/>
  <c r="K6109" i="54"/>
  <c r="K6108" i="54"/>
  <c r="K6107" i="54"/>
  <c r="K6106" i="54"/>
  <c r="K6105" i="54"/>
  <c r="K6104" i="54"/>
  <c r="K6103" i="54"/>
  <c r="K6102" i="54"/>
  <c r="K6101" i="54"/>
  <c r="K6100" i="54"/>
  <c r="K6099" i="54"/>
  <c r="K6098" i="54"/>
  <c r="K6097" i="54"/>
  <c r="K6096" i="54"/>
  <c r="K6095" i="54"/>
  <c r="K6094" i="54"/>
  <c r="K6093" i="54"/>
  <c r="K6092" i="54"/>
  <c r="K6091" i="54"/>
  <c r="K6090" i="54"/>
  <c r="K6089" i="54"/>
  <c r="K6088" i="54"/>
  <c r="K6087" i="54"/>
  <c r="K6086" i="54"/>
  <c r="K6085" i="54"/>
  <c r="K6084" i="54"/>
  <c r="K6083" i="54"/>
  <c r="K6082" i="54"/>
  <c r="K6081" i="54"/>
  <c r="K6080" i="54"/>
  <c r="K6079" i="54"/>
  <c r="K6078" i="54"/>
  <c r="K6077" i="54"/>
  <c r="K6076" i="54"/>
  <c r="K6075" i="54"/>
  <c r="K6074" i="54"/>
  <c r="K6073" i="54"/>
  <c r="K6072" i="54"/>
  <c r="K6071" i="54"/>
  <c r="K6070" i="54"/>
  <c r="K6069" i="54"/>
  <c r="K6068" i="54"/>
  <c r="K6067" i="54"/>
  <c r="K6066" i="54"/>
  <c r="K6065" i="54"/>
  <c r="K6064" i="54"/>
  <c r="K6063" i="54"/>
  <c r="K6062" i="54"/>
  <c r="K6061" i="54"/>
  <c r="K6060" i="54"/>
  <c r="K6059" i="54"/>
  <c r="K6058" i="54"/>
  <c r="K6057" i="54"/>
  <c r="K6056" i="54"/>
  <c r="K6055" i="54"/>
  <c r="K6054" i="54"/>
  <c r="K6053" i="54"/>
  <c r="K6052" i="54"/>
  <c r="K6051" i="54"/>
  <c r="K6050" i="54"/>
  <c r="K6049" i="54"/>
  <c r="K6048" i="54"/>
  <c r="K6047" i="54"/>
  <c r="K6046" i="54"/>
  <c r="K6045" i="54"/>
  <c r="K6044" i="54"/>
  <c r="K6043" i="54"/>
  <c r="K6042" i="54"/>
  <c r="K6041" i="54"/>
  <c r="K6040" i="54"/>
  <c r="K6039" i="54"/>
  <c r="K6038" i="54"/>
  <c r="K6037" i="54"/>
  <c r="K6036" i="54"/>
  <c r="K6035" i="54"/>
  <c r="K6034" i="54"/>
  <c r="K6033" i="54"/>
  <c r="K6032" i="54"/>
  <c r="K6031" i="54"/>
  <c r="K6030" i="54"/>
  <c r="K6029" i="54"/>
  <c r="K6028" i="54"/>
  <c r="K6027" i="54"/>
  <c r="K6026" i="54"/>
  <c r="K6025" i="54"/>
  <c r="K6024" i="54"/>
  <c r="K6023" i="54"/>
  <c r="K6022" i="54"/>
  <c r="K6021" i="54"/>
  <c r="K6020" i="54"/>
  <c r="K6019" i="54"/>
  <c r="K6018" i="54"/>
  <c r="K6017" i="54"/>
  <c r="K6016" i="54"/>
  <c r="K6015" i="54"/>
  <c r="K6014" i="54"/>
  <c r="K6013" i="54"/>
  <c r="K6012" i="54"/>
  <c r="K6011" i="54"/>
  <c r="K6010" i="54"/>
  <c r="K6009" i="54"/>
  <c r="K6008" i="54"/>
  <c r="K6007" i="54"/>
  <c r="K6006" i="54"/>
  <c r="K6005" i="54"/>
  <c r="K6004" i="54"/>
  <c r="K6003" i="54"/>
  <c r="K6002" i="54"/>
  <c r="K6001" i="54"/>
  <c r="K6000" i="54"/>
  <c r="K5999" i="54"/>
  <c r="K5998" i="54"/>
  <c r="K5997" i="54"/>
  <c r="K5996" i="54"/>
  <c r="K5995" i="54"/>
  <c r="K5994" i="54"/>
  <c r="K5993" i="54"/>
  <c r="K5992" i="54"/>
  <c r="K5991" i="54"/>
  <c r="K5990" i="54"/>
  <c r="K5989" i="54"/>
  <c r="K5988" i="54"/>
  <c r="K5987" i="54"/>
  <c r="K5986" i="54"/>
  <c r="K5985" i="54"/>
  <c r="K5984" i="54"/>
  <c r="K5983" i="54"/>
  <c r="K5982" i="54"/>
  <c r="K5981" i="54"/>
  <c r="K5980" i="54"/>
  <c r="K5979" i="54"/>
  <c r="K5978" i="54"/>
  <c r="K5977" i="54"/>
  <c r="K5976" i="54"/>
  <c r="K5975" i="54"/>
  <c r="K5974" i="54"/>
  <c r="K5973" i="54"/>
  <c r="K5972" i="54"/>
  <c r="K5971" i="54"/>
  <c r="K5970" i="54"/>
  <c r="K5969" i="54"/>
  <c r="K5968" i="54"/>
  <c r="K5967" i="54"/>
  <c r="K5966" i="54"/>
  <c r="K5965" i="54"/>
  <c r="K5964" i="54"/>
  <c r="K5963" i="54"/>
  <c r="K5962" i="54"/>
  <c r="K5961" i="54"/>
  <c r="K5960" i="54"/>
  <c r="K5959" i="54"/>
  <c r="K5958" i="54"/>
  <c r="K5957" i="54"/>
  <c r="K5956" i="54"/>
  <c r="K5955" i="54"/>
  <c r="K5954" i="54"/>
  <c r="K5953" i="54"/>
  <c r="K5952" i="54"/>
  <c r="K5951" i="54"/>
  <c r="K5950" i="54"/>
  <c r="K5949" i="54"/>
  <c r="K5948" i="54"/>
  <c r="K5947" i="54"/>
  <c r="K5946" i="54"/>
  <c r="K5945" i="54"/>
  <c r="K5944" i="54"/>
  <c r="K5943" i="54"/>
  <c r="K5942" i="54"/>
  <c r="K5941" i="54"/>
  <c r="K5940" i="54"/>
  <c r="K5939" i="54"/>
  <c r="K5938" i="54"/>
  <c r="K5937" i="54"/>
  <c r="K5936" i="54"/>
  <c r="K5935" i="54"/>
  <c r="K5934" i="54"/>
  <c r="K5933" i="54"/>
  <c r="K5932" i="54"/>
  <c r="K5931" i="54"/>
  <c r="K5930" i="54"/>
  <c r="K5929" i="54"/>
  <c r="K5928" i="54"/>
  <c r="K5927" i="54"/>
  <c r="K5926" i="54"/>
  <c r="K5925" i="54"/>
  <c r="K5924" i="54"/>
  <c r="K5923" i="54"/>
  <c r="K5922" i="54"/>
  <c r="K5921" i="54"/>
  <c r="K5920" i="54"/>
  <c r="K5919" i="54"/>
  <c r="K5918" i="54"/>
  <c r="K5917" i="54"/>
  <c r="K5916" i="54"/>
  <c r="K5915" i="54"/>
  <c r="K5914" i="54"/>
  <c r="K5913" i="54"/>
  <c r="K5912" i="54"/>
  <c r="K5911" i="54"/>
  <c r="K5910" i="54"/>
  <c r="K5909" i="54"/>
  <c r="K5908" i="54"/>
  <c r="K5907" i="54"/>
  <c r="K5906" i="54"/>
  <c r="K5905" i="54"/>
  <c r="K5904" i="54"/>
  <c r="K5903" i="54"/>
  <c r="K5902" i="54"/>
  <c r="K5901" i="54"/>
  <c r="K5900" i="54"/>
  <c r="K5899" i="54"/>
  <c r="K5898" i="54"/>
  <c r="K5897" i="54"/>
  <c r="K5896" i="54"/>
  <c r="K5895" i="54"/>
  <c r="K5894" i="54"/>
  <c r="K5893" i="54"/>
  <c r="K5892" i="54"/>
  <c r="K5891" i="54"/>
  <c r="K5890" i="54"/>
  <c r="K5889" i="54"/>
  <c r="K5888" i="54"/>
  <c r="K5887" i="54"/>
  <c r="K5886" i="54"/>
  <c r="K5885" i="54"/>
  <c r="K5884" i="54"/>
  <c r="K5883" i="54"/>
  <c r="K5882" i="54"/>
  <c r="K5881" i="54"/>
  <c r="K5880" i="54"/>
  <c r="K5879" i="54"/>
  <c r="K5878" i="54"/>
  <c r="K5877" i="54"/>
  <c r="K5876" i="54"/>
  <c r="K5875" i="54"/>
  <c r="K5874" i="54"/>
  <c r="K5873" i="54"/>
  <c r="K5872" i="54"/>
  <c r="K5871" i="54"/>
  <c r="K5870" i="54"/>
  <c r="K5869" i="54"/>
  <c r="K5868" i="54"/>
  <c r="K5867" i="54"/>
  <c r="K5866" i="54"/>
  <c r="K5865" i="54"/>
  <c r="K5864" i="54"/>
  <c r="K5863" i="54"/>
  <c r="K5862" i="54"/>
  <c r="K5861" i="54"/>
  <c r="K5860" i="54"/>
  <c r="K5859" i="54"/>
  <c r="K5858" i="54"/>
  <c r="K5857" i="54"/>
  <c r="K5856" i="54"/>
  <c r="K5855" i="54"/>
  <c r="K5854" i="54"/>
  <c r="K5853" i="54"/>
  <c r="K5852" i="54"/>
  <c r="K5851" i="54"/>
  <c r="K5850" i="54"/>
  <c r="K5849" i="54"/>
  <c r="K5848" i="54"/>
  <c r="K5847" i="54"/>
  <c r="K5846" i="54"/>
  <c r="K5845" i="54"/>
  <c r="K5844" i="54"/>
  <c r="K5843" i="54"/>
  <c r="K5842" i="54"/>
  <c r="K5841" i="54"/>
  <c r="K5840" i="54"/>
  <c r="K5839" i="54"/>
  <c r="K5838" i="54"/>
  <c r="K5837" i="54"/>
  <c r="K5836" i="54"/>
  <c r="K5835" i="54"/>
  <c r="K5834" i="54"/>
  <c r="K5833" i="54"/>
  <c r="K5832" i="54"/>
  <c r="K5831" i="54"/>
  <c r="K5830" i="54"/>
  <c r="K5829" i="54"/>
  <c r="K5828" i="54"/>
  <c r="K5827" i="54"/>
  <c r="K5826" i="54"/>
  <c r="K5825" i="54"/>
  <c r="K5824" i="54"/>
  <c r="K5823" i="54"/>
  <c r="K5822" i="54"/>
  <c r="K5821" i="54"/>
  <c r="K5820" i="54"/>
  <c r="K5819" i="54"/>
  <c r="K5818" i="54"/>
  <c r="K5817" i="54"/>
  <c r="K5816" i="54"/>
  <c r="K5815" i="54"/>
  <c r="K5814" i="54"/>
  <c r="K5813" i="54"/>
  <c r="K5812" i="54"/>
  <c r="K5811" i="54"/>
  <c r="K5810" i="54"/>
  <c r="K5809" i="54"/>
  <c r="K5808" i="54"/>
  <c r="K5807" i="54"/>
  <c r="K5806" i="54"/>
  <c r="K5805" i="54"/>
  <c r="K5804" i="54"/>
  <c r="K5803" i="54"/>
  <c r="K5802" i="54"/>
  <c r="K5801" i="54"/>
  <c r="K5800" i="54"/>
  <c r="K5799" i="54"/>
  <c r="K5798" i="54"/>
  <c r="K5797" i="54"/>
  <c r="K5796" i="54"/>
  <c r="K5795" i="54"/>
  <c r="K5794" i="54"/>
  <c r="K5793" i="54"/>
  <c r="K5792" i="54"/>
  <c r="K5791" i="54"/>
  <c r="K5790" i="54"/>
  <c r="K5789" i="54"/>
  <c r="K5788" i="54"/>
  <c r="K5787" i="54"/>
  <c r="K5786" i="54"/>
  <c r="K5785" i="54"/>
  <c r="K5784" i="54"/>
  <c r="K5783" i="54"/>
  <c r="K5782" i="54"/>
  <c r="K5781" i="54"/>
  <c r="K5780" i="54"/>
  <c r="K5779" i="54"/>
  <c r="K5778" i="54"/>
  <c r="K5777" i="54"/>
  <c r="K5776" i="54"/>
  <c r="K5775" i="54"/>
  <c r="K5774" i="54"/>
  <c r="K5773" i="54"/>
  <c r="K5772" i="54"/>
  <c r="K5771" i="54"/>
  <c r="K5770" i="54"/>
  <c r="K5769" i="54"/>
  <c r="K5768" i="54"/>
  <c r="K5767" i="54"/>
  <c r="K5766" i="54"/>
  <c r="K5765" i="54"/>
  <c r="K5764" i="54"/>
  <c r="K5763" i="54"/>
  <c r="K5762" i="54"/>
  <c r="K5761" i="54"/>
  <c r="K5760" i="54"/>
  <c r="K5759" i="54"/>
  <c r="K5758" i="54"/>
  <c r="K5757" i="54"/>
  <c r="K5756" i="54"/>
  <c r="K5755" i="54"/>
  <c r="K5754" i="54"/>
  <c r="K5753" i="54"/>
  <c r="K5752" i="54"/>
  <c r="K5751" i="54"/>
  <c r="K5750" i="54"/>
  <c r="K5749" i="54"/>
  <c r="K5748" i="54"/>
  <c r="K5747" i="54"/>
  <c r="K5746" i="54"/>
  <c r="K5745" i="54"/>
  <c r="K5744" i="54"/>
  <c r="K5743" i="54"/>
  <c r="K5742" i="54"/>
  <c r="K5741" i="54"/>
  <c r="K5740" i="54"/>
  <c r="K5739" i="54"/>
  <c r="K5738" i="54"/>
  <c r="K5737" i="54"/>
  <c r="K5736" i="54"/>
  <c r="K5735" i="54"/>
  <c r="K5734" i="54"/>
  <c r="K5733" i="54"/>
  <c r="K5732" i="54"/>
  <c r="K5731" i="54"/>
  <c r="K5730" i="54"/>
  <c r="K5729" i="54"/>
  <c r="K5728" i="54"/>
  <c r="K5727" i="54"/>
  <c r="K5726" i="54"/>
  <c r="K5725" i="54"/>
  <c r="K5724" i="54"/>
  <c r="K5723" i="54"/>
  <c r="K5722" i="54"/>
  <c r="K5721" i="54"/>
  <c r="K5720" i="54"/>
  <c r="K5719" i="54"/>
  <c r="K5718" i="54"/>
  <c r="K5717" i="54"/>
  <c r="K5716" i="54"/>
  <c r="K5715" i="54"/>
  <c r="K5714" i="54"/>
  <c r="K5713" i="54"/>
  <c r="K5712" i="54"/>
  <c r="K5711" i="54"/>
  <c r="K5710" i="54"/>
  <c r="K5709" i="54"/>
  <c r="K5708" i="54"/>
  <c r="K5707" i="54"/>
  <c r="K5706" i="54"/>
  <c r="K5705" i="54"/>
  <c r="K5704" i="54"/>
  <c r="K5703" i="54"/>
  <c r="K5702" i="54"/>
  <c r="K5701" i="54"/>
  <c r="K5700" i="54"/>
  <c r="K5699" i="54"/>
  <c r="K5698" i="54"/>
  <c r="K5697" i="54"/>
  <c r="K5696" i="54"/>
  <c r="K5695" i="54"/>
  <c r="K5694" i="54"/>
  <c r="K5693" i="54"/>
  <c r="K5692" i="54"/>
  <c r="K5691" i="54"/>
  <c r="K5690" i="54"/>
  <c r="K5689" i="54"/>
  <c r="K5688" i="54"/>
  <c r="K5687" i="54"/>
  <c r="K5686" i="54"/>
  <c r="K5685" i="54"/>
  <c r="K5684" i="54"/>
  <c r="K5683" i="54"/>
  <c r="K5682" i="54"/>
  <c r="K5681" i="54"/>
  <c r="K5680" i="54"/>
  <c r="K5679" i="54"/>
  <c r="K5678" i="54"/>
  <c r="K5677" i="54"/>
  <c r="K5676" i="54"/>
  <c r="K5675" i="54"/>
  <c r="K5674" i="54"/>
  <c r="K5673" i="54"/>
  <c r="K5672" i="54"/>
  <c r="K5671" i="54"/>
  <c r="K5670" i="54"/>
  <c r="K5669" i="54"/>
  <c r="K5668" i="54"/>
  <c r="K5667" i="54"/>
  <c r="K5666" i="54"/>
  <c r="K5665" i="54"/>
  <c r="K5664" i="54"/>
  <c r="K5663" i="54"/>
  <c r="K5662" i="54"/>
  <c r="K5661" i="54"/>
  <c r="K5660" i="54"/>
  <c r="K5659" i="54"/>
  <c r="K5658" i="54"/>
  <c r="K5657" i="54"/>
  <c r="K5656" i="54"/>
  <c r="K5655" i="54"/>
  <c r="K5654" i="54"/>
  <c r="K5653" i="54"/>
  <c r="K5652" i="54"/>
  <c r="K5651" i="54"/>
  <c r="K5650" i="54"/>
  <c r="K5649" i="54"/>
  <c r="K5648" i="54"/>
  <c r="K5647" i="54"/>
  <c r="K5646" i="54"/>
  <c r="K5645" i="54"/>
  <c r="K5644" i="54"/>
  <c r="K5643" i="54"/>
  <c r="K5642" i="54"/>
  <c r="K5641" i="54"/>
  <c r="K5640" i="54"/>
  <c r="K5639" i="54"/>
  <c r="K5638" i="54"/>
  <c r="K5637" i="54"/>
  <c r="K5636" i="54"/>
  <c r="K5635" i="54"/>
  <c r="K5634" i="54"/>
  <c r="K5633" i="54"/>
  <c r="K5632" i="54"/>
  <c r="K5631" i="54"/>
  <c r="K5630" i="54"/>
  <c r="K5629" i="54"/>
  <c r="K5628" i="54"/>
  <c r="K5627" i="54"/>
  <c r="K5626" i="54"/>
  <c r="K5625" i="54"/>
  <c r="K5624" i="54"/>
  <c r="K5623" i="54"/>
  <c r="K5622" i="54"/>
  <c r="K5621" i="54"/>
  <c r="K5620" i="54"/>
  <c r="K5619" i="54"/>
  <c r="K5618" i="54"/>
  <c r="K5617" i="54"/>
  <c r="K5616" i="54"/>
  <c r="K5615" i="54"/>
  <c r="K5614" i="54"/>
  <c r="K5613" i="54"/>
  <c r="K5612" i="54"/>
  <c r="K5611" i="54"/>
  <c r="K5610" i="54"/>
  <c r="K5609" i="54"/>
  <c r="K5608" i="54"/>
  <c r="K5607" i="54"/>
  <c r="K5606" i="54"/>
  <c r="K5605" i="54"/>
  <c r="K5604" i="54"/>
  <c r="K5603" i="54"/>
  <c r="K5602" i="54"/>
  <c r="K5601" i="54"/>
  <c r="K5600" i="54"/>
  <c r="K5599" i="54"/>
  <c r="K5598" i="54"/>
  <c r="K5597" i="54"/>
  <c r="K5596" i="54"/>
  <c r="K5595" i="54"/>
  <c r="K5594" i="54"/>
  <c r="K5593" i="54"/>
  <c r="K5592" i="54"/>
  <c r="K5591" i="54"/>
  <c r="K5590" i="54"/>
  <c r="K5589" i="54"/>
  <c r="K5588" i="54"/>
  <c r="K5587" i="54"/>
  <c r="K5586" i="54"/>
  <c r="K5585" i="54"/>
  <c r="K5584" i="54"/>
  <c r="K5583" i="54"/>
  <c r="K5582" i="54"/>
  <c r="K5581" i="54"/>
  <c r="K5580" i="54"/>
  <c r="K5579" i="54"/>
  <c r="K5578" i="54"/>
  <c r="K5577" i="54"/>
  <c r="K5576" i="54"/>
  <c r="K5575" i="54"/>
  <c r="K5574" i="54"/>
  <c r="K5573" i="54"/>
  <c r="K5572" i="54"/>
  <c r="K5571" i="54"/>
  <c r="K5570" i="54"/>
  <c r="K5569" i="54"/>
  <c r="K5568" i="54"/>
  <c r="K5567" i="54"/>
  <c r="K5566" i="54"/>
  <c r="K5565" i="54"/>
  <c r="K5564" i="54"/>
  <c r="K5563" i="54"/>
  <c r="K5562" i="54"/>
  <c r="K5561" i="54"/>
  <c r="K5560" i="54"/>
  <c r="K5559" i="54"/>
  <c r="K5558" i="54"/>
  <c r="K5557" i="54"/>
  <c r="K5556" i="54"/>
  <c r="K5555" i="54"/>
  <c r="K5554" i="54"/>
  <c r="K5553" i="54"/>
  <c r="K5552" i="54"/>
  <c r="K5551" i="54"/>
  <c r="K5550" i="54"/>
  <c r="K5549" i="54"/>
  <c r="K5548" i="54"/>
  <c r="K5547" i="54"/>
  <c r="K5546" i="54"/>
  <c r="K5545" i="54"/>
  <c r="K5544" i="54"/>
  <c r="K5543" i="54"/>
  <c r="K5542" i="54"/>
  <c r="K5541" i="54"/>
  <c r="K5540" i="54"/>
  <c r="K5539" i="54"/>
  <c r="K5538" i="54"/>
  <c r="K5537" i="54"/>
  <c r="K5536" i="54"/>
  <c r="K5535" i="54"/>
  <c r="K5534" i="54"/>
  <c r="K5533" i="54"/>
  <c r="K5532" i="54"/>
  <c r="K5531" i="54"/>
  <c r="K5530" i="54"/>
  <c r="K5529" i="54"/>
  <c r="K5528" i="54"/>
  <c r="K5527" i="54"/>
  <c r="K5526" i="54"/>
  <c r="K5525" i="54"/>
  <c r="K5524" i="54"/>
  <c r="K5523" i="54"/>
  <c r="K5522" i="54"/>
  <c r="K5521" i="54"/>
  <c r="K5520" i="54"/>
  <c r="K5519" i="54"/>
  <c r="K5518" i="54"/>
  <c r="K5517" i="54"/>
  <c r="K5516" i="54"/>
  <c r="K5515" i="54"/>
  <c r="K5514" i="54"/>
  <c r="K5513" i="54"/>
  <c r="K5512" i="54"/>
  <c r="K5511" i="54"/>
  <c r="K5510" i="54"/>
  <c r="K5509" i="54"/>
  <c r="K5508" i="54"/>
  <c r="K5507" i="54"/>
  <c r="K5506" i="54"/>
  <c r="K5505" i="54"/>
  <c r="K5504" i="54"/>
  <c r="K5503" i="54"/>
  <c r="K5502" i="54"/>
  <c r="K5501" i="54"/>
  <c r="K5500" i="54"/>
  <c r="K5499" i="54"/>
  <c r="K5498" i="54"/>
  <c r="K5497" i="54"/>
  <c r="K5496" i="54"/>
  <c r="K5495" i="54"/>
  <c r="K5494" i="54"/>
  <c r="K5493" i="54"/>
  <c r="K5492" i="54"/>
  <c r="K5491" i="54"/>
  <c r="K5490" i="54"/>
  <c r="K5489" i="54"/>
  <c r="K5488" i="54"/>
  <c r="K5487" i="54"/>
  <c r="K5486" i="54"/>
  <c r="K5485" i="54"/>
  <c r="K5484" i="54"/>
  <c r="K5483" i="54"/>
  <c r="K5482" i="54"/>
  <c r="K5481" i="54"/>
  <c r="K5480" i="54"/>
  <c r="K5479" i="54"/>
  <c r="K5478" i="54"/>
  <c r="K5477" i="54"/>
  <c r="K5476" i="54"/>
  <c r="K5475" i="54"/>
  <c r="K5474" i="54"/>
  <c r="K5473" i="54"/>
  <c r="K5472" i="54"/>
  <c r="K5471" i="54"/>
  <c r="K5470" i="54"/>
  <c r="K5469" i="54"/>
  <c r="K5468" i="54"/>
  <c r="K5467" i="54"/>
  <c r="K5466" i="54"/>
  <c r="K5465" i="54"/>
  <c r="K5464" i="54"/>
  <c r="K5463" i="54"/>
  <c r="K5462" i="54"/>
  <c r="K5461" i="54"/>
  <c r="K5460" i="54"/>
  <c r="K5459" i="54"/>
  <c r="K5458" i="54"/>
  <c r="K5457" i="54"/>
  <c r="K5456" i="54"/>
  <c r="K5455" i="54"/>
  <c r="K5454" i="54"/>
  <c r="K5453" i="54"/>
  <c r="K5452" i="54"/>
  <c r="K5451" i="54"/>
  <c r="K5450" i="54"/>
  <c r="K5449" i="54"/>
  <c r="K5448" i="54"/>
  <c r="K5447" i="54"/>
  <c r="K5446" i="54"/>
  <c r="K5445" i="54"/>
  <c r="K5444" i="54"/>
  <c r="K5443" i="54"/>
  <c r="K5442" i="54"/>
  <c r="K5441" i="54"/>
  <c r="K5440" i="54"/>
  <c r="K5439" i="54"/>
  <c r="K5438" i="54"/>
  <c r="K5437" i="54"/>
  <c r="K5436" i="54"/>
  <c r="K5435" i="54"/>
  <c r="K5434" i="54"/>
  <c r="K5433" i="54"/>
  <c r="K5432" i="54"/>
  <c r="K5431" i="54"/>
  <c r="K5430" i="54"/>
  <c r="K5429" i="54"/>
  <c r="K5428" i="54"/>
  <c r="K5427" i="54"/>
  <c r="K5426" i="54"/>
  <c r="K5425" i="54"/>
  <c r="K5424" i="54"/>
  <c r="K5423" i="54"/>
  <c r="K5422" i="54"/>
  <c r="K5421" i="54"/>
  <c r="K5420" i="54"/>
  <c r="K5419" i="54"/>
  <c r="K5418" i="54"/>
  <c r="K5417" i="54"/>
  <c r="K5416" i="54"/>
  <c r="K5415" i="54"/>
  <c r="K5414" i="54"/>
  <c r="K5413" i="54"/>
  <c r="K5412" i="54"/>
  <c r="K5411" i="54"/>
  <c r="K5410" i="54"/>
  <c r="K5409" i="54"/>
  <c r="K5408" i="54"/>
  <c r="K5407" i="54"/>
  <c r="K5406" i="54"/>
  <c r="K5405" i="54"/>
  <c r="K5404" i="54"/>
  <c r="K5403" i="54"/>
  <c r="K5402" i="54"/>
  <c r="K5401" i="54"/>
  <c r="K5400" i="54"/>
  <c r="K5399" i="54"/>
  <c r="K5398" i="54"/>
  <c r="K5397" i="54"/>
  <c r="K5396" i="54"/>
  <c r="K5395" i="54"/>
  <c r="K5394" i="54"/>
  <c r="K5393" i="54"/>
  <c r="K5392" i="54"/>
  <c r="K5391" i="54"/>
  <c r="K5390" i="54"/>
  <c r="K5389" i="54"/>
  <c r="K5388" i="54"/>
  <c r="K5387" i="54"/>
  <c r="K5386" i="54"/>
  <c r="K5385" i="54"/>
  <c r="K5384" i="54"/>
  <c r="K5383" i="54"/>
  <c r="K5382" i="54"/>
  <c r="K5381" i="54"/>
  <c r="K5380" i="54"/>
  <c r="K5379" i="54"/>
  <c r="K5378" i="54"/>
  <c r="K5377" i="54"/>
  <c r="K5376" i="54"/>
  <c r="K5375" i="54"/>
  <c r="K5374" i="54"/>
  <c r="K5373" i="54"/>
  <c r="K5372" i="54"/>
  <c r="K5371" i="54"/>
  <c r="K5370" i="54"/>
  <c r="K5369" i="54"/>
  <c r="K5368" i="54"/>
  <c r="K5367" i="54"/>
  <c r="K5366" i="54"/>
  <c r="K5365" i="54"/>
  <c r="K5364" i="54"/>
  <c r="K5363" i="54"/>
  <c r="K5362" i="54"/>
  <c r="K5361" i="54"/>
  <c r="K5360" i="54"/>
  <c r="K5359" i="54"/>
  <c r="K5358" i="54"/>
  <c r="K5357" i="54"/>
  <c r="K5356" i="54"/>
  <c r="K5355" i="54"/>
  <c r="K5354" i="54"/>
  <c r="K5353" i="54"/>
  <c r="K5352" i="54"/>
  <c r="K5351" i="54"/>
  <c r="K5350" i="54"/>
  <c r="K5349" i="54"/>
  <c r="K5348" i="54"/>
  <c r="K5347" i="54"/>
  <c r="K5346" i="54"/>
  <c r="K5345" i="54"/>
  <c r="K5344" i="54"/>
  <c r="K5343" i="54"/>
  <c r="K5342" i="54"/>
  <c r="K5341" i="54"/>
  <c r="K5340" i="54"/>
  <c r="K5339" i="54"/>
  <c r="K5338" i="54"/>
  <c r="K5337" i="54"/>
  <c r="K5336" i="54"/>
  <c r="K5335" i="54"/>
  <c r="K5334" i="54"/>
  <c r="K5333" i="54"/>
  <c r="K5332" i="54"/>
  <c r="K5331" i="54"/>
  <c r="K5330" i="54"/>
  <c r="K5329" i="54"/>
  <c r="K5328" i="54"/>
  <c r="K5327" i="54"/>
  <c r="K5326" i="54"/>
  <c r="K5325" i="54"/>
  <c r="K5324" i="54"/>
  <c r="K5323" i="54"/>
  <c r="K5322" i="54"/>
  <c r="K5321" i="54"/>
  <c r="K5320" i="54"/>
  <c r="K5319" i="54"/>
  <c r="K5318" i="54"/>
  <c r="K5317" i="54"/>
  <c r="K5316" i="54"/>
  <c r="K5315" i="54"/>
  <c r="K5314" i="54"/>
  <c r="K5313" i="54"/>
  <c r="K5312" i="54"/>
  <c r="K5311" i="54"/>
  <c r="K5310" i="54"/>
  <c r="K5309" i="54"/>
  <c r="K5308" i="54"/>
  <c r="K5307" i="54"/>
  <c r="K5306" i="54"/>
  <c r="K5305" i="54"/>
  <c r="K5304" i="54"/>
  <c r="K5303" i="54"/>
  <c r="K5302" i="54"/>
  <c r="K5301" i="54"/>
  <c r="K5300" i="54"/>
  <c r="K5299" i="54"/>
  <c r="K5298" i="54"/>
  <c r="K5297" i="54"/>
  <c r="K5296" i="54"/>
  <c r="K5295" i="54"/>
  <c r="K5294" i="54"/>
  <c r="K5293" i="54"/>
  <c r="K5292" i="54"/>
  <c r="K5291" i="54"/>
  <c r="K5290" i="54"/>
  <c r="K5289" i="54"/>
  <c r="K5288" i="54"/>
  <c r="K5287" i="54"/>
  <c r="K5286" i="54"/>
  <c r="K5285" i="54"/>
  <c r="K5284" i="54"/>
  <c r="K5283" i="54"/>
  <c r="K5282" i="54"/>
  <c r="K5281" i="54"/>
  <c r="K5280" i="54"/>
  <c r="K5279" i="54"/>
  <c r="K5278" i="54"/>
  <c r="K5277" i="54"/>
  <c r="K5276" i="54"/>
  <c r="K5275" i="54"/>
  <c r="K5274" i="54"/>
  <c r="K5273" i="54"/>
  <c r="K5272" i="54"/>
  <c r="K5271" i="54"/>
  <c r="K5270" i="54"/>
  <c r="K5269" i="54"/>
  <c r="K5268" i="54"/>
  <c r="K5267" i="54"/>
  <c r="K5266" i="54"/>
  <c r="K5265" i="54"/>
  <c r="K5264" i="54"/>
  <c r="K5263" i="54"/>
  <c r="K5262" i="54"/>
  <c r="K5261" i="54"/>
  <c r="K5260" i="54"/>
  <c r="K5259" i="54"/>
  <c r="K5258" i="54"/>
  <c r="K5257" i="54"/>
  <c r="K5256" i="54"/>
  <c r="K5255" i="54"/>
  <c r="K5254" i="54"/>
  <c r="K5253" i="54"/>
  <c r="K5252" i="54"/>
  <c r="K5251" i="54"/>
  <c r="K5250" i="54"/>
  <c r="K5249" i="54"/>
  <c r="K5248" i="54"/>
  <c r="K5247" i="54"/>
  <c r="K5246" i="54"/>
  <c r="K5245" i="54"/>
  <c r="K5244" i="54"/>
  <c r="K5243" i="54"/>
  <c r="K5242" i="54"/>
  <c r="K5241" i="54"/>
  <c r="K5240" i="54"/>
  <c r="K5239" i="54"/>
  <c r="K5238" i="54"/>
  <c r="K5237" i="54"/>
  <c r="K5236" i="54"/>
  <c r="K5235" i="54"/>
  <c r="K5234" i="54"/>
  <c r="K5233" i="54"/>
  <c r="K5232" i="54"/>
  <c r="K5231" i="54"/>
  <c r="K5230" i="54"/>
  <c r="K5229" i="54"/>
  <c r="K5228" i="54"/>
  <c r="K5227" i="54"/>
  <c r="K5226" i="54"/>
  <c r="K5225" i="54"/>
  <c r="K5224" i="54"/>
  <c r="K5223" i="54"/>
  <c r="K5222" i="54"/>
  <c r="K5221" i="54"/>
  <c r="K5220" i="54"/>
  <c r="K5219" i="54"/>
  <c r="K5218" i="54"/>
  <c r="K5217" i="54"/>
  <c r="K5216" i="54"/>
  <c r="K5215" i="54"/>
  <c r="K5214" i="54"/>
  <c r="K5213" i="54"/>
  <c r="K5212" i="54"/>
  <c r="K5211" i="54"/>
  <c r="K5210" i="54"/>
  <c r="K5209" i="54"/>
  <c r="K5208" i="54"/>
  <c r="K5207" i="54"/>
  <c r="K5206" i="54"/>
  <c r="K5205" i="54"/>
  <c r="K5204" i="54"/>
  <c r="K5203" i="54"/>
  <c r="K5202" i="54"/>
  <c r="K5201" i="54"/>
  <c r="K5200" i="54"/>
  <c r="K5199" i="54"/>
  <c r="K5198" i="54"/>
  <c r="K5197" i="54"/>
  <c r="K5196" i="54"/>
  <c r="K5195" i="54"/>
  <c r="K5194" i="54"/>
  <c r="K5193" i="54"/>
  <c r="K5192" i="54"/>
  <c r="K5191" i="54"/>
  <c r="K5190" i="54"/>
  <c r="K5189" i="54"/>
  <c r="K5188" i="54"/>
  <c r="K5187" i="54"/>
  <c r="K5186" i="54"/>
  <c r="K5185" i="54"/>
  <c r="K5184" i="54"/>
  <c r="K5183" i="54"/>
  <c r="K5182" i="54"/>
  <c r="K5181" i="54"/>
  <c r="K5180" i="54"/>
  <c r="K5179" i="54"/>
  <c r="K5178" i="54"/>
  <c r="K5177" i="54"/>
  <c r="K5176" i="54"/>
  <c r="K5175" i="54"/>
  <c r="K5174" i="54"/>
  <c r="K5173" i="54"/>
  <c r="K5172" i="54"/>
  <c r="K5171" i="54"/>
  <c r="K5170" i="54"/>
  <c r="K5169" i="54"/>
  <c r="K5168" i="54"/>
  <c r="K5167" i="54"/>
  <c r="K5166" i="54"/>
  <c r="K5165" i="54"/>
  <c r="K5164" i="54"/>
  <c r="K5163" i="54"/>
  <c r="K5162" i="54"/>
  <c r="K5161" i="54"/>
  <c r="K5160" i="54"/>
  <c r="K5159" i="54"/>
  <c r="K5158" i="54"/>
  <c r="K5157" i="54"/>
  <c r="K5156" i="54"/>
  <c r="K5155" i="54"/>
  <c r="K5154" i="54"/>
  <c r="K5153" i="54"/>
  <c r="K5152" i="54"/>
  <c r="K5151" i="54"/>
  <c r="K5150" i="54"/>
  <c r="K5149" i="54"/>
  <c r="K5148" i="54"/>
  <c r="K5147" i="54"/>
  <c r="K5146" i="54"/>
  <c r="K5145" i="54"/>
  <c r="K5144" i="54"/>
  <c r="K5143" i="54"/>
  <c r="K5142" i="54"/>
  <c r="K5141" i="54"/>
  <c r="K5140" i="54"/>
  <c r="K5139" i="54"/>
  <c r="K5138" i="54"/>
  <c r="K5137" i="54"/>
  <c r="K5136" i="54"/>
  <c r="K5135" i="54"/>
  <c r="K5134" i="54"/>
  <c r="K5133" i="54"/>
  <c r="K5132" i="54"/>
  <c r="K5131" i="54"/>
  <c r="K5130" i="54"/>
  <c r="K5129" i="54"/>
  <c r="K5128" i="54"/>
  <c r="K5127" i="54"/>
  <c r="K5126" i="54"/>
  <c r="K5125" i="54"/>
  <c r="K5124" i="54"/>
  <c r="K5123" i="54"/>
  <c r="K5122" i="54"/>
  <c r="K5121" i="54"/>
  <c r="K5120" i="54"/>
  <c r="K5119" i="54"/>
  <c r="K5118" i="54"/>
  <c r="K5117" i="54"/>
  <c r="K5116" i="54"/>
  <c r="K5115" i="54"/>
  <c r="K5114" i="54"/>
  <c r="K5113" i="54"/>
  <c r="K5112" i="54"/>
  <c r="K5111" i="54"/>
  <c r="K5110" i="54"/>
  <c r="K5109" i="54"/>
  <c r="K5108" i="54"/>
  <c r="K5107" i="54"/>
  <c r="K5106" i="54"/>
  <c r="K5105" i="54"/>
  <c r="K5104" i="54"/>
  <c r="K5103" i="54"/>
  <c r="K5102" i="54"/>
  <c r="K5101" i="54"/>
  <c r="K5100" i="54"/>
  <c r="K5099" i="54"/>
  <c r="K5098" i="54"/>
  <c r="K5097" i="54"/>
  <c r="K5096" i="54"/>
  <c r="K5095" i="54"/>
  <c r="K5094" i="54"/>
  <c r="K5093" i="54"/>
  <c r="K5092" i="54"/>
  <c r="K5091" i="54"/>
  <c r="K5090" i="54"/>
  <c r="K5089" i="54"/>
  <c r="K5088" i="54"/>
  <c r="K5087" i="54"/>
  <c r="K5086" i="54"/>
  <c r="K5085" i="54"/>
  <c r="K5084" i="54"/>
  <c r="K5083" i="54"/>
  <c r="K5082" i="54"/>
  <c r="K5081" i="54"/>
  <c r="K5080" i="54"/>
  <c r="K5079" i="54"/>
  <c r="K5078" i="54"/>
  <c r="K5077" i="54"/>
  <c r="K5076" i="54"/>
  <c r="K5075" i="54"/>
  <c r="K5074" i="54"/>
  <c r="K5073" i="54"/>
  <c r="K5072" i="54"/>
  <c r="K5071" i="54"/>
  <c r="K5070" i="54"/>
  <c r="K5069" i="54"/>
  <c r="K5068" i="54"/>
  <c r="K5067" i="54"/>
  <c r="K5066" i="54"/>
  <c r="K5065" i="54"/>
  <c r="K5064" i="54"/>
  <c r="K5063" i="54"/>
  <c r="K5062" i="54"/>
  <c r="K5061" i="54"/>
  <c r="K5060" i="54"/>
  <c r="K5059" i="54"/>
  <c r="K5058" i="54"/>
  <c r="K5057" i="54"/>
  <c r="K5056" i="54"/>
  <c r="K5055" i="54"/>
  <c r="K5054" i="54"/>
  <c r="K5053" i="54"/>
  <c r="K5052" i="54"/>
  <c r="K5051" i="54"/>
  <c r="K5050" i="54"/>
  <c r="K5049" i="54"/>
  <c r="K5048" i="54"/>
  <c r="K5047" i="54"/>
  <c r="K5046" i="54"/>
  <c r="K5045" i="54"/>
  <c r="K5044" i="54"/>
  <c r="K5043" i="54"/>
  <c r="K5042" i="54"/>
  <c r="K5041" i="54"/>
  <c r="K5040" i="54"/>
  <c r="K5039" i="54"/>
  <c r="K5038" i="54"/>
  <c r="K5037" i="54"/>
  <c r="K5036" i="54"/>
  <c r="K5035" i="54"/>
  <c r="K5034" i="54"/>
  <c r="K5033" i="54"/>
  <c r="K5032" i="54"/>
  <c r="K5031" i="54"/>
  <c r="K5030" i="54"/>
  <c r="K5029" i="54"/>
  <c r="K5028" i="54"/>
  <c r="K5027" i="54"/>
  <c r="K5026" i="54"/>
  <c r="K5025" i="54"/>
  <c r="K5024" i="54"/>
  <c r="K5023" i="54"/>
  <c r="K5022" i="54"/>
  <c r="K5021" i="54"/>
  <c r="K5020" i="54"/>
  <c r="K5019" i="54"/>
  <c r="K5018" i="54"/>
  <c r="K5017" i="54"/>
  <c r="K5016" i="54"/>
  <c r="K5015" i="54"/>
  <c r="K5014" i="54"/>
  <c r="K5013" i="54"/>
  <c r="K5012" i="54"/>
  <c r="K5011" i="54"/>
  <c r="K5010" i="54"/>
  <c r="K5009" i="54"/>
  <c r="K5008" i="54"/>
  <c r="K5007" i="54"/>
  <c r="K5006" i="54"/>
  <c r="K5005" i="54"/>
  <c r="K5004" i="54"/>
  <c r="K5003" i="54"/>
  <c r="K5002" i="54"/>
  <c r="K5001" i="54"/>
  <c r="K5000" i="54"/>
  <c r="K4999" i="54"/>
  <c r="K4998" i="54"/>
  <c r="K4997" i="54"/>
  <c r="K4996" i="54"/>
  <c r="K4995" i="54"/>
  <c r="K4994" i="54"/>
  <c r="K4993" i="54"/>
  <c r="K4992" i="54"/>
  <c r="K4991" i="54"/>
  <c r="K4990" i="54"/>
  <c r="K4989" i="54"/>
  <c r="K4988" i="54"/>
  <c r="K4987" i="54"/>
  <c r="K4986" i="54"/>
  <c r="K4985" i="54"/>
  <c r="K4984" i="54"/>
  <c r="K4983" i="54"/>
  <c r="K4982" i="54"/>
  <c r="K4981" i="54"/>
  <c r="K4980" i="54"/>
  <c r="K4979" i="54"/>
  <c r="K4978" i="54"/>
  <c r="K4977" i="54"/>
  <c r="K4976" i="54"/>
  <c r="K4975" i="54"/>
  <c r="K4974" i="54"/>
  <c r="K4973" i="54"/>
  <c r="K4972" i="54"/>
  <c r="K4971" i="54"/>
  <c r="K4970" i="54"/>
  <c r="K4969" i="54"/>
  <c r="K4968" i="54"/>
  <c r="K4967" i="54"/>
  <c r="K4966" i="54"/>
  <c r="K4965" i="54"/>
  <c r="K4964" i="54"/>
  <c r="K4963" i="54"/>
  <c r="K4962" i="54"/>
  <c r="K4961" i="54"/>
  <c r="K4960" i="54"/>
  <c r="K4959" i="54"/>
  <c r="K4958" i="54"/>
  <c r="K4957" i="54"/>
  <c r="K4956" i="54"/>
  <c r="K4955" i="54"/>
  <c r="K4954" i="54"/>
  <c r="K4953" i="54"/>
  <c r="K4952" i="54"/>
  <c r="K4951" i="54"/>
  <c r="K4950" i="54"/>
  <c r="K4949" i="54"/>
  <c r="K4948" i="54"/>
  <c r="K4947" i="54"/>
  <c r="K4946" i="54"/>
  <c r="K4945" i="54"/>
  <c r="K4944" i="54"/>
  <c r="K4943" i="54"/>
  <c r="K4942" i="54"/>
  <c r="K4941" i="54"/>
  <c r="K4940" i="54"/>
  <c r="K4939" i="54"/>
  <c r="K4938" i="54"/>
  <c r="K4937" i="54"/>
  <c r="K4936" i="54"/>
  <c r="K4935" i="54"/>
  <c r="K4934" i="54"/>
  <c r="K4933" i="54"/>
  <c r="K4932" i="54"/>
  <c r="K4931" i="54"/>
  <c r="K4930" i="54"/>
  <c r="K4929" i="54"/>
  <c r="K4928" i="54"/>
  <c r="K4927" i="54"/>
  <c r="K4926" i="54"/>
  <c r="K4925" i="54"/>
  <c r="K4924" i="54"/>
  <c r="K4923" i="54"/>
  <c r="K4922" i="54"/>
  <c r="K4921" i="54"/>
  <c r="K4920" i="54"/>
  <c r="K4919" i="54"/>
  <c r="K4918" i="54"/>
  <c r="K4917" i="54"/>
  <c r="K4916" i="54"/>
  <c r="K4915" i="54"/>
  <c r="K4914" i="54"/>
  <c r="K4913" i="54"/>
  <c r="K4912" i="54"/>
  <c r="K4911" i="54"/>
  <c r="K4910" i="54"/>
  <c r="K4909" i="54"/>
  <c r="K4908" i="54"/>
  <c r="K4907" i="54"/>
  <c r="K4906" i="54"/>
  <c r="K4905" i="54"/>
  <c r="K4904" i="54"/>
  <c r="K4903" i="54"/>
  <c r="K4902" i="54"/>
  <c r="K4901" i="54"/>
  <c r="K4900" i="54"/>
  <c r="K4899" i="54"/>
  <c r="K4898" i="54"/>
  <c r="K4897" i="54"/>
  <c r="K4896" i="54"/>
  <c r="K4895" i="54"/>
  <c r="K4894" i="54"/>
  <c r="K4893" i="54"/>
  <c r="K4892" i="54"/>
  <c r="K4891" i="54"/>
  <c r="K4890" i="54"/>
  <c r="K4889" i="54"/>
  <c r="K4888" i="54"/>
  <c r="K4887" i="54"/>
  <c r="K4886" i="54"/>
  <c r="K4885" i="54"/>
  <c r="K4884" i="54"/>
  <c r="K4883" i="54"/>
  <c r="K4882" i="54"/>
  <c r="K4881" i="54"/>
  <c r="K4880" i="54"/>
  <c r="K4879" i="54"/>
  <c r="K4878" i="54"/>
  <c r="K4877" i="54"/>
  <c r="K4876" i="54"/>
  <c r="K4875" i="54"/>
  <c r="K4874" i="54"/>
  <c r="K4873" i="54"/>
  <c r="K4872" i="54"/>
  <c r="K4871" i="54"/>
  <c r="K4870" i="54"/>
  <c r="K4869" i="54"/>
  <c r="K4868" i="54"/>
  <c r="K4867" i="54"/>
  <c r="K4866" i="54"/>
  <c r="K4865" i="54"/>
  <c r="K4864" i="54"/>
  <c r="K4863" i="54"/>
  <c r="K4862" i="54"/>
  <c r="K4861" i="54"/>
  <c r="K4860" i="54"/>
  <c r="K4859" i="54"/>
  <c r="K4858" i="54"/>
  <c r="K4857" i="54"/>
  <c r="K4856" i="54"/>
  <c r="K4855" i="54"/>
  <c r="K4854" i="54"/>
  <c r="K4853" i="54"/>
  <c r="K4852" i="54"/>
  <c r="K4851" i="54"/>
  <c r="K4850" i="54"/>
  <c r="K4849" i="54"/>
  <c r="K4848" i="54"/>
  <c r="K4847" i="54"/>
  <c r="K4846" i="54"/>
  <c r="K4845" i="54"/>
  <c r="K4844" i="54"/>
  <c r="K4843" i="54"/>
  <c r="K4842" i="54"/>
  <c r="K4841" i="54"/>
  <c r="K4840" i="54"/>
  <c r="K4839" i="54"/>
  <c r="K4838" i="54"/>
  <c r="K4837" i="54"/>
  <c r="K4836" i="54"/>
  <c r="K4835" i="54"/>
  <c r="K4834" i="54"/>
  <c r="K4833" i="54"/>
  <c r="K4832" i="54"/>
  <c r="K4831" i="54"/>
  <c r="K4830" i="54"/>
  <c r="K4829" i="54"/>
  <c r="K4828" i="54"/>
  <c r="K4827" i="54"/>
  <c r="K4826" i="54"/>
  <c r="K4825" i="54"/>
  <c r="K4824" i="54"/>
  <c r="K4823" i="54"/>
  <c r="K4822" i="54"/>
  <c r="K4821" i="54"/>
  <c r="K4820" i="54"/>
  <c r="K4819" i="54"/>
  <c r="K4818" i="54"/>
  <c r="K4817" i="54"/>
  <c r="K4816" i="54"/>
  <c r="K4815" i="54"/>
  <c r="K4814" i="54"/>
  <c r="K4813" i="54"/>
  <c r="K4812" i="54"/>
  <c r="K4811" i="54"/>
  <c r="K4810" i="54"/>
  <c r="K4809" i="54"/>
  <c r="K4808" i="54"/>
  <c r="K4807" i="54"/>
  <c r="K4806" i="54"/>
  <c r="K4805" i="54"/>
  <c r="K4804" i="54"/>
  <c r="K4803" i="54"/>
  <c r="K4802" i="54"/>
  <c r="K4801" i="54"/>
  <c r="K4800" i="54"/>
  <c r="K4799" i="54"/>
  <c r="K4798" i="54"/>
  <c r="K4797" i="54"/>
  <c r="K4796" i="54"/>
  <c r="K4795" i="54"/>
  <c r="K4794" i="54"/>
  <c r="K4793" i="54"/>
  <c r="K4792" i="54"/>
  <c r="K4791" i="54"/>
  <c r="K4790" i="54"/>
  <c r="K4789" i="54"/>
  <c r="K4788" i="54"/>
  <c r="K4787" i="54"/>
  <c r="K4786" i="54"/>
  <c r="K4785" i="54"/>
  <c r="K4784" i="54"/>
  <c r="K4783" i="54"/>
  <c r="K4782" i="54"/>
  <c r="K4781" i="54"/>
  <c r="K4780" i="54"/>
  <c r="K4779" i="54"/>
  <c r="K4778" i="54"/>
  <c r="K4777" i="54"/>
  <c r="K4776" i="54"/>
  <c r="K4775" i="54"/>
  <c r="K4774" i="54"/>
  <c r="K4773" i="54"/>
  <c r="K4772" i="54"/>
  <c r="K4771" i="54"/>
  <c r="K4770" i="54"/>
  <c r="K4769" i="54"/>
  <c r="K4768" i="54"/>
  <c r="K4767" i="54"/>
  <c r="K4766" i="54"/>
  <c r="K4765" i="54"/>
  <c r="K4764" i="54"/>
  <c r="K4763" i="54"/>
  <c r="K4762" i="54"/>
  <c r="K4761" i="54"/>
  <c r="K4760" i="54"/>
  <c r="K4759" i="54"/>
  <c r="K4758" i="54"/>
  <c r="K4757" i="54"/>
  <c r="K4756" i="54"/>
  <c r="K4755" i="54"/>
  <c r="K4754" i="54"/>
  <c r="K4753" i="54"/>
  <c r="K4752" i="54"/>
  <c r="K4751" i="54"/>
  <c r="K4750" i="54"/>
  <c r="K4749" i="54"/>
  <c r="K4748" i="54"/>
  <c r="K4747" i="54"/>
  <c r="K4746" i="54"/>
  <c r="K4745" i="54"/>
  <c r="K4744" i="54"/>
  <c r="K4743" i="54"/>
  <c r="K4742" i="54"/>
  <c r="K4741" i="54"/>
  <c r="K4740" i="54"/>
  <c r="K4739" i="54"/>
  <c r="K4738" i="54"/>
  <c r="K4737" i="54"/>
  <c r="K4736" i="54"/>
  <c r="K4735" i="54"/>
  <c r="K4734" i="54"/>
  <c r="K4733" i="54"/>
  <c r="K4732" i="54"/>
  <c r="K4731" i="54"/>
  <c r="K4730" i="54"/>
  <c r="K4729" i="54"/>
  <c r="K4728" i="54"/>
  <c r="K4727" i="54"/>
  <c r="K4726" i="54"/>
  <c r="K4725" i="54"/>
  <c r="K4724" i="54"/>
  <c r="K4723" i="54"/>
  <c r="K4722" i="54"/>
  <c r="K4721" i="54"/>
  <c r="K4720" i="54"/>
  <c r="K4719" i="54"/>
  <c r="K4718" i="54"/>
  <c r="K4717" i="54"/>
  <c r="K4716" i="54"/>
  <c r="K4715" i="54"/>
  <c r="K4714" i="54"/>
  <c r="K4713" i="54"/>
  <c r="K4712" i="54"/>
  <c r="K4711" i="54"/>
  <c r="K4710" i="54"/>
  <c r="K4709" i="54"/>
  <c r="K4708" i="54"/>
  <c r="K4707" i="54"/>
  <c r="K4706" i="54"/>
  <c r="K4705" i="54"/>
  <c r="K4704" i="54"/>
  <c r="K4703" i="54"/>
  <c r="K4702" i="54"/>
  <c r="K4701" i="54"/>
  <c r="K4700" i="54"/>
  <c r="K4699" i="54"/>
  <c r="K4698" i="54"/>
  <c r="K4697" i="54"/>
  <c r="K4696" i="54"/>
  <c r="K4695" i="54"/>
  <c r="K4694" i="54"/>
  <c r="K4693" i="54"/>
  <c r="K4692" i="54"/>
  <c r="K4691" i="54"/>
  <c r="K4690" i="54"/>
  <c r="K4689" i="54"/>
  <c r="K4688" i="54"/>
  <c r="K4687" i="54"/>
  <c r="K4686" i="54"/>
  <c r="K4685" i="54"/>
  <c r="K4684" i="54"/>
  <c r="K4683" i="54"/>
  <c r="K4682" i="54"/>
  <c r="K4681" i="54"/>
  <c r="K4680" i="54"/>
  <c r="K4679" i="54"/>
  <c r="K4678" i="54"/>
  <c r="K4677" i="54"/>
  <c r="K4676" i="54"/>
  <c r="K4675" i="54"/>
  <c r="K4674" i="54"/>
  <c r="K4673" i="54"/>
  <c r="K4672" i="54"/>
  <c r="K4671" i="54"/>
  <c r="K4670" i="54"/>
  <c r="K4669" i="54"/>
  <c r="K4668" i="54"/>
  <c r="K4667" i="54"/>
  <c r="K4666" i="54"/>
  <c r="K4665" i="54"/>
  <c r="K4664" i="54"/>
  <c r="K4663" i="54"/>
  <c r="K4662" i="54"/>
  <c r="K4661" i="54"/>
  <c r="K4660" i="54"/>
  <c r="K4659" i="54"/>
  <c r="K4658" i="54"/>
  <c r="K4657" i="54"/>
  <c r="K4656" i="54"/>
  <c r="K4655" i="54"/>
  <c r="K4654" i="54"/>
  <c r="K4653" i="54"/>
  <c r="K4652" i="54"/>
  <c r="K4651" i="54"/>
  <c r="K4650" i="54"/>
  <c r="K4649" i="54"/>
  <c r="K4648" i="54"/>
  <c r="K4647" i="54"/>
  <c r="K4646" i="54"/>
  <c r="K4645" i="54"/>
  <c r="K4644" i="54"/>
  <c r="K4643" i="54"/>
  <c r="K4642" i="54"/>
  <c r="K4641" i="54"/>
  <c r="K4640" i="54"/>
  <c r="K4639" i="54"/>
  <c r="K4638" i="54"/>
  <c r="K4637" i="54"/>
  <c r="K4636" i="54"/>
  <c r="K4635" i="54"/>
  <c r="K4634" i="54"/>
  <c r="K4633" i="54"/>
  <c r="K4632" i="54"/>
  <c r="K4631" i="54"/>
  <c r="K4630" i="54"/>
  <c r="K4629" i="54"/>
  <c r="K4628" i="54"/>
  <c r="K4627" i="54"/>
  <c r="K4626" i="54"/>
  <c r="K4625" i="54"/>
  <c r="K4624" i="54"/>
  <c r="K4623" i="54"/>
  <c r="K4622" i="54"/>
  <c r="K4621" i="54"/>
  <c r="K4620" i="54"/>
  <c r="K4619" i="54"/>
  <c r="K4618" i="54"/>
  <c r="K4617" i="54"/>
  <c r="K4616" i="54"/>
  <c r="K4615" i="54"/>
  <c r="K4614" i="54"/>
  <c r="K4613" i="54"/>
  <c r="K4612" i="54"/>
  <c r="K4611" i="54"/>
  <c r="K4610" i="54"/>
  <c r="K4609" i="54"/>
  <c r="K4608" i="54"/>
  <c r="K4607" i="54"/>
  <c r="K4606" i="54"/>
  <c r="K4605" i="54"/>
  <c r="K4604" i="54"/>
  <c r="K4603" i="54"/>
  <c r="K4602" i="54"/>
  <c r="K4601" i="54"/>
  <c r="K4600" i="54"/>
  <c r="K4599" i="54"/>
  <c r="K4598" i="54"/>
  <c r="K4597" i="54"/>
  <c r="K4596" i="54"/>
  <c r="K4595" i="54"/>
  <c r="K4594" i="54"/>
  <c r="K4593" i="54"/>
  <c r="K4592" i="54"/>
  <c r="K4591" i="54"/>
  <c r="K4590" i="54"/>
  <c r="K4589" i="54"/>
  <c r="K4588" i="54"/>
  <c r="K4587" i="54"/>
  <c r="K4586" i="54"/>
  <c r="K4585" i="54"/>
  <c r="K4584" i="54"/>
  <c r="K4583" i="54"/>
  <c r="K4582" i="54"/>
  <c r="K4581" i="54"/>
  <c r="K4580" i="54"/>
  <c r="K4579" i="54"/>
  <c r="K4578" i="54"/>
  <c r="K4577" i="54"/>
  <c r="K4576" i="54"/>
  <c r="K4575" i="54"/>
  <c r="K4574" i="54"/>
  <c r="K4573" i="54"/>
  <c r="K4572" i="54"/>
  <c r="K4571" i="54"/>
  <c r="K4570" i="54"/>
  <c r="K4569" i="54"/>
  <c r="K4568" i="54"/>
  <c r="K4567" i="54"/>
  <c r="K4566" i="54"/>
  <c r="K4565" i="54"/>
  <c r="K4564" i="54"/>
  <c r="K4563" i="54"/>
  <c r="K4562" i="54"/>
  <c r="K4561" i="54"/>
  <c r="K4560" i="54"/>
  <c r="K4559" i="54"/>
  <c r="K4558" i="54"/>
  <c r="K4557" i="54"/>
  <c r="K4556" i="54"/>
  <c r="K4555" i="54"/>
  <c r="K4554" i="54"/>
  <c r="K4553" i="54"/>
  <c r="K4552" i="54"/>
  <c r="K4551" i="54"/>
  <c r="K4550" i="54"/>
  <c r="K4549" i="54"/>
  <c r="K4548" i="54"/>
  <c r="K4547" i="54"/>
  <c r="K4546" i="54"/>
  <c r="K4545" i="54"/>
  <c r="K4544" i="54"/>
  <c r="K4543" i="54"/>
  <c r="K4542" i="54"/>
  <c r="K4541" i="54"/>
  <c r="K4540" i="54"/>
  <c r="K4539" i="54"/>
  <c r="K4538" i="54"/>
  <c r="K4537" i="54"/>
  <c r="K4536" i="54"/>
  <c r="K4535" i="54"/>
  <c r="K4534" i="54"/>
  <c r="K4533" i="54"/>
  <c r="K4532" i="54"/>
  <c r="K4531" i="54"/>
  <c r="K4530" i="54"/>
  <c r="K4529" i="54"/>
  <c r="K4528" i="54"/>
  <c r="K4527" i="54"/>
  <c r="K4526" i="54"/>
  <c r="K4525" i="54"/>
  <c r="K4524" i="54"/>
  <c r="K4523" i="54"/>
  <c r="K4522" i="54"/>
  <c r="K4521" i="54"/>
  <c r="K4520" i="54"/>
  <c r="K4519" i="54"/>
  <c r="K4518" i="54"/>
  <c r="K4517" i="54"/>
  <c r="K4516" i="54"/>
  <c r="K4515" i="54"/>
  <c r="K4514" i="54"/>
  <c r="K4513" i="54"/>
  <c r="K4512" i="54"/>
  <c r="K4511" i="54"/>
  <c r="K4510" i="54"/>
  <c r="K4509" i="54"/>
  <c r="K4508" i="54"/>
  <c r="K4507" i="54"/>
  <c r="K4506" i="54"/>
  <c r="K4505" i="54"/>
  <c r="K4504" i="54"/>
  <c r="K4503" i="54"/>
  <c r="K4502" i="54"/>
  <c r="K4501" i="54"/>
  <c r="K4500" i="54"/>
  <c r="K4499" i="54"/>
  <c r="K4498" i="54"/>
  <c r="K4497" i="54"/>
  <c r="K4496" i="54"/>
  <c r="K4495" i="54"/>
  <c r="K4494" i="54"/>
  <c r="K4493" i="54"/>
  <c r="K4492" i="54"/>
  <c r="K4491" i="54"/>
  <c r="K4490" i="54"/>
  <c r="K4489" i="54"/>
  <c r="K4488" i="54"/>
  <c r="K4487" i="54"/>
  <c r="K4486" i="54"/>
  <c r="K4485" i="54"/>
  <c r="K4484" i="54"/>
  <c r="K4483" i="54"/>
  <c r="K4482" i="54"/>
  <c r="K4481" i="54"/>
  <c r="K4480" i="54"/>
  <c r="K4479" i="54"/>
  <c r="K4478" i="54"/>
  <c r="K4477" i="54"/>
  <c r="K4476" i="54"/>
  <c r="K4475" i="54"/>
  <c r="K4474" i="54"/>
  <c r="K4473" i="54"/>
  <c r="K4472" i="54"/>
  <c r="K4471" i="54"/>
  <c r="K4470" i="54"/>
  <c r="K4469" i="54"/>
  <c r="K4468" i="54"/>
  <c r="K4467" i="54"/>
  <c r="K4466" i="54"/>
  <c r="K4465" i="54"/>
  <c r="K4464" i="54"/>
  <c r="K4463" i="54"/>
  <c r="K4462" i="54"/>
  <c r="K4461" i="54"/>
  <c r="K4460" i="54"/>
  <c r="K4459" i="54"/>
  <c r="K4458" i="54"/>
  <c r="K4457" i="54"/>
  <c r="K4456" i="54"/>
  <c r="K4455" i="54"/>
  <c r="K4454" i="54"/>
  <c r="K4453" i="54"/>
  <c r="K4452" i="54"/>
  <c r="K4451" i="54"/>
  <c r="K4450" i="54"/>
  <c r="K4449" i="54"/>
  <c r="K4448" i="54"/>
  <c r="K4447" i="54"/>
  <c r="K4446" i="54"/>
  <c r="K4445" i="54"/>
  <c r="K4444" i="54"/>
  <c r="K4443" i="54"/>
  <c r="K4442" i="54"/>
  <c r="K4441" i="54"/>
  <c r="K4440" i="54"/>
  <c r="K4439" i="54"/>
  <c r="K4438" i="54"/>
  <c r="K4437" i="54"/>
  <c r="K4436" i="54"/>
  <c r="K4435" i="54"/>
  <c r="K4434" i="54"/>
  <c r="K4433" i="54"/>
  <c r="K4432" i="54"/>
  <c r="K4431" i="54"/>
  <c r="K4430" i="54"/>
  <c r="K4429" i="54"/>
  <c r="K4428" i="54"/>
  <c r="K4427" i="54"/>
  <c r="K4426" i="54"/>
  <c r="K4425" i="54"/>
  <c r="K4424" i="54"/>
  <c r="K4423" i="54"/>
  <c r="K4422" i="54"/>
  <c r="K4421" i="54"/>
  <c r="K4420" i="54"/>
  <c r="K4419" i="54"/>
  <c r="K4418" i="54"/>
  <c r="K4417" i="54"/>
  <c r="K4416" i="54"/>
  <c r="K4415" i="54"/>
  <c r="K4414" i="54"/>
  <c r="K4413" i="54"/>
  <c r="K4412" i="54"/>
  <c r="K4411" i="54"/>
  <c r="K4410" i="54"/>
  <c r="K4409" i="54"/>
  <c r="K4408" i="54"/>
  <c r="K4407" i="54"/>
  <c r="K4406" i="54"/>
  <c r="K4405" i="54"/>
  <c r="K4404" i="54"/>
  <c r="K4403" i="54"/>
  <c r="K4402" i="54"/>
  <c r="K4401" i="54"/>
  <c r="K4400" i="54"/>
  <c r="K4399" i="54"/>
  <c r="K4398" i="54"/>
  <c r="K4397" i="54"/>
  <c r="K4396" i="54"/>
  <c r="K4395" i="54"/>
  <c r="K4394" i="54"/>
  <c r="K4393" i="54"/>
  <c r="K4392" i="54"/>
  <c r="K4391" i="54"/>
  <c r="K4390" i="54"/>
  <c r="K4389" i="54"/>
  <c r="K4388" i="54"/>
  <c r="K4387" i="54"/>
  <c r="K4386" i="54"/>
  <c r="K4385" i="54"/>
  <c r="K4384" i="54"/>
  <c r="K4383" i="54"/>
  <c r="K4382" i="54"/>
  <c r="K4381" i="54"/>
  <c r="K4380" i="54"/>
  <c r="K4379" i="54"/>
  <c r="K4378" i="54"/>
  <c r="K4377" i="54"/>
  <c r="K4376" i="54"/>
  <c r="K4375" i="54"/>
  <c r="K4374" i="54"/>
  <c r="K4373" i="54"/>
  <c r="K4372" i="54"/>
  <c r="K4371" i="54"/>
  <c r="K4370" i="54"/>
  <c r="K4369" i="54"/>
  <c r="K4368" i="54"/>
  <c r="K4367" i="54"/>
  <c r="K4366" i="54"/>
  <c r="K4365" i="54"/>
  <c r="K4364" i="54"/>
  <c r="K4363" i="54"/>
  <c r="K4362" i="54"/>
  <c r="K4361" i="54"/>
  <c r="K4360" i="54"/>
  <c r="K4359" i="54"/>
  <c r="K4358" i="54"/>
  <c r="K4357" i="54"/>
  <c r="K4356" i="54"/>
  <c r="K4355" i="54"/>
  <c r="K4354" i="54"/>
  <c r="K4353" i="54"/>
  <c r="K4352" i="54"/>
  <c r="K4351" i="54"/>
  <c r="K4350" i="54"/>
  <c r="K4349" i="54"/>
  <c r="K4348" i="54"/>
  <c r="K4347" i="54"/>
  <c r="K4346" i="54"/>
  <c r="K4345" i="54"/>
  <c r="K4344" i="54"/>
  <c r="K4343" i="54"/>
  <c r="K4342" i="54"/>
  <c r="K4341" i="54"/>
  <c r="K4340" i="54"/>
  <c r="K4339" i="54"/>
  <c r="K4338" i="54"/>
  <c r="K4337" i="54"/>
  <c r="K4336" i="54"/>
  <c r="K4335" i="54"/>
  <c r="K4334" i="54"/>
  <c r="K4333" i="54"/>
  <c r="K4332" i="54"/>
  <c r="K4331" i="54"/>
  <c r="K4330" i="54"/>
  <c r="K4329" i="54"/>
  <c r="K4328" i="54"/>
  <c r="K4327" i="54"/>
  <c r="K4326" i="54"/>
  <c r="K4325" i="54"/>
  <c r="K4324" i="54"/>
  <c r="K4323" i="54"/>
  <c r="K4322" i="54"/>
  <c r="K4321" i="54"/>
  <c r="K4320" i="54"/>
  <c r="K4319" i="54"/>
  <c r="K4318" i="54"/>
  <c r="K4317" i="54"/>
  <c r="K4316" i="54"/>
  <c r="K4315" i="54"/>
  <c r="K4314" i="54"/>
  <c r="K4313" i="54"/>
  <c r="K4312" i="54"/>
  <c r="K4311" i="54"/>
  <c r="K4310" i="54"/>
  <c r="K4309" i="54"/>
  <c r="K4308" i="54"/>
  <c r="K4307" i="54"/>
  <c r="K4306" i="54"/>
  <c r="K4305" i="54"/>
  <c r="K4304" i="54"/>
  <c r="K4303" i="54"/>
  <c r="K4302" i="54"/>
  <c r="K4301" i="54"/>
  <c r="K4300" i="54"/>
  <c r="K4299" i="54"/>
  <c r="K4298" i="54"/>
  <c r="K4297" i="54"/>
  <c r="K4296" i="54"/>
  <c r="K4295" i="54"/>
  <c r="K4294" i="54"/>
  <c r="K4293" i="54"/>
  <c r="K4292" i="54"/>
  <c r="K4291" i="54"/>
  <c r="K4290" i="54"/>
  <c r="K4289" i="54"/>
  <c r="K4288" i="54"/>
  <c r="K4287" i="54"/>
  <c r="K4286" i="54"/>
  <c r="K4285" i="54"/>
  <c r="K4284" i="54"/>
  <c r="K4283" i="54"/>
  <c r="K4282" i="54"/>
  <c r="K4281" i="54"/>
  <c r="K4280" i="54"/>
  <c r="K4279" i="54"/>
  <c r="K4278" i="54"/>
  <c r="K4277" i="54"/>
  <c r="K4276" i="54"/>
  <c r="K4275" i="54"/>
  <c r="K4274" i="54"/>
  <c r="K4273" i="54"/>
  <c r="K4272" i="54"/>
  <c r="K4271" i="54"/>
  <c r="K4270" i="54"/>
  <c r="K4269" i="54"/>
  <c r="K4268" i="54"/>
  <c r="K4267" i="54"/>
  <c r="K4266" i="54"/>
  <c r="K4265" i="54"/>
  <c r="K4264" i="54"/>
  <c r="K4263" i="54"/>
  <c r="K4262" i="54"/>
  <c r="K4261" i="54"/>
  <c r="K4260" i="54"/>
  <c r="K4259" i="54"/>
  <c r="K4258" i="54"/>
  <c r="K4257" i="54"/>
  <c r="K4256" i="54"/>
  <c r="K4255" i="54"/>
  <c r="K4254" i="54"/>
  <c r="K4253" i="54"/>
  <c r="K4252" i="54"/>
  <c r="K4251" i="54"/>
  <c r="K4250" i="54"/>
  <c r="K4249" i="54"/>
  <c r="K4248" i="54"/>
  <c r="K4247" i="54"/>
  <c r="K4246" i="54"/>
  <c r="K4245" i="54"/>
  <c r="K4244" i="54"/>
  <c r="K4243" i="54"/>
  <c r="K4242" i="54"/>
  <c r="K4241" i="54"/>
  <c r="K4240" i="54"/>
  <c r="K4239" i="54"/>
  <c r="K4238" i="54"/>
  <c r="K4237" i="54"/>
  <c r="K4236" i="54"/>
  <c r="K4235" i="54"/>
  <c r="K4234" i="54"/>
  <c r="K4233" i="54"/>
  <c r="K4232" i="54"/>
  <c r="K4231" i="54"/>
  <c r="K4230" i="54"/>
  <c r="K4229" i="54"/>
  <c r="K4228" i="54"/>
  <c r="K4227" i="54"/>
  <c r="K4226" i="54"/>
  <c r="K4225" i="54"/>
  <c r="K4224" i="54"/>
  <c r="K4223" i="54"/>
  <c r="K4222" i="54"/>
  <c r="K4221" i="54"/>
  <c r="K4220" i="54"/>
  <c r="K4219" i="54"/>
  <c r="K4218" i="54"/>
  <c r="K4217" i="54"/>
  <c r="K4216" i="54"/>
  <c r="K4215" i="54"/>
  <c r="K4214" i="54"/>
  <c r="K4213" i="54"/>
  <c r="K4212" i="54"/>
  <c r="K4211" i="54"/>
  <c r="K4210" i="54"/>
  <c r="K4209" i="54"/>
  <c r="K4208" i="54"/>
  <c r="K4207" i="54"/>
  <c r="K4206" i="54"/>
  <c r="K4205" i="54"/>
  <c r="K4204" i="54"/>
  <c r="K4203" i="54"/>
  <c r="K4202" i="54"/>
  <c r="K4201" i="54"/>
  <c r="K4200" i="54"/>
  <c r="K4199" i="54"/>
  <c r="K4198" i="54"/>
  <c r="K4197" i="54"/>
  <c r="K4196" i="54"/>
  <c r="K4195" i="54"/>
  <c r="K4194" i="54"/>
  <c r="K4193" i="54"/>
  <c r="K4192" i="54"/>
  <c r="K4191" i="54"/>
  <c r="K4190" i="54"/>
  <c r="K4189" i="54"/>
  <c r="K4188" i="54"/>
  <c r="K4187" i="54"/>
  <c r="K4186" i="54"/>
  <c r="K4185" i="54"/>
  <c r="K4184" i="54"/>
  <c r="K4183" i="54"/>
  <c r="K4182" i="54"/>
  <c r="K4181" i="54"/>
  <c r="K4180" i="54"/>
  <c r="K4179" i="54"/>
  <c r="K4178" i="54"/>
  <c r="K4177" i="54"/>
  <c r="K4176" i="54"/>
  <c r="K4175" i="54"/>
  <c r="K4174" i="54"/>
  <c r="K4173" i="54"/>
  <c r="K4172" i="54"/>
  <c r="K4171" i="54"/>
  <c r="K4170" i="54"/>
  <c r="K4169" i="54"/>
  <c r="K4168" i="54"/>
  <c r="K4167" i="54"/>
  <c r="K4166" i="54"/>
  <c r="K4165" i="54"/>
  <c r="K4164" i="54"/>
  <c r="K4163" i="54"/>
  <c r="K4162" i="54"/>
  <c r="K4161" i="54"/>
  <c r="K4160" i="54"/>
  <c r="K4159" i="54"/>
  <c r="K4158" i="54"/>
  <c r="K4157" i="54"/>
  <c r="K4156" i="54"/>
  <c r="K4155" i="54"/>
  <c r="K4154" i="54"/>
  <c r="K4153" i="54"/>
  <c r="K4152" i="54"/>
  <c r="K4151" i="54"/>
  <c r="K4150" i="54"/>
  <c r="K4149" i="54"/>
  <c r="K4148" i="54"/>
  <c r="K4147" i="54"/>
  <c r="K4146" i="54"/>
  <c r="K4145" i="54"/>
  <c r="K4144" i="54"/>
  <c r="K4143" i="54"/>
  <c r="K4142" i="54"/>
  <c r="K4141" i="54"/>
  <c r="K4140" i="54"/>
  <c r="K4139" i="54"/>
  <c r="K4138" i="54"/>
  <c r="K4137" i="54"/>
  <c r="K4136" i="54"/>
  <c r="K4135" i="54"/>
  <c r="K4134" i="54"/>
  <c r="K4133" i="54"/>
  <c r="K4132" i="54"/>
  <c r="K4131" i="54"/>
  <c r="K4130" i="54"/>
  <c r="K4129" i="54"/>
  <c r="K4128" i="54"/>
  <c r="K4127" i="54"/>
  <c r="K4126" i="54"/>
  <c r="K4125" i="54"/>
  <c r="K4124" i="54"/>
  <c r="K4123" i="54"/>
  <c r="K4122" i="54"/>
  <c r="K4121" i="54"/>
  <c r="K4120" i="54"/>
  <c r="K4119" i="54"/>
  <c r="K4118" i="54"/>
  <c r="K4117" i="54"/>
  <c r="K4116" i="54"/>
  <c r="K4115" i="54"/>
  <c r="K4114" i="54"/>
  <c r="K4113" i="54"/>
  <c r="K4112" i="54"/>
  <c r="K4111" i="54"/>
  <c r="K4110" i="54"/>
  <c r="K4109" i="54"/>
  <c r="K4108" i="54"/>
  <c r="K4107" i="54"/>
  <c r="K4106" i="54"/>
  <c r="K4105" i="54"/>
  <c r="K4104" i="54"/>
  <c r="K4103" i="54"/>
  <c r="K4102" i="54"/>
  <c r="K4101" i="54"/>
  <c r="K4100" i="54"/>
  <c r="K4099" i="54"/>
  <c r="K4098" i="54"/>
  <c r="K4097" i="54"/>
  <c r="K4096" i="54"/>
  <c r="K4095" i="54"/>
  <c r="K4094" i="54"/>
  <c r="K4093" i="54"/>
  <c r="K4092" i="54"/>
  <c r="K4091" i="54"/>
  <c r="K4090" i="54"/>
  <c r="K4089" i="54"/>
  <c r="K4088" i="54"/>
  <c r="K4087" i="54"/>
  <c r="K4086" i="54"/>
  <c r="K4085" i="54"/>
  <c r="K4084" i="54"/>
  <c r="K4083" i="54"/>
  <c r="K4082" i="54"/>
  <c r="K4081" i="54"/>
  <c r="K4080" i="54"/>
  <c r="K4079" i="54"/>
  <c r="K4078" i="54"/>
  <c r="K4077" i="54"/>
  <c r="K4076" i="54"/>
  <c r="K4075" i="54"/>
  <c r="K4074" i="54"/>
  <c r="K4073" i="54"/>
  <c r="K4072" i="54"/>
  <c r="K4071" i="54"/>
  <c r="K4070" i="54"/>
  <c r="K4069" i="54"/>
  <c r="K4068" i="54"/>
  <c r="K4067" i="54"/>
  <c r="K4066" i="54"/>
  <c r="K4065" i="54"/>
  <c r="K4064" i="54"/>
  <c r="K4063" i="54"/>
  <c r="K4062" i="54"/>
  <c r="K4061" i="54"/>
  <c r="K4060" i="54"/>
  <c r="K4059" i="54"/>
  <c r="K4058" i="54"/>
  <c r="K4057" i="54"/>
  <c r="K4056" i="54"/>
  <c r="K4055" i="54"/>
  <c r="K4054" i="54"/>
  <c r="K4053" i="54"/>
  <c r="K4052" i="54"/>
  <c r="K4051" i="54"/>
  <c r="K4050" i="54"/>
  <c r="K4049" i="54"/>
  <c r="K4048" i="54"/>
  <c r="K4047" i="54"/>
  <c r="K4046" i="54"/>
  <c r="K4045" i="54"/>
  <c r="K4044" i="54"/>
  <c r="K4043" i="54"/>
  <c r="K4042" i="54"/>
  <c r="K4041" i="54"/>
  <c r="K4040" i="54"/>
  <c r="K4039" i="54"/>
  <c r="K4038" i="54"/>
  <c r="K4037" i="54"/>
  <c r="K4036" i="54"/>
  <c r="K4035" i="54"/>
  <c r="K4034" i="54"/>
  <c r="K4033" i="54"/>
  <c r="K4032" i="54"/>
  <c r="K4031" i="54"/>
  <c r="K4030" i="54"/>
  <c r="K4029" i="54"/>
  <c r="K4028" i="54"/>
  <c r="K4027" i="54"/>
  <c r="K4026" i="54"/>
  <c r="K4025" i="54"/>
  <c r="K4024" i="54"/>
  <c r="K4023" i="54"/>
  <c r="K4022" i="54"/>
  <c r="K4021" i="54"/>
  <c r="K4020" i="54"/>
  <c r="K4019" i="54"/>
  <c r="K4018" i="54"/>
  <c r="K4017" i="54"/>
  <c r="K4016" i="54"/>
  <c r="K4015" i="54"/>
  <c r="K4014" i="54"/>
  <c r="K4013" i="54"/>
  <c r="K4012" i="54"/>
  <c r="K4011" i="54"/>
  <c r="K4010" i="54"/>
  <c r="K4009" i="54"/>
  <c r="K4008" i="54"/>
  <c r="K4007" i="54"/>
  <c r="K4006" i="54"/>
  <c r="K4005" i="54"/>
  <c r="K4004" i="54"/>
  <c r="K4003" i="54"/>
  <c r="K4002" i="54"/>
  <c r="K4001" i="54"/>
  <c r="K4000" i="54"/>
  <c r="K3999" i="54"/>
  <c r="K3998" i="54"/>
  <c r="K3997" i="54"/>
  <c r="K3996" i="54"/>
  <c r="K3995" i="54"/>
  <c r="K3994" i="54"/>
  <c r="K3993" i="54"/>
  <c r="K3992" i="54"/>
  <c r="K3991" i="54"/>
  <c r="K3990" i="54"/>
  <c r="K3989" i="54"/>
  <c r="K3988" i="54"/>
  <c r="K3987" i="54"/>
  <c r="K3986" i="54"/>
  <c r="K3985" i="54"/>
  <c r="K3984" i="54"/>
  <c r="K3983" i="54"/>
  <c r="K3982" i="54"/>
  <c r="K3981" i="54"/>
  <c r="K3980" i="54"/>
  <c r="K3979" i="54"/>
  <c r="K3978" i="54"/>
  <c r="K3977" i="54"/>
  <c r="K3976" i="54"/>
  <c r="K3975" i="54"/>
  <c r="K3974" i="54"/>
  <c r="K3973" i="54"/>
  <c r="K3972" i="54"/>
  <c r="K3971" i="54"/>
  <c r="K3970" i="54"/>
  <c r="K3969" i="54"/>
  <c r="K3968" i="54"/>
  <c r="K3967" i="54"/>
  <c r="K3966" i="54"/>
  <c r="K3965" i="54"/>
  <c r="K3964" i="54"/>
  <c r="K3963" i="54"/>
  <c r="K3962" i="54"/>
  <c r="K3961" i="54"/>
  <c r="K3960" i="54"/>
  <c r="K3959" i="54"/>
  <c r="K3958" i="54"/>
  <c r="K3957" i="54"/>
  <c r="K3956" i="54"/>
  <c r="K3955" i="54"/>
  <c r="K3954" i="54"/>
  <c r="K3953" i="54"/>
  <c r="K3952" i="54"/>
  <c r="K3951" i="54"/>
  <c r="K3950" i="54"/>
  <c r="K3949" i="54"/>
  <c r="K3948" i="54"/>
  <c r="K3947" i="54"/>
  <c r="K3946" i="54"/>
  <c r="K3945" i="54"/>
  <c r="K3944" i="54"/>
  <c r="K3943" i="54"/>
  <c r="K3942" i="54"/>
  <c r="K3941" i="54"/>
  <c r="K3940" i="54"/>
  <c r="K3939" i="54"/>
  <c r="K3938" i="54"/>
  <c r="K3937" i="54"/>
  <c r="K3936" i="54"/>
  <c r="K3935" i="54"/>
  <c r="K3934" i="54"/>
  <c r="K3933" i="54"/>
  <c r="K3932" i="54"/>
  <c r="K3931" i="54"/>
  <c r="K3930" i="54"/>
  <c r="K3929" i="54"/>
  <c r="K3928" i="54"/>
  <c r="K3927" i="54"/>
  <c r="K3926" i="54"/>
  <c r="K3925" i="54"/>
  <c r="K3924" i="54"/>
  <c r="K3923" i="54"/>
  <c r="K3922" i="54"/>
  <c r="K3921" i="54"/>
  <c r="K3920" i="54"/>
  <c r="K3919" i="54"/>
  <c r="K3918" i="54"/>
  <c r="K3917" i="54"/>
  <c r="K3916" i="54"/>
  <c r="K3915" i="54"/>
  <c r="K3914" i="54"/>
  <c r="K3913" i="54"/>
  <c r="K3912" i="54"/>
  <c r="K3911" i="54"/>
  <c r="K3910" i="54"/>
  <c r="K3909" i="54"/>
  <c r="K3908" i="54"/>
  <c r="K3907" i="54"/>
  <c r="K3906" i="54"/>
  <c r="K3905" i="54"/>
  <c r="K3904" i="54"/>
  <c r="K3903" i="54"/>
  <c r="K3902" i="54"/>
  <c r="K3901" i="54"/>
  <c r="K3900" i="54"/>
  <c r="K3899" i="54"/>
  <c r="K3898" i="54"/>
  <c r="K3897" i="54"/>
  <c r="K3896" i="54"/>
  <c r="K3895" i="54"/>
  <c r="K3894" i="54"/>
  <c r="K3893" i="54"/>
  <c r="K3892" i="54"/>
  <c r="K3891" i="54"/>
  <c r="K3890" i="54"/>
  <c r="K3889" i="54"/>
  <c r="K3888" i="54"/>
  <c r="K3887" i="54"/>
  <c r="K3886" i="54"/>
  <c r="K3885" i="54"/>
  <c r="K3884" i="54"/>
  <c r="K3883" i="54"/>
  <c r="K3882" i="54"/>
  <c r="K3881" i="54"/>
  <c r="K3880" i="54"/>
  <c r="K3879" i="54"/>
  <c r="K3878" i="54"/>
  <c r="K3877" i="54"/>
  <c r="K3876" i="54"/>
  <c r="K3875" i="54"/>
  <c r="K3874" i="54"/>
  <c r="K3873" i="54"/>
  <c r="K3872" i="54"/>
  <c r="K3871" i="54"/>
  <c r="K3870" i="54"/>
  <c r="K3869" i="54"/>
  <c r="K3868" i="54"/>
  <c r="K3867" i="54"/>
  <c r="K3866" i="54"/>
  <c r="K3865" i="54"/>
  <c r="K3864" i="54"/>
  <c r="K3863" i="54"/>
  <c r="K3862" i="54"/>
  <c r="K3861" i="54"/>
  <c r="K3860" i="54"/>
  <c r="K3859" i="54"/>
  <c r="K3858" i="54"/>
  <c r="K3857" i="54"/>
  <c r="K3856" i="54"/>
  <c r="K3855" i="54"/>
  <c r="K3854" i="54"/>
  <c r="K3853" i="54"/>
  <c r="K3852" i="54"/>
  <c r="K3851" i="54"/>
  <c r="K3850" i="54"/>
  <c r="K3849" i="54"/>
  <c r="K3848" i="54"/>
  <c r="K3847" i="54"/>
  <c r="K3846" i="54"/>
  <c r="K3845" i="54"/>
  <c r="K3844" i="54"/>
  <c r="K3843" i="54"/>
  <c r="K3842" i="54"/>
  <c r="K3841" i="54"/>
  <c r="K3840" i="54"/>
  <c r="K3839" i="54"/>
  <c r="K3838" i="54"/>
  <c r="K3837" i="54"/>
  <c r="K3836" i="54"/>
  <c r="K3835" i="54"/>
  <c r="K3834" i="54"/>
  <c r="K3833" i="54"/>
  <c r="K3832" i="54"/>
  <c r="K3831" i="54"/>
  <c r="K3830" i="54"/>
  <c r="K3829" i="54"/>
  <c r="K3828" i="54"/>
  <c r="K3827" i="54"/>
  <c r="K3826" i="54"/>
  <c r="K3825" i="54"/>
  <c r="K3824" i="54"/>
  <c r="K3823" i="54"/>
  <c r="K3822" i="54"/>
  <c r="K3821" i="54"/>
  <c r="K3820" i="54"/>
  <c r="K3819" i="54"/>
  <c r="K3818" i="54"/>
  <c r="K3817" i="54"/>
  <c r="K3816" i="54"/>
  <c r="K3815" i="54"/>
  <c r="K3814" i="54"/>
  <c r="K3813" i="54"/>
  <c r="K3812" i="54"/>
  <c r="K3811" i="54"/>
  <c r="K3810" i="54"/>
  <c r="K3809" i="54"/>
  <c r="K3808" i="54"/>
  <c r="K3807" i="54"/>
  <c r="K3806" i="54"/>
  <c r="K3805" i="54"/>
  <c r="K3804" i="54"/>
  <c r="K3803" i="54"/>
  <c r="K3802" i="54"/>
  <c r="K3801" i="54"/>
  <c r="K3800" i="54"/>
  <c r="K3799" i="54"/>
  <c r="K3798" i="54"/>
  <c r="K3797" i="54"/>
  <c r="K3796" i="54"/>
  <c r="K3795" i="54"/>
  <c r="K3794" i="54"/>
  <c r="K3793" i="54"/>
  <c r="K3792" i="54"/>
  <c r="K3791" i="54"/>
  <c r="K3790" i="54"/>
  <c r="K3789" i="54"/>
  <c r="K3788" i="54"/>
  <c r="K3787" i="54"/>
  <c r="K3786" i="54"/>
  <c r="K3785" i="54"/>
  <c r="K3784" i="54"/>
  <c r="K3783" i="54"/>
  <c r="K3782" i="54"/>
  <c r="K3781" i="54"/>
  <c r="K3780" i="54"/>
  <c r="K3779" i="54"/>
  <c r="K3778" i="54"/>
  <c r="K3777" i="54"/>
  <c r="K3776" i="54"/>
  <c r="K3775" i="54"/>
  <c r="K3774" i="54"/>
  <c r="K3773" i="54"/>
  <c r="K3772" i="54"/>
  <c r="K3771" i="54"/>
  <c r="K3770" i="54"/>
  <c r="K3769" i="54"/>
  <c r="K3768" i="54"/>
  <c r="K3767" i="54"/>
  <c r="K3766" i="54"/>
  <c r="K3765" i="54"/>
  <c r="K3764" i="54"/>
  <c r="K3763" i="54"/>
  <c r="K3762" i="54"/>
  <c r="K3761" i="54"/>
  <c r="K3760" i="54"/>
  <c r="K3759" i="54"/>
  <c r="K3758" i="54"/>
  <c r="K3757" i="54"/>
  <c r="K3756" i="54"/>
  <c r="K3755" i="54"/>
  <c r="K3754" i="54"/>
  <c r="K3753" i="54"/>
  <c r="K3752" i="54"/>
  <c r="K3751" i="54"/>
  <c r="K3750" i="54"/>
  <c r="K3749" i="54"/>
  <c r="K3748" i="54"/>
  <c r="K3747" i="54"/>
  <c r="K3746" i="54"/>
  <c r="K3745" i="54"/>
  <c r="K3744" i="54"/>
  <c r="K3743" i="54"/>
  <c r="K3742" i="54"/>
  <c r="K3741" i="54"/>
  <c r="K3740" i="54"/>
  <c r="K3739" i="54"/>
  <c r="K3738" i="54"/>
  <c r="K3737" i="54"/>
  <c r="K3736" i="54"/>
  <c r="K3735" i="54"/>
  <c r="K3734" i="54"/>
  <c r="K3733" i="54"/>
  <c r="K3732" i="54"/>
  <c r="K3731" i="54"/>
  <c r="K3730" i="54"/>
  <c r="K3729" i="54"/>
  <c r="K3728" i="54"/>
  <c r="K3727" i="54"/>
  <c r="K3726" i="54"/>
  <c r="K3725" i="54"/>
  <c r="K3724" i="54"/>
  <c r="K3723" i="54"/>
  <c r="K3722" i="54"/>
  <c r="K3721" i="54"/>
  <c r="K3720" i="54"/>
  <c r="K3719" i="54"/>
  <c r="K3718" i="54"/>
  <c r="K3717" i="54"/>
  <c r="K3716" i="54"/>
  <c r="K3715" i="54"/>
  <c r="K3714" i="54"/>
  <c r="K3713" i="54"/>
  <c r="K3712" i="54"/>
  <c r="K3711" i="54"/>
  <c r="K3710" i="54"/>
  <c r="K3709" i="54"/>
  <c r="K3708" i="54"/>
  <c r="K3707" i="54"/>
  <c r="K3706" i="54"/>
  <c r="K3705" i="54"/>
  <c r="K3704" i="54"/>
  <c r="K3703" i="54"/>
  <c r="K3702" i="54"/>
  <c r="K3701" i="54"/>
  <c r="K3700" i="54"/>
  <c r="K3699" i="54"/>
  <c r="K3698" i="54"/>
  <c r="K3697" i="54"/>
  <c r="K3696" i="54"/>
  <c r="K3695" i="54"/>
  <c r="K3694" i="54"/>
  <c r="K3693" i="54"/>
  <c r="K3692" i="54"/>
  <c r="K3691" i="54"/>
  <c r="K3690" i="54"/>
  <c r="K3689" i="54"/>
  <c r="K3688" i="54"/>
  <c r="K3687" i="54"/>
  <c r="K3686" i="54"/>
  <c r="K3685" i="54"/>
  <c r="K3684" i="54"/>
  <c r="K3683" i="54"/>
  <c r="K3682" i="54"/>
  <c r="K3681" i="54"/>
  <c r="K3680" i="54"/>
  <c r="K3679" i="54"/>
  <c r="K3678" i="54"/>
  <c r="K3677" i="54"/>
  <c r="K3676" i="54"/>
  <c r="K3675" i="54"/>
  <c r="K3674" i="54"/>
  <c r="K3673" i="54"/>
  <c r="K3672" i="54"/>
  <c r="K3671" i="54"/>
  <c r="K3670" i="54"/>
  <c r="K3669" i="54"/>
  <c r="K3668" i="54"/>
  <c r="K3667" i="54"/>
  <c r="K3666" i="54"/>
  <c r="K3665" i="54"/>
  <c r="K3664" i="54"/>
  <c r="K3663" i="54"/>
  <c r="K3662" i="54"/>
  <c r="K3661" i="54"/>
  <c r="K3660" i="54"/>
  <c r="K3659" i="54"/>
  <c r="K3658" i="54"/>
  <c r="K3657" i="54"/>
  <c r="K3656" i="54"/>
  <c r="K3655" i="54"/>
  <c r="K3654" i="54"/>
  <c r="K3653" i="54"/>
  <c r="K3652" i="54"/>
  <c r="K3651" i="54"/>
  <c r="K3650" i="54"/>
  <c r="K3649" i="54"/>
  <c r="K3648" i="54"/>
  <c r="K3647" i="54"/>
  <c r="K3646" i="54"/>
  <c r="K3645" i="54"/>
  <c r="K3644" i="54"/>
  <c r="K3643" i="54"/>
  <c r="K3642" i="54"/>
  <c r="K3641" i="54"/>
  <c r="K3640" i="54"/>
  <c r="K3639" i="54"/>
  <c r="K3638" i="54"/>
  <c r="K3637" i="54"/>
  <c r="K3636" i="54"/>
  <c r="K3635" i="54"/>
  <c r="K3634" i="54"/>
  <c r="K3633" i="54"/>
  <c r="K3632" i="54"/>
  <c r="K3631" i="54"/>
  <c r="K3630" i="54"/>
  <c r="K3629" i="54"/>
  <c r="K3628" i="54"/>
  <c r="K3627" i="54"/>
  <c r="K3626" i="54"/>
  <c r="K3625" i="54"/>
  <c r="K3624" i="54"/>
  <c r="K3623" i="54"/>
  <c r="K3622" i="54"/>
  <c r="K3621" i="54"/>
  <c r="K3620" i="54"/>
  <c r="K3619" i="54"/>
  <c r="K3618" i="54"/>
  <c r="K3617" i="54"/>
  <c r="K3616" i="54"/>
  <c r="K3615" i="54"/>
  <c r="K3614" i="54"/>
  <c r="K3613" i="54"/>
  <c r="K3612" i="54"/>
  <c r="K3611" i="54"/>
  <c r="K3610" i="54"/>
  <c r="K3609" i="54"/>
  <c r="K3608" i="54"/>
  <c r="K3607" i="54"/>
  <c r="K3606" i="54"/>
  <c r="K3605" i="54"/>
  <c r="K3604" i="54"/>
  <c r="K3603" i="54"/>
  <c r="K3602" i="54"/>
  <c r="K3601" i="54"/>
  <c r="K3600" i="54"/>
  <c r="K3599" i="54"/>
  <c r="K3598" i="54"/>
  <c r="K3597" i="54"/>
  <c r="K3596" i="54"/>
  <c r="K3595" i="54"/>
  <c r="K3594" i="54"/>
  <c r="K3593" i="54"/>
  <c r="K3592" i="54"/>
  <c r="K3591" i="54"/>
  <c r="K3590" i="54"/>
  <c r="K3589" i="54"/>
  <c r="K3588" i="54"/>
  <c r="K3587" i="54"/>
  <c r="K3586" i="54"/>
  <c r="K3585" i="54"/>
  <c r="K3584" i="54"/>
  <c r="K3583" i="54"/>
  <c r="K3582" i="54"/>
  <c r="K3581" i="54"/>
  <c r="K3580" i="54"/>
  <c r="K3579" i="54"/>
  <c r="K3578" i="54"/>
  <c r="K3577" i="54"/>
  <c r="K3576" i="54"/>
  <c r="K3575" i="54"/>
  <c r="K3574" i="54"/>
  <c r="K3573" i="54"/>
  <c r="K3572" i="54"/>
  <c r="K3571" i="54"/>
  <c r="K3570" i="54"/>
  <c r="K3569" i="54"/>
  <c r="K3568" i="54"/>
  <c r="K3567" i="54"/>
  <c r="K3566" i="54"/>
  <c r="K3565" i="54"/>
  <c r="K3564" i="54"/>
  <c r="K3563" i="54"/>
  <c r="K3562" i="54"/>
  <c r="K3561" i="54"/>
  <c r="K3560" i="54"/>
  <c r="K3559" i="54"/>
  <c r="K3558" i="54"/>
  <c r="K3557" i="54"/>
  <c r="K3556" i="54"/>
  <c r="K3555" i="54"/>
  <c r="K3554" i="54"/>
  <c r="K3553" i="54"/>
  <c r="K3552" i="54"/>
  <c r="K3551" i="54"/>
  <c r="K3550" i="54"/>
  <c r="K3549" i="54"/>
  <c r="K3548" i="54"/>
  <c r="K3547" i="54"/>
  <c r="K3546" i="54"/>
  <c r="K3545" i="54"/>
  <c r="K3544" i="54"/>
  <c r="K3543" i="54"/>
  <c r="K3542" i="54"/>
  <c r="K3541" i="54"/>
  <c r="K3540" i="54"/>
  <c r="K3539" i="54"/>
  <c r="K3538" i="54"/>
  <c r="K3537" i="54"/>
  <c r="K3536" i="54"/>
  <c r="K3535" i="54"/>
  <c r="K3534" i="54"/>
  <c r="K3533" i="54"/>
  <c r="K3532" i="54"/>
  <c r="K3531" i="54"/>
  <c r="K3530" i="54"/>
  <c r="K3529" i="54"/>
  <c r="K3528" i="54"/>
  <c r="K3527" i="54"/>
  <c r="K3526" i="54"/>
  <c r="K3525" i="54"/>
  <c r="K3524" i="54"/>
  <c r="K3523" i="54"/>
  <c r="K3522" i="54"/>
  <c r="K3521" i="54"/>
  <c r="K3520" i="54"/>
  <c r="K3519" i="54"/>
  <c r="K3518" i="54"/>
  <c r="K3517" i="54"/>
  <c r="K3516" i="54"/>
  <c r="K3515" i="54"/>
  <c r="K3514" i="54"/>
  <c r="K3513" i="54"/>
  <c r="K3512" i="54"/>
  <c r="K3511" i="54"/>
  <c r="K3510" i="54"/>
  <c r="K3509" i="54"/>
  <c r="K3508" i="54"/>
  <c r="K3507" i="54"/>
  <c r="K3506" i="54"/>
  <c r="K3505" i="54"/>
  <c r="K3504" i="54"/>
  <c r="K3503" i="54"/>
  <c r="K3502" i="54"/>
  <c r="K3501" i="54"/>
  <c r="K3500" i="54"/>
  <c r="K3499" i="54"/>
  <c r="K3498" i="54"/>
  <c r="K3497" i="54"/>
  <c r="K3496" i="54"/>
  <c r="K3495" i="54"/>
  <c r="K3494" i="54"/>
  <c r="K3493" i="54"/>
  <c r="K3492" i="54"/>
  <c r="K3491" i="54"/>
  <c r="K3490" i="54"/>
  <c r="K3489" i="54"/>
  <c r="K3488" i="54"/>
  <c r="K3487" i="54"/>
  <c r="K3486" i="54"/>
  <c r="K3485" i="54"/>
  <c r="K3484" i="54"/>
  <c r="K3483" i="54"/>
  <c r="K3482" i="54"/>
  <c r="K3481" i="54"/>
  <c r="K3480" i="54"/>
  <c r="K3479" i="54"/>
  <c r="K3478" i="54"/>
  <c r="K3477" i="54"/>
  <c r="K3476" i="54"/>
  <c r="K3475" i="54"/>
  <c r="K3474" i="54"/>
  <c r="K3473" i="54"/>
  <c r="K3472" i="54"/>
  <c r="K3471" i="54"/>
  <c r="K3470" i="54"/>
  <c r="K3469" i="54"/>
  <c r="K3468" i="54"/>
  <c r="K3467" i="54"/>
  <c r="K3466" i="54"/>
  <c r="K3465" i="54"/>
  <c r="K3464" i="54"/>
  <c r="K3463" i="54"/>
  <c r="K3462" i="54"/>
  <c r="K3461" i="54"/>
  <c r="K3460" i="54"/>
  <c r="K3459" i="54"/>
  <c r="K3458" i="54"/>
  <c r="K3457" i="54"/>
  <c r="K3456" i="54"/>
  <c r="K3455" i="54"/>
  <c r="K3454" i="54"/>
  <c r="K3453" i="54"/>
  <c r="K3452" i="54"/>
  <c r="K3451" i="54"/>
  <c r="K3450" i="54"/>
  <c r="K3449" i="54"/>
  <c r="K3448" i="54"/>
  <c r="K3447" i="54"/>
  <c r="K3446" i="54"/>
  <c r="K3445" i="54"/>
  <c r="K3444" i="54"/>
  <c r="K3443" i="54"/>
  <c r="K3442" i="54"/>
  <c r="K3441" i="54"/>
  <c r="K3440" i="54"/>
  <c r="K3439" i="54"/>
  <c r="K3438" i="54"/>
  <c r="K3437" i="54"/>
  <c r="K3436" i="54"/>
  <c r="K3435" i="54"/>
  <c r="K3434" i="54"/>
  <c r="K3433" i="54"/>
  <c r="K3432" i="54"/>
  <c r="K3431" i="54"/>
  <c r="K3430" i="54"/>
  <c r="K3429" i="54"/>
  <c r="K3428" i="54"/>
  <c r="K3427" i="54"/>
  <c r="K3426" i="54"/>
  <c r="K3425" i="54"/>
  <c r="K3424" i="54"/>
  <c r="K3423" i="54"/>
  <c r="K3422" i="54"/>
  <c r="K3421" i="54"/>
  <c r="K3420" i="54"/>
  <c r="K3419" i="54"/>
  <c r="K3418" i="54"/>
  <c r="K3417" i="54"/>
  <c r="K3416" i="54"/>
  <c r="K3415" i="54"/>
  <c r="K3414" i="54"/>
  <c r="K3413" i="54"/>
  <c r="K3412" i="54"/>
  <c r="K3411" i="54"/>
  <c r="K3410" i="54"/>
  <c r="K3409" i="54"/>
  <c r="K3408" i="54"/>
  <c r="K3407" i="54"/>
  <c r="K3406" i="54"/>
  <c r="K3405" i="54"/>
  <c r="K3404" i="54"/>
  <c r="K3403" i="54"/>
  <c r="K3402" i="54"/>
  <c r="K3401" i="54"/>
  <c r="K3400" i="54"/>
  <c r="K3399" i="54"/>
  <c r="K3398" i="54"/>
  <c r="K3397" i="54"/>
  <c r="K3396" i="54"/>
  <c r="K3395" i="54"/>
  <c r="K3394" i="54"/>
  <c r="K3393" i="54"/>
  <c r="K3392" i="54"/>
  <c r="K3391" i="54"/>
  <c r="K3390" i="54"/>
  <c r="K3389" i="54"/>
  <c r="K3388" i="54"/>
  <c r="K3387" i="54"/>
  <c r="K3386" i="54"/>
  <c r="K3385" i="54"/>
  <c r="K3384" i="54"/>
  <c r="K3383" i="54"/>
  <c r="K3382" i="54"/>
  <c r="K3381" i="54"/>
  <c r="K3380" i="54"/>
  <c r="K3379" i="54"/>
  <c r="K3378" i="54"/>
  <c r="K3377" i="54"/>
  <c r="K3376" i="54"/>
  <c r="K3375" i="54"/>
  <c r="K3374" i="54"/>
  <c r="K3373" i="54"/>
  <c r="K3372" i="54"/>
  <c r="K3371" i="54"/>
  <c r="K3370" i="54"/>
  <c r="K3369" i="54"/>
  <c r="K3368" i="54"/>
  <c r="K3367" i="54"/>
  <c r="K3366" i="54"/>
  <c r="K3365" i="54"/>
  <c r="K3364" i="54"/>
  <c r="K3363" i="54"/>
  <c r="K3362" i="54"/>
  <c r="K3361" i="54"/>
  <c r="K3360" i="54"/>
  <c r="K3359" i="54"/>
  <c r="K3358" i="54"/>
  <c r="K3357" i="54"/>
  <c r="K3356" i="54"/>
  <c r="K3355" i="54"/>
  <c r="K3354" i="54"/>
  <c r="K3353" i="54"/>
  <c r="K3352" i="54"/>
  <c r="K3351" i="54"/>
  <c r="K3350" i="54"/>
  <c r="K3349" i="54"/>
  <c r="K3348" i="54"/>
  <c r="K3347" i="54"/>
  <c r="K3346" i="54"/>
  <c r="K3345" i="54"/>
  <c r="K3344" i="54"/>
  <c r="K3343" i="54"/>
  <c r="K3342" i="54"/>
  <c r="K3341" i="54"/>
  <c r="K3340" i="54"/>
  <c r="K3339" i="54"/>
  <c r="K3338" i="54"/>
  <c r="K3337" i="54"/>
  <c r="K3336" i="54"/>
  <c r="K3335" i="54"/>
  <c r="K3334" i="54"/>
  <c r="K3333" i="54"/>
  <c r="K3332" i="54"/>
  <c r="K3331" i="54"/>
  <c r="K3330" i="54"/>
  <c r="K3329" i="54"/>
  <c r="K3328" i="54"/>
  <c r="K3327" i="54"/>
  <c r="K3326" i="54"/>
  <c r="K3325" i="54"/>
  <c r="K3324" i="54"/>
  <c r="K3323" i="54"/>
  <c r="K3322" i="54"/>
  <c r="K3321" i="54"/>
  <c r="K3320" i="54"/>
  <c r="K3319" i="54"/>
  <c r="K3318" i="54"/>
  <c r="K3317" i="54"/>
  <c r="K3316" i="54"/>
  <c r="K3315" i="54"/>
  <c r="K3314" i="54"/>
  <c r="K3313" i="54"/>
  <c r="K3312" i="54"/>
  <c r="K3311" i="54"/>
  <c r="K3310" i="54"/>
  <c r="K3309" i="54"/>
  <c r="K3308" i="54"/>
  <c r="K3307" i="54"/>
  <c r="K3306" i="54"/>
  <c r="K3305" i="54"/>
  <c r="K3304" i="54"/>
  <c r="K3303" i="54"/>
  <c r="K3302" i="54"/>
  <c r="K3301" i="54"/>
  <c r="K3300" i="54"/>
  <c r="K3299" i="54"/>
  <c r="K3298" i="54"/>
  <c r="K3297" i="54"/>
  <c r="K3296" i="54"/>
  <c r="K3295" i="54"/>
  <c r="K3294" i="54"/>
  <c r="K3293" i="54"/>
  <c r="K3292" i="54"/>
  <c r="K3291" i="54"/>
  <c r="K3290" i="54"/>
  <c r="K3289" i="54"/>
  <c r="K3288" i="54"/>
  <c r="K3287" i="54"/>
  <c r="K3286" i="54"/>
  <c r="K3285" i="54"/>
  <c r="K3284" i="54"/>
  <c r="K3283" i="54"/>
  <c r="K3282" i="54"/>
  <c r="K3281" i="54"/>
  <c r="K3280" i="54"/>
  <c r="K3279" i="54"/>
  <c r="K3278" i="54"/>
  <c r="K3277" i="54"/>
  <c r="K3276" i="54"/>
  <c r="K3275" i="54"/>
  <c r="K3274" i="54"/>
  <c r="K3273" i="54"/>
  <c r="K3272" i="54"/>
  <c r="K3271" i="54"/>
  <c r="K3270" i="54"/>
  <c r="K3269" i="54"/>
  <c r="K3268" i="54"/>
  <c r="K3267" i="54"/>
  <c r="K3266" i="54"/>
  <c r="K3265" i="54"/>
  <c r="K3264" i="54"/>
  <c r="K3263" i="54"/>
  <c r="K3262" i="54"/>
  <c r="K3261" i="54"/>
  <c r="K3260" i="54"/>
  <c r="K3259" i="54"/>
  <c r="K3258" i="54"/>
  <c r="K3257" i="54"/>
  <c r="K3256" i="54"/>
  <c r="K3255" i="54"/>
  <c r="K3254" i="54"/>
  <c r="K3253" i="54"/>
  <c r="K3252" i="54"/>
  <c r="K3251" i="54"/>
  <c r="K3250" i="54"/>
  <c r="K3249" i="54"/>
  <c r="K3248" i="54"/>
  <c r="K3247" i="54"/>
  <c r="K3246" i="54"/>
  <c r="K3245" i="54"/>
  <c r="K3244" i="54"/>
  <c r="K3243" i="54"/>
  <c r="K3242" i="54"/>
  <c r="K3241" i="54"/>
  <c r="K3240" i="54"/>
  <c r="K3239" i="54"/>
  <c r="K3238" i="54"/>
  <c r="K3237" i="54"/>
  <c r="K3236" i="54"/>
  <c r="K3235" i="54"/>
  <c r="K3234" i="54"/>
  <c r="K3233" i="54"/>
  <c r="K3232" i="54"/>
  <c r="K3231" i="54"/>
  <c r="K3230" i="54"/>
  <c r="K3229" i="54"/>
  <c r="K3228" i="54"/>
  <c r="K3227" i="54"/>
  <c r="K3226" i="54"/>
  <c r="K3225" i="54"/>
  <c r="K3224" i="54"/>
  <c r="K3223" i="54"/>
  <c r="K3222" i="54"/>
  <c r="K3221" i="54"/>
  <c r="K3220" i="54"/>
  <c r="K3219" i="54"/>
  <c r="K3218" i="54"/>
  <c r="K3217" i="54"/>
  <c r="K3216" i="54"/>
  <c r="K3215" i="54"/>
  <c r="K3214" i="54"/>
  <c r="K3213" i="54"/>
  <c r="K3212" i="54"/>
  <c r="K3211" i="54"/>
  <c r="K3210" i="54"/>
  <c r="K3209" i="54"/>
  <c r="K3208" i="54"/>
  <c r="K3207" i="54"/>
  <c r="K3206" i="54"/>
  <c r="K3205" i="54"/>
  <c r="K3204" i="54"/>
  <c r="K3203" i="54"/>
  <c r="K3202" i="54"/>
  <c r="K3201" i="54"/>
  <c r="K3200" i="54"/>
  <c r="K3199" i="54"/>
  <c r="K3198" i="54"/>
  <c r="K3197" i="54"/>
  <c r="K3196" i="54"/>
  <c r="K3195" i="54"/>
  <c r="K3194" i="54"/>
  <c r="K3193" i="54"/>
  <c r="K3192" i="54"/>
  <c r="K3191" i="54"/>
  <c r="K3190" i="54"/>
  <c r="K3189" i="54"/>
  <c r="K3188" i="54"/>
  <c r="K3187" i="54"/>
  <c r="K3186" i="54"/>
  <c r="K3185" i="54"/>
  <c r="K3184" i="54"/>
  <c r="K3183" i="54"/>
  <c r="K3182" i="54"/>
  <c r="K3181" i="54"/>
  <c r="K3180" i="54"/>
  <c r="K3179" i="54"/>
  <c r="K3178" i="54"/>
  <c r="K3177" i="54"/>
  <c r="K3176" i="54"/>
  <c r="K3175" i="54"/>
  <c r="K3174" i="54"/>
  <c r="K3173" i="54"/>
  <c r="K3172" i="54"/>
  <c r="K3171" i="54"/>
  <c r="K3170" i="54"/>
  <c r="K3169" i="54"/>
  <c r="K3168" i="54"/>
  <c r="K3167" i="54"/>
  <c r="K3166" i="54"/>
  <c r="K3165" i="54"/>
  <c r="K3164" i="54"/>
  <c r="K3163" i="54"/>
  <c r="K3162" i="54"/>
  <c r="K3161" i="54"/>
  <c r="K3160" i="54"/>
  <c r="K3159" i="54"/>
  <c r="K3158" i="54"/>
  <c r="K3157" i="54"/>
  <c r="K3156" i="54"/>
  <c r="K3155" i="54"/>
  <c r="K3154" i="54"/>
  <c r="K3153" i="54"/>
  <c r="K3152" i="54"/>
  <c r="K3151" i="54"/>
  <c r="K3150" i="54"/>
  <c r="K3149" i="54"/>
  <c r="K3148" i="54"/>
  <c r="K3147" i="54"/>
  <c r="K3146" i="54"/>
  <c r="K3145" i="54"/>
  <c r="K3144" i="54"/>
  <c r="K3143" i="54"/>
  <c r="K3142" i="54"/>
  <c r="K3141" i="54"/>
  <c r="K3140" i="54"/>
  <c r="K3139" i="54"/>
  <c r="K3138" i="54"/>
  <c r="K3137" i="54"/>
  <c r="K3136" i="54"/>
  <c r="K3135" i="54"/>
  <c r="K3134" i="54"/>
  <c r="K3133" i="54"/>
  <c r="K3132" i="54"/>
  <c r="K3131" i="54"/>
  <c r="K3130" i="54"/>
  <c r="K3129" i="54"/>
  <c r="K3128" i="54"/>
  <c r="K3127" i="54"/>
  <c r="K3126" i="54"/>
  <c r="K3125" i="54"/>
  <c r="K3124" i="54"/>
  <c r="K3123" i="54"/>
  <c r="K3122" i="54"/>
  <c r="K3121" i="54"/>
  <c r="K3120" i="54"/>
  <c r="K3119" i="54"/>
  <c r="K3118" i="54"/>
  <c r="K3117" i="54"/>
  <c r="K3116" i="54"/>
  <c r="K3115" i="54"/>
  <c r="K3114" i="54"/>
  <c r="K3113" i="54"/>
  <c r="K3112" i="54"/>
  <c r="K3111" i="54"/>
  <c r="K3110" i="54"/>
  <c r="K3109" i="54"/>
  <c r="K3108" i="54"/>
  <c r="K3107" i="54"/>
  <c r="K3106" i="54"/>
  <c r="K3105" i="54"/>
  <c r="K3104" i="54"/>
  <c r="K3103" i="54"/>
  <c r="K3102" i="54"/>
  <c r="K3101" i="54"/>
  <c r="K3100" i="54"/>
  <c r="K3099" i="54"/>
  <c r="K3098" i="54"/>
  <c r="K3097" i="54"/>
  <c r="K3096" i="54"/>
  <c r="K3095" i="54"/>
  <c r="K3094" i="54"/>
  <c r="K3093" i="54"/>
  <c r="K3092" i="54"/>
  <c r="K3091" i="54"/>
  <c r="K3090" i="54"/>
  <c r="K3089" i="54"/>
  <c r="K3088" i="54"/>
  <c r="K3087" i="54"/>
  <c r="K3086" i="54"/>
  <c r="K3085" i="54"/>
  <c r="K3084" i="54"/>
  <c r="K3083" i="54"/>
  <c r="K3082" i="54"/>
  <c r="K3081" i="54"/>
  <c r="K3080" i="54"/>
  <c r="K3079" i="54"/>
  <c r="K3078" i="54"/>
  <c r="K3077" i="54"/>
  <c r="K3076" i="54"/>
  <c r="K3075" i="54"/>
  <c r="K3074" i="54"/>
  <c r="K3073" i="54"/>
  <c r="K3072" i="54"/>
  <c r="K3071" i="54"/>
  <c r="K3070" i="54"/>
  <c r="K3069" i="54"/>
  <c r="K3068" i="54"/>
  <c r="K3067" i="54"/>
  <c r="K3066" i="54"/>
  <c r="K3065" i="54"/>
  <c r="K3064" i="54"/>
  <c r="K3063" i="54"/>
  <c r="K3062" i="54"/>
  <c r="K3061" i="54"/>
  <c r="K3060" i="54"/>
  <c r="K3059" i="54"/>
  <c r="K3058" i="54"/>
  <c r="K3057" i="54"/>
  <c r="K3056" i="54"/>
  <c r="K3055" i="54"/>
  <c r="K3054" i="54"/>
  <c r="K3053" i="54"/>
  <c r="K3052" i="54"/>
  <c r="K3051" i="54"/>
  <c r="K3050" i="54"/>
  <c r="K3049" i="54"/>
  <c r="K3048" i="54"/>
  <c r="K3047" i="54"/>
  <c r="K3046" i="54"/>
  <c r="K3045" i="54"/>
  <c r="K3044" i="54"/>
  <c r="K3043" i="54"/>
  <c r="K3042" i="54"/>
  <c r="K3041" i="54"/>
  <c r="K3040" i="54"/>
  <c r="K3039" i="54"/>
  <c r="K3038" i="54"/>
  <c r="K3037" i="54"/>
  <c r="K3036" i="54"/>
  <c r="K3035" i="54"/>
  <c r="K3034" i="54"/>
  <c r="K3033" i="54"/>
  <c r="K3032" i="54"/>
  <c r="K3031" i="54"/>
  <c r="K3030" i="54"/>
  <c r="K3029" i="54"/>
  <c r="K3028" i="54"/>
  <c r="K3027" i="54"/>
  <c r="K3026" i="54"/>
  <c r="K3025" i="54"/>
  <c r="K3024" i="54"/>
  <c r="K3023" i="54"/>
  <c r="K3022" i="54"/>
  <c r="K3021" i="54"/>
  <c r="K3020" i="54"/>
  <c r="K3019" i="54"/>
  <c r="K3018" i="54"/>
  <c r="K3017" i="54"/>
  <c r="K3016" i="54"/>
  <c r="K3015" i="54"/>
  <c r="K3014" i="54"/>
  <c r="K3013" i="54"/>
  <c r="K3012" i="54"/>
  <c r="K3011" i="54"/>
  <c r="K3010" i="54"/>
  <c r="K3009" i="54"/>
  <c r="K3008" i="54"/>
  <c r="K3007" i="54"/>
  <c r="K3006" i="54"/>
  <c r="K3005" i="54"/>
  <c r="K3004" i="54"/>
  <c r="K3003" i="54"/>
  <c r="K3002" i="54"/>
  <c r="K3001" i="54"/>
  <c r="K3000" i="54"/>
  <c r="K2999" i="54"/>
  <c r="K2998" i="54"/>
  <c r="K2997" i="54"/>
  <c r="K2996" i="54"/>
  <c r="K2995" i="54"/>
  <c r="K2994" i="54"/>
  <c r="K2993" i="54"/>
  <c r="K2992" i="54"/>
  <c r="K2991" i="54"/>
  <c r="K2990" i="54"/>
  <c r="K2989" i="54"/>
  <c r="K2988" i="54"/>
  <c r="K2987" i="54"/>
  <c r="K2986" i="54"/>
  <c r="K2985" i="54"/>
  <c r="K2984" i="54"/>
  <c r="K2983" i="54"/>
  <c r="K2982" i="54"/>
  <c r="K2981" i="54"/>
  <c r="K2980" i="54"/>
  <c r="K2979" i="54"/>
  <c r="K2978" i="54"/>
  <c r="K2977" i="54"/>
  <c r="K2976" i="54"/>
  <c r="K2975" i="54"/>
  <c r="K2974" i="54"/>
  <c r="K2973" i="54"/>
  <c r="K2972" i="54"/>
  <c r="K2971" i="54"/>
  <c r="K2970" i="54"/>
  <c r="K2969" i="54"/>
  <c r="K2968" i="54"/>
  <c r="K2967" i="54"/>
  <c r="K2966" i="54"/>
  <c r="K2965" i="54"/>
  <c r="K2964" i="54"/>
  <c r="K2963" i="54"/>
  <c r="K2962" i="54"/>
  <c r="K2961" i="54"/>
  <c r="K2960" i="54"/>
  <c r="K2959" i="54"/>
  <c r="K2958" i="54"/>
  <c r="K2957" i="54"/>
  <c r="K2956" i="54"/>
  <c r="K2955" i="54"/>
  <c r="K2954" i="54"/>
  <c r="K2953" i="54"/>
  <c r="K2952" i="54"/>
  <c r="K2951" i="54"/>
  <c r="K2950" i="54"/>
  <c r="K2949" i="54"/>
  <c r="K2948" i="54"/>
  <c r="K2947" i="54"/>
  <c r="K2946" i="54"/>
  <c r="K2945" i="54"/>
  <c r="K2944" i="54"/>
  <c r="K2943" i="54"/>
  <c r="K2942" i="54"/>
  <c r="K2941" i="54"/>
  <c r="K2940" i="54"/>
  <c r="K2939" i="54"/>
  <c r="K2938" i="54"/>
  <c r="K2937" i="54"/>
  <c r="K2936" i="54"/>
  <c r="K2935" i="54"/>
  <c r="K2934" i="54"/>
  <c r="K2933" i="54"/>
  <c r="K2932" i="54"/>
  <c r="K2931" i="54"/>
  <c r="K2930" i="54"/>
  <c r="K2929" i="54"/>
  <c r="K2928" i="54"/>
  <c r="K2927" i="54"/>
  <c r="K2926" i="54"/>
  <c r="K2925" i="54"/>
  <c r="K2924" i="54"/>
  <c r="K2923" i="54"/>
  <c r="K2922" i="54"/>
  <c r="K2921" i="54"/>
  <c r="K2920" i="54"/>
  <c r="K2919" i="54"/>
  <c r="K2918" i="54"/>
  <c r="K2917" i="54"/>
  <c r="K2916" i="54"/>
  <c r="K2915" i="54"/>
  <c r="K2914" i="54"/>
  <c r="K2913" i="54"/>
  <c r="K2912" i="54"/>
  <c r="K2911" i="54"/>
  <c r="K2910" i="54"/>
  <c r="K2909" i="54"/>
  <c r="K2908" i="54"/>
  <c r="K2907" i="54"/>
  <c r="K2906" i="54"/>
  <c r="K2905" i="54"/>
  <c r="K2904" i="54"/>
  <c r="K2903" i="54"/>
  <c r="K2902" i="54"/>
  <c r="K2901" i="54"/>
  <c r="K2900" i="54"/>
  <c r="K2899" i="54"/>
  <c r="K2898" i="54"/>
  <c r="K2897" i="54"/>
  <c r="K2896" i="54"/>
  <c r="K2895" i="54"/>
  <c r="K2894" i="54"/>
  <c r="K2893" i="54"/>
  <c r="K2892" i="54"/>
  <c r="K2891" i="54"/>
  <c r="K2890" i="54"/>
  <c r="K2889" i="54"/>
  <c r="K2888" i="54"/>
  <c r="K2887" i="54"/>
  <c r="K2886" i="54"/>
  <c r="K2885" i="54"/>
  <c r="K2884" i="54"/>
  <c r="K2883" i="54"/>
  <c r="K2882" i="54"/>
  <c r="K2881" i="54"/>
  <c r="K2880" i="54"/>
  <c r="K2879" i="54"/>
  <c r="K2878" i="54"/>
  <c r="K2877" i="54"/>
  <c r="K2876" i="54"/>
  <c r="K2875" i="54"/>
  <c r="K2874" i="54"/>
  <c r="K2873" i="54"/>
  <c r="K2872" i="54"/>
  <c r="K2871" i="54"/>
  <c r="K2870" i="54"/>
  <c r="K2869" i="54"/>
  <c r="K2868" i="54"/>
  <c r="K2867" i="54"/>
  <c r="K2866" i="54"/>
  <c r="K2865" i="54"/>
  <c r="K2864" i="54"/>
  <c r="K2863" i="54"/>
  <c r="K2862" i="54"/>
  <c r="K2861" i="54"/>
  <c r="K2860" i="54"/>
  <c r="K2859" i="54"/>
  <c r="K2858" i="54"/>
  <c r="K2857" i="54"/>
  <c r="K2856" i="54"/>
  <c r="K2855" i="54"/>
  <c r="K2854" i="54"/>
  <c r="K2853" i="54"/>
  <c r="K2852" i="54"/>
  <c r="K2851" i="54"/>
  <c r="K2850" i="54"/>
  <c r="K2849" i="54"/>
  <c r="K2848" i="54"/>
  <c r="K2847" i="54"/>
  <c r="K2846" i="54"/>
  <c r="K2845" i="54"/>
  <c r="K2844" i="54"/>
  <c r="K2843" i="54"/>
  <c r="K2842" i="54"/>
  <c r="K2841" i="54"/>
  <c r="K2840" i="54"/>
  <c r="K2839" i="54"/>
  <c r="K2838" i="54"/>
  <c r="K2837" i="54"/>
  <c r="K2836" i="54"/>
  <c r="K2835" i="54"/>
  <c r="K2834" i="54"/>
  <c r="K2833" i="54"/>
  <c r="K2832" i="54"/>
  <c r="K2831" i="54"/>
  <c r="K2830" i="54"/>
  <c r="K2829" i="54"/>
  <c r="K2828" i="54"/>
  <c r="K2827" i="54"/>
  <c r="K2826" i="54"/>
  <c r="K2825" i="54"/>
  <c r="K2824" i="54"/>
  <c r="K2823" i="54"/>
  <c r="K2822" i="54"/>
  <c r="K2821" i="54"/>
  <c r="K2820" i="54"/>
  <c r="K2819" i="54"/>
  <c r="K2818" i="54"/>
  <c r="K2817" i="54"/>
  <c r="K2816" i="54"/>
  <c r="K2815" i="54"/>
  <c r="K2814" i="54"/>
  <c r="K2813" i="54"/>
  <c r="K2812" i="54"/>
  <c r="K2811" i="54"/>
  <c r="K2810" i="54"/>
  <c r="K2809" i="54"/>
  <c r="K2808" i="54"/>
  <c r="K2807" i="54"/>
  <c r="K2806" i="54"/>
  <c r="K2805" i="54"/>
  <c r="K2804" i="54"/>
  <c r="K2803" i="54"/>
  <c r="K2802" i="54"/>
  <c r="K2801" i="54"/>
  <c r="K2800" i="54"/>
  <c r="K2799" i="54"/>
  <c r="K2798" i="54"/>
  <c r="K2797" i="54"/>
  <c r="K2796" i="54"/>
  <c r="K2795" i="54"/>
  <c r="K2794" i="54"/>
  <c r="K2793" i="54"/>
  <c r="K2792" i="54"/>
  <c r="K2791" i="54"/>
  <c r="K2790" i="54"/>
  <c r="K2789" i="54"/>
  <c r="K2788" i="54"/>
  <c r="K2787" i="54"/>
  <c r="K2786" i="54"/>
  <c r="K2785" i="54"/>
  <c r="K2784" i="54"/>
  <c r="K2783" i="54"/>
  <c r="K2782" i="54"/>
  <c r="K2781" i="54"/>
  <c r="K2780" i="54"/>
  <c r="K2779" i="54"/>
  <c r="K2778" i="54"/>
  <c r="K2777" i="54"/>
  <c r="K2776" i="54"/>
  <c r="K2775" i="54"/>
  <c r="K2774" i="54"/>
  <c r="K2773" i="54"/>
  <c r="K2772" i="54"/>
  <c r="K2771" i="54"/>
  <c r="K2770" i="54"/>
  <c r="K2769" i="54"/>
  <c r="K2768" i="54"/>
  <c r="K2767" i="54"/>
  <c r="K2766" i="54"/>
  <c r="K2765" i="54"/>
  <c r="K2764" i="54"/>
  <c r="K2763" i="54"/>
  <c r="K2762" i="54"/>
  <c r="K2761" i="54"/>
  <c r="K2760" i="54"/>
  <c r="K2759" i="54"/>
  <c r="K2758" i="54"/>
  <c r="K2757" i="54"/>
  <c r="K2756" i="54"/>
  <c r="K2755" i="54"/>
  <c r="K2754" i="54"/>
  <c r="K2753" i="54"/>
  <c r="K2752" i="54"/>
  <c r="K2751" i="54"/>
  <c r="K2750" i="54"/>
  <c r="K2749" i="54"/>
  <c r="K2748" i="54"/>
  <c r="K2747" i="54"/>
  <c r="K2746" i="54"/>
  <c r="K2745" i="54"/>
  <c r="K2744" i="54"/>
  <c r="K2743" i="54"/>
  <c r="K2742" i="54"/>
  <c r="K2741" i="54"/>
  <c r="K2740" i="54"/>
  <c r="K2739" i="54"/>
  <c r="K2738" i="54"/>
  <c r="K2737" i="54"/>
  <c r="K2736" i="54"/>
  <c r="K2735" i="54"/>
  <c r="K2734" i="54"/>
  <c r="K2733" i="54"/>
  <c r="K2732" i="54"/>
  <c r="K2731" i="54"/>
  <c r="K2730" i="54"/>
  <c r="K2729" i="54"/>
  <c r="K2728" i="54"/>
  <c r="K2727" i="54"/>
  <c r="K2726" i="54"/>
  <c r="K2725" i="54"/>
  <c r="K2724" i="54"/>
  <c r="K2723" i="54"/>
  <c r="K2722" i="54"/>
  <c r="K2721" i="54"/>
  <c r="K2720" i="54"/>
  <c r="K2719" i="54"/>
  <c r="K2718" i="54"/>
  <c r="K2717" i="54"/>
  <c r="K2716" i="54"/>
  <c r="K2715" i="54"/>
  <c r="K2714" i="54"/>
  <c r="K2713" i="54"/>
  <c r="K2712" i="54"/>
  <c r="K2711" i="54"/>
  <c r="K2710" i="54"/>
  <c r="K2709" i="54"/>
  <c r="K2708" i="54"/>
  <c r="K2707" i="54"/>
  <c r="K2706" i="54"/>
  <c r="K2705" i="54"/>
  <c r="K2704" i="54"/>
  <c r="K2703" i="54"/>
  <c r="K2702" i="54"/>
  <c r="K2701" i="54"/>
  <c r="K2700" i="54"/>
  <c r="K2699" i="54"/>
  <c r="K2698" i="54"/>
  <c r="K2697" i="54"/>
  <c r="K2696" i="54"/>
  <c r="K2695" i="54"/>
  <c r="K2694" i="54"/>
  <c r="K2693" i="54"/>
  <c r="K2692" i="54"/>
  <c r="K2691" i="54"/>
  <c r="K2690" i="54"/>
  <c r="K2689" i="54"/>
  <c r="K2688" i="54"/>
  <c r="K2687" i="54"/>
  <c r="K2686" i="54"/>
  <c r="K2685" i="54"/>
  <c r="K2684" i="54"/>
  <c r="K2683" i="54"/>
  <c r="K2682" i="54"/>
  <c r="K2681" i="54"/>
  <c r="K2680" i="54"/>
  <c r="K2679" i="54"/>
  <c r="K2678" i="54"/>
  <c r="K2677" i="54"/>
  <c r="K2676" i="54"/>
  <c r="K2675" i="54"/>
  <c r="K2674" i="54"/>
  <c r="K2673" i="54"/>
  <c r="K2672" i="54"/>
  <c r="K2671" i="54"/>
  <c r="K2670" i="54"/>
  <c r="K2669" i="54"/>
  <c r="K2668" i="54"/>
  <c r="K2667" i="54"/>
  <c r="K2666" i="54"/>
  <c r="K2665" i="54"/>
  <c r="K2664" i="54"/>
  <c r="K2663" i="54"/>
  <c r="K2662" i="54"/>
  <c r="K2661" i="54"/>
  <c r="K2660" i="54"/>
  <c r="K2659" i="54"/>
  <c r="K2658" i="54"/>
  <c r="K2657" i="54"/>
  <c r="K2656" i="54"/>
  <c r="K2655" i="54"/>
  <c r="K2654" i="54"/>
  <c r="K2653" i="54"/>
  <c r="K2652" i="54"/>
  <c r="K2651" i="54"/>
  <c r="K2650" i="54"/>
  <c r="K2649" i="54"/>
  <c r="K2648" i="54"/>
  <c r="K2647" i="54"/>
  <c r="K2646" i="54"/>
  <c r="K2645" i="54"/>
  <c r="K2644" i="54"/>
  <c r="K2643" i="54"/>
  <c r="K2642" i="54"/>
  <c r="K2641" i="54"/>
  <c r="K2640" i="54"/>
  <c r="K2639" i="54"/>
  <c r="K2638" i="54"/>
  <c r="K2637" i="54"/>
  <c r="K2636" i="54"/>
  <c r="K2635" i="54"/>
  <c r="K2634" i="54"/>
  <c r="K2633" i="54"/>
  <c r="K2632" i="54"/>
  <c r="K2631" i="54"/>
  <c r="K2630" i="54"/>
  <c r="K2629" i="54"/>
  <c r="K2628" i="54"/>
  <c r="K2627" i="54"/>
  <c r="K2626" i="54"/>
  <c r="K2625" i="54"/>
  <c r="K2624" i="54"/>
  <c r="K2623" i="54"/>
  <c r="K2622" i="54"/>
  <c r="K2621" i="54"/>
  <c r="K2620" i="54"/>
  <c r="K2619" i="54"/>
  <c r="K2618" i="54"/>
  <c r="K2617" i="54"/>
  <c r="K2616" i="54"/>
  <c r="K2615" i="54"/>
  <c r="K2614" i="54"/>
  <c r="K2613" i="54"/>
  <c r="K2612" i="54"/>
  <c r="K2611" i="54"/>
  <c r="K2610" i="54"/>
  <c r="K2609" i="54"/>
  <c r="K2608" i="54"/>
  <c r="K2607" i="54"/>
  <c r="K2606" i="54"/>
  <c r="K2605" i="54"/>
  <c r="K2604" i="54"/>
  <c r="K2603" i="54"/>
  <c r="K2602" i="54"/>
  <c r="K2601" i="54"/>
  <c r="K2600" i="54"/>
  <c r="K2599" i="54"/>
  <c r="K2598" i="54"/>
  <c r="K2597" i="54"/>
  <c r="K2596" i="54"/>
  <c r="K2595" i="54"/>
  <c r="K2594" i="54"/>
  <c r="K2593" i="54"/>
  <c r="K2592" i="54"/>
  <c r="K2591" i="54"/>
  <c r="K2590" i="54"/>
  <c r="K2589" i="54"/>
  <c r="K2588" i="54"/>
  <c r="K2587" i="54"/>
  <c r="K2586" i="54"/>
  <c r="K2585" i="54"/>
  <c r="K2584" i="54"/>
  <c r="K2583" i="54"/>
  <c r="K2582" i="54"/>
  <c r="K2581" i="54"/>
  <c r="K2580" i="54"/>
  <c r="K2579" i="54"/>
  <c r="K2578" i="54"/>
  <c r="K2577" i="54"/>
  <c r="K2576" i="54"/>
  <c r="K2575" i="54"/>
  <c r="K2574" i="54"/>
  <c r="K2573" i="54"/>
  <c r="K2572" i="54"/>
  <c r="K2571" i="54"/>
  <c r="K2570" i="54"/>
  <c r="K2569" i="54"/>
  <c r="K2568" i="54"/>
  <c r="K2567" i="54"/>
  <c r="K2566" i="54"/>
  <c r="K2565" i="54"/>
  <c r="K2564" i="54"/>
  <c r="K2563" i="54"/>
  <c r="K2562" i="54"/>
  <c r="K2561" i="54"/>
  <c r="K2560" i="54"/>
  <c r="K2559" i="54"/>
  <c r="K2558" i="54"/>
  <c r="K2557" i="54"/>
  <c r="K2556" i="54"/>
  <c r="K2555" i="54"/>
  <c r="K2554" i="54"/>
  <c r="K2553" i="54"/>
  <c r="K2552" i="54"/>
  <c r="K2551" i="54"/>
  <c r="K2550" i="54"/>
  <c r="K2549" i="54"/>
  <c r="K2548" i="54"/>
  <c r="K2547" i="54"/>
  <c r="K2546" i="54"/>
  <c r="K2545" i="54"/>
  <c r="K2544" i="54"/>
  <c r="K2543" i="54"/>
  <c r="K2542" i="54"/>
  <c r="K2541" i="54"/>
  <c r="K2540" i="54"/>
  <c r="K2539" i="54"/>
  <c r="K2538" i="54"/>
  <c r="K2537" i="54"/>
  <c r="K2536" i="54"/>
  <c r="K2535" i="54"/>
  <c r="K2534" i="54"/>
  <c r="K2533" i="54"/>
  <c r="K2532" i="54"/>
  <c r="K2531" i="54"/>
  <c r="K2530" i="54"/>
  <c r="K2529" i="54"/>
  <c r="K2528" i="54"/>
  <c r="K2527" i="54"/>
  <c r="K2526" i="54"/>
  <c r="K2525" i="54"/>
  <c r="K2524" i="54"/>
  <c r="K2523" i="54"/>
  <c r="K2522" i="54"/>
  <c r="K2521" i="54"/>
  <c r="K2520" i="54"/>
  <c r="K2519" i="54"/>
  <c r="K2518" i="54"/>
  <c r="K2517" i="54"/>
  <c r="K2516" i="54"/>
  <c r="K2515" i="54"/>
  <c r="K2514" i="54"/>
  <c r="K2513" i="54"/>
  <c r="K2512" i="54"/>
  <c r="K2511" i="54"/>
  <c r="K2510" i="54"/>
  <c r="K2509" i="54"/>
  <c r="K2508" i="54"/>
  <c r="K2507" i="54"/>
  <c r="K2506" i="54"/>
  <c r="K2505" i="54"/>
  <c r="K2504" i="54"/>
  <c r="K2503" i="54"/>
  <c r="K2502" i="54"/>
  <c r="K2501" i="54"/>
  <c r="K2500" i="54"/>
  <c r="K2499" i="54"/>
  <c r="K2498" i="54"/>
  <c r="K2497" i="54"/>
  <c r="K2496" i="54"/>
  <c r="K2495" i="54"/>
  <c r="K2494" i="54"/>
  <c r="K2493" i="54"/>
  <c r="K2492" i="54"/>
  <c r="K2491" i="54"/>
  <c r="K2490" i="54"/>
  <c r="K2489" i="54"/>
  <c r="K2488" i="54"/>
  <c r="K2487" i="54"/>
  <c r="K2486" i="54"/>
  <c r="K2485" i="54"/>
  <c r="K2484" i="54"/>
  <c r="K2483" i="54"/>
  <c r="K2482" i="54"/>
  <c r="K2481" i="54"/>
  <c r="K2480" i="54"/>
  <c r="K2479" i="54"/>
  <c r="K2478" i="54"/>
  <c r="K2477" i="54"/>
  <c r="K2476" i="54"/>
  <c r="K2475" i="54"/>
  <c r="K2474" i="54"/>
  <c r="K2473" i="54"/>
  <c r="K2472" i="54"/>
  <c r="K2471" i="54"/>
  <c r="K2470" i="54"/>
  <c r="K2469" i="54"/>
  <c r="K2468" i="54"/>
  <c r="K2467" i="54"/>
  <c r="K2466" i="54"/>
  <c r="K2465" i="54"/>
  <c r="K2464" i="54"/>
  <c r="K2463" i="54"/>
  <c r="K2462" i="54"/>
  <c r="K2461" i="54"/>
  <c r="K2460" i="54"/>
  <c r="K2459" i="54"/>
  <c r="K2458" i="54"/>
  <c r="K2457" i="54"/>
  <c r="K2456" i="54"/>
  <c r="K2455" i="54"/>
  <c r="K2454" i="54"/>
  <c r="K2453" i="54"/>
  <c r="K2452" i="54"/>
  <c r="K2451" i="54"/>
  <c r="K2450" i="54"/>
  <c r="K2449" i="54"/>
  <c r="K2448" i="54"/>
  <c r="K2447" i="54"/>
  <c r="K2446" i="54"/>
  <c r="K2445" i="54"/>
  <c r="K2444" i="54"/>
  <c r="K2443" i="54"/>
  <c r="K2442" i="54"/>
  <c r="K2441" i="54"/>
  <c r="K2440" i="54"/>
  <c r="K2439" i="54"/>
  <c r="K2438" i="54"/>
  <c r="K2437" i="54"/>
  <c r="K2436" i="54"/>
  <c r="K2435" i="54"/>
  <c r="K2434" i="54"/>
  <c r="K2433" i="54"/>
  <c r="K2432" i="54"/>
  <c r="K2431" i="54"/>
  <c r="K2430" i="54"/>
  <c r="K2429" i="54"/>
  <c r="K2428" i="54"/>
  <c r="K2427" i="54"/>
  <c r="K2426" i="54"/>
  <c r="K2425" i="54"/>
  <c r="K2424" i="54"/>
  <c r="K2423" i="54"/>
  <c r="K2422" i="54"/>
  <c r="K2421" i="54"/>
  <c r="K2420" i="54"/>
  <c r="K2419" i="54"/>
  <c r="K2418" i="54"/>
  <c r="K2417" i="54"/>
  <c r="K2416" i="54"/>
  <c r="K2415" i="54"/>
  <c r="K2414" i="54"/>
  <c r="K2413" i="54"/>
  <c r="K2412" i="54"/>
  <c r="K2411" i="54"/>
  <c r="K2410" i="54"/>
  <c r="K2409" i="54"/>
  <c r="K2408" i="54"/>
  <c r="K2407" i="54"/>
  <c r="K2406" i="54"/>
  <c r="K2405" i="54"/>
  <c r="K2404" i="54"/>
  <c r="K2403" i="54"/>
  <c r="K2402" i="54"/>
  <c r="K2401" i="54"/>
  <c r="K2400" i="54"/>
  <c r="K2399" i="54"/>
  <c r="K2398" i="54"/>
  <c r="K2397" i="54"/>
  <c r="K2396" i="54"/>
  <c r="K2395" i="54"/>
  <c r="K2394" i="54"/>
  <c r="K2393" i="54"/>
  <c r="K2392" i="54"/>
  <c r="K2391" i="54"/>
  <c r="K2390" i="54"/>
  <c r="K2389" i="54"/>
  <c r="K2388" i="54"/>
  <c r="K2387" i="54"/>
  <c r="K2386" i="54"/>
  <c r="K2385" i="54"/>
  <c r="K2384" i="54"/>
  <c r="K2383" i="54"/>
  <c r="K2382" i="54"/>
  <c r="K2381" i="54"/>
  <c r="K2380" i="54"/>
  <c r="K2379" i="54"/>
  <c r="K2378" i="54"/>
  <c r="K2377" i="54"/>
  <c r="K2376" i="54"/>
  <c r="K2375" i="54"/>
  <c r="K2374" i="54"/>
  <c r="K2373" i="54"/>
  <c r="K2372" i="54"/>
  <c r="K2371" i="54"/>
  <c r="K2370" i="54"/>
  <c r="K2369" i="54"/>
  <c r="K2368" i="54"/>
  <c r="K2367" i="54"/>
  <c r="K2366" i="54"/>
  <c r="K2365" i="54"/>
  <c r="K2364" i="54"/>
  <c r="K2363" i="54"/>
  <c r="K2362" i="54"/>
  <c r="K2361" i="54"/>
  <c r="K2360" i="54"/>
  <c r="K2359" i="54"/>
  <c r="K2358" i="54"/>
  <c r="K2357" i="54"/>
  <c r="K2356" i="54"/>
  <c r="K2355" i="54"/>
  <c r="K2354" i="54"/>
  <c r="K2353" i="54"/>
  <c r="K2352" i="54"/>
  <c r="K2351" i="54"/>
  <c r="K2350" i="54"/>
  <c r="K2349" i="54"/>
  <c r="K2348" i="54"/>
  <c r="K2347" i="54"/>
  <c r="K2346" i="54"/>
  <c r="K2345" i="54"/>
  <c r="K2344" i="54"/>
  <c r="K2343" i="54"/>
  <c r="K2342" i="54"/>
  <c r="K2341" i="54"/>
  <c r="K2340" i="54"/>
  <c r="K2339" i="54"/>
  <c r="K2338" i="54"/>
  <c r="K2337" i="54"/>
  <c r="K2336" i="54"/>
  <c r="K2335" i="54"/>
  <c r="K2334" i="54"/>
  <c r="K2333" i="54"/>
  <c r="K2332" i="54"/>
  <c r="K2331" i="54"/>
  <c r="K2330" i="54"/>
  <c r="K2329" i="54"/>
  <c r="K2328" i="54"/>
  <c r="K2327" i="54"/>
  <c r="K2326" i="54"/>
  <c r="K2325" i="54"/>
  <c r="K2324" i="54"/>
  <c r="K2323" i="54"/>
  <c r="K2322" i="54"/>
  <c r="K2321" i="54"/>
  <c r="K2320" i="54"/>
  <c r="K2319" i="54"/>
  <c r="K2318" i="54"/>
  <c r="K2317" i="54"/>
  <c r="K2316" i="54"/>
  <c r="K2315" i="54"/>
  <c r="K2314" i="54"/>
  <c r="K2313" i="54"/>
  <c r="K2312" i="54"/>
  <c r="K2311" i="54"/>
  <c r="K2310" i="54"/>
  <c r="K2309" i="54"/>
  <c r="K2308" i="54"/>
  <c r="K2307" i="54"/>
  <c r="K2306" i="54"/>
  <c r="K2305" i="54"/>
  <c r="K2304" i="54"/>
  <c r="K2303" i="54"/>
  <c r="K2302" i="54"/>
  <c r="K2301" i="54"/>
  <c r="K2300" i="54"/>
  <c r="K2299" i="54"/>
  <c r="K2298" i="54"/>
  <c r="K2297" i="54"/>
  <c r="K2296" i="54"/>
  <c r="K2295" i="54"/>
  <c r="K2294" i="54"/>
  <c r="K2293" i="54"/>
  <c r="K2292" i="54"/>
  <c r="K2291" i="54"/>
  <c r="K2290" i="54"/>
  <c r="K2289" i="54"/>
  <c r="K2288" i="54"/>
  <c r="K2287" i="54"/>
  <c r="K2286" i="54"/>
  <c r="K2285" i="54"/>
  <c r="K2284" i="54"/>
  <c r="K2283" i="54"/>
  <c r="K2282" i="54"/>
  <c r="K2281" i="54"/>
  <c r="K2280" i="54"/>
  <c r="K2279" i="54"/>
  <c r="K2278" i="54"/>
  <c r="K2277" i="54"/>
  <c r="K2276" i="54"/>
  <c r="K2275" i="54"/>
  <c r="K2274" i="54"/>
  <c r="K2273" i="54"/>
  <c r="K2272" i="54"/>
  <c r="K2271" i="54"/>
  <c r="K2270" i="54"/>
  <c r="K2269" i="54"/>
  <c r="K2268" i="54"/>
  <c r="K2267" i="54"/>
  <c r="K2266" i="54"/>
  <c r="K2265" i="54"/>
  <c r="K2264" i="54"/>
  <c r="K2263" i="54"/>
  <c r="K2262" i="54"/>
  <c r="K2261" i="54"/>
  <c r="K2260" i="54"/>
  <c r="K2259" i="54"/>
  <c r="K2258" i="54"/>
  <c r="K2257" i="54"/>
  <c r="K2256" i="54"/>
  <c r="K2255" i="54"/>
  <c r="K2254" i="54"/>
  <c r="K2253" i="54"/>
  <c r="K2252" i="54"/>
  <c r="K2251" i="54"/>
  <c r="K2250" i="54"/>
  <c r="K2249" i="54"/>
  <c r="K2248" i="54"/>
  <c r="K2247" i="54"/>
  <c r="K2246" i="54"/>
  <c r="K2245" i="54"/>
  <c r="K2244" i="54"/>
  <c r="K2243" i="54"/>
  <c r="K2242" i="54"/>
  <c r="K2241" i="54"/>
  <c r="K2240" i="54"/>
  <c r="K2239" i="54"/>
  <c r="K2238" i="54"/>
  <c r="K2237" i="54"/>
  <c r="K2236" i="54"/>
  <c r="K2235" i="54"/>
  <c r="K2234" i="54"/>
  <c r="K2233" i="54"/>
  <c r="K2232" i="54"/>
  <c r="K2231" i="54"/>
  <c r="K2230" i="54"/>
  <c r="K2229" i="54"/>
  <c r="K2228" i="54"/>
  <c r="K2227" i="54"/>
  <c r="K2226" i="54"/>
  <c r="K2225" i="54"/>
  <c r="K2224" i="54"/>
  <c r="K2223" i="54"/>
  <c r="K2222" i="54"/>
  <c r="K2221" i="54"/>
  <c r="K2220" i="54"/>
  <c r="K2219" i="54"/>
  <c r="K2218" i="54"/>
  <c r="K2217" i="54"/>
  <c r="K2216" i="54"/>
  <c r="K2215" i="54"/>
  <c r="K2214" i="54"/>
  <c r="K2213" i="54"/>
  <c r="K2212" i="54"/>
  <c r="K2211" i="54"/>
  <c r="K2210" i="54"/>
  <c r="K2209" i="54"/>
  <c r="K2208" i="54"/>
  <c r="K2207" i="54"/>
  <c r="K2206" i="54"/>
  <c r="K2205" i="54"/>
  <c r="K2204" i="54"/>
  <c r="K2203" i="54"/>
  <c r="K2202" i="54"/>
  <c r="K2201" i="54"/>
  <c r="K2200" i="54"/>
  <c r="K2199" i="54"/>
  <c r="K2198" i="54"/>
  <c r="K2197" i="54"/>
  <c r="K2196" i="54"/>
  <c r="K2195" i="54"/>
  <c r="K2194" i="54"/>
  <c r="K2193" i="54"/>
  <c r="K2192" i="54"/>
  <c r="K2191" i="54"/>
  <c r="K2190" i="54"/>
  <c r="K2189" i="54"/>
  <c r="K2188" i="54"/>
  <c r="K2187" i="54"/>
  <c r="K2186" i="54"/>
  <c r="K2185" i="54"/>
  <c r="K2184" i="54"/>
  <c r="K2183" i="54"/>
  <c r="K2182" i="54"/>
  <c r="K2181" i="54"/>
  <c r="K2180" i="54"/>
  <c r="K2179" i="54"/>
  <c r="K2178" i="54"/>
  <c r="K2177" i="54"/>
  <c r="K2176" i="54"/>
  <c r="K2175" i="54"/>
  <c r="K2174" i="54"/>
  <c r="K2173" i="54"/>
  <c r="K2172" i="54"/>
  <c r="K2171" i="54"/>
  <c r="K2170" i="54"/>
  <c r="K2169" i="54"/>
  <c r="K2168" i="54"/>
  <c r="K2167" i="54"/>
  <c r="K2166" i="54"/>
  <c r="K2165" i="54"/>
  <c r="K2164" i="54"/>
  <c r="K2163" i="54"/>
  <c r="K2162" i="54"/>
  <c r="K2161" i="54"/>
  <c r="K2160" i="54"/>
  <c r="K2159" i="54"/>
  <c r="K2158" i="54"/>
  <c r="K2157" i="54"/>
  <c r="K2156" i="54"/>
  <c r="K2155" i="54"/>
  <c r="K2154" i="54"/>
  <c r="K2153" i="54"/>
  <c r="K2152" i="54"/>
  <c r="K2151" i="54"/>
  <c r="K2150" i="54"/>
  <c r="K2149" i="54"/>
  <c r="K2148" i="54"/>
  <c r="K2147" i="54"/>
  <c r="K2146" i="54"/>
  <c r="K2145" i="54"/>
  <c r="K2144" i="54"/>
  <c r="K2143" i="54"/>
  <c r="K2142" i="54"/>
  <c r="K2141" i="54"/>
  <c r="K2140" i="54"/>
  <c r="K2139" i="54"/>
  <c r="K2138" i="54"/>
  <c r="K2137" i="54"/>
  <c r="K2136" i="54"/>
  <c r="K2135" i="54"/>
  <c r="K2134" i="54"/>
  <c r="K2133" i="54"/>
  <c r="K2132" i="54"/>
  <c r="K2131" i="54"/>
  <c r="K2130" i="54"/>
  <c r="K2129" i="54"/>
  <c r="K2128" i="54"/>
  <c r="K2127" i="54"/>
  <c r="K2126" i="54"/>
  <c r="K2125" i="54"/>
  <c r="K2124" i="54"/>
  <c r="K2123" i="54"/>
  <c r="K2122" i="54"/>
  <c r="K2121" i="54"/>
  <c r="K2120" i="54"/>
  <c r="K2119" i="54"/>
  <c r="K2118" i="54"/>
  <c r="K2117" i="54"/>
  <c r="K2116" i="54"/>
  <c r="K2115" i="54"/>
  <c r="K2114" i="54"/>
  <c r="K2113" i="54"/>
  <c r="K2112" i="54"/>
  <c r="K2111" i="54"/>
  <c r="K2110" i="54"/>
  <c r="K2109" i="54"/>
  <c r="K2108" i="54"/>
  <c r="K2107" i="54"/>
  <c r="K2106" i="54"/>
  <c r="K2105" i="54"/>
  <c r="K2104" i="54"/>
  <c r="K2103" i="54"/>
  <c r="K2102" i="54"/>
  <c r="K2101" i="54"/>
  <c r="K2100" i="54"/>
  <c r="K2099" i="54"/>
  <c r="K2098" i="54"/>
  <c r="K2097" i="54"/>
  <c r="K2096" i="54"/>
  <c r="K2095" i="54"/>
  <c r="K2094" i="54"/>
  <c r="K2093" i="54"/>
  <c r="K2092" i="54"/>
  <c r="K2091" i="54"/>
  <c r="K2090" i="54"/>
  <c r="K2089" i="54"/>
  <c r="K2088" i="54"/>
  <c r="K2087" i="54"/>
  <c r="K2086" i="54"/>
  <c r="K2085" i="54"/>
  <c r="K2084" i="54"/>
  <c r="K2083" i="54"/>
  <c r="K2082" i="54"/>
  <c r="K2081" i="54"/>
  <c r="K2080" i="54"/>
  <c r="K2079" i="54"/>
  <c r="K2078" i="54"/>
  <c r="K2077" i="54"/>
  <c r="K2076" i="54"/>
  <c r="K2075" i="54"/>
  <c r="K2074" i="54"/>
  <c r="K2073" i="54"/>
  <c r="K2072" i="54"/>
  <c r="K2071" i="54"/>
  <c r="K2070" i="54"/>
  <c r="K2069" i="54"/>
  <c r="K2068" i="54"/>
  <c r="K2067" i="54"/>
  <c r="K2066" i="54"/>
  <c r="K2065" i="54"/>
  <c r="K2064" i="54"/>
  <c r="K2063" i="54"/>
  <c r="K2062" i="54"/>
  <c r="K2061" i="54"/>
  <c r="K2060" i="54"/>
  <c r="K2059" i="54"/>
  <c r="K2058" i="54"/>
  <c r="K2057" i="54"/>
  <c r="K2056" i="54"/>
  <c r="K2055" i="54"/>
  <c r="K2054" i="54"/>
  <c r="K2053" i="54"/>
  <c r="K2052" i="54"/>
  <c r="K2051" i="54"/>
  <c r="K2050" i="54"/>
  <c r="K2049" i="54"/>
  <c r="K2048" i="54"/>
  <c r="K2047" i="54"/>
  <c r="K2046" i="54"/>
  <c r="K2045" i="54"/>
  <c r="K2044" i="54"/>
  <c r="K2043" i="54"/>
  <c r="K2042" i="54"/>
  <c r="K2041" i="54"/>
  <c r="K2040" i="54"/>
  <c r="K2039" i="54"/>
  <c r="K2038" i="54"/>
  <c r="K2037" i="54"/>
  <c r="K2036" i="54"/>
  <c r="K2035" i="54"/>
  <c r="K2034" i="54"/>
  <c r="K2033" i="54"/>
  <c r="K2032" i="54"/>
  <c r="K2031" i="54"/>
  <c r="K2030" i="54"/>
  <c r="K2029" i="54"/>
  <c r="K2028" i="54"/>
  <c r="K2027" i="54"/>
  <c r="K2026" i="54"/>
  <c r="K2025" i="54"/>
  <c r="K2024" i="54"/>
  <c r="K2023" i="54"/>
  <c r="K2022" i="54"/>
  <c r="K2021" i="54"/>
  <c r="K2020" i="54"/>
  <c r="K2019" i="54"/>
  <c r="K2018" i="54"/>
  <c r="K2017" i="54"/>
  <c r="K2016" i="54"/>
  <c r="K2015" i="54"/>
  <c r="K2014" i="54"/>
  <c r="K2013" i="54"/>
  <c r="K2012" i="54"/>
  <c r="K2011" i="54"/>
  <c r="K2010" i="54"/>
  <c r="K2009" i="54"/>
  <c r="K2008" i="54"/>
  <c r="K2007" i="54"/>
  <c r="K2006" i="54"/>
  <c r="K2005" i="54"/>
  <c r="K2004" i="54"/>
  <c r="K2003" i="54"/>
  <c r="K2002" i="54"/>
  <c r="K2001" i="54"/>
  <c r="K2000" i="54"/>
  <c r="K1999" i="54"/>
  <c r="K1998" i="54"/>
  <c r="K1997" i="54"/>
  <c r="K1996" i="54"/>
  <c r="K1995" i="54"/>
  <c r="K1994" i="54"/>
  <c r="K1993" i="54"/>
  <c r="K1992" i="54"/>
  <c r="K1991" i="54"/>
  <c r="K1990" i="54"/>
  <c r="K1989" i="54"/>
  <c r="K1988" i="54"/>
  <c r="K1987" i="54"/>
  <c r="K1986" i="54"/>
  <c r="K1985" i="54"/>
  <c r="K1984" i="54"/>
  <c r="K1983" i="54"/>
  <c r="K1982" i="54"/>
  <c r="K1981" i="54"/>
  <c r="K1980" i="54"/>
  <c r="K1979" i="54"/>
  <c r="K1978" i="54"/>
  <c r="K1977" i="54"/>
  <c r="K1976" i="54"/>
  <c r="K1975" i="54"/>
  <c r="K1974" i="54"/>
  <c r="K1973" i="54"/>
  <c r="K1972" i="54"/>
  <c r="K1971" i="54"/>
  <c r="K1970" i="54"/>
  <c r="K1969" i="54"/>
  <c r="K1968" i="54"/>
  <c r="K1967" i="54"/>
  <c r="K1966" i="54"/>
  <c r="K1965" i="54"/>
  <c r="K1964" i="54"/>
  <c r="K1963" i="54"/>
  <c r="K1962" i="54"/>
  <c r="K1961" i="54"/>
  <c r="K1960" i="54"/>
  <c r="K1959" i="54"/>
  <c r="K1958" i="54"/>
  <c r="K1957" i="54"/>
  <c r="K1956" i="54"/>
  <c r="K1955" i="54"/>
  <c r="K1954" i="54"/>
  <c r="K1953" i="54"/>
  <c r="K1952" i="54"/>
  <c r="K1951" i="54"/>
  <c r="K1950" i="54"/>
  <c r="K1949" i="54"/>
  <c r="K1948" i="54"/>
  <c r="K1947" i="54"/>
  <c r="K1946" i="54"/>
  <c r="K1945" i="54"/>
  <c r="K1944" i="54"/>
  <c r="K1943" i="54"/>
  <c r="K1942" i="54"/>
  <c r="K1941" i="54"/>
  <c r="K1940" i="54"/>
  <c r="K1939" i="54"/>
  <c r="K1938" i="54"/>
  <c r="K1937" i="54"/>
  <c r="K1936" i="54"/>
  <c r="K1935" i="54"/>
  <c r="K1934" i="54"/>
  <c r="K1933" i="54"/>
  <c r="K1932" i="54"/>
  <c r="K1931" i="54"/>
  <c r="K1930" i="54"/>
  <c r="K1929" i="54"/>
  <c r="K1928" i="54"/>
  <c r="K1927" i="54"/>
  <c r="K1926" i="54"/>
  <c r="K1925" i="54"/>
  <c r="K1924" i="54"/>
  <c r="K1923" i="54"/>
  <c r="K1922" i="54"/>
  <c r="K1921" i="54"/>
  <c r="K1920" i="54"/>
  <c r="K1919" i="54"/>
  <c r="K1918" i="54"/>
  <c r="K1917" i="54"/>
  <c r="K1916" i="54"/>
  <c r="K1915" i="54"/>
  <c r="K1914" i="54"/>
  <c r="K1913" i="54"/>
  <c r="K1912" i="54"/>
  <c r="K1911" i="54"/>
  <c r="K1910" i="54"/>
  <c r="K1909" i="54"/>
  <c r="K1908" i="54"/>
  <c r="K1907" i="54"/>
  <c r="K1906" i="54"/>
  <c r="K1905" i="54"/>
  <c r="K1904" i="54"/>
  <c r="K1903" i="54"/>
  <c r="K1902" i="54"/>
  <c r="K1901" i="54"/>
  <c r="K1900" i="54"/>
  <c r="K1899" i="54"/>
  <c r="K1898" i="54"/>
  <c r="K1897" i="54"/>
  <c r="K1896" i="54"/>
  <c r="K1895" i="54"/>
  <c r="K1894" i="54"/>
  <c r="K1893" i="54"/>
  <c r="K1892" i="54"/>
  <c r="K1891" i="54"/>
  <c r="K1890" i="54"/>
  <c r="K1889" i="54"/>
  <c r="K1888" i="54"/>
  <c r="K1887" i="54"/>
  <c r="K1886" i="54"/>
  <c r="K1885" i="54"/>
  <c r="K1884" i="54"/>
  <c r="K1883" i="54"/>
  <c r="K1882" i="54"/>
  <c r="K1881" i="54"/>
  <c r="K1880" i="54"/>
  <c r="K1879" i="54"/>
  <c r="K1878" i="54"/>
  <c r="K1877" i="54"/>
  <c r="K1876" i="54"/>
  <c r="K1875" i="54"/>
  <c r="K1874" i="54"/>
  <c r="K1873" i="54"/>
  <c r="K1872" i="54"/>
  <c r="K1871" i="54"/>
  <c r="K1870" i="54"/>
  <c r="K1869" i="54"/>
  <c r="K1868" i="54"/>
  <c r="K1867" i="54"/>
  <c r="K1866" i="54"/>
  <c r="K1865" i="54"/>
  <c r="K1864" i="54"/>
  <c r="K1863" i="54"/>
  <c r="K1862" i="54"/>
  <c r="K1861" i="54"/>
  <c r="K1860" i="54"/>
  <c r="K1859" i="54"/>
  <c r="K1858" i="54"/>
  <c r="K1857" i="54"/>
  <c r="K1856" i="54"/>
  <c r="K1855" i="54"/>
  <c r="K1854" i="54"/>
  <c r="K1853" i="54"/>
  <c r="K1852" i="54"/>
  <c r="K1851" i="54"/>
  <c r="K1850" i="54"/>
  <c r="K1849" i="54"/>
  <c r="K1848" i="54"/>
  <c r="K1847" i="54"/>
  <c r="K1846" i="54"/>
  <c r="K1845" i="54"/>
  <c r="K1844" i="54"/>
  <c r="K1843" i="54"/>
  <c r="K1842" i="54"/>
  <c r="K1841" i="54"/>
  <c r="K1840" i="54"/>
  <c r="K1839" i="54"/>
  <c r="K1838" i="54"/>
  <c r="K1837" i="54"/>
  <c r="K1836" i="54"/>
  <c r="K1835" i="54"/>
  <c r="K1834" i="54"/>
  <c r="K1833" i="54"/>
  <c r="K1832" i="54"/>
  <c r="K1831" i="54"/>
  <c r="K1830" i="54"/>
  <c r="K1829" i="54"/>
  <c r="K1828" i="54"/>
  <c r="K1827" i="54"/>
  <c r="K1826" i="54"/>
  <c r="K1825" i="54"/>
  <c r="K1824" i="54"/>
  <c r="K1823" i="54"/>
  <c r="K1822" i="54"/>
  <c r="K1821" i="54"/>
  <c r="K1820" i="54"/>
  <c r="K1819" i="54"/>
  <c r="K1818" i="54"/>
  <c r="K1817" i="54"/>
  <c r="K1816" i="54"/>
  <c r="K1815" i="54"/>
  <c r="K1814" i="54"/>
  <c r="K1813" i="54"/>
  <c r="K1812" i="54"/>
  <c r="K1811" i="54"/>
  <c r="K1810" i="54"/>
  <c r="K1809" i="54"/>
  <c r="K1808" i="54"/>
  <c r="K1807" i="54"/>
  <c r="K1806" i="54"/>
  <c r="K1805" i="54"/>
  <c r="K1804" i="54"/>
  <c r="K1803" i="54"/>
  <c r="K1802" i="54"/>
  <c r="K1801" i="54"/>
  <c r="K1800" i="54"/>
  <c r="K1799" i="54"/>
  <c r="K1798" i="54"/>
  <c r="K1797" i="54"/>
  <c r="K1796" i="54"/>
  <c r="K1795" i="54"/>
  <c r="K1794" i="54"/>
  <c r="K1793" i="54"/>
  <c r="K1792" i="54"/>
  <c r="K1791" i="54"/>
  <c r="K1790" i="54"/>
  <c r="K1789" i="54"/>
  <c r="K1788" i="54"/>
  <c r="K1787" i="54"/>
  <c r="K1786" i="54"/>
  <c r="K1785" i="54"/>
  <c r="K1784" i="54"/>
  <c r="K1783" i="54"/>
  <c r="K1782" i="54"/>
  <c r="K1781" i="54"/>
  <c r="K1780" i="54"/>
  <c r="K1779" i="54"/>
  <c r="K1778" i="54"/>
  <c r="K1777" i="54"/>
  <c r="K1776" i="54"/>
  <c r="K1775" i="54"/>
  <c r="K1774" i="54"/>
  <c r="K1773" i="54"/>
  <c r="K1772" i="54"/>
  <c r="K1771" i="54"/>
  <c r="K1770" i="54"/>
  <c r="K1769" i="54"/>
  <c r="K1768" i="54"/>
  <c r="K1767" i="54"/>
  <c r="K1766" i="54"/>
  <c r="K1765" i="54"/>
  <c r="K1764" i="54"/>
  <c r="K1763" i="54"/>
  <c r="K1762" i="54"/>
  <c r="K1761" i="54"/>
  <c r="K1760" i="54"/>
  <c r="K1759" i="54"/>
  <c r="K1758" i="54"/>
  <c r="K1757" i="54"/>
  <c r="K1756" i="54"/>
  <c r="K1755" i="54"/>
  <c r="K1754" i="54"/>
  <c r="K1753" i="54"/>
  <c r="K1752" i="54"/>
  <c r="K1751" i="54"/>
  <c r="K1750" i="54"/>
  <c r="K1749" i="54"/>
  <c r="K1748" i="54"/>
  <c r="K1747" i="54"/>
  <c r="K1746" i="54"/>
  <c r="K1745" i="54"/>
  <c r="K1744" i="54"/>
  <c r="K1743" i="54"/>
  <c r="K1742" i="54"/>
  <c r="K1741" i="54"/>
  <c r="K1740" i="54"/>
  <c r="K1739" i="54"/>
  <c r="K1738" i="54"/>
  <c r="K1737" i="54"/>
  <c r="K1736" i="54"/>
  <c r="K1735" i="54"/>
  <c r="K1734" i="54"/>
  <c r="K1733" i="54"/>
  <c r="K1732" i="54"/>
  <c r="K1731" i="54"/>
  <c r="K1730" i="54"/>
  <c r="K1729" i="54"/>
  <c r="K1728" i="54"/>
  <c r="K1727" i="54"/>
  <c r="K1726" i="54"/>
  <c r="K1725" i="54"/>
  <c r="K1724" i="54"/>
  <c r="K1723" i="54"/>
  <c r="K1722" i="54"/>
  <c r="K1721" i="54"/>
  <c r="K1720" i="54"/>
  <c r="K1719" i="54"/>
  <c r="K1718" i="54"/>
  <c r="K1717" i="54"/>
  <c r="K1716" i="54"/>
  <c r="K1715" i="54"/>
  <c r="K1714" i="54"/>
  <c r="K1713" i="54"/>
  <c r="K1712" i="54"/>
  <c r="K1711" i="54"/>
  <c r="K1710" i="54"/>
  <c r="K1709" i="54"/>
  <c r="K1708" i="54"/>
  <c r="K1707" i="54"/>
  <c r="K1706" i="54"/>
  <c r="K1705" i="54"/>
  <c r="K1704" i="54"/>
  <c r="K1703" i="54"/>
  <c r="K1702" i="54"/>
  <c r="K1701" i="54"/>
  <c r="K1700" i="54"/>
  <c r="K1699" i="54"/>
  <c r="K1698" i="54"/>
  <c r="K1697" i="54"/>
  <c r="K1696" i="54"/>
  <c r="K1695" i="54"/>
  <c r="K1694" i="54"/>
  <c r="K1693" i="54"/>
  <c r="K1692" i="54"/>
  <c r="K1691" i="54"/>
  <c r="K1690" i="54"/>
  <c r="K1689" i="54"/>
  <c r="K1688" i="54"/>
  <c r="K1687" i="54"/>
  <c r="K1686" i="54"/>
  <c r="K1685" i="54"/>
  <c r="K1684" i="54"/>
  <c r="K1683" i="54"/>
  <c r="K1682" i="54"/>
  <c r="K1681" i="54"/>
  <c r="K1680" i="54"/>
  <c r="K1679" i="54"/>
  <c r="K1678" i="54"/>
  <c r="K1677" i="54"/>
  <c r="K1676" i="54"/>
  <c r="K1675" i="54"/>
  <c r="K1674" i="54"/>
  <c r="K1673" i="54"/>
  <c r="K1672" i="54"/>
  <c r="K1671" i="54"/>
  <c r="K1670" i="54"/>
  <c r="K1669" i="54"/>
  <c r="K1668" i="54"/>
  <c r="K1667" i="54"/>
  <c r="K1666" i="54"/>
  <c r="K1665" i="54"/>
  <c r="K1664" i="54"/>
  <c r="K1663" i="54"/>
  <c r="K1662" i="54"/>
  <c r="K1661" i="54"/>
  <c r="K1660" i="54"/>
  <c r="K1659" i="54"/>
  <c r="K1658" i="54"/>
  <c r="K1657" i="54"/>
  <c r="K1656" i="54"/>
  <c r="K1655" i="54"/>
  <c r="K1654" i="54"/>
  <c r="K1653" i="54"/>
  <c r="K1652" i="54"/>
  <c r="K1651" i="54"/>
  <c r="K1650" i="54"/>
  <c r="K1649" i="54"/>
  <c r="K1648" i="54"/>
  <c r="K1647" i="54"/>
  <c r="K1646" i="54"/>
  <c r="K1645" i="54"/>
  <c r="K1644" i="54"/>
  <c r="K1643" i="54"/>
  <c r="K1642" i="54"/>
  <c r="K1641" i="54"/>
  <c r="K1640" i="54"/>
  <c r="K1639" i="54"/>
  <c r="K1638" i="54"/>
  <c r="K1637" i="54"/>
  <c r="K1636" i="54"/>
  <c r="K1635" i="54"/>
  <c r="K1634" i="54"/>
  <c r="K1633" i="54"/>
  <c r="K1632" i="54"/>
  <c r="K1631" i="54"/>
  <c r="K1630" i="54"/>
  <c r="K1629" i="54"/>
  <c r="K1628" i="54"/>
  <c r="K1627" i="54"/>
  <c r="K1626" i="54"/>
  <c r="K1625" i="54"/>
  <c r="K1624" i="54"/>
  <c r="K1623" i="54"/>
  <c r="K1622" i="54"/>
  <c r="K1621" i="54"/>
  <c r="K1620" i="54"/>
  <c r="K1619" i="54"/>
  <c r="K1618" i="54"/>
  <c r="K1617" i="54"/>
  <c r="K1616" i="54"/>
  <c r="K1615" i="54"/>
  <c r="K1614" i="54"/>
  <c r="K1613" i="54"/>
  <c r="K1612" i="54"/>
  <c r="K1611" i="54"/>
  <c r="K1610" i="54"/>
  <c r="K1609" i="54"/>
  <c r="K1608" i="54"/>
  <c r="K1607" i="54"/>
  <c r="K1606" i="54"/>
  <c r="K1605" i="54"/>
  <c r="K1604" i="54"/>
  <c r="K1603" i="54"/>
  <c r="K1602" i="54"/>
  <c r="K1601" i="54"/>
  <c r="K1600" i="54"/>
  <c r="K1599" i="54"/>
  <c r="K1598" i="54"/>
  <c r="K1597" i="54"/>
  <c r="K1596" i="54"/>
  <c r="K1595" i="54"/>
  <c r="K1594" i="54"/>
  <c r="K1593" i="54"/>
  <c r="K1592" i="54"/>
  <c r="K1591" i="54"/>
  <c r="K1590" i="54"/>
  <c r="K1589" i="54"/>
  <c r="K1588" i="54"/>
  <c r="K1587" i="54"/>
  <c r="K1586" i="54"/>
  <c r="K1585" i="54"/>
  <c r="K1584" i="54"/>
  <c r="K1583" i="54"/>
  <c r="K1582" i="54"/>
  <c r="K1581" i="54"/>
  <c r="K1580" i="54"/>
  <c r="K1579" i="54"/>
  <c r="K1578" i="54"/>
  <c r="K1577" i="54"/>
  <c r="K1576" i="54"/>
  <c r="K1575" i="54"/>
  <c r="K1574" i="54"/>
  <c r="K1573" i="54"/>
  <c r="K1572" i="54"/>
  <c r="K1571" i="54"/>
  <c r="K1570" i="54"/>
  <c r="K1569" i="54"/>
  <c r="K1568" i="54"/>
  <c r="K1567" i="54"/>
  <c r="K1566" i="54"/>
  <c r="K1565" i="54"/>
  <c r="K1564" i="54"/>
  <c r="K1563" i="54"/>
  <c r="K1562" i="54"/>
  <c r="K1561" i="54"/>
  <c r="K1560" i="54"/>
  <c r="K1559" i="54"/>
  <c r="K1558" i="54"/>
  <c r="K1557" i="54"/>
  <c r="K1556" i="54"/>
  <c r="K1555" i="54"/>
  <c r="K1554" i="54"/>
  <c r="K1553" i="54"/>
  <c r="K1552" i="54"/>
  <c r="K1551" i="54"/>
  <c r="K1550" i="54"/>
  <c r="K1549" i="54"/>
  <c r="K1548" i="54"/>
  <c r="K1547" i="54"/>
  <c r="K1546" i="54"/>
  <c r="K1545" i="54"/>
  <c r="K1544" i="54"/>
  <c r="K1543" i="54"/>
  <c r="K1542" i="54"/>
  <c r="K1541" i="54"/>
  <c r="K1540" i="54"/>
  <c r="K1539" i="54"/>
  <c r="K1538" i="54"/>
  <c r="K1537" i="54"/>
  <c r="K1536" i="54"/>
  <c r="K1535" i="54"/>
  <c r="K1534" i="54"/>
  <c r="K1533" i="54"/>
  <c r="K1532" i="54"/>
  <c r="K1531" i="54"/>
  <c r="K1530" i="54"/>
  <c r="K1529" i="54"/>
  <c r="K1528" i="54"/>
  <c r="K1527" i="54"/>
  <c r="K1526" i="54"/>
  <c r="K1525" i="54"/>
  <c r="K1524" i="54"/>
  <c r="K1523" i="54"/>
  <c r="K1522" i="54"/>
  <c r="K1521" i="54"/>
  <c r="K1520" i="54"/>
  <c r="K1519" i="54"/>
  <c r="K1518" i="54"/>
  <c r="K1517" i="54"/>
  <c r="K1516" i="54"/>
  <c r="K1515" i="54"/>
  <c r="K1514" i="54"/>
  <c r="K1513" i="54"/>
  <c r="K1512" i="54"/>
  <c r="K1511" i="54"/>
  <c r="K1510" i="54"/>
  <c r="K1509" i="54"/>
  <c r="K1508" i="54"/>
  <c r="K1507" i="54"/>
  <c r="K1506" i="54"/>
  <c r="K1505" i="54"/>
  <c r="K1504" i="54"/>
  <c r="K1503" i="54"/>
  <c r="K1502" i="54"/>
  <c r="K1501" i="54"/>
  <c r="K1500" i="54"/>
  <c r="K1499" i="54"/>
  <c r="K1498" i="54"/>
  <c r="K1497" i="54"/>
  <c r="K1496" i="54"/>
  <c r="K1495" i="54"/>
  <c r="K1494" i="54"/>
  <c r="K1493" i="54"/>
  <c r="K1492" i="54"/>
  <c r="K1491" i="54"/>
  <c r="K1490" i="54"/>
  <c r="K1489" i="54"/>
  <c r="K1488" i="54"/>
  <c r="K1487" i="54"/>
  <c r="K1486" i="54"/>
  <c r="K1485" i="54"/>
  <c r="K1484" i="54"/>
  <c r="K1483" i="54"/>
  <c r="K1482" i="54"/>
  <c r="K1481" i="54"/>
  <c r="K1480" i="54"/>
  <c r="K1479" i="54"/>
  <c r="K1478" i="54"/>
  <c r="K1477" i="54"/>
  <c r="K1476" i="54"/>
  <c r="K1475" i="54"/>
  <c r="K1474" i="54"/>
  <c r="K1473" i="54"/>
  <c r="K1472" i="54"/>
  <c r="K1471" i="54"/>
  <c r="K1470" i="54"/>
  <c r="K1469" i="54"/>
  <c r="K1468" i="54"/>
  <c r="K1467" i="54"/>
  <c r="K1466" i="54"/>
  <c r="K1465" i="54"/>
  <c r="K1464" i="54"/>
  <c r="K1463" i="54"/>
  <c r="K1462" i="54"/>
  <c r="K1461" i="54"/>
  <c r="K1460" i="54"/>
  <c r="K1459" i="54"/>
  <c r="K1458" i="54"/>
  <c r="K1457" i="54"/>
  <c r="K1456" i="54"/>
  <c r="K1455" i="54"/>
  <c r="K1454" i="54"/>
  <c r="K1453" i="54"/>
  <c r="K1452" i="54"/>
  <c r="K1451" i="54"/>
  <c r="K1450" i="54"/>
  <c r="K1449" i="54"/>
  <c r="K1448" i="54"/>
  <c r="K1447" i="54"/>
  <c r="K1446" i="54"/>
  <c r="K1445" i="54"/>
  <c r="K1444" i="54"/>
  <c r="K1443" i="54"/>
  <c r="K1442" i="54"/>
  <c r="K1441" i="54"/>
  <c r="K1440" i="54"/>
  <c r="K1439" i="54"/>
  <c r="K1438" i="54"/>
  <c r="K1437" i="54"/>
  <c r="K1436" i="54"/>
  <c r="K1435" i="54"/>
  <c r="K1434" i="54"/>
  <c r="K1433" i="54"/>
  <c r="K1432" i="54"/>
  <c r="K1431" i="54"/>
  <c r="K1430" i="54"/>
  <c r="K1429" i="54"/>
  <c r="K1428" i="54"/>
  <c r="K1427" i="54"/>
  <c r="K1426" i="54"/>
  <c r="K1425" i="54"/>
  <c r="K1424" i="54"/>
  <c r="K1423" i="54"/>
  <c r="K1422" i="54"/>
  <c r="K1421" i="54"/>
  <c r="K1420" i="54"/>
  <c r="K1419" i="54"/>
  <c r="K1418" i="54"/>
  <c r="K1417" i="54"/>
  <c r="K1416" i="54"/>
  <c r="K1415" i="54"/>
  <c r="K1414" i="54"/>
  <c r="K1413" i="54"/>
  <c r="K1412" i="54"/>
  <c r="K1411" i="54"/>
  <c r="K1410" i="54"/>
  <c r="K1409" i="54"/>
  <c r="K1408" i="54"/>
  <c r="K1407" i="54"/>
  <c r="K1406" i="54"/>
  <c r="K1405" i="54"/>
  <c r="K1404" i="54"/>
  <c r="K1403" i="54"/>
  <c r="K1402" i="54"/>
  <c r="K1401" i="54"/>
  <c r="K1400" i="54"/>
  <c r="K1399" i="54"/>
  <c r="K1398" i="54"/>
  <c r="K1397" i="54"/>
  <c r="K1396" i="54"/>
  <c r="K1395" i="54"/>
  <c r="K1394" i="54"/>
  <c r="K1393" i="54"/>
  <c r="K1392" i="54"/>
  <c r="K1391" i="54"/>
  <c r="K1390" i="54"/>
  <c r="K1389" i="54"/>
  <c r="K1388" i="54"/>
  <c r="K1387" i="54"/>
  <c r="K1386" i="54"/>
  <c r="K1385" i="54"/>
  <c r="K1384" i="54"/>
  <c r="K1383" i="54"/>
  <c r="K1382" i="54"/>
  <c r="K1381" i="54"/>
  <c r="K1380" i="54"/>
  <c r="K1379" i="54"/>
  <c r="K1378" i="54"/>
  <c r="K1377" i="54"/>
  <c r="K1376" i="54"/>
  <c r="K1375" i="54"/>
  <c r="K1374" i="54"/>
  <c r="K1373" i="54"/>
  <c r="K1372" i="54"/>
  <c r="K1371" i="54"/>
  <c r="K1370" i="54"/>
  <c r="K1369" i="54"/>
  <c r="K1368" i="54"/>
  <c r="K1367" i="54"/>
  <c r="K1366" i="54"/>
  <c r="K1365" i="54"/>
  <c r="K1364" i="54"/>
  <c r="K1363" i="54"/>
  <c r="K1362" i="54"/>
  <c r="K1361" i="54"/>
  <c r="K1360" i="54"/>
  <c r="K1359" i="54"/>
  <c r="K1358" i="54"/>
  <c r="K1357" i="54"/>
  <c r="K1356" i="54"/>
  <c r="K1355" i="54"/>
  <c r="K1354" i="54"/>
  <c r="K1353" i="54"/>
  <c r="K1352" i="54"/>
  <c r="K1351" i="54"/>
  <c r="K1350" i="54"/>
  <c r="K1349" i="54"/>
  <c r="K1348" i="54"/>
  <c r="K1347" i="54"/>
  <c r="K1346" i="54"/>
  <c r="K1345" i="54"/>
  <c r="K1344" i="54"/>
  <c r="K1343" i="54"/>
  <c r="K1342" i="54"/>
  <c r="K1341" i="54"/>
  <c r="K1340" i="54"/>
  <c r="K1339" i="54"/>
  <c r="K1338" i="54"/>
  <c r="K1337" i="54"/>
  <c r="K1336" i="54"/>
  <c r="K1335" i="54"/>
  <c r="K1334" i="54"/>
  <c r="K1333" i="54"/>
  <c r="K1332" i="54"/>
  <c r="K1331" i="54"/>
  <c r="K1330" i="54"/>
  <c r="K1329" i="54"/>
  <c r="K1328" i="54"/>
  <c r="K1327" i="54"/>
  <c r="K1326" i="54"/>
  <c r="K1325" i="54"/>
  <c r="K1324" i="54"/>
  <c r="K1323" i="54"/>
  <c r="K1322" i="54"/>
  <c r="K1321" i="54"/>
  <c r="K1320" i="54"/>
  <c r="K1319" i="54"/>
  <c r="K1318" i="54"/>
  <c r="K1317" i="54"/>
  <c r="K1316" i="54"/>
  <c r="K1315" i="54"/>
  <c r="K1314" i="54"/>
  <c r="K1313" i="54"/>
  <c r="K1312" i="54"/>
  <c r="K1311" i="54"/>
  <c r="K1310" i="54"/>
  <c r="K1309" i="54"/>
  <c r="K1308" i="54"/>
  <c r="K1307" i="54"/>
  <c r="K1306" i="54"/>
  <c r="K1305" i="54"/>
  <c r="K1304" i="54"/>
  <c r="K1303" i="54"/>
  <c r="K1302" i="54"/>
  <c r="K1301" i="54"/>
  <c r="K1300" i="54"/>
  <c r="K1299" i="54"/>
  <c r="K1298" i="54"/>
  <c r="K1297" i="54"/>
  <c r="K1296" i="54"/>
  <c r="K1295" i="54"/>
  <c r="K1294" i="54"/>
  <c r="K1293" i="54"/>
  <c r="K1292" i="54"/>
  <c r="K1291" i="54"/>
  <c r="K1290" i="54"/>
  <c r="K1289" i="54"/>
  <c r="K1288" i="54"/>
  <c r="K1287" i="54"/>
  <c r="K1286" i="54"/>
  <c r="K1285" i="54"/>
  <c r="K1284" i="54"/>
  <c r="K1283" i="54"/>
  <c r="K1282" i="54"/>
  <c r="K1281" i="54"/>
  <c r="K1280" i="54"/>
  <c r="K1279" i="54"/>
  <c r="K1278" i="54"/>
  <c r="K1277" i="54"/>
  <c r="K1276" i="54"/>
  <c r="K1275" i="54"/>
  <c r="K1274" i="54"/>
  <c r="K1273" i="54"/>
  <c r="K1272" i="54"/>
  <c r="K1271" i="54"/>
  <c r="K1270" i="54"/>
  <c r="K1269" i="54"/>
  <c r="K1268" i="54"/>
  <c r="K1267" i="54"/>
  <c r="K1266" i="54"/>
  <c r="K1265" i="54"/>
  <c r="K1264" i="54"/>
  <c r="K1263" i="54"/>
  <c r="K1262" i="54"/>
  <c r="K1261" i="54"/>
  <c r="K1260" i="54"/>
  <c r="K1259" i="54"/>
  <c r="K1258" i="54"/>
  <c r="K1257" i="54"/>
  <c r="K1256" i="54"/>
  <c r="K1255" i="54"/>
  <c r="K1254" i="54"/>
  <c r="K1253" i="54"/>
  <c r="K1252" i="54"/>
  <c r="K1251" i="54"/>
  <c r="K1250" i="54"/>
  <c r="K1249" i="54"/>
  <c r="K1248" i="54"/>
  <c r="K1247" i="54"/>
  <c r="K1246" i="54"/>
  <c r="K1245" i="54"/>
  <c r="K1244" i="54"/>
  <c r="K1243" i="54"/>
  <c r="K1242" i="54"/>
  <c r="K1241" i="54"/>
  <c r="K1240" i="54"/>
  <c r="K1239" i="54"/>
  <c r="K1238" i="54"/>
  <c r="K1237" i="54"/>
  <c r="K1236" i="54"/>
  <c r="K1235" i="54"/>
  <c r="K1234" i="54"/>
  <c r="K1233" i="54"/>
  <c r="K1232" i="54"/>
  <c r="K1231" i="54"/>
  <c r="K1230" i="54"/>
  <c r="K1229" i="54"/>
  <c r="K1228" i="54"/>
  <c r="K1227" i="54"/>
  <c r="K1226" i="54"/>
  <c r="K1225" i="54"/>
  <c r="K1224" i="54"/>
  <c r="K1223" i="54"/>
  <c r="K1222" i="54"/>
  <c r="K1221" i="54"/>
  <c r="K1220" i="54"/>
  <c r="K1219" i="54"/>
  <c r="K1218" i="54"/>
  <c r="K1217" i="54"/>
  <c r="K1216" i="54"/>
  <c r="K1215" i="54"/>
  <c r="K1214" i="54"/>
  <c r="K1213" i="54"/>
  <c r="K1212" i="54"/>
  <c r="K1211" i="54"/>
  <c r="K1210" i="54"/>
  <c r="K1209" i="54"/>
  <c r="K1208" i="54"/>
  <c r="K1207" i="54"/>
  <c r="K1206" i="54"/>
  <c r="K1205" i="54"/>
  <c r="K1204" i="54"/>
  <c r="K1203" i="54"/>
  <c r="K1202" i="54"/>
  <c r="K1201" i="54"/>
  <c r="K1200" i="54"/>
  <c r="K1199" i="54"/>
  <c r="K1198" i="54"/>
  <c r="K1197" i="54"/>
  <c r="K1196" i="54"/>
  <c r="K1195" i="54"/>
  <c r="K1194" i="54"/>
  <c r="K1193" i="54"/>
  <c r="K1192" i="54"/>
  <c r="K1191" i="54"/>
  <c r="K1190" i="54"/>
  <c r="K1189" i="54"/>
  <c r="K1188" i="54"/>
  <c r="K1187" i="54"/>
  <c r="K1186" i="54"/>
  <c r="K1185" i="54"/>
  <c r="K1184" i="54"/>
  <c r="K1183" i="54"/>
  <c r="K1182" i="54"/>
  <c r="K1181" i="54"/>
  <c r="K1180" i="54"/>
  <c r="K1179" i="54"/>
  <c r="K1178" i="54"/>
  <c r="K1177" i="54"/>
  <c r="K1176" i="54"/>
  <c r="K1175" i="54"/>
  <c r="K1174" i="54"/>
  <c r="K1173" i="54"/>
  <c r="K1172" i="54"/>
  <c r="K1171" i="54"/>
  <c r="K1170" i="54"/>
  <c r="K1169" i="54"/>
  <c r="K1168" i="54"/>
  <c r="K1167" i="54"/>
  <c r="K1166" i="54"/>
  <c r="K1165" i="54"/>
  <c r="K1164" i="54"/>
  <c r="K1163" i="54"/>
  <c r="K1162" i="54"/>
  <c r="K1161" i="54"/>
  <c r="K1160" i="54"/>
  <c r="K1159" i="54"/>
  <c r="K1158" i="54"/>
  <c r="K1157" i="54"/>
  <c r="K1156" i="54"/>
  <c r="K1155" i="54"/>
  <c r="K1154" i="54"/>
  <c r="K1153" i="54"/>
  <c r="K1152" i="54"/>
  <c r="K1151" i="54"/>
  <c r="K1150" i="54"/>
  <c r="K1149" i="54"/>
  <c r="K1148" i="54"/>
  <c r="K1147" i="54"/>
  <c r="K1146" i="54"/>
  <c r="K1145" i="54"/>
  <c r="K1144" i="54"/>
  <c r="K1143" i="54"/>
  <c r="K1142" i="54"/>
  <c r="K1141" i="54"/>
  <c r="K1140" i="54"/>
  <c r="K1139" i="54"/>
  <c r="K1138" i="54"/>
  <c r="K1137" i="54"/>
  <c r="K1136" i="54"/>
  <c r="K1135" i="54"/>
  <c r="K1134" i="54"/>
  <c r="K1133" i="54"/>
  <c r="K1132" i="54"/>
  <c r="K1131" i="54"/>
  <c r="K1130" i="54"/>
  <c r="K1129" i="54"/>
  <c r="K1128" i="54"/>
  <c r="K1127" i="54"/>
  <c r="K1126" i="54"/>
  <c r="K1125" i="54"/>
  <c r="K1124" i="54"/>
  <c r="K1123" i="54"/>
  <c r="K1122" i="54"/>
  <c r="K1121" i="54"/>
  <c r="K1120" i="54"/>
  <c r="K1119" i="54"/>
  <c r="K1118" i="54"/>
  <c r="K1117" i="54"/>
  <c r="K1116" i="54"/>
  <c r="K1115" i="54"/>
  <c r="K1114" i="54"/>
  <c r="K1113" i="54"/>
  <c r="K1112" i="54"/>
  <c r="K1111" i="54"/>
  <c r="K1110" i="54"/>
  <c r="K1109" i="54"/>
  <c r="K1108" i="54"/>
  <c r="K1107" i="54"/>
  <c r="K1106" i="54"/>
  <c r="K1105" i="54"/>
  <c r="K1104" i="54"/>
  <c r="K1103" i="54"/>
  <c r="K1102" i="54"/>
  <c r="K1101" i="54"/>
  <c r="K1100" i="54"/>
  <c r="K1099" i="54"/>
  <c r="K1098" i="54"/>
  <c r="K1097" i="54"/>
  <c r="K1096" i="54"/>
  <c r="K1095" i="54"/>
  <c r="K1094" i="54"/>
  <c r="K1093" i="54"/>
  <c r="K1092" i="54"/>
  <c r="K1091" i="54"/>
  <c r="K1090" i="54"/>
  <c r="K1089" i="54"/>
  <c r="K1088" i="54"/>
  <c r="K1087" i="54"/>
  <c r="K1086" i="54"/>
  <c r="K1085" i="54"/>
  <c r="K1084" i="54"/>
  <c r="K1083" i="54"/>
  <c r="K1082" i="54"/>
  <c r="K1081" i="54"/>
  <c r="K1080" i="54"/>
  <c r="K1079" i="54"/>
  <c r="K1078" i="54"/>
  <c r="K1077" i="54"/>
  <c r="K1076" i="54"/>
  <c r="K1075" i="54"/>
  <c r="K1074" i="54"/>
  <c r="K1073" i="54"/>
  <c r="K1072" i="54"/>
  <c r="K1071" i="54"/>
  <c r="K1070" i="54"/>
  <c r="K1069" i="54"/>
  <c r="K1068" i="54"/>
  <c r="K1067" i="54"/>
  <c r="K1066" i="54"/>
  <c r="K1065" i="54"/>
  <c r="K1064" i="54"/>
  <c r="K1063" i="54"/>
  <c r="K1062" i="54"/>
  <c r="K1061" i="54"/>
  <c r="K1060" i="54"/>
  <c r="K1059" i="54"/>
  <c r="K1058" i="54"/>
  <c r="K1057" i="54"/>
  <c r="K1056" i="54"/>
  <c r="K1055" i="54"/>
  <c r="K1054" i="54"/>
  <c r="K1053" i="54"/>
  <c r="K1052" i="54"/>
  <c r="K1051" i="54"/>
  <c r="K1050" i="54"/>
  <c r="K1049" i="54"/>
  <c r="K1048" i="54"/>
  <c r="K1047" i="54"/>
  <c r="K1046" i="54"/>
  <c r="K1045" i="54"/>
  <c r="K1044" i="54"/>
  <c r="K1043" i="54"/>
  <c r="K1042" i="54"/>
  <c r="K1041" i="54"/>
  <c r="K1040" i="54"/>
  <c r="K1039" i="54"/>
  <c r="K1038" i="54"/>
  <c r="K1037" i="54"/>
  <c r="K1036" i="54"/>
  <c r="K1035" i="54"/>
  <c r="K1034" i="54"/>
  <c r="K1033" i="54"/>
  <c r="K1032" i="54"/>
  <c r="K1031" i="54"/>
  <c r="K1030" i="54"/>
  <c r="K1029" i="54"/>
  <c r="K1028" i="54"/>
  <c r="K1027" i="54"/>
  <c r="K1026" i="54"/>
  <c r="K1025" i="54"/>
  <c r="K1024" i="54"/>
  <c r="K1023" i="54"/>
  <c r="K1022" i="54"/>
  <c r="K1021" i="54"/>
  <c r="K1020" i="54"/>
  <c r="K1019" i="54"/>
  <c r="K1018" i="54"/>
  <c r="K1017" i="54"/>
  <c r="K1016" i="54"/>
  <c r="K1015" i="54"/>
  <c r="K1014" i="54"/>
  <c r="K1013" i="54"/>
  <c r="K1012" i="54"/>
  <c r="K1011" i="54"/>
  <c r="K1010" i="54"/>
  <c r="K1009" i="54"/>
  <c r="K1008" i="54"/>
  <c r="K1007" i="54"/>
  <c r="K1006" i="54"/>
  <c r="K1005" i="54"/>
  <c r="K1004" i="54"/>
  <c r="K1003" i="54"/>
  <c r="K1002" i="54"/>
  <c r="K1001" i="54"/>
  <c r="K1000" i="54"/>
  <c r="K999" i="54"/>
  <c r="K998" i="54"/>
  <c r="K997" i="54"/>
  <c r="K996" i="54"/>
  <c r="K995" i="54"/>
  <c r="K994" i="54"/>
  <c r="K993" i="54"/>
  <c r="K992" i="54"/>
  <c r="K991" i="54"/>
  <c r="K990" i="54"/>
  <c r="K989" i="54"/>
  <c r="K988" i="54"/>
  <c r="K987" i="54"/>
  <c r="K986" i="54"/>
  <c r="K985" i="54"/>
  <c r="K984" i="54"/>
  <c r="K983" i="54"/>
  <c r="K982" i="54"/>
  <c r="K981" i="54"/>
  <c r="K980" i="54"/>
  <c r="K979" i="54"/>
  <c r="K978" i="54"/>
  <c r="K977" i="54"/>
  <c r="K976" i="54"/>
  <c r="K975" i="54"/>
  <c r="K974" i="54"/>
  <c r="K973" i="54"/>
  <c r="K972" i="54"/>
  <c r="K971" i="54"/>
  <c r="K970" i="54"/>
  <c r="K969" i="54"/>
  <c r="K968" i="54"/>
  <c r="K967" i="54"/>
  <c r="K966" i="54"/>
  <c r="K965" i="54"/>
  <c r="K964" i="54"/>
  <c r="K963" i="54"/>
  <c r="K962" i="54"/>
  <c r="K961" i="54"/>
  <c r="K960" i="54"/>
  <c r="K959" i="54"/>
  <c r="K958" i="54"/>
  <c r="K957" i="54"/>
  <c r="K956" i="54"/>
  <c r="K955" i="54"/>
  <c r="K954" i="54"/>
  <c r="K953" i="54"/>
  <c r="K952" i="54"/>
  <c r="K951" i="54"/>
  <c r="K950" i="54"/>
  <c r="K949" i="54"/>
  <c r="K948" i="54"/>
  <c r="K947" i="54"/>
  <c r="K946" i="54"/>
  <c r="K945" i="54"/>
  <c r="K944" i="54"/>
  <c r="K943" i="54"/>
  <c r="K942" i="54"/>
  <c r="K941" i="54"/>
  <c r="K940" i="54"/>
  <c r="K939" i="54"/>
  <c r="K938" i="54"/>
  <c r="K937" i="54"/>
  <c r="K936" i="54"/>
  <c r="K935" i="54"/>
  <c r="K934" i="54"/>
  <c r="K933" i="54"/>
  <c r="K932" i="54"/>
  <c r="K931" i="54"/>
  <c r="K930" i="54"/>
  <c r="K929" i="54"/>
  <c r="K928" i="54"/>
  <c r="K927" i="54"/>
  <c r="K926" i="54"/>
  <c r="K925" i="54"/>
  <c r="K924" i="54"/>
  <c r="K923" i="54"/>
  <c r="K922" i="54"/>
  <c r="K921" i="54"/>
  <c r="K920" i="54"/>
  <c r="K919" i="54"/>
  <c r="K918" i="54"/>
  <c r="K917" i="54"/>
  <c r="K916" i="54"/>
  <c r="K915" i="54"/>
  <c r="K914" i="54"/>
  <c r="K913" i="54"/>
  <c r="K912" i="54"/>
  <c r="K911" i="54"/>
  <c r="K910" i="54"/>
  <c r="K909" i="54"/>
  <c r="K908" i="54"/>
  <c r="K907" i="54"/>
  <c r="K906" i="54"/>
  <c r="K905" i="54"/>
  <c r="K904" i="54"/>
  <c r="K903" i="54"/>
  <c r="K902" i="54"/>
  <c r="K901" i="54"/>
  <c r="K900" i="54"/>
  <c r="K899" i="54"/>
  <c r="K898" i="54"/>
  <c r="K897" i="54"/>
  <c r="K896" i="54"/>
  <c r="K895" i="54"/>
  <c r="K894" i="54"/>
  <c r="K893" i="54"/>
  <c r="K892" i="54"/>
  <c r="K891" i="54"/>
  <c r="K890" i="54"/>
  <c r="K889" i="54"/>
  <c r="K888" i="54"/>
  <c r="K887" i="54"/>
  <c r="K886" i="54"/>
  <c r="K885" i="54"/>
  <c r="K884" i="54"/>
  <c r="K883" i="54"/>
  <c r="K882" i="54"/>
  <c r="K881" i="54"/>
  <c r="K880" i="54"/>
  <c r="K879" i="54"/>
  <c r="K878" i="54"/>
  <c r="K877" i="54"/>
  <c r="K876" i="54"/>
  <c r="K875" i="54"/>
  <c r="K874" i="54"/>
  <c r="K873" i="54"/>
  <c r="K872" i="54"/>
  <c r="K871" i="54"/>
  <c r="K870" i="54"/>
  <c r="K869" i="54"/>
  <c r="K868" i="54"/>
  <c r="K867" i="54"/>
  <c r="K866" i="54"/>
  <c r="K865" i="54"/>
  <c r="K864" i="54"/>
  <c r="K863" i="54"/>
  <c r="K862" i="54"/>
  <c r="K861" i="54"/>
  <c r="K860" i="54"/>
  <c r="K859" i="54"/>
  <c r="K858" i="54"/>
  <c r="K857" i="54"/>
  <c r="K856" i="54"/>
  <c r="K855" i="54"/>
  <c r="K854" i="54"/>
  <c r="K853" i="54"/>
  <c r="K852" i="54"/>
  <c r="K851" i="54"/>
  <c r="K850" i="54"/>
  <c r="K849" i="54"/>
  <c r="K848" i="54"/>
  <c r="K847" i="54"/>
  <c r="K846" i="54"/>
  <c r="K845" i="54"/>
  <c r="K844" i="54"/>
  <c r="K843" i="54"/>
  <c r="K842" i="54"/>
  <c r="K841" i="54"/>
  <c r="K840" i="54"/>
  <c r="K839" i="54"/>
  <c r="K838" i="54"/>
  <c r="K837" i="54"/>
  <c r="K836" i="54"/>
  <c r="K835" i="54"/>
  <c r="K834" i="54"/>
  <c r="K833" i="54"/>
  <c r="K832" i="54"/>
  <c r="K831" i="54"/>
  <c r="K830" i="54"/>
  <c r="K829" i="54"/>
  <c r="K828" i="54"/>
  <c r="K827" i="54"/>
  <c r="K826" i="54"/>
  <c r="K825" i="54"/>
  <c r="K824" i="54"/>
  <c r="K823" i="54"/>
  <c r="K822" i="54"/>
  <c r="K821" i="54"/>
  <c r="K820" i="54"/>
  <c r="K819" i="54"/>
  <c r="K818" i="54"/>
  <c r="K817" i="54"/>
  <c r="K816" i="54"/>
  <c r="K815" i="54"/>
  <c r="K814" i="54"/>
  <c r="K813" i="54"/>
  <c r="K812" i="54"/>
  <c r="K811" i="54"/>
  <c r="K810" i="54"/>
  <c r="K809" i="54"/>
  <c r="K808" i="54"/>
  <c r="K807" i="54"/>
  <c r="K806" i="54"/>
  <c r="K805" i="54"/>
  <c r="K804" i="54"/>
  <c r="K803" i="54"/>
  <c r="K802" i="54"/>
  <c r="K801" i="54"/>
  <c r="K800" i="54"/>
  <c r="K799" i="54"/>
  <c r="K798" i="54"/>
  <c r="K797" i="54"/>
  <c r="K796" i="54"/>
  <c r="K795" i="54"/>
  <c r="K794" i="54"/>
  <c r="K793" i="54"/>
  <c r="K792" i="54"/>
  <c r="K791" i="54"/>
  <c r="K790" i="54"/>
  <c r="K789" i="54"/>
  <c r="K788" i="54"/>
  <c r="K787" i="54"/>
  <c r="K786" i="54"/>
  <c r="K785" i="54"/>
  <c r="K784" i="54"/>
  <c r="K783" i="54"/>
  <c r="K782" i="54"/>
  <c r="K781" i="54"/>
  <c r="K780" i="54"/>
  <c r="K779" i="54"/>
  <c r="K778" i="54"/>
  <c r="K777" i="54"/>
  <c r="K776" i="54"/>
  <c r="K775" i="54"/>
  <c r="K774" i="54"/>
  <c r="K773" i="54"/>
  <c r="K772" i="54"/>
  <c r="K771" i="54"/>
  <c r="K770" i="54"/>
  <c r="K769" i="54"/>
  <c r="K768" i="54"/>
  <c r="K767" i="54"/>
  <c r="K766" i="54"/>
  <c r="K765" i="54"/>
  <c r="K764" i="54"/>
  <c r="K763" i="54"/>
  <c r="K762" i="54"/>
  <c r="K761" i="54"/>
  <c r="K760" i="54"/>
  <c r="K759" i="54"/>
  <c r="K758" i="54"/>
  <c r="K757" i="54"/>
  <c r="K756" i="54"/>
  <c r="K755" i="54"/>
  <c r="K754" i="54"/>
  <c r="K753" i="54"/>
  <c r="K752" i="54"/>
  <c r="K751" i="54"/>
  <c r="K750" i="54"/>
  <c r="K749" i="54"/>
  <c r="K748" i="54"/>
  <c r="K747" i="54"/>
  <c r="K746" i="54"/>
  <c r="K745" i="54"/>
  <c r="K744" i="54"/>
  <c r="K743" i="54"/>
  <c r="K742" i="54"/>
  <c r="K741" i="54"/>
  <c r="K740" i="54"/>
  <c r="K739" i="54"/>
  <c r="K738" i="54"/>
  <c r="K737" i="54"/>
  <c r="K736" i="54"/>
  <c r="K735" i="54"/>
  <c r="K734" i="54"/>
  <c r="K733" i="54"/>
  <c r="K732" i="54"/>
  <c r="K731" i="54"/>
  <c r="K730" i="54"/>
  <c r="K729" i="54"/>
  <c r="K728" i="54"/>
  <c r="K727" i="54"/>
  <c r="K726" i="54"/>
  <c r="K725" i="54"/>
  <c r="K724" i="54"/>
  <c r="K723" i="54"/>
  <c r="K722" i="54"/>
  <c r="K721" i="54"/>
  <c r="K720" i="54"/>
  <c r="K719" i="54"/>
  <c r="K718" i="54"/>
  <c r="K717" i="54"/>
  <c r="K716" i="54"/>
  <c r="K715" i="54"/>
  <c r="K714" i="54"/>
  <c r="K713" i="54"/>
  <c r="K712" i="54"/>
  <c r="K711" i="54"/>
  <c r="K710" i="54"/>
  <c r="K709" i="54"/>
  <c r="K708" i="54"/>
  <c r="K707" i="54"/>
  <c r="K706" i="54"/>
  <c r="K705" i="54"/>
  <c r="K704" i="54"/>
  <c r="K703" i="54"/>
  <c r="K702" i="54"/>
  <c r="K701" i="54"/>
  <c r="K700" i="54"/>
  <c r="K699" i="54"/>
  <c r="K698" i="54"/>
  <c r="K697" i="54"/>
  <c r="K696" i="54"/>
  <c r="K695" i="54"/>
  <c r="K694" i="54"/>
  <c r="K693" i="54"/>
  <c r="K692" i="54"/>
  <c r="K691" i="54"/>
  <c r="K690" i="54"/>
  <c r="K689" i="54"/>
  <c r="K688" i="54"/>
  <c r="K687" i="54"/>
  <c r="K686" i="54"/>
  <c r="K685" i="54"/>
  <c r="K684" i="54"/>
  <c r="K683" i="54"/>
  <c r="K682" i="54"/>
  <c r="K681" i="54"/>
  <c r="K680" i="54"/>
  <c r="K679" i="54"/>
  <c r="K678" i="54"/>
  <c r="K677" i="54"/>
  <c r="K676" i="54"/>
  <c r="K675" i="54"/>
  <c r="K674" i="54"/>
  <c r="K673" i="54"/>
  <c r="K672" i="54"/>
  <c r="K671" i="54"/>
  <c r="K670" i="54"/>
  <c r="K669" i="54"/>
  <c r="K668" i="54"/>
  <c r="K667" i="54"/>
  <c r="K666" i="54"/>
  <c r="K665" i="54"/>
  <c r="K664" i="54"/>
  <c r="K663" i="54"/>
  <c r="K662" i="54"/>
  <c r="K661" i="54"/>
  <c r="K660" i="54"/>
  <c r="K659" i="54"/>
  <c r="K658" i="54"/>
  <c r="K657" i="54"/>
  <c r="K656" i="54"/>
  <c r="K655" i="54"/>
  <c r="K654" i="54"/>
  <c r="K653" i="54"/>
  <c r="K652" i="54"/>
  <c r="K651" i="54"/>
  <c r="K650" i="54"/>
  <c r="K649" i="54"/>
  <c r="K648" i="54"/>
  <c r="K647" i="54"/>
  <c r="K646" i="54"/>
  <c r="K645" i="54"/>
  <c r="K644" i="54"/>
  <c r="K643" i="54"/>
  <c r="K642" i="54"/>
  <c r="K641" i="54"/>
  <c r="K640" i="54"/>
  <c r="K639" i="54"/>
  <c r="K638" i="54"/>
  <c r="K637" i="54"/>
  <c r="K636" i="54"/>
  <c r="K635" i="54"/>
  <c r="K634" i="54"/>
  <c r="K633" i="54"/>
  <c r="K632" i="54"/>
  <c r="K631" i="54"/>
  <c r="K630" i="54"/>
  <c r="K629" i="54"/>
  <c r="K628" i="54"/>
  <c r="K627" i="54"/>
  <c r="K626" i="54"/>
  <c r="K625" i="54"/>
  <c r="K624" i="54"/>
  <c r="K623" i="54"/>
  <c r="K622" i="54"/>
  <c r="K621" i="54"/>
  <c r="K620" i="54"/>
  <c r="K619" i="54"/>
  <c r="K618" i="54"/>
  <c r="K617" i="54"/>
  <c r="K616" i="54"/>
  <c r="K615" i="54"/>
  <c r="K614" i="54"/>
  <c r="K613" i="54"/>
  <c r="K612" i="54"/>
  <c r="K611" i="54"/>
  <c r="K610" i="54"/>
  <c r="K609" i="54"/>
  <c r="K608" i="54"/>
  <c r="K607" i="54"/>
  <c r="K606" i="54"/>
  <c r="K605" i="54"/>
  <c r="K604" i="54"/>
  <c r="K603" i="54"/>
  <c r="K602" i="54"/>
  <c r="K601" i="54"/>
  <c r="K600" i="54"/>
  <c r="K599" i="54"/>
  <c r="K598" i="54"/>
  <c r="K597" i="54"/>
  <c r="K596" i="54"/>
  <c r="K595" i="54"/>
  <c r="K594" i="54"/>
  <c r="K593" i="54"/>
  <c r="K592" i="54"/>
  <c r="K591" i="54"/>
  <c r="K590" i="54"/>
  <c r="K589" i="54"/>
  <c r="K588" i="54"/>
  <c r="K587" i="54"/>
  <c r="K586" i="54"/>
  <c r="K585" i="54"/>
  <c r="K584" i="54"/>
  <c r="K583" i="54"/>
  <c r="K582" i="54"/>
  <c r="K581" i="54"/>
  <c r="K580" i="54"/>
  <c r="K579" i="54"/>
  <c r="K578" i="54"/>
  <c r="K577" i="54"/>
  <c r="K576" i="54"/>
  <c r="K575" i="54"/>
  <c r="K574" i="54"/>
  <c r="K573" i="54"/>
  <c r="K572" i="54"/>
  <c r="K571" i="54"/>
  <c r="K570" i="54"/>
  <c r="K569" i="54"/>
  <c r="K568" i="54"/>
  <c r="K567" i="54"/>
  <c r="K566" i="54"/>
  <c r="K565" i="54"/>
  <c r="K564" i="54"/>
  <c r="K563" i="54"/>
  <c r="K562" i="54"/>
  <c r="K561" i="54"/>
  <c r="K560" i="54"/>
  <c r="K559" i="54"/>
  <c r="K558" i="54"/>
  <c r="K557" i="54"/>
  <c r="K556" i="54"/>
  <c r="K555" i="54"/>
  <c r="K554" i="54"/>
  <c r="K553" i="54"/>
  <c r="K552" i="54"/>
  <c r="K551" i="54"/>
  <c r="K550" i="54"/>
  <c r="K549" i="54"/>
  <c r="K548" i="54"/>
  <c r="K547" i="54"/>
  <c r="K546" i="54"/>
  <c r="K545" i="54"/>
  <c r="K544" i="54"/>
  <c r="K543" i="54"/>
  <c r="K542" i="54"/>
  <c r="K541" i="54"/>
  <c r="K540" i="54"/>
  <c r="K539" i="54"/>
  <c r="K538" i="54"/>
  <c r="K537" i="54"/>
  <c r="K536" i="54"/>
  <c r="K535" i="54"/>
  <c r="K534" i="54"/>
  <c r="K533" i="54"/>
  <c r="K532" i="54"/>
  <c r="K531" i="54"/>
  <c r="K530" i="54"/>
  <c r="K529" i="54"/>
  <c r="K528" i="54"/>
  <c r="K527" i="54"/>
  <c r="K526" i="54"/>
  <c r="K525" i="54"/>
  <c r="K524" i="54"/>
  <c r="K523" i="54"/>
  <c r="K522" i="54"/>
  <c r="K521" i="54"/>
  <c r="K520" i="54"/>
  <c r="K519" i="54"/>
  <c r="K518" i="54"/>
  <c r="K517" i="54"/>
  <c r="K516" i="54"/>
  <c r="K515" i="54"/>
  <c r="K514" i="54"/>
  <c r="K513" i="54"/>
  <c r="K512" i="54"/>
  <c r="K511" i="54"/>
  <c r="K510" i="54"/>
  <c r="K509" i="54"/>
  <c r="K508" i="54"/>
  <c r="K507" i="54"/>
  <c r="K506" i="54"/>
  <c r="K505" i="54"/>
  <c r="K504" i="54"/>
  <c r="K503" i="54"/>
  <c r="K502" i="54"/>
  <c r="K501" i="54"/>
  <c r="K500" i="54"/>
  <c r="K499" i="54"/>
  <c r="K498" i="54"/>
  <c r="K497" i="54"/>
  <c r="K496" i="54"/>
  <c r="K495" i="54"/>
  <c r="K494" i="54"/>
  <c r="K493" i="54"/>
  <c r="K492" i="54"/>
  <c r="K491" i="54"/>
  <c r="K490" i="54"/>
  <c r="K489" i="54"/>
  <c r="K488" i="54"/>
  <c r="K487" i="54"/>
  <c r="K486" i="54"/>
  <c r="K485" i="54"/>
  <c r="K484" i="54"/>
  <c r="K483" i="54"/>
  <c r="K482" i="54"/>
  <c r="K481" i="54"/>
  <c r="K480" i="54"/>
  <c r="K479" i="54"/>
  <c r="K478" i="54"/>
  <c r="K477" i="54"/>
  <c r="K476" i="54"/>
  <c r="K475" i="54"/>
  <c r="K474" i="54"/>
  <c r="K473" i="54"/>
  <c r="K472" i="54"/>
  <c r="K471" i="54"/>
  <c r="K470" i="54"/>
  <c r="K469" i="54"/>
  <c r="K468" i="54"/>
  <c r="K467" i="54"/>
  <c r="K466" i="54"/>
  <c r="K465" i="54"/>
  <c r="K464" i="54"/>
  <c r="K463" i="54"/>
  <c r="K462" i="54"/>
  <c r="K461" i="54"/>
  <c r="K460" i="54"/>
  <c r="K459" i="54"/>
  <c r="K458" i="54"/>
  <c r="K457" i="54"/>
  <c r="K456" i="54"/>
  <c r="K455" i="54"/>
  <c r="K454" i="54"/>
  <c r="K453" i="54"/>
  <c r="K452" i="54"/>
  <c r="K451" i="54"/>
  <c r="K450" i="54"/>
  <c r="K449" i="54"/>
  <c r="K448" i="54"/>
  <c r="K447" i="54"/>
  <c r="K446" i="54"/>
  <c r="K445" i="54"/>
  <c r="K444" i="54"/>
  <c r="K443" i="54"/>
  <c r="K442" i="54"/>
  <c r="K441" i="54"/>
  <c r="K440" i="54"/>
  <c r="K439" i="54"/>
  <c r="K438" i="54"/>
  <c r="K437" i="54"/>
  <c r="K436" i="54"/>
  <c r="K435" i="54"/>
  <c r="K434" i="54"/>
  <c r="K433" i="54"/>
  <c r="K432" i="54"/>
  <c r="K431" i="54"/>
  <c r="K430" i="54"/>
  <c r="K429" i="54"/>
  <c r="K428" i="54"/>
  <c r="K427" i="54"/>
  <c r="K426" i="54"/>
  <c r="K425" i="54"/>
  <c r="K424" i="54"/>
  <c r="K423" i="54"/>
  <c r="K422" i="54"/>
  <c r="K421" i="54"/>
  <c r="K420" i="54"/>
  <c r="K419" i="54"/>
  <c r="K418" i="54"/>
  <c r="K417" i="54"/>
  <c r="K416" i="54"/>
  <c r="K415" i="54"/>
  <c r="K414" i="54"/>
  <c r="K413" i="54"/>
  <c r="K412" i="54"/>
  <c r="K411" i="54"/>
  <c r="K410" i="54"/>
  <c r="K409" i="54"/>
  <c r="K408" i="54"/>
  <c r="K407" i="54"/>
  <c r="K406" i="54"/>
  <c r="K405" i="54"/>
  <c r="K404" i="54"/>
  <c r="K403" i="54"/>
  <c r="K402" i="54"/>
  <c r="K401" i="54"/>
  <c r="K400" i="54"/>
  <c r="K399" i="54"/>
  <c r="K398" i="54"/>
  <c r="K397" i="54"/>
  <c r="K396" i="54"/>
  <c r="K395" i="54"/>
  <c r="K394" i="54"/>
  <c r="K393" i="54"/>
  <c r="K392" i="54"/>
  <c r="K391" i="54"/>
  <c r="K390" i="54"/>
  <c r="K389" i="54"/>
  <c r="K388" i="54"/>
  <c r="K387" i="54"/>
  <c r="K386" i="54"/>
  <c r="K385" i="54"/>
  <c r="K384" i="54"/>
  <c r="K383" i="54"/>
  <c r="K382" i="54"/>
  <c r="K381" i="54"/>
  <c r="K380" i="54"/>
  <c r="K379" i="54"/>
  <c r="K378" i="54"/>
  <c r="K377" i="54"/>
  <c r="K376" i="54"/>
  <c r="K375" i="54"/>
  <c r="K374" i="54"/>
  <c r="K373" i="54"/>
  <c r="K372" i="54"/>
  <c r="K371" i="54"/>
  <c r="K370" i="54"/>
  <c r="K369" i="54"/>
  <c r="K368" i="54"/>
  <c r="K367" i="54"/>
  <c r="K366" i="54"/>
  <c r="K365" i="54"/>
  <c r="K364" i="54"/>
  <c r="K363" i="54"/>
  <c r="K362" i="54"/>
  <c r="K361" i="54"/>
  <c r="K360" i="54"/>
  <c r="K359" i="54"/>
  <c r="K358" i="54"/>
  <c r="K357" i="54"/>
  <c r="K356" i="54"/>
  <c r="K355" i="54"/>
  <c r="K354" i="54"/>
  <c r="K353" i="54"/>
  <c r="K352" i="54"/>
  <c r="K351" i="54"/>
  <c r="K350" i="54"/>
  <c r="K349" i="54"/>
  <c r="K348" i="54"/>
  <c r="K347" i="54"/>
  <c r="K346" i="54"/>
  <c r="K345" i="54"/>
  <c r="K344" i="54"/>
  <c r="K343" i="54"/>
  <c r="K342" i="54"/>
  <c r="K341" i="54"/>
  <c r="K340" i="54"/>
  <c r="K339" i="54"/>
  <c r="K338" i="54"/>
  <c r="K337" i="54"/>
  <c r="K336" i="54"/>
  <c r="K335" i="54"/>
  <c r="K334" i="54"/>
  <c r="K333" i="54"/>
  <c r="K332" i="54"/>
  <c r="K331" i="54"/>
  <c r="K330" i="54"/>
  <c r="K329" i="54"/>
  <c r="K328" i="54"/>
  <c r="K327" i="54"/>
  <c r="K326" i="54"/>
  <c r="K325" i="54"/>
  <c r="K324" i="54"/>
  <c r="K323" i="54"/>
  <c r="K322" i="54"/>
  <c r="K321" i="54"/>
  <c r="K320" i="54"/>
  <c r="K319" i="54"/>
  <c r="K318" i="54"/>
  <c r="K317" i="54"/>
  <c r="K316" i="54"/>
  <c r="K315" i="54"/>
  <c r="K314" i="54"/>
  <c r="K313" i="54"/>
  <c r="K312" i="54"/>
  <c r="K311" i="54"/>
  <c r="K310" i="54"/>
  <c r="K309" i="54"/>
  <c r="K308" i="54"/>
  <c r="K307" i="54"/>
  <c r="K306" i="54"/>
  <c r="K305" i="54"/>
  <c r="K304" i="54"/>
  <c r="K303" i="54"/>
  <c r="K302" i="54"/>
  <c r="K301" i="54"/>
  <c r="K300" i="54"/>
  <c r="K299" i="54"/>
  <c r="K298" i="54"/>
  <c r="K297" i="54"/>
  <c r="K296" i="54"/>
  <c r="K295" i="54"/>
  <c r="K294" i="54"/>
  <c r="K293" i="54"/>
  <c r="K292" i="54"/>
  <c r="K291" i="54"/>
  <c r="K290" i="54"/>
  <c r="K289" i="54"/>
  <c r="K288" i="54"/>
  <c r="K287" i="54"/>
  <c r="K286" i="54"/>
  <c r="K285" i="54"/>
  <c r="K284" i="54"/>
  <c r="K283" i="54"/>
  <c r="K282" i="54"/>
  <c r="K281" i="54"/>
  <c r="K280" i="54"/>
  <c r="K279" i="54"/>
  <c r="K278" i="54"/>
  <c r="K277" i="54"/>
  <c r="K276" i="54"/>
  <c r="K275" i="54"/>
  <c r="K274" i="54"/>
  <c r="K273" i="54"/>
  <c r="K272" i="54"/>
  <c r="K271" i="54"/>
  <c r="K270" i="54"/>
  <c r="K269" i="54"/>
  <c r="K268" i="54"/>
  <c r="K267" i="54"/>
  <c r="K266" i="54"/>
  <c r="K265" i="54"/>
  <c r="K264" i="54"/>
  <c r="K263" i="54"/>
  <c r="K262" i="54"/>
  <c r="K261" i="54"/>
  <c r="K260" i="54"/>
  <c r="K259" i="54"/>
  <c r="K258" i="54"/>
  <c r="K257" i="54"/>
  <c r="K256" i="54"/>
  <c r="K255" i="54"/>
  <c r="K254" i="54"/>
  <c r="K253" i="54"/>
  <c r="K252" i="54"/>
  <c r="K251" i="54"/>
  <c r="K250" i="54"/>
  <c r="K249" i="54"/>
  <c r="K248" i="54"/>
  <c r="K247" i="54"/>
  <c r="K246" i="54"/>
  <c r="K245" i="54"/>
  <c r="K244" i="54"/>
  <c r="K243" i="54"/>
  <c r="K242" i="54"/>
  <c r="K241" i="54"/>
  <c r="K240" i="54"/>
  <c r="K239" i="54"/>
  <c r="K238" i="54"/>
  <c r="K237" i="54"/>
  <c r="K236" i="54"/>
  <c r="K235" i="54"/>
  <c r="K234" i="54"/>
  <c r="K233" i="54"/>
  <c r="K232" i="54"/>
  <c r="K231" i="54"/>
  <c r="K230" i="54"/>
  <c r="K229" i="54"/>
  <c r="K228" i="54"/>
  <c r="K227" i="54"/>
  <c r="K226" i="54"/>
  <c r="K225" i="54"/>
  <c r="K224" i="54"/>
  <c r="K223" i="54"/>
  <c r="K222" i="54"/>
  <c r="K221" i="54"/>
  <c r="K220" i="54"/>
  <c r="K219" i="54"/>
  <c r="K218" i="54"/>
  <c r="K217" i="54"/>
  <c r="K216" i="54"/>
  <c r="K215" i="54"/>
  <c r="K214" i="54"/>
  <c r="K213" i="54"/>
  <c r="K212" i="54"/>
  <c r="K211" i="54"/>
  <c r="K210" i="54"/>
  <c r="K209" i="54"/>
  <c r="K208" i="54"/>
  <c r="K207" i="54"/>
  <c r="K206" i="54"/>
  <c r="K205" i="54"/>
  <c r="K204" i="54"/>
  <c r="K203" i="54"/>
  <c r="K202" i="54"/>
  <c r="K201" i="54"/>
  <c r="K200" i="54"/>
  <c r="K199" i="54"/>
  <c r="K198" i="54"/>
  <c r="K197" i="54"/>
  <c r="K196" i="54"/>
  <c r="K195" i="54"/>
  <c r="K194" i="54"/>
  <c r="K193" i="54"/>
  <c r="K192" i="54"/>
  <c r="K191" i="54"/>
  <c r="K190" i="54"/>
  <c r="K189" i="54"/>
  <c r="K188" i="54"/>
  <c r="K187" i="54"/>
  <c r="K186" i="54"/>
  <c r="K185" i="54"/>
  <c r="K184" i="54"/>
  <c r="K183" i="54"/>
  <c r="K182" i="54"/>
  <c r="K181" i="54"/>
  <c r="K180" i="54"/>
  <c r="K179" i="54"/>
  <c r="K178" i="54"/>
  <c r="K177" i="54"/>
  <c r="K176" i="54"/>
  <c r="K175" i="54"/>
  <c r="K174" i="54"/>
  <c r="K173" i="54"/>
  <c r="K172" i="54"/>
  <c r="K171" i="54"/>
  <c r="K170" i="54"/>
  <c r="K169" i="54"/>
  <c r="K168" i="54"/>
  <c r="K167" i="54"/>
  <c r="K166" i="54"/>
  <c r="K165" i="54"/>
  <c r="K164" i="54"/>
  <c r="K163" i="54"/>
  <c r="K162" i="54"/>
  <c r="K161" i="54"/>
  <c r="K160" i="54"/>
  <c r="K159" i="54"/>
  <c r="K158" i="54"/>
  <c r="K157" i="54"/>
  <c r="K156" i="54"/>
  <c r="K155" i="54"/>
  <c r="K154" i="54"/>
  <c r="K153" i="54"/>
  <c r="K152" i="54"/>
  <c r="K151" i="54"/>
  <c r="K150" i="54"/>
  <c r="K149" i="54"/>
  <c r="K148" i="54"/>
  <c r="K147" i="54"/>
  <c r="K146" i="54"/>
  <c r="K145" i="54"/>
  <c r="K144" i="54"/>
  <c r="K143" i="54"/>
  <c r="K142" i="54"/>
  <c r="K141" i="54"/>
  <c r="K140" i="54"/>
  <c r="K139" i="54"/>
  <c r="K138" i="54"/>
  <c r="K137" i="54"/>
  <c r="K136" i="54"/>
  <c r="K135" i="54"/>
  <c r="K134" i="54"/>
  <c r="K133" i="54"/>
  <c r="K132" i="54"/>
  <c r="K131" i="54"/>
  <c r="K130" i="54"/>
  <c r="K129" i="54"/>
  <c r="K128" i="54"/>
  <c r="K127" i="54"/>
  <c r="K126" i="54"/>
  <c r="K125" i="54"/>
  <c r="K124" i="54"/>
  <c r="K123" i="54"/>
  <c r="K122" i="54"/>
  <c r="K121" i="54"/>
  <c r="K120" i="54"/>
  <c r="K119" i="54"/>
  <c r="K118" i="54"/>
  <c r="K117" i="54"/>
  <c r="K116" i="54"/>
  <c r="K115" i="54"/>
  <c r="K114" i="54"/>
  <c r="K113" i="54"/>
  <c r="K112" i="54"/>
  <c r="K111" i="54"/>
  <c r="K110" i="54"/>
  <c r="K109" i="54"/>
  <c r="K108" i="54"/>
  <c r="K107" i="54"/>
  <c r="K106" i="54"/>
  <c r="K105" i="54"/>
  <c r="K104" i="54"/>
  <c r="K103" i="54"/>
  <c r="K102" i="54"/>
  <c r="K101" i="54"/>
  <c r="K100" i="54"/>
  <c r="K99" i="54"/>
  <c r="K98" i="54"/>
  <c r="K97" i="54"/>
  <c r="K96" i="54"/>
  <c r="K95" i="54"/>
  <c r="K94" i="54"/>
  <c r="K93" i="54"/>
  <c r="K92" i="54"/>
  <c r="K91" i="54"/>
  <c r="K90" i="54"/>
  <c r="K89" i="54"/>
  <c r="K88" i="54"/>
  <c r="K87" i="54"/>
  <c r="K86" i="54"/>
  <c r="K85" i="54"/>
  <c r="K84" i="54"/>
  <c r="K83" i="54"/>
  <c r="K82" i="54"/>
  <c r="K81" i="54"/>
  <c r="K80" i="54"/>
  <c r="K79" i="54"/>
  <c r="K78" i="54"/>
  <c r="K77" i="54"/>
  <c r="K76" i="54"/>
  <c r="K75" i="54"/>
  <c r="K74" i="54"/>
  <c r="K73" i="54"/>
  <c r="K72" i="54"/>
  <c r="K71" i="54"/>
  <c r="K70" i="54"/>
  <c r="K69" i="54"/>
  <c r="K68" i="54"/>
  <c r="K67" i="54"/>
  <c r="K66" i="54"/>
  <c r="K65" i="54"/>
  <c r="K64" i="54"/>
  <c r="K63" i="54"/>
  <c r="K62" i="54"/>
  <c r="K61" i="54"/>
  <c r="K60" i="54"/>
  <c r="K59" i="54"/>
  <c r="K58" i="54"/>
  <c r="K57" i="54"/>
  <c r="K56" i="54"/>
  <c r="K55" i="54"/>
  <c r="K54" i="54"/>
  <c r="K53" i="54"/>
  <c r="K52" i="54"/>
  <c r="K51" i="54"/>
  <c r="K50" i="54"/>
  <c r="K49" i="54"/>
  <c r="K48" i="54"/>
  <c r="K47" i="54"/>
  <c r="K46" i="54"/>
  <c r="K45" i="54"/>
  <c r="K44" i="54"/>
  <c r="K43" i="54"/>
  <c r="K42" i="54"/>
  <c r="K41" i="54"/>
  <c r="K40" i="54"/>
  <c r="K39" i="54"/>
  <c r="K38" i="54"/>
  <c r="K37" i="54"/>
  <c r="K36" i="54"/>
  <c r="K35" i="54"/>
  <c r="K34" i="54"/>
  <c r="K33" i="54"/>
  <c r="K32" i="54"/>
  <c r="K31" i="54"/>
  <c r="K30" i="54"/>
  <c r="K29" i="54"/>
  <c r="K28" i="54"/>
  <c r="K27" i="54"/>
  <c r="K26" i="54"/>
  <c r="K25" i="54"/>
  <c r="K24" i="54"/>
  <c r="K23" i="54"/>
  <c r="K22" i="54"/>
  <c r="K21" i="54"/>
  <c r="K20" i="54"/>
  <c r="K19" i="54"/>
  <c r="K18" i="54"/>
  <c r="K17" i="54"/>
  <c r="K16" i="54"/>
  <c r="K15" i="54"/>
  <c r="K14" i="54"/>
  <c r="K13" i="54"/>
  <c r="K12" i="54"/>
  <c r="K11" i="54"/>
  <c r="K10" i="54"/>
  <c r="K9" i="54"/>
  <c r="K8" i="54"/>
  <c r="K7" i="54"/>
  <c r="K6" i="54"/>
  <c r="K5" i="54"/>
  <c r="K4" i="54"/>
  <c r="K3" i="54"/>
  <c r="K1" i="54" l="1"/>
  <c r="F18" i="14" s="1"/>
  <c r="V20" i="17" l="1"/>
  <c r="V21" i="17"/>
  <c r="V22" i="17"/>
  <c r="V23" i="17"/>
  <c r="V24" i="17"/>
  <c r="V25" i="17"/>
  <c r="V26" i="17"/>
  <c r="V27" i="17"/>
  <c r="V28" i="17"/>
  <c r="V29" i="17"/>
  <c r="V30" i="17"/>
  <c r="V31" i="17"/>
  <c r="V32" i="17"/>
  <c r="V33" i="17"/>
  <c r="V34" i="17"/>
  <c r="V35" i="17"/>
  <c r="V36" i="17"/>
  <c r="V37" i="17"/>
  <c r="V38" i="17"/>
  <c r="V39" i="17"/>
  <c r="V40" i="17"/>
  <c r="V41" i="17"/>
  <c r="V42" i="17"/>
  <c r="V43" i="17"/>
  <c r="V44" i="17"/>
  <c r="V45" i="17"/>
  <c r="V46" i="17"/>
  <c r="V47" i="17"/>
  <c r="V48" i="17"/>
  <c r="V49" i="17"/>
  <c r="V50" i="17"/>
  <c r="V51" i="17"/>
  <c r="V52" i="17"/>
  <c r="V53" i="17"/>
  <c r="V54" i="17"/>
  <c r="V55" i="17"/>
  <c r="V56" i="17"/>
  <c r="V57" i="17"/>
  <c r="V58" i="17"/>
  <c r="V59" i="17"/>
  <c r="V60" i="17"/>
  <c r="V61" i="17"/>
  <c r="V62" i="17"/>
  <c r="V63" i="17"/>
  <c r="V64" i="17"/>
  <c r="V65" i="17"/>
  <c r="V66" i="17"/>
  <c r="V67" i="17"/>
  <c r="V68" i="17"/>
  <c r="V69" i="17"/>
  <c r="V70" i="17"/>
  <c r="V71" i="17"/>
  <c r="V72" i="17"/>
  <c r="V73" i="17"/>
  <c r="V74" i="17"/>
  <c r="V75" i="17"/>
  <c r="V76" i="17"/>
  <c r="V77" i="17"/>
  <c r="V78" i="17"/>
  <c r="V79" i="17"/>
  <c r="V80" i="17"/>
  <c r="V81" i="17"/>
  <c r="V82" i="17"/>
  <c r="V83" i="17"/>
  <c r="V84" i="17"/>
  <c r="V85" i="17"/>
  <c r="V86" i="17"/>
  <c r="V87" i="17"/>
  <c r="V88" i="17"/>
  <c r="V89" i="17"/>
  <c r="V90" i="17"/>
  <c r="V91" i="17"/>
  <c r="V92" i="17"/>
  <c r="V93" i="17"/>
  <c r="V94" i="17"/>
  <c r="V95" i="17"/>
  <c r="V96" i="17"/>
  <c r="V97" i="17"/>
  <c r="V98" i="17"/>
  <c r="V99" i="17"/>
  <c r="V100" i="17"/>
  <c r="V101" i="17"/>
  <c r="V102" i="17"/>
  <c r="V103" i="17"/>
  <c r="V104" i="17"/>
  <c r="V105" i="17"/>
  <c r="V106" i="17"/>
  <c r="V107" i="17"/>
  <c r="V108" i="17"/>
  <c r="V109" i="17"/>
  <c r="V110" i="17"/>
  <c r="V111" i="17"/>
  <c r="V112" i="17"/>
  <c r="V113" i="17"/>
  <c r="V114" i="17"/>
  <c r="V115" i="17"/>
  <c r="V116" i="17"/>
  <c r="V117" i="17"/>
  <c r="V118" i="17"/>
  <c r="V119" i="17"/>
  <c r="V120" i="17"/>
  <c r="V121" i="17"/>
  <c r="V122" i="17"/>
  <c r="V123" i="17"/>
  <c r="V124" i="17"/>
  <c r="V125" i="17"/>
  <c r="V126" i="17"/>
  <c r="V127" i="17"/>
  <c r="V128" i="17"/>
  <c r="V129" i="17"/>
  <c r="V130" i="17"/>
  <c r="V131" i="17"/>
  <c r="V132" i="17"/>
  <c r="V133" i="17"/>
  <c r="V134" i="17"/>
  <c r="V135" i="17"/>
  <c r="V136" i="17"/>
  <c r="V137" i="17"/>
  <c r="V138" i="17"/>
  <c r="V139" i="17"/>
  <c r="V140" i="17"/>
  <c r="V141" i="17"/>
  <c r="V142" i="17"/>
  <c r="V143" i="17"/>
  <c r="V144" i="17"/>
  <c r="V145" i="17"/>
  <c r="V146" i="17"/>
  <c r="V147" i="17"/>
  <c r="V148" i="17"/>
  <c r="V149" i="17"/>
  <c r="V150" i="17"/>
  <c r="V151" i="17"/>
  <c r="V152" i="17"/>
  <c r="V153" i="17"/>
  <c r="V154" i="17"/>
  <c r="V155" i="17"/>
  <c r="V156" i="17"/>
  <c r="V157" i="17"/>
  <c r="V158" i="17"/>
  <c r="V159" i="17"/>
  <c r="V160" i="17"/>
  <c r="V161" i="17"/>
  <c r="V162" i="17"/>
  <c r="V163" i="17"/>
  <c r="V164" i="17"/>
  <c r="V165" i="17"/>
  <c r="V166" i="17"/>
  <c r="V167" i="17"/>
  <c r="V168" i="17"/>
  <c r="V169" i="17"/>
  <c r="V170" i="17"/>
  <c r="V171" i="17"/>
  <c r="V172" i="17"/>
  <c r="V173" i="17"/>
  <c r="V174" i="17"/>
  <c r="V175" i="17"/>
  <c r="V176" i="17"/>
  <c r="V177" i="17"/>
  <c r="V178" i="17"/>
  <c r="V179" i="17"/>
  <c r="V180" i="17"/>
  <c r="V181" i="17"/>
  <c r="V182" i="17"/>
  <c r="V183" i="17"/>
  <c r="V184" i="17"/>
  <c r="V185" i="17"/>
  <c r="V186" i="17"/>
  <c r="V187" i="17"/>
  <c r="V188" i="17"/>
  <c r="V189" i="17"/>
  <c r="V190" i="17"/>
  <c r="V191" i="17"/>
  <c r="V192" i="17"/>
  <c r="V193" i="17"/>
  <c r="V194" i="17"/>
  <c r="V195" i="17"/>
  <c r="V196" i="17"/>
  <c r="V197" i="17"/>
  <c r="V198" i="17"/>
  <c r="V199" i="17"/>
  <c r="V200" i="17"/>
  <c r="V201" i="17"/>
  <c r="V202" i="17"/>
  <c r="V203" i="17"/>
  <c r="V204" i="17"/>
  <c r="V205" i="17"/>
  <c r="V206" i="17"/>
  <c r="V207" i="17"/>
  <c r="V208" i="17"/>
  <c r="V209" i="17"/>
  <c r="V210" i="17"/>
  <c r="V211" i="17"/>
  <c r="V212" i="17"/>
  <c r="V213" i="17"/>
  <c r="V214" i="17"/>
  <c r="V215" i="17"/>
  <c r="V216" i="17"/>
  <c r="V217" i="17"/>
  <c r="V218" i="17"/>
  <c r="V219" i="17"/>
  <c r="V220" i="17"/>
  <c r="V221" i="17"/>
  <c r="V222" i="17"/>
  <c r="V223" i="17"/>
  <c r="V224" i="17"/>
  <c r="V225" i="17"/>
  <c r="V226" i="17"/>
  <c r="V227" i="17"/>
  <c r="V228" i="17"/>
  <c r="V229" i="17"/>
  <c r="V230" i="17"/>
  <c r="V231" i="17"/>
  <c r="V232" i="17"/>
  <c r="V233" i="17"/>
  <c r="V234" i="17"/>
  <c r="V235" i="17"/>
  <c r="V236" i="17"/>
  <c r="V237" i="17"/>
  <c r="V238" i="17"/>
  <c r="V239" i="17"/>
  <c r="V240" i="17"/>
  <c r="V241" i="17"/>
  <c r="V242" i="17"/>
  <c r="V243" i="17"/>
  <c r="V244" i="17"/>
  <c r="V245" i="17"/>
  <c r="V246" i="17"/>
  <c r="V247" i="17"/>
  <c r="V248" i="17"/>
  <c r="V249" i="17"/>
  <c r="V250" i="17"/>
  <c r="V251" i="17"/>
  <c r="V252" i="17"/>
  <c r="V253" i="17"/>
  <c r="V254" i="17"/>
  <c r="V255" i="17"/>
  <c r="V256" i="17"/>
  <c r="V257" i="17"/>
  <c r="V258" i="17"/>
  <c r="V259" i="17"/>
  <c r="V260" i="17"/>
  <c r="V261" i="17"/>
  <c r="V262" i="17"/>
  <c r="V263" i="17"/>
  <c r="V264" i="17"/>
  <c r="V265" i="17"/>
  <c r="V266" i="17"/>
  <c r="V267" i="17"/>
  <c r="V268" i="17"/>
  <c r="V269" i="17"/>
  <c r="V270" i="17"/>
  <c r="V271" i="17"/>
  <c r="V272" i="17"/>
  <c r="V273" i="17"/>
  <c r="V274" i="17"/>
  <c r="V275" i="17"/>
  <c r="V276" i="17"/>
  <c r="V277" i="17"/>
  <c r="V278" i="17"/>
  <c r="V279" i="17"/>
  <c r="V280" i="17"/>
  <c r="V281" i="17"/>
  <c r="V282" i="17"/>
  <c r="V283" i="17"/>
  <c r="V284" i="17"/>
  <c r="V285" i="17"/>
  <c r="V286" i="17"/>
  <c r="V287" i="17"/>
  <c r="V288" i="17"/>
  <c r="V289" i="17"/>
  <c r="V290" i="17"/>
  <c r="V291" i="17"/>
  <c r="V292" i="17"/>
  <c r="V293" i="17"/>
  <c r="V294" i="17"/>
  <c r="V295" i="17"/>
  <c r="V296" i="17"/>
  <c r="V297" i="17"/>
  <c r="V298" i="17"/>
  <c r="V299" i="17"/>
  <c r="V300" i="17"/>
  <c r="V301" i="17"/>
  <c r="V302" i="17"/>
  <c r="V303" i="17"/>
  <c r="V304" i="17"/>
  <c r="V305" i="17"/>
  <c r="V306" i="17"/>
  <c r="V307" i="17"/>
  <c r="V308" i="17"/>
  <c r="V309" i="17"/>
  <c r="V310" i="17"/>
  <c r="V311" i="17"/>
  <c r="V312" i="17"/>
  <c r="V313" i="17"/>
  <c r="V314" i="17"/>
  <c r="V315" i="17"/>
  <c r="V316" i="17"/>
  <c r="V317" i="17"/>
  <c r="V318" i="17"/>
  <c r="V319" i="17"/>
  <c r="V320" i="17"/>
  <c r="V321" i="17"/>
  <c r="V322" i="17"/>
  <c r="V323" i="17"/>
  <c r="V324" i="17"/>
  <c r="V325" i="17"/>
  <c r="V326" i="17"/>
  <c r="V327" i="17"/>
  <c r="V328" i="17"/>
  <c r="V329" i="17"/>
  <c r="V330" i="17"/>
  <c r="V331" i="17"/>
  <c r="V332" i="17"/>
  <c r="V333" i="17"/>
  <c r="V334" i="17"/>
  <c r="V335" i="17"/>
  <c r="V336" i="17"/>
  <c r="V337" i="17"/>
  <c r="V338" i="17"/>
  <c r="V339" i="17"/>
  <c r="V340" i="17"/>
  <c r="V341" i="17"/>
  <c r="V342" i="17"/>
  <c r="V343" i="17"/>
  <c r="V344" i="17"/>
  <c r="V345" i="17"/>
  <c r="V346" i="17"/>
  <c r="V347" i="17"/>
  <c r="V348" i="17"/>
  <c r="V349" i="17"/>
  <c r="V350" i="17"/>
  <c r="V351" i="17"/>
  <c r="V352" i="17"/>
  <c r="V353" i="17"/>
  <c r="V354" i="17"/>
  <c r="V355" i="17"/>
  <c r="V356" i="17"/>
  <c r="V357" i="17"/>
  <c r="V358" i="17"/>
  <c r="V359" i="17"/>
  <c r="V360" i="17"/>
  <c r="V361" i="17"/>
  <c r="V362" i="17"/>
  <c r="V363" i="17"/>
  <c r="V364" i="17"/>
  <c r="V365" i="17"/>
  <c r="V366" i="17"/>
  <c r="V367" i="17"/>
  <c r="V368" i="17"/>
  <c r="V369" i="17"/>
  <c r="V370" i="17"/>
  <c r="V371" i="17"/>
  <c r="V372" i="17"/>
  <c r="V373" i="17"/>
  <c r="V374" i="17"/>
  <c r="V375" i="17"/>
  <c r="V376" i="17"/>
  <c r="V377" i="17"/>
  <c r="V378" i="17"/>
  <c r="V379" i="17"/>
  <c r="V380" i="17"/>
  <c r="V381" i="17"/>
  <c r="V382" i="17"/>
  <c r="V383" i="17"/>
  <c r="V384" i="17"/>
  <c r="V385" i="17"/>
  <c r="V386" i="17"/>
  <c r="V387" i="17"/>
  <c r="V388" i="17"/>
  <c r="V389" i="17"/>
  <c r="V390" i="17"/>
  <c r="V391" i="17"/>
  <c r="V392" i="17"/>
  <c r="V393" i="17"/>
  <c r="V394" i="17"/>
  <c r="V395" i="17"/>
  <c r="V396" i="17"/>
  <c r="V397" i="17"/>
  <c r="V398" i="17"/>
  <c r="V399" i="17"/>
  <c r="V400" i="17"/>
  <c r="V401" i="17"/>
  <c r="V402" i="17"/>
  <c r="V403" i="17"/>
  <c r="V404" i="17"/>
  <c r="V405" i="17"/>
  <c r="V406" i="17"/>
  <c r="V407" i="17"/>
  <c r="V408" i="17"/>
  <c r="V409" i="17"/>
  <c r="V410" i="17"/>
  <c r="V411" i="17"/>
  <c r="V412" i="17"/>
  <c r="V413" i="17"/>
  <c r="V414" i="17"/>
  <c r="V415" i="17"/>
  <c r="V416" i="17"/>
  <c r="V417" i="17"/>
  <c r="V418" i="17"/>
  <c r="V419" i="17"/>
  <c r="V420" i="17"/>
  <c r="V421" i="17"/>
  <c r="V422" i="17"/>
  <c r="V423" i="17"/>
  <c r="V424" i="17"/>
  <c r="V425" i="17"/>
  <c r="V426" i="17"/>
  <c r="V427" i="17"/>
  <c r="V428" i="17"/>
  <c r="V429" i="17"/>
  <c r="V430" i="17"/>
  <c r="V431" i="17"/>
  <c r="V432" i="17"/>
  <c r="V433" i="17"/>
  <c r="V434" i="17"/>
  <c r="V435" i="17"/>
  <c r="V436" i="17"/>
  <c r="V437" i="17"/>
  <c r="V438" i="17"/>
  <c r="V439" i="17"/>
  <c r="V440" i="17"/>
  <c r="V441" i="17"/>
  <c r="V442" i="17"/>
  <c r="V443" i="17"/>
  <c r="V444" i="17"/>
  <c r="V445" i="17"/>
  <c r="V446" i="17"/>
  <c r="V447" i="17"/>
  <c r="V448" i="17"/>
  <c r="V449" i="17"/>
  <c r="V450" i="17"/>
  <c r="V451" i="17"/>
  <c r="V452" i="17"/>
  <c r="V453" i="17"/>
  <c r="V454" i="17"/>
  <c r="V455" i="17"/>
  <c r="V456" i="17"/>
  <c r="V457" i="17"/>
  <c r="V458" i="17"/>
  <c r="V459" i="17"/>
  <c r="V460" i="17"/>
  <c r="V461" i="17"/>
  <c r="V462" i="17"/>
  <c r="V463" i="17"/>
  <c r="V464" i="17"/>
  <c r="V465" i="17"/>
  <c r="V466" i="17"/>
  <c r="V467" i="17"/>
  <c r="V468" i="17"/>
  <c r="V469" i="17"/>
  <c r="V470" i="17"/>
  <c r="V471" i="17"/>
  <c r="V472" i="17"/>
  <c r="V473" i="17"/>
  <c r="V474" i="17"/>
  <c r="V475" i="17"/>
  <c r="V476" i="17"/>
  <c r="V477" i="17"/>
  <c r="V478" i="17"/>
  <c r="V479" i="17"/>
  <c r="V480" i="17"/>
  <c r="V481" i="17"/>
  <c r="V482" i="17"/>
  <c r="V483" i="17"/>
  <c r="V484" i="17"/>
  <c r="V485" i="17"/>
  <c r="V486" i="17"/>
  <c r="V487" i="17"/>
  <c r="V488" i="17"/>
  <c r="V489" i="17"/>
  <c r="V490" i="17"/>
  <c r="V491" i="17"/>
  <c r="V492" i="17"/>
  <c r="V493" i="17"/>
  <c r="V494" i="17"/>
  <c r="V495" i="17"/>
  <c r="V496" i="17"/>
  <c r="V497" i="17"/>
  <c r="V498" i="17"/>
  <c r="V499" i="17"/>
  <c r="V500" i="17"/>
  <c r="V501" i="17"/>
  <c r="V502" i="17"/>
  <c r="V503" i="17"/>
  <c r="V504" i="17"/>
  <c r="V505" i="17"/>
  <c r="V506" i="17"/>
  <c r="V507" i="17"/>
  <c r="V508" i="17"/>
  <c r="V509" i="17"/>
  <c r="V510" i="17"/>
  <c r="V511" i="17"/>
  <c r="V512" i="17"/>
  <c r="V513" i="17"/>
  <c r="V514" i="17"/>
  <c r="V515" i="17"/>
  <c r="V516" i="17"/>
  <c r="V517" i="17"/>
  <c r="V518" i="17"/>
  <c r="V519" i="17"/>
  <c r="V520" i="17"/>
  <c r="V521" i="17"/>
  <c r="V522" i="17"/>
  <c r="V523" i="17"/>
  <c r="V524" i="17"/>
  <c r="V525" i="17"/>
  <c r="V526" i="17"/>
  <c r="V527" i="17"/>
  <c r="V528" i="17"/>
  <c r="V529" i="17"/>
  <c r="V530" i="17"/>
  <c r="V531" i="17"/>
  <c r="V532" i="17"/>
  <c r="V533" i="17"/>
  <c r="V534" i="17"/>
  <c r="V535" i="17"/>
  <c r="V536" i="17"/>
  <c r="V537" i="17"/>
  <c r="V538" i="17"/>
  <c r="V539" i="17"/>
  <c r="V540" i="17"/>
  <c r="V541" i="17"/>
  <c r="V542" i="17"/>
  <c r="V543" i="17"/>
  <c r="V544" i="17"/>
  <c r="V545" i="17"/>
  <c r="V546" i="17"/>
  <c r="V547" i="17"/>
  <c r="V548" i="17"/>
  <c r="V549" i="17"/>
  <c r="V550" i="17"/>
  <c r="V551" i="17"/>
  <c r="V552" i="17"/>
  <c r="V553" i="17"/>
  <c r="V554" i="17"/>
  <c r="V555" i="17"/>
  <c r="V556" i="17"/>
  <c r="V557" i="17"/>
  <c r="V558" i="17"/>
  <c r="V559" i="17"/>
  <c r="V560" i="17"/>
  <c r="V561" i="17"/>
  <c r="V562" i="17"/>
  <c r="V563" i="17"/>
  <c r="V564" i="17"/>
  <c r="V565" i="17"/>
  <c r="V566" i="17"/>
  <c r="V567" i="17"/>
  <c r="V568" i="17"/>
  <c r="V569" i="17"/>
  <c r="V570" i="17"/>
  <c r="V571" i="17"/>
  <c r="V572" i="17"/>
  <c r="V573" i="17"/>
  <c r="V574" i="17"/>
  <c r="V575" i="17"/>
  <c r="V576" i="17"/>
  <c r="V577" i="17"/>
  <c r="V578" i="17"/>
  <c r="V579" i="17"/>
  <c r="V580" i="17"/>
  <c r="V581" i="17"/>
  <c r="V582" i="17"/>
  <c r="V583" i="17"/>
  <c r="V584" i="17"/>
  <c r="V585" i="17"/>
  <c r="V586" i="17"/>
  <c r="V587" i="17"/>
  <c r="V588" i="17"/>
  <c r="V589" i="17"/>
  <c r="V590" i="17"/>
  <c r="V591" i="17"/>
  <c r="V592" i="17"/>
  <c r="V593" i="17"/>
  <c r="V594" i="17"/>
  <c r="V595" i="17"/>
  <c r="V596" i="17"/>
  <c r="V597" i="17"/>
  <c r="V598" i="17"/>
  <c r="V599" i="17"/>
  <c r="V600" i="17"/>
  <c r="V601" i="17"/>
  <c r="V602" i="17"/>
  <c r="V603" i="17"/>
  <c r="V604" i="17"/>
  <c r="V605" i="17"/>
  <c r="V606" i="17"/>
  <c r="V607" i="17"/>
  <c r="V608" i="17"/>
  <c r="V609" i="17"/>
  <c r="V610" i="17"/>
  <c r="V611" i="17"/>
  <c r="V612" i="17"/>
  <c r="V613" i="17"/>
  <c r="V614" i="17"/>
  <c r="V615" i="17"/>
  <c r="V616" i="17"/>
  <c r="V617" i="17"/>
  <c r="V618" i="17"/>
  <c r="V619" i="17"/>
  <c r="V620" i="17"/>
  <c r="V621" i="17"/>
  <c r="V622" i="17"/>
  <c r="V623" i="17"/>
  <c r="V624" i="17"/>
  <c r="V625" i="17"/>
  <c r="V626" i="17"/>
  <c r="V627" i="17"/>
  <c r="V628" i="17"/>
  <c r="V629" i="17"/>
  <c r="V630" i="17"/>
  <c r="V631" i="17"/>
  <c r="V632" i="17"/>
  <c r="V633" i="17"/>
  <c r="V634" i="17"/>
  <c r="V635" i="17"/>
  <c r="V636" i="17"/>
  <c r="V637" i="17"/>
  <c r="V638" i="17"/>
  <c r="V639" i="17"/>
  <c r="V640" i="17"/>
  <c r="V641" i="17"/>
  <c r="V642" i="17"/>
  <c r="V643" i="17"/>
  <c r="V644" i="17"/>
  <c r="V645" i="17"/>
  <c r="V646" i="17"/>
  <c r="V647" i="17"/>
  <c r="V648" i="17"/>
  <c r="V649" i="17"/>
  <c r="V650" i="17"/>
  <c r="V651" i="17"/>
  <c r="V652" i="17"/>
  <c r="V653" i="17"/>
  <c r="V654" i="17"/>
  <c r="V655" i="17"/>
  <c r="V656" i="17"/>
  <c r="V657" i="17"/>
  <c r="V658" i="17"/>
  <c r="V659" i="17"/>
  <c r="V660" i="17"/>
  <c r="V661" i="17"/>
  <c r="V662" i="17"/>
  <c r="V663" i="17"/>
  <c r="V664" i="17"/>
  <c r="V665" i="17"/>
  <c r="V666" i="17"/>
  <c r="V667" i="17"/>
  <c r="V668" i="17"/>
  <c r="V669" i="17"/>
  <c r="V670" i="17"/>
  <c r="V671" i="17"/>
  <c r="V672" i="17"/>
  <c r="V673" i="17"/>
  <c r="V674" i="17"/>
  <c r="V675" i="17"/>
  <c r="V676" i="17"/>
  <c r="V677" i="17"/>
  <c r="V678" i="17"/>
  <c r="V679" i="17"/>
  <c r="V680" i="17"/>
  <c r="V681" i="17"/>
  <c r="V682" i="17"/>
  <c r="V683" i="17"/>
  <c r="V684" i="17"/>
  <c r="V685" i="17"/>
  <c r="V686" i="17"/>
  <c r="V687" i="17"/>
  <c r="V688" i="17"/>
  <c r="V689" i="17"/>
  <c r="V690" i="17"/>
  <c r="V691" i="17"/>
  <c r="V692" i="17"/>
  <c r="V693" i="17"/>
  <c r="V694" i="17"/>
  <c r="V695" i="17"/>
  <c r="V696" i="17"/>
  <c r="V697" i="17"/>
  <c r="V698" i="17"/>
  <c r="V699" i="17"/>
  <c r="V700" i="17"/>
  <c r="V701" i="17"/>
  <c r="V702" i="17"/>
  <c r="V703" i="17"/>
  <c r="V704" i="17"/>
  <c r="V705" i="17"/>
  <c r="V706" i="17"/>
  <c r="V707" i="17"/>
  <c r="V708" i="17"/>
  <c r="V709" i="17"/>
  <c r="V710" i="17"/>
  <c r="V711" i="17"/>
  <c r="V712" i="17"/>
  <c r="V713" i="17"/>
  <c r="V714" i="17"/>
  <c r="V715" i="17"/>
  <c r="V716" i="17"/>
  <c r="V717" i="17"/>
  <c r="V718" i="17"/>
  <c r="V719" i="17"/>
  <c r="V720" i="17"/>
  <c r="V721" i="17"/>
  <c r="V722" i="17"/>
  <c r="V723" i="17"/>
  <c r="V724" i="17"/>
  <c r="V725" i="17"/>
  <c r="V726" i="17"/>
  <c r="V727" i="17"/>
  <c r="V728" i="17"/>
  <c r="V729" i="17"/>
  <c r="V730" i="17"/>
  <c r="V731" i="17"/>
  <c r="V732" i="17"/>
  <c r="V733" i="17"/>
  <c r="V734" i="17"/>
  <c r="V735" i="17"/>
  <c r="V736" i="17"/>
  <c r="V737" i="17"/>
  <c r="V738" i="17"/>
  <c r="V739" i="17"/>
  <c r="V740" i="17"/>
  <c r="V741" i="17"/>
  <c r="V742" i="17"/>
  <c r="V743" i="17"/>
  <c r="V744" i="17"/>
  <c r="V745" i="17"/>
  <c r="V746" i="17"/>
  <c r="V747" i="17"/>
  <c r="V748" i="17"/>
  <c r="V749" i="17"/>
  <c r="V750" i="17"/>
  <c r="V751" i="17"/>
  <c r="V752" i="17"/>
  <c r="V753" i="17"/>
  <c r="V754" i="17"/>
  <c r="V755" i="17"/>
  <c r="V756" i="17"/>
  <c r="V757" i="17"/>
  <c r="V758" i="17"/>
  <c r="V759" i="17"/>
  <c r="V760" i="17"/>
  <c r="V761" i="17"/>
  <c r="V762" i="17"/>
  <c r="V763" i="17"/>
  <c r="V764" i="17"/>
  <c r="V765" i="17"/>
  <c r="V766" i="17"/>
  <c r="V767" i="17"/>
  <c r="V768" i="17"/>
  <c r="V769" i="17"/>
  <c r="V770" i="17"/>
  <c r="V771" i="17"/>
  <c r="V772" i="17"/>
  <c r="V773" i="17"/>
  <c r="V774" i="17"/>
  <c r="V775" i="17"/>
  <c r="V776" i="17"/>
  <c r="V777" i="17"/>
  <c r="V778" i="17"/>
  <c r="V779" i="17"/>
  <c r="V780" i="17"/>
  <c r="V781" i="17"/>
  <c r="V782" i="17"/>
  <c r="V783" i="17"/>
  <c r="V784" i="17"/>
  <c r="V785" i="17"/>
  <c r="V786" i="17"/>
  <c r="V787" i="17"/>
  <c r="V788" i="17"/>
  <c r="V789" i="17"/>
  <c r="V790" i="17"/>
  <c r="V791" i="17"/>
  <c r="V792" i="17"/>
  <c r="V793" i="17"/>
  <c r="V794" i="17"/>
  <c r="V795" i="17"/>
  <c r="V796" i="17"/>
  <c r="V797" i="17"/>
  <c r="V798" i="17"/>
  <c r="V799" i="17"/>
  <c r="V800" i="17"/>
  <c r="V801" i="17"/>
  <c r="V802" i="17"/>
  <c r="V803" i="17"/>
  <c r="V804" i="17"/>
  <c r="V805" i="17"/>
  <c r="V806" i="17"/>
  <c r="V807" i="17"/>
  <c r="V808" i="17"/>
  <c r="V809" i="17"/>
  <c r="V810" i="17"/>
  <c r="V811" i="17"/>
  <c r="V812" i="17"/>
  <c r="V813" i="17"/>
  <c r="V814" i="17"/>
  <c r="V815" i="17"/>
  <c r="V816" i="17"/>
  <c r="V817" i="17"/>
  <c r="V818" i="17"/>
  <c r="V819" i="17"/>
  <c r="V820" i="17"/>
  <c r="V821" i="17"/>
  <c r="V822" i="17"/>
  <c r="V823" i="17"/>
  <c r="V824" i="17"/>
  <c r="V825" i="17"/>
  <c r="V826" i="17"/>
  <c r="V827" i="17"/>
  <c r="V828" i="17"/>
  <c r="V829" i="17"/>
  <c r="V830" i="17"/>
  <c r="V831" i="17"/>
  <c r="V832" i="17"/>
  <c r="V833" i="17"/>
  <c r="V834" i="17"/>
  <c r="V835" i="17"/>
  <c r="V836" i="17"/>
  <c r="V837" i="17"/>
  <c r="V838" i="17"/>
  <c r="V839" i="17"/>
  <c r="V840" i="17"/>
  <c r="V841" i="17"/>
  <c r="V842" i="17"/>
  <c r="V843" i="17"/>
  <c r="V844" i="17"/>
  <c r="V845" i="17"/>
  <c r="V846" i="17"/>
  <c r="V847" i="17"/>
  <c r="V848" i="17"/>
  <c r="V849" i="17"/>
  <c r="V850" i="17"/>
  <c r="V851" i="17"/>
  <c r="V852" i="17"/>
  <c r="V853" i="17"/>
  <c r="V854" i="17"/>
  <c r="V855" i="17"/>
  <c r="V856" i="17"/>
  <c r="V857" i="17"/>
  <c r="V858" i="17"/>
  <c r="V859" i="17"/>
  <c r="V860" i="17"/>
  <c r="V861" i="17"/>
  <c r="V862" i="17"/>
  <c r="V863" i="17"/>
  <c r="V864" i="17"/>
  <c r="V865" i="17"/>
  <c r="V866" i="17"/>
  <c r="V867" i="17"/>
  <c r="V868" i="17"/>
  <c r="V869" i="17"/>
  <c r="V870" i="17"/>
  <c r="V871" i="17"/>
  <c r="V872" i="17"/>
  <c r="V873" i="17"/>
  <c r="V874" i="17"/>
  <c r="V875" i="17"/>
  <c r="V876" i="17"/>
  <c r="V877" i="17"/>
  <c r="V878" i="17"/>
  <c r="V879" i="17"/>
  <c r="V880" i="17"/>
  <c r="V881" i="17"/>
  <c r="V882" i="17"/>
  <c r="V883" i="17"/>
  <c r="V884" i="17"/>
  <c r="V885" i="17"/>
  <c r="V886" i="17"/>
  <c r="V887" i="17"/>
  <c r="V888" i="17"/>
  <c r="V889" i="17"/>
  <c r="V890" i="17"/>
  <c r="V891" i="17"/>
  <c r="V892" i="17"/>
  <c r="V893" i="17"/>
  <c r="V894" i="17"/>
  <c r="V895" i="17"/>
  <c r="V896" i="17"/>
  <c r="V897" i="17"/>
  <c r="V898" i="17"/>
  <c r="V899" i="17"/>
  <c r="V900" i="17"/>
  <c r="V901" i="17"/>
  <c r="V902" i="17"/>
  <c r="V903" i="17"/>
  <c r="V904" i="17"/>
  <c r="V905" i="17"/>
  <c r="V906" i="17"/>
  <c r="V907" i="17"/>
  <c r="V908" i="17"/>
  <c r="V909" i="17"/>
  <c r="V910" i="17"/>
  <c r="V911" i="17"/>
  <c r="V912" i="17"/>
  <c r="V913" i="17"/>
  <c r="V914" i="17"/>
  <c r="V915" i="17"/>
  <c r="V916" i="17"/>
  <c r="V917" i="17"/>
  <c r="V918" i="17"/>
  <c r="V919" i="17"/>
  <c r="V920" i="17"/>
  <c r="V921" i="17"/>
  <c r="V922" i="17"/>
  <c r="V923" i="17"/>
  <c r="V924" i="17"/>
  <c r="V925" i="17"/>
  <c r="V926" i="17"/>
  <c r="V927" i="17"/>
  <c r="V928" i="17"/>
  <c r="V929" i="17"/>
  <c r="V930" i="17"/>
  <c r="V931" i="17"/>
  <c r="V932" i="17"/>
  <c r="V933" i="17"/>
  <c r="V934" i="17"/>
  <c r="V935" i="17"/>
  <c r="V936" i="17"/>
  <c r="V937" i="17"/>
  <c r="V938" i="17"/>
  <c r="V939" i="17"/>
  <c r="V940" i="17"/>
  <c r="V941" i="17"/>
  <c r="V942" i="17"/>
  <c r="V943" i="17"/>
  <c r="V944" i="17"/>
  <c r="V945" i="17"/>
  <c r="V946" i="17"/>
  <c r="V947" i="17"/>
  <c r="V948" i="17"/>
  <c r="V949" i="17"/>
  <c r="V950" i="17"/>
  <c r="V951" i="17"/>
  <c r="V952" i="17"/>
  <c r="V953" i="17"/>
  <c r="V954" i="17"/>
  <c r="V955" i="17"/>
  <c r="V956" i="17"/>
  <c r="V957" i="17"/>
  <c r="V958" i="17"/>
  <c r="V959" i="17"/>
  <c r="V960" i="17"/>
  <c r="V961" i="17"/>
  <c r="V962" i="17"/>
  <c r="V963" i="17"/>
  <c r="V964" i="17"/>
  <c r="V965" i="17"/>
  <c r="V966" i="17"/>
  <c r="V967" i="17"/>
  <c r="V968" i="17"/>
  <c r="V969" i="17"/>
  <c r="V970" i="17"/>
  <c r="V971" i="17"/>
  <c r="V972" i="17"/>
  <c r="V973" i="17"/>
  <c r="V974" i="17"/>
  <c r="V975" i="17"/>
  <c r="V976" i="17"/>
  <c r="V977" i="17"/>
  <c r="V978" i="17"/>
  <c r="V979" i="17"/>
  <c r="V980" i="17"/>
  <c r="V981" i="17"/>
  <c r="V982" i="17"/>
  <c r="V983" i="17"/>
  <c r="V984" i="17"/>
  <c r="V985" i="17"/>
  <c r="V986" i="17"/>
  <c r="V987" i="17"/>
  <c r="V988" i="17"/>
  <c r="V989" i="17"/>
  <c r="V990" i="17"/>
  <c r="V991" i="17"/>
  <c r="V992" i="17"/>
  <c r="V993" i="17"/>
  <c r="V994" i="17"/>
  <c r="V995" i="17"/>
  <c r="V996" i="17"/>
  <c r="V997" i="17"/>
  <c r="V998" i="17"/>
  <c r="V999" i="17"/>
  <c r="V1000" i="17"/>
  <c r="V1001" i="17"/>
  <c r="V1002" i="17"/>
  <c r="V1003" i="17"/>
  <c r="V1004" i="17"/>
  <c r="V1005" i="17"/>
  <c r="V1006" i="17"/>
  <c r="V1007" i="17"/>
  <c r="V1008" i="17"/>
  <c r="V1009" i="17"/>
  <c r="V1010" i="17"/>
  <c r="V1011" i="17"/>
  <c r="V1012" i="17"/>
  <c r="V1013" i="17"/>
  <c r="V1014" i="17"/>
  <c r="V1015" i="17"/>
  <c r="V1016" i="17"/>
  <c r="V1017" i="17"/>
  <c r="V1018" i="17"/>
  <c r="V1019" i="17"/>
  <c r="V1020" i="17"/>
  <c r="V1021" i="17"/>
  <c r="V1022" i="17"/>
  <c r="V1023" i="17"/>
  <c r="V1024" i="17"/>
  <c r="V1025" i="17"/>
  <c r="V1026" i="17"/>
  <c r="V1027" i="17"/>
  <c r="V1028" i="17"/>
  <c r="V1029" i="17"/>
  <c r="V1030" i="17"/>
  <c r="V1031" i="17"/>
  <c r="V1032" i="17"/>
  <c r="V1033" i="17"/>
  <c r="V1034" i="17"/>
  <c r="V1035" i="17"/>
  <c r="V1036" i="17"/>
  <c r="V1037" i="17"/>
  <c r="V1038" i="17"/>
  <c r="V1039" i="17"/>
  <c r="V1040" i="17"/>
  <c r="V1041" i="17"/>
  <c r="V1042" i="17"/>
  <c r="V1043" i="17"/>
  <c r="V1044" i="17"/>
  <c r="V1045" i="17"/>
  <c r="V1046" i="17"/>
  <c r="V1047" i="17"/>
  <c r="V1048" i="17"/>
  <c r="V1049" i="17"/>
  <c r="V1050" i="17"/>
  <c r="V1051" i="17"/>
  <c r="V1052" i="17"/>
  <c r="V1053" i="17"/>
  <c r="V1054" i="17"/>
  <c r="V1055" i="17"/>
  <c r="V1056" i="17"/>
  <c r="V1057" i="17"/>
  <c r="V1058" i="17"/>
  <c r="V1059" i="17"/>
  <c r="V1060" i="17"/>
  <c r="V1061" i="17"/>
  <c r="V1062" i="17"/>
  <c r="V1063" i="17"/>
  <c r="V1064" i="17"/>
  <c r="V1065" i="17"/>
  <c r="V1066" i="17"/>
  <c r="V1067" i="17"/>
  <c r="V1068" i="17"/>
  <c r="V1069" i="17"/>
  <c r="V1070" i="17"/>
  <c r="V1071" i="17"/>
  <c r="V1072" i="17"/>
  <c r="V1073" i="17"/>
  <c r="V1074" i="17"/>
  <c r="V1075" i="17"/>
  <c r="V1076" i="17"/>
  <c r="V1077" i="17"/>
  <c r="V1078" i="17"/>
  <c r="V1079" i="17"/>
  <c r="V1080" i="17"/>
  <c r="V1081" i="17"/>
  <c r="V1082" i="17"/>
  <c r="V1083" i="17"/>
  <c r="V1084" i="17"/>
  <c r="V1085" i="17"/>
  <c r="V1086" i="17"/>
  <c r="V1087" i="17"/>
  <c r="V1088" i="17"/>
  <c r="V1089" i="17"/>
  <c r="V1090" i="17"/>
  <c r="V1091" i="17"/>
  <c r="V1092" i="17"/>
  <c r="V1093" i="17"/>
  <c r="V1094" i="17"/>
  <c r="V1095" i="17"/>
  <c r="V1096" i="17"/>
  <c r="V1097" i="17"/>
  <c r="V1098" i="17"/>
  <c r="V1099" i="17"/>
  <c r="V1100" i="17"/>
  <c r="V1101" i="17"/>
  <c r="V1102" i="17"/>
  <c r="V1103" i="17"/>
  <c r="V1104" i="17"/>
  <c r="V1105" i="17"/>
  <c r="V1106" i="17"/>
  <c r="V1107" i="17"/>
  <c r="V1108" i="17"/>
  <c r="V1109" i="17"/>
  <c r="V1110" i="17"/>
  <c r="V1111" i="17"/>
  <c r="V1112" i="17"/>
  <c r="V1113" i="17"/>
  <c r="V1114" i="17"/>
  <c r="V1115" i="17"/>
  <c r="V1116" i="17"/>
  <c r="V1117" i="17"/>
  <c r="V1118" i="17"/>
  <c r="V1119" i="17"/>
  <c r="V1120" i="17"/>
  <c r="V1121" i="17"/>
  <c r="V1122" i="17"/>
  <c r="V1123" i="17"/>
  <c r="V1124" i="17"/>
  <c r="V1125" i="17"/>
  <c r="V1126" i="17"/>
  <c r="V1127" i="17"/>
  <c r="V1128" i="17"/>
  <c r="V1129" i="17"/>
  <c r="V1130" i="17"/>
  <c r="V1131" i="17"/>
  <c r="V1132" i="17"/>
  <c r="V1133" i="17"/>
  <c r="V1134" i="17"/>
  <c r="V1135" i="17"/>
  <c r="V1136" i="17"/>
  <c r="V1137" i="17"/>
  <c r="V1138" i="17"/>
  <c r="V1139" i="17"/>
  <c r="V1140" i="17"/>
  <c r="V1141" i="17"/>
  <c r="V1142" i="17"/>
  <c r="V1143" i="17"/>
  <c r="V1144" i="17"/>
  <c r="V1145" i="17"/>
  <c r="V1146" i="17"/>
  <c r="V1147" i="17"/>
  <c r="V1148" i="17"/>
  <c r="V1149" i="17"/>
  <c r="V1150" i="17"/>
  <c r="V1151" i="17"/>
  <c r="V1152" i="17"/>
  <c r="V1153" i="17"/>
  <c r="V1154" i="17"/>
  <c r="V1155" i="17"/>
  <c r="V1156" i="17"/>
  <c r="V1157" i="17"/>
  <c r="V1158" i="17"/>
  <c r="V1159" i="17"/>
  <c r="V1160" i="17"/>
  <c r="V1161" i="17"/>
  <c r="V1162" i="17"/>
  <c r="V1163" i="17"/>
  <c r="V1164" i="17"/>
  <c r="V1165" i="17"/>
  <c r="V1166" i="17"/>
  <c r="V1167" i="17"/>
  <c r="V1168" i="17"/>
  <c r="V1169" i="17"/>
  <c r="V1170" i="17"/>
  <c r="V1171" i="17"/>
  <c r="V1172" i="17"/>
  <c r="V1173" i="17"/>
  <c r="V1174" i="17"/>
  <c r="V1175" i="17"/>
  <c r="V1176" i="17"/>
  <c r="V1177" i="17"/>
  <c r="V1178" i="17"/>
  <c r="V1179" i="17"/>
  <c r="V1180" i="17"/>
  <c r="V1181" i="17"/>
  <c r="V1182" i="17"/>
  <c r="V1183" i="17"/>
  <c r="V1184" i="17"/>
  <c r="V1185" i="17"/>
  <c r="V1186" i="17"/>
  <c r="V1187" i="17"/>
  <c r="V1188" i="17"/>
  <c r="V1189" i="17"/>
  <c r="V1190" i="17"/>
  <c r="V1191" i="17"/>
  <c r="V1192" i="17"/>
  <c r="V1193" i="17"/>
  <c r="V1194" i="17"/>
  <c r="V1195" i="17"/>
  <c r="V1196" i="17"/>
  <c r="V1197" i="17"/>
  <c r="V1198" i="17"/>
  <c r="V1199" i="17"/>
  <c r="V1200" i="17"/>
  <c r="V1201" i="17"/>
  <c r="V1202" i="17"/>
  <c r="V1203" i="17"/>
  <c r="V1204" i="17"/>
  <c r="V1205" i="17"/>
  <c r="V1206" i="17"/>
  <c r="V1207" i="17"/>
  <c r="V1208" i="17"/>
  <c r="V1209" i="17"/>
  <c r="V1210" i="17"/>
  <c r="V1211" i="17"/>
  <c r="V1212" i="17"/>
  <c r="V1213" i="17"/>
  <c r="V1214" i="17"/>
  <c r="V1215" i="17"/>
  <c r="V1216" i="17"/>
  <c r="V1217" i="17"/>
  <c r="V1218" i="17"/>
  <c r="V1219" i="17"/>
  <c r="V1220" i="17"/>
  <c r="V1221" i="17"/>
  <c r="V1222" i="17"/>
  <c r="V1223" i="17"/>
  <c r="V1224" i="17"/>
  <c r="V1225" i="17"/>
  <c r="V1226" i="17"/>
  <c r="V1227" i="17"/>
  <c r="V1228" i="17"/>
  <c r="V1229" i="17"/>
  <c r="V1230" i="17"/>
  <c r="V1231" i="17"/>
  <c r="V1232" i="17"/>
  <c r="V1233" i="17"/>
  <c r="V1234" i="17"/>
  <c r="V1235" i="17"/>
  <c r="V1236" i="17"/>
  <c r="V1237" i="17"/>
  <c r="V1238" i="17"/>
  <c r="V1239" i="17"/>
  <c r="V1240" i="17"/>
  <c r="V1241" i="17"/>
  <c r="V1242" i="17"/>
  <c r="V1243" i="17"/>
  <c r="V1244" i="17"/>
  <c r="V1245" i="17"/>
  <c r="V1246" i="17"/>
  <c r="V1247" i="17"/>
  <c r="V1248" i="17"/>
  <c r="V1249" i="17"/>
  <c r="V1250" i="17"/>
  <c r="V1251" i="17"/>
  <c r="V1252" i="17"/>
  <c r="V1253" i="17"/>
  <c r="V1254" i="17"/>
  <c r="V1255" i="17"/>
  <c r="V1256" i="17"/>
  <c r="V1257" i="17"/>
  <c r="V1258" i="17"/>
  <c r="V1259" i="17"/>
  <c r="V1260" i="17"/>
  <c r="V1261" i="17"/>
  <c r="V1262" i="17"/>
  <c r="V1263" i="17"/>
  <c r="V1264" i="17"/>
  <c r="V1265" i="17"/>
  <c r="V1266" i="17"/>
  <c r="V1267" i="17"/>
  <c r="V1268" i="17"/>
  <c r="V1269" i="17"/>
  <c r="V1270" i="17"/>
  <c r="V1271" i="17"/>
  <c r="V1272" i="17"/>
  <c r="V1273" i="17"/>
  <c r="V1274" i="17"/>
  <c r="V1275" i="17"/>
  <c r="V1276" i="17"/>
  <c r="V1277" i="17"/>
  <c r="V1278" i="17"/>
  <c r="V1279" i="17"/>
  <c r="V1280" i="17"/>
  <c r="V1281" i="17"/>
  <c r="V1282" i="17"/>
  <c r="V1283" i="17"/>
  <c r="V1284" i="17"/>
  <c r="V1285" i="17"/>
  <c r="V1286" i="17"/>
  <c r="V1287" i="17"/>
  <c r="V1288" i="17"/>
  <c r="V1289" i="17"/>
  <c r="V1290" i="17"/>
  <c r="V1291" i="17"/>
  <c r="V1292" i="17"/>
  <c r="V1293" i="17"/>
  <c r="V1294" i="17"/>
  <c r="V1295" i="17"/>
  <c r="V1296" i="17"/>
  <c r="V1297" i="17"/>
  <c r="V1298" i="17"/>
  <c r="V1299" i="17"/>
  <c r="V1300" i="17"/>
  <c r="V1301" i="17"/>
  <c r="V1302" i="17"/>
  <c r="V1303" i="17"/>
  <c r="V1304" i="17"/>
  <c r="V1305" i="17"/>
  <c r="V1306" i="17"/>
  <c r="V1307" i="17"/>
  <c r="V1308" i="17"/>
  <c r="V1309" i="17"/>
  <c r="V1310" i="17"/>
  <c r="V1311" i="17"/>
  <c r="V1312" i="17"/>
  <c r="V1313" i="17"/>
  <c r="V1314" i="17"/>
  <c r="V1315" i="17"/>
  <c r="V1316" i="17"/>
  <c r="V1317" i="17"/>
  <c r="V1318" i="17"/>
  <c r="V1319" i="17"/>
  <c r="V1320" i="17"/>
  <c r="V1321" i="17"/>
  <c r="V1322" i="17"/>
  <c r="V1323" i="17"/>
  <c r="V1324" i="17"/>
  <c r="V1325" i="17"/>
  <c r="V1326" i="17"/>
  <c r="V1327" i="17"/>
  <c r="V1328" i="17"/>
  <c r="V1329" i="17"/>
  <c r="V1330" i="17"/>
  <c r="V1331" i="17"/>
  <c r="V1332" i="17"/>
  <c r="V1333" i="17"/>
  <c r="V1334" i="17"/>
  <c r="V1335" i="17"/>
  <c r="V1336" i="17"/>
  <c r="V1337" i="17"/>
  <c r="V1338" i="17"/>
  <c r="V1339" i="17"/>
  <c r="V1340" i="17"/>
  <c r="V1341" i="17"/>
  <c r="V1342" i="17"/>
  <c r="V1343" i="17"/>
  <c r="V1344" i="17"/>
  <c r="V1345" i="17"/>
  <c r="V1346" i="17"/>
  <c r="V1347" i="17"/>
  <c r="V1348" i="17"/>
  <c r="V1349" i="17"/>
  <c r="V1350" i="17"/>
  <c r="V1351" i="17"/>
  <c r="V1352" i="17"/>
  <c r="V1353" i="17"/>
  <c r="V1354" i="17"/>
  <c r="V1355" i="17"/>
  <c r="V1356" i="17"/>
  <c r="V1357" i="17"/>
  <c r="V1358" i="17"/>
  <c r="V1359" i="17"/>
  <c r="V1360" i="17"/>
  <c r="V1361" i="17"/>
  <c r="V1362" i="17"/>
  <c r="V1363" i="17"/>
  <c r="V1364" i="17"/>
  <c r="V1365" i="17"/>
  <c r="V1366" i="17"/>
  <c r="V1367" i="17"/>
  <c r="V1368" i="17"/>
  <c r="V1369" i="17"/>
  <c r="V1370" i="17"/>
  <c r="V1371" i="17"/>
  <c r="V1372" i="17"/>
  <c r="V1373" i="17"/>
  <c r="V1374" i="17"/>
  <c r="V1375" i="17"/>
  <c r="V1376" i="17"/>
  <c r="V1377" i="17"/>
  <c r="V1378" i="17"/>
  <c r="V1379" i="17"/>
  <c r="V1380" i="17"/>
  <c r="V1381" i="17"/>
  <c r="V1382" i="17"/>
  <c r="V1383" i="17"/>
  <c r="V1384" i="17"/>
  <c r="V1385" i="17"/>
  <c r="V1386" i="17"/>
  <c r="V1387" i="17"/>
  <c r="V1388" i="17"/>
  <c r="V1389" i="17"/>
  <c r="V1390" i="17"/>
  <c r="V1391" i="17"/>
  <c r="V1392" i="17"/>
  <c r="V1393" i="17"/>
  <c r="V1394" i="17"/>
  <c r="V1395" i="17"/>
  <c r="V1396" i="17"/>
  <c r="V1397" i="17"/>
  <c r="V1398" i="17"/>
  <c r="V1399" i="17"/>
  <c r="V1400" i="17"/>
  <c r="V1401" i="17"/>
  <c r="V1402" i="17"/>
  <c r="V1403" i="17"/>
  <c r="V1404" i="17"/>
  <c r="V1405" i="17"/>
  <c r="V1406" i="17"/>
  <c r="V1407" i="17"/>
  <c r="V1408" i="17"/>
  <c r="V1409" i="17"/>
  <c r="V1410" i="17"/>
  <c r="V1411" i="17"/>
  <c r="V1412" i="17"/>
  <c r="V1413" i="17"/>
  <c r="V1414" i="17"/>
  <c r="V1415" i="17"/>
  <c r="V1416" i="17"/>
  <c r="V1417" i="17"/>
  <c r="V1418" i="17"/>
  <c r="V1419" i="17"/>
  <c r="V1420" i="17"/>
  <c r="V1421" i="17"/>
  <c r="V1422" i="17"/>
  <c r="V1423" i="17"/>
  <c r="V1424" i="17"/>
  <c r="V1425" i="17"/>
  <c r="V1426" i="17"/>
  <c r="V1427" i="17"/>
  <c r="V1428" i="17"/>
  <c r="V1429" i="17"/>
  <c r="V1430" i="17"/>
  <c r="V1431" i="17"/>
  <c r="V1432" i="17"/>
  <c r="V1433" i="17"/>
  <c r="V1434" i="17"/>
  <c r="V1435" i="17"/>
  <c r="V1436" i="17"/>
  <c r="V1437" i="17"/>
  <c r="V1438" i="17"/>
  <c r="V1439" i="17"/>
  <c r="V1440" i="17"/>
  <c r="V1441" i="17"/>
  <c r="V1442" i="17"/>
  <c r="V1443" i="17"/>
  <c r="V1444" i="17"/>
  <c r="V1445" i="17"/>
  <c r="V1446" i="17"/>
  <c r="V1447" i="17"/>
  <c r="V1448" i="17"/>
  <c r="V1449" i="17"/>
  <c r="V1450" i="17"/>
  <c r="V1451" i="17"/>
  <c r="V1452" i="17"/>
  <c r="V1453" i="17"/>
  <c r="V1454" i="17"/>
  <c r="V1455" i="17"/>
  <c r="V1456" i="17"/>
  <c r="V1457" i="17"/>
  <c r="V1458" i="17"/>
  <c r="V1459" i="17"/>
  <c r="V1460" i="17"/>
  <c r="V1461" i="17"/>
  <c r="V1462" i="17"/>
  <c r="V1463" i="17"/>
  <c r="V1464" i="17"/>
  <c r="V1465" i="17"/>
  <c r="V1466" i="17"/>
  <c r="V1467" i="17"/>
  <c r="V1468" i="17"/>
  <c r="V1469" i="17"/>
  <c r="V1470" i="17"/>
  <c r="V1471" i="17"/>
  <c r="V1472" i="17"/>
  <c r="V1473" i="17"/>
  <c r="V1474" i="17"/>
  <c r="V1475" i="17"/>
  <c r="V1476" i="17"/>
  <c r="V1477" i="17"/>
  <c r="V1478" i="17"/>
  <c r="V1479" i="17"/>
  <c r="V1480" i="17"/>
  <c r="V1481" i="17"/>
  <c r="V1482" i="17"/>
  <c r="V1483" i="17"/>
  <c r="V1484" i="17"/>
  <c r="V1485" i="17"/>
  <c r="V1486" i="17"/>
  <c r="V1487" i="17"/>
  <c r="V1488" i="17"/>
  <c r="V1489" i="17"/>
  <c r="V1490" i="17"/>
  <c r="V1491" i="17"/>
  <c r="V1492" i="17"/>
  <c r="V1493" i="17"/>
  <c r="V1494" i="17"/>
  <c r="V1495" i="17"/>
  <c r="V1496" i="17"/>
  <c r="V1497" i="17"/>
  <c r="V1498" i="17"/>
  <c r="V1499" i="17"/>
  <c r="V1500" i="17"/>
  <c r="V1501" i="17"/>
  <c r="V1502" i="17"/>
  <c r="V1503" i="17"/>
  <c r="V1504" i="17"/>
  <c r="V1505" i="17"/>
  <c r="V1506" i="17"/>
  <c r="V1507" i="17"/>
  <c r="V1508" i="17"/>
  <c r="V1509" i="17"/>
  <c r="V1510" i="17"/>
  <c r="V1511" i="17"/>
  <c r="V1512" i="17"/>
  <c r="V1513" i="17"/>
  <c r="V1514" i="17"/>
  <c r="V1515" i="17"/>
  <c r="V1516" i="17"/>
  <c r="V1517" i="17"/>
  <c r="V1518" i="17"/>
  <c r="V1519" i="17"/>
  <c r="V1520" i="17"/>
  <c r="V1521" i="17"/>
  <c r="V1522" i="17"/>
  <c r="V1523" i="17"/>
  <c r="V1524" i="17"/>
  <c r="V1525" i="17"/>
  <c r="V1526" i="17"/>
  <c r="V1527" i="17"/>
  <c r="V1528" i="17"/>
  <c r="V1529" i="17"/>
  <c r="V1530" i="17"/>
  <c r="V1531" i="17"/>
  <c r="V1532" i="17"/>
  <c r="V1533" i="17"/>
  <c r="V1534" i="17"/>
  <c r="V1535" i="17"/>
  <c r="V1536" i="17"/>
  <c r="V1537" i="17"/>
  <c r="V1538" i="17"/>
  <c r="V1539" i="17"/>
  <c r="V1540" i="17"/>
  <c r="V1541" i="17"/>
  <c r="V1542" i="17"/>
  <c r="V1543" i="17"/>
  <c r="V1544" i="17"/>
  <c r="V1545" i="17"/>
  <c r="V1546" i="17"/>
  <c r="V1547" i="17"/>
  <c r="V1548" i="17"/>
  <c r="V1549" i="17"/>
  <c r="V1550" i="17"/>
  <c r="V1551" i="17"/>
  <c r="V1552" i="17"/>
  <c r="V1553" i="17"/>
  <c r="V1554" i="17"/>
  <c r="V1555" i="17"/>
  <c r="V1556" i="17"/>
  <c r="V1557" i="17"/>
  <c r="V1558" i="17"/>
  <c r="V1559" i="17"/>
  <c r="V1560" i="17"/>
  <c r="V1561" i="17"/>
  <c r="V1562" i="17"/>
  <c r="V1563" i="17"/>
  <c r="V1564" i="17"/>
  <c r="V1565" i="17"/>
  <c r="V1566" i="17"/>
  <c r="V1567" i="17"/>
  <c r="V1568" i="17"/>
  <c r="V1569" i="17"/>
  <c r="V1570" i="17"/>
  <c r="V1571" i="17"/>
  <c r="V1572" i="17"/>
  <c r="V1573" i="17"/>
  <c r="V1574" i="17"/>
  <c r="V1575" i="17"/>
  <c r="V1576" i="17"/>
  <c r="V1577" i="17"/>
  <c r="V1578" i="17"/>
  <c r="V1579" i="17"/>
  <c r="V1580" i="17"/>
  <c r="V1581" i="17"/>
  <c r="V1582" i="17"/>
  <c r="V1583" i="17"/>
  <c r="V1584" i="17"/>
  <c r="V1585" i="17"/>
  <c r="V1586" i="17"/>
  <c r="V1587" i="17"/>
  <c r="V1588" i="17"/>
  <c r="V1589" i="17"/>
  <c r="V1590" i="17"/>
  <c r="V1591" i="17"/>
  <c r="V1592" i="17"/>
  <c r="V1593" i="17"/>
  <c r="V1594" i="17"/>
  <c r="V1595" i="17"/>
  <c r="V1596" i="17"/>
  <c r="V1597" i="17"/>
  <c r="V1598" i="17"/>
  <c r="V1599" i="17"/>
  <c r="V1600" i="17"/>
  <c r="V1601" i="17"/>
  <c r="V1602" i="17"/>
  <c r="V1603" i="17"/>
  <c r="V1604" i="17"/>
  <c r="V1605" i="17"/>
  <c r="V1606" i="17"/>
  <c r="V1607" i="17"/>
  <c r="V1608" i="17"/>
  <c r="V1609" i="17"/>
  <c r="V1610" i="17"/>
  <c r="V1611" i="17"/>
  <c r="V1612" i="17"/>
  <c r="V1613" i="17"/>
  <c r="V1614" i="17"/>
  <c r="V1615" i="17"/>
  <c r="V1616" i="17"/>
  <c r="V1617" i="17"/>
  <c r="V1618" i="17"/>
  <c r="V1619" i="17"/>
  <c r="V1620" i="17"/>
  <c r="V1621" i="17"/>
  <c r="V1622" i="17"/>
  <c r="V1623" i="17"/>
  <c r="V1624" i="17"/>
  <c r="V1625" i="17"/>
  <c r="V1626" i="17"/>
  <c r="V1627" i="17"/>
  <c r="V1628" i="17"/>
  <c r="V1629" i="17"/>
  <c r="V1630" i="17"/>
  <c r="V1631" i="17"/>
  <c r="V1632" i="17"/>
  <c r="V1633" i="17"/>
  <c r="V1634" i="17"/>
  <c r="V1635" i="17"/>
  <c r="V1636" i="17"/>
  <c r="V1637" i="17"/>
  <c r="V1638" i="17"/>
  <c r="V1639" i="17"/>
  <c r="V1640" i="17"/>
  <c r="V1641" i="17"/>
  <c r="V1642" i="17"/>
  <c r="V1643" i="17"/>
  <c r="V1644" i="17"/>
  <c r="V1645" i="17"/>
  <c r="V1646" i="17"/>
  <c r="V1647" i="17"/>
  <c r="V1648" i="17"/>
  <c r="V1649" i="17"/>
  <c r="V1650" i="17"/>
  <c r="V1651" i="17"/>
  <c r="V1652" i="17"/>
  <c r="V1653" i="17"/>
  <c r="V1654" i="17"/>
  <c r="V1655" i="17"/>
  <c r="V1656" i="17"/>
  <c r="V1657" i="17"/>
  <c r="V1658" i="17"/>
  <c r="V1659" i="17"/>
  <c r="V1660" i="17"/>
  <c r="V1661" i="17"/>
  <c r="V1662" i="17"/>
  <c r="V1663" i="17"/>
  <c r="V1664" i="17"/>
  <c r="V1665" i="17"/>
  <c r="V1666" i="17"/>
  <c r="V1667" i="17"/>
  <c r="V1668" i="17"/>
  <c r="V1669" i="17"/>
  <c r="V1670" i="17"/>
  <c r="V1671" i="17"/>
  <c r="V1672" i="17"/>
  <c r="V1673" i="17"/>
  <c r="V1674" i="17"/>
  <c r="V1675" i="17"/>
  <c r="V1676" i="17"/>
  <c r="V1677" i="17"/>
  <c r="V1678" i="17"/>
  <c r="V1679" i="17"/>
  <c r="V1680" i="17"/>
  <c r="V1681" i="17"/>
  <c r="V1682" i="17"/>
  <c r="V1683" i="17"/>
  <c r="V1684" i="17"/>
  <c r="V1685" i="17"/>
  <c r="V1686" i="17"/>
  <c r="V1687" i="17"/>
  <c r="V1688" i="17"/>
  <c r="V1689" i="17"/>
  <c r="V1690" i="17"/>
  <c r="V1691" i="17"/>
  <c r="V1692" i="17"/>
  <c r="V1693" i="17"/>
  <c r="V1694" i="17"/>
  <c r="V1695" i="17"/>
  <c r="V1696" i="17"/>
  <c r="V1697" i="17"/>
  <c r="V1698" i="17"/>
  <c r="V1699" i="17"/>
  <c r="V1700" i="17"/>
  <c r="V1701" i="17"/>
  <c r="V1702" i="17"/>
  <c r="V1703" i="17"/>
  <c r="V1704" i="17"/>
  <c r="V1705" i="17"/>
  <c r="V1706" i="17"/>
  <c r="V1707" i="17"/>
  <c r="V1708" i="17"/>
  <c r="V1709" i="17"/>
  <c r="V1710" i="17"/>
  <c r="V1711" i="17"/>
  <c r="V1712" i="17"/>
  <c r="V1713" i="17"/>
  <c r="V1714" i="17"/>
  <c r="V1715" i="17"/>
  <c r="V1716" i="17"/>
  <c r="V1717" i="17"/>
  <c r="V1718" i="17"/>
  <c r="V1719" i="17"/>
  <c r="V1720" i="17"/>
  <c r="V1721" i="17"/>
  <c r="V1722" i="17"/>
  <c r="V1723" i="17"/>
  <c r="V1724" i="17"/>
  <c r="V1725" i="17"/>
  <c r="V1726" i="17"/>
  <c r="V1727" i="17"/>
  <c r="V1728" i="17"/>
  <c r="V1729" i="17"/>
  <c r="V1730" i="17"/>
  <c r="V1731" i="17"/>
  <c r="V1732" i="17"/>
  <c r="V1733" i="17"/>
  <c r="V1734" i="17"/>
  <c r="V1735" i="17"/>
  <c r="V1736" i="17"/>
  <c r="V1737" i="17"/>
  <c r="V1738" i="17"/>
  <c r="V1739" i="17"/>
  <c r="V1740" i="17"/>
  <c r="V1741" i="17"/>
  <c r="V1742" i="17"/>
  <c r="V1743" i="17"/>
  <c r="V1744" i="17"/>
  <c r="V1745" i="17"/>
  <c r="V1746" i="17"/>
  <c r="V1747" i="17"/>
  <c r="V1748" i="17"/>
  <c r="V1749" i="17"/>
  <c r="V1750" i="17"/>
  <c r="V1751" i="17"/>
  <c r="V1752" i="17"/>
  <c r="V1753" i="17"/>
  <c r="V1754" i="17"/>
  <c r="V1755" i="17"/>
  <c r="V1756" i="17"/>
  <c r="V1757" i="17"/>
  <c r="V1758" i="17"/>
  <c r="V1759" i="17"/>
  <c r="V1760" i="17"/>
  <c r="V1761" i="17"/>
  <c r="V1762" i="17"/>
  <c r="V1763" i="17"/>
  <c r="V1764" i="17"/>
  <c r="V1765" i="17"/>
  <c r="V1766" i="17"/>
  <c r="V1767" i="17"/>
  <c r="V1768" i="17"/>
  <c r="V1769" i="17"/>
  <c r="V1770" i="17"/>
  <c r="V1771" i="17"/>
  <c r="V1772" i="17"/>
  <c r="V1773" i="17"/>
  <c r="V1774" i="17"/>
  <c r="V1775" i="17"/>
  <c r="V1776" i="17"/>
  <c r="V1777" i="17"/>
  <c r="V1778" i="17"/>
  <c r="V1779" i="17"/>
  <c r="V1780" i="17"/>
  <c r="V1781" i="17"/>
  <c r="V1782" i="17"/>
  <c r="V1783" i="17"/>
  <c r="V1784" i="17"/>
  <c r="V1785" i="17"/>
  <c r="V1786" i="17"/>
  <c r="V1787" i="17"/>
  <c r="V1788" i="17"/>
  <c r="V1789" i="17"/>
  <c r="V1790" i="17"/>
  <c r="V1791" i="17"/>
  <c r="V1792" i="17"/>
  <c r="V1793" i="17"/>
  <c r="V1794" i="17"/>
  <c r="V1795" i="17"/>
  <c r="V1796" i="17"/>
  <c r="V1797" i="17"/>
  <c r="V1798" i="17"/>
  <c r="V1799" i="17"/>
  <c r="V1800" i="17"/>
  <c r="V1801" i="17"/>
  <c r="V1802" i="17"/>
  <c r="V1803" i="17"/>
  <c r="V1804" i="17"/>
  <c r="V1805" i="17"/>
  <c r="V1806" i="17"/>
  <c r="V1807" i="17"/>
  <c r="V1808" i="17"/>
  <c r="V1809" i="17"/>
  <c r="V1810" i="17"/>
  <c r="V1811" i="17"/>
  <c r="V1812" i="17"/>
  <c r="V1813" i="17"/>
  <c r="V1814" i="17"/>
  <c r="V1815" i="17"/>
  <c r="V1816" i="17"/>
  <c r="V1817" i="17"/>
  <c r="V1818" i="17"/>
  <c r="V1819" i="17"/>
  <c r="V1820" i="17"/>
  <c r="V1821" i="17"/>
  <c r="V1822" i="17"/>
  <c r="V1823" i="17"/>
  <c r="V1824" i="17"/>
  <c r="V1825" i="17"/>
  <c r="V1826" i="17"/>
  <c r="V1827" i="17"/>
  <c r="V1828" i="17"/>
  <c r="V1829" i="17"/>
  <c r="V1830" i="17"/>
  <c r="V1831" i="17"/>
  <c r="V1832" i="17"/>
  <c r="V1833" i="17"/>
  <c r="V1834" i="17"/>
  <c r="V1835" i="17"/>
  <c r="V1836" i="17"/>
  <c r="V1837" i="17"/>
  <c r="V1838" i="17"/>
  <c r="V1839" i="17"/>
  <c r="V1840" i="17"/>
  <c r="V1841" i="17"/>
  <c r="V1842" i="17"/>
  <c r="V1843" i="17"/>
  <c r="V1844" i="17"/>
  <c r="V1845" i="17"/>
  <c r="V1846" i="17"/>
  <c r="V1847" i="17"/>
  <c r="V1848" i="17"/>
  <c r="V1849" i="17"/>
  <c r="V1850" i="17"/>
  <c r="V1851" i="17"/>
  <c r="V1852" i="17"/>
  <c r="V1853" i="17"/>
  <c r="V1854" i="17"/>
  <c r="V1855" i="17"/>
  <c r="V1856" i="17"/>
  <c r="V1857" i="17"/>
  <c r="V1858" i="17"/>
  <c r="V1859" i="17"/>
  <c r="V1860" i="17"/>
  <c r="V1861" i="17"/>
  <c r="V1862" i="17"/>
  <c r="V1863" i="17"/>
  <c r="V1864" i="17"/>
  <c r="V1865" i="17"/>
  <c r="V1866" i="17"/>
  <c r="V1867" i="17"/>
  <c r="V1868" i="17"/>
  <c r="V1869" i="17"/>
  <c r="V1870" i="17"/>
  <c r="V1871" i="17"/>
  <c r="V1872" i="17"/>
  <c r="V1873" i="17"/>
  <c r="V1874" i="17"/>
  <c r="V1875" i="17"/>
  <c r="V1876" i="17"/>
  <c r="V1877" i="17"/>
  <c r="V1878" i="17"/>
  <c r="V1879" i="17"/>
  <c r="V1880" i="17"/>
  <c r="V1881" i="17"/>
  <c r="V1882" i="17"/>
  <c r="V1883" i="17"/>
  <c r="V1884" i="17"/>
  <c r="V1885" i="17"/>
  <c r="V1886" i="17"/>
  <c r="V1887" i="17"/>
  <c r="V1888" i="17"/>
  <c r="V1889" i="17"/>
  <c r="V1890" i="17"/>
  <c r="V1891" i="17"/>
  <c r="V1892" i="17"/>
  <c r="V1893" i="17"/>
  <c r="V1894" i="17"/>
  <c r="V1895" i="17"/>
  <c r="V1896" i="17"/>
  <c r="V1897" i="17"/>
  <c r="V1898" i="17"/>
  <c r="V1899" i="17"/>
  <c r="V1900" i="17"/>
  <c r="V1901" i="17"/>
  <c r="V1902" i="17"/>
  <c r="V1903" i="17"/>
  <c r="V1904" i="17"/>
  <c r="V1905" i="17"/>
  <c r="V1906" i="17"/>
  <c r="V1907" i="17"/>
  <c r="V1908" i="17"/>
  <c r="V1909" i="17"/>
  <c r="V1910" i="17"/>
  <c r="V1911" i="17"/>
  <c r="V1912" i="17"/>
  <c r="V1913" i="17"/>
  <c r="V1914" i="17"/>
  <c r="V1915" i="17"/>
  <c r="V1916" i="17"/>
  <c r="V1917" i="17"/>
  <c r="V1918" i="17"/>
  <c r="V1919" i="17"/>
  <c r="V1920" i="17"/>
  <c r="V1921" i="17"/>
  <c r="V1922" i="17"/>
  <c r="V1923" i="17"/>
  <c r="V1924" i="17"/>
  <c r="V1925" i="17"/>
  <c r="V1926" i="17"/>
  <c r="V1927" i="17"/>
  <c r="V1928" i="17"/>
  <c r="V1929" i="17"/>
  <c r="V1930" i="17"/>
  <c r="V1931" i="17"/>
  <c r="V1932" i="17"/>
  <c r="V1933" i="17"/>
  <c r="V1934" i="17"/>
  <c r="V1935" i="17"/>
  <c r="V1936" i="17"/>
  <c r="V1937" i="17"/>
  <c r="V1938" i="17"/>
  <c r="V1939" i="17"/>
  <c r="V1940" i="17"/>
  <c r="V1941" i="17"/>
  <c r="V1942" i="17"/>
  <c r="V1943" i="17"/>
  <c r="V1944" i="17"/>
  <c r="V1945" i="17"/>
  <c r="V1946" i="17"/>
  <c r="V1947" i="17"/>
  <c r="V1948" i="17"/>
  <c r="V1949" i="17"/>
  <c r="V1950" i="17"/>
  <c r="V1951" i="17"/>
  <c r="V1952" i="17"/>
  <c r="V1953" i="17"/>
  <c r="V1954" i="17"/>
  <c r="V1955" i="17"/>
  <c r="V1956" i="17"/>
  <c r="V1957" i="17"/>
  <c r="V1958" i="17"/>
  <c r="V1959" i="17"/>
  <c r="V1960" i="17"/>
  <c r="V1961" i="17"/>
  <c r="V1962" i="17"/>
  <c r="V1963" i="17"/>
  <c r="V1964" i="17"/>
  <c r="V1965" i="17"/>
  <c r="V1966" i="17"/>
  <c r="V1967" i="17"/>
  <c r="V1968" i="17"/>
  <c r="V1969" i="17"/>
  <c r="V1970" i="17"/>
  <c r="V1971" i="17"/>
  <c r="V1972" i="17"/>
  <c r="V1973" i="17"/>
  <c r="V1974" i="17"/>
  <c r="V1975" i="17"/>
  <c r="V1976" i="17"/>
  <c r="V1977" i="17"/>
  <c r="V1978" i="17"/>
  <c r="V1979" i="17"/>
  <c r="V1980" i="17"/>
  <c r="V1981" i="17"/>
  <c r="V1982" i="17"/>
  <c r="V1983" i="17"/>
  <c r="V1984" i="17"/>
  <c r="V1985" i="17"/>
  <c r="V1986" i="17"/>
  <c r="V1987" i="17"/>
  <c r="V1988" i="17"/>
  <c r="V1989" i="17"/>
  <c r="V1990" i="17"/>
  <c r="V1991" i="17"/>
  <c r="V1992" i="17"/>
  <c r="V1993" i="17"/>
  <c r="V1994" i="17"/>
  <c r="V1995" i="17"/>
  <c r="V1996" i="17"/>
  <c r="V1997" i="17"/>
  <c r="V1998" i="17"/>
  <c r="V1999" i="17"/>
  <c r="V2000" i="17"/>
  <c r="V2001" i="17"/>
  <c r="V2002" i="17"/>
  <c r="V2003" i="17"/>
  <c r="V2004" i="17"/>
  <c r="V2005" i="17"/>
  <c r="V2006" i="17"/>
  <c r="V2007" i="17"/>
  <c r="V2008" i="17"/>
  <c r="V2009" i="17"/>
  <c r="V2010" i="17"/>
  <c r="V2011" i="17"/>
  <c r="V2012" i="17"/>
  <c r="V2013" i="17"/>
  <c r="V2014" i="17"/>
  <c r="V2015" i="17"/>
  <c r="V2016" i="17"/>
  <c r="V2017" i="17"/>
  <c r="V2018" i="17"/>
  <c r="V2019" i="17"/>
  <c r="V2020" i="17"/>
  <c r="V2021" i="17"/>
  <c r="V2022" i="17"/>
  <c r="V2023" i="17"/>
  <c r="V2024" i="17"/>
  <c r="V2025" i="17"/>
  <c r="V2026" i="17"/>
  <c r="V2027" i="17"/>
  <c r="V2028" i="17"/>
  <c r="V2029" i="17"/>
  <c r="V2030" i="17"/>
  <c r="V2031" i="17"/>
  <c r="V2032" i="17"/>
  <c r="V2033" i="17"/>
  <c r="V2034" i="17"/>
  <c r="V2035" i="17"/>
  <c r="V2036" i="17"/>
  <c r="V2037" i="17"/>
  <c r="V2038" i="17"/>
  <c r="V2039" i="17"/>
  <c r="V2040" i="17"/>
  <c r="V2041" i="17"/>
  <c r="V2042" i="17"/>
  <c r="V2043" i="17"/>
  <c r="V2044" i="17"/>
  <c r="V2045" i="17"/>
  <c r="V2046" i="17"/>
  <c r="V2047" i="17"/>
  <c r="V2048" i="17"/>
  <c r="V2049" i="17"/>
  <c r="V2050" i="17"/>
  <c r="V2051" i="17"/>
  <c r="V2052" i="17"/>
  <c r="V2053" i="17"/>
  <c r="V2054" i="17"/>
  <c r="V2055" i="17"/>
  <c r="V2056" i="17"/>
  <c r="V2057" i="17"/>
  <c r="V2058" i="17"/>
  <c r="V2059" i="17"/>
  <c r="V2060" i="17"/>
  <c r="V2061" i="17"/>
  <c r="V2062" i="17"/>
  <c r="V2063" i="17"/>
  <c r="V2064" i="17"/>
  <c r="V2065" i="17"/>
  <c r="V2066" i="17"/>
  <c r="V2067" i="17"/>
  <c r="V2068" i="17"/>
  <c r="V2069" i="17"/>
  <c r="V2070" i="17"/>
  <c r="V2071" i="17"/>
  <c r="V2072" i="17"/>
  <c r="V2073" i="17"/>
  <c r="V2074" i="17"/>
  <c r="V2075" i="17"/>
  <c r="V2076" i="17"/>
  <c r="V2077" i="17"/>
  <c r="V2078" i="17"/>
  <c r="V2079" i="17"/>
  <c r="V2080" i="17"/>
  <c r="V2081" i="17"/>
  <c r="V2082" i="17"/>
  <c r="V2083" i="17"/>
  <c r="V2084" i="17"/>
  <c r="V2085" i="17"/>
  <c r="V2086" i="17"/>
  <c r="V2087" i="17"/>
  <c r="V2088" i="17"/>
  <c r="V2089" i="17"/>
  <c r="V2090" i="17"/>
  <c r="V2091" i="17"/>
  <c r="V2092" i="17"/>
  <c r="V2093" i="17"/>
  <c r="V2094" i="17"/>
  <c r="V2095" i="17"/>
  <c r="V2096" i="17"/>
  <c r="V2097" i="17"/>
  <c r="V2098" i="17"/>
  <c r="V2099" i="17"/>
  <c r="V2100" i="17"/>
  <c r="V2101" i="17"/>
  <c r="V2102" i="17"/>
  <c r="V2103" i="17"/>
  <c r="V2104" i="17"/>
  <c r="V2105" i="17"/>
  <c r="V2106" i="17"/>
  <c r="V2107" i="17"/>
  <c r="V2108" i="17"/>
  <c r="V2109" i="17"/>
  <c r="V2110" i="17"/>
  <c r="V2111" i="17"/>
  <c r="V2112" i="17"/>
  <c r="V2113" i="17"/>
  <c r="V2114" i="17"/>
  <c r="V2115" i="17"/>
  <c r="V2116" i="17"/>
  <c r="V2117" i="17"/>
  <c r="V2118" i="17"/>
  <c r="V2119" i="17"/>
  <c r="V2120" i="17"/>
  <c r="V2121" i="17"/>
  <c r="V2122" i="17"/>
  <c r="V2123" i="17"/>
  <c r="V2124" i="17"/>
  <c r="V2125" i="17"/>
  <c r="V2126" i="17"/>
  <c r="V2127" i="17"/>
  <c r="V2128" i="17"/>
  <c r="V2129" i="17"/>
  <c r="V2130" i="17"/>
  <c r="V2131" i="17"/>
  <c r="V2132" i="17"/>
  <c r="V2133" i="17"/>
  <c r="V2134" i="17"/>
  <c r="V2135" i="17"/>
  <c r="V2136" i="17"/>
  <c r="V2137" i="17"/>
  <c r="V2138" i="17"/>
  <c r="V2139" i="17"/>
  <c r="V2140" i="17"/>
  <c r="V2141" i="17"/>
  <c r="V2142" i="17"/>
  <c r="V2143" i="17"/>
  <c r="V2144" i="17"/>
  <c r="V2145" i="17"/>
  <c r="V2146" i="17"/>
  <c r="V2147" i="17"/>
  <c r="V2148" i="17"/>
  <c r="V2149" i="17"/>
  <c r="V2150" i="17"/>
  <c r="V2151" i="17"/>
  <c r="V2152" i="17"/>
  <c r="V2153" i="17"/>
  <c r="V2154" i="17"/>
  <c r="V2155" i="17"/>
  <c r="V2156" i="17"/>
  <c r="V2157" i="17"/>
  <c r="V2158" i="17"/>
  <c r="V2159" i="17"/>
  <c r="V2160" i="17"/>
  <c r="V2161" i="17"/>
  <c r="V2162" i="17"/>
  <c r="V2163" i="17"/>
  <c r="V2164" i="17"/>
  <c r="V2165" i="17"/>
  <c r="V2166" i="17"/>
  <c r="V2167" i="17"/>
  <c r="V2168" i="17"/>
  <c r="V2169" i="17"/>
  <c r="V2170" i="17"/>
  <c r="V2171" i="17"/>
  <c r="V2172" i="17"/>
  <c r="V2173" i="17"/>
  <c r="V2174" i="17"/>
  <c r="V2175" i="17"/>
  <c r="V2176" i="17"/>
  <c r="V2177" i="17"/>
  <c r="V2178" i="17"/>
  <c r="V2179" i="17"/>
  <c r="V2180" i="17"/>
  <c r="V2181" i="17"/>
  <c r="V2182" i="17"/>
  <c r="V2183" i="17"/>
  <c r="V2184" i="17"/>
  <c r="V2185" i="17"/>
  <c r="V2186" i="17"/>
  <c r="V2187" i="17"/>
  <c r="V2188" i="17"/>
  <c r="V2189" i="17"/>
  <c r="V2190" i="17"/>
  <c r="V2191" i="17"/>
  <c r="V2192" i="17"/>
  <c r="V2193" i="17"/>
  <c r="V2194" i="17"/>
  <c r="V2195" i="17"/>
  <c r="V2196" i="17"/>
  <c r="V2197" i="17"/>
  <c r="V2198" i="17"/>
  <c r="V2199" i="17"/>
  <c r="V2200" i="17"/>
  <c r="V2201" i="17"/>
  <c r="V2202" i="17"/>
  <c r="V2203" i="17"/>
  <c r="V2204" i="17"/>
  <c r="V2205" i="17"/>
  <c r="V2206" i="17"/>
  <c r="V2207" i="17"/>
  <c r="V2208" i="17"/>
  <c r="V2209" i="17"/>
  <c r="V2210" i="17"/>
  <c r="V2211" i="17"/>
  <c r="V2212" i="17"/>
  <c r="V2213" i="17"/>
  <c r="V2214" i="17"/>
  <c r="V2215" i="17"/>
  <c r="V2216" i="17"/>
  <c r="V2217" i="17"/>
  <c r="V2218" i="17"/>
  <c r="V2219" i="17"/>
  <c r="V2220" i="17"/>
  <c r="V2221" i="17"/>
  <c r="V2222" i="17"/>
  <c r="V2223" i="17"/>
  <c r="V2224" i="17"/>
  <c r="V2225" i="17"/>
  <c r="V2226" i="17"/>
  <c r="V2227" i="17"/>
  <c r="V2228" i="17"/>
  <c r="V2229" i="17"/>
  <c r="V2230" i="17"/>
  <c r="V2231" i="17"/>
  <c r="V2232" i="17"/>
  <c r="V2233" i="17"/>
  <c r="V2234" i="17"/>
  <c r="V2235" i="17"/>
  <c r="V2236" i="17"/>
  <c r="V2237" i="17"/>
  <c r="V2238" i="17"/>
  <c r="V2239" i="17"/>
  <c r="V2240" i="17"/>
  <c r="V2241" i="17"/>
  <c r="V2242" i="17"/>
  <c r="V2243" i="17"/>
  <c r="V2244" i="17"/>
  <c r="V2245" i="17"/>
  <c r="V2246" i="17"/>
  <c r="V2247" i="17"/>
  <c r="V2248" i="17"/>
  <c r="V2249" i="17"/>
  <c r="V2250" i="17"/>
  <c r="V2251" i="17"/>
  <c r="V2252" i="17"/>
  <c r="V2253" i="17"/>
  <c r="V2254" i="17"/>
  <c r="V2255" i="17"/>
  <c r="V2256" i="17"/>
  <c r="V2257" i="17"/>
  <c r="V2258" i="17"/>
  <c r="V2259" i="17"/>
  <c r="V2260" i="17"/>
  <c r="V2261" i="17"/>
  <c r="V2262" i="17"/>
  <c r="V2263" i="17"/>
  <c r="V2264" i="17"/>
  <c r="V2265" i="17"/>
  <c r="V2266" i="17"/>
  <c r="V2267" i="17"/>
  <c r="V2268" i="17"/>
  <c r="V2269" i="17"/>
  <c r="V2270" i="17"/>
  <c r="V2271" i="17"/>
  <c r="V2272" i="17"/>
  <c r="V2273" i="17"/>
  <c r="V2274" i="17"/>
  <c r="V2275" i="17"/>
  <c r="V2276" i="17"/>
  <c r="V2277" i="17"/>
  <c r="V2278" i="17"/>
  <c r="V2279" i="17"/>
  <c r="V2280" i="17"/>
  <c r="V2281" i="17"/>
  <c r="V2282" i="17"/>
  <c r="V2283" i="17"/>
  <c r="V2284" i="17"/>
  <c r="V2285" i="17"/>
  <c r="V2286" i="17"/>
  <c r="V2287" i="17"/>
  <c r="V2288" i="17"/>
  <c r="V2289" i="17"/>
  <c r="V2290" i="17"/>
  <c r="V2291" i="17"/>
  <c r="V2292" i="17"/>
  <c r="V2293" i="17"/>
  <c r="V2294" i="17"/>
  <c r="V2295" i="17"/>
  <c r="V2296" i="17"/>
  <c r="V2297" i="17"/>
  <c r="V2298" i="17"/>
  <c r="V2299" i="17"/>
  <c r="V2300" i="17"/>
  <c r="V2301" i="17"/>
  <c r="V2302" i="17"/>
  <c r="V2303" i="17"/>
  <c r="V2304" i="17"/>
  <c r="V2305" i="17"/>
  <c r="V2306" i="17"/>
  <c r="V2307" i="17"/>
  <c r="V2308" i="17"/>
  <c r="V2309" i="17"/>
  <c r="V2310" i="17"/>
  <c r="V2311" i="17"/>
  <c r="V2312" i="17"/>
  <c r="V2313" i="17"/>
  <c r="V2314" i="17"/>
  <c r="V2315" i="17"/>
  <c r="V2316" i="17"/>
  <c r="V2317" i="17"/>
  <c r="V2318" i="17"/>
  <c r="V2319" i="17"/>
  <c r="V2320" i="17"/>
  <c r="V2321" i="17"/>
  <c r="V2322" i="17"/>
  <c r="V2323" i="17"/>
  <c r="V2324" i="17"/>
  <c r="V2325" i="17"/>
  <c r="V2326" i="17"/>
  <c r="V2327" i="17"/>
  <c r="V2328" i="17"/>
  <c r="V2329" i="17"/>
  <c r="V2330" i="17"/>
  <c r="V2331" i="17"/>
  <c r="V2332" i="17"/>
  <c r="V2333" i="17"/>
  <c r="V2334" i="17"/>
  <c r="V2335" i="17"/>
  <c r="V2336" i="17"/>
  <c r="V2337" i="17"/>
  <c r="V2338" i="17"/>
  <c r="V2339" i="17"/>
  <c r="V2340" i="17"/>
  <c r="V2341" i="17"/>
  <c r="V2342" i="17"/>
  <c r="V2343" i="17"/>
  <c r="V2344" i="17"/>
  <c r="V2345" i="17"/>
  <c r="V2346" i="17"/>
  <c r="V2347" i="17"/>
  <c r="V2348" i="17"/>
  <c r="V2349" i="17"/>
  <c r="V2350" i="17"/>
  <c r="V2351" i="17"/>
  <c r="V2352" i="17"/>
  <c r="V2353" i="17"/>
  <c r="V2354" i="17"/>
  <c r="V2355" i="17"/>
  <c r="V2356" i="17"/>
  <c r="V2357" i="17"/>
  <c r="V2358" i="17"/>
  <c r="V2359" i="17"/>
  <c r="V2360" i="17"/>
  <c r="V2361" i="17"/>
  <c r="V2362" i="17"/>
  <c r="V2363" i="17"/>
  <c r="V2364" i="17"/>
  <c r="V2365" i="17"/>
  <c r="V2366" i="17"/>
  <c r="V2367" i="17"/>
  <c r="V2368" i="17"/>
  <c r="V2369" i="17"/>
  <c r="V2370" i="17"/>
  <c r="V2371" i="17"/>
  <c r="V2372" i="17"/>
  <c r="V2373" i="17"/>
  <c r="V2374" i="17"/>
  <c r="V2375" i="17"/>
  <c r="V2376" i="17"/>
  <c r="V2377" i="17"/>
  <c r="V2378" i="17"/>
  <c r="V2379" i="17"/>
  <c r="V2380" i="17"/>
  <c r="V2381" i="17"/>
  <c r="V2382" i="17"/>
  <c r="V2383" i="17"/>
  <c r="V2384" i="17"/>
  <c r="V2385" i="17"/>
  <c r="V2386" i="17"/>
  <c r="V2387" i="17"/>
  <c r="V2388" i="17"/>
  <c r="V2389" i="17"/>
  <c r="V2390" i="17"/>
  <c r="V2391" i="17"/>
  <c r="V2392" i="17"/>
  <c r="V2393" i="17"/>
  <c r="V2394" i="17"/>
  <c r="V2395" i="17"/>
  <c r="V2396" i="17"/>
  <c r="V2397" i="17"/>
  <c r="V2398" i="17"/>
  <c r="V2399" i="17"/>
  <c r="V2400" i="17"/>
  <c r="V2401" i="17"/>
  <c r="V2402" i="17"/>
  <c r="V2403" i="17"/>
  <c r="V2404" i="17"/>
  <c r="V2405" i="17"/>
  <c r="V2406" i="17"/>
  <c r="V2407" i="17"/>
  <c r="V2408" i="17"/>
  <c r="V2409" i="17"/>
  <c r="V2410" i="17"/>
  <c r="V2411" i="17"/>
  <c r="V2412" i="17"/>
  <c r="V2413" i="17"/>
  <c r="V2414" i="17"/>
  <c r="V2415" i="17"/>
  <c r="V2416" i="17"/>
  <c r="V2417" i="17"/>
  <c r="V2418" i="17"/>
  <c r="V2419" i="17"/>
  <c r="V2420" i="17"/>
  <c r="V2421" i="17"/>
  <c r="V2422" i="17"/>
  <c r="V2423" i="17"/>
  <c r="V2424" i="17"/>
  <c r="V2425" i="17"/>
  <c r="V2426" i="17"/>
  <c r="V2427" i="17"/>
  <c r="V2428" i="17"/>
  <c r="V2429" i="17"/>
  <c r="V2430" i="17"/>
  <c r="V2431" i="17"/>
  <c r="V2432" i="17"/>
  <c r="V2433" i="17"/>
  <c r="V2434" i="17"/>
  <c r="V2435" i="17"/>
  <c r="V2436" i="17"/>
  <c r="V2437" i="17"/>
  <c r="V2438" i="17"/>
  <c r="V2439" i="17"/>
  <c r="V2440" i="17"/>
  <c r="V2441" i="17"/>
  <c r="V2442" i="17"/>
  <c r="V2443" i="17"/>
  <c r="V2444" i="17"/>
  <c r="V2445" i="17"/>
  <c r="V2446" i="17"/>
  <c r="V2447" i="17"/>
  <c r="V2448" i="17"/>
  <c r="V2449" i="17"/>
  <c r="V2450" i="17"/>
  <c r="V2451" i="17"/>
  <c r="V2452" i="17"/>
  <c r="V2453" i="17"/>
  <c r="V2454" i="17"/>
  <c r="V2455" i="17"/>
  <c r="V2456" i="17"/>
  <c r="V2457" i="17"/>
  <c r="V2458" i="17"/>
  <c r="V2459" i="17"/>
  <c r="V2460" i="17"/>
  <c r="V2461" i="17"/>
  <c r="V2462" i="17"/>
  <c r="V2463" i="17"/>
  <c r="V2464" i="17"/>
  <c r="V2465" i="17"/>
  <c r="V2466" i="17"/>
  <c r="V2467" i="17"/>
  <c r="V2468" i="17"/>
  <c r="V2469" i="17"/>
  <c r="V2470" i="17"/>
  <c r="V2471" i="17"/>
  <c r="V2472" i="17"/>
  <c r="V2473" i="17"/>
  <c r="V2474" i="17"/>
  <c r="V2475" i="17"/>
  <c r="V2476" i="17"/>
  <c r="V2477" i="17"/>
  <c r="V2478" i="17"/>
  <c r="V2479" i="17"/>
  <c r="V2480" i="17"/>
  <c r="V2481" i="17"/>
  <c r="V2482" i="17"/>
  <c r="V2483" i="17"/>
  <c r="V2484" i="17"/>
  <c r="V2485" i="17"/>
  <c r="V2486" i="17"/>
  <c r="V2487" i="17"/>
  <c r="V2488" i="17"/>
  <c r="V2489" i="17"/>
  <c r="V2490" i="17"/>
  <c r="V2491" i="17"/>
  <c r="V2492" i="17"/>
  <c r="V2493" i="17"/>
  <c r="V2494" i="17"/>
  <c r="V2495" i="17"/>
  <c r="V2496" i="17"/>
  <c r="V2497" i="17"/>
  <c r="V2498" i="17"/>
  <c r="V2499" i="17"/>
  <c r="V2500" i="17"/>
  <c r="V2501" i="17"/>
  <c r="V2502" i="17"/>
  <c r="V2503" i="17"/>
  <c r="V2504" i="17"/>
  <c r="V2505" i="17"/>
  <c r="V2506" i="17"/>
  <c r="V2507" i="17"/>
  <c r="V2508" i="17"/>
  <c r="V2509" i="17"/>
  <c r="V2510" i="17"/>
  <c r="V2511" i="17"/>
  <c r="V2512" i="17"/>
  <c r="V2513" i="17"/>
  <c r="V2514" i="17"/>
  <c r="V2515" i="17"/>
  <c r="V2516" i="17"/>
  <c r="V2517" i="17"/>
  <c r="V2518" i="17"/>
  <c r="V2519" i="17"/>
  <c r="V2520" i="17"/>
  <c r="V2521" i="17"/>
  <c r="V2522" i="17"/>
  <c r="V2523" i="17"/>
  <c r="V2524" i="17"/>
  <c r="V2525" i="17"/>
  <c r="V2526" i="17"/>
  <c r="V2527" i="17"/>
  <c r="V2528" i="17"/>
  <c r="V2529" i="17"/>
  <c r="V2530" i="17"/>
  <c r="V2531" i="17"/>
  <c r="V2532" i="17"/>
  <c r="V2533" i="17"/>
  <c r="V2534" i="17"/>
  <c r="V2535" i="17"/>
  <c r="V2536" i="17"/>
  <c r="V2537" i="17"/>
  <c r="V2538" i="17"/>
  <c r="V2539" i="17"/>
  <c r="V2540" i="17"/>
  <c r="V2541" i="17"/>
  <c r="V2542" i="17"/>
  <c r="V2543" i="17"/>
  <c r="V2544" i="17"/>
  <c r="V2545" i="17"/>
  <c r="V2546" i="17"/>
  <c r="V2547" i="17"/>
  <c r="V2548" i="17"/>
  <c r="V2549" i="17"/>
  <c r="V2550" i="17"/>
  <c r="V2551" i="17"/>
  <c r="V2552" i="17"/>
  <c r="V2553" i="17"/>
  <c r="V2554" i="17"/>
  <c r="V2555" i="17"/>
  <c r="V2556" i="17"/>
  <c r="V2557" i="17"/>
  <c r="V2558" i="17"/>
  <c r="V2559" i="17"/>
  <c r="V2560" i="17"/>
  <c r="V2561" i="17"/>
  <c r="V2562" i="17"/>
  <c r="V2563" i="17"/>
  <c r="V2564" i="17"/>
  <c r="V2565" i="17"/>
  <c r="V2566" i="17"/>
  <c r="V2567" i="17"/>
  <c r="V2568" i="17"/>
  <c r="V2569" i="17"/>
  <c r="V2570" i="17"/>
  <c r="V2571" i="17"/>
  <c r="V2572" i="17"/>
  <c r="V2573" i="17"/>
  <c r="V2574" i="17"/>
  <c r="V2575" i="17"/>
  <c r="V2576" i="17"/>
  <c r="V2577" i="17"/>
  <c r="V2578" i="17"/>
  <c r="V2579" i="17"/>
  <c r="V2580" i="17"/>
  <c r="V2581" i="17"/>
  <c r="V2582" i="17"/>
  <c r="V2583" i="17"/>
  <c r="V2584" i="17"/>
  <c r="V2585" i="17"/>
  <c r="V2586" i="17"/>
  <c r="V2587" i="17"/>
  <c r="V2588" i="17"/>
  <c r="V2589" i="17"/>
  <c r="V2590" i="17"/>
  <c r="V2591" i="17"/>
  <c r="V2592" i="17"/>
  <c r="V2593" i="17"/>
  <c r="V2594" i="17"/>
  <c r="V2595" i="17"/>
  <c r="V2596" i="17"/>
  <c r="V2597" i="17"/>
  <c r="V2598" i="17"/>
  <c r="V2599" i="17"/>
  <c r="V2600" i="17"/>
  <c r="V2601" i="17"/>
  <c r="V2602" i="17"/>
  <c r="V2603" i="17"/>
  <c r="V2604" i="17"/>
  <c r="V2605" i="17"/>
  <c r="V2606" i="17"/>
  <c r="V2607" i="17"/>
  <c r="V2608" i="17"/>
  <c r="V2609" i="17"/>
  <c r="V2610" i="17"/>
  <c r="V2611" i="17"/>
  <c r="V2612" i="17"/>
  <c r="V2613" i="17"/>
  <c r="V2614" i="17"/>
  <c r="V2615" i="17"/>
  <c r="V2616" i="17"/>
  <c r="V2617" i="17"/>
  <c r="V2618" i="17"/>
  <c r="V2619" i="17"/>
  <c r="V2620" i="17"/>
  <c r="V2621" i="17"/>
  <c r="V2622" i="17"/>
  <c r="V2623" i="17"/>
  <c r="V2624" i="17"/>
  <c r="V2625" i="17"/>
  <c r="V2626" i="17"/>
  <c r="V2627" i="17"/>
  <c r="V2628" i="17"/>
  <c r="V2629" i="17"/>
  <c r="V2630" i="17"/>
  <c r="V2631" i="17"/>
  <c r="V2632" i="17"/>
  <c r="V2633" i="17"/>
  <c r="V2634" i="17"/>
  <c r="V2635" i="17"/>
  <c r="V2636" i="17"/>
  <c r="V2637" i="17"/>
  <c r="V2638" i="17"/>
  <c r="V2639" i="17"/>
  <c r="V2640" i="17"/>
  <c r="V2641" i="17"/>
  <c r="V2642" i="17"/>
  <c r="V2643" i="17"/>
  <c r="V2644" i="17"/>
  <c r="V2645" i="17"/>
  <c r="V2646" i="17"/>
  <c r="V2647" i="17"/>
  <c r="V2648" i="17"/>
  <c r="V2649" i="17"/>
  <c r="V2650" i="17"/>
  <c r="V2651" i="17"/>
  <c r="V2652" i="17"/>
  <c r="V2653" i="17"/>
  <c r="V2654" i="17"/>
  <c r="V2655" i="17"/>
  <c r="V2656" i="17"/>
  <c r="V2657" i="17"/>
  <c r="V2658" i="17"/>
  <c r="V2659" i="17"/>
  <c r="V2660" i="17"/>
  <c r="V2661" i="17"/>
  <c r="V2662" i="17"/>
  <c r="V2663" i="17"/>
  <c r="V2664" i="17"/>
  <c r="V2665" i="17"/>
  <c r="V2666" i="17"/>
  <c r="V2667" i="17"/>
  <c r="V2668" i="17"/>
  <c r="V2669" i="17"/>
  <c r="V2670" i="17"/>
  <c r="V2671" i="17"/>
  <c r="V2672" i="17"/>
  <c r="V2673" i="17"/>
  <c r="V2674" i="17"/>
  <c r="V2675" i="17"/>
  <c r="V2676" i="17"/>
  <c r="V2677" i="17"/>
  <c r="V2678" i="17"/>
  <c r="V2679" i="17"/>
  <c r="V2680" i="17"/>
  <c r="V2681" i="17"/>
  <c r="V2682" i="17"/>
  <c r="V2683" i="17"/>
  <c r="V2684" i="17"/>
  <c r="V2685" i="17"/>
  <c r="V2686" i="17"/>
  <c r="V2687" i="17"/>
  <c r="V2688" i="17"/>
  <c r="V2689" i="17"/>
  <c r="V2690" i="17"/>
  <c r="V2691" i="17"/>
  <c r="V2692" i="17"/>
  <c r="V2693" i="17"/>
  <c r="V2694" i="17"/>
  <c r="V2695" i="17"/>
  <c r="V2696" i="17"/>
  <c r="V2697" i="17"/>
  <c r="V2698" i="17"/>
  <c r="V2699" i="17"/>
  <c r="V2700" i="17"/>
  <c r="V2701" i="17"/>
  <c r="V2702" i="17"/>
  <c r="V2703" i="17"/>
  <c r="V2704" i="17"/>
  <c r="V2705" i="17"/>
  <c r="V2706" i="17"/>
  <c r="V2707" i="17"/>
  <c r="V2708" i="17"/>
  <c r="V2709" i="17"/>
  <c r="V2710" i="17"/>
  <c r="V2711" i="17"/>
  <c r="V2712" i="17"/>
  <c r="V2713" i="17"/>
  <c r="V2714" i="17"/>
  <c r="V2715" i="17"/>
  <c r="V2716" i="17"/>
  <c r="V2717" i="17"/>
  <c r="V2718" i="17"/>
  <c r="V2719" i="17"/>
  <c r="V2720" i="17"/>
  <c r="V2721" i="17"/>
  <c r="V2722" i="17"/>
  <c r="V2723" i="17"/>
  <c r="V2724" i="17"/>
  <c r="V2725" i="17"/>
  <c r="V2726" i="17"/>
  <c r="V2727" i="17"/>
  <c r="V2728" i="17"/>
  <c r="V2729" i="17"/>
  <c r="V2730" i="17"/>
  <c r="V2731" i="17"/>
  <c r="V2732" i="17"/>
  <c r="V2733" i="17"/>
  <c r="V2734" i="17"/>
  <c r="V2735" i="17"/>
  <c r="V2736" i="17"/>
  <c r="V2737" i="17"/>
  <c r="V2738" i="17"/>
  <c r="V2739" i="17"/>
  <c r="V2740" i="17"/>
  <c r="V2741" i="17"/>
  <c r="V2742" i="17"/>
  <c r="V2743" i="17"/>
  <c r="V2744" i="17"/>
  <c r="V2745" i="17"/>
  <c r="V2746" i="17"/>
  <c r="V2747" i="17"/>
  <c r="V2748" i="17"/>
  <c r="V2749" i="17"/>
  <c r="V2750" i="17"/>
  <c r="V2751" i="17"/>
  <c r="V2752" i="17"/>
  <c r="V2753" i="17"/>
  <c r="V2754" i="17"/>
  <c r="V2755" i="17"/>
  <c r="V2756" i="17"/>
  <c r="V2757" i="17"/>
  <c r="V2758" i="17"/>
  <c r="V2759" i="17"/>
  <c r="V2760" i="17"/>
  <c r="V2761" i="17"/>
  <c r="V2762" i="17"/>
  <c r="V2763" i="17"/>
  <c r="V2764" i="17"/>
  <c r="V2765" i="17"/>
  <c r="V2766" i="17"/>
  <c r="V2767" i="17"/>
  <c r="V2768" i="17"/>
  <c r="V2769" i="17"/>
  <c r="V2770" i="17"/>
  <c r="V2771" i="17"/>
  <c r="V2772" i="17"/>
  <c r="V2773" i="17"/>
  <c r="V2774" i="17"/>
  <c r="V2775" i="17"/>
  <c r="V2776" i="17"/>
  <c r="V2777" i="17"/>
  <c r="V2778" i="17"/>
  <c r="V2779" i="17"/>
  <c r="V2780" i="17"/>
  <c r="V2781" i="17"/>
  <c r="V2782" i="17"/>
  <c r="V2783" i="17"/>
  <c r="V2784" i="17"/>
  <c r="V2785" i="17"/>
  <c r="V2786" i="17"/>
  <c r="V2787" i="17"/>
  <c r="V2788" i="17"/>
  <c r="V2789" i="17"/>
  <c r="V2790" i="17"/>
  <c r="V2791" i="17"/>
  <c r="V2792" i="17"/>
  <c r="V2793" i="17"/>
  <c r="V2794" i="17"/>
  <c r="V2795" i="17"/>
  <c r="V2796" i="17"/>
  <c r="V2797" i="17"/>
  <c r="V2798" i="17"/>
  <c r="V2799" i="17"/>
  <c r="V2800" i="17"/>
  <c r="V2801" i="17"/>
  <c r="V2802" i="17"/>
  <c r="V2803" i="17"/>
  <c r="V2804" i="17"/>
  <c r="V2805" i="17"/>
  <c r="V2806" i="17"/>
  <c r="V2807" i="17"/>
  <c r="V2808" i="17"/>
  <c r="V2809" i="17"/>
  <c r="V2810" i="17"/>
  <c r="V2811" i="17"/>
  <c r="V2812" i="17"/>
  <c r="V2813" i="17"/>
  <c r="V2814" i="17"/>
  <c r="V2815" i="17"/>
  <c r="V2816" i="17"/>
  <c r="V2817" i="17"/>
  <c r="V2818" i="17"/>
  <c r="V2819" i="17"/>
  <c r="V2820" i="17"/>
  <c r="V2821" i="17"/>
  <c r="V2822" i="17"/>
  <c r="V2823" i="17"/>
  <c r="V2824" i="17"/>
  <c r="V2825" i="17"/>
  <c r="V2826" i="17"/>
  <c r="V2827" i="17"/>
  <c r="V2828" i="17"/>
  <c r="V2829" i="17"/>
  <c r="V2830" i="17"/>
  <c r="V2831" i="17"/>
  <c r="V2832" i="17"/>
  <c r="V2833" i="17"/>
  <c r="V2834" i="17"/>
  <c r="V2835" i="17"/>
  <c r="V2836" i="17"/>
  <c r="V2837" i="17"/>
  <c r="V2838" i="17"/>
  <c r="V2839" i="17"/>
  <c r="V2840" i="17"/>
  <c r="V2841" i="17"/>
  <c r="V2842" i="17"/>
  <c r="V2843" i="17"/>
  <c r="V2844" i="17"/>
  <c r="V2845" i="17"/>
  <c r="V2846" i="17"/>
  <c r="V2847" i="17"/>
  <c r="V2848" i="17"/>
  <c r="V2849" i="17"/>
  <c r="V2850" i="17"/>
  <c r="V2851" i="17"/>
  <c r="V2852" i="17"/>
  <c r="V2853" i="17"/>
  <c r="V2854" i="17"/>
  <c r="V2855" i="17"/>
  <c r="V2856" i="17"/>
  <c r="V2857" i="17"/>
  <c r="V2858" i="17"/>
  <c r="V2859" i="17"/>
  <c r="V2860" i="17"/>
  <c r="V2861" i="17"/>
  <c r="V2862" i="17"/>
  <c r="V2863" i="17"/>
  <c r="V2864" i="17"/>
  <c r="V2865" i="17"/>
  <c r="V2866" i="17"/>
  <c r="V2867" i="17"/>
  <c r="V2868" i="17"/>
  <c r="V2869" i="17"/>
  <c r="V2870" i="17"/>
  <c r="V2871" i="17"/>
  <c r="V2872" i="17"/>
  <c r="V2873" i="17"/>
  <c r="V2874" i="17"/>
  <c r="V2875" i="17"/>
  <c r="V2876" i="17"/>
  <c r="V2877" i="17"/>
  <c r="V2878" i="17"/>
  <c r="V2879" i="17"/>
  <c r="V2880" i="17"/>
  <c r="V2881" i="17"/>
  <c r="V2882" i="17"/>
  <c r="V2883" i="17"/>
  <c r="V2884" i="17"/>
  <c r="V2885" i="17"/>
  <c r="V2886" i="17"/>
  <c r="V2887" i="17"/>
  <c r="V2888" i="17"/>
  <c r="V2889" i="17"/>
  <c r="V2890" i="17"/>
  <c r="V2891" i="17"/>
  <c r="V2892" i="17"/>
  <c r="V2893" i="17"/>
  <c r="V2894" i="17"/>
  <c r="V2895" i="17"/>
  <c r="V2896" i="17"/>
  <c r="V2897" i="17"/>
  <c r="V2898" i="17"/>
  <c r="V2899" i="17"/>
  <c r="V2900" i="17"/>
  <c r="V2901" i="17"/>
  <c r="V2902" i="17"/>
  <c r="V2903" i="17"/>
  <c r="V2904" i="17"/>
  <c r="V2905" i="17"/>
  <c r="V2906" i="17"/>
  <c r="V2907" i="17"/>
  <c r="V2908" i="17"/>
  <c r="V2909" i="17"/>
  <c r="V2910" i="17"/>
  <c r="V2911" i="17"/>
  <c r="V2912" i="17"/>
  <c r="V2913" i="17"/>
  <c r="V2914" i="17"/>
  <c r="V2915" i="17"/>
  <c r="V2916" i="17"/>
  <c r="V2917" i="17"/>
  <c r="V2918" i="17"/>
  <c r="V2919" i="17"/>
  <c r="V2920" i="17"/>
  <c r="V2921" i="17"/>
  <c r="V2922" i="17"/>
  <c r="V2923" i="17"/>
  <c r="V2924" i="17"/>
  <c r="V2925" i="17"/>
  <c r="V2926" i="17"/>
  <c r="V2927" i="17"/>
  <c r="V2928" i="17"/>
  <c r="V2929" i="17"/>
  <c r="V2930" i="17"/>
  <c r="V2931" i="17"/>
  <c r="V2932" i="17"/>
  <c r="V2933" i="17"/>
  <c r="V2934" i="17"/>
  <c r="V2935" i="17"/>
  <c r="V2936" i="17"/>
  <c r="V2937" i="17"/>
  <c r="V2938" i="17"/>
  <c r="V2939" i="17"/>
  <c r="V2940" i="17"/>
  <c r="V2941" i="17"/>
  <c r="V2942" i="17"/>
  <c r="V2943" i="17"/>
  <c r="V2944" i="17"/>
  <c r="V2945" i="17"/>
  <c r="V2946" i="17"/>
  <c r="V2947" i="17"/>
  <c r="V2948" i="17"/>
  <c r="V2949" i="17"/>
  <c r="V2950" i="17"/>
  <c r="V2951" i="17"/>
  <c r="V2952" i="17"/>
  <c r="V2953" i="17"/>
  <c r="V2954" i="17"/>
  <c r="V2955" i="17"/>
  <c r="V2956" i="17"/>
  <c r="V2957" i="17"/>
  <c r="V2958" i="17"/>
  <c r="V2959" i="17"/>
  <c r="V2960" i="17"/>
  <c r="V2961" i="17"/>
  <c r="V2962" i="17"/>
  <c r="V2963" i="17"/>
  <c r="V2964" i="17"/>
  <c r="V2965" i="17"/>
  <c r="V2966" i="17"/>
  <c r="V2967" i="17"/>
  <c r="V2968" i="17"/>
  <c r="V2969" i="17"/>
  <c r="V2970" i="17"/>
  <c r="V2971" i="17"/>
  <c r="V2972" i="17"/>
  <c r="V2973" i="17"/>
  <c r="V2974" i="17"/>
  <c r="V2975" i="17"/>
  <c r="V2976" i="17"/>
  <c r="V2977" i="17"/>
  <c r="V2978" i="17"/>
  <c r="V2979" i="17"/>
  <c r="V2980" i="17"/>
  <c r="V2981" i="17"/>
  <c r="V2982" i="17"/>
  <c r="V2983" i="17"/>
  <c r="V2984" i="17"/>
  <c r="V2985" i="17"/>
  <c r="V2986" i="17"/>
  <c r="V2987" i="17"/>
  <c r="V2988" i="17"/>
  <c r="V2989" i="17"/>
  <c r="V2990" i="17"/>
  <c r="V2991" i="17"/>
  <c r="V2992" i="17"/>
  <c r="V2993" i="17"/>
  <c r="V2994" i="17"/>
  <c r="V2995" i="17"/>
  <c r="V2996" i="17"/>
  <c r="V2997" i="17"/>
  <c r="V2998" i="17"/>
  <c r="V2999" i="17"/>
  <c r="V3000" i="17"/>
  <c r="V3001" i="17"/>
  <c r="V3002" i="17"/>
  <c r="V3003" i="17"/>
  <c r="V3004" i="17"/>
  <c r="V3005" i="17"/>
  <c r="V3006" i="17"/>
  <c r="V3007" i="17"/>
  <c r="V3008" i="17"/>
  <c r="V3009" i="17"/>
  <c r="V3010" i="17"/>
  <c r="V3011" i="17"/>
  <c r="V3012" i="17"/>
  <c r="V3013" i="17"/>
  <c r="V3014" i="17"/>
  <c r="V3015" i="17"/>
  <c r="V3016" i="17"/>
  <c r="V3017" i="17"/>
  <c r="V3018" i="17"/>
  <c r="V3019" i="17"/>
  <c r="V3020" i="17"/>
  <c r="V3021" i="17"/>
  <c r="V3022" i="17"/>
  <c r="V3023" i="17"/>
  <c r="V3024" i="17"/>
  <c r="V3025" i="17"/>
  <c r="V3026" i="17"/>
  <c r="V3027" i="17"/>
  <c r="V3028" i="17"/>
  <c r="V3029" i="17"/>
  <c r="V3030" i="17"/>
  <c r="V3031" i="17"/>
  <c r="V3032" i="17"/>
  <c r="V3033" i="17"/>
  <c r="V3034" i="17"/>
  <c r="V3035" i="17"/>
  <c r="V3036" i="17"/>
  <c r="V3037" i="17"/>
  <c r="V3038" i="17"/>
  <c r="V3039" i="17"/>
  <c r="V3040" i="17"/>
  <c r="V3041" i="17"/>
  <c r="V3042" i="17"/>
  <c r="V3043" i="17"/>
  <c r="V3044" i="17"/>
  <c r="V3045" i="17"/>
  <c r="V3046" i="17"/>
  <c r="V3047" i="17"/>
  <c r="V3048" i="17"/>
  <c r="V3049" i="17"/>
  <c r="V3050" i="17"/>
  <c r="V3051" i="17"/>
  <c r="V3052" i="17"/>
  <c r="V3053" i="17"/>
  <c r="V3054" i="17"/>
  <c r="V3055" i="17"/>
  <c r="V3056" i="17"/>
  <c r="V3057" i="17"/>
  <c r="V3058" i="17"/>
  <c r="V3059" i="17"/>
  <c r="V3060" i="17"/>
  <c r="V3061" i="17"/>
  <c r="V3062" i="17"/>
  <c r="V3063" i="17"/>
  <c r="V3064" i="17"/>
  <c r="V3065" i="17"/>
  <c r="V3066" i="17"/>
  <c r="V3067" i="17"/>
  <c r="V3068" i="17"/>
  <c r="V3069" i="17"/>
  <c r="V3070" i="17"/>
  <c r="V3071" i="17"/>
  <c r="V3072" i="17"/>
  <c r="V3073" i="17"/>
  <c r="V3074" i="17"/>
  <c r="V3075" i="17"/>
  <c r="V3076" i="17"/>
  <c r="V3077" i="17"/>
  <c r="V3078" i="17"/>
  <c r="V3079" i="17"/>
  <c r="V3080" i="17"/>
  <c r="V3081" i="17"/>
  <c r="V3082" i="17"/>
  <c r="V3083" i="17"/>
  <c r="V3084" i="17"/>
  <c r="V3085" i="17"/>
  <c r="V3086" i="17"/>
  <c r="V3087" i="17"/>
  <c r="V3088" i="17"/>
  <c r="V3089" i="17"/>
  <c r="V3090" i="17"/>
  <c r="V3091" i="17"/>
  <c r="V3092" i="17"/>
  <c r="V3093" i="17"/>
  <c r="V3094" i="17"/>
  <c r="V3095" i="17"/>
  <c r="V3096" i="17"/>
  <c r="V3097" i="17"/>
  <c r="V3098" i="17"/>
  <c r="V3099" i="17"/>
  <c r="V3100" i="17"/>
  <c r="V3101" i="17"/>
  <c r="V3102" i="17"/>
  <c r="V3103" i="17"/>
  <c r="V3104" i="17"/>
  <c r="V3105" i="17"/>
  <c r="V3106" i="17"/>
  <c r="V3107" i="17"/>
  <c r="V3108" i="17"/>
  <c r="V3109" i="17"/>
  <c r="V3110" i="17"/>
  <c r="V3111" i="17"/>
  <c r="V3112" i="17"/>
  <c r="V3113" i="17"/>
  <c r="V3114" i="17"/>
  <c r="V3115" i="17"/>
  <c r="V3116" i="17"/>
  <c r="V3117" i="17"/>
  <c r="V3118" i="17"/>
  <c r="V3119" i="17"/>
  <c r="V3120" i="17"/>
  <c r="V3121" i="17"/>
  <c r="V3122" i="17"/>
  <c r="V3123" i="17"/>
  <c r="V3124" i="17"/>
  <c r="V3125" i="17"/>
  <c r="V3126" i="17"/>
  <c r="V3127" i="17"/>
  <c r="V3128" i="17"/>
  <c r="V3129" i="17"/>
  <c r="V3130" i="17"/>
  <c r="V3131" i="17"/>
  <c r="V3132" i="17"/>
  <c r="V3133" i="17"/>
  <c r="V3134" i="17"/>
  <c r="V3135" i="17"/>
  <c r="V3136" i="17"/>
  <c r="V3137" i="17"/>
  <c r="V3138" i="17"/>
  <c r="V3139" i="17"/>
  <c r="V3140" i="17"/>
  <c r="V3141" i="17"/>
  <c r="V3142" i="17"/>
  <c r="V3143" i="17"/>
  <c r="V3144" i="17"/>
  <c r="V3145" i="17"/>
  <c r="V3146" i="17"/>
  <c r="V3147" i="17"/>
  <c r="V3148" i="17"/>
  <c r="V3149" i="17"/>
  <c r="V3150" i="17"/>
  <c r="V3151" i="17"/>
  <c r="V3152" i="17"/>
  <c r="V3153" i="17"/>
  <c r="V3154" i="17"/>
  <c r="V3155" i="17"/>
  <c r="V3156" i="17"/>
  <c r="V3157" i="17"/>
  <c r="V3158" i="17"/>
  <c r="V3159" i="17"/>
  <c r="V3160" i="17"/>
  <c r="V3161" i="17"/>
  <c r="V3162" i="17"/>
  <c r="V3163" i="17"/>
  <c r="V3164" i="17"/>
  <c r="V3165" i="17"/>
  <c r="V3166" i="17"/>
  <c r="V3167" i="17"/>
  <c r="V3168" i="17"/>
  <c r="V3169" i="17"/>
  <c r="V3170" i="17"/>
  <c r="V3171" i="17"/>
  <c r="V3172" i="17"/>
  <c r="V3173" i="17"/>
  <c r="V3174" i="17"/>
  <c r="V3175" i="17"/>
  <c r="V3176" i="17"/>
  <c r="V3177" i="17"/>
  <c r="V3178" i="17"/>
  <c r="V3179" i="17"/>
  <c r="V3180" i="17"/>
  <c r="V3181" i="17"/>
  <c r="V3182" i="17"/>
  <c r="V3183" i="17"/>
  <c r="V3184" i="17"/>
  <c r="V3185" i="17"/>
  <c r="V3186" i="17"/>
  <c r="V3187" i="17"/>
  <c r="V3188" i="17"/>
  <c r="V3189" i="17"/>
  <c r="V3190" i="17"/>
  <c r="V3191" i="17"/>
  <c r="V3192" i="17"/>
  <c r="V3193" i="17"/>
  <c r="V3194" i="17"/>
  <c r="V3195" i="17"/>
  <c r="V3196" i="17"/>
  <c r="V3197" i="17"/>
  <c r="V3198" i="17"/>
  <c r="V3199" i="17"/>
  <c r="V3200" i="17"/>
  <c r="V3201" i="17"/>
  <c r="V3202" i="17"/>
  <c r="V3203" i="17"/>
  <c r="V3204" i="17"/>
  <c r="V3205" i="17"/>
  <c r="V3206" i="17"/>
  <c r="V3207" i="17"/>
  <c r="V3208" i="17"/>
  <c r="V3209" i="17"/>
  <c r="V3210" i="17"/>
  <c r="V3211" i="17"/>
  <c r="V3212" i="17"/>
  <c r="V3213" i="17"/>
  <c r="V3214" i="17"/>
  <c r="V3215" i="17"/>
  <c r="V3216" i="17"/>
  <c r="V3217" i="17"/>
  <c r="V3218" i="17"/>
  <c r="V3219" i="17"/>
  <c r="V3220" i="17"/>
  <c r="V3221" i="17"/>
  <c r="V3222" i="17"/>
  <c r="V3223" i="17"/>
  <c r="V3224" i="17"/>
  <c r="V3225" i="17"/>
  <c r="V3226" i="17"/>
  <c r="V3227" i="17"/>
  <c r="V3228" i="17"/>
  <c r="V3229" i="17"/>
  <c r="V3230" i="17"/>
  <c r="V3231" i="17"/>
  <c r="V3232" i="17"/>
  <c r="V3233" i="17"/>
  <c r="V3234" i="17"/>
  <c r="V3235" i="17"/>
  <c r="V3236" i="17"/>
  <c r="V3237" i="17"/>
  <c r="V3238" i="17"/>
  <c r="V3239" i="17"/>
  <c r="V3240" i="17"/>
  <c r="V3241" i="17"/>
  <c r="V3242" i="17"/>
  <c r="V3243" i="17"/>
  <c r="V3244" i="17"/>
  <c r="V3245" i="17"/>
  <c r="V3246" i="17"/>
  <c r="V3247" i="17"/>
  <c r="V3248" i="17"/>
  <c r="V3249" i="17"/>
  <c r="V3250" i="17"/>
  <c r="V3251" i="17"/>
  <c r="V3252" i="17"/>
  <c r="V3253" i="17"/>
  <c r="V3254" i="17"/>
  <c r="V3255" i="17"/>
  <c r="V3256" i="17"/>
  <c r="V3257" i="17"/>
  <c r="V3258" i="17"/>
  <c r="V3259" i="17"/>
  <c r="V3260" i="17"/>
  <c r="V3261" i="17"/>
  <c r="V3262" i="17"/>
  <c r="V3263" i="17"/>
  <c r="V3264" i="17"/>
  <c r="V3265" i="17"/>
  <c r="V3266" i="17"/>
  <c r="V3267" i="17"/>
  <c r="V3268" i="17"/>
  <c r="V3269" i="17"/>
  <c r="V3270" i="17"/>
  <c r="V3271" i="17"/>
  <c r="V3272" i="17"/>
  <c r="V3273" i="17"/>
  <c r="V3274" i="17"/>
  <c r="V3275" i="17"/>
  <c r="V3276" i="17"/>
  <c r="V3277" i="17"/>
  <c r="V3278" i="17"/>
  <c r="V3279" i="17"/>
  <c r="V3280" i="17"/>
  <c r="V3281" i="17"/>
  <c r="V3282" i="17"/>
  <c r="V3283" i="17"/>
  <c r="V3284" i="17"/>
  <c r="V3285" i="17"/>
  <c r="V3286" i="17"/>
  <c r="V3287" i="17"/>
  <c r="V3288" i="17"/>
  <c r="V3289" i="17"/>
  <c r="V3290" i="17"/>
  <c r="V3291" i="17"/>
  <c r="V3292" i="17"/>
  <c r="V3293" i="17"/>
  <c r="V3294" i="17"/>
  <c r="V3295" i="17"/>
  <c r="V3296" i="17"/>
  <c r="V3297" i="17"/>
  <c r="V3298" i="17"/>
  <c r="V3299" i="17"/>
  <c r="V3300" i="17"/>
  <c r="V3301" i="17"/>
  <c r="V3302" i="17"/>
  <c r="V3303" i="17"/>
  <c r="V3304" i="17"/>
  <c r="V3305" i="17"/>
  <c r="V3306" i="17"/>
  <c r="V3307" i="17"/>
  <c r="V3308" i="17"/>
  <c r="V3309" i="17"/>
  <c r="V3310" i="17"/>
  <c r="V3311" i="17"/>
  <c r="V3312" i="17"/>
  <c r="V3313" i="17"/>
  <c r="V3314" i="17"/>
  <c r="V3315" i="17"/>
  <c r="V3316" i="17"/>
  <c r="V3317" i="17"/>
  <c r="V3318" i="17"/>
  <c r="V3319" i="17"/>
  <c r="V3320" i="17"/>
  <c r="V3321" i="17"/>
  <c r="V3322" i="17"/>
  <c r="V3323" i="17"/>
  <c r="V3324" i="17"/>
  <c r="V3325" i="17"/>
  <c r="V3326" i="17"/>
  <c r="V3327" i="17"/>
  <c r="V3328" i="17"/>
  <c r="V3329" i="17"/>
  <c r="V3330" i="17"/>
  <c r="V3331" i="17"/>
  <c r="V3332" i="17"/>
  <c r="V3333" i="17"/>
  <c r="V3334" i="17"/>
  <c r="V3335" i="17"/>
  <c r="V3336" i="17"/>
  <c r="V3337" i="17"/>
  <c r="V3338" i="17"/>
  <c r="V3339" i="17"/>
  <c r="V3340" i="17"/>
  <c r="V3341" i="17"/>
  <c r="V3342" i="17"/>
  <c r="V3343" i="17"/>
  <c r="V3344" i="17"/>
  <c r="V3345" i="17"/>
  <c r="V3346" i="17"/>
  <c r="V3347" i="17"/>
  <c r="V3348" i="17"/>
  <c r="V3349" i="17"/>
  <c r="V3350" i="17"/>
  <c r="V3351" i="17"/>
  <c r="V3352" i="17"/>
  <c r="V3353" i="17"/>
  <c r="V3354" i="17"/>
  <c r="V3355" i="17"/>
  <c r="V3356" i="17"/>
  <c r="V3357" i="17"/>
  <c r="V3358" i="17"/>
  <c r="V3359" i="17"/>
  <c r="V3360" i="17"/>
  <c r="V3361" i="17"/>
  <c r="V3362" i="17"/>
  <c r="V3363" i="17"/>
  <c r="V3364" i="17"/>
  <c r="V3365" i="17"/>
  <c r="V3366" i="17"/>
  <c r="V3367" i="17"/>
  <c r="V3368" i="17"/>
  <c r="V3369" i="17"/>
  <c r="V3370" i="17"/>
  <c r="V3371" i="17"/>
  <c r="V3372" i="17"/>
  <c r="V3373" i="17"/>
  <c r="V3374" i="17"/>
  <c r="V3375" i="17"/>
  <c r="V3376" i="17"/>
  <c r="V3377" i="17"/>
  <c r="V3378" i="17"/>
  <c r="V3379" i="17"/>
  <c r="V3380" i="17"/>
  <c r="V3381" i="17"/>
  <c r="V3382" i="17"/>
  <c r="V3383" i="17"/>
  <c r="V3384" i="17"/>
  <c r="V3385" i="17"/>
  <c r="V3386" i="17"/>
  <c r="V3387" i="17"/>
  <c r="V3388" i="17"/>
  <c r="V3389" i="17"/>
  <c r="V3390" i="17"/>
  <c r="V3391" i="17"/>
  <c r="V3392" i="17"/>
  <c r="V3393" i="17"/>
  <c r="V3394" i="17"/>
  <c r="V3395" i="17"/>
  <c r="V3396" i="17"/>
  <c r="V3397" i="17"/>
  <c r="V3398" i="17"/>
  <c r="V3399" i="17"/>
  <c r="V3400" i="17"/>
  <c r="V3401" i="17"/>
  <c r="V3402" i="17"/>
  <c r="V3403" i="17"/>
  <c r="V3404" i="17"/>
  <c r="V3405" i="17"/>
  <c r="V3406" i="17"/>
  <c r="V3407" i="17"/>
  <c r="V3408" i="17"/>
  <c r="V3409" i="17"/>
  <c r="V3410" i="17"/>
  <c r="V3411" i="17"/>
  <c r="V3412" i="17"/>
  <c r="V3413" i="17"/>
  <c r="V3414" i="17"/>
  <c r="V3415" i="17"/>
  <c r="V3416" i="17"/>
  <c r="V3417" i="17"/>
  <c r="V3418" i="17"/>
  <c r="V3419" i="17"/>
  <c r="V3420" i="17"/>
  <c r="V3421" i="17"/>
  <c r="V3422" i="17"/>
  <c r="V3423" i="17"/>
  <c r="V3424" i="17"/>
  <c r="V3425" i="17"/>
  <c r="V3426" i="17"/>
  <c r="V3427" i="17"/>
  <c r="V3428" i="17"/>
  <c r="V3429" i="17"/>
  <c r="V3430" i="17"/>
  <c r="V3431" i="17"/>
  <c r="V3432" i="17"/>
  <c r="V3433" i="17"/>
  <c r="V3434" i="17"/>
  <c r="V3435" i="17"/>
  <c r="V3436" i="17"/>
  <c r="V3437" i="17"/>
  <c r="V3438" i="17"/>
  <c r="V3439" i="17"/>
  <c r="V3440" i="17"/>
  <c r="V3441" i="17"/>
  <c r="V3442" i="17"/>
  <c r="V3443" i="17"/>
  <c r="V3444" i="17"/>
  <c r="V3445" i="17"/>
  <c r="V3446" i="17"/>
  <c r="V3447" i="17"/>
  <c r="V3448" i="17"/>
  <c r="V3449" i="17"/>
  <c r="V3450" i="17"/>
  <c r="V3451" i="17"/>
  <c r="V3452" i="17"/>
  <c r="V3453" i="17"/>
  <c r="V3454" i="17"/>
  <c r="V3455" i="17"/>
  <c r="V3456" i="17"/>
  <c r="V3457" i="17"/>
  <c r="V3458" i="17"/>
  <c r="V3459" i="17"/>
  <c r="V3460" i="17"/>
  <c r="V3461" i="17"/>
  <c r="V3462" i="17"/>
  <c r="V3463" i="17"/>
  <c r="V3464" i="17"/>
  <c r="V3465" i="17"/>
  <c r="V3466" i="17"/>
  <c r="V3467" i="17"/>
  <c r="V3468" i="17"/>
  <c r="V3469" i="17"/>
  <c r="V3470" i="17"/>
  <c r="V3471" i="17"/>
  <c r="V3472" i="17"/>
  <c r="V3473" i="17"/>
  <c r="V3474" i="17"/>
  <c r="V3475" i="17"/>
  <c r="V3476" i="17"/>
  <c r="V3477" i="17"/>
  <c r="V3478" i="17"/>
  <c r="V3479" i="17"/>
  <c r="V3480" i="17"/>
  <c r="V3481" i="17"/>
  <c r="V3482" i="17"/>
  <c r="V3483" i="17"/>
  <c r="V3484" i="17"/>
  <c r="V3485" i="17"/>
  <c r="V3486" i="17"/>
  <c r="V3487" i="17"/>
  <c r="V3488" i="17"/>
  <c r="V3489" i="17"/>
  <c r="V3490" i="17"/>
  <c r="V3491" i="17"/>
  <c r="V3492" i="17"/>
  <c r="V3493" i="17"/>
  <c r="V3494" i="17"/>
  <c r="V3495" i="17"/>
  <c r="V3496" i="17"/>
  <c r="V3497" i="17"/>
  <c r="V3498" i="17"/>
  <c r="V3499" i="17"/>
  <c r="V3500" i="17"/>
  <c r="V3501" i="17"/>
  <c r="V3502" i="17"/>
  <c r="V3503" i="17"/>
  <c r="V3504" i="17"/>
  <c r="V3505" i="17"/>
  <c r="V3506" i="17"/>
  <c r="V3507" i="17"/>
  <c r="V3508" i="17"/>
  <c r="V3509" i="17"/>
  <c r="V3510" i="17"/>
  <c r="V3511" i="17"/>
  <c r="V3512" i="17"/>
  <c r="V3513" i="17"/>
  <c r="V3514" i="17"/>
  <c r="V3515" i="17"/>
  <c r="V3516" i="17"/>
  <c r="V3517" i="17"/>
  <c r="V3518" i="17"/>
  <c r="V3519" i="17"/>
  <c r="V3520" i="17"/>
  <c r="V3521" i="17"/>
  <c r="V3522" i="17"/>
  <c r="V3523" i="17"/>
  <c r="V3524" i="17"/>
  <c r="V3525" i="17"/>
  <c r="V3526" i="17"/>
  <c r="V3527" i="17"/>
  <c r="V3528" i="17"/>
  <c r="V3529" i="17"/>
  <c r="V3530" i="17"/>
  <c r="V3531" i="17"/>
  <c r="V3532" i="17"/>
  <c r="V3533" i="17"/>
  <c r="V3534" i="17"/>
  <c r="V3535" i="17"/>
  <c r="V3536" i="17"/>
  <c r="V3537" i="17"/>
  <c r="V3538" i="17"/>
  <c r="V3539" i="17"/>
  <c r="V3540" i="17"/>
  <c r="V3541" i="17"/>
  <c r="V3542" i="17"/>
  <c r="V3543" i="17"/>
  <c r="V3544" i="17"/>
  <c r="V3545" i="17"/>
  <c r="V3546" i="17"/>
  <c r="V3547" i="17"/>
  <c r="V3548" i="17"/>
  <c r="V3549" i="17"/>
  <c r="V3550" i="17"/>
  <c r="V3551" i="17"/>
  <c r="V3552" i="17"/>
  <c r="V3553" i="17"/>
  <c r="V3554" i="17"/>
  <c r="V3555" i="17"/>
  <c r="V3556" i="17"/>
  <c r="V3557" i="17"/>
  <c r="V3558" i="17"/>
  <c r="V3559" i="17"/>
  <c r="V3560" i="17"/>
  <c r="V3561" i="17"/>
  <c r="V3562" i="17"/>
  <c r="V3563" i="17"/>
  <c r="V3564" i="17"/>
  <c r="V3565" i="17"/>
  <c r="V3566" i="17"/>
  <c r="V3567" i="17"/>
  <c r="V3568" i="17"/>
  <c r="V3569" i="17"/>
  <c r="V3570" i="17"/>
  <c r="V3571" i="17"/>
  <c r="V3572" i="17"/>
  <c r="V3573" i="17"/>
  <c r="V3574" i="17"/>
  <c r="V3575" i="17"/>
  <c r="V3576" i="17"/>
  <c r="V3577" i="17"/>
  <c r="V3578" i="17"/>
  <c r="V3579" i="17"/>
  <c r="V3580" i="17"/>
  <c r="V3581" i="17"/>
  <c r="V3582" i="17"/>
  <c r="V3583" i="17"/>
  <c r="V3584" i="17"/>
  <c r="V3585" i="17"/>
  <c r="V3586" i="17"/>
  <c r="V3587" i="17"/>
  <c r="V3588" i="17"/>
  <c r="V3589" i="17"/>
  <c r="V3590" i="17"/>
  <c r="V3591" i="17"/>
  <c r="V3592" i="17"/>
  <c r="V3593" i="17"/>
  <c r="V3594" i="17"/>
  <c r="V3595" i="17"/>
  <c r="V3596" i="17"/>
  <c r="V3597" i="17"/>
  <c r="V3598" i="17"/>
  <c r="V3599" i="17"/>
  <c r="V3600" i="17"/>
  <c r="V3601" i="17"/>
  <c r="V3602" i="17"/>
  <c r="V3603" i="17"/>
  <c r="V3604" i="17"/>
  <c r="V3605" i="17"/>
  <c r="V3606" i="17"/>
  <c r="V3607" i="17"/>
  <c r="V3608" i="17"/>
  <c r="V3609" i="17"/>
  <c r="V3610" i="17"/>
  <c r="V3611" i="17"/>
  <c r="V3612" i="17"/>
  <c r="V3613" i="17"/>
  <c r="V3614" i="17"/>
  <c r="V3615" i="17"/>
  <c r="V3616" i="17"/>
  <c r="V3617" i="17"/>
  <c r="V3618" i="17"/>
  <c r="V3619" i="17"/>
  <c r="V3620" i="17"/>
  <c r="V3621" i="17"/>
  <c r="V3622" i="17"/>
  <c r="V3623" i="17"/>
  <c r="V3624" i="17"/>
  <c r="V3625" i="17"/>
  <c r="V3626" i="17"/>
  <c r="V3627" i="17"/>
  <c r="V3628" i="17"/>
  <c r="V3629" i="17"/>
  <c r="V3630" i="17"/>
  <c r="V3631" i="17"/>
  <c r="V3632" i="17"/>
  <c r="V3633" i="17"/>
  <c r="V3634" i="17"/>
  <c r="V3635" i="17"/>
  <c r="V3636" i="17"/>
  <c r="V3637" i="17"/>
  <c r="V3638" i="17"/>
  <c r="V3639" i="17"/>
  <c r="V3640" i="17"/>
  <c r="V3641" i="17"/>
  <c r="V3642" i="17"/>
  <c r="V3643" i="17"/>
  <c r="V3644" i="17"/>
  <c r="V3645" i="17"/>
  <c r="V3646" i="17"/>
  <c r="V3647" i="17"/>
  <c r="V3648" i="17"/>
  <c r="V3649" i="17"/>
  <c r="V3650" i="17"/>
  <c r="V3651" i="17"/>
  <c r="V3652" i="17"/>
  <c r="V3653" i="17"/>
  <c r="V3654" i="17"/>
  <c r="V3655" i="17"/>
  <c r="V3656" i="17"/>
  <c r="V3657" i="17"/>
  <c r="V3658" i="17"/>
  <c r="V3659" i="17"/>
  <c r="V3660" i="17"/>
  <c r="V3661" i="17"/>
  <c r="V3662" i="17"/>
  <c r="V3663" i="17"/>
  <c r="V3664" i="17"/>
  <c r="V3665" i="17"/>
  <c r="V3666" i="17"/>
  <c r="V3667" i="17"/>
  <c r="V3668" i="17"/>
  <c r="V3669" i="17"/>
  <c r="V3670" i="17"/>
  <c r="V3671" i="17"/>
  <c r="V3672" i="17"/>
  <c r="V3673" i="17"/>
  <c r="V3674" i="17"/>
  <c r="V3675" i="17"/>
  <c r="V3676" i="17"/>
  <c r="V3677" i="17"/>
  <c r="V3678" i="17"/>
  <c r="V3679" i="17"/>
  <c r="V3680" i="17"/>
  <c r="V3681" i="17"/>
  <c r="V3682" i="17"/>
  <c r="V3683" i="17"/>
  <c r="V3684" i="17"/>
  <c r="V3685" i="17"/>
  <c r="V3686" i="17"/>
  <c r="V3687" i="17"/>
  <c r="V3688" i="17"/>
  <c r="V3689" i="17"/>
  <c r="V3690" i="17"/>
  <c r="V3691" i="17"/>
  <c r="V3692" i="17"/>
  <c r="V3693" i="17"/>
  <c r="V3694" i="17"/>
  <c r="V3695" i="17"/>
  <c r="V3696" i="17"/>
  <c r="V3697" i="17"/>
  <c r="V3698" i="17"/>
  <c r="V3699" i="17"/>
  <c r="V3700" i="17"/>
  <c r="V3701" i="17"/>
  <c r="V3702" i="17"/>
  <c r="V3703" i="17"/>
  <c r="V3704" i="17"/>
  <c r="V3705" i="17"/>
  <c r="V3706" i="17"/>
  <c r="V3707" i="17"/>
  <c r="V3708" i="17"/>
  <c r="V3709" i="17"/>
  <c r="V3710" i="17"/>
  <c r="V3711" i="17"/>
  <c r="V3712" i="17"/>
  <c r="V3713" i="17"/>
  <c r="V3714" i="17"/>
  <c r="V3715" i="17"/>
  <c r="V3716" i="17"/>
  <c r="V3717" i="17"/>
  <c r="V3718" i="17"/>
  <c r="V3719" i="17"/>
  <c r="V3720" i="17"/>
  <c r="V3721" i="17"/>
  <c r="V3722" i="17"/>
  <c r="V3723" i="17"/>
  <c r="V3724" i="17"/>
  <c r="V3725" i="17"/>
  <c r="V3726" i="17"/>
  <c r="V3727" i="17"/>
  <c r="V3728" i="17"/>
  <c r="V3729" i="17"/>
  <c r="V3730" i="17"/>
  <c r="V3731" i="17"/>
  <c r="V3732" i="17"/>
  <c r="V3733" i="17"/>
  <c r="V3734" i="17"/>
  <c r="V3735" i="17"/>
  <c r="V3736" i="17"/>
  <c r="V3737" i="17"/>
  <c r="V3738" i="17"/>
  <c r="V3739" i="17"/>
  <c r="V3740" i="17"/>
  <c r="V3741" i="17"/>
  <c r="V3742" i="17"/>
  <c r="V3743" i="17"/>
  <c r="V3744" i="17"/>
  <c r="V3745" i="17"/>
  <c r="V3746" i="17"/>
  <c r="V3747" i="17"/>
  <c r="V3748" i="17"/>
  <c r="V3749" i="17"/>
  <c r="V3750" i="17"/>
  <c r="V3751" i="17"/>
  <c r="V3752" i="17"/>
  <c r="V3753" i="17"/>
  <c r="V3754" i="17"/>
  <c r="V3755" i="17"/>
  <c r="V3756" i="17"/>
  <c r="V3757" i="17"/>
  <c r="V3758" i="17"/>
  <c r="V3759" i="17"/>
  <c r="V3760" i="17"/>
  <c r="V3761" i="17"/>
  <c r="V3762" i="17"/>
  <c r="V3763" i="17"/>
  <c r="V3764" i="17"/>
  <c r="V3765" i="17"/>
  <c r="V3766" i="17"/>
  <c r="V3767" i="17"/>
  <c r="V3768" i="17"/>
  <c r="V3769" i="17"/>
  <c r="V3770" i="17"/>
  <c r="V3771" i="17"/>
  <c r="V3772" i="17"/>
  <c r="V3773" i="17"/>
  <c r="V3774" i="17"/>
  <c r="V3775" i="17"/>
  <c r="V3776" i="17"/>
  <c r="V3777" i="17"/>
  <c r="V3778" i="17"/>
  <c r="V3779" i="17"/>
  <c r="V3780" i="17"/>
  <c r="V3781" i="17"/>
  <c r="V3782" i="17"/>
  <c r="V3783" i="17"/>
  <c r="V3784" i="17"/>
  <c r="V3785" i="17"/>
  <c r="V3786" i="17"/>
  <c r="V3787" i="17"/>
  <c r="V3788" i="17"/>
  <c r="V3789" i="17"/>
  <c r="V3790" i="17"/>
  <c r="V3791" i="17"/>
  <c r="V3792" i="17"/>
  <c r="V3793" i="17"/>
  <c r="V3794" i="17"/>
  <c r="V3795" i="17"/>
  <c r="V3796" i="17"/>
  <c r="V3797" i="17"/>
  <c r="V3798" i="17"/>
  <c r="V3799" i="17"/>
  <c r="V3800" i="17"/>
  <c r="V3801" i="17"/>
  <c r="V3802" i="17"/>
  <c r="V3803" i="17"/>
  <c r="V3804" i="17"/>
  <c r="V3805" i="17"/>
  <c r="V3806" i="17"/>
  <c r="V3807" i="17"/>
  <c r="V3808" i="17"/>
  <c r="V3809" i="17"/>
  <c r="V3810" i="17"/>
  <c r="V3811" i="17"/>
  <c r="V3812" i="17"/>
  <c r="V3813" i="17"/>
  <c r="V3814" i="17"/>
  <c r="V3815" i="17"/>
  <c r="V3816" i="17"/>
  <c r="V3817" i="17"/>
  <c r="V3818" i="17"/>
  <c r="V3819" i="17"/>
  <c r="V3820" i="17"/>
  <c r="V3821" i="17"/>
  <c r="V3822" i="17"/>
  <c r="V3823" i="17"/>
  <c r="V3824" i="17"/>
  <c r="V3825" i="17"/>
  <c r="V3826" i="17"/>
  <c r="V3827" i="17"/>
  <c r="V3828" i="17"/>
  <c r="V3829" i="17"/>
  <c r="V3830" i="17"/>
  <c r="V3831" i="17"/>
  <c r="V3832" i="17"/>
  <c r="V3833" i="17"/>
  <c r="V3834" i="17"/>
  <c r="V3835" i="17"/>
  <c r="V3836" i="17"/>
  <c r="V3837" i="17"/>
  <c r="V3838" i="17"/>
  <c r="V3839" i="17"/>
  <c r="V3840" i="17"/>
  <c r="V3841" i="17"/>
  <c r="V3842" i="17"/>
  <c r="V3843" i="17"/>
  <c r="V3844" i="17"/>
  <c r="V3845" i="17"/>
  <c r="V3846" i="17"/>
  <c r="V3847" i="17"/>
  <c r="V3848" i="17"/>
  <c r="V3849" i="17"/>
  <c r="V3850" i="17"/>
  <c r="V3851" i="17"/>
  <c r="V3852" i="17"/>
  <c r="V3853" i="17"/>
  <c r="V3854" i="17"/>
  <c r="V3855" i="17"/>
  <c r="V3856" i="17"/>
  <c r="V3857" i="17"/>
  <c r="V3858" i="17"/>
  <c r="V3859" i="17"/>
  <c r="V3860" i="17"/>
  <c r="V3861" i="17"/>
  <c r="V3862" i="17"/>
  <c r="V3863" i="17"/>
  <c r="V3864" i="17"/>
  <c r="V3865" i="17"/>
  <c r="V3866" i="17"/>
  <c r="V3867" i="17"/>
  <c r="V3868" i="17"/>
  <c r="V3869" i="17"/>
  <c r="V3870" i="17"/>
  <c r="V3871" i="17"/>
  <c r="V3872" i="17"/>
  <c r="V3873" i="17"/>
  <c r="V3874" i="17"/>
  <c r="V3875" i="17"/>
  <c r="V3876" i="17"/>
  <c r="V3877" i="17"/>
  <c r="V3878" i="17"/>
  <c r="V3879" i="17"/>
  <c r="V3880" i="17"/>
  <c r="V3881" i="17"/>
  <c r="V3882" i="17"/>
  <c r="V3883" i="17"/>
  <c r="V3884" i="17"/>
  <c r="V3885" i="17"/>
  <c r="V3886" i="17"/>
  <c r="V3887" i="17"/>
  <c r="V3888" i="17"/>
  <c r="V3889" i="17"/>
  <c r="V3890" i="17"/>
  <c r="V3891" i="17"/>
  <c r="V3892" i="17"/>
  <c r="V3893" i="17"/>
  <c r="V3894" i="17"/>
  <c r="V3895" i="17"/>
  <c r="V3896" i="17"/>
  <c r="V3897" i="17"/>
  <c r="V3898" i="17"/>
  <c r="V3899" i="17"/>
  <c r="V3900" i="17"/>
  <c r="V3901" i="17"/>
  <c r="V3902" i="17"/>
  <c r="V3903" i="17"/>
  <c r="V3904" i="17"/>
  <c r="V3905" i="17"/>
  <c r="V3906" i="17"/>
  <c r="V3907" i="17"/>
  <c r="V3908" i="17"/>
  <c r="V3909" i="17"/>
  <c r="V3910" i="17"/>
  <c r="V3911" i="17"/>
  <c r="V3912" i="17"/>
  <c r="V3913" i="17"/>
  <c r="V3914" i="17"/>
  <c r="V3915" i="17"/>
  <c r="V3916" i="17"/>
  <c r="V3917" i="17"/>
  <c r="V3918" i="17"/>
  <c r="V3919" i="17"/>
  <c r="V3920" i="17"/>
  <c r="V3921" i="17"/>
  <c r="V3922" i="17"/>
  <c r="V3923" i="17"/>
  <c r="V3924" i="17"/>
  <c r="V3925" i="17"/>
  <c r="V3926" i="17"/>
  <c r="V3927" i="17"/>
  <c r="V3928" i="17"/>
  <c r="V3929" i="17"/>
  <c r="V3930" i="17"/>
  <c r="V3931" i="17"/>
  <c r="V3932" i="17"/>
  <c r="V3933" i="17"/>
  <c r="V3934" i="17"/>
  <c r="V3935" i="17"/>
  <c r="V3936" i="17"/>
  <c r="V3937" i="17"/>
  <c r="V3938" i="17"/>
  <c r="V3939" i="17"/>
  <c r="V3940" i="17"/>
  <c r="V3941" i="17"/>
  <c r="V3942" i="17"/>
  <c r="V3943" i="17"/>
  <c r="V3944" i="17"/>
  <c r="V3945" i="17"/>
  <c r="V3946" i="17"/>
  <c r="V3947" i="17"/>
  <c r="V3948" i="17"/>
  <c r="V3949" i="17"/>
  <c r="V3950" i="17"/>
  <c r="V3951" i="17"/>
  <c r="V3952" i="17"/>
  <c r="V3953" i="17"/>
  <c r="V3954" i="17"/>
  <c r="V3955" i="17"/>
  <c r="V3956" i="17"/>
  <c r="V3957" i="17"/>
  <c r="V3958" i="17"/>
  <c r="V3959" i="17"/>
  <c r="V3960" i="17"/>
  <c r="V3961" i="17"/>
  <c r="V3962" i="17"/>
  <c r="V3963" i="17"/>
  <c r="V3964" i="17"/>
  <c r="V3965" i="17"/>
  <c r="V3966" i="17"/>
  <c r="V3967" i="17"/>
  <c r="V3968" i="17"/>
  <c r="V3969" i="17"/>
  <c r="V3970" i="17"/>
  <c r="V3971" i="17"/>
  <c r="V3972" i="17"/>
  <c r="V3973" i="17"/>
  <c r="V3974" i="17"/>
  <c r="V3975" i="17"/>
  <c r="V3976" i="17"/>
  <c r="V3977" i="17"/>
  <c r="V3978" i="17"/>
  <c r="V3979" i="17"/>
  <c r="V3980" i="17"/>
  <c r="V3981" i="17"/>
  <c r="V3982" i="17"/>
  <c r="V3983" i="17"/>
  <c r="V3984" i="17"/>
  <c r="V3985" i="17"/>
  <c r="V3986" i="17"/>
  <c r="V3987" i="17"/>
  <c r="V3988" i="17"/>
  <c r="V3989" i="17"/>
  <c r="V3990" i="17"/>
  <c r="V3991" i="17"/>
  <c r="V3992" i="17"/>
  <c r="V3993" i="17"/>
  <c r="V3994" i="17"/>
  <c r="V3995" i="17"/>
  <c r="V3996" i="17"/>
  <c r="V3997" i="17"/>
  <c r="V3998" i="17"/>
  <c r="V3999" i="17"/>
  <c r="V4000" i="17"/>
  <c r="V4001" i="17"/>
  <c r="V4002" i="17"/>
  <c r="V4003" i="17"/>
  <c r="V4004" i="17"/>
  <c r="V4005" i="17"/>
  <c r="V4006" i="17"/>
  <c r="V4007" i="17"/>
  <c r="V4008" i="17"/>
  <c r="V4009" i="17"/>
  <c r="V4010" i="17"/>
  <c r="V4011" i="17"/>
  <c r="V4012" i="17"/>
  <c r="V4013" i="17"/>
  <c r="V4014" i="17"/>
  <c r="V4015" i="17"/>
  <c r="V4016" i="17"/>
  <c r="V4017" i="17"/>
  <c r="V4018" i="17"/>
  <c r="V4019" i="17"/>
  <c r="V4020" i="17"/>
  <c r="V4021" i="17"/>
  <c r="V4022" i="17"/>
  <c r="V4023" i="17"/>
  <c r="V4024" i="17"/>
  <c r="V4025" i="17"/>
  <c r="V4026" i="17"/>
  <c r="V4027" i="17"/>
  <c r="V4028" i="17"/>
  <c r="V4029" i="17"/>
  <c r="V4030" i="17"/>
  <c r="V4031" i="17"/>
  <c r="V4032" i="17"/>
  <c r="V4033" i="17"/>
  <c r="V4034" i="17"/>
  <c r="V4035" i="17"/>
  <c r="V4036" i="17"/>
  <c r="V4037" i="17"/>
  <c r="V4038" i="17"/>
  <c r="V4039" i="17"/>
  <c r="V4040" i="17"/>
  <c r="V4041" i="17"/>
  <c r="V4042" i="17"/>
  <c r="V4043" i="17"/>
  <c r="V4044" i="17"/>
  <c r="V4045" i="17"/>
  <c r="V4046" i="17"/>
  <c r="V4047" i="17"/>
  <c r="V4048" i="17"/>
  <c r="V4049" i="17"/>
  <c r="V4050" i="17"/>
  <c r="V4051" i="17"/>
  <c r="V4052" i="17"/>
  <c r="V4053" i="17"/>
  <c r="V4054" i="17"/>
  <c r="V4055" i="17"/>
  <c r="V4056" i="17"/>
  <c r="V4057" i="17"/>
  <c r="V4058" i="17"/>
  <c r="V4059" i="17"/>
  <c r="V4060" i="17"/>
  <c r="V4061" i="17"/>
  <c r="V4062" i="17"/>
  <c r="V4063" i="17"/>
  <c r="V4064" i="17"/>
  <c r="V4065" i="17"/>
  <c r="V4066" i="17"/>
  <c r="V4067" i="17"/>
  <c r="V4068" i="17"/>
  <c r="V4069" i="17"/>
  <c r="V4070" i="17"/>
  <c r="V4071" i="17"/>
  <c r="V4072" i="17"/>
  <c r="V4073" i="17"/>
  <c r="V4074" i="17"/>
  <c r="V4075" i="17"/>
  <c r="V4076" i="17"/>
  <c r="V4077" i="17"/>
  <c r="V4078" i="17"/>
  <c r="V4079" i="17"/>
  <c r="V4080" i="17"/>
  <c r="V4081" i="17"/>
  <c r="V4082" i="17"/>
  <c r="V4083" i="17"/>
  <c r="V4084" i="17"/>
  <c r="V4085" i="17"/>
  <c r="V4086" i="17"/>
  <c r="V4087" i="17"/>
  <c r="V4088" i="17"/>
  <c r="V4089" i="17"/>
  <c r="V4090" i="17"/>
  <c r="V4091" i="17"/>
  <c r="V4092" i="17"/>
  <c r="V4093" i="17"/>
  <c r="V4094" i="17"/>
  <c r="V4095" i="17"/>
  <c r="V4096" i="17"/>
  <c r="V4097" i="17"/>
  <c r="V4098" i="17"/>
  <c r="V4099" i="17"/>
  <c r="V4100" i="17"/>
  <c r="V4101" i="17"/>
  <c r="V4102" i="17"/>
  <c r="V4103" i="17"/>
  <c r="V4104" i="17"/>
  <c r="V4105" i="17"/>
  <c r="V4106" i="17"/>
  <c r="V4107" i="17"/>
  <c r="V4108" i="17"/>
  <c r="V4109" i="17"/>
  <c r="V4110" i="17"/>
  <c r="V4111" i="17"/>
  <c r="V4112" i="17"/>
  <c r="V4113" i="17"/>
  <c r="V4114" i="17"/>
  <c r="V4115" i="17"/>
  <c r="V4116" i="17"/>
  <c r="V4117" i="17"/>
  <c r="V4118" i="17"/>
  <c r="V4119" i="17"/>
  <c r="V4120" i="17"/>
  <c r="V4121" i="17"/>
  <c r="V4122" i="17"/>
  <c r="V4123" i="17"/>
  <c r="V4124" i="17"/>
  <c r="V4125" i="17"/>
  <c r="V4126" i="17"/>
  <c r="V4127" i="17"/>
  <c r="V4128" i="17"/>
  <c r="V4129" i="17"/>
  <c r="V4130" i="17"/>
  <c r="V4131" i="17"/>
  <c r="V4132" i="17"/>
  <c r="V4133" i="17"/>
  <c r="V4134" i="17"/>
  <c r="V4135" i="17"/>
  <c r="V4136" i="17"/>
  <c r="V4137" i="17"/>
  <c r="V4138" i="17"/>
  <c r="V4139" i="17"/>
  <c r="V4140" i="17"/>
  <c r="V4141" i="17"/>
  <c r="V4142" i="17"/>
  <c r="V4143" i="17"/>
  <c r="V4144" i="17"/>
  <c r="V4145" i="17"/>
  <c r="V4146" i="17"/>
  <c r="V4147" i="17"/>
  <c r="V4148" i="17"/>
  <c r="V4149" i="17"/>
  <c r="V4150" i="17"/>
  <c r="V4151" i="17"/>
  <c r="V4152" i="17"/>
  <c r="V4153" i="17"/>
  <c r="V4154" i="17"/>
  <c r="V4155" i="17"/>
  <c r="V4156" i="17"/>
  <c r="V4157" i="17"/>
  <c r="V4158" i="17"/>
  <c r="V4159" i="17"/>
  <c r="V4160" i="17"/>
  <c r="V4161" i="17"/>
  <c r="V4162" i="17"/>
  <c r="V4163" i="17"/>
  <c r="V4164" i="17"/>
  <c r="V4165" i="17"/>
  <c r="V4166" i="17"/>
  <c r="V4167" i="17"/>
  <c r="V4168" i="17"/>
  <c r="V4169" i="17"/>
  <c r="V4170" i="17"/>
  <c r="V4171" i="17"/>
  <c r="V4172" i="17"/>
  <c r="V4173" i="17"/>
  <c r="V4174" i="17"/>
  <c r="V4175" i="17"/>
  <c r="V4176" i="17"/>
  <c r="V4177" i="17"/>
  <c r="V4178" i="17"/>
  <c r="V4179" i="17"/>
  <c r="V4180" i="17"/>
  <c r="V4181" i="17"/>
  <c r="V4182" i="17"/>
  <c r="V4183" i="17"/>
  <c r="V4184" i="17"/>
  <c r="V4185" i="17"/>
  <c r="V4186" i="17"/>
  <c r="V4187" i="17"/>
  <c r="V4188" i="17"/>
  <c r="V4189" i="17"/>
  <c r="V4190" i="17"/>
  <c r="V4191" i="17"/>
  <c r="V4192" i="17"/>
  <c r="V4193" i="17"/>
  <c r="V4194" i="17"/>
  <c r="V4195" i="17"/>
  <c r="V4196" i="17"/>
  <c r="V4197" i="17"/>
  <c r="V4198" i="17"/>
  <c r="V4199" i="17"/>
  <c r="V4200" i="17"/>
  <c r="V4201" i="17"/>
  <c r="V4202" i="17"/>
  <c r="V4203" i="17"/>
  <c r="V4204" i="17"/>
  <c r="V4205" i="17"/>
  <c r="V4206" i="17"/>
  <c r="V4207" i="17"/>
  <c r="V4208" i="17"/>
  <c r="V4209" i="17"/>
  <c r="V4210" i="17"/>
  <c r="V4211" i="17"/>
  <c r="V4212" i="17"/>
  <c r="V4213" i="17"/>
  <c r="V4214" i="17"/>
  <c r="V4215" i="17"/>
  <c r="V4216" i="17"/>
  <c r="V4217" i="17"/>
  <c r="V4218" i="17"/>
  <c r="V4219" i="17"/>
  <c r="V4220" i="17"/>
  <c r="V4221" i="17"/>
  <c r="V4222" i="17"/>
  <c r="V4223" i="17"/>
  <c r="V4224" i="17"/>
  <c r="V4225" i="17"/>
  <c r="V4226" i="17"/>
  <c r="V4227" i="17"/>
  <c r="V4228" i="17"/>
  <c r="V4229" i="17"/>
  <c r="V4230" i="17"/>
  <c r="V4231" i="17"/>
  <c r="V4232" i="17"/>
  <c r="V4233" i="17"/>
  <c r="V4234" i="17"/>
  <c r="V4235" i="17"/>
  <c r="V4236" i="17"/>
  <c r="V4237" i="17"/>
  <c r="V4238" i="17"/>
  <c r="V4239" i="17"/>
  <c r="V4240" i="17"/>
  <c r="V4241" i="17"/>
  <c r="V4242" i="17"/>
  <c r="V4243" i="17"/>
  <c r="V4244" i="17"/>
  <c r="V4245" i="17"/>
  <c r="V4246" i="17"/>
  <c r="V4247" i="17"/>
  <c r="V4248" i="17"/>
  <c r="V4249" i="17"/>
  <c r="V4250" i="17"/>
  <c r="V4251" i="17"/>
  <c r="V4252" i="17"/>
  <c r="V4253" i="17"/>
  <c r="V4254" i="17"/>
  <c r="V4255" i="17"/>
  <c r="V4256" i="17"/>
  <c r="V4257" i="17"/>
  <c r="V4258" i="17"/>
  <c r="V4259" i="17"/>
  <c r="V4260" i="17"/>
  <c r="V4261" i="17"/>
  <c r="V4262" i="17"/>
  <c r="V4263" i="17"/>
  <c r="V4264" i="17"/>
  <c r="V4265" i="17"/>
  <c r="V4266" i="17"/>
  <c r="V4267" i="17"/>
  <c r="V4268" i="17"/>
  <c r="V4269" i="17"/>
  <c r="V4270" i="17"/>
  <c r="V4271" i="17"/>
  <c r="V4272" i="17"/>
  <c r="V4273" i="17"/>
  <c r="V4274" i="17"/>
  <c r="V4275" i="17"/>
  <c r="V4276" i="17"/>
  <c r="V4277" i="17"/>
  <c r="V4278" i="17"/>
  <c r="V4279" i="17"/>
  <c r="V4280" i="17"/>
  <c r="V4281" i="17"/>
  <c r="V4282" i="17"/>
  <c r="V4283" i="17"/>
  <c r="V4284" i="17"/>
  <c r="V4285" i="17"/>
  <c r="V4286" i="17"/>
  <c r="V4287" i="17"/>
  <c r="V4288" i="17"/>
  <c r="V4289" i="17"/>
  <c r="V4290" i="17"/>
  <c r="V4291" i="17"/>
  <c r="V4292" i="17"/>
  <c r="V4293" i="17"/>
  <c r="V4294" i="17"/>
  <c r="V4295" i="17"/>
  <c r="V4296" i="17"/>
  <c r="V4297" i="17"/>
  <c r="V4298" i="17"/>
  <c r="V4299" i="17"/>
  <c r="V4300" i="17"/>
  <c r="V4301" i="17"/>
  <c r="V4302" i="17"/>
  <c r="V4303" i="17"/>
  <c r="V4304" i="17"/>
  <c r="V4305" i="17"/>
  <c r="V4306" i="17"/>
  <c r="V4307" i="17"/>
  <c r="V4308" i="17"/>
  <c r="V4309" i="17"/>
  <c r="V4310" i="17"/>
  <c r="V4311" i="17"/>
  <c r="V4312" i="17"/>
  <c r="V4313" i="17"/>
  <c r="V4314" i="17"/>
  <c r="V4315" i="17"/>
  <c r="V4316" i="17"/>
  <c r="V4317" i="17"/>
  <c r="V4318" i="17"/>
  <c r="V4319" i="17"/>
  <c r="V4320" i="17"/>
  <c r="V4321" i="17"/>
  <c r="V4322" i="17"/>
  <c r="V4323" i="17"/>
  <c r="V4324" i="17"/>
  <c r="V4325" i="17"/>
  <c r="V4326" i="17"/>
  <c r="V4327" i="17"/>
  <c r="V4328" i="17"/>
  <c r="V4329" i="17"/>
  <c r="V4330" i="17"/>
  <c r="V4331" i="17"/>
  <c r="V4332" i="17"/>
  <c r="V4333" i="17"/>
  <c r="V4334" i="17"/>
  <c r="V4335" i="17"/>
  <c r="V4336" i="17"/>
  <c r="V4337" i="17"/>
  <c r="V4338" i="17"/>
  <c r="V4339" i="17"/>
  <c r="V4340" i="17"/>
  <c r="V4341" i="17"/>
  <c r="V4342" i="17"/>
  <c r="V4343" i="17"/>
  <c r="V4344" i="17"/>
  <c r="V4345" i="17"/>
  <c r="V4346" i="17"/>
  <c r="V4347" i="17"/>
  <c r="V4348" i="17"/>
  <c r="V4349" i="17"/>
  <c r="V4350" i="17"/>
  <c r="V4351" i="17"/>
  <c r="V4352" i="17"/>
  <c r="V4353" i="17"/>
  <c r="V4354" i="17"/>
  <c r="V4355" i="17"/>
  <c r="V4356" i="17"/>
  <c r="V4357" i="17"/>
  <c r="V4358" i="17"/>
  <c r="V4359" i="17"/>
  <c r="V4360" i="17"/>
  <c r="V4361" i="17"/>
  <c r="V4362" i="17"/>
  <c r="V4363" i="17"/>
  <c r="V4364" i="17"/>
  <c r="V4365" i="17"/>
  <c r="V4366" i="17"/>
  <c r="V4367" i="17"/>
  <c r="V4368" i="17"/>
  <c r="V4369" i="17"/>
  <c r="V4370" i="17"/>
  <c r="V4371" i="17"/>
  <c r="V4372" i="17"/>
  <c r="V4373" i="17"/>
  <c r="V4374" i="17"/>
  <c r="V4375" i="17"/>
  <c r="V4376" i="17"/>
  <c r="V4377" i="17"/>
  <c r="V4378" i="17"/>
  <c r="V4379" i="17"/>
  <c r="V4380" i="17"/>
  <c r="V4381" i="17"/>
  <c r="V4382" i="17"/>
  <c r="V4383" i="17"/>
  <c r="V4384" i="17"/>
  <c r="V4385" i="17"/>
  <c r="V4386" i="17"/>
  <c r="V4387" i="17"/>
  <c r="V4388" i="17"/>
  <c r="V4389" i="17"/>
  <c r="V4390" i="17"/>
  <c r="V4391" i="17"/>
  <c r="V4392" i="17"/>
  <c r="V4393" i="17"/>
  <c r="V4394" i="17"/>
  <c r="V4395" i="17"/>
  <c r="V4396" i="17"/>
  <c r="V4397" i="17"/>
  <c r="V4398" i="17"/>
  <c r="V4399" i="17"/>
  <c r="V4400" i="17"/>
  <c r="V4401" i="17"/>
  <c r="V4402" i="17"/>
  <c r="V4403" i="17"/>
  <c r="V4404" i="17"/>
  <c r="V4405" i="17"/>
  <c r="V4406" i="17"/>
  <c r="V4407" i="17"/>
  <c r="V4408" i="17"/>
  <c r="V4409" i="17"/>
  <c r="V4410" i="17"/>
  <c r="V4411" i="17"/>
  <c r="V4412" i="17"/>
  <c r="V4413" i="17"/>
  <c r="V4414" i="17"/>
  <c r="V4415" i="17"/>
  <c r="V4416" i="17"/>
  <c r="V4417" i="17"/>
  <c r="V4418" i="17"/>
  <c r="V4419" i="17"/>
  <c r="V4420" i="17"/>
  <c r="V4421" i="17"/>
  <c r="V4422" i="17"/>
  <c r="V4423" i="17"/>
  <c r="V4424" i="17"/>
  <c r="V4425" i="17"/>
  <c r="V4426" i="17"/>
  <c r="V4427" i="17"/>
  <c r="V4428" i="17"/>
  <c r="V4429" i="17"/>
  <c r="V4430" i="17"/>
  <c r="V4431" i="17"/>
  <c r="V4432" i="17"/>
  <c r="V4433" i="17"/>
  <c r="V4434" i="17"/>
  <c r="V4435" i="17"/>
  <c r="V4436" i="17"/>
  <c r="V4437" i="17"/>
  <c r="V4438" i="17"/>
  <c r="V4439" i="17"/>
  <c r="V4440" i="17"/>
  <c r="V4441" i="17"/>
  <c r="V4442" i="17"/>
  <c r="V4443" i="17"/>
  <c r="V4444" i="17"/>
  <c r="V4445" i="17"/>
  <c r="V4446" i="17"/>
  <c r="V4447" i="17"/>
  <c r="V4448" i="17"/>
  <c r="V4449" i="17"/>
  <c r="V4450" i="17"/>
  <c r="V4451" i="17"/>
  <c r="V4452" i="17"/>
  <c r="V4453" i="17"/>
  <c r="V4454" i="17"/>
  <c r="V4455" i="17"/>
  <c r="V4456" i="17"/>
  <c r="V4457" i="17"/>
  <c r="V4458" i="17"/>
  <c r="V4459" i="17"/>
  <c r="V4460" i="17"/>
  <c r="V4461" i="17"/>
  <c r="V4462" i="17"/>
  <c r="V4463" i="17"/>
  <c r="V4464" i="17"/>
  <c r="V4465" i="17"/>
  <c r="V4466" i="17"/>
  <c r="V4467" i="17"/>
  <c r="V4468" i="17"/>
  <c r="V4469" i="17"/>
  <c r="V4470" i="17"/>
  <c r="V4471" i="17"/>
  <c r="V4472" i="17"/>
  <c r="V4473" i="17"/>
  <c r="V4474" i="17"/>
  <c r="V4475" i="17"/>
  <c r="V4476" i="17"/>
  <c r="V4477" i="17"/>
  <c r="V4478" i="17"/>
  <c r="V4479" i="17"/>
  <c r="V4480" i="17"/>
  <c r="V4481" i="17"/>
  <c r="V4482" i="17"/>
  <c r="V4483" i="17"/>
  <c r="V4484" i="17"/>
  <c r="V4485" i="17"/>
  <c r="V4486" i="17"/>
  <c r="V4487" i="17"/>
  <c r="V4488" i="17"/>
  <c r="V4489" i="17"/>
  <c r="V4490" i="17"/>
  <c r="V4491" i="17"/>
  <c r="V4492" i="17"/>
  <c r="V4493" i="17"/>
  <c r="V4494" i="17"/>
  <c r="V4495" i="17"/>
  <c r="V4496" i="17"/>
  <c r="V4497" i="17"/>
  <c r="V4498" i="17"/>
  <c r="V4499" i="17"/>
  <c r="V4500" i="17"/>
  <c r="V4501" i="17"/>
  <c r="V4502" i="17"/>
  <c r="V4503" i="17"/>
  <c r="V4504" i="17"/>
  <c r="V4505" i="17"/>
  <c r="V4506" i="17"/>
  <c r="V4507" i="17"/>
  <c r="V4508" i="17"/>
  <c r="V4509" i="17"/>
  <c r="V4510" i="17"/>
  <c r="V4511" i="17"/>
  <c r="V4512" i="17"/>
  <c r="V4513" i="17"/>
  <c r="V4514" i="17"/>
  <c r="V4515" i="17"/>
  <c r="V4516" i="17"/>
  <c r="V4517" i="17"/>
  <c r="V4518" i="17"/>
  <c r="V4519" i="17"/>
  <c r="V4520" i="17"/>
  <c r="V4521" i="17"/>
  <c r="V4522" i="17"/>
  <c r="V4523" i="17"/>
  <c r="V4524" i="17"/>
  <c r="V4525" i="17"/>
  <c r="V4526" i="17"/>
  <c r="V4527" i="17"/>
  <c r="V4528" i="17"/>
  <c r="V4529" i="17"/>
  <c r="V4530" i="17"/>
  <c r="V4531" i="17"/>
  <c r="V4532" i="17"/>
  <c r="V4533" i="17"/>
  <c r="V4534" i="17"/>
  <c r="V4535" i="17"/>
  <c r="V4536" i="17"/>
  <c r="V4537" i="17"/>
  <c r="V4538" i="17"/>
  <c r="V4539" i="17"/>
  <c r="V4540" i="17"/>
  <c r="V4541" i="17"/>
  <c r="V4542" i="17"/>
  <c r="V4543" i="17"/>
  <c r="V4544" i="17"/>
  <c r="V4545" i="17"/>
  <c r="V4546" i="17"/>
  <c r="V4547" i="17"/>
  <c r="V4548" i="17"/>
  <c r="V4549" i="17"/>
  <c r="V4550" i="17"/>
  <c r="V4551" i="17"/>
  <c r="V4552" i="17"/>
  <c r="V4553" i="17"/>
  <c r="V4554" i="17"/>
  <c r="V4555" i="17"/>
  <c r="V4556" i="17"/>
  <c r="V4557" i="17"/>
  <c r="V4558" i="17"/>
  <c r="V4559" i="17"/>
  <c r="V4560" i="17"/>
  <c r="V4561" i="17"/>
  <c r="V4562" i="17"/>
  <c r="V4563" i="17"/>
  <c r="V4564" i="17"/>
  <c r="V4565" i="17"/>
  <c r="V4566" i="17"/>
  <c r="V4567" i="17"/>
  <c r="V4568" i="17"/>
  <c r="V4569" i="17"/>
  <c r="V4570" i="17"/>
  <c r="V4571" i="17"/>
  <c r="V4572" i="17"/>
  <c r="V4573" i="17"/>
  <c r="V4574" i="17"/>
  <c r="V4575" i="17"/>
  <c r="V4576" i="17"/>
  <c r="V4577" i="17"/>
  <c r="V4578" i="17"/>
  <c r="V4579" i="17"/>
  <c r="V4580" i="17"/>
  <c r="V4581" i="17"/>
  <c r="V4582" i="17"/>
  <c r="V4583" i="17"/>
  <c r="V4584" i="17"/>
  <c r="V4585" i="17"/>
  <c r="V4586" i="17"/>
  <c r="V4587" i="17"/>
  <c r="V4588" i="17"/>
  <c r="V4589" i="17"/>
  <c r="V4590" i="17"/>
  <c r="V4591" i="17"/>
  <c r="V4592" i="17"/>
  <c r="V4593" i="17"/>
  <c r="V4594" i="17"/>
  <c r="V4595" i="17"/>
  <c r="V4596" i="17"/>
  <c r="V4597" i="17"/>
  <c r="V4598" i="17"/>
  <c r="V4599" i="17"/>
  <c r="V4600" i="17"/>
  <c r="V4601" i="17"/>
  <c r="V4602" i="17"/>
  <c r="V4603" i="17"/>
  <c r="V4604" i="17"/>
  <c r="V4605" i="17"/>
  <c r="V4606" i="17"/>
  <c r="V4607" i="17"/>
  <c r="V4608" i="17"/>
  <c r="V4609" i="17"/>
  <c r="V4610" i="17"/>
  <c r="V4611" i="17"/>
  <c r="V4612" i="17"/>
  <c r="V4613" i="17"/>
  <c r="V4614" i="17"/>
  <c r="V4615" i="17"/>
  <c r="V4616" i="17"/>
  <c r="V4617" i="17"/>
  <c r="V4618" i="17"/>
  <c r="V4619" i="17"/>
  <c r="V4620" i="17"/>
  <c r="V4621" i="17"/>
  <c r="V4622" i="17"/>
  <c r="V4623" i="17"/>
  <c r="V4624" i="17"/>
  <c r="V4625" i="17"/>
  <c r="V4626" i="17"/>
  <c r="V4627" i="17"/>
  <c r="V4628" i="17"/>
  <c r="V4629" i="17"/>
  <c r="V4630" i="17"/>
  <c r="V4631" i="17"/>
  <c r="V4632" i="17"/>
  <c r="V4633" i="17"/>
  <c r="V4634" i="17"/>
  <c r="V4635" i="17"/>
  <c r="V4636" i="17"/>
  <c r="V4637" i="17"/>
  <c r="V4638" i="17"/>
  <c r="V4639" i="17"/>
  <c r="V4640" i="17"/>
  <c r="V4641" i="17"/>
  <c r="V4642" i="17"/>
  <c r="V4643" i="17"/>
  <c r="V4644" i="17"/>
  <c r="V4645" i="17"/>
  <c r="V4646" i="17"/>
  <c r="V4647" i="17"/>
  <c r="V4648" i="17"/>
  <c r="V4649" i="17"/>
  <c r="V4650" i="17"/>
  <c r="V4651" i="17"/>
  <c r="V4652" i="17"/>
  <c r="V4653" i="17"/>
  <c r="V4654" i="17"/>
  <c r="V4655" i="17"/>
  <c r="V4656" i="17"/>
  <c r="V4657" i="17"/>
  <c r="V4658" i="17"/>
  <c r="V4659" i="17"/>
  <c r="V4660" i="17"/>
  <c r="V4661" i="17"/>
  <c r="V4662" i="17"/>
  <c r="V4663" i="17"/>
  <c r="V4664" i="17"/>
  <c r="V4665" i="17"/>
  <c r="V4666" i="17"/>
  <c r="V4667" i="17"/>
  <c r="V4668" i="17"/>
  <c r="V4669" i="17"/>
  <c r="V4670" i="17"/>
  <c r="V4671" i="17"/>
  <c r="V4672" i="17"/>
  <c r="V4673" i="17"/>
  <c r="V4674" i="17"/>
  <c r="V4675" i="17"/>
  <c r="V4676" i="17"/>
  <c r="V4677" i="17"/>
  <c r="V4678" i="17"/>
  <c r="V4679" i="17"/>
  <c r="V4680" i="17"/>
  <c r="V4681" i="17"/>
  <c r="V4682" i="17"/>
  <c r="V4683" i="17"/>
  <c r="V4684" i="17"/>
  <c r="V4685" i="17"/>
  <c r="V4686" i="17"/>
  <c r="V4687" i="17"/>
  <c r="V4688" i="17"/>
  <c r="V4689" i="17"/>
  <c r="V4690" i="17"/>
  <c r="V4691" i="17"/>
  <c r="V4692" i="17"/>
  <c r="V4693" i="17"/>
  <c r="V4694" i="17"/>
  <c r="V4695" i="17"/>
  <c r="V4696" i="17"/>
  <c r="V4697" i="17"/>
  <c r="V4698" i="17"/>
  <c r="V4699" i="17"/>
  <c r="V4700" i="17"/>
  <c r="V4701" i="17"/>
  <c r="V4702" i="17"/>
  <c r="V4703" i="17"/>
  <c r="V4704" i="17"/>
  <c r="V4705" i="17"/>
  <c r="V4706" i="17"/>
  <c r="V4707" i="17"/>
  <c r="V4708" i="17"/>
  <c r="V4709" i="17"/>
  <c r="V4710" i="17"/>
  <c r="V4711" i="17"/>
  <c r="V4712" i="17"/>
  <c r="V4713" i="17"/>
  <c r="V4714" i="17"/>
  <c r="V4715" i="17"/>
  <c r="V4716" i="17"/>
  <c r="V4717" i="17"/>
  <c r="V4718" i="17"/>
  <c r="V4719" i="17"/>
  <c r="V4720" i="17"/>
  <c r="V4721" i="17"/>
  <c r="V4722" i="17"/>
  <c r="V4723" i="17"/>
  <c r="V4724" i="17"/>
  <c r="V4725" i="17"/>
  <c r="V4726" i="17"/>
  <c r="V4727" i="17"/>
  <c r="V4728" i="17"/>
  <c r="V4729" i="17"/>
  <c r="V4730" i="17"/>
  <c r="V4731" i="17"/>
  <c r="V4732" i="17"/>
  <c r="V4733" i="17"/>
  <c r="V4734" i="17"/>
  <c r="V4735" i="17"/>
  <c r="V4736" i="17"/>
  <c r="V4737" i="17"/>
  <c r="V4738" i="17"/>
  <c r="V4739" i="17"/>
  <c r="V4740" i="17"/>
  <c r="V4741" i="17"/>
  <c r="V4742" i="17"/>
  <c r="V4743" i="17"/>
  <c r="V4744" i="17"/>
  <c r="V4745" i="17"/>
  <c r="V4746" i="17"/>
  <c r="V4747" i="17"/>
  <c r="V4748" i="17"/>
  <c r="V4749" i="17"/>
  <c r="V4750" i="17"/>
  <c r="V4751" i="17"/>
  <c r="V4752" i="17"/>
  <c r="V4753" i="17"/>
  <c r="V4754" i="17"/>
  <c r="V4755" i="17"/>
  <c r="V4756" i="17"/>
  <c r="V4757" i="17"/>
  <c r="V4758" i="17"/>
  <c r="V4759" i="17"/>
  <c r="V4760" i="17"/>
  <c r="V4761" i="17"/>
  <c r="V4762" i="17"/>
  <c r="V4763" i="17"/>
  <c r="V4764" i="17"/>
  <c r="V4765" i="17"/>
  <c r="V4766" i="17"/>
  <c r="V4767" i="17"/>
  <c r="V4768" i="17"/>
  <c r="V4769" i="17"/>
  <c r="V4770" i="17"/>
  <c r="V4771" i="17"/>
  <c r="V4772" i="17"/>
  <c r="V4773" i="17"/>
  <c r="V4774" i="17"/>
  <c r="V4775" i="17"/>
  <c r="V4776" i="17"/>
  <c r="V4777" i="17"/>
  <c r="V4778" i="17"/>
  <c r="V4779" i="17"/>
  <c r="V4780" i="17"/>
  <c r="V4781" i="17"/>
  <c r="V4782" i="17"/>
  <c r="V4783" i="17"/>
  <c r="V4784" i="17"/>
  <c r="V4785" i="17"/>
  <c r="V4786" i="17"/>
  <c r="V4787" i="17"/>
  <c r="V4788" i="17"/>
  <c r="V4789" i="17"/>
  <c r="V4790" i="17"/>
  <c r="V4791" i="17"/>
  <c r="V4792" i="17"/>
  <c r="V4793" i="17"/>
  <c r="V4794" i="17"/>
  <c r="V4795" i="17"/>
  <c r="V4796" i="17"/>
  <c r="V4797" i="17"/>
  <c r="V4798" i="17"/>
  <c r="V4799" i="17"/>
  <c r="V4800" i="17"/>
  <c r="V4801" i="17"/>
  <c r="V4802" i="17"/>
  <c r="V4803" i="17"/>
  <c r="V4804" i="17"/>
  <c r="V4805" i="17"/>
  <c r="V4806" i="17"/>
  <c r="V4807" i="17"/>
  <c r="V4808" i="17"/>
  <c r="V4809" i="17"/>
  <c r="V4810" i="17"/>
  <c r="V4811" i="17"/>
  <c r="V4812" i="17"/>
  <c r="V4813" i="17"/>
  <c r="V4814" i="17"/>
  <c r="V4815" i="17"/>
  <c r="V4816" i="17"/>
  <c r="V4817" i="17"/>
  <c r="V4818" i="17"/>
  <c r="V4819" i="17"/>
  <c r="V4820" i="17"/>
  <c r="V4821" i="17"/>
  <c r="V4822" i="17"/>
  <c r="V4823" i="17"/>
  <c r="V4824" i="17"/>
  <c r="V4825" i="17"/>
  <c r="V4826" i="17"/>
  <c r="V4827" i="17"/>
  <c r="V4828" i="17"/>
  <c r="V4829" i="17"/>
  <c r="V4830" i="17"/>
  <c r="V4831" i="17"/>
  <c r="V4832" i="17"/>
  <c r="V4833" i="17"/>
  <c r="V4834" i="17"/>
  <c r="V4835" i="17"/>
  <c r="V4836" i="17"/>
  <c r="V4837" i="17"/>
  <c r="V4838" i="17"/>
  <c r="V4839" i="17"/>
  <c r="V4840" i="17"/>
  <c r="V4841" i="17"/>
  <c r="V4842" i="17"/>
  <c r="V4843" i="17"/>
  <c r="V4844" i="17"/>
  <c r="V4845" i="17"/>
  <c r="V4846" i="17"/>
  <c r="V4847" i="17"/>
  <c r="V4848" i="17"/>
  <c r="V4849" i="17"/>
  <c r="V4850" i="17"/>
  <c r="V4851" i="17"/>
  <c r="V4852" i="17"/>
  <c r="V4853" i="17"/>
  <c r="V4854" i="17"/>
  <c r="V4855" i="17"/>
  <c r="V4856" i="17"/>
  <c r="V4857" i="17"/>
  <c r="V4858" i="17"/>
  <c r="V4859" i="17"/>
  <c r="V4860" i="17"/>
  <c r="V4861" i="17"/>
  <c r="V4862" i="17"/>
  <c r="V4863" i="17"/>
  <c r="V4864" i="17"/>
  <c r="V4865" i="17"/>
  <c r="V4866" i="17"/>
  <c r="V4867" i="17"/>
  <c r="V4868" i="17"/>
  <c r="V4869" i="17"/>
  <c r="V4870" i="17"/>
  <c r="V4871" i="17"/>
  <c r="V4872" i="17"/>
  <c r="V4873" i="17"/>
  <c r="V4874" i="17"/>
  <c r="V4875" i="17"/>
  <c r="V4876" i="17"/>
  <c r="V4877" i="17"/>
  <c r="V4878" i="17"/>
  <c r="V4879" i="17"/>
  <c r="V4880" i="17"/>
  <c r="V4881" i="17"/>
  <c r="V4882" i="17"/>
  <c r="V4883" i="17"/>
  <c r="V4884" i="17"/>
  <c r="V4885" i="17"/>
  <c r="V4886" i="17"/>
  <c r="V4887" i="17"/>
  <c r="V4888" i="17"/>
  <c r="V4889" i="17"/>
  <c r="V4890" i="17"/>
  <c r="V4891" i="17"/>
  <c r="V4892" i="17"/>
  <c r="V4893" i="17"/>
  <c r="V4894" i="17"/>
  <c r="V4895" i="17"/>
  <c r="V4896" i="17"/>
  <c r="V4897" i="17"/>
  <c r="V4898" i="17"/>
  <c r="V4899" i="17"/>
  <c r="V4900" i="17"/>
  <c r="V4901" i="17"/>
  <c r="V4902" i="17"/>
  <c r="V4903" i="17"/>
  <c r="V4904" i="17"/>
  <c r="V4905" i="17"/>
  <c r="V4906" i="17"/>
  <c r="V4907" i="17"/>
  <c r="V4908" i="17"/>
  <c r="V4909" i="17"/>
  <c r="V4910" i="17"/>
  <c r="V4911" i="17"/>
  <c r="V4912" i="17"/>
  <c r="V4913" i="17"/>
  <c r="V4914" i="17"/>
  <c r="V4915" i="17"/>
  <c r="V4916" i="17"/>
  <c r="V4917" i="17"/>
  <c r="V4918" i="17"/>
  <c r="V4919" i="17"/>
  <c r="V4920" i="17"/>
  <c r="V4921" i="17"/>
  <c r="V4922" i="17"/>
  <c r="V4923" i="17"/>
  <c r="V4924" i="17"/>
  <c r="V4925" i="17"/>
  <c r="V4926" i="17"/>
  <c r="V4927" i="17"/>
  <c r="V4928" i="17"/>
  <c r="V4929" i="17"/>
  <c r="V4930" i="17"/>
  <c r="V4931" i="17"/>
  <c r="V4932" i="17"/>
  <c r="V4933" i="17"/>
  <c r="V4934" i="17"/>
  <c r="V4935" i="17"/>
  <c r="V4936" i="17"/>
  <c r="V4937" i="17"/>
  <c r="V4938" i="17"/>
  <c r="V4939" i="17"/>
  <c r="V4940" i="17"/>
  <c r="V4941" i="17"/>
  <c r="V4942" i="17"/>
  <c r="V4943" i="17"/>
  <c r="V4944" i="17"/>
  <c r="V4945" i="17"/>
  <c r="V4946" i="17"/>
  <c r="V4947" i="17"/>
  <c r="V4948" i="17"/>
  <c r="V4949" i="17"/>
  <c r="V4950" i="17"/>
  <c r="V4951" i="17"/>
  <c r="V4952" i="17"/>
  <c r="V4953" i="17"/>
  <c r="V4954" i="17"/>
  <c r="V4955" i="17"/>
  <c r="V4956" i="17"/>
  <c r="V4957" i="17"/>
  <c r="V4958" i="17"/>
  <c r="V4959" i="17"/>
  <c r="V4960" i="17"/>
  <c r="V4961" i="17"/>
  <c r="V4962" i="17"/>
  <c r="V4963" i="17"/>
  <c r="V4964" i="17"/>
  <c r="V4965" i="17"/>
  <c r="V4966" i="17"/>
  <c r="V4967" i="17"/>
  <c r="V4968" i="17"/>
  <c r="V4969" i="17"/>
  <c r="V4970" i="17"/>
  <c r="V4971" i="17"/>
  <c r="V4972" i="17"/>
  <c r="V4973" i="17"/>
  <c r="V4974" i="17"/>
  <c r="V4975" i="17"/>
  <c r="V4976" i="17"/>
  <c r="V4977" i="17"/>
  <c r="V4978" i="17"/>
  <c r="V4979" i="17"/>
  <c r="V4980" i="17"/>
  <c r="V4981" i="17"/>
  <c r="V4982" i="17"/>
  <c r="V4983" i="17"/>
  <c r="V4984" i="17"/>
  <c r="V4985" i="17"/>
  <c r="V4986" i="17"/>
  <c r="V4987" i="17"/>
  <c r="V4988" i="17"/>
  <c r="V4989" i="17"/>
  <c r="V4990" i="17"/>
  <c r="V4991" i="17"/>
  <c r="V4992" i="17"/>
  <c r="V4993" i="17"/>
  <c r="V4994" i="17"/>
  <c r="V4995" i="17"/>
  <c r="V4996" i="17"/>
  <c r="V4997" i="17"/>
  <c r="V4998" i="17"/>
  <c r="V4999" i="17"/>
  <c r="V5000" i="17"/>
  <c r="V5001" i="17"/>
  <c r="V5002" i="17"/>
  <c r="V5003" i="17"/>
  <c r="V5004" i="17"/>
  <c r="V5005" i="17"/>
  <c r="V5006" i="17"/>
  <c r="V5007" i="17"/>
  <c r="V5008" i="17"/>
  <c r="V5009" i="17"/>
  <c r="V5010" i="17"/>
  <c r="V5011" i="17"/>
  <c r="V5012" i="17"/>
  <c r="V5013" i="17"/>
  <c r="V5014" i="17"/>
  <c r="V5015" i="17"/>
  <c r="V5016" i="17"/>
  <c r="V5017" i="17"/>
  <c r="V5018" i="17"/>
  <c r="V5019" i="17"/>
  <c r="V5020" i="17"/>
  <c r="V5021" i="17"/>
  <c r="V5022" i="17"/>
  <c r="V5023" i="17"/>
  <c r="V5024" i="17"/>
  <c r="V5025" i="17"/>
  <c r="V5026" i="17"/>
  <c r="V5027" i="17"/>
  <c r="V5028" i="17"/>
  <c r="V5029" i="17"/>
  <c r="V5030" i="17"/>
  <c r="V5031" i="17"/>
  <c r="V5032" i="17"/>
  <c r="V5033" i="17"/>
  <c r="V5034" i="17"/>
  <c r="V5035" i="17"/>
  <c r="V5036" i="17"/>
  <c r="V5037" i="17"/>
  <c r="V5038" i="17"/>
  <c r="V5039" i="17"/>
  <c r="V5040" i="17"/>
  <c r="V5041" i="17"/>
  <c r="V5042" i="17"/>
  <c r="V5043" i="17"/>
  <c r="V5044" i="17"/>
  <c r="V5045" i="17"/>
  <c r="V5046" i="17"/>
  <c r="V5047" i="17"/>
  <c r="V5048" i="17"/>
  <c r="V5049" i="17"/>
  <c r="V5050" i="17"/>
  <c r="V5051" i="17"/>
  <c r="V5052" i="17"/>
  <c r="V5053" i="17"/>
  <c r="V5054" i="17"/>
  <c r="V5055" i="17"/>
  <c r="V5056" i="17"/>
  <c r="V5057" i="17"/>
  <c r="V5058" i="17"/>
  <c r="V5059" i="17"/>
  <c r="V5060" i="17"/>
  <c r="V5061" i="17"/>
  <c r="V5062" i="17"/>
  <c r="V5063" i="17"/>
  <c r="V5064" i="17"/>
  <c r="V5065" i="17"/>
  <c r="V5066" i="17"/>
  <c r="V5067" i="17"/>
  <c r="V5068" i="17"/>
  <c r="V5069" i="17"/>
  <c r="V5070" i="17"/>
  <c r="V5071" i="17"/>
  <c r="V5072" i="17"/>
  <c r="V5073" i="17"/>
  <c r="V5074" i="17"/>
  <c r="V5075" i="17"/>
  <c r="V5076" i="17"/>
  <c r="V5077" i="17"/>
  <c r="V5078" i="17"/>
  <c r="V5079" i="17"/>
  <c r="V5080" i="17"/>
  <c r="V5081" i="17"/>
  <c r="V5082" i="17"/>
  <c r="V5083" i="17"/>
  <c r="V5084" i="17"/>
  <c r="V5085" i="17"/>
  <c r="V5086" i="17"/>
  <c r="V5087" i="17"/>
  <c r="V5088" i="17"/>
  <c r="V5089" i="17"/>
  <c r="V5090" i="17"/>
  <c r="V5091" i="17"/>
  <c r="V5092" i="17"/>
  <c r="V5093" i="17"/>
  <c r="V5094" i="17"/>
  <c r="V5095" i="17"/>
  <c r="V5096" i="17"/>
  <c r="V5097" i="17"/>
  <c r="V5098" i="17"/>
  <c r="V5099" i="17"/>
  <c r="V5100" i="17"/>
  <c r="V5101" i="17"/>
  <c r="V5102" i="17"/>
  <c r="V5103" i="17"/>
  <c r="V5104" i="17"/>
  <c r="V5105" i="17"/>
  <c r="V5106" i="17"/>
  <c r="V5107" i="17"/>
  <c r="V5108" i="17"/>
  <c r="V5109" i="17"/>
  <c r="V5110" i="17"/>
  <c r="V5111" i="17"/>
  <c r="V5112" i="17"/>
  <c r="V5113" i="17"/>
  <c r="V5114" i="17"/>
  <c r="V5115" i="17"/>
  <c r="V5116" i="17"/>
  <c r="V5117" i="17"/>
  <c r="V5118" i="17"/>
  <c r="V5119" i="17"/>
  <c r="V5120" i="17"/>
  <c r="V5121" i="17"/>
  <c r="V5122" i="17"/>
  <c r="V5123" i="17"/>
  <c r="V5124" i="17"/>
  <c r="V5125" i="17"/>
  <c r="V5126" i="17"/>
  <c r="V5127" i="17"/>
  <c r="V5128" i="17"/>
  <c r="V5129" i="17"/>
  <c r="V5130" i="17"/>
  <c r="V5131" i="17"/>
  <c r="V5132" i="17"/>
  <c r="V5133" i="17"/>
  <c r="V5134" i="17"/>
  <c r="V5135" i="17"/>
  <c r="V5136" i="17"/>
  <c r="V5137" i="17"/>
  <c r="V5138" i="17"/>
  <c r="V5139" i="17"/>
  <c r="V5140" i="17"/>
  <c r="V5141" i="17"/>
  <c r="V5142" i="17"/>
  <c r="V5143" i="17"/>
  <c r="V5144" i="17"/>
  <c r="V5145" i="17"/>
  <c r="V5146" i="17"/>
  <c r="V5147" i="17"/>
  <c r="V5148" i="17"/>
  <c r="V5149" i="17"/>
  <c r="V5150" i="17"/>
  <c r="V5151" i="17"/>
  <c r="V5152" i="17"/>
  <c r="V5153" i="17"/>
  <c r="V5154" i="17"/>
  <c r="V5155" i="17"/>
  <c r="V5156" i="17"/>
  <c r="V5157" i="17"/>
  <c r="V5158" i="17"/>
  <c r="V5159" i="17"/>
  <c r="V5160" i="17"/>
  <c r="V5161" i="17"/>
  <c r="V5162" i="17"/>
  <c r="V5163" i="17"/>
  <c r="V5164" i="17"/>
  <c r="V5165" i="17"/>
  <c r="V5166" i="17"/>
  <c r="V5167" i="17"/>
  <c r="V5168" i="17"/>
  <c r="V5169" i="17"/>
  <c r="V5170" i="17"/>
  <c r="V5171" i="17"/>
  <c r="V5172" i="17"/>
  <c r="V5173" i="17"/>
  <c r="V5174" i="17"/>
  <c r="V5175" i="17"/>
  <c r="V5176" i="17"/>
  <c r="V5177" i="17"/>
  <c r="V5178" i="17"/>
  <c r="V5179" i="17"/>
  <c r="V5180" i="17"/>
  <c r="V5181" i="17"/>
  <c r="V5182" i="17"/>
  <c r="V5183" i="17"/>
  <c r="V5184" i="17"/>
  <c r="V5185" i="17"/>
  <c r="V5186" i="17"/>
  <c r="V5187" i="17"/>
  <c r="V5188" i="17"/>
  <c r="V5189" i="17"/>
  <c r="V5190" i="17"/>
  <c r="V5191" i="17"/>
  <c r="V5192" i="17"/>
  <c r="V5193" i="17"/>
  <c r="V5194" i="17"/>
  <c r="V5195" i="17"/>
  <c r="V5196" i="17"/>
  <c r="V5197" i="17"/>
  <c r="V5198" i="17"/>
  <c r="V5199" i="17"/>
  <c r="V5200" i="17"/>
  <c r="V5201" i="17"/>
  <c r="V5202" i="17"/>
  <c r="V5203" i="17"/>
  <c r="V5204" i="17"/>
  <c r="V5205" i="17"/>
  <c r="V5206" i="17"/>
  <c r="V5207" i="17"/>
  <c r="V5208" i="17"/>
  <c r="V5209" i="17"/>
  <c r="V5210" i="17"/>
  <c r="V5211" i="17"/>
  <c r="V5212" i="17"/>
  <c r="V5213" i="17"/>
  <c r="V5214" i="17"/>
  <c r="V5215" i="17"/>
  <c r="V5216" i="17"/>
  <c r="V5217" i="17"/>
  <c r="V5218" i="17"/>
  <c r="V5219" i="17"/>
  <c r="V5220" i="17"/>
  <c r="V5221" i="17"/>
  <c r="V5222" i="17"/>
  <c r="V5223" i="17"/>
  <c r="V5224" i="17"/>
  <c r="V5225" i="17"/>
  <c r="V5226" i="17"/>
  <c r="V5227" i="17"/>
  <c r="V5228" i="17"/>
  <c r="V5229" i="17"/>
  <c r="V5230" i="17"/>
  <c r="V5231" i="17"/>
  <c r="V5232" i="17"/>
  <c r="V5233" i="17"/>
  <c r="V5234" i="17"/>
  <c r="V5235" i="17"/>
  <c r="V5236" i="17"/>
  <c r="V5237" i="17"/>
  <c r="V5238" i="17"/>
  <c r="V5239" i="17"/>
  <c r="V5240" i="17"/>
  <c r="V5241" i="17"/>
  <c r="V5242" i="17"/>
  <c r="V5243" i="17"/>
  <c r="V5244" i="17"/>
  <c r="V5245" i="17"/>
  <c r="V5246" i="17"/>
  <c r="V5247" i="17"/>
  <c r="V5248" i="17"/>
  <c r="V5249" i="17"/>
  <c r="V5250" i="17"/>
  <c r="V5251" i="17"/>
  <c r="V5252" i="17"/>
  <c r="V5253" i="17"/>
  <c r="V5254" i="17"/>
  <c r="V5255" i="17"/>
  <c r="V5256" i="17"/>
  <c r="V5257" i="17"/>
  <c r="V5258" i="17"/>
  <c r="V5259" i="17"/>
  <c r="V5260" i="17"/>
  <c r="V5261" i="17"/>
  <c r="V5262" i="17"/>
  <c r="V5263" i="17"/>
  <c r="V5264" i="17"/>
  <c r="V5265" i="17"/>
  <c r="V5266" i="17"/>
  <c r="V5267" i="17"/>
  <c r="V5268" i="17"/>
  <c r="V5269" i="17"/>
  <c r="V5270" i="17"/>
  <c r="V5271" i="17"/>
  <c r="V5272" i="17"/>
  <c r="V5273" i="17"/>
  <c r="V5274" i="17"/>
  <c r="V5275" i="17"/>
  <c r="V5276" i="17"/>
  <c r="V5277" i="17"/>
  <c r="V5278" i="17"/>
  <c r="V5279" i="17"/>
  <c r="V5280" i="17"/>
  <c r="V5281" i="17"/>
  <c r="V5282" i="17"/>
  <c r="V5283" i="17"/>
  <c r="V5284" i="17"/>
  <c r="V5285" i="17"/>
  <c r="V5286" i="17"/>
  <c r="V5287" i="17"/>
  <c r="V5288" i="17"/>
  <c r="V5289" i="17"/>
  <c r="V5290" i="17"/>
  <c r="V5291" i="17"/>
  <c r="V5292" i="17"/>
  <c r="V5293" i="17"/>
  <c r="V5294" i="17"/>
  <c r="V5295" i="17"/>
  <c r="V5296" i="17"/>
  <c r="V5297" i="17"/>
  <c r="V5298" i="17"/>
  <c r="V5299" i="17"/>
  <c r="V5300" i="17"/>
  <c r="V5301" i="17"/>
  <c r="V5302" i="17"/>
  <c r="V5303" i="17"/>
  <c r="V5304" i="17"/>
  <c r="V5305" i="17"/>
  <c r="V5306" i="17"/>
  <c r="V5307" i="17"/>
  <c r="V5308" i="17"/>
  <c r="V5309" i="17"/>
  <c r="V5310" i="17"/>
  <c r="V5311" i="17"/>
  <c r="V5312" i="17"/>
  <c r="V5313" i="17"/>
  <c r="V5314" i="17"/>
  <c r="V5315" i="17"/>
  <c r="V5316" i="17"/>
  <c r="V5317" i="17"/>
  <c r="V5318" i="17"/>
  <c r="V5319" i="17"/>
  <c r="V5320" i="17"/>
  <c r="V5321" i="17"/>
  <c r="V5322" i="17"/>
  <c r="V5323" i="17"/>
  <c r="V5324" i="17"/>
  <c r="V5325" i="17"/>
  <c r="V5326" i="17"/>
  <c r="V5327" i="17"/>
  <c r="V5328" i="17"/>
  <c r="V5329" i="17"/>
  <c r="V5330" i="17"/>
  <c r="V5331" i="17"/>
  <c r="V5332" i="17"/>
  <c r="V5333" i="17"/>
  <c r="V5334" i="17"/>
  <c r="V5335" i="17"/>
  <c r="V5336" i="17"/>
  <c r="V5337" i="17"/>
  <c r="V5338" i="17"/>
  <c r="V5339" i="17"/>
  <c r="V5340" i="17"/>
  <c r="V5341" i="17"/>
  <c r="V5342" i="17"/>
  <c r="V5343" i="17"/>
  <c r="V5344" i="17"/>
  <c r="V5345" i="17"/>
  <c r="V5346" i="17"/>
  <c r="V5347" i="17"/>
  <c r="V5348" i="17"/>
  <c r="V5349" i="17"/>
  <c r="V5350" i="17"/>
  <c r="V5351" i="17"/>
  <c r="V5352" i="17"/>
  <c r="V5353" i="17"/>
  <c r="V5354" i="17"/>
  <c r="V5355" i="17"/>
  <c r="V5356" i="17"/>
  <c r="V5357" i="17"/>
  <c r="V5358" i="17"/>
  <c r="V5359" i="17"/>
  <c r="V5360" i="17"/>
  <c r="V5361" i="17"/>
  <c r="V5362" i="17"/>
  <c r="V5363" i="17"/>
  <c r="V5364" i="17"/>
  <c r="V5365" i="17"/>
  <c r="V5366" i="17"/>
  <c r="V5367" i="17"/>
  <c r="V5368" i="17"/>
  <c r="V5369" i="17"/>
  <c r="V5370" i="17"/>
  <c r="V5371" i="17"/>
  <c r="V5372" i="17"/>
  <c r="V5373" i="17"/>
  <c r="V5374" i="17"/>
  <c r="V5375" i="17"/>
  <c r="V5376" i="17"/>
  <c r="V5377" i="17"/>
  <c r="V5378" i="17"/>
  <c r="V5379" i="17"/>
  <c r="V5380" i="17"/>
  <c r="V5381" i="17"/>
  <c r="V5382" i="17"/>
  <c r="V5383" i="17"/>
  <c r="V5384" i="17"/>
  <c r="V5385" i="17"/>
  <c r="V5386" i="17"/>
  <c r="V5387" i="17"/>
  <c r="V5388" i="17"/>
  <c r="V5389" i="17"/>
  <c r="V5390" i="17"/>
  <c r="V5391" i="17"/>
  <c r="V5392" i="17"/>
  <c r="V5393" i="17"/>
  <c r="V5394" i="17"/>
  <c r="V5395" i="17"/>
  <c r="V5396" i="17"/>
  <c r="V5397" i="17"/>
  <c r="V5398" i="17"/>
  <c r="V5399" i="17"/>
  <c r="V5400" i="17"/>
  <c r="V5401" i="17"/>
  <c r="V5402" i="17"/>
  <c r="V5403" i="17"/>
  <c r="V5404" i="17"/>
  <c r="V5405" i="17"/>
  <c r="V5406" i="17"/>
  <c r="V5407" i="17"/>
  <c r="V5408" i="17"/>
  <c r="V5409" i="17"/>
  <c r="V5410" i="17"/>
  <c r="V5411" i="17"/>
  <c r="V5412" i="17"/>
  <c r="V5413" i="17"/>
  <c r="V5414" i="17"/>
  <c r="V5415" i="17"/>
  <c r="V5416" i="17"/>
  <c r="V5417" i="17"/>
  <c r="V5418" i="17"/>
  <c r="V5419" i="17"/>
  <c r="V5420" i="17"/>
  <c r="V5421" i="17"/>
  <c r="V5422" i="17"/>
  <c r="V5423" i="17"/>
  <c r="V5424" i="17"/>
  <c r="V5425" i="17"/>
  <c r="V5426" i="17"/>
  <c r="V5427" i="17"/>
  <c r="V5428" i="17"/>
  <c r="V5429" i="17"/>
  <c r="V5430" i="17"/>
  <c r="V5431" i="17"/>
  <c r="V5432" i="17"/>
  <c r="V5433" i="17"/>
  <c r="V5434" i="17"/>
  <c r="V5435" i="17"/>
  <c r="V5436" i="17"/>
  <c r="V5437" i="17"/>
  <c r="V5438" i="17"/>
  <c r="V5439" i="17"/>
  <c r="V5440" i="17"/>
  <c r="V5441" i="17"/>
  <c r="V5442" i="17"/>
  <c r="V5443" i="17"/>
  <c r="V5444" i="17"/>
  <c r="V5445" i="17"/>
  <c r="V5446" i="17"/>
  <c r="V5447" i="17"/>
  <c r="V5448" i="17"/>
  <c r="V5449" i="17"/>
  <c r="V5450" i="17"/>
  <c r="V5451" i="17"/>
  <c r="V5452" i="17"/>
  <c r="V5453" i="17"/>
  <c r="V5454" i="17"/>
  <c r="V5455" i="17"/>
  <c r="V5456" i="17"/>
  <c r="V5457" i="17"/>
  <c r="V5458" i="17"/>
  <c r="V5459" i="17"/>
  <c r="V5460" i="17"/>
  <c r="V5461" i="17"/>
  <c r="V5462" i="17"/>
  <c r="V5463" i="17"/>
  <c r="V5464" i="17"/>
  <c r="V5465" i="17"/>
  <c r="V5466" i="17"/>
  <c r="V5467" i="17"/>
  <c r="V5468" i="17"/>
  <c r="V5469" i="17"/>
  <c r="V5470" i="17"/>
  <c r="V5471" i="17"/>
  <c r="V5472" i="17"/>
  <c r="V5473" i="17"/>
  <c r="V5474" i="17"/>
  <c r="V5475" i="17"/>
  <c r="V5476" i="17"/>
  <c r="V5477" i="17"/>
  <c r="V5478" i="17"/>
  <c r="V5479" i="17"/>
  <c r="V5480" i="17"/>
  <c r="V5481" i="17"/>
  <c r="V5482" i="17"/>
  <c r="V5483" i="17"/>
  <c r="V5484" i="17"/>
  <c r="V5485" i="17"/>
  <c r="V5486" i="17"/>
  <c r="V5487" i="17"/>
  <c r="V5488" i="17"/>
  <c r="V5489" i="17"/>
  <c r="V5490" i="17"/>
  <c r="V5491" i="17"/>
  <c r="V5492" i="17"/>
  <c r="V5493" i="17"/>
  <c r="V5494" i="17"/>
  <c r="V5495" i="17"/>
  <c r="V5496" i="17"/>
  <c r="V5497" i="17"/>
  <c r="V5498" i="17"/>
  <c r="V5499" i="17"/>
  <c r="V5500" i="17"/>
  <c r="V5501" i="17"/>
  <c r="V5502" i="17"/>
  <c r="V5503" i="17"/>
  <c r="V5504" i="17"/>
  <c r="V5505" i="17"/>
  <c r="V5506" i="17"/>
  <c r="V5507" i="17"/>
  <c r="V5508" i="17"/>
  <c r="V5509" i="17"/>
  <c r="V5510" i="17"/>
  <c r="V5511" i="17"/>
  <c r="V5512" i="17"/>
  <c r="V5513" i="17"/>
  <c r="V5514" i="17"/>
  <c r="V5515" i="17"/>
  <c r="V5516" i="17"/>
  <c r="V5517" i="17"/>
  <c r="V5518" i="17"/>
  <c r="V5519" i="17"/>
  <c r="V5520" i="17"/>
  <c r="V5521" i="17"/>
  <c r="V5522" i="17"/>
  <c r="V5523" i="17"/>
  <c r="V5524" i="17"/>
  <c r="V5525" i="17"/>
  <c r="V5526" i="17"/>
  <c r="V5527" i="17"/>
  <c r="V5528" i="17"/>
  <c r="V5529" i="17"/>
  <c r="V5530" i="17"/>
  <c r="V5531" i="17"/>
  <c r="V5532" i="17"/>
  <c r="V5533" i="17"/>
  <c r="V5534" i="17"/>
  <c r="V5535" i="17"/>
  <c r="V5536" i="17"/>
  <c r="V5537" i="17"/>
  <c r="V5538" i="17"/>
  <c r="V5539" i="17"/>
  <c r="V5540" i="17"/>
  <c r="V5541" i="17"/>
  <c r="V5542" i="17"/>
  <c r="V5543" i="17"/>
  <c r="V5544" i="17"/>
  <c r="V5545" i="17"/>
  <c r="V5546" i="17"/>
  <c r="V5547" i="17"/>
  <c r="V5548" i="17"/>
  <c r="V5549" i="17"/>
  <c r="V5550" i="17"/>
  <c r="V5551" i="17"/>
  <c r="V5552" i="17"/>
  <c r="V5553" i="17"/>
  <c r="V5554" i="17"/>
  <c r="V5555" i="17"/>
  <c r="V5556" i="17"/>
  <c r="V5557" i="17"/>
  <c r="V5558" i="17"/>
  <c r="V5559" i="17"/>
  <c r="V5560" i="17"/>
  <c r="V5561" i="17"/>
  <c r="V5562" i="17"/>
  <c r="V5563" i="17"/>
  <c r="V5564" i="17"/>
  <c r="V5565" i="17"/>
  <c r="V5566" i="17"/>
  <c r="V5567" i="17"/>
  <c r="V5568" i="17"/>
  <c r="V5569" i="17"/>
  <c r="V5570" i="17"/>
  <c r="V5571" i="17"/>
  <c r="V5572" i="17"/>
  <c r="V5573" i="17"/>
  <c r="V5574" i="17"/>
  <c r="V5575" i="17"/>
  <c r="V5576" i="17"/>
  <c r="V5577" i="17"/>
  <c r="V5578" i="17"/>
  <c r="V5579" i="17"/>
  <c r="V5580" i="17"/>
  <c r="V5581" i="17"/>
  <c r="V5582" i="17"/>
  <c r="V5583" i="17"/>
  <c r="V5584" i="17"/>
  <c r="V5585" i="17"/>
  <c r="V5586" i="17"/>
  <c r="V5587" i="17"/>
  <c r="V5588" i="17"/>
  <c r="V5589" i="17"/>
  <c r="V5590" i="17"/>
  <c r="V5591" i="17"/>
  <c r="V5592" i="17"/>
  <c r="V5593" i="17"/>
  <c r="V5594" i="17"/>
  <c r="V5595" i="17"/>
  <c r="V5596" i="17"/>
  <c r="V5597" i="17"/>
  <c r="V5598" i="17"/>
  <c r="V5599" i="17"/>
  <c r="V5600" i="17"/>
  <c r="V5601" i="17"/>
  <c r="V5602" i="17"/>
  <c r="V5603" i="17"/>
  <c r="V5604" i="17"/>
  <c r="V5605" i="17"/>
  <c r="V5606" i="17"/>
  <c r="V5607" i="17"/>
  <c r="V5608" i="17"/>
  <c r="V5609" i="17"/>
  <c r="V5610" i="17"/>
  <c r="V5611" i="17"/>
  <c r="V5612" i="17"/>
  <c r="V5613" i="17"/>
  <c r="V5614" i="17"/>
  <c r="V5615" i="17"/>
  <c r="V5616" i="17"/>
  <c r="V5617" i="17"/>
  <c r="V5618" i="17"/>
  <c r="V5619" i="17"/>
  <c r="V5620" i="17"/>
  <c r="V5621" i="17"/>
  <c r="V5622" i="17"/>
  <c r="V5623" i="17"/>
  <c r="V5624" i="17"/>
  <c r="V5625" i="17"/>
  <c r="V5626" i="17"/>
  <c r="V5627" i="17"/>
  <c r="V5628" i="17"/>
  <c r="V5629" i="17"/>
  <c r="V5630" i="17"/>
  <c r="V5631" i="17"/>
  <c r="V5632" i="17"/>
  <c r="V5633" i="17"/>
  <c r="V5634" i="17"/>
  <c r="V5635" i="17"/>
  <c r="V5636" i="17"/>
  <c r="V5637" i="17"/>
  <c r="V5638" i="17"/>
  <c r="V5639" i="17"/>
  <c r="V5640" i="17"/>
  <c r="V5641" i="17"/>
  <c r="V5642" i="17"/>
  <c r="V5643" i="17"/>
  <c r="V5644" i="17"/>
  <c r="V5645" i="17"/>
  <c r="V5646" i="17"/>
  <c r="V5647" i="17"/>
  <c r="V5648" i="17"/>
  <c r="V5649" i="17"/>
  <c r="V5650" i="17"/>
  <c r="V5651" i="17"/>
  <c r="V5652" i="17"/>
  <c r="V5653" i="17"/>
  <c r="V5654" i="17"/>
  <c r="V5655" i="17"/>
  <c r="V5656" i="17"/>
  <c r="V5657" i="17"/>
  <c r="V5658" i="17"/>
  <c r="V5659" i="17"/>
  <c r="V5660" i="17"/>
  <c r="V5661" i="17"/>
  <c r="V5662" i="17"/>
  <c r="V5663" i="17"/>
  <c r="V5664" i="17"/>
  <c r="V5665" i="17"/>
  <c r="V5666" i="17"/>
  <c r="V5667" i="17"/>
  <c r="V5668" i="17"/>
  <c r="V5669" i="17"/>
  <c r="V5670" i="17"/>
  <c r="V5671" i="17"/>
  <c r="V5672" i="17"/>
  <c r="V5673" i="17"/>
  <c r="V5674" i="17"/>
  <c r="V5675" i="17"/>
  <c r="V5676" i="17"/>
  <c r="V5677" i="17"/>
  <c r="V5678" i="17"/>
  <c r="V5679" i="17"/>
  <c r="V5680" i="17"/>
  <c r="V5681" i="17"/>
  <c r="V5682" i="17"/>
  <c r="V5683" i="17"/>
  <c r="V5684" i="17"/>
  <c r="V5685" i="17"/>
  <c r="V5686" i="17"/>
  <c r="V5687" i="17"/>
  <c r="V5688" i="17"/>
  <c r="V5689" i="17"/>
  <c r="V5690" i="17"/>
  <c r="V5691" i="17"/>
  <c r="V5692" i="17"/>
  <c r="V5693" i="17"/>
  <c r="V5694" i="17"/>
  <c r="V5695" i="17"/>
  <c r="V5696" i="17"/>
  <c r="V5697" i="17"/>
  <c r="V5698" i="17"/>
  <c r="V5699" i="17"/>
  <c r="V5700" i="17"/>
  <c r="V5701" i="17"/>
  <c r="V5702" i="17"/>
  <c r="V5703" i="17"/>
  <c r="V5704" i="17"/>
  <c r="V5705" i="17"/>
  <c r="V5706" i="17"/>
  <c r="V5707" i="17"/>
  <c r="V5708" i="17"/>
  <c r="V5709" i="17"/>
  <c r="V5710" i="17"/>
  <c r="V5711" i="17"/>
  <c r="V5712" i="17"/>
  <c r="V5713" i="17"/>
  <c r="V5714" i="17"/>
  <c r="V5715" i="17"/>
  <c r="V5716" i="17"/>
  <c r="V5717" i="17"/>
  <c r="V5718" i="17"/>
  <c r="V5719" i="17"/>
  <c r="V5720" i="17"/>
  <c r="V5721" i="17"/>
  <c r="V5722" i="17"/>
  <c r="V5723" i="17"/>
  <c r="V5724" i="17"/>
  <c r="V5725" i="17"/>
  <c r="V5726" i="17"/>
  <c r="V5727" i="17"/>
  <c r="V5728" i="17"/>
  <c r="V5729" i="17"/>
  <c r="V5730" i="17"/>
  <c r="V5731" i="17"/>
  <c r="V5732" i="17"/>
  <c r="V5733" i="17"/>
  <c r="V5734" i="17"/>
  <c r="V5735" i="17"/>
  <c r="V5736" i="17"/>
  <c r="V5737" i="17"/>
  <c r="V5738" i="17"/>
  <c r="V5739" i="17"/>
  <c r="V5740" i="17"/>
  <c r="V5741" i="17"/>
  <c r="V5742" i="17"/>
  <c r="V5743" i="17"/>
  <c r="V5744" i="17"/>
  <c r="V5745" i="17"/>
  <c r="V5746" i="17"/>
  <c r="V5747" i="17"/>
  <c r="V5748" i="17"/>
  <c r="V5749" i="17"/>
  <c r="V5750" i="17"/>
  <c r="V5751" i="17"/>
  <c r="V5752" i="17"/>
  <c r="V5753" i="17"/>
  <c r="V5754" i="17"/>
  <c r="V5755" i="17"/>
  <c r="V5756" i="17"/>
  <c r="V5757" i="17"/>
  <c r="V5758" i="17"/>
  <c r="V5759" i="17"/>
  <c r="V5760" i="17"/>
  <c r="V5761" i="17"/>
  <c r="V5762" i="17"/>
  <c r="V5763" i="17"/>
  <c r="V5764" i="17"/>
  <c r="V5765" i="17"/>
  <c r="V5766" i="17"/>
  <c r="V5767" i="17"/>
  <c r="V5768" i="17"/>
  <c r="V5769" i="17"/>
  <c r="V5770" i="17"/>
  <c r="V5771" i="17"/>
  <c r="V5772" i="17"/>
  <c r="V5773" i="17"/>
  <c r="V5774" i="17"/>
  <c r="V5775" i="17"/>
  <c r="V5776" i="17"/>
  <c r="V5777" i="17"/>
  <c r="V5778" i="17"/>
  <c r="V5779" i="17"/>
  <c r="V5780" i="17"/>
  <c r="V5781" i="17"/>
  <c r="V5782" i="17"/>
  <c r="V5783" i="17"/>
  <c r="V5784" i="17"/>
  <c r="V5785" i="17"/>
  <c r="V5786" i="17"/>
  <c r="V5787" i="17"/>
  <c r="V5788" i="17"/>
  <c r="V5789" i="17"/>
  <c r="V5790" i="17"/>
  <c r="V5791" i="17"/>
  <c r="V5792" i="17"/>
  <c r="V5793" i="17"/>
  <c r="V5794" i="17"/>
  <c r="V5795" i="17"/>
  <c r="V5796" i="17"/>
  <c r="V5797" i="17"/>
  <c r="V5798" i="17"/>
  <c r="V5799" i="17"/>
  <c r="V5800" i="17"/>
  <c r="V5801" i="17"/>
  <c r="V5802" i="17"/>
  <c r="V5803" i="17"/>
  <c r="V5804" i="17"/>
  <c r="V5805" i="17"/>
  <c r="V5806" i="17"/>
  <c r="V5807" i="17"/>
  <c r="V5808" i="17"/>
  <c r="V5809" i="17"/>
  <c r="V5810" i="17"/>
  <c r="V5811" i="17"/>
  <c r="V5812" i="17"/>
  <c r="V5813" i="17"/>
  <c r="V5814" i="17"/>
  <c r="V5815" i="17"/>
  <c r="V5816" i="17"/>
  <c r="V5817" i="17"/>
  <c r="V5818" i="17"/>
  <c r="V5819" i="17"/>
  <c r="V5820" i="17"/>
  <c r="V5821" i="17"/>
  <c r="V5822" i="17"/>
  <c r="V5823" i="17"/>
  <c r="V5824" i="17"/>
  <c r="V5825" i="17"/>
  <c r="V5826" i="17"/>
  <c r="V5827" i="17"/>
  <c r="V5828" i="17"/>
  <c r="V5829" i="17"/>
  <c r="V5830" i="17"/>
  <c r="V5831" i="17"/>
  <c r="V5832" i="17"/>
  <c r="V5833" i="17"/>
  <c r="V5834" i="17"/>
  <c r="V5835" i="17"/>
  <c r="V5836" i="17"/>
  <c r="V5837" i="17"/>
  <c r="V5838" i="17"/>
  <c r="V5839" i="17"/>
  <c r="V5840" i="17"/>
  <c r="V5841" i="17"/>
  <c r="V5842" i="17"/>
  <c r="V5843" i="17"/>
  <c r="V5844" i="17"/>
  <c r="V5845" i="17"/>
  <c r="V5846" i="17"/>
  <c r="V5847" i="17"/>
  <c r="V5848" i="17"/>
  <c r="V5849" i="17"/>
  <c r="V5850" i="17"/>
  <c r="V5851" i="17"/>
  <c r="V5852" i="17"/>
  <c r="V5853" i="17"/>
  <c r="V5854" i="17"/>
  <c r="V5855" i="17"/>
  <c r="V5856" i="17"/>
  <c r="V5857" i="17"/>
  <c r="V5858" i="17"/>
  <c r="V5859" i="17"/>
  <c r="V5860" i="17"/>
  <c r="V5861" i="17"/>
  <c r="V5862" i="17"/>
  <c r="V5863" i="17"/>
  <c r="V5864" i="17"/>
  <c r="V5865" i="17"/>
  <c r="V5866" i="17"/>
  <c r="V5867" i="17"/>
  <c r="V5868" i="17"/>
  <c r="V5869" i="17"/>
  <c r="V5870" i="17"/>
  <c r="V5871" i="17"/>
  <c r="V5872" i="17"/>
  <c r="V5873" i="17"/>
  <c r="V5874" i="17"/>
  <c r="V5875" i="17"/>
  <c r="V5876" i="17"/>
  <c r="V5877" i="17"/>
  <c r="V5878" i="17"/>
  <c r="V5879" i="17"/>
  <c r="V5880" i="17"/>
  <c r="V5881" i="17"/>
  <c r="V5882" i="17"/>
  <c r="V5883" i="17"/>
  <c r="V5884" i="17"/>
  <c r="V5885" i="17"/>
  <c r="V5886" i="17"/>
  <c r="V5887" i="17"/>
  <c r="V5888" i="17"/>
  <c r="V5889" i="17"/>
  <c r="V5890" i="17"/>
  <c r="V5891" i="17"/>
  <c r="V5892" i="17"/>
  <c r="V5893" i="17"/>
  <c r="V5894" i="17"/>
  <c r="V5895" i="17"/>
  <c r="V5896" i="17"/>
  <c r="V5897" i="17"/>
  <c r="V5898" i="17"/>
  <c r="V5899" i="17"/>
  <c r="V5900" i="17"/>
  <c r="V5901" i="17"/>
  <c r="V5902" i="17"/>
  <c r="V5903" i="17"/>
  <c r="V5904" i="17"/>
  <c r="V5905" i="17"/>
  <c r="V5906" i="17"/>
  <c r="V5907" i="17"/>
  <c r="V5908" i="17"/>
  <c r="V5909" i="17"/>
  <c r="V5910" i="17"/>
  <c r="V5911" i="17"/>
  <c r="V5912" i="17"/>
  <c r="V5913" i="17"/>
  <c r="V5914" i="17"/>
  <c r="V5915" i="17"/>
  <c r="V5916" i="17"/>
  <c r="V5917" i="17"/>
  <c r="V5918" i="17"/>
  <c r="V5919" i="17"/>
  <c r="V5920" i="17"/>
  <c r="V5921" i="17"/>
  <c r="V5922" i="17"/>
  <c r="V5923" i="17"/>
  <c r="V5924" i="17"/>
  <c r="V5925" i="17"/>
  <c r="V5926" i="17"/>
  <c r="V5927" i="17"/>
  <c r="V5928" i="17"/>
  <c r="V5929" i="17"/>
  <c r="V5930" i="17"/>
  <c r="V5931" i="17"/>
  <c r="V5932" i="17"/>
  <c r="V5933" i="17"/>
  <c r="V5934" i="17"/>
  <c r="V5935" i="17"/>
  <c r="V5936" i="17"/>
  <c r="V5937" i="17"/>
  <c r="V5938" i="17"/>
  <c r="V5939" i="17"/>
  <c r="V5940" i="17"/>
  <c r="V5941" i="17"/>
  <c r="V5942" i="17"/>
  <c r="V5943" i="17"/>
  <c r="V5944" i="17"/>
  <c r="V5945" i="17"/>
  <c r="V5946" i="17"/>
  <c r="V5947" i="17"/>
  <c r="V5948" i="17"/>
  <c r="V5949" i="17"/>
  <c r="V5950" i="17"/>
  <c r="V5951" i="17"/>
  <c r="V5952" i="17"/>
  <c r="V5953" i="17"/>
  <c r="V5954" i="17"/>
  <c r="V5955" i="17"/>
  <c r="V5956" i="17"/>
  <c r="V5957" i="17"/>
  <c r="V5958" i="17"/>
  <c r="V5959" i="17"/>
  <c r="V5960" i="17"/>
  <c r="V5961" i="17"/>
  <c r="V5962" i="17"/>
  <c r="V5963" i="17"/>
  <c r="V5964" i="17"/>
  <c r="V5965" i="17"/>
  <c r="V5966" i="17"/>
  <c r="V5967" i="17"/>
  <c r="V5968" i="17"/>
  <c r="V5969" i="17"/>
  <c r="V5970" i="17"/>
  <c r="V5971" i="17"/>
  <c r="V5972" i="17"/>
  <c r="V5973" i="17"/>
  <c r="V5974" i="17"/>
  <c r="V5975" i="17"/>
  <c r="V5976" i="17"/>
  <c r="V5977" i="17"/>
  <c r="V5978" i="17"/>
  <c r="V5979" i="17"/>
  <c r="V5980" i="17"/>
  <c r="V5981" i="17"/>
  <c r="V5982" i="17"/>
  <c r="V5983" i="17"/>
  <c r="V5984" i="17"/>
  <c r="V5985" i="17"/>
  <c r="V5986" i="17"/>
  <c r="V5987" i="17"/>
  <c r="V5988" i="17"/>
  <c r="V5989" i="17"/>
  <c r="V5990" i="17"/>
  <c r="V5991" i="17"/>
  <c r="V5992" i="17"/>
  <c r="V5993" i="17"/>
  <c r="V5994" i="17"/>
  <c r="V5995" i="17"/>
  <c r="V5996" i="17"/>
  <c r="V5997" i="17"/>
  <c r="V5998" i="17"/>
  <c r="V5999" i="17"/>
  <c r="V6000" i="17"/>
  <c r="V6001" i="17"/>
  <c r="V6002" i="17"/>
  <c r="V6003" i="17"/>
  <c r="V6004" i="17"/>
  <c r="V6005" i="17"/>
  <c r="V6006" i="17"/>
  <c r="V6007" i="17"/>
  <c r="V6008" i="17"/>
  <c r="V6009" i="17"/>
  <c r="V6010" i="17"/>
  <c r="V6011" i="17"/>
  <c r="V6012" i="17"/>
  <c r="V6013" i="17"/>
  <c r="V6014" i="17"/>
  <c r="V6015" i="17"/>
  <c r="V6016" i="17"/>
  <c r="V6017" i="17"/>
  <c r="V6018" i="17"/>
  <c r="V6019" i="17"/>
  <c r="V6020" i="17"/>
  <c r="V6021" i="17"/>
  <c r="V6022" i="17"/>
  <c r="V6023" i="17"/>
  <c r="V6024" i="17"/>
  <c r="V6025" i="17"/>
  <c r="V6026" i="17"/>
  <c r="V6027" i="17"/>
  <c r="V6028" i="17"/>
  <c r="V6029" i="17"/>
  <c r="V6030" i="17"/>
  <c r="V6031" i="17"/>
  <c r="V6032" i="17"/>
  <c r="V6033" i="17"/>
  <c r="V6034" i="17"/>
  <c r="V6035" i="17"/>
  <c r="V6036" i="17"/>
  <c r="V6037" i="17"/>
  <c r="V6038" i="17"/>
  <c r="V6039" i="17"/>
  <c r="V6040" i="17"/>
  <c r="V6041" i="17"/>
  <c r="V6042" i="17"/>
  <c r="V6043" i="17"/>
  <c r="V6044" i="17"/>
  <c r="V6045" i="17"/>
  <c r="V6046" i="17"/>
  <c r="V6047" i="17"/>
  <c r="V6048" i="17"/>
  <c r="V6049" i="17"/>
  <c r="V6050" i="17"/>
  <c r="V6051" i="17"/>
  <c r="V6052" i="17"/>
  <c r="V6053" i="17"/>
  <c r="V6054" i="17"/>
  <c r="V6055" i="17"/>
  <c r="V6056" i="17"/>
  <c r="V6057" i="17"/>
  <c r="V6058" i="17"/>
  <c r="V6059" i="17"/>
  <c r="V6060" i="17"/>
  <c r="V6061" i="17"/>
  <c r="V6062" i="17"/>
  <c r="V6063" i="17"/>
  <c r="V6064" i="17"/>
  <c r="V6065" i="17"/>
  <c r="V6066" i="17"/>
  <c r="V6067" i="17"/>
  <c r="V6068" i="17"/>
  <c r="V6069" i="17"/>
  <c r="V6070" i="17"/>
  <c r="V6071" i="17"/>
  <c r="V6072" i="17"/>
  <c r="V6073" i="17"/>
  <c r="V6074" i="17"/>
  <c r="V6075" i="17"/>
  <c r="V6076" i="17"/>
  <c r="V6077" i="17"/>
  <c r="V6078" i="17"/>
  <c r="V6079" i="17"/>
  <c r="V6080" i="17"/>
  <c r="V6081" i="17"/>
  <c r="V6082" i="17"/>
  <c r="V6083" i="17"/>
  <c r="V6084" i="17"/>
  <c r="V6085" i="17"/>
  <c r="V6086" i="17"/>
  <c r="V6087" i="17"/>
  <c r="V6088" i="17"/>
  <c r="V6089" i="17"/>
  <c r="V6090" i="17"/>
  <c r="V6091" i="17"/>
  <c r="V6092" i="17"/>
  <c r="V6093" i="17"/>
  <c r="V6094" i="17"/>
  <c r="V6095" i="17"/>
  <c r="V6096" i="17"/>
  <c r="V6097" i="17"/>
  <c r="V6098" i="17"/>
  <c r="V6099" i="17"/>
  <c r="V6100" i="17"/>
  <c r="V6101" i="17"/>
  <c r="V6102" i="17"/>
  <c r="V6103" i="17"/>
  <c r="V6104" i="17"/>
  <c r="V6105" i="17"/>
  <c r="V6106" i="17"/>
  <c r="V6107" i="17"/>
  <c r="V6108" i="17"/>
  <c r="V6109" i="17"/>
  <c r="V6110" i="17"/>
  <c r="V6111" i="17"/>
  <c r="V6112" i="17"/>
  <c r="V6113" i="17"/>
  <c r="V6114" i="17"/>
  <c r="V6115" i="17"/>
  <c r="V6116" i="17"/>
  <c r="V6117" i="17"/>
  <c r="V6118" i="17"/>
  <c r="V6119" i="17"/>
  <c r="V6120" i="17"/>
  <c r="V6121" i="17"/>
  <c r="V6122" i="17"/>
  <c r="V6123" i="17"/>
  <c r="V6124" i="17"/>
  <c r="V6125" i="17"/>
  <c r="V6126" i="17"/>
  <c r="V6127" i="17"/>
  <c r="V6128" i="17"/>
  <c r="V6129" i="17"/>
  <c r="V6130" i="17"/>
  <c r="V6131" i="17"/>
  <c r="V6132" i="17"/>
  <c r="V6133" i="17"/>
  <c r="V6134" i="17"/>
  <c r="V6135" i="17"/>
  <c r="V6136" i="17"/>
  <c r="V6137" i="17"/>
  <c r="V6138" i="17"/>
  <c r="V6139" i="17"/>
  <c r="V6140" i="17"/>
  <c r="V6141" i="17"/>
  <c r="V6142" i="17"/>
  <c r="V6143" i="17"/>
  <c r="V6144" i="17"/>
  <c r="V6145" i="17"/>
  <c r="V6146" i="17"/>
  <c r="V6147" i="17"/>
  <c r="V6148" i="17"/>
  <c r="V6149" i="17"/>
  <c r="V6150" i="17"/>
  <c r="V6151" i="17"/>
  <c r="V6152" i="17"/>
  <c r="V6153" i="17"/>
  <c r="V6154" i="17"/>
  <c r="V6155" i="17"/>
  <c r="V6156" i="17"/>
  <c r="V6157" i="17"/>
  <c r="V6158" i="17"/>
  <c r="V6159" i="17"/>
  <c r="V6160" i="17"/>
  <c r="V6161" i="17"/>
  <c r="V6162" i="17"/>
  <c r="V6163" i="17"/>
  <c r="V6164" i="17"/>
  <c r="V6165" i="17"/>
  <c r="V6166" i="17"/>
  <c r="V6167" i="17"/>
  <c r="V6168" i="17"/>
  <c r="V6169" i="17"/>
  <c r="V6170" i="17"/>
  <c r="V6171" i="17"/>
  <c r="V6172" i="17"/>
  <c r="V6173" i="17"/>
  <c r="V6174" i="17"/>
  <c r="V6175" i="17"/>
  <c r="V6176" i="17"/>
  <c r="V6177" i="17"/>
  <c r="V6178" i="17"/>
  <c r="V6179" i="17"/>
  <c r="V6180" i="17"/>
  <c r="V6181" i="17"/>
  <c r="V6182" i="17"/>
  <c r="V6183" i="17"/>
  <c r="V6184" i="17"/>
  <c r="V6185" i="17"/>
  <c r="V6186" i="17"/>
  <c r="V6187" i="17"/>
  <c r="V6188" i="17"/>
  <c r="V6189" i="17"/>
  <c r="V6190" i="17"/>
  <c r="V6191" i="17"/>
  <c r="V6192" i="17"/>
  <c r="V6193" i="17"/>
  <c r="V6194" i="17"/>
  <c r="V6195" i="17"/>
  <c r="V6196" i="17"/>
  <c r="V6197" i="17"/>
  <c r="V6198" i="17"/>
  <c r="V6199" i="17"/>
  <c r="V6200" i="17"/>
  <c r="V6201" i="17"/>
  <c r="V6202" i="17"/>
  <c r="V6203" i="17"/>
  <c r="V6204" i="17"/>
  <c r="V6205" i="17"/>
  <c r="V6206" i="17"/>
  <c r="V6207" i="17"/>
  <c r="V6208" i="17"/>
  <c r="V6209" i="17"/>
  <c r="V6210" i="17"/>
  <c r="V6211" i="17"/>
  <c r="V6212" i="17"/>
  <c r="V6213" i="17"/>
  <c r="V6214" i="17"/>
  <c r="V6215" i="17"/>
  <c r="V6216" i="17"/>
  <c r="V6217" i="17"/>
  <c r="V6218" i="17"/>
  <c r="V6219" i="17"/>
  <c r="V6220" i="17"/>
  <c r="V6221" i="17"/>
  <c r="V6222" i="17"/>
  <c r="V6223" i="17"/>
  <c r="V6224" i="17"/>
  <c r="V6225" i="17"/>
  <c r="V6226" i="17"/>
  <c r="V6227" i="17"/>
  <c r="V6228" i="17"/>
  <c r="V6229" i="17"/>
  <c r="V6230" i="17"/>
  <c r="V6231" i="17"/>
  <c r="V6232" i="17"/>
  <c r="V6233" i="17"/>
  <c r="V6234" i="17"/>
  <c r="V6235" i="17"/>
  <c r="V6236" i="17"/>
  <c r="V6237" i="17"/>
  <c r="V6238" i="17"/>
  <c r="V6239" i="17"/>
  <c r="V6240" i="17"/>
  <c r="V6241" i="17"/>
  <c r="V6242" i="17"/>
  <c r="V6243" i="17"/>
  <c r="V6244" i="17"/>
  <c r="V6245" i="17"/>
  <c r="V6246" i="17"/>
  <c r="V6247" i="17"/>
  <c r="V6248" i="17"/>
  <c r="V6249" i="17"/>
  <c r="V6250" i="17"/>
  <c r="V6251" i="17"/>
  <c r="V6252" i="17"/>
  <c r="V6253" i="17"/>
  <c r="V6254" i="17"/>
  <c r="V6255" i="17"/>
  <c r="V6256" i="17"/>
  <c r="V6257" i="17"/>
  <c r="V6258" i="17"/>
  <c r="V6259" i="17"/>
  <c r="V6260" i="17"/>
  <c r="V6261" i="17"/>
  <c r="V6262" i="17"/>
  <c r="V6263" i="17"/>
  <c r="V6264" i="17"/>
  <c r="V6265" i="17"/>
  <c r="V6266" i="17"/>
  <c r="V6267" i="17"/>
  <c r="V6268" i="17"/>
  <c r="V6269" i="17"/>
  <c r="V6270" i="17"/>
  <c r="V6271" i="17"/>
  <c r="V6272" i="17"/>
  <c r="V6273" i="17"/>
  <c r="V6274" i="17"/>
  <c r="V6275" i="17"/>
  <c r="V6276" i="17"/>
  <c r="V6277" i="17"/>
  <c r="V6278" i="17"/>
  <c r="V6279" i="17"/>
  <c r="V6280" i="17"/>
  <c r="V6281" i="17"/>
  <c r="V6282" i="17"/>
  <c r="V6283" i="17"/>
  <c r="V6284" i="17"/>
  <c r="V6285" i="17"/>
  <c r="V6286" i="17"/>
  <c r="V6287" i="17"/>
  <c r="V6288" i="17"/>
  <c r="V6289" i="17"/>
  <c r="V6290" i="17"/>
  <c r="V6291" i="17"/>
  <c r="V6292" i="17"/>
  <c r="V6293" i="17"/>
  <c r="V6294" i="17"/>
  <c r="V6295" i="17"/>
  <c r="V6296" i="17"/>
  <c r="V6297" i="17"/>
  <c r="V6298" i="17"/>
  <c r="V6299" i="17"/>
  <c r="V6300" i="17"/>
  <c r="V6301" i="17"/>
  <c r="V6302" i="17"/>
  <c r="V6303" i="17"/>
  <c r="V6304" i="17"/>
  <c r="V6305" i="17"/>
  <c r="V6306" i="17"/>
  <c r="V6307" i="17"/>
  <c r="V6308" i="17"/>
  <c r="V6309" i="17"/>
  <c r="V6310" i="17"/>
  <c r="V6311" i="17"/>
  <c r="V6312" i="17"/>
  <c r="V6313" i="17"/>
  <c r="V6314" i="17"/>
  <c r="V6315" i="17"/>
  <c r="V6316" i="17"/>
  <c r="V6317" i="17"/>
  <c r="V6318" i="17"/>
  <c r="V6319" i="17"/>
  <c r="V6320" i="17"/>
  <c r="V6321" i="17"/>
  <c r="V6322" i="17"/>
  <c r="V6323" i="17"/>
  <c r="V6324" i="17"/>
  <c r="V6325" i="17"/>
  <c r="V6326" i="17"/>
  <c r="V6327" i="17"/>
  <c r="V6328" i="17"/>
  <c r="V6329" i="17"/>
  <c r="V6330" i="17"/>
  <c r="V6331" i="17"/>
  <c r="V6332" i="17"/>
  <c r="V6333" i="17"/>
  <c r="V6334" i="17"/>
  <c r="V6335" i="17"/>
  <c r="V6336" i="17"/>
  <c r="V6337" i="17"/>
  <c r="V6338" i="17"/>
  <c r="V6339" i="17"/>
  <c r="V6340" i="17"/>
  <c r="V6341" i="17"/>
  <c r="V6342" i="17"/>
  <c r="V6343" i="17"/>
  <c r="V6344" i="17"/>
  <c r="V6345" i="17"/>
  <c r="V6346" i="17"/>
  <c r="V6347" i="17"/>
  <c r="V6348" i="17"/>
  <c r="V6349" i="17"/>
  <c r="V6350" i="17"/>
  <c r="V6351" i="17"/>
  <c r="V6352" i="17"/>
  <c r="V6353" i="17"/>
  <c r="V6354" i="17"/>
  <c r="V6355" i="17"/>
  <c r="V6356" i="17"/>
  <c r="V6357" i="17"/>
  <c r="V6358" i="17"/>
  <c r="V6359" i="17"/>
  <c r="V6360" i="17"/>
  <c r="V6361" i="17"/>
  <c r="V6362" i="17"/>
  <c r="V6363" i="17"/>
  <c r="V6364" i="17"/>
  <c r="V6365" i="17"/>
  <c r="V6366" i="17"/>
  <c r="V6367" i="17"/>
  <c r="V6368" i="17"/>
  <c r="V6369" i="17"/>
  <c r="V6370" i="17"/>
  <c r="V6371" i="17"/>
  <c r="V6372" i="17"/>
  <c r="V6373" i="17"/>
  <c r="V6374" i="17"/>
  <c r="V6375" i="17"/>
  <c r="V6376" i="17"/>
  <c r="V6377" i="17"/>
  <c r="V6378" i="17"/>
  <c r="V6379" i="17"/>
  <c r="V6380" i="17"/>
  <c r="V6381" i="17"/>
  <c r="V6382" i="17"/>
  <c r="V6383" i="17"/>
  <c r="V6384" i="17"/>
  <c r="V6385" i="17"/>
  <c r="V6386" i="17"/>
  <c r="V6387" i="17"/>
  <c r="V6388" i="17"/>
  <c r="V6389" i="17"/>
  <c r="V6390" i="17"/>
  <c r="V6391" i="17"/>
  <c r="V6392" i="17"/>
  <c r="V6393" i="17"/>
  <c r="V6394" i="17"/>
  <c r="V6395" i="17"/>
  <c r="V6396" i="17"/>
  <c r="V6397" i="17"/>
  <c r="V6398" i="17"/>
  <c r="V6399" i="17"/>
  <c r="V6400" i="17"/>
  <c r="V6401" i="17"/>
  <c r="V6402" i="17"/>
  <c r="V6403" i="17"/>
  <c r="V6404" i="17"/>
  <c r="V6405" i="17"/>
  <c r="V6406" i="17"/>
  <c r="V6407" i="17"/>
  <c r="V6408" i="17"/>
  <c r="V6409" i="17"/>
  <c r="V6410" i="17"/>
  <c r="V6411" i="17"/>
  <c r="V6412" i="17"/>
  <c r="V6413" i="17"/>
  <c r="V6414" i="17"/>
  <c r="V6415" i="17"/>
  <c r="V6416" i="17"/>
  <c r="V6417" i="17"/>
  <c r="V6418" i="17"/>
  <c r="V6419" i="17"/>
  <c r="V6420" i="17"/>
  <c r="V6421" i="17"/>
  <c r="V6422" i="17"/>
  <c r="V6423" i="17"/>
  <c r="V6424" i="17"/>
  <c r="V6425" i="17"/>
  <c r="V6426" i="17"/>
  <c r="V6427" i="17"/>
  <c r="V6428" i="17"/>
  <c r="V6429" i="17"/>
  <c r="V6430" i="17"/>
  <c r="V6431" i="17"/>
  <c r="V6432" i="17"/>
  <c r="V6433" i="17"/>
  <c r="V6434" i="17"/>
  <c r="V6435" i="17"/>
  <c r="V6436" i="17"/>
  <c r="V6437" i="17"/>
  <c r="V6438" i="17"/>
  <c r="V6439" i="17"/>
  <c r="V6440" i="17"/>
  <c r="V6441" i="17"/>
  <c r="V6442" i="17"/>
  <c r="V6443" i="17"/>
  <c r="V6444" i="17"/>
  <c r="V6445" i="17"/>
  <c r="V6446" i="17"/>
  <c r="V6447" i="17"/>
  <c r="V6448" i="17"/>
  <c r="V6449" i="17"/>
  <c r="V6450" i="17"/>
  <c r="V6451" i="17"/>
  <c r="V6452" i="17"/>
  <c r="V6453" i="17"/>
  <c r="V6454" i="17"/>
  <c r="V6455" i="17"/>
  <c r="V6456" i="17"/>
  <c r="V6457" i="17"/>
  <c r="V6458" i="17"/>
  <c r="V6459" i="17"/>
  <c r="V6460" i="17"/>
  <c r="V6461" i="17"/>
  <c r="V6462" i="17"/>
  <c r="V6463" i="17"/>
  <c r="V6464" i="17"/>
  <c r="V6465" i="17"/>
  <c r="V6466" i="17"/>
  <c r="V6467" i="17"/>
  <c r="V6468" i="17"/>
  <c r="V6469" i="17"/>
  <c r="V6470" i="17"/>
  <c r="V6471" i="17"/>
  <c r="V6472" i="17"/>
  <c r="V6473" i="17"/>
  <c r="V6474" i="17"/>
  <c r="V6475" i="17"/>
  <c r="V6476" i="17"/>
  <c r="V6477" i="17"/>
  <c r="V6478" i="17"/>
  <c r="V6479" i="17"/>
  <c r="V6480" i="17"/>
  <c r="V6481" i="17"/>
  <c r="V6482" i="17"/>
  <c r="V6483" i="17"/>
  <c r="V6484" i="17"/>
  <c r="V6485" i="17"/>
  <c r="V6486" i="17"/>
  <c r="V6487" i="17"/>
  <c r="V6488" i="17"/>
  <c r="V6489" i="17"/>
  <c r="V6490" i="17"/>
  <c r="V6491" i="17"/>
  <c r="V6492" i="17"/>
  <c r="V6493" i="17"/>
  <c r="V6494" i="17"/>
  <c r="V6495" i="17"/>
  <c r="V6496" i="17"/>
  <c r="V6497" i="17"/>
  <c r="V6498" i="17"/>
  <c r="V6499" i="17"/>
  <c r="V6500" i="17"/>
  <c r="V6501" i="17"/>
  <c r="V6502" i="17"/>
  <c r="V6503" i="17"/>
  <c r="V6504" i="17"/>
  <c r="V6505" i="17"/>
  <c r="V6506" i="17"/>
  <c r="V6507" i="17"/>
  <c r="V6508" i="17"/>
  <c r="V6509" i="17"/>
  <c r="V6510" i="17"/>
  <c r="V6511" i="17"/>
  <c r="V6512" i="17"/>
  <c r="V6513" i="17"/>
  <c r="V6514" i="17"/>
  <c r="V6515" i="17"/>
  <c r="V6516" i="17"/>
  <c r="V6517" i="17"/>
  <c r="V6518" i="17"/>
  <c r="V6519" i="17"/>
  <c r="V6520" i="17"/>
  <c r="V6521" i="17"/>
  <c r="V6522" i="17"/>
  <c r="V6523" i="17"/>
  <c r="V6524" i="17"/>
  <c r="V6525" i="17"/>
  <c r="V6526" i="17"/>
  <c r="V6527" i="17"/>
  <c r="V6528" i="17"/>
  <c r="V6529" i="17"/>
  <c r="V6530" i="17"/>
  <c r="V6531" i="17"/>
  <c r="V6532" i="17"/>
  <c r="V6533" i="17"/>
  <c r="V6534" i="17"/>
  <c r="V6535" i="17"/>
  <c r="V6536" i="17"/>
  <c r="V6537" i="17"/>
  <c r="V6538" i="17"/>
  <c r="V6539" i="17"/>
  <c r="V6540" i="17"/>
  <c r="V6541" i="17"/>
  <c r="V6542" i="17"/>
  <c r="V6543" i="17"/>
  <c r="V6544" i="17"/>
  <c r="V6545" i="17"/>
  <c r="V6546" i="17"/>
  <c r="V6547" i="17"/>
  <c r="V6548" i="17"/>
  <c r="V6549" i="17"/>
  <c r="V6550" i="17"/>
  <c r="V6551" i="17"/>
  <c r="V6552" i="17"/>
  <c r="V6553" i="17"/>
  <c r="V6554" i="17"/>
  <c r="V6555" i="17"/>
  <c r="V6556" i="17"/>
  <c r="V6557" i="17"/>
  <c r="V6558" i="17"/>
  <c r="V6559" i="17"/>
  <c r="V6560" i="17"/>
  <c r="V6561" i="17"/>
  <c r="V6562" i="17"/>
  <c r="V6563" i="17"/>
  <c r="V6564" i="17"/>
  <c r="V6565" i="17"/>
  <c r="V6566" i="17"/>
  <c r="V6567" i="17"/>
  <c r="V6568" i="17"/>
  <c r="V6569" i="17"/>
  <c r="V6570" i="17"/>
  <c r="V6571" i="17"/>
  <c r="V6572" i="17"/>
  <c r="V6573" i="17"/>
  <c r="V6574" i="17"/>
  <c r="V6575" i="17"/>
  <c r="V6576" i="17"/>
  <c r="V6577" i="17"/>
  <c r="V6578" i="17"/>
  <c r="V6579" i="17"/>
  <c r="V6580" i="17"/>
  <c r="V6581" i="17"/>
  <c r="V6582" i="17"/>
  <c r="V6583" i="17"/>
  <c r="V6584" i="17"/>
  <c r="V6585" i="17"/>
  <c r="V6586" i="17"/>
  <c r="V6587" i="17"/>
  <c r="V6588" i="17"/>
  <c r="V6589" i="17"/>
  <c r="V6590" i="17"/>
  <c r="V6591" i="17"/>
  <c r="V6592" i="17"/>
  <c r="V6593" i="17"/>
  <c r="V6594" i="17"/>
  <c r="V6595" i="17"/>
  <c r="V6596" i="17"/>
  <c r="V6597" i="17"/>
  <c r="V6598" i="17"/>
  <c r="V6599" i="17"/>
  <c r="V6600" i="17"/>
  <c r="V6601" i="17"/>
  <c r="V6602" i="17"/>
  <c r="V6603" i="17"/>
  <c r="V6604" i="17"/>
  <c r="V6605" i="17"/>
  <c r="V6606" i="17"/>
  <c r="V6607" i="17"/>
  <c r="V6608" i="17"/>
  <c r="V6609" i="17"/>
  <c r="V6610" i="17"/>
  <c r="V6611" i="17"/>
  <c r="V6612" i="17"/>
  <c r="V6613" i="17"/>
  <c r="V6614" i="17"/>
  <c r="V6615" i="17"/>
  <c r="V6616" i="17"/>
  <c r="V6617" i="17"/>
  <c r="V6618" i="17"/>
  <c r="V6619" i="17"/>
  <c r="V6620" i="17"/>
  <c r="V6621" i="17"/>
  <c r="V6622" i="17"/>
  <c r="V6623" i="17"/>
  <c r="V6624" i="17"/>
  <c r="V6625" i="17"/>
  <c r="V6626" i="17"/>
  <c r="V6627" i="17"/>
  <c r="V6628" i="17"/>
  <c r="V6629" i="17"/>
  <c r="V6630" i="17"/>
  <c r="V6631" i="17"/>
  <c r="V6632" i="17"/>
  <c r="V6633" i="17"/>
  <c r="V6634" i="17"/>
  <c r="V6635" i="17"/>
  <c r="V6636" i="17"/>
  <c r="V6637" i="17"/>
  <c r="V6638" i="17"/>
  <c r="V6639" i="17"/>
  <c r="V6640" i="17"/>
  <c r="V6641" i="17"/>
  <c r="V6642" i="17"/>
  <c r="V6643" i="17"/>
  <c r="V6644" i="17"/>
  <c r="V6645" i="17"/>
  <c r="V6646" i="17"/>
  <c r="V6647" i="17"/>
  <c r="V6648" i="17"/>
  <c r="V6649" i="17"/>
  <c r="V6650" i="17"/>
  <c r="V6651" i="17"/>
  <c r="V6652" i="17"/>
  <c r="V6653" i="17"/>
  <c r="V6654" i="17"/>
  <c r="V6655" i="17"/>
  <c r="V6656" i="17"/>
  <c r="V6657" i="17"/>
  <c r="V6658" i="17"/>
  <c r="V6659" i="17"/>
  <c r="V6660" i="17"/>
  <c r="V6661" i="17"/>
  <c r="V6662" i="17"/>
  <c r="V6663" i="17"/>
  <c r="V6664" i="17"/>
  <c r="V6665" i="17"/>
  <c r="V6666" i="17"/>
  <c r="V6667" i="17"/>
  <c r="V6668" i="17"/>
  <c r="V6669" i="17"/>
  <c r="V6670" i="17"/>
  <c r="V6671" i="17"/>
  <c r="V6672" i="17"/>
  <c r="V6673" i="17"/>
  <c r="V6674" i="17"/>
  <c r="V6675" i="17"/>
  <c r="V6676" i="17"/>
  <c r="V6677" i="17"/>
  <c r="V6678" i="17"/>
  <c r="V6679" i="17"/>
  <c r="V6680" i="17"/>
  <c r="V6681" i="17"/>
  <c r="V6682" i="17"/>
  <c r="V6683" i="17"/>
  <c r="V6684" i="17"/>
  <c r="V6685" i="17"/>
  <c r="V6686" i="17"/>
  <c r="V6687" i="17"/>
  <c r="V6688" i="17"/>
  <c r="V6689" i="17"/>
  <c r="V6690" i="17"/>
  <c r="V6691" i="17"/>
  <c r="V6692" i="17"/>
  <c r="V6693" i="17"/>
  <c r="V6694" i="17"/>
  <c r="V6695" i="17"/>
  <c r="V6696" i="17"/>
  <c r="V6697" i="17"/>
  <c r="V6698" i="17"/>
  <c r="V6699" i="17"/>
  <c r="V6700" i="17"/>
  <c r="V6701" i="17"/>
  <c r="V6702" i="17"/>
  <c r="V6703" i="17"/>
  <c r="V6704" i="17"/>
  <c r="V6705" i="17"/>
  <c r="V6706" i="17"/>
  <c r="V6707" i="17"/>
  <c r="V6708" i="17"/>
  <c r="V6709" i="17"/>
  <c r="V6710" i="17"/>
  <c r="V6711" i="17"/>
  <c r="V6712" i="17"/>
  <c r="V6713" i="17"/>
  <c r="V6714" i="17"/>
  <c r="V6715" i="17"/>
  <c r="V6716" i="17"/>
  <c r="V6717" i="17"/>
  <c r="V6718" i="17"/>
  <c r="V6719" i="17"/>
  <c r="V6720" i="17"/>
  <c r="V6721" i="17"/>
  <c r="V6722" i="17"/>
  <c r="V6723" i="17"/>
  <c r="V6724" i="17"/>
  <c r="V6725" i="17"/>
  <c r="V6726" i="17"/>
  <c r="V6727" i="17"/>
  <c r="V6728" i="17"/>
  <c r="V6729" i="17"/>
  <c r="V6730" i="17"/>
  <c r="V6731" i="17"/>
  <c r="V6732" i="17"/>
  <c r="V6733" i="17"/>
  <c r="V6734" i="17"/>
  <c r="V6735" i="17"/>
  <c r="V6736" i="17"/>
  <c r="V6737" i="17"/>
  <c r="V6738" i="17"/>
  <c r="V6739" i="17"/>
  <c r="V6740" i="17"/>
  <c r="V6741" i="17"/>
  <c r="V6742" i="17"/>
  <c r="V6743" i="17"/>
  <c r="V6744" i="17"/>
  <c r="V6745" i="17"/>
  <c r="V6746" i="17"/>
  <c r="V6747" i="17"/>
  <c r="V6748" i="17"/>
  <c r="V6749" i="17"/>
  <c r="V6750" i="17"/>
  <c r="V6751" i="17"/>
  <c r="V6752" i="17"/>
  <c r="V6753" i="17"/>
  <c r="V6754" i="17"/>
  <c r="V6755" i="17"/>
  <c r="V6756" i="17"/>
  <c r="V6757" i="17"/>
  <c r="V6758" i="17"/>
  <c r="V6759" i="17"/>
  <c r="V6760" i="17"/>
  <c r="V6761" i="17"/>
  <c r="V6762" i="17"/>
  <c r="V6763" i="17"/>
  <c r="V6764" i="17"/>
  <c r="V6765" i="17"/>
  <c r="V6766" i="17"/>
  <c r="V6767" i="17"/>
  <c r="V6768" i="17"/>
  <c r="V6769" i="17"/>
  <c r="V6770" i="17"/>
  <c r="V6771" i="17"/>
  <c r="V6772" i="17"/>
  <c r="V6773" i="17"/>
  <c r="V6774" i="17"/>
  <c r="V6775" i="17"/>
  <c r="V6776" i="17"/>
  <c r="V6777" i="17"/>
  <c r="V6778" i="17"/>
  <c r="V6779" i="17"/>
  <c r="V6780" i="17"/>
  <c r="V6781" i="17"/>
  <c r="V6782" i="17"/>
  <c r="V6783" i="17"/>
  <c r="V6784" i="17"/>
  <c r="V6785" i="17"/>
  <c r="V6786" i="17"/>
  <c r="V6787" i="17"/>
  <c r="V6788" i="17"/>
  <c r="V6789" i="17"/>
  <c r="V6790" i="17"/>
  <c r="V6791" i="17"/>
  <c r="V6792" i="17"/>
  <c r="V6793" i="17"/>
  <c r="V6794" i="17"/>
  <c r="V6795" i="17"/>
  <c r="V6796" i="17"/>
  <c r="V6797" i="17"/>
  <c r="V6798" i="17"/>
  <c r="V6799" i="17"/>
  <c r="V6800" i="17"/>
  <c r="V6801" i="17"/>
  <c r="V6802" i="17"/>
  <c r="V6803" i="17"/>
  <c r="V6804" i="17"/>
  <c r="V6805" i="17"/>
  <c r="V6806" i="17"/>
  <c r="V6807" i="17"/>
  <c r="V6808" i="17"/>
  <c r="V6809" i="17"/>
  <c r="V6810" i="17"/>
  <c r="V6811" i="17"/>
  <c r="V6812" i="17"/>
  <c r="V6813" i="17"/>
  <c r="V6814" i="17"/>
  <c r="V6815" i="17"/>
  <c r="V6816" i="17"/>
  <c r="V6817" i="17"/>
  <c r="V6818" i="17"/>
  <c r="V6819" i="17"/>
  <c r="V6820" i="17"/>
  <c r="V6821" i="17"/>
  <c r="V6822" i="17"/>
  <c r="V6823" i="17"/>
  <c r="V6824" i="17"/>
  <c r="V6825" i="17"/>
  <c r="V6826" i="17"/>
  <c r="V6827" i="17"/>
  <c r="V6828" i="17"/>
  <c r="V6829" i="17"/>
  <c r="V6830" i="17"/>
  <c r="V6831" i="17"/>
  <c r="V6832" i="17"/>
  <c r="V6833" i="17"/>
  <c r="V6834" i="17"/>
  <c r="V6835" i="17"/>
  <c r="V6836" i="17"/>
  <c r="V6837" i="17"/>
  <c r="V6838" i="17"/>
  <c r="V6839" i="17"/>
  <c r="V6840" i="17"/>
  <c r="V6841" i="17"/>
  <c r="V6842" i="17"/>
  <c r="V6843" i="17"/>
  <c r="V6844" i="17"/>
  <c r="V6845" i="17"/>
  <c r="V6846" i="17"/>
  <c r="V6847" i="17"/>
  <c r="V6848" i="17"/>
  <c r="V6849" i="17"/>
  <c r="V6850" i="17"/>
  <c r="V6851" i="17"/>
  <c r="V6852" i="17"/>
  <c r="V6853" i="17"/>
  <c r="V6854" i="17"/>
  <c r="V6855" i="17"/>
  <c r="V6856" i="17"/>
  <c r="V6857" i="17"/>
  <c r="V6858" i="17"/>
  <c r="V6859" i="17"/>
  <c r="V6860" i="17"/>
  <c r="V6861" i="17"/>
  <c r="V6862" i="17"/>
  <c r="V6863" i="17"/>
  <c r="V6864" i="17"/>
  <c r="V6865" i="17"/>
  <c r="V6866" i="17"/>
  <c r="V6867" i="17"/>
  <c r="V6868" i="17"/>
  <c r="V6869" i="17"/>
  <c r="V6870" i="17"/>
  <c r="V6871" i="17"/>
  <c r="V6872" i="17"/>
  <c r="V6873" i="17"/>
  <c r="V6874" i="17"/>
  <c r="V6875" i="17"/>
  <c r="V6876" i="17"/>
  <c r="V6877" i="17"/>
  <c r="V6878" i="17"/>
  <c r="V6879" i="17"/>
  <c r="V6880" i="17"/>
  <c r="V6881" i="17"/>
  <c r="V6882" i="17"/>
  <c r="V6883" i="17"/>
  <c r="V6884" i="17"/>
  <c r="V6885" i="17"/>
  <c r="V6886" i="17"/>
  <c r="V6887" i="17"/>
  <c r="V6888" i="17"/>
  <c r="V6889" i="17"/>
  <c r="V6890" i="17"/>
  <c r="V6891" i="17"/>
  <c r="V6892" i="17"/>
  <c r="V6893" i="17"/>
  <c r="V6894" i="17"/>
  <c r="V6895" i="17"/>
  <c r="V6896" i="17"/>
  <c r="V6897" i="17"/>
  <c r="V6898" i="17"/>
  <c r="V6899" i="17"/>
  <c r="V6900" i="17"/>
  <c r="V6901" i="17"/>
  <c r="V6902" i="17"/>
  <c r="V6903" i="17"/>
  <c r="V6904" i="17"/>
  <c r="V6905" i="17"/>
  <c r="V6906" i="17"/>
  <c r="V6907" i="17"/>
  <c r="V6908" i="17"/>
  <c r="V6909" i="17"/>
  <c r="V6910" i="17"/>
  <c r="V6911" i="17"/>
  <c r="V6912" i="17"/>
  <c r="V6913" i="17"/>
  <c r="V6914" i="17"/>
  <c r="V6915" i="17"/>
  <c r="V6916" i="17"/>
  <c r="V6917" i="17"/>
  <c r="V6918" i="17"/>
  <c r="V6919" i="17"/>
  <c r="V6920" i="17"/>
  <c r="V6921" i="17"/>
  <c r="V6922" i="17"/>
  <c r="V6923" i="17"/>
  <c r="V6924" i="17"/>
  <c r="V6925" i="17"/>
  <c r="V6926" i="17"/>
  <c r="V6927" i="17"/>
  <c r="V6928" i="17"/>
  <c r="V6929" i="17"/>
  <c r="V6930" i="17"/>
  <c r="V6931" i="17"/>
  <c r="V6932" i="17"/>
  <c r="V6933" i="17"/>
  <c r="V6934" i="17"/>
  <c r="V6935" i="17"/>
  <c r="V6936" i="17"/>
  <c r="V6937" i="17"/>
  <c r="V6938" i="17"/>
  <c r="V6939" i="17"/>
  <c r="V6940" i="17"/>
  <c r="V6941" i="17"/>
  <c r="V6942" i="17"/>
  <c r="V6943" i="17"/>
  <c r="V6944" i="17"/>
  <c r="V6945" i="17"/>
  <c r="V6946" i="17"/>
  <c r="V6947" i="17"/>
  <c r="V6948" i="17"/>
  <c r="V6949" i="17"/>
  <c r="V6950" i="17"/>
  <c r="V6951" i="17"/>
  <c r="V6952" i="17"/>
  <c r="V6953" i="17"/>
  <c r="V6954" i="17"/>
  <c r="V6955" i="17"/>
  <c r="V6956" i="17"/>
  <c r="V6957" i="17"/>
  <c r="V6958" i="17"/>
  <c r="V6959" i="17"/>
  <c r="V6960" i="17"/>
  <c r="V6961" i="17"/>
  <c r="V6962" i="17"/>
  <c r="V6963" i="17"/>
  <c r="V6964" i="17"/>
  <c r="V6965" i="17"/>
  <c r="V6966" i="17"/>
  <c r="V6967" i="17"/>
  <c r="V6968" i="17"/>
  <c r="V6969" i="17"/>
  <c r="V6970" i="17"/>
  <c r="V6971" i="17"/>
  <c r="V6972" i="17"/>
  <c r="V6973" i="17"/>
  <c r="V6974" i="17"/>
  <c r="V6975" i="17"/>
  <c r="V6976" i="17"/>
  <c r="V6977" i="17"/>
  <c r="V6978" i="17"/>
  <c r="V6979" i="17"/>
  <c r="V6980" i="17"/>
  <c r="V6981" i="17"/>
  <c r="V6982" i="17"/>
  <c r="V6983" i="17"/>
  <c r="V6984" i="17"/>
  <c r="V6985" i="17"/>
  <c r="V6986" i="17"/>
  <c r="V6987" i="17"/>
  <c r="V6988" i="17"/>
  <c r="V6989" i="17"/>
  <c r="V6990" i="17"/>
  <c r="V6991" i="17"/>
  <c r="V6992" i="17"/>
  <c r="V6993" i="17"/>
  <c r="V6994" i="17"/>
  <c r="V6995" i="17"/>
  <c r="V6996" i="17"/>
  <c r="V6997" i="17"/>
  <c r="V6998" i="17"/>
  <c r="V6999" i="17"/>
  <c r="V7000" i="17"/>
  <c r="V7001" i="17"/>
  <c r="V7002" i="17"/>
  <c r="V7003" i="17"/>
  <c r="V7004" i="17"/>
  <c r="V7005" i="17"/>
  <c r="V7006" i="17"/>
  <c r="V7007" i="17"/>
  <c r="V7008" i="17"/>
  <c r="V7009" i="17"/>
  <c r="V7010" i="17"/>
  <c r="V7011" i="17"/>
  <c r="V7012" i="17"/>
  <c r="V7013" i="17"/>
  <c r="V7014" i="17"/>
  <c r="V7015" i="17"/>
  <c r="V7016" i="17"/>
  <c r="V7017" i="17"/>
  <c r="V7018" i="17"/>
  <c r="V7019" i="17"/>
  <c r="V7020" i="17"/>
  <c r="V7021" i="17"/>
  <c r="V7022" i="17"/>
  <c r="V7023" i="17"/>
  <c r="V7024" i="17"/>
  <c r="V7025" i="17"/>
  <c r="V7026" i="17"/>
  <c r="V7027" i="17"/>
  <c r="V7028" i="17"/>
  <c r="V7029" i="17"/>
  <c r="V7030" i="17"/>
  <c r="V7031" i="17"/>
  <c r="V7032" i="17"/>
  <c r="V7033" i="17"/>
  <c r="V7034" i="17"/>
  <c r="V7035" i="17"/>
  <c r="V7036" i="17"/>
  <c r="V7037" i="17"/>
  <c r="V7038" i="17"/>
  <c r="V7039" i="17"/>
  <c r="V7040" i="17"/>
  <c r="V7041" i="17"/>
  <c r="V7042" i="17"/>
  <c r="V7043" i="17"/>
  <c r="V7044" i="17"/>
  <c r="V7045" i="17"/>
  <c r="V7046" i="17"/>
  <c r="V7047" i="17"/>
  <c r="V7048" i="17"/>
  <c r="V7049" i="17"/>
  <c r="V7050" i="17"/>
  <c r="V7051" i="17"/>
  <c r="V7052" i="17"/>
  <c r="V7053" i="17"/>
  <c r="V7054" i="17"/>
  <c r="V7055" i="17"/>
  <c r="V7056" i="17"/>
  <c r="V7057" i="17"/>
  <c r="V7058" i="17"/>
  <c r="V7059" i="17"/>
  <c r="V7060" i="17"/>
  <c r="V7061" i="17"/>
  <c r="V7062" i="17"/>
  <c r="V7063" i="17"/>
  <c r="V7064" i="17"/>
  <c r="V7065" i="17"/>
  <c r="V7066" i="17"/>
  <c r="V7067" i="17"/>
  <c r="V7068" i="17"/>
  <c r="V7069" i="17"/>
  <c r="V7070" i="17"/>
  <c r="V7071" i="17"/>
  <c r="V7072" i="17"/>
  <c r="V7073" i="17"/>
  <c r="V7074" i="17"/>
  <c r="V7075" i="17"/>
  <c r="V7076" i="17"/>
  <c r="V7077" i="17"/>
  <c r="V7078" i="17"/>
  <c r="V7079" i="17"/>
  <c r="V7080" i="17"/>
  <c r="V7081" i="17"/>
  <c r="V7082" i="17"/>
  <c r="V7083" i="17"/>
  <c r="V7084" i="17"/>
  <c r="V7085" i="17"/>
  <c r="V7086" i="17"/>
  <c r="V7087" i="17"/>
  <c r="V7088" i="17"/>
  <c r="V7089" i="17"/>
  <c r="V7090" i="17"/>
  <c r="V7091" i="17"/>
  <c r="V7092" i="17"/>
  <c r="V7093" i="17"/>
  <c r="V7094" i="17"/>
  <c r="V7095" i="17"/>
  <c r="V7096" i="17"/>
  <c r="V7097" i="17"/>
  <c r="V7098" i="17"/>
  <c r="V7099" i="17"/>
  <c r="V7100" i="17"/>
  <c r="V7101" i="17"/>
  <c r="V7102" i="17"/>
  <c r="V7103" i="17"/>
  <c r="V7104" i="17"/>
  <c r="V7105" i="17"/>
  <c r="V7106" i="17"/>
  <c r="V7107" i="17"/>
  <c r="V7108" i="17"/>
  <c r="V7109" i="17"/>
  <c r="V7110" i="17"/>
  <c r="V7111" i="17"/>
  <c r="V7112" i="17"/>
  <c r="V7113" i="17"/>
  <c r="V7114" i="17"/>
  <c r="V7115" i="17"/>
  <c r="V7116" i="17"/>
  <c r="V7117" i="17"/>
  <c r="V7118" i="17"/>
  <c r="V7119" i="17"/>
  <c r="V7120" i="17"/>
  <c r="V7121" i="17"/>
  <c r="V7122" i="17"/>
  <c r="V7123" i="17"/>
  <c r="V7124" i="17"/>
  <c r="V7125" i="17"/>
  <c r="V7126" i="17"/>
  <c r="V7127" i="17"/>
  <c r="V7128" i="17"/>
  <c r="V7129" i="17"/>
  <c r="V7130" i="17"/>
  <c r="V7131" i="17"/>
  <c r="V7132" i="17"/>
  <c r="V7133" i="17"/>
  <c r="V7134" i="17"/>
  <c r="V7135" i="17"/>
  <c r="V7136" i="17"/>
  <c r="V7137" i="17"/>
  <c r="V7138" i="17"/>
  <c r="V7139" i="17"/>
  <c r="V7140" i="17"/>
  <c r="V7141" i="17"/>
  <c r="V7142" i="17"/>
  <c r="V7143" i="17"/>
  <c r="V7144" i="17"/>
  <c r="V7145" i="17"/>
  <c r="V7146" i="17"/>
  <c r="V7147" i="17"/>
  <c r="V7148" i="17"/>
  <c r="V7149" i="17"/>
  <c r="V7150" i="17"/>
  <c r="V7151" i="17"/>
  <c r="V7152" i="17"/>
  <c r="V7153" i="17"/>
  <c r="V7154" i="17"/>
  <c r="V7155" i="17"/>
  <c r="V7156" i="17"/>
  <c r="V7157" i="17"/>
  <c r="V7158" i="17"/>
  <c r="V7159" i="17"/>
  <c r="V7160" i="17"/>
  <c r="V7161" i="17"/>
  <c r="V7162" i="17"/>
  <c r="V7163" i="17"/>
  <c r="V7164" i="17"/>
  <c r="V7165" i="17"/>
  <c r="V7166" i="17"/>
  <c r="V7167" i="17"/>
  <c r="V7168" i="17"/>
  <c r="V7169" i="17"/>
  <c r="V7170" i="17"/>
  <c r="V7171" i="17"/>
  <c r="V7172" i="17"/>
  <c r="V7173" i="17"/>
  <c r="V7174" i="17"/>
  <c r="V7175" i="17"/>
  <c r="V7176" i="17"/>
  <c r="V7177" i="17"/>
  <c r="V7178" i="17"/>
  <c r="V7179" i="17"/>
  <c r="V7180" i="17"/>
  <c r="V7181" i="17"/>
  <c r="V7182" i="17"/>
  <c r="V7183" i="17"/>
  <c r="V7184" i="17"/>
  <c r="V7185" i="17"/>
  <c r="V7186" i="17"/>
  <c r="V7187" i="17"/>
  <c r="V7188" i="17"/>
  <c r="V7189" i="17"/>
  <c r="V7190" i="17"/>
  <c r="V7191" i="17"/>
  <c r="V7192" i="17"/>
  <c r="V7193" i="17"/>
  <c r="V7194" i="17"/>
  <c r="V7195" i="17"/>
  <c r="V7196" i="17"/>
  <c r="V7197" i="17"/>
  <c r="V7198" i="17"/>
  <c r="V7199" i="17"/>
  <c r="V7200" i="17"/>
  <c r="V7201" i="17"/>
  <c r="V7202" i="17"/>
  <c r="V7203" i="17"/>
  <c r="V7204" i="17"/>
  <c r="V7205" i="17"/>
  <c r="V7206" i="17"/>
  <c r="V7207" i="17"/>
  <c r="V7208" i="17"/>
  <c r="V7209" i="17"/>
  <c r="V7210" i="17"/>
  <c r="V7211" i="17"/>
  <c r="V7212" i="17"/>
  <c r="V7213" i="17"/>
  <c r="V7214" i="17"/>
  <c r="V7215" i="17"/>
  <c r="V7216" i="17"/>
  <c r="V7217" i="17"/>
  <c r="V7218" i="17"/>
  <c r="V7219" i="17"/>
  <c r="V7220" i="17"/>
  <c r="V7221" i="17"/>
  <c r="V7222" i="17"/>
  <c r="V7223" i="17"/>
  <c r="V7224" i="17"/>
  <c r="V7225" i="17"/>
  <c r="V7226" i="17"/>
  <c r="V7227" i="17"/>
  <c r="V7228" i="17"/>
  <c r="V7229" i="17"/>
  <c r="V7230" i="17"/>
  <c r="V7231" i="17"/>
  <c r="V7232" i="17"/>
  <c r="V7233" i="17"/>
  <c r="V7234" i="17"/>
  <c r="V7235" i="17"/>
  <c r="V7236" i="17"/>
  <c r="V7237" i="17"/>
  <c r="V7238" i="17"/>
  <c r="V7239" i="17"/>
  <c r="V7240" i="17"/>
  <c r="V7241" i="17"/>
  <c r="V7242" i="17"/>
  <c r="V7243" i="17"/>
  <c r="V7244" i="17"/>
  <c r="V7245" i="17"/>
  <c r="V7246" i="17"/>
  <c r="V7247" i="17"/>
  <c r="V7248" i="17"/>
  <c r="V7249" i="17"/>
  <c r="V7250" i="17"/>
  <c r="V7251" i="17"/>
  <c r="V7252" i="17"/>
  <c r="V7253" i="17"/>
  <c r="V7254" i="17"/>
  <c r="V7255" i="17"/>
  <c r="V7256" i="17"/>
  <c r="V7257" i="17"/>
  <c r="V7258" i="17"/>
  <c r="V7259" i="17"/>
  <c r="V7260" i="17"/>
  <c r="V7261" i="17"/>
  <c r="V7262" i="17"/>
  <c r="V7263" i="17"/>
  <c r="V7264" i="17"/>
  <c r="V7265" i="17"/>
  <c r="V7266" i="17"/>
  <c r="V7267" i="17"/>
  <c r="V7268" i="17"/>
  <c r="V7269" i="17"/>
  <c r="V7270" i="17"/>
  <c r="V7271" i="17"/>
  <c r="V7272" i="17"/>
  <c r="V7273" i="17"/>
  <c r="V7274" i="17"/>
  <c r="V7275" i="17"/>
  <c r="V7276" i="17"/>
  <c r="V7277" i="17"/>
  <c r="V7278" i="17"/>
  <c r="V7279" i="17"/>
  <c r="V7280" i="17"/>
  <c r="V7281" i="17"/>
  <c r="V7282" i="17"/>
  <c r="V7283" i="17"/>
  <c r="V7284" i="17"/>
  <c r="V7285" i="17"/>
  <c r="V7286" i="17"/>
  <c r="V7287" i="17"/>
  <c r="V7288" i="17"/>
  <c r="V7289" i="17"/>
  <c r="V7290" i="17"/>
  <c r="V7291" i="17"/>
  <c r="V7292" i="17"/>
  <c r="V7293" i="17"/>
  <c r="V7294" i="17"/>
  <c r="V7295" i="17"/>
  <c r="V7296" i="17"/>
  <c r="V7297" i="17"/>
  <c r="V7298" i="17"/>
  <c r="V7299" i="17"/>
  <c r="V7300" i="17"/>
  <c r="V7301" i="17"/>
  <c r="V7302" i="17"/>
  <c r="V7303" i="17"/>
  <c r="V7304" i="17"/>
  <c r="V7305" i="17"/>
  <c r="V7306" i="17"/>
  <c r="V7307" i="17"/>
  <c r="V7308" i="17"/>
  <c r="V7309" i="17"/>
  <c r="V7310" i="17"/>
  <c r="V7311" i="17"/>
  <c r="V7312" i="17"/>
  <c r="V7313" i="17"/>
  <c r="V7314" i="17"/>
  <c r="V7315" i="17"/>
  <c r="V7316" i="17"/>
  <c r="V7317" i="17"/>
  <c r="V7318" i="17"/>
  <c r="V7319" i="17"/>
  <c r="V7320" i="17"/>
  <c r="V7321" i="17"/>
  <c r="V7322" i="17"/>
  <c r="V7323" i="17"/>
  <c r="V7324" i="17"/>
  <c r="V7325" i="17"/>
  <c r="V7326" i="17"/>
  <c r="V7327" i="17"/>
  <c r="V7328" i="17"/>
  <c r="V7329" i="17"/>
  <c r="V7330" i="17"/>
  <c r="V7331" i="17"/>
  <c r="V7332" i="17"/>
  <c r="V7333" i="17"/>
  <c r="V7334" i="17"/>
  <c r="V7335" i="17"/>
  <c r="V7336" i="17"/>
  <c r="V7337" i="17"/>
  <c r="V7338" i="17"/>
  <c r="V7339" i="17"/>
  <c r="V7340" i="17"/>
  <c r="V7341" i="17"/>
  <c r="V7342" i="17"/>
  <c r="V7343" i="17"/>
  <c r="V7344" i="17"/>
  <c r="V7345" i="17"/>
  <c r="V7346" i="17"/>
  <c r="V7347" i="17"/>
  <c r="V7348" i="17"/>
  <c r="V7349" i="17"/>
  <c r="V7350" i="17"/>
  <c r="V7351" i="17"/>
  <c r="V7352" i="17"/>
  <c r="V7353" i="17"/>
  <c r="V7354" i="17"/>
  <c r="V7355" i="17"/>
  <c r="V7356" i="17"/>
  <c r="V7357" i="17"/>
  <c r="V7358" i="17"/>
  <c r="V7359" i="17"/>
  <c r="V7360" i="17"/>
  <c r="V7361" i="17"/>
  <c r="V7362" i="17"/>
  <c r="V7363" i="17"/>
  <c r="V7364" i="17"/>
  <c r="V7365" i="17"/>
  <c r="V7366" i="17"/>
  <c r="V7367" i="17"/>
  <c r="V7368" i="17"/>
  <c r="V7369" i="17"/>
  <c r="V7370" i="17"/>
  <c r="V7371" i="17"/>
  <c r="V7372" i="17"/>
  <c r="V7373" i="17"/>
  <c r="V7374" i="17"/>
  <c r="V7375" i="17"/>
  <c r="V7376" i="17"/>
  <c r="V7377" i="17"/>
  <c r="V7378" i="17"/>
  <c r="V7379" i="17"/>
  <c r="V7380" i="17"/>
  <c r="V7381" i="17"/>
  <c r="V7382" i="17"/>
  <c r="V7383" i="17"/>
  <c r="V7384" i="17"/>
  <c r="V7385" i="17"/>
  <c r="V7386" i="17"/>
  <c r="V7387" i="17"/>
  <c r="V7388" i="17"/>
  <c r="V7389" i="17"/>
  <c r="V7390" i="17"/>
  <c r="V7391" i="17"/>
  <c r="V7392" i="17"/>
  <c r="V7393" i="17"/>
  <c r="V7394" i="17"/>
  <c r="V7395" i="17"/>
  <c r="V7396" i="17"/>
  <c r="V7397" i="17"/>
  <c r="V7398" i="17"/>
  <c r="V7399" i="17"/>
  <c r="V7400" i="17"/>
  <c r="V7401" i="17"/>
  <c r="V7402" i="17"/>
  <c r="V7403" i="17"/>
  <c r="V7404" i="17"/>
  <c r="V7405" i="17"/>
  <c r="V7406" i="17"/>
  <c r="V7407" i="17"/>
  <c r="V7408" i="17"/>
  <c r="V7409" i="17"/>
  <c r="V7410" i="17"/>
  <c r="V7411" i="17"/>
  <c r="V7412" i="17"/>
  <c r="V7413" i="17"/>
  <c r="V7414" i="17"/>
  <c r="V7415" i="17"/>
  <c r="V7416" i="17"/>
  <c r="V7417" i="17"/>
  <c r="V7418" i="17"/>
  <c r="V7419" i="17"/>
  <c r="V7420" i="17"/>
  <c r="V7421" i="17"/>
  <c r="V7422" i="17"/>
  <c r="V7423" i="17"/>
  <c r="V7424" i="17"/>
  <c r="V7425" i="17"/>
  <c r="V7426" i="17"/>
  <c r="V7427" i="17"/>
  <c r="V7428" i="17"/>
  <c r="V7429" i="17"/>
  <c r="V7430" i="17"/>
  <c r="V7431" i="17"/>
  <c r="V7432" i="17"/>
  <c r="V7433" i="17"/>
  <c r="V7434" i="17"/>
  <c r="V7435" i="17"/>
  <c r="V7436" i="17"/>
  <c r="V7437" i="17"/>
  <c r="V7438" i="17"/>
  <c r="V7439" i="17"/>
  <c r="V7440" i="17"/>
  <c r="V7441" i="17"/>
  <c r="V7442" i="17"/>
  <c r="V7443" i="17"/>
  <c r="V7444" i="17"/>
  <c r="V7445" i="17"/>
  <c r="V7446" i="17"/>
  <c r="V7447" i="17"/>
  <c r="V7448" i="17"/>
  <c r="V7449" i="17"/>
  <c r="V7450" i="17"/>
  <c r="V7451" i="17"/>
  <c r="V7452" i="17"/>
  <c r="V7453" i="17"/>
  <c r="V7454" i="17"/>
  <c r="V7455" i="17"/>
  <c r="V7456" i="17"/>
  <c r="V7457" i="17"/>
  <c r="V7458" i="17"/>
  <c r="V7459" i="17"/>
  <c r="V7460" i="17"/>
  <c r="V7461" i="17"/>
  <c r="V7462" i="17"/>
  <c r="V7463" i="17"/>
  <c r="V7464" i="17"/>
  <c r="V7465" i="17"/>
  <c r="V7466" i="17"/>
  <c r="V7467" i="17"/>
  <c r="V7468" i="17"/>
  <c r="V7469" i="17"/>
  <c r="V7470" i="17"/>
  <c r="V7471" i="17"/>
  <c r="V7472" i="17"/>
  <c r="V7473" i="17"/>
  <c r="V7474" i="17"/>
  <c r="V7475" i="17"/>
  <c r="V7476" i="17"/>
  <c r="V7477" i="17"/>
  <c r="V7478" i="17"/>
  <c r="V7479" i="17"/>
  <c r="V7480" i="17"/>
  <c r="V7481" i="17"/>
  <c r="V7482" i="17"/>
  <c r="V7483" i="17"/>
  <c r="V7484" i="17"/>
  <c r="V7485" i="17"/>
  <c r="V7486" i="17"/>
  <c r="V7487" i="17"/>
  <c r="V7488" i="17"/>
  <c r="V7489" i="17"/>
  <c r="V7490" i="17"/>
  <c r="V7491" i="17"/>
  <c r="V7492" i="17"/>
  <c r="V7493" i="17"/>
  <c r="V7494" i="17"/>
  <c r="V7495" i="17"/>
  <c r="V7496" i="17"/>
  <c r="V7497" i="17"/>
  <c r="V7498" i="17"/>
  <c r="V7499" i="17"/>
  <c r="V7500" i="17"/>
  <c r="V7501" i="17"/>
  <c r="V7502" i="17"/>
  <c r="V7503" i="17"/>
  <c r="V7504" i="17"/>
  <c r="V7505" i="17"/>
  <c r="V7506" i="17"/>
  <c r="V7507" i="17"/>
  <c r="V7508" i="17"/>
  <c r="V7509" i="17"/>
  <c r="V7510" i="17"/>
  <c r="V7511" i="17"/>
  <c r="V7512" i="17"/>
  <c r="V7513" i="17"/>
  <c r="V7514" i="17"/>
  <c r="V7515" i="17"/>
  <c r="V7516" i="17"/>
  <c r="V7517" i="17"/>
  <c r="V7518" i="17"/>
  <c r="V7519" i="17"/>
  <c r="V7520" i="17"/>
  <c r="V7521" i="17"/>
  <c r="V7522" i="17"/>
  <c r="V7523" i="17"/>
  <c r="V7524" i="17"/>
  <c r="V7525" i="17"/>
  <c r="V7526" i="17"/>
  <c r="V7527" i="17"/>
  <c r="V7528" i="17"/>
  <c r="V7529" i="17"/>
  <c r="V7530" i="17"/>
  <c r="V7531" i="17"/>
  <c r="V7532" i="17"/>
  <c r="V7533" i="17"/>
  <c r="V7534" i="17"/>
  <c r="V7535" i="17"/>
  <c r="V7536" i="17"/>
  <c r="V7537" i="17"/>
  <c r="V7538" i="17"/>
  <c r="V7539" i="17"/>
  <c r="V7540" i="17"/>
  <c r="V7541" i="17"/>
  <c r="V7542" i="17"/>
  <c r="V7543" i="17"/>
  <c r="V7544" i="17"/>
  <c r="V7545" i="17"/>
  <c r="V7546" i="17"/>
  <c r="V7547" i="17"/>
  <c r="V7548" i="17"/>
  <c r="V7549" i="17"/>
  <c r="V7550" i="17"/>
  <c r="V7551" i="17"/>
  <c r="V7552" i="17"/>
  <c r="V7553" i="17"/>
  <c r="V7554" i="17"/>
  <c r="V7555" i="17"/>
  <c r="V7556" i="17"/>
  <c r="V7557" i="17"/>
  <c r="V7558" i="17"/>
  <c r="V7559" i="17"/>
  <c r="V7560" i="17"/>
  <c r="V7561" i="17"/>
  <c r="V7562" i="17"/>
  <c r="V7563" i="17"/>
  <c r="V7564" i="17"/>
  <c r="V7565" i="17"/>
  <c r="V7566" i="17"/>
  <c r="V7567" i="17"/>
  <c r="V7568" i="17"/>
  <c r="V7569" i="17"/>
  <c r="V7570" i="17"/>
  <c r="V7571" i="17"/>
  <c r="V7572" i="17"/>
  <c r="V7573" i="17"/>
  <c r="V7574" i="17"/>
  <c r="V7575" i="17"/>
  <c r="V7576" i="17"/>
  <c r="V7577" i="17"/>
  <c r="V7578" i="17"/>
  <c r="V7579" i="17"/>
  <c r="V7580" i="17"/>
  <c r="V7581" i="17"/>
  <c r="V7582" i="17"/>
  <c r="V7583" i="17"/>
  <c r="V7584" i="17"/>
  <c r="V7585" i="17"/>
  <c r="V7586" i="17"/>
  <c r="V7587" i="17"/>
  <c r="V7588" i="17"/>
  <c r="V7589" i="17"/>
  <c r="V7590" i="17"/>
  <c r="V7591" i="17"/>
  <c r="V7592" i="17"/>
  <c r="V7593" i="17"/>
  <c r="V7594" i="17"/>
  <c r="V7595" i="17"/>
  <c r="V7596" i="17"/>
  <c r="V7597" i="17"/>
  <c r="V7598" i="17"/>
  <c r="V7599" i="17"/>
  <c r="V7600" i="17"/>
  <c r="V7601" i="17"/>
  <c r="V7602" i="17"/>
  <c r="V7603" i="17"/>
  <c r="V7604" i="17"/>
  <c r="V7605" i="17"/>
  <c r="V7606" i="17"/>
  <c r="V7607" i="17"/>
  <c r="V7608" i="17"/>
  <c r="V7609" i="17"/>
  <c r="V7610" i="17"/>
  <c r="V7611" i="17"/>
  <c r="V7612" i="17"/>
  <c r="V7613" i="17"/>
  <c r="V7614" i="17"/>
  <c r="V7615" i="17"/>
  <c r="V7616" i="17"/>
  <c r="V7617" i="17"/>
  <c r="V7618" i="17"/>
  <c r="V7619" i="17"/>
  <c r="V7620" i="17"/>
  <c r="V7621" i="17"/>
  <c r="V7622" i="17"/>
  <c r="V7623" i="17"/>
  <c r="V7624" i="17"/>
  <c r="V7625" i="17"/>
  <c r="V7626" i="17"/>
  <c r="V7627" i="17"/>
  <c r="V7628" i="17"/>
  <c r="V7629" i="17"/>
  <c r="V7630" i="17"/>
  <c r="V7631" i="17"/>
  <c r="V7632" i="17"/>
  <c r="V7633" i="17"/>
  <c r="V7634" i="17"/>
  <c r="V7635" i="17"/>
  <c r="V7636" i="17"/>
  <c r="V7637" i="17"/>
  <c r="V7638" i="17"/>
  <c r="V7639" i="17"/>
  <c r="V7640" i="17"/>
  <c r="V7641" i="17"/>
  <c r="V7642" i="17"/>
  <c r="V7643" i="17"/>
  <c r="V7644" i="17"/>
  <c r="V7645" i="17"/>
  <c r="V7646" i="17"/>
  <c r="V7647" i="17"/>
  <c r="V7648" i="17"/>
  <c r="V7649" i="17"/>
  <c r="V7650" i="17"/>
  <c r="V7651" i="17"/>
  <c r="V7652" i="17"/>
  <c r="V7653" i="17"/>
  <c r="V7654" i="17"/>
  <c r="V7655" i="17"/>
  <c r="V7656" i="17"/>
  <c r="V7657" i="17"/>
  <c r="V7658" i="17"/>
  <c r="V7659" i="17"/>
  <c r="V7660" i="17"/>
  <c r="V7661" i="17"/>
  <c r="V7662" i="17"/>
  <c r="V7663" i="17"/>
  <c r="V7664" i="17"/>
  <c r="V7665" i="17"/>
  <c r="V7666" i="17"/>
  <c r="V7667" i="17"/>
  <c r="V7668" i="17"/>
  <c r="V7669" i="17"/>
  <c r="V7670" i="17"/>
  <c r="V7671" i="17"/>
  <c r="V7672" i="17"/>
  <c r="V7673" i="17"/>
  <c r="V7674" i="17"/>
  <c r="V7675" i="17"/>
  <c r="V7676" i="17"/>
  <c r="V7677" i="17"/>
  <c r="V7678" i="17"/>
  <c r="V7679" i="17"/>
  <c r="V7680" i="17"/>
  <c r="V7681" i="17"/>
  <c r="V7682" i="17"/>
  <c r="V7683" i="17"/>
  <c r="V7684" i="17"/>
  <c r="V7685" i="17"/>
  <c r="V7686" i="17"/>
  <c r="V7687" i="17"/>
  <c r="V7688" i="17"/>
  <c r="V7689" i="17"/>
  <c r="V7690" i="17"/>
  <c r="V7691" i="17"/>
  <c r="V7692" i="17"/>
  <c r="V7693" i="17"/>
  <c r="V7694" i="17"/>
  <c r="V7695" i="17"/>
  <c r="V7696" i="17"/>
  <c r="V7697" i="17"/>
  <c r="V7698" i="17"/>
  <c r="V7699" i="17"/>
  <c r="V7700" i="17"/>
  <c r="V7701" i="17"/>
  <c r="V7702" i="17"/>
  <c r="V7703" i="17"/>
  <c r="V7704" i="17"/>
  <c r="V7705" i="17"/>
  <c r="V7706" i="17"/>
  <c r="V7707" i="17"/>
  <c r="V7708" i="17"/>
  <c r="V7709" i="17"/>
  <c r="V7710" i="17"/>
  <c r="V7711" i="17"/>
  <c r="V7712" i="17"/>
  <c r="V7713" i="17"/>
  <c r="V7714" i="17"/>
  <c r="V7715" i="17"/>
  <c r="V7716" i="17"/>
  <c r="V7717" i="17"/>
  <c r="V7718" i="17"/>
  <c r="V7719" i="17"/>
  <c r="V7720" i="17"/>
  <c r="V7721" i="17"/>
  <c r="V7722" i="17"/>
  <c r="V7723" i="17"/>
  <c r="V7724" i="17"/>
  <c r="V7725" i="17"/>
  <c r="V7726" i="17"/>
  <c r="V7727" i="17"/>
  <c r="V7728" i="17"/>
  <c r="V7729" i="17"/>
  <c r="V7730" i="17"/>
  <c r="V7731" i="17"/>
  <c r="V7732" i="17"/>
  <c r="V7733" i="17"/>
  <c r="V7734" i="17"/>
  <c r="V7735" i="17"/>
  <c r="V7736" i="17"/>
  <c r="V7737" i="17"/>
  <c r="V7738" i="17"/>
  <c r="V7739" i="17"/>
  <c r="V7740" i="17"/>
  <c r="V7741" i="17"/>
  <c r="V7742" i="17"/>
  <c r="V7743" i="17"/>
  <c r="V7744" i="17"/>
  <c r="V7745" i="17"/>
  <c r="V7746" i="17"/>
  <c r="V7747" i="17"/>
  <c r="V7748" i="17"/>
  <c r="V7749" i="17"/>
  <c r="V7750" i="17"/>
  <c r="V7751" i="17"/>
  <c r="V7752" i="17"/>
  <c r="V7753" i="17"/>
  <c r="V7754" i="17"/>
  <c r="V7755" i="17"/>
  <c r="V7756" i="17"/>
  <c r="V7757" i="17"/>
  <c r="V7758" i="17"/>
  <c r="V7759" i="17"/>
  <c r="V7760" i="17"/>
  <c r="V7761" i="17"/>
  <c r="V7762" i="17"/>
  <c r="V7763" i="17"/>
  <c r="V7764" i="17"/>
  <c r="V7765" i="17"/>
  <c r="V7766" i="17"/>
  <c r="V7767" i="17"/>
  <c r="V7768" i="17"/>
  <c r="V7769" i="17"/>
  <c r="V7770" i="17"/>
  <c r="V7771" i="17"/>
  <c r="V7772" i="17"/>
  <c r="V7773" i="17"/>
  <c r="V7774" i="17"/>
  <c r="V7775" i="17"/>
  <c r="V7776" i="17"/>
  <c r="V7777" i="17"/>
  <c r="V7778" i="17"/>
  <c r="V7779" i="17"/>
  <c r="V7780" i="17"/>
  <c r="V7781" i="17"/>
  <c r="V7782" i="17"/>
  <c r="V7783" i="17"/>
  <c r="V7784" i="17"/>
  <c r="V7785" i="17"/>
  <c r="V7786" i="17"/>
  <c r="V7787" i="17"/>
  <c r="V7788" i="17"/>
  <c r="V7789" i="17"/>
  <c r="V7790" i="17"/>
  <c r="V7791" i="17"/>
  <c r="V7792" i="17"/>
  <c r="V7793" i="17"/>
  <c r="V7794" i="17"/>
  <c r="V7795" i="17"/>
  <c r="V7796" i="17"/>
  <c r="V7797" i="17"/>
  <c r="V7798" i="17"/>
  <c r="V7799" i="17"/>
  <c r="V7800" i="17"/>
  <c r="V7801" i="17"/>
  <c r="V7802" i="17"/>
  <c r="V7803" i="17"/>
  <c r="V7804" i="17"/>
  <c r="V7805" i="17"/>
  <c r="V7806" i="17"/>
  <c r="V7807" i="17"/>
  <c r="V7808" i="17"/>
  <c r="V7809" i="17"/>
  <c r="V7810" i="17"/>
  <c r="V7811" i="17"/>
  <c r="V7812" i="17"/>
  <c r="V7813" i="17"/>
  <c r="V7814" i="17"/>
  <c r="V7815" i="17"/>
  <c r="V7816" i="17"/>
  <c r="V7817" i="17"/>
  <c r="V7818" i="17"/>
  <c r="V7819" i="17"/>
  <c r="V7820" i="17"/>
  <c r="V7821" i="17"/>
  <c r="V7822" i="17"/>
  <c r="V7823" i="17"/>
  <c r="V7824" i="17"/>
  <c r="V7825" i="17"/>
  <c r="V7826" i="17"/>
  <c r="V7827" i="17"/>
  <c r="V7828" i="17"/>
  <c r="V7829" i="17"/>
  <c r="V7830" i="17"/>
  <c r="V7831" i="17"/>
  <c r="V7832" i="17"/>
  <c r="V7833" i="17"/>
  <c r="V7834" i="17"/>
  <c r="V7835" i="17"/>
  <c r="V7836" i="17"/>
  <c r="V7837" i="17"/>
  <c r="V7838" i="17"/>
  <c r="V7839" i="17"/>
  <c r="V7840" i="17"/>
  <c r="V7841" i="17"/>
  <c r="V7842" i="17"/>
  <c r="V7843" i="17"/>
  <c r="V7844" i="17"/>
  <c r="V7845" i="17"/>
  <c r="V7846" i="17"/>
  <c r="V7847" i="17"/>
  <c r="V7848" i="17"/>
  <c r="V7849" i="17"/>
  <c r="V7850" i="17"/>
  <c r="V7851" i="17"/>
  <c r="V7852" i="17"/>
  <c r="V7853" i="17"/>
  <c r="V7854" i="17"/>
  <c r="V7855" i="17"/>
  <c r="V7856" i="17"/>
  <c r="V7857" i="17"/>
  <c r="V7858" i="17"/>
  <c r="V7859" i="17"/>
  <c r="V7860" i="17"/>
  <c r="V7861" i="17"/>
  <c r="V7862" i="17"/>
  <c r="V7863" i="17"/>
  <c r="V7864" i="17"/>
  <c r="V7865" i="17"/>
  <c r="V7866" i="17"/>
  <c r="V7867" i="17"/>
  <c r="V7868" i="17"/>
  <c r="V7869" i="17"/>
  <c r="V7870" i="17"/>
  <c r="V7871" i="17"/>
  <c r="V7872" i="17"/>
  <c r="V7873" i="17"/>
  <c r="V7874" i="17"/>
  <c r="V7875" i="17"/>
  <c r="V7876" i="17"/>
  <c r="V7877" i="17"/>
  <c r="V7878" i="17"/>
  <c r="V7879" i="17"/>
  <c r="V7880" i="17"/>
  <c r="V7881" i="17"/>
  <c r="V7882" i="17"/>
  <c r="V7883" i="17"/>
  <c r="V7884" i="17"/>
  <c r="V7885" i="17"/>
  <c r="V7886" i="17"/>
  <c r="V7887" i="17"/>
  <c r="V7888" i="17"/>
  <c r="V7889" i="17"/>
  <c r="V7890" i="17"/>
  <c r="V7891" i="17"/>
  <c r="V7892" i="17"/>
  <c r="V7893" i="17"/>
  <c r="V7894" i="17"/>
  <c r="V7895" i="17"/>
  <c r="V7896" i="17"/>
  <c r="V7897" i="17"/>
  <c r="V7898" i="17"/>
  <c r="V7899" i="17"/>
  <c r="V7900" i="17"/>
  <c r="V7901" i="17"/>
  <c r="V7902" i="17"/>
  <c r="V7903" i="17"/>
  <c r="V7904" i="17"/>
  <c r="V7905" i="17"/>
  <c r="V7906" i="17"/>
  <c r="V7907" i="17"/>
  <c r="V7908" i="17"/>
  <c r="V7909" i="17"/>
  <c r="V7910" i="17"/>
  <c r="V7911" i="17"/>
  <c r="V7912" i="17"/>
  <c r="V7913" i="17"/>
  <c r="V7914" i="17"/>
  <c r="V7915" i="17"/>
  <c r="V7916" i="17"/>
  <c r="V7917" i="17"/>
  <c r="V7918" i="17"/>
  <c r="V7919" i="17"/>
  <c r="V7920" i="17"/>
  <c r="V7921" i="17"/>
  <c r="V7922" i="17"/>
  <c r="V7923" i="17"/>
  <c r="V7924" i="17"/>
  <c r="V7925" i="17"/>
  <c r="V7926" i="17"/>
  <c r="V7927" i="17"/>
  <c r="V7928" i="17"/>
  <c r="V7929" i="17"/>
  <c r="V7930" i="17"/>
  <c r="V7931" i="17"/>
  <c r="V7932" i="17"/>
  <c r="V7933" i="17"/>
  <c r="V7934" i="17"/>
  <c r="V7935" i="17"/>
  <c r="V7936" i="17"/>
  <c r="V7937" i="17"/>
  <c r="V7938" i="17"/>
  <c r="V7939" i="17"/>
  <c r="V7940" i="17"/>
  <c r="V7941" i="17"/>
  <c r="V7942" i="17"/>
  <c r="V7943" i="17"/>
  <c r="V7944" i="17"/>
  <c r="V7945" i="17"/>
  <c r="V7946" i="17"/>
  <c r="V7947" i="17"/>
  <c r="V7948" i="17"/>
  <c r="V7949" i="17"/>
  <c r="V7950" i="17"/>
  <c r="V7951" i="17"/>
  <c r="V7952" i="17"/>
  <c r="V7953" i="17"/>
  <c r="V7954" i="17"/>
  <c r="V7955" i="17"/>
  <c r="V7956" i="17"/>
  <c r="V7957" i="17"/>
  <c r="V7958" i="17"/>
  <c r="V7959" i="17"/>
  <c r="V7960" i="17"/>
  <c r="V7961" i="17"/>
  <c r="V7962" i="17"/>
  <c r="V7963" i="17"/>
  <c r="V7964" i="17"/>
  <c r="V7965" i="17"/>
  <c r="V7966" i="17"/>
  <c r="V7967" i="17"/>
  <c r="V7968" i="17"/>
  <c r="V7969" i="17"/>
  <c r="V7970" i="17"/>
  <c r="V7971" i="17"/>
  <c r="V7972" i="17"/>
  <c r="V7973" i="17"/>
  <c r="V7974" i="17"/>
  <c r="V7975" i="17"/>
  <c r="V7976" i="17"/>
  <c r="V7977" i="17"/>
  <c r="V7978" i="17"/>
  <c r="V7979" i="17"/>
  <c r="V7980" i="17"/>
  <c r="V7981" i="17"/>
  <c r="V7982" i="17"/>
  <c r="V7983" i="17"/>
  <c r="V7984" i="17"/>
  <c r="V7985" i="17"/>
  <c r="V7986" i="17"/>
  <c r="V7987" i="17"/>
  <c r="V7988" i="17"/>
  <c r="V7989" i="17"/>
  <c r="V7990" i="17"/>
  <c r="V7991" i="17"/>
  <c r="V7992" i="17"/>
  <c r="V7993" i="17"/>
  <c r="V7994" i="17"/>
  <c r="V7995" i="17"/>
  <c r="V7996" i="17"/>
  <c r="V7997" i="17"/>
  <c r="V7998" i="17"/>
  <c r="V7999" i="17"/>
  <c r="V8000" i="17"/>
  <c r="V8001" i="17"/>
  <c r="V8002" i="17"/>
  <c r="V8003" i="17"/>
  <c r="V8004" i="17"/>
  <c r="V8005" i="17"/>
  <c r="V8006" i="17"/>
  <c r="V8007" i="17"/>
  <c r="V8008" i="17"/>
  <c r="V8009" i="17"/>
  <c r="V8010" i="17"/>
  <c r="V8011" i="17"/>
  <c r="V8012" i="17"/>
  <c r="V8013" i="17"/>
  <c r="V8014" i="17"/>
  <c r="V8015" i="17"/>
  <c r="V8016" i="17"/>
  <c r="V8017" i="17"/>
  <c r="V8018" i="17"/>
  <c r="V8019" i="17"/>
  <c r="V8020" i="17"/>
  <c r="V8021" i="17"/>
  <c r="V8022" i="17"/>
  <c r="V8023" i="17"/>
  <c r="V8024" i="17"/>
  <c r="V8025" i="17"/>
  <c r="V8026" i="17"/>
  <c r="V8027" i="17"/>
  <c r="V8028" i="17"/>
  <c r="V8029" i="17"/>
  <c r="V8030" i="17"/>
  <c r="V8031" i="17"/>
  <c r="V8032" i="17"/>
  <c r="V8033" i="17"/>
  <c r="V8034" i="17"/>
  <c r="V8035" i="17"/>
  <c r="V8036" i="17"/>
  <c r="V8037" i="17"/>
  <c r="V8038" i="17"/>
  <c r="V8039" i="17"/>
  <c r="V8040" i="17"/>
  <c r="V8041" i="17"/>
  <c r="V8042" i="17"/>
  <c r="V8043" i="17"/>
  <c r="V8044" i="17"/>
  <c r="V8045" i="17"/>
  <c r="V8046" i="17"/>
  <c r="V8047" i="17"/>
  <c r="V8048" i="17"/>
  <c r="V8049" i="17"/>
  <c r="V8050" i="17"/>
  <c r="V8051" i="17"/>
  <c r="V8052" i="17"/>
  <c r="V8053" i="17"/>
  <c r="V8054" i="17"/>
  <c r="V8055" i="17"/>
  <c r="V8056" i="17"/>
  <c r="V8057" i="17"/>
  <c r="V8058" i="17"/>
  <c r="V8059" i="17"/>
  <c r="V8060" i="17"/>
  <c r="V8061" i="17"/>
  <c r="V8062" i="17"/>
  <c r="V8063" i="17"/>
  <c r="V8064" i="17"/>
  <c r="V8065" i="17"/>
  <c r="V8066" i="17"/>
  <c r="V8067" i="17"/>
  <c r="V8068" i="17"/>
  <c r="V8069" i="17"/>
  <c r="V8070" i="17"/>
  <c r="V8071" i="17"/>
  <c r="V8072" i="17"/>
  <c r="V8073" i="17"/>
  <c r="V8074" i="17"/>
  <c r="V8075" i="17"/>
  <c r="V8076" i="17"/>
  <c r="V8077" i="17"/>
  <c r="V8078" i="17"/>
  <c r="V8079" i="17"/>
  <c r="V8080" i="17"/>
  <c r="V8081" i="17"/>
  <c r="V8082" i="17"/>
  <c r="V8083" i="17"/>
  <c r="V8084" i="17"/>
  <c r="V8085" i="17"/>
  <c r="V8086" i="17"/>
  <c r="V8087" i="17"/>
  <c r="V8088" i="17"/>
  <c r="V8089" i="17"/>
  <c r="V8090" i="17"/>
  <c r="V8091" i="17"/>
  <c r="V8092" i="17"/>
  <c r="V8093" i="17"/>
  <c r="V8094" i="17"/>
  <c r="V8095" i="17"/>
  <c r="V8096" i="17"/>
  <c r="V8097" i="17"/>
  <c r="V8098" i="17"/>
  <c r="V8099" i="17"/>
  <c r="V8100" i="17"/>
  <c r="V8101" i="17"/>
  <c r="V8102" i="17"/>
  <c r="V8103" i="17"/>
  <c r="V8104" i="17"/>
  <c r="V8105" i="17"/>
  <c r="V8106" i="17"/>
  <c r="V8107" i="17"/>
  <c r="V8108" i="17"/>
  <c r="V8109" i="17"/>
  <c r="V8110" i="17"/>
  <c r="V8111" i="17"/>
  <c r="V8112" i="17"/>
  <c r="V8113" i="17"/>
  <c r="V8114" i="17"/>
  <c r="V8115" i="17"/>
  <c r="V8116" i="17"/>
  <c r="V8117" i="17"/>
  <c r="V8118" i="17"/>
  <c r="V8119" i="17"/>
  <c r="V8120" i="17"/>
  <c r="V8121" i="17"/>
  <c r="V8122" i="17"/>
  <c r="V8123" i="17"/>
  <c r="V8124" i="17"/>
  <c r="V8125" i="17"/>
  <c r="V8126" i="17"/>
  <c r="V8127" i="17"/>
  <c r="V8128" i="17"/>
  <c r="V8129" i="17"/>
  <c r="V8130" i="17"/>
  <c r="V8131" i="17"/>
  <c r="V8132" i="17"/>
  <c r="V8133" i="17"/>
  <c r="V8134" i="17"/>
  <c r="V8135" i="17"/>
  <c r="V8136" i="17"/>
  <c r="V8137" i="17"/>
  <c r="V8138" i="17"/>
  <c r="V8139" i="17"/>
  <c r="V8140" i="17"/>
  <c r="V8141" i="17"/>
  <c r="V8142" i="17"/>
  <c r="V8143" i="17"/>
  <c r="V8144" i="17"/>
  <c r="V8145" i="17"/>
  <c r="V8146" i="17"/>
  <c r="V8147" i="17"/>
  <c r="V8148" i="17"/>
  <c r="V8149" i="17"/>
  <c r="V8150" i="17"/>
  <c r="V8151" i="17"/>
  <c r="V8152" i="17"/>
  <c r="V8153" i="17"/>
  <c r="V8154" i="17"/>
  <c r="V8155" i="17"/>
  <c r="V8156" i="17"/>
  <c r="V8157" i="17"/>
  <c r="V8158" i="17"/>
  <c r="V8159" i="17"/>
  <c r="V8160" i="17"/>
  <c r="V8161" i="17"/>
  <c r="V8162" i="17"/>
  <c r="V8163" i="17"/>
  <c r="V8164" i="17"/>
  <c r="V8165" i="17"/>
  <c r="V8166" i="17"/>
  <c r="V8167" i="17"/>
  <c r="V8168" i="17"/>
  <c r="V8169" i="17"/>
  <c r="V8170" i="17"/>
  <c r="V8171" i="17"/>
  <c r="V8172" i="17"/>
  <c r="V8173" i="17"/>
  <c r="V8174" i="17"/>
  <c r="V8175" i="17"/>
  <c r="V8176" i="17"/>
  <c r="V8177" i="17"/>
  <c r="V8178" i="17"/>
  <c r="V8179" i="17"/>
  <c r="V8180" i="17"/>
  <c r="V8181" i="17"/>
  <c r="V8182" i="17"/>
  <c r="V8183" i="17"/>
  <c r="V8184" i="17"/>
  <c r="V8185" i="17"/>
  <c r="V8186" i="17"/>
  <c r="V8187" i="17"/>
  <c r="V8188" i="17"/>
  <c r="V8189" i="17"/>
  <c r="V8190" i="17"/>
  <c r="V8191" i="17"/>
  <c r="V8192" i="17"/>
  <c r="V8193" i="17"/>
  <c r="V8194" i="17"/>
  <c r="V8195" i="17"/>
  <c r="V8196" i="17"/>
  <c r="V8197" i="17"/>
  <c r="V8198" i="17"/>
  <c r="V8199" i="17"/>
  <c r="V8200" i="17"/>
  <c r="V8201" i="17"/>
  <c r="V8202" i="17"/>
  <c r="V8203" i="17"/>
  <c r="V8204" i="17"/>
  <c r="V8205" i="17"/>
  <c r="V8206" i="17"/>
  <c r="V8207" i="17"/>
  <c r="V8208" i="17"/>
  <c r="V8209" i="17"/>
  <c r="V8210" i="17"/>
  <c r="V8211" i="17"/>
  <c r="V8212" i="17"/>
  <c r="V8213" i="17"/>
  <c r="V8214" i="17"/>
  <c r="V8215" i="17"/>
  <c r="V8216" i="17"/>
  <c r="V8217" i="17"/>
  <c r="V8218" i="17"/>
  <c r="V8219" i="17"/>
  <c r="V8220" i="17"/>
  <c r="V8221" i="17"/>
  <c r="V8222" i="17"/>
  <c r="V8223" i="17"/>
  <c r="V8224" i="17"/>
  <c r="V8225" i="17"/>
  <c r="V8226" i="17"/>
  <c r="V8227" i="17"/>
  <c r="V8228" i="17"/>
  <c r="V8229" i="17"/>
  <c r="V8230" i="17"/>
  <c r="V8231" i="17"/>
  <c r="V8232" i="17"/>
  <c r="V8233" i="17"/>
  <c r="V8234" i="17"/>
  <c r="V8235" i="17"/>
  <c r="V8236" i="17"/>
  <c r="V8237" i="17"/>
  <c r="V8238" i="17"/>
  <c r="V8239" i="17"/>
  <c r="V8240" i="17"/>
  <c r="V8241" i="17"/>
  <c r="V8242" i="17"/>
  <c r="V8243" i="17"/>
  <c r="V8244" i="17"/>
  <c r="V8245" i="17"/>
  <c r="V8246" i="17"/>
  <c r="V8247" i="17"/>
  <c r="V8248" i="17"/>
  <c r="V8249" i="17"/>
  <c r="V8250" i="17"/>
  <c r="V8251" i="17"/>
  <c r="V8252" i="17"/>
  <c r="V8253" i="17"/>
  <c r="V8254" i="17"/>
  <c r="V8255" i="17"/>
  <c r="V8256" i="17"/>
  <c r="V8257" i="17"/>
  <c r="V8258" i="17"/>
  <c r="V8259" i="17"/>
  <c r="V8260" i="17"/>
  <c r="V8261" i="17"/>
  <c r="V8262" i="17"/>
  <c r="V8263" i="17"/>
  <c r="V8264" i="17"/>
  <c r="V8265" i="17"/>
  <c r="V8266" i="17"/>
  <c r="V8267" i="17"/>
  <c r="V8268" i="17"/>
  <c r="V8269" i="17"/>
  <c r="V8270" i="17"/>
  <c r="V8271" i="17"/>
  <c r="V8272" i="17"/>
  <c r="V8273" i="17"/>
  <c r="V8274" i="17"/>
  <c r="V8275" i="17"/>
  <c r="V8276" i="17"/>
  <c r="V8277" i="17"/>
  <c r="V8278" i="17"/>
  <c r="V8279" i="17"/>
  <c r="V8280" i="17"/>
  <c r="V8281" i="17"/>
  <c r="V8282" i="17"/>
  <c r="V8283" i="17"/>
  <c r="V8284" i="17"/>
  <c r="V8285" i="17"/>
  <c r="V8286" i="17"/>
  <c r="V8287" i="17"/>
  <c r="V8288" i="17"/>
  <c r="V8289" i="17"/>
  <c r="V8290" i="17"/>
  <c r="V8291" i="17"/>
  <c r="V8292" i="17"/>
  <c r="V8293" i="17"/>
  <c r="V8294" i="17"/>
  <c r="V8295" i="17"/>
  <c r="V8296" i="17"/>
  <c r="V8297" i="17"/>
  <c r="V8298" i="17"/>
  <c r="V8299" i="17"/>
  <c r="V8300" i="17"/>
  <c r="V8301" i="17"/>
  <c r="V8302" i="17"/>
  <c r="V8303" i="17"/>
  <c r="V8304" i="17"/>
  <c r="V8305" i="17"/>
  <c r="V8306" i="17"/>
  <c r="V8307" i="17"/>
  <c r="V8308" i="17"/>
  <c r="V8309" i="17"/>
  <c r="V8310" i="17"/>
  <c r="V8311" i="17"/>
  <c r="V8312" i="17"/>
  <c r="V8313" i="17"/>
  <c r="V8314" i="17"/>
  <c r="V8315" i="17"/>
  <c r="V8316" i="17"/>
  <c r="V8317" i="17"/>
  <c r="V8318" i="17"/>
  <c r="V8319" i="17"/>
  <c r="V8320" i="17"/>
  <c r="V8321" i="17"/>
  <c r="V8322" i="17"/>
  <c r="V8323" i="17"/>
  <c r="V8324" i="17"/>
  <c r="V8325" i="17"/>
  <c r="V8326" i="17"/>
  <c r="V8327" i="17"/>
  <c r="V8328" i="17"/>
  <c r="V8329" i="17"/>
  <c r="V8330" i="17"/>
  <c r="V8331" i="17"/>
  <c r="V8332" i="17"/>
  <c r="V8333" i="17"/>
  <c r="V8334" i="17"/>
  <c r="V8335" i="17"/>
  <c r="V8336" i="17"/>
  <c r="V8337" i="17"/>
  <c r="V8338" i="17"/>
  <c r="V8339" i="17"/>
  <c r="V8340" i="17"/>
  <c r="V8341" i="17"/>
  <c r="V8342" i="17"/>
  <c r="V8343" i="17"/>
  <c r="V8344" i="17"/>
  <c r="V8345" i="17"/>
  <c r="V8346" i="17"/>
  <c r="V8347" i="17"/>
  <c r="V8348" i="17"/>
  <c r="V8349" i="17"/>
  <c r="V8350" i="17"/>
  <c r="V8351" i="17"/>
  <c r="V8352" i="17"/>
  <c r="V8353" i="17"/>
  <c r="V8354" i="17"/>
  <c r="V8355" i="17"/>
  <c r="V8356" i="17"/>
  <c r="V8357" i="17"/>
  <c r="V8358" i="17"/>
  <c r="V8359" i="17"/>
  <c r="V8360" i="17"/>
  <c r="V8361" i="17"/>
  <c r="V8362" i="17"/>
  <c r="V8363" i="17"/>
  <c r="V8364" i="17"/>
  <c r="V8365" i="17"/>
  <c r="V8366" i="17"/>
  <c r="V8367" i="17"/>
  <c r="V8368" i="17"/>
  <c r="V8369" i="17"/>
  <c r="V8370" i="17"/>
  <c r="V8371" i="17"/>
  <c r="V8372" i="17"/>
  <c r="V8373" i="17"/>
  <c r="V8374" i="17"/>
  <c r="V8375" i="17"/>
  <c r="V8376" i="17"/>
  <c r="V8377" i="17"/>
  <c r="V8378" i="17"/>
  <c r="V8379" i="17"/>
  <c r="V8380" i="17"/>
  <c r="V8381" i="17"/>
  <c r="V8382" i="17"/>
  <c r="V8383" i="17"/>
  <c r="V8384" i="17"/>
  <c r="V8385" i="17"/>
  <c r="V8386" i="17"/>
  <c r="V8387" i="17"/>
  <c r="V8388" i="17"/>
  <c r="V8389" i="17"/>
  <c r="V8390" i="17"/>
  <c r="V8391" i="17"/>
  <c r="V8392" i="17"/>
  <c r="V8393" i="17"/>
  <c r="V8394" i="17"/>
  <c r="V8395" i="17"/>
  <c r="V8396" i="17"/>
  <c r="V8397" i="17"/>
  <c r="V8398" i="17"/>
  <c r="V8399" i="17"/>
  <c r="V8400" i="17"/>
  <c r="V8401" i="17"/>
  <c r="V8402" i="17"/>
  <c r="V8403" i="17"/>
  <c r="V8404" i="17"/>
  <c r="V8405" i="17"/>
  <c r="V8406" i="17"/>
  <c r="V8407" i="17"/>
  <c r="V8408" i="17"/>
  <c r="V8409" i="17"/>
  <c r="V8410" i="17"/>
  <c r="V8411" i="17"/>
  <c r="V8412" i="17"/>
  <c r="V8413" i="17"/>
  <c r="V8414" i="17"/>
  <c r="V8415" i="17"/>
  <c r="V8416" i="17"/>
  <c r="V8417" i="17"/>
  <c r="V8418" i="17"/>
  <c r="V8419" i="17"/>
  <c r="V8420" i="17"/>
  <c r="V8421" i="17"/>
  <c r="V8422" i="17"/>
  <c r="V8423" i="17"/>
  <c r="V8424" i="17"/>
  <c r="V8425" i="17"/>
  <c r="V8426" i="17"/>
  <c r="V8427" i="17"/>
  <c r="V8428" i="17"/>
  <c r="V8429" i="17"/>
  <c r="V8430" i="17"/>
  <c r="V8431" i="17"/>
  <c r="V8432" i="17"/>
  <c r="V8433" i="17"/>
  <c r="V8434" i="17"/>
  <c r="C70" i="8" l="1"/>
  <c r="C65" i="8" l="1"/>
  <c r="D6" i="52" l="1"/>
  <c r="D7" i="52" s="1"/>
  <c r="G56" i="52"/>
  <c r="F56" i="52"/>
  <c r="E56" i="52"/>
  <c r="D56" i="52"/>
  <c r="C56" i="52"/>
  <c r="G55" i="52"/>
  <c r="F55" i="52"/>
  <c r="E55" i="52"/>
  <c r="D55" i="52"/>
  <c r="C55" i="52"/>
  <c r="G54" i="52"/>
  <c r="F54" i="52"/>
  <c r="E54" i="52"/>
  <c r="D54" i="52"/>
  <c r="C54" i="52"/>
  <c r="G53" i="52"/>
  <c r="F53" i="52"/>
  <c r="E53" i="52"/>
  <c r="D53" i="52"/>
  <c r="C53" i="52"/>
  <c r="G52" i="52"/>
  <c r="F52" i="52"/>
  <c r="E52" i="52"/>
  <c r="D52" i="52"/>
  <c r="C52" i="52"/>
  <c r="G51" i="52"/>
  <c r="F51" i="52"/>
  <c r="E51" i="52"/>
  <c r="D51" i="52"/>
  <c r="C51" i="52"/>
  <c r="G50" i="52"/>
  <c r="F50" i="52"/>
  <c r="E50" i="52"/>
  <c r="D50" i="52"/>
  <c r="C50" i="52"/>
  <c r="G49" i="52"/>
  <c r="F49" i="52"/>
  <c r="E49" i="52"/>
  <c r="D49" i="52"/>
  <c r="C49" i="52"/>
  <c r="G48" i="52"/>
  <c r="F48" i="52"/>
  <c r="E48" i="52"/>
  <c r="D48" i="52"/>
  <c r="C48" i="52"/>
  <c r="G47" i="52"/>
  <c r="F47" i="52"/>
  <c r="E47" i="52"/>
  <c r="D47" i="52"/>
  <c r="C47" i="52"/>
  <c r="G46" i="52"/>
  <c r="F46" i="52"/>
  <c r="E46" i="52"/>
  <c r="D46" i="52"/>
  <c r="C46" i="52"/>
  <c r="G45" i="52"/>
  <c r="F45" i="52"/>
  <c r="E45" i="52"/>
  <c r="D45" i="52"/>
  <c r="C45" i="52"/>
  <c r="G44" i="52"/>
  <c r="F44" i="52"/>
  <c r="E44" i="52"/>
  <c r="D44" i="52"/>
  <c r="C44" i="52"/>
  <c r="G43" i="52"/>
  <c r="F43" i="52"/>
  <c r="E43" i="52"/>
  <c r="D43" i="52"/>
  <c r="C43" i="52"/>
  <c r="G42" i="52"/>
  <c r="F42" i="52"/>
  <c r="E42" i="52"/>
  <c r="D42" i="52"/>
  <c r="C42" i="52"/>
  <c r="G41" i="52"/>
  <c r="F41" i="52"/>
  <c r="E41" i="52"/>
  <c r="D41" i="52"/>
  <c r="C41" i="52"/>
  <c r="G40" i="52"/>
  <c r="F40" i="52"/>
  <c r="E40" i="52"/>
  <c r="D40" i="52"/>
  <c r="C40" i="52"/>
  <c r="G39" i="52"/>
  <c r="F39" i="52"/>
  <c r="E39" i="52"/>
  <c r="D39" i="52"/>
  <c r="G38" i="52"/>
  <c r="F38" i="52"/>
  <c r="E38" i="52"/>
  <c r="D38" i="52"/>
  <c r="C38" i="52"/>
  <c r="G36" i="52"/>
  <c r="F36" i="52"/>
  <c r="E36" i="52"/>
  <c r="D36" i="52"/>
  <c r="C36" i="52"/>
  <c r="G22" i="52"/>
  <c r="F22" i="52"/>
  <c r="E22" i="52"/>
  <c r="D22" i="52"/>
  <c r="C22" i="52"/>
  <c r="G21" i="52"/>
  <c r="G20" i="52"/>
  <c r="F20" i="52"/>
  <c r="E20" i="52"/>
  <c r="D20" i="52"/>
  <c r="C20" i="52"/>
  <c r="D8" i="52" l="1"/>
  <c r="D9" i="52"/>
  <c r="D11" i="52"/>
  <c r="D17" i="52"/>
  <c r="D18" i="52"/>
  <c r="D10" i="52"/>
  <c r="D19" i="52"/>
  <c r="AF18409" i="50"/>
  <c r="AF18408" i="50"/>
  <c r="AF18407" i="50"/>
  <c r="AF18406" i="50"/>
  <c r="AF18405" i="50"/>
  <c r="AF18404" i="50"/>
  <c r="AF18403" i="50"/>
  <c r="AF18402" i="50"/>
  <c r="AF18401" i="50"/>
  <c r="AF18400" i="50"/>
  <c r="AF18399" i="50"/>
  <c r="AF18398" i="50"/>
  <c r="AF18397" i="50"/>
  <c r="AF18396" i="50"/>
  <c r="AF18395" i="50"/>
  <c r="AF18394" i="50"/>
  <c r="AF18393" i="50"/>
  <c r="AF18392" i="50"/>
  <c r="AF18391" i="50"/>
  <c r="AF18390" i="50"/>
  <c r="AF18389" i="50"/>
  <c r="AF18388" i="50"/>
  <c r="AF18387" i="50"/>
  <c r="AF18386" i="50"/>
  <c r="AF18385" i="50"/>
  <c r="AF18384" i="50"/>
  <c r="AF18383" i="50"/>
  <c r="AF18382" i="50"/>
  <c r="AF18381" i="50"/>
  <c r="AF18380" i="50"/>
  <c r="AF18379" i="50"/>
  <c r="AF18378" i="50"/>
  <c r="AF18377" i="50"/>
  <c r="AF18376" i="50"/>
  <c r="AF18375" i="50"/>
  <c r="AF18374" i="50"/>
  <c r="AF18373" i="50"/>
  <c r="AF18372" i="50"/>
  <c r="AF18371" i="50"/>
  <c r="AF18370" i="50"/>
  <c r="AF18369" i="50"/>
  <c r="AF18368" i="50"/>
  <c r="AF18367" i="50"/>
  <c r="AF18366" i="50"/>
  <c r="AF18365" i="50"/>
  <c r="AF18364" i="50"/>
  <c r="AF18363" i="50"/>
  <c r="AF18362" i="50"/>
  <c r="AF18361" i="50"/>
  <c r="AF18360" i="50"/>
  <c r="AF18359" i="50"/>
  <c r="AF18358" i="50"/>
  <c r="AF18357" i="50"/>
  <c r="AF18356" i="50"/>
  <c r="AF18355" i="50"/>
  <c r="AF18354" i="50"/>
  <c r="AF18353" i="50"/>
  <c r="AF18352" i="50"/>
  <c r="AF18351" i="50"/>
  <c r="AF18350" i="50"/>
  <c r="AF18349" i="50"/>
  <c r="AF18348" i="50"/>
  <c r="AF18347" i="50"/>
  <c r="AF18346" i="50"/>
  <c r="AF18345" i="50"/>
  <c r="AF18344" i="50"/>
  <c r="AF18343" i="50"/>
  <c r="AF18342" i="50"/>
  <c r="AF18341" i="50"/>
  <c r="AF18340" i="50"/>
  <c r="AF18339" i="50"/>
  <c r="AF18338" i="50"/>
  <c r="AF18337" i="50"/>
  <c r="AF18336" i="50"/>
  <c r="AF18335" i="50"/>
  <c r="AF18334" i="50"/>
  <c r="AF18333" i="50"/>
  <c r="AF18332" i="50"/>
  <c r="AF18331" i="50"/>
  <c r="AF18330" i="50"/>
  <c r="AF18329" i="50"/>
  <c r="AF18328" i="50"/>
  <c r="AF18327" i="50"/>
  <c r="AF18326" i="50"/>
  <c r="AF18325" i="50"/>
  <c r="AF18324" i="50"/>
  <c r="AF18323" i="50"/>
  <c r="AF18322" i="50"/>
  <c r="AF18321" i="50"/>
  <c r="AF18320" i="50"/>
  <c r="AF18319" i="50"/>
  <c r="AF18318" i="50"/>
  <c r="AF18317" i="50"/>
  <c r="AF18316" i="50"/>
  <c r="AF18315" i="50"/>
  <c r="AF18314" i="50"/>
  <c r="AF18313" i="50"/>
  <c r="AF18312" i="50"/>
  <c r="AF18311" i="50"/>
  <c r="AF18310" i="50"/>
  <c r="AF18309" i="50"/>
  <c r="AF18308" i="50"/>
  <c r="AF18307" i="50"/>
  <c r="AF18306" i="50"/>
  <c r="AF18305" i="50"/>
  <c r="AF18304" i="50"/>
  <c r="AF18303" i="50"/>
  <c r="AF18302" i="50"/>
  <c r="AF18301" i="50"/>
  <c r="AF18300" i="50"/>
  <c r="AF18299" i="50"/>
  <c r="AF18298" i="50"/>
  <c r="AF18297" i="50"/>
  <c r="AF18296" i="50"/>
  <c r="AF18295" i="50"/>
  <c r="AF18294" i="50"/>
  <c r="AF18293" i="50"/>
  <c r="AF18292" i="50"/>
  <c r="AF18291" i="50"/>
  <c r="AF18290" i="50"/>
  <c r="AF18289" i="50"/>
  <c r="AF18288" i="50"/>
  <c r="AF18287" i="50"/>
  <c r="AF18286" i="50"/>
  <c r="AF18285" i="50"/>
  <c r="AF18284" i="50"/>
  <c r="AF18283" i="50"/>
  <c r="AF18282" i="50"/>
  <c r="AF18281" i="50"/>
  <c r="AF18280" i="50"/>
  <c r="AF18279" i="50"/>
  <c r="AF18278" i="50"/>
  <c r="AF18277" i="50"/>
  <c r="AF18276" i="50"/>
  <c r="AF18275" i="50"/>
  <c r="AF18274" i="50"/>
  <c r="AF18273" i="50"/>
  <c r="AF18272" i="50"/>
  <c r="AF18271" i="50"/>
  <c r="AF18270" i="50"/>
  <c r="AF18269" i="50"/>
  <c r="AF18268" i="50"/>
  <c r="AF18267" i="50"/>
  <c r="AF18266" i="50"/>
  <c r="AF18265" i="50"/>
  <c r="AF18264" i="50"/>
  <c r="AF18263" i="50"/>
  <c r="AF18262" i="50"/>
  <c r="AF18261" i="50"/>
  <c r="AF18260" i="50"/>
  <c r="AF18259" i="50"/>
  <c r="AF18258" i="50"/>
  <c r="AF18257" i="50"/>
  <c r="AF18256" i="50"/>
  <c r="AF18255" i="50"/>
  <c r="AF18254" i="50"/>
  <c r="AF18253" i="50"/>
  <c r="AF18252" i="50"/>
  <c r="AF18251" i="50"/>
  <c r="AF18250" i="50"/>
  <c r="AF18249" i="50"/>
  <c r="AF18248" i="50"/>
  <c r="AF18247" i="50"/>
  <c r="AF18246" i="50"/>
  <c r="AF18245" i="50"/>
  <c r="AF18244" i="50"/>
  <c r="AF18243" i="50"/>
  <c r="AF18242" i="50"/>
  <c r="AF18241" i="50"/>
  <c r="AF18240" i="50"/>
  <c r="AF18239" i="50"/>
  <c r="AF18238" i="50"/>
  <c r="AF18237" i="50"/>
  <c r="AF18236" i="50"/>
  <c r="AF18235" i="50"/>
  <c r="AF18234" i="50"/>
  <c r="AF18233" i="50"/>
  <c r="AF18232" i="50"/>
  <c r="AF18231" i="50"/>
  <c r="AF18230" i="50"/>
  <c r="AF18229" i="50"/>
  <c r="AF18228" i="50"/>
  <c r="AF18227" i="50"/>
  <c r="AF18226" i="50"/>
  <c r="AF18225" i="50"/>
  <c r="AF18224" i="50"/>
  <c r="AF18223" i="50"/>
  <c r="AF18222" i="50"/>
  <c r="AF18221" i="50"/>
  <c r="AF18220" i="50"/>
  <c r="AF18219" i="50"/>
  <c r="AF18218" i="50"/>
  <c r="AF18217" i="50"/>
  <c r="AF18216" i="50"/>
  <c r="AF18215" i="50"/>
  <c r="AF18214" i="50"/>
  <c r="AF18213" i="50"/>
  <c r="AF18212" i="50"/>
  <c r="AF18211" i="50"/>
  <c r="AF18210" i="50"/>
  <c r="AF18209" i="50"/>
  <c r="AF18208" i="50"/>
  <c r="AF18207" i="50"/>
  <c r="AF18206" i="50"/>
  <c r="AF18205" i="50"/>
  <c r="AF18204" i="50"/>
  <c r="AF18203" i="50"/>
  <c r="AF18202" i="50"/>
  <c r="AF18201" i="50"/>
  <c r="AF18200" i="50"/>
  <c r="AF18199" i="50"/>
  <c r="AF18198" i="50"/>
  <c r="AF18197" i="50"/>
  <c r="AF18196" i="50"/>
  <c r="AF18195" i="50"/>
  <c r="AF18194" i="50"/>
  <c r="AF18193" i="50"/>
  <c r="AF18192" i="50"/>
  <c r="AF18191" i="50"/>
  <c r="AF18190" i="50"/>
  <c r="AF18189" i="50"/>
  <c r="AF18188" i="50"/>
  <c r="AF18187" i="50"/>
  <c r="AF18186" i="50"/>
  <c r="AF18185" i="50"/>
  <c r="AF18184" i="50"/>
  <c r="AF18183" i="50"/>
  <c r="AF18182" i="50"/>
  <c r="AF18181" i="50"/>
  <c r="AF18180" i="50"/>
  <c r="AF18179" i="50"/>
  <c r="AF18178" i="50"/>
  <c r="AF18177" i="50"/>
  <c r="AF18176" i="50"/>
  <c r="AF18175" i="50"/>
  <c r="AF18174" i="50"/>
  <c r="AF18173" i="50"/>
  <c r="AF18172" i="50"/>
  <c r="AF18171" i="50"/>
  <c r="AF18170" i="50"/>
  <c r="AF18169" i="50"/>
  <c r="AF18168" i="50"/>
  <c r="AF18167" i="50"/>
  <c r="AF18166" i="50"/>
  <c r="AF18165" i="50"/>
  <c r="AF18164" i="50"/>
  <c r="AF18163" i="50"/>
  <c r="AF18162" i="50"/>
  <c r="AF18161" i="50"/>
  <c r="AF18160" i="50"/>
  <c r="AF18159" i="50"/>
  <c r="AF18158" i="50"/>
  <c r="AF18157" i="50"/>
  <c r="AF18156" i="50"/>
  <c r="AF18155" i="50"/>
  <c r="AF18154" i="50"/>
  <c r="AF18153" i="50"/>
  <c r="AF18152" i="50"/>
  <c r="AF18151" i="50"/>
  <c r="AF18150" i="50"/>
  <c r="AF18149" i="50"/>
  <c r="AF18148" i="50"/>
  <c r="AF18147" i="50"/>
  <c r="AF18146" i="50"/>
  <c r="AF18145" i="50"/>
  <c r="AF18144" i="50"/>
  <c r="AF18143" i="50"/>
  <c r="AF18142" i="50"/>
  <c r="AF18141" i="50"/>
  <c r="AF18140" i="50"/>
  <c r="AF18139" i="50"/>
  <c r="AF18138" i="50"/>
  <c r="AF18137" i="50"/>
  <c r="AF18136" i="50"/>
  <c r="AF18135" i="50"/>
  <c r="AF18134" i="50"/>
  <c r="AF18133" i="50"/>
  <c r="AF18132" i="50"/>
  <c r="AF18131" i="50"/>
  <c r="AF18130" i="50"/>
  <c r="AF18129" i="50"/>
  <c r="AF18128" i="50"/>
  <c r="AF18127" i="50"/>
  <c r="AF18126" i="50"/>
  <c r="AF18125" i="50"/>
  <c r="AF18124" i="50"/>
  <c r="AF18123" i="50"/>
  <c r="AF18122" i="50"/>
  <c r="AF18121" i="50"/>
  <c r="AF18120" i="50"/>
  <c r="AF18119" i="50"/>
  <c r="AF18118" i="50"/>
  <c r="AF18117" i="50"/>
  <c r="AF18116" i="50"/>
  <c r="AF18115" i="50"/>
  <c r="AF18114" i="50"/>
  <c r="AF18113" i="50"/>
  <c r="AF18112" i="50"/>
  <c r="AF18111" i="50"/>
  <c r="AF18110" i="50"/>
  <c r="AF18109" i="50"/>
  <c r="AF18108" i="50"/>
  <c r="AF18107" i="50"/>
  <c r="AF18106" i="50"/>
  <c r="AF18105" i="50"/>
  <c r="AF18104" i="50"/>
  <c r="AF18103" i="50"/>
  <c r="AF18102" i="50"/>
  <c r="AF18101" i="50"/>
  <c r="AF18100" i="50"/>
  <c r="AF18099" i="50"/>
  <c r="AF18098" i="50"/>
  <c r="AF18097" i="50"/>
  <c r="AF18096" i="50"/>
  <c r="AF18095" i="50"/>
  <c r="AF18094" i="50"/>
  <c r="AF18093" i="50"/>
  <c r="AF18092" i="50"/>
  <c r="AF18091" i="50"/>
  <c r="AF18090" i="50"/>
  <c r="AF18089" i="50"/>
  <c r="AF18088" i="50"/>
  <c r="AF18087" i="50"/>
  <c r="AF18086" i="50"/>
  <c r="AF18085" i="50"/>
  <c r="AF18084" i="50"/>
  <c r="AF18083" i="50"/>
  <c r="AF18082" i="50"/>
  <c r="AF18081" i="50"/>
  <c r="AF18080" i="50"/>
  <c r="AF18079" i="50"/>
  <c r="AF18078" i="50"/>
  <c r="AF18077" i="50"/>
  <c r="AF18076" i="50"/>
  <c r="AF18075" i="50"/>
  <c r="AF18074" i="50"/>
  <c r="AF18073" i="50"/>
  <c r="AF18072" i="50"/>
  <c r="AF18071" i="50"/>
  <c r="AF18070" i="50"/>
  <c r="AF18069" i="50"/>
  <c r="AF18068" i="50"/>
  <c r="AF18067" i="50"/>
  <c r="AF18066" i="50"/>
  <c r="AF18065" i="50"/>
  <c r="AF18064" i="50"/>
  <c r="AF18063" i="50"/>
  <c r="AF18062" i="50"/>
  <c r="AF18061" i="50"/>
  <c r="AF18060" i="50"/>
  <c r="AF18059" i="50"/>
  <c r="AF18058" i="50"/>
  <c r="AF18057" i="50"/>
  <c r="AF18056" i="50"/>
  <c r="AF18055" i="50"/>
  <c r="AF18054" i="50"/>
  <c r="AF18053" i="50"/>
  <c r="AF18052" i="50"/>
  <c r="AF18051" i="50"/>
  <c r="AF18050" i="50"/>
  <c r="AF18049" i="50"/>
  <c r="AF18048" i="50"/>
  <c r="AF18047" i="50"/>
  <c r="AF18046" i="50"/>
  <c r="AF18045" i="50"/>
  <c r="AF18044" i="50"/>
  <c r="AF18043" i="50"/>
  <c r="AF18042" i="50"/>
  <c r="AF18041" i="50"/>
  <c r="AF18040" i="50"/>
  <c r="AF18039" i="50"/>
  <c r="AF18038" i="50"/>
  <c r="AF18037" i="50"/>
  <c r="AF18036" i="50"/>
  <c r="AF18035" i="50"/>
  <c r="AF18034" i="50"/>
  <c r="AF18033" i="50"/>
  <c r="AF18032" i="50"/>
  <c r="AF18031" i="50"/>
  <c r="AF18030" i="50"/>
  <c r="AF18029" i="50"/>
  <c r="AF18028" i="50"/>
  <c r="AF18027" i="50"/>
  <c r="AF18026" i="50"/>
  <c r="AF18025" i="50"/>
  <c r="AF18024" i="50"/>
  <c r="AF18023" i="50"/>
  <c r="AF18022" i="50"/>
  <c r="AF18021" i="50"/>
  <c r="AF18020" i="50"/>
  <c r="AF18019" i="50"/>
  <c r="AF18018" i="50"/>
  <c r="AF18017" i="50"/>
  <c r="AF18016" i="50"/>
  <c r="AF18015" i="50"/>
  <c r="AF18014" i="50"/>
  <c r="AF18013" i="50"/>
  <c r="AF18012" i="50"/>
  <c r="AF18011" i="50"/>
  <c r="AF18010" i="50"/>
  <c r="AF18009" i="50"/>
  <c r="AF18008" i="50"/>
  <c r="AF18007" i="50"/>
  <c r="AF18006" i="50"/>
  <c r="AF18005" i="50"/>
  <c r="AF18004" i="50"/>
  <c r="AF18003" i="50"/>
  <c r="AF18002" i="50"/>
  <c r="AF18001" i="50"/>
  <c r="AF18000" i="50"/>
  <c r="AF17999" i="50"/>
  <c r="AF17998" i="50"/>
  <c r="AF17997" i="50"/>
  <c r="AF17996" i="50"/>
  <c r="AF17995" i="50"/>
  <c r="AF17994" i="50"/>
  <c r="AF17993" i="50"/>
  <c r="AF17992" i="50"/>
  <c r="AF17991" i="50"/>
  <c r="AF17990" i="50"/>
  <c r="AF17989" i="50"/>
  <c r="AF17988" i="50"/>
  <c r="AF17987" i="50"/>
  <c r="AF17986" i="50"/>
  <c r="AF17985" i="50"/>
  <c r="AF17984" i="50"/>
  <c r="AF17983" i="50"/>
  <c r="AF17982" i="50"/>
  <c r="AF17981" i="50"/>
  <c r="AF17980" i="50"/>
  <c r="AF17979" i="50"/>
  <c r="AF17978" i="50"/>
  <c r="AF17977" i="50"/>
  <c r="AF17976" i="50"/>
  <c r="AF17975" i="50"/>
  <c r="AF17974" i="50"/>
  <c r="AF17973" i="50"/>
  <c r="AF17972" i="50"/>
  <c r="AF17971" i="50"/>
  <c r="AF17970" i="50"/>
  <c r="AF17969" i="50"/>
  <c r="AF17968" i="50"/>
  <c r="AF17967" i="50"/>
  <c r="AF17966" i="50"/>
  <c r="AF17965" i="50"/>
  <c r="AF17964" i="50"/>
  <c r="AF17963" i="50"/>
  <c r="AF17962" i="50"/>
  <c r="AF17961" i="50"/>
  <c r="AF17960" i="50"/>
  <c r="AF17959" i="50"/>
  <c r="AF17958" i="50"/>
  <c r="AF17957" i="50"/>
  <c r="AF17956" i="50"/>
  <c r="AF17955" i="50"/>
  <c r="AF17954" i="50"/>
  <c r="AF17953" i="50"/>
  <c r="AF17952" i="50"/>
  <c r="AF17951" i="50"/>
  <c r="AF17950" i="50"/>
  <c r="AF17949" i="50"/>
  <c r="AF17948" i="50"/>
  <c r="AF17947" i="50"/>
  <c r="AF17946" i="50"/>
  <c r="AF17945" i="50"/>
  <c r="AF17944" i="50"/>
  <c r="AF17943" i="50"/>
  <c r="AF17942" i="50"/>
  <c r="AF17941" i="50"/>
  <c r="AF17940" i="50"/>
  <c r="AF17939" i="50"/>
  <c r="AF17938" i="50"/>
  <c r="AF17937" i="50"/>
  <c r="AF17936" i="50"/>
  <c r="AF17935" i="50"/>
  <c r="AF17934" i="50"/>
  <c r="AF17933" i="50"/>
  <c r="AF17932" i="50"/>
  <c r="AF17931" i="50"/>
  <c r="AF17930" i="50"/>
  <c r="AF17929" i="50"/>
  <c r="AF17928" i="50"/>
  <c r="AF17927" i="50"/>
  <c r="AF17926" i="50"/>
  <c r="AF17925" i="50"/>
  <c r="AF17924" i="50"/>
  <c r="AF17923" i="50"/>
  <c r="AF17922" i="50"/>
  <c r="AF17921" i="50"/>
  <c r="AF17920" i="50"/>
  <c r="AF17919" i="50"/>
  <c r="AF17918" i="50"/>
  <c r="AF17917" i="50"/>
  <c r="AF17916" i="50"/>
  <c r="AF17915" i="50"/>
  <c r="AF17914" i="50"/>
  <c r="AF17913" i="50"/>
  <c r="AF17912" i="50"/>
  <c r="AF17911" i="50"/>
  <c r="AF17910" i="50"/>
  <c r="AF17909" i="50"/>
  <c r="AF17908" i="50"/>
  <c r="AF17907" i="50"/>
  <c r="AF17906" i="50"/>
  <c r="AF17905" i="50"/>
  <c r="AF17904" i="50"/>
  <c r="AF17903" i="50"/>
  <c r="AF17902" i="50"/>
  <c r="AF17901" i="50"/>
  <c r="AF17900" i="50"/>
  <c r="AF17899" i="50"/>
  <c r="AF17898" i="50"/>
  <c r="AF17897" i="50"/>
  <c r="AF17896" i="50"/>
  <c r="AF17895" i="50"/>
  <c r="AF17894" i="50"/>
  <c r="AF17893" i="50"/>
  <c r="AF17892" i="50"/>
  <c r="AF17891" i="50"/>
  <c r="AF17890" i="50"/>
  <c r="AF17889" i="50"/>
  <c r="AF17888" i="50"/>
  <c r="AF17887" i="50"/>
  <c r="AF17886" i="50"/>
  <c r="AF17885" i="50"/>
  <c r="AF17884" i="50"/>
  <c r="AF17883" i="50"/>
  <c r="AF17882" i="50"/>
  <c r="AF17881" i="50"/>
  <c r="AF17880" i="50"/>
  <c r="AF17879" i="50"/>
  <c r="AF17878" i="50"/>
  <c r="AF17877" i="50"/>
  <c r="AF17876" i="50"/>
  <c r="AF17875" i="50"/>
  <c r="AF17874" i="50"/>
  <c r="AF17873" i="50"/>
  <c r="AF17872" i="50"/>
  <c r="AF17871" i="50"/>
  <c r="AF17870" i="50"/>
  <c r="AF17869" i="50"/>
  <c r="AF17868" i="50"/>
  <c r="AF17867" i="50"/>
  <c r="AF17866" i="50"/>
  <c r="AF17865" i="50"/>
  <c r="AF17864" i="50"/>
  <c r="AF17863" i="50"/>
  <c r="AF17862" i="50"/>
  <c r="AF17861" i="50"/>
  <c r="AF17860" i="50"/>
  <c r="AF17859" i="50"/>
  <c r="AF17858" i="50"/>
  <c r="AF17857" i="50"/>
  <c r="AF17856" i="50"/>
  <c r="AF17855" i="50"/>
  <c r="AF17854" i="50"/>
  <c r="AF17853" i="50"/>
  <c r="AF17852" i="50"/>
  <c r="AF17851" i="50"/>
  <c r="AF17850" i="50"/>
  <c r="AF17849" i="50"/>
  <c r="AF17848" i="50"/>
  <c r="AF17847" i="50"/>
  <c r="AF17846" i="50"/>
  <c r="AF17845" i="50"/>
  <c r="AF17844" i="50"/>
  <c r="AF17843" i="50"/>
  <c r="AF17842" i="50"/>
  <c r="AF17841" i="50"/>
  <c r="AF17840" i="50"/>
  <c r="AF17839" i="50"/>
  <c r="AF17838" i="50"/>
  <c r="AF17837" i="50"/>
  <c r="AF17836" i="50"/>
  <c r="AF17835" i="50"/>
  <c r="AF17834" i="50"/>
  <c r="AF17833" i="50"/>
  <c r="AF17832" i="50"/>
  <c r="AF17831" i="50"/>
  <c r="AF17830" i="50"/>
  <c r="AF17829" i="50"/>
  <c r="AF17828" i="50"/>
  <c r="AF17827" i="50"/>
  <c r="AF17826" i="50"/>
  <c r="AF17825" i="50"/>
  <c r="AF17824" i="50"/>
  <c r="AF17823" i="50"/>
  <c r="AF17822" i="50"/>
  <c r="AF17821" i="50"/>
  <c r="AF17820" i="50"/>
  <c r="AF17819" i="50"/>
  <c r="AF17818" i="50"/>
  <c r="AF17817" i="50"/>
  <c r="AF17816" i="50"/>
  <c r="AF17815" i="50"/>
  <c r="AF17814" i="50"/>
  <c r="AF17813" i="50"/>
  <c r="AF17812" i="50"/>
  <c r="AF17811" i="50"/>
  <c r="AF17810" i="50"/>
  <c r="AF17809" i="50"/>
  <c r="AF17808" i="50"/>
  <c r="AF17807" i="50"/>
  <c r="AF17806" i="50"/>
  <c r="AF17805" i="50"/>
  <c r="AF17804" i="50"/>
  <c r="AF17803" i="50"/>
  <c r="AF17802" i="50"/>
  <c r="AF17801" i="50"/>
  <c r="AF17800" i="50"/>
  <c r="AF17799" i="50"/>
  <c r="AF17798" i="50"/>
  <c r="AF17797" i="50"/>
  <c r="AF17796" i="50"/>
  <c r="AF17795" i="50"/>
  <c r="AF17794" i="50"/>
  <c r="AF17793" i="50"/>
  <c r="AF17792" i="50"/>
  <c r="AF17791" i="50"/>
  <c r="AF17790" i="50"/>
  <c r="AF17789" i="50"/>
  <c r="AF17788" i="50"/>
  <c r="AF17787" i="50"/>
  <c r="AF17786" i="50"/>
  <c r="AF17785" i="50"/>
  <c r="AF17784" i="50"/>
  <c r="AF17783" i="50"/>
  <c r="AF17782" i="50"/>
  <c r="AF17781" i="50"/>
  <c r="AF17780" i="50"/>
  <c r="AF17779" i="50"/>
  <c r="AF17778" i="50"/>
  <c r="AF17777" i="50"/>
  <c r="AF17776" i="50"/>
  <c r="AF17775" i="50"/>
  <c r="AF17774" i="50"/>
  <c r="AF17773" i="50"/>
  <c r="AF17772" i="50"/>
  <c r="AF17771" i="50"/>
  <c r="AF17770" i="50"/>
  <c r="AF17769" i="50"/>
  <c r="AF17768" i="50"/>
  <c r="AF17767" i="50"/>
  <c r="AF17766" i="50"/>
  <c r="AF17765" i="50"/>
  <c r="AF17764" i="50"/>
  <c r="AF17763" i="50"/>
  <c r="AF17762" i="50"/>
  <c r="AF17761" i="50"/>
  <c r="AF17760" i="50"/>
  <c r="AF17759" i="50"/>
  <c r="AF17758" i="50"/>
  <c r="AF17757" i="50"/>
  <c r="AF17756" i="50"/>
  <c r="AF17755" i="50"/>
  <c r="AF17754" i="50"/>
  <c r="AF17753" i="50"/>
  <c r="AF17752" i="50"/>
  <c r="AF17751" i="50"/>
  <c r="AF17750" i="50"/>
  <c r="AF17749" i="50"/>
  <c r="AF17748" i="50"/>
  <c r="AF17747" i="50"/>
  <c r="AF17746" i="50"/>
  <c r="AF17745" i="50"/>
  <c r="AF17744" i="50"/>
  <c r="AF17743" i="50"/>
  <c r="AF17742" i="50"/>
  <c r="AF17741" i="50"/>
  <c r="AF17740" i="50"/>
  <c r="AF17739" i="50"/>
  <c r="AF17738" i="50"/>
  <c r="AF17737" i="50"/>
  <c r="AF17736" i="50"/>
  <c r="AF17735" i="50"/>
  <c r="AF17734" i="50"/>
  <c r="AF17733" i="50"/>
  <c r="AF17732" i="50"/>
  <c r="AF17731" i="50"/>
  <c r="AF17730" i="50"/>
  <c r="AF17729" i="50"/>
  <c r="AF17728" i="50"/>
  <c r="AF17727" i="50"/>
  <c r="AF17726" i="50"/>
  <c r="AF17725" i="50"/>
  <c r="AF17724" i="50"/>
  <c r="AF17723" i="50"/>
  <c r="AF17722" i="50"/>
  <c r="AF17721" i="50"/>
  <c r="AF17720" i="50"/>
  <c r="AF17719" i="50"/>
  <c r="AF17718" i="50"/>
  <c r="AF17717" i="50"/>
  <c r="AF17716" i="50"/>
  <c r="AF17715" i="50"/>
  <c r="AF17714" i="50"/>
  <c r="AF17713" i="50"/>
  <c r="AF17712" i="50"/>
  <c r="AF17711" i="50"/>
  <c r="AF17710" i="50"/>
  <c r="AF17709" i="50"/>
  <c r="AF17708" i="50"/>
  <c r="AF17707" i="50"/>
  <c r="AF17706" i="50"/>
  <c r="AF17705" i="50"/>
  <c r="AF17704" i="50"/>
  <c r="AF17703" i="50"/>
  <c r="AF17702" i="50"/>
  <c r="AF17701" i="50"/>
  <c r="AF17700" i="50"/>
  <c r="AF17699" i="50"/>
  <c r="AF17698" i="50"/>
  <c r="AF17697" i="50"/>
  <c r="AF17696" i="50"/>
  <c r="AF17695" i="50"/>
  <c r="AF17694" i="50"/>
  <c r="AF17693" i="50"/>
  <c r="AF17692" i="50"/>
  <c r="AF17691" i="50"/>
  <c r="AF17690" i="50"/>
  <c r="AF17689" i="50"/>
  <c r="AF17688" i="50"/>
  <c r="AF17687" i="50"/>
  <c r="AF17686" i="50"/>
  <c r="AF17685" i="50"/>
  <c r="AF17684" i="50"/>
  <c r="AF17683" i="50"/>
  <c r="AF17682" i="50"/>
  <c r="AF17681" i="50"/>
  <c r="AF17680" i="50"/>
  <c r="AF17679" i="50"/>
  <c r="AF17678" i="50"/>
  <c r="AF17677" i="50"/>
  <c r="AF17676" i="50"/>
  <c r="AF17675" i="50"/>
  <c r="AF17674" i="50"/>
  <c r="AF17673" i="50"/>
  <c r="AF17672" i="50"/>
  <c r="AF17671" i="50"/>
  <c r="AF17670" i="50"/>
  <c r="AF17669" i="50"/>
  <c r="AF17668" i="50"/>
  <c r="AF17667" i="50"/>
  <c r="AF17666" i="50"/>
  <c r="AF17665" i="50"/>
  <c r="AF17664" i="50"/>
  <c r="AF17663" i="50"/>
  <c r="AF17662" i="50"/>
  <c r="AF17661" i="50"/>
  <c r="AF17660" i="50"/>
  <c r="AF17659" i="50"/>
  <c r="AF17658" i="50"/>
  <c r="AF17657" i="50"/>
  <c r="AF17656" i="50"/>
  <c r="AF17655" i="50"/>
  <c r="AF17654" i="50"/>
  <c r="AF17653" i="50"/>
  <c r="AF17652" i="50"/>
  <c r="AF17651" i="50"/>
  <c r="AF17650" i="50"/>
  <c r="AF17649" i="50"/>
  <c r="AF17648" i="50"/>
  <c r="AF17647" i="50"/>
  <c r="AF17646" i="50"/>
  <c r="AF17645" i="50"/>
  <c r="AF17644" i="50"/>
  <c r="AF17643" i="50"/>
  <c r="AF17642" i="50"/>
  <c r="AF17641" i="50"/>
  <c r="AF17640" i="50"/>
  <c r="AF17639" i="50"/>
  <c r="AF17638" i="50"/>
  <c r="AF17637" i="50"/>
  <c r="AF17636" i="50"/>
  <c r="AF17635" i="50"/>
  <c r="AF17634" i="50"/>
  <c r="AF17633" i="50"/>
  <c r="AF17632" i="50"/>
  <c r="AF17631" i="50"/>
  <c r="AF17630" i="50"/>
  <c r="AF17629" i="50"/>
  <c r="AF17628" i="50"/>
  <c r="AF17627" i="50"/>
  <c r="AF17626" i="50"/>
  <c r="AF17625" i="50"/>
  <c r="AF17624" i="50"/>
  <c r="AF17623" i="50"/>
  <c r="AF17622" i="50"/>
  <c r="AF17621" i="50"/>
  <c r="AF17620" i="50"/>
  <c r="AF17619" i="50"/>
  <c r="AF17618" i="50"/>
  <c r="AF17617" i="50"/>
  <c r="AF17616" i="50"/>
  <c r="AF17615" i="50"/>
  <c r="AF17614" i="50"/>
  <c r="AF17613" i="50"/>
  <c r="AF17612" i="50"/>
  <c r="AF17611" i="50"/>
  <c r="AF17610" i="50"/>
  <c r="AF17609" i="50"/>
  <c r="AF17608" i="50"/>
  <c r="AF17607" i="50"/>
  <c r="AF17606" i="50"/>
  <c r="AF17605" i="50"/>
  <c r="AF17604" i="50"/>
  <c r="AF17603" i="50"/>
  <c r="AF17602" i="50"/>
  <c r="AF17601" i="50"/>
  <c r="AF17600" i="50"/>
  <c r="AF17599" i="50"/>
  <c r="AF17598" i="50"/>
  <c r="AF17597" i="50"/>
  <c r="AF17596" i="50"/>
  <c r="AF17595" i="50"/>
  <c r="AF17594" i="50"/>
  <c r="AF17593" i="50"/>
  <c r="AF17592" i="50"/>
  <c r="AF17591" i="50"/>
  <c r="AF17590" i="50"/>
  <c r="AF17589" i="50"/>
  <c r="AF17588" i="50"/>
  <c r="AF17587" i="50"/>
  <c r="AF17586" i="50"/>
  <c r="AF17585" i="50"/>
  <c r="AF17584" i="50"/>
  <c r="AF17583" i="50"/>
  <c r="AF17582" i="50"/>
  <c r="AF17581" i="50"/>
  <c r="AF17580" i="50"/>
  <c r="AF17579" i="50"/>
  <c r="AF17578" i="50"/>
  <c r="AF17577" i="50"/>
  <c r="AF17576" i="50"/>
  <c r="AF17575" i="50"/>
  <c r="AF17574" i="50"/>
  <c r="AF17573" i="50"/>
  <c r="AF17572" i="50"/>
  <c r="AF17571" i="50"/>
  <c r="AF17570" i="50"/>
  <c r="AF17569" i="50"/>
  <c r="AF17568" i="50"/>
  <c r="AF17567" i="50"/>
  <c r="AF17566" i="50"/>
  <c r="AF17565" i="50"/>
  <c r="AF17564" i="50"/>
  <c r="AF17563" i="50"/>
  <c r="AF17562" i="50"/>
  <c r="AF17561" i="50"/>
  <c r="AF17560" i="50"/>
  <c r="AF17559" i="50"/>
  <c r="AF17558" i="50"/>
  <c r="AF17557" i="50"/>
  <c r="AF17556" i="50"/>
  <c r="AF17555" i="50"/>
  <c r="AF17554" i="50"/>
  <c r="AF17553" i="50"/>
  <c r="AF17552" i="50"/>
  <c r="AF17551" i="50"/>
  <c r="AF17550" i="50"/>
  <c r="AF17549" i="50"/>
  <c r="AF17548" i="50"/>
  <c r="AF17547" i="50"/>
  <c r="AF17546" i="50"/>
  <c r="AF17545" i="50"/>
  <c r="AF17544" i="50"/>
  <c r="AF17543" i="50"/>
  <c r="AF17542" i="50"/>
  <c r="AF17541" i="50"/>
  <c r="AF17540" i="50"/>
  <c r="AF17539" i="50"/>
  <c r="AF17538" i="50"/>
  <c r="AF17537" i="50"/>
  <c r="AF17536" i="50"/>
  <c r="AF17535" i="50"/>
  <c r="AF17534" i="50"/>
  <c r="AF17533" i="50"/>
  <c r="AF17532" i="50"/>
  <c r="AF17531" i="50"/>
  <c r="AF17530" i="50"/>
  <c r="AF17529" i="50"/>
  <c r="AF17528" i="50"/>
  <c r="AF17527" i="50"/>
  <c r="AF17526" i="50"/>
  <c r="AF17525" i="50"/>
  <c r="AF17524" i="50"/>
  <c r="AF17523" i="50"/>
  <c r="AF17522" i="50"/>
  <c r="AF17521" i="50"/>
  <c r="AF17520" i="50"/>
  <c r="AF17519" i="50"/>
  <c r="AF17518" i="50"/>
  <c r="AF17517" i="50"/>
  <c r="AF17516" i="50"/>
  <c r="AF17515" i="50"/>
  <c r="AF17514" i="50"/>
  <c r="AF17513" i="50"/>
  <c r="AF17512" i="50"/>
  <c r="AF17511" i="50"/>
  <c r="AF17510" i="50"/>
  <c r="AF17509" i="50"/>
  <c r="AF17508" i="50"/>
  <c r="AF17507" i="50"/>
  <c r="AF17506" i="50"/>
  <c r="AF17505" i="50"/>
  <c r="AF17504" i="50"/>
  <c r="AF17503" i="50"/>
  <c r="AF17502" i="50"/>
  <c r="AF17501" i="50"/>
  <c r="AF17500" i="50"/>
  <c r="AF17499" i="50"/>
  <c r="AF17498" i="50"/>
  <c r="AF17497" i="50"/>
  <c r="AF17496" i="50"/>
  <c r="AF17495" i="50"/>
  <c r="AF17494" i="50"/>
  <c r="AF17493" i="50"/>
  <c r="AF17492" i="50"/>
  <c r="AF17491" i="50"/>
  <c r="AF17490" i="50"/>
  <c r="AF17489" i="50"/>
  <c r="AF17488" i="50"/>
  <c r="AF17487" i="50"/>
  <c r="AF17486" i="50"/>
  <c r="AF17485" i="50"/>
  <c r="AF17484" i="50"/>
  <c r="AF17483" i="50"/>
  <c r="AF17482" i="50"/>
  <c r="AF17481" i="50"/>
  <c r="AF17480" i="50"/>
  <c r="AF17479" i="50"/>
  <c r="AF17478" i="50"/>
  <c r="AF17477" i="50"/>
  <c r="AF17476" i="50"/>
  <c r="AF17475" i="50"/>
  <c r="AF17474" i="50"/>
  <c r="AF17473" i="50"/>
  <c r="AF17472" i="50"/>
  <c r="AF17471" i="50"/>
  <c r="AF17470" i="50"/>
  <c r="AF17469" i="50"/>
  <c r="AF17468" i="50"/>
  <c r="AF17467" i="50"/>
  <c r="AF17466" i="50"/>
  <c r="AF17465" i="50"/>
  <c r="AF17464" i="50"/>
  <c r="AF17463" i="50"/>
  <c r="AF17462" i="50"/>
  <c r="AF17461" i="50"/>
  <c r="AF17460" i="50"/>
  <c r="AF17459" i="50"/>
  <c r="AF17458" i="50"/>
  <c r="AF17457" i="50"/>
  <c r="AF17456" i="50"/>
  <c r="AF17455" i="50"/>
  <c r="AF17454" i="50"/>
  <c r="AF17453" i="50"/>
  <c r="AF17452" i="50"/>
  <c r="AF17451" i="50"/>
  <c r="AF17450" i="50"/>
  <c r="AF17449" i="50"/>
  <c r="AF17448" i="50"/>
  <c r="AF17447" i="50"/>
  <c r="AF17446" i="50"/>
  <c r="AF17445" i="50"/>
  <c r="AF17444" i="50"/>
  <c r="AF17443" i="50"/>
  <c r="AF17442" i="50"/>
  <c r="AF17441" i="50"/>
  <c r="AF17440" i="50"/>
  <c r="AF17439" i="50"/>
  <c r="AF17438" i="50"/>
  <c r="AF17437" i="50"/>
  <c r="AF17436" i="50"/>
  <c r="AF17435" i="50"/>
  <c r="AF17434" i="50"/>
  <c r="AF17433" i="50"/>
  <c r="AF17432" i="50"/>
  <c r="AF17431" i="50"/>
  <c r="AF17430" i="50"/>
  <c r="AF17429" i="50"/>
  <c r="AF17428" i="50"/>
  <c r="AF17427" i="50"/>
  <c r="AF17426" i="50"/>
  <c r="AF17425" i="50"/>
  <c r="AF17424" i="50"/>
  <c r="AF17423" i="50"/>
  <c r="AF17422" i="50"/>
  <c r="AF17421" i="50"/>
  <c r="AF17420" i="50"/>
  <c r="AF17419" i="50"/>
  <c r="AF17418" i="50"/>
  <c r="AF17417" i="50"/>
  <c r="AF17416" i="50"/>
  <c r="AF17415" i="50"/>
  <c r="AF17414" i="50"/>
  <c r="AF17413" i="50"/>
  <c r="AF17412" i="50"/>
  <c r="AF17411" i="50"/>
  <c r="AF17410" i="50"/>
  <c r="AF17409" i="50"/>
  <c r="AF17408" i="50"/>
  <c r="AF17407" i="50"/>
  <c r="AF17406" i="50"/>
  <c r="AF17405" i="50"/>
  <c r="AF17404" i="50"/>
  <c r="AF17403" i="50"/>
  <c r="AF17402" i="50"/>
  <c r="AF17401" i="50"/>
  <c r="AF17400" i="50"/>
  <c r="AF17399" i="50"/>
  <c r="AF17398" i="50"/>
  <c r="AF17397" i="50"/>
  <c r="AF17396" i="50"/>
  <c r="AF17395" i="50"/>
  <c r="AF17394" i="50"/>
  <c r="AF17393" i="50"/>
  <c r="AF17392" i="50"/>
  <c r="AF17391" i="50"/>
  <c r="AF17390" i="50"/>
  <c r="AF17389" i="50"/>
  <c r="AF17388" i="50"/>
  <c r="AF17387" i="50"/>
  <c r="AF17386" i="50"/>
  <c r="AF17385" i="50"/>
  <c r="AF17384" i="50"/>
  <c r="AF17383" i="50"/>
  <c r="AF17382" i="50"/>
  <c r="AF17381" i="50"/>
  <c r="AF17380" i="50"/>
  <c r="AF17379" i="50"/>
  <c r="AF17378" i="50"/>
  <c r="AF17377" i="50"/>
  <c r="AF17376" i="50"/>
  <c r="AF17375" i="50"/>
  <c r="AF17374" i="50"/>
  <c r="AF17373" i="50"/>
  <c r="AF17372" i="50"/>
  <c r="AF17371" i="50"/>
  <c r="AF17370" i="50"/>
  <c r="AF17369" i="50"/>
  <c r="AF17368" i="50"/>
  <c r="AF17367" i="50"/>
  <c r="AF17366" i="50"/>
  <c r="AF17365" i="50"/>
  <c r="AF17364" i="50"/>
  <c r="AF17363" i="50"/>
  <c r="AF17362" i="50"/>
  <c r="AF17361" i="50"/>
  <c r="AF17360" i="50"/>
  <c r="AF17359" i="50"/>
  <c r="AF17358" i="50"/>
  <c r="AF17357" i="50"/>
  <c r="AF17356" i="50"/>
  <c r="AF17355" i="50"/>
  <c r="AF17354" i="50"/>
  <c r="AF17353" i="50"/>
  <c r="AF17352" i="50"/>
  <c r="AF17351" i="50"/>
  <c r="AF17350" i="50"/>
  <c r="AF17349" i="50"/>
  <c r="AF17348" i="50"/>
  <c r="AF17347" i="50"/>
  <c r="AF17346" i="50"/>
  <c r="AF17345" i="50"/>
  <c r="AF17344" i="50"/>
  <c r="AF17343" i="50"/>
  <c r="AF17342" i="50"/>
  <c r="AF17341" i="50"/>
  <c r="AF17340" i="50"/>
  <c r="AF17339" i="50"/>
  <c r="AF17338" i="50"/>
  <c r="AF17337" i="50"/>
  <c r="AF17336" i="50"/>
  <c r="AF17335" i="50"/>
  <c r="AF17334" i="50"/>
  <c r="AF17333" i="50"/>
  <c r="AF17332" i="50"/>
  <c r="AF17331" i="50"/>
  <c r="AF17330" i="50"/>
  <c r="AF17329" i="50"/>
  <c r="AF17328" i="50"/>
  <c r="AF17327" i="50"/>
  <c r="AF17326" i="50"/>
  <c r="AF17325" i="50"/>
  <c r="AF17324" i="50"/>
  <c r="AF17323" i="50"/>
  <c r="AF17322" i="50"/>
  <c r="AF17321" i="50"/>
  <c r="AF17320" i="50"/>
  <c r="AF17319" i="50"/>
  <c r="AF17318" i="50"/>
  <c r="AF17317" i="50"/>
  <c r="AF17316" i="50"/>
  <c r="AF17315" i="50"/>
  <c r="AF17314" i="50"/>
  <c r="AF17313" i="50"/>
  <c r="AF17312" i="50"/>
  <c r="AF17311" i="50"/>
  <c r="AF17310" i="50"/>
  <c r="AF17309" i="50"/>
  <c r="AF17308" i="50"/>
  <c r="AF17307" i="50"/>
  <c r="AF17306" i="50"/>
  <c r="AF17305" i="50"/>
  <c r="AF17304" i="50"/>
  <c r="AF17303" i="50"/>
  <c r="AF17302" i="50"/>
  <c r="AF17301" i="50"/>
  <c r="AF17300" i="50"/>
  <c r="AF17299" i="50"/>
  <c r="AF17298" i="50"/>
  <c r="AF17297" i="50"/>
  <c r="AF17296" i="50"/>
  <c r="AF17295" i="50"/>
  <c r="AF17294" i="50"/>
  <c r="AF17293" i="50"/>
  <c r="AF17292" i="50"/>
  <c r="AF17291" i="50"/>
  <c r="AF17290" i="50"/>
  <c r="AF17289" i="50"/>
  <c r="AF17288" i="50"/>
  <c r="AF17287" i="50"/>
  <c r="AF17286" i="50"/>
  <c r="AF17285" i="50"/>
  <c r="AF17284" i="50"/>
  <c r="AF17283" i="50"/>
  <c r="AF17282" i="50"/>
  <c r="AF17281" i="50"/>
  <c r="AF17280" i="50"/>
  <c r="AF17279" i="50"/>
  <c r="AF17278" i="50"/>
  <c r="AF17277" i="50"/>
  <c r="AF17276" i="50"/>
  <c r="AF17275" i="50"/>
  <c r="AF17274" i="50"/>
  <c r="AF17273" i="50"/>
  <c r="AF17272" i="50"/>
  <c r="AF17271" i="50"/>
  <c r="AF17270" i="50"/>
  <c r="AF17269" i="50"/>
  <c r="AF17268" i="50"/>
  <c r="AF17267" i="50"/>
  <c r="AF17266" i="50"/>
  <c r="AF17265" i="50"/>
  <c r="AF17264" i="50"/>
  <c r="AF17263" i="50"/>
  <c r="AF17262" i="50"/>
  <c r="AF17261" i="50"/>
  <c r="AF17260" i="50"/>
  <c r="AF17259" i="50"/>
  <c r="AF17258" i="50"/>
  <c r="AF17257" i="50"/>
  <c r="AF17256" i="50"/>
  <c r="AF17255" i="50"/>
  <c r="AF17254" i="50"/>
  <c r="AF17253" i="50"/>
  <c r="AF17252" i="50"/>
  <c r="AF17251" i="50"/>
  <c r="AF17250" i="50"/>
  <c r="AF17249" i="50"/>
  <c r="AF17248" i="50"/>
  <c r="AF17247" i="50"/>
  <c r="AF17246" i="50"/>
  <c r="AF17245" i="50"/>
  <c r="AF17244" i="50"/>
  <c r="AF17243" i="50"/>
  <c r="AF17242" i="50"/>
  <c r="AF17241" i="50"/>
  <c r="AF17240" i="50"/>
  <c r="AF17239" i="50"/>
  <c r="AF17238" i="50"/>
  <c r="AF17237" i="50"/>
  <c r="AF17236" i="50"/>
  <c r="AF17235" i="50"/>
  <c r="AF17234" i="50"/>
  <c r="AF17233" i="50"/>
  <c r="AF17232" i="50"/>
  <c r="AF17231" i="50"/>
  <c r="AF17230" i="50"/>
  <c r="AF17229" i="50"/>
  <c r="AF17228" i="50"/>
  <c r="AF17227" i="50"/>
  <c r="AF17226" i="50"/>
  <c r="AF17225" i="50"/>
  <c r="AF17224" i="50"/>
  <c r="AF17223" i="50"/>
  <c r="AF17222" i="50"/>
  <c r="AF17221" i="50"/>
  <c r="AF17220" i="50"/>
  <c r="AF17219" i="50"/>
  <c r="AF17218" i="50"/>
  <c r="AF17217" i="50"/>
  <c r="AF17216" i="50"/>
  <c r="AF17215" i="50"/>
  <c r="AF17214" i="50"/>
  <c r="AF17213" i="50"/>
  <c r="AF17212" i="50"/>
  <c r="AF17211" i="50"/>
  <c r="AF17210" i="50"/>
  <c r="AF17209" i="50"/>
  <c r="AF17208" i="50"/>
  <c r="AF17207" i="50"/>
  <c r="AF17206" i="50"/>
  <c r="AF17205" i="50"/>
  <c r="AF17204" i="50"/>
  <c r="AF17203" i="50"/>
  <c r="AF17202" i="50"/>
  <c r="AF17201" i="50"/>
  <c r="AF17200" i="50"/>
  <c r="AF17199" i="50"/>
  <c r="AF17198" i="50"/>
  <c r="AF17197" i="50"/>
  <c r="AF17196" i="50"/>
  <c r="AF17195" i="50"/>
  <c r="AF17194" i="50"/>
  <c r="AF17193" i="50"/>
  <c r="AF17192" i="50"/>
  <c r="AF17191" i="50"/>
  <c r="AF17190" i="50"/>
  <c r="AF17189" i="50"/>
  <c r="AF17188" i="50"/>
  <c r="AF17187" i="50"/>
  <c r="AF17186" i="50"/>
  <c r="AF17185" i="50"/>
  <c r="AF17184" i="50"/>
  <c r="AF17183" i="50"/>
  <c r="AF17182" i="50"/>
  <c r="AF17181" i="50"/>
  <c r="AF17180" i="50"/>
  <c r="AF17179" i="50"/>
  <c r="AF17178" i="50"/>
  <c r="AF17177" i="50"/>
  <c r="AF17176" i="50"/>
  <c r="AF17175" i="50"/>
  <c r="AF17174" i="50"/>
  <c r="AF17173" i="50"/>
  <c r="AF17172" i="50"/>
  <c r="AF17171" i="50"/>
  <c r="AF17170" i="50"/>
  <c r="AF17169" i="50"/>
  <c r="AF17168" i="50"/>
  <c r="AF17167" i="50"/>
  <c r="AF17166" i="50"/>
  <c r="AF17165" i="50"/>
  <c r="AF17164" i="50"/>
  <c r="AF17163" i="50"/>
  <c r="AF17162" i="50"/>
  <c r="AF17161" i="50"/>
  <c r="AF17160" i="50"/>
  <c r="AF17159" i="50"/>
  <c r="AF17158" i="50"/>
  <c r="AF17157" i="50"/>
  <c r="AF17156" i="50"/>
  <c r="AF17155" i="50"/>
  <c r="AF17154" i="50"/>
  <c r="AF17153" i="50"/>
  <c r="AF17152" i="50"/>
  <c r="AF17151" i="50"/>
  <c r="AF17150" i="50"/>
  <c r="AF17149" i="50"/>
  <c r="AF17148" i="50"/>
  <c r="AF17147" i="50"/>
  <c r="AF17146" i="50"/>
  <c r="AF17145" i="50"/>
  <c r="AF17144" i="50"/>
  <c r="AF17143" i="50"/>
  <c r="AF17142" i="50"/>
  <c r="AF17141" i="50"/>
  <c r="AF17140" i="50"/>
  <c r="AF17139" i="50"/>
  <c r="AF17138" i="50"/>
  <c r="AF17137" i="50"/>
  <c r="AF17136" i="50"/>
  <c r="AF17135" i="50"/>
  <c r="AF17134" i="50"/>
  <c r="AF17133" i="50"/>
  <c r="AF17132" i="50"/>
  <c r="AF17131" i="50"/>
  <c r="AF17130" i="50"/>
  <c r="AF17129" i="50"/>
  <c r="AF17128" i="50"/>
  <c r="AF17127" i="50"/>
  <c r="AF17126" i="50"/>
  <c r="AF17125" i="50"/>
  <c r="AF17124" i="50"/>
  <c r="AF17123" i="50"/>
  <c r="AF17122" i="50"/>
  <c r="AF17121" i="50"/>
  <c r="AF17120" i="50"/>
  <c r="AF17119" i="50"/>
  <c r="AF17118" i="50"/>
  <c r="AF17117" i="50"/>
  <c r="AF17116" i="50"/>
  <c r="AF17115" i="50"/>
  <c r="AF17114" i="50"/>
  <c r="AF17113" i="50"/>
  <c r="AF17112" i="50"/>
  <c r="AF17111" i="50"/>
  <c r="AF17110" i="50"/>
  <c r="AF17109" i="50"/>
  <c r="AF17108" i="50"/>
  <c r="AF17107" i="50"/>
  <c r="AF17106" i="50"/>
  <c r="AF17105" i="50"/>
  <c r="AF17104" i="50"/>
  <c r="AF17103" i="50"/>
  <c r="AF17102" i="50"/>
  <c r="AF17101" i="50"/>
  <c r="AF17100" i="50"/>
  <c r="AF17099" i="50"/>
  <c r="AF17098" i="50"/>
  <c r="AF17097" i="50"/>
  <c r="AF17096" i="50"/>
  <c r="AF17095" i="50"/>
  <c r="AF17094" i="50"/>
  <c r="AF17093" i="50"/>
  <c r="AF17092" i="50"/>
  <c r="AF17091" i="50"/>
  <c r="AF17090" i="50"/>
  <c r="AF17089" i="50"/>
  <c r="AF17088" i="50"/>
  <c r="AF17087" i="50"/>
  <c r="AF17086" i="50"/>
  <c r="AF17085" i="50"/>
  <c r="AF17084" i="50"/>
  <c r="AF17083" i="50"/>
  <c r="AF17082" i="50"/>
  <c r="AF17081" i="50"/>
  <c r="AF17080" i="50"/>
  <c r="AF17079" i="50"/>
  <c r="AF17078" i="50"/>
  <c r="AF17077" i="50"/>
  <c r="AF17076" i="50"/>
  <c r="AF17075" i="50"/>
  <c r="AF17074" i="50"/>
  <c r="AF17073" i="50"/>
  <c r="AF17072" i="50"/>
  <c r="AF17071" i="50"/>
  <c r="AF17070" i="50"/>
  <c r="AF17069" i="50"/>
  <c r="AF17068" i="50"/>
  <c r="AF17067" i="50"/>
  <c r="AF17066" i="50"/>
  <c r="AF17065" i="50"/>
  <c r="AF17064" i="50"/>
  <c r="AF17063" i="50"/>
  <c r="AF17062" i="50"/>
  <c r="AF17061" i="50"/>
  <c r="AF17060" i="50"/>
  <c r="AF17059" i="50"/>
  <c r="AF17058" i="50"/>
  <c r="AF17057" i="50"/>
  <c r="AF17056" i="50"/>
  <c r="AF17055" i="50"/>
  <c r="AF17054" i="50"/>
  <c r="AF17053" i="50"/>
  <c r="AF17052" i="50"/>
  <c r="AF17051" i="50"/>
  <c r="AF17050" i="50"/>
  <c r="AF17049" i="50"/>
  <c r="AF17048" i="50"/>
  <c r="AF17047" i="50"/>
  <c r="AF17046" i="50"/>
  <c r="AF17045" i="50"/>
  <c r="AF17044" i="50"/>
  <c r="AF17043" i="50"/>
  <c r="AF17042" i="50"/>
  <c r="AF17041" i="50"/>
  <c r="AF17040" i="50"/>
  <c r="AF17039" i="50"/>
  <c r="AF17038" i="50"/>
  <c r="AF17037" i="50"/>
  <c r="AF17036" i="50"/>
  <c r="AF17035" i="50"/>
  <c r="AF17034" i="50"/>
  <c r="AF17033" i="50"/>
  <c r="AF17032" i="50"/>
  <c r="AF17031" i="50"/>
  <c r="AF17030" i="50"/>
  <c r="AF17029" i="50"/>
  <c r="AF17028" i="50"/>
  <c r="AF17027" i="50"/>
  <c r="AF17026" i="50"/>
  <c r="AF17025" i="50"/>
  <c r="AF17024" i="50"/>
  <c r="AF17023" i="50"/>
  <c r="AF17022" i="50"/>
  <c r="AF17021" i="50"/>
  <c r="AF17020" i="50"/>
  <c r="AF17019" i="50"/>
  <c r="AF17018" i="50"/>
  <c r="AF17017" i="50"/>
  <c r="AF17016" i="50"/>
  <c r="AF17015" i="50"/>
  <c r="AF17014" i="50"/>
  <c r="AF17013" i="50"/>
  <c r="AF17012" i="50"/>
  <c r="AF17011" i="50"/>
  <c r="AF17010" i="50"/>
  <c r="AF17009" i="50"/>
  <c r="AF17008" i="50"/>
  <c r="AF17007" i="50"/>
  <c r="AF17006" i="50"/>
  <c r="AF17005" i="50"/>
  <c r="AF17004" i="50"/>
  <c r="AF17003" i="50"/>
  <c r="AF17002" i="50"/>
  <c r="AF17001" i="50"/>
  <c r="AF17000" i="50"/>
  <c r="AF16999" i="50"/>
  <c r="AF16998" i="50"/>
  <c r="AF16997" i="50"/>
  <c r="AF16996" i="50"/>
  <c r="AF16995" i="50"/>
  <c r="AF16994" i="50"/>
  <c r="AF16993" i="50"/>
  <c r="AF16992" i="50"/>
  <c r="AF16991" i="50"/>
  <c r="AF16990" i="50"/>
  <c r="AF16989" i="50"/>
  <c r="AF16988" i="50"/>
  <c r="AF16987" i="50"/>
  <c r="AF16986" i="50"/>
  <c r="AF16985" i="50"/>
  <c r="AF16984" i="50"/>
  <c r="AF16983" i="50"/>
  <c r="AF16982" i="50"/>
  <c r="AF16981" i="50"/>
  <c r="AF16980" i="50"/>
  <c r="AF16979" i="50"/>
  <c r="AF16978" i="50"/>
  <c r="AF16977" i="50"/>
  <c r="AF16976" i="50"/>
  <c r="AF16975" i="50"/>
  <c r="AF16974" i="50"/>
  <c r="AF16973" i="50"/>
  <c r="AF16972" i="50"/>
  <c r="AF16971" i="50"/>
  <c r="AF16970" i="50"/>
  <c r="AF16969" i="50"/>
  <c r="AF16968" i="50"/>
  <c r="AF16967" i="50"/>
  <c r="AF16966" i="50"/>
  <c r="AF16965" i="50"/>
  <c r="AF16964" i="50"/>
  <c r="AF16963" i="50"/>
  <c r="AF16962" i="50"/>
  <c r="AF16961" i="50"/>
  <c r="AF16960" i="50"/>
  <c r="AF16959" i="50"/>
  <c r="AF16958" i="50"/>
  <c r="AF16957" i="50"/>
  <c r="AF16956" i="50"/>
  <c r="AF16955" i="50"/>
  <c r="AF16954" i="50"/>
  <c r="AF16953" i="50"/>
  <c r="AF16952" i="50"/>
  <c r="AF16951" i="50"/>
  <c r="AF16950" i="50"/>
  <c r="AF16949" i="50"/>
  <c r="AF16948" i="50"/>
  <c r="AF16947" i="50"/>
  <c r="AF16946" i="50"/>
  <c r="AF16945" i="50"/>
  <c r="AF16944" i="50"/>
  <c r="AF16943" i="50"/>
  <c r="AF16942" i="50"/>
  <c r="AF16941" i="50"/>
  <c r="AF16940" i="50"/>
  <c r="AF16939" i="50"/>
  <c r="AF16938" i="50"/>
  <c r="AF16937" i="50"/>
  <c r="AF16936" i="50"/>
  <c r="AF16935" i="50"/>
  <c r="AF16934" i="50"/>
  <c r="AF16933" i="50"/>
  <c r="AF16932" i="50"/>
  <c r="AF16931" i="50"/>
  <c r="AF16930" i="50"/>
  <c r="AF16929" i="50"/>
  <c r="AF16928" i="50"/>
  <c r="AF16927" i="50"/>
  <c r="AF16926" i="50"/>
  <c r="AF16925" i="50"/>
  <c r="AF16924" i="50"/>
  <c r="AF16923" i="50"/>
  <c r="AF16922" i="50"/>
  <c r="AF16921" i="50"/>
  <c r="AF16920" i="50"/>
  <c r="AF16919" i="50"/>
  <c r="AF16918" i="50"/>
  <c r="AF16917" i="50"/>
  <c r="AF16916" i="50"/>
  <c r="AF16915" i="50"/>
  <c r="AF16914" i="50"/>
  <c r="AF16913" i="50"/>
  <c r="AF16912" i="50"/>
  <c r="AF16911" i="50"/>
  <c r="AF16910" i="50"/>
  <c r="AF16909" i="50"/>
  <c r="AF16908" i="50"/>
  <c r="AF16907" i="50"/>
  <c r="AF16906" i="50"/>
  <c r="AF16905" i="50"/>
  <c r="AF16904" i="50"/>
  <c r="AF16903" i="50"/>
  <c r="AF16902" i="50"/>
  <c r="AF16901" i="50"/>
  <c r="AF16900" i="50"/>
  <c r="AF16899" i="50"/>
  <c r="AF16898" i="50"/>
  <c r="AF16897" i="50"/>
  <c r="AF16896" i="50"/>
  <c r="AF16895" i="50"/>
  <c r="AF16894" i="50"/>
  <c r="AF16893" i="50"/>
  <c r="AF16892" i="50"/>
  <c r="AF16891" i="50"/>
  <c r="AF16890" i="50"/>
  <c r="AF16889" i="50"/>
  <c r="AF16888" i="50"/>
  <c r="AF16887" i="50"/>
  <c r="AF16886" i="50"/>
  <c r="AF16885" i="50"/>
  <c r="AF16884" i="50"/>
  <c r="AF16883" i="50"/>
  <c r="AF16882" i="50"/>
  <c r="AF16881" i="50"/>
  <c r="AF16880" i="50"/>
  <c r="AF16879" i="50"/>
  <c r="AF16878" i="50"/>
  <c r="AF16877" i="50"/>
  <c r="AF16876" i="50"/>
  <c r="AF16875" i="50"/>
  <c r="AF16874" i="50"/>
  <c r="AF16873" i="50"/>
  <c r="AF16872" i="50"/>
  <c r="AF16871" i="50"/>
  <c r="AF16870" i="50"/>
  <c r="AF16869" i="50"/>
  <c r="AF16868" i="50"/>
  <c r="AF16867" i="50"/>
  <c r="AF16866" i="50"/>
  <c r="AF16865" i="50"/>
  <c r="AF16864" i="50"/>
  <c r="AF16863" i="50"/>
  <c r="AF16862" i="50"/>
  <c r="AF16861" i="50"/>
  <c r="AF16860" i="50"/>
  <c r="AF16859" i="50"/>
  <c r="AF16858" i="50"/>
  <c r="AF16857" i="50"/>
  <c r="AF16856" i="50"/>
  <c r="AF16855" i="50"/>
  <c r="AF16854" i="50"/>
  <c r="AF16853" i="50"/>
  <c r="AF16852" i="50"/>
  <c r="AF16851" i="50"/>
  <c r="AF16850" i="50"/>
  <c r="AF16849" i="50"/>
  <c r="AF16848" i="50"/>
  <c r="AF16847" i="50"/>
  <c r="AF16846" i="50"/>
  <c r="AF16845" i="50"/>
  <c r="AF16844" i="50"/>
  <c r="AF16843" i="50"/>
  <c r="AF16842" i="50"/>
  <c r="AF16841" i="50"/>
  <c r="AF16840" i="50"/>
  <c r="AF16839" i="50"/>
  <c r="AF16838" i="50"/>
  <c r="AF16837" i="50"/>
  <c r="AF16836" i="50"/>
  <c r="AF16835" i="50"/>
  <c r="AF16834" i="50"/>
  <c r="AF16833" i="50"/>
  <c r="AF16832" i="50"/>
  <c r="AF16831" i="50"/>
  <c r="AF16830" i="50"/>
  <c r="AF16829" i="50"/>
  <c r="AF16828" i="50"/>
  <c r="AF16827" i="50"/>
  <c r="AF16826" i="50"/>
  <c r="AF16825" i="50"/>
  <c r="AF16824" i="50"/>
  <c r="AF16823" i="50"/>
  <c r="AF16822" i="50"/>
  <c r="AF16821" i="50"/>
  <c r="AF16820" i="50"/>
  <c r="AF16819" i="50"/>
  <c r="AF16818" i="50"/>
  <c r="AF16817" i="50"/>
  <c r="AF16816" i="50"/>
  <c r="AF16815" i="50"/>
  <c r="AF16814" i="50"/>
  <c r="AF16813" i="50"/>
  <c r="AF16812" i="50"/>
  <c r="AF16811" i="50"/>
  <c r="AF16810" i="50"/>
  <c r="AF16809" i="50"/>
  <c r="AF16808" i="50"/>
  <c r="AF16807" i="50"/>
  <c r="AF16806" i="50"/>
  <c r="AF16805" i="50"/>
  <c r="AF16804" i="50"/>
  <c r="AF16803" i="50"/>
  <c r="AF16802" i="50"/>
  <c r="AF16801" i="50"/>
  <c r="AF16800" i="50"/>
  <c r="AF16799" i="50"/>
  <c r="AF16798" i="50"/>
  <c r="AF16797" i="50"/>
  <c r="AF16796" i="50"/>
  <c r="AF16795" i="50"/>
  <c r="AF16794" i="50"/>
  <c r="AF16793" i="50"/>
  <c r="AF16792" i="50"/>
  <c r="AF16791" i="50"/>
  <c r="AF16790" i="50"/>
  <c r="AF16789" i="50"/>
  <c r="AF16788" i="50"/>
  <c r="AF16787" i="50"/>
  <c r="AF16786" i="50"/>
  <c r="AF16785" i="50"/>
  <c r="AF16784" i="50"/>
  <c r="AF16783" i="50"/>
  <c r="AF16782" i="50"/>
  <c r="AF16781" i="50"/>
  <c r="AF16780" i="50"/>
  <c r="AF16779" i="50"/>
  <c r="AF16778" i="50"/>
  <c r="AF16777" i="50"/>
  <c r="AF16776" i="50"/>
  <c r="AF16775" i="50"/>
  <c r="AF16774" i="50"/>
  <c r="AF16773" i="50"/>
  <c r="AF16772" i="50"/>
  <c r="AF16771" i="50"/>
  <c r="AF16770" i="50"/>
  <c r="AF16769" i="50"/>
  <c r="AF16768" i="50"/>
  <c r="AF16767" i="50"/>
  <c r="AF16766" i="50"/>
  <c r="AF16765" i="50"/>
  <c r="AF16764" i="50"/>
  <c r="AF16763" i="50"/>
  <c r="AF16762" i="50"/>
  <c r="AF16761" i="50"/>
  <c r="AF16760" i="50"/>
  <c r="AF16759" i="50"/>
  <c r="AF16758" i="50"/>
  <c r="AF16757" i="50"/>
  <c r="AF16756" i="50"/>
  <c r="AF16755" i="50"/>
  <c r="AF16754" i="50"/>
  <c r="AF16753" i="50"/>
  <c r="AF16752" i="50"/>
  <c r="AF16751" i="50"/>
  <c r="AF16750" i="50"/>
  <c r="AF16749" i="50"/>
  <c r="AF16748" i="50"/>
  <c r="AF16747" i="50"/>
  <c r="AF16746" i="50"/>
  <c r="AF16745" i="50"/>
  <c r="AF16744" i="50"/>
  <c r="AF16743" i="50"/>
  <c r="AF16742" i="50"/>
  <c r="AF16741" i="50"/>
  <c r="AF16740" i="50"/>
  <c r="AF16739" i="50"/>
  <c r="AF16738" i="50"/>
  <c r="AF16737" i="50"/>
  <c r="AF16736" i="50"/>
  <c r="AF16735" i="50"/>
  <c r="AF16734" i="50"/>
  <c r="AF16733" i="50"/>
  <c r="AF16732" i="50"/>
  <c r="AF16731" i="50"/>
  <c r="AF16730" i="50"/>
  <c r="AF16729" i="50"/>
  <c r="AF16728" i="50"/>
  <c r="AF16727" i="50"/>
  <c r="AF16726" i="50"/>
  <c r="AF16725" i="50"/>
  <c r="AF16724" i="50"/>
  <c r="AF16723" i="50"/>
  <c r="AF16722" i="50"/>
  <c r="AF16721" i="50"/>
  <c r="AF16720" i="50"/>
  <c r="AF16719" i="50"/>
  <c r="AF16718" i="50"/>
  <c r="AF16717" i="50"/>
  <c r="AF16716" i="50"/>
  <c r="AF16715" i="50"/>
  <c r="AF16714" i="50"/>
  <c r="AF16713" i="50"/>
  <c r="AF16712" i="50"/>
  <c r="AF16711" i="50"/>
  <c r="AF16710" i="50"/>
  <c r="AF16709" i="50"/>
  <c r="AF16708" i="50"/>
  <c r="AF16707" i="50"/>
  <c r="AF16706" i="50"/>
  <c r="AF16705" i="50"/>
  <c r="AF16704" i="50"/>
  <c r="AF16703" i="50"/>
  <c r="AF16702" i="50"/>
  <c r="AF16701" i="50"/>
  <c r="AF16700" i="50"/>
  <c r="AF16699" i="50"/>
  <c r="AF16698" i="50"/>
  <c r="AF16697" i="50"/>
  <c r="AF16696" i="50"/>
  <c r="AF16695" i="50"/>
  <c r="AF16694" i="50"/>
  <c r="AF16693" i="50"/>
  <c r="AF16692" i="50"/>
  <c r="AF16691" i="50"/>
  <c r="AF16690" i="50"/>
  <c r="AF16689" i="50"/>
  <c r="AF16688" i="50"/>
  <c r="AF16687" i="50"/>
  <c r="AF16686" i="50"/>
  <c r="AF16685" i="50"/>
  <c r="AF16684" i="50"/>
  <c r="AF16683" i="50"/>
  <c r="AF16682" i="50"/>
  <c r="AF16681" i="50"/>
  <c r="AF16680" i="50"/>
  <c r="AF16679" i="50"/>
  <c r="AF16678" i="50"/>
  <c r="AF16677" i="50"/>
  <c r="AF16676" i="50"/>
  <c r="AF16675" i="50"/>
  <c r="AF16674" i="50"/>
  <c r="AF16673" i="50"/>
  <c r="AF16672" i="50"/>
  <c r="AF16671" i="50"/>
  <c r="AF16670" i="50"/>
  <c r="AF16669" i="50"/>
  <c r="AF16668" i="50"/>
  <c r="AF16667" i="50"/>
  <c r="AF16666" i="50"/>
  <c r="AF16665" i="50"/>
  <c r="AF16664" i="50"/>
  <c r="AF16663" i="50"/>
  <c r="AF16662" i="50"/>
  <c r="AF16661" i="50"/>
  <c r="AF16660" i="50"/>
  <c r="AF16659" i="50"/>
  <c r="AF16658" i="50"/>
  <c r="AF16657" i="50"/>
  <c r="AF16656" i="50"/>
  <c r="AF16655" i="50"/>
  <c r="AF16654" i="50"/>
  <c r="AF16653" i="50"/>
  <c r="AF16652" i="50"/>
  <c r="AF16651" i="50"/>
  <c r="AF16650" i="50"/>
  <c r="AF16649" i="50"/>
  <c r="AF16648" i="50"/>
  <c r="AF16647" i="50"/>
  <c r="AF16646" i="50"/>
  <c r="AF16645" i="50"/>
  <c r="AF16644" i="50"/>
  <c r="AF16643" i="50"/>
  <c r="AF16642" i="50"/>
  <c r="AF16641" i="50"/>
  <c r="AF16640" i="50"/>
  <c r="AF16639" i="50"/>
  <c r="AF16638" i="50"/>
  <c r="AF16637" i="50"/>
  <c r="AF16636" i="50"/>
  <c r="AF16635" i="50"/>
  <c r="AF16634" i="50"/>
  <c r="AF16633" i="50"/>
  <c r="AF16632" i="50"/>
  <c r="AF16631" i="50"/>
  <c r="AF16630" i="50"/>
  <c r="AF16629" i="50"/>
  <c r="AF16628" i="50"/>
  <c r="AF16627" i="50"/>
  <c r="AF16626" i="50"/>
  <c r="AF16625" i="50"/>
  <c r="AF16624" i="50"/>
  <c r="AF16623" i="50"/>
  <c r="AF16622" i="50"/>
  <c r="AF16621" i="50"/>
  <c r="AF16620" i="50"/>
  <c r="AF16619" i="50"/>
  <c r="AF16618" i="50"/>
  <c r="AF16617" i="50"/>
  <c r="AF16616" i="50"/>
  <c r="AF16615" i="50"/>
  <c r="AF16614" i="50"/>
  <c r="AF16613" i="50"/>
  <c r="AF16612" i="50"/>
  <c r="AF16611" i="50"/>
  <c r="AF16610" i="50"/>
  <c r="AF16609" i="50"/>
  <c r="AF16608" i="50"/>
  <c r="AF16607" i="50"/>
  <c r="AF16606" i="50"/>
  <c r="AF16605" i="50"/>
  <c r="AF16604" i="50"/>
  <c r="AF16603" i="50"/>
  <c r="AF16602" i="50"/>
  <c r="AF16601" i="50"/>
  <c r="AF16600" i="50"/>
  <c r="AF16599" i="50"/>
  <c r="AF16598" i="50"/>
  <c r="AF16597" i="50"/>
  <c r="AF16596" i="50"/>
  <c r="AF16595" i="50"/>
  <c r="AF16594" i="50"/>
  <c r="AF16593" i="50"/>
  <c r="AF16592" i="50"/>
  <c r="AF16591" i="50"/>
  <c r="AF16590" i="50"/>
  <c r="AF16589" i="50"/>
  <c r="AF16588" i="50"/>
  <c r="AF16587" i="50"/>
  <c r="AF16586" i="50"/>
  <c r="AF16585" i="50"/>
  <c r="AF16584" i="50"/>
  <c r="AF16583" i="50"/>
  <c r="AF16582" i="50"/>
  <c r="AF16581" i="50"/>
  <c r="AF16580" i="50"/>
  <c r="AF16579" i="50"/>
  <c r="AF16578" i="50"/>
  <c r="AF16577" i="50"/>
  <c r="AF16576" i="50"/>
  <c r="AF16575" i="50"/>
  <c r="AF16574" i="50"/>
  <c r="AF16573" i="50"/>
  <c r="AF16572" i="50"/>
  <c r="AF16571" i="50"/>
  <c r="AF16570" i="50"/>
  <c r="AF16569" i="50"/>
  <c r="AF16568" i="50"/>
  <c r="AF16567" i="50"/>
  <c r="AF16566" i="50"/>
  <c r="AF16565" i="50"/>
  <c r="AF16564" i="50"/>
  <c r="AF16563" i="50"/>
  <c r="AF16562" i="50"/>
  <c r="AF16561" i="50"/>
  <c r="AF16560" i="50"/>
  <c r="AF16559" i="50"/>
  <c r="AF16558" i="50"/>
  <c r="AF16557" i="50"/>
  <c r="AF16556" i="50"/>
  <c r="AF16555" i="50"/>
  <c r="AF16554" i="50"/>
  <c r="AF16553" i="50"/>
  <c r="AF16552" i="50"/>
  <c r="AF16551" i="50"/>
  <c r="AF16550" i="50"/>
  <c r="AF16549" i="50"/>
  <c r="AF16548" i="50"/>
  <c r="AF16547" i="50"/>
  <c r="AF16546" i="50"/>
  <c r="AF16545" i="50"/>
  <c r="AF16544" i="50"/>
  <c r="AF16543" i="50"/>
  <c r="AF16542" i="50"/>
  <c r="AF16541" i="50"/>
  <c r="AF16540" i="50"/>
  <c r="AF16539" i="50"/>
  <c r="AF16538" i="50"/>
  <c r="AF16537" i="50"/>
  <c r="AF16536" i="50"/>
  <c r="AF16535" i="50"/>
  <c r="AF16534" i="50"/>
  <c r="AF16533" i="50"/>
  <c r="AF16532" i="50"/>
  <c r="AF16531" i="50"/>
  <c r="AF16530" i="50"/>
  <c r="AF16529" i="50"/>
  <c r="AF16528" i="50"/>
  <c r="AF16527" i="50"/>
  <c r="AF16526" i="50"/>
  <c r="AF16525" i="50"/>
  <c r="AF16524" i="50"/>
  <c r="AF16523" i="50"/>
  <c r="AF16522" i="50"/>
  <c r="AF16521" i="50"/>
  <c r="AF16520" i="50"/>
  <c r="AF16519" i="50"/>
  <c r="AF16518" i="50"/>
  <c r="AF16517" i="50"/>
  <c r="AF16516" i="50"/>
  <c r="AF16515" i="50"/>
  <c r="AF16514" i="50"/>
  <c r="AF16513" i="50"/>
  <c r="AF16512" i="50"/>
  <c r="AF16511" i="50"/>
  <c r="AF16510" i="50"/>
  <c r="AF16509" i="50"/>
  <c r="AF16508" i="50"/>
  <c r="AF16507" i="50"/>
  <c r="AF16506" i="50"/>
  <c r="AF16505" i="50"/>
  <c r="AF16504" i="50"/>
  <c r="AF16503" i="50"/>
  <c r="AF16502" i="50"/>
  <c r="AF16501" i="50"/>
  <c r="AF16500" i="50"/>
  <c r="AF16499" i="50"/>
  <c r="AF16498" i="50"/>
  <c r="AF16497" i="50"/>
  <c r="AF16496" i="50"/>
  <c r="AF16495" i="50"/>
  <c r="AF16494" i="50"/>
  <c r="AF16493" i="50"/>
  <c r="AF16492" i="50"/>
  <c r="AF16491" i="50"/>
  <c r="AF16490" i="50"/>
  <c r="AF16489" i="50"/>
  <c r="AF16488" i="50"/>
  <c r="AF16487" i="50"/>
  <c r="AF16486" i="50"/>
  <c r="AF16485" i="50"/>
  <c r="AF16484" i="50"/>
  <c r="AF16483" i="50"/>
  <c r="AF16482" i="50"/>
  <c r="AF16481" i="50"/>
  <c r="AF16480" i="50"/>
  <c r="AF16479" i="50"/>
  <c r="AF16478" i="50"/>
  <c r="AF16477" i="50"/>
  <c r="AF16476" i="50"/>
  <c r="AF16475" i="50"/>
  <c r="AF16474" i="50"/>
  <c r="AF16473" i="50"/>
  <c r="AF16472" i="50"/>
  <c r="AF16471" i="50"/>
  <c r="AF16470" i="50"/>
  <c r="AF16469" i="50"/>
  <c r="AF16468" i="50"/>
  <c r="AF16467" i="50"/>
  <c r="AF16466" i="50"/>
  <c r="AF16465" i="50"/>
  <c r="AF16464" i="50"/>
  <c r="AF16463" i="50"/>
  <c r="AF16462" i="50"/>
  <c r="AF16461" i="50"/>
  <c r="AF16460" i="50"/>
  <c r="AF16459" i="50"/>
  <c r="AF16458" i="50"/>
  <c r="AF16457" i="50"/>
  <c r="AF16456" i="50"/>
  <c r="AF16455" i="50"/>
  <c r="AF16454" i="50"/>
  <c r="AF16453" i="50"/>
  <c r="AF16452" i="50"/>
  <c r="AF16451" i="50"/>
  <c r="AF16450" i="50"/>
  <c r="AF16449" i="50"/>
  <c r="AF16448" i="50"/>
  <c r="AF16447" i="50"/>
  <c r="AF16446" i="50"/>
  <c r="AF16445" i="50"/>
  <c r="AF16444" i="50"/>
  <c r="AF16443" i="50"/>
  <c r="AF16442" i="50"/>
  <c r="AF16441" i="50"/>
  <c r="AF16440" i="50"/>
  <c r="AF16439" i="50"/>
  <c r="AF16438" i="50"/>
  <c r="AF16437" i="50"/>
  <c r="AF16436" i="50"/>
  <c r="AF16435" i="50"/>
  <c r="AF16434" i="50"/>
  <c r="AF16433" i="50"/>
  <c r="AF16432" i="50"/>
  <c r="AF16431" i="50"/>
  <c r="AF16430" i="50"/>
  <c r="AF16429" i="50"/>
  <c r="AF16428" i="50"/>
  <c r="AF16427" i="50"/>
  <c r="AF16426" i="50"/>
  <c r="AF16425" i="50"/>
  <c r="AF16424" i="50"/>
  <c r="AF16423" i="50"/>
  <c r="AF16422" i="50"/>
  <c r="AF16421" i="50"/>
  <c r="AF16420" i="50"/>
  <c r="AF16419" i="50"/>
  <c r="AF16418" i="50"/>
  <c r="AF16417" i="50"/>
  <c r="AF16416" i="50"/>
  <c r="AF16415" i="50"/>
  <c r="AF16414" i="50"/>
  <c r="AF16413" i="50"/>
  <c r="AF16412" i="50"/>
  <c r="AF16411" i="50"/>
  <c r="AF16410" i="50"/>
  <c r="AF16409" i="50"/>
  <c r="AF16408" i="50"/>
  <c r="AF16407" i="50"/>
  <c r="AF16406" i="50"/>
  <c r="AF16405" i="50"/>
  <c r="AF16404" i="50"/>
  <c r="AF16403" i="50"/>
  <c r="AF16402" i="50"/>
  <c r="AF16401" i="50"/>
  <c r="AF16400" i="50"/>
  <c r="AF16399" i="50"/>
  <c r="AF16398" i="50"/>
  <c r="AF16397" i="50"/>
  <c r="AF16396" i="50"/>
  <c r="AF16395" i="50"/>
  <c r="AF16394" i="50"/>
  <c r="AF16393" i="50"/>
  <c r="AF16392" i="50"/>
  <c r="AF16391" i="50"/>
  <c r="AF16390" i="50"/>
  <c r="AF16389" i="50"/>
  <c r="AF16388" i="50"/>
  <c r="AF16387" i="50"/>
  <c r="AF16386" i="50"/>
  <c r="AF16385" i="50"/>
  <c r="AF16384" i="50"/>
  <c r="AF16383" i="50"/>
  <c r="AF16382" i="50"/>
  <c r="AF16381" i="50"/>
  <c r="AF16380" i="50"/>
  <c r="AF16379" i="50"/>
  <c r="AF16378" i="50"/>
  <c r="AF16377" i="50"/>
  <c r="AF16376" i="50"/>
  <c r="AF16375" i="50"/>
  <c r="AF16374" i="50"/>
  <c r="AF16373" i="50"/>
  <c r="AF16372" i="50"/>
  <c r="AF16371" i="50"/>
  <c r="AF16370" i="50"/>
  <c r="AF16369" i="50"/>
  <c r="AF16368" i="50"/>
  <c r="AF16367" i="50"/>
  <c r="AF16366" i="50"/>
  <c r="AF16365" i="50"/>
  <c r="AF16364" i="50"/>
  <c r="AF16363" i="50"/>
  <c r="AF16362" i="50"/>
  <c r="AF16361" i="50"/>
  <c r="AF16360" i="50"/>
  <c r="AF16359" i="50"/>
  <c r="AF16358" i="50"/>
  <c r="AF16357" i="50"/>
  <c r="AF16356" i="50"/>
  <c r="AF16355" i="50"/>
  <c r="AF16354" i="50"/>
  <c r="AF16353" i="50"/>
  <c r="AF16352" i="50"/>
  <c r="AF16351" i="50"/>
  <c r="AF16350" i="50"/>
  <c r="AF16349" i="50"/>
  <c r="AF16348" i="50"/>
  <c r="AF16347" i="50"/>
  <c r="AF16346" i="50"/>
  <c r="AF16345" i="50"/>
  <c r="AF16344" i="50"/>
  <c r="AF16343" i="50"/>
  <c r="AF16342" i="50"/>
  <c r="AF16341" i="50"/>
  <c r="AF16340" i="50"/>
  <c r="AF16339" i="50"/>
  <c r="AF16338" i="50"/>
  <c r="AF16337" i="50"/>
  <c r="AF16336" i="50"/>
  <c r="AF16335" i="50"/>
  <c r="AF16334" i="50"/>
  <c r="AF16333" i="50"/>
  <c r="AF16332" i="50"/>
  <c r="AF16331" i="50"/>
  <c r="AF16330" i="50"/>
  <c r="AF16329" i="50"/>
  <c r="AF16328" i="50"/>
  <c r="AF16327" i="50"/>
  <c r="AF16326" i="50"/>
  <c r="AF16325" i="50"/>
  <c r="AF16324" i="50"/>
  <c r="AF16323" i="50"/>
  <c r="AF16322" i="50"/>
  <c r="AF16321" i="50"/>
  <c r="AF16320" i="50"/>
  <c r="AF16319" i="50"/>
  <c r="AF16318" i="50"/>
  <c r="AF16317" i="50"/>
  <c r="AF16316" i="50"/>
  <c r="AF16315" i="50"/>
  <c r="AF16314" i="50"/>
  <c r="AF16313" i="50"/>
  <c r="AF16312" i="50"/>
  <c r="AF16311" i="50"/>
  <c r="AF16310" i="50"/>
  <c r="AF16309" i="50"/>
  <c r="AF16308" i="50"/>
  <c r="AF16307" i="50"/>
  <c r="AF16306" i="50"/>
  <c r="AF16305" i="50"/>
  <c r="AF16304" i="50"/>
  <c r="AF16303" i="50"/>
  <c r="AF16302" i="50"/>
  <c r="AF16301" i="50"/>
  <c r="AF16300" i="50"/>
  <c r="AF16299" i="50"/>
  <c r="AF16298" i="50"/>
  <c r="AF16297" i="50"/>
  <c r="AF16296" i="50"/>
  <c r="AF16295" i="50"/>
  <c r="AF16294" i="50"/>
  <c r="AF16293" i="50"/>
  <c r="AF16292" i="50"/>
  <c r="AF16291" i="50"/>
  <c r="AF16290" i="50"/>
  <c r="AF16289" i="50"/>
  <c r="AF16288" i="50"/>
  <c r="AF16287" i="50"/>
  <c r="AF16286" i="50"/>
  <c r="AF16285" i="50"/>
  <c r="AF16284" i="50"/>
  <c r="AF16283" i="50"/>
  <c r="AF16282" i="50"/>
  <c r="AF16281" i="50"/>
  <c r="AF16280" i="50"/>
  <c r="AF16279" i="50"/>
  <c r="AF16278" i="50"/>
  <c r="AF16277" i="50"/>
  <c r="AF16276" i="50"/>
  <c r="AF16275" i="50"/>
  <c r="AF16274" i="50"/>
  <c r="AF16273" i="50"/>
  <c r="AF16272" i="50"/>
  <c r="AF16271" i="50"/>
  <c r="AF16270" i="50"/>
  <c r="AF16269" i="50"/>
  <c r="AF16268" i="50"/>
  <c r="AF16267" i="50"/>
  <c r="AF16266" i="50"/>
  <c r="AF16265" i="50"/>
  <c r="AF16264" i="50"/>
  <c r="AF16263" i="50"/>
  <c r="AF16262" i="50"/>
  <c r="AF16261" i="50"/>
  <c r="AF16260" i="50"/>
  <c r="AF16259" i="50"/>
  <c r="AF16258" i="50"/>
  <c r="AF16257" i="50"/>
  <c r="AF16256" i="50"/>
  <c r="AF16255" i="50"/>
  <c r="AF16254" i="50"/>
  <c r="AF16253" i="50"/>
  <c r="AF16252" i="50"/>
  <c r="AF16251" i="50"/>
  <c r="AF16250" i="50"/>
  <c r="AF16249" i="50"/>
  <c r="AF16248" i="50"/>
  <c r="AF16247" i="50"/>
  <c r="AF16246" i="50"/>
  <c r="AF16245" i="50"/>
  <c r="AF16244" i="50"/>
  <c r="AF16243" i="50"/>
  <c r="AF16242" i="50"/>
  <c r="AF16241" i="50"/>
  <c r="AF16240" i="50"/>
  <c r="AF16239" i="50"/>
  <c r="AF16238" i="50"/>
  <c r="AF16237" i="50"/>
  <c r="AF16236" i="50"/>
  <c r="AF16235" i="50"/>
  <c r="AF16234" i="50"/>
  <c r="AF16233" i="50"/>
  <c r="AF16232" i="50"/>
  <c r="AF16231" i="50"/>
  <c r="AF16230" i="50"/>
  <c r="AF16229" i="50"/>
  <c r="AF16228" i="50"/>
  <c r="AF16227" i="50"/>
  <c r="AF16226" i="50"/>
  <c r="AF16225" i="50"/>
  <c r="AF16224" i="50"/>
  <c r="AF16223" i="50"/>
  <c r="AF16222" i="50"/>
  <c r="AF16221" i="50"/>
  <c r="AF16220" i="50"/>
  <c r="AF16219" i="50"/>
  <c r="AF16218" i="50"/>
  <c r="AF16217" i="50"/>
  <c r="AF16216" i="50"/>
  <c r="AF16215" i="50"/>
  <c r="AF16214" i="50"/>
  <c r="AF16213" i="50"/>
  <c r="AF16212" i="50"/>
  <c r="AF16211" i="50"/>
  <c r="AF16210" i="50"/>
  <c r="AF16209" i="50"/>
  <c r="AF16208" i="50"/>
  <c r="AF16207" i="50"/>
  <c r="AF16206" i="50"/>
  <c r="AF16205" i="50"/>
  <c r="AF16204" i="50"/>
  <c r="AF16203" i="50"/>
  <c r="AF16202" i="50"/>
  <c r="AF16201" i="50"/>
  <c r="AF16200" i="50"/>
  <c r="AF16199" i="50"/>
  <c r="AF16198" i="50"/>
  <c r="AF16197" i="50"/>
  <c r="AF16196" i="50"/>
  <c r="AF16195" i="50"/>
  <c r="AF16194" i="50"/>
  <c r="AF16193" i="50"/>
  <c r="AF16192" i="50"/>
  <c r="AF16191" i="50"/>
  <c r="AF16190" i="50"/>
  <c r="AF16189" i="50"/>
  <c r="AF16188" i="50"/>
  <c r="AF16187" i="50"/>
  <c r="AF16186" i="50"/>
  <c r="AF16185" i="50"/>
  <c r="AF16184" i="50"/>
  <c r="AF16183" i="50"/>
  <c r="AF16182" i="50"/>
  <c r="AF16181" i="50"/>
  <c r="AF16180" i="50"/>
  <c r="AF16179" i="50"/>
  <c r="AF16178" i="50"/>
  <c r="AF16177" i="50"/>
  <c r="AF16176" i="50"/>
  <c r="AF16175" i="50"/>
  <c r="AF16174" i="50"/>
  <c r="AF16173" i="50"/>
  <c r="AF16172" i="50"/>
  <c r="AF16171" i="50"/>
  <c r="AF16170" i="50"/>
  <c r="AF16169" i="50"/>
  <c r="AF16168" i="50"/>
  <c r="AF16167" i="50"/>
  <c r="AF16166" i="50"/>
  <c r="AF16165" i="50"/>
  <c r="AF16164" i="50"/>
  <c r="AF16163" i="50"/>
  <c r="AF16162" i="50"/>
  <c r="AF16161" i="50"/>
  <c r="AF16160" i="50"/>
  <c r="AF16159" i="50"/>
  <c r="AF16158" i="50"/>
  <c r="AF16157" i="50"/>
  <c r="AF16156" i="50"/>
  <c r="AF16155" i="50"/>
  <c r="AF16154" i="50"/>
  <c r="AF16153" i="50"/>
  <c r="AF16152" i="50"/>
  <c r="AF16151" i="50"/>
  <c r="AF16150" i="50"/>
  <c r="AF16149" i="50"/>
  <c r="AF16148" i="50"/>
  <c r="AF16147" i="50"/>
  <c r="AF16146" i="50"/>
  <c r="AF16145" i="50"/>
  <c r="AF16144" i="50"/>
  <c r="AF16143" i="50"/>
  <c r="AF16142" i="50"/>
  <c r="AF16141" i="50"/>
  <c r="AF16140" i="50"/>
  <c r="AF16139" i="50"/>
  <c r="AF16138" i="50"/>
  <c r="AF16137" i="50"/>
  <c r="AF16136" i="50"/>
  <c r="AF16135" i="50"/>
  <c r="AF16134" i="50"/>
  <c r="AF16133" i="50"/>
  <c r="AF16132" i="50"/>
  <c r="AF16131" i="50"/>
  <c r="AF16130" i="50"/>
  <c r="AF16129" i="50"/>
  <c r="AF16128" i="50"/>
  <c r="AF16127" i="50"/>
  <c r="AF16126" i="50"/>
  <c r="AF16125" i="50"/>
  <c r="AF16124" i="50"/>
  <c r="AF16123" i="50"/>
  <c r="AF16122" i="50"/>
  <c r="AF16121" i="50"/>
  <c r="AF16120" i="50"/>
  <c r="AF16119" i="50"/>
  <c r="AF16118" i="50"/>
  <c r="AF16117" i="50"/>
  <c r="AF16116" i="50"/>
  <c r="AF16115" i="50"/>
  <c r="AF16114" i="50"/>
  <c r="AF16113" i="50"/>
  <c r="AF16112" i="50"/>
  <c r="AF16111" i="50"/>
  <c r="AF16110" i="50"/>
  <c r="AF16109" i="50"/>
  <c r="AF16108" i="50"/>
  <c r="AF16107" i="50"/>
  <c r="AF16106" i="50"/>
  <c r="AF16105" i="50"/>
  <c r="AF16104" i="50"/>
  <c r="AF16103" i="50"/>
  <c r="AF16102" i="50"/>
  <c r="AF16101" i="50"/>
  <c r="AF16100" i="50"/>
  <c r="AF16099" i="50"/>
  <c r="AF16098" i="50"/>
  <c r="AF16097" i="50"/>
  <c r="AF16096" i="50"/>
  <c r="AF16095" i="50"/>
  <c r="AF16094" i="50"/>
  <c r="AF16093" i="50"/>
  <c r="AF16092" i="50"/>
  <c r="AF16091" i="50"/>
  <c r="AF16090" i="50"/>
  <c r="AF16089" i="50"/>
  <c r="AF16088" i="50"/>
  <c r="AF16087" i="50"/>
  <c r="AF16086" i="50"/>
  <c r="AF16085" i="50"/>
  <c r="AF16084" i="50"/>
  <c r="AF16083" i="50"/>
  <c r="AF16082" i="50"/>
  <c r="AF16081" i="50"/>
  <c r="AF16080" i="50"/>
  <c r="AF16079" i="50"/>
  <c r="AF16078" i="50"/>
  <c r="AF16077" i="50"/>
  <c r="AF16076" i="50"/>
  <c r="AF16075" i="50"/>
  <c r="AF16074" i="50"/>
  <c r="AF16073" i="50"/>
  <c r="AF16072" i="50"/>
  <c r="AF16071" i="50"/>
  <c r="AF16070" i="50"/>
  <c r="AF16069" i="50"/>
  <c r="AF16068" i="50"/>
  <c r="AF16067" i="50"/>
  <c r="AF16066" i="50"/>
  <c r="AF16065" i="50"/>
  <c r="AF16064" i="50"/>
  <c r="AF16063" i="50"/>
  <c r="AF16062" i="50"/>
  <c r="AF16061" i="50"/>
  <c r="AF16060" i="50"/>
  <c r="AF16059" i="50"/>
  <c r="AF16058" i="50"/>
  <c r="AF16057" i="50"/>
  <c r="AF16056" i="50"/>
  <c r="AF16055" i="50"/>
  <c r="AF16054" i="50"/>
  <c r="AF16053" i="50"/>
  <c r="AF16052" i="50"/>
  <c r="AF16051" i="50"/>
  <c r="AF16050" i="50"/>
  <c r="AF16049" i="50"/>
  <c r="AF16048" i="50"/>
  <c r="AF16047" i="50"/>
  <c r="AF16046" i="50"/>
  <c r="AF16045" i="50"/>
  <c r="AF16044" i="50"/>
  <c r="AF16043" i="50"/>
  <c r="AF16042" i="50"/>
  <c r="AF16041" i="50"/>
  <c r="AF16040" i="50"/>
  <c r="AF16039" i="50"/>
  <c r="AF16038" i="50"/>
  <c r="AF16037" i="50"/>
  <c r="AF16036" i="50"/>
  <c r="AF16035" i="50"/>
  <c r="AF16034" i="50"/>
  <c r="AF16033" i="50"/>
  <c r="AF16032" i="50"/>
  <c r="AF16031" i="50"/>
  <c r="AF16030" i="50"/>
  <c r="AF16029" i="50"/>
  <c r="AF16028" i="50"/>
  <c r="AF16027" i="50"/>
  <c r="AF16026" i="50"/>
  <c r="AF16025" i="50"/>
  <c r="AF16024" i="50"/>
  <c r="AF16023" i="50"/>
  <c r="AF16022" i="50"/>
  <c r="AF16021" i="50"/>
  <c r="AF16020" i="50"/>
  <c r="AF16019" i="50"/>
  <c r="AF16018" i="50"/>
  <c r="AF16017" i="50"/>
  <c r="AF16016" i="50"/>
  <c r="AF16015" i="50"/>
  <c r="AF16014" i="50"/>
  <c r="AF16013" i="50"/>
  <c r="AF16012" i="50"/>
  <c r="AF16011" i="50"/>
  <c r="AF16010" i="50"/>
  <c r="AF16009" i="50"/>
  <c r="AF16008" i="50"/>
  <c r="AF16007" i="50"/>
  <c r="AF16006" i="50"/>
  <c r="AF16005" i="50"/>
  <c r="AF16004" i="50"/>
  <c r="AF16003" i="50"/>
  <c r="AF16002" i="50"/>
  <c r="AF16001" i="50"/>
  <c r="AF16000" i="50"/>
  <c r="AF15999" i="50"/>
  <c r="AF15998" i="50"/>
  <c r="AF15997" i="50"/>
  <c r="AF15996" i="50"/>
  <c r="AF15995" i="50"/>
  <c r="AF15994" i="50"/>
  <c r="AF15993" i="50"/>
  <c r="AF15992" i="50"/>
  <c r="AF15991" i="50"/>
  <c r="AF15990" i="50"/>
  <c r="AF15989" i="50"/>
  <c r="AF15988" i="50"/>
  <c r="AF15987" i="50"/>
  <c r="AF15986" i="50"/>
  <c r="AF15985" i="50"/>
  <c r="AF15984" i="50"/>
  <c r="AF15983" i="50"/>
  <c r="AF15982" i="50"/>
  <c r="AF15981" i="50"/>
  <c r="AF15980" i="50"/>
  <c r="AF15979" i="50"/>
  <c r="AF15978" i="50"/>
  <c r="AF15977" i="50"/>
  <c r="AF15976" i="50"/>
  <c r="AF15975" i="50"/>
  <c r="AF15974" i="50"/>
  <c r="AF15973" i="50"/>
  <c r="AF15972" i="50"/>
  <c r="AF15971" i="50"/>
  <c r="AF15970" i="50"/>
  <c r="AF15969" i="50"/>
  <c r="AF15968" i="50"/>
  <c r="AF15967" i="50"/>
  <c r="AF15966" i="50"/>
  <c r="AF15965" i="50"/>
  <c r="AF15964" i="50"/>
  <c r="AF15963" i="50"/>
  <c r="AF15962" i="50"/>
  <c r="AF15961" i="50"/>
  <c r="AF15960" i="50"/>
  <c r="AF15959" i="50"/>
  <c r="AF15958" i="50"/>
  <c r="AF15957" i="50"/>
  <c r="AF15956" i="50"/>
  <c r="AF15955" i="50"/>
  <c r="AF15954" i="50"/>
  <c r="AF15953" i="50"/>
  <c r="AF15952" i="50"/>
  <c r="AF15951" i="50"/>
  <c r="AF15950" i="50"/>
  <c r="AF15949" i="50"/>
  <c r="AF15948" i="50"/>
  <c r="AF15947" i="50"/>
  <c r="AF15946" i="50"/>
  <c r="AF15945" i="50"/>
  <c r="AF15944" i="50"/>
  <c r="AF15943" i="50"/>
  <c r="AF15942" i="50"/>
  <c r="AF15941" i="50"/>
  <c r="AF15940" i="50"/>
  <c r="AF15939" i="50"/>
  <c r="AF15938" i="50"/>
  <c r="AF15937" i="50"/>
  <c r="AF15936" i="50"/>
  <c r="AF15935" i="50"/>
  <c r="AF15934" i="50"/>
  <c r="AF15933" i="50"/>
  <c r="AF15932" i="50"/>
  <c r="AF15931" i="50"/>
  <c r="AF15930" i="50"/>
  <c r="AF15929" i="50"/>
  <c r="AF15928" i="50"/>
  <c r="AF15927" i="50"/>
  <c r="AF15926" i="50"/>
  <c r="AF15925" i="50"/>
  <c r="AF15924" i="50"/>
  <c r="AF15923" i="50"/>
  <c r="AF15922" i="50"/>
  <c r="AF15921" i="50"/>
  <c r="AF15920" i="50"/>
  <c r="AF15919" i="50"/>
  <c r="AF15918" i="50"/>
  <c r="AF15917" i="50"/>
  <c r="AF15916" i="50"/>
  <c r="AF15915" i="50"/>
  <c r="AF15914" i="50"/>
  <c r="AF15913" i="50"/>
  <c r="AF15912" i="50"/>
  <c r="AF15911" i="50"/>
  <c r="AF15910" i="50"/>
  <c r="AF15909" i="50"/>
  <c r="AF15908" i="50"/>
  <c r="AF15907" i="50"/>
  <c r="AF15906" i="50"/>
  <c r="AF15905" i="50"/>
  <c r="AF15904" i="50"/>
  <c r="AF15903" i="50"/>
  <c r="AF15902" i="50"/>
  <c r="AF15901" i="50"/>
  <c r="AF15900" i="50"/>
  <c r="AF15899" i="50"/>
  <c r="AF15898" i="50"/>
  <c r="AF15897" i="50"/>
  <c r="AF15896" i="50"/>
  <c r="AF15895" i="50"/>
  <c r="AF15894" i="50"/>
  <c r="AF15893" i="50"/>
  <c r="AF15892" i="50"/>
  <c r="AF15891" i="50"/>
  <c r="AF15890" i="50"/>
  <c r="AF15889" i="50"/>
  <c r="AF15888" i="50"/>
  <c r="AF15887" i="50"/>
  <c r="AF15886" i="50"/>
  <c r="AF15885" i="50"/>
  <c r="AF15884" i="50"/>
  <c r="AF15883" i="50"/>
  <c r="AF15882" i="50"/>
  <c r="AF15881" i="50"/>
  <c r="AF15880" i="50"/>
  <c r="AF15879" i="50"/>
  <c r="AF15878" i="50"/>
  <c r="AF15877" i="50"/>
  <c r="AF15876" i="50"/>
  <c r="AF15875" i="50"/>
  <c r="AF15874" i="50"/>
  <c r="AF15873" i="50"/>
  <c r="AF15872" i="50"/>
  <c r="AF15871" i="50"/>
  <c r="AF15870" i="50"/>
  <c r="AF15869" i="50"/>
  <c r="AF15868" i="50"/>
  <c r="AF15867" i="50"/>
  <c r="AF15866" i="50"/>
  <c r="AF15865" i="50"/>
  <c r="AF15864" i="50"/>
  <c r="AF15863" i="50"/>
  <c r="AF15862" i="50"/>
  <c r="AF15861" i="50"/>
  <c r="AF15860" i="50"/>
  <c r="AF15859" i="50"/>
  <c r="AF15858" i="50"/>
  <c r="AF15857" i="50"/>
  <c r="AF15856" i="50"/>
  <c r="AF15855" i="50"/>
  <c r="AF15854" i="50"/>
  <c r="AF15853" i="50"/>
  <c r="AF15852" i="50"/>
  <c r="AF15851" i="50"/>
  <c r="AF15850" i="50"/>
  <c r="AF15849" i="50"/>
  <c r="AF15848" i="50"/>
  <c r="AF15847" i="50"/>
  <c r="AF15846" i="50"/>
  <c r="AF15845" i="50"/>
  <c r="AF15844" i="50"/>
  <c r="AF15843" i="50"/>
  <c r="AF15842" i="50"/>
  <c r="AF15841" i="50"/>
  <c r="AF15840" i="50"/>
  <c r="AF15839" i="50"/>
  <c r="AF15838" i="50"/>
  <c r="AF15837" i="50"/>
  <c r="AF15836" i="50"/>
  <c r="AF15835" i="50"/>
  <c r="AF15834" i="50"/>
  <c r="AF15833" i="50"/>
  <c r="AF15832" i="50"/>
  <c r="AF15831" i="50"/>
  <c r="AF15830" i="50"/>
  <c r="AF15829" i="50"/>
  <c r="AF15828" i="50"/>
  <c r="AF15827" i="50"/>
  <c r="AF15826" i="50"/>
  <c r="AF15825" i="50"/>
  <c r="AF15824" i="50"/>
  <c r="AF15823" i="50"/>
  <c r="AF15822" i="50"/>
  <c r="AF15821" i="50"/>
  <c r="AF15820" i="50"/>
  <c r="AF15819" i="50"/>
  <c r="AF15818" i="50"/>
  <c r="AF15817" i="50"/>
  <c r="AF15816" i="50"/>
  <c r="AF15815" i="50"/>
  <c r="AF15814" i="50"/>
  <c r="AF15813" i="50"/>
  <c r="AF15812" i="50"/>
  <c r="AF15811" i="50"/>
  <c r="AF15810" i="50"/>
  <c r="AF15809" i="50"/>
  <c r="AF15808" i="50"/>
  <c r="AF15807" i="50"/>
  <c r="AF15806" i="50"/>
  <c r="AF15805" i="50"/>
  <c r="AF15804" i="50"/>
  <c r="AF15803" i="50"/>
  <c r="AF15802" i="50"/>
  <c r="AF15801" i="50"/>
  <c r="AF15800" i="50"/>
  <c r="AF15799" i="50"/>
  <c r="AF15798" i="50"/>
  <c r="AF15797" i="50"/>
  <c r="AF15796" i="50"/>
  <c r="AF15795" i="50"/>
  <c r="AF15794" i="50"/>
  <c r="AF15793" i="50"/>
  <c r="AF15792" i="50"/>
  <c r="AF15791" i="50"/>
  <c r="AF15790" i="50"/>
  <c r="AF15789" i="50"/>
  <c r="AF15788" i="50"/>
  <c r="AF15787" i="50"/>
  <c r="AF15786" i="50"/>
  <c r="AF15785" i="50"/>
  <c r="AF15784" i="50"/>
  <c r="AF15783" i="50"/>
  <c r="AF15782" i="50"/>
  <c r="AF15781" i="50"/>
  <c r="AF15780" i="50"/>
  <c r="AF15779" i="50"/>
  <c r="AF15778" i="50"/>
  <c r="AF15777" i="50"/>
  <c r="AF15776" i="50"/>
  <c r="AF15775" i="50"/>
  <c r="AF15774" i="50"/>
  <c r="AF15773" i="50"/>
  <c r="AF15772" i="50"/>
  <c r="AF15771" i="50"/>
  <c r="AF15770" i="50"/>
  <c r="AF15769" i="50"/>
  <c r="AF15768" i="50"/>
  <c r="AF15767" i="50"/>
  <c r="AF15766" i="50"/>
  <c r="AF15765" i="50"/>
  <c r="AF15764" i="50"/>
  <c r="AF15763" i="50"/>
  <c r="AF15762" i="50"/>
  <c r="AF15761" i="50"/>
  <c r="AF15760" i="50"/>
  <c r="AF15759" i="50"/>
  <c r="AF15758" i="50"/>
  <c r="AF15757" i="50"/>
  <c r="AF15756" i="50"/>
  <c r="AF15755" i="50"/>
  <c r="AF15754" i="50"/>
  <c r="AF15753" i="50"/>
  <c r="AF15752" i="50"/>
  <c r="AF15751" i="50"/>
  <c r="AF15750" i="50"/>
  <c r="AF15749" i="50"/>
  <c r="AF15748" i="50"/>
  <c r="AF15747" i="50"/>
  <c r="AF15746" i="50"/>
  <c r="AF15745" i="50"/>
  <c r="AF15744" i="50"/>
  <c r="AF15743" i="50"/>
  <c r="AF15742" i="50"/>
  <c r="AF15741" i="50"/>
  <c r="AF15740" i="50"/>
  <c r="AF15739" i="50"/>
  <c r="AF15738" i="50"/>
  <c r="AF15737" i="50"/>
  <c r="AF15736" i="50"/>
  <c r="AF15735" i="50"/>
  <c r="AF15734" i="50"/>
  <c r="AF15733" i="50"/>
  <c r="AF15732" i="50"/>
  <c r="AF15731" i="50"/>
  <c r="AF15730" i="50"/>
  <c r="AF15729" i="50"/>
  <c r="AF15728" i="50"/>
  <c r="AF15727" i="50"/>
  <c r="AF15726" i="50"/>
  <c r="AF15725" i="50"/>
  <c r="AF15724" i="50"/>
  <c r="AF15723" i="50"/>
  <c r="AF15722" i="50"/>
  <c r="AF15721" i="50"/>
  <c r="AF15720" i="50"/>
  <c r="AF15719" i="50"/>
  <c r="AF15718" i="50"/>
  <c r="AF15717" i="50"/>
  <c r="AF15716" i="50"/>
  <c r="AF15715" i="50"/>
  <c r="AF15714" i="50"/>
  <c r="AF15713" i="50"/>
  <c r="AF15712" i="50"/>
  <c r="AF15711" i="50"/>
  <c r="AF15710" i="50"/>
  <c r="AF15709" i="50"/>
  <c r="AF15708" i="50"/>
  <c r="AF15707" i="50"/>
  <c r="AF15706" i="50"/>
  <c r="AF15705" i="50"/>
  <c r="AF15704" i="50"/>
  <c r="AF15703" i="50"/>
  <c r="AF15702" i="50"/>
  <c r="AF15701" i="50"/>
  <c r="AF15700" i="50"/>
  <c r="AF15699" i="50"/>
  <c r="AF15698" i="50"/>
  <c r="AF15697" i="50"/>
  <c r="AF15696" i="50"/>
  <c r="AF15695" i="50"/>
  <c r="AF15694" i="50"/>
  <c r="AF15693" i="50"/>
  <c r="AF15692" i="50"/>
  <c r="AF15691" i="50"/>
  <c r="AF15690" i="50"/>
  <c r="AF15689" i="50"/>
  <c r="AF15688" i="50"/>
  <c r="AF15687" i="50"/>
  <c r="AF15686" i="50"/>
  <c r="AF15685" i="50"/>
  <c r="AF15684" i="50"/>
  <c r="AF15683" i="50"/>
  <c r="AF15682" i="50"/>
  <c r="AF15681" i="50"/>
  <c r="AF15680" i="50"/>
  <c r="AF15679" i="50"/>
  <c r="AF15678" i="50"/>
  <c r="AF15677" i="50"/>
  <c r="AF15676" i="50"/>
  <c r="AF15675" i="50"/>
  <c r="AF15674" i="50"/>
  <c r="AF15673" i="50"/>
  <c r="AF15672" i="50"/>
  <c r="AF15671" i="50"/>
  <c r="AF15670" i="50"/>
  <c r="AF15669" i="50"/>
  <c r="AF15668" i="50"/>
  <c r="AF15667" i="50"/>
  <c r="AF15666" i="50"/>
  <c r="AF15665" i="50"/>
  <c r="AF15664" i="50"/>
  <c r="AF15663" i="50"/>
  <c r="AF15662" i="50"/>
  <c r="AF15661" i="50"/>
  <c r="AF15660" i="50"/>
  <c r="AF15659" i="50"/>
  <c r="AF15658" i="50"/>
  <c r="AF15657" i="50"/>
  <c r="AF15656" i="50"/>
  <c r="AF15655" i="50"/>
  <c r="AF15654" i="50"/>
  <c r="AF15653" i="50"/>
  <c r="AF15652" i="50"/>
  <c r="AF15651" i="50"/>
  <c r="AF15650" i="50"/>
  <c r="AF15649" i="50"/>
  <c r="AF15648" i="50"/>
  <c r="AF15647" i="50"/>
  <c r="AF15646" i="50"/>
  <c r="AF15645" i="50"/>
  <c r="AF15644" i="50"/>
  <c r="AF15643" i="50"/>
  <c r="AF15642" i="50"/>
  <c r="AF15641" i="50"/>
  <c r="AF15640" i="50"/>
  <c r="AF15639" i="50"/>
  <c r="AF15638" i="50"/>
  <c r="AF15637" i="50"/>
  <c r="AF15636" i="50"/>
  <c r="AF15635" i="50"/>
  <c r="AF15634" i="50"/>
  <c r="AF15633" i="50"/>
  <c r="AF15632" i="50"/>
  <c r="AF15631" i="50"/>
  <c r="AF15630" i="50"/>
  <c r="AF15629" i="50"/>
  <c r="AF15628" i="50"/>
  <c r="AF15627" i="50"/>
  <c r="AF15626" i="50"/>
  <c r="AF15625" i="50"/>
  <c r="AF15624" i="50"/>
  <c r="AF15623" i="50"/>
  <c r="AF15622" i="50"/>
  <c r="AF15621" i="50"/>
  <c r="AF15620" i="50"/>
  <c r="AF15619" i="50"/>
  <c r="AF15618" i="50"/>
  <c r="AF15617" i="50"/>
  <c r="AF15616" i="50"/>
  <c r="AF15615" i="50"/>
  <c r="AF15614" i="50"/>
  <c r="AF15613" i="50"/>
  <c r="AF15612" i="50"/>
  <c r="AF15611" i="50"/>
  <c r="AF15610" i="50"/>
  <c r="AF15609" i="50"/>
  <c r="AF15608" i="50"/>
  <c r="AF15607" i="50"/>
  <c r="AF15606" i="50"/>
  <c r="AF15605" i="50"/>
  <c r="AF15604" i="50"/>
  <c r="AF15603" i="50"/>
  <c r="AF15602" i="50"/>
  <c r="AF15601" i="50"/>
  <c r="AF15600" i="50"/>
  <c r="AF15599" i="50"/>
  <c r="AF15598" i="50"/>
  <c r="AF15597" i="50"/>
  <c r="AF15596" i="50"/>
  <c r="AF15595" i="50"/>
  <c r="AF15594" i="50"/>
  <c r="AF15593" i="50"/>
  <c r="AF15592" i="50"/>
  <c r="AF15591" i="50"/>
  <c r="AF15590" i="50"/>
  <c r="AF15589" i="50"/>
  <c r="AF15588" i="50"/>
  <c r="AF15587" i="50"/>
  <c r="AF15586" i="50"/>
  <c r="AF15585" i="50"/>
  <c r="AF15584" i="50"/>
  <c r="AF15583" i="50"/>
  <c r="AF15582" i="50"/>
  <c r="AF15581" i="50"/>
  <c r="AF15580" i="50"/>
  <c r="AF15579" i="50"/>
  <c r="AF15578" i="50"/>
  <c r="AF15577" i="50"/>
  <c r="AF15576" i="50"/>
  <c r="AF15575" i="50"/>
  <c r="AF15574" i="50"/>
  <c r="AF15573" i="50"/>
  <c r="AF15572" i="50"/>
  <c r="AF15571" i="50"/>
  <c r="AF15570" i="50"/>
  <c r="AF15569" i="50"/>
  <c r="AF15568" i="50"/>
  <c r="AF15567" i="50"/>
  <c r="AF15566" i="50"/>
  <c r="AF15565" i="50"/>
  <c r="AF15564" i="50"/>
  <c r="AF15563" i="50"/>
  <c r="AF15562" i="50"/>
  <c r="AF15561" i="50"/>
  <c r="AF15560" i="50"/>
  <c r="AF15559" i="50"/>
  <c r="AF15558" i="50"/>
  <c r="AF15557" i="50"/>
  <c r="AF15556" i="50"/>
  <c r="AF15555" i="50"/>
  <c r="AF15554" i="50"/>
  <c r="AF15553" i="50"/>
  <c r="AF15552" i="50"/>
  <c r="AF15551" i="50"/>
  <c r="AF15550" i="50"/>
  <c r="AF15549" i="50"/>
  <c r="AF15548" i="50"/>
  <c r="AF15547" i="50"/>
  <c r="AF15546" i="50"/>
  <c r="AF15545" i="50"/>
  <c r="AF15544" i="50"/>
  <c r="AF15543" i="50"/>
  <c r="AF15542" i="50"/>
  <c r="AF15541" i="50"/>
  <c r="AF15540" i="50"/>
  <c r="AF15539" i="50"/>
  <c r="AF15538" i="50"/>
  <c r="AF15537" i="50"/>
  <c r="AF15536" i="50"/>
  <c r="AF15535" i="50"/>
  <c r="AF15534" i="50"/>
  <c r="AF15533" i="50"/>
  <c r="AF15532" i="50"/>
  <c r="AF15531" i="50"/>
  <c r="AF15530" i="50"/>
  <c r="AF15529" i="50"/>
  <c r="AF15528" i="50"/>
  <c r="AF15527" i="50"/>
  <c r="AF15526" i="50"/>
  <c r="AF15525" i="50"/>
  <c r="AF15524" i="50"/>
  <c r="AF15523" i="50"/>
  <c r="AF15522" i="50"/>
  <c r="AF15521" i="50"/>
  <c r="AF15520" i="50"/>
  <c r="AF15519" i="50"/>
  <c r="AF15518" i="50"/>
  <c r="AF15517" i="50"/>
  <c r="AF15516" i="50"/>
  <c r="AF15515" i="50"/>
  <c r="AF15514" i="50"/>
  <c r="AF15513" i="50"/>
  <c r="AF15512" i="50"/>
  <c r="AF15511" i="50"/>
  <c r="AF15510" i="50"/>
  <c r="AF15509" i="50"/>
  <c r="AF15508" i="50"/>
  <c r="AF15507" i="50"/>
  <c r="AF15506" i="50"/>
  <c r="AF15505" i="50"/>
  <c r="AF15504" i="50"/>
  <c r="AF15503" i="50"/>
  <c r="AF15502" i="50"/>
  <c r="AF15501" i="50"/>
  <c r="AF15500" i="50"/>
  <c r="AF15499" i="50"/>
  <c r="AF15498" i="50"/>
  <c r="AF15497" i="50"/>
  <c r="AF15496" i="50"/>
  <c r="AF15495" i="50"/>
  <c r="AF15494" i="50"/>
  <c r="AF15493" i="50"/>
  <c r="AF15492" i="50"/>
  <c r="AF15491" i="50"/>
  <c r="AF15490" i="50"/>
  <c r="AF15489" i="50"/>
  <c r="AF15488" i="50"/>
  <c r="AF15487" i="50"/>
  <c r="AF15486" i="50"/>
  <c r="AF15485" i="50"/>
  <c r="AF15484" i="50"/>
  <c r="AF15483" i="50"/>
  <c r="AF15482" i="50"/>
  <c r="AF15481" i="50"/>
  <c r="AF15480" i="50"/>
  <c r="AF15479" i="50"/>
  <c r="AF15478" i="50"/>
  <c r="AF15477" i="50"/>
  <c r="AF15476" i="50"/>
  <c r="AF15475" i="50"/>
  <c r="AF15474" i="50"/>
  <c r="AF15473" i="50"/>
  <c r="AF15472" i="50"/>
  <c r="AF15471" i="50"/>
  <c r="AF15470" i="50"/>
  <c r="AF15469" i="50"/>
  <c r="AF15468" i="50"/>
  <c r="AF15467" i="50"/>
  <c r="AF15466" i="50"/>
  <c r="AF15465" i="50"/>
  <c r="AF15464" i="50"/>
  <c r="AF15463" i="50"/>
  <c r="AF15462" i="50"/>
  <c r="AF15461" i="50"/>
  <c r="AF15460" i="50"/>
  <c r="AF15459" i="50"/>
  <c r="AF15458" i="50"/>
  <c r="AF15457" i="50"/>
  <c r="AF15456" i="50"/>
  <c r="AF15455" i="50"/>
  <c r="AF15454" i="50"/>
  <c r="AF15453" i="50"/>
  <c r="AF15452" i="50"/>
  <c r="AF15451" i="50"/>
  <c r="AF15450" i="50"/>
  <c r="AF15449" i="50"/>
  <c r="AF15448" i="50"/>
  <c r="AF15447" i="50"/>
  <c r="AF15446" i="50"/>
  <c r="AF15445" i="50"/>
  <c r="AF15444" i="50"/>
  <c r="AF15443" i="50"/>
  <c r="AF15442" i="50"/>
  <c r="AF15441" i="50"/>
  <c r="AF15440" i="50"/>
  <c r="AF15439" i="50"/>
  <c r="AF15438" i="50"/>
  <c r="AF15437" i="50"/>
  <c r="AF15436" i="50"/>
  <c r="AF15435" i="50"/>
  <c r="AF15434" i="50"/>
  <c r="AF15433" i="50"/>
  <c r="AF15432" i="50"/>
  <c r="AF15431" i="50"/>
  <c r="AF15430" i="50"/>
  <c r="AF15429" i="50"/>
  <c r="AF15428" i="50"/>
  <c r="AF15427" i="50"/>
  <c r="AF15426" i="50"/>
  <c r="AF15425" i="50"/>
  <c r="AF15424" i="50"/>
  <c r="AF15423" i="50"/>
  <c r="AF15422" i="50"/>
  <c r="AF15421" i="50"/>
  <c r="AF15420" i="50"/>
  <c r="AF15419" i="50"/>
  <c r="AF15418" i="50"/>
  <c r="AF15417" i="50"/>
  <c r="AF15416" i="50"/>
  <c r="AF15415" i="50"/>
  <c r="AF15414" i="50"/>
  <c r="AF15413" i="50"/>
  <c r="AF15412" i="50"/>
  <c r="AF15411" i="50"/>
  <c r="AF15410" i="50"/>
  <c r="AF15409" i="50"/>
  <c r="AF15408" i="50"/>
  <c r="AF15407" i="50"/>
  <c r="AF15406" i="50"/>
  <c r="AF15405" i="50"/>
  <c r="AF15404" i="50"/>
  <c r="AF15403" i="50"/>
  <c r="AF15402" i="50"/>
  <c r="AF15401" i="50"/>
  <c r="AF15400" i="50"/>
  <c r="AF15399" i="50"/>
  <c r="AF15398" i="50"/>
  <c r="AF15397" i="50"/>
  <c r="AF15396" i="50"/>
  <c r="AF15395" i="50"/>
  <c r="AF15394" i="50"/>
  <c r="AF15393" i="50"/>
  <c r="AF15392" i="50"/>
  <c r="AF15391" i="50"/>
  <c r="AF15390" i="50"/>
  <c r="AF15389" i="50"/>
  <c r="AF15388" i="50"/>
  <c r="AF15387" i="50"/>
  <c r="AF15386" i="50"/>
  <c r="AF15385" i="50"/>
  <c r="AF15384" i="50"/>
  <c r="AF15383" i="50"/>
  <c r="AF15382" i="50"/>
  <c r="AF15381" i="50"/>
  <c r="AF15380" i="50"/>
  <c r="AF15379" i="50"/>
  <c r="AF15378" i="50"/>
  <c r="AF15377" i="50"/>
  <c r="AF15376" i="50"/>
  <c r="AF15375" i="50"/>
  <c r="AF15374" i="50"/>
  <c r="AF15373" i="50"/>
  <c r="AF15372" i="50"/>
  <c r="AF15371" i="50"/>
  <c r="AF15370" i="50"/>
  <c r="AF15369" i="50"/>
  <c r="AF15368" i="50"/>
  <c r="AF15367" i="50"/>
  <c r="AF15366" i="50"/>
  <c r="AF15365" i="50"/>
  <c r="AF15364" i="50"/>
  <c r="AF15363" i="50"/>
  <c r="AF15362" i="50"/>
  <c r="AF15361" i="50"/>
  <c r="AF15360" i="50"/>
  <c r="AF15359" i="50"/>
  <c r="AF15358" i="50"/>
  <c r="AF15357" i="50"/>
  <c r="AF15356" i="50"/>
  <c r="AF15355" i="50"/>
  <c r="AF15354" i="50"/>
  <c r="AF15353" i="50"/>
  <c r="AF15352" i="50"/>
  <c r="AF15351" i="50"/>
  <c r="AF15350" i="50"/>
  <c r="AF15349" i="50"/>
  <c r="AF15348" i="50"/>
  <c r="AF15347" i="50"/>
  <c r="AF15346" i="50"/>
  <c r="AF15345" i="50"/>
  <c r="AF15344" i="50"/>
  <c r="AF15343" i="50"/>
  <c r="AF15342" i="50"/>
  <c r="AF15341" i="50"/>
  <c r="AF15340" i="50"/>
  <c r="AF15339" i="50"/>
  <c r="AF15338" i="50"/>
  <c r="AF15337" i="50"/>
  <c r="AF15336" i="50"/>
  <c r="AF15335" i="50"/>
  <c r="AF15334" i="50"/>
  <c r="AF15333" i="50"/>
  <c r="AF15332" i="50"/>
  <c r="AF15331" i="50"/>
  <c r="AF15330" i="50"/>
  <c r="AF15329" i="50"/>
  <c r="AF15328" i="50"/>
  <c r="AF15327" i="50"/>
  <c r="AF15326" i="50"/>
  <c r="AF15325" i="50"/>
  <c r="AF15324" i="50"/>
  <c r="AF15323" i="50"/>
  <c r="AF15322" i="50"/>
  <c r="AF15321" i="50"/>
  <c r="AF15320" i="50"/>
  <c r="AF15319" i="50"/>
  <c r="AF15318" i="50"/>
  <c r="AF15317" i="50"/>
  <c r="AF15316" i="50"/>
  <c r="AF15315" i="50"/>
  <c r="AF15314" i="50"/>
  <c r="AF15313" i="50"/>
  <c r="AF15312" i="50"/>
  <c r="AF15311" i="50"/>
  <c r="AF15310" i="50"/>
  <c r="AF15309" i="50"/>
  <c r="AF15308" i="50"/>
  <c r="AF15307" i="50"/>
  <c r="AF15306" i="50"/>
  <c r="AF15305" i="50"/>
  <c r="AF15304" i="50"/>
  <c r="AF15303" i="50"/>
  <c r="AF15302" i="50"/>
  <c r="AF15301" i="50"/>
  <c r="AF15300" i="50"/>
  <c r="AF15299" i="50"/>
  <c r="AF15298" i="50"/>
  <c r="AF15297" i="50"/>
  <c r="AF15296" i="50"/>
  <c r="AF15295" i="50"/>
  <c r="AF15294" i="50"/>
  <c r="AF15293" i="50"/>
  <c r="AF15292" i="50"/>
  <c r="AF15291" i="50"/>
  <c r="AF15290" i="50"/>
  <c r="AF15289" i="50"/>
  <c r="AF15288" i="50"/>
  <c r="AF15287" i="50"/>
  <c r="AF15286" i="50"/>
  <c r="AF15285" i="50"/>
  <c r="AF15284" i="50"/>
  <c r="AF15283" i="50"/>
  <c r="AF15282" i="50"/>
  <c r="AF15281" i="50"/>
  <c r="AF15280" i="50"/>
  <c r="AF15279" i="50"/>
  <c r="AF15278" i="50"/>
  <c r="AF15277" i="50"/>
  <c r="AF15276" i="50"/>
  <c r="AF15275" i="50"/>
  <c r="AF15274" i="50"/>
  <c r="AF15273" i="50"/>
  <c r="AF15272" i="50"/>
  <c r="AF15271" i="50"/>
  <c r="AF15270" i="50"/>
  <c r="AF15269" i="50"/>
  <c r="AF15268" i="50"/>
  <c r="AF15267" i="50"/>
  <c r="AF15266" i="50"/>
  <c r="AF15265" i="50"/>
  <c r="AF15264" i="50"/>
  <c r="AF15263" i="50"/>
  <c r="AF15262" i="50"/>
  <c r="AF15261" i="50"/>
  <c r="AF15260" i="50"/>
  <c r="AF15259" i="50"/>
  <c r="AF15258" i="50"/>
  <c r="AF15257" i="50"/>
  <c r="AF15256" i="50"/>
  <c r="AF15255" i="50"/>
  <c r="AF15254" i="50"/>
  <c r="AF15253" i="50"/>
  <c r="AF15252" i="50"/>
  <c r="AF15251" i="50"/>
  <c r="AF15250" i="50"/>
  <c r="AF15249" i="50"/>
  <c r="AF15248" i="50"/>
  <c r="AF15247" i="50"/>
  <c r="AF15246" i="50"/>
  <c r="AF15245" i="50"/>
  <c r="AF15244" i="50"/>
  <c r="AF15243" i="50"/>
  <c r="AF15242" i="50"/>
  <c r="AF15241" i="50"/>
  <c r="AF15240" i="50"/>
  <c r="AF15239" i="50"/>
  <c r="AF15238" i="50"/>
  <c r="AF15237" i="50"/>
  <c r="AF15236" i="50"/>
  <c r="AF15235" i="50"/>
  <c r="AF15234" i="50"/>
  <c r="AF15233" i="50"/>
  <c r="AF15232" i="50"/>
  <c r="AF15231" i="50"/>
  <c r="AF15230" i="50"/>
  <c r="AF15229" i="50"/>
  <c r="AF15228" i="50"/>
  <c r="AF15227" i="50"/>
  <c r="AF15226" i="50"/>
  <c r="AF15225" i="50"/>
  <c r="AF15224" i="50"/>
  <c r="AF15223" i="50"/>
  <c r="AF15222" i="50"/>
  <c r="AF15221" i="50"/>
  <c r="AF15220" i="50"/>
  <c r="AF15219" i="50"/>
  <c r="AF15218" i="50"/>
  <c r="AF15217" i="50"/>
  <c r="AF15216" i="50"/>
  <c r="AF15215" i="50"/>
  <c r="AF15214" i="50"/>
  <c r="AF15213" i="50"/>
  <c r="AF15212" i="50"/>
  <c r="AF15211" i="50"/>
  <c r="AF15210" i="50"/>
  <c r="AF15209" i="50"/>
  <c r="AF15208" i="50"/>
  <c r="AF15207" i="50"/>
  <c r="AF15206" i="50"/>
  <c r="AF15205" i="50"/>
  <c r="AF15204" i="50"/>
  <c r="AF15203" i="50"/>
  <c r="AF15202" i="50"/>
  <c r="AF15201" i="50"/>
  <c r="AF15200" i="50"/>
  <c r="AF15199" i="50"/>
  <c r="AF15198" i="50"/>
  <c r="AF15197" i="50"/>
  <c r="AF15196" i="50"/>
  <c r="AF15195" i="50"/>
  <c r="AF15194" i="50"/>
  <c r="AF15193" i="50"/>
  <c r="AF15192" i="50"/>
  <c r="AF15191" i="50"/>
  <c r="AF15190" i="50"/>
  <c r="AF15189" i="50"/>
  <c r="AF15188" i="50"/>
  <c r="AF15187" i="50"/>
  <c r="AF15186" i="50"/>
  <c r="AF15185" i="50"/>
  <c r="AF15184" i="50"/>
  <c r="AF15183" i="50"/>
  <c r="AF15182" i="50"/>
  <c r="AF15181" i="50"/>
  <c r="AF15180" i="50"/>
  <c r="AF15179" i="50"/>
  <c r="AF15178" i="50"/>
  <c r="AF15177" i="50"/>
  <c r="AF15176" i="50"/>
  <c r="AF15175" i="50"/>
  <c r="AF15174" i="50"/>
  <c r="AF15173" i="50"/>
  <c r="AF15172" i="50"/>
  <c r="AF15171" i="50"/>
  <c r="AF15170" i="50"/>
  <c r="AF15169" i="50"/>
  <c r="AF15168" i="50"/>
  <c r="AF15167" i="50"/>
  <c r="AF15166" i="50"/>
  <c r="AF15165" i="50"/>
  <c r="AF15164" i="50"/>
  <c r="AF15163" i="50"/>
  <c r="AF15162" i="50"/>
  <c r="AF15161" i="50"/>
  <c r="AF15160" i="50"/>
  <c r="AF15159" i="50"/>
  <c r="AF15158" i="50"/>
  <c r="AF15157" i="50"/>
  <c r="AF15156" i="50"/>
  <c r="AF15155" i="50"/>
  <c r="AF15154" i="50"/>
  <c r="AF15153" i="50"/>
  <c r="AF15152" i="50"/>
  <c r="AF15151" i="50"/>
  <c r="AF15150" i="50"/>
  <c r="AF15149" i="50"/>
  <c r="AF15148" i="50"/>
  <c r="AF15147" i="50"/>
  <c r="AF15146" i="50"/>
  <c r="AF15145" i="50"/>
  <c r="AF15144" i="50"/>
  <c r="AF15143" i="50"/>
  <c r="AF15142" i="50"/>
  <c r="AF15141" i="50"/>
  <c r="AF15140" i="50"/>
  <c r="AF15139" i="50"/>
  <c r="AF15138" i="50"/>
  <c r="AF15137" i="50"/>
  <c r="AF15136" i="50"/>
  <c r="AF15135" i="50"/>
  <c r="AF15134" i="50"/>
  <c r="AF15133" i="50"/>
  <c r="AF15132" i="50"/>
  <c r="AF15131" i="50"/>
  <c r="AF15130" i="50"/>
  <c r="AF15129" i="50"/>
  <c r="AF15128" i="50"/>
  <c r="AF15127" i="50"/>
  <c r="AF15126" i="50"/>
  <c r="AF15125" i="50"/>
  <c r="AF15124" i="50"/>
  <c r="AF15123" i="50"/>
  <c r="AF15122" i="50"/>
  <c r="AF15121" i="50"/>
  <c r="AF15120" i="50"/>
  <c r="AF15119" i="50"/>
  <c r="AF15118" i="50"/>
  <c r="AF15117" i="50"/>
  <c r="AF15116" i="50"/>
  <c r="AF15115" i="50"/>
  <c r="AF15114" i="50"/>
  <c r="AF15113" i="50"/>
  <c r="AF15112" i="50"/>
  <c r="AF15111" i="50"/>
  <c r="AF15110" i="50"/>
  <c r="AF15109" i="50"/>
  <c r="AF15108" i="50"/>
  <c r="AF15107" i="50"/>
  <c r="AF15106" i="50"/>
  <c r="AF15105" i="50"/>
  <c r="AF15104" i="50"/>
  <c r="AF15103" i="50"/>
  <c r="AF15102" i="50"/>
  <c r="AF15101" i="50"/>
  <c r="AF15100" i="50"/>
  <c r="AF15099" i="50"/>
  <c r="AF15098" i="50"/>
  <c r="AF15097" i="50"/>
  <c r="AF15096" i="50"/>
  <c r="AF15095" i="50"/>
  <c r="AF15094" i="50"/>
  <c r="AF15093" i="50"/>
  <c r="AF15092" i="50"/>
  <c r="AF15091" i="50"/>
  <c r="AF15090" i="50"/>
  <c r="AF15089" i="50"/>
  <c r="AF15088" i="50"/>
  <c r="AF15087" i="50"/>
  <c r="AF15086" i="50"/>
  <c r="AF15085" i="50"/>
  <c r="AF15084" i="50"/>
  <c r="AF15083" i="50"/>
  <c r="AF15082" i="50"/>
  <c r="AF15081" i="50"/>
  <c r="AF15080" i="50"/>
  <c r="AF15079" i="50"/>
  <c r="AF15078" i="50"/>
  <c r="AF15077" i="50"/>
  <c r="AF15076" i="50"/>
  <c r="AF15075" i="50"/>
  <c r="AF15074" i="50"/>
  <c r="AF15073" i="50"/>
  <c r="AF15072" i="50"/>
  <c r="AF15071" i="50"/>
  <c r="AF15070" i="50"/>
  <c r="AF15069" i="50"/>
  <c r="AF15068" i="50"/>
  <c r="AF15067" i="50"/>
  <c r="AF15066" i="50"/>
  <c r="AF15065" i="50"/>
  <c r="AF15064" i="50"/>
  <c r="AF15063" i="50"/>
  <c r="AF15062" i="50"/>
  <c r="AF15061" i="50"/>
  <c r="AF15060" i="50"/>
  <c r="AF15059" i="50"/>
  <c r="AF15058" i="50"/>
  <c r="AF15057" i="50"/>
  <c r="AF15056" i="50"/>
  <c r="AF15055" i="50"/>
  <c r="AF15054" i="50"/>
  <c r="AF15053" i="50"/>
  <c r="AF15052" i="50"/>
  <c r="AF15051" i="50"/>
  <c r="AF15050" i="50"/>
  <c r="AF15049" i="50"/>
  <c r="AF15048" i="50"/>
  <c r="AF15047" i="50"/>
  <c r="AF15046" i="50"/>
  <c r="AF15045" i="50"/>
  <c r="AF15044" i="50"/>
  <c r="AF15043" i="50"/>
  <c r="AF15042" i="50"/>
  <c r="AF15041" i="50"/>
  <c r="AF15040" i="50"/>
  <c r="AF15039" i="50"/>
  <c r="AF15038" i="50"/>
  <c r="AF15037" i="50"/>
  <c r="AF15036" i="50"/>
  <c r="AF15035" i="50"/>
  <c r="AF15034" i="50"/>
  <c r="AF15033" i="50"/>
  <c r="AF15032" i="50"/>
  <c r="AF15031" i="50"/>
  <c r="AF15030" i="50"/>
  <c r="AF15029" i="50"/>
  <c r="AF15028" i="50"/>
  <c r="AF15027" i="50"/>
  <c r="AF15026" i="50"/>
  <c r="AF15025" i="50"/>
  <c r="AF15024" i="50"/>
  <c r="AF15023" i="50"/>
  <c r="AF15022" i="50"/>
  <c r="AF15021" i="50"/>
  <c r="AF15020" i="50"/>
  <c r="AF15019" i="50"/>
  <c r="AF15018" i="50"/>
  <c r="AF15017" i="50"/>
  <c r="AF15016" i="50"/>
  <c r="AF15015" i="50"/>
  <c r="AF15014" i="50"/>
  <c r="AF15013" i="50"/>
  <c r="AF15012" i="50"/>
  <c r="AF15011" i="50"/>
  <c r="AF15010" i="50"/>
  <c r="AF15009" i="50"/>
  <c r="AF15008" i="50"/>
  <c r="AF15007" i="50"/>
  <c r="AF15006" i="50"/>
  <c r="AF15005" i="50"/>
  <c r="AF15004" i="50"/>
  <c r="AF15003" i="50"/>
  <c r="AF15002" i="50"/>
  <c r="AF15001" i="50"/>
  <c r="AF15000" i="50"/>
  <c r="AF14999" i="50"/>
  <c r="AF14998" i="50"/>
  <c r="AF14997" i="50"/>
  <c r="AF14996" i="50"/>
  <c r="AF14995" i="50"/>
  <c r="AF14994" i="50"/>
  <c r="AF14993" i="50"/>
  <c r="AF14992" i="50"/>
  <c r="AF14991" i="50"/>
  <c r="AF14990" i="50"/>
  <c r="AF14989" i="50"/>
  <c r="AF14988" i="50"/>
  <c r="AF14987" i="50"/>
  <c r="AF14986" i="50"/>
  <c r="AF14985" i="50"/>
  <c r="AF14984" i="50"/>
  <c r="AF14983" i="50"/>
  <c r="AF14982" i="50"/>
  <c r="AF14981" i="50"/>
  <c r="AF14980" i="50"/>
  <c r="AF14979" i="50"/>
  <c r="AF14978" i="50"/>
  <c r="AF14977" i="50"/>
  <c r="AF14976" i="50"/>
  <c r="AF14975" i="50"/>
  <c r="AF14974" i="50"/>
  <c r="AF14973" i="50"/>
  <c r="AF14972" i="50"/>
  <c r="AF14971" i="50"/>
  <c r="AF14970" i="50"/>
  <c r="AF14969" i="50"/>
  <c r="AF14968" i="50"/>
  <c r="AF14967" i="50"/>
  <c r="AF14966" i="50"/>
  <c r="AF14965" i="50"/>
  <c r="AF14964" i="50"/>
  <c r="AF14963" i="50"/>
  <c r="AF14962" i="50"/>
  <c r="AF14961" i="50"/>
  <c r="AF14960" i="50"/>
  <c r="AF14959" i="50"/>
  <c r="AF14958" i="50"/>
  <c r="AF14957" i="50"/>
  <c r="AF14956" i="50"/>
  <c r="AF14955" i="50"/>
  <c r="AF14954" i="50"/>
  <c r="AF14953" i="50"/>
  <c r="AF14952" i="50"/>
  <c r="AF14951" i="50"/>
  <c r="AF14950" i="50"/>
  <c r="AF14949" i="50"/>
  <c r="AF14948" i="50"/>
  <c r="AF14947" i="50"/>
  <c r="AF14946" i="50"/>
  <c r="AF14945" i="50"/>
  <c r="AF14944" i="50"/>
  <c r="AF14943" i="50"/>
  <c r="AF14942" i="50"/>
  <c r="AF14941" i="50"/>
  <c r="AF14940" i="50"/>
  <c r="AF14939" i="50"/>
  <c r="AF14938" i="50"/>
  <c r="AF14937" i="50"/>
  <c r="AF14936" i="50"/>
  <c r="AF14935" i="50"/>
  <c r="AF14934" i="50"/>
  <c r="AF14933" i="50"/>
  <c r="AF14932" i="50"/>
  <c r="AF14931" i="50"/>
  <c r="AF14930" i="50"/>
  <c r="AF14929" i="50"/>
  <c r="AF14928" i="50"/>
  <c r="AF14927" i="50"/>
  <c r="AF14926" i="50"/>
  <c r="AF14925" i="50"/>
  <c r="AF14924" i="50"/>
  <c r="AF14923" i="50"/>
  <c r="AF14922" i="50"/>
  <c r="AF14921" i="50"/>
  <c r="AF14920" i="50"/>
  <c r="AF14919" i="50"/>
  <c r="AF14918" i="50"/>
  <c r="AF14917" i="50"/>
  <c r="AF14916" i="50"/>
  <c r="AF14915" i="50"/>
  <c r="AF14914" i="50"/>
  <c r="AF14913" i="50"/>
  <c r="AF14912" i="50"/>
  <c r="AF14911" i="50"/>
  <c r="AF14910" i="50"/>
  <c r="AF14909" i="50"/>
  <c r="AF14908" i="50"/>
  <c r="AF14907" i="50"/>
  <c r="AF14906" i="50"/>
  <c r="AF14905" i="50"/>
  <c r="AF14904" i="50"/>
  <c r="AF14903" i="50"/>
  <c r="AF14902" i="50"/>
  <c r="AF14901" i="50"/>
  <c r="AF14900" i="50"/>
  <c r="AF14899" i="50"/>
  <c r="AF14898" i="50"/>
  <c r="AF14897" i="50"/>
  <c r="AF14896" i="50"/>
  <c r="AF14895" i="50"/>
  <c r="AF14894" i="50"/>
  <c r="AF14893" i="50"/>
  <c r="AF14892" i="50"/>
  <c r="AF14891" i="50"/>
  <c r="AF14890" i="50"/>
  <c r="AF14889" i="50"/>
  <c r="AF14888" i="50"/>
  <c r="AF14887" i="50"/>
  <c r="AF14886" i="50"/>
  <c r="AF14885" i="50"/>
  <c r="AF14884" i="50"/>
  <c r="AF14883" i="50"/>
  <c r="AF14882" i="50"/>
  <c r="AF14881" i="50"/>
  <c r="AF14880" i="50"/>
  <c r="AF14879" i="50"/>
  <c r="AF14878" i="50"/>
  <c r="AF14877" i="50"/>
  <c r="AF14876" i="50"/>
  <c r="AF14875" i="50"/>
  <c r="AF14874" i="50"/>
  <c r="AF14873" i="50"/>
  <c r="AF14872" i="50"/>
  <c r="AF14871" i="50"/>
  <c r="AF14870" i="50"/>
  <c r="AF14869" i="50"/>
  <c r="AF14868" i="50"/>
  <c r="AF14867" i="50"/>
  <c r="AF14866" i="50"/>
  <c r="AF14865" i="50"/>
  <c r="AF14864" i="50"/>
  <c r="AF14863" i="50"/>
  <c r="AF14862" i="50"/>
  <c r="AF14861" i="50"/>
  <c r="AF14860" i="50"/>
  <c r="AF14859" i="50"/>
  <c r="AF14858" i="50"/>
  <c r="AF14857" i="50"/>
  <c r="AF14856" i="50"/>
  <c r="AF14855" i="50"/>
  <c r="AF14854" i="50"/>
  <c r="AF14853" i="50"/>
  <c r="AF14852" i="50"/>
  <c r="AF14851" i="50"/>
  <c r="AF14850" i="50"/>
  <c r="AF14849" i="50"/>
  <c r="AF14848" i="50"/>
  <c r="AF14847" i="50"/>
  <c r="AF14846" i="50"/>
  <c r="AF14845" i="50"/>
  <c r="AF14844" i="50"/>
  <c r="AF14843" i="50"/>
  <c r="AF14842" i="50"/>
  <c r="AF14841" i="50"/>
  <c r="AF14840" i="50"/>
  <c r="AF14839" i="50"/>
  <c r="AF14838" i="50"/>
  <c r="AF14837" i="50"/>
  <c r="AF14836" i="50"/>
  <c r="AF14835" i="50"/>
  <c r="AF14834" i="50"/>
  <c r="AF14833" i="50"/>
  <c r="AF14832" i="50"/>
  <c r="AF14831" i="50"/>
  <c r="AF14830" i="50"/>
  <c r="AF14829" i="50"/>
  <c r="AF14828" i="50"/>
  <c r="AF14827" i="50"/>
  <c r="AF14826" i="50"/>
  <c r="AF14825" i="50"/>
  <c r="AF14824" i="50"/>
  <c r="AF14823" i="50"/>
  <c r="AF14822" i="50"/>
  <c r="AF14821" i="50"/>
  <c r="AF14820" i="50"/>
  <c r="AF14819" i="50"/>
  <c r="AF14818" i="50"/>
  <c r="AF14817" i="50"/>
  <c r="AF14816" i="50"/>
  <c r="AF14815" i="50"/>
  <c r="AF14814" i="50"/>
  <c r="AF14813" i="50"/>
  <c r="AF14812" i="50"/>
  <c r="AF14811" i="50"/>
  <c r="AF14810" i="50"/>
  <c r="AF14809" i="50"/>
  <c r="AF14808" i="50"/>
  <c r="AF14807" i="50"/>
  <c r="AF14806" i="50"/>
  <c r="AF14805" i="50"/>
  <c r="AF14804" i="50"/>
  <c r="AF14803" i="50"/>
  <c r="AF14802" i="50"/>
  <c r="AF14801" i="50"/>
  <c r="AF14800" i="50"/>
  <c r="AF14799" i="50"/>
  <c r="AF14798" i="50"/>
  <c r="AF14797" i="50"/>
  <c r="AF14796" i="50"/>
  <c r="AF14795" i="50"/>
  <c r="AF14794" i="50"/>
  <c r="AF14793" i="50"/>
  <c r="AF14792" i="50"/>
  <c r="AF14791" i="50"/>
  <c r="AF14790" i="50"/>
  <c r="AF14789" i="50"/>
  <c r="AF14788" i="50"/>
  <c r="AF14787" i="50"/>
  <c r="AF14786" i="50"/>
  <c r="AF14785" i="50"/>
  <c r="AF14784" i="50"/>
  <c r="AF14783" i="50"/>
  <c r="AF14782" i="50"/>
  <c r="AF14781" i="50"/>
  <c r="AF14780" i="50"/>
  <c r="AF14779" i="50"/>
  <c r="AF14778" i="50"/>
  <c r="AF14777" i="50"/>
  <c r="AF14776" i="50"/>
  <c r="AF14775" i="50"/>
  <c r="AF14774" i="50"/>
  <c r="AF14773" i="50"/>
  <c r="AF14772" i="50"/>
  <c r="AF14771" i="50"/>
  <c r="AF14770" i="50"/>
  <c r="AF14769" i="50"/>
  <c r="AF14768" i="50"/>
  <c r="AF14767" i="50"/>
  <c r="AF14766" i="50"/>
  <c r="AF14765" i="50"/>
  <c r="AF14764" i="50"/>
  <c r="AF14763" i="50"/>
  <c r="AF14762" i="50"/>
  <c r="AF14761" i="50"/>
  <c r="AF14760" i="50"/>
  <c r="AF14759" i="50"/>
  <c r="AF14758" i="50"/>
  <c r="AF14757" i="50"/>
  <c r="AF14756" i="50"/>
  <c r="AF14755" i="50"/>
  <c r="AF14754" i="50"/>
  <c r="AF14753" i="50"/>
  <c r="AF14752" i="50"/>
  <c r="AF14751" i="50"/>
  <c r="AF14750" i="50"/>
  <c r="AF14749" i="50"/>
  <c r="AF14748" i="50"/>
  <c r="AF14747" i="50"/>
  <c r="AF14746" i="50"/>
  <c r="AF14745" i="50"/>
  <c r="AF14744" i="50"/>
  <c r="AF14743" i="50"/>
  <c r="AF14742" i="50"/>
  <c r="AF14741" i="50"/>
  <c r="AF14740" i="50"/>
  <c r="AF14739" i="50"/>
  <c r="AF14738" i="50"/>
  <c r="AF14737" i="50"/>
  <c r="AF14736" i="50"/>
  <c r="AF14735" i="50"/>
  <c r="AF14734" i="50"/>
  <c r="AF14733" i="50"/>
  <c r="AF14732" i="50"/>
  <c r="AF14731" i="50"/>
  <c r="AF14730" i="50"/>
  <c r="AF14729" i="50"/>
  <c r="AF14728" i="50"/>
  <c r="AF14727" i="50"/>
  <c r="AF14726" i="50"/>
  <c r="AF14725" i="50"/>
  <c r="AF14724" i="50"/>
  <c r="AF14723" i="50"/>
  <c r="AF14722" i="50"/>
  <c r="AF14721" i="50"/>
  <c r="AF14720" i="50"/>
  <c r="AF14719" i="50"/>
  <c r="AF14718" i="50"/>
  <c r="AF14717" i="50"/>
  <c r="AF14716" i="50"/>
  <c r="AF14715" i="50"/>
  <c r="AF14714" i="50"/>
  <c r="AF14713" i="50"/>
  <c r="AF14712" i="50"/>
  <c r="AF14711" i="50"/>
  <c r="AF14710" i="50"/>
  <c r="AF14709" i="50"/>
  <c r="AF14708" i="50"/>
  <c r="AF14707" i="50"/>
  <c r="AF14706" i="50"/>
  <c r="AF14705" i="50"/>
  <c r="AF14704" i="50"/>
  <c r="AF14703" i="50"/>
  <c r="AF14702" i="50"/>
  <c r="AF14701" i="50"/>
  <c r="AF14700" i="50"/>
  <c r="AF14699" i="50"/>
  <c r="AF14698" i="50"/>
  <c r="AF14697" i="50"/>
  <c r="AF14696" i="50"/>
  <c r="AF14695" i="50"/>
  <c r="AF14694" i="50"/>
  <c r="AF14693" i="50"/>
  <c r="AF14692" i="50"/>
  <c r="AF14691" i="50"/>
  <c r="AF14690" i="50"/>
  <c r="AF14689" i="50"/>
  <c r="AF14688" i="50"/>
  <c r="AF14687" i="50"/>
  <c r="AF14686" i="50"/>
  <c r="AF14685" i="50"/>
  <c r="AF14684" i="50"/>
  <c r="AF14683" i="50"/>
  <c r="AF14682" i="50"/>
  <c r="AF14681" i="50"/>
  <c r="AF14680" i="50"/>
  <c r="AF14679" i="50"/>
  <c r="AF14678" i="50"/>
  <c r="AF14677" i="50"/>
  <c r="AF14676" i="50"/>
  <c r="AF14675" i="50"/>
  <c r="AF14674" i="50"/>
  <c r="AF14673" i="50"/>
  <c r="AF14672" i="50"/>
  <c r="AF14671" i="50"/>
  <c r="AF14670" i="50"/>
  <c r="AF14669" i="50"/>
  <c r="AF14668" i="50"/>
  <c r="AF14667" i="50"/>
  <c r="AF14666" i="50"/>
  <c r="AF14665" i="50"/>
  <c r="AF14664" i="50"/>
  <c r="AF14663" i="50"/>
  <c r="AF14662" i="50"/>
  <c r="AF14661" i="50"/>
  <c r="AF14660" i="50"/>
  <c r="AF14659" i="50"/>
  <c r="AF14658" i="50"/>
  <c r="AF14657" i="50"/>
  <c r="AF14656" i="50"/>
  <c r="AF14655" i="50"/>
  <c r="AF14654" i="50"/>
  <c r="AF14653" i="50"/>
  <c r="AF14652" i="50"/>
  <c r="AF14651" i="50"/>
  <c r="AF14650" i="50"/>
  <c r="AF14649" i="50"/>
  <c r="AF14648" i="50"/>
  <c r="AF14647" i="50"/>
  <c r="AF14646" i="50"/>
  <c r="AF14645" i="50"/>
  <c r="AF14644" i="50"/>
  <c r="AF14643" i="50"/>
  <c r="AF14642" i="50"/>
  <c r="AF14641" i="50"/>
  <c r="AF14640" i="50"/>
  <c r="AF14639" i="50"/>
  <c r="AF14638" i="50"/>
  <c r="AF14637" i="50"/>
  <c r="AF14636" i="50"/>
  <c r="AF14635" i="50"/>
  <c r="AF14634" i="50"/>
  <c r="AF14633" i="50"/>
  <c r="AF14632" i="50"/>
  <c r="AF14631" i="50"/>
  <c r="AF14630" i="50"/>
  <c r="AF14629" i="50"/>
  <c r="AF14628" i="50"/>
  <c r="AF14627" i="50"/>
  <c r="AF14626" i="50"/>
  <c r="AF14625" i="50"/>
  <c r="AF14624" i="50"/>
  <c r="AF14623" i="50"/>
  <c r="AF14622" i="50"/>
  <c r="AF14621" i="50"/>
  <c r="AF14620" i="50"/>
  <c r="AF14619" i="50"/>
  <c r="AF14618" i="50"/>
  <c r="AF14617" i="50"/>
  <c r="AF14616" i="50"/>
  <c r="AF14615" i="50"/>
  <c r="AF14614" i="50"/>
  <c r="AF14613" i="50"/>
  <c r="AF14612" i="50"/>
  <c r="AF14611" i="50"/>
  <c r="AF14610" i="50"/>
  <c r="AF14609" i="50"/>
  <c r="AF14608" i="50"/>
  <c r="AF14607" i="50"/>
  <c r="AF14606" i="50"/>
  <c r="AF14605" i="50"/>
  <c r="AF14604" i="50"/>
  <c r="AF14603" i="50"/>
  <c r="AF14602" i="50"/>
  <c r="AF14601" i="50"/>
  <c r="AF14600" i="50"/>
  <c r="AF14599" i="50"/>
  <c r="AF14598" i="50"/>
  <c r="AF14597" i="50"/>
  <c r="AF14596" i="50"/>
  <c r="AF14595" i="50"/>
  <c r="AF14594" i="50"/>
  <c r="AF14593" i="50"/>
  <c r="AF14592" i="50"/>
  <c r="AF14591" i="50"/>
  <c r="AF14590" i="50"/>
  <c r="AF14589" i="50"/>
  <c r="AF14588" i="50"/>
  <c r="AF14587" i="50"/>
  <c r="AF14586" i="50"/>
  <c r="AF14585" i="50"/>
  <c r="AF14584" i="50"/>
  <c r="AF14583" i="50"/>
  <c r="AF14582" i="50"/>
  <c r="AF14581" i="50"/>
  <c r="AF14580" i="50"/>
  <c r="AF14579" i="50"/>
  <c r="AF14578" i="50"/>
  <c r="AF14577" i="50"/>
  <c r="AF14576" i="50"/>
  <c r="AF14575" i="50"/>
  <c r="AF14574" i="50"/>
  <c r="AF14573" i="50"/>
  <c r="AF14572" i="50"/>
  <c r="AF14571" i="50"/>
  <c r="AF14570" i="50"/>
  <c r="AF14569" i="50"/>
  <c r="AF14568" i="50"/>
  <c r="AF14567" i="50"/>
  <c r="AF14566" i="50"/>
  <c r="AF14565" i="50"/>
  <c r="AF14564" i="50"/>
  <c r="AF14563" i="50"/>
  <c r="AF14562" i="50"/>
  <c r="AF14561" i="50"/>
  <c r="AF14560" i="50"/>
  <c r="AF14559" i="50"/>
  <c r="AF14558" i="50"/>
  <c r="AF14557" i="50"/>
  <c r="AF14556" i="50"/>
  <c r="AF14555" i="50"/>
  <c r="AF14554" i="50"/>
  <c r="AF14553" i="50"/>
  <c r="AF14552" i="50"/>
  <c r="AF14551" i="50"/>
  <c r="AF14550" i="50"/>
  <c r="AF14549" i="50"/>
  <c r="AF14548" i="50"/>
  <c r="AF14547" i="50"/>
  <c r="AF14546" i="50"/>
  <c r="AF14545" i="50"/>
  <c r="AF14544" i="50"/>
  <c r="AF14543" i="50"/>
  <c r="AF14542" i="50"/>
  <c r="AF14541" i="50"/>
  <c r="AF14540" i="50"/>
  <c r="AF14539" i="50"/>
  <c r="AF14538" i="50"/>
  <c r="AF14537" i="50"/>
  <c r="AF14536" i="50"/>
  <c r="AF14535" i="50"/>
  <c r="AF14534" i="50"/>
  <c r="AF14533" i="50"/>
  <c r="AF14532" i="50"/>
  <c r="AF14531" i="50"/>
  <c r="AF14530" i="50"/>
  <c r="AF14529" i="50"/>
  <c r="AF14528" i="50"/>
  <c r="AF14527" i="50"/>
  <c r="AF14526" i="50"/>
  <c r="AF14525" i="50"/>
  <c r="AF14524" i="50"/>
  <c r="AF14523" i="50"/>
  <c r="AF14522" i="50"/>
  <c r="AF14521" i="50"/>
  <c r="AF14520" i="50"/>
  <c r="AF14519" i="50"/>
  <c r="AF14518" i="50"/>
  <c r="AF14517" i="50"/>
  <c r="AF14516" i="50"/>
  <c r="AF14515" i="50"/>
  <c r="AF14514" i="50"/>
  <c r="AF14513" i="50"/>
  <c r="AF14512" i="50"/>
  <c r="AF14511" i="50"/>
  <c r="AF14510" i="50"/>
  <c r="AF14509" i="50"/>
  <c r="AF14508" i="50"/>
  <c r="AF14507" i="50"/>
  <c r="AF14506" i="50"/>
  <c r="AF14505" i="50"/>
  <c r="AF14504" i="50"/>
  <c r="AF14503" i="50"/>
  <c r="AF14502" i="50"/>
  <c r="AF14501" i="50"/>
  <c r="AF14500" i="50"/>
  <c r="AF14499" i="50"/>
  <c r="AF14498" i="50"/>
  <c r="AF14497" i="50"/>
  <c r="AF14496" i="50"/>
  <c r="AF14495" i="50"/>
  <c r="AF14494" i="50"/>
  <c r="AF14493" i="50"/>
  <c r="AF14492" i="50"/>
  <c r="AF14491" i="50"/>
  <c r="AF14490" i="50"/>
  <c r="AF14489" i="50"/>
  <c r="AF14488" i="50"/>
  <c r="AF14487" i="50"/>
  <c r="AF14486" i="50"/>
  <c r="AF14485" i="50"/>
  <c r="AF14484" i="50"/>
  <c r="AF14483" i="50"/>
  <c r="AF14482" i="50"/>
  <c r="AF14481" i="50"/>
  <c r="AF14480" i="50"/>
  <c r="AF14479" i="50"/>
  <c r="AF14478" i="50"/>
  <c r="AF14477" i="50"/>
  <c r="AF14476" i="50"/>
  <c r="AF14475" i="50"/>
  <c r="AF14474" i="50"/>
  <c r="AF14473" i="50"/>
  <c r="AF14472" i="50"/>
  <c r="AF14471" i="50"/>
  <c r="AF14470" i="50"/>
  <c r="AF14469" i="50"/>
  <c r="AF14468" i="50"/>
  <c r="AF14467" i="50"/>
  <c r="AF14466" i="50"/>
  <c r="AF14465" i="50"/>
  <c r="AF14464" i="50"/>
  <c r="AF14463" i="50"/>
  <c r="AF14462" i="50"/>
  <c r="AF14461" i="50"/>
  <c r="AF14460" i="50"/>
  <c r="AF14459" i="50"/>
  <c r="AF14458" i="50"/>
  <c r="AF14457" i="50"/>
  <c r="AF14456" i="50"/>
  <c r="AF14455" i="50"/>
  <c r="AF14454" i="50"/>
  <c r="AF14453" i="50"/>
  <c r="AF14452" i="50"/>
  <c r="AF14451" i="50"/>
  <c r="AF14450" i="50"/>
  <c r="AF14449" i="50"/>
  <c r="AF14448" i="50"/>
  <c r="AF14447" i="50"/>
  <c r="AF14446" i="50"/>
  <c r="AF14445" i="50"/>
  <c r="AF14444" i="50"/>
  <c r="AF14443" i="50"/>
  <c r="AF14442" i="50"/>
  <c r="AF14441" i="50"/>
  <c r="AF14440" i="50"/>
  <c r="AF14439" i="50"/>
  <c r="AF14438" i="50"/>
  <c r="AF14437" i="50"/>
  <c r="AF14436" i="50"/>
  <c r="AF14435" i="50"/>
  <c r="AF14434" i="50"/>
  <c r="AF14433" i="50"/>
  <c r="AF14432" i="50"/>
  <c r="AF14431" i="50"/>
  <c r="AF14430" i="50"/>
  <c r="AF14429" i="50"/>
  <c r="AF14428" i="50"/>
  <c r="AF14427" i="50"/>
  <c r="AF14426" i="50"/>
  <c r="AF14425" i="50"/>
  <c r="AF14424" i="50"/>
  <c r="AF14423" i="50"/>
  <c r="AF14422" i="50"/>
  <c r="AF14421" i="50"/>
  <c r="AF14420" i="50"/>
  <c r="AF14419" i="50"/>
  <c r="AF14418" i="50"/>
  <c r="AF14417" i="50"/>
  <c r="AF14416" i="50"/>
  <c r="AF14415" i="50"/>
  <c r="AF14414" i="50"/>
  <c r="AF14413" i="50"/>
  <c r="AF14412" i="50"/>
  <c r="AF14411" i="50"/>
  <c r="AF14410" i="50"/>
  <c r="AF14409" i="50"/>
  <c r="AF14408" i="50"/>
  <c r="AF14407" i="50"/>
  <c r="AF14406" i="50"/>
  <c r="AF14405" i="50"/>
  <c r="AF14404" i="50"/>
  <c r="AF14403" i="50"/>
  <c r="AF14402" i="50"/>
  <c r="AF14401" i="50"/>
  <c r="AF14400" i="50"/>
  <c r="AF14399" i="50"/>
  <c r="AF14398" i="50"/>
  <c r="AF14397" i="50"/>
  <c r="AF14396" i="50"/>
  <c r="AF14395" i="50"/>
  <c r="AF14394" i="50"/>
  <c r="AF14393" i="50"/>
  <c r="AF14392" i="50"/>
  <c r="AF14391" i="50"/>
  <c r="AF14390" i="50"/>
  <c r="AF14389" i="50"/>
  <c r="AF14388" i="50"/>
  <c r="AF14387" i="50"/>
  <c r="AF14386" i="50"/>
  <c r="AF14385" i="50"/>
  <c r="AF14384" i="50"/>
  <c r="AF14383" i="50"/>
  <c r="AF14382" i="50"/>
  <c r="AF14381" i="50"/>
  <c r="AF14380" i="50"/>
  <c r="AF14379" i="50"/>
  <c r="AF14378" i="50"/>
  <c r="AF14377" i="50"/>
  <c r="AF14376" i="50"/>
  <c r="AF14375" i="50"/>
  <c r="AF14374" i="50"/>
  <c r="AF14373" i="50"/>
  <c r="AF14372" i="50"/>
  <c r="AF14371" i="50"/>
  <c r="AF14370" i="50"/>
  <c r="AF14369" i="50"/>
  <c r="AF14368" i="50"/>
  <c r="AF14367" i="50"/>
  <c r="AF14366" i="50"/>
  <c r="AF14365" i="50"/>
  <c r="AF14364" i="50"/>
  <c r="AF14363" i="50"/>
  <c r="AF14362" i="50"/>
  <c r="AF14361" i="50"/>
  <c r="AF14360" i="50"/>
  <c r="AF14359" i="50"/>
  <c r="AF14358" i="50"/>
  <c r="AF14357" i="50"/>
  <c r="AF14356" i="50"/>
  <c r="AF14355" i="50"/>
  <c r="AF14354" i="50"/>
  <c r="AF14353" i="50"/>
  <c r="AF14352" i="50"/>
  <c r="AF14351" i="50"/>
  <c r="AF14350" i="50"/>
  <c r="AF14349" i="50"/>
  <c r="AF14348" i="50"/>
  <c r="AF14347" i="50"/>
  <c r="AF14346" i="50"/>
  <c r="AF14345" i="50"/>
  <c r="AF14344" i="50"/>
  <c r="AF14343" i="50"/>
  <c r="AF14342" i="50"/>
  <c r="AF14341" i="50"/>
  <c r="AF14340" i="50"/>
  <c r="AF14339" i="50"/>
  <c r="AF14338" i="50"/>
  <c r="AF14337" i="50"/>
  <c r="AF14336" i="50"/>
  <c r="AF14335" i="50"/>
  <c r="AF14334" i="50"/>
  <c r="AF14333" i="50"/>
  <c r="AF14332" i="50"/>
  <c r="AF14331" i="50"/>
  <c r="AF14330" i="50"/>
  <c r="AF14329" i="50"/>
  <c r="AF14328" i="50"/>
  <c r="AF14327" i="50"/>
  <c r="AF14326" i="50"/>
  <c r="AF14325" i="50"/>
  <c r="AF14324" i="50"/>
  <c r="AF14323" i="50"/>
  <c r="AF14322" i="50"/>
  <c r="AF14321" i="50"/>
  <c r="AF14320" i="50"/>
  <c r="AF14319" i="50"/>
  <c r="AF14318" i="50"/>
  <c r="AF14317" i="50"/>
  <c r="AF14316" i="50"/>
  <c r="AF14315" i="50"/>
  <c r="AF14314" i="50"/>
  <c r="AF14313" i="50"/>
  <c r="AF14312" i="50"/>
  <c r="AF14311" i="50"/>
  <c r="AF14310" i="50"/>
  <c r="AF14309" i="50"/>
  <c r="AF14308" i="50"/>
  <c r="AF14307" i="50"/>
  <c r="AF14306" i="50"/>
  <c r="AF14305" i="50"/>
  <c r="AF14304" i="50"/>
  <c r="AF14303" i="50"/>
  <c r="AF14302" i="50"/>
  <c r="AF14301" i="50"/>
  <c r="AF14300" i="50"/>
  <c r="AF14299" i="50"/>
  <c r="AF14298" i="50"/>
  <c r="AF14297" i="50"/>
  <c r="AF14296" i="50"/>
  <c r="AF14295" i="50"/>
  <c r="AF14294" i="50"/>
  <c r="AF14293" i="50"/>
  <c r="AF14292" i="50"/>
  <c r="AF14291" i="50"/>
  <c r="AF14290" i="50"/>
  <c r="AF14289" i="50"/>
  <c r="AF14288" i="50"/>
  <c r="AF14287" i="50"/>
  <c r="AF14286" i="50"/>
  <c r="AF14285" i="50"/>
  <c r="AF14284" i="50"/>
  <c r="AF14283" i="50"/>
  <c r="AF14282" i="50"/>
  <c r="AF14281" i="50"/>
  <c r="AF14280" i="50"/>
  <c r="AF14279" i="50"/>
  <c r="AF14278" i="50"/>
  <c r="AF14277" i="50"/>
  <c r="AF14276" i="50"/>
  <c r="AF14275" i="50"/>
  <c r="AF14274" i="50"/>
  <c r="AF14273" i="50"/>
  <c r="AF14272" i="50"/>
  <c r="AF14271" i="50"/>
  <c r="AF14270" i="50"/>
  <c r="AF14269" i="50"/>
  <c r="AF14268" i="50"/>
  <c r="AF14267" i="50"/>
  <c r="AF14266" i="50"/>
  <c r="AF14265" i="50"/>
  <c r="AF14264" i="50"/>
  <c r="AF14263" i="50"/>
  <c r="AF14262" i="50"/>
  <c r="AF14261" i="50"/>
  <c r="AF14260" i="50"/>
  <c r="AF14259" i="50"/>
  <c r="AF14258" i="50"/>
  <c r="AF14257" i="50"/>
  <c r="AF14256" i="50"/>
  <c r="AF14255" i="50"/>
  <c r="AF14254" i="50"/>
  <c r="AF14253" i="50"/>
  <c r="AF14252" i="50"/>
  <c r="AF14251" i="50"/>
  <c r="AF14250" i="50"/>
  <c r="AF14249" i="50"/>
  <c r="AF14248" i="50"/>
  <c r="AF14247" i="50"/>
  <c r="AF14246" i="50"/>
  <c r="AF14245" i="50"/>
  <c r="AF14244" i="50"/>
  <c r="AF14243" i="50"/>
  <c r="AF14242" i="50"/>
  <c r="AF14241" i="50"/>
  <c r="AF14240" i="50"/>
  <c r="AF14239" i="50"/>
  <c r="AF14238" i="50"/>
  <c r="AF14237" i="50"/>
  <c r="AF14236" i="50"/>
  <c r="AF14235" i="50"/>
  <c r="AF14234" i="50"/>
  <c r="AF14233" i="50"/>
  <c r="AF14232" i="50"/>
  <c r="AF14231" i="50"/>
  <c r="AF14230" i="50"/>
  <c r="AF14229" i="50"/>
  <c r="AF14228" i="50"/>
  <c r="AF14227" i="50"/>
  <c r="AF14226" i="50"/>
  <c r="AF14225" i="50"/>
  <c r="AF14224" i="50"/>
  <c r="AF14223" i="50"/>
  <c r="AF14222" i="50"/>
  <c r="AF14221" i="50"/>
  <c r="AF14220" i="50"/>
  <c r="AF14219" i="50"/>
  <c r="AF14218" i="50"/>
  <c r="AF14217" i="50"/>
  <c r="AF14216" i="50"/>
  <c r="AF14215" i="50"/>
  <c r="AF14214" i="50"/>
  <c r="AF14213" i="50"/>
  <c r="AF14212" i="50"/>
  <c r="AF14211" i="50"/>
  <c r="AF14210" i="50"/>
  <c r="AF14209" i="50"/>
  <c r="AF14208" i="50"/>
  <c r="AF14207" i="50"/>
  <c r="AF14206" i="50"/>
  <c r="AF14205" i="50"/>
  <c r="AF14204" i="50"/>
  <c r="AF14203" i="50"/>
  <c r="AF14202" i="50"/>
  <c r="AF14201" i="50"/>
  <c r="AF14200" i="50"/>
  <c r="AF14199" i="50"/>
  <c r="AF14198" i="50"/>
  <c r="AF14197" i="50"/>
  <c r="AF14196" i="50"/>
  <c r="AF14195" i="50"/>
  <c r="AF14194" i="50"/>
  <c r="AF14193" i="50"/>
  <c r="AF14192" i="50"/>
  <c r="AF14191" i="50"/>
  <c r="AF14190" i="50"/>
  <c r="AF14189" i="50"/>
  <c r="AF14188" i="50"/>
  <c r="AF14187" i="50"/>
  <c r="AF14186" i="50"/>
  <c r="AF14185" i="50"/>
  <c r="AF14184" i="50"/>
  <c r="AF14183" i="50"/>
  <c r="AF14182" i="50"/>
  <c r="AF14181" i="50"/>
  <c r="AF14180" i="50"/>
  <c r="AF14179" i="50"/>
  <c r="AF14178" i="50"/>
  <c r="AF14177" i="50"/>
  <c r="AF14176" i="50"/>
  <c r="AF14175" i="50"/>
  <c r="AF14174" i="50"/>
  <c r="AF14173" i="50"/>
  <c r="AF14172" i="50"/>
  <c r="AF14171" i="50"/>
  <c r="AF14170" i="50"/>
  <c r="AF14169" i="50"/>
  <c r="AF14168" i="50"/>
  <c r="AF14167" i="50"/>
  <c r="AF14166" i="50"/>
  <c r="AF14165" i="50"/>
  <c r="AF14164" i="50"/>
  <c r="AF14163" i="50"/>
  <c r="AF14162" i="50"/>
  <c r="AF14161" i="50"/>
  <c r="AF14160" i="50"/>
  <c r="AF14159" i="50"/>
  <c r="AF14158" i="50"/>
  <c r="AF14157" i="50"/>
  <c r="AF14156" i="50"/>
  <c r="AF14155" i="50"/>
  <c r="AF14154" i="50"/>
  <c r="AF14153" i="50"/>
  <c r="AF14152" i="50"/>
  <c r="AF14151" i="50"/>
  <c r="AF14150" i="50"/>
  <c r="AF14149" i="50"/>
  <c r="AF14148" i="50"/>
  <c r="AF14147" i="50"/>
  <c r="AF14146" i="50"/>
  <c r="AF14145" i="50"/>
  <c r="AF14144" i="50"/>
  <c r="AF14143" i="50"/>
  <c r="AF14142" i="50"/>
  <c r="AF14141" i="50"/>
  <c r="AF14140" i="50"/>
  <c r="AF14139" i="50"/>
  <c r="AF14138" i="50"/>
  <c r="AF14137" i="50"/>
  <c r="AF14136" i="50"/>
  <c r="AF14135" i="50"/>
  <c r="AF14134" i="50"/>
  <c r="AF14133" i="50"/>
  <c r="AF14132" i="50"/>
  <c r="AF14131" i="50"/>
  <c r="AF14130" i="50"/>
  <c r="AF14129" i="50"/>
  <c r="AF14128" i="50"/>
  <c r="AF14127" i="50"/>
  <c r="AF14126" i="50"/>
  <c r="AF14125" i="50"/>
  <c r="AF14124" i="50"/>
  <c r="AF14123" i="50"/>
  <c r="AF14122" i="50"/>
  <c r="AF14121" i="50"/>
  <c r="AF14120" i="50"/>
  <c r="AF14119" i="50"/>
  <c r="AF14118" i="50"/>
  <c r="AF14117" i="50"/>
  <c r="AF14116" i="50"/>
  <c r="AF14115" i="50"/>
  <c r="AF14114" i="50"/>
  <c r="AF14113" i="50"/>
  <c r="AF14112" i="50"/>
  <c r="AF14111" i="50"/>
  <c r="AF14110" i="50"/>
  <c r="AF14109" i="50"/>
  <c r="AF14108" i="50"/>
  <c r="AF14107" i="50"/>
  <c r="AF14106" i="50"/>
  <c r="AF14105" i="50"/>
  <c r="AF14104" i="50"/>
  <c r="AF14103" i="50"/>
  <c r="AF14102" i="50"/>
  <c r="AF14101" i="50"/>
  <c r="AF14100" i="50"/>
  <c r="AF14099" i="50"/>
  <c r="AF14098" i="50"/>
  <c r="AF14097" i="50"/>
  <c r="AF14096" i="50"/>
  <c r="AF14095" i="50"/>
  <c r="AF14094" i="50"/>
  <c r="AF14093" i="50"/>
  <c r="AF14092" i="50"/>
  <c r="AF14091" i="50"/>
  <c r="AF14090" i="50"/>
  <c r="AF14089" i="50"/>
  <c r="AF14088" i="50"/>
  <c r="AF14087" i="50"/>
  <c r="AF14086" i="50"/>
  <c r="AF14085" i="50"/>
  <c r="AF14084" i="50"/>
  <c r="AF14083" i="50"/>
  <c r="AF14082" i="50"/>
  <c r="AF14081" i="50"/>
  <c r="AF14080" i="50"/>
  <c r="AF14079" i="50"/>
  <c r="AF14078" i="50"/>
  <c r="AF14077" i="50"/>
  <c r="AF14076" i="50"/>
  <c r="AF14075" i="50"/>
  <c r="AF14074" i="50"/>
  <c r="AF14073" i="50"/>
  <c r="AF14072" i="50"/>
  <c r="AF14071" i="50"/>
  <c r="AF14070" i="50"/>
  <c r="AF14069" i="50"/>
  <c r="AF14068" i="50"/>
  <c r="AF14067" i="50"/>
  <c r="AF14066" i="50"/>
  <c r="AF14065" i="50"/>
  <c r="AF14064" i="50"/>
  <c r="AF14063" i="50"/>
  <c r="AF14062" i="50"/>
  <c r="AF14061" i="50"/>
  <c r="AF14060" i="50"/>
  <c r="AF14059" i="50"/>
  <c r="AF14058" i="50"/>
  <c r="AF14057" i="50"/>
  <c r="AF14056" i="50"/>
  <c r="AF14055" i="50"/>
  <c r="AF14054" i="50"/>
  <c r="AF14053" i="50"/>
  <c r="AF14052" i="50"/>
  <c r="AF14051" i="50"/>
  <c r="AF14050" i="50"/>
  <c r="AF14049" i="50"/>
  <c r="AF14048" i="50"/>
  <c r="AF14047" i="50"/>
  <c r="AF14046" i="50"/>
  <c r="AF14045" i="50"/>
  <c r="AF14044" i="50"/>
  <c r="AF14043" i="50"/>
  <c r="AF14042" i="50"/>
  <c r="AF14041" i="50"/>
  <c r="AF14040" i="50"/>
  <c r="AF14039" i="50"/>
  <c r="AF14038" i="50"/>
  <c r="AF14037" i="50"/>
  <c r="AF14036" i="50"/>
  <c r="AF14035" i="50"/>
  <c r="AF14034" i="50"/>
  <c r="AF14033" i="50"/>
  <c r="AF14032" i="50"/>
  <c r="AF14031" i="50"/>
  <c r="AF14030" i="50"/>
  <c r="AF14029" i="50"/>
  <c r="AF14028" i="50"/>
  <c r="AF14027" i="50"/>
  <c r="AF14026" i="50"/>
  <c r="AF14025" i="50"/>
  <c r="AF14024" i="50"/>
  <c r="AF14023" i="50"/>
  <c r="AF14022" i="50"/>
  <c r="AF14021" i="50"/>
  <c r="AF14020" i="50"/>
  <c r="AF14019" i="50"/>
  <c r="AF14018" i="50"/>
  <c r="AF14017" i="50"/>
  <c r="AF14016" i="50"/>
  <c r="AF14015" i="50"/>
  <c r="AF14014" i="50"/>
  <c r="AF14013" i="50"/>
  <c r="AF14012" i="50"/>
  <c r="AF14011" i="50"/>
  <c r="AF14010" i="50"/>
  <c r="AF14009" i="50"/>
  <c r="AF14008" i="50"/>
  <c r="AF14007" i="50"/>
  <c r="AF14006" i="50"/>
  <c r="AF14005" i="50"/>
  <c r="AF14004" i="50"/>
  <c r="AF14003" i="50"/>
  <c r="AF14002" i="50"/>
  <c r="AF14001" i="50"/>
  <c r="AF14000" i="50"/>
  <c r="AF13999" i="50"/>
  <c r="AF13998" i="50"/>
  <c r="AF13997" i="50"/>
  <c r="AF13996" i="50"/>
  <c r="AF13995" i="50"/>
  <c r="AF13994" i="50"/>
  <c r="AF13993" i="50"/>
  <c r="AF13992" i="50"/>
  <c r="AF13991" i="50"/>
  <c r="AF13990" i="50"/>
  <c r="AF13989" i="50"/>
  <c r="AF13988" i="50"/>
  <c r="AF13987" i="50"/>
  <c r="AF13986" i="50"/>
  <c r="AF13985" i="50"/>
  <c r="AF13984" i="50"/>
  <c r="AF13983" i="50"/>
  <c r="AF13982" i="50"/>
  <c r="AF13981" i="50"/>
  <c r="AF13980" i="50"/>
  <c r="AF13979" i="50"/>
  <c r="AF13978" i="50"/>
  <c r="AF13977" i="50"/>
  <c r="AF13976" i="50"/>
  <c r="AF13975" i="50"/>
  <c r="AF13974" i="50"/>
  <c r="AF13973" i="50"/>
  <c r="AF13972" i="50"/>
  <c r="AF13971" i="50"/>
  <c r="AF13970" i="50"/>
  <c r="AF13969" i="50"/>
  <c r="AF13968" i="50"/>
  <c r="AF13967" i="50"/>
  <c r="AF13966" i="50"/>
  <c r="AF13965" i="50"/>
  <c r="AF13964" i="50"/>
  <c r="AF13963" i="50"/>
  <c r="AF13962" i="50"/>
  <c r="AF13961" i="50"/>
  <c r="AF13960" i="50"/>
  <c r="AF13959" i="50"/>
  <c r="AF13958" i="50"/>
  <c r="AF13957" i="50"/>
  <c r="AF13956" i="50"/>
  <c r="AF13955" i="50"/>
  <c r="AF13954" i="50"/>
  <c r="AF13953" i="50"/>
  <c r="AF13952" i="50"/>
  <c r="AF13951" i="50"/>
  <c r="AF13950" i="50"/>
  <c r="AF13949" i="50"/>
  <c r="AF13948" i="50"/>
  <c r="AF13947" i="50"/>
  <c r="AF13946" i="50"/>
  <c r="AF13945" i="50"/>
  <c r="AF13944" i="50"/>
  <c r="AF13943" i="50"/>
  <c r="AF13942" i="50"/>
  <c r="AF13941" i="50"/>
  <c r="AF13940" i="50"/>
  <c r="AF13939" i="50"/>
  <c r="AF13938" i="50"/>
  <c r="AF13937" i="50"/>
  <c r="AF13936" i="50"/>
  <c r="AF13935" i="50"/>
  <c r="AF13934" i="50"/>
  <c r="AF13933" i="50"/>
  <c r="AF13932" i="50"/>
  <c r="AF13931" i="50"/>
  <c r="AF13930" i="50"/>
  <c r="AF13929" i="50"/>
  <c r="AF13928" i="50"/>
  <c r="AF13927" i="50"/>
  <c r="AF13926" i="50"/>
  <c r="AF13925" i="50"/>
  <c r="AF13924" i="50"/>
  <c r="AF13923" i="50"/>
  <c r="AF13922" i="50"/>
  <c r="AF13921" i="50"/>
  <c r="AF13920" i="50"/>
  <c r="AF13919" i="50"/>
  <c r="AF13918" i="50"/>
  <c r="AF13917" i="50"/>
  <c r="AF13916" i="50"/>
  <c r="AF13915" i="50"/>
  <c r="AF13914" i="50"/>
  <c r="AF13913" i="50"/>
  <c r="AF13912" i="50"/>
  <c r="AF13911" i="50"/>
  <c r="AF13910" i="50"/>
  <c r="AF13909" i="50"/>
  <c r="AF13908" i="50"/>
  <c r="AF13907" i="50"/>
  <c r="AF13906" i="50"/>
  <c r="AF13905" i="50"/>
  <c r="AF13904" i="50"/>
  <c r="AF13903" i="50"/>
  <c r="AF13902" i="50"/>
  <c r="AF13901" i="50"/>
  <c r="AF13900" i="50"/>
  <c r="AF13899" i="50"/>
  <c r="AF13898" i="50"/>
  <c r="AF13897" i="50"/>
  <c r="AF13896" i="50"/>
  <c r="AF13895" i="50"/>
  <c r="AF13894" i="50"/>
  <c r="AF13893" i="50"/>
  <c r="AF13892" i="50"/>
  <c r="AF13891" i="50"/>
  <c r="AF13890" i="50"/>
  <c r="AF13889" i="50"/>
  <c r="AF13888" i="50"/>
  <c r="AF13887" i="50"/>
  <c r="AF13886" i="50"/>
  <c r="AF13885" i="50"/>
  <c r="AF13884" i="50"/>
  <c r="AF13883" i="50"/>
  <c r="AF13882" i="50"/>
  <c r="AF13881" i="50"/>
  <c r="AF13880" i="50"/>
  <c r="AF13879" i="50"/>
  <c r="AF13878" i="50"/>
  <c r="AF13877" i="50"/>
  <c r="AF13876" i="50"/>
  <c r="AF13875" i="50"/>
  <c r="AF13874" i="50"/>
  <c r="AF13873" i="50"/>
  <c r="AF13872" i="50"/>
  <c r="AF13871" i="50"/>
  <c r="AF13870" i="50"/>
  <c r="AF13869" i="50"/>
  <c r="AF13868" i="50"/>
  <c r="AF13867" i="50"/>
  <c r="AF13866" i="50"/>
  <c r="AF13865" i="50"/>
  <c r="AF13864" i="50"/>
  <c r="AF13863" i="50"/>
  <c r="AF13862" i="50"/>
  <c r="AF13861" i="50"/>
  <c r="AF13860" i="50"/>
  <c r="AF13859" i="50"/>
  <c r="AF13858" i="50"/>
  <c r="AF13857" i="50"/>
  <c r="AF13856" i="50"/>
  <c r="AF13855" i="50"/>
  <c r="AF13854" i="50"/>
  <c r="AF13853" i="50"/>
  <c r="AF13852" i="50"/>
  <c r="AF13851" i="50"/>
  <c r="AF13850" i="50"/>
  <c r="AF13849" i="50"/>
  <c r="AF13848" i="50"/>
  <c r="AF13847" i="50"/>
  <c r="AF13846" i="50"/>
  <c r="AF13845" i="50"/>
  <c r="AF13844" i="50"/>
  <c r="AF13843" i="50"/>
  <c r="AF13842" i="50"/>
  <c r="AF13841" i="50"/>
  <c r="AF13840" i="50"/>
  <c r="AF13839" i="50"/>
  <c r="AF13838" i="50"/>
  <c r="AF13837" i="50"/>
  <c r="AF13836" i="50"/>
  <c r="AF13835" i="50"/>
  <c r="AF13834" i="50"/>
  <c r="AF13833" i="50"/>
  <c r="AF13832" i="50"/>
  <c r="AF13831" i="50"/>
  <c r="AF13830" i="50"/>
  <c r="AF13829" i="50"/>
  <c r="AF13828" i="50"/>
  <c r="AF13827" i="50"/>
  <c r="AF13826" i="50"/>
  <c r="AF13825" i="50"/>
  <c r="AF13824" i="50"/>
  <c r="AF13823" i="50"/>
  <c r="AF13822" i="50"/>
  <c r="AF13821" i="50"/>
  <c r="AF13820" i="50"/>
  <c r="AF13819" i="50"/>
  <c r="AF13818" i="50"/>
  <c r="AF13817" i="50"/>
  <c r="AF13816" i="50"/>
  <c r="AF13815" i="50"/>
  <c r="AF13814" i="50"/>
  <c r="AF13813" i="50"/>
  <c r="AF13812" i="50"/>
  <c r="AF13811" i="50"/>
  <c r="AF13810" i="50"/>
  <c r="AF13809" i="50"/>
  <c r="AF13808" i="50"/>
  <c r="AF13807" i="50"/>
  <c r="AF13806" i="50"/>
  <c r="AF13805" i="50"/>
  <c r="AF13804" i="50"/>
  <c r="AF13803" i="50"/>
  <c r="AF13802" i="50"/>
  <c r="AF13801" i="50"/>
  <c r="AF13800" i="50"/>
  <c r="AF13799" i="50"/>
  <c r="AF13798" i="50"/>
  <c r="AF13797" i="50"/>
  <c r="AF13796" i="50"/>
  <c r="AF13795" i="50"/>
  <c r="AF13794" i="50"/>
  <c r="AF13793" i="50"/>
  <c r="AF13792" i="50"/>
  <c r="AF13791" i="50"/>
  <c r="AF13790" i="50"/>
  <c r="AF13789" i="50"/>
  <c r="AF13788" i="50"/>
  <c r="AF13787" i="50"/>
  <c r="AF13786" i="50"/>
  <c r="AF13785" i="50"/>
  <c r="AF13784" i="50"/>
  <c r="AF13783" i="50"/>
  <c r="AF13782" i="50"/>
  <c r="AF13781" i="50"/>
  <c r="AF13780" i="50"/>
  <c r="AF13779" i="50"/>
  <c r="AF13778" i="50"/>
  <c r="AF13777" i="50"/>
  <c r="AF13776" i="50"/>
  <c r="AF13775" i="50"/>
  <c r="AF13774" i="50"/>
  <c r="AF13773" i="50"/>
  <c r="AF13772" i="50"/>
  <c r="AF13771" i="50"/>
  <c r="AF13770" i="50"/>
  <c r="AF13769" i="50"/>
  <c r="AF13768" i="50"/>
  <c r="AF13767" i="50"/>
  <c r="AF13766" i="50"/>
  <c r="AF13765" i="50"/>
  <c r="AF13764" i="50"/>
  <c r="AF13763" i="50"/>
  <c r="AF13762" i="50"/>
  <c r="AF13761" i="50"/>
  <c r="AF13760" i="50"/>
  <c r="AF13759" i="50"/>
  <c r="AF13758" i="50"/>
  <c r="AF13757" i="50"/>
  <c r="AF13756" i="50"/>
  <c r="AF13755" i="50"/>
  <c r="AF13754" i="50"/>
  <c r="AF13753" i="50"/>
  <c r="AF13752" i="50"/>
  <c r="AF13751" i="50"/>
  <c r="AF13750" i="50"/>
  <c r="AF13749" i="50"/>
  <c r="AF13748" i="50"/>
  <c r="AF13747" i="50"/>
  <c r="AF13746" i="50"/>
  <c r="AF13745" i="50"/>
  <c r="AF13744" i="50"/>
  <c r="AF13743" i="50"/>
  <c r="AF13742" i="50"/>
  <c r="AF13741" i="50"/>
  <c r="AF13740" i="50"/>
  <c r="AF13739" i="50"/>
  <c r="AF13738" i="50"/>
  <c r="AF13737" i="50"/>
  <c r="AF13736" i="50"/>
  <c r="AF13735" i="50"/>
  <c r="AF13734" i="50"/>
  <c r="AF13733" i="50"/>
  <c r="AF13732" i="50"/>
  <c r="AF13731" i="50"/>
  <c r="AF13730" i="50"/>
  <c r="AF13729" i="50"/>
  <c r="AF13728" i="50"/>
  <c r="AF13727" i="50"/>
  <c r="AF13726" i="50"/>
  <c r="AF13725" i="50"/>
  <c r="AF13724" i="50"/>
  <c r="AF13723" i="50"/>
  <c r="AF13722" i="50"/>
  <c r="AF13721" i="50"/>
  <c r="AF13720" i="50"/>
  <c r="AF13719" i="50"/>
  <c r="AF13718" i="50"/>
  <c r="AF13717" i="50"/>
  <c r="AF13716" i="50"/>
  <c r="AF13715" i="50"/>
  <c r="AF13714" i="50"/>
  <c r="AF13713" i="50"/>
  <c r="AF13712" i="50"/>
  <c r="AF13711" i="50"/>
  <c r="AF13710" i="50"/>
  <c r="AF13709" i="50"/>
  <c r="AF13708" i="50"/>
  <c r="AF13707" i="50"/>
  <c r="AF13706" i="50"/>
  <c r="AF13705" i="50"/>
  <c r="AF13704" i="50"/>
  <c r="AF13703" i="50"/>
  <c r="AF13702" i="50"/>
  <c r="AF13701" i="50"/>
  <c r="AF13700" i="50"/>
  <c r="AF13699" i="50"/>
  <c r="AF13698" i="50"/>
  <c r="AF13697" i="50"/>
  <c r="AF13696" i="50"/>
  <c r="AF13695" i="50"/>
  <c r="AF13694" i="50"/>
  <c r="AF13693" i="50"/>
  <c r="AF13692" i="50"/>
  <c r="AF13691" i="50"/>
  <c r="AF13690" i="50"/>
  <c r="AF13689" i="50"/>
  <c r="AF13688" i="50"/>
  <c r="AF13687" i="50"/>
  <c r="AF13686" i="50"/>
  <c r="AF13685" i="50"/>
  <c r="AF13684" i="50"/>
  <c r="AF13683" i="50"/>
  <c r="AF13682" i="50"/>
  <c r="AF13681" i="50"/>
  <c r="AF13680" i="50"/>
  <c r="AF13679" i="50"/>
  <c r="AF13678" i="50"/>
  <c r="AF13677" i="50"/>
  <c r="AF13676" i="50"/>
  <c r="AF13675" i="50"/>
  <c r="AF13674" i="50"/>
  <c r="AF13673" i="50"/>
  <c r="AF13672" i="50"/>
  <c r="AF13671" i="50"/>
  <c r="AF13670" i="50"/>
  <c r="AF13669" i="50"/>
  <c r="AF13668" i="50"/>
  <c r="AF13667" i="50"/>
  <c r="AF13666" i="50"/>
  <c r="AF13665" i="50"/>
  <c r="AF13664" i="50"/>
  <c r="AF13663" i="50"/>
  <c r="AF13662" i="50"/>
  <c r="AF13661" i="50"/>
  <c r="AF13660" i="50"/>
  <c r="AF13659" i="50"/>
  <c r="AF13658" i="50"/>
  <c r="AF13657" i="50"/>
  <c r="AF13656" i="50"/>
  <c r="AF13655" i="50"/>
  <c r="AF13654" i="50"/>
  <c r="AF13653" i="50"/>
  <c r="AF13652" i="50"/>
  <c r="AF13651" i="50"/>
  <c r="AF13650" i="50"/>
  <c r="AF13649" i="50"/>
  <c r="AF13648" i="50"/>
  <c r="AF13647" i="50"/>
  <c r="AF13646" i="50"/>
  <c r="AF13645" i="50"/>
  <c r="AF13644" i="50"/>
  <c r="AF13643" i="50"/>
  <c r="AF13642" i="50"/>
  <c r="AF13641" i="50"/>
  <c r="AF13640" i="50"/>
  <c r="AF13639" i="50"/>
  <c r="AF13638" i="50"/>
  <c r="AF13637" i="50"/>
  <c r="AF13636" i="50"/>
  <c r="AF13635" i="50"/>
  <c r="AF13634" i="50"/>
  <c r="AF13633" i="50"/>
  <c r="AF13632" i="50"/>
  <c r="AF13631" i="50"/>
  <c r="AF13630" i="50"/>
  <c r="AF13629" i="50"/>
  <c r="AF13628" i="50"/>
  <c r="AF13627" i="50"/>
  <c r="AF13626" i="50"/>
  <c r="AF13625" i="50"/>
  <c r="AF13624" i="50"/>
  <c r="AF13623" i="50"/>
  <c r="AF13622" i="50"/>
  <c r="AF13621" i="50"/>
  <c r="AF13620" i="50"/>
  <c r="AF13619" i="50"/>
  <c r="AF13618" i="50"/>
  <c r="AF13617" i="50"/>
  <c r="AF13616" i="50"/>
  <c r="AF13615" i="50"/>
  <c r="AF13614" i="50"/>
  <c r="AF13613" i="50"/>
  <c r="AF13612" i="50"/>
  <c r="AF13611" i="50"/>
  <c r="AF13610" i="50"/>
  <c r="AF13609" i="50"/>
  <c r="AF13608" i="50"/>
  <c r="AF13607" i="50"/>
  <c r="AF13606" i="50"/>
  <c r="AF13605" i="50"/>
  <c r="AF13604" i="50"/>
  <c r="AF13603" i="50"/>
  <c r="AF13602" i="50"/>
  <c r="AF13601" i="50"/>
  <c r="AF13600" i="50"/>
  <c r="AF13599" i="50"/>
  <c r="AF13598" i="50"/>
  <c r="AF13597" i="50"/>
  <c r="AF13596" i="50"/>
  <c r="AF13595" i="50"/>
  <c r="AF13594" i="50"/>
  <c r="AF13593" i="50"/>
  <c r="AF13592" i="50"/>
  <c r="AF13591" i="50"/>
  <c r="AF13590" i="50"/>
  <c r="AF13589" i="50"/>
  <c r="AF13588" i="50"/>
  <c r="AF13587" i="50"/>
  <c r="AF13586" i="50"/>
  <c r="AF13585" i="50"/>
  <c r="AF13584" i="50"/>
  <c r="AF13583" i="50"/>
  <c r="AF13582" i="50"/>
  <c r="AF13581" i="50"/>
  <c r="AF13580" i="50"/>
  <c r="AF13579" i="50"/>
  <c r="AF13578" i="50"/>
  <c r="AF13577" i="50"/>
  <c r="AF13576" i="50"/>
  <c r="AF13575" i="50"/>
  <c r="AF13574" i="50"/>
  <c r="AF13573" i="50"/>
  <c r="AF13572" i="50"/>
  <c r="AF13571" i="50"/>
  <c r="AF13570" i="50"/>
  <c r="AF13569" i="50"/>
  <c r="AF13568" i="50"/>
  <c r="AF13567" i="50"/>
  <c r="AF13566" i="50"/>
  <c r="AF13565" i="50"/>
  <c r="AF13564" i="50"/>
  <c r="AF13563" i="50"/>
  <c r="AF13562" i="50"/>
  <c r="AF13561" i="50"/>
  <c r="AF13560" i="50"/>
  <c r="AF13559" i="50"/>
  <c r="AF13558" i="50"/>
  <c r="AF13557" i="50"/>
  <c r="AF13556" i="50"/>
  <c r="AF13555" i="50"/>
  <c r="AF13554" i="50"/>
  <c r="AF13553" i="50"/>
  <c r="AF13552" i="50"/>
  <c r="AF13551" i="50"/>
  <c r="AF13550" i="50"/>
  <c r="AF13549" i="50"/>
  <c r="AF13548" i="50"/>
  <c r="AF13547" i="50"/>
  <c r="AF13546" i="50"/>
  <c r="AF13545" i="50"/>
  <c r="AF13544" i="50"/>
  <c r="AF13543" i="50"/>
  <c r="AF13542" i="50"/>
  <c r="AF13541" i="50"/>
  <c r="AF13540" i="50"/>
  <c r="AF13539" i="50"/>
  <c r="AF13538" i="50"/>
  <c r="AF13537" i="50"/>
  <c r="AF13536" i="50"/>
  <c r="AF13535" i="50"/>
  <c r="AF13534" i="50"/>
  <c r="AF13533" i="50"/>
  <c r="AF13532" i="50"/>
  <c r="AF13531" i="50"/>
  <c r="AF13530" i="50"/>
  <c r="AF13529" i="50"/>
  <c r="AF13528" i="50"/>
  <c r="AF13527" i="50"/>
  <c r="AF13526" i="50"/>
  <c r="AF13525" i="50"/>
  <c r="AF13524" i="50"/>
  <c r="AF13523" i="50"/>
  <c r="AF13522" i="50"/>
  <c r="AF13521" i="50"/>
  <c r="AF13520" i="50"/>
  <c r="AF13519" i="50"/>
  <c r="AF13518" i="50"/>
  <c r="AF13517" i="50"/>
  <c r="AF13516" i="50"/>
  <c r="AF13515" i="50"/>
  <c r="AF13514" i="50"/>
  <c r="AF13513" i="50"/>
  <c r="AF13512" i="50"/>
  <c r="AF13511" i="50"/>
  <c r="AF13510" i="50"/>
  <c r="AF13509" i="50"/>
  <c r="AF13508" i="50"/>
  <c r="AF13507" i="50"/>
  <c r="AF13506" i="50"/>
  <c r="AF13505" i="50"/>
  <c r="AF13504" i="50"/>
  <c r="AF13503" i="50"/>
  <c r="AF13502" i="50"/>
  <c r="AF13501" i="50"/>
  <c r="AF13500" i="50"/>
  <c r="AF13499" i="50"/>
  <c r="AF13498" i="50"/>
  <c r="AF13497" i="50"/>
  <c r="AF13496" i="50"/>
  <c r="AF13495" i="50"/>
  <c r="AF13494" i="50"/>
  <c r="AF13493" i="50"/>
  <c r="AF13492" i="50"/>
  <c r="AF13491" i="50"/>
  <c r="AF13490" i="50"/>
  <c r="AF13489" i="50"/>
  <c r="AF13488" i="50"/>
  <c r="AF13487" i="50"/>
  <c r="AF13486" i="50"/>
  <c r="AF13485" i="50"/>
  <c r="AF13484" i="50"/>
  <c r="AF13483" i="50"/>
  <c r="AF13482" i="50"/>
  <c r="AF13481" i="50"/>
  <c r="AF13480" i="50"/>
  <c r="AF13479" i="50"/>
  <c r="AF13478" i="50"/>
  <c r="AF13477" i="50"/>
  <c r="AF13476" i="50"/>
  <c r="AF13475" i="50"/>
  <c r="AF13474" i="50"/>
  <c r="AF13473" i="50"/>
  <c r="AF13472" i="50"/>
  <c r="AF13471" i="50"/>
  <c r="AF13470" i="50"/>
  <c r="AF13469" i="50"/>
  <c r="AF13468" i="50"/>
  <c r="AF13467" i="50"/>
  <c r="AF13466" i="50"/>
  <c r="AF13465" i="50"/>
  <c r="AF13464" i="50"/>
  <c r="AF13463" i="50"/>
  <c r="AF13462" i="50"/>
  <c r="AF13461" i="50"/>
  <c r="AF13460" i="50"/>
  <c r="AF13459" i="50"/>
  <c r="AF13458" i="50"/>
  <c r="AF13457" i="50"/>
  <c r="AF13456" i="50"/>
  <c r="AF13455" i="50"/>
  <c r="AF13454" i="50"/>
  <c r="AF13453" i="50"/>
  <c r="AF13452" i="50"/>
  <c r="AF13451" i="50"/>
  <c r="AF13450" i="50"/>
  <c r="AF13449" i="50"/>
  <c r="AF13448" i="50"/>
  <c r="AF13447" i="50"/>
  <c r="AF13446" i="50"/>
  <c r="AF13445" i="50"/>
  <c r="AF13444" i="50"/>
  <c r="AF13443" i="50"/>
  <c r="AF13442" i="50"/>
  <c r="AF13441" i="50"/>
  <c r="AF13440" i="50"/>
  <c r="AF13439" i="50"/>
  <c r="AF13438" i="50"/>
  <c r="AF13437" i="50"/>
  <c r="AF13436" i="50"/>
  <c r="AF13435" i="50"/>
  <c r="AF13434" i="50"/>
  <c r="AF13433" i="50"/>
  <c r="AF13432" i="50"/>
  <c r="AF13431" i="50"/>
  <c r="AF13430" i="50"/>
  <c r="AF13429" i="50"/>
  <c r="AF13428" i="50"/>
  <c r="AF13427" i="50"/>
  <c r="AF13426" i="50"/>
  <c r="AF13425" i="50"/>
  <c r="AF13424" i="50"/>
  <c r="AF13423" i="50"/>
  <c r="AF13422" i="50"/>
  <c r="AF13421" i="50"/>
  <c r="AF13420" i="50"/>
  <c r="AF13419" i="50"/>
  <c r="AF13418" i="50"/>
  <c r="AF13417" i="50"/>
  <c r="AF13416" i="50"/>
  <c r="AF13415" i="50"/>
  <c r="AF13414" i="50"/>
  <c r="AF13413" i="50"/>
  <c r="AF13412" i="50"/>
  <c r="AF13411" i="50"/>
  <c r="AF13410" i="50"/>
  <c r="AF13409" i="50"/>
  <c r="AF13408" i="50"/>
  <c r="AF13407" i="50"/>
  <c r="AF13406" i="50"/>
  <c r="AF13405" i="50"/>
  <c r="AF13404" i="50"/>
  <c r="AF13403" i="50"/>
  <c r="AF13402" i="50"/>
  <c r="AF13401" i="50"/>
  <c r="AF13400" i="50"/>
  <c r="AF13399" i="50"/>
  <c r="AF13398" i="50"/>
  <c r="AF13397" i="50"/>
  <c r="AF13396" i="50"/>
  <c r="AF13395" i="50"/>
  <c r="AF13394" i="50"/>
  <c r="AF13393" i="50"/>
  <c r="AF13392" i="50"/>
  <c r="AF13391" i="50"/>
  <c r="AF13390" i="50"/>
  <c r="AF13389" i="50"/>
  <c r="AF13388" i="50"/>
  <c r="AF13387" i="50"/>
  <c r="AF13386" i="50"/>
  <c r="AF13385" i="50"/>
  <c r="AF13384" i="50"/>
  <c r="AF13383" i="50"/>
  <c r="AF13382" i="50"/>
  <c r="AF13381" i="50"/>
  <c r="AF13380" i="50"/>
  <c r="AF13379" i="50"/>
  <c r="AF13378" i="50"/>
  <c r="AF13377" i="50"/>
  <c r="AF13376" i="50"/>
  <c r="AF13375" i="50"/>
  <c r="AF13374" i="50"/>
  <c r="AF13373" i="50"/>
  <c r="AF13372" i="50"/>
  <c r="AF13371" i="50"/>
  <c r="AF13370" i="50"/>
  <c r="AF13369" i="50"/>
  <c r="AF13368" i="50"/>
  <c r="AF13367" i="50"/>
  <c r="AF13366" i="50"/>
  <c r="AF13365" i="50"/>
  <c r="AF13364" i="50"/>
  <c r="AF13363" i="50"/>
  <c r="AF13362" i="50"/>
  <c r="AF13361" i="50"/>
  <c r="AF13360" i="50"/>
  <c r="AF13359" i="50"/>
  <c r="AF13358" i="50"/>
  <c r="AF13357" i="50"/>
  <c r="AF13356" i="50"/>
  <c r="AF13355" i="50"/>
  <c r="AF13354" i="50"/>
  <c r="AF13353" i="50"/>
  <c r="AF13352" i="50"/>
  <c r="AF13351" i="50"/>
  <c r="AF13350" i="50"/>
  <c r="AF13349" i="50"/>
  <c r="AF13348" i="50"/>
  <c r="AF13347" i="50"/>
  <c r="AF13346" i="50"/>
  <c r="AF13345" i="50"/>
  <c r="AF13344" i="50"/>
  <c r="AF13343" i="50"/>
  <c r="AF13342" i="50"/>
  <c r="AF13341" i="50"/>
  <c r="AF13340" i="50"/>
  <c r="AF13339" i="50"/>
  <c r="AF13338" i="50"/>
  <c r="AF13337" i="50"/>
  <c r="AF13336" i="50"/>
  <c r="AF13335" i="50"/>
  <c r="AF13334" i="50"/>
  <c r="AF13333" i="50"/>
  <c r="AF13332" i="50"/>
  <c r="AF13331" i="50"/>
  <c r="AF13330" i="50"/>
  <c r="AF13329" i="50"/>
  <c r="AF13328" i="50"/>
  <c r="AF13327" i="50"/>
  <c r="AF13326" i="50"/>
  <c r="AF13325" i="50"/>
  <c r="AF13324" i="50"/>
  <c r="AF13323" i="50"/>
  <c r="AF13322" i="50"/>
  <c r="AF13321" i="50"/>
  <c r="AF13320" i="50"/>
  <c r="AF13319" i="50"/>
  <c r="AF13318" i="50"/>
  <c r="AF13317" i="50"/>
  <c r="AF13316" i="50"/>
  <c r="AF13315" i="50"/>
  <c r="AF13314" i="50"/>
  <c r="AF13313" i="50"/>
  <c r="AF13312" i="50"/>
  <c r="AF13311" i="50"/>
  <c r="AF13310" i="50"/>
  <c r="AF13309" i="50"/>
  <c r="AF13308" i="50"/>
  <c r="AF13307" i="50"/>
  <c r="AF13306" i="50"/>
  <c r="AF13305" i="50"/>
  <c r="AF13304" i="50"/>
  <c r="AF13303" i="50"/>
  <c r="AF13302" i="50"/>
  <c r="AF13301" i="50"/>
  <c r="AF13300" i="50"/>
  <c r="AF13299" i="50"/>
  <c r="AF13298" i="50"/>
  <c r="AF13297" i="50"/>
  <c r="AF13296" i="50"/>
  <c r="AF13295" i="50"/>
  <c r="AF13294" i="50"/>
  <c r="AF13293" i="50"/>
  <c r="AF13292" i="50"/>
  <c r="AF13291" i="50"/>
  <c r="AF13290" i="50"/>
  <c r="AF13289" i="50"/>
  <c r="AF13288" i="50"/>
  <c r="AF13287" i="50"/>
  <c r="AF13286" i="50"/>
  <c r="AF13285" i="50"/>
  <c r="AF13284" i="50"/>
  <c r="AF13283" i="50"/>
  <c r="AF13282" i="50"/>
  <c r="AF13281" i="50"/>
  <c r="AF13280" i="50"/>
  <c r="AF13279" i="50"/>
  <c r="AF13278" i="50"/>
  <c r="AF13277" i="50"/>
  <c r="AF13276" i="50"/>
  <c r="AF13275" i="50"/>
  <c r="AF13274" i="50"/>
  <c r="AF13273" i="50"/>
  <c r="AF13272" i="50"/>
  <c r="AF13271" i="50"/>
  <c r="AF13270" i="50"/>
  <c r="AF13269" i="50"/>
  <c r="AF13268" i="50"/>
  <c r="AF13267" i="50"/>
  <c r="AF13266" i="50"/>
  <c r="AF13265" i="50"/>
  <c r="AF13264" i="50"/>
  <c r="AF13263" i="50"/>
  <c r="AF13262" i="50"/>
  <c r="AF13261" i="50"/>
  <c r="AF13260" i="50"/>
  <c r="AF13259" i="50"/>
  <c r="AF13258" i="50"/>
  <c r="AF13257" i="50"/>
  <c r="AF13256" i="50"/>
  <c r="AF13255" i="50"/>
  <c r="AF13254" i="50"/>
  <c r="AF13253" i="50"/>
  <c r="AF13252" i="50"/>
  <c r="AF13251" i="50"/>
  <c r="AF13250" i="50"/>
  <c r="AF13249" i="50"/>
  <c r="AF13248" i="50"/>
  <c r="AF13247" i="50"/>
  <c r="AF13246" i="50"/>
  <c r="AF13245" i="50"/>
  <c r="AF13244" i="50"/>
  <c r="AF13243" i="50"/>
  <c r="AF13242" i="50"/>
  <c r="AF13241" i="50"/>
  <c r="AF13240" i="50"/>
  <c r="AF13239" i="50"/>
  <c r="AF13238" i="50"/>
  <c r="AF13237" i="50"/>
  <c r="AF13236" i="50"/>
  <c r="AF13235" i="50"/>
  <c r="AF13234" i="50"/>
  <c r="AF13233" i="50"/>
  <c r="AF13232" i="50"/>
  <c r="AF13231" i="50"/>
  <c r="AF13230" i="50"/>
  <c r="AF13229" i="50"/>
  <c r="AF13228" i="50"/>
  <c r="AF13227" i="50"/>
  <c r="AF13226" i="50"/>
  <c r="AF13225" i="50"/>
  <c r="AF13224" i="50"/>
  <c r="AF13223" i="50"/>
  <c r="AF13222" i="50"/>
  <c r="AF13221" i="50"/>
  <c r="AF13220" i="50"/>
  <c r="AF13219" i="50"/>
  <c r="AF13218" i="50"/>
  <c r="AF13217" i="50"/>
  <c r="AF13216" i="50"/>
  <c r="AF13215" i="50"/>
  <c r="AF13214" i="50"/>
  <c r="AF13213" i="50"/>
  <c r="AF13212" i="50"/>
  <c r="AF13211" i="50"/>
  <c r="AF13210" i="50"/>
  <c r="AF13209" i="50"/>
  <c r="AF13208" i="50"/>
  <c r="AF13207" i="50"/>
  <c r="AF13206" i="50"/>
  <c r="AF13205" i="50"/>
  <c r="AF13204" i="50"/>
  <c r="AF13203" i="50"/>
  <c r="AF13202" i="50"/>
  <c r="AF13201" i="50"/>
  <c r="AF13200" i="50"/>
  <c r="AF13199" i="50"/>
  <c r="AF13198" i="50"/>
  <c r="AF13197" i="50"/>
  <c r="AF13196" i="50"/>
  <c r="AF13195" i="50"/>
  <c r="AF13194" i="50"/>
  <c r="AF13193" i="50"/>
  <c r="AF13192" i="50"/>
  <c r="AF13191" i="50"/>
  <c r="AF13190" i="50"/>
  <c r="AF13189" i="50"/>
  <c r="AF13188" i="50"/>
  <c r="AF13187" i="50"/>
  <c r="AF13186" i="50"/>
  <c r="AF13185" i="50"/>
  <c r="AF13184" i="50"/>
  <c r="AF13183" i="50"/>
  <c r="AF13182" i="50"/>
  <c r="AF13181" i="50"/>
  <c r="AF13180" i="50"/>
  <c r="AF13179" i="50"/>
  <c r="AF13178" i="50"/>
  <c r="AF13177" i="50"/>
  <c r="AF13176" i="50"/>
  <c r="AF13175" i="50"/>
  <c r="AF13174" i="50"/>
  <c r="AF13173" i="50"/>
  <c r="AF13172" i="50"/>
  <c r="AF13171" i="50"/>
  <c r="AF13170" i="50"/>
  <c r="AF13169" i="50"/>
  <c r="AF13168" i="50"/>
  <c r="AF13167" i="50"/>
  <c r="AF13166" i="50"/>
  <c r="AF13165" i="50"/>
  <c r="AF13164" i="50"/>
  <c r="AF13163" i="50"/>
  <c r="AF13162" i="50"/>
  <c r="AF13161" i="50"/>
  <c r="AF13160" i="50"/>
  <c r="AF13159" i="50"/>
  <c r="AF13158" i="50"/>
  <c r="AF13157" i="50"/>
  <c r="AF13156" i="50"/>
  <c r="AF13155" i="50"/>
  <c r="AF13154" i="50"/>
  <c r="AF13153" i="50"/>
  <c r="AF13152" i="50"/>
  <c r="AF13151" i="50"/>
  <c r="AF13150" i="50"/>
  <c r="AF13149" i="50"/>
  <c r="AF13148" i="50"/>
  <c r="AF13147" i="50"/>
  <c r="AF13146" i="50"/>
  <c r="AF13145" i="50"/>
  <c r="AF13144" i="50"/>
  <c r="AF13143" i="50"/>
  <c r="AF13142" i="50"/>
  <c r="AF13141" i="50"/>
  <c r="AF13140" i="50"/>
  <c r="AF13139" i="50"/>
  <c r="AF13138" i="50"/>
  <c r="AF13137" i="50"/>
  <c r="AF13136" i="50"/>
  <c r="AF13135" i="50"/>
  <c r="AF13134" i="50"/>
  <c r="AF13133" i="50"/>
  <c r="AF13132" i="50"/>
  <c r="AF13131" i="50"/>
  <c r="AF13130" i="50"/>
  <c r="AF13129" i="50"/>
  <c r="AF13128" i="50"/>
  <c r="AF13127" i="50"/>
  <c r="AF13126" i="50"/>
  <c r="AF13125" i="50"/>
  <c r="AF13124" i="50"/>
  <c r="AF13123" i="50"/>
  <c r="AF13122" i="50"/>
  <c r="AF13121" i="50"/>
  <c r="AF13120" i="50"/>
  <c r="AF13119" i="50"/>
  <c r="AF13118" i="50"/>
  <c r="AF13117" i="50"/>
  <c r="AF13116" i="50"/>
  <c r="AF13115" i="50"/>
  <c r="AF13114" i="50"/>
  <c r="AF13113" i="50"/>
  <c r="AF13112" i="50"/>
  <c r="AF13111" i="50"/>
  <c r="AF13110" i="50"/>
  <c r="AF13109" i="50"/>
  <c r="AF13108" i="50"/>
  <c r="AF13107" i="50"/>
  <c r="AF13106" i="50"/>
  <c r="AF13105" i="50"/>
  <c r="AF13104" i="50"/>
  <c r="AF13103" i="50"/>
  <c r="AF13102" i="50"/>
  <c r="AF13101" i="50"/>
  <c r="AF13100" i="50"/>
  <c r="AF13099" i="50"/>
  <c r="AF13098" i="50"/>
  <c r="AF13097" i="50"/>
  <c r="AF13096" i="50"/>
  <c r="AF13095" i="50"/>
  <c r="AF13094" i="50"/>
  <c r="AF13093" i="50"/>
  <c r="AF13092" i="50"/>
  <c r="AF13091" i="50"/>
  <c r="AF13090" i="50"/>
  <c r="AF13089" i="50"/>
  <c r="AF13088" i="50"/>
  <c r="AF13087" i="50"/>
  <c r="AF13086" i="50"/>
  <c r="AF13085" i="50"/>
  <c r="AF13084" i="50"/>
  <c r="AF13083" i="50"/>
  <c r="AF13082" i="50"/>
  <c r="AF13081" i="50"/>
  <c r="AF13080" i="50"/>
  <c r="AF13079" i="50"/>
  <c r="AF13078" i="50"/>
  <c r="AF13077" i="50"/>
  <c r="AF13076" i="50"/>
  <c r="AF13075" i="50"/>
  <c r="AF13074" i="50"/>
  <c r="AF13073" i="50"/>
  <c r="AF13072" i="50"/>
  <c r="AF13071" i="50"/>
  <c r="AF13070" i="50"/>
  <c r="AF13069" i="50"/>
  <c r="AF13068" i="50"/>
  <c r="AF13067" i="50"/>
  <c r="AF13066" i="50"/>
  <c r="AF13065" i="50"/>
  <c r="AF13064" i="50"/>
  <c r="AF13063" i="50"/>
  <c r="AF13062" i="50"/>
  <c r="AF13061" i="50"/>
  <c r="AF13060" i="50"/>
  <c r="AF13059" i="50"/>
  <c r="AF13058" i="50"/>
  <c r="AF13057" i="50"/>
  <c r="AF13056" i="50"/>
  <c r="AF13055" i="50"/>
  <c r="AF13054" i="50"/>
  <c r="AF13053" i="50"/>
  <c r="AF13052" i="50"/>
  <c r="AF13051" i="50"/>
  <c r="AF13050" i="50"/>
  <c r="AF13049" i="50"/>
  <c r="AF13048" i="50"/>
  <c r="AF13047" i="50"/>
  <c r="AF13046" i="50"/>
  <c r="AF13045" i="50"/>
  <c r="AF13044" i="50"/>
  <c r="AF13043" i="50"/>
  <c r="AF13042" i="50"/>
  <c r="AF13041" i="50"/>
  <c r="AF13040" i="50"/>
  <c r="AF13039" i="50"/>
  <c r="AF13038" i="50"/>
  <c r="AF13037" i="50"/>
  <c r="AF13036" i="50"/>
  <c r="AF13035" i="50"/>
  <c r="AF13034" i="50"/>
  <c r="AF13033" i="50"/>
  <c r="AF13032" i="50"/>
  <c r="AF13031" i="50"/>
  <c r="AF13030" i="50"/>
  <c r="AF13029" i="50"/>
  <c r="AF13028" i="50"/>
  <c r="AF13027" i="50"/>
  <c r="AF13026" i="50"/>
  <c r="AF13025" i="50"/>
  <c r="AF13024" i="50"/>
  <c r="AF13023" i="50"/>
  <c r="AF13022" i="50"/>
  <c r="AF13021" i="50"/>
  <c r="AF13020" i="50"/>
  <c r="AF13019" i="50"/>
  <c r="AF13018" i="50"/>
  <c r="AF13017" i="50"/>
  <c r="AF13016" i="50"/>
  <c r="AF13015" i="50"/>
  <c r="AF13014" i="50"/>
  <c r="AF13013" i="50"/>
  <c r="AF13012" i="50"/>
  <c r="AF13011" i="50"/>
  <c r="AF13010" i="50"/>
  <c r="AF13009" i="50"/>
  <c r="AF13008" i="50"/>
  <c r="AF13007" i="50"/>
  <c r="AF13006" i="50"/>
  <c r="AF13005" i="50"/>
  <c r="AF13004" i="50"/>
  <c r="AF13003" i="50"/>
  <c r="AF13002" i="50"/>
  <c r="AF13001" i="50"/>
  <c r="AF13000" i="50"/>
  <c r="AF12999" i="50"/>
  <c r="AF12998" i="50"/>
  <c r="AF12997" i="50"/>
  <c r="AF12996" i="50"/>
  <c r="AF12995" i="50"/>
  <c r="AF12994" i="50"/>
  <c r="AF12993" i="50"/>
  <c r="AF12992" i="50"/>
  <c r="AF12991" i="50"/>
  <c r="AF12990" i="50"/>
  <c r="AF12989" i="50"/>
  <c r="AF12988" i="50"/>
  <c r="AF12987" i="50"/>
  <c r="AF12986" i="50"/>
  <c r="AF12985" i="50"/>
  <c r="AF12984" i="50"/>
  <c r="AF12983" i="50"/>
  <c r="AF12982" i="50"/>
  <c r="AF12981" i="50"/>
  <c r="AF12980" i="50"/>
  <c r="AF12979" i="50"/>
  <c r="AF12978" i="50"/>
  <c r="AF12977" i="50"/>
  <c r="AF12976" i="50"/>
  <c r="AF12975" i="50"/>
  <c r="AF12974" i="50"/>
  <c r="AF12973" i="50"/>
  <c r="AF12972" i="50"/>
  <c r="AF12971" i="50"/>
  <c r="AF12970" i="50"/>
  <c r="AF12969" i="50"/>
  <c r="AF12968" i="50"/>
  <c r="AF12967" i="50"/>
  <c r="AF12966" i="50"/>
  <c r="AF12965" i="50"/>
  <c r="AF12964" i="50"/>
  <c r="AF12963" i="50"/>
  <c r="AF12962" i="50"/>
  <c r="AF12961" i="50"/>
  <c r="AF12960" i="50"/>
  <c r="AF12959" i="50"/>
  <c r="AF12958" i="50"/>
  <c r="AF12957" i="50"/>
  <c r="AF12956" i="50"/>
  <c r="AF12955" i="50"/>
  <c r="AF12954" i="50"/>
  <c r="AF12953" i="50"/>
  <c r="AF12952" i="50"/>
  <c r="AF12951" i="50"/>
  <c r="AF12950" i="50"/>
  <c r="AF12949" i="50"/>
  <c r="AF12948" i="50"/>
  <c r="AF12947" i="50"/>
  <c r="AF12946" i="50"/>
  <c r="AF12945" i="50"/>
  <c r="AF12944" i="50"/>
  <c r="AF12943" i="50"/>
  <c r="AF12942" i="50"/>
  <c r="AF12941" i="50"/>
  <c r="AF12940" i="50"/>
  <c r="AF12939" i="50"/>
  <c r="AF12938" i="50"/>
  <c r="AF12937" i="50"/>
  <c r="AF12936" i="50"/>
  <c r="AF12935" i="50"/>
  <c r="AF12934" i="50"/>
  <c r="AF12933" i="50"/>
  <c r="AF12932" i="50"/>
  <c r="AF12931" i="50"/>
  <c r="AF12930" i="50"/>
  <c r="AF12929" i="50"/>
  <c r="AF12928" i="50"/>
  <c r="AF12927" i="50"/>
  <c r="AF12926" i="50"/>
  <c r="AF12925" i="50"/>
  <c r="AF12924" i="50"/>
  <c r="AF12923" i="50"/>
  <c r="AF12922" i="50"/>
  <c r="AF12921" i="50"/>
  <c r="AF12920" i="50"/>
  <c r="AF12919" i="50"/>
  <c r="AF12918" i="50"/>
  <c r="AF12917" i="50"/>
  <c r="AF12916" i="50"/>
  <c r="AF12915" i="50"/>
  <c r="AF12914" i="50"/>
  <c r="AF12913" i="50"/>
  <c r="AF12912" i="50"/>
  <c r="AF12911" i="50"/>
  <c r="AF12910" i="50"/>
  <c r="AF12909" i="50"/>
  <c r="AF12908" i="50"/>
  <c r="AF12907" i="50"/>
  <c r="AF12906" i="50"/>
  <c r="AF12905" i="50"/>
  <c r="AF12904" i="50"/>
  <c r="AF12903" i="50"/>
  <c r="AF12902" i="50"/>
  <c r="AF12901" i="50"/>
  <c r="AF12900" i="50"/>
  <c r="AF12899" i="50"/>
  <c r="AF12898" i="50"/>
  <c r="AF12897" i="50"/>
  <c r="AF12896" i="50"/>
  <c r="AF12895" i="50"/>
  <c r="AF12894" i="50"/>
  <c r="AF12893" i="50"/>
  <c r="AF12892" i="50"/>
  <c r="AF12891" i="50"/>
  <c r="AF12890" i="50"/>
  <c r="AF12889" i="50"/>
  <c r="AF12888" i="50"/>
  <c r="AF12887" i="50"/>
  <c r="AF12886" i="50"/>
  <c r="AF12885" i="50"/>
  <c r="AF12884" i="50"/>
  <c r="AF12883" i="50"/>
  <c r="AF12882" i="50"/>
  <c r="AF12881" i="50"/>
  <c r="AF12880" i="50"/>
  <c r="AF12879" i="50"/>
  <c r="AF12878" i="50"/>
  <c r="AF12877" i="50"/>
  <c r="AF12876" i="50"/>
  <c r="AF12875" i="50"/>
  <c r="AF12874" i="50"/>
  <c r="AF12873" i="50"/>
  <c r="AF12872" i="50"/>
  <c r="AF12871" i="50"/>
  <c r="AF12870" i="50"/>
  <c r="AF12869" i="50"/>
  <c r="AF12868" i="50"/>
  <c r="AF12867" i="50"/>
  <c r="AF12866" i="50"/>
  <c r="AF12865" i="50"/>
  <c r="AF12864" i="50"/>
  <c r="AF12863" i="50"/>
  <c r="AF12862" i="50"/>
  <c r="AF12861" i="50"/>
  <c r="AF12860" i="50"/>
  <c r="AF12859" i="50"/>
  <c r="AF12858" i="50"/>
  <c r="AF12857" i="50"/>
  <c r="AF12856" i="50"/>
  <c r="AF12855" i="50"/>
  <c r="AF12854" i="50"/>
  <c r="AF12853" i="50"/>
  <c r="AF12852" i="50"/>
  <c r="AF12851" i="50"/>
  <c r="AF12850" i="50"/>
  <c r="AF12849" i="50"/>
  <c r="AF12848" i="50"/>
  <c r="AF12847" i="50"/>
  <c r="AF12846" i="50"/>
  <c r="AF12845" i="50"/>
  <c r="AF12844" i="50"/>
  <c r="AF12843" i="50"/>
  <c r="AF12842" i="50"/>
  <c r="AF12841" i="50"/>
  <c r="AF12840" i="50"/>
  <c r="AF12839" i="50"/>
  <c r="AF12838" i="50"/>
  <c r="AF12837" i="50"/>
  <c r="AF12836" i="50"/>
  <c r="AF12835" i="50"/>
  <c r="AF12834" i="50"/>
  <c r="AF12833" i="50"/>
  <c r="AF12832" i="50"/>
  <c r="AF12831" i="50"/>
  <c r="AF12830" i="50"/>
  <c r="AF12829" i="50"/>
  <c r="AF12828" i="50"/>
  <c r="AF12827" i="50"/>
  <c r="AF12826" i="50"/>
  <c r="AF12825" i="50"/>
  <c r="AF12824" i="50"/>
  <c r="AF12823" i="50"/>
  <c r="AF12822" i="50"/>
  <c r="AF12821" i="50"/>
  <c r="AF12820" i="50"/>
  <c r="AF12819" i="50"/>
  <c r="AF12818" i="50"/>
  <c r="AF12817" i="50"/>
  <c r="AF12816" i="50"/>
  <c r="AF12815" i="50"/>
  <c r="AF12814" i="50"/>
  <c r="AF12813" i="50"/>
  <c r="AF12812" i="50"/>
  <c r="AF12811" i="50"/>
  <c r="AF12810" i="50"/>
  <c r="AF12809" i="50"/>
  <c r="AF12808" i="50"/>
  <c r="AF12807" i="50"/>
  <c r="AF12806" i="50"/>
  <c r="AF12805" i="50"/>
  <c r="AF12804" i="50"/>
  <c r="AF12803" i="50"/>
  <c r="AF12802" i="50"/>
  <c r="AF12801" i="50"/>
  <c r="AF12800" i="50"/>
  <c r="AF12799" i="50"/>
  <c r="AF12798" i="50"/>
  <c r="AF12797" i="50"/>
  <c r="AF12796" i="50"/>
  <c r="AF12795" i="50"/>
  <c r="AF12794" i="50"/>
  <c r="AF12793" i="50"/>
  <c r="AF12792" i="50"/>
  <c r="AF12791" i="50"/>
  <c r="AF12790" i="50"/>
  <c r="AF12789" i="50"/>
  <c r="AF12788" i="50"/>
  <c r="AF12787" i="50"/>
  <c r="AF12786" i="50"/>
  <c r="AF12785" i="50"/>
  <c r="AF12784" i="50"/>
  <c r="AF12783" i="50"/>
  <c r="AF12782" i="50"/>
  <c r="AF12781" i="50"/>
  <c r="AF12780" i="50"/>
  <c r="AF12779" i="50"/>
  <c r="AF12778" i="50"/>
  <c r="AF12777" i="50"/>
  <c r="AF12776" i="50"/>
  <c r="AF12775" i="50"/>
  <c r="AF12774" i="50"/>
  <c r="AF12773" i="50"/>
  <c r="AF12772" i="50"/>
  <c r="AF12771" i="50"/>
  <c r="AF12770" i="50"/>
  <c r="AF12769" i="50"/>
  <c r="AF12768" i="50"/>
  <c r="AF12767" i="50"/>
  <c r="AF12766" i="50"/>
  <c r="AF12765" i="50"/>
  <c r="AF12764" i="50"/>
  <c r="AF12763" i="50"/>
  <c r="AF12762" i="50"/>
  <c r="AF12761" i="50"/>
  <c r="AF12760" i="50"/>
  <c r="AF12759" i="50"/>
  <c r="AF12758" i="50"/>
  <c r="AF12757" i="50"/>
  <c r="AF12756" i="50"/>
  <c r="AF12755" i="50"/>
  <c r="AF12754" i="50"/>
  <c r="AF12753" i="50"/>
  <c r="AF12752" i="50"/>
  <c r="AF12751" i="50"/>
  <c r="AF12750" i="50"/>
  <c r="AF12749" i="50"/>
  <c r="AF12748" i="50"/>
  <c r="AF12747" i="50"/>
  <c r="AF12746" i="50"/>
  <c r="AF12745" i="50"/>
  <c r="AF12744" i="50"/>
  <c r="AF12743" i="50"/>
  <c r="AF12742" i="50"/>
  <c r="AF12741" i="50"/>
  <c r="AF12740" i="50"/>
  <c r="AF12739" i="50"/>
  <c r="AF12738" i="50"/>
  <c r="AF12737" i="50"/>
  <c r="AF12736" i="50"/>
  <c r="AF12735" i="50"/>
  <c r="AF12734" i="50"/>
  <c r="AF12733" i="50"/>
  <c r="AF12732" i="50"/>
  <c r="AF12731" i="50"/>
  <c r="AF12730" i="50"/>
  <c r="AF12729" i="50"/>
  <c r="AF12728" i="50"/>
  <c r="AF12727" i="50"/>
  <c r="AF12726" i="50"/>
  <c r="AF12725" i="50"/>
  <c r="AF12724" i="50"/>
  <c r="AF12723" i="50"/>
  <c r="AF12722" i="50"/>
  <c r="AF12721" i="50"/>
  <c r="AF12720" i="50"/>
  <c r="AF12719" i="50"/>
  <c r="AF12718" i="50"/>
  <c r="AF12717" i="50"/>
  <c r="AF12716" i="50"/>
  <c r="AF12715" i="50"/>
  <c r="AF12714" i="50"/>
  <c r="AF12713" i="50"/>
  <c r="AF12712" i="50"/>
  <c r="AF12711" i="50"/>
  <c r="AF12710" i="50"/>
  <c r="AF12709" i="50"/>
  <c r="AF12708" i="50"/>
  <c r="AF12707" i="50"/>
  <c r="AF12706" i="50"/>
  <c r="AF12705" i="50"/>
  <c r="AF12704" i="50"/>
  <c r="AF12703" i="50"/>
  <c r="AF12702" i="50"/>
  <c r="AF12701" i="50"/>
  <c r="AF12700" i="50"/>
  <c r="AF12699" i="50"/>
  <c r="AF12698" i="50"/>
  <c r="AF12697" i="50"/>
  <c r="AF12696" i="50"/>
  <c r="AF12695" i="50"/>
  <c r="AF12694" i="50"/>
  <c r="AF12693" i="50"/>
  <c r="AF12692" i="50"/>
  <c r="AF12691" i="50"/>
  <c r="AF12690" i="50"/>
  <c r="AF12689" i="50"/>
  <c r="AF12688" i="50"/>
  <c r="AF12687" i="50"/>
  <c r="AF12686" i="50"/>
  <c r="AF12685" i="50"/>
  <c r="AF12684" i="50"/>
  <c r="AF12683" i="50"/>
  <c r="AF12682" i="50"/>
  <c r="AF12681" i="50"/>
  <c r="AF12680" i="50"/>
  <c r="AF12679" i="50"/>
  <c r="AF12678" i="50"/>
  <c r="AF12677" i="50"/>
  <c r="AF12676" i="50"/>
  <c r="AF12675" i="50"/>
  <c r="AF12674" i="50"/>
  <c r="AF12673" i="50"/>
  <c r="AF12672" i="50"/>
  <c r="AF12671" i="50"/>
  <c r="AF12670" i="50"/>
  <c r="AF12669" i="50"/>
  <c r="AF12668" i="50"/>
  <c r="AF12667" i="50"/>
  <c r="AF12666" i="50"/>
  <c r="AF12665" i="50"/>
  <c r="AF12664" i="50"/>
  <c r="AF12663" i="50"/>
  <c r="AF12662" i="50"/>
  <c r="AF12661" i="50"/>
  <c r="AF12660" i="50"/>
  <c r="AF12659" i="50"/>
  <c r="AF12658" i="50"/>
  <c r="AF12657" i="50"/>
  <c r="AF12656" i="50"/>
  <c r="AF12655" i="50"/>
  <c r="AF12654" i="50"/>
  <c r="AF12653" i="50"/>
  <c r="AF12652" i="50"/>
  <c r="AF12651" i="50"/>
  <c r="AF12650" i="50"/>
  <c r="AF12649" i="50"/>
  <c r="AF12648" i="50"/>
  <c r="AF12647" i="50"/>
  <c r="AF12646" i="50"/>
  <c r="AF12645" i="50"/>
  <c r="AF12644" i="50"/>
  <c r="AF12643" i="50"/>
  <c r="AF12642" i="50"/>
  <c r="AF12641" i="50"/>
  <c r="AF12640" i="50"/>
  <c r="AF12639" i="50"/>
  <c r="AF12638" i="50"/>
  <c r="AF12637" i="50"/>
  <c r="AF12636" i="50"/>
  <c r="AF12635" i="50"/>
  <c r="AF12634" i="50"/>
  <c r="AF12633" i="50"/>
  <c r="AF12632" i="50"/>
  <c r="AF12631" i="50"/>
  <c r="AF12630" i="50"/>
  <c r="AF12629" i="50"/>
  <c r="AF12628" i="50"/>
  <c r="AF12627" i="50"/>
  <c r="AF12626" i="50"/>
  <c r="AF12625" i="50"/>
  <c r="AF12624" i="50"/>
  <c r="AF12623" i="50"/>
  <c r="AF12622" i="50"/>
  <c r="AF12621" i="50"/>
  <c r="AF12620" i="50"/>
  <c r="AF12619" i="50"/>
  <c r="AF12618" i="50"/>
  <c r="AF12617" i="50"/>
  <c r="AF12616" i="50"/>
  <c r="AF12615" i="50"/>
  <c r="AF12614" i="50"/>
  <c r="AF12613" i="50"/>
  <c r="AF12612" i="50"/>
  <c r="AF12611" i="50"/>
  <c r="AF12610" i="50"/>
  <c r="AF12609" i="50"/>
  <c r="AF12608" i="50"/>
  <c r="AF12607" i="50"/>
  <c r="AF12606" i="50"/>
  <c r="AF12605" i="50"/>
  <c r="AF12604" i="50"/>
  <c r="AF12603" i="50"/>
  <c r="AF12602" i="50"/>
  <c r="AF12601" i="50"/>
  <c r="AF12600" i="50"/>
  <c r="AF12599" i="50"/>
  <c r="AF12598" i="50"/>
  <c r="AF12597" i="50"/>
  <c r="AF12596" i="50"/>
  <c r="AF12595" i="50"/>
  <c r="AF12594" i="50"/>
  <c r="AF12593" i="50"/>
  <c r="AF12592" i="50"/>
  <c r="AF12591" i="50"/>
  <c r="AF12590" i="50"/>
  <c r="AF12589" i="50"/>
  <c r="AF12588" i="50"/>
  <c r="AF12587" i="50"/>
  <c r="AF12586" i="50"/>
  <c r="AF12585" i="50"/>
  <c r="AF12584" i="50"/>
  <c r="AF12583" i="50"/>
  <c r="AF12582" i="50"/>
  <c r="AF12581" i="50"/>
  <c r="AF12580" i="50"/>
  <c r="AF12579" i="50"/>
  <c r="AF12578" i="50"/>
  <c r="AF12577" i="50"/>
  <c r="AF12576" i="50"/>
  <c r="AF12575" i="50"/>
  <c r="AF12574" i="50"/>
  <c r="AF12573" i="50"/>
  <c r="AF12572" i="50"/>
  <c r="AF12571" i="50"/>
  <c r="AF12570" i="50"/>
  <c r="AF12569" i="50"/>
  <c r="AF12568" i="50"/>
  <c r="AF12567" i="50"/>
  <c r="AF12566" i="50"/>
  <c r="AF12565" i="50"/>
  <c r="AF12564" i="50"/>
  <c r="AF12563" i="50"/>
  <c r="AF12562" i="50"/>
  <c r="AF12561" i="50"/>
  <c r="AF12560" i="50"/>
  <c r="AF12559" i="50"/>
  <c r="AF12558" i="50"/>
  <c r="AF12557" i="50"/>
  <c r="AF12556" i="50"/>
  <c r="AF12555" i="50"/>
  <c r="AF12554" i="50"/>
  <c r="AF12553" i="50"/>
  <c r="AF12552" i="50"/>
  <c r="AF12551" i="50"/>
  <c r="AF12550" i="50"/>
  <c r="AF12549" i="50"/>
  <c r="AF12548" i="50"/>
  <c r="AF12547" i="50"/>
  <c r="AF12546" i="50"/>
  <c r="AF12545" i="50"/>
  <c r="AF12544" i="50"/>
  <c r="AF12543" i="50"/>
  <c r="AF12542" i="50"/>
  <c r="AF12541" i="50"/>
  <c r="AF12540" i="50"/>
  <c r="AF12539" i="50"/>
  <c r="AF12538" i="50"/>
  <c r="AF12537" i="50"/>
  <c r="AF12536" i="50"/>
  <c r="AF12535" i="50"/>
  <c r="AF12534" i="50"/>
  <c r="AF12533" i="50"/>
  <c r="AF12532" i="50"/>
  <c r="AF12531" i="50"/>
  <c r="AF12530" i="50"/>
  <c r="AF12529" i="50"/>
  <c r="AF12528" i="50"/>
  <c r="AF12527" i="50"/>
  <c r="AF12526" i="50"/>
  <c r="AF12525" i="50"/>
  <c r="AF12524" i="50"/>
  <c r="AF12523" i="50"/>
  <c r="AF12522" i="50"/>
  <c r="AF12521" i="50"/>
  <c r="AF12520" i="50"/>
  <c r="AF12519" i="50"/>
  <c r="AF12518" i="50"/>
  <c r="AF12517" i="50"/>
  <c r="AF12516" i="50"/>
  <c r="AF12515" i="50"/>
  <c r="AF12514" i="50"/>
  <c r="AF12513" i="50"/>
  <c r="AF12512" i="50"/>
  <c r="AF12511" i="50"/>
  <c r="AF12510" i="50"/>
  <c r="AF12509" i="50"/>
  <c r="AF12508" i="50"/>
  <c r="AF12507" i="50"/>
  <c r="AF12506" i="50"/>
  <c r="AF12505" i="50"/>
  <c r="AF12504" i="50"/>
  <c r="AF12503" i="50"/>
  <c r="AF12502" i="50"/>
  <c r="AF12501" i="50"/>
  <c r="AF12500" i="50"/>
  <c r="AF12499" i="50"/>
  <c r="AF12498" i="50"/>
  <c r="AF12497" i="50"/>
  <c r="AF12496" i="50"/>
  <c r="AF12495" i="50"/>
  <c r="AF12494" i="50"/>
  <c r="AF12493" i="50"/>
  <c r="AF12492" i="50"/>
  <c r="AF12491" i="50"/>
  <c r="AF12490" i="50"/>
  <c r="AF12489" i="50"/>
  <c r="AF12488" i="50"/>
  <c r="AF12487" i="50"/>
  <c r="AF12486" i="50"/>
  <c r="AF12485" i="50"/>
  <c r="AF12484" i="50"/>
  <c r="AF12483" i="50"/>
  <c r="AF12482" i="50"/>
  <c r="AF12481" i="50"/>
  <c r="AF12480" i="50"/>
  <c r="AF12479" i="50"/>
  <c r="AF12478" i="50"/>
  <c r="AF12477" i="50"/>
  <c r="AF12476" i="50"/>
  <c r="AF12475" i="50"/>
  <c r="AF12474" i="50"/>
  <c r="AF12473" i="50"/>
  <c r="AF12472" i="50"/>
  <c r="AF12471" i="50"/>
  <c r="AF12470" i="50"/>
  <c r="AF12469" i="50"/>
  <c r="AF12468" i="50"/>
  <c r="AF12467" i="50"/>
  <c r="AF12466" i="50"/>
  <c r="AF12465" i="50"/>
  <c r="AF12464" i="50"/>
  <c r="AF12463" i="50"/>
  <c r="AF12462" i="50"/>
  <c r="AF12461" i="50"/>
  <c r="AF12460" i="50"/>
  <c r="AF12459" i="50"/>
  <c r="AF12458" i="50"/>
  <c r="AF12457" i="50"/>
  <c r="AF12456" i="50"/>
  <c r="AF12455" i="50"/>
  <c r="AF12454" i="50"/>
  <c r="AF12453" i="50"/>
  <c r="AF12452" i="50"/>
  <c r="AF12451" i="50"/>
  <c r="AF12450" i="50"/>
  <c r="AF12449" i="50"/>
  <c r="AF12448" i="50"/>
  <c r="AF12447" i="50"/>
  <c r="AF12446" i="50"/>
  <c r="AF12445" i="50"/>
  <c r="AF12444" i="50"/>
  <c r="AF12443" i="50"/>
  <c r="AF12442" i="50"/>
  <c r="AF12441" i="50"/>
  <c r="AF12440" i="50"/>
  <c r="AF12439" i="50"/>
  <c r="AF12438" i="50"/>
  <c r="AF12437" i="50"/>
  <c r="AF12436" i="50"/>
  <c r="AF12435" i="50"/>
  <c r="AF12434" i="50"/>
  <c r="AF12433" i="50"/>
  <c r="AF12432" i="50"/>
  <c r="AF12431" i="50"/>
  <c r="AF12430" i="50"/>
  <c r="AF12429" i="50"/>
  <c r="AF12428" i="50"/>
  <c r="AF12427" i="50"/>
  <c r="AF12426" i="50"/>
  <c r="AF12425" i="50"/>
  <c r="AF12424" i="50"/>
  <c r="AF12423" i="50"/>
  <c r="AF12422" i="50"/>
  <c r="AF12421" i="50"/>
  <c r="AF12420" i="50"/>
  <c r="AF12419" i="50"/>
  <c r="AF12418" i="50"/>
  <c r="AF12417" i="50"/>
  <c r="AF12416" i="50"/>
  <c r="AF12415" i="50"/>
  <c r="AF12414" i="50"/>
  <c r="AF12413" i="50"/>
  <c r="AF12412" i="50"/>
  <c r="AF12411" i="50"/>
  <c r="AF12410" i="50"/>
  <c r="AF12409" i="50"/>
  <c r="AF12408" i="50"/>
  <c r="AF12407" i="50"/>
  <c r="AF12406" i="50"/>
  <c r="AF12405" i="50"/>
  <c r="AF12404" i="50"/>
  <c r="AF12403" i="50"/>
  <c r="AF12402" i="50"/>
  <c r="AF12401" i="50"/>
  <c r="AF12400" i="50"/>
  <c r="AF12399" i="50"/>
  <c r="AF12398" i="50"/>
  <c r="AF12397" i="50"/>
  <c r="AF12396" i="50"/>
  <c r="AF12395" i="50"/>
  <c r="AF12394" i="50"/>
  <c r="AF12393" i="50"/>
  <c r="AF12392" i="50"/>
  <c r="AF12391" i="50"/>
  <c r="AF12390" i="50"/>
  <c r="AF12389" i="50"/>
  <c r="AF12388" i="50"/>
  <c r="AF12387" i="50"/>
  <c r="AF12386" i="50"/>
  <c r="AF12385" i="50"/>
  <c r="AF12384" i="50"/>
  <c r="AF12383" i="50"/>
  <c r="AF12382" i="50"/>
  <c r="AF12381" i="50"/>
  <c r="AF12380" i="50"/>
  <c r="AF12379" i="50"/>
  <c r="AF12378" i="50"/>
  <c r="AF12377" i="50"/>
  <c r="AF12376" i="50"/>
  <c r="AF12375" i="50"/>
  <c r="AF12374" i="50"/>
  <c r="AF12373" i="50"/>
  <c r="AF12372" i="50"/>
  <c r="AF12371" i="50"/>
  <c r="AF12370" i="50"/>
  <c r="AF12369" i="50"/>
  <c r="AF12368" i="50"/>
  <c r="AF12367" i="50"/>
  <c r="AF12366" i="50"/>
  <c r="AF12365" i="50"/>
  <c r="AF12364" i="50"/>
  <c r="AF12363" i="50"/>
  <c r="AF12362" i="50"/>
  <c r="AF12361" i="50"/>
  <c r="AF12360" i="50"/>
  <c r="AF12359" i="50"/>
  <c r="AF12358" i="50"/>
  <c r="AF12357" i="50"/>
  <c r="AF12356" i="50"/>
  <c r="AF12355" i="50"/>
  <c r="AF12354" i="50"/>
  <c r="AF12353" i="50"/>
  <c r="AF12352" i="50"/>
  <c r="AF12351" i="50"/>
  <c r="AF12350" i="50"/>
  <c r="AF12349" i="50"/>
  <c r="AF12348" i="50"/>
  <c r="AF12347" i="50"/>
  <c r="AF12346" i="50"/>
  <c r="AF12345" i="50"/>
  <c r="AF12344" i="50"/>
  <c r="AF12343" i="50"/>
  <c r="AF12342" i="50"/>
  <c r="AF12341" i="50"/>
  <c r="AF12340" i="50"/>
  <c r="AF12339" i="50"/>
  <c r="AF12338" i="50"/>
  <c r="AF12337" i="50"/>
  <c r="AF12336" i="50"/>
  <c r="AF12335" i="50"/>
  <c r="AF12334" i="50"/>
  <c r="AF12333" i="50"/>
  <c r="AF12332" i="50"/>
  <c r="AF12331" i="50"/>
  <c r="AF12330" i="50"/>
  <c r="AF12329" i="50"/>
  <c r="AF12328" i="50"/>
  <c r="AF12327" i="50"/>
  <c r="AF12326" i="50"/>
  <c r="AF12325" i="50"/>
  <c r="AF12324" i="50"/>
  <c r="AF12323" i="50"/>
  <c r="AF12322" i="50"/>
  <c r="AF12321" i="50"/>
  <c r="AF12320" i="50"/>
  <c r="AF12319" i="50"/>
  <c r="AF12318" i="50"/>
  <c r="AF12317" i="50"/>
  <c r="AF12316" i="50"/>
  <c r="AF12315" i="50"/>
  <c r="AF12314" i="50"/>
  <c r="AF12313" i="50"/>
  <c r="AF12312" i="50"/>
  <c r="AF12311" i="50"/>
  <c r="AF12310" i="50"/>
  <c r="AF12309" i="50"/>
  <c r="AF12308" i="50"/>
  <c r="AF12307" i="50"/>
  <c r="AF12306" i="50"/>
  <c r="AF12305" i="50"/>
  <c r="AF12304" i="50"/>
  <c r="AF12303" i="50"/>
  <c r="AF12302" i="50"/>
  <c r="AF12301" i="50"/>
  <c r="AF12300" i="50"/>
  <c r="AF12299" i="50"/>
  <c r="AF12298" i="50"/>
  <c r="AF12297" i="50"/>
  <c r="AF12296" i="50"/>
  <c r="AF12295" i="50"/>
  <c r="AF12294" i="50"/>
  <c r="AF12293" i="50"/>
  <c r="AF12292" i="50"/>
  <c r="AF12291" i="50"/>
  <c r="AF12290" i="50"/>
  <c r="AF12289" i="50"/>
  <c r="AF12288" i="50"/>
  <c r="AF12287" i="50"/>
  <c r="AF12286" i="50"/>
  <c r="AF12285" i="50"/>
  <c r="AF12284" i="50"/>
  <c r="AF12283" i="50"/>
  <c r="AF12282" i="50"/>
  <c r="AF12281" i="50"/>
  <c r="AF12280" i="50"/>
  <c r="AF12279" i="50"/>
  <c r="AF12278" i="50"/>
  <c r="AF12277" i="50"/>
  <c r="AF12276" i="50"/>
  <c r="AF12275" i="50"/>
  <c r="AF12274" i="50"/>
  <c r="AF12273" i="50"/>
  <c r="AF12272" i="50"/>
  <c r="AF12271" i="50"/>
  <c r="AF12270" i="50"/>
  <c r="AF12269" i="50"/>
  <c r="AF12268" i="50"/>
  <c r="AF12267" i="50"/>
  <c r="AF12266" i="50"/>
  <c r="AF12265" i="50"/>
  <c r="AF12264" i="50"/>
  <c r="AF12263" i="50"/>
  <c r="AF12262" i="50"/>
  <c r="AF12261" i="50"/>
  <c r="AF12260" i="50"/>
  <c r="AF12259" i="50"/>
  <c r="AF12258" i="50"/>
  <c r="AF12257" i="50"/>
  <c r="AF12256" i="50"/>
  <c r="AF12255" i="50"/>
  <c r="AF12254" i="50"/>
  <c r="AF12253" i="50"/>
  <c r="AF12252" i="50"/>
  <c r="AF12251" i="50"/>
  <c r="AF12250" i="50"/>
  <c r="AF12249" i="50"/>
  <c r="AF12248" i="50"/>
  <c r="AF12247" i="50"/>
  <c r="AF12246" i="50"/>
  <c r="AF12245" i="50"/>
  <c r="AF12244" i="50"/>
  <c r="AF12243" i="50"/>
  <c r="AF12242" i="50"/>
  <c r="AF12241" i="50"/>
  <c r="AF12240" i="50"/>
  <c r="AF12239" i="50"/>
  <c r="AF12238" i="50"/>
  <c r="AF12237" i="50"/>
  <c r="AF12236" i="50"/>
  <c r="AF12235" i="50"/>
  <c r="AF12234" i="50"/>
  <c r="AF12233" i="50"/>
  <c r="AF12232" i="50"/>
  <c r="AF12231" i="50"/>
  <c r="AF12230" i="50"/>
  <c r="AF12229" i="50"/>
  <c r="AF12228" i="50"/>
  <c r="AF12227" i="50"/>
  <c r="AF12226" i="50"/>
  <c r="AF12225" i="50"/>
  <c r="AF12224" i="50"/>
  <c r="AF12223" i="50"/>
  <c r="AF12222" i="50"/>
  <c r="AF12221" i="50"/>
  <c r="AF12220" i="50"/>
  <c r="AF12219" i="50"/>
  <c r="AF12218" i="50"/>
  <c r="AF12217" i="50"/>
  <c r="AF12216" i="50"/>
  <c r="AF12215" i="50"/>
  <c r="AF12214" i="50"/>
  <c r="AF12213" i="50"/>
  <c r="AF12212" i="50"/>
  <c r="AF12211" i="50"/>
  <c r="AF12210" i="50"/>
  <c r="AF12209" i="50"/>
  <c r="AF12208" i="50"/>
  <c r="AF12207" i="50"/>
  <c r="AF12206" i="50"/>
  <c r="AF12205" i="50"/>
  <c r="AF12204" i="50"/>
  <c r="AF12203" i="50"/>
  <c r="AF12202" i="50"/>
  <c r="AF12201" i="50"/>
  <c r="AF12200" i="50"/>
  <c r="AF12199" i="50"/>
  <c r="AF12198" i="50"/>
  <c r="AF12197" i="50"/>
  <c r="AF12196" i="50"/>
  <c r="AF12195" i="50"/>
  <c r="AF12194" i="50"/>
  <c r="AF12193" i="50"/>
  <c r="AF12192" i="50"/>
  <c r="AF12191" i="50"/>
  <c r="AF12190" i="50"/>
  <c r="AF12189" i="50"/>
  <c r="AF12188" i="50"/>
  <c r="AF12187" i="50"/>
  <c r="AF12186" i="50"/>
  <c r="AF12185" i="50"/>
  <c r="AF12184" i="50"/>
  <c r="AF12183" i="50"/>
  <c r="AF12182" i="50"/>
  <c r="AF12181" i="50"/>
  <c r="AF12180" i="50"/>
  <c r="AF12179" i="50"/>
  <c r="AF12178" i="50"/>
  <c r="AF12177" i="50"/>
  <c r="AF12176" i="50"/>
  <c r="AF12175" i="50"/>
  <c r="AF12174" i="50"/>
  <c r="AF12173" i="50"/>
  <c r="AF12172" i="50"/>
  <c r="AF12171" i="50"/>
  <c r="AF12170" i="50"/>
  <c r="AF12169" i="50"/>
  <c r="AF12168" i="50"/>
  <c r="AF12167" i="50"/>
  <c r="AF12166" i="50"/>
  <c r="AF12165" i="50"/>
  <c r="AF12164" i="50"/>
  <c r="AF12163" i="50"/>
  <c r="AF12162" i="50"/>
  <c r="AF12161" i="50"/>
  <c r="AF12160" i="50"/>
  <c r="AF12159" i="50"/>
  <c r="AF12158" i="50"/>
  <c r="AF12157" i="50"/>
  <c r="AF12156" i="50"/>
  <c r="AF12155" i="50"/>
  <c r="AF12154" i="50"/>
  <c r="AF12153" i="50"/>
  <c r="AF12152" i="50"/>
  <c r="AF12151" i="50"/>
  <c r="AF12150" i="50"/>
  <c r="AF12149" i="50"/>
  <c r="AF12148" i="50"/>
  <c r="AF12147" i="50"/>
  <c r="AF12146" i="50"/>
  <c r="AF12145" i="50"/>
  <c r="AF12144" i="50"/>
  <c r="AF12143" i="50"/>
  <c r="AF12142" i="50"/>
  <c r="AF12141" i="50"/>
  <c r="AF12140" i="50"/>
  <c r="AF12139" i="50"/>
  <c r="AF12138" i="50"/>
  <c r="AF12137" i="50"/>
  <c r="AF12136" i="50"/>
  <c r="AF12135" i="50"/>
  <c r="AF12134" i="50"/>
  <c r="AF12133" i="50"/>
  <c r="AF12132" i="50"/>
  <c r="AF12131" i="50"/>
  <c r="AF12130" i="50"/>
  <c r="AF12129" i="50"/>
  <c r="AF12128" i="50"/>
  <c r="AF12127" i="50"/>
  <c r="AF12126" i="50"/>
  <c r="AF12125" i="50"/>
  <c r="AF12124" i="50"/>
  <c r="AF12123" i="50"/>
  <c r="AF12122" i="50"/>
  <c r="AF12121" i="50"/>
  <c r="AF12120" i="50"/>
  <c r="AF12119" i="50"/>
  <c r="AF12118" i="50"/>
  <c r="AF12117" i="50"/>
  <c r="AF12116" i="50"/>
  <c r="AF12115" i="50"/>
  <c r="AF12114" i="50"/>
  <c r="AF12113" i="50"/>
  <c r="AF12112" i="50"/>
  <c r="AF12111" i="50"/>
  <c r="AF12110" i="50"/>
  <c r="AF12109" i="50"/>
  <c r="AF12108" i="50"/>
  <c r="AF12107" i="50"/>
  <c r="AF12106" i="50"/>
  <c r="AF12105" i="50"/>
  <c r="AF12104" i="50"/>
  <c r="AF12103" i="50"/>
  <c r="AF12102" i="50"/>
  <c r="AF12101" i="50"/>
  <c r="AF12100" i="50"/>
  <c r="AF12099" i="50"/>
  <c r="AF12098" i="50"/>
  <c r="AF12097" i="50"/>
  <c r="AF12096" i="50"/>
  <c r="AF12095" i="50"/>
  <c r="AF12094" i="50"/>
  <c r="AF12093" i="50"/>
  <c r="AF12092" i="50"/>
  <c r="AF12091" i="50"/>
  <c r="AF12090" i="50"/>
  <c r="AF12089" i="50"/>
  <c r="AF12088" i="50"/>
  <c r="AF12087" i="50"/>
  <c r="AF12086" i="50"/>
  <c r="AF12085" i="50"/>
  <c r="AF12084" i="50"/>
  <c r="AF12083" i="50"/>
  <c r="AF12082" i="50"/>
  <c r="AF12081" i="50"/>
  <c r="AF12080" i="50"/>
  <c r="AF12079" i="50"/>
  <c r="AF12078" i="50"/>
  <c r="AF12077" i="50"/>
  <c r="AF12076" i="50"/>
  <c r="AF12075" i="50"/>
  <c r="AF12074" i="50"/>
  <c r="AF12073" i="50"/>
  <c r="AF12072" i="50"/>
  <c r="AF12071" i="50"/>
  <c r="AF12070" i="50"/>
  <c r="AF12069" i="50"/>
  <c r="AF12068" i="50"/>
  <c r="AF12067" i="50"/>
  <c r="AF12066" i="50"/>
  <c r="AF12065" i="50"/>
  <c r="AF12064" i="50"/>
  <c r="AF12063" i="50"/>
  <c r="AF12062" i="50"/>
  <c r="AF12061" i="50"/>
  <c r="AF12060" i="50"/>
  <c r="AF12059" i="50"/>
  <c r="AF12058" i="50"/>
  <c r="AF12057" i="50"/>
  <c r="AF12056" i="50"/>
  <c r="AF12055" i="50"/>
  <c r="AF12054" i="50"/>
  <c r="AF12053" i="50"/>
  <c r="AF12052" i="50"/>
  <c r="AF12051" i="50"/>
  <c r="AF12050" i="50"/>
  <c r="AF12049" i="50"/>
  <c r="AF12048" i="50"/>
  <c r="AF12047" i="50"/>
  <c r="AF12046" i="50"/>
  <c r="AF12045" i="50"/>
  <c r="AF12044" i="50"/>
  <c r="AF12043" i="50"/>
  <c r="AF12042" i="50"/>
  <c r="AF12041" i="50"/>
  <c r="AF12040" i="50"/>
  <c r="AF12039" i="50"/>
  <c r="AF12038" i="50"/>
  <c r="AF12037" i="50"/>
  <c r="AF12036" i="50"/>
  <c r="AF12035" i="50"/>
  <c r="AF12034" i="50"/>
  <c r="AF12033" i="50"/>
  <c r="AF12032" i="50"/>
  <c r="AF12031" i="50"/>
  <c r="AF12030" i="50"/>
  <c r="AF12029" i="50"/>
  <c r="AF12028" i="50"/>
  <c r="AF12027" i="50"/>
  <c r="AF12026" i="50"/>
  <c r="AF12025" i="50"/>
  <c r="AF12024" i="50"/>
  <c r="AF12023" i="50"/>
  <c r="AF12022" i="50"/>
  <c r="AF12021" i="50"/>
  <c r="AF12020" i="50"/>
  <c r="AF12019" i="50"/>
  <c r="AF12018" i="50"/>
  <c r="AF12017" i="50"/>
  <c r="AF12016" i="50"/>
  <c r="AF12015" i="50"/>
  <c r="AF12014" i="50"/>
  <c r="AF12013" i="50"/>
  <c r="AF12012" i="50"/>
  <c r="AF12011" i="50"/>
  <c r="AF12010" i="50"/>
  <c r="AF12009" i="50"/>
  <c r="AF12008" i="50"/>
  <c r="AF12007" i="50"/>
  <c r="AF12006" i="50"/>
  <c r="AF12005" i="50"/>
  <c r="AF12004" i="50"/>
  <c r="AF12003" i="50"/>
  <c r="AF12002" i="50"/>
  <c r="AF12001" i="50"/>
  <c r="AF12000" i="50"/>
  <c r="AF11999" i="50"/>
  <c r="AF11998" i="50"/>
  <c r="AF11997" i="50"/>
  <c r="AF11996" i="50"/>
  <c r="AF11995" i="50"/>
  <c r="AF11994" i="50"/>
  <c r="AF11993" i="50"/>
  <c r="AF11992" i="50"/>
  <c r="AF11991" i="50"/>
  <c r="AF11990" i="50"/>
  <c r="AF11989" i="50"/>
  <c r="AF11988" i="50"/>
  <c r="AF11987" i="50"/>
  <c r="AF11986" i="50"/>
  <c r="AF11985" i="50"/>
  <c r="AF11984" i="50"/>
  <c r="AF11983" i="50"/>
  <c r="AF11982" i="50"/>
  <c r="AF11981" i="50"/>
  <c r="AF11980" i="50"/>
  <c r="AF11979" i="50"/>
  <c r="AF11978" i="50"/>
  <c r="AF11977" i="50"/>
  <c r="AF11976" i="50"/>
  <c r="AF11975" i="50"/>
  <c r="AF11974" i="50"/>
  <c r="AF11973" i="50"/>
  <c r="AF11972" i="50"/>
  <c r="AF11971" i="50"/>
  <c r="AF11970" i="50"/>
  <c r="AF11969" i="50"/>
  <c r="AF11968" i="50"/>
  <c r="AF11967" i="50"/>
  <c r="AF11966" i="50"/>
  <c r="AF11965" i="50"/>
  <c r="AF11964" i="50"/>
  <c r="AF11963" i="50"/>
  <c r="AF11962" i="50"/>
  <c r="AF11961" i="50"/>
  <c r="AF11960" i="50"/>
  <c r="AF11959" i="50"/>
  <c r="AF11958" i="50"/>
  <c r="AF11957" i="50"/>
  <c r="AF11956" i="50"/>
  <c r="AF11955" i="50"/>
  <c r="AF11954" i="50"/>
  <c r="AF11953" i="50"/>
  <c r="AF11952" i="50"/>
  <c r="AF11951" i="50"/>
  <c r="AF11950" i="50"/>
  <c r="AF11949" i="50"/>
  <c r="AF11948" i="50"/>
  <c r="AF11947" i="50"/>
  <c r="AF11946" i="50"/>
  <c r="AF11945" i="50"/>
  <c r="AF11944" i="50"/>
  <c r="AF11943" i="50"/>
  <c r="AF11942" i="50"/>
  <c r="AF11941" i="50"/>
  <c r="AF11940" i="50"/>
  <c r="AF11939" i="50"/>
  <c r="AF11938" i="50"/>
  <c r="AF11937" i="50"/>
  <c r="AF11936" i="50"/>
  <c r="AF11935" i="50"/>
  <c r="AF11934" i="50"/>
  <c r="AF11933" i="50"/>
  <c r="AF11932" i="50"/>
  <c r="AF11931" i="50"/>
  <c r="AF11930" i="50"/>
  <c r="AF11929" i="50"/>
  <c r="AF11928" i="50"/>
  <c r="AF11927" i="50"/>
  <c r="AF11926" i="50"/>
  <c r="AF11925" i="50"/>
  <c r="AF11924" i="50"/>
  <c r="AF11923" i="50"/>
  <c r="AF11922" i="50"/>
  <c r="AF11921" i="50"/>
  <c r="AF11920" i="50"/>
  <c r="AF11919" i="50"/>
  <c r="AF11918" i="50"/>
  <c r="AF11917" i="50"/>
  <c r="AF11916" i="50"/>
  <c r="AF11915" i="50"/>
  <c r="AF11914" i="50"/>
  <c r="AF11913" i="50"/>
  <c r="AF11912" i="50"/>
  <c r="AF11911" i="50"/>
  <c r="AF11910" i="50"/>
  <c r="AF11909" i="50"/>
  <c r="AF11908" i="50"/>
  <c r="AF11907" i="50"/>
  <c r="AF11906" i="50"/>
  <c r="AF11905" i="50"/>
  <c r="AF11904" i="50"/>
  <c r="AF11903" i="50"/>
  <c r="AF11902" i="50"/>
  <c r="AF11901" i="50"/>
  <c r="AF11900" i="50"/>
  <c r="AF11899" i="50"/>
  <c r="AF11898" i="50"/>
  <c r="AF11897" i="50"/>
  <c r="AF11896" i="50"/>
  <c r="AF11895" i="50"/>
  <c r="AF11894" i="50"/>
  <c r="AF11893" i="50"/>
  <c r="AF11892" i="50"/>
  <c r="AF11891" i="50"/>
  <c r="AF11890" i="50"/>
  <c r="AF11889" i="50"/>
  <c r="AF11888" i="50"/>
  <c r="AF11887" i="50"/>
  <c r="AF11886" i="50"/>
  <c r="AF11885" i="50"/>
  <c r="AF11884" i="50"/>
  <c r="AF11883" i="50"/>
  <c r="AF11882" i="50"/>
  <c r="AF11881" i="50"/>
  <c r="AF11880" i="50"/>
  <c r="AF11879" i="50"/>
  <c r="AF11878" i="50"/>
  <c r="AF11877" i="50"/>
  <c r="AF11876" i="50"/>
  <c r="AF11875" i="50"/>
  <c r="AF11874" i="50"/>
  <c r="AF11873" i="50"/>
  <c r="AF11872" i="50"/>
  <c r="AF11871" i="50"/>
  <c r="AF11870" i="50"/>
  <c r="AF11869" i="50"/>
  <c r="AF11868" i="50"/>
  <c r="AF11867" i="50"/>
  <c r="AF11866" i="50"/>
  <c r="AF11865" i="50"/>
  <c r="AF11864" i="50"/>
  <c r="AF11863" i="50"/>
  <c r="AF11862" i="50"/>
  <c r="AF11861" i="50"/>
  <c r="AF11860" i="50"/>
  <c r="AF11859" i="50"/>
  <c r="AF11858" i="50"/>
  <c r="AF11857" i="50"/>
  <c r="AF11856" i="50"/>
  <c r="AF11855" i="50"/>
  <c r="AF11854" i="50"/>
  <c r="AF11853" i="50"/>
  <c r="AF11852" i="50"/>
  <c r="AF11851" i="50"/>
  <c r="AF11850" i="50"/>
  <c r="AF11849" i="50"/>
  <c r="AF11848" i="50"/>
  <c r="AF11847" i="50"/>
  <c r="AF11846" i="50"/>
  <c r="AF11845" i="50"/>
  <c r="AF11844" i="50"/>
  <c r="AF11843" i="50"/>
  <c r="AF11842" i="50"/>
  <c r="AF11841" i="50"/>
  <c r="AF11840" i="50"/>
  <c r="AF11839" i="50"/>
  <c r="AF11838" i="50"/>
  <c r="AF11837" i="50"/>
  <c r="AF11836" i="50"/>
  <c r="AF11835" i="50"/>
  <c r="AF11834" i="50"/>
  <c r="AF11833" i="50"/>
  <c r="AF11832" i="50"/>
  <c r="AF11831" i="50"/>
  <c r="AF11830" i="50"/>
  <c r="AF11829" i="50"/>
  <c r="AF11828" i="50"/>
  <c r="AF11827" i="50"/>
  <c r="AF11826" i="50"/>
  <c r="AF11825" i="50"/>
  <c r="AF11824" i="50"/>
  <c r="AF11823" i="50"/>
  <c r="AF11822" i="50"/>
  <c r="AF11821" i="50"/>
  <c r="AF11820" i="50"/>
  <c r="AF11819" i="50"/>
  <c r="AF11818" i="50"/>
  <c r="AF11817" i="50"/>
  <c r="AF11816" i="50"/>
  <c r="AF11815" i="50"/>
  <c r="AF11814" i="50"/>
  <c r="AF11813" i="50"/>
  <c r="AF11812" i="50"/>
  <c r="AF11811" i="50"/>
  <c r="AF11810" i="50"/>
  <c r="AF11809" i="50"/>
  <c r="AF11808" i="50"/>
  <c r="AF11807" i="50"/>
  <c r="AF11806" i="50"/>
  <c r="AF11805" i="50"/>
  <c r="AF11804" i="50"/>
  <c r="AF11803" i="50"/>
  <c r="AF11802" i="50"/>
  <c r="AF11801" i="50"/>
  <c r="AF11800" i="50"/>
  <c r="AF11799" i="50"/>
  <c r="AF11798" i="50"/>
  <c r="AF11797" i="50"/>
  <c r="AF11796" i="50"/>
  <c r="AF11795" i="50"/>
  <c r="AF11794" i="50"/>
  <c r="AF11793" i="50"/>
  <c r="AF11792" i="50"/>
  <c r="AF11791" i="50"/>
  <c r="AF11790" i="50"/>
  <c r="AF11789" i="50"/>
  <c r="AF11788" i="50"/>
  <c r="AF11787" i="50"/>
  <c r="AF11786" i="50"/>
  <c r="AF11785" i="50"/>
  <c r="AF11784" i="50"/>
  <c r="AF11783" i="50"/>
  <c r="AF11782" i="50"/>
  <c r="AF11781" i="50"/>
  <c r="AF11780" i="50"/>
  <c r="AF11779" i="50"/>
  <c r="AF11778" i="50"/>
  <c r="AF11777" i="50"/>
  <c r="AF11776" i="50"/>
  <c r="AF11775" i="50"/>
  <c r="AF11774" i="50"/>
  <c r="AF11773" i="50"/>
  <c r="AF11772" i="50"/>
  <c r="AF11771" i="50"/>
  <c r="AF11770" i="50"/>
  <c r="AF11769" i="50"/>
  <c r="AF11768" i="50"/>
  <c r="AF11767" i="50"/>
  <c r="AF11766" i="50"/>
  <c r="AF11765" i="50"/>
  <c r="AF11764" i="50"/>
  <c r="AF11763" i="50"/>
  <c r="AF11762" i="50"/>
  <c r="AF11761" i="50"/>
  <c r="AF11760" i="50"/>
  <c r="AF11759" i="50"/>
  <c r="AF11758" i="50"/>
  <c r="AF11757" i="50"/>
  <c r="AF11756" i="50"/>
  <c r="AF11755" i="50"/>
  <c r="AF11754" i="50"/>
  <c r="AF11753" i="50"/>
  <c r="AF11752" i="50"/>
  <c r="AF11751" i="50"/>
  <c r="AF11750" i="50"/>
  <c r="AF11749" i="50"/>
  <c r="AF11748" i="50"/>
  <c r="AF11747" i="50"/>
  <c r="AF11746" i="50"/>
  <c r="AF11745" i="50"/>
  <c r="AF11744" i="50"/>
  <c r="AF11743" i="50"/>
  <c r="AF11742" i="50"/>
  <c r="AF11741" i="50"/>
  <c r="AF11740" i="50"/>
  <c r="AF11739" i="50"/>
  <c r="AF11738" i="50"/>
  <c r="AF11737" i="50"/>
  <c r="AF11736" i="50"/>
  <c r="AF11735" i="50"/>
  <c r="AF11734" i="50"/>
  <c r="AF11733" i="50"/>
  <c r="AF11732" i="50"/>
  <c r="AF11731" i="50"/>
  <c r="AF11730" i="50"/>
  <c r="AF11729" i="50"/>
  <c r="AF11728" i="50"/>
  <c r="AF11727" i="50"/>
  <c r="AF11726" i="50"/>
  <c r="AF11725" i="50"/>
  <c r="AF11724" i="50"/>
  <c r="AF11723" i="50"/>
  <c r="AF11722" i="50"/>
  <c r="AF11721" i="50"/>
  <c r="AF11720" i="50"/>
  <c r="AF11719" i="50"/>
  <c r="AF11718" i="50"/>
  <c r="AF11717" i="50"/>
  <c r="AF11716" i="50"/>
  <c r="AF11715" i="50"/>
  <c r="AF11714" i="50"/>
  <c r="AF11713" i="50"/>
  <c r="AF11712" i="50"/>
  <c r="AF11711" i="50"/>
  <c r="AF11710" i="50"/>
  <c r="AF11709" i="50"/>
  <c r="AF11708" i="50"/>
  <c r="AF11707" i="50"/>
  <c r="AF11706" i="50"/>
  <c r="AF11705" i="50"/>
  <c r="AF11704" i="50"/>
  <c r="AF11703" i="50"/>
  <c r="AF11702" i="50"/>
  <c r="AF11701" i="50"/>
  <c r="AF11700" i="50"/>
  <c r="AF11699" i="50"/>
  <c r="AF11698" i="50"/>
  <c r="AF11697" i="50"/>
  <c r="AF11696" i="50"/>
  <c r="AF11695" i="50"/>
  <c r="AF11694" i="50"/>
  <c r="AF11693" i="50"/>
  <c r="AF11692" i="50"/>
  <c r="AF11691" i="50"/>
  <c r="AF11690" i="50"/>
  <c r="AF11689" i="50"/>
  <c r="AF11688" i="50"/>
  <c r="AF11687" i="50"/>
  <c r="AF11686" i="50"/>
  <c r="AF11685" i="50"/>
  <c r="AF11684" i="50"/>
  <c r="AF11683" i="50"/>
  <c r="AF11682" i="50"/>
  <c r="AF11681" i="50"/>
  <c r="AF11680" i="50"/>
  <c r="AF11679" i="50"/>
  <c r="AF11678" i="50"/>
  <c r="AF11677" i="50"/>
  <c r="AF11676" i="50"/>
  <c r="AF11675" i="50"/>
  <c r="AF11674" i="50"/>
  <c r="AF11673" i="50"/>
  <c r="AF11672" i="50"/>
  <c r="AF11671" i="50"/>
  <c r="AF11670" i="50"/>
  <c r="AF11669" i="50"/>
  <c r="AF11668" i="50"/>
  <c r="AF11667" i="50"/>
  <c r="AF11666" i="50"/>
  <c r="AF11665" i="50"/>
  <c r="AF11664" i="50"/>
  <c r="AF11663" i="50"/>
  <c r="AF11662" i="50"/>
  <c r="AF11661" i="50"/>
  <c r="AF11660" i="50"/>
  <c r="AF11659" i="50"/>
  <c r="AF11658" i="50"/>
  <c r="AF11657" i="50"/>
  <c r="AF11656" i="50"/>
  <c r="AF11655" i="50"/>
  <c r="AF11654" i="50"/>
  <c r="AF11653" i="50"/>
  <c r="AF11652" i="50"/>
  <c r="AF11651" i="50"/>
  <c r="AF11650" i="50"/>
  <c r="AF11649" i="50"/>
  <c r="AF11648" i="50"/>
  <c r="AF11647" i="50"/>
  <c r="AF11646" i="50"/>
  <c r="AF11645" i="50"/>
  <c r="AF11644" i="50"/>
  <c r="AF11643" i="50"/>
  <c r="AF11642" i="50"/>
  <c r="AF11641" i="50"/>
  <c r="AF11640" i="50"/>
  <c r="AF11639" i="50"/>
  <c r="AF11638" i="50"/>
  <c r="AF11637" i="50"/>
  <c r="AF11636" i="50"/>
  <c r="AF11635" i="50"/>
  <c r="AF11634" i="50"/>
  <c r="AF11633" i="50"/>
  <c r="AF11632" i="50"/>
  <c r="AF11631" i="50"/>
  <c r="AF11630" i="50"/>
  <c r="AF11629" i="50"/>
  <c r="AF11628" i="50"/>
  <c r="AF11627" i="50"/>
  <c r="AF11626" i="50"/>
  <c r="AF11625" i="50"/>
  <c r="AF11624" i="50"/>
  <c r="AF11623" i="50"/>
  <c r="AF11622" i="50"/>
  <c r="AF11621" i="50"/>
  <c r="AF11620" i="50"/>
  <c r="AF11619" i="50"/>
  <c r="AF11618" i="50"/>
  <c r="AF11617" i="50"/>
  <c r="AF11616" i="50"/>
  <c r="AF11615" i="50"/>
  <c r="AF11614" i="50"/>
  <c r="AF11613" i="50"/>
  <c r="AF11612" i="50"/>
  <c r="AF11611" i="50"/>
  <c r="AF11610" i="50"/>
  <c r="AF11609" i="50"/>
  <c r="AF11608" i="50"/>
  <c r="AF11607" i="50"/>
  <c r="AF11606" i="50"/>
  <c r="AF11605" i="50"/>
  <c r="AF11604" i="50"/>
  <c r="AF11603" i="50"/>
  <c r="AF11602" i="50"/>
  <c r="AF11601" i="50"/>
  <c r="AF11600" i="50"/>
  <c r="AF11599" i="50"/>
  <c r="AF11598" i="50"/>
  <c r="AF11597" i="50"/>
  <c r="AF11596" i="50"/>
  <c r="AF11595" i="50"/>
  <c r="AF11594" i="50"/>
  <c r="AF11593" i="50"/>
  <c r="AF11592" i="50"/>
  <c r="AF11591" i="50"/>
  <c r="AF11590" i="50"/>
  <c r="AF11589" i="50"/>
  <c r="AF11588" i="50"/>
  <c r="AF11587" i="50"/>
  <c r="AF11586" i="50"/>
  <c r="AF11585" i="50"/>
  <c r="AF11584" i="50"/>
  <c r="AF11583" i="50"/>
  <c r="AF11582" i="50"/>
  <c r="AF11581" i="50"/>
  <c r="AF11580" i="50"/>
  <c r="AF11579" i="50"/>
  <c r="AF11578" i="50"/>
  <c r="AF11577" i="50"/>
  <c r="AF11576" i="50"/>
  <c r="AF11575" i="50"/>
  <c r="AF11574" i="50"/>
  <c r="AF11573" i="50"/>
  <c r="AF11572" i="50"/>
  <c r="AF11571" i="50"/>
  <c r="AF11570" i="50"/>
  <c r="AF11569" i="50"/>
  <c r="AF11568" i="50"/>
  <c r="AF11567" i="50"/>
  <c r="AF11566" i="50"/>
  <c r="AF11565" i="50"/>
  <c r="AF11564" i="50"/>
  <c r="AF11563" i="50"/>
  <c r="AF11562" i="50"/>
  <c r="AF11561" i="50"/>
  <c r="AF11560" i="50"/>
  <c r="AF11559" i="50"/>
  <c r="AF11558" i="50"/>
  <c r="AF11557" i="50"/>
  <c r="AF11556" i="50"/>
  <c r="AF11555" i="50"/>
  <c r="AF11554" i="50"/>
  <c r="AF11553" i="50"/>
  <c r="AF11552" i="50"/>
  <c r="AF11551" i="50"/>
  <c r="AF11550" i="50"/>
  <c r="AF11549" i="50"/>
  <c r="AF11548" i="50"/>
  <c r="AF11547" i="50"/>
  <c r="AF11546" i="50"/>
  <c r="AF11545" i="50"/>
  <c r="AF11544" i="50"/>
  <c r="AF11543" i="50"/>
  <c r="AF11542" i="50"/>
  <c r="AF11541" i="50"/>
  <c r="AF11540" i="50"/>
  <c r="AF11539" i="50"/>
  <c r="AF11538" i="50"/>
  <c r="AF11537" i="50"/>
  <c r="AF11536" i="50"/>
  <c r="AF11535" i="50"/>
  <c r="AF11534" i="50"/>
  <c r="AF11533" i="50"/>
  <c r="AF11532" i="50"/>
  <c r="AF11531" i="50"/>
  <c r="AF11530" i="50"/>
  <c r="AF11529" i="50"/>
  <c r="AF11528" i="50"/>
  <c r="AF11527" i="50"/>
  <c r="AF11526" i="50"/>
  <c r="AF11525" i="50"/>
  <c r="AF11524" i="50"/>
  <c r="AF11523" i="50"/>
  <c r="AF11522" i="50"/>
  <c r="AF11521" i="50"/>
  <c r="AF11520" i="50"/>
  <c r="AF11519" i="50"/>
  <c r="AF11518" i="50"/>
  <c r="AF11517" i="50"/>
  <c r="AF11516" i="50"/>
  <c r="AF11515" i="50"/>
  <c r="AF11514" i="50"/>
  <c r="AF11513" i="50"/>
  <c r="AF11512" i="50"/>
  <c r="AF11511" i="50"/>
  <c r="AF11510" i="50"/>
  <c r="AF11509" i="50"/>
  <c r="AF11508" i="50"/>
  <c r="AF11507" i="50"/>
  <c r="AF11506" i="50"/>
  <c r="AF11505" i="50"/>
  <c r="AF11504" i="50"/>
  <c r="AF11503" i="50"/>
  <c r="AF11502" i="50"/>
  <c r="AF11501" i="50"/>
  <c r="AF11500" i="50"/>
  <c r="AF11499" i="50"/>
  <c r="AF11498" i="50"/>
  <c r="AF11497" i="50"/>
  <c r="AF11496" i="50"/>
  <c r="AF11495" i="50"/>
  <c r="AF11494" i="50"/>
  <c r="AF11493" i="50"/>
  <c r="AF11492" i="50"/>
  <c r="AF11491" i="50"/>
  <c r="AF11490" i="50"/>
  <c r="AF11489" i="50"/>
  <c r="AF11488" i="50"/>
  <c r="AF11487" i="50"/>
  <c r="AF11486" i="50"/>
  <c r="AF11485" i="50"/>
  <c r="AF11484" i="50"/>
  <c r="AF11483" i="50"/>
  <c r="AF11482" i="50"/>
  <c r="AF11481" i="50"/>
  <c r="AF11480" i="50"/>
  <c r="AF11479" i="50"/>
  <c r="AF11478" i="50"/>
  <c r="AF11477" i="50"/>
  <c r="AF11476" i="50"/>
  <c r="AF11475" i="50"/>
  <c r="AF11474" i="50"/>
  <c r="AF11473" i="50"/>
  <c r="AF11472" i="50"/>
  <c r="AF11471" i="50"/>
  <c r="AF11470" i="50"/>
  <c r="AF11469" i="50"/>
  <c r="AF11468" i="50"/>
  <c r="AF11467" i="50"/>
  <c r="AF11466" i="50"/>
  <c r="AF11465" i="50"/>
  <c r="AF11464" i="50"/>
  <c r="AF11463" i="50"/>
  <c r="AF11462" i="50"/>
  <c r="AF11461" i="50"/>
  <c r="AF11460" i="50"/>
  <c r="AF11459" i="50"/>
  <c r="AF11458" i="50"/>
  <c r="AF11457" i="50"/>
  <c r="AF11456" i="50"/>
  <c r="AF11455" i="50"/>
  <c r="AF11454" i="50"/>
  <c r="AF11453" i="50"/>
  <c r="AF11452" i="50"/>
  <c r="AF11451" i="50"/>
  <c r="AF11450" i="50"/>
  <c r="AF11449" i="50"/>
  <c r="AF11448" i="50"/>
  <c r="AF11447" i="50"/>
  <c r="AF11446" i="50"/>
  <c r="AF11445" i="50"/>
  <c r="AF11444" i="50"/>
  <c r="AF11443" i="50"/>
  <c r="AF11442" i="50"/>
  <c r="AF11441" i="50"/>
  <c r="AF11440" i="50"/>
  <c r="AF11439" i="50"/>
  <c r="AF11438" i="50"/>
  <c r="AF11437" i="50"/>
  <c r="AF11436" i="50"/>
  <c r="AF11435" i="50"/>
  <c r="AF11434" i="50"/>
  <c r="AF11433" i="50"/>
  <c r="AF11432" i="50"/>
  <c r="AF11431" i="50"/>
  <c r="AF11430" i="50"/>
  <c r="AF11429" i="50"/>
  <c r="AF11428" i="50"/>
  <c r="AF11427" i="50"/>
  <c r="AF11426" i="50"/>
  <c r="AF11425" i="50"/>
  <c r="AF11424" i="50"/>
  <c r="AF11423" i="50"/>
  <c r="AF11422" i="50"/>
  <c r="AF11421" i="50"/>
  <c r="AF11420" i="50"/>
  <c r="AF11419" i="50"/>
  <c r="AF11418" i="50"/>
  <c r="AF11417" i="50"/>
  <c r="AF11416" i="50"/>
  <c r="AF11415" i="50"/>
  <c r="AF11414" i="50"/>
  <c r="AF11413" i="50"/>
  <c r="AF11412" i="50"/>
  <c r="AF11411" i="50"/>
  <c r="AF11410" i="50"/>
  <c r="AF11409" i="50"/>
  <c r="AF11408" i="50"/>
  <c r="AF11407" i="50"/>
  <c r="AF11406" i="50"/>
  <c r="AF11405" i="50"/>
  <c r="AF11404" i="50"/>
  <c r="AF11403" i="50"/>
  <c r="AF11402" i="50"/>
  <c r="AF11401" i="50"/>
  <c r="AF11400" i="50"/>
  <c r="AF11399" i="50"/>
  <c r="AF11398" i="50"/>
  <c r="AF11397" i="50"/>
  <c r="AF11396" i="50"/>
  <c r="AF11395" i="50"/>
  <c r="AF11394" i="50"/>
  <c r="AF11393" i="50"/>
  <c r="AF11392" i="50"/>
  <c r="AF11391" i="50"/>
  <c r="AF11390" i="50"/>
  <c r="AF11389" i="50"/>
  <c r="AF11388" i="50"/>
  <c r="AF11387" i="50"/>
  <c r="AF11386" i="50"/>
  <c r="AF11385" i="50"/>
  <c r="AF11384" i="50"/>
  <c r="AF11383" i="50"/>
  <c r="AF11382" i="50"/>
  <c r="AF11381" i="50"/>
  <c r="AF11380" i="50"/>
  <c r="AF11379" i="50"/>
  <c r="AF11378" i="50"/>
  <c r="AF11377" i="50"/>
  <c r="AF11376" i="50"/>
  <c r="AF11375" i="50"/>
  <c r="AF11374" i="50"/>
  <c r="AF11373" i="50"/>
  <c r="AF11372" i="50"/>
  <c r="AF11371" i="50"/>
  <c r="AF11370" i="50"/>
  <c r="AF11369" i="50"/>
  <c r="AF11368" i="50"/>
  <c r="AF11367" i="50"/>
  <c r="AF11366" i="50"/>
  <c r="AF11365" i="50"/>
  <c r="AF11364" i="50"/>
  <c r="AF11363" i="50"/>
  <c r="AF11362" i="50"/>
  <c r="AF11361" i="50"/>
  <c r="AF11360" i="50"/>
  <c r="AF11359" i="50"/>
  <c r="AF11358" i="50"/>
  <c r="AF11357" i="50"/>
  <c r="AF11356" i="50"/>
  <c r="AF11355" i="50"/>
  <c r="AF11354" i="50"/>
  <c r="AF11353" i="50"/>
  <c r="AF11352" i="50"/>
  <c r="AF11351" i="50"/>
  <c r="AF11350" i="50"/>
  <c r="AF11349" i="50"/>
  <c r="AF11348" i="50"/>
  <c r="AF11347" i="50"/>
  <c r="AF11346" i="50"/>
  <c r="AF11345" i="50"/>
  <c r="AF11344" i="50"/>
  <c r="AF11343" i="50"/>
  <c r="AF11342" i="50"/>
  <c r="AF11341" i="50"/>
  <c r="AF11340" i="50"/>
  <c r="AF11339" i="50"/>
  <c r="AF11338" i="50"/>
  <c r="AF11337" i="50"/>
  <c r="AF11336" i="50"/>
  <c r="AF11335" i="50"/>
  <c r="AF11334" i="50"/>
  <c r="AF11333" i="50"/>
  <c r="AF11332" i="50"/>
  <c r="AF11331" i="50"/>
  <c r="AF11330" i="50"/>
  <c r="AF11329" i="50"/>
  <c r="AF11328" i="50"/>
  <c r="AF11327" i="50"/>
  <c r="AF11326" i="50"/>
  <c r="AF11325" i="50"/>
  <c r="AF11324" i="50"/>
  <c r="AF11323" i="50"/>
  <c r="AF11322" i="50"/>
  <c r="AF11321" i="50"/>
  <c r="AF11320" i="50"/>
  <c r="AF11319" i="50"/>
  <c r="AF11318" i="50"/>
  <c r="AF11317" i="50"/>
  <c r="AF11316" i="50"/>
  <c r="AF11315" i="50"/>
  <c r="AF11314" i="50"/>
  <c r="AF11313" i="50"/>
  <c r="AF11312" i="50"/>
  <c r="AF11311" i="50"/>
  <c r="AF11310" i="50"/>
  <c r="AF11309" i="50"/>
  <c r="AF11308" i="50"/>
  <c r="AF11307" i="50"/>
  <c r="AF11306" i="50"/>
  <c r="AF11305" i="50"/>
  <c r="AF11304" i="50"/>
  <c r="AF11303" i="50"/>
  <c r="AF11302" i="50"/>
  <c r="AF11301" i="50"/>
  <c r="AF11300" i="50"/>
  <c r="AF11299" i="50"/>
  <c r="AF11298" i="50"/>
  <c r="AF11297" i="50"/>
  <c r="AF11296" i="50"/>
  <c r="AF11295" i="50"/>
  <c r="AF11294" i="50"/>
  <c r="AF11293" i="50"/>
  <c r="AF11292" i="50"/>
  <c r="AF11291" i="50"/>
  <c r="AF11290" i="50"/>
  <c r="AF11289" i="50"/>
  <c r="AF11288" i="50"/>
  <c r="AF11287" i="50"/>
  <c r="AF11286" i="50"/>
  <c r="AF11285" i="50"/>
  <c r="AF11284" i="50"/>
  <c r="AF11283" i="50"/>
  <c r="AF11282" i="50"/>
  <c r="AF11281" i="50"/>
  <c r="AF11280" i="50"/>
  <c r="AF11279" i="50"/>
  <c r="AF11278" i="50"/>
  <c r="AF11277" i="50"/>
  <c r="AF11276" i="50"/>
  <c r="AF11275" i="50"/>
  <c r="AF11274" i="50"/>
  <c r="AF11273" i="50"/>
  <c r="AF11272" i="50"/>
  <c r="AF11271" i="50"/>
  <c r="AF11270" i="50"/>
  <c r="AF11269" i="50"/>
  <c r="AF11268" i="50"/>
  <c r="AF11267" i="50"/>
  <c r="AF11266" i="50"/>
  <c r="AF11265" i="50"/>
  <c r="AF11264" i="50"/>
  <c r="AF11263" i="50"/>
  <c r="AF11262" i="50"/>
  <c r="AF11261" i="50"/>
  <c r="AF11260" i="50"/>
  <c r="AF11259" i="50"/>
  <c r="AF11258" i="50"/>
  <c r="AF11257" i="50"/>
  <c r="AF11256" i="50"/>
  <c r="AF11255" i="50"/>
  <c r="AF11254" i="50"/>
  <c r="AF11253" i="50"/>
  <c r="AF11252" i="50"/>
  <c r="AF11251" i="50"/>
  <c r="AF11250" i="50"/>
  <c r="AF11249" i="50"/>
  <c r="AF11248" i="50"/>
  <c r="AF11247" i="50"/>
  <c r="AF11246" i="50"/>
  <c r="AF11245" i="50"/>
  <c r="AF11244" i="50"/>
  <c r="AF11243" i="50"/>
  <c r="AF11242" i="50"/>
  <c r="AF11241" i="50"/>
  <c r="AF11240" i="50"/>
  <c r="AF11239" i="50"/>
  <c r="AF11238" i="50"/>
  <c r="AF11237" i="50"/>
  <c r="AF11236" i="50"/>
  <c r="AF11235" i="50"/>
  <c r="AF11234" i="50"/>
  <c r="AF11233" i="50"/>
  <c r="AF11232" i="50"/>
  <c r="AF11231" i="50"/>
  <c r="AF11230" i="50"/>
  <c r="AF11229" i="50"/>
  <c r="AF11228" i="50"/>
  <c r="AF11227" i="50"/>
  <c r="AF11226" i="50"/>
  <c r="AF11225" i="50"/>
  <c r="AF11224" i="50"/>
  <c r="AF11223" i="50"/>
  <c r="AF11222" i="50"/>
  <c r="AF11221" i="50"/>
  <c r="AF11220" i="50"/>
  <c r="AF11219" i="50"/>
  <c r="AF11218" i="50"/>
  <c r="AF11217" i="50"/>
  <c r="AF11216" i="50"/>
  <c r="AF11215" i="50"/>
  <c r="AF11214" i="50"/>
  <c r="AF11213" i="50"/>
  <c r="AF11212" i="50"/>
  <c r="AF11211" i="50"/>
  <c r="AF11210" i="50"/>
  <c r="AF11209" i="50"/>
  <c r="AF11208" i="50"/>
  <c r="AF11207" i="50"/>
  <c r="AF11206" i="50"/>
  <c r="AF11205" i="50"/>
  <c r="AF11204" i="50"/>
  <c r="AF11203" i="50"/>
  <c r="AF11202" i="50"/>
  <c r="AF11201" i="50"/>
  <c r="AF11200" i="50"/>
  <c r="AF11199" i="50"/>
  <c r="AF11198" i="50"/>
  <c r="AF11197" i="50"/>
  <c r="AF11196" i="50"/>
  <c r="AF11195" i="50"/>
  <c r="AF11194" i="50"/>
  <c r="AF11193" i="50"/>
  <c r="AF11192" i="50"/>
  <c r="AF11191" i="50"/>
  <c r="AF11190" i="50"/>
  <c r="AF11189" i="50"/>
  <c r="AF11188" i="50"/>
  <c r="AF11187" i="50"/>
  <c r="AF11186" i="50"/>
  <c r="AF11185" i="50"/>
  <c r="AF11184" i="50"/>
  <c r="AF11183" i="50"/>
  <c r="AF11182" i="50"/>
  <c r="AF11181" i="50"/>
  <c r="AF11180" i="50"/>
  <c r="AF11179" i="50"/>
  <c r="AF11178" i="50"/>
  <c r="AF11177" i="50"/>
  <c r="AF11176" i="50"/>
  <c r="AF11175" i="50"/>
  <c r="AF11174" i="50"/>
  <c r="AF11173" i="50"/>
  <c r="AF11172" i="50"/>
  <c r="AF11171" i="50"/>
  <c r="AF11170" i="50"/>
  <c r="AF11169" i="50"/>
  <c r="AF11168" i="50"/>
  <c r="AF11167" i="50"/>
  <c r="AF11166" i="50"/>
  <c r="AF11165" i="50"/>
  <c r="AF11164" i="50"/>
  <c r="AF11163" i="50"/>
  <c r="AF11162" i="50"/>
  <c r="AF11161" i="50"/>
  <c r="AF11160" i="50"/>
  <c r="AF11159" i="50"/>
  <c r="AF11158" i="50"/>
  <c r="AF11157" i="50"/>
  <c r="AF11156" i="50"/>
  <c r="AF11155" i="50"/>
  <c r="AF11154" i="50"/>
  <c r="AF11153" i="50"/>
  <c r="AF11152" i="50"/>
  <c r="AF11151" i="50"/>
  <c r="AF11150" i="50"/>
  <c r="AF11149" i="50"/>
  <c r="AF11148" i="50"/>
  <c r="AF11147" i="50"/>
  <c r="AF11146" i="50"/>
  <c r="AF11145" i="50"/>
  <c r="AF11144" i="50"/>
  <c r="AF11143" i="50"/>
  <c r="AF11142" i="50"/>
  <c r="AF11141" i="50"/>
  <c r="AF11140" i="50"/>
  <c r="AF11139" i="50"/>
  <c r="AF11138" i="50"/>
  <c r="AF11137" i="50"/>
  <c r="AF11136" i="50"/>
  <c r="AF11135" i="50"/>
  <c r="AF11134" i="50"/>
  <c r="AF11133" i="50"/>
  <c r="AF11132" i="50"/>
  <c r="AF11131" i="50"/>
  <c r="AF11130" i="50"/>
  <c r="AF11129" i="50"/>
  <c r="AF11128" i="50"/>
  <c r="AF11127" i="50"/>
  <c r="AF11126" i="50"/>
  <c r="AF11125" i="50"/>
  <c r="AF11124" i="50"/>
  <c r="AF11123" i="50"/>
  <c r="AF11122" i="50"/>
  <c r="AF11121" i="50"/>
  <c r="AF11120" i="50"/>
  <c r="AF11119" i="50"/>
  <c r="AF11118" i="50"/>
  <c r="AF11117" i="50"/>
  <c r="AF11116" i="50"/>
  <c r="AF11115" i="50"/>
  <c r="AF11114" i="50"/>
  <c r="AF11113" i="50"/>
  <c r="AF11112" i="50"/>
  <c r="AF11111" i="50"/>
  <c r="AF11110" i="50"/>
  <c r="AF11109" i="50"/>
  <c r="AF11108" i="50"/>
  <c r="AF11107" i="50"/>
  <c r="AF11106" i="50"/>
  <c r="AF11105" i="50"/>
  <c r="AF11104" i="50"/>
  <c r="AF11103" i="50"/>
  <c r="AF11102" i="50"/>
  <c r="AF11101" i="50"/>
  <c r="AF11100" i="50"/>
  <c r="AF11099" i="50"/>
  <c r="AF11098" i="50"/>
  <c r="AF11097" i="50"/>
  <c r="AF11096" i="50"/>
  <c r="AF11095" i="50"/>
  <c r="AF11094" i="50"/>
  <c r="AF11093" i="50"/>
  <c r="AF11092" i="50"/>
  <c r="AF11091" i="50"/>
  <c r="AF11090" i="50"/>
  <c r="AF11089" i="50"/>
  <c r="AF11088" i="50"/>
  <c r="AF11087" i="50"/>
  <c r="AF11086" i="50"/>
  <c r="AF11085" i="50"/>
  <c r="AF11084" i="50"/>
  <c r="AF11083" i="50"/>
  <c r="AF11082" i="50"/>
  <c r="AF11081" i="50"/>
  <c r="AF11080" i="50"/>
  <c r="AF11079" i="50"/>
  <c r="AF11078" i="50"/>
  <c r="AF11077" i="50"/>
  <c r="AF11076" i="50"/>
  <c r="AF11075" i="50"/>
  <c r="AF11074" i="50"/>
  <c r="AF11073" i="50"/>
  <c r="AF11072" i="50"/>
  <c r="AF11071" i="50"/>
  <c r="AF11070" i="50"/>
  <c r="AF11069" i="50"/>
  <c r="AF11068" i="50"/>
  <c r="AF11067" i="50"/>
  <c r="AF11066" i="50"/>
  <c r="AF11065" i="50"/>
  <c r="AF11064" i="50"/>
  <c r="AF11063" i="50"/>
  <c r="AF11062" i="50"/>
  <c r="AF11061" i="50"/>
  <c r="AF11060" i="50"/>
  <c r="AF11059" i="50"/>
  <c r="AF11058" i="50"/>
  <c r="AF11057" i="50"/>
  <c r="AF11056" i="50"/>
  <c r="AF11055" i="50"/>
  <c r="AF11054" i="50"/>
  <c r="AF11053" i="50"/>
  <c r="AF11052" i="50"/>
  <c r="AF11051" i="50"/>
  <c r="AF11050" i="50"/>
  <c r="AF11049" i="50"/>
  <c r="AF11048" i="50"/>
  <c r="AF11047" i="50"/>
  <c r="AF11046" i="50"/>
  <c r="AF11045" i="50"/>
  <c r="AF11044" i="50"/>
  <c r="AF11043" i="50"/>
  <c r="AF11042" i="50"/>
  <c r="AF11041" i="50"/>
  <c r="AF11040" i="50"/>
  <c r="AF11039" i="50"/>
  <c r="AF11038" i="50"/>
  <c r="AF11037" i="50"/>
  <c r="AF11036" i="50"/>
  <c r="AF11035" i="50"/>
  <c r="AF11034" i="50"/>
  <c r="AF11033" i="50"/>
  <c r="AF11032" i="50"/>
  <c r="AF11031" i="50"/>
  <c r="AF11030" i="50"/>
  <c r="AF11029" i="50"/>
  <c r="AF11028" i="50"/>
  <c r="AF11027" i="50"/>
  <c r="AF11026" i="50"/>
  <c r="AF11025" i="50"/>
  <c r="AF11024" i="50"/>
  <c r="AF11023" i="50"/>
  <c r="AF11022" i="50"/>
  <c r="AF11021" i="50"/>
  <c r="AF11020" i="50"/>
  <c r="AF11019" i="50"/>
  <c r="AF11018" i="50"/>
  <c r="AF11017" i="50"/>
  <c r="AF11016" i="50"/>
  <c r="AF11015" i="50"/>
  <c r="AF11014" i="50"/>
  <c r="AF11013" i="50"/>
  <c r="AF11012" i="50"/>
  <c r="AF11011" i="50"/>
  <c r="AF11010" i="50"/>
  <c r="AF11009" i="50"/>
  <c r="AF11008" i="50"/>
  <c r="AF11007" i="50"/>
  <c r="AF11006" i="50"/>
  <c r="AF11005" i="50"/>
  <c r="AF11004" i="50"/>
  <c r="AF11003" i="50"/>
  <c r="AF11002" i="50"/>
  <c r="AF11001" i="50"/>
  <c r="AF11000" i="50"/>
  <c r="AF10999" i="50"/>
  <c r="AF10998" i="50"/>
  <c r="AF10997" i="50"/>
  <c r="AF10996" i="50"/>
  <c r="AF10995" i="50"/>
  <c r="AF10994" i="50"/>
  <c r="AF10993" i="50"/>
  <c r="AF10992" i="50"/>
  <c r="AF10991" i="50"/>
  <c r="AF10990" i="50"/>
  <c r="AF10989" i="50"/>
  <c r="AF10988" i="50"/>
  <c r="AF10987" i="50"/>
  <c r="AF10986" i="50"/>
  <c r="AF10985" i="50"/>
  <c r="AF10984" i="50"/>
  <c r="AF10983" i="50"/>
  <c r="AF10982" i="50"/>
  <c r="AF10981" i="50"/>
  <c r="AF10980" i="50"/>
  <c r="AF10979" i="50"/>
  <c r="AF10978" i="50"/>
  <c r="AF10977" i="50"/>
  <c r="AF10976" i="50"/>
  <c r="AF10975" i="50"/>
  <c r="AF10974" i="50"/>
  <c r="AF10973" i="50"/>
  <c r="AF10972" i="50"/>
  <c r="AF10971" i="50"/>
  <c r="AF10970" i="50"/>
  <c r="AF10969" i="50"/>
  <c r="AF10968" i="50"/>
  <c r="AF10967" i="50"/>
  <c r="AF10966" i="50"/>
  <c r="AF10965" i="50"/>
  <c r="AF10964" i="50"/>
  <c r="AF10963" i="50"/>
  <c r="AF10962" i="50"/>
  <c r="AF10961" i="50"/>
  <c r="AF10960" i="50"/>
  <c r="AF10959" i="50"/>
  <c r="AF10958" i="50"/>
  <c r="AF10957" i="50"/>
  <c r="AF10956" i="50"/>
  <c r="AF10955" i="50"/>
  <c r="AF10954" i="50"/>
  <c r="AF10953" i="50"/>
  <c r="AF10952" i="50"/>
  <c r="AF10951" i="50"/>
  <c r="AF10950" i="50"/>
  <c r="AF10949" i="50"/>
  <c r="AF10948" i="50"/>
  <c r="AF10947" i="50"/>
  <c r="AF10946" i="50"/>
  <c r="AF10945" i="50"/>
  <c r="AF10944" i="50"/>
  <c r="AF10943" i="50"/>
  <c r="AF10942" i="50"/>
  <c r="AF10941" i="50"/>
  <c r="AF10940" i="50"/>
  <c r="AF10939" i="50"/>
  <c r="AF10938" i="50"/>
  <c r="AF10937" i="50"/>
  <c r="AF10936" i="50"/>
  <c r="AF10935" i="50"/>
  <c r="AF10934" i="50"/>
  <c r="AF10933" i="50"/>
  <c r="AF10932" i="50"/>
  <c r="AF10931" i="50"/>
  <c r="AF10930" i="50"/>
  <c r="AF10929" i="50"/>
  <c r="AF10928" i="50"/>
  <c r="AF10927" i="50"/>
  <c r="AF10926" i="50"/>
  <c r="AF10925" i="50"/>
  <c r="AF10924" i="50"/>
  <c r="AF10923" i="50"/>
  <c r="AF10922" i="50"/>
  <c r="AF10921" i="50"/>
  <c r="AF10920" i="50"/>
  <c r="AF10919" i="50"/>
  <c r="AF10918" i="50"/>
  <c r="AF10917" i="50"/>
  <c r="AF10916" i="50"/>
  <c r="AF10915" i="50"/>
  <c r="AF10914" i="50"/>
  <c r="AF10913" i="50"/>
  <c r="AF10912" i="50"/>
  <c r="AF10911" i="50"/>
  <c r="AF10910" i="50"/>
  <c r="AF10909" i="50"/>
  <c r="AF10908" i="50"/>
  <c r="AF10907" i="50"/>
  <c r="AF10906" i="50"/>
  <c r="AF10905" i="50"/>
  <c r="AF10904" i="50"/>
  <c r="AF10903" i="50"/>
  <c r="AF10902" i="50"/>
  <c r="AF10901" i="50"/>
  <c r="AF10900" i="50"/>
  <c r="AF10899" i="50"/>
  <c r="AF10898" i="50"/>
  <c r="AF10897" i="50"/>
  <c r="AF10896" i="50"/>
  <c r="AF10895" i="50"/>
  <c r="AF10894" i="50"/>
  <c r="AF10893" i="50"/>
  <c r="AF10892" i="50"/>
  <c r="AF10891" i="50"/>
  <c r="AF10890" i="50"/>
  <c r="AF10889" i="50"/>
  <c r="AF10888" i="50"/>
  <c r="AF10887" i="50"/>
  <c r="AF10886" i="50"/>
  <c r="AF10885" i="50"/>
  <c r="AF10884" i="50"/>
  <c r="AF10883" i="50"/>
  <c r="AF10882" i="50"/>
  <c r="AF10881" i="50"/>
  <c r="AF10880" i="50"/>
  <c r="AF10879" i="50"/>
  <c r="AF10878" i="50"/>
  <c r="AF10877" i="50"/>
  <c r="AF10876" i="50"/>
  <c r="AF10875" i="50"/>
  <c r="AF10874" i="50"/>
  <c r="AF10873" i="50"/>
  <c r="AF10872" i="50"/>
  <c r="AF10871" i="50"/>
  <c r="AF10870" i="50"/>
  <c r="AF10869" i="50"/>
  <c r="AF10868" i="50"/>
  <c r="AF10867" i="50"/>
  <c r="AF10866" i="50"/>
  <c r="AF10865" i="50"/>
  <c r="AF10864" i="50"/>
  <c r="AF10863" i="50"/>
  <c r="AF10862" i="50"/>
  <c r="AF10861" i="50"/>
  <c r="AF10860" i="50"/>
  <c r="AF10859" i="50"/>
  <c r="AF10858" i="50"/>
  <c r="AF10857" i="50"/>
  <c r="AF10856" i="50"/>
  <c r="AF10855" i="50"/>
  <c r="AF10854" i="50"/>
  <c r="AF10853" i="50"/>
  <c r="AF10852" i="50"/>
  <c r="AF10851" i="50"/>
  <c r="AF10850" i="50"/>
  <c r="AF10849" i="50"/>
  <c r="AF10848" i="50"/>
  <c r="AF10847" i="50"/>
  <c r="AF10846" i="50"/>
  <c r="AF10845" i="50"/>
  <c r="AF10844" i="50"/>
  <c r="AF10843" i="50"/>
  <c r="AF10842" i="50"/>
  <c r="AF10841" i="50"/>
  <c r="AF10840" i="50"/>
  <c r="AF10839" i="50"/>
  <c r="AF10838" i="50"/>
  <c r="AF10837" i="50"/>
  <c r="AF10836" i="50"/>
  <c r="AF10835" i="50"/>
  <c r="AF10834" i="50"/>
  <c r="AF10833" i="50"/>
  <c r="AF10832" i="50"/>
  <c r="AF10831" i="50"/>
  <c r="AF10830" i="50"/>
  <c r="AF10829" i="50"/>
  <c r="AF10828" i="50"/>
  <c r="AF10827" i="50"/>
  <c r="AF10826" i="50"/>
  <c r="AF10825" i="50"/>
  <c r="AF10824" i="50"/>
  <c r="AF10823" i="50"/>
  <c r="AF10822" i="50"/>
  <c r="AF10821" i="50"/>
  <c r="AF10820" i="50"/>
  <c r="AF10819" i="50"/>
  <c r="AF10818" i="50"/>
  <c r="AF10817" i="50"/>
  <c r="AF10816" i="50"/>
  <c r="AF10815" i="50"/>
  <c r="AF10814" i="50"/>
  <c r="AF10813" i="50"/>
  <c r="AF10812" i="50"/>
  <c r="AF10811" i="50"/>
  <c r="AF10810" i="50"/>
  <c r="AF10809" i="50"/>
  <c r="AF10808" i="50"/>
  <c r="AF10807" i="50"/>
  <c r="AF10806" i="50"/>
  <c r="AF10805" i="50"/>
  <c r="AF10804" i="50"/>
  <c r="AF10803" i="50"/>
  <c r="AF10802" i="50"/>
  <c r="AF10801" i="50"/>
  <c r="AF10800" i="50"/>
  <c r="AF10799" i="50"/>
  <c r="AF10798" i="50"/>
  <c r="AF10797" i="50"/>
  <c r="AF10796" i="50"/>
  <c r="AF10795" i="50"/>
  <c r="AF10794" i="50"/>
  <c r="AF10793" i="50"/>
  <c r="AF10792" i="50"/>
  <c r="AF10791" i="50"/>
  <c r="AF10790" i="50"/>
  <c r="AF10789" i="50"/>
  <c r="AF10788" i="50"/>
  <c r="AF10787" i="50"/>
  <c r="AF10786" i="50"/>
  <c r="AF10785" i="50"/>
  <c r="AF10784" i="50"/>
  <c r="AF10783" i="50"/>
  <c r="AF10782" i="50"/>
  <c r="AF10781" i="50"/>
  <c r="AF10780" i="50"/>
  <c r="AF10779" i="50"/>
  <c r="AF10778" i="50"/>
  <c r="AF10777" i="50"/>
  <c r="AF10776" i="50"/>
  <c r="AF10775" i="50"/>
  <c r="AF10774" i="50"/>
  <c r="AF10773" i="50"/>
  <c r="AF10772" i="50"/>
  <c r="AF10771" i="50"/>
  <c r="AF10770" i="50"/>
  <c r="AF10769" i="50"/>
  <c r="AF10768" i="50"/>
  <c r="AF10767" i="50"/>
  <c r="AF10766" i="50"/>
  <c r="AF10765" i="50"/>
  <c r="AF10764" i="50"/>
  <c r="AF10763" i="50"/>
  <c r="AF10762" i="50"/>
  <c r="AF10761" i="50"/>
  <c r="AF10760" i="50"/>
  <c r="AF10759" i="50"/>
  <c r="AF10758" i="50"/>
  <c r="AF10757" i="50"/>
  <c r="AF10756" i="50"/>
  <c r="AF10755" i="50"/>
  <c r="AF10754" i="50"/>
  <c r="AF10753" i="50"/>
  <c r="AF10752" i="50"/>
  <c r="AF10751" i="50"/>
  <c r="AF10750" i="50"/>
  <c r="AF10749" i="50"/>
  <c r="AF10748" i="50"/>
  <c r="AF10747" i="50"/>
  <c r="AF10746" i="50"/>
  <c r="AF10745" i="50"/>
  <c r="AF10744" i="50"/>
  <c r="AF10743" i="50"/>
  <c r="AF10742" i="50"/>
  <c r="AF10741" i="50"/>
  <c r="AF10740" i="50"/>
  <c r="AF10739" i="50"/>
  <c r="AF10738" i="50"/>
  <c r="AF10737" i="50"/>
  <c r="AF10736" i="50"/>
  <c r="AF10735" i="50"/>
  <c r="AF10734" i="50"/>
  <c r="AF10733" i="50"/>
  <c r="AF10732" i="50"/>
  <c r="AF10731" i="50"/>
  <c r="AF10730" i="50"/>
  <c r="AF10729" i="50"/>
  <c r="AF10728" i="50"/>
  <c r="AF10727" i="50"/>
  <c r="AF10726" i="50"/>
  <c r="AF10725" i="50"/>
  <c r="AF10724" i="50"/>
  <c r="AF10723" i="50"/>
  <c r="AF10722" i="50"/>
  <c r="AF10721" i="50"/>
  <c r="AF10720" i="50"/>
  <c r="AF10719" i="50"/>
  <c r="AF10718" i="50"/>
  <c r="AF10717" i="50"/>
  <c r="AF10716" i="50"/>
  <c r="AF10715" i="50"/>
  <c r="AF10714" i="50"/>
  <c r="AF10713" i="50"/>
  <c r="AF10712" i="50"/>
  <c r="AF10711" i="50"/>
  <c r="AF10710" i="50"/>
  <c r="AF10709" i="50"/>
  <c r="AF10708" i="50"/>
  <c r="AF10707" i="50"/>
  <c r="AF10706" i="50"/>
  <c r="AF10705" i="50"/>
  <c r="AF10704" i="50"/>
  <c r="AF10703" i="50"/>
  <c r="AF10702" i="50"/>
  <c r="AF10701" i="50"/>
  <c r="AF10700" i="50"/>
  <c r="AF10699" i="50"/>
  <c r="AF10698" i="50"/>
  <c r="AF10697" i="50"/>
  <c r="AF10696" i="50"/>
  <c r="AF10695" i="50"/>
  <c r="AF10694" i="50"/>
  <c r="AF10693" i="50"/>
  <c r="AF10692" i="50"/>
  <c r="AF10691" i="50"/>
  <c r="AF10690" i="50"/>
  <c r="AF10689" i="50"/>
  <c r="AF10688" i="50"/>
  <c r="AF10687" i="50"/>
  <c r="AF10686" i="50"/>
  <c r="AF10685" i="50"/>
  <c r="AF10684" i="50"/>
  <c r="AF10683" i="50"/>
  <c r="AF10682" i="50"/>
  <c r="AF10681" i="50"/>
  <c r="AF10680" i="50"/>
  <c r="AF10679" i="50"/>
  <c r="AF10678" i="50"/>
  <c r="AF10677" i="50"/>
  <c r="AF10676" i="50"/>
  <c r="AF10675" i="50"/>
  <c r="AF10674" i="50"/>
  <c r="AF10673" i="50"/>
  <c r="AF10672" i="50"/>
  <c r="AF10671" i="50"/>
  <c r="AF10670" i="50"/>
  <c r="AF10669" i="50"/>
  <c r="AF10668" i="50"/>
  <c r="AF10667" i="50"/>
  <c r="AF10666" i="50"/>
  <c r="AF10665" i="50"/>
  <c r="AF10664" i="50"/>
  <c r="AF10663" i="50"/>
  <c r="AF10662" i="50"/>
  <c r="AF10661" i="50"/>
  <c r="AF10660" i="50"/>
  <c r="AF10659" i="50"/>
  <c r="AF10658" i="50"/>
  <c r="AF10657" i="50"/>
  <c r="AF10656" i="50"/>
  <c r="AF10655" i="50"/>
  <c r="AF10654" i="50"/>
  <c r="AF10653" i="50"/>
  <c r="AF10652" i="50"/>
  <c r="AF10651" i="50"/>
  <c r="AF10650" i="50"/>
  <c r="AF10649" i="50"/>
  <c r="AF10648" i="50"/>
  <c r="AF10647" i="50"/>
  <c r="AF10646" i="50"/>
  <c r="AF10645" i="50"/>
  <c r="AF10644" i="50"/>
  <c r="AF10643" i="50"/>
  <c r="AF10642" i="50"/>
  <c r="AF10641" i="50"/>
  <c r="AF10640" i="50"/>
  <c r="AF10639" i="50"/>
  <c r="AF10638" i="50"/>
  <c r="AF10637" i="50"/>
  <c r="AF10636" i="50"/>
  <c r="AF10635" i="50"/>
  <c r="AF10634" i="50"/>
  <c r="AF10633" i="50"/>
  <c r="AF10632" i="50"/>
  <c r="AF10631" i="50"/>
  <c r="AF10630" i="50"/>
  <c r="AF10629" i="50"/>
  <c r="AF10628" i="50"/>
  <c r="AF10627" i="50"/>
  <c r="AF10626" i="50"/>
  <c r="AF10625" i="50"/>
  <c r="AF10624" i="50"/>
  <c r="AF10623" i="50"/>
  <c r="AF10622" i="50"/>
  <c r="AF10621" i="50"/>
  <c r="AF10620" i="50"/>
  <c r="AF10619" i="50"/>
  <c r="AF10618" i="50"/>
  <c r="AF10617" i="50"/>
  <c r="AF10616" i="50"/>
  <c r="AF10615" i="50"/>
  <c r="AF10614" i="50"/>
  <c r="AF10613" i="50"/>
  <c r="AF10612" i="50"/>
  <c r="AF10611" i="50"/>
  <c r="AF10610" i="50"/>
  <c r="AF10609" i="50"/>
  <c r="AF10608" i="50"/>
  <c r="AF10607" i="50"/>
  <c r="AF10606" i="50"/>
  <c r="AF10605" i="50"/>
  <c r="AF10604" i="50"/>
  <c r="AF10603" i="50"/>
  <c r="AF10602" i="50"/>
  <c r="AF10601" i="50"/>
  <c r="AF10600" i="50"/>
  <c r="AF10599" i="50"/>
  <c r="AF10598" i="50"/>
  <c r="AF10597" i="50"/>
  <c r="AF10596" i="50"/>
  <c r="AF10595" i="50"/>
  <c r="AF10594" i="50"/>
  <c r="AF10593" i="50"/>
  <c r="AF10592" i="50"/>
  <c r="AF10591" i="50"/>
  <c r="AF10590" i="50"/>
  <c r="AF10589" i="50"/>
  <c r="AF10588" i="50"/>
  <c r="AF10587" i="50"/>
  <c r="AF10586" i="50"/>
  <c r="AF10585" i="50"/>
  <c r="AF10584" i="50"/>
  <c r="AF10583" i="50"/>
  <c r="AF10582" i="50"/>
  <c r="AF10581" i="50"/>
  <c r="AF10580" i="50"/>
  <c r="AF10579" i="50"/>
  <c r="AF10578" i="50"/>
  <c r="AF10577" i="50"/>
  <c r="AF10576" i="50"/>
  <c r="AF10575" i="50"/>
  <c r="AF10574" i="50"/>
  <c r="AF10573" i="50"/>
  <c r="AF10572" i="50"/>
  <c r="AF10571" i="50"/>
  <c r="AF10570" i="50"/>
  <c r="AF10569" i="50"/>
  <c r="AF10568" i="50"/>
  <c r="AF10567" i="50"/>
  <c r="AF10566" i="50"/>
  <c r="AF10565" i="50"/>
  <c r="AF10564" i="50"/>
  <c r="AF10563" i="50"/>
  <c r="AF10562" i="50"/>
  <c r="AF10561" i="50"/>
  <c r="AF10560" i="50"/>
  <c r="AF10559" i="50"/>
  <c r="AF10558" i="50"/>
  <c r="AF10557" i="50"/>
  <c r="AF10556" i="50"/>
  <c r="AF10555" i="50"/>
  <c r="AF10554" i="50"/>
  <c r="AF10553" i="50"/>
  <c r="AF10552" i="50"/>
  <c r="AF10551" i="50"/>
  <c r="AF10550" i="50"/>
  <c r="AF10549" i="50"/>
  <c r="AF10548" i="50"/>
  <c r="AF10547" i="50"/>
  <c r="AF10546" i="50"/>
  <c r="AF10545" i="50"/>
  <c r="AF10544" i="50"/>
  <c r="AF10543" i="50"/>
  <c r="AF10542" i="50"/>
  <c r="AF10541" i="50"/>
  <c r="AF10540" i="50"/>
  <c r="AF10539" i="50"/>
  <c r="AF10538" i="50"/>
  <c r="AF10537" i="50"/>
  <c r="AF10536" i="50"/>
  <c r="AF10535" i="50"/>
  <c r="AF10534" i="50"/>
  <c r="AF10533" i="50"/>
  <c r="AF10532" i="50"/>
  <c r="AF10531" i="50"/>
  <c r="AF10530" i="50"/>
  <c r="AF10529" i="50"/>
  <c r="AF10528" i="50"/>
  <c r="AF10527" i="50"/>
  <c r="AF10526" i="50"/>
  <c r="AF10525" i="50"/>
  <c r="AF10524" i="50"/>
  <c r="AF10523" i="50"/>
  <c r="AF10522" i="50"/>
  <c r="AF10521" i="50"/>
  <c r="AF10520" i="50"/>
  <c r="AF10519" i="50"/>
  <c r="AF10518" i="50"/>
  <c r="AF10517" i="50"/>
  <c r="AF10516" i="50"/>
  <c r="AF10515" i="50"/>
  <c r="AF10514" i="50"/>
  <c r="AF10513" i="50"/>
  <c r="AF10512" i="50"/>
  <c r="AF10511" i="50"/>
  <c r="AF10510" i="50"/>
  <c r="AF10509" i="50"/>
  <c r="AF10508" i="50"/>
  <c r="AF10507" i="50"/>
  <c r="AF10506" i="50"/>
  <c r="AF10505" i="50"/>
  <c r="AF10504" i="50"/>
  <c r="AF10503" i="50"/>
  <c r="AF10502" i="50"/>
  <c r="AF10501" i="50"/>
  <c r="AF10500" i="50"/>
  <c r="AF10499" i="50"/>
  <c r="AF10498" i="50"/>
  <c r="AF10497" i="50"/>
  <c r="AF10496" i="50"/>
  <c r="AF10495" i="50"/>
  <c r="AF10494" i="50"/>
  <c r="AF10493" i="50"/>
  <c r="AF10492" i="50"/>
  <c r="AF10491" i="50"/>
  <c r="AF10490" i="50"/>
  <c r="AF10489" i="50"/>
  <c r="AF10488" i="50"/>
  <c r="AF10487" i="50"/>
  <c r="AF10486" i="50"/>
  <c r="AF10485" i="50"/>
  <c r="AF10484" i="50"/>
  <c r="AF10483" i="50"/>
  <c r="AF10482" i="50"/>
  <c r="AF10481" i="50"/>
  <c r="AF10480" i="50"/>
  <c r="AF10479" i="50"/>
  <c r="AF10478" i="50"/>
  <c r="AF10477" i="50"/>
  <c r="AF10476" i="50"/>
  <c r="AF10475" i="50"/>
  <c r="AF10474" i="50"/>
  <c r="AF10473" i="50"/>
  <c r="AF10472" i="50"/>
  <c r="AF10471" i="50"/>
  <c r="AF10470" i="50"/>
  <c r="AF10469" i="50"/>
  <c r="AF10468" i="50"/>
  <c r="AF10467" i="50"/>
  <c r="AF10466" i="50"/>
  <c r="AF10465" i="50"/>
  <c r="AF10464" i="50"/>
  <c r="AF10463" i="50"/>
  <c r="AF10462" i="50"/>
  <c r="AF10461" i="50"/>
  <c r="AF10460" i="50"/>
  <c r="AF10459" i="50"/>
  <c r="AF10458" i="50"/>
  <c r="AF10457" i="50"/>
  <c r="AF10456" i="50"/>
  <c r="AF10455" i="50"/>
  <c r="AF10454" i="50"/>
  <c r="AF10453" i="50"/>
  <c r="AF10452" i="50"/>
  <c r="AF10451" i="50"/>
  <c r="AF10450" i="50"/>
  <c r="AF10449" i="50"/>
  <c r="AF10448" i="50"/>
  <c r="AF10447" i="50"/>
  <c r="AF10446" i="50"/>
  <c r="AF10445" i="50"/>
  <c r="AF10444" i="50"/>
  <c r="AF10443" i="50"/>
  <c r="AF10442" i="50"/>
  <c r="AF10441" i="50"/>
  <c r="AF10440" i="50"/>
  <c r="AF10439" i="50"/>
  <c r="AF10438" i="50"/>
  <c r="AF10437" i="50"/>
  <c r="AF10436" i="50"/>
  <c r="AF10435" i="50"/>
  <c r="AF10434" i="50"/>
  <c r="AF10433" i="50"/>
  <c r="AF10432" i="50"/>
  <c r="AF10431" i="50"/>
  <c r="AF10430" i="50"/>
  <c r="AF10429" i="50"/>
  <c r="AF10428" i="50"/>
  <c r="AF10427" i="50"/>
  <c r="AF10426" i="50"/>
  <c r="AF10425" i="50"/>
  <c r="AF10424" i="50"/>
  <c r="AF10423" i="50"/>
  <c r="AF10422" i="50"/>
  <c r="AF10421" i="50"/>
  <c r="AF10420" i="50"/>
  <c r="AF10419" i="50"/>
  <c r="AF10418" i="50"/>
  <c r="AF10417" i="50"/>
  <c r="AF10416" i="50"/>
  <c r="AF10415" i="50"/>
  <c r="AF10414" i="50"/>
  <c r="AF10413" i="50"/>
  <c r="AF10412" i="50"/>
  <c r="AF10411" i="50"/>
  <c r="AF10410" i="50"/>
  <c r="AF10409" i="50"/>
  <c r="AF10408" i="50"/>
  <c r="AF10407" i="50"/>
  <c r="AF10406" i="50"/>
  <c r="AF10405" i="50"/>
  <c r="AF10404" i="50"/>
  <c r="AF10403" i="50"/>
  <c r="AF10402" i="50"/>
  <c r="AF10401" i="50"/>
  <c r="AF10400" i="50"/>
  <c r="AF10399" i="50"/>
  <c r="AF10398" i="50"/>
  <c r="AF10397" i="50"/>
  <c r="AF10396" i="50"/>
  <c r="AF10395" i="50"/>
  <c r="AF10394" i="50"/>
  <c r="AF10393" i="50"/>
  <c r="AF10392" i="50"/>
  <c r="AF10391" i="50"/>
  <c r="AF10390" i="50"/>
  <c r="AF10389" i="50"/>
  <c r="AF10388" i="50"/>
  <c r="AF10387" i="50"/>
  <c r="AF10386" i="50"/>
  <c r="AF10385" i="50"/>
  <c r="AF10384" i="50"/>
  <c r="AF10383" i="50"/>
  <c r="AF10382" i="50"/>
  <c r="AF10381" i="50"/>
  <c r="AF10380" i="50"/>
  <c r="AF10379" i="50"/>
  <c r="AF10378" i="50"/>
  <c r="AF10377" i="50"/>
  <c r="AF10376" i="50"/>
  <c r="AF10375" i="50"/>
  <c r="AF10374" i="50"/>
  <c r="AF10373" i="50"/>
  <c r="AF10372" i="50"/>
  <c r="AF10371" i="50"/>
  <c r="AF10370" i="50"/>
  <c r="AF10369" i="50"/>
  <c r="AF10368" i="50"/>
  <c r="AF10367" i="50"/>
  <c r="AF10366" i="50"/>
  <c r="AF10365" i="50"/>
  <c r="AF10364" i="50"/>
  <c r="AF10363" i="50"/>
  <c r="AF10362" i="50"/>
  <c r="AF10361" i="50"/>
  <c r="AF10360" i="50"/>
  <c r="AF10359" i="50"/>
  <c r="AF10358" i="50"/>
  <c r="AF10357" i="50"/>
  <c r="AF10356" i="50"/>
  <c r="AF10355" i="50"/>
  <c r="AF10354" i="50"/>
  <c r="AF10353" i="50"/>
  <c r="AF10352" i="50"/>
  <c r="AF10351" i="50"/>
  <c r="AF10350" i="50"/>
  <c r="AF10349" i="50"/>
  <c r="AF10348" i="50"/>
  <c r="AF10347" i="50"/>
  <c r="AF10346" i="50"/>
  <c r="AF10345" i="50"/>
  <c r="AF10344" i="50"/>
  <c r="AF10343" i="50"/>
  <c r="AF10342" i="50"/>
  <c r="AF10341" i="50"/>
  <c r="AF10340" i="50"/>
  <c r="AF10339" i="50"/>
  <c r="AF10338" i="50"/>
  <c r="AF10337" i="50"/>
  <c r="AF10336" i="50"/>
  <c r="AF10335" i="50"/>
  <c r="AF10334" i="50"/>
  <c r="AF10333" i="50"/>
  <c r="AF10332" i="50"/>
  <c r="AF10331" i="50"/>
  <c r="AF10330" i="50"/>
  <c r="AF10329" i="50"/>
  <c r="AF10328" i="50"/>
  <c r="AF10327" i="50"/>
  <c r="AF10326" i="50"/>
  <c r="AF10325" i="50"/>
  <c r="AF10324" i="50"/>
  <c r="AF10323" i="50"/>
  <c r="AF10322" i="50"/>
  <c r="AF10321" i="50"/>
  <c r="AF10320" i="50"/>
  <c r="AF10319" i="50"/>
  <c r="AF10318" i="50"/>
  <c r="AF10317" i="50"/>
  <c r="AF10316" i="50"/>
  <c r="AF10315" i="50"/>
  <c r="AF10314" i="50"/>
  <c r="AF10313" i="50"/>
  <c r="AF10312" i="50"/>
  <c r="AF10311" i="50"/>
  <c r="AF10310" i="50"/>
  <c r="AF10309" i="50"/>
  <c r="AF10308" i="50"/>
  <c r="AF10307" i="50"/>
  <c r="AF10306" i="50"/>
  <c r="AF10305" i="50"/>
  <c r="AF10304" i="50"/>
  <c r="AF10303" i="50"/>
  <c r="AF10302" i="50"/>
  <c r="AF10301" i="50"/>
  <c r="AF10300" i="50"/>
  <c r="AF10299" i="50"/>
  <c r="AF10298" i="50"/>
  <c r="AF10297" i="50"/>
  <c r="AF10296" i="50"/>
  <c r="AF10295" i="50"/>
  <c r="AF10294" i="50"/>
  <c r="AF10293" i="50"/>
  <c r="AF10292" i="50"/>
  <c r="AF10291" i="50"/>
  <c r="AF10290" i="50"/>
  <c r="AF10289" i="50"/>
  <c r="AF10288" i="50"/>
  <c r="AF10287" i="50"/>
  <c r="AF10286" i="50"/>
  <c r="AF10285" i="50"/>
  <c r="AF10284" i="50"/>
  <c r="AF10283" i="50"/>
  <c r="AF10282" i="50"/>
  <c r="AF10281" i="50"/>
  <c r="AF10280" i="50"/>
  <c r="AF10279" i="50"/>
  <c r="AF10278" i="50"/>
  <c r="AF10277" i="50"/>
  <c r="AF10276" i="50"/>
  <c r="AF10275" i="50"/>
  <c r="AF10274" i="50"/>
  <c r="AF10273" i="50"/>
  <c r="AF10272" i="50"/>
  <c r="AF10271" i="50"/>
  <c r="AF10270" i="50"/>
  <c r="AF10269" i="50"/>
  <c r="AF10268" i="50"/>
  <c r="AF10267" i="50"/>
  <c r="AF10266" i="50"/>
  <c r="AF10265" i="50"/>
  <c r="AF10264" i="50"/>
  <c r="AF10263" i="50"/>
  <c r="AF10262" i="50"/>
  <c r="AF10261" i="50"/>
  <c r="AF10260" i="50"/>
  <c r="AF10259" i="50"/>
  <c r="AF10258" i="50"/>
  <c r="AF10257" i="50"/>
  <c r="AF10256" i="50"/>
  <c r="AF10255" i="50"/>
  <c r="AF10254" i="50"/>
  <c r="AF10253" i="50"/>
  <c r="AF10252" i="50"/>
  <c r="AF10251" i="50"/>
  <c r="AF10250" i="50"/>
  <c r="AF10249" i="50"/>
  <c r="AF10248" i="50"/>
  <c r="AF10247" i="50"/>
  <c r="AF10246" i="50"/>
  <c r="AF10245" i="50"/>
  <c r="AF10244" i="50"/>
  <c r="AF10243" i="50"/>
  <c r="AF10242" i="50"/>
  <c r="AF10241" i="50"/>
  <c r="AF10240" i="50"/>
  <c r="AF10239" i="50"/>
  <c r="AF10238" i="50"/>
  <c r="AF10237" i="50"/>
  <c r="AF10236" i="50"/>
  <c r="AF10235" i="50"/>
  <c r="AF10234" i="50"/>
  <c r="AF10233" i="50"/>
  <c r="AF10232" i="50"/>
  <c r="AF10231" i="50"/>
  <c r="AF10230" i="50"/>
  <c r="AF10229" i="50"/>
  <c r="AF10228" i="50"/>
  <c r="AF10227" i="50"/>
  <c r="AF10226" i="50"/>
  <c r="AF10225" i="50"/>
  <c r="AF10224" i="50"/>
  <c r="AF10223" i="50"/>
  <c r="AF10222" i="50"/>
  <c r="AF10221" i="50"/>
  <c r="AF10220" i="50"/>
  <c r="AF10219" i="50"/>
  <c r="AF10218" i="50"/>
  <c r="AF10217" i="50"/>
  <c r="AF10216" i="50"/>
  <c r="AF10215" i="50"/>
  <c r="AF10214" i="50"/>
  <c r="AF10213" i="50"/>
  <c r="AF10212" i="50"/>
  <c r="AF10211" i="50"/>
  <c r="AF10210" i="50"/>
  <c r="AF10209" i="50"/>
  <c r="AF10208" i="50"/>
  <c r="AF10207" i="50"/>
  <c r="AF10206" i="50"/>
  <c r="AF10205" i="50"/>
  <c r="AF10204" i="50"/>
  <c r="AF10203" i="50"/>
  <c r="AF10202" i="50"/>
  <c r="AF10201" i="50"/>
  <c r="AF10200" i="50"/>
  <c r="AF10199" i="50"/>
  <c r="AF10198" i="50"/>
  <c r="AF10197" i="50"/>
  <c r="AF10196" i="50"/>
  <c r="AF10195" i="50"/>
  <c r="AF10194" i="50"/>
  <c r="AF10193" i="50"/>
  <c r="AF10192" i="50"/>
  <c r="AF10191" i="50"/>
  <c r="AF10190" i="50"/>
  <c r="AF10189" i="50"/>
  <c r="AF10188" i="50"/>
  <c r="AF10187" i="50"/>
  <c r="AF10186" i="50"/>
  <c r="AF10185" i="50"/>
  <c r="AF10184" i="50"/>
  <c r="AF10183" i="50"/>
  <c r="AF10182" i="50"/>
  <c r="AF10181" i="50"/>
  <c r="AF10180" i="50"/>
  <c r="AF10179" i="50"/>
  <c r="AF10178" i="50"/>
  <c r="AF10177" i="50"/>
  <c r="AF10176" i="50"/>
  <c r="AF10175" i="50"/>
  <c r="AF10174" i="50"/>
  <c r="AF10173" i="50"/>
  <c r="AF10172" i="50"/>
  <c r="AF10171" i="50"/>
  <c r="AF10170" i="50"/>
  <c r="AF10169" i="50"/>
  <c r="AF10168" i="50"/>
  <c r="AF10167" i="50"/>
  <c r="AF10166" i="50"/>
  <c r="AF10165" i="50"/>
  <c r="AF10164" i="50"/>
  <c r="AF10163" i="50"/>
  <c r="AF10162" i="50"/>
  <c r="AF10161" i="50"/>
  <c r="AF10160" i="50"/>
  <c r="AF10159" i="50"/>
  <c r="AF10158" i="50"/>
  <c r="AF10157" i="50"/>
  <c r="AF10156" i="50"/>
  <c r="AF10155" i="50"/>
  <c r="AF10154" i="50"/>
  <c r="AF10153" i="50"/>
  <c r="AF10152" i="50"/>
  <c r="AF10151" i="50"/>
  <c r="AF10150" i="50"/>
  <c r="AF10149" i="50"/>
  <c r="AF10148" i="50"/>
  <c r="AF10147" i="50"/>
  <c r="AF10146" i="50"/>
  <c r="AF10145" i="50"/>
  <c r="AF10144" i="50"/>
  <c r="AF10143" i="50"/>
  <c r="AF10142" i="50"/>
  <c r="AF10141" i="50"/>
  <c r="AF10140" i="50"/>
  <c r="AF10139" i="50"/>
  <c r="AF10138" i="50"/>
  <c r="AF10137" i="50"/>
  <c r="AF10136" i="50"/>
  <c r="AF10135" i="50"/>
  <c r="AF10134" i="50"/>
  <c r="AF10133" i="50"/>
  <c r="AF10132" i="50"/>
  <c r="AF10131" i="50"/>
  <c r="AF10130" i="50"/>
  <c r="AF10129" i="50"/>
  <c r="AF10128" i="50"/>
  <c r="AF10127" i="50"/>
  <c r="AF10126" i="50"/>
  <c r="AF10125" i="50"/>
  <c r="AF10124" i="50"/>
  <c r="AF10123" i="50"/>
  <c r="AF10122" i="50"/>
  <c r="AF10121" i="50"/>
  <c r="AF10120" i="50"/>
  <c r="AF10119" i="50"/>
  <c r="AF10118" i="50"/>
  <c r="AF10117" i="50"/>
  <c r="AF10116" i="50"/>
  <c r="AF10115" i="50"/>
  <c r="AF10114" i="50"/>
  <c r="AF10113" i="50"/>
  <c r="AF10112" i="50"/>
  <c r="AF10111" i="50"/>
  <c r="AF10110" i="50"/>
  <c r="AF10109" i="50"/>
  <c r="AF10108" i="50"/>
  <c r="AF10107" i="50"/>
  <c r="AF10106" i="50"/>
  <c r="AF10105" i="50"/>
  <c r="AF10104" i="50"/>
  <c r="AF10103" i="50"/>
  <c r="AF10102" i="50"/>
  <c r="AF10101" i="50"/>
  <c r="AF10100" i="50"/>
  <c r="AF10099" i="50"/>
  <c r="AF10098" i="50"/>
  <c r="AF10097" i="50"/>
  <c r="AF10096" i="50"/>
  <c r="AF10095" i="50"/>
  <c r="AF10094" i="50"/>
  <c r="AF10093" i="50"/>
  <c r="AF10092" i="50"/>
  <c r="AF10091" i="50"/>
  <c r="AF10090" i="50"/>
  <c r="AF10089" i="50"/>
  <c r="AF10088" i="50"/>
  <c r="AF10087" i="50"/>
  <c r="AF10086" i="50"/>
  <c r="AF10085" i="50"/>
  <c r="AF10084" i="50"/>
  <c r="AF10083" i="50"/>
  <c r="AF10082" i="50"/>
  <c r="AF10081" i="50"/>
  <c r="AF10080" i="50"/>
  <c r="AF10079" i="50"/>
  <c r="AF10078" i="50"/>
  <c r="AF10077" i="50"/>
  <c r="AF10076" i="50"/>
  <c r="AF10075" i="50"/>
  <c r="AF10074" i="50"/>
  <c r="AF10073" i="50"/>
  <c r="AF10072" i="50"/>
  <c r="AF10071" i="50"/>
  <c r="AF10070" i="50"/>
  <c r="AF10069" i="50"/>
  <c r="AF10068" i="50"/>
  <c r="AF10067" i="50"/>
  <c r="AF10066" i="50"/>
  <c r="AF10065" i="50"/>
  <c r="AF10064" i="50"/>
  <c r="AF10063" i="50"/>
  <c r="AF10062" i="50"/>
  <c r="AF10061" i="50"/>
  <c r="AF10060" i="50"/>
  <c r="AF10059" i="50"/>
  <c r="AF10058" i="50"/>
  <c r="AF10057" i="50"/>
  <c r="AF10056" i="50"/>
  <c r="AF10055" i="50"/>
  <c r="AF10054" i="50"/>
  <c r="AF10053" i="50"/>
  <c r="AF10052" i="50"/>
  <c r="AF10051" i="50"/>
  <c r="AF10050" i="50"/>
  <c r="AF10049" i="50"/>
  <c r="AF10048" i="50"/>
  <c r="AF10047" i="50"/>
  <c r="AF10046" i="50"/>
  <c r="AF10045" i="50"/>
  <c r="AF10044" i="50"/>
  <c r="AF10043" i="50"/>
  <c r="AF10042" i="50"/>
  <c r="AF10041" i="50"/>
  <c r="AF10040" i="50"/>
  <c r="AF10039" i="50"/>
  <c r="AF10038" i="50"/>
  <c r="AF10037" i="50"/>
  <c r="AF10036" i="50"/>
  <c r="AF10035" i="50"/>
  <c r="AF10034" i="50"/>
  <c r="AF10033" i="50"/>
  <c r="AF10032" i="50"/>
  <c r="AF10031" i="50"/>
  <c r="AF10030" i="50"/>
  <c r="AF10029" i="50"/>
  <c r="AF10028" i="50"/>
  <c r="AF10027" i="50"/>
  <c r="AF10026" i="50"/>
  <c r="AF10025" i="50"/>
  <c r="AF10024" i="50"/>
  <c r="AF10023" i="50"/>
  <c r="AF10022" i="50"/>
  <c r="AF10021" i="50"/>
  <c r="AF10020" i="50"/>
  <c r="AF10019" i="50"/>
  <c r="AF10018" i="50"/>
  <c r="AF10017" i="50"/>
  <c r="AF10016" i="50"/>
  <c r="AF10015" i="50"/>
  <c r="AF10014" i="50"/>
  <c r="AF10013" i="50"/>
  <c r="AF10012" i="50"/>
  <c r="AF10011" i="50"/>
  <c r="AF10010" i="50"/>
  <c r="AF10009" i="50"/>
  <c r="AF10008" i="50"/>
  <c r="AF10007" i="50"/>
  <c r="AF10006" i="50"/>
  <c r="AF10005" i="50"/>
  <c r="AF10004" i="50"/>
  <c r="AF10003" i="50"/>
  <c r="AF10002" i="50"/>
  <c r="AF10001" i="50"/>
  <c r="AF10000" i="50"/>
  <c r="AF9999" i="50"/>
  <c r="AF9998" i="50"/>
  <c r="AF9997" i="50"/>
  <c r="AF9996" i="50"/>
  <c r="AF9995" i="50"/>
  <c r="AF9994" i="50"/>
  <c r="AF9993" i="50"/>
  <c r="AF9992" i="50"/>
  <c r="AF9991" i="50"/>
  <c r="AF9990" i="50"/>
  <c r="AF9989" i="50"/>
  <c r="AF9988" i="50"/>
  <c r="AF9987" i="50"/>
  <c r="AF9986" i="50"/>
  <c r="AF9985" i="50"/>
  <c r="AF9984" i="50"/>
  <c r="AF9983" i="50"/>
  <c r="AF9982" i="50"/>
  <c r="AF9981" i="50"/>
  <c r="AF9980" i="50"/>
  <c r="AF9979" i="50"/>
  <c r="AF9978" i="50"/>
  <c r="AF9977" i="50"/>
  <c r="AF9976" i="50"/>
  <c r="AF9975" i="50"/>
  <c r="AF9974" i="50"/>
  <c r="AF9973" i="50"/>
  <c r="AF9972" i="50"/>
  <c r="AF9971" i="50"/>
  <c r="AF9970" i="50"/>
  <c r="AF9969" i="50"/>
  <c r="AF9968" i="50"/>
  <c r="AF9967" i="50"/>
  <c r="AF9966" i="50"/>
  <c r="AF9965" i="50"/>
  <c r="AF9964" i="50"/>
  <c r="AF9963" i="50"/>
  <c r="AF9962" i="50"/>
  <c r="AF9961" i="50"/>
  <c r="AF9960" i="50"/>
  <c r="AF9959" i="50"/>
  <c r="AF9958" i="50"/>
  <c r="AF9957" i="50"/>
  <c r="AF9956" i="50"/>
  <c r="AF9955" i="50"/>
  <c r="AF9954" i="50"/>
  <c r="AF9953" i="50"/>
  <c r="AF9952" i="50"/>
  <c r="AF9951" i="50"/>
  <c r="AF9950" i="50"/>
  <c r="AF9949" i="50"/>
  <c r="AF9948" i="50"/>
  <c r="AF9947" i="50"/>
  <c r="AF9946" i="50"/>
  <c r="AF9945" i="50"/>
  <c r="AF9944" i="50"/>
  <c r="AF9943" i="50"/>
  <c r="AF9942" i="50"/>
  <c r="AF9941" i="50"/>
  <c r="AF9940" i="50"/>
  <c r="AF9939" i="50"/>
  <c r="AF9938" i="50"/>
  <c r="AF9937" i="50"/>
  <c r="AF9936" i="50"/>
  <c r="AF9935" i="50"/>
  <c r="AF9934" i="50"/>
  <c r="AF9933" i="50"/>
  <c r="AF9932" i="50"/>
  <c r="AF9931" i="50"/>
  <c r="AF9930" i="50"/>
  <c r="AF9929" i="50"/>
  <c r="AF9928" i="50"/>
  <c r="AF9927" i="50"/>
  <c r="AF9926" i="50"/>
  <c r="AF9925" i="50"/>
  <c r="AF9924" i="50"/>
  <c r="AF9923" i="50"/>
  <c r="AF9922" i="50"/>
  <c r="AF9921" i="50"/>
  <c r="AF9920" i="50"/>
  <c r="AF9919" i="50"/>
  <c r="AF9918" i="50"/>
  <c r="AF9917" i="50"/>
  <c r="AF9916" i="50"/>
  <c r="AF9915" i="50"/>
  <c r="AF9914" i="50"/>
  <c r="AF9913" i="50"/>
  <c r="AF9912" i="50"/>
  <c r="AF9911" i="50"/>
  <c r="AF9910" i="50"/>
  <c r="AF9909" i="50"/>
  <c r="AF9908" i="50"/>
  <c r="AF9907" i="50"/>
  <c r="AF9906" i="50"/>
  <c r="AF9905" i="50"/>
  <c r="AF9904" i="50"/>
  <c r="AF9903" i="50"/>
  <c r="AF9902" i="50"/>
  <c r="AF9901" i="50"/>
  <c r="AF9900" i="50"/>
  <c r="AF9899" i="50"/>
  <c r="AF9898" i="50"/>
  <c r="AF9897" i="50"/>
  <c r="AF9896" i="50"/>
  <c r="AF9895" i="50"/>
  <c r="AF9894" i="50"/>
  <c r="AF9893" i="50"/>
  <c r="AF9892" i="50"/>
  <c r="AF9891" i="50"/>
  <c r="AF9890" i="50"/>
  <c r="AF9889" i="50"/>
  <c r="AF9888" i="50"/>
  <c r="AF9887" i="50"/>
  <c r="AF9886" i="50"/>
  <c r="AF9885" i="50"/>
  <c r="AF9884" i="50"/>
  <c r="AF9883" i="50"/>
  <c r="AF9882" i="50"/>
  <c r="AF9881" i="50"/>
  <c r="AF9880" i="50"/>
  <c r="AF9879" i="50"/>
  <c r="AF9878" i="50"/>
  <c r="AF9877" i="50"/>
  <c r="AF9876" i="50"/>
  <c r="AF9875" i="50"/>
  <c r="AF9874" i="50"/>
  <c r="AF9873" i="50"/>
  <c r="AF9872" i="50"/>
  <c r="AF9871" i="50"/>
  <c r="AF9870" i="50"/>
  <c r="AF9869" i="50"/>
  <c r="AF9868" i="50"/>
  <c r="AF9867" i="50"/>
  <c r="AF9866" i="50"/>
  <c r="AF9865" i="50"/>
  <c r="AF9864" i="50"/>
  <c r="AF9863" i="50"/>
  <c r="AF9862" i="50"/>
  <c r="AF9861" i="50"/>
  <c r="AF9860" i="50"/>
  <c r="AF9859" i="50"/>
  <c r="AF9858" i="50"/>
  <c r="AF9857" i="50"/>
  <c r="AF9856" i="50"/>
  <c r="AF9855" i="50"/>
  <c r="AF9854" i="50"/>
  <c r="AF9853" i="50"/>
  <c r="AF9852" i="50"/>
  <c r="AF9851" i="50"/>
  <c r="AF9850" i="50"/>
  <c r="AF9849" i="50"/>
  <c r="AF9848" i="50"/>
  <c r="AF9847" i="50"/>
  <c r="AF9846" i="50"/>
  <c r="AF9845" i="50"/>
  <c r="AF9844" i="50"/>
  <c r="AF9843" i="50"/>
  <c r="AF9842" i="50"/>
  <c r="AF9841" i="50"/>
  <c r="AF9840" i="50"/>
  <c r="AF9839" i="50"/>
  <c r="AF9838" i="50"/>
  <c r="AF9837" i="50"/>
  <c r="AF9836" i="50"/>
  <c r="AF9835" i="50"/>
  <c r="AF9834" i="50"/>
  <c r="AF9833" i="50"/>
  <c r="AF9832" i="50"/>
  <c r="AF9831" i="50"/>
  <c r="AF9830" i="50"/>
  <c r="AF9829" i="50"/>
  <c r="AF9828" i="50"/>
  <c r="AF9827" i="50"/>
  <c r="AF9826" i="50"/>
  <c r="AF9825" i="50"/>
  <c r="AF9824" i="50"/>
  <c r="AF9823" i="50"/>
  <c r="AF9822" i="50"/>
  <c r="AF9821" i="50"/>
  <c r="AF9820" i="50"/>
  <c r="AF9819" i="50"/>
  <c r="AF9818" i="50"/>
  <c r="AF9817" i="50"/>
  <c r="AF9816" i="50"/>
  <c r="AF9815" i="50"/>
  <c r="AF9814" i="50"/>
  <c r="AF9813" i="50"/>
  <c r="AF9812" i="50"/>
  <c r="AF9811" i="50"/>
  <c r="AF9810" i="50"/>
  <c r="AF9809" i="50"/>
  <c r="AF9808" i="50"/>
  <c r="AF9807" i="50"/>
  <c r="AF9806" i="50"/>
  <c r="AF9805" i="50"/>
  <c r="AF9804" i="50"/>
  <c r="AF9803" i="50"/>
  <c r="AF9802" i="50"/>
  <c r="AF9801" i="50"/>
  <c r="AF9800" i="50"/>
  <c r="AF9799" i="50"/>
  <c r="AF9798" i="50"/>
  <c r="AF9797" i="50"/>
  <c r="AF9796" i="50"/>
  <c r="AF9795" i="50"/>
  <c r="AF9794" i="50"/>
  <c r="AF9793" i="50"/>
  <c r="AF9792" i="50"/>
  <c r="AF9791" i="50"/>
  <c r="AF9790" i="50"/>
  <c r="AF9789" i="50"/>
  <c r="AF9788" i="50"/>
  <c r="AF9787" i="50"/>
  <c r="AF9786" i="50"/>
  <c r="AF9785" i="50"/>
  <c r="AF9784" i="50"/>
  <c r="AF9783" i="50"/>
  <c r="AF9782" i="50"/>
  <c r="AF9781" i="50"/>
  <c r="AF9780" i="50"/>
  <c r="AF9779" i="50"/>
  <c r="AF9778" i="50"/>
  <c r="AF9777" i="50"/>
  <c r="AF9776" i="50"/>
  <c r="AF9775" i="50"/>
  <c r="AF9774" i="50"/>
  <c r="AF9773" i="50"/>
  <c r="AF9772" i="50"/>
  <c r="AF9771" i="50"/>
  <c r="AF9770" i="50"/>
  <c r="AF9769" i="50"/>
  <c r="AF9768" i="50"/>
  <c r="AF9767" i="50"/>
  <c r="AF9766" i="50"/>
  <c r="AF9765" i="50"/>
  <c r="AF9764" i="50"/>
  <c r="AF9763" i="50"/>
  <c r="AF9762" i="50"/>
  <c r="AF9761" i="50"/>
  <c r="AF9760" i="50"/>
  <c r="AF9759" i="50"/>
  <c r="AF9758" i="50"/>
  <c r="AF9757" i="50"/>
  <c r="AF9756" i="50"/>
  <c r="AF9755" i="50"/>
  <c r="AF9754" i="50"/>
  <c r="AF9753" i="50"/>
  <c r="AF9752" i="50"/>
  <c r="AF9751" i="50"/>
  <c r="AF9750" i="50"/>
  <c r="AF9749" i="50"/>
  <c r="AF9748" i="50"/>
  <c r="AF9747" i="50"/>
  <c r="AF9746" i="50"/>
  <c r="AF9745" i="50"/>
  <c r="AF9744" i="50"/>
  <c r="AF9743" i="50"/>
  <c r="AF9742" i="50"/>
  <c r="AF9741" i="50"/>
  <c r="AF9740" i="50"/>
  <c r="AF9739" i="50"/>
  <c r="AF9738" i="50"/>
  <c r="AF9737" i="50"/>
  <c r="AF9736" i="50"/>
  <c r="AF9735" i="50"/>
  <c r="AF9734" i="50"/>
  <c r="AF9733" i="50"/>
  <c r="AF9732" i="50"/>
  <c r="AF9731" i="50"/>
  <c r="AF9730" i="50"/>
  <c r="AF9729" i="50"/>
  <c r="AF9728" i="50"/>
  <c r="AF9727" i="50"/>
  <c r="AF9726" i="50"/>
  <c r="AF9725" i="50"/>
  <c r="AF9724" i="50"/>
  <c r="AF9723" i="50"/>
  <c r="AF9722" i="50"/>
  <c r="AF9721" i="50"/>
  <c r="AF9720" i="50"/>
  <c r="AF9719" i="50"/>
  <c r="AF9718" i="50"/>
  <c r="AF9717" i="50"/>
  <c r="AF9716" i="50"/>
  <c r="AF9715" i="50"/>
  <c r="AF9714" i="50"/>
  <c r="AF9713" i="50"/>
  <c r="AF9712" i="50"/>
  <c r="AF9711" i="50"/>
  <c r="AF9710" i="50"/>
  <c r="AF9709" i="50"/>
  <c r="AF9708" i="50"/>
  <c r="AF9707" i="50"/>
  <c r="AF9706" i="50"/>
  <c r="AF9705" i="50"/>
  <c r="AF9704" i="50"/>
  <c r="AF9703" i="50"/>
  <c r="AF9702" i="50"/>
  <c r="AF9701" i="50"/>
  <c r="AF9700" i="50"/>
  <c r="AF9699" i="50"/>
  <c r="AF9698" i="50"/>
  <c r="AF9697" i="50"/>
  <c r="AF9696" i="50"/>
  <c r="AF9695" i="50"/>
  <c r="AF9694" i="50"/>
  <c r="AF9693" i="50"/>
  <c r="AF9692" i="50"/>
  <c r="AF9691" i="50"/>
  <c r="AF9690" i="50"/>
  <c r="AF9689" i="50"/>
  <c r="AF9688" i="50"/>
  <c r="AF9687" i="50"/>
  <c r="AF9686" i="50"/>
  <c r="AF9685" i="50"/>
  <c r="AF9684" i="50"/>
  <c r="AF9683" i="50"/>
  <c r="AF9682" i="50"/>
  <c r="AF9681" i="50"/>
  <c r="AF9680" i="50"/>
  <c r="AF9679" i="50"/>
  <c r="AF9678" i="50"/>
  <c r="AF9677" i="50"/>
  <c r="AF9676" i="50"/>
  <c r="AF9675" i="50"/>
  <c r="AF9674" i="50"/>
  <c r="AF9673" i="50"/>
  <c r="AF9672" i="50"/>
  <c r="AF9671" i="50"/>
  <c r="AF9670" i="50"/>
  <c r="AF9669" i="50"/>
  <c r="AF9668" i="50"/>
  <c r="AF9667" i="50"/>
  <c r="AF9666" i="50"/>
  <c r="AF9665" i="50"/>
  <c r="AF9664" i="50"/>
  <c r="AF9663" i="50"/>
  <c r="AF9662" i="50"/>
  <c r="AF9661" i="50"/>
  <c r="AF9660" i="50"/>
  <c r="AF9659" i="50"/>
  <c r="AF9658" i="50"/>
  <c r="AF9657" i="50"/>
  <c r="AF9656" i="50"/>
  <c r="AF9655" i="50"/>
  <c r="AF9654" i="50"/>
  <c r="AF9653" i="50"/>
  <c r="AF9652" i="50"/>
  <c r="AF9651" i="50"/>
  <c r="AF9650" i="50"/>
  <c r="AF9649" i="50"/>
  <c r="AF9648" i="50"/>
  <c r="AF9647" i="50"/>
  <c r="AF9646" i="50"/>
  <c r="AF9645" i="50"/>
  <c r="AF9644" i="50"/>
  <c r="AF9643" i="50"/>
  <c r="AF9642" i="50"/>
  <c r="AF9641" i="50"/>
  <c r="AF9640" i="50"/>
  <c r="AF9639" i="50"/>
  <c r="AF9638" i="50"/>
  <c r="AF9637" i="50"/>
  <c r="AF9636" i="50"/>
  <c r="AF9635" i="50"/>
  <c r="AF9634" i="50"/>
  <c r="AF9633" i="50"/>
  <c r="AF9632" i="50"/>
  <c r="AF9631" i="50"/>
  <c r="AF9630" i="50"/>
  <c r="AF9629" i="50"/>
  <c r="AF9628" i="50"/>
  <c r="AF9627" i="50"/>
  <c r="AF9626" i="50"/>
  <c r="AF9625" i="50"/>
  <c r="AF9624" i="50"/>
  <c r="AF9623" i="50"/>
  <c r="AF9622" i="50"/>
  <c r="AF9621" i="50"/>
  <c r="AF9620" i="50"/>
  <c r="AF9619" i="50"/>
  <c r="AF9618" i="50"/>
  <c r="AF9617" i="50"/>
  <c r="AF9616" i="50"/>
  <c r="AF9615" i="50"/>
  <c r="AF9614" i="50"/>
  <c r="AF9613" i="50"/>
  <c r="AF9612" i="50"/>
  <c r="AF9611" i="50"/>
  <c r="AF9610" i="50"/>
  <c r="AF9609" i="50"/>
  <c r="AF9608" i="50"/>
  <c r="AF9607" i="50"/>
  <c r="AF9606" i="50"/>
  <c r="AF9605" i="50"/>
  <c r="AF9604" i="50"/>
  <c r="AF9603" i="50"/>
  <c r="AF9602" i="50"/>
  <c r="AF9601" i="50"/>
  <c r="AF9600" i="50"/>
  <c r="AF9599" i="50"/>
  <c r="AF9598" i="50"/>
  <c r="AF9597" i="50"/>
  <c r="AF9596" i="50"/>
  <c r="AF9595" i="50"/>
  <c r="AF9594" i="50"/>
  <c r="AF9593" i="50"/>
  <c r="AF9592" i="50"/>
  <c r="AF9591" i="50"/>
  <c r="AF9590" i="50"/>
  <c r="AF9589" i="50"/>
  <c r="AF9588" i="50"/>
  <c r="AF9587" i="50"/>
  <c r="AF9586" i="50"/>
  <c r="AF9585" i="50"/>
  <c r="AF9584" i="50"/>
  <c r="AF9583" i="50"/>
  <c r="AF9582" i="50"/>
  <c r="AF9581" i="50"/>
  <c r="AF9580" i="50"/>
  <c r="AF9579" i="50"/>
  <c r="AF9578" i="50"/>
  <c r="AF9577" i="50"/>
  <c r="AF9576" i="50"/>
  <c r="AF9575" i="50"/>
  <c r="AF9574" i="50"/>
  <c r="AF9573" i="50"/>
  <c r="AF9572" i="50"/>
  <c r="AF9571" i="50"/>
  <c r="AF9570" i="50"/>
  <c r="AF9569" i="50"/>
  <c r="AF9568" i="50"/>
  <c r="AF9567" i="50"/>
  <c r="AF9566" i="50"/>
  <c r="AF9565" i="50"/>
  <c r="AF9564" i="50"/>
  <c r="AF9563" i="50"/>
  <c r="AF9562" i="50"/>
  <c r="AF9561" i="50"/>
  <c r="AF9560" i="50"/>
  <c r="AF9559" i="50"/>
  <c r="AF9558" i="50"/>
  <c r="AF9557" i="50"/>
  <c r="AF9556" i="50"/>
  <c r="AF9555" i="50"/>
  <c r="AF9554" i="50"/>
  <c r="AF9553" i="50"/>
  <c r="AF9552" i="50"/>
  <c r="AF9551" i="50"/>
  <c r="AF9550" i="50"/>
  <c r="AF9549" i="50"/>
  <c r="AF9548" i="50"/>
  <c r="AF9547" i="50"/>
  <c r="AF9546" i="50"/>
  <c r="AF9545" i="50"/>
  <c r="AF9544" i="50"/>
  <c r="AF9543" i="50"/>
  <c r="AF9542" i="50"/>
  <c r="AF9541" i="50"/>
  <c r="AF9540" i="50"/>
  <c r="AF9539" i="50"/>
  <c r="AF9538" i="50"/>
  <c r="AF9537" i="50"/>
  <c r="AF9536" i="50"/>
  <c r="AF9535" i="50"/>
  <c r="AF9534" i="50"/>
  <c r="AF9533" i="50"/>
  <c r="AF9532" i="50"/>
  <c r="AF9531" i="50"/>
  <c r="AF9530" i="50"/>
  <c r="AF9529" i="50"/>
  <c r="AF9528" i="50"/>
  <c r="AF9527" i="50"/>
  <c r="AF9526" i="50"/>
  <c r="AF9525" i="50"/>
  <c r="AF9524" i="50"/>
  <c r="AF9523" i="50"/>
  <c r="AF9522" i="50"/>
  <c r="AF9521" i="50"/>
  <c r="AF9520" i="50"/>
  <c r="AF9519" i="50"/>
  <c r="AF9518" i="50"/>
  <c r="AF9517" i="50"/>
  <c r="AF9516" i="50"/>
  <c r="AF9515" i="50"/>
  <c r="AF9514" i="50"/>
  <c r="AF9513" i="50"/>
  <c r="AF9512" i="50"/>
  <c r="AF9511" i="50"/>
  <c r="AF9510" i="50"/>
  <c r="AF9509" i="50"/>
  <c r="AF9508" i="50"/>
  <c r="AF9507" i="50"/>
  <c r="AF9506" i="50"/>
  <c r="AF9505" i="50"/>
  <c r="AF9504" i="50"/>
  <c r="AF9503" i="50"/>
  <c r="AF9502" i="50"/>
  <c r="AF9501" i="50"/>
  <c r="AF9500" i="50"/>
  <c r="AF9499" i="50"/>
  <c r="AF9498" i="50"/>
  <c r="AF9497" i="50"/>
  <c r="AF9496" i="50"/>
  <c r="AF9495" i="50"/>
  <c r="AF9494" i="50"/>
  <c r="AF9493" i="50"/>
  <c r="AF9492" i="50"/>
  <c r="AF9491" i="50"/>
  <c r="AF9490" i="50"/>
  <c r="AF9489" i="50"/>
  <c r="AF9488" i="50"/>
  <c r="AF9487" i="50"/>
  <c r="AF9486" i="50"/>
  <c r="AF9485" i="50"/>
  <c r="AF9484" i="50"/>
  <c r="AF9483" i="50"/>
  <c r="AF9482" i="50"/>
  <c r="AF9481" i="50"/>
  <c r="AF9480" i="50"/>
  <c r="AF9479" i="50"/>
  <c r="AF9478" i="50"/>
  <c r="AF9477" i="50"/>
  <c r="AF9476" i="50"/>
  <c r="AF9475" i="50"/>
  <c r="AF9474" i="50"/>
  <c r="AF9473" i="50"/>
  <c r="AF9472" i="50"/>
  <c r="AF9471" i="50"/>
  <c r="AF9470" i="50"/>
  <c r="AF9469" i="50"/>
  <c r="AF9468" i="50"/>
  <c r="AF9467" i="50"/>
  <c r="AF9466" i="50"/>
  <c r="AF9465" i="50"/>
  <c r="AF9464" i="50"/>
  <c r="AF9463" i="50"/>
  <c r="AF9462" i="50"/>
  <c r="AF9461" i="50"/>
  <c r="AF9460" i="50"/>
  <c r="AF9459" i="50"/>
  <c r="AF9458" i="50"/>
  <c r="AF9457" i="50"/>
  <c r="AF9456" i="50"/>
  <c r="AF9455" i="50"/>
  <c r="AF9454" i="50"/>
  <c r="AF9453" i="50"/>
  <c r="AF9452" i="50"/>
  <c r="AF9451" i="50"/>
  <c r="AF9450" i="50"/>
  <c r="AF9449" i="50"/>
  <c r="AF9448" i="50"/>
  <c r="AF9447" i="50"/>
  <c r="AF9446" i="50"/>
  <c r="AF9445" i="50"/>
  <c r="AF9444" i="50"/>
  <c r="AF9443" i="50"/>
  <c r="AF9442" i="50"/>
  <c r="AF9441" i="50"/>
  <c r="AF9440" i="50"/>
  <c r="AF9439" i="50"/>
  <c r="AF9438" i="50"/>
  <c r="AF9437" i="50"/>
  <c r="AF9436" i="50"/>
  <c r="AF9435" i="50"/>
  <c r="AF9434" i="50"/>
  <c r="AF9433" i="50"/>
  <c r="AF9432" i="50"/>
  <c r="AF9431" i="50"/>
  <c r="AF9430" i="50"/>
  <c r="AF9429" i="50"/>
  <c r="AF9428" i="50"/>
  <c r="AF9427" i="50"/>
  <c r="AF9426" i="50"/>
  <c r="AF9425" i="50"/>
  <c r="AF9424" i="50"/>
  <c r="AF9423" i="50"/>
  <c r="AF9422" i="50"/>
  <c r="AF9421" i="50"/>
  <c r="AF9420" i="50"/>
  <c r="AF9419" i="50"/>
  <c r="AF9418" i="50"/>
  <c r="AF9417" i="50"/>
  <c r="AF9416" i="50"/>
  <c r="AF9415" i="50"/>
  <c r="AF9414" i="50"/>
  <c r="AF9413" i="50"/>
  <c r="AF9412" i="50"/>
  <c r="AF9411" i="50"/>
  <c r="AF9410" i="50"/>
  <c r="AF9409" i="50"/>
  <c r="AF9408" i="50"/>
  <c r="AF9407" i="50"/>
  <c r="AF9406" i="50"/>
  <c r="AF9405" i="50"/>
  <c r="AF9404" i="50"/>
  <c r="AF9403" i="50"/>
  <c r="AF9402" i="50"/>
  <c r="AF9401" i="50"/>
  <c r="AF9400" i="50"/>
  <c r="AF9399" i="50"/>
  <c r="AF9398" i="50"/>
  <c r="AF9397" i="50"/>
  <c r="AF9396" i="50"/>
  <c r="AF9395" i="50"/>
  <c r="AF9394" i="50"/>
  <c r="AF9393" i="50"/>
  <c r="AF9392" i="50"/>
  <c r="AF9391" i="50"/>
  <c r="AF9390" i="50"/>
  <c r="AF9389" i="50"/>
  <c r="AF9388" i="50"/>
  <c r="AF9387" i="50"/>
  <c r="AF9386" i="50"/>
  <c r="AF9385" i="50"/>
  <c r="AF9384" i="50"/>
  <c r="AF9383" i="50"/>
  <c r="AF9382" i="50"/>
  <c r="AF9381" i="50"/>
  <c r="AF9380" i="50"/>
  <c r="AF9379" i="50"/>
  <c r="AF9378" i="50"/>
  <c r="AF9377" i="50"/>
  <c r="AF9376" i="50"/>
  <c r="AF9375" i="50"/>
  <c r="AF9374" i="50"/>
  <c r="AF9373" i="50"/>
  <c r="AF9372" i="50"/>
  <c r="AF9371" i="50"/>
  <c r="AF9370" i="50"/>
  <c r="AF9369" i="50"/>
  <c r="AF9368" i="50"/>
  <c r="AF9367" i="50"/>
  <c r="AF9366" i="50"/>
  <c r="AF9365" i="50"/>
  <c r="AF9364" i="50"/>
  <c r="AF9363" i="50"/>
  <c r="AF9362" i="50"/>
  <c r="AF9361" i="50"/>
  <c r="AF9360" i="50"/>
  <c r="AF9359" i="50"/>
  <c r="AF9358" i="50"/>
  <c r="AF9357" i="50"/>
  <c r="AF9356" i="50"/>
  <c r="AF9355" i="50"/>
  <c r="AF9354" i="50"/>
  <c r="AF9353" i="50"/>
  <c r="AF9352" i="50"/>
  <c r="AF9351" i="50"/>
  <c r="AF9350" i="50"/>
  <c r="AF9349" i="50"/>
  <c r="AF9348" i="50"/>
  <c r="AF9347" i="50"/>
  <c r="AF9346" i="50"/>
  <c r="AF9345" i="50"/>
  <c r="AF9344" i="50"/>
  <c r="AF9343" i="50"/>
  <c r="AF9342" i="50"/>
  <c r="AF9341" i="50"/>
  <c r="AF9340" i="50"/>
  <c r="AF9339" i="50"/>
  <c r="AF9338" i="50"/>
  <c r="AF9337" i="50"/>
  <c r="AF9336" i="50"/>
  <c r="AF9335" i="50"/>
  <c r="AF9334" i="50"/>
  <c r="AF9333" i="50"/>
  <c r="AF9332" i="50"/>
  <c r="AF9331" i="50"/>
  <c r="AF9330" i="50"/>
  <c r="AF9329" i="50"/>
  <c r="AF9328" i="50"/>
  <c r="AF9327" i="50"/>
  <c r="AF9326" i="50"/>
  <c r="AF9325" i="50"/>
  <c r="AF9324" i="50"/>
  <c r="AF9323" i="50"/>
  <c r="AF9322" i="50"/>
  <c r="AF9321" i="50"/>
  <c r="AF9320" i="50"/>
  <c r="AF9319" i="50"/>
  <c r="AF9318" i="50"/>
  <c r="AF9317" i="50"/>
  <c r="AF9316" i="50"/>
  <c r="AF9315" i="50"/>
  <c r="AF9314" i="50"/>
  <c r="AF9313" i="50"/>
  <c r="AF9312" i="50"/>
  <c r="AF9311" i="50"/>
  <c r="AF9310" i="50"/>
  <c r="AF9309" i="50"/>
  <c r="AF9308" i="50"/>
  <c r="AF9307" i="50"/>
  <c r="AF9306" i="50"/>
  <c r="AF9305" i="50"/>
  <c r="AF9304" i="50"/>
  <c r="AF9303" i="50"/>
  <c r="AF9302" i="50"/>
  <c r="AF9301" i="50"/>
  <c r="AF9300" i="50"/>
  <c r="AF9299" i="50"/>
  <c r="AF9298" i="50"/>
  <c r="AF9297" i="50"/>
  <c r="AF9296" i="50"/>
  <c r="AF9295" i="50"/>
  <c r="AF9294" i="50"/>
  <c r="AF9293" i="50"/>
  <c r="AF9292" i="50"/>
  <c r="AF9291" i="50"/>
  <c r="AF9290" i="50"/>
  <c r="AF9289" i="50"/>
  <c r="AF9288" i="50"/>
  <c r="AF9287" i="50"/>
  <c r="AF9286" i="50"/>
  <c r="AF9285" i="50"/>
  <c r="AF9284" i="50"/>
  <c r="AF9283" i="50"/>
  <c r="AF9282" i="50"/>
  <c r="AF9281" i="50"/>
  <c r="AF9280" i="50"/>
  <c r="AF9279" i="50"/>
  <c r="AF9278" i="50"/>
  <c r="AF9277" i="50"/>
  <c r="AF9276" i="50"/>
  <c r="AF9275" i="50"/>
  <c r="AF9274" i="50"/>
  <c r="AF9273" i="50"/>
  <c r="AF9272" i="50"/>
  <c r="AF9271" i="50"/>
  <c r="AF9270" i="50"/>
  <c r="AF9269" i="50"/>
  <c r="AF9268" i="50"/>
  <c r="AF9267" i="50"/>
  <c r="AF9266" i="50"/>
  <c r="AF9265" i="50"/>
  <c r="AF9264" i="50"/>
  <c r="AF9263" i="50"/>
  <c r="AF9262" i="50"/>
  <c r="AF9261" i="50"/>
  <c r="AF9260" i="50"/>
  <c r="AF9259" i="50"/>
  <c r="AF9258" i="50"/>
  <c r="AF9257" i="50"/>
  <c r="AF9256" i="50"/>
  <c r="AF9255" i="50"/>
  <c r="AF9254" i="50"/>
  <c r="AF9253" i="50"/>
  <c r="AF9252" i="50"/>
  <c r="AF9251" i="50"/>
  <c r="AF9250" i="50"/>
  <c r="AF9249" i="50"/>
  <c r="AF9248" i="50"/>
  <c r="AF9247" i="50"/>
  <c r="AF9246" i="50"/>
  <c r="AF9245" i="50"/>
  <c r="AF9244" i="50"/>
  <c r="AF9243" i="50"/>
  <c r="AF9242" i="50"/>
  <c r="AF9241" i="50"/>
  <c r="AF9240" i="50"/>
  <c r="AF9239" i="50"/>
  <c r="AF9238" i="50"/>
  <c r="AF9237" i="50"/>
  <c r="AF9236" i="50"/>
  <c r="AF9235" i="50"/>
  <c r="AF9234" i="50"/>
  <c r="AF9233" i="50"/>
  <c r="AF9232" i="50"/>
  <c r="AF9231" i="50"/>
  <c r="AF9230" i="50"/>
  <c r="AF9229" i="50"/>
  <c r="AF9228" i="50"/>
  <c r="AF9227" i="50"/>
  <c r="AF9226" i="50"/>
  <c r="AF9225" i="50"/>
  <c r="AF9224" i="50"/>
  <c r="AF9223" i="50"/>
  <c r="AF9222" i="50"/>
  <c r="AF9221" i="50"/>
  <c r="AF9220" i="50"/>
  <c r="AF9219" i="50"/>
  <c r="AF9218" i="50"/>
  <c r="AF9217" i="50"/>
  <c r="AF9216" i="50"/>
  <c r="AF9215" i="50"/>
  <c r="AF9214" i="50"/>
  <c r="AF9213" i="50"/>
  <c r="AF9212" i="50"/>
  <c r="AF9211" i="50"/>
  <c r="AF9210" i="50"/>
  <c r="AF9209" i="50"/>
  <c r="AF9208" i="50"/>
  <c r="AF9207" i="50"/>
  <c r="AF9206" i="50"/>
  <c r="AF9205" i="50"/>
  <c r="AF9204" i="50"/>
  <c r="AF9203" i="50"/>
  <c r="AF9202" i="50"/>
  <c r="AF9201" i="50"/>
  <c r="AF9200" i="50"/>
  <c r="AF9199" i="50"/>
  <c r="AF9198" i="50"/>
  <c r="AF9197" i="50"/>
  <c r="AF9196" i="50"/>
  <c r="AF9195" i="50"/>
  <c r="AF9194" i="50"/>
  <c r="AF9193" i="50"/>
  <c r="AF9192" i="50"/>
  <c r="AF9191" i="50"/>
  <c r="AF9190" i="50"/>
  <c r="AF9189" i="50"/>
  <c r="AF9188" i="50"/>
  <c r="AF9187" i="50"/>
  <c r="AF9186" i="50"/>
  <c r="AF9185" i="50"/>
  <c r="AF9184" i="50"/>
  <c r="AF9183" i="50"/>
  <c r="AF9182" i="50"/>
  <c r="AF9181" i="50"/>
  <c r="AF9180" i="50"/>
  <c r="AF9179" i="50"/>
  <c r="AF9178" i="50"/>
  <c r="AF9177" i="50"/>
  <c r="AF9176" i="50"/>
  <c r="AF9175" i="50"/>
  <c r="AF9174" i="50"/>
  <c r="AF9173" i="50"/>
  <c r="AF9172" i="50"/>
  <c r="AF9171" i="50"/>
  <c r="AF9170" i="50"/>
  <c r="AF9169" i="50"/>
  <c r="AF9168" i="50"/>
  <c r="AF9167" i="50"/>
  <c r="AF9166" i="50"/>
  <c r="AF9165" i="50"/>
  <c r="AF9164" i="50"/>
  <c r="AF9163" i="50"/>
  <c r="AF9162" i="50"/>
  <c r="AF9161" i="50"/>
  <c r="AF9160" i="50"/>
  <c r="AF9159" i="50"/>
  <c r="AF9158" i="50"/>
  <c r="AF9157" i="50"/>
  <c r="AF9156" i="50"/>
  <c r="AF9155" i="50"/>
  <c r="AF9154" i="50"/>
  <c r="AF9153" i="50"/>
  <c r="AF9152" i="50"/>
  <c r="AF9151" i="50"/>
  <c r="AF9150" i="50"/>
  <c r="AF9149" i="50"/>
  <c r="AF9148" i="50"/>
  <c r="AF9147" i="50"/>
  <c r="AF9146" i="50"/>
  <c r="AF9145" i="50"/>
  <c r="AF9144" i="50"/>
  <c r="AF9143" i="50"/>
  <c r="AF9142" i="50"/>
  <c r="AF9141" i="50"/>
  <c r="AF9140" i="50"/>
  <c r="AF9139" i="50"/>
  <c r="AF9138" i="50"/>
  <c r="AF9137" i="50"/>
  <c r="AF9136" i="50"/>
  <c r="AF9135" i="50"/>
  <c r="AF9134" i="50"/>
  <c r="AF9133" i="50"/>
  <c r="AF9132" i="50"/>
  <c r="AF9131" i="50"/>
  <c r="AF9130" i="50"/>
  <c r="AF9129" i="50"/>
  <c r="AF9128" i="50"/>
  <c r="AF9127" i="50"/>
  <c r="AF9126" i="50"/>
  <c r="AF9125" i="50"/>
  <c r="AF9124" i="50"/>
  <c r="AF9123" i="50"/>
  <c r="AF9122" i="50"/>
  <c r="AF9121" i="50"/>
  <c r="AF9120" i="50"/>
  <c r="AF9119" i="50"/>
  <c r="AF9118" i="50"/>
  <c r="AF9117" i="50"/>
  <c r="AF9116" i="50"/>
  <c r="AF9115" i="50"/>
  <c r="AF9114" i="50"/>
  <c r="AF9113" i="50"/>
  <c r="AF9112" i="50"/>
  <c r="AF9111" i="50"/>
  <c r="AF9110" i="50"/>
  <c r="AF9109" i="50"/>
  <c r="AF9108" i="50"/>
  <c r="AF9107" i="50"/>
  <c r="AF9106" i="50"/>
  <c r="AF9105" i="50"/>
  <c r="AF9104" i="50"/>
  <c r="AF9103" i="50"/>
  <c r="AF9102" i="50"/>
  <c r="AF9101" i="50"/>
  <c r="AF9100" i="50"/>
  <c r="AF9099" i="50"/>
  <c r="AF9098" i="50"/>
  <c r="AF9097" i="50"/>
  <c r="AF9096" i="50"/>
  <c r="AF9095" i="50"/>
  <c r="AF9094" i="50"/>
  <c r="AF9093" i="50"/>
  <c r="AF9092" i="50"/>
  <c r="AF9091" i="50"/>
  <c r="AF9090" i="50"/>
  <c r="AF9089" i="50"/>
  <c r="AF9088" i="50"/>
  <c r="AF9087" i="50"/>
  <c r="AF9086" i="50"/>
  <c r="AF9085" i="50"/>
  <c r="AF9084" i="50"/>
  <c r="AF9083" i="50"/>
  <c r="AF9082" i="50"/>
  <c r="AF9081" i="50"/>
  <c r="AF9080" i="50"/>
  <c r="AF9079" i="50"/>
  <c r="AF9078" i="50"/>
  <c r="AF9077" i="50"/>
  <c r="AF9076" i="50"/>
  <c r="AF9075" i="50"/>
  <c r="AF9074" i="50"/>
  <c r="AF9073" i="50"/>
  <c r="AF9072" i="50"/>
  <c r="AF9071" i="50"/>
  <c r="AF9070" i="50"/>
  <c r="AF9069" i="50"/>
  <c r="AF9068" i="50"/>
  <c r="AF9067" i="50"/>
  <c r="AF9066" i="50"/>
  <c r="AF9065" i="50"/>
  <c r="AF9064" i="50"/>
  <c r="AF9063" i="50"/>
  <c r="AF9062" i="50"/>
  <c r="AF9061" i="50"/>
  <c r="AF9060" i="50"/>
  <c r="AF9059" i="50"/>
  <c r="AF9058" i="50"/>
  <c r="AF9057" i="50"/>
  <c r="AF9056" i="50"/>
  <c r="AF9055" i="50"/>
  <c r="AF9054" i="50"/>
  <c r="AF9053" i="50"/>
  <c r="AF9052" i="50"/>
  <c r="AF9051" i="50"/>
  <c r="AF9050" i="50"/>
  <c r="AF9049" i="50"/>
  <c r="AF9048" i="50"/>
  <c r="AF9047" i="50"/>
  <c r="AF9046" i="50"/>
  <c r="AF9045" i="50"/>
  <c r="AF9044" i="50"/>
  <c r="AF9043" i="50"/>
  <c r="AF9042" i="50"/>
  <c r="AF9041" i="50"/>
  <c r="AF9040" i="50"/>
  <c r="AF9039" i="50"/>
  <c r="AF9038" i="50"/>
  <c r="AF9037" i="50"/>
  <c r="AF9036" i="50"/>
  <c r="AF9035" i="50"/>
  <c r="AF9034" i="50"/>
  <c r="AF9033" i="50"/>
  <c r="AF9032" i="50"/>
  <c r="AF9031" i="50"/>
  <c r="AF9030" i="50"/>
  <c r="AF9029" i="50"/>
  <c r="AF9028" i="50"/>
  <c r="AF9027" i="50"/>
  <c r="AF9026" i="50"/>
  <c r="AF9025" i="50"/>
  <c r="AF9024" i="50"/>
  <c r="AF9023" i="50"/>
  <c r="AF9022" i="50"/>
  <c r="AF9021" i="50"/>
  <c r="AF9020" i="50"/>
  <c r="AF9019" i="50"/>
  <c r="AF9018" i="50"/>
  <c r="AF9017" i="50"/>
  <c r="AF9016" i="50"/>
  <c r="AF9015" i="50"/>
  <c r="AF9014" i="50"/>
  <c r="AF9013" i="50"/>
  <c r="AF9012" i="50"/>
  <c r="AF9011" i="50"/>
  <c r="AF9010" i="50"/>
  <c r="AF9009" i="50"/>
  <c r="AF9008" i="50"/>
  <c r="AF9007" i="50"/>
  <c r="AF9006" i="50"/>
  <c r="AF9005" i="50"/>
  <c r="AF9004" i="50"/>
  <c r="AF9003" i="50"/>
  <c r="AF9002" i="50"/>
  <c r="AF9001" i="50"/>
  <c r="AF9000" i="50"/>
  <c r="AF8999" i="50"/>
  <c r="AF8998" i="50"/>
  <c r="AF8997" i="50"/>
  <c r="AF8996" i="50"/>
  <c r="AF8995" i="50"/>
  <c r="AF8994" i="50"/>
  <c r="AF8993" i="50"/>
  <c r="AF8992" i="50"/>
  <c r="AF8991" i="50"/>
  <c r="AF8990" i="50"/>
  <c r="AF8989" i="50"/>
  <c r="AF8988" i="50"/>
  <c r="AF8987" i="50"/>
  <c r="AF8986" i="50"/>
  <c r="AF8985" i="50"/>
  <c r="AF8984" i="50"/>
  <c r="AF8983" i="50"/>
  <c r="AF8982" i="50"/>
  <c r="AF8981" i="50"/>
  <c r="AF8980" i="50"/>
  <c r="AF8979" i="50"/>
  <c r="AF8978" i="50"/>
  <c r="AF8977" i="50"/>
  <c r="AF8976" i="50"/>
  <c r="AF8975" i="50"/>
  <c r="AF8974" i="50"/>
  <c r="AF8973" i="50"/>
  <c r="AF8972" i="50"/>
  <c r="AF8971" i="50"/>
  <c r="AF8970" i="50"/>
  <c r="AF8969" i="50"/>
  <c r="AF8968" i="50"/>
  <c r="AF8967" i="50"/>
  <c r="AF8966" i="50"/>
  <c r="AF8965" i="50"/>
  <c r="AF8964" i="50"/>
  <c r="AF8963" i="50"/>
  <c r="AF8962" i="50"/>
  <c r="AF8961" i="50"/>
  <c r="AF8960" i="50"/>
  <c r="AF8959" i="50"/>
  <c r="AF8958" i="50"/>
  <c r="AF8957" i="50"/>
  <c r="AF8956" i="50"/>
  <c r="AF8955" i="50"/>
  <c r="AF8954" i="50"/>
  <c r="AF8953" i="50"/>
  <c r="AF8952" i="50"/>
  <c r="AF8951" i="50"/>
  <c r="AF8950" i="50"/>
  <c r="AF8949" i="50"/>
  <c r="AF8948" i="50"/>
  <c r="AF8947" i="50"/>
  <c r="AF8946" i="50"/>
  <c r="AF8945" i="50"/>
  <c r="AF8944" i="50"/>
  <c r="AF8943" i="50"/>
  <c r="AF8942" i="50"/>
  <c r="AF8941" i="50"/>
  <c r="AF8940" i="50"/>
  <c r="AF8939" i="50"/>
  <c r="AF8938" i="50"/>
  <c r="AF8937" i="50"/>
  <c r="AF8936" i="50"/>
  <c r="AF8935" i="50"/>
  <c r="AF8934" i="50"/>
  <c r="AF8933" i="50"/>
  <c r="AF8932" i="50"/>
  <c r="AF8931" i="50"/>
  <c r="AF8930" i="50"/>
  <c r="AF8929" i="50"/>
  <c r="AF8928" i="50"/>
  <c r="AF8927" i="50"/>
  <c r="AF8926" i="50"/>
  <c r="AF8925" i="50"/>
  <c r="AF8924" i="50"/>
  <c r="AF8923" i="50"/>
  <c r="AF8922" i="50"/>
  <c r="AF8921" i="50"/>
  <c r="AF8920" i="50"/>
  <c r="AF8919" i="50"/>
  <c r="AF8918" i="50"/>
  <c r="AF8917" i="50"/>
  <c r="AF8916" i="50"/>
  <c r="AF8915" i="50"/>
  <c r="AF8914" i="50"/>
  <c r="AF8913" i="50"/>
  <c r="AF8912" i="50"/>
  <c r="AF8911" i="50"/>
  <c r="AF8910" i="50"/>
  <c r="AF8909" i="50"/>
  <c r="AF8908" i="50"/>
  <c r="AF8907" i="50"/>
  <c r="AF8906" i="50"/>
  <c r="AF8905" i="50"/>
  <c r="AF8904" i="50"/>
  <c r="AF8903" i="50"/>
  <c r="AF8902" i="50"/>
  <c r="AF8901" i="50"/>
  <c r="AF8900" i="50"/>
  <c r="AF8899" i="50"/>
  <c r="AF8898" i="50"/>
  <c r="AF8897" i="50"/>
  <c r="AF8896" i="50"/>
  <c r="AF8895" i="50"/>
  <c r="AF8894" i="50"/>
  <c r="AF8893" i="50"/>
  <c r="AF8892" i="50"/>
  <c r="AF8891" i="50"/>
  <c r="AF8890" i="50"/>
  <c r="AF8889" i="50"/>
  <c r="AF8888" i="50"/>
  <c r="AF8887" i="50"/>
  <c r="AF8886" i="50"/>
  <c r="AF8885" i="50"/>
  <c r="AF8884" i="50"/>
  <c r="AF8883" i="50"/>
  <c r="AF8882" i="50"/>
  <c r="AF8881" i="50"/>
  <c r="AF8880" i="50"/>
  <c r="AF8879" i="50"/>
  <c r="AF8878" i="50"/>
  <c r="AF8877" i="50"/>
  <c r="AF8876" i="50"/>
  <c r="AF8875" i="50"/>
  <c r="AF8874" i="50"/>
  <c r="AF8873" i="50"/>
  <c r="AF8872" i="50"/>
  <c r="AF8871" i="50"/>
  <c r="AF8870" i="50"/>
  <c r="AF8869" i="50"/>
  <c r="AF8868" i="50"/>
  <c r="AF8867" i="50"/>
  <c r="AF8866" i="50"/>
  <c r="AF8865" i="50"/>
  <c r="AF8864" i="50"/>
  <c r="AF8863" i="50"/>
  <c r="AF8862" i="50"/>
  <c r="AF8861" i="50"/>
  <c r="AF8860" i="50"/>
  <c r="AF8859" i="50"/>
  <c r="AF8858" i="50"/>
  <c r="AF8857" i="50"/>
  <c r="AF8856" i="50"/>
  <c r="AF8855" i="50"/>
  <c r="AF8854" i="50"/>
  <c r="AF8853" i="50"/>
  <c r="AF8852" i="50"/>
  <c r="AF8851" i="50"/>
  <c r="AF8850" i="50"/>
  <c r="AF8849" i="50"/>
  <c r="AF8848" i="50"/>
  <c r="AF8847" i="50"/>
  <c r="AF8846" i="50"/>
  <c r="AF8845" i="50"/>
  <c r="AF8844" i="50"/>
  <c r="AF8843" i="50"/>
  <c r="AF8842" i="50"/>
  <c r="AF8841" i="50"/>
  <c r="AF8840" i="50"/>
  <c r="AF8839" i="50"/>
  <c r="AF8838" i="50"/>
  <c r="AF8837" i="50"/>
  <c r="AF8836" i="50"/>
  <c r="AF8835" i="50"/>
  <c r="AF8834" i="50"/>
  <c r="AF8833" i="50"/>
  <c r="AF8832" i="50"/>
  <c r="AF8831" i="50"/>
  <c r="AF8830" i="50"/>
  <c r="AF8829" i="50"/>
  <c r="AF8828" i="50"/>
  <c r="AF8827" i="50"/>
  <c r="AF8826" i="50"/>
  <c r="AF8825" i="50"/>
  <c r="AF8824" i="50"/>
  <c r="AF8823" i="50"/>
  <c r="AF8822" i="50"/>
  <c r="AF8821" i="50"/>
  <c r="AF8820" i="50"/>
  <c r="AF8819" i="50"/>
  <c r="AF8818" i="50"/>
  <c r="AF8817" i="50"/>
  <c r="AF8816" i="50"/>
  <c r="AF8815" i="50"/>
  <c r="AF8814" i="50"/>
  <c r="AF8813" i="50"/>
  <c r="AF8812" i="50"/>
  <c r="AF8811" i="50"/>
  <c r="AF8810" i="50"/>
  <c r="AF8809" i="50"/>
  <c r="AF8808" i="50"/>
  <c r="AF8807" i="50"/>
  <c r="AF8806" i="50"/>
  <c r="AF8805" i="50"/>
  <c r="AF8804" i="50"/>
  <c r="AF8803" i="50"/>
  <c r="AF8802" i="50"/>
  <c r="AF8801" i="50"/>
  <c r="AF8800" i="50"/>
  <c r="AF8799" i="50"/>
  <c r="AF8798" i="50"/>
  <c r="AF8797" i="50"/>
  <c r="AF8796" i="50"/>
  <c r="AF8795" i="50"/>
  <c r="AF8794" i="50"/>
  <c r="AF8793" i="50"/>
  <c r="AF8792" i="50"/>
  <c r="AF8791" i="50"/>
  <c r="AF8790" i="50"/>
  <c r="AF8789" i="50"/>
  <c r="AF8788" i="50"/>
  <c r="AF8787" i="50"/>
  <c r="AF8786" i="50"/>
  <c r="AF8785" i="50"/>
  <c r="AF8784" i="50"/>
  <c r="AF8783" i="50"/>
  <c r="AF8782" i="50"/>
  <c r="AF8781" i="50"/>
  <c r="AF8780" i="50"/>
  <c r="AF8779" i="50"/>
  <c r="AF8778" i="50"/>
  <c r="AF8777" i="50"/>
  <c r="AF8776" i="50"/>
  <c r="AF8775" i="50"/>
  <c r="AF8774" i="50"/>
  <c r="AF8773" i="50"/>
  <c r="AF8772" i="50"/>
  <c r="AF8771" i="50"/>
  <c r="AF8770" i="50"/>
  <c r="AF8769" i="50"/>
  <c r="AF8768" i="50"/>
  <c r="AF8767" i="50"/>
  <c r="AF8766" i="50"/>
  <c r="AF8765" i="50"/>
  <c r="AF8764" i="50"/>
  <c r="AF8763" i="50"/>
  <c r="AF8762" i="50"/>
  <c r="AF8761" i="50"/>
  <c r="AF8760" i="50"/>
  <c r="AF8759" i="50"/>
  <c r="AF8758" i="50"/>
  <c r="AF8757" i="50"/>
  <c r="AF8756" i="50"/>
  <c r="AF8755" i="50"/>
  <c r="AF8754" i="50"/>
  <c r="AF8753" i="50"/>
  <c r="AF8752" i="50"/>
  <c r="AF8751" i="50"/>
  <c r="AF8750" i="50"/>
  <c r="AF8749" i="50"/>
  <c r="AF8748" i="50"/>
  <c r="AF8747" i="50"/>
  <c r="AF8746" i="50"/>
  <c r="AF8745" i="50"/>
  <c r="AF8744" i="50"/>
  <c r="AF8743" i="50"/>
  <c r="AF8742" i="50"/>
  <c r="AF8741" i="50"/>
  <c r="AF8740" i="50"/>
  <c r="AF8739" i="50"/>
  <c r="AF8738" i="50"/>
  <c r="AF8737" i="50"/>
  <c r="AF8736" i="50"/>
  <c r="AF8735" i="50"/>
  <c r="AF8734" i="50"/>
  <c r="AF8733" i="50"/>
  <c r="AF8732" i="50"/>
  <c r="AF8731" i="50"/>
  <c r="AF8730" i="50"/>
  <c r="AF8729" i="50"/>
  <c r="AF8728" i="50"/>
  <c r="AF8727" i="50"/>
  <c r="AF8726" i="50"/>
  <c r="AF8725" i="50"/>
  <c r="AF8724" i="50"/>
  <c r="AF8723" i="50"/>
  <c r="AF8722" i="50"/>
  <c r="AF8721" i="50"/>
  <c r="AF8720" i="50"/>
  <c r="AF8719" i="50"/>
  <c r="AF8718" i="50"/>
  <c r="AF8717" i="50"/>
  <c r="AF8716" i="50"/>
  <c r="AF8715" i="50"/>
  <c r="AF8714" i="50"/>
  <c r="AF8713" i="50"/>
  <c r="AF8712" i="50"/>
  <c r="AF8711" i="50"/>
  <c r="AF8710" i="50"/>
  <c r="AF8709" i="50"/>
  <c r="AF8708" i="50"/>
  <c r="AF8707" i="50"/>
  <c r="AF8706" i="50"/>
  <c r="AF8705" i="50"/>
  <c r="AF8704" i="50"/>
  <c r="AF8703" i="50"/>
  <c r="AF8702" i="50"/>
  <c r="AF8701" i="50"/>
  <c r="AF8700" i="50"/>
  <c r="AF8699" i="50"/>
  <c r="AF8698" i="50"/>
  <c r="AF8697" i="50"/>
  <c r="AF8696" i="50"/>
  <c r="AF8695" i="50"/>
  <c r="AF8694" i="50"/>
  <c r="AF8693" i="50"/>
  <c r="AF8692" i="50"/>
  <c r="AF8691" i="50"/>
  <c r="AF8690" i="50"/>
  <c r="AF8689" i="50"/>
  <c r="AF8688" i="50"/>
  <c r="AF8687" i="50"/>
  <c r="AF8686" i="50"/>
  <c r="AF8685" i="50"/>
  <c r="AF8684" i="50"/>
  <c r="AF8683" i="50"/>
  <c r="AF8682" i="50"/>
  <c r="AF8681" i="50"/>
  <c r="AF8680" i="50"/>
  <c r="AF8679" i="50"/>
  <c r="AF8678" i="50"/>
  <c r="AF8677" i="50"/>
  <c r="AF8676" i="50"/>
  <c r="AF8675" i="50"/>
  <c r="AF8674" i="50"/>
  <c r="AF8673" i="50"/>
  <c r="AF8672" i="50"/>
  <c r="AF8671" i="50"/>
  <c r="AF8670" i="50"/>
  <c r="AF8669" i="50"/>
  <c r="AF8668" i="50"/>
  <c r="AF8667" i="50"/>
  <c r="AF8666" i="50"/>
  <c r="AF8665" i="50"/>
  <c r="AF8664" i="50"/>
  <c r="AF8663" i="50"/>
  <c r="AF8662" i="50"/>
  <c r="AF8661" i="50"/>
  <c r="AF8660" i="50"/>
  <c r="AF8659" i="50"/>
  <c r="AF8658" i="50"/>
  <c r="AF8657" i="50"/>
  <c r="AF8656" i="50"/>
  <c r="AF8655" i="50"/>
  <c r="AF8654" i="50"/>
  <c r="AF8653" i="50"/>
  <c r="AF8652" i="50"/>
  <c r="AF8651" i="50"/>
  <c r="AF8650" i="50"/>
  <c r="AF8649" i="50"/>
  <c r="AF8648" i="50"/>
  <c r="AF8647" i="50"/>
  <c r="AF8646" i="50"/>
  <c r="AF8645" i="50"/>
  <c r="AF8644" i="50"/>
  <c r="AF8643" i="50"/>
  <c r="AF8642" i="50"/>
  <c r="AF8641" i="50"/>
  <c r="AF8640" i="50"/>
  <c r="AF8639" i="50"/>
  <c r="AF8638" i="50"/>
  <c r="AF8637" i="50"/>
  <c r="AF8636" i="50"/>
  <c r="AF8635" i="50"/>
  <c r="AF8634" i="50"/>
  <c r="AF8633" i="50"/>
  <c r="AF8632" i="50"/>
  <c r="AF8631" i="50"/>
  <c r="AF8630" i="50"/>
  <c r="AF8629" i="50"/>
  <c r="AF8628" i="50"/>
  <c r="AF8627" i="50"/>
  <c r="AF8626" i="50"/>
  <c r="AF8625" i="50"/>
  <c r="AF8624" i="50"/>
  <c r="AF8623" i="50"/>
  <c r="AF8622" i="50"/>
  <c r="AF8621" i="50"/>
  <c r="AF8620" i="50"/>
  <c r="AF8619" i="50"/>
  <c r="AF8618" i="50"/>
  <c r="AF8617" i="50"/>
  <c r="AF8616" i="50"/>
  <c r="AF8615" i="50"/>
  <c r="AF8614" i="50"/>
  <c r="AF8613" i="50"/>
  <c r="AF8612" i="50"/>
  <c r="AF8611" i="50"/>
  <c r="AF8610" i="50"/>
  <c r="AF8609" i="50"/>
  <c r="AF8608" i="50"/>
  <c r="AF8607" i="50"/>
  <c r="AF8606" i="50"/>
  <c r="AF8605" i="50"/>
  <c r="AF8604" i="50"/>
  <c r="AF8603" i="50"/>
  <c r="AF8602" i="50"/>
  <c r="AF8601" i="50"/>
  <c r="AF8600" i="50"/>
  <c r="AF8599" i="50"/>
  <c r="AF8598" i="50"/>
  <c r="AF8597" i="50"/>
  <c r="AF8596" i="50"/>
  <c r="AF8595" i="50"/>
  <c r="AF8594" i="50"/>
  <c r="AF8593" i="50"/>
  <c r="AF8592" i="50"/>
  <c r="AF8591" i="50"/>
  <c r="AF8590" i="50"/>
  <c r="AF8589" i="50"/>
  <c r="AF8588" i="50"/>
  <c r="AF8587" i="50"/>
  <c r="AF8586" i="50"/>
  <c r="AF8585" i="50"/>
  <c r="AF8584" i="50"/>
  <c r="AF8583" i="50"/>
  <c r="AF8582" i="50"/>
  <c r="AF8581" i="50"/>
  <c r="AF8580" i="50"/>
  <c r="AF8579" i="50"/>
  <c r="AF8578" i="50"/>
  <c r="AF8577" i="50"/>
  <c r="AF8576" i="50"/>
  <c r="AF8575" i="50"/>
  <c r="AF8574" i="50"/>
  <c r="AF8573" i="50"/>
  <c r="AF8572" i="50"/>
  <c r="AF8571" i="50"/>
  <c r="AF8570" i="50"/>
  <c r="AF8569" i="50"/>
  <c r="AF8568" i="50"/>
  <c r="AF8567" i="50"/>
  <c r="AF8566" i="50"/>
  <c r="AF8565" i="50"/>
  <c r="AF8564" i="50"/>
  <c r="AF8563" i="50"/>
  <c r="AF8562" i="50"/>
  <c r="AF8561" i="50"/>
  <c r="AF8560" i="50"/>
  <c r="AF8559" i="50"/>
  <c r="AF8558" i="50"/>
  <c r="AF8557" i="50"/>
  <c r="AF8556" i="50"/>
  <c r="AF8555" i="50"/>
  <c r="AF8554" i="50"/>
  <c r="AF8553" i="50"/>
  <c r="AF8552" i="50"/>
  <c r="AF8551" i="50"/>
  <c r="AF8550" i="50"/>
  <c r="AF8549" i="50"/>
  <c r="AF8548" i="50"/>
  <c r="AF8547" i="50"/>
  <c r="AF8546" i="50"/>
  <c r="AF8545" i="50"/>
  <c r="AF8544" i="50"/>
  <c r="AF8543" i="50"/>
  <c r="AF8542" i="50"/>
  <c r="AF8541" i="50"/>
  <c r="AF8540" i="50"/>
  <c r="AF8539" i="50"/>
  <c r="AF8538" i="50"/>
  <c r="AF8537" i="50"/>
  <c r="AF8536" i="50"/>
  <c r="AF8535" i="50"/>
  <c r="AF8534" i="50"/>
  <c r="AF8533" i="50"/>
  <c r="AF8532" i="50"/>
  <c r="AF8531" i="50"/>
  <c r="AF8530" i="50"/>
  <c r="AF8529" i="50"/>
  <c r="AF8528" i="50"/>
  <c r="AF8527" i="50"/>
  <c r="AF8526" i="50"/>
  <c r="AF8525" i="50"/>
  <c r="AF8524" i="50"/>
  <c r="AF8523" i="50"/>
  <c r="AF8522" i="50"/>
  <c r="AF8521" i="50"/>
  <c r="AF8520" i="50"/>
  <c r="AF8519" i="50"/>
  <c r="AF8518" i="50"/>
  <c r="AF8517" i="50"/>
  <c r="AF8516" i="50"/>
  <c r="AF8515" i="50"/>
  <c r="AF8514" i="50"/>
  <c r="AF8513" i="50"/>
  <c r="AF8512" i="50"/>
  <c r="AF8511" i="50"/>
  <c r="AF8510" i="50"/>
  <c r="AF8509" i="50"/>
  <c r="AF8508" i="50"/>
  <c r="AF8507" i="50"/>
  <c r="AF8506" i="50"/>
  <c r="AF8505" i="50"/>
  <c r="AF8504" i="50"/>
  <c r="AF8503" i="50"/>
  <c r="AF8502" i="50"/>
  <c r="AF8501" i="50"/>
  <c r="AF8500" i="50"/>
  <c r="AF8499" i="50"/>
  <c r="AF8498" i="50"/>
  <c r="AF8497" i="50"/>
  <c r="AF8496" i="50"/>
  <c r="AF8495" i="50"/>
  <c r="AF8494" i="50"/>
  <c r="AF8493" i="50"/>
  <c r="AF8492" i="50"/>
  <c r="AF8491" i="50"/>
  <c r="AF8490" i="50"/>
  <c r="AF8489" i="50"/>
  <c r="AF8488" i="50"/>
  <c r="AF8487" i="50"/>
  <c r="AF8486" i="50"/>
  <c r="AF8485" i="50"/>
  <c r="AF8484" i="50"/>
  <c r="AF8483" i="50"/>
  <c r="AF8482" i="50"/>
  <c r="AF8481" i="50"/>
  <c r="AF8480" i="50"/>
  <c r="AF8479" i="50"/>
  <c r="AF8478" i="50"/>
  <c r="AF8477" i="50"/>
  <c r="AF8476" i="50"/>
  <c r="AF8475" i="50"/>
  <c r="AF8474" i="50"/>
  <c r="AF8473" i="50"/>
  <c r="AF8472" i="50"/>
  <c r="AF8471" i="50"/>
  <c r="AF8470" i="50"/>
  <c r="AF8469" i="50"/>
  <c r="AF8468" i="50"/>
  <c r="AF8467" i="50"/>
  <c r="AF8466" i="50"/>
  <c r="AF8465" i="50"/>
  <c r="AF8464" i="50"/>
  <c r="AF8463" i="50"/>
  <c r="AF8462" i="50"/>
  <c r="AF8461" i="50"/>
  <c r="AF8460" i="50"/>
  <c r="AF8459" i="50"/>
  <c r="AF8458" i="50"/>
  <c r="AF8457" i="50"/>
  <c r="AF8456" i="50"/>
  <c r="AF8455" i="50"/>
  <c r="AF8454" i="50"/>
  <c r="AF8453" i="50"/>
  <c r="AF8452" i="50"/>
  <c r="AF8451" i="50"/>
  <c r="AF8450" i="50"/>
  <c r="AF8449" i="50"/>
  <c r="AF8448" i="50"/>
  <c r="AF8447" i="50"/>
  <c r="AF8446" i="50"/>
  <c r="AF8445" i="50"/>
  <c r="AF8444" i="50"/>
  <c r="AF8443" i="50"/>
  <c r="AF8442" i="50"/>
  <c r="AF8441" i="50"/>
  <c r="AF8440" i="50"/>
  <c r="AF8439" i="50"/>
  <c r="AF8438" i="50"/>
  <c r="AF8437" i="50"/>
  <c r="AF8436" i="50"/>
  <c r="AF8435" i="50"/>
  <c r="AF8434" i="50"/>
  <c r="AF8433" i="50"/>
  <c r="AF8432" i="50"/>
  <c r="AF8431" i="50"/>
  <c r="AF8430" i="50"/>
  <c r="AF8429" i="50"/>
  <c r="AF8428" i="50"/>
  <c r="AF8427" i="50"/>
  <c r="AF8426" i="50"/>
  <c r="AF8425" i="50"/>
  <c r="AF8424" i="50"/>
  <c r="AF8423" i="50"/>
  <c r="AF8422" i="50"/>
  <c r="AF8421" i="50"/>
  <c r="AF8420" i="50"/>
  <c r="AF8419" i="50"/>
  <c r="AF8418" i="50"/>
  <c r="AF8417" i="50"/>
  <c r="AF8416" i="50"/>
  <c r="AF8415" i="50"/>
  <c r="AF8414" i="50"/>
  <c r="AF8413" i="50"/>
  <c r="AF8412" i="50"/>
  <c r="AF8411" i="50"/>
  <c r="AF8410" i="50"/>
  <c r="AF8409" i="50"/>
  <c r="AF8408" i="50"/>
  <c r="AF8407" i="50"/>
  <c r="AF8406" i="50"/>
  <c r="AF8405" i="50"/>
  <c r="AF8404" i="50"/>
  <c r="AF8403" i="50"/>
  <c r="AF8402" i="50"/>
  <c r="AF8401" i="50"/>
  <c r="AF8400" i="50"/>
  <c r="AF8399" i="50"/>
  <c r="AF8398" i="50"/>
  <c r="AF8397" i="50"/>
  <c r="AF8396" i="50"/>
  <c r="AF8395" i="50"/>
  <c r="AF8394" i="50"/>
  <c r="AF8393" i="50"/>
  <c r="AF8392" i="50"/>
  <c r="AF8391" i="50"/>
  <c r="AF8390" i="50"/>
  <c r="AF8389" i="50"/>
  <c r="AF8388" i="50"/>
  <c r="AF8387" i="50"/>
  <c r="AF8386" i="50"/>
  <c r="AF8385" i="50"/>
  <c r="AF8384" i="50"/>
  <c r="AF8383" i="50"/>
  <c r="AF8382" i="50"/>
  <c r="AF8381" i="50"/>
  <c r="AF8380" i="50"/>
  <c r="AF8379" i="50"/>
  <c r="AF8378" i="50"/>
  <c r="AF8377" i="50"/>
  <c r="AF8376" i="50"/>
  <c r="AF8375" i="50"/>
  <c r="AF8374" i="50"/>
  <c r="AF8373" i="50"/>
  <c r="AF8372" i="50"/>
  <c r="AF8371" i="50"/>
  <c r="AF8370" i="50"/>
  <c r="AF8369" i="50"/>
  <c r="AF8368" i="50"/>
  <c r="AF8367" i="50"/>
  <c r="AF8366" i="50"/>
  <c r="AF8365" i="50"/>
  <c r="AF8364" i="50"/>
  <c r="AF8363" i="50"/>
  <c r="AF8362" i="50"/>
  <c r="AF8361" i="50"/>
  <c r="AF8360" i="50"/>
  <c r="AF8359" i="50"/>
  <c r="AF8358" i="50"/>
  <c r="AF8357" i="50"/>
  <c r="AF8356" i="50"/>
  <c r="AF8355" i="50"/>
  <c r="AF8354" i="50"/>
  <c r="AF8353" i="50"/>
  <c r="AF8352" i="50"/>
  <c r="AF8351" i="50"/>
  <c r="AF8350" i="50"/>
  <c r="AF8349" i="50"/>
  <c r="AF8348" i="50"/>
  <c r="AF8347" i="50"/>
  <c r="AF8346" i="50"/>
  <c r="AF8345" i="50"/>
  <c r="AF8344" i="50"/>
  <c r="AF8343" i="50"/>
  <c r="AF8342" i="50"/>
  <c r="AF8341" i="50"/>
  <c r="AF8340" i="50"/>
  <c r="AF8339" i="50"/>
  <c r="AF8338" i="50"/>
  <c r="AF8337" i="50"/>
  <c r="AF8336" i="50"/>
  <c r="AF8335" i="50"/>
  <c r="AF8334" i="50"/>
  <c r="AF8333" i="50"/>
  <c r="AF8332" i="50"/>
  <c r="AF8331" i="50"/>
  <c r="AF8330" i="50"/>
  <c r="AF8329" i="50"/>
  <c r="AF8328" i="50"/>
  <c r="AF8327" i="50"/>
  <c r="AF8326" i="50"/>
  <c r="AF8325" i="50"/>
  <c r="AF8324" i="50"/>
  <c r="AF8323" i="50"/>
  <c r="AF8322" i="50"/>
  <c r="AF8321" i="50"/>
  <c r="AF8320" i="50"/>
  <c r="AF8319" i="50"/>
  <c r="AF8318" i="50"/>
  <c r="AF8317" i="50"/>
  <c r="AF8316" i="50"/>
  <c r="AF8315" i="50"/>
  <c r="AF8314" i="50"/>
  <c r="AF8313" i="50"/>
  <c r="AF8312" i="50"/>
  <c r="AF8311" i="50"/>
  <c r="AF8310" i="50"/>
  <c r="AF8309" i="50"/>
  <c r="AF8308" i="50"/>
  <c r="AF8307" i="50"/>
  <c r="AF8306" i="50"/>
  <c r="AF8305" i="50"/>
  <c r="AF8304" i="50"/>
  <c r="AF8303" i="50"/>
  <c r="AF8302" i="50"/>
  <c r="AF8301" i="50"/>
  <c r="AF8300" i="50"/>
  <c r="AF8299" i="50"/>
  <c r="AF8298" i="50"/>
  <c r="AF8297" i="50"/>
  <c r="AF8296" i="50"/>
  <c r="AF8295" i="50"/>
  <c r="AF8294" i="50"/>
  <c r="AF8293" i="50"/>
  <c r="AF8292" i="50"/>
  <c r="AF8291" i="50"/>
  <c r="AF8290" i="50"/>
  <c r="AF8289" i="50"/>
  <c r="AF8288" i="50"/>
  <c r="AF8287" i="50"/>
  <c r="AF8286" i="50"/>
  <c r="AF8285" i="50"/>
  <c r="AF8284" i="50"/>
  <c r="AF8283" i="50"/>
  <c r="AF8282" i="50"/>
  <c r="AF8281" i="50"/>
  <c r="AF8280" i="50"/>
  <c r="AF8279" i="50"/>
  <c r="AF8278" i="50"/>
  <c r="AF8277" i="50"/>
  <c r="AF8276" i="50"/>
  <c r="AF8275" i="50"/>
  <c r="AF8274" i="50"/>
  <c r="AF8273" i="50"/>
  <c r="AF8272" i="50"/>
  <c r="AF8271" i="50"/>
  <c r="AF8270" i="50"/>
  <c r="AF8269" i="50"/>
  <c r="AF8268" i="50"/>
  <c r="AF8267" i="50"/>
  <c r="AF8266" i="50"/>
  <c r="AF8265" i="50"/>
  <c r="AF8264" i="50"/>
  <c r="AF8263" i="50"/>
  <c r="AF8262" i="50"/>
  <c r="AF8261" i="50"/>
  <c r="AF8260" i="50"/>
  <c r="AF8259" i="50"/>
  <c r="AF8258" i="50"/>
  <c r="AF8257" i="50"/>
  <c r="AF8256" i="50"/>
  <c r="AF8255" i="50"/>
  <c r="AF8254" i="50"/>
  <c r="AF8253" i="50"/>
  <c r="AF8252" i="50"/>
  <c r="AF8251" i="50"/>
  <c r="AF8250" i="50"/>
  <c r="AF8249" i="50"/>
  <c r="AF8248" i="50"/>
  <c r="AF8247" i="50"/>
  <c r="AF8246" i="50"/>
  <c r="AF8245" i="50"/>
  <c r="AF8244" i="50"/>
  <c r="AF8243" i="50"/>
  <c r="AF8242" i="50"/>
  <c r="AF8241" i="50"/>
  <c r="AF8240" i="50"/>
  <c r="AF8239" i="50"/>
  <c r="AF8238" i="50"/>
  <c r="AF8237" i="50"/>
  <c r="AF8236" i="50"/>
  <c r="AF8235" i="50"/>
  <c r="AF8234" i="50"/>
  <c r="AF8233" i="50"/>
  <c r="AF8232" i="50"/>
  <c r="AF8231" i="50"/>
  <c r="AF8230" i="50"/>
  <c r="AF8229" i="50"/>
  <c r="AF8228" i="50"/>
  <c r="AF8227" i="50"/>
  <c r="AF8226" i="50"/>
  <c r="AF8225" i="50"/>
  <c r="AF8224" i="50"/>
  <c r="AF8223" i="50"/>
  <c r="AF8222" i="50"/>
  <c r="AF8221" i="50"/>
  <c r="AF8220" i="50"/>
  <c r="AF8219" i="50"/>
  <c r="AF8218" i="50"/>
  <c r="AF8217" i="50"/>
  <c r="AF8216" i="50"/>
  <c r="AF8215" i="50"/>
  <c r="AF8214" i="50"/>
  <c r="AF8213" i="50"/>
  <c r="AF8212" i="50"/>
  <c r="AF8211" i="50"/>
  <c r="AF8210" i="50"/>
  <c r="AF8209" i="50"/>
  <c r="AF8208" i="50"/>
  <c r="AF8207" i="50"/>
  <c r="AF8206" i="50"/>
  <c r="AF8205" i="50"/>
  <c r="AF8204" i="50"/>
  <c r="AF8203" i="50"/>
  <c r="AF8202" i="50"/>
  <c r="AF8201" i="50"/>
  <c r="AF8200" i="50"/>
  <c r="AF8199" i="50"/>
  <c r="AF8198" i="50"/>
  <c r="AF8197" i="50"/>
  <c r="AF8196" i="50"/>
  <c r="AF8195" i="50"/>
  <c r="AF8194" i="50"/>
  <c r="AF8193" i="50"/>
  <c r="AF8192" i="50"/>
  <c r="AF8191" i="50"/>
  <c r="AF8190" i="50"/>
  <c r="AF8189" i="50"/>
  <c r="AF8188" i="50"/>
  <c r="AF8187" i="50"/>
  <c r="AF8186" i="50"/>
  <c r="AF8185" i="50"/>
  <c r="AF8184" i="50"/>
  <c r="AF8183" i="50"/>
  <c r="AF8182" i="50"/>
  <c r="AF8181" i="50"/>
  <c r="AF8180" i="50"/>
  <c r="AF8179" i="50"/>
  <c r="AF8178" i="50"/>
  <c r="AF8177" i="50"/>
  <c r="AF8176" i="50"/>
  <c r="AF8175" i="50"/>
  <c r="AF8174" i="50"/>
  <c r="AF8173" i="50"/>
  <c r="AF8172" i="50"/>
  <c r="AF8171" i="50"/>
  <c r="AF8170" i="50"/>
  <c r="AF8169" i="50"/>
  <c r="AF8168" i="50"/>
  <c r="AF8167" i="50"/>
  <c r="AF8166" i="50"/>
  <c r="AF8165" i="50"/>
  <c r="AF8164" i="50"/>
  <c r="AF8163" i="50"/>
  <c r="AF8162" i="50"/>
  <c r="AF8161" i="50"/>
  <c r="AF8160" i="50"/>
  <c r="AF8159" i="50"/>
  <c r="AF8158" i="50"/>
  <c r="AF8157" i="50"/>
  <c r="AF8156" i="50"/>
  <c r="AF8155" i="50"/>
  <c r="AF8154" i="50"/>
  <c r="AF8153" i="50"/>
  <c r="AF8152" i="50"/>
  <c r="AF8151" i="50"/>
  <c r="AF8150" i="50"/>
  <c r="AF8149" i="50"/>
  <c r="AF8148" i="50"/>
  <c r="AF8147" i="50"/>
  <c r="AF8146" i="50"/>
  <c r="AF8145" i="50"/>
  <c r="AF8144" i="50"/>
  <c r="AF8143" i="50"/>
  <c r="AF8142" i="50"/>
  <c r="AF8141" i="50"/>
  <c r="AF8140" i="50"/>
  <c r="AF8139" i="50"/>
  <c r="AF8138" i="50"/>
  <c r="AF8137" i="50"/>
  <c r="AF8136" i="50"/>
  <c r="AF8135" i="50"/>
  <c r="AF8134" i="50"/>
  <c r="AF8133" i="50"/>
  <c r="AF8132" i="50"/>
  <c r="AF8131" i="50"/>
  <c r="AF8130" i="50"/>
  <c r="AF8129" i="50"/>
  <c r="AF8128" i="50"/>
  <c r="AF8127" i="50"/>
  <c r="AF8126" i="50"/>
  <c r="AF8125" i="50"/>
  <c r="AF8124" i="50"/>
  <c r="AF8123" i="50"/>
  <c r="AF8122" i="50"/>
  <c r="AF8121" i="50"/>
  <c r="AF8120" i="50"/>
  <c r="AF8119" i="50"/>
  <c r="AF8118" i="50"/>
  <c r="AF8117" i="50"/>
  <c r="AF8116" i="50"/>
  <c r="AF8115" i="50"/>
  <c r="AF8114" i="50"/>
  <c r="AF8113" i="50"/>
  <c r="AF8112" i="50"/>
  <c r="AF8111" i="50"/>
  <c r="AF8110" i="50"/>
  <c r="AF8109" i="50"/>
  <c r="AF8108" i="50"/>
  <c r="AF8107" i="50"/>
  <c r="AF8106" i="50"/>
  <c r="AF8105" i="50"/>
  <c r="AF8104" i="50"/>
  <c r="AF8103" i="50"/>
  <c r="AF8102" i="50"/>
  <c r="AF8101" i="50"/>
  <c r="AF8100" i="50"/>
  <c r="AF8099" i="50"/>
  <c r="AF8098" i="50"/>
  <c r="AF8097" i="50"/>
  <c r="AF8096" i="50"/>
  <c r="AF8095" i="50"/>
  <c r="AF8094" i="50"/>
  <c r="AF8093" i="50"/>
  <c r="AF8092" i="50"/>
  <c r="AF8091" i="50"/>
  <c r="AF8090" i="50"/>
  <c r="AF8089" i="50"/>
  <c r="AF8088" i="50"/>
  <c r="AF8087" i="50"/>
  <c r="AF8086" i="50"/>
  <c r="AF8085" i="50"/>
  <c r="AF8084" i="50"/>
  <c r="AF8083" i="50"/>
  <c r="AF8082" i="50"/>
  <c r="AF8081" i="50"/>
  <c r="AF8080" i="50"/>
  <c r="AF8079" i="50"/>
  <c r="AF8078" i="50"/>
  <c r="AF8077" i="50"/>
  <c r="AF8076" i="50"/>
  <c r="AF8075" i="50"/>
  <c r="AF8074" i="50"/>
  <c r="AF8073" i="50"/>
  <c r="AF8072" i="50"/>
  <c r="AF8071" i="50"/>
  <c r="AF8070" i="50"/>
  <c r="AF8069" i="50"/>
  <c r="AF8068" i="50"/>
  <c r="AF8067" i="50"/>
  <c r="AF8066" i="50"/>
  <c r="AF8065" i="50"/>
  <c r="AF8064" i="50"/>
  <c r="AF8063" i="50"/>
  <c r="AF8062" i="50"/>
  <c r="AF8061" i="50"/>
  <c r="AF8060" i="50"/>
  <c r="AF8059" i="50"/>
  <c r="AF8058" i="50"/>
  <c r="AF8057" i="50"/>
  <c r="AF8056" i="50"/>
  <c r="AF8055" i="50"/>
  <c r="AF8054" i="50"/>
  <c r="AF8053" i="50"/>
  <c r="AF8052" i="50"/>
  <c r="AF8051" i="50"/>
  <c r="AF8050" i="50"/>
  <c r="AF8049" i="50"/>
  <c r="AF8048" i="50"/>
  <c r="AF8047" i="50"/>
  <c r="AF8046" i="50"/>
  <c r="AF8045" i="50"/>
  <c r="AF8044" i="50"/>
  <c r="AF8043" i="50"/>
  <c r="AF8042" i="50"/>
  <c r="AF8041" i="50"/>
  <c r="AF8040" i="50"/>
  <c r="AF8039" i="50"/>
  <c r="AF8038" i="50"/>
  <c r="AF8037" i="50"/>
  <c r="AF8036" i="50"/>
  <c r="AF8035" i="50"/>
  <c r="AF8034" i="50"/>
  <c r="AF8033" i="50"/>
  <c r="AF8032" i="50"/>
  <c r="AF8031" i="50"/>
  <c r="AF8030" i="50"/>
  <c r="AF8029" i="50"/>
  <c r="AF8028" i="50"/>
  <c r="AF8027" i="50"/>
  <c r="AF8026" i="50"/>
  <c r="AF8025" i="50"/>
  <c r="AF8024" i="50"/>
  <c r="AF8023" i="50"/>
  <c r="AF8022" i="50"/>
  <c r="AF8021" i="50"/>
  <c r="AF8020" i="50"/>
  <c r="AF8019" i="50"/>
  <c r="AF8018" i="50"/>
  <c r="AF8017" i="50"/>
  <c r="AF8016" i="50"/>
  <c r="AF8015" i="50"/>
  <c r="AF8014" i="50"/>
  <c r="AF8013" i="50"/>
  <c r="AF8012" i="50"/>
  <c r="AF8011" i="50"/>
  <c r="AF8010" i="50"/>
  <c r="AF8009" i="50"/>
  <c r="AF8008" i="50"/>
  <c r="AF8007" i="50"/>
  <c r="AF8006" i="50"/>
  <c r="AF8005" i="50"/>
  <c r="AF8004" i="50"/>
  <c r="AF8003" i="50"/>
  <c r="AF8002" i="50"/>
  <c r="AF8001" i="50"/>
  <c r="AF8000" i="50"/>
  <c r="AF7999" i="50"/>
  <c r="AF7998" i="50"/>
  <c r="AF7997" i="50"/>
  <c r="AF7996" i="50"/>
  <c r="AF7995" i="50"/>
  <c r="AF7994" i="50"/>
  <c r="AF7993" i="50"/>
  <c r="AF7992" i="50"/>
  <c r="AF7991" i="50"/>
  <c r="AF7990" i="50"/>
  <c r="AF7989" i="50"/>
  <c r="AF7988" i="50"/>
  <c r="AF7987" i="50"/>
  <c r="AF7986" i="50"/>
  <c r="AF7985" i="50"/>
  <c r="AF7984" i="50"/>
  <c r="AF7983" i="50"/>
  <c r="AF7982" i="50"/>
  <c r="AF7981" i="50"/>
  <c r="AF7980" i="50"/>
  <c r="AF7979" i="50"/>
  <c r="AF7978" i="50"/>
  <c r="AF7977" i="50"/>
  <c r="AF7976" i="50"/>
  <c r="AF7975" i="50"/>
  <c r="AF7974" i="50"/>
  <c r="AF7973" i="50"/>
  <c r="AF7972" i="50"/>
  <c r="AF7971" i="50"/>
  <c r="AF7970" i="50"/>
  <c r="AF7969" i="50"/>
  <c r="AF7968" i="50"/>
  <c r="AF7967" i="50"/>
  <c r="AF7966" i="50"/>
  <c r="AF7965" i="50"/>
  <c r="AF7964" i="50"/>
  <c r="AF7963" i="50"/>
  <c r="AF7962" i="50"/>
  <c r="AF7961" i="50"/>
  <c r="AF7960" i="50"/>
  <c r="AF7959" i="50"/>
  <c r="AF7958" i="50"/>
  <c r="AF7957" i="50"/>
  <c r="AF7956" i="50"/>
  <c r="AF7955" i="50"/>
  <c r="AF7954" i="50"/>
  <c r="AF7953" i="50"/>
  <c r="AF7952" i="50"/>
  <c r="AF7951" i="50"/>
  <c r="AF7950" i="50"/>
  <c r="AF7949" i="50"/>
  <c r="AF7948" i="50"/>
  <c r="AF7947" i="50"/>
  <c r="AF7946" i="50"/>
  <c r="AF7945" i="50"/>
  <c r="AF7944" i="50"/>
  <c r="AF7943" i="50"/>
  <c r="AF7942" i="50"/>
  <c r="AF7941" i="50"/>
  <c r="AF7940" i="50"/>
  <c r="AF7939" i="50"/>
  <c r="AF7938" i="50"/>
  <c r="AF7937" i="50"/>
  <c r="AF7936" i="50"/>
  <c r="AF7935" i="50"/>
  <c r="AF7934" i="50"/>
  <c r="AF7933" i="50"/>
  <c r="AF7932" i="50"/>
  <c r="AF7931" i="50"/>
  <c r="AF7930" i="50"/>
  <c r="AF7929" i="50"/>
  <c r="AF7928" i="50"/>
  <c r="AF7927" i="50"/>
  <c r="AF7926" i="50"/>
  <c r="AF7925" i="50"/>
  <c r="AF7924" i="50"/>
  <c r="AF7923" i="50"/>
  <c r="AF7922" i="50"/>
  <c r="AF7921" i="50"/>
  <c r="AF7920" i="50"/>
  <c r="AF7919" i="50"/>
  <c r="AF7918" i="50"/>
  <c r="AF7917" i="50"/>
  <c r="AF7916" i="50"/>
  <c r="AF7915" i="50"/>
  <c r="AF7914" i="50"/>
  <c r="AF7913" i="50"/>
  <c r="AF7912" i="50"/>
  <c r="AF7911" i="50"/>
  <c r="AF7910" i="50"/>
  <c r="AF7909" i="50"/>
  <c r="AF7908" i="50"/>
  <c r="AF7907" i="50"/>
  <c r="AF7906" i="50"/>
  <c r="AF7905" i="50"/>
  <c r="AF7904" i="50"/>
  <c r="AF7903" i="50"/>
  <c r="AF7902" i="50"/>
  <c r="AF7901" i="50"/>
  <c r="AF7900" i="50"/>
  <c r="AF7899" i="50"/>
  <c r="AF7898" i="50"/>
  <c r="AF7897" i="50"/>
  <c r="AF7896" i="50"/>
  <c r="AF7895" i="50"/>
  <c r="AF7894" i="50"/>
  <c r="AF7893" i="50"/>
  <c r="AF7892" i="50"/>
  <c r="AF7891" i="50"/>
  <c r="AF7890" i="50"/>
  <c r="AF7889" i="50"/>
  <c r="AF7888" i="50"/>
  <c r="AF7887" i="50"/>
  <c r="AF7886" i="50"/>
  <c r="AF7885" i="50"/>
  <c r="AF7884" i="50"/>
  <c r="AF7883" i="50"/>
  <c r="AF7882" i="50"/>
  <c r="AF7881" i="50"/>
  <c r="AF7880" i="50"/>
  <c r="AF7879" i="50"/>
  <c r="AF7878" i="50"/>
  <c r="AF7877" i="50"/>
  <c r="AF7876" i="50"/>
  <c r="AF7875" i="50"/>
  <c r="AF7874" i="50"/>
  <c r="AF7873" i="50"/>
  <c r="AF7872" i="50"/>
  <c r="AF7871" i="50"/>
  <c r="AF7870" i="50"/>
  <c r="AF7869" i="50"/>
  <c r="AF7868" i="50"/>
  <c r="AF7867" i="50"/>
  <c r="AF7866" i="50"/>
  <c r="AF7865" i="50"/>
  <c r="AF7864" i="50"/>
  <c r="AF7863" i="50"/>
  <c r="AF7862" i="50"/>
  <c r="AF7861" i="50"/>
  <c r="AF7860" i="50"/>
  <c r="AF7859" i="50"/>
  <c r="AF7858" i="50"/>
  <c r="AF7857" i="50"/>
  <c r="AF7856" i="50"/>
  <c r="AF7855" i="50"/>
  <c r="AF7854" i="50"/>
  <c r="AF7853" i="50"/>
  <c r="AF7852" i="50"/>
  <c r="AF7851" i="50"/>
  <c r="AF7850" i="50"/>
  <c r="AF7849" i="50"/>
  <c r="AF7848" i="50"/>
  <c r="AF7847" i="50"/>
  <c r="AF7846" i="50"/>
  <c r="AF7845" i="50"/>
  <c r="AF7844" i="50"/>
  <c r="AF7843" i="50"/>
  <c r="AF7842" i="50"/>
  <c r="AF7841" i="50"/>
  <c r="AF7840" i="50"/>
  <c r="AF7839" i="50"/>
  <c r="AF7838" i="50"/>
  <c r="AF7837" i="50"/>
  <c r="AF7836" i="50"/>
  <c r="AF7835" i="50"/>
  <c r="AF7834" i="50"/>
  <c r="AF7833" i="50"/>
  <c r="AF7832" i="50"/>
  <c r="AF7831" i="50"/>
  <c r="AF7830" i="50"/>
  <c r="AF7829" i="50"/>
  <c r="AF7828" i="50"/>
  <c r="AF7827" i="50"/>
  <c r="AF7826" i="50"/>
  <c r="AF7825" i="50"/>
  <c r="AF7824" i="50"/>
  <c r="AF7823" i="50"/>
  <c r="AF7822" i="50"/>
  <c r="AF7821" i="50"/>
  <c r="AF7820" i="50"/>
  <c r="AF7819" i="50"/>
  <c r="AF7818" i="50"/>
  <c r="AF7817" i="50"/>
  <c r="AF7816" i="50"/>
  <c r="AF7815" i="50"/>
  <c r="AF7814" i="50"/>
  <c r="AF7813" i="50"/>
  <c r="AF7812" i="50"/>
  <c r="AF7811" i="50"/>
  <c r="AF7810" i="50"/>
  <c r="AF7809" i="50"/>
  <c r="AF7808" i="50"/>
  <c r="AF7807" i="50"/>
  <c r="AF7806" i="50"/>
  <c r="AF7805" i="50"/>
  <c r="AF7804" i="50"/>
  <c r="AF7803" i="50"/>
  <c r="AF7802" i="50"/>
  <c r="AF7801" i="50"/>
  <c r="AF7800" i="50"/>
  <c r="AF7799" i="50"/>
  <c r="AF7798" i="50"/>
  <c r="AF7797" i="50"/>
  <c r="AF7796" i="50"/>
  <c r="AF7795" i="50"/>
  <c r="AF7794" i="50"/>
  <c r="AF7793" i="50"/>
  <c r="AF7792" i="50"/>
  <c r="AF7791" i="50"/>
  <c r="AF7790" i="50"/>
  <c r="AF7789" i="50"/>
  <c r="AF7788" i="50"/>
  <c r="AF7787" i="50"/>
  <c r="AF7786" i="50"/>
  <c r="AF7785" i="50"/>
  <c r="AF7784" i="50"/>
  <c r="AF7783" i="50"/>
  <c r="AF7782" i="50"/>
  <c r="AF7781" i="50"/>
  <c r="AF7780" i="50"/>
  <c r="AF7779" i="50"/>
  <c r="AF7778" i="50"/>
  <c r="AF7777" i="50"/>
  <c r="AF7776" i="50"/>
  <c r="AF7775" i="50"/>
  <c r="AF7774" i="50"/>
  <c r="AF7773" i="50"/>
  <c r="AF7772" i="50"/>
  <c r="AF7771" i="50"/>
  <c r="AF7770" i="50"/>
  <c r="AF7769" i="50"/>
  <c r="AF7768" i="50"/>
  <c r="AF7767" i="50"/>
  <c r="AF7766" i="50"/>
  <c r="AF7765" i="50"/>
  <c r="AF7764" i="50"/>
  <c r="AF7763" i="50"/>
  <c r="AF7762" i="50"/>
  <c r="AF7761" i="50"/>
  <c r="AF7760" i="50"/>
  <c r="AF7759" i="50"/>
  <c r="AF7758" i="50"/>
  <c r="AF7757" i="50"/>
  <c r="AF7756" i="50"/>
  <c r="AF7755" i="50"/>
  <c r="AF7754" i="50"/>
  <c r="AF7753" i="50"/>
  <c r="AF7752" i="50"/>
  <c r="AF7751" i="50"/>
  <c r="AF7750" i="50"/>
  <c r="AF7749" i="50"/>
  <c r="AF7748" i="50"/>
  <c r="AF7747" i="50"/>
  <c r="AF7746" i="50"/>
  <c r="AF7745" i="50"/>
  <c r="AF7744" i="50"/>
  <c r="AF7743" i="50"/>
  <c r="AF7742" i="50"/>
  <c r="AF7741" i="50"/>
  <c r="AF7740" i="50"/>
  <c r="AF7739" i="50"/>
  <c r="AF7738" i="50"/>
  <c r="AF7737" i="50"/>
  <c r="AF7736" i="50"/>
  <c r="AF7735" i="50"/>
  <c r="AF7734" i="50"/>
  <c r="AF7733" i="50"/>
  <c r="AF7732" i="50"/>
  <c r="AF7731" i="50"/>
  <c r="AF7730" i="50"/>
  <c r="AF7729" i="50"/>
  <c r="AF7728" i="50"/>
  <c r="AF7727" i="50"/>
  <c r="AF7726" i="50"/>
  <c r="AF7725" i="50"/>
  <c r="AF7724" i="50"/>
  <c r="AF7723" i="50"/>
  <c r="AF7722" i="50"/>
  <c r="AF7721" i="50"/>
  <c r="AF7720" i="50"/>
  <c r="AF7719" i="50"/>
  <c r="AF7718" i="50"/>
  <c r="AF7717" i="50"/>
  <c r="AF7716" i="50"/>
  <c r="AF7715" i="50"/>
  <c r="AF7714" i="50"/>
  <c r="AF7713" i="50"/>
  <c r="AF7712" i="50"/>
  <c r="AF7711" i="50"/>
  <c r="AF7710" i="50"/>
  <c r="AF7709" i="50"/>
  <c r="AF7708" i="50"/>
  <c r="AF7707" i="50"/>
  <c r="AF7706" i="50"/>
  <c r="AF7705" i="50"/>
  <c r="AF7704" i="50"/>
  <c r="AF7703" i="50"/>
  <c r="AF7702" i="50"/>
  <c r="AF7701" i="50"/>
  <c r="AF7700" i="50"/>
  <c r="AF7699" i="50"/>
  <c r="AF7698" i="50"/>
  <c r="AF7697" i="50"/>
  <c r="AF7696" i="50"/>
  <c r="AF7695" i="50"/>
  <c r="AF7694" i="50"/>
  <c r="AF7693" i="50"/>
  <c r="AF7692" i="50"/>
  <c r="AF7691" i="50"/>
  <c r="AF7690" i="50"/>
  <c r="AF7689" i="50"/>
  <c r="AF7688" i="50"/>
  <c r="AF7687" i="50"/>
  <c r="AF7686" i="50"/>
  <c r="AF7685" i="50"/>
  <c r="AF7684" i="50"/>
  <c r="AF7683" i="50"/>
  <c r="AF7682" i="50"/>
  <c r="AF7681" i="50"/>
  <c r="AF7680" i="50"/>
  <c r="AF7679" i="50"/>
  <c r="AF7678" i="50"/>
  <c r="AF7677" i="50"/>
  <c r="AF7676" i="50"/>
  <c r="AF7675" i="50"/>
  <c r="AF7674" i="50"/>
  <c r="AF7673" i="50"/>
  <c r="AF7672" i="50"/>
  <c r="AF7671" i="50"/>
  <c r="AF7670" i="50"/>
  <c r="AF7669" i="50"/>
  <c r="AF7668" i="50"/>
  <c r="AF7667" i="50"/>
  <c r="AF7666" i="50"/>
  <c r="AF7665" i="50"/>
  <c r="AF7664" i="50"/>
  <c r="AF7663" i="50"/>
  <c r="AF7662" i="50"/>
  <c r="AF7661" i="50"/>
  <c r="AF7660" i="50"/>
  <c r="AF7659" i="50"/>
  <c r="AF7658" i="50"/>
  <c r="AF7657" i="50"/>
  <c r="AF7656" i="50"/>
  <c r="AF7655" i="50"/>
  <c r="AF7654" i="50"/>
  <c r="AF7653" i="50"/>
  <c r="AF7652" i="50"/>
  <c r="AF7651" i="50"/>
  <c r="AF7650" i="50"/>
  <c r="AF7649" i="50"/>
  <c r="AF7648" i="50"/>
  <c r="AF7647" i="50"/>
  <c r="AF7646" i="50"/>
  <c r="AF7645" i="50"/>
  <c r="AF7644" i="50"/>
  <c r="AF7643" i="50"/>
  <c r="AF7642" i="50"/>
  <c r="AF7641" i="50"/>
  <c r="AF7640" i="50"/>
  <c r="AF7639" i="50"/>
  <c r="AF7638" i="50"/>
  <c r="AF7637" i="50"/>
  <c r="AF7636" i="50"/>
  <c r="AF7635" i="50"/>
  <c r="AF7634" i="50"/>
  <c r="AF7633" i="50"/>
  <c r="AF7632" i="50"/>
  <c r="AF7631" i="50"/>
  <c r="AF7630" i="50"/>
  <c r="AF7629" i="50"/>
  <c r="AF7628" i="50"/>
  <c r="AF7627" i="50"/>
  <c r="AF7626" i="50"/>
  <c r="AF7625" i="50"/>
  <c r="AF7624" i="50"/>
  <c r="AF7623" i="50"/>
  <c r="AF7622" i="50"/>
  <c r="AF7621" i="50"/>
  <c r="AF7620" i="50"/>
  <c r="AF7619" i="50"/>
  <c r="AF7618" i="50"/>
  <c r="AF7617" i="50"/>
  <c r="AF7616" i="50"/>
  <c r="AF7615" i="50"/>
  <c r="AF7614" i="50"/>
  <c r="AF7613" i="50"/>
  <c r="AF7612" i="50"/>
  <c r="AF7611" i="50"/>
  <c r="AF7610" i="50"/>
  <c r="AF7609" i="50"/>
  <c r="AF7608" i="50"/>
  <c r="AF7607" i="50"/>
  <c r="AF7606" i="50"/>
  <c r="AF7605" i="50"/>
  <c r="AF7604" i="50"/>
  <c r="AF7603" i="50"/>
  <c r="AF7602" i="50"/>
  <c r="AF7601" i="50"/>
  <c r="AF7600" i="50"/>
  <c r="AF7599" i="50"/>
  <c r="AF7598" i="50"/>
  <c r="AF7597" i="50"/>
  <c r="AF7596" i="50"/>
  <c r="AF7595" i="50"/>
  <c r="AF7594" i="50"/>
  <c r="AF7593" i="50"/>
  <c r="AF7592" i="50"/>
  <c r="AF7591" i="50"/>
  <c r="AF7590" i="50"/>
  <c r="AF7589" i="50"/>
  <c r="AF7588" i="50"/>
  <c r="AF7587" i="50"/>
  <c r="AF7586" i="50"/>
  <c r="AF7585" i="50"/>
  <c r="AF7584" i="50"/>
  <c r="AF7583" i="50"/>
  <c r="AF7582" i="50"/>
  <c r="AF7581" i="50"/>
  <c r="AF7580" i="50"/>
  <c r="AF7579" i="50"/>
  <c r="AF7578" i="50"/>
  <c r="AF7577" i="50"/>
  <c r="AF7576" i="50"/>
  <c r="AF7575" i="50"/>
  <c r="AF7574" i="50"/>
  <c r="AF7573" i="50"/>
  <c r="AF7572" i="50"/>
  <c r="AF7571" i="50"/>
  <c r="AF7570" i="50"/>
  <c r="AF7569" i="50"/>
  <c r="AF7568" i="50"/>
  <c r="AF7567" i="50"/>
  <c r="AF7566" i="50"/>
  <c r="AF7565" i="50"/>
  <c r="AF7564" i="50"/>
  <c r="AF7563" i="50"/>
  <c r="AF7562" i="50"/>
  <c r="AF7561" i="50"/>
  <c r="AF7560" i="50"/>
  <c r="AF7559" i="50"/>
  <c r="AF7558" i="50"/>
  <c r="AF7557" i="50"/>
  <c r="AF7556" i="50"/>
  <c r="AF7555" i="50"/>
  <c r="AF7554" i="50"/>
  <c r="AF7553" i="50"/>
  <c r="AF7552" i="50"/>
  <c r="AF7551" i="50"/>
  <c r="AF7550" i="50"/>
  <c r="AF7549" i="50"/>
  <c r="AF7548" i="50"/>
  <c r="AF7547" i="50"/>
  <c r="AF7546" i="50"/>
  <c r="AF7545" i="50"/>
  <c r="AF7544" i="50"/>
  <c r="AF7543" i="50"/>
  <c r="AF7542" i="50"/>
  <c r="AF7541" i="50"/>
  <c r="AF7540" i="50"/>
  <c r="AF7539" i="50"/>
  <c r="AF7538" i="50"/>
  <c r="AF7537" i="50"/>
  <c r="AF7536" i="50"/>
  <c r="AF7535" i="50"/>
  <c r="AF7534" i="50"/>
  <c r="AF7533" i="50"/>
  <c r="AF7532" i="50"/>
  <c r="AF7531" i="50"/>
  <c r="AF7530" i="50"/>
  <c r="AF7529" i="50"/>
  <c r="AF7528" i="50"/>
  <c r="AF7527" i="50"/>
  <c r="AF7526" i="50"/>
  <c r="AF7525" i="50"/>
  <c r="AF7524" i="50"/>
  <c r="AF7523" i="50"/>
  <c r="AF7522" i="50"/>
  <c r="AF7521" i="50"/>
  <c r="AF7520" i="50"/>
  <c r="AF7519" i="50"/>
  <c r="AF7518" i="50"/>
  <c r="AF7517" i="50"/>
  <c r="AF7516" i="50"/>
  <c r="AF7515" i="50"/>
  <c r="AF7514" i="50"/>
  <c r="AF7513" i="50"/>
  <c r="AF7512" i="50"/>
  <c r="AF7511" i="50"/>
  <c r="AF7510" i="50"/>
  <c r="AF7509" i="50"/>
  <c r="AF7508" i="50"/>
  <c r="AF7507" i="50"/>
  <c r="AF7506" i="50"/>
  <c r="AF7505" i="50"/>
  <c r="AF7504" i="50"/>
  <c r="AF7503" i="50"/>
  <c r="AF7502" i="50"/>
  <c r="AF7501" i="50"/>
  <c r="AF7500" i="50"/>
  <c r="AF7499" i="50"/>
  <c r="AF7498" i="50"/>
  <c r="AF7497" i="50"/>
  <c r="AF7496" i="50"/>
  <c r="AF7495" i="50"/>
  <c r="AF7494" i="50"/>
  <c r="AF7493" i="50"/>
  <c r="AF7492" i="50"/>
  <c r="AF7491" i="50"/>
  <c r="AF7490" i="50"/>
  <c r="AF7489" i="50"/>
  <c r="AF7488" i="50"/>
  <c r="AF7487" i="50"/>
  <c r="AF7486" i="50"/>
  <c r="AF7485" i="50"/>
  <c r="AF7484" i="50"/>
  <c r="AF7483" i="50"/>
  <c r="AF7482" i="50"/>
  <c r="AF7481" i="50"/>
  <c r="AF7480" i="50"/>
  <c r="AF7479" i="50"/>
  <c r="AF7478" i="50"/>
  <c r="AF7477" i="50"/>
  <c r="AF7476" i="50"/>
  <c r="AF7475" i="50"/>
  <c r="AF7474" i="50"/>
  <c r="AF7473" i="50"/>
  <c r="AF7472" i="50"/>
  <c r="AF7471" i="50"/>
  <c r="AF7470" i="50"/>
  <c r="AF7469" i="50"/>
  <c r="AF7468" i="50"/>
  <c r="AF7467" i="50"/>
  <c r="AF7466" i="50"/>
  <c r="AF7465" i="50"/>
  <c r="AF7464" i="50"/>
  <c r="AF7463" i="50"/>
  <c r="AF7462" i="50"/>
  <c r="AF7461" i="50"/>
  <c r="AF7460" i="50"/>
  <c r="AF7459" i="50"/>
  <c r="AF7458" i="50"/>
  <c r="AF7457" i="50"/>
  <c r="AF7456" i="50"/>
  <c r="AF7455" i="50"/>
  <c r="AF7454" i="50"/>
  <c r="AF7453" i="50"/>
  <c r="AF7452" i="50"/>
  <c r="AF7451" i="50"/>
  <c r="AF7450" i="50"/>
  <c r="AF7449" i="50"/>
  <c r="AF7448" i="50"/>
  <c r="AF7447" i="50"/>
  <c r="AF7446" i="50"/>
  <c r="AF7445" i="50"/>
  <c r="AF7444" i="50"/>
  <c r="AF7443" i="50"/>
  <c r="AF7442" i="50"/>
  <c r="AF7441" i="50"/>
  <c r="AF7440" i="50"/>
  <c r="AF7439" i="50"/>
  <c r="AF7438" i="50"/>
  <c r="AF7437" i="50"/>
  <c r="AF7436" i="50"/>
  <c r="AF7435" i="50"/>
  <c r="AF7434" i="50"/>
  <c r="AF7433" i="50"/>
  <c r="AF7432" i="50"/>
  <c r="AF7431" i="50"/>
  <c r="AF7430" i="50"/>
  <c r="AF7429" i="50"/>
  <c r="AF7428" i="50"/>
  <c r="AF7427" i="50"/>
  <c r="AF7426" i="50"/>
  <c r="AF7425" i="50"/>
  <c r="AF7424" i="50"/>
  <c r="AF7423" i="50"/>
  <c r="AF7422" i="50"/>
  <c r="AF7421" i="50"/>
  <c r="AF7420" i="50"/>
  <c r="AF7419" i="50"/>
  <c r="AF7418" i="50"/>
  <c r="AF7417" i="50"/>
  <c r="AF7416" i="50"/>
  <c r="AF7415" i="50"/>
  <c r="AF7414" i="50"/>
  <c r="AF7413" i="50"/>
  <c r="AF7412" i="50"/>
  <c r="AF7411" i="50"/>
  <c r="AF7410" i="50"/>
  <c r="AF7409" i="50"/>
  <c r="AF7408" i="50"/>
  <c r="AF7407" i="50"/>
  <c r="AF7406" i="50"/>
  <c r="AF7405" i="50"/>
  <c r="AF7404" i="50"/>
  <c r="AF7403" i="50"/>
  <c r="AF7402" i="50"/>
  <c r="AF7401" i="50"/>
  <c r="AF7400" i="50"/>
  <c r="AF7399" i="50"/>
  <c r="AF7398" i="50"/>
  <c r="AF7397" i="50"/>
  <c r="AF7396" i="50"/>
  <c r="AF7395" i="50"/>
  <c r="AF7394" i="50"/>
  <c r="AF7393" i="50"/>
  <c r="AF7392" i="50"/>
  <c r="AF7391" i="50"/>
  <c r="AF7390" i="50"/>
  <c r="AF7389" i="50"/>
  <c r="AF7388" i="50"/>
  <c r="AF7387" i="50"/>
  <c r="AF7386" i="50"/>
  <c r="AF7385" i="50"/>
  <c r="AF7384" i="50"/>
  <c r="AF7383" i="50"/>
  <c r="AF7382" i="50"/>
  <c r="AF7381" i="50"/>
  <c r="AF7380" i="50"/>
  <c r="AF7379" i="50"/>
  <c r="AF7378" i="50"/>
  <c r="AF7377" i="50"/>
  <c r="AF7376" i="50"/>
  <c r="AF7375" i="50"/>
  <c r="AF7374" i="50"/>
  <c r="AF7373" i="50"/>
  <c r="AF7372" i="50"/>
  <c r="AF7371" i="50"/>
  <c r="AF7370" i="50"/>
  <c r="AF7369" i="50"/>
  <c r="AF7368" i="50"/>
  <c r="AF7367" i="50"/>
  <c r="AF7366" i="50"/>
  <c r="AF7365" i="50"/>
  <c r="AF7364" i="50"/>
  <c r="AF7363" i="50"/>
  <c r="AF7362" i="50"/>
  <c r="AF7361" i="50"/>
  <c r="AF7360" i="50"/>
  <c r="AF7359" i="50"/>
  <c r="AF7358" i="50"/>
  <c r="AF7357" i="50"/>
  <c r="AF7356" i="50"/>
  <c r="AF7355" i="50"/>
  <c r="AF7354" i="50"/>
  <c r="AF7353" i="50"/>
  <c r="AF7352" i="50"/>
  <c r="AF7351" i="50"/>
  <c r="AF7350" i="50"/>
  <c r="AF7349" i="50"/>
  <c r="AF7348" i="50"/>
  <c r="AF7347" i="50"/>
  <c r="AF7346" i="50"/>
  <c r="AF7345" i="50"/>
  <c r="AF7344" i="50"/>
  <c r="AF7343" i="50"/>
  <c r="AF7342" i="50"/>
  <c r="AF7341" i="50"/>
  <c r="AF7340" i="50"/>
  <c r="AF7339" i="50"/>
  <c r="AF7338" i="50"/>
  <c r="AF7337" i="50"/>
  <c r="AF7336" i="50"/>
  <c r="AF7335" i="50"/>
  <c r="AF7334" i="50"/>
  <c r="AF7333" i="50"/>
  <c r="AF7332" i="50"/>
  <c r="AF7331" i="50"/>
  <c r="AF7330" i="50"/>
  <c r="AF7329" i="50"/>
  <c r="AF7328" i="50"/>
  <c r="AF7327" i="50"/>
  <c r="AF7326" i="50"/>
  <c r="AF7325" i="50"/>
  <c r="AF7324" i="50"/>
  <c r="AF7323" i="50"/>
  <c r="AF7322" i="50"/>
  <c r="AF7321" i="50"/>
  <c r="AF7320" i="50"/>
  <c r="AF7319" i="50"/>
  <c r="AF7318" i="50"/>
  <c r="AF7317" i="50"/>
  <c r="AF7316" i="50"/>
  <c r="AF7315" i="50"/>
  <c r="AF7314" i="50"/>
  <c r="AF7313" i="50"/>
  <c r="AF7312" i="50"/>
  <c r="AF7311" i="50"/>
  <c r="AF7310" i="50"/>
  <c r="AF7309" i="50"/>
  <c r="AF7308" i="50"/>
  <c r="AF7307" i="50"/>
  <c r="AF7306" i="50"/>
  <c r="AF7305" i="50"/>
  <c r="AF7304" i="50"/>
  <c r="AF7303" i="50"/>
  <c r="AF7302" i="50"/>
  <c r="AF7301" i="50"/>
  <c r="AF7300" i="50"/>
  <c r="AF7299" i="50"/>
  <c r="AF7298" i="50"/>
  <c r="AF7297" i="50"/>
  <c r="AF7296" i="50"/>
  <c r="AF7295" i="50"/>
  <c r="AF7294" i="50"/>
  <c r="AF7293" i="50"/>
  <c r="AF7292" i="50"/>
  <c r="AF7291" i="50"/>
  <c r="AF7290" i="50"/>
  <c r="AF7289" i="50"/>
  <c r="AF7288" i="50"/>
  <c r="AF7287" i="50"/>
  <c r="AF7286" i="50"/>
  <c r="AF7285" i="50"/>
  <c r="AF7284" i="50"/>
  <c r="AF7283" i="50"/>
  <c r="AF7282" i="50"/>
  <c r="AF7281" i="50"/>
  <c r="AF7280" i="50"/>
  <c r="AF7279" i="50"/>
  <c r="AF7278" i="50"/>
  <c r="AF7277" i="50"/>
  <c r="AF7276" i="50"/>
  <c r="AF7275" i="50"/>
  <c r="AF7274" i="50"/>
  <c r="AF7273" i="50"/>
  <c r="AF7272" i="50"/>
  <c r="AF7271" i="50"/>
  <c r="AF7270" i="50"/>
  <c r="AF7269" i="50"/>
  <c r="AF7268" i="50"/>
  <c r="AF7267" i="50"/>
  <c r="AF7266" i="50"/>
  <c r="AF7265" i="50"/>
  <c r="AF7264" i="50"/>
  <c r="AF7263" i="50"/>
  <c r="AF7262" i="50"/>
  <c r="AF7261" i="50"/>
  <c r="AF7260" i="50"/>
  <c r="AF7259" i="50"/>
  <c r="AF7258" i="50"/>
  <c r="AF7257" i="50"/>
  <c r="AF7256" i="50"/>
  <c r="AF7255" i="50"/>
  <c r="AF7254" i="50"/>
  <c r="AF7253" i="50"/>
  <c r="AF7252" i="50"/>
  <c r="AF7251" i="50"/>
  <c r="AF7250" i="50"/>
  <c r="AF7249" i="50"/>
  <c r="AF7248" i="50"/>
  <c r="AF7247" i="50"/>
  <c r="AF7246" i="50"/>
  <c r="AF7245" i="50"/>
  <c r="AF7244" i="50"/>
  <c r="AF7243" i="50"/>
  <c r="AF7242" i="50"/>
  <c r="AF7241" i="50"/>
  <c r="AF7240" i="50"/>
  <c r="AF7239" i="50"/>
  <c r="AF7238" i="50"/>
  <c r="AF7237" i="50"/>
  <c r="AF7236" i="50"/>
  <c r="AF7235" i="50"/>
  <c r="AF7234" i="50"/>
  <c r="AF7233" i="50"/>
  <c r="AF7232" i="50"/>
  <c r="AF7231" i="50"/>
  <c r="AF7230" i="50"/>
  <c r="AF7229" i="50"/>
  <c r="AF7228" i="50"/>
  <c r="AF7227" i="50"/>
  <c r="AF7226" i="50"/>
  <c r="AF7225" i="50"/>
  <c r="AF7224" i="50"/>
  <c r="AF7223" i="50"/>
  <c r="AF7222" i="50"/>
  <c r="AF7221" i="50"/>
  <c r="AF7220" i="50"/>
  <c r="AF7219" i="50"/>
  <c r="AF7218" i="50"/>
  <c r="AF7217" i="50"/>
  <c r="AF7216" i="50"/>
  <c r="AF7215" i="50"/>
  <c r="AF7214" i="50"/>
  <c r="AF7213" i="50"/>
  <c r="AF7212" i="50"/>
  <c r="AF7211" i="50"/>
  <c r="AF7210" i="50"/>
  <c r="AF7209" i="50"/>
  <c r="AF7208" i="50"/>
  <c r="AF7207" i="50"/>
  <c r="AF7206" i="50"/>
  <c r="AF7205" i="50"/>
  <c r="AF7204" i="50"/>
  <c r="AF7203" i="50"/>
  <c r="AF7202" i="50"/>
  <c r="AF7201" i="50"/>
  <c r="AF7200" i="50"/>
  <c r="AF7199" i="50"/>
  <c r="AF7198" i="50"/>
  <c r="AF7197" i="50"/>
  <c r="AF7196" i="50"/>
  <c r="AF7195" i="50"/>
  <c r="AF7194" i="50"/>
  <c r="AF7193" i="50"/>
  <c r="AF7192" i="50"/>
  <c r="AF7191" i="50"/>
  <c r="AF7190" i="50"/>
  <c r="AF7189" i="50"/>
  <c r="AF7188" i="50"/>
  <c r="AF7187" i="50"/>
  <c r="AF7186" i="50"/>
  <c r="AF7185" i="50"/>
  <c r="AF7184" i="50"/>
  <c r="AF7183" i="50"/>
  <c r="AF7182" i="50"/>
  <c r="AF7181" i="50"/>
  <c r="AF7180" i="50"/>
  <c r="AF7179" i="50"/>
  <c r="AF7178" i="50"/>
  <c r="AF7177" i="50"/>
  <c r="AF7176" i="50"/>
  <c r="AF7175" i="50"/>
  <c r="AF7174" i="50"/>
  <c r="AF7173" i="50"/>
  <c r="AF7172" i="50"/>
  <c r="AF7171" i="50"/>
  <c r="AF7170" i="50"/>
  <c r="AF7169" i="50"/>
  <c r="AF7168" i="50"/>
  <c r="AF7167" i="50"/>
  <c r="AF7166" i="50"/>
  <c r="AF7165" i="50"/>
  <c r="AF7164" i="50"/>
  <c r="AF7163" i="50"/>
  <c r="AF7162" i="50"/>
  <c r="AF7161" i="50"/>
  <c r="AF7160" i="50"/>
  <c r="AF7159" i="50"/>
  <c r="AF7158" i="50"/>
  <c r="AF7157" i="50"/>
  <c r="AF7156" i="50"/>
  <c r="AF7155" i="50"/>
  <c r="AF7154" i="50"/>
  <c r="AF7153" i="50"/>
  <c r="AF7152" i="50"/>
  <c r="AF7151" i="50"/>
  <c r="AF7150" i="50"/>
  <c r="AF7149" i="50"/>
  <c r="AF7148" i="50"/>
  <c r="AF7147" i="50"/>
  <c r="AF7146" i="50"/>
  <c r="AF7145" i="50"/>
  <c r="AF7144" i="50"/>
  <c r="AF7143" i="50"/>
  <c r="AF7142" i="50"/>
  <c r="AF7141" i="50"/>
  <c r="AF7140" i="50"/>
  <c r="AF7139" i="50"/>
  <c r="AF7138" i="50"/>
  <c r="AF7137" i="50"/>
  <c r="AF7136" i="50"/>
  <c r="AF7135" i="50"/>
  <c r="AF7134" i="50"/>
  <c r="AF7133" i="50"/>
  <c r="AF7132" i="50"/>
  <c r="AF7131" i="50"/>
  <c r="AF7130" i="50"/>
  <c r="AF7129" i="50"/>
  <c r="AF7128" i="50"/>
  <c r="AF7127" i="50"/>
  <c r="AF7126" i="50"/>
  <c r="AF7125" i="50"/>
  <c r="AF7124" i="50"/>
  <c r="AF7123" i="50"/>
  <c r="AF7122" i="50"/>
  <c r="AF7121" i="50"/>
  <c r="AF7120" i="50"/>
  <c r="AF7119" i="50"/>
  <c r="AF7118" i="50"/>
  <c r="AF7117" i="50"/>
  <c r="AF7116" i="50"/>
  <c r="AF7115" i="50"/>
  <c r="AF7114" i="50"/>
  <c r="AF7113" i="50"/>
  <c r="AF7112" i="50"/>
  <c r="AF7111" i="50"/>
  <c r="AF7110" i="50"/>
  <c r="AF7109" i="50"/>
  <c r="AF7108" i="50"/>
  <c r="AF7107" i="50"/>
  <c r="AF7106" i="50"/>
  <c r="AF7105" i="50"/>
  <c r="AF7104" i="50"/>
  <c r="AF7103" i="50"/>
  <c r="AF7102" i="50"/>
  <c r="AF7101" i="50"/>
  <c r="AF7100" i="50"/>
  <c r="AF7099" i="50"/>
  <c r="AF7098" i="50"/>
  <c r="AF7097" i="50"/>
  <c r="AF7096" i="50"/>
  <c r="AF7095" i="50"/>
  <c r="AF7094" i="50"/>
  <c r="AF7093" i="50"/>
  <c r="AF7092" i="50"/>
  <c r="AF7091" i="50"/>
  <c r="AF7090" i="50"/>
  <c r="AF7089" i="50"/>
  <c r="AF7088" i="50"/>
  <c r="AF7087" i="50"/>
  <c r="AF7086" i="50"/>
  <c r="AF7085" i="50"/>
  <c r="AF7084" i="50"/>
  <c r="AF7083" i="50"/>
  <c r="AF7082" i="50"/>
  <c r="AF7081" i="50"/>
  <c r="AF7080" i="50"/>
  <c r="AF7079" i="50"/>
  <c r="AF7078" i="50"/>
  <c r="AF7077" i="50"/>
  <c r="AF7076" i="50"/>
  <c r="AF7075" i="50"/>
  <c r="AF7074" i="50"/>
  <c r="AF7073" i="50"/>
  <c r="AF7072" i="50"/>
  <c r="AF7071" i="50"/>
  <c r="AF7070" i="50"/>
  <c r="AF7069" i="50"/>
  <c r="AF7068" i="50"/>
  <c r="AF7067" i="50"/>
  <c r="AF7066" i="50"/>
  <c r="AF7065" i="50"/>
  <c r="AF7064" i="50"/>
  <c r="AF7063" i="50"/>
  <c r="AF7062" i="50"/>
  <c r="AF7061" i="50"/>
  <c r="AF7060" i="50"/>
  <c r="AF7059" i="50"/>
  <c r="AF7058" i="50"/>
  <c r="AF7057" i="50"/>
  <c r="AF7056" i="50"/>
  <c r="AF7055" i="50"/>
  <c r="AF7054" i="50"/>
  <c r="AF7053" i="50"/>
  <c r="AF7052" i="50"/>
  <c r="AF7051" i="50"/>
  <c r="AF7050" i="50"/>
  <c r="AF7049" i="50"/>
  <c r="AF7048" i="50"/>
  <c r="AF7047" i="50"/>
  <c r="AF7046" i="50"/>
  <c r="AF7045" i="50"/>
  <c r="AF7044" i="50"/>
  <c r="AF7043" i="50"/>
  <c r="AF7042" i="50"/>
  <c r="AF7041" i="50"/>
  <c r="AF7040" i="50"/>
  <c r="AF7039" i="50"/>
  <c r="AF7038" i="50"/>
  <c r="AF7037" i="50"/>
  <c r="AF7036" i="50"/>
  <c r="AF7035" i="50"/>
  <c r="AF7034" i="50"/>
  <c r="AF7033" i="50"/>
  <c r="AF7032" i="50"/>
  <c r="AF7031" i="50"/>
  <c r="AF7030" i="50"/>
  <c r="AF7029" i="50"/>
  <c r="AF7028" i="50"/>
  <c r="AF7027" i="50"/>
  <c r="AF7026" i="50"/>
  <c r="AF7025" i="50"/>
  <c r="AF7024" i="50"/>
  <c r="AF7023" i="50"/>
  <c r="AF7022" i="50"/>
  <c r="AF7021" i="50"/>
  <c r="AF7020" i="50"/>
  <c r="AF7019" i="50"/>
  <c r="AF7018" i="50"/>
  <c r="AF7017" i="50"/>
  <c r="AF7016" i="50"/>
  <c r="AF7015" i="50"/>
  <c r="AF7014" i="50"/>
  <c r="AF7013" i="50"/>
  <c r="AF7012" i="50"/>
  <c r="AF7011" i="50"/>
  <c r="AF7010" i="50"/>
  <c r="AF7009" i="50"/>
  <c r="AF7008" i="50"/>
  <c r="AF7007" i="50"/>
  <c r="AF7006" i="50"/>
  <c r="AF7005" i="50"/>
  <c r="AF7004" i="50"/>
  <c r="AF7003" i="50"/>
  <c r="AF7002" i="50"/>
  <c r="AF7001" i="50"/>
  <c r="AF7000" i="50"/>
  <c r="AF6999" i="50"/>
  <c r="AF6998" i="50"/>
  <c r="AF6997" i="50"/>
  <c r="AF6996" i="50"/>
  <c r="AF6995" i="50"/>
  <c r="AF6994" i="50"/>
  <c r="AF6993" i="50"/>
  <c r="AF6992" i="50"/>
  <c r="AF6991" i="50"/>
  <c r="AF6990" i="50"/>
  <c r="AF6989" i="50"/>
  <c r="AF6988" i="50"/>
  <c r="AF6987" i="50"/>
  <c r="AF6986" i="50"/>
  <c r="AF6985" i="50"/>
  <c r="AF6984" i="50"/>
  <c r="AF6983" i="50"/>
  <c r="AF6982" i="50"/>
  <c r="AF6981" i="50"/>
  <c r="AF6980" i="50"/>
  <c r="AF6979" i="50"/>
  <c r="AF6978" i="50"/>
  <c r="AF6977" i="50"/>
  <c r="AF6976" i="50"/>
  <c r="AF6975" i="50"/>
  <c r="AF6974" i="50"/>
  <c r="AF6973" i="50"/>
  <c r="AF6972" i="50"/>
  <c r="AF6971" i="50"/>
  <c r="AF6970" i="50"/>
  <c r="AF6969" i="50"/>
  <c r="AF6968" i="50"/>
  <c r="AF6967" i="50"/>
  <c r="AF6966" i="50"/>
  <c r="AF6965" i="50"/>
  <c r="AF6964" i="50"/>
  <c r="AF6963" i="50"/>
  <c r="AF6962" i="50"/>
  <c r="AF6961" i="50"/>
  <c r="AF6960" i="50"/>
  <c r="AF6959" i="50"/>
  <c r="AF6958" i="50"/>
  <c r="AF6957" i="50"/>
  <c r="AF6956" i="50"/>
  <c r="AF6955" i="50"/>
  <c r="AF6954" i="50"/>
  <c r="AF6953" i="50"/>
  <c r="AF6952" i="50"/>
  <c r="AF6951" i="50"/>
  <c r="AF6950" i="50"/>
  <c r="AF6949" i="50"/>
  <c r="AF6948" i="50"/>
  <c r="AF6947" i="50"/>
  <c r="AF6946" i="50"/>
  <c r="AF6945" i="50"/>
  <c r="AF6944" i="50"/>
  <c r="AF6943" i="50"/>
  <c r="AF6942" i="50"/>
  <c r="AF6941" i="50"/>
  <c r="AF6940" i="50"/>
  <c r="AF6939" i="50"/>
  <c r="AF6938" i="50"/>
  <c r="AF6937" i="50"/>
  <c r="AF6936" i="50"/>
  <c r="AF6935" i="50"/>
  <c r="AF6934" i="50"/>
  <c r="AF6933" i="50"/>
  <c r="AF6932" i="50"/>
  <c r="AF6931" i="50"/>
  <c r="AF6930" i="50"/>
  <c r="AF6929" i="50"/>
  <c r="AF6928" i="50"/>
  <c r="AF6927" i="50"/>
  <c r="AF6926" i="50"/>
  <c r="AF6925" i="50"/>
  <c r="AF6924" i="50"/>
  <c r="AF6923" i="50"/>
  <c r="AF6922" i="50"/>
  <c r="AF6921" i="50"/>
  <c r="AF6920" i="50"/>
  <c r="AF6919" i="50"/>
  <c r="AF6918" i="50"/>
  <c r="AF6917" i="50"/>
  <c r="AF6916" i="50"/>
  <c r="AF6915" i="50"/>
  <c r="AF6914" i="50"/>
  <c r="AF6913" i="50"/>
  <c r="AF6912" i="50"/>
  <c r="AF6911" i="50"/>
  <c r="AF6910" i="50"/>
  <c r="AF6909" i="50"/>
  <c r="AF6908" i="50"/>
  <c r="AF6907" i="50"/>
  <c r="AF6906" i="50"/>
  <c r="AF6905" i="50"/>
  <c r="AF6904" i="50"/>
  <c r="AF6903" i="50"/>
  <c r="AF6902" i="50"/>
  <c r="AF6901" i="50"/>
  <c r="AF6900" i="50"/>
  <c r="AF6899" i="50"/>
  <c r="AF6898" i="50"/>
  <c r="AF6897" i="50"/>
  <c r="AF6896" i="50"/>
  <c r="AF6895" i="50"/>
  <c r="AF6894" i="50"/>
  <c r="AF6893" i="50"/>
  <c r="AF6892" i="50"/>
  <c r="AF6891" i="50"/>
  <c r="AF6890" i="50"/>
  <c r="AF6889" i="50"/>
  <c r="AF6888" i="50"/>
  <c r="AF6887" i="50"/>
  <c r="AF6886" i="50"/>
  <c r="AF6885" i="50"/>
  <c r="AF6884" i="50"/>
  <c r="AF6883" i="50"/>
  <c r="AF6882" i="50"/>
  <c r="AF6881" i="50"/>
  <c r="AF6880" i="50"/>
  <c r="AF6879" i="50"/>
  <c r="AF6878" i="50"/>
  <c r="AF6877" i="50"/>
  <c r="AF6876" i="50"/>
  <c r="AF6875" i="50"/>
  <c r="AF6874" i="50"/>
  <c r="AF6873" i="50"/>
  <c r="AF6872" i="50"/>
  <c r="AF6871" i="50"/>
  <c r="AF6870" i="50"/>
  <c r="AF6869" i="50"/>
  <c r="AF6868" i="50"/>
  <c r="AF6867" i="50"/>
  <c r="AF6866" i="50"/>
  <c r="AF6865" i="50"/>
  <c r="AF6864" i="50"/>
  <c r="AF6863" i="50"/>
  <c r="AF6862" i="50"/>
  <c r="AF6861" i="50"/>
  <c r="AF6860" i="50"/>
  <c r="AF6859" i="50"/>
  <c r="AF6858" i="50"/>
  <c r="AF6857" i="50"/>
  <c r="AF6856" i="50"/>
  <c r="AF6855" i="50"/>
  <c r="AF6854" i="50"/>
  <c r="AF6853" i="50"/>
  <c r="AF6852" i="50"/>
  <c r="AF6851" i="50"/>
  <c r="AF6850" i="50"/>
  <c r="AF6849" i="50"/>
  <c r="AF6848" i="50"/>
  <c r="AF6847" i="50"/>
  <c r="AF6846" i="50"/>
  <c r="AF6845" i="50"/>
  <c r="AF6844" i="50"/>
  <c r="AF6843" i="50"/>
  <c r="AF6842" i="50"/>
  <c r="AF6841" i="50"/>
  <c r="AF6840" i="50"/>
  <c r="AF6839" i="50"/>
  <c r="AF6838" i="50"/>
  <c r="AF6837" i="50"/>
  <c r="AF6836" i="50"/>
  <c r="AF6835" i="50"/>
  <c r="AF6834" i="50"/>
  <c r="AF6833" i="50"/>
  <c r="AF6832" i="50"/>
  <c r="AF6831" i="50"/>
  <c r="AF6830" i="50"/>
  <c r="AF6829" i="50"/>
  <c r="AF6828" i="50"/>
  <c r="AF6827" i="50"/>
  <c r="AF6826" i="50"/>
  <c r="AF6825" i="50"/>
  <c r="AF6824" i="50"/>
  <c r="AF6823" i="50"/>
  <c r="AF6822" i="50"/>
  <c r="AF6821" i="50"/>
  <c r="AF6820" i="50"/>
  <c r="AF6819" i="50"/>
  <c r="AF6818" i="50"/>
  <c r="AF6817" i="50"/>
  <c r="AF6816" i="50"/>
  <c r="AF6815" i="50"/>
  <c r="AF6814" i="50"/>
  <c r="AF6813" i="50"/>
  <c r="AF6812" i="50"/>
  <c r="AF6811" i="50"/>
  <c r="AF6810" i="50"/>
  <c r="AF6809" i="50"/>
  <c r="AF6808" i="50"/>
  <c r="AF6807" i="50"/>
  <c r="AF6806" i="50"/>
  <c r="AF6805" i="50"/>
  <c r="AF6804" i="50"/>
  <c r="AF6803" i="50"/>
  <c r="AF6802" i="50"/>
  <c r="AF6801" i="50"/>
  <c r="AF6800" i="50"/>
  <c r="AF6799" i="50"/>
  <c r="AF6798" i="50"/>
  <c r="AF6797" i="50"/>
  <c r="AF6796" i="50"/>
  <c r="AF6795" i="50"/>
  <c r="AF6794" i="50"/>
  <c r="AF6793" i="50"/>
  <c r="AF6792" i="50"/>
  <c r="AF6791" i="50"/>
  <c r="AF6790" i="50"/>
  <c r="AF6789" i="50"/>
  <c r="AF6788" i="50"/>
  <c r="AF6787" i="50"/>
  <c r="AF6786" i="50"/>
  <c r="AF6785" i="50"/>
  <c r="AF6784" i="50"/>
  <c r="AF6783" i="50"/>
  <c r="AF6782" i="50"/>
  <c r="AF6781" i="50"/>
  <c r="AF6780" i="50"/>
  <c r="AF6779" i="50"/>
  <c r="AF6778" i="50"/>
  <c r="AF6777" i="50"/>
  <c r="AF6776" i="50"/>
  <c r="AF6775" i="50"/>
  <c r="AF6774" i="50"/>
  <c r="AF6773" i="50"/>
  <c r="AF6772" i="50"/>
  <c r="AF6771" i="50"/>
  <c r="AF6770" i="50"/>
  <c r="AF6769" i="50"/>
  <c r="AF6768" i="50"/>
  <c r="AF6767" i="50"/>
  <c r="AF6766" i="50"/>
  <c r="AF6765" i="50"/>
  <c r="AF6764" i="50"/>
  <c r="AF6763" i="50"/>
  <c r="AF6762" i="50"/>
  <c r="AF6761" i="50"/>
  <c r="AF6760" i="50"/>
  <c r="AF6759" i="50"/>
  <c r="AF6758" i="50"/>
  <c r="AF6757" i="50"/>
  <c r="AF6756" i="50"/>
  <c r="AF6755" i="50"/>
  <c r="AF6754" i="50"/>
  <c r="AF6753" i="50"/>
  <c r="AF6752" i="50"/>
  <c r="AF6751" i="50"/>
  <c r="AF6750" i="50"/>
  <c r="AF6749" i="50"/>
  <c r="AF6748" i="50"/>
  <c r="AF6747" i="50"/>
  <c r="AF6746" i="50"/>
  <c r="AF6745" i="50"/>
  <c r="AF6744" i="50"/>
  <c r="AF6743" i="50"/>
  <c r="AF6742" i="50"/>
  <c r="AF6741" i="50"/>
  <c r="AF6740" i="50"/>
  <c r="AF6739" i="50"/>
  <c r="AF6738" i="50"/>
  <c r="AF6737" i="50"/>
  <c r="AF6736" i="50"/>
  <c r="AF6735" i="50"/>
  <c r="AF6734" i="50"/>
  <c r="AF6733" i="50"/>
  <c r="AF6732" i="50"/>
  <c r="AF6731" i="50"/>
  <c r="AF6730" i="50"/>
  <c r="AF6729" i="50"/>
  <c r="AF6728" i="50"/>
  <c r="AF6727" i="50"/>
  <c r="AF6726" i="50"/>
  <c r="AF6725" i="50"/>
  <c r="AF6724" i="50"/>
  <c r="AF6723" i="50"/>
  <c r="AF6722" i="50"/>
  <c r="AF6721" i="50"/>
  <c r="AF6720" i="50"/>
  <c r="AF6719" i="50"/>
  <c r="AF6718" i="50"/>
  <c r="AF6717" i="50"/>
  <c r="AF6716" i="50"/>
  <c r="AF6715" i="50"/>
  <c r="AF6714" i="50"/>
  <c r="AF6713" i="50"/>
  <c r="AF6712" i="50"/>
  <c r="AF6711" i="50"/>
  <c r="AF6710" i="50"/>
  <c r="AF6709" i="50"/>
  <c r="AF6708" i="50"/>
  <c r="AF6707" i="50"/>
  <c r="AF6706" i="50"/>
  <c r="AF6705" i="50"/>
  <c r="AF6704" i="50"/>
  <c r="AF6703" i="50"/>
  <c r="AF6702" i="50"/>
  <c r="AF6701" i="50"/>
  <c r="AF6700" i="50"/>
  <c r="AF6699" i="50"/>
  <c r="AF6698" i="50"/>
  <c r="AF6697" i="50"/>
  <c r="AF6696" i="50"/>
  <c r="AF6695" i="50"/>
  <c r="AF6694" i="50"/>
  <c r="AF6693" i="50"/>
  <c r="AF6692" i="50"/>
  <c r="AF6691" i="50"/>
  <c r="AF6690" i="50"/>
  <c r="AF6689" i="50"/>
  <c r="AF6688" i="50"/>
  <c r="AF6687" i="50"/>
  <c r="AF6686" i="50"/>
  <c r="AF6685" i="50"/>
  <c r="AF6684" i="50"/>
  <c r="AF6683" i="50"/>
  <c r="AF6682" i="50"/>
  <c r="AF6681" i="50"/>
  <c r="AF6680" i="50"/>
  <c r="AF6679" i="50"/>
  <c r="AF6678" i="50"/>
  <c r="AF6677" i="50"/>
  <c r="AF6676" i="50"/>
  <c r="AF6675" i="50"/>
  <c r="AF6674" i="50"/>
  <c r="AF6673" i="50"/>
  <c r="AF6672" i="50"/>
  <c r="AF6671" i="50"/>
  <c r="AF6670" i="50"/>
  <c r="AF6669" i="50"/>
  <c r="AF6668" i="50"/>
  <c r="AF6667" i="50"/>
  <c r="AF6666" i="50"/>
  <c r="AF6665" i="50"/>
  <c r="AF6664" i="50"/>
  <c r="AF6663" i="50"/>
  <c r="AF6662" i="50"/>
  <c r="AF6661" i="50"/>
  <c r="AF6660" i="50"/>
  <c r="AF6659" i="50"/>
  <c r="AF6658" i="50"/>
  <c r="AF6657" i="50"/>
  <c r="AF6656" i="50"/>
  <c r="AF6655" i="50"/>
  <c r="AF6654" i="50"/>
  <c r="AF6653" i="50"/>
  <c r="AF6652" i="50"/>
  <c r="AF6651" i="50"/>
  <c r="AF6650" i="50"/>
  <c r="AF6649" i="50"/>
  <c r="AF6648" i="50"/>
  <c r="AF6647" i="50"/>
  <c r="AF6646" i="50"/>
  <c r="AF6645" i="50"/>
  <c r="AF6644" i="50"/>
  <c r="AF6643" i="50"/>
  <c r="AF6642" i="50"/>
  <c r="AF6641" i="50"/>
  <c r="AF6640" i="50"/>
  <c r="AF6639" i="50"/>
  <c r="AF6638" i="50"/>
  <c r="AF6637" i="50"/>
  <c r="AF6636" i="50"/>
  <c r="AF6635" i="50"/>
  <c r="AF6634" i="50"/>
  <c r="AF6633" i="50"/>
  <c r="AF6632" i="50"/>
  <c r="AF6631" i="50"/>
  <c r="AF6630" i="50"/>
  <c r="AF6629" i="50"/>
  <c r="AF6628" i="50"/>
  <c r="AF6627" i="50"/>
  <c r="AF6626" i="50"/>
  <c r="AF6625" i="50"/>
  <c r="AF6624" i="50"/>
  <c r="AF6623" i="50"/>
  <c r="AF6622" i="50"/>
  <c r="AF6621" i="50"/>
  <c r="AF6620" i="50"/>
  <c r="AF6619" i="50"/>
  <c r="AF6618" i="50"/>
  <c r="AF6617" i="50"/>
  <c r="AF6616" i="50"/>
  <c r="AF6615" i="50"/>
  <c r="AF6614" i="50"/>
  <c r="AF6613" i="50"/>
  <c r="AF6612" i="50"/>
  <c r="AF6611" i="50"/>
  <c r="AF6610" i="50"/>
  <c r="AF6609" i="50"/>
  <c r="AF6608" i="50"/>
  <c r="AF6607" i="50"/>
  <c r="AF6606" i="50"/>
  <c r="AF6605" i="50"/>
  <c r="AF6604" i="50"/>
  <c r="AF6603" i="50"/>
  <c r="AF6602" i="50"/>
  <c r="AF6601" i="50"/>
  <c r="AF6600" i="50"/>
  <c r="AF6599" i="50"/>
  <c r="AF6598" i="50"/>
  <c r="AF6597" i="50"/>
  <c r="AF6596" i="50"/>
  <c r="AF6595" i="50"/>
  <c r="AF6594" i="50"/>
  <c r="AF6593" i="50"/>
  <c r="AF6592" i="50"/>
  <c r="AF6591" i="50"/>
  <c r="AF6590" i="50"/>
  <c r="AF6589" i="50"/>
  <c r="AF6588" i="50"/>
  <c r="AF6587" i="50"/>
  <c r="AF6586" i="50"/>
  <c r="AF6585" i="50"/>
  <c r="AF6584" i="50"/>
  <c r="AF6583" i="50"/>
  <c r="AF6582" i="50"/>
  <c r="AF6581" i="50"/>
  <c r="AF6580" i="50"/>
  <c r="AF6579" i="50"/>
  <c r="AF6578" i="50"/>
  <c r="AF6577" i="50"/>
  <c r="AF6576" i="50"/>
  <c r="AF6575" i="50"/>
  <c r="AF6574" i="50"/>
  <c r="AF6573" i="50"/>
  <c r="AF6572" i="50"/>
  <c r="AF6571" i="50"/>
  <c r="AF6570" i="50"/>
  <c r="AF6569" i="50"/>
  <c r="AF6568" i="50"/>
  <c r="AF6567" i="50"/>
  <c r="AF6566" i="50"/>
  <c r="AF6565" i="50"/>
  <c r="AF6564" i="50"/>
  <c r="AF6563" i="50"/>
  <c r="AF6562" i="50"/>
  <c r="AF6561" i="50"/>
  <c r="AF6560" i="50"/>
  <c r="AF6559" i="50"/>
  <c r="AF6558" i="50"/>
  <c r="AF6557" i="50"/>
  <c r="AF6556" i="50"/>
  <c r="AF6555" i="50"/>
  <c r="AF6554" i="50"/>
  <c r="AF6553" i="50"/>
  <c r="AF6552" i="50"/>
  <c r="AF6551" i="50"/>
  <c r="AF6550" i="50"/>
  <c r="AF6549" i="50"/>
  <c r="AF6548" i="50"/>
  <c r="AF6547" i="50"/>
  <c r="AF6546" i="50"/>
  <c r="AF6545" i="50"/>
  <c r="AF6544" i="50"/>
  <c r="AF6543" i="50"/>
  <c r="AF6542" i="50"/>
  <c r="AF6541" i="50"/>
  <c r="AF6540" i="50"/>
  <c r="AF6539" i="50"/>
  <c r="AF6538" i="50"/>
  <c r="AF6537" i="50"/>
  <c r="AF6536" i="50"/>
  <c r="AF6535" i="50"/>
  <c r="AF6534" i="50"/>
  <c r="AF6533" i="50"/>
  <c r="AF6532" i="50"/>
  <c r="AF6531" i="50"/>
  <c r="AF6530" i="50"/>
  <c r="AF6529" i="50"/>
  <c r="AF6528" i="50"/>
  <c r="AF6527" i="50"/>
  <c r="AF6526" i="50"/>
  <c r="AF6525" i="50"/>
  <c r="AF6524" i="50"/>
  <c r="AF6523" i="50"/>
  <c r="AF6522" i="50"/>
  <c r="AF6521" i="50"/>
  <c r="AF6520" i="50"/>
  <c r="AF6519" i="50"/>
  <c r="AF6518" i="50"/>
  <c r="AF6517" i="50"/>
  <c r="AF6516" i="50"/>
  <c r="AF6515" i="50"/>
  <c r="AF6514" i="50"/>
  <c r="AF6513" i="50"/>
  <c r="AF6512" i="50"/>
  <c r="AF6511" i="50"/>
  <c r="AF6510" i="50"/>
  <c r="AF6509" i="50"/>
  <c r="AF6508" i="50"/>
  <c r="AF6507" i="50"/>
  <c r="AF6506" i="50"/>
  <c r="AF6505" i="50"/>
  <c r="AF6504" i="50"/>
  <c r="AF6503" i="50"/>
  <c r="AF6502" i="50"/>
  <c r="AF6501" i="50"/>
  <c r="AF6500" i="50"/>
  <c r="AF6499" i="50"/>
  <c r="AF6498" i="50"/>
  <c r="AF6497" i="50"/>
  <c r="AF6496" i="50"/>
  <c r="AF6495" i="50"/>
  <c r="AF6494" i="50"/>
  <c r="AF6493" i="50"/>
  <c r="AF6492" i="50"/>
  <c r="AF6491" i="50"/>
  <c r="AF6490" i="50"/>
  <c r="AF6489" i="50"/>
  <c r="AF6488" i="50"/>
  <c r="AF6487" i="50"/>
  <c r="AF6486" i="50"/>
  <c r="AF6485" i="50"/>
  <c r="AF6484" i="50"/>
  <c r="AF6483" i="50"/>
  <c r="AF6482" i="50"/>
  <c r="AF6481" i="50"/>
  <c r="AF6480" i="50"/>
  <c r="AF6479" i="50"/>
  <c r="AF6478" i="50"/>
  <c r="AF6477" i="50"/>
  <c r="AF6476" i="50"/>
  <c r="AF6475" i="50"/>
  <c r="AF6474" i="50"/>
  <c r="AF6473" i="50"/>
  <c r="AF6472" i="50"/>
  <c r="AF6471" i="50"/>
  <c r="AF6470" i="50"/>
  <c r="AF6469" i="50"/>
  <c r="AF6468" i="50"/>
  <c r="AF6467" i="50"/>
  <c r="AF6466" i="50"/>
  <c r="AF6465" i="50"/>
  <c r="AF6464" i="50"/>
  <c r="AF6463" i="50"/>
  <c r="AF6462" i="50"/>
  <c r="AF6461" i="50"/>
  <c r="AF6460" i="50"/>
  <c r="AF6459" i="50"/>
  <c r="AF6458" i="50"/>
  <c r="AF6457" i="50"/>
  <c r="AF6456" i="50"/>
  <c r="AF6455" i="50"/>
  <c r="AF6454" i="50"/>
  <c r="AF6453" i="50"/>
  <c r="AF6452" i="50"/>
  <c r="AF6451" i="50"/>
  <c r="AF6450" i="50"/>
  <c r="AF6449" i="50"/>
  <c r="AF6448" i="50"/>
  <c r="AF6447" i="50"/>
  <c r="AF6446" i="50"/>
  <c r="AF6445" i="50"/>
  <c r="AF6444" i="50"/>
  <c r="AF6443" i="50"/>
  <c r="AF6442" i="50"/>
  <c r="AF6441" i="50"/>
  <c r="AF6440" i="50"/>
  <c r="AF6439" i="50"/>
  <c r="AF6438" i="50"/>
  <c r="AF6437" i="50"/>
  <c r="AF6436" i="50"/>
  <c r="AF6435" i="50"/>
  <c r="AF6434" i="50"/>
  <c r="AF6433" i="50"/>
  <c r="AF6432" i="50"/>
  <c r="AF6431" i="50"/>
  <c r="AF6430" i="50"/>
  <c r="AF6429" i="50"/>
  <c r="AF6428" i="50"/>
  <c r="AF6427" i="50"/>
  <c r="AF6426" i="50"/>
  <c r="AF6425" i="50"/>
  <c r="AF6424" i="50"/>
  <c r="AF6423" i="50"/>
  <c r="AF6422" i="50"/>
  <c r="AF6421" i="50"/>
  <c r="AF6420" i="50"/>
  <c r="AF6419" i="50"/>
  <c r="AF6418" i="50"/>
  <c r="AF6417" i="50"/>
  <c r="AF6416" i="50"/>
  <c r="AF6415" i="50"/>
  <c r="AF6414" i="50"/>
  <c r="AF6413" i="50"/>
  <c r="AF6412" i="50"/>
  <c r="AF6411" i="50"/>
  <c r="AF6410" i="50"/>
  <c r="AF6409" i="50"/>
  <c r="AF6408" i="50"/>
  <c r="AF6407" i="50"/>
  <c r="AF6406" i="50"/>
  <c r="AF6405" i="50"/>
  <c r="AF6404" i="50"/>
  <c r="AF6403" i="50"/>
  <c r="AF6402" i="50"/>
  <c r="AF6401" i="50"/>
  <c r="AF6400" i="50"/>
  <c r="AF6399" i="50"/>
  <c r="AF6398" i="50"/>
  <c r="AF6397" i="50"/>
  <c r="AF6396" i="50"/>
  <c r="AF6395" i="50"/>
  <c r="AF6394" i="50"/>
  <c r="AF6393" i="50"/>
  <c r="AF6392" i="50"/>
  <c r="AF6391" i="50"/>
  <c r="AF6390" i="50"/>
  <c r="AF6389" i="50"/>
  <c r="AF6388" i="50"/>
  <c r="AF6387" i="50"/>
  <c r="AF6386" i="50"/>
  <c r="AF6385" i="50"/>
  <c r="AF6384" i="50"/>
  <c r="AF6383" i="50"/>
  <c r="AF6382" i="50"/>
  <c r="AF6381" i="50"/>
  <c r="AF6380" i="50"/>
  <c r="AF6379" i="50"/>
  <c r="AF6378" i="50"/>
  <c r="AF6377" i="50"/>
  <c r="AF6376" i="50"/>
  <c r="AF6375" i="50"/>
  <c r="AF6374" i="50"/>
  <c r="AF6373" i="50"/>
  <c r="AF6372" i="50"/>
  <c r="AF6371" i="50"/>
  <c r="AF6370" i="50"/>
  <c r="AF6369" i="50"/>
  <c r="AF6368" i="50"/>
  <c r="AF6367" i="50"/>
  <c r="AF6366" i="50"/>
  <c r="AF6365" i="50"/>
  <c r="AF6364" i="50"/>
  <c r="AF6363" i="50"/>
  <c r="AF6362" i="50"/>
  <c r="AF6361" i="50"/>
  <c r="AF6360" i="50"/>
  <c r="AF6359" i="50"/>
  <c r="AF6358" i="50"/>
  <c r="AF6357" i="50"/>
  <c r="AF6356" i="50"/>
  <c r="AF6355" i="50"/>
  <c r="AF6354" i="50"/>
  <c r="AF6353" i="50"/>
  <c r="AF6352" i="50"/>
  <c r="AF6351" i="50"/>
  <c r="AF6350" i="50"/>
  <c r="AF6349" i="50"/>
  <c r="AF6348" i="50"/>
  <c r="AF6347" i="50"/>
  <c r="AF6346" i="50"/>
  <c r="AF6345" i="50"/>
  <c r="AF6344" i="50"/>
  <c r="AF6343" i="50"/>
  <c r="AF6342" i="50"/>
  <c r="AF6341" i="50"/>
  <c r="AF6340" i="50"/>
  <c r="AF6339" i="50"/>
  <c r="AF6338" i="50"/>
  <c r="AF6337" i="50"/>
  <c r="AF6336" i="50"/>
  <c r="AF6335" i="50"/>
  <c r="AF6334" i="50"/>
  <c r="AF6333" i="50"/>
  <c r="AF6332" i="50"/>
  <c r="AF6331" i="50"/>
  <c r="AF6330" i="50"/>
  <c r="AF6329" i="50"/>
  <c r="AF6328" i="50"/>
  <c r="AF6327" i="50"/>
  <c r="AF6326" i="50"/>
  <c r="AF6325" i="50"/>
  <c r="AF6324" i="50"/>
  <c r="AF6323" i="50"/>
  <c r="AF6322" i="50"/>
  <c r="AF6321" i="50"/>
  <c r="AF6320" i="50"/>
  <c r="AF6319" i="50"/>
  <c r="AF6318" i="50"/>
  <c r="AF6317" i="50"/>
  <c r="AF6316" i="50"/>
  <c r="AF6315" i="50"/>
  <c r="AF6314" i="50"/>
  <c r="AF6313" i="50"/>
  <c r="AF6312" i="50"/>
  <c r="AF6311" i="50"/>
  <c r="AF6310" i="50"/>
  <c r="AF6309" i="50"/>
  <c r="AF6308" i="50"/>
  <c r="AF6307" i="50"/>
  <c r="AF6306" i="50"/>
  <c r="AF6305" i="50"/>
  <c r="AF6304" i="50"/>
  <c r="AF6303" i="50"/>
  <c r="AF6302" i="50"/>
  <c r="AF6301" i="50"/>
  <c r="AF6300" i="50"/>
  <c r="AF6299" i="50"/>
  <c r="AF6298" i="50"/>
  <c r="AF6297" i="50"/>
  <c r="AF6296" i="50"/>
  <c r="AF6295" i="50"/>
  <c r="AF6294" i="50"/>
  <c r="AF6293" i="50"/>
  <c r="AF6292" i="50"/>
  <c r="AF6291" i="50"/>
  <c r="AF6290" i="50"/>
  <c r="AF6289" i="50"/>
  <c r="AF6288" i="50"/>
  <c r="AF6287" i="50"/>
  <c r="AF6286" i="50"/>
  <c r="AF6285" i="50"/>
  <c r="AF6284" i="50"/>
  <c r="AF6283" i="50"/>
  <c r="AF6282" i="50"/>
  <c r="AF6281" i="50"/>
  <c r="AF6280" i="50"/>
  <c r="AF6279" i="50"/>
  <c r="AF6278" i="50"/>
  <c r="AF6277" i="50"/>
  <c r="AF6276" i="50"/>
  <c r="AF6275" i="50"/>
  <c r="AF6274" i="50"/>
  <c r="AF6273" i="50"/>
  <c r="AF6272" i="50"/>
  <c r="AF6271" i="50"/>
  <c r="AF6270" i="50"/>
  <c r="AF6269" i="50"/>
  <c r="AF6268" i="50"/>
  <c r="AF6267" i="50"/>
  <c r="AF6266" i="50"/>
  <c r="AF6265" i="50"/>
  <c r="AF6264" i="50"/>
  <c r="AF6263" i="50"/>
  <c r="AF6262" i="50"/>
  <c r="AF6261" i="50"/>
  <c r="AF6260" i="50"/>
  <c r="AF6259" i="50"/>
  <c r="AF6258" i="50"/>
  <c r="AF6257" i="50"/>
  <c r="AF6256" i="50"/>
  <c r="AF6255" i="50"/>
  <c r="AF6254" i="50"/>
  <c r="AF6253" i="50"/>
  <c r="AF6252" i="50"/>
  <c r="AF6251" i="50"/>
  <c r="AF6250" i="50"/>
  <c r="AF6249" i="50"/>
  <c r="AF6248" i="50"/>
  <c r="AF6247" i="50"/>
  <c r="AF6246" i="50"/>
  <c r="AF6245" i="50"/>
  <c r="AF6244" i="50"/>
  <c r="AF6243" i="50"/>
  <c r="AF6242" i="50"/>
  <c r="AF6241" i="50"/>
  <c r="AF6240" i="50"/>
  <c r="AF6239" i="50"/>
  <c r="AF6238" i="50"/>
  <c r="AF6237" i="50"/>
  <c r="AF6236" i="50"/>
  <c r="AF6235" i="50"/>
  <c r="AF6234" i="50"/>
  <c r="AF6233" i="50"/>
  <c r="AF6232" i="50"/>
  <c r="AF6231" i="50"/>
  <c r="AF6230" i="50"/>
  <c r="AF6229" i="50"/>
  <c r="AF6228" i="50"/>
  <c r="AF6227" i="50"/>
  <c r="AF6226" i="50"/>
  <c r="AF6225" i="50"/>
  <c r="AF6224" i="50"/>
  <c r="AF6223" i="50"/>
  <c r="AF6222" i="50"/>
  <c r="AF6221" i="50"/>
  <c r="AF6220" i="50"/>
  <c r="AF6219" i="50"/>
  <c r="AF6218" i="50"/>
  <c r="AF6217" i="50"/>
  <c r="AF6216" i="50"/>
  <c r="AF6215" i="50"/>
  <c r="AF6214" i="50"/>
  <c r="AF6213" i="50"/>
  <c r="AF6212" i="50"/>
  <c r="AF6211" i="50"/>
  <c r="AF6210" i="50"/>
  <c r="AF6209" i="50"/>
  <c r="AF6208" i="50"/>
  <c r="AF6207" i="50"/>
  <c r="AF6206" i="50"/>
  <c r="AF6205" i="50"/>
  <c r="AF6204" i="50"/>
  <c r="AF6203" i="50"/>
  <c r="AF6202" i="50"/>
  <c r="AF6201" i="50"/>
  <c r="AF6200" i="50"/>
  <c r="AF6199" i="50"/>
  <c r="AF6198" i="50"/>
  <c r="AF6197" i="50"/>
  <c r="AF6196" i="50"/>
  <c r="AF6195" i="50"/>
  <c r="AF6194" i="50"/>
  <c r="AF6193" i="50"/>
  <c r="AF6192" i="50"/>
  <c r="AF6191" i="50"/>
  <c r="AF6190" i="50"/>
  <c r="AF6189" i="50"/>
  <c r="AF6188" i="50"/>
  <c r="AF6187" i="50"/>
  <c r="AF6186" i="50"/>
  <c r="AF6185" i="50"/>
  <c r="AF6184" i="50"/>
  <c r="AF6183" i="50"/>
  <c r="AF6182" i="50"/>
  <c r="AF6181" i="50"/>
  <c r="AF6180" i="50"/>
  <c r="AF6179" i="50"/>
  <c r="AF6178" i="50"/>
  <c r="AF6177" i="50"/>
  <c r="AF6176" i="50"/>
  <c r="AF6175" i="50"/>
  <c r="AF6174" i="50"/>
  <c r="AF6173" i="50"/>
  <c r="AF6172" i="50"/>
  <c r="AF6171" i="50"/>
  <c r="AF6170" i="50"/>
  <c r="AF6169" i="50"/>
  <c r="AF6168" i="50"/>
  <c r="AF6167" i="50"/>
  <c r="AF6166" i="50"/>
  <c r="AF6165" i="50"/>
  <c r="AF6164" i="50"/>
  <c r="AF6163" i="50"/>
  <c r="AF6162" i="50"/>
  <c r="AF6161" i="50"/>
  <c r="AF6160" i="50"/>
  <c r="AF6159" i="50"/>
  <c r="AF6158" i="50"/>
  <c r="AF6157" i="50"/>
  <c r="AF6156" i="50"/>
  <c r="AF6155" i="50"/>
  <c r="AF6154" i="50"/>
  <c r="AF6153" i="50"/>
  <c r="AF6152" i="50"/>
  <c r="AF6151" i="50"/>
  <c r="AF6150" i="50"/>
  <c r="AF6149" i="50"/>
  <c r="AF6148" i="50"/>
  <c r="AF6147" i="50"/>
  <c r="AF6146" i="50"/>
  <c r="AF6145" i="50"/>
  <c r="AF6144" i="50"/>
  <c r="AF6143" i="50"/>
  <c r="AF6142" i="50"/>
  <c r="AF6141" i="50"/>
  <c r="AF6140" i="50"/>
  <c r="AF6139" i="50"/>
  <c r="AF6138" i="50"/>
  <c r="AF6137" i="50"/>
  <c r="AF6136" i="50"/>
  <c r="AF6135" i="50"/>
  <c r="AF6134" i="50"/>
  <c r="AF6133" i="50"/>
  <c r="AF6132" i="50"/>
  <c r="AF6131" i="50"/>
  <c r="AF6130" i="50"/>
  <c r="AF6129" i="50"/>
  <c r="AF6128" i="50"/>
  <c r="AF6127" i="50"/>
  <c r="AF6126" i="50"/>
  <c r="AF6125" i="50"/>
  <c r="AF6124" i="50"/>
  <c r="AF6123" i="50"/>
  <c r="AF6122" i="50"/>
  <c r="AF6121" i="50"/>
  <c r="AF6120" i="50"/>
  <c r="AF6119" i="50"/>
  <c r="AF6118" i="50"/>
  <c r="AF6117" i="50"/>
  <c r="AF6116" i="50"/>
  <c r="AF6115" i="50"/>
  <c r="AF6114" i="50"/>
  <c r="AF6113" i="50"/>
  <c r="AF6112" i="50"/>
  <c r="AF6111" i="50"/>
  <c r="AF6110" i="50"/>
  <c r="AF6109" i="50"/>
  <c r="AF6108" i="50"/>
  <c r="AF6107" i="50"/>
  <c r="AF6106" i="50"/>
  <c r="AF6105" i="50"/>
  <c r="AF6104" i="50"/>
  <c r="AF6103" i="50"/>
  <c r="AF6102" i="50"/>
  <c r="AF6101" i="50"/>
  <c r="AF6100" i="50"/>
  <c r="AF6099" i="50"/>
  <c r="AF6098" i="50"/>
  <c r="AF6097" i="50"/>
  <c r="AF6096" i="50"/>
  <c r="AF6095" i="50"/>
  <c r="AF6094" i="50"/>
  <c r="AF6093" i="50"/>
  <c r="AF6092" i="50"/>
  <c r="AF6091" i="50"/>
  <c r="AF6090" i="50"/>
  <c r="AF6089" i="50"/>
  <c r="AF6088" i="50"/>
  <c r="AF6087" i="50"/>
  <c r="AF6086" i="50"/>
  <c r="AF6085" i="50"/>
  <c r="AF6084" i="50"/>
  <c r="AF6083" i="50"/>
  <c r="AF6082" i="50"/>
  <c r="AF6081" i="50"/>
  <c r="AF6080" i="50"/>
  <c r="AF6079" i="50"/>
  <c r="AF6078" i="50"/>
  <c r="AF6077" i="50"/>
  <c r="AF6076" i="50"/>
  <c r="AF6075" i="50"/>
  <c r="AF6074" i="50"/>
  <c r="AF6073" i="50"/>
  <c r="AF6072" i="50"/>
  <c r="AF6071" i="50"/>
  <c r="AF6070" i="50"/>
  <c r="AF6069" i="50"/>
  <c r="AF6068" i="50"/>
  <c r="AF6067" i="50"/>
  <c r="AF6066" i="50"/>
  <c r="AF6065" i="50"/>
  <c r="AF6064" i="50"/>
  <c r="AF6063" i="50"/>
  <c r="AF6062" i="50"/>
  <c r="AF6061" i="50"/>
  <c r="AF6060" i="50"/>
  <c r="AF6059" i="50"/>
  <c r="AF6058" i="50"/>
  <c r="AF6057" i="50"/>
  <c r="AF6056" i="50"/>
  <c r="AF6055" i="50"/>
  <c r="AF6054" i="50"/>
  <c r="AF6053" i="50"/>
  <c r="AF6052" i="50"/>
  <c r="AF6051" i="50"/>
  <c r="AF6050" i="50"/>
  <c r="AF6049" i="50"/>
  <c r="AF6048" i="50"/>
  <c r="AF6047" i="50"/>
  <c r="AF6046" i="50"/>
  <c r="AF6045" i="50"/>
  <c r="AF6044" i="50"/>
  <c r="AF6043" i="50"/>
  <c r="AF6042" i="50"/>
  <c r="AF6041" i="50"/>
  <c r="AF6040" i="50"/>
  <c r="AF6039" i="50"/>
  <c r="AF6038" i="50"/>
  <c r="AF6037" i="50"/>
  <c r="AF6036" i="50"/>
  <c r="AF6035" i="50"/>
  <c r="AF6034" i="50"/>
  <c r="AF6033" i="50"/>
  <c r="AF6032" i="50"/>
  <c r="AF6031" i="50"/>
  <c r="AF6030" i="50"/>
  <c r="AF6029" i="50"/>
  <c r="AF6028" i="50"/>
  <c r="AF6027" i="50"/>
  <c r="AF6026" i="50"/>
  <c r="AF6025" i="50"/>
  <c r="AF6024" i="50"/>
  <c r="AF6023" i="50"/>
  <c r="AF6022" i="50"/>
  <c r="AF6021" i="50"/>
  <c r="AF6020" i="50"/>
  <c r="AF6019" i="50"/>
  <c r="AF6018" i="50"/>
  <c r="AF6017" i="50"/>
  <c r="AF6016" i="50"/>
  <c r="AF6015" i="50"/>
  <c r="AF6014" i="50"/>
  <c r="AF6013" i="50"/>
  <c r="AF6012" i="50"/>
  <c r="AF6011" i="50"/>
  <c r="AF6010" i="50"/>
  <c r="AF6009" i="50"/>
  <c r="AF6008" i="50"/>
  <c r="AF6007" i="50"/>
  <c r="AF6006" i="50"/>
  <c r="AF6005" i="50"/>
  <c r="AF6004" i="50"/>
  <c r="AF6003" i="50"/>
  <c r="AF6002" i="50"/>
  <c r="AF6001" i="50"/>
  <c r="AF6000" i="50"/>
  <c r="AF5999" i="50"/>
  <c r="AF5998" i="50"/>
  <c r="AF5997" i="50"/>
  <c r="AF5996" i="50"/>
  <c r="AF5995" i="50"/>
  <c r="AF5994" i="50"/>
  <c r="AF5993" i="50"/>
  <c r="AF5992" i="50"/>
  <c r="AF5991" i="50"/>
  <c r="AF5990" i="50"/>
  <c r="AF5989" i="50"/>
  <c r="AF5988" i="50"/>
  <c r="AF5987" i="50"/>
  <c r="AF5986" i="50"/>
  <c r="AF5985" i="50"/>
  <c r="AF5984" i="50"/>
  <c r="AF5983" i="50"/>
  <c r="AF5982" i="50"/>
  <c r="AF5981" i="50"/>
  <c r="AF5980" i="50"/>
  <c r="AF5979" i="50"/>
  <c r="AF5978" i="50"/>
  <c r="AF5977" i="50"/>
  <c r="AF5976" i="50"/>
  <c r="AF5975" i="50"/>
  <c r="AF5974" i="50"/>
  <c r="AF5973" i="50"/>
  <c r="AF5972" i="50"/>
  <c r="AF5971" i="50"/>
  <c r="AF5970" i="50"/>
  <c r="AF5969" i="50"/>
  <c r="AF5968" i="50"/>
  <c r="AF5967" i="50"/>
  <c r="AF5966" i="50"/>
  <c r="AF5965" i="50"/>
  <c r="AF5964" i="50"/>
  <c r="AF5963" i="50"/>
  <c r="AF5962" i="50"/>
  <c r="AF5961" i="50"/>
  <c r="AF5960" i="50"/>
  <c r="AF5959" i="50"/>
  <c r="AF5958" i="50"/>
  <c r="AF5957" i="50"/>
  <c r="AF5956" i="50"/>
  <c r="AF5955" i="50"/>
  <c r="AF5954" i="50"/>
  <c r="AF5953" i="50"/>
  <c r="AF5952" i="50"/>
  <c r="AF5951" i="50"/>
  <c r="AF5950" i="50"/>
  <c r="AF5949" i="50"/>
  <c r="AF5948" i="50"/>
  <c r="AF5947" i="50"/>
  <c r="AF5946" i="50"/>
  <c r="AF5945" i="50"/>
  <c r="AF5944" i="50"/>
  <c r="AF5943" i="50"/>
  <c r="AF5942" i="50"/>
  <c r="AF5941" i="50"/>
  <c r="AF5940" i="50"/>
  <c r="AF5939" i="50"/>
  <c r="AF5938" i="50"/>
  <c r="AF5937" i="50"/>
  <c r="AF5936" i="50"/>
  <c r="AF5935" i="50"/>
  <c r="AF5934" i="50"/>
  <c r="AF5933" i="50"/>
  <c r="AF5932" i="50"/>
  <c r="AF5931" i="50"/>
  <c r="AF5930" i="50"/>
  <c r="AF5929" i="50"/>
  <c r="AF5928" i="50"/>
  <c r="AF5927" i="50"/>
  <c r="AF5926" i="50"/>
  <c r="AF5925" i="50"/>
  <c r="AF5924" i="50"/>
  <c r="AF5923" i="50"/>
  <c r="AF5922" i="50"/>
  <c r="AF5921" i="50"/>
  <c r="AF5920" i="50"/>
  <c r="AF5919" i="50"/>
  <c r="AF5918" i="50"/>
  <c r="AF5917" i="50"/>
  <c r="AF5916" i="50"/>
  <c r="AF5915" i="50"/>
  <c r="AF5914" i="50"/>
  <c r="AF5913" i="50"/>
  <c r="AF5912" i="50"/>
  <c r="AF5911" i="50"/>
  <c r="AF5910" i="50"/>
  <c r="AF5909" i="50"/>
  <c r="AF5908" i="50"/>
  <c r="AF5907" i="50"/>
  <c r="AF5906" i="50"/>
  <c r="AF5905" i="50"/>
  <c r="AF5904" i="50"/>
  <c r="AF5903" i="50"/>
  <c r="AF5902" i="50"/>
  <c r="AF5901" i="50"/>
  <c r="AF5900" i="50"/>
  <c r="AF5899" i="50"/>
  <c r="AF5898" i="50"/>
  <c r="AF5897" i="50"/>
  <c r="AF5896" i="50"/>
  <c r="AF5895" i="50"/>
  <c r="AF5894" i="50"/>
  <c r="AF5893" i="50"/>
  <c r="AF5892" i="50"/>
  <c r="AF5891" i="50"/>
  <c r="AF5890" i="50"/>
  <c r="AF5889" i="50"/>
  <c r="AF5888" i="50"/>
  <c r="AF5887" i="50"/>
  <c r="AF5886" i="50"/>
  <c r="AF5885" i="50"/>
  <c r="AF5884" i="50"/>
  <c r="AF5883" i="50"/>
  <c r="AF5882" i="50"/>
  <c r="AF5881" i="50"/>
  <c r="AF5880" i="50"/>
  <c r="AF5879" i="50"/>
  <c r="AF5878" i="50"/>
  <c r="AF5877" i="50"/>
  <c r="AF5876" i="50"/>
  <c r="AF5875" i="50"/>
  <c r="AF5874" i="50"/>
  <c r="AF5873" i="50"/>
  <c r="AF5872" i="50"/>
  <c r="AF5871" i="50"/>
  <c r="AF5870" i="50"/>
  <c r="AF5869" i="50"/>
  <c r="AF5868" i="50"/>
  <c r="AF5867" i="50"/>
  <c r="AF5866" i="50"/>
  <c r="AF5865" i="50"/>
  <c r="AF5864" i="50"/>
  <c r="AF5863" i="50"/>
  <c r="AF5862" i="50"/>
  <c r="AF5861" i="50"/>
  <c r="AF5860" i="50"/>
  <c r="AF5859" i="50"/>
  <c r="AF5858" i="50"/>
  <c r="AF5857" i="50"/>
  <c r="AF5856" i="50"/>
  <c r="AF5855" i="50"/>
  <c r="AF5854" i="50"/>
  <c r="AF5853" i="50"/>
  <c r="AF5852" i="50"/>
  <c r="AF5851" i="50"/>
  <c r="AF5850" i="50"/>
  <c r="AF5849" i="50"/>
  <c r="AF5848" i="50"/>
  <c r="AF5847" i="50"/>
  <c r="AF5846" i="50"/>
  <c r="AF5845" i="50"/>
  <c r="AF5844" i="50"/>
  <c r="AF5843" i="50"/>
  <c r="AF5842" i="50"/>
  <c r="AF5841" i="50"/>
  <c r="AF5840" i="50"/>
  <c r="AF5839" i="50"/>
  <c r="AF5838" i="50"/>
  <c r="AF5837" i="50"/>
  <c r="AF5836" i="50"/>
  <c r="AF5835" i="50"/>
  <c r="AF5834" i="50"/>
  <c r="AF5833" i="50"/>
  <c r="AF5832" i="50"/>
  <c r="AF5831" i="50"/>
  <c r="AF5830" i="50"/>
  <c r="AF5829" i="50"/>
  <c r="AF5828" i="50"/>
  <c r="AF5827" i="50"/>
  <c r="AF5826" i="50"/>
  <c r="AF5825" i="50"/>
  <c r="AF5824" i="50"/>
  <c r="AF5823" i="50"/>
  <c r="AF5822" i="50"/>
  <c r="AF5821" i="50"/>
  <c r="AF5820" i="50"/>
  <c r="AF5819" i="50"/>
  <c r="AF5818" i="50"/>
  <c r="AF5817" i="50"/>
  <c r="AF5816" i="50"/>
  <c r="AF5815" i="50"/>
  <c r="AF5814" i="50"/>
  <c r="AF5813" i="50"/>
  <c r="AF5812" i="50"/>
  <c r="AF5811" i="50"/>
  <c r="AF5810" i="50"/>
  <c r="AF5809" i="50"/>
  <c r="AF5808" i="50"/>
  <c r="AF5807" i="50"/>
  <c r="AF5806" i="50"/>
  <c r="AF5805" i="50"/>
  <c r="AF5804" i="50"/>
  <c r="AF5803" i="50"/>
  <c r="AF5802" i="50"/>
  <c r="AF5801" i="50"/>
  <c r="AF5800" i="50"/>
  <c r="AF5799" i="50"/>
  <c r="AF5798" i="50"/>
  <c r="AF5797" i="50"/>
  <c r="AF5796" i="50"/>
  <c r="AF5795" i="50"/>
  <c r="AF5794" i="50"/>
  <c r="AF5793" i="50"/>
  <c r="AF5792" i="50"/>
  <c r="AF5791" i="50"/>
  <c r="AF5790" i="50"/>
  <c r="AF5789" i="50"/>
  <c r="AF5788" i="50"/>
  <c r="AF5787" i="50"/>
  <c r="AF5786" i="50"/>
  <c r="AF5785" i="50"/>
  <c r="AF5784" i="50"/>
  <c r="AF5783" i="50"/>
  <c r="AF5782" i="50"/>
  <c r="AF5781" i="50"/>
  <c r="AF5780" i="50"/>
  <c r="AF5779" i="50"/>
  <c r="AF5778" i="50"/>
  <c r="AF5777" i="50"/>
  <c r="AF5776" i="50"/>
  <c r="AF5775" i="50"/>
  <c r="AF5774" i="50"/>
  <c r="AF5773" i="50"/>
  <c r="AF5772" i="50"/>
  <c r="AF5771" i="50"/>
  <c r="AF5770" i="50"/>
  <c r="AF5769" i="50"/>
  <c r="AF5768" i="50"/>
  <c r="AF5767" i="50"/>
  <c r="AF5766" i="50"/>
  <c r="AF5765" i="50"/>
  <c r="AF5764" i="50"/>
  <c r="AF5763" i="50"/>
  <c r="AF5762" i="50"/>
  <c r="AF5761" i="50"/>
  <c r="AF5760" i="50"/>
  <c r="AF5759" i="50"/>
  <c r="AF5758" i="50"/>
  <c r="AF5757" i="50"/>
  <c r="AF5756" i="50"/>
  <c r="AF5755" i="50"/>
  <c r="AF5754" i="50"/>
  <c r="AF5753" i="50"/>
  <c r="AF5752" i="50"/>
  <c r="AF5751" i="50"/>
  <c r="AF5750" i="50"/>
  <c r="AF5749" i="50"/>
  <c r="AF5748" i="50"/>
  <c r="AF5747" i="50"/>
  <c r="AF5746" i="50"/>
  <c r="AF5745" i="50"/>
  <c r="AF5744" i="50"/>
  <c r="AF5743" i="50"/>
  <c r="AF5742" i="50"/>
  <c r="AF5741" i="50"/>
  <c r="AF5740" i="50"/>
  <c r="AF5739" i="50"/>
  <c r="AF5738" i="50"/>
  <c r="AF5737" i="50"/>
  <c r="AF5736" i="50"/>
  <c r="AF5735" i="50"/>
  <c r="AF5734" i="50"/>
  <c r="AF5733" i="50"/>
  <c r="AF5732" i="50"/>
  <c r="AF5731" i="50"/>
  <c r="AF5730" i="50"/>
  <c r="AF5729" i="50"/>
  <c r="AF5728" i="50"/>
  <c r="AF5727" i="50"/>
  <c r="AF5726" i="50"/>
  <c r="AF5725" i="50"/>
  <c r="AF5724" i="50"/>
  <c r="AF5723" i="50"/>
  <c r="AF5722" i="50"/>
  <c r="AF5721" i="50"/>
  <c r="AF5720" i="50"/>
  <c r="AF5719" i="50"/>
  <c r="AF5718" i="50"/>
  <c r="AF5717" i="50"/>
  <c r="AF5716" i="50"/>
  <c r="AF5715" i="50"/>
  <c r="AF5714" i="50"/>
  <c r="AF5713" i="50"/>
  <c r="AF5712" i="50"/>
  <c r="AF5711" i="50"/>
  <c r="AF5710" i="50"/>
  <c r="AF5709" i="50"/>
  <c r="AF5708" i="50"/>
  <c r="AF5707" i="50"/>
  <c r="AF5706" i="50"/>
  <c r="AF5705" i="50"/>
  <c r="AF5704" i="50"/>
  <c r="AF5703" i="50"/>
  <c r="AF5702" i="50"/>
  <c r="AF5701" i="50"/>
  <c r="AF5700" i="50"/>
  <c r="AF5699" i="50"/>
  <c r="AF5698" i="50"/>
  <c r="AF5697" i="50"/>
  <c r="AF5696" i="50"/>
  <c r="AF5695" i="50"/>
  <c r="AF5694" i="50"/>
  <c r="AF5693" i="50"/>
  <c r="AF5692" i="50"/>
  <c r="AF5691" i="50"/>
  <c r="AF5690" i="50"/>
  <c r="AF5689" i="50"/>
  <c r="AF5688" i="50"/>
  <c r="AF5687" i="50"/>
  <c r="AF5686" i="50"/>
  <c r="AF5685" i="50"/>
  <c r="AF5684" i="50"/>
  <c r="AF5683" i="50"/>
  <c r="AF5682" i="50"/>
  <c r="AF5681" i="50"/>
  <c r="AF5680" i="50"/>
  <c r="AF5679" i="50"/>
  <c r="AF5678" i="50"/>
  <c r="AF5677" i="50"/>
  <c r="AF5676" i="50"/>
  <c r="AF5675" i="50"/>
  <c r="AF5674" i="50"/>
  <c r="AF5673" i="50"/>
  <c r="AF5672" i="50"/>
  <c r="AF5671" i="50"/>
  <c r="AF5670" i="50"/>
  <c r="AF5669" i="50"/>
  <c r="AF5668" i="50"/>
  <c r="AF5667" i="50"/>
  <c r="AF5666" i="50"/>
  <c r="AF5665" i="50"/>
  <c r="AF5664" i="50"/>
  <c r="AF5663" i="50"/>
  <c r="AF5662" i="50"/>
  <c r="AF5661" i="50"/>
  <c r="AF5660" i="50"/>
  <c r="AF5659" i="50"/>
  <c r="AF5658" i="50"/>
  <c r="AF5657" i="50"/>
  <c r="AF5656" i="50"/>
  <c r="AF5655" i="50"/>
  <c r="AF5654" i="50"/>
  <c r="AF5653" i="50"/>
  <c r="AF5652" i="50"/>
  <c r="AF5651" i="50"/>
  <c r="AF5650" i="50"/>
  <c r="AF5649" i="50"/>
  <c r="AF5648" i="50"/>
  <c r="AF5647" i="50"/>
  <c r="AF5646" i="50"/>
  <c r="AF5645" i="50"/>
  <c r="AF5644" i="50"/>
  <c r="AF5643" i="50"/>
  <c r="AF5642" i="50"/>
  <c r="AF5641" i="50"/>
  <c r="AF5640" i="50"/>
  <c r="AF5639" i="50"/>
  <c r="AF5638" i="50"/>
  <c r="AF5637" i="50"/>
  <c r="AF5636" i="50"/>
  <c r="AF5635" i="50"/>
  <c r="AF5634" i="50"/>
  <c r="AF5633" i="50"/>
  <c r="AF5632" i="50"/>
  <c r="AF5631" i="50"/>
  <c r="AF5630" i="50"/>
  <c r="AF5629" i="50"/>
  <c r="AF5628" i="50"/>
  <c r="AF5627" i="50"/>
  <c r="AF5626" i="50"/>
  <c r="AF5625" i="50"/>
  <c r="AF5624" i="50"/>
  <c r="AF5623" i="50"/>
  <c r="AF5622" i="50"/>
  <c r="AF5621" i="50"/>
  <c r="AF5620" i="50"/>
  <c r="AF5619" i="50"/>
  <c r="AF5618" i="50"/>
  <c r="AF5617" i="50"/>
  <c r="AF5616" i="50"/>
  <c r="AF5615" i="50"/>
  <c r="AF5614" i="50"/>
  <c r="AF5613" i="50"/>
  <c r="AF5612" i="50"/>
  <c r="AF5611" i="50"/>
  <c r="AF5610" i="50"/>
  <c r="AF5609" i="50"/>
  <c r="AF5608" i="50"/>
  <c r="AF5607" i="50"/>
  <c r="AF5606" i="50"/>
  <c r="AF5605" i="50"/>
  <c r="AF5604" i="50"/>
  <c r="AF5603" i="50"/>
  <c r="AF5602" i="50"/>
  <c r="AF5601" i="50"/>
  <c r="AF5600" i="50"/>
  <c r="AF5599" i="50"/>
  <c r="AF5598" i="50"/>
  <c r="AF5597" i="50"/>
  <c r="AF5596" i="50"/>
  <c r="AF5595" i="50"/>
  <c r="AF5594" i="50"/>
  <c r="AF5593" i="50"/>
  <c r="AF5592" i="50"/>
  <c r="AF5591" i="50"/>
  <c r="AF5590" i="50"/>
  <c r="AF5589" i="50"/>
  <c r="AF5588" i="50"/>
  <c r="AF5587" i="50"/>
  <c r="AF5586" i="50"/>
  <c r="AF5585" i="50"/>
  <c r="AF5584" i="50"/>
  <c r="AF5583" i="50"/>
  <c r="AF5582" i="50"/>
  <c r="AF5581" i="50"/>
  <c r="AF5580" i="50"/>
  <c r="AF5579" i="50"/>
  <c r="AF5578" i="50"/>
  <c r="AF5577" i="50"/>
  <c r="AF5576" i="50"/>
  <c r="AF5575" i="50"/>
  <c r="AF5574" i="50"/>
  <c r="AF5573" i="50"/>
  <c r="AF5572" i="50"/>
  <c r="AF5571" i="50"/>
  <c r="AF5570" i="50"/>
  <c r="AF5569" i="50"/>
  <c r="AF5568" i="50"/>
  <c r="AF5567" i="50"/>
  <c r="AF5566" i="50"/>
  <c r="AF5565" i="50"/>
  <c r="AF5564" i="50"/>
  <c r="AF5563" i="50"/>
  <c r="AF5562" i="50"/>
  <c r="AF5561" i="50"/>
  <c r="AF5560" i="50"/>
  <c r="AF5559" i="50"/>
  <c r="AF5558" i="50"/>
  <c r="AF5557" i="50"/>
  <c r="AF5556" i="50"/>
  <c r="AF5555" i="50"/>
  <c r="AF5554" i="50"/>
  <c r="AF5553" i="50"/>
  <c r="AF5552" i="50"/>
  <c r="AF5551" i="50"/>
  <c r="AF5550" i="50"/>
  <c r="AF5549" i="50"/>
  <c r="AF5548" i="50"/>
  <c r="AF5547" i="50"/>
  <c r="AF5546" i="50"/>
  <c r="AF5545" i="50"/>
  <c r="AF5544" i="50"/>
  <c r="AF5543" i="50"/>
  <c r="AF5542" i="50"/>
  <c r="AF5541" i="50"/>
  <c r="AF5540" i="50"/>
  <c r="AF5539" i="50"/>
  <c r="AF5538" i="50"/>
  <c r="AF5537" i="50"/>
  <c r="AF5536" i="50"/>
  <c r="AF5535" i="50"/>
  <c r="AF5534" i="50"/>
  <c r="AF5533" i="50"/>
  <c r="AF5532" i="50"/>
  <c r="AF5531" i="50"/>
  <c r="AF5530" i="50"/>
  <c r="AF5529" i="50"/>
  <c r="AF5528" i="50"/>
  <c r="AF5527" i="50"/>
  <c r="AF5526" i="50"/>
  <c r="AF5525" i="50"/>
  <c r="AF5524" i="50"/>
  <c r="AF5523" i="50"/>
  <c r="AF5522" i="50"/>
  <c r="AF5521" i="50"/>
  <c r="AF5520" i="50"/>
  <c r="AF5519" i="50"/>
  <c r="AF5518" i="50"/>
  <c r="AF5517" i="50"/>
  <c r="AF5516" i="50"/>
  <c r="AF5515" i="50"/>
  <c r="AF5514" i="50"/>
  <c r="AF5513" i="50"/>
  <c r="AF5512" i="50"/>
  <c r="AF5511" i="50"/>
  <c r="AF5510" i="50"/>
  <c r="AF5509" i="50"/>
  <c r="AF5508" i="50"/>
  <c r="AF5507" i="50"/>
  <c r="AF5506" i="50"/>
  <c r="AF5505" i="50"/>
  <c r="AF5504" i="50"/>
  <c r="AF5503" i="50"/>
  <c r="AF5502" i="50"/>
  <c r="AF5501" i="50"/>
  <c r="AF5500" i="50"/>
  <c r="AF5499" i="50"/>
  <c r="AF5498" i="50"/>
  <c r="AF5497" i="50"/>
  <c r="AF5496" i="50"/>
  <c r="AF5495" i="50"/>
  <c r="AF5494" i="50"/>
  <c r="AF5493" i="50"/>
  <c r="AF5492" i="50"/>
  <c r="AF5491" i="50"/>
  <c r="AF5490" i="50"/>
  <c r="AF5489" i="50"/>
  <c r="AF5488" i="50"/>
  <c r="AF5487" i="50"/>
  <c r="AF5486" i="50"/>
  <c r="AF5485" i="50"/>
  <c r="AF5484" i="50"/>
  <c r="AF5483" i="50"/>
  <c r="AF5482" i="50"/>
  <c r="AF5481" i="50"/>
  <c r="AF5480" i="50"/>
  <c r="AF5479" i="50"/>
  <c r="AF5478" i="50"/>
  <c r="AF5477" i="50"/>
  <c r="AF5476" i="50"/>
  <c r="AF5475" i="50"/>
  <c r="AF5474" i="50"/>
  <c r="AF5473" i="50"/>
  <c r="AF5472" i="50"/>
  <c r="AF5471" i="50"/>
  <c r="AF5470" i="50"/>
  <c r="AF5469" i="50"/>
  <c r="AF5468" i="50"/>
  <c r="AF5467" i="50"/>
  <c r="AF5466" i="50"/>
  <c r="AF5465" i="50"/>
  <c r="AF5464" i="50"/>
  <c r="AF5463" i="50"/>
  <c r="AF5462" i="50"/>
  <c r="AF5461" i="50"/>
  <c r="AF5460" i="50"/>
  <c r="AF5459" i="50"/>
  <c r="AF5458" i="50"/>
  <c r="AF5457" i="50"/>
  <c r="AF5456" i="50"/>
  <c r="AF5455" i="50"/>
  <c r="AF5454" i="50"/>
  <c r="AF5453" i="50"/>
  <c r="AF5452" i="50"/>
  <c r="AF5451" i="50"/>
  <c r="AF5450" i="50"/>
  <c r="AF5449" i="50"/>
  <c r="AF5448" i="50"/>
  <c r="AF5447" i="50"/>
  <c r="AF5446" i="50"/>
  <c r="AF5445" i="50"/>
  <c r="AF5444" i="50"/>
  <c r="AF5443" i="50"/>
  <c r="AF5442" i="50"/>
  <c r="AF5441" i="50"/>
  <c r="AF5440" i="50"/>
  <c r="AF5439" i="50"/>
  <c r="AF5438" i="50"/>
  <c r="AF5437" i="50"/>
  <c r="AF5436" i="50"/>
  <c r="AF5435" i="50"/>
  <c r="AF5434" i="50"/>
  <c r="AF5433" i="50"/>
  <c r="AF5432" i="50"/>
  <c r="AF5431" i="50"/>
  <c r="AF5430" i="50"/>
  <c r="AF5429" i="50"/>
  <c r="AF5428" i="50"/>
  <c r="AF5427" i="50"/>
  <c r="AF5426" i="50"/>
  <c r="AF5425" i="50"/>
  <c r="AF5424" i="50"/>
  <c r="AF5423" i="50"/>
  <c r="AF5422" i="50"/>
  <c r="AF5421" i="50"/>
  <c r="AF5420" i="50"/>
  <c r="AF5419" i="50"/>
  <c r="AF5418" i="50"/>
  <c r="AF5417" i="50"/>
  <c r="AF5416" i="50"/>
  <c r="AF5415" i="50"/>
  <c r="AF5414" i="50"/>
  <c r="AF5413" i="50"/>
  <c r="AF5412" i="50"/>
  <c r="AF5411" i="50"/>
  <c r="AF5410" i="50"/>
  <c r="AF5409" i="50"/>
  <c r="AF5408" i="50"/>
  <c r="AF5407" i="50"/>
  <c r="AF5406" i="50"/>
  <c r="AF5405" i="50"/>
  <c r="AF5404" i="50"/>
  <c r="AF5403" i="50"/>
  <c r="AF5402" i="50"/>
  <c r="AF5401" i="50"/>
  <c r="AF5400" i="50"/>
  <c r="AF5399" i="50"/>
  <c r="AF5398" i="50"/>
  <c r="AF5397" i="50"/>
  <c r="AF5396" i="50"/>
  <c r="AF5395" i="50"/>
  <c r="AF5394" i="50"/>
  <c r="AF5393" i="50"/>
  <c r="AF5392" i="50"/>
  <c r="AF5391" i="50"/>
  <c r="AF5390" i="50"/>
  <c r="AF5389" i="50"/>
  <c r="AF5388" i="50"/>
  <c r="AF5387" i="50"/>
  <c r="AF5386" i="50"/>
  <c r="AF5385" i="50"/>
  <c r="AF5384" i="50"/>
  <c r="AF5383" i="50"/>
  <c r="AF5382" i="50"/>
  <c r="AF5381" i="50"/>
  <c r="AF5380" i="50"/>
  <c r="AF5379" i="50"/>
  <c r="AF5378" i="50"/>
  <c r="AF5377" i="50"/>
  <c r="AF5376" i="50"/>
  <c r="AF5375" i="50"/>
  <c r="AF5374" i="50"/>
  <c r="AF5373" i="50"/>
  <c r="AF5372" i="50"/>
  <c r="AF5371" i="50"/>
  <c r="AF5370" i="50"/>
  <c r="AF5369" i="50"/>
  <c r="AF5368" i="50"/>
  <c r="AF5367" i="50"/>
  <c r="AF5366" i="50"/>
  <c r="AF5365" i="50"/>
  <c r="AF5364" i="50"/>
  <c r="AF5363" i="50"/>
  <c r="AF5362" i="50"/>
  <c r="AF5361" i="50"/>
  <c r="AF5360" i="50"/>
  <c r="AF5359" i="50"/>
  <c r="AF5358" i="50"/>
  <c r="AF5357" i="50"/>
  <c r="AF5356" i="50"/>
  <c r="AF5355" i="50"/>
  <c r="AF5354" i="50"/>
  <c r="AF5353" i="50"/>
  <c r="AF5352" i="50"/>
  <c r="AF5351" i="50"/>
  <c r="AF5350" i="50"/>
  <c r="AF5349" i="50"/>
  <c r="AF5348" i="50"/>
  <c r="AF5347" i="50"/>
  <c r="AF5346" i="50"/>
  <c r="AF5345" i="50"/>
  <c r="AF5344" i="50"/>
  <c r="AF5343" i="50"/>
  <c r="AF5342" i="50"/>
  <c r="AF5341" i="50"/>
  <c r="AF5340" i="50"/>
  <c r="AF5339" i="50"/>
  <c r="AF5338" i="50"/>
  <c r="AF5337" i="50"/>
  <c r="AF5336" i="50"/>
  <c r="AF5335" i="50"/>
  <c r="AF5334" i="50"/>
  <c r="AF5333" i="50"/>
  <c r="AF5332" i="50"/>
  <c r="AF5331" i="50"/>
  <c r="AF5330" i="50"/>
  <c r="AF5329" i="50"/>
  <c r="AF5328" i="50"/>
  <c r="AF5327" i="50"/>
  <c r="AF5326" i="50"/>
  <c r="AF5325" i="50"/>
  <c r="AF5324" i="50"/>
  <c r="AF5323" i="50"/>
  <c r="AF5322" i="50"/>
  <c r="AF5321" i="50"/>
  <c r="AF5320" i="50"/>
  <c r="AF5319" i="50"/>
  <c r="AF5318" i="50"/>
  <c r="AF5317" i="50"/>
  <c r="AF5316" i="50"/>
  <c r="AF5315" i="50"/>
  <c r="AF5314" i="50"/>
  <c r="AF5313" i="50"/>
  <c r="AF5312" i="50"/>
  <c r="AF5311" i="50"/>
  <c r="AF5310" i="50"/>
  <c r="AF5309" i="50"/>
  <c r="AF5308" i="50"/>
  <c r="AF5307" i="50"/>
  <c r="AF5306" i="50"/>
  <c r="AF5305" i="50"/>
  <c r="AF5304" i="50"/>
  <c r="AF5303" i="50"/>
  <c r="AF5302" i="50"/>
  <c r="AF5301" i="50"/>
  <c r="AF5300" i="50"/>
  <c r="AF5299" i="50"/>
  <c r="AF5298" i="50"/>
  <c r="AF5297" i="50"/>
  <c r="AF5296" i="50"/>
  <c r="AF5295" i="50"/>
  <c r="AF5294" i="50"/>
  <c r="AF5293" i="50"/>
  <c r="AF5292" i="50"/>
  <c r="AF5291" i="50"/>
  <c r="AF5290" i="50"/>
  <c r="AF5289" i="50"/>
  <c r="AF5288" i="50"/>
  <c r="AF5287" i="50"/>
  <c r="AF5286" i="50"/>
  <c r="AF5285" i="50"/>
  <c r="AF5284" i="50"/>
  <c r="AF5283" i="50"/>
  <c r="AF5282" i="50"/>
  <c r="AF5281" i="50"/>
  <c r="AF5280" i="50"/>
  <c r="AF5279" i="50"/>
  <c r="AF5278" i="50"/>
  <c r="AF5277" i="50"/>
  <c r="AF5276" i="50"/>
  <c r="AF5275" i="50"/>
  <c r="AF5274" i="50"/>
  <c r="AF5273" i="50"/>
  <c r="AF5272" i="50"/>
  <c r="AF5271" i="50"/>
  <c r="AF5270" i="50"/>
  <c r="AF5269" i="50"/>
  <c r="AF5268" i="50"/>
  <c r="AF5267" i="50"/>
  <c r="AF5266" i="50"/>
  <c r="AF5265" i="50"/>
  <c r="AF5264" i="50"/>
  <c r="AF5263" i="50"/>
  <c r="AF5262" i="50"/>
  <c r="AF5261" i="50"/>
  <c r="AF5260" i="50"/>
  <c r="AF5259" i="50"/>
  <c r="AF5258" i="50"/>
  <c r="AF5257" i="50"/>
  <c r="AF5256" i="50"/>
  <c r="AF5255" i="50"/>
  <c r="AF5254" i="50"/>
  <c r="AF5253" i="50"/>
  <c r="AF5252" i="50"/>
  <c r="AF5251" i="50"/>
  <c r="AF5250" i="50"/>
  <c r="AF5249" i="50"/>
  <c r="AF5248" i="50"/>
  <c r="AF5247" i="50"/>
  <c r="AF5246" i="50"/>
  <c r="AF5245" i="50"/>
  <c r="AF5244" i="50"/>
  <c r="AF5243" i="50"/>
  <c r="AF5242" i="50"/>
  <c r="AF5241" i="50"/>
  <c r="AF5240" i="50"/>
  <c r="AF5239" i="50"/>
  <c r="AF5238" i="50"/>
  <c r="AF5237" i="50"/>
  <c r="AF5236" i="50"/>
  <c r="AF5235" i="50"/>
  <c r="AF5234" i="50"/>
  <c r="AF5233" i="50"/>
  <c r="AF5232" i="50"/>
  <c r="AF5231" i="50"/>
  <c r="AF5230" i="50"/>
  <c r="AF5229" i="50"/>
  <c r="AF5228" i="50"/>
  <c r="AF5227" i="50"/>
  <c r="AF5226" i="50"/>
  <c r="AF5225" i="50"/>
  <c r="AF5224" i="50"/>
  <c r="AF5223" i="50"/>
  <c r="AF5222" i="50"/>
  <c r="AF5221" i="50"/>
  <c r="AF5220" i="50"/>
  <c r="AF5219" i="50"/>
  <c r="AF5218" i="50"/>
  <c r="AF5217" i="50"/>
  <c r="AF5216" i="50"/>
  <c r="AF5215" i="50"/>
  <c r="AF5214" i="50"/>
  <c r="AF5213" i="50"/>
  <c r="AF5212" i="50"/>
  <c r="AF5211" i="50"/>
  <c r="AF5210" i="50"/>
  <c r="AF5209" i="50"/>
  <c r="AF5208" i="50"/>
  <c r="AF5207" i="50"/>
  <c r="AF5206" i="50"/>
  <c r="AF5205" i="50"/>
  <c r="AF5204" i="50"/>
  <c r="AF5203" i="50"/>
  <c r="AF5202" i="50"/>
  <c r="AF5201" i="50"/>
  <c r="AF5200" i="50"/>
  <c r="AF5199" i="50"/>
  <c r="AF5198" i="50"/>
  <c r="AF5197" i="50"/>
  <c r="AF5196" i="50"/>
  <c r="AF5195" i="50"/>
  <c r="AF5194" i="50"/>
  <c r="AF5193" i="50"/>
  <c r="AF5192" i="50"/>
  <c r="AF5191" i="50"/>
  <c r="AF5190" i="50"/>
  <c r="AF5189" i="50"/>
  <c r="AF5188" i="50"/>
  <c r="AF5187" i="50"/>
  <c r="AF5186" i="50"/>
  <c r="AF5185" i="50"/>
  <c r="AF5184" i="50"/>
  <c r="AF5183" i="50"/>
  <c r="AF5182" i="50"/>
  <c r="AF5181" i="50"/>
  <c r="AF5180" i="50"/>
  <c r="AF5179" i="50"/>
  <c r="AF5178" i="50"/>
  <c r="AF5177" i="50"/>
  <c r="AF5176" i="50"/>
  <c r="AF5175" i="50"/>
  <c r="AF5174" i="50"/>
  <c r="AF5173" i="50"/>
  <c r="AF5172" i="50"/>
  <c r="AF5171" i="50"/>
  <c r="AF5170" i="50"/>
  <c r="AF5169" i="50"/>
  <c r="AF5168" i="50"/>
  <c r="AF5167" i="50"/>
  <c r="AF5166" i="50"/>
  <c r="AF5165" i="50"/>
  <c r="AF5164" i="50"/>
  <c r="AF5163" i="50"/>
  <c r="AF5162" i="50"/>
  <c r="AF5161" i="50"/>
  <c r="AF5160" i="50"/>
  <c r="AF5159" i="50"/>
  <c r="AF5158" i="50"/>
  <c r="AF5157" i="50"/>
  <c r="AF5156" i="50"/>
  <c r="AF5155" i="50"/>
  <c r="AF5154" i="50"/>
  <c r="AF5153" i="50"/>
  <c r="AF5152" i="50"/>
  <c r="AF5151" i="50"/>
  <c r="AF5150" i="50"/>
  <c r="AF5149" i="50"/>
  <c r="AF5148" i="50"/>
  <c r="AF5147" i="50"/>
  <c r="AF5146" i="50"/>
  <c r="AF5145" i="50"/>
  <c r="AF5144" i="50"/>
  <c r="AF5143" i="50"/>
  <c r="AF5142" i="50"/>
  <c r="AF5141" i="50"/>
  <c r="AF5140" i="50"/>
  <c r="AF5139" i="50"/>
  <c r="AF5138" i="50"/>
  <c r="AF5137" i="50"/>
  <c r="AF5136" i="50"/>
  <c r="AF5135" i="50"/>
  <c r="AF5134" i="50"/>
  <c r="AF5133" i="50"/>
  <c r="AF5132" i="50"/>
  <c r="AF5131" i="50"/>
  <c r="AF5130" i="50"/>
  <c r="AF5129" i="50"/>
  <c r="AF5128" i="50"/>
  <c r="AF5127" i="50"/>
  <c r="AF5126" i="50"/>
  <c r="AF5125" i="50"/>
  <c r="AF5124" i="50"/>
  <c r="AF5123" i="50"/>
  <c r="AF5122" i="50"/>
  <c r="AF5121" i="50"/>
  <c r="AF5120" i="50"/>
  <c r="AF5119" i="50"/>
  <c r="AF5118" i="50"/>
  <c r="AF5117" i="50"/>
  <c r="AF5116" i="50"/>
  <c r="AF5115" i="50"/>
  <c r="AF5114" i="50"/>
  <c r="AF5113" i="50"/>
  <c r="AF5112" i="50"/>
  <c r="AF5111" i="50"/>
  <c r="AF5110" i="50"/>
  <c r="AF5109" i="50"/>
  <c r="AF5108" i="50"/>
  <c r="AF5107" i="50"/>
  <c r="AF5106" i="50"/>
  <c r="AF5105" i="50"/>
  <c r="AF5104" i="50"/>
  <c r="AF5103" i="50"/>
  <c r="AF5102" i="50"/>
  <c r="AF5101" i="50"/>
  <c r="AF5100" i="50"/>
  <c r="AF5099" i="50"/>
  <c r="AF5098" i="50"/>
  <c r="AF5097" i="50"/>
  <c r="AF5096" i="50"/>
  <c r="AF5095" i="50"/>
  <c r="AF5094" i="50"/>
  <c r="AF5093" i="50"/>
  <c r="AF5092" i="50"/>
  <c r="AF5091" i="50"/>
  <c r="AF5090" i="50"/>
  <c r="AF5089" i="50"/>
  <c r="AF5088" i="50"/>
  <c r="AF5087" i="50"/>
  <c r="AF5086" i="50"/>
  <c r="AF5085" i="50"/>
  <c r="AF5084" i="50"/>
  <c r="AF5083" i="50"/>
  <c r="AF5082" i="50"/>
  <c r="AF5081" i="50"/>
  <c r="AF5080" i="50"/>
  <c r="AF5079" i="50"/>
  <c r="AF5078" i="50"/>
  <c r="AF5077" i="50"/>
  <c r="AF5076" i="50"/>
  <c r="AF5075" i="50"/>
  <c r="AF5074" i="50"/>
  <c r="AF5073" i="50"/>
  <c r="AF5072" i="50"/>
  <c r="AF5071" i="50"/>
  <c r="AF5070" i="50"/>
  <c r="AF5069" i="50"/>
  <c r="AF5068" i="50"/>
  <c r="AF5067" i="50"/>
  <c r="AF5066" i="50"/>
  <c r="AF5065" i="50"/>
  <c r="AF5064" i="50"/>
  <c r="AF5063" i="50"/>
  <c r="AF5062" i="50"/>
  <c r="AF5061" i="50"/>
  <c r="AF5060" i="50"/>
  <c r="AF5059" i="50"/>
  <c r="AF5058" i="50"/>
  <c r="AF5057" i="50"/>
  <c r="AF5056" i="50"/>
  <c r="AF5055" i="50"/>
  <c r="AF5054" i="50"/>
  <c r="AF5053" i="50"/>
  <c r="AF5052" i="50"/>
  <c r="AF5051" i="50"/>
  <c r="AF5050" i="50"/>
  <c r="AF5049" i="50"/>
  <c r="AF5048" i="50"/>
  <c r="AF5047" i="50"/>
  <c r="AF5046" i="50"/>
  <c r="AF5045" i="50"/>
  <c r="AF5044" i="50"/>
  <c r="AF5043" i="50"/>
  <c r="AF5042" i="50"/>
  <c r="AF5041" i="50"/>
  <c r="AF5040" i="50"/>
  <c r="AF5039" i="50"/>
  <c r="AF5038" i="50"/>
  <c r="AF5037" i="50"/>
  <c r="AF5036" i="50"/>
  <c r="AF5035" i="50"/>
  <c r="AF5034" i="50"/>
  <c r="AF5033" i="50"/>
  <c r="AF5032" i="50"/>
  <c r="AF5031" i="50"/>
  <c r="AF5030" i="50"/>
  <c r="AF5029" i="50"/>
  <c r="AF5028" i="50"/>
  <c r="AF5027" i="50"/>
  <c r="AF5026" i="50"/>
  <c r="AF5025" i="50"/>
  <c r="AF5024" i="50"/>
  <c r="AF5023" i="50"/>
  <c r="AF5022" i="50"/>
  <c r="AF5021" i="50"/>
  <c r="AF5020" i="50"/>
  <c r="AF5019" i="50"/>
  <c r="AF5018" i="50"/>
  <c r="AF5017" i="50"/>
  <c r="AF5016" i="50"/>
  <c r="AF5015" i="50"/>
  <c r="AF5014" i="50"/>
  <c r="AF5013" i="50"/>
  <c r="AF5012" i="50"/>
  <c r="AF5011" i="50"/>
  <c r="AF5010" i="50"/>
  <c r="AF5009" i="50"/>
  <c r="AF5008" i="50"/>
  <c r="AF5007" i="50"/>
  <c r="AF5006" i="50"/>
  <c r="AF5005" i="50"/>
  <c r="AF5004" i="50"/>
  <c r="AF5003" i="50"/>
  <c r="AF5002" i="50"/>
  <c r="AF5001" i="50"/>
  <c r="AF5000" i="50"/>
  <c r="AF4999" i="50"/>
  <c r="AF4998" i="50"/>
  <c r="AF4997" i="50"/>
  <c r="AF4996" i="50"/>
  <c r="AF4995" i="50"/>
  <c r="AF4994" i="50"/>
  <c r="AF4993" i="50"/>
  <c r="AF4992" i="50"/>
  <c r="AF4991" i="50"/>
  <c r="AF4990" i="50"/>
  <c r="AF4989" i="50"/>
  <c r="AF4988" i="50"/>
  <c r="AF4987" i="50"/>
  <c r="AF4986" i="50"/>
  <c r="AF4985" i="50"/>
  <c r="AF4984" i="50"/>
  <c r="AF4983" i="50"/>
  <c r="AF4982" i="50"/>
  <c r="AF4981" i="50"/>
  <c r="AF4980" i="50"/>
  <c r="AF4979" i="50"/>
  <c r="AF4978" i="50"/>
  <c r="AF4977" i="50"/>
  <c r="AF4976" i="50"/>
  <c r="AF4975" i="50"/>
  <c r="AF4974" i="50"/>
  <c r="AF4973" i="50"/>
  <c r="AF4972" i="50"/>
  <c r="AF4971" i="50"/>
  <c r="AF4970" i="50"/>
  <c r="AF4969" i="50"/>
  <c r="AF4968" i="50"/>
  <c r="AF4967" i="50"/>
  <c r="AF4966" i="50"/>
  <c r="AF4965" i="50"/>
  <c r="AF4964" i="50"/>
  <c r="AF4963" i="50"/>
  <c r="AF4962" i="50"/>
  <c r="AF4961" i="50"/>
  <c r="AF4960" i="50"/>
  <c r="AF4959" i="50"/>
  <c r="AF4958" i="50"/>
  <c r="AF4957" i="50"/>
  <c r="AF4956" i="50"/>
  <c r="AF4955" i="50"/>
  <c r="AF4954" i="50"/>
  <c r="AF4953" i="50"/>
  <c r="AF4952" i="50"/>
  <c r="AF4951" i="50"/>
  <c r="AF4950" i="50"/>
  <c r="AF4949" i="50"/>
  <c r="AF4948" i="50"/>
  <c r="AF4947" i="50"/>
  <c r="AF4946" i="50"/>
  <c r="AF4945" i="50"/>
  <c r="AF4944" i="50"/>
  <c r="AF4943" i="50"/>
  <c r="AF4942" i="50"/>
  <c r="AF4941" i="50"/>
  <c r="AF4940" i="50"/>
  <c r="AF4939" i="50"/>
  <c r="AF4938" i="50"/>
  <c r="AF4937" i="50"/>
  <c r="AF4936" i="50"/>
  <c r="AF4935" i="50"/>
  <c r="AF4934" i="50"/>
  <c r="AF4933" i="50"/>
  <c r="AF4932" i="50"/>
  <c r="AF4931" i="50"/>
  <c r="AF4930" i="50"/>
  <c r="AF4929" i="50"/>
  <c r="AF4928" i="50"/>
  <c r="AF4927" i="50"/>
  <c r="AF4926" i="50"/>
  <c r="AF4925" i="50"/>
  <c r="AF4924" i="50"/>
  <c r="AF4923" i="50"/>
  <c r="AF4922" i="50"/>
  <c r="AF4921" i="50"/>
  <c r="AF4920" i="50"/>
  <c r="AF4919" i="50"/>
  <c r="AF4918" i="50"/>
  <c r="AF4917" i="50"/>
  <c r="AF4916" i="50"/>
  <c r="AF4915" i="50"/>
  <c r="AF4914" i="50"/>
  <c r="AF4913" i="50"/>
  <c r="AF4912" i="50"/>
  <c r="AF4911" i="50"/>
  <c r="AF4910" i="50"/>
  <c r="AF4909" i="50"/>
  <c r="AF4908" i="50"/>
  <c r="AF4907" i="50"/>
  <c r="AF4906" i="50"/>
  <c r="AF4905" i="50"/>
  <c r="AF4904" i="50"/>
  <c r="AF4903" i="50"/>
  <c r="AF4902" i="50"/>
  <c r="AF4901" i="50"/>
  <c r="AF4900" i="50"/>
  <c r="AF4899" i="50"/>
  <c r="AF4898" i="50"/>
  <c r="AF4897" i="50"/>
  <c r="AF4896" i="50"/>
  <c r="AF4895" i="50"/>
  <c r="AF4894" i="50"/>
  <c r="AF4893" i="50"/>
  <c r="AF4892" i="50"/>
  <c r="AF4891" i="50"/>
  <c r="AF4890" i="50"/>
  <c r="AF4889" i="50"/>
  <c r="AF4888" i="50"/>
  <c r="AF4887" i="50"/>
  <c r="AF4886" i="50"/>
  <c r="AF4885" i="50"/>
  <c r="AF4884" i="50"/>
  <c r="AF4883" i="50"/>
  <c r="AF4882" i="50"/>
  <c r="AF4881" i="50"/>
  <c r="AF4880" i="50"/>
  <c r="AF4879" i="50"/>
  <c r="AF4878" i="50"/>
  <c r="AF4877" i="50"/>
  <c r="AF4876" i="50"/>
  <c r="AF4875" i="50"/>
  <c r="AF4874" i="50"/>
  <c r="AF4873" i="50"/>
  <c r="AF4872" i="50"/>
  <c r="AF4871" i="50"/>
  <c r="AF4870" i="50"/>
  <c r="AF4869" i="50"/>
  <c r="AF4868" i="50"/>
  <c r="AF4867" i="50"/>
  <c r="AF4866" i="50"/>
  <c r="AF4865" i="50"/>
  <c r="AF4864" i="50"/>
  <c r="AF4863" i="50"/>
  <c r="AF4862" i="50"/>
  <c r="AF4861" i="50"/>
  <c r="AF4860" i="50"/>
  <c r="AF4859" i="50"/>
  <c r="AF4858" i="50"/>
  <c r="AF4857" i="50"/>
  <c r="AF4856" i="50"/>
  <c r="AF4855" i="50"/>
  <c r="AF4854" i="50"/>
  <c r="AF4853" i="50"/>
  <c r="AF4852" i="50"/>
  <c r="AF4851" i="50"/>
  <c r="AF4850" i="50"/>
  <c r="AF4849" i="50"/>
  <c r="AF4848" i="50"/>
  <c r="AF4847" i="50"/>
  <c r="AF4846" i="50"/>
  <c r="AF4845" i="50"/>
  <c r="AF4844" i="50"/>
  <c r="AF4843" i="50"/>
  <c r="AF4842" i="50"/>
  <c r="AF4841" i="50"/>
  <c r="AF4840" i="50"/>
  <c r="AF4839" i="50"/>
  <c r="AF4838" i="50"/>
  <c r="AF4837" i="50"/>
  <c r="AF4836" i="50"/>
  <c r="AF4835" i="50"/>
  <c r="AF4834" i="50"/>
  <c r="AF4833" i="50"/>
  <c r="AF4832" i="50"/>
  <c r="AF4831" i="50"/>
  <c r="AF4830" i="50"/>
  <c r="AF4829" i="50"/>
  <c r="AF4828" i="50"/>
  <c r="AF4827" i="50"/>
  <c r="AF4826" i="50"/>
  <c r="AF4825" i="50"/>
  <c r="AF4824" i="50"/>
  <c r="AF4823" i="50"/>
  <c r="AF4822" i="50"/>
  <c r="AF4821" i="50"/>
  <c r="AF4820" i="50"/>
  <c r="AF4819" i="50"/>
  <c r="AF4818" i="50"/>
  <c r="AF4817" i="50"/>
  <c r="AF4816" i="50"/>
  <c r="AF4815" i="50"/>
  <c r="AF4814" i="50"/>
  <c r="AF4813" i="50"/>
  <c r="AF4812" i="50"/>
  <c r="AF4811" i="50"/>
  <c r="AF4810" i="50"/>
  <c r="AF4809" i="50"/>
  <c r="AF4808" i="50"/>
  <c r="AF4807" i="50"/>
  <c r="AF4806" i="50"/>
  <c r="AF4805" i="50"/>
  <c r="AF4804" i="50"/>
  <c r="AF4803" i="50"/>
  <c r="AF4802" i="50"/>
  <c r="AF4801" i="50"/>
  <c r="AF4800" i="50"/>
  <c r="AF4799" i="50"/>
  <c r="AF4798" i="50"/>
  <c r="AF4797" i="50"/>
  <c r="AF4796" i="50"/>
  <c r="AF4795" i="50"/>
  <c r="AF4794" i="50"/>
  <c r="AF4793" i="50"/>
  <c r="AF4792" i="50"/>
  <c r="AF4791" i="50"/>
  <c r="AF4790" i="50"/>
  <c r="AF4789" i="50"/>
  <c r="AF4788" i="50"/>
  <c r="AF4787" i="50"/>
  <c r="AF4786" i="50"/>
  <c r="AF4785" i="50"/>
  <c r="AF4784" i="50"/>
  <c r="AF4783" i="50"/>
  <c r="AF4782" i="50"/>
  <c r="AF4781" i="50"/>
  <c r="AF4780" i="50"/>
  <c r="AF4779" i="50"/>
  <c r="AF4778" i="50"/>
  <c r="AF4777" i="50"/>
  <c r="AF4776" i="50"/>
  <c r="AF4775" i="50"/>
  <c r="AF4774" i="50"/>
  <c r="AF4773" i="50"/>
  <c r="AF4772" i="50"/>
  <c r="AF4771" i="50"/>
  <c r="AF4770" i="50"/>
  <c r="AF4769" i="50"/>
  <c r="AF4768" i="50"/>
  <c r="AF4767" i="50"/>
  <c r="AF4766" i="50"/>
  <c r="AF4765" i="50"/>
  <c r="AF4764" i="50"/>
  <c r="AF4763" i="50"/>
  <c r="AF4762" i="50"/>
  <c r="AF4761" i="50"/>
  <c r="AF4760" i="50"/>
  <c r="AF4759" i="50"/>
  <c r="AF4758" i="50"/>
  <c r="AF4757" i="50"/>
  <c r="AF4756" i="50"/>
  <c r="AF4755" i="50"/>
  <c r="AF4754" i="50"/>
  <c r="AF4753" i="50"/>
  <c r="AF4752" i="50"/>
  <c r="AF4751" i="50"/>
  <c r="AF4750" i="50"/>
  <c r="AF4749" i="50"/>
  <c r="AF4748" i="50"/>
  <c r="AF4747" i="50"/>
  <c r="AF4746" i="50"/>
  <c r="AF4745" i="50"/>
  <c r="AF4744" i="50"/>
  <c r="AF4743" i="50"/>
  <c r="AF4742" i="50"/>
  <c r="AF4741" i="50"/>
  <c r="AF4740" i="50"/>
  <c r="AF4739" i="50"/>
  <c r="AF4738" i="50"/>
  <c r="AF4737" i="50"/>
  <c r="AF4736" i="50"/>
  <c r="AF4735" i="50"/>
  <c r="AF4734" i="50"/>
  <c r="AF4733" i="50"/>
  <c r="AF4732" i="50"/>
  <c r="AF4731" i="50"/>
  <c r="AF4730" i="50"/>
  <c r="AF4729" i="50"/>
  <c r="AF4728" i="50"/>
  <c r="AF4727" i="50"/>
  <c r="AF4726" i="50"/>
  <c r="AF4725" i="50"/>
  <c r="AF4724" i="50"/>
  <c r="AF4723" i="50"/>
  <c r="AF4722" i="50"/>
  <c r="AF4721" i="50"/>
  <c r="AF4720" i="50"/>
  <c r="AF4719" i="50"/>
  <c r="AF4718" i="50"/>
  <c r="AF4717" i="50"/>
  <c r="AF4716" i="50"/>
  <c r="AF4715" i="50"/>
  <c r="AF4714" i="50"/>
  <c r="AF4713" i="50"/>
  <c r="AF4712" i="50"/>
  <c r="AF4711" i="50"/>
  <c r="AF4710" i="50"/>
  <c r="AF4709" i="50"/>
  <c r="AF4708" i="50"/>
  <c r="AF4707" i="50"/>
  <c r="AF4706" i="50"/>
  <c r="AF4705" i="50"/>
  <c r="AF4704" i="50"/>
  <c r="AF4703" i="50"/>
  <c r="AF4702" i="50"/>
  <c r="AF4701" i="50"/>
  <c r="AF4700" i="50"/>
  <c r="AF4699" i="50"/>
  <c r="AF4698" i="50"/>
  <c r="AF4697" i="50"/>
  <c r="AF4696" i="50"/>
  <c r="AF4695" i="50"/>
  <c r="AF4694" i="50"/>
  <c r="AF4693" i="50"/>
  <c r="AF4692" i="50"/>
  <c r="AF4691" i="50"/>
  <c r="AF4690" i="50"/>
  <c r="AF4689" i="50"/>
  <c r="AF4688" i="50"/>
  <c r="AF4687" i="50"/>
  <c r="AF4686" i="50"/>
  <c r="AF4685" i="50"/>
  <c r="AF4684" i="50"/>
  <c r="AF4683" i="50"/>
  <c r="AF4682" i="50"/>
  <c r="AF4681" i="50"/>
  <c r="AF4680" i="50"/>
  <c r="AF4679" i="50"/>
  <c r="AF4678" i="50"/>
  <c r="AF4677" i="50"/>
  <c r="AF4676" i="50"/>
  <c r="AF4675" i="50"/>
  <c r="AF4674" i="50"/>
  <c r="AF4673" i="50"/>
  <c r="AF4672" i="50"/>
  <c r="AF4671" i="50"/>
  <c r="AF4670" i="50"/>
  <c r="AF4669" i="50"/>
  <c r="AF4668" i="50"/>
  <c r="AF4667" i="50"/>
  <c r="AF4666" i="50"/>
  <c r="AF4665" i="50"/>
  <c r="AF4664" i="50"/>
  <c r="AF4663" i="50"/>
  <c r="AF4662" i="50"/>
  <c r="AF4661" i="50"/>
  <c r="AF4660" i="50"/>
  <c r="AF4659" i="50"/>
  <c r="AF4658" i="50"/>
  <c r="AF4657" i="50"/>
  <c r="AF4656" i="50"/>
  <c r="AF4655" i="50"/>
  <c r="AF4654" i="50"/>
  <c r="AF4653" i="50"/>
  <c r="AF4652" i="50"/>
  <c r="AF4651" i="50"/>
  <c r="AF4650" i="50"/>
  <c r="AF4649" i="50"/>
  <c r="AF4648" i="50"/>
  <c r="AF4647" i="50"/>
  <c r="AF4646" i="50"/>
  <c r="AF4645" i="50"/>
  <c r="AF4644" i="50"/>
  <c r="AF4643" i="50"/>
  <c r="AF4642" i="50"/>
  <c r="AF4641" i="50"/>
  <c r="AF4640" i="50"/>
  <c r="AF4639" i="50"/>
  <c r="AF4638" i="50"/>
  <c r="AF4637" i="50"/>
  <c r="AF4636" i="50"/>
  <c r="AF4635" i="50"/>
  <c r="AF4634" i="50"/>
  <c r="AF4633" i="50"/>
  <c r="AF4632" i="50"/>
  <c r="AF4631" i="50"/>
  <c r="AF4630" i="50"/>
  <c r="AF4629" i="50"/>
  <c r="AF4628" i="50"/>
  <c r="AF4627" i="50"/>
  <c r="AF4626" i="50"/>
  <c r="AF4625" i="50"/>
  <c r="AF4624" i="50"/>
  <c r="AF4623" i="50"/>
  <c r="AF4622" i="50"/>
  <c r="AF4621" i="50"/>
  <c r="AF4620" i="50"/>
  <c r="AF4619" i="50"/>
  <c r="AF4618" i="50"/>
  <c r="AF4617" i="50"/>
  <c r="AF4616" i="50"/>
  <c r="AF4615" i="50"/>
  <c r="AF4614" i="50"/>
  <c r="AF4613" i="50"/>
  <c r="AF4612" i="50"/>
  <c r="AF4611" i="50"/>
  <c r="AF4610" i="50"/>
  <c r="AF4609" i="50"/>
  <c r="AF4608" i="50"/>
  <c r="AF4607" i="50"/>
  <c r="AF4606" i="50"/>
  <c r="AF4605" i="50"/>
  <c r="AF4604" i="50"/>
  <c r="AF4603" i="50"/>
  <c r="AF4602" i="50"/>
  <c r="AF4601" i="50"/>
  <c r="AF4600" i="50"/>
  <c r="AF4599" i="50"/>
  <c r="AF4598" i="50"/>
  <c r="AF4597" i="50"/>
  <c r="AF4596" i="50"/>
  <c r="AF4595" i="50"/>
  <c r="AF4594" i="50"/>
  <c r="AF4593" i="50"/>
  <c r="AF4592" i="50"/>
  <c r="AF4591" i="50"/>
  <c r="AF4590" i="50"/>
  <c r="AF4589" i="50"/>
  <c r="AF4588" i="50"/>
  <c r="AF4587" i="50"/>
  <c r="AF4586" i="50"/>
  <c r="AF4585" i="50"/>
  <c r="AF4584" i="50"/>
  <c r="AF4583" i="50"/>
  <c r="AF4582" i="50"/>
  <c r="AF4581" i="50"/>
  <c r="AF4580" i="50"/>
  <c r="AF4579" i="50"/>
  <c r="AF4578" i="50"/>
  <c r="AF4577" i="50"/>
  <c r="AF4576" i="50"/>
  <c r="AF4575" i="50"/>
  <c r="AF4574" i="50"/>
  <c r="AF4573" i="50"/>
  <c r="AF4572" i="50"/>
  <c r="AF4571" i="50"/>
  <c r="AF4570" i="50"/>
  <c r="AF4569" i="50"/>
  <c r="AF4568" i="50"/>
  <c r="AF4567" i="50"/>
  <c r="AF4566" i="50"/>
  <c r="AF4565" i="50"/>
  <c r="AF4564" i="50"/>
  <c r="AF4563" i="50"/>
  <c r="AF4562" i="50"/>
  <c r="AF4561" i="50"/>
  <c r="AF4560" i="50"/>
  <c r="AF4559" i="50"/>
  <c r="AF4558" i="50"/>
  <c r="AF4557" i="50"/>
  <c r="AF4556" i="50"/>
  <c r="AF4555" i="50"/>
  <c r="AF4554" i="50"/>
  <c r="AF4553" i="50"/>
  <c r="AF4552" i="50"/>
  <c r="AF4551" i="50"/>
  <c r="AF4550" i="50"/>
  <c r="AF4549" i="50"/>
  <c r="AF4548" i="50"/>
  <c r="AF4547" i="50"/>
  <c r="AF4546" i="50"/>
  <c r="AF4545" i="50"/>
  <c r="AF4544" i="50"/>
  <c r="AF4543" i="50"/>
  <c r="AF4542" i="50"/>
  <c r="AF4541" i="50"/>
  <c r="AF4540" i="50"/>
  <c r="AF4539" i="50"/>
  <c r="AF4538" i="50"/>
  <c r="AF4537" i="50"/>
  <c r="AF4536" i="50"/>
  <c r="AF4535" i="50"/>
  <c r="AF4534" i="50"/>
  <c r="AF4533" i="50"/>
  <c r="AF4532" i="50"/>
  <c r="AF4531" i="50"/>
  <c r="AF4530" i="50"/>
  <c r="AF4529" i="50"/>
  <c r="AF4528" i="50"/>
  <c r="AF4527" i="50"/>
  <c r="AF4526" i="50"/>
  <c r="AF4525" i="50"/>
  <c r="AF4524" i="50"/>
  <c r="AF4523" i="50"/>
  <c r="AF4522" i="50"/>
  <c r="AF4521" i="50"/>
  <c r="AF4520" i="50"/>
  <c r="AF4519" i="50"/>
  <c r="AF4518" i="50"/>
  <c r="AF4517" i="50"/>
  <c r="AF4516" i="50"/>
  <c r="AF4515" i="50"/>
  <c r="AF4514" i="50"/>
  <c r="AF4513" i="50"/>
  <c r="AF4512" i="50"/>
  <c r="AF4511" i="50"/>
  <c r="AF4510" i="50"/>
  <c r="AF4509" i="50"/>
  <c r="AF4508" i="50"/>
  <c r="AF4507" i="50"/>
  <c r="AF4506" i="50"/>
  <c r="AF4505" i="50"/>
  <c r="AF4504" i="50"/>
  <c r="AF4503" i="50"/>
  <c r="AF4502" i="50"/>
  <c r="AF4501" i="50"/>
  <c r="AF4500" i="50"/>
  <c r="AF4499" i="50"/>
  <c r="AF4498" i="50"/>
  <c r="AF4497" i="50"/>
  <c r="AF4496" i="50"/>
  <c r="AF4495" i="50"/>
  <c r="AF4494" i="50"/>
  <c r="AF4493" i="50"/>
  <c r="AF4492" i="50"/>
  <c r="AF4491" i="50"/>
  <c r="AF4490" i="50"/>
  <c r="AF4489" i="50"/>
  <c r="AF4488" i="50"/>
  <c r="AF4487" i="50"/>
  <c r="AF4486" i="50"/>
  <c r="AF4485" i="50"/>
  <c r="AF4484" i="50"/>
  <c r="AF4483" i="50"/>
  <c r="AF4482" i="50"/>
  <c r="AF4481" i="50"/>
  <c r="AF4480" i="50"/>
  <c r="AF4479" i="50"/>
  <c r="AF4478" i="50"/>
  <c r="AF4477" i="50"/>
  <c r="AF4476" i="50"/>
  <c r="AF4475" i="50"/>
  <c r="AF4474" i="50"/>
  <c r="AF4473" i="50"/>
  <c r="AF4472" i="50"/>
  <c r="AF4471" i="50"/>
  <c r="AF4470" i="50"/>
  <c r="AF4469" i="50"/>
  <c r="AF4468" i="50"/>
  <c r="AF4467" i="50"/>
  <c r="AF4466" i="50"/>
  <c r="AF4465" i="50"/>
  <c r="AF4464" i="50"/>
  <c r="AF4463" i="50"/>
  <c r="AF4462" i="50"/>
  <c r="AF4461" i="50"/>
  <c r="AF4460" i="50"/>
  <c r="AF4459" i="50"/>
  <c r="AF4458" i="50"/>
  <c r="AF4457" i="50"/>
  <c r="AF4456" i="50"/>
  <c r="AF4455" i="50"/>
  <c r="AF4454" i="50"/>
  <c r="AF4453" i="50"/>
  <c r="AF4452" i="50"/>
  <c r="AF4451" i="50"/>
  <c r="AF4450" i="50"/>
  <c r="AF4449" i="50"/>
  <c r="AF4448" i="50"/>
  <c r="AF4447" i="50"/>
  <c r="AF4446" i="50"/>
  <c r="AF4445" i="50"/>
  <c r="AF4444" i="50"/>
  <c r="AF4443" i="50"/>
  <c r="AF4442" i="50"/>
  <c r="AF4441" i="50"/>
  <c r="AF4440" i="50"/>
  <c r="AF4439" i="50"/>
  <c r="AF4438" i="50"/>
  <c r="AF4437" i="50"/>
  <c r="AF4436" i="50"/>
  <c r="AF4435" i="50"/>
  <c r="AF4434" i="50"/>
  <c r="AF4433" i="50"/>
  <c r="AF4432" i="50"/>
  <c r="AF4431" i="50"/>
  <c r="AF4430" i="50"/>
  <c r="AF4429" i="50"/>
  <c r="AF4428" i="50"/>
  <c r="AF4427" i="50"/>
  <c r="AF4426" i="50"/>
  <c r="AF4425" i="50"/>
  <c r="AF4424" i="50"/>
  <c r="AF4423" i="50"/>
  <c r="AF4422" i="50"/>
  <c r="AF4421" i="50"/>
  <c r="AF4420" i="50"/>
  <c r="AF4419" i="50"/>
  <c r="AF4418" i="50"/>
  <c r="AF4417" i="50"/>
  <c r="AF4416" i="50"/>
  <c r="AF4415" i="50"/>
  <c r="AF4414" i="50"/>
  <c r="AF4413" i="50"/>
  <c r="AF4412" i="50"/>
  <c r="AF4411" i="50"/>
  <c r="AF4410" i="50"/>
  <c r="AF4409" i="50"/>
  <c r="AF4408" i="50"/>
  <c r="AF4407" i="50"/>
  <c r="AF4406" i="50"/>
  <c r="AF4405" i="50"/>
  <c r="AF4404" i="50"/>
  <c r="AF4403" i="50"/>
  <c r="AF4402" i="50"/>
  <c r="AF4401" i="50"/>
  <c r="AF4400" i="50"/>
  <c r="AF4399" i="50"/>
  <c r="AF4398" i="50"/>
  <c r="AF4397" i="50"/>
  <c r="AF4396" i="50"/>
  <c r="AF4395" i="50"/>
  <c r="AF4394" i="50"/>
  <c r="AF4393" i="50"/>
  <c r="AF4392" i="50"/>
  <c r="AF4391" i="50"/>
  <c r="AF4390" i="50"/>
  <c r="AF4389" i="50"/>
  <c r="AF4388" i="50"/>
  <c r="AF4387" i="50"/>
  <c r="AF4386" i="50"/>
  <c r="AF4385" i="50"/>
  <c r="AF4384" i="50"/>
  <c r="AF4383" i="50"/>
  <c r="AF4382" i="50"/>
  <c r="AF4381" i="50"/>
  <c r="AF4380" i="50"/>
  <c r="AF4379" i="50"/>
  <c r="AF4378" i="50"/>
  <c r="AF4377" i="50"/>
  <c r="AF4376" i="50"/>
  <c r="AF4375" i="50"/>
  <c r="AF4374" i="50"/>
  <c r="AF4373" i="50"/>
  <c r="AF4372" i="50"/>
  <c r="AF4371" i="50"/>
  <c r="AF4370" i="50"/>
  <c r="AF4369" i="50"/>
  <c r="AF4368" i="50"/>
  <c r="AF4367" i="50"/>
  <c r="AF4366" i="50"/>
  <c r="AF4365" i="50"/>
  <c r="AF4364" i="50"/>
  <c r="AF4363" i="50"/>
  <c r="AF4362" i="50"/>
  <c r="AF4361" i="50"/>
  <c r="AF4360" i="50"/>
  <c r="AF4359" i="50"/>
  <c r="AF4358" i="50"/>
  <c r="AF4357" i="50"/>
  <c r="AF4356" i="50"/>
  <c r="AF4355" i="50"/>
  <c r="AF4354" i="50"/>
  <c r="AF4353" i="50"/>
  <c r="AF4352" i="50"/>
  <c r="AF4351" i="50"/>
  <c r="AF4350" i="50"/>
  <c r="AF4349" i="50"/>
  <c r="AF4348" i="50"/>
  <c r="AF4347" i="50"/>
  <c r="AF4346" i="50"/>
  <c r="AF4345" i="50"/>
  <c r="AF4344" i="50"/>
  <c r="AF4343" i="50"/>
  <c r="AF4342" i="50"/>
  <c r="AF4341" i="50"/>
  <c r="AF4340" i="50"/>
  <c r="AF4339" i="50"/>
  <c r="AF4338" i="50"/>
  <c r="AF4337" i="50"/>
  <c r="AF4336" i="50"/>
  <c r="AF4335" i="50"/>
  <c r="AF4334" i="50"/>
  <c r="AF4333" i="50"/>
  <c r="AF4332" i="50"/>
  <c r="AF4331" i="50"/>
  <c r="AF4330" i="50"/>
  <c r="AF4329" i="50"/>
  <c r="AF4328" i="50"/>
  <c r="AF4327" i="50"/>
  <c r="AF4326" i="50"/>
  <c r="AF4325" i="50"/>
  <c r="AF4324" i="50"/>
  <c r="AF4323" i="50"/>
  <c r="AF4322" i="50"/>
  <c r="AF4321" i="50"/>
  <c r="AF4320" i="50"/>
  <c r="AF4319" i="50"/>
  <c r="AF4318" i="50"/>
  <c r="AF4317" i="50"/>
  <c r="AF4316" i="50"/>
  <c r="AF4315" i="50"/>
  <c r="AF4314" i="50"/>
  <c r="AF4313" i="50"/>
  <c r="AF4312" i="50"/>
  <c r="AF4311" i="50"/>
  <c r="AF4310" i="50"/>
  <c r="AF4309" i="50"/>
  <c r="AF4308" i="50"/>
  <c r="AF4307" i="50"/>
  <c r="AF4306" i="50"/>
  <c r="AF4305" i="50"/>
  <c r="AF4304" i="50"/>
  <c r="AF4303" i="50"/>
  <c r="AF4302" i="50"/>
  <c r="AF4301" i="50"/>
  <c r="AF4300" i="50"/>
  <c r="AF4299" i="50"/>
  <c r="AF4298" i="50"/>
  <c r="AF4297" i="50"/>
  <c r="AF4296" i="50"/>
  <c r="AF4295" i="50"/>
  <c r="AF4294" i="50"/>
  <c r="AF4293" i="50"/>
  <c r="AF4292" i="50"/>
  <c r="AF4291" i="50"/>
  <c r="AF4290" i="50"/>
  <c r="AF4289" i="50"/>
  <c r="AF4288" i="50"/>
  <c r="AF4287" i="50"/>
  <c r="AF4286" i="50"/>
  <c r="AF4285" i="50"/>
  <c r="AF4284" i="50"/>
  <c r="AF4283" i="50"/>
  <c r="AF4282" i="50"/>
  <c r="AF4281" i="50"/>
  <c r="AF4280" i="50"/>
  <c r="AF4279" i="50"/>
  <c r="AF4278" i="50"/>
  <c r="AF4277" i="50"/>
  <c r="AF4276" i="50"/>
  <c r="AF4275" i="50"/>
  <c r="AF4274" i="50"/>
  <c r="AF4273" i="50"/>
  <c r="AF4272" i="50"/>
  <c r="AF4271" i="50"/>
  <c r="AF4270" i="50"/>
  <c r="AF4269" i="50"/>
  <c r="AF4268" i="50"/>
  <c r="AF4267" i="50"/>
  <c r="AF4266" i="50"/>
  <c r="AF4265" i="50"/>
  <c r="AF4264" i="50"/>
  <c r="AF4263" i="50"/>
  <c r="AF4262" i="50"/>
  <c r="AF4261" i="50"/>
  <c r="AF4260" i="50"/>
  <c r="AF4259" i="50"/>
  <c r="AF4258" i="50"/>
  <c r="AF4257" i="50"/>
  <c r="AF4256" i="50"/>
  <c r="AF4255" i="50"/>
  <c r="AF4254" i="50"/>
  <c r="AF4253" i="50"/>
  <c r="AF4252" i="50"/>
  <c r="AF4251" i="50"/>
  <c r="AF4250" i="50"/>
  <c r="AF4249" i="50"/>
  <c r="AF4248" i="50"/>
  <c r="AF4247" i="50"/>
  <c r="AF4246" i="50"/>
  <c r="AF4245" i="50"/>
  <c r="AF4244" i="50"/>
  <c r="AF4243" i="50"/>
  <c r="AF4242" i="50"/>
  <c r="AF4241" i="50"/>
  <c r="AF4240" i="50"/>
  <c r="AF4239" i="50"/>
  <c r="AF4238" i="50"/>
  <c r="AF4237" i="50"/>
  <c r="AF4236" i="50"/>
  <c r="AF4235" i="50"/>
  <c r="AF4234" i="50"/>
  <c r="AF4233" i="50"/>
  <c r="AF4232" i="50"/>
  <c r="AF4231" i="50"/>
  <c r="AF4230" i="50"/>
  <c r="AF4229" i="50"/>
  <c r="AF4228" i="50"/>
  <c r="AF4227" i="50"/>
  <c r="AF4226" i="50"/>
  <c r="AF4225" i="50"/>
  <c r="AF4224" i="50"/>
  <c r="AF4223" i="50"/>
  <c r="AF4222" i="50"/>
  <c r="AF4221" i="50"/>
  <c r="AF4220" i="50"/>
  <c r="AF4219" i="50"/>
  <c r="AF4218" i="50"/>
  <c r="AF4217" i="50"/>
  <c r="AF4216" i="50"/>
  <c r="AF4215" i="50"/>
  <c r="AF4214" i="50"/>
  <c r="AF4213" i="50"/>
  <c r="AF4212" i="50"/>
  <c r="AF4211" i="50"/>
  <c r="AF4210" i="50"/>
  <c r="AF4209" i="50"/>
  <c r="AF4208" i="50"/>
  <c r="AF4207" i="50"/>
  <c r="AF4206" i="50"/>
  <c r="AF4205" i="50"/>
  <c r="AF4204" i="50"/>
  <c r="AF4203" i="50"/>
  <c r="AF4202" i="50"/>
  <c r="AF4201" i="50"/>
  <c r="AF4200" i="50"/>
  <c r="AF4199" i="50"/>
  <c r="AF4198" i="50"/>
  <c r="AF4197" i="50"/>
  <c r="AF4196" i="50"/>
  <c r="AF4195" i="50"/>
  <c r="AF4194" i="50"/>
  <c r="AF4193" i="50"/>
  <c r="AF4192" i="50"/>
  <c r="AF4191" i="50"/>
  <c r="AF4190" i="50"/>
  <c r="AF4189" i="50"/>
  <c r="AF4188" i="50"/>
  <c r="AF4187" i="50"/>
  <c r="AF4186" i="50"/>
  <c r="AF4185" i="50"/>
  <c r="AF4184" i="50"/>
  <c r="AF4183" i="50"/>
  <c r="AF4182" i="50"/>
  <c r="AF4181" i="50"/>
  <c r="AF4180" i="50"/>
  <c r="AF4179" i="50"/>
  <c r="AF4178" i="50"/>
  <c r="AF4177" i="50"/>
  <c r="AF4176" i="50"/>
  <c r="AF4175" i="50"/>
  <c r="AF4174" i="50"/>
  <c r="AF4173" i="50"/>
  <c r="AF4172" i="50"/>
  <c r="AF4171" i="50"/>
  <c r="AF4170" i="50"/>
  <c r="AF4169" i="50"/>
  <c r="AF4168" i="50"/>
  <c r="AF4167" i="50"/>
  <c r="AF4166" i="50"/>
  <c r="AF4165" i="50"/>
  <c r="AF4164" i="50"/>
  <c r="AF4163" i="50"/>
  <c r="AF4162" i="50"/>
  <c r="AF4161" i="50"/>
  <c r="AF4160" i="50"/>
  <c r="AF4159" i="50"/>
  <c r="AF4158" i="50"/>
  <c r="AF4157" i="50"/>
  <c r="AF4156" i="50"/>
  <c r="AF4155" i="50"/>
  <c r="AF4154" i="50"/>
  <c r="AF4153" i="50"/>
  <c r="AF4152" i="50"/>
  <c r="AF4151" i="50"/>
  <c r="AF4150" i="50"/>
  <c r="AF4149" i="50"/>
  <c r="AF4148" i="50"/>
  <c r="AF4147" i="50"/>
  <c r="AF4146" i="50"/>
  <c r="AF4145" i="50"/>
  <c r="AF4144" i="50"/>
  <c r="AF4143" i="50"/>
  <c r="AF4142" i="50"/>
  <c r="AF4141" i="50"/>
  <c r="AF4140" i="50"/>
  <c r="AF4139" i="50"/>
  <c r="AF4138" i="50"/>
  <c r="AF4137" i="50"/>
  <c r="AF4136" i="50"/>
  <c r="AF4135" i="50"/>
  <c r="AF4134" i="50"/>
  <c r="AF4133" i="50"/>
  <c r="AF4132" i="50"/>
  <c r="AF4131" i="50"/>
  <c r="AF4130" i="50"/>
  <c r="AF4129" i="50"/>
  <c r="AF4128" i="50"/>
  <c r="AF4127" i="50"/>
  <c r="AF4126" i="50"/>
  <c r="AF4125" i="50"/>
  <c r="AF4124" i="50"/>
  <c r="AF4123" i="50"/>
  <c r="AF4122" i="50"/>
  <c r="AF4121" i="50"/>
  <c r="AF4120" i="50"/>
  <c r="AF4119" i="50"/>
  <c r="AF4118" i="50"/>
  <c r="AF4117" i="50"/>
  <c r="AF4116" i="50"/>
  <c r="AF4115" i="50"/>
  <c r="AF4114" i="50"/>
  <c r="AF4113" i="50"/>
  <c r="AF4112" i="50"/>
  <c r="AF4111" i="50"/>
  <c r="AF4110" i="50"/>
  <c r="AF4109" i="50"/>
  <c r="AF4108" i="50"/>
  <c r="AF4107" i="50"/>
  <c r="AF4106" i="50"/>
  <c r="AF4105" i="50"/>
  <c r="AF4104" i="50"/>
  <c r="AF4103" i="50"/>
  <c r="AF4102" i="50"/>
  <c r="AF4101" i="50"/>
  <c r="AF4100" i="50"/>
  <c r="AF4099" i="50"/>
  <c r="AF4098" i="50"/>
  <c r="AF4097" i="50"/>
  <c r="AF4096" i="50"/>
  <c r="AF4095" i="50"/>
  <c r="AF4094" i="50"/>
  <c r="AF4093" i="50"/>
  <c r="AF4092" i="50"/>
  <c r="AF4091" i="50"/>
  <c r="AF4090" i="50"/>
  <c r="AF4089" i="50"/>
  <c r="AF4088" i="50"/>
  <c r="AF4087" i="50"/>
  <c r="AF4086" i="50"/>
  <c r="AF4085" i="50"/>
  <c r="AF4084" i="50"/>
  <c r="AF4083" i="50"/>
  <c r="AF4082" i="50"/>
  <c r="AF4081" i="50"/>
  <c r="AF4080" i="50"/>
  <c r="AF4079" i="50"/>
  <c r="AF4078" i="50"/>
  <c r="AF4077" i="50"/>
  <c r="AF4076" i="50"/>
  <c r="AF4075" i="50"/>
  <c r="AF4074" i="50"/>
  <c r="AF4073" i="50"/>
  <c r="AF4072" i="50"/>
  <c r="AF4071" i="50"/>
  <c r="AF4070" i="50"/>
  <c r="AF4069" i="50"/>
  <c r="AF4068" i="50"/>
  <c r="AF4067" i="50"/>
  <c r="AF4066" i="50"/>
  <c r="AF4065" i="50"/>
  <c r="AF4064" i="50"/>
  <c r="AF4063" i="50"/>
  <c r="AF4062" i="50"/>
  <c r="AF4061" i="50"/>
  <c r="AF4060" i="50"/>
  <c r="AF4059" i="50"/>
  <c r="AF4058" i="50"/>
  <c r="AF4057" i="50"/>
  <c r="AF4056" i="50"/>
  <c r="AF4055" i="50"/>
  <c r="AF4054" i="50"/>
  <c r="AF4053" i="50"/>
  <c r="AF4052" i="50"/>
  <c r="AF4051" i="50"/>
  <c r="AF4050" i="50"/>
  <c r="AF4049" i="50"/>
  <c r="AF4048" i="50"/>
  <c r="AF4047" i="50"/>
  <c r="AF4046" i="50"/>
  <c r="AF4045" i="50"/>
  <c r="AF4044" i="50"/>
  <c r="AF4043" i="50"/>
  <c r="AF4042" i="50"/>
  <c r="AF4041" i="50"/>
  <c r="AF4040" i="50"/>
  <c r="AF4039" i="50"/>
  <c r="AF4038" i="50"/>
  <c r="AF4037" i="50"/>
  <c r="AF4036" i="50"/>
  <c r="AF4035" i="50"/>
  <c r="AF4034" i="50"/>
  <c r="AF4033" i="50"/>
  <c r="AF4032" i="50"/>
  <c r="AF4031" i="50"/>
  <c r="AF4030" i="50"/>
  <c r="AF4029" i="50"/>
  <c r="AF4028" i="50"/>
  <c r="AF4027" i="50"/>
  <c r="AF4026" i="50"/>
  <c r="AF4025" i="50"/>
  <c r="AF4024" i="50"/>
  <c r="AF4023" i="50"/>
  <c r="AF4022" i="50"/>
  <c r="AF4021" i="50"/>
  <c r="AF4020" i="50"/>
  <c r="AF4019" i="50"/>
  <c r="AF4018" i="50"/>
  <c r="AF4017" i="50"/>
  <c r="AF4016" i="50"/>
  <c r="AF4015" i="50"/>
  <c r="AF4014" i="50"/>
  <c r="AF4013" i="50"/>
  <c r="AF4012" i="50"/>
  <c r="AF4011" i="50"/>
  <c r="AF4010" i="50"/>
  <c r="AF4009" i="50"/>
  <c r="AF4008" i="50"/>
  <c r="AF4007" i="50"/>
  <c r="AF4006" i="50"/>
  <c r="AF4005" i="50"/>
  <c r="AF4004" i="50"/>
  <c r="AF4003" i="50"/>
  <c r="AF4002" i="50"/>
  <c r="AF4001" i="50"/>
  <c r="AF4000" i="50"/>
  <c r="AF3999" i="50"/>
  <c r="AF3998" i="50"/>
  <c r="AF3997" i="50"/>
  <c r="AF3996" i="50"/>
  <c r="AF3995" i="50"/>
  <c r="AF3994" i="50"/>
  <c r="AF3993" i="50"/>
  <c r="AF3992" i="50"/>
  <c r="AF3991" i="50"/>
  <c r="AF3990" i="50"/>
  <c r="AF3989" i="50"/>
  <c r="AF3988" i="50"/>
  <c r="AF3987" i="50"/>
  <c r="AF3986" i="50"/>
  <c r="AF3985" i="50"/>
  <c r="AF3984" i="50"/>
  <c r="AF3983" i="50"/>
  <c r="AF3982" i="50"/>
  <c r="AF3981" i="50"/>
  <c r="AF3980" i="50"/>
  <c r="AF3979" i="50"/>
  <c r="AF3978" i="50"/>
  <c r="AF3977" i="50"/>
  <c r="AF3976" i="50"/>
  <c r="AF3975" i="50"/>
  <c r="AF3974" i="50"/>
  <c r="AF3973" i="50"/>
  <c r="AF3972" i="50"/>
  <c r="AF3971" i="50"/>
  <c r="AF3970" i="50"/>
  <c r="AF3969" i="50"/>
  <c r="AF3968" i="50"/>
  <c r="AF3967" i="50"/>
  <c r="AF3966" i="50"/>
  <c r="AF3965" i="50"/>
  <c r="AF3964" i="50"/>
  <c r="AF3963" i="50"/>
  <c r="AF3962" i="50"/>
  <c r="AF3961" i="50"/>
  <c r="AF3960" i="50"/>
  <c r="AF3959" i="50"/>
  <c r="AF3958" i="50"/>
  <c r="AF3957" i="50"/>
  <c r="AF3956" i="50"/>
  <c r="AF3955" i="50"/>
  <c r="AF3954" i="50"/>
  <c r="AF3953" i="50"/>
  <c r="AF3952" i="50"/>
  <c r="AF3951" i="50"/>
  <c r="AF3950" i="50"/>
  <c r="AF3949" i="50"/>
  <c r="AF3948" i="50"/>
  <c r="AF3947" i="50"/>
  <c r="AF3946" i="50"/>
  <c r="AF3945" i="50"/>
  <c r="AF3944" i="50"/>
  <c r="AF3943" i="50"/>
  <c r="AF3942" i="50"/>
  <c r="AF3941" i="50"/>
  <c r="AF3940" i="50"/>
  <c r="AF3939" i="50"/>
  <c r="AF3938" i="50"/>
  <c r="AF3937" i="50"/>
  <c r="AF3936" i="50"/>
  <c r="AF3935" i="50"/>
  <c r="AF3934" i="50"/>
  <c r="AF3933" i="50"/>
  <c r="AF3932" i="50"/>
  <c r="AF3931" i="50"/>
  <c r="AF3930" i="50"/>
  <c r="AF3929" i="50"/>
  <c r="AF3928" i="50"/>
  <c r="AF3927" i="50"/>
  <c r="AF3926" i="50"/>
  <c r="AF3925" i="50"/>
  <c r="AF3924" i="50"/>
  <c r="AF3923" i="50"/>
  <c r="AF3922" i="50"/>
  <c r="AF3921" i="50"/>
  <c r="AF3920" i="50"/>
  <c r="AF3919" i="50"/>
  <c r="AF3918" i="50"/>
  <c r="AF3917" i="50"/>
  <c r="AF3916" i="50"/>
  <c r="AF3915" i="50"/>
  <c r="AF3914" i="50"/>
  <c r="AF3913" i="50"/>
  <c r="AF3912" i="50"/>
  <c r="AF3911" i="50"/>
  <c r="AF3910" i="50"/>
  <c r="AF3909" i="50"/>
  <c r="AF3908" i="50"/>
  <c r="AF3907" i="50"/>
  <c r="AF3906" i="50"/>
  <c r="AF3905" i="50"/>
  <c r="AF3904" i="50"/>
  <c r="AF3903" i="50"/>
  <c r="AF3902" i="50"/>
  <c r="AF3901" i="50"/>
  <c r="AF3900" i="50"/>
  <c r="AF3899" i="50"/>
  <c r="AF3898" i="50"/>
  <c r="AF3897" i="50"/>
  <c r="AF3896" i="50"/>
  <c r="AF3895" i="50"/>
  <c r="AF3894" i="50"/>
  <c r="AF3893" i="50"/>
  <c r="AF3892" i="50"/>
  <c r="AF3891" i="50"/>
  <c r="AF3890" i="50"/>
  <c r="AF3889" i="50"/>
  <c r="AF3888" i="50"/>
  <c r="AF3887" i="50"/>
  <c r="AF3886" i="50"/>
  <c r="AF3885" i="50"/>
  <c r="AF3884" i="50"/>
  <c r="AF3883" i="50"/>
  <c r="AF3882" i="50"/>
  <c r="AF3881" i="50"/>
  <c r="AF3880" i="50"/>
  <c r="AF3879" i="50"/>
  <c r="AF3878" i="50"/>
  <c r="AF3877" i="50"/>
  <c r="AF3876" i="50"/>
  <c r="AF3875" i="50"/>
  <c r="AF3874" i="50"/>
  <c r="AF3873" i="50"/>
  <c r="AF3872" i="50"/>
  <c r="AF3871" i="50"/>
  <c r="AF3870" i="50"/>
  <c r="AF3869" i="50"/>
  <c r="AF3868" i="50"/>
  <c r="AF3867" i="50"/>
  <c r="AF3866" i="50"/>
  <c r="AF3865" i="50"/>
  <c r="AF3864" i="50"/>
  <c r="AF3863" i="50"/>
  <c r="AF3862" i="50"/>
  <c r="AF3861" i="50"/>
  <c r="AF3860" i="50"/>
  <c r="AF3859" i="50"/>
  <c r="AF3858" i="50"/>
  <c r="AF3857" i="50"/>
  <c r="AF3856" i="50"/>
  <c r="AF3855" i="50"/>
  <c r="AF3854" i="50"/>
  <c r="AF3853" i="50"/>
  <c r="AF3852" i="50"/>
  <c r="AF3851" i="50"/>
  <c r="AF3850" i="50"/>
  <c r="AF3849" i="50"/>
  <c r="AF3848" i="50"/>
  <c r="AF3847" i="50"/>
  <c r="AF3846" i="50"/>
  <c r="AF3845" i="50"/>
  <c r="AF3844" i="50"/>
  <c r="AF3843" i="50"/>
  <c r="AF3842" i="50"/>
  <c r="AF3841" i="50"/>
  <c r="AF3840" i="50"/>
  <c r="AF3839" i="50"/>
  <c r="AF3838" i="50"/>
  <c r="AF3837" i="50"/>
  <c r="AF3836" i="50"/>
  <c r="AF3835" i="50"/>
  <c r="AF3834" i="50"/>
  <c r="AF3833" i="50"/>
  <c r="AF3832" i="50"/>
  <c r="AF3831" i="50"/>
  <c r="AF3830" i="50"/>
  <c r="AF3829" i="50"/>
  <c r="AF3828" i="50"/>
  <c r="AF3827" i="50"/>
  <c r="AF3826" i="50"/>
  <c r="AF3825" i="50"/>
  <c r="AF3824" i="50"/>
  <c r="AF3823" i="50"/>
  <c r="AF3822" i="50"/>
  <c r="AF3821" i="50"/>
  <c r="AF3820" i="50"/>
  <c r="AF3819" i="50"/>
  <c r="AF3818" i="50"/>
  <c r="AF3817" i="50"/>
  <c r="AF3816" i="50"/>
  <c r="AF3815" i="50"/>
  <c r="AF3814" i="50"/>
  <c r="AF3813" i="50"/>
  <c r="AF3812" i="50"/>
  <c r="AF3811" i="50"/>
  <c r="AF3810" i="50"/>
  <c r="AF3809" i="50"/>
  <c r="AF3808" i="50"/>
  <c r="AF3807" i="50"/>
  <c r="AF3806" i="50"/>
  <c r="AF3805" i="50"/>
  <c r="AF3804" i="50"/>
  <c r="AF3803" i="50"/>
  <c r="AF3802" i="50"/>
  <c r="AF3801" i="50"/>
  <c r="AF3800" i="50"/>
  <c r="AF3799" i="50"/>
  <c r="AF3798" i="50"/>
  <c r="AF3797" i="50"/>
  <c r="AF3796" i="50"/>
  <c r="AF3795" i="50"/>
  <c r="AF3794" i="50"/>
  <c r="AF3793" i="50"/>
  <c r="AF3792" i="50"/>
  <c r="AF3791" i="50"/>
  <c r="AF3790" i="50"/>
  <c r="AF3789" i="50"/>
  <c r="AF3788" i="50"/>
  <c r="AF3787" i="50"/>
  <c r="AF3786" i="50"/>
  <c r="AF3785" i="50"/>
  <c r="AF3784" i="50"/>
  <c r="AF3783" i="50"/>
  <c r="AF3782" i="50"/>
  <c r="AF3781" i="50"/>
  <c r="AF3780" i="50"/>
  <c r="AF3779" i="50"/>
  <c r="AF3778" i="50"/>
  <c r="AF3777" i="50"/>
  <c r="AF3776" i="50"/>
  <c r="AF3775" i="50"/>
  <c r="AF3774" i="50"/>
  <c r="AF3773" i="50"/>
  <c r="AF3772" i="50"/>
  <c r="AF3771" i="50"/>
  <c r="AF3770" i="50"/>
  <c r="AF3769" i="50"/>
  <c r="AF3768" i="50"/>
  <c r="AF3767" i="50"/>
  <c r="AF3766" i="50"/>
  <c r="AF3765" i="50"/>
  <c r="AF3764" i="50"/>
  <c r="AF3763" i="50"/>
  <c r="AF3762" i="50"/>
  <c r="AF3761" i="50"/>
  <c r="AF3760" i="50"/>
  <c r="AF3759" i="50"/>
  <c r="AF3758" i="50"/>
  <c r="AF3757" i="50"/>
  <c r="AF3756" i="50"/>
  <c r="AF3755" i="50"/>
  <c r="AF3754" i="50"/>
  <c r="AF3753" i="50"/>
  <c r="AF3752" i="50"/>
  <c r="AF3751" i="50"/>
  <c r="AF3750" i="50"/>
  <c r="AF3749" i="50"/>
  <c r="AF3748" i="50"/>
  <c r="AF3747" i="50"/>
  <c r="AF3746" i="50"/>
  <c r="AF3745" i="50"/>
  <c r="AF3744" i="50"/>
  <c r="AF3743" i="50"/>
  <c r="AF3742" i="50"/>
  <c r="AF3741" i="50"/>
  <c r="AF3740" i="50"/>
  <c r="AF3739" i="50"/>
  <c r="AF3738" i="50"/>
  <c r="AF3737" i="50"/>
  <c r="AF3736" i="50"/>
  <c r="AF3735" i="50"/>
  <c r="AF3734" i="50"/>
  <c r="AF3733" i="50"/>
  <c r="AF3732" i="50"/>
  <c r="AF3731" i="50"/>
  <c r="AF3730" i="50"/>
  <c r="AF3729" i="50"/>
  <c r="AF3728" i="50"/>
  <c r="AF3727" i="50"/>
  <c r="AF3726" i="50"/>
  <c r="AF3725" i="50"/>
  <c r="AF3724" i="50"/>
  <c r="AF3723" i="50"/>
  <c r="AF3722" i="50"/>
  <c r="AF3721" i="50"/>
  <c r="AF3720" i="50"/>
  <c r="AF3719" i="50"/>
  <c r="AF3718" i="50"/>
  <c r="AF3717" i="50"/>
  <c r="AF3716" i="50"/>
  <c r="AF3715" i="50"/>
  <c r="AF3714" i="50"/>
  <c r="AF3713" i="50"/>
  <c r="AF3712" i="50"/>
  <c r="AF3711" i="50"/>
  <c r="AF3710" i="50"/>
  <c r="AF3709" i="50"/>
  <c r="AF3708" i="50"/>
  <c r="AF3707" i="50"/>
  <c r="AF3706" i="50"/>
  <c r="AF3705" i="50"/>
  <c r="AF3704" i="50"/>
  <c r="AF3703" i="50"/>
  <c r="AF3702" i="50"/>
  <c r="AF3701" i="50"/>
  <c r="AF3700" i="50"/>
  <c r="AF3699" i="50"/>
  <c r="AF3698" i="50"/>
  <c r="AF3697" i="50"/>
  <c r="AF3696" i="50"/>
  <c r="AF3695" i="50"/>
  <c r="AF3694" i="50"/>
  <c r="AF3693" i="50"/>
  <c r="AF3692" i="50"/>
  <c r="AF3691" i="50"/>
  <c r="AF3690" i="50"/>
  <c r="AF3689" i="50"/>
  <c r="AF3688" i="50"/>
  <c r="AF3687" i="50"/>
  <c r="AF3686" i="50"/>
  <c r="AF3685" i="50"/>
  <c r="AF3684" i="50"/>
  <c r="AF3683" i="50"/>
  <c r="AF3682" i="50"/>
  <c r="AF3681" i="50"/>
  <c r="AF3680" i="50"/>
  <c r="AF3679" i="50"/>
  <c r="AF3678" i="50"/>
  <c r="AF3677" i="50"/>
  <c r="AF3676" i="50"/>
  <c r="AF3675" i="50"/>
  <c r="AF3674" i="50"/>
  <c r="AF3673" i="50"/>
  <c r="AF3672" i="50"/>
  <c r="AF3671" i="50"/>
  <c r="AF3670" i="50"/>
  <c r="AF3669" i="50"/>
  <c r="AF3668" i="50"/>
  <c r="AF3667" i="50"/>
  <c r="AF3666" i="50"/>
  <c r="AF3665" i="50"/>
  <c r="AF3664" i="50"/>
  <c r="AF3663" i="50"/>
  <c r="AF3662" i="50"/>
  <c r="AF3661" i="50"/>
  <c r="AF3660" i="50"/>
  <c r="AF3659" i="50"/>
  <c r="AF3658" i="50"/>
  <c r="AF3657" i="50"/>
  <c r="AF3656" i="50"/>
  <c r="AF3655" i="50"/>
  <c r="AF3654" i="50"/>
  <c r="AF3653" i="50"/>
  <c r="AF3652" i="50"/>
  <c r="AF3651" i="50"/>
  <c r="AF3650" i="50"/>
  <c r="AF3649" i="50"/>
  <c r="AF3648" i="50"/>
  <c r="AF3647" i="50"/>
  <c r="AF3646" i="50"/>
  <c r="AF3645" i="50"/>
  <c r="AF3644" i="50"/>
  <c r="AF3643" i="50"/>
  <c r="AF3642" i="50"/>
  <c r="AF3641" i="50"/>
  <c r="AF3640" i="50"/>
  <c r="AF3639" i="50"/>
  <c r="AF3638" i="50"/>
  <c r="AF3637" i="50"/>
  <c r="AF3636" i="50"/>
  <c r="AF3635" i="50"/>
  <c r="AF3634" i="50"/>
  <c r="AF3633" i="50"/>
  <c r="AF3632" i="50"/>
  <c r="AF3631" i="50"/>
  <c r="AF3630" i="50"/>
  <c r="AF3629" i="50"/>
  <c r="AF3628" i="50"/>
  <c r="AF3627" i="50"/>
  <c r="AF3626" i="50"/>
  <c r="AF3625" i="50"/>
  <c r="AF3624" i="50"/>
  <c r="AF3623" i="50"/>
  <c r="AF3622" i="50"/>
  <c r="AF3621" i="50"/>
  <c r="AF3620" i="50"/>
  <c r="AF3619" i="50"/>
  <c r="AF3618" i="50"/>
  <c r="AF3617" i="50"/>
  <c r="AF3616" i="50"/>
  <c r="AF3615" i="50"/>
  <c r="AF3614" i="50"/>
  <c r="AF3613" i="50"/>
  <c r="AF3612" i="50"/>
  <c r="AF3611" i="50"/>
  <c r="AF3610" i="50"/>
  <c r="AF3609" i="50"/>
  <c r="AF3608" i="50"/>
  <c r="AF3607" i="50"/>
  <c r="AF3606" i="50"/>
  <c r="AF3605" i="50"/>
  <c r="AF3604" i="50"/>
  <c r="AF3603" i="50"/>
  <c r="AF3602" i="50"/>
  <c r="AF3601" i="50"/>
  <c r="AF3600" i="50"/>
  <c r="AF3599" i="50"/>
  <c r="AF3598" i="50"/>
  <c r="AF3597" i="50"/>
  <c r="AF3596" i="50"/>
  <c r="AF3595" i="50"/>
  <c r="AF3594" i="50"/>
  <c r="AF3593" i="50"/>
  <c r="AF3592" i="50"/>
  <c r="AF3591" i="50"/>
  <c r="AF3590" i="50"/>
  <c r="AF3589" i="50"/>
  <c r="AF3588" i="50"/>
  <c r="AF3587" i="50"/>
  <c r="AF3586" i="50"/>
  <c r="AF3585" i="50"/>
  <c r="AF3584" i="50"/>
  <c r="AF3583" i="50"/>
  <c r="AF3582" i="50"/>
  <c r="AF3581" i="50"/>
  <c r="AF3580" i="50"/>
  <c r="AF3579" i="50"/>
  <c r="AF3578" i="50"/>
  <c r="AF3577" i="50"/>
  <c r="AF3576" i="50"/>
  <c r="AF3575" i="50"/>
  <c r="AF3574" i="50"/>
  <c r="AF3573" i="50"/>
  <c r="AF3572" i="50"/>
  <c r="AF3571" i="50"/>
  <c r="AF3570" i="50"/>
  <c r="AF3569" i="50"/>
  <c r="AF3568" i="50"/>
  <c r="AF3567" i="50"/>
  <c r="AF3566" i="50"/>
  <c r="AF3565" i="50"/>
  <c r="AF3564" i="50"/>
  <c r="AF3563" i="50"/>
  <c r="AF3562" i="50"/>
  <c r="AF3561" i="50"/>
  <c r="AF3560" i="50"/>
  <c r="AF3559" i="50"/>
  <c r="AF3558" i="50"/>
  <c r="AF3557" i="50"/>
  <c r="AF3556" i="50"/>
  <c r="AF3555" i="50"/>
  <c r="AF3554" i="50"/>
  <c r="AF3553" i="50"/>
  <c r="AF3552" i="50"/>
  <c r="AF3551" i="50"/>
  <c r="AF3550" i="50"/>
  <c r="AF3549" i="50"/>
  <c r="AF3548" i="50"/>
  <c r="AF3547" i="50"/>
  <c r="AF3546" i="50"/>
  <c r="AF3545" i="50"/>
  <c r="AF3544" i="50"/>
  <c r="AF3543" i="50"/>
  <c r="AF3542" i="50"/>
  <c r="AF3541" i="50"/>
  <c r="AF3540" i="50"/>
  <c r="AF3539" i="50"/>
  <c r="AF3538" i="50"/>
  <c r="AF3537" i="50"/>
  <c r="AF3536" i="50"/>
  <c r="AF3535" i="50"/>
  <c r="AF3534" i="50"/>
  <c r="AF3533" i="50"/>
  <c r="AF3532" i="50"/>
  <c r="AF3531" i="50"/>
  <c r="AF3530" i="50"/>
  <c r="AF3529" i="50"/>
  <c r="AF3528" i="50"/>
  <c r="AF3527" i="50"/>
  <c r="AF3526" i="50"/>
  <c r="AF3525" i="50"/>
  <c r="AF3524" i="50"/>
  <c r="AF3523" i="50"/>
  <c r="AF3522" i="50"/>
  <c r="AF3521" i="50"/>
  <c r="AF3520" i="50"/>
  <c r="AF3519" i="50"/>
  <c r="AF3518" i="50"/>
  <c r="AF3517" i="50"/>
  <c r="AF3516" i="50"/>
  <c r="AF3515" i="50"/>
  <c r="AF3514" i="50"/>
  <c r="AF3513" i="50"/>
  <c r="AF3512" i="50"/>
  <c r="AF3511" i="50"/>
  <c r="AF3510" i="50"/>
  <c r="AF3509" i="50"/>
  <c r="AF3508" i="50"/>
  <c r="AF3507" i="50"/>
  <c r="AF3506" i="50"/>
  <c r="AF3505" i="50"/>
  <c r="AF3504" i="50"/>
  <c r="AF3503" i="50"/>
  <c r="AF3502" i="50"/>
  <c r="AF3501" i="50"/>
  <c r="AF3500" i="50"/>
  <c r="AF3499" i="50"/>
  <c r="AF3498" i="50"/>
  <c r="AF3497" i="50"/>
  <c r="AF3496" i="50"/>
  <c r="AF3495" i="50"/>
  <c r="AF3494" i="50"/>
  <c r="AF3493" i="50"/>
  <c r="AF3492" i="50"/>
  <c r="AF3491" i="50"/>
  <c r="AF3490" i="50"/>
  <c r="AF3489" i="50"/>
  <c r="AF3488" i="50"/>
  <c r="AF3487" i="50"/>
  <c r="AF3486" i="50"/>
  <c r="AF3485" i="50"/>
  <c r="AF3484" i="50"/>
  <c r="AF3483" i="50"/>
  <c r="AF3482" i="50"/>
  <c r="AF3481" i="50"/>
  <c r="AF3480" i="50"/>
  <c r="AF3479" i="50"/>
  <c r="AF3478" i="50"/>
  <c r="AF3477" i="50"/>
  <c r="AF3476" i="50"/>
  <c r="AF3475" i="50"/>
  <c r="AF3474" i="50"/>
  <c r="AF3473" i="50"/>
  <c r="AF3472" i="50"/>
  <c r="AF3471" i="50"/>
  <c r="AF3470" i="50"/>
  <c r="AF3469" i="50"/>
  <c r="AF3468" i="50"/>
  <c r="AF3467" i="50"/>
  <c r="AF3466" i="50"/>
  <c r="AF3465" i="50"/>
  <c r="AF3464" i="50"/>
  <c r="AF3463" i="50"/>
  <c r="AF3462" i="50"/>
  <c r="AF3461" i="50"/>
  <c r="AF3460" i="50"/>
  <c r="AF3459" i="50"/>
  <c r="AF3458" i="50"/>
  <c r="AF3457" i="50"/>
  <c r="AF3456" i="50"/>
  <c r="AF3455" i="50"/>
  <c r="AF3454" i="50"/>
  <c r="AF3453" i="50"/>
  <c r="AF3452" i="50"/>
  <c r="AF3451" i="50"/>
  <c r="AF3450" i="50"/>
  <c r="AF3449" i="50"/>
  <c r="AF3448" i="50"/>
  <c r="AF3447" i="50"/>
  <c r="AF3446" i="50"/>
  <c r="AF3445" i="50"/>
  <c r="AF3444" i="50"/>
  <c r="AF3443" i="50"/>
  <c r="AF3442" i="50"/>
  <c r="AF3441" i="50"/>
  <c r="AF3440" i="50"/>
  <c r="AF3439" i="50"/>
  <c r="AF3438" i="50"/>
  <c r="AF3437" i="50"/>
  <c r="AF3436" i="50"/>
  <c r="AF3435" i="50"/>
  <c r="AF3434" i="50"/>
  <c r="AF3433" i="50"/>
  <c r="AF3432" i="50"/>
  <c r="AF3431" i="50"/>
  <c r="AF3430" i="50"/>
  <c r="AF3429" i="50"/>
  <c r="AF3428" i="50"/>
  <c r="AF3427" i="50"/>
  <c r="AF3426" i="50"/>
  <c r="AF3425" i="50"/>
  <c r="AF3424" i="50"/>
  <c r="AF3423" i="50"/>
  <c r="AF3422" i="50"/>
  <c r="AF3421" i="50"/>
  <c r="AF3420" i="50"/>
  <c r="AF3419" i="50"/>
  <c r="AF3418" i="50"/>
  <c r="AF3417" i="50"/>
  <c r="AF3416" i="50"/>
  <c r="AF3415" i="50"/>
  <c r="AF3414" i="50"/>
  <c r="AF3413" i="50"/>
  <c r="AF3412" i="50"/>
  <c r="AF3411" i="50"/>
  <c r="AF3410" i="50"/>
  <c r="AF3409" i="50"/>
  <c r="AF3408" i="50"/>
  <c r="AF3407" i="50"/>
  <c r="AF3406" i="50"/>
  <c r="AF3405" i="50"/>
  <c r="AF3404" i="50"/>
  <c r="AF3403" i="50"/>
  <c r="AF3402" i="50"/>
  <c r="AF3401" i="50"/>
  <c r="AF3400" i="50"/>
  <c r="AF3399" i="50"/>
  <c r="AF3398" i="50"/>
  <c r="AF3397" i="50"/>
  <c r="AF3396" i="50"/>
  <c r="AF3395" i="50"/>
  <c r="AF3394" i="50"/>
  <c r="AF3393" i="50"/>
  <c r="AF3392" i="50"/>
  <c r="AF3391" i="50"/>
  <c r="AF3390" i="50"/>
  <c r="AF3389" i="50"/>
  <c r="AF3388" i="50"/>
  <c r="AF3387" i="50"/>
  <c r="AF3386" i="50"/>
  <c r="AF3385" i="50"/>
  <c r="AF3384" i="50"/>
  <c r="AF3383" i="50"/>
  <c r="AF3382" i="50"/>
  <c r="AF3381" i="50"/>
  <c r="AF3380" i="50"/>
  <c r="AF3379" i="50"/>
  <c r="AF3378" i="50"/>
  <c r="AF3377" i="50"/>
  <c r="AF3376" i="50"/>
  <c r="AF3375" i="50"/>
  <c r="AF3374" i="50"/>
  <c r="AF3373" i="50"/>
  <c r="AF3372" i="50"/>
  <c r="AF3371" i="50"/>
  <c r="AF3370" i="50"/>
  <c r="AF3369" i="50"/>
  <c r="AF3368" i="50"/>
  <c r="AF3367" i="50"/>
  <c r="AF3366" i="50"/>
  <c r="AF3365" i="50"/>
  <c r="AF3364" i="50"/>
  <c r="AF3363" i="50"/>
  <c r="AF3362" i="50"/>
  <c r="AF3361" i="50"/>
  <c r="AF3360" i="50"/>
  <c r="AF3359" i="50"/>
  <c r="AF3358" i="50"/>
  <c r="AF3357" i="50"/>
  <c r="AF3356" i="50"/>
  <c r="AF3355" i="50"/>
  <c r="AF3354" i="50"/>
  <c r="AF3353" i="50"/>
  <c r="AF3352" i="50"/>
  <c r="AF3351" i="50"/>
  <c r="AF3350" i="50"/>
  <c r="AF3349" i="50"/>
  <c r="AF3348" i="50"/>
  <c r="AF3347" i="50"/>
  <c r="AF3346" i="50"/>
  <c r="AF3345" i="50"/>
  <c r="AF3344" i="50"/>
  <c r="AF3343" i="50"/>
  <c r="AF3342" i="50"/>
  <c r="AF3341" i="50"/>
  <c r="AF3340" i="50"/>
  <c r="AF3339" i="50"/>
  <c r="AF3338" i="50"/>
  <c r="AF3337" i="50"/>
  <c r="AF3336" i="50"/>
  <c r="AF3335" i="50"/>
  <c r="AF3334" i="50"/>
  <c r="AF3333" i="50"/>
  <c r="AF3332" i="50"/>
  <c r="AF3331" i="50"/>
  <c r="AF3330" i="50"/>
  <c r="AF3329" i="50"/>
  <c r="AF3328" i="50"/>
  <c r="AF3327" i="50"/>
  <c r="AF3326" i="50"/>
  <c r="AF3325" i="50"/>
  <c r="AF3324" i="50"/>
  <c r="AF3323" i="50"/>
  <c r="AF3322" i="50"/>
  <c r="AF3321" i="50"/>
  <c r="AF3320" i="50"/>
  <c r="AF3319" i="50"/>
  <c r="AF3318" i="50"/>
  <c r="AF3317" i="50"/>
  <c r="AF3316" i="50"/>
  <c r="AF3315" i="50"/>
  <c r="AF3314" i="50"/>
  <c r="AF3313" i="50"/>
  <c r="AF3312" i="50"/>
  <c r="AF3311" i="50"/>
  <c r="AF3310" i="50"/>
  <c r="AF3309" i="50"/>
  <c r="AF3308" i="50"/>
  <c r="AF3307" i="50"/>
  <c r="AF3306" i="50"/>
  <c r="AF3305" i="50"/>
  <c r="AF3304" i="50"/>
  <c r="AF3303" i="50"/>
  <c r="AF3302" i="50"/>
  <c r="AF3301" i="50"/>
  <c r="AF3300" i="50"/>
  <c r="AF3299" i="50"/>
  <c r="AF3298" i="50"/>
  <c r="AF3297" i="50"/>
  <c r="AF3296" i="50"/>
  <c r="AF3295" i="50"/>
  <c r="AF3294" i="50"/>
  <c r="AF3293" i="50"/>
  <c r="AF3292" i="50"/>
  <c r="AF3291" i="50"/>
  <c r="AF3290" i="50"/>
  <c r="AF3289" i="50"/>
  <c r="AF3288" i="50"/>
  <c r="AF3287" i="50"/>
  <c r="AF3286" i="50"/>
  <c r="AF3285" i="50"/>
  <c r="AF3284" i="50"/>
  <c r="AF3283" i="50"/>
  <c r="AF3282" i="50"/>
  <c r="AF3281" i="50"/>
  <c r="AF3280" i="50"/>
  <c r="AF3279" i="50"/>
  <c r="AF3278" i="50"/>
  <c r="AF3277" i="50"/>
  <c r="AF3276" i="50"/>
  <c r="AF3275" i="50"/>
  <c r="AF3274" i="50"/>
  <c r="AF3273" i="50"/>
  <c r="AF3272" i="50"/>
  <c r="AF3271" i="50"/>
  <c r="AF3270" i="50"/>
  <c r="AF3269" i="50"/>
  <c r="AF3268" i="50"/>
  <c r="AF3267" i="50"/>
  <c r="AF3266" i="50"/>
  <c r="AF3265" i="50"/>
  <c r="AF3264" i="50"/>
  <c r="AF3263" i="50"/>
  <c r="AF3262" i="50"/>
  <c r="AF3261" i="50"/>
  <c r="AF3260" i="50"/>
  <c r="AF3259" i="50"/>
  <c r="AF3258" i="50"/>
  <c r="AF3257" i="50"/>
  <c r="AF3256" i="50"/>
  <c r="AF3255" i="50"/>
  <c r="AF3254" i="50"/>
  <c r="AF3253" i="50"/>
  <c r="AF3252" i="50"/>
  <c r="AF3251" i="50"/>
  <c r="AF3250" i="50"/>
  <c r="AF3249" i="50"/>
  <c r="AF3248" i="50"/>
  <c r="AF3247" i="50"/>
  <c r="AF3246" i="50"/>
  <c r="AF3245" i="50"/>
  <c r="AF3244" i="50"/>
  <c r="AF3243" i="50"/>
  <c r="AF3242" i="50"/>
  <c r="AF3241" i="50"/>
  <c r="AF3240" i="50"/>
  <c r="AF3239" i="50"/>
  <c r="AF3238" i="50"/>
  <c r="AF3237" i="50"/>
  <c r="AF3236" i="50"/>
  <c r="AF3235" i="50"/>
  <c r="AF3234" i="50"/>
  <c r="AF3233" i="50"/>
  <c r="AF3232" i="50"/>
  <c r="AF3231" i="50"/>
  <c r="AF3230" i="50"/>
  <c r="AF3229" i="50"/>
  <c r="AF3228" i="50"/>
  <c r="AF3227" i="50"/>
  <c r="AF3226" i="50"/>
  <c r="AF3225" i="50"/>
  <c r="AF3224" i="50"/>
  <c r="AF3223" i="50"/>
  <c r="AF3222" i="50"/>
  <c r="AF3221" i="50"/>
  <c r="AF3220" i="50"/>
  <c r="AF3219" i="50"/>
  <c r="AF3218" i="50"/>
  <c r="AF3217" i="50"/>
  <c r="AF3216" i="50"/>
  <c r="AF3215" i="50"/>
  <c r="AF3214" i="50"/>
  <c r="AF3213" i="50"/>
  <c r="AF3212" i="50"/>
  <c r="AF3211" i="50"/>
  <c r="AF3210" i="50"/>
  <c r="AF3209" i="50"/>
  <c r="AF3208" i="50"/>
  <c r="AF3207" i="50"/>
  <c r="AF3206" i="50"/>
  <c r="AF3205" i="50"/>
  <c r="AF3204" i="50"/>
  <c r="AF3203" i="50"/>
  <c r="AF3202" i="50"/>
  <c r="AF3201" i="50"/>
  <c r="AF3200" i="50"/>
  <c r="AF3199" i="50"/>
  <c r="AF3198" i="50"/>
  <c r="AF3197" i="50"/>
  <c r="AF3196" i="50"/>
  <c r="AF3195" i="50"/>
  <c r="AF3194" i="50"/>
  <c r="AF3193" i="50"/>
  <c r="AF3192" i="50"/>
  <c r="AF3191" i="50"/>
  <c r="AF3190" i="50"/>
  <c r="AF3189" i="50"/>
  <c r="AF3188" i="50"/>
  <c r="AF3187" i="50"/>
  <c r="AF3186" i="50"/>
  <c r="AF3185" i="50"/>
  <c r="AF3184" i="50"/>
  <c r="AF3183" i="50"/>
  <c r="AF3182" i="50"/>
  <c r="AF3181" i="50"/>
  <c r="AF3180" i="50"/>
  <c r="AF3179" i="50"/>
  <c r="AF3178" i="50"/>
  <c r="AF3177" i="50"/>
  <c r="AF3176" i="50"/>
  <c r="AF3175" i="50"/>
  <c r="AF3174" i="50"/>
  <c r="AF3173" i="50"/>
  <c r="AF3172" i="50"/>
  <c r="AF3171" i="50"/>
  <c r="AF3170" i="50"/>
  <c r="AF3169" i="50"/>
  <c r="AF3168" i="50"/>
  <c r="AF3167" i="50"/>
  <c r="AF3166" i="50"/>
  <c r="AF3165" i="50"/>
  <c r="AF3164" i="50"/>
  <c r="AF3163" i="50"/>
  <c r="AF3162" i="50"/>
  <c r="AF3161" i="50"/>
  <c r="AF3160" i="50"/>
  <c r="AF3159" i="50"/>
  <c r="AF3158" i="50"/>
  <c r="AF3157" i="50"/>
  <c r="AF3156" i="50"/>
  <c r="AF3155" i="50"/>
  <c r="AF3154" i="50"/>
  <c r="AF3153" i="50"/>
  <c r="AF3152" i="50"/>
  <c r="AF3151" i="50"/>
  <c r="AF3150" i="50"/>
  <c r="AF3149" i="50"/>
  <c r="AF3148" i="50"/>
  <c r="AF3147" i="50"/>
  <c r="AF3146" i="50"/>
  <c r="AF3145" i="50"/>
  <c r="AF3144" i="50"/>
  <c r="AF3143" i="50"/>
  <c r="AF3142" i="50"/>
  <c r="AF3141" i="50"/>
  <c r="AF3140" i="50"/>
  <c r="AF3139" i="50"/>
  <c r="AF3138" i="50"/>
  <c r="AF3137" i="50"/>
  <c r="AF3136" i="50"/>
  <c r="AF3135" i="50"/>
  <c r="AF3134" i="50"/>
  <c r="AF3133" i="50"/>
  <c r="AF3132" i="50"/>
  <c r="AF3131" i="50"/>
  <c r="AF3130" i="50"/>
  <c r="AF3129" i="50"/>
  <c r="AF3128" i="50"/>
  <c r="AF3127" i="50"/>
  <c r="AF3126" i="50"/>
  <c r="AF3125" i="50"/>
  <c r="AF3124" i="50"/>
  <c r="AF3123" i="50"/>
  <c r="AF3122" i="50"/>
  <c r="AF3121" i="50"/>
  <c r="AF3120" i="50"/>
  <c r="AF3119" i="50"/>
  <c r="AF3118" i="50"/>
  <c r="AF3117" i="50"/>
  <c r="AF3116" i="50"/>
  <c r="AF3115" i="50"/>
  <c r="AF3114" i="50"/>
  <c r="AF3113" i="50"/>
  <c r="AF3112" i="50"/>
  <c r="AF3111" i="50"/>
  <c r="AF3110" i="50"/>
  <c r="AF3109" i="50"/>
  <c r="AF3108" i="50"/>
  <c r="AF3107" i="50"/>
  <c r="AF3106" i="50"/>
  <c r="AF3105" i="50"/>
  <c r="AF3104" i="50"/>
  <c r="AF3103" i="50"/>
  <c r="AF3102" i="50"/>
  <c r="AF3101" i="50"/>
  <c r="AF3100" i="50"/>
  <c r="AF3099" i="50"/>
  <c r="AF3098" i="50"/>
  <c r="AF3097" i="50"/>
  <c r="AF3096" i="50"/>
  <c r="AF3095" i="50"/>
  <c r="AF3094" i="50"/>
  <c r="AF3093" i="50"/>
  <c r="AF3092" i="50"/>
  <c r="AF3091" i="50"/>
  <c r="AF3090" i="50"/>
  <c r="AF3089" i="50"/>
  <c r="AF3088" i="50"/>
  <c r="AF3087" i="50"/>
  <c r="AF3086" i="50"/>
  <c r="AF3085" i="50"/>
  <c r="AF3084" i="50"/>
  <c r="AF3083" i="50"/>
  <c r="AF3082" i="50"/>
  <c r="AF3081" i="50"/>
  <c r="AF3080" i="50"/>
  <c r="AF3079" i="50"/>
  <c r="AF3078" i="50"/>
  <c r="AF3077" i="50"/>
  <c r="AF3076" i="50"/>
  <c r="AF3075" i="50"/>
  <c r="AF3074" i="50"/>
  <c r="AF3073" i="50"/>
  <c r="AF3072" i="50"/>
  <c r="AF3071" i="50"/>
  <c r="AF3070" i="50"/>
  <c r="AF3069" i="50"/>
  <c r="AF3068" i="50"/>
  <c r="AF3067" i="50"/>
  <c r="AF3066" i="50"/>
  <c r="AF3065" i="50"/>
  <c r="AF3064" i="50"/>
  <c r="AF3063" i="50"/>
  <c r="AF3062" i="50"/>
  <c r="AF3061" i="50"/>
  <c r="AF3060" i="50"/>
  <c r="AF3059" i="50"/>
  <c r="AF3058" i="50"/>
  <c r="AF3057" i="50"/>
  <c r="AF3056" i="50"/>
  <c r="AF3055" i="50"/>
  <c r="AF3054" i="50"/>
  <c r="AF3053" i="50"/>
  <c r="AF3052" i="50"/>
  <c r="AF3051" i="50"/>
  <c r="AF3050" i="50"/>
  <c r="AF3049" i="50"/>
  <c r="AF3048" i="50"/>
  <c r="AF3047" i="50"/>
  <c r="AF3046" i="50"/>
  <c r="AF3045" i="50"/>
  <c r="AF3044" i="50"/>
  <c r="AF3043" i="50"/>
  <c r="AF3042" i="50"/>
  <c r="AF3041" i="50"/>
  <c r="AF3040" i="50"/>
  <c r="AF3039" i="50"/>
  <c r="AF3038" i="50"/>
  <c r="AF3037" i="50"/>
  <c r="AF3036" i="50"/>
  <c r="AF3035" i="50"/>
  <c r="AF3034" i="50"/>
  <c r="AF3033" i="50"/>
  <c r="AF3032" i="50"/>
  <c r="AF3031" i="50"/>
  <c r="AF3030" i="50"/>
  <c r="AF3029" i="50"/>
  <c r="AF3028" i="50"/>
  <c r="AF3027" i="50"/>
  <c r="AF3026" i="50"/>
  <c r="AF3025" i="50"/>
  <c r="AF3024" i="50"/>
  <c r="AF3023" i="50"/>
  <c r="AF3022" i="50"/>
  <c r="AF3021" i="50"/>
  <c r="AF3020" i="50"/>
  <c r="AF3019" i="50"/>
  <c r="AF3018" i="50"/>
  <c r="AF3017" i="50"/>
  <c r="AF3016" i="50"/>
  <c r="AF3015" i="50"/>
  <c r="AF3014" i="50"/>
  <c r="AF3013" i="50"/>
  <c r="AF3012" i="50"/>
  <c r="AF3011" i="50"/>
  <c r="AF3010" i="50"/>
  <c r="AF3009" i="50"/>
  <c r="AF3008" i="50"/>
  <c r="AF3007" i="50"/>
  <c r="AF3006" i="50"/>
  <c r="AF3005" i="50"/>
  <c r="AF3004" i="50"/>
  <c r="AF3003" i="50"/>
  <c r="AF3002" i="50"/>
  <c r="AF3001" i="50"/>
  <c r="AF3000" i="50"/>
  <c r="AF2999" i="50"/>
  <c r="AF2998" i="50"/>
  <c r="AF2997" i="50"/>
  <c r="AF2996" i="50"/>
  <c r="AF2995" i="50"/>
  <c r="AF2994" i="50"/>
  <c r="AF2993" i="50"/>
  <c r="AF2992" i="50"/>
  <c r="AF2991" i="50"/>
  <c r="AF2990" i="50"/>
  <c r="AF2989" i="50"/>
  <c r="AF2988" i="50"/>
  <c r="AF2987" i="50"/>
  <c r="AF2986" i="50"/>
  <c r="AF2985" i="50"/>
  <c r="AF2984" i="50"/>
  <c r="AF2983" i="50"/>
  <c r="AF2982" i="50"/>
  <c r="AF2981" i="50"/>
  <c r="AF2980" i="50"/>
  <c r="AF2979" i="50"/>
  <c r="AF2978" i="50"/>
  <c r="AF2977" i="50"/>
  <c r="AF2976" i="50"/>
  <c r="AF2975" i="50"/>
  <c r="AF2974" i="50"/>
  <c r="AF2973" i="50"/>
  <c r="AF2972" i="50"/>
  <c r="AF2971" i="50"/>
  <c r="AF2970" i="50"/>
  <c r="AF2969" i="50"/>
  <c r="AF2968" i="50"/>
  <c r="AF2967" i="50"/>
  <c r="AF2966" i="50"/>
  <c r="AF2965" i="50"/>
  <c r="AF2964" i="50"/>
  <c r="AF2963" i="50"/>
  <c r="AF2962" i="50"/>
  <c r="AF2961" i="50"/>
  <c r="AF2960" i="50"/>
  <c r="AF2959" i="50"/>
  <c r="AF2958" i="50"/>
  <c r="AF2957" i="50"/>
  <c r="AF2956" i="50"/>
  <c r="AF2955" i="50"/>
  <c r="AF2954" i="50"/>
  <c r="AF2953" i="50"/>
  <c r="AF2952" i="50"/>
  <c r="AF2951" i="50"/>
  <c r="AF2950" i="50"/>
  <c r="AF2949" i="50"/>
  <c r="AF2948" i="50"/>
  <c r="AF2947" i="50"/>
  <c r="AF2946" i="50"/>
  <c r="AF2945" i="50"/>
  <c r="AF2944" i="50"/>
  <c r="AF2943" i="50"/>
  <c r="AF2942" i="50"/>
  <c r="AF2941" i="50"/>
  <c r="AF2940" i="50"/>
  <c r="AF2939" i="50"/>
  <c r="AF2938" i="50"/>
  <c r="AF2937" i="50"/>
  <c r="AF2936" i="50"/>
  <c r="AF2935" i="50"/>
  <c r="AF2934" i="50"/>
  <c r="AF2933" i="50"/>
  <c r="AF2932" i="50"/>
  <c r="AF2931" i="50"/>
  <c r="AF2930" i="50"/>
  <c r="AF2929" i="50"/>
  <c r="AF2928" i="50"/>
  <c r="AF2927" i="50"/>
  <c r="AF2926" i="50"/>
  <c r="AF2925" i="50"/>
  <c r="AF2924" i="50"/>
  <c r="AF2923" i="50"/>
  <c r="AF2922" i="50"/>
  <c r="AF2921" i="50"/>
  <c r="AF2920" i="50"/>
  <c r="AF2919" i="50"/>
  <c r="AF2918" i="50"/>
  <c r="AF2917" i="50"/>
  <c r="AF2916" i="50"/>
  <c r="AF2915" i="50"/>
  <c r="AF2914" i="50"/>
  <c r="AF2913" i="50"/>
  <c r="AF2912" i="50"/>
  <c r="AF2911" i="50"/>
  <c r="AF2910" i="50"/>
  <c r="AF2909" i="50"/>
  <c r="AF2908" i="50"/>
  <c r="AF2907" i="50"/>
  <c r="AF2906" i="50"/>
  <c r="AF2905" i="50"/>
  <c r="AF2904" i="50"/>
  <c r="AF2903" i="50"/>
  <c r="AF2902" i="50"/>
  <c r="AF2901" i="50"/>
  <c r="AF2900" i="50"/>
  <c r="AF2899" i="50"/>
  <c r="AF2898" i="50"/>
  <c r="AF2897" i="50"/>
  <c r="AF2896" i="50"/>
  <c r="AF2895" i="50"/>
  <c r="AF2894" i="50"/>
  <c r="AF2893" i="50"/>
  <c r="AF2892" i="50"/>
  <c r="AF2891" i="50"/>
  <c r="AF2890" i="50"/>
  <c r="AF2889" i="50"/>
  <c r="AF2888" i="50"/>
  <c r="AF2887" i="50"/>
  <c r="AF2886" i="50"/>
  <c r="AF2885" i="50"/>
  <c r="AF2884" i="50"/>
  <c r="AF2883" i="50"/>
  <c r="AF2882" i="50"/>
  <c r="AF2881" i="50"/>
  <c r="AF2880" i="50"/>
  <c r="AF2879" i="50"/>
  <c r="AF2878" i="50"/>
  <c r="AF2877" i="50"/>
  <c r="AF2876" i="50"/>
  <c r="AF2875" i="50"/>
  <c r="AF2874" i="50"/>
  <c r="AF2873" i="50"/>
  <c r="AF2872" i="50"/>
  <c r="AF2871" i="50"/>
  <c r="AF2870" i="50"/>
  <c r="AF2869" i="50"/>
  <c r="AF2868" i="50"/>
  <c r="AF2867" i="50"/>
  <c r="AF2866" i="50"/>
  <c r="AF2865" i="50"/>
  <c r="AF2864" i="50"/>
  <c r="AF2863" i="50"/>
  <c r="AF2862" i="50"/>
  <c r="AF2861" i="50"/>
  <c r="AF2860" i="50"/>
  <c r="AF2859" i="50"/>
  <c r="AF2858" i="50"/>
  <c r="AF2857" i="50"/>
  <c r="AF2856" i="50"/>
  <c r="AF2855" i="50"/>
  <c r="AF2854" i="50"/>
  <c r="AF2853" i="50"/>
  <c r="AF2852" i="50"/>
  <c r="AF2851" i="50"/>
  <c r="AF2850" i="50"/>
  <c r="AF2849" i="50"/>
  <c r="AF2848" i="50"/>
  <c r="AF2847" i="50"/>
  <c r="AF2846" i="50"/>
  <c r="AF2845" i="50"/>
  <c r="AF2844" i="50"/>
  <c r="AF2843" i="50"/>
  <c r="AF2842" i="50"/>
  <c r="AF2841" i="50"/>
  <c r="AF2840" i="50"/>
  <c r="AF2839" i="50"/>
  <c r="AF2838" i="50"/>
  <c r="AF2837" i="50"/>
  <c r="AF2836" i="50"/>
  <c r="AF2835" i="50"/>
  <c r="AF2834" i="50"/>
  <c r="AF2833" i="50"/>
  <c r="AF2832" i="50"/>
  <c r="AF2831" i="50"/>
  <c r="AF2830" i="50"/>
  <c r="AF2829" i="50"/>
  <c r="AF2828" i="50"/>
  <c r="AF2827" i="50"/>
  <c r="AF2826" i="50"/>
  <c r="AF2825" i="50"/>
  <c r="AF2824" i="50"/>
  <c r="AF2823" i="50"/>
  <c r="AF2822" i="50"/>
  <c r="AF2821" i="50"/>
  <c r="AF2820" i="50"/>
  <c r="AF2819" i="50"/>
  <c r="AF2818" i="50"/>
  <c r="AF2817" i="50"/>
  <c r="AF2816" i="50"/>
  <c r="AF2815" i="50"/>
  <c r="AF2814" i="50"/>
  <c r="AF2813" i="50"/>
  <c r="AF2812" i="50"/>
  <c r="AF2811" i="50"/>
  <c r="AF2810" i="50"/>
  <c r="AF2809" i="50"/>
  <c r="AF2808" i="50"/>
  <c r="AF2807" i="50"/>
  <c r="AF2806" i="50"/>
  <c r="AF2805" i="50"/>
  <c r="AF2804" i="50"/>
  <c r="AF2803" i="50"/>
  <c r="AF2802" i="50"/>
  <c r="AF2801" i="50"/>
  <c r="AF2800" i="50"/>
  <c r="AF2799" i="50"/>
  <c r="AF2798" i="50"/>
  <c r="AF2797" i="50"/>
  <c r="AF2796" i="50"/>
  <c r="AF2795" i="50"/>
  <c r="AF2794" i="50"/>
  <c r="AF2793" i="50"/>
  <c r="AF2792" i="50"/>
  <c r="AF2791" i="50"/>
  <c r="AF2790" i="50"/>
  <c r="AF2789" i="50"/>
  <c r="AF2788" i="50"/>
  <c r="AF2787" i="50"/>
  <c r="AF2786" i="50"/>
  <c r="AF2785" i="50"/>
  <c r="AF2784" i="50"/>
  <c r="AF2783" i="50"/>
  <c r="AF2782" i="50"/>
  <c r="AF2781" i="50"/>
  <c r="AF2780" i="50"/>
  <c r="AF2779" i="50"/>
  <c r="AF2778" i="50"/>
  <c r="AF2777" i="50"/>
  <c r="AF2776" i="50"/>
  <c r="AF2775" i="50"/>
  <c r="AF2774" i="50"/>
  <c r="AF2773" i="50"/>
  <c r="AF2772" i="50"/>
  <c r="AF2771" i="50"/>
  <c r="AF2770" i="50"/>
  <c r="AF2769" i="50"/>
  <c r="AF2768" i="50"/>
  <c r="AF2767" i="50"/>
  <c r="AF2766" i="50"/>
  <c r="AF2765" i="50"/>
  <c r="AF2764" i="50"/>
  <c r="AF2763" i="50"/>
  <c r="AF2762" i="50"/>
  <c r="AF2761" i="50"/>
  <c r="AF2760" i="50"/>
  <c r="AF2759" i="50"/>
  <c r="AF2758" i="50"/>
  <c r="AF2757" i="50"/>
  <c r="AF2756" i="50"/>
  <c r="AF2755" i="50"/>
  <c r="AF2754" i="50"/>
  <c r="AF2753" i="50"/>
  <c r="AF2752" i="50"/>
  <c r="AF2751" i="50"/>
  <c r="AF2750" i="50"/>
  <c r="AF2749" i="50"/>
  <c r="AF2748" i="50"/>
  <c r="AF2747" i="50"/>
  <c r="AF2746" i="50"/>
  <c r="AF2745" i="50"/>
  <c r="AF2744" i="50"/>
  <c r="AF2743" i="50"/>
  <c r="AF2742" i="50"/>
  <c r="AF2741" i="50"/>
  <c r="AF2740" i="50"/>
  <c r="AF2739" i="50"/>
  <c r="AF2738" i="50"/>
  <c r="AF2737" i="50"/>
  <c r="AF2736" i="50"/>
  <c r="AF2735" i="50"/>
  <c r="AF2734" i="50"/>
  <c r="AF2733" i="50"/>
  <c r="AF2732" i="50"/>
  <c r="AF2731" i="50"/>
  <c r="AF2730" i="50"/>
  <c r="AF2729" i="50"/>
  <c r="AF2728" i="50"/>
  <c r="AF2727" i="50"/>
  <c r="AF2726" i="50"/>
  <c r="AF2725" i="50"/>
  <c r="AF2724" i="50"/>
  <c r="AF2723" i="50"/>
  <c r="AF2722" i="50"/>
  <c r="AF2721" i="50"/>
  <c r="AF2720" i="50"/>
  <c r="AF2719" i="50"/>
  <c r="AF2718" i="50"/>
  <c r="AF2717" i="50"/>
  <c r="AF2716" i="50"/>
  <c r="AF2715" i="50"/>
  <c r="AF2714" i="50"/>
  <c r="AF2713" i="50"/>
  <c r="AF2712" i="50"/>
  <c r="AF2711" i="50"/>
  <c r="AF2710" i="50"/>
  <c r="AF2709" i="50"/>
  <c r="AF2708" i="50"/>
  <c r="AF2707" i="50"/>
  <c r="AF2706" i="50"/>
  <c r="AF2705" i="50"/>
  <c r="AF2704" i="50"/>
  <c r="AF2703" i="50"/>
  <c r="AF2702" i="50"/>
  <c r="AF2701" i="50"/>
  <c r="AF2700" i="50"/>
  <c r="AF2699" i="50"/>
  <c r="AF2698" i="50"/>
  <c r="AF2697" i="50"/>
  <c r="AF2696" i="50"/>
  <c r="AF2695" i="50"/>
  <c r="AF2694" i="50"/>
  <c r="AF2693" i="50"/>
  <c r="AF2692" i="50"/>
  <c r="AF2691" i="50"/>
  <c r="AF2690" i="50"/>
  <c r="AF2689" i="50"/>
  <c r="AF2688" i="50"/>
  <c r="AF2687" i="50"/>
  <c r="AF2686" i="50"/>
  <c r="AF2685" i="50"/>
  <c r="AF2684" i="50"/>
  <c r="AF2683" i="50"/>
  <c r="AF2682" i="50"/>
  <c r="AF2681" i="50"/>
  <c r="AF2680" i="50"/>
  <c r="AF2679" i="50"/>
  <c r="AF2678" i="50"/>
  <c r="AF2677" i="50"/>
  <c r="AF2676" i="50"/>
  <c r="AF2675" i="50"/>
  <c r="AF2674" i="50"/>
  <c r="AF2673" i="50"/>
  <c r="AF2672" i="50"/>
  <c r="AF2671" i="50"/>
  <c r="AF2670" i="50"/>
  <c r="AF2669" i="50"/>
  <c r="AF2668" i="50"/>
  <c r="AF2667" i="50"/>
  <c r="AF2666" i="50"/>
  <c r="AF2665" i="50"/>
  <c r="AF2664" i="50"/>
  <c r="AF2663" i="50"/>
  <c r="AF2662" i="50"/>
  <c r="AF2661" i="50"/>
  <c r="AF2660" i="50"/>
  <c r="AF2659" i="50"/>
  <c r="AF2658" i="50"/>
  <c r="AF2657" i="50"/>
  <c r="AF2656" i="50"/>
  <c r="AF2655" i="50"/>
  <c r="AF2654" i="50"/>
  <c r="AF2653" i="50"/>
  <c r="AF2652" i="50"/>
  <c r="AF2651" i="50"/>
  <c r="AF2650" i="50"/>
  <c r="AF2649" i="50"/>
  <c r="AF2648" i="50"/>
  <c r="AF2647" i="50"/>
  <c r="AF2646" i="50"/>
  <c r="AF2645" i="50"/>
  <c r="AF2644" i="50"/>
  <c r="AF2643" i="50"/>
  <c r="AF2642" i="50"/>
  <c r="AF2641" i="50"/>
  <c r="AF2640" i="50"/>
  <c r="AF2639" i="50"/>
  <c r="AF2638" i="50"/>
  <c r="AF2637" i="50"/>
  <c r="AF2636" i="50"/>
  <c r="AF2635" i="50"/>
  <c r="AF2634" i="50"/>
  <c r="AF2633" i="50"/>
  <c r="AF2632" i="50"/>
  <c r="AF2631" i="50"/>
  <c r="AF2630" i="50"/>
  <c r="AF2629" i="50"/>
  <c r="AF2628" i="50"/>
  <c r="AF2627" i="50"/>
  <c r="AF2626" i="50"/>
  <c r="AF2625" i="50"/>
  <c r="AF2624" i="50"/>
  <c r="AF2623" i="50"/>
  <c r="AF2622" i="50"/>
  <c r="AF2621" i="50"/>
  <c r="AF2620" i="50"/>
  <c r="AF2619" i="50"/>
  <c r="AF2618" i="50"/>
  <c r="AF2617" i="50"/>
  <c r="AF2616" i="50"/>
  <c r="AF2615" i="50"/>
  <c r="AF2614" i="50"/>
  <c r="AF2613" i="50"/>
  <c r="AF2612" i="50"/>
  <c r="AF2611" i="50"/>
  <c r="AF2610" i="50"/>
  <c r="AF2609" i="50"/>
  <c r="AF2608" i="50"/>
  <c r="AF2607" i="50"/>
  <c r="AF2606" i="50"/>
  <c r="AF2605" i="50"/>
  <c r="AF2604" i="50"/>
  <c r="AF2603" i="50"/>
  <c r="AF2602" i="50"/>
  <c r="AF2601" i="50"/>
  <c r="AF2600" i="50"/>
  <c r="AF2599" i="50"/>
  <c r="AF2598" i="50"/>
  <c r="AF2597" i="50"/>
  <c r="AF2596" i="50"/>
  <c r="AF2595" i="50"/>
  <c r="AF2594" i="50"/>
  <c r="AF2593" i="50"/>
  <c r="AF2592" i="50"/>
  <c r="AF2591" i="50"/>
  <c r="AF2590" i="50"/>
  <c r="AF2589" i="50"/>
  <c r="AF2588" i="50"/>
  <c r="AF2587" i="50"/>
  <c r="AF2586" i="50"/>
  <c r="AF2585" i="50"/>
  <c r="AF2584" i="50"/>
  <c r="AF2583" i="50"/>
  <c r="AF2582" i="50"/>
  <c r="AF2581" i="50"/>
  <c r="AF2580" i="50"/>
  <c r="AF2579" i="50"/>
  <c r="AF2578" i="50"/>
  <c r="AF2577" i="50"/>
  <c r="AF2576" i="50"/>
  <c r="AF2575" i="50"/>
  <c r="AF2574" i="50"/>
  <c r="AF2573" i="50"/>
  <c r="AF2572" i="50"/>
  <c r="AF2571" i="50"/>
  <c r="AF2570" i="50"/>
  <c r="AF2569" i="50"/>
  <c r="AF2568" i="50"/>
  <c r="AF2567" i="50"/>
  <c r="AF2566" i="50"/>
  <c r="AF2565" i="50"/>
  <c r="AF2564" i="50"/>
  <c r="AF2563" i="50"/>
  <c r="AF2562" i="50"/>
  <c r="AF2561" i="50"/>
  <c r="AF2560" i="50"/>
  <c r="AF2559" i="50"/>
  <c r="AF2558" i="50"/>
  <c r="AF2557" i="50"/>
  <c r="AF2556" i="50"/>
  <c r="AF2555" i="50"/>
  <c r="AF2554" i="50"/>
  <c r="AF2553" i="50"/>
  <c r="AF2552" i="50"/>
  <c r="AF2551" i="50"/>
  <c r="AF2550" i="50"/>
  <c r="AF2549" i="50"/>
  <c r="AF2548" i="50"/>
  <c r="AF2547" i="50"/>
  <c r="AF2546" i="50"/>
  <c r="AF2545" i="50"/>
  <c r="AF2544" i="50"/>
  <c r="AF2543" i="50"/>
  <c r="AF2542" i="50"/>
  <c r="AF2541" i="50"/>
  <c r="AF2540" i="50"/>
  <c r="AF2539" i="50"/>
  <c r="AF2538" i="50"/>
  <c r="AF2537" i="50"/>
  <c r="AF2536" i="50"/>
  <c r="AF2535" i="50"/>
  <c r="AF2534" i="50"/>
  <c r="AF2533" i="50"/>
  <c r="AF2532" i="50"/>
  <c r="AF2531" i="50"/>
  <c r="AF2530" i="50"/>
  <c r="AF2529" i="50"/>
  <c r="AF2528" i="50"/>
  <c r="AF2527" i="50"/>
  <c r="AF2526" i="50"/>
  <c r="AF2525" i="50"/>
  <c r="AF2524" i="50"/>
  <c r="AF2523" i="50"/>
  <c r="AF2522" i="50"/>
  <c r="AF2521" i="50"/>
  <c r="AF2520" i="50"/>
  <c r="AF2519" i="50"/>
  <c r="AF2518" i="50"/>
  <c r="AF2517" i="50"/>
  <c r="AF2516" i="50"/>
  <c r="AF2515" i="50"/>
  <c r="AF2514" i="50"/>
  <c r="AF2513" i="50"/>
  <c r="AF2512" i="50"/>
  <c r="AF2511" i="50"/>
  <c r="AF2510" i="50"/>
  <c r="AF2509" i="50"/>
  <c r="AF2508" i="50"/>
  <c r="AF2507" i="50"/>
  <c r="AF2506" i="50"/>
  <c r="AF2505" i="50"/>
  <c r="AF2504" i="50"/>
  <c r="AF2503" i="50"/>
  <c r="AF2502" i="50"/>
  <c r="AF2501" i="50"/>
  <c r="AF2500" i="50"/>
  <c r="AF2499" i="50"/>
  <c r="AF2498" i="50"/>
  <c r="AF2497" i="50"/>
  <c r="AF2496" i="50"/>
  <c r="AF2495" i="50"/>
  <c r="AF2494" i="50"/>
  <c r="AF2493" i="50"/>
  <c r="AF2492" i="50"/>
  <c r="AF2491" i="50"/>
  <c r="AF2490" i="50"/>
  <c r="AF2489" i="50"/>
  <c r="AF2488" i="50"/>
  <c r="AF2487" i="50"/>
  <c r="AF2486" i="50"/>
  <c r="AF2485" i="50"/>
  <c r="AF2484" i="50"/>
  <c r="AF2483" i="50"/>
  <c r="AF2482" i="50"/>
  <c r="AF2481" i="50"/>
  <c r="AF2480" i="50"/>
  <c r="AF2479" i="50"/>
  <c r="AF2478" i="50"/>
  <c r="AF2477" i="50"/>
  <c r="AF2476" i="50"/>
  <c r="AF2475" i="50"/>
  <c r="AF2474" i="50"/>
  <c r="AF2473" i="50"/>
  <c r="AF2472" i="50"/>
  <c r="AF2471" i="50"/>
  <c r="AF2470" i="50"/>
  <c r="AF2469" i="50"/>
  <c r="AF2468" i="50"/>
  <c r="AF2467" i="50"/>
  <c r="AF2466" i="50"/>
  <c r="AF2465" i="50"/>
  <c r="AF2464" i="50"/>
  <c r="AF2463" i="50"/>
  <c r="AF2462" i="50"/>
  <c r="AF2461" i="50"/>
  <c r="AF2460" i="50"/>
  <c r="AF2459" i="50"/>
  <c r="AF2458" i="50"/>
  <c r="AF2457" i="50"/>
  <c r="AF2456" i="50"/>
  <c r="AF2455" i="50"/>
  <c r="AF2454" i="50"/>
  <c r="AF2453" i="50"/>
  <c r="AF2452" i="50"/>
  <c r="AF2451" i="50"/>
  <c r="AF2450" i="50"/>
  <c r="AF2449" i="50"/>
  <c r="AF2448" i="50"/>
  <c r="AF2447" i="50"/>
  <c r="AF2446" i="50"/>
  <c r="AF2445" i="50"/>
  <c r="AF2444" i="50"/>
  <c r="AF2443" i="50"/>
  <c r="AF2442" i="50"/>
  <c r="AF2441" i="50"/>
  <c r="AF2440" i="50"/>
  <c r="AF2439" i="50"/>
  <c r="AF2438" i="50"/>
  <c r="AF2437" i="50"/>
  <c r="AF2436" i="50"/>
  <c r="AF2435" i="50"/>
  <c r="AF2434" i="50"/>
  <c r="AF2433" i="50"/>
  <c r="AF2432" i="50"/>
  <c r="AF2431" i="50"/>
  <c r="AF2430" i="50"/>
  <c r="AF2429" i="50"/>
  <c r="AF2428" i="50"/>
  <c r="AF2427" i="50"/>
  <c r="AF2426" i="50"/>
  <c r="AF2425" i="50"/>
  <c r="AF2424" i="50"/>
  <c r="AF2423" i="50"/>
  <c r="AF2422" i="50"/>
  <c r="AF2421" i="50"/>
  <c r="AF2420" i="50"/>
  <c r="AF2419" i="50"/>
  <c r="AF2418" i="50"/>
  <c r="AF2417" i="50"/>
  <c r="AF2416" i="50"/>
  <c r="AF2415" i="50"/>
  <c r="AF2414" i="50"/>
  <c r="AF2413" i="50"/>
  <c r="AF2412" i="50"/>
  <c r="AF2411" i="50"/>
  <c r="AF2410" i="50"/>
  <c r="AF2409" i="50"/>
  <c r="AF2408" i="50"/>
  <c r="AF2407" i="50"/>
  <c r="AF2406" i="50"/>
  <c r="AF2405" i="50"/>
  <c r="AF2404" i="50"/>
  <c r="AF2403" i="50"/>
  <c r="AF2402" i="50"/>
  <c r="AF2401" i="50"/>
  <c r="AF2400" i="50"/>
  <c r="AF2399" i="50"/>
  <c r="AF2398" i="50"/>
  <c r="AF2397" i="50"/>
  <c r="AF2396" i="50"/>
  <c r="AF2395" i="50"/>
  <c r="AF2394" i="50"/>
  <c r="AF2393" i="50"/>
  <c r="AF2392" i="50"/>
  <c r="AF2391" i="50"/>
  <c r="AF2390" i="50"/>
  <c r="AF2389" i="50"/>
  <c r="AF2388" i="50"/>
  <c r="AF2387" i="50"/>
  <c r="AF2386" i="50"/>
  <c r="AF2385" i="50"/>
  <c r="AF2384" i="50"/>
  <c r="AF2383" i="50"/>
  <c r="AF2382" i="50"/>
  <c r="AF2381" i="50"/>
  <c r="AF2380" i="50"/>
  <c r="AF2379" i="50"/>
  <c r="AF2378" i="50"/>
  <c r="AF2377" i="50"/>
  <c r="AF2376" i="50"/>
  <c r="AF2375" i="50"/>
  <c r="AF2374" i="50"/>
  <c r="AF2373" i="50"/>
  <c r="AF2372" i="50"/>
  <c r="AF2371" i="50"/>
  <c r="AF2370" i="50"/>
  <c r="AF2369" i="50"/>
  <c r="AF2368" i="50"/>
  <c r="AF2367" i="50"/>
  <c r="AF2366" i="50"/>
  <c r="AF2365" i="50"/>
  <c r="AF2364" i="50"/>
  <c r="AF2363" i="50"/>
  <c r="AF2362" i="50"/>
  <c r="AF2361" i="50"/>
  <c r="AF2360" i="50"/>
  <c r="AF2359" i="50"/>
  <c r="AF2358" i="50"/>
  <c r="AF2357" i="50"/>
  <c r="AF2356" i="50"/>
  <c r="AF2355" i="50"/>
  <c r="AF2354" i="50"/>
  <c r="AF2353" i="50"/>
  <c r="AF2352" i="50"/>
  <c r="AF2351" i="50"/>
  <c r="AF2350" i="50"/>
  <c r="AF2349" i="50"/>
  <c r="AF2348" i="50"/>
  <c r="AF2347" i="50"/>
  <c r="AF2346" i="50"/>
  <c r="AF2345" i="50"/>
  <c r="AF2344" i="50"/>
  <c r="AF2343" i="50"/>
  <c r="AF2342" i="50"/>
  <c r="AF2341" i="50"/>
  <c r="AF2340" i="50"/>
  <c r="AF2339" i="50"/>
  <c r="AF2338" i="50"/>
  <c r="AF2337" i="50"/>
  <c r="AF2336" i="50"/>
  <c r="AF2335" i="50"/>
  <c r="AF2334" i="50"/>
  <c r="AF2333" i="50"/>
  <c r="AF2332" i="50"/>
  <c r="AF2331" i="50"/>
  <c r="AF2330" i="50"/>
  <c r="AF2329" i="50"/>
  <c r="AF2328" i="50"/>
  <c r="AF2327" i="50"/>
  <c r="AF2326" i="50"/>
  <c r="AF2325" i="50"/>
  <c r="AF2324" i="50"/>
  <c r="AF2323" i="50"/>
  <c r="AF2322" i="50"/>
  <c r="AF2321" i="50"/>
  <c r="AF2320" i="50"/>
  <c r="AF2319" i="50"/>
  <c r="AF2318" i="50"/>
  <c r="AF2317" i="50"/>
  <c r="AF2316" i="50"/>
  <c r="AF2315" i="50"/>
  <c r="AF2314" i="50"/>
  <c r="AF2313" i="50"/>
  <c r="AF2312" i="50"/>
  <c r="AF2311" i="50"/>
  <c r="AF2310" i="50"/>
  <c r="AF2309" i="50"/>
  <c r="AF2308" i="50"/>
  <c r="AF2307" i="50"/>
  <c r="AF2306" i="50"/>
  <c r="AF2305" i="50"/>
  <c r="AF2304" i="50"/>
  <c r="AF2303" i="50"/>
  <c r="AF2302" i="50"/>
  <c r="AF2301" i="50"/>
  <c r="AF2300" i="50"/>
  <c r="AF2299" i="50"/>
  <c r="AF2298" i="50"/>
  <c r="AF2297" i="50"/>
  <c r="AF2296" i="50"/>
  <c r="AF2295" i="50"/>
  <c r="AF2294" i="50"/>
  <c r="AF2293" i="50"/>
  <c r="AF2292" i="50"/>
  <c r="AF2291" i="50"/>
  <c r="AF2290" i="50"/>
  <c r="AF2289" i="50"/>
  <c r="AF2288" i="50"/>
  <c r="AF2287" i="50"/>
  <c r="AF2286" i="50"/>
  <c r="AF2285" i="50"/>
  <c r="AF2284" i="50"/>
  <c r="AF2283" i="50"/>
  <c r="AF2282" i="50"/>
  <c r="AF2281" i="50"/>
  <c r="AF2280" i="50"/>
  <c r="AF2279" i="50"/>
  <c r="AF2278" i="50"/>
  <c r="AF2277" i="50"/>
  <c r="AF2276" i="50"/>
  <c r="AF2275" i="50"/>
  <c r="AF2274" i="50"/>
  <c r="AF2273" i="50"/>
  <c r="AF2272" i="50"/>
  <c r="AF2271" i="50"/>
  <c r="AF2270" i="50"/>
  <c r="AF2269" i="50"/>
  <c r="AF2268" i="50"/>
  <c r="AF2267" i="50"/>
  <c r="AF2266" i="50"/>
  <c r="AF2265" i="50"/>
  <c r="AF2264" i="50"/>
  <c r="AF2263" i="50"/>
  <c r="AF2262" i="50"/>
  <c r="AF2261" i="50"/>
  <c r="AF2260" i="50"/>
  <c r="AF2259" i="50"/>
  <c r="AF2258" i="50"/>
  <c r="AF2257" i="50"/>
  <c r="AF2256" i="50"/>
  <c r="AF2255" i="50"/>
  <c r="AF2254" i="50"/>
  <c r="AF2253" i="50"/>
  <c r="AF2252" i="50"/>
  <c r="AF2251" i="50"/>
  <c r="AF2250" i="50"/>
  <c r="AF2249" i="50"/>
  <c r="AF2248" i="50"/>
  <c r="AF2247" i="50"/>
  <c r="AF2246" i="50"/>
  <c r="AF2245" i="50"/>
  <c r="AF2244" i="50"/>
  <c r="AF2243" i="50"/>
  <c r="AF2242" i="50"/>
  <c r="AF2241" i="50"/>
  <c r="AF2240" i="50"/>
  <c r="AF2239" i="50"/>
  <c r="AF2238" i="50"/>
  <c r="AF2237" i="50"/>
  <c r="AF2236" i="50"/>
  <c r="AF2235" i="50"/>
  <c r="AF2234" i="50"/>
  <c r="AF2233" i="50"/>
  <c r="AF2232" i="50"/>
  <c r="AF2231" i="50"/>
  <c r="AF2230" i="50"/>
  <c r="AF2229" i="50"/>
  <c r="AF2228" i="50"/>
  <c r="AF2227" i="50"/>
  <c r="AF2226" i="50"/>
  <c r="AF2225" i="50"/>
  <c r="AF2224" i="50"/>
  <c r="AF2223" i="50"/>
  <c r="AF2222" i="50"/>
  <c r="AF2221" i="50"/>
  <c r="AF2220" i="50"/>
  <c r="AF2219" i="50"/>
  <c r="AF2218" i="50"/>
  <c r="AF2217" i="50"/>
  <c r="AF2216" i="50"/>
  <c r="AF2215" i="50"/>
  <c r="AF2214" i="50"/>
  <c r="AF2213" i="50"/>
  <c r="AF2212" i="50"/>
  <c r="AF2211" i="50"/>
  <c r="AF2210" i="50"/>
  <c r="AF2209" i="50"/>
  <c r="AF2208" i="50"/>
  <c r="AF2207" i="50"/>
  <c r="AF2206" i="50"/>
  <c r="AF2205" i="50"/>
  <c r="AF2204" i="50"/>
  <c r="AF2203" i="50"/>
  <c r="AF2202" i="50"/>
  <c r="AF2201" i="50"/>
  <c r="AF2200" i="50"/>
  <c r="AF2199" i="50"/>
  <c r="AF2198" i="50"/>
  <c r="AF2197" i="50"/>
  <c r="AF2196" i="50"/>
  <c r="AF2195" i="50"/>
  <c r="AF2194" i="50"/>
  <c r="AF2193" i="50"/>
  <c r="AF2192" i="50"/>
  <c r="AF2191" i="50"/>
  <c r="AF2190" i="50"/>
  <c r="AF2189" i="50"/>
  <c r="AF2188" i="50"/>
  <c r="AF2187" i="50"/>
  <c r="AF2186" i="50"/>
  <c r="AF2185" i="50"/>
  <c r="AF2184" i="50"/>
  <c r="AF2183" i="50"/>
  <c r="AF2182" i="50"/>
  <c r="AF2181" i="50"/>
  <c r="AF2180" i="50"/>
  <c r="AF2179" i="50"/>
  <c r="AF2178" i="50"/>
  <c r="AF2177" i="50"/>
  <c r="AF2176" i="50"/>
  <c r="AF2175" i="50"/>
  <c r="AF2174" i="50"/>
  <c r="AF2173" i="50"/>
  <c r="AF2172" i="50"/>
  <c r="AF2171" i="50"/>
  <c r="AF2170" i="50"/>
  <c r="AF2169" i="50"/>
  <c r="AF2168" i="50"/>
  <c r="AF2167" i="50"/>
  <c r="AF2166" i="50"/>
  <c r="AF2165" i="50"/>
  <c r="AF2164" i="50"/>
  <c r="AF2163" i="50"/>
  <c r="AF2162" i="50"/>
  <c r="AF2161" i="50"/>
  <c r="AF2160" i="50"/>
  <c r="AF2159" i="50"/>
  <c r="AF2158" i="50"/>
  <c r="AF2157" i="50"/>
  <c r="AF2156" i="50"/>
  <c r="AF2155" i="50"/>
  <c r="AF2154" i="50"/>
  <c r="AF2153" i="50"/>
  <c r="AF2152" i="50"/>
  <c r="AF2151" i="50"/>
  <c r="AF2150" i="50"/>
  <c r="AF2149" i="50"/>
  <c r="AF2148" i="50"/>
  <c r="AF2147" i="50"/>
  <c r="AF2146" i="50"/>
  <c r="AF2145" i="50"/>
  <c r="AF2144" i="50"/>
  <c r="AF2143" i="50"/>
  <c r="AF2142" i="50"/>
  <c r="AF2141" i="50"/>
  <c r="AF2140" i="50"/>
  <c r="AF2139" i="50"/>
  <c r="AF2138" i="50"/>
  <c r="AF2137" i="50"/>
  <c r="AF2136" i="50"/>
  <c r="AF2135" i="50"/>
  <c r="AF2134" i="50"/>
  <c r="AF2133" i="50"/>
  <c r="AF2132" i="50"/>
  <c r="AF2131" i="50"/>
  <c r="AF2130" i="50"/>
  <c r="AF2129" i="50"/>
  <c r="AF2128" i="50"/>
  <c r="AF2127" i="50"/>
  <c r="AF2126" i="50"/>
  <c r="AF2125" i="50"/>
  <c r="AF2124" i="50"/>
  <c r="AF2123" i="50"/>
  <c r="AF2122" i="50"/>
  <c r="AF2121" i="50"/>
  <c r="AF2120" i="50"/>
  <c r="AF2119" i="50"/>
  <c r="AF2118" i="50"/>
  <c r="AF2117" i="50"/>
  <c r="AF2116" i="50"/>
  <c r="AF2115" i="50"/>
  <c r="AF2114" i="50"/>
  <c r="AF2113" i="50"/>
  <c r="AF2112" i="50"/>
  <c r="AF2111" i="50"/>
  <c r="AF2110" i="50"/>
  <c r="AF2109" i="50"/>
  <c r="AF2108" i="50"/>
  <c r="AF2107" i="50"/>
  <c r="AF2106" i="50"/>
  <c r="AF2105" i="50"/>
  <c r="AF2104" i="50"/>
  <c r="AF2103" i="50"/>
  <c r="AF2102" i="50"/>
  <c r="AF2101" i="50"/>
  <c r="AF2100" i="50"/>
  <c r="AF2099" i="50"/>
  <c r="AF2098" i="50"/>
  <c r="AF2097" i="50"/>
  <c r="AF2096" i="50"/>
  <c r="AF2095" i="50"/>
  <c r="AF2094" i="50"/>
  <c r="AF2093" i="50"/>
  <c r="AF2092" i="50"/>
  <c r="AF2091" i="50"/>
  <c r="AF2090" i="50"/>
  <c r="AF2089" i="50"/>
  <c r="AF2088" i="50"/>
  <c r="AF2087" i="50"/>
  <c r="AF2086" i="50"/>
  <c r="AF2085" i="50"/>
  <c r="AF2084" i="50"/>
  <c r="AF2083" i="50"/>
  <c r="AF2082" i="50"/>
  <c r="AF2081" i="50"/>
  <c r="AF2080" i="50"/>
  <c r="AF2079" i="50"/>
  <c r="AF2078" i="50"/>
  <c r="AF2077" i="50"/>
  <c r="AF2076" i="50"/>
  <c r="AF2075" i="50"/>
  <c r="AF2074" i="50"/>
  <c r="AF2073" i="50"/>
  <c r="AF2072" i="50"/>
  <c r="AF2071" i="50"/>
  <c r="AF2070" i="50"/>
  <c r="AF2069" i="50"/>
  <c r="AF2068" i="50"/>
  <c r="AF2067" i="50"/>
  <c r="AF2066" i="50"/>
  <c r="AF2065" i="50"/>
  <c r="AF2064" i="50"/>
  <c r="AF2063" i="50"/>
  <c r="AF2062" i="50"/>
  <c r="AF2061" i="50"/>
  <c r="AF2060" i="50"/>
  <c r="AF2059" i="50"/>
  <c r="AF2058" i="50"/>
  <c r="AF2057" i="50"/>
  <c r="AF2056" i="50"/>
  <c r="AF2055" i="50"/>
  <c r="AF2054" i="50"/>
  <c r="AF2053" i="50"/>
  <c r="AF2052" i="50"/>
  <c r="AF2051" i="50"/>
  <c r="AF2050" i="50"/>
  <c r="AF2049" i="50"/>
  <c r="AF2048" i="50"/>
  <c r="AF2047" i="50"/>
  <c r="AF2046" i="50"/>
  <c r="AF2045" i="50"/>
  <c r="AF2044" i="50"/>
  <c r="AF2043" i="50"/>
  <c r="AF2042" i="50"/>
  <c r="AF2041" i="50"/>
  <c r="AF2040" i="50"/>
  <c r="AF2039" i="50"/>
  <c r="AF2038" i="50"/>
  <c r="AF2037" i="50"/>
  <c r="AF2036" i="50"/>
  <c r="AF2035" i="50"/>
  <c r="AF2034" i="50"/>
  <c r="AF2033" i="50"/>
  <c r="AF2032" i="50"/>
  <c r="AF2031" i="50"/>
  <c r="AF2030" i="50"/>
  <c r="AF2029" i="50"/>
  <c r="AF2028" i="50"/>
  <c r="AF2027" i="50"/>
  <c r="AF2026" i="50"/>
  <c r="AF2025" i="50"/>
  <c r="AF2024" i="50"/>
  <c r="AF2023" i="50"/>
  <c r="AF2022" i="50"/>
  <c r="AF2021" i="50"/>
  <c r="AF2020" i="50"/>
  <c r="AF2019" i="50"/>
  <c r="AF2018" i="50"/>
  <c r="AF2017" i="50"/>
  <c r="AF2016" i="50"/>
  <c r="AF2015" i="50"/>
  <c r="AF2014" i="50"/>
  <c r="AF2013" i="50"/>
  <c r="AF2012" i="50"/>
  <c r="AF2011" i="50"/>
  <c r="AF2010" i="50"/>
  <c r="AF2009" i="50"/>
  <c r="AF2008" i="50"/>
  <c r="AF2007" i="50"/>
  <c r="AF2006" i="50"/>
  <c r="AF2005" i="50"/>
  <c r="AF2004" i="50"/>
  <c r="AF2003" i="50"/>
  <c r="AF2002" i="50"/>
  <c r="AF2001" i="50"/>
  <c r="AF2000" i="50"/>
  <c r="AF1999" i="50"/>
  <c r="AF1998" i="50"/>
  <c r="AF1997" i="50"/>
  <c r="AF1996" i="50"/>
  <c r="AF1995" i="50"/>
  <c r="AF1994" i="50"/>
  <c r="AF1993" i="50"/>
  <c r="AF1992" i="50"/>
  <c r="AF1991" i="50"/>
  <c r="AF1990" i="50"/>
  <c r="AF1989" i="50"/>
  <c r="AF1988" i="50"/>
  <c r="AF1987" i="50"/>
  <c r="AF1986" i="50"/>
  <c r="AF1985" i="50"/>
  <c r="AF1984" i="50"/>
  <c r="AF1983" i="50"/>
  <c r="AF1982" i="50"/>
  <c r="AF1981" i="50"/>
  <c r="AF1980" i="50"/>
  <c r="AF1979" i="50"/>
  <c r="AF1978" i="50"/>
  <c r="AF1977" i="50"/>
  <c r="AF1976" i="50"/>
  <c r="AF1975" i="50"/>
  <c r="AF1974" i="50"/>
  <c r="AF1973" i="50"/>
  <c r="AF1972" i="50"/>
  <c r="AF1971" i="50"/>
  <c r="AF1970" i="50"/>
  <c r="AF1969" i="50"/>
  <c r="AF1968" i="50"/>
  <c r="AF1967" i="50"/>
  <c r="AF1966" i="50"/>
  <c r="AF1965" i="50"/>
  <c r="AF1964" i="50"/>
  <c r="AF1963" i="50"/>
  <c r="AF1962" i="50"/>
  <c r="AF1961" i="50"/>
  <c r="AF1960" i="50"/>
  <c r="AF1959" i="50"/>
  <c r="AF1958" i="50"/>
  <c r="AF1957" i="50"/>
  <c r="AF1956" i="50"/>
  <c r="AF1955" i="50"/>
  <c r="AF1954" i="50"/>
  <c r="AF1953" i="50"/>
  <c r="AF1952" i="50"/>
  <c r="AF1951" i="50"/>
  <c r="AF1950" i="50"/>
  <c r="AF1949" i="50"/>
  <c r="AF1948" i="50"/>
  <c r="AF1947" i="50"/>
  <c r="AF1946" i="50"/>
  <c r="AF1945" i="50"/>
  <c r="AF1944" i="50"/>
  <c r="AF1943" i="50"/>
  <c r="AF1942" i="50"/>
  <c r="AF1941" i="50"/>
  <c r="AF1940" i="50"/>
  <c r="AF1939" i="50"/>
  <c r="AF1938" i="50"/>
  <c r="AF1937" i="50"/>
  <c r="AF1936" i="50"/>
  <c r="AF1935" i="50"/>
  <c r="AF1934" i="50"/>
  <c r="AF1933" i="50"/>
  <c r="AF1932" i="50"/>
  <c r="AF1931" i="50"/>
  <c r="AF1930" i="50"/>
  <c r="AF1929" i="50"/>
  <c r="AF1928" i="50"/>
  <c r="AF1927" i="50"/>
  <c r="AF1926" i="50"/>
  <c r="AF1925" i="50"/>
  <c r="AF1924" i="50"/>
  <c r="AF1923" i="50"/>
  <c r="AF1922" i="50"/>
  <c r="AF1921" i="50"/>
  <c r="AF1920" i="50"/>
  <c r="AF1919" i="50"/>
  <c r="AF1918" i="50"/>
  <c r="AF1917" i="50"/>
  <c r="AF1916" i="50"/>
  <c r="AF1915" i="50"/>
  <c r="AF1914" i="50"/>
  <c r="AF1913" i="50"/>
  <c r="AF1912" i="50"/>
  <c r="AF1911" i="50"/>
  <c r="AF1910" i="50"/>
  <c r="AF1909" i="50"/>
  <c r="AF1908" i="50"/>
  <c r="AF1907" i="50"/>
  <c r="AF1906" i="50"/>
  <c r="AF1905" i="50"/>
  <c r="AF1904" i="50"/>
  <c r="AF1903" i="50"/>
  <c r="AF1902" i="50"/>
  <c r="AF1901" i="50"/>
  <c r="AF1900" i="50"/>
  <c r="AF1899" i="50"/>
  <c r="AF1898" i="50"/>
  <c r="AF1897" i="50"/>
  <c r="AF1896" i="50"/>
  <c r="AF1895" i="50"/>
  <c r="AF1894" i="50"/>
  <c r="AF1893" i="50"/>
  <c r="AF1892" i="50"/>
  <c r="AF1891" i="50"/>
  <c r="AF1890" i="50"/>
  <c r="AF1889" i="50"/>
  <c r="AF1888" i="50"/>
  <c r="AF1887" i="50"/>
  <c r="AF1886" i="50"/>
  <c r="AF1885" i="50"/>
  <c r="AF1884" i="50"/>
  <c r="AF1883" i="50"/>
  <c r="AF1882" i="50"/>
  <c r="AF1881" i="50"/>
  <c r="AF1880" i="50"/>
  <c r="AF1879" i="50"/>
  <c r="AF1878" i="50"/>
  <c r="AF1877" i="50"/>
  <c r="AF1876" i="50"/>
  <c r="AF1875" i="50"/>
  <c r="AF1874" i="50"/>
  <c r="AF1873" i="50"/>
  <c r="AF1872" i="50"/>
  <c r="AF1871" i="50"/>
  <c r="AF1870" i="50"/>
  <c r="AF1869" i="50"/>
  <c r="AF1868" i="50"/>
  <c r="AF1867" i="50"/>
  <c r="AF1866" i="50"/>
  <c r="AF1865" i="50"/>
  <c r="AF1864" i="50"/>
  <c r="AF1863" i="50"/>
  <c r="AF1862" i="50"/>
  <c r="AF1861" i="50"/>
  <c r="AF1860" i="50"/>
  <c r="AF1859" i="50"/>
  <c r="AF1858" i="50"/>
  <c r="AF1857" i="50"/>
  <c r="AF1856" i="50"/>
  <c r="AF1855" i="50"/>
  <c r="AF1854" i="50"/>
  <c r="AF1853" i="50"/>
  <c r="AF1852" i="50"/>
  <c r="AF1851" i="50"/>
  <c r="AF1850" i="50"/>
  <c r="AF1849" i="50"/>
  <c r="AF1848" i="50"/>
  <c r="AF1847" i="50"/>
  <c r="AF1846" i="50"/>
  <c r="AF1845" i="50"/>
  <c r="AF1844" i="50"/>
  <c r="AF1843" i="50"/>
  <c r="AF1842" i="50"/>
  <c r="AF1841" i="50"/>
  <c r="AF1840" i="50"/>
  <c r="AF1839" i="50"/>
  <c r="AF1838" i="50"/>
  <c r="AF1837" i="50"/>
  <c r="AF1836" i="50"/>
  <c r="AF1835" i="50"/>
  <c r="AF1834" i="50"/>
  <c r="AF1833" i="50"/>
  <c r="AF1832" i="50"/>
  <c r="AF1831" i="50"/>
  <c r="AF1830" i="50"/>
  <c r="AF1829" i="50"/>
  <c r="AF1828" i="50"/>
  <c r="AF1827" i="50"/>
  <c r="AF1826" i="50"/>
  <c r="AF1825" i="50"/>
  <c r="AF1824" i="50"/>
  <c r="AF1823" i="50"/>
  <c r="AF1822" i="50"/>
  <c r="AF1821" i="50"/>
  <c r="AF1820" i="50"/>
  <c r="AF1819" i="50"/>
  <c r="AF1818" i="50"/>
  <c r="AF1817" i="50"/>
  <c r="AF1816" i="50"/>
  <c r="AF1815" i="50"/>
  <c r="AF1814" i="50"/>
  <c r="AF1813" i="50"/>
  <c r="AF1812" i="50"/>
  <c r="AF1811" i="50"/>
  <c r="AF1810" i="50"/>
  <c r="AF1809" i="50"/>
  <c r="AF1808" i="50"/>
  <c r="AF1807" i="50"/>
  <c r="AF1806" i="50"/>
  <c r="AF1805" i="50"/>
  <c r="AF1804" i="50"/>
  <c r="AF1803" i="50"/>
  <c r="AF1802" i="50"/>
  <c r="AF1801" i="50"/>
  <c r="AF1800" i="50"/>
  <c r="AF1799" i="50"/>
  <c r="AF1798" i="50"/>
  <c r="AF1797" i="50"/>
  <c r="AF1796" i="50"/>
  <c r="AF1795" i="50"/>
  <c r="AF1794" i="50"/>
  <c r="AF1793" i="50"/>
  <c r="AF1792" i="50"/>
  <c r="AF1791" i="50"/>
  <c r="AF1790" i="50"/>
  <c r="AF1789" i="50"/>
  <c r="AF1788" i="50"/>
  <c r="AF1787" i="50"/>
  <c r="AF1786" i="50"/>
  <c r="AF1785" i="50"/>
  <c r="AF1784" i="50"/>
  <c r="AF1783" i="50"/>
  <c r="AF1782" i="50"/>
  <c r="AF1781" i="50"/>
  <c r="AF1780" i="50"/>
  <c r="AF1779" i="50"/>
  <c r="AF1778" i="50"/>
  <c r="AF1777" i="50"/>
  <c r="AF1776" i="50"/>
  <c r="AF1775" i="50"/>
  <c r="AF1774" i="50"/>
  <c r="AF1773" i="50"/>
  <c r="AF1772" i="50"/>
  <c r="AF1771" i="50"/>
  <c r="AF1770" i="50"/>
  <c r="AF1769" i="50"/>
  <c r="AF1768" i="50"/>
  <c r="AF1767" i="50"/>
  <c r="AF1766" i="50"/>
  <c r="AF1765" i="50"/>
  <c r="AF1764" i="50"/>
  <c r="AF1763" i="50"/>
  <c r="AF1762" i="50"/>
  <c r="AF1761" i="50"/>
  <c r="AF1760" i="50"/>
  <c r="AF1759" i="50"/>
  <c r="AF1758" i="50"/>
  <c r="AF1757" i="50"/>
  <c r="AF1756" i="50"/>
  <c r="AF1755" i="50"/>
  <c r="AF1754" i="50"/>
  <c r="AF1753" i="50"/>
  <c r="AF1752" i="50"/>
  <c r="AF1751" i="50"/>
  <c r="AF1750" i="50"/>
  <c r="AF1749" i="50"/>
  <c r="AF1748" i="50"/>
  <c r="AF1747" i="50"/>
  <c r="AF1746" i="50"/>
  <c r="AF1745" i="50"/>
  <c r="AF1744" i="50"/>
  <c r="AF1743" i="50"/>
  <c r="AF1742" i="50"/>
  <c r="AF1741" i="50"/>
  <c r="AF1740" i="50"/>
  <c r="AF1739" i="50"/>
  <c r="AF1738" i="50"/>
  <c r="AF1737" i="50"/>
  <c r="AF1736" i="50"/>
  <c r="AF1735" i="50"/>
  <c r="AF1734" i="50"/>
  <c r="AF1733" i="50"/>
  <c r="AF1732" i="50"/>
  <c r="AF1731" i="50"/>
  <c r="AF1730" i="50"/>
  <c r="AF1729" i="50"/>
  <c r="AF1728" i="50"/>
  <c r="AF1727" i="50"/>
  <c r="AF1726" i="50"/>
  <c r="AF1725" i="50"/>
  <c r="AF1724" i="50"/>
  <c r="AF1723" i="50"/>
  <c r="AF1722" i="50"/>
  <c r="AF1721" i="50"/>
  <c r="AF1720" i="50"/>
  <c r="AF1719" i="50"/>
  <c r="AF1718" i="50"/>
  <c r="AF1717" i="50"/>
  <c r="AF1716" i="50"/>
  <c r="AF1715" i="50"/>
  <c r="AF1714" i="50"/>
  <c r="AF1713" i="50"/>
  <c r="AF1712" i="50"/>
  <c r="AF1711" i="50"/>
  <c r="AF1710" i="50"/>
  <c r="AF1709" i="50"/>
  <c r="AF1708" i="50"/>
  <c r="AF1707" i="50"/>
  <c r="AF1706" i="50"/>
  <c r="AF1705" i="50"/>
  <c r="AF1704" i="50"/>
  <c r="AF1703" i="50"/>
  <c r="AF1702" i="50"/>
  <c r="AF1701" i="50"/>
  <c r="AF1700" i="50"/>
  <c r="AF1699" i="50"/>
  <c r="AF1698" i="50"/>
  <c r="AF1697" i="50"/>
  <c r="AF1696" i="50"/>
  <c r="AF1695" i="50"/>
  <c r="AF1694" i="50"/>
  <c r="AF1693" i="50"/>
  <c r="AF1692" i="50"/>
  <c r="AF1691" i="50"/>
  <c r="AF1690" i="50"/>
  <c r="AF1689" i="50"/>
  <c r="AF1688" i="50"/>
  <c r="AF1687" i="50"/>
  <c r="AF1686" i="50"/>
  <c r="AF1685" i="50"/>
  <c r="AF1684" i="50"/>
  <c r="AF1683" i="50"/>
  <c r="AF1682" i="50"/>
  <c r="AF1681" i="50"/>
  <c r="AF1680" i="50"/>
  <c r="AF1679" i="50"/>
  <c r="AF1678" i="50"/>
  <c r="AF1677" i="50"/>
  <c r="AF1676" i="50"/>
  <c r="AF1675" i="50"/>
  <c r="AF1674" i="50"/>
  <c r="AF1673" i="50"/>
  <c r="AF1672" i="50"/>
  <c r="AF1671" i="50"/>
  <c r="AF1670" i="50"/>
  <c r="AF1669" i="50"/>
  <c r="AF1668" i="50"/>
  <c r="AF1667" i="50"/>
  <c r="AF1666" i="50"/>
  <c r="AF1665" i="50"/>
  <c r="AF1664" i="50"/>
  <c r="AF1663" i="50"/>
  <c r="AF1662" i="50"/>
  <c r="AF1661" i="50"/>
  <c r="AF1660" i="50"/>
  <c r="AF1659" i="50"/>
  <c r="AF1658" i="50"/>
  <c r="AF1657" i="50"/>
  <c r="AF1656" i="50"/>
  <c r="AF1655" i="50"/>
  <c r="AF1654" i="50"/>
  <c r="AF1653" i="50"/>
  <c r="AF1652" i="50"/>
  <c r="AF1651" i="50"/>
  <c r="AF1650" i="50"/>
  <c r="AF1649" i="50"/>
  <c r="AF1648" i="50"/>
  <c r="AF1647" i="50"/>
  <c r="AF1646" i="50"/>
  <c r="AF1645" i="50"/>
  <c r="AF1644" i="50"/>
  <c r="AF1643" i="50"/>
  <c r="AF1642" i="50"/>
  <c r="AF1641" i="50"/>
  <c r="AF1640" i="50"/>
  <c r="AF1639" i="50"/>
  <c r="AF1638" i="50"/>
  <c r="AF1637" i="50"/>
  <c r="AF1636" i="50"/>
  <c r="AF1635" i="50"/>
  <c r="AF1634" i="50"/>
  <c r="AF1633" i="50"/>
  <c r="AF1632" i="50"/>
  <c r="AF1631" i="50"/>
  <c r="AF1630" i="50"/>
  <c r="AF1629" i="50"/>
  <c r="AF1628" i="50"/>
  <c r="AF1627" i="50"/>
  <c r="AF1626" i="50"/>
  <c r="AF1625" i="50"/>
  <c r="AF1624" i="50"/>
  <c r="AF1623" i="50"/>
  <c r="AF1622" i="50"/>
  <c r="AF1621" i="50"/>
  <c r="AF1620" i="50"/>
  <c r="AF1619" i="50"/>
  <c r="AF1618" i="50"/>
  <c r="AF1617" i="50"/>
  <c r="AF1616" i="50"/>
  <c r="AF1615" i="50"/>
  <c r="AF1614" i="50"/>
  <c r="AF1613" i="50"/>
  <c r="AF1612" i="50"/>
  <c r="AF1611" i="50"/>
  <c r="AF1610" i="50"/>
  <c r="AF1609" i="50"/>
  <c r="AF1608" i="50"/>
  <c r="AF1607" i="50"/>
  <c r="AF1606" i="50"/>
  <c r="AF1605" i="50"/>
  <c r="AF1604" i="50"/>
  <c r="AF1603" i="50"/>
  <c r="AF1602" i="50"/>
  <c r="AF1601" i="50"/>
  <c r="AF1600" i="50"/>
  <c r="AF1599" i="50"/>
  <c r="AF1598" i="50"/>
  <c r="AF1597" i="50"/>
  <c r="AF1596" i="50"/>
  <c r="AF1595" i="50"/>
  <c r="AF1594" i="50"/>
  <c r="AF1593" i="50"/>
  <c r="AF1592" i="50"/>
  <c r="AF1591" i="50"/>
  <c r="AF1590" i="50"/>
  <c r="AF1589" i="50"/>
  <c r="AF1588" i="50"/>
  <c r="AF1587" i="50"/>
  <c r="AF1586" i="50"/>
  <c r="AF1585" i="50"/>
  <c r="AF1584" i="50"/>
  <c r="AF1583" i="50"/>
  <c r="AF1582" i="50"/>
  <c r="AF1581" i="50"/>
  <c r="AF1580" i="50"/>
  <c r="AF1579" i="50"/>
  <c r="AF1578" i="50"/>
  <c r="AF1577" i="50"/>
  <c r="AF1576" i="50"/>
  <c r="AF1575" i="50"/>
  <c r="AF1574" i="50"/>
  <c r="AF1573" i="50"/>
  <c r="AF1572" i="50"/>
  <c r="AF1571" i="50"/>
  <c r="AF1570" i="50"/>
  <c r="AF1569" i="50"/>
  <c r="AF1568" i="50"/>
  <c r="AF1567" i="50"/>
  <c r="AF1566" i="50"/>
  <c r="AF1565" i="50"/>
  <c r="AF1564" i="50"/>
  <c r="AF1563" i="50"/>
  <c r="AF1562" i="50"/>
  <c r="AF1561" i="50"/>
  <c r="AF1560" i="50"/>
  <c r="AF1559" i="50"/>
  <c r="AF1558" i="50"/>
  <c r="AF1557" i="50"/>
  <c r="AF1556" i="50"/>
  <c r="AF1555" i="50"/>
  <c r="AF1554" i="50"/>
  <c r="AF1553" i="50"/>
  <c r="AF1552" i="50"/>
  <c r="AF1551" i="50"/>
  <c r="AF1550" i="50"/>
  <c r="AF1549" i="50"/>
  <c r="AF1548" i="50"/>
  <c r="AF1547" i="50"/>
  <c r="AF1546" i="50"/>
  <c r="AF1545" i="50"/>
  <c r="AF1544" i="50"/>
  <c r="AF1543" i="50"/>
  <c r="AF1542" i="50"/>
  <c r="AF1541" i="50"/>
  <c r="AF1540" i="50"/>
  <c r="AF1539" i="50"/>
  <c r="AF1538" i="50"/>
  <c r="AF1537" i="50"/>
  <c r="AF1536" i="50"/>
  <c r="AF1535" i="50"/>
  <c r="AF1534" i="50"/>
  <c r="AF1533" i="50"/>
  <c r="AF1532" i="50"/>
  <c r="AF1531" i="50"/>
  <c r="AF1530" i="50"/>
  <c r="AF1529" i="50"/>
  <c r="AF1528" i="50"/>
  <c r="AF1527" i="50"/>
  <c r="AF1526" i="50"/>
  <c r="AF1525" i="50"/>
  <c r="AF1524" i="50"/>
  <c r="AF1523" i="50"/>
  <c r="AF1522" i="50"/>
  <c r="AF1521" i="50"/>
  <c r="AF1520" i="50"/>
  <c r="AF1519" i="50"/>
  <c r="AF1518" i="50"/>
  <c r="AF1517" i="50"/>
  <c r="AF1516" i="50"/>
  <c r="AF1515" i="50"/>
  <c r="AF1514" i="50"/>
  <c r="AF1513" i="50"/>
  <c r="AF1512" i="50"/>
  <c r="AF1511" i="50"/>
  <c r="AF1510" i="50"/>
  <c r="AF1509" i="50"/>
  <c r="AF1508" i="50"/>
  <c r="AF1507" i="50"/>
  <c r="AF1506" i="50"/>
  <c r="AF1505" i="50"/>
  <c r="AF1504" i="50"/>
  <c r="AF1503" i="50"/>
  <c r="AF1502" i="50"/>
  <c r="AF1501" i="50"/>
  <c r="AF1500" i="50"/>
  <c r="AF1499" i="50"/>
  <c r="AF1498" i="50"/>
  <c r="AF1497" i="50"/>
  <c r="AF1496" i="50"/>
  <c r="AF1495" i="50"/>
  <c r="AF1494" i="50"/>
  <c r="AF1493" i="50"/>
  <c r="AF1492" i="50"/>
  <c r="AF1491" i="50"/>
  <c r="AF1490" i="50"/>
  <c r="AF1489" i="50"/>
  <c r="AF1488" i="50"/>
  <c r="AF1487" i="50"/>
  <c r="AF1486" i="50"/>
  <c r="AF1485" i="50"/>
  <c r="AF1484" i="50"/>
  <c r="AF1483" i="50"/>
  <c r="AF1482" i="50"/>
  <c r="AF1481" i="50"/>
  <c r="AF1480" i="50"/>
  <c r="AF1479" i="50"/>
  <c r="AF1478" i="50"/>
  <c r="AF1477" i="50"/>
  <c r="AF1476" i="50"/>
  <c r="AF1475" i="50"/>
  <c r="AF1474" i="50"/>
  <c r="AF1473" i="50"/>
  <c r="AF1472" i="50"/>
  <c r="AF1471" i="50"/>
  <c r="AF1470" i="50"/>
  <c r="AF1469" i="50"/>
  <c r="AF1468" i="50"/>
  <c r="AF1467" i="50"/>
  <c r="AF1466" i="50"/>
  <c r="AF1465" i="50"/>
  <c r="AF1464" i="50"/>
  <c r="AF1463" i="50"/>
  <c r="AF1462" i="50"/>
  <c r="AF1461" i="50"/>
  <c r="AF1460" i="50"/>
  <c r="AF1459" i="50"/>
  <c r="AF1458" i="50"/>
  <c r="AF1457" i="50"/>
  <c r="AF1456" i="50"/>
  <c r="AF1455" i="50"/>
  <c r="AF1454" i="50"/>
  <c r="AF1453" i="50"/>
  <c r="AF1452" i="50"/>
  <c r="AF1451" i="50"/>
  <c r="AF1450" i="50"/>
  <c r="AF1449" i="50"/>
  <c r="AF1448" i="50"/>
  <c r="AF1447" i="50"/>
  <c r="AF1446" i="50"/>
  <c r="AF1445" i="50"/>
  <c r="AF1444" i="50"/>
  <c r="AF1443" i="50"/>
  <c r="AF1442" i="50"/>
  <c r="AF1441" i="50"/>
  <c r="AF1440" i="50"/>
  <c r="AF1439" i="50"/>
  <c r="AF1438" i="50"/>
  <c r="AF1437" i="50"/>
  <c r="AF1436" i="50"/>
  <c r="AF1435" i="50"/>
  <c r="AF1434" i="50"/>
  <c r="AF1433" i="50"/>
  <c r="AF1432" i="50"/>
  <c r="AF1431" i="50"/>
  <c r="AF1430" i="50"/>
  <c r="AF1429" i="50"/>
  <c r="AF1428" i="50"/>
  <c r="AF1427" i="50"/>
  <c r="AF1426" i="50"/>
  <c r="AF1425" i="50"/>
  <c r="AF1424" i="50"/>
  <c r="AF1423" i="50"/>
  <c r="AF1422" i="50"/>
  <c r="AF1421" i="50"/>
  <c r="AF1420" i="50"/>
  <c r="AF1419" i="50"/>
  <c r="AF1418" i="50"/>
  <c r="AF1417" i="50"/>
  <c r="AF1416" i="50"/>
  <c r="AF1415" i="50"/>
  <c r="AF1414" i="50"/>
  <c r="AF1413" i="50"/>
  <c r="AF1412" i="50"/>
  <c r="AF1411" i="50"/>
  <c r="AF1410" i="50"/>
  <c r="AF1409" i="50"/>
  <c r="AF1408" i="50"/>
  <c r="AF1407" i="50"/>
  <c r="AF1406" i="50"/>
  <c r="AF1405" i="50"/>
  <c r="AF1404" i="50"/>
  <c r="AF1403" i="50"/>
  <c r="AF1402" i="50"/>
  <c r="AF1401" i="50"/>
  <c r="AF1400" i="50"/>
  <c r="AF1399" i="50"/>
  <c r="AF1398" i="50"/>
  <c r="AF1397" i="50"/>
  <c r="AF1396" i="50"/>
  <c r="AF1395" i="50"/>
  <c r="AF1394" i="50"/>
  <c r="AF1393" i="50"/>
  <c r="AF1392" i="50"/>
  <c r="AF1391" i="50"/>
  <c r="AF1390" i="50"/>
  <c r="AF1389" i="50"/>
  <c r="AF1388" i="50"/>
  <c r="AF1387" i="50"/>
  <c r="AF1386" i="50"/>
  <c r="AF1385" i="50"/>
  <c r="AF1384" i="50"/>
  <c r="AF1383" i="50"/>
  <c r="AF1382" i="50"/>
  <c r="AF1381" i="50"/>
  <c r="AF1380" i="50"/>
  <c r="AF1379" i="50"/>
  <c r="AF1378" i="50"/>
  <c r="AF1377" i="50"/>
  <c r="AF1376" i="50"/>
  <c r="AF1375" i="50"/>
  <c r="AF1374" i="50"/>
  <c r="AF1373" i="50"/>
  <c r="AF1372" i="50"/>
  <c r="AF1371" i="50"/>
  <c r="AF1370" i="50"/>
  <c r="AF1369" i="50"/>
  <c r="AF1368" i="50"/>
  <c r="AF1367" i="50"/>
  <c r="AF1366" i="50"/>
  <c r="AF1365" i="50"/>
  <c r="AF1364" i="50"/>
  <c r="AF1363" i="50"/>
  <c r="AF1362" i="50"/>
  <c r="AF1361" i="50"/>
  <c r="AF1360" i="50"/>
  <c r="AF1359" i="50"/>
  <c r="AF1358" i="50"/>
  <c r="AF1357" i="50"/>
  <c r="AF1356" i="50"/>
  <c r="AF1355" i="50"/>
  <c r="AF1354" i="50"/>
  <c r="AF1353" i="50"/>
  <c r="AF1352" i="50"/>
  <c r="AF1351" i="50"/>
  <c r="AF1350" i="50"/>
  <c r="AF1349" i="50"/>
  <c r="AF1348" i="50"/>
  <c r="AF1347" i="50"/>
  <c r="AF1346" i="50"/>
  <c r="AF1345" i="50"/>
  <c r="AF1344" i="50"/>
  <c r="AF1343" i="50"/>
  <c r="AF1342" i="50"/>
  <c r="AF1341" i="50"/>
  <c r="AF1340" i="50"/>
  <c r="AF1339" i="50"/>
  <c r="AF1338" i="50"/>
  <c r="AF1337" i="50"/>
  <c r="AF1336" i="50"/>
  <c r="AF1335" i="50"/>
  <c r="AF1334" i="50"/>
  <c r="AF1333" i="50"/>
  <c r="AF1332" i="50"/>
  <c r="AF1331" i="50"/>
  <c r="AF1330" i="50"/>
  <c r="AF1329" i="50"/>
  <c r="AF1328" i="50"/>
  <c r="AF1327" i="50"/>
  <c r="AF1326" i="50"/>
  <c r="AF1325" i="50"/>
  <c r="AF1324" i="50"/>
  <c r="AF1323" i="50"/>
  <c r="AF1322" i="50"/>
  <c r="AF1321" i="50"/>
  <c r="AF1320" i="50"/>
  <c r="AF1319" i="50"/>
  <c r="AF1318" i="50"/>
  <c r="AF1317" i="50"/>
  <c r="AF1316" i="50"/>
  <c r="AF1315" i="50"/>
  <c r="AF1314" i="50"/>
  <c r="AF1313" i="50"/>
  <c r="AF1312" i="50"/>
  <c r="AF1311" i="50"/>
  <c r="AF1310" i="50"/>
  <c r="AF1309" i="50"/>
  <c r="AF1308" i="50"/>
  <c r="AF1307" i="50"/>
  <c r="AF1306" i="50"/>
  <c r="AF1305" i="50"/>
  <c r="AF1304" i="50"/>
  <c r="AF1303" i="50"/>
  <c r="AF1302" i="50"/>
  <c r="AF1301" i="50"/>
  <c r="AF1300" i="50"/>
  <c r="AF1299" i="50"/>
  <c r="AF1298" i="50"/>
  <c r="AF1297" i="50"/>
  <c r="AF1296" i="50"/>
  <c r="AF1295" i="50"/>
  <c r="AF1294" i="50"/>
  <c r="AF1293" i="50"/>
  <c r="AF1292" i="50"/>
  <c r="AF1291" i="50"/>
  <c r="AF1290" i="50"/>
  <c r="AF1289" i="50"/>
  <c r="AF1288" i="50"/>
  <c r="AF1287" i="50"/>
  <c r="AF1286" i="50"/>
  <c r="AF1285" i="50"/>
  <c r="AF1284" i="50"/>
  <c r="AF1283" i="50"/>
  <c r="AF1282" i="50"/>
  <c r="AF1281" i="50"/>
  <c r="AF1280" i="50"/>
  <c r="AF1279" i="50"/>
  <c r="AF1278" i="50"/>
  <c r="AF1277" i="50"/>
  <c r="AF1276" i="50"/>
  <c r="AF1275" i="50"/>
  <c r="AF1274" i="50"/>
  <c r="AF1273" i="50"/>
  <c r="AF1272" i="50"/>
  <c r="AF1271" i="50"/>
  <c r="AF1270" i="50"/>
  <c r="AF1269" i="50"/>
  <c r="AF1268" i="50"/>
  <c r="AF1267" i="50"/>
  <c r="AF1266" i="50"/>
  <c r="AF1265" i="50"/>
  <c r="AF1264" i="50"/>
  <c r="AF1263" i="50"/>
  <c r="AF1262" i="50"/>
  <c r="AF1261" i="50"/>
  <c r="AF1260" i="50"/>
  <c r="AF1259" i="50"/>
  <c r="AF1258" i="50"/>
  <c r="AF1257" i="50"/>
  <c r="AF1256" i="50"/>
  <c r="AF1255" i="50"/>
  <c r="AF1254" i="50"/>
  <c r="AF1253" i="50"/>
  <c r="AF1252" i="50"/>
  <c r="AF1251" i="50"/>
  <c r="AF1250" i="50"/>
  <c r="AF1249" i="50"/>
  <c r="AF1248" i="50"/>
  <c r="AF1247" i="50"/>
  <c r="AF1246" i="50"/>
  <c r="AF1245" i="50"/>
  <c r="AF1244" i="50"/>
  <c r="AF1243" i="50"/>
  <c r="AF1242" i="50"/>
  <c r="AF1241" i="50"/>
  <c r="AF1240" i="50"/>
  <c r="AF1239" i="50"/>
  <c r="AF1238" i="50"/>
  <c r="AF1237" i="50"/>
  <c r="AF1236" i="50"/>
  <c r="AF1235" i="50"/>
  <c r="AF1234" i="50"/>
  <c r="AF1233" i="50"/>
  <c r="AF1232" i="50"/>
  <c r="AF1231" i="50"/>
  <c r="AF1230" i="50"/>
  <c r="AF1229" i="50"/>
  <c r="AF1228" i="50"/>
  <c r="AF1227" i="50"/>
  <c r="AF1226" i="50"/>
  <c r="AF1225" i="50"/>
  <c r="AF1224" i="50"/>
  <c r="AF1223" i="50"/>
  <c r="AF1222" i="50"/>
  <c r="AF1221" i="50"/>
  <c r="AF1220" i="50"/>
  <c r="AF1219" i="50"/>
  <c r="AF1218" i="50"/>
  <c r="AF1217" i="50"/>
  <c r="AF1216" i="50"/>
  <c r="AF1215" i="50"/>
  <c r="AF1214" i="50"/>
  <c r="AF1213" i="50"/>
  <c r="AF1212" i="50"/>
  <c r="AF1211" i="50"/>
  <c r="AF1210" i="50"/>
  <c r="AF1209" i="50"/>
  <c r="AF1208" i="50"/>
  <c r="AF1207" i="50"/>
  <c r="AF1206" i="50"/>
  <c r="AF1205" i="50"/>
  <c r="AF1204" i="50"/>
  <c r="AF1203" i="50"/>
  <c r="AF1202" i="50"/>
  <c r="AF1201" i="50"/>
  <c r="AF1200" i="50"/>
  <c r="AF1199" i="50"/>
  <c r="AF1198" i="50"/>
  <c r="AF1197" i="50"/>
  <c r="AF1196" i="50"/>
  <c r="AF1195" i="50"/>
  <c r="AF1194" i="50"/>
  <c r="AF1193" i="50"/>
  <c r="AF1192" i="50"/>
  <c r="AF1191" i="50"/>
  <c r="AF1190" i="50"/>
  <c r="AF1189" i="50"/>
  <c r="AF1188" i="50"/>
  <c r="AF1187" i="50"/>
  <c r="AF1186" i="50"/>
  <c r="AF1185" i="50"/>
  <c r="AF1184" i="50"/>
  <c r="AF1183" i="50"/>
  <c r="AF1182" i="50"/>
  <c r="AF1181" i="50"/>
  <c r="AF1180" i="50"/>
  <c r="AF1179" i="50"/>
  <c r="AF1178" i="50"/>
  <c r="AF1177" i="50"/>
  <c r="AF1176" i="50"/>
  <c r="AF1175" i="50"/>
  <c r="AF1174" i="50"/>
  <c r="AF1173" i="50"/>
  <c r="AF1172" i="50"/>
  <c r="AF1171" i="50"/>
  <c r="AF1170" i="50"/>
  <c r="AF1169" i="50"/>
  <c r="AF1168" i="50"/>
  <c r="AF1167" i="50"/>
  <c r="AF1166" i="50"/>
  <c r="AF1165" i="50"/>
  <c r="AF1164" i="50"/>
  <c r="AF1163" i="50"/>
  <c r="AF1162" i="50"/>
  <c r="AF1161" i="50"/>
  <c r="AF1160" i="50"/>
  <c r="AF1159" i="50"/>
  <c r="AF1158" i="50"/>
  <c r="AF1157" i="50"/>
  <c r="AF1156" i="50"/>
  <c r="AF1155" i="50"/>
  <c r="AF1154" i="50"/>
  <c r="AF1153" i="50"/>
  <c r="AF1152" i="50"/>
  <c r="AF1151" i="50"/>
  <c r="AF1150" i="50"/>
  <c r="AF1149" i="50"/>
  <c r="AF1148" i="50"/>
  <c r="AF1147" i="50"/>
  <c r="AF1146" i="50"/>
  <c r="AF1145" i="50"/>
  <c r="AF1144" i="50"/>
  <c r="AF1143" i="50"/>
  <c r="AF1142" i="50"/>
  <c r="AF1141" i="50"/>
  <c r="AF1140" i="50"/>
  <c r="AF1139" i="50"/>
  <c r="AF1138" i="50"/>
  <c r="AF1137" i="50"/>
  <c r="AF1136" i="50"/>
  <c r="AF1135" i="50"/>
  <c r="AF1134" i="50"/>
  <c r="AF1133" i="50"/>
  <c r="AF1132" i="50"/>
  <c r="AF1131" i="50"/>
  <c r="AF1130" i="50"/>
  <c r="AF1129" i="50"/>
  <c r="AF1128" i="50"/>
  <c r="AF1127" i="50"/>
  <c r="AF1126" i="50"/>
  <c r="AF1125" i="50"/>
  <c r="AF1124" i="50"/>
  <c r="AF1123" i="50"/>
  <c r="AF1122" i="50"/>
  <c r="AF1121" i="50"/>
  <c r="AF1120" i="50"/>
  <c r="AF1119" i="50"/>
  <c r="AF1118" i="50"/>
  <c r="AF1117" i="50"/>
  <c r="AF1116" i="50"/>
  <c r="AF1115" i="50"/>
  <c r="AF1114" i="50"/>
  <c r="AF1113" i="50"/>
  <c r="AF1112" i="50"/>
  <c r="AF1111" i="50"/>
  <c r="AF1110" i="50"/>
  <c r="AF1109" i="50"/>
  <c r="AF1108" i="50"/>
  <c r="AF1107" i="50"/>
  <c r="AF1106" i="50"/>
  <c r="AF1105" i="50"/>
  <c r="AF1104" i="50"/>
  <c r="AF1103" i="50"/>
  <c r="AF1102" i="50"/>
  <c r="AF1101" i="50"/>
  <c r="AF1100" i="50"/>
  <c r="AF1099" i="50"/>
  <c r="AF1098" i="50"/>
  <c r="AF1097" i="50"/>
  <c r="AF1096" i="50"/>
  <c r="AF1095" i="50"/>
  <c r="AF1094" i="50"/>
  <c r="AF1093" i="50"/>
  <c r="AF1092" i="50"/>
  <c r="AF1091" i="50"/>
  <c r="AF1090" i="50"/>
  <c r="AF1089" i="50"/>
  <c r="AF1088" i="50"/>
  <c r="AF1087" i="50"/>
  <c r="AF1086" i="50"/>
  <c r="AF1085" i="50"/>
  <c r="AF1084" i="50"/>
  <c r="AF1083" i="50"/>
  <c r="AF1082" i="50"/>
  <c r="AF1081" i="50"/>
  <c r="AF1080" i="50"/>
  <c r="AF1079" i="50"/>
  <c r="AF1078" i="50"/>
  <c r="AF1077" i="50"/>
  <c r="AF1076" i="50"/>
  <c r="AF1075" i="50"/>
  <c r="AF1074" i="50"/>
  <c r="AF1073" i="50"/>
  <c r="AF1072" i="50"/>
  <c r="AF1071" i="50"/>
  <c r="AF1070" i="50"/>
  <c r="AF1069" i="50"/>
  <c r="AF1068" i="50"/>
  <c r="AF1067" i="50"/>
  <c r="AF1066" i="50"/>
  <c r="AF1065" i="50"/>
  <c r="AF1064" i="50"/>
  <c r="AF1063" i="50"/>
  <c r="AF1062" i="50"/>
  <c r="AF1061" i="50"/>
  <c r="AF1060" i="50"/>
  <c r="AF1059" i="50"/>
  <c r="AF1058" i="50"/>
  <c r="AF1057" i="50"/>
  <c r="AF1056" i="50"/>
  <c r="AF1055" i="50"/>
  <c r="AF1054" i="50"/>
  <c r="AF1053" i="50"/>
  <c r="AF1052" i="50"/>
  <c r="AF1051" i="50"/>
  <c r="AF1050" i="50"/>
  <c r="AF1049" i="50"/>
  <c r="AF1048" i="50"/>
  <c r="AF1047" i="50"/>
  <c r="AF1046" i="50"/>
  <c r="AF1045" i="50"/>
  <c r="AF1044" i="50"/>
  <c r="AF1043" i="50"/>
  <c r="AF1042" i="50"/>
  <c r="AF1041" i="50"/>
  <c r="AF1040" i="50"/>
  <c r="AF1039" i="50"/>
  <c r="AF1038" i="50"/>
  <c r="AF1037" i="50"/>
  <c r="AF1036" i="50"/>
  <c r="AF1035" i="50"/>
  <c r="AF1034" i="50"/>
  <c r="AF1033" i="50"/>
  <c r="AF1032" i="50"/>
  <c r="AF1031" i="50"/>
  <c r="AF1030" i="50"/>
  <c r="AF1029" i="50"/>
  <c r="AF1028" i="50"/>
  <c r="AF1027" i="50"/>
  <c r="AF1026" i="50"/>
  <c r="AF1025" i="50"/>
  <c r="AF1024" i="50"/>
  <c r="AF1023" i="50"/>
  <c r="AF1022" i="50"/>
  <c r="AF1021" i="50"/>
  <c r="AF1020" i="50"/>
  <c r="AF1019" i="50"/>
  <c r="AF1018" i="50"/>
  <c r="AF1017" i="50"/>
  <c r="AF1016" i="50"/>
  <c r="AF1015" i="50"/>
  <c r="AF1014" i="50"/>
  <c r="AF1013" i="50"/>
  <c r="AF1012" i="50"/>
  <c r="AF1011" i="50"/>
  <c r="AF1010" i="50"/>
  <c r="AF1009" i="50"/>
  <c r="AF1008" i="50"/>
  <c r="AF1007" i="50"/>
  <c r="AF1006" i="50"/>
  <c r="AF1005" i="50"/>
  <c r="AF1004" i="50"/>
  <c r="AF1003" i="50"/>
  <c r="AF1002" i="50"/>
  <c r="AF1001" i="50"/>
  <c r="AF1000" i="50"/>
  <c r="AF999" i="50"/>
  <c r="AF998" i="50"/>
  <c r="AF997" i="50"/>
  <c r="AF996" i="50"/>
  <c r="AF995" i="50"/>
  <c r="AF994" i="50"/>
  <c r="AF993" i="50"/>
  <c r="AF992" i="50"/>
  <c r="AF991" i="50"/>
  <c r="AF990" i="50"/>
  <c r="AF989" i="50"/>
  <c r="AF988" i="50"/>
  <c r="AF987" i="50"/>
  <c r="AF986" i="50"/>
  <c r="AF985" i="50"/>
  <c r="AF984" i="50"/>
  <c r="AF983" i="50"/>
  <c r="AF982" i="50"/>
  <c r="AF981" i="50"/>
  <c r="AF980" i="50"/>
  <c r="AF979" i="50"/>
  <c r="AF978" i="50"/>
  <c r="AF977" i="50"/>
  <c r="AF976" i="50"/>
  <c r="AF975" i="50"/>
  <c r="AF974" i="50"/>
  <c r="AF973" i="50"/>
  <c r="AF972" i="50"/>
  <c r="AF971" i="50"/>
  <c r="AF970" i="50"/>
  <c r="AF969" i="50"/>
  <c r="AF968" i="50"/>
  <c r="AF967" i="50"/>
  <c r="AF966" i="50"/>
  <c r="AF965" i="50"/>
  <c r="AF964" i="50"/>
  <c r="AF963" i="50"/>
  <c r="AF962" i="50"/>
  <c r="AF961" i="50"/>
  <c r="AF960" i="50"/>
  <c r="AF959" i="50"/>
  <c r="AF958" i="50"/>
  <c r="AF957" i="50"/>
  <c r="AF956" i="50"/>
  <c r="AF955" i="50"/>
  <c r="AF954" i="50"/>
  <c r="AF953" i="50"/>
  <c r="AF952" i="50"/>
  <c r="AF951" i="50"/>
  <c r="AF950" i="50"/>
  <c r="AF949" i="50"/>
  <c r="AF948" i="50"/>
  <c r="AF947" i="50"/>
  <c r="AF946" i="50"/>
  <c r="AF945" i="50"/>
  <c r="AF944" i="50"/>
  <c r="AF943" i="50"/>
  <c r="AF942" i="50"/>
  <c r="AF941" i="50"/>
  <c r="AF940" i="50"/>
  <c r="AF939" i="50"/>
  <c r="AF938" i="50"/>
  <c r="AF937" i="50"/>
  <c r="AF936" i="50"/>
  <c r="AF935" i="50"/>
  <c r="AF934" i="50"/>
  <c r="AF933" i="50"/>
  <c r="AF932" i="50"/>
  <c r="AF931" i="50"/>
  <c r="AF930" i="50"/>
  <c r="AF929" i="50"/>
  <c r="AF928" i="50"/>
  <c r="AF927" i="50"/>
  <c r="AF926" i="50"/>
  <c r="AF925" i="50"/>
  <c r="AF924" i="50"/>
  <c r="AF923" i="50"/>
  <c r="AF922" i="50"/>
  <c r="AF921" i="50"/>
  <c r="AF920" i="50"/>
  <c r="AF919" i="50"/>
  <c r="AF918" i="50"/>
  <c r="AF917" i="50"/>
  <c r="AF916" i="50"/>
  <c r="AF915" i="50"/>
  <c r="AF914" i="50"/>
  <c r="AF913" i="50"/>
  <c r="AF912" i="50"/>
  <c r="AF911" i="50"/>
  <c r="AF910" i="50"/>
  <c r="AF909" i="50"/>
  <c r="AF908" i="50"/>
  <c r="AF907" i="50"/>
  <c r="AF906" i="50"/>
  <c r="AF905" i="50"/>
  <c r="AF904" i="50"/>
  <c r="AF903" i="50"/>
  <c r="AF902" i="50"/>
  <c r="AF901" i="50"/>
  <c r="AF900" i="50"/>
  <c r="AF899" i="50"/>
  <c r="AF898" i="50"/>
  <c r="AF897" i="50"/>
  <c r="AF896" i="50"/>
  <c r="AF895" i="50"/>
  <c r="AF894" i="50"/>
  <c r="AF893" i="50"/>
  <c r="AF892" i="50"/>
  <c r="AF891" i="50"/>
  <c r="AF890" i="50"/>
  <c r="AF889" i="50"/>
  <c r="AF888" i="50"/>
  <c r="AF887" i="50"/>
  <c r="AF886" i="50"/>
  <c r="AF885" i="50"/>
  <c r="AF884" i="50"/>
  <c r="AF883" i="50"/>
  <c r="AF882" i="50"/>
  <c r="AF881" i="50"/>
  <c r="AF880" i="50"/>
  <c r="AF879" i="50"/>
  <c r="AF878" i="50"/>
  <c r="AF877" i="50"/>
  <c r="AF876" i="50"/>
  <c r="AF875" i="50"/>
  <c r="AF874" i="50"/>
  <c r="AF873" i="50"/>
  <c r="AF872" i="50"/>
  <c r="AF871" i="50"/>
  <c r="AF870" i="50"/>
  <c r="AF869" i="50"/>
  <c r="AF868" i="50"/>
  <c r="AF867" i="50"/>
  <c r="AF866" i="50"/>
  <c r="AF865" i="50"/>
  <c r="AF864" i="50"/>
  <c r="AF863" i="50"/>
  <c r="AF862" i="50"/>
  <c r="AF861" i="50"/>
  <c r="AF860" i="50"/>
  <c r="AF859" i="50"/>
  <c r="AF858" i="50"/>
  <c r="AF857" i="50"/>
  <c r="AF856" i="50"/>
  <c r="AF855" i="50"/>
  <c r="AF854" i="50"/>
  <c r="AF853" i="50"/>
  <c r="AF852" i="50"/>
  <c r="AF851" i="50"/>
  <c r="AF850" i="50"/>
  <c r="AF849" i="50"/>
  <c r="AF848" i="50"/>
  <c r="AF847" i="50"/>
  <c r="AF846" i="50"/>
  <c r="AF845" i="50"/>
  <c r="AF844" i="50"/>
  <c r="AF843" i="50"/>
  <c r="AF842" i="50"/>
  <c r="AF841" i="50"/>
  <c r="AF840" i="50"/>
  <c r="AF839" i="50"/>
  <c r="AF838" i="50"/>
  <c r="AF837" i="50"/>
  <c r="AF836" i="50"/>
  <c r="AF835" i="50"/>
  <c r="AF834" i="50"/>
  <c r="AF833" i="50"/>
  <c r="AF832" i="50"/>
  <c r="AF831" i="50"/>
  <c r="AF830" i="50"/>
  <c r="AF829" i="50"/>
  <c r="AF828" i="50"/>
  <c r="AF827" i="50"/>
  <c r="AF826" i="50"/>
  <c r="AF825" i="50"/>
  <c r="AF824" i="50"/>
  <c r="AF823" i="50"/>
  <c r="AF822" i="50"/>
  <c r="AF821" i="50"/>
  <c r="AF820" i="50"/>
  <c r="AF819" i="50"/>
  <c r="AF818" i="50"/>
  <c r="AF817" i="50"/>
  <c r="AF816" i="50"/>
  <c r="AF815" i="50"/>
  <c r="AF814" i="50"/>
  <c r="AF813" i="50"/>
  <c r="AF812" i="50"/>
  <c r="AF811" i="50"/>
  <c r="AF810" i="50"/>
  <c r="AF809" i="50"/>
  <c r="AF808" i="50"/>
  <c r="AF807" i="50"/>
  <c r="AF806" i="50"/>
  <c r="AF805" i="50"/>
  <c r="AF804" i="50"/>
  <c r="AF803" i="50"/>
  <c r="AF802" i="50"/>
  <c r="AF801" i="50"/>
  <c r="AF800" i="50"/>
  <c r="AF799" i="50"/>
  <c r="AF798" i="50"/>
  <c r="AF797" i="50"/>
  <c r="AF796" i="50"/>
  <c r="AF795" i="50"/>
  <c r="AF794" i="50"/>
  <c r="AF793" i="50"/>
  <c r="AF792" i="50"/>
  <c r="AF791" i="50"/>
  <c r="AF790" i="50"/>
  <c r="AF789" i="50"/>
  <c r="AF788" i="50"/>
  <c r="AF787" i="50"/>
  <c r="AF786" i="50"/>
  <c r="AF785" i="50"/>
  <c r="AF784" i="50"/>
  <c r="AF783" i="50"/>
  <c r="AF782" i="50"/>
  <c r="AF781" i="50"/>
  <c r="AF780" i="50"/>
  <c r="AF779" i="50"/>
  <c r="AF778" i="50"/>
  <c r="AF777" i="50"/>
  <c r="AF776" i="50"/>
  <c r="AF775" i="50"/>
  <c r="AF774" i="50"/>
  <c r="AF773" i="50"/>
  <c r="AF772" i="50"/>
  <c r="AF771" i="50"/>
  <c r="AF770" i="50"/>
  <c r="AF769" i="50"/>
  <c r="AF768" i="50"/>
  <c r="AF767" i="50"/>
  <c r="AF766" i="50"/>
  <c r="AF765" i="50"/>
  <c r="AF764" i="50"/>
  <c r="AF763" i="50"/>
  <c r="AF762" i="50"/>
  <c r="AF761" i="50"/>
  <c r="AF760" i="50"/>
  <c r="AF759" i="50"/>
  <c r="AF758" i="50"/>
  <c r="AF757" i="50"/>
  <c r="AF756" i="50"/>
  <c r="AF755" i="50"/>
  <c r="AF754" i="50"/>
  <c r="AF753" i="50"/>
  <c r="AF752" i="50"/>
  <c r="AF751" i="50"/>
  <c r="AF750" i="50"/>
  <c r="AF749" i="50"/>
  <c r="AF748" i="50"/>
  <c r="AF747" i="50"/>
  <c r="AF746" i="50"/>
  <c r="AF745" i="50"/>
  <c r="AF744" i="50"/>
  <c r="AF743" i="50"/>
  <c r="AF742" i="50"/>
  <c r="AF741" i="50"/>
  <c r="AF740" i="50"/>
  <c r="AF739" i="50"/>
  <c r="AF738" i="50"/>
  <c r="AF737" i="50"/>
  <c r="AF736" i="50"/>
  <c r="AF735" i="50"/>
  <c r="AF734" i="50"/>
  <c r="AF733" i="50"/>
  <c r="AF732" i="50"/>
  <c r="AF731" i="50"/>
  <c r="AF730" i="50"/>
  <c r="AF729" i="50"/>
  <c r="AF728" i="50"/>
  <c r="AF727" i="50"/>
  <c r="AF726" i="50"/>
  <c r="AF725" i="50"/>
  <c r="AF724" i="50"/>
  <c r="AF723" i="50"/>
  <c r="AF722" i="50"/>
  <c r="AF721" i="50"/>
  <c r="AF720" i="50"/>
  <c r="AF719" i="50"/>
  <c r="AF718" i="50"/>
  <c r="AF717" i="50"/>
  <c r="AF716" i="50"/>
  <c r="AF715" i="50"/>
  <c r="AF714" i="50"/>
  <c r="AF713" i="50"/>
  <c r="AF712" i="50"/>
  <c r="AF711" i="50"/>
  <c r="AF710" i="50"/>
  <c r="AF709" i="50"/>
  <c r="AF708" i="50"/>
  <c r="AF707" i="50"/>
  <c r="AF706" i="50"/>
  <c r="AF705" i="50"/>
  <c r="AF704" i="50"/>
  <c r="AF703" i="50"/>
  <c r="AF702" i="50"/>
  <c r="AF701" i="50"/>
  <c r="AF700" i="50"/>
  <c r="AF699" i="50"/>
  <c r="AF698" i="50"/>
  <c r="AF697" i="50"/>
  <c r="AF696" i="50"/>
  <c r="AF695" i="50"/>
  <c r="AF694" i="50"/>
  <c r="AF693" i="50"/>
  <c r="AF692" i="50"/>
  <c r="AF691" i="50"/>
  <c r="AF690" i="50"/>
  <c r="AF689" i="50"/>
  <c r="AF688" i="50"/>
  <c r="AF687" i="50"/>
  <c r="AF686" i="50"/>
  <c r="AF685" i="50"/>
  <c r="AF684" i="50"/>
  <c r="AF683" i="50"/>
  <c r="AF682" i="50"/>
  <c r="AF681" i="50"/>
  <c r="AF680" i="50"/>
  <c r="AF679" i="50"/>
  <c r="AF678" i="50"/>
  <c r="AF677" i="50"/>
  <c r="AF676" i="50"/>
  <c r="AF675" i="50"/>
  <c r="AF674" i="50"/>
  <c r="AF673" i="50"/>
  <c r="AF672" i="50"/>
  <c r="AF671" i="50"/>
  <c r="AF670" i="50"/>
  <c r="AF669" i="50"/>
  <c r="AF668" i="50"/>
  <c r="AF667" i="50"/>
  <c r="AF666" i="50"/>
  <c r="AF665" i="50"/>
  <c r="AF664" i="50"/>
  <c r="AF663" i="50"/>
  <c r="AF662" i="50"/>
  <c r="AF661" i="50"/>
  <c r="AF660" i="50"/>
  <c r="AF659" i="50"/>
  <c r="AF658" i="50"/>
  <c r="AF657" i="50"/>
  <c r="AF656" i="50"/>
  <c r="AF655" i="50"/>
  <c r="AF654" i="50"/>
  <c r="AF653" i="50"/>
  <c r="AF652" i="50"/>
  <c r="AF651" i="50"/>
  <c r="AF650" i="50"/>
  <c r="AF649" i="50"/>
  <c r="AF648" i="50"/>
  <c r="AF647" i="50"/>
  <c r="AF646" i="50"/>
  <c r="AF645" i="50"/>
  <c r="AF644" i="50"/>
  <c r="AF643" i="50"/>
  <c r="AF642" i="50"/>
  <c r="AF641" i="50"/>
  <c r="AF640" i="50"/>
  <c r="AF639" i="50"/>
  <c r="AF638" i="50"/>
  <c r="AF637" i="50"/>
  <c r="AF636" i="50"/>
  <c r="AF635" i="50"/>
  <c r="AF634" i="50"/>
  <c r="AF633" i="50"/>
  <c r="AF632" i="50"/>
  <c r="AF631" i="50"/>
  <c r="AF630" i="50"/>
  <c r="AF629" i="50"/>
  <c r="AF628" i="50"/>
  <c r="AF627" i="50"/>
  <c r="AF626" i="50"/>
  <c r="AF625" i="50"/>
  <c r="AF624" i="50"/>
  <c r="AF623" i="50"/>
  <c r="AF622" i="50"/>
  <c r="AF621" i="50"/>
  <c r="AF620" i="50"/>
  <c r="AF619" i="50"/>
  <c r="AF618" i="50"/>
  <c r="AF617" i="50"/>
  <c r="AF616" i="50"/>
  <c r="AF615" i="50"/>
  <c r="AF614" i="50"/>
  <c r="AF613" i="50"/>
  <c r="AF612" i="50"/>
  <c r="AF611" i="50"/>
  <c r="AF610" i="50"/>
  <c r="AF609" i="50"/>
  <c r="AF608" i="50"/>
  <c r="AF607" i="50"/>
  <c r="AF606" i="50"/>
  <c r="AF605" i="50"/>
  <c r="AF604" i="50"/>
  <c r="AF603" i="50"/>
  <c r="AF602" i="50"/>
  <c r="AF601" i="50"/>
  <c r="AF600" i="50"/>
  <c r="AF599" i="50"/>
  <c r="AF598" i="50"/>
  <c r="AF597" i="50"/>
  <c r="AF596" i="50"/>
  <c r="AF595" i="50"/>
  <c r="AF594" i="50"/>
  <c r="AF593" i="50"/>
  <c r="AF592" i="50"/>
  <c r="AF591" i="50"/>
  <c r="AF590" i="50"/>
  <c r="AF589" i="50"/>
  <c r="AF588" i="50"/>
  <c r="AF587" i="50"/>
  <c r="AF586" i="50"/>
  <c r="AF585" i="50"/>
  <c r="AF584" i="50"/>
  <c r="AF583" i="50"/>
  <c r="AF582" i="50"/>
  <c r="AF581" i="50"/>
  <c r="AF580" i="50"/>
  <c r="AF579" i="50"/>
  <c r="AF578" i="50"/>
  <c r="AF577" i="50"/>
  <c r="AF576" i="50"/>
  <c r="AF575" i="50"/>
  <c r="AF574" i="50"/>
  <c r="AF573" i="50"/>
  <c r="AF572" i="50"/>
  <c r="AF571" i="50"/>
  <c r="AF570" i="50"/>
  <c r="AF569" i="50"/>
  <c r="AF568" i="50"/>
  <c r="AF567" i="50"/>
  <c r="AF566" i="50"/>
  <c r="AF565" i="50"/>
  <c r="AF564" i="50"/>
  <c r="AF563" i="50"/>
  <c r="AF562" i="50"/>
  <c r="AF561" i="50"/>
  <c r="AF560" i="50"/>
  <c r="AF559" i="50"/>
  <c r="AF558" i="50"/>
  <c r="AF557" i="50"/>
  <c r="AF556" i="50"/>
  <c r="AF555" i="50"/>
  <c r="AF554" i="50"/>
  <c r="AF553" i="50"/>
  <c r="AF552" i="50"/>
  <c r="AF551" i="50"/>
  <c r="AF550" i="50"/>
  <c r="AF549" i="50"/>
  <c r="AF548" i="50"/>
  <c r="AF547" i="50"/>
  <c r="AF546" i="50"/>
  <c r="AF545" i="50"/>
  <c r="AF544" i="50"/>
  <c r="AF543" i="50"/>
  <c r="AF542" i="50"/>
  <c r="AF541" i="50"/>
  <c r="AF540" i="50"/>
  <c r="AF539" i="50"/>
  <c r="AF538" i="50"/>
  <c r="AF537" i="50"/>
  <c r="AF536" i="50"/>
  <c r="AF535" i="50"/>
  <c r="AF534" i="50"/>
  <c r="AF533" i="50"/>
  <c r="AF532" i="50"/>
  <c r="AF531" i="50"/>
  <c r="AF530" i="50"/>
  <c r="AF529" i="50"/>
  <c r="AF528" i="50"/>
  <c r="AF527" i="50"/>
  <c r="AF526" i="50"/>
  <c r="AF525" i="50"/>
  <c r="AF524" i="50"/>
  <c r="AF523" i="50"/>
  <c r="AF522" i="50"/>
  <c r="AF521" i="50"/>
  <c r="AF520" i="50"/>
  <c r="AF519" i="50"/>
  <c r="AF518" i="50"/>
  <c r="AF517" i="50"/>
  <c r="AF516" i="50"/>
  <c r="AF515" i="50"/>
  <c r="AF514" i="50"/>
  <c r="AF513" i="50"/>
  <c r="AF512" i="50"/>
  <c r="AF511" i="50"/>
  <c r="AF510" i="50"/>
  <c r="AF509" i="50"/>
  <c r="AF508" i="50"/>
  <c r="AF507" i="50"/>
  <c r="AF506" i="50"/>
  <c r="AF505" i="50"/>
  <c r="AF504" i="50"/>
  <c r="AF503" i="50"/>
  <c r="AF502" i="50"/>
  <c r="AF501" i="50"/>
  <c r="AF500" i="50"/>
  <c r="AF499" i="50"/>
  <c r="AF498" i="50"/>
  <c r="AF497" i="50"/>
  <c r="AF496" i="50"/>
  <c r="AF495" i="50"/>
  <c r="AF494" i="50"/>
  <c r="AF493" i="50"/>
  <c r="AF492" i="50"/>
  <c r="AF491" i="50"/>
  <c r="AF490" i="50"/>
  <c r="AF489" i="50"/>
  <c r="AF488" i="50"/>
  <c r="AF487" i="50"/>
  <c r="AF486" i="50"/>
  <c r="AF485" i="50"/>
  <c r="AF484" i="50"/>
  <c r="AF483" i="50"/>
  <c r="AF482" i="50"/>
  <c r="AF481" i="50"/>
  <c r="AF480" i="50"/>
  <c r="AF479" i="50"/>
  <c r="AF478" i="50"/>
  <c r="AF477" i="50"/>
  <c r="AF476" i="50"/>
  <c r="AF475" i="50"/>
  <c r="AF474" i="50"/>
  <c r="AF473" i="50"/>
  <c r="AF472" i="50"/>
  <c r="AF471" i="50"/>
  <c r="AF470" i="50"/>
  <c r="AF469" i="50"/>
  <c r="AF468" i="50"/>
  <c r="AF467" i="50"/>
  <c r="AF466" i="50"/>
  <c r="AF465" i="50"/>
  <c r="AF464" i="50"/>
  <c r="AF463" i="50"/>
  <c r="AF462" i="50"/>
  <c r="AF461" i="50"/>
  <c r="AF460" i="50"/>
  <c r="AF459" i="50"/>
  <c r="AF458" i="50"/>
  <c r="AF457" i="50"/>
  <c r="AF456" i="50"/>
  <c r="AF455" i="50"/>
  <c r="AF454" i="50"/>
  <c r="AF453" i="50"/>
  <c r="AF452" i="50"/>
  <c r="AF451" i="50"/>
  <c r="AF450" i="50"/>
  <c r="AF449" i="50"/>
  <c r="AF448" i="50"/>
  <c r="AF447" i="50"/>
  <c r="AF446" i="50"/>
  <c r="AF445" i="50"/>
  <c r="AF444" i="50"/>
  <c r="AF443" i="50"/>
  <c r="AF442" i="50"/>
  <c r="AF441" i="50"/>
  <c r="AF440" i="50"/>
  <c r="AF439" i="50"/>
  <c r="AF438" i="50"/>
  <c r="AF437" i="50"/>
  <c r="AF436" i="50"/>
  <c r="AF435" i="50"/>
  <c r="AF434" i="50"/>
  <c r="AF433" i="50"/>
  <c r="AF432" i="50"/>
  <c r="AF431" i="50"/>
  <c r="AF430" i="50"/>
  <c r="AF429" i="50"/>
  <c r="AF428" i="50"/>
  <c r="AF427" i="50"/>
  <c r="AF426" i="50"/>
  <c r="AF425" i="50"/>
  <c r="AF424" i="50"/>
  <c r="AF423" i="50"/>
  <c r="AF422" i="50"/>
  <c r="AF421" i="50"/>
  <c r="AF420" i="50"/>
  <c r="AF419" i="50"/>
  <c r="AF418" i="50"/>
  <c r="AF417" i="50"/>
  <c r="AF416" i="50"/>
  <c r="AF415" i="50"/>
  <c r="AF414" i="50"/>
  <c r="AF413" i="50"/>
  <c r="AF412" i="50"/>
  <c r="AF411" i="50"/>
  <c r="AF410" i="50"/>
  <c r="AF409" i="50"/>
  <c r="AF408" i="50"/>
  <c r="AF407" i="50"/>
  <c r="AF406" i="50"/>
  <c r="AF405" i="50"/>
  <c r="AF404" i="50"/>
  <c r="AF403" i="50"/>
  <c r="AF402" i="50"/>
  <c r="AF401" i="50"/>
  <c r="AF400" i="50"/>
  <c r="AF399" i="50"/>
  <c r="AF398" i="50"/>
  <c r="AF397" i="50"/>
  <c r="AF396" i="50"/>
  <c r="AF395" i="50"/>
  <c r="AF394" i="50"/>
  <c r="AF393" i="50"/>
  <c r="AF392" i="50"/>
  <c r="AF391" i="50"/>
  <c r="AF390" i="50"/>
  <c r="AF389" i="50"/>
  <c r="AF388" i="50"/>
  <c r="AF387" i="50"/>
  <c r="AF386" i="50"/>
  <c r="AF385" i="50"/>
  <c r="AF384" i="50"/>
  <c r="AF383" i="50"/>
  <c r="AF382" i="50"/>
  <c r="AF381" i="50"/>
  <c r="AF380" i="50"/>
  <c r="AF379" i="50"/>
  <c r="AF378" i="50"/>
  <c r="AF377" i="50"/>
  <c r="AF376" i="50"/>
  <c r="AF375" i="50"/>
  <c r="AF374" i="50"/>
  <c r="AF373" i="50"/>
  <c r="AF372" i="50"/>
  <c r="AF371" i="50"/>
  <c r="AF370" i="50"/>
  <c r="AF369" i="50"/>
  <c r="AF368" i="50"/>
  <c r="AF367" i="50"/>
  <c r="AF366" i="50"/>
  <c r="AF365" i="50"/>
  <c r="AF364" i="50"/>
  <c r="AF363" i="50"/>
  <c r="AF362" i="50"/>
  <c r="AF361" i="50"/>
  <c r="AF360" i="50"/>
  <c r="AF359" i="50"/>
  <c r="AF358" i="50"/>
  <c r="AF357" i="50"/>
  <c r="AF356" i="50"/>
  <c r="AF355" i="50"/>
  <c r="AF354" i="50"/>
  <c r="AF353" i="50"/>
  <c r="AF352" i="50"/>
  <c r="AF351" i="50"/>
  <c r="AF350" i="50"/>
  <c r="AF349" i="50"/>
  <c r="AF348" i="50"/>
  <c r="AF347" i="50"/>
  <c r="AF346" i="50"/>
  <c r="AF345" i="50"/>
  <c r="AF344" i="50"/>
  <c r="AF343" i="50"/>
  <c r="AF342" i="50"/>
  <c r="AF341" i="50"/>
  <c r="AF340" i="50"/>
  <c r="AF339" i="50"/>
  <c r="AF338" i="50"/>
  <c r="AF337" i="50"/>
  <c r="AF336" i="50"/>
  <c r="AF335" i="50"/>
  <c r="AF334" i="50"/>
  <c r="AF333" i="50"/>
  <c r="AF332" i="50"/>
  <c r="AF331" i="50"/>
  <c r="AF330" i="50"/>
  <c r="AF329" i="50"/>
  <c r="AF328" i="50"/>
  <c r="AF327" i="50"/>
  <c r="AF326" i="50"/>
  <c r="AF325" i="50"/>
  <c r="AF324" i="50"/>
  <c r="AF323" i="50"/>
  <c r="AF322" i="50"/>
  <c r="AF321" i="50"/>
  <c r="AF320" i="50"/>
  <c r="AF319" i="50"/>
  <c r="AF318" i="50"/>
  <c r="AF317" i="50"/>
  <c r="AF316" i="50"/>
  <c r="AF315" i="50"/>
  <c r="AF314" i="50"/>
  <c r="AF313" i="50"/>
  <c r="AF312" i="50"/>
  <c r="AF311" i="50"/>
  <c r="AF310" i="50"/>
  <c r="AF309" i="50"/>
  <c r="AF308" i="50"/>
  <c r="AF307" i="50"/>
  <c r="AF306" i="50"/>
  <c r="AF305" i="50"/>
  <c r="AF304" i="50"/>
  <c r="AF303" i="50"/>
  <c r="AF302" i="50"/>
  <c r="AF301" i="50"/>
  <c r="AF300" i="50"/>
  <c r="AF299" i="50"/>
  <c r="AF298" i="50"/>
  <c r="AF297" i="50"/>
  <c r="AF296" i="50"/>
  <c r="AF295" i="50"/>
  <c r="AF294" i="50"/>
  <c r="AF293" i="50"/>
  <c r="AF292" i="50"/>
  <c r="AF291" i="50"/>
  <c r="AF290" i="50"/>
  <c r="AF289" i="50"/>
  <c r="AF288" i="50"/>
  <c r="AF287" i="50"/>
  <c r="AF286" i="50"/>
  <c r="AF285" i="50"/>
  <c r="AF284" i="50"/>
  <c r="AF283" i="50"/>
  <c r="AF282" i="50"/>
  <c r="AF281" i="50"/>
  <c r="AF280" i="50"/>
  <c r="AF279" i="50"/>
  <c r="AF278" i="50"/>
  <c r="AF277" i="50"/>
  <c r="AF276" i="50"/>
  <c r="AF275" i="50"/>
  <c r="AF274" i="50"/>
  <c r="AF273" i="50"/>
  <c r="AF272" i="50"/>
  <c r="AF271" i="50"/>
  <c r="AF270" i="50"/>
  <c r="AF269" i="50"/>
  <c r="AF268" i="50"/>
  <c r="AF267" i="50"/>
  <c r="AF266" i="50"/>
  <c r="AF265" i="50"/>
  <c r="AF264" i="50"/>
  <c r="AF263" i="50"/>
  <c r="AF262" i="50"/>
  <c r="AF261" i="50"/>
  <c r="AF260" i="50"/>
  <c r="AF259" i="50"/>
  <c r="AF258" i="50"/>
  <c r="AF257" i="50"/>
  <c r="AF256" i="50"/>
  <c r="AF255" i="50"/>
  <c r="AF254" i="50"/>
  <c r="AF253" i="50"/>
  <c r="AF252" i="50"/>
  <c r="AF251" i="50"/>
  <c r="AF250" i="50"/>
  <c r="AF249" i="50"/>
  <c r="AF248" i="50"/>
  <c r="AF247" i="50"/>
  <c r="AF246" i="50"/>
  <c r="AF245" i="50"/>
  <c r="AF244" i="50"/>
  <c r="AF243" i="50"/>
  <c r="AF242" i="50"/>
  <c r="AF241" i="50"/>
  <c r="AF240" i="50"/>
  <c r="AF239" i="50"/>
  <c r="AF238" i="50"/>
  <c r="AF237" i="50"/>
  <c r="AF236" i="50"/>
  <c r="AF235" i="50"/>
  <c r="AF234" i="50"/>
  <c r="AF233" i="50"/>
  <c r="AF232" i="50"/>
  <c r="AF231" i="50"/>
  <c r="AF230" i="50"/>
  <c r="AF229" i="50"/>
  <c r="AF228" i="50"/>
  <c r="AF227" i="50"/>
  <c r="AF226" i="50"/>
  <c r="AF225" i="50"/>
  <c r="AF224" i="50"/>
  <c r="AF223" i="50"/>
  <c r="AF222" i="50"/>
  <c r="AF221" i="50"/>
  <c r="AF220" i="50"/>
  <c r="AF219" i="50"/>
  <c r="AF218" i="50"/>
  <c r="AF217" i="50"/>
  <c r="AF216" i="50"/>
  <c r="AF215" i="50"/>
  <c r="AF214" i="50"/>
  <c r="AF213" i="50"/>
  <c r="AF212" i="50"/>
  <c r="AF211" i="50"/>
  <c r="AF210" i="50"/>
  <c r="AF209" i="50"/>
  <c r="AF208" i="50"/>
  <c r="AF207" i="50"/>
  <c r="AF206" i="50"/>
  <c r="AF205" i="50"/>
  <c r="AF204" i="50"/>
  <c r="AF203" i="50"/>
  <c r="AF202" i="50"/>
  <c r="AF201" i="50"/>
  <c r="AF200" i="50"/>
  <c r="AF199" i="50"/>
  <c r="AF198" i="50"/>
  <c r="AF197" i="50"/>
  <c r="AF196" i="50"/>
  <c r="AF195" i="50"/>
  <c r="AF194" i="50"/>
  <c r="AF193" i="50"/>
  <c r="AF192" i="50"/>
  <c r="AF191" i="50"/>
  <c r="AF190" i="50"/>
  <c r="AF189" i="50"/>
  <c r="AF188" i="50"/>
  <c r="AF187" i="50"/>
  <c r="AF186" i="50"/>
  <c r="AF185" i="50"/>
  <c r="AF184" i="50"/>
  <c r="AF183" i="50"/>
  <c r="AF182" i="50"/>
  <c r="AF181" i="50"/>
  <c r="AF180" i="50"/>
  <c r="AF179" i="50"/>
  <c r="AF178" i="50"/>
  <c r="AF177" i="50"/>
  <c r="AF176" i="50"/>
  <c r="AF175" i="50"/>
  <c r="AF174" i="50"/>
  <c r="AF173" i="50"/>
  <c r="AF172" i="50"/>
  <c r="AF171" i="50"/>
  <c r="AF170" i="50"/>
  <c r="AF169" i="50"/>
  <c r="AF168" i="50"/>
  <c r="AF167" i="50"/>
  <c r="AF166" i="50"/>
  <c r="AF165" i="50"/>
  <c r="AF164" i="50"/>
  <c r="AF163" i="50"/>
  <c r="AF162" i="50"/>
  <c r="AF161" i="50"/>
  <c r="AF160" i="50"/>
  <c r="AF159" i="50"/>
  <c r="AF158" i="50"/>
  <c r="AF157" i="50"/>
  <c r="AF156" i="50"/>
  <c r="AF155" i="50"/>
  <c r="AF154" i="50"/>
  <c r="AF153" i="50"/>
  <c r="AF152" i="50"/>
  <c r="AF151" i="50"/>
  <c r="AF150" i="50"/>
  <c r="AF149" i="50"/>
  <c r="AF148" i="50"/>
  <c r="AF147" i="50"/>
  <c r="AF146" i="50"/>
  <c r="AF145" i="50"/>
  <c r="AF144" i="50"/>
  <c r="AF143" i="50"/>
  <c r="AF142" i="50"/>
  <c r="AF141" i="50"/>
  <c r="AF140" i="50"/>
  <c r="AF139" i="50"/>
  <c r="AF138" i="50"/>
  <c r="AF137" i="50"/>
  <c r="AF136" i="50"/>
  <c r="AF135" i="50"/>
  <c r="AF134" i="50"/>
  <c r="AF133" i="50"/>
  <c r="AF132" i="50"/>
  <c r="AF131" i="50"/>
  <c r="AF130" i="50"/>
  <c r="AF129" i="50"/>
  <c r="AF128" i="50"/>
  <c r="AF127" i="50"/>
  <c r="AF126" i="50"/>
  <c r="AF125" i="50"/>
  <c r="AF124" i="50"/>
  <c r="AF123" i="50"/>
  <c r="AF122" i="50"/>
  <c r="AF121" i="50"/>
  <c r="AF120" i="50"/>
  <c r="AF119" i="50"/>
  <c r="AF118" i="50"/>
  <c r="AF117" i="50"/>
  <c r="AF116" i="50"/>
  <c r="AF115" i="50"/>
  <c r="AF114" i="50"/>
  <c r="AF113" i="50"/>
  <c r="AF112" i="50"/>
  <c r="AF111" i="50"/>
  <c r="AF110" i="50"/>
  <c r="AF109" i="50"/>
  <c r="AF108" i="50"/>
  <c r="AF107" i="50"/>
  <c r="AF106" i="50"/>
  <c r="AF105" i="50"/>
  <c r="AF104" i="50"/>
  <c r="AF103" i="50"/>
  <c r="AF102" i="50"/>
  <c r="AF101" i="50"/>
  <c r="AF100" i="50"/>
  <c r="AF99" i="50"/>
  <c r="AF98" i="50"/>
  <c r="AF97" i="50"/>
  <c r="AF96" i="50"/>
  <c r="AF95" i="50"/>
  <c r="AF94" i="50"/>
  <c r="AF93" i="50"/>
  <c r="AF92" i="50"/>
  <c r="AF91" i="50"/>
  <c r="AF90" i="50"/>
  <c r="AF89" i="50"/>
  <c r="AF88" i="50"/>
  <c r="AF87" i="50"/>
  <c r="AF86" i="50"/>
  <c r="AF85" i="50"/>
  <c r="AF84" i="50"/>
  <c r="AF83" i="50"/>
  <c r="AF82" i="50"/>
  <c r="AF81" i="50"/>
  <c r="AF80" i="50"/>
  <c r="AF79" i="50"/>
  <c r="AF78" i="50"/>
  <c r="AF77" i="50"/>
  <c r="AF76" i="50"/>
  <c r="AF75" i="50"/>
  <c r="AF74" i="50"/>
  <c r="AF73" i="50"/>
  <c r="AF72" i="50"/>
  <c r="AF71" i="50"/>
  <c r="AF70" i="50"/>
  <c r="AF69" i="50"/>
  <c r="AF68" i="50"/>
  <c r="AF67" i="50"/>
  <c r="AF66" i="50"/>
  <c r="AF65" i="50"/>
  <c r="AF64" i="50"/>
  <c r="AF63" i="50"/>
  <c r="AF62" i="50"/>
  <c r="AF61" i="50"/>
  <c r="AF60" i="50"/>
  <c r="AF59" i="50"/>
  <c r="AF58" i="50"/>
  <c r="AF57" i="50"/>
  <c r="AF56" i="50"/>
  <c r="AF55" i="50"/>
  <c r="AF54" i="50"/>
  <c r="AF53" i="50"/>
  <c r="AF52" i="50"/>
  <c r="AF51" i="50"/>
  <c r="AF50" i="50"/>
  <c r="AF49" i="50"/>
  <c r="AF48" i="50"/>
  <c r="AF47" i="50"/>
  <c r="AF46" i="50"/>
  <c r="AF45" i="50"/>
  <c r="AF44" i="50"/>
  <c r="AF43" i="50"/>
  <c r="AF42" i="50"/>
  <c r="AF41" i="50"/>
  <c r="AF40" i="50"/>
  <c r="AF39" i="50"/>
  <c r="AF38" i="50"/>
  <c r="AF37" i="50"/>
  <c r="AF36" i="50"/>
  <c r="AF35" i="50"/>
  <c r="AF34" i="50"/>
  <c r="AF33" i="50"/>
  <c r="AF32" i="50"/>
  <c r="AF31" i="50"/>
  <c r="AF30" i="50"/>
  <c r="AF29" i="50"/>
  <c r="AF28" i="50"/>
  <c r="AF27" i="50"/>
  <c r="AF26" i="50"/>
  <c r="AF25" i="50"/>
  <c r="AF24" i="50"/>
  <c r="AF23" i="50"/>
  <c r="AF22" i="50"/>
  <c r="AF21" i="50"/>
  <c r="AF20" i="50"/>
  <c r="AF19" i="50"/>
  <c r="AF18" i="50"/>
  <c r="AF17" i="50"/>
  <c r="AF16" i="50"/>
  <c r="AF15" i="50"/>
  <c r="AF14" i="50"/>
  <c r="AF13" i="50"/>
  <c r="AF12" i="50"/>
  <c r="AF11" i="50"/>
  <c r="AF10" i="50"/>
  <c r="AF9" i="50"/>
  <c r="AF8" i="50"/>
  <c r="AF7" i="50"/>
  <c r="AF6" i="50"/>
  <c r="AF5" i="50"/>
  <c r="D20091" i="50"/>
  <c r="C20091" i="50"/>
  <c r="B20091" i="50"/>
  <c r="D20090" i="50"/>
  <c r="C20090" i="50"/>
  <c r="B20090" i="50"/>
  <c r="D20089" i="50"/>
  <c r="C20089" i="50"/>
  <c r="B20089" i="50"/>
  <c r="D20088" i="50"/>
  <c r="C20088" i="50"/>
  <c r="B20088" i="50"/>
  <c r="D20087" i="50"/>
  <c r="C20087" i="50"/>
  <c r="B20087" i="50"/>
  <c r="D20086" i="50"/>
  <c r="C20086" i="50"/>
  <c r="B20086" i="50"/>
  <c r="D20085" i="50"/>
  <c r="C20085" i="50"/>
  <c r="B20085" i="50"/>
  <c r="D20084" i="50"/>
  <c r="C20084" i="50"/>
  <c r="B20084" i="50"/>
  <c r="D20083" i="50"/>
  <c r="C20083" i="50"/>
  <c r="B20083" i="50"/>
  <c r="D20082" i="50"/>
  <c r="C20082" i="50"/>
  <c r="B20082" i="50"/>
  <c r="D20081" i="50"/>
  <c r="C20081" i="50"/>
  <c r="B20081" i="50"/>
  <c r="D20080" i="50"/>
  <c r="C20080" i="50"/>
  <c r="B20080" i="50"/>
  <c r="D20079" i="50"/>
  <c r="C20079" i="50"/>
  <c r="B20079" i="50"/>
  <c r="D20078" i="50"/>
  <c r="C20078" i="50"/>
  <c r="B20078" i="50"/>
  <c r="D20077" i="50"/>
  <c r="C20077" i="50"/>
  <c r="B20077" i="50"/>
  <c r="D20076" i="50"/>
  <c r="C20076" i="50"/>
  <c r="B20076" i="50"/>
  <c r="D20075" i="50"/>
  <c r="C20075" i="50"/>
  <c r="B20075" i="50"/>
  <c r="D20074" i="50"/>
  <c r="C20074" i="50"/>
  <c r="B20074" i="50"/>
  <c r="D20073" i="50"/>
  <c r="C20073" i="50"/>
  <c r="B20073" i="50"/>
  <c r="D20072" i="50"/>
  <c r="C20072" i="50"/>
  <c r="B20072" i="50"/>
  <c r="D20071" i="50"/>
  <c r="C20071" i="50"/>
  <c r="B20071" i="50"/>
  <c r="D20070" i="50"/>
  <c r="C20070" i="50"/>
  <c r="B20070" i="50"/>
  <c r="D20069" i="50"/>
  <c r="C20069" i="50"/>
  <c r="B20069" i="50"/>
  <c r="D20068" i="50"/>
  <c r="C20068" i="50"/>
  <c r="B20068" i="50"/>
  <c r="D20067" i="50"/>
  <c r="C20067" i="50"/>
  <c r="B20067" i="50"/>
  <c r="D20066" i="50"/>
  <c r="C20066" i="50"/>
  <c r="B20066" i="50"/>
  <c r="D20065" i="50"/>
  <c r="C20065" i="50"/>
  <c r="B20065" i="50"/>
  <c r="D20064" i="50"/>
  <c r="C20064" i="50"/>
  <c r="B20064" i="50"/>
  <c r="D20063" i="50"/>
  <c r="C20063" i="50"/>
  <c r="B20063" i="50"/>
  <c r="D20062" i="50"/>
  <c r="C20062" i="50"/>
  <c r="B20062" i="50"/>
  <c r="D20061" i="50"/>
  <c r="C20061" i="50"/>
  <c r="B20061" i="50"/>
  <c r="D20060" i="50"/>
  <c r="C20060" i="50"/>
  <c r="B20060" i="50"/>
  <c r="D20059" i="50"/>
  <c r="C20059" i="50"/>
  <c r="B20059" i="50"/>
  <c r="D20058" i="50"/>
  <c r="C20058" i="50"/>
  <c r="B20058" i="50"/>
  <c r="D20057" i="50"/>
  <c r="C20057" i="50"/>
  <c r="B20057" i="50"/>
  <c r="D20056" i="50"/>
  <c r="C20056" i="50"/>
  <c r="B20056" i="50"/>
  <c r="D20055" i="50"/>
  <c r="C20055" i="50"/>
  <c r="B20055" i="50"/>
  <c r="D20054" i="50"/>
  <c r="C20054" i="50"/>
  <c r="B20054" i="50"/>
  <c r="D20053" i="50"/>
  <c r="C20053" i="50"/>
  <c r="B20053" i="50"/>
  <c r="D20052" i="50"/>
  <c r="C20052" i="50"/>
  <c r="B20052" i="50"/>
  <c r="D20051" i="50"/>
  <c r="C20051" i="50"/>
  <c r="B20051" i="50"/>
  <c r="D20050" i="50"/>
  <c r="C20050" i="50"/>
  <c r="B20050" i="50"/>
  <c r="D20049" i="50"/>
  <c r="C20049" i="50"/>
  <c r="B20049" i="50"/>
  <c r="D20048" i="50"/>
  <c r="C20048" i="50"/>
  <c r="B20048" i="50"/>
  <c r="D20047" i="50"/>
  <c r="C20047" i="50"/>
  <c r="B20047" i="50"/>
  <c r="D20046" i="50"/>
  <c r="C20046" i="50"/>
  <c r="B20046" i="50"/>
  <c r="D20045" i="50"/>
  <c r="C20045" i="50"/>
  <c r="B20045" i="50"/>
  <c r="D20044" i="50"/>
  <c r="C20044" i="50"/>
  <c r="B20044" i="50"/>
  <c r="D20043" i="50"/>
  <c r="C20043" i="50"/>
  <c r="B20043" i="50"/>
  <c r="D20042" i="50"/>
  <c r="C20042" i="50"/>
  <c r="B20042" i="50"/>
  <c r="D20041" i="50"/>
  <c r="C20041" i="50"/>
  <c r="B20041" i="50"/>
  <c r="D20040" i="50"/>
  <c r="C20040" i="50"/>
  <c r="B20040" i="50"/>
  <c r="D20039" i="50"/>
  <c r="C20039" i="50"/>
  <c r="B20039" i="50"/>
  <c r="D20038" i="50"/>
  <c r="C20038" i="50"/>
  <c r="B20038" i="50"/>
  <c r="D20037" i="50"/>
  <c r="C20037" i="50"/>
  <c r="B20037" i="50"/>
  <c r="D20036" i="50"/>
  <c r="C20036" i="50"/>
  <c r="B20036" i="50"/>
  <c r="D20035" i="50"/>
  <c r="C20035" i="50"/>
  <c r="B20035" i="50"/>
  <c r="D20034" i="50"/>
  <c r="C20034" i="50"/>
  <c r="B20034" i="50"/>
  <c r="D20033" i="50"/>
  <c r="C20033" i="50"/>
  <c r="B20033" i="50"/>
  <c r="D20032" i="50"/>
  <c r="C20032" i="50"/>
  <c r="B20032" i="50"/>
  <c r="D20031" i="50"/>
  <c r="C20031" i="50"/>
  <c r="B20031" i="50"/>
  <c r="D20030" i="50"/>
  <c r="C20030" i="50"/>
  <c r="B20030" i="50"/>
  <c r="D20029" i="50"/>
  <c r="C20029" i="50"/>
  <c r="B20029" i="50"/>
  <c r="D20028" i="50"/>
  <c r="C20028" i="50"/>
  <c r="B20028" i="50"/>
  <c r="D20027" i="50"/>
  <c r="C20027" i="50"/>
  <c r="B20027" i="50"/>
  <c r="D20026" i="50"/>
  <c r="C20026" i="50"/>
  <c r="B20026" i="50"/>
  <c r="D20025" i="50"/>
  <c r="C20025" i="50"/>
  <c r="B20025" i="50"/>
  <c r="D20024" i="50"/>
  <c r="C20024" i="50"/>
  <c r="B20024" i="50"/>
  <c r="D20023" i="50"/>
  <c r="C20023" i="50"/>
  <c r="B20023" i="50"/>
  <c r="D20022" i="50"/>
  <c r="C20022" i="50"/>
  <c r="B20022" i="50"/>
  <c r="D20021" i="50"/>
  <c r="C20021" i="50"/>
  <c r="B20021" i="50"/>
  <c r="D20020" i="50"/>
  <c r="C20020" i="50"/>
  <c r="B20020" i="50"/>
  <c r="D20019" i="50"/>
  <c r="C20019" i="50"/>
  <c r="B20019" i="50"/>
  <c r="D20018" i="50"/>
  <c r="C20018" i="50"/>
  <c r="B20018" i="50"/>
  <c r="D20017" i="50"/>
  <c r="C20017" i="50"/>
  <c r="B20017" i="50"/>
  <c r="D20016" i="50"/>
  <c r="C20016" i="50"/>
  <c r="B20016" i="50"/>
  <c r="D20015" i="50"/>
  <c r="C20015" i="50"/>
  <c r="B20015" i="50"/>
  <c r="D20014" i="50"/>
  <c r="C20014" i="50"/>
  <c r="B20014" i="50"/>
  <c r="D20013" i="50"/>
  <c r="C20013" i="50"/>
  <c r="B20013" i="50"/>
  <c r="D20012" i="50"/>
  <c r="C20012" i="50"/>
  <c r="B20012" i="50"/>
  <c r="D20011" i="50"/>
  <c r="C20011" i="50"/>
  <c r="B20011" i="50"/>
  <c r="D20010" i="50"/>
  <c r="C20010" i="50"/>
  <c r="B20010" i="50"/>
  <c r="D20009" i="50"/>
  <c r="C20009" i="50"/>
  <c r="B20009" i="50"/>
  <c r="D20008" i="50"/>
  <c r="C20008" i="50"/>
  <c r="B20008" i="50"/>
  <c r="D20007" i="50"/>
  <c r="C20007" i="50"/>
  <c r="B20007" i="50"/>
  <c r="D20006" i="50"/>
  <c r="C20006" i="50"/>
  <c r="B20006" i="50"/>
  <c r="D20005" i="50"/>
  <c r="C20005" i="50"/>
  <c r="B20005" i="50"/>
  <c r="D20004" i="50"/>
  <c r="C20004" i="50"/>
  <c r="B20004" i="50"/>
  <c r="D20003" i="50"/>
  <c r="C20003" i="50"/>
  <c r="B20003" i="50"/>
  <c r="D20002" i="50"/>
  <c r="C20002" i="50"/>
  <c r="B20002" i="50"/>
  <c r="D20001" i="50"/>
  <c r="C20001" i="50"/>
  <c r="B20001" i="50"/>
  <c r="D20000" i="50"/>
  <c r="C20000" i="50"/>
  <c r="B20000" i="50"/>
  <c r="D19999" i="50"/>
  <c r="C19999" i="50"/>
  <c r="B19999" i="50"/>
  <c r="D19998" i="50"/>
  <c r="C19998" i="50"/>
  <c r="B19998" i="50"/>
  <c r="D19997" i="50"/>
  <c r="C19997" i="50"/>
  <c r="B19997" i="50"/>
  <c r="D19996" i="50"/>
  <c r="C19996" i="50"/>
  <c r="B19996" i="50"/>
  <c r="D19995" i="50"/>
  <c r="C19995" i="50"/>
  <c r="B19995" i="50"/>
  <c r="D19994" i="50"/>
  <c r="C19994" i="50"/>
  <c r="B19994" i="50"/>
  <c r="D19993" i="50"/>
  <c r="C19993" i="50"/>
  <c r="B19993" i="50"/>
  <c r="D19992" i="50"/>
  <c r="C19992" i="50"/>
  <c r="B19992" i="50"/>
  <c r="D19991" i="50"/>
  <c r="C19991" i="50"/>
  <c r="B19991" i="50"/>
  <c r="D19990" i="50"/>
  <c r="C19990" i="50"/>
  <c r="B19990" i="50"/>
  <c r="D19989" i="50"/>
  <c r="C19989" i="50"/>
  <c r="B19989" i="50"/>
  <c r="D19988" i="50"/>
  <c r="C19988" i="50"/>
  <c r="B19988" i="50"/>
  <c r="D19987" i="50"/>
  <c r="C19987" i="50"/>
  <c r="B19987" i="50"/>
  <c r="D19986" i="50"/>
  <c r="C19986" i="50"/>
  <c r="B19986" i="50"/>
  <c r="D19985" i="50"/>
  <c r="C19985" i="50"/>
  <c r="B19985" i="50"/>
  <c r="D19984" i="50"/>
  <c r="C19984" i="50"/>
  <c r="B19984" i="50"/>
  <c r="D19983" i="50"/>
  <c r="C19983" i="50"/>
  <c r="B19983" i="50"/>
  <c r="D19982" i="50"/>
  <c r="C19982" i="50"/>
  <c r="B19982" i="50"/>
  <c r="D19981" i="50"/>
  <c r="C19981" i="50"/>
  <c r="B19981" i="50"/>
  <c r="D19980" i="50"/>
  <c r="C19980" i="50"/>
  <c r="B19980" i="50"/>
  <c r="D19979" i="50"/>
  <c r="C19979" i="50"/>
  <c r="B19979" i="50"/>
  <c r="D19978" i="50"/>
  <c r="C19978" i="50"/>
  <c r="B19978" i="50"/>
  <c r="D19977" i="50"/>
  <c r="C19977" i="50"/>
  <c r="B19977" i="50"/>
  <c r="D19976" i="50"/>
  <c r="C19976" i="50"/>
  <c r="B19976" i="50"/>
  <c r="D19975" i="50"/>
  <c r="C19975" i="50"/>
  <c r="B19975" i="50"/>
  <c r="D19974" i="50"/>
  <c r="C19974" i="50"/>
  <c r="B19974" i="50"/>
  <c r="D19973" i="50"/>
  <c r="C19973" i="50"/>
  <c r="B19973" i="50"/>
  <c r="D19972" i="50"/>
  <c r="C19972" i="50"/>
  <c r="B19972" i="50"/>
  <c r="D19971" i="50"/>
  <c r="C19971" i="50"/>
  <c r="B19971" i="50"/>
  <c r="D19970" i="50"/>
  <c r="C19970" i="50"/>
  <c r="B19970" i="50"/>
  <c r="D19969" i="50"/>
  <c r="C19969" i="50"/>
  <c r="B19969" i="50"/>
  <c r="D19968" i="50"/>
  <c r="C19968" i="50"/>
  <c r="B19968" i="50"/>
  <c r="D19967" i="50"/>
  <c r="C19967" i="50"/>
  <c r="B19967" i="50"/>
  <c r="D19966" i="50"/>
  <c r="C19966" i="50"/>
  <c r="B19966" i="50"/>
  <c r="D19965" i="50"/>
  <c r="C19965" i="50"/>
  <c r="B19965" i="50"/>
  <c r="D19964" i="50"/>
  <c r="C19964" i="50"/>
  <c r="B19964" i="50"/>
  <c r="D19963" i="50"/>
  <c r="C19963" i="50"/>
  <c r="B19963" i="50"/>
  <c r="D19962" i="50"/>
  <c r="C19962" i="50"/>
  <c r="B19962" i="50"/>
  <c r="D19961" i="50"/>
  <c r="C19961" i="50"/>
  <c r="B19961" i="50"/>
  <c r="D19960" i="50"/>
  <c r="C19960" i="50"/>
  <c r="B19960" i="50"/>
  <c r="D19959" i="50"/>
  <c r="C19959" i="50"/>
  <c r="B19959" i="50"/>
  <c r="D19958" i="50"/>
  <c r="C19958" i="50"/>
  <c r="B19958" i="50"/>
  <c r="D19957" i="50"/>
  <c r="C19957" i="50"/>
  <c r="B19957" i="50"/>
  <c r="D19956" i="50"/>
  <c r="C19956" i="50"/>
  <c r="B19956" i="50"/>
  <c r="D19955" i="50"/>
  <c r="C19955" i="50"/>
  <c r="B19955" i="50"/>
  <c r="D19954" i="50"/>
  <c r="C19954" i="50"/>
  <c r="B19954" i="50"/>
  <c r="D19953" i="50"/>
  <c r="C19953" i="50"/>
  <c r="B19953" i="50"/>
  <c r="D19952" i="50"/>
  <c r="C19952" i="50"/>
  <c r="B19952" i="50"/>
  <c r="D19951" i="50"/>
  <c r="C19951" i="50"/>
  <c r="B19951" i="50"/>
  <c r="D19950" i="50"/>
  <c r="C19950" i="50"/>
  <c r="B19950" i="50"/>
  <c r="D19949" i="50"/>
  <c r="C19949" i="50"/>
  <c r="B19949" i="50"/>
  <c r="D19948" i="50"/>
  <c r="C19948" i="50"/>
  <c r="B19948" i="50"/>
  <c r="D19947" i="50"/>
  <c r="C19947" i="50"/>
  <c r="B19947" i="50"/>
  <c r="D19946" i="50"/>
  <c r="C19946" i="50"/>
  <c r="B19946" i="50"/>
  <c r="D19945" i="50"/>
  <c r="C19945" i="50"/>
  <c r="B19945" i="50"/>
  <c r="D19944" i="50"/>
  <c r="C19944" i="50"/>
  <c r="B19944" i="50"/>
  <c r="D19943" i="50"/>
  <c r="C19943" i="50"/>
  <c r="B19943" i="50"/>
  <c r="D19942" i="50"/>
  <c r="C19942" i="50"/>
  <c r="B19942" i="50"/>
  <c r="D19941" i="50"/>
  <c r="C19941" i="50"/>
  <c r="B19941" i="50"/>
  <c r="D19940" i="50"/>
  <c r="C19940" i="50"/>
  <c r="B19940" i="50"/>
  <c r="D19939" i="50"/>
  <c r="C19939" i="50"/>
  <c r="B19939" i="50"/>
  <c r="D19938" i="50"/>
  <c r="C19938" i="50"/>
  <c r="B19938" i="50"/>
  <c r="D19937" i="50"/>
  <c r="C19937" i="50"/>
  <c r="B19937" i="50"/>
  <c r="D19936" i="50"/>
  <c r="C19936" i="50"/>
  <c r="B19936" i="50"/>
  <c r="D19935" i="50"/>
  <c r="C19935" i="50"/>
  <c r="B19935" i="50"/>
  <c r="D19934" i="50"/>
  <c r="C19934" i="50"/>
  <c r="B19934" i="50"/>
  <c r="D19933" i="50"/>
  <c r="C19933" i="50"/>
  <c r="B19933" i="50"/>
  <c r="D19932" i="50"/>
  <c r="C19932" i="50"/>
  <c r="B19932" i="50"/>
  <c r="D19931" i="50"/>
  <c r="C19931" i="50"/>
  <c r="B19931" i="50"/>
  <c r="D19930" i="50"/>
  <c r="C19930" i="50"/>
  <c r="B19930" i="50"/>
  <c r="D19929" i="50"/>
  <c r="C19929" i="50"/>
  <c r="B19929" i="50"/>
  <c r="D19928" i="50"/>
  <c r="C19928" i="50"/>
  <c r="B19928" i="50"/>
  <c r="D19927" i="50"/>
  <c r="C19927" i="50"/>
  <c r="B19927" i="50"/>
  <c r="D19926" i="50"/>
  <c r="C19926" i="50"/>
  <c r="B19926" i="50"/>
  <c r="D19925" i="50"/>
  <c r="C19925" i="50"/>
  <c r="B19925" i="50"/>
  <c r="D19924" i="50"/>
  <c r="C19924" i="50"/>
  <c r="B19924" i="50"/>
  <c r="D19923" i="50"/>
  <c r="C19923" i="50"/>
  <c r="B19923" i="50"/>
  <c r="D19922" i="50"/>
  <c r="C19922" i="50"/>
  <c r="B19922" i="50"/>
  <c r="D19921" i="50"/>
  <c r="C19921" i="50"/>
  <c r="B19921" i="50"/>
  <c r="D19920" i="50"/>
  <c r="C19920" i="50"/>
  <c r="B19920" i="50"/>
  <c r="D19919" i="50"/>
  <c r="C19919" i="50"/>
  <c r="B19919" i="50"/>
  <c r="D19918" i="50"/>
  <c r="C19918" i="50"/>
  <c r="B19918" i="50"/>
  <c r="D19917" i="50"/>
  <c r="C19917" i="50"/>
  <c r="B19917" i="50"/>
  <c r="D19916" i="50"/>
  <c r="C19916" i="50"/>
  <c r="B19916" i="50"/>
  <c r="D19915" i="50"/>
  <c r="C19915" i="50"/>
  <c r="B19915" i="50"/>
  <c r="D19914" i="50"/>
  <c r="C19914" i="50"/>
  <c r="B19914" i="50"/>
  <c r="D19913" i="50"/>
  <c r="C19913" i="50"/>
  <c r="B19913" i="50"/>
  <c r="D19912" i="50"/>
  <c r="C19912" i="50"/>
  <c r="B19912" i="50"/>
  <c r="D19911" i="50"/>
  <c r="C19911" i="50"/>
  <c r="B19911" i="50"/>
  <c r="D19910" i="50"/>
  <c r="C19910" i="50"/>
  <c r="B19910" i="50"/>
  <c r="D19909" i="50"/>
  <c r="C19909" i="50"/>
  <c r="B19909" i="50"/>
  <c r="D19908" i="50"/>
  <c r="C19908" i="50"/>
  <c r="B19908" i="50"/>
  <c r="D19907" i="50"/>
  <c r="C19907" i="50"/>
  <c r="B19907" i="50"/>
  <c r="D19906" i="50"/>
  <c r="C19906" i="50"/>
  <c r="B19906" i="50"/>
  <c r="D19905" i="50"/>
  <c r="C19905" i="50"/>
  <c r="B19905" i="50"/>
  <c r="D19904" i="50"/>
  <c r="C19904" i="50"/>
  <c r="B19904" i="50"/>
  <c r="D19903" i="50"/>
  <c r="C19903" i="50"/>
  <c r="B19903" i="50"/>
  <c r="D19902" i="50"/>
  <c r="C19902" i="50"/>
  <c r="B19902" i="50"/>
  <c r="D19901" i="50"/>
  <c r="C19901" i="50"/>
  <c r="B19901" i="50"/>
  <c r="D19900" i="50"/>
  <c r="C19900" i="50"/>
  <c r="B19900" i="50"/>
  <c r="D19899" i="50"/>
  <c r="C19899" i="50"/>
  <c r="B19899" i="50"/>
  <c r="D19898" i="50"/>
  <c r="C19898" i="50"/>
  <c r="B19898" i="50"/>
  <c r="D19897" i="50"/>
  <c r="C19897" i="50"/>
  <c r="B19897" i="50"/>
  <c r="D19896" i="50"/>
  <c r="C19896" i="50"/>
  <c r="B19896" i="50"/>
  <c r="D19895" i="50"/>
  <c r="C19895" i="50"/>
  <c r="B19895" i="50"/>
  <c r="D19894" i="50"/>
  <c r="C19894" i="50"/>
  <c r="B19894" i="50"/>
  <c r="D19893" i="50"/>
  <c r="C19893" i="50"/>
  <c r="B19893" i="50"/>
  <c r="D19892" i="50"/>
  <c r="C19892" i="50"/>
  <c r="B19892" i="50"/>
  <c r="D19891" i="50"/>
  <c r="C19891" i="50"/>
  <c r="B19891" i="50"/>
  <c r="D19890" i="50"/>
  <c r="C19890" i="50"/>
  <c r="B19890" i="50"/>
  <c r="D19889" i="50"/>
  <c r="C19889" i="50"/>
  <c r="B19889" i="50"/>
  <c r="D19888" i="50"/>
  <c r="C19888" i="50"/>
  <c r="B19888" i="50"/>
  <c r="D19887" i="50"/>
  <c r="C19887" i="50"/>
  <c r="B19887" i="50"/>
  <c r="D19886" i="50"/>
  <c r="C19886" i="50"/>
  <c r="B19886" i="50"/>
  <c r="D19885" i="50"/>
  <c r="C19885" i="50"/>
  <c r="B19885" i="50"/>
  <c r="D19884" i="50"/>
  <c r="C19884" i="50"/>
  <c r="B19884" i="50"/>
  <c r="D19883" i="50"/>
  <c r="C19883" i="50"/>
  <c r="B19883" i="50"/>
  <c r="D19882" i="50"/>
  <c r="C19882" i="50"/>
  <c r="B19882" i="50"/>
  <c r="D19881" i="50"/>
  <c r="C19881" i="50"/>
  <c r="B19881" i="50"/>
  <c r="D19880" i="50"/>
  <c r="C19880" i="50"/>
  <c r="B19880" i="50"/>
  <c r="D19879" i="50"/>
  <c r="C19879" i="50"/>
  <c r="B19879" i="50"/>
  <c r="D19878" i="50"/>
  <c r="C19878" i="50"/>
  <c r="B19878" i="50"/>
  <c r="D19877" i="50"/>
  <c r="C19877" i="50"/>
  <c r="B19877" i="50"/>
  <c r="D19876" i="50"/>
  <c r="C19876" i="50"/>
  <c r="B19876" i="50"/>
  <c r="D19875" i="50"/>
  <c r="C19875" i="50"/>
  <c r="B19875" i="50"/>
  <c r="D19874" i="50"/>
  <c r="C19874" i="50"/>
  <c r="B19874" i="50"/>
  <c r="D19873" i="50"/>
  <c r="C19873" i="50"/>
  <c r="B19873" i="50"/>
  <c r="D19872" i="50"/>
  <c r="C19872" i="50"/>
  <c r="B19872" i="50"/>
  <c r="D19871" i="50"/>
  <c r="C19871" i="50"/>
  <c r="B19871" i="50"/>
  <c r="D19870" i="50"/>
  <c r="C19870" i="50"/>
  <c r="B19870" i="50"/>
  <c r="D19869" i="50"/>
  <c r="C19869" i="50"/>
  <c r="B19869" i="50"/>
  <c r="D19868" i="50"/>
  <c r="C19868" i="50"/>
  <c r="B19868" i="50"/>
  <c r="D19867" i="50"/>
  <c r="C19867" i="50"/>
  <c r="B19867" i="50"/>
  <c r="D19866" i="50"/>
  <c r="C19866" i="50"/>
  <c r="B19866" i="50"/>
  <c r="D19865" i="50"/>
  <c r="C19865" i="50"/>
  <c r="B19865" i="50"/>
  <c r="D19864" i="50"/>
  <c r="C19864" i="50"/>
  <c r="B19864" i="50"/>
  <c r="D19863" i="50"/>
  <c r="C19863" i="50"/>
  <c r="B19863" i="50"/>
  <c r="D19862" i="50"/>
  <c r="C19862" i="50"/>
  <c r="B19862" i="50"/>
  <c r="D19861" i="50"/>
  <c r="C19861" i="50"/>
  <c r="B19861" i="50"/>
  <c r="D19860" i="50"/>
  <c r="C19860" i="50"/>
  <c r="B19860" i="50"/>
  <c r="D19859" i="50"/>
  <c r="C19859" i="50"/>
  <c r="B19859" i="50"/>
  <c r="D19858" i="50"/>
  <c r="C19858" i="50"/>
  <c r="B19858" i="50"/>
  <c r="D19857" i="50"/>
  <c r="C19857" i="50"/>
  <c r="B19857" i="50"/>
  <c r="D19856" i="50"/>
  <c r="C19856" i="50"/>
  <c r="B19856" i="50"/>
  <c r="D19855" i="50"/>
  <c r="C19855" i="50"/>
  <c r="B19855" i="50"/>
  <c r="D19854" i="50"/>
  <c r="C19854" i="50"/>
  <c r="B19854" i="50"/>
  <c r="D19853" i="50"/>
  <c r="C19853" i="50"/>
  <c r="B19853" i="50"/>
  <c r="D19852" i="50"/>
  <c r="C19852" i="50"/>
  <c r="B19852" i="50"/>
  <c r="D19851" i="50"/>
  <c r="C19851" i="50"/>
  <c r="B19851" i="50"/>
  <c r="D19850" i="50"/>
  <c r="C19850" i="50"/>
  <c r="B19850" i="50"/>
  <c r="D19849" i="50"/>
  <c r="C19849" i="50"/>
  <c r="B19849" i="50"/>
  <c r="D19848" i="50"/>
  <c r="C19848" i="50"/>
  <c r="B19848" i="50"/>
  <c r="D19847" i="50"/>
  <c r="C19847" i="50"/>
  <c r="B19847" i="50"/>
  <c r="D19846" i="50"/>
  <c r="C19846" i="50"/>
  <c r="B19846" i="50"/>
  <c r="D19845" i="50"/>
  <c r="C19845" i="50"/>
  <c r="B19845" i="50"/>
  <c r="D19844" i="50"/>
  <c r="C19844" i="50"/>
  <c r="B19844" i="50"/>
  <c r="D19843" i="50"/>
  <c r="C19843" i="50"/>
  <c r="B19843" i="50"/>
  <c r="D19842" i="50"/>
  <c r="C19842" i="50"/>
  <c r="B19842" i="50"/>
  <c r="D19841" i="50"/>
  <c r="C19841" i="50"/>
  <c r="B19841" i="50"/>
  <c r="D19840" i="50"/>
  <c r="C19840" i="50"/>
  <c r="B19840" i="50"/>
  <c r="D19839" i="50"/>
  <c r="C19839" i="50"/>
  <c r="B19839" i="50"/>
  <c r="D19838" i="50"/>
  <c r="C19838" i="50"/>
  <c r="B19838" i="50"/>
  <c r="D19837" i="50"/>
  <c r="C19837" i="50"/>
  <c r="B19837" i="50"/>
  <c r="D19836" i="50"/>
  <c r="C19836" i="50"/>
  <c r="B19836" i="50"/>
  <c r="D19835" i="50"/>
  <c r="C19835" i="50"/>
  <c r="B19835" i="50"/>
  <c r="D19834" i="50"/>
  <c r="C19834" i="50"/>
  <c r="B19834" i="50"/>
  <c r="D19833" i="50"/>
  <c r="C19833" i="50"/>
  <c r="B19833" i="50"/>
  <c r="D19832" i="50"/>
  <c r="C19832" i="50"/>
  <c r="B19832" i="50"/>
  <c r="D19831" i="50"/>
  <c r="C19831" i="50"/>
  <c r="B19831" i="50"/>
  <c r="D19830" i="50"/>
  <c r="C19830" i="50"/>
  <c r="B19830" i="50"/>
  <c r="D19829" i="50"/>
  <c r="C19829" i="50"/>
  <c r="B19829" i="50"/>
  <c r="D19828" i="50"/>
  <c r="C19828" i="50"/>
  <c r="B19828" i="50"/>
  <c r="D19827" i="50"/>
  <c r="C19827" i="50"/>
  <c r="B19827" i="50"/>
  <c r="D19826" i="50"/>
  <c r="C19826" i="50"/>
  <c r="B19826" i="50"/>
  <c r="D19825" i="50"/>
  <c r="C19825" i="50"/>
  <c r="B19825" i="50"/>
  <c r="D19824" i="50"/>
  <c r="C19824" i="50"/>
  <c r="B19824" i="50"/>
  <c r="D19823" i="50"/>
  <c r="C19823" i="50"/>
  <c r="B19823" i="50"/>
  <c r="D19822" i="50"/>
  <c r="C19822" i="50"/>
  <c r="B19822" i="50"/>
  <c r="D19821" i="50"/>
  <c r="C19821" i="50"/>
  <c r="B19821" i="50"/>
  <c r="D19820" i="50"/>
  <c r="C19820" i="50"/>
  <c r="B19820" i="50"/>
  <c r="D19819" i="50"/>
  <c r="C19819" i="50"/>
  <c r="B19819" i="50"/>
  <c r="D19818" i="50"/>
  <c r="C19818" i="50"/>
  <c r="B19818" i="50"/>
  <c r="D19817" i="50"/>
  <c r="C19817" i="50"/>
  <c r="B19817" i="50"/>
  <c r="D19816" i="50"/>
  <c r="C19816" i="50"/>
  <c r="B19816" i="50"/>
  <c r="D19815" i="50"/>
  <c r="C19815" i="50"/>
  <c r="B19815" i="50"/>
  <c r="D19814" i="50"/>
  <c r="C19814" i="50"/>
  <c r="B19814" i="50"/>
  <c r="D19813" i="50"/>
  <c r="C19813" i="50"/>
  <c r="B19813" i="50"/>
  <c r="D19812" i="50"/>
  <c r="C19812" i="50"/>
  <c r="B19812" i="50"/>
  <c r="D19811" i="50"/>
  <c r="C19811" i="50"/>
  <c r="B19811" i="50"/>
  <c r="D19810" i="50"/>
  <c r="C19810" i="50"/>
  <c r="B19810" i="50"/>
  <c r="D19809" i="50"/>
  <c r="C19809" i="50"/>
  <c r="B19809" i="50"/>
  <c r="D19808" i="50"/>
  <c r="C19808" i="50"/>
  <c r="B19808" i="50"/>
  <c r="D19807" i="50"/>
  <c r="C19807" i="50"/>
  <c r="B19807" i="50"/>
  <c r="D19806" i="50"/>
  <c r="C19806" i="50"/>
  <c r="B19806" i="50"/>
  <c r="D19805" i="50"/>
  <c r="C19805" i="50"/>
  <c r="B19805" i="50"/>
  <c r="D19804" i="50"/>
  <c r="C19804" i="50"/>
  <c r="B19804" i="50"/>
  <c r="D19803" i="50"/>
  <c r="C19803" i="50"/>
  <c r="B19803" i="50"/>
  <c r="D19802" i="50"/>
  <c r="C19802" i="50"/>
  <c r="B19802" i="50"/>
  <c r="D19801" i="50"/>
  <c r="C19801" i="50"/>
  <c r="B19801" i="50"/>
  <c r="D19800" i="50"/>
  <c r="C19800" i="50"/>
  <c r="B19800" i="50"/>
  <c r="D19799" i="50"/>
  <c r="C19799" i="50"/>
  <c r="B19799" i="50"/>
  <c r="D19798" i="50"/>
  <c r="C19798" i="50"/>
  <c r="B19798" i="50"/>
  <c r="D19797" i="50"/>
  <c r="C19797" i="50"/>
  <c r="B19797" i="50"/>
  <c r="D19796" i="50"/>
  <c r="C19796" i="50"/>
  <c r="B19796" i="50"/>
  <c r="D19795" i="50"/>
  <c r="C19795" i="50"/>
  <c r="B19795" i="50"/>
  <c r="D19794" i="50"/>
  <c r="C19794" i="50"/>
  <c r="B19794" i="50"/>
  <c r="D19793" i="50"/>
  <c r="C19793" i="50"/>
  <c r="B19793" i="50"/>
  <c r="D19792" i="50"/>
  <c r="C19792" i="50"/>
  <c r="B19792" i="50"/>
  <c r="D19791" i="50"/>
  <c r="C19791" i="50"/>
  <c r="B19791" i="50"/>
  <c r="D19790" i="50"/>
  <c r="C19790" i="50"/>
  <c r="B19790" i="50"/>
  <c r="D19789" i="50"/>
  <c r="C19789" i="50"/>
  <c r="B19789" i="50"/>
  <c r="D19788" i="50"/>
  <c r="C19788" i="50"/>
  <c r="B19788" i="50"/>
  <c r="D19787" i="50"/>
  <c r="C19787" i="50"/>
  <c r="B19787" i="50"/>
  <c r="D19786" i="50"/>
  <c r="C19786" i="50"/>
  <c r="B19786" i="50"/>
  <c r="D19785" i="50"/>
  <c r="C19785" i="50"/>
  <c r="B19785" i="50"/>
  <c r="D19784" i="50"/>
  <c r="C19784" i="50"/>
  <c r="B19784" i="50"/>
  <c r="D19783" i="50"/>
  <c r="C19783" i="50"/>
  <c r="B19783" i="50"/>
  <c r="D19782" i="50"/>
  <c r="C19782" i="50"/>
  <c r="B19782" i="50"/>
  <c r="D19781" i="50"/>
  <c r="C19781" i="50"/>
  <c r="B19781" i="50"/>
  <c r="D19780" i="50"/>
  <c r="C19780" i="50"/>
  <c r="B19780" i="50"/>
  <c r="D19779" i="50"/>
  <c r="C19779" i="50"/>
  <c r="B19779" i="50"/>
  <c r="D19778" i="50"/>
  <c r="C19778" i="50"/>
  <c r="B19778" i="50"/>
  <c r="D19777" i="50"/>
  <c r="C19777" i="50"/>
  <c r="B19777" i="50"/>
  <c r="D19776" i="50"/>
  <c r="C19776" i="50"/>
  <c r="B19776" i="50"/>
  <c r="D19775" i="50"/>
  <c r="C19775" i="50"/>
  <c r="B19775" i="50"/>
  <c r="D19774" i="50"/>
  <c r="C19774" i="50"/>
  <c r="B19774" i="50"/>
  <c r="D19773" i="50"/>
  <c r="C19773" i="50"/>
  <c r="B19773" i="50"/>
  <c r="D19772" i="50"/>
  <c r="C19772" i="50"/>
  <c r="B19772" i="50"/>
  <c r="D19771" i="50"/>
  <c r="C19771" i="50"/>
  <c r="B19771" i="50"/>
  <c r="D19770" i="50"/>
  <c r="C19770" i="50"/>
  <c r="B19770" i="50"/>
  <c r="D19769" i="50"/>
  <c r="C19769" i="50"/>
  <c r="B19769" i="50"/>
  <c r="D19768" i="50"/>
  <c r="C19768" i="50"/>
  <c r="B19768" i="50"/>
  <c r="D19767" i="50"/>
  <c r="C19767" i="50"/>
  <c r="B19767" i="50"/>
  <c r="D19766" i="50"/>
  <c r="C19766" i="50"/>
  <c r="B19766" i="50"/>
  <c r="D19765" i="50"/>
  <c r="C19765" i="50"/>
  <c r="B19765" i="50"/>
  <c r="D19764" i="50"/>
  <c r="C19764" i="50"/>
  <c r="B19764" i="50"/>
  <c r="D19763" i="50"/>
  <c r="C19763" i="50"/>
  <c r="B19763" i="50"/>
  <c r="D19762" i="50"/>
  <c r="C19762" i="50"/>
  <c r="B19762" i="50"/>
  <c r="D19761" i="50"/>
  <c r="C19761" i="50"/>
  <c r="B19761" i="50"/>
  <c r="D19760" i="50"/>
  <c r="C19760" i="50"/>
  <c r="B19760" i="50"/>
  <c r="D19759" i="50"/>
  <c r="C19759" i="50"/>
  <c r="B19759" i="50"/>
  <c r="D19758" i="50"/>
  <c r="C19758" i="50"/>
  <c r="B19758" i="50"/>
  <c r="D19757" i="50"/>
  <c r="C19757" i="50"/>
  <c r="B19757" i="50"/>
  <c r="D19756" i="50"/>
  <c r="C19756" i="50"/>
  <c r="B19756" i="50"/>
  <c r="D19755" i="50"/>
  <c r="C19755" i="50"/>
  <c r="B19755" i="50"/>
  <c r="D19754" i="50"/>
  <c r="C19754" i="50"/>
  <c r="B19754" i="50"/>
  <c r="D19753" i="50"/>
  <c r="C19753" i="50"/>
  <c r="B19753" i="50"/>
  <c r="D19752" i="50"/>
  <c r="C19752" i="50"/>
  <c r="B19752" i="50"/>
  <c r="D19751" i="50"/>
  <c r="C19751" i="50"/>
  <c r="B19751" i="50"/>
  <c r="D19750" i="50"/>
  <c r="C19750" i="50"/>
  <c r="B19750" i="50"/>
  <c r="D19749" i="50"/>
  <c r="C19749" i="50"/>
  <c r="B19749" i="50"/>
  <c r="D19748" i="50"/>
  <c r="C19748" i="50"/>
  <c r="B19748" i="50"/>
  <c r="D19747" i="50"/>
  <c r="C19747" i="50"/>
  <c r="B19747" i="50"/>
  <c r="D19746" i="50"/>
  <c r="C19746" i="50"/>
  <c r="B19746" i="50"/>
  <c r="D19745" i="50"/>
  <c r="C19745" i="50"/>
  <c r="B19745" i="50"/>
  <c r="D19744" i="50"/>
  <c r="C19744" i="50"/>
  <c r="B19744" i="50"/>
  <c r="D19743" i="50"/>
  <c r="C19743" i="50"/>
  <c r="B19743" i="50"/>
  <c r="D19742" i="50"/>
  <c r="C19742" i="50"/>
  <c r="B19742" i="50"/>
  <c r="D19741" i="50"/>
  <c r="C19741" i="50"/>
  <c r="B19741" i="50"/>
  <c r="D19740" i="50"/>
  <c r="C19740" i="50"/>
  <c r="B19740" i="50"/>
  <c r="D19739" i="50"/>
  <c r="C19739" i="50"/>
  <c r="B19739" i="50"/>
  <c r="D19738" i="50"/>
  <c r="C19738" i="50"/>
  <c r="B19738" i="50"/>
  <c r="D19737" i="50"/>
  <c r="C19737" i="50"/>
  <c r="B19737" i="50"/>
  <c r="D19736" i="50"/>
  <c r="C19736" i="50"/>
  <c r="B19736" i="50"/>
  <c r="D19735" i="50"/>
  <c r="C19735" i="50"/>
  <c r="B19735" i="50"/>
  <c r="D19734" i="50"/>
  <c r="C19734" i="50"/>
  <c r="B19734" i="50"/>
  <c r="D19733" i="50"/>
  <c r="C19733" i="50"/>
  <c r="B19733" i="50"/>
  <c r="D19732" i="50"/>
  <c r="C19732" i="50"/>
  <c r="B19732" i="50"/>
  <c r="D19731" i="50"/>
  <c r="C19731" i="50"/>
  <c r="B19731" i="50"/>
  <c r="D19730" i="50"/>
  <c r="C19730" i="50"/>
  <c r="B19730" i="50"/>
  <c r="D19729" i="50"/>
  <c r="C19729" i="50"/>
  <c r="B19729" i="50"/>
  <c r="D19728" i="50"/>
  <c r="C19728" i="50"/>
  <c r="B19728" i="50"/>
  <c r="D19727" i="50"/>
  <c r="C19727" i="50"/>
  <c r="B19727" i="50"/>
  <c r="D19726" i="50"/>
  <c r="C19726" i="50"/>
  <c r="B19726" i="50"/>
  <c r="D19725" i="50"/>
  <c r="C19725" i="50"/>
  <c r="B19725" i="50"/>
  <c r="D19724" i="50"/>
  <c r="C19724" i="50"/>
  <c r="B19724" i="50"/>
  <c r="D19723" i="50"/>
  <c r="C19723" i="50"/>
  <c r="B19723" i="50"/>
  <c r="D19722" i="50"/>
  <c r="C19722" i="50"/>
  <c r="B19722" i="50"/>
  <c r="D19721" i="50"/>
  <c r="C19721" i="50"/>
  <c r="B19721" i="50"/>
  <c r="D19720" i="50"/>
  <c r="C19720" i="50"/>
  <c r="B19720" i="50"/>
  <c r="D19719" i="50"/>
  <c r="C19719" i="50"/>
  <c r="B19719" i="50"/>
  <c r="D19718" i="50"/>
  <c r="C19718" i="50"/>
  <c r="B19718" i="50"/>
  <c r="D19717" i="50"/>
  <c r="C19717" i="50"/>
  <c r="B19717" i="50"/>
  <c r="D19716" i="50"/>
  <c r="C19716" i="50"/>
  <c r="B19716" i="50"/>
  <c r="D19715" i="50"/>
  <c r="C19715" i="50"/>
  <c r="B19715" i="50"/>
  <c r="D19714" i="50"/>
  <c r="C19714" i="50"/>
  <c r="B19714" i="50"/>
  <c r="D19713" i="50"/>
  <c r="C19713" i="50"/>
  <c r="B19713" i="50"/>
  <c r="D19712" i="50"/>
  <c r="C19712" i="50"/>
  <c r="B19712" i="50"/>
  <c r="D19711" i="50"/>
  <c r="C19711" i="50"/>
  <c r="B19711" i="50"/>
  <c r="D19710" i="50"/>
  <c r="C19710" i="50"/>
  <c r="B19710" i="50"/>
  <c r="D19709" i="50"/>
  <c r="C19709" i="50"/>
  <c r="B19709" i="50"/>
  <c r="D19708" i="50"/>
  <c r="C19708" i="50"/>
  <c r="B19708" i="50"/>
  <c r="D19707" i="50"/>
  <c r="C19707" i="50"/>
  <c r="B19707" i="50"/>
  <c r="D19706" i="50"/>
  <c r="C19706" i="50"/>
  <c r="B19706" i="50"/>
  <c r="D19705" i="50"/>
  <c r="C19705" i="50"/>
  <c r="B19705" i="50"/>
  <c r="D19704" i="50"/>
  <c r="C19704" i="50"/>
  <c r="B19704" i="50"/>
  <c r="D19703" i="50"/>
  <c r="C19703" i="50"/>
  <c r="B19703" i="50"/>
  <c r="D19702" i="50"/>
  <c r="C19702" i="50"/>
  <c r="B19702" i="50"/>
  <c r="D19701" i="50"/>
  <c r="C19701" i="50"/>
  <c r="B19701" i="50"/>
  <c r="D19700" i="50"/>
  <c r="C19700" i="50"/>
  <c r="B19700" i="50"/>
  <c r="D19699" i="50"/>
  <c r="C19699" i="50"/>
  <c r="B19699" i="50"/>
  <c r="D19698" i="50"/>
  <c r="C19698" i="50"/>
  <c r="B19698" i="50"/>
  <c r="D19697" i="50"/>
  <c r="C19697" i="50"/>
  <c r="B19697" i="50"/>
  <c r="D19696" i="50"/>
  <c r="C19696" i="50"/>
  <c r="B19696" i="50"/>
  <c r="D19695" i="50"/>
  <c r="C19695" i="50"/>
  <c r="B19695" i="50"/>
  <c r="D19694" i="50"/>
  <c r="C19694" i="50"/>
  <c r="B19694" i="50"/>
  <c r="D19693" i="50"/>
  <c r="C19693" i="50"/>
  <c r="B19693" i="50"/>
  <c r="D19692" i="50"/>
  <c r="C19692" i="50"/>
  <c r="B19692" i="50"/>
  <c r="D19691" i="50"/>
  <c r="C19691" i="50"/>
  <c r="B19691" i="50"/>
  <c r="D19690" i="50"/>
  <c r="C19690" i="50"/>
  <c r="B19690" i="50"/>
  <c r="D19689" i="50"/>
  <c r="C19689" i="50"/>
  <c r="B19689" i="50"/>
  <c r="D19688" i="50"/>
  <c r="C19688" i="50"/>
  <c r="B19688" i="50"/>
  <c r="D19687" i="50"/>
  <c r="C19687" i="50"/>
  <c r="B19687" i="50"/>
  <c r="D19686" i="50"/>
  <c r="C19686" i="50"/>
  <c r="B19686" i="50"/>
  <c r="D19685" i="50"/>
  <c r="C19685" i="50"/>
  <c r="B19685" i="50"/>
  <c r="D19684" i="50"/>
  <c r="C19684" i="50"/>
  <c r="B19684" i="50"/>
  <c r="D19683" i="50"/>
  <c r="C19683" i="50"/>
  <c r="B19683" i="50"/>
  <c r="D19682" i="50"/>
  <c r="C19682" i="50"/>
  <c r="B19682" i="50"/>
  <c r="D19681" i="50"/>
  <c r="C19681" i="50"/>
  <c r="B19681" i="50"/>
  <c r="D19680" i="50"/>
  <c r="C19680" i="50"/>
  <c r="B19680" i="50"/>
  <c r="D19679" i="50"/>
  <c r="C19679" i="50"/>
  <c r="B19679" i="50"/>
  <c r="D19678" i="50"/>
  <c r="C19678" i="50"/>
  <c r="B19678" i="50"/>
  <c r="D19677" i="50"/>
  <c r="C19677" i="50"/>
  <c r="B19677" i="50"/>
  <c r="D19676" i="50"/>
  <c r="C19676" i="50"/>
  <c r="B19676" i="50"/>
  <c r="D19675" i="50"/>
  <c r="C19675" i="50"/>
  <c r="B19675" i="50"/>
  <c r="D19674" i="50"/>
  <c r="C19674" i="50"/>
  <c r="B19674" i="50"/>
  <c r="D19673" i="50"/>
  <c r="C19673" i="50"/>
  <c r="B19673" i="50"/>
  <c r="D19672" i="50"/>
  <c r="C19672" i="50"/>
  <c r="B19672" i="50"/>
  <c r="D19671" i="50"/>
  <c r="C19671" i="50"/>
  <c r="B19671" i="50"/>
  <c r="D19670" i="50"/>
  <c r="C19670" i="50"/>
  <c r="B19670" i="50"/>
  <c r="D19669" i="50"/>
  <c r="C19669" i="50"/>
  <c r="B19669" i="50"/>
  <c r="D19668" i="50"/>
  <c r="C19668" i="50"/>
  <c r="B19668" i="50"/>
  <c r="D19667" i="50"/>
  <c r="C19667" i="50"/>
  <c r="B19667" i="50"/>
  <c r="D19666" i="50"/>
  <c r="C19666" i="50"/>
  <c r="B19666" i="50"/>
  <c r="D19665" i="50"/>
  <c r="C19665" i="50"/>
  <c r="B19665" i="50"/>
  <c r="D19664" i="50"/>
  <c r="C19664" i="50"/>
  <c r="B19664" i="50"/>
  <c r="D19663" i="50"/>
  <c r="C19663" i="50"/>
  <c r="B19663" i="50"/>
  <c r="D19662" i="50"/>
  <c r="C19662" i="50"/>
  <c r="B19662" i="50"/>
  <c r="D19661" i="50"/>
  <c r="C19661" i="50"/>
  <c r="B19661" i="50"/>
  <c r="D19660" i="50"/>
  <c r="C19660" i="50"/>
  <c r="B19660" i="50"/>
  <c r="D19659" i="50"/>
  <c r="C19659" i="50"/>
  <c r="B19659" i="50"/>
  <c r="D19658" i="50"/>
  <c r="C19658" i="50"/>
  <c r="B19658" i="50"/>
  <c r="D19657" i="50"/>
  <c r="C19657" i="50"/>
  <c r="B19657" i="50"/>
  <c r="D19656" i="50"/>
  <c r="C19656" i="50"/>
  <c r="B19656" i="50"/>
  <c r="D19655" i="50"/>
  <c r="C19655" i="50"/>
  <c r="B19655" i="50"/>
  <c r="D19654" i="50"/>
  <c r="C19654" i="50"/>
  <c r="B19654" i="50"/>
  <c r="D19653" i="50"/>
  <c r="C19653" i="50"/>
  <c r="B19653" i="50"/>
  <c r="D19652" i="50"/>
  <c r="C19652" i="50"/>
  <c r="B19652" i="50"/>
  <c r="D19651" i="50"/>
  <c r="C19651" i="50"/>
  <c r="B19651" i="50"/>
  <c r="D19650" i="50"/>
  <c r="C19650" i="50"/>
  <c r="B19650" i="50"/>
  <c r="D19649" i="50"/>
  <c r="C19649" i="50"/>
  <c r="B19649" i="50"/>
  <c r="D19648" i="50"/>
  <c r="C19648" i="50"/>
  <c r="B19648" i="50"/>
  <c r="D19647" i="50"/>
  <c r="C19647" i="50"/>
  <c r="B19647" i="50"/>
  <c r="D19646" i="50"/>
  <c r="C19646" i="50"/>
  <c r="B19646" i="50"/>
  <c r="D19645" i="50"/>
  <c r="C19645" i="50"/>
  <c r="B19645" i="50"/>
  <c r="D19644" i="50"/>
  <c r="C19644" i="50"/>
  <c r="B19644" i="50"/>
  <c r="D19643" i="50"/>
  <c r="C19643" i="50"/>
  <c r="B19643" i="50"/>
  <c r="D19642" i="50"/>
  <c r="C19642" i="50"/>
  <c r="B19642" i="50"/>
  <c r="D19641" i="50"/>
  <c r="C19641" i="50"/>
  <c r="B19641" i="50"/>
  <c r="D19640" i="50"/>
  <c r="C19640" i="50"/>
  <c r="B19640" i="50"/>
  <c r="D19639" i="50"/>
  <c r="C19639" i="50"/>
  <c r="B19639" i="50"/>
  <c r="D19638" i="50"/>
  <c r="C19638" i="50"/>
  <c r="B19638" i="50"/>
  <c r="D19637" i="50"/>
  <c r="C19637" i="50"/>
  <c r="B19637" i="50"/>
  <c r="D19636" i="50"/>
  <c r="C19636" i="50"/>
  <c r="B19636" i="50"/>
  <c r="D19635" i="50"/>
  <c r="C19635" i="50"/>
  <c r="B19635" i="50"/>
  <c r="D19634" i="50"/>
  <c r="C19634" i="50"/>
  <c r="B19634" i="50"/>
  <c r="D19633" i="50"/>
  <c r="C19633" i="50"/>
  <c r="B19633" i="50"/>
  <c r="D19632" i="50"/>
  <c r="C19632" i="50"/>
  <c r="B19632" i="50"/>
  <c r="D19631" i="50"/>
  <c r="C19631" i="50"/>
  <c r="B19631" i="50"/>
  <c r="D19630" i="50"/>
  <c r="C19630" i="50"/>
  <c r="B19630" i="50"/>
  <c r="D19629" i="50"/>
  <c r="C19629" i="50"/>
  <c r="B19629" i="50"/>
  <c r="D19628" i="50"/>
  <c r="C19628" i="50"/>
  <c r="B19628" i="50"/>
  <c r="D19627" i="50"/>
  <c r="C19627" i="50"/>
  <c r="B19627" i="50"/>
  <c r="D19626" i="50"/>
  <c r="C19626" i="50"/>
  <c r="B19626" i="50"/>
  <c r="D19625" i="50"/>
  <c r="C19625" i="50"/>
  <c r="B19625" i="50"/>
  <c r="D19624" i="50"/>
  <c r="C19624" i="50"/>
  <c r="B19624" i="50"/>
  <c r="D19623" i="50"/>
  <c r="C19623" i="50"/>
  <c r="B19623" i="50"/>
  <c r="D19622" i="50"/>
  <c r="C19622" i="50"/>
  <c r="B19622" i="50"/>
  <c r="D19621" i="50"/>
  <c r="C19621" i="50"/>
  <c r="B19621" i="50"/>
  <c r="D19620" i="50"/>
  <c r="C19620" i="50"/>
  <c r="B19620" i="50"/>
  <c r="D19619" i="50"/>
  <c r="C19619" i="50"/>
  <c r="B19619" i="50"/>
  <c r="D19618" i="50"/>
  <c r="C19618" i="50"/>
  <c r="B19618" i="50"/>
  <c r="D19617" i="50"/>
  <c r="C19617" i="50"/>
  <c r="B19617" i="50"/>
  <c r="D19616" i="50"/>
  <c r="C19616" i="50"/>
  <c r="B19616" i="50"/>
  <c r="D19615" i="50"/>
  <c r="C19615" i="50"/>
  <c r="B19615" i="50"/>
  <c r="D19614" i="50"/>
  <c r="C19614" i="50"/>
  <c r="B19614" i="50"/>
  <c r="D19613" i="50"/>
  <c r="C19613" i="50"/>
  <c r="B19613" i="50"/>
  <c r="D19612" i="50"/>
  <c r="C19612" i="50"/>
  <c r="B19612" i="50"/>
  <c r="D19611" i="50"/>
  <c r="C19611" i="50"/>
  <c r="B19611" i="50"/>
  <c r="D19610" i="50"/>
  <c r="C19610" i="50"/>
  <c r="B19610" i="50"/>
  <c r="D19609" i="50"/>
  <c r="C19609" i="50"/>
  <c r="B19609" i="50"/>
  <c r="D19608" i="50"/>
  <c r="C19608" i="50"/>
  <c r="B19608" i="50"/>
  <c r="D19607" i="50"/>
  <c r="C19607" i="50"/>
  <c r="B19607" i="50"/>
  <c r="D19606" i="50"/>
  <c r="C19606" i="50"/>
  <c r="B19606" i="50"/>
  <c r="D19605" i="50"/>
  <c r="C19605" i="50"/>
  <c r="B19605" i="50"/>
  <c r="D19604" i="50"/>
  <c r="C19604" i="50"/>
  <c r="B19604" i="50"/>
  <c r="D19603" i="50"/>
  <c r="C19603" i="50"/>
  <c r="B19603" i="50"/>
  <c r="D19602" i="50"/>
  <c r="C19602" i="50"/>
  <c r="B19602" i="50"/>
  <c r="D19601" i="50"/>
  <c r="C19601" i="50"/>
  <c r="B19601" i="50"/>
  <c r="D19600" i="50"/>
  <c r="C19600" i="50"/>
  <c r="B19600" i="50"/>
  <c r="D19599" i="50"/>
  <c r="C19599" i="50"/>
  <c r="B19599" i="50"/>
  <c r="D19598" i="50"/>
  <c r="C19598" i="50"/>
  <c r="B19598" i="50"/>
  <c r="D19597" i="50"/>
  <c r="C19597" i="50"/>
  <c r="B19597" i="50"/>
  <c r="D19596" i="50"/>
  <c r="C19596" i="50"/>
  <c r="B19596" i="50"/>
  <c r="D19595" i="50"/>
  <c r="C19595" i="50"/>
  <c r="B19595" i="50"/>
  <c r="D19594" i="50"/>
  <c r="C19594" i="50"/>
  <c r="B19594" i="50"/>
  <c r="D19593" i="50"/>
  <c r="C19593" i="50"/>
  <c r="B19593" i="50"/>
  <c r="D19592" i="50"/>
  <c r="C19592" i="50"/>
  <c r="B19592" i="50"/>
  <c r="D19591" i="50"/>
  <c r="C19591" i="50"/>
  <c r="B19591" i="50"/>
  <c r="D19590" i="50"/>
  <c r="C19590" i="50"/>
  <c r="B19590" i="50"/>
  <c r="D19589" i="50"/>
  <c r="C19589" i="50"/>
  <c r="B19589" i="50"/>
  <c r="D19588" i="50"/>
  <c r="C19588" i="50"/>
  <c r="B19588" i="50"/>
  <c r="D19587" i="50"/>
  <c r="C19587" i="50"/>
  <c r="B19587" i="50"/>
  <c r="D19586" i="50"/>
  <c r="C19586" i="50"/>
  <c r="B19586" i="50"/>
  <c r="D19585" i="50"/>
  <c r="C19585" i="50"/>
  <c r="B19585" i="50"/>
  <c r="D19584" i="50"/>
  <c r="C19584" i="50"/>
  <c r="B19584" i="50"/>
  <c r="D19583" i="50"/>
  <c r="C19583" i="50"/>
  <c r="B19583" i="50"/>
  <c r="D19582" i="50"/>
  <c r="C19582" i="50"/>
  <c r="B19582" i="50"/>
  <c r="D19581" i="50"/>
  <c r="C19581" i="50"/>
  <c r="B19581" i="50"/>
  <c r="D19580" i="50"/>
  <c r="C19580" i="50"/>
  <c r="B19580" i="50"/>
  <c r="D19579" i="50"/>
  <c r="C19579" i="50"/>
  <c r="B19579" i="50"/>
  <c r="D19578" i="50"/>
  <c r="C19578" i="50"/>
  <c r="B19578" i="50"/>
  <c r="D19577" i="50"/>
  <c r="C19577" i="50"/>
  <c r="B19577" i="50"/>
  <c r="D19576" i="50"/>
  <c r="C19576" i="50"/>
  <c r="B19576" i="50"/>
  <c r="D19575" i="50"/>
  <c r="C19575" i="50"/>
  <c r="B19575" i="50"/>
  <c r="D19574" i="50"/>
  <c r="C19574" i="50"/>
  <c r="B19574" i="50"/>
  <c r="D19573" i="50"/>
  <c r="C19573" i="50"/>
  <c r="B19573" i="50"/>
  <c r="D19572" i="50"/>
  <c r="C19572" i="50"/>
  <c r="B19572" i="50"/>
  <c r="D19571" i="50"/>
  <c r="C19571" i="50"/>
  <c r="B19571" i="50"/>
  <c r="D19570" i="50"/>
  <c r="C19570" i="50"/>
  <c r="B19570" i="50"/>
  <c r="D19569" i="50"/>
  <c r="C19569" i="50"/>
  <c r="B19569" i="50"/>
  <c r="D19568" i="50"/>
  <c r="C19568" i="50"/>
  <c r="B19568" i="50"/>
  <c r="D19567" i="50"/>
  <c r="C19567" i="50"/>
  <c r="B19567" i="50"/>
  <c r="D19566" i="50"/>
  <c r="C19566" i="50"/>
  <c r="B19566" i="50"/>
  <c r="D19565" i="50"/>
  <c r="C19565" i="50"/>
  <c r="B19565" i="50"/>
  <c r="D19564" i="50"/>
  <c r="C19564" i="50"/>
  <c r="B19564" i="50"/>
  <c r="D19563" i="50"/>
  <c r="C19563" i="50"/>
  <c r="B19563" i="50"/>
  <c r="D19562" i="50"/>
  <c r="C19562" i="50"/>
  <c r="B19562" i="50"/>
  <c r="D19561" i="50"/>
  <c r="C19561" i="50"/>
  <c r="B19561" i="50"/>
  <c r="D19560" i="50"/>
  <c r="C19560" i="50"/>
  <c r="B19560" i="50"/>
  <c r="D19559" i="50"/>
  <c r="C19559" i="50"/>
  <c r="B19559" i="50"/>
  <c r="D19558" i="50"/>
  <c r="C19558" i="50"/>
  <c r="B19558" i="50"/>
  <c r="D19557" i="50"/>
  <c r="C19557" i="50"/>
  <c r="B19557" i="50"/>
  <c r="D19556" i="50"/>
  <c r="C19556" i="50"/>
  <c r="B19556" i="50"/>
  <c r="D19555" i="50"/>
  <c r="C19555" i="50"/>
  <c r="B19555" i="50"/>
  <c r="D19554" i="50"/>
  <c r="C19554" i="50"/>
  <c r="B19554" i="50"/>
  <c r="D19553" i="50"/>
  <c r="C19553" i="50"/>
  <c r="B19553" i="50"/>
  <c r="D19552" i="50"/>
  <c r="C19552" i="50"/>
  <c r="B19552" i="50"/>
  <c r="D19551" i="50"/>
  <c r="C19551" i="50"/>
  <c r="B19551" i="50"/>
  <c r="D19550" i="50"/>
  <c r="C19550" i="50"/>
  <c r="B19550" i="50"/>
  <c r="D19549" i="50"/>
  <c r="C19549" i="50"/>
  <c r="B19549" i="50"/>
  <c r="D19548" i="50"/>
  <c r="C19548" i="50"/>
  <c r="B19548" i="50"/>
  <c r="D19547" i="50"/>
  <c r="C19547" i="50"/>
  <c r="B19547" i="50"/>
  <c r="D19546" i="50"/>
  <c r="C19546" i="50"/>
  <c r="B19546" i="50"/>
  <c r="D19545" i="50"/>
  <c r="C19545" i="50"/>
  <c r="B19545" i="50"/>
  <c r="D19544" i="50"/>
  <c r="C19544" i="50"/>
  <c r="B19544" i="50"/>
  <c r="D19543" i="50"/>
  <c r="C19543" i="50"/>
  <c r="B19543" i="50"/>
  <c r="D19542" i="50"/>
  <c r="C19542" i="50"/>
  <c r="B19542" i="50"/>
  <c r="D19541" i="50"/>
  <c r="C19541" i="50"/>
  <c r="B19541" i="50"/>
  <c r="D19540" i="50"/>
  <c r="C19540" i="50"/>
  <c r="B19540" i="50"/>
  <c r="D19539" i="50"/>
  <c r="C19539" i="50"/>
  <c r="B19539" i="50"/>
  <c r="D19538" i="50"/>
  <c r="C19538" i="50"/>
  <c r="B19538" i="50"/>
  <c r="D19537" i="50"/>
  <c r="C19537" i="50"/>
  <c r="B19537" i="50"/>
  <c r="D19536" i="50"/>
  <c r="C19536" i="50"/>
  <c r="B19536" i="50"/>
  <c r="D19535" i="50"/>
  <c r="C19535" i="50"/>
  <c r="B19535" i="50"/>
  <c r="D19534" i="50"/>
  <c r="C19534" i="50"/>
  <c r="B19534" i="50"/>
  <c r="D19533" i="50"/>
  <c r="C19533" i="50"/>
  <c r="B19533" i="50"/>
  <c r="D19532" i="50"/>
  <c r="C19532" i="50"/>
  <c r="B19532" i="50"/>
  <c r="D19531" i="50"/>
  <c r="C19531" i="50"/>
  <c r="B19531" i="50"/>
  <c r="D19530" i="50"/>
  <c r="C19530" i="50"/>
  <c r="B19530" i="50"/>
  <c r="D19529" i="50"/>
  <c r="C19529" i="50"/>
  <c r="B19529" i="50"/>
  <c r="D19528" i="50"/>
  <c r="C19528" i="50"/>
  <c r="B19528" i="50"/>
  <c r="D19527" i="50"/>
  <c r="C19527" i="50"/>
  <c r="B19527" i="50"/>
  <c r="D19526" i="50"/>
  <c r="C19526" i="50"/>
  <c r="B19526" i="50"/>
  <c r="D19525" i="50"/>
  <c r="C19525" i="50"/>
  <c r="B19525" i="50"/>
  <c r="D19524" i="50"/>
  <c r="C19524" i="50"/>
  <c r="B19524" i="50"/>
  <c r="D19523" i="50"/>
  <c r="C19523" i="50"/>
  <c r="B19523" i="50"/>
  <c r="D19522" i="50"/>
  <c r="C19522" i="50"/>
  <c r="B19522" i="50"/>
  <c r="D19521" i="50"/>
  <c r="C19521" i="50"/>
  <c r="B19521" i="50"/>
  <c r="D19520" i="50"/>
  <c r="C19520" i="50"/>
  <c r="B19520" i="50"/>
  <c r="D19519" i="50"/>
  <c r="C19519" i="50"/>
  <c r="B19519" i="50"/>
  <c r="D19518" i="50"/>
  <c r="C19518" i="50"/>
  <c r="B19518" i="50"/>
  <c r="D19517" i="50"/>
  <c r="C19517" i="50"/>
  <c r="B19517" i="50"/>
  <c r="D19516" i="50"/>
  <c r="C19516" i="50"/>
  <c r="B19516" i="50"/>
  <c r="D19515" i="50"/>
  <c r="C19515" i="50"/>
  <c r="B19515" i="50"/>
  <c r="D19514" i="50"/>
  <c r="C19514" i="50"/>
  <c r="B19514" i="50"/>
  <c r="D19513" i="50"/>
  <c r="C19513" i="50"/>
  <c r="B19513" i="50"/>
  <c r="D19512" i="50"/>
  <c r="C19512" i="50"/>
  <c r="B19512" i="50"/>
  <c r="D19511" i="50"/>
  <c r="C19511" i="50"/>
  <c r="B19511" i="50"/>
  <c r="D19510" i="50"/>
  <c r="C19510" i="50"/>
  <c r="B19510" i="50"/>
  <c r="D19509" i="50"/>
  <c r="C19509" i="50"/>
  <c r="B19509" i="50"/>
  <c r="D19508" i="50"/>
  <c r="C19508" i="50"/>
  <c r="B19508" i="50"/>
  <c r="D19507" i="50"/>
  <c r="C19507" i="50"/>
  <c r="B19507" i="50"/>
  <c r="D19506" i="50"/>
  <c r="C19506" i="50"/>
  <c r="B19506" i="50"/>
  <c r="D19505" i="50"/>
  <c r="C19505" i="50"/>
  <c r="B19505" i="50"/>
  <c r="D19504" i="50"/>
  <c r="C19504" i="50"/>
  <c r="B19504" i="50"/>
  <c r="D19503" i="50"/>
  <c r="C19503" i="50"/>
  <c r="B19503" i="50"/>
  <c r="D19502" i="50"/>
  <c r="C19502" i="50"/>
  <c r="B19502" i="50"/>
  <c r="D19501" i="50"/>
  <c r="C19501" i="50"/>
  <c r="B19501" i="50"/>
  <c r="D19500" i="50"/>
  <c r="C19500" i="50"/>
  <c r="B19500" i="50"/>
  <c r="D19499" i="50"/>
  <c r="C19499" i="50"/>
  <c r="B19499" i="50"/>
  <c r="D19498" i="50"/>
  <c r="C19498" i="50"/>
  <c r="B19498" i="50"/>
  <c r="D19497" i="50"/>
  <c r="C19497" i="50"/>
  <c r="B19497" i="50"/>
  <c r="D19496" i="50"/>
  <c r="C19496" i="50"/>
  <c r="B19496" i="50"/>
  <c r="D19495" i="50"/>
  <c r="C19495" i="50"/>
  <c r="B19495" i="50"/>
  <c r="D19494" i="50"/>
  <c r="C19494" i="50"/>
  <c r="B19494" i="50"/>
  <c r="D19493" i="50"/>
  <c r="C19493" i="50"/>
  <c r="B19493" i="50"/>
  <c r="D19492" i="50"/>
  <c r="C19492" i="50"/>
  <c r="B19492" i="50"/>
  <c r="D19491" i="50"/>
  <c r="C19491" i="50"/>
  <c r="B19491" i="50"/>
  <c r="D19490" i="50"/>
  <c r="C19490" i="50"/>
  <c r="B19490" i="50"/>
  <c r="D19489" i="50"/>
  <c r="C19489" i="50"/>
  <c r="B19489" i="50"/>
  <c r="D19488" i="50"/>
  <c r="C19488" i="50"/>
  <c r="B19488" i="50"/>
  <c r="D19487" i="50"/>
  <c r="C19487" i="50"/>
  <c r="B19487" i="50"/>
  <c r="D19486" i="50"/>
  <c r="C19486" i="50"/>
  <c r="B19486" i="50"/>
  <c r="D19485" i="50"/>
  <c r="C19485" i="50"/>
  <c r="B19485" i="50"/>
  <c r="D19484" i="50"/>
  <c r="C19484" i="50"/>
  <c r="B19484" i="50"/>
  <c r="D19483" i="50"/>
  <c r="C19483" i="50"/>
  <c r="B19483" i="50"/>
  <c r="D19482" i="50"/>
  <c r="C19482" i="50"/>
  <c r="B19482" i="50"/>
  <c r="D19481" i="50"/>
  <c r="C19481" i="50"/>
  <c r="B19481" i="50"/>
  <c r="D19480" i="50"/>
  <c r="C19480" i="50"/>
  <c r="B19480" i="50"/>
  <c r="D19479" i="50"/>
  <c r="C19479" i="50"/>
  <c r="B19479" i="50"/>
  <c r="D19478" i="50"/>
  <c r="C19478" i="50"/>
  <c r="B19478" i="50"/>
  <c r="D19477" i="50"/>
  <c r="C19477" i="50"/>
  <c r="B19477" i="50"/>
  <c r="D19476" i="50"/>
  <c r="C19476" i="50"/>
  <c r="B19476" i="50"/>
  <c r="D19475" i="50"/>
  <c r="C19475" i="50"/>
  <c r="B19475" i="50"/>
  <c r="D19474" i="50"/>
  <c r="C19474" i="50"/>
  <c r="B19474" i="50"/>
  <c r="D19473" i="50"/>
  <c r="C19473" i="50"/>
  <c r="B19473" i="50"/>
  <c r="D19472" i="50"/>
  <c r="C19472" i="50"/>
  <c r="B19472" i="50"/>
  <c r="D19471" i="50"/>
  <c r="C19471" i="50"/>
  <c r="B19471" i="50"/>
  <c r="D19470" i="50"/>
  <c r="C19470" i="50"/>
  <c r="B19470" i="50"/>
  <c r="D19469" i="50"/>
  <c r="C19469" i="50"/>
  <c r="B19469" i="50"/>
  <c r="D19468" i="50"/>
  <c r="C19468" i="50"/>
  <c r="B19468" i="50"/>
  <c r="D19467" i="50"/>
  <c r="C19467" i="50"/>
  <c r="B19467" i="50"/>
  <c r="D19466" i="50"/>
  <c r="C19466" i="50"/>
  <c r="B19466" i="50"/>
  <c r="D19465" i="50"/>
  <c r="C19465" i="50"/>
  <c r="B19465" i="50"/>
  <c r="D19464" i="50"/>
  <c r="C19464" i="50"/>
  <c r="B19464" i="50"/>
  <c r="D19463" i="50"/>
  <c r="C19463" i="50"/>
  <c r="B19463" i="50"/>
  <c r="D19462" i="50"/>
  <c r="C19462" i="50"/>
  <c r="B19462" i="50"/>
  <c r="D19461" i="50"/>
  <c r="C19461" i="50"/>
  <c r="B19461" i="50"/>
  <c r="D19460" i="50"/>
  <c r="C19460" i="50"/>
  <c r="B19460" i="50"/>
  <c r="D19459" i="50"/>
  <c r="C19459" i="50"/>
  <c r="B19459" i="50"/>
  <c r="D19458" i="50"/>
  <c r="C19458" i="50"/>
  <c r="B19458" i="50"/>
  <c r="D19457" i="50"/>
  <c r="C19457" i="50"/>
  <c r="B19457" i="50"/>
  <c r="D19456" i="50"/>
  <c r="C19456" i="50"/>
  <c r="B19456" i="50"/>
  <c r="D19455" i="50"/>
  <c r="C19455" i="50"/>
  <c r="B19455" i="50"/>
  <c r="D19454" i="50"/>
  <c r="C19454" i="50"/>
  <c r="B19454" i="50"/>
  <c r="D19453" i="50"/>
  <c r="C19453" i="50"/>
  <c r="B19453" i="50"/>
  <c r="D19452" i="50"/>
  <c r="C19452" i="50"/>
  <c r="B19452" i="50"/>
  <c r="D19451" i="50"/>
  <c r="C19451" i="50"/>
  <c r="B19451" i="50"/>
  <c r="D19450" i="50"/>
  <c r="C19450" i="50"/>
  <c r="B19450" i="50"/>
  <c r="D19449" i="50"/>
  <c r="C19449" i="50"/>
  <c r="B19449" i="50"/>
  <c r="D19448" i="50"/>
  <c r="C19448" i="50"/>
  <c r="B19448" i="50"/>
  <c r="D19447" i="50"/>
  <c r="C19447" i="50"/>
  <c r="B19447" i="50"/>
  <c r="D19446" i="50"/>
  <c r="C19446" i="50"/>
  <c r="B19446" i="50"/>
  <c r="D19445" i="50"/>
  <c r="C19445" i="50"/>
  <c r="B19445" i="50"/>
  <c r="D19444" i="50"/>
  <c r="C19444" i="50"/>
  <c r="B19444" i="50"/>
  <c r="D19443" i="50"/>
  <c r="C19443" i="50"/>
  <c r="B19443" i="50"/>
  <c r="D19442" i="50"/>
  <c r="C19442" i="50"/>
  <c r="B19442" i="50"/>
  <c r="D19441" i="50"/>
  <c r="C19441" i="50"/>
  <c r="B19441" i="50"/>
  <c r="D19440" i="50"/>
  <c r="C19440" i="50"/>
  <c r="B19440" i="50"/>
  <c r="D19439" i="50"/>
  <c r="C19439" i="50"/>
  <c r="B19439" i="50"/>
  <c r="D19438" i="50"/>
  <c r="C19438" i="50"/>
  <c r="B19438" i="50"/>
  <c r="D19437" i="50"/>
  <c r="C19437" i="50"/>
  <c r="B19437" i="50"/>
  <c r="D19436" i="50"/>
  <c r="C19436" i="50"/>
  <c r="B19436" i="50"/>
  <c r="D19435" i="50"/>
  <c r="C19435" i="50"/>
  <c r="B19435" i="50"/>
  <c r="D19434" i="50"/>
  <c r="C19434" i="50"/>
  <c r="B19434" i="50"/>
  <c r="D19433" i="50"/>
  <c r="C19433" i="50"/>
  <c r="B19433" i="50"/>
  <c r="D19432" i="50"/>
  <c r="C19432" i="50"/>
  <c r="B19432" i="50"/>
  <c r="D19431" i="50"/>
  <c r="C19431" i="50"/>
  <c r="B19431" i="50"/>
  <c r="D19430" i="50"/>
  <c r="C19430" i="50"/>
  <c r="B19430" i="50"/>
  <c r="D19429" i="50"/>
  <c r="C19429" i="50"/>
  <c r="B19429" i="50"/>
  <c r="D19428" i="50"/>
  <c r="C19428" i="50"/>
  <c r="B19428" i="50"/>
  <c r="D19427" i="50"/>
  <c r="C19427" i="50"/>
  <c r="B19427" i="50"/>
  <c r="D19426" i="50"/>
  <c r="C19426" i="50"/>
  <c r="B19426" i="50"/>
  <c r="D19425" i="50"/>
  <c r="C19425" i="50"/>
  <c r="B19425" i="50"/>
  <c r="D19424" i="50"/>
  <c r="C19424" i="50"/>
  <c r="B19424" i="50"/>
  <c r="D19423" i="50"/>
  <c r="C19423" i="50"/>
  <c r="B19423" i="50"/>
  <c r="D19422" i="50"/>
  <c r="C19422" i="50"/>
  <c r="B19422" i="50"/>
  <c r="D19421" i="50"/>
  <c r="C19421" i="50"/>
  <c r="B19421" i="50"/>
  <c r="D19420" i="50"/>
  <c r="C19420" i="50"/>
  <c r="B19420" i="50"/>
  <c r="D19419" i="50"/>
  <c r="C19419" i="50"/>
  <c r="B19419" i="50"/>
  <c r="D19418" i="50"/>
  <c r="C19418" i="50"/>
  <c r="B19418" i="50"/>
  <c r="D19417" i="50"/>
  <c r="C19417" i="50"/>
  <c r="B19417" i="50"/>
  <c r="D19416" i="50"/>
  <c r="C19416" i="50"/>
  <c r="B19416" i="50"/>
  <c r="D19415" i="50"/>
  <c r="C19415" i="50"/>
  <c r="B19415" i="50"/>
  <c r="D19414" i="50"/>
  <c r="C19414" i="50"/>
  <c r="B19414" i="50"/>
  <c r="D19413" i="50"/>
  <c r="C19413" i="50"/>
  <c r="B19413" i="50"/>
  <c r="D19412" i="50"/>
  <c r="C19412" i="50"/>
  <c r="B19412" i="50"/>
  <c r="D19411" i="50"/>
  <c r="C19411" i="50"/>
  <c r="B19411" i="50"/>
  <c r="D19410" i="50"/>
  <c r="C19410" i="50"/>
  <c r="B19410" i="50"/>
  <c r="D19409" i="50"/>
  <c r="C19409" i="50"/>
  <c r="B19409" i="50"/>
  <c r="D19408" i="50"/>
  <c r="C19408" i="50"/>
  <c r="B19408" i="50"/>
  <c r="D19407" i="50"/>
  <c r="C19407" i="50"/>
  <c r="B19407" i="50"/>
  <c r="D19406" i="50"/>
  <c r="C19406" i="50"/>
  <c r="B19406" i="50"/>
  <c r="D19405" i="50"/>
  <c r="C19405" i="50"/>
  <c r="B19405" i="50"/>
  <c r="D19404" i="50"/>
  <c r="C19404" i="50"/>
  <c r="B19404" i="50"/>
  <c r="D19403" i="50"/>
  <c r="C19403" i="50"/>
  <c r="B19403" i="50"/>
  <c r="D19402" i="50"/>
  <c r="C19402" i="50"/>
  <c r="B19402" i="50"/>
  <c r="D19401" i="50"/>
  <c r="C19401" i="50"/>
  <c r="B19401" i="50"/>
  <c r="D19400" i="50"/>
  <c r="C19400" i="50"/>
  <c r="B19400" i="50"/>
  <c r="D19399" i="50"/>
  <c r="C19399" i="50"/>
  <c r="B19399" i="50"/>
  <c r="D19398" i="50"/>
  <c r="C19398" i="50"/>
  <c r="B19398" i="50"/>
  <c r="D19397" i="50"/>
  <c r="C19397" i="50"/>
  <c r="B19397" i="50"/>
  <c r="D19396" i="50"/>
  <c r="C19396" i="50"/>
  <c r="B19396" i="50"/>
  <c r="D19395" i="50"/>
  <c r="C19395" i="50"/>
  <c r="B19395" i="50"/>
  <c r="D19394" i="50"/>
  <c r="C19394" i="50"/>
  <c r="B19394" i="50"/>
  <c r="D19393" i="50"/>
  <c r="C19393" i="50"/>
  <c r="B19393" i="50"/>
  <c r="D19392" i="50"/>
  <c r="C19392" i="50"/>
  <c r="B19392" i="50"/>
  <c r="D19391" i="50"/>
  <c r="C19391" i="50"/>
  <c r="B19391" i="50"/>
  <c r="D19390" i="50"/>
  <c r="C19390" i="50"/>
  <c r="B19390" i="50"/>
  <c r="D19389" i="50"/>
  <c r="C19389" i="50"/>
  <c r="B19389" i="50"/>
  <c r="D19388" i="50"/>
  <c r="C19388" i="50"/>
  <c r="B19388" i="50"/>
  <c r="D19387" i="50"/>
  <c r="C19387" i="50"/>
  <c r="B19387" i="50"/>
  <c r="D19386" i="50"/>
  <c r="C19386" i="50"/>
  <c r="B19386" i="50"/>
  <c r="D19385" i="50"/>
  <c r="C19385" i="50"/>
  <c r="B19385" i="50"/>
  <c r="D19384" i="50"/>
  <c r="C19384" i="50"/>
  <c r="B19384" i="50"/>
  <c r="D19383" i="50"/>
  <c r="C19383" i="50"/>
  <c r="B19383" i="50"/>
  <c r="D19382" i="50"/>
  <c r="C19382" i="50"/>
  <c r="B19382" i="50"/>
  <c r="D19381" i="50"/>
  <c r="C19381" i="50"/>
  <c r="B19381" i="50"/>
  <c r="D19380" i="50"/>
  <c r="C19380" i="50"/>
  <c r="B19380" i="50"/>
  <c r="D19379" i="50"/>
  <c r="C19379" i="50"/>
  <c r="B19379" i="50"/>
  <c r="D19378" i="50"/>
  <c r="C19378" i="50"/>
  <c r="B19378" i="50"/>
  <c r="D19377" i="50"/>
  <c r="C19377" i="50"/>
  <c r="B19377" i="50"/>
  <c r="D19376" i="50"/>
  <c r="C19376" i="50"/>
  <c r="B19376" i="50"/>
  <c r="D19375" i="50"/>
  <c r="C19375" i="50"/>
  <c r="B19375" i="50"/>
  <c r="D19374" i="50"/>
  <c r="C19374" i="50"/>
  <c r="B19374" i="50"/>
  <c r="D19373" i="50"/>
  <c r="C19373" i="50"/>
  <c r="B19373" i="50"/>
  <c r="D19372" i="50"/>
  <c r="C19372" i="50"/>
  <c r="B19372" i="50"/>
  <c r="D19371" i="50"/>
  <c r="C19371" i="50"/>
  <c r="B19371" i="50"/>
  <c r="D19370" i="50"/>
  <c r="C19370" i="50"/>
  <c r="B19370" i="50"/>
  <c r="D19369" i="50"/>
  <c r="C19369" i="50"/>
  <c r="B19369" i="50"/>
  <c r="D19368" i="50"/>
  <c r="C19368" i="50"/>
  <c r="B19368" i="50"/>
  <c r="D19367" i="50"/>
  <c r="C19367" i="50"/>
  <c r="B19367" i="50"/>
  <c r="D19366" i="50"/>
  <c r="C19366" i="50"/>
  <c r="B19366" i="50"/>
  <c r="D19365" i="50"/>
  <c r="C19365" i="50"/>
  <c r="B19365" i="50"/>
  <c r="D19364" i="50"/>
  <c r="C19364" i="50"/>
  <c r="B19364" i="50"/>
  <c r="D19363" i="50"/>
  <c r="C19363" i="50"/>
  <c r="B19363" i="50"/>
  <c r="D19362" i="50"/>
  <c r="C19362" i="50"/>
  <c r="B19362" i="50"/>
  <c r="D19361" i="50"/>
  <c r="C19361" i="50"/>
  <c r="B19361" i="50"/>
  <c r="D19360" i="50"/>
  <c r="C19360" i="50"/>
  <c r="B19360" i="50"/>
  <c r="D19359" i="50"/>
  <c r="C19359" i="50"/>
  <c r="B19359" i="50"/>
  <c r="D19358" i="50"/>
  <c r="C19358" i="50"/>
  <c r="B19358" i="50"/>
  <c r="D19357" i="50"/>
  <c r="C19357" i="50"/>
  <c r="B19357" i="50"/>
  <c r="D19356" i="50"/>
  <c r="C19356" i="50"/>
  <c r="B19356" i="50"/>
  <c r="D19355" i="50"/>
  <c r="C19355" i="50"/>
  <c r="B19355" i="50"/>
  <c r="D19354" i="50"/>
  <c r="C19354" i="50"/>
  <c r="B19354" i="50"/>
  <c r="D19353" i="50"/>
  <c r="C19353" i="50"/>
  <c r="B19353" i="50"/>
  <c r="D19352" i="50"/>
  <c r="C19352" i="50"/>
  <c r="B19352" i="50"/>
  <c r="D19351" i="50"/>
  <c r="C19351" i="50"/>
  <c r="B19351" i="50"/>
  <c r="D19350" i="50"/>
  <c r="C19350" i="50"/>
  <c r="B19350" i="50"/>
  <c r="D19349" i="50"/>
  <c r="C19349" i="50"/>
  <c r="B19349" i="50"/>
  <c r="D19348" i="50"/>
  <c r="C19348" i="50"/>
  <c r="B19348" i="50"/>
  <c r="D19347" i="50"/>
  <c r="C19347" i="50"/>
  <c r="B19347" i="50"/>
  <c r="D19346" i="50"/>
  <c r="C19346" i="50"/>
  <c r="B19346" i="50"/>
  <c r="D19345" i="50"/>
  <c r="C19345" i="50"/>
  <c r="B19345" i="50"/>
  <c r="D19344" i="50"/>
  <c r="C19344" i="50"/>
  <c r="B19344" i="50"/>
  <c r="D19343" i="50"/>
  <c r="C19343" i="50"/>
  <c r="B19343" i="50"/>
  <c r="D19342" i="50"/>
  <c r="C19342" i="50"/>
  <c r="B19342" i="50"/>
  <c r="D19341" i="50"/>
  <c r="C19341" i="50"/>
  <c r="B19341" i="50"/>
  <c r="D19340" i="50"/>
  <c r="C19340" i="50"/>
  <c r="B19340" i="50"/>
  <c r="D19339" i="50"/>
  <c r="C19339" i="50"/>
  <c r="B19339" i="50"/>
  <c r="D19338" i="50"/>
  <c r="C19338" i="50"/>
  <c r="B19338" i="50"/>
  <c r="D19337" i="50"/>
  <c r="C19337" i="50"/>
  <c r="B19337" i="50"/>
  <c r="D19336" i="50"/>
  <c r="C19336" i="50"/>
  <c r="B19336" i="50"/>
  <c r="D19335" i="50"/>
  <c r="C19335" i="50"/>
  <c r="B19335" i="50"/>
  <c r="D19334" i="50"/>
  <c r="C19334" i="50"/>
  <c r="B19334" i="50"/>
  <c r="D19333" i="50"/>
  <c r="C19333" i="50"/>
  <c r="B19333" i="50"/>
  <c r="D19332" i="50"/>
  <c r="C19332" i="50"/>
  <c r="B19332" i="50"/>
  <c r="D19331" i="50"/>
  <c r="C19331" i="50"/>
  <c r="B19331" i="50"/>
  <c r="D19330" i="50"/>
  <c r="C19330" i="50"/>
  <c r="B19330" i="50"/>
  <c r="D19329" i="50"/>
  <c r="C19329" i="50"/>
  <c r="B19329" i="50"/>
  <c r="D19328" i="50"/>
  <c r="C19328" i="50"/>
  <c r="B19328" i="50"/>
  <c r="D19327" i="50"/>
  <c r="C19327" i="50"/>
  <c r="B19327" i="50"/>
  <c r="D19326" i="50"/>
  <c r="C19326" i="50"/>
  <c r="B19326" i="50"/>
  <c r="D19325" i="50"/>
  <c r="C19325" i="50"/>
  <c r="B19325" i="50"/>
  <c r="D19324" i="50"/>
  <c r="C19324" i="50"/>
  <c r="B19324" i="50"/>
  <c r="D19323" i="50"/>
  <c r="C19323" i="50"/>
  <c r="B19323" i="50"/>
  <c r="D19322" i="50"/>
  <c r="C19322" i="50"/>
  <c r="B19322" i="50"/>
  <c r="D19321" i="50"/>
  <c r="C19321" i="50"/>
  <c r="B19321" i="50"/>
  <c r="D19320" i="50"/>
  <c r="C19320" i="50"/>
  <c r="B19320" i="50"/>
  <c r="D19319" i="50"/>
  <c r="C19319" i="50"/>
  <c r="B19319" i="50"/>
  <c r="D19318" i="50"/>
  <c r="C19318" i="50"/>
  <c r="B19318" i="50"/>
  <c r="D19317" i="50"/>
  <c r="C19317" i="50"/>
  <c r="B19317" i="50"/>
  <c r="D19316" i="50"/>
  <c r="C19316" i="50"/>
  <c r="B19316" i="50"/>
  <c r="D19315" i="50"/>
  <c r="C19315" i="50"/>
  <c r="B19315" i="50"/>
  <c r="D19314" i="50"/>
  <c r="C19314" i="50"/>
  <c r="B19314" i="50"/>
  <c r="D19313" i="50"/>
  <c r="C19313" i="50"/>
  <c r="B19313" i="50"/>
  <c r="D19312" i="50"/>
  <c r="C19312" i="50"/>
  <c r="B19312" i="50"/>
  <c r="D19311" i="50"/>
  <c r="C19311" i="50"/>
  <c r="B19311" i="50"/>
  <c r="D19310" i="50"/>
  <c r="C19310" i="50"/>
  <c r="B19310" i="50"/>
  <c r="D19309" i="50"/>
  <c r="C19309" i="50"/>
  <c r="B19309" i="50"/>
  <c r="D19308" i="50"/>
  <c r="C19308" i="50"/>
  <c r="B19308" i="50"/>
  <c r="D19307" i="50"/>
  <c r="C19307" i="50"/>
  <c r="B19307" i="50"/>
  <c r="D19306" i="50"/>
  <c r="C19306" i="50"/>
  <c r="B19306" i="50"/>
  <c r="D19305" i="50"/>
  <c r="C19305" i="50"/>
  <c r="B19305" i="50"/>
  <c r="D19304" i="50"/>
  <c r="C19304" i="50"/>
  <c r="B19304" i="50"/>
  <c r="D19303" i="50"/>
  <c r="C19303" i="50"/>
  <c r="B19303" i="50"/>
  <c r="D19302" i="50"/>
  <c r="C19302" i="50"/>
  <c r="B19302" i="50"/>
  <c r="D19301" i="50"/>
  <c r="C19301" i="50"/>
  <c r="B19301" i="50"/>
  <c r="D19300" i="50"/>
  <c r="C19300" i="50"/>
  <c r="B19300" i="50"/>
  <c r="D19299" i="50"/>
  <c r="C19299" i="50"/>
  <c r="B19299" i="50"/>
  <c r="D19298" i="50"/>
  <c r="C19298" i="50"/>
  <c r="B19298" i="50"/>
  <c r="D19297" i="50"/>
  <c r="C19297" i="50"/>
  <c r="B19297" i="50"/>
  <c r="D19296" i="50"/>
  <c r="C19296" i="50"/>
  <c r="B19296" i="50"/>
  <c r="D19295" i="50"/>
  <c r="C19295" i="50"/>
  <c r="B19295" i="50"/>
  <c r="D19294" i="50"/>
  <c r="C19294" i="50"/>
  <c r="B19294" i="50"/>
  <c r="D19293" i="50"/>
  <c r="C19293" i="50"/>
  <c r="B19293" i="50"/>
  <c r="D19292" i="50"/>
  <c r="C19292" i="50"/>
  <c r="B19292" i="50"/>
  <c r="D19291" i="50"/>
  <c r="C19291" i="50"/>
  <c r="B19291" i="50"/>
  <c r="D19290" i="50"/>
  <c r="C19290" i="50"/>
  <c r="B19290" i="50"/>
  <c r="D19289" i="50"/>
  <c r="C19289" i="50"/>
  <c r="B19289" i="50"/>
  <c r="D19288" i="50"/>
  <c r="C19288" i="50"/>
  <c r="B19288" i="50"/>
  <c r="D19287" i="50"/>
  <c r="C19287" i="50"/>
  <c r="B19287" i="50"/>
  <c r="D19286" i="50"/>
  <c r="C19286" i="50"/>
  <c r="B19286" i="50"/>
  <c r="D19285" i="50"/>
  <c r="C19285" i="50"/>
  <c r="B19285" i="50"/>
  <c r="D19284" i="50"/>
  <c r="C19284" i="50"/>
  <c r="B19284" i="50"/>
  <c r="D19283" i="50"/>
  <c r="C19283" i="50"/>
  <c r="B19283" i="50"/>
  <c r="D19282" i="50"/>
  <c r="C19282" i="50"/>
  <c r="B19282" i="50"/>
  <c r="D19281" i="50"/>
  <c r="C19281" i="50"/>
  <c r="B19281" i="50"/>
  <c r="D19280" i="50"/>
  <c r="C19280" i="50"/>
  <c r="B19280" i="50"/>
  <c r="D19279" i="50"/>
  <c r="C19279" i="50"/>
  <c r="B19279" i="50"/>
  <c r="D19278" i="50"/>
  <c r="C19278" i="50"/>
  <c r="B19278" i="50"/>
  <c r="D19277" i="50"/>
  <c r="C19277" i="50"/>
  <c r="B19277" i="50"/>
  <c r="D19276" i="50"/>
  <c r="C19276" i="50"/>
  <c r="B19276" i="50"/>
  <c r="D19275" i="50"/>
  <c r="C19275" i="50"/>
  <c r="B19275" i="50"/>
  <c r="D19274" i="50"/>
  <c r="C19274" i="50"/>
  <c r="B19274" i="50"/>
  <c r="D19273" i="50"/>
  <c r="C19273" i="50"/>
  <c r="B19273" i="50"/>
  <c r="D19272" i="50"/>
  <c r="C19272" i="50"/>
  <c r="B19272" i="50"/>
  <c r="D19271" i="50"/>
  <c r="C19271" i="50"/>
  <c r="B19271" i="50"/>
  <c r="D19270" i="50"/>
  <c r="C19270" i="50"/>
  <c r="B19270" i="50"/>
  <c r="D19269" i="50"/>
  <c r="C19269" i="50"/>
  <c r="B19269" i="50"/>
  <c r="D19268" i="50"/>
  <c r="C19268" i="50"/>
  <c r="B19268" i="50"/>
  <c r="D19267" i="50"/>
  <c r="C19267" i="50"/>
  <c r="B19267" i="50"/>
  <c r="D19266" i="50"/>
  <c r="C19266" i="50"/>
  <c r="B19266" i="50"/>
  <c r="D19265" i="50"/>
  <c r="C19265" i="50"/>
  <c r="B19265" i="50"/>
  <c r="D19264" i="50"/>
  <c r="C19264" i="50"/>
  <c r="B19264" i="50"/>
  <c r="D19263" i="50"/>
  <c r="C19263" i="50"/>
  <c r="B19263" i="50"/>
  <c r="D19262" i="50"/>
  <c r="C19262" i="50"/>
  <c r="B19262" i="50"/>
  <c r="D19261" i="50"/>
  <c r="C19261" i="50"/>
  <c r="B19261" i="50"/>
  <c r="D19260" i="50"/>
  <c r="C19260" i="50"/>
  <c r="B19260" i="50"/>
  <c r="D19259" i="50"/>
  <c r="C19259" i="50"/>
  <c r="B19259" i="50"/>
  <c r="D19258" i="50"/>
  <c r="C19258" i="50"/>
  <c r="B19258" i="50"/>
  <c r="D19257" i="50"/>
  <c r="C19257" i="50"/>
  <c r="B19257" i="50"/>
  <c r="D19256" i="50"/>
  <c r="C19256" i="50"/>
  <c r="B19256" i="50"/>
  <c r="D19255" i="50"/>
  <c r="C19255" i="50"/>
  <c r="B19255" i="50"/>
  <c r="D19254" i="50"/>
  <c r="C19254" i="50"/>
  <c r="B19254" i="50"/>
  <c r="D19253" i="50"/>
  <c r="C19253" i="50"/>
  <c r="B19253" i="50"/>
  <c r="D19252" i="50"/>
  <c r="C19252" i="50"/>
  <c r="B19252" i="50"/>
  <c r="D19251" i="50"/>
  <c r="C19251" i="50"/>
  <c r="B19251" i="50"/>
  <c r="D19250" i="50"/>
  <c r="C19250" i="50"/>
  <c r="B19250" i="50"/>
  <c r="D19249" i="50"/>
  <c r="C19249" i="50"/>
  <c r="B19249" i="50"/>
  <c r="D19248" i="50"/>
  <c r="C19248" i="50"/>
  <c r="B19248" i="50"/>
  <c r="D19247" i="50"/>
  <c r="C19247" i="50"/>
  <c r="B19247" i="50"/>
  <c r="D19246" i="50"/>
  <c r="C19246" i="50"/>
  <c r="B19246" i="50"/>
  <c r="D19245" i="50"/>
  <c r="C19245" i="50"/>
  <c r="B19245" i="50"/>
  <c r="D19244" i="50"/>
  <c r="C19244" i="50"/>
  <c r="B19244" i="50"/>
  <c r="D19243" i="50"/>
  <c r="C19243" i="50"/>
  <c r="B19243" i="50"/>
  <c r="D19242" i="50"/>
  <c r="C19242" i="50"/>
  <c r="B19242" i="50"/>
  <c r="D19241" i="50"/>
  <c r="C19241" i="50"/>
  <c r="B19241" i="50"/>
  <c r="D19240" i="50"/>
  <c r="C19240" i="50"/>
  <c r="B19240" i="50"/>
  <c r="D19239" i="50"/>
  <c r="C19239" i="50"/>
  <c r="B19239" i="50"/>
  <c r="D19238" i="50"/>
  <c r="C19238" i="50"/>
  <c r="B19238" i="50"/>
  <c r="D19237" i="50"/>
  <c r="C19237" i="50"/>
  <c r="B19237" i="50"/>
  <c r="D19236" i="50"/>
  <c r="C19236" i="50"/>
  <c r="B19236" i="50"/>
  <c r="D19235" i="50"/>
  <c r="C19235" i="50"/>
  <c r="B19235" i="50"/>
  <c r="D19234" i="50"/>
  <c r="C19234" i="50"/>
  <c r="B19234" i="50"/>
  <c r="D19233" i="50"/>
  <c r="C19233" i="50"/>
  <c r="B19233" i="50"/>
  <c r="D19232" i="50"/>
  <c r="C19232" i="50"/>
  <c r="B19232" i="50"/>
  <c r="D19231" i="50"/>
  <c r="C19231" i="50"/>
  <c r="B19231" i="50"/>
  <c r="D19230" i="50"/>
  <c r="C19230" i="50"/>
  <c r="B19230" i="50"/>
  <c r="D19229" i="50"/>
  <c r="C19229" i="50"/>
  <c r="B19229" i="50"/>
  <c r="D19228" i="50"/>
  <c r="C19228" i="50"/>
  <c r="B19228" i="50"/>
  <c r="D19227" i="50"/>
  <c r="C19227" i="50"/>
  <c r="B19227" i="50"/>
  <c r="D19226" i="50"/>
  <c r="C19226" i="50"/>
  <c r="B19226" i="50"/>
  <c r="D19225" i="50"/>
  <c r="C19225" i="50"/>
  <c r="B19225" i="50"/>
  <c r="D19224" i="50"/>
  <c r="C19224" i="50"/>
  <c r="B19224" i="50"/>
  <c r="D19223" i="50"/>
  <c r="C19223" i="50"/>
  <c r="B19223" i="50"/>
  <c r="D19222" i="50"/>
  <c r="C19222" i="50"/>
  <c r="B19222" i="50"/>
  <c r="D19221" i="50"/>
  <c r="C19221" i="50"/>
  <c r="B19221" i="50"/>
  <c r="D19220" i="50"/>
  <c r="C19220" i="50"/>
  <c r="B19220" i="50"/>
  <c r="D19219" i="50"/>
  <c r="C19219" i="50"/>
  <c r="B19219" i="50"/>
  <c r="D19218" i="50"/>
  <c r="C19218" i="50"/>
  <c r="B19218" i="50"/>
  <c r="D19217" i="50"/>
  <c r="C19217" i="50"/>
  <c r="B19217" i="50"/>
  <c r="D19216" i="50"/>
  <c r="C19216" i="50"/>
  <c r="B19216" i="50"/>
  <c r="D19215" i="50"/>
  <c r="C19215" i="50"/>
  <c r="B19215" i="50"/>
  <c r="D19214" i="50"/>
  <c r="C19214" i="50"/>
  <c r="B19214" i="50"/>
  <c r="D19213" i="50"/>
  <c r="C19213" i="50"/>
  <c r="B19213" i="50"/>
  <c r="D19212" i="50"/>
  <c r="C19212" i="50"/>
  <c r="B19212" i="50"/>
  <c r="D19211" i="50"/>
  <c r="C19211" i="50"/>
  <c r="B19211" i="50"/>
  <c r="D19210" i="50"/>
  <c r="C19210" i="50"/>
  <c r="B19210" i="50"/>
  <c r="D19209" i="50"/>
  <c r="C19209" i="50"/>
  <c r="B19209" i="50"/>
  <c r="D19208" i="50"/>
  <c r="C19208" i="50"/>
  <c r="B19208" i="50"/>
  <c r="D19207" i="50"/>
  <c r="C19207" i="50"/>
  <c r="B19207" i="50"/>
  <c r="D19206" i="50"/>
  <c r="C19206" i="50"/>
  <c r="B19206" i="50"/>
  <c r="D19205" i="50"/>
  <c r="C19205" i="50"/>
  <c r="B19205" i="50"/>
  <c r="D19204" i="50"/>
  <c r="C19204" i="50"/>
  <c r="B19204" i="50"/>
  <c r="D19203" i="50"/>
  <c r="C19203" i="50"/>
  <c r="B19203" i="50"/>
  <c r="D19202" i="50"/>
  <c r="C19202" i="50"/>
  <c r="B19202" i="50"/>
  <c r="D19201" i="50"/>
  <c r="C19201" i="50"/>
  <c r="B19201" i="50"/>
  <c r="D19200" i="50"/>
  <c r="C19200" i="50"/>
  <c r="B19200" i="50"/>
  <c r="D19199" i="50"/>
  <c r="C19199" i="50"/>
  <c r="B19199" i="50"/>
  <c r="D19198" i="50"/>
  <c r="C19198" i="50"/>
  <c r="B19198" i="50"/>
  <c r="D19197" i="50"/>
  <c r="C19197" i="50"/>
  <c r="B19197" i="50"/>
  <c r="D19196" i="50"/>
  <c r="C19196" i="50"/>
  <c r="B19196" i="50"/>
  <c r="D19195" i="50"/>
  <c r="C19195" i="50"/>
  <c r="B19195" i="50"/>
  <c r="D19194" i="50"/>
  <c r="C19194" i="50"/>
  <c r="B19194" i="50"/>
  <c r="D19193" i="50"/>
  <c r="C19193" i="50"/>
  <c r="B19193" i="50"/>
  <c r="D19192" i="50"/>
  <c r="C19192" i="50"/>
  <c r="B19192" i="50"/>
  <c r="D19191" i="50"/>
  <c r="C19191" i="50"/>
  <c r="B19191" i="50"/>
  <c r="D19190" i="50"/>
  <c r="C19190" i="50"/>
  <c r="B19190" i="50"/>
  <c r="D19189" i="50"/>
  <c r="C19189" i="50"/>
  <c r="B19189" i="50"/>
  <c r="D19188" i="50"/>
  <c r="C19188" i="50"/>
  <c r="B19188" i="50"/>
  <c r="D19187" i="50"/>
  <c r="C19187" i="50"/>
  <c r="B19187" i="50"/>
  <c r="D19186" i="50"/>
  <c r="C19186" i="50"/>
  <c r="B19186" i="50"/>
  <c r="D19185" i="50"/>
  <c r="C19185" i="50"/>
  <c r="B19185" i="50"/>
  <c r="D19184" i="50"/>
  <c r="C19184" i="50"/>
  <c r="B19184" i="50"/>
  <c r="D19183" i="50"/>
  <c r="C19183" i="50"/>
  <c r="B19183" i="50"/>
  <c r="D19182" i="50"/>
  <c r="C19182" i="50"/>
  <c r="B19182" i="50"/>
  <c r="D19181" i="50"/>
  <c r="C19181" i="50"/>
  <c r="B19181" i="50"/>
  <c r="D19180" i="50"/>
  <c r="C19180" i="50"/>
  <c r="B19180" i="50"/>
  <c r="D19179" i="50"/>
  <c r="C19179" i="50"/>
  <c r="B19179" i="50"/>
  <c r="D19178" i="50"/>
  <c r="C19178" i="50"/>
  <c r="B19178" i="50"/>
  <c r="D19177" i="50"/>
  <c r="C19177" i="50"/>
  <c r="B19177" i="50"/>
  <c r="D19176" i="50"/>
  <c r="C19176" i="50"/>
  <c r="B19176" i="50"/>
  <c r="D19175" i="50"/>
  <c r="C19175" i="50"/>
  <c r="B19175" i="50"/>
  <c r="D19174" i="50"/>
  <c r="C19174" i="50"/>
  <c r="B19174" i="50"/>
  <c r="D19173" i="50"/>
  <c r="C19173" i="50"/>
  <c r="B19173" i="50"/>
  <c r="D19172" i="50"/>
  <c r="C19172" i="50"/>
  <c r="B19172" i="50"/>
  <c r="D19171" i="50"/>
  <c r="C19171" i="50"/>
  <c r="B19171" i="50"/>
  <c r="D19170" i="50"/>
  <c r="C19170" i="50"/>
  <c r="B19170" i="50"/>
  <c r="D19169" i="50"/>
  <c r="C19169" i="50"/>
  <c r="B19169" i="50"/>
  <c r="D19168" i="50"/>
  <c r="C19168" i="50"/>
  <c r="B19168" i="50"/>
  <c r="D19167" i="50"/>
  <c r="C19167" i="50"/>
  <c r="B19167" i="50"/>
  <c r="D19166" i="50"/>
  <c r="C19166" i="50"/>
  <c r="B19166" i="50"/>
  <c r="D19165" i="50"/>
  <c r="C19165" i="50"/>
  <c r="B19165" i="50"/>
  <c r="D19164" i="50"/>
  <c r="C19164" i="50"/>
  <c r="B19164" i="50"/>
  <c r="D19163" i="50"/>
  <c r="C19163" i="50"/>
  <c r="B19163" i="50"/>
  <c r="D19162" i="50"/>
  <c r="C19162" i="50"/>
  <c r="B19162" i="50"/>
  <c r="D19161" i="50"/>
  <c r="C19161" i="50"/>
  <c r="B19161" i="50"/>
  <c r="D19160" i="50"/>
  <c r="C19160" i="50"/>
  <c r="B19160" i="50"/>
  <c r="D19159" i="50"/>
  <c r="C19159" i="50"/>
  <c r="B19159" i="50"/>
  <c r="D19158" i="50"/>
  <c r="C19158" i="50"/>
  <c r="B19158" i="50"/>
  <c r="D19157" i="50"/>
  <c r="C19157" i="50"/>
  <c r="B19157" i="50"/>
  <c r="D19156" i="50"/>
  <c r="C19156" i="50"/>
  <c r="B19156" i="50"/>
  <c r="D19155" i="50"/>
  <c r="C19155" i="50"/>
  <c r="B19155" i="50"/>
  <c r="D19154" i="50"/>
  <c r="C19154" i="50"/>
  <c r="B19154" i="50"/>
  <c r="D19153" i="50"/>
  <c r="C19153" i="50"/>
  <c r="B19153" i="50"/>
  <c r="D19152" i="50"/>
  <c r="C19152" i="50"/>
  <c r="B19152" i="50"/>
  <c r="D19151" i="50"/>
  <c r="C19151" i="50"/>
  <c r="B19151" i="50"/>
  <c r="D19150" i="50"/>
  <c r="C19150" i="50"/>
  <c r="B19150" i="50"/>
  <c r="D19149" i="50"/>
  <c r="C19149" i="50"/>
  <c r="B19149" i="50"/>
  <c r="D19148" i="50"/>
  <c r="C19148" i="50"/>
  <c r="B19148" i="50"/>
  <c r="D19147" i="50"/>
  <c r="C19147" i="50"/>
  <c r="B19147" i="50"/>
  <c r="D19146" i="50"/>
  <c r="C19146" i="50"/>
  <c r="B19146" i="50"/>
  <c r="D19145" i="50"/>
  <c r="C19145" i="50"/>
  <c r="B19145" i="50"/>
  <c r="D19144" i="50"/>
  <c r="C19144" i="50"/>
  <c r="B19144" i="50"/>
  <c r="D19143" i="50"/>
  <c r="C19143" i="50"/>
  <c r="B19143" i="50"/>
  <c r="D19142" i="50"/>
  <c r="C19142" i="50"/>
  <c r="B19142" i="50"/>
  <c r="D19141" i="50"/>
  <c r="C19141" i="50"/>
  <c r="B19141" i="50"/>
  <c r="D19140" i="50"/>
  <c r="C19140" i="50"/>
  <c r="B19140" i="50"/>
  <c r="D19139" i="50"/>
  <c r="C19139" i="50"/>
  <c r="B19139" i="50"/>
  <c r="D19138" i="50"/>
  <c r="C19138" i="50"/>
  <c r="B19138" i="50"/>
  <c r="D19137" i="50"/>
  <c r="C19137" i="50"/>
  <c r="B19137" i="50"/>
  <c r="D19136" i="50"/>
  <c r="C19136" i="50"/>
  <c r="B19136" i="50"/>
  <c r="D19135" i="50"/>
  <c r="C19135" i="50"/>
  <c r="B19135" i="50"/>
  <c r="D19134" i="50"/>
  <c r="C19134" i="50"/>
  <c r="B19134" i="50"/>
  <c r="D19133" i="50"/>
  <c r="C19133" i="50"/>
  <c r="B19133" i="50"/>
  <c r="D19132" i="50"/>
  <c r="C19132" i="50"/>
  <c r="B19132" i="50"/>
  <c r="D19131" i="50"/>
  <c r="C19131" i="50"/>
  <c r="B19131" i="50"/>
  <c r="D19130" i="50"/>
  <c r="C19130" i="50"/>
  <c r="B19130" i="50"/>
  <c r="D19129" i="50"/>
  <c r="C19129" i="50"/>
  <c r="B19129" i="50"/>
  <c r="D19128" i="50"/>
  <c r="C19128" i="50"/>
  <c r="B19128" i="50"/>
  <c r="D19127" i="50"/>
  <c r="C19127" i="50"/>
  <c r="B19127" i="50"/>
  <c r="D19126" i="50"/>
  <c r="C19126" i="50"/>
  <c r="B19126" i="50"/>
  <c r="D19125" i="50"/>
  <c r="C19125" i="50"/>
  <c r="B19125" i="50"/>
  <c r="D19124" i="50"/>
  <c r="C19124" i="50"/>
  <c r="B19124" i="50"/>
  <c r="D19123" i="50"/>
  <c r="C19123" i="50"/>
  <c r="B19123" i="50"/>
  <c r="D19122" i="50"/>
  <c r="C19122" i="50"/>
  <c r="B19122" i="50"/>
  <c r="D19121" i="50"/>
  <c r="C19121" i="50"/>
  <c r="B19121" i="50"/>
  <c r="D19120" i="50"/>
  <c r="C19120" i="50"/>
  <c r="B19120" i="50"/>
  <c r="D19119" i="50"/>
  <c r="C19119" i="50"/>
  <c r="B19119" i="50"/>
  <c r="D19118" i="50"/>
  <c r="C19118" i="50"/>
  <c r="B19118" i="50"/>
  <c r="D19117" i="50"/>
  <c r="C19117" i="50"/>
  <c r="B19117" i="50"/>
  <c r="D19116" i="50"/>
  <c r="C19116" i="50"/>
  <c r="B19116" i="50"/>
  <c r="D19115" i="50"/>
  <c r="C19115" i="50"/>
  <c r="B19115" i="50"/>
  <c r="D19114" i="50"/>
  <c r="C19114" i="50"/>
  <c r="B19114" i="50"/>
  <c r="D19113" i="50"/>
  <c r="C19113" i="50"/>
  <c r="B19113" i="50"/>
  <c r="D19112" i="50"/>
  <c r="C19112" i="50"/>
  <c r="B19112" i="50"/>
  <c r="D19111" i="50"/>
  <c r="C19111" i="50"/>
  <c r="B19111" i="50"/>
  <c r="D19110" i="50"/>
  <c r="C19110" i="50"/>
  <c r="B19110" i="50"/>
  <c r="D19109" i="50"/>
  <c r="C19109" i="50"/>
  <c r="B19109" i="50"/>
  <c r="D19108" i="50"/>
  <c r="C19108" i="50"/>
  <c r="B19108" i="50"/>
  <c r="D19107" i="50"/>
  <c r="C19107" i="50"/>
  <c r="B19107" i="50"/>
  <c r="D19106" i="50"/>
  <c r="C19106" i="50"/>
  <c r="B19106" i="50"/>
  <c r="D19105" i="50"/>
  <c r="C19105" i="50"/>
  <c r="B19105" i="50"/>
  <c r="D19104" i="50"/>
  <c r="C19104" i="50"/>
  <c r="B19104" i="50"/>
  <c r="D19103" i="50"/>
  <c r="C19103" i="50"/>
  <c r="B19103" i="50"/>
  <c r="D19102" i="50"/>
  <c r="C19102" i="50"/>
  <c r="B19102" i="50"/>
  <c r="D19101" i="50"/>
  <c r="C19101" i="50"/>
  <c r="B19101" i="50"/>
  <c r="D19100" i="50"/>
  <c r="C19100" i="50"/>
  <c r="B19100" i="50"/>
  <c r="D19099" i="50"/>
  <c r="C19099" i="50"/>
  <c r="B19099" i="50"/>
  <c r="D19098" i="50"/>
  <c r="C19098" i="50"/>
  <c r="B19098" i="50"/>
  <c r="D19097" i="50"/>
  <c r="C19097" i="50"/>
  <c r="B19097" i="50"/>
  <c r="D19096" i="50"/>
  <c r="C19096" i="50"/>
  <c r="B19096" i="50"/>
  <c r="D19095" i="50"/>
  <c r="C19095" i="50"/>
  <c r="B19095" i="50"/>
  <c r="D19094" i="50"/>
  <c r="C19094" i="50"/>
  <c r="B19094" i="50"/>
  <c r="D19093" i="50"/>
  <c r="C19093" i="50"/>
  <c r="B19093" i="50"/>
  <c r="D19092" i="50"/>
  <c r="C19092" i="50"/>
  <c r="B19092" i="50"/>
  <c r="D19091" i="50"/>
  <c r="C19091" i="50"/>
  <c r="B19091" i="50"/>
  <c r="D19090" i="50"/>
  <c r="C19090" i="50"/>
  <c r="B19090" i="50"/>
  <c r="D19089" i="50"/>
  <c r="C19089" i="50"/>
  <c r="B19089" i="50"/>
  <c r="D19088" i="50"/>
  <c r="C19088" i="50"/>
  <c r="B19088" i="50"/>
  <c r="D19087" i="50"/>
  <c r="C19087" i="50"/>
  <c r="B19087" i="50"/>
  <c r="D19086" i="50"/>
  <c r="C19086" i="50"/>
  <c r="B19086" i="50"/>
  <c r="D19085" i="50"/>
  <c r="C19085" i="50"/>
  <c r="B19085" i="50"/>
  <c r="D19084" i="50"/>
  <c r="C19084" i="50"/>
  <c r="B19084" i="50"/>
  <c r="D19083" i="50"/>
  <c r="C19083" i="50"/>
  <c r="B19083" i="50"/>
  <c r="D19082" i="50"/>
  <c r="C19082" i="50"/>
  <c r="B19082" i="50"/>
  <c r="D19081" i="50"/>
  <c r="C19081" i="50"/>
  <c r="B19081" i="50"/>
  <c r="D19080" i="50"/>
  <c r="C19080" i="50"/>
  <c r="B19080" i="50"/>
  <c r="D19079" i="50"/>
  <c r="C19079" i="50"/>
  <c r="B19079" i="50"/>
  <c r="D19078" i="50"/>
  <c r="C19078" i="50"/>
  <c r="B19078" i="50"/>
  <c r="D19077" i="50"/>
  <c r="C19077" i="50"/>
  <c r="B19077" i="50"/>
  <c r="D19076" i="50"/>
  <c r="C19076" i="50"/>
  <c r="B19076" i="50"/>
  <c r="D19075" i="50"/>
  <c r="C19075" i="50"/>
  <c r="B19075" i="50"/>
  <c r="D19074" i="50"/>
  <c r="C19074" i="50"/>
  <c r="B19074" i="50"/>
  <c r="D19073" i="50"/>
  <c r="C19073" i="50"/>
  <c r="B19073" i="50"/>
  <c r="D19072" i="50"/>
  <c r="C19072" i="50"/>
  <c r="B19072" i="50"/>
  <c r="D19071" i="50"/>
  <c r="C19071" i="50"/>
  <c r="B19071" i="50"/>
  <c r="D19070" i="50"/>
  <c r="C19070" i="50"/>
  <c r="B19070" i="50"/>
  <c r="D19069" i="50"/>
  <c r="C19069" i="50"/>
  <c r="B19069" i="50"/>
  <c r="D19068" i="50"/>
  <c r="C19068" i="50"/>
  <c r="B19068" i="50"/>
  <c r="D19067" i="50"/>
  <c r="C19067" i="50"/>
  <c r="B19067" i="50"/>
  <c r="D19066" i="50"/>
  <c r="C19066" i="50"/>
  <c r="B19066" i="50"/>
  <c r="D19065" i="50"/>
  <c r="C19065" i="50"/>
  <c r="B19065" i="50"/>
  <c r="D19064" i="50"/>
  <c r="C19064" i="50"/>
  <c r="B19064" i="50"/>
  <c r="D19063" i="50"/>
  <c r="C19063" i="50"/>
  <c r="B19063" i="50"/>
  <c r="D19062" i="50"/>
  <c r="C19062" i="50"/>
  <c r="B19062" i="50"/>
  <c r="D19061" i="50"/>
  <c r="C19061" i="50"/>
  <c r="B19061" i="50"/>
  <c r="D19060" i="50"/>
  <c r="C19060" i="50"/>
  <c r="B19060" i="50"/>
  <c r="D19059" i="50"/>
  <c r="C19059" i="50"/>
  <c r="B19059" i="50"/>
  <c r="D19058" i="50"/>
  <c r="C19058" i="50"/>
  <c r="B19058" i="50"/>
  <c r="D19057" i="50"/>
  <c r="C19057" i="50"/>
  <c r="B19057" i="50"/>
  <c r="D19056" i="50"/>
  <c r="C19056" i="50"/>
  <c r="B19056" i="50"/>
  <c r="D19055" i="50"/>
  <c r="C19055" i="50"/>
  <c r="B19055" i="50"/>
  <c r="D19054" i="50"/>
  <c r="C19054" i="50"/>
  <c r="B19054" i="50"/>
  <c r="D19053" i="50"/>
  <c r="C19053" i="50"/>
  <c r="B19053" i="50"/>
  <c r="D19052" i="50"/>
  <c r="C19052" i="50"/>
  <c r="B19052" i="50"/>
  <c r="D19051" i="50"/>
  <c r="C19051" i="50"/>
  <c r="B19051" i="50"/>
  <c r="D19050" i="50"/>
  <c r="C19050" i="50"/>
  <c r="B19050" i="50"/>
  <c r="D19049" i="50"/>
  <c r="C19049" i="50"/>
  <c r="B19049" i="50"/>
  <c r="D19048" i="50"/>
  <c r="C19048" i="50"/>
  <c r="B19048" i="50"/>
  <c r="D19047" i="50"/>
  <c r="C19047" i="50"/>
  <c r="B19047" i="50"/>
  <c r="D19046" i="50"/>
  <c r="C19046" i="50"/>
  <c r="B19046" i="50"/>
  <c r="D19045" i="50"/>
  <c r="C19045" i="50"/>
  <c r="B19045" i="50"/>
  <c r="D19044" i="50"/>
  <c r="C19044" i="50"/>
  <c r="B19044" i="50"/>
  <c r="D19043" i="50"/>
  <c r="C19043" i="50"/>
  <c r="B19043" i="50"/>
  <c r="D19042" i="50"/>
  <c r="C19042" i="50"/>
  <c r="B19042" i="50"/>
  <c r="D19041" i="50"/>
  <c r="C19041" i="50"/>
  <c r="B19041" i="50"/>
  <c r="D19040" i="50"/>
  <c r="C19040" i="50"/>
  <c r="B19040" i="50"/>
  <c r="D19039" i="50"/>
  <c r="C19039" i="50"/>
  <c r="B19039" i="50"/>
  <c r="D19038" i="50"/>
  <c r="C19038" i="50"/>
  <c r="B19038" i="50"/>
  <c r="D19037" i="50"/>
  <c r="C19037" i="50"/>
  <c r="B19037" i="50"/>
  <c r="D19036" i="50"/>
  <c r="C19036" i="50"/>
  <c r="B19036" i="50"/>
  <c r="D19035" i="50"/>
  <c r="C19035" i="50"/>
  <c r="B19035" i="50"/>
  <c r="D19034" i="50"/>
  <c r="C19034" i="50"/>
  <c r="B19034" i="50"/>
  <c r="D19033" i="50"/>
  <c r="C19033" i="50"/>
  <c r="B19033" i="50"/>
  <c r="D19032" i="50"/>
  <c r="C19032" i="50"/>
  <c r="B19032" i="50"/>
  <c r="D19031" i="50"/>
  <c r="C19031" i="50"/>
  <c r="B19031" i="50"/>
  <c r="D19030" i="50"/>
  <c r="C19030" i="50"/>
  <c r="B19030" i="50"/>
  <c r="D19029" i="50"/>
  <c r="C19029" i="50"/>
  <c r="B19029" i="50"/>
  <c r="D19028" i="50"/>
  <c r="C19028" i="50"/>
  <c r="B19028" i="50"/>
  <c r="D19027" i="50"/>
  <c r="C19027" i="50"/>
  <c r="B19027" i="50"/>
  <c r="D19026" i="50"/>
  <c r="C19026" i="50"/>
  <c r="B19026" i="50"/>
  <c r="D19025" i="50"/>
  <c r="C19025" i="50"/>
  <c r="B19025" i="50"/>
  <c r="D19024" i="50"/>
  <c r="C19024" i="50"/>
  <c r="B19024" i="50"/>
  <c r="D19023" i="50"/>
  <c r="C19023" i="50"/>
  <c r="B19023" i="50"/>
  <c r="D19022" i="50"/>
  <c r="C19022" i="50"/>
  <c r="B19022" i="50"/>
  <c r="D19021" i="50"/>
  <c r="C19021" i="50"/>
  <c r="B19021" i="50"/>
  <c r="D19020" i="50"/>
  <c r="C19020" i="50"/>
  <c r="B19020" i="50"/>
  <c r="D19019" i="50"/>
  <c r="C19019" i="50"/>
  <c r="B19019" i="50"/>
  <c r="D19018" i="50"/>
  <c r="C19018" i="50"/>
  <c r="B19018" i="50"/>
  <c r="D19017" i="50"/>
  <c r="C19017" i="50"/>
  <c r="B19017" i="50"/>
  <c r="D19016" i="50"/>
  <c r="C19016" i="50"/>
  <c r="B19016" i="50"/>
  <c r="D19015" i="50"/>
  <c r="C19015" i="50"/>
  <c r="B19015" i="50"/>
  <c r="D19014" i="50"/>
  <c r="C19014" i="50"/>
  <c r="B19014" i="50"/>
  <c r="D19013" i="50"/>
  <c r="C19013" i="50"/>
  <c r="B19013" i="50"/>
  <c r="D19012" i="50"/>
  <c r="C19012" i="50"/>
  <c r="B19012" i="50"/>
  <c r="D19011" i="50"/>
  <c r="C19011" i="50"/>
  <c r="B19011" i="50"/>
  <c r="D19010" i="50"/>
  <c r="C19010" i="50"/>
  <c r="B19010" i="50"/>
  <c r="D19009" i="50"/>
  <c r="C19009" i="50"/>
  <c r="B19009" i="50"/>
  <c r="D19008" i="50"/>
  <c r="C19008" i="50"/>
  <c r="B19008" i="50"/>
  <c r="D19007" i="50"/>
  <c r="C19007" i="50"/>
  <c r="B19007" i="50"/>
  <c r="D19006" i="50"/>
  <c r="C19006" i="50"/>
  <c r="B19006" i="50"/>
  <c r="D19005" i="50"/>
  <c r="C19005" i="50"/>
  <c r="B19005" i="50"/>
  <c r="D19004" i="50"/>
  <c r="C19004" i="50"/>
  <c r="B19004" i="50"/>
  <c r="D19003" i="50"/>
  <c r="C19003" i="50"/>
  <c r="B19003" i="50"/>
  <c r="D19002" i="50"/>
  <c r="C19002" i="50"/>
  <c r="B19002" i="50"/>
  <c r="D19001" i="50"/>
  <c r="C19001" i="50"/>
  <c r="B19001" i="50"/>
  <c r="D19000" i="50"/>
  <c r="C19000" i="50"/>
  <c r="B19000" i="50"/>
  <c r="D18999" i="50"/>
  <c r="C18999" i="50"/>
  <c r="B18999" i="50"/>
  <c r="D18998" i="50"/>
  <c r="C18998" i="50"/>
  <c r="B18998" i="50"/>
  <c r="D18997" i="50"/>
  <c r="C18997" i="50"/>
  <c r="B18997" i="50"/>
  <c r="D18996" i="50"/>
  <c r="C18996" i="50"/>
  <c r="B18996" i="50"/>
  <c r="D18995" i="50"/>
  <c r="C18995" i="50"/>
  <c r="B18995" i="50"/>
  <c r="D18994" i="50"/>
  <c r="C18994" i="50"/>
  <c r="B18994" i="50"/>
  <c r="D18993" i="50"/>
  <c r="C18993" i="50"/>
  <c r="B18993" i="50"/>
  <c r="D18992" i="50"/>
  <c r="C18992" i="50"/>
  <c r="B18992" i="50"/>
  <c r="D18991" i="50"/>
  <c r="C18991" i="50"/>
  <c r="B18991" i="50"/>
  <c r="D18990" i="50"/>
  <c r="C18990" i="50"/>
  <c r="B18990" i="50"/>
  <c r="D18989" i="50"/>
  <c r="C18989" i="50"/>
  <c r="B18989" i="50"/>
  <c r="D18988" i="50"/>
  <c r="C18988" i="50"/>
  <c r="B18988" i="50"/>
  <c r="D18987" i="50"/>
  <c r="C18987" i="50"/>
  <c r="B18987" i="50"/>
  <c r="D18986" i="50"/>
  <c r="C18986" i="50"/>
  <c r="B18986" i="50"/>
  <c r="D18985" i="50"/>
  <c r="C18985" i="50"/>
  <c r="B18985" i="50"/>
  <c r="D18984" i="50"/>
  <c r="C18984" i="50"/>
  <c r="B18984" i="50"/>
  <c r="D18983" i="50"/>
  <c r="C18983" i="50"/>
  <c r="B18983" i="50"/>
  <c r="D18982" i="50"/>
  <c r="C18982" i="50"/>
  <c r="B18982" i="50"/>
  <c r="D18981" i="50"/>
  <c r="C18981" i="50"/>
  <c r="B18981" i="50"/>
  <c r="D18980" i="50"/>
  <c r="C18980" i="50"/>
  <c r="B18980" i="50"/>
  <c r="D18979" i="50"/>
  <c r="C18979" i="50"/>
  <c r="B18979" i="50"/>
  <c r="D18978" i="50"/>
  <c r="C18978" i="50"/>
  <c r="B18978" i="50"/>
  <c r="D18977" i="50"/>
  <c r="C18977" i="50"/>
  <c r="B18977" i="50"/>
  <c r="D18976" i="50"/>
  <c r="C18976" i="50"/>
  <c r="B18976" i="50"/>
  <c r="D18975" i="50"/>
  <c r="C18975" i="50"/>
  <c r="B18975" i="50"/>
  <c r="D18974" i="50"/>
  <c r="C18974" i="50"/>
  <c r="B18974" i="50"/>
  <c r="D18973" i="50"/>
  <c r="C18973" i="50"/>
  <c r="B18973" i="50"/>
  <c r="D18972" i="50"/>
  <c r="C18972" i="50"/>
  <c r="B18972" i="50"/>
  <c r="D18971" i="50"/>
  <c r="C18971" i="50"/>
  <c r="B18971" i="50"/>
  <c r="D18970" i="50"/>
  <c r="C18970" i="50"/>
  <c r="B18970" i="50"/>
  <c r="D18969" i="50"/>
  <c r="C18969" i="50"/>
  <c r="B18969" i="50"/>
  <c r="D18968" i="50"/>
  <c r="C18968" i="50"/>
  <c r="B18968" i="50"/>
  <c r="D18967" i="50"/>
  <c r="C18967" i="50"/>
  <c r="B18967" i="50"/>
  <c r="D18966" i="50"/>
  <c r="C18966" i="50"/>
  <c r="B18966" i="50"/>
  <c r="D18965" i="50"/>
  <c r="C18965" i="50"/>
  <c r="B18965" i="50"/>
  <c r="D18964" i="50"/>
  <c r="C18964" i="50"/>
  <c r="B18964" i="50"/>
  <c r="D18963" i="50"/>
  <c r="C18963" i="50"/>
  <c r="B18963" i="50"/>
  <c r="D18962" i="50"/>
  <c r="C18962" i="50"/>
  <c r="B18962" i="50"/>
  <c r="D18961" i="50"/>
  <c r="C18961" i="50"/>
  <c r="B18961" i="50"/>
  <c r="D18960" i="50"/>
  <c r="C18960" i="50"/>
  <c r="B18960" i="50"/>
  <c r="D18959" i="50"/>
  <c r="C18959" i="50"/>
  <c r="B18959" i="50"/>
  <c r="D18958" i="50"/>
  <c r="C18958" i="50"/>
  <c r="B18958" i="50"/>
  <c r="D18957" i="50"/>
  <c r="C18957" i="50"/>
  <c r="B18957" i="50"/>
  <c r="D18956" i="50"/>
  <c r="C18956" i="50"/>
  <c r="B18956" i="50"/>
  <c r="D18955" i="50"/>
  <c r="C18955" i="50"/>
  <c r="B18955" i="50"/>
  <c r="D18954" i="50"/>
  <c r="C18954" i="50"/>
  <c r="B18954" i="50"/>
  <c r="D18953" i="50"/>
  <c r="C18953" i="50"/>
  <c r="B18953" i="50"/>
  <c r="D18952" i="50"/>
  <c r="C18952" i="50"/>
  <c r="B18952" i="50"/>
  <c r="D18951" i="50"/>
  <c r="C18951" i="50"/>
  <c r="B18951" i="50"/>
  <c r="D18950" i="50"/>
  <c r="C18950" i="50"/>
  <c r="B18950" i="50"/>
  <c r="D18949" i="50"/>
  <c r="C18949" i="50"/>
  <c r="B18949" i="50"/>
  <c r="D18948" i="50"/>
  <c r="C18948" i="50"/>
  <c r="B18948" i="50"/>
  <c r="D18947" i="50"/>
  <c r="C18947" i="50"/>
  <c r="B18947" i="50"/>
  <c r="D18946" i="50"/>
  <c r="C18946" i="50"/>
  <c r="B18946" i="50"/>
  <c r="D18945" i="50"/>
  <c r="C18945" i="50"/>
  <c r="B18945" i="50"/>
  <c r="D18944" i="50"/>
  <c r="C18944" i="50"/>
  <c r="B18944" i="50"/>
  <c r="D18943" i="50"/>
  <c r="C18943" i="50"/>
  <c r="B18943" i="50"/>
  <c r="D18942" i="50"/>
  <c r="C18942" i="50"/>
  <c r="B18942" i="50"/>
  <c r="D18941" i="50"/>
  <c r="C18941" i="50"/>
  <c r="B18941" i="50"/>
  <c r="D18940" i="50"/>
  <c r="C18940" i="50"/>
  <c r="B18940" i="50"/>
  <c r="D18939" i="50"/>
  <c r="C18939" i="50"/>
  <c r="B18939" i="50"/>
  <c r="D18938" i="50"/>
  <c r="C18938" i="50"/>
  <c r="B18938" i="50"/>
  <c r="D18937" i="50"/>
  <c r="C18937" i="50"/>
  <c r="B18937" i="50"/>
  <c r="D18936" i="50"/>
  <c r="C18936" i="50"/>
  <c r="B18936" i="50"/>
  <c r="D18935" i="50"/>
  <c r="C18935" i="50"/>
  <c r="B18935" i="50"/>
  <c r="D18934" i="50"/>
  <c r="C18934" i="50"/>
  <c r="B18934" i="50"/>
  <c r="D18933" i="50"/>
  <c r="C18933" i="50"/>
  <c r="B18933" i="50"/>
  <c r="D18932" i="50"/>
  <c r="C18932" i="50"/>
  <c r="B18932" i="50"/>
  <c r="D18931" i="50"/>
  <c r="C18931" i="50"/>
  <c r="B18931" i="50"/>
  <c r="D18930" i="50"/>
  <c r="C18930" i="50"/>
  <c r="B18930" i="50"/>
  <c r="D18929" i="50"/>
  <c r="C18929" i="50"/>
  <c r="B18929" i="50"/>
  <c r="D18928" i="50"/>
  <c r="C18928" i="50"/>
  <c r="B18928" i="50"/>
  <c r="D18927" i="50"/>
  <c r="C18927" i="50"/>
  <c r="B18927" i="50"/>
  <c r="D18926" i="50"/>
  <c r="C18926" i="50"/>
  <c r="B18926" i="50"/>
  <c r="D18925" i="50"/>
  <c r="C18925" i="50"/>
  <c r="B18925" i="50"/>
  <c r="D18924" i="50"/>
  <c r="C18924" i="50"/>
  <c r="B18924" i="50"/>
  <c r="D18923" i="50"/>
  <c r="C18923" i="50"/>
  <c r="B18923" i="50"/>
  <c r="D18922" i="50"/>
  <c r="C18922" i="50"/>
  <c r="B18922" i="50"/>
  <c r="D18921" i="50"/>
  <c r="C18921" i="50"/>
  <c r="B18921" i="50"/>
  <c r="D18920" i="50"/>
  <c r="C18920" i="50"/>
  <c r="B18920" i="50"/>
  <c r="D18919" i="50"/>
  <c r="C18919" i="50"/>
  <c r="B18919" i="50"/>
  <c r="D18918" i="50"/>
  <c r="C18918" i="50"/>
  <c r="B18918" i="50"/>
  <c r="D18917" i="50"/>
  <c r="C18917" i="50"/>
  <c r="B18917" i="50"/>
  <c r="D18916" i="50"/>
  <c r="C18916" i="50"/>
  <c r="B18916" i="50"/>
  <c r="D18915" i="50"/>
  <c r="C18915" i="50"/>
  <c r="B18915" i="50"/>
  <c r="D18914" i="50"/>
  <c r="C18914" i="50"/>
  <c r="B18914" i="50"/>
  <c r="D18913" i="50"/>
  <c r="C18913" i="50"/>
  <c r="B18913" i="50"/>
  <c r="D18912" i="50"/>
  <c r="C18912" i="50"/>
  <c r="B18912" i="50"/>
  <c r="D18911" i="50"/>
  <c r="C18911" i="50"/>
  <c r="B18911" i="50"/>
  <c r="D18910" i="50"/>
  <c r="C18910" i="50"/>
  <c r="B18910" i="50"/>
  <c r="D18909" i="50"/>
  <c r="C18909" i="50"/>
  <c r="B18909" i="50"/>
  <c r="D18908" i="50"/>
  <c r="C18908" i="50"/>
  <c r="B18908" i="50"/>
  <c r="D18907" i="50"/>
  <c r="C18907" i="50"/>
  <c r="B18907" i="50"/>
  <c r="D18906" i="50"/>
  <c r="C18906" i="50"/>
  <c r="B18906" i="50"/>
  <c r="D18905" i="50"/>
  <c r="C18905" i="50"/>
  <c r="B18905" i="50"/>
  <c r="D18904" i="50"/>
  <c r="C18904" i="50"/>
  <c r="B18904" i="50"/>
  <c r="D18903" i="50"/>
  <c r="C18903" i="50"/>
  <c r="B18903" i="50"/>
  <c r="D18902" i="50"/>
  <c r="C18902" i="50"/>
  <c r="B18902" i="50"/>
  <c r="D18901" i="50"/>
  <c r="C18901" i="50"/>
  <c r="B18901" i="50"/>
  <c r="D18900" i="50"/>
  <c r="C18900" i="50"/>
  <c r="B18900" i="50"/>
  <c r="D18899" i="50"/>
  <c r="C18899" i="50"/>
  <c r="B18899" i="50"/>
  <c r="D18898" i="50"/>
  <c r="C18898" i="50"/>
  <c r="B18898" i="50"/>
  <c r="D18897" i="50"/>
  <c r="C18897" i="50"/>
  <c r="B18897" i="50"/>
  <c r="D18896" i="50"/>
  <c r="C18896" i="50"/>
  <c r="B18896" i="50"/>
  <c r="D18895" i="50"/>
  <c r="C18895" i="50"/>
  <c r="B18895" i="50"/>
  <c r="D18894" i="50"/>
  <c r="C18894" i="50"/>
  <c r="B18894" i="50"/>
  <c r="D18893" i="50"/>
  <c r="C18893" i="50"/>
  <c r="B18893" i="50"/>
  <c r="D18892" i="50"/>
  <c r="C18892" i="50"/>
  <c r="B18892" i="50"/>
  <c r="D18891" i="50"/>
  <c r="C18891" i="50"/>
  <c r="B18891" i="50"/>
  <c r="D18890" i="50"/>
  <c r="C18890" i="50"/>
  <c r="B18890" i="50"/>
  <c r="D18889" i="50"/>
  <c r="C18889" i="50"/>
  <c r="B18889" i="50"/>
  <c r="D18888" i="50"/>
  <c r="C18888" i="50"/>
  <c r="B18888" i="50"/>
  <c r="D18887" i="50"/>
  <c r="C18887" i="50"/>
  <c r="B18887" i="50"/>
  <c r="D18886" i="50"/>
  <c r="C18886" i="50"/>
  <c r="B18886" i="50"/>
  <c r="D18885" i="50"/>
  <c r="C18885" i="50"/>
  <c r="B18885" i="50"/>
  <c r="D18884" i="50"/>
  <c r="C18884" i="50"/>
  <c r="B18884" i="50"/>
  <c r="D18883" i="50"/>
  <c r="C18883" i="50"/>
  <c r="B18883" i="50"/>
  <c r="D18882" i="50"/>
  <c r="C18882" i="50"/>
  <c r="B18882" i="50"/>
  <c r="D18881" i="50"/>
  <c r="C18881" i="50"/>
  <c r="B18881" i="50"/>
  <c r="D18880" i="50"/>
  <c r="C18880" i="50"/>
  <c r="B18880" i="50"/>
  <c r="D18879" i="50"/>
  <c r="C18879" i="50"/>
  <c r="B18879" i="50"/>
  <c r="D18878" i="50"/>
  <c r="C18878" i="50"/>
  <c r="B18878" i="50"/>
  <c r="D18877" i="50"/>
  <c r="C18877" i="50"/>
  <c r="B18877" i="50"/>
  <c r="D18876" i="50"/>
  <c r="C18876" i="50"/>
  <c r="B18876" i="50"/>
  <c r="D18875" i="50"/>
  <c r="C18875" i="50"/>
  <c r="B18875" i="50"/>
  <c r="D18874" i="50"/>
  <c r="C18874" i="50"/>
  <c r="B18874" i="50"/>
  <c r="D18873" i="50"/>
  <c r="C18873" i="50"/>
  <c r="B18873" i="50"/>
  <c r="D18872" i="50"/>
  <c r="C18872" i="50"/>
  <c r="B18872" i="50"/>
  <c r="D18871" i="50"/>
  <c r="C18871" i="50"/>
  <c r="B18871" i="50"/>
  <c r="D18870" i="50"/>
  <c r="C18870" i="50"/>
  <c r="B18870" i="50"/>
  <c r="D18869" i="50"/>
  <c r="C18869" i="50"/>
  <c r="B18869" i="50"/>
  <c r="D18868" i="50"/>
  <c r="C18868" i="50"/>
  <c r="B18868" i="50"/>
  <c r="D18867" i="50"/>
  <c r="C18867" i="50"/>
  <c r="B18867" i="50"/>
  <c r="D18866" i="50"/>
  <c r="C18866" i="50"/>
  <c r="B18866" i="50"/>
  <c r="D18865" i="50"/>
  <c r="C18865" i="50"/>
  <c r="B18865" i="50"/>
  <c r="D18864" i="50"/>
  <c r="C18864" i="50"/>
  <c r="B18864" i="50"/>
  <c r="D18863" i="50"/>
  <c r="C18863" i="50"/>
  <c r="B18863" i="50"/>
  <c r="D18862" i="50"/>
  <c r="C18862" i="50"/>
  <c r="B18862" i="50"/>
  <c r="D18861" i="50"/>
  <c r="C18861" i="50"/>
  <c r="B18861" i="50"/>
  <c r="D18860" i="50"/>
  <c r="C18860" i="50"/>
  <c r="B18860" i="50"/>
  <c r="D18859" i="50"/>
  <c r="C18859" i="50"/>
  <c r="B18859" i="50"/>
  <c r="D18858" i="50"/>
  <c r="C18858" i="50"/>
  <c r="B18858" i="50"/>
  <c r="D18857" i="50"/>
  <c r="C18857" i="50"/>
  <c r="B18857" i="50"/>
  <c r="D18856" i="50"/>
  <c r="C18856" i="50"/>
  <c r="B18856" i="50"/>
  <c r="D18855" i="50"/>
  <c r="C18855" i="50"/>
  <c r="B18855" i="50"/>
  <c r="D18854" i="50"/>
  <c r="C18854" i="50"/>
  <c r="B18854" i="50"/>
  <c r="D18853" i="50"/>
  <c r="C18853" i="50"/>
  <c r="B18853" i="50"/>
  <c r="D18852" i="50"/>
  <c r="C18852" i="50"/>
  <c r="B18852" i="50"/>
  <c r="D18851" i="50"/>
  <c r="C18851" i="50"/>
  <c r="B18851" i="50"/>
  <c r="D18850" i="50"/>
  <c r="C18850" i="50"/>
  <c r="B18850" i="50"/>
  <c r="D18849" i="50"/>
  <c r="C18849" i="50"/>
  <c r="B18849" i="50"/>
  <c r="D18848" i="50"/>
  <c r="C18848" i="50"/>
  <c r="B18848" i="50"/>
  <c r="D18847" i="50"/>
  <c r="C18847" i="50"/>
  <c r="B18847" i="50"/>
  <c r="D18846" i="50"/>
  <c r="C18846" i="50"/>
  <c r="B18846" i="50"/>
  <c r="D18845" i="50"/>
  <c r="C18845" i="50"/>
  <c r="B18845" i="50"/>
  <c r="D18844" i="50"/>
  <c r="C18844" i="50"/>
  <c r="B18844" i="50"/>
  <c r="D18843" i="50"/>
  <c r="C18843" i="50"/>
  <c r="B18843" i="50"/>
  <c r="D18842" i="50"/>
  <c r="C18842" i="50"/>
  <c r="B18842" i="50"/>
  <c r="D18841" i="50"/>
  <c r="C18841" i="50"/>
  <c r="B18841" i="50"/>
  <c r="D18840" i="50"/>
  <c r="C18840" i="50"/>
  <c r="B18840" i="50"/>
  <c r="D18839" i="50"/>
  <c r="C18839" i="50"/>
  <c r="B18839" i="50"/>
  <c r="D18838" i="50"/>
  <c r="C18838" i="50"/>
  <c r="B18838" i="50"/>
  <c r="D18837" i="50"/>
  <c r="C18837" i="50"/>
  <c r="B18837" i="50"/>
  <c r="D18836" i="50"/>
  <c r="C18836" i="50"/>
  <c r="B18836" i="50"/>
  <c r="D18835" i="50"/>
  <c r="C18835" i="50"/>
  <c r="B18835" i="50"/>
  <c r="D18834" i="50"/>
  <c r="C18834" i="50"/>
  <c r="B18834" i="50"/>
  <c r="D18833" i="50"/>
  <c r="C18833" i="50"/>
  <c r="B18833" i="50"/>
  <c r="D18832" i="50"/>
  <c r="C18832" i="50"/>
  <c r="B18832" i="50"/>
  <c r="D18831" i="50"/>
  <c r="C18831" i="50"/>
  <c r="B18831" i="50"/>
  <c r="D18830" i="50"/>
  <c r="C18830" i="50"/>
  <c r="B18830" i="50"/>
  <c r="D18829" i="50"/>
  <c r="C18829" i="50"/>
  <c r="B18829" i="50"/>
  <c r="D18828" i="50"/>
  <c r="C18828" i="50"/>
  <c r="B18828" i="50"/>
  <c r="D18827" i="50"/>
  <c r="C18827" i="50"/>
  <c r="B18827" i="50"/>
  <c r="D18826" i="50"/>
  <c r="C18826" i="50"/>
  <c r="B18826" i="50"/>
  <c r="D18825" i="50"/>
  <c r="C18825" i="50"/>
  <c r="B18825" i="50"/>
  <c r="D18824" i="50"/>
  <c r="C18824" i="50"/>
  <c r="B18824" i="50"/>
  <c r="D18823" i="50"/>
  <c r="C18823" i="50"/>
  <c r="B18823" i="50"/>
  <c r="D18822" i="50"/>
  <c r="C18822" i="50"/>
  <c r="B18822" i="50"/>
  <c r="D18821" i="50"/>
  <c r="C18821" i="50"/>
  <c r="B18821" i="50"/>
  <c r="D18820" i="50"/>
  <c r="C18820" i="50"/>
  <c r="B18820" i="50"/>
  <c r="D18819" i="50"/>
  <c r="C18819" i="50"/>
  <c r="B18819" i="50"/>
  <c r="D18818" i="50"/>
  <c r="C18818" i="50"/>
  <c r="B18818" i="50"/>
  <c r="D18817" i="50"/>
  <c r="C18817" i="50"/>
  <c r="B18817" i="50"/>
  <c r="D18816" i="50"/>
  <c r="C18816" i="50"/>
  <c r="B18816" i="50"/>
  <c r="D18815" i="50"/>
  <c r="C18815" i="50"/>
  <c r="B18815" i="50"/>
  <c r="D18814" i="50"/>
  <c r="C18814" i="50"/>
  <c r="B18814" i="50"/>
  <c r="D18813" i="50"/>
  <c r="C18813" i="50"/>
  <c r="B18813" i="50"/>
  <c r="D18812" i="50"/>
  <c r="C18812" i="50"/>
  <c r="B18812" i="50"/>
  <c r="D18811" i="50"/>
  <c r="C18811" i="50"/>
  <c r="B18811" i="50"/>
  <c r="D18810" i="50"/>
  <c r="C18810" i="50"/>
  <c r="B18810" i="50"/>
  <c r="D18809" i="50"/>
  <c r="C18809" i="50"/>
  <c r="B18809" i="50"/>
  <c r="D18808" i="50"/>
  <c r="C18808" i="50"/>
  <c r="B18808" i="50"/>
  <c r="D18807" i="50"/>
  <c r="C18807" i="50"/>
  <c r="B18807" i="50"/>
  <c r="D18806" i="50"/>
  <c r="C18806" i="50"/>
  <c r="B18806" i="50"/>
  <c r="D18805" i="50"/>
  <c r="C18805" i="50"/>
  <c r="B18805" i="50"/>
  <c r="D18804" i="50"/>
  <c r="C18804" i="50"/>
  <c r="B18804" i="50"/>
  <c r="D18803" i="50"/>
  <c r="C18803" i="50"/>
  <c r="B18803" i="50"/>
  <c r="D18802" i="50"/>
  <c r="C18802" i="50"/>
  <c r="B18802" i="50"/>
  <c r="D18801" i="50"/>
  <c r="C18801" i="50"/>
  <c r="B18801" i="50"/>
  <c r="D18800" i="50"/>
  <c r="C18800" i="50"/>
  <c r="B18800" i="50"/>
  <c r="D18799" i="50"/>
  <c r="C18799" i="50"/>
  <c r="B18799" i="50"/>
  <c r="D18798" i="50"/>
  <c r="C18798" i="50"/>
  <c r="B18798" i="50"/>
  <c r="D18797" i="50"/>
  <c r="C18797" i="50"/>
  <c r="B18797" i="50"/>
  <c r="D18796" i="50"/>
  <c r="C18796" i="50"/>
  <c r="B18796" i="50"/>
  <c r="D18795" i="50"/>
  <c r="C18795" i="50"/>
  <c r="B18795" i="50"/>
  <c r="D18794" i="50"/>
  <c r="C18794" i="50"/>
  <c r="B18794" i="50"/>
  <c r="D18793" i="50"/>
  <c r="C18793" i="50"/>
  <c r="B18793" i="50"/>
  <c r="D18792" i="50"/>
  <c r="C18792" i="50"/>
  <c r="B18792" i="50"/>
  <c r="D18791" i="50"/>
  <c r="C18791" i="50"/>
  <c r="B18791" i="50"/>
  <c r="D18790" i="50"/>
  <c r="C18790" i="50"/>
  <c r="B18790" i="50"/>
  <c r="D18789" i="50"/>
  <c r="C18789" i="50"/>
  <c r="B18789" i="50"/>
  <c r="D18788" i="50"/>
  <c r="C18788" i="50"/>
  <c r="B18788" i="50"/>
  <c r="D18787" i="50"/>
  <c r="C18787" i="50"/>
  <c r="B18787" i="50"/>
  <c r="D18786" i="50"/>
  <c r="C18786" i="50"/>
  <c r="B18786" i="50"/>
  <c r="D18785" i="50"/>
  <c r="C18785" i="50"/>
  <c r="B18785" i="50"/>
  <c r="D18784" i="50"/>
  <c r="C18784" i="50"/>
  <c r="B18784" i="50"/>
  <c r="D18783" i="50"/>
  <c r="C18783" i="50"/>
  <c r="B18783" i="50"/>
  <c r="D18782" i="50"/>
  <c r="C18782" i="50"/>
  <c r="B18782" i="50"/>
  <c r="D18781" i="50"/>
  <c r="C18781" i="50"/>
  <c r="B18781" i="50"/>
  <c r="D18780" i="50"/>
  <c r="C18780" i="50"/>
  <c r="B18780" i="50"/>
  <c r="D18779" i="50"/>
  <c r="C18779" i="50"/>
  <c r="B18779" i="50"/>
  <c r="D18778" i="50"/>
  <c r="C18778" i="50"/>
  <c r="B18778" i="50"/>
  <c r="D18777" i="50"/>
  <c r="C18777" i="50"/>
  <c r="B18777" i="50"/>
  <c r="D18776" i="50"/>
  <c r="C18776" i="50"/>
  <c r="B18776" i="50"/>
  <c r="D18775" i="50"/>
  <c r="C18775" i="50"/>
  <c r="B18775" i="50"/>
  <c r="D18774" i="50"/>
  <c r="C18774" i="50"/>
  <c r="B18774" i="50"/>
  <c r="D18773" i="50"/>
  <c r="C18773" i="50"/>
  <c r="B18773" i="50"/>
  <c r="D18772" i="50"/>
  <c r="C18772" i="50"/>
  <c r="B18772" i="50"/>
  <c r="D18771" i="50"/>
  <c r="C18771" i="50"/>
  <c r="B18771" i="50"/>
  <c r="D18770" i="50"/>
  <c r="C18770" i="50"/>
  <c r="B18770" i="50"/>
  <c r="D18769" i="50"/>
  <c r="C18769" i="50"/>
  <c r="B18769" i="50"/>
  <c r="D18768" i="50"/>
  <c r="C18768" i="50"/>
  <c r="B18768" i="50"/>
  <c r="D18767" i="50"/>
  <c r="C18767" i="50"/>
  <c r="B18767" i="50"/>
  <c r="D18766" i="50"/>
  <c r="C18766" i="50"/>
  <c r="B18766" i="50"/>
  <c r="D18765" i="50"/>
  <c r="C18765" i="50"/>
  <c r="B18765" i="50"/>
  <c r="D18764" i="50"/>
  <c r="C18764" i="50"/>
  <c r="B18764" i="50"/>
  <c r="D18763" i="50"/>
  <c r="C18763" i="50"/>
  <c r="B18763" i="50"/>
  <c r="D18762" i="50"/>
  <c r="C18762" i="50"/>
  <c r="B18762" i="50"/>
  <c r="D18761" i="50"/>
  <c r="C18761" i="50"/>
  <c r="B18761" i="50"/>
  <c r="D18760" i="50"/>
  <c r="C18760" i="50"/>
  <c r="B18760" i="50"/>
  <c r="D18759" i="50"/>
  <c r="C18759" i="50"/>
  <c r="B18759" i="50"/>
  <c r="D18758" i="50"/>
  <c r="C18758" i="50"/>
  <c r="B18758" i="50"/>
  <c r="D18757" i="50"/>
  <c r="C18757" i="50"/>
  <c r="B18757" i="50"/>
  <c r="D18756" i="50"/>
  <c r="C18756" i="50"/>
  <c r="B18756" i="50"/>
  <c r="D18755" i="50"/>
  <c r="C18755" i="50"/>
  <c r="B18755" i="50"/>
  <c r="D18754" i="50"/>
  <c r="C18754" i="50"/>
  <c r="B18754" i="50"/>
  <c r="D18753" i="50"/>
  <c r="C18753" i="50"/>
  <c r="B18753" i="50"/>
  <c r="D18752" i="50"/>
  <c r="C18752" i="50"/>
  <c r="B18752" i="50"/>
  <c r="D18751" i="50"/>
  <c r="C18751" i="50"/>
  <c r="B18751" i="50"/>
  <c r="D18750" i="50"/>
  <c r="C18750" i="50"/>
  <c r="B18750" i="50"/>
  <c r="D18749" i="50"/>
  <c r="C18749" i="50"/>
  <c r="B18749" i="50"/>
  <c r="D18748" i="50"/>
  <c r="C18748" i="50"/>
  <c r="B18748" i="50"/>
  <c r="D18747" i="50"/>
  <c r="C18747" i="50"/>
  <c r="B18747" i="50"/>
  <c r="D18746" i="50"/>
  <c r="C18746" i="50"/>
  <c r="B18746" i="50"/>
  <c r="D18745" i="50"/>
  <c r="C18745" i="50"/>
  <c r="B18745" i="50"/>
  <c r="D18744" i="50"/>
  <c r="C18744" i="50"/>
  <c r="B18744" i="50"/>
  <c r="D18743" i="50"/>
  <c r="C18743" i="50"/>
  <c r="B18743" i="50"/>
  <c r="D18742" i="50"/>
  <c r="C18742" i="50"/>
  <c r="B18742" i="50"/>
  <c r="D18741" i="50"/>
  <c r="C18741" i="50"/>
  <c r="B18741" i="50"/>
  <c r="D18740" i="50"/>
  <c r="C18740" i="50"/>
  <c r="B18740" i="50"/>
  <c r="D18739" i="50"/>
  <c r="C18739" i="50"/>
  <c r="B18739" i="50"/>
  <c r="D18738" i="50"/>
  <c r="C18738" i="50"/>
  <c r="B18738" i="50"/>
  <c r="D18737" i="50"/>
  <c r="C18737" i="50"/>
  <c r="B18737" i="50"/>
  <c r="D18736" i="50"/>
  <c r="C18736" i="50"/>
  <c r="B18736" i="50"/>
  <c r="D18735" i="50"/>
  <c r="C18735" i="50"/>
  <c r="B18735" i="50"/>
  <c r="D18734" i="50"/>
  <c r="C18734" i="50"/>
  <c r="B18734" i="50"/>
  <c r="D18733" i="50"/>
  <c r="C18733" i="50"/>
  <c r="B18733" i="50"/>
  <c r="D18732" i="50"/>
  <c r="C18732" i="50"/>
  <c r="B18732" i="50"/>
  <c r="D18731" i="50"/>
  <c r="C18731" i="50"/>
  <c r="B18731" i="50"/>
  <c r="D18730" i="50"/>
  <c r="C18730" i="50"/>
  <c r="B18730" i="50"/>
  <c r="D18729" i="50"/>
  <c r="C18729" i="50"/>
  <c r="B18729" i="50"/>
  <c r="D18728" i="50"/>
  <c r="C18728" i="50"/>
  <c r="B18728" i="50"/>
  <c r="D18727" i="50"/>
  <c r="C18727" i="50"/>
  <c r="B18727" i="50"/>
  <c r="D18726" i="50"/>
  <c r="C18726" i="50"/>
  <c r="B18726" i="50"/>
  <c r="D18725" i="50"/>
  <c r="C18725" i="50"/>
  <c r="B18725" i="50"/>
  <c r="D18724" i="50"/>
  <c r="C18724" i="50"/>
  <c r="B18724" i="50"/>
  <c r="D18723" i="50"/>
  <c r="C18723" i="50"/>
  <c r="B18723" i="50"/>
  <c r="D18722" i="50"/>
  <c r="C18722" i="50"/>
  <c r="B18722" i="50"/>
  <c r="D18721" i="50"/>
  <c r="C18721" i="50"/>
  <c r="B18721" i="50"/>
  <c r="D18720" i="50"/>
  <c r="C18720" i="50"/>
  <c r="B18720" i="50"/>
  <c r="D18719" i="50"/>
  <c r="C18719" i="50"/>
  <c r="B18719" i="50"/>
  <c r="D18718" i="50"/>
  <c r="C18718" i="50"/>
  <c r="B18718" i="50"/>
  <c r="D18717" i="50"/>
  <c r="C18717" i="50"/>
  <c r="B18717" i="50"/>
  <c r="D18716" i="50"/>
  <c r="C18716" i="50"/>
  <c r="B18716" i="50"/>
  <c r="D18715" i="50"/>
  <c r="C18715" i="50"/>
  <c r="B18715" i="50"/>
  <c r="D18714" i="50"/>
  <c r="C18714" i="50"/>
  <c r="B18714" i="50"/>
  <c r="D18713" i="50"/>
  <c r="C18713" i="50"/>
  <c r="B18713" i="50"/>
  <c r="D18712" i="50"/>
  <c r="C18712" i="50"/>
  <c r="B18712" i="50"/>
  <c r="D18711" i="50"/>
  <c r="C18711" i="50"/>
  <c r="B18711" i="50"/>
  <c r="D18710" i="50"/>
  <c r="C18710" i="50"/>
  <c r="B18710" i="50"/>
  <c r="D18709" i="50"/>
  <c r="C18709" i="50"/>
  <c r="B18709" i="50"/>
  <c r="D18708" i="50"/>
  <c r="C18708" i="50"/>
  <c r="B18708" i="50"/>
  <c r="D18707" i="50"/>
  <c r="C18707" i="50"/>
  <c r="B18707" i="50"/>
  <c r="D18706" i="50"/>
  <c r="C18706" i="50"/>
  <c r="B18706" i="50"/>
  <c r="D18705" i="50"/>
  <c r="C18705" i="50"/>
  <c r="B18705" i="50"/>
  <c r="D18704" i="50"/>
  <c r="C18704" i="50"/>
  <c r="B18704" i="50"/>
  <c r="D18703" i="50"/>
  <c r="C18703" i="50"/>
  <c r="B18703" i="50"/>
  <c r="D18702" i="50"/>
  <c r="C18702" i="50"/>
  <c r="B18702" i="50"/>
  <c r="D18701" i="50"/>
  <c r="C18701" i="50"/>
  <c r="B18701" i="50"/>
  <c r="D18700" i="50"/>
  <c r="C18700" i="50"/>
  <c r="B18700" i="50"/>
  <c r="D18699" i="50"/>
  <c r="C18699" i="50"/>
  <c r="B18699" i="50"/>
  <c r="D18698" i="50"/>
  <c r="C18698" i="50"/>
  <c r="B18698" i="50"/>
  <c r="D18697" i="50"/>
  <c r="C18697" i="50"/>
  <c r="B18697" i="50"/>
  <c r="D18696" i="50"/>
  <c r="C18696" i="50"/>
  <c r="B18696" i="50"/>
  <c r="D18695" i="50"/>
  <c r="C18695" i="50"/>
  <c r="B18695" i="50"/>
  <c r="D18694" i="50"/>
  <c r="C18694" i="50"/>
  <c r="B18694" i="50"/>
  <c r="D18693" i="50"/>
  <c r="C18693" i="50"/>
  <c r="B18693" i="50"/>
  <c r="D18692" i="50"/>
  <c r="C18692" i="50"/>
  <c r="B18692" i="50"/>
  <c r="D18691" i="50"/>
  <c r="C18691" i="50"/>
  <c r="B18691" i="50"/>
  <c r="D18690" i="50"/>
  <c r="C18690" i="50"/>
  <c r="B18690" i="50"/>
  <c r="D18689" i="50"/>
  <c r="C18689" i="50"/>
  <c r="B18689" i="50"/>
  <c r="D18688" i="50"/>
  <c r="C18688" i="50"/>
  <c r="B18688" i="50"/>
  <c r="D18687" i="50"/>
  <c r="C18687" i="50"/>
  <c r="B18687" i="50"/>
  <c r="D18686" i="50"/>
  <c r="C18686" i="50"/>
  <c r="B18686" i="50"/>
  <c r="D18685" i="50"/>
  <c r="C18685" i="50"/>
  <c r="B18685" i="50"/>
  <c r="D18684" i="50"/>
  <c r="C18684" i="50"/>
  <c r="B18684" i="50"/>
  <c r="D18683" i="50"/>
  <c r="C18683" i="50"/>
  <c r="B18683" i="50"/>
  <c r="D18682" i="50"/>
  <c r="C18682" i="50"/>
  <c r="B18682" i="50"/>
  <c r="D18681" i="50"/>
  <c r="C18681" i="50"/>
  <c r="B18681" i="50"/>
  <c r="D18680" i="50"/>
  <c r="C18680" i="50"/>
  <c r="B18680" i="50"/>
  <c r="D18679" i="50"/>
  <c r="C18679" i="50"/>
  <c r="B18679" i="50"/>
  <c r="D18678" i="50"/>
  <c r="C18678" i="50"/>
  <c r="B18678" i="50"/>
  <c r="D18677" i="50"/>
  <c r="C18677" i="50"/>
  <c r="B18677" i="50"/>
  <c r="D18676" i="50"/>
  <c r="C18676" i="50"/>
  <c r="B18676" i="50"/>
  <c r="D18675" i="50"/>
  <c r="C18675" i="50"/>
  <c r="B18675" i="50"/>
  <c r="D18674" i="50"/>
  <c r="C18674" i="50"/>
  <c r="B18674" i="50"/>
  <c r="D18673" i="50"/>
  <c r="C18673" i="50"/>
  <c r="B18673" i="50"/>
  <c r="D18672" i="50"/>
  <c r="C18672" i="50"/>
  <c r="B18672" i="50"/>
  <c r="D18671" i="50"/>
  <c r="C18671" i="50"/>
  <c r="B18671" i="50"/>
  <c r="D18670" i="50"/>
  <c r="C18670" i="50"/>
  <c r="B18670" i="50"/>
  <c r="D18669" i="50"/>
  <c r="C18669" i="50"/>
  <c r="B18669" i="50"/>
  <c r="D18668" i="50"/>
  <c r="C18668" i="50"/>
  <c r="B18668" i="50"/>
  <c r="D18667" i="50"/>
  <c r="C18667" i="50"/>
  <c r="B18667" i="50"/>
  <c r="D18666" i="50"/>
  <c r="C18666" i="50"/>
  <c r="B18666" i="50"/>
  <c r="D18665" i="50"/>
  <c r="C18665" i="50"/>
  <c r="B18665" i="50"/>
  <c r="D18664" i="50"/>
  <c r="C18664" i="50"/>
  <c r="B18664" i="50"/>
  <c r="D18663" i="50"/>
  <c r="C18663" i="50"/>
  <c r="B18663" i="50"/>
  <c r="D18662" i="50"/>
  <c r="C18662" i="50"/>
  <c r="B18662" i="50"/>
  <c r="D18661" i="50"/>
  <c r="C18661" i="50"/>
  <c r="B18661" i="50"/>
  <c r="D18660" i="50"/>
  <c r="C18660" i="50"/>
  <c r="B18660" i="50"/>
  <c r="D18659" i="50"/>
  <c r="C18659" i="50"/>
  <c r="B18659" i="50"/>
  <c r="D18658" i="50"/>
  <c r="C18658" i="50"/>
  <c r="B18658" i="50"/>
  <c r="D18657" i="50"/>
  <c r="C18657" i="50"/>
  <c r="B18657" i="50"/>
  <c r="D18656" i="50"/>
  <c r="C18656" i="50"/>
  <c r="B18656" i="50"/>
  <c r="D18655" i="50"/>
  <c r="C18655" i="50"/>
  <c r="B18655" i="50"/>
  <c r="D18654" i="50"/>
  <c r="C18654" i="50"/>
  <c r="B18654" i="50"/>
  <c r="D18653" i="50"/>
  <c r="C18653" i="50"/>
  <c r="B18653" i="50"/>
  <c r="D18652" i="50"/>
  <c r="C18652" i="50"/>
  <c r="B18652" i="50"/>
  <c r="D18651" i="50"/>
  <c r="C18651" i="50"/>
  <c r="B18651" i="50"/>
  <c r="D18650" i="50"/>
  <c r="C18650" i="50"/>
  <c r="B18650" i="50"/>
  <c r="D18649" i="50"/>
  <c r="C18649" i="50"/>
  <c r="B18649" i="50"/>
  <c r="D18648" i="50"/>
  <c r="C18648" i="50"/>
  <c r="B18648" i="50"/>
  <c r="D18647" i="50"/>
  <c r="C18647" i="50"/>
  <c r="B18647" i="50"/>
  <c r="D18646" i="50"/>
  <c r="C18646" i="50"/>
  <c r="B18646" i="50"/>
  <c r="D18645" i="50"/>
  <c r="C18645" i="50"/>
  <c r="B18645" i="50"/>
  <c r="D18644" i="50"/>
  <c r="C18644" i="50"/>
  <c r="B18644" i="50"/>
  <c r="D18643" i="50"/>
  <c r="C18643" i="50"/>
  <c r="B18643" i="50"/>
  <c r="D18642" i="50"/>
  <c r="C18642" i="50"/>
  <c r="B18642" i="50"/>
  <c r="D18641" i="50"/>
  <c r="C18641" i="50"/>
  <c r="B18641" i="50"/>
  <c r="D18640" i="50"/>
  <c r="C18640" i="50"/>
  <c r="B18640" i="50"/>
  <c r="D18639" i="50"/>
  <c r="C18639" i="50"/>
  <c r="B18639" i="50"/>
  <c r="D18638" i="50"/>
  <c r="C18638" i="50"/>
  <c r="B18638" i="50"/>
  <c r="D18637" i="50"/>
  <c r="C18637" i="50"/>
  <c r="B18637" i="50"/>
  <c r="D18636" i="50"/>
  <c r="C18636" i="50"/>
  <c r="B18636" i="50"/>
  <c r="D18635" i="50"/>
  <c r="C18635" i="50"/>
  <c r="B18635" i="50"/>
  <c r="D18634" i="50"/>
  <c r="C18634" i="50"/>
  <c r="B18634" i="50"/>
  <c r="D18633" i="50"/>
  <c r="C18633" i="50"/>
  <c r="B18633" i="50"/>
  <c r="D18632" i="50"/>
  <c r="C18632" i="50"/>
  <c r="B18632" i="50"/>
  <c r="D18631" i="50"/>
  <c r="C18631" i="50"/>
  <c r="B18631" i="50"/>
  <c r="D18630" i="50"/>
  <c r="C18630" i="50"/>
  <c r="B18630" i="50"/>
  <c r="D18629" i="50"/>
  <c r="C18629" i="50"/>
  <c r="B18629" i="50"/>
  <c r="D18628" i="50"/>
  <c r="C18628" i="50"/>
  <c r="B18628" i="50"/>
  <c r="D18627" i="50"/>
  <c r="C18627" i="50"/>
  <c r="B18627" i="50"/>
  <c r="D18626" i="50"/>
  <c r="C18626" i="50"/>
  <c r="B18626" i="50"/>
  <c r="D18625" i="50"/>
  <c r="C18625" i="50"/>
  <c r="B18625" i="50"/>
  <c r="D18624" i="50"/>
  <c r="C18624" i="50"/>
  <c r="B18624" i="50"/>
  <c r="D18623" i="50"/>
  <c r="C18623" i="50"/>
  <c r="B18623" i="50"/>
  <c r="D18622" i="50"/>
  <c r="C18622" i="50"/>
  <c r="B18622" i="50"/>
  <c r="D18621" i="50"/>
  <c r="C18621" i="50"/>
  <c r="B18621" i="50"/>
  <c r="D18620" i="50"/>
  <c r="C18620" i="50"/>
  <c r="B18620" i="50"/>
  <c r="D18619" i="50"/>
  <c r="C18619" i="50"/>
  <c r="B18619" i="50"/>
  <c r="D18618" i="50"/>
  <c r="C18618" i="50"/>
  <c r="B18618" i="50"/>
  <c r="D18617" i="50"/>
  <c r="C18617" i="50"/>
  <c r="B18617" i="50"/>
  <c r="D18616" i="50"/>
  <c r="C18616" i="50"/>
  <c r="B18616" i="50"/>
  <c r="D18615" i="50"/>
  <c r="C18615" i="50"/>
  <c r="B18615" i="50"/>
  <c r="D18614" i="50"/>
  <c r="C18614" i="50"/>
  <c r="B18614" i="50"/>
  <c r="D18613" i="50"/>
  <c r="C18613" i="50"/>
  <c r="B18613" i="50"/>
  <c r="D18612" i="50"/>
  <c r="C18612" i="50"/>
  <c r="B18612" i="50"/>
  <c r="D18611" i="50"/>
  <c r="C18611" i="50"/>
  <c r="B18611" i="50"/>
  <c r="D18610" i="50"/>
  <c r="C18610" i="50"/>
  <c r="B18610" i="50"/>
  <c r="D18609" i="50"/>
  <c r="C18609" i="50"/>
  <c r="B18609" i="50"/>
  <c r="D18608" i="50"/>
  <c r="C18608" i="50"/>
  <c r="B18608" i="50"/>
  <c r="D18607" i="50"/>
  <c r="C18607" i="50"/>
  <c r="B18607" i="50"/>
  <c r="D18606" i="50"/>
  <c r="C18606" i="50"/>
  <c r="B18606" i="50"/>
  <c r="D18605" i="50"/>
  <c r="C18605" i="50"/>
  <c r="B18605" i="50"/>
  <c r="D18604" i="50"/>
  <c r="C18604" i="50"/>
  <c r="B18604" i="50"/>
  <c r="D18603" i="50"/>
  <c r="C18603" i="50"/>
  <c r="B18603" i="50"/>
  <c r="D18602" i="50"/>
  <c r="C18602" i="50"/>
  <c r="B18602" i="50"/>
  <c r="D18601" i="50"/>
  <c r="C18601" i="50"/>
  <c r="B18601" i="50"/>
  <c r="D18600" i="50"/>
  <c r="C18600" i="50"/>
  <c r="B18600" i="50"/>
  <c r="D18599" i="50"/>
  <c r="C18599" i="50"/>
  <c r="B18599" i="50"/>
  <c r="D18598" i="50"/>
  <c r="C18598" i="50"/>
  <c r="B18598" i="50"/>
  <c r="D18597" i="50"/>
  <c r="C18597" i="50"/>
  <c r="B18597" i="50"/>
  <c r="D18596" i="50"/>
  <c r="C18596" i="50"/>
  <c r="B18596" i="50"/>
  <c r="D18595" i="50"/>
  <c r="C18595" i="50"/>
  <c r="B18595" i="50"/>
  <c r="D18594" i="50"/>
  <c r="C18594" i="50"/>
  <c r="B18594" i="50"/>
  <c r="D18593" i="50"/>
  <c r="C18593" i="50"/>
  <c r="B18593" i="50"/>
  <c r="D18592" i="50"/>
  <c r="C18592" i="50"/>
  <c r="B18592" i="50"/>
  <c r="D18591" i="50"/>
  <c r="C18591" i="50"/>
  <c r="B18591" i="50"/>
  <c r="D18590" i="50"/>
  <c r="C18590" i="50"/>
  <c r="B18590" i="50"/>
  <c r="D18589" i="50"/>
  <c r="C18589" i="50"/>
  <c r="B18589" i="50"/>
  <c r="D18588" i="50"/>
  <c r="C18588" i="50"/>
  <c r="B18588" i="50"/>
  <c r="D18587" i="50"/>
  <c r="C18587" i="50"/>
  <c r="B18587" i="50"/>
  <c r="D18586" i="50"/>
  <c r="C18586" i="50"/>
  <c r="B18586" i="50"/>
  <c r="D18585" i="50"/>
  <c r="C18585" i="50"/>
  <c r="B18585" i="50"/>
  <c r="D18584" i="50"/>
  <c r="C18584" i="50"/>
  <c r="B18584" i="50"/>
  <c r="D18583" i="50"/>
  <c r="C18583" i="50"/>
  <c r="B18583" i="50"/>
  <c r="D18582" i="50"/>
  <c r="C18582" i="50"/>
  <c r="B18582" i="50"/>
  <c r="D18581" i="50"/>
  <c r="C18581" i="50"/>
  <c r="B18581" i="50"/>
  <c r="D18580" i="50"/>
  <c r="C18580" i="50"/>
  <c r="B18580" i="50"/>
  <c r="D18579" i="50"/>
  <c r="C18579" i="50"/>
  <c r="B18579" i="50"/>
  <c r="D18578" i="50"/>
  <c r="C18578" i="50"/>
  <c r="B18578" i="50"/>
  <c r="D18577" i="50"/>
  <c r="C18577" i="50"/>
  <c r="B18577" i="50"/>
  <c r="D18576" i="50"/>
  <c r="C18576" i="50"/>
  <c r="B18576" i="50"/>
  <c r="D18575" i="50"/>
  <c r="C18575" i="50"/>
  <c r="B18575" i="50"/>
  <c r="D18574" i="50"/>
  <c r="C18574" i="50"/>
  <c r="B18574" i="50"/>
  <c r="D18573" i="50"/>
  <c r="C18573" i="50"/>
  <c r="B18573" i="50"/>
  <c r="D18572" i="50"/>
  <c r="C18572" i="50"/>
  <c r="B18572" i="50"/>
  <c r="D18571" i="50"/>
  <c r="C18571" i="50"/>
  <c r="B18571" i="50"/>
  <c r="D18570" i="50"/>
  <c r="C18570" i="50"/>
  <c r="B18570" i="50"/>
  <c r="D18569" i="50"/>
  <c r="C18569" i="50"/>
  <c r="B18569" i="50"/>
  <c r="D18568" i="50"/>
  <c r="C18568" i="50"/>
  <c r="B18568" i="50"/>
  <c r="D18567" i="50"/>
  <c r="C18567" i="50"/>
  <c r="B18567" i="50"/>
  <c r="D18566" i="50"/>
  <c r="C18566" i="50"/>
  <c r="B18566" i="50"/>
  <c r="D18565" i="50"/>
  <c r="C18565" i="50"/>
  <c r="B18565" i="50"/>
  <c r="D18564" i="50"/>
  <c r="C18564" i="50"/>
  <c r="B18564" i="50"/>
  <c r="D18563" i="50"/>
  <c r="C18563" i="50"/>
  <c r="B18563" i="50"/>
  <c r="D18562" i="50"/>
  <c r="C18562" i="50"/>
  <c r="B18562" i="50"/>
  <c r="D18561" i="50"/>
  <c r="C18561" i="50"/>
  <c r="B18561" i="50"/>
  <c r="D18560" i="50"/>
  <c r="C18560" i="50"/>
  <c r="B18560" i="50"/>
  <c r="D18559" i="50"/>
  <c r="C18559" i="50"/>
  <c r="B18559" i="50"/>
  <c r="D18558" i="50"/>
  <c r="C18558" i="50"/>
  <c r="B18558" i="50"/>
  <c r="D18557" i="50"/>
  <c r="C18557" i="50"/>
  <c r="B18557" i="50"/>
  <c r="D18556" i="50"/>
  <c r="C18556" i="50"/>
  <c r="B18556" i="50"/>
  <c r="D18555" i="50"/>
  <c r="C18555" i="50"/>
  <c r="B18555" i="50"/>
  <c r="D18554" i="50"/>
  <c r="C18554" i="50"/>
  <c r="B18554" i="50"/>
  <c r="D18553" i="50"/>
  <c r="C18553" i="50"/>
  <c r="B18553" i="50"/>
  <c r="D18552" i="50"/>
  <c r="C18552" i="50"/>
  <c r="B18552" i="50"/>
  <c r="D18551" i="50"/>
  <c r="C18551" i="50"/>
  <c r="B18551" i="50"/>
  <c r="D18550" i="50"/>
  <c r="C18550" i="50"/>
  <c r="B18550" i="50"/>
  <c r="D18549" i="50"/>
  <c r="C18549" i="50"/>
  <c r="B18549" i="50"/>
  <c r="D18548" i="50"/>
  <c r="C18548" i="50"/>
  <c r="B18548" i="50"/>
  <c r="D18547" i="50"/>
  <c r="C18547" i="50"/>
  <c r="B18547" i="50"/>
  <c r="D18546" i="50"/>
  <c r="C18546" i="50"/>
  <c r="B18546" i="50"/>
  <c r="D18545" i="50"/>
  <c r="C18545" i="50"/>
  <c r="B18545" i="50"/>
  <c r="D18544" i="50"/>
  <c r="C18544" i="50"/>
  <c r="B18544" i="50"/>
  <c r="D18543" i="50"/>
  <c r="C18543" i="50"/>
  <c r="B18543" i="50"/>
  <c r="D18542" i="50"/>
  <c r="C18542" i="50"/>
  <c r="B18542" i="50"/>
  <c r="D18541" i="50"/>
  <c r="C18541" i="50"/>
  <c r="B18541" i="50"/>
  <c r="D18540" i="50"/>
  <c r="C18540" i="50"/>
  <c r="B18540" i="50"/>
  <c r="D18539" i="50"/>
  <c r="C18539" i="50"/>
  <c r="B18539" i="50"/>
  <c r="D18538" i="50"/>
  <c r="C18538" i="50"/>
  <c r="B18538" i="50"/>
  <c r="D18537" i="50"/>
  <c r="C18537" i="50"/>
  <c r="B18537" i="50"/>
  <c r="D18536" i="50"/>
  <c r="C18536" i="50"/>
  <c r="B18536" i="50"/>
  <c r="D18535" i="50"/>
  <c r="C18535" i="50"/>
  <c r="B18535" i="50"/>
  <c r="D18534" i="50"/>
  <c r="C18534" i="50"/>
  <c r="B18534" i="50"/>
  <c r="D18533" i="50"/>
  <c r="C18533" i="50"/>
  <c r="B18533" i="50"/>
  <c r="D18532" i="50"/>
  <c r="C18532" i="50"/>
  <c r="B18532" i="50"/>
  <c r="D18531" i="50"/>
  <c r="C18531" i="50"/>
  <c r="B18531" i="50"/>
  <c r="D18530" i="50"/>
  <c r="C18530" i="50"/>
  <c r="B18530" i="50"/>
  <c r="D18529" i="50"/>
  <c r="C18529" i="50"/>
  <c r="B18529" i="50"/>
  <c r="D18528" i="50"/>
  <c r="C18528" i="50"/>
  <c r="B18528" i="50"/>
  <c r="D18527" i="50"/>
  <c r="C18527" i="50"/>
  <c r="B18527" i="50"/>
  <c r="D18526" i="50"/>
  <c r="C18526" i="50"/>
  <c r="B18526" i="50"/>
  <c r="D18525" i="50"/>
  <c r="C18525" i="50"/>
  <c r="B18525" i="50"/>
  <c r="D18524" i="50"/>
  <c r="C18524" i="50"/>
  <c r="B18524" i="50"/>
  <c r="D18523" i="50"/>
  <c r="C18523" i="50"/>
  <c r="B18523" i="50"/>
  <c r="D18522" i="50"/>
  <c r="C18522" i="50"/>
  <c r="B18522" i="50"/>
  <c r="D18521" i="50"/>
  <c r="C18521" i="50"/>
  <c r="B18521" i="50"/>
  <c r="D18520" i="50"/>
  <c r="C18520" i="50"/>
  <c r="B18520" i="50"/>
  <c r="D18519" i="50"/>
  <c r="C18519" i="50"/>
  <c r="B18519" i="50"/>
  <c r="D18518" i="50"/>
  <c r="C18518" i="50"/>
  <c r="B18518" i="50"/>
  <c r="D18517" i="50"/>
  <c r="C18517" i="50"/>
  <c r="B18517" i="50"/>
  <c r="D18516" i="50"/>
  <c r="C18516" i="50"/>
  <c r="B18516" i="50"/>
  <c r="D18515" i="50"/>
  <c r="C18515" i="50"/>
  <c r="B18515" i="50"/>
  <c r="D18514" i="50"/>
  <c r="C18514" i="50"/>
  <c r="B18514" i="50"/>
  <c r="D18513" i="50"/>
  <c r="C18513" i="50"/>
  <c r="B18513" i="50"/>
  <c r="D18512" i="50"/>
  <c r="C18512" i="50"/>
  <c r="B18512" i="50"/>
  <c r="D18511" i="50"/>
  <c r="C18511" i="50"/>
  <c r="B18511" i="50"/>
  <c r="D18510" i="50"/>
  <c r="C18510" i="50"/>
  <c r="B18510" i="50"/>
  <c r="D18509" i="50"/>
  <c r="C18509" i="50"/>
  <c r="B18509" i="50"/>
  <c r="D18508" i="50"/>
  <c r="C18508" i="50"/>
  <c r="B18508" i="50"/>
  <c r="D18507" i="50"/>
  <c r="C18507" i="50"/>
  <c r="B18507" i="50"/>
  <c r="D18506" i="50"/>
  <c r="C18506" i="50"/>
  <c r="B18506" i="50"/>
  <c r="D18505" i="50"/>
  <c r="C18505" i="50"/>
  <c r="B18505" i="50"/>
  <c r="D18504" i="50"/>
  <c r="C18504" i="50"/>
  <c r="B18504" i="50"/>
  <c r="D18503" i="50"/>
  <c r="C18503" i="50"/>
  <c r="B18503" i="50"/>
  <c r="D18502" i="50"/>
  <c r="C18502" i="50"/>
  <c r="B18502" i="50"/>
  <c r="D18501" i="50"/>
  <c r="C18501" i="50"/>
  <c r="B18501" i="50"/>
  <c r="D18500" i="50"/>
  <c r="C18500" i="50"/>
  <c r="B18500" i="50"/>
  <c r="D18499" i="50"/>
  <c r="C18499" i="50"/>
  <c r="B18499" i="50"/>
  <c r="D18498" i="50"/>
  <c r="C18498" i="50"/>
  <c r="B18498" i="50"/>
  <c r="D18497" i="50"/>
  <c r="C18497" i="50"/>
  <c r="B18497" i="50"/>
  <c r="D18496" i="50"/>
  <c r="C18496" i="50"/>
  <c r="B18496" i="50"/>
  <c r="D18495" i="50"/>
  <c r="C18495" i="50"/>
  <c r="B18495" i="50"/>
  <c r="D18494" i="50"/>
  <c r="C18494" i="50"/>
  <c r="B18494" i="50"/>
  <c r="D18493" i="50"/>
  <c r="C18493" i="50"/>
  <c r="B18493" i="50"/>
  <c r="D18492" i="50"/>
  <c r="C18492" i="50"/>
  <c r="B18492" i="50"/>
  <c r="D18491" i="50"/>
  <c r="C18491" i="50"/>
  <c r="B18491" i="50"/>
  <c r="D18490" i="50"/>
  <c r="C18490" i="50"/>
  <c r="B18490" i="50"/>
  <c r="D18489" i="50"/>
  <c r="C18489" i="50"/>
  <c r="B18489" i="50"/>
  <c r="D18488" i="50"/>
  <c r="C18488" i="50"/>
  <c r="B18488" i="50"/>
  <c r="D18487" i="50"/>
  <c r="C18487" i="50"/>
  <c r="B18487" i="50"/>
  <c r="D18486" i="50"/>
  <c r="C18486" i="50"/>
  <c r="B18486" i="50"/>
  <c r="D18485" i="50"/>
  <c r="C18485" i="50"/>
  <c r="B18485" i="50"/>
  <c r="D18484" i="50"/>
  <c r="C18484" i="50"/>
  <c r="B18484" i="50"/>
  <c r="D18483" i="50"/>
  <c r="C18483" i="50"/>
  <c r="B18483" i="50"/>
  <c r="D18482" i="50"/>
  <c r="C18482" i="50"/>
  <c r="B18482" i="50"/>
  <c r="D18481" i="50"/>
  <c r="C18481" i="50"/>
  <c r="B18481" i="50"/>
  <c r="D18480" i="50"/>
  <c r="C18480" i="50"/>
  <c r="B18480" i="50"/>
  <c r="D18479" i="50"/>
  <c r="C18479" i="50"/>
  <c r="B18479" i="50"/>
  <c r="D18478" i="50"/>
  <c r="C18478" i="50"/>
  <c r="B18478" i="50"/>
  <c r="D18477" i="50"/>
  <c r="C18477" i="50"/>
  <c r="B18477" i="50"/>
  <c r="D18476" i="50"/>
  <c r="C18476" i="50"/>
  <c r="B18476" i="50"/>
  <c r="D18475" i="50"/>
  <c r="C18475" i="50"/>
  <c r="B18475" i="50"/>
  <c r="D18474" i="50"/>
  <c r="C18474" i="50"/>
  <c r="B18474" i="50"/>
  <c r="D18473" i="50"/>
  <c r="C18473" i="50"/>
  <c r="B18473" i="50"/>
  <c r="D18472" i="50"/>
  <c r="C18472" i="50"/>
  <c r="B18472" i="50"/>
  <c r="D18471" i="50"/>
  <c r="C18471" i="50"/>
  <c r="B18471" i="50"/>
  <c r="D18470" i="50"/>
  <c r="C18470" i="50"/>
  <c r="B18470" i="50"/>
  <c r="D18469" i="50"/>
  <c r="C18469" i="50"/>
  <c r="B18469" i="50"/>
  <c r="D18468" i="50"/>
  <c r="C18468" i="50"/>
  <c r="B18468" i="50"/>
  <c r="D18467" i="50"/>
  <c r="C18467" i="50"/>
  <c r="B18467" i="50"/>
  <c r="D18466" i="50"/>
  <c r="C18466" i="50"/>
  <c r="B18466" i="50"/>
  <c r="D18465" i="50"/>
  <c r="C18465" i="50"/>
  <c r="B18465" i="50"/>
  <c r="D18464" i="50"/>
  <c r="C18464" i="50"/>
  <c r="B18464" i="50"/>
  <c r="D18463" i="50"/>
  <c r="C18463" i="50"/>
  <c r="B18463" i="50"/>
  <c r="D18462" i="50"/>
  <c r="C18462" i="50"/>
  <c r="B18462" i="50"/>
  <c r="D18461" i="50"/>
  <c r="C18461" i="50"/>
  <c r="B18461" i="50"/>
  <c r="D18460" i="50"/>
  <c r="C18460" i="50"/>
  <c r="B18460" i="50"/>
  <c r="D18459" i="50"/>
  <c r="C18459" i="50"/>
  <c r="B18459" i="50"/>
  <c r="D18458" i="50"/>
  <c r="C18458" i="50"/>
  <c r="B18458" i="50"/>
  <c r="D18457" i="50"/>
  <c r="C18457" i="50"/>
  <c r="B18457" i="50"/>
  <c r="D18456" i="50"/>
  <c r="C18456" i="50"/>
  <c r="B18456" i="50"/>
  <c r="D18455" i="50"/>
  <c r="C18455" i="50"/>
  <c r="B18455" i="50"/>
  <c r="D18454" i="50"/>
  <c r="C18454" i="50"/>
  <c r="B18454" i="50"/>
  <c r="D18453" i="50"/>
  <c r="C18453" i="50"/>
  <c r="B18453" i="50"/>
  <c r="D18452" i="50"/>
  <c r="C18452" i="50"/>
  <c r="B18452" i="50"/>
  <c r="D18451" i="50"/>
  <c r="C18451" i="50"/>
  <c r="B18451" i="50"/>
  <c r="D18450" i="50"/>
  <c r="C18450" i="50"/>
  <c r="B18450" i="50"/>
  <c r="D18449" i="50"/>
  <c r="C18449" i="50"/>
  <c r="B18449" i="50"/>
  <c r="D18448" i="50"/>
  <c r="C18448" i="50"/>
  <c r="B18448" i="50"/>
  <c r="D18447" i="50"/>
  <c r="C18447" i="50"/>
  <c r="B18447" i="50"/>
  <c r="D18446" i="50"/>
  <c r="C18446" i="50"/>
  <c r="B18446" i="50"/>
  <c r="D18445" i="50"/>
  <c r="C18445" i="50"/>
  <c r="B18445" i="50"/>
  <c r="D18444" i="50"/>
  <c r="C18444" i="50"/>
  <c r="B18444" i="50"/>
  <c r="D18443" i="50"/>
  <c r="C18443" i="50"/>
  <c r="B18443" i="50"/>
  <c r="D18442" i="50"/>
  <c r="C18442" i="50"/>
  <c r="B18442" i="50"/>
  <c r="D18441" i="50"/>
  <c r="C18441" i="50"/>
  <c r="B18441" i="50"/>
  <c r="D18440" i="50"/>
  <c r="C18440" i="50"/>
  <c r="B18440" i="50"/>
  <c r="D18439" i="50"/>
  <c r="C18439" i="50"/>
  <c r="B18439" i="50"/>
  <c r="D18438" i="50"/>
  <c r="C18438" i="50"/>
  <c r="B18438" i="50"/>
  <c r="D18437" i="50"/>
  <c r="C18437" i="50"/>
  <c r="B18437" i="50"/>
  <c r="D18436" i="50"/>
  <c r="C18436" i="50"/>
  <c r="B18436" i="50"/>
  <c r="D18435" i="50"/>
  <c r="C18435" i="50"/>
  <c r="B18435" i="50"/>
  <c r="D18434" i="50"/>
  <c r="C18434" i="50"/>
  <c r="B18434" i="50"/>
  <c r="D18433" i="50"/>
  <c r="C18433" i="50"/>
  <c r="B18433" i="50"/>
  <c r="D18432" i="50"/>
  <c r="C18432" i="50"/>
  <c r="B18432" i="50"/>
  <c r="D18431" i="50"/>
  <c r="C18431" i="50"/>
  <c r="B18431" i="50"/>
  <c r="D18430" i="50"/>
  <c r="C18430" i="50"/>
  <c r="B18430" i="50"/>
  <c r="D18429" i="50"/>
  <c r="C18429" i="50"/>
  <c r="B18429" i="50"/>
  <c r="D18428" i="50"/>
  <c r="C18428" i="50"/>
  <c r="B18428" i="50"/>
  <c r="D18427" i="50"/>
  <c r="C18427" i="50"/>
  <c r="B18427" i="50"/>
  <c r="D18426" i="50"/>
  <c r="C18426" i="50"/>
  <c r="B18426" i="50"/>
  <c r="D18425" i="50"/>
  <c r="C18425" i="50"/>
  <c r="B18425" i="50"/>
  <c r="D18424" i="50"/>
  <c r="C18424" i="50"/>
  <c r="B18424" i="50"/>
  <c r="D18423" i="50"/>
  <c r="C18423" i="50"/>
  <c r="B18423" i="50"/>
  <c r="D18422" i="50"/>
  <c r="C18422" i="50"/>
  <c r="B18422" i="50"/>
  <c r="D18421" i="50"/>
  <c r="C18421" i="50"/>
  <c r="B18421" i="50"/>
  <c r="D18420" i="50"/>
  <c r="C18420" i="50"/>
  <c r="B18420" i="50"/>
  <c r="D18419" i="50"/>
  <c r="C18419" i="50"/>
  <c r="B18419" i="50"/>
  <c r="D18418" i="50"/>
  <c r="C18418" i="50"/>
  <c r="B18418" i="50"/>
  <c r="D18417" i="50"/>
  <c r="C18417" i="50"/>
  <c r="B18417" i="50"/>
  <c r="D18416" i="50"/>
  <c r="C18416" i="50"/>
  <c r="B18416" i="50"/>
  <c r="D18415" i="50"/>
  <c r="C18415" i="50"/>
  <c r="B18415" i="50"/>
  <c r="D18414" i="50"/>
  <c r="C18414" i="50"/>
  <c r="B18414" i="50"/>
  <c r="D18413" i="50"/>
  <c r="C18413" i="50"/>
  <c r="B18413" i="50"/>
  <c r="D18412" i="50"/>
  <c r="C18412" i="50"/>
  <c r="B18412" i="50"/>
  <c r="D18411" i="50"/>
  <c r="C18411" i="50"/>
  <c r="B18411" i="50"/>
  <c r="D18410" i="50"/>
  <c r="C18410" i="50"/>
  <c r="B18410" i="50"/>
  <c r="D18409" i="50"/>
  <c r="C18409" i="50"/>
  <c r="B18409" i="50"/>
  <c r="D18408" i="50"/>
  <c r="C18408" i="50"/>
  <c r="B18408" i="50"/>
  <c r="D18407" i="50"/>
  <c r="C18407" i="50"/>
  <c r="B18407" i="50"/>
  <c r="D18406" i="50"/>
  <c r="C18406" i="50"/>
  <c r="B18406" i="50"/>
  <c r="D18405" i="50"/>
  <c r="C18405" i="50"/>
  <c r="B18405" i="50"/>
  <c r="D18404" i="50"/>
  <c r="C18404" i="50"/>
  <c r="B18404" i="50"/>
  <c r="D18403" i="50"/>
  <c r="C18403" i="50"/>
  <c r="B18403" i="50"/>
  <c r="D18402" i="50"/>
  <c r="C18402" i="50"/>
  <c r="B18402" i="50"/>
  <c r="D18401" i="50"/>
  <c r="C18401" i="50"/>
  <c r="B18401" i="50"/>
  <c r="D18400" i="50"/>
  <c r="C18400" i="50"/>
  <c r="B18400" i="50"/>
  <c r="D18399" i="50"/>
  <c r="C18399" i="50"/>
  <c r="B18399" i="50"/>
  <c r="D18398" i="50"/>
  <c r="C18398" i="50"/>
  <c r="B18398" i="50"/>
  <c r="D18397" i="50"/>
  <c r="C18397" i="50"/>
  <c r="B18397" i="50"/>
  <c r="D18396" i="50"/>
  <c r="C18396" i="50"/>
  <c r="B18396" i="50"/>
  <c r="D18395" i="50"/>
  <c r="C18395" i="50"/>
  <c r="B18395" i="50"/>
  <c r="D18394" i="50"/>
  <c r="C18394" i="50"/>
  <c r="B18394" i="50"/>
  <c r="D18393" i="50"/>
  <c r="C18393" i="50"/>
  <c r="B18393" i="50"/>
  <c r="D18392" i="50"/>
  <c r="C18392" i="50"/>
  <c r="B18392" i="50"/>
  <c r="D18391" i="50"/>
  <c r="C18391" i="50"/>
  <c r="B18391" i="50"/>
  <c r="D18390" i="50"/>
  <c r="C18390" i="50"/>
  <c r="B18390" i="50"/>
  <c r="D18389" i="50"/>
  <c r="C18389" i="50"/>
  <c r="B18389" i="50"/>
  <c r="D18388" i="50"/>
  <c r="C18388" i="50"/>
  <c r="B18388" i="50"/>
  <c r="D18387" i="50"/>
  <c r="C18387" i="50"/>
  <c r="B18387" i="50"/>
  <c r="D18386" i="50"/>
  <c r="C18386" i="50"/>
  <c r="B18386" i="50"/>
  <c r="D18385" i="50"/>
  <c r="C18385" i="50"/>
  <c r="B18385" i="50"/>
  <c r="D18384" i="50"/>
  <c r="C18384" i="50"/>
  <c r="B18384" i="50"/>
  <c r="D18383" i="50"/>
  <c r="C18383" i="50"/>
  <c r="B18383" i="50"/>
  <c r="D18382" i="50"/>
  <c r="C18382" i="50"/>
  <c r="B18382" i="50"/>
  <c r="D18381" i="50"/>
  <c r="C18381" i="50"/>
  <c r="B18381" i="50"/>
  <c r="D18380" i="50"/>
  <c r="C18380" i="50"/>
  <c r="B18380" i="50"/>
  <c r="D18379" i="50"/>
  <c r="C18379" i="50"/>
  <c r="B18379" i="50"/>
  <c r="D18378" i="50"/>
  <c r="C18378" i="50"/>
  <c r="B18378" i="50"/>
  <c r="D18377" i="50"/>
  <c r="C18377" i="50"/>
  <c r="B18377" i="50"/>
  <c r="D18376" i="50"/>
  <c r="C18376" i="50"/>
  <c r="B18376" i="50"/>
  <c r="D18375" i="50"/>
  <c r="C18375" i="50"/>
  <c r="B18375" i="50"/>
  <c r="D18374" i="50"/>
  <c r="C18374" i="50"/>
  <c r="B18374" i="50"/>
  <c r="D18373" i="50"/>
  <c r="C18373" i="50"/>
  <c r="B18373" i="50"/>
  <c r="D18372" i="50"/>
  <c r="C18372" i="50"/>
  <c r="B18372" i="50"/>
  <c r="D18371" i="50"/>
  <c r="C18371" i="50"/>
  <c r="B18371" i="50"/>
  <c r="D18370" i="50"/>
  <c r="C18370" i="50"/>
  <c r="B18370" i="50"/>
  <c r="D18369" i="50"/>
  <c r="C18369" i="50"/>
  <c r="B18369" i="50"/>
  <c r="D18368" i="50"/>
  <c r="C18368" i="50"/>
  <c r="B18368" i="50"/>
  <c r="D18367" i="50"/>
  <c r="C18367" i="50"/>
  <c r="B18367" i="50"/>
  <c r="D18366" i="50"/>
  <c r="C18366" i="50"/>
  <c r="B18366" i="50"/>
  <c r="D18365" i="50"/>
  <c r="C18365" i="50"/>
  <c r="B18365" i="50"/>
  <c r="D18364" i="50"/>
  <c r="C18364" i="50"/>
  <c r="B18364" i="50"/>
  <c r="D18363" i="50"/>
  <c r="C18363" i="50"/>
  <c r="B18363" i="50"/>
  <c r="D18362" i="50"/>
  <c r="C18362" i="50"/>
  <c r="B18362" i="50"/>
  <c r="D18361" i="50"/>
  <c r="C18361" i="50"/>
  <c r="B18361" i="50"/>
  <c r="D18360" i="50"/>
  <c r="C18360" i="50"/>
  <c r="B18360" i="50"/>
  <c r="D18359" i="50"/>
  <c r="C18359" i="50"/>
  <c r="B18359" i="50"/>
  <c r="D18358" i="50"/>
  <c r="C18358" i="50"/>
  <c r="B18358" i="50"/>
  <c r="D18357" i="50"/>
  <c r="C18357" i="50"/>
  <c r="B18357" i="50"/>
  <c r="D18356" i="50"/>
  <c r="C18356" i="50"/>
  <c r="B18356" i="50"/>
  <c r="D18355" i="50"/>
  <c r="C18355" i="50"/>
  <c r="B18355" i="50"/>
  <c r="D18354" i="50"/>
  <c r="C18354" i="50"/>
  <c r="B18354" i="50"/>
  <c r="D18353" i="50"/>
  <c r="C18353" i="50"/>
  <c r="B18353" i="50"/>
  <c r="D18352" i="50"/>
  <c r="C18352" i="50"/>
  <c r="B18352" i="50"/>
  <c r="D18351" i="50"/>
  <c r="C18351" i="50"/>
  <c r="B18351" i="50"/>
  <c r="D18350" i="50"/>
  <c r="C18350" i="50"/>
  <c r="B18350" i="50"/>
  <c r="D18349" i="50"/>
  <c r="C18349" i="50"/>
  <c r="B18349" i="50"/>
  <c r="D18348" i="50"/>
  <c r="C18348" i="50"/>
  <c r="B18348" i="50"/>
  <c r="D18347" i="50"/>
  <c r="C18347" i="50"/>
  <c r="B18347" i="50"/>
  <c r="D18346" i="50"/>
  <c r="C18346" i="50"/>
  <c r="B18346" i="50"/>
  <c r="D18345" i="50"/>
  <c r="C18345" i="50"/>
  <c r="B18345" i="50"/>
  <c r="D18344" i="50"/>
  <c r="C18344" i="50"/>
  <c r="B18344" i="50"/>
  <c r="D18343" i="50"/>
  <c r="C18343" i="50"/>
  <c r="B18343" i="50"/>
  <c r="D18342" i="50"/>
  <c r="C18342" i="50"/>
  <c r="B18342" i="50"/>
  <c r="D18341" i="50"/>
  <c r="C18341" i="50"/>
  <c r="B18341" i="50"/>
  <c r="D18340" i="50"/>
  <c r="C18340" i="50"/>
  <c r="B18340" i="50"/>
  <c r="D18339" i="50"/>
  <c r="C18339" i="50"/>
  <c r="B18339" i="50"/>
  <c r="D18338" i="50"/>
  <c r="C18338" i="50"/>
  <c r="B18338" i="50"/>
  <c r="D18337" i="50"/>
  <c r="C18337" i="50"/>
  <c r="B18337" i="50"/>
  <c r="D18336" i="50"/>
  <c r="C18336" i="50"/>
  <c r="B18336" i="50"/>
  <c r="D18335" i="50"/>
  <c r="C18335" i="50"/>
  <c r="B18335" i="50"/>
  <c r="D18334" i="50"/>
  <c r="C18334" i="50"/>
  <c r="B18334" i="50"/>
  <c r="D18333" i="50"/>
  <c r="C18333" i="50"/>
  <c r="B18333" i="50"/>
  <c r="D18332" i="50"/>
  <c r="C18332" i="50"/>
  <c r="B18332" i="50"/>
  <c r="D18331" i="50"/>
  <c r="C18331" i="50"/>
  <c r="B18331" i="50"/>
  <c r="D18330" i="50"/>
  <c r="C18330" i="50"/>
  <c r="B18330" i="50"/>
  <c r="D18329" i="50"/>
  <c r="C18329" i="50"/>
  <c r="B18329" i="50"/>
  <c r="D18328" i="50"/>
  <c r="C18328" i="50"/>
  <c r="B18328" i="50"/>
  <c r="D18327" i="50"/>
  <c r="C18327" i="50"/>
  <c r="B18327" i="50"/>
  <c r="D18326" i="50"/>
  <c r="C18326" i="50"/>
  <c r="B18326" i="50"/>
  <c r="D18325" i="50"/>
  <c r="C18325" i="50"/>
  <c r="B18325" i="50"/>
  <c r="D18324" i="50"/>
  <c r="C18324" i="50"/>
  <c r="B18324" i="50"/>
  <c r="D18323" i="50"/>
  <c r="C18323" i="50"/>
  <c r="B18323" i="50"/>
  <c r="D18322" i="50"/>
  <c r="C18322" i="50"/>
  <c r="B18322" i="50"/>
  <c r="D18321" i="50"/>
  <c r="C18321" i="50"/>
  <c r="B18321" i="50"/>
  <c r="D18320" i="50"/>
  <c r="C18320" i="50"/>
  <c r="B18320" i="50"/>
  <c r="D18319" i="50"/>
  <c r="C18319" i="50"/>
  <c r="B18319" i="50"/>
  <c r="D18318" i="50"/>
  <c r="C18318" i="50"/>
  <c r="B18318" i="50"/>
  <c r="D18317" i="50"/>
  <c r="C18317" i="50"/>
  <c r="B18317" i="50"/>
  <c r="D18316" i="50"/>
  <c r="C18316" i="50"/>
  <c r="B18316" i="50"/>
  <c r="D18315" i="50"/>
  <c r="C18315" i="50"/>
  <c r="B18315" i="50"/>
  <c r="D18314" i="50"/>
  <c r="C18314" i="50"/>
  <c r="B18314" i="50"/>
  <c r="D18313" i="50"/>
  <c r="C18313" i="50"/>
  <c r="B18313" i="50"/>
  <c r="D18312" i="50"/>
  <c r="C18312" i="50"/>
  <c r="B18312" i="50"/>
  <c r="D18311" i="50"/>
  <c r="C18311" i="50"/>
  <c r="B18311" i="50"/>
  <c r="D18310" i="50"/>
  <c r="C18310" i="50"/>
  <c r="B18310" i="50"/>
  <c r="D18309" i="50"/>
  <c r="C18309" i="50"/>
  <c r="B18309" i="50"/>
  <c r="D18308" i="50"/>
  <c r="C18308" i="50"/>
  <c r="B18308" i="50"/>
  <c r="D18307" i="50"/>
  <c r="C18307" i="50"/>
  <c r="B18307" i="50"/>
  <c r="D18306" i="50"/>
  <c r="C18306" i="50"/>
  <c r="B18306" i="50"/>
  <c r="D18305" i="50"/>
  <c r="C18305" i="50"/>
  <c r="B18305" i="50"/>
  <c r="D18304" i="50"/>
  <c r="C18304" i="50"/>
  <c r="B18304" i="50"/>
  <c r="D18303" i="50"/>
  <c r="C18303" i="50"/>
  <c r="B18303" i="50"/>
  <c r="D18302" i="50"/>
  <c r="C18302" i="50"/>
  <c r="B18302" i="50"/>
  <c r="D18301" i="50"/>
  <c r="C18301" i="50"/>
  <c r="B18301" i="50"/>
  <c r="D18300" i="50"/>
  <c r="C18300" i="50"/>
  <c r="B18300" i="50"/>
  <c r="D18299" i="50"/>
  <c r="C18299" i="50"/>
  <c r="B18299" i="50"/>
  <c r="D18298" i="50"/>
  <c r="C18298" i="50"/>
  <c r="B18298" i="50"/>
  <c r="D18297" i="50"/>
  <c r="C18297" i="50"/>
  <c r="B18297" i="50"/>
  <c r="D18296" i="50"/>
  <c r="C18296" i="50"/>
  <c r="B18296" i="50"/>
  <c r="D18295" i="50"/>
  <c r="C18295" i="50"/>
  <c r="B18295" i="50"/>
  <c r="D18294" i="50"/>
  <c r="C18294" i="50"/>
  <c r="B18294" i="50"/>
  <c r="D18293" i="50"/>
  <c r="C18293" i="50"/>
  <c r="B18293" i="50"/>
  <c r="D18292" i="50"/>
  <c r="C18292" i="50"/>
  <c r="B18292" i="50"/>
  <c r="D18291" i="50"/>
  <c r="C18291" i="50"/>
  <c r="B18291" i="50"/>
  <c r="D18290" i="50"/>
  <c r="C18290" i="50"/>
  <c r="B18290" i="50"/>
  <c r="D18289" i="50"/>
  <c r="C18289" i="50"/>
  <c r="B18289" i="50"/>
  <c r="D18288" i="50"/>
  <c r="C18288" i="50"/>
  <c r="B18288" i="50"/>
  <c r="D18287" i="50"/>
  <c r="C18287" i="50"/>
  <c r="B18287" i="50"/>
  <c r="D18286" i="50"/>
  <c r="C18286" i="50"/>
  <c r="B18286" i="50"/>
  <c r="D18285" i="50"/>
  <c r="C18285" i="50"/>
  <c r="B18285" i="50"/>
  <c r="D18284" i="50"/>
  <c r="C18284" i="50"/>
  <c r="B18284" i="50"/>
  <c r="D18283" i="50"/>
  <c r="C18283" i="50"/>
  <c r="B18283" i="50"/>
  <c r="D18282" i="50"/>
  <c r="C18282" i="50"/>
  <c r="B18282" i="50"/>
  <c r="D18281" i="50"/>
  <c r="C18281" i="50"/>
  <c r="B18281" i="50"/>
  <c r="D18280" i="50"/>
  <c r="C18280" i="50"/>
  <c r="B18280" i="50"/>
  <c r="D18279" i="50"/>
  <c r="C18279" i="50"/>
  <c r="B18279" i="50"/>
  <c r="D18278" i="50"/>
  <c r="C18278" i="50"/>
  <c r="B18278" i="50"/>
  <c r="D18277" i="50"/>
  <c r="C18277" i="50"/>
  <c r="B18277" i="50"/>
  <c r="D18276" i="50"/>
  <c r="C18276" i="50"/>
  <c r="B18276" i="50"/>
  <c r="D18275" i="50"/>
  <c r="C18275" i="50"/>
  <c r="B18275" i="50"/>
  <c r="D18274" i="50"/>
  <c r="C18274" i="50"/>
  <c r="B18274" i="50"/>
  <c r="D18273" i="50"/>
  <c r="C18273" i="50"/>
  <c r="B18273" i="50"/>
  <c r="D18272" i="50"/>
  <c r="C18272" i="50"/>
  <c r="B18272" i="50"/>
  <c r="D18271" i="50"/>
  <c r="C18271" i="50"/>
  <c r="B18271" i="50"/>
  <c r="D18270" i="50"/>
  <c r="C18270" i="50"/>
  <c r="B18270" i="50"/>
  <c r="D18269" i="50"/>
  <c r="C18269" i="50"/>
  <c r="B18269" i="50"/>
  <c r="D18268" i="50"/>
  <c r="C18268" i="50"/>
  <c r="B18268" i="50"/>
  <c r="D18267" i="50"/>
  <c r="C18267" i="50"/>
  <c r="B18267" i="50"/>
  <c r="D18266" i="50"/>
  <c r="C18266" i="50"/>
  <c r="B18266" i="50"/>
  <c r="D18265" i="50"/>
  <c r="C18265" i="50"/>
  <c r="B18265" i="50"/>
  <c r="D18264" i="50"/>
  <c r="C18264" i="50"/>
  <c r="B18264" i="50"/>
  <c r="D18263" i="50"/>
  <c r="C18263" i="50"/>
  <c r="B18263" i="50"/>
  <c r="D18262" i="50"/>
  <c r="C18262" i="50"/>
  <c r="B18262" i="50"/>
  <c r="D18261" i="50"/>
  <c r="C18261" i="50"/>
  <c r="B18261" i="50"/>
  <c r="D18260" i="50"/>
  <c r="C18260" i="50"/>
  <c r="B18260" i="50"/>
  <c r="D18259" i="50"/>
  <c r="C18259" i="50"/>
  <c r="B18259" i="50"/>
  <c r="D18258" i="50"/>
  <c r="C18258" i="50"/>
  <c r="B18258" i="50"/>
  <c r="D18257" i="50"/>
  <c r="C18257" i="50"/>
  <c r="B18257" i="50"/>
  <c r="D18256" i="50"/>
  <c r="C18256" i="50"/>
  <c r="B18256" i="50"/>
  <c r="D18255" i="50"/>
  <c r="C18255" i="50"/>
  <c r="B18255" i="50"/>
  <c r="D18254" i="50"/>
  <c r="C18254" i="50"/>
  <c r="B18254" i="50"/>
  <c r="D18253" i="50"/>
  <c r="C18253" i="50"/>
  <c r="B18253" i="50"/>
  <c r="D18252" i="50"/>
  <c r="C18252" i="50"/>
  <c r="B18252" i="50"/>
  <c r="D18251" i="50"/>
  <c r="C18251" i="50"/>
  <c r="B18251" i="50"/>
  <c r="D18250" i="50"/>
  <c r="C18250" i="50"/>
  <c r="B18250" i="50"/>
  <c r="D18249" i="50"/>
  <c r="C18249" i="50"/>
  <c r="B18249" i="50"/>
  <c r="D18248" i="50"/>
  <c r="C18248" i="50"/>
  <c r="B18248" i="50"/>
  <c r="D18247" i="50"/>
  <c r="C18247" i="50"/>
  <c r="B18247" i="50"/>
  <c r="D18246" i="50"/>
  <c r="C18246" i="50"/>
  <c r="B18246" i="50"/>
  <c r="D18245" i="50"/>
  <c r="C18245" i="50"/>
  <c r="B18245" i="50"/>
  <c r="D18244" i="50"/>
  <c r="C18244" i="50"/>
  <c r="B18244" i="50"/>
  <c r="D18243" i="50"/>
  <c r="C18243" i="50"/>
  <c r="B18243" i="50"/>
  <c r="D18242" i="50"/>
  <c r="C18242" i="50"/>
  <c r="B18242" i="50"/>
  <c r="D18241" i="50"/>
  <c r="C18241" i="50"/>
  <c r="B18241" i="50"/>
  <c r="D18240" i="50"/>
  <c r="C18240" i="50"/>
  <c r="B18240" i="50"/>
  <c r="D18239" i="50"/>
  <c r="C18239" i="50"/>
  <c r="B18239" i="50"/>
  <c r="D18238" i="50"/>
  <c r="C18238" i="50"/>
  <c r="B18238" i="50"/>
  <c r="D18237" i="50"/>
  <c r="C18237" i="50"/>
  <c r="B18237" i="50"/>
  <c r="D18236" i="50"/>
  <c r="C18236" i="50"/>
  <c r="B18236" i="50"/>
  <c r="D18235" i="50"/>
  <c r="C18235" i="50"/>
  <c r="B18235" i="50"/>
  <c r="D18234" i="50"/>
  <c r="C18234" i="50"/>
  <c r="B18234" i="50"/>
  <c r="D18233" i="50"/>
  <c r="C18233" i="50"/>
  <c r="B18233" i="50"/>
  <c r="D18232" i="50"/>
  <c r="C18232" i="50"/>
  <c r="B18232" i="50"/>
  <c r="D18231" i="50"/>
  <c r="C18231" i="50"/>
  <c r="B18231" i="50"/>
  <c r="D18230" i="50"/>
  <c r="C18230" i="50"/>
  <c r="B18230" i="50"/>
  <c r="D18229" i="50"/>
  <c r="C18229" i="50"/>
  <c r="B18229" i="50"/>
  <c r="D18228" i="50"/>
  <c r="C18228" i="50"/>
  <c r="B18228" i="50"/>
  <c r="D18227" i="50"/>
  <c r="C18227" i="50"/>
  <c r="B18227" i="50"/>
  <c r="D18226" i="50"/>
  <c r="C18226" i="50"/>
  <c r="B18226" i="50"/>
  <c r="D18225" i="50"/>
  <c r="C18225" i="50"/>
  <c r="B18225" i="50"/>
  <c r="D18224" i="50"/>
  <c r="C18224" i="50"/>
  <c r="B18224" i="50"/>
  <c r="D18223" i="50"/>
  <c r="C18223" i="50"/>
  <c r="B18223" i="50"/>
  <c r="D18222" i="50"/>
  <c r="C18222" i="50"/>
  <c r="B18222" i="50"/>
  <c r="D18221" i="50"/>
  <c r="C18221" i="50"/>
  <c r="B18221" i="50"/>
  <c r="D18220" i="50"/>
  <c r="C18220" i="50"/>
  <c r="B18220" i="50"/>
  <c r="D18219" i="50"/>
  <c r="C18219" i="50"/>
  <c r="B18219" i="50"/>
  <c r="D18218" i="50"/>
  <c r="C18218" i="50"/>
  <c r="B18218" i="50"/>
  <c r="D18217" i="50"/>
  <c r="C18217" i="50"/>
  <c r="B18217" i="50"/>
  <c r="D18216" i="50"/>
  <c r="C18216" i="50"/>
  <c r="B18216" i="50"/>
  <c r="D18215" i="50"/>
  <c r="C18215" i="50"/>
  <c r="B18215" i="50"/>
  <c r="D18214" i="50"/>
  <c r="C18214" i="50"/>
  <c r="B18214" i="50"/>
  <c r="D18213" i="50"/>
  <c r="C18213" i="50"/>
  <c r="B18213" i="50"/>
  <c r="D18212" i="50"/>
  <c r="C18212" i="50"/>
  <c r="B18212" i="50"/>
  <c r="D18211" i="50"/>
  <c r="C18211" i="50"/>
  <c r="B18211" i="50"/>
  <c r="D18210" i="50"/>
  <c r="C18210" i="50"/>
  <c r="B18210" i="50"/>
  <c r="D18209" i="50"/>
  <c r="C18209" i="50"/>
  <c r="B18209" i="50"/>
  <c r="D18208" i="50"/>
  <c r="C18208" i="50"/>
  <c r="B18208" i="50"/>
  <c r="D18207" i="50"/>
  <c r="C18207" i="50"/>
  <c r="B18207" i="50"/>
  <c r="D18206" i="50"/>
  <c r="C18206" i="50"/>
  <c r="B18206" i="50"/>
  <c r="D18205" i="50"/>
  <c r="C18205" i="50"/>
  <c r="B18205" i="50"/>
  <c r="D18204" i="50"/>
  <c r="C18204" i="50"/>
  <c r="B18204" i="50"/>
  <c r="D18203" i="50"/>
  <c r="C18203" i="50"/>
  <c r="B18203" i="50"/>
  <c r="D18202" i="50"/>
  <c r="C18202" i="50"/>
  <c r="B18202" i="50"/>
  <c r="D18201" i="50"/>
  <c r="C18201" i="50"/>
  <c r="B18201" i="50"/>
  <c r="D18200" i="50"/>
  <c r="C18200" i="50"/>
  <c r="B18200" i="50"/>
  <c r="D18199" i="50"/>
  <c r="C18199" i="50"/>
  <c r="B18199" i="50"/>
  <c r="D18198" i="50"/>
  <c r="C18198" i="50"/>
  <c r="B18198" i="50"/>
  <c r="D18197" i="50"/>
  <c r="C18197" i="50"/>
  <c r="B18197" i="50"/>
  <c r="D18196" i="50"/>
  <c r="C18196" i="50"/>
  <c r="B18196" i="50"/>
  <c r="D18195" i="50"/>
  <c r="C18195" i="50"/>
  <c r="B18195" i="50"/>
  <c r="D18194" i="50"/>
  <c r="C18194" i="50"/>
  <c r="B18194" i="50"/>
  <c r="D18193" i="50"/>
  <c r="C18193" i="50"/>
  <c r="B18193" i="50"/>
  <c r="D18192" i="50"/>
  <c r="C18192" i="50"/>
  <c r="B18192" i="50"/>
  <c r="D18191" i="50"/>
  <c r="C18191" i="50"/>
  <c r="B18191" i="50"/>
  <c r="D18190" i="50"/>
  <c r="C18190" i="50"/>
  <c r="B18190" i="50"/>
  <c r="D18189" i="50"/>
  <c r="C18189" i="50"/>
  <c r="B18189" i="50"/>
  <c r="D18188" i="50"/>
  <c r="C18188" i="50"/>
  <c r="B18188" i="50"/>
  <c r="D18187" i="50"/>
  <c r="C18187" i="50"/>
  <c r="B18187" i="50"/>
  <c r="D18186" i="50"/>
  <c r="C18186" i="50"/>
  <c r="B18186" i="50"/>
  <c r="D18185" i="50"/>
  <c r="C18185" i="50"/>
  <c r="B18185" i="50"/>
  <c r="D18184" i="50"/>
  <c r="C18184" i="50"/>
  <c r="B18184" i="50"/>
  <c r="D18183" i="50"/>
  <c r="C18183" i="50"/>
  <c r="B18183" i="50"/>
  <c r="D18182" i="50"/>
  <c r="C18182" i="50"/>
  <c r="B18182" i="50"/>
  <c r="D18181" i="50"/>
  <c r="C18181" i="50"/>
  <c r="B18181" i="50"/>
  <c r="D18180" i="50"/>
  <c r="C18180" i="50"/>
  <c r="B18180" i="50"/>
  <c r="D18179" i="50"/>
  <c r="C18179" i="50"/>
  <c r="B18179" i="50"/>
  <c r="D18178" i="50"/>
  <c r="C18178" i="50"/>
  <c r="B18178" i="50"/>
  <c r="D18177" i="50"/>
  <c r="C18177" i="50"/>
  <c r="B18177" i="50"/>
  <c r="D18176" i="50"/>
  <c r="C18176" i="50"/>
  <c r="B18176" i="50"/>
  <c r="D18175" i="50"/>
  <c r="C18175" i="50"/>
  <c r="B18175" i="50"/>
  <c r="D18174" i="50"/>
  <c r="C18174" i="50"/>
  <c r="B18174" i="50"/>
  <c r="D18173" i="50"/>
  <c r="C18173" i="50"/>
  <c r="B18173" i="50"/>
  <c r="D18172" i="50"/>
  <c r="C18172" i="50"/>
  <c r="B18172" i="50"/>
  <c r="D18171" i="50"/>
  <c r="C18171" i="50"/>
  <c r="B18171" i="50"/>
  <c r="D18170" i="50"/>
  <c r="C18170" i="50"/>
  <c r="B18170" i="50"/>
  <c r="D18169" i="50"/>
  <c r="C18169" i="50"/>
  <c r="B18169" i="50"/>
  <c r="D18168" i="50"/>
  <c r="C18168" i="50"/>
  <c r="B18168" i="50"/>
  <c r="D18167" i="50"/>
  <c r="C18167" i="50"/>
  <c r="B18167" i="50"/>
  <c r="D18166" i="50"/>
  <c r="C18166" i="50"/>
  <c r="B18166" i="50"/>
  <c r="D18165" i="50"/>
  <c r="C18165" i="50"/>
  <c r="B18165" i="50"/>
  <c r="D18164" i="50"/>
  <c r="C18164" i="50"/>
  <c r="B18164" i="50"/>
  <c r="D18163" i="50"/>
  <c r="C18163" i="50"/>
  <c r="B18163" i="50"/>
  <c r="D18162" i="50"/>
  <c r="C18162" i="50"/>
  <c r="B18162" i="50"/>
  <c r="D18161" i="50"/>
  <c r="C18161" i="50"/>
  <c r="B18161" i="50"/>
  <c r="D18160" i="50"/>
  <c r="C18160" i="50"/>
  <c r="B18160" i="50"/>
  <c r="D18159" i="50"/>
  <c r="C18159" i="50"/>
  <c r="B18159" i="50"/>
  <c r="D18158" i="50"/>
  <c r="C18158" i="50"/>
  <c r="B18158" i="50"/>
  <c r="D18157" i="50"/>
  <c r="C18157" i="50"/>
  <c r="B18157" i="50"/>
  <c r="D18156" i="50"/>
  <c r="C18156" i="50"/>
  <c r="B18156" i="50"/>
  <c r="D18155" i="50"/>
  <c r="C18155" i="50"/>
  <c r="B18155" i="50"/>
  <c r="D18154" i="50"/>
  <c r="C18154" i="50"/>
  <c r="B18154" i="50"/>
  <c r="D18153" i="50"/>
  <c r="C18153" i="50"/>
  <c r="B18153" i="50"/>
  <c r="D18152" i="50"/>
  <c r="C18152" i="50"/>
  <c r="B18152" i="50"/>
  <c r="D18151" i="50"/>
  <c r="C18151" i="50"/>
  <c r="B18151" i="50"/>
  <c r="D18150" i="50"/>
  <c r="C18150" i="50"/>
  <c r="B18150" i="50"/>
  <c r="D18149" i="50"/>
  <c r="C18149" i="50"/>
  <c r="B18149" i="50"/>
  <c r="D18148" i="50"/>
  <c r="C18148" i="50"/>
  <c r="B18148" i="50"/>
  <c r="D18147" i="50"/>
  <c r="C18147" i="50"/>
  <c r="B18147" i="50"/>
  <c r="D18146" i="50"/>
  <c r="C18146" i="50"/>
  <c r="B18146" i="50"/>
  <c r="D18145" i="50"/>
  <c r="C18145" i="50"/>
  <c r="B18145" i="50"/>
  <c r="D18144" i="50"/>
  <c r="C18144" i="50"/>
  <c r="B18144" i="50"/>
  <c r="D18143" i="50"/>
  <c r="C18143" i="50"/>
  <c r="B18143" i="50"/>
  <c r="D18142" i="50"/>
  <c r="C18142" i="50"/>
  <c r="B18142" i="50"/>
  <c r="D18141" i="50"/>
  <c r="C18141" i="50"/>
  <c r="B18141" i="50"/>
  <c r="D18140" i="50"/>
  <c r="C18140" i="50"/>
  <c r="B18140" i="50"/>
  <c r="D18139" i="50"/>
  <c r="C18139" i="50"/>
  <c r="B18139" i="50"/>
  <c r="D18138" i="50"/>
  <c r="C18138" i="50"/>
  <c r="B18138" i="50"/>
  <c r="D18137" i="50"/>
  <c r="C18137" i="50"/>
  <c r="B18137" i="50"/>
  <c r="D18136" i="50"/>
  <c r="C18136" i="50"/>
  <c r="B18136" i="50"/>
  <c r="D18135" i="50"/>
  <c r="C18135" i="50"/>
  <c r="B18135" i="50"/>
  <c r="D18134" i="50"/>
  <c r="C18134" i="50"/>
  <c r="B18134" i="50"/>
  <c r="D18133" i="50"/>
  <c r="C18133" i="50"/>
  <c r="B18133" i="50"/>
  <c r="D18132" i="50"/>
  <c r="C18132" i="50"/>
  <c r="B18132" i="50"/>
  <c r="D18131" i="50"/>
  <c r="C18131" i="50"/>
  <c r="B18131" i="50"/>
  <c r="D18130" i="50"/>
  <c r="C18130" i="50"/>
  <c r="B18130" i="50"/>
  <c r="D18129" i="50"/>
  <c r="C18129" i="50"/>
  <c r="B18129" i="50"/>
  <c r="D18128" i="50"/>
  <c r="C18128" i="50"/>
  <c r="B18128" i="50"/>
  <c r="D18127" i="50"/>
  <c r="C18127" i="50"/>
  <c r="B18127" i="50"/>
  <c r="D18126" i="50"/>
  <c r="C18126" i="50"/>
  <c r="B18126" i="50"/>
  <c r="D18125" i="50"/>
  <c r="C18125" i="50"/>
  <c r="B18125" i="50"/>
  <c r="D18124" i="50"/>
  <c r="C18124" i="50"/>
  <c r="B18124" i="50"/>
  <c r="D18123" i="50"/>
  <c r="C18123" i="50"/>
  <c r="B18123" i="50"/>
  <c r="D18122" i="50"/>
  <c r="C18122" i="50"/>
  <c r="B18122" i="50"/>
  <c r="D18121" i="50"/>
  <c r="C18121" i="50"/>
  <c r="B18121" i="50"/>
  <c r="D18120" i="50"/>
  <c r="C18120" i="50"/>
  <c r="B18120" i="50"/>
  <c r="D18119" i="50"/>
  <c r="C18119" i="50"/>
  <c r="B18119" i="50"/>
  <c r="D18118" i="50"/>
  <c r="C18118" i="50"/>
  <c r="B18118" i="50"/>
  <c r="D18117" i="50"/>
  <c r="C18117" i="50"/>
  <c r="B18117" i="50"/>
  <c r="D18116" i="50"/>
  <c r="C18116" i="50"/>
  <c r="B18116" i="50"/>
  <c r="D18115" i="50"/>
  <c r="C18115" i="50"/>
  <c r="B18115" i="50"/>
  <c r="D18114" i="50"/>
  <c r="C18114" i="50"/>
  <c r="B18114" i="50"/>
  <c r="D18113" i="50"/>
  <c r="C18113" i="50"/>
  <c r="B18113" i="50"/>
  <c r="D18112" i="50"/>
  <c r="C18112" i="50"/>
  <c r="B18112" i="50"/>
  <c r="D18111" i="50"/>
  <c r="C18111" i="50"/>
  <c r="B18111" i="50"/>
  <c r="D18110" i="50"/>
  <c r="C18110" i="50"/>
  <c r="B18110" i="50"/>
  <c r="D18109" i="50"/>
  <c r="C18109" i="50"/>
  <c r="B18109" i="50"/>
  <c r="D18108" i="50"/>
  <c r="C18108" i="50"/>
  <c r="B18108" i="50"/>
  <c r="D18107" i="50"/>
  <c r="C18107" i="50"/>
  <c r="B18107" i="50"/>
  <c r="D18106" i="50"/>
  <c r="C18106" i="50"/>
  <c r="B18106" i="50"/>
  <c r="D18105" i="50"/>
  <c r="C18105" i="50"/>
  <c r="B18105" i="50"/>
  <c r="D18104" i="50"/>
  <c r="C18104" i="50"/>
  <c r="B18104" i="50"/>
  <c r="D18103" i="50"/>
  <c r="C18103" i="50"/>
  <c r="B18103" i="50"/>
  <c r="D18102" i="50"/>
  <c r="C18102" i="50"/>
  <c r="B18102" i="50"/>
  <c r="D18101" i="50"/>
  <c r="C18101" i="50"/>
  <c r="B18101" i="50"/>
  <c r="D18100" i="50"/>
  <c r="C18100" i="50"/>
  <c r="B18100" i="50"/>
  <c r="D18099" i="50"/>
  <c r="C18099" i="50"/>
  <c r="B18099" i="50"/>
  <c r="D18098" i="50"/>
  <c r="C18098" i="50"/>
  <c r="B18098" i="50"/>
  <c r="D18097" i="50"/>
  <c r="C18097" i="50"/>
  <c r="B18097" i="50"/>
  <c r="D18096" i="50"/>
  <c r="C18096" i="50"/>
  <c r="B18096" i="50"/>
  <c r="D18095" i="50"/>
  <c r="C18095" i="50"/>
  <c r="B18095" i="50"/>
  <c r="D18094" i="50"/>
  <c r="C18094" i="50"/>
  <c r="B18094" i="50"/>
  <c r="D18093" i="50"/>
  <c r="C18093" i="50"/>
  <c r="B18093" i="50"/>
  <c r="D18092" i="50"/>
  <c r="C18092" i="50"/>
  <c r="B18092" i="50"/>
  <c r="D18091" i="50"/>
  <c r="C18091" i="50"/>
  <c r="B18091" i="50"/>
  <c r="D18090" i="50"/>
  <c r="C18090" i="50"/>
  <c r="B18090" i="50"/>
  <c r="D18089" i="50"/>
  <c r="C18089" i="50"/>
  <c r="B18089" i="50"/>
  <c r="D18088" i="50"/>
  <c r="C18088" i="50"/>
  <c r="B18088" i="50"/>
  <c r="D18087" i="50"/>
  <c r="C18087" i="50"/>
  <c r="B18087" i="50"/>
  <c r="D18086" i="50"/>
  <c r="C18086" i="50"/>
  <c r="B18086" i="50"/>
  <c r="D18085" i="50"/>
  <c r="C18085" i="50"/>
  <c r="B18085" i="50"/>
  <c r="D18084" i="50"/>
  <c r="C18084" i="50"/>
  <c r="B18084" i="50"/>
  <c r="D18083" i="50"/>
  <c r="C18083" i="50"/>
  <c r="B18083" i="50"/>
  <c r="D18082" i="50"/>
  <c r="C18082" i="50"/>
  <c r="B18082" i="50"/>
  <c r="D18081" i="50"/>
  <c r="C18081" i="50"/>
  <c r="B18081" i="50"/>
  <c r="D18080" i="50"/>
  <c r="C18080" i="50"/>
  <c r="B18080" i="50"/>
  <c r="D18079" i="50"/>
  <c r="C18079" i="50"/>
  <c r="B18079" i="50"/>
  <c r="D18078" i="50"/>
  <c r="C18078" i="50"/>
  <c r="B18078" i="50"/>
  <c r="D18077" i="50"/>
  <c r="C18077" i="50"/>
  <c r="B18077" i="50"/>
  <c r="D18076" i="50"/>
  <c r="C18076" i="50"/>
  <c r="B18076" i="50"/>
  <c r="D18075" i="50"/>
  <c r="C18075" i="50"/>
  <c r="B18075" i="50"/>
  <c r="D18074" i="50"/>
  <c r="C18074" i="50"/>
  <c r="B18074" i="50"/>
  <c r="D18073" i="50"/>
  <c r="C18073" i="50"/>
  <c r="B18073" i="50"/>
  <c r="D18072" i="50"/>
  <c r="C18072" i="50"/>
  <c r="B18072" i="50"/>
  <c r="D18071" i="50"/>
  <c r="C18071" i="50"/>
  <c r="B18071" i="50"/>
  <c r="D18070" i="50"/>
  <c r="C18070" i="50"/>
  <c r="B18070" i="50"/>
  <c r="D18069" i="50"/>
  <c r="C18069" i="50"/>
  <c r="B18069" i="50"/>
  <c r="D18068" i="50"/>
  <c r="C18068" i="50"/>
  <c r="B18068" i="50"/>
  <c r="D18067" i="50"/>
  <c r="C18067" i="50"/>
  <c r="B18067" i="50"/>
  <c r="D18066" i="50"/>
  <c r="C18066" i="50"/>
  <c r="B18066" i="50"/>
  <c r="D18065" i="50"/>
  <c r="C18065" i="50"/>
  <c r="B18065" i="50"/>
  <c r="D18064" i="50"/>
  <c r="C18064" i="50"/>
  <c r="B18064" i="50"/>
  <c r="D18063" i="50"/>
  <c r="C18063" i="50"/>
  <c r="B18063" i="50"/>
  <c r="D18062" i="50"/>
  <c r="C18062" i="50"/>
  <c r="B18062" i="50"/>
  <c r="D18061" i="50"/>
  <c r="C18061" i="50"/>
  <c r="B18061" i="50"/>
  <c r="D18060" i="50"/>
  <c r="C18060" i="50"/>
  <c r="B18060" i="50"/>
  <c r="D18059" i="50"/>
  <c r="C18059" i="50"/>
  <c r="B18059" i="50"/>
  <c r="D18058" i="50"/>
  <c r="C18058" i="50"/>
  <c r="B18058" i="50"/>
  <c r="D18057" i="50"/>
  <c r="C18057" i="50"/>
  <c r="B18057" i="50"/>
  <c r="D18056" i="50"/>
  <c r="C18056" i="50"/>
  <c r="B18056" i="50"/>
  <c r="D18055" i="50"/>
  <c r="C18055" i="50"/>
  <c r="B18055" i="50"/>
  <c r="D18054" i="50"/>
  <c r="C18054" i="50"/>
  <c r="B18054" i="50"/>
  <c r="D18053" i="50"/>
  <c r="C18053" i="50"/>
  <c r="B18053" i="50"/>
  <c r="D18052" i="50"/>
  <c r="C18052" i="50"/>
  <c r="B18052" i="50"/>
  <c r="D18051" i="50"/>
  <c r="C18051" i="50"/>
  <c r="B18051" i="50"/>
  <c r="D18050" i="50"/>
  <c r="C18050" i="50"/>
  <c r="B18050" i="50"/>
  <c r="D18049" i="50"/>
  <c r="C18049" i="50"/>
  <c r="B18049" i="50"/>
  <c r="D18048" i="50"/>
  <c r="C18048" i="50"/>
  <c r="B18048" i="50"/>
  <c r="D18047" i="50"/>
  <c r="C18047" i="50"/>
  <c r="B18047" i="50"/>
  <c r="D18046" i="50"/>
  <c r="C18046" i="50"/>
  <c r="B18046" i="50"/>
  <c r="D18045" i="50"/>
  <c r="C18045" i="50"/>
  <c r="B18045" i="50"/>
  <c r="D18044" i="50"/>
  <c r="C18044" i="50"/>
  <c r="B18044" i="50"/>
  <c r="D18043" i="50"/>
  <c r="C18043" i="50"/>
  <c r="B18043" i="50"/>
  <c r="D18042" i="50"/>
  <c r="C18042" i="50"/>
  <c r="B18042" i="50"/>
  <c r="D18041" i="50"/>
  <c r="C18041" i="50"/>
  <c r="B18041" i="50"/>
  <c r="D18040" i="50"/>
  <c r="C18040" i="50"/>
  <c r="B18040" i="50"/>
  <c r="D18039" i="50"/>
  <c r="C18039" i="50"/>
  <c r="B18039" i="50"/>
  <c r="D18038" i="50"/>
  <c r="C18038" i="50"/>
  <c r="B18038" i="50"/>
  <c r="D18037" i="50"/>
  <c r="C18037" i="50"/>
  <c r="B18037" i="50"/>
  <c r="D18036" i="50"/>
  <c r="C18036" i="50"/>
  <c r="B18036" i="50"/>
  <c r="D18035" i="50"/>
  <c r="C18035" i="50"/>
  <c r="B18035" i="50"/>
  <c r="D18034" i="50"/>
  <c r="C18034" i="50"/>
  <c r="B18034" i="50"/>
  <c r="D18033" i="50"/>
  <c r="C18033" i="50"/>
  <c r="B18033" i="50"/>
  <c r="D18032" i="50"/>
  <c r="C18032" i="50"/>
  <c r="B18032" i="50"/>
  <c r="D18031" i="50"/>
  <c r="C18031" i="50"/>
  <c r="B18031" i="50"/>
  <c r="D18030" i="50"/>
  <c r="C18030" i="50"/>
  <c r="B18030" i="50"/>
  <c r="D18029" i="50"/>
  <c r="C18029" i="50"/>
  <c r="B18029" i="50"/>
  <c r="D18028" i="50"/>
  <c r="C18028" i="50"/>
  <c r="B18028" i="50"/>
  <c r="D18027" i="50"/>
  <c r="C18027" i="50"/>
  <c r="B18027" i="50"/>
  <c r="D18026" i="50"/>
  <c r="C18026" i="50"/>
  <c r="B18026" i="50"/>
  <c r="D18025" i="50"/>
  <c r="C18025" i="50"/>
  <c r="B18025" i="50"/>
  <c r="D18024" i="50"/>
  <c r="C18024" i="50"/>
  <c r="B18024" i="50"/>
  <c r="D18023" i="50"/>
  <c r="C18023" i="50"/>
  <c r="B18023" i="50"/>
  <c r="D18022" i="50"/>
  <c r="C18022" i="50"/>
  <c r="B18022" i="50"/>
  <c r="D18021" i="50"/>
  <c r="C18021" i="50"/>
  <c r="B18021" i="50"/>
  <c r="D18020" i="50"/>
  <c r="C18020" i="50"/>
  <c r="B18020" i="50"/>
  <c r="D18019" i="50"/>
  <c r="C18019" i="50"/>
  <c r="B18019" i="50"/>
  <c r="D18018" i="50"/>
  <c r="C18018" i="50"/>
  <c r="B18018" i="50"/>
  <c r="D18017" i="50"/>
  <c r="C18017" i="50"/>
  <c r="B18017" i="50"/>
  <c r="D18016" i="50"/>
  <c r="C18016" i="50"/>
  <c r="B18016" i="50"/>
  <c r="D18015" i="50"/>
  <c r="C18015" i="50"/>
  <c r="B18015" i="50"/>
  <c r="D18014" i="50"/>
  <c r="C18014" i="50"/>
  <c r="B18014" i="50"/>
  <c r="D18013" i="50"/>
  <c r="C18013" i="50"/>
  <c r="B18013" i="50"/>
  <c r="D18012" i="50"/>
  <c r="C18012" i="50"/>
  <c r="B18012" i="50"/>
  <c r="D18011" i="50"/>
  <c r="C18011" i="50"/>
  <c r="B18011" i="50"/>
  <c r="D18010" i="50"/>
  <c r="C18010" i="50"/>
  <c r="B18010" i="50"/>
  <c r="D18009" i="50"/>
  <c r="C18009" i="50"/>
  <c r="B18009" i="50"/>
  <c r="D18008" i="50"/>
  <c r="C18008" i="50"/>
  <c r="B18008" i="50"/>
  <c r="D18007" i="50"/>
  <c r="C18007" i="50"/>
  <c r="B18007" i="50"/>
  <c r="D18006" i="50"/>
  <c r="C18006" i="50"/>
  <c r="B18006" i="50"/>
  <c r="D18005" i="50"/>
  <c r="C18005" i="50"/>
  <c r="B18005" i="50"/>
  <c r="D18004" i="50"/>
  <c r="C18004" i="50"/>
  <c r="B18004" i="50"/>
  <c r="D18003" i="50"/>
  <c r="C18003" i="50"/>
  <c r="B18003" i="50"/>
  <c r="D18002" i="50"/>
  <c r="C18002" i="50"/>
  <c r="B18002" i="50"/>
  <c r="D18001" i="50"/>
  <c r="C18001" i="50"/>
  <c r="B18001" i="50"/>
  <c r="D18000" i="50"/>
  <c r="C18000" i="50"/>
  <c r="B18000" i="50"/>
  <c r="D17999" i="50"/>
  <c r="C17999" i="50"/>
  <c r="B17999" i="50"/>
  <c r="D17998" i="50"/>
  <c r="C17998" i="50"/>
  <c r="B17998" i="50"/>
  <c r="D17997" i="50"/>
  <c r="C17997" i="50"/>
  <c r="B17997" i="50"/>
  <c r="D17996" i="50"/>
  <c r="C17996" i="50"/>
  <c r="B17996" i="50"/>
  <c r="D17995" i="50"/>
  <c r="C17995" i="50"/>
  <c r="B17995" i="50"/>
  <c r="D17994" i="50"/>
  <c r="C17994" i="50"/>
  <c r="B17994" i="50"/>
  <c r="D17993" i="50"/>
  <c r="C17993" i="50"/>
  <c r="B17993" i="50"/>
  <c r="D17992" i="50"/>
  <c r="C17992" i="50"/>
  <c r="B17992" i="50"/>
  <c r="D17991" i="50"/>
  <c r="C17991" i="50"/>
  <c r="B17991" i="50"/>
  <c r="D17990" i="50"/>
  <c r="C17990" i="50"/>
  <c r="B17990" i="50"/>
  <c r="D17989" i="50"/>
  <c r="C17989" i="50"/>
  <c r="B17989" i="50"/>
  <c r="D17988" i="50"/>
  <c r="C17988" i="50"/>
  <c r="B17988" i="50"/>
  <c r="D17987" i="50"/>
  <c r="C17987" i="50"/>
  <c r="B17987" i="50"/>
  <c r="D17986" i="50"/>
  <c r="C17986" i="50"/>
  <c r="B17986" i="50"/>
  <c r="D17985" i="50"/>
  <c r="C17985" i="50"/>
  <c r="B17985" i="50"/>
  <c r="D17984" i="50"/>
  <c r="C17984" i="50"/>
  <c r="B17984" i="50"/>
  <c r="D17983" i="50"/>
  <c r="C17983" i="50"/>
  <c r="B17983" i="50"/>
  <c r="D17982" i="50"/>
  <c r="C17982" i="50"/>
  <c r="B17982" i="50"/>
  <c r="D17981" i="50"/>
  <c r="C17981" i="50"/>
  <c r="B17981" i="50"/>
  <c r="D17980" i="50"/>
  <c r="C17980" i="50"/>
  <c r="B17980" i="50"/>
  <c r="D17979" i="50"/>
  <c r="C17979" i="50"/>
  <c r="B17979" i="50"/>
  <c r="D17978" i="50"/>
  <c r="C17978" i="50"/>
  <c r="B17978" i="50"/>
  <c r="D17977" i="50"/>
  <c r="C17977" i="50"/>
  <c r="B17977" i="50"/>
  <c r="D17976" i="50"/>
  <c r="C17976" i="50"/>
  <c r="B17976" i="50"/>
  <c r="D17975" i="50"/>
  <c r="C17975" i="50"/>
  <c r="B17975" i="50"/>
  <c r="D17974" i="50"/>
  <c r="C17974" i="50"/>
  <c r="B17974" i="50"/>
  <c r="D17973" i="50"/>
  <c r="C17973" i="50"/>
  <c r="B17973" i="50"/>
  <c r="D17972" i="50"/>
  <c r="C17972" i="50"/>
  <c r="B17972" i="50"/>
  <c r="D17971" i="50"/>
  <c r="C17971" i="50"/>
  <c r="B17971" i="50"/>
  <c r="D17970" i="50"/>
  <c r="C17970" i="50"/>
  <c r="B17970" i="50"/>
  <c r="D17969" i="50"/>
  <c r="C17969" i="50"/>
  <c r="B17969" i="50"/>
  <c r="D17968" i="50"/>
  <c r="C17968" i="50"/>
  <c r="B17968" i="50"/>
  <c r="D17967" i="50"/>
  <c r="C17967" i="50"/>
  <c r="B17967" i="50"/>
  <c r="D17966" i="50"/>
  <c r="C17966" i="50"/>
  <c r="B17966" i="50"/>
  <c r="D17965" i="50"/>
  <c r="C17965" i="50"/>
  <c r="B17965" i="50"/>
  <c r="D17964" i="50"/>
  <c r="C17964" i="50"/>
  <c r="B17964" i="50"/>
  <c r="D17963" i="50"/>
  <c r="C17963" i="50"/>
  <c r="B17963" i="50"/>
  <c r="D17962" i="50"/>
  <c r="C17962" i="50"/>
  <c r="B17962" i="50"/>
  <c r="D17961" i="50"/>
  <c r="C17961" i="50"/>
  <c r="B17961" i="50"/>
  <c r="D17960" i="50"/>
  <c r="C17960" i="50"/>
  <c r="B17960" i="50"/>
  <c r="D17959" i="50"/>
  <c r="C17959" i="50"/>
  <c r="B17959" i="50"/>
  <c r="D17958" i="50"/>
  <c r="C17958" i="50"/>
  <c r="B17958" i="50"/>
  <c r="D17957" i="50"/>
  <c r="C17957" i="50"/>
  <c r="B17957" i="50"/>
  <c r="D17956" i="50"/>
  <c r="C17956" i="50"/>
  <c r="B17956" i="50"/>
  <c r="D17955" i="50"/>
  <c r="C17955" i="50"/>
  <c r="B17955" i="50"/>
  <c r="D17954" i="50"/>
  <c r="C17954" i="50"/>
  <c r="B17954" i="50"/>
  <c r="D17953" i="50"/>
  <c r="C17953" i="50"/>
  <c r="B17953" i="50"/>
  <c r="D17952" i="50"/>
  <c r="C17952" i="50"/>
  <c r="B17952" i="50"/>
  <c r="D17951" i="50"/>
  <c r="C17951" i="50"/>
  <c r="B17951" i="50"/>
  <c r="D17950" i="50"/>
  <c r="C17950" i="50"/>
  <c r="B17950" i="50"/>
  <c r="D17949" i="50"/>
  <c r="C17949" i="50"/>
  <c r="B17949" i="50"/>
  <c r="D17948" i="50"/>
  <c r="C17948" i="50"/>
  <c r="B17948" i="50"/>
  <c r="D17947" i="50"/>
  <c r="C17947" i="50"/>
  <c r="B17947" i="50"/>
  <c r="D17946" i="50"/>
  <c r="C17946" i="50"/>
  <c r="B17946" i="50"/>
  <c r="D17945" i="50"/>
  <c r="C17945" i="50"/>
  <c r="B17945" i="50"/>
  <c r="D17944" i="50"/>
  <c r="C17944" i="50"/>
  <c r="B17944" i="50"/>
  <c r="D17943" i="50"/>
  <c r="C17943" i="50"/>
  <c r="B17943" i="50"/>
  <c r="D17942" i="50"/>
  <c r="C17942" i="50"/>
  <c r="B17942" i="50"/>
  <c r="D17941" i="50"/>
  <c r="C17941" i="50"/>
  <c r="B17941" i="50"/>
  <c r="D17940" i="50"/>
  <c r="C17940" i="50"/>
  <c r="B17940" i="50"/>
  <c r="D17939" i="50"/>
  <c r="C17939" i="50"/>
  <c r="B17939" i="50"/>
  <c r="D17938" i="50"/>
  <c r="C17938" i="50"/>
  <c r="B17938" i="50"/>
  <c r="D17937" i="50"/>
  <c r="C17937" i="50"/>
  <c r="B17937" i="50"/>
  <c r="D17936" i="50"/>
  <c r="C17936" i="50"/>
  <c r="B17936" i="50"/>
  <c r="D17935" i="50"/>
  <c r="C17935" i="50"/>
  <c r="B17935" i="50"/>
  <c r="D17934" i="50"/>
  <c r="C17934" i="50"/>
  <c r="B17934" i="50"/>
  <c r="D17933" i="50"/>
  <c r="C17933" i="50"/>
  <c r="B17933" i="50"/>
  <c r="D17932" i="50"/>
  <c r="C17932" i="50"/>
  <c r="B17932" i="50"/>
  <c r="D17931" i="50"/>
  <c r="C17931" i="50"/>
  <c r="B17931" i="50"/>
  <c r="D17930" i="50"/>
  <c r="C17930" i="50"/>
  <c r="B17930" i="50"/>
  <c r="D17929" i="50"/>
  <c r="C17929" i="50"/>
  <c r="B17929" i="50"/>
  <c r="D17928" i="50"/>
  <c r="C17928" i="50"/>
  <c r="B17928" i="50"/>
  <c r="D17927" i="50"/>
  <c r="C17927" i="50"/>
  <c r="B17927" i="50"/>
  <c r="D17926" i="50"/>
  <c r="C17926" i="50"/>
  <c r="B17926" i="50"/>
  <c r="D17925" i="50"/>
  <c r="C17925" i="50"/>
  <c r="B17925" i="50"/>
  <c r="D17924" i="50"/>
  <c r="C17924" i="50"/>
  <c r="B17924" i="50"/>
  <c r="D17923" i="50"/>
  <c r="C17923" i="50"/>
  <c r="B17923" i="50"/>
  <c r="D17922" i="50"/>
  <c r="C17922" i="50"/>
  <c r="B17922" i="50"/>
  <c r="D17921" i="50"/>
  <c r="C17921" i="50"/>
  <c r="B17921" i="50"/>
  <c r="D17920" i="50"/>
  <c r="C17920" i="50"/>
  <c r="B17920" i="50"/>
  <c r="D17919" i="50"/>
  <c r="C17919" i="50"/>
  <c r="B17919" i="50"/>
  <c r="D17918" i="50"/>
  <c r="C17918" i="50"/>
  <c r="B17918" i="50"/>
  <c r="D17917" i="50"/>
  <c r="C17917" i="50"/>
  <c r="B17917" i="50"/>
  <c r="D17916" i="50"/>
  <c r="C17916" i="50"/>
  <c r="B17916" i="50"/>
  <c r="D17915" i="50"/>
  <c r="C17915" i="50"/>
  <c r="B17915" i="50"/>
  <c r="D17914" i="50"/>
  <c r="C17914" i="50"/>
  <c r="B17914" i="50"/>
  <c r="D17913" i="50"/>
  <c r="C17913" i="50"/>
  <c r="B17913" i="50"/>
  <c r="D17912" i="50"/>
  <c r="C17912" i="50"/>
  <c r="B17912" i="50"/>
  <c r="D17911" i="50"/>
  <c r="C17911" i="50"/>
  <c r="B17911" i="50"/>
  <c r="D17910" i="50"/>
  <c r="C17910" i="50"/>
  <c r="B17910" i="50"/>
  <c r="D17909" i="50"/>
  <c r="C17909" i="50"/>
  <c r="B17909" i="50"/>
  <c r="D17908" i="50"/>
  <c r="C17908" i="50"/>
  <c r="B17908" i="50"/>
  <c r="D17907" i="50"/>
  <c r="C17907" i="50"/>
  <c r="B17907" i="50"/>
  <c r="D17906" i="50"/>
  <c r="C17906" i="50"/>
  <c r="B17906" i="50"/>
  <c r="D17905" i="50"/>
  <c r="C17905" i="50"/>
  <c r="B17905" i="50"/>
  <c r="D17904" i="50"/>
  <c r="C17904" i="50"/>
  <c r="B17904" i="50"/>
  <c r="D17903" i="50"/>
  <c r="C17903" i="50"/>
  <c r="B17903" i="50"/>
  <c r="D17902" i="50"/>
  <c r="C17902" i="50"/>
  <c r="B17902" i="50"/>
  <c r="D17901" i="50"/>
  <c r="C17901" i="50"/>
  <c r="B17901" i="50"/>
  <c r="D17900" i="50"/>
  <c r="C17900" i="50"/>
  <c r="B17900" i="50"/>
  <c r="D17899" i="50"/>
  <c r="C17899" i="50"/>
  <c r="B17899" i="50"/>
  <c r="D17898" i="50"/>
  <c r="C17898" i="50"/>
  <c r="B17898" i="50"/>
  <c r="D17897" i="50"/>
  <c r="C17897" i="50"/>
  <c r="B17897" i="50"/>
  <c r="D17896" i="50"/>
  <c r="C17896" i="50"/>
  <c r="B17896" i="50"/>
  <c r="D17895" i="50"/>
  <c r="C17895" i="50"/>
  <c r="B17895" i="50"/>
  <c r="D17894" i="50"/>
  <c r="C17894" i="50"/>
  <c r="B17894" i="50"/>
  <c r="D17893" i="50"/>
  <c r="C17893" i="50"/>
  <c r="B17893" i="50"/>
  <c r="D17892" i="50"/>
  <c r="C17892" i="50"/>
  <c r="B17892" i="50"/>
  <c r="D17891" i="50"/>
  <c r="C17891" i="50"/>
  <c r="B17891" i="50"/>
  <c r="D17890" i="50"/>
  <c r="C17890" i="50"/>
  <c r="B17890" i="50"/>
  <c r="D17889" i="50"/>
  <c r="C17889" i="50"/>
  <c r="B17889" i="50"/>
  <c r="D17888" i="50"/>
  <c r="C17888" i="50"/>
  <c r="B17888" i="50"/>
  <c r="D17887" i="50"/>
  <c r="C17887" i="50"/>
  <c r="B17887" i="50"/>
  <c r="D17886" i="50"/>
  <c r="C17886" i="50"/>
  <c r="B17886" i="50"/>
  <c r="D17885" i="50"/>
  <c r="C17885" i="50"/>
  <c r="B17885" i="50"/>
  <c r="D17884" i="50"/>
  <c r="C17884" i="50"/>
  <c r="B17884" i="50"/>
  <c r="D17883" i="50"/>
  <c r="C17883" i="50"/>
  <c r="B17883" i="50"/>
  <c r="D17882" i="50"/>
  <c r="C17882" i="50"/>
  <c r="B17882" i="50"/>
  <c r="D17881" i="50"/>
  <c r="C17881" i="50"/>
  <c r="B17881" i="50"/>
  <c r="D17880" i="50"/>
  <c r="C17880" i="50"/>
  <c r="B17880" i="50"/>
  <c r="D17879" i="50"/>
  <c r="C17879" i="50"/>
  <c r="B17879" i="50"/>
  <c r="D17878" i="50"/>
  <c r="C17878" i="50"/>
  <c r="B17878" i="50"/>
  <c r="D17877" i="50"/>
  <c r="C17877" i="50"/>
  <c r="B17877" i="50"/>
  <c r="D17876" i="50"/>
  <c r="C17876" i="50"/>
  <c r="B17876" i="50"/>
  <c r="D17875" i="50"/>
  <c r="C17875" i="50"/>
  <c r="B17875" i="50"/>
  <c r="D17874" i="50"/>
  <c r="C17874" i="50"/>
  <c r="B17874" i="50"/>
  <c r="D17873" i="50"/>
  <c r="C17873" i="50"/>
  <c r="B17873" i="50"/>
  <c r="D17872" i="50"/>
  <c r="C17872" i="50"/>
  <c r="B17872" i="50"/>
  <c r="D17871" i="50"/>
  <c r="C17871" i="50"/>
  <c r="B17871" i="50"/>
  <c r="D17870" i="50"/>
  <c r="C17870" i="50"/>
  <c r="B17870" i="50"/>
  <c r="D17869" i="50"/>
  <c r="C17869" i="50"/>
  <c r="B17869" i="50"/>
  <c r="D17868" i="50"/>
  <c r="C17868" i="50"/>
  <c r="B17868" i="50"/>
  <c r="D17867" i="50"/>
  <c r="C17867" i="50"/>
  <c r="B17867" i="50"/>
  <c r="D17866" i="50"/>
  <c r="C17866" i="50"/>
  <c r="B17866" i="50"/>
  <c r="D17865" i="50"/>
  <c r="C17865" i="50"/>
  <c r="B17865" i="50"/>
  <c r="D17864" i="50"/>
  <c r="C17864" i="50"/>
  <c r="B17864" i="50"/>
  <c r="D17863" i="50"/>
  <c r="C17863" i="50"/>
  <c r="B17863" i="50"/>
  <c r="D17862" i="50"/>
  <c r="C17862" i="50"/>
  <c r="B17862" i="50"/>
  <c r="D17861" i="50"/>
  <c r="C17861" i="50"/>
  <c r="B17861" i="50"/>
  <c r="D17860" i="50"/>
  <c r="C17860" i="50"/>
  <c r="B17860" i="50"/>
  <c r="D17859" i="50"/>
  <c r="C17859" i="50"/>
  <c r="B17859" i="50"/>
  <c r="D17858" i="50"/>
  <c r="C17858" i="50"/>
  <c r="B17858" i="50"/>
  <c r="D17857" i="50"/>
  <c r="C17857" i="50"/>
  <c r="B17857" i="50"/>
  <c r="D17856" i="50"/>
  <c r="C17856" i="50"/>
  <c r="B17856" i="50"/>
  <c r="D17855" i="50"/>
  <c r="C17855" i="50"/>
  <c r="B17855" i="50"/>
  <c r="D17854" i="50"/>
  <c r="C17854" i="50"/>
  <c r="B17854" i="50"/>
  <c r="D17853" i="50"/>
  <c r="C17853" i="50"/>
  <c r="B17853" i="50"/>
  <c r="D17852" i="50"/>
  <c r="C17852" i="50"/>
  <c r="B17852" i="50"/>
  <c r="D17851" i="50"/>
  <c r="C17851" i="50"/>
  <c r="B17851" i="50"/>
  <c r="D17850" i="50"/>
  <c r="C17850" i="50"/>
  <c r="B17850" i="50"/>
  <c r="D17849" i="50"/>
  <c r="C17849" i="50"/>
  <c r="B17849" i="50"/>
  <c r="D17848" i="50"/>
  <c r="C17848" i="50"/>
  <c r="B17848" i="50"/>
  <c r="D17847" i="50"/>
  <c r="C17847" i="50"/>
  <c r="B17847" i="50"/>
  <c r="D17846" i="50"/>
  <c r="C17846" i="50"/>
  <c r="B17846" i="50"/>
  <c r="D17845" i="50"/>
  <c r="C17845" i="50"/>
  <c r="B17845" i="50"/>
  <c r="D17844" i="50"/>
  <c r="C17844" i="50"/>
  <c r="B17844" i="50"/>
  <c r="D17843" i="50"/>
  <c r="C17843" i="50"/>
  <c r="B17843" i="50"/>
  <c r="D17842" i="50"/>
  <c r="C17842" i="50"/>
  <c r="B17842" i="50"/>
  <c r="D17841" i="50"/>
  <c r="C17841" i="50"/>
  <c r="B17841" i="50"/>
  <c r="D17840" i="50"/>
  <c r="C17840" i="50"/>
  <c r="B17840" i="50"/>
  <c r="D17839" i="50"/>
  <c r="C17839" i="50"/>
  <c r="B17839" i="50"/>
  <c r="D17838" i="50"/>
  <c r="C17838" i="50"/>
  <c r="B17838" i="50"/>
  <c r="D17837" i="50"/>
  <c r="C17837" i="50"/>
  <c r="B17837" i="50"/>
  <c r="D17836" i="50"/>
  <c r="C17836" i="50"/>
  <c r="B17836" i="50"/>
  <c r="D17835" i="50"/>
  <c r="C17835" i="50"/>
  <c r="B17835" i="50"/>
  <c r="D17834" i="50"/>
  <c r="C17834" i="50"/>
  <c r="B17834" i="50"/>
  <c r="D17833" i="50"/>
  <c r="C17833" i="50"/>
  <c r="B17833" i="50"/>
  <c r="D17832" i="50"/>
  <c r="C17832" i="50"/>
  <c r="B17832" i="50"/>
  <c r="D17831" i="50"/>
  <c r="C17831" i="50"/>
  <c r="B17831" i="50"/>
  <c r="D17830" i="50"/>
  <c r="C17830" i="50"/>
  <c r="B17830" i="50"/>
  <c r="D17829" i="50"/>
  <c r="C17829" i="50"/>
  <c r="B17829" i="50"/>
  <c r="D17828" i="50"/>
  <c r="C17828" i="50"/>
  <c r="B17828" i="50"/>
  <c r="D17827" i="50"/>
  <c r="C17827" i="50"/>
  <c r="B17827" i="50"/>
  <c r="D17826" i="50"/>
  <c r="C17826" i="50"/>
  <c r="B17826" i="50"/>
  <c r="D17825" i="50"/>
  <c r="C17825" i="50"/>
  <c r="B17825" i="50"/>
  <c r="D17824" i="50"/>
  <c r="C17824" i="50"/>
  <c r="B17824" i="50"/>
  <c r="D17823" i="50"/>
  <c r="C17823" i="50"/>
  <c r="B17823" i="50"/>
  <c r="D17822" i="50"/>
  <c r="C17822" i="50"/>
  <c r="B17822" i="50"/>
  <c r="D17821" i="50"/>
  <c r="C17821" i="50"/>
  <c r="B17821" i="50"/>
  <c r="D17820" i="50"/>
  <c r="C17820" i="50"/>
  <c r="B17820" i="50"/>
  <c r="D17819" i="50"/>
  <c r="C17819" i="50"/>
  <c r="B17819" i="50"/>
  <c r="D17818" i="50"/>
  <c r="C17818" i="50"/>
  <c r="B17818" i="50"/>
  <c r="D17817" i="50"/>
  <c r="C17817" i="50"/>
  <c r="B17817" i="50"/>
  <c r="D17816" i="50"/>
  <c r="C17816" i="50"/>
  <c r="B17816" i="50"/>
  <c r="D17815" i="50"/>
  <c r="C17815" i="50"/>
  <c r="B17815" i="50"/>
  <c r="D17814" i="50"/>
  <c r="C17814" i="50"/>
  <c r="B17814" i="50"/>
  <c r="D17813" i="50"/>
  <c r="C17813" i="50"/>
  <c r="B17813" i="50"/>
  <c r="D17812" i="50"/>
  <c r="C17812" i="50"/>
  <c r="B17812" i="50"/>
  <c r="D17811" i="50"/>
  <c r="C17811" i="50"/>
  <c r="B17811" i="50"/>
  <c r="D17810" i="50"/>
  <c r="C17810" i="50"/>
  <c r="B17810" i="50"/>
  <c r="D17809" i="50"/>
  <c r="C17809" i="50"/>
  <c r="B17809" i="50"/>
  <c r="D17808" i="50"/>
  <c r="C17808" i="50"/>
  <c r="B17808" i="50"/>
  <c r="D17807" i="50"/>
  <c r="C17807" i="50"/>
  <c r="B17807" i="50"/>
  <c r="D17806" i="50"/>
  <c r="C17806" i="50"/>
  <c r="B17806" i="50"/>
  <c r="D17805" i="50"/>
  <c r="C17805" i="50"/>
  <c r="B17805" i="50"/>
  <c r="D17804" i="50"/>
  <c r="C17804" i="50"/>
  <c r="B17804" i="50"/>
  <c r="D17803" i="50"/>
  <c r="C17803" i="50"/>
  <c r="B17803" i="50"/>
  <c r="D17802" i="50"/>
  <c r="C17802" i="50"/>
  <c r="B17802" i="50"/>
  <c r="D17801" i="50"/>
  <c r="C17801" i="50"/>
  <c r="B17801" i="50"/>
  <c r="D17800" i="50"/>
  <c r="C17800" i="50"/>
  <c r="B17800" i="50"/>
  <c r="D17799" i="50"/>
  <c r="C17799" i="50"/>
  <c r="B17799" i="50"/>
  <c r="D17798" i="50"/>
  <c r="C17798" i="50"/>
  <c r="B17798" i="50"/>
  <c r="D17797" i="50"/>
  <c r="C17797" i="50"/>
  <c r="B17797" i="50"/>
  <c r="D17796" i="50"/>
  <c r="C17796" i="50"/>
  <c r="B17796" i="50"/>
  <c r="D17795" i="50"/>
  <c r="C17795" i="50"/>
  <c r="B17795" i="50"/>
  <c r="D17794" i="50"/>
  <c r="C17794" i="50"/>
  <c r="B17794" i="50"/>
  <c r="D17793" i="50"/>
  <c r="C17793" i="50"/>
  <c r="B17793" i="50"/>
  <c r="D17792" i="50"/>
  <c r="C17792" i="50"/>
  <c r="B17792" i="50"/>
  <c r="D17791" i="50"/>
  <c r="C17791" i="50"/>
  <c r="B17791" i="50"/>
  <c r="D17790" i="50"/>
  <c r="C17790" i="50"/>
  <c r="B17790" i="50"/>
  <c r="D17789" i="50"/>
  <c r="C17789" i="50"/>
  <c r="B17789" i="50"/>
  <c r="D17788" i="50"/>
  <c r="C17788" i="50"/>
  <c r="B17788" i="50"/>
  <c r="D17787" i="50"/>
  <c r="C17787" i="50"/>
  <c r="B17787" i="50"/>
  <c r="D17786" i="50"/>
  <c r="C17786" i="50"/>
  <c r="B17786" i="50"/>
  <c r="D17785" i="50"/>
  <c r="C17785" i="50"/>
  <c r="B17785" i="50"/>
  <c r="D17784" i="50"/>
  <c r="C17784" i="50"/>
  <c r="B17784" i="50"/>
  <c r="D17783" i="50"/>
  <c r="C17783" i="50"/>
  <c r="B17783" i="50"/>
  <c r="D17782" i="50"/>
  <c r="C17782" i="50"/>
  <c r="B17782" i="50"/>
  <c r="D17781" i="50"/>
  <c r="C17781" i="50"/>
  <c r="B17781" i="50"/>
  <c r="D17780" i="50"/>
  <c r="C17780" i="50"/>
  <c r="B17780" i="50"/>
  <c r="D17779" i="50"/>
  <c r="C17779" i="50"/>
  <c r="B17779" i="50"/>
  <c r="D17778" i="50"/>
  <c r="C17778" i="50"/>
  <c r="B17778" i="50"/>
  <c r="D17777" i="50"/>
  <c r="C17777" i="50"/>
  <c r="B17777" i="50"/>
  <c r="D17776" i="50"/>
  <c r="C17776" i="50"/>
  <c r="B17776" i="50"/>
  <c r="D17775" i="50"/>
  <c r="C17775" i="50"/>
  <c r="B17775" i="50"/>
  <c r="D17774" i="50"/>
  <c r="C17774" i="50"/>
  <c r="B17774" i="50"/>
  <c r="D17773" i="50"/>
  <c r="C17773" i="50"/>
  <c r="B17773" i="50"/>
  <c r="D17772" i="50"/>
  <c r="C17772" i="50"/>
  <c r="B17772" i="50"/>
  <c r="D17771" i="50"/>
  <c r="C17771" i="50"/>
  <c r="B17771" i="50"/>
  <c r="D17770" i="50"/>
  <c r="C17770" i="50"/>
  <c r="B17770" i="50"/>
  <c r="D17769" i="50"/>
  <c r="C17769" i="50"/>
  <c r="B17769" i="50"/>
  <c r="D17768" i="50"/>
  <c r="C17768" i="50"/>
  <c r="B17768" i="50"/>
  <c r="D17767" i="50"/>
  <c r="C17767" i="50"/>
  <c r="B17767" i="50"/>
  <c r="D17766" i="50"/>
  <c r="C17766" i="50"/>
  <c r="B17766" i="50"/>
  <c r="D17765" i="50"/>
  <c r="C17765" i="50"/>
  <c r="B17765" i="50"/>
  <c r="D17764" i="50"/>
  <c r="C17764" i="50"/>
  <c r="B17764" i="50"/>
  <c r="D17763" i="50"/>
  <c r="C17763" i="50"/>
  <c r="B17763" i="50"/>
  <c r="D17762" i="50"/>
  <c r="C17762" i="50"/>
  <c r="B17762" i="50"/>
  <c r="D17761" i="50"/>
  <c r="C17761" i="50"/>
  <c r="B17761" i="50"/>
  <c r="D17760" i="50"/>
  <c r="C17760" i="50"/>
  <c r="B17760" i="50"/>
  <c r="D17759" i="50"/>
  <c r="C17759" i="50"/>
  <c r="B17759" i="50"/>
  <c r="D17758" i="50"/>
  <c r="C17758" i="50"/>
  <c r="B17758" i="50"/>
  <c r="D17757" i="50"/>
  <c r="C17757" i="50"/>
  <c r="B17757" i="50"/>
  <c r="D17756" i="50"/>
  <c r="C17756" i="50"/>
  <c r="B17756" i="50"/>
  <c r="D17755" i="50"/>
  <c r="C17755" i="50"/>
  <c r="B17755" i="50"/>
  <c r="D17754" i="50"/>
  <c r="C17754" i="50"/>
  <c r="B17754" i="50"/>
  <c r="D17753" i="50"/>
  <c r="C17753" i="50"/>
  <c r="B17753" i="50"/>
  <c r="D17752" i="50"/>
  <c r="C17752" i="50"/>
  <c r="B17752" i="50"/>
  <c r="D17751" i="50"/>
  <c r="C17751" i="50"/>
  <c r="B17751" i="50"/>
  <c r="D17750" i="50"/>
  <c r="C17750" i="50"/>
  <c r="B17750" i="50"/>
  <c r="D17749" i="50"/>
  <c r="C17749" i="50"/>
  <c r="B17749" i="50"/>
  <c r="D17748" i="50"/>
  <c r="C17748" i="50"/>
  <c r="B17748" i="50"/>
  <c r="D17747" i="50"/>
  <c r="C17747" i="50"/>
  <c r="B17747" i="50"/>
  <c r="D17746" i="50"/>
  <c r="C17746" i="50"/>
  <c r="B17746" i="50"/>
  <c r="D17745" i="50"/>
  <c r="C17745" i="50"/>
  <c r="B17745" i="50"/>
  <c r="D17744" i="50"/>
  <c r="C17744" i="50"/>
  <c r="B17744" i="50"/>
  <c r="D17743" i="50"/>
  <c r="C17743" i="50"/>
  <c r="B17743" i="50"/>
  <c r="D17742" i="50"/>
  <c r="C17742" i="50"/>
  <c r="B17742" i="50"/>
  <c r="D17741" i="50"/>
  <c r="C17741" i="50"/>
  <c r="B17741" i="50"/>
  <c r="D17740" i="50"/>
  <c r="C17740" i="50"/>
  <c r="B17740" i="50"/>
  <c r="D17739" i="50"/>
  <c r="C17739" i="50"/>
  <c r="B17739" i="50"/>
  <c r="D17738" i="50"/>
  <c r="C17738" i="50"/>
  <c r="B17738" i="50"/>
  <c r="D17737" i="50"/>
  <c r="C17737" i="50"/>
  <c r="B17737" i="50"/>
  <c r="D17736" i="50"/>
  <c r="C17736" i="50"/>
  <c r="B17736" i="50"/>
  <c r="D17735" i="50"/>
  <c r="C17735" i="50"/>
  <c r="B17735" i="50"/>
  <c r="D17734" i="50"/>
  <c r="C17734" i="50"/>
  <c r="B17734" i="50"/>
  <c r="D17733" i="50"/>
  <c r="C17733" i="50"/>
  <c r="B17733" i="50"/>
  <c r="D17732" i="50"/>
  <c r="C17732" i="50"/>
  <c r="B17732" i="50"/>
  <c r="D17731" i="50"/>
  <c r="C17731" i="50"/>
  <c r="B17731" i="50"/>
  <c r="D17730" i="50"/>
  <c r="C17730" i="50"/>
  <c r="B17730" i="50"/>
  <c r="D17729" i="50"/>
  <c r="C17729" i="50"/>
  <c r="B17729" i="50"/>
  <c r="D17728" i="50"/>
  <c r="C17728" i="50"/>
  <c r="B17728" i="50"/>
  <c r="D17727" i="50"/>
  <c r="C17727" i="50"/>
  <c r="B17727" i="50"/>
  <c r="D17726" i="50"/>
  <c r="C17726" i="50"/>
  <c r="B17726" i="50"/>
  <c r="D17725" i="50"/>
  <c r="C17725" i="50"/>
  <c r="B17725" i="50"/>
  <c r="D17724" i="50"/>
  <c r="C17724" i="50"/>
  <c r="B17724" i="50"/>
  <c r="D17723" i="50"/>
  <c r="C17723" i="50"/>
  <c r="B17723" i="50"/>
  <c r="D17722" i="50"/>
  <c r="C17722" i="50"/>
  <c r="B17722" i="50"/>
  <c r="D17721" i="50"/>
  <c r="C17721" i="50"/>
  <c r="B17721" i="50"/>
  <c r="D17720" i="50"/>
  <c r="C17720" i="50"/>
  <c r="B17720" i="50"/>
  <c r="D17719" i="50"/>
  <c r="C17719" i="50"/>
  <c r="B17719" i="50"/>
  <c r="D17718" i="50"/>
  <c r="C17718" i="50"/>
  <c r="B17718" i="50"/>
  <c r="D17717" i="50"/>
  <c r="C17717" i="50"/>
  <c r="B17717" i="50"/>
  <c r="D17716" i="50"/>
  <c r="C17716" i="50"/>
  <c r="B17716" i="50"/>
  <c r="D17715" i="50"/>
  <c r="C17715" i="50"/>
  <c r="B17715" i="50"/>
  <c r="D17714" i="50"/>
  <c r="C17714" i="50"/>
  <c r="B17714" i="50"/>
  <c r="D17713" i="50"/>
  <c r="C17713" i="50"/>
  <c r="B17713" i="50"/>
  <c r="D17712" i="50"/>
  <c r="C17712" i="50"/>
  <c r="B17712" i="50"/>
  <c r="D17711" i="50"/>
  <c r="C17711" i="50"/>
  <c r="B17711" i="50"/>
  <c r="D17710" i="50"/>
  <c r="C17710" i="50"/>
  <c r="B17710" i="50"/>
  <c r="D17709" i="50"/>
  <c r="C17709" i="50"/>
  <c r="B17709" i="50"/>
  <c r="D17708" i="50"/>
  <c r="C17708" i="50"/>
  <c r="B17708" i="50"/>
  <c r="D17707" i="50"/>
  <c r="C17707" i="50"/>
  <c r="B17707" i="50"/>
  <c r="D17706" i="50"/>
  <c r="C17706" i="50"/>
  <c r="B17706" i="50"/>
  <c r="D17705" i="50"/>
  <c r="C17705" i="50"/>
  <c r="B17705" i="50"/>
  <c r="D17704" i="50"/>
  <c r="C17704" i="50"/>
  <c r="B17704" i="50"/>
  <c r="D17703" i="50"/>
  <c r="C17703" i="50"/>
  <c r="B17703" i="50"/>
  <c r="D17702" i="50"/>
  <c r="C17702" i="50"/>
  <c r="B17702" i="50"/>
  <c r="D17701" i="50"/>
  <c r="C17701" i="50"/>
  <c r="B17701" i="50"/>
  <c r="D17700" i="50"/>
  <c r="C17700" i="50"/>
  <c r="B17700" i="50"/>
  <c r="D17699" i="50"/>
  <c r="C17699" i="50"/>
  <c r="B17699" i="50"/>
  <c r="D17698" i="50"/>
  <c r="C17698" i="50"/>
  <c r="B17698" i="50"/>
  <c r="D17697" i="50"/>
  <c r="C17697" i="50"/>
  <c r="B17697" i="50"/>
  <c r="D17696" i="50"/>
  <c r="C17696" i="50"/>
  <c r="B17696" i="50"/>
  <c r="D17695" i="50"/>
  <c r="C17695" i="50"/>
  <c r="B17695" i="50"/>
  <c r="D17694" i="50"/>
  <c r="C17694" i="50"/>
  <c r="B17694" i="50"/>
  <c r="D17693" i="50"/>
  <c r="C17693" i="50"/>
  <c r="B17693" i="50"/>
  <c r="D17692" i="50"/>
  <c r="C17692" i="50"/>
  <c r="B17692" i="50"/>
  <c r="D17691" i="50"/>
  <c r="C17691" i="50"/>
  <c r="B17691" i="50"/>
  <c r="D17690" i="50"/>
  <c r="C17690" i="50"/>
  <c r="B17690" i="50"/>
  <c r="D17689" i="50"/>
  <c r="C17689" i="50"/>
  <c r="B17689" i="50"/>
  <c r="D17688" i="50"/>
  <c r="C17688" i="50"/>
  <c r="B17688" i="50"/>
  <c r="D17687" i="50"/>
  <c r="C17687" i="50"/>
  <c r="B17687" i="50"/>
  <c r="D17686" i="50"/>
  <c r="C17686" i="50"/>
  <c r="B17686" i="50"/>
  <c r="D17685" i="50"/>
  <c r="C17685" i="50"/>
  <c r="B17685" i="50"/>
  <c r="D17684" i="50"/>
  <c r="C17684" i="50"/>
  <c r="B17684" i="50"/>
  <c r="D17683" i="50"/>
  <c r="C17683" i="50"/>
  <c r="B17683" i="50"/>
  <c r="D17682" i="50"/>
  <c r="C17682" i="50"/>
  <c r="B17682" i="50"/>
  <c r="D17681" i="50"/>
  <c r="C17681" i="50"/>
  <c r="B17681" i="50"/>
  <c r="D17680" i="50"/>
  <c r="C17680" i="50"/>
  <c r="B17680" i="50"/>
  <c r="D17679" i="50"/>
  <c r="C17679" i="50"/>
  <c r="B17679" i="50"/>
  <c r="D17678" i="50"/>
  <c r="C17678" i="50"/>
  <c r="B17678" i="50"/>
  <c r="D17677" i="50"/>
  <c r="C17677" i="50"/>
  <c r="B17677" i="50"/>
  <c r="D17676" i="50"/>
  <c r="C17676" i="50"/>
  <c r="B17676" i="50"/>
  <c r="D17675" i="50"/>
  <c r="C17675" i="50"/>
  <c r="B17675" i="50"/>
  <c r="D17674" i="50"/>
  <c r="C17674" i="50"/>
  <c r="B17674" i="50"/>
  <c r="D17673" i="50"/>
  <c r="C17673" i="50"/>
  <c r="B17673" i="50"/>
  <c r="D17672" i="50"/>
  <c r="C17672" i="50"/>
  <c r="B17672" i="50"/>
  <c r="D17671" i="50"/>
  <c r="C17671" i="50"/>
  <c r="B17671" i="50"/>
  <c r="D17670" i="50"/>
  <c r="C17670" i="50"/>
  <c r="B17670" i="50"/>
  <c r="D17669" i="50"/>
  <c r="C17669" i="50"/>
  <c r="B17669" i="50"/>
  <c r="D17668" i="50"/>
  <c r="C17668" i="50"/>
  <c r="B17668" i="50"/>
  <c r="D17667" i="50"/>
  <c r="C17667" i="50"/>
  <c r="B17667" i="50"/>
  <c r="D17666" i="50"/>
  <c r="C17666" i="50"/>
  <c r="B17666" i="50"/>
  <c r="D17665" i="50"/>
  <c r="C17665" i="50"/>
  <c r="B17665" i="50"/>
  <c r="D17664" i="50"/>
  <c r="C17664" i="50"/>
  <c r="B17664" i="50"/>
  <c r="D17663" i="50"/>
  <c r="C17663" i="50"/>
  <c r="B17663" i="50"/>
  <c r="D17662" i="50"/>
  <c r="C17662" i="50"/>
  <c r="B17662" i="50"/>
  <c r="D17661" i="50"/>
  <c r="C17661" i="50"/>
  <c r="B17661" i="50"/>
  <c r="D17660" i="50"/>
  <c r="C17660" i="50"/>
  <c r="B17660" i="50"/>
  <c r="D17659" i="50"/>
  <c r="C17659" i="50"/>
  <c r="B17659" i="50"/>
  <c r="D17658" i="50"/>
  <c r="C17658" i="50"/>
  <c r="B17658" i="50"/>
  <c r="D17657" i="50"/>
  <c r="C17657" i="50"/>
  <c r="B17657" i="50"/>
  <c r="D17656" i="50"/>
  <c r="C17656" i="50"/>
  <c r="B17656" i="50"/>
  <c r="D17655" i="50"/>
  <c r="C17655" i="50"/>
  <c r="B17655" i="50"/>
  <c r="D17654" i="50"/>
  <c r="C17654" i="50"/>
  <c r="B17654" i="50"/>
  <c r="D17653" i="50"/>
  <c r="C17653" i="50"/>
  <c r="B17653" i="50"/>
  <c r="D17652" i="50"/>
  <c r="C17652" i="50"/>
  <c r="B17652" i="50"/>
  <c r="D17651" i="50"/>
  <c r="C17651" i="50"/>
  <c r="B17651" i="50"/>
  <c r="D17650" i="50"/>
  <c r="C17650" i="50"/>
  <c r="B17650" i="50"/>
  <c r="D17649" i="50"/>
  <c r="C17649" i="50"/>
  <c r="B17649" i="50"/>
  <c r="D17648" i="50"/>
  <c r="C17648" i="50"/>
  <c r="B17648" i="50"/>
  <c r="D17647" i="50"/>
  <c r="C17647" i="50"/>
  <c r="B17647" i="50"/>
  <c r="D17646" i="50"/>
  <c r="C17646" i="50"/>
  <c r="B17646" i="50"/>
  <c r="D17645" i="50"/>
  <c r="C17645" i="50"/>
  <c r="B17645" i="50"/>
  <c r="D17644" i="50"/>
  <c r="C17644" i="50"/>
  <c r="B17644" i="50"/>
  <c r="D17643" i="50"/>
  <c r="C17643" i="50"/>
  <c r="B17643" i="50"/>
  <c r="D17642" i="50"/>
  <c r="C17642" i="50"/>
  <c r="B17642" i="50"/>
  <c r="D17641" i="50"/>
  <c r="C17641" i="50"/>
  <c r="B17641" i="50"/>
  <c r="D17640" i="50"/>
  <c r="C17640" i="50"/>
  <c r="B17640" i="50"/>
  <c r="D17639" i="50"/>
  <c r="C17639" i="50"/>
  <c r="B17639" i="50"/>
  <c r="D17638" i="50"/>
  <c r="C17638" i="50"/>
  <c r="B17638" i="50"/>
  <c r="D17637" i="50"/>
  <c r="C17637" i="50"/>
  <c r="B17637" i="50"/>
  <c r="D17636" i="50"/>
  <c r="C17636" i="50"/>
  <c r="B17636" i="50"/>
  <c r="D17635" i="50"/>
  <c r="C17635" i="50"/>
  <c r="B17635" i="50"/>
  <c r="D17634" i="50"/>
  <c r="C17634" i="50"/>
  <c r="B17634" i="50"/>
  <c r="D17633" i="50"/>
  <c r="C17633" i="50"/>
  <c r="B17633" i="50"/>
  <c r="D17632" i="50"/>
  <c r="C17632" i="50"/>
  <c r="B17632" i="50"/>
  <c r="D17631" i="50"/>
  <c r="C17631" i="50"/>
  <c r="B17631" i="50"/>
  <c r="D17630" i="50"/>
  <c r="C17630" i="50"/>
  <c r="B17630" i="50"/>
  <c r="D17629" i="50"/>
  <c r="C17629" i="50"/>
  <c r="B17629" i="50"/>
  <c r="D17628" i="50"/>
  <c r="C17628" i="50"/>
  <c r="B17628" i="50"/>
  <c r="D17627" i="50"/>
  <c r="C17627" i="50"/>
  <c r="B17627" i="50"/>
  <c r="D17626" i="50"/>
  <c r="C17626" i="50"/>
  <c r="B17626" i="50"/>
  <c r="D17625" i="50"/>
  <c r="C17625" i="50"/>
  <c r="B17625" i="50"/>
  <c r="D17624" i="50"/>
  <c r="C17624" i="50"/>
  <c r="B17624" i="50"/>
  <c r="D17623" i="50"/>
  <c r="C17623" i="50"/>
  <c r="B17623" i="50"/>
  <c r="D17622" i="50"/>
  <c r="C17622" i="50"/>
  <c r="B17622" i="50"/>
  <c r="D17621" i="50"/>
  <c r="C17621" i="50"/>
  <c r="B17621" i="50"/>
  <c r="D17620" i="50"/>
  <c r="C17620" i="50"/>
  <c r="B17620" i="50"/>
  <c r="D17619" i="50"/>
  <c r="C17619" i="50"/>
  <c r="B17619" i="50"/>
  <c r="D17618" i="50"/>
  <c r="C17618" i="50"/>
  <c r="B17618" i="50"/>
  <c r="D17617" i="50"/>
  <c r="C17617" i="50"/>
  <c r="B17617" i="50"/>
  <c r="D17616" i="50"/>
  <c r="C17616" i="50"/>
  <c r="B17616" i="50"/>
  <c r="D17615" i="50"/>
  <c r="C17615" i="50"/>
  <c r="B17615" i="50"/>
  <c r="D17614" i="50"/>
  <c r="C17614" i="50"/>
  <c r="B17614" i="50"/>
  <c r="D17613" i="50"/>
  <c r="C17613" i="50"/>
  <c r="B17613" i="50"/>
  <c r="D17612" i="50"/>
  <c r="C17612" i="50"/>
  <c r="B17612" i="50"/>
  <c r="D17611" i="50"/>
  <c r="C17611" i="50"/>
  <c r="B17611" i="50"/>
  <c r="D17610" i="50"/>
  <c r="C17610" i="50"/>
  <c r="B17610" i="50"/>
  <c r="D17609" i="50"/>
  <c r="C17609" i="50"/>
  <c r="B17609" i="50"/>
  <c r="D17608" i="50"/>
  <c r="C17608" i="50"/>
  <c r="B17608" i="50"/>
  <c r="D17607" i="50"/>
  <c r="C17607" i="50"/>
  <c r="B17607" i="50"/>
  <c r="D17606" i="50"/>
  <c r="C17606" i="50"/>
  <c r="B17606" i="50"/>
  <c r="D17605" i="50"/>
  <c r="C17605" i="50"/>
  <c r="B17605" i="50"/>
  <c r="D17604" i="50"/>
  <c r="C17604" i="50"/>
  <c r="B17604" i="50"/>
  <c r="D17603" i="50"/>
  <c r="C17603" i="50"/>
  <c r="B17603" i="50"/>
  <c r="D17602" i="50"/>
  <c r="C17602" i="50"/>
  <c r="B17602" i="50"/>
  <c r="D17601" i="50"/>
  <c r="C17601" i="50"/>
  <c r="B17601" i="50"/>
  <c r="D17600" i="50"/>
  <c r="C17600" i="50"/>
  <c r="B17600" i="50"/>
  <c r="D17599" i="50"/>
  <c r="C17599" i="50"/>
  <c r="B17599" i="50"/>
  <c r="D17598" i="50"/>
  <c r="C17598" i="50"/>
  <c r="B17598" i="50"/>
  <c r="D17597" i="50"/>
  <c r="C17597" i="50"/>
  <c r="B17597" i="50"/>
  <c r="D17596" i="50"/>
  <c r="C17596" i="50"/>
  <c r="B17596" i="50"/>
  <c r="D17595" i="50"/>
  <c r="C17595" i="50"/>
  <c r="B17595" i="50"/>
  <c r="D17594" i="50"/>
  <c r="C17594" i="50"/>
  <c r="B17594" i="50"/>
  <c r="D17593" i="50"/>
  <c r="C17593" i="50"/>
  <c r="B17593" i="50"/>
  <c r="D17592" i="50"/>
  <c r="C17592" i="50"/>
  <c r="B17592" i="50"/>
  <c r="D17591" i="50"/>
  <c r="C17591" i="50"/>
  <c r="B17591" i="50"/>
  <c r="D17590" i="50"/>
  <c r="C17590" i="50"/>
  <c r="B17590" i="50"/>
  <c r="D17589" i="50"/>
  <c r="C17589" i="50"/>
  <c r="B17589" i="50"/>
  <c r="D17588" i="50"/>
  <c r="C17588" i="50"/>
  <c r="B17588" i="50"/>
  <c r="D17587" i="50"/>
  <c r="C17587" i="50"/>
  <c r="B17587" i="50"/>
  <c r="D17586" i="50"/>
  <c r="C17586" i="50"/>
  <c r="B17586" i="50"/>
  <c r="D17585" i="50"/>
  <c r="C17585" i="50"/>
  <c r="B17585" i="50"/>
  <c r="D17584" i="50"/>
  <c r="C17584" i="50"/>
  <c r="B17584" i="50"/>
  <c r="D17583" i="50"/>
  <c r="C17583" i="50"/>
  <c r="B17583" i="50"/>
  <c r="D17582" i="50"/>
  <c r="C17582" i="50"/>
  <c r="B17582" i="50"/>
  <c r="D17581" i="50"/>
  <c r="C17581" i="50"/>
  <c r="B17581" i="50"/>
  <c r="D17580" i="50"/>
  <c r="C17580" i="50"/>
  <c r="B17580" i="50"/>
  <c r="D17579" i="50"/>
  <c r="C17579" i="50"/>
  <c r="B17579" i="50"/>
  <c r="D17578" i="50"/>
  <c r="C17578" i="50"/>
  <c r="B17578" i="50"/>
  <c r="D17577" i="50"/>
  <c r="C17577" i="50"/>
  <c r="B17577" i="50"/>
  <c r="D17576" i="50"/>
  <c r="C17576" i="50"/>
  <c r="B17576" i="50"/>
  <c r="D17575" i="50"/>
  <c r="C17575" i="50"/>
  <c r="B17575" i="50"/>
  <c r="D17574" i="50"/>
  <c r="C17574" i="50"/>
  <c r="B17574" i="50"/>
  <c r="D17573" i="50"/>
  <c r="C17573" i="50"/>
  <c r="B17573" i="50"/>
  <c r="D17572" i="50"/>
  <c r="C17572" i="50"/>
  <c r="B17572" i="50"/>
  <c r="D17571" i="50"/>
  <c r="C17571" i="50"/>
  <c r="B17571" i="50"/>
  <c r="D17570" i="50"/>
  <c r="C17570" i="50"/>
  <c r="B17570" i="50"/>
  <c r="D17569" i="50"/>
  <c r="C17569" i="50"/>
  <c r="B17569" i="50"/>
  <c r="D17568" i="50"/>
  <c r="C17568" i="50"/>
  <c r="B17568" i="50"/>
  <c r="D17567" i="50"/>
  <c r="C17567" i="50"/>
  <c r="B17567" i="50"/>
  <c r="D17566" i="50"/>
  <c r="C17566" i="50"/>
  <c r="B17566" i="50"/>
  <c r="D17565" i="50"/>
  <c r="C17565" i="50"/>
  <c r="B17565" i="50"/>
  <c r="D17564" i="50"/>
  <c r="C17564" i="50"/>
  <c r="B17564" i="50"/>
  <c r="D17563" i="50"/>
  <c r="C17563" i="50"/>
  <c r="B17563" i="50"/>
  <c r="D17562" i="50"/>
  <c r="C17562" i="50"/>
  <c r="B17562" i="50"/>
  <c r="D17561" i="50"/>
  <c r="C17561" i="50"/>
  <c r="B17561" i="50"/>
  <c r="D17560" i="50"/>
  <c r="C17560" i="50"/>
  <c r="B17560" i="50"/>
  <c r="D17559" i="50"/>
  <c r="C17559" i="50"/>
  <c r="B17559" i="50"/>
  <c r="D17558" i="50"/>
  <c r="C17558" i="50"/>
  <c r="B17558" i="50"/>
  <c r="D17557" i="50"/>
  <c r="C17557" i="50"/>
  <c r="B17557" i="50"/>
  <c r="D17556" i="50"/>
  <c r="C17556" i="50"/>
  <c r="B17556" i="50"/>
  <c r="D17555" i="50"/>
  <c r="C17555" i="50"/>
  <c r="B17555" i="50"/>
  <c r="D17554" i="50"/>
  <c r="C17554" i="50"/>
  <c r="B17554" i="50"/>
  <c r="D17553" i="50"/>
  <c r="C17553" i="50"/>
  <c r="B17553" i="50"/>
  <c r="D17552" i="50"/>
  <c r="C17552" i="50"/>
  <c r="B17552" i="50"/>
  <c r="D17551" i="50"/>
  <c r="C17551" i="50"/>
  <c r="B17551" i="50"/>
  <c r="D17550" i="50"/>
  <c r="C17550" i="50"/>
  <c r="B17550" i="50"/>
  <c r="D17549" i="50"/>
  <c r="C17549" i="50"/>
  <c r="B17549" i="50"/>
  <c r="D17548" i="50"/>
  <c r="C17548" i="50"/>
  <c r="B17548" i="50"/>
  <c r="D17547" i="50"/>
  <c r="C17547" i="50"/>
  <c r="B17547" i="50"/>
  <c r="D17546" i="50"/>
  <c r="C17546" i="50"/>
  <c r="B17546" i="50"/>
  <c r="D17545" i="50"/>
  <c r="C17545" i="50"/>
  <c r="B17545" i="50"/>
  <c r="D17544" i="50"/>
  <c r="C17544" i="50"/>
  <c r="B17544" i="50"/>
  <c r="D17543" i="50"/>
  <c r="C17543" i="50"/>
  <c r="B17543" i="50"/>
  <c r="D17542" i="50"/>
  <c r="C17542" i="50"/>
  <c r="B17542" i="50"/>
  <c r="D17541" i="50"/>
  <c r="C17541" i="50"/>
  <c r="B17541" i="50"/>
  <c r="D17540" i="50"/>
  <c r="C17540" i="50"/>
  <c r="B17540" i="50"/>
  <c r="D17539" i="50"/>
  <c r="C17539" i="50"/>
  <c r="B17539" i="50"/>
  <c r="D17538" i="50"/>
  <c r="C17538" i="50"/>
  <c r="B17538" i="50"/>
  <c r="D17537" i="50"/>
  <c r="C17537" i="50"/>
  <c r="B17537" i="50"/>
  <c r="D17536" i="50"/>
  <c r="C17536" i="50"/>
  <c r="B17536" i="50"/>
  <c r="D17535" i="50"/>
  <c r="C17535" i="50"/>
  <c r="B17535" i="50"/>
  <c r="D17534" i="50"/>
  <c r="C17534" i="50"/>
  <c r="B17534" i="50"/>
  <c r="D17533" i="50"/>
  <c r="C17533" i="50"/>
  <c r="B17533" i="50"/>
  <c r="D17532" i="50"/>
  <c r="C17532" i="50"/>
  <c r="B17532" i="50"/>
  <c r="D17531" i="50"/>
  <c r="C17531" i="50"/>
  <c r="B17531" i="50"/>
  <c r="D17530" i="50"/>
  <c r="C17530" i="50"/>
  <c r="B17530" i="50"/>
  <c r="D17529" i="50"/>
  <c r="C17529" i="50"/>
  <c r="B17529" i="50"/>
  <c r="D17528" i="50"/>
  <c r="C17528" i="50"/>
  <c r="B17528" i="50"/>
  <c r="D17527" i="50"/>
  <c r="C17527" i="50"/>
  <c r="B17527" i="50"/>
  <c r="D17526" i="50"/>
  <c r="C17526" i="50"/>
  <c r="B17526" i="50"/>
  <c r="D17525" i="50"/>
  <c r="C17525" i="50"/>
  <c r="B17525" i="50"/>
  <c r="D17524" i="50"/>
  <c r="C17524" i="50"/>
  <c r="B17524" i="50"/>
  <c r="D17523" i="50"/>
  <c r="C17523" i="50"/>
  <c r="B17523" i="50"/>
  <c r="D17522" i="50"/>
  <c r="C17522" i="50"/>
  <c r="B17522" i="50"/>
  <c r="D17521" i="50"/>
  <c r="C17521" i="50"/>
  <c r="B17521" i="50"/>
  <c r="D17520" i="50"/>
  <c r="C17520" i="50"/>
  <c r="B17520" i="50"/>
  <c r="D17519" i="50"/>
  <c r="C17519" i="50"/>
  <c r="B17519" i="50"/>
  <c r="D17518" i="50"/>
  <c r="C17518" i="50"/>
  <c r="B17518" i="50"/>
  <c r="D17517" i="50"/>
  <c r="C17517" i="50"/>
  <c r="B17517" i="50"/>
  <c r="D17516" i="50"/>
  <c r="C17516" i="50"/>
  <c r="B17516" i="50"/>
  <c r="D17515" i="50"/>
  <c r="C17515" i="50"/>
  <c r="B17515" i="50"/>
  <c r="D17514" i="50"/>
  <c r="C17514" i="50"/>
  <c r="B17514" i="50"/>
  <c r="D17513" i="50"/>
  <c r="C17513" i="50"/>
  <c r="B17513" i="50"/>
  <c r="D17512" i="50"/>
  <c r="C17512" i="50"/>
  <c r="B17512" i="50"/>
  <c r="D17511" i="50"/>
  <c r="C17511" i="50"/>
  <c r="B17511" i="50"/>
  <c r="D17510" i="50"/>
  <c r="C17510" i="50"/>
  <c r="B17510" i="50"/>
  <c r="D17509" i="50"/>
  <c r="C17509" i="50"/>
  <c r="B17509" i="50"/>
  <c r="D17508" i="50"/>
  <c r="C17508" i="50"/>
  <c r="B17508" i="50"/>
  <c r="D17507" i="50"/>
  <c r="C17507" i="50"/>
  <c r="B17507" i="50"/>
  <c r="D17506" i="50"/>
  <c r="C17506" i="50"/>
  <c r="B17506" i="50"/>
  <c r="D17505" i="50"/>
  <c r="C17505" i="50"/>
  <c r="B17505" i="50"/>
  <c r="D17504" i="50"/>
  <c r="C17504" i="50"/>
  <c r="B17504" i="50"/>
  <c r="D17503" i="50"/>
  <c r="C17503" i="50"/>
  <c r="B17503" i="50"/>
  <c r="D17502" i="50"/>
  <c r="C17502" i="50"/>
  <c r="B17502" i="50"/>
  <c r="D17501" i="50"/>
  <c r="C17501" i="50"/>
  <c r="B17501" i="50"/>
  <c r="D17500" i="50"/>
  <c r="C17500" i="50"/>
  <c r="B17500" i="50"/>
  <c r="D17499" i="50"/>
  <c r="C17499" i="50"/>
  <c r="B17499" i="50"/>
  <c r="D17498" i="50"/>
  <c r="C17498" i="50"/>
  <c r="B17498" i="50"/>
  <c r="D17497" i="50"/>
  <c r="C17497" i="50"/>
  <c r="B17497" i="50"/>
  <c r="D17496" i="50"/>
  <c r="C17496" i="50"/>
  <c r="B17496" i="50"/>
  <c r="D17495" i="50"/>
  <c r="C17495" i="50"/>
  <c r="B17495" i="50"/>
  <c r="D17494" i="50"/>
  <c r="C17494" i="50"/>
  <c r="B17494" i="50"/>
  <c r="D17493" i="50"/>
  <c r="C17493" i="50"/>
  <c r="B17493" i="50"/>
  <c r="D17492" i="50"/>
  <c r="C17492" i="50"/>
  <c r="B17492" i="50"/>
  <c r="D17491" i="50"/>
  <c r="C17491" i="50"/>
  <c r="B17491" i="50"/>
  <c r="D17490" i="50"/>
  <c r="C17490" i="50"/>
  <c r="B17490" i="50"/>
  <c r="D17489" i="50"/>
  <c r="C17489" i="50"/>
  <c r="B17489" i="50"/>
  <c r="D17488" i="50"/>
  <c r="C17488" i="50"/>
  <c r="B17488" i="50"/>
  <c r="D17487" i="50"/>
  <c r="C17487" i="50"/>
  <c r="B17487" i="50"/>
  <c r="D17486" i="50"/>
  <c r="C17486" i="50"/>
  <c r="B17486" i="50"/>
  <c r="D17485" i="50"/>
  <c r="C17485" i="50"/>
  <c r="B17485" i="50"/>
  <c r="D17484" i="50"/>
  <c r="C17484" i="50"/>
  <c r="B17484" i="50"/>
  <c r="D17483" i="50"/>
  <c r="C17483" i="50"/>
  <c r="B17483" i="50"/>
  <c r="D17482" i="50"/>
  <c r="C17482" i="50"/>
  <c r="B17482" i="50"/>
  <c r="D17481" i="50"/>
  <c r="C17481" i="50"/>
  <c r="B17481" i="50"/>
  <c r="D17480" i="50"/>
  <c r="C17480" i="50"/>
  <c r="B17480" i="50"/>
  <c r="D17479" i="50"/>
  <c r="C17479" i="50"/>
  <c r="B17479" i="50"/>
  <c r="D17478" i="50"/>
  <c r="C17478" i="50"/>
  <c r="B17478" i="50"/>
  <c r="D17477" i="50"/>
  <c r="C17477" i="50"/>
  <c r="B17477" i="50"/>
  <c r="D17476" i="50"/>
  <c r="C17476" i="50"/>
  <c r="B17476" i="50"/>
  <c r="D17475" i="50"/>
  <c r="C17475" i="50"/>
  <c r="B17475" i="50"/>
  <c r="D17474" i="50"/>
  <c r="C17474" i="50"/>
  <c r="B17474" i="50"/>
  <c r="D17473" i="50"/>
  <c r="C17473" i="50"/>
  <c r="B17473" i="50"/>
  <c r="D17472" i="50"/>
  <c r="C17472" i="50"/>
  <c r="B17472" i="50"/>
  <c r="D17471" i="50"/>
  <c r="C17471" i="50"/>
  <c r="B17471" i="50"/>
  <c r="D17470" i="50"/>
  <c r="C17470" i="50"/>
  <c r="B17470" i="50"/>
  <c r="D17469" i="50"/>
  <c r="C17469" i="50"/>
  <c r="B17469" i="50"/>
  <c r="D17468" i="50"/>
  <c r="C17468" i="50"/>
  <c r="B17468" i="50"/>
  <c r="D17467" i="50"/>
  <c r="C17467" i="50"/>
  <c r="B17467" i="50"/>
  <c r="D17466" i="50"/>
  <c r="C17466" i="50"/>
  <c r="B17466" i="50"/>
  <c r="D17465" i="50"/>
  <c r="C17465" i="50"/>
  <c r="B17465" i="50"/>
  <c r="D17464" i="50"/>
  <c r="C17464" i="50"/>
  <c r="B17464" i="50"/>
  <c r="D17463" i="50"/>
  <c r="C17463" i="50"/>
  <c r="B17463" i="50"/>
  <c r="D17462" i="50"/>
  <c r="C17462" i="50"/>
  <c r="B17462" i="50"/>
  <c r="D17461" i="50"/>
  <c r="C17461" i="50"/>
  <c r="B17461" i="50"/>
  <c r="D17460" i="50"/>
  <c r="C17460" i="50"/>
  <c r="B17460" i="50"/>
  <c r="D17459" i="50"/>
  <c r="C17459" i="50"/>
  <c r="B17459" i="50"/>
  <c r="D17458" i="50"/>
  <c r="C17458" i="50"/>
  <c r="B17458" i="50"/>
  <c r="D17457" i="50"/>
  <c r="C17457" i="50"/>
  <c r="B17457" i="50"/>
  <c r="D17456" i="50"/>
  <c r="C17456" i="50"/>
  <c r="B17456" i="50"/>
  <c r="D17455" i="50"/>
  <c r="C17455" i="50"/>
  <c r="B17455" i="50"/>
  <c r="D17454" i="50"/>
  <c r="C17454" i="50"/>
  <c r="B17454" i="50"/>
  <c r="D17453" i="50"/>
  <c r="C17453" i="50"/>
  <c r="B17453" i="50"/>
  <c r="D17452" i="50"/>
  <c r="C17452" i="50"/>
  <c r="B17452" i="50"/>
  <c r="D17451" i="50"/>
  <c r="C17451" i="50"/>
  <c r="B17451" i="50"/>
  <c r="D17450" i="50"/>
  <c r="C17450" i="50"/>
  <c r="B17450" i="50"/>
  <c r="D17449" i="50"/>
  <c r="C17449" i="50"/>
  <c r="B17449" i="50"/>
  <c r="D17448" i="50"/>
  <c r="C17448" i="50"/>
  <c r="B17448" i="50"/>
  <c r="D17447" i="50"/>
  <c r="C17447" i="50"/>
  <c r="B17447" i="50"/>
  <c r="D17446" i="50"/>
  <c r="C17446" i="50"/>
  <c r="B17446" i="50"/>
  <c r="D17445" i="50"/>
  <c r="C17445" i="50"/>
  <c r="B17445" i="50"/>
  <c r="D17444" i="50"/>
  <c r="C17444" i="50"/>
  <c r="B17444" i="50"/>
  <c r="D17443" i="50"/>
  <c r="C17443" i="50"/>
  <c r="B17443" i="50"/>
  <c r="D17442" i="50"/>
  <c r="C17442" i="50"/>
  <c r="B17442" i="50"/>
  <c r="D17441" i="50"/>
  <c r="C17441" i="50"/>
  <c r="B17441" i="50"/>
  <c r="D17440" i="50"/>
  <c r="C17440" i="50"/>
  <c r="B17440" i="50"/>
  <c r="D17439" i="50"/>
  <c r="C17439" i="50"/>
  <c r="B17439" i="50"/>
  <c r="D17438" i="50"/>
  <c r="C17438" i="50"/>
  <c r="B17438" i="50"/>
  <c r="D17437" i="50"/>
  <c r="C17437" i="50"/>
  <c r="B17437" i="50"/>
  <c r="D17436" i="50"/>
  <c r="C17436" i="50"/>
  <c r="B17436" i="50"/>
  <c r="D17435" i="50"/>
  <c r="C17435" i="50"/>
  <c r="B17435" i="50"/>
  <c r="D17434" i="50"/>
  <c r="C17434" i="50"/>
  <c r="B17434" i="50"/>
  <c r="D17433" i="50"/>
  <c r="C17433" i="50"/>
  <c r="B17433" i="50"/>
  <c r="D17432" i="50"/>
  <c r="C17432" i="50"/>
  <c r="B17432" i="50"/>
  <c r="D17431" i="50"/>
  <c r="C17431" i="50"/>
  <c r="B17431" i="50"/>
  <c r="D17430" i="50"/>
  <c r="C17430" i="50"/>
  <c r="B17430" i="50"/>
  <c r="D17429" i="50"/>
  <c r="C17429" i="50"/>
  <c r="B17429" i="50"/>
  <c r="D17428" i="50"/>
  <c r="C17428" i="50"/>
  <c r="B17428" i="50"/>
  <c r="D17427" i="50"/>
  <c r="C17427" i="50"/>
  <c r="B17427" i="50"/>
  <c r="D17426" i="50"/>
  <c r="C17426" i="50"/>
  <c r="B17426" i="50"/>
  <c r="D17425" i="50"/>
  <c r="C17425" i="50"/>
  <c r="B17425" i="50"/>
  <c r="D17424" i="50"/>
  <c r="C17424" i="50"/>
  <c r="B17424" i="50"/>
  <c r="D17423" i="50"/>
  <c r="C17423" i="50"/>
  <c r="B17423" i="50"/>
  <c r="D17422" i="50"/>
  <c r="C17422" i="50"/>
  <c r="B17422" i="50"/>
  <c r="D17421" i="50"/>
  <c r="C17421" i="50"/>
  <c r="B17421" i="50"/>
  <c r="D17420" i="50"/>
  <c r="C17420" i="50"/>
  <c r="B17420" i="50"/>
  <c r="D17419" i="50"/>
  <c r="C17419" i="50"/>
  <c r="B17419" i="50"/>
  <c r="D17418" i="50"/>
  <c r="C17418" i="50"/>
  <c r="B17418" i="50"/>
  <c r="D17417" i="50"/>
  <c r="C17417" i="50"/>
  <c r="B17417" i="50"/>
  <c r="D17416" i="50"/>
  <c r="C17416" i="50"/>
  <c r="B17416" i="50"/>
  <c r="D17415" i="50"/>
  <c r="C17415" i="50"/>
  <c r="B17415" i="50"/>
  <c r="D17414" i="50"/>
  <c r="C17414" i="50"/>
  <c r="B17414" i="50"/>
  <c r="D17413" i="50"/>
  <c r="C17413" i="50"/>
  <c r="B17413" i="50"/>
  <c r="D17412" i="50"/>
  <c r="C17412" i="50"/>
  <c r="B17412" i="50"/>
  <c r="D17411" i="50"/>
  <c r="C17411" i="50"/>
  <c r="B17411" i="50"/>
  <c r="D17410" i="50"/>
  <c r="C17410" i="50"/>
  <c r="B17410" i="50"/>
  <c r="D17409" i="50"/>
  <c r="C17409" i="50"/>
  <c r="B17409" i="50"/>
  <c r="D17408" i="50"/>
  <c r="C17408" i="50"/>
  <c r="B17408" i="50"/>
  <c r="D17407" i="50"/>
  <c r="C17407" i="50"/>
  <c r="B17407" i="50"/>
  <c r="D17406" i="50"/>
  <c r="C17406" i="50"/>
  <c r="B17406" i="50"/>
  <c r="D17405" i="50"/>
  <c r="C17405" i="50"/>
  <c r="B17405" i="50"/>
  <c r="D17404" i="50"/>
  <c r="C17404" i="50"/>
  <c r="B17404" i="50"/>
  <c r="D17403" i="50"/>
  <c r="C17403" i="50"/>
  <c r="B17403" i="50"/>
  <c r="D17402" i="50"/>
  <c r="C17402" i="50"/>
  <c r="B17402" i="50"/>
  <c r="D17401" i="50"/>
  <c r="C17401" i="50"/>
  <c r="B17401" i="50"/>
  <c r="D17400" i="50"/>
  <c r="C17400" i="50"/>
  <c r="B17400" i="50"/>
  <c r="D17399" i="50"/>
  <c r="C17399" i="50"/>
  <c r="B17399" i="50"/>
  <c r="D17398" i="50"/>
  <c r="C17398" i="50"/>
  <c r="B17398" i="50"/>
  <c r="D17397" i="50"/>
  <c r="C17397" i="50"/>
  <c r="B17397" i="50"/>
  <c r="D17396" i="50"/>
  <c r="C17396" i="50"/>
  <c r="B17396" i="50"/>
  <c r="D17395" i="50"/>
  <c r="C17395" i="50"/>
  <c r="B17395" i="50"/>
  <c r="D17394" i="50"/>
  <c r="C17394" i="50"/>
  <c r="B17394" i="50"/>
  <c r="D17393" i="50"/>
  <c r="C17393" i="50"/>
  <c r="B17393" i="50"/>
  <c r="D17392" i="50"/>
  <c r="C17392" i="50"/>
  <c r="B17392" i="50"/>
  <c r="D17391" i="50"/>
  <c r="C17391" i="50"/>
  <c r="B17391" i="50"/>
  <c r="D17390" i="50"/>
  <c r="C17390" i="50"/>
  <c r="B17390" i="50"/>
  <c r="D17389" i="50"/>
  <c r="C17389" i="50"/>
  <c r="B17389" i="50"/>
  <c r="D17388" i="50"/>
  <c r="C17388" i="50"/>
  <c r="B17388" i="50"/>
  <c r="D17387" i="50"/>
  <c r="C17387" i="50"/>
  <c r="B17387" i="50"/>
  <c r="D17386" i="50"/>
  <c r="C17386" i="50"/>
  <c r="B17386" i="50"/>
  <c r="D17385" i="50"/>
  <c r="C17385" i="50"/>
  <c r="B17385" i="50"/>
  <c r="D17384" i="50"/>
  <c r="C17384" i="50"/>
  <c r="B17384" i="50"/>
  <c r="D17383" i="50"/>
  <c r="C17383" i="50"/>
  <c r="B17383" i="50"/>
  <c r="D17382" i="50"/>
  <c r="C17382" i="50"/>
  <c r="B17382" i="50"/>
  <c r="D17381" i="50"/>
  <c r="C17381" i="50"/>
  <c r="B17381" i="50"/>
  <c r="D17380" i="50"/>
  <c r="C17380" i="50"/>
  <c r="B17380" i="50"/>
  <c r="D17379" i="50"/>
  <c r="C17379" i="50"/>
  <c r="B17379" i="50"/>
  <c r="D17378" i="50"/>
  <c r="C17378" i="50"/>
  <c r="B17378" i="50"/>
  <c r="D17377" i="50"/>
  <c r="C17377" i="50"/>
  <c r="B17377" i="50"/>
  <c r="D17376" i="50"/>
  <c r="C17376" i="50"/>
  <c r="B17376" i="50"/>
  <c r="D17375" i="50"/>
  <c r="C17375" i="50"/>
  <c r="B17375" i="50"/>
  <c r="D17374" i="50"/>
  <c r="C17374" i="50"/>
  <c r="B17374" i="50"/>
  <c r="D17373" i="50"/>
  <c r="C17373" i="50"/>
  <c r="B17373" i="50"/>
  <c r="D17372" i="50"/>
  <c r="C17372" i="50"/>
  <c r="B17372" i="50"/>
  <c r="D17371" i="50"/>
  <c r="C17371" i="50"/>
  <c r="B17371" i="50"/>
  <c r="D17370" i="50"/>
  <c r="C17370" i="50"/>
  <c r="B17370" i="50"/>
  <c r="D17369" i="50"/>
  <c r="C17369" i="50"/>
  <c r="B17369" i="50"/>
  <c r="D17368" i="50"/>
  <c r="C17368" i="50"/>
  <c r="B17368" i="50"/>
  <c r="D17367" i="50"/>
  <c r="C17367" i="50"/>
  <c r="B17367" i="50"/>
  <c r="D17366" i="50"/>
  <c r="C17366" i="50"/>
  <c r="B17366" i="50"/>
  <c r="D17365" i="50"/>
  <c r="C17365" i="50"/>
  <c r="B17365" i="50"/>
  <c r="D17364" i="50"/>
  <c r="C17364" i="50"/>
  <c r="B17364" i="50"/>
  <c r="D17363" i="50"/>
  <c r="C17363" i="50"/>
  <c r="B17363" i="50"/>
  <c r="D17362" i="50"/>
  <c r="C17362" i="50"/>
  <c r="B17362" i="50"/>
  <c r="D17361" i="50"/>
  <c r="C17361" i="50"/>
  <c r="B17361" i="50"/>
  <c r="D17360" i="50"/>
  <c r="C17360" i="50"/>
  <c r="B17360" i="50"/>
  <c r="D17359" i="50"/>
  <c r="C17359" i="50"/>
  <c r="B17359" i="50"/>
  <c r="D17358" i="50"/>
  <c r="C17358" i="50"/>
  <c r="B17358" i="50"/>
  <c r="D17357" i="50"/>
  <c r="C17357" i="50"/>
  <c r="B17357" i="50"/>
  <c r="D17356" i="50"/>
  <c r="C17356" i="50"/>
  <c r="B17356" i="50"/>
  <c r="D17355" i="50"/>
  <c r="C17355" i="50"/>
  <c r="B17355" i="50"/>
  <c r="D17354" i="50"/>
  <c r="C17354" i="50"/>
  <c r="B17354" i="50"/>
  <c r="D17353" i="50"/>
  <c r="C17353" i="50"/>
  <c r="B17353" i="50"/>
  <c r="D17352" i="50"/>
  <c r="C17352" i="50"/>
  <c r="B17352" i="50"/>
  <c r="D17351" i="50"/>
  <c r="C17351" i="50"/>
  <c r="B17351" i="50"/>
  <c r="D17350" i="50"/>
  <c r="C17350" i="50"/>
  <c r="B17350" i="50"/>
  <c r="D17349" i="50"/>
  <c r="C17349" i="50"/>
  <c r="B17349" i="50"/>
  <c r="D17348" i="50"/>
  <c r="C17348" i="50"/>
  <c r="B17348" i="50"/>
  <c r="D17347" i="50"/>
  <c r="C17347" i="50"/>
  <c r="B17347" i="50"/>
  <c r="D17346" i="50"/>
  <c r="C17346" i="50"/>
  <c r="B17346" i="50"/>
  <c r="D17345" i="50"/>
  <c r="C17345" i="50"/>
  <c r="B17345" i="50"/>
  <c r="D17344" i="50"/>
  <c r="C17344" i="50"/>
  <c r="B17344" i="50"/>
  <c r="D17343" i="50"/>
  <c r="C17343" i="50"/>
  <c r="B17343" i="50"/>
  <c r="D17342" i="50"/>
  <c r="C17342" i="50"/>
  <c r="B17342" i="50"/>
  <c r="D17341" i="50"/>
  <c r="C17341" i="50"/>
  <c r="B17341" i="50"/>
  <c r="D17340" i="50"/>
  <c r="C17340" i="50"/>
  <c r="B17340" i="50"/>
  <c r="D17339" i="50"/>
  <c r="C17339" i="50"/>
  <c r="B17339" i="50"/>
  <c r="D17338" i="50"/>
  <c r="C17338" i="50"/>
  <c r="B17338" i="50"/>
  <c r="D17337" i="50"/>
  <c r="C17337" i="50"/>
  <c r="B17337" i="50"/>
  <c r="D17336" i="50"/>
  <c r="C17336" i="50"/>
  <c r="B17336" i="50"/>
  <c r="D17335" i="50"/>
  <c r="C17335" i="50"/>
  <c r="B17335" i="50"/>
  <c r="D17334" i="50"/>
  <c r="C17334" i="50"/>
  <c r="B17334" i="50"/>
  <c r="D17333" i="50"/>
  <c r="C17333" i="50"/>
  <c r="B17333" i="50"/>
  <c r="D17332" i="50"/>
  <c r="C17332" i="50"/>
  <c r="B17332" i="50"/>
  <c r="D17331" i="50"/>
  <c r="C17331" i="50"/>
  <c r="B17331" i="50"/>
  <c r="D17330" i="50"/>
  <c r="C17330" i="50"/>
  <c r="B17330" i="50"/>
  <c r="D17329" i="50"/>
  <c r="C17329" i="50"/>
  <c r="B17329" i="50"/>
  <c r="D17328" i="50"/>
  <c r="C17328" i="50"/>
  <c r="B17328" i="50"/>
  <c r="D17327" i="50"/>
  <c r="C17327" i="50"/>
  <c r="B17327" i="50"/>
  <c r="D17326" i="50"/>
  <c r="C17326" i="50"/>
  <c r="B17326" i="50"/>
  <c r="D17325" i="50"/>
  <c r="C17325" i="50"/>
  <c r="B17325" i="50"/>
  <c r="D17324" i="50"/>
  <c r="C17324" i="50"/>
  <c r="B17324" i="50"/>
  <c r="D17323" i="50"/>
  <c r="C17323" i="50"/>
  <c r="B17323" i="50"/>
  <c r="D17322" i="50"/>
  <c r="C17322" i="50"/>
  <c r="B17322" i="50"/>
  <c r="D17321" i="50"/>
  <c r="C17321" i="50"/>
  <c r="B17321" i="50"/>
  <c r="D17320" i="50"/>
  <c r="C17320" i="50"/>
  <c r="B17320" i="50"/>
  <c r="D17319" i="50"/>
  <c r="C17319" i="50"/>
  <c r="B17319" i="50"/>
  <c r="D17318" i="50"/>
  <c r="C17318" i="50"/>
  <c r="B17318" i="50"/>
  <c r="D17317" i="50"/>
  <c r="C17317" i="50"/>
  <c r="B17317" i="50"/>
  <c r="D17316" i="50"/>
  <c r="C17316" i="50"/>
  <c r="B17316" i="50"/>
  <c r="D17315" i="50"/>
  <c r="C17315" i="50"/>
  <c r="B17315" i="50"/>
  <c r="D17314" i="50"/>
  <c r="C17314" i="50"/>
  <c r="B17314" i="50"/>
  <c r="D17313" i="50"/>
  <c r="C17313" i="50"/>
  <c r="B17313" i="50"/>
  <c r="D17312" i="50"/>
  <c r="C17312" i="50"/>
  <c r="B17312" i="50"/>
  <c r="D17311" i="50"/>
  <c r="C17311" i="50"/>
  <c r="B17311" i="50"/>
  <c r="D17310" i="50"/>
  <c r="C17310" i="50"/>
  <c r="B17310" i="50"/>
  <c r="D17309" i="50"/>
  <c r="C17309" i="50"/>
  <c r="B17309" i="50"/>
  <c r="D17308" i="50"/>
  <c r="C17308" i="50"/>
  <c r="B17308" i="50"/>
  <c r="D17307" i="50"/>
  <c r="C17307" i="50"/>
  <c r="B17307" i="50"/>
  <c r="D17306" i="50"/>
  <c r="C17306" i="50"/>
  <c r="B17306" i="50"/>
  <c r="D17305" i="50"/>
  <c r="C17305" i="50"/>
  <c r="B17305" i="50"/>
  <c r="D17304" i="50"/>
  <c r="C17304" i="50"/>
  <c r="B17304" i="50"/>
  <c r="D17303" i="50"/>
  <c r="C17303" i="50"/>
  <c r="B17303" i="50"/>
  <c r="D17302" i="50"/>
  <c r="C17302" i="50"/>
  <c r="B17302" i="50"/>
  <c r="D17301" i="50"/>
  <c r="C17301" i="50"/>
  <c r="B17301" i="50"/>
  <c r="D17300" i="50"/>
  <c r="C17300" i="50"/>
  <c r="B17300" i="50"/>
  <c r="D17299" i="50"/>
  <c r="C17299" i="50"/>
  <c r="B17299" i="50"/>
  <c r="D17298" i="50"/>
  <c r="C17298" i="50"/>
  <c r="B17298" i="50"/>
  <c r="D17297" i="50"/>
  <c r="C17297" i="50"/>
  <c r="B17297" i="50"/>
  <c r="D17296" i="50"/>
  <c r="C17296" i="50"/>
  <c r="B17296" i="50"/>
  <c r="D17295" i="50"/>
  <c r="C17295" i="50"/>
  <c r="B17295" i="50"/>
  <c r="D17294" i="50"/>
  <c r="C17294" i="50"/>
  <c r="B17294" i="50"/>
  <c r="D17293" i="50"/>
  <c r="C17293" i="50"/>
  <c r="B17293" i="50"/>
  <c r="D17292" i="50"/>
  <c r="C17292" i="50"/>
  <c r="B17292" i="50"/>
  <c r="D17291" i="50"/>
  <c r="C17291" i="50"/>
  <c r="B17291" i="50"/>
  <c r="D17290" i="50"/>
  <c r="C17290" i="50"/>
  <c r="B17290" i="50"/>
  <c r="D17289" i="50"/>
  <c r="C17289" i="50"/>
  <c r="B17289" i="50"/>
  <c r="D17288" i="50"/>
  <c r="C17288" i="50"/>
  <c r="B17288" i="50"/>
  <c r="D17287" i="50"/>
  <c r="C17287" i="50"/>
  <c r="B17287" i="50"/>
  <c r="D17286" i="50"/>
  <c r="C17286" i="50"/>
  <c r="B17286" i="50"/>
  <c r="D17285" i="50"/>
  <c r="C17285" i="50"/>
  <c r="B17285" i="50"/>
  <c r="D17284" i="50"/>
  <c r="C17284" i="50"/>
  <c r="B17284" i="50"/>
  <c r="D17283" i="50"/>
  <c r="C17283" i="50"/>
  <c r="B17283" i="50"/>
  <c r="D17282" i="50"/>
  <c r="C17282" i="50"/>
  <c r="B17282" i="50"/>
  <c r="D17281" i="50"/>
  <c r="C17281" i="50"/>
  <c r="B17281" i="50"/>
  <c r="D17280" i="50"/>
  <c r="C17280" i="50"/>
  <c r="B17280" i="50"/>
  <c r="D17279" i="50"/>
  <c r="C17279" i="50"/>
  <c r="B17279" i="50"/>
  <c r="D17278" i="50"/>
  <c r="C17278" i="50"/>
  <c r="B17278" i="50"/>
  <c r="D17277" i="50"/>
  <c r="C17277" i="50"/>
  <c r="B17277" i="50"/>
  <c r="D17276" i="50"/>
  <c r="C17276" i="50"/>
  <c r="B17276" i="50"/>
  <c r="D17275" i="50"/>
  <c r="C17275" i="50"/>
  <c r="B17275" i="50"/>
  <c r="D17274" i="50"/>
  <c r="C17274" i="50"/>
  <c r="B17274" i="50"/>
  <c r="D17273" i="50"/>
  <c r="C17273" i="50"/>
  <c r="B17273" i="50"/>
  <c r="D17272" i="50"/>
  <c r="C17272" i="50"/>
  <c r="B17272" i="50"/>
  <c r="D17271" i="50"/>
  <c r="C17271" i="50"/>
  <c r="B17271" i="50"/>
  <c r="D17270" i="50"/>
  <c r="C17270" i="50"/>
  <c r="B17270" i="50"/>
  <c r="D17269" i="50"/>
  <c r="C17269" i="50"/>
  <c r="B17269" i="50"/>
  <c r="D17268" i="50"/>
  <c r="C17268" i="50"/>
  <c r="B17268" i="50"/>
  <c r="D17267" i="50"/>
  <c r="C17267" i="50"/>
  <c r="B17267" i="50"/>
  <c r="D17266" i="50"/>
  <c r="C17266" i="50"/>
  <c r="B17266" i="50"/>
  <c r="D17265" i="50"/>
  <c r="C17265" i="50"/>
  <c r="B17265" i="50"/>
  <c r="D17264" i="50"/>
  <c r="C17264" i="50"/>
  <c r="B17264" i="50"/>
  <c r="D17263" i="50"/>
  <c r="C17263" i="50"/>
  <c r="B17263" i="50"/>
  <c r="D17262" i="50"/>
  <c r="C17262" i="50"/>
  <c r="B17262" i="50"/>
  <c r="D17261" i="50"/>
  <c r="C17261" i="50"/>
  <c r="B17261" i="50"/>
  <c r="D17260" i="50"/>
  <c r="C17260" i="50"/>
  <c r="B17260" i="50"/>
  <c r="D17259" i="50"/>
  <c r="C17259" i="50"/>
  <c r="B17259" i="50"/>
  <c r="D17258" i="50"/>
  <c r="C17258" i="50"/>
  <c r="B17258" i="50"/>
  <c r="D17257" i="50"/>
  <c r="C17257" i="50"/>
  <c r="B17257" i="50"/>
  <c r="D17256" i="50"/>
  <c r="C17256" i="50"/>
  <c r="B17256" i="50"/>
  <c r="D17255" i="50"/>
  <c r="C17255" i="50"/>
  <c r="B17255" i="50"/>
  <c r="D17254" i="50"/>
  <c r="C17254" i="50"/>
  <c r="B17254" i="50"/>
  <c r="D17253" i="50"/>
  <c r="C17253" i="50"/>
  <c r="B17253" i="50"/>
  <c r="D17252" i="50"/>
  <c r="C17252" i="50"/>
  <c r="B17252" i="50"/>
  <c r="D17251" i="50"/>
  <c r="C17251" i="50"/>
  <c r="B17251" i="50"/>
  <c r="D17250" i="50"/>
  <c r="C17250" i="50"/>
  <c r="B17250" i="50"/>
  <c r="D17249" i="50"/>
  <c r="C17249" i="50"/>
  <c r="B17249" i="50"/>
  <c r="D17248" i="50"/>
  <c r="C17248" i="50"/>
  <c r="B17248" i="50"/>
  <c r="D17247" i="50"/>
  <c r="C17247" i="50"/>
  <c r="B17247" i="50"/>
  <c r="D17246" i="50"/>
  <c r="C17246" i="50"/>
  <c r="B17246" i="50"/>
  <c r="D17245" i="50"/>
  <c r="C17245" i="50"/>
  <c r="B17245" i="50"/>
  <c r="D17244" i="50"/>
  <c r="C17244" i="50"/>
  <c r="B17244" i="50"/>
  <c r="D17243" i="50"/>
  <c r="C17243" i="50"/>
  <c r="B17243" i="50"/>
  <c r="D17242" i="50"/>
  <c r="C17242" i="50"/>
  <c r="B17242" i="50"/>
  <c r="D17241" i="50"/>
  <c r="C17241" i="50"/>
  <c r="B17241" i="50"/>
  <c r="D17240" i="50"/>
  <c r="C17240" i="50"/>
  <c r="B17240" i="50"/>
  <c r="D17239" i="50"/>
  <c r="C17239" i="50"/>
  <c r="B17239" i="50"/>
  <c r="D17238" i="50"/>
  <c r="C17238" i="50"/>
  <c r="B17238" i="50"/>
  <c r="D17237" i="50"/>
  <c r="C17237" i="50"/>
  <c r="B17237" i="50"/>
  <c r="D17236" i="50"/>
  <c r="C17236" i="50"/>
  <c r="B17236" i="50"/>
  <c r="D17235" i="50"/>
  <c r="C17235" i="50"/>
  <c r="B17235" i="50"/>
  <c r="D17234" i="50"/>
  <c r="C17234" i="50"/>
  <c r="B17234" i="50"/>
  <c r="D17233" i="50"/>
  <c r="C17233" i="50"/>
  <c r="B17233" i="50"/>
  <c r="D17232" i="50"/>
  <c r="C17232" i="50"/>
  <c r="B17232" i="50"/>
  <c r="D17231" i="50"/>
  <c r="C17231" i="50"/>
  <c r="B17231" i="50"/>
  <c r="D17230" i="50"/>
  <c r="C17230" i="50"/>
  <c r="B17230" i="50"/>
  <c r="D17229" i="50"/>
  <c r="C17229" i="50"/>
  <c r="B17229" i="50"/>
  <c r="D17228" i="50"/>
  <c r="C17228" i="50"/>
  <c r="B17228" i="50"/>
  <c r="D17227" i="50"/>
  <c r="C17227" i="50"/>
  <c r="B17227" i="50"/>
  <c r="D17226" i="50"/>
  <c r="C17226" i="50"/>
  <c r="B17226" i="50"/>
  <c r="D17225" i="50"/>
  <c r="C17225" i="50"/>
  <c r="B17225" i="50"/>
  <c r="D17224" i="50"/>
  <c r="C17224" i="50"/>
  <c r="B17224" i="50"/>
  <c r="D17223" i="50"/>
  <c r="C17223" i="50"/>
  <c r="B17223" i="50"/>
  <c r="D17222" i="50"/>
  <c r="C17222" i="50"/>
  <c r="B17222" i="50"/>
  <c r="D17221" i="50"/>
  <c r="C17221" i="50"/>
  <c r="B17221" i="50"/>
  <c r="D17220" i="50"/>
  <c r="C17220" i="50"/>
  <c r="B17220" i="50"/>
  <c r="D17219" i="50"/>
  <c r="C17219" i="50"/>
  <c r="B17219" i="50"/>
  <c r="D17218" i="50"/>
  <c r="C17218" i="50"/>
  <c r="B17218" i="50"/>
  <c r="D17217" i="50"/>
  <c r="C17217" i="50"/>
  <c r="B17217" i="50"/>
  <c r="D17216" i="50"/>
  <c r="C17216" i="50"/>
  <c r="B17216" i="50"/>
  <c r="D17215" i="50"/>
  <c r="C17215" i="50"/>
  <c r="B17215" i="50"/>
  <c r="D17214" i="50"/>
  <c r="C17214" i="50"/>
  <c r="B17214" i="50"/>
  <c r="D17213" i="50"/>
  <c r="C17213" i="50"/>
  <c r="B17213" i="50"/>
  <c r="D17212" i="50"/>
  <c r="C17212" i="50"/>
  <c r="B17212" i="50"/>
  <c r="D17211" i="50"/>
  <c r="C17211" i="50"/>
  <c r="B17211" i="50"/>
  <c r="D17210" i="50"/>
  <c r="C17210" i="50"/>
  <c r="B17210" i="50"/>
  <c r="D17209" i="50"/>
  <c r="C17209" i="50"/>
  <c r="B17209" i="50"/>
  <c r="D17208" i="50"/>
  <c r="C17208" i="50"/>
  <c r="B17208" i="50"/>
  <c r="D17207" i="50"/>
  <c r="C17207" i="50"/>
  <c r="B17207" i="50"/>
  <c r="D17206" i="50"/>
  <c r="C17206" i="50"/>
  <c r="B17206" i="50"/>
  <c r="D17205" i="50"/>
  <c r="C17205" i="50"/>
  <c r="B17205" i="50"/>
  <c r="D17204" i="50"/>
  <c r="C17204" i="50"/>
  <c r="B17204" i="50"/>
  <c r="D17203" i="50"/>
  <c r="C17203" i="50"/>
  <c r="B17203" i="50"/>
  <c r="D17202" i="50"/>
  <c r="C17202" i="50"/>
  <c r="B17202" i="50"/>
  <c r="D17201" i="50"/>
  <c r="C17201" i="50"/>
  <c r="B17201" i="50"/>
  <c r="D17200" i="50"/>
  <c r="C17200" i="50"/>
  <c r="B17200" i="50"/>
  <c r="D17199" i="50"/>
  <c r="C17199" i="50"/>
  <c r="B17199" i="50"/>
  <c r="D17198" i="50"/>
  <c r="C17198" i="50"/>
  <c r="B17198" i="50"/>
  <c r="D17197" i="50"/>
  <c r="C17197" i="50"/>
  <c r="B17197" i="50"/>
  <c r="D17196" i="50"/>
  <c r="C17196" i="50"/>
  <c r="B17196" i="50"/>
  <c r="D17195" i="50"/>
  <c r="C17195" i="50"/>
  <c r="B17195" i="50"/>
  <c r="D17194" i="50"/>
  <c r="C17194" i="50"/>
  <c r="B17194" i="50"/>
  <c r="D17193" i="50"/>
  <c r="C17193" i="50"/>
  <c r="B17193" i="50"/>
  <c r="D17192" i="50"/>
  <c r="C17192" i="50"/>
  <c r="B17192" i="50"/>
  <c r="D17191" i="50"/>
  <c r="C17191" i="50"/>
  <c r="B17191" i="50"/>
  <c r="D17190" i="50"/>
  <c r="C17190" i="50"/>
  <c r="B17190" i="50"/>
  <c r="D17189" i="50"/>
  <c r="C17189" i="50"/>
  <c r="B17189" i="50"/>
  <c r="D17188" i="50"/>
  <c r="C17188" i="50"/>
  <c r="B17188" i="50"/>
  <c r="D17187" i="50"/>
  <c r="C17187" i="50"/>
  <c r="B17187" i="50"/>
  <c r="D17186" i="50"/>
  <c r="C17186" i="50"/>
  <c r="B17186" i="50"/>
  <c r="D17185" i="50"/>
  <c r="C17185" i="50"/>
  <c r="B17185" i="50"/>
  <c r="D17184" i="50"/>
  <c r="C17184" i="50"/>
  <c r="B17184" i="50"/>
  <c r="D17183" i="50"/>
  <c r="C17183" i="50"/>
  <c r="B17183" i="50"/>
  <c r="D17182" i="50"/>
  <c r="C17182" i="50"/>
  <c r="B17182" i="50"/>
  <c r="D17181" i="50"/>
  <c r="C17181" i="50"/>
  <c r="B17181" i="50"/>
  <c r="D17180" i="50"/>
  <c r="C17180" i="50"/>
  <c r="B17180" i="50"/>
  <c r="D17179" i="50"/>
  <c r="C17179" i="50"/>
  <c r="B17179" i="50"/>
  <c r="D17178" i="50"/>
  <c r="C17178" i="50"/>
  <c r="B17178" i="50"/>
  <c r="D17177" i="50"/>
  <c r="C17177" i="50"/>
  <c r="B17177" i="50"/>
  <c r="D17176" i="50"/>
  <c r="C17176" i="50"/>
  <c r="B17176" i="50"/>
  <c r="D17175" i="50"/>
  <c r="C17175" i="50"/>
  <c r="B17175" i="50"/>
  <c r="D17174" i="50"/>
  <c r="C17174" i="50"/>
  <c r="B17174" i="50"/>
  <c r="D17173" i="50"/>
  <c r="C17173" i="50"/>
  <c r="B17173" i="50"/>
  <c r="D17172" i="50"/>
  <c r="C17172" i="50"/>
  <c r="B17172" i="50"/>
  <c r="D17171" i="50"/>
  <c r="C17171" i="50"/>
  <c r="B17171" i="50"/>
  <c r="D17170" i="50"/>
  <c r="C17170" i="50"/>
  <c r="B17170" i="50"/>
  <c r="D17169" i="50"/>
  <c r="C17169" i="50"/>
  <c r="B17169" i="50"/>
  <c r="D17168" i="50"/>
  <c r="C17168" i="50"/>
  <c r="B17168" i="50"/>
  <c r="D17167" i="50"/>
  <c r="C17167" i="50"/>
  <c r="B17167" i="50"/>
  <c r="D17166" i="50"/>
  <c r="C17166" i="50"/>
  <c r="B17166" i="50"/>
  <c r="D17165" i="50"/>
  <c r="C17165" i="50"/>
  <c r="B17165" i="50"/>
  <c r="D17164" i="50"/>
  <c r="C17164" i="50"/>
  <c r="B17164" i="50"/>
  <c r="D17163" i="50"/>
  <c r="C17163" i="50"/>
  <c r="B17163" i="50"/>
  <c r="D17162" i="50"/>
  <c r="C17162" i="50"/>
  <c r="B17162" i="50"/>
  <c r="D17161" i="50"/>
  <c r="C17161" i="50"/>
  <c r="B17161" i="50"/>
  <c r="D17160" i="50"/>
  <c r="C17160" i="50"/>
  <c r="B17160" i="50"/>
  <c r="D17159" i="50"/>
  <c r="C17159" i="50"/>
  <c r="B17159" i="50"/>
  <c r="D17158" i="50"/>
  <c r="C17158" i="50"/>
  <c r="B17158" i="50"/>
  <c r="D17157" i="50"/>
  <c r="C17157" i="50"/>
  <c r="B17157" i="50"/>
  <c r="D17156" i="50"/>
  <c r="C17156" i="50"/>
  <c r="B17156" i="50"/>
  <c r="D17155" i="50"/>
  <c r="C17155" i="50"/>
  <c r="B17155" i="50"/>
  <c r="D17154" i="50"/>
  <c r="C17154" i="50"/>
  <c r="B17154" i="50"/>
  <c r="D17153" i="50"/>
  <c r="C17153" i="50"/>
  <c r="B17153" i="50"/>
  <c r="D17152" i="50"/>
  <c r="C17152" i="50"/>
  <c r="B17152" i="50"/>
  <c r="D17151" i="50"/>
  <c r="C17151" i="50"/>
  <c r="B17151" i="50"/>
  <c r="D17150" i="50"/>
  <c r="C17150" i="50"/>
  <c r="B17150" i="50"/>
  <c r="D17149" i="50"/>
  <c r="C17149" i="50"/>
  <c r="B17149" i="50"/>
  <c r="D17148" i="50"/>
  <c r="C17148" i="50"/>
  <c r="B17148" i="50"/>
  <c r="D17147" i="50"/>
  <c r="C17147" i="50"/>
  <c r="B17147" i="50"/>
  <c r="D17146" i="50"/>
  <c r="C17146" i="50"/>
  <c r="B17146" i="50"/>
  <c r="D17145" i="50"/>
  <c r="C17145" i="50"/>
  <c r="B17145" i="50"/>
  <c r="D17144" i="50"/>
  <c r="C17144" i="50"/>
  <c r="B17144" i="50"/>
  <c r="D17143" i="50"/>
  <c r="C17143" i="50"/>
  <c r="B17143" i="50"/>
  <c r="D17142" i="50"/>
  <c r="C17142" i="50"/>
  <c r="B17142" i="50"/>
  <c r="D17141" i="50"/>
  <c r="C17141" i="50"/>
  <c r="B17141" i="50"/>
  <c r="D17140" i="50"/>
  <c r="C17140" i="50"/>
  <c r="B17140" i="50"/>
  <c r="D17139" i="50"/>
  <c r="C17139" i="50"/>
  <c r="B17139" i="50"/>
  <c r="D17138" i="50"/>
  <c r="C17138" i="50"/>
  <c r="B17138" i="50"/>
  <c r="D17137" i="50"/>
  <c r="C17137" i="50"/>
  <c r="B17137" i="50"/>
  <c r="D17136" i="50"/>
  <c r="C17136" i="50"/>
  <c r="B17136" i="50"/>
  <c r="D17135" i="50"/>
  <c r="C17135" i="50"/>
  <c r="B17135" i="50"/>
  <c r="D17134" i="50"/>
  <c r="C17134" i="50"/>
  <c r="B17134" i="50"/>
  <c r="D17133" i="50"/>
  <c r="C17133" i="50"/>
  <c r="B17133" i="50"/>
  <c r="D17132" i="50"/>
  <c r="C17132" i="50"/>
  <c r="B17132" i="50"/>
  <c r="D17131" i="50"/>
  <c r="C17131" i="50"/>
  <c r="B17131" i="50"/>
  <c r="D17130" i="50"/>
  <c r="C17130" i="50"/>
  <c r="B17130" i="50"/>
  <c r="D17129" i="50"/>
  <c r="C17129" i="50"/>
  <c r="B17129" i="50"/>
  <c r="D17128" i="50"/>
  <c r="C17128" i="50"/>
  <c r="B17128" i="50"/>
  <c r="D17127" i="50"/>
  <c r="C17127" i="50"/>
  <c r="B17127" i="50"/>
  <c r="D17126" i="50"/>
  <c r="C17126" i="50"/>
  <c r="B17126" i="50"/>
  <c r="D17125" i="50"/>
  <c r="C17125" i="50"/>
  <c r="B17125" i="50"/>
  <c r="D17124" i="50"/>
  <c r="C17124" i="50"/>
  <c r="B17124" i="50"/>
  <c r="D17123" i="50"/>
  <c r="C17123" i="50"/>
  <c r="B17123" i="50"/>
  <c r="D17122" i="50"/>
  <c r="C17122" i="50"/>
  <c r="B17122" i="50"/>
  <c r="D17121" i="50"/>
  <c r="C17121" i="50"/>
  <c r="B17121" i="50"/>
  <c r="D17120" i="50"/>
  <c r="C17120" i="50"/>
  <c r="B17120" i="50"/>
  <c r="D17119" i="50"/>
  <c r="C17119" i="50"/>
  <c r="B17119" i="50"/>
  <c r="D17118" i="50"/>
  <c r="C17118" i="50"/>
  <c r="B17118" i="50"/>
  <c r="D17117" i="50"/>
  <c r="C17117" i="50"/>
  <c r="B17117" i="50"/>
  <c r="D17116" i="50"/>
  <c r="C17116" i="50"/>
  <c r="B17116" i="50"/>
  <c r="D17115" i="50"/>
  <c r="C17115" i="50"/>
  <c r="B17115" i="50"/>
  <c r="D17114" i="50"/>
  <c r="C17114" i="50"/>
  <c r="B17114" i="50"/>
  <c r="D17113" i="50"/>
  <c r="C17113" i="50"/>
  <c r="B17113" i="50"/>
  <c r="D17112" i="50"/>
  <c r="C17112" i="50"/>
  <c r="B17112" i="50"/>
  <c r="D17111" i="50"/>
  <c r="C17111" i="50"/>
  <c r="B17111" i="50"/>
  <c r="D17110" i="50"/>
  <c r="C17110" i="50"/>
  <c r="B17110" i="50"/>
  <c r="D17109" i="50"/>
  <c r="C17109" i="50"/>
  <c r="B17109" i="50"/>
  <c r="D17108" i="50"/>
  <c r="C17108" i="50"/>
  <c r="B17108" i="50"/>
  <c r="D17107" i="50"/>
  <c r="C17107" i="50"/>
  <c r="B17107" i="50"/>
  <c r="D17106" i="50"/>
  <c r="C17106" i="50"/>
  <c r="B17106" i="50"/>
  <c r="D17105" i="50"/>
  <c r="C17105" i="50"/>
  <c r="B17105" i="50"/>
  <c r="D17104" i="50"/>
  <c r="C17104" i="50"/>
  <c r="B17104" i="50"/>
  <c r="D17103" i="50"/>
  <c r="C17103" i="50"/>
  <c r="B17103" i="50"/>
  <c r="D17102" i="50"/>
  <c r="C17102" i="50"/>
  <c r="B17102" i="50"/>
  <c r="D17101" i="50"/>
  <c r="C17101" i="50"/>
  <c r="B17101" i="50"/>
  <c r="D17100" i="50"/>
  <c r="C17100" i="50"/>
  <c r="B17100" i="50"/>
  <c r="D17099" i="50"/>
  <c r="C17099" i="50"/>
  <c r="B17099" i="50"/>
  <c r="D17098" i="50"/>
  <c r="C17098" i="50"/>
  <c r="B17098" i="50"/>
  <c r="D17097" i="50"/>
  <c r="C17097" i="50"/>
  <c r="B17097" i="50"/>
  <c r="D17096" i="50"/>
  <c r="C17096" i="50"/>
  <c r="B17096" i="50"/>
  <c r="D17095" i="50"/>
  <c r="C17095" i="50"/>
  <c r="B17095" i="50"/>
  <c r="D17094" i="50"/>
  <c r="C17094" i="50"/>
  <c r="B17094" i="50"/>
  <c r="D17093" i="50"/>
  <c r="C17093" i="50"/>
  <c r="B17093" i="50"/>
  <c r="D17092" i="50"/>
  <c r="C17092" i="50"/>
  <c r="B17092" i="50"/>
  <c r="D17091" i="50"/>
  <c r="C17091" i="50"/>
  <c r="B17091" i="50"/>
  <c r="D17090" i="50"/>
  <c r="C17090" i="50"/>
  <c r="B17090" i="50"/>
  <c r="D17089" i="50"/>
  <c r="C17089" i="50"/>
  <c r="B17089" i="50"/>
  <c r="D17088" i="50"/>
  <c r="C17088" i="50"/>
  <c r="B17088" i="50"/>
  <c r="D17087" i="50"/>
  <c r="C17087" i="50"/>
  <c r="B17087" i="50"/>
  <c r="D17086" i="50"/>
  <c r="C17086" i="50"/>
  <c r="B17086" i="50"/>
  <c r="D17085" i="50"/>
  <c r="C17085" i="50"/>
  <c r="B17085" i="50"/>
  <c r="D17084" i="50"/>
  <c r="C17084" i="50"/>
  <c r="B17084" i="50"/>
  <c r="D17083" i="50"/>
  <c r="C17083" i="50"/>
  <c r="B17083" i="50"/>
  <c r="D17082" i="50"/>
  <c r="C17082" i="50"/>
  <c r="B17082" i="50"/>
  <c r="D17081" i="50"/>
  <c r="C17081" i="50"/>
  <c r="B17081" i="50"/>
  <c r="D17080" i="50"/>
  <c r="C17080" i="50"/>
  <c r="B17080" i="50"/>
  <c r="D17079" i="50"/>
  <c r="C17079" i="50"/>
  <c r="B17079" i="50"/>
  <c r="D17078" i="50"/>
  <c r="C17078" i="50"/>
  <c r="B17078" i="50"/>
  <c r="D17077" i="50"/>
  <c r="C17077" i="50"/>
  <c r="B17077" i="50"/>
  <c r="D17076" i="50"/>
  <c r="C17076" i="50"/>
  <c r="B17076" i="50"/>
  <c r="D17075" i="50"/>
  <c r="C17075" i="50"/>
  <c r="B17075" i="50"/>
  <c r="D17074" i="50"/>
  <c r="C17074" i="50"/>
  <c r="B17074" i="50"/>
  <c r="D17073" i="50"/>
  <c r="C17073" i="50"/>
  <c r="B17073" i="50"/>
  <c r="D17072" i="50"/>
  <c r="C17072" i="50"/>
  <c r="B17072" i="50"/>
  <c r="D17071" i="50"/>
  <c r="C17071" i="50"/>
  <c r="B17071" i="50"/>
  <c r="D17070" i="50"/>
  <c r="C17070" i="50"/>
  <c r="B17070" i="50"/>
  <c r="D17069" i="50"/>
  <c r="C17069" i="50"/>
  <c r="B17069" i="50"/>
  <c r="D17068" i="50"/>
  <c r="C17068" i="50"/>
  <c r="B17068" i="50"/>
  <c r="D17067" i="50"/>
  <c r="C17067" i="50"/>
  <c r="B17067" i="50"/>
  <c r="D17066" i="50"/>
  <c r="C17066" i="50"/>
  <c r="B17066" i="50"/>
  <c r="D17065" i="50"/>
  <c r="C17065" i="50"/>
  <c r="B17065" i="50"/>
  <c r="D17064" i="50"/>
  <c r="C17064" i="50"/>
  <c r="B17064" i="50"/>
  <c r="D17063" i="50"/>
  <c r="C17063" i="50"/>
  <c r="B17063" i="50"/>
  <c r="D17062" i="50"/>
  <c r="C17062" i="50"/>
  <c r="B17062" i="50"/>
  <c r="D17061" i="50"/>
  <c r="C17061" i="50"/>
  <c r="B17061" i="50"/>
  <c r="D17060" i="50"/>
  <c r="C17060" i="50"/>
  <c r="B17060" i="50"/>
  <c r="D17059" i="50"/>
  <c r="C17059" i="50"/>
  <c r="B17059" i="50"/>
  <c r="D17058" i="50"/>
  <c r="C17058" i="50"/>
  <c r="B17058" i="50"/>
  <c r="D17057" i="50"/>
  <c r="C17057" i="50"/>
  <c r="B17057" i="50"/>
  <c r="D17056" i="50"/>
  <c r="C17056" i="50"/>
  <c r="B17056" i="50"/>
  <c r="D17055" i="50"/>
  <c r="C17055" i="50"/>
  <c r="B17055" i="50"/>
  <c r="D17054" i="50"/>
  <c r="C17054" i="50"/>
  <c r="B17054" i="50"/>
  <c r="D17053" i="50"/>
  <c r="C17053" i="50"/>
  <c r="B17053" i="50"/>
  <c r="D17052" i="50"/>
  <c r="C17052" i="50"/>
  <c r="B17052" i="50"/>
  <c r="D17051" i="50"/>
  <c r="C17051" i="50"/>
  <c r="B17051" i="50"/>
  <c r="D17050" i="50"/>
  <c r="C17050" i="50"/>
  <c r="B17050" i="50"/>
  <c r="D17049" i="50"/>
  <c r="C17049" i="50"/>
  <c r="B17049" i="50"/>
  <c r="D17048" i="50"/>
  <c r="C17048" i="50"/>
  <c r="B17048" i="50"/>
  <c r="D17047" i="50"/>
  <c r="C17047" i="50"/>
  <c r="B17047" i="50"/>
  <c r="D17046" i="50"/>
  <c r="C17046" i="50"/>
  <c r="B17046" i="50"/>
  <c r="D17045" i="50"/>
  <c r="C17045" i="50"/>
  <c r="B17045" i="50"/>
  <c r="D17044" i="50"/>
  <c r="C17044" i="50"/>
  <c r="B17044" i="50"/>
  <c r="D17043" i="50"/>
  <c r="C17043" i="50"/>
  <c r="B17043" i="50"/>
  <c r="D17042" i="50"/>
  <c r="C17042" i="50"/>
  <c r="B17042" i="50"/>
  <c r="D17041" i="50"/>
  <c r="C17041" i="50"/>
  <c r="B17041" i="50"/>
  <c r="D17040" i="50"/>
  <c r="C17040" i="50"/>
  <c r="B17040" i="50"/>
  <c r="D17039" i="50"/>
  <c r="C17039" i="50"/>
  <c r="B17039" i="50"/>
  <c r="D17038" i="50"/>
  <c r="C17038" i="50"/>
  <c r="B17038" i="50"/>
  <c r="D17037" i="50"/>
  <c r="C17037" i="50"/>
  <c r="B17037" i="50"/>
  <c r="D17036" i="50"/>
  <c r="C17036" i="50"/>
  <c r="B17036" i="50"/>
  <c r="D17035" i="50"/>
  <c r="C17035" i="50"/>
  <c r="B17035" i="50"/>
  <c r="D17034" i="50"/>
  <c r="C17034" i="50"/>
  <c r="B17034" i="50"/>
  <c r="D17033" i="50"/>
  <c r="C17033" i="50"/>
  <c r="B17033" i="50"/>
  <c r="D17032" i="50"/>
  <c r="C17032" i="50"/>
  <c r="B17032" i="50"/>
  <c r="D17031" i="50"/>
  <c r="C17031" i="50"/>
  <c r="B17031" i="50"/>
  <c r="D17030" i="50"/>
  <c r="C17030" i="50"/>
  <c r="B17030" i="50"/>
  <c r="D17029" i="50"/>
  <c r="C17029" i="50"/>
  <c r="B17029" i="50"/>
  <c r="D17028" i="50"/>
  <c r="C17028" i="50"/>
  <c r="B17028" i="50"/>
  <c r="D17027" i="50"/>
  <c r="C17027" i="50"/>
  <c r="B17027" i="50"/>
  <c r="D17026" i="50"/>
  <c r="C17026" i="50"/>
  <c r="B17026" i="50"/>
  <c r="D17025" i="50"/>
  <c r="C17025" i="50"/>
  <c r="B17025" i="50"/>
  <c r="D17024" i="50"/>
  <c r="C17024" i="50"/>
  <c r="B17024" i="50"/>
  <c r="D17023" i="50"/>
  <c r="C17023" i="50"/>
  <c r="B17023" i="50"/>
  <c r="D17022" i="50"/>
  <c r="C17022" i="50"/>
  <c r="B17022" i="50"/>
  <c r="D17021" i="50"/>
  <c r="C17021" i="50"/>
  <c r="B17021" i="50"/>
  <c r="D17020" i="50"/>
  <c r="C17020" i="50"/>
  <c r="B17020" i="50"/>
  <c r="D17019" i="50"/>
  <c r="C17019" i="50"/>
  <c r="B17019" i="50"/>
  <c r="D17018" i="50"/>
  <c r="C17018" i="50"/>
  <c r="B17018" i="50"/>
  <c r="D17017" i="50"/>
  <c r="C17017" i="50"/>
  <c r="B17017" i="50"/>
  <c r="D17016" i="50"/>
  <c r="C17016" i="50"/>
  <c r="B17016" i="50"/>
  <c r="D17015" i="50"/>
  <c r="C17015" i="50"/>
  <c r="B17015" i="50"/>
  <c r="D17014" i="50"/>
  <c r="C17014" i="50"/>
  <c r="B17014" i="50"/>
  <c r="D17013" i="50"/>
  <c r="C17013" i="50"/>
  <c r="B17013" i="50"/>
  <c r="D17012" i="50"/>
  <c r="C17012" i="50"/>
  <c r="B17012" i="50"/>
  <c r="D17011" i="50"/>
  <c r="C17011" i="50"/>
  <c r="B17011" i="50"/>
  <c r="D17010" i="50"/>
  <c r="C17010" i="50"/>
  <c r="B17010" i="50"/>
  <c r="D17009" i="50"/>
  <c r="C17009" i="50"/>
  <c r="B17009" i="50"/>
  <c r="D17008" i="50"/>
  <c r="C17008" i="50"/>
  <c r="B17008" i="50"/>
  <c r="D17007" i="50"/>
  <c r="C17007" i="50"/>
  <c r="B17007" i="50"/>
  <c r="D17006" i="50"/>
  <c r="C17006" i="50"/>
  <c r="B17006" i="50"/>
  <c r="D17005" i="50"/>
  <c r="C17005" i="50"/>
  <c r="B17005" i="50"/>
  <c r="D17004" i="50"/>
  <c r="C17004" i="50"/>
  <c r="B17004" i="50"/>
  <c r="D17003" i="50"/>
  <c r="C17003" i="50"/>
  <c r="B17003" i="50"/>
  <c r="D17002" i="50"/>
  <c r="C17002" i="50"/>
  <c r="B17002" i="50"/>
  <c r="D17001" i="50"/>
  <c r="C17001" i="50"/>
  <c r="B17001" i="50"/>
  <c r="D17000" i="50"/>
  <c r="C17000" i="50"/>
  <c r="B17000" i="50"/>
  <c r="D16999" i="50"/>
  <c r="C16999" i="50"/>
  <c r="B16999" i="50"/>
  <c r="D16998" i="50"/>
  <c r="C16998" i="50"/>
  <c r="B16998" i="50"/>
  <c r="D16997" i="50"/>
  <c r="C16997" i="50"/>
  <c r="B16997" i="50"/>
  <c r="D16996" i="50"/>
  <c r="C16996" i="50"/>
  <c r="B16996" i="50"/>
  <c r="D16995" i="50"/>
  <c r="C16995" i="50"/>
  <c r="B16995" i="50"/>
  <c r="D16994" i="50"/>
  <c r="C16994" i="50"/>
  <c r="B16994" i="50"/>
  <c r="D16993" i="50"/>
  <c r="C16993" i="50"/>
  <c r="B16993" i="50"/>
  <c r="D16992" i="50"/>
  <c r="C16992" i="50"/>
  <c r="B16992" i="50"/>
  <c r="D16991" i="50"/>
  <c r="C16991" i="50"/>
  <c r="B16991" i="50"/>
  <c r="D16990" i="50"/>
  <c r="C16990" i="50"/>
  <c r="B16990" i="50"/>
  <c r="D16989" i="50"/>
  <c r="C16989" i="50"/>
  <c r="B16989" i="50"/>
  <c r="D16988" i="50"/>
  <c r="C16988" i="50"/>
  <c r="B16988" i="50"/>
  <c r="D16987" i="50"/>
  <c r="C16987" i="50"/>
  <c r="B16987" i="50"/>
  <c r="D16986" i="50"/>
  <c r="C16986" i="50"/>
  <c r="B16986" i="50"/>
  <c r="D16985" i="50"/>
  <c r="C16985" i="50"/>
  <c r="B16985" i="50"/>
  <c r="D16984" i="50"/>
  <c r="C16984" i="50"/>
  <c r="B16984" i="50"/>
  <c r="D16983" i="50"/>
  <c r="C16983" i="50"/>
  <c r="B16983" i="50"/>
  <c r="D16982" i="50"/>
  <c r="C16982" i="50"/>
  <c r="B16982" i="50"/>
  <c r="D16981" i="50"/>
  <c r="C16981" i="50"/>
  <c r="B16981" i="50"/>
  <c r="D16980" i="50"/>
  <c r="C16980" i="50"/>
  <c r="B16980" i="50"/>
  <c r="D16979" i="50"/>
  <c r="C16979" i="50"/>
  <c r="B16979" i="50"/>
  <c r="D16978" i="50"/>
  <c r="C16978" i="50"/>
  <c r="B16978" i="50"/>
  <c r="D16977" i="50"/>
  <c r="C16977" i="50"/>
  <c r="B16977" i="50"/>
  <c r="D16976" i="50"/>
  <c r="C16976" i="50"/>
  <c r="B16976" i="50"/>
  <c r="D16975" i="50"/>
  <c r="C16975" i="50"/>
  <c r="B16975" i="50"/>
  <c r="D16974" i="50"/>
  <c r="C16974" i="50"/>
  <c r="B16974" i="50"/>
  <c r="D16973" i="50"/>
  <c r="C16973" i="50"/>
  <c r="B16973" i="50"/>
  <c r="D16972" i="50"/>
  <c r="C16972" i="50"/>
  <c r="B16972" i="50"/>
  <c r="D16971" i="50"/>
  <c r="C16971" i="50"/>
  <c r="B16971" i="50"/>
  <c r="D16970" i="50"/>
  <c r="C16970" i="50"/>
  <c r="B16970" i="50"/>
  <c r="D16969" i="50"/>
  <c r="C16969" i="50"/>
  <c r="B16969" i="50"/>
  <c r="D16968" i="50"/>
  <c r="C16968" i="50"/>
  <c r="B16968" i="50"/>
  <c r="D16967" i="50"/>
  <c r="C16967" i="50"/>
  <c r="B16967" i="50"/>
  <c r="D16966" i="50"/>
  <c r="C16966" i="50"/>
  <c r="B16966" i="50"/>
  <c r="D16965" i="50"/>
  <c r="C16965" i="50"/>
  <c r="B16965" i="50"/>
  <c r="D16964" i="50"/>
  <c r="C16964" i="50"/>
  <c r="B16964" i="50"/>
  <c r="D16963" i="50"/>
  <c r="C16963" i="50"/>
  <c r="B16963" i="50"/>
  <c r="D16962" i="50"/>
  <c r="C16962" i="50"/>
  <c r="B16962" i="50"/>
  <c r="D16961" i="50"/>
  <c r="C16961" i="50"/>
  <c r="B16961" i="50"/>
  <c r="D16960" i="50"/>
  <c r="C16960" i="50"/>
  <c r="B16960" i="50"/>
  <c r="D16959" i="50"/>
  <c r="C16959" i="50"/>
  <c r="B16959" i="50"/>
  <c r="D16958" i="50"/>
  <c r="C16958" i="50"/>
  <c r="B16958" i="50"/>
  <c r="D16957" i="50"/>
  <c r="C16957" i="50"/>
  <c r="B16957" i="50"/>
  <c r="D16956" i="50"/>
  <c r="C16956" i="50"/>
  <c r="B16956" i="50"/>
  <c r="D16955" i="50"/>
  <c r="C16955" i="50"/>
  <c r="B16955" i="50"/>
  <c r="D16954" i="50"/>
  <c r="C16954" i="50"/>
  <c r="B16954" i="50"/>
  <c r="D16953" i="50"/>
  <c r="C16953" i="50"/>
  <c r="B16953" i="50"/>
  <c r="D16952" i="50"/>
  <c r="C16952" i="50"/>
  <c r="B16952" i="50"/>
  <c r="D16951" i="50"/>
  <c r="C16951" i="50"/>
  <c r="B16951" i="50"/>
  <c r="D16950" i="50"/>
  <c r="C16950" i="50"/>
  <c r="B16950" i="50"/>
  <c r="D16949" i="50"/>
  <c r="C16949" i="50"/>
  <c r="B16949" i="50"/>
  <c r="D16948" i="50"/>
  <c r="C16948" i="50"/>
  <c r="B16948" i="50"/>
  <c r="D16947" i="50"/>
  <c r="C16947" i="50"/>
  <c r="B16947" i="50"/>
  <c r="D16946" i="50"/>
  <c r="C16946" i="50"/>
  <c r="B16946" i="50"/>
  <c r="D16945" i="50"/>
  <c r="C16945" i="50"/>
  <c r="B16945" i="50"/>
  <c r="D16944" i="50"/>
  <c r="C16944" i="50"/>
  <c r="B16944" i="50"/>
  <c r="D16943" i="50"/>
  <c r="C16943" i="50"/>
  <c r="B16943" i="50"/>
  <c r="D16942" i="50"/>
  <c r="C16942" i="50"/>
  <c r="B16942" i="50"/>
  <c r="D16941" i="50"/>
  <c r="C16941" i="50"/>
  <c r="B16941" i="50"/>
  <c r="D16940" i="50"/>
  <c r="C16940" i="50"/>
  <c r="B16940" i="50"/>
  <c r="D16939" i="50"/>
  <c r="C16939" i="50"/>
  <c r="B16939" i="50"/>
  <c r="D16938" i="50"/>
  <c r="C16938" i="50"/>
  <c r="B16938" i="50"/>
  <c r="D16937" i="50"/>
  <c r="C16937" i="50"/>
  <c r="B16937" i="50"/>
  <c r="D16936" i="50"/>
  <c r="C16936" i="50"/>
  <c r="B16936" i="50"/>
  <c r="D16935" i="50"/>
  <c r="C16935" i="50"/>
  <c r="B16935" i="50"/>
  <c r="D16934" i="50"/>
  <c r="C16934" i="50"/>
  <c r="B16934" i="50"/>
  <c r="D16933" i="50"/>
  <c r="C16933" i="50"/>
  <c r="B16933" i="50"/>
  <c r="D16932" i="50"/>
  <c r="C16932" i="50"/>
  <c r="B16932" i="50"/>
  <c r="D16931" i="50"/>
  <c r="C16931" i="50"/>
  <c r="B16931" i="50"/>
  <c r="D16930" i="50"/>
  <c r="C16930" i="50"/>
  <c r="B16930" i="50"/>
  <c r="D16929" i="50"/>
  <c r="C16929" i="50"/>
  <c r="B16929" i="50"/>
  <c r="D16928" i="50"/>
  <c r="C16928" i="50"/>
  <c r="B16928" i="50"/>
  <c r="D16927" i="50"/>
  <c r="C16927" i="50"/>
  <c r="B16927" i="50"/>
  <c r="D16926" i="50"/>
  <c r="C16926" i="50"/>
  <c r="B16926" i="50"/>
  <c r="D16925" i="50"/>
  <c r="C16925" i="50"/>
  <c r="B16925" i="50"/>
  <c r="D16924" i="50"/>
  <c r="C16924" i="50"/>
  <c r="B16924" i="50"/>
  <c r="D16923" i="50"/>
  <c r="C16923" i="50"/>
  <c r="B16923" i="50"/>
  <c r="D16922" i="50"/>
  <c r="C16922" i="50"/>
  <c r="B16922" i="50"/>
  <c r="D16921" i="50"/>
  <c r="C16921" i="50"/>
  <c r="B16921" i="50"/>
  <c r="D16920" i="50"/>
  <c r="C16920" i="50"/>
  <c r="B16920" i="50"/>
  <c r="D16919" i="50"/>
  <c r="C16919" i="50"/>
  <c r="B16919" i="50"/>
  <c r="D16918" i="50"/>
  <c r="C16918" i="50"/>
  <c r="B16918" i="50"/>
  <c r="D16917" i="50"/>
  <c r="C16917" i="50"/>
  <c r="B16917" i="50"/>
  <c r="D16916" i="50"/>
  <c r="C16916" i="50"/>
  <c r="B16916" i="50"/>
  <c r="D16915" i="50"/>
  <c r="C16915" i="50"/>
  <c r="B16915" i="50"/>
  <c r="D16914" i="50"/>
  <c r="C16914" i="50"/>
  <c r="B16914" i="50"/>
  <c r="D16913" i="50"/>
  <c r="C16913" i="50"/>
  <c r="B16913" i="50"/>
  <c r="D16912" i="50"/>
  <c r="C16912" i="50"/>
  <c r="B16912" i="50"/>
  <c r="D16911" i="50"/>
  <c r="C16911" i="50"/>
  <c r="B16911" i="50"/>
  <c r="D16910" i="50"/>
  <c r="C16910" i="50"/>
  <c r="B16910" i="50"/>
  <c r="D16909" i="50"/>
  <c r="C16909" i="50"/>
  <c r="B16909" i="50"/>
  <c r="D16908" i="50"/>
  <c r="C16908" i="50"/>
  <c r="B16908" i="50"/>
  <c r="D16907" i="50"/>
  <c r="C16907" i="50"/>
  <c r="B16907" i="50"/>
  <c r="D16906" i="50"/>
  <c r="C16906" i="50"/>
  <c r="B16906" i="50"/>
  <c r="D16905" i="50"/>
  <c r="C16905" i="50"/>
  <c r="B16905" i="50"/>
  <c r="D16904" i="50"/>
  <c r="C16904" i="50"/>
  <c r="B16904" i="50"/>
  <c r="D16903" i="50"/>
  <c r="C16903" i="50"/>
  <c r="B16903" i="50"/>
  <c r="D16902" i="50"/>
  <c r="C16902" i="50"/>
  <c r="B16902" i="50"/>
  <c r="D16901" i="50"/>
  <c r="C16901" i="50"/>
  <c r="B16901" i="50"/>
  <c r="D16900" i="50"/>
  <c r="C16900" i="50"/>
  <c r="B16900" i="50"/>
  <c r="D16899" i="50"/>
  <c r="C16899" i="50"/>
  <c r="B16899" i="50"/>
  <c r="D16898" i="50"/>
  <c r="C16898" i="50"/>
  <c r="B16898" i="50"/>
  <c r="D16897" i="50"/>
  <c r="C16897" i="50"/>
  <c r="B16897" i="50"/>
  <c r="D16896" i="50"/>
  <c r="C16896" i="50"/>
  <c r="B16896" i="50"/>
  <c r="D16895" i="50"/>
  <c r="C16895" i="50"/>
  <c r="B16895" i="50"/>
  <c r="D16894" i="50"/>
  <c r="C16894" i="50"/>
  <c r="B16894" i="50"/>
  <c r="D16893" i="50"/>
  <c r="C16893" i="50"/>
  <c r="B16893" i="50"/>
  <c r="D16892" i="50"/>
  <c r="C16892" i="50"/>
  <c r="B16892" i="50"/>
  <c r="D16891" i="50"/>
  <c r="C16891" i="50"/>
  <c r="B16891" i="50"/>
  <c r="D16890" i="50"/>
  <c r="C16890" i="50"/>
  <c r="B16890" i="50"/>
  <c r="D16889" i="50"/>
  <c r="C16889" i="50"/>
  <c r="B16889" i="50"/>
  <c r="D16888" i="50"/>
  <c r="C16888" i="50"/>
  <c r="B16888" i="50"/>
  <c r="D16887" i="50"/>
  <c r="C16887" i="50"/>
  <c r="B16887" i="50"/>
  <c r="D16886" i="50"/>
  <c r="C16886" i="50"/>
  <c r="B16886" i="50"/>
  <c r="D16885" i="50"/>
  <c r="C16885" i="50"/>
  <c r="B16885" i="50"/>
  <c r="D16884" i="50"/>
  <c r="C16884" i="50"/>
  <c r="B16884" i="50"/>
  <c r="D16883" i="50"/>
  <c r="C16883" i="50"/>
  <c r="B16883" i="50"/>
  <c r="D16882" i="50"/>
  <c r="C16882" i="50"/>
  <c r="B16882" i="50"/>
  <c r="D16881" i="50"/>
  <c r="C16881" i="50"/>
  <c r="B16881" i="50"/>
  <c r="D16880" i="50"/>
  <c r="C16880" i="50"/>
  <c r="B16880" i="50"/>
  <c r="D16879" i="50"/>
  <c r="C16879" i="50"/>
  <c r="B16879" i="50"/>
  <c r="D16878" i="50"/>
  <c r="C16878" i="50"/>
  <c r="B16878" i="50"/>
  <c r="D16877" i="50"/>
  <c r="C16877" i="50"/>
  <c r="B16877" i="50"/>
  <c r="D16876" i="50"/>
  <c r="C16876" i="50"/>
  <c r="B16876" i="50"/>
  <c r="D16875" i="50"/>
  <c r="C16875" i="50"/>
  <c r="B16875" i="50"/>
  <c r="D16874" i="50"/>
  <c r="C16874" i="50"/>
  <c r="B16874" i="50"/>
  <c r="D16873" i="50"/>
  <c r="C16873" i="50"/>
  <c r="B16873" i="50"/>
  <c r="D16872" i="50"/>
  <c r="C16872" i="50"/>
  <c r="B16872" i="50"/>
  <c r="D16871" i="50"/>
  <c r="C16871" i="50"/>
  <c r="B16871" i="50"/>
  <c r="D16870" i="50"/>
  <c r="C16870" i="50"/>
  <c r="B16870" i="50"/>
  <c r="D16869" i="50"/>
  <c r="C16869" i="50"/>
  <c r="B16869" i="50"/>
  <c r="D16868" i="50"/>
  <c r="C16868" i="50"/>
  <c r="B16868" i="50"/>
  <c r="D16867" i="50"/>
  <c r="C16867" i="50"/>
  <c r="B16867" i="50"/>
  <c r="D16866" i="50"/>
  <c r="C16866" i="50"/>
  <c r="B16866" i="50"/>
  <c r="D16865" i="50"/>
  <c r="C16865" i="50"/>
  <c r="B16865" i="50"/>
  <c r="D16864" i="50"/>
  <c r="C16864" i="50"/>
  <c r="B16864" i="50"/>
  <c r="D16863" i="50"/>
  <c r="C16863" i="50"/>
  <c r="B16863" i="50"/>
  <c r="D16862" i="50"/>
  <c r="C16862" i="50"/>
  <c r="B16862" i="50"/>
  <c r="D16861" i="50"/>
  <c r="C16861" i="50"/>
  <c r="B16861" i="50"/>
  <c r="D16860" i="50"/>
  <c r="C16860" i="50"/>
  <c r="B16860" i="50"/>
  <c r="D16859" i="50"/>
  <c r="C16859" i="50"/>
  <c r="B16859" i="50"/>
  <c r="D16858" i="50"/>
  <c r="C16858" i="50"/>
  <c r="B16858" i="50"/>
  <c r="D16857" i="50"/>
  <c r="C16857" i="50"/>
  <c r="B16857" i="50"/>
  <c r="D16856" i="50"/>
  <c r="C16856" i="50"/>
  <c r="B16856" i="50"/>
  <c r="D16855" i="50"/>
  <c r="C16855" i="50"/>
  <c r="B16855" i="50"/>
  <c r="D16854" i="50"/>
  <c r="C16854" i="50"/>
  <c r="B16854" i="50"/>
  <c r="D16853" i="50"/>
  <c r="C16853" i="50"/>
  <c r="B16853" i="50"/>
  <c r="D16852" i="50"/>
  <c r="C16852" i="50"/>
  <c r="B16852" i="50"/>
  <c r="D16851" i="50"/>
  <c r="C16851" i="50"/>
  <c r="B16851" i="50"/>
  <c r="D16850" i="50"/>
  <c r="C16850" i="50"/>
  <c r="B16850" i="50"/>
  <c r="D16849" i="50"/>
  <c r="C16849" i="50"/>
  <c r="B16849" i="50"/>
  <c r="D16848" i="50"/>
  <c r="C16848" i="50"/>
  <c r="B16848" i="50"/>
  <c r="D16847" i="50"/>
  <c r="C16847" i="50"/>
  <c r="B16847" i="50"/>
  <c r="D16846" i="50"/>
  <c r="C16846" i="50"/>
  <c r="B16846" i="50"/>
  <c r="D16845" i="50"/>
  <c r="C16845" i="50"/>
  <c r="B16845" i="50"/>
  <c r="D16844" i="50"/>
  <c r="C16844" i="50"/>
  <c r="B16844" i="50"/>
  <c r="D16843" i="50"/>
  <c r="C16843" i="50"/>
  <c r="B16843" i="50"/>
  <c r="D16842" i="50"/>
  <c r="C16842" i="50"/>
  <c r="B16842" i="50"/>
  <c r="D16841" i="50"/>
  <c r="C16841" i="50"/>
  <c r="B16841" i="50"/>
  <c r="D16840" i="50"/>
  <c r="C16840" i="50"/>
  <c r="B16840" i="50"/>
  <c r="D16839" i="50"/>
  <c r="C16839" i="50"/>
  <c r="B16839" i="50"/>
  <c r="D16838" i="50"/>
  <c r="C16838" i="50"/>
  <c r="B16838" i="50"/>
  <c r="D16837" i="50"/>
  <c r="C16837" i="50"/>
  <c r="B16837" i="50"/>
  <c r="D16836" i="50"/>
  <c r="C16836" i="50"/>
  <c r="B16836" i="50"/>
  <c r="D16835" i="50"/>
  <c r="C16835" i="50"/>
  <c r="B16835" i="50"/>
  <c r="D16834" i="50"/>
  <c r="C16834" i="50"/>
  <c r="B16834" i="50"/>
  <c r="D16833" i="50"/>
  <c r="C16833" i="50"/>
  <c r="B16833" i="50"/>
  <c r="D16832" i="50"/>
  <c r="C16832" i="50"/>
  <c r="B16832" i="50"/>
  <c r="D16831" i="50"/>
  <c r="C16831" i="50"/>
  <c r="B16831" i="50"/>
  <c r="D16830" i="50"/>
  <c r="C16830" i="50"/>
  <c r="B16830" i="50"/>
  <c r="D16829" i="50"/>
  <c r="C16829" i="50"/>
  <c r="B16829" i="50"/>
  <c r="D16828" i="50"/>
  <c r="C16828" i="50"/>
  <c r="B16828" i="50"/>
  <c r="D16827" i="50"/>
  <c r="C16827" i="50"/>
  <c r="B16827" i="50"/>
  <c r="D16826" i="50"/>
  <c r="C16826" i="50"/>
  <c r="B16826" i="50"/>
  <c r="D16825" i="50"/>
  <c r="C16825" i="50"/>
  <c r="B16825" i="50"/>
  <c r="D16824" i="50"/>
  <c r="C16824" i="50"/>
  <c r="B16824" i="50"/>
  <c r="D16823" i="50"/>
  <c r="C16823" i="50"/>
  <c r="B16823" i="50"/>
  <c r="D16822" i="50"/>
  <c r="C16822" i="50"/>
  <c r="B16822" i="50"/>
  <c r="D16821" i="50"/>
  <c r="C16821" i="50"/>
  <c r="B16821" i="50"/>
  <c r="D16820" i="50"/>
  <c r="C16820" i="50"/>
  <c r="B16820" i="50"/>
  <c r="D16819" i="50"/>
  <c r="C16819" i="50"/>
  <c r="B16819" i="50"/>
  <c r="D16818" i="50"/>
  <c r="C16818" i="50"/>
  <c r="B16818" i="50"/>
  <c r="D16817" i="50"/>
  <c r="C16817" i="50"/>
  <c r="B16817" i="50"/>
  <c r="D16816" i="50"/>
  <c r="C16816" i="50"/>
  <c r="B16816" i="50"/>
  <c r="D16815" i="50"/>
  <c r="C16815" i="50"/>
  <c r="B16815" i="50"/>
  <c r="D16814" i="50"/>
  <c r="C16814" i="50"/>
  <c r="B16814" i="50"/>
  <c r="D16813" i="50"/>
  <c r="C16813" i="50"/>
  <c r="B16813" i="50"/>
  <c r="D16812" i="50"/>
  <c r="C16812" i="50"/>
  <c r="B16812" i="50"/>
  <c r="D16811" i="50"/>
  <c r="C16811" i="50"/>
  <c r="B16811" i="50"/>
  <c r="D16810" i="50"/>
  <c r="C16810" i="50"/>
  <c r="B16810" i="50"/>
  <c r="D16809" i="50"/>
  <c r="C16809" i="50"/>
  <c r="B16809" i="50"/>
  <c r="D16808" i="50"/>
  <c r="C16808" i="50"/>
  <c r="B16808" i="50"/>
  <c r="D16807" i="50"/>
  <c r="C16807" i="50"/>
  <c r="B16807" i="50"/>
  <c r="D16806" i="50"/>
  <c r="C16806" i="50"/>
  <c r="B16806" i="50"/>
  <c r="D16805" i="50"/>
  <c r="C16805" i="50"/>
  <c r="B16805" i="50"/>
  <c r="D16804" i="50"/>
  <c r="C16804" i="50"/>
  <c r="B16804" i="50"/>
  <c r="D16803" i="50"/>
  <c r="C16803" i="50"/>
  <c r="B16803" i="50"/>
  <c r="D16802" i="50"/>
  <c r="C16802" i="50"/>
  <c r="B16802" i="50"/>
  <c r="D16801" i="50"/>
  <c r="C16801" i="50"/>
  <c r="B16801" i="50"/>
  <c r="D16800" i="50"/>
  <c r="C16800" i="50"/>
  <c r="B16800" i="50"/>
  <c r="D16799" i="50"/>
  <c r="C16799" i="50"/>
  <c r="B16799" i="50"/>
  <c r="D16798" i="50"/>
  <c r="C16798" i="50"/>
  <c r="B16798" i="50"/>
  <c r="D16797" i="50"/>
  <c r="C16797" i="50"/>
  <c r="B16797" i="50"/>
  <c r="D16796" i="50"/>
  <c r="C16796" i="50"/>
  <c r="B16796" i="50"/>
  <c r="D16795" i="50"/>
  <c r="C16795" i="50"/>
  <c r="B16795" i="50"/>
  <c r="D16794" i="50"/>
  <c r="C16794" i="50"/>
  <c r="B16794" i="50"/>
  <c r="D16793" i="50"/>
  <c r="C16793" i="50"/>
  <c r="B16793" i="50"/>
  <c r="D16792" i="50"/>
  <c r="C16792" i="50"/>
  <c r="B16792" i="50"/>
  <c r="D16791" i="50"/>
  <c r="C16791" i="50"/>
  <c r="B16791" i="50"/>
  <c r="D16790" i="50"/>
  <c r="C16790" i="50"/>
  <c r="B16790" i="50"/>
  <c r="D16789" i="50"/>
  <c r="C16789" i="50"/>
  <c r="B16789" i="50"/>
  <c r="D16788" i="50"/>
  <c r="C16788" i="50"/>
  <c r="B16788" i="50"/>
  <c r="D16787" i="50"/>
  <c r="C16787" i="50"/>
  <c r="B16787" i="50"/>
  <c r="D16786" i="50"/>
  <c r="C16786" i="50"/>
  <c r="B16786" i="50"/>
  <c r="D16785" i="50"/>
  <c r="C16785" i="50"/>
  <c r="B16785" i="50"/>
  <c r="D16784" i="50"/>
  <c r="C16784" i="50"/>
  <c r="B16784" i="50"/>
  <c r="D16783" i="50"/>
  <c r="C16783" i="50"/>
  <c r="B16783" i="50"/>
  <c r="D16782" i="50"/>
  <c r="C16782" i="50"/>
  <c r="B16782" i="50"/>
  <c r="D16781" i="50"/>
  <c r="C16781" i="50"/>
  <c r="B16781" i="50"/>
  <c r="D16780" i="50"/>
  <c r="C16780" i="50"/>
  <c r="B16780" i="50"/>
  <c r="D16779" i="50"/>
  <c r="C16779" i="50"/>
  <c r="B16779" i="50"/>
  <c r="D16778" i="50"/>
  <c r="C16778" i="50"/>
  <c r="B16778" i="50"/>
  <c r="D16777" i="50"/>
  <c r="C16777" i="50"/>
  <c r="B16777" i="50"/>
  <c r="D16776" i="50"/>
  <c r="C16776" i="50"/>
  <c r="B16776" i="50"/>
  <c r="D16775" i="50"/>
  <c r="C16775" i="50"/>
  <c r="B16775" i="50"/>
  <c r="D16774" i="50"/>
  <c r="C16774" i="50"/>
  <c r="B16774" i="50"/>
  <c r="D16773" i="50"/>
  <c r="C16773" i="50"/>
  <c r="B16773" i="50"/>
  <c r="D16772" i="50"/>
  <c r="C16772" i="50"/>
  <c r="B16772" i="50"/>
  <c r="D16771" i="50"/>
  <c r="C16771" i="50"/>
  <c r="B16771" i="50"/>
  <c r="D16770" i="50"/>
  <c r="C16770" i="50"/>
  <c r="B16770" i="50"/>
  <c r="D16769" i="50"/>
  <c r="C16769" i="50"/>
  <c r="B16769" i="50"/>
  <c r="D16768" i="50"/>
  <c r="C16768" i="50"/>
  <c r="B16768" i="50"/>
  <c r="D16767" i="50"/>
  <c r="C16767" i="50"/>
  <c r="B16767" i="50"/>
  <c r="D16766" i="50"/>
  <c r="C16766" i="50"/>
  <c r="B16766" i="50"/>
  <c r="D16765" i="50"/>
  <c r="C16765" i="50"/>
  <c r="B16765" i="50"/>
  <c r="D16764" i="50"/>
  <c r="C16764" i="50"/>
  <c r="B16764" i="50"/>
  <c r="D16763" i="50"/>
  <c r="C16763" i="50"/>
  <c r="B16763" i="50"/>
  <c r="D16762" i="50"/>
  <c r="C16762" i="50"/>
  <c r="B16762" i="50"/>
  <c r="D16761" i="50"/>
  <c r="C16761" i="50"/>
  <c r="B16761" i="50"/>
  <c r="D16760" i="50"/>
  <c r="C16760" i="50"/>
  <c r="B16760" i="50"/>
  <c r="D16759" i="50"/>
  <c r="C16759" i="50"/>
  <c r="B16759" i="50"/>
  <c r="D16758" i="50"/>
  <c r="C16758" i="50"/>
  <c r="B16758" i="50"/>
  <c r="D16757" i="50"/>
  <c r="C16757" i="50"/>
  <c r="B16757" i="50"/>
  <c r="D16756" i="50"/>
  <c r="C16756" i="50"/>
  <c r="B16756" i="50"/>
  <c r="D16755" i="50"/>
  <c r="C16755" i="50"/>
  <c r="B16755" i="50"/>
  <c r="D16754" i="50"/>
  <c r="C16754" i="50"/>
  <c r="B16754" i="50"/>
  <c r="D16753" i="50"/>
  <c r="C16753" i="50"/>
  <c r="B16753" i="50"/>
  <c r="D16752" i="50"/>
  <c r="C16752" i="50"/>
  <c r="B16752" i="50"/>
  <c r="D16751" i="50"/>
  <c r="C16751" i="50"/>
  <c r="B16751" i="50"/>
  <c r="D16750" i="50"/>
  <c r="C16750" i="50"/>
  <c r="B16750" i="50"/>
  <c r="D16749" i="50"/>
  <c r="C16749" i="50"/>
  <c r="B16749" i="50"/>
  <c r="D16748" i="50"/>
  <c r="C16748" i="50"/>
  <c r="B16748" i="50"/>
  <c r="D16747" i="50"/>
  <c r="C16747" i="50"/>
  <c r="B16747" i="50"/>
  <c r="D16746" i="50"/>
  <c r="C16746" i="50"/>
  <c r="B16746" i="50"/>
  <c r="D16745" i="50"/>
  <c r="C16745" i="50"/>
  <c r="B16745" i="50"/>
  <c r="D16744" i="50"/>
  <c r="C16744" i="50"/>
  <c r="B16744" i="50"/>
  <c r="D16743" i="50"/>
  <c r="C16743" i="50"/>
  <c r="B16743" i="50"/>
  <c r="D16742" i="50"/>
  <c r="C16742" i="50"/>
  <c r="B16742" i="50"/>
  <c r="D16741" i="50"/>
  <c r="C16741" i="50"/>
  <c r="B16741" i="50"/>
  <c r="D16740" i="50"/>
  <c r="C16740" i="50"/>
  <c r="B16740" i="50"/>
  <c r="D16739" i="50"/>
  <c r="C16739" i="50"/>
  <c r="B16739" i="50"/>
  <c r="D16738" i="50"/>
  <c r="C16738" i="50"/>
  <c r="B16738" i="50"/>
  <c r="D16737" i="50"/>
  <c r="C16737" i="50"/>
  <c r="B16737" i="50"/>
  <c r="D16736" i="50"/>
  <c r="C16736" i="50"/>
  <c r="B16736" i="50"/>
  <c r="D16735" i="50"/>
  <c r="C16735" i="50"/>
  <c r="B16735" i="50"/>
  <c r="D16734" i="50"/>
  <c r="C16734" i="50"/>
  <c r="B16734" i="50"/>
  <c r="D16733" i="50"/>
  <c r="C16733" i="50"/>
  <c r="B16733" i="50"/>
  <c r="D16732" i="50"/>
  <c r="C16732" i="50"/>
  <c r="B16732" i="50"/>
  <c r="D16731" i="50"/>
  <c r="C16731" i="50"/>
  <c r="B16731" i="50"/>
  <c r="D16730" i="50"/>
  <c r="C16730" i="50"/>
  <c r="B16730" i="50"/>
  <c r="D16729" i="50"/>
  <c r="C16729" i="50"/>
  <c r="B16729" i="50"/>
  <c r="D16728" i="50"/>
  <c r="C16728" i="50"/>
  <c r="B16728" i="50"/>
  <c r="D16727" i="50"/>
  <c r="C16727" i="50"/>
  <c r="B16727" i="50"/>
  <c r="D16726" i="50"/>
  <c r="C16726" i="50"/>
  <c r="B16726" i="50"/>
  <c r="D16725" i="50"/>
  <c r="C16725" i="50"/>
  <c r="B16725" i="50"/>
  <c r="D16724" i="50"/>
  <c r="C16724" i="50"/>
  <c r="B16724" i="50"/>
  <c r="D16723" i="50"/>
  <c r="C16723" i="50"/>
  <c r="B16723" i="50"/>
  <c r="D16722" i="50"/>
  <c r="C16722" i="50"/>
  <c r="B16722" i="50"/>
  <c r="D16721" i="50"/>
  <c r="C16721" i="50"/>
  <c r="B16721" i="50"/>
  <c r="D16720" i="50"/>
  <c r="C16720" i="50"/>
  <c r="B16720" i="50"/>
  <c r="D16719" i="50"/>
  <c r="C16719" i="50"/>
  <c r="B16719" i="50"/>
  <c r="D16718" i="50"/>
  <c r="C16718" i="50"/>
  <c r="B16718" i="50"/>
  <c r="D16717" i="50"/>
  <c r="C16717" i="50"/>
  <c r="B16717" i="50"/>
  <c r="D16716" i="50"/>
  <c r="C16716" i="50"/>
  <c r="B16716" i="50"/>
  <c r="D16715" i="50"/>
  <c r="C16715" i="50"/>
  <c r="B16715" i="50"/>
  <c r="D16714" i="50"/>
  <c r="C16714" i="50"/>
  <c r="B16714" i="50"/>
  <c r="D16713" i="50"/>
  <c r="C16713" i="50"/>
  <c r="B16713" i="50"/>
  <c r="D16712" i="50"/>
  <c r="C16712" i="50"/>
  <c r="B16712" i="50"/>
  <c r="D16711" i="50"/>
  <c r="C16711" i="50"/>
  <c r="B16711" i="50"/>
  <c r="D16710" i="50"/>
  <c r="C16710" i="50"/>
  <c r="B16710" i="50"/>
  <c r="D16709" i="50"/>
  <c r="C16709" i="50"/>
  <c r="B16709" i="50"/>
  <c r="D16708" i="50"/>
  <c r="C16708" i="50"/>
  <c r="B16708" i="50"/>
  <c r="D16707" i="50"/>
  <c r="C16707" i="50"/>
  <c r="B16707" i="50"/>
  <c r="D16706" i="50"/>
  <c r="C16706" i="50"/>
  <c r="B16706" i="50"/>
  <c r="D16705" i="50"/>
  <c r="C16705" i="50"/>
  <c r="B16705" i="50"/>
  <c r="D16704" i="50"/>
  <c r="C16704" i="50"/>
  <c r="B16704" i="50"/>
  <c r="D16703" i="50"/>
  <c r="C16703" i="50"/>
  <c r="B16703" i="50"/>
  <c r="D16702" i="50"/>
  <c r="C16702" i="50"/>
  <c r="B16702" i="50"/>
  <c r="D16701" i="50"/>
  <c r="C16701" i="50"/>
  <c r="B16701" i="50"/>
  <c r="D16700" i="50"/>
  <c r="C16700" i="50"/>
  <c r="B16700" i="50"/>
  <c r="D16699" i="50"/>
  <c r="C16699" i="50"/>
  <c r="B16699" i="50"/>
  <c r="D16698" i="50"/>
  <c r="C16698" i="50"/>
  <c r="B16698" i="50"/>
  <c r="D16697" i="50"/>
  <c r="C16697" i="50"/>
  <c r="B16697" i="50"/>
  <c r="D16696" i="50"/>
  <c r="C16696" i="50"/>
  <c r="B16696" i="50"/>
  <c r="D16695" i="50"/>
  <c r="C16695" i="50"/>
  <c r="B16695" i="50"/>
  <c r="D16694" i="50"/>
  <c r="C16694" i="50"/>
  <c r="B16694" i="50"/>
  <c r="D16693" i="50"/>
  <c r="C16693" i="50"/>
  <c r="B16693" i="50"/>
  <c r="D16692" i="50"/>
  <c r="C16692" i="50"/>
  <c r="B16692" i="50"/>
  <c r="D16691" i="50"/>
  <c r="C16691" i="50"/>
  <c r="B16691" i="50"/>
  <c r="D16690" i="50"/>
  <c r="C16690" i="50"/>
  <c r="B16690" i="50"/>
  <c r="D16689" i="50"/>
  <c r="C16689" i="50"/>
  <c r="B16689" i="50"/>
  <c r="D16688" i="50"/>
  <c r="C16688" i="50"/>
  <c r="B16688" i="50"/>
  <c r="D16687" i="50"/>
  <c r="C16687" i="50"/>
  <c r="B16687" i="50"/>
  <c r="D16686" i="50"/>
  <c r="C16686" i="50"/>
  <c r="B16686" i="50"/>
  <c r="D16685" i="50"/>
  <c r="C16685" i="50"/>
  <c r="B16685" i="50"/>
  <c r="D16684" i="50"/>
  <c r="C16684" i="50"/>
  <c r="B16684" i="50"/>
  <c r="D16683" i="50"/>
  <c r="C16683" i="50"/>
  <c r="B16683" i="50"/>
  <c r="D16682" i="50"/>
  <c r="C16682" i="50"/>
  <c r="B16682" i="50"/>
  <c r="D16681" i="50"/>
  <c r="C16681" i="50"/>
  <c r="B16681" i="50"/>
  <c r="D16680" i="50"/>
  <c r="C16680" i="50"/>
  <c r="B16680" i="50"/>
  <c r="D16679" i="50"/>
  <c r="C16679" i="50"/>
  <c r="B16679" i="50"/>
  <c r="D16678" i="50"/>
  <c r="C16678" i="50"/>
  <c r="B16678" i="50"/>
  <c r="D16677" i="50"/>
  <c r="C16677" i="50"/>
  <c r="B16677" i="50"/>
  <c r="D16676" i="50"/>
  <c r="C16676" i="50"/>
  <c r="B16676" i="50"/>
  <c r="D16675" i="50"/>
  <c r="C16675" i="50"/>
  <c r="B16675" i="50"/>
  <c r="D16674" i="50"/>
  <c r="C16674" i="50"/>
  <c r="B16674" i="50"/>
  <c r="D16673" i="50"/>
  <c r="C16673" i="50"/>
  <c r="B16673" i="50"/>
  <c r="D16672" i="50"/>
  <c r="C16672" i="50"/>
  <c r="B16672" i="50"/>
  <c r="D16671" i="50"/>
  <c r="C16671" i="50"/>
  <c r="B16671" i="50"/>
  <c r="D16670" i="50"/>
  <c r="C16670" i="50"/>
  <c r="B16670" i="50"/>
  <c r="D16669" i="50"/>
  <c r="C16669" i="50"/>
  <c r="B16669" i="50"/>
  <c r="D16668" i="50"/>
  <c r="C16668" i="50"/>
  <c r="B16668" i="50"/>
  <c r="D16667" i="50"/>
  <c r="C16667" i="50"/>
  <c r="B16667" i="50"/>
  <c r="D16666" i="50"/>
  <c r="C16666" i="50"/>
  <c r="B16666" i="50"/>
  <c r="D16665" i="50"/>
  <c r="C16665" i="50"/>
  <c r="B16665" i="50"/>
  <c r="D16664" i="50"/>
  <c r="C16664" i="50"/>
  <c r="B16664" i="50"/>
  <c r="D16663" i="50"/>
  <c r="C16663" i="50"/>
  <c r="B16663" i="50"/>
  <c r="D16662" i="50"/>
  <c r="C16662" i="50"/>
  <c r="B16662" i="50"/>
  <c r="D16661" i="50"/>
  <c r="C16661" i="50"/>
  <c r="B16661" i="50"/>
  <c r="D16660" i="50"/>
  <c r="C16660" i="50"/>
  <c r="B16660" i="50"/>
  <c r="D16659" i="50"/>
  <c r="C16659" i="50"/>
  <c r="B16659" i="50"/>
  <c r="D16658" i="50"/>
  <c r="C16658" i="50"/>
  <c r="B16658" i="50"/>
  <c r="D16657" i="50"/>
  <c r="C16657" i="50"/>
  <c r="B16657" i="50"/>
  <c r="D16656" i="50"/>
  <c r="C16656" i="50"/>
  <c r="B16656" i="50"/>
  <c r="D16655" i="50"/>
  <c r="C16655" i="50"/>
  <c r="B16655" i="50"/>
  <c r="D16654" i="50"/>
  <c r="C16654" i="50"/>
  <c r="B16654" i="50"/>
  <c r="D16653" i="50"/>
  <c r="C16653" i="50"/>
  <c r="B16653" i="50"/>
  <c r="D16652" i="50"/>
  <c r="C16652" i="50"/>
  <c r="B16652" i="50"/>
  <c r="D16651" i="50"/>
  <c r="C16651" i="50"/>
  <c r="B16651" i="50"/>
  <c r="D16650" i="50"/>
  <c r="C16650" i="50"/>
  <c r="B16650" i="50"/>
  <c r="D16649" i="50"/>
  <c r="C16649" i="50"/>
  <c r="B16649" i="50"/>
  <c r="D16648" i="50"/>
  <c r="C16648" i="50"/>
  <c r="B16648" i="50"/>
  <c r="D16647" i="50"/>
  <c r="C16647" i="50"/>
  <c r="B16647" i="50"/>
  <c r="D16646" i="50"/>
  <c r="C16646" i="50"/>
  <c r="B16646" i="50"/>
  <c r="D16645" i="50"/>
  <c r="C16645" i="50"/>
  <c r="B16645" i="50"/>
  <c r="D16644" i="50"/>
  <c r="C16644" i="50"/>
  <c r="B16644" i="50"/>
  <c r="D16643" i="50"/>
  <c r="C16643" i="50"/>
  <c r="B16643" i="50"/>
  <c r="D16642" i="50"/>
  <c r="C16642" i="50"/>
  <c r="B16642" i="50"/>
  <c r="D16641" i="50"/>
  <c r="C16641" i="50"/>
  <c r="B16641" i="50"/>
  <c r="D16640" i="50"/>
  <c r="C16640" i="50"/>
  <c r="B16640" i="50"/>
  <c r="D16639" i="50"/>
  <c r="C16639" i="50"/>
  <c r="B16639" i="50"/>
  <c r="D16638" i="50"/>
  <c r="C16638" i="50"/>
  <c r="B16638" i="50"/>
  <c r="D16637" i="50"/>
  <c r="C16637" i="50"/>
  <c r="B16637" i="50"/>
  <c r="D16636" i="50"/>
  <c r="C16636" i="50"/>
  <c r="B16636" i="50"/>
  <c r="D16635" i="50"/>
  <c r="C16635" i="50"/>
  <c r="B16635" i="50"/>
  <c r="D16634" i="50"/>
  <c r="C16634" i="50"/>
  <c r="B16634" i="50"/>
  <c r="D16633" i="50"/>
  <c r="C16633" i="50"/>
  <c r="B16633" i="50"/>
  <c r="D16632" i="50"/>
  <c r="C16632" i="50"/>
  <c r="B16632" i="50"/>
  <c r="D16631" i="50"/>
  <c r="C16631" i="50"/>
  <c r="B16631" i="50"/>
  <c r="D16630" i="50"/>
  <c r="C16630" i="50"/>
  <c r="B16630" i="50"/>
  <c r="D16629" i="50"/>
  <c r="C16629" i="50"/>
  <c r="B16629" i="50"/>
  <c r="D16628" i="50"/>
  <c r="C16628" i="50"/>
  <c r="B16628" i="50"/>
  <c r="D16627" i="50"/>
  <c r="C16627" i="50"/>
  <c r="B16627" i="50"/>
  <c r="D16626" i="50"/>
  <c r="C16626" i="50"/>
  <c r="B16626" i="50"/>
  <c r="D16625" i="50"/>
  <c r="C16625" i="50"/>
  <c r="B16625" i="50"/>
  <c r="D16624" i="50"/>
  <c r="C16624" i="50"/>
  <c r="B16624" i="50"/>
  <c r="D16623" i="50"/>
  <c r="C16623" i="50"/>
  <c r="B16623" i="50"/>
  <c r="D16622" i="50"/>
  <c r="C16622" i="50"/>
  <c r="B16622" i="50"/>
  <c r="D16621" i="50"/>
  <c r="C16621" i="50"/>
  <c r="B16621" i="50"/>
  <c r="D16620" i="50"/>
  <c r="C16620" i="50"/>
  <c r="B16620" i="50"/>
  <c r="D16619" i="50"/>
  <c r="C16619" i="50"/>
  <c r="B16619" i="50"/>
  <c r="D16618" i="50"/>
  <c r="C16618" i="50"/>
  <c r="B16618" i="50"/>
  <c r="D16617" i="50"/>
  <c r="C16617" i="50"/>
  <c r="B16617" i="50"/>
  <c r="D16616" i="50"/>
  <c r="C16616" i="50"/>
  <c r="B16616" i="50"/>
  <c r="D16615" i="50"/>
  <c r="C16615" i="50"/>
  <c r="B16615" i="50"/>
  <c r="D16614" i="50"/>
  <c r="C16614" i="50"/>
  <c r="B16614" i="50"/>
  <c r="D16613" i="50"/>
  <c r="C16613" i="50"/>
  <c r="B16613" i="50"/>
  <c r="D16612" i="50"/>
  <c r="C16612" i="50"/>
  <c r="B16612" i="50"/>
  <c r="D16611" i="50"/>
  <c r="C16611" i="50"/>
  <c r="B16611" i="50"/>
  <c r="D16610" i="50"/>
  <c r="C16610" i="50"/>
  <c r="B16610" i="50"/>
  <c r="D16609" i="50"/>
  <c r="C16609" i="50"/>
  <c r="B16609" i="50"/>
  <c r="D16608" i="50"/>
  <c r="C16608" i="50"/>
  <c r="B16608" i="50"/>
  <c r="D16607" i="50"/>
  <c r="C16607" i="50"/>
  <c r="B16607" i="50"/>
  <c r="D16606" i="50"/>
  <c r="C16606" i="50"/>
  <c r="B16606" i="50"/>
  <c r="D16605" i="50"/>
  <c r="C16605" i="50"/>
  <c r="B16605" i="50"/>
  <c r="D16604" i="50"/>
  <c r="C16604" i="50"/>
  <c r="B16604" i="50"/>
  <c r="D16603" i="50"/>
  <c r="C16603" i="50"/>
  <c r="B16603" i="50"/>
  <c r="D16602" i="50"/>
  <c r="C16602" i="50"/>
  <c r="B16602" i="50"/>
  <c r="D16601" i="50"/>
  <c r="C16601" i="50"/>
  <c r="B16601" i="50"/>
  <c r="D16600" i="50"/>
  <c r="C16600" i="50"/>
  <c r="B16600" i="50"/>
  <c r="D16599" i="50"/>
  <c r="C16599" i="50"/>
  <c r="B16599" i="50"/>
  <c r="D16598" i="50"/>
  <c r="C16598" i="50"/>
  <c r="B16598" i="50"/>
  <c r="D16597" i="50"/>
  <c r="C16597" i="50"/>
  <c r="B16597" i="50"/>
  <c r="D16596" i="50"/>
  <c r="C16596" i="50"/>
  <c r="B16596" i="50"/>
  <c r="D16595" i="50"/>
  <c r="C16595" i="50"/>
  <c r="B16595" i="50"/>
  <c r="D16594" i="50"/>
  <c r="C16594" i="50"/>
  <c r="B16594" i="50"/>
  <c r="D16593" i="50"/>
  <c r="C16593" i="50"/>
  <c r="B16593" i="50"/>
  <c r="D16592" i="50"/>
  <c r="C16592" i="50"/>
  <c r="B16592" i="50"/>
  <c r="D16591" i="50"/>
  <c r="C16591" i="50"/>
  <c r="B16591" i="50"/>
  <c r="D16590" i="50"/>
  <c r="C16590" i="50"/>
  <c r="B16590" i="50"/>
  <c r="D16589" i="50"/>
  <c r="C16589" i="50"/>
  <c r="B16589" i="50"/>
  <c r="D16588" i="50"/>
  <c r="C16588" i="50"/>
  <c r="B16588" i="50"/>
  <c r="D16587" i="50"/>
  <c r="C16587" i="50"/>
  <c r="B16587" i="50"/>
  <c r="D16586" i="50"/>
  <c r="C16586" i="50"/>
  <c r="B16586" i="50"/>
  <c r="D16585" i="50"/>
  <c r="C16585" i="50"/>
  <c r="B16585" i="50"/>
  <c r="D16584" i="50"/>
  <c r="C16584" i="50"/>
  <c r="B16584" i="50"/>
  <c r="D16583" i="50"/>
  <c r="C16583" i="50"/>
  <c r="B16583" i="50"/>
  <c r="D16582" i="50"/>
  <c r="C16582" i="50"/>
  <c r="B16582" i="50"/>
  <c r="D16581" i="50"/>
  <c r="C16581" i="50"/>
  <c r="B16581" i="50"/>
  <c r="D16580" i="50"/>
  <c r="C16580" i="50"/>
  <c r="B16580" i="50"/>
  <c r="D16579" i="50"/>
  <c r="C16579" i="50"/>
  <c r="B16579" i="50"/>
  <c r="D16578" i="50"/>
  <c r="C16578" i="50"/>
  <c r="B16578" i="50"/>
  <c r="D16577" i="50"/>
  <c r="C16577" i="50"/>
  <c r="B16577" i="50"/>
  <c r="D16576" i="50"/>
  <c r="C16576" i="50"/>
  <c r="B16576" i="50"/>
  <c r="D16575" i="50"/>
  <c r="C16575" i="50"/>
  <c r="B16575" i="50"/>
  <c r="D16574" i="50"/>
  <c r="C16574" i="50"/>
  <c r="B16574" i="50"/>
  <c r="D16573" i="50"/>
  <c r="C16573" i="50"/>
  <c r="B16573" i="50"/>
  <c r="D16572" i="50"/>
  <c r="C16572" i="50"/>
  <c r="B16572" i="50"/>
  <c r="D16571" i="50"/>
  <c r="C16571" i="50"/>
  <c r="B16571" i="50"/>
  <c r="D16570" i="50"/>
  <c r="C16570" i="50"/>
  <c r="B16570" i="50"/>
  <c r="D16569" i="50"/>
  <c r="C16569" i="50"/>
  <c r="B16569" i="50"/>
  <c r="D16568" i="50"/>
  <c r="C16568" i="50"/>
  <c r="B16568" i="50"/>
  <c r="D16567" i="50"/>
  <c r="C16567" i="50"/>
  <c r="B16567" i="50"/>
  <c r="D16566" i="50"/>
  <c r="C16566" i="50"/>
  <c r="B16566" i="50"/>
  <c r="D16565" i="50"/>
  <c r="C16565" i="50"/>
  <c r="B16565" i="50"/>
  <c r="D16564" i="50"/>
  <c r="C16564" i="50"/>
  <c r="B16564" i="50"/>
  <c r="D16563" i="50"/>
  <c r="C16563" i="50"/>
  <c r="B16563" i="50"/>
  <c r="D16562" i="50"/>
  <c r="C16562" i="50"/>
  <c r="B16562" i="50"/>
  <c r="D16561" i="50"/>
  <c r="C16561" i="50"/>
  <c r="B16561" i="50"/>
  <c r="D16560" i="50"/>
  <c r="C16560" i="50"/>
  <c r="B16560" i="50"/>
  <c r="D16559" i="50"/>
  <c r="C16559" i="50"/>
  <c r="B16559" i="50"/>
  <c r="D16558" i="50"/>
  <c r="C16558" i="50"/>
  <c r="B16558" i="50"/>
  <c r="D16557" i="50"/>
  <c r="C16557" i="50"/>
  <c r="B16557" i="50"/>
  <c r="D16556" i="50"/>
  <c r="C16556" i="50"/>
  <c r="B16556" i="50"/>
  <c r="D16555" i="50"/>
  <c r="C16555" i="50"/>
  <c r="B16555" i="50"/>
  <c r="D16554" i="50"/>
  <c r="C16554" i="50"/>
  <c r="B16554" i="50"/>
  <c r="D16553" i="50"/>
  <c r="C16553" i="50"/>
  <c r="B16553" i="50"/>
  <c r="D16552" i="50"/>
  <c r="C16552" i="50"/>
  <c r="B16552" i="50"/>
  <c r="D16551" i="50"/>
  <c r="C16551" i="50"/>
  <c r="B16551" i="50"/>
  <c r="D16550" i="50"/>
  <c r="C16550" i="50"/>
  <c r="B16550" i="50"/>
  <c r="D16549" i="50"/>
  <c r="C16549" i="50"/>
  <c r="B16549" i="50"/>
  <c r="D16548" i="50"/>
  <c r="C16548" i="50"/>
  <c r="B16548" i="50"/>
  <c r="D16547" i="50"/>
  <c r="C16547" i="50"/>
  <c r="B16547" i="50"/>
  <c r="D16546" i="50"/>
  <c r="C16546" i="50"/>
  <c r="B16546" i="50"/>
  <c r="D16545" i="50"/>
  <c r="C16545" i="50"/>
  <c r="B16545" i="50"/>
  <c r="D16544" i="50"/>
  <c r="C16544" i="50"/>
  <c r="B16544" i="50"/>
  <c r="D16543" i="50"/>
  <c r="C16543" i="50"/>
  <c r="B16543" i="50"/>
  <c r="D16542" i="50"/>
  <c r="C16542" i="50"/>
  <c r="B16542" i="50"/>
  <c r="D16541" i="50"/>
  <c r="C16541" i="50"/>
  <c r="B16541" i="50"/>
  <c r="D16540" i="50"/>
  <c r="C16540" i="50"/>
  <c r="B16540" i="50"/>
  <c r="D16539" i="50"/>
  <c r="C16539" i="50"/>
  <c r="B16539" i="50"/>
  <c r="D16538" i="50"/>
  <c r="C16538" i="50"/>
  <c r="B16538" i="50"/>
  <c r="D16537" i="50"/>
  <c r="C16537" i="50"/>
  <c r="B16537" i="50"/>
  <c r="D16536" i="50"/>
  <c r="C16536" i="50"/>
  <c r="B16536" i="50"/>
  <c r="D16535" i="50"/>
  <c r="C16535" i="50"/>
  <c r="B16535" i="50"/>
  <c r="D16534" i="50"/>
  <c r="C16534" i="50"/>
  <c r="B16534" i="50"/>
  <c r="D16533" i="50"/>
  <c r="C16533" i="50"/>
  <c r="B16533" i="50"/>
  <c r="D16532" i="50"/>
  <c r="C16532" i="50"/>
  <c r="B16532" i="50"/>
  <c r="D16531" i="50"/>
  <c r="C16531" i="50"/>
  <c r="B16531" i="50"/>
  <c r="D16530" i="50"/>
  <c r="C16530" i="50"/>
  <c r="B16530" i="50"/>
  <c r="D16529" i="50"/>
  <c r="C16529" i="50"/>
  <c r="B16529" i="50"/>
  <c r="D16528" i="50"/>
  <c r="C16528" i="50"/>
  <c r="B16528" i="50"/>
  <c r="D16527" i="50"/>
  <c r="C16527" i="50"/>
  <c r="B16527" i="50"/>
  <c r="D16526" i="50"/>
  <c r="C16526" i="50"/>
  <c r="B16526" i="50"/>
  <c r="D16525" i="50"/>
  <c r="C16525" i="50"/>
  <c r="B16525" i="50"/>
  <c r="D16524" i="50"/>
  <c r="C16524" i="50"/>
  <c r="B16524" i="50"/>
  <c r="D16523" i="50"/>
  <c r="C16523" i="50"/>
  <c r="B16523" i="50"/>
  <c r="D16522" i="50"/>
  <c r="C16522" i="50"/>
  <c r="B16522" i="50"/>
  <c r="D16521" i="50"/>
  <c r="C16521" i="50"/>
  <c r="B16521" i="50"/>
  <c r="D16520" i="50"/>
  <c r="C16520" i="50"/>
  <c r="B16520" i="50"/>
  <c r="D16519" i="50"/>
  <c r="C16519" i="50"/>
  <c r="B16519" i="50"/>
  <c r="D16518" i="50"/>
  <c r="C16518" i="50"/>
  <c r="B16518" i="50"/>
  <c r="D16517" i="50"/>
  <c r="C16517" i="50"/>
  <c r="B16517" i="50"/>
  <c r="D16516" i="50"/>
  <c r="C16516" i="50"/>
  <c r="B16516" i="50"/>
  <c r="D16515" i="50"/>
  <c r="C16515" i="50"/>
  <c r="B16515" i="50"/>
  <c r="D16514" i="50"/>
  <c r="C16514" i="50"/>
  <c r="B16514" i="50"/>
  <c r="D16513" i="50"/>
  <c r="C16513" i="50"/>
  <c r="B16513" i="50"/>
  <c r="D16512" i="50"/>
  <c r="C16512" i="50"/>
  <c r="B16512" i="50"/>
  <c r="D16511" i="50"/>
  <c r="C16511" i="50"/>
  <c r="B16511" i="50"/>
  <c r="D16510" i="50"/>
  <c r="C16510" i="50"/>
  <c r="B16510" i="50"/>
  <c r="D16509" i="50"/>
  <c r="C16509" i="50"/>
  <c r="B16509" i="50"/>
  <c r="D16508" i="50"/>
  <c r="C16508" i="50"/>
  <c r="B16508" i="50"/>
  <c r="D16507" i="50"/>
  <c r="C16507" i="50"/>
  <c r="B16507" i="50"/>
  <c r="D16506" i="50"/>
  <c r="C16506" i="50"/>
  <c r="B16506" i="50"/>
  <c r="D16505" i="50"/>
  <c r="C16505" i="50"/>
  <c r="B16505" i="50"/>
  <c r="D16504" i="50"/>
  <c r="C16504" i="50"/>
  <c r="B16504" i="50"/>
  <c r="D16503" i="50"/>
  <c r="C16503" i="50"/>
  <c r="B16503" i="50"/>
  <c r="D16502" i="50"/>
  <c r="C16502" i="50"/>
  <c r="B16502" i="50"/>
  <c r="D16501" i="50"/>
  <c r="C16501" i="50"/>
  <c r="B16501" i="50"/>
  <c r="D16500" i="50"/>
  <c r="C16500" i="50"/>
  <c r="B16500" i="50"/>
  <c r="D16499" i="50"/>
  <c r="C16499" i="50"/>
  <c r="B16499" i="50"/>
  <c r="D16498" i="50"/>
  <c r="C16498" i="50"/>
  <c r="B16498" i="50"/>
  <c r="D16497" i="50"/>
  <c r="C16497" i="50"/>
  <c r="B16497" i="50"/>
  <c r="D16496" i="50"/>
  <c r="C16496" i="50"/>
  <c r="B16496" i="50"/>
  <c r="D16495" i="50"/>
  <c r="C16495" i="50"/>
  <c r="B16495" i="50"/>
  <c r="D16494" i="50"/>
  <c r="C16494" i="50"/>
  <c r="B16494" i="50"/>
  <c r="D16493" i="50"/>
  <c r="C16493" i="50"/>
  <c r="B16493" i="50"/>
  <c r="D16492" i="50"/>
  <c r="C16492" i="50"/>
  <c r="B16492" i="50"/>
  <c r="D16491" i="50"/>
  <c r="C16491" i="50"/>
  <c r="B16491" i="50"/>
  <c r="D16490" i="50"/>
  <c r="C16490" i="50"/>
  <c r="B16490" i="50"/>
  <c r="D16489" i="50"/>
  <c r="C16489" i="50"/>
  <c r="B16489" i="50"/>
  <c r="D16488" i="50"/>
  <c r="C16488" i="50"/>
  <c r="B16488" i="50"/>
  <c r="D16487" i="50"/>
  <c r="C16487" i="50"/>
  <c r="B16487" i="50"/>
  <c r="D16486" i="50"/>
  <c r="C16486" i="50"/>
  <c r="B16486" i="50"/>
  <c r="D16485" i="50"/>
  <c r="C16485" i="50"/>
  <c r="B16485" i="50"/>
  <c r="D16484" i="50"/>
  <c r="C16484" i="50"/>
  <c r="B16484" i="50"/>
  <c r="D16483" i="50"/>
  <c r="C16483" i="50"/>
  <c r="B16483" i="50"/>
  <c r="D16482" i="50"/>
  <c r="C16482" i="50"/>
  <c r="B16482" i="50"/>
  <c r="D16481" i="50"/>
  <c r="C16481" i="50"/>
  <c r="B16481" i="50"/>
  <c r="D16480" i="50"/>
  <c r="C16480" i="50"/>
  <c r="B16480" i="50"/>
  <c r="D16479" i="50"/>
  <c r="C16479" i="50"/>
  <c r="B16479" i="50"/>
  <c r="D16478" i="50"/>
  <c r="C16478" i="50"/>
  <c r="B16478" i="50"/>
  <c r="D16477" i="50"/>
  <c r="C16477" i="50"/>
  <c r="B16477" i="50"/>
  <c r="D16476" i="50"/>
  <c r="C16476" i="50"/>
  <c r="B16476" i="50"/>
  <c r="D16475" i="50"/>
  <c r="C16475" i="50"/>
  <c r="B16475" i="50"/>
  <c r="D16474" i="50"/>
  <c r="C16474" i="50"/>
  <c r="B16474" i="50"/>
  <c r="D16473" i="50"/>
  <c r="C16473" i="50"/>
  <c r="B16473" i="50"/>
  <c r="D16472" i="50"/>
  <c r="C16472" i="50"/>
  <c r="B16472" i="50"/>
  <c r="D16471" i="50"/>
  <c r="C16471" i="50"/>
  <c r="B16471" i="50"/>
  <c r="D16470" i="50"/>
  <c r="C16470" i="50"/>
  <c r="B16470" i="50"/>
  <c r="D16469" i="50"/>
  <c r="C16469" i="50"/>
  <c r="B16469" i="50"/>
  <c r="D16468" i="50"/>
  <c r="C16468" i="50"/>
  <c r="B16468" i="50"/>
  <c r="D16467" i="50"/>
  <c r="C16467" i="50"/>
  <c r="B16467" i="50"/>
  <c r="D16466" i="50"/>
  <c r="C16466" i="50"/>
  <c r="B16466" i="50"/>
  <c r="D16465" i="50"/>
  <c r="C16465" i="50"/>
  <c r="B16465" i="50"/>
  <c r="D16464" i="50"/>
  <c r="C16464" i="50"/>
  <c r="B16464" i="50"/>
  <c r="D16463" i="50"/>
  <c r="C16463" i="50"/>
  <c r="B16463" i="50"/>
  <c r="D16462" i="50"/>
  <c r="C16462" i="50"/>
  <c r="B16462" i="50"/>
  <c r="D16461" i="50"/>
  <c r="C16461" i="50"/>
  <c r="B16461" i="50"/>
  <c r="D16460" i="50"/>
  <c r="C16460" i="50"/>
  <c r="B16460" i="50"/>
  <c r="D16459" i="50"/>
  <c r="C16459" i="50"/>
  <c r="B16459" i="50"/>
  <c r="D16458" i="50"/>
  <c r="C16458" i="50"/>
  <c r="B16458" i="50"/>
  <c r="D16457" i="50"/>
  <c r="C16457" i="50"/>
  <c r="B16457" i="50"/>
  <c r="D16456" i="50"/>
  <c r="C16456" i="50"/>
  <c r="B16456" i="50"/>
  <c r="D16455" i="50"/>
  <c r="C16455" i="50"/>
  <c r="B16455" i="50"/>
  <c r="D16454" i="50"/>
  <c r="C16454" i="50"/>
  <c r="B16454" i="50"/>
  <c r="D16453" i="50"/>
  <c r="C16453" i="50"/>
  <c r="B16453" i="50"/>
  <c r="D16452" i="50"/>
  <c r="C16452" i="50"/>
  <c r="B16452" i="50"/>
  <c r="D16451" i="50"/>
  <c r="C16451" i="50"/>
  <c r="B16451" i="50"/>
  <c r="D16450" i="50"/>
  <c r="C16450" i="50"/>
  <c r="B16450" i="50"/>
  <c r="D16449" i="50"/>
  <c r="C16449" i="50"/>
  <c r="B16449" i="50"/>
  <c r="D16448" i="50"/>
  <c r="C16448" i="50"/>
  <c r="B16448" i="50"/>
  <c r="D16447" i="50"/>
  <c r="C16447" i="50"/>
  <c r="B16447" i="50"/>
  <c r="D16446" i="50"/>
  <c r="C16446" i="50"/>
  <c r="B16446" i="50"/>
  <c r="D16445" i="50"/>
  <c r="C16445" i="50"/>
  <c r="B16445" i="50"/>
  <c r="D16444" i="50"/>
  <c r="C16444" i="50"/>
  <c r="B16444" i="50"/>
  <c r="D16443" i="50"/>
  <c r="C16443" i="50"/>
  <c r="B16443" i="50"/>
  <c r="D16442" i="50"/>
  <c r="C16442" i="50"/>
  <c r="B16442" i="50"/>
  <c r="D16441" i="50"/>
  <c r="C16441" i="50"/>
  <c r="B16441" i="50"/>
  <c r="D16440" i="50"/>
  <c r="C16440" i="50"/>
  <c r="B16440" i="50"/>
  <c r="D16439" i="50"/>
  <c r="C16439" i="50"/>
  <c r="B16439" i="50"/>
  <c r="D16438" i="50"/>
  <c r="C16438" i="50"/>
  <c r="B16438" i="50"/>
  <c r="D16437" i="50"/>
  <c r="C16437" i="50"/>
  <c r="B16437" i="50"/>
  <c r="D16436" i="50"/>
  <c r="C16436" i="50"/>
  <c r="B16436" i="50"/>
  <c r="D16435" i="50"/>
  <c r="C16435" i="50"/>
  <c r="B16435" i="50"/>
  <c r="D16434" i="50"/>
  <c r="C16434" i="50"/>
  <c r="B16434" i="50"/>
  <c r="D16433" i="50"/>
  <c r="C16433" i="50"/>
  <c r="B16433" i="50"/>
  <c r="D16432" i="50"/>
  <c r="C16432" i="50"/>
  <c r="B16432" i="50"/>
  <c r="D16431" i="50"/>
  <c r="C16431" i="50"/>
  <c r="B16431" i="50"/>
  <c r="D16430" i="50"/>
  <c r="C16430" i="50"/>
  <c r="B16430" i="50"/>
  <c r="D16429" i="50"/>
  <c r="C16429" i="50"/>
  <c r="B16429" i="50"/>
  <c r="D16428" i="50"/>
  <c r="C16428" i="50"/>
  <c r="B16428" i="50"/>
  <c r="D16427" i="50"/>
  <c r="C16427" i="50"/>
  <c r="B16427" i="50"/>
  <c r="D16426" i="50"/>
  <c r="C16426" i="50"/>
  <c r="B16426" i="50"/>
  <c r="D16425" i="50"/>
  <c r="C16425" i="50"/>
  <c r="B16425" i="50"/>
  <c r="D16424" i="50"/>
  <c r="C16424" i="50"/>
  <c r="B16424" i="50"/>
  <c r="D16423" i="50"/>
  <c r="C16423" i="50"/>
  <c r="B16423" i="50"/>
  <c r="D16422" i="50"/>
  <c r="C16422" i="50"/>
  <c r="B16422" i="50"/>
  <c r="D16421" i="50"/>
  <c r="C16421" i="50"/>
  <c r="B16421" i="50"/>
  <c r="D16420" i="50"/>
  <c r="C16420" i="50"/>
  <c r="B16420" i="50"/>
  <c r="D16419" i="50"/>
  <c r="C16419" i="50"/>
  <c r="B16419" i="50"/>
  <c r="D16418" i="50"/>
  <c r="C16418" i="50"/>
  <c r="B16418" i="50"/>
  <c r="D16417" i="50"/>
  <c r="C16417" i="50"/>
  <c r="B16417" i="50"/>
  <c r="D16416" i="50"/>
  <c r="C16416" i="50"/>
  <c r="B16416" i="50"/>
  <c r="D16415" i="50"/>
  <c r="C16415" i="50"/>
  <c r="B16415" i="50"/>
  <c r="D16414" i="50"/>
  <c r="C16414" i="50"/>
  <c r="B16414" i="50"/>
  <c r="D16413" i="50"/>
  <c r="C16413" i="50"/>
  <c r="B16413" i="50"/>
  <c r="D16412" i="50"/>
  <c r="C16412" i="50"/>
  <c r="B16412" i="50"/>
  <c r="D16411" i="50"/>
  <c r="C16411" i="50"/>
  <c r="B16411" i="50"/>
  <c r="D16410" i="50"/>
  <c r="C16410" i="50"/>
  <c r="B16410" i="50"/>
  <c r="D16409" i="50"/>
  <c r="C16409" i="50"/>
  <c r="B16409" i="50"/>
  <c r="D16408" i="50"/>
  <c r="C16408" i="50"/>
  <c r="B16408" i="50"/>
  <c r="D16407" i="50"/>
  <c r="C16407" i="50"/>
  <c r="B16407" i="50"/>
  <c r="D16406" i="50"/>
  <c r="C16406" i="50"/>
  <c r="B16406" i="50"/>
  <c r="D16405" i="50"/>
  <c r="C16405" i="50"/>
  <c r="B16405" i="50"/>
  <c r="D16404" i="50"/>
  <c r="C16404" i="50"/>
  <c r="B16404" i="50"/>
  <c r="D16403" i="50"/>
  <c r="C16403" i="50"/>
  <c r="B16403" i="50"/>
  <c r="D16402" i="50"/>
  <c r="C16402" i="50"/>
  <c r="B16402" i="50"/>
  <c r="D16401" i="50"/>
  <c r="C16401" i="50"/>
  <c r="B16401" i="50"/>
  <c r="D16400" i="50"/>
  <c r="C16400" i="50"/>
  <c r="B16400" i="50"/>
  <c r="D16399" i="50"/>
  <c r="C16399" i="50"/>
  <c r="B16399" i="50"/>
  <c r="D16398" i="50"/>
  <c r="C16398" i="50"/>
  <c r="B16398" i="50"/>
  <c r="D16397" i="50"/>
  <c r="C16397" i="50"/>
  <c r="B16397" i="50"/>
  <c r="D16396" i="50"/>
  <c r="C16396" i="50"/>
  <c r="B16396" i="50"/>
  <c r="D16395" i="50"/>
  <c r="C16395" i="50"/>
  <c r="B16395" i="50"/>
  <c r="D16394" i="50"/>
  <c r="C16394" i="50"/>
  <c r="B16394" i="50"/>
  <c r="D16393" i="50"/>
  <c r="C16393" i="50"/>
  <c r="B16393" i="50"/>
  <c r="D16392" i="50"/>
  <c r="C16392" i="50"/>
  <c r="B16392" i="50"/>
  <c r="D16391" i="50"/>
  <c r="C16391" i="50"/>
  <c r="B16391" i="50"/>
  <c r="D16390" i="50"/>
  <c r="C16390" i="50"/>
  <c r="B16390" i="50"/>
  <c r="D16389" i="50"/>
  <c r="C16389" i="50"/>
  <c r="B16389" i="50"/>
  <c r="D16388" i="50"/>
  <c r="C16388" i="50"/>
  <c r="B16388" i="50"/>
  <c r="D16387" i="50"/>
  <c r="C16387" i="50"/>
  <c r="B16387" i="50"/>
  <c r="D16386" i="50"/>
  <c r="C16386" i="50"/>
  <c r="B16386" i="50"/>
  <c r="D16385" i="50"/>
  <c r="C16385" i="50"/>
  <c r="B16385" i="50"/>
  <c r="D16384" i="50"/>
  <c r="C16384" i="50"/>
  <c r="B16384" i="50"/>
  <c r="D16383" i="50"/>
  <c r="C16383" i="50"/>
  <c r="B16383" i="50"/>
  <c r="D16382" i="50"/>
  <c r="C16382" i="50"/>
  <c r="B16382" i="50"/>
  <c r="D16381" i="50"/>
  <c r="C16381" i="50"/>
  <c r="B16381" i="50"/>
  <c r="D16380" i="50"/>
  <c r="C16380" i="50"/>
  <c r="B16380" i="50"/>
  <c r="D16379" i="50"/>
  <c r="C16379" i="50"/>
  <c r="B16379" i="50"/>
  <c r="D16378" i="50"/>
  <c r="C16378" i="50"/>
  <c r="B16378" i="50"/>
  <c r="D16377" i="50"/>
  <c r="C16377" i="50"/>
  <c r="B16377" i="50"/>
  <c r="D16376" i="50"/>
  <c r="C16376" i="50"/>
  <c r="B16376" i="50"/>
  <c r="D16375" i="50"/>
  <c r="C16375" i="50"/>
  <c r="B16375" i="50"/>
  <c r="D16374" i="50"/>
  <c r="C16374" i="50"/>
  <c r="B16374" i="50"/>
  <c r="D16373" i="50"/>
  <c r="C16373" i="50"/>
  <c r="B16373" i="50"/>
  <c r="D16372" i="50"/>
  <c r="C16372" i="50"/>
  <c r="B16372" i="50"/>
  <c r="D16371" i="50"/>
  <c r="C16371" i="50"/>
  <c r="B16371" i="50"/>
  <c r="D16370" i="50"/>
  <c r="C16370" i="50"/>
  <c r="B16370" i="50"/>
  <c r="D16369" i="50"/>
  <c r="C16369" i="50"/>
  <c r="B16369" i="50"/>
  <c r="D16368" i="50"/>
  <c r="C16368" i="50"/>
  <c r="B16368" i="50"/>
  <c r="D16367" i="50"/>
  <c r="C16367" i="50"/>
  <c r="B16367" i="50"/>
  <c r="D16366" i="50"/>
  <c r="C16366" i="50"/>
  <c r="B16366" i="50"/>
  <c r="D16365" i="50"/>
  <c r="C16365" i="50"/>
  <c r="B16365" i="50"/>
  <c r="D16364" i="50"/>
  <c r="C16364" i="50"/>
  <c r="B16364" i="50"/>
  <c r="D16363" i="50"/>
  <c r="C16363" i="50"/>
  <c r="B16363" i="50"/>
  <c r="D16362" i="50"/>
  <c r="C16362" i="50"/>
  <c r="B16362" i="50"/>
  <c r="D16361" i="50"/>
  <c r="C16361" i="50"/>
  <c r="B16361" i="50"/>
  <c r="D16360" i="50"/>
  <c r="C16360" i="50"/>
  <c r="B16360" i="50"/>
  <c r="D16359" i="50"/>
  <c r="C16359" i="50"/>
  <c r="B16359" i="50"/>
  <c r="D16358" i="50"/>
  <c r="C16358" i="50"/>
  <c r="B16358" i="50"/>
  <c r="D16357" i="50"/>
  <c r="C16357" i="50"/>
  <c r="B16357" i="50"/>
  <c r="D16356" i="50"/>
  <c r="C16356" i="50"/>
  <c r="B16356" i="50"/>
  <c r="D16355" i="50"/>
  <c r="C16355" i="50"/>
  <c r="B16355" i="50"/>
  <c r="D16354" i="50"/>
  <c r="C16354" i="50"/>
  <c r="B16354" i="50"/>
  <c r="D16353" i="50"/>
  <c r="C16353" i="50"/>
  <c r="B16353" i="50"/>
  <c r="D16352" i="50"/>
  <c r="C16352" i="50"/>
  <c r="B16352" i="50"/>
  <c r="D16351" i="50"/>
  <c r="C16351" i="50"/>
  <c r="B16351" i="50"/>
  <c r="D16350" i="50"/>
  <c r="C16350" i="50"/>
  <c r="B16350" i="50"/>
  <c r="D16349" i="50"/>
  <c r="C16349" i="50"/>
  <c r="B16349" i="50"/>
  <c r="D16348" i="50"/>
  <c r="C16348" i="50"/>
  <c r="B16348" i="50"/>
  <c r="D16347" i="50"/>
  <c r="C16347" i="50"/>
  <c r="B16347" i="50"/>
  <c r="D16346" i="50"/>
  <c r="C16346" i="50"/>
  <c r="B16346" i="50"/>
  <c r="D16345" i="50"/>
  <c r="C16345" i="50"/>
  <c r="B16345" i="50"/>
  <c r="D16344" i="50"/>
  <c r="C16344" i="50"/>
  <c r="B16344" i="50"/>
  <c r="D16343" i="50"/>
  <c r="C16343" i="50"/>
  <c r="B16343" i="50"/>
  <c r="D16342" i="50"/>
  <c r="C16342" i="50"/>
  <c r="B16342" i="50"/>
  <c r="D16341" i="50"/>
  <c r="C16341" i="50"/>
  <c r="B16341" i="50"/>
  <c r="D16340" i="50"/>
  <c r="C16340" i="50"/>
  <c r="B16340" i="50"/>
  <c r="D16339" i="50"/>
  <c r="C16339" i="50"/>
  <c r="B16339" i="50"/>
  <c r="D16338" i="50"/>
  <c r="C16338" i="50"/>
  <c r="B16338" i="50"/>
  <c r="D16337" i="50"/>
  <c r="C16337" i="50"/>
  <c r="B16337" i="50"/>
  <c r="D16336" i="50"/>
  <c r="C16336" i="50"/>
  <c r="B16336" i="50"/>
  <c r="D16335" i="50"/>
  <c r="C16335" i="50"/>
  <c r="B16335" i="50"/>
  <c r="D16334" i="50"/>
  <c r="C16334" i="50"/>
  <c r="B16334" i="50"/>
  <c r="D16333" i="50"/>
  <c r="C16333" i="50"/>
  <c r="B16333" i="50"/>
  <c r="D16332" i="50"/>
  <c r="C16332" i="50"/>
  <c r="B16332" i="50"/>
  <c r="D16331" i="50"/>
  <c r="C16331" i="50"/>
  <c r="B16331" i="50"/>
  <c r="D16330" i="50"/>
  <c r="C16330" i="50"/>
  <c r="B16330" i="50"/>
  <c r="D16329" i="50"/>
  <c r="C16329" i="50"/>
  <c r="B16329" i="50"/>
  <c r="D16328" i="50"/>
  <c r="C16328" i="50"/>
  <c r="B16328" i="50"/>
  <c r="D16327" i="50"/>
  <c r="C16327" i="50"/>
  <c r="B16327" i="50"/>
  <c r="D16326" i="50"/>
  <c r="C16326" i="50"/>
  <c r="B16326" i="50"/>
  <c r="D16325" i="50"/>
  <c r="C16325" i="50"/>
  <c r="B16325" i="50"/>
  <c r="D16324" i="50"/>
  <c r="C16324" i="50"/>
  <c r="B16324" i="50"/>
  <c r="D16323" i="50"/>
  <c r="C16323" i="50"/>
  <c r="B16323" i="50"/>
  <c r="D16322" i="50"/>
  <c r="C16322" i="50"/>
  <c r="B16322" i="50"/>
  <c r="D16321" i="50"/>
  <c r="C16321" i="50"/>
  <c r="B16321" i="50"/>
  <c r="D16320" i="50"/>
  <c r="C16320" i="50"/>
  <c r="B16320" i="50"/>
  <c r="D16319" i="50"/>
  <c r="C16319" i="50"/>
  <c r="B16319" i="50"/>
  <c r="D16318" i="50"/>
  <c r="C16318" i="50"/>
  <c r="B16318" i="50"/>
  <c r="D16317" i="50"/>
  <c r="C16317" i="50"/>
  <c r="B16317" i="50"/>
  <c r="D16316" i="50"/>
  <c r="C16316" i="50"/>
  <c r="B16316" i="50"/>
  <c r="D16315" i="50"/>
  <c r="C16315" i="50"/>
  <c r="B16315" i="50"/>
  <c r="D16314" i="50"/>
  <c r="C16314" i="50"/>
  <c r="B16314" i="50"/>
  <c r="D16313" i="50"/>
  <c r="C16313" i="50"/>
  <c r="B16313" i="50"/>
  <c r="D16312" i="50"/>
  <c r="C16312" i="50"/>
  <c r="B16312" i="50"/>
  <c r="D16311" i="50"/>
  <c r="C16311" i="50"/>
  <c r="B16311" i="50"/>
  <c r="D16310" i="50"/>
  <c r="C16310" i="50"/>
  <c r="B16310" i="50"/>
  <c r="D16309" i="50"/>
  <c r="C16309" i="50"/>
  <c r="B16309" i="50"/>
  <c r="D16308" i="50"/>
  <c r="C16308" i="50"/>
  <c r="B16308" i="50"/>
  <c r="D16307" i="50"/>
  <c r="C16307" i="50"/>
  <c r="B16307" i="50"/>
  <c r="D16306" i="50"/>
  <c r="C16306" i="50"/>
  <c r="B16306" i="50"/>
  <c r="D16305" i="50"/>
  <c r="C16305" i="50"/>
  <c r="B16305" i="50"/>
  <c r="D16304" i="50"/>
  <c r="C16304" i="50"/>
  <c r="B16304" i="50"/>
  <c r="D16303" i="50"/>
  <c r="C16303" i="50"/>
  <c r="B16303" i="50"/>
  <c r="D16302" i="50"/>
  <c r="C16302" i="50"/>
  <c r="B16302" i="50"/>
  <c r="D16301" i="50"/>
  <c r="C16301" i="50"/>
  <c r="B16301" i="50"/>
  <c r="D16300" i="50"/>
  <c r="C16300" i="50"/>
  <c r="B16300" i="50"/>
  <c r="D16299" i="50"/>
  <c r="C16299" i="50"/>
  <c r="B16299" i="50"/>
  <c r="D16298" i="50"/>
  <c r="C16298" i="50"/>
  <c r="B16298" i="50"/>
  <c r="D16297" i="50"/>
  <c r="C16297" i="50"/>
  <c r="B16297" i="50"/>
  <c r="D16296" i="50"/>
  <c r="C16296" i="50"/>
  <c r="B16296" i="50"/>
  <c r="D16295" i="50"/>
  <c r="C16295" i="50"/>
  <c r="B16295" i="50"/>
  <c r="D16294" i="50"/>
  <c r="C16294" i="50"/>
  <c r="B16294" i="50"/>
  <c r="D16293" i="50"/>
  <c r="C16293" i="50"/>
  <c r="B16293" i="50"/>
  <c r="D16292" i="50"/>
  <c r="C16292" i="50"/>
  <c r="B16292" i="50"/>
  <c r="D16291" i="50"/>
  <c r="C16291" i="50"/>
  <c r="B16291" i="50"/>
  <c r="D16290" i="50"/>
  <c r="C16290" i="50"/>
  <c r="B16290" i="50"/>
  <c r="D16289" i="50"/>
  <c r="C16289" i="50"/>
  <c r="B16289" i="50"/>
  <c r="D16288" i="50"/>
  <c r="C16288" i="50"/>
  <c r="B16288" i="50"/>
  <c r="D16287" i="50"/>
  <c r="C16287" i="50"/>
  <c r="B16287" i="50"/>
  <c r="D16286" i="50"/>
  <c r="C16286" i="50"/>
  <c r="B16286" i="50"/>
  <c r="D16285" i="50"/>
  <c r="C16285" i="50"/>
  <c r="B16285" i="50"/>
  <c r="D16284" i="50"/>
  <c r="C16284" i="50"/>
  <c r="B16284" i="50"/>
  <c r="D16283" i="50"/>
  <c r="C16283" i="50"/>
  <c r="B16283" i="50"/>
  <c r="D16282" i="50"/>
  <c r="C16282" i="50"/>
  <c r="B16282" i="50"/>
  <c r="D16281" i="50"/>
  <c r="C16281" i="50"/>
  <c r="B16281" i="50"/>
  <c r="D16280" i="50"/>
  <c r="C16280" i="50"/>
  <c r="B16280" i="50"/>
  <c r="D16279" i="50"/>
  <c r="C16279" i="50"/>
  <c r="B16279" i="50"/>
  <c r="D16278" i="50"/>
  <c r="C16278" i="50"/>
  <c r="B16278" i="50"/>
  <c r="D16277" i="50"/>
  <c r="C16277" i="50"/>
  <c r="B16277" i="50"/>
  <c r="D16276" i="50"/>
  <c r="C16276" i="50"/>
  <c r="B16276" i="50"/>
  <c r="D16275" i="50"/>
  <c r="C16275" i="50"/>
  <c r="B16275" i="50"/>
  <c r="D16274" i="50"/>
  <c r="C16274" i="50"/>
  <c r="B16274" i="50"/>
  <c r="D16273" i="50"/>
  <c r="C16273" i="50"/>
  <c r="B16273" i="50"/>
  <c r="D16272" i="50"/>
  <c r="C16272" i="50"/>
  <c r="B16272" i="50"/>
  <c r="D16271" i="50"/>
  <c r="C16271" i="50"/>
  <c r="B16271" i="50"/>
  <c r="D16270" i="50"/>
  <c r="C16270" i="50"/>
  <c r="B16270" i="50"/>
  <c r="D16269" i="50"/>
  <c r="C16269" i="50"/>
  <c r="B16269" i="50"/>
  <c r="D16268" i="50"/>
  <c r="C16268" i="50"/>
  <c r="B16268" i="50"/>
  <c r="D16267" i="50"/>
  <c r="C16267" i="50"/>
  <c r="B16267" i="50"/>
  <c r="D16266" i="50"/>
  <c r="C16266" i="50"/>
  <c r="B16266" i="50"/>
  <c r="D16265" i="50"/>
  <c r="C16265" i="50"/>
  <c r="B16265" i="50"/>
  <c r="D16264" i="50"/>
  <c r="C16264" i="50"/>
  <c r="B16264" i="50"/>
  <c r="D16263" i="50"/>
  <c r="C16263" i="50"/>
  <c r="B16263" i="50"/>
  <c r="D16262" i="50"/>
  <c r="C16262" i="50"/>
  <c r="B16262" i="50"/>
  <c r="D16261" i="50"/>
  <c r="C16261" i="50"/>
  <c r="B16261" i="50"/>
  <c r="D16260" i="50"/>
  <c r="C16260" i="50"/>
  <c r="B16260" i="50"/>
  <c r="D16259" i="50"/>
  <c r="C16259" i="50"/>
  <c r="B16259" i="50"/>
  <c r="D16258" i="50"/>
  <c r="C16258" i="50"/>
  <c r="B16258" i="50"/>
  <c r="D16257" i="50"/>
  <c r="C16257" i="50"/>
  <c r="B16257" i="50"/>
  <c r="D16256" i="50"/>
  <c r="C16256" i="50"/>
  <c r="B16256" i="50"/>
  <c r="D16255" i="50"/>
  <c r="C16255" i="50"/>
  <c r="B16255" i="50"/>
  <c r="D16254" i="50"/>
  <c r="C16254" i="50"/>
  <c r="B16254" i="50"/>
  <c r="D16253" i="50"/>
  <c r="C16253" i="50"/>
  <c r="B16253" i="50"/>
  <c r="D16252" i="50"/>
  <c r="C16252" i="50"/>
  <c r="B16252" i="50"/>
  <c r="D16251" i="50"/>
  <c r="C16251" i="50"/>
  <c r="B16251" i="50"/>
  <c r="D16250" i="50"/>
  <c r="C16250" i="50"/>
  <c r="B16250" i="50"/>
  <c r="D16249" i="50"/>
  <c r="C16249" i="50"/>
  <c r="B16249" i="50"/>
  <c r="D16248" i="50"/>
  <c r="C16248" i="50"/>
  <c r="B16248" i="50"/>
  <c r="D16247" i="50"/>
  <c r="C16247" i="50"/>
  <c r="B16247" i="50"/>
  <c r="D16246" i="50"/>
  <c r="C16246" i="50"/>
  <c r="B16246" i="50"/>
  <c r="D16245" i="50"/>
  <c r="C16245" i="50"/>
  <c r="B16245" i="50"/>
  <c r="D16244" i="50"/>
  <c r="C16244" i="50"/>
  <c r="B16244" i="50"/>
  <c r="D16243" i="50"/>
  <c r="C16243" i="50"/>
  <c r="B16243" i="50"/>
  <c r="D16242" i="50"/>
  <c r="C16242" i="50"/>
  <c r="B16242" i="50"/>
  <c r="D16241" i="50"/>
  <c r="C16241" i="50"/>
  <c r="B16241" i="50"/>
  <c r="D16240" i="50"/>
  <c r="C16240" i="50"/>
  <c r="B16240" i="50"/>
  <c r="D16239" i="50"/>
  <c r="C16239" i="50"/>
  <c r="B16239" i="50"/>
  <c r="D16238" i="50"/>
  <c r="C16238" i="50"/>
  <c r="B16238" i="50"/>
  <c r="D16237" i="50"/>
  <c r="C16237" i="50"/>
  <c r="B16237" i="50"/>
  <c r="D16236" i="50"/>
  <c r="C16236" i="50"/>
  <c r="B16236" i="50"/>
  <c r="D16235" i="50"/>
  <c r="C16235" i="50"/>
  <c r="B16235" i="50"/>
  <c r="D16234" i="50"/>
  <c r="C16234" i="50"/>
  <c r="B16234" i="50"/>
  <c r="D16233" i="50"/>
  <c r="C16233" i="50"/>
  <c r="B16233" i="50"/>
  <c r="D16232" i="50"/>
  <c r="C16232" i="50"/>
  <c r="B16232" i="50"/>
  <c r="D16231" i="50"/>
  <c r="C16231" i="50"/>
  <c r="B16231" i="50"/>
  <c r="D16230" i="50"/>
  <c r="C16230" i="50"/>
  <c r="B16230" i="50"/>
  <c r="D16229" i="50"/>
  <c r="C16229" i="50"/>
  <c r="B16229" i="50"/>
  <c r="D16228" i="50"/>
  <c r="C16228" i="50"/>
  <c r="B16228" i="50"/>
  <c r="D16227" i="50"/>
  <c r="C16227" i="50"/>
  <c r="B16227" i="50"/>
  <c r="D16226" i="50"/>
  <c r="C16226" i="50"/>
  <c r="B16226" i="50"/>
  <c r="D16225" i="50"/>
  <c r="C16225" i="50"/>
  <c r="B16225" i="50"/>
  <c r="D16224" i="50"/>
  <c r="C16224" i="50"/>
  <c r="B16224" i="50"/>
  <c r="D16223" i="50"/>
  <c r="C16223" i="50"/>
  <c r="B16223" i="50"/>
  <c r="D16222" i="50"/>
  <c r="C16222" i="50"/>
  <c r="B16222" i="50"/>
  <c r="D16221" i="50"/>
  <c r="C16221" i="50"/>
  <c r="B16221" i="50"/>
  <c r="D16220" i="50"/>
  <c r="C16220" i="50"/>
  <c r="B16220" i="50"/>
  <c r="D16219" i="50"/>
  <c r="C16219" i="50"/>
  <c r="B16219" i="50"/>
  <c r="D16218" i="50"/>
  <c r="C16218" i="50"/>
  <c r="B16218" i="50"/>
  <c r="D16217" i="50"/>
  <c r="C16217" i="50"/>
  <c r="B16217" i="50"/>
  <c r="D16216" i="50"/>
  <c r="C16216" i="50"/>
  <c r="B16216" i="50"/>
  <c r="D16215" i="50"/>
  <c r="C16215" i="50"/>
  <c r="B16215" i="50"/>
  <c r="D16214" i="50"/>
  <c r="C16214" i="50"/>
  <c r="B16214" i="50"/>
  <c r="D16213" i="50"/>
  <c r="C16213" i="50"/>
  <c r="B16213" i="50"/>
  <c r="D16212" i="50"/>
  <c r="C16212" i="50"/>
  <c r="B16212" i="50"/>
  <c r="D16211" i="50"/>
  <c r="C16211" i="50"/>
  <c r="B16211" i="50"/>
  <c r="D16210" i="50"/>
  <c r="C16210" i="50"/>
  <c r="B16210" i="50"/>
  <c r="D16209" i="50"/>
  <c r="C16209" i="50"/>
  <c r="B16209" i="50"/>
  <c r="D16208" i="50"/>
  <c r="C16208" i="50"/>
  <c r="B16208" i="50"/>
  <c r="D16207" i="50"/>
  <c r="C16207" i="50"/>
  <c r="B16207" i="50"/>
  <c r="D16206" i="50"/>
  <c r="C16206" i="50"/>
  <c r="B16206" i="50"/>
  <c r="D16205" i="50"/>
  <c r="C16205" i="50"/>
  <c r="B16205" i="50"/>
  <c r="D16204" i="50"/>
  <c r="C16204" i="50"/>
  <c r="B16204" i="50"/>
  <c r="D16203" i="50"/>
  <c r="C16203" i="50"/>
  <c r="B16203" i="50"/>
  <c r="D16202" i="50"/>
  <c r="C16202" i="50"/>
  <c r="B16202" i="50"/>
  <c r="D16201" i="50"/>
  <c r="C16201" i="50"/>
  <c r="B16201" i="50"/>
  <c r="D16200" i="50"/>
  <c r="C16200" i="50"/>
  <c r="B16200" i="50"/>
  <c r="D16199" i="50"/>
  <c r="C16199" i="50"/>
  <c r="B16199" i="50"/>
  <c r="D16198" i="50"/>
  <c r="C16198" i="50"/>
  <c r="B16198" i="50"/>
  <c r="D16197" i="50"/>
  <c r="C16197" i="50"/>
  <c r="B16197" i="50"/>
  <c r="D16196" i="50"/>
  <c r="C16196" i="50"/>
  <c r="B16196" i="50"/>
  <c r="D16195" i="50"/>
  <c r="C16195" i="50"/>
  <c r="B16195" i="50"/>
  <c r="D16194" i="50"/>
  <c r="C16194" i="50"/>
  <c r="B16194" i="50"/>
  <c r="D16193" i="50"/>
  <c r="C16193" i="50"/>
  <c r="B16193" i="50"/>
  <c r="D16192" i="50"/>
  <c r="C16192" i="50"/>
  <c r="B16192" i="50"/>
  <c r="D16191" i="50"/>
  <c r="C16191" i="50"/>
  <c r="B16191" i="50"/>
  <c r="D16190" i="50"/>
  <c r="C16190" i="50"/>
  <c r="B16190" i="50"/>
  <c r="D16189" i="50"/>
  <c r="C16189" i="50"/>
  <c r="B16189" i="50"/>
  <c r="D16188" i="50"/>
  <c r="C16188" i="50"/>
  <c r="B16188" i="50"/>
  <c r="D16187" i="50"/>
  <c r="C16187" i="50"/>
  <c r="B16187" i="50"/>
  <c r="D16186" i="50"/>
  <c r="C16186" i="50"/>
  <c r="B16186" i="50"/>
  <c r="D16185" i="50"/>
  <c r="C16185" i="50"/>
  <c r="B16185" i="50"/>
  <c r="D16184" i="50"/>
  <c r="C16184" i="50"/>
  <c r="B16184" i="50"/>
  <c r="D16183" i="50"/>
  <c r="C16183" i="50"/>
  <c r="B16183" i="50"/>
  <c r="D16182" i="50"/>
  <c r="C16182" i="50"/>
  <c r="B16182" i="50"/>
  <c r="D16181" i="50"/>
  <c r="C16181" i="50"/>
  <c r="B16181" i="50"/>
  <c r="D16180" i="50"/>
  <c r="C16180" i="50"/>
  <c r="B16180" i="50"/>
  <c r="D16179" i="50"/>
  <c r="C16179" i="50"/>
  <c r="B16179" i="50"/>
  <c r="D16178" i="50"/>
  <c r="C16178" i="50"/>
  <c r="B16178" i="50"/>
  <c r="D16177" i="50"/>
  <c r="C16177" i="50"/>
  <c r="B16177" i="50"/>
  <c r="D16176" i="50"/>
  <c r="C16176" i="50"/>
  <c r="B16176" i="50"/>
  <c r="D16175" i="50"/>
  <c r="C16175" i="50"/>
  <c r="B16175" i="50"/>
  <c r="D16174" i="50"/>
  <c r="C16174" i="50"/>
  <c r="B16174" i="50"/>
  <c r="D16173" i="50"/>
  <c r="C16173" i="50"/>
  <c r="B16173" i="50"/>
  <c r="D16172" i="50"/>
  <c r="C16172" i="50"/>
  <c r="B16172" i="50"/>
  <c r="D16171" i="50"/>
  <c r="C16171" i="50"/>
  <c r="B16171" i="50"/>
  <c r="D16170" i="50"/>
  <c r="C16170" i="50"/>
  <c r="B16170" i="50"/>
  <c r="D16169" i="50"/>
  <c r="C16169" i="50"/>
  <c r="B16169" i="50"/>
  <c r="D16168" i="50"/>
  <c r="C16168" i="50"/>
  <c r="B16168" i="50"/>
  <c r="D16167" i="50"/>
  <c r="C16167" i="50"/>
  <c r="B16167" i="50"/>
  <c r="D16166" i="50"/>
  <c r="C16166" i="50"/>
  <c r="B16166" i="50"/>
  <c r="D16165" i="50"/>
  <c r="C16165" i="50"/>
  <c r="B16165" i="50"/>
  <c r="D16164" i="50"/>
  <c r="C16164" i="50"/>
  <c r="B16164" i="50"/>
  <c r="D16163" i="50"/>
  <c r="C16163" i="50"/>
  <c r="B16163" i="50"/>
  <c r="D16162" i="50"/>
  <c r="C16162" i="50"/>
  <c r="B16162" i="50"/>
  <c r="D16161" i="50"/>
  <c r="C16161" i="50"/>
  <c r="B16161" i="50"/>
  <c r="D16160" i="50"/>
  <c r="C16160" i="50"/>
  <c r="B16160" i="50"/>
  <c r="D16159" i="50"/>
  <c r="C16159" i="50"/>
  <c r="B16159" i="50"/>
  <c r="D16158" i="50"/>
  <c r="C16158" i="50"/>
  <c r="B16158" i="50"/>
  <c r="D16157" i="50"/>
  <c r="C16157" i="50"/>
  <c r="B16157" i="50"/>
  <c r="D16156" i="50"/>
  <c r="C16156" i="50"/>
  <c r="B16156" i="50"/>
  <c r="D16155" i="50"/>
  <c r="C16155" i="50"/>
  <c r="B16155" i="50"/>
  <c r="D16154" i="50"/>
  <c r="C16154" i="50"/>
  <c r="B16154" i="50"/>
  <c r="D16153" i="50"/>
  <c r="C16153" i="50"/>
  <c r="B16153" i="50"/>
  <c r="D16152" i="50"/>
  <c r="C16152" i="50"/>
  <c r="B16152" i="50"/>
  <c r="D16151" i="50"/>
  <c r="C16151" i="50"/>
  <c r="B16151" i="50"/>
  <c r="D16150" i="50"/>
  <c r="C16150" i="50"/>
  <c r="B16150" i="50"/>
  <c r="D16149" i="50"/>
  <c r="C16149" i="50"/>
  <c r="B16149" i="50"/>
  <c r="D16148" i="50"/>
  <c r="C16148" i="50"/>
  <c r="B16148" i="50"/>
  <c r="D16147" i="50"/>
  <c r="C16147" i="50"/>
  <c r="B16147" i="50"/>
  <c r="D16146" i="50"/>
  <c r="C16146" i="50"/>
  <c r="B16146" i="50"/>
  <c r="D16145" i="50"/>
  <c r="C16145" i="50"/>
  <c r="B16145" i="50"/>
  <c r="D16144" i="50"/>
  <c r="C16144" i="50"/>
  <c r="B16144" i="50"/>
  <c r="D16143" i="50"/>
  <c r="C16143" i="50"/>
  <c r="B16143" i="50"/>
  <c r="D16142" i="50"/>
  <c r="C16142" i="50"/>
  <c r="B16142" i="50"/>
  <c r="D16141" i="50"/>
  <c r="C16141" i="50"/>
  <c r="B16141" i="50"/>
  <c r="D16140" i="50"/>
  <c r="C16140" i="50"/>
  <c r="B16140" i="50"/>
  <c r="D16139" i="50"/>
  <c r="C16139" i="50"/>
  <c r="B16139" i="50"/>
  <c r="D16138" i="50"/>
  <c r="C16138" i="50"/>
  <c r="B16138" i="50"/>
  <c r="D16137" i="50"/>
  <c r="C16137" i="50"/>
  <c r="B16137" i="50"/>
  <c r="D16136" i="50"/>
  <c r="C16136" i="50"/>
  <c r="B16136" i="50"/>
  <c r="D16135" i="50"/>
  <c r="C16135" i="50"/>
  <c r="B16135" i="50"/>
  <c r="D16134" i="50"/>
  <c r="C16134" i="50"/>
  <c r="B16134" i="50"/>
  <c r="D16133" i="50"/>
  <c r="C16133" i="50"/>
  <c r="B16133" i="50"/>
  <c r="D16132" i="50"/>
  <c r="C16132" i="50"/>
  <c r="B16132" i="50"/>
  <c r="D16131" i="50"/>
  <c r="C16131" i="50"/>
  <c r="B16131" i="50"/>
  <c r="D16130" i="50"/>
  <c r="C16130" i="50"/>
  <c r="B16130" i="50"/>
  <c r="D16129" i="50"/>
  <c r="C16129" i="50"/>
  <c r="B16129" i="50"/>
  <c r="D16128" i="50"/>
  <c r="C16128" i="50"/>
  <c r="B16128" i="50"/>
  <c r="D16127" i="50"/>
  <c r="C16127" i="50"/>
  <c r="B16127" i="50"/>
  <c r="D16126" i="50"/>
  <c r="C16126" i="50"/>
  <c r="B16126" i="50"/>
  <c r="D16125" i="50"/>
  <c r="C16125" i="50"/>
  <c r="B16125" i="50"/>
  <c r="D16124" i="50"/>
  <c r="C16124" i="50"/>
  <c r="B16124" i="50"/>
  <c r="D16123" i="50"/>
  <c r="C16123" i="50"/>
  <c r="B16123" i="50"/>
  <c r="D16122" i="50"/>
  <c r="C16122" i="50"/>
  <c r="B16122" i="50"/>
  <c r="D16121" i="50"/>
  <c r="C16121" i="50"/>
  <c r="B16121" i="50"/>
  <c r="D16120" i="50"/>
  <c r="C16120" i="50"/>
  <c r="B16120" i="50"/>
  <c r="D16119" i="50"/>
  <c r="C16119" i="50"/>
  <c r="B16119" i="50"/>
  <c r="D16118" i="50"/>
  <c r="C16118" i="50"/>
  <c r="B16118" i="50"/>
  <c r="D16117" i="50"/>
  <c r="C16117" i="50"/>
  <c r="B16117" i="50"/>
  <c r="D16116" i="50"/>
  <c r="C16116" i="50"/>
  <c r="B16116" i="50"/>
  <c r="D16115" i="50"/>
  <c r="C16115" i="50"/>
  <c r="B16115" i="50"/>
  <c r="D16114" i="50"/>
  <c r="C16114" i="50"/>
  <c r="B16114" i="50"/>
  <c r="D16113" i="50"/>
  <c r="C16113" i="50"/>
  <c r="B16113" i="50"/>
  <c r="D16112" i="50"/>
  <c r="C16112" i="50"/>
  <c r="B16112" i="50"/>
  <c r="D16111" i="50"/>
  <c r="C16111" i="50"/>
  <c r="B16111" i="50"/>
  <c r="D16110" i="50"/>
  <c r="C16110" i="50"/>
  <c r="B16110" i="50"/>
  <c r="D16109" i="50"/>
  <c r="C16109" i="50"/>
  <c r="B16109" i="50"/>
  <c r="D16108" i="50"/>
  <c r="C16108" i="50"/>
  <c r="B16108" i="50"/>
  <c r="D16107" i="50"/>
  <c r="C16107" i="50"/>
  <c r="B16107" i="50"/>
  <c r="D16106" i="50"/>
  <c r="C16106" i="50"/>
  <c r="B16106" i="50"/>
  <c r="D16105" i="50"/>
  <c r="C16105" i="50"/>
  <c r="B16105" i="50"/>
  <c r="D16104" i="50"/>
  <c r="C16104" i="50"/>
  <c r="B16104" i="50"/>
  <c r="D16103" i="50"/>
  <c r="C16103" i="50"/>
  <c r="B16103" i="50"/>
  <c r="D16102" i="50"/>
  <c r="C16102" i="50"/>
  <c r="B16102" i="50"/>
  <c r="D16101" i="50"/>
  <c r="C16101" i="50"/>
  <c r="B16101" i="50"/>
  <c r="D16100" i="50"/>
  <c r="C16100" i="50"/>
  <c r="B16100" i="50"/>
  <c r="D16099" i="50"/>
  <c r="C16099" i="50"/>
  <c r="B16099" i="50"/>
  <c r="D16098" i="50"/>
  <c r="C16098" i="50"/>
  <c r="B16098" i="50"/>
  <c r="D16097" i="50"/>
  <c r="C16097" i="50"/>
  <c r="B16097" i="50"/>
  <c r="D16096" i="50"/>
  <c r="C16096" i="50"/>
  <c r="B16096" i="50"/>
  <c r="D16095" i="50"/>
  <c r="C16095" i="50"/>
  <c r="B16095" i="50"/>
  <c r="D16094" i="50"/>
  <c r="C16094" i="50"/>
  <c r="B16094" i="50"/>
  <c r="D16093" i="50"/>
  <c r="C16093" i="50"/>
  <c r="B16093" i="50"/>
  <c r="D16092" i="50"/>
  <c r="C16092" i="50"/>
  <c r="B16092" i="50"/>
  <c r="D16091" i="50"/>
  <c r="C16091" i="50"/>
  <c r="B16091" i="50"/>
  <c r="D16090" i="50"/>
  <c r="C16090" i="50"/>
  <c r="B16090" i="50"/>
  <c r="D16089" i="50"/>
  <c r="C16089" i="50"/>
  <c r="B16089" i="50"/>
  <c r="D16088" i="50"/>
  <c r="C16088" i="50"/>
  <c r="B16088" i="50"/>
  <c r="D16087" i="50"/>
  <c r="C16087" i="50"/>
  <c r="B16087" i="50"/>
  <c r="D16086" i="50"/>
  <c r="C16086" i="50"/>
  <c r="B16086" i="50"/>
  <c r="D16085" i="50"/>
  <c r="C16085" i="50"/>
  <c r="B16085" i="50"/>
  <c r="D16084" i="50"/>
  <c r="C16084" i="50"/>
  <c r="B16084" i="50"/>
  <c r="D16083" i="50"/>
  <c r="C16083" i="50"/>
  <c r="B16083" i="50"/>
  <c r="D16082" i="50"/>
  <c r="C16082" i="50"/>
  <c r="B16082" i="50"/>
  <c r="D16081" i="50"/>
  <c r="C16081" i="50"/>
  <c r="B16081" i="50"/>
  <c r="D16080" i="50"/>
  <c r="C16080" i="50"/>
  <c r="B16080" i="50"/>
  <c r="D16079" i="50"/>
  <c r="C16079" i="50"/>
  <c r="B16079" i="50"/>
  <c r="D16078" i="50"/>
  <c r="C16078" i="50"/>
  <c r="B16078" i="50"/>
  <c r="D16077" i="50"/>
  <c r="C16077" i="50"/>
  <c r="B16077" i="50"/>
  <c r="D16076" i="50"/>
  <c r="C16076" i="50"/>
  <c r="B16076" i="50"/>
  <c r="D16075" i="50"/>
  <c r="C16075" i="50"/>
  <c r="B16075" i="50"/>
  <c r="D16074" i="50"/>
  <c r="C16074" i="50"/>
  <c r="B16074" i="50"/>
  <c r="D16073" i="50"/>
  <c r="C16073" i="50"/>
  <c r="B16073" i="50"/>
  <c r="D16072" i="50"/>
  <c r="C16072" i="50"/>
  <c r="B16072" i="50"/>
  <c r="D16071" i="50"/>
  <c r="C16071" i="50"/>
  <c r="B16071" i="50"/>
  <c r="D16070" i="50"/>
  <c r="C16070" i="50"/>
  <c r="B16070" i="50"/>
  <c r="D16069" i="50"/>
  <c r="C16069" i="50"/>
  <c r="B16069" i="50"/>
  <c r="D16068" i="50"/>
  <c r="C16068" i="50"/>
  <c r="B16068" i="50"/>
  <c r="D16067" i="50"/>
  <c r="C16067" i="50"/>
  <c r="B16067" i="50"/>
  <c r="D16066" i="50"/>
  <c r="C16066" i="50"/>
  <c r="B16066" i="50"/>
  <c r="D16065" i="50"/>
  <c r="C16065" i="50"/>
  <c r="B16065" i="50"/>
  <c r="D16064" i="50"/>
  <c r="C16064" i="50"/>
  <c r="B16064" i="50"/>
  <c r="D16063" i="50"/>
  <c r="C16063" i="50"/>
  <c r="B16063" i="50"/>
  <c r="D16062" i="50"/>
  <c r="C16062" i="50"/>
  <c r="B16062" i="50"/>
  <c r="D16061" i="50"/>
  <c r="C16061" i="50"/>
  <c r="B16061" i="50"/>
  <c r="D16060" i="50"/>
  <c r="C16060" i="50"/>
  <c r="B16060" i="50"/>
  <c r="D16059" i="50"/>
  <c r="C16059" i="50"/>
  <c r="B16059" i="50"/>
  <c r="D16058" i="50"/>
  <c r="C16058" i="50"/>
  <c r="B16058" i="50"/>
  <c r="D16057" i="50"/>
  <c r="C16057" i="50"/>
  <c r="B16057" i="50"/>
  <c r="D16056" i="50"/>
  <c r="C16056" i="50"/>
  <c r="B16056" i="50"/>
  <c r="D16055" i="50"/>
  <c r="C16055" i="50"/>
  <c r="B16055" i="50"/>
  <c r="D16054" i="50"/>
  <c r="C16054" i="50"/>
  <c r="B16054" i="50"/>
  <c r="D16053" i="50"/>
  <c r="C16053" i="50"/>
  <c r="B16053" i="50"/>
  <c r="D16052" i="50"/>
  <c r="C16052" i="50"/>
  <c r="B16052" i="50"/>
  <c r="D16051" i="50"/>
  <c r="C16051" i="50"/>
  <c r="B16051" i="50"/>
  <c r="D16050" i="50"/>
  <c r="C16050" i="50"/>
  <c r="B16050" i="50"/>
  <c r="D16049" i="50"/>
  <c r="C16049" i="50"/>
  <c r="B16049" i="50"/>
  <c r="D16048" i="50"/>
  <c r="C16048" i="50"/>
  <c r="B16048" i="50"/>
  <c r="D16047" i="50"/>
  <c r="C16047" i="50"/>
  <c r="B16047" i="50"/>
  <c r="D16046" i="50"/>
  <c r="C16046" i="50"/>
  <c r="B16046" i="50"/>
  <c r="D16045" i="50"/>
  <c r="C16045" i="50"/>
  <c r="B16045" i="50"/>
  <c r="D16044" i="50"/>
  <c r="C16044" i="50"/>
  <c r="B16044" i="50"/>
  <c r="D16043" i="50"/>
  <c r="C16043" i="50"/>
  <c r="B16043" i="50"/>
  <c r="D16042" i="50"/>
  <c r="C16042" i="50"/>
  <c r="B16042" i="50"/>
  <c r="D16041" i="50"/>
  <c r="C16041" i="50"/>
  <c r="B16041" i="50"/>
  <c r="D16040" i="50"/>
  <c r="C16040" i="50"/>
  <c r="B16040" i="50"/>
  <c r="D16039" i="50"/>
  <c r="C16039" i="50"/>
  <c r="B16039" i="50"/>
  <c r="D16038" i="50"/>
  <c r="C16038" i="50"/>
  <c r="B16038" i="50"/>
  <c r="D16037" i="50"/>
  <c r="C16037" i="50"/>
  <c r="B16037" i="50"/>
  <c r="D16036" i="50"/>
  <c r="C16036" i="50"/>
  <c r="B16036" i="50"/>
  <c r="D16035" i="50"/>
  <c r="C16035" i="50"/>
  <c r="B16035" i="50"/>
  <c r="D16034" i="50"/>
  <c r="C16034" i="50"/>
  <c r="B16034" i="50"/>
  <c r="D16033" i="50"/>
  <c r="C16033" i="50"/>
  <c r="B16033" i="50"/>
  <c r="D16032" i="50"/>
  <c r="C16032" i="50"/>
  <c r="B16032" i="50"/>
  <c r="D16031" i="50"/>
  <c r="C16031" i="50"/>
  <c r="B16031" i="50"/>
  <c r="D16030" i="50"/>
  <c r="C16030" i="50"/>
  <c r="B16030" i="50"/>
  <c r="D16029" i="50"/>
  <c r="C16029" i="50"/>
  <c r="B16029" i="50"/>
  <c r="D16028" i="50"/>
  <c r="C16028" i="50"/>
  <c r="B16028" i="50"/>
  <c r="D16027" i="50"/>
  <c r="C16027" i="50"/>
  <c r="B16027" i="50"/>
  <c r="D16026" i="50"/>
  <c r="C16026" i="50"/>
  <c r="B16026" i="50"/>
  <c r="D16025" i="50"/>
  <c r="C16025" i="50"/>
  <c r="B16025" i="50"/>
  <c r="D16024" i="50"/>
  <c r="C16024" i="50"/>
  <c r="B16024" i="50"/>
  <c r="D16023" i="50"/>
  <c r="C16023" i="50"/>
  <c r="B16023" i="50"/>
  <c r="D16022" i="50"/>
  <c r="C16022" i="50"/>
  <c r="B16022" i="50"/>
  <c r="D16021" i="50"/>
  <c r="C16021" i="50"/>
  <c r="B16021" i="50"/>
  <c r="D16020" i="50"/>
  <c r="C16020" i="50"/>
  <c r="B16020" i="50"/>
  <c r="D16019" i="50"/>
  <c r="C16019" i="50"/>
  <c r="B16019" i="50"/>
  <c r="D16018" i="50"/>
  <c r="C16018" i="50"/>
  <c r="B16018" i="50"/>
  <c r="D16017" i="50"/>
  <c r="C16017" i="50"/>
  <c r="B16017" i="50"/>
  <c r="D16016" i="50"/>
  <c r="C16016" i="50"/>
  <c r="B16016" i="50"/>
  <c r="D16015" i="50"/>
  <c r="C16015" i="50"/>
  <c r="B16015" i="50"/>
  <c r="D16014" i="50"/>
  <c r="C16014" i="50"/>
  <c r="B16014" i="50"/>
  <c r="D16013" i="50"/>
  <c r="C16013" i="50"/>
  <c r="B16013" i="50"/>
  <c r="D16012" i="50"/>
  <c r="C16012" i="50"/>
  <c r="B16012" i="50"/>
  <c r="D16011" i="50"/>
  <c r="C16011" i="50"/>
  <c r="B16011" i="50"/>
  <c r="D16010" i="50"/>
  <c r="C16010" i="50"/>
  <c r="B16010" i="50"/>
  <c r="D16009" i="50"/>
  <c r="C16009" i="50"/>
  <c r="B16009" i="50"/>
  <c r="D16008" i="50"/>
  <c r="C16008" i="50"/>
  <c r="B16008" i="50"/>
  <c r="D16007" i="50"/>
  <c r="C16007" i="50"/>
  <c r="B16007" i="50"/>
  <c r="D16006" i="50"/>
  <c r="C16006" i="50"/>
  <c r="B16006" i="50"/>
  <c r="D16005" i="50"/>
  <c r="C16005" i="50"/>
  <c r="B16005" i="50"/>
  <c r="D16004" i="50"/>
  <c r="C16004" i="50"/>
  <c r="B16004" i="50"/>
  <c r="D16003" i="50"/>
  <c r="C16003" i="50"/>
  <c r="B16003" i="50"/>
  <c r="D16002" i="50"/>
  <c r="C16002" i="50"/>
  <c r="B16002" i="50"/>
  <c r="D16001" i="50"/>
  <c r="C16001" i="50"/>
  <c r="B16001" i="50"/>
  <c r="D16000" i="50"/>
  <c r="C16000" i="50"/>
  <c r="B16000" i="50"/>
  <c r="D15999" i="50"/>
  <c r="C15999" i="50"/>
  <c r="B15999" i="50"/>
  <c r="D15998" i="50"/>
  <c r="C15998" i="50"/>
  <c r="B15998" i="50"/>
  <c r="D15997" i="50"/>
  <c r="C15997" i="50"/>
  <c r="B15997" i="50"/>
  <c r="D15996" i="50"/>
  <c r="C15996" i="50"/>
  <c r="B15996" i="50"/>
  <c r="D15995" i="50"/>
  <c r="C15995" i="50"/>
  <c r="B15995" i="50"/>
  <c r="D15994" i="50"/>
  <c r="C15994" i="50"/>
  <c r="B15994" i="50"/>
  <c r="D15993" i="50"/>
  <c r="C15993" i="50"/>
  <c r="B15993" i="50"/>
  <c r="D15992" i="50"/>
  <c r="C15992" i="50"/>
  <c r="B15992" i="50"/>
  <c r="D15991" i="50"/>
  <c r="C15991" i="50"/>
  <c r="B15991" i="50"/>
  <c r="D15990" i="50"/>
  <c r="C15990" i="50"/>
  <c r="B15990" i="50"/>
  <c r="D15989" i="50"/>
  <c r="C15989" i="50"/>
  <c r="B15989" i="50"/>
  <c r="D15988" i="50"/>
  <c r="C15988" i="50"/>
  <c r="B15988" i="50"/>
  <c r="D15987" i="50"/>
  <c r="C15987" i="50"/>
  <c r="B15987" i="50"/>
  <c r="D15986" i="50"/>
  <c r="C15986" i="50"/>
  <c r="B15986" i="50"/>
  <c r="D15985" i="50"/>
  <c r="C15985" i="50"/>
  <c r="B15985" i="50"/>
  <c r="D15984" i="50"/>
  <c r="C15984" i="50"/>
  <c r="B15984" i="50"/>
  <c r="D15983" i="50"/>
  <c r="C15983" i="50"/>
  <c r="B15983" i="50"/>
  <c r="D15982" i="50"/>
  <c r="C15982" i="50"/>
  <c r="B15982" i="50"/>
  <c r="D15981" i="50"/>
  <c r="C15981" i="50"/>
  <c r="B15981" i="50"/>
  <c r="D15980" i="50"/>
  <c r="C15980" i="50"/>
  <c r="B15980" i="50"/>
  <c r="D15979" i="50"/>
  <c r="C15979" i="50"/>
  <c r="B15979" i="50"/>
  <c r="D15978" i="50"/>
  <c r="C15978" i="50"/>
  <c r="B15978" i="50"/>
  <c r="D15977" i="50"/>
  <c r="C15977" i="50"/>
  <c r="B15977" i="50"/>
  <c r="D15976" i="50"/>
  <c r="C15976" i="50"/>
  <c r="B15976" i="50"/>
  <c r="D15975" i="50"/>
  <c r="C15975" i="50"/>
  <c r="B15975" i="50"/>
  <c r="D15974" i="50"/>
  <c r="C15974" i="50"/>
  <c r="B15974" i="50"/>
  <c r="D15973" i="50"/>
  <c r="C15973" i="50"/>
  <c r="B15973" i="50"/>
  <c r="D15972" i="50"/>
  <c r="C15972" i="50"/>
  <c r="B15972" i="50"/>
  <c r="D15971" i="50"/>
  <c r="C15971" i="50"/>
  <c r="B15971" i="50"/>
  <c r="D15970" i="50"/>
  <c r="C15970" i="50"/>
  <c r="B15970" i="50"/>
  <c r="D15969" i="50"/>
  <c r="C15969" i="50"/>
  <c r="B15969" i="50"/>
  <c r="D15968" i="50"/>
  <c r="C15968" i="50"/>
  <c r="B15968" i="50"/>
  <c r="D15967" i="50"/>
  <c r="C15967" i="50"/>
  <c r="B15967" i="50"/>
  <c r="D15966" i="50"/>
  <c r="C15966" i="50"/>
  <c r="B15966" i="50"/>
  <c r="D15965" i="50"/>
  <c r="C15965" i="50"/>
  <c r="B15965" i="50"/>
  <c r="D15964" i="50"/>
  <c r="C15964" i="50"/>
  <c r="B15964" i="50"/>
  <c r="D15963" i="50"/>
  <c r="C15963" i="50"/>
  <c r="B15963" i="50"/>
  <c r="D15962" i="50"/>
  <c r="C15962" i="50"/>
  <c r="B15962" i="50"/>
  <c r="D15961" i="50"/>
  <c r="C15961" i="50"/>
  <c r="B15961" i="50"/>
  <c r="D15960" i="50"/>
  <c r="C15960" i="50"/>
  <c r="B15960" i="50"/>
  <c r="D15959" i="50"/>
  <c r="C15959" i="50"/>
  <c r="B15959" i="50"/>
  <c r="D15958" i="50"/>
  <c r="C15958" i="50"/>
  <c r="B15958" i="50"/>
  <c r="D15957" i="50"/>
  <c r="C15957" i="50"/>
  <c r="B15957" i="50"/>
  <c r="D15956" i="50"/>
  <c r="C15956" i="50"/>
  <c r="B15956" i="50"/>
  <c r="D15955" i="50"/>
  <c r="C15955" i="50"/>
  <c r="B15955" i="50"/>
  <c r="D15954" i="50"/>
  <c r="C15954" i="50"/>
  <c r="B15954" i="50"/>
  <c r="D15953" i="50"/>
  <c r="C15953" i="50"/>
  <c r="B15953" i="50"/>
  <c r="D15952" i="50"/>
  <c r="C15952" i="50"/>
  <c r="B15952" i="50"/>
  <c r="D15951" i="50"/>
  <c r="C15951" i="50"/>
  <c r="B15951" i="50"/>
  <c r="D15950" i="50"/>
  <c r="C15950" i="50"/>
  <c r="B15950" i="50"/>
  <c r="D15949" i="50"/>
  <c r="C15949" i="50"/>
  <c r="B15949" i="50"/>
  <c r="D15948" i="50"/>
  <c r="C15948" i="50"/>
  <c r="B15948" i="50"/>
  <c r="D15947" i="50"/>
  <c r="C15947" i="50"/>
  <c r="B15947" i="50"/>
  <c r="D15946" i="50"/>
  <c r="C15946" i="50"/>
  <c r="B15946" i="50"/>
  <c r="D15945" i="50"/>
  <c r="C15945" i="50"/>
  <c r="B15945" i="50"/>
  <c r="D15944" i="50"/>
  <c r="C15944" i="50"/>
  <c r="B15944" i="50"/>
  <c r="D15943" i="50"/>
  <c r="C15943" i="50"/>
  <c r="B15943" i="50"/>
  <c r="D15942" i="50"/>
  <c r="C15942" i="50"/>
  <c r="B15942" i="50"/>
  <c r="D15941" i="50"/>
  <c r="C15941" i="50"/>
  <c r="B15941" i="50"/>
  <c r="D15940" i="50"/>
  <c r="C15940" i="50"/>
  <c r="B15940" i="50"/>
  <c r="D15939" i="50"/>
  <c r="C15939" i="50"/>
  <c r="B15939" i="50"/>
  <c r="D15938" i="50"/>
  <c r="C15938" i="50"/>
  <c r="B15938" i="50"/>
  <c r="D15937" i="50"/>
  <c r="C15937" i="50"/>
  <c r="B15937" i="50"/>
  <c r="D15936" i="50"/>
  <c r="C15936" i="50"/>
  <c r="B15936" i="50"/>
  <c r="D15935" i="50"/>
  <c r="C15935" i="50"/>
  <c r="B15935" i="50"/>
  <c r="D15934" i="50"/>
  <c r="C15934" i="50"/>
  <c r="B15934" i="50"/>
  <c r="D15933" i="50"/>
  <c r="C15933" i="50"/>
  <c r="B15933" i="50"/>
  <c r="D15932" i="50"/>
  <c r="C15932" i="50"/>
  <c r="B15932" i="50"/>
  <c r="D15931" i="50"/>
  <c r="C15931" i="50"/>
  <c r="B15931" i="50"/>
  <c r="D15930" i="50"/>
  <c r="C15930" i="50"/>
  <c r="B15930" i="50"/>
  <c r="D15929" i="50"/>
  <c r="C15929" i="50"/>
  <c r="B15929" i="50"/>
  <c r="D15928" i="50"/>
  <c r="C15928" i="50"/>
  <c r="B15928" i="50"/>
  <c r="D15927" i="50"/>
  <c r="C15927" i="50"/>
  <c r="B15927" i="50"/>
  <c r="D15926" i="50"/>
  <c r="C15926" i="50"/>
  <c r="B15926" i="50"/>
  <c r="D15925" i="50"/>
  <c r="C15925" i="50"/>
  <c r="B15925" i="50"/>
  <c r="D15924" i="50"/>
  <c r="C15924" i="50"/>
  <c r="B15924" i="50"/>
  <c r="D15923" i="50"/>
  <c r="C15923" i="50"/>
  <c r="B15923" i="50"/>
  <c r="D15922" i="50"/>
  <c r="C15922" i="50"/>
  <c r="B15922" i="50"/>
  <c r="D15921" i="50"/>
  <c r="C15921" i="50"/>
  <c r="B15921" i="50"/>
  <c r="D15920" i="50"/>
  <c r="C15920" i="50"/>
  <c r="B15920" i="50"/>
  <c r="D15919" i="50"/>
  <c r="C15919" i="50"/>
  <c r="B15919" i="50"/>
  <c r="D15918" i="50"/>
  <c r="C15918" i="50"/>
  <c r="B15918" i="50"/>
  <c r="D15917" i="50"/>
  <c r="C15917" i="50"/>
  <c r="B15917" i="50"/>
  <c r="D15916" i="50"/>
  <c r="C15916" i="50"/>
  <c r="B15916" i="50"/>
  <c r="D15915" i="50"/>
  <c r="C15915" i="50"/>
  <c r="B15915" i="50"/>
  <c r="D15914" i="50"/>
  <c r="C15914" i="50"/>
  <c r="B15914" i="50"/>
  <c r="D15913" i="50"/>
  <c r="C15913" i="50"/>
  <c r="B15913" i="50"/>
  <c r="D15912" i="50"/>
  <c r="C15912" i="50"/>
  <c r="B15912" i="50"/>
  <c r="D15911" i="50"/>
  <c r="C15911" i="50"/>
  <c r="B15911" i="50"/>
  <c r="D15910" i="50"/>
  <c r="C15910" i="50"/>
  <c r="B15910" i="50"/>
  <c r="D15909" i="50"/>
  <c r="C15909" i="50"/>
  <c r="B15909" i="50"/>
  <c r="D15908" i="50"/>
  <c r="C15908" i="50"/>
  <c r="B15908" i="50"/>
  <c r="D15907" i="50"/>
  <c r="C15907" i="50"/>
  <c r="B15907" i="50"/>
  <c r="D15906" i="50"/>
  <c r="C15906" i="50"/>
  <c r="B15906" i="50"/>
  <c r="D15905" i="50"/>
  <c r="C15905" i="50"/>
  <c r="B15905" i="50"/>
  <c r="D15904" i="50"/>
  <c r="C15904" i="50"/>
  <c r="B15904" i="50"/>
  <c r="D15903" i="50"/>
  <c r="C15903" i="50"/>
  <c r="B15903" i="50"/>
  <c r="D15902" i="50"/>
  <c r="C15902" i="50"/>
  <c r="B15902" i="50"/>
  <c r="D15901" i="50"/>
  <c r="C15901" i="50"/>
  <c r="B15901" i="50"/>
  <c r="D15900" i="50"/>
  <c r="C15900" i="50"/>
  <c r="B15900" i="50"/>
  <c r="D15899" i="50"/>
  <c r="C15899" i="50"/>
  <c r="B15899" i="50"/>
  <c r="D15898" i="50"/>
  <c r="C15898" i="50"/>
  <c r="B15898" i="50"/>
  <c r="D15897" i="50"/>
  <c r="C15897" i="50"/>
  <c r="B15897" i="50"/>
  <c r="D15896" i="50"/>
  <c r="C15896" i="50"/>
  <c r="B15896" i="50"/>
  <c r="D15895" i="50"/>
  <c r="C15895" i="50"/>
  <c r="B15895" i="50"/>
  <c r="D15894" i="50"/>
  <c r="C15894" i="50"/>
  <c r="B15894" i="50"/>
  <c r="D15893" i="50"/>
  <c r="C15893" i="50"/>
  <c r="B15893" i="50"/>
  <c r="D15892" i="50"/>
  <c r="C15892" i="50"/>
  <c r="B15892" i="50"/>
  <c r="D15891" i="50"/>
  <c r="C15891" i="50"/>
  <c r="B15891" i="50"/>
  <c r="D15890" i="50"/>
  <c r="C15890" i="50"/>
  <c r="B15890" i="50"/>
  <c r="D15889" i="50"/>
  <c r="C15889" i="50"/>
  <c r="B15889" i="50"/>
  <c r="D15888" i="50"/>
  <c r="C15888" i="50"/>
  <c r="B15888" i="50"/>
  <c r="D15887" i="50"/>
  <c r="C15887" i="50"/>
  <c r="B15887" i="50"/>
  <c r="D15886" i="50"/>
  <c r="C15886" i="50"/>
  <c r="B15886" i="50"/>
  <c r="D15885" i="50"/>
  <c r="C15885" i="50"/>
  <c r="B15885" i="50"/>
  <c r="D15884" i="50"/>
  <c r="C15884" i="50"/>
  <c r="B15884" i="50"/>
  <c r="D15883" i="50"/>
  <c r="C15883" i="50"/>
  <c r="B15883" i="50"/>
  <c r="D15882" i="50"/>
  <c r="C15882" i="50"/>
  <c r="B15882" i="50"/>
  <c r="D15881" i="50"/>
  <c r="C15881" i="50"/>
  <c r="B15881" i="50"/>
  <c r="D15880" i="50"/>
  <c r="C15880" i="50"/>
  <c r="B15880" i="50"/>
  <c r="D15879" i="50"/>
  <c r="C15879" i="50"/>
  <c r="B15879" i="50"/>
  <c r="D15878" i="50"/>
  <c r="C15878" i="50"/>
  <c r="B15878" i="50"/>
  <c r="D15877" i="50"/>
  <c r="C15877" i="50"/>
  <c r="B15877" i="50"/>
  <c r="D15876" i="50"/>
  <c r="C15876" i="50"/>
  <c r="B15876" i="50"/>
  <c r="D15875" i="50"/>
  <c r="C15875" i="50"/>
  <c r="B15875" i="50"/>
  <c r="D15874" i="50"/>
  <c r="C15874" i="50"/>
  <c r="B15874" i="50"/>
  <c r="D15873" i="50"/>
  <c r="C15873" i="50"/>
  <c r="B15873" i="50"/>
  <c r="D15872" i="50"/>
  <c r="C15872" i="50"/>
  <c r="B15872" i="50"/>
  <c r="D15871" i="50"/>
  <c r="C15871" i="50"/>
  <c r="B15871" i="50"/>
  <c r="D15870" i="50"/>
  <c r="C15870" i="50"/>
  <c r="B15870" i="50"/>
  <c r="D15869" i="50"/>
  <c r="C15869" i="50"/>
  <c r="B15869" i="50"/>
  <c r="D15868" i="50"/>
  <c r="C15868" i="50"/>
  <c r="B15868" i="50"/>
  <c r="D15867" i="50"/>
  <c r="C15867" i="50"/>
  <c r="B15867" i="50"/>
  <c r="D15866" i="50"/>
  <c r="C15866" i="50"/>
  <c r="B15866" i="50"/>
  <c r="D15865" i="50"/>
  <c r="C15865" i="50"/>
  <c r="B15865" i="50"/>
  <c r="D15864" i="50"/>
  <c r="C15864" i="50"/>
  <c r="B15864" i="50"/>
  <c r="D15863" i="50"/>
  <c r="C15863" i="50"/>
  <c r="B15863" i="50"/>
  <c r="D15862" i="50"/>
  <c r="C15862" i="50"/>
  <c r="B15862" i="50"/>
  <c r="D15861" i="50"/>
  <c r="C15861" i="50"/>
  <c r="B15861" i="50"/>
  <c r="D15860" i="50"/>
  <c r="C15860" i="50"/>
  <c r="B15860" i="50"/>
  <c r="D15859" i="50"/>
  <c r="C15859" i="50"/>
  <c r="B15859" i="50"/>
  <c r="D15858" i="50"/>
  <c r="C15858" i="50"/>
  <c r="B15858" i="50"/>
  <c r="D15857" i="50"/>
  <c r="C15857" i="50"/>
  <c r="B15857" i="50"/>
  <c r="D15856" i="50"/>
  <c r="C15856" i="50"/>
  <c r="B15856" i="50"/>
  <c r="D15855" i="50"/>
  <c r="C15855" i="50"/>
  <c r="B15855" i="50"/>
  <c r="D15854" i="50"/>
  <c r="C15854" i="50"/>
  <c r="B15854" i="50"/>
  <c r="D15853" i="50"/>
  <c r="C15853" i="50"/>
  <c r="B15853" i="50"/>
  <c r="D15852" i="50"/>
  <c r="C15852" i="50"/>
  <c r="B15852" i="50"/>
  <c r="D15851" i="50"/>
  <c r="C15851" i="50"/>
  <c r="B15851" i="50"/>
  <c r="D15850" i="50"/>
  <c r="C15850" i="50"/>
  <c r="B15850" i="50"/>
  <c r="D15849" i="50"/>
  <c r="C15849" i="50"/>
  <c r="B15849" i="50"/>
  <c r="D15848" i="50"/>
  <c r="C15848" i="50"/>
  <c r="B15848" i="50"/>
  <c r="D15847" i="50"/>
  <c r="C15847" i="50"/>
  <c r="B15847" i="50"/>
  <c r="D15846" i="50"/>
  <c r="C15846" i="50"/>
  <c r="B15846" i="50"/>
  <c r="D15845" i="50"/>
  <c r="C15845" i="50"/>
  <c r="B15845" i="50"/>
  <c r="D15844" i="50"/>
  <c r="C15844" i="50"/>
  <c r="B15844" i="50"/>
  <c r="D15843" i="50"/>
  <c r="C15843" i="50"/>
  <c r="B15843" i="50"/>
  <c r="D15842" i="50"/>
  <c r="C15842" i="50"/>
  <c r="B15842" i="50"/>
  <c r="D15841" i="50"/>
  <c r="C15841" i="50"/>
  <c r="B15841" i="50"/>
  <c r="D15840" i="50"/>
  <c r="C15840" i="50"/>
  <c r="B15840" i="50"/>
  <c r="D15839" i="50"/>
  <c r="C15839" i="50"/>
  <c r="B15839" i="50"/>
  <c r="D15838" i="50"/>
  <c r="C15838" i="50"/>
  <c r="B15838" i="50"/>
  <c r="D15837" i="50"/>
  <c r="C15837" i="50"/>
  <c r="B15837" i="50"/>
  <c r="D15836" i="50"/>
  <c r="C15836" i="50"/>
  <c r="B15836" i="50"/>
  <c r="D15835" i="50"/>
  <c r="C15835" i="50"/>
  <c r="B15835" i="50"/>
  <c r="D15834" i="50"/>
  <c r="C15834" i="50"/>
  <c r="B15834" i="50"/>
  <c r="D15833" i="50"/>
  <c r="C15833" i="50"/>
  <c r="B15833" i="50"/>
  <c r="D15832" i="50"/>
  <c r="C15832" i="50"/>
  <c r="B15832" i="50"/>
  <c r="D15831" i="50"/>
  <c r="C15831" i="50"/>
  <c r="B15831" i="50"/>
  <c r="D15830" i="50"/>
  <c r="C15830" i="50"/>
  <c r="B15830" i="50"/>
  <c r="D15829" i="50"/>
  <c r="C15829" i="50"/>
  <c r="B15829" i="50"/>
  <c r="D15828" i="50"/>
  <c r="C15828" i="50"/>
  <c r="B15828" i="50"/>
  <c r="D15827" i="50"/>
  <c r="C15827" i="50"/>
  <c r="B15827" i="50"/>
  <c r="D15826" i="50"/>
  <c r="C15826" i="50"/>
  <c r="B15826" i="50"/>
  <c r="D15825" i="50"/>
  <c r="C15825" i="50"/>
  <c r="B15825" i="50"/>
  <c r="D15824" i="50"/>
  <c r="C15824" i="50"/>
  <c r="B15824" i="50"/>
  <c r="D15823" i="50"/>
  <c r="C15823" i="50"/>
  <c r="B15823" i="50"/>
  <c r="D15822" i="50"/>
  <c r="C15822" i="50"/>
  <c r="B15822" i="50"/>
  <c r="D15821" i="50"/>
  <c r="C15821" i="50"/>
  <c r="B15821" i="50"/>
  <c r="D15820" i="50"/>
  <c r="C15820" i="50"/>
  <c r="B15820" i="50"/>
  <c r="D15819" i="50"/>
  <c r="C15819" i="50"/>
  <c r="B15819" i="50"/>
  <c r="D15818" i="50"/>
  <c r="C15818" i="50"/>
  <c r="B15818" i="50"/>
  <c r="D15817" i="50"/>
  <c r="C15817" i="50"/>
  <c r="B15817" i="50"/>
  <c r="D15816" i="50"/>
  <c r="C15816" i="50"/>
  <c r="B15816" i="50"/>
  <c r="D15815" i="50"/>
  <c r="C15815" i="50"/>
  <c r="B15815" i="50"/>
  <c r="D15814" i="50"/>
  <c r="C15814" i="50"/>
  <c r="B15814" i="50"/>
  <c r="D15813" i="50"/>
  <c r="C15813" i="50"/>
  <c r="B15813" i="50"/>
  <c r="D15812" i="50"/>
  <c r="C15812" i="50"/>
  <c r="B15812" i="50"/>
  <c r="D15811" i="50"/>
  <c r="C15811" i="50"/>
  <c r="B15811" i="50"/>
  <c r="D15810" i="50"/>
  <c r="C15810" i="50"/>
  <c r="B15810" i="50"/>
  <c r="D15809" i="50"/>
  <c r="C15809" i="50"/>
  <c r="B15809" i="50"/>
  <c r="D15808" i="50"/>
  <c r="C15808" i="50"/>
  <c r="B15808" i="50"/>
  <c r="D15807" i="50"/>
  <c r="C15807" i="50"/>
  <c r="B15807" i="50"/>
  <c r="D15806" i="50"/>
  <c r="C15806" i="50"/>
  <c r="B15806" i="50"/>
  <c r="D15805" i="50"/>
  <c r="C15805" i="50"/>
  <c r="B15805" i="50"/>
  <c r="D15804" i="50"/>
  <c r="C15804" i="50"/>
  <c r="B15804" i="50"/>
  <c r="D15803" i="50"/>
  <c r="C15803" i="50"/>
  <c r="B15803" i="50"/>
  <c r="D15802" i="50"/>
  <c r="C15802" i="50"/>
  <c r="B15802" i="50"/>
  <c r="D15801" i="50"/>
  <c r="C15801" i="50"/>
  <c r="B15801" i="50"/>
  <c r="D15800" i="50"/>
  <c r="C15800" i="50"/>
  <c r="B15800" i="50"/>
  <c r="D15799" i="50"/>
  <c r="C15799" i="50"/>
  <c r="B15799" i="50"/>
  <c r="D15798" i="50"/>
  <c r="C15798" i="50"/>
  <c r="B15798" i="50"/>
  <c r="D15797" i="50"/>
  <c r="C15797" i="50"/>
  <c r="B15797" i="50"/>
  <c r="D15796" i="50"/>
  <c r="C15796" i="50"/>
  <c r="B15796" i="50"/>
  <c r="D15795" i="50"/>
  <c r="C15795" i="50"/>
  <c r="B15795" i="50"/>
  <c r="D15794" i="50"/>
  <c r="C15794" i="50"/>
  <c r="B15794" i="50"/>
  <c r="D15793" i="50"/>
  <c r="C15793" i="50"/>
  <c r="B15793" i="50"/>
  <c r="D15792" i="50"/>
  <c r="C15792" i="50"/>
  <c r="B15792" i="50"/>
  <c r="D15791" i="50"/>
  <c r="C15791" i="50"/>
  <c r="B15791" i="50"/>
  <c r="D15790" i="50"/>
  <c r="C15790" i="50"/>
  <c r="B15790" i="50"/>
  <c r="D15789" i="50"/>
  <c r="C15789" i="50"/>
  <c r="B15789" i="50"/>
  <c r="D15788" i="50"/>
  <c r="C15788" i="50"/>
  <c r="B15788" i="50"/>
  <c r="D15787" i="50"/>
  <c r="C15787" i="50"/>
  <c r="B15787" i="50"/>
  <c r="D15786" i="50"/>
  <c r="C15786" i="50"/>
  <c r="B15786" i="50"/>
  <c r="D15785" i="50"/>
  <c r="C15785" i="50"/>
  <c r="B15785" i="50"/>
  <c r="D15784" i="50"/>
  <c r="C15784" i="50"/>
  <c r="B15784" i="50"/>
  <c r="D15783" i="50"/>
  <c r="C15783" i="50"/>
  <c r="B15783" i="50"/>
  <c r="D15782" i="50"/>
  <c r="C15782" i="50"/>
  <c r="B15782" i="50"/>
  <c r="D15781" i="50"/>
  <c r="C15781" i="50"/>
  <c r="B15781" i="50"/>
  <c r="D15780" i="50"/>
  <c r="C15780" i="50"/>
  <c r="B15780" i="50"/>
  <c r="D15779" i="50"/>
  <c r="C15779" i="50"/>
  <c r="B15779" i="50"/>
  <c r="D15778" i="50"/>
  <c r="C15778" i="50"/>
  <c r="B15778" i="50"/>
  <c r="D15777" i="50"/>
  <c r="C15777" i="50"/>
  <c r="B15777" i="50"/>
  <c r="D15776" i="50"/>
  <c r="C15776" i="50"/>
  <c r="B15776" i="50"/>
  <c r="D15775" i="50"/>
  <c r="C15775" i="50"/>
  <c r="B15775" i="50"/>
  <c r="D15774" i="50"/>
  <c r="C15774" i="50"/>
  <c r="B15774" i="50"/>
  <c r="D15773" i="50"/>
  <c r="C15773" i="50"/>
  <c r="B15773" i="50"/>
  <c r="D15772" i="50"/>
  <c r="C15772" i="50"/>
  <c r="B15772" i="50"/>
  <c r="D15771" i="50"/>
  <c r="C15771" i="50"/>
  <c r="B15771" i="50"/>
  <c r="D15770" i="50"/>
  <c r="C15770" i="50"/>
  <c r="B15770" i="50"/>
  <c r="D15769" i="50"/>
  <c r="C15769" i="50"/>
  <c r="B15769" i="50"/>
  <c r="D15768" i="50"/>
  <c r="C15768" i="50"/>
  <c r="B15768" i="50"/>
  <c r="D15767" i="50"/>
  <c r="C15767" i="50"/>
  <c r="B15767" i="50"/>
  <c r="D15766" i="50"/>
  <c r="C15766" i="50"/>
  <c r="B15766" i="50"/>
  <c r="D15765" i="50"/>
  <c r="C15765" i="50"/>
  <c r="B15765" i="50"/>
  <c r="D15764" i="50"/>
  <c r="C15764" i="50"/>
  <c r="B15764" i="50"/>
  <c r="D15763" i="50"/>
  <c r="C15763" i="50"/>
  <c r="B15763" i="50"/>
  <c r="D15762" i="50"/>
  <c r="C15762" i="50"/>
  <c r="B15762" i="50"/>
  <c r="D15761" i="50"/>
  <c r="C15761" i="50"/>
  <c r="B15761" i="50"/>
  <c r="D15760" i="50"/>
  <c r="C15760" i="50"/>
  <c r="B15760" i="50"/>
  <c r="D15759" i="50"/>
  <c r="C15759" i="50"/>
  <c r="B15759" i="50"/>
  <c r="D15758" i="50"/>
  <c r="C15758" i="50"/>
  <c r="B15758" i="50"/>
  <c r="D15757" i="50"/>
  <c r="C15757" i="50"/>
  <c r="B15757" i="50"/>
  <c r="D15756" i="50"/>
  <c r="C15756" i="50"/>
  <c r="B15756" i="50"/>
  <c r="D15755" i="50"/>
  <c r="C15755" i="50"/>
  <c r="B15755" i="50"/>
  <c r="D15754" i="50"/>
  <c r="C15754" i="50"/>
  <c r="B15754" i="50"/>
  <c r="D15753" i="50"/>
  <c r="C15753" i="50"/>
  <c r="B15753" i="50"/>
  <c r="D15752" i="50"/>
  <c r="C15752" i="50"/>
  <c r="B15752" i="50"/>
  <c r="D15751" i="50"/>
  <c r="C15751" i="50"/>
  <c r="B15751" i="50"/>
  <c r="D15750" i="50"/>
  <c r="C15750" i="50"/>
  <c r="B15750" i="50"/>
  <c r="D15749" i="50"/>
  <c r="C15749" i="50"/>
  <c r="B15749" i="50"/>
  <c r="D15748" i="50"/>
  <c r="C15748" i="50"/>
  <c r="B15748" i="50"/>
  <c r="D15747" i="50"/>
  <c r="C15747" i="50"/>
  <c r="B15747" i="50"/>
  <c r="D15746" i="50"/>
  <c r="C15746" i="50"/>
  <c r="B15746" i="50"/>
  <c r="D15745" i="50"/>
  <c r="C15745" i="50"/>
  <c r="B15745" i="50"/>
  <c r="D15744" i="50"/>
  <c r="C15744" i="50"/>
  <c r="B15744" i="50"/>
  <c r="D15743" i="50"/>
  <c r="C15743" i="50"/>
  <c r="B15743" i="50"/>
  <c r="D15742" i="50"/>
  <c r="C15742" i="50"/>
  <c r="B15742" i="50"/>
  <c r="D15741" i="50"/>
  <c r="C15741" i="50"/>
  <c r="B15741" i="50"/>
  <c r="D15740" i="50"/>
  <c r="C15740" i="50"/>
  <c r="B15740" i="50"/>
  <c r="D15739" i="50"/>
  <c r="C15739" i="50"/>
  <c r="B15739" i="50"/>
  <c r="D15738" i="50"/>
  <c r="C15738" i="50"/>
  <c r="B15738" i="50"/>
  <c r="D15737" i="50"/>
  <c r="C15737" i="50"/>
  <c r="B15737" i="50"/>
  <c r="D15736" i="50"/>
  <c r="C15736" i="50"/>
  <c r="B15736" i="50"/>
  <c r="D15735" i="50"/>
  <c r="C15735" i="50"/>
  <c r="B15735" i="50"/>
  <c r="D15734" i="50"/>
  <c r="C15734" i="50"/>
  <c r="B15734" i="50"/>
  <c r="D15733" i="50"/>
  <c r="C15733" i="50"/>
  <c r="B15733" i="50"/>
  <c r="D15732" i="50"/>
  <c r="C15732" i="50"/>
  <c r="B15732" i="50"/>
  <c r="D15731" i="50"/>
  <c r="C15731" i="50"/>
  <c r="B15731" i="50"/>
  <c r="D15730" i="50"/>
  <c r="C15730" i="50"/>
  <c r="B15730" i="50"/>
  <c r="D15729" i="50"/>
  <c r="C15729" i="50"/>
  <c r="B15729" i="50"/>
  <c r="D15728" i="50"/>
  <c r="C15728" i="50"/>
  <c r="B15728" i="50"/>
  <c r="D15727" i="50"/>
  <c r="C15727" i="50"/>
  <c r="B15727" i="50"/>
  <c r="D15726" i="50"/>
  <c r="C15726" i="50"/>
  <c r="B15726" i="50"/>
  <c r="D15725" i="50"/>
  <c r="C15725" i="50"/>
  <c r="B15725" i="50"/>
  <c r="D15724" i="50"/>
  <c r="C15724" i="50"/>
  <c r="B15724" i="50"/>
  <c r="D15723" i="50"/>
  <c r="C15723" i="50"/>
  <c r="B15723" i="50"/>
  <c r="D15722" i="50"/>
  <c r="C15722" i="50"/>
  <c r="B15722" i="50"/>
  <c r="D15721" i="50"/>
  <c r="C15721" i="50"/>
  <c r="B15721" i="50"/>
  <c r="D15720" i="50"/>
  <c r="C15720" i="50"/>
  <c r="B15720" i="50"/>
  <c r="D15719" i="50"/>
  <c r="C15719" i="50"/>
  <c r="B15719" i="50"/>
  <c r="D15718" i="50"/>
  <c r="C15718" i="50"/>
  <c r="B15718" i="50"/>
  <c r="D15717" i="50"/>
  <c r="C15717" i="50"/>
  <c r="B15717" i="50"/>
  <c r="D15716" i="50"/>
  <c r="C15716" i="50"/>
  <c r="B15716" i="50"/>
  <c r="D15715" i="50"/>
  <c r="C15715" i="50"/>
  <c r="B15715" i="50"/>
  <c r="D15714" i="50"/>
  <c r="C15714" i="50"/>
  <c r="B15714" i="50"/>
  <c r="D15713" i="50"/>
  <c r="C15713" i="50"/>
  <c r="B15713" i="50"/>
  <c r="D15712" i="50"/>
  <c r="C15712" i="50"/>
  <c r="B15712" i="50"/>
  <c r="D15711" i="50"/>
  <c r="C15711" i="50"/>
  <c r="B15711" i="50"/>
  <c r="D15710" i="50"/>
  <c r="C15710" i="50"/>
  <c r="B15710" i="50"/>
  <c r="D15709" i="50"/>
  <c r="C15709" i="50"/>
  <c r="B15709" i="50"/>
  <c r="D15708" i="50"/>
  <c r="C15708" i="50"/>
  <c r="B15708" i="50"/>
  <c r="D15707" i="50"/>
  <c r="C15707" i="50"/>
  <c r="B15707" i="50"/>
  <c r="D15706" i="50"/>
  <c r="C15706" i="50"/>
  <c r="B15706" i="50"/>
  <c r="D15705" i="50"/>
  <c r="C15705" i="50"/>
  <c r="B15705" i="50"/>
  <c r="D15704" i="50"/>
  <c r="C15704" i="50"/>
  <c r="B15704" i="50"/>
  <c r="D15703" i="50"/>
  <c r="C15703" i="50"/>
  <c r="B15703" i="50"/>
  <c r="D15702" i="50"/>
  <c r="C15702" i="50"/>
  <c r="B15702" i="50"/>
  <c r="D15701" i="50"/>
  <c r="C15701" i="50"/>
  <c r="B15701" i="50"/>
  <c r="D15700" i="50"/>
  <c r="C15700" i="50"/>
  <c r="B15700" i="50"/>
  <c r="D15699" i="50"/>
  <c r="C15699" i="50"/>
  <c r="B15699" i="50"/>
  <c r="D15698" i="50"/>
  <c r="C15698" i="50"/>
  <c r="B15698" i="50"/>
  <c r="D15697" i="50"/>
  <c r="C15697" i="50"/>
  <c r="B15697" i="50"/>
  <c r="D15696" i="50"/>
  <c r="C15696" i="50"/>
  <c r="B15696" i="50"/>
  <c r="D15695" i="50"/>
  <c r="C15695" i="50"/>
  <c r="B15695" i="50"/>
  <c r="D15694" i="50"/>
  <c r="C15694" i="50"/>
  <c r="B15694" i="50"/>
  <c r="D15693" i="50"/>
  <c r="C15693" i="50"/>
  <c r="B15693" i="50"/>
  <c r="D15692" i="50"/>
  <c r="C15692" i="50"/>
  <c r="B15692" i="50"/>
  <c r="D15691" i="50"/>
  <c r="C15691" i="50"/>
  <c r="B15691" i="50"/>
  <c r="D15690" i="50"/>
  <c r="C15690" i="50"/>
  <c r="B15690" i="50"/>
  <c r="D15689" i="50"/>
  <c r="C15689" i="50"/>
  <c r="B15689" i="50"/>
  <c r="D15688" i="50"/>
  <c r="C15688" i="50"/>
  <c r="B15688" i="50"/>
  <c r="D15687" i="50"/>
  <c r="C15687" i="50"/>
  <c r="B15687" i="50"/>
  <c r="D15686" i="50"/>
  <c r="C15686" i="50"/>
  <c r="B15686" i="50"/>
  <c r="D15685" i="50"/>
  <c r="C15685" i="50"/>
  <c r="B15685" i="50"/>
  <c r="D15684" i="50"/>
  <c r="C15684" i="50"/>
  <c r="B15684" i="50"/>
  <c r="D15683" i="50"/>
  <c r="C15683" i="50"/>
  <c r="B15683" i="50"/>
  <c r="D15682" i="50"/>
  <c r="C15682" i="50"/>
  <c r="B15682" i="50"/>
  <c r="D15681" i="50"/>
  <c r="C15681" i="50"/>
  <c r="B15681" i="50"/>
  <c r="D15680" i="50"/>
  <c r="C15680" i="50"/>
  <c r="B15680" i="50"/>
  <c r="D15679" i="50"/>
  <c r="C15679" i="50"/>
  <c r="B15679" i="50"/>
  <c r="D15678" i="50"/>
  <c r="C15678" i="50"/>
  <c r="B15678" i="50"/>
  <c r="D15677" i="50"/>
  <c r="C15677" i="50"/>
  <c r="B15677" i="50"/>
  <c r="D15676" i="50"/>
  <c r="C15676" i="50"/>
  <c r="B15676" i="50"/>
  <c r="D15675" i="50"/>
  <c r="C15675" i="50"/>
  <c r="B15675" i="50"/>
  <c r="D15674" i="50"/>
  <c r="C15674" i="50"/>
  <c r="B15674" i="50"/>
  <c r="D15673" i="50"/>
  <c r="C15673" i="50"/>
  <c r="B15673" i="50"/>
  <c r="D15672" i="50"/>
  <c r="C15672" i="50"/>
  <c r="B15672" i="50"/>
  <c r="D15671" i="50"/>
  <c r="C15671" i="50"/>
  <c r="B15671" i="50"/>
  <c r="D15670" i="50"/>
  <c r="C15670" i="50"/>
  <c r="B15670" i="50"/>
  <c r="D15669" i="50"/>
  <c r="C15669" i="50"/>
  <c r="B15669" i="50"/>
  <c r="D15668" i="50"/>
  <c r="C15668" i="50"/>
  <c r="B15668" i="50"/>
  <c r="D15667" i="50"/>
  <c r="C15667" i="50"/>
  <c r="B15667" i="50"/>
  <c r="D15666" i="50"/>
  <c r="C15666" i="50"/>
  <c r="B15666" i="50"/>
  <c r="D15665" i="50"/>
  <c r="C15665" i="50"/>
  <c r="B15665" i="50"/>
  <c r="D15664" i="50"/>
  <c r="C15664" i="50"/>
  <c r="B15664" i="50"/>
  <c r="D15663" i="50"/>
  <c r="C15663" i="50"/>
  <c r="B15663" i="50"/>
  <c r="D15662" i="50"/>
  <c r="C15662" i="50"/>
  <c r="B15662" i="50"/>
  <c r="D15661" i="50"/>
  <c r="C15661" i="50"/>
  <c r="B15661" i="50"/>
  <c r="D15660" i="50"/>
  <c r="C15660" i="50"/>
  <c r="B15660" i="50"/>
  <c r="D15659" i="50"/>
  <c r="C15659" i="50"/>
  <c r="B15659" i="50"/>
  <c r="D15658" i="50"/>
  <c r="C15658" i="50"/>
  <c r="B15658" i="50"/>
  <c r="D15657" i="50"/>
  <c r="C15657" i="50"/>
  <c r="B15657" i="50"/>
  <c r="D15656" i="50"/>
  <c r="C15656" i="50"/>
  <c r="B15656" i="50"/>
  <c r="D15655" i="50"/>
  <c r="C15655" i="50"/>
  <c r="B15655" i="50"/>
  <c r="D15654" i="50"/>
  <c r="C15654" i="50"/>
  <c r="B15654" i="50"/>
  <c r="D15653" i="50"/>
  <c r="C15653" i="50"/>
  <c r="B15653" i="50"/>
  <c r="D15652" i="50"/>
  <c r="C15652" i="50"/>
  <c r="B15652" i="50"/>
  <c r="D15651" i="50"/>
  <c r="C15651" i="50"/>
  <c r="B15651" i="50"/>
  <c r="D15650" i="50"/>
  <c r="C15650" i="50"/>
  <c r="B15650" i="50"/>
  <c r="D15649" i="50"/>
  <c r="C15649" i="50"/>
  <c r="B15649" i="50"/>
  <c r="D15648" i="50"/>
  <c r="C15648" i="50"/>
  <c r="B15648" i="50"/>
  <c r="D15647" i="50"/>
  <c r="C15647" i="50"/>
  <c r="B15647" i="50"/>
  <c r="D15646" i="50"/>
  <c r="C15646" i="50"/>
  <c r="B15646" i="50"/>
  <c r="D15645" i="50"/>
  <c r="C15645" i="50"/>
  <c r="B15645" i="50"/>
  <c r="D15644" i="50"/>
  <c r="C15644" i="50"/>
  <c r="B15644" i="50"/>
  <c r="D15643" i="50"/>
  <c r="C15643" i="50"/>
  <c r="B15643" i="50"/>
  <c r="D15642" i="50"/>
  <c r="C15642" i="50"/>
  <c r="B15642" i="50"/>
  <c r="D15641" i="50"/>
  <c r="C15641" i="50"/>
  <c r="B15641" i="50"/>
  <c r="D15640" i="50"/>
  <c r="C15640" i="50"/>
  <c r="B15640" i="50"/>
  <c r="D15639" i="50"/>
  <c r="C15639" i="50"/>
  <c r="B15639" i="50"/>
  <c r="D15638" i="50"/>
  <c r="C15638" i="50"/>
  <c r="B15638" i="50"/>
  <c r="D15637" i="50"/>
  <c r="C15637" i="50"/>
  <c r="B15637" i="50"/>
  <c r="D15636" i="50"/>
  <c r="C15636" i="50"/>
  <c r="B15636" i="50"/>
  <c r="D15635" i="50"/>
  <c r="C15635" i="50"/>
  <c r="B15635" i="50"/>
  <c r="D15634" i="50"/>
  <c r="C15634" i="50"/>
  <c r="B15634" i="50"/>
  <c r="D15633" i="50"/>
  <c r="C15633" i="50"/>
  <c r="B15633" i="50"/>
  <c r="D15632" i="50"/>
  <c r="C15632" i="50"/>
  <c r="B15632" i="50"/>
  <c r="D15631" i="50"/>
  <c r="C15631" i="50"/>
  <c r="B15631" i="50"/>
  <c r="D15630" i="50"/>
  <c r="C15630" i="50"/>
  <c r="B15630" i="50"/>
  <c r="D15629" i="50"/>
  <c r="C15629" i="50"/>
  <c r="B15629" i="50"/>
  <c r="D15628" i="50"/>
  <c r="C15628" i="50"/>
  <c r="B15628" i="50"/>
  <c r="D15627" i="50"/>
  <c r="C15627" i="50"/>
  <c r="B15627" i="50"/>
  <c r="D15626" i="50"/>
  <c r="C15626" i="50"/>
  <c r="B15626" i="50"/>
  <c r="D15625" i="50"/>
  <c r="C15625" i="50"/>
  <c r="B15625" i="50"/>
  <c r="D15624" i="50"/>
  <c r="C15624" i="50"/>
  <c r="B15624" i="50"/>
  <c r="D15623" i="50"/>
  <c r="C15623" i="50"/>
  <c r="B15623" i="50"/>
  <c r="D15622" i="50"/>
  <c r="C15622" i="50"/>
  <c r="B15622" i="50"/>
  <c r="D15621" i="50"/>
  <c r="C15621" i="50"/>
  <c r="B15621" i="50"/>
  <c r="D15620" i="50"/>
  <c r="C15620" i="50"/>
  <c r="B15620" i="50"/>
  <c r="D15619" i="50"/>
  <c r="C15619" i="50"/>
  <c r="B15619" i="50"/>
  <c r="D15618" i="50"/>
  <c r="C15618" i="50"/>
  <c r="B15618" i="50"/>
  <c r="D15617" i="50"/>
  <c r="C15617" i="50"/>
  <c r="B15617" i="50"/>
  <c r="D15616" i="50"/>
  <c r="C15616" i="50"/>
  <c r="B15616" i="50"/>
  <c r="D15615" i="50"/>
  <c r="C15615" i="50"/>
  <c r="B15615" i="50"/>
  <c r="D15614" i="50"/>
  <c r="C15614" i="50"/>
  <c r="B15614" i="50"/>
  <c r="D15613" i="50"/>
  <c r="C15613" i="50"/>
  <c r="B15613" i="50"/>
  <c r="D15612" i="50"/>
  <c r="C15612" i="50"/>
  <c r="B15612" i="50"/>
  <c r="D15611" i="50"/>
  <c r="C15611" i="50"/>
  <c r="B15611" i="50"/>
  <c r="D15610" i="50"/>
  <c r="C15610" i="50"/>
  <c r="B15610" i="50"/>
  <c r="D15609" i="50"/>
  <c r="C15609" i="50"/>
  <c r="B15609" i="50"/>
  <c r="D15608" i="50"/>
  <c r="C15608" i="50"/>
  <c r="B15608" i="50"/>
  <c r="D15607" i="50"/>
  <c r="C15607" i="50"/>
  <c r="B15607" i="50"/>
  <c r="D15606" i="50"/>
  <c r="C15606" i="50"/>
  <c r="B15606" i="50"/>
  <c r="D15605" i="50"/>
  <c r="C15605" i="50"/>
  <c r="B15605" i="50"/>
  <c r="D15604" i="50"/>
  <c r="C15604" i="50"/>
  <c r="B15604" i="50"/>
  <c r="D15603" i="50"/>
  <c r="C15603" i="50"/>
  <c r="B15603" i="50"/>
  <c r="D15602" i="50"/>
  <c r="C15602" i="50"/>
  <c r="B15602" i="50"/>
  <c r="D15601" i="50"/>
  <c r="C15601" i="50"/>
  <c r="B15601" i="50"/>
  <c r="D15600" i="50"/>
  <c r="C15600" i="50"/>
  <c r="B15600" i="50"/>
  <c r="D15599" i="50"/>
  <c r="C15599" i="50"/>
  <c r="B15599" i="50"/>
  <c r="D15598" i="50"/>
  <c r="C15598" i="50"/>
  <c r="B15598" i="50"/>
  <c r="D15597" i="50"/>
  <c r="C15597" i="50"/>
  <c r="B15597" i="50"/>
  <c r="D15596" i="50"/>
  <c r="C15596" i="50"/>
  <c r="B15596" i="50"/>
  <c r="D15595" i="50"/>
  <c r="C15595" i="50"/>
  <c r="B15595" i="50"/>
  <c r="D15594" i="50"/>
  <c r="C15594" i="50"/>
  <c r="B15594" i="50"/>
  <c r="D15593" i="50"/>
  <c r="C15593" i="50"/>
  <c r="B15593" i="50"/>
  <c r="D15592" i="50"/>
  <c r="C15592" i="50"/>
  <c r="B15592" i="50"/>
  <c r="D15591" i="50"/>
  <c r="C15591" i="50"/>
  <c r="B15591" i="50"/>
  <c r="D15590" i="50"/>
  <c r="C15590" i="50"/>
  <c r="B15590" i="50"/>
  <c r="D15589" i="50"/>
  <c r="C15589" i="50"/>
  <c r="B15589" i="50"/>
  <c r="D15588" i="50"/>
  <c r="C15588" i="50"/>
  <c r="B15588" i="50"/>
  <c r="D15587" i="50"/>
  <c r="C15587" i="50"/>
  <c r="B15587" i="50"/>
  <c r="D15586" i="50"/>
  <c r="C15586" i="50"/>
  <c r="B15586" i="50"/>
  <c r="D15585" i="50"/>
  <c r="C15585" i="50"/>
  <c r="B15585" i="50"/>
  <c r="D15584" i="50"/>
  <c r="C15584" i="50"/>
  <c r="B15584" i="50"/>
  <c r="D15583" i="50"/>
  <c r="C15583" i="50"/>
  <c r="B15583" i="50"/>
  <c r="D15582" i="50"/>
  <c r="C15582" i="50"/>
  <c r="B15582" i="50"/>
  <c r="D15581" i="50"/>
  <c r="C15581" i="50"/>
  <c r="B15581" i="50"/>
  <c r="D15580" i="50"/>
  <c r="C15580" i="50"/>
  <c r="B15580" i="50"/>
  <c r="D15579" i="50"/>
  <c r="C15579" i="50"/>
  <c r="B15579" i="50"/>
  <c r="D15578" i="50"/>
  <c r="C15578" i="50"/>
  <c r="B15578" i="50"/>
  <c r="D15577" i="50"/>
  <c r="C15577" i="50"/>
  <c r="B15577" i="50"/>
  <c r="D15576" i="50"/>
  <c r="C15576" i="50"/>
  <c r="B15576" i="50"/>
  <c r="D15575" i="50"/>
  <c r="C15575" i="50"/>
  <c r="B15575" i="50"/>
  <c r="D15574" i="50"/>
  <c r="C15574" i="50"/>
  <c r="B15574" i="50"/>
  <c r="D15573" i="50"/>
  <c r="C15573" i="50"/>
  <c r="B15573" i="50"/>
  <c r="D15572" i="50"/>
  <c r="C15572" i="50"/>
  <c r="B15572" i="50"/>
  <c r="D15571" i="50"/>
  <c r="C15571" i="50"/>
  <c r="B15571" i="50"/>
  <c r="D15570" i="50"/>
  <c r="C15570" i="50"/>
  <c r="B15570" i="50"/>
  <c r="D15569" i="50"/>
  <c r="C15569" i="50"/>
  <c r="B15569" i="50"/>
  <c r="D15568" i="50"/>
  <c r="C15568" i="50"/>
  <c r="B15568" i="50"/>
  <c r="D15567" i="50"/>
  <c r="C15567" i="50"/>
  <c r="B15567" i="50"/>
  <c r="D15566" i="50"/>
  <c r="C15566" i="50"/>
  <c r="B15566" i="50"/>
  <c r="D15565" i="50"/>
  <c r="C15565" i="50"/>
  <c r="B15565" i="50"/>
  <c r="D15564" i="50"/>
  <c r="C15564" i="50"/>
  <c r="B15564" i="50"/>
  <c r="D15563" i="50"/>
  <c r="C15563" i="50"/>
  <c r="B15563" i="50"/>
  <c r="D15562" i="50"/>
  <c r="C15562" i="50"/>
  <c r="B15562" i="50"/>
  <c r="D15561" i="50"/>
  <c r="C15561" i="50"/>
  <c r="B15561" i="50"/>
  <c r="D15560" i="50"/>
  <c r="C15560" i="50"/>
  <c r="B15560" i="50"/>
  <c r="D15559" i="50"/>
  <c r="C15559" i="50"/>
  <c r="B15559" i="50"/>
  <c r="D15558" i="50"/>
  <c r="C15558" i="50"/>
  <c r="B15558" i="50"/>
  <c r="D15557" i="50"/>
  <c r="C15557" i="50"/>
  <c r="B15557" i="50"/>
  <c r="D15556" i="50"/>
  <c r="C15556" i="50"/>
  <c r="B15556" i="50"/>
  <c r="D15555" i="50"/>
  <c r="C15555" i="50"/>
  <c r="B15555" i="50"/>
  <c r="D15554" i="50"/>
  <c r="C15554" i="50"/>
  <c r="B15554" i="50"/>
  <c r="D15553" i="50"/>
  <c r="C15553" i="50"/>
  <c r="B15553" i="50"/>
  <c r="D15552" i="50"/>
  <c r="C15552" i="50"/>
  <c r="B15552" i="50"/>
  <c r="D15551" i="50"/>
  <c r="C15551" i="50"/>
  <c r="B15551" i="50"/>
  <c r="D15550" i="50"/>
  <c r="C15550" i="50"/>
  <c r="B15550" i="50"/>
  <c r="D15549" i="50"/>
  <c r="C15549" i="50"/>
  <c r="B15549" i="50"/>
  <c r="D15548" i="50"/>
  <c r="C15548" i="50"/>
  <c r="B15548" i="50"/>
  <c r="D15547" i="50"/>
  <c r="C15547" i="50"/>
  <c r="B15547" i="50"/>
  <c r="D15546" i="50"/>
  <c r="C15546" i="50"/>
  <c r="B15546" i="50"/>
  <c r="D15545" i="50"/>
  <c r="C15545" i="50"/>
  <c r="B15545" i="50"/>
  <c r="D15544" i="50"/>
  <c r="C15544" i="50"/>
  <c r="B15544" i="50"/>
  <c r="D15543" i="50"/>
  <c r="C15543" i="50"/>
  <c r="B15543" i="50"/>
  <c r="D15542" i="50"/>
  <c r="C15542" i="50"/>
  <c r="B15542" i="50"/>
  <c r="D15541" i="50"/>
  <c r="C15541" i="50"/>
  <c r="B15541" i="50"/>
  <c r="D15540" i="50"/>
  <c r="C15540" i="50"/>
  <c r="B15540" i="50"/>
  <c r="D15539" i="50"/>
  <c r="C15539" i="50"/>
  <c r="B15539" i="50"/>
  <c r="D15538" i="50"/>
  <c r="C15538" i="50"/>
  <c r="B15538" i="50"/>
  <c r="D15537" i="50"/>
  <c r="C15537" i="50"/>
  <c r="B15537" i="50"/>
  <c r="D15536" i="50"/>
  <c r="C15536" i="50"/>
  <c r="B15536" i="50"/>
  <c r="D15535" i="50"/>
  <c r="C15535" i="50"/>
  <c r="B15535" i="50"/>
  <c r="D15534" i="50"/>
  <c r="C15534" i="50"/>
  <c r="B15534" i="50"/>
  <c r="D15533" i="50"/>
  <c r="C15533" i="50"/>
  <c r="B15533" i="50"/>
  <c r="D15532" i="50"/>
  <c r="C15532" i="50"/>
  <c r="B15532" i="50"/>
  <c r="D15531" i="50"/>
  <c r="C15531" i="50"/>
  <c r="B15531" i="50"/>
  <c r="D15530" i="50"/>
  <c r="C15530" i="50"/>
  <c r="B15530" i="50"/>
  <c r="D15529" i="50"/>
  <c r="C15529" i="50"/>
  <c r="B15529" i="50"/>
  <c r="D15528" i="50"/>
  <c r="C15528" i="50"/>
  <c r="B15528" i="50"/>
  <c r="D15527" i="50"/>
  <c r="C15527" i="50"/>
  <c r="B15527" i="50"/>
  <c r="D15526" i="50"/>
  <c r="C15526" i="50"/>
  <c r="B15526" i="50"/>
  <c r="D15525" i="50"/>
  <c r="C15525" i="50"/>
  <c r="B15525" i="50"/>
  <c r="D15524" i="50"/>
  <c r="C15524" i="50"/>
  <c r="B15524" i="50"/>
  <c r="D15523" i="50"/>
  <c r="C15523" i="50"/>
  <c r="B15523" i="50"/>
  <c r="D15522" i="50"/>
  <c r="C15522" i="50"/>
  <c r="B15522" i="50"/>
  <c r="D15521" i="50"/>
  <c r="C15521" i="50"/>
  <c r="B15521" i="50"/>
  <c r="D15520" i="50"/>
  <c r="C15520" i="50"/>
  <c r="B15520" i="50"/>
  <c r="D15519" i="50"/>
  <c r="C15519" i="50"/>
  <c r="B15519" i="50"/>
  <c r="D15518" i="50"/>
  <c r="C15518" i="50"/>
  <c r="B15518" i="50"/>
  <c r="D15517" i="50"/>
  <c r="C15517" i="50"/>
  <c r="B15517" i="50"/>
  <c r="D15516" i="50"/>
  <c r="C15516" i="50"/>
  <c r="B15516" i="50"/>
  <c r="D15515" i="50"/>
  <c r="C15515" i="50"/>
  <c r="B15515" i="50"/>
  <c r="D15514" i="50"/>
  <c r="C15514" i="50"/>
  <c r="B15514" i="50"/>
  <c r="D15513" i="50"/>
  <c r="C15513" i="50"/>
  <c r="B15513" i="50"/>
  <c r="D15512" i="50"/>
  <c r="C15512" i="50"/>
  <c r="B15512" i="50"/>
  <c r="D15511" i="50"/>
  <c r="C15511" i="50"/>
  <c r="B15511" i="50"/>
  <c r="D15510" i="50"/>
  <c r="C15510" i="50"/>
  <c r="B15510" i="50"/>
  <c r="D15509" i="50"/>
  <c r="C15509" i="50"/>
  <c r="B15509" i="50"/>
  <c r="D15508" i="50"/>
  <c r="C15508" i="50"/>
  <c r="B15508" i="50"/>
  <c r="D15507" i="50"/>
  <c r="C15507" i="50"/>
  <c r="B15507" i="50"/>
  <c r="D15506" i="50"/>
  <c r="C15506" i="50"/>
  <c r="B15506" i="50"/>
  <c r="D15505" i="50"/>
  <c r="C15505" i="50"/>
  <c r="B15505" i="50"/>
  <c r="D15504" i="50"/>
  <c r="C15504" i="50"/>
  <c r="B15504" i="50"/>
  <c r="D15503" i="50"/>
  <c r="C15503" i="50"/>
  <c r="B15503" i="50"/>
  <c r="D15502" i="50"/>
  <c r="C15502" i="50"/>
  <c r="B15502" i="50"/>
  <c r="D15501" i="50"/>
  <c r="C15501" i="50"/>
  <c r="B15501" i="50"/>
  <c r="D15500" i="50"/>
  <c r="C15500" i="50"/>
  <c r="B15500" i="50"/>
  <c r="D15499" i="50"/>
  <c r="C15499" i="50"/>
  <c r="B15499" i="50"/>
  <c r="D15498" i="50"/>
  <c r="C15498" i="50"/>
  <c r="B15498" i="50"/>
  <c r="D15497" i="50"/>
  <c r="C15497" i="50"/>
  <c r="B15497" i="50"/>
  <c r="D15496" i="50"/>
  <c r="C15496" i="50"/>
  <c r="B15496" i="50"/>
  <c r="D15495" i="50"/>
  <c r="C15495" i="50"/>
  <c r="B15495" i="50"/>
  <c r="D15494" i="50"/>
  <c r="C15494" i="50"/>
  <c r="B15494" i="50"/>
  <c r="D15493" i="50"/>
  <c r="C15493" i="50"/>
  <c r="B15493" i="50"/>
  <c r="D15492" i="50"/>
  <c r="C15492" i="50"/>
  <c r="B15492" i="50"/>
  <c r="D15491" i="50"/>
  <c r="C15491" i="50"/>
  <c r="B15491" i="50"/>
  <c r="D15490" i="50"/>
  <c r="C15490" i="50"/>
  <c r="B15490" i="50"/>
  <c r="D15489" i="50"/>
  <c r="C15489" i="50"/>
  <c r="B15489" i="50"/>
  <c r="D15488" i="50"/>
  <c r="C15488" i="50"/>
  <c r="B15488" i="50"/>
  <c r="D15487" i="50"/>
  <c r="C15487" i="50"/>
  <c r="B15487" i="50"/>
  <c r="D15486" i="50"/>
  <c r="C15486" i="50"/>
  <c r="B15486" i="50"/>
  <c r="D15485" i="50"/>
  <c r="C15485" i="50"/>
  <c r="B15485" i="50"/>
  <c r="D15484" i="50"/>
  <c r="C15484" i="50"/>
  <c r="B15484" i="50"/>
  <c r="D15483" i="50"/>
  <c r="C15483" i="50"/>
  <c r="B15483" i="50"/>
  <c r="D15482" i="50"/>
  <c r="C15482" i="50"/>
  <c r="B15482" i="50"/>
  <c r="D15481" i="50"/>
  <c r="C15481" i="50"/>
  <c r="B15481" i="50"/>
  <c r="D15480" i="50"/>
  <c r="C15480" i="50"/>
  <c r="B15480" i="50"/>
  <c r="D15479" i="50"/>
  <c r="C15479" i="50"/>
  <c r="B15479" i="50"/>
  <c r="D15478" i="50"/>
  <c r="C15478" i="50"/>
  <c r="B15478" i="50"/>
  <c r="D15477" i="50"/>
  <c r="C15477" i="50"/>
  <c r="B15477" i="50"/>
  <c r="D15476" i="50"/>
  <c r="C15476" i="50"/>
  <c r="B15476" i="50"/>
  <c r="D15475" i="50"/>
  <c r="C15475" i="50"/>
  <c r="B15475" i="50"/>
  <c r="D15474" i="50"/>
  <c r="C15474" i="50"/>
  <c r="B15474" i="50"/>
  <c r="D15473" i="50"/>
  <c r="C15473" i="50"/>
  <c r="B15473" i="50"/>
  <c r="D15472" i="50"/>
  <c r="C15472" i="50"/>
  <c r="B15472" i="50"/>
  <c r="D15471" i="50"/>
  <c r="C15471" i="50"/>
  <c r="B15471" i="50"/>
  <c r="D15470" i="50"/>
  <c r="C15470" i="50"/>
  <c r="B15470" i="50"/>
  <c r="D15469" i="50"/>
  <c r="C15469" i="50"/>
  <c r="B15469" i="50"/>
  <c r="D15468" i="50"/>
  <c r="C15468" i="50"/>
  <c r="B15468" i="50"/>
  <c r="D15467" i="50"/>
  <c r="C15467" i="50"/>
  <c r="B15467" i="50"/>
  <c r="D15466" i="50"/>
  <c r="C15466" i="50"/>
  <c r="B15466" i="50"/>
  <c r="D15465" i="50"/>
  <c r="C15465" i="50"/>
  <c r="B15465" i="50"/>
  <c r="D15464" i="50"/>
  <c r="C15464" i="50"/>
  <c r="B15464" i="50"/>
  <c r="D15463" i="50"/>
  <c r="C15463" i="50"/>
  <c r="B15463" i="50"/>
  <c r="D15462" i="50"/>
  <c r="C15462" i="50"/>
  <c r="B15462" i="50"/>
  <c r="D15461" i="50"/>
  <c r="C15461" i="50"/>
  <c r="B15461" i="50"/>
  <c r="D15460" i="50"/>
  <c r="C15460" i="50"/>
  <c r="B15460" i="50"/>
  <c r="D15459" i="50"/>
  <c r="C15459" i="50"/>
  <c r="B15459" i="50"/>
  <c r="D15458" i="50"/>
  <c r="C15458" i="50"/>
  <c r="B15458" i="50"/>
  <c r="D15457" i="50"/>
  <c r="C15457" i="50"/>
  <c r="B15457" i="50"/>
  <c r="D15456" i="50"/>
  <c r="C15456" i="50"/>
  <c r="B15456" i="50"/>
  <c r="D15455" i="50"/>
  <c r="C15455" i="50"/>
  <c r="B15455" i="50"/>
  <c r="D15454" i="50"/>
  <c r="C15454" i="50"/>
  <c r="B15454" i="50"/>
  <c r="D15453" i="50"/>
  <c r="C15453" i="50"/>
  <c r="B15453" i="50"/>
  <c r="D15452" i="50"/>
  <c r="C15452" i="50"/>
  <c r="B15452" i="50"/>
  <c r="D15451" i="50"/>
  <c r="C15451" i="50"/>
  <c r="B15451" i="50"/>
  <c r="D15450" i="50"/>
  <c r="C15450" i="50"/>
  <c r="B15450" i="50"/>
  <c r="D15449" i="50"/>
  <c r="C15449" i="50"/>
  <c r="B15449" i="50"/>
  <c r="D15448" i="50"/>
  <c r="C15448" i="50"/>
  <c r="B15448" i="50"/>
  <c r="D15447" i="50"/>
  <c r="C15447" i="50"/>
  <c r="B15447" i="50"/>
  <c r="D15446" i="50"/>
  <c r="C15446" i="50"/>
  <c r="B15446" i="50"/>
  <c r="D15445" i="50"/>
  <c r="C15445" i="50"/>
  <c r="B15445" i="50"/>
  <c r="D15444" i="50"/>
  <c r="C15444" i="50"/>
  <c r="B15444" i="50"/>
  <c r="D15443" i="50"/>
  <c r="C15443" i="50"/>
  <c r="B15443" i="50"/>
  <c r="D15442" i="50"/>
  <c r="C15442" i="50"/>
  <c r="B15442" i="50"/>
  <c r="D15441" i="50"/>
  <c r="C15441" i="50"/>
  <c r="B15441" i="50"/>
  <c r="D15440" i="50"/>
  <c r="C15440" i="50"/>
  <c r="B15440" i="50"/>
  <c r="D15439" i="50"/>
  <c r="C15439" i="50"/>
  <c r="B15439" i="50"/>
  <c r="D15438" i="50"/>
  <c r="C15438" i="50"/>
  <c r="B15438" i="50"/>
  <c r="D15437" i="50"/>
  <c r="C15437" i="50"/>
  <c r="B15437" i="50"/>
  <c r="D15436" i="50"/>
  <c r="C15436" i="50"/>
  <c r="B15436" i="50"/>
  <c r="D15435" i="50"/>
  <c r="C15435" i="50"/>
  <c r="B15435" i="50"/>
  <c r="D15434" i="50"/>
  <c r="C15434" i="50"/>
  <c r="B15434" i="50"/>
  <c r="D15433" i="50"/>
  <c r="C15433" i="50"/>
  <c r="B15433" i="50"/>
  <c r="D15432" i="50"/>
  <c r="C15432" i="50"/>
  <c r="B15432" i="50"/>
  <c r="D15431" i="50"/>
  <c r="C15431" i="50"/>
  <c r="B15431" i="50"/>
  <c r="D15430" i="50"/>
  <c r="C15430" i="50"/>
  <c r="B15430" i="50"/>
  <c r="D15429" i="50"/>
  <c r="C15429" i="50"/>
  <c r="B15429" i="50"/>
  <c r="D15428" i="50"/>
  <c r="C15428" i="50"/>
  <c r="B15428" i="50"/>
  <c r="D15427" i="50"/>
  <c r="C15427" i="50"/>
  <c r="B15427" i="50"/>
  <c r="D15426" i="50"/>
  <c r="C15426" i="50"/>
  <c r="B15426" i="50"/>
  <c r="D15425" i="50"/>
  <c r="C15425" i="50"/>
  <c r="B15425" i="50"/>
  <c r="D15424" i="50"/>
  <c r="C15424" i="50"/>
  <c r="B15424" i="50"/>
  <c r="D15423" i="50"/>
  <c r="C15423" i="50"/>
  <c r="B15423" i="50"/>
  <c r="D15422" i="50"/>
  <c r="C15422" i="50"/>
  <c r="B15422" i="50"/>
  <c r="D15421" i="50"/>
  <c r="C15421" i="50"/>
  <c r="B15421" i="50"/>
  <c r="D15420" i="50"/>
  <c r="C15420" i="50"/>
  <c r="B15420" i="50"/>
  <c r="D15419" i="50"/>
  <c r="C15419" i="50"/>
  <c r="B15419" i="50"/>
  <c r="D15418" i="50"/>
  <c r="C15418" i="50"/>
  <c r="B15418" i="50"/>
  <c r="D15417" i="50"/>
  <c r="C15417" i="50"/>
  <c r="B15417" i="50"/>
  <c r="D15416" i="50"/>
  <c r="C15416" i="50"/>
  <c r="B15416" i="50"/>
  <c r="D15415" i="50"/>
  <c r="C15415" i="50"/>
  <c r="B15415" i="50"/>
  <c r="D15414" i="50"/>
  <c r="C15414" i="50"/>
  <c r="B15414" i="50"/>
  <c r="D15413" i="50"/>
  <c r="C15413" i="50"/>
  <c r="B15413" i="50"/>
  <c r="D15412" i="50"/>
  <c r="C15412" i="50"/>
  <c r="B15412" i="50"/>
  <c r="D15411" i="50"/>
  <c r="C15411" i="50"/>
  <c r="B15411" i="50"/>
  <c r="D15410" i="50"/>
  <c r="C15410" i="50"/>
  <c r="B15410" i="50"/>
  <c r="D15409" i="50"/>
  <c r="C15409" i="50"/>
  <c r="B15409" i="50"/>
  <c r="D15408" i="50"/>
  <c r="C15408" i="50"/>
  <c r="B15408" i="50"/>
  <c r="D15407" i="50"/>
  <c r="C15407" i="50"/>
  <c r="B15407" i="50"/>
  <c r="D15406" i="50"/>
  <c r="C15406" i="50"/>
  <c r="B15406" i="50"/>
  <c r="D15405" i="50"/>
  <c r="C15405" i="50"/>
  <c r="B15405" i="50"/>
  <c r="D15404" i="50"/>
  <c r="C15404" i="50"/>
  <c r="B15404" i="50"/>
  <c r="D15403" i="50"/>
  <c r="C15403" i="50"/>
  <c r="B15403" i="50"/>
  <c r="D15402" i="50"/>
  <c r="C15402" i="50"/>
  <c r="B15402" i="50"/>
  <c r="D15401" i="50"/>
  <c r="C15401" i="50"/>
  <c r="B15401" i="50"/>
  <c r="D15400" i="50"/>
  <c r="C15400" i="50"/>
  <c r="B15400" i="50"/>
  <c r="D15399" i="50"/>
  <c r="C15399" i="50"/>
  <c r="B15399" i="50"/>
  <c r="D15398" i="50"/>
  <c r="C15398" i="50"/>
  <c r="B15398" i="50"/>
  <c r="D15397" i="50"/>
  <c r="C15397" i="50"/>
  <c r="B15397" i="50"/>
  <c r="D15396" i="50"/>
  <c r="C15396" i="50"/>
  <c r="B15396" i="50"/>
  <c r="D15395" i="50"/>
  <c r="C15395" i="50"/>
  <c r="B15395" i="50"/>
  <c r="D15394" i="50"/>
  <c r="C15394" i="50"/>
  <c r="B15394" i="50"/>
  <c r="D15393" i="50"/>
  <c r="C15393" i="50"/>
  <c r="B15393" i="50"/>
  <c r="D15392" i="50"/>
  <c r="C15392" i="50"/>
  <c r="B15392" i="50"/>
  <c r="D15391" i="50"/>
  <c r="C15391" i="50"/>
  <c r="B15391" i="50"/>
  <c r="D15390" i="50"/>
  <c r="C15390" i="50"/>
  <c r="B15390" i="50"/>
  <c r="D15389" i="50"/>
  <c r="C15389" i="50"/>
  <c r="B15389" i="50"/>
  <c r="D15388" i="50"/>
  <c r="C15388" i="50"/>
  <c r="B15388" i="50"/>
  <c r="D15387" i="50"/>
  <c r="C15387" i="50"/>
  <c r="B15387" i="50"/>
  <c r="D15386" i="50"/>
  <c r="C15386" i="50"/>
  <c r="B15386" i="50"/>
  <c r="D15385" i="50"/>
  <c r="C15385" i="50"/>
  <c r="B15385" i="50"/>
  <c r="D15384" i="50"/>
  <c r="C15384" i="50"/>
  <c r="B15384" i="50"/>
  <c r="D15383" i="50"/>
  <c r="C15383" i="50"/>
  <c r="B15383" i="50"/>
  <c r="D15382" i="50"/>
  <c r="C15382" i="50"/>
  <c r="B15382" i="50"/>
  <c r="D15381" i="50"/>
  <c r="C15381" i="50"/>
  <c r="B15381" i="50"/>
  <c r="D15380" i="50"/>
  <c r="C15380" i="50"/>
  <c r="B15380" i="50"/>
  <c r="D15379" i="50"/>
  <c r="C15379" i="50"/>
  <c r="B15379" i="50"/>
  <c r="D15378" i="50"/>
  <c r="C15378" i="50"/>
  <c r="B15378" i="50"/>
  <c r="D15377" i="50"/>
  <c r="C15377" i="50"/>
  <c r="B15377" i="50"/>
  <c r="D15376" i="50"/>
  <c r="C15376" i="50"/>
  <c r="B15376" i="50"/>
  <c r="D15375" i="50"/>
  <c r="C15375" i="50"/>
  <c r="B15375" i="50"/>
  <c r="D15374" i="50"/>
  <c r="C15374" i="50"/>
  <c r="B15374" i="50"/>
  <c r="D15373" i="50"/>
  <c r="C15373" i="50"/>
  <c r="B15373" i="50"/>
  <c r="D15372" i="50"/>
  <c r="C15372" i="50"/>
  <c r="B15372" i="50"/>
  <c r="D15371" i="50"/>
  <c r="C15371" i="50"/>
  <c r="B15371" i="50"/>
  <c r="D15370" i="50"/>
  <c r="C15370" i="50"/>
  <c r="B15370" i="50"/>
  <c r="D15369" i="50"/>
  <c r="C15369" i="50"/>
  <c r="B15369" i="50"/>
  <c r="D15368" i="50"/>
  <c r="C15368" i="50"/>
  <c r="B15368" i="50"/>
  <c r="D15367" i="50"/>
  <c r="C15367" i="50"/>
  <c r="B15367" i="50"/>
  <c r="D15366" i="50"/>
  <c r="C15366" i="50"/>
  <c r="B15366" i="50"/>
  <c r="D15365" i="50"/>
  <c r="C15365" i="50"/>
  <c r="B15365" i="50"/>
  <c r="D15364" i="50"/>
  <c r="C15364" i="50"/>
  <c r="B15364" i="50"/>
  <c r="D15363" i="50"/>
  <c r="C15363" i="50"/>
  <c r="B15363" i="50"/>
  <c r="D15362" i="50"/>
  <c r="C15362" i="50"/>
  <c r="B15362" i="50"/>
  <c r="D15361" i="50"/>
  <c r="C15361" i="50"/>
  <c r="B15361" i="50"/>
  <c r="D15360" i="50"/>
  <c r="C15360" i="50"/>
  <c r="B15360" i="50"/>
  <c r="D15359" i="50"/>
  <c r="C15359" i="50"/>
  <c r="B15359" i="50"/>
  <c r="D15358" i="50"/>
  <c r="C15358" i="50"/>
  <c r="B15358" i="50"/>
  <c r="D15357" i="50"/>
  <c r="C15357" i="50"/>
  <c r="B15357" i="50"/>
  <c r="D15356" i="50"/>
  <c r="C15356" i="50"/>
  <c r="B15356" i="50"/>
  <c r="D15355" i="50"/>
  <c r="C15355" i="50"/>
  <c r="B15355" i="50"/>
  <c r="D15354" i="50"/>
  <c r="C15354" i="50"/>
  <c r="B15354" i="50"/>
  <c r="D15353" i="50"/>
  <c r="C15353" i="50"/>
  <c r="B15353" i="50"/>
  <c r="D15352" i="50"/>
  <c r="C15352" i="50"/>
  <c r="B15352" i="50"/>
  <c r="D15351" i="50"/>
  <c r="C15351" i="50"/>
  <c r="B15351" i="50"/>
  <c r="D15350" i="50"/>
  <c r="C15350" i="50"/>
  <c r="B15350" i="50"/>
  <c r="D15349" i="50"/>
  <c r="C15349" i="50"/>
  <c r="B15349" i="50"/>
  <c r="D15348" i="50"/>
  <c r="C15348" i="50"/>
  <c r="B15348" i="50"/>
  <c r="D15347" i="50"/>
  <c r="C15347" i="50"/>
  <c r="B15347" i="50"/>
  <c r="D15346" i="50"/>
  <c r="C15346" i="50"/>
  <c r="B15346" i="50"/>
  <c r="D15345" i="50"/>
  <c r="C15345" i="50"/>
  <c r="B15345" i="50"/>
  <c r="D15344" i="50"/>
  <c r="C15344" i="50"/>
  <c r="B15344" i="50"/>
  <c r="D15343" i="50"/>
  <c r="C15343" i="50"/>
  <c r="B15343" i="50"/>
  <c r="D15342" i="50"/>
  <c r="C15342" i="50"/>
  <c r="B15342" i="50"/>
  <c r="D15341" i="50"/>
  <c r="C15341" i="50"/>
  <c r="B15341" i="50"/>
  <c r="D15340" i="50"/>
  <c r="C15340" i="50"/>
  <c r="B15340" i="50"/>
  <c r="D15339" i="50"/>
  <c r="C15339" i="50"/>
  <c r="B15339" i="50"/>
  <c r="D15338" i="50"/>
  <c r="C15338" i="50"/>
  <c r="B15338" i="50"/>
  <c r="D15337" i="50"/>
  <c r="C15337" i="50"/>
  <c r="B15337" i="50"/>
  <c r="D15336" i="50"/>
  <c r="C15336" i="50"/>
  <c r="B15336" i="50"/>
  <c r="D15335" i="50"/>
  <c r="C15335" i="50"/>
  <c r="B15335" i="50"/>
  <c r="D15334" i="50"/>
  <c r="C15334" i="50"/>
  <c r="B15334" i="50"/>
  <c r="D15333" i="50"/>
  <c r="C15333" i="50"/>
  <c r="B15333" i="50"/>
  <c r="D15332" i="50"/>
  <c r="C15332" i="50"/>
  <c r="B15332" i="50"/>
  <c r="D15331" i="50"/>
  <c r="C15331" i="50"/>
  <c r="B15331" i="50"/>
  <c r="D15330" i="50"/>
  <c r="C15330" i="50"/>
  <c r="B15330" i="50"/>
  <c r="D15329" i="50"/>
  <c r="C15329" i="50"/>
  <c r="B15329" i="50"/>
  <c r="D15328" i="50"/>
  <c r="C15328" i="50"/>
  <c r="B15328" i="50"/>
  <c r="D15327" i="50"/>
  <c r="C15327" i="50"/>
  <c r="B15327" i="50"/>
  <c r="D15326" i="50"/>
  <c r="C15326" i="50"/>
  <c r="B15326" i="50"/>
  <c r="D15325" i="50"/>
  <c r="C15325" i="50"/>
  <c r="B15325" i="50"/>
  <c r="D15324" i="50"/>
  <c r="C15324" i="50"/>
  <c r="B15324" i="50"/>
  <c r="D15323" i="50"/>
  <c r="C15323" i="50"/>
  <c r="B15323" i="50"/>
  <c r="D15322" i="50"/>
  <c r="C15322" i="50"/>
  <c r="B15322" i="50"/>
  <c r="D15321" i="50"/>
  <c r="C15321" i="50"/>
  <c r="B15321" i="50"/>
  <c r="D15320" i="50"/>
  <c r="C15320" i="50"/>
  <c r="B15320" i="50"/>
  <c r="D15319" i="50"/>
  <c r="C15319" i="50"/>
  <c r="B15319" i="50"/>
  <c r="D15318" i="50"/>
  <c r="C15318" i="50"/>
  <c r="B15318" i="50"/>
  <c r="D15317" i="50"/>
  <c r="C15317" i="50"/>
  <c r="B15317" i="50"/>
  <c r="D15316" i="50"/>
  <c r="C15316" i="50"/>
  <c r="B15316" i="50"/>
  <c r="D15315" i="50"/>
  <c r="C15315" i="50"/>
  <c r="B15315" i="50"/>
  <c r="D15314" i="50"/>
  <c r="C15314" i="50"/>
  <c r="B15314" i="50"/>
  <c r="D15313" i="50"/>
  <c r="C15313" i="50"/>
  <c r="B15313" i="50"/>
  <c r="D15312" i="50"/>
  <c r="C15312" i="50"/>
  <c r="B15312" i="50"/>
  <c r="D15311" i="50"/>
  <c r="C15311" i="50"/>
  <c r="B15311" i="50"/>
  <c r="D15310" i="50"/>
  <c r="C15310" i="50"/>
  <c r="B15310" i="50"/>
  <c r="D15309" i="50"/>
  <c r="C15309" i="50"/>
  <c r="B15309" i="50"/>
  <c r="D15308" i="50"/>
  <c r="C15308" i="50"/>
  <c r="B15308" i="50"/>
  <c r="D15307" i="50"/>
  <c r="C15307" i="50"/>
  <c r="B15307" i="50"/>
  <c r="D15306" i="50"/>
  <c r="C15306" i="50"/>
  <c r="B15306" i="50"/>
  <c r="D15305" i="50"/>
  <c r="C15305" i="50"/>
  <c r="B15305" i="50"/>
  <c r="D15304" i="50"/>
  <c r="C15304" i="50"/>
  <c r="B15304" i="50"/>
  <c r="D15303" i="50"/>
  <c r="C15303" i="50"/>
  <c r="B15303" i="50"/>
  <c r="D15302" i="50"/>
  <c r="C15302" i="50"/>
  <c r="B15302" i="50"/>
  <c r="D15301" i="50"/>
  <c r="C15301" i="50"/>
  <c r="B15301" i="50"/>
  <c r="D15300" i="50"/>
  <c r="C15300" i="50"/>
  <c r="B15300" i="50"/>
  <c r="D15299" i="50"/>
  <c r="C15299" i="50"/>
  <c r="B15299" i="50"/>
  <c r="D15298" i="50"/>
  <c r="C15298" i="50"/>
  <c r="B15298" i="50"/>
  <c r="D15297" i="50"/>
  <c r="C15297" i="50"/>
  <c r="B15297" i="50"/>
  <c r="D15296" i="50"/>
  <c r="C15296" i="50"/>
  <c r="B15296" i="50"/>
  <c r="D15295" i="50"/>
  <c r="C15295" i="50"/>
  <c r="B15295" i="50"/>
  <c r="D15294" i="50"/>
  <c r="C15294" i="50"/>
  <c r="B15294" i="50"/>
  <c r="D15293" i="50"/>
  <c r="C15293" i="50"/>
  <c r="B15293" i="50"/>
  <c r="D15292" i="50"/>
  <c r="C15292" i="50"/>
  <c r="B15292" i="50"/>
  <c r="D15291" i="50"/>
  <c r="C15291" i="50"/>
  <c r="B15291" i="50"/>
  <c r="D15290" i="50"/>
  <c r="C15290" i="50"/>
  <c r="B15290" i="50"/>
  <c r="D15289" i="50"/>
  <c r="C15289" i="50"/>
  <c r="B15289" i="50"/>
  <c r="D15288" i="50"/>
  <c r="C15288" i="50"/>
  <c r="B15288" i="50"/>
  <c r="D15287" i="50"/>
  <c r="C15287" i="50"/>
  <c r="B15287" i="50"/>
  <c r="D15286" i="50"/>
  <c r="C15286" i="50"/>
  <c r="B15286" i="50"/>
  <c r="D15285" i="50"/>
  <c r="C15285" i="50"/>
  <c r="B15285" i="50"/>
  <c r="D15284" i="50"/>
  <c r="C15284" i="50"/>
  <c r="B15284" i="50"/>
  <c r="D15283" i="50"/>
  <c r="C15283" i="50"/>
  <c r="B15283" i="50"/>
  <c r="D15282" i="50"/>
  <c r="C15282" i="50"/>
  <c r="B15282" i="50"/>
  <c r="D15281" i="50"/>
  <c r="C15281" i="50"/>
  <c r="B15281" i="50"/>
  <c r="D15280" i="50"/>
  <c r="C15280" i="50"/>
  <c r="B15280" i="50"/>
  <c r="D15279" i="50"/>
  <c r="C15279" i="50"/>
  <c r="B15279" i="50"/>
  <c r="D15278" i="50"/>
  <c r="C15278" i="50"/>
  <c r="B15278" i="50"/>
  <c r="D15277" i="50"/>
  <c r="C15277" i="50"/>
  <c r="B15277" i="50"/>
  <c r="D15276" i="50"/>
  <c r="C15276" i="50"/>
  <c r="B15276" i="50"/>
  <c r="D15275" i="50"/>
  <c r="C15275" i="50"/>
  <c r="B15275" i="50"/>
  <c r="D15274" i="50"/>
  <c r="C15274" i="50"/>
  <c r="B15274" i="50"/>
  <c r="D15273" i="50"/>
  <c r="C15273" i="50"/>
  <c r="B15273" i="50"/>
  <c r="D15272" i="50"/>
  <c r="C15272" i="50"/>
  <c r="B15272" i="50"/>
  <c r="D15271" i="50"/>
  <c r="C15271" i="50"/>
  <c r="B15271" i="50"/>
  <c r="D15270" i="50"/>
  <c r="C15270" i="50"/>
  <c r="B15270" i="50"/>
  <c r="D15269" i="50"/>
  <c r="C15269" i="50"/>
  <c r="B15269" i="50"/>
  <c r="D15268" i="50"/>
  <c r="C15268" i="50"/>
  <c r="B15268" i="50"/>
  <c r="D15267" i="50"/>
  <c r="C15267" i="50"/>
  <c r="B15267" i="50"/>
  <c r="D15266" i="50"/>
  <c r="C15266" i="50"/>
  <c r="B15266" i="50"/>
  <c r="D15265" i="50"/>
  <c r="C15265" i="50"/>
  <c r="B15265" i="50"/>
  <c r="D15264" i="50"/>
  <c r="C15264" i="50"/>
  <c r="B15264" i="50"/>
  <c r="D15263" i="50"/>
  <c r="C15263" i="50"/>
  <c r="B15263" i="50"/>
  <c r="D15262" i="50"/>
  <c r="C15262" i="50"/>
  <c r="B15262" i="50"/>
  <c r="D15261" i="50"/>
  <c r="C15261" i="50"/>
  <c r="B15261" i="50"/>
  <c r="D15260" i="50"/>
  <c r="C15260" i="50"/>
  <c r="B15260" i="50"/>
  <c r="D15259" i="50"/>
  <c r="C15259" i="50"/>
  <c r="B15259" i="50"/>
  <c r="D15258" i="50"/>
  <c r="C15258" i="50"/>
  <c r="B15258" i="50"/>
  <c r="D15257" i="50"/>
  <c r="C15257" i="50"/>
  <c r="B15257" i="50"/>
  <c r="D15256" i="50"/>
  <c r="C15256" i="50"/>
  <c r="B15256" i="50"/>
  <c r="D15255" i="50"/>
  <c r="C15255" i="50"/>
  <c r="B15255" i="50"/>
  <c r="D15254" i="50"/>
  <c r="C15254" i="50"/>
  <c r="B15254" i="50"/>
  <c r="D15253" i="50"/>
  <c r="C15253" i="50"/>
  <c r="B15253" i="50"/>
  <c r="D15252" i="50"/>
  <c r="C15252" i="50"/>
  <c r="B15252" i="50"/>
  <c r="D15251" i="50"/>
  <c r="C15251" i="50"/>
  <c r="B15251" i="50"/>
  <c r="D15250" i="50"/>
  <c r="C15250" i="50"/>
  <c r="B15250" i="50"/>
  <c r="D15249" i="50"/>
  <c r="C15249" i="50"/>
  <c r="B15249" i="50"/>
  <c r="D15248" i="50"/>
  <c r="C15248" i="50"/>
  <c r="B15248" i="50"/>
  <c r="D15247" i="50"/>
  <c r="C15247" i="50"/>
  <c r="B15247" i="50"/>
  <c r="D15246" i="50"/>
  <c r="C15246" i="50"/>
  <c r="B15246" i="50"/>
  <c r="D15245" i="50"/>
  <c r="C15245" i="50"/>
  <c r="B15245" i="50"/>
  <c r="D15244" i="50"/>
  <c r="C15244" i="50"/>
  <c r="B15244" i="50"/>
  <c r="D15243" i="50"/>
  <c r="C15243" i="50"/>
  <c r="B15243" i="50"/>
  <c r="D15242" i="50"/>
  <c r="C15242" i="50"/>
  <c r="B15242" i="50"/>
  <c r="D15241" i="50"/>
  <c r="C15241" i="50"/>
  <c r="B15241" i="50"/>
  <c r="D15240" i="50"/>
  <c r="C15240" i="50"/>
  <c r="B15240" i="50"/>
  <c r="D15239" i="50"/>
  <c r="C15239" i="50"/>
  <c r="B15239" i="50"/>
  <c r="D15238" i="50"/>
  <c r="C15238" i="50"/>
  <c r="B15238" i="50"/>
  <c r="D15237" i="50"/>
  <c r="C15237" i="50"/>
  <c r="B15237" i="50"/>
  <c r="D15236" i="50"/>
  <c r="C15236" i="50"/>
  <c r="B15236" i="50"/>
  <c r="D15235" i="50"/>
  <c r="C15235" i="50"/>
  <c r="B15235" i="50"/>
  <c r="D15234" i="50"/>
  <c r="C15234" i="50"/>
  <c r="B15234" i="50"/>
  <c r="D15233" i="50"/>
  <c r="C15233" i="50"/>
  <c r="B15233" i="50"/>
  <c r="D15232" i="50"/>
  <c r="C15232" i="50"/>
  <c r="B15232" i="50"/>
  <c r="D15231" i="50"/>
  <c r="C15231" i="50"/>
  <c r="B15231" i="50"/>
  <c r="D15230" i="50"/>
  <c r="C15230" i="50"/>
  <c r="B15230" i="50"/>
  <c r="D15229" i="50"/>
  <c r="C15229" i="50"/>
  <c r="B15229" i="50"/>
  <c r="D15228" i="50"/>
  <c r="C15228" i="50"/>
  <c r="B15228" i="50"/>
  <c r="D15227" i="50"/>
  <c r="C15227" i="50"/>
  <c r="B15227" i="50"/>
  <c r="D15226" i="50"/>
  <c r="C15226" i="50"/>
  <c r="B15226" i="50"/>
  <c r="D15225" i="50"/>
  <c r="C15225" i="50"/>
  <c r="B15225" i="50"/>
  <c r="D15224" i="50"/>
  <c r="C15224" i="50"/>
  <c r="B15224" i="50"/>
  <c r="D15223" i="50"/>
  <c r="C15223" i="50"/>
  <c r="B15223" i="50"/>
  <c r="D15222" i="50"/>
  <c r="C15222" i="50"/>
  <c r="B15222" i="50"/>
  <c r="D15221" i="50"/>
  <c r="C15221" i="50"/>
  <c r="B15221" i="50"/>
  <c r="D15220" i="50"/>
  <c r="C15220" i="50"/>
  <c r="B15220" i="50"/>
  <c r="D15219" i="50"/>
  <c r="C15219" i="50"/>
  <c r="B15219" i="50"/>
  <c r="D15218" i="50"/>
  <c r="C15218" i="50"/>
  <c r="B15218" i="50"/>
  <c r="D15217" i="50"/>
  <c r="C15217" i="50"/>
  <c r="B15217" i="50"/>
  <c r="D15216" i="50"/>
  <c r="C15216" i="50"/>
  <c r="B15216" i="50"/>
  <c r="D15215" i="50"/>
  <c r="C15215" i="50"/>
  <c r="B15215" i="50"/>
  <c r="D15214" i="50"/>
  <c r="C15214" i="50"/>
  <c r="B15214" i="50"/>
  <c r="D15213" i="50"/>
  <c r="C15213" i="50"/>
  <c r="B15213" i="50"/>
  <c r="D15212" i="50"/>
  <c r="C15212" i="50"/>
  <c r="B15212" i="50"/>
  <c r="D15211" i="50"/>
  <c r="C15211" i="50"/>
  <c r="B15211" i="50"/>
  <c r="D15210" i="50"/>
  <c r="C15210" i="50"/>
  <c r="B15210" i="50"/>
  <c r="D15209" i="50"/>
  <c r="C15209" i="50"/>
  <c r="B15209" i="50"/>
  <c r="D15208" i="50"/>
  <c r="C15208" i="50"/>
  <c r="B15208" i="50"/>
  <c r="D15207" i="50"/>
  <c r="C15207" i="50"/>
  <c r="B15207" i="50"/>
  <c r="D15206" i="50"/>
  <c r="C15206" i="50"/>
  <c r="B15206" i="50"/>
  <c r="D15205" i="50"/>
  <c r="C15205" i="50"/>
  <c r="B15205" i="50"/>
  <c r="D15204" i="50"/>
  <c r="C15204" i="50"/>
  <c r="B15204" i="50"/>
  <c r="D15203" i="50"/>
  <c r="C15203" i="50"/>
  <c r="B15203" i="50"/>
  <c r="D15202" i="50"/>
  <c r="C15202" i="50"/>
  <c r="B15202" i="50"/>
  <c r="D15201" i="50"/>
  <c r="C15201" i="50"/>
  <c r="B15201" i="50"/>
  <c r="D15200" i="50"/>
  <c r="C15200" i="50"/>
  <c r="B15200" i="50"/>
  <c r="D15199" i="50"/>
  <c r="C15199" i="50"/>
  <c r="B15199" i="50"/>
  <c r="D15198" i="50"/>
  <c r="C15198" i="50"/>
  <c r="B15198" i="50"/>
  <c r="D15197" i="50"/>
  <c r="C15197" i="50"/>
  <c r="B15197" i="50"/>
  <c r="D15196" i="50"/>
  <c r="C15196" i="50"/>
  <c r="B15196" i="50"/>
  <c r="D15195" i="50"/>
  <c r="C15195" i="50"/>
  <c r="B15195" i="50"/>
  <c r="D15194" i="50"/>
  <c r="C15194" i="50"/>
  <c r="B15194" i="50"/>
  <c r="D15193" i="50"/>
  <c r="C15193" i="50"/>
  <c r="B15193" i="50"/>
  <c r="D15192" i="50"/>
  <c r="C15192" i="50"/>
  <c r="B15192" i="50"/>
  <c r="D15191" i="50"/>
  <c r="C15191" i="50"/>
  <c r="B15191" i="50"/>
  <c r="D15190" i="50"/>
  <c r="C15190" i="50"/>
  <c r="B15190" i="50"/>
  <c r="D15189" i="50"/>
  <c r="C15189" i="50"/>
  <c r="B15189" i="50"/>
  <c r="D15188" i="50"/>
  <c r="C15188" i="50"/>
  <c r="B15188" i="50"/>
  <c r="D15187" i="50"/>
  <c r="C15187" i="50"/>
  <c r="B15187" i="50"/>
  <c r="D15186" i="50"/>
  <c r="C15186" i="50"/>
  <c r="B15186" i="50"/>
  <c r="D15185" i="50"/>
  <c r="C15185" i="50"/>
  <c r="B15185" i="50"/>
  <c r="D15184" i="50"/>
  <c r="C15184" i="50"/>
  <c r="B15184" i="50"/>
  <c r="D15183" i="50"/>
  <c r="C15183" i="50"/>
  <c r="B15183" i="50"/>
  <c r="D15182" i="50"/>
  <c r="C15182" i="50"/>
  <c r="B15182" i="50"/>
  <c r="D15181" i="50"/>
  <c r="C15181" i="50"/>
  <c r="B15181" i="50"/>
  <c r="D15180" i="50"/>
  <c r="C15180" i="50"/>
  <c r="B15180" i="50"/>
  <c r="D15179" i="50"/>
  <c r="C15179" i="50"/>
  <c r="B15179" i="50"/>
  <c r="D15178" i="50"/>
  <c r="C15178" i="50"/>
  <c r="B15178" i="50"/>
  <c r="D15177" i="50"/>
  <c r="C15177" i="50"/>
  <c r="B15177" i="50"/>
  <c r="D15176" i="50"/>
  <c r="C15176" i="50"/>
  <c r="B15176" i="50"/>
  <c r="D15175" i="50"/>
  <c r="C15175" i="50"/>
  <c r="B15175" i="50"/>
  <c r="D15174" i="50"/>
  <c r="C15174" i="50"/>
  <c r="B15174" i="50"/>
  <c r="D15173" i="50"/>
  <c r="C15173" i="50"/>
  <c r="B15173" i="50"/>
  <c r="D15172" i="50"/>
  <c r="C15172" i="50"/>
  <c r="B15172" i="50"/>
  <c r="D15171" i="50"/>
  <c r="C15171" i="50"/>
  <c r="B15171" i="50"/>
  <c r="D15170" i="50"/>
  <c r="C15170" i="50"/>
  <c r="B15170" i="50"/>
  <c r="D15169" i="50"/>
  <c r="C15169" i="50"/>
  <c r="B15169" i="50"/>
  <c r="D15168" i="50"/>
  <c r="C15168" i="50"/>
  <c r="B15168" i="50"/>
  <c r="D15167" i="50"/>
  <c r="C15167" i="50"/>
  <c r="B15167" i="50"/>
  <c r="D15166" i="50"/>
  <c r="C15166" i="50"/>
  <c r="B15166" i="50"/>
  <c r="D15165" i="50"/>
  <c r="C15165" i="50"/>
  <c r="B15165" i="50"/>
  <c r="D15164" i="50"/>
  <c r="C15164" i="50"/>
  <c r="B15164" i="50"/>
  <c r="D15163" i="50"/>
  <c r="C15163" i="50"/>
  <c r="B15163" i="50"/>
  <c r="D15162" i="50"/>
  <c r="C15162" i="50"/>
  <c r="B15162" i="50"/>
  <c r="D15161" i="50"/>
  <c r="C15161" i="50"/>
  <c r="B15161" i="50"/>
  <c r="D15160" i="50"/>
  <c r="C15160" i="50"/>
  <c r="B15160" i="50"/>
  <c r="D15159" i="50"/>
  <c r="C15159" i="50"/>
  <c r="B15159" i="50"/>
  <c r="D15158" i="50"/>
  <c r="C15158" i="50"/>
  <c r="B15158" i="50"/>
  <c r="D15157" i="50"/>
  <c r="C15157" i="50"/>
  <c r="B15157" i="50"/>
  <c r="D15156" i="50"/>
  <c r="C15156" i="50"/>
  <c r="B15156" i="50"/>
  <c r="D15155" i="50"/>
  <c r="C15155" i="50"/>
  <c r="B15155" i="50"/>
  <c r="D15154" i="50"/>
  <c r="C15154" i="50"/>
  <c r="B15154" i="50"/>
  <c r="D15153" i="50"/>
  <c r="C15153" i="50"/>
  <c r="B15153" i="50"/>
  <c r="D15152" i="50"/>
  <c r="C15152" i="50"/>
  <c r="B15152" i="50"/>
  <c r="D15151" i="50"/>
  <c r="C15151" i="50"/>
  <c r="B15151" i="50"/>
  <c r="D15150" i="50"/>
  <c r="C15150" i="50"/>
  <c r="B15150" i="50"/>
  <c r="D15149" i="50"/>
  <c r="C15149" i="50"/>
  <c r="B15149" i="50"/>
  <c r="D15148" i="50"/>
  <c r="C15148" i="50"/>
  <c r="B15148" i="50"/>
  <c r="D15147" i="50"/>
  <c r="C15147" i="50"/>
  <c r="B15147" i="50"/>
  <c r="D15146" i="50"/>
  <c r="C15146" i="50"/>
  <c r="B15146" i="50"/>
  <c r="D15145" i="50"/>
  <c r="C15145" i="50"/>
  <c r="B15145" i="50"/>
  <c r="D15144" i="50"/>
  <c r="C15144" i="50"/>
  <c r="B15144" i="50"/>
  <c r="D15143" i="50"/>
  <c r="C15143" i="50"/>
  <c r="B15143" i="50"/>
  <c r="D15142" i="50"/>
  <c r="C15142" i="50"/>
  <c r="B15142" i="50"/>
  <c r="D15141" i="50"/>
  <c r="C15141" i="50"/>
  <c r="B15141" i="50"/>
  <c r="D15140" i="50"/>
  <c r="C15140" i="50"/>
  <c r="B15140" i="50"/>
  <c r="D15139" i="50"/>
  <c r="C15139" i="50"/>
  <c r="B15139" i="50"/>
  <c r="D15138" i="50"/>
  <c r="C15138" i="50"/>
  <c r="B15138" i="50"/>
  <c r="D15137" i="50"/>
  <c r="C15137" i="50"/>
  <c r="B15137" i="50"/>
  <c r="D15136" i="50"/>
  <c r="C15136" i="50"/>
  <c r="B15136" i="50"/>
  <c r="D15135" i="50"/>
  <c r="C15135" i="50"/>
  <c r="B15135" i="50"/>
  <c r="D15134" i="50"/>
  <c r="C15134" i="50"/>
  <c r="B15134" i="50"/>
  <c r="D15133" i="50"/>
  <c r="C15133" i="50"/>
  <c r="B15133" i="50"/>
  <c r="D15132" i="50"/>
  <c r="C15132" i="50"/>
  <c r="B15132" i="50"/>
  <c r="D15131" i="50"/>
  <c r="C15131" i="50"/>
  <c r="B15131" i="50"/>
  <c r="D15130" i="50"/>
  <c r="C15130" i="50"/>
  <c r="B15130" i="50"/>
  <c r="D15129" i="50"/>
  <c r="C15129" i="50"/>
  <c r="B15129" i="50"/>
  <c r="D15128" i="50"/>
  <c r="C15128" i="50"/>
  <c r="B15128" i="50"/>
  <c r="D15127" i="50"/>
  <c r="C15127" i="50"/>
  <c r="B15127" i="50"/>
  <c r="D15126" i="50"/>
  <c r="C15126" i="50"/>
  <c r="B15126" i="50"/>
  <c r="D15125" i="50"/>
  <c r="C15125" i="50"/>
  <c r="B15125" i="50"/>
  <c r="D15124" i="50"/>
  <c r="C15124" i="50"/>
  <c r="B15124" i="50"/>
  <c r="D15123" i="50"/>
  <c r="C15123" i="50"/>
  <c r="B15123" i="50"/>
  <c r="D15122" i="50"/>
  <c r="C15122" i="50"/>
  <c r="B15122" i="50"/>
  <c r="D15121" i="50"/>
  <c r="C15121" i="50"/>
  <c r="B15121" i="50"/>
  <c r="D15120" i="50"/>
  <c r="C15120" i="50"/>
  <c r="B15120" i="50"/>
  <c r="D15119" i="50"/>
  <c r="C15119" i="50"/>
  <c r="B15119" i="50"/>
  <c r="D15118" i="50"/>
  <c r="C15118" i="50"/>
  <c r="B15118" i="50"/>
  <c r="D15117" i="50"/>
  <c r="C15117" i="50"/>
  <c r="B15117" i="50"/>
  <c r="D15116" i="50"/>
  <c r="C15116" i="50"/>
  <c r="B15116" i="50"/>
  <c r="D15115" i="50"/>
  <c r="C15115" i="50"/>
  <c r="B15115" i="50"/>
  <c r="D15114" i="50"/>
  <c r="C15114" i="50"/>
  <c r="B15114" i="50"/>
  <c r="D15113" i="50"/>
  <c r="C15113" i="50"/>
  <c r="B15113" i="50"/>
  <c r="D15112" i="50"/>
  <c r="C15112" i="50"/>
  <c r="B15112" i="50"/>
  <c r="D15111" i="50"/>
  <c r="C15111" i="50"/>
  <c r="B15111" i="50"/>
  <c r="D15110" i="50"/>
  <c r="C15110" i="50"/>
  <c r="B15110" i="50"/>
  <c r="D15109" i="50"/>
  <c r="C15109" i="50"/>
  <c r="B15109" i="50"/>
  <c r="D15108" i="50"/>
  <c r="C15108" i="50"/>
  <c r="B15108" i="50"/>
  <c r="D15107" i="50"/>
  <c r="C15107" i="50"/>
  <c r="B15107" i="50"/>
  <c r="D15106" i="50"/>
  <c r="C15106" i="50"/>
  <c r="B15106" i="50"/>
  <c r="D15105" i="50"/>
  <c r="C15105" i="50"/>
  <c r="B15105" i="50"/>
  <c r="D15104" i="50"/>
  <c r="C15104" i="50"/>
  <c r="B15104" i="50"/>
  <c r="D15103" i="50"/>
  <c r="C15103" i="50"/>
  <c r="B15103" i="50"/>
  <c r="D15102" i="50"/>
  <c r="C15102" i="50"/>
  <c r="B15102" i="50"/>
  <c r="D15101" i="50"/>
  <c r="C15101" i="50"/>
  <c r="B15101" i="50"/>
  <c r="D15100" i="50"/>
  <c r="C15100" i="50"/>
  <c r="B15100" i="50"/>
  <c r="D15099" i="50"/>
  <c r="C15099" i="50"/>
  <c r="B15099" i="50"/>
  <c r="D15098" i="50"/>
  <c r="C15098" i="50"/>
  <c r="B15098" i="50"/>
  <c r="D15097" i="50"/>
  <c r="C15097" i="50"/>
  <c r="B15097" i="50"/>
  <c r="D15096" i="50"/>
  <c r="C15096" i="50"/>
  <c r="B15096" i="50"/>
  <c r="D15095" i="50"/>
  <c r="C15095" i="50"/>
  <c r="B15095" i="50"/>
  <c r="D15094" i="50"/>
  <c r="C15094" i="50"/>
  <c r="B15094" i="50"/>
  <c r="D15093" i="50"/>
  <c r="C15093" i="50"/>
  <c r="B15093" i="50"/>
  <c r="D15092" i="50"/>
  <c r="C15092" i="50"/>
  <c r="B15092" i="50"/>
  <c r="D15091" i="50"/>
  <c r="C15091" i="50"/>
  <c r="B15091" i="50"/>
  <c r="D15090" i="50"/>
  <c r="C15090" i="50"/>
  <c r="B15090" i="50"/>
  <c r="D15089" i="50"/>
  <c r="C15089" i="50"/>
  <c r="B15089" i="50"/>
  <c r="D15088" i="50"/>
  <c r="C15088" i="50"/>
  <c r="B15088" i="50"/>
  <c r="D15087" i="50"/>
  <c r="C15087" i="50"/>
  <c r="B15087" i="50"/>
  <c r="D15086" i="50"/>
  <c r="C15086" i="50"/>
  <c r="B15086" i="50"/>
  <c r="D15085" i="50"/>
  <c r="C15085" i="50"/>
  <c r="B15085" i="50"/>
  <c r="D15084" i="50"/>
  <c r="C15084" i="50"/>
  <c r="B15084" i="50"/>
  <c r="D15083" i="50"/>
  <c r="C15083" i="50"/>
  <c r="B15083" i="50"/>
  <c r="D15082" i="50"/>
  <c r="C15082" i="50"/>
  <c r="B15082" i="50"/>
  <c r="D15081" i="50"/>
  <c r="C15081" i="50"/>
  <c r="B15081" i="50"/>
  <c r="D15080" i="50"/>
  <c r="C15080" i="50"/>
  <c r="B15080" i="50"/>
  <c r="D15079" i="50"/>
  <c r="C15079" i="50"/>
  <c r="B15079" i="50"/>
  <c r="D15078" i="50"/>
  <c r="C15078" i="50"/>
  <c r="B15078" i="50"/>
  <c r="D15077" i="50"/>
  <c r="C15077" i="50"/>
  <c r="B15077" i="50"/>
  <c r="D15076" i="50"/>
  <c r="C15076" i="50"/>
  <c r="B15076" i="50"/>
  <c r="D15075" i="50"/>
  <c r="C15075" i="50"/>
  <c r="B15075" i="50"/>
  <c r="D15074" i="50"/>
  <c r="C15074" i="50"/>
  <c r="B15074" i="50"/>
  <c r="D15073" i="50"/>
  <c r="C15073" i="50"/>
  <c r="B15073" i="50"/>
  <c r="D15072" i="50"/>
  <c r="C15072" i="50"/>
  <c r="B15072" i="50"/>
  <c r="D15071" i="50"/>
  <c r="C15071" i="50"/>
  <c r="B15071" i="50"/>
  <c r="D15070" i="50"/>
  <c r="C15070" i="50"/>
  <c r="B15070" i="50"/>
  <c r="D15069" i="50"/>
  <c r="C15069" i="50"/>
  <c r="B15069" i="50"/>
  <c r="D15068" i="50"/>
  <c r="C15068" i="50"/>
  <c r="B15068" i="50"/>
  <c r="D15067" i="50"/>
  <c r="C15067" i="50"/>
  <c r="B15067" i="50"/>
  <c r="D15066" i="50"/>
  <c r="C15066" i="50"/>
  <c r="B15066" i="50"/>
  <c r="D15065" i="50"/>
  <c r="C15065" i="50"/>
  <c r="B15065" i="50"/>
  <c r="D15064" i="50"/>
  <c r="C15064" i="50"/>
  <c r="B15064" i="50"/>
  <c r="D15063" i="50"/>
  <c r="C15063" i="50"/>
  <c r="B15063" i="50"/>
  <c r="D15062" i="50"/>
  <c r="C15062" i="50"/>
  <c r="B15062" i="50"/>
  <c r="D15061" i="50"/>
  <c r="C15061" i="50"/>
  <c r="B15061" i="50"/>
  <c r="D15060" i="50"/>
  <c r="C15060" i="50"/>
  <c r="B15060" i="50"/>
  <c r="D15059" i="50"/>
  <c r="C15059" i="50"/>
  <c r="B15059" i="50"/>
  <c r="D15058" i="50"/>
  <c r="C15058" i="50"/>
  <c r="B15058" i="50"/>
  <c r="D15057" i="50"/>
  <c r="C15057" i="50"/>
  <c r="B15057" i="50"/>
  <c r="D15056" i="50"/>
  <c r="C15056" i="50"/>
  <c r="B15056" i="50"/>
  <c r="D15055" i="50"/>
  <c r="C15055" i="50"/>
  <c r="B15055" i="50"/>
  <c r="D15054" i="50"/>
  <c r="C15054" i="50"/>
  <c r="B15054" i="50"/>
  <c r="D15053" i="50"/>
  <c r="C15053" i="50"/>
  <c r="B15053" i="50"/>
  <c r="D15052" i="50"/>
  <c r="C15052" i="50"/>
  <c r="B15052" i="50"/>
  <c r="D15051" i="50"/>
  <c r="C15051" i="50"/>
  <c r="B15051" i="50"/>
  <c r="D15050" i="50"/>
  <c r="C15050" i="50"/>
  <c r="B15050" i="50"/>
  <c r="D15049" i="50"/>
  <c r="C15049" i="50"/>
  <c r="B15049" i="50"/>
  <c r="D15048" i="50"/>
  <c r="C15048" i="50"/>
  <c r="B15048" i="50"/>
  <c r="D15047" i="50"/>
  <c r="C15047" i="50"/>
  <c r="B15047" i="50"/>
  <c r="D15046" i="50"/>
  <c r="C15046" i="50"/>
  <c r="B15046" i="50"/>
  <c r="D15045" i="50"/>
  <c r="C15045" i="50"/>
  <c r="B15045" i="50"/>
  <c r="D15044" i="50"/>
  <c r="C15044" i="50"/>
  <c r="B15044" i="50"/>
  <c r="D15043" i="50"/>
  <c r="C15043" i="50"/>
  <c r="B15043" i="50"/>
  <c r="D15042" i="50"/>
  <c r="C15042" i="50"/>
  <c r="B15042" i="50"/>
  <c r="D15041" i="50"/>
  <c r="C15041" i="50"/>
  <c r="B15041" i="50"/>
  <c r="D15040" i="50"/>
  <c r="C15040" i="50"/>
  <c r="B15040" i="50"/>
  <c r="D15039" i="50"/>
  <c r="C15039" i="50"/>
  <c r="B15039" i="50"/>
  <c r="D15038" i="50"/>
  <c r="C15038" i="50"/>
  <c r="B15038" i="50"/>
  <c r="D15037" i="50"/>
  <c r="C15037" i="50"/>
  <c r="B15037" i="50"/>
  <c r="D15036" i="50"/>
  <c r="C15036" i="50"/>
  <c r="B15036" i="50"/>
  <c r="D15035" i="50"/>
  <c r="C15035" i="50"/>
  <c r="B15035" i="50"/>
  <c r="D15034" i="50"/>
  <c r="C15034" i="50"/>
  <c r="B15034" i="50"/>
  <c r="D15033" i="50"/>
  <c r="C15033" i="50"/>
  <c r="B15033" i="50"/>
  <c r="D15032" i="50"/>
  <c r="C15032" i="50"/>
  <c r="B15032" i="50"/>
  <c r="D15031" i="50"/>
  <c r="C15031" i="50"/>
  <c r="B15031" i="50"/>
  <c r="D15030" i="50"/>
  <c r="C15030" i="50"/>
  <c r="B15030" i="50"/>
  <c r="D15029" i="50"/>
  <c r="C15029" i="50"/>
  <c r="B15029" i="50"/>
  <c r="D15028" i="50"/>
  <c r="C15028" i="50"/>
  <c r="B15028" i="50"/>
  <c r="D15027" i="50"/>
  <c r="C15027" i="50"/>
  <c r="B15027" i="50"/>
  <c r="D15026" i="50"/>
  <c r="C15026" i="50"/>
  <c r="B15026" i="50"/>
  <c r="D15025" i="50"/>
  <c r="C15025" i="50"/>
  <c r="B15025" i="50"/>
  <c r="D15024" i="50"/>
  <c r="C15024" i="50"/>
  <c r="B15024" i="50"/>
  <c r="D15023" i="50"/>
  <c r="C15023" i="50"/>
  <c r="B15023" i="50"/>
  <c r="D15022" i="50"/>
  <c r="C15022" i="50"/>
  <c r="B15022" i="50"/>
  <c r="D15021" i="50"/>
  <c r="C15021" i="50"/>
  <c r="B15021" i="50"/>
  <c r="D15020" i="50"/>
  <c r="C15020" i="50"/>
  <c r="B15020" i="50"/>
  <c r="D15019" i="50"/>
  <c r="C15019" i="50"/>
  <c r="B15019" i="50"/>
  <c r="D15018" i="50"/>
  <c r="C15018" i="50"/>
  <c r="B15018" i="50"/>
  <c r="D15017" i="50"/>
  <c r="C15017" i="50"/>
  <c r="B15017" i="50"/>
  <c r="D15016" i="50"/>
  <c r="C15016" i="50"/>
  <c r="B15016" i="50"/>
  <c r="D15015" i="50"/>
  <c r="C15015" i="50"/>
  <c r="B15015" i="50"/>
  <c r="D15014" i="50"/>
  <c r="C15014" i="50"/>
  <c r="B15014" i="50"/>
  <c r="D15013" i="50"/>
  <c r="C15013" i="50"/>
  <c r="B15013" i="50"/>
  <c r="D15012" i="50"/>
  <c r="C15012" i="50"/>
  <c r="B15012" i="50"/>
  <c r="D15011" i="50"/>
  <c r="C15011" i="50"/>
  <c r="B15011" i="50"/>
  <c r="D15010" i="50"/>
  <c r="C15010" i="50"/>
  <c r="B15010" i="50"/>
  <c r="D15009" i="50"/>
  <c r="C15009" i="50"/>
  <c r="B15009" i="50"/>
  <c r="D15008" i="50"/>
  <c r="C15008" i="50"/>
  <c r="B15008" i="50"/>
  <c r="D15007" i="50"/>
  <c r="C15007" i="50"/>
  <c r="B15007" i="50"/>
  <c r="D15006" i="50"/>
  <c r="C15006" i="50"/>
  <c r="B15006" i="50"/>
  <c r="D15005" i="50"/>
  <c r="C15005" i="50"/>
  <c r="B15005" i="50"/>
  <c r="D15004" i="50"/>
  <c r="C15004" i="50"/>
  <c r="B15004" i="50"/>
  <c r="D15003" i="50"/>
  <c r="C15003" i="50"/>
  <c r="B15003" i="50"/>
  <c r="D15002" i="50"/>
  <c r="C15002" i="50"/>
  <c r="B15002" i="50"/>
  <c r="D15001" i="50"/>
  <c r="C15001" i="50"/>
  <c r="B15001" i="50"/>
  <c r="D15000" i="50"/>
  <c r="C15000" i="50"/>
  <c r="B15000" i="50"/>
  <c r="D14999" i="50"/>
  <c r="C14999" i="50"/>
  <c r="B14999" i="50"/>
  <c r="D14998" i="50"/>
  <c r="C14998" i="50"/>
  <c r="B14998" i="50"/>
  <c r="D14997" i="50"/>
  <c r="C14997" i="50"/>
  <c r="B14997" i="50"/>
  <c r="D14996" i="50"/>
  <c r="C14996" i="50"/>
  <c r="B14996" i="50"/>
  <c r="D14995" i="50"/>
  <c r="C14995" i="50"/>
  <c r="B14995" i="50"/>
  <c r="D14994" i="50"/>
  <c r="C14994" i="50"/>
  <c r="B14994" i="50"/>
  <c r="D14993" i="50"/>
  <c r="C14993" i="50"/>
  <c r="B14993" i="50"/>
  <c r="D14992" i="50"/>
  <c r="C14992" i="50"/>
  <c r="B14992" i="50"/>
  <c r="D14991" i="50"/>
  <c r="C14991" i="50"/>
  <c r="B14991" i="50"/>
  <c r="D14990" i="50"/>
  <c r="C14990" i="50"/>
  <c r="B14990" i="50"/>
  <c r="D14989" i="50"/>
  <c r="C14989" i="50"/>
  <c r="B14989" i="50"/>
  <c r="D14988" i="50"/>
  <c r="C14988" i="50"/>
  <c r="B14988" i="50"/>
  <c r="D14987" i="50"/>
  <c r="C14987" i="50"/>
  <c r="B14987" i="50"/>
  <c r="D14986" i="50"/>
  <c r="C14986" i="50"/>
  <c r="B14986" i="50"/>
  <c r="D14985" i="50"/>
  <c r="C14985" i="50"/>
  <c r="B14985" i="50"/>
  <c r="D14984" i="50"/>
  <c r="C14984" i="50"/>
  <c r="B14984" i="50"/>
  <c r="D14983" i="50"/>
  <c r="C14983" i="50"/>
  <c r="B14983" i="50"/>
  <c r="D14982" i="50"/>
  <c r="C14982" i="50"/>
  <c r="B14982" i="50"/>
  <c r="D14981" i="50"/>
  <c r="C14981" i="50"/>
  <c r="B14981" i="50"/>
  <c r="D14980" i="50"/>
  <c r="C14980" i="50"/>
  <c r="B14980" i="50"/>
  <c r="D14979" i="50"/>
  <c r="C14979" i="50"/>
  <c r="B14979" i="50"/>
  <c r="D14978" i="50"/>
  <c r="C14978" i="50"/>
  <c r="B14978" i="50"/>
  <c r="D14977" i="50"/>
  <c r="C14977" i="50"/>
  <c r="B14977" i="50"/>
  <c r="D14976" i="50"/>
  <c r="C14976" i="50"/>
  <c r="B14976" i="50"/>
  <c r="D14975" i="50"/>
  <c r="C14975" i="50"/>
  <c r="B14975" i="50"/>
  <c r="D14974" i="50"/>
  <c r="C14974" i="50"/>
  <c r="B14974" i="50"/>
  <c r="D14973" i="50"/>
  <c r="C14973" i="50"/>
  <c r="B14973" i="50"/>
  <c r="D14972" i="50"/>
  <c r="C14972" i="50"/>
  <c r="B14972" i="50"/>
  <c r="D14971" i="50"/>
  <c r="C14971" i="50"/>
  <c r="B14971" i="50"/>
  <c r="D14970" i="50"/>
  <c r="C14970" i="50"/>
  <c r="B14970" i="50"/>
  <c r="D14969" i="50"/>
  <c r="C14969" i="50"/>
  <c r="B14969" i="50"/>
  <c r="D14968" i="50"/>
  <c r="C14968" i="50"/>
  <c r="B14968" i="50"/>
  <c r="D14967" i="50"/>
  <c r="C14967" i="50"/>
  <c r="B14967" i="50"/>
  <c r="D14966" i="50"/>
  <c r="C14966" i="50"/>
  <c r="B14966" i="50"/>
  <c r="D14965" i="50"/>
  <c r="C14965" i="50"/>
  <c r="B14965" i="50"/>
  <c r="D14964" i="50"/>
  <c r="C14964" i="50"/>
  <c r="B14964" i="50"/>
  <c r="D14963" i="50"/>
  <c r="C14963" i="50"/>
  <c r="B14963" i="50"/>
  <c r="D14962" i="50"/>
  <c r="C14962" i="50"/>
  <c r="B14962" i="50"/>
  <c r="D14961" i="50"/>
  <c r="C14961" i="50"/>
  <c r="B14961" i="50"/>
  <c r="D14960" i="50"/>
  <c r="C14960" i="50"/>
  <c r="B14960" i="50"/>
  <c r="D14959" i="50"/>
  <c r="C14959" i="50"/>
  <c r="B14959" i="50"/>
  <c r="D14958" i="50"/>
  <c r="C14958" i="50"/>
  <c r="B14958" i="50"/>
  <c r="D14957" i="50"/>
  <c r="C14957" i="50"/>
  <c r="B14957" i="50"/>
  <c r="D14956" i="50"/>
  <c r="C14956" i="50"/>
  <c r="B14956" i="50"/>
  <c r="D14955" i="50"/>
  <c r="C14955" i="50"/>
  <c r="B14955" i="50"/>
  <c r="D14954" i="50"/>
  <c r="C14954" i="50"/>
  <c r="B14954" i="50"/>
  <c r="D14953" i="50"/>
  <c r="C14953" i="50"/>
  <c r="B14953" i="50"/>
  <c r="D14952" i="50"/>
  <c r="C14952" i="50"/>
  <c r="B14952" i="50"/>
  <c r="D14951" i="50"/>
  <c r="C14951" i="50"/>
  <c r="B14951" i="50"/>
  <c r="D14950" i="50"/>
  <c r="C14950" i="50"/>
  <c r="B14950" i="50"/>
  <c r="D14949" i="50"/>
  <c r="C14949" i="50"/>
  <c r="B14949" i="50"/>
  <c r="D14948" i="50"/>
  <c r="C14948" i="50"/>
  <c r="B14948" i="50"/>
  <c r="D14947" i="50"/>
  <c r="C14947" i="50"/>
  <c r="B14947" i="50"/>
  <c r="D14946" i="50"/>
  <c r="C14946" i="50"/>
  <c r="B14946" i="50"/>
  <c r="D14945" i="50"/>
  <c r="C14945" i="50"/>
  <c r="B14945" i="50"/>
  <c r="D14944" i="50"/>
  <c r="C14944" i="50"/>
  <c r="B14944" i="50"/>
  <c r="D14943" i="50"/>
  <c r="C14943" i="50"/>
  <c r="B14943" i="50"/>
  <c r="D14942" i="50"/>
  <c r="C14942" i="50"/>
  <c r="B14942" i="50"/>
  <c r="D14941" i="50"/>
  <c r="C14941" i="50"/>
  <c r="B14941" i="50"/>
  <c r="D14940" i="50"/>
  <c r="C14940" i="50"/>
  <c r="B14940" i="50"/>
  <c r="D14939" i="50"/>
  <c r="C14939" i="50"/>
  <c r="B14939" i="50"/>
  <c r="D14938" i="50"/>
  <c r="C14938" i="50"/>
  <c r="B14938" i="50"/>
  <c r="D14937" i="50"/>
  <c r="C14937" i="50"/>
  <c r="B14937" i="50"/>
  <c r="D14936" i="50"/>
  <c r="C14936" i="50"/>
  <c r="B14936" i="50"/>
  <c r="D14935" i="50"/>
  <c r="C14935" i="50"/>
  <c r="B14935" i="50"/>
  <c r="D14934" i="50"/>
  <c r="C14934" i="50"/>
  <c r="B14934" i="50"/>
  <c r="D14933" i="50"/>
  <c r="C14933" i="50"/>
  <c r="B14933" i="50"/>
  <c r="D14932" i="50"/>
  <c r="C14932" i="50"/>
  <c r="B14932" i="50"/>
  <c r="D14931" i="50"/>
  <c r="C14931" i="50"/>
  <c r="B14931" i="50"/>
  <c r="D14930" i="50"/>
  <c r="C14930" i="50"/>
  <c r="B14930" i="50"/>
  <c r="D14929" i="50"/>
  <c r="C14929" i="50"/>
  <c r="B14929" i="50"/>
  <c r="D14928" i="50"/>
  <c r="C14928" i="50"/>
  <c r="B14928" i="50"/>
  <c r="D14927" i="50"/>
  <c r="C14927" i="50"/>
  <c r="B14927" i="50"/>
  <c r="D14926" i="50"/>
  <c r="C14926" i="50"/>
  <c r="B14926" i="50"/>
  <c r="D14925" i="50"/>
  <c r="C14925" i="50"/>
  <c r="B14925" i="50"/>
  <c r="D14924" i="50"/>
  <c r="C14924" i="50"/>
  <c r="B14924" i="50"/>
  <c r="D14923" i="50"/>
  <c r="C14923" i="50"/>
  <c r="B14923" i="50"/>
  <c r="D14922" i="50"/>
  <c r="C14922" i="50"/>
  <c r="B14922" i="50"/>
  <c r="D14921" i="50"/>
  <c r="C14921" i="50"/>
  <c r="B14921" i="50"/>
  <c r="D14920" i="50"/>
  <c r="C14920" i="50"/>
  <c r="B14920" i="50"/>
  <c r="D14919" i="50"/>
  <c r="C14919" i="50"/>
  <c r="B14919" i="50"/>
  <c r="D14918" i="50"/>
  <c r="C14918" i="50"/>
  <c r="B14918" i="50"/>
  <c r="D14917" i="50"/>
  <c r="C14917" i="50"/>
  <c r="B14917" i="50"/>
  <c r="D14916" i="50"/>
  <c r="C14916" i="50"/>
  <c r="B14916" i="50"/>
  <c r="D14915" i="50"/>
  <c r="C14915" i="50"/>
  <c r="B14915" i="50"/>
  <c r="D14914" i="50"/>
  <c r="C14914" i="50"/>
  <c r="B14914" i="50"/>
  <c r="D14913" i="50"/>
  <c r="C14913" i="50"/>
  <c r="B14913" i="50"/>
  <c r="D14912" i="50"/>
  <c r="C14912" i="50"/>
  <c r="B14912" i="50"/>
  <c r="D14911" i="50"/>
  <c r="C14911" i="50"/>
  <c r="B14911" i="50"/>
  <c r="D14910" i="50"/>
  <c r="C14910" i="50"/>
  <c r="B14910" i="50"/>
  <c r="D14909" i="50"/>
  <c r="C14909" i="50"/>
  <c r="B14909" i="50"/>
  <c r="D14908" i="50"/>
  <c r="C14908" i="50"/>
  <c r="B14908" i="50"/>
  <c r="D14907" i="50"/>
  <c r="C14907" i="50"/>
  <c r="B14907" i="50"/>
  <c r="D14906" i="50"/>
  <c r="C14906" i="50"/>
  <c r="B14906" i="50"/>
  <c r="D14905" i="50"/>
  <c r="C14905" i="50"/>
  <c r="B14905" i="50"/>
  <c r="D14904" i="50"/>
  <c r="C14904" i="50"/>
  <c r="B14904" i="50"/>
  <c r="D14903" i="50"/>
  <c r="C14903" i="50"/>
  <c r="B14903" i="50"/>
  <c r="D14902" i="50"/>
  <c r="C14902" i="50"/>
  <c r="B14902" i="50"/>
  <c r="D14901" i="50"/>
  <c r="C14901" i="50"/>
  <c r="B14901" i="50"/>
  <c r="D14900" i="50"/>
  <c r="C14900" i="50"/>
  <c r="B14900" i="50"/>
  <c r="D14899" i="50"/>
  <c r="C14899" i="50"/>
  <c r="B14899" i="50"/>
  <c r="D14898" i="50"/>
  <c r="C14898" i="50"/>
  <c r="B14898" i="50"/>
  <c r="D14897" i="50"/>
  <c r="C14897" i="50"/>
  <c r="B14897" i="50"/>
  <c r="D14896" i="50"/>
  <c r="C14896" i="50"/>
  <c r="B14896" i="50"/>
  <c r="D14895" i="50"/>
  <c r="C14895" i="50"/>
  <c r="B14895" i="50"/>
  <c r="D14894" i="50"/>
  <c r="C14894" i="50"/>
  <c r="B14894" i="50"/>
  <c r="D14893" i="50"/>
  <c r="C14893" i="50"/>
  <c r="B14893" i="50"/>
  <c r="D14892" i="50"/>
  <c r="C14892" i="50"/>
  <c r="B14892" i="50"/>
  <c r="D14891" i="50"/>
  <c r="C14891" i="50"/>
  <c r="B14891" i="50"/>
  <c r="D14890" i="50"/>
  <c r="C14890" i="50"/>
  <c r="B14890" i="50"/>
  <c r="D14889" i="50"/>
  <c r="C14889" i="50"/>
  <c r="B14889" i="50"/>
  <c r="D14888" i="50"/>
  <c r="C14888" i="50"/>
  <c r="B14888" i="50"/>
  <c r="D14887" i="50"/>
  <c r="C14887" i="50"/>
  <c r="B14887" i="50"/>
  <c r="D14886" i="50"/>
  <c r="C14886" i="50"/>
  <c r="B14886" i="50"/>
  <c r="D14885" i="50"/>
  <c r="C14885" i="50"/>
  <c r="B14885" i="50"/>
  <c r="D14884" i="50"/>
  <c r="C14884" i="50"/>
  <c r="B14884" i="50"/>
  <c r="D14883" i="50"/>
  <c r="C14883" i="50"/>
  <c r="B14883" i="50"/>
  <c r="D14882" i="50"/>
  <c r="C14882" i="50"/>
  <c r="B14882" i="50"/>
  <c r="D14881" i="50"/>
  <c r="C14881" i="50"/>
  <c r="B14881" i="50"/>
  <c r="D14880" i="50"/>
  <c r="C14880" i="50"/>
  <c r="B14880" i="50"/>
  <c r="D14879" i="50"/>
  <c r="C14879" i="50"/>
  <c r="B14879" i="50"/>
  <c r="D14878" i="50"/>
  <c r="C14878" i="50"/>
  <c r="B14878" i="50"/>
  <c r="D14877" i="50"/>
  <c r="C14877" i="50"/>
  <c r="B14877" i="50"/>
  <c r="D14876" i="50"/>
  <c r="C14876" i="50"/>
  <c r="B14876" i="50"/>
  <c r="D14875" i="50"/>
  <c r="C14875" i="50"/>
  <c r="B14875" i="50"/>
  <c r="D14874" i="50"/>
  <c r="C14874" i="50"/>
  <c r="B14874" i="50"/>
  <c r="D14873" i="50"/>
  <c r="C14873" i="50"/>
  <c r="B14873" i="50"/>
  <c r="D14872" i="50"/>
  <c r="C14872" i="50"/>
  <c r="B14872" i="50"/>
  <c r="D14871" i="50"/>
  <c r="C14871" i="50"/>
  <c r="B14871" i="50"/>
  <c r="D14870" i="50"/>
  <c r="C14870" i="50"/>
  <c r="B14870" i="50"/>
  <c r="D14869" i="50"/>
  <c r="C14869" i="50"/>
  <c r="B14869" i="50"/>
  <c r="D14868" i="50"/>
  <c r="C14868" i="50"/>
  <c r="B14868" i="50"/>
  <c r="D14867" i="50"/>
  <c r="C14867" i="50"/>
  <c r="B14867" i="50"/>
  <c r="D14866" i="50"/>
  <c r="C14866" i="50"/>
  <c r="B14866" i="50"/>
  <c r="D14865" i="50"/>
  <c r="C14865" i="50"/>
  <c r="B14865" i="50"/>
  <c r="D14864" i="50"/>
  <c r="C14864" i="50"/>
  <c r="B14864" i="50"/>
  <c r="D14863" i="50"/>
  <c r="C14863" i="50"/>
  <c r="B14863" i="50"/>
  <c r="D14862" i="50"/>
  <c r="C14862" i="50"/>
  <c r="B14862" i="50"/>
  <c r="D14861" i="50"/>
  <c r="C14861" i="50"/>
  <c r="B14861" i="50"/>
  <c r="D14860" i="50"/>
  <c r="C14860" i="50"/>
  <c r="B14860" i="50"/>
  <c r="D14859" i="50"/>
  <c r="C14859" i="50"/>
  <c r="B14859" i="50"/>
  <c r="D14858" i="50"/>
  <c r="C14858" i="50"/>
  <c r="B14858" i="50"/>
  <c r="D14857" i="50"/>
  <c r="C14857" i="50"/>
  <c r="B14857" i="50"/>
  <c r="D14856" i="50"/>
  <c r="C14856" i="50"/>
  <c r="B14856" i="50"/>
  <c r="D14855" i="50"/>
  <c r="C14855" i="50"/>
  <c r="B14855" i="50"/>
  <c r="D14854" i="50"/>
  <c r="C14854" i="50"/>
  <c r="B14854" i="50"/>
  <c r="D14853" i="50"/>
  <c r="C14853" i="50"/>
  <c r="B14853" i="50"/>
  <c r="D14852" i="50"/>
  <c r="C14852" i="50"/>
  <c r="B14852" i="50"/>
  <c r="D14851" i="50"/>
  <c r="C14851" i="50"/>
  <c r="B14851" i="50"/>
  <c r="D14850" i="50"/>
  <c r="C14850" i="50"/>
  <c r="B14850" i="50"/>
  <c r="D14849" i="50"/>
  <c r="C14849" i="50"/>
  <c r="B14849" i="50"/>
  <c r="D14848" i="50"/>
  <c r="C14848" i="50"/>
  <c r="B14848" i="50"/>
  <c r="D14847" i="50"/>
  <c r="C14847" i="50"/>
  <c r="B14847" i="50"/>
  <c r="D14846" i="50"/>
  <c r="C14846" i="50"/>
  <c r="B14846" i="50"/>
  <c r="D14845" i="50"/>
  <c r="C14845" i="50"/>
  <c r="B14845" i="50"/>
  <c r="D14844" i="50"/>
  <c r="C14844" i="50"/>
  <c r="B14844" i="50"/>
  <c r="D14843" i="50"/>
  <c r="C14843" i="50"/>
  <c r="B14843" i="50"/>
  <c r="D14842" i="50"/>
  <c r="C14842" i="50"/>
  <c r="B14842" i="50"/>
  <c r="D14841" i="50"/>
  <c r="C14841" i="50"/>
  <c r="B14841" i="50"/>
  <c r="D14840" i="50"/>
  <c r="C14840" i="50"/>
  <c r="B14840" i="50"/>
  <c r="D14839" i="50"/>
  <c r="C14839" i="50"/>
  <c r="B14839" i="50"/>
  <c r="D14838" i="50"/>
  <c r="C14838" i="50"/>
  <c r="B14838" i="50"/>
  <c r="D14837" i="50"/>
  <c r="C14837" i="50"/>
  <c r="B14837" i="50"/>
  <c r="D14836" i="50"/>
  <c r="C14836" i="50"/>
  <c r="B14836" i="50"/>
  <c r="D14835" i="50"/>
  <c r="C14835" i="50"/>
  <c r="B14835" i="50"/>
  <c r="D14834" i="50"/>
  <c r="C14834" i="50"/>
  <c r="B14834" i="50"/>
  <c r="D14833" i="50"/>
  <c r="C14833" i="50"/>
  <c r="B14833" i="50"/>
  <c r="D14832" i="50"/>
  <c r="C14832" i="50"/>
  <c r="B14832" i="50"/>
  <c r="D14831" i="50"/>
  <c r="C14831" i="50"/>
  <c r="B14831" i="50"/>
  <c r="D14830" i="50"/>
  <c r="C14830" i="50"/>
  <c r="B14830" i="50"/>
  <c r="D14829" i="50"/>
  <c r="C14829" i="50"/>
  <c r="B14829" i="50"/>
  <c r="D14828" i="50"/>
  <c r="C14828" i="50"/>
  <c r="B14828" i="50"/>
  <c r="D14827" i="50"/>
  <c r="C14827" i="50"/>
  <c r="B14827" i="50"/>
  <c r="D14826" i="50"/>
  <c r="C14826" i="50"/>
  <c r="B14826" i="50"/>
  <c r="D14825" i="50"/>
  <c r="C14825" i="50"/>
  <c r="B14825" i="50"/>
  <c r="D14824" i="50"/>
  <c r="C14824" i="50"/>
  <c r="B14824" i="50"/>
  <c r="D14823" i="50"/>
  <c r="C14823" i="50"/>
  <c r="B14823" i="50"/>
  <c r="D14822" i="50"/>
  <c r="C14822" i="50"/>
  <c r="B14822" i="50"/>
  <c r="D14821" i="50"/>
  <c r="C14821" i="50"/>
  <c r="B14821" i="50"/>
  <c r="D14820" i="50"/>
  <c r="C14820" i="50"/>
  <c r="B14820" i="50"/>
  <c r="D14819" i="50"/>
  <c r="C14819" i="50"/>
  <c r="B14819" i="50"/>
  <c r="D14818" i="50"/>
  <c r="C14818" i="50"/>
  <c r="B14818" i="50"/>
  <c r="D14817" i="50"/>
  <c r="C14817" i="50"/>
  <c r="B14817" i="50"/>
  <c r="D14816" i="50"/>
  <c r="C14816" i="50"/>
  <c r="B14816" i="50"/>
  <c r="D14815" i="50"/>
  <c r="C14815" i="50"/>
  <c r="B14815" i="50"/>
  <c r="D14814" i="50"/>
  <c r="C14814" i="50"/>
  <c r="B14814" i="50"/>
  <c r="D14813" i="50"/>
  <c r="C14813" i="50"/>
  <c r="B14813" i="50"/>
  <c r="D14812" i="50"/>
  <c r="C14812" i="50"/>
  <c r="B14812" i="50"/>
  <c r="D14811" i="50"/>
  <c r="C14811" i="50"/>
  <c r="B14811" i="50"/>
  <c r="D14810" i="50"/>
  <c r="C14810" i="50"/>
  <c r="B14810" i="50"/>
  <c r="D14809" i="50"/>
  <c r="C14809" i="50"/>
  <c r="B14809" i="50"/>
  <c r="D14808" i="50"/>
  <c r="C14808" i="50"/>
  <c r="B14808" i="50"/>
  <c r="D14807" i="50"/>
  <c r="C14807" i="50"/>
  <c r="B14807" i="50"/>
  <c r="D14806" i="50"/>
  <c r="C14806" i="50"/>
  <c r="B14806" i="50"/>
  <c r="D14805" i="50"/>
  <c r="C14805" i="50"/>
  <c r="B14805" i="50"/>
  <c r="D14804" i="50"/>
  <c r="C14804" i="50"/>
  <c r="B14804" i="50"/>
  <c r="D14803" i="50"/>
  <c r="C14803" i="50"/>
  <c r="B14803" i="50"/>
  <c r="D14802" i="50"/>
  <c r="C14802" i="50"/>
  <c r="B14802" i="50"/>
  <c r="D14801" i="50"/>
  <c r="C14801" i="50"/>
  <c r="B14801" i="50"/>
  <c r="D14800" i="50"/>
  <c r="C14800" i="50"/>
  <c r="B14800" i="50"/>
  <c r="D14799" i="50"/>
  <c r="C14799" i="50"/>
  <c r="B14799" i="50"/>
  <c r="D14798" i="50"/>
  <c r="C14798" i="50"/>
  <c r="B14798" i="50"/>
  <c r="D14797" i="50"/>
  <c r="C14797" i="50"/>
  <c r="B14797" i="50"/>
  <c r="D14796" i="50"/>
  <c r="C14796" i="50"/>
  <c r="B14796" i="50"/>
  <c r="D14795" i="50"/>
  <c r="C14795" i="50"/>
  <c r="B14795" i="50"/>
  <c r="D14794" i="50"/>
  <c r="C14794" i="50"/>
  <c r="B14794" i="50"/>
  <c r="D14793" i="50"/>
  <c r="C14793" i="50"/>
  <c r="B14793" i="50"/>
  <c r="D14792" i="50"/>
  <c r="C14792" i="50"/>
  <c r="B14792" i="50"/>
  <c r="D14791" i="50"/>
  <c r="C14791" i="50"/>
  <c r="B14791" i="50"/>
  <c r="D14790" i="50"/>
  <c r="C14790" i="50"/>
  <c r="B14790" i="50"/>
  <c r="D14789" i="50"/>
  <c r="C14789" i="50"/>
  <c r="B14789" i="50"/>
  <c r="D14788" i="50"/>
  <c r="C14788" i="50"/>
  <c r="B14788" i="50"/>
  <c r="D14787" i="50"/>
  <c r="C14787" i="50"/>
  <c r="B14787" i="50"/>
  <c r="D14786" i="50"/>
  <c r="C14786" i="50"/>
  <c r="B14786" i="50"/>
  <c r="D14785" i="50"/>
  <c r="C14785" i="50"/>
  <c r="B14785" i="50"/>
  <c r="D14784" i="50"/>
  <c r="C14784" i="50"/>
  <c r="B14784" i="50"/>
  <c r="D14783" i="50"/>
  <c r="C14783" i="50"/>
  <c r="B14783" i="50"/>
  <c r="D14782" i="50"/>
  <c r="C14782" i="50"/>
  <c r="B14782" i="50"/>
  <c r="D14781" i="50"/>
  <c r="C14781" i="50"/>
  <c r="B14781" i="50"/>
  <c r="D14780" i="50"/>
  <c r="C14780" i="50"/>
  <c r="B14780" i="50"/>
  <c r="D14779" i="50"/>
  <c r="C14779" i="50"/>
  <c r="B14779" i="50"/>
  <c r="D14778" i="50"/>
  <c r="C14778" i="50"/>
  <c r="B14778" i="50"/>
  <c r="D14777" i="50"/>
  <c r="C14777" i="50"/>
  <c r="B14777" i="50"/>
  <c r="D14776" i="50"/>
  <c r="C14776" i="50"/>
  <c r="B14776" i="50"/>
  <c r="D14775" i="50"/>
  <c r="C14775" i="50"/>
  <c r="B14775" i="50"/>
  <c r="D14774" i="50"/>
  <c r="C14774" i="50"/>
  <c r="B14774" i="50"/>
  <c r="D14773" i="50"/>
  <c r="C14773" i="50"/>
  <c r="B14773" i="50"/>
  <c r="D14772" i="50"/>
  <c r="C14772" i="50"/>
  <c r="B14772" i="50"/>
  <c r="D14771" i="50"/>
  <c r="C14771" i="50"/>
  <c r="B14771" i="50"/>
  <c r="D14770" i="50"/>
  <c r="C14770" i="50"/>
  <c r="B14770" i="50"/>
  <c r="D14769" i="50"/>
  <c r="C14769" i="50"/>
  <c r="B14769" i="50"/>
  <c r="D14768" i="50"/>
  <c r="C14768" i="50"/>
  <c r="B14768" i="50"/>
  <c r="D14767" i="50"/>
  <c r="C14767" i="50"/>
  <c r="B14767" i="50"/>
  <c r="D14766" i="50"/>
  <c r="C14766" i="50"/>
  <c r="B14766" i="50"/>
  <c r="D14765" i="50"/>
  <c r="C14765" i="50"/>
  <c r="B14765" i="50"/>
  <c r="D14764" i="50"/>
  <c r="C14764" i="50"/>
  <c r="B14764" i="50"/>
  <c r="D14763" i="50"/>
  <c r="C14763" i="50"/>
  <c r="B14763" i="50"/>
  <c r="D14762" i="50"/>
  <c r="C14762" i="50"/>
  <c r="B14762" i="50"/>
  <c r="D14761" i="50"/>
  <c r="C14761" i="50"/>
  <c r="B14761" i="50"/>
  <c r="D14760" i="50"/>
  <c r="C14760" i="50"/>
  <c r="B14760" i="50"/>
  <c r="D14759" i="50"/>
  <c r="C14759" i="50"/>
  <c r="B14759" i="50"/>
  <c r="D14758" i="50"/>
  <c r="C14758" i="50"/>
  <c r="B14758" i="50"/>
  <c r="D14757" i="50"/>
  <c r="C14757" i="50"/>
  <c r="B14757" i="50"/>
  <c r="D14756" i="50"/>
  <c r="C14756" i="50"/>
  <c r="B14756" i="50"/>
  <c r="D14755" i="50"/>
  <c r="C14755" i="50"/>
  <c r="B14755" i="50"/>
  <c r="D14754" i="50"/>
  <c r="C14754" i="50"/>
  <c r="B14754" i="50"/>
  <c r="D14753" i="50"/>
  <c r="C14753" i="50"/>
  <c r="B14753" i="50"/>
  <c r="D14752" i="50"/>
  <c r="C14752" i="50"/>
  <c r="B14752" i="50"/>
  <c r="D14751" i="50"/>
  <c r="C14751" i="50"/>
  <c r="B14751" i="50"/>
  <c r="D14750" i="50"/>
  <c r="C14750" i="50"/>
  <c r="B14750" i="50"/>
  <c r="D14749" i="50"/>
  <c r="C14749" i="50"/>
  <c r="B14749" i="50"/>
  <c r="D14748" i="50"/>
  <c r="C14748" i="50"/>
  <c r="B14748" i="50"/>
  <c r="D14747" i="50"/>
  <c r="C14747" i="50"/>
  <c r="B14747" i="50"/>
  <c r="D14746" i="50"/>
  <c r="C14746" i="50"/>
  <c r="B14746" i="50"/>
  <c r="D14745" i="50"/>
  <c r="C14745" i="50"/>
  <c r="B14745" i="50"/>
  <c r="D14744" i="50"/>
  <c r="C14744" i="50"/>
  <c r="B14744" i="50"/>
  <c r="D14743" i="50"/>
  <c r="C14743" i="50"/>
  <c r="B14743" i="50"/>
  <c r="D14742" i="50"/>
  <c r="C14742" i="50"/>
  <c r="B14742" i="50"/>
  <c r="D14741" i="50"/>
  <c r="C14741" i="50"/>
  <c r="B14741" i="50"/>
  <c r="D14740" i="50"/>
  <c r="C14740" i="50"/>
  <c r="B14740" i="50"/>
  <c r="D14739" i="50"/>
  <c r="C14739" i="50"/>
  <c r="B14739" i="50"/>
  <c r="D14738" i="50"/>
  <c r="C14738" i="50"/>
  <c r="B14738" i="50"/>
  <c r="D14737" i="50"/>
  <c r="C14737" i="50"/>
  <c r="B14737" i="50"/>
  <c r="D14736" i="50"/>
  <c r="C14736" i="50"/>
  <c r="B14736" i="50"/>
  <c r="D14735" i="50"/>
  <c r="C14735" i="50"/>
  <c r="B14735" i="50"/>
  <c r="D14734" i="50"/>
  <c r="C14734" i="50"/>
  <c r="B14734" i="50"/>
  <c r="D14733" i="50"/>
  <c r="C14733" i="50"/>
  <c r="B14733" i="50"/>
  <c r="D14732" i="50"/>
  <c r="C14732" i="50"/>
  <c r="B14732" i="50"/>
  <c r="D14731" i="50"/>
  <c r="C14731" i="50"/>
  <c r="B14731" i="50"/>
  <c r="D14730" i="50"/>
  <c r="C14730" i="50"/>
  <c r="B14730" i="50"/>
  <c r="D14729" i="50"/>
  <c r="C14729" i="50"/>
  <c r="B14729" i="50"/>
  <c r="D14728" i="50"/>
  <c r="C14728" i="50"/>
  <c r="B14728" i="50"/>
  <c r="D14727" i="50"/>
  <c r="C14727" i="50"/>
  <c r="B14727" i="50"/>
  <c r="D14726" i="50"/>
  <c r="C14726" i="50"/>
  <c r="B14726" i="50"/>
  <c r="D14725" i="50"/>
  <c r="C14725" i="50"/>
  <c r="B14725" i="50"/>
  <c r="D14724" i="50"/>
  <c r="C14724" i="50"/>
  <c r="B14724" i="50"/>
  <c r="D14723" i="50"/>
  <c r="C14723" i="50"/>
  <c r="B14723" i="50"/>
  <c r="D14722" i="50"/>
  <c r="C14722" i="50"/>
  <c r="B14722" i="50"/>
  <c r="D14721" i="50"/>
  <c r="C14721" i="50"/>
  <c r="B14721" i="50"/>
  <c r="D14720" i="50"/>
  <c r="C14720" i="50"/>
  <c r="B14720" i="50"/>
  <c r="D14719" i="50"/>
  <c r="C14719" i="50"/>
  <c r="B14719" i="50"/>
  <c r="D14718" i="50"/>
  <c r="C14718" i="50"/>
  <c r="B14718" i="50"/>
  <c r="D14717" i="50"/>
  <c r="C14717" i="50"/>
  <c r="B14717" i="50"/>
  <c r="D14716" i="50"/>
  <c r="C14716" i="50"/>
  <c r="B14716" i="50"/>
  <c r="D14715" i="50"/>
  <c r="C14715" i="50"/>
  <c r="B14715" i="50"/>
  <c r="D14714" i="50"/>
  <c r="C14714" i="50"/>
  <c r="B14714" i="50"/>
  <c r="D14713" i="50"/>
  <c r="C14713" i="50"/>
  <c r="B14713" i="50"/>
  <c r="D14712" i="50"/>
  <c r="C14712" i="50"/>
  <c r="B14712" i="50"/>
  <c r="D14711" i="50"/>
  <c r="C14711" i="50"/>
  <c r="B14711" i="50"/>
  <c r="D14710" i="50"/>
  <c r="C14710" i="50"/>
  <c r="B14710" i="50"/>
  <c r="D14709" i="50"/>
  <c r="C14709" i="50"/>
  <c r="B14709" i="50"/>
  <c r="D14708" i="50"/>
  <c r="C14708" i="50"/>
  <c r="B14708" i="50"/>
  <c r="D14707" i="50"/>
  <c r="C14707" i="50"/>
  <c r="B14707" i="50"/>
  <c r="D14706" i="50"/>
  <c r="C14706" i="50"/>
  <c r="B14706" i="50"/>
  <c r="D14705" i="50"/>
  <c r="C14705" i="50"/>
  <c r="B14705" i="50"/>
  <c r="D14704" i="50"/>
  <c r="C14704" i="50"/>
  <c r="B14704" i="50"/>
  <c r="D14703" i="50"/>
  <c r="C14703" i="50"/>
  <c r="B14703" i="50"/>
  <c r="D14702" i="50"/>
  <c r="C14702" i="50"/>
  <c r="B14702" i="50"/>
  <c r="D14701" i="50"/>
  <c r="C14701" i="50"/>
  <c r="B14701" i="50"/>
  <c r="D14700" i="50"/>
  <c r="C14700" i="50"/>
  <c r="B14700" i="50"/>
  <c r="D14699" i="50"/>
  <c r="C14699" i="50"/>
  <c r="B14699" i="50"/>
  <c r="D14698" i="50"/>
  <c r="C14698" i="50"/>
  <c r="B14698" i="50"/>
  <c r="D14697" i="50"/>
  <c r="C14697" i="50"/>
  <c r="B14697" i="50"/>
  <c r="D14696" i="50"/>
  <c r="C14696" i="50"/>
  <c r="B14696" i="50"/>
  <c r="D14695" i="50"/>
  <c r="C14695" i="50"/>
  <c r="B14695" i="50"/>
  <c r="D14694" i="50"/>
  <c r="C14694" i="50"/>
  <c r="B14694" i="50"/>
  <c r="D14693" i="50"/>
  <c r="C14693" i="50"/>
  <c r="B14693" i="50"/>
  <c r="D14692" i="50"/>
  <c r="C14692" i="50"/>
  <c r="B14692" i="50"/>
  <c r="D14691" i="50"/>
  <c r="C14691" i="50"/>
  <c r="B14691" i="50"/>
  <c r="D14690" i="50"/>
  <c r="C14690" i="50"/>
  <c r="B14690" i="50"/>
  <c r="D14689" i="50"/>
  <c r="C14689" i="50"/>
  <c r="B14689" i="50"/>
  <c r="D14688" i="50"/>
  <c r="C14688" i="50"/>
  <c r="B14688" i="50"/>
  <c r="D14687" i="50"/>
  <c r="C14687" i="50"/>
  <c r="B14687" i="50"/>
  <c r="D14686" i="50"/>
  <c r="C14686" i="50"/>
  <c r="B14686" i="50"/>
  <c r="D14685" i="50"/>
  <c r="C14685" i="50"/>
  <c r="B14685" i="50"/>
  <c r="D14684" i="50"/>
  <c r="C14684" i="50"/>
  <c r="B14684" i="50"/>
  <c r="D14683" i="50"/>
  <c r="C14683" i="50"/>
  <c r="B14683" i="50"/>
  <c r="D14682" i="50"/>
  <c r="C14682" i="50"/>
  <c r="B14682" i="50"/>
  <c r="D14681" i="50"/>
  <c r="C14681" i="50"/>
  <c r="B14681" i="50"/>
  <c r="D14680" i="50"/>
  <c r="C14680" i="50"/>
  <c r="B14680" i="50"/>
  <c r="D14679" i="50"/>
  <c r="C14679" i="50"/>
  <c r="B14679" i="50"/>
  <c r="D14678" i="50"/>
  <c r="C14678" i="50"/>
  <c r="B14678" i="50"/>
  <c r="D14677" i="50"/>
  <c r="C14677" i="50"/>
  <c r="B14677" i="50"/>
  <c r="D14676" i="50"/>
  <c r="C14676" i="50"/>
  <c r="B14676" i="50"/>
  <c r="D14675" i="50"/>
  <c r="C14675" i="50"/>
  <c r="B14675" i="50"/>
  <c r="D14674" i="50"/>
  <c r="C14674" i="50"/>
  <c r="B14674" i="50"/>
  <c r="D14673" i="50"/>
  <c r="C14673" i="50"/>
  <c r="B14673" i="50"/>
  <c r="D14672" i="50"/>
  <c r="C14672" i="50"/>
  <c r="B14672" i="50"/>
  <c r="D14671" i="50"/>
  <c r="C14671" i="50"/>
  <c r="B14671" i="50"/>
  <c r="D14670" i="50"/>
  <c r="C14670" i="50"/>
  <c r="B14670" i="50"/>
  <c r="D14669" i="50"/>
  <c r="C14669" i="50"/>
  <c r="B14669" i="50"/>
  <c r="D14668" i="50"/>
  <c r="C14668" i="50"/>
  <c r="B14668" i="50"/>
  <c r="D14667" i="50"/>
  <c r="C14667" i="50"/>
  <c r="B14667" i="50"/>
  <c r="D14666" i="50"/>
  <c r="C14666" i="50"/>
  <c r="B14666" i="50"/>
  <c r="D14665" i="50"/>
  <c r="C14665" i="50"/>
  <c r="B14665" i="50"/>
  <c r="D14664" i="50"/>
  <c r="C14664" i="50"/>
  <c r="B14664" i="50"/>
  <c r="D14663" i="50"/>
  <c r="C14663" i="50"/>
  <c r="B14663" i="50"/>
  <c r="D14662" i="50"/>
  <c r="C14662" i="50"/>
  <c r="B14662" i="50"/>
  <c r="D14661" i="50"/>
  <c r="C14661" i="50"/>
  <c r="B14661" i="50"/>
  <c r="D14660" i="50"/>
  <c r="C14660" i="50"/>
  <c r="B14660" i="50"/>
  <c r="D14659" i="50"/>
  <c r="C14659" i="50"/>
  <c r="B14659" i="50"/>
  <c r="D14658" i="50"/>
  <c r="C14658" i="50"/>
  <c r="B14658" i="50"/>
  <c r="D14657" i="50"/>
  <c r="C14657" i="50"/>
  <c r="B14657" i="50"/>
  <c r="D14656" i="50"/>
  <c r="C14656" i="50"/>
  <c r="B14656" i="50"/>
  <c r="D14655" i="50"/>
  <c r="C14655" i="50"/>
  <c r="B14655" i="50"/>
  <c r="D14654" i="50"/>
  <c r="C14654" i="50"/>
  <c r="B14654" i="50"/>
  <c r="D14653" i="50"/>
  <c r="C14653" i="50"/>
  <c r="B14653" i="50"/>
  <c r="D14652" i="50"/>
  <c r="C14652" i="50"/>
  <c r="B14652" i="50"/>
  <c r="D14651" i="50"/>
  <c r="C14651" i="50"/>
  <c r="B14651" i="50"/>
  <c r="D14650" i="50"/>
  <c r="C14650" i="50"/>
  <c r="B14650" i="50"/>
  <c r="D14649" i="50"/>
  <c r="C14649" i="50"/>
  <c r="B14649" i="50"/>
  <c r="D14648" i="50"/>
  <c r="C14648" i="50"/>
  <c r="B14648" i="50"/>
  <c r="D14647" i="50"/>
  <c r="C14647" i="50"/>
  <c r="B14647" i="50"/>
  <c r="D14646" i="50"/>
  <c r="C14646" i="50"/>
  <c r="B14646" i="50"/>
  <c r="D14645" i="50"/>
  <c r="C14645" i="50"/>
  <c r="B14645" i="50"/>
  <c r="D14644" i="50"/>
  <c r="C14644" i="50"/>
  <c r="B14644" i="50"/>
  <c r="D14643" i="50"/>
  <c r="C14643" i="50"/>
  <c r="B14643" i="50"/>
  <c r="D14642" i="50"/>
  <c r="C14642" i="50"/>
  <c r="B14642" i="50"/>
  <c r="D14641" i="50"/>
  <c r="C14641" i="50"/>
  <c r="B14641" i="50"/>
  <c r="D14640" i="50"/>
  <c r="C14640" i="50"/>
  <c r="B14640" i="50"/>
  <c r="D14639" i="50"/>
  <c r="C14639" i="50"/>
  <c r="B14639" i="50"/>
  <c r="D14638" i="50"/>
  <c r="C14638" i="50"/>
  <c r="B14638" i="50"/>
  <c r="D14637" i="50"/>
  <c r="C14637" i="50"/>
  <c r="B14637" i="50"/>
  <c r="D14636" i="50"/>
  <c r="C14636" i="50"/>
  <c r="B14636" i="50"/>
  <c r="D14635" i="50"/>
  <c r="C14635" i="50"/>
  <c r="B14635" i="50"/>
  <c r="D14634" i="50"/>
  <c r="C14634" i="50"/>
  <c r="B14634" i="50"/>
  <c r="D14633" i="50"/>
  <c r="C14633" i="50"/>
  <c r="B14633" i="50"/>
  <c r="D14632" i="50"/>
  <c r="C14632" i="50"/>
  <c r="B14632" i="50"/>
  <c r="D14631" i="50"/>
  <c r="C14631" i="50"/>
  <c r="B14631" i="50"/>
  <c r="D14630" i="50"/>
  <c r="C14630" i="50"/>
  <c r="B14630" i="50"/>
  <c r="D14629" i="50"/>
  <c r="C14629" i="50"/>
  <c r="B14629" i="50"/>
  <c r="D14628" i="50"/>
  <c r="C14628" i="50"/>
  <c r="B14628" i="50"/>
  <c r="D14627" i="50"/>
  <c r="C14627" i="50"/>
  <c r="B14627" i="50"/>
  <c r="D14626" i="50"/>
  <c r="C14626" i="50"/>
  <c r="B14626" i="50"/>
  <c r="D14625" i="50"/>
  <c r="C14625" i="50"/>
  <c r="B14625" i="50"/>
  <c r="D14624" i="50"/>
  <c r="C14624" i="50"/>
  <c r="B14624" i="50"/>
  <c r="D14623" i="50"/>
  <c r="C14623" i="50"/>
  <c r="B14623" i="50"/>
  <c r="D14622" i="50"/>
  <c r="C14622" i="50"/>
  <c r="B14622" i="50"/>
  <c r="D14621" i="50"/>
  <c r="C14621" i="50"/>
  <c r="B14621" i="50"/>
  <c r="D14620" i="50"/>
  <c r="C14620" i="50"/>
  <c r="B14620" i="50"/>
  <c r="D14619" i="50"/>
  <c r="C14619" i="50"/>
  <c r="B14619" i="50"/>
  <c r="D14618" i="50"/>
  <c r="C14618" i="50"/>
  <c r="B14618" i="50"/>
  <c r="D14617" i="50"/>
  <c r="C14617" i="50"/>
  <c r="B14617" i="50"/>
  <c r="D14616" i="50"/>
  <c r="C14616" i="50"/>
  <c r="B14616" i="50"/>
  <c r="D14615" i="50"/>
  <c r="C14615" i="50"/>
  <c r="B14615" i="50"/>
  <c r="D14614" i="50"/>
  <c r="C14614" i="50"/>
  <c r="B14614" i="50"/>
  <c r="D14613" i="50"/>
  <c r="C14613" i="50"/>
  <c r="B14613" i="50"/>
  <c r="D14612" i="50"/>
  <c r="C14612" i="50"/>
  <c r="B14612" i="50"/>
  <c r="D14611" i="50"/>
  <c r="C14611" i="50"/>
  <c r="B14611" i="50"/>
  <c r="D14610" i="50"/>
  <c r="C14610" i="50"/>
  <c r="B14610" i="50"/>
  <c r="D14609" i="50"/>
  <c r="C14609" i="50"/>
  <c r="B14609" i="50"/>
  <c r="D14608" i="50"/>
  <c r="C14608" i="50"/>
  <c r="B14608" i="50"/>
  <c r="D14607" i="50"/>
  <c r="C14607" i="50"/>
  <c r="B14607" i="50"/>
  <c r="D14606" i="50"/>
  <c r="C14606" i="50"/>
  <c r="B14606" i="50"/>
  <c r="D14605" i="50"/>
  <c r="C14605" i="50"/>
  <c r="B14605" i="50"/>
  <c r="D14604" i="50"/>
  <c r="C14604" i="50"/>
  <c r="B14604" i="50"/>
  <c r="D14603" i="50"/>
  <c r="C14603" i="50"/>
  <c r="B14603" i="50"/>
  <c r="D14602" i="50"/>
  <c r="C14602" i="50"/>
  <c r="B14602" i="50"/>
  <c r="D14601" i="50"/>
  <c r="C14601" i="50"/>
  <c r="B14601" i="50"/>
  <c r="D14600" i="50"/>
  <c r="C14600" i="50"/>
  <c r="B14600" i="50"/>
  <c r="D14599" i="50"/>
  <c r="C14599" i="50"/>
  <c r="B14599" i="50"/>
  <c r="D14598" i="50"/>
  <c r="C14598" i="50"/>
  <c r="B14598" i="50"/>
  <c r="D14597" i="50"/>
  <c r="C14597" i="50"/>
  <c r="B14597" i="50"/>
  <c r="D14596" i="50"/>
  <c r="C14596" i="50"/>
  <c r="B14596" i="50"/>
  <c r="D14595" i="50"/>
  <c r="C14595" i="50"/>
  <c r="B14595" i="50"/>
  <c r="D14594" i="50"/>
  <c r="C14594" i="50"/>
  <c r="B14594" i="50"/>
  <c r="D14593" i="50"/>
  <c r="C14593" i="50"/>
  <c r="B14593" i="50"/>
  <c r="D14592" i="50"/>
  <c r="C14592" i="50"/>
  <c r="B14592" i="50"/>
  <c r="D14591" i="50"/>
  <c r="C14591" i="50"/>
  <c r="B14591" i="50"/>
  <c r="D14590" i="50"/>
  <c r="C14590" i="50"/>
  <c r="B14590" i="50"/>
  <c r="D14589" i="50"/>
  <c r="C14589" i="50"/>
  <c r="B14589" i="50"/>
  <c r="D14588" i="50"/>
  <c r="C14588" i="50"/>
  <c r="B14588" i="50"/>
  <c r="D14587" i="50"/>
  <c r="C14587" i="50"/>
  <c r="B14587" i="50"/>
  <c r="D14586" i="50"/>
  <c r="C14586" i="50"/>
  <c r="B14586" i="50"/>
  <c r="D14585" i="50"/>
  <c r="C14585" i="50"/>
  <c r="B14585" i="50"/>
  <c r="D14584" i="50"/>
  <c r="C14584" i="50"/>
  <c r="B14584" i="50"/>
  <c r="D14583" i="50"/>
  <c r="C14583" i="50"/>
  <c r="B14583" i="50"/>
  <c r="D14582" i="50"/>
  <c r="C14582" i="50"/>
  <c r="B14582" i="50"/>
  <c r="D14581" i="50"/>
  <c r="C14581" i="50"/>
  <c r="B14581" i="50"/>
  <c r="D14580" i="50"/>
  <c r="C14580" i="50"/>
  <c r="B14580" i="50"/>
  <c r="D14579" i="50"/>
  <c r="C14579" i="50"/>
  <c r="B14579" i="50"/>
  <c r="D14578" i="50"/>
  <c r="C14578" i="50"/>
  <c r="B14578" i="50"/>
  <c r="D14577" i="50"/>
  <c r="C14577" i="50"/>
  <c r="B14577" i="50"/>
  <c r="D14576" i="50"/>
  <c r="C14576" i="50"/>
  <c r="B14576" i="50"/>
  <c r="D14575" i="50"/>
  <c r="C14575" i="50"/>
  <c r="B14575" i="50"/>
  <c r="D14574" i="50"/>
  <c r="C14574" i="50"/>
  <c r="B14574" i="50"/>
  <c r="D14573" i="50"/>
  <c r="C14573" i="50"/>
  <c r="B14573" i="50"/>
  <c r="D14572" i="50"/>
  <c r="C14572" i="50"/>
  <c r="B14572" i="50"/>
  <c r="D14571" i="50"/>
  <c r="C14571" i="50"/>
  <c r="B14571" i="50"/>
  <c r="D14570" i="50"/>
  <c r="C14570" i="50"/>
  <c r="B14570" i="50"/>
  <c r="D14569" i="50"/>
  <c r="C14569" i="50"/>
  <c r="B14569" i="50"/>
  <c r="D14568" i="50"/>
  <c r="C14568" i="50"/>
  <c r="B14568" i="50"/>
  <c r="D14567" i="50"/>
  <c r="C14567" i="50"/>
  <c r="B14567" i="50"/>
  <c r="D14566" i="50"/>
  <c r="C14566" i="50"/>
  <c r="B14566" i="50"/>
  <c r="D14565" i="50"/>
  <c r="C14565" i="50"/>
  <c r="B14565" i="50"/>
  <c r="D14564" i="50"/>
  <c r="C14564" i="50"/>
  <c r="B14564" i="50"/>
  <c r="D14563" i="50"/>
  <c r="C14563" i="50"/>
  <c r="B14563" i="50"/>
  <c r="D14562" i="50"/>
  <c r="C14562" i="50"/>
  <c r="B14562" i="50"/>
  <c r="D14561" i="50"/>
  <c r="C14561" i="50"/>
  <c r="B14561" i="50"/>
  <c r="D14560" i="50"/>
  <c r="C14560" i="50"/>
  <c r="B14560" i="50"/>
  <c r="D14559" i="50"/>
  <c r="C14559" i="50"/>
  <c r="B14559" i="50"/>
  <c r="D14558" i="50"/>
  <c r="C14558" i="50"/>
  <c r="B14558" i="50"/>
  <c r="D14557" i="50"/>
  <c r="C14557" i="50"/>
  <c r="B14557" i="50"/>
  <c r="D14556" i="50"/>
  <c r="C14556" i="50"/>
  <c r="B14556" i="50"/>
  <c r="D14555" i="50"/>
  <c r="C14555" i="50"/>
  <c r="B14555" i="50"/>
  <c r="D14554" i="50"/>
  <c r="C14554" i="50"/>
  <c r="B14554" i="50"/>
  <c r="D14553" i="50"/>
  <c r="C14553" i="50"/>
  <c r="B14553" i="50"/>
  <c r="D14552" i="50"/>
  <c r="C14552" i="50"/>
  <c r="B14552" i="50"/>
  <c r="D14551" i="50"/>
  <c r="C14551" i="50"/>
  <c r="B14551" i="50"/>
  <c r="D14550" i="50"/>
  <c r="C14550" i="50"/>
  <c r="B14550" i="50"/>
  <c r="D14549" i="50"/>
  <c r="C14549" i="50"/>
  <c r="B14549" i="50"/>
  <c r="D14548" i="50"/>
  <c r="C14548" i="50"/>
  <c r="B14548" i="50"/>
  <c r="D14547" i="50"/>
  <c r="C14547" i="50"/>
  <c r="B14547" i="50"/>
  <c r="D14546" i="50"/>
  <c r="C14546" i="50"/>
  <c r="B14546" i="50"/>
  <c r="D14545" i="50"/>
  <c r="C14545" i="50"/>
  <c r="B14545" i="50"/>
  <c r="D14544" i="50"/>
  <c r="C14544" i="50"/>
  <c r="B14544" i="50"/>
  <c r="D14543" i="50"/>
  <c r="C14543" i="50"/>
  <c r="B14543" i="50"/>
  <c r="D14542" i="50"/>
  <c r="C14542" i="50"/>
  <c r="B14542" i="50"/>
  <c r="D14541" i="50"/>
  <c r="C14541" i="50"/>
  <c r="B14541" i="50"/>
  <c r="D14540" i="50"/>
  <c r="C14540" i="50"/>
  <c r="B14540" i="50"/>
  <c r="D14539" i="50"/>
  <c r="C14539" i="50"/>
  <c r="B14539" i="50"/>
  <c r="D14538" i="50"/>
  <c r="C14538" i="50"/>
  <c r="B14538" i="50"/>
  <c r="D14537" i="50"/>
  <c r="C14537" i="50"/>
  <c r="B14537" i="50"/>
  <c r="D14536" i="50"/>
  <c r="C14536" i="50"/>
  <c r="B14536" i="50"/>
  <c r="D14535" i="50"/>
  <c r="C14535" i="50"/>
  <c r="B14535" i="50"/>
  <c r="D14534" i="50"/>
  <c r="C14534" i="50"/>
  <c r="B14534" i="50"/>
  <c r="D14533" i="50"/>
  <c r="C14533" i="50"/>
  <c r="B14533" i="50"/>
  <c r="D14532" i="50"/>
  <c r="C14532" i="50"/>
  <c r="B14532" i="50"/>
  <c r="D14531" i="50"/>
  <c r="C14531" i="50"/>
  <c r="B14531" i="50"/>
  <c r="D14530" i="50"/>
  <c r="C14530" i="50"/>
  <c r="B14530" i="50"/>
  <c r="D14529" i="50"/>
  <c r="C14529" i="50"/>
  <c r="B14529" i="50"/>
  <c r="D14528" i="50"/>
  <c r="C14528" i="50"/>
  <c r="B14528" i="50"/>
  <c r="D14527" i="50"/>
  <c r="C14527" i="50"/>
  <c r="B14527" i="50"/>
  <c r="D14526" i="50"/>
  <c r="C14526" i="50"/>
  <c r="B14526" i="50"/>
  <c r="D14525" i="50"/>
  <c r="C14525" i="50"/>
  <c r="B14525" i="50"/>
  <c r="D14524" i="50"/>
  <c r="C14524" i="50"/>
  <c r="B14524" i="50"/>
  <c r="D14523" i="50"/>
  <c r="C14523" i="50"/>
  <c r="B14523" i="50"/>
  <c r="D14522" i="50"/>
  <c r="C14522" i="50"/>
  <c r="B14522" i="50"/>
  <c r="D14521" i="50"/>
  <c r="C14521" i="50"/>
  <c r="B14521" i="50"/>
  <c r="D14520" i="50"/>
  <c r="C14520" i="50"/>
  <c r="B14520" i="50"/>
  <c r="D14519" i="50"/>
  <c r="C14519" i="50"/>
  <c r="B14519" i="50"/>
  <c r="D14518" i="50"/>
  <c r="C14518" i="50"/>
  <c r="B14518" i="50"/>
  <c r="D14517" i="50"/>
  <c r="C14517" i="50"/>
  <c r="B14517" i="50"/>
  <c r="D14516" i="50"/>
  <c r="C14516" i="50"/>
  <c r="B14516" i="50"/>
  <c r="D14515" i="50"/>
  <c r="C14515" i="50"/>
  <c r="B14515" i="50"/>
  <c r="D14514" i="50"/>
  <c r="C14514" i="50"/>
  <c r="B14514" i="50"/>
  <c r="D14513" i="50"/>
  <c r="C14513" i="50"/>
  <c r="B14513" i="50"/>
  <c r="D14512" i="50"/>
  <c r="C14512" i="50"/>
  <c r="B14512" i="50"/>
  <c r="D14511" i="50"/>
  <c r="C14511" i="50"/>
  <c r="B14511" i="50"/>
  <c r="D14510" i="50"/>
  <c r="C14510" i="50"/>
  <c r="B14510" i="50"/>
  <c r="D14509" i="50"/>
  <c r="C14509" i="50"/>
  <c r="B14509" i="50"/>
  <c r="D14508" i="50"/>
  <c r="C14508" i="50"/>
  <c r="B14508" i="50"/>
  <c r="D14507" i="50"/>
  <c r="C14507" i="50"/>
  <c r="B14507" i="50"/>
  <c r="D14506" i="50"/>
  <c r="C14506" i="50"/>
  <c r="B14506" i="50"/>
  <c r="D14505" i="50"/>
  <c r="C14505" i="50"/>
  <c r="B14505" i="50"/>
  <c r="D14504" i="50"/>
  <c r="C14504" i="50"/>
  <c r="B14504" i="50"/>
  <c r="D14503" i="50"/>
  <c r="C14503" i="50"/>
  <c r="B14503" i="50"/>
  <c r="D14502" i="50"/>
  <c r="C14502" i="50"/>
  <c r="B14502" i="50"/>
  <c r="D14501" i="50"/>
  <c r="C14501" i="50"/>
  <c r="B14501" i="50"/>
  <c r="D14500" i="50"/>
  <c r="C14500" i="50"/>
  <c r="B14500" i="50"/>
  <c r="D14499" i="50"/>
  <c r="C14499" i="50"/>
  <c r="B14499" i="50"/>
  <c r="D14498" i="50"/>
  <c r="C14498" i="50"/>
  <c r="B14498" i="50"/>
  <c r="D14497" i="50"/>
  <c r="C14497" i="50"/>
  <c r="B14497" i="50"/>
  <c r="D14496" i="50"/>
  <c r="C14496" i="50"/>
  <c r="B14496" i="50"/>
  <c r="D14495" i="50"/>
  <c r="C14495" i="50"/>
  <c r="B14495" i="50"/>
  <c r="D14494" i="50"/>
  <c r="C14494" i="50"/>
  <c r="B14494" i="50"/>
  <c r="D14493" i="50"/>
  <c r="C14493" i="50"/>
  <c r="B14493" i="50"/>
  <c r="D14492" i="50"/>
  <c r="C14492" i="50"/>
  <c r="B14492" i="50"/>
  <c r="D14491" i="50"/>
  <c r="C14491" i="50"/>
  <c r="B14491" i="50"/>
  <c r="D14490" i="50"/>
  <c r="C14490" i="50"/>
  <c r="B14490" i="50"/>
  <c r="D14489" i="50"/>
  <c r="C14489" i="50"/>
  <c r="B14489" i="50"/>
  <c r="D14488" i="50"/>
  <c r="C14488" i="50"/>
  <c r="B14488" i="50"/>
  <c r="D14487" i="50"/>
  <c r="C14487" i="50"/>
  <c r="B14487" i="50"/>
  <c r="D14486" i="50"/>
  <c r="C14486" i="50"/>
  <c r="B14486" i="50"/>
  <c r="D14485" i="50"/>
  <c r="C14485" i="50"/>
  <c r="B14485" i="50"/>
  <c r="D14484" i="50"/>
  <c r="C14484" i="50"/>
  <c r="B14484" i="50"/>
  <c r="D14483" i="50"/>
  <c r="C14483" i="50"/>
  <c r="B14483" i="50"/>
  <c r="D14482" i="50"/>
  <c r="C14482" i="50"/>
  <c r="B14482" i="50"/>
  <c r="D14481" i="50"/>
  <c r="C14481" i="50"/>
  <c r="B14481" i="50"/>
  <c r="D14480" i="50"/>
  <c r="C14480" i="50"/>
  <c r="B14480" i="50"/>
  <c r="D14479" i="50"/>
  <c r="C14479" i="50"/>
  <c r="B14479" i="50"/>
  <c r="D14478" i="50"/>
  <c r="C14478" i="50"/>
  <c r="B14478" i="50"/>
  <c r="D14477" i="50"/>
  <c r="C14477" i="50"/>
  <c r="B14477" i="50"/>
  <c r="D14476" i="50"/>
  <c r="C14476" i="50"/>
  <c r="B14476" i="50"/>
  <c r="D14475" i="50"/>
  <c r="C14475" i="50"/>
  <c r="B14475" i="50"/>
  <c r="D14474" i="50"/>
  <c r="C14474" i="50"/>
  <c r="B14474" i="50"/>
  <c r="D14473" i="50"/>
  <c r="C14473" i="50"/>
  <c r="B14473" i="50"/>
  <c r="D14472" i="50"/>
  <c r="C14472" i="50"/>
  <c r="B14472" i="50"/>
  <c r="D14471" i="50"/>
  <c r="C14471" i="50"/>
  <c r="B14471" i="50"/>
  <c r="D14470" i="50"/>
  <c r="C14470" i="50"/>
  <c r="B14470" i="50"/>
  <c r="D14469" i="50"/>
  <c r="C14469" i="50"/>
  <c r="B14469" i="50"/>
  <c r="D14468" i="50"/>
  <c r="C14468" i="50"/>
  <c r="B14468" i="50"/>
  <c r="D14467" i="50"/>
  <c r="C14467" i="50"/>
  <c r="B14467" i="50"/>
  <c r="D14466" i="50"/>
  <c r="C14466" i="50"/>
  <c r="B14466" i="50"/>
  <c r="D14465" i="50"/>
  <c r="C14465" i="50"/>
  <c r="B14465" i="50"/>
  <c r="D14464" i="50"/>
  <c r="C14464" i="50"/>
  <c r="B14464" i="50"/>
  <c r="D14463" i="50"/>
  <c r="C14463" i="50"/>
  <c r="B14463" i="50"/>
  <c r="D14462" i="50"/>
  <c r="C14462" i="50"/>
  <c r="B14462" i="50"/>
  <c r="D14461" i="50"/>
  <c r="C14461" i="50"/>
  <c r="B14461" i="50"/>
  <c r="D14460" i="50"/>
  <c r="C14460" i="50"/>
  <c r="B14460" i="50"/>
  <c r="D14459" i="50"/>
  <c r="C14459" i="50"/>
  <c r="B14459" i="50"/>
  <c r="D14458" i="50"/>
  <c r="C14458" i="50"/>
  <c r="B14458" i="50"/>
  <c r="D14457" i="50"/>
  <c r="C14457" i="50"/>
  <c r="B14457" i="50"/>
  <c r="D14456" i="50"/>
  <c r="C14456" i="50"/>
  <c r="B14456" i="50"/>
  <c r="D14455" i="50"/>
  <c r="C14455" i="50"/>
  <c r="B14455" i="50"/>
  <c r="D14454" i="50"/>
  <c r="C14454" i="50"/>
  <c r="B14454" i="50"/>
  <c r="D14453" i="50"/>
  <c r="C14453" i="50"/>
  <c r="B14453" i="50"/>
  <c r="D14452" i="50"/>
  <c r="C14452" i="50"/>
  <c r="B14452" i="50"/>
  <c r="D14451" i="50"/>
  <c r="C14451" i="50"/>
  <c r="B14451" i="50"/>
  <c r="D14450" i="50"/>
  <c r="C14450" i="50"/>
  <c r="B14450" i="50"/>
  <c r="D14449" i="50"/>
  <c r="C14449" i="50"/>
  <c r="B14449" i="50"/>
  <c r="D14448" i="50"/>
  <c r="C14448" i="50"/>
  <c r="B14448" i="50"/>
  <c r="D14447" i="50"/>
  <c r="C14447" i="50"/>
  <c r="B14447" i="50"/>
  <c r="D14446" i="50"/>
  <c r="C14446" i="50"/>
  <c r="B14446" i="50"/>
  <c r="D14445" i="50"/>
  <c r="C14445" i="50"/>
  <c r="B14445" i="50"/>
  <c r="D14444" i="50"/>
  <c r="C14444" i="50"/>
  <c r="B14444" i="50"/>
  <c r="D14443" i="50"/>
  <c r="C14443" i="50"/>
  <c r="B14443" i="50"/>
  <c r="D14442" i="50"/>
  <c r="C14442" i="50"/>
  <c r="B14442" i="50"/>
  <c r="D14441" i="50"/>
  <c r="C14441" i="50"/>
  <c r="B14441" i="50"/>
  <c r="D14440" i="50"/>
  <c r="C14440" i="50"/>
  <c r="B14440" i="50"/>
  <c r="D14439" i="50"/>
  <c r="C14439" i="50"/>
  <c r="B14439" i="50"/>
  <c r="D14438" i="50"/>
  <c r="C14438" i="50"/>
  <c r="B14438" i="50"/>
  <c r="D14437" i="50"/>
  <c r="C14437" i="50"/>
  <c r="B14437" i="50"/>
  <c r="D14436" i="50"/>
  <c r="C14436" i="50"/>
  <c r="B14436" i="50"/>
  <c r="D14435" i="50"/>
  <c r="C14435" i="50"/>
  <c r="B14435" i="50"/>
  <c r="D14434" i="50"/>
  <c r="C14434" i="50"/>
  <c r="B14434" i="50"/>
  <c r="D14433" i="50"/>
  <c r="C14433" i="50"/>
  <c r="B14433" i="50"/>
  <c r="D14432" i="50"/>
  <c r="C14432" i="50"/>
  <c r="B14432" i="50"/>
  <c r="D14431" i="50"/>
  <c r="C14431" i="50"/>
  <c r="B14431" i="50"/>
  <c r="D14430" i="50"/>
  <c r="C14430" i="50"/>
  <c r="B14430" i="50"/>
  <c r="D14429" i="50"/>
  <c r="C14429" i="50"/>
  <c r="B14429" i="50"/>
  <c r="D14428" i="50"/>
  <c r="C14428" i="50"/>
  <c r="B14428" i="50"/>
  <c r="D14427" i="50"/>
  <c r="C14427" i="50"/>
  <c r="B14427" i="50"/>
  <c r="D14426" i="50"/>
  <c r="C14426" i="50"/>
  <c r="B14426" i="50"/>
  <c r="D14425" i="50"/>
  <c r="C14425" i="50"/>
  <c r="B14425" i="50"/>
  <c r="D14424" i="50"/>
  <c r="C14424" i="50"/>
  <c r="B14424" i="50"/>
  <c r="D14423" i="50"/>
  <c r="C14423" i="50"/>
  <c r="B14423" i="50"/>
  <c r="D14422" i="50"/>
  <c r="C14422" i="50"/>
  <c r="B14422" i="50"/>
  <c r="D14421" i="50"/>
  <c r="C14421" i="50"/>
  <c r="B14421" i="50"/>
  <c r="D14420" i="50"/>
  <c r="C14420" i="50"/>
  <c r="B14420" i="50"/>
  <c r="D14419" i="50"/>
  <c r="C14419" i="50"/>
  <c r="B14419" i="50"/>
  <c r="D14418" i="50"/>
  <c r="C14418" i="50"/>
  <c r="B14418" i="50"/>
  <c r="D14417" i="50"/>
  <c r="C14417" i="50"/>
  <c r="B14417" i="50"/>
  <c r="D14416" i="50"/>
  <c r="C14416" i="50"/>
  <c r="B14416" i="50"/>
  <c r="D14415" i="50"/>
  <c r="C14415" i="50"/>
  <c r="B14415" i="50"/>
  <c r="D14414" i="50"/>
  <c r="C14414" i="50"/>
  <c r="B14414" i="50"/>
  <c r="D14413" i="50"/>
  <c r="C14413" i="50"/>
  <c r="B14413" i="50"/>
  <c r="D14412" i="50"/>
  <c r="C14412" i="50"/>
  <c r="B14412" i="50"/>
  <c r="D14411" i="50"/>
  <c r="C14411" i="50"/>
  <c r="B14411" i="50"/>
  <c r="D14410" i="50"/>
  <c r="C14410" i="50"/>
  <c r="B14410" i="50"/>
  <c r="D14409" i="50"/>
  <c r="C14409" i="50"/>
  <c r="B14409" i="50"/>
  <c r="D14408" i="50"/>
  <c r="C14408" i="50"/>
  <c r="B14408" i="50"/>
  <c r="D14407" i="50"/>
  <c r="C14407" i="50"/>
  <c r="B14407" i="50"/>
  <c r="D14406" i="50"/>
  <c r="C14406" i="50"/>
  <c r="B14406" i="50"/>
  <c r="D14405" i="50"/>
  <c r="C14405" i="50"/>
  <c r="B14405" i="50"/>
  <c r="D14404" i="50"/>
  <c r="C14404" i="50"/>
  <c r="B14404" i="50"/>
  <c r="D14403" i="50"/>
  <c r="C14403" i="50"/>
  <c r="B14403" i="50"/>
  <c r="D14402" i="50"/>
  <c r="C14402" i="50"/>
  <c r="B14402" i="50"/>
  <c r="D14401" i="50"/>
  <c r="C14401" i="50"/>
  <c r="B14401" i="50"/>
  <c r="D14400" i="50"/>
  <c r="C14400" i="50"/>
  <c r="B14400" i="50"/>
  <c r="D14399" i="50"/>
  <c r="C14399" i="50"/>
  <c r="B14399" i="50"/>
  <c r="D14398" i="50"/>
  <c r="C14398" i="50"/>
  <c r="B14398" i="50"/>
  <c r="D14397" i="50"/>
  <c r="C14397" i="50"/>
  <c r="B14397" i="50"/>
  <c r="D14396" i="50"/>
  <c r="C14396" i="50"/>
  <c r="B14396" i="50"/>
  <c r="D14395" i="50"/>
  <c r="C14395" i="50"/>
  <c r="B14395" i="50"/>
  <c r="D14394" i="50"/>
  <c r="C14394" i="50"/>
  <c r="B14394" i="50"/>
  <c r="D14393" i="50"/>
  <c r="C14393" i="50"/>
  <c r="B14393" i="50"/>
  <c r="D14392" i="50"/>
  <c r="C14392" i="50"/>
  <c r="B14392" i="50"/>
  <c r="D14391" i="50"/>
  <c r="C14391" i="50"/>
  <c r="B14391" i="50"/>
  <c r="D14390" i="50"/>
  <c r="C14390" i="50"/>
  <c r="B14390" i="50"/>
  <c r="D14389" i="50"/>
  <c r="C14389" i="50"/>
  <c r="B14389" i="50"/>
  <c r="D14388" i="50"/>
  <c r="C14388" i="50"/>
  <c r="B14388" i="50"/>
  <c r="D14387" i="50"/>
  <c r="C14387" i="50"/>
  <c r="B14387" i="50"/>
  <c r="D14386" i="50"/>
  <c r="C14386" i="50"/>
  <c r="B14386" i="50"/>
  <c r="D14385" i="50"/>
  <c r="C14385" i="50"/>
  <c r="B14385" i="50"/>
  <c r="D14384" i="50"/>
  <c r="C14384" i="50"/>
  <c r="B14384" i="50"/>
  <c r="D14383" i="50"/>
  <c r="C14383" i="50"/>
  <c r="B14383" i="50"/>
  <c r="D14382" i="50"/>
  <c r="C14382" i="50"/>
  <c r="B14382" i="50"/>
  <c r="D14381" i="50"/>
  <c r="C14381" i="50"/>
  <c r="B14381" i="50"/>
  <c r="D14380" i="50"/>
  <c r="C14380" i="50"/>
  <c r="B14380" i="50"/>
  <c r="D14379" i="50"/>
  <c r="C14379" i="50"/>
  <c r="B14379" i="50"/>
  <c r="D14378" i="50"/>
  <c r="C14378" i="50"/>
  <c r="B14378" i="50"/>
  <c r="D14377" i="50"/>
  <c r="C14377" i="50"/>
  <c r="B14377" i="50"/>
  <c r="D14376" i="50"/>
  <c r="C14376" i="50"/>
  <c r="B14376" i="50"/>
  <c r="D14375" i="50"/>
  <c r="C14375" i="50"/>
  <c r="B14375" i="50"/>
  <c r="D14374" i="50"/>
  <c r="C14374" i="50"/>
  <c r="B14374" i="50"/>
  <c r="D14373" i="50"/>
  <c r="C14373" i="50"/>
  <c r="B14373" i="50"/>
  <c r="D14372" i="50"/>
  <c r="C14372" i="50"/>
  <c r="B14372" i="50"/>
  <c r="D14371" i="50"/>
  <c r="C14371" i="50"/>
  <c r="B14371" i="50"/>
  <c r="D14370" i="50"/>
  <c r="C14370" i="50"/>
  <c r="B14370" i="50"/>
  <c r="D14369" i="50"/>
  <c r="C14369" i="50"/>
  <c r="B14369" i="50"/>
  <c r="D14368" i="50"/>
  <c r="C14368" i="50"/>
  <c r="B14368" i="50"/>
  <c r="D14367" i="50"/>
  <c r="C14367" i="50"/>
  <c r="B14367" i="50"/>
  <c r="D14366" i="50"/>
  <c r="C14366" i="50"/>
  <c r="B14366" i="50"/>
  <c r="D14365" i="50"/>
  <c r="C14365" i="50"/>
  <c r="B14365" i="50"/>
  <c r="D14364" i="50"/>
  <c r="C14364" i="50"/>
  <c r="B14364" i="50"/>
  <c r="D14363" i="50"/>
  <c r="C14363" i="50"/>
  <c r="B14363" i="50"/>
  <c r="D14362" i="50"/>
  <c r="C14362" i="50"/>
  <c r="B14362" i="50"/>
  <c r="D14361" i="50"/>
  <c r="C14361" i="50"/>
  <c r="B14361" i="50"/>
  <c r="D14360" i="50"/>
  <c r="C14360" i="50"/>
  <c r="B14360" i="50"/>
  <c r="D14359" i="50"/>
  <c r="C14359" i="50"/>
  <c r="B14359" i="50"/>
  <c r="D14358" i="50"/>
  <c r="C14358" i="50"/>
  <c r="B14358" i="50"/>
  <c r="D14357" i="50"/>
  <c r="C14357" i="50"/>
  <c r="B14357" i="50"/>
  <c r="D14356" i="50"/>
  <c r="C14356" i="50"/>
  <c r="B14356" i="50"/>
  <c r="D14355" i="50"/>
  <c r="C14355" i="50"/>
  <c r="B14355" i="50"/>
  <c r="D14354" i="50"/>
  <c r="C14354" i="50"/>
  <c r="B14354" i="50"/>
  <c r="D14353" i="50"/>
  <c r="C14353" i="50"/>
  <c r="B14353" i="50"/>
  <c r="D14352" i="50"/>
  <c r="C14352" i="50"/>
  <c r="B14352" i="50"/>
  <c r="D14351" i="50"/>
  <c r="C14351" i="50"/>
  <c r="B14351" i="50"/>
  <c r="D14350" i="50"/>
  <c r="C14350" i="50"/>
  <c r="B14350" i="50"/>
  <c r="D14349" i="50"/>
  <c r="C14349" i="50"/>
  <c r="B14349" i="50"/>
  <c r="D14348" i="50"/>
  <c r="C14348" i="50"/>
  <c r="B14348" i="50"/>
  <c r="D14347" i="50"/>
  <c r="C14347" i="50"/>
  <c r="B14347" i="50"/>
  <c r="D14346" i="50"/>
  <c r="C14346" i="50"/>
  <c r="B14346" i="50"/>
  <c r="D14345" i="50"/>
  <c r="C14345" i="50"/>
  <c r="B14345" i="50"/>
  <c r="D14344" i="50"/>
  <c r="C14344" i="50"/>
  <c r="B14344" i="50"/>
  <c r="D14343" i="50"/>
  <c r="C14343" i="50"/>
  <c r="B14343" i="50"/>
  <c r="D14342" i="50"/>
  <c r="C14342" i="50"/>
  <c r="B14342" i="50"/>
  <c r="D14341" i="50"/>
  <c r="C14341" i="50"/>
  <c r="B14341" i="50"/>
  <c r="D14340" i="50"/>
  <c r="C14340" i="50"/>
  <c r="B14340" i="50"/>
  <c r="D14339" i="50"/>
  <c r="C14339" i="50"/>
  <c r="B14339" i="50"/>
  <c r="D14338" i="50"/>
  <c r="C14338" i="50"/>
  <c r="B14338" i="50"/>
  <c r="D14337" i="50"/>
  <c r="C14337" i="50"/>
  <c r="B14337" i="50"/>
  <c r="D14336" i="50"/>
  <c r="C14336" i="50"/>
  <c r="B14336" i="50"/>
  <c r="D14335" i="50"/>
  <c r="C14335" i="50"/>
  <c r="B14335" i="50"/>
  <c r="D14334" i="50"/>
  <c r="C14334" i="50"/>
  <c r="B14334" i="50"/>
  <c r="D14333" i="50"/>
  <c r="C14333" i="50"/>
  <c r="B14333" i="50"/>
  <c r="D14332" i="50"/>
  <c r="C14332" i="50"/>
  <c r="B14332" i="50"/>
  <c r="D14331" i="50"/>
  <c r="C14331" i="50"/>
  <c r="B14331" i="50"/>
  <c r="D14330" i="50"/>
  <c r="C14330" i="50"/>
  <c r="B14330" i="50"/>
  <c r="D14329" i="50"/>
  <c r="C14329" i="50"/>
  <c r="B14329" i="50"/>
  <c r="D14328" i="50"/>
  <c r="C14328" i="50"/>
  <c r="B14328" i="50"/>
  <c r="D14327" i="50"/>
  <c r="C14327" i="50"/>
  <c r="B14327" i="50"/>
  <c r="D14326" i="50"/>
  <c r="C14326" i="50"/>
  <c r="B14326" i="50"/>
  <c r="D14325" i="50"/>
  <c r="C14325" i="50"/>
  <c r="B14325" i="50"/>
  <c r="D14324" i="50"/>
  <c r="C14324" i="50"/>
  <c r="B14324" i="50"/>
  <c r="D14323" i="50"/>
  <c r="C14323" i="50"/>
  <c r="B14323" i="50"/>
  <c r="D14322" i="50"/>
  <c r="C14322" i="50"/>
  <c r="B14322" i="50"/>
  <c r="D14321" i="50"/>
  <c r="C14321" i="50"/>
  <c r="B14321" i="50"/>
  <c r="D14320" i="50"/>
  <c r="C14320" i="50"/>
  <c r="B14320" i="50"/>
  <c r="D14319" i="50"/>
  <c r="C14319" i="50"/>
  <c r="B14319" i="50"/>
  <c r="D14318" i="50"/>
  <c r="C14318" i="50"/>
  <c r="B14318" i="50"/>
  <c r="D14317" i="50"/>
  <c r="C14317" i="50"/>
  <c r="B14317" i="50"/>
  <c r="D14316" i="50"/>
  <c r="C14316" i="50"/>
  <c r="B14316" i="50"/>
  <c r="D14315" i="50"/>
  <c r="C14315" i="50"/>
  <c r="B14315" i="50"/>
  <c r="D14314" i="50"/>
  <c r="C14314" i="50"/>
  <c r="B14314" i="50"/>
  <c r="D14313" i="50"/>
  <c r="C14313" i="50"/>
  <c r="B14313" i="50"/>
  <c r="D14312" i="50"/>
  <c r="C14312" i="50"/>
  <c r="B14312" i="50"/>
  <c r="D14311" i="50"/>
  <c r="C14311" i="50"/>
  <c r="B14311" i="50"/>
  <c r="D14310" i="50"/>
  <c r="C14310" i="50"/>
  <c r="B14310" i="50"/>
  <c r="D14309" i="50"/>
  <c r="C14309" i="50"/>
  <c r="B14309" i="50"/>
  <c r="D14308" i="50"/>
  <c r="C14308" i="50"/>
  <c r="B14308" i="50"/>
  <c r="D14307" i="50"/>
  <c r="C14307" i="50"/>
  <c r="B14307" i="50"/>
  <c r="D14306" i="50"/>
  <c r="C14306" i="50"/>
  <c r="B14306" i="50"/>
  <c r="D14305" i="50"/>
  <c r="C14305" i="50"/>
  <c r="B14305" i="50"/>
  <c r="D14304" i="50"/>
  <c r="C14304" i="50"/>
  <c r="B14304" i="50"/>
  <c r="D14303" i="50"/>
  <c r="C14303" i="50"/>
  <c r="B14303" i="50"/>
  <c r="D14302" i="50"/>
  <c r="C14302" i="50"/>
  <c r="B14302" i="50"/>
  <c r="D14301" i="50"/>
  <c r="C14301" i="50"/>
  <c r="B14301" i="50"/>
  <c r="D14300" i="50"/>
  <c r="C14300" i="50"/>
  <c r="B14300" i="50"/>
  <c r="D14299" i="50"/>
  <c r="C14299" i="50"/>
  <c r="B14299" i="50"/>
  <c r="D14298" i="50"/>
  <c r="C14298" i="50"/>
  <c r="B14298" i="50"/>
  <c r="D14297" i="50"/>
  <c r="C14297" i="50"/>
  <c r="B14297" i="50"/>
  <c r="D14296" i="50"/>
  <c r="C14296" i="50"/>
  <c r="B14296" i="50"/>
  <c r="D14295" i="50"/>
  <c r="C14295" i="50"/>
  <c r="B14295" i="50"/>
  <c r="D14294" i="50"/>
  <c r="C14294" i="50"/>
  <c r="B14294" i="50"/>
  <c r="D14293" i="50"/>
  <c r="C14293" i="50"/>
  <c r="B14293" i="50"/>
  <c r="D14292" i="50"/>
  <c r="C14292" i="50"/>
  <c r="B14292" i="50"/>
  <c r="D14291" i="50"/>
  <c r="C14291" i="50"/>
  <c r="B14291" i="50"/>
  <c r="D14290" i="50"/>
  <c r="C14290" i="50"/>
  <c r="B14290" i="50"/>
  <c r="D14289" i="50"/>
  <c r="C14289" i="50"/>
  <c r="B14289" i="50"/>
  <c r="D14288" i="50"/>
  <c r="C14288" i="50"/>
  <c r="B14288" i="50"/>
  <c r="D14287" i="50"/>
  <c r="C14287" i="50"/>
  <c r="B14287" i="50"/>
  <c r="D14286" i="50"/>
  <c r="C14286" i="50"/>
  <c r="B14286" i="50"/>
  <c r="D14285" i="50"/>
  <c r="C14285" i="50"/>
  <c r="B14285" i="50"/>
  <c r="D14284" i="50"/>
  <c r="C14284" i="50"/>
  <c r="B14284" i="50"/>
  <c r="D14283" i="50"/>
  <c r="C14283" i="50"/>
  <c r="B14283" i="50"/>
  <c r="D14282" i="50"/>
  <c r="C14282" i="50"/>
  <c r="B14282" i="50"/>
  <c r="D14281" i="50"/>
  <c r="C14281" i="50"/>
  <c r="B14281" i="50"/>
  <c r="D14280" i="50"/>
  <c r="C14280" i="50"/>
  <c r="B14280" i="50"/>
  <c r="D14279" i="50"/>
  <c r="C14279" i="50"/>
  <c r="B14279" i="50"/>
  <c r="D14278" i="50"/>
  <c r="C14278" i="50"/>
  <c r="B14278" i="50"/>
  <c r="D14277" i="50"/>
  <c r="C14277" i="50"/>
  <c r="B14277" i="50"/>
  <c r="D14276" i="50"/>
  <c r="C14276" i="50"/>
  <c r="B14276" i="50"/>
  <c r="D14275" i="50"/>
  <c r="C14275" i="50"/>
  <c r="B14275" i="50"/>
  <c r="D14274" i="50"/>
  <c r="C14274" i="50"/>
  <c r="B14274" i="50"/>
  <c r="D14273" i="50"/>
  <c r="C14273" i="50"/>
  <c r="B14273" i="50"/>
  <c r="D14272" i="50"/>
  <c r="C14272" i="50"/>
  <c r="B14272" i="50"/>
  <c r="D14271" i="50"/>
  <c r="C14271" i="50"/>
  <c r="B14271" i="50"/>
  <c r="D14270" i="50"/>
  <c r="C14270" i="50"/>
  <c r="B14270" i="50"/>
  <c r="D14269" i="50"/>
  <c r="C14269" i="50"/>
  <c r="B14269" i="50"/>
  <c r="D14268" i="50"/>
  <c r="C14268" i="50"/>
  <c r="B14268" i="50"/>
  <c r="D14267" i="50"/>
  <c r="C14267" i="50"/>
  <c r="B14267" i="50"/>
  <c r="D14266" i="50"/>
  <c r="C14266" i="50"/>
  <c r="B14266" i="50"/>
  <c r="D14265" i="50"/>
  <c r="C14265" i="50"/>
  <c r="B14265" i="50"/>
  <c r="D14264" i="50"/>
  <c r="C14264" i="50"/>
  <c r="B14264" i="50"/>
  <c r="D14263" i="50"/>
  <c r="C14263" i="50"/>
  <c r="B14263" i="50"/>
  <c r="D14262" i="50"/>
  <c r="C14262" i="50"/>
  <c r="B14262" i="50"/>
  <c r="D14261" i="50"/>
  <c r="C14261" i="50"/>
  <c r="B14261" i="50"/>
  <c r="D14260" i="50"/>
  <c r="C14260" i="50"/>
  <c r="B14260" i="50"/>
  <c r="D14259" i="50"/>
  <c r="C14259" i="50"/>
  <c r="B14259" i="50"/>
  <c r="D14258" i="50"/>
  <c r="C14258" i="50"/>
  <c r="B14258" i="50"/>
  <c r="D14257" i="50"/>
  <c r="C14257" i="50"/>
  <c r="B14257" i="50"/>
  <c r="D14256" i="50"/>
  <c r="C14256" i="50"/>
  <c r="B14256" i="50"/>
  <c r="D14255" i="50"/>
  <c r="C14255" i="50"/>
  <c r="B14255" i="50"/>
  <c r="D14254" i="50"/>
  <c r="C14254" i="50"/>
  <c r="B14254" i="50"/>
  <c r="D14253" i="50"/>
  <c r="C14253" i="50"/>
  <c r="B14253" i="50"/>
  <c r="D14252" i="50"/>
  <c r="C14252" i="50"/>
  <c r="B14252" i="50"/>
  <c r="D14251" i="50"/>
  <c r="C14251" i="50"/>
  <c r="B14251" i="50"/>
  <c r="D14250" i="50"/>
  <c r="C14250" i="50"/>
  <c r="B14250" i="50"/>
  <c r="D14249" i="50"/>
  <c r="C14249" i="50"/>
  <c r="B14249" i="50"/>
  <c r="D14248" i="50"/>
  <c r="C14248" i="50"/>
  <c r="B14248" i="50"/>
  <c r="D14247" i="50"/>
  <c r="C14247" i="50"/>
  <c r="B14247" i="50"/>
  <c r="D14246" i="50"/>
  <c r="C14246" i="50"/>
  <c r="B14246" i="50"/>
  <c r="D14245" i="50"/>
  <c r="C14245" i="50"/>
  <c r="B14245" i="50"/>
  <c r="D14244" i="50"/>
  <c r="C14244" i="50"/>
  <c r="B14244" i="50"/>
  <c r="D14243" i="50"/>
  <c r="C14243" i="50"/>
  <c r="B14243" i="50"/>
  <c r="D14242" i="50"/>
  <c r="C14242" i="50"/>
  <c r="B14242" i="50"/>
  <c r="D14241" i="50"/>
  <c r="C14241" i="50"/>
  <c r="B14241" i="50"/>
  <c r="D14240" i="50"/>
  <c r="C14240" i="50"/>
  <c r="B14240" i="50"/>
  <c r="D14239" i="50"/>
  <c r="C14239" i="50"/>
  <c r="B14239" i="50"/>
  <c r="D14238" i="50"/>
  <c r="C14238" i="50"/>
  <c r="B14238" i="50"/>
  <c r="D14237" i="50"/>
  <c r="C14237" i="50"/>
  <c r="B14237" i="50"/>
  <c r="D14236" i="50"/>
  <c r="C14236" i="50"/>
  <c r="B14236" i="50"/>
  <c r="D14235" i="50"/>
  <c r="C14235" i="50"/>
  <c r="B14235" i="50"/>
  <c r="D14234" i="50"/>
  <c r="C14234" i="50"/>
  <c r="B14234" i="50"/>
  <c r="D14233" i="50"/>
  <c r="C14233" i="50"/>
  <c r="B14233" i="50"/>
  <c r="D14232" i="50"/>
  <c r="C14232" i="50"/>
  <c r="B14232" i="50"/>
  <c r="D14231" i="50"/>
  <c r="C14231" i="50"/>
  <c r="B14231" i="50"/>
  <c r="D14230" i="50"/>
  <c r="C14230" i="50"/>
  <c r="B14230" i="50"/>
  <c r="D14229" i="50"/>
  <c r="C14229" i="50"/>
  <c r="B14229" i="50"/>
  <c r="D14228" i="50"/>
  <c r="C14228" i="50"/>
  <c r="B14228" i="50"/>
  <c r="D14227" i="50"/>
  <c r="C14227" i="50"/>
  <c r="B14227" i="50"/>
  <c r="D14226" i="50"/>
  <c r="C14226" i="50"/>
  <c r="B14226" i="50"/>
  <c r="D14225" i="50"/>
  <c r="C14225" i="50"/>
  <c r="B14225" i="50"/>
  <c r="D14224" i="50"/>
  <c r="C14224" i="50"/>
  <c r="B14224" i="50"/>
  <c r="D14223" i="50"/>
  <c r="C14223" i="50"/>
  <c r="B14223" i="50"/>
  <c r="D14222" i="50"/>
  <c r="C14222" i="50"/>
  <c r="B14222" i="50"/>
  <c r="D14221" i="50"/>
  <c r="C14221" i="50"/>
  <c r="B14221" i="50"/>
  <c r="D14220" i="50"/>
  <c r="C14220" i="50"/>
  <c r="B14220" i="50"/>
  <c r="D14219" i="50"/>
  <c r="C14219" i="50"/>
  <c r="B14219" i="50"/>
  <c r="D14218" i="50"/>
  <c r="C14218" i="50"/>
  <c r="B14218" i="50"/>
  <c r="D14217" i="50"/>
  <c r="C14217" i="50"/>
  <c r="B14217" i="50"/>
  <c r="D14216" i="50"/>
  <c r="C14216" i="50"/>
  <c r="B14216" i="50"/>
  <c r="D14215" i="50"/>
  <c r="C14215" i="50"/>
  <c r="B14215" i="50"/>
  <c r="D14214" i="50"/>
  <c r="C14214" i="50"/>
  <c r="B14214" i="50"/>
  <c r="D14213" i="50"/>
  <c r="C14213" i="50"/>
  <c r="B14213" i="50"/>
  <c r="D14212" i="50"/>
  <c r="C14212" i="50"/>
  <c r="B14212" i="50"/>
  <c r="D14211" i="50"/>
  <c r="C14211" i="50"/>
  <c r="B14211" i="50"/>
  <c r="D14210" i="50"/>
  <c r="C14210" i="50"/>
  <c r="B14210" i="50"/>
  <c r="D14209" i="50"/>
  <c r="C14209" i="50"/>
  <c r="B14209" i="50"/>
  <c r="D14208" i="50"/>
  <c r="C14208" i="50"/>
  <c r="B14208" i="50"/>
  <c r="D14207" i="50"/>
  <c r="C14207" i="50"/>
  <c r="B14207" i="50"/>
  <c r="D14206" i="50"/>
  <c r="C14206" i="50"/>
  <c r="B14206" i="50"/>
  <c r="D14205" i="50"/>
  <c r="C14205" i="50"/>
  <c r="B14205" i="50"/>
  <c r="D14204" i="50"/>
  <c r="C14204" i="50"/>
  <c r="B14204" i="50"/>
  <c r="D14203" i="50"/>
  <c r="C14203" i="50"/>
  <c r="B14203" i="50"/>
  <c r="D14202" i="50"/>
  <c r="C14202" i="50"/>
  <c r="B14202" i="50"/>
  <c r="D14201" i="50"/>
  <c r="C14201" i="50"/>
  <c r="B14201" i="50"/>
  <c r="D14200" i="50"/>
  <c r="C14200" i="50"/>
  <c r="B14200" i="50"/>
  <c r="D14199" i="50"/>
  <c r="C14199" i="50"/>
  <c r="B14199" i="50"/>
  <c r="D14198" i="50"/>
  <c r="C14198" i="50"/>
  <c r="B14198" i="50"/>
  <c r="D14197" i="50"/>
  <c r="C14197" i="50"/>
  <c r="B14197" i="50"/>
  <c r="D14196" i="50"/>
  <c r="C14196" i="50"/>
  <c r="B14196" i="50"/>
  <c r="D14195" i="50"/>
  <c r="C14195" i="50"/>
  <c r="B14195" i="50"/>
  <c r="D14194" i="50"/>
  <c r="C14194" i="50"/>
  <c r="B14194" i="50"/>
  <c r="D14193" i="50"/>
  <c r="C14193" i="50"/>
  <c r="B14193" i="50"/>
  <c r="D14192" i="50"/>
  <c r="C14192" i="50"/>
  <c r="B14192" i="50"/>
  <c r="D14191" i="50"/>
  <c r="C14191" i="50"/>
  <c r="B14191" i="50"/>
  <c r="D14190" i="50"/>
  <c r="C14190" i="50"/>
  <c r="B14190" i="50"/>
  <c r="D14189" i="50"/>
  <c r="C14189" i="50"/>
  <c r="B14189" i="50"/>
  <c r="D14188" i="50"/>
  <c r="C14188" i="50"/>
  <c r="B14188" i="50"/>
  <c r="D14187" i="50"/>
  <c r="C14187" i="50"/>
  <c r="B14187" i="50"/>
  <c r="D14186" i="50"/>
  <c r="C14186" i="50"/>
  <c r="B14186" i="50"/>
  <c r="D14185" i="50"/>
  <c r="C14185" i="50"/>
  <c r="B14185" i="50"/>
  <c r="D14184" i="50"/>
  <c r="C14184" i="50"/>
  <c r="B14184" i="50"/>
  <c r="D14183" i="50"/>
  <c r="C14183" i="50"/>
  <c r="B14183" i="50"/>
  <c r="D14182" i="50"/>
  <c r="C14182" i="50"/>
  <c r="B14182" i="50"/>
  <c r="D14181" i="50"/>
  <c r="C14181" i="50"/>
  <c r="B14181" i="50"/>
  <c r="D14180" i="50"/>
  <c r="C14180" i="50"/>
  <c r="B14180" i="50"/>
  <c r="D14179" i="50"/>
  <c r="C14179" i="50"/>
  <c r="B14179" i="50"/>
  <c r="D14178" i="50"/>
  <c r="C14178" i="50"/>
  <c r="B14178" i="50"/>
  <c r="D14177" i="50"/>
  <c r="C14177" i="50"/>
  <c r="B14177" i="50"/>
  <c r="D14176" i="50"/>
  <c r="C14176" i="50"/>
  <c r="B14176" i="50"/>
  <c r="D14175" i="50"/>
  <c r="C14175" i="50"/>
  <c r="B14175" i="50"/>
  <c r="D14174" i="50"/>
  <c r="C14174" i="50"/>
  <c r="B14174" i="50"/>
  <c r="D14173" i="50"/>
  <c r="C14173" i="50"/>
  <c r="B14173" i="50"/>
  <c r="D14172" i="50"/>
  <c r="C14172" i="50"/>
  <c r="B14172" i="50"/>
  <c r="D14171" i="50"/>
  <c r="C14171" i="50"/>
  <c r="B14171" i="50"/>
  <c r="D14170" i="50"/>
  <c r="C14170" i="50"/>
  <c r="B14170" i="50"/>
  <c r="D14169" i="50"/>
  <c r="C14169" i="50"/>
  <c r="B14169" i="50"/>
  <c r="D14168" i="50"/>
  <c r="C14168" i="50"/>
  <c r="B14168" i="50"/>
  <c r="D14167" i="50"/>
  <c r="C14167" i="50"/>
  <c r="B14167" i="50"/>
  <c r="D14166" i="50"/>
  <c r="C14166" i="50"/>
  <c r="B14166" i="50"/>
  <c r="D14165" i="50"/>
  <c r="C14165" i="50"/>
  <c r="B14165" i="50"/>
  <c r="D14164" i="50"/>
  <c r="C14164" i="50"/>
  <c r="B14164" i="50"/>
  <c r="D14163" i="50"/>
  <c r="C14163" i="50"/>
  <c r="B14163" i="50"/>
  <c r="D14162" i="50"/>
  <c r="C14162" i="50"/>
  <c r="B14162" i="50"/>
  <c r="D14161" i="50"/>
  <c r="C14161" i="50"/>
  <c r="B14161" i="50"/>
  <c r="D14160" i="50"/>
  <c r="C14160" i="50"/>
  <c r="B14160" i="50"/>
  <c r="D14159" i="50"/>
  <c r="C14159" i="50"/>
  <c r="B14159" i="50"/>
  <c r="D14158" i="50"/>
  <c r="C14158" i="50"/>
  <c r="B14158" i="50"/>
  <c r="D14157" i="50"/>
  <c r="C14157" i="50"/>
  <c r="B14157" i="50"/>
  <c r="D14156" i="50"/>
  <c r="C14156" i="50"/>
  <c r="B14156" i="50"/>
  <c r="D14155" i="50"/>
  <c r="C14155" i="50"/>
  <c r="B14155" i="50"/>
  <c r="D14154" i="50"/>
  <c r="C14154" i="50"/>
  <c r="B14154" i="50"/>
  <c r="D14153" i="50"/>
  <c r="C14153" i="50"/>
  <c r="B14153" i="50"/>
  <c r="D14152" i="50"/>
  <c r="C14152" i="50"/>
  <c r="B14152" i="50"/>
  <c r="D14151" i="50"/>
  <c r="C14151" i="50"/>
  <c r="B14151" i="50"/>
  <c r="D14150" i="50"/>
  <c r="C14150" i="50"/>
  <c r="B14150" i="50"/>
  <c r="D14149" i="50"/>
  <c r="C14149" i="50"/>
  <c r="B14149" i="50"/>
  <c r="D14148" i="50"/>
  <c r="C14148" i="50"/>
  <c r="B14148" i="50"/>
  <c r="D14147" i="50"/>
  <c r="C14147" i="50"/>
  <c r="B14147" i="50"/>
  <c r="D14146" i="50"/>
  <c r="C14146" i="50"/>
  <c r="B14146" i="50"/>
  <c r="D14145" i="50"/>
  <c r="C14145" i="50"/>
  <c r="B14145" i="50"/>
  <c r="D14144" i="50"/>
  <c r="C14144" i="50"/>
  <c r="B14144" i="50"/>
  <c r="D14143" i="50"/>
  <c r="C14143" i="50"/>
  <c r="B14143" i="50"/>
  <c r="D14142" i="50"/>
  <c r="C14142" i="50"/>
  <c r="B14142" i="50"/>
  <c r="D14141" i="50"/>
  <c r="C14141" i="50"/>
  <c r="B14141" i="50"/>
  <c r="D14140" i="50"/>
  <c r="C14140" i="50"/>
  <c r="B14140" i="50"/>
  <c r="D14139" i="50"/>
  <c r="C14139" i="50"/>
  <c r="B14139" i="50"/>
  <c r="D14138" i="50"/>
  <c r="C14138" i="50"/>
  <c r="B14138" i="50"/>
  <c r="D14137" i="50"/>
  <c r="C14137" i="50"/>
  <c r="B14137" i="50"/>
  <c r="D14136" i="50"/>
  <c r="C14136" i="50"/>
  <c r="B14136" i="50"/>
  <c r="D14135" i="50"/>
  <c r="C14135" i="50"/>
  <c r="B14135" i="50"/>
  <c r="D14134" i="50"/>
  <c r="C14134" i="50"/>
  <c r="B14134" i="50"/>
  <c r="D14133" i="50"/>
  <c r="C14133" i="50"/>
  <c r="B14133" i="50"/>
  <c r="D14132" i="50"/>
  <c r="C14132" i="50"/>
  <c r="B14132" i="50"/>
  <c r="D14131" i="50"/>
  <c r="C14131" i="50"/>
  <c r="B14131" i="50"/>
  <c r="D14130" i="50"/>
  <c r="C14130" i="50"/>
  <c r="B14130" i="50"/>
  <c r="D14129" i="50"/>
  <c r="C14129" i="50"/>
  <c r="B14129" i="50"/>
  <c r="D14128" i="50"/>
  <c r="C14128" i="50"/>
  <c r="B14128" i="50"/>
  <c r="D14127" i="50"/>
  <c r="C14127" i="50"/>
  <c r="B14127" i="50"/>
  <c r="D14126" i="50"/>
  <c r="C14126" i="50"/>
  <c r="B14126" i="50"/>
  <c r="D14125" i="50"/>
  <c r="C14125" i="50"/>
  <c r="B14125" i="50"/>
  <c r="D14124" i="50"/>
  <c r="C14124" i="50"/>
  <c r="B14124" i="50"/>
  <c r="D14123" i="50"/>
  <c r="C14123" i="50"/>
  <c r="B14123" i="50"/>
  <c r="D14122" i="50"/>
  <c r="C14122" i="50"/>
  <c r="B14122" i="50"/>
  <c r="D14121" i="50"/>
  <c r="C14121" i="50"/>
  <c r="B14121" i="50"/>
  <c r="D14120" i="50"/>
  <c r="C14120" i="50"/>
  <c r="B14120" i="50"/>
  <c r="D14119" i="50"/>
  <c r="C14119" i="50"/>
  <c r="B14119" i="50"/>
  <c r="D14118" i="50"/>
  <c r="C14118" i="50"/>
  <c r="B14118" i="50"/>
  <c r="D14117" i="50"/>
  <c r="C14117" i="50"/>
  <c r="B14117" i="50"/>
  <c r="D14116" i="50"/>
  <c r="C14116" i="50"/>
  <c r="B14116" i="50"/>
  <c r="D14115" i="50"/>
  <c r="C14115" i="50"/>
  <c r="B14115" i="50"/>
  <c r="D14114" i="50"/>
  <c r="C14114" i="50"/>
  <c r="B14114" i="50"/>
  <c r="D14113" i="50"/>
  <c r="C14113" i="50"/>
  <c r="B14113" i="50"/>
  <c r="D14112" i="50"/>
  <c r="C14112" i="50"/>
  <c r="B14112" i="50"/>
  <c r="D14111" i="50"/>
  <c r="C14111" i="50"/>
  <c r="B14111" i="50"/>
  <c r="D14110" i="50"/>
  <c r="C14110" i="50"/>
  <c r="B14110" i="50"/>
  <c r="D14109" i="50"/>
  <c r="C14109" i="50"/>
  <c r="B14109" i="50"/>
  <c r="D14108" i="50"/>
  <c r="C14108" i="50"/>
  <c r="B14108" i="50"/>
  <c r="D14107" i="50"/>
  <c r="C14107" i="50"/>
  <c r="B14107" i="50"/>
  <c r="D14106" i="50"/>
  <c r="C14106" i="50"/>
  <c r="B14106" i="50"/>
  <c r="D14105" i="50"/>
  <c r="C14105" i="50"/>
  <c r="B14105" i="50"/>
  <c r="D14104" i="50"/>
  <c r="C14104" i="50"/>
  <c r="B14104" i="50"/>
  <c r="D14103" i="50"/>
  <c r="C14103" i="50"/>
  <c r="B14103" i="50"/>
  <c r="D14102" i="50"/>
  <c r="C14102" i="50"/>
  <c r="B14102" i="50"/>
  <c r="D14101" i="50"/>
  <c r="C14101" i="50"/>
  <c r="B14101" i="50"/>
  <c r="D14100" i="50"/>
  <c r="C14100" i="50"/>
  <c r="B14100" i="50"/>
  <c r="D14099" i="50"/>
  <c r="C14099" i="50"/>
  <c r="B14099" i="50"/>
  <c r="D14098" i="50"/>
  <c r="C14098" i="50"/>
  <c r="B14098" i="50"/>
  <c r="D14097" i="50"/>
  <c r="C14097" i="50"/>
  <c r="B14097" i="50"/>
  <c r="D14096" i="50"/>
  <c r="C14096" i="50"/>
  <c r="B14096" i="50"/>
  <c r="D14095" i="50"/>
  <c r="C14095" i="50"/>
  <c r="B14095" i="50"/>
  <c r="D14094" i="50"/>
  <c r="C14094" i="50"/>
  <c r="B14094" i="50"/>
  <c r="D14093" i="50"/>
  <c r="C14093" i="50"/>
  <c r="B14093" i="50"/>
  <c r="D14092" i="50"/>
  <c r="C14092" i="50"/>
  <c r="B14092" i="50"/>
  <c r="D14091" i="50"/>
  <c r="C14091" i="50"/>
  <c r="B14091" i="50"/>
  <c r="D14090" i="50"/>
  <c r="C14090" i="50"/>
  <c r="B14090" i="50"/>
  <c r="D14089" i="50"/>
  <c r="C14089" i="50"/>
  <c r="B14089" i="50"/>
  <c r="D14088" i="50"/>
  <c r="C14088" i="50"/>
  <c r="B14088" i="50"/>
  <c r="D14087" i="50"/>
  <c r="C14087" i="50"/>
  <c r="B14087" i="50"/>
  <c r="D14086" i="50"/>
  <c r="C14086" i="50"/>
  <c r="B14086" i="50"/>
  <c r="D14085" i="50"/>
  <c r="C14085" i="50"/>
  <c r="B14085" i="50"/>
  <c r="D14084" i="50"/>
  <c r="C14084" i="50"/>
  <c r="B14084" i="50"/>
  <c r="D14083" i="50"/>
  <c r="C14083" i="50"/>
  <c r="B14083" i="50"/>
  <c r="D14082" i="50"/>
  <c r="C14082" i="50"/>
  <c r="B14082" i="50"/>
  <c r="D14081" i="50"/>
  <c r="C14081" i="50"/>
  <c r="B14081" i="50"/>
  <c r="D14080" i="50"/>
  <c r="C14080" i="50"/>
  <c r="B14080" i="50"/>
  <c r="D14079" i="50"/>
  <c r="C14079" i="50"/>
  <c r="B14079" i="50"/>
  <c r="D14078" i="50"/>
  <c r="C14078" i="50"/>
  <c r="B14078" i="50"/>
  <c r="D14077" i="50"/>
  <c r="C14077" i="50"/>
  <c r="B14077" i="50"/>
  <c r="D14076" i="50"/>
  <c r="C14076" i="50"/>
  <c r="B14076" i="50"/>
  <c r="D14075" i="50"/>
  <c r="C14075" i="50"/>
  <c r="B14075" i="50"/>
  <c r="D14074" i="50"/>
  <c r="C14074" i="50"/>
  <c r="B14074" i="50"/>
  <c r="D14073" i="50"/>
  <c r="C14073" i="50"/>
  <c r="B14073" i="50"/>
  <c r="D14072" i="50"/>
  <c r="C14072" i="50"/>
  <c r="B14072" i="50"/>
  <c r="D14071" i="50"/>
  <c r="C14071" i="50"/>
  <c r="B14071" i="50"/>
  <c r="D14070" i="50"/>
  <c r="C14070" i="50"/>
  <c r="B14070" i="50"/>
  <c r="D14069" i="50"/>
  <c r="C14069" i="50"/>
  <c r="B14069" i="50"/>
  <c r="D14068" i="50"/>
  <c r="C14068" i="50"/>
  <c r="B14068" i="50"/>
  <c r="D14067" i="50"/>
  <c r="C14067" i="50"/>
  <c r="B14067" i="50"/>
  <c r="D14066" i="50"/>
  <c r="C14066" i="50"/>
  <c r="B14066" i="50"/>
  <c r="D14065" i="50"/>
  <c r="C14065" i="50"/>
  <c r="B14065" i="50"/>
  <c r="D14064" i="50"/>
  <c r="C14064" i="50"/>
  <c r="B14064" i="50"/>
  <c r="D14063" i="50"/>
  <c r="C14063" i="50"/>
  <c r="B14063" i="50"/>
  <c r="D14062" i="50"/>
  <c r="C14062" i="50"/>
  <c r="B14062" i="50"/>
  <c r="D14061" i="50"/>
  <c r="C14061" i="50"/>
  <c r="B14061" i="50"/>
  <c r="D14060" i="50"/>
  <c r="C14060" i="50"/>
  <c r="B14060" i="50"/>
  <c r="D14059" i="50"/>
  <c r="C14059" i="50"/>
  <c r="B14059" i="50"/>
  <c r="D14058" i="50"/>
  <c r="C14058" i="50"/>
  <c r="B14058" i="50"/>
  <c r="D14057" i="50"/>
  <c r="C14057" i="50"/>
  <c r="B14057" i="50"/>
  <c r="D14056" i="50"/>
  <c r="C14056" i="50"/>
  <c r="B14056" i="50"/>
  <c r="D14055" i="50"/>
  <c r="C14055" i="50"/>
  <c r="B14055" i="50"/>
  <c r="D14054" i="50"/>
  <c r="C14054" i="50"/>
  <c r="B14054" i="50"/>
  <c r="D14053" i="50"/>
  <c r="C14053" i="50"/>
  <c r="B14053" i="50"/>
  <c r="D14052" i="50"/>
  <c r="C14052" i="50"/>
  <c r="B14052" i="50"/>
  <c r="D14051" i="50"/>
  <c r="C14051" i="50"/>
  <c r="B14051" i="50"/>
  <c r="D14050" i="50"/>
  <c r="C14050" i="50"/>
  <c r="B14050" i="50"/>
  <c r="D14049" i="50"/>
  <c r="C14049" i="50"/>
  <c r="B14049" i="50"/>
  <c r="D14048" i="50"/>
  <c r="C14048" i="50"/>
  <c r="B14048" i="50"/>
  <c r="D14047" i="50"/>
  <c r="C14047" i="50"/>
  <c r="B14047" i="50"/>
  <c r="D14046" i="50"/>
  <c r="C14046" i="50"/>
  <c r="B14046" i="50"/>
  <c r="D14045" i="50"/>
  <c r="C14045" i="50"/>
  <c r="B14045" i="50"/>
  <c r="D14044" i="50"/>
  <c r="C14044" i="50"/>
  <c r="B14044" i="50"/>
  <c r="D14043" i="50"/>
  <c r="C14043" i="50"/>
  <c r="B14043" i="50"/>
  <c r="D14042" i="50"/>
  <c r="C14042" i="50"/>
  <c r="B14042" i="50"/>
  <c r="D14041" i="50"/>
  <c r="C14041" i="50"/>
  <c r="B14041" i="50"/>
  <c r="D14040" i="50"/>
  <c r="C14040" i="50"/>
  <c r="B14040" i="50"/>
  <c r="D14039" i="50"/>
  <c r="C14039" i="50"/>
  <c r="B14039" i="50"/>
  <c r="D14038" i="50"/>
  <c r="C14038" i="50"/>
  <c r="B14038" i="50"/>
  <c r="D14037" i="50"/>
  <c r="C14037" i="50"/>
  <c r="B14037" i="50"/>
  <c r="D14036" i="50"/>
  <c r="C14036" i="50"/>
  <c r="B14036" i="50"/>
  <c r="D14035" i="50"/>
  <c r="C14035" i="50"/>
  <c r="B14035" i="50"/>
  <c r="D14034" i="50"/>
  <c r="C14034" i="50"/>
  <c r="B14034" i="50"/>
  <c r="D14033" i="50"/>
  <c r="C14033" i="50"/>
  <c r="B14033" i="50"/>
  <c r="D14032" i="50"/>
  <c r="C14032" i="50"/>
  <c r="B14032" i="50"/>
  <c r="D14031" i="50"/>
  <c r="C14031" i="50"/>
  <c r="B14031" i="50"/>
  <c r="D14030" i="50"/>
  <c r="C14030" i="50"/>
  <c r="B14030" i="50"/>
  <c r="D14029" i="50"/>
  <c r="C14029" i="50"/>
  <c r="B14029" i="50"/>
  <c r="D14028" i="50"/>
  <c r="C14028" i="50"/>
  <c r="B14028" i="50"/>
  <c r="D14027" i="50"/>
  <c r="C14027" i="50"/>
  <c r="B14027" i="50"/>
  <c r="D14026" i="50"/>
  <c r="C14026" i="50"/>
  <c r="B14026" i="50"/>
  <c r="D14025" i="50"/>
  <c r="C14025" i="50"/>
  <c r="B14025" i="50"/>
  <c r="D14024" i="50"/>
  <c r="C14024" i="50"/>
  <c r="B14024" i="50"/>
  <c r="D14023" i="50"/>
  <c r="C14023" i="50"/>
  <c r="B14023" i="50"/>
  <c r="D14022" i="50"/>
  <c r="C14022" i="50"/>
  <c r="B14022" i="50"/>
  <c r="D14021" i="50"/>
  <c r="C14021" i="50"/>
  <c r="B14021" i="50"/>
  <c r="D14020" i="50"/>
  <c r="C14020" i="50"/>
  <c r="B14020" i="50"/>
  <c r="D14019" i="50"/>
  <c r="C14019" i="50"/>
  <c r="B14019" i="50"/>
  <c r="D14018" i="50"/>
  <c r="C14018" i="50"/>
  <c r="B14018" i="50"/>
  <c r="D14017" i="50"/>
  <c r="C14017" i="50"/>
  <c r="B14017" i="50"/>
  <c r="D14016" i="50"/>
  <c r="C14016" i="50"/>
  <c r="B14016" i="50"/>
  <c r="D14015" i="50"/>
  <c r="C14015" i="50"/>
  <c r="B14015" i="50"/>
  <c r="D14014" i="50"/>
  <c r="C14014" i="50"/>
  <c r="B14014" i="50"/>
  <c r="D14013" i="50"/>
  <c r="C14013" i="50"/>
  <c r="B14013" i="50"/>
  <c r="D14012" i="50"/>
  <c r="C14012" i="50"/>
  <c r="B14012" i="50"/>
  <c r="D14011" i="50"/>
  <c r="C14011" i="50"/>
  <c r="B14011" i="50"/>
  <c r="D14010" i="50"/>
  <c r="C14010" i="50"/>
  <c r="B14010" i="50"/>
  <c r="D14009" i="50"/>
  <c r="C14009" i="50"/>
  <c r="B14009" i="50"/>
  <c r="D14008" i="50"/>
  <c r="C14008" i="50"/>
  <c r="B14008" i="50"/>
  <c r="D14007" i="50"/>
  <c r="C14007" i="50"/>
  <c r="B14007" i="50"/>
  <c r="D14006" i="50"/>
  <c r="C14006" i="50"/>
  <c r="B14006" i="50"/>
  <c r="D14005" i="50"/>
  <c r="C14005" i="50"/>
  <c r="B14005" i="50"/>
  <c r="D14004" i="50"/>
  <c r="C14004" i="50"/>
  <c r="B14004" i="50"/>
  <c r="D14003" i="50"/>
  <c r="C14003" i="50"/>
  <c r="B14003" i="50"/>
  <c r="D14002" i="50"/>
  <c r="C14002" i="50"/>
  <c r="B14002" i="50"/>
  <c r="D14001" i="50"/>
  <c r="C14001" i="50"/>
  <c r="B14001" i="50"/>
  <c r="D14000" i="50"/>
  <c r="C14000" i="50"/>
  <c r="B14000" i="50"/>
  <c r="D13999" i="50"/>
  <c r="C13999" i="50"/>
  <c r="B13999" i="50"/>
  <c r="D13998" i="50"/>
  <c r="C13998" i="50"/>
  <c r="B13998" i="50"/>
  <c r="D13997" i="50"/>
  <c r="C13997" i="50"/>
  <c r="B13997" i="50"/>
  <c r="D13996" i="50"/>
  <c r="C13996" i="50"/>
  <c r="B13996" i="50"/>
  <c r="D13995" i="50"/>
  <c r="C13995" i="50"/>
  <c r="B13995" i="50"/>
  <c r="D13994" i="50"/>
  <c r="C13994" i="50"/>
  <c r="B13994" i="50"/>
  <c r="D13993" i="50"/>
  <c r="C13993" i="50"/>
  <c r="B13993" i="50"/>
  <c r="D13992" i="50"/>
  <c r="C13992" i="50"/>
  <c r="B13992" i="50"/>
  <c r="D13991" i="50"/>
  <c r="C13991" i="50"/>
  <c r="B13991" i="50"/>
  <c r="D13990" i="50"/>
  <c r="C13990" i="50"/>
  <c r="B13990" i="50"/>
  <c r="D13989" i="50"/>
  <c r="C13989" i="50"/>
  <c r="B13989" i="50"/>
  <c r="D13988" i="50"/>
  <c r="C13988" i="50"/>
  <c r="B13988" i="50"/>
  <c r="D13987" i="50"/>
  <c r="C13987" i="50"/>
  <c r="B13987" i="50"/>
  <c r="D13986" i="50"/>
  <c r="C13986" i="50"/>
  <c r="B13986" i="50"/>
  <c r="D13985" i="50"/>
  <c r="C13985" i="50"/>
  <c r="B13985" i="50"/>
  <c r="D13984" i="50"/>
  <c r="C13984" i="50"/>
  <c r="B13984" i="50"/>
  <c r="D13983" i="50"/>
  <c r="C13983" i="50"/>
  <c r="B13983" i="50"/>
  <c r="D13982" i="50"/>
  <c r="C13982" i="50"/>
  <c r="B13982" i="50"/>
  <c r="D13981" i="50"/>
  <c r="C13981" i="50"/>
  <c r="B13981" i="50"/>
  <c r="D13980" i="50"/>
  <c r="C13980" i="50"/>
  <c r="B13980" i="50"/>
  <c r="D13979" i="50"/>
  <c r="C13979" i="50"/>
  <c r="B13979" i="50"/>
  <c r="D13978" i="50"/>
  <c r="C13978" i="50"/>
  <c r="B13978" i="50"/>
  <c r="D13977" i="50"/>
  <c r="C13977" i="50"/>
  <c r="B13977" i="50"/>
  <c r="D13976" i="50"/>
  <c r="C13976" i="50"/>
  <c r="B13976" i="50"/>
  <c r="D13975" i="50"/>
  <c r="C13975" i="50"/>
  <c r="B13975" i="50"/>
  <c r="D13974" i="50"/>
  <c r="C13974" i="50"/>
  <c r="B13974" i="50"/>
  <c r="D13973" i="50"/>
  <c r="C13973" i="50"/>
  <c r="B13973" i="50"/>
  <c r="D13972" i="50"/>
  <c r="C13972" i="50"/>
  <c r="B13972" i="50"/>
  <c r="D13971" i="50"/>
  <c r="C13971" i="50"/>
  <c r="B13971" i="50"/>
  <c r="D13970" i="50"/>
  <c r="C13970" i="50"/>
  <c r="B13970" i="50"/>
  <c r="D13969" i="50"/>
  <c r="C13969" i="50"/>
  <c r="B13969" i="50"/>
  <c r="D13968" i="50"/>
  <c r="C13968" i="50"/>
  <c r="B13968" i="50"/>
  <c r="D13967" i="50"/>
  <c r="C13967" i="50"/>
  <c r="B13967" i="50"/>
  <c r="D13966" i="50"/>
  <c r="C13966" i="50"/>
  <c r="B13966" i="50"/>
  <c r="D13965" i="50"/>
  <c r="C13965" i="50"/>
  <c r="B13965" i="50"/>
  <c r="D13964" i="50"/>
  <c r="C13964" i="50"/>
  <c r="B13964" i="50"/>
  <c r="D13963" i="50"/>
  <c r="C13963" i="50"/>
  <c r="B13963" i="50"/>
  <c r="D13962" i="50"/>
  <c r="C13962" i="50"/>
  <c r="B13962" i="50"/>
  <c r="D13961" i="50"/>
  <c r="C13961" i="50"/>
  <c r="B13961" i="50"/>
  <c r="D13960" i="50"/>
  <c r="C13960" i="50"/>
  <c r="B13960" i="50"/>
  <c r="D13959" i="50"/>
  <c r="C13959" i="50"/>
  <c r="B13959" i="50"/>
  <c r="D13958" i="50"/>
  <c r="C13958" i="50"/>
  <c r="B13958" i="50"/>
  <c r="D13957" i="50"/>
  <c r="C13957" i="50"/>
  <c r="B13957" i="50"/>
  <c r="D13956" i="50"/>
  <c r="C13956" i="50"/>
  <c r="B13956" i="50"/>
  <c r="D13955" i="50"/>
  <c r="C13955" i="50"/>
  <c r="B13955" i="50"/>
  <c r="D13954" i="50"/>
  <c r="C13954" i="50"/>
  <c r="B13954" i="50"/>
  <c r="D13953" i="50"/>
  <c r="C13953" i="50"/>
  <c r="B13953" i="50"/>
  <c r="D13952" i="50"/>
  <c r="C13952" i="50"/>
  <c r="B13952" i="50"/>
  <c r="D13951" i="50"/>
  <c r="C13951" i="50"/>
  <c r="B13951" i="50"/>
  <c r="D13950" i="50"/>
  <c r="C13950" i="50"/>
  <c r="B13950" i="50"/>
  <c r="D13949" i="50"/>
  <c r="C13949" i="50"/>
  <c r="B13949" i="50"/>
  <c r="D13948" i="50"/>
  <c r="C13948" i="50"/>
  <c r="B13948" i="50"/>
  <c r="D13947" i="50"/>
  <c r="C13947" i="50"/>
  <c r="B13947" i="50"/>
  <c r="D13946" i="50"/>
  <c r="C13946" i="50"/>
  <c r="B13946" i="50"/>
  <c r="D13945" i="50"/>
  <c r="C13945" i="50"/>
  <c r="B13945" i="50"/>
  <c r="D13944" i="50"/>
  <c r="C13944" i="50"/>
  <c r="B13944" i="50"/>
  <c r="D13943" i="50"/>
  <c r="C13943" i="50"/>
  <c r="B13943" i="50"/>
  <c r="D13942" i="50"/>
  <c r="C13942" i="50"/>
  <c r="B13942" i="50"/>
  <c r="D13941" i="50"/>
  <c r="C13941" i="50"/>
  <c r="B13941" i="50"/>
  <c r="D13940" i="50"/>
  <c r="C13940" i="50"/>
  <c r="B13940" i="50"/>
  <c r="D13939" i="50"/>
  <c r="C13939" i="50"/>
  <c r="B13939" i="50"/>
  <c r="D13938" i="50"/>
  <c r="C13938" i="50"/>
  <c r="B13938" i="50"/>
  <c r="D13937" i="50"/>
  <c r="C13937" i="50"/>
  <c r="B13937" i="50"/>
  <c r="D13936" i="50"/>
  <c r="C13936" i="50"/>
  <c r="B13936" i="50"/>
  <c r="D13935" i="50"/>
  <c r="C13935" i="50"/>
  <c r="B13935" i="50"/>
  <c r="D13934" i="50"/>
  <c r="C13934" i="50"/>
  <c r="B13934" i="50"/>
  <c r="D13933" i="50"/>
  <c r="C13933" i="50"/>
  <c r="B13933" i="50"/>
  <c r="D13932" i="50"/>
  <c r="C13932" i="50"/>
  <c r="B13932" i="50"/>
  <c r="D13931" i="50"/>
  <c r="C13931" i="50"/>
  <c r="B13931" i="50"/>
  <c r="D13930" i="50"/>
  <c r="C13930" i="50"/>
  <c r="B13930" i="50"/>
  <c r="D13929" i="50"/>
  <c r="C13929" i="50"/>
  <c r="B13929" i="50"/>
  <c r="D13928" i="50"/>
  <c r="C13928" i="50"/>
  <c r="B13928" i="50"/>
  <c r="D13927" i="50"/>
  <c r="C13927" i="50"/>
  <c r="B13927" i="50"/>
  <c r="D13926" i="50"/>
  <c r="C13926" i="50"/>
  <c r="B13926" i="50"/>
  <c r="D13925" i="50"/>
  <c r="C13925" i="50"/>
  <c r="B13925" i="50"/>
  <c r="D13924" i="50"/>
  <c r="C13924" i="50"/>
  <c r="B13924" i="50"/>
  <c r="D13923" i="50"/>
  <c r="C13923" i="50"/>
  <c r="B13923" i="50"/>
  <c r="D13922" i="50"/>
  <c r="C13922" i="50"/>
  <c r="B13922" i="50"/>
  <c r="D13921" i="50"/>
  <c r="C13921" i="50"/>
  <c r="B13921" i="50"/>
  <c r="D13920" i="50"/>
  <c r="C13920" i="50"/>
  <c r="B13920" i="50"/>
  <c r="D13919" i="50"/>
  <c r="C13919" i="50"/>
  <c r="B13919" i="50"/>
  <c r="D13918" i="50"/>
  <c r="C13918" i="50"/>
  <c r="B13918" i="50"/>
  <c r="D13917" i="50"/>
  <c r="C13917" i="50"/>
  <c r="B13917" i="50"/>
  <c r="D13916" i="50"/>
  <c r="C13916" i="50"/>
  <c r="B13916" i="50"/>
  <c r="D13915" i="50"/>
  <c r="C13915" i="50"/>
  <c r="B13915" i="50"/>
  <c r="D13914" i="50"/>
  <c r="C13914" i="50"/>
  <c r="B13914" i="50"/>
  <c r="D13913" i="50"/>
  <c r="C13913" i="50"/>
  <c r="B13913" i="50"/>
  <c r="D13912" i="50"/>
  <c r="C13912" i="50"/>
  <c r="B13912" i="50"/>
  <c r="D13911" i="50"/>
  <c r="C13911" i="50"/>
  <c r="B13911" i="50"/>
  <c r="D13910" i="50"/>
  <c r="C13910" i="50"/>
  <c r="B13910" i="50"/>
  <c r="D13909" i="50"/>
  <c r="C13909" i="50"/>
  <c r="B13909" i="50"/>
  <c r="D13908" i="50"/>
  <c r="C13908" i="50"/>
  <c r="B13908" i="50"/>
  <c r="D13907" i="50"/>
  <c r="C13907" i="50"/>
  <c r="B13907" i="50"/>
  <c r="D13906" i="50"/>
  <c r="C13906" i="50"/>
  <c r="B13906" i="50"/>
  <c r="D13905" i="50"/>
  <c r="C13905" i="50"/>
  <c r="B13905" i="50"/>
  <c r="D13904" i="50"/>
  <c r="C13904" i="50"/>
  <c r="B13904" i="50"/>
  <c r="D13903" i="50"/>
  <c r="C13903" i="50"/>
  <c r="B13903" i="50"/>
  <c r="D13902" i="50"/>
  <c r="C13902" i="50"/>
  <c r="B13902" i="50"/>
  <c r="D13901" i="50"/>
  <c r="C13901" i="50"/>
  <c r="B13901" i="50"/>
  <c r="D13900" i="50"/>
  <c r="C13900" i="50"/>
  <c r="B13900" i="50"/>
  <c r="D13899" i="50"/>
  <c r="C13899" i="50"/>
  <c r="B13899" i="50"/>
  <c r="D13898" i="50"/>
  <c r="C13898" i="50"/>
  <c r="B13898" i="50"/>
  <c r="D13897" i="50"/>
  <c r="C13897" i="50"/>
  <c r="B13897" i="50"/>
  <c r="D13896" i="50"/>
  <c r="C13896" i="50"/>
  <c r="B13896" i="50"/>
  <c r="D13895" i="50"/>
  <c r="C13895" i="50"/>
  <c r="B13895" i="50"/>
  <c r="D13894" i="50"/>
  <c r="C13894" i="50"/>
  <c r="B13894" i="50"/>
  <c r="D13893" i="50"/>
  <c r="C13893" i="50"/>
  <c r="B13893" i="50"/>
  <c r="D13892" i="50"/>
  <c r="C13892" i="50"/>
  <c r="B13892" i="50"/>
  <c r="D13891" i="50"/>
  <c r="C13891" i="50"/>
  <c r="B13891" i="50"/>
  <c r="D13890" i="50"/>
  <c r="C13890" i="50"/>
  <c r="B13890" i="50"/>
  <c r="D13889" i="50"/>
  <c r="C13889" i="50"/>
  <c r="B13889" i="50"/>
  <c r="D13888" i="50"/>
  <c r="C13888" i="50"/>
  <c r="B13888" i="50"/>
  <c r="D13887" i="50"/>
  <c r="C13887" i="50"/>
  <c r="B13887" i="50"/>
  <c r="D13886" i="50"/>
  <c r="C13886" i="50"/>
  <c r="B13886" i="50"/>
  <c r="D13885" i="50"/>
  <c r="C13885" i="50"/>
  <c r="B13885" i="50"/>
  <c r="D13884" i="50"/>
  <c r="C13884" i="50"/>
  <c r="B13884" i="50"/>
  <c r="D13883" i="50"/>
  <c r="C13883" i="50"/>
  <c r="B13883" i="50"/>
  <c r="D13882" i="50"/>
  <c r="C13882" i="50"/>
  <c r="B13882" i="50"/>
  <c r="D13881" i="50"/>
  <c r="C13881" i="50"/>
  <c r="B13881" i="50"/>
  <c r="D13880" i="50"/>
  <c r="C13880" i="50"/>
  <c r="B13880" i="50"/>
  <c r="D13879" i="50"/>
  <c r="C13879" i="50"/>
  <c r="B13879" i="50"/>
  <c r="D13878" i="50"/>
  <c r="C13878" i="50"/>
  <c r="B13878" i="50"/>
  <c r="D13877" i="50"/>
  <c r="C13877" i="50"/>
  <c r="B13877" i="50"/>
  <c r="D13876" i="50"/>
  <c r="C13876" i="50"/>
  <c r="B13876" i="50"/>
  <c r="D13875" i="50"/>
  <c r="C13875" i="50"/>
  <c r="B13875" i="50"/>
  <c r="D13874" i="50"/>
  <c r="C13874" i="50"/>
  <c r="B13874" i="50"/>
  <c r="D13873" i="50"/>
  <c r="C13873" i="50"/>
  <c r="B13873" i="50"/>
  <c r="D13872" i="50"/>
  <c r="C13872" i="50"/>
  <c r="B13872" i="50"/>
  <c r="D13871" i="50"/>
  <c r="C13871" i="50"/>
  <c r="B13871" i="50"/>
  <c r="D13870" i="50"/>
  <c r="C13870" i="50"/>
  <c r="B13870" i="50"/>
  <c r="D13869" i="50"/>
  <c r="C13869" i="50"/>
  <c r="B13869" i="50"/>
  <c r="D13868" i="50"/>
  <c r="C13868" i="50"/>
  <c r="B13868" i="50"/>
  <c r="D13867" i="50"/>
  <c r="C13867" i="50"/>
  <c r="B13867" i="50"/>
  <c r="D13866" i="50"/>
  <c r="C13866" i="50"/>
  <c r="B13866" i="50"/>
  <c r="D13865" i="50"/>
  <c r="C13865" i="50"/>
  <c r="B13865" i="50"/>
  <c r="D13864" i="50"/>
  <c r="C13864" i="50"/>
  <c r="B13864" i="50"/>
  <c r="D13863" i="50"/>
  <c r="C13863" i="50"/>
  <c r="B13863" i="50"/>
  <c r="D13862" i="50"/>
  <c r="C13862" i="50"/>
  <c r="B13862" i="50"/>
  <c r="D13861" i="50"/>
  <c r="C13861" i="50"/>
  <c r="B13861" i="50"/>
  <c r="D13860" i="50"/>
  <c r="C13860" i="50"/>
  <c r="B13860" i="50"/>
  <c r="D13859" i="50"/>
  <c r="C13859" i="50"/>
  <c r="B13859" i="50"/>
  <c r="D13858" i="50"/>
  <c r="C13858" i="50"/>
  <c r="B13858" i="50"/>
  <c r="D13857" i="50"/>
  <c r="C13857" i="50"/>
  <c r="B13857" i="50"/>
  <c r="D13856" i="50"/>
  <c r="C13856" i="50"/>
  <c r="B13856" i="50"/>
  <c r="D13855" i="50"/>
  <c r="C13855" i="50"/>
  <c r="B13855" i="50"/>
  <c r="D13854" i="50"/>
  <c r="C13854" i="50"/>
  <c r="B13854" i="50"/>
  <c r="D13853" i="50"/>
  <c r="C13853" i="50"/>
  <c r="B13853" i="50"/>
  <c r="D13852" i="50"/>
  <c r="C13852" i="50"/>
  <c r="B13852" i="50"/>
  <c r="D13851" i="50"/>
  <c r="C13851" i="50"/>
  <c r="B13851" i="50"/>
  <c r="D13850" i="50"/>
  <c r="C13850" i="50"/>
  <c r="B13850" i="50"/>
  <c r="D13849" i="50"/>
  <c r="C13849" i="50"/>
  <c r="B13849" i="50"/>
  <c r="D13848" i="50"/>
  <c r="C13848" i="50"/>
  <c r="B13848" i="50"/>
  <c r="D13847" i="50"/>
  <c r="C13847" i="50"/>
  <c r="B13847" i="50"/>
  <c r="D13846" i="50"/>
  <c r="C13846" i="50"/>
  <c r="B13846" i="50"/>
  <c r="D13845" i="50"/>
  <c r="C13845" i="50"/>
  <c r="B13845" i="50"/>
  <c r="D13844" i="50"/>
  <c r="C13844" i="50"/>
  <c r="B13844" i="50"/>
  <c r="D13843" i="50"/>
  <c r="C13843" i="50"/>
  <c r="B13843" i="50"/>
  <c r="D13842" i="50"/>
  <c r="C13842" i="50"/>
  <c r="B13842" i="50"/>
  <c r="D13841" i="50"/>
  <c r="C13841" i="50"/>
  <c r="B13841" i="50"/>
  <c r="D13840" i="50"/>
  <c r="C13840" i="50"/>
  <c r="B13840" i="50"/>
  <c r="D13839" i="50"/>
  <c r="C13839" i="50"/>
  <c r="B13839" i="50"/>
  <c r="D13838" i="50"/>
  <c r="C13838" i="50"/>
  <c r="B13838" i="50"/>
  <c r="D13837" i="50"/>
  <c r="C13837" i="50"/>
  <c r="B13837" i="50"/>
  <c r="D13836" i="50"/>
  <c r="C13836" i="50"/>
  <c r="B13836" i="50"/>
  <c r="D13835" i="50"/>
  <c r="C13835" i="50"/>
  <c r="B13835" i="50"/>
  <c r="D13834" i="50"/>
  <c r="C13834" i="50"/>
  <c r="B13834" i="50"/>
  <c r="D13833" i="50"/>
  <c r="C13833" i="50"/>
  <c r="B13833" i="50"/>
  <c r="D13832" i="50"/>
  <c r="C13832" i="50"/>
  <c r="B13832" i="50"/>
  <c r="D13831" i="50"/>
  <c r="C13831" i="50"/>
  <c r="B13831" i="50"/>
  <c r="D13830" i="50"/>
  <c r="C13830" i="50"/>
  <c r="B13830" i="50"/>
  <c r="D13829" i="50"/>
  <c r="C13829" i="50"/>
  <c r="B13829" i="50"/>
  <c r="D13828" i="50"/>
  <c r="C13828" i="50"/>
  <c r="B13828" i="50"/>
  <c r="D13827" i="50"/>
  <c r="C13827" i="50"/>
  <c r="B13827" i="50"/>
  <c r="D13826" i="50"/>
  <c r="C13826" i="50"/>
  <c r="B13826" i="50"/>
  <c r="D13825" i="50"/>
  <c r="C13825" i="50"/>
  <c r="B13825" i="50"/>
  <c r="D13824" i="50"/>
  <c r="C13824" i="50"/>
  <c r="B13824" i="50"/>
  <c r="D13823" i="50"/>
  <c r="C13823" i="50"/>
  <c r="B13823" i="50"/>
  <c r="D13822" i="50"/>
  <c r="C13822" i="50"/>
  <c r="B13822" i="50"/>
  <c r="D13821" i="50"/>
  <c r="C13821" i="50"/>
  <c r="B13821" i="50"/>
  <c r="D13820" i="50"/>
  <c r="C13820" i="50"/>
  <c r="B13820" i="50"/>
  <c r="D13819" i="50"/>
  <c r="C13819" i="50"/>
  <c r="B13819" i="50"/>
  <c r="D13818" i="50"/>
  <c r="C13818" i="50"/>
  <c r="B13818" i="50"/>
  <c r="D13817" i="50"/>
  <c r="C13817" i="50"/>
  <c r="B13817" i="50"/>
  <c r="D13816" i="50"/>
  <c r="C13816" i="50"/>
  <c r="B13816" i="50"/>
  <c r="D13815" i="50"/>
  <c r="C13815" i="50"/>
  <c r="B13815" i="50"/>
  <c r="D13814" i="50"/>
  <c r="C13814" i="50"/>
  <c r="B13814" i="50"/>
  <c r="D13813" i="50"/>
  <c r="C13813" i="50"/>
  <c r="B13813" i="50"/>
  <c r="D13812" i="50"/>
  <c r="C13812" i="50"/>
  <c r="B13812" i="50"/>
  <c r="D13811" i="50"/>
  <c r="C13811" i="50"/>
  <c r="B13811" i="50"/>
  <c r="D13810" i="50"/>
  <c r="C13810" i="50"/>
  <c r="B13810" i="50"/>
  <c r="D13809" i="50"/>
  <c r="C13809" i="50"/>
  <c r="B13809" i="50"/>
  <c r="D13808" i="50"/>
  <c r="C13808" i="50"/>
  <c r="B13808" i="50"/>
  <c r="D13807" i="50"/>
  <c r="C13807" i="50"/>
  <c r="B13807" i="50"/>
  <c r="D13806" i="50"/>
  <c r="C13806" i="50"/>
  <c r="B13806" i="50"/>
  <c r="D13805" i="50"/>
  <c r="C13805" i="50"/>
  <c r="B13805" i="50"/>
  <c r="D13804" i="50"/>
  <c r="C13804" i="50"/>
  <c r="B13804" i="50"/>
  <c r="D13803" i="50"/>
  <c r="C13803" i="50"/>
  <c r="B13803" i="50"/>
  <c r="D13802" i="50"/>
  <c r="C13802" i="50"/>
  <c r="B13802" i="50"/>
  <c r="D13801" i="50"/>
  <c r="C13801" i="50"/>
  <c r="B13801" i="50"/>
  <c r="D13800" i="50"/>
  <c r="C13800" i="50"/>
  <c r="B13800" i="50"/>
  <c r="D13799" i="50"/>
  <c r="C13799" i="50"/>
  <c r="B13799" i="50"/>
  <c r="D13798" i="50"/>
  <c r="C13798" i="50"/>
  <c r="B13798" i="50"/>
  <c r="D13797" i="50"/>
  <c r="C13797" i="50"/>
  <c r="B13797" i="50"/>
  <c r="D13796" i="50"/>
  <c r="C13796" i="50"/>
  <c r="B13796" i="50"/>
  <c r="D13795" i="50"/>
  <c r="C13795" i="50"/>
  <c r="B13795" i="50"/>
  <c r="D13794" i="50"/>
  <c r="C13794" i="50"/>
  <c r="B13794" i="50"/>
  <c r="D13793" i="50"/>
  <c r="C13793" i="50"/>
  <c r="B13793" i="50"/>
  <c r="D13792" i="50"/>
  <c r="C13792" i="50"/>
  <c r="B13792" i="50"/>
  <c r="D13791" i="50"/>
  <c r="C13791" i="50"/>
  <c r="B13791" i="50"/>
  <c r="D13790" i="50"/>
  <c r="C13790" i="50"/>
  <c r="B13790" i="50"/>
  <c r="D13789" i="50"/>
  <c r="C13789" i="50"/>
  <c r="B13789" i="50"/>
  <c r="D13788" i="50"/>
  <c r="C13788" i="50"/>
  <c r="B13788" i="50"/>
  <c r="D13787" i="50"/>
  <c r="C13787" i="50"/>
  <c r="B13787" i="50"/>
  <c r="D13786" i="50"/>
  <c r="C13786" i="50"/>
  <c r="B13786" i="50"/>
  <c r="D13785" i="50"/>
  <c r="C13785" i="50"/>
  <c r="B13785" i="50"/>
  <c r="D13784" i="50"/>
  <c r="C13784" i="50"/>
  <c r="B13784" i="50"/>
  <c r="D13783" i="50"/>
  <c r="C13783" i="50"/>
  <c r="B13783" i="50"/>
  <c r="D13782" i="50"/>
  <c r="C13782" i="50"/>
  <c r="B13782" i="50"/>
  <c r="D13781" i="50"/>
  <c r="C13781" i="50"/>
  <c r="B13781" i="50"/>
  <c r="D13780" i="50"/>
  <c r="C13780" i="50"/>
  <c r="B13780" i="50"/>
  <c r="D13779" i="50"/>
  <c r="C13779" i="50"/>
  <c r="B13779" i="50"/>
  <c r="D13778" i="50"/>
  <c r="C13778" i="50"/>
  <c r="B13778" i="50"/>
  <c r="D13777" i="50"/>
  <c r="C13777" i="50"/>
  <c r="B13777" i="50"/>
  <c r="D13776" i="50"/>
  <c r="C13776" i="50"/>
  <c r="B13776" i="50"/>
  <c r="D13775" i="50"/>
  <c r="C13775" i="50"/>
  <c r="B13775" i="50"/>
  <c r="D13774" i="50"/>
  <c r="C13774" i="50"/>
  <c r="B13774" i="50"/>
  <c r="D13773" i="50"/>
  <c r="C13773" i="50"/>
  <c r="B13773" i="50"/>
  <c r="D13772" i="50"/>
  <c r="C13772" i="50"/>
  <c r="B13772" i="50"/>
  <c r="D13771" i="50"/>
  <c r="C13771" i="50"/>
  <c r="B13771" i="50"/>
  <c r="D13770" i="50"/>
  <c r="C13770" i="50"/>
  <c r="B13770" i="50"/>
  <c r="D13769" i="50"/>
  <c r="C13769" i="50"/>
  <c r="B13769" i="50"/>
  <c r="D13768" i="50"/>
  <c r="C13768" i="50"/>
  <c r="B13768" i="50"/>
  <c r="D13767" i="50"/>
  <c r="C13767" i="50"/>
  <c r="B13767" i="50"/>
  <c r="D13766" i="50"/>
  <c r="C13766" i="50"/>
  <c r="B13766" i="50"/>
  <c r="D13765" i="50"/>
  <c r="C13765" i="50"/>
  <c r="B13765" i="50"/>
  <c r="D13764" i="50"/>
  <c r="C13764" i="50"/>
  <c r="B13764" i="50"/>
  <c r="D13763" i="50"/>
  <c r="C13763" i="50"/>
  <c r="B13763" i="50"/>
  <c r="D13762" i="50"/>
  <c r="C13762" i="50"/>
  <c r="B13762" i="50"/>
  <c r="D13761" i="50"/>
  <c r="C13761" i="50"/>
  <c r="B13761" i="50"/>
  <c r="D13760" i="50"/>
  <c r="C13760" i="50"/>
  <c r="B13760" i="50"/>
  <c r="D13759" i="50"/>
  <c r="C13759" i="50"/>
  <c r="B13759" i="50"/>
  <c r="D13758" i="50"/>
  <c r="C13758" i="50"/>
  <c r="B13758" i="50"/>
  <c r="D13757" i="50"/>
  <c r="C13757" i="50"/>
  <c r="B13757" i="50"/>
  <c r="D13756" i="50"/>
  <c r="C13756" i="50"/>
  <c r="B13756" i="50"/>
  <c r="D13755" i="50"/>
  <c r="C13755" i="50"/>
  <c r="B13755" i="50"/>
  <c r="D13754" i="50"/>
  <c r="C13754" i="50"/>
  <c r="B13754" i="50"/>
  <c r="D13753" i="50"/>
  <c r="C13753" i="50"/>
  <c r="B13753" i="50"/>
  <c r="D13752" i="50"/>
  <c r="C13752" i="50"/>
  <c r="B13752" i="50"/>
  <c r="D13751" i="50"/>
  <c r="C13751" i="50"/>
  <c r="B13751" i="50"/>
  <c r="D13750" i="50"/>
  <c r="C13750" i="50"/>
  <c r="B13750" i="50"/>
  <c r="D13749" i="50"/>
  <c r="C13749" i="50"/>
  <c r="B13749" i="50"/>
  <c r="D13748" i="50"/>
  <c r="C13748" i="50"/>
  <c r="B13748" i="50"/>
  <c r="D13747" i="50"/>
  <c r="C13747" i="50"/>
  <c r="B13747" i="50"/>
  <c r="D13746" i="50"/>
  <c r="C13746" i="50"/>
  <c r="B13746" i="50"/>
  <c r="D13745" i="50"/>
  <c r="C13745" i="50"/>
  <c r="B13745" i="50"/>
  <c r="D13744" i="50"/>
  <c r="C13744" i="50"/>
  <c r="B13744" i="50"/>
  <c r="D13743" i="50"/>
  <c r="C13743" i="50"/>
  <c r="B13743" i="50"/>
  <c r="D13742" i="50"/>
  <c r="C13742" i="50"/>
  <c r="B13742" i="50"/>
  <c r="D13741" i="50"/>
  <c r="C13741" i="50"/>
  <c r="B13741" i="50"/>
  <c r="D13740" i="50"/>
  <c r="C13740" i="50"/>
  <c r="B13740" i="50"/>
  <c r="D13739" i="50"/>
  <c r="C13739" i="50"/>
  <c r="B13739" i="50"/>
  <c r="D13738" i="50"/>
  <c r="C13738" i="50"/>
  <c r="B13738" i="50"/>
  <c r="D13737" i="50"/>
  <c r="C13737" i="50"/>
  <c r="B13737" i="50"/>
  <c r="D13736" i="50"/>
  <c r="C13736" i="50"/>
  <c r="B13736" i="50"/>
  <c r="D13735" i="50"/>
  <c r="C13735" i="50"/>
  <c r="B13735" i="50"/>
  <c r="D13734" i="50"/>
  <c r="C13734" i="50"/>
  <c r="B13734" i="50"/>
  <c r="D13733" i="50"/>
  <c r="C13733" i="50"/>
  <c r="B13733" i="50"/>
  <c r="D13732" i="50"/>
  <c r="C13732" i="50"/>
  <c r="B13732" i="50"/>
  <c r="D13731" i="50"/>
  <c r="C13731" i="50"/>
  <c r="B13731" i="50"/>
  <c r="D13730" i="50"/>
  <c r="C13730" i="50"/>
  <c r="B13730" i="50"/>
  <c r="D13729" i="50"/>
  <c r="C13729" i="50"/>
  <c r="B13729" i="50"/>
  <c r="D13728" i="50"/>
  <c r="C13728" i="50"/>
  <c r="B13728" i="50"/>
  <c r="D13727" i="50"/>
  <c r="C13727" i="50"/>
  <c r="B13727" i="50"/>
  <c r="D13726" i="50"/>
  <c r="C13726" i="50"/>
  <c r="B13726" i="50"/>
  <c r="D13725" i="50"/>
  <c r="C13725" i="50"/>
  <c r="B13725" i="50"/>
  <c r="D13724" i="50"/>
  <c r="C13724" i="50"/>
  <c r="B13724" i="50"/>
  <c r="D13723" i="50"/>
  <c r="C13723" i="50"/>
  <c r="B13723" i="50"/>
  <c r="D13722" i="50"/>
  <c r="C13722" i="50"/>
  <c r="B13722" i="50"/>
  <c r="D13721" i="50"/>
  <c r="C13721" i="50"/>
  <c r="B13721" i="50"/>
  <c r="D13720" i="50"/>
  <c r="C13720" i="50"/>
  <c r="B13720" i="50"/>
  <c r="D13719" i="50"/>
  <c r="C13719" i="50"/>
  <c r="B13719" i="50"/>
  <c r="D13718" i="50"/>
  <c r="C13718" i="50"/>
  <c r="B13718" i="50"/>
  <c r="D13717" i="50"/>
  <c r="C13717" i="50"/>
  <c r="B13717" i="50"/>
  <c r="D13716" i="50"/>
  <c r="C13716" i="50"/>
  <c r="B13716" i="50"/>
  <c r="D13715" i="50"/>
  <c r="C13715" i="50"/>
  <c r="B13715" i="50"/>
  <c r="D13714" i="50"/>
  <c r="C13714" i="50"/>
  <c r="B13714" i="50"/>
  <c r="D13713" i="50"/>
  <c r="C13713" i="50"/>
  <c r="B13713" i="50"/>
  <c r="D13712" i="50"/>
  <c r="C13712" i="50"/>
  <c r="B13712" i="50"/>
  <c r="D13711" i="50"/>
  <c r="C13711" i="50"/>
  <c r="B13711" i="50"/>
  <c r="D13710" i="50"/>
  <c r="C13710" i="50"/>
  <c r="B13710" i="50"/>
  <c r="D13709" i="50"/>
  <c r="C13709" i="50"/>
  <c r="B13709" i="50"/>
  <c r="D13708" i="50"/>
  <c r="C13708" i="50"/>
  <c r="B13708" i="50"/>
  <c r="D13707" i="50"/>
  <c r="C13707" i="50"/>
  <c r="B13707" i="50"/>
  <c r="D13706" i="50"/>
  <c r="C13706" i="50"/>
  <c r="B13706" i="50"/>
  <c r="D13705" i="50"/>
  <c r="C13705" i="50"/>
  <c r="B13705" i="50"/>
  <c r="D13704" i="50"/>
  <c r="C13704" i="50"/>
  <c r="B13704" i="50"/>
  <c r="D13703" i="50"/>
  <c r="C13703" i="50"/>
  <c r="B13703" i="50"/>
  <c r="D13702" i="50"/>
  <c r="C13702" i="50"/>
  <c r="B13702" i="50"/>
  <c r="D13701" i="50"/>
  <c r="C13701" i="50"/>
  <c r="B13701" i="50"/>
  <c r="D13700" i="50"/>
  <c r="C13700" i="50"/>
  <c r="B13700" i="50"/>
  <c r="D13699" i="50"/>
  <c r="C13699" i="50"/>
  <c r="B13699" i="50"/>
  <c r="D13698" i="50"/>
  <c r="C13698" i="50"/>
  <c r="B13698" i="50"/>
  <c r="D13697" i="50"/>
  <c r="C13697" i="50"/>
  <c r="B13697" i="50"/>
  <c r="D13696" i="50"/>
  <c r="C13696" i="50"/>
  <c r="B13696" i="50"/>
  <c r="D13695" i="50"/>
  <c r="C13695" i="50"/>
  <c r="B13695" i="50"/>
  <c r="D13694" i="50"/>
  <c r="C13694" i="50"/>
  <c r="B13694" i="50"/>
  <c r="D13693" i="50"/>
  <c r="C13693" i="50"/>
  <c r="B13693" i="50"/>
  <c r="D13692" i="50"/>
  <c r="C13692" i="50"/>
  <c r="B13692" i="50"/>
  <c r="D13691" i="50"/>
  <c r="C13691" i="50"/>
  <c r="B13691" i="50"/>
  <c r="D13690" i="50"/>
  <c r="C13690" i="50"/>
  <c r="B13690" i="50"/>
  <c r="D13689" i="50"/>
  <c r="C13689" i="50"/>
  <c r="B13689" i="50"/>
  <c r="D13688" i="50"/>
  <c r="C13688" i="50"/>
  <c r="B13688" i="50"/>
  <c r="D13687" i="50"/>
  <c r="C13687" i="50"/>
  <c r="B13687" i="50"/>
  <c r="D13686" i="50"/>
  <c r="C13686" i="50"/>
  <c r="B13686" i="50"/>
  <c r="D13685" i="50"/>
  <c r="C13685" i="50"/>
  <c r="B13685" i="50"/>
  <c r="D13684" i="50"/>
  <c r="C13684" i="50"/>
  <c r="B13684" i="50"/>
  <c r="D13683" i="50"/>
  <c r="C13683" i="50"/>
  <c r="B13683" i="50"/>
  <c r="D13682" i="50"/>
  <c r="C13682" i="50"/>
  <c r="B13682" i="50"/>
  <c r="D13681" i="50"/>
  <c r="C13681" i="50"/>
  <c r="B13681" i="50"/>
  <c r="D13680" i="50"/>
  <c r="C13680" i="50"/>
  <c r="B13680" i="50"/>
  <c r="D13679" i="50"/>
  <c r="C13679" i="50"/>
  <c r="B13679" i="50"/>
  <c r="D13678" i="50"/>
  <c r="C13678" i="50"/>
  <c r="B13678" i="50"/>
  <c r="D13677" i="50"/>
  <c r="C13677" i="50"/>
  <c r="B13677" i="50"/>
  <c r="D13676" i="50"/>
  <c r="C13676" i="50"/>
  <c r="B13676" i="50"/>
  <c r="D13675" i="50"/>
  <c r="C13675" i="50"/>
  <c r="B13675" i="50"/>
  <c r="D13674" i="50"/>
  <c r="C13674" i="50"/>
  <c r="B13674" i="50"/>
  <c r="D13673" i="50"/>
  <c r="C13673" i="50"/>
  <c r="B13673" i="50"/>
  <c r="D13672" i="50"/>
  <c r="C13672" i="50"/>
  <c r="B13672" i="50"/>
  <c r="D13671" i="50"/>
  <c r="C13671" i="50"/>
  <c r="B13671" i="50"/>
  <c r="D13670" i="50"/>
  <c r="C13670" i="50"/>
  <c r="B13670" i="50"/>
  <c r="D13669" i="50"/>
  <c r="C13669" i="50"/>
  <c r="B13669" i="50"/>
  <c r="D13668" i="50"/>
  <c r="C13668" i="50"/>
  <c r="B13668" i="50"/>
  <c r="D13667" i="50"/>
  <c r="C13667" i="50"/>
  <c r="B13667" i="50"/>
  <c r="D13666" i="50"/>
  <c r="C13666" i="50"/>
  <c r="B13666" i="50"/>
  <c r="D13665" i="50"/>
  <c r="C13665" i="50"/>
  <c r="B13665" i="50"/>
  <c r="D13664" i="50"/>
  <c r="C13664" i="50"/>
  <c r="B13664" i="50"/>
  <c r="D13663" i="50"/>
  <c r="C13663" i="50"/>
  <c r="B13663" i="50"/>
  <c r="D13662" i="50"/>
  <c r="C13662" i="50"/>
  <c r="B13662" i="50"/>
  <c r="D13661" i="50"/>
  <c r="C13661" i="50"/>
  <c r="B13661" i="50"/>
  <c r="D13660" i="50"/>
  <c r="C13660" i="50"/>
  <c r="B13660" i="50"/>
  <c r="D13659" i="50"/>
  <c r="C13659" i="50"/>
  <c r="B13659" i="50"/>
  <c r="D13658" i="50"/>
  <c r="C13658" i="50"/>
  <c r="B13658" i="50"/>
  <c r="D13657" i="50"/>
  <c r="C13657" i="50"/>
  <c r="B13657" i="50"/>
  <c r="D13656" i="50"/>
  <c r="C13656" i="50"/>
  <c r="B13656" i="50"/>
  <c r="D13655" i="50"/>
  <c r="C13655" i="50"/>
  <c r="B13655" i="50"/>
  <c r="D13654" i="50"/>
  <c r="C13654" i="50"/>
  <c r="B13654" i="50"/>
  <c r="D13653" i="50"/>
  <c r="C13653" i="50"/>
  <c r="B13653" i="50"/>
  <c r="D13652" i="50"/>
  <c r="C13652" i="50"/>
  <c r="B13652" i="50"/>
  <c r="D13651" i="50"/>
  <c r="C13651" i="50"/>
  <c r="B13651" i="50"/>
  <c r="D13650" i="50"/>
  <c r="C13650" i="50"/>
  <c r="B13650" i="50"/>
  <c r="D13649" i="50"/>
  <c r="C13649" i="50"/>
  <c r="B13649" i="50"/>
  <c r="D13648" i="50"/>
  <c r="C13648" i="50"/>
  <c r="B13648" i="50"/>
  <c r="D13647" i="50"/>
  <c r="C13647" i="50"/>
  <c r="B13647" i="50"/>
  <c r="D13646" i="50"/>
  <c r="C13646" i="50"/>
  <c r="B13646" i="50"/>
  <c r="D13645" i="50"/>
  <c r="C13645" i="50"/>
  <c r="B13645" i="50"/>
  <c r="D13644" i="50"/>
  <c r="C13644" i="50"/>
  <c r="B13644" i="50"/>
  <c r="D13643" i="50"/>
  <c r="C13643" i="50"/>
  <c r="B13643" i="50"/>
  <c r="D13642" i="50"/>
  <c r="C13642" i="50"/>
  <c r="B13642" i="50"/>
  <c r="D13641" i="50"/>
  <c r="C13641" i="50"/>
  <c r="B13641" i="50"/>
  <c r="D13640" i="50"/>
  <c r="C13640" i="50"/>
  <c r="B13640" i="50"/>
  <c r="D13639" i="50"/>
  <c r="C13639" i="50"/>
  <c r="B13639" i="50"/>
  <c r="D13638" i="50"/>
  <c r="C13638" i="50"/>
  <c r="B13638" i="50"/>
  <c r="D13637" i="50"/>
  <c r="C13637" i="50"/>
  <c r="B13637" i="50"/>
  <c r="D13636" i="50"/>
  <c r="C13636" i="50"/>
  <c r="B13636" i="50"/>
  <c r="D13635" i="50"/>
  <c r="C13635" i="50"/>
  <c r="B13635" i="50"/>
  <c r="D13634" i="50"/>
  <c r="C13634" i="50"/>
  <c r="B13634" i="50"/>
  <c r="D13633" i="50"/>
  <c r="C13633" i="50"/>
  <c r="B13633" i="50"/>
  <c r="D13632" i="50"/>
  <c r="C13632" i="50"/>
  <c r="B13632" i="50"/>
  <c r="D13631" i="50"/>
  <c r="C13631" i="50"/>
  <c r="B13631" i="50"/>
  <c r="D13630" i="50"/>
  <c r="C13630" i="50"/>
  <c r="B13630" i="50"/>
  <c r="D13629" i="50"/>
  <c r="C13629" i="50"/>
  <c r="B13629" i="50"/>
  <c r="D13628" i="50"/>
  <c r="C13628" i="50"/>
  <c r="B13628" i="50"/>
  <c r="D13627" i="50"/>
  <c r="C13627" i="50"/>
  <c r="B13627" i="50"/>
  <c r="D13626" i="50"/>
  <c r="C13626" i="50"/>
  <c r="B13626" i="50"/>
  <c r="D13625" i="50"/>
  <c r="C13625" i="50"/>
  <c r="B13625" i="50"/>
  <c r="D13624" i="50"/>
  <c r="C13624" i="50"/>
  <c r="B13624" i="50"/>
  <c r="D13623" i="50"/>
  <c r="C13623" i="50"/>
  <c r="B13623" i="50"/>
  <c r="D13622" i="50"/>
  <c r="C13622" i="50"/>
  <c r="B13622" i="50"/>
  <c r="D13621" i="50"/>
  <c r="C13621" i="50"/>
  <c r="B13621" i="50"/>
  <c r="D13620" i="50"/>
  <c r="C13620" i="50"/>
  <c r="B13620" i="50"/>
  <c r="D13619" i="50"/>
  <c r="C13619" i="50"/>
  <c r="B13619" i="50"/>
  <c r="D13618" i="50"/>
  <c r="C13618" i="50"/>
  <c r="B13618" i="50"/>
  <c r="D13617" i="50"/>
  <c r="C13617" i="50"/>
  <c r="B13617" i="50"/>
  <c r="D13616" i="50"/>
  <c r="C13616" i="50"/>
  <c r="B13616" i="50"/>
  <c r="D13615" i="50"/>
  <c r="C13615" i="50"/>
  <c r="B13615" i="50"/>
  <c r="D13614" i="50"/>
  <c r="C13614" i="50"/>
  <c r="B13614" i="50"/>
  <c r="D13613" i="50"/>
  <c r="C13613" i="50"/>
  <c r="B13613" i="50"/>
  <c r="D13612" i="50"/>
  <c r="C13612" i="50"/>
  <c r="B13612" i="50"/>
  <c r="D13611" i="50"/>
  <c r="C13611" i="50"/>
  <c r="B13611" i="50"/>
  <c r="D13610" i="50"/>
  <c r="C13610" i="50"/>
  <c r="B13610" i="50"/>
  <c r="D13609" i="50"/>
  <c r="C13609" i="50"/>
  <c r="B13609" i="50"/>
  <c r="D13608" i="50"/>
  <c r="C13608" i="50"/>
  <c r="B13608" i="50"/>
  <c r="D13607" i="50"/>
  <c r="C13607" i="50"/>
  <c r="B13607" i="50"/>
  <c r="D13606" i="50"/>
  <c r="C13606" i="50"/>
  <c r="B13606" i="50"/>
  <c r="D13605" i="50"/>
  <c r="C13605" i="50"/>
  <c r="B13605" i="50"/>
  <c r="D13604" i="50"/>
  <c r="C13604" i="50"/>
  <c r="B13604" i="50"/>
  <c r="D13603" i="50"/>
  <c r="C13603" i="50"/>
  <c r="B13603" i="50"/>
  <c r="D13602" i="50"/>
  <c r="C13602" i="50"/>
  <c r="B13602" i="50"/>
  <c r="D13601" i="50"/>
  <c r="C13601" i="50"/>
  <c r="B13601" i="50"/>
  <c r="D13600" i="50"/>
  <c r="C13600" i="50"/>
  <c r="B13600" i="50"/>
  <c r="D13599" i="50"/>
  <c r="C13599" i="50"/>
  <c r="B13599" i="50"/>
  <c r="D13598" i="50"/>
  <c r="C13598" i="50"/>
  <c r="B13598" i="50"/>
  <c r="D13597" i="50"/>
  <c r="C13597" i="50"/>
  <c r="B13597" i="50"/>
  <c r="D13596" i="50"/>
  <c r="C13596" i="50"/>
  <c r="B13596" i="50"/>
  <c r="D13595" i="50"/>
  <c r="C13595" i="50"/>
  <c r="B13595" i="50"/>
  <c r="D13594" i="50"/>
  <c r="C13594" i="50"/>
  <c r="B13594" i="50"/>
  <c r="D13593" i="50"/>
  <c r="C13593" i="50"/>
  <c r="B13593" i="50"/>
  <c r="D13592" i="50"/>
  <c r="C13592" i="50"/>
  <c r="B13592" i="50"/>
  <c r="D13591" i="50"/>
  <c r="C13591" i="50"/>
  <c r="B13591" i="50"/>
  <c r="D13590" i="50"/>
  <c r="C13590" i="50"/>
  <c r="B13590" i="50"/>
  <c r="D13589" i="50"/>
  <c r="C13589" i="50"/>
  <c r="B13589" i="50"/>
  <c r="D13588" i="50"/>
  <c r="C13588" i="50"/>
  <c r="B13588" i="50"/>
  <c r="D13587" i="50"/>
  <c r="C13587" i="50"/>
  <c r="B13587" i="50"/>
  <c r="D13586" i="50"/>
  <c r="C13586" i="50"/>
  <c r="B13586" i="50"/>
  <c r="D13585" i="50"/>
  <c r="C13585" i="50"/>
  <c r="B13585" i="50"/>
  <c r="D13584" i="50"/>
  <c r="C13584" i="50"/>
  <c r="B13584" i="50"/>
  <c r="D13583" i="50"/>
  <c r="C13583" i="50"/>
  <c r="B13583" i="50"/>
  <c r="D13582" i="50"/>
  <c r="C13582" i="50"/>
  <c r="B13582" i="50"/>
  <c r="D13581" i="50"/>
  <c r="C13581" i="50"/>
  <c r="B13581" i="50"/>
  <c r="D13580" i="50"/>
  <c r="C13580" i="50"/>
  <c r="B13580" i="50"/>
  <c r="D13579" i="50"/>
  <c r="C13579" i="50"/>
  <c r="B13579" i="50"/>
  <c r="D13578" i="50"/>
  <c r="C13578" i="50"/>
  <c r="B13578" i="50"/>
  <c r="D13577" i="50"/>
  <c r="C13577" i="50"/>
  <c r="B13577" i="50"/>
  <c r="D13576" i="50"/>
  <c r="C13576" i="50"/>
  <c r="B13576" i="50"/>
  <c r="D13575" i="50"/>
  <c r="C13575" i="50"/>
  <c r="B13575" i="50"/>
  <c r="D13574" i="50"/>
  <c r="C13574" i="50"/>
  <c r="B13574" i="50"/>
  <c r="D13573" i="50"/>
  <c r="C13573" i="50"/>
  <c r="B13573" i="50"/>
  <c r="D13572" i="50"/>
  <c r="C13572" i="50"/>
  <c r="B13572" i="50"/>
  <c r="D13571" i="50"/>
  <c r="C13571" i="50"/>
  <c r="B13571" i="50"/>
  <c r="D13570" i="50"/>
  <c r="C13570" i="50"/>
  <c r="B13570" i="50"/>
  <c r="D13569" i="50"/>
  <c r="C13569" i="50"/>
  <c r="B13569" i="50"/>
  <c r="D13568" i="50"/>
  <c r="C13568" i="50"/>
  <c r="B13568" i="50"/>
  <c r="D13567" i="50"/>
  <c r="C13567" i="50"/>
  <c r="B13567" i="50"/>
  <c r="D13566" i="50"/>
  <c r="C13566" i="50"/>
  <c r="B13566" i="50"/>
  <c r="D13565" i="50"/>
  <c r="C13565" i="50"/>
  <c r="B13565" i="50"/>
  <c r="D13564" i="50"/>
  <c r="C13564" i="50"/>
  <c r="B13564" i="50"/>
  <c r="D13563" i="50"/>
  <c r="C13563" i="50"/>
  <c r="B13563" i="50"/>
  <c r="D13562" i="50"/>
  <c r="C13562" i="50"/>
  <c r="B13562" i="50"/>
  <c r="D13561" i="50"/>
  <c r="C13561" i="50"/>
  <c r="B13561" i="50"/>
  <c r="D13560" i="50"/>
  <c r="C13560" i="50"/>
  <c r="B13560" i="50"/>
  <c r="D13559" i="50"/>
  <c r="C13559" i="50"/>
  <c r="B13559" i="50"/>
  <c r="D13558" i="50"/>
  <c r="C13558" i="50"/>
  <c r="B13558" i="50"/>
  <c r="D13557" i="50"/>
  <c r="C13557" i="50"/>
  <c r="B13557" i="50"/>
  <c r="D13556" i="50"/>
  <c r="C13556" i="50"/>
  <c r="B13556" i="50"/>
  <c r="D13555" i="50"/>
  <c r="C13555" i="50"/>
  <c r="B13555" i="50"/>
  <c r="D13554" i="50"/>
  <c r="C13554" i="50"/>
  <c r="B13554" i="50"/>
  <c r="D13553" i="50"/>
  <c r="C13553" i="50"/>
  <c r="B13553" i="50"/>
  <c r="D13552" i="50"/>
  <c r="C13552" i="50"/>
  <c r="B13552" i="50"/>
  <c r="D13551" i="50"/>
  <c r="C13551" i="50"/>
  <c r="B13551" i="50"/>
  <c r="D13550" i="50"/>
  <c r="C13550" i="50"/>
  <c r="B13550" i="50"/>
  <c r="D13549" i="50"/>
  <c r="C13549" i="50"/>
  <c r="B13549" i="50"/>
  <c r="D13548" i="50"/>
  <c r="C13548" i="50"/>
  <c r="B13548" i="50"/>
  <c r="D13547" i="50"/>
  <c r="C13547" i="50"/>
  <c r="B13547" i="50"/>
  <c r="D13546" i="50"/>
  <c r="C13546" i="50"/>
  <c r="B13546" i="50"/>
  <c r="D13545" i="50"/>
  <c r="C13545" i="50"/>
  <c r="B13545" i="50"/>
  <c r="D13544" i="50"/>
  <c r="C13544" i="50"/>
  <c r="B13544" i="50"/>
  <c r="D13543" i="50"/>
  <c r="C13543" i="50"/>
  <c r="B13543" i="50"/>
  <c r="D13542" i="50"/>
  <c r="C13542" i="50"/>
  <c r="B13542" i="50"/>
  <c r="D13541" i="50"/>
  <c r="C13541" i="50"/>
  <c r="B13541" i="50"/>
  <c r="D13540" i="50"/>
  <c r="C13540" i="50"/>
  <c r="B13540" i="50"/>
  <c r="D13539" i="50"/>
  <c r="C13539" i="50"/>
  <c r="B13539" i="50"/>
  <c r="D13538" i="50"/>
  <c r="C13538" i="50"/>
  <c r="B13538" i="50"/>
  <c r="D13537" i="50"/>
  <c r="C13537" i="50"/>
  <c r="B13537" i="50"/>
  <c r="D13536" i="50"/>
  <c r="C13536" i="50"/>
  <c r="B13536" i="50"/>
  <c r="D13535" i="50"/>
  <c r="C13535" i="50"/>
  <c r="B13535" i="50"/>
  <c r="D13534" i="50"/>
  <c r="C13534" i="50"/>
  <c r="B13534" i="50"/>
  <c r="D13533" i="50"/>
  <c r="C13533" i="50"/>
  <c r="B13533" i="50"/>
  <c r="D13532" i="50"/>
  <c r="C13532" i="50"/>
  <c r="B13532" i="50"/>
  <c r="D13531" i="50"/>
  <c r="C13531" i="50"/>
  <c r="B13531" i="50"/>
  <c r="D13530" i="50"/>
  <c r="C13530" i="50"/>
  <c r="B13530" i="50"/>
  <c r="D13529" i="50"/>
  <c r="C13529" i="50"/>
  <c r="B13529" i="50"/>
  <c r="D13528" i="50"/>
  <c r="C13528" i="50"/>
  <c r="B13528" i="50"/>
  <c r="D13527" i="50"/>
  <c r="C13527" i="50"/>
  <c r="B13527" i="50"/>
  <c r="D13526" i="50"/>
  <c r="C13526" i="50"/>
  <c r="B13526" i="50"/>
  <c r="D13525" i="50"/>
  <c r="C13525" i="50"/>
  <c r="B13525" i="50"/>
  <c r="D13524" i="50"/>
  <c r="C13524" i="50"/>
  <c r="B13524" i="50"/>
  <c r="D13523" i="50"/>
  <c r="C13523" i="50"/>
  <c r="B13523" i="50"/>
  <c r="D13522" i="50"/>
  <c r="C13522" i="50"/>
  <c r="B13522" i="50"/>
  <c r="D13521" i="50"/>
  <c r="C13521" i="50"/>
  <c r="B13521" i="50"/>
  <c r="D13520" i="50"/>
  <c r="C13520" i="50"/>
  <c r="B13520" i="50"/>
  <c r="D13519" i="50"/>
  <c r="C13519" i="50"/>
  <c r="B13519" i="50"/>
  <c r="D13518" i="50"/>
  <c r="C13518" i="50"/>
  <c r="B13518" i="50"/>
  <c r="D13517" i="50"/>
  <c r="C13517" i="50"/>
  <c r="B13517" i="50"/>
  <c r="D13516" i="50"/>
  <c r="C13516" i="50"/>
  <c r="B13516" i="50"/>
  <c r="D13515" i="50"/>
  <c r="C13515" i="50"/>
  <c r="B13515" i="50"/>
  <c r="D13514" i="50"/>
  <c r="C13514" i="50"/>
  <c r="B13514" i="50"/>
  <c r="D13513" i="50"/>
  <c r="C13513" i="50"/>
  <c r="B13513" i="50"/>
  <c r="D13512" i="50"/>
  <c r="C13512" i="50"/>
  <c r="B13512" i="50"/>
  <c r="D13511" i="50"/>
  <c r="C13511" i="50"/>
  <c r="B13511" i="50"/>
  <c r="D13510" i="50"/>
  <c r="C13510" i="50"/>
  <c r="B13510" i="50"/>
  <c r="D13509" i="50"/>
  <c r="C13509" i="50"/>
  <c r="B13509" i="50"/>
  <c r="D13508" i="50"/>
  <c r="C13508" i="50"/>
  <c r="B13508" i="50"/>
  <c r="D13507" i="50"/>
  <c r="C13507" i="50"/>
  <c r="B13507" i="50"/>
  <c r="D13506" i="50"/>
  <c r="C13506" i="50"/>
  <c r="B13506" i="50"/>
  <c r="D13505" i="50"/>
  <c r="C13505" i="50"/>
  <c r="B13505" i="50"/>
  <c r="D13504" i="50"/>
  <c r="C13504" i="50"/>
  <c r="B13504" i="50"/>
  <c r="D13503" i="50"/>
  <c r="C13503" i="50"/>
  <c r="B13503" i="50"/>
  <c r="D13502" i="50"/>
  <c r="C13502" i="50"/>
  <c r="B13502" i="50"/>
  <c r="D13501" i="50"/>
  <c r="C13501" i="50"/>
  <c r="B13501" i="50"/>
  <c r="D13500" i="50"/>
  <c r="C13500" i="50"/>
  <c r="B13500" i="50"/>
  <c r="D13499" i="50"/>
  <c r="C13499" i="50"/>
  <c r="B13499" i="50"/>
  <c r="D13498" i="50"/>
  <c r="C13498" i="50"/>
  <c r="B13498" i="50"/>
  <c r="D13497" i="50"/>
  <c r="C13497" i="50"/>
  <c r="B13497" i="50"/>
  <c r="D13496" i="50"/>
  <c r="C13496" i="50"/>
  <c r="B13496" i="50"/>
  <c r="D13495" i="50"/>
  <c r="C13495" i="50"/>
  <c r="B13495" i="50"/>
  <c r="D13494" i="50"/>
  <c r="C13494" i="50"/>
  <c r="B13494" i="50"/>
  <c r="D13493" i="50"/>
  <c r="C13493" i="50"/>
  <c r="B13493" i="50"/>
  <c r="D13492" i="50"/>
  <c r="C13492" i="50"/>
  <c r="B13492" i="50"/>
  <c r="D13491" i="50"/>
  <c r="C13491" i="50"/>
  <c r="B13491" i="50"/>
  <c r="D13490" i="50"/>
  <c r="C13490" i="50"/>
  <c r="B13490" i="50"/>
  <c r="D13489" i="50"/>
  <c r="C13489" i="50"/>
  <c r="B13489" i="50"/>
  <c r="D13488" i="50"/>
  <c r="C13488" i="50"/>
  <c r="B13488" i="50"/>
  <c r="D13487" i="50"/>
  <c r="C13487" i="50"/>
  <c r="B13487" i="50"/>
  <c r="D13486" i="50"/>
  <c r="C13486" i="50"/>
  <c r="B13486" i="50"/>
  <c r="D13485" i="50"/>
  <c r="C13485" i="50"/>
  <c r="B13485" i="50"/>
  <c r="D13484" i="50"/>
  <c r="C13484" i="50"/>
  <c r="B13484" i="50"/>
  <c r="D13483" i="50"/>
  <c r="C13483" i="50"/>
  <c r="B13483" i="50"/>
  <c r="D13482" i="50"/>
  <c r="C13482" i="50"/>
  <c r="B13482" i="50"/>
  <c r="D13481" i="50"/>
  <c r="C13481" i="50"/>
  <c r="B13481" i="50"/>
  <c r="D13480" i="50"/>
  <c r="C13480" i="50"/>
  <c r="B13480" i="50"/>
  <c r="D13479" i="50"/>
  <c r="C13479" i="50"/>
  <c r="B13479" i="50"/>
  <c r="D13478" i="50"/>
  <c r="C13478" i="50"/>
  <c r="B13478" i="50"/>
  <c r="D13477" i="50"/>
  <c r="C13477" i="50"/>
  <c r="B13477" i="50"/>
  <c r="D13476" i="50"/>
  <c r="C13476" i="50"/>
  <c r="B13476" i="50"/>
  <c r="D13475" i="50"/>
  <c r="C13475" i="50"/>
  <c r="B13475" i="50"/>
  <c r="D13474" i="50"/>
  <c r="C13474" i="50"/>
  <c r="B13474" i="50"/>
  <c r="D13473" i="50"/>
  <c r="C13473" i="50"/>
  <c r="B13473" i="50"/>
  <c r="D13472" i="50"/>
  <c r="C13472" i="50"/>
  <c r="B13472" i="50"/>
  <c r="D13471" i="50"/>
  <c r="C13471" i="50"/>
  <c r="B13471" i="50"/>
  <c r="D13470" i="50"/>
  <c r="C13470" i="50"/>
  <c r="B13470" i="50"/>
  <c r="D13469" i="50"/>
  <c r="C13469" i="50"/>
  <c r="B13469" i="50"/>
  <c r="D13468" i="50"/>
  <c r="C13468" i="50"/>
  <c r="B13468" i="50"/>
  <c r="D13467" i="50"/>
  <c r="C13467" i="50"/>
  <c r="B13467" i="50"/>
  <c r="D13466" i="50"/>
  <c r="C13466" i="50"/>
  <c r="B13466" i="50"/>
  <c r="D13465" i="50"/>
  <c r="C13465" i="50"/>
  <c r="B13465" i="50"/>
  <c r="D13464" i="50"/>
  <c r="C13464" i="50"/>
  <c r="B13464" i="50"/>
  <c r="D13463" i="50"/>
  <c r="C13463" i="50"/>
  <c r="B13463" i="50"/>
  <c r="D13462" i="50"/>
  <c r="C13462" i="50"/>
  <c r="B13462" i="50"/>
  <c r="D13461" i="50"/>
  <c r="C13461" i="50"/>
  <c r="B13461" i="50"/>
  <c r="D13460" i="50"/>
  <c r="C13460" i="50"/>
  <c r="B13460" i="50"/>
  <c r="D13459" i="50"/>
  <c r="C13459" i="50"/>
  <c r="B13459" i="50"/>
  <c r="D13458" i="50"/>
  <c r="C13458" i="50"/>
  <c r="B13458" i="50"/>
  <c r="D13457" i="50"/>
  <c r="C13457" i="50"/>
  <c r="B13457" i="50"/>
  <c r="D13456" i="50"/>
  <c r="C13456" i="50"/>
  <c r="B13456" i="50"/>
  <c r="D13455" i="50"/>
  <c r="C13455" i="50"/>
  <c r="B13455" i="50"/>
  <c r="D13454" i="50"/>
  <c r="C13454" i="50"/>
  <c r="B13454" i="50"/>
  <c r="D13453" i="50"/>
  <c r="C13453" i="50"/>
  <c r="B13453" i="50"/>
  <c r="D13452" i="50"/>
  <c r="C13452" i="50"/>
  <c r="B13452" i="50"/>
  <c r="D13451" i="50"/>
  <c r="C13451" i="50"/>
  <c r="B13451" i="50"/>
  <c r="D13450" i="50"/>
  <c r="C13450" i="50"/>
  <c r="B13450" i="50"/>
  <c r="D13449" i="50"/>
  <c r="C13449" i="50"/>
  <c r="B13449" i="50"/>
  <c r="D13448" i="50"/>
  <c r="C13448" i="50"/>
  <c r="B13448" i="50"/>
  <c r="D13447" i="50"/>
  <c r="C13447" i="50"/>
  <c r="B13447" i="50"/>
  <c r="D13446" i="50"/>
  <c r="C13446" i="50"/>
  <c r="B13446" i="50"/>
  <c r="D13445" i="50"/>
  <c r="C13445" i="50"/>
  <c r="B13445" i="50"/>
  <c r="D13444" i="50"/>
  <c r="C13444" i="50"/>
  <c r="B13444" i="50"/>
  <c r="D13443" i="50"/>
  <c r="C13443" i="50"/>
  <c r="B13443" i="50"/>
  <c r="D13442" i="50"/>
  <c r="C13442" i="50"/>
  <c r="B13442" i="50"/>
  <c r="D13441" i="50"/>
  <c r="C13441" i="50"/>
  <c r="B13441" i="50"/>
  <c r="D13440" i="50"/>
  <c r="C13440" i="50"/>
  <c r="B13440" i="50"/>
  <c r="D13439" i="50"/>
  <c r="C13439" i="50"/>
  <c r="B13439" i="50"/>
  <c r="D13438" i="50"/>
  <c r="C13438" i="50"/>
  <c r="B13438" i="50"/>
  <c r="D13437" i="50"/>
  <c r="C13437" i="50"/>
  <c r="B13437" i="50"/>
  <c r="D13436" i="50"/>
  <c r="C13436" i="50"/>
  <c r="B13436" i="50"/>
  <c r="D13435" i="50"/>
  <c r="C13435" i="50"/>
  <c r="B13435" i="50"/>
  <c r="D13434" i="50"/>
  <c r="C13434" i="50"/>
  <c r="B13434" i="50"/>
  <c r="D13433" i="50"/>
  <c r="C13433" i="50"/>
  <c r="B13433" i="50"/>
  <c r="D13432" i="50"/>
  <c r="C13432" i="50"/>
  <c r="B13432" i="50"/>
  <c r="D13431" i="50"/>
  <c r="C13431" i="50"/>
  <c r="B13431" i="50"/>
  <c r="D13430" i="50"/>
  <c r="C13430" i="50"/>
  <c r="B13430" i="50"/>
  <c r="D13429" i="50"/>
  <c r="C13429" i="50"/>
  <c r="B13429" i="50"/>
  <c r="D13428" i="50"/>
  <c r="C13428" i="50"/>
  <c r="B13428" i="50"/>
  <c r="D13427" i="50"/>
  <c r="C13427" i="50"/>
  <c r="B13427" i="50"/>
  <c r="D13426" i="50"/>
  <c r="C13426" i="50"/>
  <c r="B13426" i="50"/>
  <c r="D13425" i="50"/>
  <c r="C13425" i="50"/>
  <c r="B13425" i="50"/>
  <c r="D13424" i="50"/>
  <c r="C13424" i="50"/>
  <c r="B13424" i="50"/>
  <c r="D13423" i="50"/>
  <c r="C13423" i="50"/>
  <c r="B13423" i="50"/>
  <c r="D13422" i="50"/>
  <c r="C13422" i="50"/>
  <c r="B13422" i="50"/>
  <c r="D13421" i="50"/>
  <c r="C13421" i="50"/>
  <c r="B13421" i="50"/>
  <c r="D13420" i="50"/>
  <c r="C13420" i="50"/>
  <c r="B13420" i="50"/>
  <c r="D13419" i="50"/>
  <c r="C13419" i="50"/>
  <c r="B13419" i="50"/>
  <c r="D13418" i="50"/>
  <c r="C13418" i="50"/>
  <c r="B13418" i="50"/>
  <c r="D13417" i="50"/>
  <c r="C13417" i="50"/>
  <c r="B13417" i="50"/>
  <c r="D13416" i="50"/>
  <c r="C13416" i="50"/>
  <c r="B13416" i="50"/>
  <c r="D13415" i="50"/>
  <c r="C13415" i="50"/>
  <c r="B13415" i="50"/>
  <c r="D13414" i="50"/>
  <c r="C13414" i="50"/>
  <c r="B13414" i="50"/>
  <c r="D13413" i="50"/>
  <c r="C13413" i="50"/>
  <c r="B13413" i="50"/>
  <c r="D13412" i="50"/>
  <c r="C13412" i="50"/>
  <c r="B13412" i="50"/>
  <c r="D13411" i="50"/>
  <c r="C13411" i="50"/>
  <c r="B13411" i="50"/>
  <c r="D13410" i="50"/>
  <c r="C13410" i="50"/>
  <c r="B13410" i="50"/>
  <c r="D13409" i="50"/>
  <c r="C13409" i="50"/>
  <c r="B13409" i="50"/>
  <c r="D13408" i="50"/>
  <c r="C13408" i="50"/>
  <c r="B13408" i="50"/>
  <c r="D13407" i="50"/>
  <c r="C13407" i="50"/>
  <c r="B13407" i="50"/>
  <c r="D13406" i="50"/>
  <c r="C13406" i="50"/>
  <c r="B13406" i="50"/>
  <c r="D13405" i="50"/>
  <c r="C13405" i="50"/>
  <c r="B13405" i="50"/>
  <c r="D13404" i="50"/>
  <c r="C13404" i="50"/>
  <c r="B13404" i="50"/>
  <c r="D13403" i="50"/>
  <c r="C13403" i="50"/>
  <c r="B13403" i="50"/>
  <c r="D13402" i="50"/>
  <c r="C13402" i="50"/>
  <c r="B13402" i="50"/>
  <c r="D13401" i="50"/>
  <c r="C13401" i="50"/>
  <c r="B13401" i="50"/>
  <c r="D13400" i="50"/>
  <c r="C13400" i="50"/>
  <c r="B13400" i="50"/>
  <c r="D13399" i="50"/>
  <c r="C13399" i="50"/>
  <c r="B13399" i="50"/>
  <c r="D13398" i="50"/>
  <c r="C13398" i="50"/>
  <c r="B13398" i="50"/>
  <c r="D13397" i="50"/>
  <c r="C13397" i="50"/>
  <c r="B13397" i="50"/>
  <c r="D13396" i="50"/>
  <c r="C13396" i="50"/>
  <c r="B13396" i="50"/>
  <c r="D13395" i="50"/>
  <c r="C13395" i="50"/>
  <c r="B13395" i="50"/>
  <c r="D13394" i="50"/>
  <c r="C13394" i="50"/>
  <c r="B13394" i="50"/>
  <c r="D13393" i="50"/>
  <c r="C13393" i="50"/>
  <c r="B13393" i="50"/>
  <c r="D13392" i="50"/>
  <c r="C13392" i="50"/>
  <c r="B13392" i="50"/>
  <c r="D13391" i="50"/>
  <c r="C13391" i="50"/>
  <c r="B13391" i="50"/>
  <c r="D13390" i="50"/>
  <c r="C13390" i="50"/>
  <c r="B13390" i="50"/>
  <c r="D13389" i="50"/>
  <c r="C13389" i="50"/>
  <c r="B13389" i="50"/>
  <c r="D13388" i="50"/>
  <c r="C13388" i="50"/>
  <c r="B13388" i="50"/>
  <c r="D13387" i="50"/>
  <c r="C13387" i="50"/>
  <c r="B13387" i="50"/>
  <c r="D13386" i="50"/>
  <c r="C13386" i="50"/>
  <c r="B13386" i="50"/>
  <c r="D13385" i="50"/>
  <c r="C13385" i="50"/>
  <c r="B13385" i="50"/>
  <c r="D13384" i="50"/>
  <c r="C13384" i="50"/>
  <c r="B13384" i="50"/>
  <c r="D13383" i="50"/>
  <c r="C13383" i="50"/>
  <c r="B13383" i="50"/>
  <c r="D13382" i="50"/>
  <c r="C13382" i="50"/>
  <c r="B13382" i="50"/>
  <c r="D13381" i="50"/>
  <c r="C13381" i="50"/>
  <c r="B13381" i="50"/>
  <c r="D13380" i="50"/>
  <c r="C13380" i="50"/>
  <c r="B13380" i="50"/>
  <c r="D13379" i="50"/>
  <c r="C13379" i="50"/>
  <c r="B13379" i="50"/>
  <c r="D13378" i="50"/>
  <c r="C13378" i="50"/>
  <c r="B13378" i="50"/>
  <c r="D13377" i="50"/>
  <c r="C13377" i="50"/>
  <c r="B13377" i="50"/>
  <c r="D13376" i="50"/>
  <c r="C13376" i="50"/>
  <c r="B13376" i="50"/>
  <c r="D13375" i="50"/>
  <c r="C13375" i="50"/>
  <c r="B13375" i="50"/>
  <c r="D13374" i="50"/>
  <c r="C13374" i="50"/>
  <c r="B13374" i="50"/>
  <c r="D13373" i="50"/>
  <c r="C13373" i="50"/>
  <c r="B13373" i="50"/>
  <c r="D13372" i="50"/>
  <c r="C13372" i="50"/>
  <c r="B13372" i="50"/>
  <c r="D13371" i="50"/>
  <c r="C13371" i="50"/>
  <c r="B13371" i="50"/>
  <c r="D13370" i="50"/>
  <c r="C13370" i="50"/>
  <c r="B13370" i="50"/>
  <c r="D13369" i="50"/>
  <c r="C13369" i="50"/>
  <c r="B13369" i="50"/>
  <c r="D13368" i="50"/>
  <c r="C13368" i="50"/>
  <c r="B13368" i="50"/>
  <c r="D13367" i="50"/>
  <c r="C13367" i="50"/>
  <c r="B13367" i="50"/>
  <c r="D13366" i="50"/>
  <c r="C13366" i="50"/>
  <c r="B13366" i="50"/>
  <c r="D13365" i="50"/>
  <c r="C13365" i="50"/>
  <c r="B13365" i="50"/>
  <c r="D13364" i="50"/>
  <c r="C13364" i="50"/>
  <c r="B13364" i="50"/>
  <c r="D13363" i="50"/>
  <c r="C13363" i="50"/>
  <c r="B13363" i="50"/>
  <c r="D13362" i="50"/>
  <c r="C13362" i="50"/>
  <c r="B13362" i="50"/>
  <c r="D13361" i="50"/>
  <c r="C13361" i="50"/>
  <c r="B13361" i="50"/>
  <c r="D13360" i="50"/>
  <c r="C13360" i="50"/>
  <c r="B13360" i="50"/>
  <c r="D13359" i="50"/>
  <c r="C13359" i="50"/>
  <c r="B13359" i="50"/>
  <c r="D13358" i="50"/>
  <c r="C13358" i="50"/>
  <c r="B13358" i="50"/>
  <c r="D13357" i="50"/>
  <c r="C13357" i="50"/>
  <c r="B13357" i="50"/>
  <c r="D13356" i="50"/>
  <c r="C13356" i="50"/>
  <c r="B13356" i="50"/>
  <c r="D13355" i="50"/>
  <c r="C13355" i="50"/>
  <c r="B13355" i="50"/>
  <c r="D13354" i="50"/>
  <c r="C13354" i="50"/>
  <c r="B13354" i="50"/>
  <c r="D13353" i="50"/>
  <c r="C13353" i="50"/>
  <c r="B13353" i="50"/>
  <c r="D13352" i="50"/>
  <c r="C13352" i="50"/>
  <c r="B13352" i="50"/>
  <c r="D13351" i="50"/>
  <c r="C13351" i="50"/>
  <c r="B13351" i="50"/>
  <c r="D13350" i="50"/>
  <c r="C13350" i="50"/>
  <c r="B13350" i="50"/>
  <c r="D13349" i="50"/>
  <c r="C13349" i="50"/>
  <c r="B13349" i="50"/>
  <c r="D13348" i="50"/>
  <c r="C13348" i="50"/>
  <c r="B13348" i="50"/>
  <c r="D13347" i="50"/>
  <c r="C13347" i="50"/>
  <c r="B13347" i="50"/>
  <c r="D13346" i="50"/>
  <c r="C13346" i="50"/>
  <c r="B13346" i="50"/>
  <c r="D13345" i="50"/>
  <c r="C13345" i="50"/>
  <c r="B13345" i="50"/>
  <c r="D13344" i="50"/>
  <c r="C13344" i="50"/>
  <c r="B13344" i="50"/>
  <c r="D13343" i="50"/>
  <c r="C13343" i="50"/>
  <c r="B13343" i="50"/>
  <c r="D13342" i="50"/>
  <c r="C13342" i="50"/>
  <c r="B13342" i="50"/>
  <c r="D13341" i="50"/>
  <c r="C13341" i="50"/>
  <c r="B13341" i="50"/>
  <c r="D13340" i="50"/>
  <c r="C13340" i="50"/>
  <c r="B13340" i="50"/>
  <c r="D13339" i="50"/>
  <c r="C13339" i="50"/>
  <c r="B13339" i="50"/>
  <c r="D13338" i="50"/>
  <c r="C13338" i="50"/>
  <c r="B13338" i="50"/>
  <c r="D13337" i="50"/>
  <c r="C13337" i="50"/>
  <c r="B13337" i="50"/>
  <c r="D13336" i="50"/>
  <c r="C13336" i="50"/>
  <c r="B13336" i="50"/>
  <c r="D13335" i="50"/>
  <c r="C13335" i="50"/>
  <c r="B13335" i="50"/>
  <c r="D13334" i="50"/>
  <c r="C13334" i="50"/>
  <c r="B13334" i="50"/>
  <c r="D13333" i="50"/>
  <c r="C13333" i="50"/>
  <c r="B13333" i="50"/>
  <c r="D13332" i="50"/>
  <c r="C13332" i="50"/>
  <c r="B13332" i="50"/>
  <c r="D13331" i="50"/>
  <c r="C13331" i="50"/>
  <c r="B13331" i="50"/>
  <c r="D13330" i="50"/>
  <c r="C13330" i="50"/>
  <c r="B13330" i="50"/>
  <c r="D13329" i="50"/>
  <c r="C13329" i="50"/>
  <c r="B13329" i="50"/>
  <c r="D13328" i="50"/>
  <c r="C13328" i="50"/>
  <c r="B13328" i="50"/>
  <c r="D13327" i="50"/>
  <c r="C13327" i="50"/>
  <c r="B13327" i="50"/>
  <c r="D13326" i="50"/>
  <c r="C13326" i="50"/>
  <c r="B13326" i="50"/>
  <c r="D13325" i="50"/>
  <c r="C13325" i="50"/>
  <c r="B13325" i="50"/>
  <c r="D13324" i="50"/>
  <c r="C13324" i="50"/>
  <c r="B13324" i="50"/>
  <c r="D13323" i="50"/>
  <c r="C13323" i="50"/>
  <c r="B13323" i="50"/>
  <c r="D13322" i="50"/>
  <c r="C13322" i="50"/>
  <c r="B13322" i="50"/>
  <c r="D13321" i="50"/>
  <c r="C13321" i="50"/>
  <c r="B13321" i="50"/>
  <c r="D13320" i="50"/>
  <c r="C13320" i="50"/>
  <c r="B13320" i="50"/>
  <c r="D13319" i="50"/>
  <c r="C13319" i="50"/>
  <c r="B13319" i="50"/>
  <c r="D13318" i="50"/>
  <c r="C13318" i="50"/>
  <c r="B13318" i="50"/>
  <c r="D13317" i="50"/>
  <c r="C13317" i="50"/>
  <c r="B13317" i="50"/>
  <c r="D13316" i="50"/>
  <c r="C13316" i="50"/>
  <c r="B13316" i="50"/>
  <c r="D13315" i="50"/>
  <c r="C13315" i="50"/>
  <c r="B13315" i="50"/>
  <c r="D13314" i="50"/>
  <c r="C13314" i="50"/>
  <c r="B13314" i="50"/>
  <c r="D13313" i="50"/>
  <c r="C13313" i="50"/>
  <c r="B13313" i="50"/>
  <c r="D13312" i="50"/>
  <c r="C13312" i="50"/>
  <c r="B13312" i="50"/>
  <c r="D13311" i="50"/>
  <c r="C13311" i="50"/>
  <c r="B13311" i="50"/>
  <c r="D13310" i="50"/>
  <c r="C13310" i="50"/>
  <c r="B13310" i="50"/>
  <c r="D13309" i="50"/>
  <c r="C13309" i="50"/>
  <c r="B13309" i="50"/>
  <c r="D13308" i="50"/>
  <c r="C13308" i="50"/>
  <c r="B13308" i="50"/>
  <c r="D13307" i="50"/>
  <c r="C13307" i="50"/>
  <c r="B13307" i="50"/>
  <c r="D13306" i="50"/>
  <c r="C13306" i="50"/>
  <c r="B13306" i="50"/>
  <c r="D13305" i="50"/>
  <c r="C13305" i="50"/>
  <c r="B13305" i="50"/>
  <c r="D13304" i="50"/>
  <c r="C13304" i="50"/>
  <c r="B13304" i="50"/>
  <c r="D13303" i="50"/>
  <c r="C13303" i="50"/>
  <c r="B13303" i="50"/>
  <c r="D13302" i="50"/>
  <c r="C13302" i="50"/>
  <c r="B13302" i="50"/>
  <c r="D13301" i="50"/>
  <c r="C13301" i="50"/>
  <c r="B13301" i="50"/>
  <c r="D13300" i="50"/>
  <c r="C13300" i="50"/>
  <c r="B13300" i="50"/>
  <c r="D13299" i="50"/>
  <c r="C13299" i="50"/>
  <c r="B13299" i="50"/>
  <c r="D13298" i="50"/>
  <c r="C13298" i="50"/>
  <c r="B13298" i="50"/>
  <c r="D13297" i="50"/>
  <c r="C13297" i="50"/>
  <c r="B13297" i="50"/>
  <c r="D13296" i="50"/>
  <c r="C13296" i="50"/>
  <c r="B13296" i="50"/>
  <c r="D13295" i="50"/>
  <c r="C13295" i="50"/>
  <c r="B13295" i="50"/>
  <c r="D13294" i="50"/>
  <c r="C13294" i="50"/>
  <c r="B13294" i="50"/>
  <c r="D13293" i="50"/>
  <c r="C13293" i="50"/>
  <c r="B13293" i="50"/>
  <c r="D13292" i="50"/>
  <c r="C13292" i="50"/>
  <c r="B13292" i="50"/>
  <c r="D13291" i="50"/>
  <c r="C13291" i="50"/>
  <c r="B13291" i="50"/>
  <c r="D13290" i="50"/>
  <c r="C13290" i="50"/>
  <c r="B13290" i="50"/>
  <c r="D13289" i="50"/>
  <c r="C13289" i="50"/>
  <c r="B13289" i="50"/>
  <c r="D13288" i="50"/>
  <c r="C13288" i="50"/>
  <c r="B13288" i="50"/>
  <c r="D13287" i="50"/>
  <c r="C13287" i="50"/>
  <c r="B13287" i="50"/>
  <c r="D13286" i="50"/>
  <c r="C13286" i="50"/>
  <c r="B13286" i="50"/>
  <c r="D13285" i="50"/>
  <c r="C13285" i="50"/>
  <c r="B13285" i="50"/>
  <c r="D13284" i="50"/>
  <c r="C13284" i="50"/>
  <c r="B13284" i="50"/>
  <c r="D13283" i="50"/>
  <c r="C13283" i="50"/>
  <c r="B13283" i="50"/>
  <c r="D13282" i="50"/>
  <c r="C13282" i="50"/>
  <c r="B13282" i="50"/>
  <c r="D13281" i="50"/>
  <c r="C13281" i="50"/>
  <c r="B13281" i="50"/>
  <c r="D13280" i="50"/>
  <c r="C13280" i="50"/>
  <c r="B13280" i="50"/>
  <c r="D13279" i="50"/>
  <c r="C13279" i="50"/>
  <c r="B13279" i="50"/>
  <c r="D13278" i="50"/>
  <c r="C13278" i="50"/>
  <c r="B13278" i="50"/>
  <c r="D13277" i="50"/>
  <c r="C13277" i="50"/>
  <c r="B13277" i="50"/>
  <c r="D13276" i="50"/>
  <c r="C13276" i="50"/>
  <c r="B13276" i="50"/>
  <c r="D13275" i="50"/>
  <c r="C13275" i="50"/>
  <c r="B13275" i="50"/>
  <c r="D13274" i="50"/>
  <c r="C13274" i="50"/>
  <c r="B13274" i="50"/>
  <c r="D13273" i="50"/>
  <c r="C13273" i="50"/>
  <c r="B13273" i="50"/>
  <c r="D13272" i="50"/>
  <c r="C13272" i="50"/>
  <c r="B13272" i="50"/>
  <c r="D13271" i="50"/>
  <c r="C13271" i="50"/>
  <c r="B13271" i="50"/>
  <c r="D13270" i="50"/>
  <c r="C13270" i="50"/>
  <c r="B13270" i="50"/>
  <c r="D13269" i="50"/>
  <c r="C13269" i="50"/>
  <c r="B13269" i="50"/>
  <c r="D13268" i="50"/>
  <c r="C13268" i="50"/>
  <c r="B13268" i="50"/>
  <c r="D13267" i="50"/>
  <c r="C13267" i="50"/>
  <c r="B13267" i="50"/>
  <c r="D13266" i="50"/>
  <c r="C13266" i="50"/>
  <c r="B13266" i="50"/>
  <c r="D13265" i="50"/>
  <c r="C13265" i="50"/>
  <c r="B13265" i="50"/>
  <c r="D13264" i="50"/>
  <c r="C13264" i="50"/>
  <c r="B13264" i="50"/>
  <c r="D13263" i="50"/>
  <c r="C13263" i="50"/>
  <c r="B13263" i="50"/>
  <c r="D13262" i="50"/>
  <c r="C13262" i="50"/>
  <c r="B13262" i="50"/>
  <c r="D13261" i="50"/>
  <c r="C13261" i="50"/>
  <c r="B13261" i="50"/>
  <c r="D13260" i="50"/>
  <c r="C13260" i="50"/>
  <c r="B13260" i="50"/>
  <c r="D13259" i="50"/>
  <c r="C13259" i="50"/>
  <c r="B13259" i="50"/>
  <c r="D13258" i="50"/>
  <c r="C13258" i="50"/>
  <c r="B13258" i="50"/>
  <c r="D13257" i="50"/>
  <c r="C13257" i="50"/>
  <c r="B13257" i="50"/>
  <c r="D13256" i="50"/>
  <c r="C13256" i="50"/>
  <c r="B13256" i="50"/>
  <c r="D13255" i="50"/>
  <c r="C13255" i="50"/>
  <c r="B13255" i="50"/>
  <c r="D13254" i="50"/>
  <c r="C13254" i="50"/>
  <c r="B13254" i="50"/>
  <c r="D13253" i="50"/>
  <c r="C13253" i="50"/>
  <c r="B13253" i="50"/>
  <c r="D13252" i="50"/>
  <c r="C13252" i="50"/>
  <c r="B13252" i="50"/>
  <c r="D13251" i="50"/>
  <c r="C13251" i="50"/>
  <c r="B13251" i="50"/>
  <c r="D13250" i="50"/>
  <c r="C13250" i="50"/>
  <c r="B13250" i="50"/>
  <c r="D13249" i="50"/>
  <c r="C13249" i="50"/>
  <c r="B13249" i="50"/>
  <c r="D13248" i="50"/>
  <c r="C13248" i="50"/>
  <c r="B13248" i="50"/>
  <c r="D13247" i="50"/>
  <c r="C13247" i="50"/>
  <c r="B13247" i="50"/>
  <c r="D13246" i="50"/>
  <c r="C13246" i="50"/>
  <c r="B13246" i="50"/>
  <c r="D13245" i="50"/>
  <c r="C13245" i="50"/>
  <c r="B13245" i="50"/>
  <c r="D13244" i="50"/>
  <c r="C13244" i="50"/>
  <c r="B13244" i="50"/>
  <c r="D13243" i="50"/>
  <c r="C13243" i="50"/>
  <c r="B13243" i="50"/>
  <c r="D13242" i="50"/>
  <c r="C13242" i="50"/>
  <c r="B13242" i="50"/>
  <c r="D13241" i="50"/>
  <c r="C13241" i="50"/>
  <c r="B13241" i="50"/>
  <c r="D13240" i="50"/>
  <c r="C13240" i="50"/>
  <c r="B13240" i="50"/>
  <c r="D13239" i="50"/>
  <c r="C13239" i="50"/>
  <c r="B13239" i="50"/>
  <c r="D13238" i="50"/>
  <c r="C13238" i="50"/>
  <c r="B13238" i="50"/>
  <c r="D13237" i="50"/>
  <c r="C13237" i="50"/>
  <c r="B13237" i="50"/>
  <c r="D13236" i="50"/>
  <c r="C13236" i="50"/>
  <c r="B13236" i="50"/>
  <c r="D13235" i="50"/>
  <c r="C13235" i="50"/>
  <c r="B13235" i="50"/>
  <c r="D13234" i="50"/>
  <c r="C13234" i="50"/>
  <c r="B13234" i="50"/>
  <c r="D13233" i="50"/>
  <c r="C13233" i="50"/>
  <c r="B13233" i="50"/>
  <c r="D13232" i="50"/>
  <c r="C13232" i="50"/>
  <c r="B13232" i="50"/>
  <c r="D13231" i="50"/>
  <c r="C13231" i="50"/>
  <c r="B13231" i="50"/>
  <c r="D13230" i="50"/>
  <c r="C13230" i="50"/>
  <c r="B13230" i="50"/>
  <c r="D13229" i="50"/>
  <c r="C13229" i="50"/>
  <c r="B13229" i="50"/>
  <c r="D13228" i="50"/>
  <c r="C13228" i="50"/>
  <c r="B13228" i="50"/>
  <c r="D13227" i="50"/>
  <c r="C13227" i="50"/>
  <c r="B13227" i="50"/>
  <c r="D13226" i="50"/>
  <c r="C13226" i="50"/>
  <c r="B13226" i="50"/>
  <c r="D13225" i="50"/>
  <c r="C13225" i="50"/>
  <c r="B13225" i="50"/>
  <c r="D13224" i="50"/>
  <c r="C13224" i="50"/>
  <c r="B13224" i="50"/>
  <c r="D13223" i="50"/>
  <c r="C13223" i="50"/>
  <c r="B13223" i="50"/>
  <c r="D13222" i="50"/>
  <c r="C13222" i="50"/>
  <c r="B13222" i="50"/>
  <c r="D13221" i="50"/>
  <c r="C13221" i="50"/>
  <c r="B13221" i="50"/>
  <c r="D13220" i="50"/>
  <c r="C13220" i="50"/>
  <c r="B13220" i="50"/>
  <c r="D13219" i="50"/>
  <c r="C13219" i="50"/>
  <c r="B13219" i="50"/>
  <c r="D13218" i="50"/>
  <c r="C13218" i="50"/>
  <c r="B13218" i="50"/>
  <c r="D13217" i="50"/>
  <c r="C13217" i="50"/>
  <c r="B13217" i="50"/>
  <c r="D13216" i="50"/>
  <c r="C13216" i="50"/>
  <c r="B13216" i="50"/>
  <c r="D13215" i="50"/>
  <c r="C13215" i="50"/>
  <c r="B13215" i="50"/>
  <c r="D13214" i="50"/>
  <c r="C13214" i="50"/>
  <c r="B13214" i="50"/>
  <c r="D13213" i="50"/>
  <c r="C13213" i="50"/>
  <c r="B13213" i="50"/>
  <c r="D13212" i="50"/>
  <c r="C13212" i="50"/>
  <c r="B13212" i="50"/>
  <c r="D13211" i="50"/>
  <c r="C13211" i="50"/>
  <c r="B13211" i="50"/>
  <c r="D13210" i="50"/>
  <c r="C13210" i="50"/>
  <c r="B13210" i="50"/>
  <c r="D13209" i="50"/>
  <c r="C13209" i="50"/>
  <c r="B13209" i="50"/>
  <c r="D13208" i="50"/>
  <c r="C13208" i="50"/>
  <c r="B13208" i="50"/>
  <c r="D13207" i="50"/>
  <c r="C13207" i="50"/>
  <c r="B13207" i="50"/>
  <c r="D13206" i="50"/>
  <c r="C13206" i="50"/>
  <c r="B13206" i="50"/>
  <c r="D13205" i="50"/>
  <c r="C13205" i="50"/>
  <c r="B13205" i="50"/>
  <c r="D13204" i="50"/>
  <c r="C13204" i="50"/>
  <c r="B13204" i="50"/>
  <c r="D13203" i="50"/>
  <c r="C13203" i="50"/>
  <c r="B13203" i="50"/>
  <c r="D13202" i="50"/>
  <c r="C13202" i="50"/>
  <c r="B13202" i="50"/>
  <c r="D13201" i="50"/>
  <c r="C13201" i="50"/>
  <c r="B13201" i="50"/>
  <c r="D13200" i="50"/>
  <c r="C13200" i="50"/>
  <c r="B13200" i="50"/>
  <c r="D13199" i="50"/>
  <c r="C13199" i="50"/>
  <c r="B13199" i="50"/>
  <c r="D13198" i="50"/>
  <c r="C13198" i="50"/>
  <c r="B13198" i="50"/>
  <c r="D13197" i="50"/>
  <c r="C13197" i="50"/>
  <c r="B13197" i="50"/>
  <c r="D13196" i="50"/>
  <c r="C13196" i="50"/>
  <c r="B13196" i="50"/>
  <c r="D13195" i="50"/>
  <c r="C13195" i="50"/>
  <c r="B13195" i="50"/>
  <c r="D13194" i="50"/>
  <c r="C13194" i="50"/>
  <c r="B13194" i="50"/>
  <c r="D13193" i="50"/>
  <c r="C13193" i="50"/>
  <c r="B13193" i="50"/>
  <c r="D13192" i="50"/>
  <c r="C13192" i="50"/>
  <c r="B13192" i="50"/>
  <c r="D13191" i="50"/>
  <c r="C13191" i="50"/>
  <c r="B13191" i="50"/>
  <c r="D13190" i="50"/>
  <c r="C13190" i="50"/>
  <c r="B13190" i="50"/>
  <c r="D13189" i="50"/>
  <c r="C13189" i="50"/>
  <c r="B13189" i="50"/>
  <c r="D13188" i="50"/>
  <c r="C13188" i="50"/>
  <c r="B13188" i="50"/>
  <c r="D13187" i="50"/>
  <c r="C13187" i="50"/>
  <c r="B13187" i="50"/>
  <c r="D13186" i="50"/>
  <c r="C13186" i="50"/>
  <c r="B13186" i="50"/>
  <c r="D13185" i="50"/>
  <c r="C13185" i="50"/>
  <c r="B13185" i="50"/>
  <c r="D13184" i="50"/>
  <c r="C13184" i="50"/>
  <c r="B13184" i="50"/>
  <c r="D13183" i="50"/>
  <c r="C13183" i="50"/>
  <c r="B13183" i="50"/>
  <c r="D13182" i="50"/>
  <c r="C13182" i="50"/>
  <c r="B13182" i="50"/>
  <c r="D13181" i="50"/>
  <c r="C13181" i="50"/>
  <c r="B13181" i="50"/>
  <c r="D13180" i="50"/>
  <c r="C13180" i="50"/>
  <c r="B13180" i="50"/>
  <c r="D13179" i="50"/>
  <c r="C13179" i="50"/>
  <c r="B13179" i="50"/>
  <c r="D13178" i="50"/>
  <c r="C13178" i="50"/>
  <c r="B13178" i="50"/>
  <c r="D13177" i="50"/>
  <c r="C13177" i="50"/>
  <c r="B13177" i="50"/>
  <c r="D13176" i="50"/>
  <c r="C13176" i="50"/>
  <c r="B13176" i="50"/>
  <c r="D13175" i="50"/>
  <c r="C13175" i="50"/>
  <c r="B13175" i="50"/>
  <c r="D13174" i="50"/>
  <c r="C13174" i="50"/>
  <c r="B13174" i="50"/>
  <c r="D13173" i="50"/>
  <c r="C13173" i="50"/>
  <c r="B13173" i="50"/>
  <c r="D13172" i="50"/>
  <c r="C13172" i="50"/>
  <c r="B13172" i="50"/>
  <c r="D13171" i="50"/>
  <c r="C13171" i="50"/>
  <c r="B13171" i="50"/>
  <c r="D13170" i="50"/>
  <c r="C13170" i="50"/>
  <c r="B13170" i="50"/>
  <c r="D13169" i="50"/>
  <c r="C13169" i="50"/>
  <c r="B13169" i="50"/>
  <c r="D13168" i="50"/>
  <c r="C13168" i="50"/>
  <c r="B13168" i="50"/>
  <c r="D13167" i="50"/>
  <c r="C13167" i="50"/>
  <c r="B13167" i="50"/>
  <c r="D13166" i="50"/>
  <c r="C13166" i="50"/>
  <c r="B13166" i="50"/>
  <c r="D13165" i="50"/>
  <c r="C13165" i="50"/>
  <c r="B13165" i="50"/>
  <c r="D13164" i="50"/>
  <c r="C13164" i="50"/>
  <c r="B13164" i="50"/>
  <c r="D13163" i="50"/>
  <c r="C13163" i="50"/>
  <c r="B13163" i="50"/>
  <c r="D13162" i="50"/>
  <c r="C13162" i="50"/>
  <c r="B13162" i="50"/>
  <c r="D13161" i="50"/>
  <c r="C13161" i="50"/>
  <c r="B13161" i="50"/>
  <c r="D13160" i="50"/>
  <c r="C13160" i="50"/>
  <c r="B13160" i="50"/>
  <c r="D13159" i="50"/>
  <c r="C13159" i="50"/>
  <c r="B13159" i="50"/>
  <c r="D13158" i="50"/>
  <c r="C13158" i="50"/>
  <c r="B13158" i="50"/>
  <c r="D13157" i="50"/>
  <c r="C13157" i="50"/>
  <c r="B13157" i="50"/>
  <c r="D13156" i="50"/>
  <c r="C13156" i="50"/>
  <c r="B13156" i="50"/>
  <c r="D13155" i="50"/>
  <c r="C13155" i="50"/>
  <c r="B13155" i="50"/>
  <c r="D13154" i="50"/>
  <c r="C13154" i="50"/>
  <c r="B13154" i="50"/>
  <c r="D13153" i="50"/>
  <c r="C13153" i="50"/>
  <c r="B13153" i="50"/>
  <c r="D13152" i="50"/>
  <c r="C13152" i="50"/>
  <c r="B13152" i="50"/>
  <c r="D13151" i="50"/>
  <c r="C13151" i="50"/>
  <c r="B13151" i="50"/>
  <c r="D13150" i="50"/>
  <c r="C13150" i="50"/>
  <c r="B13150" i="50"/>
  <c r="D13149" i="50"/>
  <c r="C13149" i="50"/>
  <c r="B13149" i="50"/>
  <c r="D13148" i="50"/>
  <c r="C13148" i="50"/>
  <c r="B13148" i="50"/>
  <c r="D13147" i="50"/>
  <c r="C13147" i="50"/>
  <c r="B13147" i="50"/>
  <c r="D13146" i="50"/>
  <c r="C13146" i="50"/>
  <c r="B13146" i="50"/>
  <c r="D13145" i="50"/>
  <c r="C13145" i="50"/>
  <c r="B13145" i="50"/>
  <c r="D13144" i="50"/>
  <c r="C13144" i="50"/>
  <c r="B13144" i="50"/>
  <c r="D13143" i="50"/>
  <c r="C13143" i="50"/>
  <c r="B13143" i="50"/>
  <c r="D13142" i="50"/>
  <c r="C13142" i="50"/>
  <c r="B13142" i="50"/>
  <c r="D13141" i="50"/>
  <c r="C13141" i="50"/>
  <c r="B13141" i="50"/>
  <c r="D13140" i="50"/>
  <c r="C13140" i="50"/>
  <c r="B13140" i="50"/>
  <c r="D13139" i="50"/>
  <c r="C13139" i="50"/>
  <c r="B13139" i="50"/>
  <c r="D13138" i="50"/>
  <c r="C13138" i="50"/>
  <c r="B13138" i="50"/>
  <c r="D13137" i="50"/>
  <c r="C13137" i="50"/>
  <c r="B13137" i="50"/>
  <c r="D13136" i="50"/>
  <c r="C13136" i="50"/>
  <c r="B13136" i="50"/>
  <c r="D13135" i="50"/>
  <c r="C13135" i="50"/>
  <c r="B13135" i="50"/>
  <c r="D13134" i="50"/>
  <c r="C13134" i="50"/>
  <c r="B13134" i="50"/>
  <c r="D13133" i="50"/>
  <c r="C13133" i="50"/>
  <c r="B13133" i="50"/>
  <c r="D13132" i="50"/>
  <c r="C13132" i="50"/>
  <c r="B13132" i="50"/>
  <c r="D13131" i="50"/>
  <c r="C13131" i="50"/>
  <c r="B13131" i="50"/>
  <c r="D13130" i="50"/>
  <c r="C13130" i="50"/>
  <c r="B13130" i="50"/>
  <c r="D13129" i="50"/>
  <c r="C13129" i="50"/>
  <c r="B13129" i="50"/>
  <c r="D13128" i="50"/>
  <c r="C13128" i="50"/>
  <c r="B13128" i="50"/>
  <c r="D13127" i="50"/>
  <c r="C13127" i="50"/>
  <c r="B13127" i="50"/>
  <c r="D13126" i="50"/>
  <c r="C13126" i="50"/>
  <c r="B13126" i="50"/>
  <c r="D13125" i="50"/>
  <c r="C13125" i="50"/>
  <c r="B13125" i="50"/>
  <c r="D13124" i="50"/>
  <c r="C13124" i="50"/>
  <c r="B13124" i="50"/>
  <c r="D13123" i="50"/>
  <c r="C13123" i="50"/>
  <c r="B13123" i="50"/>
  <c r="D13122" i="50"/>
  <c r="C13122" i="50"/>
  <c r="B13122" i="50"/>
  <c r="D13121" i="50"/>
  <c r="C13121" i="50"/>
  <c r="B13121" i="50"/>
  <c r="D13120" i="50"/>
  <c r="C13120" i="50"/>
  <c r="B13120" i="50"/>
  <c r="D13119" i="50"/>
  <c r="C13119" i="50"/>
  <c r="B13119" i="50"/>
  <c r="D13118" i="50"/>
  <c r="C13118" i="50"/>
  <c r="B13118" i="50"/>
  <c r="D13117" i="50"/>
  <c r="C13117" i="50"/>
  <c r="B13117" i="50"/>
  <c r="D13116" i="50"/>
  <c r="C13116" i="50"/>
  <c r="B13116" i="50"/>
  <c r="D13115" i="50"/>
  <c r="C13115" i="50"/>
  <c r="B13115" i="50"/>
  <c r="D13114" i="50"/>
  <c r="C13114" i="50"/>
  <c r="B13114" i="50"/>
  <c r="D13113" i="50"/>
  <c r="C13113" i="50"/>
  <c r="B13113" i="50"/>
  <c r="D13112" i="50"/>
  <c r="C13112" i="50"/>
  <c r="B13112" i="50"/>
  <c r="D13111" i="50"/>
  <c r="C13111" i="50"/>
  <c r="B13111" i="50"/>
  <c r="D13110" i="50"/>
  <c r="C13110" i="50"/>
  <c r="B13110" i="50"/>
  <c r="D13109" i="50"/>
  <c r="C13109" i="50"/>
  <c r="B13109" i="50"/>
  <c r="D13108" i="50"/>
  <c r="C13108" i="50"/>
  <c r="B13108" i="50"/>
  <c r="D13107" i="50"/>
  <c r="C13107" i="50"/>
  <c r="B13107" i="50"/>
  <c r="D13106" i="50"/>
  <c r="C13106" i="50"/>
  <c r="B13106" i="50"/>
  <c r="D13105" i="50"/>
  <c r="C13105" i="50"/>
  <c r="B13105" i="50"/>
  <c r="D13104" i="50"/>
  <c r="C13104" i="50"/>
  <c r="B13104" i="50"/>
  <c r="D13103" i="50"/>
  <c r="C13103" i="50"/>
  <c r="B13103" i="50"/>
  <c r="D13102" i="50"/>
  <c r="C13102" i="50"/>
  <c r="B13102" i="50"/>
  <c r="D13101" i="50"/>
  <c r="C13101" i="50"/>
  <c r="B13101" i="50"/>
  <c r="D13100" i="50"/>
  <c r="C13100" i="50"/>
  <c r="B13100" i="50"/>
  <c r="D13099" i="50"/>
  <c r="C13099" i="50"/>
  <c r="B13099" i="50"/>
  <c r="D13098" i="50"/>
  <c r="C13098" i="50"/>
  <c r="B13098" i="50"/>
  <c r="D13097" i="50"/>
  <c r="C13097" i="50"/>
  <c r="B13097" i="50"/>
  <c r="D13096" i="50"/>
  <c r="C13096" i="50"/>
  <c r="B13096" i="50"/>
  <c r="D13095" i="50"/>
  <c r="C13095" i="50"/>
  <c r="B13095" i="50"/>
  <c r="D13094" i="50"/>
  <c r="C13094" i="50"/>
  <c r="B13094" i="50"/>
  <c r="D13093" i="50"/>
  <c r="C13093" i="50"/>
  <c r="B13093" i="50"/>
  <c r="D13092" i="50"/>
  <c r="C13092" i="50"/>
  <c r="B13092" i="50"/>
  <c r="D13091" i="50"/>
  <c r="C13091" i="50"/>
  <c r="B13091" i="50"/>
  <c r="D13090" i="50"/>
  <c r="C13090" i="50"/>
  <c r="B13090" i="50"/>
  <c r="D13089" i="50"/>
  <c r="C13089" i="50"/>
  <c r="B13089" i="50"/>
  <c r="D13088" i="50"/>
  <c r="C13088" i="50"/>
  <c r="B13088" i="50"/>
  <c r="D13087" i="50"/>
  <c r="C13087" i="50"/>
  <c r="B13087" i="50"/>
  <c r="D13086" i="50"/>
  <c r="C13086" i="50"/>
  <c r="B13086" i="50"/>
  <c r="D13085" i="50"/>
  <c r="C13085" i="50"/>
  <c r="B13085" i="50"/>
  <c r="D13084" i="50"/>
  <c r="C13084" i="50"/>
  <c r="B13084" i="50"/>
  <c r="D13083" i="50"/>
  <c r="C13083" i="50"/>
  <c r="B13083" i="50"/>
  <c r="D13082" i="50"/>
  <c r="C13082" i="50"/>
  <c r="B13082" i="50"/>
  <c r="D13081" i="50"/>
  <c r="C13081" i="50"/>
  <c r="B13081" i="50"/>
  <c r="D13080" i="50"/>
  <c r="C13080" i="50"/>
  <c r="B13080" i="50"/>
  <c r="D13079" i="50"/>
  <c r="C13079" i="50"/>
  <c r="B13079" i="50"/>
  <c r="D13078" i="50"/>
  <c r="C13078" i="50"/>
  <c r="B13078" i="50"/>
  <c r="D13077" i="50"/>
  <c r="C13077" i="50"/>
  <c r="B13077" i="50"/>
  <c r="D13076" i="50"/>
  <c r="C13076" i="50"/>
  <c r="B13076" i="50"/>
  <c r="D13075" i="50"/>
  <c r="C13075" i="50"/>
  <c r="B13075" i="50"/>
  <c r="D13074" i="50"/>
  <c r="C13074" i="50"/>
  <c r="B13074" i="50"/>
  <c r="D13073" i="50"/>
  <c r="C13073" i="50"/>
  <c r="B13073" i="50"/>
  <c r="D13072" i="50"/>
  <c r="C13072" i="50"/>
  <c r="B13072" i="50"/>
  <c r="D13071" i="50"/>
  <c r="C13071" i="50"/>
  <c r="B13071" i="50"/>
  <c r="D13070" i="50"/>
  <c r="C13070" i="50"/>
  <c r="B13070" i="50"/>
  <c r="D13069" i="50"/>
  <c r="C13069" i="50"/>
  <c r="B13069" i="50"/>
  <c r="D13068" i="50"/>
  <c r="C13068" i="50"/>
  <c r="B13068" i="50"/>
  <c r="D13067" i="50"/>
  <c r="C13067" i="50"/>
  <c r="B13067" i="50"/>
  <c r="D13066" i="50"/>
  <c r="C13066" i="50"/>
  <c r="B13066" i="50"/>
  <c r="D13065" i="50"/>
  <c r="C13065" i="50"/>
  <c r="B13065" i="50"/>
  <c r="D13064" i="50"/>
  <c r="C13064" i="50"/>
  <c r="B13064" i="50"/>
  <c r="D13063" i="50"/>
  <c r="C13063" i="50"/>
  <c r="B13063" i="50"/>
  <c r="D13062" i="50"/>
  <c r="C13062" i="50"/>
  <c r="B13062" i="50"/>
  <c r="D13061" i="50"/>
  <c r="C13061" i="50"/>
  <c r="B13061" i="50"/>
  <c r="D13060" i="50"/>
  <c r="C13060" i="50"/>
  <c r="B13060" i="50"/>
  <c r="D13059" i="50"/>
  <c r="C13059" i="50"/>
  <c r="B13059" i="50"/>
  <c r="D13058" i="50"/>
  <c r="C13058" i="50"/>
  <c r="B13058" i="50"/>
  <c r="D13057" i="50"/>
  <c r="C13057" i="50"/>
  <c r="B13057" i="50"/>
  <c r="D13056" i="50"/>
  <c r="C13056" i="50"/>
  <c r="B13056" i="50"/>
  <c r="D13055" i="50"/>
  <c r="C13055" i="50"/>
  <c r="B13055" i="50"/>
  <c r="D13054" i="50"/>
  <c r="C13054" i="50"/>
  <c r="B13054" i="50"/>
  <c r="D13053" i="50"/>
  <c r="C13053" i="50"/>
  <c r="B13053" i="50"/>
  <c r="D13052" i="50"/>
  <c r="C13052" i="50"/>
  <c r="B13052" i="50"/>
  <c r="D13051" i="50"/>
  <c r="C13051" i="50"/>
  <c r="B13051" i="50"/>
  <c r="D13050" i="50"/>
  <c r="C13050" i="50"/>
  <c r="B13050" i="50"/>
  <c r="D13049" i="50"/>
  <c r="C13049" i="50"/>
  <c r="B13049" i="50"/>
  <c r="D13048" i="50"/>
  <c r="C13048" i="50"/>
  <c r="B13048" i="50"/>
  <c r="D13047" i="50"/>
  <c r="C13047" i="50"/>
  <c r="B13047" i="50"/>
  <c r="D13046" i="50"/>
  <c r="C13046" i="50"/>
  <c r="B13046" i="50"/>
  <c r="D13045" i="50"/>
  <c r="C13045" i="50"/>
  <c r="B13045" i="50"/>
  <c r="D13044" i="50"/>
  <c r="C13044" i="50"/>
  <c r="B13044" i="50"/>
  <c r="D13043" i="50"/>
  <c r="C13043" i="50"/>
  <c r="B13043" i="50"/>
  <c r="D13042" i="50"/>
  <c r="C13042" i="50"/>
  <c r="B13042" i="50"/>
  <c r="D13041" i="50"/>
  <c r="C13041" i="50"/>
  <c r="B13041" i="50"/>
  <c r="D13040" i="50"/>
  <c r="C13040" i="50"/>
  <c r="B13040" i="50"/>
  <c r="D13039" i="50"/>
  <c r="C13039" i="50"/>
  <c r="B13039" i="50"/>
  <c r="D13038" i="50"/>
  <c r="C13038" i="50"/>
  <c r="B13038" i="50"/>
  <c r="D13037" i="50"/>
  <c r="C13037" i="50"/>
  <c r="B13037" i="50"/>
  <c r="D13036" i="50"/>
  <c r="C13036" i="50"/>
  <c r="B13036" i="50"/>
  <c r="D13035" i="50"/>
  <c r="C13035" i="50"/>
  <c r="B13035" i="50"/>
  <c r="D13034" i="50"/>
  <c r="C13034" i="50"/>
  <c r="B13034" i="50"/>
  <c r="D13033" i="50"/>
  <c r="C13033" i="50"/>
  <c r="B13033" i="50"/>
  <c r="D13032" i="50"/>
  <c r="C13032" i="50"/>
  <c r="B13032" i="50"/>
  <c r="D13031" i="50"/>
  <c r="C13031" i="50"/>
  <c r="B13031" i="50"/>
  <c r="D13030" i="50"/>
  <c r="C13030" i="50"/>
  <c r="B13030" i="50"/>
  <c r="D13029" i="50"/>
  <c r="C13029" i="50"/>
  <c r="B13029" i="50"/>
  <c r="D13028" i="50"/>
  <c r="C13028" i="50"/>
  <c r="B13028" i="50"/>
  <c r="D13027" i="50"/>
  <c r="C13027" i="50"/>
  <c r="B13027" i="50"/>
  <c r="D13026" i="50"/>
  <c r="C13026" i="50"/>
  <c r="B13026" i="50"/>
  <c r="D13025" i="50"/>
  <c r="C13025" i="50"/>
  <c r="B13025" i="50"/>
  <c r="D13024" i="50"/>
  <c r="C13024" i="50"/>
  <c r="B13024" i="50"/>
  <c r="D13023" i="50"/>
  <c r="C13023" i="50"/>
  <c r="B13023" i="50"/>
  <c r="D13022" i="50"/>
  <c r="C13022" i="50"/>
  <c r="B13022" i="50"/>
  <c r="D13021" i="50"/>
  <c r="C13021" i="50"/>
  <c r="B13021" i="50"/>
  <c r="D13020" i="50"/>
  <c r="C13020" i="50"/>
  <c r="B13020" i="50"/>
  <c r="D13019" i="50"/>
  <c r="C13019" i="50"/>
  <c r="B13019" i="50"/>
  <c r="D13018" i="50"/>
  <c r="C13018" i="50"/>
  <c r="B13018" i="50"/>
  <c r="D13017" i="50"/>
  <c r="C13017" i="50"/>
  <c r="B13017" i="50"/>
  <c r="D13016" i="50"/>
  <c r="C13016" i="50"/>
  <c r="B13016" i="50"/>
  <c r="D13015" i="50"/>
  <c r="C13015" i="50"/>
  <c r="B13015" i="50"/>
  <c r="D13014" i="50"/>
  <c r="C13014" i="50"/>
  <c r="B13014" i="50"/>
  <c r="D13013" i="50"/>
  <c r="C13013" i="50"/>
  <c r="B13013" i="50"/>
  <c r="D13012" i="50"/>
  <c r="C13012" i="50"/>
  <c r="B13012" i="50"/>
  <c r="D13011" i="50"/>
  <c r="C13011" i="50"/>
  <c r="B13011" i="50"/>
  <c r="D13010" i="50"/>
  <c r="C13010" i="50"/>
  <c r="B13010" i="50"/>
  <c r="D13009" i="50"/>
  <c r="C13009" i="50"/>
  <c r="B13009" i="50"/>
  <c r="D13008" i="50"/>
  <c r="C13008" i="50"/>
  <c r="B13008" i="50"/>
  <c r="D13007" i="50"/>
  <c r="C13007" i="50"/>
  <c r="B13007" i="50"/>
  <c r="D13006" i="50"/>
  <c r="C13006" i="50"/>
  <c r="B13006" i="50"/>
  <c r="D13005" i="50"/>
  <c r="C13005" i="50"/>
  <c r="B13005" i="50"/>
  <c r="D13004" i="50"/>
  <c r="C13004" i="50"/>
  <c r="B13004" i="50"/>
  <c r="D13003" i="50"/>
  <c r="C13003" i="50"/>
  <c r="B13003" i="50"/>
  <c r="D13002" i="50"/>
  <c r="C13002" i="50"/>
  <c r="B13002" i="50"/>
  <c r="D13001" i="50"/>
  <c r="C13001" i="50"/>
  <c r="B13001" i="50"/>
  <c r="D13000" i="50"/>
  <c r="C13000" i="50"/>
  <c r="B13000" i="50"/>
  <c r="D12999" i="50"/>
  <c r="C12999" i="50"/>
  <c r="B12999" i="50"/>
  <c r="D12998" i="50"/>
  <c r="C12998" i="50"/>
  <c r="B12998" i="50"/>
  <c r="D12997" i="50"/>
  <c r="C12997" i="50"/>
  <c r="B12997" i="50"/>
  <c r="D12996" i="50"/>
  <c r="C12996" i="50"/>
  <c r="B12996" i="50"/>
  <c r="D12995" i="50"/>
  <c r="C12995" i="50"/>
  <c r="B12995" i="50"/>
  <c r="D12994" i="50"/>
  <c r="C12994" i="50"/>
  <c r="B12994" i="50"/>
  <c r="D12993" i="50"/>
  <c r="C12993" i="50"/>
  <c r="B12993" i="50"/>
  <c r="D12992" i="50"/>
  <c r="C12992" i="50"/>
  <c r="B12992" i="50"/>
  <c r="D12991" i="50"/>
  <c r="C12991" i="50"/>
  <c r="B12991" i="50"/>
  <c r="D12990" i="50"/>
  <c r="C12990" i="50"/>
  <c r="B12990" i="50"/>
  <c r="D12989" i="50"/>
  <c r="C12989" i="50"/>
  <c r="B12989" i="50"/>
  <c r="D12988" i="50"/>
  <c r="C12988" i="50"/>
  <c r="B12988" i="50"/>
  <c r="D12987" i="50"/>
  <c r="C12987" i="50"/>
  <c r="B12987" i="50"/>
  <c r="D12986" i="50"/>
  <c r="C12986" i="50"/>
  <c r="B12986" i="50"/>
  <c r="D12985" i="50"/>
  <c r="C12985" i="50"/>
  <c r="B12985" i="50"/>
  <c r="D12984" i="50"/>
  <c r="C12984" i="50"/>
  <c r="B12984" i="50"/>
  <c r="D12983" i="50"/>
  <c r="C12983" i="50"/>
  <c r="B12983" i="50"/>
  <c r="D12982" i="50"/>
  <c r="C12982" i="50"/>
  <c r="B12982" i="50"/>
  <c r="D12981" i="50"/>
  <c r="C12981" i="50"/>
  <c r="B12981" i="50"/>
  <c r="D12980" i="50"/>
  <c r="C12980" i="50"/>
  <c r="B12980" i="50"/>
  <c r="D12979" i="50"/>
  <c r="C12979" i="50"/>
  <c r="B12979" i="50"/>
  <c r="D12978" i="50"/>
  <c r="C12978" i="50"/>
  <c r="B12978" i="50"/>
  <c r="D12977" i="50"/>
  <c r="C12977" i="50"/>
  <c r="B12977" i="50"/>
  <c r="D12976" i="50"/>
  <c r="C12976" i="50"/>
  <c r="B12976" i="50"/>
  <c r="D12975" i="50"/>
  <c r="C12975" i="50"/>
  <c r="B12975" i="50"/>
  <c r="D12974" i="50"/>
  <c r="C12974" i="50"/>
  <c r="B12974" i="50"/>
  <c r="D12973" i="50"/>
  <c r="C12973" i="50"/>
  <c r="B12973" i="50"/>
  <c r="D12972" i="50"/>
  <c r="C12972" i="50"/>
  <c r="B12972" i="50"/>
  <c r="D12971" i="50"/>
  <c r="C12971" i="50"/>
  <c r="B12971" i="50"/>
  <c r="D12970" i="50"/>
  <c r="C12970" i="50"/>
  <c r="B12970" i="50"/>
  <c r="D12969" i="50"/>
  <c r="C12969" i="50"/>
  <c r="B12969" i="50"/>
  <c r="D12968" i="50"/>
  <c r="C12968" i="50"/>
  <c r="B12968" i="50"/>
  <c r="D12967" i="50"/>
  <c r="C12967" i="50"/>
  <c r="B12967" i="50"/>
  <c r="D12966" i="50"/>
  <c r="C12966" i="50"/>
  <c r="B12966" i="50"/>
  <c r="D12965" i="50"/>
  <c r="C12965" i="50"/>
  <c r="B12965" i="50"/>
  <c r="D12964" i="50"/>
  <c r="C12964" i="50"/>
  <c r="B12964" i="50"/>
  <c r="D12963" i="50"/>
  <c r="C12963" i="50"/>
  <c r="B12963" i="50"/>
  <c r="D12962" i="50"/>
  <c r="C12962" i="50"/>
  <c r="B12962" i="50"/>
  <c r="D12961" i="50"/>
  <c r="C12961" i="50"/>
  <c r="B12961" i="50"/>
  <c r="D12960" i="50"/>
  <c r="C12960" i="50"/>
  <c r="B12960" i="50"/>
  <c r="D12959" i="50"/>
  <c r="C12959" i="50"/>
  <c r="B12959" i="50"/>
  <c r="D12958" i="50"/>
  <c r="C12958" i="50"/>
  <c r="B12958" i="50"/>
  <c r="D12957" i="50"/>
  <c r="C12957" i="50"/>
  <c r="B12957" i="50"/>
  <c r="D12956" i="50"/>
  <c r="C12956" i="50"/>
  <c r="B12956" i="50"/>
  <c r="D12955" i="50"/>
  <c r="C12955" i="50"/>
  <c r="B12955" i="50"/>
  <c r="D12954" i="50"/>
  <c r="C12954" i="50"/>
  <c r="B12954" i="50"/>
  <c r="D12953" i="50"/>
  <c r="C12953" i="50"/>
  <c r="B12953" i="50"/>
  <c r="D12952" i="50"/>
  <c r="C12952" i="50"/>
  <c r="B12952" i="50"/>
  <c r="D12951" i="50"/>
  <c r="C12951" i="50"/>
  <c r="B12951" i="50"/>
  <c r="D12950" i="50"/>
  <c r="C12950" i="50"/>
  <c r="B12950" i="50"/>
  <c r="D12949" i="50"/>
  <c r="C12949" i="50"/>
  <c r="B12949" i="50"/>
  <c r="D12948" i="50"/>
  <c r="C12948" i="50"/>
  <c r="B12948" i="50"/>
  <c r="D12947" i="50"/>
  <c r="C12947" i="50"/>
  <c r="B12947" i="50"/>
  <c r="D12946" i="50"/>
  <c r="C12946" i="50"/>
  <c r="B12946" i="50"/>
  <c r="D12945" i="50"/>
  <c r="C12945" i="50"/>
  <c r="B12945" i="50"/>
  <c r="D12944" i="50"/>
  <c r="C12944" i="50"/>
  <c r="B12944" i="50"/>
  <c r="D12943" i="50"/>
  <c r="C12943" i="50"/>
  <c r="B12943" i="50"/>
  <c r="D12942" i="50"/>
  <c r="C12942" i="50"/>
  <c r="B12942" i="50"/>
  <c r="D12941" i="50"/>
  <c r="C12941" i="50"/>
  <c r="B12941" i="50"/>
  <c r="D12940" i="50"/>
  <c r="C12940" i="50"/>
  <c r="B12940" i="50"/>
  <c r="D12939" i="50"/>
  <c r="C12939" i="50"/>
  <c r="B12939" i="50"/>
  <c r="D12938" i="50"/>
  <c r="C12938" i="50"/>
  <c r="B12938" i="50"/>
  <c r="D12937" i="50"/>
  <c r="C12937" i="50"/>
  <c r="B12937" i="50"/>
  <c r="D12936" i="50"/>
  <c r="C12936" i="50"/>
  <c r="B12936" i="50"/>
  <c r="D12935" i="50"/>
  <c r="C12935" i="50"/>
  <c r="B12935" i="50"/>
  <c r="D12934" i="50"/>
  <c r="C12934" i="50"/>
  <c r="B12934" i="50"/>
  <c r="D12933" i="50"/>
  <c r="C12933" i="50"/>
  <c r="B12933" i="50"/>
  <c r="D12932" i="50"/>
  <c r="C12932" i="50"/>
  <c r="B12932" i="50"/>
  <c r="D12931" i="50"/>
  <c r="C12931" i="50"/>
  <c r="B12931" i="50"/>
  <c r="D12930" i="50"/>
  <c r="C12930" i="50"/>
  <c r="B12930" i="50"/>
  <c r="D12929" i="50"/>
  <c r="C12929" i="50"/>
  <c r="B12929" i="50"/>
  <c r="D12928" i="50"/>
  <c r="C12928" i="50"/>
  <c r="B12928" i="50"/>
  <c r="D12927" i="50"/>
  <c r="C12927" i="50"/>
  <c r="B12927" i="50"/>
  <c r="D12926" i="50"/>
  <c r="C12926" i="50"/>
  <c r="B12926" i="50"/>
  <c r="D12925" i="50"/>
  <c r="C12925" i="50"/>
  <c r="B12925" i="50"/>
  <c r="D12924" i="50"/>
  <c r="C12924" i="50"/>
  <c r="B12924" i="50"/>
  <c r="D12923" i="50"/>
  <c r="C12923" i="50"/>
  <c r="B12923" i="50"/>
  <c r="D12922" i="50"/>
  <c r="C12922" i="50"/>
  <c r="B12922" i="50"/>
  <c r="D12921" i="50"/>
  <c r="C12921" i="50"/>
  <c r="B12921" i="50"/>
  <c r="D12920" i="50"/>
  <c r="C12920" i="50"/>
  <c r="B12920" i="50"/>
  <c r="D12919" i="50"/>
  <c r="C12919" i="50"/>
  <c r="B12919" i="50"/>
  <c r="D12918" i="50"/>
  <c r="C12918" i="50"/>
  <c r="B12918" i="50"/>
  <c r="D12917" i="50"/>
  <c r="C12917" i="50"/>
  <c r="B12917" i="50"/>
  <c r="D12916" i="50"/>
  <c r="C12916" i="50"/>
  <c r="B12916" i="50"/>
  <c r="D12915" i="50"/>
  <c r="C12915" i="50"/>
  <c r="B12915" i="50"/>
  <c r="D12914" i="50"/>
  <c r="C12914" i="50"/>
  <c r="B12914" i="50"/>
  <c r="D12913" i="50"/>
  <c r="C12913" i="50"/>
  <c r="B12913" i="50"/>
  <c r="D12912" i="50"/>
  <c r="C12912" i="50"/>
  <c r="B12912" i="50"/>
  <c r="D12911" i="50"/>
  <c r="C12911" i="50"/>
  <c r="B12911" i="50"/>
  <c r="D12910" i="50"/>
  <c r="C12910" i="50"/>
  <c r="B12910" i="50"/>
  <c r="D12909" i="50"/>
  <c r="C12909" i="50"/>
  <c r="B12909" i="50"/>
  <c r="D12908" i="50"/>
  <c r="C12908" i="50"/>
  <c r="B12908" i="50"/>
  <c r="D12907" i="50"/>
  <c r="C12907" i="50"/>
  <c r="B12907" i="50"/>
  <c r="D12906" i="50"/>
  <c r="C12906" i="50"/>
  <c r="B12906" i="50"/>
  <c r="D12905" i="50"/>
  <c r="C12905" i="50"/>
  <c r="B12905" i="50"/>
  <c r="D12904" i="50"/>
  <c r="C12904" i="50"/>
  <c r="B12904" i="50"/>
  <c r="D12903" i="50"/>
  <c r="C12903" i="50"/>
  <c r="B12903" i="50"/>
  <c r="D12902" i="50"/>
  <c r="C12902" i="50"/>
  <c r="B12902" i="50"/>
  <c r="D12901" i="50"/>
  <c r="C12901" i="50"/>
  <c r="B12901" i="50"/>
  <c r="D12900" i="50"/>
  <c r="C12900" i="50"/>
  <c r="B12900" i="50"/>
  <c r="D12899" i="50"/>
  <c r="C12899" i="50"/>
  <c r="B12899" i="50"/>
  <c r="D12898" i="50"/>
  <c r="C12898" i="50"/>
  <c r="B12898" i="50"/>
  <c r="D12897" i="50"/>
  <c r="C12897" i="50"/>
  <c r="B12897" i="50"/>
  <c r="D12896" i="50"/>
  <c r="C12896" i="50"/>
  <c r="B12896" i="50"/>
  <c r="D12895" i="50"/>
  <c r="C12895" i="50"/>
  <c r="B12895" i="50"/>
  <c r="D12894" i="50"/>
  <c r="C12894" i="50"/>
  <c r="B12894" i="50"/>
  <c r="D12893" i="50"/>
  <c r="C12893" i="50"/>
  <c r="B12893" i="50"/>
  <c r="D12892" i="50"/>
  <c r="C12892" i="50"/>
  <c r="B12892" i="50"/>
  <c r="D12891" i="50"/>
  <c r="C12891" i="50"/>
  <c r="B12891" i="50"/>
  <c r="D12890" i="50"/>
  <c r="C12890" i="50"/>
  <c r="B12890" i="50"/>
  <c r="D12889" i="50"/>
  <c r="C12889" i="50"/>
  <c r="B12889" i="50"/>
  <c r="D12888" i="50"/>
  <c r="C12888" i="50"/>
  <c r="B12888" i="50"/>
  <c r="D12887" i="50"/>
  <c r="C12887" i="50"/>
  <c r="B12887" i="50"/>
  <c r="D12886" i="50"/>
  <c r="C12886" i="50"/>
  <c r="B12886" i="50"/>
  <c r="D12885" i="50"/>
  <c r="C12885" i="50"/>
  <c r="B12885" i="50"/>
  <c r="D12884" i="50"/>
  <c r="C12884" i="50"/>
  <c r="B12884" i="50"/>
  <c r="D12883" i="50"/>
  <c r="C12883" i="50"/>
  <c r="B12883" i="50"/>
  <c r="D12882" i="50"/>
  <c r="C12882" i="50"/>
  <c r="B12882" i="50"/>
  <c r="D12881" i="50"/>
  <c r="C12881" i="50"/>
  <c r="B12881" i="50"/>
  <c r="D12880" i="50"/>
  <c r="C12880" i="50"/>
  <c r="B12880" i="50"/>
  <c r="D12879" i="50"/>
  <c r="C12879" i="50"/>
  <c r="B12879" i="50"/>
  <c r="D12878" i="50"/>
  <c r="C12878" i="50"/>
  <c r="B12878" i="50"/>
  <c r="D12877" i="50"/>
  <c r="C12877" i="50"/>
  <c r="B12877" i="50"/>
  <c r="D12876" i="50"/>
  <c r="C12876" i="50"/>
  <c r="B12876" i="50"/>
  <c r="D12875" i="50"/>
  <c r="C12875" i="50"/>
  <c r="B12875" i="50"/>
  <c r="D12874" i="50"/>
  <c r="C12874" i="50"/>
  <c r="B12874" i="50"/>
  <c r="D12873" i="50"/>
  <c r="C12873" i="50"/>
  <c r="B12873" i="50"/>
  <c r="D12872" i="50"/>
  <c r="C12872" i="50"/>
  <c r="B12872" i="50"/>
  <c r="D12871" i="50"/>
  <c r="C12871" i="50"/>
  <c r="B12871" i="50"/>
  <c r="D12870" i="50"/>
  <c r="C12870" i="50"/>
  <c r="B12870" i="50"/>
  <c r="D12869" i="50"/>
  <c r="C12869" i="50"/>
  <c r="B12869" i="50"/>
  <c r="D12868" i="50"/>
  <c r="C12868" i="50"/>
  <c r="B12868" i="50"/>
  <c r="D12867" i="50"/>
  <c r="C12867" i="50"/>
  <c r="B12867" i="50"/>
  <c r="D12866" i="50"/>
  <c r="C12866" i="50"/>
  <c r="B12866" i="50"/>
  <c r="D12865" i="50"/>
  <c r="C12865" i="50"/>
  <c r="B12865" i="50"/>
  <c r="D12864" i="50"/>
  <c r="C12864" i="50"/>
  <c r="B12864" i="50"/>
  <c r="D12863" i="50"/>
  <c r="C12863" i="50"/>
  <c r="B12863" i="50"/>
  <c r="D12862" i="50"/>
  <c r="C12862" i="50"/>
  <c r="B12862" i="50"/>
  <c r="D12861" i="50"/>
  <c r="C12861" i="50"/>
  <c r="B12861" i="50"/>
  <c r="D12860" i="50"/>
  <c r="C12860" i="50"/>
  <c r="B12860" i="50"/>
  <c r="D12859" i="50"/>
  <c r="C12859" i="50"/>
  <c r="B12859" i="50"/>
  <c r="D12858" i="50"/>
  <c r="C12858" i="50"/>
  <c r="B12858" i="50"/>
  <c r="D12857" i="50"/>
  <c r="C12857" i="50"/>
  <c r="B12857" i="50"/>
  <c r="D12856" i="50"/>
  <c r="C12856" i="50"/>
  <c r="B12856" i="50"/>
  <c r="D12855" i="50"/>
  <c r="C12855" i="50"/>
  <c r="B12855" i="50"/>
  <c r="D12854" i="50"/>
  <c r="C12854" i="50"/>
  <c r="B12854" i="50"/>
  <c r="D12853" i="50"/>
  <c r="C12853" i="50"/>
  <c r="B12853" i="50"/>
  <c r="D12852" i="50"/>
  <c r="C12852" i="50"/>
  <c r="B12852" i="50"/>
  <c r="D12851" i="50"/>
  <c r="C12851" i="50"/>
  <c r="B12851" i="50"/>
  <c r="D12850" i="50"/>
  <c r="C12850" i="50"/>
  <c r="B12850" i="50"/>
  <c r="D12849" i="50"/>
  <c r="C12849" i="50"/>
  <c r="B12849" i="50"/>
  <c r="D12848" i="50"/>
  <c r="C12848" i="50"/>
  <c r="B12848" i="50"/>
  <c r="D12847" i="50"/>
  <c r="C12847" i="50"/>
  <c r="B12847" i="50"/>
  <c r="D12846" i="50"/>
  <c r="C12846" i="50"/>
  <c r="B12846" i="50"/>
  <c r="D12845" i="50"/>
  <c r="C12845" i="50"/>
  <c r="B12845" i="50"/>
  <c r="D12844" i="50"/>
  <c r="C12844" i="50"/>
  <c r="B12844" i="50"/>
  <c r="D12843" i="50"/>
  <c r="C12843" i="50"/>
  <c r="B12843" i="50"/>
  <c r="D12842" i="50"/>
  <c r="C12842" i="50"/>
  <c r="B12842" i="50"/>
  <c r="D12841" i="50"/>
  <c r="C12841" i="50"/>
  <c r="B12841" i="50"/>
  <c r="D12840" i="50"/>
  <c r="C12840" i="50"/>
  <c r="B12840" i="50"/>
  <c r="D12839" i="50"/>
  <c r="C12839" i="50"/>
  <c r="B12839" i="50"/>
  <c r="D12838" i="50"/>
  <c r="C12838" i="50"/>
  <c r="B12838" i="50"/>
  <c r="D12837" i="50"/>
  <c r="C12837" i="50"/>
  <c r="B12837" i="50"/>
  <c r="D12836" i="50"/>
  <c r="C12836" i="50"/>
  <c r="B12836" i="50"/>
  <c r="D12835" i="50"/>
  <c r="C12835" i="50"/>
  <c r="B12835" i="50"/>
  <c r="D12834" i="50"/>
  <c r="C12834" i="50"/>
  <c r="B12834" i="50"/>
  <c r="D12833" i="50"/>
  <c r="C12833" i="50"/>
  <c r="B12833" i="50"/>
  <c r="D12832" i="50"/>
  <c r="C12832" i="50"/>
  <c r="B12832" i="50"/>
  <c r="D12831" i="50"/>
  <c r="C12831" i="50"/>
  <c r="B12831" i="50"/>
  <c r="D12830" i="50"/>
  <c r="C12830" i="50"/>
  <c r="B12830" i="50"/>
  <c r="D12829" i="50"/>
  <c r="C12829" i="50"/>
  <c r="B12829" i="50"/>
  <c r="D12828" i="50"/>
  <c r="C12828" i="50"/>
  <c r="B12828" i="50"/>
  <c r="D12827" i="50"/>
  <c r="C12827" i="50"/>
  <c r="B12827" i="50"/>
  <c r="D12826" i="50"/>
  <c r="C12826" i="50"/>
  <c r="B12826" i="50"/>
  <c r="D12825" i="50"/>
  <c r="C12825" i="50"/>
  <c r="B12825" i="50"/>
  <c r="D12824" i="50"/>
  <c r="C12824" i="50"/>
  <c r="B12824" i="50"/>
  <c r="D12823" i="50"/>
  <c r="C12823" i="50"/>
  <c r="B12823" i="50"/>
  <c r="D12822" i="50"/>
  <c r="C12822" i="50"/>
  <c r="B12822" i="50"/>
  <c r="D12821" i="50"/>
  <c r="C12821" i="50"/>
  <c r="B12821" i="50"/>
  <c r="D12820" i="50"/>
  <c r="C12820" i="50"/>
  <c r="B12820" i="50"/>
  <c r="D12819" i="50"/>
  <c r="C12819" i="50"/>
  <c r="B12819" i="50"/>
  <c r="D12818" i="50"/>
  <c r="C12818" i="50"/>
  <c r="B12818" i="50"/>
  <c r="D12817" i="50"/>
  <c r="C12817" i="50"/>
  <c r="B12817" i="50"/>
  <c r="D12816" i="50"/>
  <c r="C12816" i="50"/>
  <c r="B12816" i="50"/>
  <c r="D12815" i="50"/>
  <c r="C12815" i="50"/>
  <c r="B12815" i="50"/>
  <c r="D12814" i="50"/>
  <c r="C12814" i="50"/>
  <c r="B12814" i="50"/>
  <c r="D12813" i="50"/>
  <c r="C12813" i="50"/>
  <c r="B12813" i="50"/>
  <c r="D12812" i="50"/>
  <c r="C12812" i="50"/>
  <c r="B12812" i="50"/>
  <c r="D12811" i="50"/>
  <c r="C12811" i="50"/>
  <c r="B12811" i="50"/>
  <c r="D12810" i="50"/>
  <c r="C12810" i="50"/>
  <c r="B12810" i="50"/>
  <c r="D12809" i="50"/>
  <c r="C12809" i="50"/>
  <c r="B12809" i="50"/>
  <c r="D12808" i="50"/>
  <c r="C12808" i="50"/>
  <c r="B12808" i="50"/>
  <c r="D12807" i="50"/>
  <c r="C12807" i="50"/>
  <c r="B12807" i="50"/>
  <c r="D12806" i="50"/>
  <c r="C12806" i="50"/>
  <c r="B12806" i="50"/>
  <c r="D12805" i="50"/>
  <c r="C12805" i="50"/>
  <c r="B12805" i="50"/>
  <c r="D12804" i="50"/>
  <c r="C12804" i="50"/>
  <c r="B12804" i="50"/>
  <c r="D12803" i="50"/>
  <c r="C12803" i="50"/>
  <c r="B12803" i="50"/>
  <c r="D12802" i="50"/>
  <c r="C12802" i="50"/>
  <c r="B12802" i="50"/>
  <c r="D12801" i="50"/>
  <c r="C12801" i="50"/>
  <c r="B12801" i="50"/>
  <c r="D12800" i="50"/>
  <c r="C12800" i="50"/>
  <c r="B12800" i="50"/>
  <c r="D12799" i="50"/>
  <c r="C12799" i="50"/>
  <c r="B12799" i="50"/>
  <c r="D12798" i="50"/>
  <c r="C12798" i="50"/>
  <c r="B12798" i="50"/>
  <c r="D12797" i="50"/>
  <c r="C12797" i="50"/>
  <c r="B12797" i="50"/>
  <c r="D12796" i="50"/>
  <c r="C12796" i="50"/>
  <c r="B12796" i="50"/>
  <c r="D12795" i="50"/>
  <c r="C12795" i="50"/>
  <c r="B12795" i="50"/>
  <c r="D12794" i="50"/>
  <c r="C12794" i="50"/>
  <c r="B12794" i="50"/>
  <c r="D12793" i="50"/>
  <c r="C12793" i="50"/>
  <c r="B12793" i="50"/>
  <c r="D12792" i="50"/>
  <c r="C12792" i="50"/>
  <c r="B12792" i="50"/>
  <c r="D12791" i="50"/>
  <c r="C12791" i="50"/>
  <c r="B12791" i="50"/>
  <c r="D12790" i="50"/>
  <c r="C12790" i="50"/>
  <c r="B12790" i="50"/>
  <c r="D12789" i="50"/>
  <c r="C12789" i="50"/>
  <c r="B12789" i="50"/>
  <c r="D12788" i="50"/>
  <c r="C12788" i="50"/>
  <c r="B12788" i="50"/>
  <c r="D12787" i="50"/>
  <c r="C12787" i="50"/>
  <c r="B12787" i="50"/>
  <c r="D12786" i="50"/>
  <c r="C12786" i="50"/>
  <c r="B12786" i="50"/>
  <c r="D12785" i="50"/>
  <c r="C12785" i="50"/>
  <c r="B12785" i="50"/>
  <c r="D12784" i="50"/>
  <c r="C12784" i="50"/>
  <c r="B12784" i="50"/>
  <c r="D12783" i="50"/>
  <c r="C12783" i="50"/>
  <c r="B12783" i="50"/>
  <c r="D12782" i="50"/>
  <c r="C12782" i="50"/>
  <c r="B12782" i="50"/>
  <c r="D12781" i="50"/>
  <c r="C12781" i="50"/>
  <c r="B12781" i="50"/>
  <c r="D12780" i="50"/>
  <c r="C12780" i="50"/>
  <c r="B12780" i="50"/>
  <c r="D12779" i="50"/>
  <c r="C12779" i="50"/>
  <c r="B12779" i="50"/>
  <c r="D12778" i="50"/>
  <c r="C12778" i="50"/>
  <c r="B12778" i="50"/>
  <c r="D12777" i="50"/>
  <c r="C12777" i="50"/>
  <c r="B12777" i="50"/>
  <c r="D12776" i="50"/>
  <c r="C12776" i="50"/>
  <c r="B12776" i="50"/>
  <c r="D12775" i="50"/>
  <c r="C12775" i="50"/>
  <c r="B12775" i="50"/>
  <c r="D12774" i="50"/>
  <c r="C12774" i="50"/>
  <c r="B12774" i="50"/>
  <c r="D12773" i="50"/>
  <c r="C12773" i="50"/>
  <c r="B12773" i="50"/>
  <c r="D12772" i="50"/>
  <c r="C12772" i="50"/>
  <c r="B12772" i="50"/>
  <c r="D12771" i="50"/>
  <c r="C12771" i="50"/>
  <c r="B12771" i="50"/>
  <c r="D12770" i="50"/>
  <c r="C12770" i="50"/>
  <c r="B12770" i="50"/>
  <c r="D12769" i="50"/>
  <c r="C12769" i="50"/>
  <c r="B12769" i="50"/>
  <c r="D12768" i="50"/>
  <c r="C12768" i="50"/>
  <c r="B12768" i="50"/>
  <c r="D12767" i="50"/>
  <c r="C12767" i="50"/>
  <c r="B12767" i="50"/>
  <c r="D12766" i="50"/>
  <c r="C12766" i="50"/>
  <c r="B12766" i="50"/>
  <c r="D12765" i="50"/>
  <c r="C12765" i="50"/>
  <c r="B12765" i="50"/>
  <c r="D12764" i="50"/>
  <c r="C12764" i="50"/>
  <c r="B12764" i="50"/>
  <c r="D12763" i="50"/>
  <c r="C12763" i="50"/>
  <c r="B12763" i="50"/>
  <c r="D12762" i="50"/>
  <c r="C12762" i="50"/>
  <c r="B12762" i="50"/>
  <c r="D12761" i="50"/>
  <c r="C12761" i="50"/>
  <c r="B12761" i="50"/>
  <c r="D12760" i="50"/>
  <c r="C12760" i="50"/>
  <c r="B12760" i="50"/>
  <c r="D12759" i="50"/>
  <c r="C12759" i="50"/>
  <c r="B12759" i="50"/>
  <c r="D12758" i="50"/>
  <c r="C12758" i="50"/>
  <c r="B12758" i="50"/>
  <c r="D12757" i="50"/>
  <c r="C12757" i="50"/>
  <c r="B12757" i="50"/>
  <c r="D12756" i="50"/>
  <c r="C12756" i="50"/>
  <c r="B12756" i="50"/>
  <c r="D12755" i="50"/>
  <c r="C12755" i="50"/>
  <c r="B12755" i="50"/>
  <c r="D12754" i="50"/>
  <c r="C12754" i="50"/>
  <c r="B12754" i="50"/>
  <c r="D12753" i="50"/>
  <c r="C12753" i="50"/>
  <c r="B12753" i="50"/>
  <c r="D12752" i="50"/>
  <c r="C12752" i="50"/>
  <c r="B12752" i="50"/>
  <c r="D12751" i="50"/>
  <c r="C12751" i="50"/>
  <c r="B12751" i="50"/>
  <c r="D12750" i="50"/>
  <c r="C12750" i="50"/>
  <c r="B12750" i="50"/>
  <c r="D12749" i="50"/>
  <c r="C12749" i="50"/>
  <c r="B12749" i="50"/>
  <c r="D12748" i="50"/>
  <c r="C12748" i="50"/>
  <c r="B12748" i="50"/>
  <c r="D12747" i="50"/>
  <c r="C12747" i="50"/>
  <c r="B12747" i="50"/>
  <c r="D12746" i="50"/>
  <c r="C12746" i="50"/>
  <c r="B12746" i="50"/>
  <c r="D12745" i="50"/>
  <c r="C12745" i="50"/>
  <c r="B12745" i="50"/>
  <c r="D12744" i="50"/>
  <c r="C12744" i="50"/>
  <c r="B12744" i="50"/>
  <c r="D12743" i="50"/>
  <c r="C12743" i="50"/>
  <c r="B12743" i="50"/>
  <c r="D12742" i="50"/>
  <c r="C12742" i="50"/>
  <c r="B12742" i="50"/>
  <c r="D12741" i="50"/>
  <c r="C12741" i="50"/>
  <c r="B12741" i="50"/>
  <c r="D12740" i="50"/>
  <c r="C12740" i="50"/>
  <c r="B12740" i="50"/>
  <c r="D12739" i="50"/>
  <c r="C12739" i="50"/>
  <c r="B12739" i="50"/>
  <c r="D12738" i="50"/>
  <c r="C12738" i="50"/>
  <c r="B12738" i="50"/>
  <c r="D12737" i="50"/>
  <c r="C12737" i="50"/>
  <c r="B12737" i="50"/>
  <c r="D12736" i="50"/>
  <c r="C12736" i="50"/>
  <c r="B12736" i="50"/>
  <c r="D12735" i="50"/>
  <c r="C12735" i="50"/>
  <c r="B12735" i="50"/>
  <c r="D12734" i="50"/>
  <c r="C12734" i="50"/>
  <c r="B12734" i="50"/>
  <c r="D12733" i="50"/>
  <c r="C12733" i="50"/>
  <c r="B12733" i="50"/>
  <c r="D12732" i="50"/>
  <c r="C12732" i="50"/>
  <c r="B12732" i="50"/>
  <c r="D12731" i="50"/>
  <c r="C12731" i="50"/>
  <c r="B12731" i="50"/>
  <c r="D12730" i="50"/>
  <c r="C12730" i="50"/>
  <c r="B12730" i="50"/>
  <c r="D12729" i="50"/>
  <c r="C12729" i="50"/>
  <c r="B12729" i="50"/>
  <c r="D12728" i="50"/>
  <c r="C12728" i="50"/>
  <c r="B12728" i="50"/>
  <c r="D12727" i="50"/>
  <c r="C12727" i="50"/>
  <c r="B12727" i="50"/>
  <c r="D12726" i="50"/>
  <c r="C12726" i="50"/>
  <c r="B12726" i="50"/>
  <c r="D12725" i="50"/>
  <c r="C12725" i="50"/>
  <c r="B12725" i="50"/>
  <c r="D12724" i="50"/>
  <c r="C12724" i="50"/>
  <c r="B12724" i="50"/>
  <c r="D12723" i="50"/>
  <c r="C12723" i="50"/>
  <c r="B12723" i="50"/>
  <c r="D12722" i="50"/>
  <c r="C12722" i="50"/>
  <c r="B12722" i="50"/>
  <c r="D12721" i="50"/>
  <c r="C12721" i="50"/>
  <c r="B12721" i="50"/>
  <c r="D12720" i="50"/>
  <c r="C12720" i="50"/>
  <c r="B12720" i="50"/>
  <c r="D12719" i="50"/>
  <c r="C12719" i="50"/>
  <c r="B12719" i="50"/>
  <c r="D12718" i="50"/>
  <c r="C12718" i="50"/>
  <c r="B12718" i="50"/>
  <c r="D12717" i="50"/>
  <c r="C12717" i="50"/>
  <c r="B12717" i="50"/>
  <c r="D12716" i="50"/>
  <c r="C12716" i="50"/>
  <c r="B12716" i="50"/>
  <c r="D12715" i="50"/>
  <c r="C12715" i="50"/>
  <c r="B12715" i="50"/>
  <c r="D12714" i="50"/>
  <c r="C12714" i="50"/>
  <c r="B12714" i="50"/>
  <c r="D12713" i="50"/>
  <c r="C12713" i="50"/>
  <c r="B12713" i="50"/>
  <c r="D12712" i="50"/>
  <c r="C12712" i="50"/>
  <c r="B12712" i="50"/>
  <c r="D12711" i="50"/>
  <c r="C12711" i="50"/>
  <c r="B12711" i="50"/>
  <c r="D12710" i="50"/>
  <c r="C12710" i="50"/>
  <c r="B12710" i="50"/>
  <c r="D12709" i="50"/>
  <c r="C12709" i="50"/>
  <c r="B12709" i="50"/>
  <c r="D12708" i="50"/>
  <c r="C12708" i="50"/>
  <c r="B12708" i="50"/>
  <c r="D12707" i="50"/>
  <c r="C12707" i="50"/>
  <c r="B12707" i="50"/>
  <c r="D12706" i="50"/>
  <c r="C12706" i="50"/>
  <c r="B12706" i="50"/>
  <c r="D12705" i="50"/>
  <c r="C12705" i="50"/>
  <c r="B12705" i="50"/>
  <c r="D12704" i="50"/>
  <c r="C12704" i="50"/>
  <c r="B12704" i="50"/>
  <c r="D12703" i="50"/>
  <c r="C12703" i="50"/>
  <c r="B12703" i="50"/>
  <c r="D12702" i="50"/>
  <c r="C12702" i="50"/>
  <c r="B12702" i="50"/>
  <c r="D12701" i="50"/>
  <c r="C12701" i="50"/>
  <c r="B12701" i="50"/>
  <c r="D12700" i="50"/>
  <c r="C12700" i="50"/>
  <c r="B12700" i="50"/>
  <c r="D12699" i="50"/>
  <c r="C12699" i="50"/>
  <c r="B12699" i="50"/>
  <c r="D12698" i="50"/>
  <c r="C12698" i="50"/>
  <c r="B12698" i="50"/>
  <c r="D12697" i="50"/>
  <c r="C12697" i="50"/>
  <c r="B12697" i="50"/>
  <c r="D12696" i="50"/>
  <c r="C12696" i="50"/>
  <c r="B12696" i="50"/>
  <c r="D12695" i="50"/>
  <c r="C12695" i="50"/>
  <c r="B12695" i="50"/>
  <c r="D12694" i="50"/>
  <c r="C12694" i="50"/>
  <c r="B12694" i="50"/>
  <c r="D12693" i="50"/>
  <c r="C12693" i="50"/>
  <c r="B12693" i="50"/>
  <c r="D12692" i="50"/>
  <c r="C12692" i="50"/>
  <c r="B12692" i="50"/>
  <c r="D12691" i="50"/>
  <c r="C12691" i="50"/>
  <c r="B12691" i="50"/>
  <c r="D12690" i="50"/>
  <c r="C12690" i="50"/>
  <c r="B12690" i="50"/>
  <c r="D12689" i="50"/>
  <c r="C12689" i="50"/>
  <c r="B12689" i="50"/>
  <c r="D12688" i="50"/>
  <c r="C12688" i="50"/>
  <c r="B12688" i="50"/>
  <c r="D12687" i="50"/>
  <c r="C12687" i="50"/>
  <c r="B12687" i="50"/>
  <c r="D12686" i="50"/>
  <c r="C12686" i="50"/>
  <c r="B12686" i="50"/>
  <c r="D12685" i="50"/>
  <c r="C12685" i="50"/>
  <c r="B12685" i="50"/>
  <c r="D12684" i="50"/>
  <c r="C12684" i="50"/>
  <c r="B12684" i="50"/>
  <c r="D12683" i="50"/>
  <c r="C12683" i="50"/>
  <c r="B12683" i="50"/>
  <c r="D12682" i="50"/>
  <c r="C12682" i="50"/>
  <c r="B12682" i="50"/>
  <c r="D12681" i="50"/>
  <c r="C12681" i="50"/>
  <c r="B12681" i="50"/>
  <c r="D12680" i="50"/>
  <c r="C12680" i="50"/>
  <c r="B12680" i="50"/>
  <c r="D12679" i="50"/>
  <c r="C12679" i="50"/>
  <c r="B12679" i="50"/>
  <c r="D12678" i="50"/>
  <c r="C12678" i="50"/>
  <c r="B12678" i="50"/>
  <c r="D12677" i="50"/>
  <c r="C12677" i="50"/>
  <c r="B12677" i="50"/>
  <c r="D12676" i="50"/>
  <c r="C12676" i="50"/>
  <c r="B12676" i="50"/>
  <c r="D12675" i="50"/>
  <c r="C12675" i="50"/>
  <c r="B12675" i="50"/>
  <c r="D12674" i="50"/>
  <c r="C12674" i="50"/>
  <c r="B12674" i="50"/>
  <c r="D12673" i="50"/>
  <c r="C12673" i="50"/>
  <c r="B12673" i="50"/>
  <c r="D12672" i="50"/>
  <c r="C12672" i="50"/>
  <c r="B12672" i="50"/>
  <c r="D12671" i="50"/>
  <c r="C12671" i="50"/>
  <c r="B12671" i="50"/>
  <c r="D12670" i="50"/>
  <c r="C12670" i="50"/>
  <c r="B12670" i="50"/>
  <c r="D12669" i="50"/>
  <c r="C12669" i="50"/>
  <c r="B12669" i="50"/>
  <c r="D12668" i="50"/>
  <c r="C12668" i="50"/>
  <c r="B12668" i="50"/>
  <c r="D12667" i="50"/>
  <c r="C12667" i="50"/>
  <c r="B12667" i="50"/>
  <c r="D12666" i="50"/>
  <c r="C12666" i="50"/>
  <c r="B12666" i="50"/>
  <c r="D12665" i="50"/>
  <c r="C12665" i="50"/>
  <c r="B12665" i="50"/>
  <c r="D12664" i="50"/>
  <c r="C12664" i="50"/>
  <c r="B12664" i="50"/>
  <c r="D12663" i="50"/>
  <c r="C12663" i="50"/>
  <c r="B12663" i="50"/>
  <c r="D12662" i="50"/>
  <c r="C12662" i="50"/>
  <c r="B12662" i="50"/>
  <c r="D12661" i="50"/>
  <c r="C12661" i="50"/>
  <c r="B12661" i="50"/>
  <c r="D12660" i="50"/>
  <c r="C12660" i="50"/>
  <c r="B12660" i="50"/>
  <c r="D12659" i="50"/>
  <c r="C12659" i="50"/>
  <c r="B12659" i="50"/>
  <c r="D12658" i="50"/>
  <c r="C12658" i="50"/>
  <c r="B12658" i="50"/>
  <c r="D12657" i="50"/>
  <c r="C12657" i="50"/>
  <c r="B12657" i="50"/>
  <c r="D12656" i="50"/>
  <c r="C12656" i="50"/>
  <c r="B12656" i="50"/>
  <c r="D12655" i="50"/>
  <c r="C12655" i="50"/>
  <c r="B12655" i="50"/>
  <c r="D12654" i="50"/>
  <c r="C12654" i="50"/>
  <c r="B12654" i="50"/>
  <c r="D12653" i="50"/>
  <c r="C12653" i="50"/>
  <c r="B12653" i="50"/>
  <c r="D12652" i="50"/>
  <c r="C12652" i="50"/>
  <c r="B12652" i="50"/>
  <c r="D12651" i="50"/>
  <c r="C12651" i="50"/>
  <c r="B12651" i="50"/>
  <c r="D12650" i="50"/>
  <c r="C12650" i="50"/>
  <c r="B12650" i="50"/>
  <c r="D12649" i="50"/>
  <c r="C12649" i="50"/>
  <c r="B12649" i="50"/>
  <c r="D12648" i="50"/>
  <c r="C12648" i="50"/>
  <c r="B12648" i="50"/>
  <c r="D12647" i="50"/>
  <c r="C12647" i="50"/>
  <c r="B12647" i="50"/>
  <c r="D12646" i="50"/>
  <c r="C12646" i="50"/>
  <c r="B12646" i="50"/>
  <c r="D12645" i="50"/>
  <c r="C12645" i="50"/>
  <c r="B12645" i="50"/>
  <c r="D12644" i="50"/>
  <c r="C12644" i="50"/>
  <c r="B12644" i="50"/>
  <c r="D12643" i="50"/>
  <c r="C12643" i="50"/>
  <c r="B12643" i="50"/>
  <c r="D12642" i="50"/>
  <c r="C12642" i="50"/>
  <c r="B12642" i="50"/>
  <c r="D12641" i="50"/>
  <c r="C12641" i="50"/>
  <c r="B12641" i="50"/>
  <c r="D12640" i="50"/>
  <c r="C12640" i="50"/>
  <c r="B12640" i="50"/>
  <c r="D12639" i="50"/>
  <c r="C12639" i="50"/>
  <c r="B12639" i="50"/>
  <c r="D12638" i="50"/>
  <c r="C12638" i="50"/>
  <c r="B12638" i="50"/>
  <c r="D12637" i="50"/>
  <c r="C12637" i="50"/>
  <c r="B12637" i="50"/>
  <c r="D12636" i="50"/>
  <c r="C12636" i="50"/>
  <c r="B12636" i="50"/>
  <c r="D12635" i="50"/>
  <c r="C12635" i="50"/>
  <c r="B12635" i="50"/>
  <c r="D12634" i="50"/>
  <c r="C12634" i="50"/>
  <c r="B12634" i="50"/>
  <c r="D12633" i="50"/>
  <c r="C12633" i="50"/>
  <c r="B12633" i="50"/>
  <c r="D12632" i="50"/>
  <c r="C12632" i="50"/>
  <c r="B12632" i="50"/>
  <c r="D12631" i="50"/>
  <c r="C12631" i="50"/>
  <c r="B12631" i="50"/>
  <c r="D12630" i="50"/>
  <c r="C12630" i="50"/>
  <c r="B12630" i="50"/>
  <c r="D12629" i="50"/>
  <c r="C12629" i="50"/>
  <c r="B12629" i="50"/>
  <c r="D12628" i="50"/>
  <c r="C12628" i="50"/>
  <c r="B12628" i="50"/>
  <c r="D12627" i="50"/>
  <c r="C12627" i="50"/>
  <c r="B12627" i="50"/>
  <c r="D12626" i="50"/>
  <c r="C12626" i="50"/>
  <c r="B12626" i="50"/>
  <c r="D12625" i="50"/>
  <c r="C12625" i="50"/>
  <c r="B12625" i="50"/>
  <c r="D12624" i="50"/>
  <c r="C12624" i="50"/>
  <c r="B12624" i="50"/>
  <c r="D12623" i="50"/>
  <c r="C12623" i="50"/>
  <c r="B12623" i="50"/>
  <c r="D12622" i="50"/>
  <c r="C12622" i="50"/>
  <c r="B12622" i="50"/>
  <c r="D12621" i="50"/>
  <c r="C12621" i="50"/>
  <c r="B12621" i="50"/>
  <c r="D12620" i="50"/>
  <c r="C12620" i="50"/>
  <c r="B12620" i="50"/>
  <c r="D12619" i="50"/>
  <c r="C12619" i="50"/>
  <c r="B12619" i="50"/>
  <c r="D12618" i="50"/>
  <c r="C12618" i="50"/>
  <c r="B12618" i="50"/>
  <c r="D12617" i="50"/>
  <c r="C12617" i="50"/>
  <c r="B12617" i="50"/>
  <c r="D12616" i="50"/>
  <c r="C12616" i="50"/>
  <c r="B12616" i="50"/>
  <c r="D12615" i="50"/>
  <c r="C12615" i="50"/>
  <c r="B12615" i="50"/>
  <c r="D12614" i="50"/>
  <c r="C12614" i="50"/>
  <c r="B12614" i="50"/>
  <c r="D12613" i="50"/>
  <c r="C12613" i="50"/>
  <c r="B12613" i="50"/>
  <c r="D12612" i="50"/>
  <c r="C12612" i="50"/>
  <c r="B12612" i="50"/>
  <c r="D12611" i="50"/>
  <c r="C12611" i="50"/>
  <c r="B12611" i="50"/>
  <c r="D12610" i="50"/>
  <c r="C12610" i="50"/>
  <c r="B12610" i="50"/>
  <c r="D12609" i="50"/>
  <c r="C12609" i="50"/>
  <c r="B12609" i="50"/>
  <c r="D12608" i="50"/>
  <c r="C12608" i="50"/>
  <c r="B12608" i="50"/>
  <c r="D12607" i="50"/>
  <c r="C12607" i="50"/>
  <c r="B12607" i="50"/>
  <c r="D12606" i="50"/>
  <c r="C12606" i="50"/>
  <c r="B12606" i="50"/>
  <c r="D12605" i="50"/>
  <c r="C12605" i="50"/>
  <c r="B12605" i="50"/>
  <c r="D12604" i="50"/>
  <c r="C12604" i="50"/>
  <c r="B12604" i="50"/>
  <c r="D12603" i="50"/>
  <c r="C12603" i="50"/>
  <c r="B12603" i="50"/>
  <c r="D12602" i="50"/>
  <c r="C12602" i="50"/>
  <c r="B12602" i="50"/>
  <c r="D12601" i="50"/>
  <c r="C12601" i="50"/>
  <c r="B12601" i="50"/>
  <c r="D12600" i="50"/>
  <c r="C12600" i="50"/>
  <c r="B12600" i="50"/>
  <c r="D12599" i="50"/>
  <c r="C12599" i="50"/>
  <c r="B12599" i="50"/>
  <c r="D12598" i="50"/>
  <c r="C12598" i="50"/>
  <c r="B12598" i="50"/>
  <c r="D12597" i="50"/>
  <c r="C12597" i="50"/>
  <c r="B12597" i="50"/>
  <c r="D12596" i="50"/>
  <c r="C12596" i="50"/>
  <c r="B12596" i="50"/>
  <c r="D12595" i="50"/>
  <c r="C12595" i="50"/>
  <c r="B12595" i="50"/>
  <c r="D12594" i="50"/>
  <c r="C12594" i="50"/>
  <c r="B12594" i="50"/>
  <c r="D12593" i="50"/>
  <c r="C12593" i="50"/>
  <c r="B12593" i="50"/>
  <c r="D12592" i="50"/>
  <c r="C12592" i="50"/>
  <c r="B12592" i="50"/>
  <c r="D12591" i="50"/>
  <c r="C12591" i="50"/>
  <c r="B12591" i="50"/>
  <c r="D12590" i="50"/>
  <c r="C12590" i="50"/>
  <c r="B12590" i="50"/>
  <c r="D12589" i="50"/>
  <c r="C12589" i="50"/>
  <c r="B12589" i="50"/>
  <c r="D12588" i="50"/>
  <c r="C12588" i="50"/>
  <c r="B12588" i="50"/>
  <c r="D12587" i="50"/>
  <c r="C12587" i="50"/>
  <c r="B12587" i="50"/>
  <c r="D12586" i="50"/>
  <c r="C12586" i="50"/>
  <c r="B12586" i="50"/>
  <c r="D12585" i="50"/>
  <c r="C12585" i="50"/>
  <c r="B12585" i="50"/>
  <c r="D12584" i="50"/>
  <c r="C12584" i="50"/>
  <c r="B12584" i="50"/>
  <c r="D12583" i="50"/>
  <c r="C12583" i="50"/>
  <c r="B12583" i="50"/>
  <c r="D12582" i="50"/>
  <c r="C12582" i="50"/>
  <c r="B12582" i="50"/>
  <c r="D12581" i="50"/>
  <c r="C12581" i="50"/>
  <c r="B12581" i="50"/>
  <c r="D12580" i="50"/>
  <c r="C12580" i="50"/>
  <c r="B12580" i="50"/>
  <c r="D12579" i="50"/>
  <c r="C12579" i="50"/>
  <c r="B12579" i="50"/>
  <c r="D12578" i="50"/>
  <c r="C12578" i="50"/>
  <c r="B12578" i="50"/>
  <c r="D12577" i="50"/>
  <c r="C12577" i="50"/>
  <c r="B12577" i="50"/>
  <c r="D12576" i="50"/>
  <c r="C12576" i="50"/>
  <c r="B12576" i="50"/>
  <c r="D12575" i="50"/>
  <c r="C12575" i="50"/>
  <c r="B12575" i="50"/>
  <c r="D12574" i="50"/>
  <c r="C12574" i="50"/>
  <c r="B12574" i="50"/>
  <c r="D12573" i="50"/>
  <c r="C12573" i="50"/>
  <c r="B12573" i="50"/>
  <c r="D12572" i="50"/>
  <c r="C12572" i="50"/>
  <c r="B12572" i="50"/>
  <c r="D12571" i="50"/>
  <c r="C12571" i="50"/>
  <c r="B12571" i="50"/>
  <c r="D12570" i="50"/>
  <c r="C12570" i="50"/>
  <c r="B12570" i="50"/>
  <c r="D12569" i="50"/>
  <c r="C12569" i="50"/>
  <c r="B12569" i="50"/>
  <c r="D12568" i="50"/>
  <c r="C12568" i="50"/>
  <c r="B12568" i="50"/>
  <c r="D12567" i="50"/>
  <c r="C12567" i="50"/>
  <c r="B12567" i="50"/>
  <c r="D12566" i="50"/>
  <c r="C12566" i="50"/>
  <c r="B12566" i="50"/>
  <c r="D12565" i="50"/>
  <c r="C12565" i="50"/>
  <c r="B12565" i="50"/>
  <c r="D12564" i="50"/>
  <c r="C12564" i="50"/>
  <c r="B12564" i="50"/>
  <c r="D12563" i="50"/>
  <c r="C12563" i="50"/>
  <c r="B12563" i="50"/>
  <c r="D12562" i="50"/>
  <c r="C12562" i="50"/>
  <c r="B12562" i="50"/>
  <c r="D12561" i="50"/>
  <c r="C12561" i="50"/>
  <c r="B12561" i="50"/>
  <c r="D12560" i="50"/>
  <c r="C12560" i="50"/>
  <c r="B12560" i="50"/>
  <c r="D12559" i="50"/>
  <c r="C12559" i="50"/>
  <c r="B12559" i="50"/>
  <c r="D12558" i="50"/>
  <c r="C12558" i="50"/>
  <c r="B12558" i="50"/>
  <c r="D12557" i="50"/>
  <c r="C12557" i="50"/>
  <c r="B12557" i="50"/>
  <c r="D12556" i="50"/>
  <c r="C12556" i="50"/>
  <c r="B12556" i="50"/>
  <c r="D12555" i="50"/>
  <c r="C12555" i="50"/>
  <c r="B12555" i="50"/>
  <c r="D12554" i="50"/>
  <c r="C12554" i="50"/>
  <c r="B12554" i="50"/>
  <c r="D12553" i="50"/>
  <c r="C12553" i="50"/>
  <c r="B12553" i="50"/>
  <c r="D12552" i="50"/>
  <c r="C12552" i="50"/>
  <c r="B12552" i="50"/>
  <c r="D12551" i="50"/>
  <c r="C12551" i="50"/>
  <c r="B12551" i="50"/>
  <c r="D12550" i="50"/>
  <c r="C12550" i="50"/>
  <c r="B12550" i="50"/>
  <c r="D12549" i="50"/>
  <c r="C12549" i="50"/>
  <c r="B12549" i="50"/>
  <c r="D12548" i="50"/>
  <c r="C12548" i="50"/>
  <c r="B12548" i="50"/>
  <c r="D12547" i="50"/>
  <c r="C12547" i="50"/>
  <c r="B12547" i="50"/>
  <c r="D12546" i="50"/>
  <c r="C12546" i="50"/>
  <c r="B12546" i="50"/>
  <c r="D12545" i="50"/>
  <c r="C12545" i="50"/>
  <c r="B12545" i="50"/>
  <c r="D12544" i="50"/>
  <c r="C12544" i="50"/>
  <c r="B12544" i="50"/>
  <c r="D12543" i="50"/>
  <c r="C12543" i="50"/>
  <c r="B12543" i="50"/>
  <c r="D12542" i="50"/>
  <c r="C12542" i="50"/>
  <c r="B12542" i="50"/>
  <c r="D12541" i="50"/>
  <c r="C12541" i="50"/>
  <c r="B12541" i="50"/>
  <c r="D12540" i="50"/>
  <c r="C12540" i="50"/>
  <c r="B12540" i="50"/>
  <c r="D12539" i="50"/>
  <c r="C12539" i="50"/>
  <c r="B12539" i="50"/>
  <c r="D12538" i="50"/>
  <c r="C12538" i="50"/>
  <c r="B12538" i="50"/>
  <c r="D12537" i="50"/>
  <c r="C12537" i="50"/>
  <c r="B12537" i="50"/>
  <c r="D12536" i="50"/>
  <c r="C12536" i="50"/>
  <c r="B12536" i="50"/>
  <c r="D12535" i="50"/>
  <c r="C12535" i="50"/>
  <c r="B12535" i="50"/>
  <c r="D12534" i="50"/>
  <c r="C12534" i="50"/>
  <c r="B12534" i="50"/>
  <c r="D12533" i="50"/>
  <c r="C12533" i="50"/>
  <c r="B12533" i="50"/>
  <c r="D12532" i="50"/>
  <c r="C12532" i="50"/>
  <c r="B12532" i="50"/>
  <c r="D12531" i="50"/>
  <c r="C12531" i="50"/>
  <c r="B12531" i="50"/>
  <c r="D12530" i="50"/>
  <c r="C12530" i="50"/>
  <c r="B12530" i="50"/>
  <c r="D12529" i="50"/>
  <c r="C12529" i="50"/>
  <c r="B12529" i="50"/>
  <c r="D12528" i="50"/>
  <c r="C12528" i="50"/>
  <c r="B12528" i="50"/>
  <c r="D12527" i="50"/>
  <c r="C12527" i="50"/>
  <c r="B12527" i="50"/>
  <c r="D12526" i="50"/>
  <c r="C12526" i="50"/>
  <c r="B12526" i="50"/>
  <c r="D12525" i="50"/>
  <c r="C12525" i="50"/>
  <c r="B12525" i="50"/>
  <c r="D12524" i="50"/>
  <c r="C12524" i="50"/>
  <c r="B12524" i="50"/>
  <c r="D12523" i="50"/>
  <c r="C12523" i="50"/>
  <c r="B12523" i="50"/>
  <c r="D12522" i="50"/>
  <c r="C12522" i="50"/>
  <c r="B12522" i="50"/>
  <c r="D12521" i="50"/>
  <c r="C12521" i="50"/>
  <c r="B12521" i="50"/>
  <c r="D12520" i="50"/>
  <c r="C12520" i="50"/>
  <c r="B12520" i="50"/>
  <c r="D12519" i="50"/>
  <c r="C12519" i="50"/>
  <c r="B12519" i="50"/>
  <c r="D12518" i="50"/>
  <c r="C12518" i="50"/>
  <c r="B12518" i="50"/>
  <c r="D12517" i="50"/>
  <c r="C12517" i="50"/>
  <c r="B12517" i="50"/>
  <c r="D12516" i="50"/>
  <c r="C12516" i="50"/>
  <c r="B12516" i="50"/>
  <c r="D12515" i="50"/>
  <c r="C12515" i="50"/>
  <c r="B12515" i="50"/>
  <c r="D12514" i="50"/>
  <c r="C12514" i="50"/>
  <c r="B12514" i="50"/>
  <c r="D12513" i="50"/>
  <c r="C12513" i="50"/>
  <c r="B12513" i="50"/>
  <c r="D12512" i="50"/>
  <c r="C12512" i="50"/>
  <c r="B12512" i="50"/>
  <c r="D12511" i="50"/>
  <c r="C12511" i="50"/>
  <c r="B12511" i="50"/>
  <c r="D12510" i="50"/>
  <c r="C12510" i="50"/>
  <c r="B12510" i="50"/>
  <c r="D12509" i="50"/>
  <c r="C12509" i="50"/>
  <c r="B12509" i="50"/>
  <c r="D12508" i="50"/>
  <c r="C12508" i="50"/>
  <c r="B12508" i="50"/>
  <c r="D12507" i="50"/>
  <c r="C12507" i="50"/>
  <c r="B12507" i="50"/>
  <c r="D12506" i="50"/>
  <c r="C12506" i="50"/>
  <c r="B12506" i="50"/>
  <c r="D12505" i="50"/>
  <c r="C12505" i="50"/>
  <c r="B12505" i="50"/>
  <c r="D12504" i="50"/>
  <c r="C12504" i="50"/>
  <c r="B12504" i="50"/>
  <c r="D12503" i="50"/>
  <c r="C12503" i="50"/>
  <c r="B12503" i="50"/>
  <c r="D12502" i="50"/>
  <c r="C12502" i="50"/>
  <c r="B12502" i="50"/>
  <c r="D12501" i="50"/>
  <c r="C12501" i="50"/>
  <c r="B12501" i="50"/>
  <c r="D12500" i="50"/>
  <c r="C12500" i="50"/>
  <c r="B12500" i="50"/>
  <c r="D12499" i="50"/>
  <c r="C12499" i="50"/>
  <c r="B12499" i="50"/>
  <c r="D12498" i="50"/>
  <c r="C12498" i="50"/>
  <c r="B12498" i="50"/>
  <c r="D12497" i="50"/>
  <c r="C12497" i="50"/>
  <c r="B12497" i="50"/>
  <c r="D12496" i="50"/>
  <c r="C12496" i="50"/>
  <c r="B12496" i="50"/>
  <c r="D12495" i="50"/>
  <c r="C12495" i="50"/>
  <c r="B12495" i="50"/>
  <c r="D12494" i="50"/>
  <c r="C12494" i="50"/>
  <c r="B12494" i="50"/>
  <c r="D12493" i="50"/>
  <c r="C12493" i="50"/>
  <c r="B12493" i="50"/>
  <c r="D12492" i="50"/>
  <c r="C12492" i="50"/>
  <c r="B12492" i="50"/>
  <c r="D12491" i="50"/>
  <c r="C12491" i="50"/>
  <c r="B12491" i="50"/>
  <c r="D12490" i="50"/>
  <c r="C12490" i="50"/>
  <c r="B12490" i="50"/>
  <c r="D12489" i="50"/>
  <c r="C12489" i="50"/>
  <c r="B12489" i="50"/>
  <c r="D12488" i="50"/>
  <c r="C12488" i="50"/>
  <c r="B12488" i="50"/>
  <c r="D12487" i="50"/>
  <c r="C12487" i="50"/>
  <c r="B12487" i="50"/>
  <c r="D12486" i="50"/>
  <c r="C12486" i="50"/>
  <c r="B12486" i="50"/>
  <c r="D12485" i="50"/>
  <c r="C12485" i="50"/>
  <c r="B12485" i="50"/>
  <c r="D12484" i="50"/>
  <c r="C12484" i="50"/>
  <c r="B12484" i="50"/>
  <c r="D12483" i="50"/>
  <c r="C12483" i="50"/>
  <c r="B12483" i="50"/>
  <c r="D12482" i="50"/>
  <c r="C12482" i="50"/>
  <c r="B12482" i="50"/>
  <c r="D12481" i="50"/>
  <c r="C12481" i="50"/>
  <c r="B12481" i="50"/>
  <c r="D12480" i="50"/>
  <c r="C12480" i="50"/>
  <c r="B12480" i="50"/>
  <c r="D12479" i="50"/>
  <c r="C12479" i="50"/>
  <c r="B12479" i="50"/>
  <c r="D12478" i="50"/>
  <c r="C12478" i="50"/>
  <c r="B12478" i="50"/>
  <c r="D12477" i="50"/>
  <c r="C12477" i="50"/>
  <c r="B12477" i="50"/>
  <c r="D12476" i="50"/>
  <c r="C12476" i="50"/>
  <c r="B12476" i="50"/>
  <c r="D12475" i="50"/>
  <c r="C12475" i="50"/>
  <c r="B12475" i="50"/>
  <c r="D12474" i="50"/>
  <c r="C12474" i="50"/>
  <c r="B12474" i="50"/>
  <c r="D12473" i="50"/>
  <c r="C12473" i="50"/>
  <c r="B12473" i="50"/>
  <c r="D12472" i="50"/>
  <c r="C12472" i="50"/>
  <c r="B12472" i="50"/>
  <c r="D12471" i="50"/>
  <c r="C12471" i="50"/>
  <c r="B12471" i="50"/>
  <c r="D12470" i="50"/>
  <c r="C12470" i="50"/>
  <c r="B12470" i="50"/>
  <c r="D12469" i="50"/>
  <c r="C12469" i="50"/>
  <c r="B12469" i="50"/>
  <c r="D12468" i="50"/>
  <c r="C12468" i="50"/>
  <c r="B12468" i="50"/>
  <c r="D12467" i="50"/>
  <c r="C12467" i="50"/>
  <c r="B12467" i="50"/>
  <c r="D12466" i="50"/>
  <c r="C12466" i="50"/>
  <c r="B12466" i="50"/>
  <c r="D12465" i="50"/>
  <c r="C12465" i="50"/>
  <c r="B12465" i="50"/>
  <c r="D12464" i="50"/>
  <c r="C12464" i="50"/>
  <c r="B12464" i="50"/>
  <c r="D12463" i="50"/>
  <c r="C12463" i="50"/>
  <c r="B12463" i="50"/>
  <c r="D12462" i="50"/>
  <c r="C12462" i="50"/>
  <c r="B12462" i="50"/>
  <c r="D12461" i="50"/>
  <c r="C12461" i="50"/>
  <c r="B12461" i="50"/>
  <c r="D12460" i="50"/>
  <c r="C12460" i="50"/>
  <c r="B12460" i="50"/>
  <c r="D12459" i="50"/>
  <c r="C12459" i="50"/>
  <c r="B12459" i="50"/>
  <c r="D12458" i="50"/>
  <c r="C12458" i="50"/>
  <c r="B12458" i="50"/>
  <c r="D12457" i="50"/>
  <c r="C12457" i="50"/>
  <c r="B12457" i="50"/>
  <c r="D12456" i="50"/>
  <c r="C12456" i="50"/>
  <c r="B12456" i="50"/>
  <c r="D12455" i="50"/>
  <c r="C12455" i="50"/>
  <c r="B12455" i="50"/>
  <c r="D12454" i="50"/>
  <c r="C12454" i="50"/>
  <c r="B12454" i="50"/>
  <c r="D12453" i="50"/>
  <c r="C12453" i="50"/>
  <c r="B12453" i="50"/>
  <c r="D12452" i="50"/>
  <c r="C12452" i="50"/>
  <c r="B12452" i="50"/>
  <c r="D12451" i="50"/>
  <c r="C12451" i="50"/>
  <c r="B12451" i="50"/>
  <c r="D12450" i="50"/>
  <c r="C12450" i="50"/>
  <c r="B12450" i="50"/>
  <c r="D12449" i="50"/>
  <c r="C12449" i="50"/>
  <c r="B12449" i="50"/>
  <c r="D12448" i="50"/>
  <c r="C12448" i="50"/>
  <c r="B12448" i="50"/>
  <c r="D12447" i="50"/>
  <c r="C12447" i="50"/>
  <c r="B12447" i="50"/>
  <c r="D12446" i="50"/>
  <c r="C12446" i="50"/>
  <c r="B12446" i="50"/>
  <c r="D12445" i="50"/>
  <c r="C12445" i="50"/>
  <c r="B12445" i="50"/>
  <c r="D12444" i="50"/>
  <c r="C12444" i="50"/>
  <c r="B12444" i="50"/>
  <c r="D12443" i="50"/>
  <c r="C12443" i="50"/>
  <c r="B12443" i="50"/>
  <c r="D12442" i="50"/>
  <c r="C12442" i="50"/>
  <c r="B12442" i="50"/>
  <c r="D12441" i="50"/>
  <c r="C12441" i="50"/>
  <c r="B12441" i="50"/>
  <c r="D12440" i="50"/>
  <c r="C12440" i="50"/>
  <c r="B12440" i="50"/>
  <c r="D12439" i="50"/>
  <c r="C12439" i="50"/>
  <c r="B12439" i="50"/>
  <c r="D12438" i="50"/>
  <c r="C12438" i="50"/>
  <c r="B12438" i="50"/>
  <c r="D12437" i="50"/>
  <c r="C12437" i="50"/>
  <c r="B12437" i="50"/>
  <c r="D12436" i="50"/>
  <c r="C12436" i="50"/>
  <c r="B12436" i="50"/>
  <c r="D12435" i="50"/>
  <c r="C12435" i="50"/>
  <c r="B12435" i="50"/>
  <c r="D12434" i="50"/>
  <c r="C12434" i="50"/>
  <c r="B12434" i="50"/>
  <c r="D12433" i="50"/>
  <c r="C12433" i="50"/>
  <c r="B12433" i="50"/>
  <c r="D12432" i="50"/>
  <c r="C12432" i="50"/>
  <c r="B12432" i="50"/>
  <c r="D12431" i="50"/>
  <c r="C12431" i="50"/>
  <c r="B12431" i="50"/>
  <c r="D12430" i="50"/>
  <c r="C12430" i="50"/>
  <c r="B12430" i="50"/>
  <c r="D12429" i="50"/>
  <c r="C12429" i="50"/>
  <c r="B12429" i="50"/>
  <c r="D12428" i="50"/>
  <c r="C12428" i="50"/>
  <c r="B12428" i="50"/>
  <c r="D12427" i="50"/>
  <c r="C12427" i="50"/>
  <c r="B12427" i="50"/>
  <c r="D12426" i="50"/>
  <c r="C12426" i="50"/>
  <c r="B12426" i="50"/>
  <c r="D12425" i="50"/>
  <c r="C12425" i="50"/>
  <c r="B12425" i="50"/>
  <c r="D12424" i="50"/>
  <c r="C12424" i="50"/>
  <c r="B12424" i="50"/>
  <c r="D12423" i="50"/>
  <c r="C12423" i="50"/>
  <c r="B12423" i="50"/>
  <c r="D12422" i="50"/>
  <c r="C12422" i="50"/>
  <c r="B12422" i="50"/>
  <c r="D12421" i="50"/>
  <c r="C12421" i="50"/>
  <c r="B12421" i="50"/>
  <c r="D12420" i="50"/>
  <c r="C12420" i="50"/>
  <c r="B12420" i="50"/>
  <c r="D12419" i="50"/>
  <c r="C12419" i="50"/>
  <c r="B12419" i="50"/>
  <c r="D12418" i="50"/>
  <c r="C12418" i="50"/>
  <c r="B12418" i="50"/>
  <c r="D12417" i="50"/>
  <c r="C12417" i="50"/>
  <c r="B12417" i="50"/>
  <c r="D12416" i="50"/>
  <c r="C12416" i="50"/>
  <c r="B12416" i="50"/>
  <c r="D12415" i="50"/>
  <c r="C12415" i="50"/>
  <c r="B12415" i="50"/>
  <c r="D12414" i="50"/>
  <c r="C12414" i="50"/>
  <c r="B12414" i="50"/>
  <c r="D12413" i="50"/>
  <c r="C12413" i="50"/>
  <c r="B12413" i="50"/>
  <c r="D12412" i="50"/>
  <c r="C12412" i="50"/>
  <c r="B12412" i="50"/>
  <c r="D12411" i="50"/>
  <c r="C12411" i="50"/>
  <c r="B12411" i="50"/>
  <c r="D12410" i="50"/>
  <c r="C12410" i="50"/>
  <c r="B12410" i="50"/>
  <c r="D12409" i="50"/>
  <c r="C12409" i="50"/>
  <c r="B12409" i="50"/>
  <c r="D12408" i="50"/>
  <c r="C12408" i="50"/>
  <c r="B12408" i="50"/>
  <c r="D12407" i="50"/>
  <c r="C12407" i="50"/>
  <c r="B12407" i="50"/>
  <c r="D12406" i="50"/>
  <c r="C12406" i="50"/>
  <c r="B12406" i="50"/>
  <c r="D12405" i="50"/>
  <c r="C12405" i="50"/>
  <c r="B12405" i="50"/>
  <c r="D12404" i="50"/>
  <c r="C12404" i="50"/>
  <c r="B12404" i="50"/>
  <c r="D12403" i="50"/>
  <c r="C12403" i="50"/>
  <c r="B12403" i="50"/>
  <c r="D12402" i="50"/>
  <c r="C12402" i="50"/>
  <c r="B12402" i="50"/>
  <c r="D12401" i="50"/>
  <c r="C12401" i="50"/>
  <c r="B12401" i="50"/>
  <c r="D12400" i="50"/>
  <c r="C12400" i="50"/>
  <c r="B12400" i="50"/>
  <c r="D12399" i="50"/>
  <c r="C12399" i="50"/>
  <c r="B12399" i="50"/>
  <c r="D12398" i="50"/>
  <c r="C12398" i="50"/>
  <c r="B12398" i="50"/>
  <c r="D12397" i="50"/>
  <c r="C12397" i="50"/>
  <c r="B12397" i="50"/>
  <c r="D12396" i="50"/>
  <c r="C12396" i="50"/>
  <c r="B12396" i="50"/>
  <c r="D12395" i="50"/>
  <c r="C12395" i="50"/>
  <c r="B12395" i="50"/>
  <c r="D12394" i="50"/>
  <c r="C12394" i="50"/>
  <c r="B12394" i="50"/>
  <c r="D12393" i="50"/>
  <c r="C12393" i="50"/>
  <c r="B12393" i="50"/>
  <c r="D12392" i="50"/>
  <c r="C12392" i="50"/>
  <c r="B12392" i="50"/>
  <c r="D12391" i="50"/>
  <c r="C12391" i="50"/>
  <c r="B12391" i="50"/>
  <c r="D12390" i="50"/>
  <c r="C12390" i="50"/>
  <c r="B12390" i="50"/>
  <c r="D12389" i="50"/>
  <c r="C12389" i="50"/>
  <c r="B12389" i="50"/>
  <c r="D12388" i="50"/>
  <c r="C12388" i="50"/>
  <c r="B12388" i="50"/>
  <c r="D12387" i="50"/>
  <c r="C12387" i="50"/>
  <c r="B12387" i="50"/>
  <c r="D12386" i="50"/>
  <c r="C12386" i="50"/>
  <c r="B12386" i="50"/>
  <c r="D12385" i="50"/>
  <c r="C12385" i="50"/>
  <c r="B12385" i="50"/>
  <c r="D12384" i="50"/>
  <c r="C12384" i="50"/>
  <c r="B12384" i="50"/>
  <c r="D12383" i="50"/>
  <c r="C12383" i="50"/>
  <c r="B12383" i="50"/>
  <c r="D12382" i="50"/>
  <c r="C12382" i="50"/>
  <c r="B12382" i="50"/>
  <c r="D12381" i="50"/>
  <c r="C12381" i="50"/>
  <c r="B12381" i="50"/>
  <c r="D12380" i="50"/>
  <c r="C12380" i="50"/>
  <c r="B12380" i="50"/>
  <c r="D12379" i="50"/>
  <c r="C12379" i="50"/>
  <c r="B12379" i="50"/>
  <c r="D12378" i="50"/>
  <c r="C12378" i="50"/>
  <c r="B12378" i="50"/>
  <c r="D12377" i="50"/>
  <c r="C12377" i="50"/>
  <c r="B12377" i="50"/>
  <c r="D12376" i="50"/>
  <c r="C12376" i="50"/>
  <c r="B12376" i="50"/>
  <c r="D12375" i="50"/>
  <c r="C12375" i="50"/>
  <c r="B12375" i="50"/>
  <c r="D12374" i="50"/>
  <c r="C12374" i="50"/>
  <c r="B12374" i="50"/>
  <c r="D12373" i="50"/>
  <c r="C12373" i="50"/>
  <c r="B12373" i="50"/>
  <c r="D12372" i="50"/>
  <c r="C12372" i="50"/>
  <c r="B12372" i="50"/>
  <c r="D12371" i="50"/>
  <c r="C12371" i="50"/>
  <c r="B12371" i="50"/>
  <c r="D12370" i="50"/>
  <c r="C12370" i="50"/>
  <c r="B12370" i="50"/>
  <c r="D12369" i="50"/>
  <c r="C12369" i="50"/>
  <c r="B12369" i="50"/>
  <c r="D12368" i="50"/>
  <c r="C12368" i="50"/>
  <c r="B12368" i="50"/>
  <c r="D12367" i="50"/>
  <c r="C12367" i="50"/>
  <c r="B12367" i="50"/>
  <c r="D12366" i="50"/>
  <c r="C12366" i="50"/>
  <c r="B12366" i="50"/>
  <c r="D12365" i="50"/>
  <c r="C12365" i="50"/>
  <c r="B12365" i="50"/>
  <c r="D12364" i="50"/>
  <c r="C12364" i="50"/>
  <c r="B12364" i="50"/>
  <c r="D12363" i="50"/>
  <c r="C12363" i="50"/>
  <c r="B12363" i="50"/>
  <c r="D12362" i="50"/>
  <c r="C12362" i="50"/>
  <c r="B12362" i="50"/>
  <c r="D12361" i="50"/>
  <c r="C12361" i="50"/>
  <c r="B12361" i="50"/>
  <c r="D12360" i="50"/>
  <c r="C12360" i="50"/>
  <c r="B12360" i="50"/>
  <c r="D12359" i="50"/>
  <c r="C12359" i="50"/>
  <c r="B12359" i="50"/>
  <c r="D12358" i="50"/>
  <c r="C12358" i="50"/>
  <c r="B12358" i="50"/>
  <c r="D12357" i="50"/>
  <c r="C12357" i="50"/>
  <c r="B12357" i="50"/>
  <c r="D12356" i="50"/>
  <c r="C12356" i="50"/>
  <c r="B12356" i="50"/>
  <c r="D12355" i="50"/>
  <c r="C12355" i="50"/>
  <c r="B12355" i="50"/>
  <c r="D12354" i="50"/>
  <c r="C12354" i="50"/>
  <c r="B12354" i="50"/>
  <c r="D12353" i="50"/>
  <c r="C12353" i="50"/>
  <c r="B12353" i="50"/>
  <c r="D12352" i="50"/>
  <c r="C12352" i="50"/>
  <c r="B12352" i="50"/>
  <c r="D12351" i="50"/>
  <c r="C12351" i="50"/>
  <c r="B12351" i="50"/>
  <c r="D12350" i="50"/>
  <c r="C12350" i="50"/>
  <c r="B12350" i="50"/>
  <c r="D12349" i="50"/>
  <c r="C12349" i="50"/>
  <c r="B12349" i="50"/>
  <c r="D12348" i="50"/>
  <c r="C12348" i="50"/>
  <c r="B12348" i="50"/>
  <c r="D12347" i="50"/>
  <c r="C12347" i="50"/>
  <c r="B12347" i="50"/>
  <c r="D12346" i="50"/>
  <c r="C12346" i="50"/>
  <c r="B12346" i="50"/>
  <c r="D12345" i="50"/>
  <c r="C12345" i="50"/>
  <c r="B12345" i="50"/>
  <c r="D12344" i="50"/>
  <c r="C12344" i="50"/>
  <c r="B12344" i="50"/>
  <c r="D12343" i="50"/>
  <c r="C12343" i="50"/>
  <c r="B12343" i="50"/>
  <c r="D12342" i="50"/>
  <c r="C12342" i="50"/>
  <c r="B12342" i="50"/>
  <c r="D12341" i="50"/>
  <c r="C12341" i="50"/>
  <c r="B12341" i="50"/>
  <c r="D12340" i="50"/>
  <c r="C12340" i="50"/>
  <c r="B12340" i="50"/>
  <c r="D12339" i="50"/>
  <c r="C12339" i="50"/>
  <c r="B12339" i="50"/>
  <c r="D12338" i="50"/>
  <c r="C12338" i="50"/>
  <c r="B12338" i="50"/>
  <c r="D12337" i="50"/>
  <c r="C12337" i="50"/>
  <c r="B12337" i="50"/>
  <c r="D12336" i="50"/>
  <c r="C12336" i="50"/>
  <c r="B12336" i="50"/>
  <c r="D12335" i="50"/>
  <c r="C12335" i="50"/>
  <c r="B12335" i="50"/>
  <c r="D12334" i="50"/>
  <c r="C12334" i="50"/>
  <c r="B12334" i="50"/>
  <c r="D12333" i="50"/>
  <c r="C12333" i="50"/>
  <c r="B12333" i="50"/>
  <c r="D12332" i="50"/>
  <c r="C12332" i="50"/>
  <c r="B12332" i="50"/>
  <c r="D12331" i="50"/>
  <c r="C12331" i="50"/>
  <c r="B12331" i="50"/>
  <c r="D12330" i="50"/>
  <c r="C12330" i="50"/>
  <c r="B12330" i="50"/>
  <c r="D12329" i="50"/>
  <c r="C12329" i="50"/>
  <c r="B12329" i="50"/>
  <c r="D12328" i="50"/>
  <c r="C12328" i="50"/>
  <c r="B12328" i="50"/>
  <c r="D12327" i="50"/>
  <c r="C12327" i="50"/>
  <c r="B12327" i="50"/>
  <c r="D12326" i="50"/>
  <c r="C12326" i="50"/>
  <c r="B12326" i="50"/>
  <c r="D12325" i="50"/>
  <c r="C12325" i="50"/>
  <c r="B12325" i="50"/>
  <c r="D12324" i="50"/>
  <c r="C12324" i="50"/>
  <c r="B12324" i="50"/>
  <c r="D12323" i="50"/>
  <c r="C12323" i="50"/>
  <c r="B12323" i="50"/>
  <c r="D12322" i="50"/>
  <c r="C12322" i="50"/>
  <c r="B12322" i="50"/>
  <c r="D12321" i="50"/>
  <c r="C12321" i="50"/>
  <c r="B12321" i="50"/>
  <c r="D12320" i="50"/>
  <c r="C12320" i="50"/>
  <c r="B12320" i="50"/>
  <c r="D12319" i="50"/>
  <c r="C12319" i="50"/>
  <c r="B12319" i="50"/>
  <c r="D12318" i="50"/>
  <c r="C12318" i="50"/>
  <c r="B12318" i="50"/>
  <c r="D12317" i="50"/>
  <c r="C12317" i="50"/>
  <c r="B12317" i="50"/>
  <c r="D12316" i="50"/>
  <c r="C12316" i="50"/>
  <c r="B12316" i="50"/>
  <c r="D12315" i="50"/>
  <c r="C12315" i="50"/>
  <c r="B12315" i="50"/>
  <c r="D12314" i="50"/>
  <c r="C12314" i="50"/>
  <c r="B12314" i="50"/>
  <c r="D12313" i="50"/>
  <c r="C12313" i="50"/>
  <c r="B12313" i="50"/>
  <c r="D12312" i="50"/>
  <c r="C12312" i="50"/>
  <c r="B12312" i="50"/>
  <c r="D12311" i="50"/>
  <c r="C12311" i="50"/>
  <c r="B12311" i="50"/>
  <c r="D12310" i="50"/>
  <c r="C12310" i="50"/>
  <c r="B12310" i="50"/>
  <c r="D12309" i="50"/>
  <c r="C12309" i="50"/>
  <c r="B12309" i="50"/>
  <c r="D12308" i="50"/>
  <c r="C12308" i="50"/>
  <c r="B12308" i="50"/>
  <c r="D12307" i="50"/>
  <c r="C12307" i="50"/>
  <c r="B12307" i="50"/>
  <c r="D12306" i="50"/>
  <c r="C12306" i="50"/>
  <c r="B12306" i="50"/>
  <c r="D12305" i="50"/>
  <c r="C12305" i="50"/>
  <c r="B12305" i="50"/>
  <c r="D12304" i="50"/>
  <c r="C12304" i="50"/>
  <c r="B12304" i="50"/>
  <c r="D12303" i="50"/>
  <c r="C12303" i="50"/>
  <c r="B12303" i="50"/>
  <c r="D12302" i="50"/>
  <c r="C12302" i="50"/>
  <c r="B12302" i="50"/>
  <c r="D12301" i="50"/>
  <c r="C12301" i="50"/>
  <c r="B12301" i="50"/>
  <c r="D12300" i="50"/>
  <c r="C12300" i="50"/>
  <c r="B12300" i="50"/>
  <c r="D12299" i="50"/>
  <c r="C12299" i="50"/>
  <c r="B12299" i="50"/>
  <c r="D12298" i="50"/>
  <c r="C12298" i="50"/>
  <c r="B12298" i="50"/>
  <c r="D12297" i="50"/>
  <c r="C12297" i="50"/>
  <c r="B12297" i="50"/>
  <c r="D12296" i="50"/>
  <c r="C12296" i="50"/>
  <c r="B12296" i="50"/>
  <c r="D12295" i="50"/>
  <c r="C12295" i="50"/>
  <c r="B12295" i="50"/>
  <c r="D12294" i="50"/>
  <c r="C12294" i="50"/>
  <c r="B12294" i="50"/>
  <c r="D12293" i="50"/>
  <c r="C12293" i="50"/>
  <c r="B12293" i="50"/>
  <c r="D12292" i="50"/>
  <c r="C12292" i="50"/>
  <c r="B12292" i="50"/>
  <c r="D12291" i="50"/>
  <c r="C12291" i="50"/>
  <c r="B12291" i="50"/>
  <c r="D12290" i="50"/>
  <c r="C12290" i="50"/>
  <c r="B12290" i="50"/>
  <c r="D12289" i="50"/>
  <c r="C12289" i="50"/>
  <c r="B12289" i="50"/>
  <c r="D12288" i="50"/>
  <c r="C12288" i="50"/>
  <c r="B12288" i="50"/>
  <c r="D12287" i="50"/>
  <c r="C12287" i="50"/>
  <c r="B12287" i="50"/>
  <c r="D12286" i="50"/>
  <c r="C12286" i="50"/>
  <c r="B12286" i="50"/>
  <c r="D12285" i="50"/>
  <c r="C12285" i="50"/>
  <c r="B12285" i="50"/>
  <c r="D12284" i="50"/>
  <c r="C12284" i="50"/>
  <c r="B12284" i="50"/>
  <c r="D12283" i="50"/>
  <c r="C12283" i="50"/>
  <c r="B12283" i="50"/>
  <c r="D12282" i="50"/>
  <c r="C12282" i="50"/>
  <c r="B12282" i="50"/>
  <c r="D12281" i="50"/>
  <c r="C12281" i="50"/>
  <c r="B12281" i="50"/>
  <c r="D12280" i="50"/>
  <c r="C12280" i="50"/>
  <c r="B12280" i="50"/>
  <c r="D12279" i="50"/>
  <c r="C12279" i="50"/>
  <c r="B12279" i="50"/>
  <c r="D12278" i="50"/>
  <c r="C12278" i="50"/>
  <c r="B12278" i="50"/>
  <c r="D12277" i="50"/>
  <c r="C12277" i="50"/>
  <c r="B12277" i="50"/>
  <c r="D12276" i="50"/>
  <c r="C12276" i="50"/>
  <c r="B12276" i="50"/>
  <c r="D12275" i="50"/>
  <c r="C12275" i="50"/>
  <c r="B12275" i="50"/>
  <c r="D12274" i="50"/>
  <c r="C12274" i="50"/>
  <c r="B12274" i="50"/>
  <c r="D12273" i="50"/>
  <c r="C12273" i="50"/>
  <c r="B12273" i="50"/>
  <c r="D12272" i="50"/>
  <c r="C12272" i="50"/>
  <c r="B12272" i="50"/>
  <c r="D12271" i="50"/>
  <c r="C12271" i="50"/>
  <c r="B12271" i="50"/>
  <c r="D12270" i="50"/>
  <c r="C12270" i="50"/>
  <c r="B12270" i="50"/>
  <c r="D12269" i="50"/>
  <c r="C12269" i="50"/>
  <c r="B12269" i="50"/>
  <c r="D12268" i="50"/>
  <c r="C12268" i="50"/>
  <c r="B12268" i="50"/>
  <c r="D12267" i="50"/>
  <c r="C12267" i="50"/>
  <c r="B12267" i="50"/>
  <c r="D12266" i="50"/>
  <c r="C12266" i="50"/>
  <c r="B12266" i="50"/>
  <c r="D12265" i="50"/>
  <c r="C12265" i="50"/>
  <c r="B12265" i="50"/>
  <c r="D12264" i="50"/>
  <c r="C12264" i="50"/>
  <c r="B12264" i="50"/>
  <c r="D12263" i="50"/>
  <c r="C12263" i="50"/>
  <c r="B12263" i="50"/>
  <c r="D12262" i="50"/>
  <c r="C12262" i="50"/>
  <c r="B12262" i="50"/>
  <c r="D12261" i="50"/>
  <c r="C12261" i="50"/>
  <c r="B12261" i="50"/>
  <c r="D12260" i="50"/>
  <c r="C12260" i="50"/>
  <c r="B12260" i="50"/>
  <c r="D12259" i="50"/>
  <c r="C12259" i="50"/>
  <c r="B12259" i="50"/>
  <c r="D12258" i="50"/>
  <c r="C12258" i="50"/>
  <c r="B12258" i="50"/>
  <c r="D12257" i="50"/>
  <c r="C12257" i="50"/>
  <c r="B12257" i="50"/>
  <c r="D12256" i="50"/>
  <c r="C12256" i="50"/>
  <c r="B12256" i="50"/>
  <c r="D12255" i="50"/>
  <c r="C12255" i="50"/>
  <c r="B12255" i="50"/>
  <c r="D12254" i="50"/>
  <c r="C12254" i="50"/>
  <c r="B12254" i="50"/>
  <c r="D12253" i="50"/>
  <c r="C12253" i="50"/>
  <c r="B12253" i="50"/>
  <c r="D12252" i="50"/>
  <c r="C12252" i="50"/>
  <c r="B12252" i="50"/>
  <c r="D12251" i="50"/>
  <c r="C12251" i="50"/>
  <c r="B12251" i="50"/>
  <c r="D12250" i="50"/>
  <c r="C12250" i="50"/>
  <c r="B12250" i="50"/>
  <c r="D12249" i="50"/>
  <c r="C12249" i="50"/>
  <c r="B12249" i="50"/>
  <c r="D12248" i="50"/>
  <c r="C12248" i="50"/>
  <c r="B12248" i="50"/>
  <c r="D12247" i="50"/>
  <c r="C12247" i="50"/>
  <c r="B12247" i="50"/>
  <c r="D12246" i="50"/>
  <c r="C12246" i="50"/>
  <c r="B12246" i="50"/>
  <c r="D12245" i="50"/>
  <c r="C12245" i="50"/>
  <c r="B12245" i="50"/>
  <c r="D12244" i="50"/>
  <c r="C12244" i="50"/>
  <c r="B12244" i="50"/>
  <c r="D12243" i="50"/>
  <c r="C12243" i="50"/>
  <c r="B12243" i="50"/>
  <c r="D12242" i="50"/>
  <c r="C12242" i="50"/>
  <c r="B12242" i="50"/>
  <c r="D12241" i="50"/>
  <c r="C12241" i="50"/>
  <c r="B12241" i="50"/>
  <c r="D12240" i="50"/>
  <c r="C12240" i="50"/>
  <c r="B12240" i="50"/>
  <c r="D12239" i="50"/>
  <c r="C12239" i="50"/>
  <c r="B12239" i="50"/>
  <c r="D12238" i="50"/>
  <c r="C12238" i="50"/>
  <c r="B12238" i="50"/>
  <c r="D12237" i="50"/>
  <c r="C12237" i="50"/>
  <c r="B12237" i="50"/>
  <c r="D12236" i="50"/>
  <c r="C12236" i="50"/>
  <c r="B12236" i="50"/>
  <c r="D12235" i="50"/>
  <c r="C12235" i="50"/>
  <c r="B12235" i="50"/>
  <c r="D12234" i="50"/>
  <c r="C12234" i="50"/>
  <c r="B12234" i="50"/>
  <c r="D12233" i="50"/>
  <c r="C12233" i="50"/>
  <c r="B12233" i="50"/>
  <c r="D12232" i="50"/>
  <c r="C12232" i="50"/>
  <c r="B12232" i="50"/>
  <c r="D12231" i="50"/>
  <c r="C12231" i="50"/>
  <c r="B12231" i="50"/>
  <c r="D12230" i="50"/>
  <c r="C12230" i="50"/>
  <c r="B12230" i="50"/>
  <c r="D12229" i="50"/>
  <c r="C12229" i="50"/>
  <c r="B12229" i="50"/>
  <c r="D12228" i="50"/>
  <c r="C12228" i="50"/>
  <c r="B12228" i="50"/>
  <c r="D12227" i="50"/>
  <c r="C12227" i="50"/>
  <c r="B12227" i="50"/>
  <c r="D12226" i="50"/>
  <c r="C12226" i="50"/>
  <c r="B12226" i="50"/>
  <c r="D12225" i="50"/>
  <c r="C12225" i="50"/>
  <c r="B12225" i="50"/>
  <c r="D12224" i="50"/>
  <c r="C12224" i="50"/>
  <c r="B12224" i="50"/>
  <c r="D12223" i="50"/>
  <c r="C12223" i="50"/>
  <c r="B12223" i="50"/>
  <c r="D12222" i="50"/>
  <c r="C12222" i="50"/>
  <c r="B12222" i="50"/>
  <c r="D12221" i="50"/>
  <c r="C12221" i="50"/>
  <c r="B12221" i="50"/>
  <c r="D12220" i="50"/>
  <c r="C12220" i="50"/>
  <c r="B12220" i="50"/>
  <c r="D12219" i="50"/>
  <c r="C12219" i="50"/>
  <c r="B12219" i="50"/>
  <c r="D12218" i="50"/>
  <c r="C12218" i="50"/>
  <c r="B12218" i="50"/>
  <c r="D12217" i="50"/>
  <c r="C12217" i="50"/>
  <c r="B12217" i="50"/>
  <c r="D12216" i="50"/>
  <c r="C12216" i="50"/>
  <c r="B12216" i="50"/>
  <c r="D12215" i="50"/>
  <c r="C12215" i="50"/>
  <c r="B12215" i="50"/>
  <c r="D12214" i="50"/>
  <c r="C12214" i="50"/>
  <c r="B12214" i="50"/>
  <c r="D12213" i="50"/>
  <c r="C12213" i="50"/>
  <c r="B12213" i="50"/>
  <c r="D12212" i="50"/>
  <c r="C12212" i="50"/>
  <c r="B12212" i="50"/>
  <c r="D12211" i="50"/>
  <c r="C12211" i="50"/>
  <c r="B12211" i="50"/>
  <c r="D12210" i="50"/>
  <c r="C12210" i="50"/>
  <c r="B12210" i="50"/>
  <c r="D12209" i="50"/>
  <c r="C12209" i="50"/>
  <c r="B12209" i="50"/>
  <c r="D12208" i="50"/>
  <c r="C12208" i="50"/>
  <c r="B12208" i="50"/>
  <c r="D12207" i="50"/>
  <c r="C12207" i="50"/>
  <c r="B12207" i="50"/>
  <c r="D12206" i="50"/>
  <c r="C12206" i="50"/>
  <c r="B12206" i="50"/>
  <c r="D12205" i="50"/>
  <c r="C12205" i="50"/>
  <c r="B12205" i="50"/>
  <c r="D12204" i="50"/>
  <c r="C12204" i="50"/>
  <c r="B12204" i="50"/>
  <c r="D12203" i="50"/>
  <c r="C12203" i="50"/>
  <c r="B12203" i="50"/>
  <c r="D12202" i="50"/>
  <c r="C12202" i="50"/>
  <c r="B12202" i="50"/>
  <c r="D12201" i="50"/>
  <c r="C12201" i="50"/>
  <c r="B12201" i="50"/>
  <c r="D12200" i="50"/>
  <c r="C12200" i="50"/>
  <c r="B12200" i="50"/>
  <c r="D12199" i="50"/>
  <c r="C12199" i="50"/>
  <c r="B12199" i="50"/>
  <c r="D12198" i="50"/>
  <c r="C12198" i="50"/>
  <c r="B12198" i="50"/>
  <c r="D12197" i="50"/>
  <c r="C12197" i="50"/>
  <c r="B12197" i="50"/>
  <c r="D12196" i="50"/>
  <c r="C12196" i="50"/>
  <c r="B12196" i="50"/>
  <c r="D12195" i="50"/>
  <c r="C12195" i="50"/>
  <c r="B12195" i="50"/>
  <c r="D12194" i="50"/>
  <c r="C12194" i="50"/>
  <c r="B12194" i="50"/>
  <c r="D12193" i="50"/>
  <c r="C12193" i="50"/>
  <c r="B12193" i="50"/>
  <c r="D12192" i="50"/>
  <c r="C12192" i="50"/>
  <c r="B12192" i="50"/>
  <c r="D12191" i="50"/>
  <c r="C12191" i="50"/>
  <c r="B12191" i="50"/>
  <c r="D12190" i="50"/>
  <c r="C12190" i="50"/>
  <c r="B12190" i="50"/>
  <c r="D12189" i="50"/>
  <c r="C12189" i="50"/>
  <c r="B12189" i="50"/>
  <c r="D12188" i="50"/>
  <c r="C12188" i="50"/>
  <c r="B12188" i="50"/>
  <c r="D12187" i="50"/>
  <c r="C12187" i="50"/>
  <c r="B12187" i="50"/>
  <c r="D12186" i="50"/>
  <c r="C12186" i="50"/>
  <c r="B12186" i="50"/>
  <c r="D12185" i="50"/>
  <c r="C12185" i="50"/>
  <c r="B12185" i="50"/>
  <c r="D12184" i="50"/>
  <c r="C12184" i="50"/>
  <c r="B12184" i="50"/>
  <c r="D12183" i="50"/>
  <c r="C12183" i="50"/>
  <c r="B12183" i="50"/>
  <c r="D12182" i="50"/>
  <c r="C12182" i="50"/>
  <c r="B12182" i="50"/>
  <c r="D12181" i="50"/>
  <c r="C12181" i="50"/>
  <c r="B12181" i="50"/>
  <c r="D12180" i="50"/>
  <c r="C12180" i="50"/>
  <c r="B12180" i="50"/>
  <c r="D12179" i="50"/>
  <c r="C12179" i="50"/>
  <c r="B12179" i="50"/>
  <c r="D12178" i="50"/>
  <c r="C12178" i="50"/>
  <c r="B12178" i="50"/>
  <c r="D12177" i="50"/>
  <c r="C12177" i="50"/>
  <c r="B12177" i="50"/>
  <c r="D12176" i="50"/>
  <c r="C12176" i="50"/>
  <c r="B12176" i="50"/>
  <c r="D12175" i="50"/>
  <c r="C12175" i="50"/>
  <c r="B12175" i="50"/>
  <c r="D12174" i="50"/>
  <c r="C12174" i="50"/>
  <c r="B12174" i="50"/>
  <c r="D12173" i="50"/>
  <c r="C12173" i="50"/>
  <c r="B12173" i="50"/>
  <c r="D12172" i="50"/>
  <c r="C12172" i="50"/>
  <c r="B12172" i="50"/>
  <c r="D12171" i="50"/>
  <c r="C12171" i="50"/>
  <c r="B12171" i="50"/>
  <c r="D12170" i="50"/>
  <c r="C12170" i="50"/>
  <c r="B12170" i="50"/>
  <c r="D12169" i="50"/>
  <c r="C12169" i="50"/>
  <c r="B12169" i="50"/>
  <c r="D12168" i="50"/>
  <c r="C12168" i="50"/>
  <c r="B12168" i="50"/>
  <c r="D12167" i="50"/>
  <c r="C12167" i="50"/>
  <c r="B12167" i="50"/>
  <c r="D12166" i="50"/>
  <c r="C12166" i="50"/>
  <c r="B12166" i="50"/>
  <c r="D12165" i="50"/>
  <c r="C12165" i="50"/>
  <c r="B12165" i="50"/>
  <c r="D12164" i="50"/>
  <c r="C12164" i="50"/>
  <c r="B12164" i="50"/>
  <c r="D12163" i="50"/>
  <c r="C12163" i="50"/>
  <c r="B12163" i="50"/>
  <c r="D12162" i="50"/>
  <c r="C12162" i="50"/>
  <c r="B12162" i="50"/>
  <c r="D12161" i="50"/>
  <c r="C12161" i="50"/>
  <c r="B12161" i="50"/>
  <c r="D12160" i="50"/>
  <c r="C12160" i="50"/>
  <c r="B12160" i="50"/>
  <c r="D12159" i="50"/>
  <c r="C12159" i="50"/>
  <c r="B12159" i="50"/>
  <c r="D12158" i="50"/>
  <c r="C12158" i="50"/>
  <c r="B12158" i="50"/>
  <c r="D12157" i="50"/>
  <c r="C12157" i="50"/>
  <c r="B12157" i="50"/>
  <c r="D12156" i="50"/>
  <c r="C12156" i="50"/>
  <c r="B12156" i="50"/>
  <c r="D12155" i="50"/>
  <c r="C12155" i="50"/>
  <c r="B12155" i="50"/>
  <c r="D12154" i="50"/>
  <c r="C12154" i="50"/>
  <c r="B12154" i="50"/>
  <c r="D12153" i="50"/>
  <c r="C12153" i="50"/>
  <c r="B12153" i="50"/>
  <c r="D12152" i="50"/>
  <c r="C12152" i="50"/>
  <c r="B12152" i="50"/>
  <c r="D12151" i="50"/>
  <c r="C12151" i="50"/>
  <c r="B12151" i="50"/>
  <c r="D12150" i="50"/>
  <c r="C12150" i="50"/>
  <c r="B12150" i="50"/>
  <c r="D12149" i="50"/>
  <c r="C12149" i="50"/>
  <c r="B12149" i="50"/>
  <c r="D12148" i="50"/>
  <c r="C12148" i="50"/>
  <c r="B12148" i="50"/>
  <c r="D12147" i="50"/>
  <c r="C12147" i="50"/>
  <c r="B12147" i="50"/>
  <c r="D12146" i="50"/>
  <c r="C12146" i="50"/>
  <c r="B12146" i="50"/>
  <c r="D12145" i="50"/>
  <c r="C12145" i="50"/>
  <c r="B12145" i="50"/>
  <c r="D12144" i="50"/>
  <c r="C12144" i="50"/>
  <c r="B12144" i="50"/>
  <c r="D12143" i="50"/>
  <c r="C12143" i="50"/>
  <c r="B12143" i="50"/>
  <c r="D12142" i="50"/>
  <c r="C12142" i="50"/>
  <c r="B12142" i="50"/>
  <c r="D12141" i="50"/>
  <c r="C12141" i="50"/>
  <c r="B12141" i="50"/>
  <c r="D12140" i="50"/>
  <c r="C12140" i="50"/>
  <c r="B12140" i="50"/>
  <c r="D12139" i="50"/>
  <c r="C12139" i="50"/>
  <c r="B12139" i="50"/>
  <c r="D12138" i="50"/>
  <c r="C12138" i="50"/>
  <c r="B12138" i="50"/>
  <c r="D12137" i="50"/>
  <c r="C12137" i="50"/>
  <c r="B12137" i="50"/>
  <c r="D12136" i="50"/>
  <c r="C12136" i="50"/>
  <c r="B12136" i="50"/>
  <c r="D12135" i="50"/>
  <c r="C12135" i="50"/>
  <c r="B12135" i="50"/>
  <c r="D12134" i="50"/>
  <c r="C12134" i="50"/>
  <c r="B12134" i="50"/>
  <c r="D12133" i="50"/>
  <c r="C12133" i="50"/>
  <c r="B12133" i="50"/>
  <c r="D12132" i="50"/>
  <c r="C12132" i="50"/>
  <c r="B12132" i="50"/>
  <c r="D12131" i="50"/>
  <c r="C12131" i="50"/>
  <c r="B12131" i="50"/>
  <c r="D12130" i="50"/>
  <c r="C12130" i="50"/>
  <c r="B12130" i="50"/>
  <c r="D12129" i="50"/>
  <c r="C12129" i="50"/>
  <c r="B12129" i="50"/>
  <c r="D12128" i="50"/>
  <c r="C12128" i="50"/>
  <c r="B12128" i="50"/>
  <c r="D12127" i="50"/>
  <c r="C12127" i="50"/>
  <c r="B12127" i="50"/>
  <c r="D12126" i="50"/>
  <c r="C12126" i="50"/>
  <c r="B12126" i="50"/>
  <c r="D12125" i="50"/>
  <c r="C12125" i="50"/>
  <c r="B12125" i="50"/>
  <c r="D12124" i="50"/>
  <c r="C12124" i="50"/>
  <c r="B12124" i="50"/>
  <c r="D12123" i="50"/>
  <c r="C12123" i="50"/>
  <c r="B12123" i="50"/>
  <c r="D12122" i="50"/>
  <c r="C12122" i="50"/>
  <c r="B12122" i="50"/>
  <c r="D12121" i="50"/>
  <c r="C12121" i="50"/>
  <c r="B12121" i="50"/>
  <c r="D12120" i="50"/>
  <c r="C12120" i="50"/>
  <c r="B12120" i="50"/>
  <c r="D12119" i="50"/>
  <c r="C12119" i="50"/>
  <c r="B12119" i="50"/>
  <c r="D12118" i="50"/>
  <c r="C12118" i="50"/>
  <c r="B12118" i="50"/>
  <c r="D12117" i="50"/>
  <c r="C12117" i="50"/>
  <c r="B12117" i="50"/>
  <c r="D12116" i="50"/>
  <c r="C12116" i="50"/>
  <c r="B12116" i="50"/>
  <c r="D12115" i="50"/>
  <c r="C12115" i="50"/>
  <c r="B12115" i="50"/>
  <c r="D12114" i="50"/>
  <c r="C12114" i="50"/>
  <c r="B12114" i="50"/>
  <c r="D12113" i="50"/>
  <c r="C12113" i="50"/>
  <c r="B12113" i="50"/>
  <c r="D12112" i="50"/>
  <c r="C12112" i="50"/>
  <c r="B12112" i="50"/>
  <c r="D12111" i="50"/>
  <c r="C12111" i="50"/>
  <c r="B12111" i="50"/>
  <c r="D12110" i="50"/>
  <c r="C12110" i="50"/>
  <c r="B12110" i="50"/>
  <c r="D12109" i="50"/>
  <c r="C12109" i="50"/>
  <c r="B12109" i="50"/>
  <c r="D12108" i="50"/>
  <c r="C12108" i="50"/>
  <c r="B12108" i="50"/>
  <c r="D12107" i="50"/>
  <c r="C12107" i="50"/>
  <c r="B12107" i="50"/>
  <c r="D12106" i="50"/>
  <c r="C12106" i="50"/>
  <c r="B12106" i="50"/>
  <c r="D12105" i="50"/>
  <c r="C12105" i="50"/>
  <c r="B12105" i="50"/>
  <c r="D12104" i="50"/>
  <c r="C12104" i="50"/>
  <c r="B12104" i="50"/>
  <c r="D12103" i="50"/>
  <c r="C12103" i="50"/>
  <c r="B12103" i="50"/>
  <c r="D12102" i="50"/>
  <c r="C12102" i="50"/>
  <c r="B12102" i="50"/>
  <c r="D12101" i="50"/>
  <c r="C12101" i="50"/>
  <c r="B12101" i="50"/>
  <c r="D12100" i="50"/>
  <c r="C12100" i="50"/>
  <c r="B12100" i="50"/>
  <c r="D12099" i="50"/>
  <c r="C12099" i="50"/>
  <c r="B12099" i="50"/>
  <c r="D12098" i="50"/>
  <c r="C12098" i="50"/>
  <c r="B12098" i="50"/>
  <c r="D12097" i="50"/>
  <c r="C12097" i="50"/>
  <c r="B12097" i="50"/>
  <c r="D12096" i="50"/>
  <c r="C12096" i="50"/>
  <c r="B12096" i="50"/>
  <c r="D12095" i="50"/>
  <c r="C12095" i="50"/>
  <c r="B12095" i="50"/>
  <c r="D12094" i="50"/>
  <c r="C12094" i="50"/>
  <c r="B12094" i="50"/>
  <c r="D12093" i="50"/>
  <c r="C12093" i="50"/>
  <c r="B12093" i="50"/>
  <c r="D12092" i="50"/>
  <c r="C12092" i="50"/>
  <c r="B12092" i="50"/>
  <c r="D12091" i="50"/>
  <c r="C12091" i="50"/>
  <c r="B12091" i="50"/>
  <c r="D12090" i="50"/>
  <c r="C12090" i="50"/>
  <c r="B12090" i="50"/>
  <c r="D12089" i="50"/>
  <c r="C12089" i="50"/>
  <c r="B12089" i="50"/>
  <c r="D12088" i="50"/>
  <c r="C12088" i="50"/>
  <c r="B12088" i="50"/>
  <c r="D12087" i="50"/>
  <c r="C12087" i="50"/>
  <c r="B12087" i="50"/>
  <c r="D12086" i="50"/>
  <c r="C12086" i="50"/>
  <c r="B12086" i="50"/>
  <c r="D12085" i="50"/>
  <c r="C12085" i="50"/>
  <c r="B12085" i="50"/>
  <c r="D12084" i="50"/>
  <c r="C12084" i="50"/>
  <c r="B12084" i="50"/>
  <c r="D12083" i="50"/>
  <c r="C12083" i="50"/>
  <c r="B12083" i="50"/>
  <c r="D12082" i="50"/>
  <c r="C12082" i="50"/>
  <c r="B12082" i="50"/>
  <c r="D12081" i="50"/>
  <c r="C12081" i="50"/>
  <c r="B12081" i="50"/>
  <c r="D12080" i="50"/>
  <c r="C12080" i="50"/>
  <c r="B12080" i="50"/>
  <c r="D12079" i="50"/>
  <c r="C12079" i="50"/>
  <c r="B12079" i="50"/>
  <c r="D12078" i="50"/>
  <c r="C12078" i="50"/>
  <c r="B12078" i="50"/>
  <c r="D12077" i="50"/>
  <c r="C12077" i="50"/>
  <c r="B12077" i="50"/>
  <c r="D12076" i="50"/>
  <c r="C12076" i="50"/>
  <c r="B12076" i="50"/>
  <c r="D12075" i="50"/>
  <c r="C12075" i="50"/>
  <c r="B12075" i="50"/>
  <c r="D12074" i="50"/>
  <c r="C12074" i="50"/>
  <c r="B12074" i="50"/>
  <c r="D12073" i="50"/>
  <c r="C12073" i="50"/>
  <c r="B12073" i="50"/>
  <c r="D12072" i="50"/>
  <c r="C12072" i="50"/>
  <c r="B12072" i="50"/>
  <c r="D12071" i="50"/>
  <c r="C12071" i="50"/>
  <c r="B12071" i="50"/>
  <c r="D12070" i="50"/>
  <c r="C12070" i="50"/>
  <c r="B12070" i="50"/>
  <c r="D12069" i="50"/>
  <c r="C12069" i="50"/>
  <c r="B12069" i="50"/>
  <c r="D12068" i="50"/>
  <c r="C12068" i="50"/>
  <c r="B12068" i="50"/>
  <c r="D12067" i="50"/>
  <c r="C12067" i="50"/>
  <c r="B12067" i="50"/>
  <c r="D12066" i="50"/>
  <c r="C12066" i="50"/>
  <c r="B12066" i="50"/>
  <c r="D12065" i="50"/>
  <c r="C12065" i="50"/>
  <c r="B12065" i="50"/>
  <c r="D12064" i="50"/>
  <c r="C12064" i="50"/>
  <c r="B12064" i="50"/>
  <c r="D12063" i="50"/>
  <c r="C12063" i="50"/>
  <c r="B12063" i="50"/>
  <c r="D12062" i="50"/>
  <c r="C12062" i="50"/>
  <c r="B12062" i="50"/>
  <c r="D12061" i="50"/>
  <c r="C12061" i="50"/>
  <c r="B12061" i="50"/>
  <c r="D12060" i="50"/>
  <c r="C12060" i="50"/>
  <c r="B12060" i="50"/>
  <c r="D12059" i="50"/>
  <c r="C12059" i="50"/>
  <c r="B12059" i="50"/>
  <c r="D12058" i="50"/>
  <c r="C12058" i="50"/>
  <c r="B12058" i="50"/>
  <c r="D12057" i="50"/>
  <c r="C12057" i="50"/>
  <c r="B12057" i="50"/>
  <c r="D12056" i="50"/>
  <c r="C12056" i="50"/>
  <c r="B12056" i="50"/>
  <c r="D12055" i="50"/>
  <c r="C12055" i="50"/>
  <c r="B12055" i="50"/>
  <c r="D12054" i="50"/>
  <c r="C12054" i="50"/>
  <c r="B12054" i="50"/>
  <c r="D12053" i="50"/>
  <c r="C12053" i="50"/>
  <c r="B12053" i="50"/>
  <c r="D12052" i="50"/>
  <c r="C12052" i="50"/>
  <c r="B12052" i="50"/>
  <c r="D12051" i="50"/>
  <c r="C12051" i="50"/>
  <c r="B12051" i="50"/>
  <c r="D12050" i="50"/>
  <c r="C12050" i="50"/>
  <c r="B12050" i="50"/>
  <c r="D12049" i="50"/>
  <c r="C12049" i="50"/>
  <c r="B12049" i="50"/>
  <c r="D12048" i="50"/>
  <c r="C12048" i="50"/>
  <c r="B12048" i="50"/>
  <c r="D12047" i="50"/>
  <c r="C12047" i="50"/>
  <c r="B12047" i="50"/>
  <c r="D12046" i="50"/>
  <c r="C12046" i="50"/>
  <c r="B12046" i="50"/>
  <c r="D12045" i="50"/>
  <c r="C12045" i="50"/>
  <c r="B12045" i="50"/>
  <c r="D12044" i="50"/>
  <c r="C12044" i="50"/>
  <c r="B12044" i="50"/>
  <c r="D12043" i="50"/>
  <c r="C12043" i="50"/>
  <c r="B12043" i="50"/>
  <c r="D12042" i="50"/>
  <c r="C12042" i="50"/>
  <c r="B12042" i="50"/>
  <c r="D12041" i="50"/>
  <c r="C12041" i="50"/>
  <c r="B12041" i="50"/>
  <c r="D12040" i="50"/>
  <c r="C12040" i="50"/>
  <c r="B12040" i="50"/>
  <c r="D12039" i="50"/>
  <c r="C12039" i="50"/>
  <c r="B12039" i="50"/>
  <c r="D12038" i="50"/>
  <c r="C12038" i="50"/>
  <c r="B12038" i="50"/>
  <c r="D12037" i="50"/>
  <c r="C12037" i="50"/>
  <c r="B12037" i="50"/>
  <c r="D12036" i="50"/>
  <c r="C12036" i="50"/>
  <c r="B12036" i="50"/>
  <c r="D12035" i="50"/>
  <c r="C12035" i="50"/>
  <c r="B12035" i="50"/>
  <c r="D12034" i="50"/>
  <c r="C12034" i="50"/>
  <c r="B12034" i="50"/>
  <c r="D12033" i="50"/>
  <c r="C12033" i="50"/>
  <c r="B12033" i="50"/>
  <c r="D12032" i="50"/>
  <c r="C12032" i="50"/>
  <c r="B12032" i="50"/>
  <c r="D12031" i="50"/>
  <c r="C12031" i="50"/>
  <c r="B12031" i="50"/>
  <c r="D12030" i="50"/>
  <c r="C12030" i="50"/>
  <c r="B12030" i="50"/>
  <c r="D12029" i="50"/>
  <c r="C12029" i="50"/>
  <c r="B12029" i="50"/>
  <c r="D12028" i="50"/>
  <c r="C12028" i="50"/>
  <c r="B12028" i="50"/>
  <c r="D12027" i="50"/>
  <c r="C12027" i="50"/>
  <c r="B12027" i="50"/>
  <c r="D12026" i="50"/>
  <c r="C12026" i="50"/>
  <c r="B12026" i="50"/>
  <c r="D12025" i="50"/>
  <c r="C12025" i="50"/>
  <c r="B12025" i="50"/>
  <c r="D12024" i="50"/>
  <c r="C12024" i="50"/>
  <c r="B12024" i="50"/>
  <c r="D12023" i="50"/>
  <c r="C12023" i="50"/>
  <c r="B12023" i="50"/>
  <c r="D12022" i="50"/>
  <c r="C12022" i="50"/>
  <c r="B12022" i="50"/>
  <c r="D12021" i="50"/>
  <c r="C12021" i="50"/>
  <c r="B12021" i="50"/>
  <c r="D12020" i="50"/>
  <c r="C12020" i="50"/>
  <c r="B12020" i="50"/>
  <c r="D12019" i="50"/>
  <c r="C12019" i="50"/>
  <c r="B12019" i="50"/>
  <c r="D12018" i="50"/>
  <c r="C12018" i="50"/>
  <c r="B12018" i="50"/>
  <c r="D12017" i="50"/>
  <c r="C12017" i="50"/>
  <c r="B12017" i="50"/>
  <c r="D12016" i="50"/>
  <c r="C12016" i="50"/>
  <c r="B12016" i="50"/>
  <c r="D12015" i="50"/>
  <c r="C12015" i="50"/>
  <c r="B12015" i="50"/>
  <c r="D12014" i="50"/>
  <c r="C12014" i="50"/>
  <c r="B12014" i="50"/>
  <c r="D12013" i="50"/>
  <c r="C12013" i="50"/>
  <c r="B12013" i="50"/>
  <c r="D12012" i="50"/>
  <c r="C12012" i="50"/>
  <c r="B12012" i="50"/>
  <c r="D12011" i="50"/>
  <c r="C12011" i="50"/>
  <c r="B12011" i="50"/>
  <c r="D12010" i="50"/>
  <c r="C12010" i="50"/>
  <c r="B12010" i="50"/>
  <c r="D12009" i="50"/>
  <c r="C12009" i="50"/>
  <c r="B12009" i="50"/>
  <c r="D12008" i="50"/>
  <c r="C12008" i="50"/>
  <c r="B12008" i="50"/>
  <c r="D12007" i="50"/>
  <c r="C12007" i="50"/>
  <c r="B12007" i="50"/>
  <c r="D12006" i="50"/>
  <c r="C12006" i="50"/>
  <c r="B12006" i="50"/>
  <c r="D12005" i="50"/>
  <c r="C12005" i="50"/>
  <c r="B12005" i="50"/>
  <c r="D12004" i="50"/>
  <c r="C12004" i="50"/>
  <c r="B12004" i="50"/>
  <c r="D12003" i="50"/>
  <c r="C12003" i="50"/>
  <c r="B12003" i="50"/>
  <c r="D12002" i="50"/>
  <c r="C12002" i="50"/>
  <c r="B12002" i="50"/>
  <c r="D12001" i="50"/>
  <c r="C12001" i="50"/>
  <c r="B12001" i="50"/>
  <c r="D12000" i="50"/>
  <c r="C12000" i="50"/>
  <c r="B12000" i="50"/>
  <c r="D11999" i="50"/>
  <c r="C11999" i="50"/>
  <c r="B11999" i="50"/>
  <c r="D11998" i="50"/>
  <c r="C11998" i="50"/>
  <c r="B11998" i="50"/>
  <c r="D11997" i="50"/>
  <c r="C11997" i="50"/>
  <c r="B11997" i="50"/>
  <c r="D11996" i="50"/>
  <c r="C11996" i="50"/>
  <c r="B11996" i="50"/>
  <c r="D11995" i="50"/>
  <c r="C11995" i="50"/>
  <c r="B11995" i="50"/>
  <c r="D11994" i="50"/>
  <c r="C11994" i="50"/>
  <c r="B11994" i="50"/>
  <c r="D11993" i="50"/>
  <c r="C11993" i="50"/>
  <c r="B11993" i="50"/>
  <c r="D11992" i="50"/>
  <c r="C11992" i="50"/>
  <c r="B11992" i="50"/>
  <c r="D11991" i="50"/>
  <c r="C11991" i="50"/>
  <c r="B11991" i="50"/>
  <c r="D11990" i="50"/>
  <c r="C11990" i="50"/>
  <c r="B11990" i="50"/>
  <c r="D11989" i="50"/>
  <c r="C11989" i="50"/>
  <c r="B11989" i="50"/>
  <c r="D11988" i="50"/>
  <c r="C11988" i="50"/>
  <c r="B11988" i="50"/>
  <c r="D11987" i="50"/>
  <c r="C11987" i="50"/>
  <c r="B11987" i="50"/>
  <c r="D11986" i="50"/>
  <c r="C11986" i="50"/>
  <c r="B11986" i="50"/>
  <c r="D11985" i="50"/>
  <c r="C11985" i="50"/>
  <c r="B11985" i="50"/>
  <c r="D11984" i="50"/>
  <c r="C11984" i="50"/>
  <c r="B11984" i="50"/>
  <c r="D11983" i="50"/>
  <c r="C11983" i="50"/>
  <c r="B11983" i="50"/>
  <c r="D11982" i="50"/>
  <c r="C11982" i="50"/>
  <c r="B11982" i="50"/>
  <c r="D11981" i="50"/>
  <c r="C11981" i="50"/>
  <c r="B11981" i="50"/>
  <c r="D11980" i="50"/>
  <c r="C11980" i="50"/>
  <c r="B11980" i="50"/>
  <c r="D11979" i="50"/>
  <c r="C11979" i="50"/>
  <c r="B11979" i="50"/>
  <c r="D11978" i="50"/>
  <c r="C11978" i="50"/>
  <c r="B11978" i="50"/>
  <c r="D11977" i="50"/>
  <c r="C11977" i="50"/>
  <c r="B11977" i="50"/>
  <c r="D11976" i="50"/>
  <c r="C11976" i="50"/>
  <c r="B11976" i="50"/>
  <c r="D11975" i="50"/>
  <c r="C11975" i="50"/>
  <c r="B11975" i="50"/>
  <c r="D11974" i="50"/>
  <c r="C11974" i="50"/>
  <c r="B11974" i="50"/>
  <c r="D11973" i="50"/>
  <c r="C11973" i="50"/>
  <c r="B11973" i="50"/>
  <c r="D11972" i="50"/>
  <c r="C11972" i="50"/>
  <c r="B11972" i="50"/>
  <c r="D11971" i="50"/>
  <c r="C11971" i="50"/>
  <c r="B11971" i="50"/>
  <c r="D11970" i="50"/>
  <c r="C11970" i="50"/>
  <c r="B11970" i="50"/>
  <c r="D11969" i="50"/>
  <c r="C11969" i="50"/>
  <c r="B11969" i="50"/>
  <c r="D11968" i="50"/>
  <c r="C11968" i="50"/>
  <c r="B11968" i="50"/>
  <c r="D11967" i="50"/>
  <c r="C11967" i="50"/>
  <c r="B11967" i="50"/>
  <c r="D11966" i="50"/>
  <c r="C11966" i="50"/>
  <c r="B11966" i="50"/>
  <c r="D11965" i="50"/>
  <c r="C11965" i="50"/>
  <c r="B11965" i="50"/>
  <c r="D11964" i="50"/>
  <c r="C11964" i="50"/>
  <c r="B11964" i="50"/>
  <c r="D11963" i="50"/>
  <c r="C11963" i="50"/>
  <c r="B11963" i="50"/>
  <c r="D11962" i="50"/>
  <c r="C11962" i="50"/>
  <c r="B11962" i="50"/>
  <c r="D11961" i="50"/>
  <c r="C11961" i="50"/>
  <c r="B11961" i="50"/>
  <c r="D11960" i="50"/>
  <c r="C11960" i="50"/>
  <c r="B11960" i="50"/>
  <c r="D11959" i="50"/>
  <c r="C11959" i="50"/>
  <c r="B11959" i="50"/>
  <c r="D11958" i="50"/>
  <c r="C11958" i="50"/>
  <c r="B11958" i="50"/>
  <c r="D11957" i="50"/>
  <c r="C11957" i="50"/>
  <c r="B11957" i="50"/>
  <c r="D11956" i="50"/>
  <c r="C11956" i="50"/>
  <c r="B11956" i="50"/>
  <c r="D11955" i="50"/>
  <c r="C11955" i="50"/>
  <c r="B11955" i="50"/>
  <c r="D11954" i="50"/>
  <c r="C11954" i="50"/>
  <c r="B11954" i="50"/>
  <c r="D11953" i="50"/>
  <c r="C11953" i="50"/>
  <c r="B11953" i="50"/>
  <c r="D11952" i="50"/>
  <c r="C11952" i="50"/>
  <c r="B11952" i="50"/>
  <c r="D11951" i="50"/>
  <c r="C11951" i="50"/>
  <c r="B11951" i="50"/>
  <c r="D11950" i="50"/>
  <c r="C11950" i="50"/>
  <c r="B11950" i="50"/>
  <c r="D11949" i="50"/>
  <c r="C11949" i="50"/>
  <c r="B11949" i="50"/>
  <c r="D11948" i="50"/>
  <c r="C11948" i="50"/>
  <c r="B11948" i="50"/>
  <c r="D11947" i="50"/>
  <c r="C11947" i="50"/>
  <c r="B11947" i="50"/>
  <c r="D11946" i="50"/>
  <c r="C11946" i="50"/>
  <c r="B11946" i="50"/>
  <c r="D11945" i="50"/>
  <c r="C11945" i="50"/>
  <c r="B11945" i="50"/>
  <c r="D11944" i="50"/>
  <c r="C11944" i="50"/>
  <c r="B11944" i="50"/>
  <c r="D11943" i="50"/>
  <c r="C11943" i="50"/>
  <c r="B11943" i="50"/>
  <c r="D11942" i="50"/>
  <c r="C11942" i="50"/>
  <c r="B11942" i="50"/>
  <c r="D11941" i="50"/>
  <c r="C11941" i="50"/>
  <c r="B11941" i="50"/>
  <c r="D11940" i="50"/>
  <c r="C11940" i="50"/>
  <c r="B11940" i="50"/>
  <c r="D11939" i="50"/>
  <c r="C11939" i="50"/>
  <c r="B11939" i="50"/>
  <c r="D11938" i="50"/>
  <c r="C11938" i="50"/>
  <c r="B11938" i="50"/>
  <c r="D11937" i="50"/>
  <c r="C11937" i="50"/>
  <c r="B11937" i="50"/>
  <c r="D11936" i="50"/>
  <c r="C11936" i="50"/>
  <c r="B11936" i="50"/>
  <c r="D11935" i="50"/>
  <c r="C11935" i="50"/>
  <c r="B11935" i="50"/>
  <c r="D11934" i="50"/>
  <c r="C11934" i="50"/>
  <c r="B11934" i="50"/>
  <c r="D11933" i="50"/>
  <c r="C11933" i="50"/>
  <c r="B11933" i="50"/>
  <c r="D11932" i="50"/>
  <c r="C11932" i="50"/>
  <c r="B11932" i="50"/>
  <c r="D11931" i="50"/>
  <c r="C11931" i="50"/>
  <c r="B11931" i="50"/>
  <c r="D11930" i="50"/>
  <c r="C11930" i="50"/>
  <c r="B11930" i="50"/>
  <c r="D11929" i="50"/>
  <c r="C11929" i="50"/>
  <c r="B11929" i="50"/>
  <c r="D11928" i="50"/>
  <c r="C11928" i="50"/>
  <c r="B11928" i="50"/>
  <c r="D11927" i="50"/>
  <c r="C11927" i="50"/>
  <c r="B11927" i="50"/>
  <c r="D11926" i="50"/>
  <c r="C11926" i="50"/>
  <c r="B11926" i="50"/>
  <c r="D11925" i="50"/>
  <c r="C11925" i="50"/>
  <c r="B11925" i="50"/>
  <c r="D11924" i="50"/>
  <c r="C11924" i="50"/>
  <c r="B11924" i="50"/>
  <c r="D11923" i="50"/>
  <c r="C11923" i="50"/>
  <c r="B11923" i="50"/>
  <c r="D11922" i="50"/>
  <c r="C11922" i="50"/>
  <c r="B11922" i="50"/>
  <c r="D11921" i="50"/>
  <c r="C11921" i="50"/>
  <c r="B11921" i="50"/>
  <c r="D11920" i="50"/>
  <c r="C11920" i="50"/>
  <c r="B11920" i="50"/>
  <c r="D11919" i="50"/>
  <c r="C11919" i="50"/>
  <c r="B11919" i="50"/>
  <c r="D11918" i="50"/>
  <c r="C11918" i="50"/>
  <c r="B11918" i="50"/>
  <c r="D11917" i="50"/>
  <c r="C11917" i="50"/>
  <c r="B11917" i="50"/>
  <c r="D11916" i="50"/>
  <c r="C11916" i="50"/>
  <c r="B11916" i="50"/>
  <c r="D11915" i="50"/>
  <c r="C11915" i="50"/>
  <c r="B11915" i="50"/>
  <c r="D11914" i="50"/>
  <c r="C11914" i="50"/>
  <c r="B11914" i="50"/>
  <c r="D11913" i="50"/>
  <c r="C11913" i="50"/>
  <c r="B11913" i="50"/>
  <c r="D11912" i="50"/>
  <c r="C11912" i="50"/>
  <c r="B11912" i="50"/>
  <c r="D11911" i="50"/>
  <c r="C11911" i="50"/>
  <c r="B11911" i="50"/>
  <c r="D11910" i="50"/>
  <c r="C11910" i="50"/>
  <c r="B11910" i="50"/>
  <c r="D11909" i="50"/>
  <c r="C11909" i="50"/>
  <c r="B11909" i="50"/>
  <c r="D11908" i="50"/>
  <c r="C11908" i="50"/>
  <c r="B11908" i="50"/>
  <c r="D11907" i="50"/>
  <c r="C11907" i="50"/>
  <c r="B11907" i="50"/>
  <c r="D11906" i="50"/>
  <c r="C11906" i="50"/>
  <c r="B11906" i="50"/>
  <c r="D11905" i="50"/>
  <c r="C11905" i="50"/>
  <c r="B11905" i="50"/>
  <c r="D11904" i="50"/>
  <c r="C11904" i="50"/>
  <c r="B11904" i="50"/>
  <c r="D11903" i="50"/>
  <c r="C11903" i="50"/>
  <c r="B11903" i="50"/>
  <c r="D11902" i="50"/>
  <c r="C11902" i="50"/>
  <c r="B11902" i="50"/>
  <c r="D11901" i="50"/>
  <c r="C11901" i="50"/>
  <c r="B11901" i="50"/>
  <c r="D11900" i="50"/>
  <c r="C11900" i="50"/>
  <c r="B11900" i="50"/>
  <c r="D11899" i="50"/>
  <c r="C11899" i="50"/>
  <c r="B11899" i="50"/>
  <c r="D11898" i="50"/>
  <c r="C11898" i="50"/>
  <c r="B11898" i="50"/>
  <c r="D11897" i="50"/>
  <c r="C11897" i="50"/>
  <c r="B11897" i="50"/>
  <c r="D11896" i="50"/>
  <c r="C11896" i="50"/>
  <c r="B11896" i="50"/>
  <c r="D11895" i="50"/>
  <c r="C11895" i="50"/>
  <c r="B11895" i="50"/>
  <c r="D11894" i="50"/>
  <c r="C11894" i="50"/>
  <c r="B11894" i="50"/>
  <c r="D11893" i="50"/>
  <c r="C11893" i="50"/>
  <c r="B11893" i="50"/>
  <c r="D11892" i="50"/>
  <c r="C11892" i="50"/>
  <c r="B11892" i="50"/>
  <c r="D11891" i="50"/>
  <c r="C11891" i="50"/>
  <c r="B11891" i="50"/>
  <c r="D11890" i="50"/>
  <c r="C11890" i="50"/>
  <c r="B11890" i="50"/>
  <c r="D11889" i="50"/>
  <c r="C11889" i="50"/>
  <c r="B11889" i="50"/>
  <c r="D11888" i="50"/>
  <c r="C11888" i="50"/>
  <c r="B11888" i="50"/>
  <c r="D11887" i="50"/>
  <c r="C11887" i="50"/>
  <c r="B11887" i="50"/>
  <c r="D11886" i="50"/>
  <c r="C11886" i="50"/>
  <c r="B11886" i="50"/>
  <c r="D11885" i="50"/>
  <c r="C11885" i="50"/>
  <c r="B11885" i="50"/>
  <c r="D11884" i="50"/>
  <c r="C11884" i="50"/>
  <c r="B11884" i="50"/>
  <c r="D11883" i="50"/>
  <c r="C11883" i="50"/>
  <c r="B11883" i="50"/>
  <c r="D11882" i="50"/>
  <c r="C11882" i="50"/>
  <c r="B11882" i="50"/>
  <c r="D11881" i="50"/>
  <c r="C11881" i="50"/>
  <c r="B11881" i="50"/>
  <c r="D11880" i="50"/>
  <c r="C11880" i="50"/>
  <c r="B11880" i="50"/>
  <c r="D11879" i="50"/>
  <c r="C11879" i="50"/>
  <c r="B11879" i="50"/>
  <c r="D11878" i="50"/>
  <c r="C11878" i="50"/>
  <c r="B11878" i="50"/>
  <c r="D11877" i="50"/>
  <c r="C11877" i="50"/>
  <c r="B11877" i="50"/>
  <c r="D11876" i="50"/>
  <c r="C11876" i="50"/>
  <c r="B11876" i="50"/>
  <c r="D11875" i="50"/>
  <c r="C11875" i="50"/>
  <c r="B11875" i="50"/>
  <c r="D11874" i="50"/>
  <c r="C11874" i="50"/>
  <c r="B11874" i="50"/>
  <c r="D11873" i="50"/>
  <c r="C11873" i="50"/>
  <c r="B11873" i="50"/>
  <c r="D11872" i="50"/>
  <c r="C11872" i="50"/>
  <c r="B11872" i="50"/>
  <c r="D11871" i="50"/>
  <c r="C11871" i="50"/>
  <c r="B11871" i="50"/>
  <c r="D11870" i="50"/>
  <c r="C11870" i="50"/>
  <c r="B11870" i="50"/>
  <c r="D11869" i="50"/>
  <c r="C11869" i="50"/>
  <c r="B11869" i="50"/>
  <c r="D11868" i="50"/>
  <c r="C11868" i="50"/>
  <c r="B11868" i="50"/>
  <c r="D11867" i="50"/>
  <c r="C11867" i="50"/>
  <c r="B11867" i="50"/>
  <c r="D11866" i="50"/>
  <c r="C11866" i="50"/>
  <c r="B11866" i="50"/>
  <c r="D11865" i="50"/>
  <c r="C11865" i="50"/>
  <c r="B11865" i="50"/>
  <c r="D11864" i="50"/>
  <c r="C11864" i="50"/>
  <c r="B11864" i="50"/>
  <c r="D11863" i="50"/>
  <c r="C11863" i="50"/>
  <c r="B11863" i="50"/>
  <c r="D11862" i="50"/>
  <c r="C11862" i="50"/>
  <c r="B11862" i="50"/>
  <c r="D11861" i="50"/>
  <c r="C11861" i="50"/>
  <c r="B11861" i="50"/>
  <c r="D11860" i="50"/>
  <c r="C11860" i="50"/>
  <c r="B11860" i="50"/>
  <c r="D11859" i="50"/>
  <c r="C11859" i="50"/>
  <c r="B11859" i="50"/>
  <c r="D11858" i="50"/>
  <c r="C11858" i="50"/>
  <c r="B11858" i="50"/>
  <c r="D11857" i="50"/>
  <c r="C11857" i="50"/>
  <c r="B11857" i="50"/>
  <c r="D11856" i="50"/>
  <c r="C11856" i="50"/>
  <c r="B11856" i="50"/>
  <c r="D11855" i="50"/>
  <c r="C11855" i="50"/>
  <c r="B11855" i="50"/>
  <c r="D11854" i="50"/>
  <c r="C11854" i="50"/>
  <c r="B11854" i="50"/>
  <c r="D11853" i="50"/>
  <c r="C11853" i="50"/>
  <c r="B11853" i="50"/>
  <c r="D11852" i="50"/>
  <c r="C11852" i="50"/>
  <c r="B11852" i="50"/>
  <c r="D11851" i="50"/>
  <c r="C11851" i="50"/>
  <c r="B11851" i="50"/>
  <c r="D11850" i="50"/>
  <c r="C11850" i="50"/>
  <c r="B11850" i="50"/>
  <c r="D11849" i="50"/>
  <c r="C11849" i="50"/>
  <c r="B11849" i="50"/>
  <c r="D11848" i="50"/>
  <c r="C11848" i="50"/>
  <c r="B11848" i="50"/>
  <c r="D11847" i="50"/>
  <c r="C11847" i="50"/>
  <c r="B11847" i="50"/>
  <c r="D11846" i="50"/>
  <c r="C11846" i="50"/>
  <c r="B11846" i="50"/>
  <c r="D11845" i="50"/>
  <c r="C11845" i="50"/>
  <c r="B11845" i="50"/>
  <c r="D11844" i="50"/>
  <c r="C11844" i="50"/>
  <c r="B11844" i="50"/>
  <c r="D11843" i="50"/>
  <c r="C11843" i="50"/>
  <c r="B11843" i="50"/>
  <c r="D11842" i="50"/>
  <c r="C11842" i="50"/>
  <c r="B11842" i="50"/>
  <c r="D11841" i="50"/>
  <c r="C11841" i="50"/>
  <c r="B11841" i="50"/>
  <c r="D11840" i="50"/>
  <c r="C11840" i="50"/>
  <c r="B11840" i="50"/>
  <c r="D11839" i="50"/>
  <c r="C11839" i="50"/>
  <c r="B11839" i="50"/>
  <c r="D11838" i="50"/>
  <c r="C11838" i="50"/>
  <c r="B11838" i="50"/>
  <c r="D11837" i="50"/>
  <c r="C11837" i="50"/>
  <c r="B11837" i="50"/>
  <c r="D11836" i="50"/>
  <c r="C11836" i="50"/>
  <c r="B11836" i="50"/>
  <c r="D11835" i="50"/>
  <c r="C11835" i="50"/>
  <c r="B11835" i="50"/>
  <c r="D11834" i="50"/>
  <c r="C11834" i="50"/>
  <c r="B11834" i="50"/>
  <c r="D11833" i="50"/>
  <c r="C11833" i="50"/>
  <c r="B11833" i="50"/>
  <c r="D11832" i="50"/>
  <c r="C11832" i="50"/>
  <c r="B11832" i="50"/>
  <c r="D11831" i="50"/>
  <c r="C11831" i="50"/>
  <c r="B11831" i="50"/>
  <c r="D11830" i="50"/>
  <c r="C11830" i="50"/>
  <c r="B11830" i="50"/>
  <c r="D11829" i="50"/>
  <c r="C11829" i="50"/>
  <c r="B11829" i="50"/>
  <c r="D11828" i="50"/>
  <c r="C11828" i="50"/>
  <c r="B11828" i="50"/>
  <c r="D11827" i="50"/>
  <c r="C11827" i="50"/>
  <c r="B11827" i="50"/>
  <c r="D11826" i="50"/>
  <c r="C11826" i="50"/>
  <c r="B11826" i="50"/>
  <c r="D11825" i="50"/>
  <c r="C11825" i="50"/>
  <c r="B11825" i="50"/>
  <c r="D11824" i="50"/>
  <c r="C11824" i="50"/>
  <c r="B11824" i="50"/>
  <c r="D11823" i="50"/>
  <c r="C11823" i="50"/>
  <c r="B11823" i="50"/>
  <c r="D11822" i="50"/>
  <c r="C11822" i="50"/>
  <c r="B11822" i="50"/>
  <c r="D11821" i="50"/>
  <c r="C11821" i="50"/>
  <c r="B11821" i="50"/>
  <c r="D11820" i="50"/>
  <c r="C11820" i="50"/>
  <c r="B11820" i="50"/>
  <c r="D11819" i="50"/>
  <c r="C11819" i="50"/>
  <c r="B11819" i="50"/>
  <c r="D11818" i="50"/>
  <c r="C11818" i="50"/>
  <c r="B11818" i="50"/>
  <c r="D11817" i="50"/>
  <c r="C11817" i="50"/>
  <c r="B11817" i="50"/>
  <c r="D11816" i="50"/>
  <c r="C11816" i="50"/>
  <c r="B11816" i="50"/>
  <c r="D11815" i="50"/>
  <c r="C11815" i="50"/>
  <c r="B11815" i="50"/>
  <c r="D11814" i="50"/>
  <c r="C11814" i="50"/>
  <c r="B11814" i="50"/>
  <c r="D11813" i="50"/>
  <c r="C11813" i="50"/>
  <c r="B11813" i="50"/>
  <c r="D11812" i="50"/>
  <c r="C11812" i="50"/>
  <c r="B11812" i="50"/>
  <c r="D11811" i="50"/>
  <c r="C11811" i="50"/>
  <c r="B11811" i="50"/>
  <c r="D11810" i="50"/>
  <c r="C11810" i="50"/>
  <c r="B11810" i="50"/>
  <c r="D11809" i="50"/>
  <c r="C11809" i="50"/>
  <c r="B11809" i="50"/>
  <c r="D11808" i="50"/>
  <c r="C11808" i="50"/>
  <c r="B11808" i="50"/>
  <c r="D11807" i="50"/>
  <c r="C11807" i="50"/>
  <c r="B11807" i="50"/>
  <c r="D11806" i="50"/>
  <c r="C11806" i="50"/>
  <c r="B11806" i="50"/>
  <c r="D11805" i="50"/>
  <c r="C11805" i="50"/>
  <c r="B11805" i="50"/>
  <c r="D11804" i="50"/>
  <c r="C11804" i="50"/>
  <c r="B11804" i="50"/>
  <c r="D11803" i="50"/>
  <c r="C11803" i="50"/>
  <c r="B11803" i="50"/>
  <c r="D11802" i="50"/>
  <c r="C11802" i="50"/>
  <c r="B11802" i="50"/>
  <c r="D11801" i="50"/>
  <c r="C11801" i="50"/>
  <c r="B11801" i="50"/>
  <c r="D11800" i="50"/>
  <c r="C11800" i="50"/>
  <c r="B11800" i="50"/>
  <c r="D11799" i="50"/>
  <c r="C11799" i="50"/>
  <c r="B11799" i="50"/>
  <c r="D11798" i="50"/>
  <c r="C11798" i="50"/>
  <c r="B11798" i="50"/>
  <c r="D11797" i="50"/>
  <c r="C11797" i="50"/>
  <c r="B11797" i="50"/>
  <c r="D11796" i="50"/>
  <c r="C11796" i="50"/>
  <c r="B11796" i="50"/>
  <c r="D11795" i="50"/>
  <c r="C11795" i="50"/>
  <c r="B11795" i="50"/>
  <c r="D11794" i="50"/>
  <c r="C11794" i="50"/>
  <c r="B11794" i="50"/>
  <c r="D11793" i="50"/>
  <c r="C11793" i="50"/>
  <c r="B11793" i="50"/>
  <c r="D11792" i="50"/>
  <c r="C11792" i="50"/>
  <c r="B11792" i="50"/>
  <c r="D11791" i="50"/>
  <c r="C11791" i="50"/>
  <c r="B11791" i="50"/>
  <c r="D11790" i="50"/>
  <c r="C11790" i="50"/>
  <c r="B11790" i="50"/>
  <c r="D11789" i="50"/>
  <c r="C11789" i="50"/>
  <c r="B11789" i="50"/>
  <c r="D11788" i="50"/>
  <c r="C11788" i="50"/>
  <c r="B11788" i="50"/>
  <c r="D11787" i="50"/>
  <c r="C11787" i="50"/>
  <c r="B11787" i="50"/>
  <c r="D11786" i="50"/>
  <c r="C11786" i="50"/>
  <c r="B11786" i="50"/>
  <c r="D11785" i="50"/>
  <c r="C11785" i="50"/>
  <c r="B11785" i="50"/>
  <c r="D11784" i="50"/>
  <c r="C11784" i="50"/>
  <c r="B11784" i="50"/>
  <c r="D11783" i="50"/>
  <c r="C11783" i="50"/>
  <c r="B11783" i="50"/>
  <c r="D11782" i="50"/>
  <c r="C11782" i="50"/>
  <c r="B11782" i="50"/>
  <c r="D11781" i="50"/>
  <c r="C11781" i="50"/>
  <c r="B11781" i="50"/>
  <c r="D11780" i="50"/>
  <c r="C11780" i="50"/>
  <c r="B11780" i="50"/>
  <c r="D11779" i="50"/>
  <c r="C11779" i="50"/>
  <c r="B11779" i="50"/>
  <c r="D11778" i="50"/>
  <c r="C11778" i="50"/>
  <c r="B11778" i="50"/>
  <c r="D11777" i="50"/>
  <c r="C11777" i="50"/>
  <c r="B11777" i="50"/>
  <c r="D11776" i="50"/>
  <c r="C11776" i="50"/>
  <c r="B11776" i="50"/>
  <c r="D11775" i="50"/>
  <c r="C11775" i="50"/>
  <c r="B11775" i="50"/>
  <c r="D11774" i="50"/>
  <c r="C11774" i="50"/>
  <c r="B11774" i="50"/>
  <c r="D11773" i="50"/>
  <c r="C11773" i="50"/>
  <c r="B11773" i="50"/>
  <c r="D11772" i="50"/>
  <c r="C11772" i="50"/>
  <c r="B11772" i="50"/>
  <c r="D11771" i="50"/>
  <c r="C11771" i="50"/>
  <c r="B11771" i="50"/>
  <c r="D11770" i="50"/>
  <c r="C11770" i="50"/>
  <c r="B11770" i="50"/>
  <c r="D11769" i="50"/>
  <c r="C11769" i="50"/>
  <c r="B11769" i="50"/>
  <c r="D11768" i="50"/>
  <c r="C11768" i="50"/>
  <c r="B11768" i="50"/>
  <c r="D11767" i="50"/>
  <c r="C11767" i="50"/>
  <c r="B11767" i="50"/>
  <c r="D11766" i="50"/>
  <c r="C11766" i="50"/>
  <c r="B11766" i="50"/>
  <c r="D11765" i="50"/>
  <c r="C11765" i="50"/>
  <c r="B11765" i="50"/>
  <c r="D11764" i="50"/>
  <c r="C11764" i="50"/>
  <c r="B11764" i="50"/>
  <c r="D11763" i="50"/>
  <c r="C11763" i="50"/>
  <c r="B11763" i="50"/>
  <c r="D11762" i="50"/>
  <c r="C11762" i="50"/>
  <c r="B11762" i="50"/>
  <c r="D11761" i="50"/>
  <c r="C11761" i="50"/>
  <c r="B11761" i="50"/>
  <c r="D11760" i="50"/>
  <c r="C11760" i="50"/>
  <c r="B11760" i="50"/>
  <c r="D11759" i="50"/>
  <c r="C11759" i="50"/>
  <c r="B11759" i="50"/>
  <c r="D11758" i="50"/>
  <c r="C11758" i="50"/>
  <c r="B11758" i="50"/>
  <c r="D11757" i="50"/>
  <c r="C11757" i="50"/>
  <c r="B11757" i="50"/>
  <c r="D11756" i="50"/>
  <c r="C11756" i="50"/>
  <c r="B11756" i="50"/>
  <c r="D11755" i="50"/>
  <c r="C11755" i="50"/>
  <c r="B11755" i="50"/>
  <c r="D11754" i="50"/>
  <c r="C11754" i="50"/>
  <c r="B11754" i="50"/>
  <c r="D11753" i="50"/>
  <c r="C11753" i="50"/>
  <c r="B11753" i="50"/>
  <c r="D11752" i="50"/>
  <c r="C11752" i="50"/>
  <c r="B11752" i="50"/>
  <c r="D11751" i="50"/>
  <c r="C11751" i="50"/>
  <c r="B11751" i="50"/>
  <c r="D11750" i="50"/>
  <c r="C11750" i="50"/>
  <c r="B11750" i="50"/>
  <c r="D11749" i="50"/>
  <c r="C11749" i="50"/>
  <c r="B11749" i="50"/>
  <c r="D11748" i="50"/>
  <c r="C11748" i="50"/>
  <c r="B11748" i="50"/>
  <c r="D11747" i="50"/>
  <c r="C11747" i="50"/>
  <c r="B11747" i="50"/>
  <c r="D11746" i="50"/>
  <c r="C11746" i="50"/>
  <c r="B11746" i="50"/>
  <c r="D11745" i="50"/>
  <c r="C11745" i="50"/>
  <c r="B11745" i="50"/>
  <c r="D11744" i="50"/>
  <c r="C11744" i="50"/>
  <c r="B11744" i="50"/>
  <c r="D11743" i="50"/>
  <c r="C11743" i="50"/>
  <c r="B11743" i="50"/>
  <c r="D11742" i="50"/>
  <c r="C11742" i="50"/>
  <c r="B11742" i="50"/>
  <c r="D11741" i="50"/>
  <c r="C11741" i="50"/>
  <c r="B11741" i="50"/>
  <c r="D11740" i="50"/>
  <c r="C11740" i="50"/>
  <c r="B11740" i="50"/>
  <c r="D11739" i="50"/>
  <c r="C11739" i="50"/>
  <c r="B11739" i="50"/>
  <c r="D11738" i="50"/>
  <c r="C11738" i="50"/>
  <c r="B11738" i="50"/>
  <c r="D11737" i="50"/>
  <c r="C11737" i="50"/>
  <c r="B11737" i="50"/>
  <c r="D11736" i="50"/>
  <c r="C11736" i="50"/>
  <c r="B11736" i="50"/>
  <c r="D11735" i="50"/>
  <c r="C11735" i="50"/>
  <c r="B11735" i="50"/>
  <c r="D11734" i="50"/>
  <c r="C11734" i="50"/>
  <c r="B11734" i="50"/>
  <c r="D11733" i="50"/>
  <c r="C11733" i="50"/>
  <c r="B11733" i="50"/>
  <c r="D11732" i="50"/>
  <c r="C11732" i="50"/>
  <c r="B11732" i="50"/>
  <c r="D11731" i="50"/>
  <c r="C11731" i="50"/>
  <c r="B11731" i="50"/>
  <c r="D11730" i="50"/>
  <c r="C11730" i="50"/>
  <c r="B11730" i="50"/>
  <c r="D11729" i="50"/>
  <c r="C11729" i="50"/>
  <c r="B11729" i="50"/>
  <c r="D11728" i="50"/>
  <c r="C11728" i="50"/>
  <c r="B11728" i="50"/>
  <c r="D11727" i="50"/>
  <c r="C11727" i="50"/>
  <c r="B11727" i="50"/>
  <c r="D11726" i="50"/>
  <c r="C11726" i="50"/>
  <c r="B11726" i="50"/>
  <c r="D11725" i="50"/>
  <c r="C11725" i="50"/>
  <c r="B11725" i="50"/>
  <c r="D11724" i="50"/>
  <c r="C11724" i="50"/>
  <c r="B11724" i="50"/>
  <c r="D11723" i="50"/>
  <c r="C11723" i="50"/>
  <c r="B11723" i="50"/>
  <c r="D11722" i="50"/>
  <c r="C11722" i="50"/>
  <c r="B11722" i="50"/>
  <c r="D11721" i="50"/>
  <c r="C11721" i="50"/>
  <c r="B11721" i="50"/>
  <c r="D11720" i="50"/>
  <c r="C11720" i="50"/>
  <c r="B11720" i="50"/>
  <c r="D11719" i="50"/>
  <c r="C11719" i="50"/>
  <c r="B11719" i="50"/>
  <c r="D11718" i="50"/>
  <c r="C11718" i="50"/>
  <c r="B11718" i="50"/>
  <c r="D11717" i="50"/>
  <c r="C11717" i="50"/>
  <c r="B11717" i="50"/>
  <c r="D11716" i="50"/>
  <c r="C11716" i="50"/>
  <c r="B11716" i="50"/>
  <c r="D11715" i="50"/>
  <c r="C11715" i="50"/>
  <c r="B11715" i="50"/>
  <c r="D11714" i="50"/>
  <c r="C11714" i="50"/>
  <c r="B11714" i="50"/>
  <c r="D11713" i="50"/>
  <c r="C11713" i="50"/>
  <c r="B11713" i="50"/>
  <c r="D11712" i="50"/>
  <c r="C11712" i="50"/>
  <c r="B11712" i="50"/>
  <c r="D11711" i="50"/>
  <c r="C11711" i="50"/>
  <c r="B11711" i="50"/>
  <c r="D11710" i="50"/>
  <c r="C11710" i="50"/>
  <c r="B11710" i="50"/>
  <c r="D11709" i="50"/>
  <c r="C11709" i="50"/>
  <c r="B11709" i="50"/>
  <c r="D11708" i="50"/>
  <c r="C11708" i="50"/>
  <c r="B11708" i="50"/>
  <c r="D11707" i="50"/>
  <c r="C11707" i="50"/>
  <c r="B11707" i="50"/>
  <c r="D11706" i="50"/>
  <c r="C11706" i="50"/>
  <c r="B11706" i="50"/>
  <c r="D11705" i="50"/>
  <c r="C11705" i="50"/>
  <c r="B11705" i="50"/>
  <c r="D11704" i="50"/>
  <c r="C11704" i="50"/>
  <c r="B11704" i="50"/>
  <c r="D11703" i="50"/>
  <c r="C11703" i="50"/>
  <c r="B11703" i="50"/>
  <c r="D11702" i="50"/>
  <c r="C11702" i="50"/>
  <c r="B11702" i="50"/>
  <c r="D11701" i="50"/>
  <c r="C11701" i="50"/>
  <c r="B11701" i="50"/>
  <c r="D11700" i="50"/>
  <c r="C11700" i="50"/>
  <c r="B11700" i="50"/>
  <c r="D11699" i="50"/>
  <c r="C11699" i="50"/>
  <c r="B11699" i="50"/>
  <c r="D11698" i="50"/>
  <c r="C11698" i="50"/>
  <c r="B11698" i="50"/>
  <c r="D11697" i="50"/>
  <c r="C11697" i="50"/>
  <c r="B11697" i="50"/>
  <c r="D11696" i="50"/>
  <c r="C11696" i="50"/>
  <c r="B11696" i="50"/>
  <c r="D11695" i="50"/>
  <c r="C11695" i="50"/>
  <c r="B11695" i="50"/>
  <c r="D11694" i="50"/>
  <c r="C11694" i="50"/>
  <c r="B11694" i="50"/>
  <c r="D11693" i="50"/>
  <c r="C11693" i="50"/>
  <c r="B11693" i="50"/>
  <c r="D11692" i="50"/>
  <c r="C11692" i="50"/>
  <c r="B11692" i="50"/>
  <c r="D11691" i="50"/>
  <c r="C11691" i="50"/>
  <c r="B11691" i="50"/>
  <c r="D11690" i="50"/>
  <c r="C11690" i="50"/>
  <c r="B11690" i="50"/>
  <c r="D11689" i="50"/>
  <c r="C11689" i="50"/>
  <c r="B11689" i="50"/>
  <c r="D11688" i="50"/>
  <c r="C11688" i="50"/>
  <c r="B11688" i="50"/>
  <c r="D11687" i="50"/>
  <c r="C11687" i="50"/>
  <c r="B11687" i="50"/>
  <c r="D11686" i="50"/>
  <c r="C11686" i="50"/>
  <c r="B11686" i="50"/>
  <c r="D11685" i="50"/>
  <c r="C11685" i="50"/>
  <c r="B11685" i="50"/>
  <c r="D11684" i="50"/>
  <c r="C11684" i="50"/>
  <c r="B11684" i="50"/>
  <c r="D11683" i="50"/>
  <c r="C11683" i="50"/>
  <c r="B11683" i="50"/>
  <c r="D11682" i="50"/>
  <c r="C11682" i="50"/>
  <c r="B11682" i="50"/>
  <c r="D11681" i="50"/>
  <c r="C11681" i="50"/>
  <c r="B11681" i="50"/>
  <c r="D11680" i="50"/>
  <c r="C11680" i="50"/>
  <c r="B11680" i="50"/>
  <c r="D11679" i="50"/>
  <c r="C11679" i="50"/>
  <c r="B11679" i="50"/>
  <c r="D11678" i="50"/>
  <c r="C11678" i="50"/>
  <c r="B11678" i="50"/>
  <c r="D11677" i="50"/>
  <c r="C11677" i="50"/>
  <c r="B11677" i="50"/>
  <c r="D11676" i="50"/>
  <c r="C11676" i="50"/>
  <c r="B11676" i="50"/>
  <c r="D11675" i="50"/>
  <c r="C11675" i="50"/>
  <c r="B11675" i="50"/>
  <c r="D11674" i="50"/>
  <c r="C11674" i="50"/>
  <c r="B11674" i="50"/>
  <c r="D11673" i="50"/>
  <c r="C11673" i="50"/>
  <c r="B11673" i="50"/>
  <c r="D11672" i="50"/>
  <c r="C11672" i="50"/>
  <c r="B11672" i="50"/>
  <c r="D11671" i="50"/>
  <c r="C11671" i="50"/>
  <c r="B11671" i="50"/>
  <c r="D11670" i="50"/>
  <c r="C11670" i="50"/>
  <c r="B11670" i="50"/>
  <c r="D11669" i="50"/>
  <c r="C11669" i="50"/>
  <c r="B11669" i="50"/>
  <c r="D11668" i="50"/>
  <c r="C11668" i="50"/>
  <c r="B11668" i="50"/>
  <c r="D11667" i="50"/>
  <c r="C11667" i="50"/>
  <c r="B11667" i="50"/>
  <c r="D11666" i="50"/>
  <c r="C11666" i="50"/>
  <c r="B11666" i="50"/>
  <c r="D11665" i="50"/>
  <c r="C11665" i="50"/>
  <c r="B11665" i="50"/>
  <c r="D11664" i="50"/>
  <c r="C11664" i="50"/>
  <c r="B11664" i="50"/>
  <c r="D11663" i="50"/>
  <c r="C11663" i="50"/>
  <c r="B11663" i="50"/>
  <c r="D11662" i="50"/>
  <c r="C11662" i="50"/>
  <c r="B11662" i="50"/>
  <c r="D11661" i="50"/>
  <c r="C11661" i="50"/>
  <c r="B11661" i="50"/>
  <c r="D11660" i="50"/>
  <c r="C11660" i="50"/>
  <c r="B11660" i="50"/>
  <c r="D11659" i="50"/>
  <c r="C11659" i="50"/>
  <c r="B11659" i="50"/>
  <c r="D11658" i="50"/>
  <c r="C11658" i="50"/>
  <c r="B11658" i="50"/>
  <c r="D11657" i="50"/>
  <c r="C11657" i="50"/>
  <c r="B11657" i="50"/>
  <c r="D11656" i="50"/>
  <c r="C11656" i="50"/>
  <c r="B11656" i="50"/>
  <c r="D11655" i="50"/>
  <c r="C11655" i="50"/>
  <c r="B11655" i="50"/>
  <c r="D11654" i="50"/>
  <c r="C11654" i="50"/>
  <c r="B11654" i="50"/>
  <c r="D11653" i="50"/>
  <c r="C11653" i="50"/>
  <c r="B11653" i="50"/>
  <c r="D11652" i="50"/>
  <c r="C11652" i="50"/>
  <c r="B11652" i="50"/>
  <c r="D11651" i="50"/>
  <c r="C11651" i="50"/>
  <c r="B11651" i="50"/>
  <c r="D11650" i="50"/>
  <c r="C11650" i="50"/>
  <c r="B11650" i="50"/>
  <c r="D11649" i="50"/>
  <c r="C11649" i="50"/>
  <c r="B11649" i="50"/>
  <c r="D11648" i="50"/>
  <c r="C11648" i="50"/>
  <c r="B11648" i="50"/>
  <c r="D11647" i="50"/>
  <c r="C11647" i="50"/>
  <c r="B11647" i="50"/>
  <c r="D11646" i="50"/>
  <c r="C11646" i="50"/>
  <c r="B11646" i="50"/>
  <c r="D11645" i="50"/>
  <c r="C11645" i="50"/>
  <c r="B11645" i="50"/>
  <c r="D11644" i="50"/>
  <c r="C11644" i="50"/>
  <c r="B11644" i="50"/>
  <c r="D11643" i="50"/>
  <c r="C11643" i="50"/>
  <c r="B11643" i="50"/>
  <c r="D11642" i="50"/>
  <c r="C11642" i="50"/>
  <c r="B11642" i="50"/>
  <c r="D11641" i="50"/>
  <c r="C11641" i="50"/>
  <c r="B11641" i="50"/>
  <c r="D11640" i="50"/>
  <c r="C11640" i="50"/>
  <c r="B11640" i="50"/>
  <c r="D11639" i="50"/>
  <c r="C11639" i="50"/>
  <c r="B11639" i="50"/>
  <c r="D11638" i="50"/>
  <c r="C11638" i="50"/>
  <c r="B11638" i="50"/>
  <c r="D11637" i="50"/>
  <c r="C11637" i="50"/>
  <c r="B11637" i="50"/>
  <c r="D11636" i="50"/>
  <c r="C11636" i="50"/>
  <c r="B11636" i="50"/>
  <c r="D11635" i="50"/>
  <c r="C11635" i="50"/>
  <c r="B11635" i="50"/>
  <c r="D11634" i="50"/>
  <c r="C11634" i="50"/>
  <c r="B11634" i="50"/>
  <c r="D11633" i="50"/>
  <c r="C11633" i="50"/>
  <c r="B11633" i="50"/>
  <c r="D11632" i="50"/>
  <c r="C11632" i="50"/>
  <c r="B11632" i="50"/>
  <c r="D11631" i="50"/>
  <c r="C11631" i="50"/>
  <c r="B11631" i="50"/>
  <c r="D11630" i="50"/>
  <c r="C11630" i="50"/>
  <c r="B11630" i="50"/>
  <c r="D11629" i="50"/>
  <c r="C11629" i="50"/>
  <c r="B11629" i="50"/>
  <c r="D11628" i="50"/>
  <c r="C11628" i="50"/>
  <c r="B11628" i="50"/>
  <c r="D11627" i="50"/>
  <c r="C11627" i="50"/>
  <c r="B11627" i="50"/>
  <c r="D11626" i="50"/>
  <c r="C11626" i="50"/>
  <c r="B11626" i="50"/>
  <c r="D11625" i="50"/>
  <c r="C11625" i="50"/>
  <c r="B11625" i="50"/>
  <c r="D11624" i="50"/>
  <c r="C11624" i="50"/>
  <c r="B11624" i="50"/>
  <c r="D11623" i="50"/>
  <c r="C11623" i="50"/>
  <c r="B11623" i="50"/>
  <c r="D11622" i="50"/>
  <c r="C11622" i="50"/>
  <c r="B11622" i="50"/>
  <c r="D11621" i="50"/>
  <c r="C11621" i="50"/>
  <c r="B11621" i="50"/>
  <c r="D11620" i="50"/>
  <c r="C11620" i="50"/>
  <c r="B11620" i="50"/>
  <c r="D11619" i="50"/>
  <c r="C11619" i="50"/>
  <c r="B11619" i="50"/>
  <c r="D11618" i="50"/>
  <c r="C11618" i="50"/>
  <c r="B11618" i="50"/>
  <c r="D11617" i="50"/>
  <c r="C11617" i="50"/>
  <c r="B11617" i="50"/>
  <c r="D11616" i="50"/>
  <c r="C11616" i="50"/>
  <c r="B11616" i="50"/>
  <c r="D11615" i="50"/>
  <c r="C11615" i="50"/>
  <c r="B11615" i="50"/>
  <c r="D11614" i="50"/>
  <c r="C11614" i="50"/>
  <c r="B11614" i="50"/>
  <c r="D11613" i="50"/>
  <c r="C11613" i="50"/>
  <c r="B11613" i="50"/>
  <c r="D11612" i="50"/>
  <c r="C11612" i="50"/>
  <c r="B11612" i="50"/>
  <c r="D11611" i="50"/>
  <c r="C11611" i="50"/>
  <c r="B11611" i="50"/>
  <c r="D11610" i="50"/>
  <c r="C11610" i="50"/>
  <c r="B11610" i="50"/>
  <c r="D11609" i="50"/>
  <c r="C11609" i="50"/>
  <c r="B11609" i="50"/>
  <c r="D11608" i="50"/>
  <c r="C11608" i="50"/>
  <c r="B11608" i="50"/>
  <c r="D11607" i="50"/>
  <c r="C11607" i="50"/>
  <c r="B11607" i="50"/>
  <c r="D11606" i="50"/>
  <c r="C11606" i="50"/>
  <c r="B11606" i="50"/>
  <c r="D11605" i="50"/>
  <c r="C11605" i="50"/>
  <c r="B11605" i="50"/>
  <c r="D11604" i="50"/>
  <c r="C11604" i="50"/>
  <c r="B11604" i="50"/>
  <c r="D11603" i="50"/>
  <c r="C11603" i="50"/>
  <c r="B11603" i="50"/>
  <c r="D11602" i="50"/>
  <c r="C11602" i="50"/>
  <c r="B11602" i="50"/>
  <c r="D11601" i="50"/>
  <c r="C11601" i="50"/>
  <c r="B11601" i="50"/>
  <c r="D11600" i="50"/>
  <c r="C11600" i="50"/>
  <c r="B11600" i="50"/>
  <c r="D11599" i="50"/>
  <c r="C11599" i="50"/>
  <c r="B11599" i="50"/>
  <c r="D11598" i="50"/>
  <c r="C11598" i="50"/>
  <c r="B11598" i="50"/>
  <c r="D11597" i="50"/>
  <c r="C11597" i="50"/>
  <c r="B11597" i="50"/>
  <c r="D11596" i="50"/>
  <c r="C11596" i="50"/>
  <c r="B11596" i="50"/>
  <c r="D11595" i="50"/>
  <c r="C11595" i="50"/>
  <c r="B11595" i="50"/>
  <c r="D11594" i="50"/>
  <c r="C11594" i="50"/>
  <c r="B11594" i="50"/>
  <c r="D11593" i="50"/>
  <c r="C11593" i="50"/>
  <c r="B11593" i="50"/>
  <c r="D11592" i="50"/>
  <c r="C11592" i="50"/>
  <c r="B11592" i="50"/>
  <c r="D11591" i="50"/>
  <c r="C11591" i="50"/>
  <c r="B11591" i="50"/>
  <c r="D11590" i="50"/>
  <c r="C11590" i="50"/>
  <c r="B11590" i="50"/>
  <c r="D11589" i="50"/>
  <c r="C11589" i="50"/>
  <c r="B11589" i="50"/>
  <c r="D11588" i="50"/>
  <c r="C11588" i="50"/>
  <c r="B11588" i="50"/>
  <c r="D11587" i="50"/>
  <c r="C11587" i="50"/>
  <c r="B11587" i="50"/>
  <c r="D11586" i="50"/>
  <c r="C11586" i="50"/>
  <c r="B11586" i="50"/>
  <c r="D11585" i="50"/>
  <c r="C11585" i="50"/>
  <c r="B11585" i="50"/>
  <c r="D11584" i="50"/>
  <c r="C11584" i="50"/>
  <c r="B11584" i="50"/>
  <c r="D11583" i="50"/>
  <c r="C11583" i="50"/>
  <c r="B11583" i="50"/>
  <c r="D11582" i="50"/>
  <c r="C11582" i="50"/>
  <c r="B11582" i="50"/>
  <c r="D11581" i="50"/>
  <c r="C11581" i="50"/>
  <c r="B11581" i="50"/>
  <c r="D11580" i="50"/>
  <c r="C11580" i="50"/>
  <c r="B11580" i="50"/>
  <c r="D11579" i="50"/>
  <c r="C11579" i="50"/>
  <c r="B11579" i="50"/>
  <c r="D11578" i="50"/>
  <c r="C11578" i="50"/>
  <c r="B11578" i="50"/>
  <c r="D11577" i="50"/>
  <c r="C11577" i="50"/>
  <c r="B11577" i="50"/>
  <c r="D11576" i="50"/>
  <c r="C11576" i="50"/>
  <c r="B11576" i="50"/>
  <c r="D11575" i="50"/>
  <c r="C11575" i="50"/>
  <c r="B11575" i="50"/>
  <c r="D11574" i="50"/>
  <c r="C11574" i="50"/>
  <c r="B11574" i="50"/>
  <c r="D11573" i="50"/>
  <c r="C11573" i="50"/>
  <c r="B11573" i="50"/>
  <c r="D11572" i="50"/>
  <c r="C11572" i="50"/>
  <c r="B11572" i="50"/>
  <c r="D11571" i="50"/>
  <c r="C11571" i="50"/>
  <c r="B11571" i="50"/>
  <c r="D11570" i="50"/>
  <c r="C11570" i="50"/>
  <c r="B11570" i="50"/>
  <c r="D11569" i="50"/>
  <c r="C11569" i="50"/>
  <c r="B11569" i="50"/>
  <c r="D11568" i="50"/>
  <c r="C11568" i="50"/>
  <c r="B11568" i="50"/>
  <c r="D11567" i="50"/>
  <c r="C11567" i="50"/>
  <c r="B11567" i="50"/>
  <c r="D11566" i="50"/>
  <c r="C11566" i="50"/>
  <c r="B11566" i="50"/>
  <c r="D11565" i="50"/>
  <c r="C11565" i="50"/>
  <c r="B11565" i="50"/>
  <c r="D11564" i="50"/>
  <c r="C11564" i="50"/>
  <c r="B11564" i="50"/>
  <c r="D11563" i="50"/>
  <c r="C11563" i="50"/>
  <c r="B11563" i="50"/>
  <c r="D11562" i="50"/>
  <c r="C11562" i="50"/>
  <c r="B11562" i="50"/>
  <c r="D11561" i="50"/>
  <c r="C11561" i="50"/>
  <c r="B11561" i="50"/>
  <c r="D11560" i="50"/>
  <c r="C11560" i="50"/>
  <c r="B11560" i="50"/>
  <c r="D11559" i="50"/>
  <c r="C11559" i="50"/>
  <c r="B11559" i="50"/>
  <c r="D11558" i="50"/>
  <c r="C11558" i="50"/>
  <c r="B11558" i="50"/>
  <c r="D11557" i="50"/>
  <c r="C11557" i="50"/>
  <c r="B11557" i="50"/>
  <c r="D11556" i="50"/>
  <c r="C11556" i="50"/>
  <c r="B11556" i="50"/>
  <c r="D11555" i="50"/>
  <c r="C11555" i="50"/>
  <c r="B11555" i="50"/>
  <c r="D11554" i="50"/>
  <c r="C11554" i="50"/>
  <c r="B11554" i="50"/>
  <c r="D11553" i="50"/>
  <c r="C11553" i="50"/>
  <c r="B11553" i="50"/>
  <c r="D11552" i="50"/>
  <c r="C11552" i="50"/>
  <c r="B11552" i="50"/>
  <c r="D11551" i="50"/>
  <c r="C11551" i="50"/>
  <c r="B11551" i="50"/>
  <c r="D11550" i="50"/>
  <c r="C11550" i="50"/>
  <c r="B11550" i="50"/>
  <c r="D11549" i="50"/>
  <c r="C11549" i="50"/>
  <c r="B11549" i="50"/>
  <c r="D11548" i="50"/>
  <c r="C11548" i="50"/>
  <c r="B11548" i="50"/>
  <c r="D11547" i="50"/>
  <c r="C11547" i="50"/>
  <c r="B11547" i="50"/>
  <c r="D11546" i="50"/>
  <c r="C11546" i="50"/>
  <c r="B11546" i="50"/>
  <c r="D11545" i="50"/>
  <c r="C11545" i="50"/>
  <c r="B11545" i="50"/>
  <c r="D11544" i="50"/>
  <c r="C11544" i="50"/>
  <c r="B11544" i="50"/>
  <c r="D11543" i="50"/>
  <c r="C11543" i="50"/>
  <c r="B11543" i="50"/>
  <c r="D11542" i="50"/>
  <c r="C11542" i="50"/>
  <c r="B11542" i="50"/>
  <c r="D11541" i="50"/>
  <c r="C11541" i="50"/>
  <c r="B11541" i="50"/>
  <c r="D11540" i="50"/>
  <c r="C11540" i="50"/>
  <c r="B11540" i="50"/>
  <c r="D11539" i="50"/>
  <c r="C11539" i="50"/>
  <c r="B11539" i="50"/>
  <c r="D11538" i="50"/>
  <c r="C11538" i="50"/>
  <c r="B11538" i="50"/>
  <c r="D11537" i="50"/>
  <c r="C11537" i="50"/>
  <c r="B11537" i="50"/>
  <c r="D11536" i="50"/>
  <c r="C11536" i="50"/>
  <c r="B11536" i="50"/>
  <c r="D11535" i="50"/>
  <c r="C11535" i="50"/>
  <c r="B11535" i="50"/>
  <c r="D11534" i="50"/>
  <c r="C11534" i="50"/>
  <c r="B11534" i="50"/>
  <c r="D11533" i="50"/>
  <c r="C11533" i="50"/>
  <c r="B11533" i="50"/>
  <c r="D11532" i="50"/>
  <c r="C11532" i="50"/>
  <c r="B11532" i="50"/>
  <c r="D11531" i="50"/>
  <c r="C11531" i="50"/>
  <c r="B11531" i="50"/>
  <c r="D11530" i="50"/>
  <c r="C11530" i="50"/>
  <c r="B11530" i="50"/>
  <c r="D11529" i="50"/>
  <c r="C11529" i="50"/>
  <c r="B11529" i="50"/>
  <c r="D11528" i="50"/>
  <c r="C11528" i="50"/>
  <c r="B11528" i="50"/>
  <c r="D11527" i="50"/>
  <c r="C11527" i="50"/>
  <c r="B11527" i="50"/>
  <c r="D11526" i="50"/>
  <c r="C11526" i="50"/>
  <c r="B11526" i="50"/>
  <c r="D11525" i="50"/>
  <c r="C11525" i="50"/>
  <c r="B11525" i="50"/>
  <c r="D11524" i="50"/>
  <c r="C11524" i="50"/>
  <c r="B11524" i="50"/>
  <c r="D11523" i="50"/>
  <c r="C11523" i="50"/>
  <c r="B11523" i="50"/>
  <c r="D11522" i="50"/>
  <c r="C11522" i="50"/>
  <c r="B11522" i="50"/>
  <c r="D11521" i="50"/>
  <c r="C11521" i="50"/>
  <c r="B11521" i="50"/>
  <c r="D11520" i="50"/>
  <c r="C11520" i="50"/>
  <c r="B11520" i="50"/>
  <c r="D11519" i="50"/>
  <c r="C11519" i="50"/>
  <c r="B11519" i="50"/>
  <c r="D11518" i="50"/>
  <c r="C11518" i="50"/>
  <c r="B11518" i="50"/>
  <c r="D11517" i="50"/>
  <c r="C11517" i="50"/>
  <c r="B11517" i="50"/>
  <c r="D11516" i="50"/>
  <c r="C11516" i="50"/>
  <c r="B11516" i="50"/>
  <c r="D11515" i="50"/>
  <c r="C11515" i="50"/>
  <c r="B11515" i="50"/>
  <c r="D11514" i="50"/>
  <c r="C11514" i="50"/>
  <c r="B11514" i="50"/>
  <c r="D11513" i="50"/>
  <c r="C11513" i="50"/>
  <c r="B11513" i="50"/>
  <c r="D11512" i="50"/>
  <c r="C11512" i="50"/>
  <c r="B11512" i="50"/>
  <c r="D11511" i="50"/>
  <c r="C11511" i="50"/>
  <c r="B11511" i="50"/>
  <c r="D11510" i="50"/>
  <c r="C11510" i="50"/>
  <c r="B11510" i="50"/>
  <c r="D11509" i="50"/>
  <c r="C11509" i="50"/>
  <c r="B11509" i="50"/>
  <c r="D11508" i="50"/>
  <c r="C11508" i="50"/>
  <c r="B11508" i="50"/>
  <c r="D11507" i="50"/>
  <c r="C11507" i="50"/>
  <c r="B11507" i="50"/>
  <c r="D11506" i="50"/>
  <c r="C11506" i="50"/>
  <c r="B11506" i="50"/>
  <c r="D11505" i="50"/>
  <c r="C11505" i="50"/>
  <c r="B11505" i="50"/>
  <c r="D11504" i="50"/>
  <c r="C11504" i="50"/>
  <c r="B11504" i="50"/>
  <c r="D11503" i="50"/>
  <c r="C11503" i="50"/>
  <c r="B11503" i="50"/>
  <c r="D11502" i="50"/>
  <c r="C11502" i="50"/>
  <c r="B11502" i="50"/>
  <c r="D11501" i="50"/>
  <c r="C11501" i="50"/>
  <c r="B11501" i="50"/>
  <c r="D11500" i="50"/>
  <c r="C11500" i="50"/>
  <c r="B11500" i="50"/>
  <c r="D11499" i="50"/>
  <c r="C11499" i="50"/>
  <c r="B11499" i="50"/>
  <c r="D11498" i="50"/>
  <c r="C11498" i="50"/>
  <c r="B11498" i="50"/>
  <c r="D11497" i="50"/>
  <c r="C11497" i="50"/>
  <c r="B11497" i="50"/>
  <c r="D11496" i="50"/>
  <c r="C11496" i="50"/>
  <c r="B11496" i="50"/>
  <c r="D11495" i="50"/>
  <c r="C11495" i="50"/>
  <c r="B11495" i="50"/>
  <c r="D11494" i="50"/>
  <c r="C11494" i="50"/>
  <c r="B11494" i="50"/>
  <c r="D11493" i="50"/>
  <c r="C11493" i="50"/>
  <c r="B11493" i="50"/>
  <c r="D11492" i="50"/>
  <c r="C11492" i="50"/>
  <c r="B11492" i="50"/>
  <c r="D11491" i="50"/>
  <c r="C11491" i="50"/>
  <c r="B11491" i="50"/>
  <c r="D11490" i="50"/>
  <c r="C11490" i="50"/>
  <c r="B11490" i="50"/>
  <c r="D11489" i="50"/>
  <c r="C11489" i="50"/>
  <c r="B11489" i="50"/>
  <c r="D11488" i="50"/>
  <c r="C11488" i="50"/>
  <c r="B11488" i="50"/>
  <c r="D11487" i="50"/>
  <c r="C11487" i="50"/>
  <c r="B11487" i="50"/>
  <c r="D11486" i="50"/>
  <c r="C11486" i="50"/>
  <c r="B11486" i="50"/>
  <c r="D11485" i="50"/>
  <c r="C11485" i="50"/>
  <c r="B11485" i="50"/>
  <c r="D11484" i="50"/>
  <c r="C11484" i="50"/>
  <c r="B11484" i="50"/>
  <c r="D11483" i="50"/>
  <c r="C11483" i="50"/>
  <c r="B11483" i="50"/>
  <c r="D11482" i="50"/>
  <c r="C11482" i="50"/>
  <c r="B11482" i="50"/>
  <c r="D11481" i="50"/>
  <c r="C11481" i="50"/>
  <c r="B11481" i="50"/>
  <c r="D11480" i="50"/>
  <c r="C11480" i="50"/>
  <c r="B11480" i="50"/>
  <c r="D11479" i="50"/>
  <c r="C11479" i="50"/>
  <c r="B11479" i="50"/>
  <c r="D11478" i="50"/>
  <c r="C11478" i="50"/>
  <c r="B11478" i="50"/>
  <c r="D11477" i="50"/>
  <c r="C11477" i="50"/>
  <c r="B11477" i="50"/>
  <c r="D11476" i="50"/>
  <c r="C11476" i="50"/>
  <c r="B11476" i="50"/>
  <c r="D11475" i="50"/>
  <c r="C11475" i="50"/>
  <c r="B11475" i="50"/>
  <c r="D11474" i="50"/>
  <c r="C11474" i="50"/>
  <c r="B11474" i="50"/>
  <c r="D11473" i="50"/>
  <c r="C11473" i="50"/>
  <c r="B11473" i="50"/>
  <c r="D11472" i="50"/>
  <c r="C11472" i="50"/>
  <c r="B11472" i="50"/>
  <c r="D11471" i="50"/>
  <c r="C11471" i="50"/>
  <c r="B11471" i="50"/>
  <c r="D11470" i="50"/>
  <c r="C11470" i="50"/>
  <c r="B11470" i="50"/>
  <c r="D11469" i="50"/>
  <c r="C11469" i="50"/>
  <c r="B11469" i="50"/>
  <c r="D11468" i="50"/>
  <c r="C11468" i="50"/>
  <c r="B11468" i="50"/>
  <c r="D11467" i="50"/>
  <c r="C11467" i="50"/>
  <c r="B11467" i="50"/>
  <c r="D11466" i="50"/>
  <c r="C11466" i="50"/>
  <c r="B11466" i="50"/>
  <c r="D11465" i="50"/>
  <c r="C11465" i="50"/>
  <c r="B11465" i="50"/>
  <c r="D11464" i="50"/>
  <c r="C11464" i="50"/>
  <c r="B11464" i="50"/>
  <c r="D11463" i="50"/>
  <c r="C11463" i="50"/>
  <c r="B11463" i="50"/>
  <c r="D11462" i="50"/>
  <c r="C11462" i="50"/>
  <c r="B11462" i="50"/>
  <c r="D11461" i="50"/>
  <c r="C11461" i="50"/>
  <c r="B11461" i="50"/>
  <c r="D11460" i="50"/>
  <c r="C11460" i="50"/>
  <c r="B11460" i="50"/>
  <c r="D11459" i="50"/>
  <c r="C11459" i="50"/>
  <c r="B11459" i="50"/>
  <c r="D11458" i="50"/>
  <c r="C11458" i="50"/>
  <c r="B11458" i="50"/>
  <c r="D11457" i="50"/>
  <c r="C11457" i="50"/>
  <c r="B11457" i="50"/>
  <c r="D11456" i="50"/>
  <c r="C11456" i="50"/>
  <c r="B11456" i="50"/>
  <c r="D11455" i="50"/>
  <c r="C11455" i="50"/>
  <c r="B11455" i="50"/>
  <c r="D11454" i="50"/>
  <c r="C11454" i="50"/>
  <c r="B11454" i="50"/>
  <c r="D11453" i="50"/>
  <c r="C11453" i="50"/>
  <c r="B11453" i="50"/>
  <c r="D11452" i="50"/>
  <c r="C11452" i="50"/>
  <c r="B11452" i="50"/>
  <c r="D11451" i="50"/>
  <c r="C11451" i="50"/>
  <c r="B11451" i="50"/>
  <c r="D11450" i="50"/>
  <c r="C11450" i="50"/>
  <c r="B11450" i="50"/>
  <c r="D11449" i="50"/>
  <c r="C11449" i="50"/>
  <c r="B11449" i="50"/>
  <c r="D11448" i="50"/>
  <c r="C11448" i="50"/>
  <c r="B11448" i="50"/>
  <c r="D11447" i="50"/>
  <c r="C11447" i="50"/>
  <c r="B11447" i="50"/>
  <c r="D11446" i="50"/>
  <c r="C11446" i="50"/>
  <c r="B11446" i="50"/>
  <c r="D11445" i="50"/>
  <c r="C11445" i="50"/>
  <c r="B11445" i="50"/>
  <c r="D11444" i="50"/>
  <c r="C11444" i="50"/>
  <c r="B11444" i="50"/>
  <c r="D11443" i="50"/>
  <c r="C11443" i="50"/>
  <c r="B11443" i="50"/>
  <c r="D11442" i="50"/>
  <c r="C11442" i="50"/>
  <c r="B11442" i="50"/>
  <c r="D11441" i="50"/>
  <c r="C11441" i="50"/>
  <c r="B11441" i="50"/>
  <c r="D11440" i="50"/>
  <c r="C11440" i="50"/>
  <c r="B11440" i="50"/>
  <c r="D11439" i="50"/>
  <c r="C11439" i="50"/>
  <c r="B11439" i="50"/>
  <c r="D11438" i="50"/>
  <c r="C11438" i="50"/>
  <c r="B11438" i="50"/>
  <c r="D11437" i="50"/>
  <c r="C11437" i="50"/>
  <c r="B11437" i="50"/>
  <c r="D11436" i="50"/>
  <c r="C11436" i="50"/>
  <c r="B11436" i="50"/>
  <c r="D11435" i="50"/>
  <c r="C11435" i="50"/>
  <c r="B11435" i="50"/>
  <c r="D11434" i="50"/>
  <c r="C11434" i="50"/>
  <c r="B11434" i="50"/>
  <c r="D11433" i="50"/>
  <c r="C11433" i="50"/>
  <c r="B11433" i="50"/>
  <c r="D11432" i="50"/>
  <c r="C11432" i="50"/>
  <c r="B11432" i="50"/>
  <c r="D11431" i="50"/>
  <c r="C11431" i="50"/>
  <c r="B11431" i="50"/>
  <c r="D11430" i="50"/>
  <c r="C11430" i="50"/>
  <c r="B11430" i="50"/>
  <c r="D11429" i="50"/>
  <c r="C11429" i="50"/>
  <c r="B11429" i="50"/>
  <c r="D11428" i="50"/>
  <c r="C11428" i="50"/>
  <c r="B11428" i="50"/>
  <c r="D11427" i="50"/>
  <c r="C11427" i="50"/>
  <c r="B11427" i="50"/>
  <c r="D11426" i="50"/>
  <c r="C11426" i="50"/>
  <c r="B11426" i="50"/>
  <c r="D11425" i="50"/>
  <c r="C11425" i="50"/>
  <c r="B11425" i="50"/>
  <c r="D11424" i="50"/>
  <c r="C11424" i="50"/>
  <c r="B11424" i="50"/>
  <c r="D11423" i="50"/>
  <c r="C11423" i="50"/>
  <c r="B11423" i="50"/>
  <c r="D11422" i="50"/>
  <c r="C11422" i="50"/>
  <c r="B11422" i="50"/>
  <c r="D11421" i="50"/>
  <c r="C11421" i="50"/>
  <c r="B11421" i="50"/>
  <c r="D11420" i="50"/>
  <c r="C11420" i="50"/>
  <c r="B11420" i="50"/>
  <c r="D11419" i="50"/>
  <c r="C11419" i="50"/>
  <c r="B11419" i="50"/>
  <c r="D11418" i="50"/>
  <c r="C11418" i="50"/>
  <c r="B11418" i="50"/>
  <c r="D11417" i="50"/>
  <c r="C11417" i="50"/>
  <c r="B11417" i="50"/>
  <c r="D11416" i="50"/>
  <c r="C11416" i="50"/>
  <c r="B11416" i="50"/>
  <c r="D11415" i="50"/>
  <c r="C11415" i="50"/>
  <c r="B11415" i="50"/>
  <c r="D11414" i="50"/>
  <c r="C11414" i="50"/>
  <c r="B11414" i="50"/>
  <c r="D11413" i="50"/>
  <c r="C11413" i="50"/>
  <c r="B11413" i="50"/>
  <c r="D11412" i="50"/>
  <c r="C11412" i="50"/>
  <c r="B11412" i="50"/>
  <c r="D11411" i="50"/>
  <c r="C11411" i="50"/>
  <c r="B11411" i="50"/>
  <c r="D11410" i="50"/>
  <c r="C11410" i="50"/>
  <c r="B11410" i="50"/>
  <c r="D11409" i="50"/>
  <c r="C11409" i="50"/>
  <c r="B11409" i="50"/>
  <c r="D11408" i="50"/>
  <c r="C11408" i="50"/>
  <c r="B11408" i="50"/>
  <c r="D11407" i="50"/>
  <c r="C11407" i="50"/>
  <c r="B11407" i="50"/>
  <c r="D11406" i="50"/>
  <c r="C11406" i="50"/>
  <c r="B11406" i="50"/>
  <c r="D11405" i="50"/>
  <c r="C11405" i="50"/>
  <c r="B11405" i="50"/>
  <c r="D11404" i="50"/>
  <c r="C11404" i="50"/>
  <c r="B11404" i="50"/>
  <c r="D11403" i="50"/>
  <c r="C11403" i="50"/>
  <c r="B11403" i="50"/>
  <c r="D11402" i="50"/>
  <c r="C11402" i="50"/>
  <c r="B11402" i="50"/>
  <c r="D11401" i="50"/>
  <c r="C11401" i="50"/>
  <c r="B11401" i="50"/>
  <c r="D11400" i="50"/>
  <c r="C11400" i="50"/>
  <c r="B11400" i="50"/>
  <c r="D11399" i="50"/>
  <c r="C11399" i="50"/>
  <c r="B11399" i="50"/>
  <c r="D11398" i="50"/>
  <c r="C11398" i="50"/>
  <c r="B11398" i="50"/>
  <c r="D11397" i="50"/>
  <c r="C11397" i="50"/>
  <c r="B11397" i="50"/>
  <c r="D11396" i="50"/>
  <c r="C11396" i="50"/>
  <c r="B11396" i="50"/>
  <c r="D11395" i="50"/>
  <c r="C11395" i="50"/>
  <c r="B11395" i="50"/>
  <c r="D11394" i="50"/>
  <c r="C11394" i="50"/>
  <c r="B11394" i="50"/>
  <c r="D11393" i="50"/>
  <c r="C11393" i="50"/>
  <c r="B11393" i="50"/>
  <c r="D11392" i="50"/>
  <c r="C11392" i="50"/>
  <c r="B11392" i="50"/>
  <c r="D11391" i="50"/>
  <c r="C11391" i="50"/>
  <c r="B11391" i="50"/>
  <c r="D11390" i="50"/>
  <c r="C11390" i="50"/>
  <c r="B11390" i="50"/>
  <c r="D11389" i="50"/>
  <c r="C11389" i="50"/>
  <c r="B11389" i="50"/>
  <c r="D11388" i="50"/>
  <c r="C11388" i="50"/>
  <c r="B11388" i="50"/>
  <c r="D11387" i="50"/>
  <c r="C11387" i="50"/>
  <c r="B11387" i="50"/>
  <c r="D11386" i="50"/>
  <c r="C11386" i="50"/>
  <c r="B11386" i="50"/>
  <c r="D11385" i="50"/>
  <c r="C11385" i="50"/>
  <c r="B11385" i="50"/>
  <c r="D11384" i="50"/>
  <c r="C11384" i="50"/>
  <c r="B11384" i="50"/>
  <c r="D11383" i="50"/>
  <c r="C11383" i="50"/>
  <c r="B11383" i="50"/>
  <c r="D11382" i="50"/>
  <c r="C11382" i="50"/>
  <c r="B11382" i="50"/>
  <c r="D11381" i="50"/>
  <c r="C11381" i="50"/>
  <c r="B11381" i="50"/>
  <c r="D11380" i="50"/>
  <c r="C11380" i="50"/>
  <c r="B11380" i="50"/>
  <c r="D11379" i="50"/>
  <c r="C11379" i="50"/>
  <c r="B11379" i="50"/>
  <c r="D11378" i="50"/>
  <c r="C11378" i="50"/>
  <c r="B11378" i="50"/>
  <c r="D11377" i="50"/>
  <c r="C11377" i="50"/>
  <c r="B11377" i="50"/>
  <c r="D11376" i="50"/>
  <c r="C11376" i="50"/>
  <c r="B11376" i="50"/>
  <c r="D11375" i="50"/>
  <c r="C11375" i="50"/>
  <c r="B11375" i="50"/>
  <c r="D11374" i="50"/>
  <c r="C11374" i="50"/>
  <c r="B11374" i="50"/>
  <c r="D11373" i="50"/>
  <c r="C11373" i="50"/>
  <c r="B11373" i="50"/>
  <c r="D11372" i="50"/>
  <c r="C11372" i="50"/>
  <c r="B11372" i="50"/>
  <c r="D11371" i="50"/>
  <c r="C11371" i="50"/>
  <c r="B11371" i="50"/>
  <c r="D11370" i="50"/>
  <c r="C11370" i="50"/>
  <c r="B11370" i="50"/>
  <c r="D11369" i="50"/>
  <c r="C11369" i="50"/>
  <c r="B11369" i="50"/>
  <c r="D11368" i="50"/>
  <c r="C11368" i="50"/>
  <c r="B11368" i="50"/>
  <c r="D11367" i="50"/>
  <c r="C11367" i="50"/>
  <c r="B11367" i="50"/>
  <c r="D11366" i="50"/>
  <c r="C11366" i="50"/>
  <c r="B11366" i="50"/>
  <c r="D11365" i="50"/>
  <c r="C11365" i="50"/>
  <c r="B11365" i="50"/>
  <c r="D11364" i="50"/>
  <c r="C11364" i="50"/>
  <c r="B11364" i="50"/>
  <c r="D11363" i="50"/>
  <c r="C11363" i="50"/>
  <c r="B11363" i="50"/>
  <c r="D11362" i="50"/>
  <c r="C11362" i="50"/>
  <c r="B11362" i="50"/>
  <c r="D11361" i="50"/>
  <c r="C11361" i="50"/>
  <c r="B11361" i="50"/>
  <c r="D11360" i="50"/>
  <c r="C11360" i="50"/>
  <c r="B11360" i="50"/>
  <c r="D11359" i="50"/>
  <c r="C11359" i="50"/>
  <c r="B11359" i="50"/>
  <c r="D11358" i="50"/>
  <c r="C11358" i="50"/>
  <c r="B11358" i="50"/>
  <c r="D11357" i="50"/>
  <c r="C11357" i="50"/>
  <c r="B11357" i="50"/>
  <c r="D11356" i="50"/>
  <c r="C11356" i="50"/>
  <c r="B11356" i="50"/>
  <c r="D11355" i="50"/>
  <c r="C11355" i="50"/>
  <c r="B11355" i="50"/>
  <c r="D11354" i="50"/>
  <c r="C11354" i="50"/>
  <c r="B11354" i="50"/>
  <c r="D11353" i="50"/>
  <c r="C11353" i="50"/>
  <c r="B11353" i="50"/>
  <c r="D11352" i="50"/>
  <c r="C11352" i="50"/>
  <c r="B11352" i="50"/>
  <c r="D11351" i="50"/>
  <c r="C11351" i="50"/>
  <c r="B11351" i="50"/>
  <c r="D11350" i="50"/>
  <c r="C11350" i="50"/>
  <c r="B11350" i="50"/>
  <c r="D11349" i="50"/>
  <c r="C11349" i="50"/>
  <c r="B11349" i="50"/>
  <c r="D11348" i="50"/>
  <c r="C11348" i="50"/>
  <c r="B11348" i="50"/>
  <c r="D11347" i="50"/>
  <c r="C11347" i="50"/>
  <c r="B11347" i="50"/>
  <c r="D11346" i="50"/>
  <c r="C11346" i="50"/>
  <c r="B11346" i="50"/>
  <c r="D11345" i="50"/>
  <c r="C11345" i="50"/>
  <c r="B11345" i="50"/>
  <c r="D11344" i="50"/>
  <c r="C11344" i="50"/>
  <c r="B11344" i="50"/>
  <c r="D11343" i="50"/>
  <c r="C11343" i="50"/>
  <c r="B11343" i="50"/>
  <c r="D11342" i="50"/>
  <c r="C11342" i="50"/>
  <c r="B11342" i="50"/>
  <c r="D11341" i="50"/>
  <c r="C11341" i="50"/>
  <c r="B11341" i="50"/>
  <c r="D11340" i="50"/>
  <c r="C11340" i="50"/>
  <c r="B11340" i="50"/>
  <c r="D11339" i="50"/>
  <c r="C11339" i="50"/>
  <c r="B11339" i="50"/>
  <c r="D11338" i="50"/>
  <c r="C11338" i="50"/>
  <c r="B11338" i="50"/>
  <c r="D11337" i="50"/>
  <c r="C11337" i="50"/>
  <c r="B11337" i="50"/>
  <c r="D11336" i="50"/>
  <c r="C11336" i="50"/>
  <c r="B11336" i="50"/>
  <c r="D11335" i="50"/>
  <c r="C11335" i="50"/>
  <c r="B11335" i="50"/>
  <c r="D11334" i="50"/>
  <c r="C11334" i="50"/>
  <c r="B11334" i="50"/>
  <c r="D11333" i="50"/>
  <c r="C11333" i="50"/>
  <c r="B11333" i="50"/>
  <c r="D11332" i="50"/>
  <c r="C11332" i="50"/>
  <c r="B11332" i="50"/>
  <c r="D11331" i="50"/>
  <c r="C11331" i="50"/>
  <c r="B11331" i="50"/>
  <c r="D11330" i="50"/>
  <c r="C11330" i="50"/>
  <c r="B11330" i="50"/>
  <c r="D11329" i="50"/>
  <c r="C11329" i="50"/>
  <c r="B11329" i="50"/>
  <c r="D11328" i="50"/>
  <c r="C11328" i="50"/>
  <c r="B11328" i="50"/>
  <c r="D11327" i="50"/>
  <c r="C11327" i="50"/>
  <c r="B11327" i="50"/>
  <c r="D11326" i="50"/>
  <c r="C11326" i="50"/>
  <c r="B11326" i="50"/>
  <c r="D11325" i="50"/>
  <c r="C11325" i="50"/>
  <c r="B11325" i="50"/>
  <c r="D11324" i="50"/>
  <c r="C11324" i="50"/>
  <c r="B11324" i="50"/>
  <c r="D11323" i="50"/>
  <c r="C11323" i="50"/>
  <c r="B11323" i="50"/>
  <c r="D11322" i="50"/>
  <c r="C11322" i="50"/>
  <c r="B11322" i="50"/>
  <c r="D11321" i="50"/>
  <c r="C11321" i="50"/>
  <c r="B11321" i="50"/>
  <c r="D11320" i="50"/>
  <c r="C11320" i="50"/>
  <c r="B11320" i="50"/>
  <c r="D11319" i="50"/>
  <c r="C11319" i="50"/>
  <c r="B11319" i="50"/>
  <c r="D11318" i="50"/>
  <c r="C11318" i="50"/>
  <c r="B11318" i="50"/>
  <c r="D11317" i="50"/>
  <c r="C11317" i="50"/>
  <c r="B11317" i="50"/>
  <c r="D11316" i="50"/>
  <c r="C11316" i="50"/>
  <c r="B11316" i="50"/>
  <c r="D11315" i="50"/>
  <c r="C11315" i="50"/>
  <c r="B11315" i="50"/>
  <c r="D11314" i="50"/>
  <c r="C11314" i="50"/>
  <c r="B11314" i="50"/>
  <c r="D11313" i="50"/>
  <c r="C11313" i="50"/>
  <c r="B11313" i="50"/>
  <c r="D11312" i="50"/>
  <c r="C11312" i="50"/>
  <c r="B11312" i="50"/>
  <c r="D11311" i="50"/>
  <c r="C11311" i="50"/>
  <c r="B11311" i="50"/>
  <c r="D11310" i="50"/>
  <c r="C11310" i="50"/>
  <c r="B11310" i="50"/>
  <c r="D11309" i="50"/>
  <c r="C11309" i="50"/>
  <c r="B11309" i="50"/>
  <c r="D11308" i="50"/>
  <c r="C11308" i="50"/>
  <c r="B11308" i="50"/>
  <c r="D11307" i="50"/>
  <c r="C11307" i="50"/>
  <c r="B11307" i="50"/>
  <c r="D11306" i="50"/>
  <c r="C11306" i="50"/>
  <c r="B11306" i="50"/>
  <c r="D11305" i="50"/>
  <c r="C11305" i="50"/>
  <c r="B11305" i="50"/>
  <c r="D11304" i="50"/>
  <c r="C11304" i="50"/>
  <c r="B11304" i="50"/>
  <c r="D11303" i="50"/>
  <c r="C11303" i="50"/>
  <c r="B11303" i="50"/>
  <c r="D11302" i="50"/>
  <c r="C11302" i="50"/>
  <c r="B11302" i="50"/>
  <c r="D11301" i="50"/>
  <c r="C11301" i="50"/>
  <c r="B11301" i="50"/>
  <c r="D11300" i="50"/>
  <c r="C11300" i="50"/>
  <c r="B11300" i="50"/>
  <c r="D11299" i="50"/>
  <c r="C11299" i="50"/>
  <c r="B11299" i="50"/>
  <c r="D11298" i="50"/>
  <c r="C11298" i="50"/>
  <c r="B11298" i="50"/>
  <c r="D11297" i="50"/>
  <c r="C11297" i="50"/>
  <c r="B11297" i="50"/>
  <c r="D11296" i="50"/>
  <c r="C11296" i="50"/>
  <c r="B11296" i="50"/>
  <c r="D11295" i="50"/>
  <c r="C11295" i="50"/>
  <c r="B11295" i="50"/>
  <c r="D11294" i="50"/>
  <c r="C11294" i="50"/>
  <c r="B11294" i="50"/>
  <c r="D11293" i="50"/>
  <c r="C11293" i="50"/>
  <c r="B11293" i="50"/>
  <c r="D11292" i="50"/>
  <c r="C11292" i="50"/>
  <c r="B11292" i="50"/>
  <c r="D11291" i="50"/>
  <c r="C11291" i="50"/>
  <c r="B11291" i="50"/>
  <c r="D11290" i="50"/>
  <c r="C11290" i="50"/>
  <c r="B11290" i="50"/>
  <c r="D11289" i="50"/>
  <c r="C11289" i="50"/>
  <c r="B11289" i="50"/>
  <c r="D11288" i="50"/>
  <c r="C11288" i="50"/>
  <c r="B11288" i="50"/>
  <c r="D11287" i="50"/>
  <c r="C11287" i="50"/>
  <c r="B11287" i="50"/>
  <c r="D11286" i="50"/>
  <c r="C11286" i="50"/>
  <c r="B11286" i="50"/>
  <c r="D11285" i="50"/>
  <c r="C11285" i="50"/>
  <c r="B11285" i="50"/>
  <c r="D11284" i="50"/>
  <c r="C11284" i="50"/>
  <c r="B11284" i="50"/>
  <c r="D11283" i="50"/>
  <c r="C11283" i="50"/>
  <c r="B11283" i="50"/>
  <c r="D11282" i="50"/>
  <c r="C11282" i="50"/>
  <c r="B11282" i="50"/>
  <c r="D11281" i="50"/>
  <c r="C11281" i="50"/>
  <c r="B11281" i="50"/>
  <c r="D11280" i="50"/>
  <c r="C11280" i="50"/>
  <c r="B11280" i="50"/>
  <c r="D11279" i="50"/>
  <c r="C11279" i="50"/>
  <c r="B11279" i="50"/>
  <c r="D11278" i="50"/>
  <c r="C11278" i="50"/>
  <c r="B11278" i="50"/>
  <c r="D11277" i="50"/>
  <c r="C11277" i="50"/>
  <c r="B11277" i="50"/>
  <c r="D11276" i="50"/>
  <c r="C11276" i="50"/>
  <c r="B11276" i="50"/>
  <c r="D11275" i="50"/>
  <c r="C11275" i="50"/>
  <c r="B11275" i="50"/>
  <c r="D11274" i="50"/>
  <c r="C11274" i="50"/>
  <c r="B11274" i="50"/>
  <c r="D11273" i="50"/>
  <c r="C11273" i="50"/>
  <c r="B11273" i="50"/>
  <c r="D11272" i="50"/>
  <c r="C11272" i="50"/>
  <c r="B11272" i="50"/>
  <c r="D11271" i="50"/>
  <c r="C11271" i="50"/>
  <c r="B11271" i="50"/>
  <c r="D11270" i="50"/>
  <c r="C11270" i="50"/>
  <c r="B11270" i="50"/>
  <c r="D11269" i="50"/>
  <c r="C11269" i="50"/>
  <c r="B11269" i="50"/>
  <c r="D11268" i="50"/>
  <c r="C11268" i="50"/>
  <c r="B11268" i="50"/>
  <c r="D11267" i="50"/>
  <c r="C11267" i="50"/>
  <c r="B11267" i="50"/>
  <c r="D11266" i="50"/>
  <c r="C11266" i="50"/>
  <c r="B11266" i="50"/>
  <c r="D11265" i="50"/>
  <c r="C11265" i="50"/>
  <c r="B11265" i="50"/>
  <c r="D11264" i="50"/>
  <c r="C11264" i="50"/>
  <c r="B11264" i="50"/>
  <c r="D11263" i="50"/>
  <c r="C11263" i="50"/>
  <c r="B11263" i="50"/>
  <c r="D11262" i="50"/>
  <c r="C11262" i="50"/>
  <c r="B11262" i="50"/>
  <c r="D11261" i="50"/>
  <c r="C11261" i="50"/>
  <c r="B11261" i="50"/>
  <c r="D11260" i="50"/>
  <c r="C11260" i="50"/>
  <c r="B11260" i="50"/>
  <c r="D11259" i="50"/>
  <c r="C11259" i="50"/>
  <c r="B11259" i="50"/>
  <c r="D11258" i="50"/>
  <c r="C11258" i="50"/>
  <c r="B11258" i="50"/>
  <c r="D11257" i="50"/>
  <c r="C11257" i="50"/>
  <c r="B11257" i="50"/>
  <c r="D11256" i="50"/>
  <c r="C11256" i="50"/>
  <c r="B11256" i="50"/>
  <c r="D11255" i="50"/>
  <c r="C11255" i="50"/>
  <c r="B11255" i="50"/>
  <c r="D11254" i="50"/>
  <c r="C11254" i="50"/>
  <c r="B11254" i="50"/>
  <c r="D11253" i="50"/>
  <c r="C11253" i="50"/>
  <c r="B11253" i="50"/>
  <c r="D11252" i="50"/>
  <c r="C11252" i="50"/>
  <c r="B11252" i="50"/>
  <c r="D11251" i="50"/>
  <c r="C11251" i="50"/>
  <c r="B11251" i="50"/>
  <c r="D11250" i="50"/>
  <c r="C11250" i="50"/>
  <c r="B11250" i="50"/>
  <c r="D11249" i="50"/>
  <c r="C11249" i="50"/>
  <c r="B11249" i="50"/>
  <c r="D11248" i="50"/>
  <c r="C11248" i="50"/>
  <c r="B11248" i="50"/>
  <c r="D11247" i="50"/>
  <c r="C11247" i="50"/>
  <c r="B11247" i="50"/>
  <c r="D11246" i="50"/>
  <c r="C11246" i="50"/>
  <c r="B11246" i="50"/>
  <c r="D11245" i="50"/>
  <c r="C11245" i="50"/>
  <c r="B11245" i="50"/>
  <c r="D11244" i="50"/>
  <c r="C11244" i="50"/>
  <c r="B11244" i="50"/>
  <c r="D11243" i="50"/>
  <c r="C11243" i="50"/>
  <c r="B11243" i="50"/>
  <c r="D11242" i="50"/>
  <c r="C11242" i="50"/>
  <c r="B11242" i="50"/>
  <c r="D11241" i="50"/>
  <c r="C11241" i="50"/>
  <c r="B11241" i="50"/>
  <c r="D11240" i="50"/>
  <c r="C11240" i="50"/>
  <c r="B11240" i="50"/>
  <c r="D11239" i="50"/>
  <c r="C11239" i="50"/>
  <c r="B11239" i="50"/>
  <c r="D11238" i="50"/>
  <c r="C11238" i="50"/>
  <c r="B11238" i="50"/>
  <c r="D11237" i="50"/>
  <c r="C11237" i="50"/>
  <c r="B11237" i="50"/>
  <c r="D11236" i="50"/>
  <c r="C11236" i="50"/>
  <c r="B11236" i="50"/>
  <c r="D11235" i="50"/>
  <c r="C11235" i="50"/>
  <c r="B11235" i="50"/>
  <c r="D11234" i="50"/>
  <c r="C11234" i="50"/>
  <c r="B11234" i="50"/>
  <c r="D11233" i="50"/>
  <c r="C11233" i="50"/>
  <c r="B11233" i="50"/>
  <c r="D11232" i="50"/>
  <c r="C11232" i="50"/>
  <c r="B11232" i="50"/>
  <c r="D11231" i="50"/>
  <c r="C11231" i="50"/>
  <c r="B11231" i="50"/>
  <c r="D11230" i="50"/>
  <c r="C11230" i="50"/>
  <c r="B11230" i="50"/>
  <c r="D11229" i="50"/>
  <c r="C11229" i="50"/>
  <c r="B11229" i="50"/>
  <c r="D11228" i="50"/>
  <c r="C11228" i="50"/>
  <c r="B11228" i="50"/>
  <c r="D11227" i="50"/>
  <c r="C11227" i="50"/>
  <c r="B11227" i="50"/>
  <c r="D11226" i="50"/>
  <c r="C11226" i="50"/>
  <c r="B11226" i="50"/>
  <c r="D11225" i="50"/>
  <c r="C11225" i="50"/>
  <c r="B11225" i="50"/>
  <c r="D11224" i="50"/>
  <c r="C11224" i="50"/>
  <c r="B11224" i="50"/>
  <c r="D11223" i="50"/>
  <c r="C11223" i="50"/>
  <c r="B11223" i="50"/>
  <c r="D11222" i="50"/>
  <c r="C11222" i="50"/>
  <c r="B11222" i="50"/>
  <c r="D11221" i="50"/>
  <c r="C11221" i="50"/>
  <c r="B11221" i="50"/>
  <c r="D11220" i="50"/>
  <c r="C11220" i="50"/>
  <c r="B11220" i="50"/>
  <c r="D11219" i="50"/>
  <c r="C11219" i="50"/>
  <c r="B11219" i="50"/>
  <c r="D11218" i="50"/>
  <c r="C11218" i="50"/>
  <c r="B11218" i="50"/>
  <c r="D11217" i="50"/>
  <c r="C11217" i="50"/>
  <c r="B11217" i="50"/>
  <c r="D11216" i="50"/>
  <c r="C11216" i="50"/>
  <c r="B11216" i="50"/>
  <c r="D11215" i="50"/>
  <c r="C11215" i="50"/>
  <c r="B11215" i="50"/>
  <c r="D11214" i="50"/>
  <c r="C11214" i="50"/>
  <c r="B11214" i="50"/>
  <c r="D11213" i="50"/>
  <c r="C11213" i="50"/>
  <c r="B11213" i="50"/>
  <c r="D11212" i="50"/>
  <c r="C11212" i="50"/>
  <c r="B11212" i="50"/>
  <c r="D11211" i="50"/>
  <c r="C11211" i="50"/>
  <c r="B11211" i="50"/>
  <c r="D11210" i="50"/>
  <c r="C11210" i="50"/>
  <c r="B11210" i="50"/>
  <c r="D11209" i="50"/>
  <c r="C11209" i="50"/>
  <c r="B11209" i="50"/>
  <c r="D11208" i="50"/>
  <c r="C11208" i="50"/>
  <c r="B11208" i="50"/>
  <c r="D11207" i="50"/>
  <c r="C11207" i="50"/>
  <c r="B11207" i="50"/>
  <c r="D11206" i="50"/>
  <c r="C11206" i="50"/>
  <c r="B11206" i="50"/>
  <c r="D11205" i="50"/>
  <c r="C11205" i="50"/>
  <c r="B11205" i="50"/>
  <c r="D11204" i="50"/>
  <c r="C11204" i="50"/>
  <c r="B11204" i="50"/>
  <c r="D11203" i="50"/>
  <c r="C11203" i="50"/>
  <c r="B11203" i="50"/>
  <c r="D11202" i="50"/>
  <c r="C11202" i="50"/>
  <c r="B11202" i="50"/>
  <c r="D11201" i="50"/>
  <c r="C11201" i="50"/>
  <c r="B11201" i="50"/>
  <c r="D11200" i="50"/>
  <c r="C11200" i="50"/>
  <c r="B11200" i="50"/>
  <c r="D11199" i="50"/>
  <c r="C11199" i="50"/>
  <c r="B11199" i="50"/>
  <c r="D11198" i="50"/>
  <c r="C11198" i="50"/>
  <c r="B11198" i="50"/>
  <c r="D11197" i="50"/>
  <c r="C11197" i="50"/>
  <c r="B11197" i="50"/>
  <c r="D11196" i="50"/>
  <c r="C11196" i="50"/>
  <c r="B11196" i="50"/>
  <c r="D11195" i="50"/>
  <c r="C11195" i="50"/>
  <c r="B11195" i="50"/>
  <c r="D11194" i="50"/>
  <c r="C11194" i="50"/>
  <c r="B11194" i="50"/>
  <c r="D11193" i="50"/>
  <c r="C11193" i="50"/>
  <c r="B11193" i="50"/>
  <c r="D11192" i="50"/>
  <c r="C11192" i="50"/>
  <c r="B11192" i="50"/>
  <c r="D11191" i="50"/>
  <c r="C11191" i="50"/>
  <c r="B11191" i="50"/>
  <c r="D11190" i="50"/>
  <c r="C11190" i="50"/>
  <c r="B11190" i="50"/>
  <c r="D11189" i="50"/>
  <c r="C11189" i="50"/>
  <c r="B11189" i="50"/>
  <c r="D11188" i="50"/>
  <c r="C11188" i="50"/>
  <c r="B11188" i="50"/>
  <c r="D11187" i="50"/>
  <c r="C11187" i="50"/>
  <c r="B11187" i="50"/>
  <c r="D11186" i="50"/>
  <c r="C11186" i="50"/>
  <c r="B11186" i="50"/>
  <c r="D11185" i="50"/>
  <c r="C11185" i="50"/>
  <c r="B11185" i="50"/>
  <c r="D11184" i="50"/>
  <c r="C11184" i="50"/>
  <c r="B11184" i="50"/>
  <c r="D11183" i="50"/>
  <c r="C11183" i="50"/>
  <c r="B11183" i="50"/>
  <c r="D11182" i="50"/>
  <c r="C11182" i="50"/>
  <c r="B11182" i="50"/>
  <c r="D11181" i="50"/>
  <c r="C11181" i="50"/>
  <c r="B11181" i="50"/>
  <c r="D11180" i="50"/>
  <c r="C11180" i="50"/>
  <c r="B11180" i="50"/>
  <c r="D11179" i="50"/>
  <c r="C11179" i="50"/>
  <c r="B11179" i="50"/>
  <c r="D11178" i="50"/>
  <c r="C11178" i="50"/>
  <c r="B11178" i="50"/>
  <c r="D11177" i="50"/>
  <c r="C11177" i="50"/>
  <c r="B11177" i="50"/>
  <c r="D11176" i="50"/>
  <c r="C11176" i="50"/>
  <c r="B11176" i="50"/>
  <c r="D11175" i="50"/>
  <c r="C11175" i="50"/>
  <c r="B11175" i="50"/>
  <c r="D11174" i="50"/>
  <c r="C11174" i="50"/>
  <c r="B11174" i="50"/>
  <c r="D11173" i="50"/>
  <c r="C11173" i="50"/>
  <c r="B11173" i="50"/>
  <c r="D11172" i="50"/>
  <c r="C11172" i="50"/>
  <c r="B11172" i="50"/>
  <c r="D11171" i="50"/>
  <c r="C11171" i="50"/>
  <c r="B11171" i="50"/>
  <c r="D11170" i="50"/>
  <c r="C11170" i="50"/>
  <c r="B11170" i="50"/>
  <c r="D11169" i="50"/>
  <c r="C11169" i="50"/>
  <c r="B11169" i="50"/>
  <c r="D11168" i="50"/>
  <c r="C11168" i="50"/>
  <c r="B11168" i="50"/>
  <c r="D11167" i="50"/>
  <c r="C11167" i="50"/>
  <c r="B11167" i="50"/>
  <c r="D11166" i="50"/>
  <c r="C11166" i="50"/>
  <c r="B11166" i="50"/>
  <c r="D11165" i="50"/>
  <c r="C11165" i="50"/>
  <c r="B11165" i="50"/>
  <c r="D11164" i="50"/>
  <c r="C11164" i="50"/>
  <c r="B11164" i="50"/>
  <c r="D11163" i="50"/>
  <c r="C11163" i="50"/>
  <c r="B11163" i="50"/>
  <c r="D11162" i="50"/>
  <c r="C11162" i="50"/>
  <c r="B11162" i="50"/>
  <c r="D11161" i="50"/>
  <c r="C11161" i="50"/>
  <c r="B11161" i="50"/>
  <c r="D11160" i="50"/>
  <c r="C11160" i="50"/>
  <c r="B11160" i="50"/>
  <c r="D11159" i="50"/>
  <c r="C11159" i="50"/>
  <c r="B11159" i="50"/>
  <c r="D11158" i="50"/>
  <c r="C11158" i="50"/>
  <c r="B11158" i="50"/>
  <c r="D11157" i="50"/>
  <c r="C11157" i="50"/>
  <c r="B11157" i="50"/>
  <c r="D11156" i="50"/>
  <c r="C11156" i="50"/>
  <c r="B11156" i="50"/>
  <c r="D11155" i="50"/>
  <c r="C11155" i="50"/>
  <c r="B11155" i="50"/>
  <c r="D11154" i="50"/>
  <c r="C11154" i="50"/>
  <c r="B11154" i="50"/>
  <c r="D11153" i="50"/>
  <c r="C11153" i="50"/>
  <c r="B11153" i="50"/>
  <c r="D11152" i="50"/>
  <c r="C11152" i="50"/>
  <c r="B11152" i="50"/>
  <c r="D11151" i="50"/>
  <c r="C11151" i="50"/>
  <c r="B11151" i="50"/>
  <c r="D11150" i="50"/>
  <c r="C11150" i="50"/>
  <c r="B11150" i="50"/>
  <c r="D11149" i="50"/>
  <c r="C11149" i="50"/>
  <c r="B11149" i="50"/>
  <c r="D11148" i="50"/>
  <c r="C11148" i="50"/>
  <c r="B11148" i="50"/>
  <c r="D11147" i="50"/>
  <c r="C11147" i="50"/>
  <c r="B11147" i="50"/>
  <c r="D11146" i="50"/>
  <c r="C11146" i="50"/>
  <c r="B11146" i="50"/>
  <c r="D11145" i="50"/>
  <c r="C11145" i="50"/>
  <c r="B11145" i="50"/>
  <c r="D11144" i="50"/>
  <c r="C11144" i="50"/>
  <c r="B11144" i="50"/>
  <c r="D11143" i="50"/>
  <c r="C11143" i="50"/>
  <c r="B11143" i="50"/>
  <c r="D11142" i="50"/>
  <c r="C11142" i="50"/>
  <c r="B11142" i="50"/>
  <c r="D11141" i="50"/>
  <c r="C11141" i="50"/>
  <c r="B11141" i="50"/>
  <c r="D11140" i="50"/>
  <c r="C11140" i="50"/>
  <c r="B11140" i="50"/>
  <c r="D11139" i="50"/>
  <c r="C11139" i="50"/>
  <c r="B11139" i="50"/>
  <c r="D11138" i="50"/>
  <c r="C11138" i="50"/>
  <c r="B11138" i="50"/>
  <c r="D11137" i="50"/>
  <c r="C11137" i="50"/>
  <c r="B11137" i="50"/>
  <c r="D11136" i="50"/>
  <c r="C11136" i="50"/>
  <c r="B11136" i="50"/>
  <c r="D11135" i="50"/>
  <c r="C11135" i="50"/>
  <c r="B11135" i="50"/>
  <c r="D11134" i="50"/>
  <c r="C11134" i="50"/>
  <c r="B11134" i="50"/>
  <c r="D11133" i="50"/>
  <c r="C11133" i="50"/>
  <c r="B11133" i="50"/>
  <c r="D11132" i="50"/>
  <c r="C11132" i="50"/>
  <c r="B11132" i="50"/>
  <c r="D11131" i="50"/>
  <c r="C11131" i="50"/>
  <c r="B11131" i="50"/>
  <c r="D11130" i="50"/>
  <c r="C11130" i="50"/>
  <c r="B11130" i="50"/>
  <c r="D11129" i="50"/>
  <c r="C11129" i="50"/>
  <c r="B11129" i="50"/>
  <c r="D11128" i="50"/>
  <c r="C11128" i="50"/>
  <c r="B11128" i="50"/>
  <c r="D11127" i="50"/>
  <c r="C11127" i="50"/>
  <c r="B11127" i="50"/>
  <c r="D11126" i="50"/>
  <c r="C11126" i="50"/>
  <c r="B11126" i="50"/>
  <c r="D11125" i="50"/>
  <c r="C11125" i="50"/>
  <c r="B11125" i="50"/>
  <c r="D11124" i="50"/>
  <c r="C11124" i="50"/>
  <c r="B11124" i="50"/>
  <c r="D11123" i="50"/>
  <c r="C11123" i="50"/>
  <c r="B11123" i="50"/>
  <c r="D11122" i="50"/>
  <c r="C11122" i="50"/>
  <c r="B11122" i="50"/>
  <c r="D11121" i="50"/>
  <c r="C11121" i="50"/>
  <c r="B11121" i="50"/>
  <c r="D11120" i="50"/>
  <c r="C11120" i="50"/>
  <c r="B11120" i="50"/>
  <c r="D11119" i="50"/>
  <c r="C11119" i="50"/>
  <c r="B11119" i="50"/>
  <c r="D11118" i="50"/>
  <c r="C11118" i="50"/>
  <c r="B11118" i="50"/>
  <c r="D11117" i="50"/>
  <c r="C11117" i="50"/>
  <c r="B11117" i="50"/>
  <c r="D11116" i="50"/>
  <c r="C11116" i="50"/>
  <c r="B11116" i="50"/>
  <c r="D11115" i="50"/>
  <c r="C11115" i="50"/>
  <c r="B11115" i="50"/>
  <c r="D11114" i="50"/>
  <c r="C11114" i="50"/>
  <c r="B11114" i="50"/>
  <c r="D11113" i="50"/>
  <c r="C11113" i="50"/>
  <c r="B11113" i="50"/>
  <c r="D11112" i="50"/>
  <c r="C11112" i="50"/>
  <c r="B11112" i="50"/>
  <c r="D11111" i="50"/>
  <c r="C11111" i="50"/>
  <c r="B11111" i="50"/>
  <c r="D11110" i="50"/>
  <c r="C11110" i="50"/>
  <c r="B11110" i="50"/>
  <c r="D11109" i="50"/>
  <c r="C11109" i="50"/>
  <c r="B11109" i="50"/>
  <c r="D11108" i="50"/>
  <c r="C11108" i="50"/>
  <c r="B11108" i="50"/>
  <c r="D11107" i="50"/>
  <c r="C11107" i="50"/>
  <c r="B11107" i="50"/>
  <c r="D11106" i="50"/>
  <c r="C11106" i="50"/>
  <c r="B11106" i="50"/>
  <c r="D11105" i="50"/>
  <c r="C11105" i="50"/>
  <c r="B11105" i="50"/>
  <c r="D11104" i="50"/>
  <c r="C11104" i="50"/>
  <c r="B11104" i="50"/>
  <c r="D11103" i="50"/>
  <c r="C11103" i="50"/>
  <c r="B11103" i="50"/>
  <c r="D11102" i="50"/>
  <c r="C11102" i="50"/>
  <c r="B11102" i="50"/>
  <c r="D11101" i="50"/>
  <c r="C11101" i="50"/>
  <c r="B11101" i="50"/>
  <c r="D11100" i="50"/>
  <c r="C11100" i="50"/>
  <c r="B11100" i="50"/>
  <c r="D11099" i="50"/>
  <c r="C11099" i="50"/>
  <c r="B11099" i="50"/>
  <c r="D11098" i="50"/>
  <c r="C11098" i="50"/>
  <c r="B11098" i="50"/>
  <c r="D11097" i="50"/>
  <c r="C11097" i="50"/>
  <c r="B11097" i="50"/>
  <c r="D11096" i="50"/>
  <c r="C11096" i="50"/>
  <c r="B11096" i="50"/>
  <c r="D11095" i="50"/>
  <c r="C11095" i="50"/>
  <c r="B11095" i="50"/>
  <c r="D11094" i="50"/>
  <c r="C11094" i="50"/>
  <c r="B11094" i="50"/>
  <c r="D11093" i="50"/>
  <c r="C11093" i="50"/>
  <c r="B11093" i="50"/>
  <c r="D11092" i="50"/>
  <c r="C11092" i="50"/>
  <c r="B11092" i="50"/>
  <c r="D11091" i="50"/>
  <c r="C11091" i="50"/>
  <c r="B11091" i="50"/>
  <c r="D11090" i="50"/>
  <c r="C11090" i="50"/>
  <c r="B11090" i="50"/>
  <c r="D11089" i="50"/>
  <c r="C11089" i="50"/>
  <c r="B11089" i="50"/>
  <c r="D11088" i="50"/>
  <c r="C11088" i="50"/>
  <c r="B11088" i="50"/>
  <c r="D11087" i="50"/>
  <c r="C11087" i="50"/>
  <c r="B11087" i="50"/>
  <c r="D11086" i="50"/>
  <c r="C11086" i="50"/>
  <c r="B11086" i="50"/>
  <c r="D11085" i="50"/>
  <c r="C11085" i="50"/>
  <c r="B11085" i="50"/>
  <c r="D11084" i="50"/>
  <c r="C11084" i="50"/>
  <c r="B11084" i="50"/>
  <c r="D11083" i="50"/>
  <c r="C11083" i="50"/>
  <c r="B11083" i="50"/>
  <c r="D11082" i="50"/>
  <c r="C11082" i="50"/>
  <c r="B11082" i="50"/>
  <c r="D11081" i="50"/>
  <c r="C11081" i="50"/>
  <c r="B11081" i="50"/>
  <c r="D11080" i="50"/>
  <c r="C11080" i="50"/>
  <c r="B11080" i="50"/>
  <c r="D11079" i="50"/>
  <c r="C11079" i="50"/>
  <c r="B11079" i="50"/>
  <c r="D11078" i="50"/>
  <c r="C11078" i="50"/>
  <c r="B11078" i="50"/>
  <c r="D11077" i="50"/>
  <c r="C11077" i="50"/>
  <c r="B11077" i="50"/>
  <c r="D11076" i="50"/>
  <c r="C11076" i="50"/>
  <c r="B11076" i="50"/>
  <c r="D11075" i="50"/>
  <c r="C11075" i="50"/>
  <c r="B11075" i="50"/>
  <c r="D11074" i="50"/>
  <c r="C11074" i="50"/>
  <c r="B11074" i="50"/>
  <c r="D11073" i="50"/>
  <c r="C11073" i="50"/>
  <c r="B11073" i="50"/>
  <c r="D11072" i="50"/>
  <c r="C11072" i="50"/>
  <c r="B11072" i="50"/>
  <c r="D11071" i="50"/>
  <c r="C11071" i="50"/>
  <c r="B11071" i="50"/>
  <c r="D11070" i="50"/>
  <c r="C11070" i="50"/>
  <c r="B11070" i="50"/>
  <c r="D11069" i="50"/>
  <c r="C11069" i="50"/>
  <c r="B11069" i="50"/>
  <c r="D11068" i="50"/>
  <c r="C11068" i="50"/>
  <c r="B11068" i="50"/>
  <c r="D11067" i="50"/>
  <c r="C11067" i="50"/>
  <c r="B11067" i="50"/>
  <c r="D11066" i="50"/>
  <c r="C11066" i="50"/>
  <c r="B11066" i="50"/>
  <c r="D11065" i="50"/>
  <c r="C11065" i="50"/>
  <c r="B11065" i="50"/>
  <c r="D11064" i="50"/>
  <c r="C11064" i="50"/>
  <c r="B11064" i="50"/>
  <c r="D11063" i="50"/>
  <c r="C11063" i="50"/>
  <c r="B11063" i="50"/>
  <c r="D11062" i="50"/>
  <c r="C11062" i="50"/>
  <c r="B11062" i="50"/>
  <c r="D11061" i="50"/>
  <c r="C11061" i="50"/>
  <c r="B11061" i="50"/>
  <c r="D11060" i="50"/>
  <c r="C11060" i="50"/>
  <c r="B11060" i="50"/>
  <c r="D11059" i="50"/>
  <c r="C11059" i="50"/>
  <c r="B11059" i="50"/>
  <c r="D11058" i="50"/>
  <c r="C11058" i="50"/>
  <c r="B11058" i="50"/>
  <c r="D11057" i="50"/>
  <c r="C11057" i="50"/>
  <c r="B11057" i="50"/>
  <c r="D11056" i="50"/>
  <c r="C11056" i="50"/>
  <c r="B11056" i="50"/>
  <c r="D11055" i="50"/>
  <c r="C11055" i="50"/>
  <c r="B11055" i="50"/>
  <c r="D11054" i="50"/>
  <c r="C11054" i="50"/>
  <c r="B11054" i="50"/>
  <c r="D11053" i="50"/>
  <c r="C11053" i="50"/>
  <c r="B11053" i="50"/>
  <c r="D11052" i="50"/>
  <c r="C11052" i="50"/>
  <c r="B11052" i="50"/>
  <c r="D11051" i="50"/>
  <c r="C11051" i="50"/>
  <c r="B11051" i="50"/>
  <c r="D11050" i="50"/>
  <c r="C11050" i="50"/>
  <c r="B11050" i="50"/>
  <c r="D11049" i="50"/>
  <c r="C11049" i="50"/>
  <c r="B11049" i="50"/>
  <c r="D11048" i="50"/>
  <c r="C11048" i="50"/>
  <c r="B11048" i="50"/>
  <c r="D11047" i="50"/>
  <c r="C11047" i="50"/>
  <c r="B11047" i="50"/>
  <c r="D11046" i="50"/>
  <c r="C11046" i="50"/>
  <c r="B11046" i="50"/>
  <c r="D11045" i="50"/>
  <c r="C11045" i="50"/>
  <c r="B11045" i="50"/>
  <c r="D11044" i="50"/>
  <c r="C11044" i="50"/>
  <c r="B11044" i="50"/>
  <c r="D11043" i="50"/>
  <c r="C11043" i="50"/>
  <c r="B11043" i="50"/>
  <c r="D11042" i="50"/>
  <c r="C11042" i="50"/>
  <c r="B11042" i="50"/>
  <c r="D11041" i="50"/>
  <c r="C11041" i="50"/>
  <c r="B11041" i="50"/>
  <c r="D11040" i="50"/>
  <c r="C11040" i="50"/>
  <c r="B11040" i="50"/>
  <c r="D11039" i="50"/>
  <c r="C11039" i="50"/>
  <c r="B11039" i="50"/>
  <c r="D11038" i="50"/>
  <c r="C11038" i="50"/>
  <c r="B11038" i="50"/>
  <c r="D11037" i="50"/>
  <c r="C11037" i="50"/>
  <c r="B11037" i="50"/>
  <c r="D11036" i="50"/>
  <c r="C11036" i="50"/>
  <c r="B11036" i="50"/>
  <c r="D11035" i="50"/>
  <c r="C11035" i="50"/>
  <c r="B11035" i="50"/>
  <c r="D11034" i="50"/>
  <c r="C11034" i="50"/>
  <c r="B11034" i="50"/>
  <c r="D11033" i="50"/>
  <c r="C11033" i="50"/>
  <c r="B11033" i="50"/>
  <c r="D11032" i="50"/>
  <c r="C11032" i="50"/>
  <c r="B11032" i="50"/>
  <c r="D11031" i="50"/>
  <c r="C11031" i="50"/>
  <c r="B11031" i="50"/>
  <c r="D11030" i="50"/>
  <c r="C11030" i="50"/>
  <c r="B11030" i="50"/>
  <c r="D11029" i="50"/>
  <c r="C11029" i="50"/>
  <c r="B11029" i="50"/>
  <c r="D11028" i="50"/>
  <c r="C11028" i="50"/>
  <c r="B11028" i="50"/>
  <c r="D11027" i="50"/>
  <c r="C11027" i="50"/>
  <c r="B11027" i="50"/>
  <c r="D11026" i="50"/>
  <c r="C11026" i="50"/>
  <c r="B11026" i="50"/>
  <c r="D11025" i="50"/>
  <c r="C11025" i="50"/>
  <c r="B11025" i="50"/>
  <c r="D11024" i="50"/>
  <c r="C11024" i="50"/>
  <c r="B11024" i="50"/>
  <c r="D11023" i="50"/>
  <c r="C11023" i="50"/>
  <c r="B11023" i="50"/>
  <c r="D11022" i="50"/>
  <c r="C11022" i="50"/>
  <c r="B11022" i="50"/>
  <c r="D11021" i="50"/>
  <c r="C11021" i="50"/>
  <c r="B11021" i="50"/>
  <c r="D11020" i="50"/>
  <c r="C11020" i="50"/>
  <c r="B11020" i="50"/>
  <c r="D11019" i="50"/>
  <c r="C11019" i="50"/>
  <c r="B11019" i="50"/>
  <c r="D11018" i="50"/>
  <c r="C11018" i="50"/>
  <c r="B11018" i="50"/>
  <c r="D11017" i="50"/>
  <c r="C11017" i="50"/>
  <c r="B11017" i="50"/>
  <c r="D11016" i="50"/>
  <c r="C11016" i="50"/>
  <c r="B11016" i="50"/>
  <c r="D11015" i="50"/>
  <c r="C11015" i="50"/>
  <c r="B11015" i="50"/>
  <c r="D11014" i="50"/>
  <c r="C11014" i="50"/>
  <c r="B11014" i="50"/>
  <c r="D11013" i="50"/>
  <c r="C11013" i="50"/>
  <c r="B11013" i="50"/>
  <c r="D11012" i="50"/>
  <c r="C11012" i="50"/>
  <c r="B11012" i="50"/>
  <c r="D11011" i="50"/>
  <c r="C11011" i="50"/>
  <c r="B11011" i="50"/>
  <c r="D11010" i="50"/>
  <c r="C11010" i="50"/>
  <c r="B11010" i="50"/>
  <c r="D11009" i="50"/>
  <c r="C11009" i="50"/>
  <c r="B11009" i="50"/>
  <c r="D11008" i="50"/>
  <c r="C11008" i="50"/>
  <c r="B11008" i="50"/>
  <c r="D11007" i="50"/>
  <c r="C11007" i="50"/>
  <c r="B11007" i="50"/>
  <c r="D11006" i="50"/>
  <c r="C11006" i="50"/>
  <c r="B11006" i="50"/>
  <c r="D11005" i="50"/>
  <c r="C11005" i="50"/>
  <c r="B11005" i="50"/>
  <c r="D11004" i="50"/>
  <c r="C11004" i="50"/>
  <c r="B11004" i="50"/>
  <c r="D11003" i="50"/>
  <c r="C11003" i="50"/>
  <c r="B11003" i="50"/>
  <c r="D11002" i="50"/>
  <c r="C11002" i="50"/>
  <c r="B11002" i="50"/>
  <c r="D11001" i="50"/>
  <c r="C11001" i="50"/>
  <c r="B11001" i="50"/>
  <c r="D11000" i="50"/>
  <c r="C11000" i="50"/>
  <c r="B11000" i="50"/>
  <c r="D10999" i="50"/>
  <c r="C10999" i="50"/>
  <c r="B10999" i="50"/>
  <c r="D10998" i="50"/>
  <c r="C10998" i="50"/>
  <c r="B10998" i="50"/>
  <c r="D10997" i="50"/>
  <c r="C10997" i="50"/>
  <c r="B10997" i="50"/>
  <c r="D10996" i="50"/>
  <c r="C10996" i="50"/>
  <c r="B10996" i="50"/>
  <c r="D10995" i="50"/>
  <c r="C10995" i="50"/>
  <c r="B10995" i="50"/>
  <c r="D10994" i="50"/>
  <c r="C10994" i="50"/>
  <c r="B10994" i="50"/>
  <c r="D10993" i="50"/>
  <c r="C10993" i="50"/>
  <c r="B10993" i="50"/>
  <c r="D10992" i="50"/>
  <c r="C10992" i="50"/>
  <c r="B10992" i="50"/>
  <c r="D10991" i="50"/>
  <c r="C10991" i="50"/>
  <c r="B10991" i="50"/>
  <c r="D10990" i="50"/>
  <c r="C10990" i="50"/>
  <c r="B10990" i="50"/>
  <c r="D10989" i="50"/>
  <c r="C10989" i="50"/>
  <c r="B10989" i="50"/>
  <c r="D10988" i="50"/>
  <c r="C10988" i="50"/>
  <c r="B10988" i="50"/>
  <c r="D10987" i="50"/>
  <c r="C10987" i="50"/>
  <c r="B10987" i="50"/>
  <c r="D10986" i="50"/>
  <c r="C10986" i="50"/>
  <c r="B10986" i="50"/>
  <c r="D10985" i="50"/>
  <c r="C10985" i="50"/>
  <c r="B10985" i="50"/>
  <c r="D10984" i="50"/>
  <c r="C10984" i="50"/>
  <c r="B10984" i="50"/>
  <c r="D10983" i="50"/>
  <c r="C10983" i="50"/>
  <c r="B10983" i="50"/>
  <c r="D10982" i="50"/>
  <c r="C10982" i="50"/>
  <c r="B10982" i="50"/>
  <c r="D10981" i="50"/>
  <c r="C10981" i="50"/>
  <c r="B10981" i="50"/>
  <c r="D10980" i="50"/>
  <c r="C10980" i="50"/>
  <c r="B10980" i="50"/>
  <c r="D10979" i="50"/>
  <c r="C10979" i="50"/>
  <c r="B10979" i="50"/>
  <c r="D10978" i="50"/>
  <c r="C10978" i="50"/>
  <c r="B10978" i="50"/>
  <c r="D10977" i="50"/>
  <c r="C10977" i="50"/>
  <c r="B10977" i="50"/>
  <c r="D10976" i="50"/>
  <c r="C10976" i="50"/>
  <c r="B10976" i="50"/>
  <c r="D10975" i="50"/>
  <c r="C10975" i="50"/>
  <c r="B10975" i="50"/>
  <c r="D10974" i="50"/>
  <c r="C10974" i="50"/>
  <c r="B10974" i="50"/>
  <c r="D10973" i="50"/>
  <c r="C10973" i="50"/>
  <c r="B10973" i="50"/>
  <c r="D10972" i="50"/>
  <c r="C10972" i="50"/>
  <c r="B10972" i="50"/>
  <c r="D10971" i="50"/>
  <c r="C10971" i="50"/>
  <c r="B10971" i="50"/>
  <c r="D10970" i="50"/>
  <c r="C10970" i="50"/>
  <c r="B10970" i="50"/>
  <c r="D10969" i="50"/>
  <c r="C10969" i="50"/>
  <c r="B10969" i="50"/>
  <c r="D10968" i="50"/>
  <c r="C10968" i="50"/>
  <c r="B10968" i="50"/>
  <c r="D10967" i="50"/>
  <c r="C10967" i="50"/>
  <c r="B10967" i="50"/>
  <c r="D10966" i="50"/>
  <c r="C10966" i="50"/>
  <c r="B10966" i="50"/>
  <c r="D10965" i="50"/>
  <c r="C10965" i="50"/>
  <c r="B10965" i="50"/>
  <c r="D10964" i="50"/>
  <c r="C10964" i="50"/>
  <c r="B10964" i="50"/>
  <c r="D10963" i="50"/>
  <c r="C10963" i="50"/>
  <c r="B10963" i="50"/>
  <c r="D10962" i="50"/>
  <c r="C10962" i="50"/>
  <c r="B10962" i="50"/>
  <c r="D10961" i="50"/>
  <c r="C10961" i="50"/>
  <c r="B10961" i="50"/>
  <c r="D10960" i="50"/>
  <c r="C10960" i="50"/>
  <c r="B10960" i="50"/>
  <c r="D10959" i="50"/>
  <c r="C10959" i="50"/>
  <c r="B10959" i="50"/>
  <c r="D10958" i="50"/>
  <c r="C10958" i="50"/>
  <c r="B10958" i="50"/>
  <c r="D10957" i="50"/>
  <c r="C10957" i="50"/>
  <c r="B10957" i="50"/>
  <c r="D10956" i="50"/>
  <c r="C10956" i="50"/>
  <c r="B10956" i="50"/>
  <c r="D10955" i="50"/>
  <c r="C10955" i="50"/>
  <c r="B10955" i="50"/>
  <c r="D10954" i="50"/>
  <c r="C10954" i="50"/>
  <c r="B10954" i="50"/>
  <c r="D10953" i="50"/>
  <c r="C10953" i="50"/>
  <c r="B10953" i="50"/>
  <c r="D10952" i="50"/>
  <c r="C10952" i="50"/>
  <c r="B10952" i="50"/>
  <c r="D10951" i="50"/>
  <c r="C10951" i="50"/>
  <c r="B10951" i="50"/>
  <c r="D10950" i="50"/>
  <c r="C10950" i="50"/>
  <c r="B10950" i="50"/>
  <c r="D10949" i="50"/>
  <c r="C10949" i="50"/>
  <c r="B10949" i="50"/>
  <c r="D10948" i="50"/>
  <c r="C10948" i="50"/>
  <c r="B10948" i="50"/>
  <c r="D10947" i="50"/>
  <c r="C10947" i="50"/>
  <c r="B10947" i="50"/>
  <c r="D10946" i="50"/>
  <c r="C10946" i="50"/>
  <c r="B10946" i="50"/>
  <c r="D10945" i="50"/>
  <c r="C10945" i="50"/>
  <c r="B10945" i="50"/>
  <c r="D10944" i="50"/>
  <c r="C10944" i="50"/>
  <c r="B10944" i="50"/>
  <c r="D10943" i="50"/>
  <c r="C10943" i="50"/>
  <c r="B10943" i="50"/>
  <c r="D10942" i="50"/>
  <c r="C10942" i="50"/>
  <c r="B10942" i="50"/>
  <c r="D10941" i="50"/>
  <c r="C10941" i="50"/>
  <c r="B10941" i="50"/>
  <c r="D10940" i="50"/>
  <c r="C10940" i="50"/>
  <c r="B10940" i="50"/>
  <c r="D10939" i="50"/>
  <c r="C10939" i="50"/>
  <c r="B10939" i="50"/>
  <c r="D10938" i="50"/>
  <c r="C10938" i="50"/>
  <c r="B10938" i="50"/>
  <c r="D10937" i="50"/>
  <c r="C10937" i="50"/>
  <c r="B10937" i="50"/>
  <c r="D10936" i="50"/>
  <c r="C10936" i="50"/>
  <c r="B10936" i="50"/>
  <c r="D10935" i="50"/>
  <c r="C10935" i="50"/>
  <c r="B10935" i="50"/>
  <c r="D10934" i="50"/>
  <c r="C10934" i="50"/>
  <c r="B10934" i="50"/>
  <c r="D10933" i="50"/>
  <c r="C10933" i="50"/>
  <c r="B10933" i="50"/>
  <c r="D10932" i="50"/>
  <c r="C10932" i="50"/>
  <c r="B10932" i="50"/>
  <c r="D10931" i="50"/>
  <c r="C10931" i="50"/>
  <c r="B10931" i="50"/>
  <c r="D10930" i="50"/>
  <c r="C10930" i="50"/>
  <c r="B10930" i="50"/>
  <c r="D10929" i="50"/>
  <c r="C10929" i="50"/>
  <c r="B10929" i="50"/>
  <c r="D10928" i="50"/>
  <c r="C10928" i="50"/>
  <c r="B10928" i="50"/>
  <c r="D10927" i="50"/>
  <c r="C10927" i="50"/>
  <c r="B10927" i="50"/>
  <c r="D10926" i="50"/>
  <c r="C10926" i="50"/>
  <c r="B10926" i="50"/>
  <c r="D10925" i="50"/>
  <c r="C10925" i="50"/>
  <c r="B10925" i="50"/>
  <c r="D10924" i="50"/>
  <c r="C10924" i="50"/>
  <c r="B10924" i="50"/>
  <c r="D10923" i="50"/>
  <c r="C10923" i="50"/>
  <c r="B10923" i="50"/>
  <c r="D10922" i="50"/>
  <c r="C10922" i="50"/>
  <c r="B10922" i="50"/>
  <c r="D10921" i="50"/>
  <c r="C10921" i="50"/>
  <c r="B10921" i="50"/>
  <c r="D10920" i="50"/>
  <c r="C10920" i="50"/>
  <c r="B10920" i="50"/>
  <c r="D10919" i="50"/>
  <c r="C10919" i="50"/>
  <c r="B10919" i="50"/>
  <c r="D10918" i="50"/>
  <c r="C10918" i="50"/>
  <c r="B10918" i="50"/>
  <c r="D10917" i="50"/>
  <c r="C10917" i="50"/>
  <c r="B10917" i="50"/>
  <c r="D10916" i="50"/>
  <c r="C10916" i="50"/>
  <c r="B10916" i="50"/>
  <c r="D10915" i="50"/>
  <c r="C10915" i="50"/>
  <c r="B10915" i="50"/>
  <c r="D10914" i="50"/>
  <c r="C10914" i="50"/>
  <c r="B10914" i="50"/>
  <c r="D10913" i="50"/>
  <c r="C10913" i="50"/>
  <c r="B10913" i="50"/>
  <c r="D10912" i="50"/>
  <c r="C10912" i="50"/>
  <c r="B10912" i="50"/>
  <c r="D10911" i="50"/>
  <c r="C10911" i="50"/>
  <c r="B10911" i="50"/>
  <c r="D10910" i="50"/>
  <c r="C10910" i="50"/>
  <c r="B10910" i="50"/>
  <c r="D10909" i="50"/>
  <c r="C10909" i="50"/>
  <c r="B10909" i="50"/>
  <c r="D10908" i="50"/>
  <c r="C10908" i="50"/>
  <c r="B10908" i="50"/>
  <c r="D10907" i="50"/>
  <c r="C10907" i="50"/>
  <c r="B10907" i="50"/>
  <c r="D10906" i="50"/>
  <c r="C10906" i="50"/>
  <c r="B10906" i="50"/>
  <c r="D10905" i="50"/>
  <c r="C10905" i="50"/>
  <c r="B10905" i="50"/>
  <c r="D10904" i="50"/>
  <c r="C10904" i="50"/>
  <c r="B10904" i="50"/>
  <c r="D10903" i="50"/>
  <c r="C10903" i="50"/>
  <c r="B10903" i="50"/>
  <c r="D10902" i="50"/>
  <c r="C10902" i="50"/>
  <c r="B10902" i="50"/>
  <c r="D10901" i="50"/>
  <c r="C10901" i="50"/>
  <c r="B10901" i="50"/>
  <c r="D10900" i="50"/>
  <c r="C10900" i="50"/>
  <c r="B10900" i="50"/>
  <c r="D10899" i="50"/>
  <c r="C10899" i="50"/>
  <c r="B10899" i="50"/>
  <c r="D10898" i="50"/>
  <c r="C10898" i="50"/>
  <c r="B10898" i="50"/>
  <c r="D10897" i="50"/>
  <c r="C10897" i="50"/>
  <c r="B10897" i="50"/>
  <c r="D10896" i="50"/>
  <c r="C10896" i="50"/>
  <c r="B10896" i="50"/>
  <c r="D10895" i="50"/>
  <c r="C10895" i="50"/>
  <c r="B10895" i="50"/>
  <c r="D10894" i="50"/>
  <c r="C10894" i="50"/>
  <c r="B10894" i="50"/>
  <c r="D10893" i="50"/>
  <c r="C10893" i="50"/>
  <c r="B10893" i="50"/>
  <c r="D10892" i="50"/>
  <c r="C10892" i="50"/>
  <c r="B10892" i="50"/>
  <c r="D10891" i="50"/>
  <c r="C10891" i="50"/>
  <c r="B10891" i="50"/>
  <c r="D10890" i="50"/>
  <c r="C10890" i="50"/>
  <c r="B10890" i="50"/>
  <c r="D10889" i="50"/>
  <c r="C10889" i="50"/>
  <c r="B10889" i="50"/>
  <c r="D10888" i="50"/>
  <c r="C10888" i="50"/>
  <c r="B10888" i="50"/>
  <c r="D10887" i="50"/>
  <c r="C10887" i="50"/>
  <c r="B10887" i="50"/>
  <c r="D10886" i="50"/>
  <c r="C10886" i="50"/>
  <c r="B10886" i="50"/>
  <c r="D10885" i="50"/>
  <c r="C10885" i="50"/>
  <c r="B10885" i="50"/>
  <c r="D10884" i="50"/>
  <c r="C10884" i="50"/>
  <c r="B10884" i="50"/>
  <c r="D10883" i="50"/>
  <c r="C10883" i="50"/>
  <c r="B10883" i="50"/>
  <c r="D10882" i="50"/>
  <c r="C10882" i="50"/>
  <c r="B10882" i="50"/>
  <c r="D10881" i="50"/>
  <c r="C10881" i="50"/>
  <c r="B10881" i="50"/>
  <c r="D10880" i="50"/>
  <c r="C10880" i="50"/>
  <c r="B10880" i="50"/>
  <c r="D10879" i="50"/>
  <c r="C10879" i="50"/>
  <c r="B10879" i="50"/>
  <c r="D10878" i="50"/>
  <c r="C10878" i="50"/>
  <c r="B10878" i="50"/>
  <c r="D10877" i="50"/>
  <c r="C10877" i="50"/>
  <c r="B10877" i="50"/>
  <c r="D10876" i="50"/>
  <c r="C10876" i="50"/>
  <c r="B10876" i="50"/>
  <c r="D10875" i="50"/>
  <c r="C10875" i="50"/>
  <c r="B10875" i="50"/>
  <c r="D10874" i="50"/>
  <c r="C10874" i="50"/>
  <c r="B10874" i="50"/>
  <c r="D10873" i="50"/>
  <c r="C10873" i="50"/>
  <c r="B10873" i="50"/>
  <c r="D10872" i="50"/>
  <c r="C10872" i="50"/>
  <c r="B10872" i="50"/>
  <c r="D10871" i="50"/>
  <c r="C10871" i="50"/>
  <c r="B10871" i="50"/>
  <c r="D10870" i="50"/>
  <c r="C10870" i="50"/>
  <c r="B10870" i="50"/>
  <c r="D10869" i="50"/>
  <c r="C10869" i="50"/>
  <c r="B10869" i="50"/>
  <c r="D10868" i="50"/>
  <c r="C10868" i="50"/>
  <c r="B10868" i="50"/>
  <c r="D10867" i="50"/>
  <c r="C10867" i="50"/>
  <c r="B10867" i="50"/>
  <c r="D10866" i="50"/>
  <c r="C10866" i="50"/>
  <c r="B10866" i="50"/>
  <c r="D10865" i="50"/>
  <c r="C10865" i="50"/>
  <c r="B10865" i="50"/>
  <c r="D10864" i="50"/>
  <c r="C10864" i="50"/>
  <c r="B10864" i="50"/>
  <c r="D10863" i="50"/>
  <c r="C10863" i="50"/>
  <c r="B10863" i="50"/>
  <c r="D10862" i="50"/>
  <c r="C10862" i="50"/>
  <c r="B10862" i="50"/>
  <c r="D10861" i="50"/>
  <c r="C10861" i="50"/>
  <c r="B10861" i="50"/>
  <c r="D10860" i="50"/>
  <c r="C10860" i="50"/>
  <c r="B10860" i="50"/>
  <c r="D10859" i="50"/>
  <c r="C10859" i="50"/>
  <c r="B10859" i="50"/>
  <c r="D10858" i="50"/>
  <c r="C10858" i="50"/>
  <c r="B10858" i="50"/>
  <c r="D10857" i="50"/>
  <c r="C10857" i="50"/>
  <c r="B10857" i="50"/>
  <c r="D10856" i="50"/>
  <c r="C10856" i="50"/>
  <c r="B10856" i="50"/>
  <c r="D10855" i="50"/>
  <c r="C10855" i="50"/>
  <c r="B10855" i="50"/>
  <c r="D10854" i="50"/>
  <c r="C10854" i="50"/>
  <c r="B10854" i="50"/>
  <c r="D10853" i="50"/>
  <c r="C10853" i="50"/>
  <c r="B10853" i="50"/>
  <c r="D10852" i="50"/>
  <c r="C10852" i="50"/>
  <c r="B10852" i="50"/>
  <c r="D10851" i="50"/>
  <c r="C10851" i="50"/>
  <c r="B10851" i="50"/>
  <c r="D10850" i="50"/>
  <c r="C10850" i="50"/>
  <c r="B10850" i="50"/>
  <c r="D10849" i="50"/>
  <c r="C10849" i="50"/>
  <c r="B10849" i="50"/>
  <c r="D10848" i="50"/>
  <c r="C10848" i="50"/>
  <c r="B10848" i="50"/>
  <c r="D10847" i="50"/>
  <c r="C10847" i="50"/>
  <c r="B10847" i="50"/>
  <c r="D10846" i="50"/>
  <c r="C10846" i="50"/>
  <c r="B10846" i="50"/>
  <c r="D10845" i="50"/>
  <c r="C10845" i="50"/>
  <c r="B10845" i="50"/>
  <c r="D10844" i="50"/>
  <c r="C10844" i="50"/>
  <c r="B10844" i="50"/>
  <c r="D10843" i="50"/>
  <c r="C10843" i="50"/>
  <c r="B10843" i="50"/>
  <c r="D10842" i="50"/>
  <c r="C10842" i="50"/>
  <c r="B10842" i="50"/>
  <c r="D10841" i="50"/>
  <c r="C10841" i="50"/>
  <c r="B10841" i="50"/>
  <c r="D10840" i="50"/>
  <c r="C10840" i="50"/>
  <c r="B10840" i="50"/>
  <c r="D10839" i="50"/>
  <c r="C10839" i="50"/>
  <c r="B10839" i="50"/>
  <c r="D10838" i="50"/>
  <c r="C10838" i="50"/>
  <c r="B10838" i="50"/>
  <c r="D10837" i="50"/>
  <c r="C10837" i="50"/>
  <c r="B10837" i="50"/>
  <c r="D10836" i="50"/>
  <c r="C10836" i="50"/>
  <c r="B10836" i="50"/>
  <c r="D10835" i="50"/>
  <c r="C10835" i="50"/>
  <c r="B10835" i="50"/>
  <c r="D10834" i="50"/>
  <c r="C10834" i="50"/>
  <c r="B10834" i="50"/>
  <c r="D10833" i="50"/>
  <c r="C10833" i="50"/>
  <c r="B10833" i="50"/>
  <c r="D10832" i="50"/>
  <c r="C10832" i="50"/>
  <c r="B10832" i="50"/>
  <c r="D10831" i="50"/>
  <c r="C10831" i="50"/>
  <c r="B10831" i="50"/>
  <c r="D10830" i="50"/>
  <c r="C10830" i="50"/>
  <c r="B10830" i="50"/>
  <c r="D10829" i="50"/>
  <c r="C10829" i="50"/>
  <c r="B10829" i="50"/>
  <c r="D10828" i="50"/>
  <c r="C10828" i="50"/>
  <c r="B10828" i="50"/>
  <c r="D10827" i="50"/>
  <c r="C10827" i="50"/>
  <c r="B10827" i="50"/>
  <c r="D10826" i="50"/>
  <c r="C10826" i="50"/>
  <c r="B10826" i="50"/>
  <c r="D10825" i="50"/>
  <c r="C10825" i="50"/>
  <c r="B10825" i="50"/>
  <c r="D10824" i="50"/>
  <c r="C10824" i="50"/>
  <c r="B10824" i="50"/>
  <c r="D10823" i="50"/>
  <c r="C10823" i="50"/>
  <c r="B10823" i="50"/>
  <c r="D10822" i="50"/>
  <c r="C10822" i="50"/>
  <c r="B10822" i="50"/>
  <c r="D10821" i="50"/>
  <c r="C10821" i="50"/>
  <c r="B10821" i="50"/>
  <c r="D10820" i="50"/>
  <c r="C10820" i="50"/>
  <c r="B10820" i="50"/>
  <c r="D10819" i="50"/>
  <c r="C10819" i="50"/>
  <c r="B10819" i="50"/>
  <c r="D10818" i="50"/>
  <c r="C10818" i="50"/>
  <c r="B10818" i="50"/>
  <c r="D10817" i="50"/>
  <c r="C10817" i="50"/>
  <c r="B10817" i="50"/>
  <c r="D10816" i="50"/>
  <c r="C10816" i="50"/>
  <c r="B10816" i="50"/>
  <c r="D10815" i="50"/>
  <c r="C10815" i="50"/>
  <c r="B10815" i="50"/>
  <c r="D10814" i="50"/>
  <c r="C10814" i="50"/>
  <c r="B10814" i="50"/>
  <c r="D10813" i="50"/>
  <c r="C10813" i="50"/>
  <c r="B10813" i="50"/>
  <c r="D10812" i="50"/>
  <c r="C10812" i="50"/>
  <c r="B10812" i="50"/>
  <c r="D10811" i="50"/>
  <c r="C10811" i="50"/>
  <c r="B10811" i="50"/>
  <c r="D10810" i="50"/>
  <c r="C10810" i="50"/>
  <c r="B10810" i="50"/>
  <c r="D10809" i="50"/>
  <c r="C10809" i="50"/>
  <c r="B10809" i="50"/>
  <c r="D10808" i="50"/>
  <c r="C10808" i="50"/>
  <c r="B10808" i="50"/>
  <c r="D10807" i="50"/>
  <c r="C10807" i="50"/>
  <c r="B10807" i="50"/>
  <c r="D10806" i="50"/>
  <c r="C10806" i="50"/>
  <c r="B10806" i="50"/>
  <c r="D10805" i="50"/>
  <c r="C10805" i="50"/>
  <c r="B10805" i="50"/>
  <c r="D10804" i="50"/>
  <c r="C10804" i="50"/>
  <c r="B10804" i="50"/>
  <c r="D10803" i="50"/>
  <c r="C10803" i="50"/>
  <c r="B10803" i="50"/>
  <c r="D10802" i="50"/>
  <c r="C10802" i="50"/>
  <c r="B10802" i="50"/>
  <c r="D10801" i="50"/>
  <c r="C10801" i="50"/>
  <c r="B10801" i="50"/>
  <c r="D10800" i="50"/>
  <c r="C10800" i="50"/>
  <c r="B10800" i="50"/>
  <c r="D10799" i="50"/>
  <c r="C10799" i="50"/>
  <c r="B10799" i="50"/>
  <c r="D10798" i="50"/>
  <c r="C10798" i="50"/>
  <c r="B10798" i="50"/>
  <c r="D10797" i="50"/>
  <c r="C10797" i="50"/>
  <c r="B10797" i="50"/>
  <c r="D10796" i="50"/>
  <c r="C10796" i="50"/>
  <c r="B10796" i="50"/>
  <c r="D10795" i="50"/>
  <c r="C10795" i="50"/>
  <c r="B10795" i="50"/>
  <c r="D10794" i="50"/>
  <c r="C10794" i="50"/>
  <c r="B10794" i="50"/>
  <c r="D10793" i="50"/>
  <c r="C10793" i="50"/>
  <c r="B10793" i="50"/>
  <c r="D10792" i="50"/>
  <c r="C10792" i="50"/>
  <c r="B10792" i="50"/>
  <c r="D10791" i="50"/>
  <c r="C10791" i="50"/>
  <c r="B10791" i="50"/>
  <c r="D10790" i="50"/>
  <c r="C10790" i="50"/>
  <c r="B10790" i="50"/>
  <c r="D10789" i="50"/>
  <c r="C10789" i="50"/>
  <c r="B10789" i="50"/>
  <c r="D10788" i="50"/>
  <c r="C10788" i="50"/>
  <c r="B10788" i="50"/>
  <c r="D10787" i="50"/>
  <c r="C10787" i="50"/>
  <c r="B10787" i="50"/>
  <c r="D10786" i="50"/>
  <c r="C10786" i="50"/>
  <c r="B10786" i="50"/>
  <c r="D10785" i="50"/>
  <c r="C10785" i="50"/>
  <c r="B10785" i="50"/>
  <c r="D10784" i="50"/>
  <c r="C10784" i="50"/>
  <c r="B10784" i="50"/>
  <c r="D10783" i="50"/>
  <c r="C10783" i="50"/>
  <c r="B10783" i="50"/>
  <c r="D10782" i="50"/>
  <c r="C10782" i="50"/>
  <c r="B10782" i="50"/>
  <c r="D10781" i="50"/>
  <c r="C10781" i="50"/>
  <c r="B10781" i="50"/>
  <c r="D10780" i="50"/>
  <c r="C10780" i="50"/>
  <c r="B10780" i="50"/>
  <c r="D10779" i="50"/>
  <c r="C10779" i="50"/>
  <c r="B10779" i="50"/>
  <c r="D10778" i="50"/>
  <c r="C10778" i="50"/>
  <c r="B10778" i="50"/>
  <c r="D10777" i="50"/>
  <c r="C10777" i="50"/>
  <c r="B10777" i="50"/>
  <c r="D10776" i="50"/>
  <c r="C10776" i="50"/>
  <c r="B10776" i="50"/>
  <c r="D10775" i="50"/>
  <c r="C10775" i="50"/>
  <c r="B10775" i="50"/>
  <c r="D10774" i="50"/>
  <c r="C10774" i="50"/>
  <c r="B10774" i="50"/>
  <c r="D10773" i="50"/>
  <c r="C10773" i="50"/>
  <c r="B10773" i="50"/>
  <c r="D10772" i="50"/>
  <c r="C10772" i="50"/>
  <c r="B10772" i="50"/>
  <c r="D10771" i="50"/>
  <c r="C10771" i="50"/>
  <c r="B10771" i="50"/>
  <c r="D10770" i="50"/>
  <c r="C10770" i="50"/>
  <c r="B10770" i="50"/>
  <c r="D10769" i="50"/>
  <c r="C10769" i="50"/>
  <c r="B10769" i="50"/>
  <c r="D10768" i="50"/>
  <c r="C10768" i="50"/>
  <c r="B10768" i="50"/>
  <c r="D10767" i="50"/>
  <c r="C10767" i="50"/>
  <c r="B10767" i="50"/>
  <c r="D10766" i="50"/>
  <c r="C10766" i="50"/>
  <c r="B10766" i="50"/>
  <c r="D10765" i="50"/>
  <c r="C10765" i="50"/>
  <c r="B10765" i="50"/>
  <c r="D10764" i="50"/>
  <c r="C10764" i="50"/>
  <c r="B10764" i="50"/>
  <c r="D10763" i="50"/>
  <c r="C10763" i="50"/>
  <c r="B10763" i="50"/>
  <c r="D10762" i="50"/>
  <c r="C10762" i="50"/>
  <c r="B10762" i="50"/>
  <c r="D10761" i="50"/>
  <c r="C10761" i="50"/>
  <c r="B10761" i="50"/>
  <c r="D10760" i="50"/>
  <c r="C10760" i="50"/>
  <c r="B10760" i="50"/>
  <c r="D10759" i="50"/>
  <c r="C10759" i="50"/>
  <c r="B10759" i="50"/>
  <c r="D10758" i="50"/>
  <c r="C10758" i="50"/>
  <c r="B10758" i="50"/>
  <c r="D10757" i="50"/>
  <c r="C10757" i="50"/>
  <c r="B10757" i="50"/>
  <c r="D10756" i="50"/>
  <c r="C10756" i="50"/>
  <c r="B10756" i="50"/>
  <c r="D10755" i="50"/>
  <c r="C10755" i="50"/>
  <c r="B10755" i="50"/>
  <c r="D10754" i="50"/>
  <c r="C10754" i="50"/>
  <c r="B10754" i="50"/>
  <c r="D10753" i="50"/>
  <c r="C10753" i="50"/>
  <c r="B10753" i="50"/>
  <c r="D10752" i="50"/>
  <c r="C10752" i="50"/>
  <c r="B10752" i="50"/>
  <c r="D10751" i="50"/>
  <c r="C10751" i="50"/>
  <c r="B10751" i="50"/>
  <c r="D10750" i="50"/>
  <c r="C10750" i="50"/>
  <c r="B10750" i="50"/>
  <c r="D10749" i="50"/>
  <c r="C10749" i="50"/>
  <c r="B10749" i="50"/>
  <c r="D10748" i="50"/>
  <c r="C10748" i="50"/>
  <c r="B10748" i="50"/>
  <c r="D10747" i="50"/>
  <c r="C10747" i="50"/>
  <c r="B10747" i="50"/>
  <c r="D10746" i="50"/>
  <c r="C10746" i="50"/>
  <c r="B10746" i="50"/>
  <c r="D10745" i="50"/>
  <c r="C10745" i="50"/>
  <c r="B10745" i="50"/>
  <c r="D10744" i="50"/>
  <c r="C10744" i="50"/>
  <c r="B10744" i="50"/>
  <c r="D10743" i="50"/>
  <c r="C10743" i="50"/>
  <c r="B10743" i="50"/>
  <c r="D10742" i="50"/>
  <c r="C10742" i="50"/>
  <c r="B10742" i="50"/>
  <c r="D10741" i="50"/>
  <c r="C10741" i="50"/>
  <c r="B10741" i="50"/>
  <c r="D10740" i="50"/>
  <c r="C10740" i="50"/>
  <c r="B10740" i="50"/>
  <c r="D10739" i="50"/>
  <c r="C10739" i="50"/>
  <c r="B10739" i="50"/>
  <c r="D10738" i="50"/>
  <c r="C10738" i="50"/>
  <c r="B10738" i="50"/>
  <c r="D10737" i="50"/>
  <c r="C10737" i="50"/>
  <c r="B10737" i="50"/>
  <c r="D10736" i="50"/>
  <c r="C10736" i="50"/>
  <c r="B10736" i="50"/>
  <c r="D10735" i="50"/>
  <c r="C10735" i="50"/>
  <c r="B10735" i="50"/>
  <c r="D10734" i="50"/>
  <c r="C10734" i="50"/>
  <c r="B10734" i="50"/>
  <c r="D10733" i="50"/>
  <c r="C10733" i="50"/>
  <c r="B10733" i="50"/>
  <c r="D10732" i="50"/>
  <c r="C10732" i="50"/>
  <c r="B10732" i="50"/>
  <c r="D10731" i="50"/>
  <c r="C10731" i="50"/>
  <c r="B10731" i="50"/>
  <c r="D10730" i="50"/>
  <c r="C10730" i="50"/>
  <c r="B10730" i="50"/>
  <c r="D10729" i="50"/>
  <c r="C10729" i="50"/>
  <c r="B10729" i="50"/>
  <c r="D10728" i="50"/>
  <c r="C10728" i="50"/>
  <c r="B10728" i="50"/>
  <c r="D10727" i="50"/>
  <c r="C10727" i="50"/>
  <c r="B10727" i="50"/>
  <c r="D10726" i="50"/>
  <c r="C10726" i="50"/>
  <c r="B10726" i="50"/>
  <c r="D10725" i="50"/>
  <c r="C10725" i="50"/>
  <c r="B10725" i="50"/>
  <c r="D10724" i="50"/>
  <c r="C10724" i="50"/>
  <c r="B10724" i="50"/>
  <c r="D10723" i="50"/>
  <c r="C10723" i="50"/>
  <c r="B10723" i="50"/>
  <c r="D10722" i="50"/>
  <c r="C10722" i="50"/>
  <c r="B10722" i="50"/>
  <c r="D10721" i="50"/>
  <c r="C10721" i="50"/>
  <c r="B10721" i="50"/>
  <c r="D10720" i="50"/>
  <c r="C10720" i="50"/>
  <c r="B10720" i="50"/>
  <c r="D10719" i="50"/>
  <c r="C10719" i="50"/>
  <c r="B10719" i="50"/>
  <c r="D10718" i="50"/>
  <c r="C10718" i="50"/>
  <c r="B10718" i="50"/>
  <c r="D10717" i="50"/>
  <c r="C10717" i="50"/>
  <c r="B10717" i="50"/>
  <c r="D10716" i="50"/>
  <c r="C10716" i="50"/>
  <c r="B10716" i="50"/>
  <c r="D10715" i="50"/>
  <c r="C10715" i="50"/>
  <c r="B10715" i="50"/>
  <c r="D10714" i="50"/>
  <c r="C10714" i="50"/>
  <c r="B10714" i="50"/>
  <c r="D10713" i="50"/>
  <c r="C10713" i="50"/>
  <c r="B10713" i="50"/>
  <c r="D10712" i="50"/>
  <c r="C10712" i="50"/>
  <c r="B10712" i="50"/>
  <c r="D10711" i="50"/>
  <c r="C10711" i="50"/>
  <c r="B10711" i="50"/>
  <c r="D10710" i="50"/>
  <c r="C10710" i="50"/>
  <c r="B10710" i="50"/>
  <c r="D10709" i="50"/>
  <c r="C10709" i="50"/>
  <c r="B10709" i="50"/>
  <c r="D10708" i="50"/>
  <c r="C10708" i="50"/>
  <c r="B10708" i="50"/>
  <c r="D10707" i="50"/>
  <c r="C10707" i="50"/>
  <c r="B10707" i="50"/>
  <c r="D10706" i="50"/>
  <c r="C10706" i="50"/>
  <c r="B10706" i="50"/>
  <c r="D10705" i="50"/>
  <c r="C10705" i="50"/>
  <c r="B10705" i="50"/>
  <c r="D10704" i="50"/>
  <c r="C10704" i="50"/>
  <c r="B10704" i="50"/>
  <c r="D10703" i="50"/>
  <c r="C10703" i="50"/>
  <c r="B10703" i="50"/>
  <c r="D10702" i="50"/>
  <c r="C10702" i="50"/>
  <c r="B10702" i="50"/>
  <c r="D10701" i="50"/>
  <c r="C10701" i="50"/>
  <c r="B10701" i="50"/>
  <c r="D10700" i="50"/>
  <c r="C10700" i="50"/>
  <c r="B10700" i="50"/>
  <c r="D10699" i="50"/>
  <c r="C10699" i="50"/>
  <c r="B10699" i="50"/>
  <c r="D10698" i="50"/>
  <c r="C10698" i="50"/>
  <c r="B10698" i="50"/>
  <c r="D10697" i="50"/>
  <c r="C10697" i="50"/>
  <c r="B10697" i="50"/>
  <c r="D10696" i="50"/>
  <c r="C10696" i="50"/>
  <c r="B10696" i="50"/>
  <c r="D10695" i="50"/>
  <c r="C10695" i="50"/>
  <c r="B10695" i="50"/>
  <c r="D10694" i="50"/>
  <c r="C10694" i="50"/>
  <c r="B10694" i="50"/>
  <c r="D10693" i="50"/>
  <c r="C10693" i="50"/>
  <c r="B10693" i="50"/>
  <c r="D10692" i="50"/>
  <c r="C10692" i="50"/>
  <c r="B10692" i="50"/>
  <c r="D10691" i="50"/>
  <c r="C10691" i="50"/>
  <c r="B10691" i="50"/>
  <c r="D10690" i="50"/>
  <c r="C10690" i="50"/>
  <c r="B10690" i="50"/>
  <c r="D10689" i="50"/>
  <c r="C10689" i="50"/>
  <c r="B10689" i="50"/>
  <c r="D10688" i="50"/>
  <c r="C10688" i="50"/>
  <c r="B10688" i="50"/>
  <c r="D10687" i="50"/>
  <c r="C10687" i="50"/>
  <c r="B10687" i="50"/>
  <c r="D10686" i="50"/>
  <c r="C10686" i="50"/>
  <c r="B10686" i="50"/>
  <c r="D10685" i="50"/>
  <c r="C10685" i="50"/>
  <c r="B10685" i="50"/>
  <c r="D10684" i="50"/>
  <c r="C10684" i="50"/>
  <c r="B10684" i="50"/>
  <c r="D10683" i="50"/>
  <c r="C10683" i="50"/>
  <c r="B10683" i="50"/>
  <c r="D10682" i="50"/>
  <c r="C10682" i="50"/>
  <c r="B10682" i="50"/>
  <c r="D10681" i="50"/>
  <c r="C10681" i="50"/>
  <c r="B10681" i="50"/>
  <c r="D10680" i="50"/>
  <c r="C10680" i="50"/>
  <c r="B10680" i="50"/>
  <c r="D10679" i="50"/>
  <c r="C10679" i="50"/>
  <c r="B10679" i="50"/>
  <c r="D10678" i="50"/>
  <c r="C10678" i="50"/>
  <c r="B10678" i="50"/>
  <c r="D10677" i="50"/>
  <c r="C10677" i="50"/>
  <c r="B10677" i="50"/>
  <c r="D10676" i="50"/>
  <c r="C10676" i="50"/>
  <c r="B10676" i="50"/>
  <c r="D10675" i="50"/>
  <c r="C10675" i="50"/>
  <c r="B10675" i="50"/>
  <c r="D10674" i="50"/>
  <c r="C10674" i="50"/>
  <c r="B10674" i="50"/>
  <c r="D10673" i="50"/>
  <c r="C10673" i="50"/>
  <c r="B10673" i="50"/>
  <c r="D10672" i="50"/>
  <c r="C10672" i="50"/>
  <c r="B10672" i="50"/>
  <c r="D10671" i="50"/>
  <c r="C10671" i="50"/>
  <c r="B10671" i="50"/>
  <c r="D10670" i="50"/>
  <c r="C10670" i="50"/>
  <c r="B10670" i="50"/>
  <c r="D10669" i="50"/>
  <c r="C10669" i="50"/>
  <c r="B10669" i="50"/>
  <c r="D10668" i="50"/>
  <c r="C10668" i="50"/>
  <c r="B10668" i="50"/>
  <c r="D10667" i="50"/>
  <c r="C10667" i="50"/>
  <c r="B10667" i="50"/>
  <c r="D10666" i="50"/>
  <c r="C10666" i="50"/>
  <c r="B10666" i="50"/>
  <c r="D10665" i="50"/>
  <c r="C10665" i="50"/>
  <c r="B10665" i="50"/>
  <c r="D10664" i="50"/>
  <c r="C10664" i="50"/>
  <c r="B10664" i="50"/>
  <c r="D10663" i="50"/>
  <c r="C10663" i="50"/>
  <c r="B10663" i="50"/>
  <c r="D10662" i="50"/>
  <c r="C10662" i="50"/>
  <c r="B10662" i="50"/>
  <c r="D10661" i="50"/>
  <c r="C10661" i="50"/>
  <c r="B10661" i="50"/>
  <c r="D10660" i="50"/>
  <c r="C10660" i="50"/>
  <c r="B10660" i="50"/>
  <c r="D10659" i="50"/>
  <c r="C10659" i="50"/>
  <c r="B10659" i="50"/>
  <c r="D10658" i="50"/>
  <c r="C10658" i="50"/>
  <c r="B10658" i="50"/>
  <c r="D10657" i="50"/>
  <c r="C10657" i="50"/>
  <c r="B10657" i="50"/>
  <c r="D10656" i="50"/>
  <c r="C10656" i="50"/>
  <c r="B10656" i="50"/>
  <c r="D10655" i="50"/>
  <c r="C10655" i="50"/>
  <c r="B10655" i="50"/>
  <c r="D10654" i="50"/>
  <c r="C10654" i="50"/>
  <c r="B10654" i="50"/>
  <c r="D10653" i="50"/>
  <c r="C10653" i="50"/>
  <c r="B10653" i="50"/>
  <c r="D10652" i="50"/>
  <c r="C10652" i="50"/>
  <c r="B10652" i="50"/>
  <c r="D10651" i="50"/>
  <c r="C10651" i="50"/>
  <c r="B10651" i="50"/>
  <c r="D10650" i="50"/>
  <c r="C10650" i="50"/>
  <c r="B10650" i="50"/>
  <c r="D10649" i="50"/>
  <c r="C10649" i="50"/>
  <c r="B10649" i="50"/>
  <c r="D10648" i="50"/>
  <c r="C10648" i="50"/>
  <c r="B10648" i="50"/>
  <c r="D10647" i="50"/>
  <c r="C10647" i="50"/>
  <c r="B10647" i="50"/>
  <c r="D10646" i="50"/>
  <c r="C10646" i="50"/>
  <c r="B10646" i="50"/>
  <c r="D10645" i="50"/>
  <c r="C10645" i="50"/>
  <c r="B10645" i="50"/>
  <c r="D10644" i="50"/>
  <c r="C10644" i="50"/>
  <c r="B10644" i="50"/>
  <c r="D10643" i="50"/>
  <c r="C10643" i="50"/>
  <c r="B10643" i="50"/>
  <c r="D10642" i="50"/>
  <c r="C10642" i="50"/>
  <c r="B10642" i="50"/>
  <c r="D10641" i="50"/>
  <c r="C10641" i="50"/>
  <c r="B10641" i="50"/>
  <c r="D10640" i="50"/>
  <c r="C10640" i="50"/>
  <c r="B10640" i="50"/>
  <c r="D10639" i="50"/>
  <c r="C10639" i="50"/>
  <c r="B10639" i="50"/>
  <c r="D10638" i="50"/>
  <c r="C10638" i="50"/>
  <c r="B10638" i="50"/>
  <c r="D10637" i="50"/>
  <c r="C10637" i="50"/>
  <c r="B10637" i="50"/>
  <c r="D10636" i="50"/>
  <c r="C10636" i="50"/>
  <c r="B10636" i="50"/>
  <c r="D10635" i="50"/>
  <c r="C10635" i="50"/>
  <c r="B10635" i="50"/>
  <c r="D10634" i="50"/>
  <c r="C10634" i="50"/>
  <c r="B10634" i="50"/>
  <c r="D10633" i="50"/>
  <c r="C10633" i="50"/>
  <c r="B10633" i="50"/>
  <c r="D10632" i="50"/>
  <c r="C10632" i="50"/>
  <c r="B10632" i="50"/>
  <c r="D10631" i="50"/>
  <c r="C10631" i="50"/>
  <c r="B10631" i="50"/>
  <c r="D10630" i="50"/>
  <c r="C10630" i="50"/>
  <c r="B10630" i="50"/>
  <c r="D10629" i="50"/>
  <c r="C10629" i="50"/>
  <c r="B10629" i="50"/>
  <c r="D10628" i="50"/>
  <c r="C10628" i="50"/>
  <c r="B10628" i="50"/>
  <c r="D10627" i="50"/>
  <c r="C10627" i="50"/>
  <c r="B10627" i="50"/>
  <c r="D10626" i="50"/>
  <c r="C10626" i="50"/>
  <c r="B10626" i="50"/>
  <c r="D10625" i="50"/>
  <c r="C10625" i="50"/>
  <c r="B10625" i="50"/>
  <c r="D10624" i="50"/>
  <c r="C10624" i="50"/>
  <c r="B10624" i="50"/>
  <c r="D10623" i="50"/>
  <c r="C10623" i="50"/>
  <c r="B10623" i="50"/>
  <c r="D10622" i="50"/>
  <c r="C10622" i="50"/>
  <c r="B10622" i="50"/>
  <c r="D10621" i="50"/>
  <c r="C10621" i="50"/>
  <c r="B10621" i="50"/>
  <c r="D10620" i="50"/>
  <c r="C10620" i="50"/>
  <c r="B10620" i="50"/>
  <c r="D10619" i="50"/>
  <c r="C10619" i="50"/>
  <c r="B10619" i="50"/>
  <c r="D10618" i="50"/>
  <c r="C10618" i="50"/>
  <c r="B10618" i="50"/>
  <c r="D10617" i="50"/>
  <c r="C10617" i="50"/>
  <c r="B10617" i="50"/>
  <c r="D10616" i="50"/>
  <c r="C10616" i="50"/>
  <c r="B10616" i="50"/>
  <c r="D10615" i="50"/>
  <c r="C10615" i="50"/>
  <c r="B10615" i="50"/>
  <c r="D10614" i="50"/>
  <c r="C10614" i="50"/>
  <c r="B10614" i="50"/>
  <c r="D10613" i="50"/>
  <c r="C10613" i="50"/>
  <c r="B10613" i="50"/>
  <c r="D10612" i="50"/>
  <c r="C10612" i="50"/>
  <c r="B10612" i="50"/>
  <c r="D10611" i="50"/>
  <c r="C10611" i="50"/>
  <c r="B10611" i="50"/>
  <c r="D10610" i="50"/>
  <c r="C10610" i="50"/>
  <c r="B10610" i="50"/>
  <c r="D10609" i="50"/>
  <c r="C10609" i="50"/>
  <c r="B10609" i="50"/>
  <c r="D10608" i="50"/>
  <c r="C10608" i="50"/>
  <c r="B10608" i="50"/>
  <c r="D10607" i="50"/>
  <c r="C10607" i="50"/>
  <c r="B10607" i="50"/>
  <c r="D10606" i="50"/>
  <c r="C10606" i="50"/>
  <c r="B10606" i="50"/>
  <c r="D10605" i="50"/>
  <c r="C10605" i="50"/>
  <c r="B10605" i="50"/>
  <c r="D10604" i="50"/>
  <c r="C10604" i="50"/>
  <c r="B10604" i="50"/>
  <c r="D10603" i="50"/>
  <c r="C10603" i="50"/>
  <c r="B10603" i="50"/>
  <c r="D10602" i="50"/>
  <c r="C10602" i="50"/>
  <c r="B10602" i="50"/>
  <c r="D10601" i="50"/>
  <c r="C10601" i="50"/>
  <c r="B10601" i="50"/>
  <c r="D10600" i="50"/>
  <c r="C10600" i="50"/>
  <c r="B10600" i="50"/>
  <c r="D10599" i="50"/>
  <c r="C10599" i="50"/>
  <c r="B10599" i="50"/>
  <c r="D10598" i="50"/>
  <c r="C10598" i="50"/>
  <c r="B10598" i="50"/>
  <c r="D10597" i="50"/>
  <c r="C10597" i="50"/>
  <c r="B10597" i="50"/>
  <c r="D10596" i="50"/>
  <c r="C10596" i="50"/>
  <c r="B10596" i="50"/>
  <c r="D10595" i="50"/>
  <c r="C10595" i="50"/>
  <c r="B10595" i="50"/>
  <c r="D10594" i="50"/>
  <c r="C10594" i="50"/>
  <c r="B10594" i="50"/>
  <c r="D10593" i="50"/>
  <c r="C10593" i="50"/>
  <c r="B10593" i="50"/>
  <c r="D10592" i="50"/>
  <c r="C10592" i="50"/>
  <c r="B10592" i="50"/>
  <c r="D10591" i="50"/>
  <c r="C10591" i="50"/>
  <c r="B10591" i="50"/>
  <c r="D10590" i="50"/>
  <c r="C10590" i="50"/>
  <c r="B10590" i="50"/>
  <c r="D10589" i="50"/>
  <c r="C10589" i="50"/>
  <c r="B10589" i="50"/>
  <c r="D10588" i="50"/>
  <c r="C10588" i="50"/>
  <c r="B10588" i="50"/>
  <c r="D10587" i="50"/>
  <c r="C10587" i="50"/>
  <c r="B10587" i="50"/>
  <c r="D10586" i="50"/>
  <c r="C10586" i="50"/>
  <c r="B10586" i="50"/>
  <c r="D10585" i="50"/>
  <c r="C10585" i="50"/>
  <c r="B10585" i="50"/>
  <c r="D10584" i="50"/>
  <c r="C10584" i="50"/>
  <c r="B10584" i="50"/>
  <c r="D10583" i="50"/>
  <c r="C10583" i="50"/>
  <c r="B10583" i="50"/>
  <c r="D10582" i="50"/>
  <c r="C10582" i="50"/>
  <c r="B10582" i="50"/>
  <c r="D10581" i="50"/>
  <c r="C10581" i="50"/>
  <c r="B10581" i="50"/>
  <c r="D10580" i="50"/>
  <c r="C10580" i="50"/>
  <c r="B10580" i="50"/>
  <c r="D10579" i="50"/>
  <c r="C10579" i="50"/>
  <c r="B10579" i="50"/>
  <c r="D10578" i="50"/>
  <c r="C10578" i="50"/>
  <c r="B10578" i="50"/>
  <c r="D10577" i="50"/>
  <c r="C10577" i="50"/>
  <c r="B10577" i="50"/>
  <c r="D10576" i="50"/>
  <c r="C10576" i="50"/>
  <c r="B10576" i="50"/>
  <c r="D10575" i="50"/>
  <c r="C10575" i="50"/>
  <c r="B10575" i="50"/>
  <c r="D10574" i="50"/>
  <c r="C10574" i="50"/>
  <c r="B10574" i="50"/>
  <c r="D10573" i="50"/>
  <c r="C10573" i="50"/>
  <c r="B10573" i="50"/>
  <c r="D10572" i="50"/>
  <c r="C10572" i="50"/>
  <c r="B10572" i="50"/>
  <c r="D10571" i="50"/>
  <c r="C10571" i="50"/>
  <c r="B10571" i="50"/>
  <c r="D10570" i="50"/>
  <c r="C10570" i="50"/>
  <c r="B10570" i="50"/>
  <c r="D10569" i="50"/>
  <c r="C10569" i="50"/>
  <c r="B10569" i="50"/>
  <c r="D10568" i="50"/>
  <c r="C10568" i="50"/>
  <c r="B10568" i="50"/>
  <c r="D10567" i="50"/>
  <c r="C10567" i="50"/>
  <c r="B10567" i="50"/>
  <c r="D10566" i="50"/>
  <c r="C10566" i="50"/>
  <c r="B10566" i="50"/>
  <c r="D10565" i="50"/>
  <c r="C10565" i="50"/>
  <c r="B10565" i="50"/>
  <c r="D10564" i="50"/>
  <c r="C10564" i="50"/>
  <c r="B10564" i="50"/>
  <c r="D10563" i="50"/>
  <c r="C10563" i="50"/>
  <c r="B10563" i="50"/>
  <c r="D10562" i="50"/>
  <c r="C10562" i="50"/>
  <c r="B10562" i="50"/>
  <c r="D10561" i="50"/>
  <c r="C10561" i="50"/>
  <c r="B10561" i="50"/>
  <c r="D10560" i="50"/>
  <c r="C10560" i="50"/>
  <c r="B10560" i="50"/>
  <c r="D10559" i="50"/>
  <c r="C10559" i="50"/>
  <c r="B10559" i="50"/>
  <c r="D10558" i="50"/>
  <c r="C10558" i="50"/>
  <c r="B10558" i="50"/>
  <c r="D10557" i="50"/>
  <c r="C10557" i="50"/>
  <c r="B10557" i="50"/>
  <c r="D10556" i="50"/>
  <c r="C10556" i="50"/>
  <c r="B10556" i="50"/>
  <c r="D10555" i="50"/>
  <c r="C10555" i="50"/>
  <c r="B10555" i="50"/>
  <c r="D10554" i="50"/>
  <c r="C10554" i="50"/>
  <c r="B10554" i="50"/>
  <c r="D10553" i="50"/>
  <c r="C10553" i="50"/>
  <c r="B10553" i="50"/>
  <c r="D10552" i="50"/>
  <c r="C10552" i="50"/>
  <c r="B10552" i="50"/>
  <c r="D10551" i="50"/>
  <c r="C10551" i="50"/>
  <c r="B10551" i="50"/>
  <c r="D10550" i="50"/>
  <c r="C10550" i="50"/>
  <c r="B10550" i="50"/>
  <c r="D10549" i="50"/>
  <c r="C10549" i="50"/>
  <c r="B10549" i="50"/>
  <c r="D10548" i="50"/>
  <c r="C10548" i="50"/>
  <c r="B10548" i="50"/>
  <c r="D10547" i="50"/>
  <c r="C10547" i="50"/>
  <c r="B10547" i="50"/>
  <c r="D10546" i="50"/>
  <c r="C10546" i="50"/>
  <c r="B10546" i="50"/>
  <c r="D10545" i="50"/>
  <c r="C10545" i="50"/>
  <c r="B10545" i="50"/>
  <c r="D10544" i="50"/>
  <c r="C10544" i="50"/>
  <c r="B10544" i="50"/>
  <c r="D10543" i="50"/>
  <c r="C10543" i="50"/>
  <c r="B10543" i="50"/>
  <c r="D10542" i="50"/>
  <c r="C10542" i="50"/>
  <c r="B10542" i="50"/>
  <c r="D10541" i="50"/>
  <c r="C10541" i="50"/>
  <c r="B10541" i="50"/>
  <c r="D10540" i="50"/>
  <c r="C10540" i="50"/>
  <c r="B10540" i="50"/>
  <c r="D10539" i="50"/>
  <c r="C10539" i="50"/>
  <c r="B10539" i="50"/>
  <c r="D10538" i="50"/>
  <c r="C10538" i="50"/>
  <c r="B10538" i="50"/>
  <c r="D10537" i="50"/>
  <c r="C10537" i="50"/>
  <c r="B10537" i="50"/>
  <c r="D10536" i="50"/>
  <c r="C10536" i="50"/>
  <c r="B10536" i="50"/>
  <c r="D10535" i="50"/>
  <c r="C10535" i="50"/>
  <c r="B10535" i="50"/>
  <c r="D10534" i="50"/>
  <c r="C10534" i="50"/>
  <c r="B10534" i="50"/>
  <c r="D10533" i="50"/>
  <c r="C10533" i="50"/>
  <c r="B10533" i="50"/>
  <c r="D10532" i="50"/>
  <c r="C10532" i="50"/>
  <c r="B10532" i="50"/>
  <c r="D10531" i="50"/>
  <c r="C10531" i="50"/>
  <c r="B10531" i="50"/>
  <c r="D10530" i="50"/>
  <c r="C10530" i="50"/>
  <c r="B10530" i="50"/>
  <c r="D10529" i="50"/>
  <c r="C10529" i="50"/>
  <c r="B10529" i="50"/>
  <c r="D10528" i="50"/>
  <c r="C10528" i="50"/>
  <c r="B10528" i="50"/>
  <c r="D10527" i="50"/>
  <c r="C10527" i="50"/>
  <c r="B10527" i="50"/>
  <c r="D10526" i="50"/>
  <c r="C10526" i="50"/>
  <c r="B10526" i="50"/>
  <c r="D10525" i="50"/>
  <c r="C10525" i="50"/>
  <c r="B10525" i="50"/>
  <c r="D10524" i="50"/>
  <c r="C10524" i="50"/>
  <c r="B10524" i="50"/>
  <c r="D10523" i="50"/>
  <c r="C10523" i="50"/>
  <c r="B10523" i="50"/>
  <c r="D10522" i="50"/>
  <c r="C10522" i="50"/>
  <c r="B10522" i="50"/>
  <c r="D10521" i="50"/>
  <c r="C10521" i="50"/>
  <c r="B10521" i="50"/>
  <c r="D10520" i="50"/>
  <c r="C10520" i="50"/>
  <c r="B10520" i="50"/>
  <c r="D10519" i="50"/>
  <c r="C10519" i="50"/>
  <c r="B10519" i="50"/>
  <c r="D10518" i="50"/>
  <c r="C10518" i="50"/>
  <c r="B10518" i="50"/>
  <c r="D10517" i="50"/>
  <c r="C10517" i="50"/>
  <c r="B10517" i="50"/>
  <c r="D10516" i="50"/>
  <c r="C10516" i="50"/>
  <c r="B10516" i="50"/>
  <c r="D10515" i="50"/>
  <c r="C10515" i="50"/>
  <c r="B10515" i="50"/>
  <c r="D10514" i="50"/>
  <c r="C10514" i="50"/>
  <c r="B10514" i="50"/>
  <c r="D10513" i="50"/>
  <c r="C10513" i="50"/>
  <c r="B10513" i="50"/>
  <c r="D10512" i="50"/>
  <c r="C10512" i="50"/>
  <c r="B10512" i="50"/>
  <c r="D10511" i="50"/>
  <c r="C10511" i="50"/>
  <c r="B10511" i="50"/>
  <c r="D10510" i="50"/>
  <c r="C10510" i="50"/>
  <c r="B10510" i="50"/>
  <c r="D10509" i="50"/>
  <c r="C10509" i="50"/>
  <c r="B10509" i="50"/>
  <c r="D10508" i="50"/>
  <c r="C10508" i="50"/>
  <c r="B10508" i="50"/>
  <c r="D10507" i="50"/>
  <c r="C10507" i="50"/>
  <c r="B10507" i="50"/>
  <c r="D10506" i="50"/>
  <c r="C10506" i="50"/>
  <c r="B10506" i="50"/>
  <c r="D10505" i="50"/>
  <c r="C10505" i="50"/>
  <c r="B10505" i="50"/>
  <c r="D10504" i="50"/>
  <c r="C10504" i="50"/>
  <c r="B10504" i="50"/>
  <c r="D10503" i="50"/>
  <c r="C10503" i="50"/>
  <c r="B10503" i="50"/>
  <c r="D10502" i="50"/>
  <c r="C10502" i="50"/>
  <c r="B10502" i="50"/>
  <c r="D10501" i="50"/>
  <c r="C10501" i="50"/>
  <c r="B10501" i="50"/>
  <c r="D10500" i="50"/>
  <c r="C10500" i="50"/>
  <c r="B10500" i="50"/>
  <c r="D10499" i="50"/>
  <c r="C10499" i="50"/>
  <c r="B10499" i="50"/>
  <c r="D10498" i="50"/>
  <c r="C10498" i="50"/>
  <c r="B10498" i="50"/>
  <c r="D10497" i="50"/>
  <c r="C10497" i="50"/>
  <c r="B10497" i="50"/>
  <c r="D10496" i="50"/>
  <c r="C10496" i="50"/>
  <c r="B10496" i="50"/>
  <c r="D10495" i="50"/>
  <c r="C10495" i="50"/>
  <c r="B10495" i="50"/>
  <c r="D10494" i="50"/>
  <c r="C10494" i="50"/>
  <c r="B10494" i="50"/>
  <c r="D10493" i="50"/>
  <c r="C10493" i="50"/>
  <c r="B10493" i="50"/>
  <c r="D10492" i="50"/>
  <c r="C10492" i="50"/>
  <c r="B10492" i="50"/>
  <c r="D10491" i="50"/>
  <c r="C10491" i="50"/>
  <c r="B10491" i="50"/>
  <c r="D10490" i="50"/>
  <c r="C10490" i="50"/>
  <c r="B10490" i="50"/>
  <c r="D10489" i="50"/>
  <c r="C10489" i="50"/>
  <c r="B10489" i="50"/>
  <c r="D10488" i="50"/>
  <c r="C10488" i="50"/>
  <c r="B10488" i="50"/>
  <c r="D10487" i="50"/>
  <c r="C10487" i="50"/>
  <c r="B10487" i="50"/>
  <c r="D10486" i="50"/>
  <c r="C10486" i="50"/>
  <c r="B10486" i="50"/>
  <c r="D10485" i="50"/>
  <c r="C10485" i="50"/>
  <c r="B10485" i="50"/>
  <c r="D10484" i="50"/>
  <c r="C10484" i="50"/>
  <c r="B10484" i="50"/>
  <c r="D10483" i="50"/>
  <c r="C10483" i="50"/>
  <c r="B10483" i="50"/>
  <c r="D10482" i="50"/>
  <c r="C10482" i="50"/>
  <c r="B10482" i="50"/>
  <c r="D10481" i="50"/>
  <c r="C10481" i="50"/>
  <c r="B10481" i="50"/>
  <c r="D10480" i="50"/>
  <c r="C10480" i="50"/>
  <c r="B10480" i="50"/>
  <c r="D10479" i="50"/>
  <c r="C10479" i="50"/>
  <c r="B10479" i="50"/>
  <c r="D10478" i="50"/>
  <c r="C10478" i="50"/>
  <c r="B10478" i="50"/>
  <c r="D10477" i="50"/>
  <c r="C10477" i="50"/>
  <c r="B10477" i="50"/>
  <c r="D10476" i="50"/>
  <c r="C10476" i="50"/>
  <c r="B10476" i="50"/>
  <c r="D10475" i="50"/>
  <c r="C10475" i="50"/>
  <c r="B10475" i="50"/>
  <c r="D10474" i="50"/>
  <c r="C10474" i="50"/>
  <c r="B10474" i="50"/>
  <c r="D10473" i="50"/>
  <c r="C10473" i="50"/>
  <c r="B10473" i="50"/>
  <c r="D10472" i="50"/>
  <c r="C10472" i="50"/>
  <c r="B10472" i="50"/>
  <c r="D10471" i="50"/>
  <c r="C10471" i="50"/>
  <c r="B10471" i="50"/>
  <c r="D10470" i="50"/>
  <c r="C10470" i="50"/>
  <c r="B10470" i="50"/>
  <c r="D10469" i="50"/>
  <c r="C10469" i="50"/>
  <c r="B10469" i="50"/>
  <c r="D10468" i="50"/>
  <c r="C10468" i="50"/>
  <c r="B10468" i="50"/>
  <c r="D10467" i="50"/>
  <c r="C10467" i="50"/>
  <c r="B10467" i="50"/>
  <c r="D10466" i="50"/>
  <c r="C10466" i="50"/>
  <c r="B10466" i="50"/>
  <c r="D10465" i="50"/>
  <c r="C10465" i="50"/>
  <c r="B10465" i="50"/>
  <c r="D10464" i="50"/>
  <c r="C10464" i="50"/>
  <c r="B10464" i="50"/>
  <c r="D10463" i="50"/>
  <c r="C10463" i="50"/>
  <c r="B10463" i="50"/>
  <c r="D10462" i="50"/>
  <c r="C10462" i="50"/>
  <c r="B10462" i="50"/>
  <c r="D10461" i="50"/>
  <c r="C10461" i="50"/>
  <c r="B10461" i="50"/>
  <c r="D10460" i="50"/>
  <c r="C10460" i="50"/>
  <c r="B10460" i="50"/>
  <c r="D10459" i="50"/>
  <c r="C10459" i="50"/>
  <c r="B10459" i="50"/>
  <c r="D10458" i="50"/>
  <c r="C10458" i="50"/>
  <c r="B10458" i="50"/>
  <c r="D10457" i="50"/>
  <c r="C10457" i="50"/>
  <c r="B10457" i="50"/>
  <c r="D10456" i="50"/>
  <c r="C10456" i="50"/>
  <c r="B10456" i="50"/>
  <c r="D10455" i="50"/>
  <c r="C10455" i="50"/>
  <c r="B10455" i="50"/>
  <c r="D10454" i="50"/>
  <c r="C10454" i="50"/>
  <c r="B10454" i="50"/>
  <c r="D10453" i="50"/>
  <c r="C10453" i="50"/>
  <c r="B10453" i="50"/>
  <c r="D10452" i="50"/>
  <c r="C10452" i="50"/>
  <c r="B10452" i="50"/>
  <c r="D10451" i="50"/>
  <c r="C10451" i="50"/>
  <c r="B10451" i="50"/>
  <c r="D10450" i="50"/>
  <c r="C10450" i="50"/>
  <c r="B10450" i="50"/>
  <c r="D10449" i="50"/>
  <c r="C10449" i="50"/>
  <c r="B10449" i="50"/>
  <c r="D10448" i="50"/>
  <c r="C10448" i="50"/>
  <c r="B10448" i="50"/>
  <c r="D10447" i="50"/>
  <c r="C10447" i="50"/>
  <c r="B10447" i="50"/>
  <c r="D10446" i="50"/>
  <c r="C10446" i="50"/>
  <c r="B10446" i="50"/>
  <c r="D10445" i="50"/>
  <c r="C10445" i="50"/>
  <c r="B10445" i="50"/>
  <c r="D10444" i="50"/>
  <c r="C10444" i="50"/>
  <c r="B10444" i="50"/>
  <c r="D10443" i="50"/>
  <c r="C10443" i="50"/>
  <c r="B10443" i="50"/>
  <c r="D10442" i="50"/>
  <c r="C10442" i="50"/>
  <c r="B10442" i="50"/>
  <c r="D10441" i="50"/>
  <c r="C10441" i="50"/>
  <c r="B10441" i="50"/>
  <c r="D10440" i="50"/>
  <c r="C10440" i="50"/>
  <c r="B10440" i="50"/>
  <c r="D10439" i="50"/>
  <c r="C10439" i="50"/>
  <c r="B10439" i="50"/>
  <c r="D10438" i="50"/>
  <c r="C10438" i="50"/>
  <c r="B10438" i="50"/>
  <c r="D10437" i="50"/>
  <c r="C10437" i="50"/>
  <c r="B10437" i="50"/>
  <c r="D10436" i="50"/>
  <c r="C10436" i="50"/>
  <c r="B10436" i="50"/>
  <c r="D10435" i="50"/>
  <c r="C10435" i="50"/>
  <c r="B10435" i="50"/>
  <c r="D10434" i="50"/>
  <c r="C10434" i="50"/>
  <c r="B10434" i="50"/>
  <c r="D10433" i="50"/>
  <c r="C10433" i="50"/>
  <c r="B10433" i="50"/>
  <c r="D10432" i="50"/>
  <c r="C10432" i="50"/>
  <c r="B10432" i="50"/>
  <c r="D10431" i="50"/>
  <c r="C10431" i="50"/>
  <c r="B10431" i="50"/>
  <c r="D10430" i="50"/>
  <c r="C10430" i="50"/>
  <c r="B10430" i="50"/>
  <c r="D10429" i="50"/>
  <c r="C10429" i="50"/>
  <c r="B10429" i="50"/>
  <c r="D10428" i="50"/>
  <c r="C10428" i="50"/>
  <c r="B10428" i="50"/>
  <c r="D10427" i="50"/>
  <c r="C10427" i="50"/>
  <c r="B10427" i="50"/>
  <c r="D10426" i="50"/>
  <c r="C10426" i="50"/>
  <c r="B10426" i="50"/>
  <c r="D10425" i="50"/>
  <c r="C10425" i="50"/>
  <c r="B10425" i="50"/>
  <c r="D10424" i="50"/>
  <c r="C10424" i="50"/>
  <c r="B10424" i="50"/>
  <c r="D10423" i="50"/>
  <c r="C10423" i="50"/>
  <c r="B10423" i="50"/>
  <c r="D10422" i="50"/>
  <c r="C10422" i="50"/>
  <c r="B10422" i="50"/>
  <c r="D10421" i="50"/>
  <c r="C10421" i="50"/>
  <c r="B10421" i="50"/>
  <c r="D10420" i="50"/>
  <c r="C10420" i="50"/>
  <c r="B10420" i="50"/>
  <c r="D10419" i="50"/>
  <c r="C10419" i="50"/>
  <c r="B10419" i="50"/>
  <c r="D10418" i="50"/>
  <c r="C10418" i="50"/>
  <c r="B10418" i="50"/>
  <c r="D10417" i="50"/>
  <c r="C10417" i="50"/>
  <c r="B10417" i="50"/>
  <c r="D10416" i="50"/>
  <c r="C10416" i="50"/>
  <c r="B10416" i="50"/>
  <c r="D10415" i="50"/>
  <c r="C10415" i="50"/>
  <c r="B10415" i="50"/>
  <c r="D10414" i="50"/>
  <c r="C10414" i="50"/>
  <c r="B10414" i="50"/>
  <c r="D10413" i="50"/>
  <c r="C10413" i="50"/>
  <c r="B10413" i="50"/>
  <c r="D10412" i="50"/>
  <c r="C10412" i="50"/>
  <c r="B10412" i="50"/>
  <c r="D10411" i="50"/>
  <c r="C10411" i="50"/>
  <c r="B10411" i="50"/>
  <c r="D10410" i="50"/>
  <c r="C10410" i="50"/>
  <c r="B10410" i="50"/>
  <c r="D10409" i="50"/>
  <c r="C10409" i="50"/>
  <c r="B10409" i="50"/>
  <c r="D10408" i="50"/>
  <c r="C10408" i="50"/>
  <c r="B10408" i="50"/>
  <c r="D10407" i="50"/>
  <c r="C10407" i="50"/>
  <c r="B10407" i="50"/>
  <c r="D10406" i="50"/>
  <c r="C10406" i="50"/>
  <c r="B10406" i="50"/>
  <c r="D10405" i="50"/>
  <c r="C10405" i="50"/>
  <c r="B10405" i="50"/>
  <c r="D10404" i="50"/>
  <c r="C10404" i="50"/>
  <c r="B10404" i="50"/>
  <c r="D10403" i="50"/>
  <c r="C10403" i="50"/>
  <c r="B10403" i="50"/>
  <c r="D10402" i="50"/>
  <c r="C10402" i="50"/>
  <c r="B10402" i="50"/>
  <c r="D10401" i="50"/>
  <c r="C10401" i="50"/>
  <c r="B10401" i="50"/>
  <c r="D10400" i="50"/>
  <c r="C10400" i="50"/>
  <c r="B10400" i="50"/>
  <c r="D10399" i="50"/>
  <c r="C10399" i="50"/>
  <c r="B10399" i="50"/>
  <c r="D10398" i="50"/>
  <c r="C10398" i="50"/>
  <c r="B10398" i="50"/>
  <c r="D10397" i="50"/>
  <c r="C10397" i="50"/>
  <c r="B10397" i="50"/>
  <c r="D10396" i="50"/>
  <c r="C10396" i="50"/>
  <c r="B10396" i="50"/>
  <c r="D10395" i="50"/>
  <c r="C10395" i="50"/>
  <c r="B10395" i="50"/>
  <c r="D10394" i="50"/>
  <c r="C10394" i="50"/>
  <c r="B10394" i="50"/>
  <c r="D10393" i="50"/>
  <c r="C10393" i="50"/>
  <c r="B10393" i="50"/>
  <c r="D10392" i="50"/>
  <c r="C10392" i="50"/>
  <c r="B10392" i="50"/>
  <c r="D10391" i="50"/>
  <c r="C10391" i="50"/>
  <c r="B10391" i="50"/>
  <c r="D10390" i="50"/>
  <c r="C10390" i="50"/>
  <c r="B10390" i="50"/>
  <c r="D10389" i="50"/>
  <c r="C10389" i="50"/>
  <c r="B10389" i="50"/>
  <c r="D10388" i="50"/>
  <c r="C10388" i="50"/>
  <c r="B10388" i="50"/>
  <c r="D10387" i="50"/>
  <c r="C10387" i="50"/>
  <c r="B10387" i="50"/>
  <c r="D10386" i="50"/>
  <c r="C10386" i="50"/>
  <c r="B10386" i="50"/>
  <c r="D10385" i="50"/>
  <c r="C10385" i="50"/>
  <c r="B10385" i="50"/>
  <c r="D10384" i="50"/>
  <c r="C10384" i="50"/>
  <c r="B10384" i="50"/>
  <c r="D10383" i="50"/>
  <c r="C10383" i="50"/>
  <c r="B10383" i="50"/>
  <c r="D10382" i="50"/>
  <c r="C10382" i="50"/>
  <c r="B10382" i="50"/>
  <c r="D10381" i="50"/>
  <c r="C10381" i="50"/>
  <c r="B10381" i="50"/>
  <c r="D10380" i="50"/>
  <c r="C10380" i="50"/>
  <c r="B10380" i="50"/>
  <c r="D10379" i="50"/>
  <c r="C10379" i="50"/>
  <c r="B10379" i="50"/>
  <c r="D10378" i="50"/>
  <c r="C10378" i="50"/>
  <c r="B10378" i="50"/>
  <c r="D10377" i="50"/>
  <c r="C10377" i="50"/>
  <c r="B10377" i="50"/>
  <c r="D10376" i="50"/>
  <c r="C10376" i="50"/>
  <c r="B10376" i="50"/>
  <c r="D10375" i="50"/>
  <c r="C10375" i="50"/>
  <c r="B10375" i="50"/>
  <c r="D10374" i="50"/>
  <c r="C10374" i="50"/>
  <c r="B10374" i="50"/>
  <c r="D10373" i="50"/>
  <c r="C10373" i="50"/>
  <c r="B10373" i="50"/>
  <c r="D10372" i="50"/>
  <c r="C10372" i="50"/>
  <c r="B10372" i="50"/>
  <c r="D10371" i="50"/>
  <c r="C10371" i="50"/>
  <c r="B10371" i="50"/>
  <c r="D10370" i="50"/>
  <c r="C10370" i="50"/>
  <c r="B10370" i="50"/>
  <c r="D10369" i="50"/>
  <c r="C10369" i="50"/>
  <c r="B10369" i="50"/>
  <c r="D10368" i="50"/>
  <c r="C10368" i="50"/>
  <c r="B10368" i="50"/>
  <c r="D10367" i="50"/>
  <c r="C10367" i="50"/>
  <c r="B10367" i="50"/>
  <c r="D10366" i="50"/>
  <c r="C10366" i="50"/>
  <c r="B10366" i="50"/>
  <c r="D10365" i="50"/>
  <c r="C10365" i="50"/>
  <c r="B10365" i="50"/>
  <c r="D10364" i="50"/>
  <c r="C10364" i="50"/>
  <c r="B10364" i="50"/>
  <c r="D10363" i="50"/>
  <c r="C10363" i="50"/>
  <c r="B10363" i="50"/>
  <c r="D10362" i="50"/>
  <c r="C10362" i="50"/>
  <c r="B10362" i="50"/>
  <c r="D10361" i="50"/>
  <c r="C10361" i="50"/>
  <c r="B10361" i="50"/>
  <c r="D10360" i="50"/>
  <c r="C10360" i="50"/>
  <c r="B10360" i="50"/>
  <c r="D10359" i="50"/>
  <c r="C10359" i="50"/>
  <c r="B10359" i="50"/>
  <c r="D10358" i="50"/>
  <c r="C10358" i="50"/>
  <c r="B10358" i="50"/>
  <c r="D10357" i="50"/>
  <c r="C10357" i="50"/>
  <c r="B10357" i="50"/>
  <c r="D10356" i="50"/>
  <c r="C10356" i="50"/>
  <c r="B10356" i="50"/>
  <c r="D10355" i="50"/>
  <c r="C10355" i="50"/>
  <c r="B10355" i="50"/>
  <c r="D10354" i="50"/>
  <c r="C10354" i="50"/>
  <c r="B10354" i="50"/>
  <c r="D10353" i="50"/>
  <c r="C10353" i="50"/>
  <c r="B10353" i="50"/>
  <c r="D10352" i="50"/>
  <c r="C10352" i="50"/>
  <c r="B10352" i="50"/>
  <c r="D10351" i="50"/>
  <c r="C10351" i="50"/>
  <c r="B10351" i="50"/>
  <c r="D10350" i="50"/>
  <c r="C10350" i="50"/>
  <c r="B10350" i="50"/>
  <c r="D10349" i="50"/>
  <c r="C10349" i="50"/>
  <c r="B10349" i="50"/>
  <c r="D10348" i="50"/>
  <c r="C10348" i="50"/>
  <c r="B10348" i="50"/>
  <c r="D10347" i="50"/>
  <c r="C10347" i="50"/>
  <c r="B10347" i="50"/>
  <c r="D10346" i="50"/>
  <c r="C10346" i="50"/>
  <c r="B10346" i="50"/>
  <c r="D10345" i="50"/>
  <c r="C10345" i="50"/>
  <c r="B10345" i="50"/>
  <c r="D10344" i="50"/>
  <c r="C10344" i="50"/>
  <c r="B10344" i="50"/>
  <c r="D10343" i="50"/>
  <c r="C10343" i="50"/>
  <c r="B10343" i="50"/>
  <c r="D10342" i="50"/>
  <c r="C10342" i="50"/>
  <c r="B10342" i="50"/>
  <c r="D10341" i="50"/>
  <c r="C10341" i="50"/>
  <c r="B10341" i="50"/>
  <c r="D10340" i="50"/>
  <c r="C10340" i="50"/>
  <c r="B10340" i="50"/>
  <c r="D10339" i="50"/>
  <c r="C10339" i="50"/>
  <c r="B10339" i="50"/>
  <c r="D10338" i="50"/>
  <c r="C10338" i="50"/>
  <c r="B10338" i="50"/>
  <c r="D10337" i="50"/>
  <c r="C10337" i="50"/>
  <c r="B10337" i="50"/>
  <c r="D10336" i="50"/>
  <c r="C10336" i="50"/>
  <c r="B10336" i="50"/>
  <c r="D10335" i="50"/>
  <c r="C10335" i="50"/>
  <c r="B10335" i="50"/>
  <c r="D10334" i="50"/>
  <c r="C10334" i="50"/>
  <c r="B10334" i="50"/>
  <c r="D10333" i="50"/>
  <c r="C10333" i="50"/>
  <c r="B10333" i="50"/>
  <c r="D10332" i="50"/>
  <c r="C10332" i="50"/>
  <c r="B10332" i="50"/>
  <c r="D10331" i="50"/>
  <c r="C10331" i="50"/>
  <c r="B10331" i="50"/>
  <c r="D10330" i="50"/>
  <c r="C10330" i="50"/>
  <c r="B10330" i="50"/>
  <c r="D10329" i="50"/>
  <c r="C10329" i="50"/>
  <c r="B10329" i="50"/>
  <c r="D10328" i="50"/>
  <c r="C10328" i="50"/>
  <c r="B10328" i="50"/>
  <c r="D10327" i="50"/>
  <c r="C10327" i="50"/>
  <c r="B10327" i="50"/>
  <c r="D10326" i="50"/>
  <c r="C10326" i="50"/>
  <c r="B10326" i="50"/>
  <c r="D10325" i="50"/>
  <c r="C10325" i="50"/>
  <c r="B10325" i="50"/>
  <c r="D10324" i="50"/>
  <c r="C10324" i="50"/>
  <c r="B10324" i="50"/>
  <c r="D10323" i="50"/>
  <c r="C10323" i="50"/>
  <c r="B10323" i="50"/>
  <c r="D10322" i="50"/>
  <c r="C10322" i="50"/>
  <c r="B10322" i="50"/>
  <c r="D10321" i="50"/>
  <c r="C10321" i="50"/>
  <c r="B10321" i="50"/>
  <c r="D10320" i="50"/>
  <c r="C10320" i="50"/>
  <c r="B10320" i="50"/>
  <c r="D10319" i="50"/>
  <c r="C10319" i="50"/>
  <c r="B10319" i="50"/>
  <c r="D10318" i="50"/>
  <c r="C10318" i="50"/>
  <c r="B10318" i="50"/>
  <c r="D10317" i="50"/>
  <c r="C10317" i="50"/>
  <c r="B10317" i="50"/>
  <c r="D10316" i="50"/>
  <c r="C10316" i="50"/>
  <c r="B10316" i="50"/>
  <c r="D10315" i="50"/>
  <c r="C10315" i="50"/>
  <c r="B10315" i="50"/>
  <c r="D10314" i="50"/>
  <c r="C10314" i="50"/>
  <c r="B10314" i="50"/>
  <c r="D10313" i="50"/>
  <c r="C10313" i="50"/>
  <c r="B10313" i="50"/>
  <c r="D10312" i="50"/>
  <c r="C10312" i="50"/>
  <c r="B10312" i="50"/>
  <c r="D10311" i="50"/>
  <c r="C10311" i="50"/>
  <c r="B10311" i="50"/>
  <c r="D10310" i="50"/>
  <c r="C10310" i="50"/>
  <c r="B10310" i="50"/>
  <c r="D10309" i="50"/>
  <c r="C10309" i="50"/>
  <c r="B10309" i="50"/>
  <c r="D10308" i="50"/>
  <c r="C10308" i="50"/>
  <c r="B10308" i="50"/>
  <c r="D10307" i="50"/>
  <c r="C10307" i="50"/>
  <c r="B10307" i="50"/>
  <c r="D10306" i="50"/>
  <c r="C10306" i="50"/>
  <c r="B10306" i="50"/>
  <c r="D10305" i="50"/>
  <c r="C10305" i="50"/>
  <c r="B10305" i="50"/>
  <c r="D10304" i="50"/>
  <c r="C10304" i="50"/>
  <c r="B10304" i="50"/>
  <c r="D10303" i="50"/>
  <c r="C10303" i="50"/>
  <c r="B10303" i="50"/>
  <c r="D10302" i="50"/>
  <c r="C10302" i="50"/>
  <c r="B10302" i="50"/>
  <c r="D10301" i="50"/>
  <c r="C10301" i="50"/>
  <c r="B10301" i="50"/>
  <c r="D10300" i="50"/>
  <c r="C10300" i="50"/>
  <c r="B10300" i="50"/>
  <c r="D10299" i="50"/>
  <c r="C10299" i="50"/>
  <c r="B10299" i="50"/>
  <c r="D10298" i="50"/>
  <c r="C10298" i="50"/>
  <c r="B10298" i="50"/>
  <c r="D10297" i="50"/>
  <c r="C10297" i="50"/>
  <c r="B10297" i="50"/>
  <c r="D10296" i="50"/>
  <c r="C10296" i="50"/>
  <c r="B10296" i="50"/>
  <c r="D10295" i="50"/>
  <c r="C10295" i="50"/>
  <c r="B10295" i="50"/>
  <c r="D10294" i="50"/>
  <c r="C10294" i="50"/>
  <c r="B10294" i="50"/>
  <c r="D10293" i="50"/>
  <c r="C10293" i="50"/>
  <c r="B10293" i="50"/>
  <c r="D10292" i="50"/>
  <c r="C10292" i="50"/>
  <c r="B10292" i="50"/>
  <c r="D10291" i="50"/>
  <c r="C10291" i="50"/>
  <c r="B10291" i="50"/>
  <c r="D10290" i="50"/>
  <c r="C10290" i="50"/>
  <c r="B10290" i="50"/>
  <c r="D10289" i="50"/>
  <c r="C10289" i="50"/>
  <c r="B10289" i="50"/>
  <c r="D10288" i="50"/>
  <c r="C10288" i="50"/>
  <c r="B10288" i="50"/>
  <c r="D10287" i="50"/>
  <c r="C10287" i="50"/>
  <c r="B10287" i="50"/>
  <c r="D10286" i="50"/>
  <c r="C10286" i="50"/>
  <c r="B10286" i="50"/>
  <c r="D10285" i="50"/>
  <c r="C10285" i="50"/>
  <c r="B10285" i="50"/>
  <c r="D10284" i="50"/>
  <c r="C10284" i="50"/>
  <c r="B10284" i="50"/>
  <c r="D10283" i="50"/>
  <c r="C10283" i="50"/>
  <c r="B10283" i="50"/>
  <c r="D10282" i="50"/>
  <c r="C10282" i="50"/>
  <c r="B10282" i="50"/>
  <c r="D10281" i="50"/>
  <c r="C10281" i="50"/>
  <c r="B10281" i="50"/>
  <c r="D10280" i="50"/>
  <c r="C10280" i="50"/>
  <c r="B10280" i="50"/>
  <c r="D10279" i="50"/>
  <c r="C10279" i="50"/>
  <c r="B10279" i="50"/>
  <c r="D10278" i="50"/>
  <c r="C10278" i="50"/>
  <c r="B10278" i="50"/>
  <c r="D10277" i="50"/>
  <c r="C10277" i="50"/>
  <c r="B10277" i="50"/>
  <c r="D10276" i="50"/>
  <c r="C10276" i="50"/>
  <c r="B10276" i="50"/>
  <c r="D10275" i="50"/>
  <c r="C10275" i="50"/>
  <c r="B10275" i="50"/>
  <c r="D10274" i="50"/>
  <c r="C10274" i="50"/>
  <c r="B10274" i="50"/>
  <c r="D10273" i="50"/>
  <c r="C10273" i="50"/>
  <c r="B10273" i="50"/>
  <c r="D10272" i="50"/>
  <c r="C10272" i="50"/>
  <c r="B10272" i="50"/>
  <c r="D10271" i="50"/>
  <c r="C10271" i="50"/>
  <c r="B10271" i="50"/>
  <c r="D10270" i="50"/>
  <c r="C10270" i="50"/>
  <c r="B10270" i="50"/>
  <c r="D10269" i="50"/>
  <c r="C10269" i="50"/>
  <c r="B10269" i="50"/>
  <c r="D10268" i="50"/>
  <c r="C10268" i="50"/>
  <c r="B10268" i="50"/>
  <c r="D10267" i="50"/>
  <c r="C10267" i="50"/>
  <c r="B10267" i="50"/>
  <c r="D10266" i="50"/>
  <c r="C10266" i="50"/>
  <c r="B10266" i="50"/>
  <c r="D10265" i="50"/>
  <c r="C10265" i="50"/>
  <c r="B10265" i="50"/>
  <c r="D10264" i="50"/>
  <c r="C10264" i="50"/>
  <c r="B10264" i="50"/>
  <c r="D10263" i="50"/>
  <c r="C10263" i="50"/>
  <c r="B10263" i="50"/>
  <c r="D10262" i="50"/>
  <c r="C10262" i="50"/>
  <c r="B10262" i="50"/>
  <c r="D10261" i="50"/>
  <c r="C10261" i="50"/>
  <c r="B10261" i="50"/>
  <c r="D10260" i="50"/>
  <c r="C10260" i="50"/>
  <c r="B10260" i="50"/>
  <c r="D10259" i="50"/>
  <c r="C10259" i="50"/>
  <c r="B10259" i="50"/>
  <c r="D10258" i="50"/>
  <c r="C10258" i="50"/>
  <c r="B10258" i="50"/>
  <c r="D10257" i="50"/>
  <c r="C10257" i="50"/>
  <c r="B10257" i="50"/>
  <c r="D10256" i="50"/>
  <c r="C10256" i="50"/>
  <c r="B10256" i="50"/>
  <c r="D10255" i="50"/>
  <c r="C10255" i="50"/>
  <c r="B10255" i="50"/>
  <c r="D10254" i="50"/>
  <c r="C10254" i="50"/>
  <c r="B10254" i="50"/>
  <c r="D10253" i="50"/>
  <c r="C10253" i="50"/>
  <c r="B10253" i="50"/>
  <c r="D10252" i="50"/>
  <c r="C10252" i="50"/>
  <c r="B10252" i="50"/>
  <c r="D10251" i="50"/>
  <c r="C10251" i="50"/>
  <c r="B10251" i="50"/>
  <c r="D10250" i="50"/>
  <c r="C10250" i="50"/>
  <c r="B10250" i="50"/>
  <c r="D10249" i="50"/>
  <c r="C10249" i="50"/>
  <c r="B10249" i="50"/>
  <c r="D10248" i="50"/>
  <c r="C10248" i="50"/>
  <c r="B10248" i="50"/>
  <c r="D10247" i="50"/>
  <c r="C10247" i="50"/>
  <c r="B10247" i="50"/>
  <c r="D10246" i="50"/>
  <c r="C10246" i="50"/>
  <c r="B10246" i="50"/>
  <c r="D10245" i="50"/>
  <c r="C10245" i="50"/>
  <c r="B10245" i="50"/>
  <c r="D10244" i="50"/>
  <c r="C10244" i="50"/>
  <c r="B10244" i="50"/>
  <c r="D10243" i="50"/>
  <c r="C10243" i="50"/>
  <c r="B10243" i="50"/>
  <c r="D10242" i="50"/>
  <c r="C10242" i="50"/>
  <c r="B10242" i="50"/>
  <c r="D10241" i="50"/>
  <c r="C10241" i="50"/>
  <c r="B10241" i="50"/>
  <c r="D10240" i="50"/>
  <c r="C10240" i="50"/>
  <c r="B10240" i="50"/>
  <c r="D10239" i="50"/>
  <c r="C10239" i="50"/>
  <c r="B10239" i="50"/>
  <c r="D10238" i="50"/>
  <c r="C10238" i="50"/>
  <c r="B10238" i="50"/>
  <c r="D10237" i="50"/>
  <c r="C10237" i="50"/>
  <c r="B10237" i="50"/>
  <c r="D10236" i="50"/>
  <c r="C10236" i="50"/>
  <c r="B10236" i="50"/>
  <c r="D10235" i="50"/>
  <c r="C10235" i="50"/>
  <c r="B10235" i="50"/>
  <c r="D10234" i="50"/>
  <c r="C10234" i="50"/>
  <c r="B10234" i="50"/>
  <c r="D10233" i="50"/>
  <c r="C10233" i="50"/>
  <c r="B10233" i="50"/>
  <c r="D10232" i="50"/>
  <c r="C10232" i="50"/>
  <c r="B10232" i="50"/>
  <c r="D10231" i="50"/>
  <c r="C10231" i="50"/>
  <c r="B10231" i="50"/>
  <c r="D10230" i="50"/>
  <c r="C10230" i="50"/>
  <c r="B10230" i="50"/>
  <c r="D10229" i="50"/>
  <c r="C10229" i="50"/>
  <c r="B10229" i="50"/>
  <c r="D10228" i="50"/>
  <c r="C10228" i="50"/>
  <c r="B10228" i="50"/>
  <c r="D10227" i="50"/>
  <c r="C10227" i="50"/>
  <c r="B10227" i="50"/>
  <c r="D10226" i="50"/>
  <c r="C10226" i="50"/>
  <c r="B10226" i="50"/>
  <c r="D10225" i="50"/>
  <c r="C10225" i="50"/>
  <c r="B10225" i="50"/>
  <c r="D10224" i="50"/>
  <c r="C10224" i="50"/>
  <c r="B10224" i="50"/>
  <c r="D10223" i="50"/>
  <c r="C10223" i="50"/>
  <c r="B10223" i="50"/>
  <c r="D10222" i="50"/>
  <c r="C10222" i="50"/>
  <c r="B10222" i="50"/>
  <c r="D10221" i="50"/>
  <c r="C10221" i="50"/>
  <c r="B10221" i="50"/>
  <c r="D10220" i="50"/>
  <c r="C10220" i="50"/>
  <c r="B10220" i="50"/>
  <c r="D10219" i="50"/>
  <c r="C10219" i="50"/>
  <c r="B10219" i="50"/>
  <c r="D10218" i="50"/>
  <c r="C10218" i="50"/>
  <c r="B10218" i="50"/>
  <c r="D10217" i="50"/>
  <c r="C10217" i="50"/>
  <c r="B10217" i="50"/>
  <c r="D10216" i="50"/>
  <c r="C10216" i="50"/>
  <c r="B10216" i="50"/>
  <c r="D10215" i="50"/>
  <c r="C10215" i="50"/>
  <c r="B10215" i="50"/>
  <c r="D10214" i="50"/>
  <c r="C10214" i="50"/>
  <c r="B10214" i="50"/>
  <c r="D10213" i="50"/>
  <c r="C10213" i="50"/>
  <c r="B10213" i="50"/>
  <c r="D10212" i="50"/>
  <c r="C10212" i="50"/>
  <c r="B10212" i="50"/>
  <c r="D10211" i="50"/>
  <c r="C10211" i="50"/>
  <c r="B10211" i="50"/>
  <c r="D10210" i="50"/>
  <c r="C10210" i="50"/>
  <c r="B10210" i="50"/>
  <c r="D10209" i="50"/>
  <c r="C10209" i="50"/>
  <c r="B10209" i="50"/>
  <c r="D10208" i="50"/>
  <c r="C10208" i="50"/>
  <c r="B10208" i="50"/>
  <c r="D10207" i="50"/>
  <c r="C10207" i="50"/>
  <c r="B10207" i="50"/>
  <c r="D10206" i="50"/>
  <c r="C10206" i="50"/>
  <c r="B10206" i="50"/>
  <c r="D10205" i="50"/>
  <c r="C10205" i="50"/>
  <c r="B10205" i="50"/>
  <c r="D10204" i="50"/>
  <c r="C10204" i="50"/>
  <c r="B10204" i="50"/>
  <c r="D10203" i="50"/>
  <c r="C10203" i="50"/>
  <c r="B10203" i="50"/>
  <c r="D10202" i="50"/>
  <c r="C10202" i="50"/>
  <c r="B10202" i="50"/>
  <c r="D10201" i="50"/>
  <c r="C10201" i="50"/>
  <c r="B10201" i="50"/>
  <c r="D10200" i="50"/>
  <c r="C10200" i="50"/>
  <c r="B10200" i="50"/>
  <c r="D10199" i="50"/>
  <c r="C10199" i="50"/>
  <c r="B10199" i="50"/>
  <c r="D10198" i="50"/>
  <c r="C10198" i="50"/>
  <c r="B10198" i="50"/>
  <c r="D10197" i="50"/>
  <c r="C10197" i="50"/>
  <c r="B10197" i="50"/>
  <c r="D10196" i="50"/>
  <c r="C10196" i="50"/>
  <c r="B10196" i="50"/>
  <c r="D10195" i="50"/>
  <c r="C10195" i="50"/>
  <c r="B10195" i="50"/>
  <c r="D10194" i="50"/>
  <c r="C10194" i="50"/>
  <c r="B10194" i="50"/>
  <c r="D10193" i="50"/>
  <c r="C10193" i="50"/>
  <c r="B10193" i="50"/>
  <c r="D10192" i="50"/>
  <c r="C10192" i="50"/>
  <c r="B10192" i="50"/>
  <c r="D10191" i="50"/>
  <c r="C10191" i="50"/>
  <c r="B10191" i="50"/>
  <c r="D10190" i="50"/>
  <c r="C10190" i="50"/>
  <c r="B10190" i="50"/>
  <c r="D10189" i="50"/>
  <c r="C10189" i="50"/>
  <c r="B10189" i="50"/>
  <c r="D10188" i="50"/>
  <c r="C10188" i="50"/>
  <c r="B10188" i="50"/>
  <c r="D10187" i="50"/>
  <c r="C10187" i="50"/>
  <c r="B10187" i="50"/>
  <c r="D10186" i="50"/>
  <c r="C10186" i="50"/>
  <c r="B10186" i="50"/>
  <c r="D10185" i="50"/>
  <c r="C10185" i="50"/>
  <c r="B10185" i="50"/>
  <c r="D10184" i="50"/>
  <c r="C10184" i="50"/>
  <c r="B10184" i="50"/>
  <c r="D10183" i="50"/>
  <c r="C10183" i="50"/>
  <c r="B10183" i="50"/>
  <c r="D10182" i="50"/>
  <c r="C10182" i="50"/>
  <c r="B10182" i="50"/>
  <c r="D10181" i="50"/>
  <c r="C10181" i="50"/>
  <c r="B10181" i="50"/>
  <c r="D10180" i="50"/>
  <c r="C10180" i="50"/>
  <c r="B10180" i="50"/>
  <c r="D10179" i="50"/>
  <c r="C10179" i="50"/>
  <c r="B10179" i="50"/>
  <c r="D10178" i="50"/>
  <c r="C10178" i="50"/>
  <c r="B10178" i="50"/>
  <c r="D10177" i="50"/>
  <c r="C10177" i="50"/>
  <c r="B10177" i="50"/>
  <c r="D10176" i="50"/>
  <c r="C10176" i="50"/>
  <c r="B10176" i="50"/>
  <c r="D10175" i="50"/>
  <c r="C10175" i="50"/>
  <c r="B10175" i="50"/>
  <c r="D10174" i="50"/>
  <c r="C10174" i="50"/>
  <c r="B10174" i="50"/>
  <c r="D10173" i="50"/>
  <c r="C10173" i="50"/>
  <c r="B10173" i="50"/>
  <c r="D10172" i="50"/>
  <c r="C10172" i="50"/>
  <c r="B10172" i="50"/>
  <c r="D10171" i="50"/>
  <c r="C10171" i="50"/>
  <c r="B10171" i="50"/>
  <c r="D10170" i="50"/>
  <c r="C10170" i="50"/>
  <c r="B10170" i="50"/>
  <c r="D10169" i="50"/>
  <c r="C10169" i="50"/>
  <c r="B10169" i="50"/>
  <c r="D10168" i="50"/>
  <c r="C10168" i="50"/>
  <c r="B10168" i="50"/>
  <c r="D10167" i="50"/>
  <c r="C10167" i="50"/>
  <c r="B10167" i="50"/>
  <c r="D10166" i="50"/>
  <c r="C10166" i="50"/>
  <c r="B10166" i="50"/>
  <c r="D10165" i="50"/>
  <c r="C10165" i="50"/>
  <c r="B10165" i="50"/>
  <c r="D10164" i="50"/>
  <c r="C10164" i="50"/>
  <c r="B10164" i="50"/>
  <c r="D10163" i="50"/>
  <c r="C10163" i="50"/>
  <c r="B10163" i="50"/>
  <c r="D10162" i="50"/>
  <c r="C10162" i="50"/>
  <c r="B10162" i="50"/>
  <c r="D10161" i="50"/>
  <c r="C10161" i="50"/>
  <c r="B10161" i="50"/>
  <c r="D10160" i="50"/>
  <c r="C10160" i="50"/>
  <c r="B10160" i="50"/>
  <c r="D10159" i="50"/>
  <c r="C10159" i="50"/>
  <c r="B10159" i="50"/>
  <c r="D10158" i="50"/>
  <c r="C10158" i="50"/>
  <c r="B10158" i="50"/>
  <c r="D10157" i="50"/>
  <c r="C10157" i="50"/>
  <c r="B10157" i="50"/>
  <c r="D10156" i="50"/>
  <c r="C10156" i="50"/>
  <c r="B10156" i="50"/>
  <c r="D10155" i="50"/>
  <c r="C10155" i="50"/>
  <c r="B10155" i="50"/>
  <c r="D10154" i="50"/>
  <c r="C10154" i="50"/>
  <c r="B10154" i="50"/>
  <c r="D10153" i="50"/>
  <c r="C10153" i="50"/>
  <c r="B10153" i="50"/>
  <c r="D10152" i="50"/>
  <c r="C10152" i="50"/>
  <c r="B10152" i="50"/>
  <c r="D10151" i="50"/>
  <c r="C10151" i="50"/>
  <c r="B10151" i="50"/>
  <c r="D10150" i="50"/>
  <c r="C10150" i="50"/>
  <c r="B10150" i="50"/>
  <c r="D10149" i="50"/>
  <c r="C10149" i="50"/>
  <c r="B10149" i="50"/>
  <c r="D10148" i="50"/>
  <c r="C10148" i="50"/>
  <c r="B10148" i="50"/>
  <c r="D10147" i="50"/>
  <c r="C10147" i="50"/>
  <c r="B10147" i="50"/>
  <c r="D10146" i="50"/>
  <c r="C10146" i="50"/>
  <c r="B10146" i="50"/>
  <c r="D10145" i="50"/>
  <c r="C10145" i="50"/>
  <c r="B10145" i="50"/>
  <c r="D10144" i="50"/>
  <c r="C10144" i="50"/>
  <c r="B10144" i="50"/>
  <c r="D10143" i="50"/>
  <c r="C10143" i="50"/>
  <c r="B10143" i="50"/>
  <c r="D10142" i="50"/>
  <c r="C10142" i="50"/>
  <c r="B10142" i="50"/>
  <c r="D10141" i="50"/>
  <c r="C10141" i="50"/>
  <c r="B10141" i="50"/>
  <c r="D10140" i="50"/>
  <c r="C10140" i="50"/>
  <c r="B10140" i="50"/>
  <c r="D10139" i="50"/>
  <c r="C10139" i="50"/>
  <c r="B10139" i="50"/>
  <c r="D10138" i="50"/>
  <c r="C10138" i="50"/>
  <c r="B10138" i="50"/>
  <c r="D10137" i="50"/>
  <c r="C10137" i="50"/>
  <c r="B10137" i="50"/>
  <c r="D10136" i="50"/>
  <c r="C10136" i="50"/>
  <c r="B10136" i="50"/>
  <c r="D10135" i="50"/>
  <c r="C10135" i="50"/>
  <c r="B10135" i="50"/>
  <c r="D10134" i="50"/>
  <c r="C10134" i="50"/>
  <c r="B10134" i="50"/>
  <c r="D10133" i="50"/>
  <c r="C10133" i="50"/>
  <c r="B10133" i="50"/>
  <c r="D10132" i="50"/>
  <c r="C10132" i="50"/>
  <c r="B10132" i="50"/>
  <c r="D10131" i="50"/>
  <c r="C10131" i="50"/>
  <c r="B10131" i="50"/>
  <c r="D10130" i="50"/>
  <c r="C10130" i="50"/>
  <c r="B10130" i="50"/>
  <c r="D10129" i="50"/>
  <c r="C10129" i="50"/>
  <c r="B10129" i="50"/>
  <c r="D10128" i="50"/>
  <c r="C10128" i="50"/>
  <c r="B10128" i="50"/>
  <c r="D10127" i="50"/>
  <c r="C10127" i="50"/>
  <c r="B10127" i="50"/>
  <c r="D10126" i="50"/>
  <c r="C10126" i="50"/>
  <c r="B10126" i="50"/>
  <c r="D10125" i="50"/>
  <c r="C10125" i="50"/>
  <c r="B10125" i="50"/>
  <c r="D10124" i="50"/>
  <c r="C10124" i="50"/>
  <c r="B10124" i="50"/>
  <c r="D10123" i="50"/>
  <c r="C10123" i="50"/>
  <c r="B10123" i="50"/>
  <c r="D10122" i="50"/>
  <c r="C10122" i="50"/>
  <c r="B10122" i="50"/>
  <c r="D10121" i="50"/>
  <c r="C10121" i="50"/>
  <c r="B10121" i="50"/>
  <c r="D10120" i="50"/>
  <c r="C10120" i="50"/>
  <c r="B10120" i="50"/>
  <c r="D10119" i="50"/>
  <c r="C10119" i="50"/>
  <c r="B10119" i="50"/>
  <c r="D10118" i="50"/>
  <c r="C10118" i="50"/>
  <c r="B10118" i="50"/>
  <c r="D10117" i="50"/>
  <c r="C10117" i="50"/>
  <c r="B10117" i="50"/>
  <c r="D10116" i="50"/>
  <c r="C10116" i="50"/>
  <c r="B10116" i="50"/>
  <c r="D10115" i="50"/>
  <c r="C10115" i="50"/>
  <c r="B10115" i="50"/>
  <c r="D10114" i="50"/>
  <c r="C10114" i="50"/>
  <c r="B10114" i="50"/>
  <c r="D10113" i="50"/>
  <c r="C10113" i="50"/>
  <c r="B10113" i="50"/>
  <c r="D10112" i="50"/>
  <c r="C10112" i="50"/>
  <c r="B10112" i="50"/>
  <c r="D10111" i="50"/>
  <c r="C10111" i="50"/>
  <c r="B10111" i="50"/>
  <c r="D10110" i="50"/>
  <c r="C10110" i="50"/>
  <c r="B10110" i="50"/>
  <c r="D10109" i="50"/>
  <c r="C10109" i="50"/>
  <c r="B10109" i="50"/>
  <c r="D10108" i="50"/>
  <c r="C10108" i="50"/>
  <c r="B10108" i="50"/>
  <c r="D10107" i="50"/>
  <c r="C10107" i="50"/>
  <c r="B10107" i="50"/>
  <c r="D10106" i="50"/>
  <c r="C10106" i="50"/>
  <c r="B10106" i="50"/>
  <c r="D10105" i="50"/>
  <c r="C10105" i="50"/>
  <c r="B10105" i="50"/>
  <c r="D10104" i="50"/>
  <c r="C10104" i="50"/>
  <c r="B10104" i="50"/>
  <c r="D10103" i="50"/>
  <c r="C10103" i="50"/>
  <c r="B10103" i="50"/>
  <c r="D10102" i="50"/>
  <c r="C10102" i="50"/>
  <c r="B10102" i="50"/>
  <c r="D10101" i="50"/>
  <c r="C10101" i="50"/>
  <c r="B10101" i="50"/>
  <c r="D10100" i="50"/>
  <c r="C10100" i="50"/>
  <c r="B10100" i="50"/>
  <c r="D10099" i="50"/>
  <c r="C10099" i="50"/>
  <c r="B10099" i="50"/>
  <c r="D10098" i="50"/>
  <c r="C10098" i="50"/>
  <c r="B10098" i="50"/>
  <c r="D10097" i="50"/>
  <c r="C10097" i="50"/>
  <c r="B10097" i="50"/>
  <c r="D10096" i="50"/>
  <c r="C10096" i="50"/>
  <c r="B10096" i="50"/>
  <c r="D10095" i="50"/>
  <c r="C10095" i="50"/>
  <c r="B10095" i="50"/>
  <c r="D10094" i="50"/>
  <c r="C10094" i="50"/>
  <c r="B10094" i="50"/>
  <c r="D10093" i="50"/>
  <c r="C10093" i="50"/>
  <c r="B10093" i="50"/>
  <c r="D10092" i="50"/>
  <c r="C10092" i="50"/>
  <c r="B10092" i="50"/>
  <c r="D10091" i="50"/>
  <c r="C10091" i="50"/>
  <c r="B10091" i="50"/>
  <c r="D10090" i="50"/>
  <c r="C10090" i="50"/>
  <c r="B10090" i="50"/>
  <c r="D10089" i="50"/>
  <c r="C10089" i="50"/>
  <c r="B10089" i="50"/>
  <c r="D10088" i="50"/>
  <c r="C10088" i="50"/>
  <c r="B10088" i="50"/>
  <c r="D10087" i="50"/>
  <c r="C10087" i="50"/>
  <c r="B10087" i="50"/>
  <c r="D10086" i="50"/>
  <c r="C10086" i="50"/>
  <c r="B10086" i="50"/>
  <c r="D10085" i="50"/>
  <c r="C10085" i="50"/>
  <c r="B10085" i="50"/>
  <c r="D10084" i="50"/>
  <c r="C10084" i="50"/>
  <c r="B10084" i="50"/>
  <c r="D10083" i="50"/>
  <c r="C10083" i="50"/>
  <c r="B10083" i="50"/>
  <c r="D10082" i="50"/>
  <c r="C10082" i="50"/>
  <c r="B10082" i="50"/>
  <c r="D10081" i="50"/>
  <c r="C10081" i="50"/>
  <c r="B10081" i="50"/>
  <c r="D10080" i="50"/>
  <c r="C10080" i="50"/>
  <c r="B10080" i="50"/>
  <c r="D10079" i="50"/>
  <c r="C10079" i="50"/>
  <c r="B10079" i="50"/>
  <c r="D10078" i="50"/>
  <c r="C10078" i="50"/>
  <c r="B10078" i="50"/>
  <c r="D10077" i="50"/>
  <c r="C10077" i="50"/>
  <c r="B10077" i="50"/>
  <c r="D10076" i="50"/>
  <c r="C10076" i="50"/>
  <c r="B10076" i="50"/>
  <c r="D10075" i="50"/>
  <c r="C10075" i="50"/>
  <c r="B10075" i="50"/>
  <c r="D10074" i="50"/>
  <c r="C10074" i="50"/>
  <c r="B10074" i="50"/>
  <c r="D10073" i="50"/>
  <c r="C10073" i="50"/>
  <c r="B10073" i="50"/>
  <c r="D10072" i="50"/>
  <c r="C10072" i="50"/>
  <c r="B10072" i="50"/>
  <c r="D10071" i="50"/>
  <c r="C10071" i="50"/>
  <c r="B10071" i="50"/>
  <c r="D10070" i="50"/>
  <c r="C10070" i="50"/>
  <c r="B10070" i="50"/>
  <c r="D10069" i="50"/>
  <c r="C10069" i="50"/>
  <c r="B10069" i="50"/>
  <c r="D10068" i="50"/>
  <c r="C10068" i="50"/>
  <c r="B10068" i="50"/>
  <c r="D10067" i="50"/>
  <c r="C10067" i="50"/>
  <c r="B10067" i="50"/>
  <c r="D10066" i="50"/>
  <c r="C10066" i="50"/>
  <c r="B10066" i="50"/>
  <c r="D10065" i="50"/>
  <c r="C10065" i="50"/>
  <c r="B10065" i="50"/>
  <c r="D10064" i="50"/>
  <c r="C10064" i="50"/>
  <c r="B10064" i="50"/>
  <c r="D10063" i="50"/>
  <c r="C10063" i="50"/>
  <c r="B10063" i="50"/>
  <c r="D10062" i="50"/>
  <c r="C10062" i="50"/>
  <c r="B10062" i="50"/>
  <c r="D10061" i="50"/>
  <c r="C10061" i="50"/>
  <c r="B10061" i="50"/>
  <c r="D10060" i="50"/>
  <c r="C10060" i="50"/>
  <c r="B10060" i="50"/>
  <c r="D10059" i="50"/>
  <c r="C10059" i="50"/>
  <c r="B10059" i="50"/>
  <c r="D10058" i="50"/>
  <c r="C10058" i="50"/>
  <c r="B10058" i="50"/>
  <c r="D10057" i="50"/>
  <c r="C10057" i="50"/>
  <c r="B10057" i="50"/>
  <c r="D10056" i="50"/>
  <c r="C10056" i="50"/>
  <c r="B10056" i="50"/>
  <c r="D10055" i="50"/>
  <c r="C10055" i="50"/>
  <c r="B10055" i="50"/>
  <c r="D10054" i="50"/>
  <c r="C10054" i="50"/>
  <c r="B10054" i="50"/>
  <c r="D10053" i="50"/>
  <c r="C10053" i="50"/>
  <c r="B10053" i="50"/>
  <c r="D10052" i="50"/>
  <c r="C10052" i="50"/>
  <c r="B10052" i="50"/>
  <c r="D10051" i="50"/>
  <c r="C10051" i="50"/>
  <c r="B10051" i="50"/>
  <c r="D10050" i="50"/>
  <c r="C10050" i="50"/>
  <c r="B10050" i="50"/>
  <c r="D10049" i="50"/>
  <c r="C10049" i="50"/>
  <c r="B10049" i="50"/>
  <c r="D10048" i="50"/>
  <c r="C10048" i="50"/>
  <c r="B10048" i="50"/>
  <c r="D10047" i="50"/>
  <c r="C10047" i="50"/>
  <c r="B10047" i="50"/>
  <c r="D10046" i="50"/>
  <c r="C10046" i="50"/>
  <c r="B10046" i="50"/>
  <c r="D10045" i="50"/>
  <c r="C10045" i="50"/>
  <c r="B10045" i="50"/>
  <c r="D10044" i="50"/>
  <c r="C10044" i="50"/>
  <c r="B10044" i="50"/>
  <c r="D10043" i="50"/>
  <c r="C10043" i="50"/>
  <c r="B10043" i="50"/>
  <c r="D10042" i="50"/>
  <c r="C10042" i="50"/>
  <c r="B10042" i="50"/>
  <c r="D10041" i="50"/>
  <c r="C10041" i="50"/>
  <c r="B10041" i="50"/>
  <c r="D10040" i="50"/>
  <c r="C10040" i="50"/>
  <c r="B10040" i="50"/>
  <c r="D10039" i="50"/>
  <c r="C10039" i="50"/>
  <c r="B10039" i="50"/>
  <c r="D10038" i="50"/>
  <c r="C10038" i="50"/>
  <c r="B10038" i="50"/>
  <c r="D10037" i="50"/>
  <c r="C10037" i="50"/>
  <c r="B10037" i="50"/>
  <c r="D10036" i="50"/>
  <c r="C10036" i="50"/>
  <c r="B10036" i="50"/>
  <c r="D10035" i="50"/>
  <c r="C10035" i="50"/>
  <c r="B10035" i="50"/>
  <c r="D10034" i="50"/>
  <c r="C10034" i="50"/>
  <c r="B10034" i="50"/>
  <c r="D10033" i="50"/>
  <c r="C10033" i="50"/>
  <c r="B10033" i="50"/>
  <c r="D10032" i="50"/>
  <c r="C10032" i="50"/>
  <c r="B10032" i="50"/>
  <c r="D10031" i="50"/>
  <c r="C10031" i="50"/>
  <c r="B10031" i="50"/>
  <c r="D10030" i="50"/>
  <c r="C10030" i="50"/>
  <c r="B10030" i="50"/>
  <c r="D10029" i="50"/>
  <c r="C10029" i="50"/>
  <c r="B10029" i="50"/>
  <c r="D10028" i="50"/>
  <c r="C10028" i="50"/>
  <c r="B10028" i="50"/>
  <c r="D10027" i="50"/>
  <c r="C10027" i="50"/>
  <c r="B10027" i="50"/>
  <c r="D10026" i="50"/>
  <c r="C10026" i="50"/>
  <c r="B10026" i="50"/>
  <c r="D10025" i="50"/>
  <c r="C10025" i="50"/>
  <c r="B10025" i="50"/>
  <c r="D10024" i="50"/>
  <c r="C10024" i="50"/>
  <c r="B10024" i="50"/>
  <c r="D10023" i="50"/>
  <c r="C10023" i="50"/>
  <c r="B10023" i="50"/>
  <c r="D10022" i="50"/>
  <c r="C10022" i="50"/>
  <c r="B10022" i="50"/>
  <c r="D10021" i="50"/>
  <c r="C10021" i="50"/>
  <c r="B10021" i="50"/>
  <c r="D10020" i="50"/>
  <c r="C10020" i="50"/>
  <c r="B10020" i="50"/>
  <c r="D10019" i="50"/>
  <c r="C10019" i="50"/>
  <c r="B10019" i="50"/>
  <c r="D10018" i="50"/>
  <c r="C10018" i="50"/>
  <c r="B10018" i="50"/>
  <c r="D10017" i="50"/>
  <c r="C10017" i="50"/>
  <c r="B10017" i="50"/>
  <c r="D10016" i="50"/>
  <c r="C10016" i="50"/>
  <c r="B10016" i="50"/>
  <c r="D10015" i="50"/>
  <c r="C10015" i="50"/>
  <c r="B10015" i="50"/>
  <c r="D10014" i="50"/>
  <c r="C10014" i="50"/>
  <c r="B10014" i="50"/>
  <c r="D10013" i="50"/>
  <c r="C10013" i="50"/>
  <c r="B10013" i="50"/>
  <c r="D10012" i="50"/>
  <c r="C10012" i="50"/>
  <c r="B10012" i="50"/>
  <c r="D10011" i="50"/>
  <c r="C10011" i="50"/>
  <c r="B10011" i="50"/>
  <c r="D10010" i="50"/>
  <c r="C10010" i="50"/>
  <c r="B10010" i="50"/>
  <c r="D10009" i="50"/>
  <c r="C10009" i="50"/>
  <c r="B10009" i="50"/>
  <c r="D10008" i="50"/>
  <c r="C10008" i="50"/>
  <c r="B10008" i="50"/>
  <c r="D10007" i="50"/>
  <c r="C10007" i="50"/>
  <c r="B10007" i="50"/>
  <c r="D10006" i="50"/>
  <c r="C10006" i="50"/>
  <c r="B10006" i="50"/>
  <c r="D10005" i="50"/>
  <c r="C10005" i="50"/>
  <c r="B10005" i="50"/>
  <c r="D10004" i="50"/>
  <c r="C10004" i="50"/>
  <c r="B10004" i="50"/>
  <c r="D10003" i="50"/>
  <c r="C10003" i="50"/>
  <c r="B10003" i="50"/>
  <c r="D10002" i="50"/>
  <c r="C10002" i="50"/>
  <c r="B10002" i="50"/>
  <c r="D10001" i="50"/>
  <c r="C10001" i="50"/>
  <c r="B10001" i="50"/>
  <c r="D10000" i="50"/>
  <c r="C10000" i="50"/>
  <c r="B10000" i="50"/>
  <c r="D9999" i="50"/>
  <c r="C9999" i="50"/>
  <c r="B9999" i="50"/>
  <c r="D9998" i="50"/>
  <c r="C9998" i="50"/>
  <c r="B9998" i="50"/>
  <c r="D9997" i="50"/>
  <c r="C9997" i="50"/>
  <c r="B9997" i="50"/>
  <c r="D9996" i="50"/>
  <c r="C9996" i="50"/>
  <c r="B9996" i="50"/>
  <c r="D9995" i="50"/>
  <c r="C9995" i="50"/>
  <c r="B9995" i="50"/>
  <c r="D9994" i="50"/>
  <c r="C9994" i="50"/>
  <c r="B9994" i="50"/>
  <c r="D9993" i="50"/>
  <c r="C9993" i="50"/>
  <c r="B9993" i="50"/>
  <c r="D9992" i="50"/>
  <c r="C9992" i="50"/>
  <c r="B9992" i="50"/>
  <c r="D9991" i="50"/>
  <c r="C9991" i="50"/>
  <c r="B9991" i="50"/>
  <c r="D9990" i="50"/>
  <c r="C9990" i="50"/>
  <c r="B9990" i="50"/>
  <c r="D9989" i="50"/>
  <c r="C9989" i="50"/>
  <c r="B9989" i="50"/>
  <c r="D9988" i="50"/>
  <c r="C9988" i="50"/>
  <c r="B9988" i="50"/>
  <c r="D9987" i="50"/>
  <c r="C9987" i="50"/>
  <c r="B9987" i="50"/>
  <c r="D9986" i="50"/>
  <c r="C9986" i="50"/>
  <c r="B9986" i="50"/>
  <c r="D9985" i="50"/>
  <c r="C9985" i="50"/>
  <c r="B9985" i="50"/>
  <c r="D9984" i="50"/>
  <c r="C9984" i="50"/>
  <c r="B9984" i="50"/>
  <c r="D9983" i="50"/>
  <c r="C9983" i="50"/>
  <c r="B9983" i="50"/>
  <c r="D9982" i="50"/>
  <c r="C9982" i="50"/>
  <c r="B9982" i="50"/>
  <c r="D9981" i="50"/>
  <c r="C9981" i="50"/>
  <c r="B9981" i="50"/>
  <c r="D9980" i="50"/>
  <c r="C9980" i="50"/>
  <c r="B9980" i="50"/>
  <c r="D9979" i="50"/>
  <c r="C9979" i="50"/>
  <c r="B9979" i="50"/>
  <c r="D9978" i="50"/>
  <c r="C9978" i="50"/>
  <c r="B9978" i="50"/>
  <c r="D9977" i="50"/>
  <c r="C9977" i="50"/>
  <c r="B9977" i="50"/>
  <c r="D9976" i="50"/>
  <c r="C9976" i="50"/>
  <c r="B9976" i="50"/>
  <c r="D9975" i="50"/>
  <c r="C9975" i="50"/>
  <c r="B9975" i="50"/>
  <c r="D9974" i="50"/>
  <c r="C9974" i="50"/>
  <c r="B9974" i="50"/>
  <c r="D9973" i="50"/>
  <c r="C9973" i="50"/>
  <c r="B9973" i="50"/>
  <c r="D9972" i="50"/>
  <c r="C9972" i="50"/>
  <c r="B9972" i="50"/>
  <c r="D9971" i="50"/>
  <c r="C9971" i="50"/>
  <c r="B9971" i="50"/>
  <c r="D9970" i="50"/>
  <c r="C9970" i="50"/>
  <c r="B9970" i="50"/>
  <c r="D9969" i="50"/>
  <c r="C9969" i="50"/>
  <c r="B9969" i="50"/>
  <c r="D9968" i="50"/>
  <c r="C9968" i="50"/>
  <c r="B9968" i="50"/>
  <c r="D9967" i="50"/>
  <c r="C9967" i="50"/>
  <c r="B9967" i="50"/>
  <c r="D9966" i="50"/>
  <c r="C9966" i="50"/>
  <c r="B9966" i="50"/>
  <c r="D9965" i="50"/>
  <c r="C9965" i="50"/>
  <c r="B9965" i="50"/>
  <c r="D9964" i="50"/>
  <c r="C9964" i="50"/>
  <c r="B9964" i="50"/>
  <c r="D9963" i="50"/>
  <c r="C9963" i="50"/>
  <c r="B9963" i="50"/>
  <c r="D9962" i="50"/>
  <c r="C9962" i="50"/>
  <c r="B9962" i="50"/>
  <c r="D9961" i="50"/>
  <c r="C9961" i="50"/>
  <c r="B9961" i="50"/>
  <c r="D9960" i="50"/>
  <c r="C9960" i="50"/>
  <c r="B9960" i="50"/>
  <c r="D9959" i="50"/>
  <c r="C9959" i="50"/>
  <c r="B9959" i="50"/>
  <c r="D9958" i="50"/>
  <c r="C9958" i="50"/>
  <c r="B9958" i="50"/>
  <c r="D9957" i="50"/>
  <c r="C9957" i="50"/>
  <c r="B9957" i="50"/>
  <c r="D9956" i="50"/>
  <c r="C9956" i="50"/>
  <c r="B9956" i="50"/>
  <c r="D9955" i="50"/>
  <c r="C9955" i="50"/>
  <c r="B9955" i="50"/>
  <c r="D9954" i="50"/>
  <c r="C9954" i="50"/>
  <c r="B9954" i="50"/>
  <c r="D9953" i="50"/>
  <c r="C9953" i="50"/>
  <c r="B9953" i="50"/>
  <c r="D9952" i="50"/>
  <c r="C9952" i="50"/>
  <c r="B9952" i="50"/>
  <c r="D9951" i="50"/>
  <c r="C9951" i="50"/>
  <c r="B9951" i="50"/>
  <c r="D9950" i="50"/>
  <c r="C9950" i="50"/>
  <c r="B9950" i="50"/>
  <c r="D9949" i="50"/>
  <c r="C9949" i="50"/>
  <c r="B9949" i="50"/>
  <c r="D9948" i="50"/>
  <c r="C9948" i="50"/>
  <c r="B9948" i="50"/>
  <c r="D9947" i="50"/>
  <c r="C9947" i="50"/>
  <c r="B9947" i="50"/>
  <c r="D9946" i="50"/>
  <c r="C9946" i="50"/>
  <c r="B9946" i="50"/>
  <c r="D9945" i="50"/>
  <c r="C9945" i="50"/>
  <c r="B9945" i="50"/>
  <c r="D9944" i="50"/>
  <c r="C9944" i="50"/>
  <c r="B9944" i="50"/>
  <c r="D9943" i="50"/>
  <c r="C9943" i="50"/>
  <c r="B9943" i="50"/>
  <c r="D9942" i="50"/>
  <c r="C9942" i="50"/>
  <c r="B9942" i="50"/>
  <c r="D9941" i="50"/>
  <c r="C9941" i="50"/>
  <c r="B9941" i="50"/>
  <c r="D9940" i="50"/>
  <c r="C9940" i="50"/>
  <c r="B9940" i="50"/>
  <c r="D9939" i="50"/>
  <c r="C9939" i="50"/>
  <c r="B9939" i="50"/>
  <c r="D9938" i="50"/>
  <c r="C9938" i="50"/>
  <c r="B9938" i="50"/>
  <c r="D9937" i="50"/>
  <c r="C9937" i="50"/>
  <c r="B9937" i="50"/>
  <c r="D9936" i="50"/>
  <c r="C9936" i="50"/>
  <c r="B9936" i="50"/>
  <c r="D9935" i="50"/>
  <c r="C9935" i="50"/>
  <c r="B9935" i="50"/>
  <c r="D9934" i="50"/>
  <c r="C9934" i="50"/>
  <c r="B9934" i="50"/>
  <c r="D9933" i="50"/>
  <c r="C9933" i="50"/>
  <c r="B9933" i="50"/>
  <c r="D9932" i="50"/>
  <c r="C9932" i="50"/>
  <c r="B9932" i="50"/>
  <c r="D9931" i="50"/>
  <c r="C9931" i="50"/>
  <c r="B9931" i="50"/>
  <c r="D9930" i="50"/>
  <c r="C9930" i="50"/>
  <c r="B9930" i="50"/>
  <c r="D9929" i="50"/>
  <c r="C9929" i="50"/>
  <c r="B9929" i="50"/>
  <c r="D9928" i="50"/>
  <c r="C9928" i="50"/>
  <c r="B9928" i="50"/>
  <c r="D9927" i="50"/>
  <c r="C9927" i="50"/>
  <c r="B9927" i="50"/>
  <c r="D9926" i="50"/>
  <c r="C9926" i="50"/>
  <c r="B9926" i="50"/>
  <c r="D9925" i="50"/>
  <c r="C9925" i="50"/>
  <c r="B9925" i="50"/>
  <c r="D9924" i="50"/>
  <c r="C9924" i="50"/>
  <c r="B9924" i="50"/>
  <c r="D9923" i="50"/>
  <c r="C9923" i="50"/>
  <c r="B9923" i="50"/>
  <c r="D9922" i="50"/>
  <c r="C9922" i="50"/>
  <c r="B9922" i="50"/>
  <c r="D9921" i="50"/>
  <c r="C9921" i="50"/>
  <c r="B9921" i="50"/>
  <c r="D9920" i="50"/>
  <c r="C9920" i="50"/>
  <c r="B9920" i="50"/>
  <c r="D9919" i="50"/>
  <c r="C9919" i="50"/>
  <c r="B9919" i="50"/>
  <c r="D9918" i="50"/>
  <c r="C9918" i="50"/>
  <c r="B9918" i="50"/>
  <c r="D9917" i="50"/>
  <c r="C9917" i="50"/>
  <c r="B9917" i="50"/>
  <c r="D9916" i="50"/>
  <c r="C9916" i="50"/>
  <c r="B9916" i="50"/>
  <c r="D9915" i="50"/>
  <c r="C9915" i="50"/>
  <c r="B9915" i="50"/>
  <c r="D9914" i="50"/>
  <c r="C9914" i="50"/>
  <c r="B9914" i="50"/>
  <c r="D9913" i="50"/>
  <c r="C9913" i="50"/>
  <c r="B9913" i="50"/>
  <c r="D9912" i="50"/>
  <c r="C9912" i="50"/>
  <c r="B9912" i="50"/>
  <c r="D9911" i="50"/>
  <c r="C9911" i="50"/>
  <c r="B9911" i="50"/>
  <c r="D9910" i="50"/>
  <c r="C9910" i="50"/>
  <c r="B9910" i="50"/>
  <c r="D9909" i="50"/>
  <c r="C9909" i="50"/>
  <c r="B9909" i="50"/>
  <c r="D9908" i="50"/>
  <c r="C9908" i="50"/>
  <c r="B9908" i="50"/>
  <c r="D9907" i="50"/>
  <c r="C9907" i="50"/>
  <c r="B9907" i="50"/>
  <c r="D9906" i="50"/>
  <c r="C9906" i="50"/>
  <c r="B9906" i="50"/>
  <c r="D9905" i="50"/>
  <c r="C9905" i="50"/>
  <c r="B9905" i="50"/>
  <c r="D9904" i="50"/>
  <c r="C9904" i="50"/>
  <c r="B9904" i="50"/>
  <c r="D9903" i="50"/>
  <c r="C9903" i="50"/>
  <c r="B9903" i="50"/>
  <c r="D9902" i="50"/>
  <c r="C9902" i="50"/>
  <c r="B9902" i="50"/>
  <c r="D9901" i="50"/>
  <c r="C9901" i="50"/>
  <c r="B9901" i="50"/>
  <c r="D9900" i="50"/>
  <c r="C9900" i="50"/>
  <c r="B9900" i="50"/>
  <c r="D9899" i="50"/>
  <c r="C9899" i="50"/>
  <c r="B9899" i="50"/>
  <c r="D9898" i="50"/>
  <c r="C9898" i="50"/>
  <c r="B9898" i="50"/>
  <c r="D9897" i="50"/>
  <c r="C9897" i="50"/>
  <c r="B9897" i="50"/>
  <c r="D9896" i="50"/>
  <c r="C9896" i="50"/>
  <c r="B9896" i="50"/>
  <c r="D9895" i="50"/>
  <c r="C9895" i="50"/>
  <c r="B9895" i="50"/>
  <c r="D9894" i="50"/>
  <c r="C9894" i="50"/>
  <c r="B9894" i="50"/>
  <c r="D9893" i="50"/>
  <c r="C9893" i="50"/>
  <c r="B9893" i="50"/>
  <c r="D9892" i="50"/>
  <c r="C9892" i="50"/>
  <c r="B9892" i="50"/>
  <c r="D9891" i="50"/>
  <c r="C9891" i="50"/>
  <c r="B9891" i="50"/>
  <c r="D9890" i="50"/>
  <c r="C9890" i="50"/>
  <c r="B9890" i="50"/>
  <c r="D9889" i="50"/>
  <c r="C9889" i="50"/>
  <c r="B9889" i="50"/>
  <c r="D9888" i="50"/>
  <c r="C9888" i="50"/>
  <c r="B9888" i="50"/>
  <c r="D9887" i="50"/>
  <c r="C9887" i="50"/>
  <c r="B9887" i="50"/>
  <c r="D9886" i="50"/>
  <c r="C9886" i="50"/>
  <c r="B9886" i="50"/>
  <c r="D9885" i="50"/>
  <c r="C9885" i="50"/>
  <c r="B9885" i="50"/>
  <c r="D9884" i="50"/>
  <c r="C9884" i="50"/>
  <c r="B9884" i="50"/>
  <c r="D9883" i="50"/>
  <c r="C9883" i="50"/>
  <c r="B9883" i="50"/>
  <c r="D9882" i="50"/>
  <c r="C9882" i="50"/>
  <c r="B9882" i="50"/>
  <c r="D9881" i="50"/>
  <c r="C9881" i="50"/>
  <c r="B9881" i="50"/>
  <c r="D9880" i="50"/>
  <c r="C9880" i="50"/>
  <c r="B9880" i="50"/>
  <c r="D9879" i="50"/>
  <c r="C9879" i="50"/>
  <c r="B9879" i="50"/>
  <c r="D9878" i="50"/>
  <c r="C9878" i="50"/>
  <c r="B9878" i="50"/>
  <c r="D9877" i="50"/>
  <c r="C9877" i="50"/>
  <c r="B9877" i="50"/>
  <c r="D9876" i="50"/>
  <c r="C9876" i="50"/>
  <c r="B9876" i="50"/>
  <c r="D9875" i="50"/>
  <c r="C9875" i="50"/>
  <c r="B9875" i="50"/>
  <c r="D9874" i="50"/>
  <c r="C9874" i="50"/>
  <c r="B9874" i="50"/>
  <c r="D9873" i="50"/>
  <c r="C9873" i="50"/>
  <c r="B9873" i="50"/>
  <c r="D9872" i="50"/>
  <c r="C9872" i="50"/>
  <c r="B9872" i="50"/>
  <c r="D9871" i="50"/>
  <c r="C9871" i="50"/>
  <c r="B9871" i="50"/>
  <c r="D9870" i="50"/>
  <c r="C9870" i="50"/>
  <c r="B9870" i="50"/>
  <c r="D9869" i="50"/>
  <c r="C9869" i="50"/>
  <c r="B9869" i="50"/>
  <c r="D9868" i="50"/>
  <c r="C9868" i="50"/>
  <c r="B9868" i="50"/>
  <c r="D9867" i="50"/>
  <c r="C9867" i="50"/>
  <c r="B9867" i="50"/>
  <c r="D9866" i="50"/>
  <c r="C9866" i="50"/>
  <c r="B9866" i="50"/>
  <c r="D9865" i="50"/>
  <c r="C9865" i="50"/>
  <c r="B9865" i="50"/>
  <c r="D9864" i="50"/>
  <c r="C9864" i="50"/>
  <c r="B9864" i="50"/>
  <c r="D9863" i="50"/>
  <c r="C9863" i="50"/>
  <c r="B9863" i="50"/>
  <c r="D9862" i="50"/>
  <c r="C9862" i="50"/>
  <c r="B9862" i="50"/>
  <c r="D9861" i="50"/>
  <c r="C9861" i="50"/>
  <c r="B9861" i="50"/>
  <c r="D9860" i="50"/>
  <c r="C9860" i="50"/>
  <c r="B9860" i="50"/>
  <c r="D9859" i="50"/>
  <c r="C9859" i="50"/>
  <c r="B9859" i="50"/>
  <c r="D9858" i="50"/>
  <c r="C9858" i="50"/>
  <c r="B9858" i="50"/>
  <c r="D9857" i="50"/>
  <c r="C9857" i="50"/>
  <c r="B9857" i="50"/>
  <c r="D9856" i="50"/>
  <c r="C9856" i="50"/>
  <c r="B9856" i="50"/>
  <c r="D9855" i="50"/>
  <c r="C9855" i="50"/>
  <c r="B9855" i="50"/>
  <c r="D9854" i="50"/>
  <c r="C9854" i="50"/>
  <c r="B9854" i="50"/>
  <c r="D9853" i="50"/>
  <c r="C9853" i="50"/>
  <c r="B9853" i="50"/>
  <c r="D9852" i="50"/>
  <c r="C9852" i="50"/>
  <c r="B9852" i="50"/>
  <c r="D9851" i="50"/>
  <c r="C9851" i="50"/>
  <c r="B9851" i="50"/>
  <c r="D9850" i="50"/>
  <c r="C9850" i="50"/>
  <c r="B9850" i="50"/>
  <c r="D9849" i="50"/>
  <c r="C9849" i="50"/>
  <c r="B9849" i="50"/>
  <c r="D9848" i="50"/>
  <c r="C9848" i="50"/>
  <c r="B9848" i="50"/>
  <c r="D9847" i="50"/>
  <c r="C9847" i="50"/>
  <c r="B9847" i="50"/>
  <c r="D9846" i="50"/>
  <c r="C9846" i="50"/>
  <c r="B9846" i="50"/>
  <c r="D9845" i="50"/>
  <c r="C9845" i="50"/>
  <c r="B9845" i="50"/>
  <c r="D9844" i="50"/>
  <c r="C9844" i="50"/>
  <c r="B9844" i="50"/>
  <c r="D9843" i="50"/>
  <c r="C9843" i="50"/>
  <c r="B9843" i="50"/>
  <c r="D9842" i="50"/>
  <c r="C9842" i="50"/>
  <c r="B9842" i="50"/>
  <c r="D9841" i="50"/>
  <c r="C9841" i="50"/>
  <c r="B9841" i="50"/>
  <c r="D9840" i="50"/>
  <c r="C9840" i="50"/>
  <c r="B9840" i="50"/>
  <c r="D9839" i="50"/>
  <c r="C9839" i="50"/>
  <c r="B9839" i="50"/>
  <c r="D9838" i="50"/>
  <c r="C9838" i="50"/>
  <c r="B9838" i="50"/>
  <c r="D9837" i="50"/>
  <c r="C9837" i="50"/>
  <c r="B9837" i="50"/>
  <c r="D9836" i="50"/>
  <c r="C9836" i="50"/>
  <c r="B9836" i="50"/>
  <c r="D9835" i="50"/>
  <c r="C9835" i="50"/>
  <c r="B9835" i="50"/>
  <c r="D9834" i="50"/>
  <c r="C9834" i="50"/>
  <c r="B9834" i="50"/>
  <c r="D9833" i="50"/>
  <c r="C9833" i="50"/>
  <c r="B9833" i="50"/>
  <c r="D9832" i="50"/>
  <c r="C9832" i="50"/>
  <c r="B9832" i="50"/>
  <c r="D9831" i="50"/>
  <c r="C9831" i="50"/>
  <c r="B9831" i="50"/>
  <c r="D9830" i="50"/>
  <c r="C9830" i="50"/>
  <c r="B9830" i="50"/>
  <c r="D9829" i="50"/>
  <c r="C9829" i="50"/>
  <c r="B9829" i="50"/>
  <c r="D9828" i="50"/>
  <c r="C9828" i="50"/>
  <c r="B9828" i="50"/>
  <c r="D9827" i="50"/>
  <c r="C9827" i="50"/>
  <c r="B9827" i="50"/>
  <c r="D9826" i="50"/>
  <c r="C9826" i="50"/>
  <c r="B9826" i="50"/>
  <c r="D9825" i="50"/>
  <c r="C9825" i="50"/>
  <c r="B9825" i="50"/>
  <c r="D9824" i="50"/>
  <c r="C9824" i="50"/>
  <c r="B9824" i="50"/>
  <c r="D9823" i="50"/>
  <c r="C9823" i="50"/>
  <c r="B9823" i="50"/>
  <c r="D9822" i="50"/>
  <c r="C9822" i="50"/>
  <c r="B9822" i="50"/>
  <c r="D9821" i="50"/>
  <c r="C9821" i="50"/>
  <c r="B9821" i="50"/>
  <c r="D9820" i="50"/>
  <c r="C9820" i="50"/>
  <c r="B9820" i="50"/>
  <c r="D9819" i="50"/>
  <c r="C9819" i="50"/>
  <c r="B9819" i="50"/>
  <c r="D9818" i="50"/>
  <c r="C9818" i="50"/>
  <c r="B9818" i="50"/>
  <c r="D9817" i="50"/>
  <c r="C9817" i="50"/>
  <c r="B9817" i="50"/>
  <c r="D9816" i="50"/>
  <c r="C9816" i="50"/>
  <c r="B9816" i="50"/>
  <c r="D9815" i="50"/>
  <c r="C9815" i="50"/>
  <c r="B9815" i="50"/>
  <c r="D9814" i="50"/>
  <c r="C9814" i="50"/>
  <c r="B9814" i="50"/>
  <c r="D9813" i="50"/>
  <c r="C9813" i="50"/>
  <c r="B9813" i="50"/>
  <c r="D9812" i="50"/>
  <c r="C9812" i="50"/>
  <c r="B9812" i="50"/>
  <c r="D9811" i="50"/>
  <c r="C9811" i="50"/>
  <c r="B9811" i="50"/>
  <c r="D9810" i="50"/>
  <c r="C9810" i="50"/>
  <c r="B9810" i="50"/>
  <c r="D9809" i="50"/>
  <c r="C9809" i="50"/>
  <c r="B9809" i="50"/>
  <c r="D9808" i="50"/>
  <c r="C9808" i="50"/>
  <c r="B9808" i="50"/>
  <c r="D9807" i="50"/>
  <c r="C9807" i="50"/>
  <c r="B9807" i="50"/>
  <c r="D9806" i="50"/>
  <c r="C9806" i="50"/>
  <c r="B9806" i="50"/>
  <c r="D9805" i="50"/>
  <c r="C9805" i="50"/>
  <c r="B9805" i="50"/>
  <c r="D9804" i="50"/>
  <c r="C9804" i="50"/>
  <c r="B9804" i="50"/>
  <c r="D9803" i="50"/>
  <c r="C9803" i="50"/>
  <c r="B9803" i="50"/>
  <c r="D9802" i="50"/>
  <c r="C9802" i="50"/>
  <c r="B9802" i="50"/>
  <c r="D9801" i="50"/>
  <c r="C9801" i="50"/>
  <c r="B9801" i="50"/>
  <c r="D9800" i="50"/>
  <c r="C9800" i="50"/>
  <c r="B9800" i="50"/>
  <c r="D9799" i="50"/>
  <c r="C9799" i="50"/>
  <c r="B9799" i="50"/>
  <c r="D9798" i="50"/>
  <c r="C9798" i="50"/>
  <c r="B9798" i="50"/>
  <c r="D9797" i="50"/>
  <c r="C9797" i="50"/>
  <c r="B9797" i="50"/>
  <c r="D9796" i="50"/>
  <c r="C9796" i="50"/>
  <c r="B9796" i="50"/>
  <c r="D9795" i="50"/>
  <c r="C9795" i="50"/>
  <c r="B9795" i="50"/>
  <c r="D9794" i="50"/>
  <c r="C9794" i="50"/>
  <c r="B9794" i="50"/>
  <c r="D9793" i="50"/>
  <c r="C9793" i="50"/>
  <c r="B9793" i="50"/>
  <c r="D9792" i="50"/>
  <c r="C9792" i="50"/>
  <c r="B9792" i="50"/>
  <c r="D9791" i="50"/>
  <c r="C9791" i="50"/>
  <c r="B9791" i="50"/>
  <c r="D9790" i="50"/>
  <c r="C9790" i="50"/>
  <c r="B9790" i="50"/>
  <c r="D9789" i="50"/>
  <c r="C9789" i="50"/>
  <c r="B9789" i="50"/>
  <c r="D9788" i="50"/>
  <c r="C9788" i="50"/>
  <c r="B9788" i="50"/>
  <c r="D9787" i="50"/>
  <c r="C9787" i="50"/>
  <c r="B9787" i="50"/>
  <c r="D9786" i="50"/>
  <c r="C9786" i="50"/>
  <c r="B9786" i="50"/>
  <c r="D9785" i="50"/>
  <c r="C9785" i="50"/>
  <c r="B9785" i="50"/>
  <c r="D9784" i="50"/>
  <c r="C9784" i="50"/>
  <c r="B9784" i="50"/>
  <c r="D9783" i="50"/>
  <c r="C9783" i="50"/>
  <c r="B9783" i="50"/>
  <c r="D9782" i="50"/>
  <c r="C9782" i="50"/>
  <c r="B9782" i="50"/>
  <c r="D9781" i="50"/>
  <c r="C9781" i="50"/>
  <c r="B9781" i="50"/>
  <c r="D9780" i="50"/>
  <c r="C9780" i="50"/>
  <c r="B9780" i="50"/>
  <c r="D9779" i="50"/>
  <c r="C9779" i="50"/>
  <c r="B9779" i="50"/>
  <c r="D9778" i="50"/>
  <c r="C9778" i="50"/>
  <c r="B9778" i="50"/>
  <c r="D9777" i="50"/>
  <c r="C9777" i="50"/>
  <c r="B9777" i="50"/>
  <c r="D9776" i="50"/>
  <c r="C9776" i="50"/>
  <c r="B9776" i="50"/>
  <c r="D9775" i="50"/>
  <c r="C9775" i="50"/>
  <c r="B9775" i="50"/>
  <c r="D9774" i="50"/>
  <c r="C9774" i="50"/>
  <c r="B9774" i="50"/>
  <c r="D9773" i="50"/>
  <c r="C9773" i="50"/>
  <c r="B9773" i="50"/>
  <c r="D9772" i="50"/>
  <c r="C9772" i="50"/>
  <c r="B9772" i="50"/>
  <c r="D9771" i="50"/>
  <c r="C9771" i="50"/>
  <c r="B9771" i="50"/>
  <c r="D9770" i="50"/>
  <c r="C9770" i="50"/>
  <c r="B9770" i="50"/>
  <c r="D9769" i="50"/>
  <c r="C9769" i="50"/>
  <c r="B9769" i="50"/>
  <c r="D9768" i="50"/>
  <c r="C9768" i="50"/>
  <c r="B9768" i="50"/>
  <c r="D9767" i="50"/>
  <c r="C9767" i="50"/>
  <c r="B9767" i="50"/>
  <c r="D9766" i="50"/>
  <c r="C9766" i="50"/>
  <c r="B9766" i="50"/>
  <c r="D9765" i="50"/>
  <c r="C9765" i="50"/>
  <c r="B9765" i="50"/>
  <c r="D9764" i="50"/>
  <c r="C9764" i="50"/>
  <c r="B9764" i="50"/>
  <c r="D9763" i="50"/>
  <c r="C9763" i="50"/>
  <c r="B9763" i="50"/>
  <c r="D9762" i="50"/>
  <c r="C9762" i="50"/>
  <c r="B9762" i="50"/>
  <c r="D9761" i="50"/>
  <c r="C9761" i="50"/>
  <c r="B9761" i="50"/>
  <c r="D9760" i="50"/>
  <c r="C9760" i="50"/>
  <c r="B9760" i="50"/>
  <c r="D9759" i="50"/>
  <c r="C9759" i="50"/>
  <c r="B9759" i="50"/>
  <c r="D9758" i="50"/>
  <c r="C9758" i="50"/>
  <c r="B9758" i="50"/>
  <c r="D9757" i="50"/>
  <c r="C9757" i="50"/>
  <c r="B9757" i="50"/>
  <c r="D9756" i="50"/>
  <c r="C9756" i="50"/>
  <c r="B9756" i="50"/>
  <c r="D9755" i="50"/>
  <c r="C9755" i="50"/>
  <c r="B9755" i="50"/>
  <c r="D9754" i="50"/>
  <c r="C9754" i="50"/>
  <c r="B9754" i="50"/>
  <c r="D9753" i="50"/>
  <c r="C9753" i="50"/>
  <c r="B9753" i="50"/>
  <c r="D9752" i="50"/>
  <c r="C9752" i="50"/>
  <c r="B9752" i="50"/>
  <c r="D9751" i="50"/>
  <c r="C9751" i="50"/>
  <c r="B9751" i="50"/>
  <c r="D9750" i="50"/>
  <c r="C9750" i="50"/>
  <c r="B9750" i="50"/>
  <c r="D9749" i="50"/>
  <c r="C9749" i="50"/>
  <c r="B9749" i="50"/>
  <c r="D9748" i="50"/>
  <c r="C9748" i="50"/>
  <c r="B9748" i="50"/>
  <c r="D9747" i="50"/>
  <c r="C9747" i="50"/>
  <c r="B9747" i="50"/>
  <c r="D9746" i="50"/>
  <c r="C9746" i="50"/>
  <c r="B9746" i="50"/>
  <c r="D9745" i="50"/>
  <c r="C9745" i="50"/>
  <c r="B9745" i="50"/>
  <c r="D9744" i="50"/>
  <c r="C9744" i="50"/>
  <c r="B9744" i="50"/>
  <c r="D9743" i="50"/>
  <c r="C9743" i="50"/>
  <c r="B9743" i="50"/>
  <c r="D9742" i="50"/>
  <c r="C9742" i="50"/>
  <c r="B9742" i="50"/>
  <c r="D9741" i="50"/>
  <c r="C9741" i="50"/>
  <c r="B9741" i="50"/>
  <c r="D9740" i="50"/>
  <c r="C9740" i="50"/>
  <c r="B9740" i="50"/>
  <c r="D9739" i="50"/>
  <c r="C9739" i="50"/>
  <c r="B9739" i="50"/>
  <c r="D9738" i="50"/>
  <c r="C9738" i="50"/>
  <c r="B9738" i="50"/>
  <c r="D9737" i="50"/>
  <c r="C9737" i="50"/>
  <c r="B9737" i="50"/>
  <c r="D9736" i="50"/>
  <c r="C9736" i="50"/>
  <c r="B9736" i="50"/>
  <c r="D9735" i="50"/>
  <c r="C9735" i="50"/>
  <c r="B9735" i="50"/>
  <c r="D9734" i="50"/>
  <c r="C9734" i="50"/>
  <c r="B9734" i="50"/>
  <c r="D9733" i="50"/>
  <c r="C9733" i="50"/>
  <c r="B9733" i="50"/>
  <c r="D9732" i="50"/>
  <c r="C9732" i="50"/>
  <c r="B9732" i="50"/>
  <c r="D9731" i="50"/>
  <c r="C9731" i="50"/>
  <c r="B9731" i="50"/>
  <c r="D9730" i="50"/>
  <c r="C9730" i="50"/>
  <c r="B9730" i="50"/>
  <c r="D9729" i="50"/>
  <c r="C9729" i="50"/>
  <c r="B9729" i="50"/>
  <c r="D9728" i="50"/>
  <c r="C9728" i="50"/>
  <c r="B9728" i="50"/>
  <c r="D9727" i="50"/>
  <c r="C9727" i="50"/>
  <c r="B9727" i="50"/>
  <c r="D9726" i="50"/>
  <c r="C9726" i="50"/>
  <c r="B9726" i="50"/>
  <c r="D9725" i="50"/>
  <c r="C9725" i="50"/>
  <c r="B9725" i="50"/>
  <c r="D9724" i="50"/>
  <c r="C9724" i="50"/>
  <c r="B9724" i="50"/>
  <c r="D9723" i="50"/>
  <c r="C9723" i="50"/>
  <c r="B9723" i="50"/>
  <c r="D9722" i="50"/>
  <c r="C9722" i="50"/>
  <c r="B9722" i="50"/>
  <c r="D9721" i="50"/>
  <c r="C9721" i="50"/>
  <c r="B9721" i="50"/>
  <c r="D9720" i="50"/>
  <c r="C9720" i="50"/>
  <c r="B9720" i="50"/>
  <c r="D9719" i="50"/>
  <c r="C9719" i="50"/>
  <c r="B9719" i="50"/>
  <c r="D9718" i="50"/>
  <c r="C9718" i="50"/>
  <c r="B9718" i="50"/>
  <c r="D9717" i="50"/>
  <c r="C9717" i="50"/>
  <c r="B9717" i="50"/>
  <c r="D9716" i="50"/>
  <c r="C9716" i="50"/>
  <c r="B9716" i="50"/>
  <c r="D9715" i="50"/>
  <c r="C9715" i="50"/>
  <c r="B9715" i="50"/>
  <c r="D9714" i="50"/>
  <c r="C9714" i="50"/>
  <c r="B9714" i="50"/>
  <c r="D9713" i="50"/>
  <c r="C9713" i="50"/>
  <c r="B9713" i="50"/>
  <c r="D9712" i="50"/>
  <c r="C9712" i="50"/>
  <c r="B9712" i="50"/>
  <c r="D9711" i="50"/>
  <c r="C9711" i="50"/>
  <c r="B9711" i="50"/>
  <c r="D9710" i="50"/>
  <c r="C9710" i="50"/>
  <c r="B9710" i="50"/>
  <c r="D9709" i="50"/>
  <c r="C9709" i="50"/>
  <c r="B9709" i="50"/>
  <c r="D9708" i="50"/>
  <c r="C9708" i="50"/>
  <c r="B9708" i="50"/>
  <c r="D9707" i="50"/>
  <c r="C9707" i="50"/>
  <c r="B9707" i="50"/>
  <c r="D9706" i="50"/>
  <c r="C9706" i="50"/>
  <c r="B9706" i="50"/>
  <c r="D9705" i="50"/>
  <c r="C9705" i="50"/>
  <c r="B9705" i="50"/>
  <c r="D9704" i="50"/>
  <c r="C9704" i="50"/>
  <c r="B9704" i="50"/>
  <c r="D9703" i="50"/>
  <c r="C9703" i="50"/>
  <c r="B9703" i="50"/>
  <c r="D9702" i="50"/>
  <c r="C9702" i="50"/>
  <c r="B9702" i="50"/>
  <c r="D9701" i="50"/>
  <c r="C9701" i="50"/>
  <c r="B9701" i="50"/>
  <c r="D9700" i="50"/>
  <c r="C9700" i="50"/>
  <c r="B9700" i="50"/>
  <c r="D9699" i="50"/>
  <c r="C9699" i="50"/>
  <c r="B9699" i="50"/>
  <c r="D9698" i="50"/>
  <c r="C9698" i="50"/>
  <c r="B9698" i="50"/>
  <c r="D9697" i="50"/>
  <c r="C9697" i="50"/>
  <c r="B9697" i="50"/>
  <c r="D9696" i="50"/>
  <c r="C9696" i="50"/>
  <c r="B9696" i="50"/>
  <c r="D9695" i="50"/>
  <c r="C9695" i="50"/>
  <c r="B9695" i="50"/>
  <c r="D9694" i="50"/>
  <c r="C9694" i="50"/>
  <c r="B9694" i="50"/>
  <c r="D9693" i="50"/>
  <c r="C9693" i="50"/>
  <c r="B9693" i="50"/>
  <c r="D9692" i="50"/>
  <c r="C9692" i="50"/>
  <c r="B9692" i="50"/>
  <c r="D9691" i="50"/>
  <c r="C9691" i="50"/>
  <c r="B9691" i="50"/>
  <c r="D9690" i="50"/>
  <c r="C9690" i="50"/>
  <c r="B9690" i="50"/>
  <c r="D9689" i="50"/>
  <c r="C9689" i="50"/>
  <c r="B9689" i="50"/>
  <c r="D9688" i="50"/>
  <c r="C9688" i="50"/>
  <c r="B9688" i="50"/>
  <c r="D9687" i="50"/>
  <c r="C9687" i="50"/>
  <c r="B9687" i="50"/>
  <c r="D9686" i="50"/>
  <c r="C9686" i="50"/>
  <c r="B9686" i="50"/>
  <c r="D9685" i="50"/>
  <c r="C9685" i="50"/>
  <c r="B9685" i="50"/>
  <c r="D9684" i="50"/>
  <c r="C9684" i="50"/>
  <c r="B9684" i="50"/>
  <c r="D9683" i="50"/>
  <c r="C9683" i="50"/>
  <c r="B9683" i="50"/>
  <c r="D9682" i="50"/>
  <c r="C9682" i="50"/>
  <c r="B9682" i="50"/>
  <c r="D9681" i="50"/>
  <c r="C9681" i="50"/>
  <c r="B9681" i="50"/>
  <c r="D9680" i="50"/>
  <c r="C9680" i="50"/>
  <c r="B9680" i="50"/>
  <c r="D9679" i="50"/>
  <c r="C9679" i="50"/>
  <c r="B9679" i="50"/>
  <c r="D9678" i="50"/>
  <c r="C9678" i="50"/>
  <c r="B9678" i="50"/>
  <c r="D9677" i="50"/>
  <c r="C9677" i="50"/>
  <c r="B9677" i="50"/>
  <c r="D9676" i="50"/>
  <c r="C9676" i="50"/>
  <c r="B9676" i="50"/>
  <c r="D9675" i="50"/>
  <c r="C9675" i="50"/>
  <c r="B9675" i="50"/>
  <c r="D9674" i="50"/>
  <c r="C9674" i="50"/>
  <c r="B9674" i="50"/>
  <c r="D9673" i="50"/>
  <c r="C9673" i="50"/>
  <c r="B9673" i="50"/>
  <c r="D9672" i="50"/>
  <c r="C9672" i="50"/>
  <c r="B9672" i="50"/>
  <c r="D9671" i="50"/>
  <c r="C9671" i="50"/>
  <c r="B9671" i="50"/>
  <c r="D9670" i="50"/>
  <c r="C9670" i="50"/>
  <c r="B9670" i="50"/>
  <c r="D9669" i="50"/>
  <c r="C9669" i="50"/>
  <c r="B9669" i="50"/>
  <c r="D9668" i="50"/>
  <c r="C9668" i="50"/>
  <c r="B9668" i="50"/>
  <c r="D9667" i="50"/>
  <c r="C9667" i="50"/>
  <c r="B9667" i="50"/>
  <c r="D9666" i="50"/>
  <c r="C9666" i="50"/>
  <c r="B9666" i="50"/>
  <c r="D9665" i="50"/>
  <c r="C9665" i="50"/>
  <c r="B9665" i="50"/>
  <c r="D9664" i="50"/>
  <c r="C9664" i="50"/>
  <c r="B9664" i="50"/>
  <c r="D9663" i="50"/>
  <c r="C9663" i="50"/>
  <c r="B9663" i="50"/>
  <c r="D9662" i="50"/>
  <c r="C9662" i="50"/>
  <c r="B9662" i="50"/>
  <c r="D9661" i="50"/>
  <c r="C9661" i="50"/>
  <c r="B9661" i="50"/>
  <c r="D9660" i="50"/>
  <c r="C9660" i="50"/>
  <c r="B9660" i="50"/>
  <c r="D9659" i="50"/>
  <c r="C9659" i="50"/>
  <c r="B9659" i="50"/>
  <c r="D9658" i="50"/>
  <c r="C9658" i="50"/>
  <c r="B9658" i="50"/>
  <c r="D9657" i="50"/>
  <c r="C9657" i="50"/>
  <c r="B9657" i="50"/>
  <c r="D9656" i="50"/>
  <c r="C9656" i="50"/>
  <c r="B9656" i="50"/>
  <c r="D9655" i="50"/>
  <c r="C9655" i="50"/>
  <c r="B9655" i="50"/>
  <c r="D9654" i="50"/>
  <c r="C9654" i="50"/>
  <c r="B9654" i="50"/>
  <c r="D9653" i="50"/>
  <c r="C9653" i="50"/>
  <c r="B9653" i="50"/>
  <c r="D9652" i="50"/>
  <c r="C9652" i="50"/>
  <c r="B9652" i="50"/>
  <c r="D9651" i="50"/>
  <c r="C9651" i="50"/>
  <c r="B9651" i="50"/>
  <c r="D9650" i="50"/>
  <c r="C9650" i="50"/>
  <c r="B9650" i="50"/>
  <c r="D9649" i="50"/>
  <c r="C9649" i="50"/>
  <c r="B9649" i="50"/>
  <c r="D9648" i="50"/>
  <c r="C9648" i="50"/>
  <c r="B9648" i="50"/>
  <c r="D9647" i="50"/>
  <c r="C9647" i="50"/>
  <c r="B9647" i="50"/>
  <c r="D9646" i="50"/>
  <c r="C9646" i="50"/>
  <c r="B9646" i="50"/>
  <c r="D9645" i="50"/>
  <c r="C9645" i="50"/>
  <c r="B9645" i="50"/>
  <c r="D9644" i="50"/>
  <c r="C9644" i="50"/>
  <c r="B9644" i="50"/>
  <c r="D9643" i="50"/>
  <c r="C9643" i="50"/>
  <c r="B9643" i="50"/>
  <c r="D9642" i="50"/>
  <c r="C9642" i="50"/>
  <c r="B9642" i="50"/>
  <c r="D9641" i="50"/>
  <c r="C9641" i="50"/>
  <c r="B9641" i="50"/>
  <c r="D9640" i="50"/>
  <c r="C9640" i="50"/>
  <c r="B9640" i="50"/>
  <c r="D9639" i="50"/>
  <c r="C9639" i="50"/>
  <c r="B9639" i="50"/>
  <c r="D9638" i="50"/>
  <c r="C9638" i="50"/>
  <c r="B9638" i="50"/>
  <c r="D9637" i="50"/>
  <c r="C9637" i="50"/>
  <c r="B9637" i="50"/>
  <c r="D9636" i="50"/>
  <c r="C9636" i="50"/>
  <c r="B9636" i="50"/>
  <c r="D9635" i="50"/>
  <c r="C9635" i="50"/>
  <c r="B9635" i="50"/>
  <c r="D9634" i="50"/>
  <c r="C9634" i="50"/>
  <c r="B9634" i="50"/>
  <c r="D9633" i="50"/>
  <c r="C9633" i="50"/>
  <c r="B9633" i="50"/>
  <c r="D9632" i="50"/>
  <c r="C9632" i="50"/>
  <c r="B9632" i="50"/>
  <c r="D9631" i="50"/>
  <c r="C9631" i="50"/>
  <c r="B9631" i="50"/>
  <c r="D9630" i="50"/>
  <c r="C9630" i="50"/>
  <c r="B9630" i="50"/>
  <c r="D9629" i="50"/>
  <c r="C9629" i="50"/>
  <c r="B9629" i="50"/>
  <c r="D9628" i="50"/>
  <c r="C9628" i="50"/>
  <c r="B9628" i="50"/>
  <c r="D9627" i="50"/>
  <c r="C9627" i="50"/>
  <c r="B9627" i="50"/>
  <c r="D9626" i="50"/>
  <c r="C9626" i="50"/>
  <c r="B9626" i="50"/>
  <c r="D9625" i="50"/>
  <c r="C9625" i="50"/>
  <c r="B9625" i="50"/>
  <c r="D9624" i="50"/>
  <c r="C9624" i="50"/>
  <c r="B9624" i="50"/>
  <c r="D9623" i="50"/>
  <c r="C9623" i="50"/>
  <c r="B9623" i="50"/>
  <c r="D9622" i="50"/>
  <c r="C9622" i="50"/>
  <c r="B9622" i="50"/>
  <c r="D9621" i="50"/>
  <c r="C9621" i="50"/>
  <c r="B9621" i="50"/>
  <c r="D9620" i="50"/>
  <c r="C9620" i="50"/>
  <c r="B9620" i="50"/>
  <c r="D9619" i="50"/>
  <c r="C9619" i="50"/>
  <c r="B9619" i="50"/>
  <c r="D9618" i="50"/>
  <c r="C9618" i="50"/>
  <c r="B9618" i="50"/>
  <c r="D9617" i="50"/>
  <c r="C9617" i="50"/>
  <c r="B9617" i="50"/>
  <c r="D9616" i="50"/>
  <c r="C9616" i="50"/>
  <c r="B9616" i="50"/>
  <c r="D9615" i="50"/>
  <c r="C9615" i="50"/>
  <c r="B9615" i="50"/>
  <c r="D9614" i="50"/>
  <c r="C9614" i="50"/>
  <c r="B9614" i="50"/>
  <c r="D9613" i="50"/>
  <c r="C9613" i="50"/>
  <c r="B9613" i="50"/>
  <c r="D9612" i="50"/>
  <c r="C9612" i="50"/>
  <c r="B9612" i="50"/>
  <c r="D9611" i="50"/>
  <c r="C9611" i="50"/>
  <c r="B9611" i="50"/>
  <c r="D9610" i="50"/>
  <c r="C9610" i="50"/>
  <c r="B9610" i="50"/>
  <c r="D9609" i="50"/>
  <c r="C9609" i="50"/>
  <c r="B9609" i="50"/>
  <c r="D9608" i="50"/>
  <c r="C9608" i="50"/>
  <c r="B9608" i="50"/>
  <c r="D9607" i="50"/>
  <c r="C9607" i="50"/>
  <c r="B9607" i="50"/>
  <c r="D9606" i="50"/>
  <c r="C9606" i="50"/>
  <c r="B9606" i="50"/>
  <c r="D9605" i="50"/>
  <c r="C9605" i="50"/>
  <c r="B9605" i="50"/>
  <c r="D9604" i="50"/>
  <c r="C9604" i="50"/>
  <c r="B9604" i="50"/>
  <c r="D9603" i="50"/>
  <c r="C9603" i="50"/>
  <c r="B9603" i="50"/>
  <c r="D9602" i="50"/>
  <c r="C9602" i="50"/>
  <c r="B9602" i="50"/>
  <c r="D9601" i="50"/>
  <c r="C9601" i="50"/>
  <c r="B9601" i="50"/>
  <c r="D9600" i="50"/>
  <c r="C9600" i="50"/>
  <c r="B9600" i="50"/>
  <c r="D9599" i="50"/>
  <c r="C9599" i="50"/>
  <c r="B9599" i="50"/>
  <c r="D9598" i="50"/>
  <c r="C9598" i="50"/>
  <c r="B9598" i="50"/>
  <c r="D9597" i="50"/>
  <c r="C9597" i="50"/>
  <c r="B9597" i="50"/>
  <c r="D9596" i="50"/>
  <c r="C9596" i="50"/>
  <c r="B9596" i="50"/>
  <c r="D9595" i="50"/>
  <c r="C9595" i="50"/>
  <c r="B9595" i="50"/>
  <c r="D9594" i="50"/>
  <c r="C9594" i="50"/>
  <c r="B9594" i="50"/>
  <c r="D9593" i="50"/>
  <c r="C9593" i="50"/>
  <c r="B9593" i="50"/>
  <c r="D9592" i="50"/>
  <c r="C9592" i="50"/>
  <c r="B9592" i="50"/>
  <c r="D9591" i="50"/>
  <c r="C9591" i="50"/>
  <c r="B9591" i="50"/>
  <c r="D9590" i="50"/>
  <c r="C9590" i="50"/>
  <c r="B9590" i="50"/>
  <c r="D9589" i="50"/>
  <c r="C9589" i="50"/>
  <c r="B9589" i="50"/>
  <c r="D9588" i="50"/>
  <c r="C9588" i="50"/>
  <c r="B9588" i="50"/>
  <c r="D9587" i="50"/>
  <c r="C9587" i="50"/>
  <c r="B9587" i="50"/>
  <c r="D9586" i="50"/>
  <c r="C9586" i="50"/>
  <c r="B9586" i="50"/>
  <c r="D9585" i="50"/>
  <c r="C9585" i="50"/>
  <c r="B9585" i="50"/>
  <c r="D9584" i="50"/>
  <c r="C9584" i="50"/>
  <c r="B9584" i="50"/>
  <c r="D9583" i="50"/>
  <c r="C9583" i="50"/>
  <c r="B9583" i="50"/>
  <c r="D9582" i="50"/>
  <c r="C9582" i="50"/>
  <c r="B9582" i="50"/>
  <c r="D9581" i="50"/>
  <c r="C9581" i="50"/>
  <c r="B9581" i="50"/>
  <c r="D9580" i="50"/>
  <c r="C9580" i="50"/>
  <c r="B9580" i="50"/>
  <c r="D9579" i="50"/>
  <c r="C9579" i="50"/>
  <c r="B9579" i="50"/>
  <c r="D9578" i="50"/>
  <c r="C9578" i="50"/>
  <c r="B9578" i="50"/>
  <c r="D9577" i="50"/>
  <c r="C9577" i="50"/>
  <c r="B9577" i="50"/>
  <c r="D9576" i="50"/>
  <c r="C9576" i="50"/>
  <c r="B9576" i="50"/>
  <c r="D9575" i="50"/>
  <c r="C9575" i="50"/>
  <c r="B9575" i="50"/>
  <c r="D9574" i="50"/>
  <c r="C9574" i="50"/>
  <c r="B9574" i="50"/>
  <c r="D9573" i="50"/>
  <c r="C9573" i="50"/>
  <c r="B9573" i="50"/>
  <c r="D9572" i="50"/>
  <c r="C9572" i="50"/>
  <c r="B9572" i="50"/>
  <c r="D9571" i="50"/>
  <c r="C9571" i="50"/>
  <c r="B9571" i="50"/>
  <c r="D9570" i="50"/>
  <c r="C9570" i="50"/>
  <c r="B9570" i="50"/>
  <c r="D9569" i="50"/>
  <c r="C9569" i="50"/>
  <c r="B9569" i="50"/>
  <c r="D9568" i="50"/>
  <c r="C9568" i="50"/>
  <c r="B9568" i="50"/>
  <c r="D9567" i="50"/>
  <c r="C9567" i="50"/>
  <c r="B9567" i="50"/>
  <c r="D9566" i="50"/>
  <c r="C9566" i="50"/>
  <c r="B9566" i="50"/>
  <c r="D9565" i="50"/>
  <c r="C9565" i="50"/>
  <c r="B9565" i="50"/>
  <c r="D9564" i="50"/>
  <c r="C9564" i="50"/>
  <c r="B9564" i="50"/>
  <c r="D9563" i="50"/>
  <c r="C9563" i="50"/>
  <c r="B9563" i="50"/>
  <c r="D9562" i="50"/>
  <c r="C9562" i="50"/>
  <c r="B9562" i="50"/>
  <c r="D9561" i="50"/>
  <c r="C9561" i="50"/>
  <c r="B9561" i="50"/>
  <c r="D9560" i="50"/>
  <c r="C9560" i="50"/>
  <c r="B9560" i="50"/>
  <c r="D9559" i="50"/>
  <c r="C9559" i="50"/>
  <c r="B9559" i="50"/>
  <c r="D9558" i="50"/>
  <c r="C9558" i="50"/>
  <c r="B9558" i="50"/>
  <c r="D9557" i="50"/>
  <c r="C9557" i="50"/>
  <c r="B9557" i="50"/>
  <c r="D9556" i="50"/>
  <c r="C9556" i="50"/>
  <c r="B9556" i="50"/>
  <c r="D9555" i="50"/>
  <c r="C9555" i="50"/>
  <c r="B9555" i="50"/>
  <c r="D9554" i="50"/>
  <c r="C9554" i="50"/>
  <c r="B9554" i="50"/>
  <c r="D9553" i="50"/>
  <c r="C9553" i="50"/>
  <c r="B9553" i="50"/>
  <c r="D9552" i="50"/>
  <c r="C9552" i="50"/>
  <c r="B9552" i="50"/>
  <c r="D9551" i="50"/>
  <c r="C9551" i="50"/>
  <c r="B9551" i="50"/>
  <c r="D9550" i="50"/>
  <c r="C9550" i="50"/>
  <c r="B9550" i="50"/>
  <c r="D9549" i="50"/>
  <c r="C9549" i="50"/>
  <c r="B9549" i="50"/>
  <c r="D9548" i="50"/>
  <c r="C9548" i="50"/>
  <c r="B9548" i="50"/>
  <c r="D9547" i="50"/>
  <c r="C9547" i="50"/>
  <c r="B9547" i="50"/>
  <c r="D9546" i="50"/>
  <c r="C9546" i="50"/>
  <c r="B9546" i="50"/>
  <c r="D9545" i="50"/>
  <c r="C9545" i="50"/>
  <c r="B9545" i="50"/>
  <c r="D9544" i="50"/>
  <c r="C9544" i="50"/>
  <c r="B9544" i="50"/>
  <c r="D9543" i="50"/>
  <c r="C9543" i="50"/>
  <c r="B9543" i="50"/>
  <c r="D9542" i="50"/>
  <c r="C9542" i="50"/>
  <c r="B9542" i="50"/>
  <c r="D9541" i="50"/>
  <c r="C9541" i="50"/>
  <c r="B9541" i="50"/>
  <c r="D9540" i="50"/>
  <c r="C9540" i="50"/>
  <c r="B9540" i="50"/>
  <c r="D9539" i="50"/>
  <c r="C9539" i="50"/>
  <c r="B9539" i="50"/>
  <c r="D9538" i="50"/>
  <c r="C9538" i="50"/>
  <c r="B9538" i="50"/>
  <c r="D9537" i="50"/>
  <c r="C9537" i="50"/>
  <c r="B9537" i="50"/>
  <c r="D9536" i="50"/>
  <c r="C9536" i="50"/>
  <c r="B9536" i="50"/>
  <c r="D9535" i="50"/>
  <c r="C9535" i="50"/>
  <c r="B9535" i="50"/>
  <c r="D9534" i="50"/>
  <c r="C9534" i="50"/>
  <c r="B9534" i="50"/>
  <c r="D9533" i="50"/>
  <c r="C9533" i="50"/>
  <c r="B9533" i="50"/>
  <c r="D9532" i="50"/>
  <c r="C9532" i="50"/>
  <c r="B9532" i="50"/>
  <c r="D9531" i="50"/>
  <c r="C9531" i="50"/>
  <c r="B9531" i="50"/>
  <c r="D9530" i="50"/>
  <c r="C9530" i="50"/>
  <c r="B9530" i="50"/>
  <c r="D9529" i="50"/>
  <c r="C9529" i="50"/>
  <c r="B9529" i="50"/>
  <c r="D9528" i="50"/>
  <c r="C9528" i="50"/>
  <c r="B9528" i="50"/>
  <c r="D9527" i="50"/>
  <c r="C9527" i="50"/>
  <c r="B9527" i="50"/>
  <c r="D9526" i="50"/>
  <c r="C9526" i="50"/>
  <c r="B9526" i="50"/>
  <c r="D9525" i="50"/>
  <c r="C9525" i="50"/>
  <c r="B9525" i="50"/>
  <c r="D9524" i="50"/>
  <c r="C9524" i="50"/>
  <c r="B9524" i="50"/>
  <c r="D9523" i="50"/>
  <c r="C9523" i="50"/>
  <c r="B9523" i="50"/>
  <c r="D9522" i="50"/>
  <c r="C9522" i="50"/>
  <c r="B9522" i="50"/>
  <c r="D9521" i="50"/>
  <c r="C9521" i="50"/>
  <c r="B9521" i="50"/>
  <c r="D9520" i="50"/>
  <c r="C9520" i="50"/>
  <c r="B9520" i="50"/>
  <c r="D9519" i="50"/>
  <c r="C9519" i="50"/>
  <c r="B9519" i="50"/>
  <c r="D9518" i="50"/>
  <c r="C9518" i="50"/>
  <c r="B9518" i="50"/>
  <c r="D9517" i="50"/>
  <c r="C9517" i="50"/>
  <c r="B9517" i="50"/>
  <c r="D9516" i="50"/>
  <c r="C9516" i="50"/>
  <c r="B9516" i="50"/>
  <c r="D9515" i="50"/>
  <c r="C9515" i="50"/>
  <c r="B9515" i="50"/>
  <c r="D9514" i="50"/>
  <c r="C9514" i="50"/>
  <c r="B9514" i="50"/>
  <c r="D9513" i="50"/>
  <c r="C9513" i="50"/>
  <c r="B9513" i="50"/>
  <c r="D9512" i="50"/>
  <c r="C9512" i="50"/>
  <c r="B9512" i="50"/>
  <c r="D9511" i="50"/>
  <c r="C9511" i="50"/>
  <c r="B9511" i="50"/>
  <c r="D9510" i="50"/>
  <c r="C9510" i="50"/>
  <c r="B9510" i="50"/>
  <c r="D9509" i="50"/>
  <c r="C9509" i="50"/>
  <c r="B9509" i="50"/>
  <c r="D9508" i="50"/>
  <c r="C9508" i="50"/>
  <c r="B9508" i="50"/>
  <c r="D9507" i="50"/>
  <c r="C9507" i="50"/>
  <c r="B9507" i="50"/>
  <c r="D9506" i="50"/>
  <c r="C9506" i="50"/>
  <c r="B9506" i="50"/>
  <c r="D9505" i="50"/>
  <c r="C9505" i="50"/>
  <c r="B9505" i="50"/>
  <c r="D9504" i="50"/>
  <c r="C9504" i="50"/>
  <c r="B9504" i="50"/>
  <c r="D9503" i="50"/>
  <c r="C9503" i="50"/>
  <c r="B9503" i="50"/>
  <c r="D9502" i="50"/>
  <c r="C9502" i="50"/>
  <c r="B9502" i="50"/>
  <c r="D9501" i="50"/>
  <c r="C9501" i="50"/>
  <c r="B9501" i="50"/>
  <c r="D9500" i="50"/>
  <c r="C9500" i="50"/>
  <c r="B9500" i="50"/>
  <c r="D9499" i="50"/>
  <c r="C9499" i="50"/>
  <c r="B9499" i="50"/>
  <c r="D9498" i="50"/>
  <c r="C9498" i="50"/>
  <c r="B9498" i="50"/>
  <c r="D9497" i="50"/>
  <c r="C9497" i="50"/>
  <c r="B9497" i="50"/>
  <c r="D9496" i="50"/>
  <c r="C9496" i="50"/>
  <c r="B9496" i="50"/>
  <c r="D9495" i="50"/>
  <c r="C9495" i="50"/>
  <c r="B9495" i="50"/>
  <c r="D9494" i="50"/>
  <c r="C9494" i="50"/>
  <c r="B9494" i="50"/>
  <c r="D9493" i="50"/>
  <c r="C9493" i="50"/>
  <c r="B9493" i="50"/>
  <c r="D9492" i="50"/>
  <c r="C9492" i="50"/>
  <c r="B9492" i="50"/>
  <c r="D9491" i="50"/>
  <c r="C9491" i="50"/>
  <c r="B9491" i="50"/>
  <c r="D9490" i="50"/>
  <c r="C9490" i="50"/>
  <c r="B9490" i="50"/>
  <c r="D9489" i="50"/>
  <c r="C9489" i="50"/>
  <c r="B9489" i="50"/>
  <c r="D9488" i="50"/>
  <c r="C9488" i="50"/>
  <c r="B9488" i="50"/>
  <c r="D9487" i="50"/>
  <c r="C9487" i="50"/>
  <c r="B9487" i="50"/>
  <c r="D9486" i="50"/>
  <c r="C9486" i="50"/>
  <c r="B9486" i="50"/>
  <c r="D9485" i="50"/>
  <c r="C9485" i="50"/>
  <c r="B9485" i="50"/>
  <c r="D9484" i="50"/>
  <c r="C9484" i="50"/>
  <c r="B9484" i="50"/>
  <c r="D9483" i="50"/>
  <c r="C9483" i="50"/>
  <c r="B9483" i="50"/>
  <c r="D9482" i="50"/>
  <c r="C9482" i="50"/>
  <c r="B9482" i="50"/>
  <c r="D9481" i="50"/>
  <c r="C9481" i="50"/>
  <c r="B9481" i="50"/>
  <c r="D9480" i="50"/>
  <c r="C9480" i="50"/>
  <c r="B9480" i="50"/>
  <c r="D9479" i="50"/>
  <c r="C9479" i="50"/>
  <c r="B9479" i="50"/>
  <c r="D9478" i="50"/>
  <c r="C9478" i="50"/>
  <c r="B9478" i="50"/>
  <c r="D9477" i="50"/>
  <c r="C9477" i="50"/>
  <c r="B9477" i="50"/>
  <c r="D9476" i="50"/>
  <c r="C9476" i="50"/>
  <c r="B9476" i="50"/>
  <c r="D9475" i="50"/>
  <c r="C9475" i="50"/>
  <c r="B9475" i="50"/>
  <c r="D9474" i="50"/>
  <c r="C9474" i="50"/>
  <c r="B9474" i="50"/>
  <c r="D9473" i="50"/>
  <c r="C9473" i="50"/>
  <c r="B9473" i="50"/>
  <c r="D9472" i="50"/>
  <c r="C9472" i="50"/>
  <c r="B9472" i="50"/>
  <c r="D9471" i="50"/>
  <c r="C9471" i="50"/>
  <c r="B9471" i="50"/>
  <c r="D9470" i="50"/>
  <c r="C9470" i="50"/>
  <c r="B9470" i="50"/>
  <c r="D9469" i="50"/>
  <c r="C9469" i="50"/>
  <c r="B9469" i="50"/>
  <c r="D9468" i="50"/>
  <c r="C9468" i="50"/>
  <c r="B9468" i="50"/>
  <c r="D9467" i="50"/>
  <c r="C9467" i="50"/>
  <c r="B9467" i="50"/>
  <c r="D9466" i="50"/>
  <c r="C9466" i="50"/>
  <c r="B9466" i="50"/>
  <c r="D9465" i="50"/>
  <c r="C9465" i="50"/>
  <c r="B9465" i="50"/>
  <c r="D9464" i="50"/>
  <c r="C9464" i="50"/>
  <c r="B9464" i="50"/>
  <c r="D9463" i="50"/>
  <c r="C9463" i="50"/>
  <c r="B9463" i="50"/>
  <c r="D9462" i="50"/>
  <c r="C9462" i="50"/>
  <c r="B9462" i="50"/>
  <c r="D9461" i="50"/>
  <c r="C9461" i="50"/>
  <c r="B9461" i="50"/>
  <c r="D9460" i="50"/>
  <c r="C9460" i="50"/>
  <c r="B9460" i="50"/>
  <c r="D9459" i="50"/>
  <c r="C9459" i="50"/>
  <c r="B9459" i="50"/>
  <c r="D9458" i="50"/>
  <c r="C9458" i="50"/>
  <c r="B9458" i="50"/>
  <c r="D9457" i="50"/>
  <c r="C9457" i="50"/>
  <c r="B9457" i="50"/>
  <c r="D9456" i="50"/>
  <c r="C9456" i="50"/>
  <c r="B9456" i="50"/>
  <c r="D9455" i="50"/>
  <c r="C9455" i="50"/>
  <c r="B9455" i="50"/>
  <c r="D9454" i="50"/>
  <c r="C9454" i="50"/>
  <c r="B9454" i="50"/>
  <c r="D9453" i="50"/>
  <c r="C9453" i="50"/>
  <c r="B9453" i="50"/>
  <c r="D9452" i="50"/>
  <c r="C9452" i="50"/>
  <c r="B9452" i="50"/>
  <c r="D9451" i="50"/>
  <c r="C9451" i="50"/>
  <c r="B9451" i="50"/>
  <c r="D9450" i="50"/>
  <c r="C9450" i="50"/>
  <c r="B9450" i="50"/>
  <c r="D9449" i="50"/>
  <c r="C9449" i="50"/>
  <c r="B9449" i="50"/>
  <c r="D9448" i="50"/>
  <c r="C9448" i="50"/>
  <c r="B9448" i="50"/>
  <c r="D9447" i="50"/>
  <c r="C9447" i="50"/>
  <c r="B9447" i="50"/>
  <c r="D9446" i="50"/>
  <c r="C9446" i="50"/>
  <c r="B9446" i="50"/>
  <c r="D9445" i="50"/>
  <c r="C9445" i="50"/>
  <c r="B9445" i="50"/>
  <c r="D9444" i="50"/>
  <c r="C9444" i="50"/>
  <c r="B9444" i="50"/>
  <c r="D9443" i="50"/>
  <c r="C9443" i="50"/>
  <c r="B9443" i="50"/>
  <c r="D9442" i="50"/>
  <c r="C9442" i="50"/>
  <c r="B9442" i="50"/>
  <c r="D9441" i="50"/>
  <c r="C9441" i="50"/>
  <c r="B9441" i="50"/>
  <c r="D9440" i="50"/>
  <c r="C9440" i="50"/>
  <c r="B9440" i="50"/>
  <c r="D9439" i="50"/>
  <c r="C9439" i="50"/>
  <c r="B9439" i="50"/>
  <c r="D9438" i="50"/>
  <c r="C9438" i="50"/>
  <c r="B9438" i="50"/>
  <c r="D9437" i="50"/>
  <c r="C9437" i="50"/>
  <c r="B9437" i="50"/>
  <c r="D9436" i="50"/>
  <c r="C9436" i="50"/>
  <c r="B9436" i="50"/>
  <c r="D9435" i="50"/>
  <c r="C9435" i="50"/>
  <c r="B9435" i="50"/>
  <c r="D9434" i="50"/>
  <c r="C9434" i="50"/>
  <c r="B9434" i="50"/>
  <c r="D9433" i="50"/>
  <c r="C9433" i="50"/>
  <c r="B9433" i="50"/>
  <c r="D9432" i="50"/>
  <c r="C9432" i="50"/>
  <c r="B9432" i="50"/>
  <c r="D9431" i="50"/>
  <c r="C9431" i="50"/>
  <c r="B9431" i="50"/>
  <c r="D9430" i="50"/>
  <c r="C9430" i="50"/>
  <c r="B9430" i="50"/>
  <c r="D9429" i="50"/>
  <c r="C9429" i="50"/>
  <c r="B9429" i="50"/>
  <c r="D9428" i="50"/>
  <c r="C9428" i="50"/>
  <c r="B9428" i="50"/>
  <c r="D9427" i="50"/>
  <c r="C9427" i="50"/>
  <c r="B9427" i="50"/>
  <c r="D9426" i="50"/>
  <c r="C9426" i="50"/>
  <c r="B9426" i="50"/>
  <c r="D9425" i="50"/>
  <c r="C9425" i="50"/>
  <c r="B9425" i="50"/>
  <c r="D9424" i="50"/>
  <c r="C9424" i="50"/>
  <c r="B9424" i="50"/>
  <c r="D9423" i="50"/>
  <c r="C9423" i="50"/>
  <c r="B9423" i="50"/>
  <c r="D9422" i="50"/>
  <c r="C9422" i="50"/>
  <c r="B9422" i="50"/>
  <c r="D9421" i="50"/>
  <c r="C9421" i="50"/>
  <c r="B9421" i="50"/>
  <c r="D9420" i="50"/>
  <c r="C9420" i="50"/>
  <c r="B9420" i="50"/>
  <c r="D9419" i="50"/>
  <c r="C9419" i="50"/>
  <c r="B9419" i="50"/>
  <c r="D9418" i="50"/>
  <c r="C9418" i="50"/>
  <c r="B9418" i="50"/>
  <c r="D9417" i="50"/>
  <c r="C9417" i="50"/>
  <c r="B9417" i="50"/>
  <c r="D9416" i="50"/>
  <c r="C9416" i="50"/>
  <c r="B9416" i="50"/>
  <c r="D9415" i="50"/>
  <c r="C9415" i="50"/>
  <c r="B9415" i="50"/>
  <c r="D9414" i="50"/>
  <c r="C9414" i="50"/>
  <c r="B9414" i="50"/>
  <c r="D9413" i="50"/>
  <c r="C9413" i="50"/>
  <c r="B9413" i="50"/>
  <c r="D9412" i="50"/>
  <c r="C9412" i="50"/>
  <c r="B9412" i="50"/>
  <c r="D9411" i="50"/>
  <c r="C9411" i="50"/>
  <c r="B9411" i="50"/>
  <c r="D9410" i="50"/>
  <c r="C9410" i="50"/>
  <c r="B9410" i="50"/>
  <c r="D9409" i="50"/>
  <c r="C9409" i="50"/>
  <c r="B9409" i="50"/>
  <c r="D9408" i="50"/>
  <c r="C9408" i="50"/>
  <c r="B9408" i="50"/>
  <c r="D9407" i="50"/>
  <c r="C9407" i="50"/>
  <c r="B9407" i="50"/>
  <c r="D9406" i="50"/>
  <c r="C9406" i="50"/>
  <c r="B9406" i="50"/>
  <c r="D9405" i="50"/>
  <c r="C9405" i="50"/>
  <c r="B9405" i="50"/>
  <c r="D9404" i="50"/>
  <c r="C9404" i="50"/>
  <c r="B9404" i="50"/>
  <c r="D9403" i="50"/>
  <c r="C9403" i="50"/>
  <c r="B9403" i="50"/>
  <c r="D9402" i="50"/>
  <c r="C9402" i="50"/>
  <c r="B9402" i="50"/>
  <c r="D9401" i="50"/>
  <c r="C9401" i="50"/>
  <c r="B9401" i="50"/>
  <c r="D9400" i="50"/>
  <c r="C9400" i="50"/>
  <c r="B9400" i="50"/>
  <c r="D9399" i="50"/>
  <c r="C9399" i="50"/>
  <c r="B9399" i="50"/>
  <c r="D9398" i="50"/>
  <c r="C9398" i="50"/>
  <c r="B9398" i="50"/>
  <c r="D9397" i="50"/>
  <c r="C9397" i="50"/>
  <c r="B9397" i="50"/>
  <c r="D9396" i="50"/>
  <c r="C9396" i="50"/>
  <c r="B9396" i="50"/>
  <c r="D9395" i="50"/>
  <c r="C9395" i="50"/>
  <c r="B9395" i="50"/>
  <c r="D9394" i="50"/>
  <c r="C9394" i="50"/>
  <c r="B9394" i="50"/>
  <c r="D9393" i="50"/>
  <c r="C9393" i="50"/>
  <c r="B9393" i="50"/>
  <c r="D9392" i="50"/>
  <c r="C9392" i="50"/>
  <c r="B9392" i="50"/>
  <c r="D9391" i="50"/>
  <c r="C9391" i="50"/>
  <c r="B9391" i="50"/>
  <c r="D9390" i="50"/>
  <c r="C9390" i="50"/>
  <c r="B9390" i="50"/>
  <c r="D9389" i="50"/>
  <c r="C9389" i="50"/>
  <c r="B9389" i="50"/>
  <c r="D9388" i="50"/>
  <c r="C9388" i="50"/>
  <c r="B9388" i="50"/>
  <c r="D9387" i="50"/>
  <c r="C9387" i="50"/>
  <c r="B9387" i="50"/>
  <c r="D9386" i="50"/>
  <c r="C9386" i="50"/>
  <c r="B9386" i="50"/>
  <c r="D9385" i="50"/>
  <c r="C9385" i="50"/>
  <c r="B9385" i="50"/>
  <c r="D9384" i="50"/>
  <c r="C9384" i="50"/>
  <c r="B9384" i="50"/>
  <c r="D9383" i="50"/>
  <c r="C9383" i="50"/>
  <c r="B9383" i="50"/>
  <c r="D9382" i="50"/>
  <c r="C9382" i="50"/>
  <c r="B9382" i="50"/>
  <c r="D9381" i="50"/>
  <c r="C9381" i="50"/>
  <c r="B9381" i="50"/>
  <c r="D9380" i="50"/>
  <c r="C9380" i="50"/>
  <c r="B9380" i="50"/>
  <c r="D9379" i="50"/>
  <c r="C9379" i="50"/>
  <c r="B9379" i="50"/>
  <c r="D9378" i="50"/>
  <c r="C9378" i="50"/>
  <c r="B9378" i="50"/>
  <c r="D9377" i="50"/>
  <c r="C9377" i="50"/>
  <c r="B9377" i="50"/>
  <c r="D9376" i="50"/>
  <c r="C9376" i="50"/>
  <c r="B9376" i="50"/>
  <c r="D9375" i="50"/>
  <c r="C9375" i="50"/>
  <c r="B9375" i="50"/>
  <c r="D9374" i="50"/>
  <c r="C9374" i="50"/>
  <c r="B9374" i="50"/>
  <c r="D9373" i="50"/>
  <c r="C9373" i="50"/>
  <c r="B9373" i="50"/>
  <c r="D9372" i="50"/>
  <c r="C9372" i="50"/>
  <c r="B9372" i="50"/>
  <c r="D9371" i="50"/>
  <c r="C9371" i="50"/>
  <c r="B9371" i="50"/>
  <c r="D9370" i="50"/>
  <c r="C9370" i="50"/>
  <c r="B9370" i="50"/>
  <c r="D9369" i="50"/>
  <c r="C9369" i="50"/>
  <c r="B9369" i="50"/>
  <c r="D9368" i="50"/>
  <c r="C9368" i="50"/>
  <c r="B9368" i="50"/>
  <c r="D9367" i="50"/>
  <c r="C9367" i="50"/>
  <c r="B9367" i="50"/>
  <c r="D9366" i="50"/>
  <c r="C9366" i="50"/>
  <c r="B9366" i="50"/>
  <c r="D9365" i="50"/>
  <c r="C9365" i="50"/>
  <c r="B9365" i="50"/>
  <c r="D9364" i="50"/>
  <c r="C9364" i="50"/>
  <c r="B9364" i="50"/>
  <c r="D9363" i="50"/>
  <c r="C9363" i="50"/>
  <c r="B9363" i="50"/>
  <c r="D9362" i="50"/>
  <c r="C9362" i="50"/>
  <c r="B9362" i="50"/>
  <c r="D9361" i="50"/>
  <c r="C9361" i="50"/>
  <c r="B9361" i="50"/>
  <c r="D9360" i="50"/>
  <c r="C9360" i="50"/>
  <c r="B9360" i="50"/>
  <c r="D9359" i="50"/>
  <c r="C9359" i="50"/>
  <c r="B9359" i="50"/>
  <c r="D9358" i="50"/>
  <c r="C9358" i="50"/>
  <c r="B9358" i="50"/>
  <c r="D9357" i="50"/>
  <c r="C9357" i="50"/>
  <c r="B9357" i="50"/>
  <c r="D9356" i="50"/>
  <c r="C9356" i="50"/>
  <c r="B9356" i="50"/>
  <c r="D9355" i="50"/>
  <c r="C9355" i="50"/>
  <c r="B9355" i="50"/>
  <c r="D9354" i="50"/>
  <c r="C9354" i="50"/>
  <c r="B9354" i="50"/>
  <c r="D9353" i="50"/>
  <c r="C9353" i="50"/>
  <c r="B9353" i="50"/>
  <c r="D9352" i="50"/>
  <c r="C9352" i="50"/>
  <c r="B9352" i="50"/>
  <c r="D9351" i="50"/>
  <c r="C9351" i="50"/>
  <c r="B9351" i="50"/>
  <c r="D9350" i="50"/>
  <c r="C9350" i="50"/>
  <c r="B9350" i="50"/>
  <c r="D9349" i="50"/>
  <c r="C9349" i="50"/>
  <c r="B9349" i="50"/>
  <c r="D9348" i="50"/>
  <c r="C9348" i="50"/>
  <c r="B9348" i="50"/>
  <c r="D9347" i="50"/>
  <c r="C9347" i="50"/>
  <c r="B9347" i="50"/>
  <c r="D9346" i="50"/>
  <c r="C9346" i="50"/>
  <c r="B9346" i="50"/>
  <c r="D9345" i="50"/>
  <c r="C9345" i="50"/>
  <c r="B9345" i="50"/>
  <c r="D9344" i="50"/>
  <c r="C9344" i="50"/>
  <c r="B9344" i="50"/>
  <c r="D9343" i="50"/>
  <c r="C9343" i="50"/>
  <c r="B9343" i="50"/>
  <c r="D9342" i="50"/>
  <c r="C9342" i="50"/>
  <c r="B9342" i="50"/>
  <c r="D9341" i="50"/>
  <c r="C9341" i="50"/>
  <c r="B9341" i="50"/>
  <c r="D9340" i="50"/>
  <c r="C9340" i="50"/>
  <c r="B9340" i="50"/>
  <c r="D9339" i="50"/>
  <c r="C9339" i="50"/>
  <c r="B9339" i="50"/>
  <c r="D9338" i="50"/>
  <c r="C9338" i="50"/>
  <c r="B9338" i="50"/>
  <c r="D9337" i="50"/>
  <c r="C9337" i="50"/>
  <c r="B9337" i="50"/>
  <c r="D9336" i="50"/>
  <c r="C9336" i="50"/>
  <c r="B9336" i="50"/>
  <c r="D9335" i="50"/>
  <c r="C9335" i="50"/>
  <c r="B9335" i="50"/>
  <c r="D9334" i="50"/>
  <c r="C9334" i="50"/>
  <c r="B9334" i="50"/>
  <c r="D9333" i="50"/>
  <c r="C9333" i="50"/>
  <c r="B9333" i="50"/>
  <c r="D9332" i="50"/>
  <c r="C9332" i="50"/>
  <c r="B9332" i="50"/>
  <c r="D9331" i="50"/>
  <c r="C9331" i="50"/>
  <c r="B9331" i="50"/>
  <c r="D9330" i="50"/>
  <c r="C9330" i="50"/>
  <c r="B9330" i="50"/>
  <c r="D9329" i="50"/>
  <c r="C9329" i="50"/>
  <c r="B9329" i="50"/>
  <c r="D9328" i="50"/>
  <c r="C9328" i="50"/>
  <c r="B9328" i="50"/>
  <c r="D9327" i="50"/>
  <c r="C9327" i="50"/>
  <c r="B9327" i="50"/>
  <c r="D9326" i="50"/>
  <c r="C9326" i="50"/>
  <c r="B9326" i="50"/>
  <c r="D9325" i="50"/>
  <c r="C9325" i="50"/>
  <c r="B9325" i="50"/>
  <c r="D9324" i="50"/>
  <c r="C9324" i="50"/>
  <c r="B9324" i="50"/>
  <c r="D9323" i="50"/>
  <c r="C9323" i="50"/>
  <c r="B9323" i="50"/>
  <c r="D9322" i="50"/>
  <c r="C9322" i="50"/>
  <c r="B9322" i="50"/>
  <c r="D9321" i="50"/>
  <c r="C9321" i="50"/>
  <c r="B9321" i="50"/>
  <c r="D9320" i="50"/>
  <c r="C9320" i="50"/>
  <c r="B9320" i="50"/>
  <c r="D9319" i="50"/>
  <c r="C9319" i="50"/>
  <c r="B9319" i="50"/>
  <c r="D9318" i="50"/>
  <c r="C9318" i="50"/>
  <c r="B9318" i="50"/>
  <c r="D9317" i="50"/>
  <c r="C9317" i="50"/>
  <c r="B9317" i="50"/>
  <c r="D9316" i="50"/>
  <c r="C9316" i="50"/>
  <c r="B9316" i="50"/>
  <c r="D9315" i="50"/>
  <c r="C9315" i="50"/>
  <c r="B9315" i="50"/>
  <c r="D9314" i="50"/>
  <c r="C9314" i="50"/>
  <c r="B9314" i="50"/>
  <c r="D9313" i="50"/>
  <c r="C9313" i="50"/>
  <c r="B9313" i="50"/>
  <c r="D9312" i="50"/>
  <c r="C9312" i="50"/>
  <c r="B9312" i="50"/>
  <c r="D9311" i="50"/>
  <c r="C9311" i="50"/>
  <c r="B9311" i="50"/>
  <c r="D9310" i="50"/>
  <c r="C9310" i="50"/>
  <c r="B9310" i="50"/>
  <c r="D9309" i="50"/>
  <c r="C9309" i="50"/>
  <c r="B9309" i="50"/>
  <c r="D9308" i="50"/>
  <c r="C9308" i="50"/>
  <c r="B9308" i="50"/>
  <c r="D9307" i="50"/>
  <c r="C9307" i="50"/>
  <c r="B9307" i="50"/>
  <c r="D9306" i="50"/>
  <c r="C9306" i="50"/>
  <c r="B9306" i="50"/>
  <c r="D9305" i="50"/>
  <c r="C9305" i="50"/>
  <c r="B9305" i="50"/>
  <c r="D9304" i="50"/>
  <c r="C9304" i="50"/>
  <c r="B9304" i="50"/>
  <c r="D9303" i="50"/>
  <c r="C9303" i="50"/>
  <c r="B9303" i="50"/>
  <c r="D9302" i="50"/>
  <c r="C9302" i="50"/>
  <c r="B9302" i="50"/>
  <c r="D9301" i="50"/>
  <c r="C9301" i="50"/>
  <c r="B9301" i="50"/>
  <c r="D9300" i="50"/>
  <c r="C9300" i="50"/>
  <c r="B9300" i="50"/>
  <c r="D9299" i="50"/>
  <c r="C9299" i="50"/>
  <c r="B9299" i="50"/>
  <c r="D9298" i="50"/>
  <c r="C9298" i="50"/>
  <c r="B9298" i="50"/>
  <c r="D9297" i="50"/>
  <c r="C9297" i="50"/>
  <c r="B9297" i="50"/>
  <c r="D9296" i="50"/>
  <c r="C9296" i="50"/>
  <c r="B9296" i="50"/>
  <c r="D9295" i="50"/>
  <c r="C9295" i="50"/>
  <c r="B9295" i="50"/>
  <c r="D9294" i="50"/>
  <c r="C9294" i="50"/>
  <c r="B9294" i="50"/>
  <c r="D9293" i="50"/>
  <c r="C9293" i="50"/>
  <c r="B9293" i="50"/>
  <c r="D9292" i="50"/>
  <c r="C9292" i="50"/>
  <c r="B9292" i="50"/>
  <c r="D9291" i="50"/>
  <c r="C9291" i="50"/>
  <c r="B9291" i="50"/>
  <c r="D9290" i="50"/>
  <c r="C9290" i="50"/>
  <c r="B9290" i="50"/>
  <c r="D9289" i="50"/>
  <c r="C9289" i="50"/>
  <c r="B9289" i="50"/>
  <c r="D9288" i="50"/>
  <c r="C9288" i="50"/>
  <c r="B9288" i="50"/>
  <c r="D9287" i="50"/>
  <c r="C9287" i="50"/>
  <c r="B9287" i="50"/>
  <c r="D9286" i="50"/>
  <c r="C9286" i="50"/>
  <c r="B9286" i="50"/>
  <c r="D9285" i="50"/>
  <c r="C9285" i="50"/>
  <c r="B9285" i="50"/>
  <c r="D9284" i="50"/>
  <c r="C9284" i="50"/>
  <c r="B9284" i="50"/>
  <c r="D9283" i="50"/>
  <c r="C9283" i="50"/>
  <c r="B9283" i="50"/>
  <c r="D9282" i="50"/>
  <c r="C9282" i="50"/>
  <c r="B9282" i="50"/>
  <c r="D9281" i="50"/>
  <c r="C9281" i="50"/>
  <c r="B9281" i="50"/>
  <c r="D9280" i="50"/>
  <c r="C9280" i="50"/>
  <c r="B9280" i="50"/>
  <c r="D9279" i="50"/>
  <c r="C9279" i="50"/>
  <c r="B9279" i="50"/>
  <c r="D9278" i="50"/>
  <c r="C9278" i="50"/>
  <c r="B9278" i="50"/>
  <c r="D9277" i="50"/>
  <c r="C9277" i="50"/>
  <c r="B9277" i="50"/>
  <c r="D9276" i="50"/>
  <c r="C9276" i="50"/>
  <c r="B9276" i="50"/>
  <c r="D9275" i="50"/>
  <c r="C9275" i="50"/>
  <c r="B9275" i="50"/>
  <c r="D9274" i="50"/>
  <c r="C9274" i="50"/>
  <c r="B9274" i="50"/>
  <c r="D9273" i="50"/>
  <c r="C9273" i="50"/>
  <c r="B9273" i="50"/>
  <c r="D9272" i="50"/>
  <c r="C9272" i="50"/>
  <c r="B9272" i="50"/>
  <c r="D9271" i="50"/>
  <c r="C9271" i="50"/>
  <c r="B9271" i="50"/>
  <c r="D9270" i="50"/>
  <c r="C9270" i="50"/>
  <c r="B9270" i="50"/>
  <c r="D9269" i="50"/>
  <c r="C9269" i="50"/>
  <c r="B9269" i="50"/>
  <c r="D9268" i="50"/>
  <c r="C9268" i="50"/>
  <c r="B9268" i="50"/>
  <c r="D9267" i="50"/>
  <c r="C9267" i="50"/>
  <c r="B9267" i="50"/>
  <c r="D9266" i="50"/>
  <c r="C9266" i="50"/>
  <c r="B9266" i="50"/>
  <c r="D9265" i="50"/>
  <c r="C9265" i="50"/>
  <c r="B9265" i="50"/>
  <c r="D9264" i="50"/>
  <c r="C9264" i="50"/>
  <c r="B9264" i="50"/>
  <c r="D9263" i="50"/>
  <c r="C9263" i="50"/>
  <c r="B9263" i="50"/>
  <c r="D9262" i="50"/>
  <c r="C9262" i="50"/>
  <c r="B9262" i="50"/>
  <c r="D9261" i="50"/>
  <c r="C9261" i="50"/>
  <c r="B9261" i="50"/>
  <c r="D9260" i="50"/>
  <c r="C9260" i="50"/>
  <c r="B9260" i="50"/>
  <c r="D9259" i="50"/>
  <c r="C9259" i="50"/>
  <c r="B9259" i="50"/>
  <c r="D9258" i="50"/>
  <c r="C9258" i="50"/>
  <c r="B9258" i="50"/>
  <c r="D9257" i="50"/>
  <c r="C9257" i="50"/>
  <c r="B9257" i="50"/>
  <c r="D9256" i="50"/>
  <c r="C9256" i="50"/>
  <c r="B9256" i="50"/>
  <c r="D9255" i="50"/>
  <c r="C9255" i="50"/>
  <c r="B9255" i="50"/>
  <c r="D9254" i="50"/>
  <c r="C9254" i="50"/>
  <c r="B9254" i="50"/>
  <c r="D9253" i="50"/>
  <c r="C9253" i="50"/>
  <c r="B9253" i="50"/>
  <c r="D9252" i="50"/>
  <c r="C9252" i="50"/>
  <c r="B9252" i="50"/>
  <c r="D9251" i="50"/>
  <c r="C9251" i="50"/>
  <c r="B9251" i="50"/>
  <c r="D9250" i="50"/>
  <c r="C9250" i="50"/>
  <c r="B9250" i="50"/>
  <c r="D9249" i="50"/>
  <c r="C9249" i="50"/>
  <c r="B9249" i="50"/>
  <c r="D9248" i="50"/>
  <c r="C9248" i="50"/>
  <c r="B9248" i="50"/>
  <c r="D9247" i="50"/>
  <c r="C9247" i="50"/>
  <c r="B9247" i="50"/>
  <c r="D9246" i="50"/>
  <c r="C9246" i="50"/>
  <c r="B9246" i="50"/>
  <c r="D9245" i="50"/>
  <c r="C9245" i="50"/>
  <c r="B9245" i="50"/>
  <c r="D9244" i="50"/>
  <c r="C9244" i="50"/>
  <c r="B9244" i="50"/>
  <c r="D9243" i="50"/>
  <c r="C9243" i="50"/>
  <c r="B9243" i="50"/>
  <c r="D9242" i="50"/>
  <c r="C9242" i="50"/>
  <c r="B9242" i="50"/>
  <c r="D9241" i="50"/>
  <c r="C9241" i="50"/>
  <c r="B9241" i="50"/>
  <c r="D9240" i="50"/>
  <c r="C9240" i="50"/>
  <c r="B9240" i="50"/>
  <c r="D9239" i="50"/>
  <c r="C9239" i="50"/>
  <c r="B9239" i="50"/>
  <c r="D9238" i="50"/>
  <c r="C9238" i="50"/>
  <c r="B9238" i="50"/>
  <c r="D9237" i="50"/>
  <c r="C9237" i="50"/>
  <c r="B9237" i="50"/>
  <c r="D9236" i="50"/>
  <c r="C9236" i="50"/>
  <c r="B9236" i="50"/>
  <c r="D9235" i="50"/>
  <c r="C9235" i="50"/>
  <c r="B9235" i="50"/>
  <c r="D9234" i="50"/>
  <c r="C9234" i="50"/>
  <c r="B9234" i="50"/>
  <c r="D9233" i="50"/>
  <c r="C9233" i="50"/>
  <c r="B9233" i="50"/>
  <c r="D9232" i="50"/>
  <c r="C9232" i="50"/>
  <c r="B9232" i="50"/>
  <c r="D9231" i="50"/>
  <c r="C9231" i="50"/>
  <c r="B9231" i="50"/>
  <c r="D9230" i="50"/>
  <c r="C9230" i="50"/>
  <c r="B9230" i="50"/>
  <c r="D9229" i="50"/>
  <c r="C9229" i="50"/>
  <c r="B9229" i="50"/>
  <c r="D9228" i="50"/>
  <c r="C9228" i="50"/>
  <c r="B9228" i="50"/>
  <c r="D9227" i="50"/>
  <c r="C9227" i="50"/>
  <c r="B9227" i="50"/>
  <c r="D9226" i="50"/>
  <c r="C9226" i="50"/>
  <c r="B9226" i="50"/>
  <c r="D9225" i="50"/>
  <c r="C9225" i="50"/>
  <c r="B9225" i="50"/>
  <c r="D9224" i="50"/>
  <c r="C9224" i="50"/>
  <c r="B9224" i="50"/>
  <c r="D9223" i="50"/>
  <c r="C9223" i="50"/>
  <c r="B9223" i="50"/>
  <c r="D9222" i="50"/>
  <c r="C9222" i="50"/>
  <c r="B9222" i="50"/>
  <c r="D9221" i="50"/>
  <c r="C9221" i="50"/>
  <c r="B9221" i="50"/>
  <c r="D9220" i="50"/>
  <c r="C9220" i="50"/>
  <c r="B9220" i="50"/>
  <c r="D9219" i="50"/>
  <c r="C9219" i="50"/>
  <c r="B9219" i="50"/>
  <c r="D9218" i="50"/>
  <c r="C9218" i="50"/>
  <c r="B9218" i="50"/>
  <c r="D9217" i="50"/>
  <c r="C9217" i="50"/>
  <c r="B9217" i="50"/>
  <c r="D9216" i="50"/>
  <c r="C9216" i="50"/>
  <c r="B9216" i="50"/>
  <c r="D9215" i="50"/>
  <c r="C9215" i="50"/>
  <c r="B9215" i="50"/>
  <c r="D9214" i="50"/>
  <c r="C9214" i="50"/>
  <c r="B9214" i="50"/>
  <c r="D9213" i="50"/>
  <c r="C9213" i="50"/>
  <c r="B9213" i="50"/>
  <c r="D9212" i="50"/>
  <c r="C9212" i="50"/>
  <c r="B9212" i="50"/>
  <c r="D9211" i="50"/>
  <c r="C9211" i="50"/>
  <c r="B9211" i="50"/>
  <c r="D9210" i="50"/>
  <c r="C9210" i="50"/>
  <c r="B9210" i="50"/>
  <c r="D9209" i="50"/>
  <c r="C9209" i="50"/>
  <c r="B9209" i="50"/>
  <c r="D9208" i="50"/>
  <c r="C9208" i="50"/>
  <c r="B9208" i="50"/>
  <c r="D9207" i="50"/>
  <c r="C9207" i="50"/>
  <c r="B9207" i="50"/>
  <c r="D9206" i="50"/>
  <c r="C9206" i="50"/>
  <c r="B9206" i="50"/>
  <c r="D9205" i="50"/>
  <c r="C9205" i="50"/>
  <c r="B9205" i="50"/>
  <c r="D9204" i="50"/>
  <c r="C9204" i="50"/>
  <c r="B9204" i="50"/>
  <c r="D9203" i="50"/>
  <c r="C9203" i="50"/>
  <c r="B9203" i="50"/>
  <c r="D9202" i="50"/>
  <c r="C9202" i="50"/>
  <c r="B9202" i="50"/>
  <c r="D9201" i="50"/>
  <c r="C9201" i="50"/>
  <c r="B9201" i="50"/>
  <c r="D9200" i="50"/>
  <c r="C9200" i="50"/>
  <c r="B9200" i="50"/>
  <c r="D9199" i="50"/>
  <c r="C9199" i="50"/>
  <c r="B9199" i="50"/>
  <c r="D9198" i="50"/>
  <c r="C9198" i="50"/>
  <c r="B9198" i="50"/>
  <c r="D9197" i="50"/>
  <c r="C9197" i="50"/>
  <c r="B9197" i="50"/>
  <c r="D9196" i="50"/>
  <c r="C9196" i="50"/>
  <c r="B9196" i="50"/>
  <c r="D9195" i="50"/>
  <c r="C9195" i="50"/>
  <c r="B9195" i="50"/>
  <c r="D9194" i="50"/>
  <c r="C9194" i="50"/>
  <c r="B9194" i="50"/>
  <c r="D9193" i="50"/>
  <c r="C9193" i="50"/>
  <c r="B9193" i="50"/>
  <c r="D9192" i="50"/>
  <c r="C9192" i="50"/>
  <c r="B9192" i="50"/>
  <c r="D9191" i="50"/>
  <c r="C9191" i="50"/>
  <c r="B9191" i="50"/>
  <c r="D9190" i="50"/>
  <c r="C9190" i="50"/>
  <c r="B9190" i="50"/>
  <c r="D9189" i="50"/>
  <c r="C9189" i="50"/>
  <c r="B9189" i="50"/>
  <c r="D9188" i="50"/>
  <c r="C9188" i="50"/>
  <c r="B9188" i="50"/>
  <c r="D9187" i="50"/>
  <c r="C9187" i="50"/>
  <c r="B9187" i="50"/>
  <c r="D9186" i="50"/>
  <c r="C9186" i="50"/>
  <c r="B9186" i="50"/>
  <c r="D9185" i="50"/>
  <c r="C9185" i="50"/>
  <c r="B9185" i="50"/>
  <c r="D9184" i="50"/>
  <c r="C9184" i="50"/>
  <c r="B9184" i="50"/>
  <c r="D9183" i="50"/>
  <c r="C9183" i="50"/>
  <c r="B9183" i="50"/>
  <c r="D9182" i="50"/>
  <c r="C9182" i="50"/>
  <c r="B9182" i="50"/>
  <c r="D9181" i="50"/>
  <c r="C9181" i="50"/>
  <c r="B9181" i="50"/>
  <c r="D9180" i="50"/>
  <c r="C9180" i="50"/>
  <c r="B9180" i="50"/>
  <c r="D9179" i="50"/>
  <c r="C9179" i="50"/>
  <c r="B9179" i="50"/>
  <c r="D9178" i="50"/>
  <c r="C9178" i="50"/>
  <c r="B9178" i="50"/>
  <c r="D9177" i="50"/>
  <c r="C9177" i="50"/>
  <c r="B9177" i="50"/>
  <c r="D9176" i="50"/>
  <c r="C9176" i="50"/>
  <c r="B9176" i="50"/>
  <c r="D9175" i="50"/>
  <c r="C9175" i="50"/>
  <c r="B9175" i="50"/>
  <c r="D9174" i="50"/>
  <c r="C9174" i="50"/>
  <c r="B9174" i="50"/>
  <c r="D9173" i="50"/>
  <c r="C9173" i="50"/>
  <c r="B9173" i="50"/>
  <c r="D9172" i="50"/>
  <c r="C9172" i="50"/>
  <c r="B9172" i="50"/>
  <c r="D9171" i="50"/>
  <c r="C9171" i="50"/>
  <c r="B9171" i="50"/>
  <c r="D9170" i="50"/>
  <c r="C9170" i="50"/>
  <c r="B9170" i="50"/>
  <c r="D9169" i="50"/>
  <c r="C9169" i="50"/>
  <c r="B9169" i="50"/>
  <c r="D9168" i="50"/>
  <c r="C9168" i="50"/>
  <c r="B9168" i="50"/>
  <c r="D9167" i="50"/>
  <c r="C9167" i="50"/>
  <c r="B9167" i="50"/>
  <c r="D9166" i="50"/>
  <c r="C9166" i="50"/>
  <c r="B9166" i="50"/>
  <c r="D9165" i="50"/>
  <c r="C9165" i="50"/>
  <c r="B9165" i="50"/>
  <c r="D9164" i="50"/>
  <c r="C9164" i="50"/>
  <c r="B9164" i="50"/>
  <c r="D9163" i="50"/>
  <c r="C9163" i="50"/>
  <c r="B9163" i="50"/>
  <c r="D9162" i="50"/>
  <c r="C9162" i="50"/>
  <c r="B9162" i="50"/>
  <c r="D9161" i="50"/>
  <c r="C9161" i="50"/>
  <c r="B9161" i="50"/>
  <c r="D9160" i="50"/>
  <c r="C9160" i="50"/>
  <c r="B9160" i="50"/>
  <c r="D9159" i="50"/>
  <c r="C9159" i="50"/>
  <c r="B9159" i="50"/>
  <c r="D9158" i="50"/>
  <c r="C9158" i="50"/>
  <c r="B9158" i="50"/>
  <c r="D9157" i="50"/>
  <c r="C9157" i="50"/>
  <c r="B9157" i="50"/>
  <c r="D9156" i="50"/>
  <c r="C9156" i="50"/>
  <c r="B9156" i="50"/>
  <c r="D9155" i="50"/>
  <c r="C9155" i="50"/>
  <c r="B9155" i="50"/>
  <c r="D9154" i="50"/>
  <c r="C9154" i="50"/>
  <c r="B9154" i="50"/>
  <c r="D9153" i="50"/>
  <c r="C9153" i="50"/>
  <c r="B9153" i="50"/>
  <c r="D9152" i="50"/>
  <c r="C9152" i="50"/>
  <c r="B9152" i="50"/>
  <c r="D9151" i="50"/>
  <c r="C9151" i="50"/>
  <c r="B9151" i="50"/>
  <c r="D9150" i="50"/>
  <c r="C9150" i="50"/>
  <c r="B9150" i="50"/>
  <c r="D9149" i="50"/>
  <c r="C9149" i="50"/>
  <c r="B9149" i="50"/>
  <c r="D9148" i="50"/>
  <c r="C9148" i="50"/>
  <c r="B9148" i="50"/>
  <c r="D9147" i="50"/>
  <c r="C9147" i="50"/>
  <c r="B9147" i="50"/>
  <c r="D9146" i="50"/>
  <c r="C9146" i="50"/>
  <c r="B9146" i="50"/>
  <c r="D9145" i="50"/>
  <c r="C9145" i="50"/>
  <c r="B9145" i="50"/>
  <c r="D9144" i="50"/>
  <c r="C9144" i="50"/>
  <c r="B9144" i="50"/>
  <c r="D9143" i="50"/>
  <c r="C9143" i="50"/>
  <c r="B9143" i="50"/>
  <c r="D9142" i="50"/>
  <c r="C9142" i="50"/>
  <c r="B9142" i="50"/>
  <c r="D9141" i="50"/>
  <c r="C9141" i="50"/>
  <c r="B9141" i="50"/>
  <c r="D9140" i="50"/>
  <c r="C9140" i="50"/>
  <c r="B9140" i="50"/>
  <c r="D9139" i="50"/>
  <c r="C9139" i="50"/>
  <c r="B9139" i="50"/>
  <c r="D9138" i="50"/>
  <c r="C9138" i="50"/>
  <c r="B9138" i="50"/>
  <c r="D9137" i="50"/>
  <c r="C9137" i="50"/>
  <c r="B9137" i="50"/>
  <c r="D9136" i="50"/>
  <c r="C9136" i="50"/>
  <c r="B9136" i="50"/>
  <c r="D9135" i="50"/>
  <c r="C9135" i="50"/>
  <c r="B9135" i="50"/>
  <c r="D9134" i="50"/>
  <c r="C9134" i="50"/>
  <c r="B9134" i="50"/>
  <c r="D9133" i="50"/>
  <c r="C9133" i="50"/>
  <c r="B9133" i="50"/>
  <c r="D9132" i="50"/>
  <c r="C9132" i="50"/>
  <c r="B9132" i="50"/>
  <c r="D9131" i="50"/>
  <c r="C9131" i="50"/>
  <c r="B9131" i="50"/>
  <c r="D9130" i="50"/>
  <c r="C9130" i="50"/>
  <c r="B9130" i="50"/>
  <c r="D9129" i="50"/>
  <c r="C9129" i="50"/>
  <c r="B9129" i="50"/>
  <c r="D9128" i="50"/>
  <c r="C9128" i="50"/>
  <c r="B9128" i="50"/>
  <c r="D9127" i="50"/>
  <c r="C9127" i="50"/>
  <c r="B9127" i="50"/>
  <c r="D9126" i="50"/>
  <c r="C9126" i="50"/>
  <c r="B9126" i="50"/>
  <c r="D9125" i="50"/>
  <c r="C9125" i="50"/>
  <c r="B9125" i="50"/>
  <c r="D9124" i="50"/>
  <c r="C9124" i="50"/>
  <c r="B9124" i="50"/>
  <c r="D9123" i="50"/>
  <c r="C9123" i="50"/>
  <c r="B9123" i="50"/>
  <c r="D9122" i="50"/>
  <c r="C9122" i="50"/>
  <c r="B9122" i="50"/>
  <c r="D9121" i="50"/>
  <c r="C9121" i="50"/>
  <c r="B9121" i="50"/>
  <c r="D9120" i="50"/>
  <c r="C9120" i="50"/>
  <c r="B9120" i="50"/>
  <c r="D9119" i="50"/>
  <c r="C9119" i="50"/>
  <c r="B9119" i="50"/>
  <c r="D9118" i="50"/>
  <c r="C9118" i="50"/>
  <c r="B9118" i="50"/>
  <c r="D9117" i="50"/>
  <c r="C9117" i="50"/>
  <c r="B9117" i="50"/>
  <c r="D9116" i="50"/>
  <c r="C9116" i="50"/>
  <c r="B9116" i="50"/>
  <c r="D9115" i="50"/>
  <c r="C9115" i="50"/>
  <c r="B9115" i="50"/>
  <c r="D9114" i="50"/>
  <c r="C9114" i="50"/>
  <c r="B9114" i="50"/>
  <c r="D9113" i="50"/>
  <c r="C9113" i="50"/>
  <c r="B9113" i="50"/>
  <c r="D9112" i="50"/>
  <c r="C9112" i="50"/>
  <c r="B9112" i="50"/>
  <c r="D9111" i="50"/>
  <c r="C9111" i="50"/>
  <c r="B9111" i="50"/>
  <c r="D9110" i="50"/>
  <c r="C9110" i="50"/>
  <c r="B9110" i="50"/>
  <c r="D9109" i="50"/>
  <c r="C9109" i="50"/>
  <c r="B9109" i="50"/>
  <c r="D9108" i="50"/>
  <c r="C9108" i="50"/>
  <c r="B9108" i="50"/>
  <c r="D9107" i="50"/>
  <c r="C9107" i="50"/>
  <c r="B9107" i="50"/>
  <c r="D9106" i="50"/>
  <c r="C9106" i="50"/>
  <c r="B9106" i="50"/>
  <c r="D9105" i="50"/>
  <c r="C9105" i="50"/>
  <c r="B9105" i="50"/>
  <c r="D9104" i="50"/>
  <c r="C9104" i="50"/>
  <c r="B9104" i="50"/>
  <c r="D9103" i="50"/>
  <c r="C9103" i="50"/>
  <c r="B9103" i="50"/>
  <c r="D9102" i="50"/>
  <c r="C9102" i="50"/>
  <c r="B9102" i="50"/>
  <c r="D9101" i="50"/>
  <c r="C9101" i="50"/>
  <c r="B9101" i="50"/>
  <c r="D9100" i="50"/>
  <c r="C9100" i="50"/>
  <c r="B9100" i="50"/>
  <c r="D9099" i="50"/>
  <c r="C9099" i="50"/>
  <c r="B9099" i="50"/>
  <c r="D9098" i="50"/>
  <c r="C9098" i="50"/>
  <c r="B9098" i="50"/>
  <c r="D9097" i="50"/>
  <c r="C9097" i="50"/>
  <c r="B9097" i="50"/>
  <c r="D9096" i="50"/>
  <c r="C9096" i="50"/>
  <c r="B9096" i="50"/>
  <c r="D9095" i="50"/>
  <c r="C9095" i="50"/>
  <c r="B9095" i="50"/>
  <c r="D9094" i="50"/>
  <c r="C9094" i="50"/>
  <c r="B9094" i="50"/>
  <c r="D9093" i="50"/>
  <c r="C9093" i="50"/>
  <c r="B9093" i="50"/>
  <c r="D9092" i="50"/>
  <c r="C9092" i="50"/>
  <c r="B9092" i="50"/>
  <c r="D9091" i="50"/>
  <c r="C9091" i="50"/>
  <c r="B9091" i="50"/>
  <c r="D9090" i="50"/>
  <c r="C9090" i="50"/>
  <c r="B9090" i="50"/>
  <c r="D9089" i="50"/>
  <c r="C9089" i="50"/>
  <c r="B9089" i="50"/>
  <c r="D9088" i="50"/>
  <c r="C9088" i="50"/>
  <c r="B9088" i="50"/>
  <c r="D9087" i="50"/>
  <c r="C9087" i="50"/>
  <c r="B9087" i="50"/>
  <c r="D9086" i="50"/>
  <c r="C9086" i="50"/>
  <c r="B9086" i="50"/>
  <c r="D9085" i="50"/>
  <c r="C9085" i="50"/>
  <c r="B9085" i="50"/>
  <c r="D9084" i="50"/>
  <c r="C9084" i="50"/>
  <c r="B9084" i="50"/>
  <c r="D9083" i="50"/>
  <c r="C9083" i="50"/>
  <c r="B9083" i="50"/>
  <c r="D9082" i="50"/>
  <c r="C9082" i="50"/>
  <c r="B9082" i="50"/>
  <c r="D9081" i="50"/>
  <c r="C9081" i="50"/>
  <c r="B9081" i="50"/>
  <c r="D9080" i="50"/>
  <c r="C9080" i="50"/>
  <c r="B9080" i="50"/>
  <c r="D9079" i="50"/>
  <c r="C9079" i="50"/>
  <c r="B9079" i="50"/>
  <c r="D9078" i="50"/>
  <c r="C9078" i="50"/>
  <c r="B9078" i="50"/>
  <c r="D9077" i="50"/>
  <c r="C9077" i="50"/>
  <c r="B9077" i="50"/>
  <c r="D9076" i="50"/>
  <c r="C9076" i="50"/>
  <c r="B9076" i="50"/>
  <c r="D9075" i="50"/>
  <c r="C9075" i="50"/>
  <c r="B9075" i="50"/>
  <c r="D9074" i="50"/>
  <c r="C9074" i="50"/>
  <c r="B9074" i="50"/>
  <c r="D9073" i="50"/>
  <c r="C9073" i="50"/>
  <c r="B9073" i="50"/>
  <c r="D9072" i="50"/>
  <c r="C9072" i="50"/>
  <c r="B9072" i="50"/>
  <c r="D9071" i="50"/>
  <c r="C9071" i="50"/>
  <c r="B9071" i="50"/>
  <c r="D9070" i="50"/>
  <c r="C9070" i="50"/>
  <c r="B9070" i="50"/>
  <c r="D9069" i="50"/>
  <c r="C9069" i="50"/>
  <c r="B9069" i="50"/>
  <c r="D9068" i="50"/>
  <c r="C9068" i="50"/>
  <c r="B9068" i="50"/>
  <c r="D9067" i="50"/>
  <c r="C9067" i="50"/>
  <c r="B9067" i="50"/>
  <c r="D9066" i="50"/>
  <c r="C9066" i="50"/>
  <c r="B9066" i="50"/>
  <c r="D9065" i="50"/>
  <c r="C9065" i="50"/>
  <c r="B9065" i="50"/>
  <c r="D9064" i="50"/>
  <c r="C9064" i="50"/>
  <c r="B9064" i="50"/>
  <c r="D9063" i="50"/>
  <c r="C9063" i="50"/>
  <c r="B9063" i="50"/>
  <c r="D9062" i="50"/>
  <c r="C9062" i="50"/>
  <c r="B9062" i="50"/>
  <c r="D9061" i="50"/>
  <c r="C9061" i="50"/>
  <c r="B9061" i="50"/>
  <c r="D9060" i="50"/>
  <c r="C9060" i="50"/>
  <c r="B9060" i="50"/>
  <c r="D9059" i="50"/>
  <c r="C9059" i="50"/>
  <c r="B9059" i="50"/>
  <c r="D9058" i="50"/>
  <c r="C9058" i="50"/>
  <c r="B9058" i="50"/>
  <c r="D9057" i="50"/>
  <c r="C9057" i="50"/>
  <c r="B9057" i="50"/>
  <c r="D9056" i="50"/>
  <c r="C9056" i="50"/>
  <c r="B9056" i="50"/>
  <c r="D9055" i="50"/>
  <c r="C9055" i="50"/>
  <c r="B9055" i="50"/>
  <c r="D9054" i="50"/>
  <c r="C9054" i="50"/>
  <c r="B9054" i="50"/>
  <c r="D9053" i="50"/>
  <c r="C9053" i="50"/>
  <c r="B9053" i="50"/>
  <c r="D9052" i="50"/>
  <c r="C9052" i="50"/>
  <c r="B9052" i="50"/>
  <c r="D9051" i="50"/>
  <c r="C9051" i="50"/>
  <c r="B9051" i="50"/>
  <c r="D9050" i="50"/>
  <c r="C9050" i="50"/>
  <c r="B9050" i="50"/>
  <c r="D9049" i="50"/>
  <c r="C9049" i="50"/>
  <c r="B9049" i="50"/>
  <c r="D9048" i="50"/>
  <c r="C9048" i="50"/>
  <c r="B9048" i="50"/>
  <c r="D9047" i="50"/>
  <c r="C9047" i="50"/>
  <c r="B9047" i="50"/>
  <c r="D9046" i="50"/>
  <c r="C9046" i="50"/>
  <c r="B9046" i="50"/>
  <c r="D9045" i="50"/>
  <c r="C9045" i="50"/>
  <c r="B9045" i="50"/>
  <c r="D9044" i="50"/>
  <c r="C9044" i="50"/>
  <c r="B9044" i="50"/>
  <c r="D9043" i="50"/>
  <c r="C9043" i="50"/>
  <c r="B9043" i="50"/>
  <c r="D9042" i="50"/>
  <c r="C9042" i="50"/>
  <c r="B9042" i="50"/>
  <c r="D9041" i="50"/>
  <c r="C9041" i="50"/>
  <c r="B9041" i="50"/>
  <c r="D9040" i="50"/>
  <c r="C9040" i="50"/>
  <c r="B9040" i="50"/>
  <c r="D9039" i="50"/>
  <c r="C9039" i="50"/>
  <c r="B9039" i="50"/>
  <c r="D9038" i="50"/>
  <c r="C9038" i="50"/>
  <c r="B9038" i="50"/>
  <c r="D9037" i="50"/>
  <c r="C9037" i="50"/>
  <c r="B9037" i="50"/>
  <c r="D9036" i="50"/>
  <c r="C9036" i="50"/>
  <c r="B9036" i="50"/>
  <c r="D9035" i="50"/>
  <c r="C9035" i="50"/>
  <c r="B9035" i="50"/>
  <c r="D9034" i="50"/>
  <c r="C9034" i="50"/>
  <c r="B9034" i="50"/>
  <c r="D9033" i="50"/>
  <c r="C9033" i="50"/>
  <c r="B9033" i="50"/>
  <c r="D9032" i="50"/>
  <c r="C9032" i="50"/>
  <c r="B9032" i="50"/>
  <c r="D9031" i="50"/>
  <c r="C9031" i="50"/>
  <c r="B9031" i="50"/>
  <c r="D9030" i="50"/>
  <c r="C9030" i="50"/>
  <c r="B9030" i="50"/>
  <c r="D9029" i="50"/>
  <c r="C9029" i="50"/>
  <c r="B9029" i="50"/>
  <c r="D9028" i="50"/>
  <c r="C9028" i="50"/>
  <c r="B9028" i="50"/>
  <c r="D9027" i="50"/>
  <c r="C9027" i="50"/>
  <c r="B9027" i="50"/>
  <c r="D9026" i="50"/>
  <c r="C9026" i="50"/>
  <c r="B9026" i="50"/>
  <c r="D9025" i="50"/>
  <c r="C9025" i="50"/>
  <c r="B9025" i="50"/>
  <c r="D9024" i="50"/>
  <c r="C9024" i="50"/>
  <c r="B9024" i="50"/>
  <c r="D9023" i="50"/>
  <c r="C9023" i="50"/>
  <c r="B9023" i="50"/>
  <c r="D9022" i="50"/>
  <c r="C9022" i="50"/>
  <c r="B9022" i="50"/>
  <c r="D9021" i="50"/>
  <c r="C9021" i="50"/>
  <c r="B9021" i="50"/>
  <c r="D9020" i="50"/>
  <c r="C9020" i="50"/>
  <c r="B9020" i="50"/>
  <c r="D9019" i="50"/>
  <c r="C9019" i="50"/>
  <c r="B9019" i="50"/>
  <c r="D9018" i="50"/>
  <c r="C9018" i="50"/>
  <c r="B9018" i="50"/>
  <c r="D9017" i="50"/>
  <c r="C9017" i="50"/>
  <c r="B9017" i="50"/>
  <c r="D9016" i="50"/>
  <c r="C9016" i="50"/>
  <c r="B9016" i="50"/>
  <c r="D9015" i="50"/>
  <c r="C9015" i="50"/>
  <c r="B9015" i="50"/>
  <c r="D9014" i="50"/>
  <c r="C9014" i="50"/>
  <c r="B9014" i="50"/>
  <c r="D9013" i="50"/>
  <c r="C9013" i="50"/>
  <c r="B9013" i="50"/>
  <c r="D9012" i="50"/>
  <c r="C9012" i="50"/>
  <c r="B9012" i="50"/>
  <c r="D9011" i="50"/>
  <c r="C9011" i="50"/>
  <c r="B9011" i="50"/>
  <c r="D9010" i="50"/>
  <c r="C9010" i="50"/>
  <c r="B9010" i="50"/>
  <c r="D9009" i="50"/>
  <c r="C9009" i="50"/>
  <c r="B9009" i="50"/>
  <c r="D9008" i="50"/>
  <c r="C9008" i="50"/>
  <c r="B9008" i="50"/>
  <c r="D9007" i="50"/>
  <c r="C9007" i="50"/>
  <c r="B9007" i="50"/>
  <c r="D9006" i="50"/>
  <c r="C9006" i="50"/>
  <c r="B9006" i="50"/>
  <c r="D9005" i="50"/>
  <c r="C9005" i="50"/>
  <c r="B9005" i="50"/>
  <c r="D9004" i="50"/>
  <c r="C9004" i="50"/>
  <c r="B9004" i="50"/>
  <c r="D9003" i="50"/>
  <c r="C9003" i="50"/>
  <c r="B9003" i="50"/>
  <c r="D9002" i="50"/>
  <c r="C9002" i="50"/>
  <c r="B9002" i="50"/>
  <c r="D9001" i="50"/>
  <c r="C9001" i="50"/>
  <c r="B9001" i="50"/>
  <c r="D9000" i="50"/>
  <c r="C9000" i="50"/>
  <c r="B9000" i="50"/>
  <c r="D8999" i="50"/>
  <c r="C8999" i="50"/>
  <c r="B8999" i="50"/>
  <c r="D8998" i="50"/>
  <c r="C8998" i="50"/>
  <c r="B8998" i="50"/>
  <c r="D8997" i="50"/>
  <c r="C8997" i="50"/>
  <c r="B8997" i="50"/>
  <c r="D8996" i="50"/>
  <c r="C8996" i="50"/>
  <c r="B8996" i="50"/>
  <c r="D8995" i="50"/>
  <c r="C8995" i="50"/>
  <c r="B8995" i="50"/>
  <c r="D8994" i="50"/>
  <c r="C8994" i="50"/>
  <c r="B8994" i="50"/>
  <c r="D8993" i="50"/>
  <c r="C8993" i="50"/>
  <c r="B8993" i="50"/>
  <c r="D8992" i="50"/>
  <c r="C8992" i="50"/>
  <c r="B8992" i="50"/>
  <c r="D8991" i="50"/>
  <c r="C8991" i="50"/>
  <c r="B8991" i="50"/>
  <c r="D8990" i="50"/>
  <c r="C8990" i="50"/>
  <c r="B8990" i="50"/>
  <c r="D8989" i="50"/>
  <c r="C8989" i="50"/>
  <c r="B8989" i="50"/>
  <c r="D8988" i="50"/>
  <c r="C8988" i="50"/>
  <c r="B8988" i="50"/>
  <c r="D8987" i="50"/>
  <c r="C8987" i="50"/>
  <c r="B8987" i="50"/>
  <c r="D8986" i="50"/>
  <c r="C8986" i="50"/>
  <c r="B8986" i="50"/>
  <c r="D8985" i="50"/>
  <c r="C8985" i="50"/>
  <c r="B8985" i="50"/>
  <c r="D8984" i="50"/>
  <c r="C8984" i="50"/>
  <c r="B8984" i="50"/>
  <c r="D8983" i="50"/>
  <c r="C8983" i="50"/>
  <c r="B8983" i="50"/>
  <c r="D8982" i="50"/>
  <c r="C8982" i="50"/>
  <c r="B8982" i="50"/>
  <c r="D8981" i="50"/>
  <c r="C8981" i="50"/>
  <c r="B8981" i="50"/>
  <c r="D8980" i="50"/>
  <c r="C8980" i="50"/>
  <c r="B8980" i="50"/>
  <c r="D8979" i="50"/>
  <c r="C8979" i="50"/>
  <c r="B8979" i="50"/>
  <c r="D8978" i="50"/>
  <c r="C8978" i="50"/>
  <c r="B8978" i="50"/>
  <c r="D8977" i="50"/>
  <c r="C8977" i="50"/>
  <c r="B8977" i="50"/>
  <c r="D8976" i="50"/>
  <c r="C8976" i="50"/>
  <c r="B8976" i="50"/>
  <c r="D8975" i="50"/>
  <c r="C8975" i="50"/>
  <c r="B8975" i="50"/>
  <c r="D8974" i="50"/>
  <c r="C8974" i="50"/>
  <c r="B8974" i="50"/>
  <c r="D8973" i="50"/>
  <c r="C8973" i="50"/>
  <c r="B8973" i="50"/>
  <c r="D8972" i="50"/>
  <c r="C8972" i="50"/>
  <c r="B8972" i="50"/>
  <c r="D8971" i="50"/>
  <c r="C8971" i="50"/>
  <c r="B8971" i="50"/>
  <c r="D8970" i="50"/>
  <c r="C8970" i="50"/>
  <c r="B8970" i="50"/>
  <c r="D8969" i="50"/>
  <c r="C8969" i="50"/>
  <c r="B8969" i="50"/>
  <c r="D8968" i="50"/>
  <c r="C8968" i="50"/>
  <c r="B8968" i="50"/>
  <c r="D8967" i="50"/>
  <c r="C8967" i="50"/>
  <c r="B8967" i="50"/>
  <c r="D8966" i="50"/>
  <c r="C8966" i="50"/>
  <c r="B8966" i="50"/>
  <c r="D8965" i="50"/>
  <c r="C8965" i="50"/>
  <c r="B8965" i="50"/>
  <c r="D8964" i="50"/>
  <c r="C8964" i="50"/>
  <c r="B8964" i="50"/>
  <c r="D8963" i="50"/>
  <c r="C8963" i="50"/>
  <c r="B8963" i="50"/>
  <c r="D8962" i="50"/>
  <c r="C8962" i="50"/>
  <c r="B8962" i="50"/>
  <c r="D8961" i="50"/>
  <c r="C8961" i="50"/>
  <c r="B8961" i="50"/>
  <c r="D8960" i="50"/>
  <c r="C8960" i="50"/>
  <c r="B8960" i="50"/>
  <c r="D8959" i="50"/>
  <c r="C8959" i="50"/>
  <c r="B8959" i="50"/>
  <c r="D8958" i="50"/>
  <c r="C8958" i="50"/>
  <c r="B8958" i="50"/>
  <c r="D8957" i="50"/>
  <c r="C8957" i="50"/>
  <c r="B8957" i="50"/>
  <c r="D8956" i="50"/>
  <c r="C8956" i="50"/>
  <c r="B8956" i="50"/>
  <c r="D8955" i="50"/>
  <c r="C8955" i="50"/>
  <c r="B8955" i="50"/>
  <c r="D8954" i="50"/>
  <c r="C8954" i="50"/>
  <c r="B8954" i="50"/>
  <c r="D8953" i="50"/>
  <c r="C8953" i="50"/>
  <c r="B8953" i="50"/>
  <c r="D8952" i="50"/>
  <c r="C8952" i="50"/>
  <c r="B8952" i="50"/>
  <c r="D8951" i="50"/>
  <c r="C8951" i="50"/>
  <c r="B8951" i="50"/>
  <c r="D8950" i="50"/>
  <c r="C8950" i="50"/>
  <c r="B8950" i="50"/>
  <c r="D8949" i="50"/>
  <c r="C8949" i="50"/>
  <c r="B8949" i="50"/>
  <c r="D8948" i="50"/>
  <c r="C8948" i="50"/>
  <c r="B8948" i="50"/>
  <c r="D8947" i="50"/>
  <c r="C8947" i="50"/>
  <c r="B8947" i="50"/>
  <c r="D8946" i="50"/>
  <c r="C8946" i="50"/>
  <c r="B8946" i="50"/>
  <c r="D8945" i="50"/>
  <c r="C8945" i="50"/>
  <c r="B8945" i="50"/>
  <c r="D8944" i="50"/>
  <c r="C8944" i="50"/>
  <c r="B8944" i="50"/>
  <c r="D8943" i="50"/>
  <c r="C8943" i="50"/>
  <c r="B8943" i="50"/>
  <c r="D8942" i="50"/>
  <c r="C8942" i="50"/>
  <c r="B8942" i="50"/>
  <c r="D8941" i="50"/>
  <c r="C8941" i="50"/>
  <c r="B8941" i="50"/>
  <c r="D8940" i="50"/>
  <c r="C8940" i="50"/>
  <c r="B8940" i="50"/>
  <c r="D8939" i="50"/>
  <c r="C8939" i="50"/>
  <c r="B8939" i="50"/>
  <c r="D8938" i="50"/>
  <c r="C8938" i="50"/>
  <c r="B8938" i="50"/>
  <c r="D8937" i="50"/>
  <c r="C8937" i="50"/>
  <c r="B8937" i="50"/>
  <c r="D8936" i="50"/>
  <c r="C8936" i="50"/>
  <c r="B8936" i="50"/>
  <c r="D8935" i="50"/>
  <c r="C8935" i="50"/>
  <c r="B8935" i="50"/>
  <c r="D8934" i="50"/>
  <c r="C8934" i="50"/>
  <c r="B8934" i="50"/>
  <c r="D8933" i="50"/>
  <c r="C8933" i="50"/>
  <c r="B8933" i="50"/>
  <c r="D8932" i="50"/>
  <c r="C8932" i="50"/>
  <c r="B8932" i="50"/>
  <c r="D8931" i="50"/>
  <c r="C8931" i="50"/>
  <c r="B8931" i="50"/>
  <c r="D8930" i="50"/>
  <c r="C8930" i="50"/>
  <c r="B8930" i="50"/>
  <c r="D8929" i="50"/>
  <c r="C8929" i="50"/>
  <c r="B8929" i="50"/>
  <c r="D8928" i="50"/>
  <c r="C8928" i="50"/>
  <c r="B8928" i="50"/>
  <c r="D8927" i="50"/>
  <c r="C8927" i="50"/>
  <c r="B8927" i="50"/>
  <c r="D8926" i="50"/>
  <c r="C8926" i="50"/>
  <c r="B8926" i="50"/>
  <c r="D8925" i="50"/>
  <c r="C8925" i="50"/>
  <c r="B8925" i="50"/>
  <c r="D8924" i="50"/>
  <c r="C8924" i="50"/>
  <c r="B8924" i="50"/>
  <c r="D8923" i="50"/>
  <c r="C8923" i="50"/>
  <c r="B8923" i="50"/>
  <c r="D8922" i="50"/>
  <c r="C8922" i="50"/>
  <c r="B8922" i="50"/>
  <c r="D8921" i="50"/>
  <c r="C8921" i="50"/>
  <c r="B8921" i="50"/>
  <c r="D8920" i="50"/>
  <c r="C8920" i="50"/>
  <c r="B8920" i="50"/>
  <c r="D8919" i="50"/>
  <c r="C8919" i="50"/>
  <c r="B8919" i="50"/>
  <c r="D8918" i="50"/>
  <c r="C8918" i="50"/>
  <c r="B8918" i="50"/>
  <c r="D8917" i="50"/>
  <c r="C8917" i="50"/>
  <c r="B8917" i="50"/>
  <c r="D8916" i="50"/>
  <c r="C8916" i="50"/>
  <c r="B8916" i="50"/>
  <c r="D8915" i="50"/>
  <c r="C8915" i="50"/>
  <c r="B8915" i="50"/>
  <c r="D8914" i="50"/>
  <c r="C8914" i="50"/>
  <c r="B8914" i="50"/>
  <c r="D8913" i="50"/>
  <c r="C8913" i="50"/>
  <c r="B8913" i="50"/>
  <c r="D8912" i="50"/>
  <c r="C8912" i="50"/>
  <c r="B8912" i="50"/>
  <c r="D8911" i="50"/>
  <c r="C8911" i="50"/>
  <c r="B8911" i="50"/>
  <c r="D8910" i="50"/>
  <c r="C8910" i="50"/>
  <c r="B8910" i="50"/>
  <c r="D8909" i="50"/>
  <c r="C8909" i="50"/>
  <c r="B8909" i="50"/>
  <c r="D8908" i="50"/>
  <c r="C8908" i="50"/>
  <c r="B8908" i="50"/>
  <c r="D8907" i="50"/>
  <c r="C8907" i="50"/>
  <c r="B8907" i="50"/>
  <c r="D8906" i="50"/>
  <c r="C8906" i="50"/>
  <c r="B8906" i="50"/>
  <c r="D8905" i="50"/>
  <c r="C8905" i="50"/>
  <c r="B8905" i="50"/>
  <c r="D8904" i="50"/>
  <c r="C8904" i="50"/>
  <c r="B8904" i="50"/>
  <c r="D8903" i="50"/>
  <c r="C8903" i="50"/>
  <c r="B8903" i="50"/>
  <c r="D8902" i="50"/>
  <c r="C8902" i="50"/>
  <c r="B8902" i="50"/>
  <c r="D8901" i="50"/>
  <c r="C8901" i="50"/>
  <c r="B8901" i="50"/>
  <c r="D8900" i="50"/>
  <c r="C8900" i="50"/>
  <c r="B8900" i="50"/>
  <c r="D8899" i="50"/>
  <c r="C8899" i="50"/>
  <c r="B8899" i="50"/>
  <c r="D8898" i="50"/>
  <c r="C8898" i="50"/>
  <c r="B8898" i="50"/>
  <c r="D8897" i="50"/>
  <c r="C8897" i="50"/>
  <c r="B8897" i="50"/>
  <c r="D8896" i="50"/>
  <c r="C8896" i="50"/>
  <c r="B8896" i="50"/>
  <c r="D8895" i="50"/>
  <c r="C8895" i="50"/>
  <c r="B8895" i="50"/>
  <c r="D8894" i="50"/>
  <c r="C8894" i="50"/>
  <c r="B8894" i="50"/>
  <c r="D8893" i="50"/>
  <c r="C8893" i="50"/>
  <c r="B8893" i="50"/>
  <c r="D8892" i="50"/>
  <c r="C8892" i="50"/>
  <c r="B8892" i="50"/>
  <c r="D8891" i="50"/>
  <c r="C8891" i="50"/>
  <c r="B8891" i="50"/>
  <c r="D8890" i="50"/>
  <c r="C8890" i="50"/>
  <c r="B8890" i="50"/>
  <c r="D8889" i="50"/>
  <c r="C8889" i="50"/>
  <c r="B8889" i="50"/>
  <c r="D8888" i="50"/>
  <c r="C8888" i="50"/>
  <c r="B8888" i="50"/>
  <c r="D8887" i="50"/>
  <c r="C8887" i="50"/>
  <c r="B8887" i="50"/>
  <c r="D8886" i="50"/>
  <c r="C8886" i="50"/>
  <c r="B8886" i="50"/>
  <c r="D8885" i="50"/>
  <c r="C8885" i="50"/>
  <c r="B8885" i="50"/>
  <c r="D8884" i="50"/>
  <c r="C8884" i="50"/>
  <c r="B8884" i="50"/>
  <c r="D8883" i="50"/>
  <c r="C8883" i="50"/>
  <c r="B8883" i="50"/>
  <c r="D8882" i="50"/>
  <c r="C8882" i="50"/>
  <c r="B8882" i="50"/>
  <c r="D8881" i="50"/>
  <c r="C8881" i="50"/>
  <c r="B8881" i="50"/>
  <c r="D8880" i="50"/>
  <c r="C8880" i="50"/>
  <c r="B8880" i="50"/>
  <c r="D8879" i="50"/>
  <c r="C8879" i="50"/>
  <c r="B8879" i="50"/>
  <c r="D8878" i="50"/>
  <c r="C8878" i="50"/>
  <c r="B8878" i="50"/>
  <c r="D8877" i="50"/>
  <c r="C8877" i="50"/>
  <c r="B8877" i="50"/>
  <c r="D8876" i="50"/>
  <c r="C8876" i="50"/>
  <c r="B8876" i="50"/>
  <c r="D8875" i="50"/>
  <c r="C8875" i="50"/>
  <c r="B8875" i="50"/>
  <c r="D8874" i="50"/>
  <c r="C8874" i="50"/>
  <c r="B8874" i="50"/>
  <c r="D8873" i="50"/>
  <c r="C8873" i="50"/>
  <c r="B8873" i="50"/>
  <c r="D8872" i="50"/>
  <c r="C8872" i="50"/>
  <c r="B8872" i="50"/>
  <c r="D8871" i="50"/>
  <c r="C8871" i="50"/>
  <c r="B8871" i="50"/>
  <c r="D8870" i="50"/>
  <c r="C8870" i="50"/>
  <c r="B8870" i="50"/>
  <c r="D8869" i="50"/>
  <c r="C8869" i="50"/>
  <c r="B8869" i="50"/>
  <c r="D8868" i="50"/>
  <c r="C8868" i="50"/>
  <c r="B8868" i="50"/>
  <c r="D8867" i="50"/>
  <c r="C8867" i="50"/>
  <c r="B8867" i="50"/>
  <c r="D8866" i="50"/>
  <c r="C8866" i="50"/>
  <c r="B8866" i="50"/>
  <c r="D8865" i="50"/>
  <c r="C8865" i="50"/>
  <c r="B8865" i="50"/>
  <c r="D8864" i="50"/>
  <c r="C8864" i="50"/>
  <c r="B8864" i="50"/>
  <c r="D8863" i="50"/>
  <c r="C8863" i="50"/>
  <c r="B8863" i="50"/>
  <c r="D8862" i="50"/>
  <c r="C8862" i="50"/>
  <c r="B8862" i="50"/>
  <c r="D8861" i="50"/>
  <c r="C8861" i="50"/>
  <c r="B8861" i="50"/>
  <c r="D8860" i="50"/>
  <c r="C8860" i="50"/>
  <c r="B8860" i="50"/>
  <c r="D8859" i="50"/>
  <c r="C8859" i="50"/>
  <c r="B8859" i="50"/>
  <c r="D8858" i="50"/>
  <c r="C8858" i="50"/>
  <c r="B8858" i="50"/>
  <c r="D8857" i="50"/>
  <c r="C8857" i="50"/>
  <c r="B8857" i="50"/>
  <c r="D8856" i="50"/>
  <c r="C8856" i="50"/>
  <c r="B8856" i="50"/>
  <c r="D8855" i="50"/>
  <c r="C8855" i="50"/>
  <c r="B8855" i="50"/>
  <c r="D8854" i="50"/>
  <c r="C8854" i="50"/>
  <c r="B8854" i="50"/>
  <c r="D8853" i="50"/>
  <c r="C8853" i="50"/>
  <c r="B8853" i="50"/>
  <c r="D8852" i="50"/>
  <c r="C8852" i="50"/>
  <c r="B8852" i="50"/>
  <c r="D8851" i="50"/>
  <c r="C8851" i="50"/>
  <c r="B8851" i="50"/>
  <c r="D8850" i="50"/>
  <c r="C8850" i="50"/>
  <c r="B8850" i="50"/>
  <c r="D8849" i="50"/>
  <c r="C8849" i="50"/>
  <c r="B8849" i="50"/>
  <c r="D8848" i="50"/>
  <c r="C8848" i="50"/>
  <c r="B8848" i="50"/>
  <c r="D8847" i="50"/>
  <c r="C8847" i="50"/>
  <c r="B8847" i="50"/>
  <c r="D8846" i="50"/>
  <c r="C8846" i="50"/>
  <c r="B8846" i="50"/>
  <c r="D8845" i="50"/>
  <c r="C8845" i="50"/>
  <c r="B8845" i="50"/>
  <c r="D8844" i="50"/>
  <c r="C8844" i="50"/>
  <c r="B8844" i="50"/>
  <c r="D8843" i="50"/>
  <c r="C8843" i="50"/>
  <c r="B8843" i="50"/>
  <c r="D8842" i="50"/>
  <c r="C8842" i="50"/>
  <c r="B8842" i="50"/>
  <c r="D8841" i="50"/>
  <c r="C8841" i="50"/>
  <c r="B8841" i="50"/>
  <c r="D8840" i="50"/>
  <c r="C8840" i="50"/>
  <c r="B8840" i="50"/>
  <c r="D8839" i="50"/>
  <c r="C8839" i="50"/>
  <c r="B8839" i="50"/>
  <c r="D8838" i="50"/>
  <c r="C8838" i="50"/>
  <c r="B8838" i="50"/>
  <c r="D8837" i="50"/>
  <c r="C8837" i="50"/>
  <c r="B8837" i="50"/>
  <c r="D8836" i="50"/>
  <c r="C8836" i="50"/>
  <c r="B8836" i="50"/>
  <c r="D8835" i="50"/>
  <c r="C8835" i="50"/>
  <c r="B8835" i="50"/>
  <c r="D8834" i="50"/>
  <c r="C8834" i="50"/>
  <c r="B8834" i="50"/>
  <c r="D8833" i="50"/>
  <c r="C8833" i="50"/>
  <c r="B8833" i="50"/>
  <c r="D8832" i="50"/>
  <c r="C8832" i="50"/>
  <c r="B8832" i="50"/>
  <c r="D8831" i="50"/>
  <c r="C8831" i="50"/>
  <c r="B8831" i="50"/>
  <c r="D8830" i="50"/>
  <c r="C8830" i="50"/>
  <c r="B8830" i="50"/>
  <c r="D8829" i="50"/>
  <c r="C8829" i="50"/>
  <c r="B8829" i="50"/>
  <c r="D8828" i="50"/>
  <c r="C8828" i="50"/>
  <c r="B8828" i="50"/>
  <c r="D8827" i="50"/>
  <c r="C8827" i="50"/>
  <c r="B8827" i="50"/>
  <c r="D8826" i="50"/>
  <c r="C8826" i="50"/>
  <c r="B8826" i="50"/>
  <c r="D8825" i="50"/>
  <c r="C8825" i="50"/>
  <c r="B8825" i="50"/>
  <c r="D8824" i="50"/>
  <c r="C8824" i="50"/>
  <c r="B8824" i="50"/>
  <c r="D8823" i="50"/>
  <c r="C8823" i="50"/>
  <c r="B8823" i="50"/>
  <c r="D8822" i="50"/>
  <c r="C8822" i="50"/>
  <c r="B8822" i="50"/>
  <c r="D8821" i="50"/>
  <c r="C8821" i="50"/>
  <c r="B8821" i="50"/>
  <c r="D8820" i="50"/>
  <c r="C8820" i="50"/>
  <c r="B8820" i="50"/>
  <c r="D8819" i="50"/>
  <c r="C8819" i="50"/>
  <c r="B8819" i="50"/>
  <c r="D8818" i="50"/>
  <c r="C8818" i="50"/>
  <c r="B8818" i="50"/>
  <c r="D8817" i="50"/>
  <c r="C8817" i="50"/>
  <c r="B8817" i="50"/>
  <c r="D8816" i="50"/>
  <c r="C8816" i="50"/>
  <c r="B8816" i="50"/>
  <c r="D8815" i="50"/>
  <c r="C8815" i="50"/>
  <c r="B8815" i="50"/>
  <c r="D8814" i="50"/>
  <c r="C8814" i="50"/>
  <c r="B8814" i="50"/>
  <c r="D8813" i="50"/>
  <c r="C8813" i="50"/>
  <c r="B8813" i="50"/>
  <c r="D8812" i="50"/>
  <c r="C8812" i="50"/>
  <c r="B8812" i="50"/>
  <c r="D8811" i="50"/>
  <c r="C8811" i="50"/>
  <c r="B8811" i="50"/>
  <c r="D8810" i="50"/>
  <c r="C8810" i="50"/>
  <c r="B8810" i="50"/>
  <c r="D8809" i="50"/>
  <c r="C8809" i="50"/>
  <c r="B8809" i="50"/>
  <c r="D8808" i="50"/>
  <c r="C8808" i="50"/>
  <c r="B8808" i="50"/>
  <c r="D8807" i="50"/>
  <c r="C8807" i="50"/>
  <c r="B8807" i="50"/>
  <c r="D8806" i="50"/>
  <c r="C8806" i="50"/>
  <c r="B8806" i="50"/>
  <c r="D8805" i="50"/>
  <c r="C8805" i="50"/>
  <c r="B8805" i="50"/>
  <c r="D8804" i="50"/>
  <c r="C8804" i="50"/>
  <c r="B8804" i="50"/>
  <c r="D8803" i="50"/>
  <c r="C8803" i="50"/>
  <c r="B8803" i="50"/>
  <c r="D8802" i="50"/>
  <c r="C8802" i="50"/>
  <c r="B8802" i="50"/>
  <c r="D8801" i="50"/>
  <c r="C8801" i="50"/>
  <c r="B8801" i="50"/>
  <c r="D8800" i="50"/>
  <c r="C8800" i="50"/>
  <c r="B8800" i="50"/>
  <c r="D8799" i="50"/>
  <c r="C8799" i="50"/>
  <c r="B8799" i="50"/>
  <c r="D8798" i="50"/>
  <c r="C8798" i="50"/>
  <c r="B8798" i="50"/>
  <c r="D8797" i="50"/>
  <c r="C8797" i="50"/>
  <c r="B8797" i="50"/>
  <c r="D8796" i="50"/>
  <c r="C8796" i="50"/>
  <c r="B8796" i="50"/>
  <c r="D8795" i="50"/>
  <c r="C8795" i="50"/>
  <c r="B8795" i="50"/>
  <c r="D8794" i="50"/>
  <c r="C8794" i="50"/>
  <c r="B8794" i="50"/>
  <c r="D8793" i="50"/>
  <c r="C8793" i="50"/>
  <c r="B8793" i="50"/>
  <c r="D8792" i="50"/>
  <c r="C8792" i="50"/>
  <c r="B8792" i="50"/>
  <c r="D8791" i="50"/>
  <c r="C8791" i="50"/>
  <c r="B8791" i="50"/>
  <c r="D8790" i="50"/>
  <c r="C8790" i="50"/>
  <c r="B8790" i="50"/>
  <c r="D8789" i="50"/>
  <c r="C8789" i="50"/>
  <c r="B8789" i="50"/>
  <c r="D8788" i="50"/>
  <c r="C8788" i="50"/>
  <c r="B8788" i="50"/>
  <c r="D8787" i="50"/>
  <c r="C8787" i="50"/>
  <c r="B8787" i="50"/>
  <c r="D8786" i="50"/>
  <c r="C8786" i="50"/>
  <c r="B8786" i="50"/>
  <c r="D8785" i="50"/>
  <c r="C8785" i="50"/>
  <c r="B8785" i="50"/>
  <c r="D8784" i="50"/>
  <c r="C8784" i="50"/>
  <c r="B8784" i="50"/>
  <c r="D8783" i="50"/>
  <c r="C8783" i="50"/>
  <c r="B8783" i="50"/>
  <c r="D8782" i="50"/>
  <c r="C8782" i="50"/>
  <c r="B8782" i="50"/>
  <c r="D8781" i="50"/>
  <c r="C8781" i="50"/>
  <c r="B8781" i="50"/>
  <c r="D8780" i="50"/>
  <c r="C8780" i="50"/>
  <c r="B8780" i="50"/>
  <c r="D8779" i="50"/>
  <c r="C8779" i="50"/>
  <c r="B8779" i="50"/>
  <c r="D8778" i="50"/>
  <c r="C8778" i="50"/>
  <c r="B8778" i="50"/>
  <c r="D8777" i="50"/>
  <c r="C8777" i="50"/>
  <c r="B8777" i="50"/>
  <c r="D8776" i="50"/>
  <c r="C8776" i="50"/>
  <c r="B8776" i="50"/>
  <c r="D8775" i="50"/>
  <c r="C8775" i="50"/>
  <c r="B8775" i="50"/>
  <c r="D8774" i="50"/>
  <c r="C8774" i="50"/>
  <c r="B8774" i="50"/>
  <c r="D8773" i="50"/>
  <c r="C8773" i="50"/>
  <c r="B8773" i="50"/>
  <c r="D8772" i="50"/>
  <c r="C8772" i="50"/>
  <c r="B8772" i="50"/>
  <c r="D8771" i="50"/>
  <c r="C8771" i="50"/>
  <c r="B8771" i="50"/>
  <c r="D8770" i="50"/>
  <c r="C8770" i="50"/>
  <c r="B8770" i="50"/>
  <c r="D8769" i="50"/>
  <c r="C8769" i="50"/>
  <c r="B8769" i="50"/>
  <c r="D8768" i="50"/>
  <c r="C8768" i="50"/>
  <c r="B8768" i="50"/>
  <c r="D8767" i="50"/>
  <c r="C8767" i="50"/>
  <c r="B8767" i="50"/>
  <c r="D8766" i="50"/>
  <c r="C8766" i="50"/>
  <c r="B8766" i="50"/>
  <c r="D8765" i="50"/>
  <c r="C8765" i="50"/>
  <c r="B8765" i="50"/>
  <c r="D8764" i="50"/>
  <c r="C8764" i="50"/>
  <c r="B8764" i="50"/>
  <c r="D8763" i="50"/>
  <c r="C8763" i="50"/>
  <c r="B8763" i="50"/>
  <c r="D8762" i="50"/>
  <c r="C8762" i="50"/>
  <c r="B8762" i="50"/>
  <c r="D8761" i="50"/>
  <c r="C8761" i="50"/>
  <c r="B8761" i="50"/>
  <c r="D8760" i="50"/>
  <c r="C8760" i="50"/>
  <c r="B8760" i="50"/>
  <c r="D8759" i="50"/>
  <c r="C8759" i="50"/>
  <c r="B8759" i="50"/>
  <c r="D8758" i="50"/>
  <c r="C8758" i="50"/>
  <c r="B8758" i="50"/>
  <c r="D8757" i="50"/>
  <c r="C8757" i="50"/>
  <c r="B8757" i="50"/>
  <c r="D8756" i="50"/>
  <c r="C8756" i="50"/>
  <c r="B8756" i="50"/>
  <c r="D8755" i="50"/>
  <c r="C8755" i="50"/>
  <c r="B8755" i="50"/>
  <c r="D8754" i="50"/>
  <c r="C8754" i="50"/>
  <c r="B8754" i="50"/>
  <c r="D8753" i="50"/>
  <c r="C8753" i="50"/>
  <c r="B8753" i="50"/>
  <c r="D8752" i="50"/>
  <c r="C8752" i="50"/>
  <c r="B8752" i="50"/>
  <c r="D8751" i="50"/>
  <c r="C8751" i="50"/>
  <c r="B8751" i="50"/>
  <c r="D8750" i="50"/>
  <c r="C8750" i="50"/>
  <c r="B8750" i="50"/>
  <c r="D8749" i="50"/>
  <c r="C8749" i="50"/>
  <c r="B8749" i="50"/>
  <c r="D8748" i="50"/>
  <c r="C8748" i="50"/>
  <c r="B8748" i="50"/>
  <c r="D8747" i="50"/>
  <c r="C8747" i="50"/>
  <c r="B8747" i="50"/>
  <c r="D8746" i="50"/>
  <c r="C8746" i="50"/>
  <c r="B8746" i="50"/>
  <c r="D8745" i="50"/>
  <c r="C8745" i="50"/>
  <c r="B8745" i="50"/>
  <c r="D8744" i="50"/>
  <c r="C8744" i="50"/>
  <c r="B8744" i="50"/>
  <c r="D8743" i="50"/>
  <c r="C8743" i="50"/>
  <c r="B8743" i="50"/>
  <c r="D8742" i="50"/>
  <c r="C8742" i="50"/>
  <c r="B8742" i="50"/>
  <c r="D8741" i="50"/>
  <c r="C8741" i="50"/>
  <c r="B8741" i="50"/>
  <c r="D8740" i="50"/>
  <c r="C8740" i="50"/>
  <c r="B8740" i="50"/>
  <c r="D8739" i="50"/>
  <c r="C8739" i="50"/>
  <c r="B8739" i="50"/>
  <c r="D8738" i="50"/>
  <c r="C8738" i="50"/>
  <c r="B8738" i="50"/>
  <c r="D8737" i="50"/>
  <c r="C8737" i="50"/>
  <c r="B8737" i="50"/>
  <c r="D8736" i="50"/>
  <c r="C8736" i="50"/>
  <c r="B8736" i="50"/>
  <c r="D8735" i="50"/>
  <c r="C8735" i="50"/>
  <c r="B8735" i="50"/>
  <c r="D8734" i="50"/>
  <c r="C8734" i="50"/>
  <c r="B8734" i="50"/>
  <c r="D8733" i="50"/>
  <c r="C8733" i="50"/>
  <c r="B8733" i="50"/>
  <c r="D8732" i="50"/>
  <c r="C8732" i="50"/>
  <c r="B8732" i="50"/>
  <c r="D8731" i="50"/>
  <c r="C8731" i="50"/>
  <c r="B8731" i="50"/>
  <c r="D8730" i="50"/>
  <c r="C8730" i="50"/>
  <c r="B8730" i="50"/>
  <c r="D8729" i="50"/>
  <c r="C8729" i="50"/>
  <c r="B8729" i="50"/>
  <c r="D8728" i="50"/>
  <c r="C8728" i="50"/>
  <c r="B8728" i="50"/>
  <c r="D8727" i="50"/>
  <c r="C8727" i="50"/>
  <c r="B8727" i="50"/>
  <c r="D8726" i="50"/>
  <c r="C8726" i="50"/>
  <c r="B8726" i="50"/>
  <c r="D8725" i="50"/>
  <c r="C8725" i="50"/>
  <c r="B8725" i="50"/>
  <c r="D8724" i="50"/>
  <c r="C8724" i="50"/>
  <c r="B8724" i="50"/>
  <c r="D8723" i="50"/>
  <c r="C8723" i="50"/>
  <c r="B8723" i="50"/>
  <c r="D8722" i="50"/>
  <c r="C8722" i="50"/>
  <c r="B8722" i="50"/>
  <c r="D8721" i="50"/>
  <c r="C8721" i="50"/>
  <c r="B8721" i="50"/>
  <c r="D8720" i="50"/>
  <c r="C8720" i="50"/>
  <c r="B8720" i="50"/>
  <c r="D8719" i="50"/>
  <c r="C8719" i="50"/>
  <c r="B8719" i="50"/>
  <c r="D8718" i="50"/>
  <c r="C8718" i="50"/>
  <c r="B8718" i="50"/>
  <c r="D8717" i="50"/>
  <c r="C8717" i="50"/>
  <c r="B8717" i="50"/>
  <c r="D8716" i="50"/>
  <c r="C8716" i="50"/>
  <c r="B8716" i="50"/>
  <c r="D8715" i="50"/>
  <c r="C8715" i="50"/>
  <c r="B8715" i="50"/>
  <c r="D8714" i="50"/>
  <c r="C8714" i="50"/>
  <c r="B8714" i="50"/>
  <c r="D8713" i="50"/>
  <c r="C8713" i="50"/>
  <c r="B8713" i="50"/>
  <c r="D8712" i="50"/>
  <c r="C8712" i="50"/>
  <c r="B8712" i="50"/>
  <c r="D8711" i="50"/>
  <c r="C8711" i="50"/>
  <c r="B8711" i="50"/>
  <c r="D8710" i="50"/>
  <c r="C8710" i="50"/>
  <c r="B8710" i="50"/>
  <c r="D8709" i="50"/>
  <c r="C8709" i="50"/>
  <c r="B8709" i="50"/>
  <c r="D8708" i="50"/>
  <c r="C8708" i="50"/>
  <c r="B8708" i="50"/>
  <c r="D8707" i="50"/>
  <c r="C8707" i="50"/>
  <c r="B8707" i="50"/>
  <c r="D8706" i="50"/>
  <c r="C8706" i="50"/>
  <c r="B8706" i="50"/>
  <c r="D8705" i="50"/>
  <c r="C8705" i="50"/>
  <c r="B8705" i="50"/>
  <c r="D8704" i="50"/>
  <c r="C8704" i="50"/>
  <c r="B8704" i="50"/>
  <c r="D8703" i="50"/>
  <c r="C8703" i="50"/>
  <c r="B8703" i="50"/>
  <c r="D8702" i="50"/>
  <c r="C8702" i="50"/>
  <c r="B8702" i="50"/>
  <c r="D8701" i="50"/>
  <c r="C8701" i="50"/>
  <c r="B8701" i="50"/>
  <c r="D8700" i="50"/>
  <c r="C8700" i="50"/>
  <c r="B8700" i="50"/>
  <c r="D8699" i="50"/>
  <c r="C8699" i="50"/>
  <c r="B8699" i="50"/>
  <c r="D8698" i="50"/>
  <c r="C8698" i="50"/>
  <c r="B8698" i="50"/>
  <c r="D8697" i="50"/>
  <c r="C8697" i="50"/>
  <c r="B8697" i="50"/>
  <c r="D8696" i="50"/>
  <c r="C8696" i="50"/>
  <c r="B8696" i="50"/>
  <c r="D8695" i="50"/>
  <c r="C8695" i="50"/>
  <c r="B8695" i="50"/>
  <c r="D8694" i="50"/>
  <c r="C8694" i="50"/>
  <c r="B8694" i="50"/>
  <c r="D8693" i="50"/>
  <c r="C8693" i="50"/>
  <c r="B8693" i="50"/>
  <c r="D8692" i="50"/>
  <c r="C8692" i="50"/>
  <c r="B8692" i="50"/>
  <c r="D8691" i="50"/>
  <c r="C8691" i="50"/>
  <c r="B8691" i="50"/>
  <c r="D8690" i="50"/>
  <c r="C8690" i="50"/>
  <c r="B8690" i="50"/>
  <c r="D8689" i="50"/>
  <c r="C8689" i="50"/>
  <c r="B8689" i="50"/>
  <c r="D8688" i="50"/>
  <c r="C8688" i="50"/>
  <c r="B8688" i="50"/>
  <c r="D8687" i="50"/>
  <c r="C8687" i="50"/>
  <c r="B8687" i="50"/>
  <c r="D8686" i="50"/>
  <c r="C8686" i="50"/>
  <c r="B8686" i="50"/>
  <c r="D8685" i="50"/>
  <c r="C8685" i="50"/>
  <c r="B8685" i="50"/>
  <c r="D8684" i="50"/>
  <c r="C8684" i="50"/>
  <c r="B8684" i="50"/>
  <c r="D8683" i="50"/>
  <c r="C8683" i="50"/>
  <c r="B8683" i="50"/>
  <c r="D8682" i="50"/>
  <c r="C8682" i="50"/>
  <c r="B8682" i="50"/>
  <c r="D8681" i="50"/>
  <c r="C8681" i="50"/>
  <c r="B8681" i="50"/>
  <c r="D8680" i="50"/>
  <c r="C8680" i="50"/>
  <c r="B8680" i="50"/>
  <c r="D8679" i="50"/>
  <c r="C8679" i="50"/>
  <c r="B8679" i="50"/>
  <c r="D8678" i="50"/>
  <c r="C8678" i="50"/>
  <c r="B8678" i="50"/>
  <c r="D8677" i="50"/>
  <c r="C8677" i="50"/>
  <c r="B8677" i="50"/>
  <c r="D8676" i="50"/>
  <c r="C8676" i="50"/>
  <c r="B8676" i="50"/>
  <c r="D8675" i="50"/>
  <c r="C8675" i="50"/>
  <c r="B8675" i="50"/>
  <c r="D8674" i="50"/>
  <c r="C8674" i="50"/>
  <c r="B8674" i="50"/>
  <c r="D8673" i="50"/>
  <c r="C8673" i="50"/>
  <c r="B8673" i="50"/>
  <c r="D8672" i="50"/>
  <c r="C8672" i="50"/>
  <c r="B8672" i="50"/>
  <c r="D8671" i="50"/>
  <c r="C8671" i="50"/>
  <c r="B8671" i="50"/>
  <c r="D8670" i="50"/>
  <c r="C8670" i="50"/>
  <c r="B8670" i="50"/>
  <c r="D8669" i="50"/>
  <c r="C8669" i="50"/>
  <c r="B8669" i="50"/>
  <c r="D8668" i="50"/>
  <c r="C8668" i="50"/>
  <c r="B8668" i="50"/>
  <c r="D8667" i="50"/>
  <c r="C8667" i="50"/>
  <c r="B8667" i="50"/>
  <c r="D8666" i="50"/>
  <c r="C8666" i="50"/>
  <c r="B8666" i="50"/>
  <c r="D8665" i="50"/>
  <c r="C8665" i="50"/>
  <c r="B8665" i="50"/>
  <c r="D8664" i="50"/>
  <c r="C8664" i="50"/>
  <c r="B8664" i="50"/>
  <c r="D8663" i="50"/>
  <c r="C8663" i="50"/>
  <c r="B8663" i="50"/>
  <c r="D8662" i="50"/>
  <c r="C8662" i="50"/>
  <c r="B8662" i="50"/>
  <c r="D8661" i="50"/>
  <c r="C8661" i="50"/>
  <c r="B8661" i="50"/>
  <c r="D8660" i="50"/>
  <c r="C8660" i="50"/>
  <c r="B8660" i="50"/>
  <c r="D8659" i="50"/>
  <c r="C8659" i="50"/>
  <c r="B8659" i="50"/>
  <c r="D8658" i="50"/>
  <c r="C8658" i="50"/>
  <c r="B8658" i="50"/>
  <c r="D8657" i="50"/>
  <c r="C8657" i="50"/>
  <c r="B8657" i="50"/>
  <c r="D8656" i="50"/>
  <c r="C8656" i="50"/>
  <c r="B8656" i="50"/>
  <c r="D8655" i="50"/>
  <c r="C8655" i="50"/>
  <c r="B8655" i="50"/>
  <c r="D8654" i="50"/>
  <c r="C8654" i="50"/>
  <c r="B8654" i="50"/>
  <c r="D8653" i="50"/>
  <c r="C8653" i="50"/>
  <c r="B8653" i="50"/>
  <c r="D8652" i="50"/>
  <c r="C8652" i="50"/>
  <c r="B8652" i="50"/>
  <c r="D8651" i="50"/>
  <c r="C8651" i="50"/>
  <c r="B8651" i="50"/>
  <c r="D8650" i="50"/>
  <c r="C8650" i="50"/>
  <c r="B8650" i="50"/>
  <c r="D8649" i="50"/>
  <c r="C8649" i="50"/>
  <c r="B8649" i="50"/>
  <c r="D8648" i="50"/>
  <c r="C8648" i="50"/>
  <c r="B8648" i="50"/>
  <c r="D8647" i="50"/>
  <c r="C8647" i="50"/>
  <c r="B8647" i="50"/>
  <c r="D8646" i="50"/>
  <c r="C8646" i="50"/>
  <c r="B8646" i="50"/>
  <c r="D8645" i="50"/>
  <c r="C8645" i="50"/>
  <c r="B8645" i="50"/>
  <c r="D8644" i="50"/>
  <c r="C8644" i="50"/>
  <c r="B8644" i="50"/>
  <c r="D8643" i="50"/>
  <c r="C8643" i="50"/>
  <c r="B8643" i="50"/>
  <c r="D8642" i="50"/>
  <c r="C8642" i="50"/>
  <c r="B8642" i="50"/>
  <c r="D8641" i="50"/>
  <c r="C8641" i="50"/>
  <c r="B8641" i="50"/>
  <c r="D8640" i="50"/>
  <c r="C8640" i="50"/>
  <c r="B8640" i="50"/>
  <c r="D8639" i="50"/>
  <c r="C8639" i="50"/>
  <c r="B8639" i="50"/>
  <c r="D8638" i="50"/>
  <c r="C8638" i="50"/>
  <c r="B8638" i="50"/>
  <c r="D8637" i="50"/>
  <c r="C8637" i="50"/>
  <c r="B8637" i="50"/>
  <c r="D8636" i="50"/>
  <c r="C8636" i="50"/>
  <c r="B8636" i="50"/>
  <c r="D8635" i="50"/>
  <c r="C8635" i="50"/>
  <c r="B8635" i="50"/>
  <c r="D8634" i="50"/>
  <c r="C8634" i="50"/>
  <c r="B8634" i="50"/>
  <c r="D8633" i="50"/>
  <c r="C8633" i="50"/>
  <c r="B8633" i="50"/>
  <c r="D8632" i="50"/>
  <c r="C8632" i="50"/>
  <c r="B8632" i="50"/>
  <c r="D8631" i="50"/>
  <c r="C8631" i="50"/>
  <c r="B8631" i="50"/>
  <c r="D8630" i="50"/>
  <c r="C8630" i="50"/>
  <c r="B8630" i="50"/>
  <c r="D8629" i="50"/>
  <c r="C8629" i="50"/>
  <c r="B8629" i="50"/>
  <c r="D8628" i="50"/>
  <c r="C8628" i="50"/>
  <c r="B8628" i="50"/>
  <c r="D8627" i="50"/>
  <c r="C8627" i="50"/>
  <c r="B8627" i="50"/>
  <c r="D8626" i="50"/>
  <c r="C8626" i="50"/>
  <c r="B8626" i="50"/>
  <c r="D8625" i="50"/>
  <c r="C8625" i="50"/>
  <c r="B8625" i="50"/>
  <c r="D8624" i="50"/>
  <c r="C8624" i="50"/>
  <c r="B8624" i="50"/>
  <c r="D8623" i="50"/>
  <c r="C8623" i="50"/>
  <c r="B8623" i="50"/>
  <c r="D8622" i="50"/>
  <c r="C8622" i="50"/>
  <c r="B8622" i="50"/>
  <c r="D8621" i="50"/>
  <c r="C8621" i="50"/>
  <c r="B8621" i="50"/>
  <c r="D8620" i="50"/>
  <c r="C8620" i="50"/>
  <c r="B8620" i="50"/>
  <c r="D8619" i="50"/>
  <c r="C8619" i="50"/>
  <c r="B8619" i="50"/>
  <c r="D8618" i="50"/>
  <c r="C8618" i="50"/>
  <c r="B8618" i="50"/>
  <c r="D8617" i="50"/>
  <c r="C8617" i="50"/>
  <c r="B8617" i="50"/>
  <c r="D8616" i="50"/>
  <c r="C8616" i="50"/>
  <c r="B8616" i="50"/>
  <c r="D8615" i="50"/>
  <c r="C8615" i="50"/>
  <c r="B8615" i="50"/>
  <c r="D8614" i="50"/>
  <c r="C8614" i="50"/>
  <c r="B8614" i="50"/>
  <c r="D8613" i="50"/>
  <c r="C8613" i="50"/>
  <c r="B8613" i="50"/>
  <c r="D8612" i="50"/>
  <c r="C8612" i="50"/>
  <c r="B8612" i="50"/>
  <c r="D8611" i="50"/>
  <c r="C8611" i="50"/>
  <c r="B8611" i="50"/>
  <c r="D8610" i="50"/>
  <c r="C8610" i="50"/>
  <c r="B8610" i="50"/>
  <c r="D8609" i="50"/>
  <c r="C8609" i="50"/>
  <c r="B8609" i="50"/>
  <c r="D8608" i="50"/>
  <c r="C8608" i="50"/>
  <c r="B8608" i="50"/>
  <c r="D8607" i="50"/>
  <c r="C8607" i="50"/>
  <c r="B8607" i="50"/>
  <c r="D8606" i="50"/>
  <c r="C8606" i="50"/>
  <c r="B8606" i="50"/>
  <c r="D8605" i="50"/>
  <c r="C8605" i="50"/>
  <c r="B8605" i="50"/>
  <c r="D8604" i="50"/>
  <c r="C8604" i="50"/>
  <c r="B8604" i="50"/>
  <c r="D8603" i="50"/>
  <c r="C8603" i="50"/>
  <c r="B8603" i="50"/>
  <c r="D8602" i="50"/>
  <c r="C8602" i="50"/>
  <c r="B8602" i="50"/>
  <c r="D8601" i="50"/>
  <c r="C8601" i="50"/>
  <c r="B8601" i="50"/>
  <c r="D8600" i="50"/>
  <c r="C8600" i="50"/>
  <c r="B8600" i="50"/>
  <c r="D8599" i="50"/>
  <c r="C8599" i="50"/>
  <c r="B8599" i="50"/>
  <c r="D8598" i="50"/>
  <c r="C8598" i="50"/>
  <c r="B8598" i="50"/>
  <c r="D8597" i="50"/>
  <c r="C8597" i="50"/>
  <c r="B8597" i="50"/>
  <c r="D8596" i="50"/>
  <c r="C8596" i="50"/>
  <c r="B8596" i="50"/>
  <c r="D8595" i="50"/>
  <c r="C8595" i="50"/>
  <c r="B8595" i="50"/>
  <c r="D8594" i="50"/>
  <c r="C8594" i="50"/>
  <c r="B8594" i="50"/>
  <c r="D8593" i="50"/>
  <c r="C8593" i="50"/>
  <c r="B8593" i="50"/>
  <c r="D8592" i="50"/>
  <c r="C8592" i="50"/>
  <c r="B8592" i="50"/>
  <c r="D8591" i="50"/>
  <c r="C8591" i="50"/>
  <c r="B8591" i="50"/>
  <c r="D8590" i="50"/>
  <c r="C8590" i="50"/>
  <c r="B8590" i="50"/>
  <c r="D8589" i="50"/>
  <c r="C8589" i="50"/>
  <c r="B8589" i="50"/>
  <c r="D8588" i="50"/>
  <c r="C8588" i="50"/>
  <c r="B8588" i="50"/>
  <c r="D8587" i="50"/>
  <c r="C8587" i="50"/>
  <c r="B8587" i="50"/>
  <c r="D8586" i="50"/>
  <c r="C8586" i="50"/>
  <c r="B8586" i="50"/>
  <c r="D8585" i="50"/>
  <c r="C8585" i="50"/>
  <c r="B8585" i="50"/>
  <c r="D8584" i="50"/>
  <c r="C8584" i="50"/>
  <c r="B8584" i="50"/>
  <c r="D8583" i="50"/>
  <c r="C8583" i="50"/>
  <c r="B8583" i="50"/>
  <c r="D8582" i="50"/>
  <c r="C8582" i="50"/>
  <c r="B8582" i="50"/>
  <c r="D8581" i="50"/>
  <c r="C8581" i="50"/>
  <c r="B8581" i="50"/>
  <c r="D8580" i="50"/>
  <c r="C8580" i="50"/>
  <c r="B8580" i="50"/>
  <c r="D8579" i="50"/>
  <c r="C8579" i="50"/>
  <c r="B8579" i="50"/>
  <c r="D8578" i="50"/>
  <c r="C8578" i="50"/>
  <c r="B8578" i="50"/>
  <c r="D8577" i="50"/>
  <c r="C8577" i="50"/>
  <c r="B8577" i="50"/>
  <c r="D8576" i="50"/>
  <c r="C8576" i="50"/>
  <c r="B8576" i="50"/>
  <c r="D8575" i="50"/>
  <c r="C8575" i="50"/>
  <c r="B8575" i="50"/>
  <c r="D8574" i="50"/>
  <c r="C8574" i="50"/>
  <c r="B8574" i="50"/>
  <c r="D8573" i="50"/>
  <c r="C8573" i="50"/>
  <c r="B8573" i="50"/>
  <c r="D8572" i="50"/>
  <c r="C8572" i="50"/>
  <c r="B8572" i="50"/>
  <c r="D8571" i="50"/>
  <c r="C8571" i="50"/>
  <c r="B8571" i="50"/>
  <c r="D8570" i="50"/>
  <c r="C8570" i="50"/>
  <c r="B8570" i="50"/>
  <c r="D8569" i="50"/>
  <c r="C8569" i="50"/>
  <c r="B8569" i="50"/>
  <c r="D8568" i="50"/>
  <c r="C8568" i="50"/>
  <c r="B8568" i="50"/>
  <c r="D8567" i="50"/>
  <c r="C8567" i="50"/>
  <c r="B8567" i="50"/>
  <c r="D8566" i="50"/>
  <c r="C8566" i="50"/>
  <c r="B8566" i="50"/>
  <c r="D8565" i="50"/>
  <c r="C8565" i="50"/>
  <c r="B8565" i="50"/>
  <c r="D8564" i="50"/>
  <c r="C8564" i="50"/>
  <c r="B8564" i="50"/>
  <c r="D8563" i="50"/>
  <c r="C8563" i="50"/>
  <c r="B8563" i="50"/>
  <c r="D8562" i="50"/>
  <c r="C8562" i="50"/>
  <c r="B8562" i="50"/>
  <c r="D8561" i="50"/>
  <c r="C8561" i="50"/>
  <c r="B8561" i="50"/>
  <c r="D8560" i="50"/>
  <c r="C8560" i="50"/>
  <c r="B8560" i="50"/>
  <c r="D8559" i="50"/>
  <c r="C8559" i="50"/>
  <c r="B8559" i="50"/>
  <c r="D8558" i="50"/>
  <c r="C8558" i="50"/>
  <c r="B8558" i="50"/>
  <c r="D8557" i="50"/>
  <c r="C8557" i="50"/>
  <c r="B8557" i="50"/>
  <c r="D8556" i="50"/>
  <c r="C8556" i="50"/>
  <c r="B8556" i="50"/>
  <c r="D8555" i="50"/>
  <c r="C8555" i="50"/>
  <c r="B8555" i="50"/>
  <c r="D8554" i="50"/>
  <c r="C8554" i="50"/>
  <c r="B8554" i="50"/>
  <c r="D8553" i="50"/>
  <c r="C8553" i="50"/>
  <c r="B8553" i="50"/>
  <c r="D8552" i="50"/>
  <c r="C8552" i="50"/>
  <c r="B8552" i="50"/>
  <c r="D8551" i="50"/>
  <c r="C8551" i="50"/>
  <c r="B8551" i="50"/>
  <c r="D8550" i="50"/>
  <c r="C8550" i="50"/>
  <c r="B8550" i="50"/>
  <c r="D8549" i="50"/>
  <c r="C8549" i="50"/>
  <c r="B8549" i="50"/>
  <c r="D8548" i="50"/>
  <c r="C8548" i="50"/>
  <c r="B8548" i="50"/>
  <c r="D8547" i="50"/>
  <c r="C8547" i="50"/>
  <c r="B8547" i="50"/>
  <c r="D8546" i="50"/>
  <c r="C8546" i="50"/>
  <c r="B8546" i="50"/>
  <c r="D8545" i="50"/>
  <c r="C8545" i="50"/>
  <c r="B8545" i="50"/>
  <c r="D8544" i="50"/>
  <c r="C8544" i="50"/>
  <c r="B8544" i="50"/>
  <c r="D8543" i="50"/>
  <c r="C8543" i="50"/>
  <c r="B8543" i="50"/>
  <c r="D8542" i="50"/>
  <c r="C8542" i="50"/>
  <c r="B8542" i="50"/>
  <c r="D8541" i="50"/>
  <c r="C8541" i="50"/>
  <c r="B8541" i="50"/>
  <c r="D8540" i="50"/>
  <c r="C8540" i="50"/>
  <c r="B8540" i="50"/>
  <c r="D8539" i="50"/>
  <c r="C8539" i="50"/>
  <c r="B8539" i="50"/>
  <c r="D8538" i="50"/>
  <c r="C8538" i="50"/>
  <c r="B8538" i="50"/>
  <c r="D8537" i="50"/>
  <c r="C8537" i="50"/>
  <c r="B8537" i="50"/>
  <c r="D8536" i="50"/>
  <c r="C8536" i="50"/>
  <c r="B8536" i="50"/>
  <c r="D8535" i="50"/>
  <c r="C8535" i="50"/>
  <c r="B8535" i="50"/>
  <c r="D8534" i="50"/>
  <c r="C8534" i="50"/>
  <c r="B8534" i="50"/>
  <c r="D8533" i="50"/>
  <c r="C8533" i="50"/>
  <c r="B8533" i="50"/>
  <c r="D8532" i="50"/>
  <c r="C8532" i="50"/>
  <c r="B8532" i="50"/>
  <c r="D8531" i="50"/>
  <c r="C8531" i="50"/>
  <c r="B8531" i="50"/>
  <c r="D8530" i="50"/>
  <c r="C8530" i="50"/>
  <c r="B8530" i="50"/>
  <c r="D8529" i="50"/>
  <c r="C8529" i="50"/>
  <c r="B8529" i="50"/>
  <c r="D8528" i="50"/>
  <c r="C8528" i="50"/>
  <c r="B8528" i="50"/>
  <c r="D8527" i="50"/>
  <c r="C8527" i="50"/>
  <c r="B8527" i="50"/>
  <c r="D8526" i="50"/>
  <c r="C8526" i="50"/>
  <c r="B8526" i="50"/>
  <c r="D8525" i="50"/>
  <c r="C8525" i="50"/>
  <c r="B8525" i="50"/>
  <c r="D8524" i="50"/>
  <c r="C8524" i="50"/>
  <c r="B8524" i="50"/>
  <c r="D8523" i="50"/>
  <c r="C8523" i="50"/>
  <c r="B8523" i="50"/>
  <c r="D8522" i="50"/>
  <c r="C8522" i="50"/>
  <c r="B8522" i="50"/>
  <c r="D8521" i="50"/>
  <c r="C8521" i="50"/>
  <c r="B8521" i="50"/>
  <c r="D8520" i="50"/>
  <c r="C8520" i="50"/>
  <c r="B8520" i="50"/>
  <c r="D8519" i="50"/>
  <c r="C8519" i="50"/>
  <c r="B8519" i="50"/>
  <c r="D8518" i="50"/>
  <c r="C8518" i="50"/>
  <c r="B8518" i="50"/>
  <c r="D8517" i="50"/>
  <c r="C8517" i="50"/>
  <c r="B8517" i="50"/>
  <c r="D8516" i="50"/>
  <c r="C8516" i="50"/>
  <c r="B8516" i="50"/>
  <c r="D8515" i="50"/>
  <c r="C8515" i="50"/>
  <c r="B8515" i="50"/>
  <c r="D8514" i="50"/>
  <c r="C8514" i="50"/>
  <c r="B8514" i="50"/>
  <c r="D8513" i="50"/>
  <c r="C8513" i="50"/>
  <c r="B8513" i="50"/>
  <c r="D8512" i="50"/>
  <c r="C8512" i="50"/>
  <c r="B8512" i="50"/>
  <c r="D8511" i="50"/>
  <c r="C8511" i="50"/>
  <c r="B8511" i="50"/>
  <c r="D8510" i="50"/>
  <c r="C8510" i="50"/>
  <c r="B8510" i="50"/>
  <c r="D8509" i="50"/>
  <c r="C8509" i="50"/>
  <c r="B8509" i="50"/>
  <c r="D8508" i="50"/>
  <c r="C8508" i="50"/>
  <c r="B8508" i="50"/>
  <c r="D8507" i="50"/>
  <c r="C8507" i="50"/>
  <c r="B8507" i="50"/>
  <c r="D8506" i="50"/>
  <c r="C8506" i="50"/>
  <c r="B8506" i="50"/>
  <c r="D8505" i="50"/>
  <c r="C8505" i="50"/>
  <c r="B8505" i="50"/>
  <c r="D8504" i="50"/>
  <c r="C8504" i="50"/>
  <c r="B8504" i="50"/>
  <c r="D8503" i="50"/>
  <c r="C8503" i="50"/>
  <c r="B8503" i="50"/>
  <c r="D8502" i="50"/>
  <c r="C8502" i="50"/>
  <c r="B8502" i="50"/>
  <c r="D8501" i="50"/>
  <c r="C8501" i="50"/>
  <c r="B8501" i="50"/>
  <c r="D8500" i="50"/>
  <c r="C8500" i="50"/>
  <c r="B8500" i="50"/>
  <c r="D8499" i="50"/>
  <c r="C8499" i="50"/>
  <c r="B8499" i="50"/>
  <c r="D8498" i="50"/>
  <c r="C8498" i="50"/>
  <c r="B8498" i="50"/>
  <c r="D8497" i="50"/>
  <c r="C8497" i="50"/>
  <c r="B8497" i="50"/>
  <c r="D8496" i="50"/>
  <c r="C8496" i="50"/>
  <c r="B8496" i="50"/>
  <c r="D8495" i="50"/>
  <c r="C8495" i="50"/>
  <c r="B8495" i="50"/>
  <c r="D8494" i="50"/>
  <c r="C8494" i="50"/>
  <c r="B8494" i="50"/>
  <c r="D8493" i="50"/>
  <c r="C8493" i="50"/>
  <c r="B8493" i="50"/>
  <c r="D8492" i="50"/>
  <c r="C8492" i="50"/>
  <c r="B8492" i="50"/>
  <c r="D8491" i="50"/>
  <c r="C8491" i="50"/>
  <c r="B8491" i="50"/>
  <c r="D8490" i="50"/>
  <c r="C8490" i="50"/>
  <c r="B8490" i="50"/>
  <c r="D8489" i="50"/>
  <c r="C8489" i="50"/>
  <c r="B8489" i="50"/>
  <c r="D8488" i="50"/>
  <c r="C8488" i="50"/>
  <c r="B8488" i="50"/>
  <c r="D8487" i="50"/>
  <c r="C8487" i="50"/>
  <c r="B8487" i="50"/>
  <c r="D8486" i="50"/>
  <c r="C8486" i="50"/>
  <c r="B8486" i="50"/>
  <c r="D8485" i="50"/>
  <c r="C8485" i="50"/>
  <c r="B8485" i="50"/>
  <c r="D8484" i="50"/>
  <c r="C8484" i="50"/>
  <c r="B8484" i="50"/>
  <c r="D8483" i="50"/>
  <c r="C8483" i="50"/>
  <c r="B8483" i="50"/>
  <c r="D8482" i="50"/>
  <c r="C8482" i="50"/>
  <c r="B8482" i="50"/>
  <c r="D8481" i="50"/>
  <c r="C8481" i="50"/>
  <c r="B8481" i="50"/>
  <c r="D8480" i="50"/>
  <c r="C8480" i="50"/>
  <c r="B8480" i="50"/>
  <c r="D8479" i="50"/>
  <c r="C8479" i="50"/>
  <c r="B8479" i="50"/>
  <c r="D8478" i="50"/>
  <c r="C8478" i="50"/>
  <c r="B8478" i="50"/>
  <c r="D8477" i="50"/>
  <c r="C8477" i="50"/>
  <c r="B8477" i="50"/>
  <c r="D8476" i="50"/>
  <c r="C8476" i="50"/>
  <c r="B8476" i="50"/>
  <c r="D8475" i="50"/>
  <c r="C8475" i="50"/>
  <c r="B8475" i="50"/>
  <c r="D8474" i="50"/>
  <c r="C8474" i="50"/>
  <c r="B8474" i="50"/>
  <c r="D8473" i="50"/>
  <c r="C8473" i="50"/>
  <c r="B8473" i="50"/>
  <c r="D8472" i="50"/>
  <c r="C8472" i="50"/>
  <c r="B8472" i="50"/>
  <c r="D8471" i="50"/>
  <c r="C8471" i="50"/>
  <c r="B8471" i="50"/>
  <c r="D8470" i="50"/>
  <c r="C8470" i="50"/>
  <c r="B8470" i="50"/>
  <c r="D8469" i="50"/>
  <c r="C8469" i="50"/>
  <c r="B8469" i="50"/>
  <c r="D8468" i="50"/>
  <c r="C8468" i="50"/>
  <c r="B8468" i="50"/>
  <c r="D8467" i="50"/>
  <c r="C8467" i="50"/>
  <c r="B8467" i="50"/>
  <c r="D8466" i="50"/>
  <c r="C8466" i="50"/>
  <c r="B8466" i="50"/>
  <c r="D8465" i="50"/>
  <c r="C8465" i="50"/>
  <c r="B8465" i="50"/>
  <c r="D8464" i="50"/>
  <c r="C8464" i="50"/>
  <c r="B8464" i="50"/>
  <c r="D8463" i="50"/>
  <c r="C8463" i="50"/>
  <c r="B8463" i="50"/>
  <c r="D8462" i="50"/>
  <c r="C8462" i="50"/>
  <c r="B8462" i="50"/>
  <c r="D8461" i="50"/>
  <c r="C8461" i="50"/>
  <c r="B8461" i="50"/>
  <c r="D8460" i="50"/>
  <c r="C8460" i="50"/>
  <c r="B8460" i="50"/>
  <c r="D8459" i="50"/>
  <c r="C8459" i="50"/>
  <c r="B8459" i="50"/>
  <c r="D8458" i="50"/>
  <c r="C8458" i="50"/>
  <c r="B8458" i="50"/>
  <c r="D8457" i="50"/>
  <c r="C8457" i="50"/>
  <c r="B8457" i="50"/>
  <c r="D8456" i="50"/>
  <c r="C8456" i="50"/>
  <c r="B8456" i="50"/>
  <c r="D8455" i="50"/>
  <c r="C8455" i="50"/>
  <c r="B8455" i="50"/>
  <c r="D8454" i="50"/>
  <c r="C8454" i="50"/>
  <c r="B8454" i="50"/>
  <c r="D8453" i="50"/>
  <c r="C8453" i="50"/>
  <c r="B8453" i="50"/>
  <c r="D8452" i="50"/>
  <c r="C8452" i="50"/>
  <c r="B8452" i="50"/>
  <c r="D8451" i="50"/>
  <c r="C8451" i="50"/>
  <c r="B8451" i="50"/>
  <c r="D8450" i="50"/>
  <c r="C8450" i="50"/>
  <c r="B8450" i="50"/>
  <c r="D8449" i="50"/>
  <c r="C8449" i="50"/>
  <c r="B8449" i="50"/>
  <c r="D8448" i="50"/>
  <c r="C8448" i="50"/>
  <c r="B8448" i="50"/>
  <c r="D8447" i="50"/>
  <c r="C8447" i="50"/>
  <c r="B8447" i="50"/>
  <c r="D8446" i="50"/>
  <c r="C8446" i="50"/>
  <c r="B8446" i="50"/>
  <c r="D8445" i="50"/>
  <c r="C8445" i="50"/>
  <c r="B8445" i="50"/>
  <c r="D8444" i="50"/>
  <c r="C8444" i="50"/>
  <c r="B8444" i="50"/>
  <c r="D8443" i="50"/>
  <c r="C8443" i="50"/>
  <c r="B8443" i="50"/>
  <c r="D8442" i="50"/>
  <c r="C8442" i="50"/>
  <c r="B8442" i="50"/>
  <c r="D8441" i="50"/>
  <c r="C8441" i="50"/>
  <c r="B8441" i="50"/>
  <c r="D8440" i="50"/>
  <c r="C8440" i="50"/>
  <c r="B8440" i="50"/>
  <c r="D8439" i="50"/>
  <c r="C8439" i="50"/>
  <c r="B8439" i="50"/>
  <c r="D8438" i="50"/>
  <c r="C8438" i="50"/>
  <c r="B8438" i="50"/>
  <c r="D8437" i="50"/>
  <c r="C8437" i="50"/>
  <c r="B8437" i="50"/>
  <c r="D8436" i="50"/>
  <c r="C8436" i="50"/>
  <c r="B8436" i="50"/>
  <c r="D8435" i="50"/>
  <c r="C8435" i="50"/>
  <c r="B8435" i="50"/>
  <c r="D8434" i="50"/>
  <c r="C8434" i="50"/>
  <c r="B8434" i="50"/>
  <c r="D8433" i="50"/>
  <c r="C8433" i="50"/>
  <c r="B8433" i="50"/>
  <c r="D8432" i="50"/>
  <c r="C8432" i="50"/>
  <c r="B8432" i="50"/>
  <c r="D8431" i="50"/>
  <c r="C8431" i="50"/>
  <c r="B8431" i="50"/>
  <c r="D8430" i="50"/>
  <c r="C8430" i="50"/>
  <c r="B8430" i="50"/>
  <c r="D8429" i="50"/>
  <c r="C8429" i="50"/>
  <c r="B8429" i="50"/>
  <c r="D8428" i="50"/>
  <c r="C8428" i="50"/>
  <c r="B8428" i="50"/>
  <c r="D8427" i="50"/>
  <c r="C8427" i="50"/>
  <c r="B8427" i="50"/>
  <c r="D8426" i="50"/>
  <c r="C8426" i="50"/>
  <c r="B8426" i="50"/>
  <c r="D8425" i="50"/>
  <c r="C8425" i="50"/>
  <c r="B8425" i="50"/>
  <c r="D8424" i="50"/>
  <c r="C8424" i="50"/>
  <c r="B8424" i="50"/>
  <c r="D8423" i="50"/>
  <c r="C8423" i="50"/>
  <c r="B8423" i="50"/>
  <c r="D8422" i="50"/>
  <c r="C8422" i="50"/>
  <c r="B8422" i="50"/>
  <c r="D8421" i="50"/>
  <c r="C8421" i="50"/>
  <c r="B8421" i="50"/>
  <c r="D8420" i="50"/>
  <c r="C8420" i="50"/>
  <c r="B8420" i="50"/>
  <c r="D8419" i="50"/>
  <c r="C8419" i="50"/>
  <c r="B8419" i="50"/>
  <c r="D8418" i="50"/>
  <c r="C8418" i="50"/>
  <c r="B8418" i="50"/>
  <c r="D8417" i="50"/>
  <c r="C8417" i="50"/>
  <c r="B8417" i="50"/>
  <c r="D8416" i="50"/>
  <c r="C8416" i="50"/>
  <c r="B8416" i="50"/>
  <c r="D8415" i="50"/>
  <c r="C8415" i="50"/>
  <c r="B8415" i="50"/>
  <c r="D8414" i="50"/>
  <c r="C8414" i="50"/>
  <c r="B8414" i="50"/>
  <c r="D8413" i="50"/>
  <c r="C8413" i="50"/>
  <c r="B8413" i="50"/>
  <c r="D8412" i="50"/>
  <c r="C8412" i="50"/>
  <c r="B8412" i="50"/>
  <c r="D8411" i="50"/>
  <c r="C8411" i="50"/>
  <c r="B8411" i="50"/>
  <c r="D8410" i="50"/>
  <c r="C8410" i="50"/>
  <c r="B8410" i="50"/>
  <c r="D8409" i="50"/>
  <c r="C8409" i="50"/>
  <c r="B8409" i="50"/>
  <c r="D8408" i="50"/>
  <c r="C8408" i="50"/>
  <c r="B8408" i="50"/>
  <c r="D8407" i="50"/>
  <c r="C8407" i="50"/>
  <c r="B8407" i="50"/>
  <c r="D8406" i="50"/>
  <c r="C8406" i="50"/>
  <c r="B8406" i="50"/>
  <c r="D8405" i="50"/>
  <c r="C8405" i="50"/>
  <c r="B8405" i="50"/>
  <c r="D8404" i="50"/>
  <c r="C8404" i="50"/>
  <c r="B8404" i="50"/>
  <c r="D8403" i="50"/>
  <c r="C8403" i="50"/>
  <c r="B8403" i="50"/>
  <c r="D8402" i="50"/>
  <c r="C8402" i="50"/>
  <c r="B8402" i="50"/>
  <c r="D8401" i="50"/>
  <c r="C8401" i="50"/>
  <c r="B8401" i="50"/>
  <c r="D8400" i="50"/>
  <c r="C8400" i="50"/>
  <c r="B8400" i="50"/>
  <c r="D8399" i="50"/>
  <c r="C8399" i="50"/>
  <c r="B8399" i="50"/>
  <c r="D8398" i="50"/>
  <c r="C8398" i="50"/>
  <c r="B8398" i="50"/>
  <c r="D8397" i="50"/>
  <c r="C8397" i="50"/>
  <c r="B8397" i="50"/>
  <c r="D8396" i="50"/>
  <c r="C8396" i="50"/>
  <c r="B8396" i="50"/>
  <c r="D8395" i="50"/>
  <c r="C8395" i="50"/>
  <c r="B8395" i="50"/>
  <c r="D8394" i="50"/>
  <c r="C8394" i="50"/>
  <c r="B8394" i="50"/>
  <c r="D8393" i="50"/>
  <c r="C8393" i="50"/>
  <c r="B8393" i="50"/>
  <c r="D8392" i="50"/>
  <c r="C8392" i="50"/>
  <c r="B8392" i="50"/>
  <c r="D8391" i="50"/>
  <c r="C8391" i="50"/>
  <c r="B8391" i="50"/>
  <c r="D8390" i="50"/>
  <c r="C8390" i="50"/>
  <c r="B8390" i="50"/>
  <c r="D8389" i="50"/>
  <c r="C8389" i="50"/>
  <c r="B8389" i="50"/>
  <c r="D8388" i="50"/>
  <c r="C8388" i="50"/>
  <c r="B8388" i="50"/>
  <c r="D8387" i="50"/>
  <c r="C8387" i="50"/>
  <c r="B8387" i="50"/>
  <c r="D8386" i="50"/>
  <c r="C8386" i="50"/>
  <c r="B8386" i="50"/>
  <c r="D8385" i="50"/>
  <c r="C8385" i="50"/>
  <c r="B8385" i="50"/>
  <c r="D8384" i="50"/>
  <c r="C8384" i="50"/>
  <c r="B8384" i="50"/>
  <c r="D8383" i="50"/>
  <c r="C8383" i="50"/>
  <c r="B8383" i="50"/>
  <c r="D8382" i="50"/>
  <c r="C8382" i="50"/>
  <c r="B8382" i="50"/>
  <c r="D8381" i="50"/>
  <c r="C8381" i="50"/>
  <c r="B8381" i="50"/>
  <c r="D8380" i="50"/>
  <c r="C8380" i="50"/>
  <c r="B8380" i="50"/>
  <c r="D8379" i="50"/>
  <c r="C8379" i="50"/>
  <c r="B8379" i="50"/>
  <c r="D8378" i="50"/>
  <c r="C8378" i="50"/>
  <c r="B8378" i="50"/>
  <c r="D8377" i="50"/>
  <c r="C8377" i="50"/>
  <c r="B8377" i="50"/>
  <c r="D8376" i="50"/>
  <c r="C8376" i="50"/>
  <c r="B8376" i="50"/>
  <c r="D8375" i="50"/>
  <c r="C8375" i="50"/>
  <c r="B8375" i="50"/>
  <c r="D8374" i="50"/>
  <c r="C8374" i="50"/>
  <c r="B8374" i="50"/>
  <c r="D8373" i="50"/>
  <c r="C8373" i="50"/>
  <c r="B8373" i="50"/>
  <c r="D8372" i="50"/>
  <c r="C8372" i="50"/>
  <c r="B8372" i="50"/>
  <c r="D8371" i="50"/>
  <c r="C8371" i="50"/>
  <c r="B8371" i="50"/>
  <c r="D8370" i="50"/>
  <c r="C8370" i="50"/>
  <c r="B8370" i="50"/>
  <c r="D8369" i="50"/>
  <c r="C8369" i="50"/>
  <c r="B8369" i="50"/>
  <c r="D8368" i="50"/>
  <c r="C8368" i="50"/>
  <c r="B8368" i="50"/>
  <c r="D8367" i="50"/>
  <c r="C8367" i="50"/>
  <c r="B8367" i="50"/>
  <c r="D8366" i="50"/>
  <c r="C8366" i="50"/>
  <c r="B8366" i="50"/>
  <c r="D8365" i="50"/>
  <c r="C8365" i="50"/>
  <c r="B8365" i="50"/>
  <c r="D8364" i="50"/>
  <c r="C8364" i="50"/>
  <c r="B8364" i="50"/>
  <c r="D8363" i="50"/>
  <c r="C8363" i="50"/>
  <c r="B8363" i="50"/>
  <c r="D8362" i="50"/>
  <c r="C8362" i="50"/>
  <c r="B8362" i="50"/>
  <c r="D8361" i="50"/>
  <c r="C8361" i="50"/>
  <c r="B8361" i="50"/>
  <c r="D8360" i="50"/>
  <c r="C8360" i="50"/>
  <c r="B8360" i="50"/>
  <c r="D8359" i="50"/>
  <c r="C8359" i="50"/>
  <c r="B8359" i="50"/>
  <c r="D8358" i="50"/>
  <c r="C8358" i="50"/>
  <c r="B8358" i="50"/>
  <c r="D8357" i="50"/>
  <c r="C8357" i="50"/>
  <c r="B8357" i="50"/>
  <c r="D8356" i="50"/>
  <c r="C8356" i="50"/>
  <c r="B8356" i="50"/>
  <c r="D8355" i="50"/>
  <c r="C8355" i="50"/>
  <c r="B8355" i="50"/>
  <c r="D8354" i="50"/>
  <c r="C8354" i="50"/>
  <c r="B8354" i="50"/>
  <c r="D8353" i="50"/>
  <c r="C8353" i="50"/>
  <c r="B8353" i="50"/>
  <c r="D8352" i="50"/>
  <c r="C8352" i="50"/>
  <c r="B8352" i="50"/>
  <c r="D8351" i="50"/>
  <c r="C8351" i="50"/>
  <c r="B8351" i="50"/>
  <c r="D8350" i="50"/>
  <c r="C8350" i="50"/>
  <c r="B8350" i="50"/>
  <c r="D8349" i="50"/>
  <c r="C8349" i="50"/>
  <c r="B8349" i="50"/>
  <c r="D8348" i="50"/>
  <c r="C8348" i="50"/>
  <c r="B8348" i="50"/>
  <c r="D8347" i="50"/>
  <c r="C8347" i="50"/>
  <c r="B8347" i="50"/>
  <c r="D8346" i="50"/>
  <c r="C8346" i="50"/>
  <c r="B8346" i="50"/>
  <c r="D8345" i="50"/>
  <c r="C8345" i="50"/>
  <c r="B8345" i="50"/>
  <c r="D8344" i="50"/>
  <c r="C8344" i="50"/>
  <c r="B8344" i="50"/>
  <c r="D8343" i="50"/>
  <c r="C8343" i="50"/>
  <c r="B8343" i="50"/>
  <c r="D8342" i="50"/>
  <c r="C8342" i="50"/>
  <c r="B8342" i="50"/>
  <c r="D8341" i="50"/>
  <c r="C8341" i="50"/>
  <c r="B8341" i="50"/>
  <c r="D8340" i="50"/>
  <c r="C8340" i="50"/>
  <c r="B8340" i="50"/>
  <c r="D8339" i="50"/>
  <c r="C8339" i="50"/>
  <c r="B8339" i="50"/>
  <c r="D8338" i="50"/>
  <c r="C8338" i="50"/>
  <c r="B8338" i="50"/>
  <c r="D8337" i="50"/>
  <c r="C8337" i="50"/>
  <c r="B8337" i="50"/>
  <c r="D8336" i="50"/>
  <c r="C8336" i="50"/>
  <c r="B8336" i="50"/>
  <c r="D8335" i="50"/>
  <c r="C8335" i="50"/>
  <c r="B8335" i="50"/>
  <c r="D8334" i="50"/>
  <c r="C8334" i="50"/>
  <c r="B8334" i="50"/>
  <c r="D8333" i="50"/>
  <c r="C8333" i="50"/>
  <c r="B8333" i="50"/>
  <c r="D8332" i="50"/>
  <c r="C8332" i="50"/>
  <c r="B8332" i="50"/>
  <c r="D8331" i="50"/>
  <c r="C8331" i="50"/>
  <c r="B8331" i="50"/>
  <c r="D8330" i="50"/>
  <c r="C8330" i="50"/>
  <c r="B8330" i="50"/>
  <c r="D8329" i="50"/>
  <c r="C8329" i="50"/>
  <c r="B8329" i="50"/>
  <c r="D8328" i="50"/>
  <c r="C8328" i="50"/>
  <c r="B8328" i="50"/>
  <c r="D8327" i="50"/>
  <c r="C8327" i="50"/>
  <c r="B8327" i="50"/>
  <c r="D8326" i="50"/>
  <c r="C8326" i="50"/>
  <c r="B8326" i="50"/>
  <c r="D8325" i="50"/>
  <c r="C8325" i="50"/>
  <c r="B8325" i="50"/>
  <c r="D8324" i="50"/>
  <c r="C8324" i="50"/>
  <c r="B8324" i="50"/>
  <c r="D8323" i="50"/>
  <c r="C8323" i="50"/>
  <c r="B8323" i="50"/>
  <c r="D8322" i="50"/>
  <c r="C8322" i="50"/>
  <c r="B8322" i="50"/>
  <c r="D8321" i="50"/>
  <c r="C8321" i="50"/>
  <c r="B8321" i="50"/>
  <c r="D8320" i="50"/>
  <c r="C8320" i="50"/>
  <c r="B8320" i="50"/>
  <c r="D8319" i="50"/>
  <c r="C8319" i="50"/>
  <c r="B8319" i="50"/>
  <c r="D8318" i="50"/>
  <c r="C8318" i="50"/>
  <c r="B8318" i="50"/>
  <c r="D8317" i="50"/>
  <c r="C8317" i="50"/>
  <c r="B8317" i="50"/>
  <c r="D8316" i="50"/>
  <c r="C8316" i="50"/>
  <c r="B8316" i="50"/>
  <c r="D8315" i="50"/>
  <c r="C8315" i="50"/>
  <c r="B8315" i="50"/>
  <c r="D8314" i="50"/>
  <c r="C8314" i="50"/>
  <c r="B8314" i="50"/>
  <c r="D8313" i="50"/>
  <c r="C8313" i="50"/>
  <c r="B8313" i="50"/>
  <c r="D8312" i="50"/>
  <c r="C8312" i="50"/>
  <c r="B8312" i="50"/>
  <c r="D8311" i="50"/>
  <c r="C8311" i="50"/>
  <c r="B8311" i="50"/>
  <c r="D8310" i="50"/>
  <c r="C8310" i="50"/>
  <c r="B8310" i="50"/>
  <c r="D8309" i="50"/>
  <c r="C8309" i="50"/>
  <c r="B8309" i="50"/>
  <c r="D8308" i="50"/>
  <c r="C8308" i="50"/>
  <c r="B8308" i="50"/>
  <c r="D8307" i="50"/>
  <c r="C8307" i="50"/>
  <c r="B8307" i="50"/>
  <c r="D8306" i="50"/>
  <c r="C8306" i="50"/>
  <c r="B8306" i="50"/>
  <c r="D8305" i="50"/>
  <c r="C8305" i="50"/>
  <c r="B8305" i="50"/>
  <c r="D8304" i="50"/>
  <c r="C8304" i="50"/>
  <c r="B8304" i="50"/>
  <c r="D8303" i="50"/>
  <c r="C8303" i="50"/>
  <c r="B8303" i="50"/>
  <c r="D8302" i="50"/>
  <c r="C8302" i="50"/>
  <c r="B8302" i="50"/>
  <c r="D8301" i="50"/>
  <c r="C8301" i="50"/>
  <c r="B8301" i="50"/>
  <c r="D8300" i="50"/>
  <c r="C8300" i="50"/>
  <c r="B8300" i="50"/>
  <c r="D8299" i="50"/>
  <c r="C8299" i="50"/>
  <c r="B8299" i="50"/>
  <c r="D8298" i="50"/>
  <c r="C8298" i="50"/>
  <c r="B8298" i="50"/>
  <c r="D8297" i="50"/>
  <c r="C8297" i="50"/>
  <c r="B8297" i="50"/>
  <c r="D8296" i="50"/>
  <c r="C8296" i="50"/>
  <c r="B8296" i="50"/>
  <c r="D8295" i="50"/>
  <c r="C8295" i="50"/>
  <c r="B8295" i="50"/>
  <c r="D8294" i="50"/>
  <c r="C8294" i="50"/>
  <c r="B8294" i="50"/>
  <c r="D8293" i="50"/>
  <c r="C8293" i="50"/>
  <c r="B8293" i="50"/>
  <c r="D8292" i="50"/>
  <c r="C8292" i="50"/>
  <c r="B8292" i="50"/>
  <c r="D8291" i="50"/>
  <c r="C8291" i="50"/>
  <c r="B8291" i="50"/>
  <c r="D8290" i="50"/>
  <c r="C8290" i="50"/>
  <c r="B8290" i="50"/>
  <c r="D8289" i="50"/>
  <c r="C8289" i="50"/>
  <c r="B8289" i="50"/>
  <c r="D8288" i="50"/>
  <c r="C8288" i="50"/>
  <c r="B8288" i="50"/>
  <c r="D8287" i="50"/>
  <c r="C8287" i="50"/>
  <c r="B8287" i="50"/>
  <c r="D8286" i="50"/>
  <c r="C8286" i="50"/>
  <c r="B8286" i="50"/>
  <c r="D8285" i="50"/>
  <c r="C8285" i="50"/>
  <c r="B8285" i="50"/>
  <c r="D8284" i="50"/>
  <c r="C8284" i="50"/>
  <c r="B8284" i="50"/>
  <c r="D8283" i="50"/>
  <c r="C8283" i="50"/>
  <c r="B8283" i="50"/>
  <c r="D8282" i="50"/>
  <c r="C8282" i="50"/>
  <c r="B8282" i="50"/>
  <c r="D8281" i="50"/>
  <c r="C8281" i="50"/>
  <c r="B8281" i="50"/>
  <c r="D8280" i="50"/>
  <c r="C8280" i="50"/>
  <c r="B8280" i="50"/>
  <c r="D8279" i="50"/>
  <c r="C8279" i="50"/>
  <c r="B8279" i="50"/>
  <c r="D8278" i="50"/>
  <c r="C8278" i="50"/>
  <c r="B8278" i="50"/>
  <c r="D8277" i="50"/>
  <c r="C8277" i="50"/>
  <c r="B8277" i="50"/>
  <c r="D8276" i="50"/>
  <c r="C8276" i="50"/>
  <c r="B8276" i="50"/>
  <c r="D8275" i="50"/>
  <c r="C8275" i="50"/>
  <c r="B8275" i="50"/>
  <c r="D8274" i="50"/>
  <c r="C8274" i="50"/>
  <c r="B8274" i="50"/>
  <c r="D8273" i="50"/>
  <c r="C8273" i="50"/>
  <c r="B8273" i="50"/>
  <c r="D8272" i="50"/>
  <c r="C8272" i="50"/>
  <c r="B8272" i="50"/>
  <c r="D8271" i="50"/>
  <c r="C8271" i="50"/>
  <c r="B8271" i="50"/>
  <c r="D8270" i="50"/>
  <c r="C8270" i="50"/>
  <c r="B8270" i="50"/>
  <c r="D8269" i="50"/>
  <c r="C8269" i="50"/>
  <c r="B8269" i="50"/>
  <c r="D8268" i="50"/>
  <c r="C8268" i="50"/>
  <c r="B8268" i="50"/>
  <c r="D8267" i="50"/>
  <c r="C8267" i="50"/>
  <c r="B8267" i="50"/>
  <c r="D8266" i="50"/>
  <c r="C8266" i="50"/>
  <c r="B8266" i="50"/>
  <c r="D8265" i="50"/>
  <c r="C8265" i="50"/>
  <c r="B8265" i="50"/>
  <c r="D8264" i="50"/>
  <c r="C8264" i="50"/>
  <c r="B8264" i="50"/>
  <c r="D8263" i="50"/>
  <c r="C8263" i="50"/>
  <c r="B8263" i="50"/>
  <c r="D8262" i="50"/>
  <c r="C8262" i="50"/>
  <c r="B8262" i="50"/>
  <c r="D8261" i="50"/>
  <c r="C8261" i="50"/>
  <c r="B8261" i="50"/>
  <c r="D8260" i="50"/>
  <c r="C8260" i="50"/>
  <c r="B8260" i="50"/>
  <c r="D8259" i="50"/>
  <c r="C8259" i="50"/>
  <c r="B8259" i="50"/>
  <c r="D8258" i="50"/>
  <c r="C8258" i="50"/>
  <c r="B8258" i="50"/>
  <c r="D8257" i="50"/>
  <c r="C8257" i="50"/>
  <c r="B8257" i="50"/>
  <c r="D8256" i="50"/>
  <c r="C8256" i="50"/>
  <c r="B8256" i="50"/>
  <c r="D8255" i="50"/>
  <c r="C8255" i="50"/>
  <c r="B8255" i="50"/>
  <c r="D8254" i="50"/>
  <c r="C8254" i="50"/>
  <c r="B8254" i="50"/>
  <c r="D8253" i="50"/>
  <c r="C8253" i="50"/>
  <c r="B8253" i="50"/>
  <c r="D8252" i="50"/>
  <c r="C8252" i="50"/>
  <c r="B8252" i="50"/>
  <c r="D8251" i="50"/>
  <c r="C8251" i="50"/>
  <c r="B8251" i="50"/>
  <c r="D8250" i="50"/>
  <c r="C8250" i="50"/>
  <c r="B8250" i="50"/>
  <c r="D8249" i="50"/>
  <c r="C8249" i="50"/>
  <c r="B8249" i="50"/>
  <c r="D8248" i="50"/>
  <c r="C8248" i="50"/>
  <c r="B8248" i="50"/>
  <c r="D8247" i="50"/>
  <c r="C8247" i="50"/>
  <c r="B8247" i="50"/>
  <c r="D8246" i="50"/>
  <c r="C8246" i="50"/>
  <c r="B8246" i="50"/>
  <c r="D8245" i="50"/>
  <c r="C8245" i="50"/>
  <c r="B8245" i="50"/>
  <c r="D8244" i="50"/>
  <c r="C8244" i="50"/>
  <c r="B8244" i="50"/>
  <c r="D8243" i="50"/>
  <c r="C8243" i="50"/>
  <c r="B8243" i="50"/>
  <c r="D8242" i="50"/>
  <c r="C8242" i="50"/>
  <c r="B8242" i="50"/>
  <c r="D8241" i="50"/>
  <c r="C8241" i="50"/>
  <c r="B8241" i="50"/>
  <c r="D8240" i="50"/>
  <c r="C8240" i="50"/>
  <c r="B8240" i="50"/>
  <c r="D8239" i="50"/>
  <c r="C8239" i="50"/>
  <c r="B8239" i="50"/>
  <c r="D8238" i="50"/>
  <c r="C8238" i="50"/>
  <c r="B8238" i="50"/>
  <c r="D8237" i="50"/>
  <c r="C8237" i="50"/>
  <c r="B8237" i="50"/>
  <c r="D8236" i="50"/>
  <c r="C8236" i="50"/>
  <c r="B8236" i="50"/>
  <c r="D8235" i="50"/>
  <c r="C8235" i="50"/>
  <c r="B8235" i="50"/>
  <c r="D8234" i="50"/>
  <c r="C8234" i="50"/>
  <c r="B8234" i="50"/>
  <c r="D8233" i="50"/>
  <c r="C8233" i="50"/>
  <c r="B8233" i="50"/>
  <c r="D8232" i="50"/>
  <c r="C8232" i="50"/>
  <c r="B8232" i="50"/>
  <c r="D8231" i="50"/>
  <c r="C8231" i="50"/>
  <c r="B8231" i="50"/>
  <c r="D8230" i="50"/>
  <c r="C8230" i="50"/>
  <c r="B8230" i="50"/>
  <c r="D8229" i="50"/>
  <c r="C8229" i="50"/>
  <c r="B8229" i="50"/>
  <c r="D8228" i="50"/>
  <c r="C8228" i="50"/>
  <c r="B8228" i="50"/>
  <c r="D8227" i="50"/>
  <c r="C8227" i="50"/>
  <c r="B8227" i="50"/>
  <c r="D8226" i="50"/>
  <c r="C8226" i="50"/>
  <c r="B8226" i="50"/>
  <c r="D8225" i="50"/>
  <c r="C8225" i="50"/>
  <c r="B8225" i="50"/>
  <c r="D8224" i="50"/>
  <c r="C8224" i="50"/>
  <c r="B8224" i="50"/>
  <c r="D8223" i="50"/>
  <c r="C8223" i="50"/>
  <c r="B8223" i="50"/>
  <c r="D8222" i="50"/>
  <c r="C8222" i="50"/>
  <c r="B8222" i="50"/>
  <c r="D8221" i="50"/>
  <c r="C8221" i="50"/>
  <c r="B8221" i="50"/>
  <c r="D8220" i="50"/>
  <c r="C8220" i="50"/>
  <c r="B8220" i="50"/>
  <c r="D8219" i="50"/>
  <c r="C8219" i="50"/>
  <c r="B8219" i="50"/>
  <c r="D8218" i="50"/>
  <c r="C8218" i="50"/>
  <c r="B8218" i="50"/>
  <c r="D8217" i="50"/>
  <c r="C8217" i="50"/>
  <c r="B8217" i="50"/>
  <c r="D8216" i="50"/>
  <c r="C8216" i="50"/>
  <c r="B8216" i="50"/>
  <c r="D8215" i="50"/>
  <c r="C8215" i="50"/>
  <c r="B8215" i="50"/>
  <c r="D8214" i="50"/>
  <c r="C8214" i="50"/>
  <c r="B8214" i="50"/>
  <c r="D8213" i="50"/>
  <c r="C8213" i="50"/>
  <c r="B8213" i="50"/>
  <c r="D8212" i="50"/>
  <c r="C8212" i="50"/>
  <c r="B8212" i="50"/>
  <c r="D8211" i="50"/>
  <c r="C8211" i="50"/>
  <c r="B8211" i="50"/>
  <c r="D8210" i="50"/>
  <c r="C8210" i="50"/>
  <c r="B8210" i="50"/>
  <c r="D8209" i="50"/>
  <c r="C8209" i="50"/>
  <c r="B8209" i="50"/>
  <c r="D8208" i="50"/>
  <c r="C8208" i="50"/>
  <c r="B8208" i="50"/>
  <c r="D8207" i="50"/>
  <c r="C8207" i="50"/>
  <c r="B8207" i="50"/>
  <c r="D8206" i="50"/>
  <c r="C8206" i="50"/>
  <c r="B8206" i="50"/>
  <c r="D8205" i="50"/>
  <c r="C8205" i="50"/>
  <c r="B8205" i="50"/>
  <c r="D8204" i="50"/>
  <c r="C8204" i="50"/>
  <c r="B8204" i="50"/>
  <c r="D8203" i="50"/>
  <c r="C8203" i="50"/>
  <c r="B8203" i="50"/>
  <c r="D8202" i="50"/>
  <c r="C8202" i="50"/>
  <c r="B8202" i="50"/>
  <c r="D8201" i="50"/>
  <c r="C8201" i="50"/>
  <c r="B8201" i="50"/>
  <c r="D8200" i="50"/>
  <c r="C8200" i="50"/>
  <c r="B8200" i="50"/>
  <c r="D8199" i="50"/>
  <c r="C8199" i="50"/>
  <c r="B8199" i="50"/>
  <c r="D8198" i="50"/>
  <c r="C8198" i="50"/>
  <c r="B8198" i="50"/>
  <c r="D8197" i="50"/>
  <c r="C8197" i="50"/>
  <c r="B8197" i="50"/>
  <c r="D8196" i="50"/>
  <c r="C8196" i="50"/>
  <c r="B8196" i="50"/>
  <c r="D8195" i="50"/>
  <c r="C8195" i="50"/>
  <c r="B8195" i="50"/>
  <c r="D8194" i="50"/>
  <c r="C8194" i="50"/>
  <c r="B8194" i="50"/>
  <c r="D8193" i="50"/>
  <c r="C8193" i="50"/>
  <c r="B8193" i="50"/>
  <c r="D8192" i="50"/>
  <c r="C8192" i="50"/>
  <c r="B8192" i="50"/>
  <c r="D8191" i="50"/>
  <c r="C8191" i="50"/>
  <c r="B8191" i="50"/>
  <c r="D8190" i="50"/>
  <c r="C8190" i="50"/>
  <c r="B8190" i="50"/>
  <c r="D8189" i="50"/>
  <c r="C8189" i="50"/>
  <c r="B8189" i="50"/>
  <c r="D8188" i="50"/>
  <c r="C8188" i="50"/>
  <c r="B8188" i="50"/>
  <c r="D8187" i="50"/>
  <c r="C8187" i="50"/>
  <c r="B8187" i="50"/>
  <c r="D8186" i="50"/>
  <c r="C8186" i="50"/>
  <c r="B8186" i="50"/>
  <c r="D8185" i="50"/>
  <c r="C8185" i="50"/>
  <c r="B8185" i="50"/>
  <c r="D8184" i="50"/>
  <c r="C8184" i="50"/>
  <c r="B8184" i="50"/>
  <c r="D8183" i="50"/>
  <c r="C8183" i="50"/>
  <c r="B8183" i="50"/>
  <c r="D8182" i="50"/>
  <c r="C8182" i="50"/>
  <c r="B8182" i="50"/>
  <c r="D8181" i="50"/>
  <c r="C8181" i="50"/>
  <c r="B8181" i="50"/>
  <c r="D8180" i="50"/>
  <c r="C8180" i="50"/>
  <c r="B8180" i="50"/>
  <c r="D8179" i="50"/>
  <c r="C8179" i="50"/>
  <c r="B8179" i="50"/>
  <c r="D8178" i="50"/>
  <c r="C8178" i="50"/>
  <c r="B8178" i="50"/>
  <c r="D8177" i="50"/>
  <c r="C8177" i="50"/>
  <c r="B8177" i="50"/>
  <c r="D8176" i="50"/>
  <c r="C8176" i="50"/>
  <c r="B8176" i="50"/>
  <c r="D8175" i="50"/>
  <c r="C8175" i="50"/>
  <c r="B8175" i="50"/>
  <c r="D8174" i="50"/>
  <c r="C8174" i="50"/>
  <c r="B8174" i="50"/>
  <c r="D8173" i="50"/>
  <c r="C8173" i="50"/>
  <c r="B8173" i="50"/>
  <c r="D8172" i="50"/>
  <c r="C8172" i="50"/>
  <c r="B8172" i="50"/>
  <c r="D8171" i="50"/>
  <c r="C8171" i="50"/>
  <c r="B8171" i="50"/>
  <c r="D8170" i="50"/>
  <c r="C8170" i="50"/>
  <c r="B8170" i="50"/>
  <c r="D8169" i="50"/>
  <c r="C8169" i="50"/>
  <c r="B8169" i="50"/>
  <c r="D8168" i="50"/>
  <c r="C8168" i="50"/>
  <c r="B8168" i="50"/>
  <c r="D8167" i="50"/>
  <c r="C8167" i="50"/>
  <c r="B8167" i="50"/>
  <c r="D8166" i="50"/>
  <c r="C8166" i="50"/>
  <c r="B8166" i="50"/>
  <c r="D8165" i="50"/>
  <c r="C8165" i="50"/>
  <c r="B8165" i="50"/>
  <c r="D8164" i="50"/>
  <c r="C8164" i="50"/>
  <c r="B8164" i="50"/>
  <c r="D8163" i="50"/>
  <c r="C8163" i="50"/>
  <c r="B8163" i="50"/>
  <c r="D8162" i="50"/>
  <c r="C8162" i="50"/>
  <c r="B8162" i="50"/>
  <c r="D8161" i="50"/>
  <c r="C8161" i="50"/>
  <c r="B8161" i="50"/>
  <c r="D8160" i="50"/>
  <c r="C8160" i="50"/>
  <c r="B8160" i="50"/>
  <c r="D8159" i="50"/>
  <c r="C8159" i="50"/>
  <c r="B8159" i="50"/>
  <c r="D8158" i="50"/>
  <c r="C8158" i="50"/>
  <c r="B8158" i="50"/>
  <c r="D8157" i="50"/>
  <c r="C8157" i="50"/>
  <c r="B8157" i="50"/>
  <c r="D8156" i="50"/>
  <c r="C8156" i="50"/>
  <c r="B8156" i="50"/>
  <c r="D8155" i="50"/>
  <c r="C8155" i="50"/>
  <c r="B8155" i="50"/>
  <c r="D8154" i="50"/>
  <c r="C8154" i="50"/>
  <c r="B8154" i="50"/>
  <c r="D8153" i="50"/>
  <c r="C8153" i="50"/>
  <c r="B8153" i="50"/>
  <c r="D8152" i="50"/>
  <c r="C8152" i="50"/>
  <c r="B8152" i="50"/>
  <c r="D8151" i="50"/>
  <c r="C8151" i="50"/>
  <c r="B8151" i="50"/>
  <c r="D8150" i="50"/>
  <c r="C8150" i="50"/>
  <c r="B8150" i="50"/>
  <c r="D8149" i="50"/>
  <c r="C8149" i="50"/>
  <c r="B8149" i="50"/>
  <c r="D8148" i="50"/>
  <c r="C8148" i="50"/>
  <c r="B8148" i="50"/>
  <c r="D8147" i="50"/>
  <c r="C8147" i="50"/>
  <c r="B8147" i="50"/>
  <c r="D8146" i="50"/>
  <c r="C8146" i="50"/>
  <c r="B8146" i="50"/>
  <c r="D8145" i="50"/>
  <c r="C8145" i="50"/>
  <c r="B8145" i="50"/>
  <c r="D8144" i="50"/>
  <c r="C8144" i="50"/>
  <c r="B8144" i="50"/>
  <c r="D8143" i="50"/>
  <c r="C8143" i="50"/>
  <c r="B8143" i="50"/>
  <c r="D8142" i="50"/>
  <c r="C8142" i="50"/>
  <c r="B8142" i="50"/>
  <c r="D8141" i="50"/>
  <c r="C8141" i="50"/>
  <c r="B8141" i="50"/>
  <c r="D8140" i="50"/>
  <c r="C8140" i="50"/>
  <c r="B8140" i="50"/>
  <c r="D8139" i="50"/>
  <c r="C8139" i="50"/>
  <c r="B8139" i="50"/>
  <c r="D8138" i="50"/>
  <c r="C8138" i="50"/>
  <c r="B8138" i="50"/>
  <c r="D8137" i="50"/>
  <c r="C8137" i="50"/>
  <c r="B8137" i="50"/>
  <c r="D8136" i="50"/>
  <c r="C8136" i="50"/>
  <c r="B8136" i="50"/>
  <c r="D8135" i="50"/>
  <c r="C8135" i="50"/>
  <c r="B8135" i="50"/>
  <c r="D8134" i="50"/>
  <c r="C8134" i="50"/>
  <c r="B8134" i="50"/>
  <c r="D8133" i="50"/>
  <c r="C8133" i="50"/>
  <c r="B8133" i="50"/>
  <c r="D8132" i="50"/>
  <c r="C8132" i="50"/>
  <c r="B8132" i="50"/>
  <c r="D8131" i="50"/>
  <c r="C8131" i="50"/>
  <c r="B8131" i="50"/>
  <c r="D8130" i="50"/>
  <c r="C8130" i="50"/>
  <c r="B8130" i="50"/>
  <c r="D8129" i="50"/>
  <c r="C8129" i="50"/>
  <c r="B8129" i="50"/>
  <c r="D8128" i="50"/>
  <c r="C8128" i="50"/>
  <c r="B8128" i="50"/>
  <c r="D8127" i="50"/>
  <c r="C8127" i="50"/>
  <c r="B8127" i="50"/>
  <c r="D8126" i="50"/>
  <c r="C8126" i="50"/>
  <c r="B8126" i="50"/>
  <c r="D8125" i="50"/>
  <c r="C8125" i="50"/>
  <c r="B8125" i="50"/>
  <c r="D8124" i="50"/>
  <c r="C8124" i="50"/>
  <c r="B8124" i="50"/>
  <c r="D8123" i="50"/>
  <c r="C8123" i="50"/>
  <c r="B8123" i="50"/>
  <c r="D8122" i="50"/>
  <c r="C8122" i="50"/>
  <c r="B8122" i="50"/>
  <c r="D8121" i="50"/>
  <c r="C8121" i="50"/>
  <c r="B8121" i="50"/>
  <c r="D8120" i="50"/>
  <c r="C8120" i="50"/>
  <c r="B8120" i="50"/>
  <c r="D8119" i="50"/>
  <c r="C8119" i="50"/>
  <c r="B8119" i="50"/>
  <c r="D8118" i="50"/>
  <c r="C8118" i="50"/>
  <c r="B8118" i="50"/>
  <c r="D8117" i="50"/>
  <c r="C8117" i="50"/>
  <c r="B8117" i="50"/>
  <c r="D8116" i="50"/>
  <c r="C8116" i="50"/>
  <c r="B8116" i="50"/>
  <c r="D8115" i="50"/>
  <c r="C8115" i="50"/>
  <c r="B8115" i="50"/>
  <c r="D8114" i="50"/>
  <c r="C8114" i="50"/>
  <c r="B8114" i="50"/>
  <c r="D8113" i="50"/>
  <c r="C8113" i="50"/>
  <c r="B8113" i="50"/>
  <c r="D8112" i="50"/>
  <c r="C8112" i="50"/>
  <c r="B8112" i="50"/>
  <c r="D8111" i="50"/>
  <c r="C8111" i="50"/>
  <c r="B8111" i="50"/>
  <c r="D8110" i="50"/>
  <c r="C8110" i="50"/>
  <c r="B8110" i="50"/>
  <c r="D8109" i="50"/>
  <c r="C8109" i="50"/>
  <c r="B8109" i="50"/>
  <c r="D8108" i="50"/>
  <c r="C8108" i="50"/>
  <c r="B8108" i="50"/>
  <c r="D8107" i="50"/>
  <c r="C8107" i="50"/>
  <c r="B8107" i="50"/>
  <c r="D8106" i="50"/>
  <c r="C8106" i="50"/>
  <c r="B8106" i="50"/>
  <c r="D8105" i="50"/>
  <c r="C8105" i="50"/>
  <c r="B8105" i="50"/>
  <c r="D8104" i="50"/>
  <c r="C8104" i="50"/>
  <c r="B8104" i="50"/>
  <c r="D8103" i="50"/>
  <c r="C8103" i="50"/>
  <c r="B8103" i="50"/>
  <c r="D8102" i="50"/>
  <c r="C8102" i="50"/>
  <c r="B8102" i="50"/>
  <c r="D8101" i="50"/>
  <c r="C8101" i="50"/>
  <c r="B8101" i="50"/>
  <c r="D8100" i="50"/>
  <c r="C8100" i="50"/>
  <c r="B8100" i="50"/>
  <c r="D8099" i="50"/>
  <c r="C8099" i="50"/>
  <c r="B8099" i="50"/>
  <c r="D8098" i="50"/>
  <c r="C8098" i="50"/>
  <c r="B8098" i="50"/>
  <c r="D8097" i="50"/>
  <c r="C8097" i="50"/>
  <c r="B8097" i="50"/>
  <c r="D8096" i="50"/>
  <c r="C8096" i="50"/>
  <c r="B8096" i="50"/>
  <c r="D8095" i="50"/>
  <c r="C8095" i="50"/>
  <c r="B8095" i="50"/>
  <c r="D8094" i="50"/>
  <c r="C8094" i="50"/>
  <c r="B8094" i="50"/>
  <c r="D8093" i="50"/>
  <c r="C8093" i="50"/>
  <c r="B8093" i="50"/>
  <c r="D8092" i="50"/>
  <c r="C8092" i="50"/>
  <c r="B8092" i="50"/>
  <c r="D8091" i="50"/>
  <c r="C8091" i="50"/>
  <c r="B8091" i="50"/>
  <c r="D8090" i="50"/>
  <c r="C8090" i="50"/>
  <c r="B8090" i="50"/>
  <c r="D8089" i="50"/>
  <c r="C8089" i="50"/>
  <c r="B8089" i="50"/>
  <c r="D8088" i="50"/>
  <c r="C8088" i="50"/>
  <c r="B8088" i="50"/>
  <c r="D8087" i="50"/>
  <c r="C8087" i="50"/>
  <c r="B8087" i="50"/>
  <c r="D8086" i="50"/>
  <c r="C8086" i="50"/>
  <c r="B8086" i="50"/>
  <c r="D8085" i="50"/>
  <c r="C8085" i="50"/>
  <c r="B8085" i="50"/>
  <c r="D8084" i="50"/>
  <c r="C8084" i="50"/>
  <c r="B8084" i="50"/>
  <c r="D8083" i="50"/>
  <c r="C8083" i="50"/>
  <c r="B8083" i="50"/>
  <c r="D8082" i="50"/>
  <c r="C8082" i="50"/>
  <c r="B8082" i="50"/>
  <c r="D8081" i="50"/>
  <c r="C8081" i="50"/>
  <c r="B8081" i="50"/>
  <c r="D8080" i="50"/>
  <c r="C8080" i="50"/>
  <c r="B8080" i="50"/>
  <c r="D8079" i="50"/>
  <c r="C8079" i="50"/>
  <c r="B8079" i="50"/>
  <c r="D8078" i="50"/>
  <c r="C8078" i="50"/>
  <c r="B8078" i="50"/>
  <c r="D8077" i="50"/>
  <c r="C8077" i="50"/>
  <c r="B8077" i="50"/>
  <c r="D8076" i="50"/>
  <c r="C8076" i="50"/>
  <c r="B8076" i="50"/>
  <c r="D8075" i="50"/>
  <c r="C8075" i="50"/>
  <c r="B8075" i="50"/>
  <c r="D8074" i="50"/>
  <c r="C8074" i="50"/>
  <c r="B8074" i="50"/>
  <c r="D8073" i="50"/>
  <c r="C8073" i="50"/>
  <c r="B8073" i="50"/>
  <c r="D8072" i="50"/>
  <c r="C8072" i="50"/>
  <c r="B8072" i="50"/>
  <c r="D8071" i="50"/>
  <c r="C8071" i="50"/>
  <c r="B8071" i="50"/>
  <c r="D8070" i="50"/>
  <c r="C8070" i="50"/>
  <c r="B8070" i="50"/>
  <c r="D8069" i="50"/>
  <c r="C8069" i="50"/>
  <c r="B8069" i="50"/>
  <c r="D8068" i="50"/>
  <c r="C8068" i="50"/>
  <c r="B8068" i="50"/>
  <c r="D8067" i="50"/>
  <c r="C8067" i="50"/>
  <c r="B8067" i="50"/>
  <c r="D8066" i="50"/>
  <c r="C8066" i="50"/>
  <c r="B8066" i="50"/>
  <c r="D8065" i="50"/>
  <c r="C8065" i="50"/>
  <c r="B8065" i="50"/>
  <c r="D8064" i="50"/>
  <c r="C8064" i="50"/>
  <c r="B8064" i="50"/>
  <c r="D8063" i="50"/>
  <c r="C8063" i="50"/>
  <c r="B8063" i="50"/>
  <c r="D8062" i="50"/>
  <c r="C8062" i="50"/>
  <c r="B8062" i="50"/>
  <c r="D8061" i="50"/>
  <c r="C8061" i="50"/>
  <c r="B8061" i="50"/>
  <c r="D8060" i="50"/>
  <c r="C8060" i="50"/>
  <c r="B8060" i="50"/>
  <c r="D8059" i="50"/>
  <c r="C8059" i="50"/>
  <c r="B8059" i="50"/>
  <c r="D8058" i="50"/>
  <c r="C8058" i="50"/>
  <c r="B8058" i="50"/>
  <c r="D8057" i="50"/>
  <c r="C8057" i="50"/>
  <c r="B8057" i="50"/>
  <c r="D8056" i="50"/>
  <c r="C8056" i="50"/>
  <c r="B8056" i="50"/>
  <c r="D8055" i="50"/>
  <c r="C8055" i="50"/>
  <c r="B8055" i="50"/>
  <c r="D8054" i="50"/>
  <c r="C8054" i="50"/>
  <c r="B8054" i="50"/>
  <c r="D8053" i="50"/>
  <c r="C8053" i="50"/>
  <c r="B8053" i="50"/>
  <c r="D8052" i="50"/>
  <c r="C8052" i="50"/>
  <c r="B8052" i="50"/>
  <c r="D8051" i="50"/>
  <c r="C8051" i="50"/>
  <c r="B8051" i="50"/>
  <c r="D8050" i="50"/>
  <c r="C8050" i="50"/>
  <c r="B8050" i="50"/>
  <c r="D8049" i="50"/>
  <c r="C8049" i="50"/>
  <c r="B8049" i="50"/>
  <c r="D8048" i="50"/>
  <c r="C8048" i="50"/>
  <c r="B8048" i="50"/>
  <c r="D8047" i="50"/>
  <c r="C8047" i="50"/>
  <c r="B8047" i="50"/>
  <c r="D8046" i="50"/>
  <c r="C8046" i="50"/>
  <c r="B8046" i="50"/>
  <c r="D8045" i="50"/>
  <c r="C8045" i="50"/>
  <c r="B8045" i="50"/>
  <c r="D8044" i="50"/>
  <c r="C8044" i="50"/>
  <c r="B8044" i="50"/>
  <c r="D8043" i="50"/>
  <c r="C8043" i="50"/>
  <c r="B8043" i="50"/>
  <c r="D8042" i="50"/>
  <c r="C8042" i="50"/>
  <c r="B8042" i="50"/>
  <c r="D8041" i="50"/>
  <c r="C8041" i="50"/>
  <c r="B8041" i="50"/>
  <c r="D8040" i="50"/>
  <c r="C8040" i="50"/>
  <c r="B8040" i="50"/>
  <c r="D8039" i="50"/>
  <c r="C8039" i="50"/>
  <c r="B8039" i="50"/>
  <c r="D8038" i="50"/>
  <c r="C8038" i="50"/>
  <c r="B8038" i="50"/>
  <c r="D8037" i="50"/>
  <c r="C8037" i="50"/>
  <c r="B8037" i="50"/>
  <c r="D8036" i="50"/>
  <c r="C8036" i="50"/>
  <c r="B8036" i="50"/>
  <c r="D8035" i="50"/>
  <c r="C8035" i="50"/>
  <c r="B8035" i="50"/>
  <c r="D8034" i="50"/>
  <c r="C8034" i="50"/>
  <c r="B8034" i="50"/>
  <c r="D8033" i="50"/>
  <c r="C8033" i="50"/>
  <c r="B8033" i="50"/>
  <c r="D8032" i="50"/>
  <c r="C8032" i="50"/>
  <c r="B8032" i="50"/>
  <c r="D8031" i="50"/>
  <c r="C8031" i="50"/>
  <c r="B8031" i="50"/>
  <c r="D8030" i="50"/>
  <c r="C8030" i="50"/>
  <c r="B8030" i="50"/>
  <c r="D8029" i="50"/>
  <c r="C8029" i="50"/>
  <c r="B8029" i="50"/>
  <c r="D8028" i="50"/>
  <c r="C8028" i="50"/>
  <c r="B8028" i="50"/>
  <c r="D8027" i="50"/>
  <c r="C8027" i="50"/>
  <c r="B8027" i="50"/>
  <c r="D8026" i="50"/>
  <c r="C8026" i="50"/>
  <c r="B8026" i="50"/>
  <c r="D8025" i="50"/>
  <c r="C8025" i="50"/>
  <c r="B8025" i="50"/>
  <c r="D8024" i="50"/>
  <c r="C8024" i="50"/>
  <c r="B8024" i="50"/>
  <c r="D8023" i="50"/>
  <c r="C8023" i="50"/>
  <c r="B8023" i="50"/>
  <c r="D8022" i="50"/>
  <c r="C8022" i="50"/>
  <c r="B8022" i="50"/>
  <c r="D8021" i="50"/>
  <c r="C8021" i="50"/>
  <c r="B8021" i="50"/>
  <c r="D8020" i="50"/>
  <c r="C8020" i="50"/>
  <c r="B8020" i="50"/>
  <c r="D8019" i="50"/>
  <c r="C8019" i="50"/>
  <c r="B8019" i="50"/>
  <c r="D8018" i="50"/>
  <c r="C8018" i="50"/>
  <c r="B8018" i="50"/>
  <c r="D8017" i="50"/>
  <c r="C8017" i="50"/>
  <c r="B8017" i="50"/>
  <c r="D8016" i="50"/>
  <c r="C8016" i="50"/>
  <c r="B8016" i="50"/>
  <c r="D8015" i="50"/>
  <c r="C8015" i="50"/>
  <c r="B8015" i="50"/>
  <c r="D8014" i="50"/>
  <c r="C8014" i="50"/>
  <c r="B8014" i="50"/>
  <c r="D8013" i="50"/>
  <c r="C8013" i="50"/>
  <c r="B8013" i="50"/>
  <c r="D8012" i="50"/>
  <c r="C8012" i="50"/>
  <c r="B8012" i="50"/>
  <c r="D8011" i="50"/>
  <c r="C8011" i="50"/>
  <c r="B8011" i="50"/>
  <c r="D8010" i="50"/>
  <c r="C8010" i="50"/>
  <c r="B8010" i="50"/>
  <c r="D8009" i="50"/>
  <c r="C8009" i="50"/>
  <c r="B8009" i="50"/>
  <c r="D8008" i="50"/>
  <c r="C8008" i="50"/>
  <c r="B8008" i="50"/>
  <c r="D8007" i="50"/>
  <c r="C8007" i="50"/>
  <c r="B8007" i="50"/>
  <c r="D8006" i="50"/>
  <c r="C8006" i="50"/>
  <c r="B8006" i="50"/>
  <c r="D8005" i="50"/>
  <c r="C8005" i="50"/>
  <c r="B8005" i="50"/>
  <c r="D8004" i="50"/>
  <c r="C8004" i="50"/>
  <c r="B8004" i="50"/>
  <c r="D8003" i="50"/>
  <c r="C8003" i="50"/>
  <c r="B8003" i="50"/>
  <c r="D8002" i="50"/>
  <c r="C8002" i="50"/>
  <c r="B8002" i="50"/>
  <c r="D8001" i="50"/>
  <c r="C8001" i="50"/>
  <c r="B8001" i="50"/>
  <c r="D8000" i="50"/>
  <c r="C8000" i="50"/>
  <c r="B8000" i="50"/>
  <c r="D7999" i="50"/>
  <c r="C7999" i="50"/>
  <c r="B7999" i="50"/>
  <c r="D7998" i="50"/>
  <c r="C7998" i="50"/>
  <c r="B7998" i="50"/>
  <c r="D7997" i="50"/>
  <c r="C7997" i="50"/>
  <c r="B7997" i="50"/>
  <c r="D7996" i="50"/>
  <c r="C7996" i="50"/>
  <c r="B7996" i="50"/>
  <c r="D7995" i="50"/>
  <c r="C7995" i="50"/>
  <c r="B7995" i="50"/>
  <c r="D7994" i="50"/>
  <c r="C7994" i="50"/>
  <c r="B7994" i="50"/>
  <c r="D7993" i="50"/>
  <c r="C7993" i="50"/>
  <c r="B7993" i="50"/>
  <c r="D7992" i="50"/>
  <c r="C7992" i="50"/>
  <c r="B7992" i="50"/>
  <c r="D7991" i="50"/>
  <c r="C7991" i="50"/>
  <c r="B7991" i="50"/>
  <c r="D7990" i="50"/>
  <c r="C7990" i="50"/>
  <c r="B7990" i="50"/>
  <c r="D7989" i="50"/>
  <c r="C7989" i="50"/>
  <c r="B7989" i="50"/>
  <c r="D7988" i="50"/>
  <c r="C7988" i="50"/>
  <c r="B7988" i="50"/>
  <c r="D7987" i="50"/>
  <c r="C7987" i="50"/>
  <c r="B7987" i="50"/>
  <c r="D7986" i="50"/>
  <c r="C7986" i="50"/>
  <c r="B7986" i="50"/>
  <c r="D7985" i="50"/>
  <c r="C7985" i="50"/>
  <c r="B7985" i="50"/>
  <c r="D7984" i="50"/>
  <c r="C7984" i="50"/>
  <c r="B7984" i="50"/>
  <c r="D7983" i="50"/>
  <c r="C7983" i="50"/>
  <c r="B7983" i="50"/>
  <c r="D7982" i="50"/>
  <c r="C7982" i="50"/>
  <c r="B7982" i="50"/>
  <c r="D7981" i="50"/>
  <c r="C7981" i="50"/>
  <c r="B7981" i="50"/>
  <c r="D7980" i="50"/>
  <c r="C7980" i="50"/>
  <c r="B7980" i="50"/>
  <c r="D7979" i="50"/>
  <c r="C7979" i="50"/>
  <c r="B7979" i="50"/>
  <c r="D7978" i="50"/>
  <c r="C7978" i="50"/>
  <c r="B7978" i="50"/>
  <c r="D7977" i="50"/>
  <c r="C7977" i="50"/>
  <c r="B7977" i="50"/>
  <c r="D7976" i="50"/>
  <c r="C7976" i="50"/>
  <c r="B7976" i="50"/>
  <c r="D7975" i="50"/>
  <c r="C7975" i="50"/>
  <c r="B7975" i="50"/>
  <c r="D7974" i="50"/>
  <c r="C7974" i="50"/>
  <c r="B7974" i="50"/>
  <c r="D7973" i="50"/>
  <c r="C7973" i="50"/>
  <c r="B7973" i="50"/>
  <c r="D7972" i="50"/>
  <c r="C7972" i="50"/>
  <c r="B7972" i="50"/>
  <c r="D7971" i="50"/>
  <c r="C7971" i="50"/>
  <c r="B7971" i="50"/>
  <c r="D7970" i="50"/>
  <c r="C7970" i="50"/>
  <c r="B7970" i="50"/>
  <c r="D7969" i="50"/>
  <c r="C7969" i="50"/>
  <c r="B7969" i="50"/>
  <c r="D7968" i="50"/>
  <c r="C7968" i="50"/>
  <c r="B7968" i="50"/>
  <c r="D7967" i="50"/>
  <c r="C7967" i="50"/>
  <c r="B7967" i="50"/>
  <c r="D7966" i="50"/>
  <c r="C7966" i="50"/>
  <c r="B7966" i="50"/>
  <c r="D7965" i="50"/>
  <c r="C7965" i="50"/>
  <c r="B7965" i="50"/>
  <c r="D7964" i="50"/>
  <c r="C7964" i="50"/>
  <c r="B7964" i="50"/>
  <c r="D7963" i="50"/>
  <c r="C7963" i="50"/>
  <c r="B7963" i="50"/>
  <c r="D7962" i="50"/>
  <c r="C7962" i="50"/>
  <c r="B7962" i="50"/>
  <c r="D7961" i="50"/>
  <c r="C7961" i="50"/>
  <c r="B7961" i="50"/>
  <c r="D7960" i="50"/>
  <c r="C7960" i="50"/>
  <c r="B7960" i="50"/>
  <c r="D7959" i="50"/>
  <c r="C7959" i="50"/>
  <c r="B7959" i="50"/>
  <c r="D7958" i="50"/>
  <c r="C7958" i="50"/>
  <c r="B7958" i="50"/>
  <c r="D7957" i="50"/>
  <c r="C7957" i="50"/>
  <c r="B7957" i="50"/>
  <c r="D7956" i="50"/>
  <c r="C7956" i="50"/>
  <c r="B7956" i="50"/>
  <c r="D7955" i="50"/>
  <c r="C7955" i="50"/>
  <c r="B7955" i="50"/>
  <c r="D7954" i="50"/>
  <c r="C7954" i="50"/>
  <c r="B7954" i="50"/>
  <c r="D7953" i="50"/>
  <c r="C7953" i="50"/>
  <c r="B7953" i="50"/>
  <c r="D7952" i="50"/>
  <c r="C7952" i="50"/>
  <c r="B7952" i="50"/>
  <c r="D7951" i="50"/>
  <c r="C7951" i="50"/>
  <c r="B7951" i="50"/>
  <c r="D7950" i="50"/>
  <c r="C7950" i="50"/>
  <c r="B7950" i="50"/>
  <c r="D7949" i="50"/>
  <c r="C7949" i="50"/>
  <c r="B7949" i="50"/>
  <c r="D7948" i="50"/>
  <c r="C7948" i="50"/>
  <c r="B7948" i="50"/>
  <c r="D7947" i="50"/>
  <c r="C7947" i="50"/>
  <c r="B7947" i="50"/>
  <c r="D7946" i="50"/>
  <c r="C7946" i="50"/>
  <c r="B7946" i="50"/>
  <c r="D7945" i="50"/>
  <c r="C7945" i="50"/>
  <c r="B7945" i="50"/>
  <c r="D7944" i="50"/>
  <c r="C7944" i="50"/>
  <c r="B7944" i="50"/>
  <c r="D7943" i="50"/>
  <c r="C7943" i="50"/>
  <c r="B7943" i="50"/>
  <c r="D7942" i="50"/>
  <c r="C7942" i="50"/>
  <c r="B7942" i="50"/>
  <c r="D7941" i="50"/>
  <c r="C7941" i="50"/>
  <c r="B7941" i="50"/>
  <c r="D7940" i="50"/>
  <c r="C7940" i="50"/>
  <c r="B7940" i="50"/>
  <c r="D7939" i="50"/>
  <c r="C7939" i="50"/>
  <c r="B7939" i="50"/>
  <c r="D7938" i="50"/>
  <c r="C7938" i="50"/>
  <c r="B7938" i="50"/>
  <c r="D7937" i="50"/>
  <c r="C7937" i="50"/>
  <c r="B7937" i="50"/>
  <c r="D7936" i="50"/>
  <c r="C7936" i="50"/>
  <c r="B7936" i="50"/>
  <c r="D7935" i="50"/>
  <c r="C7935" i="50"/>
  <c r="B7935" i="50"/>
  <c r="D7934" i="50"/>
  <c r="C7934" i="50"/>
  <c r="B7934" i="50"/>
  <c r="D7933" i="50"/>
  <c r="C7933" i="50"/>
  <c r="B7933" i="50"/>
  <c r="D7932" i="50"/>
  <c r="C7932" i="50"/>
  <c r="B7932" i="50"/>
  <c r="D7931" i="50"/>
  <c r="C7931" i="50"/>
  <c r="B7931" i="50"/>
  <c r="D7930" i="50"/>
  <c r="C7930" i="50"/>
  <c r="B7930" i="50"/>
  <c r="D7929" i="50"/>
  <c r="C7929" i="50"/>
  <c r="B7929" i="50"/>
  <c r="D7928" i="50"/>
  <c r="C7928" i="50"/>
  <c r="B7928" i="50"/>
  <c r="D7927" i="50"/>
  <c r="C7927" i="50"/>
  <c r="B7927" i="50"/>
  <c r="D7926" i="50"/>
  <c r="C7926" i="50"/>
  <c r="B7926" i="50"/>
  <c r="D7925" i="50"/>
  <c r="C7925" i="50"/>
  <c r="B7925" i="50"/>
  <c r="D7924" i="50"/>
  <c r="C7924" i="50"/>
  <c r="B7924" i="50"/>
  <c r="D7923" i="50"/>
  <c r="C7923" i="50"/>
  <c r="B7923" i="50"/>
  <c r="D7922" i="50"/>
  <c r="C7922" i="50"/>
  <c r="B7922" i="50"/>
  <c r="D7921" i="50"/>
  <c r="C7921" i="50"/>
  <c r="B7921" i="50"/>
  <c r="D7920" i="50"/>
  <c r="C7920" i="50"/>
  <c r="B7920" i="50"/>
  <c r="D7919" i="50"/>
  <c r="C7919" i="50"/>
  <c r="B7919" i="50"/>
  <c r="D7918" i="50"/>
  <c r="C7918" i="50"/>
  <c r="B7918" i="50"/>
  <c r="D7917" i="50"/>
  <c r="C7917" i="50"/>
  <c r="B7917" i="50"/>
  <c r="D7916" i="50"/>
  <c r="C7916" i="50"/>
  <c r="B7916" i="50"/>
  <c r="D7915" i="50"/>
  <c r="C7915" i="50"/>
  <c r="B7915" i="50"/>
  <c r="D7914" i="50"/>
  <c r="C7914" i="50"/>
  <c r="B7914" i="50"/>
  <c r="D7913" i="50"/>
  <c r="C7913" i="50"/>
  <c r="B7913" i="50"/>
  <c r="D7912" i="50"/>
  <c r="C7912" i="50"/>
  <c r="B7912" i="50"/>
  <c r="D7911" i="50"/>
  <c r="C7911" i="50"/>
  <c r="B7911" i="50"/>
  <c r="D7910" i="50"/>
  <c r="C7910" i="50"/>
  <c r="B7910" i="50"/>
  <c r="D7909" i="50"/>
  <c r="C7909" i="50"/>
  <c r="B7909" i="50"/>
  <c r="D7908" i="50"/>
  <c r="C7908" i="50"/>
  <c r="B7908" i="50"/>
  <c r="D7907" i="50"/>
  <c r="C7907" i="50"/>
  <c r="B7907" i="50"/>
  <c r="D7906" i="50"/>
  <c r="C7906" i="50"/>
  <c r="B7906" i="50"/>
  <c r="D7905" i="50"/>
  <c r="C7905" i="50"/>
  <c r="B7905" i="50"/>
  <c r="D7904" i="50"/>
  <c r="C7904" i="50"/>
  <c r="B7904" i="50"/>
  <c r="D7903" i="50"/>
  <c r="C7903" i="50"/>
  <c r="B7903" i="50"/>
  <c r="D7902" i="50"/>
  <c r="C7902" i="50"/>
  <c r="B7902" i="50"/>
  <c r="D7901" i="50"/>
  <c r="C7901" i="50"/>
  <c r="B7901" i="50"/>
  <c r="D7900" i="50"/>
  <c r="C7900" i="50"/>
  <c r="B7900" i="50"/>
  <c r="D7899" i="50"/>
  <c r="C7899" i="50"/>
  <c r="B7899" i="50"/>
  <c r="D7898" i="50"/>
  <c r="C7898" i="50"/>
  <c r="B7898" i="50"/>
  <c r="D7897" i="50"/>
  <c r="C7897" i="50"/>
  <c r="B7897" i="50"/>
  <c r="D7896" i="50"/>
  <c r="C7896" i="50"/>
  <c r="B7896" i="50"/>
  <c r="D7895" i="50"/>
  <c r="C7895" i="50"/>
  <c r="B7895" i="50"/>
  <c r="D7894" i="50"/>
  <c r="C7894" i="50"/>
  <c r="B7894" i="50"/>
  <c r="D7893" i="50"/>
  <c r="C7893" i="50"/>
  <c r="B7893" i="50"/>
  <c r="D7892" i="50"/>
  <c r="C7892" i="50"/>
  <c r="B7892" i="50"/>
  <c r="D7891" i="50"/>
  <c r="C7891" i="50"/>
  <c r="B7891" i="50"/>
  <c r="D7890" i="50"/>
  <c r="C7890" i="50"/>
  <c r="B7890" i="50"/>
  <c r="D7889" i="50"/>
  <c r="C7889" i="50"/>
  <c r="B7889" i="50"/>
  <c r="D7888" i="50"/>
  <c r="C7888" i="50"/>
  <c r="B7888" i="50"/>
  <c r="D7887" i="50"/>
  <c r="C7887" i="50"/>
  <c r="B7887" i="50"/>
  <c r="D7886" i="50"/>
  <c r="C7886" i="50"/>
  <c r="B7886" i="50"/>
  <c r="D7885" i="50"/>
  <c r="C7885" i="50"/>
  <c r="B7885" i="50"/>
  <c r="D7884" i="50"/>
  <c r="C7884" i="50"/>
  <c r="B7884" i="50"/>
  <c r="D7883" i="50"/>
  <c r="C7883" i="50"/>
  <c r="B7883" i="50"/>
  <c r="D7882" i="50"/>
  <c r="C7882" i="50"/>
  <c r="B7882" i="50"/>
  <c r="D7881" i="50"/>
  <c r="C7881" i="50"/>
  <c r="B7881" i="50"/>
  <c r="D7880" i="50"/>
  <c r="C7880" i="50"/>
  <c r="B7880" i="50"/>
  <c r="D7879" i="50"/>
  <c r="C7879" i="50"/>
  <c r="B7879" i="50"/>
  <c r="D7878" i="50"/>
  <c r="C7878" i="50"/>
  <c r="B7878" i="50"/>
  <c r="D7877" i="50"/>
  <c r="C7877" i="50"/>
  <c r="B7877" i="50"/>
  <c r="D7876" i="50"/>
  <c r="C7876" i="50"/>
  <c r="B7876" i="50"/>
  <c r="D7875" i="50"/>
  <c r="C7875" i="50"/>
  <c r="B7875" i="50"/>
  <c r="D7874" i="50"/>
  <c r="C7874" i="50"/>
  <c r="B7874" i="50"/>
  <c r="D7873" i="50"/>
  <c r="C7873" i="50"/>
  <c r="B7873" i="50"/>
  <c r="D7872" i="50"/>
  <c r="C7872" i="50"/>
  <c r="B7872" i="50"/>
  <c r="D7871" i="50"/>
  <c r="C7871" i="50"/>
  <c r="B7871" i="50"/>
  <c r="D7870" i="50"/>
  <c r="C7870" i="50"/>
  <c r="B7870" i="50"/>
  <c r="D7869" i="50"/>
  <c r="C7869" i="50"/>
  <c r="B7869" i="50"/>
  <c r="D7868" i="50"/>
  <c r="C7868" i="50"/>
  <c r="B7868" i="50"/>
  <c r="D7867" i="50"/>
  <c r="C7867" i="50"/>
  <c r="B7867" i="50"/>
  <c r="D7866" i="50"/>
  <c r="C7866" i="50"/>
  <c r="B7866" i="50"/>
  <c r="D7865" i="50"/>
  <c r="C7865" i="50"/>
  <c r="B7865" i="50"/>
  <c r="D7864" i="50"/>
  <c r="C7864" i="50"/>
  <c r="B7864" i="50"/>
  <c r="D7863" i="50"/>
  <c r="C7863" i="50"/>
  <c r="B7863" i="50"/>
  <c r="D7862" i="50"/>
  <c r="C7862" i="50"/>
  <c r="B7862" i="50"/>
  <c r="D7861" i="50"/>
  <c r="C7861" i="50"/>
  <c r="B7861" i="50"/>
  <c r="D7860" i="50"/>
  <c r="C7860" i="50"/>
  <c r="B7860" i="50"/>
  <c r="D7859" i="50"/>
  <c r="C7859" i="50"/>
  <c r="B7859" i="50"/>
  <c r="D7858" i="50"/>
  <c r="C7858" i="50"/>
  <c r="B7858" i="50"/>
  <c r="D7857" i="50"/>
  <c r="C7857" i="50"/>
  <c r="B7857" i="50"/>
  <c r="D7856" i="50"/>
  <c r="C7856" i="50"/>
  <c r="B7856" i="50"/>
  <c r="D7855" i="50"/>
  <c r="C7855" i="50"/>
  <c r="B7855" i="50"/>
  <c r="D7854" i="50"/>
  <c r="C7854" i="50"/>
  <c r="B7854" i="50"/>
  <c r="D7853" i="50"/>
  <c r="C7853" i="50"/>
  <c r="B7853" i="50"/>
  <c r="D7852" i="50"/>
  <c r="C7852" i="50"/>
  <c r="B7852" i="50"/>
  <c r="D7851" i="50"/>
  <c r="C7851" i="50"/>
  <c r="B7851" i="50"/>
  <c r="D7850" i="50"/>
  <c r="C7850" i="50"/>
  <c r="B7850" i="50"/>
  <c r="D7849" i="50"/>
  <c r="C7849" i="50"/>
  <c r="B7849" i="50"/>
  <c r="D7848" i="50"/>
  <c r="C7848" i="50"/>
  <c r="B7848" i="50"/>
  <c r="D7847" i="50"/>
  <c r="C7847" i="50"/>
  <c r="B7847" i="50"/>
  <c r="D7846" i="50"/>
  <c r="C7846" i="50"/>
  <c r="B7846" i="50"/>
  <c r="D7845" i="50"/>
  <c r="C7845" i="50"/>
  <c r="B7845" i="50"/>
  <c r="D7844" i="50"/>
  <c r="C7844" i="50"/>
  <c r="B7844" i="50"/>
  <c r="D7843" i="50"/>
  <c r="C7843" i="50"/>
  <c r="B7843" i="50"/>
  <c r="D7842" i="50"/>
  <c r="C7842" i="50"/>
  <c r="B7842" i="50"/>
  <c r="D7841" i="50"/>
  <c r="C7841" i="50"/>
  <c r="B7841" i="50"/>
  <c r="D7840" i="50"/>
  <c r="C7840" i="50"/>
  <c r="B7840" i="50"/>
  <c r="D7839" i="50"/>
  <c r="C7839" i="50"/>
  <c r="B7839" i="50"/>
  <c r="D7838" i="50"/>
  <c r="C7838" i="50"/>
  <c r="B7838" i="50"/>
  <c r="D7837" i="50"/>
  <c r="C7837" i="50"/>
  <c r="B7837" i="50"/>
  <c r="D7836" i="50"/>
  <c r="C7836" i="50"/>
  <c r="B7836" i="50"/>
  <c r="D7835" i="50"/>
  <c r="C7835" i="50"/>
  <c r="B7835" i="50"/>
  <c r="D7834" i="50"/>
  <c r="C7834" i="50"/>
  <c r="B7834" i="50"/>
  <c r="D7833" i="50"/>
  <c r="C7833" i="50"/>
  <c r="B7833" i="50"/>
  <c r="D7832" i="50"/>
  <c r="C7832" i="50"/>
  <c r="B7832" i="50"/>
  <c r="D7831" i="50"/>
  <c r="C7831" i="50"/>
  <c r="B7831" i="50"/>
  <c r="D7830" i="50"/>
  <c r="C7830" i="50"/>
  <c r="B7830" i="50"/>
  <c r="D7829" i="50"/>
  <c r="C7829" i="50"/>
  <c r="B7829" i="50"/>
  <c r="D7828" i="50"/>
  <c r="C7828" i="50"/>
  <c r="B7828" i="50"/>
  <c r="D7827" i="50"/>
  <c r="C7827" i="50"/>
  <c r="B7827" i="50"/>
  <c r="D7826" i="50"/>
  <c r="C7826" i="50"/>
  <c r="B7826" i="50"/>
  <c r="D7825" i="50"/>
  <c r="C7825" i="50"/>
  <c r="B7825" i="50"/>
  <c r="D7824" i="50"/>
  <c r="C7824" i="50"/>
  <c r="B7824" i="50"/>
  <c r="D7823" i="50"/>
  <c r="C7823" i="50"/>
  <c r="B7823" i="50"/>
  <c r="D7822" i="50"/>
  <c r="C7822" i="50"/>
  <c r="B7822" i="50"/>
  <c r="D7821" i="50"/>
  <c r="C7821" i="50"/>
  <c r="B7821" i="50"/>
  <c r="D7820" i="50"/>
  <c r="C7820" i="50"/>
  <c r="B7820" i="50"/>
  <c r="D7819" i="50"/>
  <c r="C7819" i="50"/>
  <c r="B7819" i="50"/>
  <c r="D7818" i="50"/>
  <c r="C7818" i="50"/>
  <c r="B7818" i="50"/>
  <c r="D7817" i="50"/>
  <c r="C7817" i="50"/>
  <c r="B7817" i="50"/>
  <c r="D7816" i="50"/>
  <c r="C7816" i="50"/>
  <c r="B7816" i="50"/>
  <c r="D7815" i="50"/>
  <c r="C7815" i="50"/>
  <c r="B7815" i="50"/>
  <c r="D7814" i="50"/>
  <c r="C7814" i="50"/>
  <c r="B7814" i="50"/>
  <c r="D7813" i="50"/>
  <c r="C7813" i="50"/>
  <c r="B7813" i="50"/>
  <c r="D7812" i="50"/>
  <c r="C7812" i="50"/>
  <c r="B7812" i="50"/>
  <c r="D7811" i="50"/>
  <c r="C7811" i="50"/>
  <c r="B7811" i="50"/>
  <c r="D7810" i="50"/>
  <c r="C7810" i="50"/>
  <c r="B7810" i="50"/>
  <c r="D7809" i="50"/>
  <c r="C7809" i="50"/>
  <c r="B7809" i="50"/>
  <c r="D7808" i="50"/>
  <c r="C7808" i="50"/>
  <c r="B7808" i="50"/>
  <c r="D7807" i="50"/>
  <c r="C7807" i="50"/>
  <c r="B7807" i="50"/>
  <c r="D7806" i="50"/>
  <c r="C7806" i="50"/>
  <c r="B7806" i="50"/>
  <c r="D7805" i="50"/>
  <c r="C7805" i="50"/>
  <c r="B7805" i="50"/>
  <c r="D7804" i="50"/>
  <c r="C7804" i="50"/>
  <c r="B7804" i="50"/>
  <c r="D7803" i="50"/>
  <c r="C7803" i="50"/>
  <c r="B7803" i="50"/>
  <c r="D7802" i="50"/>
  <c r="C7802" i="50"/>
  <c r="B7802" i="50"/>
  <c r="D7801" i="50"/>
  <c r="C7801" i="50"/>
  <c r="B7801" i="50"/>
  <c r="D7800" i="50"/>
  <c r="C7800" i="50"/>
  <c r="B7800" i="50"/>
  <c r="D7799" i="50"/>
  <c r="C7799" i="50"/>
  <c r="B7799" i="50"/>
  <c r="D7798" i="50"/>
  <c r="C7798" i="50"/>
  <c r="B7798" i="50"/>
  <c r="D7797" i="50"/>
  <c r="C7797" i="50"/>
  <c r="B7797" i="50"/>
  <c r="D7796" i="50"/>
  <c r="C7796" i="50"/>
  <c r="B7796" i="50"/>
  <c r="D7795" i="50"/>
  <c r="C7795" i="50"/>
  <c r="B7795" i="50"/>
  <c r="D7794" i="50"/>
  <c r="C7794" i="50"/>
  <c r="B7794" i="50"/>
  <c r="D7793" i="50"/>
  <c r="C7793" i="50"/>
  <c r="B7793" i="50"/>
  <c r="D7792" i="50"/>
  <c r="C7792" i="50"/>
  <c r="B7792" i="50"/>
  <c r="D7791" i="50"/>
  <c r="C7791" i="50"/>
  <c r="B7791" i="50"/>
  <c r="D7790" i="50"/>
  <c r="C7790" i="50"/>
  <c r="B7790" i="50"/>
  <c r="D7789" i="50"/>
  <c r="C7789" i="50"/>
  <c r="B7789" i="50"/>
  <c r="D7788" i="50"/>
  <c r="C7788" i="50"/>
  <c r="B7788" i="50"/>
  <c r="D7787" i="50"/>
  <c r="C7787" i="50"/>
  <c r="B7787" i="50"/>
  <c r="D7786" i="50"/>
  <c r="C7786" i="50"/>
  <c r="B7786" i="50"/>
  <c r="D7785" i="50"/>
  <c r="C7785" i="50"/>
  <c r="B7785" i="50"/>
  <c r="D7784" i="50"/>
  <c r="C7784" i="50"/>
  <c r="B7784" i="50"/>
  <c r="D7783" i="50"/>
  <c r="C7783" i="50"/>
  <c r="B7783" i="50"/>
  <c r="D7782" i="50"/>
  <c r="C7782" i="50"/>
  <c r="B7782" i="50"/>
  <c r="D7781" i="50"/>
  <c r="C7781" i="50"/>
  <c r="B7781" i="50"/>
  <c r="D7780" i="50"/>
  <c r="C7780" i="50"/>
  <c r="B7780" i="50"/>
  <c r="D7779" i="50"/>
  <c r="C7779" i="50"/>
  <c r="B7779" i="50"/>
  <c r="D7778" i="50"/>
  <c r="C7778" i="50"/>
  <c r="B7778" i="50"/>
  <c r="D7777" i="50"/>
  <c r="C7777" i="50"/>
  <c r="B7777" i="50"/>
  <c r="D7776" i="50"/>
  <c r="C7776" i="50"/>
  <c r="B7776" i="50"/>
  <c r="D7775" i="50"/>
  <c r="C7775" i="50"/>
  <c r="B7775" i="50"/>
  <c r="D7774" i="50"/>
  <c r="C7774" i="50"/>
  <c r="B7774" i="50"/>
  <c r="D7773" i="50"/>
  <c r="C7773" i="50"/>
  <c r="B7773" i="50"/>
  <c r="D7772" i="50"/>
  <c r="C7772" i="50"/>
  <c r="B7772" i="50"/>
  <c r="D7771" i="50"/>
  <c r="C7771" i="50"/>
  <c r="B7771" i="50"/>
  <c r="D7770" i="50"/>
  <c r="C7770" i="50"/>
  <c r="B7770" i="50"/>
  <c r="D7769" i="50"/>
  <c r="C7769" i="50"/>
  <c r="B7769" i="50"/>
  <c r="D7768" i="50"/>
  <c r="C7768" i="50"/>
  <c r="B7768" i="50"/>
  <c r="D7767" i="50"/>
  <c r="C7767" i="50"/>
  <c r="B7767" i="50"/>
  <c r="D7766" i="50"/>
  <c r="C7766" i="50"/>
  <c r="B7766" i="50"/>
  <c r="D7765" i="50"/>
  <c r="C7765" i="50"/>
  <c r="B7765" i="50"/>
  <c r="D7764" i="50"/>
  <c r="C7764" i="50"/>
  <c r="B7764" i="50"/>
  <c r="D7763" i="50"/>
  <c r="C7763" i="50"/>
  <c r="B7763" i="50"/>
  <c r="D7762" i="50"/>
  <c r="C7762" i="50"/>
  <c r="B7762" i="50"/>
  <c r="D7761" i="50"/>
  <c r="C7761" i="50"/>
  <c r="B7761" i="50"/>
  <c r="D7760" i="50"/>
  <c r="C7760" i="50"/>
  <c r="B7760" i="50"/>
  <c r="D7759" i="50"/>
  <c r="C7759" i="50"/>
  <c r="B7759" i="50"/>
  <c r="D7758" i="50"/>
  <c r="C7758" i="50"/>
  <c r="B7758" i="50"/>
  <c r="D7757" i="50"/>
  <c r="C7757" i="50"/>
  <c r="B7757" i="50"/>
  <c r="D7756" i="50"/>
  <c r="C7756" i="50"/>
  <c r="B7756" i="50"/>
  <c r="D7755" i="50"/>
  <c r="C7755" i="50"/>
  <c r="B7755" i="50"/>
  <c r="D7754" i="50"/>
  <c r="C7754" i="50"/>
  <c r="B7754" i="50"/>
  <c r="D7753" i="50"/>
  <c r="C7753" i="50"/>
  <c r="B7753" i="50"/>
  <c r="D7752" i="50"/>
  <c r="C7752" i="50"/>
  <c r="B7752" i="50"/>
  <c r="D7751" i="50"/>
  <c r="C7751" i="50"/>
  <c r="B7751" i="50"/>
  <c r="D7750" i="50"/>
  <c r="C7750" i="50"/>
  <c r="B7750" i="50"/>
  <c r="D7749" i="50"/>
  <c r="C7749" i="50"/>
  <c r="B7749" i="50"/>
  <c r="D7748" i="50"/>
  <c r="C7748" i="50"/>
  <c r="B7748" i="50"/>
  <c r="D7747" i="50"/>
  <c r="C7747" i="50"/>
  <c r="B7747" i="50"/>
  <c r="D7746" i="50"/>
  <c r="C7746" i="50"/>
  <c r="B7746" i="50"/>
  <c r="D7745" i="50"/>
  <c r="C7745" i="50"/>
  <c r="B7745" i="50"/>
  <c r="D7744" i="50"/>
  <c r="C7744" i="50"/>
  <c r="B7744" i="50"/>
  <c r="D7743" i="50"/>
  <c r="C7743" i="50"/>
  <c r="B7743" i="50"/>
  <c r="D7742" i="50"/>
  <c r="C7742" i="50"/>
  <c r="B7742" i="50"/>
  <c r="D7741" i="50"/>
  <c r="C7741" i="50"/>
  <c r="B7741" i="50"/>
  <c r="D7740" i="50"/>
  <c r="C7740" i="50"/>
  <c r="B7740" i="50"/>
  <c r="D7739" i="50"/>
  <c r="C7739" i="50"/>
  <c r="B7739" i="50"/>
  <c r="D7738" i="50"/>
  <c r="C7738" i="50"/>
  <c r="B7738" i="50"/>
  <c r="D7737" i="50"/>
  <c r="C7737" i="50"/>
  <c r="B7737" i="50"/>
  <c r="D7736" i="50"/>
  <c r="C7736" i="50"/>
  <c r="B7736" i="50"/>
  <c r="D7735" i="50"/>
  <c r="C7735" i="50"/>
  <c r="B7735" i="50"/>
  <c r="D7734" i="50"/>
  <c r="C7734" i="50"/>
  <c r="B7734" i="50"/>
  <c r="D7733" i="50"/>
  <c r="C7733" i="50"/>
  <c r="B7733" i="50"/>
  <c r="D7732" i="50"/>
  <c r="C7732" i="50"/>
  <c r="B7732" i="50"/>
  <c r="D7731" i="50"/>
  <c r="C7731" i="50"/>
  <c r="B7731" i="50"/>
  <c r="D7730" i="50"/>
  <c r="C7730" i="50"/>
  <c r="B7730" i="50"/>
  <c r="D7729" i="50"/>
  <c r="C7729" i="50"/>
  <c r="B7729" i="50"/>
  <c r="D7728" i="50"/>
  <c r="C7728" i="50"/>
  <c r="B7728" i="50"/>
  <c r="D7727" i="50"/>
  <c r="C7727" i="50"/>
  <c r="B7727" i="50"/>
  <c r="D7726" i="50"/>
  <c r="C7726" i="50"/>
  <c r="B7726" i="50"/>
  <c r="D7725" i="50"/>
  <c r="C7725" i="50"/>
  <c r="B7725" i="50"/>
  <c r="D7724" i="50"/>
  <c r="C7724" i="50"/>
  <c r="B7724" i="50"/>
  <c r="D7723" i="50"/>
  <c r="C7723" i="50"/>
  <c r="B7723" i="50"/>
  <c r="D7722" i="50"/>
  <c r="C7722" i="50"/>
  <c r="B7722" i="50"/>
  <c r="D7721" i="50"/>
  <c r="C7721" i="50"/>
  <c r="B7721" i="50"/>
  <c r="D7720" i="50"/>
  <c r="C7720" i="50"/>
  <c r="B7720" i="50"/>
  <c r="D7719" i="50"/>
  <c r="C7719" i="50"/>
  <c r="B7719" i="50"/>
  <c r="D7718" i="50"/>
  <c r="C7718" i="50"/>
  <c r="B7718" i="50"/>
  <c r="D7717" i="50"/>
  <c r="C7717" i="50"/>
  <c r="B7717" i="50"/>
  <c r="D7716" i="50"/>
  <c r="C7716" i="50"/>
  <c r="B7716" i="50"/>
  <c r="D7715" i="50"/>
  <c r="C7715" i="50"/>
  <c r="B7715" i="50"/>
  <c r="D7714" i="50"/>
  <c r="C7714" i="50"/>
  <c r="B7714" i="50"/>
  <c r="D7713" i="50"/>
  <c r="C7713" i="50"/>
  <c r="B7713" i="50"/>
  <c r="D7712" i="50"/>
  <c r="C7712" i="50"/>
  <c r="B7712" i="50"/>
  <c r="D7711" i="50"/>
  <c r="C7711" i="50"/>
  <c r="B7711" i="50"/>
  <c r="D7710" i="50"/>
  <c r="C7710" i="50"/>
  <c r="B7710" i="50"/>
  <c r="D7709" i="50"/>
  <c r="C7709" i="50"/>
  <c r="B7709" i="50"/>
  <c r="D7708" i="50"/>
  <c r="C7708" i="50"/>
  <c r="B7708" i="50"/>
  <c r="D7707" i="50"/>
  <c r="C7707" i="50"/>
  <c r="B7707" i="50"/>
  <c r="D7706" i="50"/>
  <c r="C7706" i="50"/>
  <c r="B7706" i="50"/>
  <c r="D7705" i="50"/>
  <c r="C7705" i="50"/>
  <c r="B7705" i="50"/>
  <c r="D7704" i="50"/>
  <c r="C7704" i="50"/>
  <c r="B7704" i="50"/>
  <c r="D7703" i="50"/>
  <c r="C7703" i="50"/>
  <c r="B7703" i="50"/>
  <c r="D7702" i="50"/>
  <c r="C7702" i="50"/>
  <c r="B7702" i="50"/>
  <c r="D7701" i="50"/>
  <c r="C7701" i="50"/>
  <c r="B7701" i="50"/>
  <c r="D7700" i="50"/>
  <c r="C7700" i="50"/>
  <c r="B7700" i="50"/>
  <c r="D7699" i="50"/>
  <c r="C7699" i="50"/>
  <c r="B7699" i="50"/>
  <c r="D7698" i="50"/>
  <c r="C7698" i="50"/>
  <c r="B7698" i="50"/>
  <c r="D7697" i="50"/>
  <c r="C7697" i="50"/>
  <c r="B7697" i="50"/>
  <c r="D7696" i="50"/>
  <c r="C7696" i="50"/>
  <c r="B7696" i="50"/>
  <c r="D7695" i="50"/>
  <c r="C7695" i="50"/>
  <c r="B7695" i="50"/>
  <c r="D7694" i="50"/>
  <c r="C7694" i="50"/>
  <c r="B7694" i="50"/>
  <c r="D7693" i="50"/>
  <c r="C7693" i="50"/>
  <c r="B7693" i="50"/>
  <c r="D7692" i="50"/>
  <c r="C7692" i="50"/>
  <c r="B7692" i="50"/>
  <c r="D7691" i="50"/>
  <c r="C7691" i="50"/>
  <c r="B7691" i="50"/>
  <c r="D7690" i="50"/>
  <c r="C7690" i="50"/>
  <c r="B7690" i="50"/>
  <c r="D7689" i="50"/>
  <c r="C7689" i="50"/>
  <c r="B7689" i="50"/>
  <c r="D7688" i="50"/>
  <c r="C7688" i="50"/>
  <c r="B7688" i="50"/>
  <c r="D7687" i="50"/>
  <c r="C7687" i="50"/>
  <c r="B7687" i="50"/>
  <c r="D7686" i="50"/>
  <c r="C7686" i="50"/>
  <c r="B7686" i="50"/>
  <c r="D7685" i="50"/>
  <c r="C7685" i="50"/>
  <c r="B7685" i="50"/>
  <c r="D7684" i="50"/>
  <c r="C7684" i="50"/>
  <c r="B7684" i="50"/>
  <c r="D7683" i="50"/>
  <c r="C7683" i="50"/>
  <c r="B7683" i="50"/>
  <c r="D7682" i="50"/>
  <c r="C7682" i="50"/>
  <c r="B7682" i="50"/>
  <c r="D7681" i="50"/>
  <c r="C7681" i="50"/>
  <c r="B7681" i="50"/>
  <c r="D7680" i="50"/>
  <c r="C7680" i="50"/>
  <c r="B7680" i="50"/>
  <c r="D7679" i="50"/>
  <c r="C7679" i="50"/>
  <c r="B7679" i="50"/>
  <c r="D7678" i="50"/>
  <c r="C7678" i="50"/>
  <c r="B7678" i="50"/>
  <c r="D7677" i="50"/>
  <c r="C7677" i="50"/>
  <c r="B7677" i="50"/>
  <c r="D7676" i="50"/>
  <c r="C7676" i="50"/>
  <c r="B7676" i="50"/>
  <c r="D7675" i="50"/>
  <c r="C7675" i="50"/>
  <c r="B7675" i="50"/>
  <c r="D7674" i="50"/>
  <c r="C7674" i="50"/>
  <c r="B7674" i="50"/>
  <c r="D7673" i="50"/>
  <c r="C7673" i="50"/>
  <c r="B7673" i="50"/>
  <c r="D7672" i="50"/>
  <c r="C7672" i="50"/>
  <c r="B7672" i="50"/>
  <c r="D7671" i="50"/>
  <c r="C7671" i="50"/>
  <c r="B7671" i="50"/>
  <c r="D7670" i="50"/>
  <c r="C7670" i="50"/>
  <c r="B7670" i="50"/>
  <c r="D7669" i="50"/>
  <c r="C7669" i="50"/>
  <c r="B7669" i="50"/>
  <c r="D7668" i="50"/>
  <c r="C7668" i="50"/>
  <c r="B7668" i="50"/>
  <c r="D7667" i="50"/>
  <c r="C7667" i="50"/>
  <c r="B7667" i="50"/>
  <c r="D7666" i="50"/>
  <c r="C7666" i="50"/>
  <c r="B7666" i="50"/>
  <c r="D7665" i="50"/>
  <c r="C7665" i="50"/>
  <c r="B7665" i="50"/>
  <c r="D7664" i="50"/>
  <c r="C7664" i="50"/>
  <c r="B7664" i="50"/>
  <c r="D7663" i="50"/>
  <c r="C7663" i="50"/>
  <c r="B7663" i="50"/>
  <c r="D7662" i="50"/>
  <c r="C7662" i="50"/>
  <c r="B7662" i="50"/>
  <c r="D7661" i="50"/>
  <c r="C7661" i="50"/>
  <c r="B7661" i="50"/>
  <c r="D7660" i="50"/>
  <c r="C7660" i="50"/>
  <c r="B7660" i="50"/>
  <c r="D7659" i="50"/>
  <c r="C7659" i="50"/>
  <c r="B7659" i="50"/>
  <c r="D7658" i="50"/>
  <c r="C7658" i="50"/>
  <c r="B7658" i="50"/>
  <c r="D7657" i="50"/>
  <c r="C7657" i="50"/>
  <c r="B7657" i="50"/>
  <c r="D7656" i="50"/>
  <c r="C7656" i="50"/>
  <c r="B7656" i="50"/>
  <c r="D7655" i="50"/>
  <c r="C7655" i="50"/>
  <c r="B7655" i="50"/>
  <c r="D7654" i="50"/>
  <c r="C7654" i="50"/>
  <c r="B7654" i="50"/>
  <c r="D7653" i="50"/>
  <c r="C7653" i="50"/>
  <c r="B7653" i="50"/>
  <c r="D7652" i="50"/>
  <c r="C7652" i="50"/>
  <c r="B7652" i="50"/>
  <c r="D7651" i="50"/>
  <c r="C7651" i="50"/>
  <c r="B7651" i="50"/>
  <c r="D7650" i="50"/>
  <c r="C7650" i="50"/>
  <c r="B7650" i="50"/>
  <c r="D7649" i="50"/>
  <c r="C7649" i="50"/>
  <c r="B7649" i="50"/>
  <c r="D7648" i="50"/>
  <c r="C7648" i="50"/>
  <c r="B7648" i="50"/>
  <c r="D7647" i="50"/>
  <c r="C7647" i="50"/>
  <c r="B7647" i="50"/>
  <c r="D7646" i="50"/>
  <c r="C7646" i="50"/>
  <c r="B7646" i="50"/>
  <c r="D7645" i="50"/>
  <c r="C7645" i="50"/>
  <c r="B7645" i="50"/>
  <c r="D7644" i="50"/>
  <c r="C7644" i="50"/>
  <c r="B7644" i="50"/>
  <c r="D7643" i="50"/>
  <c r="C7643" i="50"/>
  <c r="B7643" i="50"/>
  <c r="D7642" i="50"/>
  <c r="C7642" i="50"/>
  <c r="B7642" i="50"/>
  <c r="D7641" i="50"/>
  <c r="C7641" i="50"/>
  <c r="B7641" i="50"/>
  <c r="D7640" i="50"/>
  <c r="C7640" i="50"/>
  <c r="B7640" i="50"/>
  <c r="D7639" i="50"/>
  <c r="C7639" i="50"/>
  <c r="B7639" i="50"/>
  <c r="D7638" i="50"/>
  <c r="C7638" i="50"/>
  <c r="B7638" i="50"/>
  <c r="D7637" i="50"/>
  <c r="C7637" i="50"/>
  <c r="B7637" i="50"/>
  <c r="D7636" i="50"/>
  <c r="C7636" i="50"/>
  <c r="B7636" i="50"/>
  <c r="D7635" i="50"/>
  <c r="C7635" i="50"/>
  <c r="B7635" i="50"/>
  <c r="D7634" i="50"/>
  <c r="C7634" i="50"/>
  <c r="B7634" i="50"/>
  <c r="D7633" i="50"/>
  <c r="C7633" i="50"/>
  <c r="B7633" i="50"/>
  <c r="D7632" i="50"/>
  <c r="C7632" i="50"/>
  <c r="B7632" i="50"/>
  <c r="D7631" i="50"/>
  <c r="C7631" i="50"/>
  <c r="B7631" i="50"/>
  <c r="D7630" i="50"/>
  <c r="C7630" i="50"/>
  <c r="B7630" i="50"/>
  <c r="D7629" i="50"/>
  <c r="C7629" i="50"/>
  <c r="B7629" i="50"/>
  <c r="D7628" i="50"/>
  <c r="C7628" i="50"/>
  <c r="B7628" i="50"/>
  <c r="D7627" i="50"/>
  <c r="C7627" i="50"/>
  <c r="B7627" i="50"/>
  <c r="D7626" i="50"/>
  <c r="C7626" i="50"/>
  <c r="B7626" i="50"/>
  <c r="D7625" i="50"/>
  <c r="C7625" i="50"/>
  <c r="B7625" i="50"/>
  <c r="D7624" i="50"/>
  <c r="C7624" i="50"/>
  <c r="B7624" i="50"/>
  <c r="D7623" i="50"/>
  <c r="C7623" i="50"/>
  <c r="B7623" i="50"/>
  <c r="D7622" i="50"/>
  <c r="C7622" i="50"/>
  <c r="B7622" i="50"/>
  <c r="D7621" i="50"/>
  <c r="C7621" i="50"/>
  <c r="B7621" i="50"/>
  <c r="D7620" i="50"/>
  <c r="C7620" i="50"/>
  <c r="B7620" i="50"/>
  <c r="D7619" i="50"/>
  <c r="C7619" i="50"/>
  <c r="B7619" i="50"/>
  <c r="D7618" i="50"/>
  <c r="C7618" i="50"/>
  <c r="B7618" i="50"/>
  <c r="D7617" i="50"/>
  <c r="C7617" i="50"/>
  <c r="B7617" i="50"/>
  <c r="D7616" i="50"/>
  <c r="C7616" i="50"/>
  <c r="B7616" i="50"/>
  <c r="D7615" i="50"/>
  <c r="C7615" i="50"/>
  <c r="B7615" i="50"/>
  <c r="D7614" i="50"/>
  <c r="C7614" i="50"/>
  <c r="B7614" i="50"/>
  <c r="D7613" i="50"/>
  <c r="C7613" i="50"/>
  <c r="B7613" i="50"/>
  <c r="D7612" i="50"/>
  <c r="C7612" i="50"/>
  <c r="B7612" i="50"/>
  <c r="D7611" i="50"/>
  <c r="C7611" i="50"/>
  <c r="B7611" i="50"/>
  <c r="D7610" i="50"/>
  <c r="C7610" i="50"/>
  <c r="B7610" i="50"/>
  <c r="D7609" i="50"/>
  <c r="C7609" i="50"/>
  <c r="B7609" i="50"/>
  <c r="D7608" i="50"/>
  <c r="C7608" i="50"/>
  <c r="B7608" i="50"/>
  <c r="D7607" i="50"/>
  <c r="C7607" i="50"/>
  <c r="B7607" i="50"/>
  <c r="D7606" i="50"/>
  <c r="C7606" i="50"/>
  <c r="B7606" i="50"/>
  <c r="D7605" i="50"/>
  <c r="C7605" i="50"/>
  <c r="B7605" i="50"/>
  <c r="D7604" i="50"/>
  <c r="C7604" i="50"/>
  <c r="B7604" i="50"/>
  <c r="D7603" i="50"/>
  <c r="C7603" i="50"/>
  <c r="B7603" i="50"/>
  <c r="D7602" i="50"/>
  <c r="C7602" i="50"/>
  <c r="B7602" i="50"/>
  <c r="D7601" i="50"/>
  <c r="C7601" i="50"/>
  <c r="B7601" i="50"/>
  <c r="D7600" i="50"/>
  <c r="C7600" i="50"/>
  <c r="B7600" i="50"/>
  <c r="D7599" i="50"/>
  <c r="C7599" i="50"/>
  <c r="B7599" i="50"/>
  <c r="D7598" i="50"/>
  <c r="C7598" i="50"/>
  <c r="B7598" i="50"/>
  <c r="D7597" i="50"/>
  <c r="C7597" i="50"/>
  <c r="B7597" i="50"/>
  <c r="D7596" i="50"/>
  <c r="C7596" i="50"/>
  <c r="B7596" i="50"/>
  <c r="D7595" i="50"/>
  <c r="C7595" i="50"/>
  <c r="B7595" i="50"/>
  <c r="D7594" i="50"/>
  <c r="C7594" i="50"/>
  <c r="B7594" i="50"/>
  <c r="D7593" i="50"/>
  <c r="C7593" i="50"/>
  <c r="B7593" i="50"/>
  <c r="D7592" i="50"/>
  <c r="C7592" i="50"/>
  <c r="B7592" i="50"/>
  <c r="D7591" i="50"/>
  <c r="C7591" i="50"/>
  <c r="B7591" i="50"/>
  <c r="D7590" i="50"/>
  <c r="C7590" i="50"/>
  <c r="B7590" i="50"/>
  <c r="D7589" i="50"/>
  <c r="C7589" i="50"/>
  <c r="B7589" i="50"/>
  <c r="D7588" i="50"/>
  <c r="C7588" i="50"/>
  <c r="B7588" i="50"/>
  <c r="D7587" i="50"/>
  <c r="C7587" i="50"/>
  <c r="B7587" i="50"/>
  <c r="D7586" i="50"/>
  <c r="C7586" i="50"/>
  <c r="B7586" i="50"/>
  <c r="D7585" i="50"/>
  <c r="C7585" i="50"/>
  <c r="B7585" i="50"/>
  <c r="D7584" i="50"/>
  <c r="C7584" i="50"/>
  <c r="B7584" i="50"/>
  <c r="D7583" i="50"/>
  <c r="C7583" i="50"/>
  <c r="B7583" i="50"/>
  <c r="D7582" i="50"/>
  <c r="C7582" i="50"/>
  <c r="B7582" i="50"/>
  <c r="D7581" i="50"/>
  <c r="C7581" i="50"/>
  <c r="B7581" i="50"/>
  <c r="D7580" i="50"/>
  <c r="C7580" i="50"/>
  <c r="B7580" i="50"/>
  <c r="D7579" i="50"/>
  <c r="C7579" i="50"/>
  <c r="B7579" i="50"/>
  <c r="D7578" i="50"/>
  <c r="C7578" i="50"/>
  <c r="B7578" i="50"/>
  <c r="D7577" i="50"/>
  <c r="C7577" i="50"/>
  <c r="B7577" i="50"/>
  <c r="D7576" i="50"/>
  <c r="C7576" i="50"/>
  <c r="B7576" i="50"/>
  <c r="D7575" i="50"/>
  <c r="C7575" i="50"/>
  <c r="B7575" i="50"/>
  <c r="D7574" i="50"/>
  <c r="C7574" i="50"/>
  <c r="B7574" i="50"/>
  <c r="D7573" i="50"/>
  <c r="C7573" i="50"/>
  <c r="B7573" i="50"/>
  <c r="D7572" i="50"/>
  <c r="C7572" i="50"/>
  <c r="B7572" i="50"/>
  <c r="D7571" i="50"/>
  <c r="C7571" i="50"/>
  <c r="B7571" i="50"/>
  <c r="D7570" i="50"/>
  <c r="C7570" i="50"/>
  <c r="B7570" i="50"/>
  <c r="D7569" i="50"/>
  <c r="C7569" i="50"/>
  <c r="B7569" i="50"/>
  <c r="D7568" i="50"/>
  <c r="C7568" i="50"/>
  <c r="B7568" i="50"/>
  <c r="D7567" i="50"/>
  <c r="C7567" i="50"/>
  <c r="B7567" i="50"/>
  <c r="D7566" i="50"/>
  <c r="C7566" i="50"/>
  <c r="B7566" i="50"/>
  <c r="D7565" i="50"/>
  <c r="C7565" i="50"/>
  <c r="B7565" i="50"/>
  <c r="D7564" i="50"/>
  <c r="C7564" i="50"/>
  <c r="B7564" i="50"/>
  <c r="D7563" i="50"/>
  <c r="C7563" i="50"/>
  <c r="B7563" i="50"/>
  <c r="D7562" i="50"/>
  <c r="C7562" i="50"/>
  <c r="B7562" i="50"/>
  <c r="D7561" i="50"/>
  <c r="C7561" i="50"/>
  <c r="B7561" i="50"/>
  <c r="D7560" i="50"/>
  <c r="C7560" i="50"/>
  <c r="B7560" i="50"/>
  <c r="D7559" i="50"/>
  <c r="C7559" i="50"/>
  <c r="B7559" i="50"/>
  <c r="D7558" i="50"/>
  <c r="C7558" i="50"/>
  <c r="B7558" i="50"/>
  <c r="D7557" i="50"/>
  <c r="C7557" i="50"/>
  <c r="B7557" i="50"/>
  <c r="D7556" i="50"/>
  <c r="C7556" i="50"/>
  <c r="B7556" i="50"/>
  <c r="D7555" i="50"/>
  <c r="C7555" i="50"/>
  <c r="B7555" i="50"/>
  <c r="D7554" i="50"/>
  <c r="C7554" i="50"/>
  <c r="B7554" i="50"/>
  <c r="D7553" i="50"/>
  <c r="C7553" i="50"/>
  <c r="B7553" i="50"/>
  <c r="D7552" i="50"/>
  <c r="C7552" i="50"/>
  <c r="B7552" i="50"/>
  <c r="D7551" i="50"/>
  <c r="C7551" i="50"/>
  <c r="B7551" i="50"/>
  <c r="D7550" i="50"/>
  <c r="C7550" i="50"/>
  <c r="B7550" i="50"/>
  <c r="D7549" i="50"/>
  <c r="C7549" i="50"/>
  <c r="B7549" i="50"/>
  <c r="D7548" i="50"/>
  <c r="C7548" i="50"/>
  <c r="B7548" i="50"/>
  <c r="D7547" i="50"/>
  <c r="C7547" i="50"/>
  <c r="B7547" i="50"/>
  <c r="D7546" i="50"/>
  <c r="C7546" i="50"/>
  <c r="B7546" i="50"/>
  <c r="D7545" i="50"/>
  <c r="C7545" i="50"/>
  <c r="B7545" i="50"/>
  <c r="D7544" i="50"/>
  <c r="C7544" i="50"/>
  <c r="B7544" i="50"/>
  <c r="D7543" i="50"/>
  <c r="C7543" i="50"/>
  <c r="B7543" i="50"/>
  <c r="D7542" i="50"/>
  <c r="C7542" i="50"/>
  <c r="B7542" i="50"/>
  <c r="D7541" i="50"/>
  <c r="C7541" i="50"/>
  <c r="B7541" i="50"/>
  <c r="D7540" i="50"/>
  <c r="C7540" i="50"/>
  <c r="B7540" i="50"/>
  <c r="D7539" i="50"/>
  <c r="C7539" i="50"/>
  <c r="B7539" i="50"/>
  <c r="D7538" i="50"/>
  <c r="C7538" i="50"/>
  <c r="B7538" i="50"/>
  <c r="D7537" i="50"/>
  <c r="C7537" i="50"/>
  <c r="B7537" i="50"/>
  <c r="D7536" i="50"/>
  <c r="C7536" i="50"/>
  <c r="B7536" i="50"/>
  <c r="D7535" i="50"/>
  <c r="C7535" i="50"/>
  <c r="B7535" i="50"/>
  <c r="D7534" i="50"/>
  <c r="C7534" i="50"/>
  <c r="B7534" i="50"/>
  <c r="D7533" i="50"/>
  <c r="C7533" i="50"/>
  <c r="B7533" i="50"/>
  <c r="D7532" i="50"/>
  <c r="C7532" i="50"/>
  <c r="B7532" i="50"/>
  <c r="D7531" i="50"/>
  <c r="C7531" i="50"/>
  <c r="B7531" i="50"/>
  <c r="D7530" i="50"/>
  <c r="C7530" i="50"/>
  <c r="B7530" i="50"/>
  <c r="D7529" i="50"/>
  <c r="C7529" i="50"/>
  <c r="B7529" i="50"/>
  <c r="D7528" i="50"/>
  <c r="C7528" i="50"/>
  <c r="B7528" i="50"/>
  <c r="D7527" i="50"/>
  <c r="C7527" i="50"/>
  <c r="B7527" i="50"/>
  <c r="D7526" i="50"/>
  <c r="C7526" i="50"/>
  <c r="B7526" i="50"/>
  <c r="D7525" i="50"/>
  <c r="C7525" i="50"/>
  <c r="B7525" i="50"/>
  <c r="D7524" i="50"/>
  <c r="C7524" i="50"/>
  <c r="B7524" i="50"/>
  <c r="D7523" i="50"/>
  <c r="C7523" i="50"/>
  <c r="B7523" i="50"/>
  <c r="D7522" i="50"/>
  <c r="C7522" i="50"/>
  <c r="B7522" i="50"/>
  <c r="D7521" i="50"/>
  <c r="C7521" i="50"/>
  <c r="B7521" i="50"/>
  <c r="D7520" i="50"/>
  <c r="C7520" i="50"/>
  <c r="B7520" i="50"/>
  <c r="D7519" i="50"/>
  <c r="C7519" i="50"/>
  <c r="B7519" i="50"/>
  <c r="D7518" i="50"/>
  <c r="C7518" i="50"/>
  <c r="B7518" i="50"/>
  <c r="D7517" i="50"/>
  <c r="C7517" i="50"/>
  <c r="B7517" i="50"/>
  <c r="D7516" i="50"/>
  <c r="C7516" i="50"/>
  <c r="B7516" i="50"/>
  <c r="D7515" i="50"/>
  <c r="C7515" i="50"/>
  <c r="B7515" i="50"/>
  <c r="D7514" i="50"/>
  <c r="C7514" i="50"/>
  <c r="B7514" i="50"/>
  <c r="D7513" i="50"/>
  <c r="C7513" i="50"/>
  <c r="B7513" i="50"/>
  <c r="D7512" i="50"/>
  <c r="C7512" i="50"/>
  <c r="B7512" i="50"/>
  <c r="D7511" i="50"/>
  <c r="C7511" i="50"/>
  <c r="B7511" i="50"/>
  <c r="D7510" i="50"/>
  <c r="C7510" i="50"/>
  <c r="B7510" i="50"/>
  <c r="D7509" i="50"/>
  <c r="C7509" i="50"/>
  <c r="B7509" i="50"/>
  <c r="D7508" i="50"/>
  <c r="C7508" i="50"/>
  <c r="B7508" i="50"/>
  <c r="D7507" i="50"/>
  <c r="C7507" i="50"/>
  <c r="B7507" i="50"/>
  <c r="D7506" i="50"/>
  <c r="C7506" i="50"/>
  <c r="B7506" i="50"/>
  <c r="D7505" i="50"/>
  <c r="C7505" i="50"/>
  <c r="B7505" i="50"/>
  <c r="D7504" i="50"/>
  <c r="C7504" i="50"/>
  <c r="B7504" i="50"/>
  <c r="D7503" i="50"/>
  <c r="C7503" i="50"/>
  <c r="B7503" i="50"/>
  <c r="D7502" i="50"/>
  <c r="C7502" i="50"/>
  <c r="B7502" i="50"/>
  <c r="D7501" i="50"/>
  <c r="C7501" i="50"/>
  <c r="B7501" i="50"/>
  <c r="D7500" i="50"/>
  <c r="C7500" i="50"/>
  <c r="B7500" i="50"/>
  <c r="D7499" i="50"/>
  <c r="C7499" i="50"/>
  <c r="B7499" i="50"/>
  <c r="D7498" i="50"/>
  <c r="C7498" i="50"/>
  <c r="B7498" i="50"/>
  <c r="D7497" i="50"/>
  <c r="C7497" i="50"/>
  <c r="B7497" i="50"/>
  <c r="D7496" i="50"/>
  <c r="C7496" i="50"/>
  <c r="B7496" i="50"/>
  <c r="D7495" i="50"/>
  <c r="C7495" i="50"/>
  <c r="B7495" i="50"/>
  <c r="D7494" i="50"/>
  <c r="C7494" i="50"/>
  <c r="B7494" i="50"/>
  <c r="D7493" i="50"/>
  <c r="C7493" i="50"/>
  <c r="B7493" i="50"/>
  <c r="D7492" i="50"/>
  <c r="C7492" i="50"/>
  <c r="B7492" i="50"/>
  <c r="D7491" i="50"/>
  <c r="C7491" i="50"/>
  <c r="B7491" i="50"/>
  <c r="D7490" i="50"/>
  <c r="C7490" i="50"/>
  <c r="B7490" i="50"/>
  <c r="D7489" i="50"/>
  <c r="C7489" i="50"/>
  <c r="B7489" i="50"/>
  <c r="D7488" i="50"/>
  <c r="C7488" i="50"/>
  <c r="B7488" i="50"/>
  <c r="D7487" i="50"/>
  <c r="C7487" i="50"/>
  <c r="B7487" i="50"/>
  <c r="D7486" i="50"/>
  <c r="C7486" i="50"/>
  <c r="B7486" i="50"/>
  <c r="D7485" i="50"/>
  <c r="C7485" i="50"/>
  <c r="B7485" i="50"/>
  <c r="D7484" i="50"/>
  <c r="C7484" i="50"/>
  <c r="B7484" i="50"/>
  <c r="D7483" i="50"/>
  <c r="C7483" i="50"/>
  <c r="B7483" i="50"/>
  <c r="D7482" i="50"/>
  <c r="C7482" i="50"/>
  <c r="B7482" i="50"/>
  <c r="D7481" i="50"/>
  <c r="C7481" i="50"/>
  <c r="B7481" i="50"/>
  <c r="D7480" i="50"/>
  <c r="C7480" i="50"/>
  <c r="B7480" i="50"/>
  <c r="D7479" i="50"/>
  <c r="C7479" i="50"/>
  <c r="B7479" i="50"/>
  <c r="D7478" i="50"/>
  <c r="C7478" i="50"/>
  <c r="B7478" i="50"/>
  <c r="D7477" i="50"/>
  <c r="C7477" i="50"/>
  <c r="B7477" i="50"/>
  <c r="D7476" i="50"/>
  <c r="C7476" i="50"/>
  <c r="B7476" i="50"/>
  <c r="D7475" i="50"/>
  <c r="C7475" i="50"/>
  <c r="B7475" i="50"/>
  <c r="D7474" i="50"/>
  <c r="C7474" i="50"/>
  <c r="B7474" i="50"/>
  <c r="D7473" i="50"/>
  <c r="C7473" i="50"/>
  <c r="B7473" i="50"/>
  <c r="D7472" i="50"/>
  <c r="C7472" i="50"/>
  <c r="B7472" i="50"/>
  <c r="D7471" i="50"/>
  <c r="C7471" i="50"/>
  <c r="B7471" i="50"/>
  <c r="D7470" i="50"/>
  <c r="C7470" i="50"/>
  <c r="B7470" i="50"/>
  <c r="D7469" i="50"/>
  <c r="C7469" i="50"/>
  <c r="B7469" i="50"/>
  <c r="D7468" i="50"/>
  <c r="C7468" i="50"/>
  <c r="B7468" i="50"/>
  <c r="D7467" i="50"/>
  <c r="C7467" i="50"/>
  <c r="B7467" i="50"/>
  <c r="D7466" i="50"/>
  <c r="C7466" i="50"/>
  <c r="B7466" i="50"/>
  <c r="D7465" i="50"/>
  <c r="C7465" i="50"/>
  <c r="B7465" i="50"/>
  <c r="D7464" i="50"/>
  <c r="C7464" i="50"/>
  <c r="B7464" i="50"/>
  <c r="D7463" i="50"/>
  <c r="C7463" i="50"/>
  <c r="B7463" i="50"/>
  <c r="D7462" i="50"/>
  <c r="C7462" i="50"/>
  <c r="B7462" i="50"/>
  <c r="D7461" i="50"/>
  <c r="C7461" i="50"/>
  <c r="B7461" i="50"/>
  <c r="D7460" i="50"/>
  <c r="C7460" i="50"/>
  <c r="B7460" i="50"/>
  <c r="D7459" i="50"/>
  <c r="C7459" i="50"/>
  <c r="B7459" i="50"/>
  <c r="D7458" i="50"/>
  <c r="C7458" i="50"/>
  <c r="B7458" i="50"/>
  <c r="D7457" i="50"/>
  <c r="C7457" i="50"/>
  <c r="B7457" i="50"/>
  <c r="D7456" i="50"/>
  <c r="C7456" i="50"/>
  <c r="B7456" i="50"/>
  <c r="D7455" i="50"/>
  <c r="C7455" i="50"/>
  <c r="B7455" i="50"/>
  <c r="D7454" i="50"/>
  <c r="C7454" i="50"/>
  <c r="B7454" i="50"/>
  <c r="D7453" i="50"/>
  <c r="C7453" i="50"/>
  <c r="B7453" i="50"/>
  <c r="D7452" i="50"/>
  <c r="C7452" i="50"/>
  <c r="B7452" i="50"/>
  <c r="D7451" i="50"/>
  <c r="C7451" i="50"/>
  <c r="B7451" i="50"/>
  <c r="D7450" i="50"/>
  <c r="C7450" i="50"/>
  <c r="B7450" i="50"/>
  <c r="D7449" i="50"/>
  <c r="C7449" i="50"/>
  <c r="B7449" i="50"/>
  <c r="D7448" i="50"/>
  <c r="C7448" i="50"/>
  <c r="B7448" i="50"/>
  <c r="D7447" i="50"/>
  <c r="C7447" i="50"/>
  <c r="B7447" i="50"/>
  <c r="D7446" i="50"/>
  <c r="C7446" i="50"/>
  <c r="B7446" i="50"/>
  <c r="D7445" i="50"/>
  <c r="C7445" i="50"/>
  <c r="B7445" i="50"/>
  <c r="D7444" i="50"/>
  <c r="C7444" i="50"/>
  <c r="B7444" i="50"/>
  <c r="D7443" i="50"/>
  <c r="C7443" i="50"/>
  <c r="B7443" i="50"/>
  <c r="D7442" i="50"/>
  <c r="C7442" i="50"/>
  <c r="B7442" i="50"/>
  <c r="D7441" i="50"/>
  <c r="C7441" i="50"/>
  <c r="B7441" i="50"/>
  <c r="D7440" i="50"/>
  <c r="C7440" i="50"/>
  <c r="B7440" i="50"/>
  <c r="D7439" i="50"/>
  <c r="C7439" i="50"/>
  <c r="B7439" i="50"/>
  <c r="D7438" i="50"/>
  <c r="C7438" i="50"/>
  <c r="B7438" i="50"/>
  <c r="D7437" i="50"/>
  <c r="C7437" i="50"/>
  <c r="B7437" i="50"/>
  <c r="D7436" i="50"/>
  <c r="C7436" i="50"/>
  <c r="B7436" i="50"/>
  <c r="D7435" i="50"/>
  <c r="C7435" i="50"/>
  <c r="B7435" i="50"/>
  <c r="D7434" i="50"/>
  <c r="C7434" i="50"/>
  <c r="B7434" i="50"/>
  <c r="D7433" i="50"/>
  <c r="C7433" i="50"/>
  <c r="B7433" i="50"/>
  <c r="D7432" i="50"/>
  <c r="C7432" i="50"/>
  <c r="B7432" i="50"/>
  <c r="D7431" i="50"/>
  <c r="C7431" i="50"/>
  <c r="B7431" i="50"/>
  <c r="D7430" i="50"/>
  <c r="C7430" i="50"/>
  <c r="B7430" i="50"/>
  <c r="D7429" i="50"/>
  <c r="C7429" i="50"/>
  <c r="B7429" i="50"/>
  <c r="D7428" i="50"/>
  <c r="C7428" i="50"/>
  <c r="B7428" i="50"/>
  <c r="D7427" i="50"/>
  <c r="C7427" i="50"/>
  <c r="B7427" i="50"/>
  <c r="D7426" i="50"/>
  <c r="C7426" i="50"/>
  <c r="B7426" i="50"/>
  <c r="D7425" i="50"/>
  <c r="C7425" i="50"/>
  <c r="B7425" i="50"/>
  <c r="D7424" i="50"/>
  <c r="C7424" i="50"/>
  <c r="B7424" i="50"/>
  <c r="D7423" i="50"/>
  <c r="C7423" i="50"/>
  <c r="B7423" i="50"/>
  <c r="D7422" i="50"/>
  <c r="C7422" i="50"/>
  <c r="B7422" i="50"/>
  <c r="D7421" i="50"/>
  <c r="C7421" i="50"/>
  <c r="B7421" i="50"/>
  <c r="D7420" i="50"/>
  <c r="C7420" i="50"/>
  <c r="B7420" i="50"/>
  <c r="D7419" i="50"/>
  <c r="C7419" i="50"/>
  <c r="B7419" i="50"/>
  <c r="D7418" i="50"/>
  <c r="C7418" i="50"/>
  <c r="B7418" i="50"/>
  <c r="D7417" i="50"/>
  <c r="C7417" i="50"/>
  <c r="B7417" i="50"/>
  <c r="D7416" i="50"/>
  <c r="C7416" i="50"/>
  <c r="B7416" i="50"/>
  <c r="D7415" i="50"/>
  <c r="C7415" i="50"/>
  <c r="B7415" i="50"/>
  <c r="D7414" i="50"/>
  <c r="C7414" i="50"/>
  <c r="B7414" i="50"/>
  <c r="D7413" i="50"/>
  <c r="C7413" i="50"/>
  <c r="B7413" i="50"/>
  <c r="D7412" i="50"/>
  <c r="C7412" i="50"/>
  <c r="B7412" i="50"/>
  <c r="D7411" i="50"/>
  <c r="C7411" i="50"/>
  <c r="B7411" i="50"/>
  <c r="D7410" i="50"/>
  <c r="C7410" i="50"/>
  <c r="B7410" i="50"/>
  <c r="D7409" i="50"/>
  <c r="C7409" i="50"/>
  <c r="B7409" i="50"/>
  <c r="D7408" i="50"/>
  <c r="C7408" i="50"/>
  <c r="B7408" i="50"/>
  <c r="D7407" i="50"/>
  <c r="C7407" i="50"/>
  <c r="B7407" i="50"/>
  <c r="D7406" i="50"/>
  <c r="C7406" i="50"/>
  <c r="B7406" i="50"/>
  <c r="D7405" i="50"/>
  <c r="C7405" i="50"/>
  <c r="B7405" i="50"/>
  <c r="D7404" i="50"/>
  <c r="C7404" i="50"/>
  <c r="B7404" i="50"/>
  <c r="D7403" i="50"/>
  <c r="C7403" i="50"/>
  <c r="B7403" i="50"/>
  <c r="D7402" i="50"/>
  <c r="C7402" i="50"/>
  <c r="B7402" i="50"/>
  <c r="D7401" i="50"/>
  <c r="C7401" i="50"/>
  <c r="B7401" i="50"/>
  <c r="D7400" i="50"/>
  <c r="C7400" i="50"/>
  <c r="B7400" i="50"/>
  <c r="D7399" i="50"/>
  <c r="C7399" i="50"/>
  <c r="B7399" i="50"/>
  <c r="D7398" i="50"/>
  <c r="C7398" i="50"/>
  <c r="B7398" i="50"/>
  <c r="D7397" i="50"/>
  <c r="C7397" i="50"/>
  <c r="B7397" i="50"/>
  <c r="D7396" i="50"/>
  <c r="C7396" i="50"/>
  <c r="B7396" i="50"/>
  <c r="D7395" i="50"/>
  <c r="C7395" i="50"/>
  <c r="B7395" i="50"/>
  <c r="D7394" i="50"/>
  <c r="C7394" i="50"/>
  <c r="B7394" i="50"/>
  <c r="D7393" i="50"/>
  <c r="C7393" i="50"/>
  <c r="B7393" i="50"/>
  <c r="D7392" i="50"/>
  <c r="C7392" i="50"/>
  <c r="B7392" i="50"/>
  <c r="D7391" i="50"/>
  <c r="C7391" i="50"/>
  <c r="B7391" i="50"/>
  <c r="D7390" i="50"/>
  <c r="C7390" i="50"/>
  <c r="B7390" i="50"/>
  <c r="D7389" i="50"/>
  <c r="C7389" i="50"/>
  <c r="B7389" i="50"/>
  <c r="D7388" i="50"/>
  <c r="C7388" i="50"/>
  <c r="B7388" i="50"/>
  <c r="D7387" i="50"/>
  <c r="C7387" i="50"/>
  <c r="B7387" i="50"/>
  <c r="D7386" i="50"/>
  <c r="C7386" i="50"/>
  <c r="B7386" i="50"/>
  <c r="D7385" i="50"/>
  <c r="C7385" i="50"/>
  <c r="B7385" i="50"/>
  <c r="D7384" i="50"/>
  <c r="C7384" i="50"/>
  <c r="B7384" i="50"/>
  <c r="D7383" i="50"/>
  <c r="C7383" i="50"/>
  <c r="B7383" i="50"/>
  <c r="D7382" i="50"/>
  <c r="C7382" i="50"/>
  <c r="B7382" i="50"/>
  <c r="D7381" i="50"/>
  <c r="C7381" i="50"/>
  <c r="B7381" i="50"/>
  <c r="D7380" i="50"/>
  <c r="C7380" i="50"/>
  <c r="B7380" i="50"/>
  <c r="D7379" i="50"/>
  <c r="C7379" i="50"/>
  <c r="B7379" i="50"/>
  <c r="D7378" i="50"/>
  <c r="C7378" i="50"/>
  <c r="B7378" i="50"/>
  <c r="D7377" i="50"/>
  <c r="C7377" i="50"/>
  <c r="B7377" i="50"/>
  <c r="D7376" i="50"/>
  <c r="C7376" i="50"/>
  <c r="B7376" i="50"/>
  <c r="D7375" i="50"/>
  <c r="C7375" i="50"/>
  <c r="B7375" i="50"/>
  <c r="D7374" i="50"/>
  <c r="C7374" i="50"/>
  <c r="B7374" i="50"/>
  <c r="D7373" i="50"/>
  <c r="C7373" i="50"/>
  <c r="B7373" i="50"/>
  <c r="D7372" i="50"/>
  <c r="C7372" i="50"/>
  <c r="B7372" i="50"/>
  <c r="D7371" i="50"/>
  <c r="C7371" i="50"/>
  <c r="B7371" i="50"/>
  <c r="D7370" i="50"/>
  <c r="C7370" i="50"/>
  <c r="B7370" i="50"/>
  <c r="D7369" i="50"/>
  <c r="C7369" i="50"/>
  <c r="B7369" i="50"/>
  <c r="D7368" i="50"/>
  <c r="C7368" i="50"/>
  <c r="B7368" i="50"/>
  <c r="D7367" i="50"/>
  <c r="C7367" i="50"/>
  <c r="B7367" i="50"/>
  <c r="D7366" i="50"/>
  <c r="C7366" i="50"/>
  <c r="B7366" i="50"/>
  <c r="D7365" i="50"/>
  <c r="C7365" i="50"/>
  <c r="B7365" i="50"/>
  <c r="D7364" i="50"/>
  <c r="C7364" i="50"/>
  <c r="B7364" i="50"/>
  <c r="D7363" i="50"/>
  <c r="C7363" i="50"/>
  <c r="B7363" i="50"/>
  <c r="D7362" i="50"/>
  <c r="C7362" i="50"/>
  <c r="B7362" i="50"/>
  <c r="D7361" i="50"/>
  <c r="C7361" i="50"/>
  <c r="B7361" i="50"/>
  <c r="D7360" i="50"/>
  <c r="C7360" i="50"/>
  <c r="B7360" i="50"/>
  <c r="D7359" i="50"/>
  <c r="C7359" i="50"/>
  <c r="B7359" i="50"/>
  <c r="D7358" i="50"/>
  <c r="C7358" i="50"/>
  <c r="B7358" i="50"/>
  <c r="D7357" i="50"/>
  <c r="C7357" i="50"/>
  <c r="B7357" i="50"/>
  <c r="D7356" i="50"/>
  <c r="C7356" i="50"/>
  <c r="B7356" i="50"/>
  <c r="D7355" i="50"/>
  <c r="C7355" i="50"/>
  <c r="B7355" i="50"/>
  <c r="D7354" i="50"/>
  <c r="C7354" i="50"/>
  <c r="B7354" i="50"/>
  <c r="D7353" i="50"/>
  <c r="C7353" i="50"/>
  <c r="B7353" i="50"/>
  <c r="D7352" i="50"/>
  <c r="C7352" i="50"/>
  <c r="B7352" i="50"/>
  <c r="D7351" i="50"/>
  <c r="C7351" i="50"/>
  <c r="B7351" i="50"/>
  <c r="D7350" i="50"/>
  <c r="C7350" i="50"/>
  <c r="B7350" i="50"/>
  <c r="D7349" i="50"/>
  <c r="C7349" i="50"/>
  <c r="B7349" i="50"/>
  <c r="D7348" i="50"/>
  <c r="C7348" i="50"/>
  <c r="B7348" i="50"/>
  <c r="D7347" i="50"/>
  <c r="C7347" i="50"/>
  <c r="B7347" i="50"/>
  <c r="D7346" i="50"/>
  <c r="C7346" i="50"/>
  <c r="B7346" i="50"/>
  <c r="D7345" i="50"/>
  <c r="C7345" i="50"/>
  <c r="B7345" i="50"/>
  <c r="D7344" i="50"/>
  <c r="C7344" i="50"/>
  <c r="B7344" i="50"/>
  <c r="D7343" i="50"/>
  <c r="C7343" i="50"/>
  <c r="B7343" i="50"/>
  <c r="D7342" i="50"/>
  <c r="C7342" i="50"/>
  <c r="B7342" i="50"/>
  <c r="D7341" i="50"/>
  <c r="C7341" i="50"/>
  <c r="B7341" i="50"/>
  <c r="D7340" i="50"/>
  <c r="C7340" i="50"/>
  <c r="B7340" i="50"/>
  <c r="D7339" i="50"/>
  <c r="C7339" i="50"/>
  <c r="B7339" i="50"/>
  <c r="D7338" i="50"/>
  <c r="C7338" i="50"/>
  <c r="B7338" i="50"/>
  <c r="D7337" i="50"/>
  <c r="C7337" i="50"/>
  <c r="B7337" i="50"/>
  <c r="D7336" i="50"/>
  <c r="C7336" i="50"/>
  <c r="B7336" i="50"/>
  <c r="D7335" i="50"/>
  <c r="C7335" i="50"/>
  <c r="B7335" i="50"/>
  <c r="D7334" i="50"/>
  <c r="C7334" i="50"/>
  <c r="B7334" i="50"/>
  <c r="D7333" i="50"/>
  <c r="C7333" i="50"/>
  <c r="B7333" i="50"/>
  <c r="D7332" i="50"/>
  <c r="C7332" i="50"/>
  <c r="B7332" i="50"/>
  <c r="D7331" i="50"/>
  <c r="C7331" i="50"/>
  <c r="B7331" i="50"/>
  <c r="D7330" i="50"/>
  <c r="C7330" i="50"/>
  <c r="B7330" i="50"/>
  <c r="D7329" i="50"/>
  <c r="C7329" i="50"/>
  <c r="B7329" i="50"/>
  <c r="D7328" i="50"/>
  <c r="C7328" i="50"/>
  <c r="B7328" i="50"/>
  <c r="D7327" i="50"/>
  <c r="C7327" i="50"/>
  <c r="B7327" i="50"/>
  <c r="D7326" i="50"/>
  <c r="C7326" i="50"/>
  <c r="B7326" i="50"/>
  <c r="D7325" i="50"/>
  <c r="C7325" i="50"/>
  <c r="B7325" i="50"/>
  <c r="D7324" i="50"/>
  <c r="C7324" i="50"/>
  <c r="B7324" i="50"/>
  <c r="D7323" i="50"/>
  <c r="C7323" i="50"/>
  <c r="B7323" i="50"/>
  <c r="D7322" i="50"/>
  <c r="C7322" i="50"/>
  <c r="B7322" i="50"/>
  <c r="D7321" i="50"/>
  <c r="C7321" i="50"/>
  <c r="B7321" i="50"/>
  <c r="D7320" i="50"/>
  <c r="C7320" i="50"/>
  <c r="B7320" i="50"/>
  <c r="D7319" i="50"/>
  <c r="C7319" i="50"/>
  <c r="B7319" i="50"/>
  <c r="D7318" i="50"/>
  <c r="C7318" i="50"/>
  <c r="B7318" i="50"/>
  <c r="D7317" i="50"/>
  <c r="C7317" i="50"/>
  <c r="B7317" i="50"/>
  <c r="D7316" i="50"/>
  <c r="C7316" i="50"/>
  <c r="B7316" i="50"/>
  <c r="D7315" i="50"/>
  <c r="C7315" i="50"/>
  <c r="B7315" i="50"/>
  <c r="D7314" i="50"/>
  <c r="C7314" i="50"/>
  <c r="B7314" i="50"/>
  <c r="D7313" i="50"/>
  <c r="C7313" i="50"/>
  <c r="B7313" i="50"/>
  <c r="D7312" i="50"/>
  <c r="C7312" i="50"/>
  <c r="B7312" i="50"/>
  <c r="D7311" i="50"/>
  <c r="C7311" i="50"/>
  <c r="B7311" i="50"/>
  <c r="D7310" i="50"/>
  <c r="C7310" i="50"/>
  <c r="B7310" i="50"/>
  <c r="D7309" i="50"/>
  <c r="C7309" i="50"/>
  <c r="B7309" i="50"/>
  <c r="D7308" i="50"/>
  <c r="C7308" i="50"/>
  <c r="B7308" i="50"/>
  <c r="D7307" i="50"/>
  <c r="C7307" i="50"/>
  <c r="B7307" i="50"/>
  <c r="D7306" i="50"/>
  <c r="C7306" i="50"/>
  <c r="B7306" i="50"/>
  <c r="D7305" i="50"/>
  <c r="C7305" i="50"/>
  <c r="B7305" i="50"/>
  <c r="D7304" i="50"/>
  <c r="C7304" i="50"/>
  <c r="B7304" i="50"/>
  <c r="D7303" i="50"/>
  <c r="C7303" i="50"/>
  <c r="B7303" i="50"/>
  <c r="D7302" i="50"/>
  <c r="C7302" i="50"/>
  <c r="B7302" i="50"/>
  <c r="D7301" i="50"/>
  <c r="C7301" i="50"/>
  <c r="B7301" i="50"/>
  <c r="D7300" i="50"/>
  <c r="C7300" i="50"/>
  <c r="B7300" i="50"/>
  <c r="D7299" i="50"/>
  <c r="C7299" i="50"/>
  <c r="B7299" i="50"/>
  <c r="D7298" i="50"/>
  <c r="C7298" i="50"/>
  <c r="B7298" i="50"/>
  <c r="D7297" i="50"/>
  <c r="C7297" i="50"/>
  <c r="B7297" i="50"/>
  <c r="D7296" i="50"/>
  <c r="C7296" i="50"/>
  <c r="B7296" i="50"/>
  <c r="D7295" i="50"/>
  <c r="C7295" i="50"/>
  <c r="B7295" i="50"/>
  <c r="D7294" i="50"/>
  <c r="C7294" i="50"/>
  <c r="B7294" i="50"/>
  <c r="D7293" i="50"/>
  <c r="C7293" i="50"/>
  <c r="B7293" i="50"/>
  <c r="D7292" i="50"/>
  <c r="C7292" i="50"/>
  <c r="B7292" i="50"/>
  <c r="D7291" i="50"/>
  <c r="C7291" i="50"/>
  <c r="B7291" i="50"/>
  <c r="D7290" i="50"/>
  <c r="C7290" i="50"/>
  <c r="B7290" i="50"/>
  <c r="D7289" i="50"/>
  <c r="C7289" i="50"/>
  <c r="B7289" i="50"/>
  <c r="D7288" i="50"/>
  <c r="C7288" i="50"/>
  <c r="B7288" i="50"/>
  <c r="D7287" i="50"/>
  <c r="C7287" i="50"/>
  <c r="B7287" i="50"/>
  <c r="D7286" i="50"/>
  <c r="C7286" i="50"/>
  <c r="B7286" i="50"/>
  <c r="D7285" i="50"/>
  <c r="C7285" i="50"/>
  <c r="B7285" i="50"/>
  <c r="D7284" i="50"/>
  <c r="C7284" i="50"/>
  <c r="B7284" i="50"/>
  <c r="D7283" i="50"/>
  <c r="C7283" i="50"/>
  <c r="B7283" i="50"/>
  <c r="D7282" i="50"/>
  <c r="C7282" i="50"/>
  <c r="B7282" i="50"/>
  <c r="D7281" i="50"/>
  <c r="C7281" i="50"/>
  <c r="B7281" i="50"/>
  <c r="D7280" i="50"/>
  <c r="C7280" i="50"/>
  <c r="B7280" i="50"/>
  <c r="D7279" i="50"/>
  <c r="C7279" i="50"/>
  <c r="B7279" i="50"/>
  <c r="D7278" i="50"/>
  <c r="C7278" i="50"/>
  <c r="B7278" i="50"/>
  <c r="D7277" i="50"/>
  <c r="C7277" i="50"/>
  <c r="B7277" i="50"/>
  <c r="D7276" i="50"/>
  <c r="C7276" i="50"/>
  <c r="B7276" i="50"/>
  <c r="D7275" i="50"/>
  <c r="C7275" i="50"/>
  <c r="B7275" i="50"/>
  <c r="D7274" i="50"/>
  <c r="C7274" i="50"/>
  <c r="B7274" i="50"/>
  <c r="D7273" i="50"/>
  <c r="C7273" i="50"/>
  <c r="B7273" i="50"/>
  <c r="D7272" i="50"/>
  <c r="C7272" i="50"/>
  <c r="B7272" i="50"/>
  <c r="D7271" i="50"/>
  <c r="C7271" i="50"/>
  <c r="B7271" i="50"/>
  <c r="D7270" i="50"/>
  <c r="C7270" i="50"/>
  <c r="B7270" i="50"/>
  <c r="D7269" i="50"/>
  <c r="C7269" i="50"/>
  <c r="B7269" i="50"/>
  <c r="D7268" i="50"/>
  <c r="C7268" i="50"/>
  <c r="B7268" i="50"/>
  <c r="D7267" i="50"/>
  <c r="C7267" i="50"/>
  <c r="B7267" i="50"/>
  <c r="D7266" i="50"/>
  <c r="C7266" i="50"/>
  <c r="B7266" i="50"/>
  <c r="D7265" i="50"/>
  <c r="C7265" i="50"/>
  <c r="B7265" i="50"/>
  <c r="D7264" i="50"/>
  <c r="C7264" i="50"/>
  <c r="B7264" i="50"/>
  <c r="D7263" i="50"/>
  <c r="C7263" i="50"/>
  <c r="B7263" i="50"/>
  <c r="D7262" i="50"/>
  <c r="C7262" i="50"/>
  <c r="B7262" i="50"/>
  <c r="D7261" i="50"/>
  <c r="C7261" i="50"/>
  <c r="B7261" i="50"/>
  <c r="D7260" i="50"/>
  <c r="C7260" i="50"/>
  <c r="B7260" i="50"/>
  <c r="D7259" i="50"/>
  <c r="C7259" i="50"/>
  <c r="B7259" i="50"/>
  <c r="D7258" i="50"/>
  <c r="C7258" i="50"/>
  <c r="B7258" i="50"/>
  <c r="D7257" i="50"/>
  <c r="C7257" i="50"/>
  <c r="B7257" i="50"/>
  <c r="D7256" i="50"/>
  <c r="C7256" i="50"/>
  <c r="B7256" i="50"/>
  <c r="D7255" i="50"/>
  <c r="C7255" i="50"/>
  <c r="B7255" i="50"/>
  <c r="D7254" i="50"/>
  <c r="C7254" i="50"/>
  <c r="B7254" i="50"/>
  <c r="D7253" i="50"/>
  <c r="C7253" i="50"/>
  <c r="B7253" i="50"/>
  <c r="D7252" i="50"/>
  <c r="C7252" i="50"/>
  <c r="B7252" i="50"/>
  <c r="D7251" i="50"/>
  <c r="C7251" i="50"/>
  <c r="B7251" i="50"/>
  <c r="D7250" i="50"/>
  <c r="C7250" i="50"/>
  <c r="B7250" i="50"/>
  <c r="D7249" i="50"/>
  <c r="C7249" i="50"/>
  <c r="B7249" i="50"/>
  <c r="D7248" i="50"/>
  <c r="C7248" i="50"/>
  <c r="B7248" i="50"/>
  <c r="D7247" i="50"/>
  <c r="C7247" i="50"/>
  <c r="B7247" i="50"/>
  <c r="D7246" i="50"/>
  <c r="C7246" i="50"/>
  <c r="B7246" i="50"/>
  <c r="D7245" i="50"/>
  <c r="C7245" i="50"/>
  <c r="B7245" i="50"/>
  <c r="D7244" i="50"/>
  <c r="C7244" i="50"/>
  <c r="B7244" i="50"/>
  <c r="D7243" i="50"/>
  <c r="C7243" i="50"/>
  <c r="B7243" i="50"/>
  <c r="D7242" i="50"/>
  <c r="C7242" i="50"/>
  <c r="B7242" i="50"/>
  <c r="D7241" i="50"/>
  <c r="C7241" i="50"/>
  <c r="B7241" i="50"/>
  <c r="D7240" i="50"/>
  <c r="C7240" i="50"/>
  <c r="B7240" i="50"/>
  <c r="D7239" i="50"/>
  <c r="C7239" i="50"/>
  <c r="B7239" i="50"/>
  <c r="D7238" i="50"/>
  <c r="C7238" i="50"/>
  <c r="B7238" i="50"/>
  <c r="D7237" i="50"/>
  <c r="C7237" i="50"/>
  <c r="B7237" i="50"/>
  <c r="D7236" i="50"/>
  <c r="C7236" i="50"/>
  <c r="B7236" i="50"/>
  <c r="D7235" i="50"/>
  <c r="C7235" i="50"/>
  <c r="B7235" i="50"/>
  <c r="D7234" i="50"/>
  <c r="C7234" i="50"/>
  <c r="B7234" i="50"/>
  <c r="D7233" i="50"/>
  <c r="C7233" i="50"/>
  <c r="B7233" i="50"/>
  <c r="D7232" i="50"/>
  <c r="C7232" i="50"/>
  <c r="B7232" i="50"/>
  <c r="D7231" i="50"/>
  <c r="C7231" i="50"/>
  <c r="B7231" i="50"/>
  <c r="D7230" i="50"/>
  <c r="C7230" i="50"/>
  <c r="B7230" i="50"/>
  <c r="D7229" i="50"/>
  <c r="C7229" i="50"/>
  <c r="B7229" i="50"/>
  <c r="D7228" i="50"/>
  <c r="C7228" i="50"/>
  <c r="B7228" i="50"/>
  <c r="D7227" i="50"/>
  <c r="C7227" i="50"/>
  <c r="B7227" i="50"/>
  <c r="D7226" i="50"/>
  <c r="C7226" i="50"/>
  <c r="B7226" i="50"/>
  <c r="D7225" i="50"/>
  <c r="C7225" i="50"/>
  <c r="B7225" i="50"/>
  <c r="D7224" i="50"/>
  <c r="C7224" i="50"/>
  <c r="B7224" i="50"/>
  <c r="D7223" i="50"/>
  <c r="C7223" i="50"/>
  <c r="B7223" i="50"/>
  <c r="D7222" i="50"/>
  <c r="C7222" i="50"/>
  <c r="B7222" i="50"/>
  <c r="D7221" i="50"/>
  <c r="C7221" i="50"/>
  <c r="B7221" i="50"/>
  <c r="D7220" i="50"/>
  <c r="C7220" i="50"/>
  <c r="B7220" i="50"/>
  <c r="D7219" i="50"/>
  <c r="C7219" i="50"/>
  <c r="B7219" i="50"/>
  <c r="D7218" i="50"/>
  <c r="C7218" i="50"/>
  <c r="B7218" i="50"/>
  <c r="D7217" i="50"/>
  <c r="C7217" i="50"/>
  <c r="B7217" i="50"/>
  <c r="D7216" i="50"/>
  <c r="C7216" i="50"/>
  <c r="B7216" i="50"/>
  <c r="D7215" i="50"/>
  <c r="C7215" i="50"/>
  <c r="B7215" i="50"/>
  <c r="D7214" i="50"/>
  <c r="C7214" i="50"/>
  <c r="B7214" i="50"/>
  <c r="D7213" i="50"/>
  <c r="C7213" i="50"/>
  <c r="B7213" i="50"/>
  <c r="D7212" i="50"/>
  <c r="C7212" i="50"/>
  <c r="B7212" i="50"/>
  <c r="D7211" i="50"/>
  <c r="C7211" i="50"/>
  <c r="B7211" i="50"/>
  <c r="D7210" i="50"/>
  <c r="C7210" i="50"/>
  <c r="B7210" i="50"/>
  <c r="D7209" i="50"/>
  <c r="C7209" i="50"/>
  <c r="B7209" i="50"/>
  <c r="D7208" i="50"/>
  <c r="C7208" i="50"/>
  <c r="B7208" i="50"/>
  <c r="D7207" i="50"/>
  <c r="C7207" i="50"/>
  <c r="B7207" i="50"/>
  <c r="D7206" i="50"/>
  <c r="C7206" i="50"/>
  <c r="B7206" i="50"/>
  <c r="D7205" i="50"/>
  <c r="C7205" i="50"/>
  <c r="B7205" i="50"/>
  <c r="D7204" i="50"/>
  <c r="C7204" i="50"/>
  <c r="B7204" i="50"/>
  <c r="D7203" i="50"/>
  <c r="C7203" i="50"/>
  <c r="B7203" i="50"/>
  <c r="D7202" i="50"/>
  <c r="C7202" i="50"/>
  <c r="B7202" i="50"/>
  <c r="D7201" i="50"/>
  <c r="C7201" i="50"/>
  <c r="B7201" i="50"/>
  <c r="D7200" i="50"/>
  <c r="C7200" i="50"/>
  <c r="B7200" i="50"/>
  <c r="D7199" i="50"/>
  <c r="C7199" i="50"/>
  <c r="B7199" i="50"/>
  <c r="D7198" i="50"/>
  <c r="C7198" i="50"/>
  <c r="B7198" i="50"/>
  <c r="D7197" i="50"/>
  <c r="C7197" i="50"/>
  <c r="B7197" i="50"/>
  <c r="D7196" i="50"/>
  <c r="C7196" i="50"/>
  <c r="B7196" i="50"/>
  <c r="D7195" i="50"/>
  <c r="C7195" i="50"/>
  <c r="B7195" i="50"/>
  <c r="D7194" i="50"/>
  <c r="C7194" i="50"/>
  <c r="B7194" i="50"/>
  <c r="D7193" i="50"/>
  <c r="C7193" i="50"/>
  <c r="B7193" i="50"/>
  <c r="D7192" i="50"/>
  <c r="C7192" i="50"/>
  <c r="B7192" i="50"/>
  <c r="D7191" i="50"/>
  <c r="C7191" i="50"/>
  <c r="B7191" i="50"/>
  <c r="D7190" i="50"/>
  <c r="C7190" i="50"/>
  <c r="B7190" i="50"/>
  <c r="D7189" i="50"/>
  <c r="C7189" i="50"/>
  <c r="B7189" i="50"/>
  <c r="D7188" i="50"/>
  <c r="C7188" i="50"/>
  <c r="B7188" i="50"/>
  <c r="D7187" i="50"/>
  <c r="C7187" i="50"/>
  <c r="B7187" i="50"/>
  <c r="D7186" i="50"/>
  <c r="C7186" i="50"/>
  <c r="B7186" i="50"/>
  <c r="D7185" i="50"/>
  <c r="C7185" i="50"/>
  <c r="B7185" i="50"/>
  <c r="D7184" i="50"/>
  <c r="C7184" i="50"/>
  <c r="B7184" i="50"/>
  <c r="D7183" i="50"/>
  <c r="C7183" i="50"/>
  <c r="B7183" i="50"/>
  <c r="D7182" i="50"/>
  <c r="C7182" i="50"/>
  <c r="B7182" i="50"/>
  <c r="D7181" i="50"/>
  <c r="C7181" i="50"/>
  <c r="B7181" i="50"/>
  <c r="D7180" i="50"/>
  <c r="C7180" i="50"/>
  <c r="B7180" i="50"/>
  <c r="D7179" i="50"/>
  <c r="C7179" i="50"/>
  <c r="B7179" i="50"/>
  <c r="D7178" i="50"/>
  <c r="C7178" i="50"/>
  <c r="B7178" i="50"/>
  <c r="D7177" i="50"/>
  <c r="C7177" i="50"/>
  <c r="B7177" i="50"/>
  <c r="D7176" i="50"/>
  <c r="C7176" i="50"/>
  <c r="B7176" i="50"/>
  <c r="D7175" i="50"/>
  <c r="C7175" i="50"/>
  <c r="B7175" i="50"/>
  <c r="D7174" i="50"/>
  <c r="C7174" i="50"/>
  <c r="B7174" i="50"/>
  <c r="D7173" i="50"/>
  <c r="C7173" i="50"/>
  <c r="B7173" i="50"/>
  <c r="D7172" i="50"/>
  <c r="C7172" i="50"/>
  <c r="B7172" i="50"/>
  <c r="D7171" i="50"/>
  <c r="C7171" i="50"/>
  <c r="B7171" i="50"/>
  <c r="D7170" i="50"/>
  <c r="C7170" i="50"/>
  <c r="B7170" i="50"/>
  <c r="D7169" i="50"/>
  <c r="C7169" i="50"/>
  <c r="B7169" i="50"/>
  <c r="D7168" i="50"/>
  <c r="C7168" i="50"/>
  <c r="B7168" i="50"/>
  <c r="D7167" i="50"/>
  <c r="C7167" i="50"/>
  <c r="B7167" i="50"/>
  <c r="D7166" i="50"/>
  <c r="C7166" i="50"/>
  <c r="B7166" i="50"/>
  <c r="D7165" i="50"/>
  <c r="C7165" i="50"/>
  <c r="B7165" i="50"/>
  <c r="D7164" i="50"/>
  <c r="C7164" i="50"/>
  <c r="B7164" i="50"/>
  <c r="D7163" i="50"/>
  <c r="C7163" i="50"/>
  <c r="B7163" i="50"/>
  <c r="D7162" i="50"/>
  <c r="C7162" i="50"/>
  <c r="B7162" i="50"/>
  <c r="D7161" i="50"/>
  <c r="C7161" i="50"/>
  <c r="B7161" i="50"/>
  <c r="D7160" i="50"/>
  <c r="C7160" i="50"/>
  <c r="B7160" i="50"/>
  <c r="D7159" i="50"/>
  <c r="C7159" i="50"/>
  <c r="B7159" i="50"/>
  <c r="D7158" i="50"/>
  <c r="C7158" i="50"/>
  <c r="B7158" i="50"/>
  <c r="D7157" i="50"/>
  <c r="C7157" i="50"/>
  <c r="B7157" i="50"/>
  <c r="D7156" i="50"/>
  <c r="C7156" i="50"/>
  <c r="B7156" i="50"/>
  <c r="D7155" i="50"/>
  <c r="C7155" i="50"/>
  <c r="B7155" i="50"/>
  <c r="D7154" i="50"/>
  <c r="C7154" i="50"/>
  <c r="B7154" i="50"/>
  <c r="D7153" i="50"/>
  <c r="C7153" i="50"/>
  <c r="B7153" i="50"/>
  <c r="D7152" i="50"/>
  <c r="C7152" i="50"/>
  <c r="B7152" i="50"/>
  <c r="D7151" i="50"/>
  <c r="C7151" i="50"/>
  <c r="B7151" i="50"/>
  <c r="D7150" i="50"/>
  <c r="C7150" i="50"/>
  <c r="B7150" i="50"/>
  <c r="D7149" i="50"/>
  <c r="C7149" i="50"/>
  <c r="B7149" i="50"/>
  <c r="D7148" i="50"/>
  <c r="C7148" i="50"/>
  <c r="B7148" i="50"/>
  <c r="D7147" i="50"/>
  <c r="C7147" i="50"/>
  <c r="B7147" i="50"/>
  <c r="D7146" i="50"/>
  <c r="C7146" i="50"/>
  <c r="B7146" i="50"/>
  <c r="D7145" i="50"/>
  <c r="C7145" i="50"/>
  <c r="B7145" i="50"/>
  <c r="D7144" i="50"/>
  <c r="C7144" i="50"/>
  <c r="B7144" i="50"/>
  <c r="D7143" i="50"/>
  <c r="C7143" i="50"/>
  <c r="B7143" i="50"/>
  <c r="D7142" i="50"/>
  <c r="C7142" i="50"/>
  <c r="B7142" i="50"/>
  <c r="D7141" i="50"/>
  <c r="C7141" i="50"/>
  <c r="B7141" i="50"/>
  <c r="D7140" i="50"/>
  <c r="C7140" i="50"/>
  <c r="B7140" i="50"/>
  <c r="D7139" i="50"/>
  <c r="C7139" i="50"/>
  <c r="B7139" i="50"/>
  <c r="D7138" i="50"/>
  <c r="C7138" i="50"/>
  <c r="B7138" i="50"/>
  <c r="D7137" i="50"/>
  <c r="C7137" i="50"/>
  <c r="B7137" i="50"/>
  <c r="D7136" i="50"/>
  <c r="C7136" i="50"/>
  <c r="B7136" i="50"/>
  <c r="D7135" i="50"/>
  <c r="C7135" i="50"/>
  <c r="B7135" i="50"/>
  <c r="D7134" i="50"/>
  <c r="C7134" i="50"/>
  <c r="B7134" i="50"/>
  <c r="D7133" i="50"/>
  <c r="C7133" i="50"/>
  <c r="B7133" i="50"/>
  <c r="D7132" i="50"/>
  <c r="C7132" i="50"/>
  <c r="B7132" i="50"/>
  <c r="D7131" i="50"/>
  <c r="C7131" i="50"/>
  <c r="B7131" i="50"/>
  <c r="D7130" i="50"/>
  <c r="C7130" i="50"/>
  <c r="B7130" i="50"/>
  <c r="D7129" i="50"/>
  <c r="C7129" i="50"/>
  <c r="B7129" i="50"/>
  <c r="D7128" i="50"/>
  <c r="C7128" i="50"/>
  <c r="B7128" i="50"/>
  <c r="D7127" i="50"/>
  <c r="C7127" i="50"/>
  <c r="B7127" i="50"/>
  <c r="D7126" i="50"/>
  <c r="C7126" i="50"/>
  <c r="B7126" i="50"/>
  <c r="D7125" i="50"/>
  <c r="C7125" i="50"/>
  <c r="B7125" i="50"/>
  <c r="D7124" i="50"/>
  <c r="C7124" i="50"/>
  <c r="B7124" i="50"/>
  <c r="D7123" i="50"/>
  <c r="C7123" i="50"/>
  <c r="B7123" i="50"/>
  <c r="D7122" i="50"/>
  <c r="C7122" i="50"/>
  <c r="B7122" i="50"/>
  <c r="D7121" i="50"/>
  <c r="C7121" i="50"/>
  <c r="B7121" i="50"/>
  <c r="D7120" i="50"/>
  <c r="C7120" i="50"/>
  <c r="B7120" i="50"/>
  <c r="D7119" i="50"/>
  <c r="C7119" i="50"/>
  <c r="B7119" i="50"/>
  <c r="D7118" i="50"/>
  <c r="C7118" i="50"/>
  <c r="B7118" i="50"/>
  <c r="D7117" i="50"/>
  <c r="C7117" i="50"/>
  <c r="B7117" i="50"/>
  <c r="D7116" i="50"/>
  <c r="C7116" i="50"/>
  <c r="B7116" i="50"/>
  <c r="D7115" i="50"/>
  <c r="C7115" i="50"/>
  <c r="B7115" i="50"/>
  <c r="D7114" i="50"/>
  <c r="C7114" i="50"/>
  <c r="B7114" i="50"/>
  <c r="D7113" i="50"/>
  <c r="C7113" i="50"/>
  <c r="B7113" i="50"/>
  <c r="D7112" i="50"/>
  <c r="C7112" i="50"/>
  <c r="B7112" i="50"/>
  <c r="D7111" i="50"/>
  <c r="C7111" i="50"/>
  <c r="B7111" i="50"/>
  <c r="D7110" i="50"/>
  <c r="C7110" i="50"/>
  <c r="B7110" i="50"/>
  <c r="D7109" i="50"/>
  <c r="C7109" i="50"/>
  <c r="B7109" i="50"/>
  <c r="D7108" i="50"/>
  <c r="C7108" i="50"/>
  <c r="B7108" i="50"/>
  <c r="D7107" i="50"/>
  <c r="C7107" i="50"/>
  <c r="B7107" i="50"/>
  <c r="D7106" i="50"/>
  <c r="C7106" i="50"/>
  <c r="B7106" i="50"/>
  <c r="D7105" i="50"/>
  <c r="C7105" i="50"/>
  <c r="B7105" i="50"/>
  <c r="D7104" i="50"/>
  <c r="C7104" i="50"/>
  <c r="B7104" i="50"/>
  <c r="D7103" i="50"/>
  <c r="C7103" i="50"/>
  <c r="B7103" i="50"/>
  <c r="D7102" i="50"/>
  <c r="C7102" i="50"/>
  <c r="B7102" i="50"/>
  <c r="D7101" i="50"/>
  <c r="C7101" i="50"/>
  <c r="B7101" i="50"/>
  <c r="D7100" i="50"/>
  <c r="C7100" i="50"/>
  <c r="B7100" i="50"/>
  <c r="D7099" i="50"/>
  <c r="C7099" i="50"/>
  <c r="B7099" i="50"/>
  <c r="D7098" i="50"/>
  <c r="C7098" i="50"/>
  <c r="B7098" i="50"/>
  <c r="D7097" i="50"/>
  <c r="C7097" i="50"/>
  <c r="B7097" i="50"/>
  <c r="D7096" i="50"/>
  <c r="C7096" i="50"/>
  <c r="B7096" i="50"/>
  <c r="D7095" i="50"/>
  <c r="C7095" i="50"/>
  <c r="B7095" i="50"/>
  <c r="D7094" i="50"/>
  <c r="C7094" i="50"/>
  <c r="B7094" i="50"/>
  <c r="D7093" i="50"/>
  <c r="C7093" i="50"/>
  <c r="B7093" i="50"/>
  <c r="D7092" i="50"/>
  <c r="C7092" i="50"/>
  <c r="B7092" i="50"/>
  <c r="D7091" i="50"/>
  <c r="C7091" i="50"/>
  <c r="B7091" i="50"/>
  <c r="D7090" i="50"/>
  <c r="C7090" i="50"/>
  <c r="B7090" i="50"/>
  <c r="D7089" i="50"/>
  <c r="C7089" i="50"/>
  <c r="B7089" i="50"/>
  <c r="D7088" i="50"/>
  <c r="C7088" i="50"/>
  <c r="B7088" i="50"/>
  <c r="D7087" i="50"/>
  <c r="C7087" i="50"/>
  <c r="B7087" i="50"/>
  <c r="D7086" i="50"/>
  <c r="C7086" i="50"/>
  <c r="B7086" i="50"/>
  <c r="D7085" i="50"/>
  <c r="C7085" i="50"/>
  <c r="B7085" i="50"/>
  <c r="D7084" i="50"/>
  <c r="C7084" i="50"/>
  <c r="B7084" i="50"/>
  <c r="D7083" i="50"/>
  <c r="C7083" i="50"/>
  <c r="B7083" i="50"/>
  <c r="D7082" i="50"/>
  <c r="C7082" i="50"/>
  <c r="B7082" i="50"/>
  <c r="D7081" i="50"/>
  <c r="C7081" i="50"/>
  <c r="B7081" i="50"/>
  <c r="D7080" i="50"/>
  <c r="C7080" i="50"/>
  <c r="B7080" i="50"/>
  <c r="D7079" i="50"/>
  <c r="C7079" i="50"/>
  <c r="B7079" i="50"/>
  <c r="D7078" i="50"/>
  <c r="C7078" i="50"/>
  <c r="B7078" i="50"/>
  <c r="D7077" i="50"/>
  <c r="C7077" i="50"/>
  <c r="B7077" i="50"/>
  <c r="D7076" i="50"/>
  <c r="C7076" i="50"/>
  <c r="B7076" i="50"/>
  <c r="D7075" i="50"/>
  <c r="C7075" i="50"/>
  <c r="B7075" i="50"/>
  <c r="D7074" i="50"/>
  <c r="C7074" i="50"/>
  <c r="B7074" i="50"/>
  <c r="D7073" i="50"/>
  <c r="C7073" i="50"/>
  <c r="B7073" i="50"/>
  <c r="D7072" i="50"/>
  <c r="C7072" i="50"/>
  <c r="B7072" i="50"/>
  <c r="D7071" i="50"/>
  <c r="C7071" i="50"/>
  <c r="B7071" i="50"/>
  <c r="D7070" i="50"/>
  <c r="C7070" i="50"/>
  <c r="B7070" i="50"/>
  <c r="D7069" i="50"/>
  <c r="C7069" i="50"/>
  <c r="B7069" i="50"/>
  <c r="D7068" i="50"/>
  <c r="C7068" i="50"/>
  <c r="B7068" i="50"/>
  <c r="D7067" i="50"/>
  <c r="C7067" i="50"/>
  <c r="B7067" i="50"/>
  <c r="D7066" i="50"/>
  <c r="C7066" i="50"/>
  <c r="B7066" i="50"/>
  <c r="D7065" i="50"/>
  <c r="C7065" i="50"/>
  <c r="B7065" i="50"/>
  <c r="D7064" i="50"/>
  <c r="C7064" i="50"/>
  <c r="B7064" i="50"/>
  <c r="D7063" i="50"/>
  <c r="C7063" i="50"/>
  <c r="B7063" i="50"/>
  <c r="D7062" i="50"/>
  <c r="C7062" i="50"/>
  <c r="B7062" i="50"/>
  <c r="D7061" i="50"/>
  <c r="C7061" i="50"/>
  <c r="B7061" i="50"/>
  <c r="D7060" i="50"/>
  <c r="C7060" i="50"/>
  <c r="B7060" i="50"/>
  <c r="D7059" i="50"/>
  <c r="C7059" i="50"/>
  <c r="B7059" i="50"/>
  <c r="D7058" i="50"/>
  <c r="C7058" i="50"/>
  <c r="B7058" i="50"/>
  <c r="D7057" i="50"/>
  <c r="C7057" i="50"/>
  <c r="B7057" i="50"/>
  <c r="D7056" i="50"/>
  <c r="C7056" i="50"/>
  <c r="B7056" i="50"/>
  <c r="D7055" i="50"/>
  <c r="C7055" i="50"/>
  <c r="B7055" i="50"/>
  <c r="D7054" i="50"/>
  <c r="C7054" i="50"/>
  <c r="B7054" i="50"/>
  <c r="D7053" i="50"/>
  <c r="C7053" i="50"/>
  <c r="B7053" i="50"/>
  <c r="D7052" i="50"/>
  <c r="C7052" i="50"/>
  <c r="B7052" i="50"/>
  <c r="D7051" i="50"/>
  <c r="C7051" i="50"/>
  <c r="B7051" i="50"/>
  <c r="D7050" i="50"/>
  <c r="C7050" i="50"/>
  <c r="B7050" i="50"/>
  <c r="D7049" i="50"/>
  <c r="C7049" i="50"/>
  <c r="B7049" i="50"/>
  <c r="D7048" i="50"/>
  <c r="C7048" i="50"/>
  <c r="B7048" i="50"/>
  <c r="D7047" i="50"/>
  <c r="C7047" i="50"/>
  <c r="B7047" i="50"/>
  <c r="D7046" i="50"/>
  <c r="C7046" i="50"/>
  <c r="B7046" i="50"/>
  <c r="D7045" i="50"/>
  <c r="C7045" i="50"/>
  <c r="B7045" i="50"/>
  <c r="D7044" i="50"/>
  <c r="C7044" i="50"/>
  <c r="B7044" i="50"/>
  <c r="D7043" i="50"/>
  <c r="C7043" i="50"/>
  <c r="B7043" i="50"/>
  <c r="D7042" i="50"/>
  <c r="C7042" i="50"/>
  <c r="B7042" i="50"/>
  <c r="D7041" i="50"/>
  <c r="C7041" i="50"/>
  <c r="B7041" i="50"/>
  <c r="D7040" i="50"/>
  <c r="C7040" i="50"/>
  <c r="B7040" i="50"/>
  <c r="D7039" i="50"/>
  <c r="C7039" i="50"/>
  <c r="B7039" i="50"/>
  <c r="D7038" i="50"/>
  <c r="C7038" i="50"/>
  <c r="B7038" i="50"/>
  <c r="D7037" i="50"/>
  <c r="C7037" i="50"/>
  <c r="B7037" i="50"/>
  <c r="D7036" i="50"/>
  <c r="C7036" i="50"/>
  <c r="B7036" i="50"/>
  <c r="D7035" i="50"/>
  <c r="C7035" i="50"/>
  <c r="B7035" i="50"/>
  <c r="D7034" i="50"/>
  <c r="C7034" i="50"/>
  <c r="B7034" i="50"/>
  <c r="D7033" i="50"/>
  <c r="C7033" i="50"/>
  <c r="B7033" i="50"/>
  <c r="D7032" i="50"/>
  <c r="C7032" i="50"/>
  <c r="B7032" i="50"/>
  <c r="D7031" i="50"/>
  <c r="C7031" i="50"/>
  <c r="B7031" i="50"/>
  <c r="D7030" i="50"/>
  <c r="C7030" i="50"/>
  <c r="B7030" i="50"/>
  <c r="D7029" i="50"/>
  <c r="C7029" i="50"/>
  <c r="B7029" i="50"/>
  <c r="D7028" i="50"/>
  <c r="C7028" i="50"/>
  <c r="B7028" i="50"/>
  <c r="D7027" i="50"/>
  <c r="C7027" i="50"/>
  <c r="B7027" i="50"/>
  <c r="D7026" i="50"/>
  <c r="C7026" i="50"/>
  <c r="B7026" i="50"/>
  <c r="D7025" i="50"/>
  <c r="C7025" i="50"/>
  <c r="B7025" i="50"/>
  <c r="D7024" i="50"/>
  <c r="C7024" i="50"/>
  <c r="B7024" i="50"/>
  <c r="D7023" i="50"/>
  <c r="C7023" i="50"/>
  <c r="B7023" i="50"/>
  <c r="D7022" i="50"/>
  <c r="C7022" i="50"/>
  <c r="B7022" i="50"/>
  <c r="D7021" i="50"/>
  <c r="C7021" i="50"/>
  <c r="B7021" i="50"/>
  <c r="D7020" i="50"/>
  <c r="C7020" i="50"/>
  <c r="B7020" i="50"/>
  <c r="D7019" i="50"/>
  <c r="C7019" i="50"/>
  <c r="B7019" i="50"/>
  <c r="D7018" i="50"/>
  <c r="C7018" i="50"/>
  <c r="B7018" i="50"/>
  <c r="D7017" i="50"/>
  <c r="C7017" i="50"/>
  <c r="B7017" i="50"/>
  <c r="D7016" i="50"/>
  <c r="C7016" i="50"/>
  <c r="B7016" i="50"/>
  <c r="D7015" i="50"/>
  <c r="C7015" i="50"/>
  <c r="B7015" i="50"/>
  <c r="D7014" i="50"/>
  <c r="C7014" i="50"/>
  <c r="B7014" i="50"/>
  <c r="D7013" i="50"/>
  <c r="C7013" i="50"/>
  <c r="B7013" i="50"/>
  <c r="D7012" i="50"/>
  <c r="C7012" i="50"/>
  <c r="B7012" i="50"/>
  <c r="D7011" i="50"/>
  <c r="C7011" i="50"/>
  <c r="B7011" i="50"/>
  <c r="D7010" i="50"/>
  <c r="C7010" i="50"/>
  <c r="B7010" i="50"/>
  <c r="D7009" i="50"/>
  <c r="C7009" i="50"/>
  <c r="B7009" i="50"/>
  <c r="D7008" i="50"/>
  <c r="C7008" i="50"/>
  <c r="B7008" i="50"/>
  <c r="D7007" i="50"/>
  <c r="C7007" i="50"/>
  <c r="B7007" i="50"/>
  <c r="D7006" i="50"/>
  <c r="C7006" i="50"/>
  <c r="B7006" i="50"/>
  <c r="D7005" i="50"/>
  <c r="C7005" i="50"/>
  <c r="B7005" i="50"/>
  <c r="D7004" i="50"/>
  <c r="C7004" i="50"/>
  <c r="B7004" i="50"/>
  <c r="D7003" i="50"/>
  <c r="C7003" i="50"/>
  <c r="B7003" i="50"/>
  <c r="D7002" i="50"/>
  <c r="C7002" i="50"/>
  <c r="B7002" i="50"/>
  <c r="D7001" i="50"/>
  <c r="C7001" i="50"/>
  <c r="B7001" i="50"/>
  <c r="D7000" i="50"/>
  <c r="C7000" i="50"/>
  <c r="B7000" i="50"/>
  <c r="D6999" i="50"/>
  <c r="C6999" i="50"/>
  <c r="B6999" i="50"/>
  <c r="D6998" i="50"/>
  <c r="C6998" i="50"/>
  <c r="B6998" i="50"/>
  <c r="D6997" i="50"/>
  <c r="C6997" i="50"/>
  <c r="B6997" i="50"/>
  <c r="D6996" i="50"/>
  <c r="C6996" i="50"/>
  <c r="B6996" i="50"/>
  <c r="D6995" i="50"/>
  <c r="C6995" i="50"/>
  <c r="B6995" i="50"/>
  <c r="D6994" i="50"/>
  <c r="C6994" i="50"/>
  <c r="B6994" i="50"/>
  <c r="D6993" i="50"/>
  <c r="C6993" i="50"/>
  <c r="B6993" i="50"/>
  <c r="D6992" i="50"/>
  <c r="C6992" i="50"/>
  <c r="B6992" i="50"/>
  <c r="D6991" i="50"/>
  <c r="C6991" i="50"/>
  <c r="B6991" i="50"/>
  <c r="D6990" i="50"/>
  <c r="C6990" i="50"/>
  <c r="B6990" i="50"/>
  <c r="D6989" i="50"/>
  <c r="C6989" i="50"/>
  <c r="B6989" i="50"/>
  <c r="D6988" i="50"/>
  <c r="C6988" i="50"/>
  <c r="B6988" i="50"/>
  <c r="D6987" i="50"/>
  <c r="C6987" i="50"/>
  <c r="B6987" i="50"/>
  <c r="D6986" i="50"/>
  <c r="C6986" i="50"/>
  <c r="B6986" i="50"/>
  <c r="D6985" i="50"/>
  <c r="C6985" i="50"/>
  <c r="B6985" i="50"/>
  <c r="D6984" i="50"/>
  <c r="C6984" i="50"/>
  <c r="B6984" i="50"/>
  <c r="D6983" i="50"/>
  <c r="C6983" i="50"/>
  <c r="B6983" i="50"/>
  <c r="D6982" i="50"/>
  <c r="C6982" i="50"/>
  <c r="B6982" i="50"/>
  <c r="D6981" i="50"/>
  <c r="C6981" i="50"/>
  <c r="B6981" i="50"/>
  <c r="D6980" i="50"/>
  <c r="C6980" i="50"/>
  <c r="B6980" i="50"/>
  <c r="D6979" i="50"/>
  <c r="C6979" i="50"/>
  <c r="B6979" i="50"/>
  <c r="D6978" i="50"/>
  <c r="C6978" i="50"/>
  <c r="B6978" i="50"/>
  <c r="D6977" i="50"/>
  <c r="C6977" i="50"/>
  <c r="B6977" i="50"/>
  <c r="D6976" i="50"/>
  <c r="C6976" i="50"/>
  <c r="B6976" i="50"/>
  <c r="D6975" i="50"/>
  <c r="C6975" i="50"/>
  <c r="B6975" i="50"/>
  <c r="D6974" i="50"/>
  <c r="C6974" i="50"/>
  <c r="B6974" i="50"/>
  <c r="D6973" i="50"/>
  <c r="C6973" i="50"/>
  <c r="B6973" i="50"/>
  <c r="D6972" i="50"/>
  <c r="C6972" i="50"/>
  <c r="B6972" i="50"/>
  <c r="D6971" i="50"/>
  <c r="C6971" i="50"/>
  <c r="B6971" i="50"/>
  <c r="D6970" i="50"/>
  <c r="C6970" i="50"/>
  <c r="B6970" i="50"/>
  <c r="D6969" i="50"/>
  <c r="C6969" i="50"/>
  <c r="B6969" i="50"/>
  <c r="D6968" i="50"/>
  <c r="C6968" i="50"/>
  <c r="B6968" i="50"/>
  <c r="D6967" i="50"/>
  <c r="C6967" i="50"/>
  <c r="B6967" i="50"/>
  <c r="D6966" i="50"/>
  <c r="C6966" i="50"/>
  <c r="B6966" i="50"/>
  <c r="D6965" i="50"/>
  <c r="C6965" i="50"/>
  <c r="B6965" i="50"/>
  <c r="D6964" i="50"/>
  <c r="C6964" i="50"/>
  <c r="B6964" i="50"/>
  <c r="D6963" i="50"/>
  <c r="C6963" i="50"/>
  <c r="B6963" i="50"/>
  <c r="D6962" i="50"/>
  <c r="C6962" i="50"/>
  <c r="B6962" i="50"/>
  <c r="D6961" i="50"/>
  <c r="C6961" i="50"/>
  <c r="B6961" i="50"/>
  <c r="D6960" i="50"/>
  <c r="C6960" i="50"/>
  <c r="B6960" i="50"/>
  <c r="D6959" i="50"/>
  <c r="C6959" i="50"/>
  <c r="B6959" i="50"/>
  <c r="D6958" i="50"/>
  <c r="C6958" i="50"/>
  <c r="B6958" i="50"/>
  <c r="D6957" i="50"/>
  <c r="C6957" i="50"/>
  <c r="B6957" i="50"/>
  <c r="D6956" i="50"/>
  <c r="C6956" i="50"/>
  <c r="B6956" i="50"/>
  <c r="D6955" i="50"/>
  <c r="C6955" i="50"/>
  <c r="B6955" i="50"/>
  <c r="D6954" i="50"/>
  <c r="C6954" i="50"/>
  <c r="B6954" i="50"/>
  <c r="D6953" i="50"/>
  <c r="C6953" i="50"/>
  <c r="B6953" i="50"/>
  <c r="D6952" i="50"/>
  <c r="C6952" i="50"/>
  <c r="B6952" i="50"/>
  <c r="D6951" i="50"/>
  <c r="C6951" i="50"/>
  <c r="B6951" i="50"/>
  <c r="D6950" i="50"/>
  <c r="C6950" i="50"/>
  <c r="B6950" i="50"/>
  <c r="D6949" i="50"/>
  <c r="C6949" i="50"/>
  <c r="B6949" i="50"/>
  <c r="D6948" i="50"/>
  <c r="C6948" i="50"/>
  <c r="B6948" i="50"/>
  <c r="D6947" i="50"/>
  <c r="C6947" i="50"/>
  <c r="B6947" i="50"/>
  <c r="D6946" i="50"/>
  <c r="C6946" i="50"/>
  <c r="B6946" i="50"/>
  <c r="D6945" i="50"/>
  <c r="C6945" i="50"/>
  <c r="B6945" i="50"/>
  <c r="D6944" i="50"/>
  <c r="C6944" i="50"/>
  <c r="B6944" i="50"/>
  <c r="D6943" i="50"/>
  <c r="C6943" i="50"/>
  <c r="B6943" i="50"/>
  <c r="D6942" i="50"/>
  <c r="C6942" i="50"/>
  <c r="B6942" i="50"/>
  <c r="D6941" i="50"/>
  <c r="C6941" i="50"/>
  <c r="B6941" i="50"/>
  <c r="D6940" i="50"/>
  <c r="C6940" i="50"/>
  <c r="B6940" i="50"/>
  <c r="D6939" i="50"/>
  <c r="C6939" i="50"/>
  <c r="B6939" i="50"/>
  <c r="D6938" i="50"/>
  <c r="C6938" i="50"/>
  <c r="B6938" i="50"/>
  <c r="D6937" i="50"/>
  <c r="C6937" i="50"/>
  <c r="B6937" i="50"/>
  <c r="D6936" i="50"/>
  <c r="C6936" i="50"/>
  <c r="B6936" i="50"/>
  <c r="D6935" i="50"/>
  <c r="C6935" i="50"/>
  <c r="B6935" i="50"/>
  <c r="D6934" i="50"/>
  <c r="C6934" i="50"/>
  <c r="B6934" i="50"/>
  <c r="D6933" i="50"/>
  <c r="C6933" i="50"/>
  <c r="B6933" i="50"/>
  <c r="D6932" i="50"/>
  <c r="C6932" i="50"/>
  <c r="B6932" i="50"/>
  <c r="D6931" i="50"/>
  <c r="C6931" i="50"/>
  <c r="B6931" i="50"/>
  <c r="D6930" i="50"/>
  <c r="C6930" i="50"/>
  <c r="B6930" i="50"/>
  <c r="D6929" i="50"/>
  <c r="C6929" i="50"/>
  <c r="B6929" i="50"/>
  <c r="D6928" i="50"/>
  <c r="C6928" i="50"/>
  <c r="B6928" i="50"/>
  <c r="D6927" i="50"/>
  <c r="C6927" i="50"/>
  <c r="B6927" i="50"/>
  <c r="D6926" i="50"/>
  <c r="C6926" i="50"/>
  <c r="B6926" i="50"/>
  <c r="D6925" i="50"/>
  <c r="C6925" i="50"/>
  <c r="B6925" i="50"/>
  <c r="D6924" i="50"/>
  <c r="C6924" i="50"/>
  <c r="B6924" i="50"/>
  <c r="D6923" i="50"/>
  <c r="C6923" i="50"/>
  <c r="B6923" i="50"/>
  <c r="D6922" i="50"/>
  <c r="C6922" i="50"/>
  <c r="B6922" i="50"/>
  <c r="D6921" i="50"/>
  <c r="C6921" i="50"/>
  <c r="B6921" i="50"/>
  <c r="D6920" i="50"/>
  <c r="C6920" i="50"/>
  <c r="B6920" i="50"/>
  <c r="D6919" i="50"/>
  <c r="C6919" i="50"/>
  <c r="B6919" i="50"/>
  <c r="D6918" i="50"/>
  <c r="C6918" i="50"/>
  <c r="B6918" i="50"/>
  <c r="D6917" i="50"/>
  <c r="C6917" i="50"/>
  <c r="B6917" i="50"/>
  <c r="D6916" i="50"/>
  <c r="C6916" i="50"/>
  <c r="B6916" i="50"/>
  <c r="D6915" i="50"/>
  <c r="C6915" i="50"/>
  <c r="B6915" i="50"/>
  <c r="D6914" i="50"/>
  <c r="C6914" i="50"/>
  <c r="B6914" i="50"/>
  <c r="D6913" i="50"/>
  <c r="C6913" i="50"/>
  <c r="B6913" i="50"/>
  <c r="D6912" i="50"/>
  <c r="C6912" i="50"/>
  <c r="B6912" i="50"/>
  <c r="D6911" i="50"/>
  <c r="C6911" i="50"/>
  <c r="B6911" i="50"/>
  <c r="D6910" i="50"/>
  <c r="C6910" i="50"/>
  <c r="B6910" i="50"/>
  <c r="D6909" i="50"/>
  <c r="C6909" i="50"/>
  <c r="B6909" i="50"/>
  <c r="D6908" i="50"/>
  <c r="C6908" i="50"/>
  <c r="B6908" i="50"/>
  <c r="D6907" i="50"/>
  <c r="C6907" i="50"/>
  <c r="B6907" i="50"/>
  <c r="D6906" i="50"/>
  <c r="C6906" i="50"/>
  <c r="B6906" i="50"/>
  <c r="D6905" i="50"/>
  <c r="C6905" i="50"/>
  <c r="B6905" i="50"/>
  <c r="D6904" i="50"/>
  <c r="C6904" i="50"/>
  <c r="B6904" i="50"/>
  <c r="D6903" i="50"/>
  <c r="C6903" i="50"/>
  <c r="B6903" i="50"/>
  <c r="D6902" i="50"/>
  <c r="C6902" i="50"/>
  <c r="B6902" i="50"/>
  <c r="D6901" i="50"/>
  <c r="C6901" i="50"/>
  <c r="B6901" i="50"/>
  <c r="D6900" i="50"/>
  <c r="C6900" i="50"/>
  <c r="B6900" i="50"/>
  <c r="D6899" i="50"/>
  <c r="C6899" i="50"/>
  <c r="B6899" i="50"/>
  <c r="D6898" i="50"/>
  <c r="C6898" i="50"/>
  <c r="B6898" i="50"/>
  <c r="D6897" i="50"/>
  <c r="C6897" i="50"/>
  <c r="B6897" i="50"/>
  <c r="D6896" i="50"/>
  <c r="C6896" i="50"/>
  <c r="B6896" i="50"/>
  <c r="D6895" i="50"/>
  <c r="C6895" i="50"/>
  <c r="B6895" i="50"/>
  <c r="D6894" i="50"/>
  <c r="C6894" i="50"/>
  <c r="B6894" i="50"/>
  <c r="D6893" i="50"/>
  <c r="C6893" i="50"/>
  <c r="B6893" i="50"/>
  <c r="D6892" i="50"/>
  <c r="C6892" i="50"/>
  <c r="B6892" i="50"/>
  <c r="D6891" i="50"/>
  <c r="C6891" i="50"/>
  <c r="B6891" i="50"/>
  <c r="D6890" i="50"/>
  <c r="C6890" i="50"/>
  <c r="B6890" i="50"/>
  <c r="D6889" i="50"/>
  <c r="C6889" i="50"/>
  <c r="B6889" i="50"/>
  <c r="D6888" i="50"/>
  <c r="C6888" i="50"/>
  <c r="B6888" i="50"/>
  <c r="D6887" i="50"/>
  <c r="C6887" i="50"/>
  <c r="B6887" i="50"/>
  <c r="D6886" i="50"/>
  <c r="C6886" i="50"/>
  <c r="B6886" i="50"/>
  <c r="D6885" i="50"/>
  <c r="C6885" i="50"/>
  <c r="B6885" i="50"/>
  <c r="D6884" i="50"/>
  <c r="C6884" i="50"/>
  <c r="B6884" i="50"/>
  <c r="D6883" i="50"/>
  <c r="C6883" i="50"/>
  <c r="B6883" i="50"/>
  <c r="D6882" i="50"/>
  <c r="C6882" i="50"/>
  <c r="B6882" i="50"/>
  <c r="D6881" i="50"/>
  <c r="C6881" i="50"/>
  <c r="B6881" i="50"/>
  <c r="D6880" i="50"/>
  <c r="C6880" i="50"/>
  <c r="B6880" i="50"/>
  <c r="D6879" i="50"/>
  <c r="C6879" i="50"/>
  <c r="B6879" i="50"/>
  <c r="D6878" i="50"/>
  <c r="C6878" i="50"/>
  <c r="B6878" i="50"/>
  <c r="D6877" i="50"/>
  <c r="C6877" i="50"/>
  <c r="B6877" i="50"/>
  <c r="D6876" i="50"/>
  <c r="C6876" i="50"/>
  <c r="B6876" i="50"/>
  <c r="D6875" i="50"/>
  <c r="C6875" i="50"/>
  <c r="B6875" i="50"/>
  <c r="D6874" i="50"/>
  <c r="C6874" i="50"/>
  <c r="B6874" i="50"/>
  <c r="D6873" i="50"/>
  <c r="C6873" i="50"/>
  <c r="B6873" i="50"/>
  <c r="D6872" i="50"/>
  <c r="C6872" i="50"/>
  <c r="B6872" i="50"/>
  <c r="D6871" i="50"/>
  <c r="C6871" i="50"/>
  <c r="B6871" i="50"/>
  <c r="D6870" i="50"/>
  <c r="C6870" i="50"/>
  <c r="B6870" i="50"/>
  <c r="D6869" i="50"/>
  <c r="C6869" i="50"/>
  <c r="B6869" i="50"/>
  <c r="D6868" i="50"/>
  <c r="C6868" i="50"/>
  <c r="B6868" i="50"/>
  <c r="D6867" i="50"/>
  <c r="C6867" i="50"/>
  <c r="B6867" i="50"/>
  <c r="D6866" i="50"/>
  <c r="C6866" i="50"/>
  <c r="B6866" i="50"/>
  <c r="D6865" i="50"/>
  <c r="C6865" i="50"/>
  <c r="B6865" i="50"/>
  <c r="D6864" i="50"/>
  <c r="C6864" i="50"/>
  <c r="B6864" i="50"/>
  <c r="D6863" i="50"/>
  <c r="C6863" i="50"/>
  <c r="B6863" i="50"/>
  <c r="D6862" i="50"/>
  <c r="C6862" i="50"/>
  <c r="B6862" i="50"/>
  <c r="D6861" i="50"/>
  <c r="C6861" i="50"/>
  <c r="B6861" i="50"/>
  <c r="D6860" i="50"/>
  <c r="C6860" i="50"/>
  <c r="B6860" i="50"/>
  <c r="D6859" i="50"/>
  <c r="C6859" i="50"/>
  <c r="B6859" i="50"/>
  <c r="D6858" i="50"/>
  <c r="C6858" i="50"/>
  <c r="B6858" i="50"/>
  <c r="D6857" i="50"/>
  <c r="C6857" i="50"/>
  <c r="B6857" i="50"/>
  <c r="D6856" i="50"/>
  <c r="C6856" i="50"/>
  <c r="B6856" i="50"/>
  <c r="D6855" i="50"/>
  <c r="C6855" i="50"/>
  <c r="B6855" i="50"/>
  <c r="D6854" i="50"/>
  <c r="C6854" i="50"/>
  <c r="B6854" i="50"/>
  <c r="D6853" i="50"/>
  <c r="C6853" i="50"/>
  <c r="B6853" i="50"/>
  <c r="D6852" i="50"/>
  <c r="C6852" i="50"/>
  <c r="B6852" i="50"/>
  <c r="D6851" i="50"/>
  <c r="C6851" i="50"/>
  <c r="B6851" i="50"/>
  <c r="D6850" i="50"/>
  <c r="C6850" i="50"/>
  <c r="B6850" i="50"/>
  <c r="D6849" i="50"/>
  <c r="C6849" i="50"/>
  <c r="B6849" i="50"/>
  <c r="D6848" i="50"/>
  <c r="C6848" i="50"/>
  <c r="B6848" i="50"/>
  <c r="D6847" i="50"/>
  <c r="C6847" i="50"/>
  <c r="B6847" i="50"/>
  <c r="D6846" i="50"/>
  <c r="C6846" i="50"/>
  <c r="B6846" i="50"/>
  <c r="D6845" i="50"/>
  <c r="C6845" i="50"/>
  <c r="B6845" i="50"/>
  <c r="D6844" i="50"/>
  <c r="C6844" i="50"/>
  <c r="B6844" i="50"/>
  <c r="D6843" i="50"/>
  <c r="C6843" i="50"/>
  <c r="B6843" i="50"/>
  <c r="D6842" i="50"/>
  <c r="C6842" i="50"/>
  <c r="B6842" i="50"/>
  <c r="D6841" i="50"/>
  <c r="C6841" i="50"/>
  <c r="B6841" i="50"/>
  <c r="D6840" i="50"/>
  <c r="C6840" i="50"/>
  <c r="B6840" i="50"/>
  <c r="D6839" i="50"/>
  <c r="C6839" i="50"/>
  <c r="B6839" i="50"/>
  <c r="D6838" i="50"/>
  <c r="C6838" i="50"/>
  <c r="B6838" i="50"/>
  <c r="D6837" i="50"/>
  <c r="C6837" i="50"/>
  <c r="B6837" i="50"/>
  <c r="D6836" i="50"/>
  <c r="C6836" i="50"/>
  <c r="B6836" i="50"/>
  <c r="D6835" i="50"/>
  <c r="C6835" i="50"/>
  <c r="B6835" i="50"/>
  <c r="D6834" i="50"/>
  <c r="C6834" i="50"/>
  <c r="B6834" i="50"/>
  <c r="D6833" i="50"/>
  <c r="C6833" i="50"/>
  <c r="B6833" i="50"/>
  <c r="D6832" i="50"/>
  <c r="C6832" i="50"/>
  <c r="B6832" i="50"/>
  <c r="D6831" i="50"/>
  <c r="C6831" i="50"/>
  <c r="B6831" i="50"/>
  <c r="D6830" i="50"/>
  <c r="C6830" i="50"/>
  <c r="B6830" i="50"/>
  <c r="D6829" i="50"/>
  <c r="C6829" i="50"/>
  <c r="B6829" i="50"/>
  <c r="D6828" i="50"/>
  <c r="C6828" i="50"/>
  <c r="B6828" i="50"/>
  <c r="D6827" i="50"/>
  <c r="C6827" i="50"/>
  <c r="B6827" i="50"/>
  <c r="D6826" i="50"/>
  <c r="C6826" i="50"/>
  <c r="B6826" i="50"/>
  <c r="D6825" i="50"/>
  <c r="C6825" i="50"/>
  <c r="B6825" i="50"/>
  <c r="D6824" i="50"/>
  <c r="C6824" i="50"/>
  <c r="B6824" i="50"/>
  <c r="D6823" i="50"/>
  <c r="C6823" i="50"/>
  <c r="B6823" i="50"/>
  <c r="D6822" i="50"/>
  <c r="C6822" i="50"/>
  <c r="B6822" i="50"/>
  <c r="D6821" i="50"/>
  <c r="C6821" i="50"/>
  <c r="B6821" i="50"/>
  <c r="D6820" i="50"/>
  <c r="C6820" i="50"/>
  <c r="B6820" i="50"/>
  <c r="D6819" i="50"/>
  <c r="C6819" i="50"/>
  <c r="B6819" i="50"/>
  <c r="D6818" i="50"/>
  <c r="C6818" i="50"/>
  <c r="B6818" i="50"/>
  <c r="D6817" i="50"/>
  <c r="C6817" i="50"/>
  <c r="B6817" i="50"/>
  <c r="D6816" i="50"/>
  <c r="C6816" i="50"/>
  <c r="B6816" i="50"/>
  <c r="D6815" i="50"/>
  <c r="C6815" i="50"/>
  <c r="B6815" i="50"/>
  <c r="D6814" i="50"/>
  <c r="C6814" i="50"/>
  <c r="B6814" i="50"/>
  <c r="D6813" i="50"/>
  <c r="C6813" i="50"/>
  <c r="B6813" i="50"/>
  <c r="D6812" i="50"/>
  <c r="C6812" i="50"/>
  <c r="B6812" i="50"/>
  <c r="D6811" i="50"/>
  <c r="C6811" i="50"/>
  <c r="B6811" i="50"/>
  <c r="D6810" i="50"/>
  <c r="C6810" i="50"/>
  <c r="B6810" i="50"/>
  <c r="D6809" i="50"/>
  <c r="C6809" i="50"/>
  <c r="B6809" i="50"/>
  <c r="D6808" i="50"/>
  <c r="C6808" i="50"/>
  <c r="B6808" i="50"/>
  <c r="D6807" i="50"/>
  <c r="C6807" i="50"/>
  <c r="B6807" i="50"/>
  <c r="D6806" i="50"/>
  <c r="C6806" i="50"/>
  <c r="B6806" i="50"/>
  <c r="D6805" i="50"/>
  <c r="C6805" i="50"/>
  <c r="B6805" i="50"/>
  <c r="D6804" i="50"/>
  <c r="C6804" i="50"/>
  <c r="B6804" i="50"/>
  <c r="D6803" i="50"/>
  <c r="C6803" i="50"/>
  <c r="B6803" i="50"/>
  <c r="D6802" i="50"/>
  <c r="C6802" i="50"/>
  <c r="B6802" i="50"/>
  <c r="D6801" i="50"/>
  <c r="C6801" i="50"/>
  <c r="B6801" i="50"/>
  <c r="D6800" i="50"/>
  <c r="C6800" i="50"/>
  <c r="B6800" i="50"/>
  <c r="D6799" i="50"/>
  <c r="C6799" i="50"/>
  <c r="B6799" i="50"/>
  <c r="D6798" i="50"/>
  <c r="C6798" i="50"/>
  <c r="B6798" i="50"/>
  <c r="D6797" i="50"/>
  <c r="C6797" i="50"/>
  <c r="B6797" i="50"/>
  <c r="D6796" i="50"/>
  <c r="C6796" i="50"/>
  <c r="B6796" i="50"/>
  <c r="D6795" i="50"/>
  <c r="C6795" i="50"/>
  <c r="B6795" i="50"/>
  <c r="D6794" i="50"/>
  <c r="C6794" i="50"/>
  <c r="B6794" i="50"/>
  <c r="D6793" i="50"/>
  <c r="C6793" i="50"/>
  <c r="B6793" i="50"/>
  <c r="D6792" i="50"/>
  <c r="C6792" i="50"/>
  <c r="B6792" i="50"/>
  <c r="D6791" i="50"/>
  <c r="C6791" i="50"/>
  <c r="B6791" i="50"/>
  <c r="D6790" i="50"/>
  <c r="C6790" i="50"/>
  <c r="B6790" i="50"/>
  <c r="D6789" i="50"/>
  <c r="C6789" i="50"/>
  <c r="B6789" i="50"/>
  <c r="D6788" i="50"/>
  <c r="C6788" i="50"/>
  <c r="B6788" i="50"/>
  <c r="D6787" i="50"/>
  <c r="C6787" i="50"/>
  <c r="B6787" i="50"/>
  <c r="D6786" i="50"/>
  <c r="C6786" i="50"/>
  <c r="B6786" i="50"/>
  <c r="D6785" i="50"/>
  <c r="C6785" i="50"/>
  <c r="B6785" i="50"/>
  <c r="D6784" i="50"/>
  <c r="C6784" i="50"/>
  <c r="B6784" i="50"/>
  <c r="D6783" i="50"/>
  <c r="C6783" i="50"/>
  <c r="B6783" i="50"/>
  <c r="D6782" i="50"/>
  <c r="C6782" i="50"/>
  <c r="B6782" i="50"/>
  <c r="D6781" i="50"/>
  <c r="C6781" i="50"/>
  <c r="B6781" i="50"/>
  <c r="D6780" i="50"/>
  <c r="C6780" i="50"/>
  <c r="B6780" i="50"/>
  <c r="D6779" i="50"/>
  <c r="C6779" i="50"/>
  <c r="B6779" i="50"/>
  <c r="D6778" i="50"/>
  <c r="C6778" i="50"/>
  <c r="B6778" i="50"/>
  <c r="D6777" i="50"/>
  <c r="C6777" i="50"/>
  <c r="B6777" i="50"/>
  <c r="D6776" i="50"/>
  <c r="C6776" i="50"/>
  <c r="B6776" i="50"/>
  <c r="D6775" i="50"/>
  <c r="C6775" i="50"/>
  <c r="B6775" i="50"/>
  <c r="D6774" i="50"/>
  <c r="C6774" i="50"/>
  <c r="B6774" i="50"/>
  <c r="D6773" i="50"/>
  <c r="C6773" i="50"/>
  <c r="B6773" i="50"/>
  <c r="D6772" i="50"/>
  <c r="C6772" i="50"/>
  <c r="B6772" i="50"/>
  <c r="D6771" i="50"/>
  <c r="C6771" i="50"/>
  <c r="B6771" i="50"/>
  <c r="D6770" i="50"/>
  <c r="C6770" i="50"/>
  <c r="B6770" i="50"/>
  <c r="D6769" i="50"/>
  <c r="C6769" i="50"/>
  <c r="B6769" i="50"/>
  <c r="D6768" i="50"/>
  <c r="C6768" i="50"/>
  <c r="B6768" i="50"/>
  <c r="D6767" i="50"/>
  <c r="C6767" i="50"/>
  <c r="B6767" i="50"/>
  <c r="D6766" i="50"/>
  <c r="C6766" i="50"/>
  <c r="B6766" i="50"/>
  <c r="D6765" i="50"/>
  <c r="C6765" i="50"/>
  <c r="B6765" i="50"/>
  <c r="D6764" i="50"/>
  <c r="C6764" i="50"/>
  <c r="B6764" i="50"/>
  <c r="D6763" i="50"/>
  <c r="C6763" i="50"/>
  <c r="B6763" i="50"/>
  <c r="D6762" i="50"/>
  <c r="C6762" i="50"/>
  <c r="B6762" i="50"/>
  <c r="D6761" i="50"/>
  <c r="C6761" i="50"/>
  <c r="B6761" i="50"/>
  <c r="D6760" i="50"/>
  <c r="C6760" i="50"/>
  <c r="B6760" i="50"/>
  <c r="D6759" i="50"/>
  <c r="C6759" i="50"/>
  <c r="B6759" i="50"/>
  <c r="D6758" i="50"/>
  <c r="C6758" i="50"/>
  <c r="B6758" i="50"/>
  <c r="D6757" i="50"/>
  <c r="C6757" i="50"/>
  <c r="B6757" i="50"/>
  <c r="D6756" i="50"/>
  <c r="C6756" i="50"/>
  <c r="B6756" i="50"/>
  <c r="D6755" i="50"/>
  <c r="C6755" i="50"/>
  <c r="B6755" i="50"/>
  <c r="D6754" i="50"/>
  <c r="C6754" i="50"/>
  <c r="B6754" i="50"/>
  <c r="D6753" i="50"/>
  <c r="C6753" i="50"/>
  <c r="B6753" i="50"/>
  <c r="D6752" i="50"/>
  <c r="C6752" i="50"/>
  <c r="B6752" i="50"/>
  <c r="D6751" i="50"/>
  <c r="C6751" i="50"/>
  <c r="B6751" i="50"/>
  <c r="D6750" i="50"/>
  <c r="C6750" i="50"/>
  <c r="B6750" i="50"/>
  <c r="D6749" i="50"/>
  <c r="C6749" i="50"/>
  <c r="B6749" i="50"/>
  <c r="D6748" i="50"/>
  <c r="C6748" i="50"/>
  <c r="B6748" i="50"/>
  <c r="D6747" i="50"/>
  <c r="C6747" i="50"/>
  <c r="B6747" i="50"/>
  <c r="D6746" i="50"/>
  <c r="C6746" i="50"/>
  <c r="B6746" i="50"/>
  <c r="D6745" i="50"/>
  <c r="C6745" i="50"/>
  <c r="B6745" i="50"/>
  <c r="D6744" i="50"/>
  <c r="C6744" i="50"/>
  <c r="B6744" i="50"/>
  <c r="D6743" i="50"/>
  <c r="C6743" i="50"/>
  <c r="B6743" i="50"/>
  <c r="D6742" i="50"/>
  <c r="C6742" i="50"/>
  <c r="B6742" i="50"/>
  <c r="D6741" i="50"/>
  <c r="C6741" i="50"/>
  <c r="B6741" i="50"/>
  <c r="D6740" i="50"/>
  <c r="C6740" i="50"/>
  <c r="B6740" i="50"/>
  <c r="D6739" i="50"/>
  <c r="C6739" i="50"/>
  <c r="B6739" i="50"/>
  <c r="D6738" i="50"/>
  <c r="C6738" i="50"/>
  <c r="B6738" i="50"/>
  <c r="D6737" i="50"/>
  <c r="C6737" i="50"/>
  <c r="B6737" i="50"/>
  <c r="D6736" i="50"/>
  <c r="C6736" i="50"/>
  <c r="B6736" i="50"/>
  <c r="D6735" i="50"/>
  <c r="C6735" i="50"/>
  <c r="B6735" i="50"/>
  <c r="D6734" i="50"/>
  <c r="C6734" i="50"/>
  <c r="B6734" i="50"/>
  <c r="D6733" i="50"/>
  <c r="C6733" i="50"/>
  <c r="B6733" i="50"/>
  <c r="D6732" i="50"/>
  <c r="C6732" i="50"/>
  <c r="B6732" i="50"/>
  <c r="D6731" i="50"/>
  <c r="C6731" i="50"/>
  <c r="B6731" i="50"/>
  <c r="D6730" i="50"/>
  <c r="C6730" i="50"/>
  <c r="B6730" i="50"/>
  <c r="D6729" i="50"/>
  <c r="C6729" i="50"/>
  <c r="B6729" i="50"/>
  <c r="D6728" i="50"/>
  <c r="C6728" i="50"/>
  <c r="B6728" i="50"/>
  <c r="D6727" i="50"/>
  <c r="C6727" i="50"/>
  <c r="B6727" i="50"/>
  <c r="D6726" i="50"/>
  <c r="C6726" i="50"/>
  <c r="B6726" i="50"/>
  <c r="D6725" i="50"/>
  <c r="C6725" i="50"/>
  <c r="B6725" i="50"/>
  <c r="D6724" i="50"/>
  <c r="C6724" i="50"/>
  <c r="B6724" i="50"/>
  <c r="D6723" i="50"/>
  <c r="C6723" i="50"/>
  <c r="B6723" i="50"/>
  <c r="D6722" i="50"/>
  <c r="C6722" i="50"/>
  <c r="B6722" i="50"/>
  <c r="D6721" i="50"/>
  <c r="C6721" i="50"/>
  <c r="B6721" i="50"/>
  <c r="D6720" i="50"/>
  <c r="C6720" i="50"/>
  <c r="B6720" i="50"/>
  <c r="D6719" i="50"/>
  <c r="C6719" i="50"/>
  <c r="B6719" i="50"/>
  <c r="D6718" i="50"/>
  <c r="C6718" i="50"/>
  <c r="B6718" i="50"/>
  <c r="D6717" i="50"/>
  <c r="C6717" i="50"/>
  <c r="B6717" i="50"/>
  <c r="D6716" i="50"/>
  <c r="C6716" i="50"/>
  <c r="B6716" i="50"/>
  <c r="D6715" i="50"/>
  <c r="C6715" i="50"/>
  <c r="B6715" i="50"/>
  <c r="D6714" i="50"/>
  <c r="C6714" i="50"/>
  <c r="B6714" i="50"/>
  <c r="D6713" i="50"/>
  <c r="C6713" i="50"/>
  <c r="B6713" i="50"/>
  <c r="D6712" i="50"/>
  <c r="C6712" i="50"/>
  <c r="B6712" i="50"/>
  <c r="D6711" i="50"/>
  <c r="C6711" i="50"/>
  <c r="B6711" i="50"/>
  <c r="D6710" i="50"/>
  <c r="C6710" i="50"/>
  <c r="B6710" i="50"/>
  <c r="D6709" i="50"/>
  <c r="C6709" i="50"/>
  <c r="B6709" i="50"/>
  <c r="D6708" i="50"/>
  <c r="C6708" i="50"/>
  <c r="B6708" i="50"/>
  <c r="D6707" i="50"/>
  <c r="C6707" i="50"/>
  <c r="B6707" i="50"/>
  <c r="D6706" i="50"/>
  <c r="C6706" i="50"/>
  <c r="B6706" i="50"/>
  <c r="D6705" i="50"/>
  <c r="C6705" i="50"/>
  <c r="B6705" i="50"/>
  <c r="D6704" i="50"/>
  <c r="C6704" i="50"/>
  <c r="B6704" i="50"/>
  <c r="D6703" i="50"/>
  <c r="C6703" i="50"/>
  <c r="B6703" i="50"/>
  <c r="D6702" i="50"/>
  <c r="C6702" i="50"/>
  <c r="B6702" i="50"/>
  <c r="D6701" i="50"/>
  <c r="C6701" i="50"/>
  <c r="B6701" i="50"/>
  <c r="D6700" i="50"/>
  <c r="C6700" i="50"/>
  <c r="B6700" i="50"/>
  <c r="D6699" i="50"/>
  <c r="C6699" i="50"/>
  <c r="B6699" i="50"/>
  <c r="D6698" i="50"/>
  <c r="C6698" i="50"/>
  <c r="B6698" i="50"/>
  <c r="D6697" i="50"/>
  <c r="C6697" i="50"/>
  <c r="B6697" i="50"/>
  <c r="D6696" i="50"/>
  <c r="C6696" i="50"/>
  <c r="B6696" i="50"/>
  <c r="D6695" i="50"/>
  <c r="C6695" i="50"/>
  <c r="B6695" i="50"/>
  <c r="D6694" i="50"/>
  <c r="C6694" i="50"/>
  <c r="B6694" i="50"/>
  <c r="D6693" i="50"/>
  <c r="C6693" i="50"/>
  <c r="B6693" i="50"/>
  <c r="D6692" i="50"/>
  <c r="C6692" i="50"/>
  <c r="B6692" i="50"/>
  <c r="D6691" i="50"/>
  <c r="C6691" i="50"/>
  <c r="B6691" i="50"/>
  <c r="D6690" i="50"/>
  <c r="C6690" i="50"/>
  <c r="B6690" i="50"/>
  <c r="D6689" i="50"/>
  <c r="C6689" i="50"/>
  <c r="B6689" i="50"/>
  <c r="D6688" i="50"/>
  <c r="C6688" i="50"/>
  <c r="B6688" i="50"/>
  <c r="D6687" i="50"/>
  <c r="C6687" i="50"/>
  <c r="B6687" i="50"/>
  <c r="D6686" i="50"/>
  <c r="C6686" i="50"/>
  <c r="B6686" i="50"/>
  <c r="D6685" i="50"/>
  <c r="C6685" i="50"/>
  <c r="B6685" i="50"/>
  <c r="D6684" i="50"/>
  <c r="C6684" i="50"/>
  <c r="B6684" i="50"/>
  <c r="D6683" i="50"/>
  <c r="C6683" i="50"/>
  <c r="B6683" i="50"/>
  <c r="D6682" i="50"/>
  <c r="C6682" i="50"/>
  <c r="B6682" i="50"/>
  <c r="D6681" i="50"/>
  <c r="C6681" i="50"/>
  <c r="B6681" i="50"/>
  <c r="D6680" i="50"/>
  <c r="C6680" i="50"/>
  <c r="B6680" i="50"/>
  <c r="D6679" i="50"/>
  <c r="C6679" i="50"/>
  <c r="B6679" i="50"/>
  <c r="D6678" i="50"/>
  <c r="C6678" i="50"/>
  <c r="B6678" i="50"/>
  <c r="D6677" i="50"/>
  <c r="C6677" i="50"/>
  <c r="B6677" i="50"/>
  <c r="D6676" i="50"/>
  <c r="C6676" i="50"/>
  <c r="B6676" i="50"/>
  <c r="D6675" i="50"/>
  <c r="C6675" i="50"/>
  <c r="B6675" i="50"/>
  <c r="D6674" i="50"/>
  <c r="C6674" i="50"/>
  <c r="B6674" i="50"/>
  <c r="D6673" i="50"/>
  <c r="C6673" i="50"/>
  <c r="B6673" i="50"/>
  <c r="D6672" i="50"/>
  <c r="C6672" i="50"/>
  <c r="B6672" i="50"/>
  <c r="D6671" i="50"/>
  <c r="C6671" i="50"/>
  <c r="B6671" i="50"/>
  <c r="D6670" i="50"/>
  <c r="C6670" i="50"/>
  <c r="B6670" i="50"/>
  <c r="D6669" i="50"/>
  <c r="C6669" i="50"/>
  <c r="B6669" i="50"/>
  <c r="D6668" i="50"/>
  <c r="C6668" i="50"/>
  <c r="B6668" i="50"/>
  <c r="D6667" i="50"/>
  <c r="C6667" i="50"/>
  <c r="B6667" i="50"/>
  <c r="D6666" i="50"/>
  <c r="C6666" i="50"/>
  <c r="B6666" i="50"/>
  <c r="D6665" i="50"/>
  <c r="C6665" i="50"/>
  <c r="B6665" i="50"/>
  <c r="D6664" i="50"/>
  <c r="C6664" i="50"/>
  <c r="B6664" i="50"/>
  <c r="D6663" i="50"/>
  <c r="C6663" i="50"/>
  <c r="B6663" i="50"/>
  <c r="D6662" i="50"/>
  <c r="C6662" i="50"/>
  <c r="B6662" i="50"/>
  <c r="D6661" i="50"/>
  <c r="C6661" i="50"/>
  <c r="B6661" i="50"/>
  <c r="D6660" i="50"/>
  <c r="C6660" i="50"/>
  <c r="B6660" i="50"/>
  <c r="D6659" i="50"/>
  <c r="C6659" i="50"/>
  <c r="B6659" i="50"/>
  <c r="D6658" i="50"/>
  <c r="C6658" i="50"/>
  <c r="B6658" i="50"/>
  <c r="D6657" i="50"/>
  <c r="C6657" i="50"/>
  <c r="B6657" i="50"/>
  <c r="D6656" i="50"/>
  <c r="C6656" i="50"/>
  <c r="B6656" i="50"/>
  <c r="D6655" i="50"/>
  <c r="C6655" i="50"/>
  <c r="B6655" i="50"/>
  <c r="D6654" i="50"/>
  <c r="C6654" i="50"/>
  <c r="B6654" i="50"/>
  <c r="D6653" i="50"/>
  <c r="C6653" i="50"/>
  <c r="B6653" i="50"/>
  <c r="D6652" i="50"/>
  <c r="C6652" i="50"/>
  <c r="B6652" i="50"/>
  <c r="D6651" i="50"/>
  <c r="C6651" i="50"/>
  <c r="B6651" i="50"/>
  <c r="D6650" i="50"/>
  <c r="C6650" i="50"/>
  <c r="B6650" i="50"/>
  <c r="D6649" i="50"/>
  <c r="C6649" i="50"/>
  <c r="B6649" i="50"/>
  <c r="D6648" i="50"/>
  <c r="C6648" i="50"/>
  <c r="B6648" i="50"/>
  <c r="D6647" i="50"/>
  <c r="C6647" i="50"/>
  <c r="B6647" i="50"/>
  <c r="D6646" i="50"/>
  <c r="C6646" i="50"/>
  <c r="B6646" i="50"/>
  <c r="D6645" i="50"/>
  <c r="C6645" i="50"/>
  <c r="B6645" i="50"/>
  <c r="D6644" i="50"/>
  <c r="C6644" i="50"/>
  <c r="B6644" i="50"/>
  <c r="D6643" i="50"/>
  <c r="C6643" i="50"/>
  <c r="B6643" i="50"/>
  <c r="D6642" i="50"/>
  <c r="C6642" i="50"/>
  <c r="B6642" i="50"/>
  <c r="D6641" i="50"/>
  <c r="C6641" i="50"/>
  <c r="B6641" i="50"/>
  <c r="D6640" i="50"/>
  <c r="C6640" i="50"/>
  <c r="B6640" i="50"/>
  <c r="D6639" i="50"/>
  <c r="C6639" i="50"/>
  <c r="B6639" i="50"/>
  <c r="D6638" i="50"/>
  <c r="C6638" i="50"/>
  <c r="B6638" i="50"/>
  <c r="D6637" i="50"/>
  <c r="C6637" i="50"/>
  <c r="B6637" i="50"/>
  <c r="D6636" i="50"/>
  <c r="C6636" i="50"/>
  <c r="B6636" i="50"/>
  <c r="D6635" i="50"/>
  <c r="C6635" i="50"/>
  <c r="B6635" i="50"/>
  <c r="D6634" i="50"/>
  <c r="C6634" i="50"/>
  <c r="B6634" i="50"/>
  <c r="D6633" i="50"/>
  <c r="C6633" i="50"/>
  <c r="B6633" i="50"/>
  <c r="D6632" i="50"/>
  <c r="C6632" i="50"/>
  <c r="B6632" i="50"/>
  <c r="D6631" i="50"/>
  <c r="C6631" i="50"/>
  <c r="B6631" i="50"/>
  <c r="D6630" i="50"/>
  <c r="C6630" i="50"/>
  <c r="B6630" i="50"/>
  <c r="D6629" i="50"/>
  <c r="C6629" i="50"/>
  <c r="B6629" i="50"/>
  <c r="D6628" i="50"/>
  <c r="C6628" i="50"/>
  <c r="B6628" i="50"/>
  <c r="D6627" i="50"/>
  <c r="C6627" i="50"/>
  <c r="B6627" i="50"/>
  <c r="D6626" i="50"/>
  <c r="C6626" i="50"/>
  <c r="B6626" i="50"/>
  <c r="D6625" i="50"/>
  <c r="C6625" i="50"/>
  <c r="B6625" i="50"/>
  <c r="D6624" i="50"/>
  <c r="C6624" i="50"/>
  <c r="B6624" i="50"/>
  <c r="D6623" i="50"/>
  <c r="C6623" i="50"/>
  <c r="B6623" i="50"/>
  <c r="D6622" i="50"/>
  <c r="C6622" i="50"/>
  <c r="B6622" i="50"/>
  <c r="D6621" i="50"/>
  <c r="C6621" i="50"/>
  <c r="B6621" i="50"/>
  <c r="D6620" i="50"/>
  <c r="C6620" i="50"/>
  <c r="B6620" i="50"/>
  <c r="D6619" i="50"/>
  <c r="C6619" i="50"/>
  <c r="B6619" i="50"/>
  <c r="D6618" i="50"/>
  <c r="C6618" i="50"/>
  <c r="B6618" i="50"/>
  <c r="D6617" i="50"/>
  <c r="C6617" i="50"/>
  <c r="B6617" i="50"/>
  <c r="D6616" i="50"/>
  <c r="C6616" i="50"/>
  <c r="B6616" i="50"/>
  <c r="D6615" i="50"/>
  <c r="C6615" i="50"/>
  <c r="B6615" i="50"/>
  <c r="D6614" i="50"/>
  <c r="C6614" i="50"/>
  <c r="B6614" i="50"/>
  <c r="D6613" i="50"/>
  <c r="C6613" i="50"/>
  <c r="B6613" i="50"/>
  <c r="D6612" i="50"/>
  <c r="C6612" i="50"/>
  <c r="B6612" i="50"/>
  <c r="D6611" i="50"/>
  <c r="C6611" i="50"/>
  <c r="B6611" i="50"/>
  <c r="D6610" i="50"/>
  <c r="C6610" i="50"/>
  <c r="B6610" i="50"/>
  <c r="D6609" i="50"/>
  <c r="C6609" i="50"/>
  <c r="B6609" i="50"/>
  <c r="D6608" i="50"/>
  <c r="C6608" i="50"/>
  <c r="B6608" i="50"/>
  <c r="D6607" i="50"/>
  <c r="C6607" i="50"/>
  <c r="B6607" i="50"/>
  <c r="D6606" i="50"/>
  <c r="C6606" i="50"/>
  <c r="B6606" i="50"/>
  <c r="D6605" i="50"/>
  <c r="C6605" i="50"/>
  <c r="B6605" i="50"/>
  <c r="D6604" i="50"/>
  <c r="C6604" i="50"/>
  <c r="B6604" i="50"/>
  <c r="D6603" i="50"/>
  <c r="C6603" i="50"/>
  <c r="B6603" i="50"/>
  <c r="D6602" i="50"/>
  <c r="C6602" i="50"/>
  <c r="B6602" i="50"/>
  <c r="D6601" i="50"/>
  <c r="C6601" i="50"/>
  <c r="B6601" i="50"/>
  <c r="D6600" i="50"/>
  <c r="C6600" i="50"/>
  <c r="B6600" i="50"/>
  <c r="D6599" i="50"/>
  <c r="C6599" i="50"/>
  <c r="B6599" i="50"/>
  <c r="D6598" i="50"/>
  <c r="C6598" i="50"/>
  <c r="B6598" i="50"/>
  <c r="D6597" i="50"/>
  <c r="C6597" i="50"/>
  <c r="B6597" i="50"/>
  <c r="D6596" i="50"/>
  <c r="C6596" i="50"/>
  <c r="B6596" i="50"/>
  <c r="D6595" i="50"/>
  <c r="C6595" i="50"/>
  <c r="B6595" i="50"/>
  <c r="D6594" i="50"/>
  <c r="C6594" i="50"/>
  <c r="B6594" i="50"/>
  <c r="D6593" i="50"/>
  <c r="C6593" i="50"/>
  <c r="B6593" i="50"/>
  <c r="D6592" i="50"/>
  <c r="C6592" i="50"/>
  <c r="B6592" i="50"/>
  <c r="D6591" i="50"/>
  <c r="C6591" i="50"/>
  <c r="B6591" i="50"/>
  <c r="D6590" i="50"/>
  <c r="C6590" i="50"/>
  <c r="B6590" i="50"/>
  <c r="D6589" i="50"/>
  <c r="C6589" i="50"/>
  <c r="B6589" i="50"/>
  <c r="D6588" i="50"/>
  <c r="C6588" i="50"/>
  <c r="B6588" i="50"/>
  <c r="D6587" i="50"/>
  <c r="C6587" i="50"/>
  <c r="B6587" i="50"/>
  <c r="D6586" i="50"/>
  <c r="C6586" i="50"/>
  <c r="B6586" i="50"/>
  <c r="D6585" i="50"/>
  <c r="C6585" i="50"/>
  <c r="B6585" i="50"/>
  <c r="D6584" i="50"/>
  <c r="C6584" i="50"/>
  <c r="B6584" i="50"/>
  <c r="D6583" i="50"/>
  <c r="C6583" i="50"/>
  <c r="B6583" i="50"/>
  <c r="D6582" i="50"/>
  <c r="C6582" i="50"/>
  <c r="B6582" i="50"/>
  <c r="D6581" i="50"/>
  <c r="C6581" i="50"/>
  <c r="B6581" i="50"/>
  <c r="D6580" i="50"/>
  <c r="C6580" i="50"/>
  <c r="B6580" i="50"/>
  <c r="D6579" i="50"/>
  <c r="C6579" i="50"/>
  <c r="B6579" i="50"/>
  <c r="D6578" i="50"/>
  <c r="C6578" i="50"/>
  <c r="B6578" i="50"/>
  <c r="D6577" i="50"/>
  <c r="C6577" i="50"/>
  <c r="B6577" i="50"/>
  <c r="D6576" i="50"/>
  <c r="C6576" i="50"/>
  <c r="B6576" i="50"/>
  <c r="D6575" i="50"/>
  <c r="C6575" i="50"/>
  <c r="B6575" i="50"/>
  <c r="D6574" i="50"/>
  <c r="C6574" i="50"/>
  <c r="B6574" i="50"/>
  <c r="D6573" i="50"/>
  <c r="C6573" i="50"/>
  <c r="B6573" i="50"/>
  <c r="D6572" i="50"/>
  <c r="C6572" i="50"/>
  <c r="B6572" i="50"/>
  <c r="D6571" i="50"/>
  <c r="C6571" i="50"/>
  <c r="B6571" i="50"/>
  <c r="D6570" i="50"/>
  <c r="C6570" i="50"/>
  <c r="B6570" i="50"/>
  <c r="D6569" i="50"/>
  <c r="C6569" i="50"/>
  <c r="B6569" i="50"/>
  <c r="D6568" i="50"/>
  <c r="C6568" i="50"/>
  <c r="B6568" i="50"/>
  <c r="D6567" i="50"/>
  <c r="C6567" i="50"/>
  <c r="B6567" i="50"/>
  <c r="D6566" i="50"/>
  <c r="C6566" i="50"/>
  <c r="B6566" i="50"/>
  <c r="D6565" i="50"/>
  <c r="C6565" i="50"/>
  <c r="B6565" i="50"/>
  <c r="D6564" i="50"/>
  <c r="C6564" i="50"/>
  <c r="B6564" i="50"/>
  <c r="D6563" i="50"/>
  <c r="C6563" i="50"/>
  <c r="B6563" i="50"/>
  <c r="D6562" i="50"/>
  <c r="C6562" i="50"/>
  <c r="B6562" i="50"/>
  <c r="D6561" i="50"/>
  <c r="C6561" i="50"/>
  <c r="B6561" i="50"/>
  <c r="D6560" i="50"/>
  <c r="C6560" i="50"/>
  <c r="B6560" i="50"/>
  <c r="D6559" i="50"/>
  <c r="C6559" i="50"/>
  <c r="B6559" i="50"/>
  <c r="D6558" i="50"/>
  <c r="C6558" i="50"/>
  <c r="B6558" i="50"/>
  <c r="D6557" i="50"/>
  <c r="C6557" i="50"/>
  <c r="B6557" i="50"/>
  <c r="D6556" i="50"/>
  <c r="C6556" i="50"/>
  <c r="B6556" i="50"/>
  <c r="D6555" i="50"/>
  <c r="C6555" i="50"/>
  <c r="B6555" i="50"/>
  <c r="D6554" i="50"/>
  <c r="C6554" i="50"/>
  <c r="B6554" i="50"/>
  <c r="D6553" i="50"/>
  <c r="C6553" i="50"/>
  <c r="B6553" i="50"/>
  <c r="D6552" i="50"/>
  <c r="C6552" i="50"/>
  <c r="B6552" i="50"/>
  <c r="D6551" i="50"/>
  <c r="C6551" i="50"/>
  <c r="B6551" i="50"/>
  <c r="D6550" i="50"/>
  <c r="C6550" i="50"/>
  <c r="B6550" i="50"/>
  <c r="D6549" i="50"/>
  <c r="C6549" i="50"/>
  <c r="B6549" i="50"/>
  <c r="D6548" i="50"/>
  <c r="C6548" i="50"/>
  <c r="B6548" i="50"/>
  <c r="D6547" i="50"/>
  <c r="C6547" i="50"/>
  <c r="B6547" i="50"/>
  <c r="D6546" i="50"/>
  <c r="C6546" i="50"/>
  <c r="B6546" i="50"/>
  <c r="D6545" i="50"/>
  <c r="C6545" i="50"/>
  <c r="B6545" i="50"/>
  <c r="D6544" i="50"/>
  <c r="C6544" i="50"/>
  <c r="B6544" i="50"/>
  <c r="D6543" i="50"/>
  <c r="C6543" i="50"/>
  <c r="B6543" i="50"/>
  <c r="D6542" i="50"/>
  <c r="C6542" i="50"/>
  <c r="B6542" i="50"/>
  <c r="D6541" i="50"/>
  <c r="C6541" i="50"/>
  <c r="B6541" i="50"/>
  <c r="D6540" i="50"/>
  <c r="C6540" i="50"/>
  <c r="B6540" i="50"/>
  <c r="D6539" i="50"/>
  <c r="C6539" i="50"/>
  <c r="B6539" i="50"/>
  <c r="D6538" i="50"/>
  <c r="C6538" i="50"/>
  <c r="B6538" i="50"/>
  <c r="D6537" i="50"/>
  <c r="C6537" i="50"/>
  <c r="B6537" i="50"/>
  <c r="D6536" i="50"/>
  <c r="C6536" i="50"/>
  <c r="B6536" i="50"/>
  <c r="D6535" i="50"/>
  <c r="C6535" i="50"/>
  <c r="B6535" i="50"/>
  <c r="D6534" i="50"/>
  <c r="C6534" i="50"/>
  <c r="B6534" i="50"/>
  <c r="D6533" i="50"/>
  <c r="C6533" i="50"/>
  <c r="B6533" i="50"/>
  <c r="D6532" i="50"/>
  <c r="C6532" i="50"/>
  <c r="B6532" i="50"/>
  <c r="D6531" i="50"/>
  <c r="C6531" i="50"/>
  <c r="B6531" i="50"/>
  <c r="D6530" i="50"/>
  <c r="C6530" i="50"/>
  <c r="B6530" i="50"/>
  <c r="D6529" i="50"/>
  <c r="C6529" i="50"/>
  <c r="B6529" i="50"/>
  <c r="D6528" i="50"/>
  <c r="C6528" i="50"/>
  <c r="B6528" i="50"/>
  <c r="D6527" i="50"/>
  <c r="C6527" i="50"/>
  <c r="B6527" i="50"/>
  <c r="D6526" i="50"/>
  <c r="C6526" i="50"/>
  <c r="B6526" i="50"/>
  <c r="D6525" i="50"/>
  <c r="C6525" i="50"/>
  <c r="B6525" i="50"/>
  <c r="D6524" i="50"/>
  <c r="C6524" i="50"/>
  <c r="B6524" i="50"/>
  <c r="D6523" i="50"/>
  <c r="C6523" i="50"/>
  <c r="B6523" i="50"/>
  <c r="D6522" i="50"/>
  <c r="C6522" i="50"/>
  <c r="B6522" i="50"/>
  <c r="D6521" i="50"/>
  <c r="C6521" i="50"/>
  <c r="B6521" i="50"/>
  <c r="D6520" i="50"/>
  <c r="C6520" i="50"/>
  <c r="B6520" i="50"/>
  <c r="D6519" i="50"/>
  <c r="C6519" i="50"/>
  <c r="B6519" i="50"/>
  <c r="D6518" i="50"/>
  <c r="C6518" i="50"/>
  <c r="B6518" i="50"/>
  <c r="D6517" i="50"/>
  <c r="C6517" i="50"/>
  <c r="B6517" i="50"/>
  <c r="D6516" i="50"/>
  <c r="C6516" i="50"/>
  <c r="B6516" i="50"/>
  <c r="D6515" i="50"/>
  <c r="C6515" i="50"/>
  <c r="B6515" i="50"/>
  <c r="D6514" i="50"/>
  <c r="C6514" i="50"/>
  <c r="B6514" i="50"/>
  <c r="D6513" i="50"/>
  <c r="C6513" i="50"/>
  <c r="B6513" i="50"/>
  <c r="D6512" i="50"/>
  <c r="C6512" i="50"/>
  <c r="B6512" i="50"/>
  <c r="D6511" i="50"/>
  <c r="C6511" i="50"/>
  <c r="B6511" i="50"/>
  <c r="D6510" i="50"/>
  <c r="C6510" i="50"/>
  <c r="B6510" i="50"/>
  <c r="D6509" i="50"/>
  <c r="C6509" i="50"/>
  <c r="B6509" i="50"/>
  <c r="D6508" i="50"/>
  <c r="C6508" i="50"/>
  <c r="B6508" i="50"/>
  <c r="D6507" i="50"/>
  <c r="C6507" i="50"/>
  <c r="B6507" i="50"/>
  <c r="D6506" i="50"/>
  <c r="C6506" i="50"/>
  <c r="B6506" i="50"/>
  <c r="D6505" i="50"/>
  <c r="C6505" i="50"/>
  <c r="B6505" i="50"/>
  <c r="D6504" i="50"/>
  <c r="C6504" i="50"/>
  <c r="B6504" i="50"/>
  <c r="D6503" i="50"/>
  <c r="C6503" i="50"/>
  <c r="B6503" i="50"/>
  <c r="D6502" i="50"/>
  <c r="C6502" i="50"/>
  <c r="B6502" i="50"/>
  <c r="D6501" i="50"/>
  <c r="C6501" i="50"/>
  <c r="B6501" i="50"/>
  <c r="D6500" i="50"/>
  <c r="C6500" i="50"/>
  <c r="B6500" i="50"/>
  <c r="D6499" i="50"/>
  <c r="C6499" i="50"/>
  <c r="B6499" i="50"/>
  <c r="D6498" i="50"/>
  <c r="C6498" i="50"/>
  <c r="B6498" i="50"/>
  <c r="D6497" i="50"/>
  <c r="C6497" i="50"/>
  <c r="B6497" i="50"/>
  <c r="D6496" i="50"/>
  <c r="C6496" i="50"/>
  <c r="B6496" i="50"/>
  <c r="D6495" i="50"/>
  <c r="C6495" i="50"/>
  <c r="B6495" i="50"/>
  <c r="D6494" i="50"/>
  <c r="C6494" i="50"/>
  <c r="B6494" i="50"/>
  <c r="D6493" i="50"/>
  <c r="C6493" i="50"/>
  <c r="B6493" i="50"/>
  <c r="D6492" i="50"/>
  <c r="C6492" i="50"/>
  <c r="B6492" i="50"/>
  <c r="D6491" i="50"/>
  <c r="C6491" i="50"/>
  <c r="B6491" i="50"/>
  <c r="D6490" i="50"/>
  <c r="C6490" i="50"/>
  <c r="B6490" i="50"/>
  <c r="D6489" i="50"/>
  <c r="C6489" i="50"/>
  <c r="B6489" i="50"/>
  <c r="D6488" i="50"/>
  <c r="C6488" i="50"/>
  <c r="B6488" i="50"/>
  <c r="D6487" i="50"/>
  <c r="C6487" i="50"/>
  <c r="B6487" i="50"/>
  <c r="D6486" i="50"/>
  <c r="C6486" i="50"/>
  <c r="B6486" i="50"/>
  <c r="D6485" i="50"/>
  <c r="C6485" i="50"/>
  <c r="B6485" i="50"/>
  <c r="D6484" i="50"/>
  <c r="C6484" i="50"/>
  <c r="B6484" i="50"/>
  <c r="D6483" i="50"/>
  <c r="C6483" i="50"/>
  <c r="B6483" i="50"/>
  <c r="D6482" i="50"/>
  <c r="C6482" i="50"/>
  <c r="B6482" i="50"/>
  <c r="D6481" i="50"/>
  <c r="C6481" i="50"/>
  <c r="B6481" i="50"/>
  <c r="D6480" i="50"/>
  <c r="C6480" i="50"/>
  <c r="B6480" i="50"/>
  <c r="D6479" i="50"/>
  <c r="C6479" i="50"/>
  <c r="B6479" i="50"/>
  <c r="D6478" i="50"/>
  <c r="C6478" i="50"/>
  <c r="B6478" i="50"/>
  <c r="D6477" i="50"/>
  <c r="C6477" i="50"/>
  <c r="B6477" i="50"/>
  <c r="D6476" i="50"/>
  <c r="C6476" i="50"/>
  <c r="B6476" i="50"/>
  <c r="D6475" i="50"/>
  <c r="C6475" i="50"/>
  <c r="B6475" i="50"/>
  <c r="D6474" i="50"/>
  <c r="C6474" i="50"/>
  <c r="B6474" i="50"/>
  <c r="D6473" i="50"/>
  <c r="C6473" i="50"/>
  <c r="B6473" i="50"/>
  <c r="D6472" i="50"/>
  <c r="C6472" i="50"/>
  <c r="B6472" i="50"/>
  <c r="D6471" i="50"/>
  <c r="C6471" i="50"/>
  <c r="B6471" i="50"/>
  <c r="D6470" i="50"/>
  <c r="C6470" i="50"/>
  <c r="B6470" i="50"/>
  <c r="D6469" i="50"/>
  <c r="C6469" i="50"/>
  <c r="B6469" i="50"/>
  <c r="D6468" i="50"/>
  <c r="C6468" i="50"/>
  <c r="B6468" i="50"/>
  <c r="D6467" i="50"/>
  <c r="C6467" i="50"/>
  <c r="B6467" i="50"/>
  <c r="D6466" i="50"/>
  <c r="C6466" i="50"/>
  <c r="B6466" i="50"/>
  <c r="D6465" i="50"/>
  <c r="C6465" i="50"/>
  <c r="B6465" i="50"/>
  <c r="D6464" i="50"/>
  <c r="C6464" i="50"/>
  <c r="B6464" i="50"/>
  <c r="D6463" i="50"/>
  <c r="C6463" i="50"/>
  <c r="B6463" i="50"/>
  <c r="D6462" i="50"/>
  <c r="C6462" i="50"/>
  <c r="B6462" i="50"/>
  <c r="D6461" i="50"/>
  <c r="C6461" i="50"/>
  <c r="B6461" i="50"/>
  <c r="D6460" i="50"/>
  <c r="C6460" i="50"/>
  <c r="B6460" i="50"/>
  <c r="D6459" i="50"/>
  <c r="C6459" i="50"/>
  <c r="B6459" i="50"/>
  <c r="D6458" i="50"/>
  <c r="C6458" i="50"/>
  <c r="B6458" i="50"/>
  <c r="D6457" i="50"/>
  <c r="C6457" i="50"/>
  <c r="B6457" i="50"/>
  <c r="D6456" i="50"/>
  <c r="C6456" i="50"/>
  <c r="B6456" i="50"/>
  <c r="D6455" i="50"/>
  <c r="C6455" i="50"/>
  <c r="B6455" i="50"/>
  <c r="D6454" i="50"/>
  <c r="C6454" i="50"/>
  <c r="B6454" i="50"/>
  <c r="D6453" i="50"/>
  <c r="C6453" i="50"/>
  <c r="B6453" i="50"/>
  <c r="D6452" i="50"/>
  <c r="C6452" i="50"/>
  <c r="B6452" i="50"/>
  <c r="D6451" i="50"/>
  <c r="C6451" i="50"/>
  <c r="B6451" i="50"/>
  <c r="D6450" i="50"/>
  <c r="C6450" i="50"/>
  <c r="B6450" i="50"/>
  <c r="D6449" i="50"/>
  <c r="C6449" i="50"/>
  <c r="B6449" i="50"/>
  <c r="D6448" i="50"/>
  <c r="C6448" i="50"/>
  <c r="B6448" i="50"/>
  <c r="D6447" i="50"/>
  <c r="C6447" i="50"/>
  <c r="B6447" i="50"/>
  <c r="D6446" i="50"/>
  <c r="C6446" i="50"/>
  <c r="B6446" i="50"/>
  <c r="D6445" i="50"/>
  <c r="C6445" i="50"/>
  <c r="B6445" i="50"/>
  <c r="D6444" i="50"/>
  <c r="C6444" i="50"/>
  <c r="B6444" i="50"/>
  <c r="D6443" i="50"/>
  <c r="C6443" i="50"/>
  <c r="B6443" i="50"/>
  <c r="D6442" i="50"/>
  <c r="C6442" i="50"/>
  <c r="B6442" i="50"/>
  <c r="D6441" i="50"/>
  <c r="C6441" i="50"/>
  <c r="B6441" i="50"/>
  <c r="D6440" i="50"/>
  <c r="C6440" i="50"/>
  <c r="B6440" i="50"/>
  <c r="D6439" i="50"/>
  <c r="C6439" i="50"/>
  <c r="B6439" i="50"/>
  <c r="D6438" i="50"/>
  <c r="C6438" i="50"/>
  <c r="B6438" i="50"/>
  <c r="D6437" i="50"/>
  <c r="C6437" i="50"/>
  <c r="B6437" i="50"/>
  <c r="D6436" i="50"/>
  <c r="C6436" i="50"/>
  <c r="B6436" i="50"/>
  <c r="D6435" i="50"/>
  <c r="C6435" i="50"/>
  <c r="B6435" i="50"/>
  <c r="D6434" i="50"/>
  <c r="C6434" i="50"/>
  <c r="B6434" i="50"/>
  <c r="D6433" i="50"/>
  <c r="C6433" i="50"/>
  <c r="B6433" i="50"/>
  <c r="D6432" i="50"/>
  <c r="C6432" i="50"/>
  <c r="B6432" i="50"/>
  <c r="D6431" i="50"/>
  <c r="C6431" i="50"/>
  <c r="B6431" i="50"/>
  <c r="D6430" i="50"/>
  <c r="C6430" i="50"/>
  <c r="B6430" i="50"/>
  <c r="D6429" i="50"/>
  <c r="C6429" i="50"/>
  <c r="B6429" i="50"/>
  <c r="D6428" i="50"/>
  <c r="C6428" i="50"/>
  <c r="B6428" i="50"/>
  <c r="D6427" i="50"/>
  <c r="C6427" i="50"/>
  <c r="B6427" i="50"/>
  <c r="D6426" i="50"/>
  <c r="C6426" i="50"/>
  <c r="B6426" i="50"/>
  <c r="D6425" i="50"/>
  <c r="C6425" i="50"/>
  <c r="B6425" i="50"/>
  <c r="D6424" i="50"/>
  <c r="C6424" i="50"/>
  <c r="B6424" i="50"/>
  <c r="D6423" i="50"/>
  <c r="C6423" i="50"/>
  <c r="B6423" i="50"/>
  <c r="D6422" i="50"/>
  <c r="C6422" i="50"/>
  <c r="B6422" i="50"/>
  <c r="D6421" i="50"/>
  <c r="C6421" i="50"/>
  <c r="B6421" i="50"/>
  <c r="D6420" i="50"/>
  <c r="C6420" i="50"/>
  <c r="B6420" i="50"/>
  <c r="D6419" i="50"/>
  <c r="C6419" i="50"/>
  <c r="B6419" i="50"/>
  <c r="D6418" i="50"/>
  <c r="C6418" i="50"/>
  <c r="B6418" i="50"/>
  <c r="D6417" i="50"/>
  <c r="C6417" i="50"/>
  <c r="B6417" i="50"/>
  <c r="D6416" i="50"/>
  <c r="C6416" i="50"/>
  <c r="B6416" i="50"/>
  <c r="D6415" i="50"/>
  <c r="C6415" i="50"/>
  <c r="B6415" i="50"/>
  <c r="D6414" i="50"/>
  <c r="C6414" i="50"/>
  <c r="B6414" i="50"/>
  <c r="D6413" i="50"/>
  <c r="C6413" i="50"/>
  <c r="B6413" i="50"/>
  <c r="D6412" i="50"/>
  <c r="C6412" i="50"/>
  <c r="B6412" i="50"/>
  <c r="D6411" i="50"/>
  <c r="C6411" i="50"/>
  <c r="B6411" i="50"/>
  <c r="D6410" i="50"/>
  <c r="C6410" i="50"/>
  <c r="B6410" i="50"/>
  <c r="D6409" i="50"/>
  <c r="C6409" i="50"/>
  <c r="B6409" i="50"/>
  <c r="D6408" i="50"/>
  <c r="C6408" i="50"/>
  <c r="B6408" i="50"/>
  <c r="D6407" i="50"/>
  <c r="C6407" i="50"/>
  <c r="B6407" i="50"/>
  <c r="D6406" i="50"/>
  <c r="C6406" i="50"/>
  <c r="B6406" i="50"/>
  <c r="D6405" i="50"/>
  <c r="C6405" i="50"/>
  <c r="B6405" i="50"/>
  <c r="D6404" i="50"/>
  <c r="C6404" i="50"/>
  <c r="B6404" i="50"/>
  <c r="D6403" i="50"/>
  <c r="C6403" i="50"/>
  <c r="B6403" i="50"/>
  <c r="D6402" i="50"/>
  <c r="C6402" i="50"/>
  <c r="B6402" i="50"/>
  <c r="D6401" i="50"/>
  <c r="C6401" i="50"/>
  <c r="B6401" i="50"/>
  <c r="D6400" i="50"/>
  <c r="C6400" i="50"/>
  <c r="B6400" i="50"/>
  <c r="D6399" i="50"/>
  <c r="C6399" i="50"/>
  <c r="B6399" i="50"/>
  <c r="D6398" i="50"/>
  <c r="C6398" i="50"/>
  <c r="B6398" i="50"/>
  <c r="D6397" i="50"/>
  <c r="C6397" i="50"/>
  <c r="B6397" i="50"/>
  <c r="D6396" i="50"/>
  <c r="C6396" i="50"/>
  <c r="B6396" i="50"/>
  <c r="D6395" i="50"/>
  <c r="C6395" i="50"/>
  <c r="B6395" i="50"/>
  <c r="D6394" i="50"/>
  <c r="C6394" i="50"/>
  <c r="B6394" i="50"/>
  <c r="D6393" i="50"/>
  <c r="C6393" i="50"/>
  <c r="B6393" i="50"/>
  <c r="D6392" i="50"/>
  <c r="C6392" i="50"/>
  <c r="B6392" i="50"/>
  <c r="D6391" i="50"/>
  <c r="C6391" i="50"/>
  <c r="B6391" i="50"/>
  <c r="D6390" i="50"/>
  <c r="C6390" i="50"/>
  <c r="B6390" i="50"/>
  <c r="D6389" i="50"/>
  <c r="C6389" i="50"/>
  <c r="B6389" i="50"/>
  <c r="D6388" i="50"/>
  <c r="C6388" i="50"/>
  <c r="B6388" i="50"/>
  <c r="D6387" i="50"/>
  <c r="C6387" i="50"/>
  <c r="B6387" i="50"/>
  <c r="D6386" i="50"/>
  <c r="C6386" i="50"/>
  <c r="B6386" i="50"/>
  <c r="D6385" i="50"/>
  <c r="C6385" i="50"/>
  <c r="B6385" i="50"/>
  <c r="D6384" i="50"/>
  <c r="C6384" i="50"/>
  <c r="B6384" i="50"/>
  <c r="D6383" i="50"/>
  <c r="C6383" i="50"/>
  <c r="B6383" i="50"/>
  <c r="D6382" i="50"/>
  <c r="C6382" i="50"/>
  <c r="B6382" i="50"/>
  <c r="D6381" i="50"/>
  <c r="C6381" i="50"/>
  <c r="B6381" i="50"/>
  <c r="D6380" i="50"/>
  <c r="C6380" i="50"/>
  <c r="B6380" i="50"/>
  <c r="D6379" i="50"/>
  <c r="C6379" i="50"/>
  <c r="B6379" i="50"/>
  <c r="D6378" i="50"/>
  <c r="C6378" i="50"/>
  <c r="B6378" i="50"/>
  <c r="D6377" i="50"/>
  <c r="C6377" i="50"/>
  <c r="B6377" i="50"/>
  <c r="D6376" i="50"/>
  <c r="C6376" i="50"/>
  <c r="B6376" i="50"/>
  <c r="D6375" i="50"/>
  <c r="C6375" i="50"/>
  <c r="B6375" i="50"/>
  <c r="D6374" i="50"/>
  <c r="C6374" i="50"/>
  <c r="B6374" i="50"/>
  <c r="D6373" i="50"/>
  <c r="C6373" i="50"/>
  <c r="B6373" i="50"/>
  <c r="D6372" i="50"/>
  <c r="C6372" i="50"/>
  <c r="B6372" i="50"/>
  <c r="D6371" i="50"/>
  <c r="C6371" i="50"/>
  <c r="B6371" i="50"/>
  <c r="D6370" i="50"/>
  <c r="C6370" i="50"/>
  <c r="B6370" i="50"/>
  <c r="D6369" i="50"/>
  <c r="C6369" i="50"/>
  <c r="B6369" i="50"/>
  <c r="D6368" i="50"/>
  <c r="C6368" i="50"/>
  <c r="B6368" i="50"/>
  <c r="D6367" i="50"/>
  <c r="C6367" i="50"/>
  <c r="B6367" i="50"/>
  <c r="D6366" i="50"/>
  <c r="C6366" i="50"/>
  <c r="B6366" i="50"/>
  <c r="D6365" i="50"/>
  <c r="C6365" i="50"/>
  <c r="B6365" i="50"/>
  <c r="D6364" i="50"/>
  <c r="C6364" i="50"/>
  <c r="B6364" i="50"/>
  <c r="D6363" i="50"/>
  <c r="C6363" i="50"/>
  <c r="B6363" i="50"/>
  <c r="D6362" i="50"/>
  <c r="C6362" i="50"/>
  <c r="B6362" i="50"/>
  <c r="D6361" i="50"/>
  <c r="C6361" i="50"/>
  <c r="B6361" i="50"/>
  <c r="D6360" i="50"/>
  <c r="C6360" i="50"/>
  <c r="B6360" i="50"/>
  <c r="D6359" i="50"/>
  <c r="C6359" i="50"/>
  <c r="B6359" i="50"/>
  <c r="D6358" i="50"/>
  <c r="C6358" i="50"/>
  <c r="B6358" i="50"/>
  <c r="D6357" i="50"/>
  <c r="C6357" i="50"/>
  <c r="B6357" i="50"/>
  <c r="D6356" i="50"/>
  <c r="C6356" i="50"/>
  <c r="B6356" i="50"/>
  <c r="D6355" i="50"/>
  <c r="C6355" i="50"/>
  <c r="B6355" i="50"/>
  <c r="D6354" i="50"/>
  <c r="C6354" i="50"/>
  <c r="B6354" i="50"/>
  <c r="D6353" i="50"/>
  <c r="C6353" i="50"/>
  <c r="B6353" i="50"/>
  <c r="D6352" i="50"/>
  <c r="C6352" i="50"/>
  <c r="B6352" i="50"/>
  <c r="D6351" i="50"/>
  <c r="C6351" i="50"/>
  <c r="B6351" i="50"/>
  <c r="D6350" i="50"/>
  <c r="C6350" i="50"/>
  <c r="B6350" i="50"/>
  <c r="D6349" i="50"/>
  <c r="C6349" i="50"/>
  <c r="B6349" i="50"/>
  <c r="D6348" i="50"/>
  <c r="C6348" i="50"/>
  <c r="B6348" i="50"/>
  <c r="D6347" i="50"/>
  <c r="C6347" i="50"/>
  <c r="B6347" i="50"/>
  <c r="D6346" i="50"/>
  <c r="C6346" i="50"/>
  <c r="B6346" i="50"/>
  <c r="D6345" i="50"/>
  <c r="C6345" i="50"/>
  <c r="B6345" i="50"/>
  <c r="D6344" i="50"/>
  <c r="C6344" i="50"/>
  <c r="B6344" i="50"/>
  <c r="D6343" i="50"/>
  <c r="C6343" i="50"/>
  <c r="B6343" i="50"/>
  <c r="D6342" i="50"/>
  <c r="C6342" i="50"/>
  <c r="B6342" i="50"/>
  <c r="D6341" i="50"/>
  <c r="C6341" i="50"/>
  <c r="B6341" i="50"/>
  <c r="D6340" i="50"/>
  <c r="C6340" i="50"/>
  <c r="B6340" i="50"/>
  <c r="D6339" i="50"/>
  <c r="C6339" i="50"/>
  <c r="B6339" i="50"/>
  <c r="D6338" i="50"/>
  <c r="C6338" i="50"/>
  <c r="B6338" i="50"/>
  <c r="D6337" i="50"/>
  <c r="C6337" i="50"/>
  <c r="B6337" i="50"/>
  <c r="D6336" i="50"/>
  <c r="C6336" i="50"/>
  <c r="B6336" i="50"/>
  <c r="D6335" i="50"/>
  <c r="C6335" i="50"/>
  <c r="B6335" i="50"/>
  <c r="D6334" i="50"/>
  <c r="C6334" i="50"/>
  <c r="B6334" i="50"/>
  <c r="D6333" i="50"/>
  <c r="C6333" i="50"/>
  <c r="B6333" i="50"/>
  <c r="D6332" i="50"/>
  <c r="C6332" i="50"/>
  <c r="B6332" i="50"/>
  <c r="D6331" i="50"/>
  <c r="C6331" i="50"/>
  <c r="B6331" i="50"/>
  <c r="D6330" i="50"/>
  <c r="C6330" i="50"/>
  <c r="B6330" i="50"/>
  <c r="D6329" i="50"/>
  <c r="C6329" i="50"/>
  <c r="B6329" i="50"/>
  <c r="D6328" i="50"/>
  <c r="C6328" i="50"/>
  <c r="B6328" i="50"/>
  <c r="D6327" i="50"/>
  <c r="C6327" i="50"/>
  <c r="B6327" i="50"/>
  <c r="D6326" i="50"/>
  <c r="C6326" i="50"/>
  <c r="B6326" i="50"/>
  <c r="D6325" i="50"/>
  <c r="C6325" i="50"/>
  <c r="B6325" i="50"/>
  <c r="D6324" i="50"/>
  <c r="C6324" i="50"/>
  <c r="B6324" i="50"/>
  <c r="D6323" i="50"/>
  <c r="C6323" i="50"/>
  <c r="B6323" i="50"/>
  <c r="D6322" i="50"/>
  <c r="C6322" i="50"/>
  <c r="B6322" i="50"/>
  <c r="D6321" i="50"/>
  <c r="C6321" i="50"/>
  <c r="B6321" i="50"/>
  <c r="D6320" i="50"/>
  <c r="C6320" i="50"/>
  <c r="B6320" i="50"/>
  <c r="D6319" i="50"/>
  <c r="C6319" i="50"/>
  <c r="B6319" i="50"/>
  <c r="D6318" i="50"/>
  <c r="C6318" i="50"/>
  <c r="B6318" i="50"/>
  <c r="D6317" i="50"/>
  <c r="C6317" i="50"/>
  <c r="B6317" i="50"/>
  <c r="D6316" i="50"/>
  <c r="C6316" i="50"/>
  <c r="B6316" i="50"/>
  <c r="D6315" i="50"/>
  <c r="C6315" i="50"/>
  <c r="B6315" i="50"/>
  <c r="D6314" i="50"/>
  <c r="C6314" i="50"/>
  <c r="B6314" i="50"/>
  <c r="D6313" i="50"/>
  <c r="C6313" i="50"/>
  <c r="B6313" i="50"/>
  <c r="D6312" i="50"/>
  <c r="C6312" i="50"/>
  <c r="B6312" i="50"/>
  <c r="D6311" i="50"/>
  <c r="C6311" i="50"/>
  <c r="B6311" i="50"/>
  <c r="D6310" i="50"/>
  <c r="C6310" i="50"/>
  <c r="B6310" i="50"/>
  <c r="D6309" i="50"/>
  <c r="C6309" i="50"/>
  <c r="B6309" i="50"/>
  <c r="D6308" i="50"/>
  <c r="C6308" i="50"/>
  <c r="B6308" i="50"/>
  <c r="D6307" i="50"/>
  <c r="C6307" i="50"/>
  <c r="B6307" i="50"/>
  <c r="D6306" i="50"/>
  <c r="C6306" i="50"/>
  <c r="B6306" i="50"/>
  <c r="D6305" i="50"/>
  <c r="C6305" i="50"/>
  <c r="B6305" i="50"/>
  <c r="D6304" i="50"/>
  <c r="C6304" i="50"/>
  <c r="B6304" i="50"/>
  <c r="D6303" i="50"/>
  <c r="C6303" i="50"/>
  <c r="B6303" i="50"/>
  <c r="D6302" i="50"/>
  <c r="C6302" i="50"/>
  <c r="B6302" i="50"/>
  <c r="D6301" i="50"/>
  <c r="C6301" i="50"/>
  <c r="B6301" i="50"/>
  <c r="D6300" i="50"/>
  <c r="C6300" i="50"/>
  <c r="B6300" i="50"/>
  <c r="D6299" i="50"/>
  <c r="C6299" i="50"/>
  <c r="B6299" i="50"/>
  <c r="D6298" i="50"/>
  <c r="C6298" i="50"/>
  <c r="B6298" i="50"/>
  <c r="D6297" i="50"/>
  <c r="C6297" i="50"/>
  <c r="B6297" i="50"/>
  <c r="D6296" i="50"/>
  <c r="C6296" i="50"/>
  <c r="B6296" i="50"/>
  <c r="D6295" i="50"/>
  <c r="C6295" i="50"/>
  <c r="B6295" i="50"/>
  <c r="D6294" i="50"/>
  <c r="C6294" i="50"/>
  <c r="B6294" i="50"/>
  <c r="D6293" i="50"/>
  <c r="C6293" i="50"/>
  <c r="B6293" i="50"/>
  <c r="D6292" i="50"/>
  <c r="C6292" i="50"/>
  <c r="B6292" i="50"/>
  <c r="D6291" i="50"/>
  <c r="C6291" i="50"/>
  <c r="B6291" i="50"/>
  <c r="D6290" i="50"/>
  <c r="C6290" i="50"/>
  <c r="B6290" i="50"/>
  <c r="D6289" i="50"/>
  <c r="C6289" i="50"/>
  <c r="B6289" i="50"/>
  <c r="D6288" i="50"/>
  <c r="C6288" i="50"/>
  <c r="B6288" i="50"/>
  <c r="D6287" i="50"/>
  <c r="C6287" i="50"/>
  <c r="B6287" i="50"/>
  <c r="D6286" i="50"/>
  <c r="C6286" i="50"/>
  <c r="B6286" i="50"/>
  <c r="D6285" i="50"/>
  <c r="C6285" i="50"/>
  <c r="B6285" i="50"/>
  <c r="D6284" i="50"/>
  <c r="C6284" i="50"/>
  <c r="B6284" i="50"/>
  <c r="D6283" i="50"/>
  <c r="C6283" i="50"/>
  <c r="B6283" i="50"/>
  <c r="D6282" i="50"/>
  <c r="C6282" i="50"/>
  <c r="B6282" i="50"/>
  <c r="D6281" i="50"/>
  <c r="C6281" i="50"/>
  <c r="B6281" i="50"/>
  <c r="D6280" i="50"/>
  <c r="C6280" i="50"/>
  <c r="B6280" i="50"/>
  <c r="D6279" i="50"/>
  <c r="C6279" i="50"/>
  <c r="B6279" i="50"/>
  <c r="D6278" i="50"/>
  <c r="C6278" i="50"/>
  <c r="B6278" i="50"/>
  <c r="D6277" i="50"/>
  <c r="C6277" i="50"/>
  <c r="B6277" i="50"/>
  <c r="D6276" i="50"/>
  <c r="C6276" i="50"/>
  <c r="B6276" i="50"/>
  <c r="D6275" i="50"/>
  <c r="C6275" i="50"/>
  <c r="B6275" i="50"/>
  <c r="D6274" i="50"/>
  <c r="C6274" i="50"/>
  <c r="B6274" i="50"/>
  <c r="D6273" i="50"/>
  <c r="C6273" i="50"/>
  <c r="B6273" i="50"/>
  <c r="D6272" i="50"/>
  <c r="C6272" i="50"/>
  <c r="B6272" i="50"/>
  <c r="D6271" i="50"/>
  <c r="C6271" i="50"/>
  <c r="B6271" i="50"/>
  <c r="D6270" i="50"/>
  <c r="C6270" i="50"/>
  <c r="B6270" i="50"/>
  <c r="D6269" i="50"/>
  <c r="C6269" i="50"/>
  <c r="B6269" i="50"/>
  <c r="D6268" i="50"/>
  <c r="C6268" i="50"/>
  <c r="B6268" i="50"/>
  <c r="D6267" i="50"/>
  <c r="C6267" i="50"/>
  <c r="B6267" i="50"/>
  <c r="D6266" i="50"/>
  <c r="C6266" i="50"/>
  <c r="B6266" i="50"/>
  <c r="D6265" i="50"/>
  <c r="C6265" i="50"/>
  <c r="B6265" i="50"/>
  <c r="D6264" i="50"/>
  <c r="C6264" i="50"/>
  <c r="B6264" i="50"/>
  <c r="D6263" i="50"/>
  <c r="C6263" i="50"/>
  <c r="B6263" i="50"/>
  <c r="D6262" i="50"/>
  <c r="C6262" i="50"/>
  <c r="B6262" i="50"/>
  <c r="D6261" i="50"/>
  <c r="C6261" i="50"/>
  <c r="B6261" i="50"/>
  <c r="D6260" i="50"/>
  <c r="C6260" i="50"/>
  <c r="B6260" i="50"/>
  <c r="D6259" i="50"/>
  <c r="C6259" i="50"/>
  <c r="B6259" i="50"/>
  <c r="D6258" i="50"/>
  <c r="C6258" i="50"/>
  <c r="B6258" i="50"/>
  <c r="D6257" i="50"/>
  <c r="C6257" i="50"/>
  <c r="B6257" i="50"/>
  <c r="D6256" i="50"/>
  <c r="C6256" i="50"/>
  <c r="B6256" i="50"/>
  <c r="D6255" i="50"/>
  <c r="C6255" i="50"/>
  <c r="B6255" i="50"/>
  <c r="D6254" i="50"/>
  <c r="C6254" i="50"/>
  <c r="B6254" i="50"/>
  <c r="D6253" i="50"/>
  <c r="C6253" i="50"/>
  <c r="B6253" i="50"/>
  <c r="D6252" i="50"/>
  <c r="C6252" i="50"/>
  <c r="B6252" i="50"/>
  <c r="D6251" i="50"/>
  <c r="C6251" i="50"/>
  <c r="B6251" i="50"/>
  <c r="D6250" i="50"/>
  <c r="C6250" i="50"/>
  <c r="B6250" i="50"/>
  <c r="D6249" i="50"/>
  <c r="C6249" i="50"/>
  <c r="B6249" i="50"/>
  <c r="D6248" i="50"/>
  <c r="C6248" i="50"/>
  <c r="B6248" i="50"/>
  <c r="D6247" i="50"/>
  <c r="C6247" i="50"/>
  <c r="B6247" i="50"/>
  <c r="D6246" i="50"/>
  <c r="C6246" i="50"/>
  <c r="B6246" i="50"/>
  <c r="D6245" i="50"/>
  <c r="C6245" i="50"/>
  <c r="B6245" i="50"/>
  <c r="D6244" i="50"/>
  <c r="C6244" i="50"/>
  <c r="B6244" i="50"/>
  <c r="D6243" i="50"/>
  <c r="C6243" i="50"/>
  <c r="B6243" i="50"/>
  <c r="D6242" i="50"/>
  <c r="C6242" i="50"/>
  <c r="B6242" i="50"/>
  <c r="D6241" i="50"/>
  <c r="C6241" i="50"/>
  <c r="B6241" i="50"/>
  <c r="D6240" i="50"/>
  <c r="C6240" i="50"/>
  <c r="B6240" i="50"/>
  <c r="D6239" i="50"/>
  <c r="C6239" i="50"/>
  <c r="B6239" i="50"/>
  <c r="D6238" i="50"/>
  <c r="C6238" i="50"/>
  <c r="B6238" i="50"/>
  <c r="D6237" i="50"/>
  <c r="C6237" i="50"/>
  <c r="B6237" i="50"/>
  <c r="D6236" i="50"/>
  <c r="C6236" i="50"/>
  <c r="B6236" i="50"/>
  <c r="D6235" i="50"/>
  <c r="C6235" i="50"/>
  <c r="B6235" i="50"/>
  <c r="D6234" i="50"/>
  <c r="C6234" i="50"/>
  <c r="B6234" i="50"/>
  <c r="D6233" i="50"/>
  <c r="C6233" i="50"/>
  <c r="B6233" i="50"/>
  <c r="D6232" i="50"/>
  <c r="C6232" i="50"/>
  <c r="B6232" i="50"/>
  <c r="D6231" i="50"/>
  <c r="C6231" i="50"/>
  <c r="B6231" i="50"/>
  <c r="D6230" i="50"/>
  <c r="C6230" i="50"/>
  <c r="B6230" i="50"/>
  <c r="D6229" i="50"/>
  <c r="C6229" i="50"/>
  <c r="B6229" i="50"/>
  <c r="D6228" i="50"/>
  <c r="C6228" i="50"/>
  <c r="B6228" i="50"/>
  <c r="D6227" i="50"/>
  <c r="C6227" i="50"/>
  <c r="B6227" i="50"/>
  <c r="D6226" i="50"/>
  <c r="C6226" i="50"/>
  <c r="B6226" i="50"/>
  <c r="D6225" i="50"/>
  <c r="C6225" i="50"/>
  <c r="B6225" i="50"/>
  <c r="D6224" i="50"/>
  <c r="C6224" i="50"/>
  <c r="B6224" i="50"/>
  <c r="D6223" i="50"/>
  <c r="C6223" i="50"/>
  <c r="B6223" i="50"/>
  <c r="D6222" i="50"/>
  <c r="C6222" i="50"/>
  <c r="B6222" i="50"/>
  <c r="D6221" i="50"/>
  <c r="C6221" i="50"/>
  <c r="B6221" i="50"/>
  <c r="D6220" i="50"/>
  <c r="C6220" i="50"/>
  <c r="B6220" i="50"/>
  <c r="D6219" i="50"/>
  <c r="C6219" i="50"/>
  <c r="B6219" i="50"/>
  <c r="D6218" i="50"/>
  <c r="C6218" i="50"/>
  <c r="B6218" i="50"/>
  <c r="D6217" i="50"/>
  <c r="C6217" i="50"/>
  <c r="B6217" i="50"/>
  <c r="D6216" i="50"/>
  <c r="C6216" i="50"/>
  <c r="B6216" i="50"/>
  <c r="D6215" i="50"/>
  <c r="C6215" i="50"/>
  <c r="B6215" i="50"/>
  <c r="D6214" i="50"/>
  <c r="C6214" i="50"/>
  <c r="B6214" i="50"/>
  <c r="D6213" i="50"/>
  <c r="C6213" i="50"/>
  <c r="B6213" i="50"/>
  <c r="D6212" i="50"/>
  <c r="C6212" i="50"/>
  <c r="B6212" i="50"/>
  <c r="D6211" i="50"/>
  <c r="C6211" i="50"/>
  <c r="B6211" i="50"/>
  <c r="D6210" i="50"/>
  <c r="C6210" i="50"/>
  <c r="B6210" i="50"/>
  <c r="D6209" i="50"/>
  <c r="C6209" i="50"/>
  <c r="B6209" i="50"/>
  <c r="D6208" i="50"/>
  <c r="C6208" i="50"/>
  <c r="B6208" i="50"/>
  <c r="D6207" i="50"/>
  <c r="C6207" i="50"/>
  <c r="B6207" i="50"/>
  <c r="D6206" i="50"/>
  <c r="C6206" i="50"/>
  <c r="B6206" i="50"/>
  <c r="D6205" i="50"/>
  <c r="C6205" i="50"/>
  <c r="B6205" i="50"/>
  <c r="D6204" i="50"/>
  <c r="C6204" i="50"/>
  <c r="B6204" i="50"/>
  <c r="D6203" i="50"/>
  <c r="C6203" i="50"/>
  <c r="B6203" i="50"/>
  <c r="D6202" i="50"/>
  <c r="C6202" i="50"/>
  <c r="B6202" i="50"/>
  <c r="D6201" i="50"/>
  <c r="C6201" i="50"/>
  <c r="B6201" i="50"/>
  <c r="D6200" i="50"/>
  <c r="C6200" i="50"/>
  <c r="B6200" i="50"/>
  <c r="D6199" i="50"/>
  <c r="C6199" i="50"/>
  <c r="B6199" i="50"/>
  <c r="D6198" i="50"/>
  <c r="C6198" i="50"/>
  <c r="B6198" i="50"/>
  <c r="D6197" i="50"/>
  <c r="C6197" i="50"/>
  <c r="B6197" i="50"/>
  <c r="D6196" i="50"/>
  <c r="C6196" i="50"/>
  <c r="B6196" i="50"/>
  <c r="D6195" i="50"/>
  <c r="C6195" i="50"/>
  <c r="B6195" i="50"/>
  <c r="D6194" i="50"/>
  <c r="C6194" i="50"/>
  <c r="B6194" i="50"/>
  <c r="D6193" i="50"/>
  <c r="C6193" i="50"/>
  <c r="B6193" i="50"/>
  <c r="D6192" i="50"/>
  <c r="C6192" i="50"/>
  <c r="B6192" i="50"/>
  <c r="D6191" i="50"/>
  <c r="C6191" i="50"/>
  <c r="B6191" i="50"/>
  <c r="D6190" i="50"/>
  <c r="C6190" i="50"/>
  <c r="B6190" i="50"/>
  <c r="D6189" i="50"/>
  <c r="C6189" i="50"/>
  <c r="B6189" i="50"/>
  <c r="D6188" i="50"/>
  <c r="C6188" i="50"/>
  <c r="B6188" i="50"/>
  <c r="D6187" i="50"/>
  <c r="C6187" i="50"/>
  <c r="B6187" i="50"/>
  <c r="D6186" i="50"/>
  <c r="C6186" i="50"/>
  <c r="B6186" i="50"/>
  <c r="D6185" i="50"/>
  <c r="C6185" i="50"/>
  <c r="B6185" i="50"/>
  <c r="D6184" i="50"/>
  <c r="C6184" i="50"/>
  <c r="B6184" i="50"/>
  <c r="D6183" i="50"/>
  <c r="C6183" i="50"/>
  <c r="B6183" i="50"/>
  <c r="D6182" i="50"/>
  <c r="C6182" i="50"/>
  <c r="B6182" i="50"/>
  <c r="D6181" i="50"/>
  <c r="C6181" i="50"/>
  <c r="B6181" i="50"/>
  <c r="D6180" i="50"/>
  <c r="C6180" i="50"/>
  <c r="B6180" i="50"/>
  <c r="D6179" i="50"/>
  <c r="C6179" i="50"/>
  <c r="B6179" i="50"/>
  <c r="D6178" i="50"/>
  <c r="C6178" i="50"/>
  <c r="B6178" i="50"/>
  <c r="D6177" i="50"/>
  <c r="C6177" i="50"/>
  <c r="B6177" i="50"/>
  <c r="D6176" i="50"/>
  <c r="C6176" i="50"/>
  <c r="B6176" i="50"/>
  <c r="D6175" i="50"/>
  <c r="C6175" i="50"/>
  <c r="B6175" i="50"/>
  <c r="D6174" i="50"/>
  <c r="C6174" i="50"/>
  <c r="B6174" i="50"/>
  <c r="D6173" i="50"/>
  <c r="C6173" i="50"/>
  <c r="B6173" i="50"/>
  <c r="D6172" i="50"/>
  <c r="C6172" i="50"/>
  <c r="B6172" i="50"/>
  <c r="D6171" i="50"/>
  <c r="C6171" i="50"/>
  <c r="B6171" i="50"/>
  <c r="D6170" i="50"/>
  <c r="C6170" i="50"/>
  <c r="B6170" i="50"/>
  <c r="D6169" i="50"/>
  <c r="C6169" i="50"/>
  <c r="B6169" i="50"/>
  <c r="D6168" i="50"/>
  <c r="C6168" i="50"/>
  <c r="B6168" i="50"/>
  <c r="D6167" i="50"/>
  <c r="C6167" i="50"/>
  <c r="B6167" i="50"/>
  <c r="D6166" i="50"/>
  <c r="C6166" i="50"/>
  <c r="B6166" i="50"/>
  <c r="D6165" i="50"/>
  <c r="C6165" i="50"/>
  <c r="B6165" i="50"/>
  <c r="D6164" i="50"/>
  <c r="C6164" i="50"/>
  <c r="B6164" i="50"/>
  <c r="D6163" i="50"/>
  <c r="C6163" i="50"/>
  <c r="B6163" i="50"/>
  <c r="D6162" i="50"/>
  <c r="C6162" i="50"/>
  <c r="B6162" i="50"/>
  <c r="D6161" i="50"/>
  <c r="C6161" i="50"/>
  <c r="B6161" i="50"/>
  <c r="D6160" i="50"/>
  <c r="C6160" i="50"/>
  <c r="B6160" i="50"/>
  <c r="D6159" i="50"/>
  <c r="C6159" i="50"/>
  <c r="B6159" i="50"/>
  <c r="D6158" i="50"/>
  <c r="C6158" i="50"/>
  <c r="B6158" i="50"/>
  <c r="D6157" i="50"/>
  <c r="C6157" i="50"/>
  <c r="B6157" i="50"/>
  <c r="D6156" i="50"/>
  <c r="C6156" i="50"/>
  <c r="B6156" i="50"/>
  <c r="D6155" i="50"/>
  <c r="C6155" i="50"/>
  <c r="B6155" i="50"/>
  <c r="D6154" i="50"/>
  <c r="C6154" i="50"/>
  <c r="B6154" i="50"/>
  <c r="D6153" i="50"/>
  <c r="C6153" i="50"/>
  <c r="B6153" i="50"/>
  <c r="D6152" i="50"/>
  <c r="C6152" i="50"/>
  <c r="B6152" i="50"/>
  <c r="D6151" i="50"/>
  <c r="C6151" i="50"/>
  <c r="B6151" i="50"/>
  <c r="D6150" i="50"/>
  <c r="C6150" i="50"/>
  <c r="B6150" i="50"/>
  <c r="D6149" i="50"/>
  <c r="C6149" i="50"/>
  <c r="B6149" i="50"/>
  <c r="D6148" i="50"/>
  <c r="C6148" i="50"/>
  <c r="B6148" i="50"/>
  <c r="D6147" i="50"/>
  <c r="C6147" i="50"/>
  <c r="B6147" i="50"/>
  <c r="D6146" i="50"/>
  <c r="C6146" i="50"/>
  <c r="B6146" i="50"/>
  <c r="D6145" i="50"/>
  <c r="C6145" i="50"/>
  <c r="B6145" i="50"/>
  <c r="D6144" i="50"/>
  <c r="C6144" i="50"/>
  <c r="B6144" i="50"/>
  <c r="D6143" i="50"/>
  <c r="C6143" i="50"/>
  <c r="B6143" i="50"/>
  <c r="D6142" i="50"/>
  <c r="C6142" i="50"/>
  <c r="B6142" i="50"/>
  <c r="D6141" i="50"/>
  <c r="C6141" i="50"/>
  <c r="B6141" i="50"/>
  <c r="D6140" i="50"/>
  <c r="C6140" i="50"/>
  <c r="B6140" i="50"/>
  <c r="D6139" i="50"/>
  <c r="C6139" i="50"/>
  <c r="B6139" i="50"/>
  <c r="D6138" i="50"/>
  <c r="C6138" i="50"/>
  <c r="B6138" i="50"/>
  <c r="D6137" i="50"/>
  <c r="C6137" i="50"/>
  <c r="B6137" i="50"/>
  <c r="D6136" i="50"/>
  <c r="C6136" i="50"/>
  <c r="B6136" i="50"/>
  <c r="D6135" i="50"/>
  <c r="C6135" i="50"/>
  <c r="B6135" i="50"/>
  <c r="D6134" i="50"/>
  <c r="C6134" i="50"/>
  <c r="B6134" i="50"/>
  <c r="D6133" i="50"/>
  <c r="C6133" i="50"/>
  <c r="B6133" i="50"/>
  <c r="D6132" i="50"/>
  <c r="C6132" i="50"/>
  <c r="B6132" i="50"/>
  <c r="D6131" i="50"/>
  <c r="C6131" i="50"/>
  <c r="B6131" i="50"/>
  <c r="D6130" i="50"/>
  <c r="C6130" i="50"/>
  <c r="B6130" i="50"/>
  <c r="D6129" i="50"/>
  <c r="C6129" i="50"/>
  <c r="B6129" i="50"/>
  <c r="D6128" i="50"/>
  <c r="C6128" i="50"/>
  <c r="B6128" i="50"/>
  <c r="D6127" i="50"/>
  <c r="C6127" i="50"/>
  <c r="B6127" i="50"/>
  <c r="D6126" i="50"/>
  <c r="C6126" i="50"/>
  <c r="B6126" i="50"/>
  <c r="D6125" i="50"/>
  <c r="C6125" i="50"/>
  <c r="B6125" i="50"/>
  <c r="D6124" i="50"/>
  <c r="C6124" i="50"/>
  <c r="B6124" i="50"/>
  <c r="D6123" i="50"/>
  <c r="C6123" i="50"/>
  <c r="B6123" i="50"/>
  <c r="D6122" i="50"/>
  <c r="C6122" i="50"/>
  <c r="B6122" i="50"/>
  <c r="D6121" i="50"/>
  <c r="C6121" i="50"/>
  <c r="B6121" i="50"/>
  <c r="D6120" i="50"/>
  <c r="C6120" i="50"/>
  <c r="B6120" i="50"/>
  <c r="D6119" i="50"/>
  <c r="C6119" i="50"/>
  <c r="B6119" i="50"/>
  <c r="D6118" i="50"/>
  <c r="C6118" i="50"/>
  <c r="B6118" i="50"/>
  <c r="D6117" i="50"/>
  <c r="C6117" i="50"/>
  <c r="B6117" i="50"/>
  <c r="D6116" i="50"/>
  <c r="C6116" i="50"/>
  <c r="B6116" i="50"/>
  <c r="D6115" i="50"/>
  <c r="C6115" i="50"/>
  <c r="B6115" i="50"/>
  <c r="D6114" i="50"/>
  <c r="C6114" i="50"/>
  <c r="B6114" i="50"/>
  <c r="D6113" i="50"/>
  <c r="C6113" i="50"/>
  <c r="B6113" i="50"/>
  <c r="D6112" i="50"/>
  <c r="C6112" i="50"/>
  <c r="B6112" i="50"/>
  <c r="D6111" i="50"/>
  <c r="C6111" i="50"/>
  <c r="B6111" i="50"/>
  <c r="D6110" i="50"/>
  <c r="C6110" i="50"/>
  <c r="B6110" i="50"/>
  <c r="D6109" i="50"/>
  <c r="C6109" i="50"/>
  <c r="B6109" i="50"/>
  <c r="D6108" i="50"/>
  <c r="C6108" i="50"/>
  <c r="B6108" i="50"/>
  <c r="D6107" i="50"/>
  <c r="C6107" i="50"/>
  <c r="B6107" i="50"/>
  <c r="D6106" i="50"/>
  <c r="C6106" i="50"/>
  <c r="B6106" i="50"/>
  <c r="D6105" i="50"/>
  <c r="C6105" i="50"/>
  <c r="B6105" i="50"/>
  <c r="D6104" i="50"/>
  <c r="C6104" i="50"/>
  <c r="B6104" i="50"/>
  <c r="D6103" i="50"/>
  <c r="C6103" i="50"/>
  <c r="B6103" i="50"/>
  <c r="D6102" i="50"/>
  <c r="C6102" i="50"/>
  <c r="B6102" i="50"/>
  <c r="D6101" i="50"/>
  <c r="C6101" i="50"/>
  <c r="B6101" i="50"/>
  <c r="D6100" i="50"/>
  <c r="C6100" i="50"/>
  <c r="B6100" i="50"/>
  <c r="D6099" i="50"/>
  <c r="C6099" i="50"/>
  <c r="B6099" i="50"/>
  <c r="D6098" i="50"/>
  <c r="C6098" i="50"/>
  <c r="B6098" i="50"/>
  <c r="D6097" i="50"/>
  <c r="C6097" i="50"/>
  <c r="B6097" i="50"/>
  <c r="D6096" i="50"/>
  <c r="C6096" i="50"/>
  <c r="B6096" i="50"/>
  <c r="D6095" i="50"/>
  <c r="C6095" i="50"/>
  <c r="B6095" i="50"/>
  <c r="D6094" i="50"/>
  <c r="C6094" i="50"/>
  <c r="B6094" i="50"/>
  <c r="D6093" i="50"/>
  <c r="C6093" i="50"/>
  <c r="B6093" i="50"/>
  <c r="D6092" i="50"/>
  <c r="C6092" i="50"/>
  <c r="B6092" i="50"/>
  <c r="D6091" i="50"/>
  <c r="C6091" i="50"/>
  <c r="B6091" i="50"/>
  <c r="D6090" i="50"/>
  <c r="C6090" i="50"/>
  <c r="B6090" i="50"/>
  <c r="D6089" i="50"/>
  <c r="C6089" i="50"/>
  <c r="B6089" i="50"/>
  <c r="D6088" i="50"/>
  <c r="C6088" i="50"/>
  <c r="B6088" i="50"/>
  <c r="D6087" i="50"/>
  <c r="C6087" i="50"/>
  <c r="B6087" i="50"/>
  <c r="D6086" i="50"/>
  <c r="C6086" i="50"/>
  <c r="B6086" i="50"/>
  <c r="D6085" i="50"/>
  <c r="C6085" i="50"/>
  <c r="B6085" i="50"/>
  <c r="D6084" i="50"/>
  <c r="C6084" i="50"/>
  <c r="B6084" i="50"/>
  <c r="D6083" i="50"/>
  <c r="C6083" i="50"/>
  <c r="B6083" i="50"/>
  <c r="D6082" i="50"/>
  <c r="C6082" i="50"/>
  <c r="B6082" i="50"/>
  <c r="D6081" i="50"/>
  <c r="C6081" i="50"/>
  <c r="B6081" i="50"/>
  <c r="D6080" i="50"/>
  <c r="C6080" i="50"/>
  <c r="B6080" i="50"/>
  <c r="D6079" i="50"/>
  <c r="C6079" i="50"/>
  <c r="B6079" i="50"/>
  <c r="D6078" i="50"/>
  <c r="C6078" i="50"/>
  <c r="B6078" i="50"/>
  <c r="D6077" i="50"/>
  <c r="C6077" i="50"/>
  <c r="B6077" i="50"/>
  <c r="D6076" i="50"/>
  <c r="C6076" i="50"/>
  <c r="B6076" i="50"/>
  <c r="D6075" i="50"/>
  <c r="C6075" i="50"/>
  <c r="B6075" i="50"/>
  <c r="D6074" i="50"/>
  <c r="C6074" i="50"/>
  <c r="B6074" i="50"/>
  <c r="D6073" i="50"/>
  <c r="C6073" i="50"/>
  <c r="B6073" i="50"/>
  <c r="D6072" i="50"/>
  <c r="C6072" i="50"/>
  <c r="B6072" i="50"/>
  <c r="D6071" i="50"/>
  <c r="C6071" i="50"/>
  <c r="B6071" i="50"/>
  <c r="D6070" i="50"/>
  <c r="C6070" i="50"/>
  <c r="B6070" i="50"/>
  <c r="D6069" i="50"/>
  <c r="C6069" i="50"/>
  <c r="B6069" i="50"/>
  <c r="D6068" i="50"/>
  <c r="C6068" i="50"/>
  <c r="B6068" i="50"/>
  <c r="D6067" i="50"/>
  <c r="C6067" i="50"/>
  <c r="B6067" i="50"/>
  <c r="D6066" i="50"/>
  <c r="C6066" i="50"/>
  <c r="B6066" i="50"/>
  <c r="D6065" i="50"/>
  <c r="C6065" i="50"/>
  <c r="B6065" i="50"/>
  <c r="D6064" i="50"/>
  <c r="C6064" i="50"/>
  <c r="B6064" i="50"/>
  <c r="D6063" i="50"/>
  <c r="C6063" i="50"/>
  <c r="B6063" i="50"/>
  <c r="D6062" i="50"/>
  <c r="C6062" i="50"/>
  <c r="B6062" i="50"/>
  <c r="D6061" i="50"/>
  <c r="C6061" i="50"/>
  <c r="B6061" i="50"/>
  <c r="D6060" i="50"/>
  <c r="C6060" i="50"/>
  <c r="B6060" i="50"/>
  <c r="D6059" i="50"/>
  <c r="C6059" i="50"/>
  <c r="B6059" i="50"/>
  <c r="D6058" i="50"/>
  <c r="C6058" i="50"/>
  <c r="B6058" i="50"/>
  <c r="D6057" i="50"/>
  <c r="C6057" i="50"/>
  <c r="B6057" i="50"/>
  <c r="D6056" i="50"/>
  <c r="C6056" i="50"/>
  <c r="B6056" i="50"/>
  <c r="D6055" i="50"/>
  <c r="C6055" i="50"/>
  <c r="B6055" i="50"/>
  <c r="D6054" i="50"/>
  <c r="C6054" i="50"/>
  <c r="B6054" i="50"/>
  <c r="D6053" i="50"/>
  <c r="C6053" i="50"/>
  <c r="B6053" i="50"/>
  <c r="D6052" i="50"/>
  <c r="C6052" i="50"/>
  <c r="B6052" i="50"/>
  <c r="D6051" i="50"/>
  <c r="C6051" i="50"/>
  <c r="B6051" i="50"/>
  <c r="D6050" i="50"/>
  <c r="C6050" i="50"/>
  <c r="B6050" i="50"/>
  <c r="D6049" i="50"/>
  <c r="C6049" i="50"/>
  <c r="B6049" i="50"/>
  <c r="D6048" i="50"/>
  <c r="C6048" i="50"/>
  <c r="B6048" i="50"/>
  <c r="D6047" i="50"/>
  <c r="C6047" i="50"/>
  <c r="B6047" i="50"/>
  <c r="D6046" i="50"/>
  <c r="C6046" i="50"/>
  <c r="B6046" i="50"/>
  <c r="D6045" i="50"/>
  <c r="C6045" i="50"/>
  <c r="B6045" i="50"/>
  <c r="D6044" i="50"/>
  <c r="C6044" i="50"/>
  <c r="B6044" i="50"/>
  <c r="D6043" i="50"/>
  <c r="C6043" i="50"/>
  <c r="B6043" i="50"/>
  <c r="D6042" i="50"/>
  <c r="C6042" i="50"/>
  <c r="B6042" i="50"/>
  <c r="D6041" i="50"/>
  <c r="C6041" i="50"/>
  <c r="B6041" i="50"/>
  <c r="D6040" i="50"/>
  <c r="C6040" i="50"/>
  <c r="B6040" i="50"/>
  <c r="D6039" i="50"/>
  <c r="C6039" i="50"/>
  <c r="B6039" i="50"/>
  <c r="D6038" i="50"/>
  <c r="C6038" i="50"/>
  <c r="B6038" i="50"/>
  <c r="D6037" i="50"/>
  <c r="C6037" i="50"/>
  <c r="B6037" i="50"/>
  <c r="D6036" i="50"/>
  <c r="C6036" i="50"/>
  <c r="B6036" i="50"/>
  <c r="D6035" i="50"/>
  <c r="C6035" i="50"/>
  <c r="B6035" i="50"/>
  <c r="D6034" i="50"/>
  <c r="C6034" i="50"/>
  <c r="B6034" i="50"/>
  <c r="D6033" i="50"/>
  <c r="C6033" i="50"/>
  <c r="B6033" i="50"/>
  <c r="D6032" i="50"/>
  <c r="C6032" i="50"/>
  <c r="B6032" i="50"/>
  <c r="D6031" i="50"/>
  <c r="C6031" i="50"/>
  <c r="B6031" i="50"/>
  <c r="D6030" i="50"/>
  <c r="C6030" i="50"/>
  <c r="B6030" i="50"/>
  <c r="D6029" i="50"/>
  <c r="C6029" i="50"/>
  <c r="B6029" i="50"/>
  <c r="D6028" i="50"/>
  <c r="C6028" i="50"/>
  <c r="B6028" i="50"/>
  <c r="D6027" i="50"/>
  <c r="C6027" i="50"/>
  <c r="B6027" i="50"/>
  <c r="D6026" i="50"/>
  <c r="C6026" i="50"/>
  <c r="B6026" i="50"/>
  <c r="D6025" i="50"/>
  <c r="C6025" i="50"/>
  <c r="B6025" i="50"/>
  <c r="D6024" i="50"/>
  <c r="C6024" i="50"/>
  <c r="B6024" i="50"/>
  <c r="D6023" i="50"/>
  <c r="C6023" i="50"/>
  <c r="B6023" i="50"/>
  <c r="D6022" i="50"/>
  <c r="C6022" i="50"/>
  <c r="B6022" i="50"/>
  <c r="D6021" i="50"/>
  <c r="C6021" i="50"/>
  <c r="B6021" i="50"/>
  <c r="D6020" i="50"/>
  <c r="C6020" i="50"/>
  <c r="B6020" i="50"/>
  <c r="D6019" i="50"/>
  <c r="C6019" i="50"/>
  <c r="B6019" i="50"/>
  <c r="D6018" i="50"/>
  <c r="C6018" i="50"/>
  <c r="B6018" i="50"/>
  <c r="D6017" i="50"/>
  <c r="C6017" i="50"/>
  <c r="B6017" i="50"/>
  <c r="D6016" i="50"/>
  <c r="C6016" i="50"/>
  <c r="B6016" i="50"/>
  <c r="D6015" i="50"/>
  <c r="C6015" i="50"/>
  <c r="B6015" i="50"/>
  <c r="D6014" i="50"/>
  <c r="C6014" i="50"/>
  <c r="B6014" i="50"/>
  <c r="D6013" i="50"/>
  <c r="C6013" i="50"/>
  <c r="B6013" i="50"/>
  <c r="D6012" i="50"/>
  <c r="C6012" i="50"/>
  <c r="B6012" i="50"/>
  <c r="D6011" i="50"/>
  <c r="C6011" i="50"/>
  <c r="B6011" i="50"/>
  <c r="D6010" i="50"/>
  <c r="C6010" i="50"/>
  <c r="B6010" i="50"/>
  <c r="D6009" i="50"/>
  <c r="C6009" i="50"/>
  <c r="B6009" i="50"/>
  <c r="D6008" i="50"/>
  <c r="C6008" i="50"/>
  <c r="B6008" i="50"/>
  <c r="D6007" i="50"/>
  <c r="C6007" i="50"/>
  <c r="B6007" i="50"/>
  <c r="D6006" i="50"/>
  <c r="C6006" i="50"/>
  <c r="B6006" i="50"/>
  <c r="D6005" i="50"/>
  <c r="C6005" i="50"/>
  <c r="B6005" i="50"/>
  <c r="D6004" i="50"/>
  <c r="C6004" i="50"/>
  <c r="B6004" i="50"/>
  <c r="D6003" i="50"/>
  <c r="C6003" i="50"/>
  <c r="B6003" i="50"/>
  <c r="D6002" i="50"/>
  <c r="C6002" i="50"/>
  <c r="B6002" i="50"/>
  <c r="D6001" i="50"/>
  <c r="C6001" i="50"/>
  <c r="B6001" i="50"/>
  <c r="D6000" i="50"/>
  <c r="C6000" i="50"/>
  <c r="B6000" i="50"/>
  <c r="D5999" i="50"/>
  <c r="C5999" i="50"/>
  <c r="B5999" i="50"/>
  <c r="D5998" i="50"/>
  <c r="C5998" i="50"/>
  <c r="B5998" i="50"/>
  <c r="D5997" i="50"/>
  <c r="C5997" i="50"/>
  <c r="B5997" i="50"/>
  <c r="D5996" i="50"/>
  <c r="C5996" i="50"/>
  <c r="B5996" i="50"/>
  <c r="D5995" i="50"/>
  <c r="C5995" i="50"/>
  <c r="B5995" i="50"/>
  <c r="D5994" i="50"/>
  <c r="C5994" i="50"/>
  <c r="B5994" i="50"/>
  <c r="D5993" i="50"/>
  <c r="C5993" i="50"/>
  <c r="B5993" i="50"/>
  <c r="D5992" i="50"/>
  <c r="C5992" i="50"/>
  <c r="B5992" i="50"/>
  <c r="D5991" i="50"/>
  <c r="C5991" i="50"/>
  <c r="B5991" i="50"/>
  <c r="D5990" i="50"/>
  <c r="C5990" i="50"/>
  <c r="B5990" i="50"/>
  <c r="D5989" i="50"/>
  <c r="C5989" i="50"/>
  <c r="B5989" i="50"/>
  <c r="D5988" i="50"/>
  <c r="C5988" i="50"/>
  <c r="B5988" i="50"/>
  <c r="D5987" i="50"/>
  <c r="C5987" i="50"/>
  <c r="B5987" i="50"/>
  <c r="D5986" i="50"/>
  <c r="C5986" i="50"/>
  <c r="B5986" i="50"/>
  <c r="D5985" i="50"/>
  <c r="C5985" i="50"/>
  <c r="B5985" i="50"/>
  <c r="D5984" i="50"/>
  <c r="C5984" i="50"/>
  <c r="B5984" i="50"/>
  <c r="D5983" i="50"/>
  <c r="C5983" i="50"/>
  <c r="B5983" i="50"/>
  <c r="D5982" i="50"/>
  <c r="C5982" i="50"/>
  <c r="B5982" i="50"/>
  <c r="D5981" i="50"/>
  <c r="C5981" i="50"/>
  <c r="B5981" i="50"/>
  <c r="D5980" i="50"/>
  <c r="C5980" i="50"/>
  <c r="B5980" i="50"/>
  <c r="D5979" i="50"/>
  <c r="C5979" i="50"/>
  <c r="B5979" i="50"/>
  <c r="D5978" i="50"/>
  <c r="C5978" i="50"/>
  <c r="B5978" i="50"/>
  <c r="D5977" i="50"/>
  <c r="C5977" i="50"/>
  <c r="B5977" i="50"/>
  <c r="D5976" i="50"/>
  <c r="C5976" i="50"/>
  <c r="B5976" i="50"/>
  <c r="D5975" i="50"/>
  <c r="C5975" i="50"/>
  <c r="B5975" i="50"/>
  <c r="D5974" i="50"/>
  <c r="C5974" i="50"/>
  <c r="B5974" i="50"/>
  <c r="D5973" i="50"/>
  <c r="C5973" i="50"/>
  <c r="B5973" i="50"/>
  <c r="D5972" i="50"/>
  <c r="C5972" i="50"/>
  <c r="B5972" i="50"/>
  <c r="D5971" i="50"/>
  <c r="C5971" i="50"/>
  <c r="B5971" i="50"/>
  <c r="D5970" i="50"/>
  <c r="C5970" i="50"/>
  <c r="B5970" i="50"/>
  <c r="D5969" i="50"/>
  <c r="C5969" i="50"/>
  <c r="B5969" i="50"/>
  <c r="D5968" i="50"/>
  <c r="C5968" i="50"/>
  <c r="B5968" i="50"/>
  <c r="D5967" i="50"/>
  <c r="C5967" i="50"/>
  <c r="B5967" i="50"/>
  <c r="D5966" i="50"/>
  <c r="C5966" i="50"/>
  <c r="B5966" i="50"/>
  <c r="D5965" i="50"/>
  <c r="C5965" i="50"/>
  <c r="B5965" i="50"/>
  <c r="D5964" i="50"/>
  <c r="C5964" i="50"/>
  <c r="B5964" i="50"/>
  <c r="D5963" i="50"/>
  <c r="C5963" i="50"/>
  <c r="B5963" i="50"/>
  <c r="D5962" i="50"/>
  <c r="C5962" i="50"/>
  <c r="B5962" i="50"/>
  <c r="D5961" i="50"/>
  <c r="C5961" i="50"/>
  <c r="B5961" i="50"/>
  <c r="D5960" i="50"/>
  <c r="C5960" i="50"/>
  <c r="B5960" i="50"/>
  <c r="D5959" i="50"/>
  <c r="C5959" i="50"/>
  <c r="B5959" i="50"/>
  <c r="D5958" i="50"/>
  <c r="C5958" i="50"/>
  <c r="B5958" i="50"/>
  <c r="D5957" i="50"/>
  <c r="C5957" i="50"/>
  <c r="B5957" i="50"/>
  <c r="D5956" i="50"/>
  <c r="C5956" i="50"/>
  <c r="B5956" i="50"/>
  <c r="D5955" i="50"/>
  <c r="C5955" i="50"/>
  <c r="B5955" i="50"/>
  <c r="D5954" i="50"/>
  <c r="C5954" i="50"/>
  <c r="B5954" i="50"/>
  <c r="D5953" i="50"/>
  <c r="C5953" i="50"/>
  <c r="B5953" i="50"/>
  <c r="D5952" i="50"/>
  <c r="C5952" i="50"/>
  <c r="B5952" i="50"/>
  <c r="D5951" i="50"/>
  <c r="C5951" i="50"/>
  <c r="B5951" i="50"/>
  <c r="D5950" i="50"/>
  <c r="C5950" i="50"/>
  <c r="B5950" i="50"/>
  <c r="D5949" i="50"/>
  <c r="C5949" i="50"/>
  <c r="B5949" i="50"/>
  <c r="D5948" i="50"/>
  <c r="C5948" i="50"/>
  <c r="B5948" i="50"/>
  <c r="D5947" i="50"/>
  <c r="C5947" i="50"/>
  <c r="B5947" i="50"/>
  <c r="D5946" i="50"/>
  <c r="C5946" i="50"/>
  <c r="B5946" i="50"/>
  <c r="D5945" i="50"/>
  <c r="C5945" i="50"/>
  <c r="B5945" i="50"/>
  <c r="D5944" i="50"/>
  <c r="C5944" i="50"/>
  <c r="B5944" i="50"/>
  <c r="D5943" i="50"/>
  <c r="C5943" i="50"/>
  <c r="B5943" i="50"/>
  <c r="D5942" i="50"/>
  <c r="C5942" i="50"/>
  <c r="B5942" i="50"/>
  <c r="D5941" i="50"/>
  <c r="C5941" i="50"/>
  <c r="B5941" i="50"/>
  <c r="D5940" i="50"/>
  <c r="C5940" i="50"/>
  <c r="B5940" i="50"/>
  <c r="D5939" i="50"/>
  <c r="C5939" i="50"/>
  <c r="B5939" i="50"/>
  <c r="D5938" i="50"/>
  <c r="C5938" i="50"/>
  <c r="B5938" i="50"/>
  <c r="D5937" i="50"/>
  <c r="C5937" i="50"/>
  <c r="B5937" i="50"/>
  <c r="D5936" i="50"/>
  <c r="C5936" i="50"/>
  <c r="B5936" i="50"/>
  <c r="D5935" i="50"/>
  <c r="C5935" i="50"/>
  <c r="B5935" i="50"/>
  <c r="D5934" i="50"/>
  <c r="C5934" i="50"/>
  <c r="B5934" i="50"/>
  <c r="D5933" i="50"/>
  <c r="C5933" i="50"/>
  <c r="B5933" i="50"/>
  <c r="D5932" i="50"/>
  <c r="C5932" i="50"/>
  <c r="B5932" i="50"/>
  <c r="D5931" i="50"/>
  <c r="C5931" i="50"/>
  <c r="B5931" i="50"/>
  <c r="D5930" i="50"/>
  <c r="C5930" i="50"/>
  <c r="B5930" i="50"/>
  <c r="D5929" i="50"/>
  <c r="C5929" i="50"/>
  <c r="B5929" i="50"/>
  <c r="D5928" i="50"/>
  <c r="C5928" i="50"/>
  <c r="B5928" i="50"/>
  <c r="D5927" i="50"/>
  <c r="C5927" i="50"/>
  <c r="B5927" i="50"/>
  <c r="D5926" i="50"/>
  <c r="C5926" i="50"/>
  <c r="B5926" i="50"/>
  <c r="D5925" i="50"/>
  <c r="C5925" i="50"/>
  <c r="B5925" i="50"/>
  <c r="D5924" i="50"/>
  <c r="C5924" i="50"/>
  <c r="B5924" i="50"/>
  <c r="D5923" i="50"/>
  <c r="C5923" i="50"/>
  <c r="B5923" i="50"/>
  <c r="D5922" i="50"/>
  <c r="C5922" i="50"/>
  <c r="B5922" i="50"/>
  <c r="D5921" i="50"/>
  <c r="C5921" i="50"/>
  <c r="B5921" i="50"/>
  <c r="D5920" i="50"/>
  <c r="C5920" i="50"/>
  <c r="B5920" i="50"/>
  <c r="D5919" i="50"/>
  <c r="C5919" i="50"/>
  <c r="B5919" i="50"/>
  <c r="D5918" i="50"/>
  <c r="C5918" i="50"/>
  <c r="B5918" i="50"/>
  <c r="D5917" i="50"/>
  <c r="C5917" i="50"/>
  <c r="B5917" i="50"/>
  <c r="D5916" i="50"/>
  <c r="C5916" i="50"/>
  <c r="B5916" i="50"/>
  <c r="D5915" i="50"/>
  <c r="C5915" i="50"/>
  <c r="B5915" i="50"/>
  <c r="D5914" i="50"/>
  <c r="C5914" i="50"/>
  <c r="B5914" i="50"/>
  <c r="D5913" i="50"/>
  <c r="C5913" i="50"/>
  <c r="B5913" i="50"/>
  <c r="D5912" i="50"/>
  <c r="C5912" i="50"/>
  <c r="B5912" i="50"/>
  <c r="D5911" i="50"/>
  <c r="C5911" i="50"/>
  <c r="B5911" i="50"/>
  <c r="D5910" i="50"/>
  <c r="C5910" i="50"/>
  <c r="B5910" i="50"/>
  <c r="D5909" i="50"/>
  <c r="C5909" i="50"/>
  <c r="B5909" i="50"/>
  <c r="D5908" i="50"/>
  <c r="C5908" i="50"/>
  <c r="B5908" i="50"/>
  <c r="D5907" i="50"/>
  <c r="C5907" i="50"/>
  <c r="B5907" i="50"/>
  <c r="D5906" i="50"/>
  <c r="C5906" i="50"/>
  <c r="B5906" i="50"/>
  <c r="D5905" i="50"/>
  <c r="C5905" i="50"/>
  <c r="B5905" i="50"/>
  <c r="D5904" i="50"/>
  <c r="C5904" i="50"/>
  <c r="B5904" i="50"/>
  <c r="D5903" i="50"/>
  <c r="C5903" i="50"/>
  <c r="B5903" i="50"/>
  <c r="D5902" i="50"/>
  <c r="C5902" i="50"/>
  <c r="B5902" i="50"/>
  <c r="D5901" i="50"/>
  <c r="C5901" i="50"/>
  <c r="B5901" i="50"/>
  <c r="D5900" i="50"/>
  <c r="C5900" i="50"/>
  <c r="B5900" i="50"/>
  <c r="D5899" i="50"/>
  <c r="C5899" i="50"/>
  <c r="B5899" i="50"/>
  <c r="D5898" i="50"/>
  <c r="C5898" i="50"/>
  <c r="B5898" i="50"/>
  <c r="D5897" i="50"/>
  <c r="C5897" i="50"/>
  <c r="B5897" i="50"/>
  <c r="D5896" i="50"/>
  <c r="C5896" i="50"/>
  <c r="B5896" i="50"/>
  <c r="D5895" i="50"/>
  <c r="C5895" i="50"/>
  <c r="B5895" i="50"/>
  <c r="D5894" i="50"/>
  <c r="C5894" i="50"/>
  <c r="B5894" i="50"/>
  <c r="D5893" i="50"/>
  <c r="C5893" i="50"/>
  <c r="B5893" i="50"/>
  <c r="D5892" i="50"/>
  <c r="C5892" i="50"/>
  <c r="B5892" i="50"/>
  <c r="D5891" i="50"/>
  <c r="C5891" i="50"/>
  <c r="B5891" i="50"/>
  <c r="D5890" i="50"/>
  <c r="C5890" i="50"/>
  <c r="B5890" i="50"/>
  <c r="D5889" i="50"/>
  <c r="C5889" i="50"/>
  <c r="B5889" i="50"/>
  <c r="D5888" i="50"/>
  <c r="C5888" i="50"/>
  <c r="B5888" i="50"/>
  <c r="D5887" i="50"/>
  <c r="C5887" i="50"/>
  <c r="B5887" i="50"/>
  <c r="D5886" i="50"/>
  <c r="C5886" i="50"/>
  <c r="B5886" i="50"/>
  <c r="D5885" i="50"/>
  <c r="C5885" i="50"/>
  <c r="B5885" i="50"/>
  <c r="D5884" i="50"/>
  <c r="C5884" i="50"/>
  <c r="B5884" i="50"/>
  <c r="D5883" i="50"/>
  <c r="C5883" i="50"/>
  <c r="B5883" i="50"/>
  <c r="D5882" i="50"/>
  <c r="C5882" i="50"/>
  <c r="B5882" i="50"/>
  <c r="D5881" i="50"/>
  <c r="C5881" i="50"/>
  <c r="B5881" i="50"/>
  <c r="D5880" i="50"/>
  <c r="C5880" i="50"/>
  <c r="B5880" i="50"/>
  <c r="D5879" i="50"/>
  <c r="C5879" i="50"/>
  <c r="B5879" i="50"/>
  <c r="D5878" i="50"/>
  <c r="C5878" i="50"/>
  <c r="B5878" i="50"/>
  <c r="D5877" i="50"/>
  <c r="C5877" i="50"/>
  <c r="B5877" i="50"/>
  <c r="D5876" i="50"/>
  <c r="C5876" i="50"/>
  <c r="B5876" i="50"/>
  <c r="D5875" i="50"/>
  <c r="C5875" i="50"/>
  <c r="B5875" i="50"/>
  <c r="D5874" i="50"/>
  <c r="C5874" i="50"/>
  <c r="B5874" i="50"/>
  <c r="D5873" i="50"/>
  <c r="C5873" i="50"/>
  <c r="B5873" i="50"/>
  <c r="D5872" i="50"/>
  <c r="C5872" i="50"/>
  <c r="B5872" i="50"/>
  <c r="D5871" i="50"/>
  <c r="C5871" i="50"/>
  <c r="B5871" i="50"/>
  <c r="D5870" i="50"/>
  <c r="C5870" i="50"/>
  <c r="B5870" i="50"/>
  <c r="D5869" i="50"/>
  <c r="C5869" i="50"/>
  <c r="B5869" i="50"/>
  <c r="D5868" i="50"/>
  <c r="C5868" i="50"/>
  <c r="B5868" i="50"/>
  <c r="D5867" i="50"/>
  <c r="C5867" i="50"/>
  <c r="B5867" i="50"/>
  <c r="D5866" i="50"/>
  <c r="C5866" i="50"/>
  <c r="B5866" i="50"/>
  <c r="D5865" i="50"/>
  <c r="C5865" i="50"/>
  <c r="B5865" i="50"/>
  <c r="D5864" i="50"/>
  <c r="C5864" i="50"/>
  <c r="B5864" i="50"/>
  <c r="D5863" i="50"/>
  <c r="C5863" i="50"/>
  <c r="B5863" i="50"/>
  <c r="D5862" i="50"/>
  <c r="C5862" i="50"/>
  <c r="B5862" i="50"/>
  <c r="D5861" i="50"/>
  <c r="C5861" i="50"/>
  <c r="B5861" i="50"/>
  <c r="D5860" i="50"/>
  <c r="C5860" i="50"/>
  <c r="B5860" i="50"/>
  <c r="D5859" i="50"/>
  <c r="C5859" i="50"/>
  <c r="B5859" i="50"/>
  <c r="D5858" i="50"/>
  <c r="C5858" i="50"/>
  <c r="B5858" i="50"/>
  <c r="D5857" i="50"/>
  <c r="C5857" i="50"/>
  <c r="B5857" i="50"/>
  <c r="D5856" i="50"/>
  <c r="C5856" i="50"/>
  <c r="B5856" i="50"/>
  <c r="D5855" i="50"/>
  <c r="C5855" i="50"/>
  <c r="B5855" i="50"/>
  <c r="D5854" i="50"/>
  <c r="C5854" i="50"/>
  <c r="B5854" i="50"/>
  <c r="D5853" i="50"/>
  <c r="C5853" i="50"/>
  <c r="B5853" i="50"/>
  <c r="D5852" i="50"/>
  <c r="C5852" i="50"/>
  <c r="B5852" i="50"/>
  <c r="D5851" i="50"/>
  <c r="C5851" i="50"/>
  <c r="B5851" i="50"/>
  <c r="D5850" i="50"/>
  <c r="C5850" i="50"/>
  <c r="B5850" i="50"/>
  <c r="D5849" i="50"/>
  <c r="C5849" i="50"/>
  <c r="B5849" i="50"/>
  <c r="D5848" i="50"/>
  <c r="C5848" i="50"/>
  <c r="B5848" i="50"/>
  <c r="D5847" i="50"/>
  <c r="C5847" i="50"/>
  <c r="B5847" i="50"/>
  <c r="D5846" i="50"/>
  <c r="C5846" i="50"/>
  <c r="B5846" i="50"/>
  <c r="D5845" i="50"/>
  <c r="C5845" i="50"/>
  <c r="B5845" i="50"/>
  <c r="D5844" i="50"/>
  <c r="C5844" i="50"/>
  <c r="B5844" i="50"/>
  <c r="D5843" i="50"/>
  <c r="C5843" i="50"/>
  <c r="B5843" i="50"/>
  <c r="D5842" i="50"/>
  <c r="C5842" i="50"/>
  <c r="B5842" i="50"/>
  <c r="D5841" i="50"/>
  <c r="C5841" i="50"/>
  <c r="B5841" i="50"/>
  <c r="D5840" i="50"/>
  <c r="C5840" i="50"/>
  <c r="B5840" i="50"/>
  <c r="D5839" i="50"/>
  <c r="C5839" i="50"/>
  <c r="B5839" i="50"/>
  <c r="D5838" i="50"/>
  <c r="C5838" i="50"/>
  <c r="B5838" i="50"/>
  <c r="D5837" i="50"/>
  <c r="C5837" i="50"/>
  <c r="B5837" i="50"/>
  <c r="D5836" i="50"/>
  <c r="C5836" i="50"/>
  <c r="B5836" i="50"/>
  <c r="D5835" i="50"/>
  <c r="C5835" i="50"/>
  <c r="B5835" i="50"/>
  <c r="D5834" i="50"/>
  <c r="C5834" i="50"/>
  <c r="B5834" i="50"/>
  <c r="D5833" i="50"/>
  <c r="C5833" i="50"/>
  <c r="B5833" i="50"/>
  <c r="D5832" i="50"/>
  <c r="C5832" i="50"/>
  <c r="B5832" i="50"/>
  <c r="D5831" i="50"/>
  <c r="C5831" i="50"/>
  <c r="B5831" i="50"/>
  <c r="D5830" i="50"/>
  <c r="C5830" i="50"/>
  <c r="B5830" i="50"/>
  <c r="D5829" i="50"/>
  <c r="C5829" i="50"/>
  <c r="B5829" i="50"/>
  <c r="D5828" i="50"/>
  <c r="C5828" i="50"/>
  <c r="B5828" i="50"/>
  <c r="D5827" i="50"/>
  <c r="C5827" i="50"/>
  <c r="B5827" i="50"/>
  <c r="D5826" i="50"/>
  <c r="C5826" i="50"/>
  <c r="B5826" i="50"/>
  <c r="D5825" i="50"/>
  <c r="C5825" i="50"/>
  <c r="B5825" i="50"/>
  <c r="D5824" i="50"/>
  <c r="C5824" i="50"/>
  <c r="B5824" i="50"/>
  <c r="D5823" i="50"/>
  <c r="C5823" i="50"/>
  <c r="B5823" i="50"/>
  <c r="D5822" i="50"/>
  <c r="C5822" i="50"/>
  <c r="B5822" i="50"/>
  <c r="D5821" i="50"/>
  <c r="C5821" i="50"/>
  <c r="B5821" i="50"/>
  <c r="D5820" i="50"/>
  <c r="C5820" i="50"/>
  <c r="B5820" i="50"/>
  <c r="D5819" i="50"/>
  <c r="C5819" i="50"/>
  <c r="B5819" i="50"/>
  <c r="D5818" i="50"/>
  <c r="C5818" i="50"/>
  <c r="B5818" i="50"/>
  <c r="D5817" i="50"/>
  <c r="C5817" i="50"/>
  <c r="B5817" i="50"/>
  <c r="D5816" i="50"/>
  <c r="C5816" i="50"/>
  <c r="B5816" i="50"/>
  <c r="D5815" i="50"/>
  <c r="C5815" i="50"/>
  <c r="B5815" i="50"/>
  <c r="D5814" i="50"/>
  <c r="C5814" i="50"/>
  <c r="B5814" i="50"/>
  <c r="D5813" i="50"/>
  <c r="C5813" i="50"/>
  <c r="B5813" i="50"/>
  <c r="D5812" i="50"/>
  <c r="C5812" i="50"/>
  <c r="B5812" i="50"/>
  <c r="D5811" i="50"/>
  <c r="C5811" i="50"/>
  <c r="B5811" i="50"/>
  <c r="D5810" i="50"/>
  <c r="C5810" i="50"/>
  <c r="B5810" i="50"/>
  <c r="D5809" i="50"/>
  <c r="C5809" i="50"/>
  <c r="B5809" i="50"/>
  <c r="D5808" i="50"/>
  <c r="C5808" i="50"/>
  <c r="B5808" i="50"/>
  <c r="D5807" i="50"/>
  <c r="C5807" i="50"/>
  <c r="B5807" i="50"/>
  <c r="D5806" i="50"/>
  <c r="C5806" i="50"/>
  <c r="B5806" i="50"/>
  <c r="D5805" i="50"/>
  <c r="C5805" i="50"/>
  <c r="B5805" i="50"/>
  <c r="D5804" i="50"/>
  <c r="C5804" i="50"/>
  <c r="B5804" i="50"/>
  <c r="D5803" i="50"/>
  <c r="C5803" i="50"/>
  <c r="B5803" i="50"/>
  <c r="D5802" i="50"/>
  <c r="C5802" i="50"/>
  <c r="B5802" i="50"/>
  <c r="D5801" i="50"/>
  <c r="C5801" i="50"/>
  <c r="B5801" i="50"/>
  <c r="D5800" i="50"/>
  <c r="C5800" i="50"/>
  <c r="B5800" i="50"/>
  <c r="D5799" i="50"/>
  <c r="C5799" i="50"/>
  <c r="B5799" i="50"/>
  <c r="D5798" i="50"/>
  <c r="C5798" i="50"/>
  <c r="B5798" i="50"/>
  <c r="D5797" i="50"/>
  <c r="C5797" i="50"/>
  <c r="B5797" i="50"/>
  <c r="D5796" i="50"/>
  <c r="C5796" i="50"/>
  <c r="B5796" i="50"/>
  <c r="D5795" i="50"/>
  <c r="C5795" i="50"/>
  <c r="B5795" i="50"/>
  <c r="D5794" i="50"/>
  <c r="C5794" i="50"/>
  <c r="B5794" i="50"/>
  <c r="D5793" i="50"/>
  <c r="C5793" i="50"/>
  <c r="B5793" i="50"/>
  <c r="D5792" i="50"/>
  <c r="C5792" i="50"/>
  <c r="B5792" i="50"/>
  <c r="D5791" i="50"/>
  <c r="C5791" i="50"/>
  <c r="B5791" i="50"/>
  <c r="D5790" i="50"/>
  <c r="C5790" i="50"/>
  <c r="B5790" i="50"/>
  <c r="D5789" i="50"/>
  <c r="C5789" i="50"/>
  <c r="B5789" i="50"/>
  <c r="D5788" i="50"/>
  <c r="C5788" i="50"/>
  <c r="B5788" i="50"/>
  <c r="D5787" i="50"/>
  <c r="C5787" i="50"/>
  <c r="B5787" i="50"/>
  <c r="D5786" i="50"/>
  <c r="C5786" i="50"/>
  <c r="B5786" i="50"/>
  <c r="D5785" i="50"/>
  <c r="C5785" i="50"/>
  <c r="B5785" i="50"/>
  <c r="D5784" i="50"/>
  <c r="C5784" i="50"/>
  <c r="B5784" i="50"/>
  <c r="D5783" i="50"/>
  <c r="C5783" i="50"/>
  <c r="B5783" i="50"/>
  <c r="D5782" i="50"/>
  <c r="C5782" i="50"/>
  <c r="B5782" i="50"/>
  <c r="D5781" i="50"/>
  <c r="C5781" i="50"/>
  <c r="B5781" i="50"/>
  <c r="D5780" i="50"/>
  <c r="C5780" i="50"/>
  <c r="B5780" i="50"/>
  <c r="D5779" i="50"/>
  <c r="C5779" i="50"/>
  <c r="B5779" i="50"/>
  <c r="D5778" i="50"/>
  <c r="C5778" i="50"/>
  <c r="B5778" i="50"/>
  <c r="D5777" i="50"/>
  <c r="C5777" i="50"/>
  <c r="B5777" i="50"/>
  <c r="D5776" i="50"/>
  <c r="C5776" i="50"/>
  <c r="B5776" i="50"/>
  <c r="D5775" i="50"/>
  <c r="C5775" i="50"/>
  <c r="B5775" i="50"/>
  <c r="D5774" i="50"/>
  <c r="C5774" i="50"/>
  <c r="B5774" i="50"/>
  <c r="D5773" i="50"/>
  <c r="C5773" i="50"/>
  <c r="B5773" i="50"/>
  <c r="D5772" i="50"/>
  <c r="C5772" i="50"/>
  <c r="B5772" i="50"/>
  <c r="D5771" i="50"/>
  <c r="C5771" i="50"/>
  <c r="B5771" i="50"/>
  <c r="D5770" i="50"/>
  <c r="C5770" i="50"/>
  <c r="B5770" i="50"/>
  <c r="D5769" i="50"/>
  <c r="C5769" i="50"/>
  <c r="B5769" i="50"/>
  <c r="D5768" i="50"/>
  <c r="C5768" i="50"/>
  <c r="B5768" i="50"/>
  <c r="D5767" i="50"/>
  <c r="C5767" i="50"/>
  <c r="B5767" i="50"/>
  <c r="D5766" i="50"/>
  <c r="C5766" i="50"/>
  <c r="B5766" i="50"/>
  <c r="D5765" i="50"/>
  <c r="C5765" i="50"/>
  <c r="B5765" i="50"/>
  <c r="D5764" i="50"/>
  <c r="C5764" i="50"/>
  <c r="B5764" i="50"/>
  <c r="D5763" i="50"/>
  <c r="C5763" i="50"/>
  <c r="B5763" i="50"/>
  <c r="D5762" i="50"/>
  <c r="C5762" i="50"/>
  <c r="B5762" i="50"/>
  <c r="D5761" i="50"/>
  <c r="C5761" i="50"/>
  <c r="B5761" i="50"/>
  <c r="D5760" i="50"/>
  <c r="C5760" i="50"/>
  <c r="B5760" i="50"/>
  <c r="D5759" i="50"/>
  <c r="C5759" i="50"/>
  <c r="B5759" i="50"/>
  <c r="D5758" i="50"/>
  <c r="C5758" i="50"/>
  <c r="B5758" i="50"/>
  <c r="D5757" i="50"/>
  <c r="C5757" i="50"/>
  <c r="B5757" i="50"/>
  <c r="D5756" i="50"/>
  <c r="C5756" i="50"/>
  <c r="B5756" i="50"/>
  <c r="D5755" i="50"/>
  <c r="C5755" i="50"/>
  <c r="B5755" i="50"/>
  <c r="D5754" i="50"/>
  <c r="C5754" i="50"/>
  <c r="B5754" i="50"/>
  <c r="D5753" i="50"/>
  <c r="C5753" i="50"/>
  <c r="B5753" i="50"/>
  <c r="D5752" i="50"/>
  <c r="C5752" i="50"/>
  <c r="B5752" i="50"/>
  <c r="D5751" i="50"/>
  <c r="C5751" i="50"/>
  <c r="B5751" i="50"/>
  <c r="D5750" i="50"/>
  <c r="C5750" i="50"/>
  <c r="B5750" i="50"/>
  <c r="D5749" i="50"/>
  <c r="C5749" i="50"/>
  <c r="B5749" i="50"/>
  <c r="D5748" i="50"/>
  <c r="C5748" i="50"/>
  <c r="B5748" i="50"/>
  <c r="D5747" i="50"/>
  <c r="C5747" i="50"/>
  <c r="B5747" i="50"/>
  <c r="D5746" i="50"/>
  <c r="C5746" i="50"/>
  <c r="B5746" i="50"/>
  <c r="D5745" i="50"/>
  <c r="C5745" i="50"/>
  <c r="B5745" i="50"/>
  <c r="D5744" i="50"/>
  <c r="C5744" i="50"/>
  <c r="B5744" i="50"/>
  <c r="D5743" i="50"/>
  <c r="C5743" i="50"/>
  <c r="B5743" i="50"/>
  <c r="D5742" i="50"/>
  <c r="C5742" i="50"/>
  <c r="B5742" i="50"/>
  <c r="D5741" i="50"/>
  <c r="C5741" i="50"/>
  <c r="B5741" i="50"/>
  <c r="D5740" i="50"/>
  <c r="C5740" i="50"/>
  <c r="B5740" i="50"/>
  <c r="D5739" i="50"/>
  <c r="C5739" i="50"/>
  <c r="B5739" i="50"/>
  <c r="D5738" i="50"/>
  <c r="C5738" i="50"/>
  <c r="B5738" i="50"/>
  <c r="D5737" i="50"/>
  <c r="C5737" i="50"/>
  <c r="B5737" i="50"/>
  <c r="D5736" i="50"/>
  <c r="C5736" i="50"/>
  <c r="B5736" i="50"/>
  <c r="D5735" i="50"/>
  <c r="C5735" i="50"/>
  <c r="B5735" i="50"/>
  <c r="D5734" i="50"/>
  <c r="C5734" i="50"/>
  <c r="B5734" i="50"/>
  <c r="D5733" i="50"/>
  <c r="C5733" i="50"/>
  <c r="B5733" i="50"/>
  <c r="D5732" i="50"/>
  <c r="C5732" i="50"/>
  <c r="B5732" i="50"/>
  <c r="D5731" i="50"/>
  <c r="C5731" i="50"/>
  <c r="B5731" i="50"/>
  <c r="D5730" i="50"/>
  <c r="C5730" i="50"/>
  <c r="B5730" i="50"/>
  <c r="D5729" i="50"/>
  <c r="C5729" i="50"/>
  <c r="B5729" i="50"/>
  <c r="D5728" i="50"/>
  <c r="C5728" i="50"/>
  <c r="B5728" i="50"/>
  <c r="D5727" i="50"/>
  <c r="C5727" i="50"/>
  <c r="B5727" i="50"/>
  <c r="D5726" i="50"/>
  <c r="C5726" i="50"/>
  <c r="B5726" i="50"/>
  <c r="D5725" i="50"/>
  <c r="C5725" i="50"/>
  <c r="B5725" i="50"/>
  <c r="D5724" i="50"/>
  <c r="C5724" i="50"/>
  <c r="B5724" i="50"/>
  <c r="D5723" i="50"/>
  <c r="C5723" i="50"/>
  <c r="B5723" i="50"/>
  <c r="D5722" i="50"/>
  <c r="C5722" i="50"/>
  <c r="B5722" i="50"/>
  <c r="D5721" i="50"/>
  <c r="C5721" i="50"/>
  <c r="B5721" i="50"/>
  <c r="D5720" i="50"/>
  <c r="C5720" i="50"/>
  <c r="B5720" i="50"/>
  <c r="D5719" i="50"/>
  <c r="C5719" i="50"/>
  <c r="B5719" i="50"/>
  <c r="D5718" i="50"/>
  <c r="C5718" i="50"/>
  <c r="B5718" i="50"/>
  <c r="D5717" i="50"/>
  <c r="C5717" i="50"/>
  <c r="B5717" i="50"/>
  <c r="D5716" i="50"/>
  <c r="C5716" i="50"/>
  <c r="B5716" i="50"/>
  <c r="D5715" i="50"/>
  <c r="C5715" i="50"/>
  <c r="B5715" i="50"/>
  <c r="D5714" i="50"/>
  <c r="C5714" i="50"/>
  <c r="B5714" i="50"/>
  <c r="D5713" i="50"/>
  <c r="C5713" i="50"/>
  <c r="B5713" i="50"/>
  <c r="D5712" i="50"/>
  <c r="C5712" i="50"/>
  <c r="B5712" i="50"/>
  <c r="D5711" i="50"/>
  <c r="C5711" i="50"/>
  <c r="B5711" i="50"/>
  <c r="D5710" i="50"/>
  <c r="C5710" i="50"/>
  <c r="B5710" i="50"/>
  <c r="D5709" i="50"/>
  <c r="C5709" i="50"/>
  <c r="B5709" i="50"/>
  <c r="D5708" i="50"/>
  <c r="C5708" i="50"/>
  <c r="B5708" i="50"/>
  <c r="D5707" i="50"/>
  <c r="C5707" i="50"/>
  <c r="B5707" i="50"/>
  <c r="D5706" i="50"/>
  <c r="C5706" i="50"/>
  <c r="B5706" i="50"/>
  <c r="D5705" i="50"/>
  <c r="C5705" i="50"/>
  <c r="B5705" i="50"/>
  <c r="D5704" i="50"/>
  <c r="C5704" i="50"/>
  <c r="B5704" i="50"/>
  <c r="D5703" i="50"/>
  <c r="C5703" i="50"/>
  <c r="B5703" i="50"/>
  <c r="D5702" i="50"/>
  <c r="C5702" i="50"/>
  <c r="B5702" i="50"/>
  <c r="D5701" i="50"/>
  <c r="C5701" i="50"/>
  <c r="B5701" i="50"/>
  <c r="D5700" i="50"/>
  <c r="C5700" i="50"/>
  <c r="B5700" i="50"/>
  <c r="D5699" i="50"/>
  <c r="C5699" i="50"/>
  <c r="B5699" i="50"/>
  <c r="D5698" i="50"/>
  <c r="C5698" i="50"/>
  <c r="B5698" i="50"/>
  <c r="D5697" i="50"/>
  <c r="C5697" i="50"/>
  <c r="B5697" i="50"/>
  <c r="D5696" i="50"/>
  <c r="C5696" i="50"/>
  <c r="B5696" i="50"/>
  <c r="D5695" i="50"/>
  <c r="C5695" i="50"/>
  <c r="B5695" i="50"/>
  <c r="D5694" i="50"/>
  <c r="C5694" i="50"/>
  <c r="B5694" i="50"/>
  <c r="D5693" i="50"/>
  <c r="C5693" i="50"/>
  <c r="B5693" i="50"/>
  <c r="D5692" i="50"/>
  <c r="C5692" i="50"/>
  <c r="B5692" i="50"/>
  <c r="D5691" i="50"/>
  <c r="C5691" i="50"/>
  <c r="B5691" i="50"/>
  <c r="D5690" i="50"/>
  <c r="C5690" i="50"/>
  <c r="B5690" i="50"/>
  <c r="D5689" i="50"/>
  <c r="C5689" i="50"/>
  <c r="B5689" i="50"/>
  <c r="D5688" i="50"/>
  <c r="C5688" i="50"/>
  <c r="B5688" i="50"/>
  <c r="D5687" i="50"/>
  <c r="C5687" i="50"/>
  <c r="B5687" i="50"/>
  <c r="D5686" i="50"/>
  <c r="C5686" i="50"/>
  <c r="B5686" i="50"/>
  <c r="D5685" i="50"/>
  <c r="C5685" i="50"/>
  <c r="B5685" i="50"/>
  <c r="D5684" i="50"/>
  <c r="C5684" i="50"/>
  <c r="B5684" i="50"/>
  <c r="D5683" i="50"/>
  <c r="C5683" i="50"/>
  <c r="B5683" i="50"/>
  <c r="D5682" i="50"/>
  <c r="C5682" i="50"/>
  <c r="B5682" i="50"/>
  <c r="D5681" i="50"/>
  <c r="C5681" i="50"/>
  <c r="B5681" i="50"/>
  <c r="D5680" i="50"/>
  <c r="C5680" i="50"/>
  <c r="B5680" i="50"/>
  <c r="D5679" i="50"/>
  <c r="C5679" i="50"/>
  <c r="B5679" i="50"/>
  <c r="D5678" i="50"/>
  <c r="C5678" i="50"/>
  <c r="B5678" i="50"/>
  <c r="D5677" i="50"/>
  <c r="C5677" i="50"/>
  <c r="B5677" i="50"/>
  <c r="D5676" i="50"/>
  <c r="C5676" i="50"/>
  <c r="B5676" i="50"/>
  <c r="D5675" i="50"/>
  <c r="C5675" i="50"/>
  <c r="B5675" i="50"/>
  <c r="D5674" i="50"/>
  <c r="C5674" i="50"/>
  <c r="B5674" i="50"/>
  <c r="D5673" i="50"/>
  <c r="C5673" i="50"/>
  <c r="B5673" i="50"/>
  <c r="D5672" i="50"/>
  <c r="C5672" i="50"/>
  <c r="B5672" i="50"/>
  <c r="D5671" i="50"/>
  <c r="C5671" i="50"/>
  <c r="B5671" i="50"/>
  <c r="D5670" i="50"/>
  <c r="C5670" i="50"/>
  <c r="B5670" i="50"/>
  <c r="D5669" i="50"/>
  <c r="C5669" i="50"/>
  <c r="B5669" i="50"/>
  <c r="D5668" i="50"/>
  <c r="C5668" i="50"/>
  <c r="B5668" i="50"/>
  <c r="D5667" i="50"/>
  <c r="C5667" i="50"/>
  <c r="B5667" i="50"/>
  <c r="D5666" i="50"/>
  <c r="C5666" i="50"/>
  <c r="B5666" i="50"/>
  <c r="D5665" i="50"/>
  <c r="C5665" i="50"/>
  <c r="B5665" i="50"/>
  <c r="D5664" i="50"/>
  <c r="C5664" i="50"/>
  <c r="B5664" i="50"/>
  <c r="D5663" i="50"/>
  <c r="C5663" i="50"/>
  <c r="B5663" i="50"/>
  <c r="D5662" i="50"/>
  <c r="C5662" i="50"/>
  <c r="B5662" i="50"/>
  <c r="D5661" i="50"/>
  <c r="C5661" i="50"/>
  <c r="B5661" i="50"/>
  <c r="D5660" i="50"/>
  <c r="C5660" i="50"/>
  <c r="B5660" i="50"/>
  <c r="D5659" i="50"/>
  <c r="C5659" i="50"/>
  <c r="B5659" i="50"/>
  <c r="D5658" i="50"/>
  <c r="C5658" i="50"/>
  <c r="B5658" i="50"/>
  <c r="D5657" i="50"/>
  <c r="C5657" i="50"/>
  <c r="B5657" i="50"/>
  <c r="D5656" i="50"/>
  <c r="C5656" i="50"/>
  <c r="B5656" i="50"/>
  <c r="D5655" i="50"/>
  <c r="C5655" i="50"/>
  <c r="B5655" i="50"/>
  <c r="D5654" i="50"/>
  <c r="C5654" i="50"/>
  <c r="B5654" i="50"/>
  <c r="D5653" i="50"/>
  <c r="C5653" i="50"/>
  <c r="B5653" i="50"/>
  <c r="D5652" i="50"/>
  <c r="C5652" i="50"/>
  <c r="B5652" i="50"/>
  <c r="D5651" i="50"/>
  <c r="C5651" i="50"/>
  <c r="B5651" i="50"/>
  <c r="D5650" i="50"/>
  <c r="C5650" i="50"/>
  <c r="B5650" i="50"/>
  <c r="D5649" i="50"/>
  <c r="C5649" i="50"/>
  <c r="B5649" i="50"/>
  <c r="D5648" i="50"/>
  <c r="C5648" i="50"/>
  <c r="B5648" i="50"/>
  <c r="D5647" i="50"/>
  <c r="C5647" i="50"/>
  <c r="B5647" i="50"/>
  <c r="D5646" i="50"/>
  <c r="C5646" i="50"/>
  <c r="B5646" i="50"/>
  <c r="D5645" i="50"/>
  <c r="C5645" i="50"/>
  <c r="B5645" i="50"/>
  <c r="D5644" i="50"/>
  <c r="C5644" i="50"/>
  <c r="B5644" i="50"/>
  <c r="D5643" i="50"/>
  <c r="C5643" i="50"/>
  <c r="B5643" i="50"/>
  <c r="D5642" i="50"/>
  <c r="C5642" i="50"/>
  <c r="B5642" i="50"/>
  <c r="D5641" i="50"/>
  <c r="C5641" i="50"/>
  <c r="B5641" i="50"/>
  <c r="D5640" i="50"/>
  <c r="C5640" i="50"/>
  <c r="B5640" i="50"/>
  <c r="D5639" i="50"/>
  <c r="C5639" i="50"/>
  <c r="B5639" i="50"/>
  <c r="D5638" i="50"/>
  <c r="C5638" i="50"/>
  <c r="B5638" i="50"/>
  <c r="D5637" i="50"/>
  <c r="C5637" i="50"/>
  <c r="B5637" i="50"/>
  <c r="D5636" i="50"/>
  <c r="C5636" i="50"/>
  <c r="B5636" i="50"/>
  <c r="D5635" i="50"/>
  <c r="C5635" i="50"/>
  <c r="B5635" i="50"/>
  <c r="D5634" i="50"/>
  <c r="C5634" i="50"/>
  <c r="B5634" i="50"/>
  <c r="D5633" i="50"/>
  <c r="C5633" i="50"/>
  <c r="B5633" i="50"/>
  <c r="D5632" i="50"/>
  <c r="C5632" i="50"/>
  <c r="B5632" i="50"/>
  <c r="D5631" i="50"/>
  <c r="C5631" i="50"/>
  <c r="B5631" i="50"/>
  <c r="D5630" i="50"/>
  <c r="C5630" i="50"/>
  <c r="B5630" i="50"/>
  <c r="D5629" i="50"/>
  <c r="C5629" i="50"/>
  <c r="B5629" i="50"/>
  <c r="D5628" i="50"/>
  <c r="C5628" i="50"/>
  <c r="B5628" i="50"/>
  <c r="D5627" i="50"/>
  <c r="C5627" i="50"/>
  <c r="B5627" i="50"/>
  <c r="D5626" i="50"/>
  <c r="C5626" i="50"/>
  <c r="B5626" i="50"/>
  <c r="D5625" i="50"/>
  <c r="C5625" i="50"/>
  <c r="B5625" i="50"/>
  <c r="D5624" i="50"/>
  <c r="C5624" i="50"/>
  <c r="B5624" i="50"/>
  <c r="D5623" i="50"/>
  <c r="C5623" i="50"/>
  <c r="B5623" i="50"/>
  <c r="D5622" i="50"/>
  <c r="C5622" i="50"/>
  <c r="B5622" i="50"/>
  <c r="D5621" i="50"/>
  <c r="C5621" i="50"/>
  <c r="B5621" i="50"/>
  <c r="D5620" i="50"/>
  <c r="C5620" i="50"/>
  <c r="B5620" i="50"/>
  <c r="D5619" i="50"/>
  <c r="C5619" i="50"/>
  <c r="B5619" i="50"/>
  <c r="D5618" i="50"/>
  <c r="C5618" i="50"/>
  <c r="B5618" i="50"/>
  <c r="D5617" i="50"/>
  <c r="C5617" i="50"/>
  <c r="B5617" i="50"/>
  <c r="D5616" i="50"/>
  <c r="C5616" i="50"/>
  <c r="B5616" i="50"/>
  <c r="D5615" i="50"/>
  <c r="C5615" i="50"/>
  <c r="B5615" i="50"/>
  <c r="D5614" i="50"/>
  <c r="C5614" i="50"/>
  <c r="B5614" i="50"/>
  <c r="D5613" i="50"/>
  <c r="C5613" i="50"/>
  <c r="B5613" i="50"/>
  <c r="D5612" i="50"/>
  <c r="C5612" i="50"/>
  <c r="B5612" i="50"/>
  <c r="D5611" i="50"/>
  <c r="C5611" i="50"/>
  <c r="B5611" i="50"/>
  <c r="D5610" i="50"/>
  <c r="C5610" i="50"/>
  <c r="B5610" i="50"/>
  <c r="D5609" i="50"/>
  <c r="C5609" i="50"/>
  <c r="B5609" i="50"/>
  <c r="D5608" i="50"/>
  <c r="C5608" i="50"/>
  <c r="B5608" i="50"/>
  <c r="D5607" i="50"/>
  <c r="C5607" i="50"/>
  <c r="B5607" i="50"/>
  <c r="D5606" i="50"/>
  <c r="C5606" i="50"/>
  <c r="B5606" i="50"/>
  <c r="D5605" i="50"/>
  <c r="C5605" i="50"/>
  <c r="B5605" i="50"/>
  <c r="D5604" i="50"/>
  <c r="C5604" i="50"/>
  <c r="B5604" i="50"/>
  <c r="D5603" i="50"/>
  <c r="C5603" i="50"/>
  <c r="B5603" i="50"/>
  <c r="D5602" i="50"/>
  <c r="C5602" i="50"/>
  <c r="B5602" i="50"/>
  <c r="D5601" i="50"/>
  <c r="C5601" i="50"/>
  <c r="B5601" i="50"/>
  <c r="D5600" i="50"/>
  <c r="C5600" i="50"/>
  <c r="B5600" i="50"/>
  <c r="D5599" i="50"/>
  <c r="C5599" i="50"/>
  <c r="B5599" i="50"/>
  <c r="D5598" i="50"/>
  <c r="C5598" i="50"/>
  <c r="B5598" i="50"/>
  <c r="D5597" i="50"/>
  <c r="C5597" i="50"/>
  <c r="B5597" i="50"/>
  <c r="D5596" i="50"/>
  <c r="C5596" i="50"/>
  <c r="B5596" i="50"/>
  <c r="D5595" i="50"/>
  <c r="C5595" i="50"/>
  <c r="B5595" i="50"/>
  <c r="D5594" i="50"/>
  <c r="C5594" i="50"/>
  <c r="B5594" i="50"/>
  <c r="D5593" i="50"/>
  <c r="C5593" i="50"/>
  <c r="B5593" i="50"/>
  <c r="D5592" i="50"/>
  <c r="C5592" i="50"/>
  <c r="B5592" i="50"/>
  <c r="D5591" i="50"/>
  <c r="C5591" i="50"/>
  <c r="B5591" i="50"/>
  <c r="D5590" i="50"/>
  <c r="C5590" i="50"/>
  <c r="B5590" i="50"/>
  <c r="D5589" i="50"/>
  <c r="C5589" i="50"/>
  <c r="B5589" i="50"/>
  <c r="D5588" i="50"/>
  <c r="C5588" i="50"/>
  <c r="B5588" i="50"/>
  <c r="D5587" i="50"/>
  <c r="C5587" i="50"/>
  <c r="B5587" i="50"/>
  <c r="D5586" i="50"/>
  <c r="C5586" i="50"/>
  <c r="B5586" i="50"/>
  <c r="D5585" i="50"/>
  <c r="C5585" i="50"/>
  <c r="B5585" i="50"/>
  <c r="D5584" i="50"/>
  <c r="C5584" i="50"/>
  <c r="B5584" i="50"/>
  <c r="D5583" i="50"/>
  <c r="C5583" i="50"/>
  <c r="B5583" i="50"/>
  <c r="D5582" i="50"/>
  <c r="C5582" i="50"/>
  <c r="B5582" i="50"/>
  <c r="D5581" i="50"/>
  <c r="C5581" i="50"/>
  <c r="B5581" i="50"/>
  <c r="D5580" i="50"/>
  <c r="C5580" i="50"/>
  <c r="B5580" i="50"/>
  <c r="D5579" i="50"/>
  <c r="C5579" i="50"/>
  <c r="B5579" i="50"/>
  <c r="D5578" i="50"/>
  <c r="C5578" i="50"/>
  <c r="B5578" i="50"/>
  <c r="D5577" i="50"/>
  <c r="C5577" i="50"/>
  <c r="B5577" i="50"/>
  <c r="D5576" i="50"/>
  <c r="C5576" i="50"/>
  <c r="B5576" i="50"/>
  <c r="D5575" i="50"/>
  <c r="C5575" i="50"/>
  <c r="B5575" i="50"/>
  <c r="D5574" i="50"/>
  <c r="C5574" i="50"/>
  <c r="B5574" i="50"/>
  <c r="D5573" i="50"/>
  <c r="C5573" i="50"/>
  <c r="B5573" i="50"/>
  <c r="D5572" i="50"/>
  <c r="C5572" i="50"/>
  <c r="B5572" i="50"/>
  <c r="D5571" i="50"/>
  <c r="C5571" i="50"/>
  <c r="B5571" i="50"/>
  <c r="D5570" i="50"/>
  <c r="C5570" i="50"/>
  <c r="B5570" i="50"/>
  <c r="D5569" i="50"/>
  <c r="C5569" i="50"/>
  <c r="B5569" i="50"/>
  <c r="D5568" i="50"/>
  <c r="C5568" i="50"/>
  <c r="B5568" i="50"/>
  <c r="D5567" i="50"/>
  <c r="C5567" i="50"/>
  <c r="B5567" i="50"/>
  <c r="D5566" i="50"/>
  <c r="C5566" i="50"/>
  <c r="B5566" i="50"/>
  <c r="D5565" i="50"/>
  <c r="C5565" i="50"/>
  <c r="B5565" i="50"/>
  <c r="D5564" i="50"/>
  <c r="C5564" i="50"/>
  <c r="B5564" i="50"/>
  <c r="D5563" i="50"/>
  <c r="C5563" i="50"/>
  <c r="B5563" i="50"/>
  <c r="D5562" i="50"/>
  <c r="C5562" i="50"/>
  <c r="B5562" i="50"/>
  <c r="D5561" i="50"/>
  <c r="C5561" i="50"/>
  <c r="B5561" i="50"/>
  <c r="D5560" i="50"/>
  <c r="C5560" i="50"/>
  <c r="B5560" i="50"/>
  <c r="D5559" i="50"/>
  <c r="C5559" i="50"/>
  <c r="B5559" i="50"/>
  <c r="D5558" i="50"/>
  <c r="C5558" i="50"/>
  <c r="B5558" i="50"/>
  <c r="D5557" i="50"/>
  <c r="C5557" i="50"/>
  <c r="B5557" i="50"/>
  <c r="D5556" i="50"/>
  <c r="C5556" i="50"/>
  <c r="B5556" i="50"/>
  <c r="D5555" i="50"/>
  <c r="C5555" i="50"/>
  <c r="B5555" i="50"/>
  <c r="D5554" i="50"/>
  <c r="C5554" i="50"/>
  <c r="B5554" i="50"/>
  <c r="D5553" i="50"/>
  <c r="C5553" i="50"/>
  <c r="B5553" i="50"/>
  <c r="D5552" i="50"/>
  <c r="C5552" i="50"/>
  <c r="B5552" i="50"/>
  <c r="D5551" i="50"/>
  <c r="C5551" i="50"/>
  <c r="B5551" i="50"/>
  <c r="D5550" i="50"/>
  <c r="C5550" i="50"/>
  <c r="B5550" i="50"/>
  <c r="D5549" i="50"/>
  <c r="C5549" i="50"/>
  <c r="B5549" i="50"/>
  <c r="D5548" i="50"/>
  <c r="C5548" i="50"/>
  <c r="B5548" i="50"/>
  <c r="D5547" i="50"/>
  <c r="C5547" i="50"/>
  <c r="B5547" i="50"/>
  <c r="D5546" i="50"/>
  <c r="C5546" i="50"/>
  <c r="B5546" i="50"/>
  <c r="D5545" i="50"/>
  <c r="C5545" i="50"/>
  <c r="B5545" i="50"/>
  <c r="D5544" i="50"/>
  <c r="C5544" i="50"/>
  <c r="B5544" i="50"/>
  <c r="D5543" i="50"/>
  <c r="C5543" i="50"/>
  <c r="B5543" i="50"/>
  <c r="D5542" i="50"/>
  <c r="C5542" i="50"/>
  <c r="B5542" i="50"/>
  <c r="D5541" i="50"/>
  <c r="C5541" i="50"/>
  <c r="B5541" i="50"/>
  <c r="D5540" i="50"/>
  <c r="C5540" i="50"/>
  <c r="B5540" i="50"/>
  <c r="D5539" i="50"/>
  <c r="C5539" i="50"/>
  <c r="B5539" i="50"/>
  <c r="D5538" i="50"/>
  <c r="C5538" i="50"/>
  <c r="B5538" i="50"/>
  <c r="D5537" i="50"/>
  <c r="C5537" i="50"/>
  <c r="B5537" i="50"/>
  <c r="D5536" i="50"/>
  <c r="C5536" i="50"/>
  <c r="B5536" i="50"/>
  <c r="D5535" i="50"/>
  <c r="C5535" i="50"/>
  <c r="B5535" i="50"/>
  <c r="D5534" i="50"/>
  <c r="C5534" i="50"/>
  <c r="B5534" i="50"/>
  <c r="D5533" i="50"/>
  <c r="C5533" i="50"/>
  <c r="B5533" i="50"/>
  <c r="D5532" i="50"/>
  <c r="C5532" i="50"/>
  <c r="B5532" i="50"/>
  <c r="D5531" i="50"/>
  <c r="C5531" i="50"/>
  <c r="B5531" i="50"/>
  <c r="D5530" i="50"/>
  <c r="C5530" i="50"/>
  <c r="B5530" i="50"/>
  <c r="D5529" i="50"/>
  <c r="C5529" i="50"/>
  <c r="B5529" i="50"/>
  <c r="D5528" i="50"/>
  <c r="C5528" i="50"/>
  <c r="B5528" i="50"/>
  <c r="D5527" i="50"/>
  <c r="C5527" i="50"/>
  <c r="B5527" i="50"/>
  <c r="D5526" i="50"/>
  <c r="C5526" i="50"/>
  <c r="B5526" i="50"/>
  <c r="D5525" i="50"/>
  <c r="C5525" i="50"/>
  <c r="B5525" i="50"/>
  <c r="D5524" i="50"/>
  <c r="C5524" i="50"/>
  <c r="B5524" i="50"/>
  <c r="D5523" i="50"/>
  <c r="C5523" i="50"/>
  <c r="B5523" i="50"/>
  <c r="D5522" i="50"/>
  <c r="C5522" i="50"/>
  <c r="B5522" i="50"/>
  <c r="D5521" i="50"/>
  <c r="C5521" i="50"/>
  <c r="B5521" i="50"/>
  <c r="D5520" i="50"/>
  <c r="C5520" i="50"/>
  <c r="B5520" i="50"/>
  <c r="D5519" i="50"/>
  <c r="C5519" i="50"/>
  <c r="B5519" i="50"/>
  <c r="D5518" i="50"/>
  <c r="C5518" i="50"/>
  <c r="B5518" i="50"/>
  <c r="D5517" i="50"/>
  <c r="C5517" i="50"/>
  <c r="B5517" i="50"/>
  <c r="D5516" i="50"/>
  <c r="C5516" i="50"/>
  <c r="B5516" i="50"/>
  <c r="D5515" i="50"/>
  <c r="C5515" i="50"/>
  <c r="B5515" i="50"/>
  <c r="D5514" i="50"/>
  <c r="C5514" i="50"/>
  <c r="B5514" i="50"/>
  <c r="D5513" i="50"/>
  <c r="C5513" i="50"/>
  <c r="B5513" i="50"/>
  <c r="D5512" i="50"/>
  <c r="C5512" i="50"/>
  <c r="B5512" i="50"/>
  <c r="D5511" i="50"/>
  <c r="C5511" i="50"/>
  <c r="B5511" i="50"/>
  <c r="D5510" i="50"/>
  <c r="C5510" i="50"/>
  <c r="B5510" i="50"/>
  <c r="D5509" i="50"/>
  <c r="C5509" i="50"/>
  <c r="B5509" i="50"/>
  <c r="D5508" i="50"/>
  <c r="C5508" i="50"/>
  <c r="B5508" i="50"/>
  <c r="D5507" i="50"/>
  <c r="C5507" i="50"/>
  <c r="B5507" i="50"/>
  <c r="D5506" i="50"/>
  <c r="C5506" i="50"/>
  <c r="B5506" i="50"/>
  <c r="D5505" i="50"/>
  <c r="C5505" i="50"/>
  <c r="B5505" i="50"/>
  <c r="D5504" i="50"/>
  <c r="C5504" i="50"/>
  <c r="B5504" i="50"/>
  <c r="D5503" i="50"/>
  <c r="C5503" i="50"/>
  <c r="B5503" i="50"/>
  <c r="D5502" i="50"/>
  <c r="C5502" i="50"/>
  <c r="B5502" i="50"/>
  <c r="D5501" i="50"/>
  <c r="C5501" i="50"/>
  <c r="B5501" i="50"/>
  <c r="D5500" i="50"/>
  <c r="C5500" i="50"/>
  <c r="B5500" i="50"/>
  <c r="D5499" i="50"/>
  <c r="C5499" i="50"/>
  <c r="B5499" i="50"/>
  <c r="D5498" i="50"/>
  <c r="C5498" i="50"/>
  <c r="B5498" i="50"/>
  <c r="D5497" i="50"/>
  <c r="C5497" i="50"/>
  <c r="B5497" i="50"/>
  <c r="D5496" i="50"/>
  <c r="C5496" i="50"/>
  <c r="B5496" i="50"/>
  <c r="D5495" i="50"/>
  <c r="C5495" i="50"/>
  <c r="B5495" i="50"/>
  <c r="D5494" i="50"/>
  <c r="C5494" i="50"/>
  <c r="B5494" i="50"/>
  <c r="D5493" i="50"/>
  <c r="C5493" i="50"/>
  <c r="B5493" i="50"/>
  <c r="D5492" i="50"/>
  <c r="C5492" i="50"/>
  <c r="B5492" i="50"/>
  <c r="D5491" i="50"/>
  <c r="C5491" i="50"/>
  <c r="B5491" i="50"/>
  <c r="D5490" i="50"/>
  <c r="C5490" i="50"/>
  <c r="B5490" i="50"/>
  <c r="D5489" i="50"/>
  <c r="C5489" i="50"/>
  <c r="B5489" i="50"/>
  <c r="D5488" i="50"/>
  <c r="C5488" i="50"/>
  <c r="B5488" i="50"/>
  <c r="D5487" i="50"/>
  <c r="C5487" i="50"/>
  <c r="B5487" i="50"/>
  <c r="D5486" i="50"/>
  <c r="C5486" i="50"/>
  <c r="B5486" i="50"/>
  <c r="D5485" i="50"/>
  <c r="C5485" i="50"/>
  <c r="B5485" i="50"/>
  <c r="D5484" i="50"/>
  <c r="C5484" i="50"/>
  <c r="B5484" i="50"/>
  <c r="D5483" i="50"/>
  <c r="C5483" i="50"/>
  <c r="B5483" i="50"/>
  <c r="D5482" i="50"/>
  <c r="C5482" i="50"/>
  <c r="B5482" i="50"/>
  <c r="D5481" i="50"/>
  <c r="C5481" i="50"/>
  <c r="B5481" i="50"/>
  <c r="D5480" i="50"/>
  <c r="C5480" i="50"/>
  <c r="B5480" i="50"/>
  <c r="D5479" i="50"/>
  <c r="C5479" i="50"/>
  <c r="B5479" i="50"/>
  <c r="D5478" i="50"/>
  <c r="C5478" i="50"/>
  <c r="B5478" i="50"/>
  <c r="D5477" i="50"/>
  <c r="C5477" i="50"/>
  <c r="B5477" i="50"/>
  <c r="D5476" i="50"/>
  <c r="C5476" i="50"/>
  <c r="B5476" i="50"/>
  <c r="D5475" i="50"/>
  <c r="C5475" i="50"/>
  <c r="B5475" i="50"/>
  <c r="D5474" i="50"/>
  <c r="C5474" i="50"/>
  <c r="B5474" i="50"/>
  <c r="D5473" i="50"/>
  <c r="C5473" i="50"/>
  <c r="B5473" i="50"/>
  <c r="D5472" i="50"/>
  <c r="C5472" i="50"/>
  <c r="B5472" i="50"/>
  <c r="D5471" i="50"/>
  <c r="C5471" i="50"/>
  <c r="B5471" i="50"/>
  <c r="D5470" i="50"/>
  <c r="C5470" i="50"/>
  <c r="B5470" i="50"/>
  <c r="D5469" i="50"/>
  <c r="C5469" i="50"/>
  <c r="B5469" i="50"/>
  <c r="D5468" i="50"/>
  <c r="C5468" i="50"/>
  <c r="B5468" i="50"/>
  <c r="D5467" i="50"/>
  <c r="C5467" i="50"/>
  <c r="B5467" i="50"/>
  <c r="D5466" i="50"/>
  <c r="C5466" i="50"/>
  <c r="B5466" i="50"/>
  <c r="D5465" i="50"/>
  <c r="C5465" i="50"/>
  <c r="B5465" i="50"/>
  <c r="D5464" i="50"/>
  <c r="C5464" i="50"/>
  <c r="B5464" i="50"/>
  <c r="D5463" i="50"/>
  <c r="C5463" i="50"/>
  <c r="B5463" i="50"/>
  <c r="D5462" i="50"/>
  <c r="C5462" i="50"/>
  <c r="B5462" i="50"/>
  <c r="D5461" i="50"/>
  <c r="C5461" i="50"/>
  <c r="B5461" i="50"/>
  <c r="D5460" i="50"/>
  <c r="C5460" i="50"/>
  <c r="B5460" i="50"/>
  <c r="D5459" i="50"/>
  <c r="C5459" i="50"/>
  <c r="B5459" i="50"/>
  <c r="D5458" i="50"/>
  <c r="C5458" i="50"/>
  <c r="B5458" i="50"/>
  <c r="D5457" i="50"/>
  <c r="C5457" i="50"/>
  <c r="B5457" i="50"/>
  <c r="D5456" i="50"/>
  <c r="C5456" i="50"/>
  <c r="B5456" i="50"/>
  <c r="D5455" i="50"/>
  <c r="C5455" i="50"/>
  <c r="B5455" i="50"/>
  <c r="D5454" i="50"/>
  <c r="C5454" i="50"/>
  <c r="B5454" i="50"/>
  <c r="D5453" i="50"/>
  <c r="C5453" i="50"/>
  <c r="B5453" i="50"/>
  <c r="D5452" i="50"/>
  <c r="C5452" i="50"/>
  <c r="B5452" i="50"/>
  <c r="D5451" i="50"/>
  <c r="C5451" i="50"/>
  <c r="B5451" i="50"/>
  <c r="D5450" i="50"/>
  <c r="C5450" i="50"/>
  <c r="B5450" i="50"/>
  <c r="D5449" i="50"/>
  <c r="C5449" i="50"/>
  <c r="B5449" i="50"/>
  <c r="D5448" i="50"/>
  <c r="C5448" i="50"/>
  <c r="B5448" i="50"/>
  <c r="D5447" i="50"/>
  <c r="C5447" i="50"/>
  <c r="B5447" i="50"/>
  <c r="D5446" i="50"/>
  <c r="C5446" i="50"/>
  <c r="B5446" i="50"/>
  <c r="D5445" i="50"/>
  <c r="C5445" i="50"/>
  <c r="B5445" i="50"/>
  <c r="D5444" i="50"/>
  <c r="C5444" i="50"/>
  <c r="B5444" i="50"/>
  <c r="D5443" i="50"/>
  <c r="C5443" i="50"/>
  <c r="B5443" i="50"/>
  <c r="D5442" i="50"/>
  <c r="C5442" i="50"/>
  <c r="B5442" i="50"/>
  <c r="D5441" i="50"/>
  <c r="C5441" i="50"/>
  <c r="B5441" i="50"/>
  <c r="D5440" i="50"/>
  <c r="C5440" i="50"/>
  <c r="B5440" i="50"/>
  <c r="D5439" i="50"/>
  <c r="C5439" i="50"/>
  <c r="B5439" i="50"/>
  <c r="D5438" i="50"/>
  <c r="C5438" i="50"/>
  <c r="B5438" i="50"/>
  <c r="D5437" i="50"/>
  <c r="C5437" i="50"/>
  <c r="B5437" i="50"/>
  <c r="D5436" i="50"/>
  <c r="C5436" i="50"/>
  <c r="B5436" i="50"/>
  <c r="D5435" i="50"/>
  <c r="C5435" i="50"/>
  <c r="B5435" i="50"/>
  <c r="D5434" i="50"/>
  <c r="C5434" i="50"/>
  <c r="B5434" i="50"/>
  <c r="D5433" i="50"/>
  <c r="C5433" i="50"/>
  <c r="B5433" i="50"/>
  <c r="D5432" i="50"/>
  <c r="C5432" i="50"/>
  <c r="B5432" i="50"/>
  <c r="D5431" i="50"/>
  <c r="C5431" i="50"/>
  <c r="B5431" i="50"/>
  <c r="D5430" i="50"/>
  <c r="C5430" i="50"/>
  <c r="B5430" i="50"/>
  <c r="D5429" i="50"/>
  <c r="C5429" i="50"/>
  <c r="B5429" i="50"/>
  <c r="D5428" i="50"/>
  <c r="C5428" i="50"/>
  <c r="B5428" i="50"/>
  <c r="D5427" i="50"/>
  <c r="C5427" i="50"/>
  <c r="B5427" i="50"/>
  <c r="D5426" i="50"/>
  <c r="C5426" i="50"/>
  <c r="B5426" i="50"/>
  <c r="D5425" i="50"/>
  <c r="C5425" i="50"/>
  <c r="B5425" i="50"/>
  <c r="D5424" i="50"/>
  <c r="C5424" i="50"/>
  <c r="B5424" i="50"/>
  <c r="D5423" i="50"/>
  <c r="C5423" i="50"/>
  <c r="B5423" i="50"/>
  <c r="D5422" i="50"/>
  <c r="C5422" i="50"/>
  <c r="B5422" i="50"/>
  <c r="D5421" i="50"/>
  <c r="C5421" i="50"/>
  <c r="B5421" i="50"/>
  <c r="D5420" i="50"/>
  <c r="C5420" i="50"/>
  <c r="B5420" i="50"/>
  <c r="D5419" i="50"/>
  <c r="C5419" i="50"/>
  <c r="B5419" i="50"/>
  <c r="D5418" i="50"/>
  <c r="C5418" i="50"/>
  <c r="B5418" i="50"/>
  <c r="D5417" i="50"/>
  <c r="C5417" i="50"/>
  <c r="B5417" i="50"/>
  <c r="D5416" i="50"/>
  <c r="C5416" i="50"/>
  <c r="B5416" i="50"/>
  <c r="D5415" i="50"/>
  <c r="C5415" i="50"/>
  <c r="B5415" i="50"/>
  <c r="D5414" i="50"/>
  <c r="C5414" i="50"/>
  <c r="B5414" i="50"/>
  <c r="D5413" i="50"/>
  <c r="C5413" i="50"/>
  <c r="B5413" i="50"/>
  <c r="D5412" i="50"/>
  <c r="C5412" i="50"/>
  <c r="B5412" i="50"/>
  <c r="D5411" i="50"/>
  <c r="C5411" i="50"/>
  <c r="B5411" i="50"/>
  <c r="D5410" i="50"/>
  <c r="C5410" i="50"/>
  <c r="B5410" i="50"/>
  <c r="D5409" i="50"/>
  <c r="C5409" i="50"/>
  <c r="B5409" i="50"/>
  <c r="D5408" i="50"/>
  <c r="C5408" i="50"/>
  <c r="B5408" i="50"/>
  <c r="D5407" i="50"/>
  <c r="C5407" i="50"/>
  <c r="B5407" i="50"/>
  <c r="D5406" i="50"/>
  <c r="C5406" i="50"/>
  <c r="B5406" i="50"/>
  <c r="D5405" i="50"/>
  <c r="C5405" i="50"/>
  <c r="B5405" i="50"/>
  <c r="D5404" i="50"/>
  <c r="C5404" i="50"/>
  <c r="B5404" i="50"/>
  <c r="D5403" i="50"/>
  <c r="C5403" i="50"/>
  <c r="B5403" i="50"/>
  <c r="D5402" i="50"/>
  <c r="C5402" i="50"/>
  <c r="B5402" i="50"/>
  <c r="D5401" i="50"/>
  <c r="C5401" i="50"/>
  <c r="B5401" i="50"/>
  <c r="D5400" i="50"/>
  <c r="C5400" i="50"/>
  <c r="B5400" i="50"/>
  <c r="D5399" i="50"/>
  <c r="C5399" i="50"/>
  <c r="B5399" i="50"/>
  <c r="D5398" i="50"/>
  <c r="C5398" i="50"/>
  <c r="B5398" i="50"/>
  <c r="D5397" i="50"/>
  <c r="C5397" i="50"/>
  <c r="B5397" i="50"/>
  <c r="D5396" i="50"/>
  <c r="C5396" i="50"/>
  <c r="B5396" i="50"/>
  <c r="D5395" i="50"/>
  <c r="C5395" i="50"/>
  <c r="B5395" i="50"/>
  <c r="D5394" i="50"/>
  <c r="C5394" i="50"/>
  <c r="B5394" i="50"/>
  <c r="D5393" i="50"/>
  <c r="C5393" i="50"/>
  <c r="B5393" i="50"/>
  <c r="D5392" i="50"/>
  <c r="C5392" i="50"/>
  <c r="B5392" i="50"/>
  <c r="D5391" i="50"/>
  <c r="C5391" i="50"/>
  <c r="B5391" i="50"/>
  <c r="D5390" i="50"/>
  <c r="C5390" i="50"/>
  <c r="B5390" i="50"/>
  <c r="D5389" i="50"/>
  <c r="C5389" i="50"/>
  <c r="B5389" i="50"/>
  <c r="D5388" i="50"/>
  <c r="C5388" i="50"/>
  <c r="B5388" i="50"/>
  <c r="D5387" i="50"/>
  <c r="C5387" i="50"/>
  <c r="B5387" i="50"/>
  <c r="D5386" i="50"/>
  <c r="C5386" i="50"/>
  <c r="B5386" i="50"/>
  <c r="D5385" i="50"/>
  <c r="C5385" i="50"/>
  <c r="B5385" i="50"/>
  <c r="D5384" i="50"/>
  <c r="C5384" i="50"/>
  <c r="B5384" i="50"/>
  <c r="D5383" i="50"/>
  <c r="C5383" i="50"/>
  <c r="B5383" i="50"/>
  <c r="D5382" i="50"/>
  <c r="C5382" i="50"/>
  <c r="B5382" i="50"/>
  <c r="D5381" i="50"/>
  <c r="C5381" i="50"/>
  <c r="B5381" i="50"/>
  <c r="D5380" i="50"/>
  <c r="C5380" i="50"/>
  <c r="B5380" i="50"/>
  <c r="D5379" i="50"/>
  <c r="C5379" i="50"/>
  <c r="B5379" i="50"/>
  <c r="D5378" i="50"/>
  <c r="C5378" i="50"/>
  <c r="B5378" i="50"/>
  <c r="D5377" i="50"/>
  <c r="C5377" i="50"/>
  <c r="B5377" i="50"/>
  <c r="D5376" i="50"/>
  <c r="C5376" i="50"/>
  <c r="B5376" i="50"/>
  <c r="D5375" i="50"/>
  <c r="C5375" i="50"/>
  <c r="B5375" i="50"/>
  <c r="D5374" i="50"/>
  <c r="C5374" i="50"/>
  <c r="B5374" i="50"/>
  <c r="D5373" i="50"/>
  <c r="C5373" i="50"/>
  <c r="B5373" i="50"/>
  <c r="D5372" i="50"/>
  <c r="C5372" i="50"/>
  <c r="B5372" i="50"/>
  <c r="D5371" i="50"/>
  <c r="C5371" i="50"/>
  <c r="B5371" i="50"/>
  <c r="D5370" i="50"/>
  <c r="C5370" i="50"/>
  <c r="B5370" i="50"/>
  <c r="D5369" i="50"/>
  <c r="C5369" i="50"/>
  <c r="B5369" i="50"/>
  <c r="D5368" i="50"/>
  <c r="C5368" i="50"/>
  <c r="B5368" i="50"/>
  <c r="D5367" i="50"/>
  <c r="C5367" i="50"/>
  <c r="B5367" i="50"/>
  <c r="D5366" i="50"/>
  <c r="C5366" i="50"/>
  <c r="B5366" i="50"/>
  <c r="D5365" i="50"/>
  <c r="C5365" i="50"/>
  <c r="B5365" i="50"/>
  <c r="D5364" i="50"/>
  <c r="C5364" i="50"/>
  <c r="B5364" i="50"/>
  <c r="D5363" i="50"/>
  <c r="C5363" i="50"/>
  <c r="B5363" i="50"/>
  <c r="D5362" i="50"/>
  <c r="C5362" i="50"/>
  <c r="B5362" i="50"/>
  <c r="D5361" i="50"/>
  <c r="C5361" i="50"/>
  <c r="B5361" i="50"/>
  <c r="D5360" i="50"/>
  <c r="C5360" i="50"/>
  <c r="B5360" i="50"/>
  <c r="D5359" i="50"/>
  <c r="C5359" i="50"/>
  <c r="B5359" i="50"/>
  <c r="D5358" i="50"/>
  <c r="C5358" i="50"/>
  <c r="B5358" i="50"/>
  <c r="D5357" i="50"/>
  <c r="C5357" i="50"/>
  <c r="B5357" i="50"/>
  <c r="D5356" i="50"/>
  <c r="C5356" i="50"/>
  <c r="B5356" i="50"/>
  <c r="D5355" i="50"/>
  <c r="C5355" i="50"/>
  <c r="B5355" i="50"/>
  <c r="D5354" i="50"/>
  <c r="C5354" i="50"/>
  <c r="B5354" i="50"/>
  <c r="D5353" i="50"/>
  <c r="C5353" i="50"/>
  <c r="B5353" i="50"/>
  <c r="D5352" i="50"/>
  <c r="C5352" i="50"/>
  <c r="B5352" i="50"/>
  <c r="D5351" i="50"/>
  <c r="C5351" i="50"/>
  <c r="B5351" i="50"/>
  <c r="D5350" i="50"/>
  <c r="C5350" i="50"/>
  <c r="B5350" i="50"/>
  <c r="D5349" i="50"/>
  <c r="C5349" i="50"/>
  <c r="B5349" i="50"/>
  <c r="D5348" i="50"/>
  <c r="C5348" i="50"/>
  <c r="B5348" i="50"/>
  <c r="D5347" i="50"/>
  <c r="C5347" i="50"/>
  <c r="B5347" i="50"/>
  <c r="D5346" i="50"/>
  <c r="C5346" i="50"/>
  <c r="B5346" i="50"/>
  <c r="D5345" i="50"/>
  <c r="C5345" i="50"/>
  <c r="B5345" i="50"/>
  <c r="D5344" i="50"/>
  <c r="C5344" i="50"/>
  <c r="B5344" i="50"/>
  <c r="D5343" i="50"/>
  <c r="C5343" i="50"/>
  <c r="B5343" i="50"/>
  <c r="D5342" i="50"/>
  <c r="C5342" i="50"/>
  <c r="B5342" i="50"/>
  <c r="D5341" i="50"/>
  <c r="C5341" i="50"/>
  <c r="B5341" i="50"/>
  <c r="D5340" i="50"/>
  <c r="C5340" i="50"/>
  <c r="B5340" i="50"/>
  <c r="D5339" i="50"/>
  <c r="C5339" i="50"/>
  <c r="B5339" i="50"/>
  <c r="D5338" i="50"/>
  <c r="C5338" i="50"/>
  <c r="B5338" i="50"/>
  <c r="D5337" i="50"/>
  <c r="C5337" i="50"/>
  <c r="B5337" i="50"/>
  <c r="D5336" i="50"/>
  <c r="C5336" i="50"/>
  <c r="B5336" i="50"/>
  <c r="D5335" i="50"/>
  <c r="C5335" i="50"/>
  <c r="B5335" i="50"/>
  <c r="D5334" i="50"/>
  <c r="C5334" i="50"/>
  <c r="B5334" i="50"/>
  <c r="D5333" i="50"/>
  <c r="C5333" i="50"/>
  <c r="B5333" i="50"/>
  <c r="D5332" i="50"/>
  <c r="C5332" i="50"/>
  <c r="B5332" i="50"/>
  <c r="D5331" i="50"/>
  <c r="C5331" i="50"/>
  <c r="B5331" i="50"/>
  <c r="D5330" i="50"/>
  <c r="C5330" i="50"/>
  <c r="B5330" i="50"/>
  <c r="D5329" i="50"/>
  <c r="C5329" i="50"/>
  <c r="B5329" i="50"/>
  <c r="D5328" i="50"/>
  <c r="C5328" i="50"/>
  <c r="B5328" i="50"/>
  <c r="D5327" i="50"/>
  <c r="C5327" i="50"/>
  <c r="B5327" i="50"/>
  <c r="D5326" i="50"/>
  <c r="C5326" i="50"/>
  <c r="B5326" i="50"/>
  <c r="D5325" i="50"/>
  <c r="C5325" i="50"/>
  <c r="B5325" i="50"/>
  <c r="D5324" i="50"/>
  <c r="C5324" i="50"/>
  <c r="B5324" i="50"/>
  <c r="D5323" i="50"/>
  <c r="C5323" i="50"/>
  <c r="B5323" i="50"/>
  <c r="D5322" i="50"/>
  <c r="C5322" i="50"/>
  <c r="B5322" i="50"/>
  <c r="D5321" i="50"/>
  <c r="C5321" i="50"/>
  <c r="B5321" i="50"/>
  <c r="D5320" i="50"/>
  <c r="C5320" i="50"/>
  <c r="B5320" i="50"/>
  <c r="D5319" i="50"/>
  <c r="C5319" i="50"/>
  <c r="B5319" i="50"/>
  <c r="D5318" i="50"/>
  <c r="C5318" i="50"/>
  <c r="B5318" i="50"/>
  <c r="D5317" i="50"/>
  <c r="C5317" i="50"/>
  <c r="B5317" i="50"/>
  <c r="D5316" i="50"/>
  <c r="C5316" i="50"/>
  <c r="B5316" i="50"/>
  <c r="D5315" i="50"/>
  <c r="C5315" i="50"/>
  <c r="B5315" i="50"/>
  <c r="D5314" i="50"/>
  <c r="C5314" i="50"/>
  <c r="B5314" i="50"/>
  <c r="D5313" i="50"/>
  <c r="C5313" i="50"/>
  <c r="B5313" i="50"/>
  <c r="D5312" i="50"/>
  <c r="C5312" i="50"/>
  <c r="B5312" i="50"/>
  <c r="D5311" i="50"/>
  <c r="C5311" i="50"/>
  <c r="B5311" i="50"/>
  <c r="D5310" i="50"/>
  <c r="C5310" i="50"/>
  <c r="B5310" i="50"/>
  <c r="D5309" i="50"/>
  <c r="C5309" i="50"/>
  <c r="B5309" i="50"/>
  <c r="D5308" i="50"/>
  <c r="C5308" i="50"/>
  <c r="B5308" i="50"/>
  <c r="D5307" i="50"/>
  <c r="C5307" i="50"/>
  <c r="B5307" i="50"/>
  <c r="D5306" i="50"/>
  <c r="C5306" i="50"/>
  <c r="B5306" i="50"/>
  <c r="D5305" i="50"/>
  <c r="C5305" i="50"/>
  <c r="B5305" i="50"/>
  <c r="D5304" i="50"/>
  <c r="C5304" i="50"/>
  <c r="B5304" i="50"/>
  <c r="D5303" i="50"/>
  <c r="C5303" i="50"/>
  <c r="B5303" i="50"/>
  <c r="D5302" i="50"/>
  <c r="C5302" i="50"/>
  <c r="B5302" i="50"/>
  <c r="D5301" i="50"/>
  <c r="C5301" i="50"/>
  <c r="B5301" i="50"/>
  <c r="D5300" i="50"/>
  <c r="C5300" i="50"/>
  <c r="B5300" i="50"/>
  <c r="D5299" i="50"/>
  <c r="C5299" i="50"/>
  <c r="B5299" i="50"/>
  <c r="D5298" i="50"/>
  <c r="C5298" i="50"/>
  <c r="B5298" i="50"/>
  <c r="D5297" i="50"/>
  <c r="C5297" i="50"/>
  <c r="B5297" i="50"/>
  <c r="D5296" i="50"/>
  <c r="C5296" i="50"/>
  <c r="B5296" i="50"/>
  <c r="D5295" i="50"/>
  <c r="C5295" i="50"/>
  <c r="B5295" i="50"/>
  <c r="D5294" i="50"/>
  <c r="C5294" i="50"/>
  <c r="B5294" i="50"/>
  <c r="D5293" i="50"/>
  <c r="C5293" i="50"/>
  <c r="B5293" i="50"/>
  <c r="D5292" i="50"/>
  <c r="C5292" i="50"/>
  <c r="B5292" i="50"/>
  <c r="D5291" i="50"/>
  <c r="C5291" i="50"/>
  <c r="B5291" i="50"/>
  <c r="D5290" i="50"/>
  <c r="C5290" i="50"/>
  <c r="B5290" i="50"/>
  <c r="D5289" i="50"/>
  <c r="C5289" i="50"/>
  <c r="B5289" i="50"/>
  <c r="D5288" i="50"/>
  <c r="C5288" i="50"/>
  <c r="B5288" i="50"/>
  <c r="D5287" i="50"/>
  <c r="C5287" i="50"/>
  <c r="B5287" i="50"/>
  <c r="D5286" i="50"/>
  <c r="C5286" i="50"/>
  <c r="B5286" i="50"/>
  <c r="D5285" i="50"/>
  <c r="C5285" i="50"/>
  <c r="B5285" i="50"/>
  <c r="D5284" i="50"/>
  <c r="C5284" i="50"/>
  <c r="B5284" i="50"/>
  <c r="D5283" i="50"/>
  <c r="C5283" i="50"/>
  <c r="B5283" i="50"/>
  <c r="D5282" i="50"/>
  <c r="C5282" i="50"/>
  <c r="B5282" i="50"/>
  <c r="D5281" i="50"/>
  <c r="C5281" i="50"/>
  <c r="B5281" i="50"/>
  <c r="D5280" i="50"/>
  <c r="C5280" i="50"/>
  <c r="B5280" i="50"/>
  <c r="D5279" i="50"/>
  <c r="C5279" i="50"/>
  <c r="B5279" i="50"/>
  <c r="D5278" i="50"/>
  <c r="C5278" i="50"/>
  <c r="B5278" i="50"/>
  <c r="D5277" i="50"/>
  <c r="C5277" i="50"/>
  <c r="B5277" i="50"/>
  <c r="D5276" i="50"/>
  <c r="C5276" i="50"/>
  <c r="B5276" i="50"/>
  <c r="D5275" i="50"/>
  <c r="C5275" i="50"/>
  <c r="B5275" i="50"/>
  <c r="D5274" i="50"/>
  <c r="C5274" i="50"/>
  <c r="B5274" i="50"/>
  <c r="D5273" i="50"/>
  <c r="C5273" i="50"/>
  <c r="B5273" i="50"/>
  <c r="D5272" i="50"/>
  <c r="C5272" i="50"/>
  <c r="B5272" i="50"/>
  <c r="D5271" i="50"/>
  <c r="C5271" i="50"/>
  <c r="B5271" i="50"/>
  <c r="D5270" i="50"/>
  <c r="C5270" i="50"/>
  <c r="B5270" i="50"/>
  <c r="D5269" i="50"/>
  <c r="C5269" i="50"/>
  <c r="B5269" i="50"/>
  <c r="D5268" i="50"/>
  <c r="C5268" i="50"/>
  <c r="B5268" i="50"/>
  <c r="D5267" i="50"/>
  <c r="C5267" i="50"/>
  <c r="B5267" i="50"/>
  <c r="D5266" i="50"/>
  <c r="C5266" i="50"/>
  <c r="B5266" i="50"/>
  <c r="D5265" i="50"/>
  <c r="C5265" i="50"/>
  <c r="B5265" i="50"/>
  <c r="D5264" i="50"/>
  <c r="C5264" i="50"/>
  <c r="B5264" i="50"/>
  <c r="D5263" i="50"/>
  <c r="C5263" i="50"/>
  <c r="B5263" i="50"/>
  <c r="D5262" i="50"/>
  <c r="C5262" i="50"/>
  <c r="B5262" i="50"/>
  <c r="D5261" i="50"/>
  <c r="C5261" i="50"/>
  <c r="B5261" i="50"/>
  <c r="D5260" i="50"/>
  <c r="C5260" i="50"/>
  <c r="B5260" i="50"/>
  <c r="D5259" i="50"/>
  <c r="C5259" i="50"/>
  <c r="B5259" i="50"/>
  <c r="D5258" i="50"/>
  <c r="C5258" i="50"/>
  <c r="B5258" i="50"/>
  <c r="D5257" i="50"/>
  <c r="C5257" i="50"/>
  <c r="B5257" i="50"/>
  <c r="D5256" i="50"/>
  <c r="C5256" i="50"/>
  <c r="B5256" i="50"/>
  <c r="D5255" i="50"/>
  <c r="C5255" i="50"/>
  <c r="B5255" i="50"/>
  <c r="D5254" i="50"/>
  <c r="C5254" i="50"/>
  <c r="B5254" i="50"/>
  <c r="D5253" i="50"/>
  <c r="C5253" i="50"/>
  <c r="B5253" i="50"/>
  <c r="D5252" i="50"/>
  <c r="C5252" i="50"/>
  <c r="B5252" i="50"/>
  <c r="D5251" i="50"/>
  <c r="C5251" i="50"/>
  <c r="B5251" i="50"/>
  <c r="D5250" i="50"/>
  <c r="C5250" i="50"/>
  <c r="B5250" i="50"/>
  <c r="D5249" i="50"/>
  <c r="C5249" i="50"/>
  <c r="B5249" i="50"/>
  <c r="D5248" i="50"/>
  <c r="C5248" i="50"/>
  <c r="B5248" i="50"/>
  <c r="D5247" i="50"/>
  <c r="C5247" i="50"/>
  <c r="B5247" i="50"/>
  <c r="D5246" i="50"/>
  <c r="C5246" i="50"/>
  <c r="B5246" i="50"/>
  <c r="D5245" i="50"/>
  <c r="C5245" i="50"/>
  <c r="B5245" i="50"/>
  <c r="D5244" i="50"/>
  <c r="C5244" i="50"/>
  <c r="B5244" i="50"/>
  <c r="D5243" i="50"/>
  <c r="C5243" i="50"/>
  <c r="B5243" i="50"/>
  <c r="D5242" i="50"/>
  <c r="C5242" i="50"/>
  <c r="B5242" i="50"/>
  <c r="D5241" i="50"/>
  <c r="C5241" i="50"/>
  <c r="B5241" i="50"/>
  <c r="D5240" i="50"/>
  <c r="C5240" i="50"/>
  <c r="B5240" i="50"/>
  <c r="D5239" i="50"/>
  <c r="C5239" i="50"/>
  <c r="B5239" i="50"/>
  <c r="D5238" i="50"/>
  <c r="C5238" i="50"/>
  <c r="B5238" i="50"/>
  <c r="D5237" i="50"/>
  <c r="C5237" i="50"/>
  <c r="B5237" i="50"/>
  <c r="D5236" i="50"/>
  <c r="C5236" i="50"/>
  <c r="B5236" i="50"/>
  <c r="D5235" i="50"/>
  <c r="C5235" i="50"/>
  <c r="B5235" i="50"/>
  <c r="D5234" i="50"/>
  <c r="C5234" i="50"/>
  <c r="B5234" i="50"/>
  <c r="D5233" i="50"/>
  <c r="C5233" i="50"/>
  <c r="B5233" i="50"/>
  <c r="D5232" i="50"/>
  <c r="C5232" i="50"/>
  <c r="B5232" i="50"/>
  <c r="D5231" i="50"/>
  <c r="C5231" i="50"/>
  <c r="B5231" i="50"/>
  <c r="D5230" i="50"/>
  <c r="C5230" i="50"/>
  <c r="B5230" i="50"/>
  <c r="D5229" i="50"/>
  <c r="C5229" i="50"/>
  <c r="B5229" i="50"/>
  <c r="D5228" i="50"/>
  <c r="C5228" i="50"/>
  <c r="B5228" i="50"/>
  <c r="D5227" i="50"/>
  <c r="C5227" i="50"/>
  <c r="B5227" i="50"/>
  <c r="D5226" i="50"/>
  <c r="C5226" i="50"/>
  <c r="B5226" i="50"/>
  <c r="D5225" i="50"/>
  <c r="C5225" i="50"/>
  <c r="B5225" i="50"/>
  <c r="D5224" i="50"/>
  <c r="C5224" i="50"/>
  <c r="B5224" i="50"/>
  <c r="D5223" i="50"/>
  <c r="C5223" i="50"/>
  <c r="B5223" i="50"/>
  <c r="D5222" i="50"/>
  <c r="C5222" i="50"/>
  <c r="B5222" i="50"/>
  <c r="D5221" i="50"/>
  <c r="C5221" i="50"/>
  <c r="B5221" i="50"/>
  <c r="D5220" i="50"/>
  <c r="C5220" i="50"/>
  <c r="B5220" i="50"/>
  <c r="D5219" i="50"/>
  <c r="C5219" i="50"/>
  <c r="B5219" i="50"/>
  <c r="D5218" i="50"/>
  <c r="C5218" i="50"/>
  <c r="B5218" i="50"/>
  <c r="D5217" i="50"/>
  <c r="C5217" i="50"/>
  <c r="B5217" i="50"/>
  <c r="D5216" i="50"/>
  <c r="C5216" i="50"/>
  <c r="B5216" i="50"/>
  <c r="D5215" i="50"/>
  <c r="C5215" i="50"/>
  <c r="B5215" i="50"/>
  <c r="D5214" i="50"/>
  <c r="C5214" i="50"/>
  <c r="B5214" i="50"/>
  <c r="D5213" i="50"/>
  <c r="C5213" i="50"/>
  <c r="B5213" i="50"/>
  <c r="D5212" i="50"/>
  <c r="C5212" i="50"/>
  <c r="B5212" i="50"/>
  <c r="D5211" i="50"/>
  <c r="C5211" i="50"/>
  <c r="B5211" i="50"/>
  <c r="D5210" i="50"/>
  <c r="C5210" i="50"/>
  <c r="B5210" i="50"/>
  <c r="D5209" i="50"/>
  <c r="C5209" i="50"/>
  <c r="B5209" i="50"/>
  <c r="D5208" i="50"/>
  <c r="C5208" i="50"/>
  <c r="B5208" i="50"/>
  <c r="D5207" i="50"/>
  <c r="C5207" i="50"/>
  <c r="B5207" i="50"/>
  <c r="D5206" i="50"/>
  <c r="C5206" i="50"/>
  <c r="B5206" i="50"/>
  <c r="D5205" i="50"/>
  <c r="C5205" i="50"/>
  <c r="B5205" i="50"/>
  <c r="D5204" i="50"/>
  <c r="C5204" i="50"/>
  <c r="B5204" i="50"/>
  <c r="D5203" i="50"/>
  <c r="C5203" i="50"/>
  <c r="B5203" i="50"/>
  <c r="D5202" i="50"/>
  <c r="C5202" i="50"/>
  <c r="B5202" i="50"/>
  <c r="D5201" i="50"/>
  <c r="C5201" i="50"/>
  <c r="B5201" i="50"/>
  <c r="D5200" i="50"/>
  <c r="C5200" i="50"/>
  <c r="B5200" i="50"/>
  <c r="D5199" i="50"/>
  <c r="C5199" i="50"/>
  <c r="B5199" i="50"/>
  <c r="D5198" i="50"/>
  <c r="C5198" i="50"/>
  <c r="B5198" i="50"/>
  <c r="D5197" i="50"/>
  <c r="C5197" i="50"/>
  <c r="B5197" i="50"/>
  <c r="D5196" i="50"/>
  <c r="C5196" i="50"/>
  <c r="B5196" i="50"/>
  <c r="D5195" i="50"/>
  <c r="C5195" i="50"/>
  <c r="B5195" i="50"/>
  <c r="D5194" i="50"/>
  <c r="C5194" i="50"/>
  <c r="B5194" i="50"/>
  <c r="D5193" i="50"/>
  <c r="C5193" i="50"/>
  <c r="B5193" i="50"/>
  <c r="D5192" i="50"/>
  <c r="C5192" i="50"/>
  <c r="B5192" i="50"/>
  <c r="D5191" i="50"/>
  <c r="C5191" i="50"/>
  <c r="B5191" i="50"/>
  <c r="D5190" i="50"/>
  <c r="C5190" i="50"/>
  <c r="B5190" i="50"/>
  <c r="D5189" i="50"/>
  <c r="C5189" i="50"/>
  <c r="B5189" i="50"/>
  <c r="D5188" i="50"/>
  <c r="C5188" i="50"/>
  <c r="B5188" i="50"/>
  <c r="D5187" i="50"/>
  <c r="C5187" i="50"/>
  <c r="B5187" i="50"/>
  <c r="D5186" i="50"/>
  <c r="C5186" i="50"/>
  <c r="B5186" i="50"/>
  <c r="D5185" i="50"/>
  <c r="C5185" i="50"/>
  <c r="B5185" i="50"/>
  <c r="D5184" i="50"/>
  <c r="C5184" i="50"/>
  <c r="B5184" i="50"/>
  <c r="D5183" i="50"/>
  <c r="C5183" i="50"/>
  <c r="B5183" i="50"/>
  <c r="D5182" i="50"/>
  <c r="C5182" i="50"/>
  <c r="B5182" i="50"/>
  <c r="D5181" i="50"/>
  <c r="C5181" i="50"/>
  <c r="B5181" i="50"/>
  <c r="D5180" i="50"/>
  <c r="C5180" i="50"/>
  <c r="B5180" i="50"/>
  <c r="D5179" i="50"/>
  <c r="C5179" i="50"/>
  <c r="B5179" i="50"/>
  <c r="D5178" i="50"/>
  <c r="C5178" i="50"/>
  <c r="B5178" i="50"/>
  <c r="D5177" i="50"/>
  <c r="C5177" i="50"/>
  <c r="B5177" i="50"/>
  <c r="D5176" i="50"/>
  <c r="C5176" i="50"/>
  <c r="B5176" i="50"/>
  <c r="D5175" i="50"/>
  <c r="C5175" i="50"/>
  <c r="B5175" i="50"/>
  <c r="D5174" i="50"/>
  <c r="C5174" i="50"/>
  <c r="B5174" i="50"/>
  <c r="D5173" i="50"/>
  <c r="C5173" i="50"/>
  <c r="B5173" i="50"/>
  <c r="D5172" i="50"/>
  <c r="C5172" i="50"/>
  <c r="B5172" i="50"/>
  <c r="D5171" i="50"/>
  <c r="C5171" i="50"/>
  <c r="B5171" i="50"/>
  <c r="D5170" i="50"/>
  <c r="C5170" i="50"/>
  <c r="B5170" i="50"/>
  <c r="D5169" i="50"/>
  <c r="C5169" i="50"/>
  <c r="B5169" i="50"/>
  <c r="D5168" i="50"/>
  <c r="C5168" i="50"/>
  <c r="B5168" i="50"/>
  <c r="D5167" i="50"/>
  <c r="C5167" i="50"/>
  <c r="B5167" i="50"/>
  <c r="D5166" i="50"/>
  <c r="C5166" i="50"/>
  <c r="B5166" i="50"/>
  <c r="D5165" i="50"/>
  <c r="C5165" i="50"/>
  <c r="B5165" i="50"/>
  <c r="D5164" i="50"/>
  <c r="C5164" i="50"/>
  <c r="B5164" i="50"/>
  <c r="D5163" i="50"/>
  <c r="C5163" i="50"/>
  <c r="B5163" i="50"/>
  <c r="D5162" i="50"/>
  <c r="C5162" i="50"/>
  <c r="B5162" i="50"/>
  <c r="D5161" i="50"/>
  <c r="C5161" i="50"/>
  <c r="B5161" i="50"/>
  <c r="D5160" i="50"/>
  <c r="C5160" i="50"/>
  <c r="B5160" i="50"/>
  <c r="D5159" i="50"/>
  <c r="C5159" i="50"/>
  <c r="B5159" i="50"/>
  <c r="D5158" i="50"/>
  <c r="C5158" i="50"/>
  <c r="B5158" i="50"/>
  <c r="D5157" i="50"/>
  <c r="C5157" i="50"/>
  <c r="B5157" i="50"/>
  <c r="D5156" i="50"/>
  <c r="C5156" i="50"/>
  <c r="B5156" i="50"/>
  <c r="D5155" i="50"/>
  <c r="C5155" i="50"/>
  <c r="B5155" i="50"/>
  <c r="D5154" i="50"/>
  <c r="C5154" i="50"/>
  <c r="B5154" i="50"/>
  <c r="D5153" i="50"/>
  <c r="C5153" i="50"/>
  <c r="B5153" i="50"/>
  <c r="D5152" i="50"/>
  <c r="C5152" i="50"/>
  <c r="B5152" i="50"/>
  <c r="D5151" i="50"/>
  <c r="C5151" i="50"/>
  <c r="B5151" i="50"/>
  <c r="D5150" i="50"/>
  <c r="C5150" i="50"/>
  <c r="B5150" i="50"/>
  <c r="D5149" i="50"/>
  <c r="C5149" i="50"/>
  <c r="B5149" i="50"/>
  <c r="D5148" i="50"/>
  <c r="C5148" i="50"/>
  <c r="B5148" i="50"/>
  <c r="D5147" i="50"/>
  <c r="C5147" i="50"/>
  <c r="B5147" i="50"/>
  <c r="D5146" i="50"/>
  <c r="C5146" i="50"/>
  <c r="B5146" i="50"/>
  <c r="D5145" i="50"/>
  <c r="C5145" i="50"/>
  <c r="B5145" i="50"/>
  <c r="D5144" i="50"/>
  <c r="C5144" i="50"/>
  <c r="B5144" i="50"/>
  <c r="D5143" i="50"/>
  <c r="C5143" i="50"/>
  <c r="B5143" i="50"/>
  <c r="D5142" i="50"/>
  <c r="C5142" i="50"/>
  <c r="B5142" i="50"/>
  <c r="D5141" i="50"/>
  <c r="C5141" i="50"/>
  <c r="B5141" i="50"/>
  <c r="D5140" i="50"/>
  <c r="C5140" i="50"/>
  <c r="B5140" i="50"/>
  <c r="D5139" i="50"/>
  <c r="C5139" i="50"/>
  <c r="B5139" i="50"/>
  <c r="D5138" i="50"/>
  <c r="C5138" i="50"/>
  <c r="B5138" i="50"/>
  <c r="D5137" i="50"/>
  <c r="C5137" i="50"/>
  <c r="B5137" i="50"/>
  <c r="D5136" i="50"/>
  <c r="C5136" i="50"/>
  <c r="B5136" i="50"/>
  <c r="D5135" i="50"/>
  <c r="C5135" i="50"/>
  <c r="B5135" i="50"/>
  <c r="D5134" i="50"/>
  <c r="C5134" i="50"/>
  <c r="B5134" i="50"/>
  <c r="D5133" i="50"/>
  <c r="C5133" i="50"/>
  <c r="B5133" i="50"/>
  <c r="D5132" i="50"/>
  <c r="C5132" i="50"/>
  <c r="B5132" i="50"/>
  <c r="D5131" i="50"/>
  <c r="C5131" i="50"/>
  <c r="B5131" i="50"/>
  <c r="D5130" i="50"/>
  <c r="C5130" i="50"/>
  <c r="B5130" i="50"/>
  <c r="D5129" i="50"/>
  <c r="C5129" i="50"/>
  <c r="B5129" i="50"/>
  <c r="D5128" i="50"/>
  <c r="C5128" i="50"/>
  <c r="B5128" i="50"/>
  <c r="D5127" i="50"/>
  <c r="C5127" i="50"/>
  <c r="B5127" i="50"/>
  <c r="D5126" i="50"/>
  <c r="C5126" i="50"/>
  <c r="B5126" i="50"/>
  <c r="D5125" i="50"/>
  <c r="C5125" i="50"/>
  <c r="B5125" i="50"/>
  <c r="D5124" i="50"/>
  <c r="C5124" i="50"/>
  <c r="B5124" i="50"/>
  <c r="D5123" i="50"/>
  <c r="C5123" i="50"/>
  <c r="B5123" i="50"/>
  <c r="D5122" i="50"/>
  <c r="C5122" i="50"/>
  <c r="B5122" i="50"/>
  <c r="D5121" i="50"/>
  <c r="C5121" i="50"/>
  <c r="B5121" i="50"/>
  <c r="D5120" i="50"/>
  <c r="C5120" i="50"/>
  <c r="B5120" i="50"/>
  <c r="D5119" i="50"/>
  <c r="C5119" i="50"/>
  <c r="B5119" i="50"/>
  <c r="D5118" i="50"/>
  <c r="C5118" i="50"/>
  <c r="B5118" i="50"/>
  <c r="D5117" i="50"/>
  <c r="C5117" i="50"/>
  <c r="B5117" i="50"/>
  <c r="D5116" i="50"/>
  <c r="C5116" i="50"/>
  <c r="B5116" i="50"/>
  <c r="D5115" i="50"/>
  <c r="C5115" i="50"/>
  <c r="B5115" i="50"/>
  <c r="D5114" i="50"/>
  <c r="C5114" i="50"/>
  <c r="B5114" i="50"/>
  <c r="D5113" i="50"/>
  <c r="C5113" i="50"/>
  <c r="B5113" i="50"/>
  <c r="D5112" i="50"/>
  <c r="C5112" i="50"/>
  <c r="B5112" i="50"/>
  <c r="D5111" i="50"/>
  <c r="C5111" i="50"/>
  <c r="B5111" i="50"/>
  <c r="D5110" i="50"/>
  <c r="C5110" i="50"/>
  <c r="B5110" i="50"/>
  <c r="D5109" i="50"/>
  <c r="C5109" i="50"/>
  <c r="B5109" i="50"/>
  <c r="D5108" i="50"/>
  <c r="C5108" i="50"/>
  <c r="B5108" i="50"/>
  <c r="D5107" i="50"/>
  <c r="C5107" i="50"/>
  <c r="B5107" i="50"/>
  <c r="D5106" i="50"/>
  <c r="C5106" i="50"/>
  <c r="B5106" i="50"/>
  <c r="D5105" i="50"/>
  <c r="C5105" i="50"/>
  <c r="B5105" i="50"/>
  <c r="D5104" i="50"/>
  <c r="C5104" i="50"/>
  <c r="B5104" i="50"/>
  <c r="D5103" i="50"/>
  <c r="C5103" i="50"/>
  <c r="B5103" i="50"/>
  <c r="D5102" i="50"/>
  <c r="C5102" i="50"/>
  <c r="B5102" i="50"/>
  <c r="D5101" i="50"/>
  <c r="C5101" i="50"/>
  <c r="B5101" i="50"/>
  <c r="D5100" i="50"/>
  <c r="C5100" i="50"/>
  <c r="B5100" i="50"/>
  <c r="D5099" i="50"/>
  <c r="C5099" i="50"/>
  <c r="B5099" i="50"/>
  <c r="D5098" i="50"/>
  <c r="C5098" i="50"/>
  <c r="B5098" i="50"/>
  <c r="D5097" i="50"/>
  <c r="C5097" i="50"/>
  <c r="B5097" i="50"/>
  <c r="D5096" i="50"/>
  <c r="C5096" i="50"/>
  <c r="B5096" i="50"/>
  <c r="D5095" i="50"/>
  <c r="C5095" i="50"/>
  <c r="B5095" i="50"/>
  <c r="D5094" i="50"/>
  <c r="C5094" i="50"/>
  <c r="B5094" i="50"/>
  <c r="D5093" i="50"/>
  <c r="C5093" i="50"/>
  <c r="B5093" i="50"/>
  <c r="D5092" i="50"/>
  <c r="C5092" i="50"/>
  <c r="B5092" i="50"/>
  <c r="D5091" i="50"/>
  <c r="C5091" i="50"/>
  <c r="B5091" i="50"/>
  <c r="D5090" i="50"/>
  <c r="C5090" i="50"/>
  <c r="B5090" i="50"/>
  <c r="D5089" i="50"/>
  <c r="C5089" i="50"/>
  <c r="B5089" i="50"/>
  <c r="D5088" i="50"/>
  <c r="C5088" i="50"/>
  <c r="B5088" i="50"/>
  <c r="D5087" i="50"/>
  <c r="C5087" i="50"/>
  <c r="B5087" i="50"/>
  <c r="D5086" i="50"/>
  <c r="C5086" i="50"/>
  <c r="B5086" i="50"/>
  <c r="D5085" i="50"/>
  <c r="C5085" i="50"/>
  <c r="B5085" i="50"/>
  <c r="D5084" i="50"/>
  <c r="C5084" i="50"/>
  <c r="B5084" i="50"/>
  <c r="D5083" i="50"/>
  <c r="C5083" i="50"/>
  <c r="B5083" i="50"/>
  <c r="D5082" i="50"/>
  <c r="C5082" i="50"/>
  <c r="B5082" i="50"/>
  <c r="D5081" i="50"/>
  <c r="C5081" i="50"/>
  <c r="B5081" i="50"/>
  <c r="D5080" i="50"/>
  <c r="C5080" i="50"/>
  <c r="B5080" i="50"/>
  <c r="D5079" i="50"/>
  <c r="C5079" i="50"/>
  <c r="B5079" i="50"/>
  <c r="D5078" i="50"/>
  <c r="C5078" i="50"/>
  <c r="B5078" i="50"/>
  <c r="D5077" i="50"/>
  <c r="C5077" i="50"/>
  <c r="B5077" i="50"/>
  <c r="D5076" i="50"/>
  <c r="C5076" i="50"/>
  <c r="B5076" i="50"/>
  <c r="D5075" i="50"/>
  <c r="C5075" i="50"/>
  <c r="B5075" i="50"/>
  <c r="D5074" i="50"/>
  <c r="C5074" i="50"/>
  <c r="B5074" i="50"/>
  <c r="D5073" i="50"/>
  <c r="C5073" i="50"/>
  <c r="B5073" i="50"/>
  <c r="D5072" i="50"/>
  <c r="C5072" i="50"/>
  <c r="B5072" i="50"/>
  <c r="D5071" i="50"/>
  <c r="C5071" i="50"/>
  <c r="B5071" i="50"/>
  <c r="D5070" i="50"/>
  <c r="C5070" i="50"/>
  <c r="B5070" i="50"/>
  <c r="D5069" i="50"/>
  <c r="C5069" i="50"/>
  <c r="B5069" i="50"/>
  <c r="D5068" i="50"/>
  <c r="C5068" i="50"/>
  <c r="B5068" i="50"/>
  <c r="D5067" i="50"/>
  <c r="C5067" i="50"/>
  <c r="B5067" i="50"/>
  <c r="D5066" i="50"/>
  <c r="C5066" i="50"/>
  <c r="B5066" i="50"/>
  <c r="D5065" i="50"/>
  <c r="C5065" i="50"/>
  <c r="B5065" i="50"/>
  <c r="D5064" i="50"/>
  <c r="C5064" i="50"/>
  <c r="B5064" i="50"/>
  <c r="D5063" i="50"/>
  <c r="C5063" i="50"/>
  <c r="B5063" i="50"/>
  <c r="D5062" i="50"/>
  <c r="C5062" i="50"/>
  <c r="B5062" i="50"/>
  <c r="D5061" i="50"/>
  <c r="C5061" i="50"/>
  <c r="B5061" i="50"/>
  <c r="D5060" i="50"/>
  <c r="C5060" i="50"/>
  <c r="B5060" i="50"/>
  <c r="D5059" i="50"/>
  <c r="C5059" i="50"/>
  <c r="B5059" i="50"/>
  <c r="D5058" i="50"/>
  <c r="C5058" i="50"/>
  <c r="B5058" i="50"/>
  <c r="D5057" i="50"/>
  <c r="C5057" i="50"/>
  <c r="B5057" i="50"/>
  <c r="D5056" i="50"/>
  <c r="C5056" i="50"/>
  <c r="B5056" i="50"/>
  <c r="D5055" i="50"/>
  <c r="C5055" i="50"/>
  <c r="B5055" i="50"/>
  <c r="D5054" i="50"/>
  <c r="C5054" i="50"/>
  <c r="B5054" i="50"/>
  <c r="D5053" i="50"/>
  <c r="C5053" i="50"/>
  <c r="B5053" i="50"/>
  <c r="D5052" i="50"/>
  <c r="C5052" i="50"/>
  <c r="B5052" i="50"/>
  <c r="D5051" i="50"/>
  <c r="C5051" i="50"/>
  <c r="B5051" i="50"/>
  <c r="D5050" i="50"/>
  <c r="C5050" i="50"/>
  <c r="B5050" i="50"/>
  <c r="D5049" i="50"/>
  <c r="C5049" i="50"/>
  <c r="B5049" i="50"/>
  <c r="D5048" i="50"/>
  <c r="C5048" i="50"/>
  <c r="B5048" i="50"/>
  <c r="D5047" i="50"/>
  <c r="C5047" i="50"/>
  <c r="B5047" i="50"/>
  <c r="D5046" i="50"/>
  <c r="C5046" i="50"/>
  <c r="B5046" i="50"/>
  <c r="D5045" i="50"/>
  <c r="C5045" i="50"/>
  <c r="B5045" i="50"/>
  <c r="D5044" i="50"/>
  <c r="C5044" i="50"/>
  <c r="B5044" i="50"/>
  <c r="D5043" i="50"/>
  <c r="C5043" i="50"/>
  <c r="B5043" i="50"/>
  <c r="D5042" i="50"/>
  <c r="C5042" i="50"/>
  <c r="B5042" i="50"/>
  <c r="D5041" i="50"/>
  <c r="C5041" i="50"/>
  <c r="B5041" i="50"/>
  <c r="D5040" i="50"/>
  <c r="C5040" i="50"/>
  <c r="B5040" i="50"/>
  <c r="D5039" i="50"/>
  <c r="C5039" i="50"/>
  <c r="B5039" i="50"/>
  <c r="D5038" i="50"/>
  <c r="C5038" i="50"/>
  <c r="B5038" i="50"/>
  <c r="D5037" i="50"/>
  <c r="C5037" i="50"/>
  <c r="B5037" i="50"/>
  <c r="D5036" i="50"/>
  <c r="C5036" i="50"/>
  <c r="B5036" i="50"/>
  <c r="D5035" i="50"/>
  <c r="C5035" i="50"/>
  <c r="B5035" i="50"/>
  <c r="D5034" i="50"/>
  <c r="C5034" i="50"/>
  <c r="B5034" i="50"/>
  <c r="D5033" i="50"/>
  <c r="C5033" i="50"/>
  <c r="B5033" i="50"/>
  <c r="D5032" i="50"/>
  <c r="C5032" i="50"/>
  <c r="B5032" i="50"/>
  <c r="D5031" i="50"/>
  <c r="C5031" i="50"/>
  <c r="B5031" i="50"/>
  <c r="D5030" i="50"/>
  <c r="C5030" i="50"/>
  <c r="B5030" i="50"/>
  <c r="D5029" i="50"/>
  <c r="C5029" i="50"/>
  <c r="B5029" i="50"/>
  <c r="D5028" i="50"/>
  <c r="C5028" i="50"/>
  <c r="B5028" i="50"/>
  <c r="D5027" i="50"/>
  <c r="C5027" i="50"/>
  <c r="B5027" i="50"/>
  <c r="D5026" i="50"/>
  <c r="C5026" i="50"/>
  <c r="B5026" i="50"/>
  <c r="D5025" i="50"/>
  <c r="C5025" i="50"/>
  <c r="B5025" i="50"/>
  <c r="D5024" i="50"/>
  <c r="C5024" i="50"/>
  <c r="B5024" i="50"/>
  <c r="D5023" i="50"/>
  <c r="C5023" i="50"/>
  <c r="B5023" i="50"/>
  <c r="D5022" i="50"/>
  <c r="C5022" i="50"/>
  <c r="B5022" i="50"/>
  <c r="D5021" i="50"/>
  <c r="C5021" i="50"/>
  <c r="B5021" i="50"/>
  <c r="D5020" i="50"/>
  <c r="C5020" i="50"/>
  <c r="B5020" i="50"/>
  <c r="D5019" i="50"/>
  <c r="C5019" i="50"/>
  <c r="B5019" i="50"/>
  <c r="D5018" i="50"/>
  <c r="C5018" i="50"/>
  <c r="B5018" i="50"/>
  <c r="D5017" i="50"/>
  <c r="C5017" i="50"/>
  <c r="B5017" i="50"/>
  <c r="D5016" i="50"/>
  <c r="C5016" i="50"/>
  <c r="B5016" i="50"/>
  <c r="D5015" i="50"/>
  <c r="C5015" i="50"/>
  <c r="B5015" i="50"/>
  <c r="D5014" i="50"/>
  <c r="C5014" i="50"/>
  <c r="B5014" i="50"/>
  <c r="D5013" i="50"/>
  <c r="C5013" i="50"/>
  <c r="B5013" i="50"/>
  <c r="D5012" i="50"/>
  <c r="C5012" i="50"/>
  <c r="B5012" i="50"/>
  <c r="D5011" i="50"/>
  <c r="C5011" i="50"/>
  <c r="B5011" i="50"/>
  <c r="D5010" i="50"/>
  <c r="C5010" i="50"/>
  <c r="B5010" i="50"/>
  <c r="D5009" i="50"/>
  <c r="C5009" i="50"/>
  <c r="B5009" i="50"/>
  <c r="D5008" i="50"/>
  <c r="C5008" i="50"/>
  <c r="B5008" i="50"/>
  <c r="D5007" i="50"/>
  <c r="C5007" i="50"/>
  <c r="B5007" i="50"/>
  <c r="D5006" i="50"/>
  <c r="C5006" i="50"/>
  <c r="B5006" i="50"/>
  <c r="D5005" i="50"/>
  <c r="C5005" i="50"/>
  <c r="B5005" i="50"/>
  <c r="D5004" i="50"/>
  <c r="C5004" i="50"/>
  <c r="B5004" i="50"/>
  <c r="D5003" i="50"/>
  <c r="C5003" i="50"/>
  <c r="B5003" i="50"/>
  <c r="D5002" i="50"/>
  <c r="C5002" i="50"/>
  <c r="B5002" i="50"/>
  <c r="D5001" i="50"/>
  <c r="C5001" i="50"/>
  <c r="B5001" i="50"/>
  <c r="D5000" i="50"/>
  <c r="C5000" i="50"/>
  <c r="B5000" i="50"/>
  <c r="D4999" i="50"/>
  <c r="C4999" i="50"/>
  <c r="B4999" i="50"/>
  <c r="D4998" i="50"/>
  <c r="C4998" i="50"/>
  <c r="B4998" i="50"/>
  <c r="D4997" i="50"/>
  <c r="C4997" i="50"/>
  <c r="B4997" i="50"/>
  <c r="D4996" i="50"/>
  <c r="C4996" i="50"/>
  <c r="B4996" i="50"/>
  <c r="D4995" i="50"/>
  <c r="C4995" i="50"/>
  <c r="B4995" i="50"/>
  <c r="D4994" i="50"/>
  <c r="C4994" i="50"/>
  <c r="B4994" i="50"/>
  <c r="D4993" i="50"/>
  <c r="C4993" i="50"/>
  <c r="B4993" i="50"/>
  <c r="D4992" i="50"/>
  <c r="C4992" i="50"/>
  <c r="B4992" i="50"/>
  <c r="D4991" i="50"/>
  <c r="C4991" i="50"/>
  <c r="B4991" i="50"/>
  <c r="D4990" i="50"/>
  <c r="C4990" i="50"/>
  <c r="B4990" i="50"/>
  <c r="D4989" i="50"/>
  <c r="C4989" i="50"/>
  <c r="B4989" i="50"/>
  <c r="D4988" i="50"/>
  <c r="C4988" i="50"/>
  <c r="B4988" i="50"/>
  <c r="D4987" i="50"/>
  <c r="C4987" i="50"/>
  <c r="B4987" i="50"/>
  <c r="D4986" i="50"/>
  <c r="C4986" i="50"/>
  <c r="B4986" i="50"/>
  <c r="D4985" i="50"/>
  <c r="C4985" i="50"/>
  <c r="B4985" i="50"/>
  <c r="D4984" i="50"/>
  <c r="C4984" i="50"/>
  <c r="B4984" i="50"/>
  <c r="D4983" i="50"/>
  <c r="C4983" i="50"/>
  <c r="B4983" i="50"/>
  <c r="D4982" i="50"/>
  <c r="C4982" i="50"/>
  <c r="B4982" i="50"/>
  <c r="D4981" i="50"/>
  <c r="C4981" i="50"/>
  <c r="B4981" i="50"/>
  <c r="D4980" i="50"/>
  <c r="C4980" i="50"/>
  <c r="B4980" i="50"/>
  <c r="D4979" i="50"/>
  <c r="C4979" i="50"/>
  <c r="B4979" i="50"/>
  <c r="D4978" i="50"/>
  <c r="C4978" i="50"/>
  <c r="B4978" i="50"/>
  <c r="D4977" i="50"/>
  <c r="C4977" i="50"/>
  <c r="B4977" i="50"/>
  <c r="D4976" i="50"/>
  <c r="C4976" i="50"/>
  <c r="B4976" i="50"/>
  <c r="D4975" i="50"/>
  <c r="C4975" i="50"/>
  <c r="B4975" i="50"/>
  <c r="D4974" i="50"/>
  <c r="C4974" i="50"/>
  <c r="B4974" i="50"/>
  <c r="D4973" i="50"/>
  <c r="C4973" i="50"/>
  <c r="B4973" i="50"/>
  <c r="D4972" i="50"/>
  <c r="C4972" i="50"/>
  <c r="B4972" i="50"/>
  <c r="D4971" i="50"/>
  <c r="C4971" i="50"/>
  <c r="B4971" i="50"/>
  <c r="D4970" i="50"/>
  <c r="C4970" i="50"/>
  <c r="B4970" i="50"/>
  <c r="D4969" i="50"/>
  <c r="C4969" i="50"/>
  <c r="B4969" i="50"/>
  <c r="D4968" i="50"/>
  <c r="C4968" i="50"/>
  <c r="B4968" i="50"/>
  <c r="D4967" i="50"/>
  <c r="C4967" i="50"/>
  <c r="B4967" i="50"/>
  <c r="D4966" i="50"/>
  <c r="C4966" i="50"/>
  <c r="B4966" i="50"/>
  <c r="D4965" i="50"/>
  <c r="C4965" i="50"/>
  <c r="B4965" i="50"/>
  <c r="D4964" i="50"/>
  <c r="C4964" i="50"/>
  <c r="B4964" i="50"/>
  <c r="D4963" i="50"/>
  <c r="C4963" i="50"/>
  <c r="B4963" i="50"/>
  <c r="D4962" i="50"/>
  <c r="C4962" i="50"/>
  <c r="B4962" i="50"/>
  <c r="D4961" i="50"/>
  <c r="C4961" i="50"/>
  <c r="B4961" i="50"/>
  <c r="D4960" i="50"/>
  <c r="C4960" i="50"/>
  <c r="B4960" i="50"/>
  <c r="D4959" i="50"/>
  <c r="C4959" i="50"/>
  <c r="B4959" i="50"/>
  <c r="D4958" i="50"/>
  <c r="C4958" i="50"/>
  <c r="B4958" i="50"/>
  <c r="D4957" i="50"/>
  <c r="C4957" i="50"/>
  <c r="B4957" i="50"/>
  <c r="D4956" i="50"/>
  <c r="C4956" i="50"/>
  <c r="B4956" i="50"/>
  <c r="D4955" i="50"/>
  <c r="C4955" i="50"/>
  <c r="B4955" i="50"/>
  <c r="D4954" i="50"/>
  <c r="C4954" i="50"/>
  <c r="B4954" i="50"/>
  <c r="D4953" i="50"/>
  <c r="C4953" i="50"/>
  <c r="B4953" i="50"/>
  <c r="D4952" i="50"/>
  <c r="C4952" i="50"/>
  <c r="B4952" i="50"/>
  <c r="D4951" i="50"/>
  <c r="C4951" i="50"/>
  <c r="B4951" i="50"/>
  <c r="D4950" i="50"/>
  <c r="C4950" i="50"/>
  <c r="B4950" i="50"/>
  <c r="D4949" i="50"/>
  <c r="C4949" i="50"/>
  <c r="B4949" i="50"/>
  <c r="D4948" i="50"/>
  <c r="C4948" i="50"/>
  <c r="B4948" i="50"/>
  <c r="D4947" i="50"/>
  <c r="C4947" i="50"/>
  <c r="B4947" i="50"/>
  <c r="D4946" i="50"/>
  <c r="C4946" i="50"/>
  <c r="B4946" i="50"/>
  <c r="D4945" i="50"/>
  <c r="C4945" i="50"/>
  <c r="B4945" i="50"/>
  <c r="D4944" i="50"/>
  <c r="C4944" i="50"/>
  <c r="B4944" i="50"/>
  <c r="D4943" i="50"/>
  <c r="C4943" i="50"/>
  <c r="B4943" i="50"/>
  <c r="D4942" i="50"/>
  <c r="C4942" i="50"/>
  <c r="B4942" i="50"/>
  <c r="D4941" i="50"/>
  <c r="C4941" i="50"/>
  <c r="B4941" i="50"/>
  <c r="D4940" i="50"/>
  <c r="C4940" i="50"/>
  <c r="B4940" i="50"/>
  <c r="D4939" i="50"/>
  <c r="C4939" i="50"/>
  <c r="B4939" i="50"/>
  <c r="D4938" i="50"/>
  <c r="C4938" i="50"/>
  <c r="B4938" i="50"/>
  <c r="D4937" i="50"/>
  <c r="C4937" i="50"/>
  <c r="B4937" i="50"/>
  <c r="D4936" i="50"/>
  <c r="C4936" i="50"/>
  <c r="B4936" i="50"/>
  <c r="D4935" i="50"/>
  <c r="C4935" i="50"/>
  <c r="B4935" i="50"/>
  <c r="D4934" i="50"/>
  <c r="C4934" i="50"/>
  <c r="B4934" i="50"/>
  <c r="D4933" i="50"/>
  <c r="C4933" i="50"/>
  <c r="B4933" i="50"/>
  <c r="D4932" i="50"/>
  <c r="C4932" i="50"/>
  <c r="B4932" i="50"/>
  <c r="D4931" i="50"/>
  <c r="C4931" i="50"/>
  <c r="B4931" i="50"/>
  <c r="D4930" i="50"/>
  <c r="C4930" i="50"/>
  <c r="B4930" i="50"/>
  <c r="D4929" i="50"/>
  <c r="C4929" i="50"/>
  <c r="B4929" i="50"/>
  <c r="D4928" i="50"/>
  <c r="C4928" i="50"/>
  <c r="B4928" i="50"/>
  <c r="D4927" i="50"/>
  <c r="C4927" i="50"/>
  <c r="B4927" i="50"/>
  <c r="D4926" i="50"/>
  <c r="C4926" i="50"/>
  <c r="B4926" i="50"/>
  <c r="D4925" i="50"/>
  <c r="C4925" i="50"/>
  <c r="B4925" i="50"/>
  <c r="D4924" i="50"/>
  <c r="C4924" i="50"/>
  <c r="B4924" i="50"/>
  <c r="D4923" i="50"/>
  <c r="C4923" i="50"/>
  <c r="B4923" i="50"/>
  <c r="D4922" i="50"/>
  <c r="C4922" i="50"/>
  <c r="B4922" i="50"/>
  <c r="D4921" i="50"/>
  <c r="C4921" i="50"/>
  <c r="B4921" i="50"/>
  <c r="D4920" i="50"/>
  <c r="C4920" i="50"/>
  <c r="B4920" i="50"/>
  <c r="D4919" i="50"/>
  <c r="C4919" i="50"/>
  <c r="B4919" i="50"/>
  <c r="D4918" i="50"/>
  <c r="C4918" i="50"/>
  <c r="B4918" i="50"/>
  <c r="D4917" i="50"/>
  <c r="C4917" i="50"/>
  <c r="B4917" i="50"/>
  <c r="D4916" i="50"/>
  <c r="C4916" i="50"/>
  <c r="B4916" i="50"/>
  <c r="D4915" i="50"/>
  <c r="C4915" i="50"/>
  <c r="B4915" i="50"/>
  <c r="D4914" i="50"/>
  <c r="C4914" i="50"/>
  <c r="B4914" i="50"/>
  <c r="D4913" i="50"/>
  <c r="C4913" i="50"/>
  <c r="B4913" i="50"/>
  <c r="D4912" i="50"/>
  <c r="C4912" i="50"/>
  <c r="B4912" i="50"/>
  <c r="D4911" i="50"/>
  <c r="C4911" i="50"/>
  <c r="B4911" i="50"/>
  <c r="D4910" i="50"/>
  <c r="C4910" i="50"/>
  <c r="B4910" i="50"/>
  <c r="D4909" i="50"/>
  <c r="C4909" i="50"/>
  <c r="B4909" i="50"/>
  <c r="D4908" i="50"/>
  <c r="C4908" i="50"/>
  <c r="B4908" i="50"/>
  <c r="D4907" i="50"/>
  <c r="C4907" i="50"/>
  <c r="B4907" i="50"/>
  <c r="D4906" i="50"/>
  <c r="C4906" i="50"/>
  <c r="B4906" i="50"/>
  <c r="D4905" i="50"/>
  <c r="C4905" i="50"/>
  <c r="B4905" i="50"/>
  <c r="D4904" i="50"/>
  <c r="C4904" i="50"/>
  <c r="B4904" i="50"/>
  <c r="D4903" i="50"/>
  <c r="C4903" i="50"/>
  <c r="B4903" i="50"/>
  <c r="D4902" i="50"/>
  <c r="C4902" i="50"/>
  <c r="B4902" i="50"/>
  <c r="D4901" i="50"/>
  <c r="C4901" i="50"/>
  <c r="B4901" i="50"/>
  <c r="D4900" i="50"/>
  <c r="C4900" i="50"/>
  <c r="B4900" i="50"/>
  <c r="D4899" i="50"/>
  <c r="C4899" i="50"/>
  <c r="B4899" i="50"/>
  <c r="D4898" i="50"/>
  <c r="C4898" i="50"/>
  <c r="B4898" i="50"/>
  <c r="D4897" i="50"/>
  <c r="C4897" i="50"/>
  <c r="B4897" i="50"/>
  <c r="D4896" i="50"/>
  <c r="C4896" i="50"/>
  <c r="B4896" i="50"/>
  <c r="D4895" i="50"/>
  <c r="C4895" i="50"/>
  <c r="B4895" i="50"/>
  <c r="D4894" i="50"/>
  <c r="C4894" i="50"/>
  <c r="B4894" i="50"/>
  <c r="D4893" i="50"/>
  <c r="C4893" i="50"/>
  <c r="B4893" i="50"/>
  <c r="D4892" i="50"/>
  <c r="C4892" i="50"/>
  <c r="B4892" i="50"/>
  <c r="D4891" i="50"/>
  <c r="C4891" i="50"/>
  <c r="B4891" i="50"/>
  <c r="D4890" i="50"/>
  <c r="C4890" i="50"/>
  <c r="B4890" i="50"/>
  <c r="D4889" i="50"/>
  <c r="C4889" i="50"/>
  <c r="B4889" i="50"/>
  <c r="D4888" i="50"/>
  <c r="C4888" i="50"/>
  <c r="B4888" i="50"/>
  <c r="D4887" i="50"/>
  <c r="C4887" i="50"/>
  <c r="B4887" i="50"/>
  <c r="D4886" i="50"/>
  <c r="C4886" i="50"/>
  <c r="B4886" i="50"/>
  <c r="D4885" i="50"/>
  <c r="C4885" i="50"/>
  <c r="B4885" i="50"/>
  <c r="D4884" i="50"/>
  <c r="C4884" i="50"/>
  <c r="B4884" i="50"/>
  <c r="D4883" i="50"/>
  <c r="C4883" i="50"/>
  <c r="B4883" i="50"/>
  <c r="D4882" i="50"/>
  <c r="C4882" i="50"/>
  <c r="B4882" i="50"/>
  <c r="D4881" i="50"/>
  <c r="C4881" i="50"/>
  <c r="B4881" i="50"/>
  <c r="D4880" i="50"/>
  <c r="C4880" i="50"/>
  <c r="B4880" i="50"/>
  <c r="D4879" i="50"/>
  <c r="C4879" i="50"/>
  <c r="B4879" i="50"/>
  <c r="D4878" i="50"/>
  <c r="C4878" i="50"/>
  <c r="B4878" i="50"/>
  <c r="D4877" i="50"/>
  <c r="C4877" i="50"/>
  <c r="B4877" i="50"/>
  <c r="D4876" i="50"/>
  <c r="C4876" i="50"/>
  <c r="B4876" i="50"/>
  <c r="D4875" i="50"/>
  <c r="C4875" i="50"/>
  <c r="B4875" i="50"/>
  <c r="D4874" i="50"/>
  <c r="C4874" i="50"/>
  <c r="B4874" i="50"/>
  <c r="D4873" i="50"/>
  <c r="C4873" i="50"/>
  <c r="B4873" i="50"/>
  <c r="D4872" i="50"/>
  <c r="C4872" i="50"/>
  <c r="B4872" i="50"/>
  <c r="D4871" i="50"/>
  <c r="C4871" i="50"/>
  <c r="B4871" i="50"/>
  <c r="D4870" i="50"/>
  <c r="C4870" i="50"/>
  <c r="B4870" i="50"/>
  <c r="D4869" i="50"/>
  <c r="C4869" i="50"/>
  <c r="B4869" i="50"/>
  <c r="D4868" i="50"/>
  <c r="C4868" i="50"/>
  <c r="B4868" i="50"/>
  <c r="D4867" i="50"/>
  <c r="C4867" i="50"/>
  <c r="B4867" i="50"/>
  <c r="D4866" i="50"/>
  <c r="C4866" i="50"/>
  <c r="B4866" i="50"/>
  <c r="D4865" i="50"/>
  <c r="C4865" i="50"/>
  <c r="B4865" i="50"/>
  <c r="D4864" i="50"/>
  <c r="C4864" i="50"/>
  <c r="B4864" i="50"/>
  <c r="D4863" i="50"/>
  <c r="C4863" i="50"/>
  <c r="B4863" i="50"/>
  <c r="D4862" i="50"/>
  <c r="C4862" i="50"/>
  <c r="B4862" i="50"/>
  <c r="D4861" i="50"/>
  <c r="C4861" i="50"/>
  <c r="B4861" i="50"/>
  <c r="D4860" i="50"/>
  <c r="C4860" i="50"/>
  <c r="B4860" i="50"/>
  <c r="D4859" i="50"/>
  <c r="C4859" i="50"/>
  <c r="B4859" i="50"/>
  <c r="D4858" i="50"/>
  <c r="C4858" i="50"/>
  <c r="B4858" i="50"/>
  <c r="D4857" i="50"/>
  <c r="C4857" i="50"/>
  <c r="B4857" i="50"/>
  <c r="D4856" i="50"/>
  <c r="C4856" i="50"/>
  <c r="B4856" i="50"/>
  <c r="D4855" i="50"/>
  <c r="C4855" i="50"/>
  <c r="B4855" i="50"/>
  <c r="D4854" i="50"/>
  <c r="C4854" i="50"/>
  <c r="B4854" i="50"/>
  <c r="D4853" i="50"/>
  <c r="C4853" i="50"/>
  <c r="B4853" i="50"/>
  <c r="D4852" i="50"/>
  <c r="C4852" i="50"/>
  <c r="B4852" i="50"/>
  <c r="D4851" i="50"/>
  <c r="C4851" i="50"/>
  <c r="B4851" i="50"/>
  <c r="D4850" i="50"/>
  <c r="C4850" i="50"/>
  <c r="B4850" i="50"/>
  <c r="D4849" i="50"/>
  <c r="C4849" i="50"/>
  <c r="B4849" i="50"/>
  <c r="D4848" i="50"/>
  <c r="C4848" i="50"/>
  <c r="B4848" i="50"/>
  <c r="D4847" i="50"/>
  <c r="C4847" i="50"/>
  <c r="B4847" i="50"/>
  <c r="D4846" i="50"/>
  <c r="C4846" i="50"/>
  <c r="B4846" i="50"/>
  <c r="D4845" i="50"/>
  <c r="C4845" i="50"/>
  <c r="B4845" i="50"/>
  <c r="D4844" i="50"/>
  <c r="C4844" i="50"/>
  <c r="B4844" i="50"/>
  <c r="D4843" i="50"/>
  <c r="C4843" i="50"/>
  <c r="B4843" i="50"/>
  <c r="D4842" i="50"/>
  <c r="C4842" i="50"/>
  <c r="B4842" i="50"/>
  <c r="D4841" i="50"/>
  <c r="C4841" i="50"/>
  <c r="B4841" i="50"/>
  <c r="D4840" i="50"/>
  <c r="C4840" i="50"/>
  <c r="B4840" i="50"/>
  <c r="D4839" i="50"/>
  <c r="C4839" i="50"/>
  <c r="B4839" i="50"/>
  <c r="D4838" i="50"/>
  <c r="C4838" i="50"/>
  <c r="B4838" i="50"/>
  <c r="D4837" i="50"/>
  <c r="C4837" i="50"/>
  <c r="B4837" i="50"/>
  <c r="D4836" i="50"/>
  <c r="C4836" i="50"/>
  <c r="B4836" i="50"/>
  <c r="D4835" i="50"/>
  <c r="C4835" i="50"/>
  <c r="B4835" i="50"/>
  <c r="D4834" i="50"/>
  <c r="C4834" i="50"/>
  <c r="B4834" i="50"/>
  <c r="D4833" i="50"/>
  <c r="C4833" i="50"/>
  <c r="B4833" i="50"/>
  <c r="D4832" i="50"/>
  <c r="C4832" i="50"/>
  <c r="B4832" i="50"/>
  <c r="D4831" i="50"/>
  <c r="C4831" i="50"/>
  <c r="B4831" i="50"/>
  <c r="D4830" i="50"/>
  <c r="C4830" i="50"/>
  <c r="B4830" i="50"/>
  <c r="D4829" i="50"/>
  <c r="C4829" i="50"/>
  <c r="B4829" i="50"/>
  <c r="D4828" i="50"/>
  <c r="C4828" i="50"/>
  <c r="B4828" i="50"/>
  <c r="D4827" i="50"/>
  <c r="C4827" i="50"/>
  <c r="B4827" i="50"/>
  <c r="D4826" i="50"/>
  <c r="C4826" i="50"/>
  <c r="B4826" i="50"/>
  <c r="D4825" i="50"/>
  <c r="C4825" i="50"/>
  <c r="B4825" i="50"/>
  <c r="D4824" i="50"/>
  <c r="C4824" i="50"/>
  <c r="B4824" i="50"/>
  <c r="D4823" i="50"/>
  <c r="C4823" i="50"/>
  <c r="B4823" i="50"/>
  <c r="D4822" i="50"/>
  <c r="C4822" i="50"/>
  <c r="B4822" i="50"/>
  <c r="D4821" i="50"/>
  <c r="C4821" i="50"/>
  <c r="B4821" i="50"/>
  <c r="D4820" i="50"/>
  <c r="C4820" i="50"/>
  <c r="B4820" i="50"/>
  <c r="D4819" i="50"/>
  <c r="C4819" i="50"/>
  <c r="B4819" i="50"/>
  <c r="D4818" i="50"/>
  <c r="C4818" i="50"/>
  <c r="B4818" i="50"/>
  <c r="D4817" i="50"/>
  <c r="C4817" i="50"/>
  <c r="B4817" i="50"/>
  <c r="D4816" i="50"/>
  <c r="C4816" i="50"/>
  <c r="B4816" i="50"/>
  <c r="D4815" i="50"/>
  <c r="C4815" i="50"/>
  <c r="B4815" i="50"/>
  <c r="D4814" i="50"/>
  <c r="C4814" i="50"/>
  <c r="B4814" i="50"/>
  <c r="D4813" i="50"/>
  <c r="C4813" i="50"/>
  <c r="B4813" i="50"/>
  <c r="D4812" i="50"/>
  <c r="C4812" i="50"/>
  <c r="B4812" i="50"/>
  <c r="D4811" i="50"/>
  <c r="C4811" i="50"/>
  <c r="B4811" i="50"/>
  <c r="D4810" i="50"/>
  <c r="C4810" i="50"/>
  <c r="B4810" i="50"/>
  <c r="D4809" i="50"/>
  <c r="C4809" i="50"/>
  <c r="B4809" i="50"/>
  <c r="D4808" i="50"/>
  <c r="C4808" i="50"/>
  <c r="B4808" i="50"/>
  <c r="D4807" i="50"/>
  <c r="C4807" i="50"/>
  <c r="B4807" i="50"/>
  <c r="D4806" i="50"/>
  <c r="C4806" i="50"/>
  <c r="B4806" i="50"/>
  <c r="D4805" i="50"/>
  <c r="C4805" i="50"/>
  <c r="B4805" i="50"/>
  <c r="D4804" i="50"/>
  <c r="C4804" i="50"/>
  <c r="B4804" i="50"/>
  <c r="D4803" i="50"/>
  <c r="C4803" i="50"/>
  <c r="B4803" i="50"/>
  <c r="D4802" i="50"/>
  <c r="C4802" i="50"/>
  <c r="B4802" i="50"/>
  <c r="D4801" i="50"/>
  <c r="C4801" i="50"/>
  <c r="B4801" i="50"/>
  <c r="D4800" i="50"/>
  <c r="C4800" i="50"/>
  <c r="B4800" i="50"/>
  <c r="D4799" i="50"/>
  <c r="C4799" i="50"/>
  <c r="B4799" i="50"/>
  <c r="D4798" i="50"/>
  <c r="C4798" i="50"/>
  <c r="B4798" i="50"/>
  <c r="D4797" i="50"/>
  <c r="C4797" i="50"/>
  <c r="B4797" i="50"/>
  <c r="D4796" i="50"/>
  <c r="C4796" i="50"/>
  <c r="B4796" i="50"/>
  <c r="D4795" i="50"/>
  <c r="C4795" i="50"/>
  <c r="B4795" i="50"/>
  <c r="D4794" i="50"/>
  <c r="C4794" i="50"/>
  <c r="B4794" i="50"/>
  <c r="D4793" i="50"/>
  <c r="C4793" i="50"/>
  <c r="B4793" i="50"/>
  <c r="D4792" i="50"/>
  <c r="C4792" i="50"/>
  <c r="B4792" i="50"/>
  <c r="D4791" i="50"/>
  <c r="C4791" i="50"/>
  <c r="B4791" i="50"/>
  <c r="D4790" i="50"/>
  <c r="C4790" i="50"/>
  <c r="B4790" i="50"/>
  <c r="D4789" i="50"/>
  <c r="C4789" i="50"/>
  <c r="B4789" i="50"/>
  <c r="D4788" i="50"/>
  <c r="C4788" i="50"/>
  <c r="B4788" i="50"/>
  <c r="D4787" i="50"/>
  <c r="C4787" i="50"/>
  <c r="B4787" i="50"/>
  <c r="D4786" i="50"/>
  <c r="C4786" i="50"/>
  <c r="B4786" i="50"/>
  <c r="D4785" i="50"/>
  <c r="C4785" i="50"/>
  <c r="B4785" i="50"/>
  <c r="D4784" i="50"/>
  <c r="C4784" i="50"/>
  <c r="B4784" i="50"/>
  <c r="D4783" i="50"/>
  <c r="C4783" i="50"/>
  <c r="B4783" i="50"/>
  <c r="D4782" i="50"/>
  <c r="C4782" i="50"/>
  <c r="B4782" i="50"/>
  <c r="D4781" i="50"/>
  <c r="C4781" i="50"/>
  <c r="B4781" i="50"/>
  <c r="D4780" i="50"/>
  <c r="C4780" i="50"/>
  <c r="B4780" i="50"/>
  <c r="D4779" i="50"/>
  <c r="C4779" i="50"/>
  <c r="B4779" i="50"/>
  <c r="D4778" i="50"/>
  <c r="C4778" i="50"/>
  <c r="B4778" i="50"/>
  <c r="D4777" i="50"/>
  <c r="C4777" i="50"/>
  <c r="B4777" i="50"/>
  <c r="D4776" i="50"/>
  <c r="C4776" i="50"/>
  <c r="B4776" i="50"/>
  <c r="D4775" i="50"/>
  <c r="C4775" i="50"/>
  <c r="B4775" i="50"/>
  <c r="D4774" i="50"/>
  <c r="C4774" i="50"/>
  <c r="B4774" i="50"/>
  <c r="D4773" i="50"/>
  <c r="C4773" i="50"/>
  <c r="B4773" i="50"/>
  <c r="D4772" i="50"/>
  <c r="C4772" i="50"/>
  <c r="B4772" i="50"/>
  <c r="D4771" i="50"/>
  <c r="C4771" i="50"/>
  <c r="B4771" i="50"/>
  <c r="D4770" i="50"/>
  <c r="C4770" i="50"/>
  <c r="B4770" i="50"/>
  <c r="D4769" i="50"/>
  <c r="C4769" i="50"/>
  <c r="B4769" i="50"/>
  <c r="D4768" i="50"/>
  <c r="C4768" i="50"/>
  <c r="B4768" i="50"/>
  <c r="D4767" i="50"/>
  <c r="C4767" i="50"/>
  <c r="B4767" i="50"/>
  <c r="D4766" i="50"/>
  <c r="C4766" i="50"/>
  <c r="B4766" i="50"/>
  <c r="D4765" i="50"/>
  <c r="C4765" i="50"/>
  <c r="B4765" i="50"/>
  <c r="D4764" i="50"/>
  <c r="C4764" i="50"/>
  <c r="B4764" i="50"/>
  <c r="D4763" i="50"/>
  <c r="C4763" i="50"/>
  <c r="B4763" i="50"/>
  <c r="D4762" i="50"/>
  <c r="C4762" i="50"/>
  <c r="B4762" i="50"/>
  <c r="D4761" i="50"/>
  <c r="C4761" i="50"/>
  <c r="B4761" i="50"/>
  <c r="D4760" i="50"/>
  <c r="C4760" i="50"/>
  <c r="B4760" i="50"/>
  <c r="D4759" i="50"/>
  <c r="C4759" i="50"/>
  <c r="B4759" i="50"/>
  <c r="D4758" i="50"/>
  <c r="C4758" i="50"/>
  <c r="B4758" i="50"/>
  <c r="D4757" i="50"/>
  <c r="C4757" i="50"/>
  <c r="B4757" i="50"/>
  <c r="D4756" i="50"/>
  <c r="C4756" i="50"/>
  <c r="B4756" i="50"/>
  <c r="D4755" i="50"/>
  <c r="C4755" i="50"/>
  <c r="B4755" i="50"/>
  <c r="D4754" i="50"/>
  <c r="C4754" i="50"/>
  <c r="B4754" i="50"/>
  <c r="D4753" i="50"/>
  <c r="C4753" i="50"/>
  <c r="B4753" i="50"/>
  <c r="D4752" i="50"/>
  <c r="C4752" i="50"/>
  <c r="B4752" i="50"/>
  <c r="D4751" i="50"/>
  <c r="C4751" i="50"/>
  <c r="B4751" i="50"/>
  <c r="D4750" i="50"/>
  <c r="C4750" i="50"/>
  <c r="B4750" i="50"/>
  <c r="D4749" i="50"/>
  <c r="C4749" i="50"/>
  <c r="B4749" i="50"/>
  <c r="D4748" i="50"/>
  <c r="C4748" i="50"/>
  <c r="B4748" i="50"/>
  <c r="D4747" i="50"/>
  <c r="C4747" i="50"/>
  <c r="B4747" i="50"/>
  <c r="D4746" i="50"/>
  <c r="C4746" i="50"/>
  <c r="B4746" i="50"/>
  <c r="D4745" i="50"/>
  <c r="C4745" i="50"/>
  <c r="B4745" i="50"/>
  <c r="D4744" i="50"/>
  <c r="C4744" i="50"/>
  <c r="B4744" i="50"/>
  <c r="D4743" i="50"/>
  <c r="C4743" i="50"/>
  <c r="B4743" i="50"/>
  <c r="D4742" i="50"/>
  <c r="C4742" i="50"/>
  <c r="B4742" i="50"/>
  <c r="D4741" i="50"/>
  <c r="C4741" i="50"/>
  <c r="B4741" i="50"/>
  <c r="D4740" i="50"/>
  <c r="C4740" i="50"/>
  <c r="B4740" i="50"/>
  <c r="D4739" i="50"/>
  <c r="C4739" i="50"/>
  <c r="B4739" i="50"/>
  <c r="D4738" i="50"/>
  <c r="C4738" i="50"/>
  <c r="B4738" i="50"/>
  <c r="D4737" i="50"/>
  <c r="C4737" i="50"/>
  <c r="B4737" i="50"/>
  <c r="D4736" i="50"/>
  <c r="C4736" i="50"/>
  <c r="B4736" i="50"/>
  <c r="D4735" i="50"/>
  <c r="C4735" i="50"/>
  <c r="B4735" i="50"/>
  <c r="D4734" i="50"/>
  <c r="C4734" i="50"/>
  <c r="B4734" i="50"/>
  <c r="D4733" i="50"/>
  <c r="C4733" i="50"/>
  <c r="B4733" i="50"/>
  <c r="D4732" i="50"/>
  <c r="C4732" i="50"/>
  <c r="B4732" i="50"/>
  <c r="D4731" i="50"/>
  <c r="C4731" i="50"/>
  <c r="B4731" i="50"/>
  <c r="D4730" i="50"/>
  <c r="C4730" i="50"/>
  <c r="B4730" i="50"/>
  <c r="D4729" i="50"/>
  <c r="C4729" i="50"/>
  <c r="B4729" i="50"/>
  <c r="D4728" i="50"/>
  <c r="C4728" i="50"/>
  <c r="B4728" i="50"/>
  <c r="D4727" i="50"/>
  <c r="C4727" i="50"/>
  <c r="B4727" i="50"/>
  <c r="D4726" i="50"/>
  <c r="C4726" i="50"/>
  <c r="B4726" i="50"/>
  <c r="D4725" i="50"/>
  <c r="C4725" i="50"/>
  <c r="B4725" i="50"/>
  <c r="D4724" i="50"/>
  <c r="C4724" i="50"/>
  <c r="B4724" i="50"/>
  <c r="D4723" i="50"/>
  <c r="C4723" i="50"/>
  <c r="B4723" i="50"/>
  <c r="D4722" i="50"/>
  <c r="C4722" i="50"/>
  <c r="B4722" i="50"/>
  <c r="D4721" i="50"/>
  <c r="C4721" i="50"/>
  <c r="B4721" i="50"/>
  <c r="D4720" i="50"/>
  <c r="C4720" i="50"/>
  <c r="B4720" i="50"/>
  <c r="D4719" i="50"/>
  <c r="C4719" i="50"/>
  <c r="B4719" i="50"/>
  <c r="D4718" i="50"/>
  <c r="C4718" i="50"/>
  <c r="B4718" i="50"/>
  <c r="D4717" i="50"/>
  <c r="C4717" i="50"/>
  <c r="B4717" i="50"/>
  <c r="D4716" i="50"/>
  <c r="C4716" i="50"/>
  <c r="B4716" i="50"/>
  <c r="D4715" i="50"/>
  <c r="C4715" i="50"/>
  <c r="B4715" i="50"/>
  <c r="D4714" i="50"/>
  <c r="C4714" i="50"/>
  <c r="B4714" i="50"/>
  <c r="D4713" i="50"/>
  <c r="C4713" i="50"/>
  <c r="B4713" i="50"/>
  <c r="D4712" i="50"/>
  <c r="C4712" i="50"/>
  <c r="B4712" i="50"/>
  <c r="D4711" i="50"/>
  <c r="C4711" i="50"/>
  <c r="B4711" i="50"/>
  <c r="D4710" i="50"/>
  <c r="C4710" i="50"/>
  <c r="B4710" i="50"/>
  <c r="D4709" i="50"/>
  <c r="C4709" i="50"/>
  <c r="B4709" i="50"/>
  <c r="D4708" i="50"/>
  <c r="C4708" i="50"/>
  <c r="B4708" i="50"/>
  <c r="D4707" i="50"/>
  <c r="C4707" i="50"/>
  <c r="B4707" i="50"/>
  <c r="D4706" i="50"/>
  <c r="C4706" i="50"/>
  <c r="B4706" i="50"/>
  <c r="D4705" i="50"/>
  <c r="C4705" i="50"/>
  <c r="B4705" i="50"/>
  <c r="D4704" i="50"/>
  <c r="C4704" i="50"/>
  <c r="B4704" i="50"/>
  <c r="D4703" i="50"/>
  <c r="C4703" i="50"/>
  <c r="B4703" i="50"/>
  <c r="D4702" i="50"/>
  <c r="C4702" i="50"/>
  <c r="B4702" i="50"/>
  <c r="D4701" i="50"/>
  <c r="C4701" i="50"/>
  <c r="B4701" i="50"/>
  <c r="D4700" i="50"/>
  <c r="C4700" i="50"/>
  <c r="B4700" i="50"/>
  <c r="D4699" i="50"/>
  <c r="C4699" i="50"/>
  <c r="B4699" i="50"/>
  <c r="D4698" i="50"/>
  <c r="C4698" i="50"/>
  <c r="B4698" i="50"/>
  <c r="D4697" i="50"/>
  <c r="C4697" i="50"/>
  <c r="B4697" i="50"/>
  <c r="D4696" i="50"/>
  <c r="C4696" i="50"/>
  <c r="B4696" i="50"/>
  <c r="D4695" i="50"/>
  <c r="C4695" i="50"/>
  <c r="B4695" i="50"/>
  <c r="D4694" i="50"/>
  <c r="C4694" i="50"/>
  <c r="B4694" i="50"/>
  <c r="D4693" i="50"/>
  <c r="C4693" i="50"/>
  <c r="B4693" i="50"/>
  <c r="D4692" i="50"/>
  <c r="C4692" i="50"/>
  <c r="B4692" i="50"/>
  <c r="D4691" i="50"/>
  <c r="C4691" i="50"/>
  <c r="B4691" i="50"/>
  <c r="D4690" i="50"/>
  <c r="C4690" i="50"/>
  <c r="B4690" i="50"/>
  <c r="D4689" i="50"/>
  <c r="C4689" i="50"/>
  <c r="B4689" i="50"/>
  <c r="D4688" i="50"/>
  <c r="C4688" i="50"/>
  <c r="B4688" i="50"/>
  <c r="D4687" i="50"/>
  <c r="C4687" i="50"/>
  <c r="B4687" i="50"/>
  <c r="D4686" i="50"/>
  <c r="C4686" i="50"/>
  <c r="B4686" i="50"/>
  <c r="D4685" i="50"/>
  <c r="C4685" i="50"/>
  <c r="B4685" i="50"/>
  <c r="D4684" i="50"/>
  <c r="C4684" i="50"/>
  <c r="B4684" i="50"/>
  <c r="D4683" i="50"/>
  <c r="C4683" i="50"/>
  <c r="B4683" i="50"/>
  <c r="D4682" i="50"/>
  <c r="C4682" i="50"/>
  <c r="B4682" i="50"/>
  <c r="D4681" i="50"/>
  <c r="C4681" i="50"/>
  <c r="B4681" i="50"/>
  <c r="D4680" i="50"/>
  <c r="C4680" i="50"/>
  <c r="B4680" i="50"/>
  <c r="D4679" i="50"/>
  <c r="C4679" i="50"/>
  <c r="B4679" i="50"/>
  <c r="D4678" i="50"/>
  <c r="C4678" i="50"/>
  <c r="B4678" i="50"/>
  <c r="D4677" i="50"/>
  <c r="C4677" i="50"/>
  <c r="B4677" i="50"/>
  <c r="D4676" i="50"/>
  <c r="C4676" i="50"/>
  <c r="B4676" i="50"/>
  <c r="D4675" i="50"/>
  <c r="C4675" i="50"/>
  <c r="B4675" i="50"/>
  <c r="D4674" i="50"/>
  <c r="C4674" i="50"/>
  <c r="B4674" i="50"/>
  <c r="D4673" i="50"/>
  <c r="C4673" i="50"/>
  <c r="B4673" i="50"/>
  <c r="D4672" i="50"/>
  <c r="C4672" i="50"/>
  <c r="B4672" i="50"/>
  <c r="D4671" i="50"/>
  <c r="C4671" i="50"/>
  <c r="B4671" i="50"/>
  <c r="D4670" i="50"/>
  <c r="C4670" i="50"/>
  <c r="B4670" i="50"/>
  <c r="D4669" i="50"/>
  <c r="C4669" i="50"/>
  <c r="B4669" i="50"/>
  <c r="D4668" i="50"/>
  <c r="C4668" i="50"/>
  <c r="B4668" i="50"/>
  <c r="D4667" i="50"/>
  <c r="C4667" i="50"/>
  <c r="B4667" i="50"/>
  <c r="D4666" i="50"/>
  <c r="C4666" i="50"/>
  <c r="B4666" i="50"/>
  <c r="D4665" i="50"/>
  <c r="C4665" i="50"/>
  <c r="B4665" i="50"/>
  <c r="D4664" i="50"/>
  <c r="C4664" i="50"/>
  <c r="B4664" i="50"/>
  <c r="D4663" i="50"/>
  <c r="C4663" i="50"/>
  <c r="B4663" i="50"/>
  <c r="D4662" i="50"/>
  <c r="C4662" i="50"/>
  <c r="B4662" i="50"/>
  <c r="D4661" i="50"/>
  <c r="C4661" i="50"/>
  <c r="B4661" i="50"/>
  <c r="D4660" i="50"/>
  <c r="C4660" i="50"/>
  <c r="B4660" i="50"/>
  <c r="D4659" i="50"/>
  <c r="C4659" i="50"/>
  <c r="B4659" i="50"/>
  <c r="D4658" i="50"/>
  <c r="C4658" i="50"/>
  <c r="B4658" i="50"/>
  <c r="D4657" i="50"/>
  <c r="C4657" i="50"/>
  <c r="B4657" i="50"/>
  <c r="D4656" i="50"/>
  <c r="C4656" i="50"/>
  <c r="B4656" i="50"/>
  <c r="D4655" i="50"/>
  <c r="C4655" i="50"/>
  <c r="B4655" i="50"/>
  <c r="D4654" i="50"/>
  <c r="C4654" i="50"/>
  <c r="B4654" i="50"/>
  <c r="D4653" i="50"/>
  <c r="C4653" i="50"/>
  <c r="B4653" i="50"/>
  <c r="D4652" i="50"/>
  <c r="C4652" i="50"/>
  <c r="B4652" i="50"/>
  <c r="D4651" i="50"/>
  <c r="C4651" i="50"/>
  <c r="B4651" i="50"/>
  <c r="D4650" i="50"/>
  <c r="C4650" i="50"/>
  <c r="B4650" i="50"/>
  <c r="D4649" i="50"/>
  <c r="C4649" i="50"/>
  <c r="B4649" i="50"/>
  <c r="D4648" i="50"/>
  <c r="C4648" i="50"/>
  <c r="B4648" i="50"/>
  <c r="D4647" i="50"/>
  <c r="C4647" i="50"/>
  <c r="B4647" i="50"/>
  <c r="D4646" i="50"/>
  <c r="C4646" i="50"/>
  <c r="B4646" i="50"/>
  <c r="D4645" i="50"/>
  <c r="C4645" i="50"/>
  <c r="B4645" i="50"/>
  <c r="D4644" i="50"/>
  <c r="C4644" i="50"/>
  <c r="B4644" i="50"/>
  <c r="D4643" i="50"/>
  <c r="C4643" i="50"/>
  <c r="B4643" i="50"/>
  <c r="D4642" i="50"/>
  <c r="C4642" i="50"/>
  <c r="B4642" i="50"/>
  <c r="D4641" i="50"/>
  <c r="C4641" i="50"/>
  <c r="B4641" i="50"/>
  <c r="D4640" i="50"/>
  <c r="C4640" i="50"/>
  <c r="B4640" i="50"/>
  <c r="D4639" i="50"/>
  <c r="C4639" i="50"/>
  <c r="B4639" i="50"/>
  <c r="D4638" i="50"/>
  <c r="C4638" i="50"/>
  <c r="B4638" i="50"/>
  <c r="D4637" i="50"/>
  <c r="C4637" i="50"/>
  <c r="B4637" i="50"/>
  <c r="D4636" i="50"/>
  <c r="C4636" i="50"/>
  <c r="B4636" i="50"/>
  <c r="D4635" i="50"/>
  <c r="C4635" i="50"/>
  <c r="B4635" i="50"/>
  <c r="D4634" i="50"/>
  <c r="C4634" i="50"/>
  <c r="B4634" i="50"/>
  <c r="D4633" i="50"/>
  <c r="C4633" i="50"/>
  <c r="B4633" i="50"/>
  <c r="D4632" i="50"/>
  <c r="C4632" i="50"/>
  <c r="B4632" i="50"/>
  <c r="D4631" i="50"/>
  <c r="C4631" i="50"/>
  <c r="B4631" i="50"/>
  <c r="D4630" i="50"/>
  <c r="C4630" i="50"/>
  <c r="B4630" i="50"/>
  <c r="D4629" i="50"/>
  <c r="C4629" i="50"/>
  <c r="B4629" i="50"/>
  <c r="D4628" i="50"/>
  <c r="C4628" i="50"/>
  <c r="B4628" i="50"/>
  <c r="D4627" i="50"/>
  <c r="C4627" i="50"/>
  <c r="B4627" i="50"/>
  <c r="D4626" i="50"/>
  <c r="C4626" i="50"/>
  <c r="B4626" i="50"/>
  <c r="D4625" i="50"/>
  <c r="C4625" i="50"/>
  <c r="B4625" i="50"/>
  <c r="D4624" i="50"/>
  <c r="C4624" i="50"/>
  <c r="B4624" i="50"/>
  <c r="D4623" i="50"/>
  <c r="C4623" i="50"/>
  <c r="B4623" i="50"/>
  <c r="D4622" i="50"/>
  <c r="C4622" i="50"/>
  <c r="B4622" i="50"/>
  <c r="D4621" i="50"/>
  <c r="C4621" i="50"/>
  <c r="B4621" i="50"/>
  <c r="D4620" i="50"/>
  <c r="C4620" i="50"/>
  <c r="B4620" i="50"/>
  <c r="D4619" i="50"/>
  <c r="C4619" i="50"/>
  <c r="B4619" i="50"/>
  <c r="D4618" i="50"/>
  <c r="C4618" i="50"/>
  <c r="B4618" i="50"/>
  <c r="D4617" i="50"/>
  <c r="C4617" i="50"/>
  <c r="B4617" i="50"/>
  <c r="D4616" i="50"/>
  <c r="C4616" i="50"/>
  <c r="B4616" i="50"/>
  <c r="D4615" i="50"/>
  <c r="C4615" i="50"/>
  <c r="B4615" i="50"/>
  <c r="D4614" i="50"/>
  <c r="C4614" i="50"/>
  <c r="B4614" i="50"/>
  <c r="D4613" i="50"/>
  <c r="C4613" i="50"/>
  <c r="B4613" i="50"/>
  <c r="D4612" i="50"/>
  <c r="C4612" i="50"/>
  <c r="B4612" i="50"/>
  <c r="D4611" i="50"/>
  <c r="C4611" i="50"/>
  <c r="B4611" i="50"/>
  <c r="D4610" i="50"/>
  <c r="C4610" i="50"/>
  <c r="B4610" i="50"/>
  <c r="D4609" i="50"/>
  <c r="C4609" i="50"/>
  <c r="B4609" i="50"/>
  <c r="D4608" i="50"/>
  <c r="C4608" i="50"/>
  <c r="B4608" i="50"/>
  <c r="D4607" i="50"/>
  <c r="C4607" i="50"/>
  <c r="B4607" i="50"/>
  <c r="D4606" i="50"/>
  <c r="C4606" i="50"/>
  <c r="B4606" i="50"/>
  <c r="D4605" i="50"/>
  <c r="C4605" i="50"/>
  <c r="B4605" i="50"/>
  <c r="D4604" i="50"/>
  <c r="C4604" i="50"/>
  <c r="B4604" i="50"/>
  <c r="D4603" i="50"/>
  <c r="C4603" i="50"/>
  <c r="B4603" i="50"/>
  <c r="D4602" i="50"/>
  <c r="C4602" i="50"/>
  <c r="B4602" i="50"/>
  <c r="D4601" i="50"/>
  <c r="C4601" i="50"/>
  <c r="B4601" i="50"/>
  <c r="D4600" i="50"/>
  <c r="C4600" i="50"/>
  <c r="B4600" i="50"/>
  <c r="D4599" i="50"/>
  <c r="C4599" i="50"/>
  <c r="B4599" i="50"/>
  <c r="D4598" i="50"/>
  <c r="C4598" i="50"/>
  <c r="B4598" i="50"/>
  <c r="D4597" i="50"/>
  <c r="C4597" i="50"/>
  <c r="B4597" i="50"/>
  <c r="D4596" i="50"/>
  <c r="C4596" i="50"/>
  <c r="B4596" i="50"/>
  <c r="D4595" i="50"/>
  <c r="C4595" i="50"/>
  <c r="B4595" i="50"/>
  <c r="D4594" i="50"/>
  <c r="C4594" i="50"/>
  <c r="B4594" i="50"/>
  <c r="D4593" i="50"/>
  <c r="C4593" i="50"/>
  <c r="B4593" i="50"/>
  <c r="D4592" i="50"/>
  <c r="C4592" i="50"/>
  <c r="B4592" i="50"/>
  <c r="D4591" i="50"/>
  <c r="C4591" i="50"/>
  <c r="B4591" i="50"/>
  <c r="D4590" i="50"/>
  <c r="C4590" i="50"/>
  <c r="B4590" i="50"/>
  <c r="D4589" i="50"/>
  <c r="C4589" i="50"/>
  <c r="B4589" i="50"/>
  <c r="D4588" i="50"/>
  <c r="C4588" i="50"/>
  <c r="B4588" i="50"/>
  <c r="D4587" i="50"/>
  <c r="C4587" i="50"/>
  <c r="B4587" i="50"/>
  <c r="D4586" i="50"/>
  <c r="C4586" i="50"/>
  <c r="B4586" i="50"/>
  <c r="D4585" i="50"/>
  <c r="C4585" i="50"/>
  <c r="B4585" i="50"/>
  <c r="D4584" i="50"/>
  <c r="C4584" i="50"/>
  <c r="B4584" i="50"/>
  <c r="D4583" i="50"/>
  <c r="C4583" i="50"/>
  <c r="B4583" i="50"/>
  <c r="D4582" i="50"/>
  <c r="C4582" i="50"/>
  <c r="B4582" i="50"/>
  <c r="D4581" i="50"/>
  <c r="C4581" i="50"/>
  <c r="B4581" i="50"/>
  <c r="D4580" i="50"/>
  <c r="C4580" i="50"/>
  <c r="B4580" i="50"/>
  <c r="D4579" i="50"/>
  <c r="C4579" i="50"/>
  <c r="B4579" i="50"/>
  <c r="D4578" i="50"/>
  <c r="C4578" i="50"/>
  <c r="B4578" i="50"/>
  <c r="D4577" i="50"/>
  <c r="C4577" i="50"/>
  <c r="B4577" i="50"/>
  <c r="D4576" i="50"/>
  <c r="C4576" i="50"/>
  <c r="B4576" i="50"/>
  <c r="D4575" i="50"/>
  <c r="C4575" i="50"/>
  <c r="B4575" i="50"/>
  <c r="D4574" i="50"/>
  <c r="C4574" i="50"/>
  <c r="B4574" i="50"/>
  <c r="D4573" i="50"/>
  <c r="C4573" i="50"/>
  <c r="B4573" i="50"/>
  <c r="D4572" i="50"/>
  <c r="C4572" i="50"/>
  <c r="B4572" i="50"/>
  <c r="D4571" i="50"/>
  <c r="C4571" i="50"/>
  <c r="B4571" i="50"/>
  <c r="D4570" i="50"/>
  <c r="C4570" i="50"/>
  <c r="B4570" i="50"/>
  <c r="D4569" i="50"/>
  <c r="C4569" i="50"/>
  <c r="B4569" i="50"/>
  <c r="D4568" i="50"/>
  <c r="C4568" i="50"/>
  <c r="B4568" i="50"/>
  <c r="D4567" i="50"/>
  <c r="C4567" i="50"/>
  <c r="B4567" i="50"/>
  <c r="D4566" i="50"/>
  <c r="C4566" i="50"/>
  <c r="B4566" i="50"/>
  <c r="D4565" i="50"/>
  <c r="C4565" i="50"/>
  <c r="B4565" i="50"/>
  <c r="D4564" i="50"/>
  <c r="C4564" i="50"/>
  <c r="B4564" i="50"/>
  <c r="D4563" i="50"/>
  <c r="C4563" i="50"/>
  <c r="B4563" i="50"/>
  <c r="D4562" i="50"/>
  <c r="C4562" i="50"/>
  <c r="B4562" i="50"/>
  <c r="D4561" i="50"/>
  <c r="C4561" i="50"/>
  <c r="B4561" i="50"/>
  <c r="D4560" i="50"/>
  <c r="C4560" i="50"/>
  <c r="B4560" i="50"/>
  <c r="D4559" i="50"/>
  <c r="C4559" i="50"/>
  <c r="B4559" i="50"/>
  <c r="D4558" i="50"/>
  <c r="C4558" i="50"/>
  <c r="B4558" i="50"/>
  <c r="D4557" i="50"/>
  <c r="C4557" i="50"/>
  <c r="B4557" i="50"/>
  <c r="D4556" i="50"/>
  <c r="C4556" i="50"/>
  <c r="B4556" i="50"/>
  <c r="D4555" i="50"/>
  <c r="C4555" i="50"/>
  <c r="B4555" i="50"/>
  <c r="D4554" i="50"/>
  <c r="C4554" i="50"/>
  <c r="B4554" i="50"/>
  <c r="D4553" i="50"/>
  <c r="C4553" i="50"/>
  <c r="B4553" i="50"/>
  <c r="D4552" i="50"/>
  <c r="C4552" i="50"/>
  <c r="B4552" i="50"/>
  <c r="D4551" i="50"/>
  <c r="C4551" i="50"/>
  <c r="B4551" i="50"/>
  <c r="D4550" i="50"/>
  <c r="C4550" i="50"/>
  <c r="B4550" i="50"/>
  <c r="D4549" i="50"/>
  <c r="C4549" i="50"/>
  <c r="B4549" i="50"/>
  <c r="D4548" i="50"/>
  <c r="C4548" i="50"/>
  <c r="B4548" i="50"/>
  <c r="D4547" i="50"/>
  <c r="C4547" i="50"/>
  <c r="B4547" i="50"/>
  <c r="D4546" i="50"/>
  <c r="C4546" i="50"/>
  <c r="B4546" i="50"/>
  <c r="D4545" i="50"/>
  <c r="C4545" i="50"/>
  <c r="B4545" i="50"/>
  <c r="D4544" i="50"/>
  <c r="C4544" i="50"/>
  <c r="B4544" i="50"/>
  <c r="D4543" i="50"/>
  <c r="C4543" i="50"/>
  <c r="B4543" i="50"/>
  <c r="D4542" i="50"/>
  <c r="C4542" i="50"/>
  <c r="B4542" i="50"/>
  <c r="D4541" i="50"/>
  <c r="C4541" i="50"/>
  <c r="B4541" i="50"/>
  <c r="D4540" i="50"/>
  <c r="C4540" i="50"/>
  <c r="B4540" i="50"/>
  <c r="D4539" i="50"/>
  <c r="C4539" i="50"/>
  <c r="B4539" i="50"/>
  <c r="D4538" i="50"/>
  <c r="C4538" i="50"/>
  <c r="B4538" i="50"/>
  <c r="D4537" i="50"/>
  <c r="C4537" i="50"/>
  <c r="B4537" i="50"/>
  <c r="D4536" i="50"/>
  <c r="C4536" i="50"/>
  <c r="B4536" i="50"/>
  <c r="D4535" i="50"/>
  <c r="C4535" i="50"/>
  <c r="B4535" i="50"/>
  <c r="D4534" i="50"/>
  <c r="C4534" i="50"/>
  <c r="B4534" i="50"/>
  <c r="D4533" i="50"/>
  <c r="C4533" i="50"/>
  <c r="B4533" i="50"/>
  <c r="D4532" i="50"/>
  <c r="C4532" i="50"/>
  <c r="B4532" i="50"/>
  <c r="D4531" i="50"/>
  <c r="C4531" i="50"/>
  <c r="B4531" i="50"/>
  <c r="D4530" i="50"/>
  <c r="C4530" i="50"/>
  <c r="B4530" i="50"/>
  <c r="D4529" i="50"/>
  <c r="C4529" i="50"/>
  <c r="B4529" i="50"/>
  <c r="D4528" i="50"/>
  <c r="C4528" i="50"/>
  <c r="B4528" i="50"/>
  <c r="D4527" i="50"/>
  <c r="C4527" i="50"/>
  <c r="B4527" i="50"/>
  <c r="D4526" i="50"/>
  <c r="C4526" i="50"/>
  <c r="B4526" i="50"/>
  <c r="D4525" i="50"/>
  <c r="C4525" i="50"/>
  <c r="B4525" i="50"/>
  <c r="D4524" i="50"/>
  <c r="C4524" i="50"/>
  <c r="B4524" i="50"/>
  <c r="D4523" i="50"/>
  <c r="C4523" i="50"/>
  <c r="B4523" i="50"/>
  <c r="D4522" i="50"/>
  <c r="C4522" i="50"/>
  <c r="B4522" i="50"/>
  <c r="D4521" i="50"/>
  <c r="C4521" i="50"/>
  <c r="B4521" i="50"/>
  <c r="D4520" i="50"/>
  <c r="C4520" i="50"/>
  <c r="B4520" i="50"/>
  <c r="D4519" i="50"/>
  <c r="C4519" i="50"/>
  <c r="B4519" i="50"/>
  <c r="D4518" i="50"/>
  <c r="C4518" i="50"/>
  <c r="B4518" i="50"/>
  <c r="D4517" i="50"/>
  <c r="C4517" i="50"/>
  <c r="B4517" i="50"/>
  <c r="D4516" i="50"/>
  <c r="C4516" i="50"/>
  <c r="B4516" i="50"/>
  <c r="D4515" i="50"/>
  <c r="C4515" i="50"/>
  <c r="B4515" i="50"/>
  <c r="D4514" i="50"/>
  <c r="C4514" i="50"/>
  <c r="B4514" i="50"/>
  <c r="D4513" i="50"/>
  <c r="C4513" i="50"/>
  <c r="B4513" i="50"/>
  <c r="D4512" i="50"/>
  <c r="C4512" i="50"/>
  <c r="B4512" i="50"/>
  <c r="D4511" i="50"/>
  <c r="C4511" i="50"/>
  <c r="B4511" i="50"/>
  <c r="D4510" i="50"/>
  <c r="C4510" i="50"/>
  <c r="B4510" i="50"/>
  <c r="D4509" i="50"/>
  <c r="C4509" i="50"/>
  <c r="B4509" i="50"/>
  <c r="D4508" i="50"/>
  <c r="C4508" i="50"/>
  <c r="B4508" i="50"/>
  <c r="D4507" i="50"/>
  <c r="C4507" i="50"/>
  <c r="B4507" i="50"/>
  <c r="D4506" i="50"/>
  <c r="C4506" i="50"/>
  <c r="B4506" i="50"/>
  <c r="D4505" i="50"/>
  <c r="C4505" i="50"/>
  <c r="B4505" i="50"/>
  <c r="D4504" i="50"/>
  <c r="C4504" i="50"/>
  <c r="B4504" i="50"/>
  <c r="D4503" i="50"/>
  <c r="C4503" i="50"/>
  <c r="B4503" i="50"/>
  <c r="D4502" i="50"/>
  <c r="C4502" i="50"/>
  <c r="B4502" i="50"/>
  <c r="D4501" i="50"/>
  <c r="C4501" i="50"/>
  <c r="B4501" i="50"/>
  <c r="D4500" i="50"/>
  <c r="C4500" i="50"/>
  <c r="B4500" i="50"/>
  <c r="D4499" i="50"/>
  <c r="C4499" i="50"/>
  <c r="B4499" i="50"/>
  <c r="D4498" i="50"/>
  <c r="C4498" i="50"/>
  <c r="B4498" i="50"/>
  <c r="D4497" i="50"/>
  <c r="C4497" i="50"/>
  <c r="B4497" i="50"/>
  <c r="D4496" i="50"/>
  <c r="C4496" i="50"/>
  <c r="B4496" i="50"/>
  <c r="D4495" i="50"/>
  <c r="C4495" i="50"/>
  <c r="B4495" i="50"/>
  <c r="D4494" i="50"/>
  <c r="C4494" i="50"/>
  <c r="B4494" i="50"/>
  <c r="D4493" i="50"/>
  <c r="C4493" i="50"/>
  <c r="B4493" i="50"/>
  <c r="D4492" i="50"/>
  <c r="C4492" i="50"/>
  <c r="B4492" i="50"/>
  <c r="D4491" i="50"/>
  <c r="C4491" i="50"/>
  <c r="B4491" i="50"/>
  <c r="D4490" i="50"/>
  <c r="C4490" i="50"/>
  <c r="B4490" i="50"/>
  <c r="D4489" i="50"/>
  <c r="C4489" i="50"/>
  <c r="B4489" i="50"/>
  <c r="D4488" i="50"/>
  <c r="C4488" i="50"/>
  <c r="B4488" i="50"/>
  <c r="D4487" i="50"/>
  <c r="C4487" i="50"/>
  <c r="B4487" i="50"/>
  <c r="D4486" i="50"/>
  <c r="C4486" i="50"/>
  <c r="B4486" i="50"/>
  <c r="D4485" i="50"/>
  <c r="C4485" i="50"/>
  <c r="B4485" i="50"/>
  <c r="D4484" i="50"/>
  <c r="C4484" i="50"/>
  <c r="B4484" i="50"/>
  <c r="D4483" i="50"/>
  <c r="C4483" i="50"/>
  <c r="B4483" i="50"/>
  <c r="D4482" i="50"/>
  <c r="C4482" i="50"/>
  <c r="B4482" i="50"/>
  <c r="D4481" i="50"/>
  <c r="C4481" i="50"/>
  <c r="B4481" i="50"/>
  <c r="D4480" i="50"/>
  <c r="C4480" i="50"/>
  <c r="B4480" i="50"/>
  <c r="D4479" i="50"/>
  <c r="C4479" i="50"/>
  <c r="B4479" i="50"/>
  <c r="D4478" i="50"/>
  <c r="C4478" i="50"/>
  <c r="B4478" i="50"/>
  <c r="D4477" i="50"/>
  <c r="C4477" i="50"/>
  <c r="B4477" i="50"/>
  <c r="D4476" i="50"/>
  <c r="C4476" i="50"/>
  <c r="B4476" i="50"/>
  <c r="D4475" i="50"/>
  <c r="C4475" i="50"/>
  <c r="B4475" i="50"/>
  <c r="D4474" i="50"/>
  <c r="C4474" i="50"/>
  <c r="B4474" i="50"/>
  <c r="D4473" i="50"/>
  <c r="C4473" i="50"/>
  <c r="B4473" i="50"/>
  <c r="D4472" i="50"/>
  <c r="C4472" i="50"/>
  <c r="B4472" i="50"/>
  <c r="D4471" i="50"/>
  <c r="C4471" i="50"/>
  <c r="B4471" i="50"/>
  <c r="D4470" i="50"/>
  <c r="C4470" i="50"/>
  <c r="B4470" i="50"/>
  <c r="D4469" i="50"/>
  <c r="C4469" i="50"/>
  <c r="B4469" i="50"/>
  <c r="D4468" i="50"/>
  <c r="C4468" i="50"/>
  <c r="B4468" i="50"/>
  <c r="D4467" i="50"/>
  <c r="C4467" i="50"/>
  <c r="B4467" i="50"/>
  <c r="D4466" i="50"/>
  <c r="C4466" i="50"/>
  <c r="B4466" i="50"/>
  <c r="D4465" i="50"/>
  <c r="C4465" i="50"/>
  <c r="B4465" i="50"/>
  <c r="D4464" i="50"/>
  <c r="C4464" i="50"/>
  <c r="B4464" i="50"/>
  <c r="D4463" i="50"/>
  <c r="C4463" i="50"/>
  <c r="B4463" i="50"/>
  <c r="D4462" i="50"/>
  <c r="C4462" i="50"/>
  <c r="B4462" i="50"/>
  <c r="D4461" i="50"/>
  <c r="C4461" i="50"/>
  <c r="B4461" i="50"/>
  <c r="D4460" i="50"/>
  <c r="C4460" i="50"/>
  <c r="B4460" i="50"/>
  <c r="D4459" i="50"/>
  <c r="C4459" i="50"/>
  <c r="B4459" i="50"/>
  <c r="D4458" i="50"/>
  <c r="C4458" i="50"/>
  <c r="B4458" i="50"/>
  <c r="D4457" i="50"/>
  <c r="C4457" i="50"/>
  <c r="B4457" i="50"/>
  <c r="D4456" i="50"/>
  <c r="C4456" i="50"/>
  <c r="B4456" i="50"/>
  <c r="D4455" i="50"/>
  <c r="C4455" i="50"/>
  <c r="B4455" i="50"/>
  <c r="D4454" i="50"/>
  <c r="C4454" i="50"/>
  <c r="B4454" i="50"/>
  <c r="D4453" i="50"/>
  <c r="C4453" i="50"/>
  <c r="B4453" i="50"/>
  <c r="D4452" i="50"/>
  <c r="C4452" i="50"/>
  <c r="B4452" i="50"/>
  <c r="D4451" i="50"/>
  <c r="C4451" i="50"/>
  <c r="B4451" i="50"/>
  <c r="D4450" i="50"/>
  <c r="C4450" i="50"/>
  <c r="B4450" i="50"/>
  <c r="D4449" i="50"/>
  <c r="C4449" i="50"/>
  <c r="B4449" i="50"/>
  <c r="D4448" i="50"/>
  <c r="C4448" i="50"/>
  <c r="B4448" i="50"/>
  <c r="D4447" i="50"/>
  <c r="C4447" i="50"/>
  <c r="B4447" i="50"/>
  <c r="D4446" i="50"/>
  <c r="C4446" i="50"/>
  <c r="B4446" i="50"/>
  <c r="D4445" i="50"/>
  <c r="C4445" i="50"/>
  <c r="B4445" i="50"/>
  <c r="D4444" i="50"/>
  <c r="C4444" i="50"/>
  <c r="B4444" i="50"/>
  <c r="D4443" i="50"/>
  <c r="C4443" i="50"/>
  <c r="B4443" i="50"/>
  <c r="D4442" i="50"/>
  <c r="C4442" i="50"/>
  <c r="B4442" i="50"/>
  <c r="D4441" i="50"/>
  <c r="C4441" i="50"/>
  <c r="B4441" i="50"/>
  <c r="D4440" i="50"/>
  <c r="C4440" i="50"/>
  <c r="B4440" i="50"/>
  <c r="D4439" i="50"/>
  <c r="C4439" i="50"/>
  <c r="B4439" i="50"/>
  <c r="D4438" i="50"/>
  <c r="C4438" i="50"/>
  <c r="B4438" i="50"/>
  <c r="D4437" i="50"/>
  <c r="C4437" i="50"/>
  <c r="B4437" i="50"/>
  <c r="D4436" i="50"/>
  <c r="C4436" i="50"/>
  <c r="B4436" i="50"/>
  <c r="D4435" i="50"/>
  <c r="C4435" i="50"/>
  <c r="B4435" i="50"/>
  <c r="D4434" i="50"/>
  <c r="C4434" i="50"/>
  <c r="B4434" i="50"/>
  <c r="D4433" i="50"/>
  <c r="C4433" i="50"/>
  <c r="B4433" i="50"/>
  <c r="D4432" i="50"/>
  <c r="C4432" i="50"/>
  <c r="B4432" i="50"/>
  <c r="D4431" i="50"/>
  <c r="C4431" i="50"/>
  <c r="B4431" i="50"/>
  <c r="D4430" i="50"/>
  <c r="C4430" i="50"/>
  <c r="B4430" i="50"/>
  <c r="D4429" i="50"/>
  <c r="C4429" i="50"/>
  <c r="B4429" i="50"/>
  <c r="D4428" i="50"/>
  <c r="C4428" i="50"/>
  <c r="B4428" i="50"/>
  <c r="D4427" i="50"/>
  <c r="C4427" i="50"/>
  <c r="B4427" i="50"/>
  <c r="D4426" i="50"/>
  <c r="C4426" i="50"/>
  <c r="B4426" i="50"/>
  <c r="D4425" i="50"/>
  <c r="C4425" i="50"/>
  <c r="B4425" i="50"/>
  <c r="D4424" i="50"/>
  <c r="C4424" i="50"/>
  <c r="B4424" i="50"/>
  <c r="D4423" i="50"/>
  <c r="C4423" i="50"/>
  <c r="B4423" i="50"/>
  <c r="D4422" i="50"/>
  <c r="C4422" i="50"/>
  <c r="B4422" i="50"/>
  <c r="D4421" i="50"/>
  <c r="C4421" i="50"/>
  <c r="B4421" i="50"/>
  <c r="D4420" i="50"/>
  <c r="C4420" i="50"/>
  <c r="B4420" i="50"/>
  <c r="D4419" i="50"/>
  <c r="C4419" i="50"/>
  <c r="B4419" i="50"/>
  <c r="D4418" i="50"/>
  <c r="C4418" i="50"/>
  <c r="B4418" i="50"/>
  <c r="D4417" i="50"/>
  <c r="C4417" i="50"/>
  <c r="B4417" i="50"/>
  <c r="D4416" i="50"/>
  <c r="C4416" i="50"/>
  <c r="B4416" i="50"/>
  <c r="D4415" i="50"/>
  <c r="C4415" i="50"/>
  <c r="B4415" i="50"/>
  <c r="D4414" i="50"/>
  <c r="C4414" i="50"/>
  <c r="B4414" i="50"/>
  <c r="D4413" i="50"/>
  <c r="C4413" i="50"/>
  <c r="B4413" i="50"/>
  <c r="D4412" i="50"/>
  <c r="C4412" i="50"/>
  <c r="B4412" i="50"/>
  <c r="D4411" i="50"/>
  <c r="C4411" i="50"/>
  <c r="B4411" i="50"/>
  <c r="D4410" i="50"/>
  <c r="C4410" i="50"/>
  <c r="B4410" i="50"/>
  <c r="D4409" i="50"/>
  <c r="C4409" i="50"/>
  <c r="B4409" i="50"/>
  <c r="D4408" i="50"/>
  <c r="C4408" i="50"/>
  <c r="B4408" i="50"/>
  <c r="D4407" i="50"/>
  <c r="C4407" i="50"/>
  <c r="B4407" i="50"/>
  <c r="D4406" i="50"/>
  <c r="C4406" i="50"/>
  <c r="B4406" i="50"/>
  <c r="D4405" i="50"/>
  <c r="C4405" i="50"/>
  <c r="B4405" i="50"/>
  <c r="D4404" i="50"/>
  <c r="C4404" i="50"/>
  <c r="B4404" i="50"/>
  <c r="D4403" i="50"/>
  <c r="C4403" i="50"/>
  <c r="B4403" i="50"/>
  <c r="D4402" i="50"/>
  <c r="C4402" i="50"/>
  <c r="B4402" i="50"/>
  <c r="D4401" i="50"/>
  <c r="C4401" i="50"/>
  <c r="B4401" i="50"/>
  <c r="D4400" i="50"/>
  <c r="C4400" i="50"/>
  <c r="B4400" i="50"/>
  <c r="D4399" i="50"/>
  <c r="C4399" i="50"/>
  <c r="B4399" i="50"/>
  <c r="D4398" i="50"/>
  <c r="C4398" i="50"/>
  <c r="B4398" i="50"/>
  <c r="D4397" i="50"/>
  <c r="C4397" i="50"/>
  <c r="B4397" i="50"/>
  <c r="D4396" i="50"/>
  <c r="C4396" i="50"/>
  <c r="B4396" i="50"/>
  <c r="D4395" i="50"/>
  <c r="C4395" i="50"/>
  <c r="B4395" i="50"/>
  <c r="D4394" i="50"/>
  <c r="C4394" i="50"/>
  <c r="B4394" i="50"/>
  <c r="D4393" i="50"/>
  <c r="C4393" i="50"/>
  <c r="B4393" i="50"/>
  <c r="D4392" i="50"/>
  <c r="C4392" i="50"/>
  <c r="B4392" i="50"/>
  <c r="D4391" i="50"/>
  <c r="C4391" i="50"/>
  <c r="B4391" i="50"/>
  <c r="D4390" i="50"/>
  <c r="C4390" i="50"/>
  <c r="B4390" i="50"/>
  <c r="D4389" i="50"/>
  <c r="C4389" i="50"/>
  <c r="B4389" i="50"/>
  <c r="D4388" i="50"/>
  <c r="C4388" i="50"/>
  <c r="B4388" i="50"/>
  <c r="D4387" i="50"/>
  <c r="C4387" i="50"/>
  <c r="B4387" i="50"/>
  <c r="D4386" i="50"/>
  <c r="C4386" i="50"/>
  <c r="B4386" i="50"/>
  <c r="D4385" i="50"/>
  <c r="C4385" i="50"/>
  <c r="B4385" i="50"/>
  <c r="D4384" i="50"/>
  <c r="C4384" i="50"/>
  <c r="B4384" i="50"/>
  <c r="D4383" i="50"/>
  <c r="C4383" i="50"/>
  <c r="B4383" i="50"/>
  <c r="D4382" i="50"/>
  <c r="C4382" i="50"/>
  <c r="B4382" i="50"/>
  <c r="D4381" i="50"/>
  <c r="C4381" i="50"/>
  <c r="B4381" i="50"/>
  <c r="D4380" i="50"/>
  <c r="C4380" i="50"/>
  <c r="B4380" i="50"/>
  <c r="D4379" i="50"/>
  <c r="C4379" i="50"/>
  <c r="B4379" i="50"/>
  <c r="D4378" i="50"/>
  <c r="C4378" i="50"/>
  <c r="B4378" i="50"/>
  <c r="D4377" i="50"/>
  <c r="C4377" i="50"/>
  <c r="B4377" i="50"/>
  <c r="D4376" i="50"/>
  <c r="C4376" i="50"/>
  <c r="B4376" i="50"/>
  <c r="D4375" i="50"/>
  <c r="C4375" i="50"/>
  <c r="B4375" i="50"/>
  <c r="D4374" i="50"/>
  <c r="C4374" i="50"/>
  <c r="B4374" i="50"/>
  <c r="D4373" i="50"/>
  <c r="C4373" i="50"/>
  <c r="B4373" i="50"/>
  <c r="D4372" i="50"/>
  <c r="C4372" i="50"/>
  <c r="B4372" i="50"/>
  <c r="D4371" i="50"/>
  <c r="C4371" i="50"/>
  <c r="B4371" i="50"/>
  <c r="D4370" i="50"/>
  <c r="C4370" i="50"/>
  <c r="B4370" i="50"/>
  <c r="D4369" i="50"/>
  <c r="C4369" i="50"/>
  <c r="B4369" i="50"/>
  <c r="D4368" i="50"/>
  <c r="C4368" i="50"/>
  <c r="B4368" i="50"/>
  <c r="D4367" i="50"/>
  <c r="C4367" i="50"/>
  <c r="B4367" i="50"/>
  <c r="D4366" i="50"/>
  <c r="C4366" i="50"/>
  <c r="B4366" i="50"/>
  <c r="D4365" i="50"/>
  <c r="C4365" i="50"/>
  <c r="B4365" i="50"/>
  <c r="D4364" i="50"/>
  <c r="C4364" i="50"/>
  <c r="B4364" i="50"/>
  <c r="D4363" i="50"/>
  <c r="C4363" i="50"/>
  <c r="B4363" i="50"/>
  <c r="D4362" i="50"/>
  <c r="C4362" i="50"/>
  <c r="B4362" i="50"/>
  <c r="D4361" i="50"/>
  <c r="C4361" i="50"/>
  <c r="B4361" i="50"/>
  <c r="D4360" i="50"/>
  <c r="C4360" i="50"/>
  <c r="B4360" i="50"/>
  <c r="D4359" i="50"/>
  <c r="C4359" i="50"/>
  <c r="B4359" i="50"/>
  <c r="D4358" i="50"/>
  <c r="C4358" i="50"/>
  <c r="B4358" i="50"/>
  <c r="D4357" i="50"/>
  <c r="C4357" i="50"/>
  <c r="B4357" i="50"/>
  <c r="D4356" i="50"/>
  <c r="C4356" i="50"/>
  <c r="B4356" i="50"/>
  <c r="D4355" i="50"/>
  <c r="C4355" i="50"/>
  <c r="B4355" i="50"/>
  <c r="D4354" i="50"/>
  <c r="C4354" i="50"/>
  <c r="B4354" i="50"/>
  <c r="D4353" i="50"/>
  <c r="C4353" i="50"/>
  <c r="B4353" i="50"/>
  <c r="D4352" i="50"/>
  <c r="C4352" i="50"/>
  <c r="B4352" i="50"/>
  <c r="D4351" i="50"/>
  <c r="C4351" i="50"/>
  <c r="B4351" i="50"/>
  <c r="D4350" i="50"/>
  <c r="C4350" i="50"/>
  <c r="B4350" i="50"/>
  <c r="D4349" i="50"/>
  <c r="C4349" i="50"/>
  <c r="B4349" i="50"/>
  <c r="D4348" i="50"/>
  <c r="C4348" i="50"/>
  <c r="B4348" i="50"/>
  <c r="D4347" i="50"/>
  <c r="C4347" i="50"/>
  <c r="B4347" i="50"/>
  <c r="D4346" i="50"/>
  <c r="C4346" i="50"/>
  <c r="B4346" i="50"/>
  <c r="D4345" i="50"/>
  <c r="C4345" i="50"/>
  <c r="B4345" i="50"/>
  <c r="D4344" i="50"/>
  <c r="C4344" i="50"/>
  <c r="B4344" i="50"/>
  <c r="D4343" i="50"/>
  <c r="C4343" i="50"/>
  <c r="B4343" i="50"/>
  <c r="D4342" i="50"/>
  <c r="C4342" i="50"/>
  <c r="B4342" i="50"/>
  <c r="D4341" i="50"/>
  <c r="C4341" i="50"/>
  <c r="B4341" i="50"/>
  <c r="D4340" i="50"/>
  <c r="C4340" i="50"/>
  <c r="B4340" i="50"/>
  <c r="D4339" i="50"/>
  <c r="C4339" i="50"/>
  <c r="B4339" i="50"/>
  <c r="D4338" i="50"/>
  <c r="C4338" i="50"/>
  <c r="B4338" i="50"/>
  <c r="D4337" i="50"/>
  <c r="C4337" i="50"/>
  <c r="B4337" i="50"/>
  <c r="D4336" i="50"/>
  <c r="C4336" i="50"/>
  <c r="B4336" i="50"/>
  <c r="D4335" i="50"/>
  <c r="C4335" i="50"/>
  <c r="B4335" i="50"/>
  <c r="D4334" i="50"/>
  <c r="C4334" i="50"/>
  <c r="B4334" i="50"/>
  <c r="D4333" i="50"/>
  <c r="C4333" i="50"/>
  <c r="B4333" i="50"/>
  <c r="D4332" i="50"/>
  <c r="C4332" i="50"/>
  <c r="B4332" i="50"/>
  <c r="D4331" i="50"/>
  <c r="C4331" i="50"/>
  <c r="B4331" i="50"/>
  <c r="D4330" i="50"/>
  <c r="C4330" i="50"/>
  <c r="B4330" i="50"/>
  <c r="D4329" i="50"/>
  <c r="C4329" i="50"/>
  <c r="B4329" i="50"/>
  <c r="D4328" i="50"/>
  <c r="C4328" i="50"/>
  <c r="B4328" i="50"/>
  <c r="D4327" i="50"/>
  <c r="C4327" i="50"/>
  <c r="B4327" i="50"/>
  <c r="D4326" i="50"/>
  <c r="C4326" i="50"/>
  <c r="B4326" i="50"/>
  <c r="D4325" i="50"/>
  <c r="C4325" i="50"/>
  <c r="B4325" i="50"/>
  <c r="D4324" i="50"/>
  <c r="C4324" i="50"/>
  <c r="B4324" i="50"/>
  <c r="D4323" i="50"/>
  <c r="C4323" i="50"/>
  <c r="B4323" i="50"/>
  <c r="D4322" i="50"/>
  <c r="C4322" i="50"/>
  <c r="B4322" i="50"/>
  <c r="D4321" i="50"/>
  <c r="C4321" i="50"/>
  <c r="B4321" i="50"/>
  <c r="D4320" i="50"/>
  <c r="C4320" i="50"/>
  <c r="B4320" i="50"/>
  <c r="D4319" i="50"/>
  <c r="C4319" i="50"/>
  <c r="B4319" i="50"/>
  <c r="D4318" i="50"/>
  <c r="C4318" i="50"/>
  <c r="B4318" i="50"/>
  <c r="D4317" i="50"/>
  <c r="C4317" i="50"/>
  <c r="B4317" i="50"/>
  <c r="D4316" i="50"/>
  <c r="C4316" i="50"/>
  <c r="B4316" i="50"/>
  <c r="D4315" i="50"/>
  <c r="C4315" i="50"/>
  <c r="B4315" i="50"/>
  <c r="D4314" i="50"/>
  <c r="C4314" i="50"/>
  <c r="B4314" i="50"/>
  <c r="D4313" i="50"/>
  <c r="C4313" i="50"/>
  <c r="B4313" i="50"/>
  <c r="D4312" i="50"/>
  <c r="C4312" i="50"/>
  <c r="B4312" i="50"/>
  <c r="D4311" i="50"/>
  <c r="C4311" i="50"/>
  <c r="B4311" i="50"/>
  <c r="D4310" i="50"/>
  <c r="C4310" i="50"/>
  <c r="B4310" i="50"/>
  <c r="D4309" i="50"/>
  <c r="C4309" i="50"/>
  <c r="B4309" i="50"/>
  <c r="D4308" i="50"/>
  <c r="C4308" i="50"/>
  <c r="B4308" i="50"/>
  <c r="D4307" i="50"/>
  <c r="C4307" i="50"/>
  <c r="B4307" i="50"/>
  <c r="D4306" i="50"/>
  <c r="C4306" i="50"/>
  <c r="B4306" i="50"/>
  <c r="D4305" i="50"/>
  <c r="C4305" i="50"/>
  <c r="B4305" i="50"/>
  <c r="D4304" i="50"/>
  <c r="C4304" i="50"/>
  <c r="B4304" i="50"/>
  <c r="D4303" i="50"/>
  <c r="C4303" i="50"/>
  <c r="B4303" i="50"/>
  <c r="D4302" i="50"/>
  <c r="C4302" i="50"/>
  <c r="B4302" i="50"/>
  <c r="D4301" i="50"/>
  <c r="C4301" i="50"/>
  <c r="B4301" i="50"/>
  <c r="D4300" i="50"/>
  <c r="C4300" i="50"/>
  <c r="B4300" i="50"/>
  <c r="D4299" i="50"/>
  <c r="C4299" i="50"/>
  <c r="B4299" i="50"/>
  <c r="D4298" i="50"/>
  <c r="C4298" i="50"/>
  <c r="B4298" i="50"/>
  <c r="D4297" i="50"/>
  <c r="C4297" i="50"/>
  <c r="B4297" i="50"/>
  <c r="D4296" i="50"/>
  <c r="C4296" i="50"/>
  <c r="B4296" i="50"/>
  <c r="D4295" i="50"/>
  <c r="C4295" i="50"/>
  <c r="B4295" i="50"/>
  <c r="D4294" i="50"/>
  <c r="C4294" i="50"/>
  <c r="B4294" i="50"/>
  <c r="D4293" i="50"/>
  <c r="C4293" i="50"/>
  <c r="B4293" i="50"/>
  <c r="D4292" i="50"/>
  <c r="C4292" i="50"/>
  <c r="B4292" i="50"/>
  <c r="D4291" i="50"/>
  <c r="C4291" i="50"/>
  <c r="B4291" i="50"/>
  <c r="D4290" i="50"/>
  <c r="C4290" i="50"/>
  <c r="B4290" i="50"/>
  <c r="D4289" i="50"/>
  <c r="C4289" i="50"/>
  <c r="B4289" i="50"/>
  <c r="D4288" i="50"/>
  <c r="C4288" i="50"/>
  <c r="B4288" i="50"/>
  <c r="D4287" i="50"/>
  <c r="C4287" i="50"/>
  <c r="B4287" i="50"/>
  <c r="D4286" i="50"/>
  <c r="C4286" i="50"/>
  <c r="B4286" i="50"/>
  <c r="D4285" i="50"/>
  <c r="C4285" i="50"/>
  <c r="B4285" i="50"/>
  <c r="D4284" i="50"/>
  <c r="C4284" i="50"/>
  <c r="B4284" i="50"/>
  <c r="D4283" i="50"/>
  <c r="C4283" i="50"/>
  <c r="B4283" i="50"/>
  <c r="D4282" i="50"/>
  <c r="C4282" i="50"/>
  <c r="B4282" i="50"/>
  <c r="D4281" i="50"/>
  <c r="C4281" i="50"/>
  <c r="B4281" i="50"/>
  <c r="D4280" i="50"/>
  <c r="C4280" i="50"/>
  <c r="B4280" i="50"/>
  <c r="D4279" i="50"/>
  <c r="C4279" i="50"/>
  <c r="B4279" i="50"/>
  <c r="D4278" i="50"/>
  <c r="C4278" i="50"/>
  <c r="B4278" i="50"/>
  <c r="D4277" i="50"/>
  <c r="C4277" i="50"/>
  <c r="B4277" i="50"/>
  <c r="D4276" i="50"/>
  <c r="C4276" i="50"/>
  <c r="B4276" i="50"/>
  <c r="D4275" i="50"/>
  <c r="C4275" i="50"/>
  <c r="B4275" i="50"/>
  <c r="D4274" i="50"/>
  <c r="C4274" i="50"/>
  <c r="B4274" i="50"/>
  <c r="D4273" i="50"/>
  <c r="C4273" i="50"/>
  <c r="B4273" i="50"/>
  <c r="D4272" i="50"/>
  <c r="C4272" i="50"/>
  <c r="B4272" i="50"/>
  <c r="D4271" i="50"/>
  <c r="C4271" i="50"/>
  <c r="B4271" i="50"/>
  <c r="D4270" i="50"/>
  <c r="C4270" i="50"/>
  <c r="B4270" i="50"/>
  <c r="D4269" i="50"/>
  <c r="C4269" i="50"/>
  <c r="B4269" i="50"/>
  <c r="D4268" i="50"/>
  <c r="C4268" i="50"/>
  <c r="B4268" i="50"/>
  <c r="D4267" i="50"/>
  <c r="C4267" i="50"/>
  <c r="B4267" i="50"/>
  <c r="D4266" i="50"/>
  <c r="C4266" i="50"/>
  <c r="B4266" i="50"/>
  <c r="D4265" i="50"/>
  <c r="C4265" i="50"/>
  <c r="B4265" i="50"/>
  <c r="D4264" i="50"/>
  <c r="C4264" i="50"/>
  <c r="B4264" i="50"/>
  <c r="D4263" i="50"/>
  <c r="C4263" i="50"/>
  <c r="B4263" i="50"/>
  <c r="D4262" i="50"/>
  <c r="C4262" i="50"/>
  <c r="B4262" i="50"/>
  <c r="D4261" i="50"/>
  <c r="C4261" i="50"/>
  <c r="B4261" i="50"/>
  <c r="D4260" i="50"/>
  <c r="C4260" i="50"/>
  <c r="B4260" i="50"/>
  <c r="D4259" i="50"/>
  <c r="C4259" i="50"/>
  <c r="B4259" i="50"/>
  <c r="D4258" i="50"/>
  <c r="C4258" i="50"/>
  <c r="B4258" i="50"/>
  <c r="D4257" i="50"/>
  <c r="C4257" i="50"/>
  <c r="B4257" i="50"/>
  <c r="D4256" i="50"/>
  <c r="C4256" i="50"/>
  <c r="B4256" i="50"/>
  <c r="D4255" i="50"/>
  <c r="C4255" i="50"/>
  <c r="B4255" i="50"/>
  <c r="D4254" i="50"/>
  <c r="C4254" i="50"/>
  <c r="B4254" i="50"/>
  <c r="D4253" i="50"/>
  <c r="C4253" i="50"/>
  <c r="B4253" i="50"/>
  <c r="D4252" i="50"/>
  <c r="C4252" i="50"/>
  <c r="B4252" i="50"/>
  <c r="D4251" i="50"/>
  <c r="C4251" i="50"/>
  <c r="B4251" i="50"/>
  <c r="D4250" i="50"/>
  <c r="C4250" i="50"/>
  <c r="B4250" i="50"/>
  <c r="D4249" i="50"/>
  <c r="C4249" i="50"/>
  <c r="B4249" i="50"/>
  <c r="D4248" i="50"/>
  <c r="C4248" i="50"/>
  <c r="B4248" i="50"/>
  <c r="D4247" i="50"/>
  <c r="C4247" i="50"/>
  <c r="B4247" i="50"/>
  <c r="D4246" i="50"/>
  <c r="C4246" i="50"/>
  <c r="B4246" i="50"/>
  <c r="D4245" i="50"/>
  <c r="C4245" i="50"/>
  <c r="B4245" i="50"/>
  <c r="D4244" i="50"/>
  <c r="C4244" i="50"/>
  <c r="B4244" i="50"/>
  <c r="D4243" i="50"/>
  <c r="C4243" i="50"/>
  <c r="B4243" i="50"/>
  <c r="D4242" i="50"/>
  <c r="C4242" i="50"/>
  <c r="B4242" i="50"/>
  <c r="D4241" i="50"/>
  <c r="C4241" i="50"/>
  <c r="B4241" i="50"/>
  <c r="D4240" i="50"/>
  <c r="C4240" i="50"/>
  <c r="B4240" i="50"/>
  <c r="D4239" i="50"/>
  <c r="C4239" i="50"/>
  <c r="B4239" i="50"/>
  <c r="D4238" i="50"/>
  <c r="C4238" i="50"/>
  <c r="B4238" i="50"/>
  <c r="D4237" i="50"/>
  <c r="C4237" i="50"/>
  <c r="B4237" i="50"/>
  <c r="D4236" i="50"/>
  <c r="C4236" i="50"/>
  <c r="B4236" i="50"/>
  <c r="D4235" i="50"/>
  <c r="C4235" i="50"/>
  <c r="B4235" i="50"/>
  <c r="D4234" i="50"/>
  <c r="C4234" i="50"/>
  <c r="B4234" i="50"/>
  <c r="D4233" i="50"/>
  <c r="C4233" i="50"/>
  <c r="B4233" i="50"/>
  <c r="D4232" i="50"/>
  <c r="C4232" i="50"/>
  <c r="B4232" i="50"/>
  <c r="D4231" i="50"/>
  <c r="C4231" i="50"/>
  <c r="B4231" i="50"/>
  <c r="D4230" i="50"/>
  <c r="C4230" i="50"/>
  <c r="B4230" i="50"/>
  <c r="D4229" i="50"/>
  <c r="C4229" i="50"/>
  <c r="B4229" i="50"/>
  <c r="D4228" i="50"/>
  <c r="C4228" i="50"/>
  <c r="B4228" i="50"/>
  <c r="D4227" i="50"/>
  <c r="C4227" i="50"/>
  <c r="B4227" i="50"/>
  <c r="D4226" i="50"/>
  <c r="C4226" i="50"/>
  <c r="B4226" i="50"/>
  <c r="D4225" i="50"/>
  <c r="C4225" i="50"/>
  <c r="B4225" i="50"/>
  <c r="D4224" i="50"/>
  <c r="C4224" i="50"/>
  <c r="B4224" i="50"/>
  <c r="D4223" i="50"/>
  <c r="C4223" i="50"/>
  <c r="B4223" i="50"/>
  <c r="D4222" i="50"/>
  <c r="C4222" i="50"/>
  <c r="B4222" i="50"/>
  <c r="D4221" i="50"/>
  <c r="C4221" i="50"/>
  <c r="B4221" i="50"/>
  <c r="D4220" i="50"/>
  <c r="C4220" i="50"/>
  <c r="B4220" i="50"/>
  <c r="D4219" i="50"/>
  <c r="C4219" i="50"/>
  <c r="B4219" i="50"/>
  <c r="D4218" i="50"/>
  <c r="C4218" i="50"/>
  <c r="B4218" i="50"/>
  <c r="D4217" i="50"/>
  <c r="C4217" i="50"/>
  <c r="B4217" i="50"/>
  <c r="D4216" i="50"/>
  <c r="C4216" i="50"/>
  <c r="B4216" i="50"/>
  <c r="D4215" i="50"/>
  <c r="C4215" i="50"/>
  <c r="B4215" i="50"/>
  <c r="D4214" i="50"/>
  <c r="C4214" i="50"/>
  <c r="B4214" i="50"/>
  <c r="D4213" i="50"/>
  <c r="C4213" i="50"/>
  <c r="B4213" i="50"/>
  <c r="D4212" i="50"/>
  <c r="C4212" i="50"/>
  <c r="B4212" i="50"/>
  <c r="D4211" i="50"/>
  <c r="C4211" i="50"/>
  <c r="B4211" i="50"/>
  <c r="D4210" i="50"/>
  <c r="C4210" i="50"/>
  <c r="B4210" i="50"/>
  <c r="D4209" i="50"/>
  <c r="C4209" i="50"/>
  <c r="B4209" i="50"/>
  <c r="D4208" i="50"/>
  <c r="C4208" i="50"/>
  <c r="B4208" i="50"/>
  <c r="D4207" i="50"/>
  <c r="C4207" i="50"/>
  <c r="B4207" i="50"/>
  <c r="D4206" i="50"/>
  <c r="C4206" i="50"/>
  <c r="B4206" i="50"/>
  <c r="D4205" i="50"/>
  <c r="C4205" i="50"/>
  <c r="B4205" i="50"/>
  <c r="D4204" i="50"/>
  <c r="C4204" i="50"/>
  <c r="B4204" i="50"/>
  <c r="D4203" i="50"/>
  <c r="C4203" i="50"/>
  <c r="B4203" i="50"/>
  <c r="D4202" i="50"/>
  <c r="C4202" i="50"/>
  <c r="B4202" i="50"/>
  <c r="D4201" i="50"/>
  <c r="C4201" i="50"/>
  <c r="B4201" i="50"/>
  <c r="D4200" i="50"/>
  <c r="C4200" i="50"/>
  <c r="B4200" i="50"/>
  <c r="D4199" i="50"/>
  <c r="C4199" i="50"/>
  <c r="B4199" i="50"/>
  <c r="D4198" i="50"/>
  <c r="C4198" i="50"/>
  <c r="B4198" i="50"/>
  <c r="D4197" i="50"/>
  <c r="C4197" i="50"/>
  <c r="B4197" i="50"/>
  <c r="D4196" i="50"/>
  <c r="C4196" i="50"/>
  <c r="B4196" i="50"/>
  <c r="D4195" i="50"/>
  <c r="C4195" i="50"/>
  <c r="B4195" i="50"/>
  <c r="D4194" i="50"/>
  <c r="C4194" i="50"/>
  <c r="B4194" i="50"/>
  <c r="D4193" i="50"/>
  <c r="C4193" i="50"/>
  <c r="B4193" i="50"/>
  <c r="D4192" i="50"/>
  <c r="C4192" i="50"/>
  <c r="B4192" i="50"/>
  <c r="D4191" i="50"/>
  <c r="C4191" i="50"/>
  <c r="B4191" i="50"/>
  <c r="D4190" i="50"/>
  <c r="C4190" i="50"/>
  <c r="B4190" i="50"/>
  <c r="D4189" i="50"/>
  <c r="C4189" i="50"/>
  <c r="B4189" i="50"/>
  <c r="D4188" i="50"/>
  <c r="C4188" i="50"/>
  <c r="B4188" i="50"/>
  <c r="D4187" i="50"/>
  <c r="C4187" i="50"/>
  <c r="B4187" i="50"/>
  <c r="D4186" i="50"/>
  <c r="C4186" i="50"/>
  <c r="B4186" i="50"/>
  <c r="D4185" i="50"/>
  <c r="C4185" i="50"/>
  <c r="B4185" i="50"/>
  <c r="D4184" i="50"/>
  <c r="C4184" i="50"/>
  <c r="B4184" i="50"/>
  <c r="D4183" i="50"/>
  <c r="C4183" i="50"/>
  <c r="B4183" i="50"/>
  <c r="D4182" i="50"/>
  <c r="C4182" i="50"/>
  <c r="B4182" i="50"/>
  <c r="D4181" i="50"/>
  <c r="C4181" i="50"/>
  <c r="B4181" i="50"/>
  <c r="D4180" i="50"/>
  <c r="C4180" i="50"/>
  <c r="B4180" i="50"/>
  <c r="D4179" i="50"/>
  <c r="C4179" i="50"/>
  <c r="B4179" i="50"/>
  <c r="D4178" i="50"/>
  <c r="C4178" i="50"/>
  <c r="B4178" i="50"/>
  <c r="D4177" i="50"/>
  <c r="C4177" i="50"/>
  <c r="B4177" i="50"/>
  <c r="D4176" i="50"/>
  <c r="C4176" i="50"/>
  <c r="B4176" i="50"/>
  <c r="D4175" i="50"/>
  <c r="C4175" i="50"/>
  <c r="B4175" i="50"/>
  <c r="D4174" i="50"/>
  <c r="C4174" i="50"/>
  <c r="B4174" i="50"/>
  <c r="D4173" i="50"/>
  <c r="C4173" i="50"/>
  <c r="B4173" i="50"/>
  <c r="D4172" i="50"/>
  <c r="C4172" i="50"/>
  <c r="B4172" i="50"/>
  <c r="D4171" i="50"/>
  <c r="C4171" i="50"/>
  <c r="B4171" i="50"/>
  <c r="D4170" i="50"/>
  <c r="C4170" i="50"/>
  <c r="B4170" i="50"/>
  <c r="D4169" i="50"/>
  <c r="C4169" i="50"/>
  <c r="B4169" i="50"/>
  <c r="D4168" i="50"/>
  <c r="C4168" i="50"/>
  <c r="B4168" i="50"/>
  <c r="D4167" i="50"/>
  <c r="C4167" i="50"/>
  <c r="B4167" i="50"/>
  <c r="D4166" i="50"/>
  <c r="C4166" i="50"/>
  <c r="B4166" i="50"/>
  <c r="D4165" i="50"/>
  <c r="C4165" i="50"/>
  <c r="B4165" i="50"/>
  <c r="D4164" i="50"/>
  <c r="C4164" i="50"/>
  <c r="B4164" i="50"/>
  <c r="D4163" i="50"/>
  <c r="C4163" i="50"/>
  <c r="B4163" i="50"/>
  <c r="D4162" i="50"/>
  <c r="C4162" i="50"/>
  <c r="B4162" i="50"/>
  <c r="D4161" i="50"/>
  <c r="C4161" i="50"/>
  <c r="B4161" i="50"/>
  <c r="D4160" i="50"/>
  <c r="C4160" i="50"/>
  <c r="B4160" i="50"/>
  <c r="D4159" i="50"/>
  <c r="C4159" i="50"/>
  <c r="B4159" i="50"/>
  <c r="D4158" i="50"/>
  <c r="C4158" i="50"/>
  <c r="B4158" i="50"/>
  <c r="D4157" i="50"/>
  <c r="C4157" i="50"/>
  <c r="B4157" i="50"/>
  <c r="D4156" i="50"/>
  <c r="C4156" i="50"/>
  <c r="B4156" i="50"/>
  <c r="D4155" i="50"/>
  <c r="C4155" i="50"/>
  <c r="B4155" i="50"/>
  <c r="D4154" i="50"/>
  <c r="C4154" i="50"/>
  <c r="B4154" i="50"/>
  <c r="D4153" i="50"/>
  <c r="C4153" i="50"/>
  <c r="B4153" i="50"/>
  <c r="D4152" i="50"/>
  <c r="C4152" i="50"/>
  <c r="B4152" i="50"/>
  <c r="D4151" i="50"/>
  <c r="C4151" i="50"/>
  <c r="B4151" i="50"/>
  <c r="D4150" i="50"/>
  <c r="C4150" i="50"/>
  <c r="B4150" i="50"/>
  <c r="D4149" i="50"/>
  <c r="C4149" i="50"/>
  <c r="B4149" i="50"/>
  <c r="D4148" i="50"/>
  <c r="C4148" i="50"/>
  <c r="B4148" i="50"/>
  <c r="D4147" i="50"/>
  <c r="C4147" i="50"/>
  <c r="B4147" i="50"/>
  <c r="D4146" i="50"/>
  <c r="C4146" i="50"/>
  <c r="B4146" i="50"/>
  <c r="D4145" i="50"/>
  <c r="C4145" i="50"/>
  <c r="B4145" i="50"/>
  <c r="D4144" i="50"/>
  <c r="C4144" i="50"/>
  <c r="B4144" i="50"/>
  <c r="D4143" i="50"/>
  <c r="C4143" i="50"/>
  <c r="B4143" i="50"/>
  <c r="D4142" i="50"/>
  <c r="C4142" i="50"/>
  <c r="B4142" i="50"/>
  <c r="D4141" i="50"/>
  <c r="C4141" i="50"/>
  <c r="B4141" i="50"/>
  <c r="D4140" i="50"/>
  <c r="C4140" i="50"/>
  <c r="B4140" i="50"/>
  <c r="D4139" i="50"/>
  <c r="C4139" i="50"/>
  <c r="B4139" i="50"/>
  <c r="D4138" i="50"/>
  <c r="C4138" i="50"/>
  <c r="B4138" i="50"/>
  <c r="D4137" i="50"/>
  <c r="C4137" i="50"/>
  <c r="B4137" i="50"/>
  <c r="D4136" i="50"/>
  <c r="C4136" i="50"/>
  <c r="B4136" i="50"/>
  <c r="D4135" i="50"/>
  <c r="C4135" i="50"/>
  <c r="B4135" i="50"/>
  <c r="D4134" i="50"/>
  <c r="C4134" i="50"/>
  <c r="B4134" i="50"/>
  <c r="D4133" i="50"/>
  <c r="C4133" i="50"/>
  <c r="B4133" i="50"/>
  <c r="D4132" i="50"/>
  <c r="C4132" i="50"/>
  <c r="B4132" i="50"/>
  <c r="D4131" i="50"/>
  <c r="C4131" i="50"/>
  <c r="B4131" i="50"/>
  <c r="D4130" i="50"/>
  <c r="C4130" i="50"/>
  <c r="B4130" i="50"/>
  <c r="D4129" i="50"/>
  <c r="C4129" i="50"/>
  <c r="B4129" i="50"/>
  <c r="D4128" i="50"/>
  <c r="C4128" i="50"/>
  <c r="B4128" i="50"/>
  <c r="D4127" i="50"/>
  <c r="C4127" i="50"/>
  <c r="B4127" i="50"/>
  <c r="D4126" i="50"/>
  <c r="C4126" i="50"/>
  <c r="B4126" i="50"/>
  <c r="D4125" i="50"/>
  <c r="C4125" i="50"/>
  <c r="B4125" i="50"/>
  <c r="D4124" i="50"/>
  <c r="C4124" i="50"/>
  <c r="B4124" i="50"/>
  <c r="D4123" i="50"/>
  <c r="C4123" i="50"/>
  <c r="B4123" i="50"/>
  <c r="D4122" i="50"/>
  <c r="C4122" i="50"/>
  <c r="B4122" i="50"/>
  <c r="D4121" i="50"/>
  <c r="C4121" i="50"/>
  <c r="B4121" i="50"/>
  <c r="D4120" i="50"/>
  <c r="C4120" i="50"/>
  <c r="B4120" i="50"/>
  <c r="D4119" i="50"/>
  <c r="C4119" i="50"/>
  <c r="B4119" i="50"/>
  <c r="D4118" i="50"/>
  <c r="C4118" i="50"/>
  <c r="B4118" i="50"/>
  <c r="D4117" i="50"/>
  <c r="C4117" i="50"/>
  <c r="B4117" i="50"/>
  <c r="D4116" i="50"/>
  <c r="C4116" i="50"/>
  <c r="B4116" i="50"/>
  <c r="D4115" i="50"/>
  <c r="C4115" i="50"/>
  <c r="B4115" i="50"/>
  <c r="D4114" i="50"/>
  <c r="C4114" i="50"/>
  <c r="B4114" i="50"/>
  <c r="D4113" i="50"/>
  <c r="C4113" i="50"/>
  <c r="B4113" i="50"/>
  <c r="D4112" i="50"/>
  <c r="C4112" i="50"/>
  <c r="B4112" i="50"/>
  <c r="D4111" i="50"/>
  <c r="C4111" i="50"/>
  <c r="B4111" i="50"/>
  <c r="D4110" i="50"/>
  <c r="C4110" i="50"/>
  <c r="B4110" i="50"/>
  <c r="D4109" i="50"/>
  <c r="C4109" i="50"/>
  <c r="B4109" i="50"/>
  <c r="D4108" i="50"/>
  <c r="C4108" i="50"/>
  <c r="B4108" i="50"/>
  <c r="D4107" i="50"/>
  <c r="C4107" i="50"/>
  <c r="B4107" i="50"/>
  <c r="D4106" i="50"/>
  <c r="C4106" i="50"/>
  <c r="B4106" i="50"/>
  <c r="D4105" i="50"/>
  <c r="C4105" i="50"/>
  <c r="B4105" i="50"/>
  <c r="D4104" i="50"/>
  <c r="C4104" i="50"/>
  <c r="B4104" i="50"/>
  <c r="D4103" i="50"/>
  <c r="C4103" i="50"/>
  <c r="B4103" i="50"/>
  <c r="D4102" i="50"/>
  <c r="C4102" i="50"/>
  <c r="B4102" i="50"/>
  <c r="D4101" i="50"/>
  <c r="C4101" i="50"/>
  <c r="B4101" i="50"/>
  <c r="D4100" i="50"/>
  <c r="C4100" i="50"/>
  <c r="B4100" i="50"/>
  <c r="D4099" i="50"/>
  <c r="C4099" i="50"/>
  <c r="B4099" i="50"/>
  <c r="D4098" i="50"/>
  <c r="C4098" i="50"/>
  <c r="B4098" i="50"/>
  <c r="D4097" i="50"/>
  <c r="C4097" i="50"/>
  <c r="B4097" i="50"/>
  <c r="D4096" i="50"/>
  <c r="C4096" i="50"/>
  <c r="B4096" i="50"/>
  <c r="D4095" i="50"/>
  <c r="C4095" i="50"/>
  <c r="B4095" i="50"/>
  <c r="D4094" i="50"/>
  <c r="C4094" i="50"/>
  <c r="B4094" i="50"/>
  <c r="D4093" i="50"/>
  <c r="C4093" i="50"/>
  <c r="B4093" i="50"/>
  <c r="D4092" i="50"/>
  <c r="C4092" i="50"/>
  <c r="B4092" i="50"/>
  <c r="D4091" i="50"/>
  <c r="C4091" i="50"/>
  <c r="B4091" i="50"/>
  <c r="D4090" i="50"/>
  <c r="C4090" i="50"/>
  <c r="B4090" i="50"/>
  <c r="D4089" i="50"/>
  <c r="C4089" i="50"/>
  <c r="B4089" i="50"/>
  <c r="D4088" i="50"/>
  <c r="C4088" i="50"/>
  <c r="B4088" i="50"/>
  <c r="D4087" i="50"/>
  <c r="C4087" i="50"/>
  <c r="B4087" i="50"/>
  <c r="D4086" i="50"/>
  <c r="C4086" i="50"/>
  <c r="B4086" i="50"/>
  <c r="D4085" i="50"/>
  <c r="C4085" i="50"/>
  <c r="B4085" i="50"/>
  <c r="D4084" i="50"/>
  <c r="C4084" i="50"/>
  <c r="B4084" i="50"/>
  <c r="D4083" i="50"/>
  <c r="C4083" i="50"/>
  <c r="B4083" i="50"/>
  <c r="D4082" i="50"/>
  <c r="C4082" i="50"/>
  <c r="B4082" i="50"/>
  <c r="D4081" i="50"/>
  <c r="C4081" i="50"/>
  <c r="B4081" i="50"/>
  <c r="D4080" i="50"/>
  <c r="C4080" i="50"/>
  <c r="B4080" i="50"/>
  <c r="D4079" i="50"/>
  <c r="C4079" i="50"/>
  <c r="B4079" i="50"/>
  <c r="D4078" i="50"/>
  <c r="C4078" i="50"/>
  <c r="B4078" i="50"/>
  <c r="D4077" i="50"/>
  <c r="C4077" i="50"/>
  <c r="B4077" i="50"/>
  <c r="D4076" i="50"/>
  <c r="C4076" i="50"/>
  <c r="B4076" i="50"/>
  <c r="D4075" i="50"/>
  <c r="C4075" i="50"/>
  <c r="B4075" i="50"/>
  <c r="D4074" i="50"/>
  <c r="C4074" i="50"/>
  <c r="B4074" i="50"/>
  <c r="D4073" i="50"/>
  <c r="C4073" i="50"/>
  <c r="B4073" i="50"/>
  <c r="D4072" i="50"/>
  <c r="C4072" i="50"/>
  <c r="B4072" i="50"/>
  <c r="D4071" i="50"/>
  <c r="C4071" i="50"/>
  <c r="B4071" i="50"/>
  <c r="D4070" i="50"/>
  <c r="C4070" i="50"/>
  <c r="B4070" i="50"/>
  <c r="D4069" i="50"/>
  <c r="C4069" i="50"/>
  <c r="B4069" i="50"/>
  <c r="D4068" i="50"/>
  <c r="C4068" i="50"/>
  <c r="B4068" i="50"/>
  <c r="D4067" i="50"/>
  <c r="C4067" i="50"/>
  <c r="B4067" i="50"/>
  <c r="D4066" i="50"/>
  <c r="C4066" i="50"/>
  <c r="B4066" i="50"/>
  <c r="D4065" i="50"/>
  <c r="C4065" i="50"/>
  <c r="B4065" i="50"/>
  <c r="D4064" i="50"/>
  <c r="C4064" i="50"/>
  <c r="B4064" i="50"/>
  <c r="D4063" i="50"/>
  <c r="C4063" i="50"/>
  <c r="B4063" i="50"/>
  <c r="D4062" i="50"/>
  <c r="C4062" i="50"/>
  <c r="B4062" i="50"/>
  <c r="D4061" i="50"/>
  <c r="C4061" i="50"/>
  <c r="B4061" i="50"/>
  <c r="D4060" i="50"/>
  <c r="C4060" i="50"/>
  <c r="B4060" i="50"/>
  <c r="D4059" i="50"/>
  <c r="C4059" i="50"/>
  <c r="B4059" i="50"/>
  <c r="D4058" i="50"/>
  <c r="C4058" i="50"/>
  <c r="B4058" i="50"/>
  <c r="D4057" i="50"/>
  <c r="C4057" i="50"/>
  <c r="B4057" i="50"/>
  <c r="D4056" i="50"/>
  <c r="C4056" i="50"/>
  <c r="B4056" i="50"/>
  <c r="D4055" i="50"/>
  <c r="C4055" i="50"/>
  <c r="B4055" i="50"/>
  <c r="D4054" i="50"/>
  <c r="C4054" i="50"/>
  <c r="B4054" i="50"/>
  <c r="D4053" i="50"/>
  <c r="C4053" i="50"/>
  <c r="B4053" i="50"/>
  <c r="D4052" i="50"/>
  <c r="C4052" i="50"/>
  <c r="B4052" i="50"/>
  <c r="D4051" i="50"/>
  <c r="C4051" i="50"/>
  <c r="B4051" i="50"/>
  <c r="D4050" i="50"/>
  <c r="C4050" i="50"/>
  <c r="B4050" i="50"/>
  <c r="D4049" i="50"/>
  <c r="C4049" i="50"/>
  <c r="B4049" i="50"/>
  <c r="D4048" i="50"/>
  <c r="C4048" i="50"/>
  <c r="B4048" i="50"/>
  <c r="D4047" i="50"/>
  <c r="C4047" i="50"/>
  <c r="B4047" i="50"/>
  <c r="D4046" i="50"/>
  <c r="C4046" i="50"/>
  <c r="B4046" i="50"/>
  <c r="D4045" i="50"/>
  <c r="C4045" i="50"/>
  <c r="B4045" i="50"/>
  <c r="D4044" i="50"/>
  <c r="C4044" i="50"/>
  <c r="B4044" i="50"/>
  <c r="D4043" i="50"/>
  <c r="C4043" i="50"/>
  <c r="B4043" i="50"/>
  <c r="D4042" i="50"/>
  <c r="C4042" i="50"/>
  <c r="B4042" i="50"/>
  <c r="D4041" i="50"/>
  <c r="C4041" i="50"/>
  <c r="B4041" i="50"/>
  <c r="D4040" i="50"/>
  <c r="C4040" i="50"/>
  <c r="B4040" i="50"/>
  <c r="D4039" i="50"/>
  <c r="C4039" i="50"/>
  <c r="B4039" i="50"/>
  <c r="D4038" i="50"/>
  <c r="C4038" i="50"/>
  <c r="B4038" i="50"/>
  <c r="D4037" i="50"/>
  <c r="C4037" i="50"/>
  <c r="B4037" i="50"/>
  <c r="D4036" i="50"/>
  <c r="C4036" i="50"/>
  <c r="B4036" i="50"/>
  <c r="D4035" i="50"/>
  <c r="C4035" i="50"/>
  <c r="B4035" i="50"/>
  <c r="D4034" i="50"/>
  <c r="C4034" i="50"/>
  <c r="B4034" i="50"/>
  <c r="D4033" i="50"/>
  <c r="C4033" i="50"/>
  <c r="B4033" i="50"/>
  <c r="D4032" i="50"/>
  <c r="C4032" i="50"/>
  <c r="B4032" i="50"/>
  <c r="D4031" i="50"/>
  <c r="C4031" i="50"/>
  <c r="B4031" i="50"/>
  <c r="D4030" i="50"/>
  <c r="C4030" i="50"/>
  <c r="B4030" i="50"/>
  <c r="D4029" i="50"/>
  <c r="C4029" i="50"/>
  <c r="B4029" i="50"/>
  <c r="D4028" i="50"/>
  <c r="C4028" i="50"/>
  <c r="B4028" i="50"/>
  <c r="D4027" i="50"/>
  <c r="C4027" i="50"/>
  <c r="B4027" i="50"/>
  <c r="D4026" i="50"/>
  <c r="C4026" i="50"/>
  <c r="B4026" i="50"/>
  <c r="D4025" i="50"/>
  <c r="C4025" i="50"/>
  <c r="B4025" i="50"/>
  <c r="D4024" i="50"/>
  <c r="C4024" i="50"/>
  <c r="B4024" i="50"/>
  <c r="D4023" i="50"/>
  <c r="C4023" i="50"/>
  <c r="B4023" i="50"/>
  <c r="D4022" i="50"/>
  <c r="C4022" i="50"/>
  <c r="B4022" i="50"/>
  <c r="D4021" i="50"/>
  <c r="C4021" i="50"/>
  <c r="B4021" i="50"/>
  <c r="D4020" i="50"/>
  <c r="C4020" i="50"/>
  <c r="B4020" i="50"/>
  <c r="D4019" i="50"/>
  <c r="C4019" i="50"/>
  <c r="B4019" i="50"/>
  <c r="D4018" i="50"/>
  <c r="C4018" i="50"/>
  <c r="B4018" i="50"/>
  <c r="D4017" i="50"/>
  <c r="C4017" i="50"/>
  <c r="B4017" i="50"/>
  <c r="D4016" i="50"/>
  <c r="C4016" i="50"/>
  <c r="B4016" i="50"/>
  <c r="D4015" i="50"/>
  <c r="C4015" i="50"/>
  <c r="B4015" i="50"/>
  <c r="D4014" i="50"/>
  <c r="C4014" i="50"/>
  <c r="B4014" i="50"/>
  <c r="D4013" i="50"/>
  <c r="C4013" i="50"/>
  <c r="B4013" i="50"/>
  <c r="D4012" i="50"/>
  <c r="C4012" i="50"/>
  <c r="B4012" i="50"/>
  <c r="D4011" i="50"/>
  <c r="C4011" i="50"/>
  <c r="B4011" i="50"/>
  <c r="D4010" i="50"/>
  <c r="C4010" i="50"/>
  <c r="B4010" i="50"/>
  <c r="D4009" i="50"/>
  <c r="C4009" i="50"/>
  <c r="B4009" i="50"/>
  <c r="D4008" i="50"/>
  <c r="C4008" i="50"/>
  <c r="B4008" i="50"/>
  <c r="D4007" i="50"/>
  <c r="C4007" i="50"/>
  <c r="B4007" i="50"/>
  <c r="D4006" i="50"/>
  <c r="C4006" i="50"/>
  <c r="B4006" i="50"/>
  <c r="D4005" i="50"/>
  <c r="C4005" i="50"/>
  <c r="B4005" i="50"/>
  <c r="D4004" i="50"/>
  <c r="C4004" i="50"/>
  <c r="B4004" i="50"/>
  <c r="D4003" i="50"/>
  <c r="C4003" i="50"/>
  <c r="B4003" i="50"/>
  <c r="D4002" i="50"/>
  <c r="C4002" i="50"/>
  <c r="B4002" i="50"/>
  <c r="D4001" i="50"/>
  <c r="C4001" i="50"/>
  <c r="B4001" i="50"/>
  <c r="D4000" i="50"/>
  <c r="C4000" i="50"/>
  <c r="B4000" i="50"/>
  <c r="D3999" i="50"/>
  <c r="C3999" i="50"/>
  <c r="B3999" i="50"/>
  <c r="D3998" i="50"/>
  <c r="C3998" i="50"/>
  <c r="B3998" i="50"/>
  <c r="D3997" i="50"/>
  <c r="C3997" i="50"/>
  <c r="B3997" i="50"/>
  <c r="D3996" i="50"/>
  <c r="C3996" i="50"/>
  <c r="B3996" i="50"/>
  <c r="D3995" i="50"/>
  <c r="C3995" i="50"/>
  <c r="B3995" i="50"/>
  <c r="D3994" i="50"/>
  <c r="C3994" i="50"/>
  <c r="B3994" i="50"/>
  <c r="D3993" i="50"/>
  <c r="C3993" i="50"/>
  <c r="B3993" i="50"/>
  <c r="D3992" i="50"/>
  <c r="C3992" i="50"/>
  <c r="B3992" i="50"/>
  <c r="D3991" i="50"/>
  <c r="C3991" i="50"/>
  <c r="B3991" i="50"/>
  <c r="D3990" i="50"/>
  <c r="C3990" i="50"/>
  <c r="B3990" i="50"/>
  <c r="D3989" i="50"/>
  <c r="C3989" i="50"/>
  <c r="B3989" i="50"/>
  <c r="D3988" i="50"/>
  <c r="C3988" i="50"/>
  <c r="B3988" i="50"/>
  <c r="D3987" i="50"/>
  <c r="C3987" i="50"/>
  <c r="B3987" i="50"/>
  <c r="D3986" i="50"/>
  <c r="C3986" i="50"/>
  <c r="B3986" i="50"/>
  <c r="D3985" i="50"/>
  <c r="C3985" i="50"/>
  <c r="B3985" i="50"/>
  <c r="D3984" i="50"/>
  <c r="C3984" i="50"/>
  <c r="B3984" i="50"/>
  <c r="D3983" i="50"/>
  <c r="C3983" i="50"/>
  <c r="B3983" i="50"/>
  <c r="D3982" i="50"/>
  <c r="C3982" i="50"/>
  <c r="B3982" i="50"/>
  <c r="D3981" i="50"/>
  <c r="C3981" i="50"/>
  <c r="B3981" i="50"/>
  <c r="D3980" i="50"/>
  <c r="C3980" i="50"/>
  <c r="B3980" i="50"/>
  <c r="D3979" i="50"/>
  <c r="C3979" i="50"/>
  <c r="B3979" i="50"/>
  <c r="D3978" i="50"/>
  <c r="C3978" i="50"/>
  <c r="B3978" i="50"/>
  <c r="D3977" i="50"/>
  <c r="C3977" i="50"/>
  <c r="B3977" i="50"/>
  <c r="D3976" i="50"/>
  <c r="C3976" i="50"/>
  <c r="B3976" i="50"/>
  <c r="D3975" i="50"/>
  <c r="C3975" i="50"/>
  <c r="B3975" i="50"/>
  <c r="D3974" i="50"/>
  <c r="C3974" i="50"/>
  <c r="B3974" i="50"/>
  <c r="D3973" i="50"/>
  <c r="C3973" i="50"/>
  <c r="B3973" i="50"/>
  <c r="D3972" i="50"/>
  <c r="C3972" i="50"/>
  <c r="B3972" i="50"/>
  <c r="D3971" i="50"/>
  <c r="C3971" i="50"/>
  <c r="B3971" i="50"/>
  <c r="D3970" i="50"/>
  <c r="C3970" i="50"/>
  <c r="B3970" i="50"/>
  <c r="D3969" i="50"/>
  <c r="C3969" i="50"/>
  <c r="B3969" i="50"/>
  <c r="D3968" i="50"/>
  <c r="C3968" i="50"/>
  <c r="B3968" i="50"/>
  <c r="D3967" i="50"/>
  <c r="C3967" i="50"/>
  <c r="B3967" i="50"/>
  <c r="D3966" i="50"/>
  <c r="C3966" i="50"/>
  <c r="B3966" i="50"/>
  <c r="D3965" i="50"/>
  <c r="C3965" i="50"/>
  <c r="B3965" i="50"/>
  <c r="D3964" i="50"/>
  <c r="C3964" i="50"/>
  <c r="B3964" i="50"/>
  <c r="D3963" i="50"/>
  <c r="C3963" i="50"/>
  <c r="B3963" i="50"/>
  <c r="D3962" i="50"/>
  <c r="C3962" i="50"/>
  <c r="B3962" i="50"/>
  <c r="D3961" i="50"/>
  <c r="C3961" i="50"/>
  <c r="B3961" i="50"/>
  <c r="D3960" i="50"/>
  <c r="C3960" i="50"/>
  <c r="B3960" i="50"/>
  <c r="D3959" i="50"/>
  <c r="C3959" i="50"/>
  <c r="B3959" i="50"/>
  <c r="D3958" i="50"/>
  <c r="C3958" i="50"/>
  <c r="B3958" i="50"/>
  <c r="D3957" i="50"/>
  <c r="C3957" i="50"/>
  <c r="B3957" i="50"/>
  <c r="D3956" i="50"/>
  <c r="C3956" i="50"/>
  <c r="B3956" i="50"/>
  <c r="D3955" i="50"/>
  <c r="C3955" i="50"/>
  <c r="B3955" i="50"/>
  <c r="D3954" i="50"/>
  <c r="C3954" i="50"/>
  <c r="B3954" i="50"/>
  <c r="D3953" i="50"/>
  <c r="C3953" i="50"/>
  <c r="B3953" i="50"/>
  <c r="D3952" i="50"/>
  <c r="C3952" i="50"/>
  <c r="B3952" i="50"/>
  <c r="D3951" i="50"/>
  <c r="C3951" i="50"/>
  <c r="B3951" i="50"/>
  <c r="D3950" i="50"/>
  <c r="C3950" i="50"/>
  <c r="B3950" i="50"/>
  <c r="D3949" i="50"/>
  <c r="C3949" i="50"/>
  <c r="B3949" i="50"/>
  <c r="D3948" i="50"/>
  <c r="C3948" i="50"/>
  <c r="B3948" i="50"/>
  <c r="D3947" i="50"/>
  <c r="C3947" i="50"/>
  <c r="B3947" i="50"/>
  <c r="D3946" i="50"/>
  <c r="C3946" i="50"/>
  <c r="B3946" i="50"/>
  <c r="D3945" i="50"/>
  <c r="C3945" i="50"/>
  <c r="B3945" i="50"/>
  <c r="D3944" i="50"/>
  <c r="C3944" i="50"/>
  <c r="B3944" i="50"/>
  <c r="D3943" i="50"/>
  <c r="C3943" i="50"/>
  <c r="B3943" i="50"/>
  <c r="D3942" i="50"/>
  <c r="C3942" i="50"/>
  <c r="B3942" i="50"/>
  <c r="D3941" i="50"/>
  <c r="C3941" i="50"/>
  <c r="B3941" i="50"/>
  <c r="D3940" i="50"/>
  <c r="C3940" i="50"/>
  <c r="B3940" i="50"/>
  <c r="D3939" i="50"/>
  <c r="C3939" i="50"/>
  <c r="B3939" i="50"/>
  <c r="D3938" i="50"/>
  <c r="C3938" i="50"/>
  <c r="B3938" i="50"/>
  <c r="D3937" i="50"/>
  <c r="C3937" i="50"/>
  <c r="B3937" i="50"/>
  <c r="D3936" i="50"/>
  <c r="C3936" i="50"/>
  <c r="B3936" i="50"/>
  <c r="D3935" i="50"/>
  <c r="C3935" i="50"/>
  <c r="B3935" i="50"/>
  <c r="D3934" i="50"/>
  <c r="C3934" i="50"/>
  <c r="B3934" i="50"/>
  <c r="D3933" i="50"/>
  <c r="C3933" i="50"/>
  <c r="B3933" i="50"/>
  <c r="D3932" i="50"/>
  <c r="C3932" i="50"/>
  <c r="B3932" i="50"/>
  <c r="D3931" i="50"/>
  <c r="C3931" i="50"/>
  <c r="B3931" i="50"/>
  <c r="D3930" i="50"/>
  <c r="C3930" i="50"/>
  <c r="B3930" i="50"/>
  <c r="D3929" i="50"/>
  <c r="C3929" i="50"/>
  <c r="B3929" i="50"/>
  <c r="D3928" i="50"/>
  <c r="C3928" i="50"/>
  <c r="B3928" i="50"/>
  <c r="D3927" i="50"/>
  <c r="C3927" i="50"/>
  <c r="B3927" i="50"/>
  <c r="D3926" i="50"/>
  <c r="C3926" i="50"/>
  <c r="B3926" i="50"/>
  <c r="D3925" i="50"/>
  <c r="C3925" i="50"/>
  <c r="B3925" i="50"/>
  <c r="D3924" i="50"/>
  <c r="C3924" i="50"/>
  <c r="B3924" i="50"/>
  <c r="D3923" i="50"/>
  <c r="C3923" i="50"/>
  <c r="B3923" i="50"/>
  <c r="D3922" i="50"/>
  <c r="C3922" i="50"/>
  <c r="B3922" i="50"/>
  <c r="D3921" i="50"/>
  <c r="C3921" i="50"/>
  <c r="B3921" i="50"/>
  <c r="D3920" i="50"/>
  <c r="C3920" i="50"/>
  <c r="B3920" i="50"/>
  <c r="D3919" i="50"/>
  <c r="C3919" i="50"/>
  <c r="B3919" i="50"/>
  <c r="D3918" i="50"/>
  <c r="C3918" i="50"/>
  <c r="B3918" i="50"/>
  <c r="D3917" i="50"/>
  <c r="C3917" i="50"/>
  <c r="B3917" i="50"/>
  <c r="D3916" i="50"/>
  <c r="C3916" i="50"/>
  <c r="B3916" i="50"/>
  <c r="D3915" i="50"/>
  <c r="C3915" i="50"/>
  <c r="B3915" i="50"/>
  <c r="D3914" i="50"/>
  <c r="C3914" i="50"/>
  <c r="B3914" i="50"/>
  <c r="D3913" i="50"/>
  <c r="C3913" i="50"/>
  <c r="B3913" i="50"/>
  <c r="D3912" i="50"/>
  <c r="C3912" i="50"/>
  <c r="B3912" i="50"/>
  <c r="D3911" i="50"/>
  <c r="C3911" i="50"/>
  <c r="B3911" i="50"/>
  <c r="D3910" i="50"/>
  <c r="C3910" i="50"/>
  <c r="B3910" i="50"/>
  <c r="D3909" i="50"/>
  <c r="C3909" i="50"/>
  <c r="B3909" i="50"/>
  <c r="D3908" i="50"/>
  <c r="C3908" i="50"/>
  <c r="B3908" i="50"/>
  <c r="D3907" i="50"/>
  <c r="C3907" i="50"/>
  <c r="B3907" i="50"/>
  <c r="D3906" i="50"/>
  <c r="C3906" i="50"/>
  <c r="B3906" i="50"/>
  <c r="D3905" i="50"/>
  <c r="C3905" i="50"/>
  <c r="B3905" i="50"/>
  <c r="D3904" i="50"/>
  <c r="C3904" i="50"/>
  <c r="B3904" i="50"/>
  <c r="D3903" i="50"/>
  <c r="C3903" i="50"/>
  <c r="B3903" i="50"/>
  <c r="D3902" i="50"/>
  <c r="C3902" i="50"/>
  <c r="B3902" i="50"/>
  <c r="D3901" i="50"/>
  <c r="C3901" i="50"/>
  <c r="B3901" i="50"/>
  <c r="D3900" i="50"/>
  <c r="C3900" i="50"/>
  <c r="B3900" i="50"/>
  <c r="D3899" i="50"/>
  <c r="C3899" i="50"/>
  <c r="B3899" i="50"/>
  <c r="D3898" i="50"/>
  <c r="C3898" i="50"/>
  <c r="B3898" i="50"/>
  <c r="D3897" i="50"/>
  <c r="C3897" i="50"/>
  <c r="B3897" i="50"/>
  <c r="D3896" i="50"/>
  <c r="C3896" i="50"/>
  <c r="B3896" i="50"/>
  <c r="D3895" i="50"/>
  <c r="C3895" i="50"/>
  <c r="B3895" i="50"/>
  <c r="D3894" i="50"/>
  <c r="C3894" i="50"/>
  <c r="B3894" i="50"/>
  <c r="D3893" i="50"/>
  <c r="C3893" i="50"/>
  <c r="B3893" i="50"/>
  <c r="D3892" i="50"/>
  <c r="C3892" i="50"/>
  <c r="B3892" i="50"/>
  <c r="D3891" i="50"/>
  <c r="C3891" i="50"/>
  <c r="B3891" i="50"/>
  <c r="D3890" i="50"/>
  <c r="C3890" i="50"/>
  <c r="B3890" i="50"/>
  <c r="D3889" i="50"/>
  <c r="C3889" i="50"/>
  <c r="B3889" i="50"/>
  <c r="D3888" i="50"/>
  <c r="C3888" i="50"/>
  <c r="B3888" i="50"/>
  <c r="D3887" i="50"/>
  <c r="C3887" i="50"/>
  <c r="B3887" i="50"/>
  <c r="D3886" i="50"/>
  <c r="C3886" i="50"/>
  <c r="B3886" i="50"/>
  <c r="D3885" i="50"/>
  <c r="C3885" i="50"/>
  <c r="B3885" i="50"/>
  <c r="D3884" i="50"/>
  <c r="C3884" i="50"/>
  <c r="B3884" i="50"/>
  <c r="D3883" i="50"/>
  <c r="C3883" i="50"/>
  <c r="B3883" i="50"/>
  <c r="D3882" i="50"/>
  <c r="C3882" i="50"/>
  <c r="B3882" i="50"/>
  <c r="D3881" i="50"/>
  <c r="C3881" i="50"/>
  <c r="B3881" i="50"/>
  <c r="D3880" i="50"/>
  <c r="C3880" i="50"/>
  <c r="B3880" i="50"/>
  <c r="D3879" i="50"/>
  <c r="C3879" i="50"/>
  <c r="B3879" i="50"/>
  <c r="D3878" i="50"/>
  <c r="C3878" i="50"/>
  <c r="B3878" i="50"/>
  <c r="D3877" i="50"/>
  <c r="C3877" i="50"/>
  <c r="B3877" i="50"/>
  <c r="D3876" i="50"/>
  <c r="C3876" i="50"/>
  <c r="B3876" i="50"/>
  <c r="D3875" i="50"/>
  <c r="C3875" i="50"/>
  <c r="B3875" i="50"/>
  <c r="D3874" i="50"/>
  <c r="C3874" i="50"/>
  <c r="B3874" i="50"/>
  <c r="D3873" i="50"/>
  <c r="C3873" i="50"/>
  <c r="B3873" i="50"/>
  <c r="D3872" i="50"/>
  <c r="C3872" i="50"/>
  <c r="B3872" i="50"/>
  <c r="D3871" i="50"/>
  <c r="C3871" i="50"/>
  <c r="B3871" i="50"/>
  <c r="D3870" i="50"/>
  <c r="C3870" i="50"/>
  <c r="B3870" i="50"/>
  <c r="D3869" i="50"/>
  <c r="C3869" i="50"/>
  <c r="B3869" i="50"/>
  <c r="D3868" i="50"/>
  <c r="C3868" i="50"/>
  <c r="B3868" i="50"/>
  <c r="D3867" i="50"/>
  <c r="C3867" i="50"/>
  <c r="B3867" i="50"/>
  <c r="D3866" i="50"/>
  <c r="C3866" i="50"/>
  <c r="B3866" i="50"/>
  <c r="D3865" i="50"/>
  <c r="C3865" i="50"/>
  <c r="B3865" i="50"/>
  <c r="D3864" i="50"/>
  <c r="C3864" i="50"/>
  <c r="B3864" i="50"/>
  <c r="D3863" i="50"/>
  <c r="C3863" i="50"/>
  <c r="B3863" i="50"/>
  <c r="D3862" i="50"/>
  <c r="C3862" i="50"/>
  <c r="B3862" i="50"/>
  <c r="D3861" i="50"/>
  <c r="C3861" i="50"/>
  <c r="B3861" i="50"/>
  <c r="D3860" i="50"/>
  <c r="C3860" i="50"/>
  <c r="B3860" i="50"/>
  <c r="D3859" i="50"/>
  <c r="C3859" i="50"/>
  <c r="B3859" i="50"/>
  <c r="D3858" i="50"/>
  <c r="C3858" i="50"/>
  <c r="B3858" i="50"/>
  <c r="D3857" i="50"/>
  <c r="C3857" i="50"/>
  <c r="B3857" i="50"/>
  <c r="D3856" i="50"/>
  <c r="C3856" i="50"/>
  <c r="B3856" i="50"/>
  <c r="D3855" i="50"/>
  <c r="C3855" i="50"/>
  <c r="B3855" i="50"/>
  <c r="D3854" i="50"/>
  <c r="C3854" i="50"/>
  <c r="B3854" i="50"/>
  <c r="D3853" i="50"/>
  <c r="C3853" i="50"/>
  <c r="B3853" i="50"/>
  <c r="D3852" i="50"/>
  <c r="C3852" i="50"/>
  <c r="B3852" i="50"/>
  <c r="D3851" i="50"/>
  <c r="C3851" i="50"/>
  <c r="B3851" i="50"/>
  <c r="D3850" i="50"/>
  <c r="C3850" i="50"/>
  <c r="B3850" i="50"/>
  <c r="D3849" i="50"/>
  <c r="C3849" i="50"/>
  <c r="B3849" i="50"/>
  <c r="D3848" i="50"/>
  <c r="C3848" i="50"/>
  <c r="B3848" i="50"/>
  <c r="D3847" i="50"/>
  <c r="C3847" i="50"/>
  <c r="B3847" i="50"/>
  <c r="D3846" i="50"/>
  <c r="C3846" i="50"/>
  <c r="B3846" i="50"/>
  <c r="D3845" i="50"/>
  <c r="C3845" i="50"/>
  <c r="B3845" i="50"/>
  <c r="D3844" i="50"/>
  <c r="C3844" i="50"/>
  <c r="B3844" i="50"/>
  <c r="D3843" i="50"/>
  <c r="C3843" i="50"/>
  <c r="B3843" i="50"/>
  <c r="D3842" i="50"/>
  <c r="C3842" i="50"/>
  <c r="B3842" i="50"/>
  <c r="D3841" i="50"/>
  <c r="C3841" i="50"/>
  <c r="B3841" i="50"/>
  <c r="D3840" i="50"/>
  <c r="C3840" i="50"/>
  <c r="B3840" i="50"/>
  <c r="D3839" i="50"/>
  <c r="C3839" i="50"/>
  <c r="B3839" i="50"/>
  <c r="D3838" i="50"/>
  <c r="C3838" i="50"/>
  <c r="B3838" i="50"/>
  <c r="D3837" i="50"/>
  <c r="C3837" i="50"/>
  <c r="B3837" i="50"/>
  <c r="D3836" i="50"/>
  <c r="C3836" i="50"/>
  <c r="B3836" i="50"/>
  <c r="D3835" i="50"/>
  <c r="C3835" i="50"/>
  <c r="B3835" i="50"/>
  <c r="D3834" i="50"/>
  <c r="C3834" i="50"/>
  <c r="B3834" i="50"/>
  <c r="D3833" i="50"/>
  <c r="C3833" i="50"/>
  <c r="B3833" i="50"/>
  <c r="D3832" i="50"/>
  <c r="C3832" i="50"/>
  <c r="B3832" i="50"/>
  <c r="D3831" i="50"/>
  <c r="C3831" i="50"/>
  <c r="B3831" i="50"/>
  <c r="D3830" i="50"/>
  <c r="C3830" i="50"/>
  <c r="B3830" i="50"/>
  <c r="D3829" i="50"/>
  <c r="C3829" i="50"/>
  <c r="B3829" i="50"/>
  <c r="D3828" i="50"/>
  <c r="C3828" i="50"/>
  <c r="B3828" i="50"/>
  <c r="D3827" i="50"/>
  <c r="C3827" i="50"/>
  <c r="B3827" i="50"/>
  <c r="D3826" i="50"/>
  <c r="C3826" i="50"/>
  <c r="B3826" i="50"/>
  <c r="D3825" i="50"/>
  <c r="C3825" i="50"/>
  <c r="B3825" i="50"/>
  <c r="D3824" i="50"/>
  <c r="C3824" i="50"/>
  <c r="B3824" i="50"/>
  <c r="D3823" i="50"/>
  <c r="C3823" i="50"/>
  <c r="B3823" i="50"/>
  <c r="D3822" i="50"/>
  <c r="C3822" i="50"/>
  <c r="B3822" i="50"/>
  <c r="D3821" i="50"/>
  <c r="C3821" i="50"/>
  <c r="B3821" i="50"/>
  <c r="D3820" i="50"/>
  <c r="C3820" i="50"/>
  <c r="B3820" i="50"/>
  <c r="D3819" i="50"/>
  <c r="C3819" i="50"/>
  <c r="B3819" i="50"/>
  <c r="D3818" i="50"/>
  <c r="C3818" i="50"/>
  <c r="B3818" i="50"/>
  <c r="D3817" i="50"/>
  <c r="C3817" i="50"/>
  <c r="B3817" i="50"/>
  <c r="D3816" i="50"/>
  <c r="C3816" i="50"/>
  <c r="B3816" i="50"/>
  <c r="D3815" i="50"/>
  <c r="C3815" i="50"/>
  <c r="B3815" i="50"/>
  <c r="D3814" i="50"/>
  <c r="C3814" i="50"/>
  <c r="B3814" i="50"/>
  <c r="D3813" i="50"/>
  <c r="C3813" i="50"/>
  <c r="B3813" i="50"/>
  <c r="D3812" i="50"/>
  <c r="C3812" i="50"/>
  <c r="B3812" i="50"/>
  <c r="D3811" i="50"/>
  <c r="C3811" i="50"/>
  <c r="B3811" i="50"/>
  <c r="D3810" i="50"/>
  <c r="C3810" i="50"/>
  <c r="B3810" i="50"/>
  <c r="D3809" i="50"/>
  <c r="C3809" i="50"/>
  <c r="B3809" i="50"/>
  <c r="D3808" i="50"/>
  <c r="C3808" i="50"/>
  <c r="B3808" i="50"/>
  <c r="D3807" i="50"/>
  <c r="C3807" i="50"/>
  <c r="B3807" i="50"/>
  <c r="D3806" i="50"/>
  <c r="C3806" i="50"/>
  <c r="B3806" i="50"/>
  <c r="D3805" i="50"/>
  <c r="C3805" i="50"/>
  <c r="B3805" i="50"/>
  <c r="D3804" i="50"/>
  <c r="C3804" i="50"/>
  <c r="B3804" i="50"/>
  <c r="D3803" i="50"/>
  <c r="C3803" i="50"/>
  <c r="B3803" i="50"/>
  <c r="D3802" i="50"/>
  <c r="C3802" i="50"/>
  <c r="B3802" i="50"/>
  <c r="D3801" i="50"/>
  <c r="C3801" i="50"/>
  <c r="B3801" i="50"/>
  <c r="D3800" i="50"/>
  <c r="C3800" i="50"/>
  <c r="B3800" i="50"/>
  <c r="D3799" i="50"/>
  <c r="C3799" i="50"/>
  <c r="B3799" i="50"/>
  <c r="D3798" i="50"/>
  <c r="C3798" i="50"/>
  <c r="B3798" i="50"/>
  <c r="D3797" i="50"/>
  <c r="C3797" i="50"/>
  <c r="B3797" i="50"/>
  <c r="D3796" i="50"/>
  <c r="C3796" i="50"/>
  <c r="B3796" i="50"/>
  <c r="D3795" i="50"/>
  <c r="C3795" i="50"/>
  <c r="B3795" i="50"/>
  <c r="D3794" i="50"/>
  <c r="C3794" i="50"/>
  <c r="B3794" i="50"/>
  <c r="D3793" i="50"/>
  <c r="C3793" i="50"/>
  <c r="B3793" i="50"/>
  <c r="D3792" i="50"/>
  <c r="C3792" i="50"/>
  <c r="B3792" i="50"/>
  <c r="D3791" i="50"/>
  <c r="C3791" i="50"/>
  <c r="B3791" i="50"/>
  <c r="D3790" i="50"/>
  <c r="C3790" i="50"/>
  <c r="B3790" i="50"/>
  <c r="D3789" i="50"/>
  <c r="C3789" i="50"/>
  <c r="B3789" i="50"/>
  <c r="D3788" i="50"/>
  <c r="C3788" i="50"/>
  <c r="B3788" i="50"/>
  <c r="D3787" i="50"/>
  <c r="C3787" i="50"/>
  <c r="B3787" i="50"/>
  <c r="D3786" i="50"/>
  <c r="C3786" i="50"/>
  <c r="B3786" i="50"/>
  <c r="D3785" i="50"/>
  <c r="C3785" i="50"/>
  <c r="B3785" i="50"/>
  <c r="D3784" i="50"/>
  <c r="C3784" i="50"/>
  <c r="B3784" i="50"/>
  <c r="D3783" i="50"/>
  <c r="C3783" i="50"/>
  <c r="B3783" i="50"/>
  <c r="D3782" i="50"/>
  <c r="C3782" i="50"/>
  <c r="B3782" i="50"/>
  <c r="D3781" i="50"/>
  <c r="C3781" i="50"/>
  <c r="B3781" i="50"/>
  <c r="D3780" i="50"/>
  <c r="C3780" i="50"/>
  <c r="B3780" i="50"/>
  <c r="D3779" i="50"/>
  <c r="C3779" i="50"/>
  <c r="B3779" i="50"/>
  <c r="D3778" i="50"/>
  <c r="C3778" i="50"/>
  <c r="B3778" i="50"/>
  <c r="D3777" i="50"/>
  <c r="C3777" i="50"/>
  <c r="B3777" i="50"/>
  <c r="D3776" i="50"/>
  <c r="C3776" i="50"/>
  <c r="B3776" i="50"/>
  <c r="D3775" i="50"/>
  <c r="C3775" i="50"/>
  <c r="B3775" i="50"/>
  <c r="D3774" i="50"/>
  <c r="C3774" i="50"/>
  <c r="B3774" i="50"/>
  <c r="D3773" i="50"/>
  <c r="C3773" i="50"/>
  <c r="B3773" i="50"/>
  <c r="D3772" i="50"/>
  <c r="C3772" i="50"/>
  <c r="B3772" i="50"/>
  <c r="D3771" i="50"/>
  <c r="C3771" i="50"/>
  <c r="B3771" i="50"/>
  <c r="D3770" i="50"/>
  <c r="C3770" i="50"/>
  <c r="B3770" i="50"/>
  <c r="D3769" i="50"/>
  <c r="C3769" i="50"/>
  <c r="B3769" i="50"/>
  <c r="D3768" i="50"/>
  <c r="C3768" i="50"/>
  <c r="B3768" i="50"/>
  <c r="D3767" i="50"/>
  <c r="C3767" i="50"/>
  <c r="B3767" i="50"/>
  <c r="D3766" i="50"/>
  <c r="C3766" i="50"/>
  <c r="B3766" i="50"/>
  <c r="D3765" i="50"/>
  <c r="C3765" i="50"/>
  <c r="B3765" i="50"/>
  <c r="D3764" i="50"/>
  <c r="C3764" i="50"/>
  <c r="B3764" i="50"/>
  <c r="D3763" i="50"/>
  <c r="C3763" i="50"/>
  <c r="B3763" i="50"/>
  <c r="D3762" i="50"/>
  <c r="C3762" i="50"/>
  <c r="B3762" i="50"/>
  <c r="D3761" i="50"/>
  <c r="C3761" i="50"/>
  <c r="B3761" i="50"/>
  <c r="D3760" i="50"/>
  <c r="C3760" i="50"/>
  <c r="B3760" i="50"/>
  <c r="D3759" i="50"/>
  <c r="C3759" i="50"/>
  <c r="B3759" i="50"/>
  <c r="D3758" i="50"/>
  <c r="C3758" i="50"/>
  <c r="B3758" i="50"/>
  <c r="D3757" i="50"/>
  <c r="C3757" i="50"/>
  <c r="B3757" i="50"/>
  <c r="D3756" i="50"/>
  <c r="C3756" i="50"/>
  <c r="B3756" i="50"/>
  <c r="D3755" i="50"/>
  <c r="C3755" i="50"/>
  <c r="B3755" i="50"/>
  <c r="D3754" i="50"/>
  <c r="C3754" i="50"/>
  <c r="B3754" i="50"/>
  <c r="D3753" i="50"/>
  <c r="C3753" i="50"/>
  <c r="B3753" i="50"/>
  <c r="D3752" i="50"/>
  <c r="C3752" i="50"/>
  <c r="B3752" i="50"/>
  <c r="D3751" i="50"/>
  <c r="C3751" i="50"/>
  <c r="B3751" i="50"/>
  <c r="D3750" i="50"/>
  <c r="C3750" i="50"/>
  <c r="B3750" i="50"/>
  <c r="D3749" i="50"/>
  <c r="C3749" i="50"/>
  <c r="B3749" i="50"/>
  <c r="D3748" i="50"/>
  <c r="C3748" i="50"/>
  <c r="B3748" i="50"/>
  <c r="D3747" i="50"/>
  <c r="C3747" i="50"/>
  <c r="B3747" i="50"/>
  <c r="D3746" i="50"/>
  <c r="C3746" i="50"/>
  <c r="B3746" i="50"/>
  <c r="D3745" i="50"/>
  <c r="C3745" i="50"/>
  <c r="B3745" i="50"/>
  <c r="D3744" i="50"/>
  <c r="C3744" i="50"/>
  <c r="B3744" i="50"/>
  <c r="D3743" i="50"/>
  <c r="C3743" i="50"/>
  <c r="B3743" i="50"/>
  <c r="D3742" i="50"/>
  <c r="C3742" i="50"/>
  <c r="B3742" i="50"/>
  <c r="D3741" i="50"/>
  <c r="C3741" i="50"/>
  <c r="B3741" i="50"/>
  <c r="D3740" i="50"/>
  <c r="C3740" i="50"/>
  <c r="B3740" i="50"/>
  <c r="D3739" i="50"/>
  <c r="C3739" i="50"/>
  <c r="B3739" i="50"/>
  <c r="D3738" i="50"/>
  <c r="C3738" i="50"/>
  <c r="B3738" i="50"/>
  <c r="D3737" i="50"/>
  <c r="C3737" i="50"/>
  <c r="B3737" i="50"/>
  <c r="D3736" i="50"/>
  <c r="C3736" i="50"/>
  <c r="B3736" i="50"/>
  <c r="D3735" i="50"/>
  <c r="C3735" i="50"/>
  <c r="B3735" i="50"/>
  <c r="D3734" i="50"/>
  <c r="C3734" i="50"/>
  <c r="B3734" i="50"/>
  <c r="D3733" i="50"/>
  <c r="C3733" i="50"/>
  <c r="B3733" i="50"/>
  <c r="D3732" i="50"/>
  <c r="C3732" i="50"/>
  <c r="B3732" i="50"/>
  <c r="D3731" i="50"/>
  <c r="C3731" i="50"/>
  <c r="B3731" i="50"/>
  <c r="D3730" i="50"/>
  <c r="C3730" i="50"/>
  <c r="B3730" i="50"/>
  <c r="D3729" i="50"/>
  <c r="C3729" i="50"/>
  <c r="B3729" i="50"/>
  <c r="D3728" i="50"/>
  <c r="C3728" i="50"/>
  <c r="B3728" i="50"/>
  <c r="D3727" i="50"/>
  <c r="C3727" i="50"/>
  <c r="B3727" i="50"/>
  <c r="D3726" i="50"/>
  <c r="C3726" i="50"/>
  <c r="B3726" i="50"/>
  <c r="D3725" i="50"/>
  <c r="C3725" i="50"/>
  <c r="B3725" i="50"/>
  <c r="D3724" i="50"/>
  <c r="C3724" i="50"/>
  <c r="B3724" i="50"/>
  <c r="D3723" i="50"/>
  <c r="C3723" i="50"/>
  <c r="B3723" i="50"/>
  <c r="D3722" i="50"/>
  <c r="C3722" i="50"/>
  <c r="B3722" i="50"/>
  <c r="D3721" i="50"/>
  <c r="C3721" i="50"/>
  <c r="B3721" i="50"/>
  <c r="D3720" i="50"/>
  <c r="C3720" i="50"/>
  <c r="B3720" i="50"/>
  <c r="D3719" i="50"/>
  <c r="C3719" i="50"/>
  <c r="B3719" i="50"/>
  <c r="D3718" i="50"/>
  <c r="C3718" i="50"/>
  <c r="B3718" i="50"/>
  <c r="D3717" i="50"/>
  <c r="C3717" i="50"/>
  <c r="B3717" i="50"/>
  <c r="D3716" i="50"/>
  <c r="C3716" i="50"/>
  <c r="B3716" i="50"/>
  <c r="D3715" i="50"/>
  <c r="C3715" i="50"/>
  <c r="B3715" i="50"/>
  <c r="D3714" i="50"/>
  <c r="C3714" i="50"/>
  <c r="B3714" i="50"/>
  <c r="D3713" i="50"/>
  <c r="C3713" i="50"/>
  <c r="B3713" i="50"/>
  <c r="D3712" i="50"/>
  <c r="C3712" i="50"/>
  <c r="B3712" i="50"/>
  <c r="D3711" i="50"/>
  <c r="C3711" i="50"/>
  <c r="B3711" i="50"/>
  <c r="D3710" i="50"/>
  <c r="C3710" i="50"/>
  <c r="B3710" i="50"/>
  <c r="D3709" i="50"/>
  <c r="C3709" i="50"/>
  <c r="B3709" i="50"/>
  <c r="D3708" i="50"/>
  <c r="C3708" i="50"/>
  <c r="B3708" i="50"/>
  <c r="D3707" i="50"/>
  <c r="C3707" i="50"/>
  <c r="B3707" i="50"/>
  <c r="D3706" i="50"/>
  <c r="C3706" i="50"/>
  <c r="B3706" i="50"/>
  <c r="D3705" i="50"/>
  <c r="C3705" i="50"/>
  <c r="B3705" i="50"/>
  <c r="D3704" i="50"/>
  <c r="C3704" i="50"/>
  <c r="B3704" i="50"/>
  <c r="D3703" i="50"/>
  <c r="C3703" i="50"/>
  <c r="B3703" i="50"/>
  <c r="D3702" i="50"/>
  <c r="C3702" i="50"/>
  <c r="B3702" i="50"/>
  <c r="D3701" i="50"/>
  <c r="C3701" i="50"/>
  <c r="B3701" i="50"/>
  <c r="D3700" i="50"/>
  <c r="C3700" i="50"/>
  <c r="B3700" i="50"/>
  <c r="D3699" i="50"/>
  <c r="C3699" i="50"/>
  <c r="B3699" i="50"/>
  <c r="D3698" i="50"/>
  <c r="C3698" i="50"/>
  <c r="B3698" i="50"/>
  <c r="D3697" i="50"/>
  <c r="C3697" i="50"/>
  <c r="B3697" i="50"/>
  <c r="D3696" i="50"/>
  <c r="C3696" i="50"/>
  <c r="B3696" i="50"/>
  <c r="D3695" i="50"/>
  <c r="C3695" i="50"/>
  <c r="B3695" i="50"/>
  <c r="D3694" i="50"/>
  <c r="C3694" i="50"/>
  <c r="B3694" i="50"/>
  <c r="D3693" i="50"/>
  <c r="C3693" i="50"/>
  <c r="B3693" i="50"/>
  <c r="D3692" i="50"/>
  <c r="C3692" i="50"/>
  <c r="B3692" i="50"/>
  <c r="D3691" i="50"/>
  <c r="C3691" i="50"/>
  <c r="B3691" i="50"/>
  <c r="D3690" i="50"/>
  <c r="C3690" i="50"/>
  <c r="B3690" i="50"/>
  <c r="D3689" i="50"/>
  <c r="C3689" i="50"/>
  <c r="B3689" i="50"/>
  <c r="D3688" i="50"/>
  <c r="C3688" i="50"/>
  <c r="B3688" i="50"/>
  <c r="D3687" i="50"/>
  <c r="C3687" i="50"/>
  <c r="B3687" i="50"/>
  <c r="D3686" i="50"/>
  <c r="C3686" i="50"/>
  <c r="B3686" i="50"/>
  <c r="D3685" i="50"/>
  <c r="C3685" i="50"/>
  <c r="B3685" i="50"/>
  <c r="D3684" i="50"/>
  <c r="C3684" i="50"/>
  <c r="B3684" i="50"/>
  <c r="D3683" i="50"/>
  <c r="C3683" i="50"/>
  <c r="B3683" i="50"/>
  <c r="D3682" i="50"/>
  <c r="C3682" i="50"/>
  <c r="B3682" i="50"/>
  <c r="D3681" i="50"/>
  <c r="C3681" i="50"/>
  <c r="B3681" i="50"/>
  <c r="D3680" i="50"/>
  <c r="C3680" i="50"/>
  <c r="B3680" i="50"/>
  <c r="D3679" i="50"/>
  <c r="C3679" i="50"/>
  <c r="B3679" i="50"/>
  <c r="D3678" i="50"/>
  <c r="C3678" i="50"/>
  <c r="B3678" i="50"/>
  <c r="D3677" i="50"/>
  <c r="C3677" i="50"/>
  <c r="B3677" i="50"/>
  <c r="D3676" i="50"/>
  <c r="C3676" i="50"/>
  <c r="B3676" i="50"/>
  <c r="D3675" i="50"/>
  <c r="C3675" i="50"/>
  <c r="B3675" i="50"/>
  <c r="D3674" i="50"/>
  <c r="C3674" i="50"/>
  <c r="B3674" i="50"/>
  <c r="D3673" i="50"/>
  <c r="C3673" i="50"/>
  <c r="B3673" i="50"/>
  <c r="D3672" i="50"/>
  <c r="C3672" i="50"/>
  <c r="B3672" i="50"/>
  <c r="D3671" i="50"/>
  <c r="C3671" i="50"/>
  <c r="B3671" i="50"/>
  <c r="D3670" i="50"/>
  <c r="C3670" i="50"/>
  <c r="B3670" i="50"/>
  <c r="D3669" i="50"/>
  <c r="C3669" i="50"/>
  <c r="B3669" i="50"/>
  <c r="D3668" i="50"/>
  <c r="C3668" i="50"/>
  <c r="B3668" i="50"/>
  <c r="D3667" i="50"/>
  <c r="C3667" i="50"/>
  <c r="B3667" i="50"/>
  <c r="D3666" i="50"/>
  <c r="C3666" i="50"/>
  <c r="B3666" i="50"/>
  <c r="D3665" i="50"/>
  <c r="C3665" i="50"/>
  <c r="B3665" i="50"/>
  <c r="D3664" i="50"/>
  <c r="C3664" i="50"/>
  <c r="B3664" i="50"/>
  <c r="D3663" i="50"/>
  <c r="C3663" i="50"/>
  <c r="B3663" i="50"/>
  <c r="D3662" i="50"/>
  <c r="C3662" i="50"/>
  <c r="B3662" i="50"/>
  <c r="D3661" i="50"/>
  <c r="C3661" i="50"/>
  <c r="B3661" i="50"/>
  <c r="D3660" i="50"/>
  <c r="C3660" i="50"/>
  <c r="B3660" i="50"/>
  <c r="D3659" i="50"/>
  <c r="C3659" i="50"/>
  <c r="B3659" i="50"/>
  <c r="D3658" i="50"/>
  <c r="C3658" i="50"/>
  <c r="B3658" i="50"/>
  <c r="D3657" i="50"/>
  <c r="C3657" i="50"/>
  <c r="B3657" i="50"/>
  <c r="D3656" i="50"/>
  <c r="C3656" i="50"/>
  <c r="B3656" i="50"/>
  <c r="D3655" i="50"/>
  <c r="C3655" i="50"/>
  <c r="B3655" i="50"/>
  <c r="D3654" i="50"/>
  <c r="C3654" i="50"/>
  <c r="B3654" i="50"/>
  <c r="D3653" i="50"/>
  <c r="C3653" i="50"/>
  <c r="B3653" i="50"/>
  <c r="D3652" i="50"/>
  <c r="C3652" i="50"/>
  <c r="B3652" i="50"/>
  <c r="D3651" i="50"/>
  <c r="C3651" i="50"/>
  <c r="B3651" i="50"/>
  <c r="D3650" i="50"/>
  <c r="C3650" i="50"/>
  <c r="B3650" i="50"/>
  <c r="D3649" i="50"/>
  <c r="C3649" i="50"/>
  <c r="B3649" i="50"/>
  <c r="D3648" i="50"/>
  <c r="C3648" i="50"/>
  <c r="B3648" i="50"/>
  <c r="D3647" i="50"/>
  <c r="C3647" i="50"/>
  <c r="B3647" i="50"/>
  <c r="D3646" i="50"/>
  <c r="C3646" i="50"/>
  <c r="B3646" i="50"/>
  <c r="D3645" i="50"/>
  <c r="C3645" i="50"/>
  <c r="B3645" i="50"/>
  <c r="D3644" i="50"/>
  <c r="C3644" i="50"/>
  <c r="B3644" i="50"/>
  <c r="D3643" i="50"/>
  <c r="C3643" i="50"/>
  <c r="B3643" i="50"/>
  <c r="D3642" i="50"/>
  <c r="C3642" i="50"/>
  <c r="B3642" i="50"/>
  <c r="D3641" i="50"/>
  <c r="C3641" i="50"/>
  <c r="B3641" i="50"/>
  <c r="D3640" i="50"/>
  <c r="C3640" i="50"/>
  <c r="B3640" i="50"/>
  <c r="D3639" i="50"/>
  <c r="C3639" i="50"/>
  <c r="B3639" i="50"/>
  <c r="D3638" i="50"/>
  <c r="C3638" i="50"/>
  <c r="B3638" i="50"/>
  <c r="D3637" i="50"/>
  <c r="C3637" i="50"/>
  <c r="B3637" i="50"/>
  <c r="D3636" i="50"/>
  <c r="C3636" i="50"/>
  <c r="B3636" i="50"/>
  <c r="D3635" i="50"/>
  <c r="C3635" i="50"/>
  <c r="B3635" i="50"/>
  <c r="D3634" i="50"/>
  <c r="C3634" i="50"/>
  <c r="B3634" i="50"/>
  <c r="D3633" i="50"/>
  <c r="C3633" i="50"/>
  <c r="B3633" i="50"/>
  <c r="D3632" i="50"/>
  <c r="C3632" i="50"/>
  <c r="B3632" i="50"/>
  <c r="D3631" i="50"/>
  <c r="C3631" i="50"/>
  <c r="B3631" i="50"/>
  <c r="D3630" i="50"/>
  <c r="C3630" i="50"/>
  <c r="B3630" i="50"/>
  <c r="D3629" i="50"/>
  <c r="C3629" i="50"/>
  <c r="B3629" i="50"/>
  <c r="D3628" i="50"/>
  <c r="C3628" i="50"/>
  <c r="B3628" i="50"/>
  <c r="D3627" i="50"/>
  <c r="C3627" i="50"/>
  <c r="B3627" i="50"/>
  <c r="D3626" i="50"/>
  <c r="C3626" i="50"/>
  <c r="B3626" i="50"/>
  <c r="D3625" i="50"/>
  <c r="C3625" i="50"/>
  <c r="B3625" i="50"/>
  <c r="D3624" i="50"/>
  <c r="C3624" i="50"/>
  <c r="B3624" i="50"/>
  <c r="D3623" i="50"/>
  <c r="C3623" i="50"/>
  <c r="B3623" i="50"/>
  <c r="D3622" i="50"/>
  <c r="C3622" i="50"/>
  <c r="B3622" i="50"/>
  <c r="D3621" i="50"/>
  <c r="C3621" i="50"/>
  <c r="B3621" i="50"/>
  <c r="D3620" i="50"/>
  <c r="C3620" i="50"/>
  <c r="B3620" i="50"/>
  <c r="D3619" i="50"/>
  <c r="C3619" i="50"/>
  <c r="B3619" i="50"/>
  <c r="D3618" i="50"/>
  <c r="C3618" i="50"/>
  <c r="B3618" i="50"/>
  <c r="D3617" i="50"/>
  <c r="C3617" i="50"/>
  <c r="B3617" i="50"/>
  <c r="D3616" i="50"/>
  <c r="C3616" i="50"/>
  <c r="B3616" i="50"/>
  <c r="D3615" i="50"/>
  <c r="C3615" i="50"/>
  <c r="B3615" i="50"/>
  <c r="D3614" i="50"/>
  <c r="C3614" i="50"/>
  <c r="B3614" i="50"/>
  <c r="D3613" i="50"/>
  <c r="C3613" i="50"/>
  <c r="B3613" i="50"/>
  <c r="D3612" i="50"/>
  <c r="C3612" i="50"/>
  <c r="B3612" i="50"/>
  <c r="D3611" i="50"/>
  <c r="C3611" i="50"/>
  <c r="B3611" i="50"/>
  <c r="D3610" i="50"/>
  <c r="C3610" i="50"/>
  <c r="B3610" i="50"/>
  <c r="D3609" i="50"/>
  <c r="C3609" i="50"/>
  <c r="B3609" i="50"/>
  <c r="D3608" i="50"/>
  <c r="C3608" i="50"/>
  <c r="B3608" i="50"/>
  <c r="D3607" i="50"/>
  <c r="C3607" i="50"/>
  <c r="B3607" i="50"/>
  <c r="D3606" i="50"/>
  <c r="C3606" i="50"/>
  <c r="B3606" i="50"/>
  <c r="D3605" i="50"/>
  <c r="C3605" i="50"/>
  <c r="B3605" i="50"/>
  <c r="D3604" i="50"/>
  <c r="C3604" i="50"/>
  <c r="B3604" i="50"/>
  <c r="D3603" i="50"/>
  <c r="C3603" i="50"/>
  <c r="B3603" i="50"/>
  <c r="D3602" i="50"/>
  <c r="C3602" i="50"/>
  <c r="B3602" i="50"/>
  <c r="D3601" i="50"/>
  <c r="C3601" i="50"/>
  <c r="B3601" i="50"/>
  <c r="D3600" i="50"/>
  <c r="C3600" i="50"/>
  <c r="B3600" i="50"/>
  <c r="D3599" i="50"/>
  <c r="C3599" i="50"/>
  <c r="B3599" i="50"/>
  <c r="D3598" i="50"/>
  <c r="C3598" i="50"/>
  <c r="B3598" i="50"/>
  <c r="D3597" i="50"/>
  <c r="C3597" i="50"/>
  <c r="B3597" i="50"/>
  <c r="D3596" i="50"/>
  <c r="C3596" i="50"/>
  <c r="B3596" i="50"/>
  <c r="D3595" i="50"/>
  <c r="C3595" i="50"/>
  <c r="B3595" i="50"/>
  <c r="D3594" i="50"/>
  <c r="C3594" i="50"/>
  <c r="B3594" i="50"/>
  <c r="D3593" i="50"/>
  <c r="C3593" i="50"/>
  <c r="B3593" i="50"/>
  <c r="D3592" i="50"/>
  <c r="C3592" i="50"/>
  <c r="B3592" i="50"/>
  <c r="D3591" i="50"/>
  <c r="C3591" i="50"/>
  <c r="B3591" i="50"/>
  <c r="D3590" i="50"/>
  <c r="C3590" i="50"/>
  <c r="B3590" i="50"/>
  <c r="D3589" i="50"/>
  <c r="C3589" i="50"/>
  <c r="B3589" i="50"/>
  <c r="D3588" i="50"/>
  <c r="C3588" i="50"/>
  <c r="B3588" i="50"/>
  <c r="D3587" i="50"/>
  <c r="C3587" i="50"/>
  <c r="B3587" i="50"/>
  <c r="D3586" i="50"/>
  <c r="C3586" i="50"/>
  <c r="B3586" i="50"/>
  <c r="D3585" i="50"/>
  <c r="C3585" i="50"/>
  <c r="B3585" i="50"/>
  <c r="D3584" i="50"/>
  <c r="C3584" i="50"/>
  <c r="B3584" i="50"/>
  <c r="D3583" i="50"/>
  <c r="C3583" i="50"/>
  <c r="B3583" i="50"/>
  <c r="D3582" i="50"/>
  <c r="C3582" i="50"/>
  <c r="B3582" i="50"/>
  <c r="D3581" i="50"/>
  <c r="C3581" i="50"/>
  <c r="B3581" i="50"/>
  <c r="D3580" i="50"/>
  <c r="C3580" i="50"/>
  <c r="B3580" i="50"/>
  <c r="D3579" i="50"/>
  <c r="C3579" i="50"/>
  <c r="B3579" i="50"/>
  <c r="D3578" i="50"/>
  <c r="C3578" i="50"/>
  <c r="B3578" i="50"/>
  <c r="D3577" i="50"/>
  <c r="C3577" i="50"/>
  <c r="B3577" i="50"/>
  <c r="D3576" i="50"/>
  <c r="C3576" i="50"/>
  <c r="B3576" i="50"/>
  <c r="D3575" i="50"/>
  <c r="C3575" i="50"/>
  <c r="B3575" i="50"/>
  <c r="D3574" i="50"/>
  <c r="C3574" i="50"/>
  <c r="B3574" i="50"/>
  <c r="D3573" i="50"/>
  <c r="C3573" i="50"/>
  <c r="B3573" i="50"/>
  <c r="D3572" i="50"/>
  <c r="C3572" i="50"/>
  <c r="B3572" i="50"/>
  <c r="D3571" i="50"/>
  <c r="C3571" i="50"/>
  <c r="B3571" i="50"/>
  <c r="D3570" i="50"/>
  <c r="C3570" i="50"/>
  <c r="B3570" i="50"/>
  <c r="D3569" i="50"/>
  <c r="C3569" i="50"/>
  <c r="B3569" i="50"/>
  <c r="D3568" i="50"/>
  <c r="C3568" i="50"/>
  <c r="B3568" i="50"/>
  <c r="D3567" i="50"/>
  <c r="C3567" i="50"/>
  <c r="B3567" i="50"/>
  <c r="D3566" i="50"/>
  <c r="C3566" i="50"/>
  <c r="B3566" i="50"/>
  <c r="D3565" i="50"/>
  <c r="C3565" i="50"/>
  <c r="B3565" i="50"/>
  <c r="D3564" i="50"/>
  <c r="C3564" i="50"/>
  <c r="B3564" i="50"/>
  <c r="D3563" i="50"/>
  <c r="C3563" i="50"/>
  <c r="B3563" i="50"/>
  <c r="D3562" i="50"/>
  <c r="C3562" i="50"/>
  <c r="B3562" i="50"/>
  <c r="D3561" i="50"/>
  <c r="C3561" i="50"/>
  <c r="B3561" i="50"/>
  <c r="D3560" i="50"/>
  <c r="C3560" i="50"/>
  <c r="B3560" i="50"/>
  <c r="D3559" i="50"/>
  <c r="C3559" i="50"/>
  <c r="B3559" i="50"/>
  <c r="D3558" i="50"/>
  <c r="C3558" i="50"/>
  <c r="B3558" i="50"/>
  <c r="D3557" i="50"/>
  <c r="C3557" i="50"/>
  <c r="B3557" i="50"/>
  <c r="D3556" i="50"/>
  <c r="C3556" i="50"/>
  <c r="B3556" i="50"/>
  <c r="D3555" i="50"/>
  <c r="C3555" i="50"/>
  <c r="B3555" i="50"/>
  <c r="D3554" i="50"/>
  <c r="C3554" i="50"/>
  <c r="B3554" i="50"/>
  <c r="D3553" i="50"/>
  <c r="C3553" i="50"/>
  <c r="B3553" i="50"/>
  <c r="D3552" i="50"/>
  <c r="C3552" i="50"/>
  <c r="B3552" i="50"/>
  <c r="D3551" i="50"/>
  <c r="C3551" i="50"/>
  <c r="B3551" i="50"/>
  <c r="D3550" i="50"/>
  <c r="C3550" i="50"/>
  <c r="B3550" i="50"/>
  <c r="D3549" i="50"/>
  <c r="C3549" i="50"/>
  <c r="B3549" i="50"/>
  <c r="D3548" i="50"/>
  <c r="C3548" i="50"/>
  <c r="B3548" i="50"/>
  <c r="D3547" i="50"/>
  <c r="C3547" i="50"/>
  <c r="B3547" i="50"/>
  <c r="D3546" i="50"/>
  <c r="C3546" i="50"/>
  <c r="B3546" i="50"/>
  <c r="D3545" i="50"/>
  <c r="C3545" i="50"/>
  <c r="B3545" i="50"/>
  <c r="D3544" i="50"/>
  <c r="C3544" i="50"/>
  <c r="B3544" i="50"/>
  <c r="D3543" i="50"/>
  <c r="C3543" i="50"/>
  <c r="B3543" i="50"/>
  <c r="D3542" i="50"/>
  <c r="C3542" i="50"/>
  <c r="B3542" i="50"/>
  <c r="D3541" i="50"/>
  <c r="C3541" i="50"/>
  <c r="B3541" i="50"/>
  <c r="D3540" i="50"/>
  <c r="C3540" i="50"/>
  <c r="B3540" i="50"/>
  <c r="D3539" i="50"/>
  <c r="C3539" i="50"/>
  <c r="B3539" i="50"/>
  <c r="D3538" i="50"/>
  <c r="C3538" i="50"/>
  <c r="B3538" i="50"/>
  <c r="D3537" i="50"/>
  <c r="C3537" i="50"/>
  <c r="B3537" i="50"/>
  <c r="D3536" i="50"/>
  <c r="C3536" i="50"/>
  <c r="B3536" i="50"/>
  <c r="D3535" i="50"/>
  <c r="C3535" i="50"/>
  <c r="B3535" i="50"/>
  <c r="D3534" i="50"/>
  <c r="C3534" i="50"/>
  <c r="B3534" i="50"/>
  <c r="D3533" i="50"/>
  <c r="C3533" i="50"/>
  <c r="B3533" i="50"/>
  <c r="D3532" i="50"/>
  <c r="C3532" i="50"/>
  <c r="B3532" i="50"/>
  <c r="D3531" i="50"/>
  <c r="C3531" i="50"/>
  <c r="B3531" i="50"/>
  <c r="D3530" i="50"/>
  <c r="C3530" i="50"/>
  <c r="B3530" i="50"/>
  <c r="D3529" i="50"/>
  <c r="C3529" i="50"/>
  <c r="B3529" i="50"/>
  <c r="D3528" i="50"/>
  <c r="C3528" i="50"/>
  <c r="B3528" i="50"/>
  <c r="D3527" i="50"/>
  <c r="C3527" i="50"/>
  <c r="B3527" i="50"/>
  <c r="D3526" i="50"/>
  <c r="C3526" i="50"/>
  <c r="B3526" i="50"/>
  <c r="D3525" i="50"/>
  <c r="C3525" i="50"/>
  <c r="B3525" i="50"/>
  <c r="D3524" i="50"/>
  <c r="C3524" i="50"/>
  <c r="B3524" i="50"/>
  <c r="D3523" i="50"/>
  <c r="C3523" i="50"/>
  <c r="B3523" i="50"/>
  <c r="D3522" i="50"/>
  <c r="C3522" i="50"/>
  <c r="B3522" i="50"/>
  <c r="D3521" i="50"/>
  <c r="C3521" i="50"/>
  <c r="B3521" i="50"/>
  <c r="D3520" i="50"/>
  <c r="C3520" i="50"/>
  <c r="B3520" i="50"/>
  <c r="D3519" i="50"/>
  <c r="C3519" i="50"/>
  <c r="B3519" i="50"/>
  <c r="D3518" i="50"/>
  <c r="C3518" i="50"/>
  <c r="B3518" i="50"/>
  <c r="D3517" i="50"/>
  <c r="C3517" i="50"/>
  <c r="B3517" i="50"/>
  <c r="D3516" i="50"/>
  <c r="C3516" i="50"/>
  <c r="B3516" i="50"/>
  <c r="D3515" i="50"/>
  <c r="C3515" i="50"/>
  <c r="B3515" i="50"/>
  <c r="D3514" i="50"/>
  <c r="C3514" i="50"/>
  <c r="B3514" i="50"/>
  <c r="D3513" i="50"/>
  <c r="C3513" i="50"/>
  <c r="B3513" i="50"/>
  <c r="D3512" i="50"/>
  <c r="C3512" i="50"/>
  <c r="B3512" i="50"/>
  <c r="D3511" i="50"/>
  <c r="C3511" i="50"/>
  <c r="B3511" i="50"/>
  <c r="D3510" i="50"/>
  <c r="C3510" i="50"/>
  <c r="B3510" i="50"/>
  <c r="D3509" i="50"/>
  <c r="C3509" i="50"/>
  <c r="B3509" i="50"/>
  <c r="D3508" i="50"/>
  <c r="C3508" i="50"/>
  <c r="B3508" i="50"/>
  <c r="D3507" i="50"/>
  <c r="C3507" i="50"/>
  <c r="B3507" i="50"/>
  <c r="D3506" i="50"/>
  <c r="C3506" i="50"/>
  <c r="B3506" i="50"/>
  <c r="D3505" i="50"/>
  <c r="C3505" i="50"/>
  <c r="B3505" i="50"/>
  <c r="D3504" i="50"/>
  <c r="C3504" i="50"/>
  <c r="B3504" i="50"/>
  <c r="D3503" i="50"/>
  <c r="C3503" i="50"/>
  <c r="B3503" i="50"/>
  <c r="D3502" i="50"/>
  <c r="C3502" i="50"/>
  <c r="B3502" i="50"/>
  <c r="D3501" i="50"/>
  <c r="C3501" i="50"/>
  <c r="B3501" i="50"/>
  <c r="D3500" i="50"/>
  <c r="C3500" i="50"/>
  <c r="B3500" i="50"/>
  <c r="D3499" i="50"/>
  <c r="C3499" i="50"/>
  <c r="B3499" i="50"/>
  <c r="D3498" i="50"/>
  <c r="C3498" i="50"/>
  <c r="B3498" i="50"/>
  <c r="D3497" i="50"/>
  <c r="C3497" i="50"/>
  <c r="B3497" i="50"/>
  <c r="D3496" i="50"/>
  <c r="C3496" i="50"/>
  <c r="B3496" i="50"/>
  <c r="D3495" i="50"/>
  <c r="C3495" i="50"/>
  <c r="B3495" i="50"/>
  <c r="D3494" i="50"/>
  <c r="C3494" i="50"/>
  <c r="B3494" i="50"/>
  <c r="D3493" i="50"/>
  <c r="C3493" i="50"/>
  <c r="B3493" i="50"/>
  <c r="D3492" i="50"/>
  <c r="C3492" i="50"/>
  <c r="B3492" i="50"/>
  <c r="D3491" i="50"/>
  <c r="C3491" i="50"/>
  <c r="B3491" i="50"/>
  <c r="D3490" i="50"/>
  <c r="C3490" i="50"/>
  <c r="B3490" i="50"/>
  <c r="D3489" i="50"/>
  <c r="C3489" i="50"/>
  <c r="B3489" i="50"/>
  <c r="D3488" i="50"/>
  <c r="C3488" i="50"/>
  <c r="B3488" i="50"/>
  <c r="D3487" i="50"/>
  <c r="C3487" i="50"/>
  <c r="B3487" i="50"/>
  <c r="D3486" i="50"/>
  <c r="C3486" i="50"/>
  <c r="B3486" i="50"/>
  <c r="D3485" i="50"/>
  <c r="C3485" i="50"/>
  <c r="B3485" i="50"/>
  <c r="D3484" i="50"/>
  <c r="C3484" i="50"/>
  <c r="B3484" i="50"/>
  <c r="D3483" i="50"/>
  <c r="C3483" i="50"/>
  <c r="B3483" i="50"/>
  <c r="D3482" i="50"/>
  <c r="C3482" i="50"/>
  <c r="B3482" i="50"/>
  <c r="D3481" i="50"/>
  <c r="C3481" i="50"/>
  <c r="B3481" i="50"/>
  <c r="D3480" i="50"/>
  <c r="C3480" i="50"/>
  <c r="B3480" i="50"/>
  <c r="D3479" i="50"/>
  <c r="C3479" i="50"/>
  <c r="B3479" i="50"/>
  <c r="D3478" i="50"/>
  <c r="C3478" i="50"/>
  <c r="B3478" i="50"/>
  <c r="D3477" i="50"/>
  <c r="C3477" i="50"/>
  <c r="B3477" i="50"/>
  <c r="D3476" i="50"/>
  <c r="C3476" i="50"/>
  <c r="B3476" i="50"/>
  <c r="D3475" i="50"/>
  <c r="C3475" i="50"/>
  <c r="B3475" i="50"/>
  <c r="D3474" i="50"/>
  <c r="C3474" i="50"/>
  <c r="B3474" i="50"/>
  <c r="D3473" i="50"/>
  <c r="C3473" i="50"/>
  <c r="B3473" i="50"/>
  <c r="D3472" i="50"/>
  <c r="C3472" i="50"/>
  <c r="B3472" i="50"/>
  <c r="D3471" i="50"/>
  <c r="C3471" i="50"/>
  <c r="B3471" i="50"/>
  <c r="D3470" i="50"/>
  <c r="C3470" i="50"/>
  <c r="B3470" i="50"/>
  <c r="D3469" i="50"/>
  <c r="C3469" i="50"/>
  <c r="B3469" i="50"/>
  <c r="D3468" i="50"/>
  <c r="C3468" i="50"/>
  <c r="B3468" i="50"/>
  <c r="D3467" i="50"/>
  <c r="C3467" i="50"/>
  <c r="B3467" i="50"/>
  <c r="D3466" i="50"/>
  <c r="C3466" i="50"/>
  <c r="B3466" i="50"/>
  <c r="D3465" i="50"/>
  <c r="C3465" i="50"/>
  <c r="B3465" i="50"/>
  <c r="D3464" i="50"/>
  <c r="C3464" i="50"/>
  <c r="B3464" i="50"/>
  <c r="D3463" i="50"/>
  <c r="C3463" i="50"/>
  <c r="B3463" i="50"/>
  <c r="D3462" i="50"/>
  <c r="C3462" i="50"/>
  <c r="B3462" i="50"/>
  <c r="D3461" i="50"/>
  <c r="C3461" i="50"/>
  <c r="B3461" i="50"/>
  <c r="D3460" i="50"/>
  <c r="C3460" i="50"/>
  <c r="B3460" i="50"/>
  <c r="D3459" i="50"/>
  <c r="C3459" i="50"/>
  <c r="B3459" i="50"/>
  <c r="D3458" i="50"/>
  <c r="C3458" i="50"/>
  <c r="B3458" i="50"/>
  <c r="D3457" i="50"/>
  <c r="C3457" i="50"/>
  <c r="B3457" i="50"/>
  <c r="D3456" i="50"/>
  <c r="C3456" i="50"/>
  <c r="B3456" i="50"/>
  <c r="D3455" i="50"/>
  <c r="C3455" i="50"/>
  <c r="B3455" i="50"/>
  <c r="D3454" i="50"/>
  <c r="C3454" i="50"/>
  <c r="B3454" i="50"/>
  <c r="D3453" i="50"/>
  <c r="C3453" i="50"/>
  <c r="B3453" i="50"/>
  <c r="D3452" i="50"/>
  <c r="C3452" i="50"/>
  <c r="B3452" i="50"/>
  <c r="D3451" i="50"/>
  <c r="C3451" i="50"/>
  <c r="B3451" i="50"/>
  <c r="D3450" i="50"/>
  <c r="C3450" i="50"/>
  <c r="B3450" i="50"/>
  <c r="D3449" i="50"/>
  <c r="C3449" i="50"/>
  <c r="B3449" i="50"/>
  <c r="D3448" i="50"/>
  <c r="C3448" i="50"/>
  <c r="B3448" i="50"/>
  <c r="D3447" i="50"/>
  <c r="C3447" i="50"/>
  <c r="B3447" i="50"/>
  <c r="D3446" i="50"/>
  <c r="C3446" i="50"/>
  <c r="B3446" i="50"/>
  <c r="D3445" i="50"/>
  <c r="C3445" i="50"/>
  <c r="B3445" i="50"/>
  <c r="D3444" i="50"/>
  <c r="C3444" i="50"/>
  <c r="B3444" i="50"/>
  <c r="D3443" i="50"/>
  <c r="C3443" i="50"/>
  <c r="B3443" i="50"/>
  <c r="D3442" i="50"/>
  <c r="C3442" i="50"/>
  <c r="B3442" i="50"/>
  <c r="D3441" i="50"/>
  <c r="C3441" i="50"/>
  <c r="B3441" i="50"/>
  <c r="D3440" i="50"/>
  <c r="C3440" i="50"/>
  <c r="B3440" i="50"/>
  <c r="D3439" i="50"/>
  <c r="C3439" i="50"/>
  <c r="B3439" i="50"/>
  <c r="D3438" i="50"/>
  <c r="C3438" i="50"/>
  <c r="B3438" i="50"/>
  <c r="D3437" i="50"/>
  <c r="C3437" i="50"/>
  <c r="B3437" i="50"/>
  <c r="D3436" i="50"/>
  <c r="C3436" i="50"/>
  <c r="B3436" i="50"/>
  <c r="D3435" i="50"/>
  <c r="C3435" i="50"/>
  <c r="B3435" i="50"/>
  <c r="D3434" i="50"/>
  <c r="C3434" i="50"/>
  <c r="B3434" i="50"/>
  <c r="D3433" i="50"/>
  <c r="C3433" i="50"/>
  <c r="B3433" i="50"/>
  <c r="D3432" i="50"/>
  <c r="C3432" i="50"/>
  <c r="B3432" i="50"/>
  <c r="D3431" i="50"/>
  <c r="C3431" i="50"/>
  <c r="B3431" i="50"/>
  <c r="D3430" i="50"/>
  <c r="C3430" i="50"/>
  <c r="B3430" i="50"/>
  <c r="D3429" i="50"/>
  <c r="C3429" i="50"/>
  <c r="B3429" i="50"/>
  <c r="D3428" i="50"/>
  <c r="C3428" i="50"/>
  <c r="B3428" i="50"/>
  <c r="D3427" i="50"/>
  <c r="C3427" i="50"/>
  <c r="B3427" i="50"/>
  <c r="D3426" i="50"/>
  <c r="C3426" i="50"/>
  <c r="B3426" i="50"/>
  <c r="D3425" i="50"/>
  <c r="C3425" i="50"/>
  <c r="B3425" i="50"/>
  <c r="D3424" i="50"/>
  <c r="C3424" i="50"/>
  <c r="B3424" i="50"/>
  <c r="D3423" i="50"/>
  <c r="C3423" i="50"/>
  <c r="B3423" i="50"/>
  <c r="D3422" i="50"/>
  <c r="C3422" i="50"/>
  <c r="B3422" i="50"/>
  <c r="D3421" i="50"/>
  <c r="C3421" i="50"/>
  <c r="B3421" i="50"/>
  <c r="D3420" i="50"/>
  <c r="C3420" i="50"/>
  <c r="B3420" i="50"/>
  <c r="D3419" i="50"/>
  <c r="C3419" i="50"/>
  <c r="B3419" i="50"/>
  <c r="D3418" i="50"/>
  <c r="C3418" i="50"/>
  <c r="B3418" i="50"/>
  <c r="D3417" i="50"/>
  <c r="C3417" i="50"/>
  <c r="B3417" i="50"/>
  <c r="D3416" i="50"/>
  <c r="C3416" i="50"/>
  <c r="B3416" i="50"/>
  <c r="D3415" i="50"/>
  <c r="C3415" i="50"/>
  <c r="B3415" i="50"/>
  <c r="D3414" i="50"/>
  <c r="C3414" i="50"/>
  <c r="B3414" i="50"/>
  <c r="D3413" i="50"/>
  <c r="C3413" i="50"/>
  <c r="B3413" i="50"/>
  <c r="D3412" i="50"/>
  <c r="C3412" i="50"/>
  <c r="B3412" i="50"/>
  <c r="D3411" i="50"/>
  <c r="C3411" i="50"/>
  <c r="B3411" i="50"/>
  <c r="D3410" i="50"/>
  <c r="C3410" i="50"/>
  <c r="B3410" i="50"/>
  <c r="D3409" i="50"/>
  <c r="C3409" i="50"/>
  <c r="B3409" i="50"/>
  <c r="D3408" i="50"/>
  <c r="C3408" i="50"/>
  <c r="B3408" i="50"/>
  <c r="D3407" i="50"/>
  <c r="C3407" i="50"/>
  <c r="B3407" i="50"/>
  <c r="D3406" i="50"/>
  <c r="C3406" i="50"/>
  <c r="B3406" i="50"/>
  <c r="D3405" i="50"/>
  <c r="C3405" i="50"/>
  <c r="B3405" i="50"/>
  <c r="D3404" i="50"/>
  <c r="C3404" i="50"/>
  <c r="B3404" i="50"/>
  <c r="D3403" i="50"/>
  <c r="C3403" i="50"/>
  <c r="B3403" i="50"/>
  <c r="D3402" i="50"/>
  <c r="C3402" i="50"/>
  <c r="B3402" i="50"/>
  <c r="D3401" i="50"/>
  <c r="C3401" i="50"/>
  <c r="B3401" i="50"/>
  <c r="D3400" i="50"/>
  <c r="C3400" i="50"/>
  <c r="B3400" i="50"/>
  <c r="D3399" i="50"/>
  <c r="C3399" i="50"/>
  <c r="B3399" i="50"/>
  <c r="D3398" i="50"/>
  <c r="C3398" i="50"/>
  <c r="B3398" i="50"/>
  <c r="D3397" i="50"/>
  <c r="C3397" i="50"/>
  <c r="B3397" i="50"/>
  <c r="D3396" i="50"/>
  <c r="C3396" i="50"/>
  <c r="B3396" i="50"/>
  <c r="D3395" i="50"/>
  <c r="C3395" i="50"/>
  <c r="B3395" i="50"/>
  <c r="D3394" i="50"/>
  <c r="C3394" i="50"/>
  <c r="B3394" i="50"/>
  <c r="D3393" i="50"/>
  <c r="C3393" i="50"/>
  <c r="B3393" i="50"/>
  <c r="D3392" i="50"/>
  <c r="C3392" i="50"/>
  <c r="B3392" i="50"/>
  <c r="D3391" i="50"/>
  <c r="C3391" i="50"/>
  <c r="B3391" i="50"/>
  <c r="D3390" i="50"/>
  <c r="C3390" i="50"/>
  <c r="B3390" i="50"/>
  <c r="D3389" i="50"/>
  <c r="C3389" i="50"/>
  <c r="B3389" i="50"/>
  <c r="D3388" i="50"/>
  <c r="C3388" i="50"/>
  <c r="B3388" i="50"/>
  <c r="D3387" i="50"/>
  <c r="C3387" i="50"/>
  <c r="B3387" i="50"/>
  <c r="D3386" i="50"/>
  <c r="C3386" i="50"/>
  <c r="B3386" i="50"/>
  <c r="D3385" i="50"/>
  <c r="C3385" i="50"/>
  <c r="B3385" i="50"/>
  <c r="D3384" i="50"/>
  <c r="C3384" i="50"/>
  <c r="B3384" i="50"/>
  <c r="D3383" i="50"/>
  <c r="C3383" i="50"/>
  <c r="B3383" i="50"/>
  <c r="D3382" i="50"/>
  <c r="C3382" i="50"/>
  <c r="B3382" i="50"/>
  <c r="D3381" i="50"/>
  <c r="C3381" i="50"/>
  <c r="B3381" i="50"/>
  <c r="D3380" i="50"/>
  <c r="C3380" i="50"/>
  <c r="B3380" i="50"/>
  <c r="D3379" i="50"/>
  <c r="C3379" i="50"/>
  <c r="B3379" i="50"/>
  <c r="D3378" i="50"/>
  <c r="C3378" i="50"/>
  <c r="B3378" i="50"/>
  <c r="D3377" i="50"/>
  <c r="C3377" i="50"/>
  <c r="B3377" i="50"/>
  <c r="D3376" i="50"/>
  <c r="C3376" i="50"/>
  <c r="B3376" i="50"/>
  <c r="D3375" i="50"/>
  <c r="C3375" i="50"/>
  <c r="B3375" i="50"/>
  <c r="D3374" i="50"/>
  <c r="C3374" i="50"/>
  <c r="B3374" i="50"/>
  <c r="D3373" i="50"/>
  <c r="C3373" i="50"/>
  <c r="B3373" i="50"/>
  <c r="D3372" i="50"/>
  <c r="C3372" i="50"/>
  <c r="B3372" i="50"/>
  <c r="D3371" i="50"/>
  <c r="C3371" i="50"/>
  <c r="B3371" i="50"/>
  <c r="D3370" i="50"/>
  <c r="C3370" i="50"/>
  <c r="B3370" i="50"/>
  <c r="D3369" i="50"/>
  <c r="C3369" i="50"/>
  <c r="B3369" i="50"/>
  <c r="D3368" i="50"/>
  <c r="C3368" i="50"/>
  <c r="B3368" i="50"/>
  <c r="D3367" i="50"/>
  <c r="C3367" i="50"/>
  <c r="B3367" i="50"/>
  <c r="D3366" i="50"/>
  <c r="C3366" i="50"/>
  <c r="B3366" i="50"/>
  <c r="D3365" i="50"/>
  <c r="C3365" i="50"/>
  <c r="B3365" i="50"/>
  <c r="D3364" i="50"/>
  <c r="C3364" i="50"/>
  <c r="B3364" i="50"/>
  <c r="D3363" i="50"/>
  <c r="C3363" i="50"/>
  <c r="B3363" i="50"/>
  <c r="D3362" i="50"/>
  <c r="C3362" i="50"/>
  <c r="B3362" i="50"/>
  <c r="D3361" i="50"/>
  <c r="C3361" i="50"/>
  <c r="B3361" i="50"/>
  <c r="D3360" i="50"/>
  <c r="C3360" i="50"/>
  <c r="B3360" i="50"/>
  <c r="D3359" i="50"/>
  <c r="C3359" i="50"/>
  <c r="B3359" i="50"/>
  <c r="D3358" i="50"/>
  <c r="C3358" i="50"/>
  <c r="B3358" i="50"/>
  <c r="D3357" i="50"/>
  <c r="C3357" i="50"/>
  <c r="B3357" i="50"/>
  <c r="D3356" i="50"/>
  <c r="C3356" i="50"/>
  <c r="B3356" i="50"/>
  <c r="D3355" i="50"/>
  <c r="C3355" i="50"/>
  <c r="B3355" i="50"/>
  <c r="D3354" i="50"/>
  <c r="C3354" i="50"/>
  <c r="B3354" i="50"/>
  <c r="D3353" i="50"/>
  <c r="C3353" i="50"/>
  <c r="B3353" i="50"/>
  <c r="D3352" i="50"/>
  <c r="C3352" i="50"/>
  <c r="B3352" i="50"/>
  <c r="D3351" i="50"/>
  <c r="C3351" i="50"/>
  <c r="B3351" i="50"/>
  <c r="D3350" i="50"/>
  <c r="C3350" i="50"/>
  <c r="B3350" i="50"/>
  <c r="D3349" i="50"/>
  <c r="C3349" i="50"/>
  <c r="B3349" i="50"/>
  <c r="D3348" i="50"/>
  <c r="C3348" i="50"/>
  <c r="B3348" i="50"/>
  <c r="D3347" i="50"/>
  <c r="C3347" i="50"/>
  <c r="B3347" i="50"/>
  <c r="D3346" i="50"/>
  <c r="C3346" i="50"/>
  <c r="B3346" i="50"/>
  <c r="D3345" i="50"/>
  <c r="C3345" i="50"/>
  <c r="B3345" i="50"/>
  <c r="D3344" i="50"/>
  <c r="C3344" i="50"/>
  <c r="B3344" i="50"/>
  <c r="D3343" i="50"/>
  <c r="C3343" i="50"/>
  <c r="B3343" i="50"/>
  <c r="D3342" i="50"/>
  <c r="C3342" i="50"/>
  <c r="B3342" i="50"/>
  <c r="D3341" i="50"/>
  <c r="C3341" i="50"/>
  <c r="B3341" i="50"/>
  <c r="D3340" i="50"/>
  <c r="C3340" i="50"/>
  <c r="B3340" i="50"/>
  <c r="D3339" i="50"/>
  <c r="C3339" i="50"/>
  <c r="B3339" i="50"/>
  <c r="D3338" i="50"/>
  <c r="C3338" i="50"/>
  <c r="B3338" i="50"/>
  <c r="D3337" i="50"/>
  <c r="C3337" i="50"/>
  <c r="B3337" i="50"/>
  <c r="D3336" i="50"/>
  <c r="C3336" i="50"/>
  <c r="B3336" i="50"/>
  <c r="D3335" i="50"/>
  <c r="C3335" i="50"/>
  <c r="B3335" i="50"/>
  <c r="D3334" i="50"/>
  <c r="C3334" i="50"/>
  <c r="B3334" i="50"/>
  <c r="D3333" i="50"/>
  <c r="C3333" i="50"/>
  <c r="B3333" i="50"/>
  <c r="D3332" i="50"/>
  <c r="C3332" i="50"/>
  <c r="B3332" i="50"/>
  <c r="D3331" i="50"/>
  <c r="C3331" i="50"/>
  <c r="B3331" i="50"/>
  <c r="D3330" i="50"/>
  <c r="C3330" i="50"/>
  <c r="B3330" i="50"/>
  <c r="D3329" i="50"/>
  <c r="C3329" i="50"/>
  <c r="B3329" i="50"/>
  <c r="D3328" i="50"/>
  <c r="C3328" i="50"/>
  <c r="B3328" i="50"/>
  <c r="D3327" i="50"/>
  <c r="C3327" i="50"/>
  <c r="B3327" i="50"/>
  <c r="D3326" i="50"/>
  <c r="C3326" i="50"/>
  <c r="B3326" i="50"/>
  <c r="D3325" i="50"/>
  <c r="C3325" i="50"/>
  <c r="B3325" i="50"/>
  <c r="D3324" i="50"/>
  <c r="C3324" i="50"/>
  <c r="B3324" i="50"/>
  <c r="D3323" i="50"/>
  <c r="C3323" i="50"/>
  <c r="B3323" i="50"/>
  <c r="D3322" i="50"/>
  <c r="C3322" i="50"/>
  <c r="B3322" i="50"/>
  <c r="D3321" i="50"/>
  <c r="C3321" i="50"/>
  <c r="B3321" i="50"/>
  <c r="D3320" i="50"/>
  <c r="C3320" i="50"/>
  <c r="B3320" i="50"/>
  <c r="D3319" i="50"/>
  <c r="C3319" i="50"/>
  <c r="B3319" i="50"/>
  <c r="D3318" i="50"/>
  <c r="C3318" i="50"/>
  <c r="B3318" i="50"/>
  <c r="D3317" i="50"/>
  <c r="C3317" i="50"/>
  <c r="B3317" i="50"/>
  <c r="D3316" i="50"/>
  <c r="C3316" i="50"/>
  <c r="B3316" i="50"/>
  <c r="D3315" i="50"/>
  <c r="C3315" i="50"/>
  <c r="B3315" i="50"/>
  <c r="D3314" i="50"/>
  <c r="C3314" i="50"/>
  <c r="B3314" i="50"/>
  <c r="D3313" i="50"/>
  <c r="C3313" i="50"/>
  <c r="B3313" i="50"/>
  <c r="D3312" i="50"/>
  <c r="C3312" i="50"/>
  <c r="B3312" i="50"/>
  <c r="D3311" i="50"/>
  <c r="C3311" i="50"/>
  <c r="B3311" i="50"/>
  <c r="D3310" i="50"/>
  <c r="C3310" i="50"/>
  <c r="B3310" i="50"/>
  <c r="D3309" i="50"/>
  <c r="C3309" i="50"/>
  <c r="B3309" i="50"/>
  <c r="D3308" i="50"/>
  <c r="C3308" i="50"/>
  <c r="B3308" i="50"/>
  <c r="D3307" i="50"/>
  <c r="C3307" i="50"/>
  <c r="B3307" i="50"/>
  <c r="D3306" i="50"/>
  <c r="C3306" i="50"/>
  <c r="B3306" i="50"/>
  <c r="D3305" i="50"/>
  <c r="C3305" i="50"/>
  <c r="B3305" i="50"/>
  <c r="D3304" i="50"/>
  <c r="C3304" i="50"/>
  <c r="B3304" i="50"/>
  <c r="D3303" i="50"/>
  <c r="C3303" i="50"/>
  <c r="B3303" i="50"/>
  <c r="D3302" i="50"/>
  <c r="C3302" i="50"/>
  <c r="B3302" i="50"/>
  <c r="D3301" i="50"/>
  <c r="C3301" i="50"/>
  <c r="B3301" i="50"/>
  <c r="D3300" i="50"/>
  <c r="C3300" i="50"/>
  <c r="B3300" i="50"/>
  <c r="D3299" i="50"/>
  <c r="C3299" i="50"/>
  <c r="B3299" i="50"/>
  <c r="D3298" i="50"/>
  <c r="C3298" i="50"/>
  <c r="B3298" i="50"/>
  <c r="D3297" i="50"/>
  <c r="C3297" i="50"/>
  <c r="B3297" i="50"/>
  <c r="D3296" i="50"/>
  <c r="C3296" i="50"/>
  <c r="B3296" i="50"/>
  <c r="D3295" i="50"/>
  <c r="C3295" i="50"/>
  <c r="B3295" i="50"/>
  <c r="D3294" i="50"/>
  <c r="C3294" i="50"/>
  <c r="B3294" i="50"/>
  <c r="D3293" i="50"/>
  <c r="C3293" i="50"/>
  <c r="B3293" i="50"/>
  <c r="D3292" i="50"/>
  <c r="C3292" i="50"/>
  <c r="B3292" i="50"/>
  <c r="D3291" i="50"/>
  <c r="C3291" i="50"/>
  <c r="B3291" i="50"/>
  <c r="D3290" i="50"/>
  <c r="C3290" i="50"/>
  <c r="B3290" i="50"/>
  <c r="D3289" i="50"/>
  <c r="C3289" i="50"/>
  <c r="B3289" i="50"/>
  <c r="D3288" i="50"/>
  <c r="C3288" i="50"/>
  <c r="B3288" i="50"/>
  <c r="D3287" i="50"/>
  <c r="C3287" i="50"/>
  <c r="B3287" i="50"/>
  <c r="D3286" i="50"/>
  <c r="C3286" i="50"/>
  <c r="B3286" i="50"/>
  <c r="D3285" i="50"/>
  <c r="C3285" i="50"/>
  <c r="B3285" i="50"/>
  <c r="D3284" i="50"/>
  <c r="C3284" i="50"/>
  <c r="B3284" i="50"/>
  <c r="D3283" i="50"/>
  <c r="C3283" i="50"/>
  <c r="B3283" i="50"/>
  <c r="D3282" i="50"/>
  <c r="C3282" i="50"/>
  <c r="B3282" i="50"/>
  <c r="D3281" i="50"/>
  <c r="C3281" i="50"/>
  <c r="B3281" i="50"/>
  <c r="D3280" i="50"/>
  <c r="C3280" i="50"/>
  <c r="B3280" i="50"/>
  <c r="D3279" i="50"/>
  <c r="C3279" i="50"/>
  <c r="B3279" i="50"/>
  <c r="D3278" i="50"/>
  <c r="C3278" i="50"/>
  <c r="B3278" i="50"/>
  <c r="D3277" i="50"/>
  <c r="C3277" i="50"/>
  <c r="B3277" i="50"/>
  <c r="D3276" i="50"/>
  <c r="C3276" i="50"/>
  <c r="B3276" i="50"/>
  <c r="D3275" i="50"/>
  <c r="C3275" i="50"/>
  <c r="B3275" i="50"/>
  <c r="D3274" i="50"/>
  <c r="C3274" i="50"/>
  <c r="B3274" i="50"/>
  <c r="D3273" i="50"/>
  <c r="C3273" i="50"/>
  <c r="B3273" i="50"/>
  <c r="D3272" i="50"/>
  <c r="C3272" i="50"/>
  <c r="B3272" i="50"/>
  <c r="D3271" i="50"/>
  <c r="C3271" i="50"/>
  <c r="B3271" i="50"/>
  <c r="D3270" i="50"/>
  <c r="C3270" i="50"/>
  <c r="B3270" i="50"/>
  <c r="D3269" i="50"/>
  <c r="C3269" i="50"/>
  <c r="B3269" i="50"/>
  <c r="D3268" i="50"/>
  <c r="C3268" i="50"/>
  <c r="B3268" i="50"/>
  <c r="D3267" i="50"/>
  <c r="C3267" i="50"/>
  <c r="B3267" i="50"/>
  <c r="D3266" i="50"/>
  <c r="C3266" i="50"/>
  <c r="B3266" i="50"/>
  <c r="D3265" i="50"/>
  <c r="C3265" i="50"/>
  <c r="B3265" i="50"/>
  <c r="D3264" i="50"/>
  <c r="C3264" i="50"/>
  <c r="B3264" i="50"/>
  <c r="D3263" i="50"/>
  <c r="C3263" i="50"/>
  <c r="B3263" i="50"/>
  <c r="D3262" i="50"/>
  <c r="C3262" i="50"/>
  <c r="B3262" i="50"/>
  <c r="D3261" i="50"/>
  <c r="C3261" i="50"/>
  <c r="B3261" i="50"/>
  <c r="D3260" i="50"/>
  <c r="C3260" i="50"/>
  <c r="B3260" i="50"/>
  <c r="D3259" i="50"/>
  <c r="C3259" i="50"/>
  <c r="B3259" i="50"/>
  <c r="D3258" i="50"/>
  <c r="C3258" i="50"/>
  <c r="B3258" i="50"/>
  <c r="D3257" i="50"/>
  <c r="C3257" i="50"/>
  <c r="B3257" i="50"/>
  <c r="D3256" i="50"/>
  <c r="C3256" i="50"/>
  <c r="B3256" i="50"/>
  <c r="D3255" i="50"/>
  <c r="C3255" i="50"/>
  <c r="B3255" i="50"/>
  <c r="D3254" i="50"/>
  <c r="C3254" i="50"/>
  <c r="B3254" i="50"/>
  <c r="D3253" i="50"/>
  <c r="C3253" i="50"/>
  <c r="B3253" i="50"/>
  <c r="D3252" i="50"/>
  <c r="C3252" i="50"/>
  <c r="B3252" i="50"/>
  <c r="D3251" i="50"/>
  <c r="C3251" i="50"/>
  <c r="B3251" i="50"/>
  <c r="D3250" i="50"/>
  <c r="C3250" i="50"/>
  <c r="B3250" i="50"/>
  <c r="D3249" i="50"/>
  <c r="C3249" i="50"/>
  <c r="B3249" i="50"/>
  <c r="D3248" i="50"/>
  <c r="C3248" i="50"/>
  <c r="B3248" i="50"/>
  <c r="D3247" i="50"/>
  <c r="C3247" i="50"/>
  <c r="B3247" i="50"/>
  <c r="D3246" i="50"/>
  <c r="C3246" i="50"/>
  <c r="B3246" i="50"/>
  <c r="D3245" i="50"/>
  <c r="C3245" i="50"/>
  <c r="B3245" i="50"/>
  <c r="D3244" i="50"/>
  <c r="C3244" i="50"/>
  <c r="B3244" i="50"/>
  <c r="D3243" i="50"/>
  <c r="C3243" i="50"/>
  <c r="B3243" i="50"/>
  <c r="D3242" i="50"/>
  <c r="C3242" i="50"/>
  <c r="B3242" i="50"/>
  <c r="D3241" i="50"/>
  <c r="C3241" i="50"/>
  <c r="B3241" i="50"/>
  <c r="D3240" i="50"/>
  <c r="C3240" i="50"/>
  <c r="B3240" i="50"/>
  <c r="D3239" i="50"/>
  <c r="C3239" i="50"/>
  <c r="B3239" i="50"/>
  <c r="D3238" i="50"/>
  <c r="C3238" i="50"/>
  <c r="B3238" i="50"/>
  <c r="D3237" i="50"/>
  <c r="C3237" i="50"/>
  <c r="B3237" i="50"/>
  <c r="D3236" i="50"/>
  <c r="C3236" i="50"/>
  <c r="B3236" i="50"/>
  <c r="D3235" i="50"/>
  <c r="C3235" i="50"/>
  <c r="B3235" i="50"/>
  <c r="D3234" i="50"/>
  <c r="C3234" i="50"/>
  <c r="B3234" i="50"/>
  <c r="D3233" i="50"/>
  <c r="C3233" i="50"/>
  <c r="B3233" i="50"/>
  <c r="D3232" i="50"/>
  <c r="C3232" i="50"/>
  <c r="B3232" i="50"/>
  <c r="D3231" i="50"/>
  <c r="C3231" i="50"/>
  <c r="B3231" i="50"/>
  <c r="D3230" i="50"/>
  <c r="C3230" i="50"/>
  <c r="B3230" i="50"/>
  <c r="D3229" i="50"/>
  <c r="C3229" i="50"/>
  <c r="B3229" i="50"/>
  <c r="D3228" i="50"/>
  <c r="C3228" i="50"/>
  <c r="B3228" i="50"/>
  <c r="D3227" i="50"/>
  <c r="C3227" i="50"/>
  <c r="B3227" i="50"/>
  <c r="D3226" i="50"/>
  <c r="C3226" i="50"/>
  <c r="B3226" i="50"/>
  <c r="D3225" i="50"/>
  <c r="C3225" i="50"/>
  <c r="B3225" i="50"/>
  <c r="D3224" i="50"/>
  <c r="C3224" i="50"/>
  <c r="B3224" i="50"/>
  <c r="D3223" i="50"/>
  <c r="C3223" i="50"/>
  <c r="B3223" i="50"/>
  <c r="D3222" i="50"/>
  <c r="C3222" i="50"/>
  <c r="B3222" i="50"/>
  <c r="D3221" i="50"/>
  <c r="C3221" i="50"/>
  <c r="B3221" i="50"/>
  <c r="D3220" i="50"/>
  <c r="C3220" i="50"/>
  <c r="B3220" i="50"/>
  <c r="D3219" i="50"/>
  <c r="C3219" i="50"/>
  <c r="B3219" i="50"/>
  <c r="D3218" i="50"/>
  <c r="C3218" i="50"/>
  <c r="B3218" i="50"/>
  <c r="D3217" i="50"/>
  <c r="C3217" i="50"/>
  <c r="B3217" i="50"/>
  <c r="D3216" i="50"/>
  <c r="C3216" i="50"/>
  <c r="B3216" i="50"/>
  <c r="D3215" i="50"/>
  <c r="C3215" i="50"/>
  <c r="B3215" i="50"/>
  <c r="D3214" i="50"/>
  <c r="C3214" i="50"/>
  <c r="B3214" i="50"/>
  <c r="D3213" i="50"/>
  <c r="C3213" i="50"/>
  <c r="B3213" i="50"/>
  <c r="D3212" i="50"/>
  <c r="C3212" i="50"/>
  <c r="B3212" i="50"/>
  <c r="D3211" i="50"/>
  <c r="C3211" i="50"/>
  <c r="B3211" i="50"/>
  <c r="D3210" i="50"/>
  <c r="C3210" i="50"/>
  <c r="B3210" i="50"/>
  <c r="D3209" i="50"/>
  <c r="C3209" i="50"/>
  <c r="B3209" i="50"/>
  <c r="D3208" i="50"/>
  <c r="C3208" i="50"/>
  <c r="B3208" i="50"/>
  <c r="D3207" i="50"/>
  <c r="C3207" i="50"/>
  <c r="B3207" i="50"/>
  <c r="D3206" i="50"/>
  <c r="C3206" i="50"/>
  <c r="B3206" i="50"/>
  <c r="D3205" i="50"/>
  <c r="C3205" i="50"/>
  <c r="B3205" i="50"/>
  <c r="D3204" i="50"/>
  <c r="C3204" i="50"/>
  <c r="B3204" i="50"/>
  <c r="D3203" i="50"/>
  <c r="C3203" i="50"/>
  <c r="B3203" i="50"/>
  <c r="D3202" i="50"/>
  <c r="C3202" i="50"/>
  <c r="B3202" i="50"/>
  <c r="D3201" i="50"/>
  <c r="C3201" i="50"/>
  <c r="B3201" i="50"/>
  <c r="D3200" i="50"/>
  <c r="C3200" i="50"/>
  <c r="B3200" i="50"/>
  <c r="D3199" i="50"/>
  <c r="C3199" i="50"/>
  <c r="B3199" i="50"/>
  <c r="D3198" i="50"/>
  <c r="C3198" i="50"/>
  <c r="B3198" i="50"/>
  <c r="D3197" i="50"/>
  <c r="C3197" i="50"/>
  <c r="B3197" i="50"/>
  <c r="D3196" i="50"/>
  <c r="C3196" i="50"/>
  <c r="B3196" i="50"/>
  <c r="D3195" i="50"/>
  <c r="C3195" i="50"/>
  <c r="B3195" i="50"/>
  <c r="D3194" i="50"/>
  <c r="C3194" i="50"/>
  <c r="B3194" i="50"/>
  <c r="D3193" i="50"/>
  <c r="C3193" i="50"/>
  <c r="B3193" i="50"/>
  <c r="D3192" i="50"/>
  <c r="C3192" i="50"/>
  <c r="B3192" i="50"/>
  <c r="D3191" i="50"/>
  <c r="C3191" i="50"/>
  <c r="B3191" i="50"/>
  <c r="D3190" i="50"/>
  <c r="C3190" i="50"/>
  <c r="B3190" i="50"/>
  <c r="D3189" i="50"/>
  <c r="C3189" i="50"/>
  <c r="B3189" i="50"/>
  <c r="D3188" i="50"/>
  <c r="C3188" i="50"/>
  <c r="B3188" i="50"/>
  <c r="D3187" i="50"/>
  <c r="C3187" i="50"/>
  <c r="B3187" i="50"/>
  <c r="D3186" i="50"/>
  <c r="C3186" i="50"/>
  <c r="B3186" i="50"/>
  <c r="D3185" i="50"/>
  <c r="C3185" i="50"/>
  <c r="B3185" i="50"/>
  <c r="D3184" i="50"/>
  <c r="C3184" i="50"/>
  <c r="B3184" i="50"/>
  <c r="D3183" i="50"/>
  <c r="C3183" i="50"/>
  <c r="B3183" i="50"/>
  <c r="D3182" i="50"/>
  <c r="C3182" i="50"/>
  <c r="B3182" i="50"/>
  <c r="D3181" i="50"/>
  <c r="C3181" i="50"/>
  <c r="B3181" i="50"/>
  <c r="D3180" i="50"/>
  <c r="C3180" i="50"/>
  <c r="B3180" i="50"/>
  <c r="D3179" i="50"/>
  <c r="C3179" i="50"/>
  <c r="B3179" i="50"/>
  <c r="D3178" i="50"/>
  <c r="C3178" i="50"/>
  <c r="B3178" i="50"/>
  <c r="D3177" i="50"/>
  <c r="C3177" i="50"/>
  <c r="B3177" i="50"/>
  <c r="D3176" i="50"/>
  <c r="C3176" i="50"/>
  <c r="B3176" i="50"/>
  <c r="D3175" i="50"/>
  <c r="C3175" i="50"/>
  <c r="B3175" i="50"/>
  <c r="D3174" i="50"/>
  <c r="C3174" i="50"/>
  <c r="B3174" i="50"/>
  <c r="D3173" i="50"/>
  <c r="C3173" i="50"/>
  <c r="B3173" i="50"/>
  <c r="D3172" i="50"/>
  <c r="C3172" i="50"/>
  <c r="B3172" i="50"/>
  <c r="D3171" i="50"/>
  <c r="C3171" i="50"/>
  <c r="B3171" i="50"/>
  <c r="D3170" i="50"/>
  <c r="C3170" i="50"/>
  <c r="B3170" i="50"/>
  <c r="D3169" i="50"/>
  <c r="C3169" i="50"/>
  <c r="B3169" i="50"/>
  <c r="D3168" i="50"/>
  <c r="C3168" i="50"/>
  <c r="B3168" i="50"/>
  <c r="D3167" i="50"/>
  <c r="C3167" i="50"/>
  <c r="B3167" i="50"/>
  <c r="D3166" i="50"/>
  <c r="C3166" i="50"/>
  <c r="B3166" i="50"/>
  <c r="D3165" i="50"/>
  <c r="C3165" i="50"/>
  <c r="B3165" i="50"/>
  <c r="D3164" i="50"/>
  <c r="C3164" i="50"/>
  <c r="B3164" i="50"/>
  <c r="D3163" i="50"/>
  <c r="C3163" i="50"/>
  <c r="B3163" i="50"/>
  <c r="D3162" i="50"/>
  <c r="C3162" i="50"/>
  <c r="B3162" i="50"/>
  <c r="D3161" i="50"/>
  <c r="C3161" i="50"/>
  <c r="B3161" i="50"/>
  <c r="D3160" i="50"/>
  <c r="C3160" i="50"/>
  <c r="B3160" i="50"/>
  <c r="D3159" i="50"/>
  <c r="C3159" i="50"/>
  <c r="B3159" i="50"/>
  <c r="D3158" i="50"/>
  <c r="C3158" i="50"/>
  <c r="B3158" i="50"/>
  <c r="D3157" i="50"/>
  <c r="C3157" i="50"/>
  <c r="B3157" i="50"/>
  <c r="D3156" i="50"/>
  <c r="C3156" i="50"/>
  <c r="B3156" i="50"/>
  <c r="D3155" i="50"/>
  <c r="C3155" i="50"/>
  <c r="B3155" i="50"/>
  <c r="D3154" i="50"/>
  <c r="C3154" i="50"/>
  <c r="B3154" i="50"/>
  <c r="D3153" i="50"/>
  <c r="C3153" i="50"/>
  <c r="B3153" i="50"/>
  <c r="D3152" i="50"/>
  <c r="C3152" i="50"/>
  <c r="B3152" i="50"/>
  <c r="D3151" i="50"/>
  <c r="C3151" i="50"/>
  <c r="B3151" i="50"/>
  <c r="D3150" i="50"/>
  <c r="C3150" i="50"/>
  <c r="B3150" i="50"/>
  <c r="D3149" i="50"/>
  <c r="C3149" i="50"/>
  <c r="B3149" i="50"/>
  <c r="D3148" i="50"/>
  <c r="C3148" i="50"/>
  <c r="B3148" i="50"/>
  <c r="D3147" i="50"/>
  <c r="C3147" i="50"/>
  <c r="B3147" i="50"/>
  <c r="D3146" i="50"/>
  <c r="C3146" i="50"/>
  <c r="B3146" i="50"/>
  <c r="D3145" i="50"/>
  <c r="C3145" i="50"/>
  <c r="B3145" i="50"/>
  <c r="D3144" i="50"/>
  <c r="C3144" i="50"/>
  <c r="B3144" i="50"/>
  <c r="D3143" i="50"/>
  <c r="C3143" i="50"/>
  <c r="B3143" i="50"/>
  <c r="D3142" i="50"/>
  <c r="C3142" i="50"/>
  <c r="B3142" i="50"/>
  <c r="D3141" i="50"/>
  <c r="C3141" i="50"/>
  <c r="B3141" i="50"/>
  <c r="D3140" i="50"/>
  <c r="C3140" i="50"/>
  <c r="B3140" i="50"/>
  <c r="D3139" i="50"/>
  <c r="C3139" i="50"/>
  <c r="B3139" i="50"/>
  <c r="D3138" i="50"/>
  <c r="C3138" i="50"/>
  <c r="B3138" i="50"/>
  <c r="D3137" i="50"/>
  <c r="C3137" i="50"/>
  <c r="B3137" i="50"/>
  <c r="D3136" i="50"/>
  <c r="C3136" i="50"/>
  <c r="B3136" i="50"/>
  <c r="D3135" i="50"/>
  <c r="C3135" i="50"/>
  <c r="B3135" i="50"/>
  <c r="D3134" i="50"/>
  <c r="C3134" i="50"/>
  <c r="B3134" i="50"/>
  <c r="D3133" i="50"/>
  <c r="C3133" i="50"/>
  <c r="B3133" i="50"/>
  <c r="D3132" i="50"/>
  <c r="C3132" i="50"/>
  <c r="B3132" i="50"/>
  <c r="D3131" i="50"/>
  <c r="C3131" i="50"/>
  <c r="B3131" i="50"/>
  <c r="D3130" i="50"/>
  <c r="C3130" i="50"/>
  <c r="B3130" i="50"/>
  <c r="D3129" i="50"/>
  <c r="C3129" i="50"/>
  <c r="B3129" i="50"/>
  <c r="D3128" i="50"/>
  <c r="C3128" i="50"/>
  <c r="B3128" i="50"/>
  <c r="D3127" i="50"/>
  <c r="C3127" i="50"/>
  <c r="B3127" i="50"/>
  <c r="D3126" i="50"/>
  <c r="C3126" i="50"/>
  <c r="B3126" i="50"/>
  <c r="D3125" i="50"/>
  <c r="C3125" i="50"/>
  <c r="B3125" i="50"/>
  <c r="D3124" i="50"/>
  <c r="C3124" i="50"/>
  <c r="B3124" i="50"/>
  <c r="D3123" i="50"/>
  <c r="C3123" i="50"/>
  <c r="B3123" i="50"/>
  <c r="D3122" i="50"/>
  <c r="C3122" i="50"/>
  <c r="B3122" i="50"/>
  <c r="D3121" i="50"/>
  <c r="C3121" i="50"/>
  <c r="B3121" i="50"/>
  <c r="D3120" i="50"/>
  <c r="C3120" i="50"/>
  <c r="B3120" i="50"/>
  <c r="D3119" i="50"/>
  <c r="C3119" i="50"/>
  <c r="B3119" i="50"/>
  <c r="D3118" i="50"/>
  <c r="C3118" i="50"/>
  <c r="B3118" i="50"/>
  <c r="D3117" i="50"/>
  <c r="C3117" i="50"/>
  <c r="B3117" i="50"/>
  <c r="D3116" i="50"/>
  <c r="C3116" i="50"/>
  <c r="B3116" i="50"/>
  <c r="D3115" i="50"/>
  <c r="C3115" i="50"/>
  <c r="B3115" i="50"/>
  <c r="D3114" i="50"/>
  <c r="C3114" i="50"/>
  <c r="B3114" i="50"/>
  <c r="D3113" i="50"/>
  <c r="C3113" i="50"/>
  <c r="B3113" i="50"/>
  <c r="D3112" i="50"/>
  <c r="C3112" i="50"/>
  <c r="B3112" i="50"/>
  <c r="D3111" i="50"/>
  <c r="C3111" i="50"/>
  <c r="B3111" i="50"/>
  <c r="D3110" i="50"/>
  <c r="C3110" i="50"/>
  <c r="B3110" i="50"/>
  <c r="D3109" i="50"/>
  <c r="C3109" i="50"/>
  <c r="B3109" i="50"/>
  <c r="D3108" i="50"/>
  <c r="C3108" i="50"/>
  <c r="B3108" i="50"/>
  <c r="D3107" i="50"/>
  <c r="C3107" i="50"/>
  <c r="B3107" i="50"/>
  <c r="D3106" i="50"/>
  <c r="C3106" i="50"/>
  <c r="B3106" i="50"/>
  <c r="D3105" i="50"/>
  <c r="C3105" i="50"/>
  <c r="B3105" i="50"/>
  <c r="D3104" i="50"/>
  <c r="C3104" i="50"/>
  <c r="B3104" i="50"/>
  <c r="D3103" i="50"/>
  <c r="C3103" i="50"/>
  <c r="B3103" i="50"/>
  <c r="D3102" i="50"/>
  <c r="C3102" i="50"/>
  <c r="B3102" i="50"/>
  <c r="D3101" i="50"/>
  <c r="C3101" i="50"/>
  <c r="B3101" i="50"/>
  <c r="D3100" i="50"/>
  <c r="C3100" i="50"/>
  <c r="B3100" i="50"/>
  <c r="D3099" i="50"/>
  <c r="C3099" i="50"/>
  <c r="B3099" i="50"/>
  <c r="D3098" i="50"/>
  <c r="C3098" i="50"/>
  <c r="B3098" i="50"/>
  <c r="D3097" i="50"/>
  <c r="C3097" i="50"/>
  <c r="B3097" i="50"/>
  <c r="D3096" i="50"/>
  <c r="C3096" i="50"/>
  <c r="B3096" i="50"/>
  <c r="D3095" i="50"/>
  <c r="C3095" i="50"/>
  <c r="B3095" i="50"/>
  <c r="D3094" i="50"/>
  <c r="C3094" i="50"/>
  <c r="B3094" i="50"/>
  <c r="D3093" i="50"/>
  <c r="C3093" i="50"/>
  <c r="B3093" i="50"/>
  <c r="D3092" i="50"/>
  <c r="C3092" i="50"/>
  <c r="B3092" i="50"/>
  <c r="D3091" i="50"/>
  <c r="C3091" i="50"/>
  <c r="B3091" i="50"/>
  <c r="D3090" i="50"/>
  <c r="C3090" i="50"/>
  <c r="B3090" i="50"/>
  <c r="D3089" i="50"/>
  <c r="C3089" i="50"/>
  <c r="B3089" i="50"/>
  <c r="D3088" i="50"/>
  <c r="C3088" i="50"/>
  <c r="B3088" i="50"/>
  <c r="D3087" i="50"/>
  <c r="C3087" i="50"/>
  <c r="B3087" i="50"/>
  <c r="D3086" i="50"/>
  <c r="C3086" i="50"/>
  <c r="B3086" i="50"/>
  <c r="D3085" i="50"/>
  <c r="C3085" i="50"/>
  <c r="B3085" i="50"/>
  <c r="D3084" i="50"/>
  <c r="C3084" i="50"/>
  <c r="B3084" i="50"/>
  <c r="D3083" i="50"/>
  <c r="C3083" i="50"/>
  <c r="B3083" i="50"/>
  <c r="D3082" i="50"/>
  <c r="C3082" i="50"/>
  <c r="B3082" i="50"/>
  <c r="D3081" i="50"/>
  <c r="C3081" i="50"/>
  <c r="B3081" i="50"/>
  <c r="D3080" i="50"/>
  <c r="C3080" i="50"/>
  <c r="B3080" i="50"/>
  <c r="D3079" i="50"/>
  <c r="C3079" i="50"/>
  <c r="B3079" i="50"/>
  <c r="D3078" i="50"/>
  <c r="C3078" i="50"/>
  <c r="B3078" i="50"/>
  <c r="D3077" i="50"/>
  <c r="C3077" i="50"/>
  <c r="B3077" i="50"/>
  <c r="D3076" i="50"/>
  <c r="C3076" i="50"/>
  <c r="B3076" i="50"/>
  <c r="D3075" i="50"/>
  <c r="C3075" i="50"/>
  <c r="B3075" i="50"/>
  <c r="D3074" i="50"/>
  <c r="C3074" i="50"/>
  <c r="B3074" i="50"/>
  <c r="D3073" i="50"/>
  <c r="C3073" i="50"/>
  <c r="B3073" i="50"/>
  <c r="D3072" i="50"/>
  <c r="C3072" i="50"/>
  <c r="B3072" i="50"/>
  <c r="D3071" i="50"/>
  <c r="C3071" i="50"/>
  <c r="B3071" i="50"/>
  <c r="D3070" i="50"/>
  <c r="C3070" i="50"/>
  <c r="B3070" i="50"/>
  <c r="D3069" i="50"/>
  <c r="C3069" i="50"/>
  <c r="B3069" i="50"/>
  <c r="D3068" i="50"/>
  <c r="C3068" i="50"/>
  <c r="B3068" i="50"/>
  <c r="D3067" i="50"/>
  <c r="C3067" i="50"/>
  <c r="B3067" i="50"/>
  <c r="D3066" i="50"/>
  <c r="C3066" i="50"/>
  <c r="B3066" i="50"/>
  <c r="D3065" i="50"/>
  <c r="C3065" i="50"/>
  <c r="B3065" i="50"/>
  <c r="D3064" i="50"/>
  <c r="C3064" i="50"/>
  <c r="B3064" i="50"/>
  <c r="D3063" i="50"/>
  <c r="C3063" i="50"/>
  <c r="B3063" i="50"/>
  <c r="D3062" i="50"/>
  <c r="C3062" i="50"/>
  <c r="B3062" i="50"/>
  <c r="D3061" i="50"/>
  <c r="C3061" i="50"/>
  <c r="B3061" i="50"/>
  <c r="D3060" i="50"/>
  <c r="C3060" i="50"/>
  <c r="B3060" i="50"/>
  <c r="D3059" i="50"/>
  <c r="C3059" i="50"/>
  <c r="B3059" i="50"/>
  <c r="D3058" i="50"/>
  <c r="C3058" i="50"/>
  <c r="B3058" i="50"/>
  <c r="D3057" i="50"/>
  <c r="C3057" i="50"/>
  <c r="B3057" i="50"/>
  <c r="D3056" i="50"/>
  <c r="C3056" i="50"/>
  <c r="B3056" i="50"/>
  <c r="D3055" i="50"/>
  <c r="C3055" i="50"/>
  <c r="B3055" i="50"/>
  <c r="D3054" i="50"/>
  <c r="C3054" i="50"/>
  <c r="B3054" i="50"/>
  <c r="D3053" i="50"/>
  <c r="C3053" i="50"/>
  <c r="B3053" i="50"/>
  <c r="D3052" i="50"/>
  <c r="C3052" i="50"/>
  <c r="B3052" i="50"/>
  <c r="D3051" i="50"/>
  <c r="C3051" i="50"/>
  <c r="B3051" i="50"/>
  <c r="D3050" i="50"/>
  <c r="C3050" i="50"/>
  <c r="B3050" i="50"/>
  <c r="D3049" i="50"/>
  <c r="C3049" i="50"/>
  <c r="B3049" i="50"/>
  <c r="D3048" i="50"/>
  <c r="C3048" i="50"/>
  <c r="B3048" i="50"/>
  <c r="D3047" i="50"/>
  <c r="C3047" i="50"/>
  <c r="B3047" i="50"/>
  <c r="D3046" i="50"/>
  <c r="C3046" i="50"/>
  <c r="B3046" i="50"/>
  <c r="D3045" i="50"/>
  <c r="C3045" i="50"/>
  <c r="B3045" i="50"/>
  <c r="D3044" i="50"/>
  <c r="C3044" i="50"/>
  <c r="B3044" i="50"/>
  <c r="D3043" i="50"/>
  <c r="C3043" i="50"/>
  <c r="B3043" i="50"/>
  <c r="D3042" i="50"/>
  <c r="C3042" i="50"/>
  <c r="B3042" i="50"/>
  <c r="D3041" i="50"/>
  <c r="C3041" i="50"/>
  <c r="B3041" i="50"/>
  <c r="D3040" i="50"/>
  <c r="C3040" i="50"/>
  <c r="B3040" i="50"/>
  <c r="D3039" i="50"/>
  <c r="C3039" i="50"/>
  <c r="B3039" i="50"/>
  <c r="D3038" i="50"/>
  <c r="C3038" i="50"/>
  <c r="B3038" i="50"/>
  <c r="D3037" i="50"/>
  <c r="C3037" i="50"/>
  <c r="B3037" i="50"/>
  <c r="D3036" i="50"/>
  <c r="C3036" i="50"/>
  <c r="B3036" i="50"/>
  <c r="D3035" i="50"/>
  <c r="C3035" i="50"/>
  <c r="B3035" i="50"/>
  <c r="D3034" i="50"/>
  <c r="C3034" i="50"/>
  <c r="B3034" i="50"/>
  <c r="D3033" i="50"/>
  <c r="C3033" i="50"/>
  <c r="B3033" i="50"/>
  <c r="D3032" i="50"/>
  <c r="C3032" i="50"/>
  <c r="B3032" i="50"/>
  <c r="D3031" i="50"/>
  <c r="C3031" i="50"/>
  <c r="B3031" i="50"/>
  <c r="D3030" i="50"/>
  <c r="C3030" i="50"/>
  <c r="B3030" i="50"/>
  <c r="D3029" i="50"/>
  <c r="C3029" i="50"/>
  <c r="B3029" i="50"/>
  <c r="D3028" i="50"/>
  <c r="C3028" i="50"/>
  <c r="B3028" i="50"/>
  <c r="D3027" i="50"/>
  <c r="C3027" i="50"/>
  <c r="B3027" i="50"/>
  <c r="D3026" i="50"/>
  <c r="C3026" i="50"/>
  <c r="B3026" i="50"/>
  <c r="D3025" i="50"/>
  <c r="C3025" i="50"/>
  <c r="B3025" i="50"/>
  <c r="D3024" i="50"/>
  <c r="C3024" i="50"/>
  <c r="B3024" i="50"/>
  <c r="D3023" i="50"/>
  <c r="C3023" i="50"/>
  <c r="B3023" i="50"/>
  <c r="D3022" i="50"/>
  <c r="C3022" i="50"/>
  <c r="B3022" i="50"/>
  <c r="D3021" i="50"/>
  <c r="C3021" i="50"/>
  <c r="B3021" i="50"/>
  <c r="D3020" i="50"/>
  <c r="C3020" i="50"/>
  <c r="B3020" i="50"/>
  <c r="D3019" i="50"/>
  <c r="C3019" i="50"/>
  <c r="B3019" i="50"/>
  <c r="D3018" i="50"/>
  <c r="C3018" i="50"/>
  <c r="B3018" i="50"/>
  <c r="D3017" i="50"/>
  <c r="C3017" i="50"/>
  <c r="B3017" i="50"/>
  <c r="D3016" i="50"/>
  <c r="C3016" i="50"/>
  <c r="B3016" i="50"/>
  <c r="D3015" i="50"/>
  <c r="C3015" i="50"/>
  <c r="B3015" i="50"/>
  <c r="D3014" i="50"/>
  <c r="C3014" i="50"/>
  <c r="B3014" i="50"/>
  <c r="D3013" i="50"/>
  <c r="C3013" i="50"/>
  <c r="B3013" i="50"/>
  <c r="D3012" i="50"/>
  <c r="C3012" i="50"/>
  <c r="B3012" i="50"/>
  <c r="D3011" i="50"/>
  <c r="C3011" i="50"/>
  <c r="B3011" i="50"/>
  <c r="D3010" i="50"/>
  <c r="C3010" i="50"/>
  <c r="B3010" i="50"/>
  <c r="D3009" i="50"/>
  <c r="C3009" i="50"/>
  <c r="B3009" i="50"/>
  <c r="D3008" i="50"/>
  <c r="C3008" i="50"/>
  <c r="B3008" i="50"/>
  <c r="D3007" i="50"/>
  <c r="C3007" i="50"/>
  <c r="B3007" i="50"/>
  <c r="D3006" i="50"/>
  <c r="C3006" i="50"/>
  <c r="B3006" i="50"/>
  <c r="D3005" i="50"/>
  <c r="C3005" i="50"/>
  <c r="B3005" i="50"/>
  <c r="D3004" i="50"/>
  <c r="C3004" i="50"/>
  <c r="B3004" i="50"/>
  <c r="D3003" i="50"/>
  <c r="C3003" i="50"/>
  <c r="B3003" i="50"/>
  <c r="D3002" i="50"/>
  <c r="C3002" i="50"/>
  <c r="B3002" i="50"/>
  <c r="D3001" i="50"/>
  <c r="C3001" i="50"/>
  <c r="B3001" i="50"/>
  <c r="D3000" i="50"/>
  <c r="C3000" i="50"/>
  <c r="B3000" i="50"/>
  <c r="D2999" i="50"/>
  <c r="C2999" i="50"/>
  <c r="B2999" i="50"/>
  <c r="D2998" i="50"/>
  <c r="C2998" i="50"/>
  <c r="B2998" i="50"/>
  <c r="D2997" i="50"/>
  <c r="C2997" i="50"/>
  <c r="B2997" i="50"/>
  <c r="D2996" i="50"/>
  <c r="C2996" i="50"/>
  <c r="B2996" i="50"/>
  <c r="D2995" i="50"/>
  <c r="C2995" i="50"/>
  <c r="B2995" i="50"/>
  <c r="D2994" i="50"/>
  <c r="C2994" i="50"/>
  <c r="B2994" i="50"/>
  <c r="D2993" i="50"/>
  <c r="C2993" i="50"/>
  <c r="B2993" i="50"/>
  <c r="D2992" i="50"/>
  <c r="C2992" i="50"/>
  <c r="B2992" i="50"/>
  <c r="D2991" i="50"/>
  <c r="C2991" i="50"/>
  <c r="B2991" i="50"/>
  <c r="D2990" i="50"/>
  <c r="C2990" i="50"/>
  <c r="B2990" i="50"/>
  <c r="D2989" i="50"/>
  <c r="C2989" i="50"/>
  <c r="B2989" i="50"/>
  <c r="D2988" i="50"/>
  <c r="C2988" i="50"/>
  <c r="B2988" i="50"/>
  <c r="D2987" i="50"/>
  <c r="C2987" i="50"/>
  <c r="B2987" i="50"/>
  <c r="D2986" i="50"/>
  <c r="C2986" i="50"/>
  <c r="B2986" i="50"/>
  <c r="D2985" i="50"/>
  <c r="C2985" i="50"/>
  <c r="B2985" i="50"/>
  <c r="D2984" i="50"/>
  <c r="C2984" i="50"/>
  <c r="B2984" i="50"/>
  <c r="D2983" i="50"/>
  <c r="C2983" i="50"/>
  <c r="B2983" i="50"/>
  <c r="D2982" i="50"/>
  <c r="C2982" i="50"/>
  <c r="B2982" i="50"/>
  <c r="D2981" i="50"/>
  <c r="C2981" i="50"/>
  <c r="B2981" i="50"/>
  <c r="D2980" i="50"/>
  <c r="C2980" i="50"/>
  <c r="B2980" i="50"/>
  <c r="D2979" i="50"/>
  <c r="C2979" i="50"/>
  <c r="B2979" i="50"/>
  <c r="D2978" i="50"/>
  <c r="C2978" i="50"/>
  <c r="B2978" i="50"/>
  <c r="D2977" i="50"/>
  <c r="C2977" i="50"/>
  <c r="B2977" i="50"/>
  <c r="D2976" i="50"/>
  <c r="C2976" i="50"/>
  <c r="B2976" i="50"/>
  <c r="D2975" i="50"/>
  <c r="C2975" i="50"/>
  <c r="B2975" i="50"/>
  <c r="D2974" i="50"/>
  <c r="C2974" i="50"/>
  <c r="B2974" i="50"/>
  <c r="D2973" i="50"/>
  <c r="C2973" i="50"/>
  <c r="B2973" i="50"/>
  <c r="D2972" i="50"/>
  <c r="C2972" i="50"/>
  <c r="B2972" i="50"/>
  <c r="D2971" i="50"/>
  <c r="C2971" i="50"/>
  <c r="B2971" i="50"/>
  <c r="D2970" i="50"/>
  <c r="C2970" i="50"/>
  <c r="B2970" i="50"/>
  <c r="D2969" i="50"/>
  <c r="C2969" i="50"/>
  <c r="B2969" i="50"/>
  <c r="D2968" i="50"/>
  <c r="C2968" i="50"/>
  <c r="B2968" i="50"/>
  <c r="D2967" i="50"/>
  <c r="C2967" i="50"/>
  <c r="B2967" i="50"/>
  <c r="D2966" i="50"/>
  <c r="C2966" i="50"/>
  <c r="B2966" i="50"/>
  <c r="D2965" i="50"/>
  <c r="C2965" i="50"/>
  <c r="B2965" i="50"/>
  <c r="D2964" i="50"/>
  <c r="C2964" i="50"/>
  <c r="B2964" i="50"/>
  <c r="D2963" i="50"/>
  <c r="C2963" i="50"/>
  <c r="B2963" i="50"/>
  <c r="D2962" i="50"/>
  <c r="C2962" i="50"/>
  <c r="B2962" i="50"/>
  <c r="D2961" i="50"/>
  <c r="C2961" i="50"/>
  <c r="B2961" i="50"/>
  <c r="D2960" i="50"/>
  <c r="C2960" i="50"/>
  <c r="B2960" i="50"/>
  <c r="D2959" i="50"/>
  <c r="C2959" i="50"/>
  <c r="B2959" i="50"/>
  <c r="D2958" i="50"/>
  <c r="C2958" i="50"/>
  <c r="B2958" i="50"/>
  <c r="D2957" i="50"/>
  <c r="C2957" i="50"/>
  <c r="B2957" i="50"/>
  <c r="D2956" i="50"/>
  <c r="C2956" i="50"/>
  <c r="B2956" i="50"/>
  <c r="D2955" i="50"/>
  <c r="C2955" i="50"/>
  <c r="B2955" i="50"/>
  <c r="D2954" i="50"/>
  <c r="C2954" i="50"/>
  <c r="B2954" i="50"/>
  <c r="D2953" i="50"/>
  <c r="C2953" i="50"/>
  <c r="B2953" i="50"/>
  <c r="D2952" i="50"/>
  <c r="C2952" i="50"/>
  <c r="B2952" i="50"/>
  <c r="D2951" i="50"/>
  <c r="C2951" i="50"/>
  <c r="B2951" i="50"/>
  <c r="D2950" i="50"/>
  <c r="C2950" i="50"/>
  <c r="B2950" i="50"/>
  <c r="D2949" i="50"/>
  <c r="C2949" i="50"/>
  <c r="B2949" i="50"/>
  <c r="D2948" i="50"/>
  <c r="C2948" i="50"/>
  <c r="B2948" i="50"/>
  <c r="D2947" i="50"/>
  <c r="C2947" i="50"/>
  <c r="B2947" i="50"/>
  <c r="D2946" i="50"/>
  <c r="C2946" i="50"/>
  <c r="B2946" i="50"/>
  <c r="D2945" i="50"/>
  <c r="C2945" i="50"/>
  <c r="B2945" i="50"/>
  <c r="D2944" i="50"/>
  <c r="C2944" i="50"/>
  <c r="B2944" i="50"/>
  <c r="D2943" i="50"/>
  <c r="C2943" i="50"/>
  <c r="B2943" i="50"/>
  <c r="D2942" i="50"/>
  <c r="C2942" i="50"/>
  <c r="B2942" i="50"/>
  <c r="D2941" i="50"/>
  <c r="C2941" i="50"/>
  <c r="B2941" i="50"/>
  <c r="D2940" i="50"/>
  <c r="C2940" i="50"/>
  <c r="B2940" i="50"/>
  <c r="D2939" i="50"/>
  <c r="C2939" i="50"/>
  <c r="B2939" i="50"/>
  <c r="D2938" i="50"/>
  <c r="C2938" i="50"/>
  <c r="B2938" i="50"/>
  <c r="D2937" i="50"/>
  <c r="C2937" i="50"/>
  <c r="B2937" i="50"/>
  <c r="D2936" i="50"/>
  <c r="C2936" i="50"/>
  <c r="B2936" i="50"/>
  <c r="D2935" i="50"/>
  <c r="C2935" i="50"/>
  <c r="B2935" i="50"/>
  <c r="D2934" i="50"/>
  <c r="C2934" i="50"/>
  <c r="B2934" i="50"/>
  <c r="D2933" i="50"/>
  <c r="C2933" i="50"/>
  <c r="B2933" i="50"/>
  <c r="D2932" i="50"/>
  <c r="C2932" i="50"/>
  <c r="B2932" i="50"/>
  <c r="D2931" i="50"/>
  <c r="C2931" i="50"/>
  <c r="B2931" i="50"/>
  <c r="D2930" i="50"/>
  <c r="C2930" i="50"/>
  <c r="B2930" i="50"/>
  <c r="D2929" i="50"/>
  <c r="C2929" i="50"/>
  <c r="B2929" i="50"/>
  <c r="D2928" i="50"/>
  <c r="C2928" i="50"/>
  <c r="B2928" i="50"/>
  <c r="D2927" i="50"/>
  <c r="C2927" i="50"/>
  <c r="B2927" i="50"/>
  <c r="D2926" i="50"/>
  <c r="C2926" i="50"/>
  <c r="B2926" i="50"/>
  <c r="D2925" i="50"/>
  <c r="C2925" i="50"/>
  <c r="B2925" i="50"/>
  <c r="D2924" i="50"/>
  <c r="C2924" i="50"/>
  <c r="B2924" i="50"/>
  <c r="D2923" i="50"/>
  <c r="C2923" i="50"/>
  <c r="B2923" i="50"/>
  <c r="D2922" i="50"/>
  <c r="C2922" i="50"/>
  <c r="B2922" i="50"/>
  <c r="D2921" i="50"/>
  <c r="C2921" i="50"/>
  <c r="B2921" i="50"/>
  <c r="D2920" i="50"/>
  <c r="C2920" i="50"/>
  <c r="B2920" i="50"/>
  <c r="D2919" i="50"/>
  <c r="C2919" i="50"/>
  <c r="B2919" i="50"/>
  <c r="D2918" i="50"/>
  <c r="C2918" i="50"/>
  <c r="B2918" i="50"/>
  <c r="D2917" i="50"/>
  <c r="C2917" i="50"/>
  <c r="B2917" i="50"/>
  <c r="D2916" i="50"/>
  <c r="C2916" i="50"/>
  <c r="B2916" i="50"/>
  <c r="D2915" i="50"/>
  <c r="C2915" i="50"/>
  <c r="B2915" i="50"/>
  <c r="D2914" i="50"/>
  <c r="C2914" i="50"/>
  <c r="B2914" i="50"/>
  <c r="D2913" i="50"/>
  <c r="C2913" i="50"/>
  <c r="B2913" i="50"/>
  <c r="D2912" i="50"/>
  <c r="C2912" i="50"/>
  <c r="B2912" i="50"/>
  <c r="D2911" i="50"/>
  <c r="C2911" i="50"/>
  <c r="B2911" i="50"/>
  <c r="D2910" i="50"/>
  <c r="C2910" i="50"/>
  <c r="B2910" i="50"/>
  <c r="D2909" i="50"/>
  <c r="C2909" i="50"/>
  <c r="B2909" i="50"/>
  <c r="D2908" i="50"/>
  <c r="C2908" i="50"/>
  <c r="B2908" i="50"/>
  <c r="D2907" i="50"/>
  <c r="C2907" i="50"/>
  <c r="B2907" i="50"/>
  <c r="D2906" i="50"/>
  <c r="C2906" i="50"/>
  <c r="B2906" i="50"/>
  <c r="D2905" i="50"/>
  <c r="C2905" i="50"/>
  <c r="B2905" i="50"/>
  <c r="D2904" i="50"/>
  <c r="C2904" i="50"/>
  <c r="B2904" i="50"/>
  <c r="D2903" i="50"/>
  <c r="C2903" i="50"/>
  <c r="B2903" i="50"/>
  <c r="D2902" i="50"/>
  <c r="C2902" i="50"/>
  <c r="B2902" i="50"/>
  <c r="D2901" i="50"/>
  <c r="C2901" i="50"/>
  <c r="B2901" i="50"/>
  <c r="D2900" i="50"/>
  <c r="C2900" i="50"/>
  <c r="B2900" i="50"/>
  <c r="D2899" i="50"/>
  <c r="C2899" i="50"/>
  <c r="B2899" i="50"/>
  <c r="D2898" i="50"/>
  <c r="C2898" i="50"/>
  <c r="B2898" i="50"/>
  <c r="D2897" i="50"/>
  <c r="C2897" i="50"/>
  <c r="B2897" i="50"/>
  <c r="D2896" i="50"/>
  <c r="C2896" i="50"/>
  <c r="B2896" i="50"/>
  <c r="D2895" i="50"/>
  <c r="C2895" i="50"/>
  <c r="B2895" i="50"/>
  <c r="D2894" i="50"/>
  <c r="C2894" i="50"/>
  <c r="B2894" i="50"/>
  <c r="D2893" i="50"/>
  <c r="C2893" i="50"/>
  <c r="B2893" i="50"/>
  <c r="D2892" i="50"/>
  <c r="C2892" i="50"/>
  <c r="B2892" i="50"/>
  <c r="D2891" i="50"/>
  <c r="C2891" i="50"/>
  <c r="B2891" i="50"/>
  <c r="D2890" i="50"/>
  <c r="C2890" i="50"/>
  <c r="B2890" i="50"/>
  <c r="D2889" i="50"/>
  <c r="C2889" i="50"/>
  <c r="B2889" i="50"/>
  <c r="D2888" i="50"/>
  <c r="C2888" i="50"/>
  <c r="B2888" i="50"/>
  <c r="D2887" i="50"/>
  <c r="C2887" i="50"/>
  <c r="B2887" i="50"/>
  <c r="D2886" i="50"/>
  <c r="C2886" i="50"/>
  <c r="B2886" i="50"/>
  <c r="D2885" i="50"/>
  <c r="C2885" i="50"/>
  <c r="B2885" i="50"/>
  <c r="D2884" i="50"/>
  <c r="C2884" i="50"/>
  <c r="B2884" i="50"/>
  <c r="D2883" i="50"/>
  <c r="C2883" i="50"/>
  <c r="B2883" i="50"/>
  <c r="D2882" i="50"/>
  <c r="C2882" i="50"/>
  <c r="B2882" i="50"/>
  <c r="D2881" i="50"/>
  <c r="C2881" i="50"/>
  <c r="B2881" i="50"/>
  <c r="D2880" i="50"/>
  <c r="C2880" i="50"/>
  <c r="B2880" i="50"/>
  <c r="D2879" i="50"/>
  <c r="C2879" i="50"/>
  <c r="B2879" i="50"/>
  <c r="D2878" i="50"/>
  <c r="C2878" i="50"/>
  <c r="B2878" i="50"/>
  <c r="D2877" i="50"/>
  <c r="C2877" i="50"/>
  <c r="B2877" i="50"/>
  <c r="D2876" i="50"/>
  <c r="C2876" i="50"/>
  <c r="B2876" i="50"/>
  <c r="D2875" i="50"/>
  <c r="C2875" i="50"/>
  <c r="B2875" i="50"/>
  <c r="D2874" i="50"/>
  <c r="C2874" i="50"/>
  <c r="B2874" i="50"/>
  <c r="D2873" i="50"/>
  <c r="C2873" i="50"/>
  <c r="B2873" i="50"/>
  <c r="D2872" i="50"/>
  <c r="C2872" i="50"/>
  <c r="B2872" i="50"/>
  <c r="D2871" i="50"/>
  <c r="C2871" i="50"/>
  <c r="B2871" i="50"/>
  <c r="D2870" i="50"/>
  <c r="C2870" i="50"/>
  <c r="B2870" i="50"/>
  <c r="D2869" i="50"/>
  <c r="C2869" i="50"/>
  <c r="B2869" i="50"/>
  <c r="D2868" i="50"/>
  <c r="C2868" i="50"/>
  <c r="B2868" i="50"/>
  <c r="D2867" i="50"/>
  <c r="C2867" i="50"/>
  <c r="B2867" i="50"/>
  <c r="D2866" i="50"/>
  <c r="C2866" i="50"/>
  <c r="B2866" i="50"/>
  <c r="D2865" i="50"/>
  <c r="C2865" i="50"/>
  <c r="B2865" i="50"/>
  <c r="D2864" i="50"/>
  <c r="C2864" i="50"/>
  <c r="B2864" i="50"/>
  <c r="D2863" i="50"/>
  <c r="C2863" i="50"/>
  <c r="B2863" i="50"/>
  <c r="D2862" i="50"/>
  <c r="C2862" i="50"/>
  <c r="B2862" i="50"/>
  <c r="D2861" i="50"/>
  <c r="C2861" i="50"/>
  <c r="B2861" i="50"/>
  <c r="D2860" i="50"/>
  <c r="C2860" i="50"/>
  <c r="B2860" i="50"/>
  <c r="D2859" i="50"/>
  <c r="C2859" i="50"/>
  <c r="B2859" i="50"/>
  <c r="D2858" i="50"/>
  <c r="C2858" i="50"/>
  <c r="B2858" i="50"/>
  <c r="D2857" i="50"/>
  <c r="C2857" i="50"/>
  <c r="B2857" i="50"/>
  <c r="D2856" i="50"/>
  <c r="C2856" i="50"/>
  <c r="B2856" i="50"/>
  <c r="D2855" i="50"/>
  <c r="C2855" i="50"/>
  <c r="B2855" i="50"/>
  <c r="D2854" i="50"/>
  <c r="C2854" i="50"/>
  <c r="B2854" i="50"/>
  <c r="D2853" i="50"/>
  <c r="C2853" i="50"/>
  <c r="B2853" i="50"/>
  <c r="D2852" i="50"/>
  <c r="C2852" i="50"/>
  <c r="B2852" i="50"/>
  <c r="D2851" i="50"/>
  <c r="C2851" i="50"/>
  <c r="B2851" i="50"/>
  <c r="D2850" i="50"/>
  <c r="C2850" i="50"/>
  <c r="B2850" i="50"/>
  <c r="D2849" i="50"/>
  <c r="C2849" i="50"/>
  <c r="B2849" i="50"/>
  <c r="D2848" i="50"/>
  <c r="C2848" i="50"/>
  <c r="B2848" i="50"/>
  <c r="D2847" i="50"/>
  <c r="C2847" i="50"/>
  <c r="B2847" i="50"/>
  <c r="D2846" i="50"/>
  <c r="C2846" i="50"/>
  <c r="B2846" i="50"/>
  <c r="D2845" i="50"/>
  <c r="C2845" i="50"/>
  <c r="B2845" i="50"/>
  <c r="D2844" i="50"/>
  <c r="C2844" i="50"/>
  <c r="B2844" i="50"/>
  <c r="D2843" i="50"/>
  <c r="C2843" i="50"/>
  <c r="B2843" i="50"/>
  <c r="D2842" i="50"/>
  <c r="C2842" i="50"/>
  <c r="B2842" i="50"/>
  <c r="D2841" i="50"/>
  <c r="C2841" i="50"/>
  <c r="B2841" i="50"/>
  <c r="D2840" i="50"/>
  <c r="C2840" i="50"/>
  <c r="B2840" i="50"/>
  <c r="D2839" i="50"/>
  <c r="C2839" i="50"/>
  <c r="B2839" i="50"/>
  <c r="D2838" i="50"/>
  <c r="C2838" i="50"/>
  <c r="B2838" i="50"/>
  <c r="D2837" i="50"/>
  <c r="C2837" i="50"/>
  <c r="B2837" i="50"/>
  <c r="D2836" i="50"/>
  <c r="C2836" i="50"/>
  <c r="B2836" i="50"/>
  <c r="D2835" i="50"/>
  <c r="C2835" i="50"/>
  <c r="B2835" i="50"/>
  <c r="D2834" i="50"/>
  <c r="C2834" i="50"/>
  <c r="B2834" i="50"/>
  <c r="D2833" i="50"/>
  <c r="C2833" i="50"/>
  <c r="B2833" i="50"/>
  <c r="D2832" i="50"/>
  <c r="C2832" i="50"/>
  <c r="B2832" i="50"/>
  <c r="D2831" i="50"/>
  <c r="C2831" i="50"/>
  <c r="B2831" i="50"/>
  <c r="D2830" i="50"/>
  <c r="C2830" i="50"/>
  <c r="B2830" i="50"/>
  <c r="D2829" i="50"/>
  <c r="C2829" i="50"/>
  <c r="B2829" i="50"/>
  <c r="D2828" i="50"/>
  <c r="C2828" i="50"/>
  <c r="B2828" i="50"/>
  <c r="D2827" i="50"/>
  <c r="C2827" i="50"/>
  <c r="B2827" i="50"/>
  <c r="D2826" i="50"/>
  <c r="C2826" i="50"/>
  <c r="B2826" i="50"/>
  <c r="D2825" i="50"/>
  <c r="C2825" i="50"/>
  <c r="B2825" i="50"/>
  <c r="D2824" i="50"/>
  <c r="C2824" i="50"/>
  <c r="B2824" i="50"/>
  <c r="D2823" i="50"/>
  <c r="C2823" i="50"/>
  <c r="B2823" i="50"/>
  <c r="D2822" i="50"/>
  <c r="C2822" i="50"/>
  <c r="B2822" i="50"/>
  <c r="D2821" i="50"/>
  <c r="C2821" i="50"/>
  <c r="B2821" i="50"/>
  <c r="D2820" i="50"/>
  <c r="C2820" i="50"/>
  <c r="B2820" i="50"/>
  <c r="D2819" i="50"/>
  <c r="C2819" i="50"/>
  <c r="B2819" i="50"/>
  <c r="D2818" i="50"/>
  <c r="C2818" i="50"/>
  <c r="B2818" i="50"/>
  <c r="D2817" i="50"/>
  <c r="C2817" i="50"/>
  <c r="B2817" i="50"/>
  <c r="D2816" i="50"/>
  <c r="C2816" i="50"/>
  <c r="B2816" i="50"/>
  <c r="D2815" i="50"/>
  <c r="C2815" i="50"/>
  <c r="B2815" i="50"/>
  <c r="D2814" i="50"/>
  <c r="C2814" i="50"/>
  <c r="B2814" i="50"/>
  <c r="D2813" i="50"/>
  <c r="C2813" i="50"/>
  <c r="B2813" i="50"/>
  <c r="D2812" i="50"/>
  <c r="C2812" i="50"/>
  <c r="B2812" i="50"/>
  <c r="D2811" i="50"/>
  <c r="C2811" i="50"/>
  <c r="B2811" i="50"/>
  <c r="D2810" i="50"/>
  <c r="C2810" i="50"/>
  <c r="B2810" i="50"/>
  <c r="D2809" i="50"/>
  <c r="C2809" i="50"/>
  <c r="B2809" i="50"/>
  <c r="D2808" i="50"/>
  <c r="C2808" i="50"/>
  <c r="B2808" i="50"/>
  <c r="D2807" i="50"/>
  <c r="C2807" i="50"/>
  <c r="B2807" i="50"/>
  <c r="D2806" i="50"/>
  <c r="C2806" i="50"/>
  <c r="B2806" i="50"/>
  <c r="D2805" i="50"/>
  <c r="C2805" i="50"/>
  <c r="B2805" i="50"/>
  <c r="D2804" i="50"/>
  <c r="C2804" i="50"/>
  <c r="B2804" i="50"/>
  <c r="D2803" i="50"/>
  <c r="C2803" i="50"/>
  <c r="B2803" i="50"/>
  <c r="D2802" i="50"/>
  <c r="C2802" i="50"/>
  <c r="B2802" i="50"/>
  <c r="D2801" i="50"/>
  <c r="C2801" i="50"/>
  <c r="B2801" i="50"/>
  <c r="D2800" i="50"/>
  <c r="C2800" i="50"/>
  <c r="B2800" i="50"/>
  <c r="D2799" i="50"/>
  <c r="C2799" i="50"/>
  <c r="B2799" i="50"/>
  <c r="D2798" i="50"/>
  <c r="C2798" i="50"/>
  <c r="B2798" i="50"/>
  <c r="D2797" i="50"/>
  <c r="C2797" i="50"/>
  <c r="B2797" i="50"/>
  <c r="D2796" i="50"/>
  <c r="C2796" i="50"/>
  <c r="B2796" i="50"/>
  <c r="D2795" i="50"/>
  <c r="C2795" i="50"/>
  <c r="B2795" i="50"/>
  <c r="D2794" i="50"/>
  <c r="C2794" i="50"/>
  <c r="B2794" i="50"/>
  <c r="D2793" i="50"/>
  <c r="C2793" i="50"/>
  <c r="B2793" i="50"/>
  <c r="D2792" i="50"/>
  <c r="C2792" i="50"/>
  <c r="B2792" i="50"/>
  <c r="D2791" i="50"/>
  <c r="C2791" i="50"/>
  <c r="B2791" i="50"/>
  <c r="D2790" i="50"/>
  <c r="C2790" i="50"/>
  <c r="B2790" i="50"/>
  <c r="D2789" i="50"/>
  <c r="C2789" i="50"/>
  <c r="B2789" i="50"/>
  <c r="D2788" i="50"/>
  <c r="C2788" i="50"/>
  <c r="B2788" i="50"/>
  <c r="D2787" i="50"/>
  <c r="C2787" i="50"/>
  <c r="B2787" i="50"/>
  <c r="D2786" i="50"/>
  <c r="C2786" i="50"/>
  <c r="B2786" i="50"/>
  <c r="D2785" i="50"/>
  <c r="C2785" i="50"/>
  <c r="B2785" i="50"/>
  <c r="D2784" i="50"/>
  <c r="C2784" i="50"/>
  <c r="B2784" i="50"/>
  <c r="D2783" i="50"/>
  <c r="C2783" i="50"/>
  <c r="B2783" i="50"/>
  <c r="D2782" i="50"/>
  <c r="C2782" i="50"/>
  <c r="B2782" i="50"/>
  <c r="D2781" i="50"/>
  <c r="C2781" i="50"/>
  <c r="B2781" i="50"/>
  <c r="D2780" i="50"/>
  <c r="C2780" i="50"/>
  <c r="B2780" i="50"/>
  <c r="D2779" i="50"/>
  <c r="C2779" i="50"/>
  <c r="B2779" i="50"/>
  <c r="D2778" i="50"/>
  <c r="C2778" i="50"/>
  <c r="B2778" i="50"/>
  <c r="D2777" i="50"/>
  <c r="C2777" i="50"/>
  <c r="B2777" i="50"/>
  <c r="D2776" i="50"/>
  <c r="C2776" i="50"/>
  <c r="B2776" i="50"/>
  <c r="D2775" i="50"/>
  <c r="C2775" i="50"/>
  <c r="B2775" i="50"/>
  <c r="D2774" i="50"/>
  <c r="C2774" i="50"/>
  <c r="B2774" i="50"/>
  <c r="D2773" i="50"/>
  <c r="C2773" i="50"/>
  <c r="B2773" i="50"/>
  <c r="D2772" i="50"/>
  <c r="C2772" i="50"/>
  <c r="B2772" i="50"/>
  <c r="D2771" i="50"/>
  <c r="C2771" i="50"/>
  <c r="B2771" i="50"/>
  <c r="D2770" i="50"/>
  <c r="C2770" i="50"/>
  <c r="B2770" i="50"/>
  <c r="D2769" i="50"/>
  <c r="C2769" i="50"/>
  <c r="B2769" i="50"/>
  <c r="D2768" i="50"/>
  <c r="C2768" i="50"/>
  <c r="B2768" i="50"/>
  <c r="D2767" i="50"/>
  <c r="C2767" i="50"/>
  <c r="B2767" i="50"/>
  <c r="D2766" i="50"/>
  <c r="C2766" i="50"/>
  <c r="B2766" i="50"/>
  <c r="D2765" i="50"/>
  <c r="C2765" i="50"/>
  <c r="B2765" i="50"/>
  <c r="D2764" i="50"/>
  <c r="C2764" i="50"/>
  <c r="B2764" i="50"/>
  <c r="D2763" i="50"/>
  <c r="C2763" i="50"/>
  <c r="B2763" i="50"/>
  <c r="D2762" i="50"/>
  <c r="C2762" i="50"/>
  <c r="B2762" i="50"/>
  <c r="D2761" i="50"/>
  <c r="C2761" i="50"/>
  <c r="B2761" i="50"/>
  <c r="D2760" i="50"/>
  <c r="C2760" i="50"/>
  <c r="B2760" i="50"/>
  <c r="D2759" i="50"/>
  <c r="C2759" i="50"/>
  <c r="B2759" i="50"/>
  <c r="D2758" i="50"/>
  <c r="C2758" i="50"/>
  <c r="B2758" i="50"/>
  <c r="D2757" i="50"/>
  <c r="C2757" i="50"/>
  <c r="B2757" i="50"/>
  <c r="D2756" i="50"/>
  <c r="C2756" i="50"/>
  <c r="B2756" i="50"/>
  <c r="D2755" i="50"/>
  <c r="C2755" i="50"/>
  <c r="B2755" i="50"/>
  <c r="D2754" i="50"/>
  <c r="C2754" i="50"/>
  <c r="B2754" i="50"/>
  <c r="D2753" i="50"/>
  <c r="C2753" i="50"/>
  <c r="B2753" i="50"/>
  <c r="D2752" i="50"/>
  <c r="C2752" i="50"/>
  <c r="B2752" i="50"/>
  <c r="D2751" i="50"/>
  <c r="C2751" i="50"/>
  <c r="B2751" i="50"/>
  <c r="D2750" i="50"/>
  <c r="C2750" i="50"/>
  <c r="B2750" i="50"/>
  <c r="D2749" i="50"/>
  <c r="C2749" i="50"/>
  <c r="B2749" i="50"/>
  <c r="D2748" i="50"/>
  <c r="C2748" i="50"/>
  <c r="B2748" i="50"/>
  <c r="D2747" i="50"/>
  <c r="C2747" i="50"/>
  <c r="B2747" i="50"/>
  <c r="D2746" i="50"/>
  <c r="C2746" i="50"/>
  <c r="B2746" i="50"/>
  <c r="D2745" i="50"/>
  <c r="C2745" i="50"/>
  <c r="B2745" i="50"/>
  <c r="D2744" i="50"/>
  <c r="C2744" i="50"/>
  <c r="B2744" i="50"/>
  <c r="D2743" i="50"/>
  <c r="C2743" i="50"/>
  <c r="B2743" i="50"/>
  <c r="D2742" i="50"/>
  <c r="C2742" i="50"/>
  <c r="B2742" i="50"/>
  <c r="D2741" i="50"/>
  <c r="C2741" i="50"/>
  <c r="B2741" i="50"/>
  <c r="D2740" i="50"/>
  <c r="C2740" i="50"/>
  <c r="B2740" i="50"/>
  <c r="D2739" i="50"/>
  <c r="C2739" i="50"/>
  <c r="B2739" i="50"/>
  <c r="D2738" i="50"/>
  <c r="C2738" i="50"/>
  <c r="B2738" i="50"/>
  <c r="D2737" i="50"/>
  <c r="C2737" i="50"/>
  <c r="B2737" i="50"/>
  <c r="D2736" i="50"/>
  <c r="C2736" i="50"/>
  <c r="B2736" i="50"/>
  <c r="D2735" i="50"/>
  <c r="C2735" i="50"/>
  <c r="B2735" i="50"/>
  <c r="D2734" i="50"/>
  <c r="C2734" i="50"/>
  <c r="B2734" i="50"/>
  <c r="D2733" i="50"/>
  <c r="C2733" i="50"/>
  <c r="B2733" i="50"/>
  <c r="D2732" i="50"/>
  <c r="C2732" i="50"/>
  <c r="B2732" i="50"/>
  <c r="D2731" i="50"/>
  <c r="C2731" i="50"/>
  <c r="B2731" i="50"/>
  <c r="D2730" i="50"/>
  <c r="C2730" i="50"/>
  <c r="B2730" i="50"/>
  <c r="D2729" i="50"/>
  <c r="C2729" i="50"/>
  <c r="B2729" i="50"/>
  <c r="D2728" i="50"/>
  <c r="C2728" i="50"/>
  <c r="B2728" i="50"/>
  <c r="D2727" i="50"/>
  <c r="C2727" i="50"/>
  <c r="B2727" i="50"/>
  <c r="D2726" i="50"/>
  <c r="C2726" i="50"/>
  <c r="B2726" i="50"/>
  <c r="D2725" i="50"/>
  <c r="C2725" i="50"/>
  <c r="B2725" i="50"/>
  <c r="D2724" i="50"/>
  <c r="C2724" i="50"/>
  <c r="B2724" i="50"/>
  <c r="D2723" i="50"/>
  <c r="C2723" i="50"/>
  <c r="B2723" i="50"/>
  <c r="D2722" i="50"/>
  <c r="C2722" i="50"/>
  <c r="B2722" i="50"/>
  <c r="D2721" i="50"/>
  <c r="C2721" i="50"/>
  <c r="B2721" i="50"/>
  <c r="D2720" i="50"/>
  <c r="C2720" i="50"/>
  <c r="B2720" i="50"/>
  <c r="D2719" i="50"/>
  <c r="C2719" i="50"/>
  <c r="B2719" i="50"/>
  <c r="D2718" i="50"/>
  <c r="C2718" i="50"/>
  <c r="B2718" i="50"/>
  <c r="D2717" i="50"/>
  <c r="C2717" i="50"/>
  <c r="B2717" i="50"/>
  <c r="D2716" i="50"/>
  <c r="C2716" i="50"/>
  <c r="B2716" i="50"/>
  <c r="D2715" i="50"/>
  <c r="C2715" i="50"/>
  <c r="B2715" i="50"/>
  <c r="D2714" i="50"/>
  <c r="C2714" i="50"/>
  <c r="B2714" i="50"/>
  <c r="D2713" i="50"/>
  <c r="C2713" i="50"/>
  <c r="B2713" i="50"/>
  <c r="D2712" i="50"/>
  <c r="C2712" i="50"/>
  <c r="B2712" i="50"/>
  <c r="D2711" i="50"/>
  <c r="C2711" i="50"/>
  <c r="B2711" i="50"/>
  <c r="D2710" i="50"/>
  <c r="C2710" i="50"/>
  <c r="B2710" i="50"/>
  <c r="D2709" i="50"/>
  <c r="C2709" i="50"/>
  <c r="B2709" i="50"/>
  <c r="D2708" i="50"/>
  <c r="C2708" i="50"/>
  <c r="B2708" i="50"/>
  <c r="D2707" i="50"/>
  <c r="C2707" i="50"/>
  <c r="B2707" i="50"/>
  <c r="D2706" i="50"/>
  <c r="C2706" i="50"/>
  <c r="B2706" i="50"/>
  <c r="D2705" i="50"/>
  <c r="C2705" i="50"/>
  <c r="B2705" i="50"/>
  <c r="D2704" i="50"/>
  <c r="C2704" i="50"/>
  <c r="B2704" i="50"/>
  <c r="D2703" i="50"/>
  <c r="C2703" i="50"/>
  <c r="B2703" i="50"/>
  <c r="D2702" i="50"/>
  <c r="C2702" i="50"/>
  <c r="B2702" i="50"/>
  <c r="D2701" i="50"/>
  <c r="C2701" i="50"/>
  <c r="B2701" i="50"/>
  <c r="D2700" i="50"/>
  <c r="C2700" i="50"/>
  <c r="B2700" i="50"/>
  <c r="D2699" i="50"/>
  <c r="C2699" i="50"/>
  <c r="B2699" i="50"/>
  <c r="D2698" i="50"/>
  <c r="C2698" i="50"/>
  <c r="B2698" i="50"/>
  <c r="D2697" i="50"/>
  <c r="C2697" i="50"/>
  <c r="B2697" i="50"/>
  <c r="D2696" i="50"/>
  <c r="C2696" i="50"/>
  <c r="B2696" i="50"/>
  <c r="D2695" i="50"/>
  <c r="C2695" i="50"/>
  <c r="B2695" i="50"/>
  <c r="D2694" i="50"/>
  <c r="C2694" i="50"/>
  <c r="B2694" i="50"/>
  <c r="D2693" i="50"/>
  <c r="C2693" i="50"/>
  <c r="B2693" i="50"/>
  <c r="D2692" i="50"/>
  <c r="C2692" i="50"/>
  <c r="B2692" i="50"/>
  <c r="D2691" i="50"/>
  <c r="C2691" i="50"/>
  <c r="B2691" i="50"/>
  <c r="D2690" i="50"/>
  <c r="C2690" i="50"/>
  <c r="B2690" i="50"/>
  <c r="D2689" i="50"/>
  <c r="C2689" i="50"/>
  <c r="B2689" i="50"/>
  <c r="D2688" i="50"/>
  <c r="C2688" i="50"/>
  <c r="B2688" i="50"/>
  <c r="D2687" i="50"/>
  <c r="C2687" i="50"/>
  <c r="B2687" i="50"/>
  <c r="D2686" i="50"/>
  <c r="C2686" i="50"/>
  <c r="B2686" i="50"/>
  <c r="D2685" i="50"/>
  <c r="C2685" i="50"/>
  <c r="B2685" i="50"/>
  <c r="D2684" i="50"/>
  <c r="C2684" i="50"/>
  <c r="B2684" i="50"/>
  <c r="D2683" i="50"/>
  <c r="C2683" i="50"/>
  <c r="B2683" i="50"/>
  <c r="D2682" i="50"/>
  <c r="C2682" i="50"/>
  <c r="B2682" i="50"/>
  <c r="D2681" i="50"/>
  <c r="C2681" i="50"/>
  <c r="B2681" i="50"/>
  <c r="D2680" i="50"/>
  <c r="C2680" i="50"/>
  <c r="B2680" i="50"/>
  <c r="D2679" i="50"/>
  <c r="C2679" i="50"/>
  <c r="B2679" i="50"/>
  <c r="D2678" i="50"/>
  <c r="C2678" i="50"/>
  <c r="B2678" i="50"/>
  <c r="D2677" i="50"/>
  <c r="C2677" i="50"/>
  <c r="B2677" i="50"/>
  <c r="D2676" i="50"/>
  <c r="C2676" i="50"/>
  <c r="B2676" i="50"/>
  <c r="D2675" i="50"/>
  <c r="C2675" i="50"/>
  <c r="B2675" i="50"/>
  <c r="D2674" i="50"/>
  <c r="C2674" i="50"/>
  <c r="B2674" i="50"/>
  <c r="D2673" i="50"/>
  <c r="C2673" i="50"/>
  <c r="B2673" i="50"/>
  <c r="D2672" i="50"/>
  <c r="C2672" i="50"/>
  <c r="B2672" i="50"/>
  <c r="D2671" i="50"/>
  <c r="C2671" i="50"/>
  <c r="B2671" i="50"/>
  <c r="D2670" i="50"/>
  <c r="C2670" i="50"/>
  <c r="B2670" i="50"/>
  <c r="D2669" i="50"/>
  <c r="C2669" i="50"/>
  <c r="B2669" i="50"/>
  <c r="D2668" i="50"/>
  <c r="C2668" i="50"/>
  <c r="B2668" i="50"/>
  <c r="D2667" i="50"/>
  <c r="C2667" i="50"/>
  <c r="B2667" i="50"/>
  <c r="D2666" i="50"/>
  <c r="C2666" i="50"/>
  <c r="B2666" i="50"/>
  <c r="D2665" i="50"/>
  <c r="C2665" i="50"/>
  <c r="B2665" i="50"/>
  <c r="D2664" i="50"/>
  <c r="C2664" i="50"/>
  <c r="B2664" i="50"/>
  <c r="D2663" i="50"/>
  <c r="C2663" i="50"/>
  <c r="B2663" i="50"/>
  <c r="D2662" i="50"/>
  <c r="C2662" i="50"/>
  <c r="B2662" i="50"/>
  <c r="D2661" i="50"/>
  <c r="C2661" i="50"/>
  <c r="B2661" i="50"/>
  <c r="D2660" i="50"/>
  <c r="C2660" i="50"/>
  <c r="B2660" i="50"/>
  <c r="D2659" i="50"/>
  <c r="C2659" i="50"/>
  <c r="B2659" i="50"/>
  <c r="D2658" i="50"/>
  <c r="C2658" i="50"/>
  <c r="B2658" i="50"/>
  <c r="D2657" i="50"/>
  <c r="C2657" i="50"/>
  <c r="B2657" i="50"/>
  <c r="D2656" i="50"/>
  <c r="C2656" i="50"/>
  <c r="B2656" i="50"/>
  <c r="D2655" i="50"/>
  <c r="C2655" i="50"/>
  <c r="B2655" i="50"/>
  <c r="D2654" i="50"/>
  <c r="C2654" i="50"/>
  <c r="B2654" i="50"/>
  <c r="D2653" i="50"/>
  <c r="C2653" i="50"/>
  <c r="B2653" i="50"/>
  <c r="D2652" i="50"/>
  <c r="C2652" i="50"/>
  <c r="B2652" i="50"/>
  <c r="D2651" i="50"/>
  <c r="C2651" i="50"/>
  <c r="B2651" i="50"/>
  <c r="D2650" i="50"/>
  <c r="C2650" i="50"/>
  <c r="B2650" i="50"/>
  <c r="D2649" i="50"/>
  <c r="C2649" i="50"/>
  <c r="B2649" i="50"/>
  <c r="D2648" i="50"/>
  <c r="C2648" i="50"/>
  <c r="B2648" i="50"/>
  <c r="D2647" i="50"/>
  <c r="C2647" i="50"/>
  <c r="B2647" i="50"/>
  <c r="D2646" i="50"/>
  <c r="C2646" i="50"/>
  <c r="B2646" i="50"/>
  <c r="D2645" i="50"/>
  <c r="C2645" i="50"/>
  <c r="B2645" i="50"/>
  <c r="D2644" i="50"/>
  <c r="C2644" i="50"/>
  <c r="B2644" i="50"/>
  <c r="D2643" i="50"/>
  <c r="C2643" i="50"/>
  <c r="B2643" i="50"/>
  <c r="D2642" i="50"/>
  <c r="C2642" i="50"/>
  <c r="B2642" i="50"/>
  <c r="D2641" i="50"/>
  <c r="C2641" i="50"/>
  <c r="B2641" i="50"/>
  <c r="D2640" i="50"/>
  <c r="C2640" i="50"/>
  <c r="B2640" i="50"/>
  <c r="D2639" i="50"/>
  <c r="C2639" i="50"/>
  <c r="B2639" i="50"/>
  <c r="D2638" i="50"/>
  <c r="C2638" i="50"/>
  <c r="B2638" i="50"/>
  <c r="D2637" i="50"/>
  <c r="C2637" i="50"/>
  <c r="B2637" i="50"/>
  <c r="D2636" i="50"/>
  <c r="C2636" i="50"/>
  <c r="B2636" i="50"/>
  <c r="D2635" i="50"/>
  <c r="C2635" i="50"/>
  <c r="B2635" i="50"/>
  <c r="D2634" i="50"/>
  <c r="C2634" i="50"/>
  <c r="B2634" i="50"/>
  <c r="D2633" i="50"/>
  <c r="C2633" i="50"/>
  <c r="B2633" i="50"/>
  <c r="D2632" i="50"/>
  <c r="C2632" i="50"/>
  <c r="B2632" i="50"/>
  <c r="D2631" i="50"/>
  <c r="C2631" i="50"/>
  <c r="B2631" i="50"/>
  <c r="D2630" i="50"/>
  <c r="C2630" i="50"/>
  <c r="B2630" i="50"/>
  <c r="D2629" i="50"/>
  <c r="C2629" i="50"/>
  <c r="B2629" i="50"/>
  <c r="D2628" i="50"/>
  <c r="C2628" i="50"/>
  <c r="B2628" i="50"/>
  <c r="D2627" i="50"/>
  <c r="C2627" i="50"/>
  <c r="B2627" i="50"/>
  <c r="D2626" i="50"/>
  <c r="C2626" i="50"/>
  <c r="B2626" i="50"/>
  <c r="D2625" i="50"/>
  <c r="C2625" i="50"/>
  <c r="B2625" i="50"/>
  <c r="D2624" i="50"/>
  <c r="C2624" i="50"/>
  <c r="B2624" i="50"/>
  <c r="D2623" i="50"/>
  <c r="C2623" i="50"/>
  <c r="B2623" i="50"/>
  <c r="D2622" i="50"/>
  <c r="C2622" i="50"/>
  <c r="B2622" i="50"/>
  <c r="D2621" i="50"/>
  <c r="C2621" i="50"/>
  <c r="B2621" i="50"/>
  <c r="D2620" i="50"/>
  <c r="C2620" i="50"/>
  <c r="B2620" i="50"/>
  <c r="D2619" i="50"/>
  <c r="C2619" i="50"/>
  <c r="B2619" i="50"/>
  <c r="D2618" i="50"/>
  <c r="C2618" i="50"/>
  <c r="B2618" i="50"/>
  <c r="D2617" i="50"/>
  <c r="C2617" i="50"/>
  <c r="B2617" i="50"/>
  <c r="D2616" i="50"/>
  <c r="C2616" i="50"/>
  <c r="B2616" i="50"/>
  <c r="D2615" i="50"/>
  <c r="C2615" i="50"/>
  <c r="B2615" i="50"/>
  <c r="D2614" i="50"/>
  <c r="C2614" i="50"/>
  <c r="B2614" i="50"/>
  <c r="D2613" i="50"/>
  <c r="C2613" i="50"/>
  <c r="B2613" i="50"/>
  <c r="D2612" i="50"/>
  <c r="C2612" i="50"/>
  <c r="B2612" i="50"/>
  <c r="D2611" i="50"/>
  <c r="C2611" i="50"/>
  <c r="B2611" i="50"/>
  <c r="D2610" i="50"/>
  <c r="C2610" i="50"/>
  <c r="B2610" i="50"/>
  <c r="D2609" i="50"/>
  <c r="C2609" i="50"/>
  <c r="B2609" i="50"/>
  <c r="D2608" i="50"/>
  <c r="C2608" i="50"/>
  <c r="B2608" i="50"/>
  <c r="D2607" i="50"/>
  <c r="C2607" i="50"/>
  <c r="B2607" i="50"/>
  <c r="D2606" i="50"/>
  <c r="C2606" i="50"/>
  <c r="B2606" i="50"/>
  <c r="D2605" i="50"/>
  <c r="C2605" i="50"/>
  <c r="B2605" i="50"/>
  <c r="D2604" i="50"/>
  <c r="C2604" i="50"/>
  <c r="B2604" i="50"/>
  <c r="D2603" i="50"/>
  <c r="C2603" i="50"/>
  <c r="B2603" i="50"/>
  <c r="D2602" i="50"/>
  <c r="C2602" i="50"/>
  <c r="B2602" i="50"/>
  <c r="D2601" i="50"/>
  <c r="C2601" i="50"/>
  <c r="B2601" i="50"/>
  <c r="D2600" i="50"/>
  <c r="C2600" i="50"/>
  <c r="B2600" i="50"/>
  <c r="D2599" i="50"/>
  <c r="C2599" i="50"/>
  <c r="B2599" i="50"/>
  <c r="D2598" i="50"/>
  <c r="C2598" i="50"/>
  <c r="B2598" i="50"/>
  <c r="D2597" i="50"/>
  <c r="C2597" i="50"/>
  <c r="B2597" i="50"/>
  <c r="D2596" i="50"/>
  <c r="C2596" i="50"/>
  <c r="B2596" i="50"/>
  <c r="D2595" i="50"/>
  <c r="C2595" i="50"/>
  <c r="B2595" i="50"/>
  <c r="D2594" i="50"/>
  <c r="C2594" i="50"/>
  <c r="B2594" i="50"/>
  <c r="D2593" i="50"/>
  <c r="C2593" i="50"/>
  <c r="B2593" i="50"/>
  <c r="D2592" i="50"/>
  <c r="C2592" i="50"/>
  <c r="B2592" i="50"/>
  <c r="D2591" i="50"/>
  <c r="C2591" i="50"/>
  <c r="B2591" i="50"/>
  <c r="D2590" i="50"/>
  <c r="C2590" i="50"/>
  <c r="B2590" i="50"/>
  <c r="D2589" i="50"/>
  <c r="C2589" i="50"/>
  <c r="B2589" i="50"/>
  <c r="D2588" i="50"/>
  <c r="C2588" i="50"/>
  <c r="B2588" i="50"/>
  <c r="D2587" i="50"/>
  <c r="C2587" i="50"/>
  <c r="B2587" i="50"/>
  <c r="D2586" i="50"/>
  <c r="C2586" i="50"/>
  <c r="B2586" i="50"/>
  <c r="D2585" i="50"/>
  <c r="C2585" i="50"/>
  <c r="B2585" i="50"/>
  <c r="D2584" i="50"/>
  <c r="C2584" i="50"/>
  <c r="B2584" i="50"/>
  <c r="D2583" i="50"/>
  <c r="C2583" i="50"/>
  <c r="B2583" i="50"/>
  <c r="D2582" i="50"/>
  <c r="C2582" i="50"/>
  <c r="B2582" i="50"/>
  <c r="D2581" i="50"/>
  <c r="C2581" i="50"/>
  <c r="B2581" i="50"/>
  <c r="D2580" i="50"/>
  <c r="C2580" i="50"/>
  <c r="B2580" i="50"/>
  <c r="D2579" i="50"/>
  <c r="C2579" i="50"/>
  <c r="B2579" i="50"/>
  <c r="D2578" i="50"/>
  <c r="C2578" i="50"/>
  <c r="B2578" i="50"/>
  <c r="D2577" i="50"/>
  <c r="C2577" i="50"/>
  <c r="B2577" i="50"/>
  <c r="D2576" i="50"/>
  <c r="C2576" i="50"/>
  <c r="B2576" i="50"/>
  <c r="D2575" i="50"/>
  <c r="C2575" i="50"/>
  <c r="B2575" i="50"/>
  <c r="D2574" i="50"/>
  <c r="C2574" i="50"/>
  <c r="B2574" i="50"/>
  <c r="D2573" i="50"/>
  <c r="C2573" i="50"/>
  <c r="B2573" i="50"/>
  <c r="D2572" i="50"/>
  <c r="C2572" i="50"/>
  <c r="B2572" i="50"/>
  <c r="D2571" i="50"/>
  <c r="C2571" i="50"/>
  <c r="B2571" i="50"/>
  <c r="D2570" i="50"/>
  <c r="C2570" i="50"/>
  <c r="B2570" i="50"/>
  <c r="D2569" i="50"/>
  <c r="C2569" i="50"/>
  <c r="B2569" i="50"/>
  <c r="D2568" i="50"/>
  <c r="C2568" i="50"/>
  <c r="B2568" i="50"/>
  <c r="D2567" i="50"/>
  <c r="C2567" i="50"/>
  <c r="B2567" i="50"/>
  <c r="D2566" i="50"/>
  <c r="C2566" i="50"/>
  <c r="B2566" i="50"/>
  <c r="D2565" i="50"/>
  <c r="C2565" i="50"/>
  <c r="B2565" i="50"/>
  <c r="D2564" i="50"/>
  <c r="C2564" i="50"/>
  <c r="B2564" i="50"/>
  <c r="D2563" i="50"/>
  <c r="C2563" i="50"/>
  <c r="B2563" i="50"/>
  <c r="D2562" i="50"/>
  <c r="C2562" i="50"/>
  <c r="B2562" i="50"/>
  <c r="D2561" i="50"/>
  <c r="C2561" i="50"/>
  <c r="B2561" i="50"/>
  <c r="D2560" i="50"/>
  <c r="C2560" i="50"/>
  <c r="B2560" i="50"/>
  <c r="D2559" i="50"/>
  <c r="C2559" i="50"/>
  <c r="B2559" i="50"/>
  <c r="D2558" i="50"/>
  <c r="C2558" i="50"/>
  <c r="B2558" i="50"/>
  <c r="D2557" i="50"/>
  <c r="C2557" i="50"/>
  <c r="B2557" i="50"/>
  <c r="D2556" i="50"/>
  <c r="C2556" i="50"/>
  <c r="B2556" i="50"/>
  <c r="D2555" i="50"/>
  <c r="C2555" i="50"/>
  <c r="B2555" i="50"/>
  <c r="D2554" i="50"/>
  <c r="C2554" i="50"/>
  <c r="B2554" i="50"/>
  <c r="D2553" i="50"/>
  <c r="C2553" i="50"/>
  <c r="B2553" i="50"/>
  <c r="D2552" i="50"/>
  <c r="C2552" i="50"/>
  <c r="B2552" i="50"/>
  <c r="D2551" i="50"/>
  <c r="C2551" i="50"/>
  <c r="B2551" i="50"/>
  <c r="D2550" i="50"/>
  <c r="C2550" i="50"/>
  <c r="B2550" i="50"/>
  <c r="D2549" i="50"/>
  <c r="C2549" i="50"/>
  <c r="B2549" i="50"/>
  <c r="D2548" i="50"/>
  <c r="C2548" i="50"/>
  <c r="B2548" i="50"/>
  <c r="D2547" i="50"/>
  <c r="C2547" i="50"/>
  <c r="B2547" i="50"/>
  <c r="D2546" i="50"/>
  <c r="C2546" i="50"/>
  <c r="B2546" i="50"/>
  <c r="D2545" i="50"/>
  <c r="C2545" i="50"/>
  <c r="B2545" i="50"/>
  <c r="D2544" i="50"/>
  <c r="C2544" i="50"/>
  <c r="B2544" i="50"/>
  <c r="D2543" i="50"/>
  <c r="C2543" i="50"/>
  <c r="B2543" i="50"/>
  <c r="D2542" i="50"/>
  <c r="C2542" i="50"/>
  <c r="B2542" i="50"/>
  <c r="D2541" i="50"/>
  <c r="C2541" i="50"/>
  <c r="B2541" i="50"/>
  <c r="D2540" i="50"/>
  <c r="C2540" i="50"/>
  <c r="B2540" i="50"/>
  <c r="D2539" i="50"/>
  <c r="C2539" i="50"/>
  <c r="B2539" i="50"/>
  <c r="D2538" i="50"/>
  <c r="C2538" i="50"/>
  <c r="B2538" i="50"/>
  <c r="D2537" i="50"/>
  <c r="C2537" i="50"/>
  <c r="B2537" i="50"/>
  <c r="D2536" i="50"/>
  <c r="C2536" i="50"/>
  <c r="B2536" i="50"/>
  <c r="D2535" i="50"/>
  <c r="C2535" i="50"/>
  <c r="B2535" i="50"/>
  <c r="D2534" i="50"/>
  <c r="C2534" i="50"/>
  <c r="B2534" i="50"/>
  <c r="D2533" i="50"/>
  <c r="C2533" i="50"/>
  <c r="B2533" i="50"/>
  <c r="D2532" i="50"/>
  <c r="C2532" i="50"/>
  <c r="B2532" i="50"/>
  <c r="D2531" i="50"/>
  <c r="C2531" i="50"/>
  <c r="B2531" i="50"/>
  <c r="D2530" i="50"/>
  <c r="C2530" i="50"/>
  <c r="B2530" i="50"/>
  <c r="D2529" i="50"/>
  <c r="C2529" i="50"/>
  <c r="B2529" i="50"/>
  <c r="D2528" i="50"/>
  <c r="C2528" i="50"/>
  <c r="B2528" i="50"/>
  <c r="D2527" i="50"/>
  <c r="C2527" i="50"/>
  <c r="B2527" i="50"/>
  <c r="D2526" i="50"/>
  <c r="C2526" i="50"/>
  <c r="B2526" i="50"/>
  <c r="D2525" i="50"/>
  <c r="C2525" i="50"/>
  <c r="B2525" i="50"/>
  <c r="D2524" i="50"/>
  <c r="C2524" i="50"/>
  <c r="B2524" i="50"/>
  <c r="D2523" i="50"/>
  <c r="C2523" i="50"/>
  <c r="B2523" i="50"/>
  <c r="D2522" i="50"/>
  <c r="C2522" i="50"/>
  <c r="B2522" i="50"/>
  <c r="D2521" i="50"/>
  <c r="C2521" i="50"/>
  <c r="B2521" i="50"/>
  <c r="D2520" i="50"/>
  <c r="C2520" i="50"/>
  <c r="B2520" i="50"/>
  <c r="D2519" i="50"/>
  <c r="C2519" i="50"/>
  <c r="B2519" i="50"/>
  <c r="D2518" i="50"/>
  <c r="C2518" i="50"/>
  <c r="B2518" i="50"/>
  <c r="D2517" i="50"/>
  <c r="C2517" i="50"/>
  <c r="B2517" i="50"/>
  <c r="D2516" i="50"/>
  <c r="C2516" i="50"/>
  <c r="B2516" i="50"/>
  <c r="D2515" i="50"/>
  <c r="C2515" i="50"/>
  <c r="B2515" i="50"/>
  <c r="D2514" i="50"/>
  <c r="C2514" i="50"/>
  <c r="B2514" i="50"/>
  <c r="D2513" i="50"/>
  <c r="C2513" i="50"/>
  <c r="B2513" i="50"/>
  <c r="D2512" i="50"/>
  <c r="C2512" i="50"/>
  <c r="B2512" i="50"/>
  <c r="D2511" i="50"/>
  <c r="C2511" i="50"/>
  <c r="B2511" i="50"/>
  <c r="D2510" i="50"/>
  <c r="C2510" i="50"/>
  <c r="B2510" i="50"/>
  <c r="D2509" i="50"/>
  <c r="C2509" i="50"/>
  <c r="B2509" i="50"/>
  <c r="D2508" i="50"/>
  <c r="C2508" i="50"/>
  <c r="B2508" i="50"/>
  <c r="D2507" i="50"/>
  <c r="C2507" i="50"/>
  <c r="B2507" i="50"/>
  <c r="D2506" i="50"/>
  <c r="C2506" i="50"/>
  <c r="B2506" i="50"/>
  <c r="D2505" i="50"/>
  <c r="C2505" i="50"/>
  <c r="B2505" i="50"/>
  <c r="D2504" i="50"/>
  <c r="C2504" i="50"/>
  <c r="B2504" i="50"/>
  <c r="D2503" i="50"/>
  <c r="C2503" i="50"/>
  <c r="B2503" i="50"/>
  <c r="D2502" i="50"/>
  <c r="C2502" i="50"/>
  <c r="B2502" i="50"/>
  <c r="D2501" i="50"/>
  <c r="C2501" i="50"/>
  <c r="B2501" i="50"/>
  <c r="D2500" i="50"/>
  <c r="C2500" i="50"/>
  <c r="B2500" i="50"/>
  <c r="D2499" i="50"/>
  <c r="C2499" i="50"/>
  <c r="B2499" i="50"/>
  <c r="D2498" i="50"/>
  <c r="C2498" i="50"/>
  <c r="B2498" i="50"/>
  <c r="D2497" i="50"/>
  <c r="C2497" i="50"/>
  <c r="B2497" i="50"/>
  <c r="D2496" i="50"/>
  <c r="C2496" i="50"/>
  <c r="B2496" i="50"/>
  <c r="D2495" i="50"/>
  <c r="C2495" i="50"/>
  <c r="B2495" i="50"/>
  <c r="D2494" i="50"/>
  <c r="C2494" i="50"/>
  <c r="B2494" i="50"/>
  <c r="D2493" i="50"/>
  <c r="C2493" i="50"/>
  <c r="B2493" i="50"/>
  <c r="D2492" i="50"/>
  <c r="C2492" i="50"/>
  <c r="B2492" i="50"/>
  <c r="D2491" i="50"/>
  <c r="C2491" i="50"/>
  <c r="B2491" i="50"/>
  <c r="D2490" i="50"/>
  <c r="C2490" i="50"/>
  <c r="B2490" i="50"/>
  <c r="D2489" i="50"/>
  <c r="C2489" i="50"/>
  <c r="B2489" i="50"/>
  <c r="D2488" i="50"/>
  <c r="C2488" i="50"/>
  <c r="B2488" i="50"/>
  <c r="D2487" i="50"/>
  <c r="C2487" i="50"/>
  <c r="B2487" i="50"/>
  <c r="D2486" i="50"/>
  <c r="C2486" i="50"/>
  <c r="B2486" i="50"/>
  <c r="D2485" i="50"/>
  <c r="C2485" i="50"/>
  <c r="B2485" i="50"/>
  <c r="D2484" i="50"/>
  <c r="C2484" i="50"/>
  <c r="B2484" i="50"/>
  <c r="D2483" i="50"/>
  <c r="C2483" i="50"/>
  <c r="B2483" i="50"/>
  <c r="D2482" i="50"/>
  <c r="C2482" i="50"/>
  <c r="B2482" i="50"/>
  <c r="D2481" i="50"/>
  <c r="C2481" i="50"/>
  <c r="B2481" i="50"/>
  <c r="D2480" i="50"/>
  <c r="C2480" i="50"/>
  <c r="B2480" i="50"/>
  <c r="D2479" i="50"/>
  <c r="C2479" i="50"/>
  <c r="B2479" i="50"/>
  <c r="D2478" i="50"/>
  <c r="C2478" i="50"/>
  <c r="B2478" i="50"/>
  <c r="D2477" i="50"/>
  <c r="C2477" i="50"/>
  <c r="B2477" i="50"/>
  <c r="D2476" i="50"/>
  <c r="C2476" i="50"/>
  <c r="B2476" i="50"/>
  <c r="D2475" i="50"/>
  <c r="C2475" i="50"/>
  <c r="B2475" i="50"/>
  <c r="D2474" i="50"/>
  <c r="C2474" i="50"/>
  <c r="B2474" i="50"/>
  <c r="D2473" i="50"/>
  <c r="C2473" i="50"/>
  <c r="B2473" i="50"/>
  <c r="D2472" i="50"/>
  <c r="C2472" i="50"/>
  <c r="B2472" i="50"/>
  <c r="D2471" i="50"/>
  <c r="C2471" i="50"/>
  <c r="B2471" i="50"/>
  <c r="D2470" i="50"/>
  <c r="C2470" i="50"/>
  <c r="B2470" i="50"/>
  <c r="D2469" i="50"/>
  <c r="C2469" i="50"/>
  <c r="B2469" i="50"/>
  <c r="D2468" i="50"/>
  <c r="C2468" i="50"/>
  <c r="B2468" i="50"/>
  <c r="D2467" i="50"/>
  <c r="C2467" i="50"/>
  <c r="B2467" i="50"/>
  <c r="D2466" i="50"/>
  <c r="C2466" i="50"/>
  <c r="B2466" i="50"/>
  <c r="D2465" i="50"/>
  <c r="C2465" i="50"/>
  <c r="B2465" i="50"/>
  <c r="D2464" i="50"/>
  <c r="C2464" i="50"/>
  <c r="B2464" i="50"/>
  <c r="D2463" i="50"/>
  <c r="C2463" i="50"/>
  <c r="B2463" i="50"/>
  <c r="D2462" i="50"/>
  <c r="C2462" i="50"/>
  <c r="B2462" i="50"/>
  <c r="D2461" i="50"/>
  <c r="C2461" i="50"/>
  <c r="B2461" i="50"/>
  <c r="D2460" i="50"/>
  <c r="C2460" i="50"/>
  <c r="B2460" i="50"/>
  <c r="D2459" i="50"/>
  <c r="C2459" i="50"/>
  <c r="B2459" i="50"/>
  <c r="D2458" i="50"/>
  <c r="C2458" i="50"/>
  <c r="B2458" i="50"/>
  <c r="D2457" i="50"/>
  <c r="C2457" i="50"/>
  <c r="B2457" i="50"/>
  <c r="D2456" i="50"/>
  <c r="C2456" i="50"/>
  <c r="B2456" i="50"/>
  <c r="D2455" i="50"/>
  <c r="C2455" i="50"/>
  <c r="B2455" i="50"/>
  <c r="D2454" i="50"/>
  <c r="C2454" i="50"/>
  <c r="B2454" i="50"/>
  <c r="D2453" i="50"/>
  <c r="C2453" i="50"/>
  <c r="B2453" i="50"/>
  <c r="D2452" i="50"/>
  <c r="C2452" i="50"/>
  <c r="B2452" i="50"/>
  <c r="D2451" i="50"/>
  <c r="C2451" i="50"/>
  <c r="B2451" i="50"/>
  <c r="D2450" i="50"/>
  <c r="C2450" i="50"/>
  <c r="B2450" i="50"/>
  <c r="D2449" i="50"/>
  <c r="C2449" i="50"/>
  <c r="B2449" i="50"/>
  <c r="D2448" i="50"/>
  <c r="C2448" i="50"/>
  <c r="B2448" i="50"/>
  <c r="D2447" i="50"/>
  <c r="C2447" i="50"/>
  <c r="B2447" i="50"/>
  <c r="D2446" i="50"/>
  <c r="C2446" i="50"/>
  <c r="B2446" i="50"/>
  <c r="D2445" i="50"/>
  <c r="C2445" i="50"/>
  <c r="B2445" i="50"/>
  <c r="D2444" i="50"/>
  <c r="C2444" i="50"/>
  <c r="B2444" i="50"/>
  <c r="D2443" i="50"/>
  <c r="C2443" i="50"/>
  <c r="B2443" i="50"/>
  <c r="D2442" i="50"/>
  <c r="C2442" i="50"/>
  <c r="B2442" i="50"/>
  <c r="D2441" i="50"/>
  <c r="C2441" i="50"/>
  <c r="B2441" i="50"/>
  <c r="D2440" i="50"/>
  <c r="C2440" i="50"/>
  <c r="B2440" i="50"/>
  <c r="D2439" i="50"/>
  <c r="C2439" i="50"/>
  <c r="B2439" i="50"/>
  <c r="D2438" i="50"/>
  <c r="C2438" i="50"/>
  <c r="B2438" i="50"/>
  <c r="D2437" i="50"/>
  <c r="C2437" i="50"/>
  <c r="B2437" i="50"/>
  <c r="D2436" i="50"/>
  <c r="C2436" i="50"/>
  <c r="B2436" i="50"/>
  <c r="D2435" i="50"/>
  <c r="C2435" i="50"/>
  <c r="B2435" i="50"/>
  <c r="D2434" i="50"/>
  <c r="C2434" i="50"/>
  <c r="B2434" i="50"/>
  <c r="D2433" i="50"/>
  <c r="C2433" i="50"/>
  <c r="B2433" i="50"/>
  <c r="D2432" i="50"/>
  <c r="C2432" i="50"/>
  <c r="B2432" i="50"/>
  <c r="D2431" i="50"/>
  <c r="C2431" i="50"/>
  <c r="B2431" i="50"/>
  <c r="D2430" i="50"/>
  <c r="C2430" i="50"/>
  <c r="B2430" i="50"/>
  <c r="D2429" i="50"/>
  <c r="C2429" i="50"/>
  <c r="B2429" i="50"/>
  <c r="D2428" i="50"/>
  <c r="C2428" i="50"/>
  <c r="B2428" i="50"/>
  <c r="D2427" i="50"/>
  <c r="C2427" i="50"/>
  <c r="B2427" i="50"/>
  <c r="D2426" i="50"/>
  <c r="C2426" i="50"/>
  <c r="B2426" i="50"/>
  <c r="D2425" i="50"/>
  <c r="C2425" i="50"/>
  <c r="B2425" i="50"/>
  <c r="D2424" i="50"/>
  <c r="C2424" i="50"/>
  <c r="B2424" i="50"/>
  <c r="D2423" i="50"/>
  <c r="C2423" i="50"/>
  <c r="B2423" i="50"/>
  <c r="D2422" i="50"/>
  <c r="C2422" i="50"/>
  <c r="B2422" i="50"/>
  <c r="D2421" i="50"/>
  <c r="C2421" i="50"/>
  <c r="B2421" i="50"/>
  <c r="D2420" i="50"/>
  <c r="C2420" i="50"/>
  <c r="B2420" i="50"/>
  <c r="D2419" i="50"/>
  <c r="C2419" i="50"/>
  <c r="B2419" i="50"/>
  <c r="D2418" i="50"/>
  <c r="C2418" i="50"/>
  <c r="B2418" i="50"/>
  <c r="D2417" i="50"/>
  <c r="C2417" i="50"/>
  <c r="B2417" i="50"/>
  <c r="D2416" i="50"/>
  <c r="C2416" i="50"/>
  <c r="B2416" i="50"/>
  <c r="D2415" i="50"/>
  <c r="C2415" i="50"/>
  <c r="B2415" i="50"/>
  <c r="D2414" i="50"/>
  <c r="C2414" i="50"/>
  <c r="B2414" i="50"/>
  <c r="D2413" i="50"/>
  <c r="C2413" i="50"/>
  <c r="B2413" i="50"/>
  <c r="D2412" i="50"/>
  <c r="C2412" i="50"/>
  <c r="B2412" i="50"/>
  <c r="D2411" i="50"/>
  <c r="C2411" i="50"/>
  <c r="B2411" i="50"/>
  <c r="D2410" i="50"/>
  <c r="C2410" i="50"/>
  <c r="B2410" i="50"/>
  <c r="D2409" i="50"/>
  <c r="C2409" i="50"/>
  <c r="B2409" i="50"/>
  <c r="D2408" i="50"/>
  <c r="C2408" i="50"/>
  <c r="B2408" i="50"/>
  <c r="D2407" i="50"/>
  <c r="C2407" i="50"/>
  <c r="B2407" i="50"/>
  <c r="D2406" i="50"/>
  <c r="C2406" i="50"/>
  <c r="B2406" i="50"/>
  <c r="D2405" i="50"/>
  <c r="C2405" i="50"/>
  <c r="B2405" i="50"/>
  <c r="D2404" i="50"/>
  <c r="C2404" i="50"/>
  <c r="B2404" i="50"/>
  <c r="D2403" i="50"/>
  <c r="C2403" i="50"/>
  <c r="B2403" i="50"/>
  <c r="D2402" i="50"/>
  <c r="C2402" i="50"/>
  <c r="B2402" i="50"/>
  <c r="D2401" i="50"/>
  <c r="C2401" i="50"/>
  <c r="B2401" i="50"/>
  <c r="D2400" i="50"/>
  <c r="C2400" i="50"/>
  <c r="B2400" i="50"/>
  <c r="D2399" i="50"/>
  <c r="C2399" i="50"/>
  <c r="B2399" i="50"/>
  <c r="D2398" i="50"/>
  <c r="C2398" i="50"/>
  <c r="B2398" i="50"/>
  <c r="D2397" i="50"/>
  <c r="C2397" i="50"/>
  <c r="B2397" i="50"/>
  <c r="D2396" i="50"/>
  <c r="C2396" i="50"/>
  <c r="B2396" i="50"/>
  <c r="D2395" i="50"/>
  <c r="C2395" i="50"/>
  <c r="B2395" i="50"/>
  <c r="D2394" i="50"/>
  <c r="C2394" i="50"/>
  <c r="B2394" i="50"/>
  <c r="D2393" i="50"/>
  <c r="C2393" i="50"/>
  <c r="B2393" i="50"/>
  <c r="D2392" i="50"/>
  <c r="C2392" i="50"/>
  <c r="B2392" i="50"/>
  <c r="D2391" i="50"/>
  <c r="C2391" i="50"/>
  <c r="B2391" i="50"/>
  <c r="D2390" i="50"/>
  <c r="C2390" i="50"/>
  <c r="B2390" i="50"/>
  <c r="D2389" i="50"/>
  <c r="C2389" i="50"/>
  <c r="B2389" i="50"/>
  <c r="D2388" i="50"/>
  <c r="C2388" i="50"/>
  <c r="B2388" i="50"/>
  <c r="D2387" i="50"/>
  <c r="C2387" i="50"/>
  <c r="B2387" i="50"/>
  <c r="D2386" i="50"/>
  <c r="C2386" i="50"/>
  <c r="B2386" i="50"/>
  <c r="D2385" i="50"/>
  <c r="C2385" i="50"/>
  <c r="B2385" i="50"/>
  <c r="D2384" i="50"/>
  <c r="C2384" i="50"/>
  <c r="B2384" i="50"/>
  <c r="D2383" i="50"/>
  <c r="C2383" i="50"/>
  <c r="B2383" i="50"/>
  <c r="D2382" i="50"/>
  <c r="C2382" i="50"/>
  <c r="B2382" i="50"/>
  <c r="D2381" i="50"/>
  <c r="C2381" i="50"/>
  <c r="B2381" i="50"/>
  <c r="D2380" i="50"/>
  <c r="C2380" i="50"/>
  <c r="B2380" i="50"/>
  <c r="D2379" i="50"/>
  <c r="C2379" i="50"/>
  <c r="B2379" i="50"/>
  <c r="D2378" i="50"/>
  <c r="C2378" i="50"/>
  <c r="B2378" i="50"/>
  <c r="D2377" i="50"/>
  <c r="C2377" i="50"/>
  <c r="B2377" i="50"/>
  <c r="D2376" i="50"/>
  <c r="C2376" i="50"/>
  <c r="B2376" i="50"/>
  <c r="D2375" i="50"/>
  <c r="C2375" i="50"/>
  <c r="B2375" i="50"/>
  <c r="D2374" i="50"/>
  <c r="C2374" i="50"/>
  <c r="B2374" i="50"/>
  <c r="D2373" i="50"/>
  <c r="C2373" i="50"/>
  <c r="B2373" i="50"/>
  <c r="D2372" i="50"/>
  <c r="C2372" i="50"/>
  <c r="B2372" i="50"/>
  <c r="D2371" i="50"/>
  <c r="C2371" i="50"/>
  <c r="B2371" i="50"/>
  <c r="D2370" i="50"/>
  <c r="C2370" i="50"/>
  <c r="B2370" i="50"/>
  <c r="D2369" i="50"/>
  <c r="C2369" i="50"/>
  <c r="B2369" i="50"/>
  <c r="D2368" i="50"/>
  <c r="C2368" i="50"/>
  <c r="B2368" i="50"/>
  <c r="D2367" i="50"/>
  <c r="C2367" i="50"/>
  <c r="B2367" i="50"/>
  <c r="D2366" i="50"/>
  <c r="C2366" i="50"/>
  <c r="B2366" i="50"/>
  <c r="D2365" i="50"/>
  <c r="C2365" i="50"/>
  <c r="B2365" i="50"/>
  <c r="D2364" i="50"/>
  <c r="C2364" i="50"/>
  <c r="B2364" i="50"/>
  <c r="D2363" i="50"/>
  <c r="C2363" i="50"/>
  <c r="B2363" i="50"/>
  <c r="D2362" i="50"/>
  <c r="C2362" i="50"/>
  <c r="B2362" i="50"/>
  <c r="D2361" i="50"/>
  <c r="C2361" i="50"/>
  <c r="B2361" i="50"/>
  <c r="D2360" i="50"/>
  <c r="C2360" i="50"/>
  <c r="B2360" i="50"/>
  <c r="D2359" i="50"/>
  <c r="C2359" i="50"/>
  <c r="B2359" i="50"/>
  <c r="D2358" i="50"/>
  <c r="C2358" i="50"/>
  <c r="B2358" i="50"/>
  <c r="D2357" i="50"/>
  <c r="C2357" i="50"/>
  <c r="B2357" i="50"/>
  <c r="D2356" i="50"/>
  <c r="C2356" i="50"/>
  <c r="B2356" i="50"/>
  <c r="D2355" i="50"/>
  <c r="C2355" i="50"/>
  <c r="B2355" i="50"/>
  <c r="D2354" i="50"/>
  <c r="C2354" i="50"/>
  <c r="B2354" i="50"/>
  <c r="D2353" i="50"/>
  <c r="C2353" i="50"/>
  <c r="B2353" i="50"/>
  <c r="D2352" i="50"/>
  <c r="C2352" i="50"/>
  <c r="B2352" i="50"/>
  <c r="D2351" i="50"/>
  <c r="C2351" i="50"/>
  <c r="B2351" i="50"/>
  <c r="D2350" i="50"/>
  <c r="C2350" i="50"/>
  <c r="B2350" i="50"/>
  <c r="D2349" i="50"/>
  <c r="C2349" i="50"/>
  <c r="B2349" i="50"/>
  <c r="D2348" i="50"/>
  <c r="C2348" i="50"/>
  <c r="B2348" i="50"/>
  <c r="D2347" i="50"/>
  <c r="C2347" i="50"/>
  <c r="B2347" i="50"/>
  <c r="D2346" i="50"/>
  <c r="C2346" i="50"/>
  <c r="B2346" i="50"/>
  <c r="D2345" i="50"/>
  <c r="C2345" i="50"/>
  <c r="B2345" i="50"/>
  <c r="D2344" i="50"/>
  <c r="C2344" i="50"/>
  <c r="B2344" i="50"/>
  <c r="D2343" i="50"/>
  <c r="C2343" i="50"/>
  <c r="B2343" i="50"/>
  <c r="D2342" i="50"/>
  <c r="C2342" i="50"/>
  <c r="B2342" i="50"/>
  <c r="D2341" i="50"/>
  <c r="C2341" i="50"/>
  <c r="B2341" i="50"/>
  <c r="D2340" i="50"/>
  <c r="C2340" i="50"/>
  <c r="B2340" i="50"/>
  <c r="D2339" i="50"/>
  <c r="C2339" i="50"/>
  <c r="B2339" i="50"/>
  <c r="D2338" i="50"/>
  <c r="C2338" i="50"/>
  <c r="B2338" i="50"/>
  <c r="D2337" i="50"/>
  <c r="C2337" i="50"/>
  <c r="B2337" i="50"/>
  <c r="D2336" i="50"/>
  <c r="C2336" i="50"/>
  <c r="B2336" i="50"/>
  <c r="D2335" i="50"/>
  <c r="C2335" i="50"/>
  <c r="B2335" i="50"/>
  <c r="D2334" i="50"/>
  <c r="C2334" i="50"/>
  <c r="B2334" i="50"/>
  <c r="D2333" i="50"/>
  <c r="C2333" i="50"/>
  <c r="B2333" i="50"/>
  <c r="D2332" i="50"/>
  <c r="C2332" i="50"/>
  <c r="B2332" i="50"/>
  <c r="D2331" i="50"/>
  <c r="C2331" i="50"/>
  <c r="B2331" i="50"/>
  <c r="D2330" i="50"/>
  <c r="C2330" i="50"/>
  <c r="B2330" i="50"/>
  <c r="D2329" i="50"/>
  <c r="C2329" i="50"/>
  <c r="B2329" i="50"/>
  <c r="D2328" i="50"/>
  <c r="C2328" i="50"/>
  <c r="B2328" i="50"/>
  <c r="D2327" i="50"/>
  <c r="C2327" i="50"/>
  <c r="B2327" i="50"/>
  <c r="D2326" i="50"/>
  <c r="C2326" i="50"/>
  <c r="B2326" i="50"/>
  <c r="D2325" i="50"/>
  <c r="C2325" i="50"/>
  <c r="B2325" i="50"/>
  <c r="D2324" i="50"/>
  <c r="C2324" i="50"/>
  <c r="B2324" i="50"/>
  <c r="D2323" i="50"/>
  <c r="C2323" i="50"/>
  <c r="B2323" i="50"/>
  <c r="D2322" i="50"/>
  <c r="C2322" i="50"/>
  <c r="B2322" i="50"/>
  <c r="D2321" i="50"/>
  <c r="C2321" i="50"/>
  <c r="B2321" i="50"/>
  <c r="D2320" i="50"/>
  <c r="C2320" i="50"/>
  <c r="B2320" i="50"/>
  <c r="D2319" i="50"/>
  <c r="C2319" i="50"/>
  <c r="B2319" i="50"/>
  <c r="D2318" i="50"/>
  <c r="C2318" i="50"/>
  <c r="B2318" i="50"/>
  <c r="D2317" i="50"/>
  <c r="C2317" i="50"/>
  <c r="B2317" i="50"/>
  <c r="D2316" i="50"/>
  <c r="C2316" i="50"/>
  <c r="B2316" i="50"/>
  <c r="D2315" i="50"/>
  <c r="C2315" i="50"/>
  <c r="B2315" i="50"/>
  <c r="D2314" i="50"/>
  <c r="C2314" i="50"/>
  <c r="B2314" i="50"/>
  <c r="D2313" i="50"/>
  <c r="C2313" i="50"/>
  <c r="B2313" i="50"/>
  <c r="D2312" i="50"/>
  <c r="C2312" i="50"/>
  <c r="B2312" i="50"/>
  <c r="D2311" i="50"/>
  <c r="C2311" i="50"/>
  <c r="B2311" i="50"/>
  <c r="D2310" i="50"/>
  <c r="C2310" i="50"/>
  <c r="B2310" i="50"/>
  <c r="D2309" i="50"/>
  <c r="C2309" i="50"/>
  <c r="B2309" i="50"/>
  <c r="D2308" i="50"/>
  <c r="C2308" i="50"/>
  <c r="B2308" i="50"/>
  <c r="D2307" i="50"/>
  <c r="C2307" i="50"/>
  <c r="B2307" i="50"/>
  <c r="D2306" i="50"/>
  <c r="C2306" i="50"/>
  <c r="B2306" i="50"/>
  <c r="D2305" i="50"/>
  <c r="C2305" i="50"/>
  <c r="B2305" i="50"/>
  <c r="D2304" i="50"/>
  <c r="C2304" i="50"/>
  <c r="B2304" i="50"/>
  <c r="D2303" i="50"/>
  <c r="C2303" i="50"/>
  <c r="B2303" i="50"/>
  <c r="D2302" i="50"/>
  <c r="C2302" i="50"/>
  <c r="B2302" i="50"/>
  <c r="D2301" i="50"/>
  <c r="C2301" i="50"/>
  <c r="B2301" i="50"/>
  <c r="D2300" i="50"/>
  <c r="C2300" i="50"/>
  <c r="B2300" i="50"/>
  <c r="D2299" i="50"/>
  <c r="C2299" i="50"/>
  <c r="B2299" i="50"/>
  <c r="D2298" i="50"/>
  <c r="C2298" i="50"/>
  <c r="B2298" i="50"/>
  <c r="D2297" i="50"/>
  <c r="C2297" i="50"/>
  <c r="B2297" i="50"/>
  <c r="D2296" i="50"/>
  <c r="C2296" i="50"/>
  <c r="B2296" i="50"/>
  <c r="D2295" i="50"/>
  <c r="C2295" i="50"/>
  <c r="B2295" i="50"/>
  <c r="D2294" i="50"/>
  <c r="C2294" i="50"/>
  <c r="B2294" i="50"/>
  <c r="D2293" i="50"/>
  <c r="C2293" i="50"/>
  <c r="B2293" i="50"/>
  <c r="D2292" i="50"/>
  <c r="C2292" i="50"/>
  <c r="B2292" i="50"/>
  <c r="D2291" i="50"/>
  <c r="C2291" i="50"/>
  <c r="B2291" i="50"/>
  <c r="D2290" i="50"/>
  <c r="C2290" i="50"/>
  <c r="B2290" i="50"/>
  <c r="D2289" i="50"/>
  <c r="C2289" i="50"/>
  <c r="B2289" i="50"/>
  <c r="D2288" i="50"/>
  <c r="C2288" i="50"/>
  <c r="B2288" i="50"/>
  <c r="D2287" i="50"/>
  <c r="C2287" i="50"/>
  <c r="B2287" i="50"/>
  <c r="D2286" i="50"/>
  <c r="C2286" i="50"/>
  <c r="B2286" i="50"/>
  <c r="D2285" i="50"/>
  <c r="C2285" i="50"/>
  <c r="B2285" i="50"/>
  <c r="D2284" i="50"/>
  <c r="C2284" i="50"/>
  <c r="B2284" i="50"/>
  <c r="D2283" i="50"/>
  <c r="C2283" i="50"/>
  <c r="B2283" i="50"/>
  <c r="D2282" i="50"/>
  <c r="C2282" i="50"/>
  <c r="B2282" i="50"/>
  <c r="D2281" i="50"/>
  <c r="C2281" i="50"/>
  <c r="B2281" i="50"/>
  <c r="D2280" i="50"/>
  <c r="C2280" i="50"/>
  <c r="B2280" i="50"/>
  <c r="D2279" i="50"/>
  <c r="C2279" i="50"/>
  <c r="B2279" i="50"/>
  <c r="D2278" i="50"/>
  <c r="C2278" i="50"/>
  <c r="B2278" i="50"/>
  <c r="D2277" i="50"/>
  <c r="C2277" i="50"/>
  <c r="B2277" i="50"/>
  <c r="D2276" i="50"/>
  <c r="C2276" i="50"/>
  <c r="B2276" i="50"/>
  <c r="D2275" i="50"/>
  <c r="C2275" i="50"/>
  <c r="B2275" i="50"/>
  <c r="D2274" i="50"/>
  <c r="C2274" i="50"/>
  <c r="B2274" i="50"/>
  <c r="D2273" i="50"/>
  <c r="C2273" i="50"/>
  <c r="B2273" i="50"/>
  <c r="D2272" i="50"/>
  <c r="C2272" i="50"/>
  <c r="B2272" i="50"/>
  <c r="D2271" i="50"/>
  <c r="C2271" i="50"/>
  <c r="B2271" i="50"/>
  <c r="D2270" i="50"/>
  <c r="C2270" i="50"/>
  <c r="B2270" i="50"/>
  <c r="D2269" i="50"/>
  <c r="C2269" i="50"/>
  <c r="B2269" i="50"/>
  <c r="D2268" i="50"/>
  <c r="C2268" i="50"/>
  <c r="B2268" i="50"/>
  <c r="D2267" i="50"/>
  <c r="C2267" i="50"/>
  <c r="B2267" i="50"/>
  <c r="D2266" i="50"/>
  <c r="C2266" i="50"/>
  <c r="B2266" i="50"/>
  <c r="D2265" i="50"/>
  <c r="C2265" i="50"/>
  <c r="B2265" i="50"/>
  <c r="D2264" i="50"/>
  <c r="C2264" i="50"/>
  <c r="B2264" i="50"/>
  <c r="D2263" i="50"/>
  <c r="C2263" i="50"/>
  <c r="B2263" i="50"/>
  <c r="D2262" i="50"/>
  <c r="C2262" i="50"/>
  <c r="B2262" i="50"/>
  <c r="D2261" i="50"/>
  <c r="C2261" i="50"/>
  <c r="B2261" i="50"/>
  <c r="D2260" i="50"/>
  <c r="C2260" i="50"/>
  <c r="B2260" i="50"/>
  <c r="D2259" i="50"/>
  <c r="C2259" i="50"/>
  <c r="B2259" i="50"/>
  <c r="D2258" i="50"/>
  <c r="C2258" i="50"/>
  <c r="B2258" i="50"/>
  <c r="D2257" i="50"/>
  <c r="C2257" i="50"/>
  <c r="B2257" i="50"/>
  <c r="D2256" i="50"/>
  <c r="C2256" i="50"/>
  <c r="B2256" i="50"/>
  <c r="D2255" i="50"/>
  <c r="C2255" i="50"/>
  <c r="B2255" i="50"/>
  <c r="D2254" i="50"/>
  <c r="C2254" i="50"/>
  <c r="B2254" i="50"/>
  <c r="D2253" i="50"/>
  <c r="C2253" i="50"/>
  <c r="B2253" i="50"/>
  <c r="D2252" i="50"/>
  <c r="C2252" i="50"/>
  <c r="B2252" i="50"/>
  <c r="D2251" i="50"/>
  <c r="C2251" i="50"/>
  <c r="B2251" i="50"/>
  <c r="D2250" i="50"/>
  <c r="C2250" i="50"/>
  <c r="B2250" i="50"/>
  <c r="D2249" i="50"/>
  <c r="C2249" i="50"/>
  <c r="B2249" i="50"/>
  <c r="D2248" i="50"/>
  <c r="C2248" i="50"/>
  <c r="B2248" i="50"/>
  <c r="D2247" i="50"/>
  <c r="C2247" i="50"/>
  <c r="B2247" i="50"/>
  <c r="D2246" i="50"/>
  <c r="C2246" i="50"/>
  <c r="B2246" i="50"/>
  <c r="D2245" i="50"/>
  <c r="C2245" i="50"/>
  <c r="B2245" i="50"/>
  <c r="D2244" i="50"/>
  <c r="C2244" i="50"/>
  <c r="B2244" i="50"/>
  <c r="D2243" i="50"/>
  <c r="C2243" i="50"/>
  <c r="B2243" i="50"/>
  <c r="D2242" i="50"/>
  <c r="C2242" i="50"/>
  <c r="B2242" i="50"/>
  <c r="D2241" i="50"/>
  <c r="C2241" i="50"/>
  <c r="B2241" i="50"/>
  <c r="D2240" i="50"/>
  <c r="C2240" i="50"/>
  <c r="B2240" i="50"/>
  <c r="D2239" i="50"/>
  <c r="C2239" i="50"/>
  <c r="B2239" i="50"/>
  <c r="D2238" i="50"/>
  <c r="C2238" i="50"/>
  <c r="B2238" i="50"/>
  <c r="D2237" i="50"/>
  <c r="C2237" i="50"/>
  <c r="B2237" i="50"/>
  <c r="D2236" i="50"/>
  <c r="C2236" i="50"/>
  <c r="B2236" i="50"/>
  <c r="D2235" i="50"/>
  <c r="C2235" i="50"/>
  <c r="B2235" i="50"/>
  <c r="D2234" i="50"/>
  <c r="C2234" i="50"/>
  <c r="B2234" i="50"/>
  <c r="D2233" i="50"/>
  <c r="C2233" i="50"/>
  <c r="B2233" i="50"/>
  <c r="D2232" i="50"/>
  <c r="C2232" i="50"/>
  <c r="B2232" i="50"/>
  <c r="D2231" i="50"/>
  <c r="C2231" i="50"/>
  <c r="B2231" i="50"/>
  <c r="D2230" i="50"/>
  <c r="C2230" i="50"/>
  <c r="B2230" i="50"/>
  <c r="D2229" i="50"/>
  <c r="C2229" i="50"/>
  <c r="B2229" i="50"/>
  <c r="D2228" i="50"/>
  <c r="C2228" i="50"/>
  <c r="B2228" i="50"/>
  <c r="D2227" i="50"/>
  <c r="C2227" i="50"/>
  <c r="B2227" i="50"/>
  <c r="D2226" i="50"/>
  <c r="C2226" i="50"/>
  <c r="B2226" i="50"/>
  <c r="D2225" i="50"/>
  <c r="C2225" i="50"/>
  <c r="B2225" i="50"/>
  <c r="D2224" i="50"/>
  <c r="C2224" i="50"/>
  <c r="B2224" i="50"/>
  <c r="D2223" i="50"/>
  <c r="C2223" i="50"/>
  <c r="B2223" i="50"/>
  <c r="D2222" i="50"/>
  <c r="C2222" i="50"/>
  <c r="B2222" i="50"/>
  <c r="D2221" i="50"/>
  <c r="C2221" i="50"/>
  <c r="B2221" i="50"/>
  <c r="D2220" i="50"/>
  <c r="C2220" i="50"/>
  <c r="B2220" i="50"/>
  <c r="D2219" i="50"/>
  <c r="C2219" i="50"/>
  <c r="B2219" i="50"/>
  <c r="D2218" i="50"/>
  <c r="C2218" i="50"/>
  <c r="B2218" i="50"/>
  <c r="D2217" i="50"/>
  <c r="C2217" i="50"/>
  <c r="B2217" i="50"/>
  <c r="D2216" i="50"/>
  <c r="C2216" i="50"/>
  <c r="B2216" i="50"/>
  <c r="D2215" i="50"/>
  <c r="C2215" i="50"/>
  <c r="B2215" i="50"/>
  <c r="D2214" i="50"/>
  <c r="C2214" i="50"/>
  <c r="B2214" i="50"/>
  <c r="D2213" i="50"/>
  <c r="C2213" i="50"/>
  <c r="B2213" i="50"/>
  <c r="D2212" i="50"/>
  <c r="C2212" i="50"/>
  <c r="B2212" i="50"/>
  <c r="D2211" i="50"/>
  <c r="C2211" i="50"/>
  <c r="B2211" i="50"/>
  <c r="D2210" i="50"/>
  <c r="C2210" i="50"/>
  <c r="B2210" i="50"/>
  <c r="D2209" i="50"/>
  <c r="C2209" i="50"/>
  <c r="B2209" i="50"/>
  <c r="D2208" i="50"/>
  <c r="C2208" i="50"/>
  <c r="B2208" i="50"/>
  <c r="D2207" i="50"/>
  <c r="C2207" i="50"/>
  <c r="B2207" i="50"/>
  <c r="D2206" i="50"/>
  <c r="C2206" i="50"/>
  <c r="B2206" i="50"/>
  <c r="D2205" i="50"/>
  <c r="C2205" i="50"/>
  <c r="B2205" i="50"/>
  <c r="D2204" i="50"/>
  <c r="C2204" i="50"/>
  <c r="B2204" i="50"/>
  <c r="D2203" i="50"/>
  <c r="C2203" i="50"/>
  <c r="B2203" i="50"/>
  <c r="D2202" i="50"/>
  <c r="C2202" i="50"/>
  <c r="B2202" i="50"/>
  <c r="D2201" i="50"/>
  <c r="C2201" i="50"/>
  <c r="B2201" i="50"/>
  <c r="D2200" i="50"/>
  <c r="C2200" i="50"/>
  <c r="B2200" i="50"/>
  <c r="D2199" i="50"/>
  <c r="C2199" i="50"/>
  <c r="B2199" i="50"/>
  <c r="D2198" i="50"/>
  <c r="C2198" i="50"/>
  <c r="B2198" i="50"/>
  <c r="D2197" i="50"/>
  <c r="C2197" i="50"/>
  <c r="B2197" i="50"/>
  <c r="D2196" i="50"/>
  <c r="C2196" i="50"/>
  <c r="B2196" i="50"/>
  <c r="D2195" i="50"/>
  <c r="C2195" i="50"/>
  <c r="B2195" i="50"/>
  <c r="D2194" i="50"/>
  <c r="C2194" i="50"/>
  <c r="B2194" i="50"/>
  <c r="D2193" i="50"/>
  <c r="C2193" i="50"/>
  <c r="B2193" i="50"/>
  <c r="D2192" i="50"/>
  <c r="C2192" i="50"/>
  <c r="B2192" i="50"/>
  <c r="D2191" i="50"/>
  <c r="C2191" i="50"/>
  <c r="B2191" i="50"/>
  <c r="D2190" i="50"/>
  <c r="C2190" i="50"/>
  <c r="B2190" i="50"/>
  <c r="D2189" i="50"/>
  <c r="C2189" i="50"/>
  <c r="B2189" i="50"/>
  <c r="D2188" i="50"/>
  <c r="C2188" i="50"/>
  <c r="B2188" i="50"/>
  <c r="D2187" i="50"/>
  <c r="C2187" i="50"/>
  <c r="B2187" i="50"/>
  <c r="D2186" i="50"/>
  <c r="C2186" i="50"/>
  <c r="B2186" i="50"/>
  <c r="D2185" i="50"/>
  <c r="C2185" i="50"/>
  <c r="B2185" i="50"/>
  <c r="D2184" i="50"/>
  <c r="C2184" i="50"/>
  <c r="B2184" i="50"/>
  <c r="D2183" i="50"/>
  <c r="C2183" i="50"/>
  <c r="B2183" i="50"/>
  <c r="D2182" i="50"/>
  <c r="C2182" i="50"/>
  <c r="B2182" i="50"/>
  <c r="D2181" i="50"/>
  <c r="C2181" i="50"/>
  <c r="B2181" i="50"/>
  <c r="D2180" i="50"/>
  <c r="C2180" i="50"/>
  <c r="B2180" i="50"/>
  <c r="D2179" i="50"/>
  <c r="C2179" i="50"/>
  <c r="B2179" i="50"/>
  <c r="D2178" i="50"/>
  <c r="C2178" i="50"/>
  <c r="B2178" i="50"/>
  <c r="D2177" i="50"/>
  <c r="C2177" i="50"/>
  <c r="B2177" i="50"/>
  <c r="D2176" i="50"/>
  <c r="C2176" i="50"/>
  <c r="B2176" i="50"/>
  <c r="D2175" i="50"/>
  <c r="C2175" i="50"/>
  <c r="B2175" i="50"/>
  <c r="D2174" i="50"/>
  <c r="C2174" i="50"/>
  <c r="B2174" i="50"/>
  <c r="D2173" i="50"/>
  <c r="C2173" i="50"/>
  <c r="B2173" i="50"/>
  <c r="D2172" i="50"/>
  <c r="C2172" i="50"/>
  <c r="B2172" i="50"/>
  <c r="D2171" i="50"/>
  <c r="C2171" i="50"/>
  <c r="B2171" i="50"/>
  <c r="D2170" i="50"/>
  <c r="C2170" i="50"/>
  <c r="B2170" i="50"/>
  <c r="D2169" i="50"/>
  <c r="C2169" i="50"/>
  <c r="B2169" i="50"/>
  <c r="D2168" i="50"/>
  <c r="C2168" i="50"/>
  <c r="B2168" i="50"/>
  <c r="D2167" i="50"/>
  <c r="C2167" i="50"/>
  <c r="B2167" i="50"/>
  <c r="D2166" i="50"/>
  <c r="C2166" i="50"/>
  <c r="B2166" i="50"/>
  <c r="D2165" i="50"/>
  <c r="C2165" i="50"/>
  <c r="B2165" i="50"/>
  <c r="D2164" i="50"/>
  <c r="C2164" i="50"/>
  <c r="B2164" i="50"/>
  <c r="D2163" i="50"/>
  <c r="C2163" i="50"/>
  <c r="B2163" i="50"/>
  <c r="D2162" i="50"/>
  <c r="C2162" i="50"/>
  <c r="B2162" i="50"/>
  <c r="D2161" i="50"/>
  <c r="C2161" i="50"/>
  <c r="B2161" i="50"/>
  <c r="D2160" i="50"/>
  <c r="C2160" i="50"/>
  <c r="B2160" i="50"/>
  <c r="D2159" i="50"/>
  <c r="C2159" i="50"/>
  <c r="B2159" i="50"/>
  <c r="D2158" i="50"/>
  <c r="C2158" i="50"/>
  <c r="B2158" i="50"/>
  <c r="D2157" i="50"/>
  <c r="C2157" i="50"/>
  <c r="B2157" i="50"/>
  <c r="D2156" i="50"/>
  <c r="C2156" i="50"/>
  <c r="B2156" i="50"/>
  <c r="D2155" i="50"/>
  <c r="C2155" i="50"/>
  <c r="B2155" i="50"/>
  <c r="D2154" i="50"/>
  <c r="C2154" i="50"/>
  <c r="B2154" i="50"/>
  <c r="D2153" i="50"/>
  <c r="C2153" i="50"/>
  <c r="B2153" i="50"/>
  <c r="D2152" i="50"/>
  <c r="C2152" i="50"/>
  <c r="B2152" i="50"/>
  <c r="D2151" i="50"/>
  <c r="C2151" i="50"/>
  <c r="B2151" i="50"/>
  <c r="D2150" i="50"/>
  <c r="C2150" i="50"/>
  <c r="B2150" i="50"/>
  <c r="D2149" i="50"/>
  <c r="C2149" i="50"/>
  <c r="B2149" i="50"/>
  <c r="D2148" i="50"/>
  <c r="C2148" i="50"/>
  <c r="B2148" i="50"/>
  <c r="D2147" i="50"/>
  <c r="C2147" i="50"/>
  <c r="B2147" i="50"/>
  <c r="D2146" i="50"/>
  <c r="C2146" i="50"/>
  <c r="B2146" i="50"/>
  <c r="D2145" i="50"/>
  <c r="C2145" i="50"/>
  <c r="B2145" i="50"/>
  <c r="D2144" i="50"/>
  <c r="C2144" i="50"/>
  <c r="B2144" i="50"/>
  <c r="D2143" i="50"/>
  <c r="C2143" i="50"/>
  <c r="B2143" i="50"/>
  <c r="D2142" i="50"/>
  <c r="C2142" i="50"/>
  <c r="B2142" i="50"/>
  <c r="D2141" i="50"/>
  <c r="C2141" i="50"/>
  <c r="B2141" i="50"/>
  <c r="D2140" i="50"/>
  <c r="C2140" i="50"/>
  <c r="B2140" i="50"/>
  <c r="D2139" i="50"/>
  <c r="C2139" i="50"/>
  <c r="B2139" i="50"/>
  <c r="D2138" i="50"/>
  <c r="C2138" i="50"/>
  <c r="B2138" i="50"/>
  <c r="D2137" i="50"/>
  <c r="C2137" i="50"/>
  <c r="B2137" i="50"/>
  <c r="D2136" i="50"/>
  <c r="C2136" i="50"/>
  <c r="B2136" i="50"/>
  <c r="D2135" i="50"/>
  <c r="C2135" i="50"/>
  <c r="B2135" i="50"/>
  <c r="D2134" i="50"/>
  <c r="C2134" i="50"/>
  <c r="B2134" i="50"/>
  <c r="D2133" i="50"/>
  <c r="C2133" i="50"/>
  <c r="B2133" i="50"/>
  <c r="D2132" i="50"/>
  <c r="C2132" i="50"/>
  <c r="B2132" i="50"/>
  <c r="D2131" i="50"/>
  <c r="C2131" i="50"/>
  <c r="B2131" i="50"/>
  <c r="D2130" i="50"/>
  <c r="C2130" i="50"/>
  <c r="B2130" i="50"/>
  <c r="D2129" i="50"/>
  <c r="C2129" i="50"/>
  <c r="B2129" i="50"/>
  <c r="D2128" i="50"/>
  <c r="C2128" i="50"/>
  <c r="B2128" i="50"/>
  <c r="D2127" i="50"/>
  <c r="C2127" i="50"/>
  <c r="B2127" i="50"/>
  <c r="D2126" i="50"/>
  <c r="C2126" i="50"/>
  <c r="B2126" i="50"/>
  <c r="D2125" i="50"/>
  <c r="C2125" i="50"/>
  <c r="B2125" i="50"/>
  <c r="D2124" i="50"/>
  <c r="C2124" i="50"/>
  <c r="B2124" i="50"/>
  <c r="D2123" i="50"/>
  <c r="C2123" i="50"/>
  <c r="B2123" i="50"/>
  <c r="D2122" i="50"/>
  <c r="C2122" i="50"/>
  <c r="B2122" i="50"/>
  <c r="D2121" i="50"/>
  <c r="C2121" i="50"/>
  <c r="B2121" i="50"/>
  <c r="D2120" i="50"/>
  <c r="C2120" i="50"/>
  <c r="B2120" i="50"/>
  <c r="D2119" i="50"/>
  <c r="C2119" i="50"/>
  <c r="B2119" i="50"/>
  <c r="D2118" i="50"/>
  <c r="C2118" i="50"/>
  <c r="B2118" i="50"/>
  <c r="D2117" i="50"/>
  <c r="C2117" i="50"/>
  <c r="B2117" i="50"/>
  <c r="D2116" i="50"/>
  <c r="C2116" i="50"/>
  <c r="B2116" i="50"/>
  <c r="D2115" i="50"/>
  <c r="C2115" i="50"/>
  <c r="B2115" i="50"/>
  <c r="D2114" i="50"/>
  <c r="C2114" i="50"/>
  <c r="B2114" i="50"/>
  <c r="D2113" i="50"/>
  <c r="C2113" i="50"/>
  <c r="B2113" i="50"/>
  <c r="D2112" i="50"/>
  <c r="C2112" i="50"/>
  <c r="B2112" i="50"/>
  <c r="D2111" i="50"/>
  <c r="C2111" i="50"/>
  <c r="B2111" i="50"/>
  <c r="D2110" i="50"/>
  <c r="C2110" i="50"/>
  <c r="B2110" i="50"/>
  <c r="D2109" i="50"/>
  <c r="C2109" i="50"/>
  <c r="B2109" i="50"/>
  <c r="D2108" i="50"/>
  <c r="C2108" i="50"/>
  <c r="B2108" i="50"/>
  <c r="D2107" i="50"/>
  <c r="C2107" i="50"/>
  <c r="B2107" i="50"/>
  <c r="D2106" i="50"/>
  <c r="C2106" i="50"/>
  <c r="B2106" i="50"/>
  <c r="D2105" i="50"/>
  <c r="C2105" i="50"/>
  <c r="B2105" i="50"/>
  <c r="D2104" i="50"/>
  <c r="C2104" i="50"/>
  <c r="B2104" i="50"/>
  <c r="D2103" i="50"/>
  <c r="C2103" i="50"/>
  <c r="B2103" i="50"/>
  <c r="D2102" i="50"/>
  <c r="C2102" i="50"/>
  <c r="B2102" i="50"/>
  <c r="D2101" i="50"/>
  <c r="C2101" i="50"/>
  <c r="B2101" i="50"/>
  <c r="D2100" i="50"/>
  <c r="C2100" i="50"/>
  <c r="B2100" i="50"/>
  <c r="D2099" i="50"/>
  <c r="C2099" i="50"/>
  <c r="B2099" i="50"/>
  <c r="D2098" i="50"/>
  <c r="C2098" i="50"/>
  <c r="B2098" i="50"/>
  <c r="D2097" i="50"/>
  <c r="C2097" i="50"/>
  <c r="B2097" i="50"/>
  <c r="D2096" i="50"/>
  <c r="C2096" i="50"/>
  <c r="B2096" i="50"/>
  <c r="D2095" i="50"/>
  <c r="C2095" i="50"/>
  <c r="B2095" i="50"/>
  <c r="D2094" i="50"/>
  <c r="C2094" i="50"/>
  <c r="B2094" i="50"/>
  <c r="D2093" i="50"/>
  <c r="C2093" i="50"/>
  <c r="B2093" i="50"/>
  <c r="D2092" i="50"/>
  <c r="C2092" i="50"/>
  <c r="B2092" i="50"/>
  <c r="D2091" i="50"/>
  <c r="C2091" i="50"/>
  <c r="B2091" i="50"/>
  <c r="D2090" i="50"/>
  <c r="C2090" i="50"/>
  <c r="B2090" i="50"/>
  <c r="D2089" i="50"/>
  <c r="C2089" i="50"/>
  <c r="B2089" i="50"/>
  <c r="D2088" i="50"/>
  <c r="C2088" i="50"/>
  <c r="B2088" i="50"/>
  <c r="D2087" i="50"/>
  <c r="C2087" i="50"/>
  <c r="B2087" i="50"/>
  <c r="D2086" i="50"/>
  <c r="C2086" i="50"/>
  <c r="B2086" i="50"/>
  <c r="D2085" i="50"/>
  <c r="C2085" i="50"/>
  <c r="B2085" i="50"/>
  <c r="D2084" i="50"/>
  <c r="C2084" i="50"/>
  <c r="B2084" i="50"/>
  <c r="D2083" i="50"/>
  <c r="C2083" i="50"/>
  <c r="B2083" i="50"/>
  <c r="D2082" i="50"/>
  <c r="C2082" i="50"/>
  <c r="B2082" i="50"/>
  <c r="D2081" i="50"/>
  <c r="C2081" i="50"/>
  <c r="B2081" i="50"/>
  <c r="D2080" i="50"/>
  <c r="C2080" i="50"/>
  <c r="B2080" i="50"/>
  <c r="D2079" i="50"/>
  <c r="C2079" i="50"/>
  <c r="B2079" i="50"/>
  <c r="D2078" i="50"/>
  <c r="C2078" i="50"/>
  <c r="B2078" i="50"/>
  <c r="D2077" i="50"/>
  <c r="C2077" i="50"/>
  <c r="B2077" i="50"/>
  <c r="D2076" i="50"/>
  <c r="C2076" i="50"/>
  <c r="B2076" i="50"/>
  <c r="D2075" i="50"/>
  <c r="C2075" i="50"/>
  <c r="B2075" i="50"/>
  <c r="D2074" i="50"/>
  <c r="C2074" i="50"/>
  <c r="B2074" i="50"/>
  <c r="D2073" i="50"/>
  <c r="C2073" i="50"/>
  <c r="B2073" i="50"/>
  <c r="D2072" i="50"/>
  <c r="C2072" i="50"/>
  <c r="B2072" i="50"/>
  <c r="D2071" i="50"/>
  <c r="C2071" i="50"/>
  <c r="B2071" i="50"/>
  <c r="D2070" i="50"/>
  <c r="C2070" i="50"/>
  <c r="B2070" i="50"/>
  <c r="D2069" i="50"/>
  <c r="C2069" i="50"/>
  <c r="B2069" i="50"/>
  <c r="D2068" i="50"/>
  <c r="C2068" i="50"/>
  <c r="B2068" i="50"/>
  <c r="D2067" i="50"/>
  <c r="C2067" i="50"/>
  <c r="B2067" i="50"/>
  <c r="D2066" i="50"/>
  <c r="C2066" i="50"/>
  <c r="B2066" i="50"/>
  <c r="D2065" i="50"/>
  <c r="C2065" i="50"/>
  <c r="B2065" i="50"/>
  <c r="D2064" i="50"/>
  <c r="C2064" i="50"/>
  <c r="B2064" i="50"/>
  <c r="D2063" i="50"/>
  <c r="C2063" i="50"/>
  <c r="B2063" i="50"/>
  <c r="D2062" i="50"/>
  <c r="C2062" i="50"/>
  <c r="B2062" i="50"/>
  <c r="D2061" i="50"/>
  <c r="C2061" i="50"/>
  <c r="B2061" i="50"/>
  <c r="D2060" i="50"/>
  <c r="C2060" i="50"/>
  <c r="B2060" i="50"/>
  <c r="D2059" i="50"/>
  <c r="C2059" i="50"/>
  <c r="B2059" i="50"/>
  <c r="D2058" i="50"/>
  <c r="C2058" i="50"/>
  <c r="B2058" i="50"/>
  <c r="D2057" i="50"/>
  <c r="C2057" i="50"/>
  <c r="B2057" i="50"/>
  <c r="D2056" i="50"/>
  <c r="C2056" i="50"/>
  <c r="B2056" i="50"/>
  <c r="D2055" i="50"/>
  <c r="C2055" i="50"/>
  <c r="B2055" i="50"/>
  <c r="D2054" i="50"/>
  <c r="C2054" i="50"/>
  <c r="B2054" i="50"/>
  <c r="D2053" i="50"/>
  <c r="C2053" i="50"/>
  <c r="B2053" i="50"/>
  <c r="D2052" i="50"/>
  <c r="C2052" i="50"/>
  <c r="B2052" i="50"/>
  <c r="D2051" i="50"/>
  <c r="C2051" i="50"/>
  <c r="B2051" i="50"/>
  <c r="D2050" i="50"/>
  <c r="C2050" i="50"/>
  <c r="B2050" i="50"/>
  <c r="D2049" i="50"/>
  <c r="C2049" i="50"/>
  <c r="B2049" i="50"/>
  <c r="D2048" i="50"/>
  <c r="C2048" i="50"/>
  <c r="B2048" i="50"/>
  <c r="D2047" i="50"/>
  <c r="C2047" i="50"/>
  <c r="B2047" i="50"/>
  <c r="D2046" i="50"/>
  <c r="C2046" i="50"/>
  <c r="B2046" i="50"/>
  <c r="D2045" i="50"/>
  <c r="C2045" i="50"/>
  <c r="B2045" i="50"/>
  <c r="D2044" i="50"/>
  <c r="C2044" i="50"/>
  <c r="B2044" i="50"/>
  <c r="D2043" i="50"/>
  <c r="C2043" i="50"/>
  <c r="B2043" i="50"/>
  <c r="D2042" i="50"/>
  <c r="C2042" i="50"/>
  <c r="B2042" i="50"/>
  <c r="D2041" i="50"/>
  <c r="C2041" i="50"/>
  <c r="B2041" i="50"/>
  <c r="D2040" i="50"/>
  <c r="C2040" i="50"/>
  <c r="B2040" i="50"/>
  <c r="D2039" i="50"/>
  <c r="C2039" i="50"/>
  <c r="B2039" i="50"/>
  <c r="D2038" i="50"/>
  <c r="C2038" i="50"/>
  <c r="B2038" i="50"/>
  <c r="D2037" i="50"/>
  <c r="C2037" i="50"/>
  <c r="B2037" i="50"/>
  <c r="D2036" i="50"/>
  <c r="C2036" i="50"/>
  <c r="B2036" i="50"/>
  <c r="D2035" i="50"/>
  <c r="C2035" i="50"/>
  <c r="B2035" i="50"/>
  <c r="D2034" i="50"/>
  <c r="C2034" i="50"/>
  <c r="B2034" i="50"/>
  <c r="D2033" i="50"/>
  <c r="C2033" i="50"/>
  <c r="B2033" i="50"/>
  <c r="D2032" i="50"/>
  <c r="C2032" i="50"/>
  <c r="B2032" i="50"/>
  <c r="D2031" i="50"/>
  <c r="C2031" i="50"/>
  <c r="B2031" i="50"/>
  <c r="D2030" i="50"/>
  <c r="C2030" i="50"/>
  <c r="B2030" i="50"/>
  <c r="D2029" i="50"/>
  <c r="C2029" i="50"/>
  <c r="B2029" i="50"/>
  <c r="D2028" i="50"/>
  <c r="C2028" i="50"/>
  <c r="B2028" i="50"/>
  <c r="D2027" i="50"/>
  <c r="C2027" i="50"/>
  <c r="B2027" i="50"/>
  <c r="D2026" i="50"/>
  <c r="C2026" i="50"/>
  <c r="B2026" i="50"/>
  <c r="D2025" i="50"/>
  <c r="C2025" i="50"/>
  <c r="B2025" i="50"/>
  <c r="D2024" i="50"/>
  <c r="C2024" i="50"/>
  <c r="B2024" i="50"/>
  <c r="D2023" i="50"/>
  <c r="C2023" i="50"/>
  <c r="B2023" i="50"/>
  <c r="D2022" i="50"/>
  <c r="C2022" i="50"/>
  <c r="B2022" i="50"/>
  <c r="D2021" i="50"/>
  <c r="C2021" i="50"/>
  <c r="B2021" i="50"/>
  <c r="D2020" i="50"/>
  <c r="C2020" i="50"/>
  <c r="B2020" i="50"/>
  <c r="D2019" i="50"/>
  <c r="C2019" i="50"/>
  <c r="B2019" i="50"/>
  <c r="D2018" i="50"/>
  <c r="C2018" i="50"/>
  <c r="B2018" i="50"/>
  <c r="D2017" i="50"/>
  <c r="C2017" i="50"/>
  <c r="B2017" i="50"/>
  <c r="D2016" i="50"/>
  <c r="C2016" i="50"/>
  <c r="B2016" i="50"/>
  <c r="D2015" i="50"/>
  <c r="C2015" i="50"/>
  <c r="B2015" i="50"/>
  <c r="D2014" i="50"/>
  <c r="C2014" i="50"/>
  <c r="B2014" i="50"/>
  <c r="D2013" i="50"/>
  <c r="C2013" i="50"/>
  <c r="B2013" i="50"/>
  <c r="D2012" i="50"/>
  <c r="C2012" i="50"/>
  <c r="B2012" i="50"/>
  <c r="D2011" i="50"/>
  <c r="C2011" i="50"/>
  <c r="B2011" i="50"/>
  <c r="D2010" i="50"/>
  <c r="C2010" i="50"/>
  <c r="B2010" i="50"/>
  <c r="D2009" i="50"/>
  <c r="C2009" i="50"/>
  <c r="B2009" i="50"/>
  <c r="D2008" i="50"/>
  <c r="C2008" i="50"/>
  <c r="B2008" i="50"/>
  <c r="D2007" i="50"/>
  <c r="C2007" i="50"/>
  <c r="B2007" i="50"/>
  <c r="D2006" i="50"/>
  <c r="C2006" i="50"/>
  <c r="B2006" i="50"/>
  <c r="D2005" i="50"/>
  <c r="C2005" i="50"/>
  <c r="B2005" i="50"/>
  <c r="D2004" i="50"/>
  <c r="C2004" i="50"/>
  <c r="B2004" i="50"/>
  <c r="D2003" i="50"/>
  <c r="C2003" i="50"/>
  <c r="B2003" i="50"/>
  <c r="D2002" i="50"/>
  <c r="C2002" i="50"/>
  <c r="B2002" i="50"/>
  <c r="D2001" i="50"/>
  <c r="C2001" i="50"/>
  <c r="B2001" i="50"/>
  <c r="D2000" i="50"/>
  <c r="C2000" i="50"/>
  <c r="B2000" i="50"/>
  <c r="D1999" i="50"/>
  <c r="C1999" i="50"/>
  <c r="B1999" i="50"/>
  <c r="D1998" i="50"/>
  <c r="C1998" i="50"/>
  <c r="B1998" i="50"/>
  <c r="D1997" i="50"/>
  <c r="C1997" i="50"/>
  <c r="B1997" i="50"/>
  <c r="D1996" i="50"/>
  <c r="C1996" i="50"/>
  <c r="B1996" i="50"/>
  <c r="D1995" i="50"/>
  <c r="C1995" i="50"/>
  <c r="B1995" i="50"/>
  <c r="D1994" i="50"/>
  <c r="C1994" i="50"/>
  <c r="B1994" i="50"/>
  <c r="D1993" i="50"/>
  <c r="C1993" i="50"/>
  <c r="B1993" i="50"/>
  <c r="D1992" i="50"/>
  <c r="C1992" i="50"/>
  <c r="B1992" i="50"/>
  <c r="D1991" i="50"/>
  <c r="C1991" i="50"/>
  <c r="B1991" i="50"/>
  <c r="D1990" i="50"/>
  <c r="C1990" i="50"/>
  <c r="B1990" i="50"/>
  <c r="D1989" i="50"/>
  <c r="C1989" i="50"/>
  <c r="B1989" i="50"/>
  <c r="D1988" i="50"/>
  <c r="C1988" i="50"/>
  <c r="B1988" i="50"/>
  <c r="D1987" i="50"/>
  <c r="C1987" i="50"/>
  <c r="B1987" i="50"/>
  <c r="D1986" i="50"/>
  <c r="C1986" i="50"/>
  <c r="B1986" i="50"/>
  <c r="D1985" i="50"/>
  <c r="C1985" i="50"/>
  <c r="B1985" i="50"/>
  <c r="D1984" i="50"/>
  <c r="C1984" i="50"/>
  <c r="B1984" i="50"/>
  <c r="D1983" i="50"/>
  <c r="C1983" i="50"/>
  <c r="B1983" i="50"/>
  <c r="D1982" i="50"/>
  <c r="C1982" i="50"/>
  <c r="B1982" i="50"/>
  <c r="D1981" i="50"/>
  <c r="C1981" i="50"/>
  <c r="B1981" i="50"/>
  <c r="D1980" i="50"/>
  <c r="C1980" i="50"/>
  <c r="B1980" i="50"/>
  <c r="D1979" i="50"/>
  <c r="C1979" i="50"/>
  <c r="B1979" i="50"/>
  <c r="D1978" i="50"/>
  <c r="C1978" i="50"/>
  <c r="B1978" i="50"/>
  <c r="D1977" i="50"/>
  <c r="C1977" i="50"/>
  <c r="B1977" i="50"/>
  <c r="D1976" i="50"/>
  <c r="C1976" i="50"/>
  <c r="B1976" i="50"/>
  <c r="D1975" i="50"/>
  <c r="C1975" i="50"/>
  <c r="B1975" i="50"/>
  <c r="D1974" i="50"/>
  <c r="C1974" i="50"/>
  <c r="B1974" i="50"/>
  <c r="D1973" i="50"/>
  <c r="C1973" i="50"/>
  <c r="B1973" i="50"/>
  <c r="D1972" i="50"/>
  <c r="C1972" i="50"/>
  <c r="B1972" i="50"/>
  <c r="D1971" i="50"/>
  <c r="C1971" i="50"/>
  <c r="B1971" i="50"/>
  <c r="D1970" i="50"/>
  <c r="C1970" i="50"/>
  <c r="B1970" i="50"/>
  <c r="D1969" i="50"/>
  <c r="C1969" i="50"/>
  <c r="B1969" i="50"/>
  <c r="D1968" i="50"/>
  <c r="C1968" i="50"/>
  <c r="B1968" i="50"/>
  <c r="D1967" i="50"/>
  <c r="C1967" i="50"/>
  <c r="B1967" i="50"/>
  <c r="D1966" i="50"/>
  <c r="C1966" i="50"/>
  <c r="B1966" i="50"/>
  <c r="D1965" i="50"/>
  <c r="C1965" i="50"/>
  <c r="B1965" i="50"/>
  <c r="D1964" i="50"/>
  <c r="C1964" i="50"/>
  <c r="B1964" i="50"/>
  <c r="D1963" i="50"/>
  <c r="C1963" i="50"/>
  <c r="B1963" i="50"/>
  <c r="D1962" i="50"/>
  <c r="C1962" i="50"/>
  <c r="B1962" i="50"/>
  <c r="D1961" i="50"/>
  <c r="C1961" i="50"/>
  <c r="B1961" i="50"/>
  <c r="D1960" i="50"/>
  <c r="C1960" i="50"/>
  <c r="B1960" i="50"/>
  <c r="D1959" i="50"/>
  <c r="C1959" i="50"/>
  <c r="B1959" i="50"/>
  <c r="D1958" i="50"/>
  <c r="C1958" i="50"/>
  <c r="B1958" i="50"/>
  <c r="D1957" i="50"/>
  <c r="C1957" i="50"/>
  <c r="B1957" i="50"/>
  <c r="D1956" i="50"/>
  <c r="C1956" i="50"/>
  <c r="B1956" i="50"/>
  <c r="D1955" i="50"/>
  <c r="C1955" i="50"/>
  <c r="B1955" i="50"/>
  <c r="D1954" i="50"/>
  <c r="C1954" i="50"/>
  <c r="B1954" i="50"/>
  <c r="D1953" i="50"/>
  <c r="C1953" i="50"/>
  <c r="B1953" i="50"/>
  <c r="D1952" i="50"/>
  <c r="C1952" i="50"/>
  <c r="B1952" i="50"/>
  <c r="D1951" i="50"/>
  <c r="C1951" i="50"/>
  <c r="B1951" i="50"/>
  <c r="D1950" i="50"/>
  <c r="C1950" i="50"/>
  <c r="B1950" i="50"/>
  <c r="D1949" i="50"/>
  <c r="C1949" i="50"/>
  <c r="B1949" i="50"/>
  <c r="D1948" i="50"/>
  <c r="C1948" i="50"/>
  <c r="B1948" i="50"/>
  <c r="D1947" i="50"/>
  <c r="C1947" i="50"/>
  <c r="B1947" i="50"/>
  <c r="D1946" i="50"/>
  <c r="C1946" i="50"/>
  <c r="B1946" i="50"/>
  <c r="D1945" i="50"/>
  <c r="C1945" i="50"/>
  <c r="B1945" i="50"/>
  <c r="D1944" i="50"/>
  <c r="C1944" i="50"/>
  <c r="B1944" i="50"/>
  <c r="D1943" i="50"/>
  <c r="C1943" i="50"/>
  <c r="B1943" i="50"/>
  <c r="D1942" i="50"/>
  <c r="C1942" i="50"/>
  <c r="B1942" i="50"/>
  <c r="D1941" i="50"/>
  <c r="C1941" i="50"/>
  <c r="B1941" i="50"/>
  <c r="D1940" i="50"/>
  <c r="C1940" i="50"/>
  <c r="B1940" i="50"/>
  <c r="D1939" i="50"/>
  <c r="C1939" i="50"/>
  <c r="B1939" i="50"/>
  <c r="D1938" i="50"/>
  <c r="C1938" i="50"/>
  <c r="B1938" i="50"/>
  <c r="D1937" i="50"/>
  <c r="C1937" i="50"/>
  <c r="B1937" i="50"/>
  <c r="D1936" i="50"/>
  <c r="C1936" i="50"/>
  <c r="B1936" i="50"/>
  <c r="D1935" i="50"/>
  <c r="C1935" i="50"/>
  <c r="B1935" i="50"/>
  <c r="D1934" i="50"/>
  <c r="C1934" i="50"/>
  <c r="B1934" i="50"/>
  <c r="D1933" i="50"/>
  <c r="C1933" i="50"/>
  <c r="B1933" i="50"/>
  <c r="D1932" i="50"/>
  <c r="C1932" i="50"/>
  <c r="B1932" i="50"/>
  <c r="D1931" i="50"/>
  <c r="C1931" i="50"/>
  <c r="B1931" i="50"/>
  <c r="D1930" i="50"/>
  <c r="C1930" i="50"/>
  <c r="B1930" i="50"/>
  <c r="D1929" i="50"/>
  <c r="C1929" i="50"/>
  <c r="B1929" i="50"/>
  <c r="D1928" i="50"/>
  <c r="C1928" i="50"/>
  <c r="B1928" i="50"/>
  <c r="D1927" i="50"/>
  <c r="C1927" i="50"/>
  <c r="B1927" i="50"/>
  <c r="D1926" i="50"/>
  <c r="C1926" i="50"/>
  <c r="B1926" i="50"/>
  <c r="D1925" i="50"/>
  <c r="C1925" i="50"/>
  <c r="B1925" i="50"/>
  <c r="D1924" i="50"/>
  <c r="C1924" i="50"/>
  <c r="B1924" i="50"/>
  <c r="D1923" i="50"/>
  <c r="C1923" i="50"/>
  <c r="B1923" i="50"/>
  <c r="D1922" i="50"/>
  <c r="C1922" i="50"/>
  <c r="B1922" i="50"/>
  <c r="D1921" i="50"/>
  <c r="C1921" i="50"/>
  <c r="B1921" i="50"/>
  <c r="D1920" i="50"/>
  <c r="C1920" i="50"/>
  <c r="B1920" i="50"/>
  <c r="D1919" i="50"/>
  <c r="C1919" i="50"/>
  <c r="B1919" i="50"/>
  <c r="D1918" i="50"/>
  <c r="C1918" i="50"/>
  <c r="B1918" i="50"/>
  <c r="D1917" i="50"/>
  <c r="C1917" i="50"/>
  <c r="B1917" i="50"/>
  <c r="D1916" i="50"/>
  <c r="C1916" i="50"/>
  <c r="B1916" i="50"/>
  <c r="D1915" i="50"/>
  <c r="C1915" i="50"/>
  <c r="B1915" i="50"/>
  <c r="D1914" i="50"/>
  <c r="C1914" i="50"/>
  <c r="B1914" i="50"/>
  <c r="D1913" i="50"/>
  <c r="C1913" i="50"/>
  <c r="B1913" i="50"/>
  <c r="D1912" i="50"/>
  <c r="C1912" i="50"/>
  <c r="B1912" i="50"/>
  <c r="D1911" i="50"/>
  <c r="C1911" i="50"/>
  <c r="B1911" i="50"/>
  <c r="D1910" i="50"/>
  <c r="C1910" i="50"/>
  <c r="B1910" i="50"/>
  <c r="D1909" i="50"/>
  <c r="C1909" i="50"/>
  <c r="B1909" i="50"/>
  <c r="D1908" i="50"/>
  <c r="C1908" i="50"/>
  <c r="B1908" i="50"/>
  <c r="D1907" i="50"/>
  <c r="C1907" i="50"/>
  <c r="B1907" i="50"/>
  <c r="D1906" i="50"/>
  <c r="C1906" i="50"/>
  <c r="B1906" i="50"/>
  <c r="D1905" i="50"/>
  <c r="C1905" i="50"/>
  <c r="B1905" i="50"/>
  <c r="D1904" i="50"/>
  <c r="C1904" i="50"/>
  <c r="B1904" i="50"/>
  <c r="D1903" i="50"/>
  <c r="C1903" i="50"/>
  <c r="B1903" i="50"/>
  <c r="D1902" i="50"/>
  <c r="C1902" i="50"/>
  <c r="B1902" i="50"/>
  <c r="D1901" i="50"/>
  <c r="C1901" i="50"/>
  <c r="B1901" i="50"/>
  <c r="D1900" i="50"/>
  <c r="C1900" i="50"/>
  <c r="B1900" i="50"/>
  <c r="D1899" i="50"/>
  <c r="C1899" i="50"/>
  <c r="B1899" i="50"/>
  <c r="D1898" i="50"/>
  <c r="C1898" i="50"/>
  <c r="B1898" i="50"/>
  <c r="D1897" i="50"/>
  <c r="C1897" i="50"/>
  <c r="B1897" i="50"/>
  <c r="D1896" i="50"/>
  <c r="C1896" i="50"/>
  <c r="B1896" i="50"/>
  <c r="D1895" i="50"/>
  <c r="C1895" i="50"/>
  <c r="B1895" i="50"/>
  <c r="D1894" i="50"/>
  <c r="C1894" i="50"/>
  <c r="B1894" i="50"/>
  <c r="D1893" i="50"/>
  <c r="C1893" i="50"/>
  <c r="B1893" i="50"/>
  <c r="D1892" i="50"/>
  <c r="C1892" i="50"/>
  <c r="B1892" i="50"/>
  <c r="D1891" i="50"/>
  <c r="C1891" i="50"/>
  <c r="B1891" i="50"/>
  <c r="D1890" i="50"/>
  <c r="C1890" i="50"/>
  <c r="B1890" i="50"/>
  <c r="D1889" i="50"/>
  <c r="C1889" i="50"/>
  <c r="B1889" i="50"/>
  <c r="D1888" i="50"/>
  <c r="C1888" i="50"/>
  <c r="B1888" i="50"/>
  <c r="D1887" i="50"/>
  <c r="C1887" i="50"/>
  <c r="B1887" i="50"/>
  <c r="D1886" i="50"/>
  <c r="C1886" i="50"/>
  <c r="B1886" i="50"/>
  <c r="D1885" i="50"/>
  <c r="C1885" i="50"/>
  <c r="B1885" i="50"/>
  <c r="D1884" i="50"/>
  <c r="C1884" i="50"/>
  <c r="B1884" i="50"/>
  <c r="D1883" i="50"/>
  <c r="C1883" i="50"/>
  <c r="B1883" i="50"/>
  <c r="D1882" i="50"/>
  <c r="C1882" i="50"/>
  <c r="B1882" i="50"/>
  <c r="D1881" i="50"/>
  <c r="C1881" i="50"/>
  <c r="B1881" i="50"/>
  <c r="D1880" i="50"/>
  <c r="C1880" i="50"/>
  <c r="B1880" i="50"/>
  <c r="D1879" i="50"/>
  <c r="C1879" i="50"/>
  <c r="B1879" i="50"/>
  <c r="D1878" i="50"/>
  <c r="C1878" i="50"/>
  <c r="B1878" i="50"/>
  <c r="D1877" i="50"/>
  <c r="C1877" i="50"/>
  <c r="B1877" i="50"/>
  <c r="D1876" i="50"/>
  <c r="C1876" i="50"/>
  <c r="B1876" i="50"/>
  <c r="D1875" i="50"/>
  <c r="C1875" i="50"/>
  <c r="B1875" i="50"/>
  <c r="D1874" i="50"/>
  <c r="C1874" i="50"/>
  <c r="B1874" i="50"/>
  <c r="D1873" i="50"/>
  <c r="C1873" i="50"/>
  <c r="B1873" i="50"/>
  <c r="D1872" i="50"/>
  <c r="C1872" i="50"/>
  <c r="B1872" i="50"/>
  <c r="D1871" i="50"/>
  <c r="C1871" i="50"/>
  <c r="B1871" i="50"/>
  <c r="D1870" i="50"/>
  <c r="C1870" i="50"/>
  <c r="B1870" i="50"/>
  <c r="D1869" i="50"/>
  <c r="C1869" i="50"/>
  <c r="B1869" i="50"/>
  <c r="D1868" i="50"/>
  <c r="C1868" i="50"/>
  <c r="B1868" i="50"/>
  <c r="D1867" i="50"/>
  <c r="C1867" i="50"/>
  <c r="B1867" i="50"/>
  <c r="D1866" i="50"/>
  <c r="C1866" i="50"/>
  <c r="B1866" i="50"/>
  <c r="D1865" i="50"/>
  <c r="C1865" i="50"/>
  <c r="B1865" i="50"/>
  <c r="D1864" i="50"/>
  <c r="C1864" i="50"/>
  <c r="B1864" i="50"/>
  <c r="D1863" i="50"/>
  <c r="C1863" i="50"/>
  <c r="B1863" i="50"/>
  <c r="D1862" i="50"/>
  <c r="C1862" i="50"/>
  <c r="B1862" i="50"/>
  <c r="D1861" i="50"/>
  <c r="C1861" i="50"/>
  <c r="B1861" i="50"/>
  <c r="D1860" i="50"/>
  <c r="C1860" i="50"/>
  <c r="B1860" i="50"/>
  <c r="D1859" i="50"/>
  <c r="C1859" i="50"/>
  <c r="B1859" i="50"/>
  <c r="D1858" i="50"/>
  <c r="C1858" i="50"/>
  <c r="B1858" i="50"/>
  <c r="D1857" i="50"/>
  <c r="C1857" i="50"/>
  <c r="B1857" i="50"/>
  <c r="D1856" i="50"/>
  <c r="C1856" i="50"/>
  <c r="B1856" i="50"/>
  <c r="D1855" i="50"/>
  <c r="C1855" i="50"/>
  <c r="B1855" i="50"/>
  <c r="D1854" i="50"/>
  <c r="C1854" i="50"/>
  <c r="B1854" i="50"/>
  <c r="D1853" i="50"/>
  <c r="C1853" i="50"/>
  <c r="B1853" i="50"/>
  <c r="D1852" i="50"/>
  <c r="C1852" i="50"/>
  <c r="B1852" i="50"/>
  <c r="D1851" i="50"/>
  <c r="C1851" i="50"/>
  <c r="B1851" i="50"/>
  <c r="D1850" i="50"/>
  <c r="C1850" i="50"/>
  <c r="B1850" i="50"/>
  <c r="D1849" i="50"/>
  <c r="C1849" i="50"/>
  <c r="B1849" i="50"/>
  <c r="D1848" i="50"/>
  <c r="C1848" i="50"/>
  <c r="B1848" i="50"/>
  <c r="D1847" i="50"/>
  <c r="C1847" i="50"/>
  <c r="B1847" i="50"/>
  <c r="D1846" i="50"/>
  <c r="C1846" i="50"/>
  <c r="B1846" i="50"/>
  <c r="D1845" i="50"/>
  <c r="C1845" i="50"/>
  <c r="B1845" i="50"/>
  <c r="D1844" i="50"/>
  <c r="C1844" i="50"/>
  <c r="B1844" i="50"/>
  <c r="D1843" i="50"/>
  <c r="C1843" i="50"/>
  <c r="B1843" i="50"/>
  <c r="D1842" i="50"/>
  <c r="C1842" i="50"/>
  <c r="B1842" i="50"/>
  <c r="D1841" i="50"/>
  <c r="C1841" i="50"/>
  <c r="B1841" i="50"/>
  <c r="D1840" i="50"/>
  <c r="C1840" i="50"/>
  <c r="B1840" i="50"/>
  <c r="D1839" i="50"/>
  <c r="C1839" i="50"/>
  <c r="B1839" i="50"/>
  <c r="D1838" i="50"/>
  <c r="C1838" i="50"/>
  <c r="B1838" i="50"/>
  <c r="D1837" i="50"/>
  <c r="C1837" i="50"/>
  <c r="B1837" i="50"/>
  <c r="D1836" i="50"/>
  <c r="C1836" i="50"/>
  <c r="B1836" i="50"/>
  <c r="D1835" i="50"/>
  <c r="C1835" i="50"/>
  <c r="B1835" i="50"/>
  <c r="D1834" i="50"/>
  <c r="C1834" i="50"/>
  <c r="B1834" i="50"/>
  <c r="D1833" i="50"/>
  <c r="C1833" i="50"/>
  <c r="B1833" i="50"/>
  <c r="D1832" i="50"/>
  <c r="C1832" i="50"/>
  <c r="B1832" i="50"/>
  <c r="D1831" i="50"/>
  <c r="C1831" i="50"/>
  <c r="B1831" i="50"/>
  <c r="D1830" i="50"/>
  <c r="C1830" i="50"/>
  <c r="B1830" i="50"/>
  <c r="D1829" i="50"/>
  <c r="C1829" i="50"/>
  <c r="B1829" i="50"/>
  <c r="D1828" i="50"/>
  <c r="C1828" i="50"/>
  <c r="B1828" i="50"/>
  <c r="D1827" i="50"/>
  <c r="C1827" i="50"/>
  <c r="B1827" i="50"/>
  <c r="D1826" i="50"/>
  <c r="C1826" i="50"/>
  <c r="B1826" i="50"/>
  <c r="D1825" i="50"/>
  <c r="C1825" i="50"/>
  <c r="B1825" i="50"/>
  <c r="D1824" i="50"/>
  <c r="C1824" i="50"/>
  <c r="B1824" i="50"/>
  <c r="D1823" i="50"/>
  <c r="C1823" i="50"/>
  <c r="B1823" i="50"/>
  <c r="D1822" i="50"/>
  <c r="C1822" i="50"/>
  <c r="B1822" i="50"/>
  <c r="D1821" i="50"/>
  <c r="C1821" i="50"/>
  <c r="B1821" i="50"/>
  <c r="D1820" i="50"/>
  <c r="C1820" i="50"/>
  <c r="B1820" i="50"/>
  <c r="D1819" i="50"/>
  <c r="C1819" i="50"/>
  <c r="B1819" i="50"/>
  <c r="D1818" i="50"/>
  <c r="C1818" i="50"/>
  <c r="B1818" i="50"/>
  <c r="D1817" i="50"/>
  <c r="C1817" i="50"/>
  <c r="B1817" i="50"/>
  <c r="D1816" i="50"/>
  <c r="C1816" i="50"/>
  <c r="B1816" i="50"/>
  <c r="D1815" i="50"/>
  <c r="C1815" i="50"/>
  <c r="B1815" i="50"/>
  <c r="D1814" i="50"/>
  <c r="C1814" i="50"/>
  <c r="B1814" i="50"/>
  <c r="D1813" i="50"/>
  <c r="C1813" i="50"/>
  <c r="B1813" i="50"/>
  <c r="D1812" i="50"/>
  <c r="C1812" i="50"/>
  <c r="B1812" i="50"/>
  <c r="D1811" i="50"/>
  <c r="C1811" i="50"/>
  <c r="B1811" i="50"/>
  <c r="D1810" i="50"/>
  <c r="C1810" i="50"/>
  <c r="B1810" i="50"/>
  <c r="D1809" i="50"/>
  <c r="C1809" i="50"/>
  <c r="B1809" i="50"/>
  <c r="D1808" i="50"/>
  <c r="C1808" i="50"/>
  <c r="B1808" i="50"/>
  <c r="D1807" i="50"/>
  <c r="C1807" i="50"/>
  <c r="B1807" i="50"/>
  <c r="D1806" i="50"/>
  <c r="C1806" i="50"/>
  <c r="B1806" i="50"/>
  <c r="D1805" i="50"/>
  <c r="C1805" i="50"/>
  <c r="B1805" i="50"/>
  <c r="D1804" i="50"/>
  <c r="C1804" i="50"/>
  <c r="B1804" i="50"/>
  <c r="D1803" i="50"/>
  <c r="C1803" i="50"/>
  <c r="B1803" i="50"/>
  <c r="D1802" i="50"/>
  <c r="C1802" i="50"/>
  <c r="B1802" i="50"/>
  <c r="D1801" i="50"/>
  <c r="C1801" i="50"/>
  <c r="B1801" i="50"/>
  <c r="D1800" i="50"/>
  <c r="C1800" i="50"/>
  <c r="B1800" i="50"/>
  <c r="D1799" i="50"/>
  <c r="C1799" i="50"/>
  <c r="B1799" i="50"/>
  <c r="D1798" i="50"/>
  <c r="C1798" i="50"/>
  <c r="B1798" i="50"/>
  <c r="D1797" i="50"/>
  <c r="C1797" i="50"/>
  <c r="B1797" i="50"/>
  <c r="D1796" i="50"/>
  <c r="C1796" i="50"/>
  <c r="B1796" i="50"/>
  <c r="D1795" i="50"/>
  <c r="C1795" i="50"/>
  <c r="B1795" i="50"/>
  <c r="D1794" i="50"/>
  <c r="C1794" i="50"/>
  <c r="B1794" i="50"/>
  <c r="D1793" i="50"/>
  <c r="C1793" i="50"/>
  <c r="B1793" i="50"/>
  <c r="D1792" i="50"/>
  <c r="C1792" i="50"/>
  <c r="B1792" i="50"/>
  <c r="D1791" i="50"/>
  <c r="C1791" i="50"/>
  <c r="B1791" i="50"/>
  <c r="D1790" i="50"/>
  <c r="C1790" i="50"/>
  <c r="B1790" i="50"/>
  <c r="D1789" i="50"/>
  <c r="C1789" i="50"/>
  <c r="B1789" i="50"/>
  <c r="D1788" i="50"/>
  <c r="C1788" i="50"/>
  <c r="B1788" i="50"/>
  <c r="D1787" i="50"/>
  <c r="C1787" i="50"/>
  <c r="B1787" i="50"/>
  <c r="D1786" i="50"/>
  <c r="C1786" i="50"/>
  <c r="B1786" i="50"/>
  <c r="D1785" i="50"/>
  <c r="C1785" i="50"/>
  <c r="B1785" i="50"/>
  <c r="D1784" i="50"/>
  <c r="C1784" i="50"/>
  <c r="B1784" i="50"/>
  <c r="D1783" i="50"/>
  <c r="C1783" i="50"/>
  <c r="B1783" i="50"/>
  <c r="D1782" i="50"/>
  <c r="C1782" i="50"/>
  <c r="B1782" i="50"/>
  <c r="D1781" i="50"/>
  <c r="C1781" i="50"/>
  <c r="B1781" i="50"/>
  <c r="D1780" i="50"/>
  <c r="C1780" i="50"/>
  <c r="B1780" i="50"/>
  <c r="D1779" i="50"/>
  <c r="C1779" i="50"/>
  <c r="B1779" i="50"/>
  <c r="D1778" i="50"/>
  <c r="C1778" i="50"/>
  <c r="B1778" i="50"/>
  <c r="D1777" i="50"/>
  <c r="C1777" i="50"/>
  <c r="B1777" i="50"/>
  <c r="D1776" i="50"/>
  <c r="C1776" i="50"/>
  <c r="B1776" i="50"/>
  <c r="D1775" i="50"/>
  <c r="C1775" i="50"/>
  <c r="B1775" i="50"/>
  <c r="D1774" i="50"/>
  <c r="C1774" i="50"/>
  <c r="B1774" i="50"/>
  <c r="D1773" i="50"/>
  <c r="C1773" i="50"/>
  <c r="B1773" i="50"/>
  <c r="D1772" i="50"/>
  <c r="C1772" i="50"/>
  <c r="B1772" i="50"/>
  <c r="D1771" i="50"/>
  <c r="C1771" i="50"/>
  <c r="B1771" i="50"/>
  <c r="D1770" i="50"/>
  <c r="C1770" i="50"/>
  <c r="B1770" i="50"/>
  <c r="D1769" i="50"/>
  <c r="C1769" i="50"/>
  <c r="B1769" i="50"/>
  <c r="D1768" i="50"/>
  <c r="C1768" i="50"/>
  <c r="B1768" i="50"/>
  <c r="D1767" i="50"/>
  <c r="C1767" i="50"/>
  <c r="B1767" i="50"/>
  <c r="D1766" i="50"/>
  <c r="C1766" i="50"/>
  <c r="B1766" i="50"/>
  <c r="D1765" i="50"/>
  <c r="C1765" i="50"/>
  <c r="B1765" i="50"/>
  <c r="D1764" i="50"/>
  <c r="C1764" i="50"/>
  <c r="B1764" i="50"/>
  <c r="D1763" i="50"/>
  <c r="C1763" i="50"/>
  <c r="B1763" i="50"/>
  <c r="D1762" i="50"/>
  <c r="C1762" i="50"/>
  <c r="B1762" i="50"/>
  <c r="D1761" i="50"/>
  <c r="C1761" i="50"/>
  <c r="B1761" i="50"/>
  <c r="D1760" i="50"/>
  <c r="C1760" i="50"/>
  <c r="B1760" i="50"/>
  <c r="D1759" i="50"/>
  <c r="C1759" i="50"/>
  <c r="B1759" i="50"/>
  <c r="D1758" i="50"/>
  <c r="C1758" i="50"/>
  <c r="B1758" i="50"/>
  <c r="D1757" i="50"/>
  <c r="C1757" i="50"/>
  <c r="B1757" i="50"/>
  <c r="D1756" i="50"/>
  <c r="C1756" i="50"/>
  <c r="B1756" i="50"/>
  <c r="D1755" i="50"/>
  <c r="C1755" i="50"/>
  <c r="B1755" i="50"/>
  <c r="D1754" i="50"/>
  <c r="C1754" i="50"/>
  <c r="B1754" i="50"/>
  <c r="D1753" i="50"/>
  <c r="C1753" i="50"/>
  <c r="B1753" i="50"/>
  <c r="D1752" i="50"/>
  <c r="C1752" i="50"/>
  <c r="B1752" i="50"/>
  <c r="D1751" i="50"/>
  <c r="C1751" i="50"/>
  <c r="B1751" i="50"/>
  <c r="D1750" i="50"/>
  <c r="C1750" i="50"/>
  <c r="B1750" i="50"/>
  <c r="D1749" i="50"/>
  <c r="C1749" i="50"/>
  <c r="B1749" i="50"/>
  <c r="D1748" i="50"/>
  <c r="C1748" i="50"/>
  <c r="B1748" i="50"/>
  <c r="D1747" i="50"/>
  <c r="C1747" i="50"/>
  <c r="B1747" i="50"/>
  <c r="D1746" i="50"/>
  <c r="C1746" i="50"/>
  <c r="B1746" i="50"/>
  <c r="D1745" i="50"/>
  <c r="C1745" i="50"/>
  <c r="B1745" i="50"/>
  <c r="D1744" i="50"/>
  <c r="C1744" i="50"/>
  <c r="B1744" i="50"/>
  <c r="D1743" i="50"/>
  <c r="C1743" i="50"/>
  <c r="B1743" i="50"/>
  <c r="D1742" i="50"/>
  <c r="C1742" i="50"/>
  <c r="B1742" i="50"/>
  <c r="D1741" i="50"/>
  <c r="C1741" i="50"/>
  <c r="B1741" i="50"/>
  <c r="D1740" i="50"/>
  <c r="C1740" i="50"/>
  <c r="B1740" i="50"/>
  <c r="D1739" i="50"/>
  <c r="C1739" i="50"/>
  <c r="B1739" i="50"/>
  <c r="D1738" i="50"/>
  <c r="C1738" i="50"/>
  <c r="B1738" i="50"/>
  <c r="D1737" i="50"/>
  <c r="C1737" i="50"/>
  <c r="B1737" i="50"/>
  <c r="D1736" i="50"/>
  <c r="C1736" i="50"/>
  <c r="B1736" i="50"/>
  <c r="D1735" i="50"/>
  <c r="C1735" i="50"/>
  <c r="B1735" i="50"/>
  <c r="D1734" i="50"/>
  <c r="C1734" i="50"/>
  <c r="B1734" i="50"/>
  <c r="D1733" i="50"/>
  <c r="C1733" i="50"/>
  <c r="B1733" i="50"/>
  <c r="D1732" i="50"/>
  <c r="C1732" i="50"/>
  <c r="B1732" i="50"/>
  <c r="D1731" i="50"/>
  <c r="C1731" i="50"/>
  <c r="B1731" i="50"/>
  <c r="D1730" i="50"/>
  <c r="C1730" i="50"/>
  <c r="B1730" i="50"/>
  <c r="D1729" i="50"/>
  <c r="C1729" i="50"/>
  <c r="B1729" i="50"/>
  <c r="D1728" i="50"/>
  <c r="C1728" i="50"/>
  <c r="B1728" i="50"/>
  <c r="D1727" i="50"/>
  <c r="C1727" i="50"/>
  <c r="B1727" i="50"/>
  <c r="D1726" i="50"/>
  <c r="C1726" i="50"/>
  <c r="B1726" i="50"/>
  <c r="D1725" i="50"/>
  <c r="C1725" i="50"/>
  <c r="B1725" i="50"/>
  <c r="D1724" i="50"/>
  <c r="C1724" i="50"/>
  <c r="B1724" i="50"/>
  <c r="D1723" i="50"/>
  <c r="C1723" i="50"/>
  <c r="B1723" i="50"/>
  <c r="D1722" i="50"/>
  <c r="C1722" i="50"/>
  <c r="B1722" i="50"/>
  <c r="D1721" i="50"/>
  <c r="C1721" i="50"/>
  <c r="B1721" i="50"/>
  <c r="D1720" i="50"/>
  <c r="C1720" i="50"/>
  <c r="B1720" i="50"/>
  <c r="D1719" i="50"/>
  <c r="C1719" i="50"/>
  <c r="B1719" i="50"/>
  <c r="D1718" i="50"/>
  <c r="C1718" i="50"/>
  <c r="B1718" i="50"/>
  <c r="D1717" i="50"/>
  <c r="C1717" i="50"/>
  <c r="B1717" i="50"/>
  <c r="D1716" i="50"/>
  <c r="C1716" i="50"/>
  <c r="B1716" i="50"/>
  <c r="D1715" i="50"/>
  <c r="C1715" i="50"/>
  <c r="B1715" i="50"/>
  <c r="D1714" i="50"/>
  <c r="C1714" i="50"/>
  <c r="B1714" i="50"/>
  <c r="D1713" i="50"/>
  <c r="C1713" i="50"/>
  <c r="B1713" i="50"/>
  <c r="D1712" i="50"/>
  <c r="C1712" i="50"/>
  <c r="B1712" i="50"/>
  <c r="D1711" i="50"/>
  <c r="C1711" i="50"/>
  <c r="B1711" i="50"/>
  <c r="D1710" i="50"/>
  <c r="C1710" i="50"/>
  <c r="B1710" i="50"/>
  <c r="D1709" i="50"/>
  <c r="C1709" i="50"/>
  <c r="B1709" i="50"/>
  <c r="D1708" i="50"/>
  <c r="C1708" i="50"/>
  <c r="B1708" i="50"/>
  <c r="D1707" i="50"/>
  <c r="C1707" i="50"/>
  <c r="B1707" i="50"/>
  <c r="D1706" i="50"/>
  <c r="C1706" i="50"/>
  <c r="B1706" i="50"/>
  <c r="D1705" i="50"/>
  <c r="C1705" i="50"/>
  <c r="B1705" i="50"/>
  <c r="D1704" i="50"/>
  <c r="C1704" i="50"/>
  <c r="B1704" i="50"/>
  <c r="D1703" i="50"/>
  <c r="C1703" i="50"/>
  <c r="B1703" i="50"/>
  <c r="D1702" i="50"/>
  <c r="C1702" i="50"/>
  <c r="B1702" i="50"/>
  <c r="D1701" i="50"/>
  <c r="C1701" i="50"/>
  <c r="B1701" i="50"/>
  <c r="D1700" i="50"/>
  <c r="C1700" i="50"/>
  <c r="B1700" i="50"/>
  <c r="D1699" i="50"/>
  <c r="C1699" i="50"/>
  <c r="B1699" i="50"/>
  <c r="D1698" i="50"/>
  <c r="C1698" i="50"/>
  <c r="B1698" i="50"/>
  <c r="D1697" i="50"/>
  <c r="C1697" i="50"/>
  <c r="B1697" i="50"/>
  <c r="D1696" i="50"/>
  <c r="C1696" i="50"/>
  <c r="B1696" i="50"/>
  <c r="D1695" i="50"/>
  <c r="C1695" i="50"/>
  <c r="B1695" i="50"/>
  <c r="D1694" i="50"/>
  <c r="C1694" i="50"/>
  <c r="B1694" i="50"/>
  <c r="D1693" i="50"/>
  <c r="C1693" i="50"/>
  <c r="B1693" i="50"/>
  <c r="D1692" i="50"/>
  <c r="C1692" i="50"/>
  <c r="B1692" i="50"/>
  <c r="D1691" i="50"/>
  <c r="C1691" i="50"/>
  <c r="B1691" i="50"/>
  <c r="D1690" i="50"/>
  <c r="C1690" i="50"/>
  <c r="B1690" i="50"/>
  <c r="D1689" i="50"/>
  <c r="C1689" i="50"/>
  <c r="B1689" i="50"/>
  <c r="D1688" i="50"/>
  <c r="C1688" i="50"/>
  <c r="B1688" i="50"/>
  <c r="D1687" i="50"/>
  <c r="C1687" i="50"/>
  <c r="B1687" i="50"/>
  <c r="D1686" i="50"/>
  <c r="C1686" i="50"/>
  <c r="B1686" i="50"/>
  <c r="D1685" i="50"/>
  <c r="C1685" i="50"/>
  <c r="B1685" i="50"/>
  <c r="D1684" i="50"/>
  <c r="C1684" i="50"/>
  <c r="B1684" i="50"/>
  <c r="D1683" i="50"/>
  <c r="C1683" i="50"/>
  <c r="B1683" i="50"/>
  <c r="D1682" i="50"/>
  <c r="C1682" i="50"/>
  <c r="B1682" i="50"/>
  <c r="D1681" i="50"/>
  <c r="C1681" i="50"/>
  <c r="B1681" i="50"/>
  <c r="D1680" i="50"/>
  <c r="C1680" i="50"/>
  <c r="B1680" i="50"/>
  <c r="D1679" i="50"/>
  <c r="C1679" i="50"/>
  <c r="B1679" i="50"/>
  <c r="D1678" i="50"/>
  <c r="C1678" i="50"/>
  <c r="B1678" i="50"/>
  <c r="D1677" i="50"/>
  <c r="C1677" i="50"/>
  <c r="B1677" i="50"/>
  <c r="D1676" i="50"/>
  <c r="C1676" i="50"/>
  <c r="B1676" i="50"/>
  <c r="D1675" i="50"/>
  <c r="C1675" i="50"/>
  <c r="B1675" i="50"/>
  <c r="D1674" i="50"/>
  <c r="C1674" i="50"/>
  <c r="B1674" i="50"/>
  <c r="D1673" i="50"/>
  <c r="C1673" i="50"/>
  <c r="B1673" i="50"/>
  <c r="D1672" i="50"/>
  <c r="C1672" i="50"/>
  <c r="B1672" i="50"/>
  <c r="D1671" i="50"/>
  <c r="C1671" i="50"/>
  <c r="B1671" i="50"/>
  <c r="D1670" i="50"/>
  <c r="C1670" i="50"/>
  <c r="B1670" i="50"/>
  <c r="D1669" i="50"/>
  <c r="C1669" i="50"/>
  <c r="B1669" i="50"/>
  <c r="D1668" i="50"/>
  <c r="C1668" i="50"/>
  <c r="B1668" i="50"/>
  <c r="D1667" i="50"/>
  <c r="C1667" i="50"/>
  <c r="B1667" i="50"/>
  <c r="D1666" i="50"/>
  <c r="C1666" i="50"/>
  <c r="B1666" i="50"/>
  <c r="D1665" i="50"/>
  <c r="C1665" i="50"/>
  <c r="B1665" i="50"/>
  <c r="D1664" i="50"/>
  <c r="C1664" i="50"/>
  <c r="B1664" i="50"/>
  <c r="D1663" i="50"/>
  <c r="C1663" i="50"/>
  <c r="B1663" i="50"/>
  <c r="D1662" i="50"/>
  <c r="C1662" i="50"/>
  <c r="B1662" i="50"/>
  <c r="D1661" i="50"/>
  <c r="C1661" i="50"/>
  <c r="B1661" i="50"/>
  <c r="D1660" i="50"/>
  <c r="C1660" i="50"/>
  <c r="B1660" i="50"/>
  <c r="D1659" i="50"/>
  <c r="C1659" i="50"/>
  <c r="B1659" i="50"/>
  <c r="D1658" i="50"/>
  <c r="C1658" i="50"/>
  <c r="B1658" i="50"/>
  <c r="D1657" i="50"/>
  <c r="C1657" i="50"/>
  <c r="B1657" i="50"/>
  <c r="D1656" i="50"/>
  <c r="C1656" i="50"/>
  <c r="B1656" i="50"/>
  <c r="D1655" i="50"/>
  <c r="C1655" i="50"/>
  <c r="B1655" i="50"/>
  <c r="D1654" i="50"/>
  <c r="C1654" i="50"/>
  <c r="B1654" i="50"/>
  <c r="D1653" i="50"/>
  <c r="C1653" i="50"/>
  <c r="B1653" i="50"/>
  <c r="D1652" i="50"/>
  <c r="C1652" i="50"/>
  <c r="B1652" i="50"/>
  <c r="D1651" i="50"/>
  <c r="C1651" i="50"/>
  <c r="B1651" i="50"/>
  <c r="D1650" i="50"/>
  <c r="C1650" i="50"/>
  <c r="B1650" i="50"/>
  <c r="D1649" i="50"/>
  <c r="C1649" i="50"/>
  <c r="B1649" i="50"/>
  <c r="D1648" i="50"/>
  <c r="C1648" i="50"/>
  <c r="B1648" i="50"/>
  <c r="D1647" i="50"/>
  <c r="C1647" i="50"/>
  <c r="B1647" i="50"/>
  <c r="D1646" i="50"/>
  <c r="C1646" i="50"/>
  <c r="B1646" i="50"/>
  <c r="D1645" i="50"/>
  <c r="C1645" i="50"/>
  <c r="B1645" i="50"/>
  <c r="D1644" i="50"/>
  <c r="C1644" i="50"/>
  <c r="B1644" i="50"/>
  <c r="D1643" i="50"/>
  <c r="C1643" i="50"/>
  <c r="B1643" i="50"/>
  <c r="D1642" i="50"/>
  <c r="C1642" i="50"/>
  <c r="B1642" i="50"/>
  <c r="D1641" i="50"/>
  <c r="C1641" i="50"/>
  <c r="B1641" i="50"/>
  <c r="D1640" i="50"/>
  <c r="C1640" i="50"/>
  <c r="B1640" i="50"/>
  <c r="D1639" i="50"/>
  <c r="C1639" i="50"/>
  <c r="B1639" i="50"/>
  <c r="D1638" i="50"/>
  <c r="C1638" i="50"/>
  <c r="B1638" i="50"/>
  <c r="D1637" i="50"/>
  <c r="C1637" i="50"/>
  <c r="B1637" i="50"/>
  <c r="D1636" i="50"/>
  <c r="C1636" i="50"/>
  <c r="B1636" i="50"/>
  <c r="D1635" i="50"/>
  <c r="C1635" i="50"/>
  <c r="B1635" i="50"/>
  <c r="D1634" i="50"/>
  <c r="C1634" i="50"/>
  <c r="B1634" i="50"/>
  <c r="D1633" i="50"/>
  <c r="C1633" i="50"/>
  <c r="B1633" i="50"/>
  <c r="D1632" i="50"/>
  <c r="C1632" i="50"/>
  <c r="B1632" i="50"/>
  <c r="D1631" i="50"/>
  <c r="C1631" i="50"/>
  <c r="B1631" i="50"/>
  <c r="D1630" i="50"/>
  <c r="C1630" i="50"/>
  <c r="B1630" i="50"/>
  <c r="D1629" i="50"/>
  <c r="C1629" i="50"/>
  <c r="B1629" i="50"/>
  <c r="D1628" i="50"/>
  <c r="C1628" i="50"/>
  <c r="B1628" i="50"/>
  <c r="D1627" i="50"/>
  <c r="C1627" i="50"/>
  <c r="B1627" i="50"/>
  <c r="D1626" i="50"/>
  <c r="C1626" i="50"/>
  <c r="B1626" i="50"/>
  <c r="D1625" i="50"/>
  <c r="C1625" i="50"/>
  <c r="B1625" i="50"/>
  <c r="D1624" i="50"/>
  <c r="C1624" i="50"/>
  <c r="B1624" i="50"/>
  <c r="D1623" i="50"/>
  <c r="C1623" i="50"/>
  <c r="B1623" i="50"/>
  <c r="D1622" i="50"/>
  <c r="C1622" i="50"/>
  <c r="B1622" i="50"/>
  <c r="D1621" i="50"/>
  <c r="C1621" i="50"/>
  <c r="B1621" i="50"/>
  <c r="D1620" i="50"/>
  <c r="C1620" i="50"/>
  <c r="B1620" i="50"/>
  <c r="D1619" i="50"/>
  <c r="C1619" i="50"/>
  <c r="B1619" i="50"/>
  <c r="D1618" i="50"/>
  <c r="C1618" i="50"/>
  <c r="B1618" i="50"/>
  <c r="D1617" i="50"/>
  <c r="C1617" i="50"/>
  <c r="B1617" i="50"/>
  <c r="D1616" i="50"/>
  <c r="C1616" i="50"/>
  <c r="B1616" i="50"/>
  <c r="D1615" i="50"/>
  <c r="C1615" i="50"/>
  <c r="B1615" i="50"/>
  <c r="D1614" i="50"/>
  <c r="C1614" i="50"/>
  <c r="B1614" i="50"/>
  <c r="D1613" i="50"/>
  <c r="C1613" i="50"/>
  <c r="B1613" i="50"/>
  <c r="D1612" i="50"/>
  <c r="C1612" i="50"/>
  <c r="B1612" i="50"/>
  <c r="D1611" i="50"/>
  <c r="C1611" i="50"/>
  <c r="B1611" i="50"/>
  <c r="D1610" i="50"/>
  <c r="C1610" i="50"/>
  <c r="B1610" i="50"/>
  <c r="D1609" i="50"/>
  <c r="C1609" i="50"/>
  <c r="B1609" i="50"/>
  <c r="D1608" i="50"/>
  <c r="C1608" i="50"/>
  <c r="B1608" i="50"/>
  <c r="D1607" i="50"/>
  <c r="C1607" i="50"/>
  <c r="B1607" i="50"/>
  <c r="D1606" i="50"/>
  <c r="C1606" i="50"/>
  <c r="B1606" i="50"/>
  <c r="D1605" i="50"/>
  <c r="C1605" i="50"/>
  <c r="B1605" i="50"/>
  <c r="D1604" i="50"/>
  <c r="C1604" i="50"/>
  <c r="B1604" i="50"/>
  <c r="D1603" i="50"/>
  <c r="C1603" i="50"/>
  <c r="B1603" i="50"/>
  <c r="D1602" i="50"/>
  <c r="C1602" i="50"/>
  <c r="B1602" i="50"/>
  <c r="D1601" i="50"/>
  <c r="C1601" i="50"/>
  <c r="B1601" i="50"/>
  <c r="D1600" i="50"/>
  <c r="C1600" i="50"/>
  <c r="B1600" i="50"/>
  <c r="D1599" i="50"/>
  <c r="C1599" i="50"/>
  <c r="B1599" i="50"/>
  <c r="D1598" i="50"/>
  <c r="C1598" i="50"/>
  <c r="B1598" i="50"/>
  <c r="D1597" i="50"/>
  <c r="C1597" i="50"/>
  <c r="B1597" i="50"/>
  <c r="D1596" i="50"/>
  <c r="C1596" i="50"/>
  <c r="B1596" i="50"/>
  <c r="D1595" i="50"/>
  <c r="C1595" i="50"/>
  <c r="B1595" i="50"/>
  <c r="D1594" i="50"/>
  <c r="C1594" i="50"/>
  <c r="B1594" i="50"/>
  <c r="D1593" i="50"/>
  <c r="C1593" i="50"/>
  <c r="B1593" i="50"/>
  <c r="D1592" i="50"/>
  <c r="C1592" i="50"/>
  <c r="B1592" i="50"/>
  <c r="D1591" i="50"/>
  <c r="C1591" i="50"/>
  <c r="B1591" i="50"/>
  <c r="D1590" i="50"/>
  <c r="C1590" i="50"/>
  <c r="B1590" i="50"/>
  <c r="D1589" i="50"/>
  <c r="C1589" i="50"/>
  <c r="B1589" i="50"/>
  <c r="D1588" i="50"/>
  <c r="C1588" i="50"/>
  <c r="B1588" i="50"/>
  <c r="D1587" i="50"/>
  <c r="C1587" i="50"/>
  <c r="B1587" i="50"/>
  <c r="D1586" i="50"/>
  <c r="C1586" i="50"/>
  <c r="B1586" i="50"/>
  <c r="D1585" i="50"/>
  <c r="C1585" i="50"/>
  <c r="B1585" i="50"/>
  <c r="D1584" i="50"/>
  <c r="C1584" i="50"/>
  <c r="B1584" i="50"/>
  <c r="D1583" i="50"/>
  <c r="C1583" i="50"/>
  <c r="B1583" i="50"/>
  <c r="D1582" i="50"/>
  <c r="C1582" i="50"/>
  <c r="B1582" i="50"/>
  <c r="D1581" i="50"/>
  <c r="C1581" i="50"/>
  <c r="B1581" i="50"/>
  <c r="D1580" i="50"/>
  <c r="C1580" i="50"/>
  <c r="B1580" i="50"/>
  <c r="D1579" i="50"/>
  <c r="C1579" i="50"/>
  <c r="B1579" i="50"/>
  <c r="D1578" i="50"/>
  <c r="C1578" i="50"/>
  <c r="B1578" i="50"/>
  <c r="D1577" i="50"/>
  <c r="C1577" i="50"/>
  <c r="B1577" i="50"/>
  <c r="D1576" i="50"/>
  <c r="C1576" i="50"/>
  <c r="B1576" i="50"/>
  <c r="D1575" i="50"/>
  <c r="C1575" i="50"/>
  <c r="B1575" i="50"/>
  <c r="D1574" i="50"/>
  <c r="C1574" i="50"/>
  <c r="B1574" i="50"/>
  <c r="D1573" i="50"/>
  <c r="C1573" i="50"/>
  <c r="B1573" i="50"/>
  <c r="D1572" i="50"/>
  <c r="C1572" i="50"/>
  <c r="B1572" i="50"/>
  <c r="D1571" i="50"/>
  <c r="C1571" i="50"/>
  <c r="B1571" i="50"/>
  <c r="D1570" i="50"/>
  <c r="C1570" i="50"/>
  <c r="B1570" i="50"/>
  <c r="D1569" i="50"/>
  <c r="C1569" i="50"/>
  <c r="B1569" i="50"/>
  <c r="D1568" i="50"/>
  <c r="C1568" i="50"/>
  <c r="B1568" i="50"/>
  <c r="D1567" i="50"/>
  <c r="C1567" i="50"/>
  <c r="B1567" i="50"/>
  <c r="D1566" i="50"/>
  <c r="C1566" i="50"/>
  <c r="B1566" i="50"/>
  <c r="D1565" i="50"/>
  <c r="C1565" i="50"/>
  <c r="B1565" i="50"/>
  <c r="D1564" i="50"/>
  <c r="C1564" i="50"/>
  <c r="B1564" i="50"/>
  <c r="D1563" i="50"/>
  <c r="C1563" i="50"/>
  <c r="B1563" i="50"/>
  <c r="D1562" i="50"/>
  <c r="C1562" i="50"/>
  <c r="B1562" i="50"/>
  <c r="D1561" i="50"/>
  <c r="C1561" i="50"/>
  <c r="B1561" i="50"/>
  <c r="D1560" i="50"/>
  <c r="C1560" i="50"/>
  <c r="B1560" i="50"/>
  <c r="D1559" i="50"/>
  <c r="C1559" i="50"/>
  <c r="B1559" i="50"/>
  <c r="D1558" i="50"/>
  <c r="C1558" i="50"/>
  <c r="B1558" i="50"/>
  <c r="D1557" i="50"/>
  <c r="C1557" i="50"/>
  <c r="B1557" i="50"/>
  <c r="D1556" i="50"/>
  <c r="C1556" i="50"/>
  <c r="B1556" i="50"/>
  <c r="D1555" i="50"/>
  <c r="C1555" i="50"/>
  <c r="B1555" i="50"/>
  <c r="D1554" i="50"/>
  <c r="C1554" i="50"/>
  <c r="B1554" i="50"/>
  <c r="D1553" i="50"/>
  <c r="C1553" i="50"/>
  <c r="B1553" i="50"/>
  <c r="D1552" i="50"/>
  <c r="C1552" i="50"/>
  <c r="B1552" i="50"/>
  <c r="D1551" i="50"/>
  <c r="C1551" i="50"/>
  <c r="B1551" i="50"/>
  <c r="D1550" i="50"/>
  <c r="C1550" i="50"/>
  <c r="B1550" i="50"/>
  <c r="D1549" i="50"/>
  <c r="C1549" i="50"/>
  <c r="B1549" i="50"/>
  <c r="D1548" i="50"/>
  <c r="C1548" i="50"/>
  <c r="B1548" i="50"/>
  <c r="D1547" i="50"/>
  <c r="C1547" i="50"/>
  <c r="B1547" i="50"/>
  <c r="D1546" i="50"/>
  <c r="C1546" i="50"/>
  <c r="B1546" i="50"/>
  <c r="D1545" i="50"/>
  <c r="C1545" i="50"/>
  <c r="B1545" i="50"/>
  <c r="D1544" i="50"/>
  <c r="C1544" i="50"/>
  <c r="B1544" i="50"/>
  <c r="D1543" i="50"/>
  <c r="C1543" i="50"/>
  <c r="B1543" i="50"/>
  <c r="D1542" i="50"/>
  <c r="C1542" i="50"/>
  <c r="B1542" i="50"/>
  <c r="D1541" i="50"/>
  <c r="C1541" i="50"/>
  <c r="B1541" i="50"/>
  <c r="D1540" i="50"/>
  <c r="C1540" i="50"/>
  <c r="B1540" i="50"/>
  <c r="D1539" i="50"/>
  <c r="C1539" i="50"/>
  <c r="B1539" i="50"/>
  <c r="D1538" i="50"/>
  <c r="C1538" i="50"/>
  <c r="B1538" i="50"/>
  <c r="D1537" i="50"/>
  <c r="C1537" i="50"/>
  <c r="B1537" i="50"/>
  <c r="D1536" i="50"/>
  <c r="C1536" i="50"/>
  <c r="B1536" i="50"/>
  <c r="D1535" i="50"/>
  <c r="C1535" i="50"/>
  <c r="B1535" i="50"/>
  <c r="D1534" i="50"/>
  <c r="C1534" i="50"/>
  <c r="B1534" i="50"/>
  <c r="D1533" i="50"/>
  <c r="C1533" i="50"/>
  <c r="B1533" i="50"/>
  <c r="D1532" i="50"/>
  <c r="C1532" i="50"/>
  <c r="B1532" i="50"/>
  <c r="D1531" i="50"/>
  <c r="C1531" i="50"/>
  <c r="B1531" i="50"/>
  <c r="D1530" i="50"/>
  <c r="C1530" i="50"/>
  <c r="B1530" i="50"/>
  <c r="D1529" i="50"/>
  <c r="C1529" i="50"/>
  <c r="B1529" i="50"/>
  <c r="D1528" i="50"/>
  <c r="C1528" i="50"/>
  <c r="B1528" i="50"/>
  <c r="D1527" i="50"/>
  <c r="C1527" i="50"/>
  <c r="B1527" i="50"/>
  <c r="D1526" i="50"/>
  <c r="C1526" i="50"/>
  <c r="B1526" i="50"/>
  <c r="D1525" i="50"/>
  <c r="C1525" i="50"/>
  <c r="B1525" i="50"/>
  <c r="D1524" i="50"/>
  <c r="C1524" i="50"/>
  <c r="B1524" i="50"/>
  <c r="D1523" i="50"/>
  <c r="C1523" i="50"/>
  <c r="B1523" i="50"/>
  <c r="D1522" i="50"/>
  <c r="C1522" i="50"/>
  <c r="B1522" i="50"/>
  <c r="D1521" i="50"/>
  <c r="C1521" i="50"/>
  <c r="B1521" i="50"/>
  <c r="D1520" i="50"/>
  <c r="C1520" i="50"/>
  <c r="B1520" i="50"/>
  <c r="D1519" i="50"/>
  <c r="C1519" i="50"/>
  <c r="B1519" i="50"/>
  <c r="D1518" i="50"/>
  <c r="C1518" i="50"/>
  <c r="B1518" i="50"/>
  <c r="D1517" i="50"/>
  <c r="C1517" i="50"/>
  <c r="B1517" i="50"/>
  <c r="D1516" i="50"/>
  <c r="C1516" i="50"/>
  <c r="B1516" i="50"/>
  <c r="D1515" i="50"/>
  <c r="C1515" i="50"/>
  <c r="B1515" i="50"/>
  <c r="D1514" i="50"/>
  <c r="C1514" i="50"/>
  <c r="B1514" i="50"/>
  <c r="D1513" i="50"/>
  <c r="C1513" i="50"/>
  <c r="B1513" i="50"/>
  <c r="D1512" i="50"/>
  <c r="C1512" i="50"/>
  <c r="B1512" i="50"/>
  <c r="D1511" i="50"/>
  <c r="C1511" i="50"/>
  <c r="B1511" i="50"/>
  <c r="D1510" i="50"/>
  <c r="C1510" i="50"/>
  <c r="B1510" i="50"/>
  <c r="D1509" i="50"/>
  <c r="C1509" i="50"/>
  <c r="B1509" i="50"/>
  <c r="D1508" i="50"/>
  <c r="C1508" i="50"/>
  <c r="B1508" i="50"/>
  <c r="D1507" i="50"/>
  <c r="C1507" i="50"/>
  <c r="B1507" i="50"/>
  <c r="D1506" i="50"/>
  <c r="C1506" i="50"/>
  <c r="B1506" i="50"/>
  <c r="D1505" i="50"/>
  <c r="C1505" i="50"/>
  <c r="B1505" i="50"/>
  <c r="D1504" i="50"/>
  <c r="C1504" i="50"/>
  <c r="B1504" i="50"/>
  <c r="D1503" i="50"/>
  <c r="C1503" i="50"/>
  <c r="B1503" i="50"/>
  <c r="D1502" i="50"/>
  <c r="C1502" i="50"/>
  <c r="B1502" i="50"/>
  <c r="D1501" i="50"/>
  <c r="C1501" i="50"/>
  <c r="B1501" i="50"/>
  <c r="D1500" i="50"/>
  <c r="C1500" i="50"/>
  <c r="B1500" i="50"/>
  <c r="D1499" i="50"/>
  <c r="C1499" i="50"/>
  <c r="B1499" i="50"/>
  <c r="D1498" i="50"/>
  <c r="C1498" i="50"/>
  <c r="B1498" i="50"/>
  <c r="D1497" i="50"/>
  <c r="C1497" i="50"/>
  <c r="B1497" i="50"/>
  <c r="D1496" i="50"/>
  <c r="C1496" i="50"/>
  <c r="B1496" i="50"/>
  <c r="D1495" i="50"/>
  <c r="C1495" i="50"/>
  <c r="B1495" i="50"/>
  <c r="D1494" i="50"/>
  <c r="C1494" i="50"/>
  <c r="B1494" i="50"/>
  <c r="D1493" i="50"/>
  <c r="C1493" i="50"/>
  <c r="B1493" i="50"/>
  <c r="D1492" i="50"/>
  <c r="C1492" i="50"/>
  <c r="B1492" i="50"/>
  <c r="D1491" i="50"/>
  <c r="C1491" i="50"/>
  <c r="B1491" i="50"/>
  <c r="D1490" i="50"/>
  <c r="C1490" i="50"/>
  <c r="B1490" i="50"/>
  <c r="D1489" i="50"/>
  <c r="C1489" i="50"/>
  <c r="B1489" i="50"/>
  <c r="D1488" i="50"/>
  <c r="C1488" i="50"/>
  <c r="B1488" i="50"/>
  <c r="D1487" i="50"/>
  <c r="C1487" i="50"/>
  <c r="B1487" i="50"/>
  <c r="D1486" i="50"/>
  <c r="C1486" i="50"/>
  <c r="B1486" i="50"/>
  <c r="D1485" i="50"/>
  <c r="C1485" i="50"/>
  <c r="B1485" i="50"/>
  <c r="D1484" i="50"/>
  <c r="C1484" i="50"/>
  <c r="B1484" i="50"/>
  <c r="D1483" i="50"/>
  <c r="C1483" i="50"/>
  <c r="B1483" i="50"/>
  <c r="D1482" i="50"/>
  <c r="C1482" i="50"/>
  <c r="B1482" i="50"/>
  <c r="D1481" i="50"/>
  <c r="C1481" i="50"/>
  <c r="B1481" i="50"/>
  <c r="D1480" i="50"/>
  <c r="C1480" i="50"/>
  <c r="B1480" i="50"/>
  <c r="D1479" i="50"/>
  <c r="C1479" i="50"/>
  <c r="B1479" i="50"/>
  <c r="D1478" i="50"/>
  <c r="C1478" i="50"/>
  <c r="B1478" i="50"/>
  <c r="D1477" i="50"/>
  <c r="C1477" i="50"/>
  <c r="B1477" i="50"/>
  <c r="D1476" i="50"/>
  <c r="C1476" i="50"/>
  <c r="B1476" i="50"/>
  <c r="D1475" i="50"/>
  <c r="C1475" i="50"/>
  <c r="B1475" i="50"/>
  <c r="D1474" i="50"/>
  <c r="C1474" i="50"/>
  <c r="B1474" i="50"/>
  <c r="D1473" i="50"/>
  <c r="C1473" i="50"/>
  <c r="B1473" i="50"/>
  <c r="D1472" i="50"/>
  <c r="C1472" i="50"/>
  <c r="B1472" i="50"/>
  <c r="D1471" i="50"/>
  <c r="C1471" i="50"/>
  <c r="B1471" i="50"/>
  <c r="D1470" i="50"/>
  <c r="C1470" i="50"/>
  <c r="B1470" i="50"/>
  <c r="D1469" i="50"/>
  <c r="C1469" i="50"/>
  <c r="B1469" i="50"/>
  <c r="D1468" i="50"/>
  <c r="C1468" i="50"/>
  <c r="B1468" i="50"/>
  <c r="D1467" i="50"/>
  <c r="C1467" i="50"/>
  <c r="B1467" i="50"/>
  <c r="D1466" i="50"/>
  <c r="C1466" i="50"/>
  <c r="B1466" i="50"/>
  <c r="D1465" i="50"/>
  <c r="C1465" i="50"/>
  <c r="B1465" i="50"/>
  <c r="D1464" i="50"/>
  <c r="C1464" i="50"/>
  <c r="B1464" i="50"/>
  <c r="D1463" i="50"/>
  <c r="C1463" i="50"/>
  <c r="B1463" i="50"/>
  <c r="D1462" i="50"/>
  <c r="C1462" i="50"/>
  <c r="B1462" i="50"/>
  <c r="D1461" i="50"/>
  <c r="C1461" i="50"/>
  <c r="B1461" i="50"/>
  <c r="D1460" i="50"/>
  <c r="C1460" i="50"/>
  <c r="B1460" i="50"/>
  <c r="D1459" i="50"/>
  <c r="C1459" i="50"/>
  <c r="B1459" i="50"/>
  <c r="D1458" i="50"/>
  <c r="C1458" i="50"/>
  <c r="B1458" i="50"/>
  <c r="D1457" i="50"/>
  <c r="C1457" i="50"/>
  <c r="B1457" i="50"/>
  <c r="D1456" i="50"/>
  <c r="C1456" i="50"/>
  <c r="B1456" i="50"/>
  <c r="D1455" i="50"/>
  <c r="C1455" i="50"/>
  <c r="B1455" i="50"/>
  <c r="D1454" i="50"/>
  <c r="C1454" i="50"/>
  <c r="B1454" i="50"/>
  <c r="D1453" i="50"/>
  <c r="C1453" i="50"/>
  <c r="B1453" i="50"/>
  <c r="D1452" i="50"/>
  <c r="C1452" i="50"/>
  <c r="B1452" i="50"/>
  <c r="D1451" i="50"/>
  <c r="C1451" i="50"/>
  <c r="B1451" i="50"/>
  <c r="D1450" i="50"/>
  <c r="C1450" i="50"/>
  <c r="B1450" i="50"/>
  <c r="D1449" i="50"/>
  <c r="C1449" i="50"/>
  <c r="B1449" i="50"/>
  <c r="D1448" i="50"/>
  <c r="C1448" i="50"/>
  <c r="B1448" i="50"/>
  <c r="D1447" i="50"/>
  <c r="C1447" i="50"/>
  <c r="B1447" i="50"/>
  <c r="D1446" i="50"/>
  <c r="C1446" i="50"/>
  <c r="B1446" i="50"/>
  <c r="D1445" i="50"/>
  <c r="C1445" i="50"/>
  <c r="B1445" i="50"/>
  <c r="D1444" i="50"/>
  <c r="C1444" i="50"/>
  <c r="B1444" i="50"/>
  <c r="D1443" i="50"/>
  <c r="C1443" i="50"/>
  <c r="B1443" i="50"/>
  <c r="D1442" i="50"/>
  <c r="C1442" i="50"/>
  <c r="B1442" i="50"/>
  <c r="D1441" i="50"/>
  <c r="C1441" i="50"/>
  <c r="B1441" i="50"/>
  <c r="D1440" i="50"/>
  <c r="C1440" i="50"/>
  <c r="B1440" i="50"/>
  <c r="D1439" i="50"/>
  <c r="C1439" i="50"/>
  <c r="B1439" i="50"/>
  <c r="D1438" i="50"/>
  <c r="C1438" i="50"/>
  <c r="B1438" i="50"/>
  <c r="D1437" i="50"/>
  <c r="C1437" i="50"/>
  <c r="B1437" i="50"/>
  <c r="D1436" i="50"/>
  <c r="C1436" i="50"/>
  <c r="B1436" i="50"/>
  <c r="D1435" i="50"/>
  <c r="C1435" i="50"/>
  <c r="B1435" i="50"/>
  <c r="D1434" i="50"/>
  <c r="C1434" i="50"/>
  <c r="B1434" i="50"/>
  <c r="D1433" i="50"/>
  <c r="C1433" i="50"/>
  <c r="B1433" i="50"/>
  <c r="D1432" i="50"/>
  <c r="C1432" i="50"/>
  <c r="B1432" i="50"/>
  <c r="D1431" i="50"/>
  <c r="C1431" i="50"/>
  <c r="B1431" i="50"/>
  <c r="D1430" i="50"/>
  <c r="C1430" i="50"/>
  <c r="B1430" i="50"/>
  <c r="D1429" i="50"/>
  <c r="C1429" i="50"/>
  <c r="B1429" i="50"/>
  <c r="D1428" i="50"/>
  <c r="C1428" i="50"/>
  <c r="B1428" i="50"/>
  <c r="D1427" i="50"/>
  <c r="C1427" i="50"/>
  <c r="B1427" i="50"/>
  <c r="D1426" i="50"/>
  <c r="C1426" i="50"/>
  <c r="B1426" i="50"/>
  <c r="D1425" i="50"/>
  <c r="C1425" i="50"/>
  <c r="B1425" i="50"/>
  <c r="D1424" i="50"/>
  <c r="C1424" i="50"/>
  <c r="B1424" i="50"/>
  <c r="D1423" i="50"/>
  <c r="C1423" i="50"/>
  <c r="B1423" i="50"/>
  <c r="D1422" i="50"/>
  <c r="C1422" i="50"/>
  <c r="B1422" i="50"/>
  <c r="D1421" i="50"/>
  <c r="C1421" i="50"/>
  <c r="B1421" i="50"/>
  <c r="D1420" i="50"/>
  <c r="C1420" i="50"/>
  <c r="B1420" i="50"/>
  <c r="D1419" i="50"/>
  <c r="C1419" i="50"/>
  <c r="B1419" i="50"/>
  <c r="D1418" i="50"/>
  <c r="C1418" i="50"/>
  <c r="B1418" i="50"/>
  <c r="D1417" i="50"/>
  <c r="C1417" i="50"/>
  <c r="B1417" i="50"/>
  <c r="D1416" i="50"/>
  <c r="C1416" i="50"/>
  <c r="B1416" i="50"/>
  <c r="D1415" i="50"/>
  <c r="C1415" i="50"/>
  <c r="B1415" i="50"/>
  <c r="D1414" i="50"/>
  <c r="C1414" i="50"/>
  <c r="B1414" i="50"/>
  <c r="D1413" i="50"/>
  <c r="C1413" i="50"/>
  <c r="B1413" i="50"/>
  <c r="D1412" i="50"/>
  <c r="C1412" i="50"/>
  <c r="B1412" i="50"/>
  <c r="D1411" i="50"/>
  <c r="C1411" i="50"/>
  <c r="B1411" i="50"/>
  <c r="D1410" i="50"/>
  <c r="C1410" i="50"/>
  <c r="B1410" i="50"/>
  <c r="D1409" i="50"/>
  <c r="C1409" i="50"/>
  <c r="B1409" i="50"/>
  <c r="D1408" i="50"/>
  <c r="C1408" i="50"/>
  <c r="B1408" i="50"/>
  <c r="D1407" i="50"/>
  <c r="C1407" i="50"/>
  <c r="B1407" i="50"/>
  <c r="D1406" i="50"/>
  <c r="C1406" i="50"/>
  <c r="B1406" i="50"/>
  <c r="D1405" i="50"/>
  <c r="C1405" i="50"/>
  <c r="B1405" i="50"/>
  <c r="D1404" i="50"/>
  <c r="C1404" i="50"/>
  <c r="B1404" i="50"/>
  <c r="D1403" i="50"/>
  <c r="C1403" i="50"/>
  <c r="B1403" i="50"/>
  <c r="D1402" i="50"/>
  <c r="C1402" i="50"/>
  <c r="B1402" i="50"/>
  <c r="D1401" i="50"/>
  <c r="C1401" i="50"/>
  <c r="B1401" i="50"/>
  <c r="D1400" i="50"/>
  <c r="C1400" i="50"/>
  <c r="B1400" i="50"/>
  <c r="D1399" i="50"/>
  <c r="C1399" i="50"/>
  <c r="B1399" i="50"/>
  <c r="D1398" i="50"/>
  <c r="C1398" i="50"/>
  <c r="B1398" i="50"/>
  <c r="D1397" i="50"/>
  <c r="C1397" i="50"/>
  <c r="B1397" i="50"/>
  <c r="D1396" i="50"/>
  <c r="C1396" i="50"/>
  <c r="B1396" i="50"/>
  <c r="D1395" i="50"/>
  <c r="C1395" i="50"/>
  <c r="B1395" i="50"/>
  <c r="D1394" i="50"/>
  <c r="C1394" i="50"/>
  <c r="B1394" i="50"/>
  <c r="D1393" i="50"/>
  <c r="C1393" i="50"/>
  <c r="B1393" i="50"/>
  <c r="D1392" i="50"/>
  <c r="C1392" i="50"/>
  <c r="B1392" i="50"/>
  <c r="D1391" i="50"/>
  <c r="C1391" i="50"/>
  <c r="B1391" i="50"/>
  <c r="D1390" i="50"/>
  <c r="C1390" i="50"/>
  <c r="B1390" i="50"/>
  <c r="D1389" i="50"/>
  <c r="C1389" i="50"/>
  <c r="B1389" i="50"/>
  <c r="D1388" i="50"/>
  <c r="C1388" i="50"/>
  <c r="B1388" i="50"/>
  <c r="D1387" i="50"/>
  <c r="C1387" i="50"/>
  <c r="B1387" i="50"/>
  <c r="D1386" i="50"/>
  <c r="C1386" i="50"/>
  <c r="B1386" i="50"/>
  <c r="D1385" i="50"/>
  <c r="C1385" i="50"/>
  <c r="B1385" i="50"/>
  <c r="D1384" i="50"/>
  <c r="C1384" i="50"/>
  <c r="B1384" i="50"/>
  <c r="D1383" i="50"/>
  <c r="C1383" i="50"/>
  <c r="B1383" i="50"/>
  <c r="D1382" i="50"/>
  <c r="C1382" i="50"/>
  <c r="B1382" i="50"/>
  <c r="D1381" i="50"/>
  <c r="C1381" i="50"/>
  <c r="B1381" i="50"/>
  <c r="D1380" i="50"/>
  <c r="C1380" i="50"/>
  <c r="B1380" i="50"/>
  <c r="D1379" i="50"/>
  <c r="C1379" i="50"/>
  <c r="B1379" i="50"/>
  <c r="D1378" i="50"/>
  <c r="C1378" i="50"/>
  <c r="B1378" i="50"/>
  <c r="D1377" i="50"/>
  <c r="C1377" i="50"/>
  <c r="B1377" i="50"/>
  <c r="D1376" i="50"/>
  <c r="C1376" i="50"/>
  <c r="B1376" i="50"/>
  <c r="D1375" i="50"/>
  <c r="C1375" i="50"/>
  <c r="B1375" i="50"/>
  <c r="D1374" i="50"/>
  <c r="C1374" i="50"/>
  <c r="B1374" i="50"/>
  <c r="D1373" i="50"/>
  <c r="C1373" i="50"/>
  <c r="B1373" i="50"/>
  <c r="D1372" i="50"/>
  <c r="C1372" i="50"/>
  <c r="B1372" i="50"/>
  <c r="D1371" i="50"/>
  <c r="C1371" i="50"/>
  <c r="B1371" i="50"/>
  <c r="D1370" i="50"/>
  <c r="C1370" i="50"/>
  <c r="B1370" i="50"/>
  <c r="D1369" i="50"/>
  <c r="C1369" i="50"/>
  <c r="B1369" i="50"/>
  <c r="D1368" i="50"/>
  <c r="C1368" i="50"/>
  <c r="B1368" i="50"/>
  <c r="D1367" i="50"/>
  <c r="C1367" i="50"/>
  <c r="B1367" i="50"/>
  <c r="D1366" i="50"/>
  <c r="C1366" i="50"/>
  <c r="B1366" i="50"/>
  <c r="D1365" i="50"/>
  <c r="C1365" i="50"/>
  <c r="B1365" i="50"/>
  <c r="D1364" i="50"/>
  <c r="C1364" i="50"/>
  <c r="B1364" i="50"/>
  <c r="D1363" i="50"/>
  <c r="C1363" i="50"/>
  <c r="B1363" i="50"/>
  <c r="D1362" i="50"/>
  <c r="C1362" i="50"/>
  <c r="B1362" i="50"/>
  <c r="D1361" i="50"/>
  <c r="C1361" i="50"/>
  <c r="B1361" i="50"/>
  <c r="D1360" i="50"/>
  <c r="C1360" i="50"/>
  <c r="B1360" i="50"/>
  <c r="D1359" i="50"/>
  <c r="C1359" i="50"/>
  <c r="B1359" i="50"/>
  <c r="D1358" i="50"/>
  <c r="C1358" i="50"/>
  <c r="B1358" i="50"/>
  <c r="D1357" i="50"/>
  <c r="C1357" i="50"/>
  <c r="B1357" i="50"/>
  <c r="D1356" i="50"/>
  <c r="C1356" i="50"/>
  <c r="B1356" i="50"/>
  <c r="D1355" i="50"/>
  <c r="C1355" i="50"/>
  <c r="B1355" i="50"/>
  <c r="D1354" i="50"/>
  <c r="C1354" i="50"/>
  <c r="B1354" i="50"/>
  <c r="D1353" i="50"/>
  <c r="C1353" i="50"/>
  <c r="B1353" i="50"/>
  <c r="D1352" i="50"/>
  <c r="C1352" i="50"/>
  <c r="B1352" i="50"/>
  <c r="D1351" i="50"/>
  <c r="C1351" i="50"/>
  <c r="B1351" i="50"/>
  <c r="D1350" i="50"/>
  <c r="C1350" i="50"/>
  <c r="B1350" i="50"/>
  <c r="D1349" i="50"/>
  <c r="C1349" i="50"/>
  <c r="B1349" i="50"/>
  <c r="D1348" i="50"/>
  <c r="C1348" i="50"/>
  <c r="B1348" i="50"/>
  <c r="D1347" i="50"/>
  <c r="C1347" i="50"/>
  <c r="B1347" i="50"/>
  <c r="D1346" i="50"/>
  <c r="C1346" i="50"/>
  <c r="B1346" i="50"/>
  <c r="D1345" i="50"/>
  <c r="C1345" i="50"/>
  <c r="B1345" i="50"/>
  <c r="D1344" i="50"/>
  <c r="C1344" i="50"/>
  <c r="B1344" i="50"/>
  <c r="D1343" i="50"/>
  <c r="C1343" i="50"/>
  <c r="B1343" i="50"/>
  <c r="D1342" i="50"/>
  <c r="C1342" i="50"/>
  <c r="B1342" i="50"/>
  <c r="D1341" i="50"/>
  <c r="C1341" i="50"/>
  <c r="B1341" i="50"/>
  <c r="D1340" i="50"/>
  <c r="C1340" i="50"/>
  <c r="B1340" i="50"/>
  <c r="D1339" i="50"/>
  <c r="C1339" i="50"/>
  <c r="B1339" i="50"/>
  <c r="D1338" i="50"/>
  <c r="C1338" i="50"/>
  <c r="B1338" i="50"/>
  <c r="D1337" i="50"/>
  <c r="C1337" i="50"/>
  <c r="B1337" i="50"/>
  <c r="D1336" i="50"/>
  <c r="C1336" i="50"/>
  <c r="B1336" i="50"/>
  <c r="D1335" i="50"/>
  <c r="C1335" i="50"/>
  <c r="B1335" i="50"/>
  <c r="D1334" i="50"/>
  <c r="C1334" i="50"/>
  <c r="B1334" i="50"/>
  <c r="D1333" i="50"/>
  <c r="C1333" i="50"/>
  <c r="B1333" i="50"/>
  <c r="D1332" i="50"/>
  <c r="C1332" i="50"/>
  <c r="B1332" i="50"/>
  <c r="D1331" i="50"/>
  <c r="C1331" i="50"/>
  <c r="B1331" i="50"/>
  <c r="D1330" i="50"/>
  <c r="C1330" i="50"/>
  <c r="B1330" i="50"/>
  <c r="D1329" i="50"/>
  <c r="C1329" i="50"/>
  <c r="B1329" i="50"/>
  <c r="D1328" i="50"/>
  <c r="C1328" i="50"/>
  <c r="B1328" i="50"/>
  <c r="D1327" i="50"/>
  <c r="C1327" i="50"/>
  <c r="B1327" i="50"/>
  <c r="D1326" i="50"/>
  <c r="C1326" i="50"/>
  <c r="B1326" i="50"/>
  <c r="D1325" i="50"/>
  <c r="C1325" i="50"/>
  <c r="B1325" i="50"/>
  <c r="D1324" i="50"/>
  <c r="C1324" i="50"/>
  <c r="B1324" i="50"/>
  <c r="D1323" i="50"/>
  <c r="C1323" i="50"/>
  <c r="B1323" i="50"/>
  <c r="D1322" i="50"/>
  <c r="C1322" i="50"/>
  <c r="B1322" i="50"/>
  <c r="D1321" i="50"/>
  <c r="C1321" i="50"/>
  <c r="B1321" i="50"/>
  <c r="D1320" i="50"/>
  <c r="C1320" i="50"/>
  <c r="B1320" i="50"/>
  <c r="D1319" i="50"/>
  <c r="C1319" i="50"/>
  <c r="B1319" i="50"/>
  <c r="D1318" i="50"/>
  <c r="C1318" i="50"/>
  <c r="B1318" i="50"/>
  <c r="D1317" i="50"/>
  <c r="C1317" i="50"/>
  <c r="B1317" i="50"/>
  <c r="D1316" i="50"/>
  <c r="C1316" i="50"/>
  <c r="B1316" i="50"/>
  <c r="D1315" i="50"/>
  <c r="C1315" i="50"/>
  <c r="B1315" i="50"/>
  <c r="D1314" i="50"/>
  <c r="C1314" i="50"/>
  <c r="B1314" i="50"/>
  <c r="D1313" i="50"/>
  <c r="C1313" i="50"/>
  <c r="B1313" i="50"/>
  <c r="D1312" i="50"/>
  <c r="C1312" i="50"/>
  <c r="B1312" i="50"/>
  <c r="D1311" i="50"/>
  <c r="C1311" i="50"/>
  <c r="B1311" i="50"/>
  <c r="D1310" i="50"/>
  <c r="C1310" i="50"/>
  <c r="B1310" i="50"/>
  <c r="D1309" i="50"/>
  <c r="C1309" i="50"/>
  <c r="B1309" i="50"/>
  <c r="D1308" i="50"/>
  <c r="C1308" i="50"/>
  <c r="B1308" i="50"/>
  <c r="D1307" i="50"/>
  <c r="C1307" i="50"/>
  <c r="B1307" i="50"/>
  <c r="D1306" i="50"/>
  <c r="C1306" i="50"/>
  <c r="B1306" i="50"/>
  <c r="D1305" i="50"/>
  <c r="C1305" i="50"/>
  <c r="B1305" i="50"/>
  <c r="D1304" i="50"/>
  <c r="C1304" i="50"/>
  <c r="B1304" i="50"/>
  <c r="D1303" i="50"/>
  <c r="C1303" i="50"/>
  <c r="B1303" i="50"/>
  <c r="D1302" i="50"/>
  <c r="C1302" i="50"/>
  <c r="B1302" i="50"/>
  <c r="D1301" i="50"/>
  <c r="C1301" i="50"/>
  <c r="B1301" i="50"/>
  <c r="D1300" i="50"/>
  <c r="C1300" i="50"/>
  <c r="B1300" i="50"/>
  <c r="D1299" i="50"/>
  <c r="C1299" i="50"/>
  <c r="B1299" i="50"/>
  <c r="D1298" i="50"/>
  <c r="C1298" i="50"/>
  <c r="B1298" i="50"/>
  <c r="D1297" i="50"/>
  <c r="C1297" i="50"/>
  <c r="B1297" i="50"/>
  <c r="D1296" i="50"/>
  <c r="C1296" i="50"/>
  <c r="B1296" i="50"/>
  <c r="D1295" i="50"/>
  <c r="C1295" i="50"/>
  <c r="B1295" i="50"/>
  <c r="D1294" i="50"/>
  <c r="C1294" i="50"/>
  <c r="B1294" i="50"/>
  <c r="D1293" i="50"/>
  <c r="C1293" i="50"/>
  <c r="B1293" i="50"/>
  <c r="D1292" i="50"/>
  <c r="C1292" i="50"/>
  <c r="B1292" i="50"/>
  <c r="D1291" i="50"/>
  <c r="C1291" i="50"/>
  <c r="B1291" i="50"/>
  <c r="D1290" i="50"/>
  <c r="C1290" i="50"/>
  <c r="B1290" i="50"/>
  <c r="D1289" i="50"/>
  <c r="C1289" i="50"/>
  <c r="B1289" i="50"/>
  <c r="D1288" i="50"/>
  <c r="C1288" i="50"/>
  <c r="B1288" i="50"/>
  <c r="D1287" i="50"/>
  <c r="C1287" i="50"/>
  <c r="B1287" i="50"/>
  <c r="D1286" i="50"/>
  <c r="C1286" i="50"/>
  <c r="B1286" i="50"/>
  <c r="D1285" i="50"/>
  <c r="C1285" i="50"/>
  <c r="B1285" i="50"/>
  <c r="D1284" i="50"/>
  <c r="C1284" i="50"/>
  <c r="B1284" i="50"/>
  <c r="D1283" i="50"/>
  <c r="C1283" i="50"/>
  <c r="B1283" i="50"/>
  <c r="D1282" i="50"/>
  <c r="C1282" i="50"/>
  <c r="B1282" i="50"/>
  <c r="D1281" i="50"/>
  <c r="C1281" i="50"/>
  <c r="B1281" i="50"/>
  <c r="D1280" i="50"/>
  <c r="C1280" i="50"/>
  <c r="B1280" i="50"/>
  <c r="D1279" i="50"/>
  <c r="C1279" i="50"/>
  <c r="B1279" i="50"/>
  <c r="D1278" i="50"/>
  <c r="C1278" i="50"/>
  <c r="B1278" i="50"/>
  <c r="D1277" i="50"/>
  <c r="C1277" i="50"/>
  <c r="B1277" i="50"/>
  <c r="D1276" i="50"/>
  <c r="C1276" i="50"/>
  <c r="B1276" i="50"/>
  <c r="D1275" i="50"/>
  <c r="C1275" i="50"/>
  <c r="B1275" i="50"/>
  <c r="D1274" i="50"/>
  <c r="C1274" i="50"/>
  <c r="B1274" i="50"/>
  <c r="D1273" i="50"/>
  <c r="C1273" i="50"/>
  <c r="B1273" i="50"/>
  <c r="D1272" i="50"/>
  <c r="C1272" i="50"/>
  <c r="B1272" i="50"/>
  <c r="D1271" i="50"/>
  <c r="C1271" i="50"/>
  <c r="B1271" i="50"/>
  <c r="D1270" i="50"/>
  <c r="C1270" i="50"/>
  <c r="B1270" i="50"/>
  <c r="D1269" i="50"/>
  <c r="C1269" i="50"/>
  <c r="B1269" i="50"/>
  <c r="D1268" i="50"/>
  <c r="C1268" i="50"/>
  <c r="B1268" i="50"/>
  <c r="D1267" i="50"/>
  <c r="C1267" i="50"/>
  <c r="B1267" i="50"/>
  <c r="D1266" i="50"/>
  <c r="C1266" i="50"/>
  <c r="B1266" i="50"/>
  <c r="D1265" i="50"/>
  <c r="C1265" i="50"/>
  <c r="B1265" i="50"/>
  <c r="D1264" i="50"/>
  <c r="C1264" i="50"/>
  <c r="B1264" i="50"/>
  <c r="D1263" i="50"/>
  <c r="C1263" i="50"/>
  <c r="B1263" i="50"/>
  <c r="D1262" i="50"/>
  <c r="C1262" i="50"/>
  <c r="B1262" i="50"/>
  <c r="D1261" i="50"/>
  <c r="C1261" i="50"/>
  <c r="B1261" i="50"/>
  <c r="D1260" i="50"/>
  <c r="C1260" i="50"/>
  <c r="B1260" i="50"/>
  <c r="D1259" i="50"/>
  <c r="C1259" i="50"/>
  <c r="B1259" i="50"/>
  <c r="D1258" i="50"/>
  <c r="C1258" i="50"/>
  <c r="B1258" i="50"/>
  <c r="D1257" i="50"/>
  <c r="C1257" i="50"/>
  <c r="B1257" i="50"/>
  <c r="D1256" i="50"/>
  <c r="C1256" i="50"/>
  <c r="B1256" i="50"/>
  <c r="D1255" i="50"/>
  <c r="C1255" i="50"/>
  <c r="B1255" i="50"/>
  <c r="D1254" i="50"/>
  <c r="C1254" i="50"/>
  <c r="B1254" i="50"/>
  <c r="D1253" i="50"/>
  <c r="C1253" i="50"/>
  <c r="B1253" i="50"/>
  <c r="D1252" i="50"/>
  <c r="C1252" i="50"/>
  <c r="B1252" i="50"/>
  <c r="D1251" i="50"/>
  <c r="C1251" i="50"/>
  <c r="B1251" i="50"/>
  <c r="D1250" i="50"/>
  <c r="C1250" i="50"/>
  <c r="B1250" i="50"/>
  <c r="D1249" i="50"/>
  <c r="C1249" i="50"/>
  <c r="B1249" i="50"/>
  <c r="D1248" i="50"/>
  <c r="C1248" i="50"/>
  <c r="B1248" i="50"/>
  <c r="D1247" i="50"/>
  <c r="C1247" i="50"/>
  <c r="B1247" i="50"/>
  <c r="D1246" i="50"/>
  <c r="C1246" i="50"/>
  <c r="B1246" i="50"/>
  <c r="D1245" i="50"/>
  <c r="C1245" i="50"/>
  <c r="B1245" i="50"/>
  <c r="D1244" i="50"/>
  <c r="C1244" i="50"/>
  <c r="B1244" i="50"/>
  <c r="D1243" i="50"/>
  <c r="C1243" i="50"/>
  <c r="B1243" i="50"/>
  <c r="D1242" i="50"/>
  <c r="C1242" i="50"/>
  <c r="B1242" i="50"/>
  <c r="D1241" i="50"/>
  <c r="C1241" i="50"/>
  <c r="B1241" i="50"/>
  <c r="D1240" i="50"/>
  <c r="C1240" i="50"/>
  <c r="B1240" i="50"/>
  <c r="D1239" i="50"/>
  <c r="C1239" i="50"/>
  <c r="B1239" i="50"/>
  <c r="D1238" i="50"/>
  <c r="C1238" i="50"/>
  <c r="B1238" i="50"/>
  <c r="D1237" i="50"/>
  <c r="C1237" i="50"/>
  <c r="B1237" i="50"/>
  <c r="D1236" i="50"/>
  <c r="C1236" i="50"/>
  <c r="B1236" i="50"/>
  <c r="D1235" i="50"/>
  <c r="C1235" i="50"/>
  <c r="B1235" i="50"/>
  <c r="D1234" i="50"/>
  <c r="C1234" i="50"/>
  <c r="B1234" i="50"/>
  <c r="D1233" i="50"/>
  <c r="C1233" i="50"/>
  <c r="B1233" i="50"/>
  <c r="D1232" i="50"/>
  <c r="C1232" i="50"/>
  <c r="B1232" i="50"/>
  <c r="D1231" i="50"/>
  <c r="C1231" i="50"/>
  <c r="B1231" i="50"/>
  <c r="D1230" i="50"/>
  <c r="C1230" i="50"/>
  <c r="B1230" i="50"/>
  <c r="D1229" i="50"/>
  <c r="C1229" i="50"/>
  <c r="B1229" i="50"/>
  <c r="D1228" i="50"/>
  <c r="C1228" i="50"/>
  <c r="B1228" i="50"/>
  <c r="D1227" i="50"/>
  <c r="C1227" i="50"/>
  <c r="B1227" i="50"/>
  <c r="D1226" i="50"/>
  <c r="C1226" i="50"/>
  <c r="B1226" i="50"/>
  <c r="D1225" i="50"/>
  <c r="C1225" i="50"/>
  <c r="B1225" i="50"/>
  <c r="D1224" i="50"/>
  <c r="C1224" i="50"/>
  <c r="B1224" i="50"/>
  <c r="D1223" i="50"/>
  <c r="C1223" i="50"/>
  <c r="B1223" i="50"/>
  <c r="D1222" i="50"/>
  <c r="C1222" i="50"/>
  <c r="B1222" i="50"/>
  <c r="D1221" i="50"/>
  <c r="C1221" i="50"/>
  <c r="B1221" i="50"/>
  <c r="D1220" i="50"/>
  <c r="C1220" i="50"/>
  <c r="B1220" i="50"/>
  <c r="D1219" i="50"/>
  <c r="C1219" i="50"/>
  <c r="B1219" i="50"/>
  <c r="D1218" i="50"/>
  <c r="C1218" i="50"/>
  <c r="B1218" i="50"/>
  <c r="D1217" i="50"/>
  <c r="C1217" i="50"/>
  <c r="B1217" i="50"/>
  <c r="D1216" i="50"/>
  <c r="C1216" i="50"/>
  <c r="B1216" i="50"/>
  <c r="D1215" i="50"/>
  <c r="C1215" i="50"/>
  <c r="B1215" i="50"/>
  <c r="D1214" i="50"/>
  <c r="C1214" i="50"/>
  <c r="B1214" i="50"/>
  <c r="D1213" i="50"/>
  <c r="C1213" i="50"/>
  <c r="B1213" i="50"/>
  <c r="D1212" i="50"/>
  <c r="C1212" i="50"/>
  <c r="B1212" i="50"/>
  <c r="D1211" i="50"/>
  <c r="C1211" i="50"/>
  <c r="B1211" i="50"/>
  <c r="D1210" i="50"/>
  <c r="C1210" i="50"/>
  <c r="B1210" i="50"/>
  <c r="D1209" i="50"/>
  <c r="C1209" i="50"/>
  <c r="B1209" i="50"/>
  <c r="D1208" i="50"/>
  <c r="C1208" i="50"/>
  <c r="B1208" i="50"/>
  <c r="D1207" i="50"/>
  <c r="C1207" i="50"/>
  <c r="B1207" i="50"/>
  <c r="D1206" i="50"/>
  <c r="C1206" i="50"/>
  <c r="B1206" i="50"/>
  <c r="D1205" i="50"/>
  <c r="C1205" i="50"/>
  <c r="B1205" i="50"/>
  <c r="D1204" i="50"/>
  <c r="C1204" i="50"/>
  <c r="B1204" i="50"/>
  <c r="D1203" i="50"/>
  <c r="C1203" i="50"/>
  <c r="B1203" i="50"/>
  <c r="D1202" i="50"/>
  <c r="C1202" i="50"/>
  <c r="B1202" i="50"/>
  <c r="D1201" i="50"/>
  <c r="C1201" i="50"/>
  <c r="B1201" i="50"/>
  <c r="D1200" i="50"/>
  <c r="C1200" i="50"/>
  <c r="B1200" i="50"/>
  <c r="D1199" i="50"/>
  <c r="C1199" i="50"/>
  <c r="B1199" i="50"/>
  <c r="D1198" i="50"/>
  <c r="C1198" i="50"/>
  <c r="B1198" i="50"/>
  <c r="D1197" i="50"/>
  <c r="C1197" i="50"/>
  <c r="B1197" i="50"/>
  <c r="D1196" i="50"/>
  <c r="C1196" i="50"/>
  <c r="B1196" i="50"/>
  <c r="D1195" i="50"/>
  <c r="C1195" i="50"/>
  <c r="B1195" i="50"/>
  <c r="D1194" i="50"/>
  <c r="C1194" i="50"/>
  <c r="B1194" i="50"/>
  <c r="D1193" i="50"/>
  <c r="C1193" i="50"/>
  <c r="B1193" i="50"/>
  <c r="D1192" i="50"/>
  <c r="C1192" i="50"/>
  <c r="B1192" i="50"/>
  <c r="D1191" i="50"/>
  <c r="C1191" i="50"/>
  <c r="B1191" i="50"/>
  <c r="D1190" i="50"/>
  <c r="C1190" i="50"/>
  <c r="B1190" i="50"/>
  <c r="D1189" i="50"/>
  <c r="C1189" i="50"/>
  <c r="B1189" i="50"/>
  <c r="D1188" i="50"/>
  <c r="C1188" i="50"/>
  <c r="B1188" i="50"/>
  <c r="D1187" i="50"/>
  <c r="C1187" i="50"/>
  <c r="B1187" i="50"/>
  <c r="D1186" i="50"/>
  <c r="C1186" i="50"/>
  <c r="B1186" i="50"/>
  <c r="D1185" i="50"/>
  <c r="C1185" i="50"/>
  <c r="B1185" i="50"/>
  <c r="D1184" i="50"/>
  <c r="C1184" i="50"/>
  <c r="B1184" i="50"/>
  <c r="D1183" i="50"/>
  <c r="C1183" i="50"/>
  <c r="B1183" i="50"/>
  <c r="D1182" i="50"/>
  <c r="C1182" i="50"/>
  <c r="B1182" i="50"/>
  <c r="D1181" i="50"/>
  <c r="C1181" i="50"/>
  <c r="B1181" i="50"/>
  <c r="D1180" i="50"/>
  <c r="C1180" i="50"/>
  <c r="B1180" i="50"/>
  <c r="D1179" i="50"/>
  <c r="C1179" i="50"/>
  <c r="B1179" i="50"/>
  <c r="D1178" i="50"/>
  <c r="C1178" i="50"/>
  <c r="B1178" i="50"/>
  <c r="D1177" i="50"/>
  <c r="C1177" i="50"/>
  <c r="B1177" i="50"/>
  <c r="D1176" i="50"/>
  <c r="C1176" i="50"/>
  <c r="B1176" i="50"/>
  <c r="D1175" i="50"/>
  <c r="C1175" i="50"/>
  <c r="B1175" i="50"/>
  <c r="D1174" i="50"/>
  <c r="C1174" i="50"/>
  <c r="B1174" i="50"/>
  <c r="D1173" i="50"/>
  <c r="C1173" i="50"/>
  <c r="B1173" i="50"/>
  <c r="D1172" i="50"/>
  <c r="C1172" i="50"/>
  <c r="B1172" i="50"/>
  <c r="D1171" i="50"/>
  <c r="C1171" i="50"/>
  <c r="B1171" i="50"/>
  <c r="D1170" i="50"/>
  <c r="C1170" i="50"/>
  <c r="B1170" i="50"/>
  <c r="D1169" i="50"/>
  <c r="C1169" i="50"/>
  <c r="B1169" i="50"/>
  <c r="D1168" i="50"/>
  <c r="C1168" i="50"/>
  <c r="B1168" i="50"/>
  <c r="D1167" i="50"/>
  <c r="C1167" i="50"/>
  <c r="B1167" i="50"/>
  <c r="D1166" i="50"/>
  <c r="C1166" i="50"/>
  <c r="B1166" i="50"/>
  <c r="D1165" i="50"/>
  <c r="C1165" i="50"/>
  <c r="B1165" i="50"/>
  <c r="D1164" i="50"/>
  <c r="C1164" i="50"/>
  <c r="B1164" i="50"/>
  <c r="D1163" i="50"/>
  <c r="C1163" i="50"/>
  <c r="B1163" i="50"/>
  <c r="D1162" i="50"/>
  <c r="C1162" i="50"/>
  <c r="B1162" i="50"/>
  <c r="D1161" i="50"/>
  <c r="C1161" i="50"/>
  <c r="B1161" i="50"/>
  <c r="D1160" i="50"/>
  <c r="C1160" i="50"/>
  <c r="B1160" i="50"/>
  <c r="D1159" i="50"/>
  <c r="C1159" i="50"/>
  <c r="B1159" i="50"/>
  <c r="D1158" i="50"/>
  <c r="C1158" i="50"/>
  <c r="B1158" i="50"/>
  <c r="D1157" i="50"/>
  <c r="C1157" i="50"/>
  <c r="B1157" i="50"/>
  <c r="D1156" i="50"/>
  <c r="C1156" i="50"/>
  <c r="B1156" i="50"/>
  <c r="D1155" i="50"/>
  <c r="C1155" i="50"/>
  <c r="B1155" i="50"/>
  <c r="D1154" i="50"/>
  <c r="C1154" i="50"/>
  <c r="B1154" i="50"/>
  <c r="D1153" i="50"/>
  <c r="C1153" i="50"/>
  <c r="B1153" i="50"/>
  <c r="D1152" i="50"/>
  <c r="C1152" i="50"/>
  <c r="B1152" i="50"/>
  <c r="D1151" i="50"/>
  <c r="C1151" i="50"/>
  <c r="B1151" i="50"/>
  <c r="D1150" i="50"/>
  <c r="C1150" i="50"/>
  <c r="B1150" i="50"/>
  <c r="D1149" i="50"/>
  <c r="C1149" i="50"/>
  <c r="B1149" i="50"/>
  <c r="D1148" i="50"/>
  <c r="C1148" i="50"/>
  <c r="B1148" i="50"/>
  <c r="D1147" i="50"/>
  <c r="C1147" i="50"/>
  <c r="B1147" i="50"/>
  <c r="D1146" i="50"/>
  <c r="C1146" i="50"/>
  <c r="B1146" i="50"/>
  <c r="D1145" i="50"/>
  <c r="C1145" i="50"/>
  <c r="B1145" i="50"/>
  <c r="D1144" i="50"/>
  <c r="C1144" i="50"/>
  <c r="B1144" i="50"/>
  <c r="D1143" i="50"/>
  <c r="C1143" i="50"/>
  <c r="B1143" i="50"/>
  <c r="D1142" i="50"/>
  <c r="C1142" i="50"/>
  <c r="B1142" i="50"/>
  <c r="D1141" i="50"/>
  <c r="C1141" i="50"/>
  <c r="B1141" i="50"/>
  <c r="D1140" i="50"/>
  <c r="C1140" i="50"/>
  <c r="B1140" i="50"/>
  <c r="D1139" i="50"/>
  <c r="C1139" i="50"/>
  <c r="B1139" i="50"/>
  <c r="D1138" i="50"/>
  <c r="C1138" i="50"/>
  <c r="B1138" i="50"/>
  <c r="D1137" i="50"/>
  <c r="C1137" i="50"/>
  <c r="B1137" i="50"/>
  <c r="D1136" i="50"/>
  <c r="C1136" i="50"/>
  <c r="B1136" i="50"/>
  <c r="D1135" i="50"/>
  <c r="C1135" i="50"/>
  <c r="B1135" i="50"/>
  <c r="D1134" i="50"/>
  <c r="C1134" i="50"/>
  <c r="B1134" i="50"/>
  <c r="D1133" i="50"/>
  <c r="C1133" i="50"/>
  <c r="B1133" i="50"/>
  <c r="D1132" i="50"/>
  <c r="C1132" i="50"/>
  <c r="B1132" i="50"/>
  <c r="D1131" i="50"/>
  <c r="C1131" i="50"/>
  <c r="B1131" i="50"/>
  <c r="D1130" i="50"/>
  <c r="C1130" i="50"/>
  <c r="B1130" i="50"/>
  <c r="D1129" i="50"/>
  <c r="C1129" i="50"/>
  <c r="B1129" i="50"/>
  <c r="D1128" i="50"/>
  <c r="C1128" i="50"/>
  <c r="B1128" i="50"/>
  <c r="D1127" i="50"/>
  <c r="C1127" i="50"/>
  <c r="B1127" i="50"/>
  <c r="D1126" i="50"/>
  <c r="C1126" i="50"/>
  <c r="B1126" i="50"/>
  <c r="D1125" i="50"/>
  <c r="C1125" i="50"/>
  <c r="B1125" i="50"/>
  <c r="D1124" i="50"/>
  <c r="C1124" i="50"/>
  <c r="B1124" i="50"/>
  <c r="D1123" i="50"/>
  <c r="C1123" i="50"/>
  <c r="B1123" i="50"/>
  <c r="D1122" i="50"/>
  <c r="C1122" i="50"/>
  <c r="B1122" i="50"/>
  <c r="D1121" i="50"/>
  <c r="C1121" i="50"/>
  <c r="B1121" i="50"/>
  <c r="D1120" i="50"/>
  <c r="C1120" i="50"/>
  <c r="B1120" i="50"/>
  <c r="D1119" i="50"/>
  <c r="C1119" i="50"/>
  <c r="B1119" i="50"/>
  <c r="D1118" i="50"/>
  <c r="C1118" i="50"/>
  <c r="B1118" i="50"/>
  <c r="D1117" i="50"/>
  <c r="C1117" i="50"/>
  <c r="B1117" i="50"/>
  <c r="D1116" i="50"/>
  <c r="C1116" i="50"/>
  <c r="B1116" i="50"/>
  <c r="D1115" i="50"/>
  <c r="C1115" i="50"/>
  <c r="B1115" i="50"/>
  <c r="D1114" i="50"/>
  <c r="C1114" i="50"/>
  <c r="B1114" i="50"/>
  <c r="D1113" i="50"/>
  <c r="C1113" i="50"/>
  <c r="B1113" i="50"/>
  <c r="D1112" i="50"/>
  <c r="C1112" i="50"/>
  <c r="B1112" i="50"/>
  <c r="D1111" i="50"/>
  <c r="C1111" i="50"/>
  <c r="B1111" i="50"/>
  <c r="D1110" i="50"/>
  <c r="C1110" i="50"/>
  <c r="B1110" i="50"/>
  <c r="D1109" i="50"/>
  <c r="C1109" i="50"/>
  <c r="B1109" i="50"/>
  <c r="D1108" i="50"/>
  <c r="C1108" i="50"/>
  <c r="B1108" i="50"/>
  <c r="D1107" i="50"/>
  <c r="C1107" i="50"/>
  <c r="B1107" i="50"/>
  <c r="D1106" i="50"/>
  <c r="C1106" i="50"/>
  <c r="B1106" i="50"/>
  <c r="D1105" i="50"/>
  <c r="C1105" i="50"/>
  <c r="B1105" i="50"/>
  <c r="D1104" i="50"/>
  <c r="C1104" i="50"/>
  <c r="B1104" i="50"/>
  <c r="D1103" i="50"/>
  <c r="C1103" i="50"/>
  <c r="B1103" i="50"/>
  <c r="D1102" i="50"/>
  <c r="C1102" i="50"/>
  <c r="B1102" i="50"/>
  <c r="D1101" i="50"/>
  <c r="C1101" i="50"/>
  <c r="B1101" i="50"/>
  <c r="D1100" i="50"/>
  <c r="C1100" i="50"/>
  <c r="B1100" i="50"/>
  <c r="D1099" i="50"/>
  <c r="C1099" i="50"/>
  <c r="B1099" i="50"/>
  <c r="D1098" i="50"/>
  <c r="C1098" i="50"/>
  <c r="B1098" i="50"/>
  <c r="D1097" i="50"/>
  <c r="C1097" i="50"/>
  <c r="B1097" i="50"/>
  <c r="D1096" i="50"/>
  <c r="C1096" i="50"/>
  <c r="B1096" i="50"/>
  <c r="D1095" i="50"/>
  <c r="C1095" i="50"/>
  <c r="B1095" i="50"/>
  <c r="D1094" i="50"/>
  <c r="C1094" i="50"/>
  <c r="B1094" i="50"/>
  <c r="D1093" i="50"/>
  <c r="C1093" i="50"/>
  <c r="B1093" i="50"/>
  <c r="D1092" i="50"/>
  <c r="C1092" i="50"/>
  <c r="B1092" i="50"/>
  <c r="D1091" i="50"/>
  <c r="C1091" i="50"/>
  <c r="B1091" i="50"/>
  <c r="D1090" i="50"/>
  <c r="C1090" i="50"/>
  <c r="B1090" i="50"/>
  <c r="D1089" i="50"/>
  <c r="C1089" i="50"/>
  <c r="B1089" i="50"/>
  <c r="D1088" i="50"/>
  <c r="C1088" i="50"/>
  <c r="B1088" i="50"/>
  <c r="D1087" i="50"/>
  <c r="C1087" i="50"/>
  <c r="B1087" i="50"/>
  <c r="D1086" i="50"/>
  <c r="C1086" i="50"/>
  <c r="B1086" i="50"/>
  <c r="D1085" i="50"/>
  <c r="C1085" i="50"/>
  <c r="B1085" i="50"/>
  <c r="D1084" i="50"/>
  <c r="C1084" i="50"/>
  <c r="B1084" i="50"/>
  <c r="D1083" i="50"/>
  <c r="C1083" i="50"/>
  <c r="B1083" i="50"/>
  <c r="D1082" i="50"/>
  <c r="C1082" i="50"/>
  <c r="B1082" i="50"/>
  <c r="D1081" i="50"/>
  <c r="C1081" i="50"/>
  <c r="B1081" i="50"/>
  <c r="D1080" i="50"/>
  <c r="C1080" i="50"/>
  <c r="B1080" i="50"/>
  <c r="D1079" i="50"/>
  <c r="C1079" i="50"/>
  <c r="B1079" i="50"/>
  <c r="D1078" i="50"/>
  <c r="C1078" i="50"/>
  <c r="B1078" i="50"/>
  <c r="D1077" i="50"/>
  <c r="C1077" i="50"/>
  <c r="B1077" i="50"/>
  <c r="D1076" i="50"/>
  <c r="C1076" i="50"/>
  <c r="B1076" i="50"/>
  <c r="D1075" i="50"/>
  <c r="C1075" i="50"/>
  <c r="B1075" i="50"/>
  <c r="D1074" i="50"/>
  <c r="C1074" i="50"/>
  <c r="B1074" i="50"/>
  <c r="D1073" i="50"/>
  <c r="C1073" i="50"/>
  <c r="B1073" i="50"/>
  <c r="D1072" i="50"/>
  <c r="C1072" i="50"/>
  <c r="B1072" i="50"/>
  <c r="D1071" i="50"/>
  <c r="C1071" i="50"/>
  <c r="B1071" i="50"/>
  <c r="D1070" i="50"/>
  <c r="C1070" i="50"/>
  <c r="B1070" i="50"/>
  <c r="D1069" i="50"/>
  <c r="C1069" i="50"/>
  <c r="B1069" i="50"/>
  <c r="D1068" i="50"/>
  <c r="C1068" i="50"/>
  <c r="B1068" i="50"/>
  <c r="D1067" i="50"/>
  <c r="C1067" i="50"/>
  <c r="B1067" i="50"/>
  <c r="D1066" i="50"/>
  <c r="C1066" i="50"/>
  <c r="B1066" i="50"/>
  <c r="D1065" i="50"/>
  <c r="C1065" i="50"/>
  <c r="B1065" i="50"/>
  <c r="D1064" i="50"/>
  <c r="C1064" i="50"/>
  <c r="B1064" i="50"/>
  <c r="D1063" i="50"/>
  <c r="C1063" i="50"/>
  <c r="B1063" i="50"/>
  <c r="D1062" i="50"/>
  <c r="C1062" i="50"/>
  <c r="B1062" i="50"/>
  <c r="D1061" i="50"/>
  <c r="C1061" i="50"/>
  <c r="B1061" i="50"/>
  <c r="D1060" i="50"/>
  <c r="C1060" i="50"/>
  <c r="B1060" i="50"/>
  <c r="D1059" i="50"/>
  <c r="C1059" i="50"/>
  <c r="B1059" i="50"/>
  <c r="D1058" i="50"/>
  <c r="C1058" i="50"/>
  <c r="B1058" i="50"/>
  <c r="D1057" i="50"/>
  <c r="C1057" i="50"/>
  <c r="B1057" i="50"/>
  <c r="D1056" i="50"/>
  <c r="C1056" i="50"/>
  <c r="B1056" i="50"/>
  <c r="D1055" i="50"/>
  <c r="C1055" i="50"/>
  <c r="B1055" i="50"/>
  <c r="D1054" i="50"/>
  <c r="C1054" i="50"/>
  <c r="B1054" i="50"/>
  <c r="D1053" i="50"/>
  <c r="C1053" i="50"/>
  <c r="B1053" i="50"/>
  <c r="D1052" i="50"/>
  <c r="C1052" i="50"/>
  <c r="B1052" i="50"/>
  <c r="D1051" i="50"/>
  <c r="C1051" i="50"/>
  <c r="B1051" i="50"/>
  <c r="D1050" i="50"/>
  <c r="C1050" i="50"/>
  <c r="B1050" i="50"/>
  <c r="D1049" i="50"/>
  <c r="C1049" i="50"/>
  <c r="B1049" i="50"/>
  <c r="D1048" i="50"/>
  <c r="C1048" i="50"/>
  <c r="B1048" i="50"/>
  <c r="D1047" i="50"/>
  <c r="C1047" i="50"/>
  <c r="B1047" i="50"/>
  <c r="D1046" i="50"/>
  <c r="C1046" i="50"/>
  <c r="B1046" i="50"/>
  <c r="D1045" i="50"/>
  <c r="C1045" i="50"/>
  <c r="B1045" i="50"/>
  <c r="D1044" i="50"/>
  <c r="C1044" i="50"/>
  <c r="B1044" i="50"/>
  <c r="D1043" i="50"/>
  <c r="C1043" i="50"/>
  <c r="B1043" i="50"/>
  <c r="D1042" i="50"/>
  <c r="C1042" i="50"/>
  <c r="B1042" i="50"/>
  <c r="D1041" i="50"/>
  <c r="C1041" i="50"/>
  <c r="B1041" i="50"/>
  <c r="D1040" i="50"/>
  <c r="C1040" i="50"/>
  <c r="B1040" i="50"/>
  <c r="D1039" i="50"/>
  <c r="C1039" i="50"/>
  <c r="B1039" i="50"/>
  <c r="D1038" i="50"/>
  <c r="C1038" i="50"/>
  <c r="B1038" i="50"/>
  <c r="D1037" i="50"/>
  <c r="C1037" i="50"/>
  <c r="B1037" i="50"/>
  <c r="D1036" i="50"/>
  <c r="C1036" i="50"/>
  <c r="B1036" i="50"/>
  <c r="D1035" i="50"/>
  <c r="C1035" i="50"/>
  <c r="B1035" i="50"/>
  <c r="D1034" i="50"/>
  <c r="C1034" i="50"/>
  <c r="B1034" i="50"/>
  <c r="D1033" i="50"/>
  <c r="C1033" i="50"/>
  <c r="B1033" i="50"/>
  <c r="D1032" i="50"/>
  <c r="C1032" i="50"/>
  <c r="B1032" i="50"/>
  <c r="D1031" i="50"/>
  <c r="C1031" i="50"/>
  <c r="B1031" i="50"/>
  <c r="D1030" i="50"/>
  <c r="C1030" i="50"/>
  <c r="B1030" i="50"/>
  <c r="D1029" i="50"/>
  <c r="C1029" i="50"/>
  <c r="B1029" i="50"/>
  <c r="D1028" i="50"/>
  <c r="C1028" i="50"/>
  <c r="B1028" i="50"/>
  <c r="D1027" i="50"/>
  <c r="C1027" i="50"/>
  <c r="B1027" i="50"/>
  <c r="D1026" i="50"/>
  <c r="C1026" i="50"/>
  <c r="B1026" i="50"/>
  <c r="D1025" i="50"/>
  <c r="C1025" i="50"/>
  <c r="B1025" i="50"/>
  <c r="D1024" i="50"/>
  <c r="C1024" i="50"/>
  <c r="B1024" i="50"/>
  <c r="D1023" i="50"/>
  <c r="C1023" i="50"/>
  <c r="B1023" i="50"/>
  <c r="D1022" i="50"/>
  <c r="C1022" i="50"/>
  <c r="B1022" i="50"/>
  <c r="D1021" i="50"/>
  <c r="C1021" i="50"/>
  <c r="B1021" i="50"/>
  <c r="D1020" i="50"/>
  <c r="C1020" i="50"/>
  <c r="B1020" i="50"/>
  <c r="D1019" i="50"/>
  <c r="C1019" i="50"/>
  <c r="B1019" i="50"/>
  <c r="D1018" i="50"/>
  <c r="C1018" i="50"/>
  <c r="B1018" i="50"/>
  <c r="D1017" i="50"/>
  <c r="C1017" i="50"/>
  <c r="B1017" i="50"/>
  <c r="D1016" i="50"/>
  <c r="C1016" i="50"/>
  <c r="B1016" i="50"/>
  <c r="D1015" i="50"/>
  <c r="C1015" i="50"/>
  <c r="B1015" i="50"/>
  <c r="D1014" i="50"/>
  <c r="C1014" i="50"/>
  <c r="B1014" i="50"/>
  <c r="D1013" i="50"/>
  <c r="C1013" i="50"/>
  <c r="B1013" i="50"/>
  <c r="D1012" i="50"/>
  <c r="C1012" i="50"/>
  <c r="B1012" i="50"/>
  <c r="D1011" i="50"/>
  <c r="C1011" i="50"/>
  <c r="B1011" i="50"/>
  <c r="D1010" i="50"/>
  <c r="C1010" i="50"/>
  <c r="B1010" i="50"/>
  <c r="D1009" i="50"/>
  <c r="C1009" i="50"/>
  <c r="B1009" i="50"/>
  <c r="D1008" i="50"/>
  <c r="C1008" i="50"/>
  <c r="B1008" i="50"/>
  <c r="D1007" i="50"/>
  <c r="C1007" i="50"/>
  <c r="B1007" i="50"/>
  <c r="D1006" i="50"/>
  <c r="C1006" i="50"/>
  <c r="B1006" i="50"/>
  <c r="D1005" i="50"/>
  <c r="C1005" i="50"/>
  <c r="B1005" i="50"/>
  <c r="D1004" i="50"/>
  <c r="C1004" i="50"/>
  <c r="B1004" i="50"/>
  <c r="D1003" i="50"/>
  <c r="C1003" i="50"/>
  <c r="B1003" i="50"/>
  <c r="D1002" i="50"/>
  <c r="C1002" i="50"/>
  <c r="B1002" i="50"/>
  <c r="D1001" i="50"/>
  <c r="C1001" i="50"/>
  <c r="B1001" i="50"/>
  <c r="D1000" i="50"/>
  <c r="C1000" i="50"/>
  <c r="B1000" i="50"/>
  <c r="D999" i="50"/>
  <c r="C999" i="50"/>
  <c r="B999" i="50"/>
  <c r="D998" i="50"/>
  <c r="C998" i="50"/>
  <c r="B998" i="50"/>
  <c r="D997" i="50"/>
  <c r="C997" i="50"/>
  <c r="B997" i="50"/>
  <c r="D996" i="50"/>
  <c r="C996" i="50"/>
  <c r="B996" i="50"/>
  <c r="D995" i="50"/>
  <c r="C995" i="50"/>
  <c r="B995" i="50"/>
  <c r="D994" i="50"/>
  <c r="C994" i="50"/>
  <c r="B994" i="50"/>
  <c r="D993" i="50"/>
  <c r="C993" i="50"/>
  <c r="B993" i="50"/>
  <c r="D992" i="50"/>
  <c r="C992" i="50"/>
  <c r="B992" i="50"/>
  <c r="D991" i="50"/>
  <c r="C991" i="50"/>
  <c r="B991" i="50"/>
  <c r="D990" i="50"/>
  <c r="C990" i="50"/>
  <c r="B990" i="50"/>
  <c r="D989" i="50"/>
  <c r="C989" i="50"/>
  <c r="B989" i="50"/>
  <c r="D988" i="50"/>
  <c r="C988" i="50"/>
  <c r="B988" i="50"/>
  <c r="D987" i="50"/>
  <c r="C987" i="50"/>
  <c r="B987" i="50"/>
  <c r="D986" i="50"/>
  <c r="C986" i="50"/>
  <c r="B986" i="50"/>
  <c r="D985" i="50"/>
  <c r="C985" i="50"/>
  <c r="B985" i="50"/>
  <c r="D984" i="50"/>
  <c r="C984" i="50"/>
  <c r="B984" i="50"/>
  <c r="D983" i="50"/>
  <c r="C983" i="50"/>
  <c r="B983" i="50"/>
  <c r="D982" i="50"/>
  <c r="C982" i="50"/>
  <c r="B982" i="50"/>
  <c r="D981" i="50"/>
  <c r="C981" i="50"/>
  <c r="B981" i="50"/>
  <c r="D980" i="50"/>
  <c r="C980" i="50"/>
  <c r="B980" i="50"/>
  <c r="D979" i="50"/>
  <c r="C979" i="50"/>
  <c r="B979" i="50"/>
  <c r="D978" i="50"/>
  <c r="C978" i="50"/>
  <c r="B978" i="50"/>
  <c r="D977" i="50"/>
  <c r="C977" i="50"/>
  <c r="B977" i="50"/>
  <c r="D976" i="50"/>
  <c r="C976" i="50"/>
  <c r="B976" i="50"/>
  <c r="D975" i="50"/>
  <c r="C975" i="50"/>
  <c r="B975" i="50"/>
  <c r="D974" i="50"/>
  <c r="C974" i="50"/>
  <c r="B974" i="50"/>
  <c r="D973" i="50"/>
  <c r="C973" i="50"/>
  <c r="B973" i="50"/>
  <c r="D972" i="50"/>
  <c r="C972" i="50"/>
  <c r="B972" i="50"/>
  <c r="D971" i="50"/>
  <c r="C971" i="50"/>
  <c r="B971" i="50"/>
  <c r="D970" i="50"/>
  <c r="C970" i="50"/>
  <c r="B970" i="50"/>
  <c r="D969" i="50"/>
  <c r="C969" i="50"/>
  <c r="B969" i="50"/>
  <c r="D968" i="50"/>
  <c r="C968" i="50"/>
  <c r="B968" i="50"/>
  <c r="D967" i="50"/>
  <c r="C967" i="50"/>
  <c r="B967" i="50"/>
  <c r="D966" i="50"/>
  <c r="C966" i="50"/>
  <c r="B966" i="50"/>
  <c r="D965" i="50"/>
  <c r="C965" i="50"/>
  <c r="B965" i="50"/>
  <c r="D964" i="50"/>
  <c r="C964" i="50"/>
  <c r="B964" i="50"/>
  <c r="D963" i="50"/>
  <c r="C963" i="50"/>
  <c r="B963" i="50"/>
  <c r="D962" i="50"/>
  <c r="C962" i="50"/>
  <c r="B962" i="50"/>
  <c r="D961" i="50"/>
  <c r="C961" i="50"/>
  <c r="B961" i="50"/>
  <c r="D960" i="50"/>
  <c r="C960" i="50"/>
  <c r="B960" i="50"/>
  <c r="D959" i="50"/>
  <c r="C959" i="50"/>
  <c r="B959" i="50"/>
  <c r="D958" i="50"/>
  <c r="C958" i="50"/>
  <c r="B958" i="50"/>
  <c r="D957" i="50"/>
  <c r="C957" i="50"/>
  <c r="B957" i="50"/>
  <c r="D956" i="50"/>
  <c r="C956" i="50"/>
  <c r="B956" i="50"/>
  <c r="D955" i="50"/>
  <c r="C955" i="50"/>
  <c r="B955" i="50"/>
  <c r="D954" i="50"/>
  <c r="C954" i="50"/>
  <c r="B954" i="50"/>
  <c r="D953" i="50"/>
  <c r="C953" i="50"/>
  <c r="B953" i="50"/>
  <c r="D952" i="50"/>
  <c r="C952" i="50"/>
  <c r="B952" i="50"/>
  <c r="D951" i="50"/>
  <c r="C951" i="50"/>
  <c r="B951" i="50"/>
  <c r="D950" i="50"/>
  <c r="C950" i="50"/>
  <c r="B950" i="50"/>
  <c r="D949" i="50"/>
  <c r="C949" i="50"/>
  <c r="B949" i="50"/>
  <c r="D948" i="50"/>
  <c r="C948" i="50"/>
  <c r="B948" i="50"/>
  <c r="D947" i="50"/>
  <c r="C947" i="50"/>
  <c r="B947" i="50"/>
  <c r="D946" i="50"/>
  <c r="C946" i="50"/>
  <c r="B946" i="50"/>
  <c r="D945" i="50"/>
  <c r="C945" i="50"/>
  <c r="B945" i="50"/>
  <c r="D944" i="50"/>
  <c r="C944" i="50"/>
  <c r="B944" i="50"/>
  <c r="D943" i="50"/>
  <c r="C943" i="50"/>
  <c r="B943" i="50"/>
  <c r="D942" i="50"/>
  <c r="C942" i="50"/>
  <c r="B942" i="50"/>
  <c r="D941" i="50"/>
  <c r="C941" i="50"/>
  <c r="B941" i="50"/>
  <c r="D940" i="50"/>
  <c r="C940" i="50"/>
  <c r="B940" i="50"/>
  <c r="D939" i="50"/>
  <c r="C939" i="50"/>
  <c r="B939" i="50"/>
  <c r="D938" i="50"/>
  <c r="C938" i="50"/>
  <c r="B938" i="50"/>
  <c r="D937" i="50"/>
  <c r="C937" i="50"/>
  <c r="B937" i="50"/>
  <c r="D936" i="50"/>
  <c r="C936" i="50"/>
  <c r="B936" i="50"/>
  <c r="D935" i="50"/>
  <c r="C935" i="50"/>
  <c r="B935" i="50"/>
  <c r="D934" i="50"/>
  <c r="C934" i="50"/>
  <c r="B934" i="50"/>
  <c r="D933" i="50"/>
  <c r="C933" i="50"/>
  <c r="B933" i="50"/>
  <c r="D932" i="50"/>
  <c r="C932" i="50"/>
  <c r="B932" i="50"/>
  <c r="D931" i="50"/>
  <c r="C931" i="50"/>
  <c r="B931" i="50"/>
  <c r="D930" i="50"/>
  <c r="C930" i="50"/>
  <c r="B930" i="50"/>
  <c r="D929" i="50"/>
  <c r="C929" i="50"/>
  <c r="B929" i="50"/>
  <c r="D928" i="50"/>
  <c r="C928" i="50"/>
  <c r="B928" i="50"/>
  <c r="D927" i="50"/>
  <c r="C927" i="50"/>
  <c r="B927" i="50"/>
  <c r="D926" i="50"/>
  <c r="C926" i="50"/>
  <c r="B926" i="50"/>
  <c r="D925" i="50"/>
  <c r="C925" i="50"/>
  <c r="B925" i="50"/>
  <c r="D924" i="50"/>
  <c r="C924" i="50"/>
  <c r="B924" i="50"/>
  <c r="D923" i="50"/>
  <c r="C923" i="50"/>
  <c r="B923" i="50"/>
  <c r="D922" i="50"/>
  <c r="C922" i="50"/>
  <c r="B922" i="50"/>
  <c r="D921" i="50"/>
  <c r="C921" i="50"/>
  <c r="B921" i="50"/>
  <c r="D920" i="50"/>
  <c r="C920" i="50"/>
  <c r="B920" i="50"/>
  <c r="D919" i="50"/>
  <c r="C919" i="50"/>
  <c r="B919" i="50"/>
  <c r="D918" i="50"/>
  <c r="C918" i="50"/>
  <c r="B918" i="50"/>
  <c r="D917" i="50"/>
  <c r="C917" i="50"/>
  <c r="B917" i="50"/>
  <c r="D916" i="50"/>
  <c r="C916" i="50"/>
  <c r="B916" i="50"/>
  <c r="D915" i="50"/>
  <c r="C915" i="50"/>
  <c r="B915" i="50"/>
  <c r="D914" i="50"/>
  <c r="C914" i="50"/>
  <c r="B914" i="50"/>
  <c r="D913" i="50"/>
  <c r="C913" i="50"/>
  <c r="B913" i="50"/>
  <c r="D912" i="50"/>
  <c r="C912" i="50"/>
  <c r="B912" i="50"/>
  <c r="D911" i="50"/>
  <c r="C911" i="50"/>
  <c r="B911" i="50"/>
  <c r="D910" i="50"/>
  <c r="C910" i="50"/>
  <c r="B910" i="50"/>
  <c r="D909" i="50"/>
  <c r="C909" i="50"/>
  <c r="B909" i="50"/>
  <c r="D908" i="50"/>
  <c r="C908" i="50"/>
  <c r="B908" i="50"/>
  <c r="D907" i="50"/>
  <c r="C907" i="50"/>
  <c r="B907" i="50"/>
  <c r="D906" i="50"/>
  <c r="C906" i="50"/>
  <c r="B906" i="50"/>
  <c r="D905" i="50"/>
  <c r="C905" i="50"/>
  <c r="B905" i="50"/>
  <c r="D904" i="50"/>
  <c r="C904" i="50"/>
  <c r="B904" i="50"/>
  <c r="D903" i="50"/>
  <c r="C903" i="50"/>
  <c r="B903" i="50"/>
  <c r="D902" i="50"/>
  <c r="C902" i="50"/>
  <c r="B902" i="50"/>
  <c r="D901" i="50"/>
  <c r="C901" i="50"/>
  <c r="B901" i="50"/>
  <c r="D900" i="50"/>
  <c r="C900" i="50"/>
  <c r="B900" i="50"/>
  <c r="D899" i="50"/>
  <c r="C899" i="50"/>
  <c r="B899" i="50"/>
  <c r="D898" i="50"/>
  <c r="C898" i="50"/>
  <c r="B898" i="50"/>
  <c r="D897" i="50"/>
  <c r="C897" i="50"/>
  <c r="B897" i="50"/>
  <c r="D896" i="50"/>
  <c r="C896" i="50"/>
  <c r="B896" i="50"/>
  <c r="D895" i="50"/>
  <c r="C895" i="50"/>
  <c r="B895" i="50"/>
  <c r="D894" i="50"/>
  <c r="C894" i="50"/>
  <c r="B894" i="50"/>
  <c r="D893" i="50"/>
  <c r="C893" i="50"/>
  <c r="B893" i="50"/>
  <c r="D892" i="50"/>
  <c r="C892" i="50"/>
  <c r="B892" i="50"/>
  <c r="D891" i="50"/>
  <c r="C891" i="50"/>
  <c r="B891" i="50"/>
  <c r="D890" i="50"/>
  <c r="C890" i="50"/>
  <c r="B890" i="50"/>
  <c r="D889" i="50"/>
  <c r="C889" i="50"/>
  <c r="B889" i="50"/>
  <c r="D888" i="50"/>
  <c r="C888" i="50"/>
  <c r="B888" i="50"/>
  <c r="D887" i="50"/>
  <c r="C887" i="50"/>
  <c r="B887" i="50"/>
  <c r="D886" i="50"/>
  <c r="C886" i="50"/>
  <c r="B886" i="50"/>
  <c r="D885" i="50"/>
  <c r="C885" i="50"/>
  <c r="B885" i="50"/>
  <c r="D884" i="50"/>
  <c r="C884" i="50"/>
  <c r="B884" i="50"/>
  <c r="D883" i="50"/>
  <c r="C883" i="50"/>
  <c r="B883" i="50"/>
  <c r="D882" i="50"/>
  <c r="C882" i="50"/>
  <c r="B882" i="50"/>
  <c r="D881" i="50"/>
  <c r="C881" i="50"/>
  <c r="B881" i="50"/>
  <c r="D880" i="50"/>
  <c r="C880" i="50"/>
  <c r="B880" i="50"/>
  <c r="D879" i="50"/>
  <c r="C879" i="50"/>
  <c r="B879" i="50"/>
  <c r="D878" i="50"/>
  <c r="C878" i="50"/>
  <c r="B878" i="50"/>
  <c r="D877" i="50"/>
  <c r="C877" i="50"/>
  <c r="B877" i="50"/>
  <c r="D876" i="50"/>
  <c r="C876" i="50"/>
  <c r="B876" i="50"/>
  <c r="D875" i="50"/>
  <c r="C875" i="50"/>
  <c r="B875" i="50"/>
  <c r="D874" i="50"/>
  <c r="C874" i="50"/>
  <c r="B874" i="50"/>
  <c r="D873" i="50"/>
  <c r="C873" i="50"/>
  <c r="B873" i="50"/>
  <c r="D872" i="50"/>
  <c r="C872" i="50"/>
  <c r="B872" i="50"/>
  <c r="D871" i="50"/>
  <c r="C871" i="50"/>
  <c r="B871" i="50"/>
  <c r="D870" i="50"/>
  <c r="C870" i="50"/>
  <c r="B870" i="50"/>
  <c r="D869" i="50"/>
  <c r="C869" i="50"/>
  <c r="B869" i="50"/>
  <c r="D868" i="50"/>
  <c r="C868" i="50"/>
  <c r="B868" i="50"/>
  <c r="D867" i="50"/>
  <c r="C867" i="50"/>
  <c r="B867" i="50"/>
  <c r="D866" i="50"/>
  <c r="C866" i="50"/>
  <c r="B866" i="50"/>
  <c r="D865" i="50"/>
  <c r="C865" i="50"/>
  <c r="B865" i="50"/>
  <c r="D864" i="50"/>
  <c r="C864" i="50"/>
  <c r="B864" i="50"/>
  <c r="D863" i="50"/>
  <c r="C863" i="50"/>
  <c r="B863" i="50"/>
  <c r="D862" i="50"/>
  <c r="C862" i="50"/>
  <c r="B862" i="50"/>
  <c r="D861" i="50"/>
  <c r="C861" i="50"/>
  <c r="B861" i="50"/>
  <c r="D860" i="50"/>
  <c r="C860" i="50"/>
  <c r="B860" i="50"/>
  <c r="D859" i="50"/>
  <c r="C859" i="50"/>
  <c r="B859" i="50"/>
  <c r="D858" i="50"/>
  <c r="C858" i="50"/>
  <c r="B858" i="50"/>
  <c r="D857" i="50"/>
  <c r="C857" i="50"/>
  <c r="B857" i="50"/>
  <c r="D856" i="50"/>
  <c r="C856" i="50"/>
  <c r="B856" i="50"/>
  <c r="D855" i="50"/>
  <c r="C855" i="50"/>
  <c r="B855" i="50"/>
  <c r="D854" i="50"/>
  <c r="C854" i="50"/>
  <c r="B854" i="50"/>
  <c r="D853" i="50"/>
  <c r="C853" i="50"/>
  <c r="B853" i="50"/>
  <c r="D852" i="50"/>
  <c r="C852" i="50"/>
  <c r="B852" i="50"/>
  <c r="D851" i="50"/>
  <c r="C851" i="50"/>
  <c r="B851" i="50"/>
  <c r="D850" i="50"/>
  <c r="C850" i="50"/>
  <c r="B850" i="50"/>
  <c r="D849" i="50"/>
  <c r="C849" i="50"/>
  <c r="B849" i="50"/>
  <c r="D848" i="50"/>
  <c r="C848" i="50"/>
  <c r="B848" i="50"/>
  <c r="D847" i="50"/>
  <c r="C847" i="50"/>
  <c r="B847" i="50"/>
  <c r="D846" i="50"/>
  <c r="C846" i="50"/>
  <c r="B846" i="50"/>
  <c r="D845" i="50"/>
  <c r="C845" i="50"/>
  <c r="B845" i="50"/>
  <c r="D844" i="50"/>
  <c r="C844" i="50"/>
  <c r="B844" i="50"/>
  <c r="D843" i="50"/>
  <c r="C843" i="50"/>
  <c r="B843" i="50"/>
  <c r="D842" i="50"/>
  <c r="C842" i="50"/>
  <c r="B842" i="50"/>
  <c r="D841" i="50"/>
  <c r="C841" i="50"/>
  <c r="B841" i="50"/>
  <c r="D840" i="50"/>
  <c r="C840" i="50"/>
  <c r="B840" i="50"/>
  <c r="D839" i="50"/>
  <c r="C839" i="50"/>
  <c r="B839" i="50"/>
  <c r="D838" i="50"/>
  <c r="C838" i="50"/>
  <c r="B838" i="50"/>
  <c r="D837" i="50"/>
  <c r="C837" i="50"/>
  <c r="B837" i="50"/>
  <c r="D836" i="50"/>
  <c r="C836" i="50"/>
  <c r="B836" i="50"/>
  <c r="D835" i="50"/>
  <c r="C835" i="50"/>
  <c r="B835" i="50"/>
  <c r="D834" i="50"/>
  <c r="C834" i="50"/>
  <c r="B834" i="50"/>
  <c r="D833" i="50"/>
  <c r="C833" i="50"/>
  <c r="B833" i="50"/>
  <c r="D832" i="50"/>
  <c r="C832" i="50"/>
  <c r="B832" i="50"/>
  <c r="D831" i="50"/>
  <c r="C831" i="50"/>
  <c r="B831" i="50"/>
  <c r="D830" i="50"/>
  <c r="C830" i="50"/>
  <c r="B830" i="50"/>
  <c r="D829" i="50"/>
  <c r="C829" i="50"/>
  <c r="B829" i="50"/>
  <c r="D828" i="50"/>
  <c r="C828" i="50"/>
  <c r="B828" i="50"/>
  <c r="D827" i="50"/>
  <c r="C827" i="50"/>
  <c r="B827" i="50"/>
  <c r="D826" i="50"/>
  <c r="C826" i="50"/>
  <c r="B826" i="50"/>
  <c r="D825" i="50"/>
  <c r="C825" i="50"/>
  <c r="B825" i="50"/>
  <c r="D824" i="50"/>
  <c r="C824" i="50"/>
  <c r="B824" i="50"/>
  <c r="D823" i="50"/>
  <c r="C823" i="50"/>
  <c r="B823" i="50"/>
  <c r="D822" i="50"/>
  <c r="C822" i="50"/>
  <c r="B822" i="50"/>
  <c r="D821" i="50"/>
  <c r="C821" i="50"/>
  <c r="B821" i="50"/>
  <c r="D820" i="50"/>
  <c r="C820" i="50"/>
  <c r="B820" i="50"/>
  <c r="D819" i="50"/>
  <c r="C819" i="50"/>
  <c r="B819" i="50"/>
  <c r="D818" i="50"/>
  <c r="C818" i="50"/>
  <c r="B818" i="50"/>
  <c r="D817" i="50"/>
  <c r="C817" i="50"/>
  <c r="B817" i="50"/>
  <c r="D816" i="50"/>
  <c r="C816" i="50"/>
  <c r="B816" i="50"/>
  <c r="D815" i="50"/>
  <c r="C815" i="50"/>
  <c r="B815" i="50"/>
  <c r="D814" i="50"/>
  <c r="C814" i="50"/>
  <c r="B814" i="50"/>
  <c r="D813" i="50"/>
  <c r="C813" i="50"/>
  <c r="B813" i="50"/>
  <c r="D812" i="50"/>
  <c r="C812" i="50"/>
  <c r="B812" i="50"/>
  <c r="D811" i="50"/>
  <c r="C811" i="50"/>
  <c r="B811" i="50"/>
  <c r="D810" i="50"/>
  <c r="C810" i="50"/>
  <c r="B810" i="50"/>
  <c r="D809" i="50"/>
  <c r="C809" i="50"/>
  <c r="B809" i="50"/>
  <c r="D808" i="50"/>
  <c r="C808" i="50"/>
  <c r="B808" i="50"/>
  <c r="D807" i="50"/>
  <c r="C807" i="50"/>
  <c r="B807" i="50"/>
  <c r="D806" i="50"/>
  <c r="C806" i="50"/>
  <c r="B806" i="50"/>
  <c r="D805" i="50"/>
  <c r="C805" i="50"/>
  <c r="B805" i="50"/>
  <c r="D804" i="50"/>
  <c r="C804" i="50"/>
  <c r="B804" i="50"/>
  <c r="D803" i="50"/>
  <c r="C803" i="50"/>
  <c r="B803" i="50"/>
  <c r="D802" i="50"/>
  <c r="C802" i="50"/>
  <c r="B802" i="50"/>
  <c r="D801" i="50"/>
  <c r="C801" i="50"/>
  <c r="B801" i="50"/>
  <c r="D800" i="50"/>
  <c r="C800" i="50"/>
  <c r="B800" i="50"/>
  <c r="D799" i="50"/>
  <c r="C799" i="50"/>
  <c r="B799" i="50"/>
  <c r="D798" i="50"/>
  <c r="C798" i="50"/>
  <c r="B798" i="50"/>
  <c r="D797" i="50"/>
  <c r="C797" i="50"/>
  <c r="B797" i="50"/>
  <c r="D796" i="50"/>
  <c r="C796" i="50"/>
  <c r="B796" i="50"/>
  <c r="D795" i="50"/>
  <c r="C795" i="50"/>
  <c r="B795" i="50"/>
  <c r="D794" i="50"/>
  <c r="C794" i="50"/>
  <c r="B794" i="50"/>
  <c r="D793" i="50"/>
  <c r="C793" i="50"/>
  <c r="B793" i="50"/>
  <c r="D792" i="50"/>
  <c r="C792" i="50"/>
  <c r="B792" i="50"/>
  <c r="D791" i="50"/>
  <c r="C791" i="50"/>
  <c r="B791" i="50"/>
  <c r="D790" i="50"/>
  <c r="C790" i="50"/>
  <c r="B790" i="50"/>
  <c r="D789" i="50"/>
  <c r="C789" i="50"/>
  <c r="B789" i="50"/>
  <c r="D788" i="50"/>
  <c r="C788" i="50"/>
  <c r="B788" i="50"/>
  <c r="D787" i="50"/>
  <c r="C787" i="50"/>
  <c r="B787" i="50"/>
  <c r="D786" i="50"/>
  <c r="C786" i="50"/>
  <c r="B786" i="50"/>
  <c r="D785" i="50"/>
  <c r="C785" i="50"/>
  <c r="B785" i="50"/>
  <c r="D784" i="50"/>
  <c r="C784" i="50"/>
  <c r="B784" i="50"/>
  <c r="D783" i="50"/>
  <c r="C783" i="50"/>
  <c r="B783" i="50"/>
  <c r="D782" i="50"/>
  <c r="C782" i="50"/>
  <c r="B782" i="50"/>
  <c r="D781" i="50"/>
  <c r="C781" i="50"/>
  <c r="B781" i="50"/>
  <c r="D780" i="50"/>
  <c r="C780" i="50"/>
  <c r="B780" i="50"/>
  <c r="D779" i="50"/>
  <c r="C779" i="50"/>
  <c r="B779" i="50"/>
  <c r="D778" i="50"/>
  <c r="C778" i="50"/>
  <c r="B778" i="50"/>
  <c r="D777" i="50"/>
  <c r="C777" i="50"/>
  <c r="B777" i="50"/>
  <c r="D776" i="50"/>
  <c r="C776" i="50"/>
  <c r="B776" i="50"/>
  <c r="D775" i="50"/>
  <c r="C775" i="50"/>
  <c r="B775" i="50"/>
  <c r="D774" i="50"/>
  <c r="C774" i="50"/>
  <c r="B774" i="50"/>
  <c r="D773" i="50"/>
  <c r="C773" i="50"/>
  <c r="B773" i="50"/>
  <c r="D772" i="50"/>
  <c r="C772" i="50"/>
  <c r="B772" i="50"/>
  <c r="D771" i="50"/>
  <c r="C771" i="50"/>
  <c r="B771" i="50"/>
  <c r="D770" i="50"/>
  <c r="C770" i="50"/>
  <c r="B770" i="50"/>
  <c r="D769" i="50"/>
  <c r="C769" i="50"/>
  <c r="B769" i="50"/>
  <c r="D768" i="50"/>
  <c r="C768" i="50"/>
  <c r="B768" i="50"/>
  <c r="D767" i="50"/>
  <c r="C767" i="50"/>
  <c r="B767" i="50"/>
  <c r="D766" i="50"/>
  <c r="C766" i="50"/>
  <c r="B766" i="50"/>
  <c r="D765" i="50"/>
  <c r="C765" i="50"/>
  <c r="B765" i="50"/>
  <c r="D764" i="50"/>
  <c r="C764" i="50"/>
  <c r="B764" i="50"/>
  <c r="D763" i="50"/>
  <c r="C763" i="50"/>
  <c r="B763" i="50"/>
  <c r="D762" i="50"/>
  <c r="C762" i="50"/>
  <c r="B762" i="50"/>
  <c r="D761" i="50"/>
  <c r="C761" i="50"/>
  <c r="B761" i="50"/>
  <c r="D760" i="50"/>
  <c r="C760" i="50"/>
  <c r="B760" i="50"/>
  <c r="D759" i="50"/>
  <c r="C759" i="50"/>
  <c r="B759" i="50"/>
  <c r="D758" i="50"/>
  <c r="C758" i="50"/>
  <c r="B758" i="50"/>
  <c r="D757" i="50"/>
  <c r="C757" i="50"/>
  <c r="B757" i="50"/>
  <c r="D756" i="50"/>
  <c r="C756" i="50"/>
  <c r="B756" i="50"/>
  <c r="D755" i="50"/>
  <c r="C755" i="50"/>
  <c r="B755" i="50"/>
  <c r="D754" i="50"/>
  <c r="C754" i="50"/>
  <c r="B754" i="50"/>
  <c r="D753" i="50"/>
  <c r="C753" i="50"/>
  <c r="B753" i="50"/>
  <c r="D752" i="50"/>
  <c r="C752" i="50"/>
  <c r="B752" i="50"/>
  <c r="D751" i="50"/>
  <c r="C751" i="50"/>
  <c r="B751" i="50"/>
  <c r="D750" i="50"/>
  <c r="C750" i="50"/>
  <c r="B750" i="50"/>
  <c r="D749" i="50"/>
  <c r="C749" i="50"/>
  <c r="B749" i="50"/>
  <c r="D748" i="50"/>
  <c r="C748" i="50"/>
  <c r="B748" i="50"/>
  <c r="D747" i="50"/>
  <c r="C747" i="50"/>
  <c r="B747" i="50"/>
  <c r="D746" i="50"/>
  <c r="C746" i="50"/>
  <c r="B746" i="50"/>
  <c r="D745" i="50"/>
  <c r="C745" i="50"/>
  <c r="B745" i="50"/>
  <c r="D744" i="50"/>
  <c r="C744" i="50"/>
  <c r="B744" i="50"/>
  <c r="D743" i="50"/>
  <c r="C743" i="50"/>
  <c r="B743" i="50"/>
  <c r="D742" i="50"/>
  <c r="C742" i="50"/>
  <c r="B742" i="50"/>
  <c r="D741" i="50"/>
  <c r="C741" i="50"/>
  <c r="B741" i="50"/>
  <c r="D740" i="50"/>
  <c r="C740" i="50"/>
  <c r="B740" i="50"/>
  <c r="D739" i="50"/>
  <c r="C739" i="50"/>
  <c r="B739" i="50"/>
  <c r="D738" i="50"/>
  <c r="C738" i="50"/>
  <c r="B738" i="50"/>
  <c r="D737" i="50"/>
  <c r="C737" i="50"/>
  <c r="B737" i="50"/>
  <c r="D736" i="50"/>
  <c r="C736" i="50"/>
  <c r="B736" i="50"/>
  <c r="D735" i="50"/>
  <c r="C735" i="50"/>
  <c r="B735" i="50"/>
  <c r="D734" i="50"/>
  <c r="C734" i="50"/>
  <c r="B734" i="50"/>
  <c r="D733" i="50"/>
  <c r="C733" i="50"/>
  <c r="B733" i="50"/>
  <c r="D732" i="50"/>
  <c r="C732" i="50"/>
  <c r="B732" i="50"/>
  <c r="D731" i="50"/>
  <c r="C731" i="50"/>
  <c r="B731" i="50"/>
  <c r="D730" i="50"/>
  <c r="C730" i="50"/>
  <c r="B730" i="50"/>
  <c r="D729" i="50"/>
  <c r="C729" i="50"/>
  <c r="B729" i="50"/>
  <c r="D728" i="50"/>
  <c r="C728" i="50"/>
  <c r="B728" i="50"/>
  <c r="D727" i="50"/>
  <c r="C727" i="50"/>
  <c r="B727" i="50"/>
  <c r="D726" i="50"/>
  <c r="C726" i="50"/>
  <c r="B726" i="50"/>
  <c r="D725" i="50"/>
  <c r="C725" i="50"/>
  <c r="B725" i="50"/>
  <c r="D724" i="50"/>
  <c r="C724" i="50"/>
  <c r="B724" i="50"/>
  <c r="D723" i="50"/>
  <c r="C723" i="50"/>
  <c r="B723" i="50"/>
  <c r="D722" i="50"/>
  <c r="C722" i="50"/>
  <c r="B722" i="50"/>
  <c r="D721" i="50"/>
  <c r="C721" i="50"/>
  <c r="B721" i="50"/>
  <c r="D720" i="50"/>
  <c r="C720" i="50"/>
  <c r="B720" i="50"/>
  <c r="D719" i="50"/>
  <c r="C719" i="50"/>
  <c r="B719" i="50"/>
  <c r="D718" i="50"/>
  <c r="C718" i="50"/>
  <c r="B718" i="50"/>
  <c r="D717" i="50"/>
  <c r="C717" i="50"/>
  <c r="B717" i="50"/>
  <c r="D716" i="50"/>
  <c r="C716" i="50"/>
  <c r="B716" i="50"/>
  <c r="D715" i="50"/>
  <c r="C715" i="50"/>
  <c r="B715" i="50"/>
  <c r="D714" i="50"/>
  <c r="C714" i="50"/>
  <c r="B714" i="50"/>
  <c r="D713" i="50"/>
  <c r="C713" i="50"/>
  <c r="B713" i="50"/>
  <c r="D712" i="50"/>
  <c r="C712" i="50"/>
  <c r="B712" i="50"/>
  <c r="D711" i="50"/>
  <c r="C711" i="50"/>
  <c r="B711" i="50"/>
  <c r="D710" i="50"/>
  <c r="C710" i="50"/>
  <c r="B710" i="50"/>
  <c r="D709" i="50"/>
  <c r="C709" i="50"/>
  <c r="B709" i="50"/>
  <c r="D708" i="50"/>
  <c r="C708" i="50"/>
  <c r="B708" i="50"/>
  <c r="D707" i="50"/>
  <c r="C707" i="50"/>
  <c r="B707" i="50"/>
  <c r="D706" i="50"/>
  <c r="C706" i="50"/>
  <c r="B706" i="50"/>
  <c r="D705" i="50"/>
  <c r="C705" i="50"/>
  <c r="B705" i="50"/>
  <c r="D704" i="50"/>
  <c r="C704" i="50"/>
  <c r="B704" i="50"/>
  <c r="D703" i="50"/>
  <c r="C703" i="50"/>
  <c r="B703" i="50"/>
  <c r="D702" i="50"/>
  <c r="C702" i="50"/>
  <c r="B702" i="50"/>
  <c r="D701" i="50"/>
  <c r="C701" i="50"/>
  <c r="B701" i="50"/>
  <c r="D700" i="50"/>
  <c r="C700" i="50"/>
  <c r="B700" i="50"/>
  <c r="D699" i="50"/>
  <c r="C699" i="50"/>
  <c r="B699" i="50"/>
  <c r="D698" i="50"/>
  <c r="C698" i="50"/>
  <c r="B698" i="50"/>
  <c r="D697" i="50"/>
  <c r="C697" i="50"/>
  <c r="B697" i="50"/>
  <c r="D696" i="50"/>
  <c r="C696" i="50"/>
  <c r="B696" i="50"/>
  <c r="D695" i="50"/>
  <c r="C695" i="50"/>
  <c r="B695" i="50"/>
  <c r="D694" i="50"/>
  <c r="C694" i="50"/>
  <c r="B694" i="50"/>
  <c r="D693" i="50"/>
  <c r="C693" i="50"/>
  <c r="B693" i="50"/>
  <c r="D692" i="50"/>
  <c r="C692" i="50"/>
  <c r="B692" i="50"/>
  <c r="D691" i="50"/>
  <c r="C691" i="50"/>
  <c r="B691" i="50"/>
  <c r="D690" i="50"/>
  <c r="C690" i="50"/>
  <c r="B690" i="50"/>
  <c r="D689" i="50"/>
  <c r="C689" i="50"/>
  <c r="B689" i="50"/>
  <c r="D688" i="50"/>
  <c r="C688" i="50"/>
  <c r="B688" i="50"/>
  <c r="D687" i="50"/>
  <c r="C687" i="50"/>
  <c r="B687" i="50"/>
  <c r="D686" i="50"/>
  <c r="C686" i="50"/>
  <c r="B686" i="50"/>
  <c r="D685" i="50"/>
  <c r="C685" i="50"/>
  <c r="B685" i="50"/>
  <c r="D684" i="50"/>
  <c r="C684" i="50"/>
  <c r="B684" i="50"/>
  <c r="D683" i="50"/>
  <c r="C683" i="50"/>
  <c r="B683" i="50"/>
  <c r="D682" i="50"/>
  <c r="C682" i="50"/>
  <c r="B682" i="50"/>
  <c r="D681" i="50"/>
  <c r="C681" i="50"/>
  <c r="B681" i="50"/>
  <c r="D680" i="50"/>
  <c r="C680" i="50"/>
  <c r="B680" i="50"/>
  <c r="D679" i="50"/>
  <c r="C679" i="50"/>
  <c r="B679" i="50"/>
  <c r="D678" i="50"/>
  <c r="C678" i="50"/>
  <c r="B678" i="50"/>
  <c r="D677" i="50"/>
  <c r="C677" i="50"/>
  <c r="B677" i="50"/>
  <c r="D676" i="50"/>
  <c r="C676" i="50"/>
  <c r="B676" i="50"/>
  <c r="D675" i="50"/>
  <c r="C675" i="50"/>
  <c r="B675" i="50"/>
  <c r="D674" i="50"/>
  <c r="C674" i="50"/>
  <c r="B674" i="50"/>
  <c r="D673" i="50"/>
  <c r="C673" i="50"/>
  <c r="B673" i="50"/>
  <c r="D672" i="50"/>
  <c r="C672" i="50"/>
  <c r="B672" i="50"/>
  <c r="D671" i="50"/>
  <c r="C671" i="50"/>
  <c r="B671" i="50"/>
  <c r="D670" i="50"/>
  <c r="C670" i="50"/>
  <c r="B670" i="50"/>
  <c r="D669" i="50"/>
  <c r="C669" i="50"/>
  <c r="B669" i="50"/>
  <c r="D668" i="50"/>
  <c r="C668" i="50"/>
  <c r="B668" i="50"/>
  <c r="D667" i="50"/>
  <c r="C667" i="50"/>
  <c r="B667" i="50"/>
  <c r="D666" i="50"/>
  <c r="C666" i="50"/>
  <c r="B666" i="50"/>
  <c r="D665" i="50"/>
  <c r="C665" i="50"/>
  <c r="B665" i="50"/>
  <c r="D664" i="50"/>
  <c r="C664" i="50"/>
  <c r="B664" i="50"/>
  <c r="D663" i="50"/>
  <c r="C663" i="50"/>
  <c r="B663" i="50"/>
  <c r="D662" i="50"/>
  <c r="C662" i="50"/>
  <c r="B662" i="50"/>
  <c r="D661" i="50"/>
  <c r="C661" i="50"/>
  <c r="B661" i="50"/>
  <c r="D660" i="50"/>
  <c r="C660" i="50"/>
  <c r="B660" i="50"/>
  <c r="D659" i="50"/>
  <c r="C659" i="50"/>
  <c r="B659" i="50"/>
  <c r="D658" i="50"/>
  <c r="C658" i="50"/>
  <c r="B658" i="50"/>
  <c r="D657" i="50"/>
  <c r="C657" i="50"/>
  <c r="B657" i="50"/>
  <c r="D656" i="50"/>
  <c r="C656" i="50"/>
  <c r="B656" i="50"/>
  <c r="D655" i="50"/>
  <c r="C655" i="50"/>
  <c r="B655" i="50"/>
  <c r="D654" i="50"/>
  <c r="C654" i="50"/>
  <c r="B654" i="50"/>
  <c r="D653" i="50"/>
  <c r="C653" i="50"/>
  <c r="B653" i="50"/>
  <c r="D652" i="50"/>
  <c r="C652" i="50"/>
  <c r="B652" i="50"/>
  <c r="D651" i="50"/>
  <c r="C651" i="50"/>
  <c r="B651" i="50"/>
  <c r="D650" i="50"/>
  <c r="C650" i="50"/>
  <c r="B650" i="50"/>
  <c r="D649" i="50"/>
  <c r="C649" i="50"/>
  <c r="B649" i="50"/>
  <c r="D648" i="50"/>
  <c r="C648" i="50"/>
  <c r="B648" i="50"/>
  <c r="D647" i="50"/>
  <c r="C647" i="50"/>
  <c r="B647" i="50"/>
  <c r="D646" i="50"/>
  <c r="C646" i="50"/>
  <c r="B646" i="50"/>
  <c r="D645" i="50"/>
  <c r="C645" i="50"/>
  <c r="B645" i="50"/>
  <c r="D644" i="50"/>
  <c r="C644" i="50"/>
  <c r="B644" i="50"/>
  <c r="D643" i="50"/>
  <c r="C643" i="50"/>
  <c r="B643" i="50"/>
  <c r="D642" i="50"/>
  <c r="C642" i="50"/>
  <c r="B642" i="50"/>
  <c r="D641" i="50"/>
  <c r="C641" i="50"/>
  <c r="B641" i="50"/>
  <c r="D640" i="50"/>
  <c r="C640" i="50"/>
  <c r="B640" i="50"/>
  <c r="D639" i="50"/>
  <c r="C639" i="50"/>
  <c r="B639" i="50"/>
  <c r="D638" i="50"/>
  <c r="C638" i="50"/>
  <c r="B638" i="50"/>
  <c r="D637" i="50"/>
  <c r="C637" i="50"/>
  <c r="B637" i="50"/>
  <c r="D636" i="50"/>
  <c r="C636" i="50"/>
  <c r="B636" i="50"/>
  <c r="D635" i="50"/>
  <c r="C635" i="50"/>
  <c r="B635" i="50"/>
  <c r="D634" i="50"/>
  <c r="C634" i="50"/>
  <c r="B634" i="50"/>
  <c r="D633" i="50"/>
  <c r="C633" i="50"/>
  <c r="B633" i="50"/>
  <c r="D632" i="50"/>
  <c r="C632" i="50"/>
  <c r="B632" i="50"/>
  <c r="D631" i="50"/>
  <c r="C631" i="50"/>
  <c r="B631" i="50"/>
  <c r="D630" i="50"/>
  <c r="C630" i="50"/>
  <c r="B630" i="50"/>
  <c r="D629" i="50"/>
  <c r="C629" i="50"/>
  <c r="B629" i="50"/>
  <c r="D628" i="50"/>
  <c r="C628" i="50"/>
  <c r="B628" i="50"/>
  <c r="D627" i="50"/>
  <c r="C627" i="50"/>
  <c r="B627" i="50"/>
  <c r="D626" i="50"/>
  <c r="C626" i="50"/>
  <c r="B626" i="50"/>
  <c r="D625" i="50"/>
  <c r="C625" i="50"/>
  <c r="B625" i="50"/>
  <c r="D624" i="50"/>
  <c r="C624" i="50"/>
  <c r="B624" i="50"/>
  <c r="D623" i="50"/>
  <c r="C623" i="50"/>
  <c r="B623" i="50"/>
  <c r="D622" i="50"/>
  <c r="C622" i="50"/>
  <c r="B622" i="50"/>
  <c r="D621" i="50"/>
  <c r="C621" i="50"/>
  <c r="B621" i="50"/>
  <c r="D620" i="50"/>
  <c r="C620" i="50"/>
  <c r="B620" i="50"/>
  <c r="D619" i="50"/>
  <c r="C619" i="50"/>
  <c r="B619" i="50"/>
  <c r="D618" i="50"/>
  <c r="C618" i="50"/>
  <c r="B618" i="50"/>
  <c r="D617" i="50"/>
  <c r="C617" i="50"/>
  <c r="B617" i="50"/>
  <c r="D616" i="50"/>
  <c r="C616" i="50"/>
  <c r="B616" i="50"/>
  <c r="D615" i="50"/>
  <c r="C615" i="50"/>
  <c r="B615" i="50"/>
  <c r="D614" i="50"/>
  <c r="C614" i="50"/>
  <c r="B614" i="50"/>
  <c r="D613" i="50"/>
  <c r="C613" i="50"/>
  <c r="B613" i="50"/>
  <c r="D612" i="50"/>
  <c r="C612" i="50"/>
  <c r="B612" i="50"/>
  <c r="D611" i="50"/>
  <c r="C611" i="50"/>
  <c r="B611" i="50"/>
  <c r="D610" i="50"/>
  <c r="C610" i="50"/>
  <c r="B610" i="50"/>
  <c r="D609" i="50"/>
  <c r="C609" i="50"/>
  <c r="B609" i="50"/>
  <c r="D608" i="50"/>
  <c r="C608" i="50"/>
  <c r="B608" i="50"/>
  <c r="D607" i="50"/>
  <c r="C607" i="50"/>
  <c r="B607" i="50"/>
  <c r="D606" i="50"/>
  <c r="C606" i="50"/>
  <c r="B606" i="50"/>
  <c r="D605" i="50"/>
  <c r="C605" i="50"/>
  <c r="B605" i="50"/>
  <c r="D604" i="50"/>
  <c r="C604" i="50"/>
  <c r="B604" i="50"/>
  <c r="D603" i="50"/>
  <c r="C603" i="50"/>
  <c r="B603" i="50"/>
  <c r="D602" i="50"/>
  <c r="C602" i="50"/>
  <c r="B602" i="50"/>
  <c r="D601" i="50"/>
  <c r="C601" i="50"/>
  <c r="B601" i="50"/>
  <c r="D600" i="50"/>
  <c r="C600" i="50"/>
  <c r="B600" i="50"/>
  <c r="D599" i="50"/>
  <c r="C599" i="50"/>
  <c r="B599" i="50"/>
  <c r="D598" i="50"/>
  <c r="C598" i="50"/>
  <c r="B598" i="50"/>
  <c r="D597" i="50"/>
  <c r="C597" i="50"/>
  <c r="B597" i="50"/>
  <c r="D596" i="50"/>
  <c r="C596" i="50"/>
  <c r="B596" i="50"/>
  <c r="D595" i="50"/>
  <c r="C595" i="50"/>
  <c r="B595" i="50"/>
  <c r="D594" i="50"/>
  <c r="C594" i="50"/>
  <c r="B594" i="50"/>
  <c r="D593" i="50"/>
  <c r="C593" i="50"/>
  <c r="B593" i="50"/>
  <c r="D592" i="50"/>
  <c r="C592" i="50"/>
  <c r="B592" i="50"/>
  <c r="D591" i="50"/>
  <c r="C591" i="50"/>
  <c r="B591" i="50"/>
  <c r="D590" i="50"/>
  <c r="C590" i="50"/>
  <c r="B590" i="50"/>
  <c r="D589" i="50"/>
  <c r="C589" i="50"/>
  <c r="B589" i="50"/>
  <c r="D588" i="50"/>
  <c r="C588" i="50"/>
  <c r="B588" i="50"/>
  <c r="D587" i="50"/>
  <c r="C587" i="50"/>
  <c r="B587" i="50"/>
  <c r="D586" i="50"/>
  <c r="C586" i="50"/>
  <c r="B586" i="50"/>
  <c r="D585" i="50"/>
  <c r="C585" i="50"/>
  <c r="B585" i="50"/>
  <c r="D584" i="50"/>
  <c r="C584" i="50"/>
  <c r="B584" i="50"/>
  <c r="D583" i="50"/>
  <c r="C583" i="50"/>
  <c r="B583" i="50"/>
  <c r="D582" i="50"/>
  <c r="C582" i="50"/>
  <c r="B582" i="50"/>
  <c r="D581" i="50"/>
  <c r="C581" i="50"/>
  <c r="B581" i="50"/>
  <c r="D580" i="50"/>
  <c r="C580" i="50"/>
  <c r="B580" i="50"/>
  <c r="D579" i="50"/>
  <c r="C579" i="50"/>
  <c r="B579" i="50"/>
  <c r="D578" i="50"/>
  <c r="C578" i="50"/>
  <c r="B578" i="50"/>
  <c r="D577" i="50"/>
  <c r="C577" i="50"/>
  <c r="B577" i="50"/>
  <c r="D576" i="50"/>
  <c r="C576" i="50"/>
  <c r="B576" i="50"/>
  <c r="D575" i="50"/>
  <c r="C575" i="50"/>
  <c r="B575" i="50"/>
  <c r="D574" i="50"/>
  <c r="C574" i="50"/>
  <c r="B574" i="50"/>
  <c r="D573" i="50"/>
  <c r="C573" i="50"/>
  <c r="B573" i="50"/>
  <c r="D572" i="50"/>
  <c r="C572" i="50"/>
  <c r="B572" i="50"/>
  <c r="D571" i="50"/>
  <c r="C571" i="50"/>
  <c r="B571" i="50"/>
  <c r="D570" i="50"/>
  <c r="C570" i="50"/>
  <c r="B570" i="50"/>
  <c r="D569" i="50"/>
  <c r="C569" i="50"/>
  <c r="B569" i="50"/>
  <c r="D568" i="50"/>
  <c r="C568" i="50"/>
  <c r="B568" i="50"/>
  <c r="D567" i="50"/>
  <c r="C567" i="50"/>
  <c r="B567" i="50"/>
  <c r="D566" i="50"/>
  <c r="C566" i="50"/>
  <c r="B566" i="50"/>
  <c r="D565" i="50"/>
  <c r="C565" i="50"/>
  <c r="B565" i="50"/>
  <c r="D564" i="50"/>
  <c r="C564" i="50"/>
  <c r="B564" i="50"/>
  <c r="D563" i="50"/>
  <c r="C563" i="50"/>
  <c r="B563" i="50"/>
  <c r="D562" i="50"/>
  <c r="C562" i="50"/>
  <c r="B562" i="50"/>
  <c r="D561" i="50"/>
  <c r="C561" i="50"/>
  <c r="B561" i="50"/>
  <c r="D560" i="50"/>
  <c r="C560" i="50"/>
  <c r="B560" i="50"/>
  <c r="D559" i="50"/>
  <c r="C559" i="50"/>
  <c r="B559" i="50"/>
  <c r="D558" i="50"/>
  <c r="C558" i="50"/>
  <c r="B558" i="50"/>
  <c r="D557" i="50"/>
  <c r="C557" i="50"/>
  <c r="B557" i="50"/>
  <c r="D556" i="50"/>
  <c r="C556" i="50"/>
  <c r="B556" i="50"/>
  <c r="D555" i="50"/>
  <c r="C555" i="50"/>
  <c r="B555" i="50"/>
  <c r="D554" i="50"/>
  <c r="C554" i="50"/>
  <c r="B554" i="50"/>
  <c r="D553" i="50"/>
  <c r="C553" i="50"/>
  <c r="B553" i="50"/>
  <c r="D552" i="50"/>
  <c r="C552" i="50"/>
  <c r="B552" i="50"/>
  <c r="D551" i="50"/>
  <c r="C551" i="50"/>
  <c r="B551" i="50"/>
  <c r="D550" i="50"/>
  <c r="C550" i="50"/>
  <c r="B550" i="50"/>
  <c r="D549" i="50"/>
  <c r="C549" i="50"/>
  <c r="B549" i="50"/>
  <c r="D548" i="50"/>
  <c r="C548" i="50"/>
  <c r="B548" i="50"/>
  <c r="D547" i="50"/>
  <c r="C547" i="50"/>
  <c r="B547" i="50"/>
  <c r="D546" i="50"/>
  <c r="C546" i="50"/>
  <c r="B546" i="50"/>
  <c r="D545" i="50"/>
  <c r="C545" i="50"/>
  <c r="B545" i="50"/>
  <c r="D544" i="50"/>
  <c r="C544" i="50"/>
  <c r="B544" i="50"/>
  <c r="D543" i="50"/>
  <c r="C543" i="50"/>
  <c r="B543" i="50"/>
  <c r="D542" i="50"/>
  <c r="C542" i="50"/>
  <c r="B542" i="50"/>
  <c r="D541" i="50"/>
  <c r="C541" i="50"/>
  <c r="B541" i="50"/>
  <c r="D540" i="50"/>
  <c r="C540" i="50"/>
  <c r="B540" i="50"/>
  <c r="D539" i="50"/>
  <c r="C539" i="50"/>
  <c r="B539" i="50"/>
  <c r="D538" i="50"/>
  <c r="C538" i="50"/>
  <c r="B538" i="50"/>
  <c r="D537" i="50"/>
  <c r="C537" i="50"/>
  <c r="B537" i="50"/>
  <c r="D536" i="50"/>
  <c r="C536" i="50"/>
  <c r="B536" i="50"/>
  <c r="D535" i="50"/>
  <c r="C535" i="50"/>
  <c r="B535" i="50"/>
  <c r="D534" i="50"/>
  <c r="C534" i="50"/>
  <c r="B534" i="50"/>
  <c r="D533" i="50"/>
  <c r="C533" i="50"/>
  <c r="B533" i="50"/>
  <c r="D532" i="50"/>
  <c r="C532" i="50"/>
  <c r="B532" i="50"/>
  <c r="D531" i="50"/>
  <c r="C531" i="50"/>
  <c r="B531" i="50"/>
  <c r="D530" i="50"/>
  <c r="C530" i="50"/>
  <c r="B530" i="50"/>
  <c r="D529" i="50"/>
  <c r="C529" i="50"/>
  <c r="B529" i="50"/>
  <c r="D528" i="50"/>
  <c r="C528" i="50"/>
  <c r="B528" i="50"/>
  <c r="D527" i="50"/>
  <c r="C527" i="50"/>
  <c r="B527" i="50"/>
  <c r="D526" i="50"/>
  <c r="C526" i="50"/>
  <c r="B526" i="50"/>
  <c r="D525" i="50"/>
  <c r="C525" i="50"/>
  <c r="B525" i="50"/>
  <c r="D524" i="50"/>
  <c r="C524" i="50"/>
  <c r="B524" i="50"/>
  <c r="D523" i="50"/>
  <c r="C523" i="50"/>
  <c r="B523" i="50"/>
  <c r="D522" i="50"/>
  <c r="C522" i="50"/>
  <c r="B522" i="50"/>
  <c r="D521" i="50"/>
  <c r="C521" i="50"/>
  <c r="B521" i="50"/>
  <c r="D520" i="50"/>
  <c r="C520" i="50"/>
  <c r="B520" i="50"/>
  <c r="D519" i="50"/>
  <c r="C519" i="50"/>
  <c r="B519" i="50"/>
  <c r="D518" i="50"/>
  <c r="C518" i="50"/>
  <c r="B518" i="50"/>
  <c r="D517" i="50"/>
  <c r="C517" i="50"/>
  <c r="B517" i="50"/>
  <c r="D516" i="50"/>
  <c r="C516" i="50"/>
  <c r="B516" i="50"/>
  <c r="D515" i="50"/>
  <c r="C515" i="50"/>
  <c r="B515" i="50"/>
  <c r="D514" i="50"/>
  <c r="C514" i="50"/>
  <c r="B514" i="50"/>
  <c r="D513" i="50"/>
  <c r="C513" i="50"/>
  <c r="B513" i="50"/>
  <c r="D512" i="50"/>
  <c r="C512" i="50"/>
  <c r="B512" i="50"/>
  <c r="D511" i="50"/>
  <c r="C511" i="50"/>
  <c r="B511" i="50"/>
  <c r="D510" i="50"/>
  <c r="C510" i="50"/>
  <c r="B510" i="50"/>
  <c r="D509" i="50"/>
  <c r="C509" i="50"/>
  <c r="B509" i="50"/>
  <c r="D508" i="50"/>
  <c r="C508" i="50"/>
  <c r="B508" i="50"/>
  <c r="D507" i="50"/>
  <c r="C507" i="50"/>
  <c r="B507" i="50"/>
  <c r="D506" i="50"/>
  <c r="C506" i="50"/>
  <c r="B506" i="50"/>
  <c r="D505" i="50"/>
  <c r="C505" i="50"/>
  <c r="B505" i="50"/>
  <c r="D504" i="50"/>
  <c r="C504" i="50"/>
  <c r="B504" i="50"/>
  <c r="D503" i="50"/>
  <c r="C503" i="50"/>
  <c r="B503" i="50"/>
  <c r="D502" i="50"/>
  <c r="C502" i="50"/>
  <c r="B502" i="50"/>
  <c r="D501" i="50"/>
  <c r="C501" i="50"/>
  <c r="B501" i="50"/>
  <c r="D500" i="50"/>
  <c r="C500" i="50"/>
  <c r="B500" i="50"/>
  <c r="D499" i="50"/>
  <c r="C499" i="50"/>
  <c r="B499" i="50"/>
  <c r="D498" i="50"/>
  <c r="C498" i="50"/>
  <c r="B498" i="50"/>
  <c r="D497" i="50"/>
  <c r="C497" i="50"/>
  <c r="B497" i="50"/>
  <c r="D496" i="50"/>
  <c r="C496" i="50"/>
  <c r="B496" i="50"/>
  <c r="D495" i="50"/>
  <c r="C495" i="50"/>
  <c r="B495" i="50"/>
  <c r="D494" i="50"/>
  <c r="C494" i="50"/>
  <c r="B494" i="50"/>
  <c r="D493" i="50"/>
  <c r="C493" i="50"/>
  <c r="B493" i="50"/>
  <c r="D492" i="50"/>
  <c r="C492" i="50"/>
  <c r="B492" i="50"/>
  <c r="D491" i="50"/>
  <c r="C491" i="50"/>
  <c r="B491" i="50"/>
  <c r="D490" i="50"/>
  <c r="C490" i="50"/>
  <c r="B490" i="50"/>
  <c r="D489" i="50"/>
  <c r="C489" i="50"/>
  <c r="B489" i="50"/>
  <c r="D488" i="50"/>
  <c r="C488" i="50"/>
  <c r="B488" i="50"/>
  <c r="D487" i="50"/>
  <c r="C487" i="50"/>
  <c r="B487" i="50"/>
  <c r="D486" i="50"/>
  <c r="C486" i="50"/>
  <c r="B486" i="50"/>
  <c r="D485" i="50"/>
  <c r="C485" i="50"/>
  <c r="B485" i="50"/>
  <c r="D484" i="50"/>
  <c r="C484" i="50"/>
  <c r="B484" i="50"/>
  <c r="D483" i="50"/>
  <c r="C483" i="50"/>
  <c r="B483" i="50"/>
  <c r="D482" i="50"/>
  <c r="C482" i="50"/>
  <c r="B482" i="50"/>
  <c r="D481" i="50"/>
  <c r="C481" i="50"/>
  <c r="B481" i="50"/>
  <c r="D480" i="50"/>
  <c r="C480" i="50"/>
  <c r="B480" i="50"/>
  <c r="D479" i="50"/>
  <c r="C479" i="50"/>
  <c r="B479" i="50"/>
  <c r="D478" i="50"/>
  <c r="C478" i="50"/>
  <c r="B478" i="50"/>
  <c r="D477" i="50"/>
  <c r="C477" i="50"/>
  <c r="B477" i="50"/>
  <c r="D476" i="50"/>
  <c r="C476" i="50"/>
  <c r="B476" i="50"/>
  <c r="D475" i="50"/>
  <c r="C475" i="50"/>
  <c r="B475" i="50"/>
  <c r="D474" i="50"/>
  <c r="C474" i="50"/>
  <c r="B474" i="50"/>
  <c r="D473" i="50"/>
  <c r="C473" i="50"/>
  <c r="B473" i="50"/>
  <c r="D472" i="50"/>
  <c r="C472" i="50"/>
  <c r="B472" i="50"/>
  <c r="D471" i="50"/>
  <c r="C471" i="50"/>
  <c r="B471" i="50"/>
  <c r="D470" i="50"/>
  <c r="C470" i="50"/>
  <c r="B470" i="50"/>
  <c r="D469" i="50"/>
  <c r="C469" i="50"/>
  <c r="B469" i="50"/>
  <c r="D468" i="50"/>
  <c r="C468" i="50"/>
  <c r="B468" i="50"/>
  <c r="D467" i="50"/>
  <c r="C467" i="50"/>
  <c r="B467" i="50"/>
  <c r="D466" i="50"/>
  <c r="C466" i="50"/>
  <c r="B466" i="50"/>
  <c r="D465" i="50"/>
  <c r="C465" i="50"/>
  <c r="B465" i="50"/>
  <c r="D464" i="50"/>
  <c r="C464" i="50"/>
  <c r="B464" i="50"/>
  <c r="D463" i="50"/>
  <c r="C463" i="50"/>
  <c r="B463" i="50"/>
  <c r="D462" i="50"/>
  <c r="C462" i="50"/>
  <c r="B462" i="50"/>
  <c r="D461" i="50"/>
  <c r="C461" i="50"/>
  <c r="B461" i="50"/>
  <c r="D460" i="50"/>
  <c r="C460" i="50"/>
  <c r="B460" i="50"/>
  <c r="D459" i="50"/>
  <c r="C459" i="50"/>
  <c r="B459" i="50"/>
  <c r="D458" i="50"/>
  <c r="C458" i="50"/>
  <c r="B458" i="50"/>
  <c r="D457" i="50"/>
  <c r="C457" i="50"/>
  <c r="B457" i="50"/>
  <c r="D456" i="50"/>
  <c r="C456" i="50"/>
  <c r="B456" i="50"/>
  <c r="D455" i="50"/>
  <c r="C455" i="50"/>
  <c r="B455" i="50"/>
  <c r="D454" i="50"/>
  <c r="C454" i="50"/>
  <c r="B454" i="50"/>
  <c r="D453" i="50"/>
  <c r="C453" i="50"/>
  <c r="B453" i="50"/>
  <c r="D452" i="50"/>
  <c r="C452" i="50"/>
  <c r="B452" i="50"/>
  <c r="D451" i="50"/>
  <c r="C451" i="50"/>
  <c r="B451" i="50"/>
  <c r="D450" i="50"/>
  <c r="C450" i="50"/>
  <c r="B450" i="50"/>
  <c r="D449" i="50"/>
  <c r="C449" i="50"/>
  <c r="B449" i="50"/>
  <c r="D448" i="50"/>
  <c r="C448" i="50"/>
  <c r="B448" i="50"/>
  <c r="D447" i="50"/>
  <c r="C447" i="50"/>
  <c r="B447" i="50"/>
  <c r="D446" i="50"/>
  <c r="C446" i="50"/>
  <c r="B446" i="50"/>
  <c r="D445" i="50"/>
  <c r="C445" i="50"/>
  <c r="B445" i="50"/>
  <c r="D444" i="50"/>
  <c r="C444" i="50"/>
  <c r="B444" i="50"/>
  <c r="D443" i="50"/>
  <c r="C443" i="50"/>
  <c r="B443" i="50"/>
  <c r="D442" i="50"/>
  <c r="C442" i="50"/>
  <c r="B442" i="50"/>
  <c r="D441" i="50"/>
  <c r="C441" i="50"/>
  <c r="B441" i="50"/>
  <c r="D440" i="50"/>
  <c r="C440" i="50"/>
  <c r="B440" i="50"/>
  <c r="D439" i="50"/>
  <c r="C439" i="50"/>
  <c r="B439" i="50"/>
  <c r="D438" i="50"/>
  <c r="C438" i="50"/>
  <c r="B438" i="50"/>
  <c r="D437" i="50"/>
  <c r="C437" i="50"/>
  <c r="B437" i="50"/>
  <c r="D436" i="50"/>
  <c r="C436" i="50"/>
  <c r="B436" i="50"/>
  <c r="D435" i="50"/>
  <c r="C435" i="50"/>
  <c r="B435" i="50"/>
  <c r="D434" i="50"/>
  <c r="C434" i="50"/>
  <c r="B434" i="50"/>
  <c r="D433" i="50"/>
  <c r="C433" i="50"/>
  <c r="B433" i="50"/>
  <c r="D432" i="50"/>
  <c r="C432" i="50"/>
  <c r="B432" i="50"/>
  <c r="D431" i="50"/>
  <c r="C431" i="50"/>
  <c r="B431" i="50"/>
  <c r="D430" i="50"/>
  <c r="C430" i="50"/>
  <c r="B430" i="50"/>
  <c r="D429" i="50"/>
  <c r="C429" i="50"/>
  <c r="B429" i="50"/>
  <c r="D428" i="50"/>
  <c r="C428" i="50"/>
  <c r="B428" i="50"/>
  <c r="D427" i="50"/>
  <c r="C427" i="50"/>
  <c r="B427" i="50"/>
  <c r="D426" i="50"/>
  <c r="C426" i="50"/>
  <c r="B426" i="50"/>
  <c r="D425" i="50"/>
  <c r="C425" i="50"/>
  <c r="B425" i="50"/>
  <c r="D424" i="50"/>
  <c r="C424" i="50"/>
  <c r="B424" i="50"/>
  <c r="D423" i="50"/>
  <c r="C423" i="50"/>
  <c r="B423" i="50"/>
  <c r="D422" i="50"/>
  <c r="C422" i="50"/>
  <c r="B422" i="50"/>
  <c r="D421" i="50"/>
  <c r="C421" i="50"/>
  <c r="B421" i="50"/>
  <c r="D420" i="50"/>
  <c r="C420" i="50"/>
  <c r="B420" i="50"/>
  <c r="D419" i="50"/>
  <c r="C419" i="50"/>
  <c r="B419" i="50"/>
  <c r="D418" i="50"/>
  <c r="C418" i="50"/>
  <c r="B418" i="50"/>
  <c r="D417" i="50"/>
  <c r="C417" i="50"/>
  <c r="B417" i="50"/>
  <c r="D416" i="50"/>
  <c r="C416" i="50"/>
  <c r="B416" i="50"/>
  <c r="D415" i="50"/>
  <c r="C415" i="50"/>
  <c r="B415" i="50"/>
  <c r="D414" i="50"/>
  <c r="C414" i="50"/>
  <c r="B414" i="50"/>
  <c r="D413" i="50"/>
  <c r="C413" i="50"/>
  <c r="B413" i="50"/>
  <c r="D412" i="50"/>
  <c r="C412" i="50"/>
  <c r="B412" i="50"/>
  <c r="D411" i="50"/>
  <c r="C411" i="50"/>
  <c r="B411" i="50"/>
  <c r="D410" i="50"/>
  <c r="C410" i="50"/>
  <c r="B410" i="50"/>
  <c r="D409" i="50"/>
  <c r="C409" i="50"/>
  <c r="B409" i="50"/>
  <c r="D408" i="50"/>
  <c r="C408" i="50"/>
  <c r="B408" i="50"/>
  <c r="D407" i="50"/>
  <c r="C407" i="50"/>
  <c r="B407" i="50"/>
  <c r="D406" i="50"/>
  <c r="C406" i="50"/>
  <c r="B406" i="50"/>
  <c r="D405" i="50"/>
  <c r="C405" i="50"/>
  <c r="B405" i="50"/>
  <c r="D404" i="50"/>
  <c r="C404" i="50"/>
  <c r="B404" i="50"/>
  <c r="D403" i="50"/>
  <c r="C403" i="50"/>
  <c r="B403" i="50"/>
  <c r="D402" i="50"/>
  <c r="C402" i="50"/>
  <c r="B402" i="50"/>
  <c r="D401" i="50"/>
  <c r="C401" i="50"/>
  <c r="B401" i="50"/>
  <c r="D400" i="50"/>
  <c r="C400" i="50"/>
  <c r="B400" i="50"/>
  <c r="D399" i="50"/>
  <c r="C399" i="50"/>
  <c r="B399" i="50"/>
  <c r="D398" i="50"/>
  <c r="C398" i="50"/>
  <c r="B398" i="50"/>
  <c r="D397" i="50"/>
  <c r="C397" i="50"/>
  <c r="B397" i="50"/>
  <c r="D396" i="50"/>
  <c r="C396" i="50"/>
  <c r="B396" i="50"/>
  <c r="D395" i="50"/>
  <c r="C395" i="50"/>
  <c r="B395" i="50"/>
  <c r="D394" i="50"/>
  <c r="C394" i="50"/>
  <c r="B394" i="50"/>
  <c r="D393" i="50"/>
  <c r="C393" i="50"/>
  <c r="B393" i="50"/>
  <c r="D392" i="50"/>
  <c r="C392" i="50"/>
  <c r="B392" i="50"/>
  <c r="D391" i="50"/>
  <c r="C391" i="50"/>
  <c r="B391" i="50"/>
  <c r="D390" i="50"/>
  <c r="C390" i="50"/>
  <c r="B390" i="50"/>
  <c r="D389" i="50"/>
  <c r="C389" i="50"/>
  <c r="B389" i="50"/>
  <c r="D388" i="50"/>
  <c r="C388" i="50"/>
  <c r="B388" i="50"/>
  <c r="D387" i="50"/>
  <c r="C387" i="50"/>
  <c r="B387" i="50"/>
  <c r="D386" i="50"/>
  <c r="C386" i="50"/>
  <c r="B386" i="50"/>
  <c r="D385" i="50"/>
  <c r="C385" i="50"/>
  <c r="B385" i="50"/>
  <c r="D384" i="50"/>
  <c r="C384" i="50"/>
  <c r="B384" i="50"/>
  <c r="D383" i="50"/>
  <c r="C383" i="50"/>
  <c r="B383" i="50"/>
  <c r="D382" i="50"/>
  <c r="C382" i="50"/>
  <c r="B382" i="50"/>
  <c r="D381" i="50"/>
  <c r="C381" i="50"/>
  <c r="B381" i="50"/>
  <c r="D380" i="50"/>
  <c r="C380" i="50"/>
  <c r="B380" i="50"/>
  <c r="D379" i="50"/>
  <c r="C379" i="50"/>
  <c r="B379" i="50"/>
  <c r="D378" i="50"/>
  <c r="C378" i="50"/>
  <c r="B378" i="50"/>
  <c r="D377" i="50"/>
  <c r="C377" i="50"/>
  <c r="B377" i="50"/>
  <c r="D376" i="50"/>
  <c r="C376" i="50"/>
  <c r="B376" i="50"/>
  <c r="D375" i="50"/>
  <c r="C375" i="50"/>
  <c r="B375" i="50"/>
  <c r="D374" i="50"/>
  <c r="C374" i="50"/>
  <c r="B374" i="50"/>
  <c r="D373" i="50"/>
  <c r="C373" i="50"/>
  <c r="B373" i="50"/>
  <c r="D372" i="50"/>
  <c r="C372" i="50"/>
  <c r="B372" i="50"/>
  <c r="D371" i="50"/>
  <c r="C371" i="50"/>
  <c r="B371" i="50"/>
  <c r="D370" i="50"/>
  <c r="C370" i="50"/>
  <c r="B370" i="50"/>
  <c r="D369" i="50"/>
  <c r="C369" i="50"/>
  <c r="B369" i="50"/>
  <c r="D368" i="50"/>
  <c r="C368" i="50"/>
  <c r="B368" i="50"/>
  <c r="D367" i="50"/>
  <c r="C367" i="50"/>
  <c r="B367" i="50"/>
  <c r="D366" i="50"/>
  <c r="C366" i="50"/>
  <c r="B366" i="50"/>
  <c r="D365" i="50"/>
  <c r="C365" i="50"/>
  <c r="B365" i="50"/>
  <c r="D364" i="50"/>
  <c r="C364" i="50"/>
  <c r="B364" i="50"/>
  <c r="D363" i="50"/>
  <c r="C363" i="50"/>
  <c r="B363" i="50"/>
  <c r="D362" i="50"/>
  <c r="C362" i="50"/>
  <c r="B362" i="50"/>
  <c r="D361" i="50"/>
  <c r="C361" i="50"/>
  <c r="B361" i="50"/>
  <c r="D360" i="50"/>
  <c r="C360" i="50"/>
  <c r="B360" i="50"/>
  <c r="D359" i="50"/>
  <c r="C359" i="50"/>
  <c r="B359" i="50"/>
  <c r="D358" i="50"/>
  <c r="C358" i="50"/>
  <c r="B358" i="50"/>
  <c r="D357" i="50"/>
  <c r="C357" i="50"/>
  <c r="B357" i="50"/>
  <c r="D356" i="50"/>
  <c r="C356" i="50"/>
  <c r="B356" i="50"/>
  <c r="D355" i="50"/>
  <c r="C355" i="50"/>
  <c r="B355" i="50"/>
  <c r="D354" i="50"/>
  <c r="C354" i="50"/>
  <c r="B354" i="50"/>
  <c r="D353" i="50"/>
  <c r="C353" i="50"/>
  <c r="B353" i="50"/>
  <c r="D352" i="50"/>
  <c r="C352" i="50"/>
  <c r="B352" i="50"/>
  <c r="D351" i="50"/>
  <c r="C351" i="50"/>
  <c r="B351" i="50"/>
  <c r="D350" i="50"/>
  <c r="C350" i="50"/>
  <c r="B350" i="50"/>
  <c r="D349" i="50"/>
  <c r="C349" i="50"/>
  <c r="B349" i="50"/>
  <c r="D348" i="50"/>
  <c r="C348" i="50"/>
  <c r="B348" i="50"/>
  <c r="D347" i="50"/>
  <c r="C347" i="50"/>
  <c r="B347" i="50"/>
  <c r="D346" i="50"/>
  <c r="C346" i="50"/>
  <c r="B346" i="50"/>
  <c r="D345" i="50"/>
  <c r="C345" i="50"/>
  <c r="B345" i="50"/>
  <c r="D344" i="50"/>
  <c r="C344" i="50"/>
  <c r="B344" i="50"/>
  <c r="D343" i="50"/>
  <c r="C343" i="50"/>
  <c r="B343" i="50"/>
  <c r="D342" i="50"/>
  <c r="C342" i="50"/>
  <c r="B342" i="50"/>
  <c r="D341" i="50"/>
  <c r="C341" i="50"/>
  <c r="B341" i="50"/>
  <c r="D340" i="50"/>
  <c r="C340" i="50"/>
  <c r="B340" i="50"/>
  <c r="D339" i="50"/>
  <c r="C339" i="50"/>
  <c r="B339" i="50"/>
  <c r="D338" i="50"/>
  <c r="C338" i="50"/>
  <c r="B338" i="50"/>
  <c r="D337" i="50"/>
  <c r="C337" i="50"/>
  <c r="B337" i="50"/>
  <c r="D336" i="50"/>
  <c r="C336" i="50"/>
  <c r="B336" i="50"/>
  <c r="D335" i="50"/>
  <c r="C335" i="50"/>
  <c r="B335" i="50"/>
  <c r="D334" i="50"/>
  <c r="C334" i="50"/>
  <c r="B334" i="50"/>
  <c r="D333" i="50"/>
  <c r="C333" i="50"/>
  <c r="B333" i="50"/>
  <c r="D332" i="50"/>
  <c r="C332" i="50"/>
  <c r="B332" i="50"/>
  <c r="D331" i="50"/>
  <c r="C331" i="50"/>
  <c r="B331" i="50"/>
  <c r="D330" i="50"/>
  <c r="C330" i="50"/>
  <c r="B330" i="50"/>
  <c r="D329" i="50"/>
  <c r="C329" i="50"/>
  <c r="B329" i="50"/>
  <c r="D328" i="50"/>
  <c r="C328" i="50"/>
  <c r="B328" i="50"/>
  <c r="D327" i="50"/>
  <c r="C327" i="50"/>
  <c r="B327" i="50"/>
  <c r="D326" i="50"/>
  <c r="C326" i="50"/>
  <c r="B326" i="50"/>
  <c r="D325" i="50"/>
  <c r="C325" i="50"/>
  <c r="B325" i="50"/>
  <c r="D324" i="50"/>
  <c r="C324" i="50"/>
  <c r="B324" i="50"/>
  <c r="D323" i="50"/>
  <c r="C323" i="50"/>
  <c r="B323" i="50"/>
  <c r="D322" i="50"/>
  <c r="C322" i="50"/>
  <c r="B322" i="50"/>
  <c r="D321" i="50"/>
  <c r="C321" i="50"/>
  <c r="B321" i="50"/>
  <c r="D320" i="50"/>
  <c r="C320" i="50"/>
  <c r="B320" i="50"/>
  <c r="D319" i="50"/>
  <c r="C319" i="50"/>
  <c r="B319" i="50"/>
  <c r="D318" i="50"/>
  <c r="C318" i="50"/>
  <c r="B318" i="50"/>
  <c r="D317" i="50"/>
  <c r="C317" i="50"/>
  <c r="B317" i="50"/>
  <c r="D316" i="50"/>
  <c r="C316" i="50"/>
  <c r="B316" i="50"/>
  <c r="D315" i="50"/>
  <c r="C315" i="50"/>
  <c r="B315" i="50"/>
  <c r="D314" i="50"/>
  <c r="C314" i="50"/>
  <c r="B314" i="50"/>
  <c r="D313" i="50"/>
  <c r="C313" i="50"/>
  <c r="B313" i="50"/>
  <c r="D312" i="50"/>
  <c r="C312" i="50"/>
  <c r="B312" i="50"/>
  <c r="D311" i="50"/>
  <c r="C311" i="50"/>
  <c r="B311" i="50"/>
  <c r="D310" i="50"/>
  <c r="C310" i="50"/>
  <c r="B310" i="50"/>
  <c r="D309" i="50"/>
  <c r="C309" i="50"/>
  <c r="B309" i="50"/>
  <c r="D308" i="50"/>
  <c r="C308" i="50"/>
  <c r="B308" i="50"/>
  <c r="D307" i="50"/>
  <c r="C307" i="50"/>
  <c r="B307" i="50"/>
  <c r="D306" i="50"/>
  <c r="C306" i="50"/>
  <c r="B306" i="50"/>
  <c r="D305" i="50"/>
  <c r="C305" i="50"/>
  <c r="B305" i="50"/>
  <c r="D304" i="50"/>
  <c r="C304" i="50"/>
  <c r="B304" i="50"/>
  <c r="D303" i="50"/>
  <c r="C303" i="50"/>
  <c r="B303" i="50"/>
  <c r="D302" i="50"/>
  <c r="C302" i="50"/>
  <c r="B302" i="50"/>
  <c r="D301" i="50"/>
  <c r="C301" i="50"/>
  <c r="B301" i="50"/>
  <c r="D300" i="50"/>
  <c r="C300" i="50"/>
  <c r="B300" i="50"/>
  <c r="D299" i="50"/>
  <c r="C299" i="50"/>
  <c r="B299" i="50"/>
  <c r="D298" i="50"/>
  <c r="C298" i="50"/>
  <c r="B298" i="50"/>
  <c r="D297" i="50"/>
  <c r="C297" i="50"/>
  <c r="B297" i="50"/>
  <c r="D296" i="50"/>
  <c r="C296" i="50"/>
  <c r="B296" i="50"/>
  <c r="D295" i="50"/>
  <c r="C295" i="50"/>
  <c r="B295" i="50"/>
  <c r="D294" i="50"/>
  <c r="C294" i="50"/>
  <c r="B294" i="50"/>
  <c r="D293" i="50"/>
  <c r="C293" i="50"/>
  <c r="B293" i="50"/>
  <c r="D292" i="50"/>
  <c r="C292" i="50"/>
  <c r="B292" i="50"/>
  <c r="D291" i="50"/>
  <c r="C291" i="50"/>
  <c r="B291" i="50"/>
  <c r="D290" i="50"/>
  <c r="C290" i="50"/>
  <c r="B290" i="50"/>
  <c r="D289" i="50"/>
  <c r="C289" i="50"/>
  <c r="B289" i="50"/>
  <c r="D288" i="50"/>
  <c r="C288" i="50"/>
  <c r="B288" i="50"/>
  <c r="D287" i="50"/>
  <c r="C287" i="50"/>
  <c r="B287" i="50"/>
  <c r="D286" i="50"/>
  <c r="C286" i="50"/>
  <c r="B286" i="50"/>
  <c r="D285" i="50"/>
  <c r="C285" i="50"/>
  <c r="B285" i="50"/>
  <c r="D284" i="50"/>
  <c r="C284" i="50"/>
  <c r="B284" i="50"/>
  <c r="D283" i="50"/>
  <c r="C283" i="50"/>
  <c r="B283" i="50"/>
  <c r="D282" i="50"/>
  <c r="C282" i="50"/>
  <c r="B282" i="50"/>
  <c r="D281" i="50"/>
  <c r="C281" i="50"/>
  <c r="B281" i="50"/>
  <c r="D280" i="50"/>
  <c r="C280" i="50"/>
  <c r="B280" i="50"/>
  <c r="D279" i="50"/>
  <c r="C279" i="50"/>
  <c r="B279" i="50"/>
  <c r="D278" i="50"/>
  <c r="C278" i="50"/>
  <c r="B278" i="50"/>
  <c r="D277" i="50"/>
  <c r="C277" i="50"/>
  <c r="B277" i="50"/>
  <c r="D276" i="50"/>
  <c r="C276" i="50"/>
  <c r="B276" i="50"/>
  <c r="D275" i="50"/>
  <c r="C275" i="50"/>
  <c r="B275" i="50"/>
  <c r="D274" i="50"/>
  <c r="C274" i="50"/>
  <c r="B274" i="50"/>
  <c r="D273" i="50"/>
  <c r="C273" i="50"/>
  <c r="B273" i="50"/>
  <c r="D272" i="50"/>
  <c r="C272" i="50"/>
  <c r="B272" i="50"/>
  <c r="D271" i="50"/>
  <c r="C271" i="50"/>
  <c r="B271" i="50"/>
  <c r="D270" i="50"/>
  <c r="C270" i="50"/>
  <c r="B270" i="50"/>
  <c r="D269" i="50"/>
  <c r="C269" i="50"/>
  <c r="B269" i="50"/>
  <c r="D268" i="50"/>
  <c r="C268" i="50"/>
  <c r="B268" i="50"/>
  <c r="D267" i="50"/>
  <c r="C267" i="50"/>
  <c r="B267" i="50"/>
  <c r="D266" i="50"/>
  <c r="C266" i="50"/>
  <c r="B266" i="50"/>
  <c r="D265" i="50"/>
  <c r="C265" i="50"/>
  <c r="B265" i="50"/>
  <c r="D264" i="50"/>
  <c r="C264" i="50"/>
  <c r="B264" i="50"/>
  <c r="D263" i="50"/>
  <c r="C263" i="50"/>
  <c r="B263" i="50"/>
  <c r="D262" i="50"/>
  <c r="C262" i="50"/>
  <c r="B262" i="50"/>
  <c r="D261" i="50"/>
  <c r="C261" i="50"/>
  <c r="B261" i="50"/>
  <c r="D260" i="50"/>
  <c r="C260" i="50"/>
  <c r="B260" i="50"/>
  <c r="D259" i="50"/>
  <c r="C259" i="50"/>
  <c r="B259" i="50"/>
  <c r="D258" i="50"/>
  <c r="C258" i="50"/>
  <c r="B258" i="50"/>
  <c r="D257" i="50"/>
  <c r="C257" i="50"/>
  <c r="B257" i="50"/>
  <c r="D256" i="50"/>
  <c r="C256" i="50"/>
  <c r="B256" i="50"/>
  <c r="D255" i="50"/>
  <c r="C255" i="50"/>
  <c r="B255" i="50"/>
  <c r="D254" i="50"/>
  <c r="C254" i="50"/>
  <c r="B254" i="50"/>
  <c r="D253" i="50"/>
  <c r="C253" i="50"/>
  <c r="B253" i="50"/>
  <c r="D252" i="50"/>
  <c r="C252" i="50"/>
  <c r="B252" i="50"/>
  <c r="D251" i="50"/>
  <c r="C251" i="50"/>
  <c r="B251" i="50"/>
  <c r="D250" i="50"/>
  <c r="C250" i="50"/>
  <c r="B250" i="50"/>
  <c r="D249" i="50"/>
  <c r="C249" i="50"/>
  <c r="B249" i="50"/>
  <c r="D248" i="50"/>
  <c r="C248" i="50"/>
  <c r="B248" i="50"/>
  <c r="D247" i="50"/>
  <c r="C247" i="50"/>
  <c r="B247" i="50"/>
  <c r="D246" i="50"/>
  <c r="C246" i="50"/>
  <c r="B246" i="50"/>
  <c r="D245" i="50"/>
  <c r="C245" i="50"/>
  <c r="B245" i="50"/>
  <c r="D244" i="50"/>
  <c r="C244" i="50"/>
  <c r="B244" i="50"/>
  <c r="D243" i="50"/>
  <c r="C243" i="50"/>
  <c r="B243" i="50"/>
  <c r="D242" i="50"/>
  <c r="C242" i="50"/>
  <c r="B242" i="50"/>
  <c r="D241" i="50"/>
  <c r="C241" i="50"/>
  <c r="B241" i="50"/>
  <c r="D240" i="50"/>
  <c r="C240" i="50"/>
  <c r="B240" i="50"/>
  <c r="D239" i="50"/>
  <c r="C239" i="50"/>
  <c r="B239" i="50"/>
  <c r="D238" i="50"/>
  <c r="C238" i="50"/>
  <c r="B238" i="50"/>
  <c r="D237" i="50"/>
  <c r="C237" i="50"/>
  <c r="B237" i="50"/>
  <c r="D236" i="50"/>
  <c r="C236" i="50"/>
  <c r="B236" i="50"/>
  <c r="D235" i="50"/>
  <c r="C235" i="50"/>
  <c r="B235" i="50"/>
  <c r="D234" i="50"/>
  <c r="C234" i="50"/>
  <c r="B234" i="50"/>
  <c r="D233" i="50"/>
  <c r="C233" i="50"/>
  <c r="B233" i="50"/>
  <c r="D232" i="50"/>
  <c r="C232" i="50"/>
  <c r="B232" i="50"/>
  <c r="D231" i="50"/>
  <c r="C231" i="50"/>
  <c r="B231" i="50"/>
  <c r="D230" i="50"/>
  <c r="C230" i="50"/>
  <c r="B230" i="50"/>
  <c r="D229" i="50"/>
  <c r="C229" i="50"/>
  <c r="B229" i="50"/>
  <c r="D228" i="50"/>
  <c r="C228" i="50"/>
  <c r="B228" i="50"/>
  <c r="D227" i="50"/>
  <c r="C227" i="50"/>
  <c r="B227" i="50"/>
  <c r="D226" i="50"/>
  <c r="C226" i="50"/>
  <c r="B226" i="50"/>
  <c r="D225" i="50"/>
  <c r="C225" i="50"/>
  <c r="B225" i="50"/>
  <c r="D224" i="50"/>
  <c r="C224" i="50"/>
  <c r="B224" i="50"/>
  <c r="D223" i="50"/>
  <c r="C223" i="50"/>
  <c r="B223" i="50"/>
  <c r="D222" i="50"/>
  <c r="C222" i="50"/>
  <c r="B222" i="50"/>
  <c r="D221" i="50"/>
  <c r="C221" i="50"/>
  <c r="B221" i="50"/>
  <c r="D220" i="50"/>
  <c r="C220" i="50"/>
  <c r="B220" i="50"/>
  <c r="D219" i="50"/>
  <c r="C219" i="50"/>
  <c r="B219" i="50"/>
  <c r="D218" i="50"/>
  <c r="C218" i="50"/>
  <c r="B218" i="50"/>
  <c r="D217" i="50"/>
  <c r="C217" i="50"/>
  <c r="B217" i="50"/>
  <c r="D216" i="50"/>
  <c r="C216" i="50"/>
  <c r="B216" i="50"/>
  <c r="D215" i="50"/>
  <c r="C215" i="50"/>
  <c r="B215" i="50"/>
  <c r="D214" i="50"/>
  <c r="C214" i="50"/>
  <c r="B214" i="50"/>
  <c r="D213" i="50"/>
  <c r="C213" i="50"/>
  <c r="B213" i="50"/>
  <c r="D212" i="50"/>
  <c r="C212" i="50"/>
  <c r="B212" i="50"/>
  <c r="D211" i="50"/>
  <c r="C211" i="50"/>
  <c r="B211" i="50"/>
  <c r="D210" i="50"/>
  <c r="C210" i="50"/>
  <c r="B210" i="50"/>
  <c r="D209" i="50"/>
  <c r="C209" i="50"/>
  <c r="B209" i="50"/>
  <c r="D208" i="50"/>
  <c r="C208" i="50"/>
  <c r="B208" i="50"/>
  <c r="D207" i="50"/>
  <c r="C207" i="50"/>
  <c r="B207" i="50"/>
  <c r="D206" i="50"/>
  <c r="C206" i="50"/>
  <c r="B206" i="50"/>
  <c r="D205" i="50"/>
  <c r="C205" i="50"/>
  <c r="B205" i="50"/>
  <c r="D204" i="50"/>
  <c r="C204" i="50"/>
  <c r="B204" i="50"/>
  <c r="D203" i="50"/>
  <c r="C203" i="50"/>
  <c r="B203" i="50"/>
  <c r="D202" i="50"/>
  <c r="C202" i="50"/>
  <c r="B202" i="50"/>
  <c r="D201" i="50"/>
  <c r="C201" i="50"/>
  <c r="B201" i="50"/>
  <c r="D200" i="50"/>
  <c r="C200" i="50"/>
  <c r="B200" i="50"/>
  <c r="D199" i="50"/>
  <c r="C199" i="50"/>
  <c r="B199" i="50"/>
  <c r="D198" i="50"/>
  <c r="C198" i="50"/>
  <c r="B198" i="50"/>
  <c r="D197" i="50"/>
  <c r="C197" i="50"/>
  <c r="B197" i="50"/>
  <c r="D196" i="50"/>
  <c r="C196" i="50"/>
  <c r="B196" i="50"/>
  <c r="D195" i="50"/>
  <c r="C195" i="50"/>
  <c r="B195" i="50"/>
  <c r="D194" i="50"/>
  <c r="C194" i="50"/>
  <c r="B194" i="50"/>
  <c r="D193" i="50"/>
  <c r="C193" i="50"/>
  <c r="B193" i="50"/>
  <c r="D192" i="50"/>
  <c r="C192" i="50"/>
  <c r="B192" i="50"/>
  <c r="D191" i="50"/>
  <c r="C191" i="50"/>
  <c r="B191" i="50"/>
  <c r="D190" i="50"/>
  <c r="C190" i="50"/>
  <c r="B190" i="50"/>
  <c r="D189" i="50"/>
  <c r="C189" i="50"/>
  <c r="B189" i="50"/>
  <c r="D188" i="50"/>
  <c r="C188" i="50"/>
  <c r="B188" i="50"/>
  <c r="D187" i="50"/>
  <c r="C187" i="50"/>
  <c r="B187" i="50"/>
  <c r="D186" i="50"/>
  <c r="C186" i="50"/>
  <c r="B186" i="50"/>
  <c r="D185" i="50"/>
  <c r="C185" i="50"/>
  <c r="B185" i="50"/>
  <c r="D184" i="50"/>
  <c r="C184" i="50"/>
  <c r="B184" i="50"/>
  <c r="D183" i="50"/>
  <c r="C183" i="50"/>
  <c r="B183" i="50"/>
  <c r="D182" i="50"/>
  <c r="C182" i="50"/>
  <c r="B182" i="50"/>
  <c r="D181" i="50"/>
  <c r="C181" i="50"/>
  <c r="B181" i="50"/>
  <c r="D180" i="50"/>
  <c r="C180" i="50"/>
  <c r="B180" i="50"/>
  <c r="D179" i="50"/>
  <c r="C179" i="50"/>
  <c r="B179" i="50"/>
  <c r="D178" i="50"/>
  <c r="C178" i="50"/>
  <c r="B178" i="50"/>
  <c r="D177" i="50"/>
  <c r="C177" i="50"/>
  <c r="B177" i="50"/>
  <c r="D176" i="50"/>
  <c r="C176" i="50"/>
  <c r="B176" i="50"/>
  <c r="D175" i="50"/>
  <c r="C175" i="50"/>
  <c r="B175" i="50"/>
  <c r="D174" i="50"/>
  <c r="C174" i="50"/>
  <c r="B174" i="50"/>
  <c r="D173" i="50"/>
  <c r="C173" i="50"/>
  <c r="B173" i="50"/>
  <c r="D172" i="50"/>
  <c r="C172" i="50"/>
  <c r="B172" i="50"/>
  <c r="D171" i="50"/>
  <c r="C171" i="50"/>
  <c r="B171" i="50"/>
  <c r="D170" i="50"/>
  <c r="C170" i="50"/>
  <c r="B170" i="50"/>
  <c r="D169" i="50"/>
  <c r="C169" i="50"/>
  <c r="B169" i="50"/>
  <c r="D168" i="50"/>
  <c r="C168" i="50"/>
  <c r="B168" i="50"/>
  <c r="D167" i="50"/>
  <c r="C167" i="50"/>
  <c r="B167" i="50"/>
  <c r="D166" i="50"/>
  <c r="C166" i="50"/>
  <c r="B166" i="50"/>
  <c r="D165" i="50"/>
  <c r="C165" i="50"/>
  <c r="B165" i="50"/>
  <c r="D164" i="50"/>
  <c r="C164" i="50"/>
  <c r="B164" i="50"/>
  <c r="D163" i="50"/>
  <c r="C163" i="50"/>
  <c r="B163" i="50"/>
  <c r="D162" i="50"/>
  <c r="C162" i="50"/>
  <c r="B162" i="50"/>
  <c r="D161" i="50"/>
  <c r="C161" i="50"/>
  <c r="B161" i="50"/>
  <c r="D160" i="50"/>
  <c r="C160" i="50"/>
  <c r="B160" i="50"/>
  <c r="D159" i="50"/>
  <c r="C159" i="50"/>
  <c r="B159" i="50"/>
  <c r="D158" i="50"/>
  <c r="C158" i="50"/>
  <c r="B158" i="50"/>
  <c r="D157" i="50"/>
  <c r="C157" i="50"/>
  <c r="B157" i="50"/>
  <c r="D156" i="50"/>
  <c r="C156" i="50"/>
  <c r="B156" i="50"/>
  <c r="D155" i="50"/>
  <c r="C155" i="50"/>
  <c r="B155" i="50"/>
  <c r="D154" i="50"/>
  <c r="C154" i="50"/>
  <c r="B154" i="50"/>
  <c r="D153" i="50"/>
  <c r="C153" i="50"/>
  <c r="B153" i="50"/>
  <c r="D152" i="50"/>
  <c r="C152" i="50"/>
  <c r="B152" i="50"/>
  <c r="D151" i="50"/>
  <c r="C151" i="50"/>
  <c r="B151" i="50"/>
  <c r="D150" i="50"/>
  <c r="C150" i="50"/>
  <c r="B150" i="50"/>
  <c r="D149" i="50"/>
  <c r="C149" i="50"/>
  <c r="B149" i="50"/>
  <c r="D148" i="50"/>
  <c r="C148" i="50"/>
  <c r="B148" i="50"/>
  <c r="D147" i="50"/>
  <c r="C147" i="50"/>
  <c r="B147" i="50"/>
  <c r="D146" i="50"/>
  <c r="C146" i="50"/>
  <c r="B146" i="50"/>
  <c r="D145" i="50"/>
  <c r="C145" i="50"/>
  <c r="B145" i="50"/>
  <c r="D144" i="50"/>
  <c r="C144" i="50"/>
  <c r="B144" i="50"/>
  <c r="D143" i="50"/>
  <c r="C143" i="50"/>
  <c r="B143" i="50"/>
  <c r="D142" i="50"/>
  <c r="C142" i="50"/>
  <c r="B142" i="50"/>
  <c r="D141" i="50"/>
  <c r="C141" i="50"/>
  <c r="B141" i="50"/>
  <c r="D140" i="50"/>
  <c r="C140" i="50"/>
  <c r="B140" i="50"/>
  <c r="D139" i="50"/>
  <c r="C139" i="50"/>
  <c r="B139" i="50"/>
  <c r="D138" i="50"/>
  <c r="C138" i="50"/>
  <c r="B138" i="50"/>
  <c r="D137" i="50"/>
  <c r="C137" i="50"/>
  <c r="B137" i="50"/>
  <c r="D136" i="50"/>
  <c r="C136" i="50"/>
  <c r="B136" i="50"/>
  <c r="D135" i="50"/>
  <c r="C135" i="50"/>
  <c r="B135" i="50"/>
  <c r="D134" i="50"/>
  <c r="C134" i="50"/>
  <c r="B134" i="50"/>
  <c r="D133" i="50"/>
  <c r="C133" i="50"/>
  <c r="B133" i="50"/>
  <c r="D132" i="50"/>
  <c r="C132" i="50"/>
  <c r="B132" i="50"/>
  <c r="D131" i="50"/>
  <c r="C131" i="50"/>
  <c r="B131" i="50"/>
  <c r="D130" i="50"/>
  <c r="C130" i="50"/>
  <c r="B130" i="50"/>
  <c r="D129" i="50"/>
  <c r="C129" i="50"/>
  <c r="B129" i="50"/>
  <c r="D128" i="50"/>
  <c r="C128" i="50"/>
  <c r="B128" i="50"/>
  <c r="D127" i="50"/>
  <c r="C127" i="50"/>
  <c r="B127" i="50"/>
  <c r="D126" i="50"/>
  <c r="C126" i="50"/>
  <c r="B126" i="50"/>
  <c r="D125" i="50"/>
  <c r="C125" i="50"/>
  <c r="B125" i="50"/>
  <c r="D124" i="50"/>
  <c r="C124" i="50"/>
  <c r="B124" i="50"/>
  <c r="D123" i="50"/>
  <c r="C123" i="50"/>
  <c r="B123" i="50"/>
  <c r="D122" i="50"/>
  <c r="C122" i="50"/>
  <c r="B122" i="50"/>
  <c r="D121" i="50"/>
  <c r="C121" i="50"/>
  <c r="B121" i="50"/>
  <c r="D120" i="50"/>
  <c r="C120" i="50"/>
  <c r="B120" i="50"/>
  <c r="D119" i="50"/>
  <c r="C119" i="50"/>
  <c r="B119" i="50"/>
  <c r="D118" i="50"/>
  <c r="C118" i="50"/>
  <c r="B118" i="50"/>
  <c r="D117" i="50"/>
  <c r="C117" i="50"/>
  <c r="B117" i="50"/>
  <c r="D116" i="50"/>
  <c r="C116" i="50"/>
  <c r="B116" i="50"/>
  <c r="D115" i="50"/>
  <c r="C115" i="50"/>
  <c r="B115" i="50"/>
  <c r="D114" i="50"/>
  <c r="C114" i="50"/>
  <c r="B114" i="50"/>
  <c r="D113" i="50"/>
  <c r="C113" i="50"/>
  <c r="B113" i="50"/>
  <c r="D112" i="50"/>
  <c r="C112" i="50"/>
  <c r="B112" i="50"/>
  <c r="D111" i="50"/>
  <c r="C111" i="50"/>
  <c r="B111" i="50"/>
  <c r="D110" i="50"/>
  <c r="C110" i="50"/>
  <c r="B110" i="50"/>
  <c r="D109" i="50"/>
  <c r="C109" i="50"/>
  <c r="B109" i="50"/>
  <c r="D108" i="50"/>
  <c r="C108" i="50"/>
  <c r="B108" i="50"/>
  <c r="D107" i="50"/>
  <c r="C107" i="50"/>
  <c r="B107" i="50"/>
  <c r="D106" i="50"/>
  <c r="C106" i="50"/>
  <c r="B106" i="50"/>
  <c r="D105" i="50"/>
  <c r="C105" i="50"/>
  <c r="B105" i="50"/>
  <c r="D104" i="50"/>
  <c r="C104" i="50"/>
  <c r="B104" i="50"/>
  <c r="D103" i="50"/>
  <c r="C103" i="50"/>
  <c r="B103" i="50"/>
  <c r="D102" i="50"/>
  <c r="C102" i="50"/>
  <c r="B102" i="50"/>
  <c r="D101" i="50"/>
  <c r="C101" i="50"/>
  <c r="B101" i="50"/>
  <c r="D100" i="50"/>
  <c r="C100" i="50"/>
  <c r="B100" i="50"/>
  <c r="D99" i="50"/>
  <c r="C99" i="50"/>
  <c r="B99" i="50"/>
  <c r="D98" i="50"/>
  <c r="C98" i="50"/>
  <c r="B98" i="50"/>
  <c r="D97" i="50"/>
  <c r="C97" i="50"/>
  <c r="B97" i="50"/>
  <c r="D96" i="50"/>
  <c r="C96" i="50"/>
  <c r="B96" i="50"/>
  <c r="D95" i="50"/>
  <c r="C95" i="50"/>
  <c r="B95" i="50"/>
  <c r="D94" i="50"/>
  <c r="C94" i="50"/>
  <c r="B94" i="50"/>
  <c r="D93" i="50"/>
  <c r="C93" i="50"/>
  <c r="B93" i="50"/>
  <c r="D92" i="50"/>
  <c r="C92" i="50"/>
  <c r="B92" i="50"/>
  <c r="D91" i="50"/>
  <c r="C91" i="50"/>
  <c r="B91" i="50"/>
  <c r="D90" i="50"/>
  <c r="C90" i="50"/>
  <c r="B90" i="50"/>
  <c r="D89" i="50"/>
  <c r="C89" i="50"/>
  <c r="B89" i="50"/>
  <c r="D88" i="50"/>
  <c r="C88" i="50"/>
  <c r="B88" i="50"/>
  <c r="D87" i="50"/>
  <c r="C87" i="50"/>
  <c r="B87" i="50"/>
  <c r="D86" i="50"/>
  <c r="C86" i="50"/>
  <c r="B86" i="50"/>
  <c r="D85" i="50"/>
  <c r="C85" i="50"/>
  <c r="B85" i="50"/>
  <c r="D84" i="50"/>
  <c r="C84" i="50"/>
  <c r="B84" i="50"/>
  <c r="D83" i="50"/>
  <c r="C83" i="50"/>
  <c r="B83" i="50"/>
  <c r="D82" i="50"/>
  <c r="C82" i="50"/>
  <c r="B82" i="50"/>
  <c r="D81" i="50"/>
  <c r="C81" i="50"/>
  <c r="B81" i="50"/>
  <c r="D80" i="50"/>
  <c r="C80" i="50"/>
  <c r="B80" i="50"/>
  <c r="D79" i="50"/>
  <c r="C79" i="50"/>
  <c r="B79" i="50"/>
  <c r="D78" i="50"/>
  <c r="C78" i="50"/>
  <c r="B78" i="50"/>
  <c r="D77" i="50"/>
  <c r="C77" i="50"/>
  <c r="B77" i="50"/>
  <c r="D76" i="50"/>
  <c r="C76" i="50"/>
  <c r="B76" i="50"/>
  <c r="D75" i="50"/>
  <c r="C75" i="50"/>
  <c r="B75" i="50"/>
  <c r="D74" i="50"/>
  <c r="C74" i="50"/>
  <c r="B74" i="50"/>
  <c r="D73" i="50"/>
  <c r="C73" i="50"/>
  <c r="B73" i="50"/>
  <c r="D72" i="50"/>
  <c r="C72" i="50"/>
  <c r="B72" i="50"/>
  <c r="D71" i="50"/>
  <c r="C71" i="50"/>
  <c r="B71" i="50"/>
  <c r="D70" i="50"/>
  <c r="C70" i="50"/>
  <c r="B70" i="50"/>
  <c r="D69" i="50"/>
  <c r="C69" i="50"/>
  <c r="B69" i="50"/>
  <c r="D68" i="50"/>
  <c r="C68" i="50"/>
  <c r="B68" i="50"/>
  <c r="D67" i="50"/>
  <c r="C67" i="50"/>
  <c r="B67" i="50"/>
  <c r="D66" i="50"/>
  <c r="C66" i="50"/>
  <c r="B66" i="50"/>
  <c r="D65" i="50"/>
  <c r="C65" i="50"/>
  <c r="B65" i="50"/>
  <c r="D64" i="50"/>
  <c r="C64" i="50"/>
  <c r="B64" i="50"/>
  <c r="D63" i="50"/>
  <c r="C63" i="50"/>
  <c r="B63" i="50"/>
  <c r="D62" i="50"/>
  <c r="C62" i="50"/>
  <c r="B62" i="50"/>
  <c r="D61" i="50"/>
  <c r="C61" i="50"/>
  <c r="B61" i="50"/>
  <c r="D60" i="50"/>
  <c r="C60" i="50"/>
  <c r="B60" i="50"/>
  <c r="D59" i="50"/>
  <c r="C59" i="50"/>
  <c r="B59" i="50"/>
  <c r="D58" i="50"/>
  <c r="C58" i="50"/>
  <c r="B58" i="50"/>
  <c r="D57" i="50"/>
  <c r="C57" i="50"/>
  <c r="B57" i="50"/>
  <c r="D56" i="50"/>
  <c r="C56" i="50"/>
  <c r="B56" i="50"/>
  <c r="D55" i="50"/>
  <c r="C55" i="50"/>
  <c r="B55" i="50"/>
  <c r="D54" i="50"/>
  <c r="C54" i="50"/>
  <c r="B54" i="50"/>
  <c r="D53" i="50"/>
  <c r="C53" i="50"/>
  <c r="B53" i="50"/>
  <c r="D52" i="50"/>
  <c r="C52" i="50"/>
  <c r="B52" i="50"/>
  <c r="D51" i="50"/>
  <c r="C51" i="50"/>
  <c r="B51" i="50"/>
  <c r="D50" i="50"/>
  <c r="C50" i="50"/>
  <c r="B50" i="50"/>
  <c r="D49" i="50"/>
  <c r="C49" i="50"/>
  <c r="B49" i="50"/>
  <c r="D48" i="50"/>
  <c r="C48" i="50"/>
  <c r="B48" i="50"/>
  <c r="D47" i="50"/>
  <c r="C47" i="50"/>
  <c r="B47" i="50"/>
  <c r="D46" i="50"/>
  <c r="C46" i="50"/>
  <c r="B46" i="50"/>
  <c r="D45" i="50"/>
  <c r="C45" i="50"/>
  <c r="B45" i="50"/>
  <c r="D44" i="50"/>
  <c r="C44" i="50"/>
  <c r="B44" i="50"/>
  <c r="D43" i="50"/>
  <c r="C43" i="50"/>
  <c r="B43" i="50"/>
  <c r="D42" i="50"/>
  <c r="C42" i="50"/>
  <c r="B42" i="50"/>
  <c r="D41" i="50"/>
  <c r="C41" i="50"/>
  <c r="B41" i="50"/>
  <c r="D40" i="50"/>
  <c r="C40" i="50"/>
  <c r="B40" i="50"/>
  <c r="D39" i="50"/>
  <c r="C39" i="50"/>
  <c r="B39" i="50"/>
  <c r="D38" i="50"/>
  <c r="C38" i="50"/>
  <c r="B38" i="50"/>
  <c r="D37" i="50"/>
  <c r="C37" i="50"/>
  <c r="B37" i="50"/>
  <c r="D36" i="50"/>
  <c r="C36" i="50"/>
  <c r="B36" i="50"/>
  <c r="D35" i="50"/>
  <c r="C35" i="50"/>
  <c r="B35" i="50"/>
  <c r="D34" i="50"/>
  <c r="C34" i="50"/>
  <c r="B34" i="50"/>
  <c r="D33" i="50"/>
  <c r="C33" i="50"/>
  <c r="B33" i="50"/>
  <c r="D32" i="50"/>
  <c r="C32" i="50"/>
  <c r="B32" i="50"/>
  <c r="D31" i="50"/>
  <c r="C31" i="50"/>
  <c r="B31" i="50"/>
  <c r="D30" i="50"/>
  <c r="C30" i="50"/>
  <c r="B30" i="50"/>
  <c r="D29" i="50"/>
  <c r="C29" i="50"/>
  <c r="B29" i="50"/>
  <c r="D28" i="50"/>
  <c r="C28" i="50"/>
  <c r="B28" i="50"/>
  <c r="D27" i="50"/>
  <c r="C27" i="50"/>
  <c r="B27" i="50"/>
  <c r="D26" i="50"/>
  <c r="C26" i="50"/>
  <c r="B26" i="50"/>
  <c r="D25" i="50"/>
  <c r="C25" i="50"/>
  <c r="B25" i="50"/>
  <c r="D24" i="50"/>
  <c r="C24" i="50"/>
  <c r="B24" i="50"/>
  <c r="D23" i="50"/>
  <c r="C23" i="50"/>
  <c r="B23" i="50"/>
  <c r="D22" i="50"/>
  <c r="C22" i="50"/>
  <c r="B22" i="50"/>
  <c r="D21" i="50"/>
  <c r="C21" i="50"/>
  <c r="B21" i="50"/>
  <c r="D20" i="50"/>
  <c r="C20" i="50"/>
  <c r="B20" i="50"/>
  <c r="D19" i="50"/>
  <c r="C19" i="50"/>
  <c r="B19" i="50"/>
  <c r="D18" i="50"/>
  <c r="C18" i="50"/>
  <c r="B18" i="50"/>
  <c r="D17" i="50"/>
  <c r="C17" i="50"/>
  <c r="B17" i="50"/>
  <c r="D16" i="50"/>
  <c r="C16" i="50"/>
  <c r="B16" i="50"/>
  <c r="D15" i="50"/>
  <c r="C15" i="50"/>
  <c r="B15" i="50"/>
  <c r="D14" i="50"/>
  <c r="C14" i="50"/>
  <c r="B14" i="50"/>
  <c r="D13" i="50"/>
  <c r="C13" i="50"/>
  <c r="B13" i="50"/>
  <c r="D12" i="50"/>
  <c r="C12" i="50"/>
  <c r="B12" i="50"/>
  <c r="D11" i="50"/>
  <c r="C11" i="50"/>
  <c r="B11" i="50"/>
  <c r="D10" i="50"/>
  <c r="C10" i="50"/>
  <c r="B10" i="50"/>
  <c r="D9" i="50"/>
  <c r="C9" i="50"/>
  <c r="B9" i="50"/>
  <c r="D8" i="50"/>
  <c r="C8" i="50"/>
  <c r="B8" i="50"/>
  <c r="D7" i="50"/>
  <c r="C7" i="50"/>
  <c r="B7" i="50"/>
  <c r="D6" i="50"/>
  <c r="C6" i="50"/>
  <c r="B6" i="50"/>
  <c r="D5" i="50"/>
  <c r="C5" i="50"/>
  <c r="B5" i="50"/>
  <c r="D4" i="50"/>
  <c r="C4" i="50"/>
  <c r="B4" i="50"/>
  <c r="B3" i="50"/>
  <c r="D3" i="50"/>
  <c r="C3" i="50"/>
  <c r="AF4" i="50"/>
  <c r="AF3" i="50"/>
  <c r="AE18409" i="50"/>
  <c r="AE18408" i="50"/>
  <c r="AE18407" i="50"/>
  <c r="AE18406" i="50"/>
  <c r="AE18405" i="50"/>
  <c r="AE18404" i="50"/>
  <c r="AG18404" i="50" s="1"/>
  <c r="AE18403" i="50"/>
  <c r="AE18402" i="50"/>
  <c r="AE18401" i="50"/>
  <c r="AE18400" i="50"/>
  <c r="AE18399" i="50"/>
  <c r="AE18398" i="50"/>
  <c r="AE18397" i="50"/>
  <c r="AE18396" i="50"/>
  <c r="AE18395" i="50"/>
  <c r="AE18394" i="50"/>
  <c r="AE18393" i="50"/>
  <c r="AE18392" i="50"/>
  <c r="AG18392" i="50" s="1"/>
  <c r="AE18391" i="50"/>
  <c r="AE18390" i="50"/>
  <c r="AE18389" i="50"/>
  <c r="AE18388" i="50"/>
  <c r="AE18387" i="50"/>
  <c r="AE18386" i="50"/>
  <c r="AE18385" i="50"/>
  <c r="AE18384" i="50"/>
  <c r="AE18383" i="50"/>
  <c r="AE18382" i="50"/>
  <c r="AE18381" i="50"/>
  <c r="AE18380" i="50"/>
  <c r="AG18380" i="50" s="1"/>
  <c r="AE18379" i="50"/>
  <c r="AE18378" i="50"/>
  <c r="AE18377" i="50"/>
  <c r="AE18376" i="50"/>
  <c r="AE18375" i="50"/>
  <c r="AE18374" i="50"/>
  <c r="AE18373" i="50"/>
  <c r="AE18372" i="50"/>
  <c r="AE18371" i="50"/>
  <c r="AE18370" i="50"/>
  <c r="AE18369" i="50"/>
  <c r="AE18368" i="50"/>
  <c r="AE18367" i="50"/>
  <c r="AE18366" i="50"/>
  <c r="AE18365" i="50"/>
  <c r="AE18364" i="50"/>
  <c r="AE18363" i="50"/>
  <c r="AE18362" i="50"/>
  <c r="AE18361" i="50"/>
  <c r="AE18360" i="50"/>
  <c r="AE18359" i="50"/>
  <c r="AE18358" i="50"/>
  <c r="AE18357" i="50"/>
  <c r="AE18356" i="50"/>
  <c r="AE18355" i="50"/>
  <c r="AE18354" i="50"/>
  <c r="AE18353" i="50"/>
  <c r="AE18352" i="50"/>
  <c r="AE18351" i="50"/>
  <c r="AE18350" i="50"/>
  <c r="AE18349" i="50"/>
  <c r="AE18348" i="50"/>
  <c r="AE18347" i="50"/>
  <c r="AE18346" i="50"/>
  <c r="AE18345" i="50"/>
  <c r="AE18344" i="50"/>
  <c r="AE18343" i="50"/>
  <c r="AE18342" i="50"/>
  <c r="AE18341" i="50"/>
  <c r="AE18340" i="50"/>
  <c r="AE18339" i="50"/>
  <c r="AE18338" i="50"/>
  <c r="AE18337" i="50"/>
  <c r="AE18336" i="50"/>
  <c r="AE18335" i="50"/>
  <c r="AE18334" i="50"/>
  <c r="AE18333" i="50"/>
  <c r="AE18332" i="50"/>
  <c r="AE18331" i="50"/>
  <c r="AE18330" i="50"/>
  <c r="AE18329" i="50"/>
  <c r="AE18328" i="50"/>
  <c r="AE18327" i="50"/>
  <c r="AE18326" i="50"/>
  <c r="AE18325" i="50"/>
  <c r="AE18324" i="50"/>
  <c r="AE18323" i="50"/>
  <c r="AE18322" i="50"/>
  <c r="AE18321" i="50"/>
  <c r="AE18320" i="50"/>
  <c r="AE18319" i="50"/>
  <c r="AE18318" i="50"/>
  <c r="AE18317" i="50"/>
  <c r="AE18316" i="50"/>
  <c r="AE18315" i="50"/>
  <c r="AE18314" i="50"/>
  <c r="AE18313" i="50"/>
  <c r="AE18312" i="50"/>
  <c r="AE18311" i="50"/>
  <c r="AE18310" i="50"/>
  <c r="AE18309" i="50"/>
  <c r="AE18308" i="50"/>
  <c r="AE18307" i="50"/>
  <c r="AE18306" i="50"/>
  <c r="AE18305" i="50"/>
  <c r="AE18304" i="50"/>
  <c r="AE18303" i="50"/>
  <c r="AE18302" i="50"/>
  <c r="AE18301" i="50"/>
  <c r="AE18300" i="50"/>
  <c r="AE18299" i="50"/>
  <c r="AE18298" i="50"/>
  <c r="AE18297" i="50"/>
  <c r="AE18296" i="50"/>
  <c r="AE18295" i="50"/>
  <c r="AE18294" i="50"/>
  <c r="AE18293" i="50"/>
  <c r="AE18292" i="50"/>
  <c r="AE18291" i="50"/>
  <c r="AE18290" i="50"/>
  <c r="AE18289" i="50"/>
  <c r="AE18288" i="50"/>
  <c r="AE18287" i="50"/>
  <c r="AE18286" i="50"/>
  <c r="AE18285" i="50"/>
  <c r="AE18284" i="50"/>
  <c r="AE18283" i="50"/>
  <c r="AE18282" i="50"/>
  <c r="AE18281" i="50"/>
  <c r="AE18280" i="50"/>
  <c r="AE18279" i="50"/>
  <c r="AE18278" i="50"/>
  <c r="AE18277" i="50"/>
  <c r="AE18276" i="50"/>
  <c r="AE18275" i="50"/>
  <c r="AE18274" i="50"/>
  <c r="AE18273" i="50"/>
  <c r="AE18272" i="50"/>
  <c r="AE18271" i="50"/>
  <c r="AE18270" i="50"/>
  <c r="AE18269" i="50"/>
  <c r="AE18268" i="50"/>
  <c r="AE18267" i="50"/>
  <c r="AE18266" i="50"/>
  <c r="AE18265" i="50"/>
  <c r="AE18264" i="50"/>
  <c r="AE18263" i="50"/>
  <c r="AE18262" i="50"/>
  <c r="AE18261" i="50"/>
  <c r="AE18260" i="50"/>
  <c r="AE18259" i="50"/>
  <c r="AE18258" i="50"/>
  <c r="AE18257" i="50"/>
  <c r="AE18256" i="50"/>
  <c r="AE18255" i="50"/>
  <c r="AE18254" i="50"/>
  <c r="AE18253" i="50"/>
  <c r="AE18252" i="50"/>
  <c r="AE18251" i="50"/>
  <c r="AE18250" i="50"/>
  <c r="AE18249" i="50"/>
  <c r="AE18248" i="50"/>
  <c r="AE18247" i="50"/>
  <c r="AE18246" i="50"/>
  <c r="AE18245" i="50"/>
  <c r="AE18244" i="50"/>
  <c r="AE18243" i="50"/>
  <c r="AE18242" i="50"/>
  <c r="AE18241" i="50"/>
  <c r="AE18240" i="50"/>
  <c r="AE18239" i="50"/>
  <c r="AE18238" i="50"/>
  <c r="AE18237" i="50"/>
  <c r="AE18236" i="50"/>
  <c r="AE18235" i="50"/>
  <c r="AE18234" i="50"/>
  <c r="AE18233" i="50"/>
  <c r="AE18232" i="50"/>
  <c r="AE18231" i="50"/>
  <c r="AE18230" i="50"/>
  <c r="AE18229" i="50"/>
  <c r="AE18228" i="50"/>
  <c r="AE18227" i="50"/>
  <c r="AE18226" i="50"/>
  <c r="AE18225" i="50"/>
  <c r="AE18224" i="50"/>
  <c r="AE18223" i="50"/>
  <c r="AE18222" i="50"/>
  <c r="AE18221" i="50"/>
  <c r="AE18220" i="50"/>
  <c r="AE18219" i="50"/>
  <c r="AE18218" i="50"/>
  <c r="AE18217" i="50"/>
  <c r="AE18216" i="50"/>
  <c r="AE18215" i="50"/>
  <c r="AE18214" i="50"/>
  <c r="AE18213" i="50"/>
  <c r="AE18212" i="50"/>
  <c r="AE18211" i="50"/>
  <c r="AE18210" i="50"/>
  <c r="AE18209" i="50"/>
  <c r="AE18208" i="50"/>
  <c r="AE18207" i="50"/>
  <c r="AE18206" i="50"/>
  <c r="AE18205" i="50"/>
  <c r="AE18204" i="50"/>
  <c r="AE18203" i="50"/>
  <c r="AE18202" i="50"/>
  <c r="AE18201" i="50"/>
  <c r="AE18200" i="50"/>
  <c r="AE18199" i="50"/>
  <c r="AE18198" i="50"/>
  <c r="AE18197" i="50"/>
  <c r="AE18196" i="50"/>
  <c r="AE18195" i="50"/>
  <c r="AE18194" i="50"/>
  <c r="AE18193" i="50"/>
  <c r="AE18192" i="50"/>
  <c r="AE18191" i="50"/>
  <c r="AE18190" i="50"/>
  <c r="AE18189" i="50"/>
  <c r="AE18188" i="50"/>
  <c r="AE18187" i="50"/>
  <c r="AE18186" i="50"/>
  <c r="AE18185" i="50"/>
  <c r="AE18184" i="50"/>
  <c r="AE18183" i="50"/>
  <c r="AE18182" i="50"/>
  <c r="AE18181" i="50"/>
  <c r="AE18180" i="50"/>
  <c r="AE18179" i="50"/>
  <c r="AE18178" i="50"/>
  <c r="AE18177" i="50"/>
  <c r="AE18176" i="50"/>
  <c r="AE18175" i="50"/>
  <c r="AE18174" i="50"/>
  <c r="AE18173" i="50"/>
  <c r="AE18172" i="50"/>
  <c r="AE18171" i="50"/>
  <c r="AE18170" i="50"/>
  <c r="AE18169" i="50"/>
  <c r="AE18168" i="50"/>
  <c r="AE18167" i="50"/>
  <c r="AE18166" i="50"/>
  <c r="AE18165" i="50"/>
  <c r="AE18164" i="50"/>
  <c r="AE18163" i="50"/>
  <c r="AE18162" i="50"/>
  <c r="AE18161" i="50"/>
  <c r="AE18160" i="50"/>
  <c r="AE18159" i="50"/>
  <c r="AE18158" i="50"/>
  <c r="AE18157" i="50"/>
  <c r="AE18156" i="50"/>
  <c r="AE18155" i="50"/>
  <c r="AE18154" i="50"/>
  <c r="AE18153" i="50"/>
  <c r="AE18152" i="50"/>
  <c r="AE18151" i="50"/>
  <c r="AE18150" i="50"/>
  <c r="AE18149" i="50"/>
  <c r="AE18148" i="50"/>
  <c r="AE18147" i="50"/>
  <c r="AE18146" i="50"/>
  <c r="AE18145" i="50"/>
  <c r="AE18144" i="50"/>
  <c r="AE18143" i="50"/>
  <c r="AE18142" i="50"/>
  <c r="AE18141" i="50"/>
  <c r="AE18140" i="50"/>
  <c r="AE18139" i="50"/>
  <c r="AE18138" i="50"/>
  <c r="AE18137" i="50"/>
  <c r="AE18136" i="50"/>
  <c r="AE18135" i="50"/>
  <c r="AE18134" i="50"/>
  <c r="AE18133" i="50"/>
  <c r="AE18132" i="50"/>
  <c r="AE18131" i="50"/>
  <c r="AE18130" i="50"/>
  <c r="AE18129" i="50"/>
  <c r="AE18128" i="50"/>
  <c r="AE18127" i="50"/>
  <c r="AE18126" i="50"/>
  <c r="AE18125" i="50"/>
  <c r="AE18124" i="50"/>
  <c r="AE18123" i="50"/>
  <c r="AE18122" i="50"/>
  <c r="AE18121" i="50"/>
  <c r="AE18120" i="50"/>
  <c r="AE18119" i="50"/>
  <c r="AE18118" i="50"/>
  <c r="AE18117" i="50"/>
  <c r="AE18116" i="50"/>
  <c r="AE18115" i="50"/>
  <c r="AE18114" i="50"/>
  <c r="AE18113" i="50"/>
  <c r="AE18112" i="50"/>
  <c r="AE18111" i="50"/>
  <c r="AE18110" i="50"/>
  <c r="AE18109" i="50"/>
  <c r="AE18108" i="50"/>
  <c r="AE18107" i="50"/>
  <c r="AE18106" i="50"/>
  <c r="AE18105" i="50"/>
  <c r="AE18104" i="50"/>
  <c r="AE18103" i="50"/>
  <c r="AE18102" i="50"/>
  <c r="AE18101" i="50"/>
  <c r="AE18100" i="50"/>
  <c r="AE18099" i="50"/>
  <c r="AE18098" i="50"/>
  <c r="AE18097" i="50"/>
  <c r="AE18096" i="50"/>
  <c r="AE18095" i="50"/>
  <c r="AE18094" i="50"/>
  <c r="AE18093" i="50"/>
  <c r="AE18092" i="50"/>
  <c r="AE18091" i="50"/>
  <c r="AE18090" i="50"/>
  <c r="AE18089" i="50"/>
  <c r="AE18088" i="50"/>
  <c r="AE18087" i="50"/>
  <c r="AE18086" i="50"/>
  <c r="AE18085" i="50"/>
  <c r="AE18084" i="50"/>
  <c r="AE18083" i="50"/>
  <c r="AE18082" i="50"/>
  <c r="AE18081" i="50"/>
  <c r="AE18080" i="50"/>
  <c r="AE18079" i="50"/>
  <c r="AE18078" i="50"/>
  <c r="AE18077" i="50"/>
  <c r="AE18076" i="50"/>
  <c r="AE18075" i="50"/>
  <c r="AE18074" i="50"/>
  <c r="AE18073" i="50"/>
  <c r="AE18072" i="50"/>
  <c r="AE18071" i="50"/>
  <c r="AE18070" i="50"/>
  <c r="AE18069" i="50"/>
  <c r="AE18068" i="50"/>
  <c r="AE18067" i="50"/>
  <c r="AE18066" i="50"/>
  <c r="AE18065" i="50"/>
  <c r="AE18064" i="50"/>
  <c r="AE18063" i="50"/>
  <c r="AE18062" i="50"/>
  <c r="AE18061" i="50"/>
  <c r="AE18060" i="50"/>
  <c r="AE18059" i="50"/>
  <c r="AE18058" i="50"/>
  <c r="AE18057" i="50"/>
  <c r="AE18056" i="50"/>
  <c r="AE18055" i="50"/>
  <c r="AE18054" i="50"/>
  <c r="AE18053" i="50"/>
  <c r="AE18052" i="50"/>
  <c r="AE18051" i="50"/>
  <c r="AE18050" i="50"/>
  <c r="AE18049" i="50"/>
  <c r="AE18048" i="50"/>
  <c r="AE18047" i="50"/>
  <c r="AE18046" i="50"/>
  <c r="AE18045" i="50"/>
  <c r="AE18044" i="50"/>
  <c r="AE18043" i="50"/>
  <c r="AE18042" i="50"/>
  <c r="AE18041" i="50"/>
  <c r="AE18040" i="50"/>
  <c r="AE18039" i="50"/>
  <c r="AE18038" i="50"/>
  <c r="AE18037" i="50"/>
  <c r="AE18036" i="50"/>
  <c r="AE18035" i="50"/>
  <c r="AE18034" i="50"/>
  <c r="AE18033" i="50"/>
  <c r="AE18032" i="50"/>
  <c r="AE18031" i="50"/>
  <c r="AE18030" i="50"/>
  <c r="AE18029" i="50"/>
  <c r="AE18028" i="50"/>
  <c r="AE18027" i="50"/>
  <c r="AE18026" i="50"/>
  <c r="AE18025" i="50"/>
  <c r="AE18024" i="50"/>
  <c r="AE18023" i="50"/>
  <c r="AE18022" i="50"/>
  <c r="AE18021" i="50"/>
  <c r="AE18020" i="50"/>
  <c r="AE18019" i="50"/>
  <c r="AE18018" i="50"/>
  <c r="AE18017" i="50"/>
  <c r="AE18016" i="50"/>
  <c r="AE18015" i="50"/>
  <c r="AE18014" i="50"/>
  <c r="AE18013" i="50"/>
  <c r="AE18012" i="50"/>
  <c r="AE18011" i="50"/>
  <c r="AE18010" i="50"/>
  <c r="AE18009" i="50"/>
  <c r="AE18008" i="50"/>
  <c r="AE18007" i="50"/>
  <c r="AE18006" i="50"/>
  <c r="AE18005" i="50"/>
  <c r="AE18004" i="50"/>
  <c r="AE18003" i="50"/>
  <c r="AE18002" i="50"/>
  <c r="AE18001" i="50"/>
  <c r="AE18000" i="50"/>
  <c r="AE17999" i="50"/>
  <c r="AE17998" i="50"/>
  <c r="AE17997" i="50"/>
  <c r="AE17996" i="50"/>
  <c r="AE17995" i="50"/>
  <c r="AE17994" i="50"/>
  <c r="AE17993" i="50"/>
  <c r="AE17992" i="50"/>
  <c r="AE17991" i="50"/>
  <c r="AE17990" i="50"/>
  <c r="AE17989" i="50"/>
  <c r="AE17988" i="50"/>
  <c r="AE17987" i="50"/>
  <c r="AE17986" i="50"/>
  <c r="AE17985" i="50"/>
  <c r="AE17984" i="50"/>
  <c r="AE17983" i="50"/>
  <c r="AE17982" i="50"/>
  <c r="AE17981" i="50"/>
  <c r="AE17980" i="50"/>
  <c r="AE17979" i="50"/>
  <c r="AE17978" i="50"/>
  <c r="AE17977" i="50"/>
  <c r="AE17976" i="50"/>
  <c r="AE17975" i="50"/>
  <c r="AE17974" i="50"/>
  <c r="AE17973" i="50"/>
  <c r="AE17972" i="50"/>
  <c r="AE17971" i="50"/>
  <c r="AE17970" i="50"/>
  <c r="AE17969" i="50"/>
  <c r="AE17968" i="50"/>
  <c r="AE17967" i="50"/>
  <c r="AE17966" i="50"/>
  <c r="AE17965" i="50"/>
  <c r="AE17964" i="50"/>
  <c r="AE17963" i="50"/>
  <c r="AE17962" i="50"/>
  <c r="AE17961" i="50"/>
  <c r="AE17960" i="50"/>
  <c r="AE17959" i="50"/>
  <c r="AE17958" i="50"/>
  <c r="AE17957" i="50"/>
  <c r="AE17956" i="50"/>
  <c r="AE17955" i="50"/>
  <c r="AE17954" i="50"/>
  <c r="AE17953" i="50"/>
  <c r="AE17952" i="50"/>
  <c r="AE17951" i="50"/>
  <c r="AE17950" i="50"/>
  <c r="AE17949" i="50"/>
  <c r="AE17948" i="50"/>
  <c r="AE17947" i="50"/>
  <c r="AE17946" i="50"/>
  <c r="AE17945" i="50"/>
  <c r="AE17944" i="50"/>
  <c r="AE17943" i="50"/>
  <c r="AE17942" i="50"/>
  <c r="AE17941" i="50"/>
  <c r="AE17940" i="50"/>
  <c r="AE17939" i="50"/>
  <c r="AE17938" i="50"/>
  <c r="AE17937" i="50"/>
  <c r="AE17936" i="50"/>
  <c r="AE17935" i="50"/>
  <c r="AE17934" i="50"/>
  <c r="AE17933" i="50"/>
  <c r="AE17932" i="50"/>
  <c r="AE17931" i="50"/>
  <c r="AE17930" i="50"/>
  <c r="AE17929" i="50"/>
  <c r="AE17928" i="50"/>
  <c r="AE17927" i="50"/>
  <c r="AE17926" i="50"/>
  <c r="AE17925" i="50"/>
  <c r="AE17924" i="50"/>
  <c r="AE17923" i="50"/>
  <c r="AE17922" i="50"/>
  <c r="AE17921" i="50"/>
  <c r="AE17920" i="50"/>
  <c r="AE17919" i="50"/>
  <c r="AE17918" i="50"/>
  <c r="AE17917" i="50"/>
  <c r="AE17916" i="50"/>
  <c r="AE17915" i="50"/>
  <c r="AE17914" i="50"/>
  <c r="AE17913" i="50"/>
  <c r="AE17912" i="50"/>
  <c r="AE17911" i="50"/>
  <c r="AE17910" i="50"/>
  <c r="AE17909" i="50"/>
  <c r="AE17908" i="50"/>
  <c r="AE17907" i="50"/>
  <c r="AE17906" i="50"/>
  <c r="AE17905" i="50"/>
  <c r="AE17904" i="50"/>
  <c r="AE17903" i="50"/>
  <c r="AE17902" i="50"/>
  <c r="AE17901" i="50"/>
  <c r="AE17900" i="50"/>
  <c r="AE17899" i="50"/>
  <c r="AE17898" i="50"/>
  <c r="AE17897" i="50"/>
  <c r="AE17896" i="50"/>
  <c r="AE17895" i="50"/>
  <c r="AE17894" i="50"/>
  <c r="AE17893" i="50"/>
  <c r="AE17892" i="50"/>
  <c r="AE17891" i="50"/>
  <c r="AE17890" i="50"/>
  <c r="AE17889" i="50"/>
  <c r="AE17888" i="50"/>
  <c r="AE17887" i="50"/>
  <c r="AE17886" i="50"/>
  <c r="AE17885" i="50"/>
  <c r="AE17884" i="50"/>
  <c r="AE17883" i="50"/>
  <c r="AE17882" i="50"/>
  <c r="AE17881" i="50"/>
  <c r="AE17880" i="50"/>
  <c r="AE17879" i="50"/>
  <c r="AE17878" i="50"/>
  <c r="AE17877" i="50"/>
  <c r="AE17876" i="50"/>
  <c r="AE17875" i="50"/>
  <c r="AE17874" i="50"/>
  <c r="AE17873" i="50"/>
  <c r="AE17872" i="50"/>
  <c r="AE17871" i="50"/>
  <c r="AE17870" i="50"/>
  <c r="AE17869" i="50"/>
  <c r="AE17868" i="50"/>
  <c r="AE17867" i="50"/>
  <c r="AE17866" i="50"/>
  <c r="AE17865" i="50"/>
  <c r="AE17864" i="50"/>
  <c r="AE17863" i="50"/>
  <c r="AE17862" i="50"/>
  <c r="AE17861" i="50"/>
  <c r="AE17860" i="50"/>
  <c r="AE17859" i="50"/>
  <c r="AE17858" i="50"/>
  <c r="AE17857" i="50"/>
  <c r="AE17856" i="50"/>
  <c r="AE17855" i="50"/>
  <c r="AE17854" i="50"/>
  <c r="AE17853" i="50"/>
  <c r="AE17852" i="50"/>
  <c r="AE17851" i="50"/>
  <c r="AE17850" i="50"/>
  <c r="AE17849" i="50"/>
  <c r="AE17848" i="50"/>
  <c r="AE17847" i="50"/>
  <c r="AE17846" i="50"/>
  <c r="AE17845" i="50"/>
  <c r="AE17844" i="50"/>
  <c r="AE17843" i="50"/>
  <c r="AE17842" i="50"/>
  <c r="AE17841" i="50"/>
  <c r="AE17840" i="50"/>
  <c r="AE17839" i="50"/>
  <c r="AE17838" i="50"/>
  <c r="AE17837" i="50"/>
  <c r="AE17836" i="50"/>
  <c r="AE17835" i="50"/>
  <c r="AE17834" i="50"/>
  <c r="AE17833" i="50"/>
  <c r="AE17832" i="50"/>
  <c r="AE17831" i="50"/>
  <c r="AE17830" i="50"/>
  <c r="AE17829" i="50"/>
  <c r="AE17828" i="50"/>
  <c r="AE17827" i="50"/>
  <c r="AE17826" i="50"/>
  <c r="AE17825" i="50"/>
  <c r="AE17824" i="50"/>
  <c r="AE17823" i="50"/>
  <c r="AE17822" i="50"/>
  <c r="AE17821" i="50"/>
  <c r="AE17820" i="50"/>
  <c r="AE17819" i="50"/>
  <c r="AE17818" i="50"/>
  <c r="AE17817" i="50"/>
  <c r="AE17816" i="50"/>
  <c r="AE17815" i="50"/>
  <c r="AE17814" i="50"/>
  <c r="AE17813" i="50"/>
  <c r="AE17812" i="50"/>
  <c r="AE17811" i="50"/>
  <c r="AE17810" i="50"/>
  <c r="AE17809" i="50"/>
  <c r="AE17808" i="50"/>
  <c r="AE17807" i="50"/>
  <c r="AE17806" i="50"/>
  <c r="AE17805" i="50"/>
  <c r="AE17804" i="50"/>
  <c r="AE17803" i="50"/>
  <c r="AE17802" i="50"/>
  <c r="AE17801" i="50"/>
  <c r="AE17800" i="50"/>
  <c r="AE17799" i="50"/>
  <c r="AE17798" i="50"/>
  <c r="AE17797" i="50"/>
  <c r="AE17796" i="50"/>
  <c r="AE17795" i="50"/>
  <c r="AE17794" i="50"/>
  <c r="AE17793" i="50"/>
  <c r="AE17792" i="50"/>
  <c r="AE17791" i="50"/>
  <c r="AE17790" i="50"/>
  <c r="AE17789" i="50"/>
  <c r="AE17788" i="50"/>
  <c r="AE17787" i="50"/>
  <c r="AE17786" i="50"/>
  <c r="AE17785" i="50"/>
  <c r="AE17784" i="50"/>
  <c r="AE17783" i="50"/>
  <c r="AE17782" i="50"/>
  <c r="AE17781" i="50"/>
  <c r="AE17780" i="50"/>
  <c r="AE17779" i="50"/>
  <c r="AE17778" i="50"/>
  <c r="AE17777" i="50"/>
  <c r="AE17776" i="50"/>
  <c r="AE17775" i="50"/>
  <c r="AE17774" i="50"/>
  <c r="AE17773" i="50"/>
  <c r="AE17772" i="50"/>
  <c r="AE17771" i="50"/>
  <c r="AE17770" i="50"/>
  <c r="AE17769" i="50"/>
  <c r="AE17768" i="50"/>
  <c r="AE17767" i="50"/>
  <c r="AE17766" i="50"/>
  <c r="AE17765" i="50"/>
  <c r="AE17764" i="50"/>
  <c r="AE17763" i="50"/>
  <c r="AE17762" i="50"/>
  <c r="AE17761" i="50"/>
  <c r="AE17760" i="50"/>
  <c r="AE17759" i="50"/>
  <c r="AE17758" i="50"/>
  <c r="AE17757" i="50"/>
  <c r="AE17756" i="50"/>
  <c r="AE17755" i="50"/>
  <c r="AE17754" i="50"/>
  <c r="AE17753" i="50"/>
  <c r="AE17752" i="50"/>
  <c r="AE17751" i="50"/>
  <c r="AE17750" i="50"/>
  <c r="AE17749" i="50"/>
  <c r="AE17748" i="50"/>
  <c r="AE17747" i="50"/>
  <c r="AE17746" i="50"/>
  <c r="AE17745" i="50"/>
  <c r="AE17744" i="50"/>
  <c r="AE17743" i="50"/>
  <c r="AE17742" i="50"/>
  <c r="AE17741" i="50"/>
  <c r="AE17740" i="50"/>
  <c r="AE17739" i="50"/>
  <c r="AE17738" i="50"/>
  <c r="AE17737" i="50"/>
  <c r="AE17736" i="50"/>
  <c r="AE17735" i="50"/>
  <c r="AE17734" i="50"/>
  <c r="AE17733" i="50"/>
  <c r="AE17732" i="50"/>
  <c r="AE17731" i="50"/>
  <c r="AE17730" i="50"/>
  <c r="AE17729" i="50"/>
  <c r="AE17728" i="50"/>
  <c r="AE17727" i="50"/>
  <c r="AE17726" i="50"/>
  <c r="AE17725" i="50"/>
  <c r="AE17724" i="50"/>
  <c r="AE17723" i="50"/>
  <c r="AE17722" i="50"/>
  <c r="AE17721" i="50"/>
  <c r="AE17720" i="50"/>
  <c r="AE17719" i="50"/>
  <c r="AE17718" i="50"/>
  <c r="AE17717" i="50"/>
  <c r="AE17716" i="50"/>
  <c r="AE17715" i="50"/>
  <c r="AE17714" i="50"/>
  <c r="AE17713" i="50"/>
  <c r="AE17712" i="50"/>
  <c r="AE17711" i="50"/>
  <c r="AE17710" i="50"/>
  <c r="AE17709" i="50"/>
  <c r="AE17708" i="50"/>
  <c r="AE17707" i="50"/>
  <c r="AE17706" i="50"/>
  <c r="AE17705" i="50"/>
  <c r="AE17704" i="50"/>
  <c r="AE17703" i="50"/>
  <c r="AE17702" i="50"/>
  <c r="AE17701" i="50"/>
  <c r="AE17700" i="50"/>
  <c r="AE17699" i="50"/>
  <c r="AE17698" i="50"/>
  <c r="AE17697" i="50"/>
  <c r="AE17696" i="50"/>
  <c r="AE17695" i="50"/>
  <c r="AE17694" i="50"/>
  <c r="AE17693" i="50"/>
  <c r="AE17692" i="50"/>
  <c r="AE17691" i="50"/>
  <c r="AE17690" i="50"/>
  <c r="AE17689" i="50"/>
  <c r="AE17688" i="50"/>
  <c r="AE17687" i="50"/>
  <c r="AE17686" i="50"/>
  <c r="AE17685" i="50"/>
  <c r="AE17684" i="50"/>
  <c r="AE17683" i="50"/>
  <c r="AE17682" i="50"/>
  <c r="AE17681" i="50"/>
  <c r="AE17680" i="50"/>
  <c r="AE17679" i="50"/>
  <c r="AE17678" i="50"/>
  <c r="AE17677" i="50"/>
  <c r="AE17676" i="50"/>
  <c r="AE17675" i="50"/>
  <c r="AE17674" i="50"/>
  <c r="AE17673" i="50"/>
  <c r="AE17672" i="50"/>
  <c r="AE17671" i="50"/>
  <c r="AE17670" i="50"/>
  <c r="AE17669" i="50"/>
  <c r="AE17668" i="50"/>
  <c r="AE17667" i="50"/>
  <c r="AE17666" i="50"/>
  <c r="AE17665" i="50"/>
  <c r="AE17664" i="50"/>
  <c r="AE17663" i="50"/>
  <c r="AE17662" i="50"/>
  <c r="AE17661" i="50"/>
  <c r="AE17660" i="50"/>
  <c r="AE17659" i="50"/>
  <c r="AE17658" i="50"/>
  <c r="AE17657" i="50"/>
  <c r="AE17656" i="50"/>
  <c r="AE17655" i="50"/>
  <c r="AE17654" i="50"/>
  <c r="AE17653" i="50"/>
  <c r="AE17652" i="50"/>
  <c r="AE17651" i="50"/>
  <c r="AE17650" i="50"/>
  <c r="AE17649" i="50"/>
  <c r="AE17648" i="50"/>
  <c r="AE17647" i="50"/>
  <c r="AE17646" i="50"/>
  <c r="AE17645" i="50"/>
  <c r="AE17644" i="50"/>
  <c r="AE17643" i="50"/>
  <c r="AE17642" i="50"/>
  <c r="AE17641" i="50"/>
  <c r="AE17640" i="50"/>
  <c r="AE17639" i="50"/>
  <c r="AE17638" i="50"/>
  <c r="AE17637" i="50"/>
  <c r="AE17636" i="50"/>
  <c r="AE17635" i="50"/>
  <c r="AE17634" i="50"/>
  <c r="AE17633" i="50"/>
  <c r="AE17632" i="50"/>
  <c r="AE17631" i="50"/>
  <c r="AE17630" i="50"/>
  <c r="AE17629" i="50"/>
  <c r="AE17628" i="50"/>
  <c r="AE17627" i="50"/>
  <c r="AE17626" i="50"/>
  <c r="AE17625" i="50"/>
  <c r="AE17624" i="50"/>
  <c r="AE17623" i="50"/>
  <c r="AE17622" i="50"/>
  <c r="AE17621" i="50"/>
  <c r="AE17620" i="50"/>
  <c r="AE17619" i="50"/>
  <c r="AE17618" i="50"/>
  <c r="AE17617" i="50"/>
  <c r="AE17616" i="50"/>
  <c r="AE17615" i="50"/>
  <c r="AE17614" i="50"/>
  <c r="AE17613" i="50"/>
  <c r="AE17612" i="50"/>
  <c r="AE17611" i="50"/>
  <c r="AE17610" i="50"/>
  <c r="AE17609" i="50"/>
  <c r="AE17608" i="50"/>
  <c r="AE17607" i="50"/>
  <c r="AE17606" i="50"/>
  <c r="AE17605" i="50"/>
  <c r="AE17604" i="50"/>
  <c r="AE17603" i="50"/>
  <c r="AE17602" i="50"/>
  <c r="AE17601" i="50"/>
  <c r="AE17600" i="50"/>
  <c r="AE17599" i="50"/>
  <c r="AE17598" i="50"/>
  <c r="AE17597" i="50"/>
  <c r="AE17596" i="50"/>
  <c r="AE17595" i="50"/>
  <c r="AE17594" i="50"/>
  <c r="AE17593" i="50"/>
  <c r="AE17592" i="50"/>
  <c r="AE17591" i="50"/>
  <c r="AE17590" i="50"/>
  <c r="AE17589" i="50"/>
  <c r="AE17588" i="50"/>
  <c r="AE17587" i="50"/>
  <c r="AE17586" i="50"/>
  <c r="AE17585" i="50"/>
  <c r="AE17584" i="50"/>
  <c r="AE17583" i="50"/>
  <c r="AE17582" i="50"/>
  <c r="AE17581" i="50"/>
  <c r="AE17580" i="50"/>
  <c r="AE17579" i="50"/>
  <c r="AE17578" i="50"/>
  <c r="AE17577" i="50"/>
  <c r="AE17576" i="50"/>
  <c r="AE17575" i="50"/>
  <c r="AE17574" i="50"/>
  <c r="AE17573" i="50"/>
  <c r="AE17572" i="50"/>
  <c r="AE17571" i="50"/>
  <c r="AE17570" i="50"/>
  <c r="AE17569" i="50"/>
  <c r="AE17568" i="50"/>
  <c r="AE17567" i="50"/>
  <c r="AE17566" i="50"/>
  <c r="AE17565" i="50"/>
  <c r="AE17564" i="50"/>
  <c r="AE17563" i="50"/>
  <c r="AE17562" i="50"/>
  <c r="AE17561" i="50"/>
  <c r="AE17560" i="50"/>
  <c r="AE17559" i="50"/>
  <c r="AE17558" i="50"/>
  <c r="AE17557" i="50"/>
  <c r="AE17556" i="50"/>
  <c r="AE17555" i="50"/>
  <c r="AE17554" i="50"/>
  <c r="AE17553" i="50"/>
  <c r="AE17552" i="50"/>
  <c r="AE17551" i="50"/>
  <c r="AE17550" i="50"/>
  <c r="AE17549" i="50"/>
  <c r="AE17548" i="50"/>
  <c r="AE17547" i="50"/>
  <c r="AE17546" i="50"/>
  <c r="AE17545" i="50"/>
  <c r="AE17544" i="50"/>
  <c r="AE17543" i="50"/>
  <c r="AE17542" i="50"/>
  <c r="AE17541" i="50"/>
  <c r="AE17540" i="50"/>
  <c r="AE17539" i="50"/>
  <c r="AE17538" i="50"/>
  <c r="AE17537" i="50"/>
  <c r="AE17536" i="50"/>
  <c r="AE17535" i="50"/>
  <c r="AE17534" i="50"/>
  <c r="AE17533" i="50"/>
  <c r="AE17532" i="50"/>
  <c r="AE17531" i="50"/>
  <c r="AE17530" i="50"/>
  <c r="AE17529" i="50"/>
  <c r="AE17528" i="50"/>
  <c r="AE17527" i="50"/>
  <c r="AE17526" i="50"/>
  <c r="AE17525" i="50"/>
  <c r="AE17524" i="50"/>
  <c r="AE17523" i="50"/>
  <c r="AE17522" i="50"/>
  <c r="AE17521" i="50"/>
  <c r="AE17520" i="50"/>
  <c r="AE17519" i="50"/>
  <c r="AE17518" i="50"/>
  <c r="AE17517" i="50"/>
  <c r="AE17516" i="50"/>
  <c r="AE17515" i="50"/>
  <c r="AE17514" i="50"/>
  <c r="AE17513" i="50"/>
  <c r="AE17512" i="50"/>
  <c r="AE17511" i="50"/>
  <c r="AE17510" i="50"/>
  <c r="AE17509" i="50"/>
  <c r="AE17508" i="50"/>
  <c r="AE17507" i="50"/>
  <c r="AE17506" i="50"/>
  <c r="AE17505" i="50"/>
  <c r="AE17504" i="50"/>
  <c r="AE17503" i="50"/>
  <c r="AE17502" i="50"/>
  <c r="AE17501" i="50"/>
  <c r="AE17500" i="50"/>
  <c r="AE17499" i="50"/>
  <c r="AE17498" i="50"/>
  <c r="AE17497" i="50"/>
  <c r="AE17496" i="50"/>
  <c r="AE17495" i="50"/>
  <c r="AE17494" i="50"/>
  <c r="AE17493" i="50"/>
  <c r="AE17492" i="50"/>
  <c r="AE17491" i="50"/>
  <c r="AE17490" i="50"/>
  <c r="AE17489" i="50"/>
  <c r="AE17488" i="50"/>
  <c r="AE17487" i="50"/>
  <c r="AE17486" i="50"/>
  <c r="AE17485" i="50"/>
  <c r="AE17484" i="50"/>
  <c r="AE17483" i="50"/>
  <c r="AE17482" i="50"/>
  <c r="AE17481" i="50"/>
  <c r="AE17480" i="50"/>
  <c r="AE17479" i="50"/>
  <c r="AE17478" i="50"/>
  <c r="AE17477" i="50"/>
  <c r="AE17476" i="50"/>
  <c r="AE17475" i="50"/>
  <c r="AE17474" i="50"/>
  <c r="AE17473" i="50"/>
  <c r="AE17472" i="50"/>
  <c r="AE17471" i="50"/>
  <c r="AE17470" i="50"/>
  <c r="AE17469" i="50"/>
  <c r="AE17468" i="50"/>
  <c r="AE17467" i="50"/>
  <c r="AE17466" i="50"/>
  <c r="AE17465" i="50"/>
  <c r="AE17464" i="50"/>
  <c r="AE17463" i="50"/>
  <c r="AE17462" i="50"/>
  <c r="AE17461" i="50"/>
  <c r="AE17460" i="50"/>
  <c r="AE17459" i="50"/>
  <c r="AE17458" i="50"/>
  <c r="AE17457" i="50"/>
  <c r="AE17456" i="50"/>
  <c r="AE17455" i="50"/>
  <c r="AE17454" i="50"/>
  <c r="AE17453" i="50"/>
  <c r="AE17452" i="50"/>
  <c r="AE17451" i="50"/>
  <c r="AE17450" i="50"/>
  <c r="AE17449" i="50"/>
  <c r="AE17448" i="50"/>
  <c r="AE17447" i="50"/>
  <c r="AE17446" i="50"/>
  <c r="AE17445" i="50"/>
  <c r="AE17444" i="50"/>
  <c r="AE17443" i="50"/>
  <c r="AE17442" i="50"/>
  <c r="AE17441" i="50"/>
  <c r="AE17440" i="50"/>
  <c r="AE17439" i="50"/>
  <c r="AE17438" i="50"/>
  <c r="AE17437" i="50"/>
  <c r="AE17436" i="50"/>
  <c r="AE17435" i="50"/>
  <c r="AE17434" i="50"/>
  <c r="AE17433" i="50"/>
  <c r="AE17432" i="50"/>
  <c r="AE17431" i="50"/>
  <c r="AE17430" i="50"/>
  <c r="AE17429" i="50"/>
  <c r="AE17428" i="50"/>
  <c r="AE17427" i="50"/>
  <c r="AE17426" i="50"/>
  <c r="AE17425" i="50"/>
  <c r="AE17424" i="50"/>
  <c r="AE17423" i="50"/>
  <c r="AE17422" i="50"/>
  <c r="AE17421" i="50"/>
  <c r="AE17420" i="50"/>
  <c r="AE17419" i="50"/>
  <c r="AE17418" i="50"/>
  <c r="AE17417" i="50"/>
  <c r="AE17416" i="50"/>
  <c r="AE17415" i="50"/>
  <c r="AE17414" i="50"/>
  <c r="AE17413" i="50"/>
  <c r="AE17412" i="50"/>
  <c r="AE17411" i="50"/>
  <c r="AE17410" i="50"/>
  <c r="AE17409" i="50"/>
  <c r="AE17408" i="50"/>
  <c r="AE17407" i="50"/>
  <c r="AE17406" i="50"/>
  <c r="AE17405" i="50"/>
  <c r="AE17404" i="50"/>
  <c r="AE17403" i="50"/>
  <c r="AE17402" i="50"/>
  <c r="AE17401" i="50"/>
  <c r="AE17400" i="50"/>
  <c r="AE17399" i="50"/>
  <c r="AE17398" i="50"/>
  <c r="AE17397" i="50"/>
  <c r="AE17396" i="50"/>
  <c r="AE17395" i="50"/>
  <c r="AE17394" i="50"/>
  <c r="AE17393" i="50"/>
  <c r="AE17392" i="50"/>
  <c r="AE17391" i="50"/>
  <c r="AE17390" i="50"/>
  <c r="AE17389" i="50"/>
  <c r="AE17388" i="50"/>
  <c r="AE17387" i="50"/>
  <c r="AE17386" i="50"/>
  <c r="AE17385" i="50"/>
  <c r="AE17384" i="50"/>
  <c r="AE17383" i="50"/>
  <c r="AE17382" i="50"/>
  <c r="AE17381" i="50"/>
  <c r="AE17380" i="50"/>
  <c r="AE17379" i="50"/>
  <c r="AE17378" i="50"/>
  <c r="AE17377" i="50"/>
  <c r="AE17376" i="50"/>
  <c r="AE17375" i="50"/>
  <c r="AE17374" i="50"/>
  <c r="AE17373" i="50"/>
  <c r="AE17372" i="50"/>
  <c r="AE17371" i="50"/>
  <c r="AE17370" i="50"/>
  <c r="AE17369" i="50"/>
  <c r="AE17368" i="50"/>
  <c r="AE17367" i="50"/>
  <c r="AE17366" i="50"/>
  <c r="AE17365" i="50"/>
  <c r="AE17364" i="50"/>
  <c r="AE17363" i="50"/>
  <c r="AE17362" i="50"/>
  <c r="AE17361" i="50"/>
  <c r="AE17360" i="50"/>
  <c r="AE17359" i="50"/>
  <c r="AE17358" i="50"/>
  <c r="AE17357" i="50"/>
  <c r="AE17356" i="50"/>
  <c r="AE17355" i="50"/>
  <c r="AE17354" i="50"/>
  <c r="AE17353" i="50"/>
  <c r="AE17352" i="50"/>
  <c r="AE17351" i="50"/>
  <c r="AE17350" i="50"/>
  <c r="AE17349" i="50"/>
  <c r="AE17348" i="50"/>
  <c r="AE17347" i="50"/>
  <c r="AE17346" i="50"/>
  <c r="AE17345" i="50"/>
  <c r="AE17344" i="50"/>
  <c r="AE17343" i="50"/>
  <c r="AE17342" i="50"/>
  <c r="AE17341" i="50"/>
  <c r="AE17340" i="50"/>
  <c r="AE17339" i="50"/>
  <c r="AE17338" i="50"/>
  <c r="AE17337" i="50"/>
  <c r="AE17336" i="50"/>
  <c r="AE17335" i="50"/>
  <c r="AE17334" i="50"/>
  <c r="AE17333" i="50"/>
  <c r="AE17332" i="50"/>
  <c r="AE17331" i="50"/>
  <c r="AE17330" i="50"/>
  <c r="AE17329" i="50"/>
  <c r="AE17328" i="50"/>
  <c r="AE17327" i="50"/>
  <c r="AE17326" i="50"/>
  <c r="AE17325" i="50"/>
  <c r="AE17324" i="50"/>
  <c r="AE17323" i="50"/>
  <c r="AE17322" i="50"/>
  <c r="AE17321" i="50"/>
  <c r="AE17320" i="50"/>
  <c r="AE17319" i="50"/>
  <c r="AE17318" i="50"/>
  <c r="AE17317" i="50"/>
  <c r="AE17316" i="50"/>
  <c r="AE17315" i="50"/>
  <c r="AE17314" i="50"/>
  <c r="AE17313" i="50"/>
  <c r="AE17312" i="50"/>
  <c r="AE17311" i="50"/>
  <c r="AE17310" i="50"/>
  <c r="AE17309" i="50"/>
  <c r="AE17308" i="50"/>
  <c r="AE17307" i="50"/>
  <c r="AE17306" i="50"/>
  <c r="AE17305" i="50"/>
  <c r="AE17304" i="50"/>
  <c r="AE17303" i="50"/>
  <c r="AE17302" i="50"/>
  <c r="AE17301" i="50"/>
  <c r="AE17300" i="50"/>
  <c r="AE17299" i="50"/>
  <c r="AE17298" i="50"/>
  <c r="AE17297" i="50"/>
  <c r="AE17296" i="50"/>
  <c r="AE17295" i="50"/>
  <c r="AE17294" i="50"/>
  <c r="AE17293" i="50"/>
  <c r="AE17292" i="50"/>
  <c r="AE17291" i="50"/>
  <c r="AE17290" i="50"/>
  <c r="AE17289" i="50"/>
  <c r="AE17288" i="50"/>
  <c r="AE17287" i="50"/>
  <c r="AE17286" i="50"/>
  <c r="AE17285" i="50"/>
  <c r="AE17284" i="50"/>
  <c r="AE17283" i="50"/>
  <c r="AE17282" i="50"/>
  <c r="AE17281" i="50"/>
  <c r="AE17280" i="50"/>
  <c r="AE17279" i="50"/>
  <c r="AE17278" i="50"/>
  <c r="AE17277" i="50"/>
  <c r="AE17276" i="50"/>
  <c r="AE17275" i="50"/>
  <c r="AE17274" i="50"/>
  <c r="AE17273" i="50"/>
  <c r="AE17272" i="50"/>
  <c r="AE17271" i="50"/>
  <c r="AE17270" i="50"/>
  <c r="AE17269" i="50"/>
  <c r="AE17268" i="50"/>
  <c r="AE17267" i="50"/>
  <c r="AE17266" i="50"/>
  <c r="AE17265" i="50"/>
  <c r="AE17264" i="50"/>
  <c r="AE17263" i="50"/>
  <c r="AE17262" i="50"/>
  <c r="AE17261" i="50"/>
  <c r="AE17260" i="50"/>
  <c r="AE17259" i="50"/>
  <c r="AE17258" i="50"/>
  <c r="AE17257" i="50"/>
  <c r="AE17256" i="50"/>
  <c r="AE17255" i="50"/>
  <c r="AE17254" i="50"/>
  <c r="AE17253" i="50"/>
  <c r="AE17252" i="50"/>
  <c r="AE17251" i="50"/>
  <c r="AE17250" i="50"/>
  <c r="AE17249" i="50"/>
  <c r="AE17248" i="50"/>
  <c r="AE17247" i="50"/>
  <c r="AE17246" i="50"/>
  <c r="AE17245" i="50"/>
  <c r="AE17244" i="50"/>
  <c r="AE17243" i="50"/>
  <c r="AE17242" i="50"/>
  <c r="AE17241" i="50"/>
  <c r="AE17240" i="50"/>
  <c r="AE17239" i="50"/>
  <c r="AE17238" i="50"/>
  <c r="AE17237" i="50"/>
  <c r="AE17236" i="50"/>
  <c r="AE17235" i="50"/>
  <c r="AE17234" i="50"/>
  <c r="AE17233" i="50"/>
  <c r="AE17232" i="50"/>
  <c r="AE17231" i="50"/>
  <c r="AE17230" i="50"/>
  <c r="AE17229" i="50"/>
  <c r="AE17228" i="50"/>
  <c r="AE17227" i="50"/>
  <c r="AE17226" i="50"/>
  <c r="AE17225" i="50"/>
  <c r="AE17224" i="50"/>
  <c r="AE17223" i="50"/>
  <c r="AE17222" i="50"/>
  <c r="AE17221" i="50"/>
  <c r="AE17220" i="50"/>
  <c r="AE17219" i="50"/>
  <c r="AE17218" i="50"/>
  <c r="AE17217" i="50"/>
  <c r="AE17216" i="50"/>
  <c r="AE17215" i="50"/>
  <c r="AE17214" i="50"/>
  <c r="AE17213" i="50"/>
  <c r="AE17212" i="50"/>
  <c r="AE17211" i="50"/>
  <c r="AE17210" i="50"/>
  <c r="AE17209" i="50"/>
  <c r="AE17208" i="50"/>
  <c r="AE17207" i="50"/>
  <c r="AE17206" i="50"/>
  <c r="AE17205" i="50"/>
  <c r="AE17204" i="50"/>
  <c r="AE17203" i="50"/>
  <c r="AE17202" i="50"/>
  <c r="AE17201" i="50"/>
  <c r="AE17200" i="50"/>
  <c r="AE17199" i="50"/>
  <c r="AE17198" i="50"/>
  <c r="AE17197" i="50"/>
  <c r="AE17196" i="50"/>
  <c r="AE17195" i="50"/>
  <c r="AE17194" i="50"/>
  <c r="AE17193" i="50"/>
  <c r="AE17192" i="50"/>
  <c r="AE17191" i="50"/>
  <c r="AE17190" i="50"/>
  <c r="AE17189" i="50"/>
  <c r="AE17188" i="50"/>
  <c r="AE17187" i="50"/>
  <c r="AE17186" i="50"/>
  <c r="AE17185" i="50"/>
  <c r="AE17184" i="50"/>
  <c r="AE17183" i="50"/>
  <c r="AE17182" i="50"/>
  <c r="AE17181" i="50"/>
  <c r="AE17180" i="50"/>
  <c r="AE17179" i="50"/>
  <c r="AE17178" i="50"/>
  <c r="AE17177" i="50"/>
  <c r="AE17176" i="50"/>
  <c r="AE17175" i="50"/>
  <c r="AE17174" i="50"/>
  <c r="AE17173" i="50"/>
  <c r="AE17172" i="50"/>
  <c r="AE17171" i="50"/>
  <c r="AE17170" i="50"/>
  <c r="AE17169" i="50"/>
  <c r="AE17168" i="50"/>
  <c r="AE17167" i="50"/>
  <c r="AE17166" i="50"/>
  <c r="AE17165" i="50"/>
  <c r="AE17164" i="50"/>
  <c r="AE17163" i="50"/>
  <c r="AE17162" i="50"/>
  <c r="AE17161" i="50"/>
  <c r="AE17160" i="50"/>
  <c r="AE17159" i="50"/>
  <c r="AE17158" i="50"/>
  <c r="AE17157" i="50"/>
  <c r="AE17156" i="50"/>
  <c r="AE17155" i="50"/>
  <c r="AE17154" i="50"/>
  <c r="AE17153" i="50"/>
  <c r="AE17152" i="50"/>
  <c r="AE17151" i="50"/>
  <c r="AE17150" i="50"/>
  <c r="AE17149" i="50"/>
  <c r="AE17148" i="50"/>
  <c r="AE17147" i="50"/>
  <c r="AE17146" i="50"/>
  <c r="AE17145" i="50"/>
  <c r="AE17144" i="50"/>
  <c r="AE17143" i="50"/>
  <c r="AE17142" i="50"/>
  <c r="AE17141" i="50"/>
  <c r="AE17140" i="50"/>
  <c r="AE17139" i="50"/>
  <c r="AE17138" i="50"/>
  <c r="AE17137" i="50"/>
  <c r="AE17136" i="50"/>
  <c r="AE17135" i="50"/>
  <c r="AE17134" i="50"/>
  <c r="AE17133" i="50"/>
  <c r="AE17132" i="50"/>
  <c r="AE17131" i="50"/>
  <c r="AE17130" i="50"/>
  <c r="AE17129" i="50"/>
  <c r="AE17128" i="50"/>
  <c r="AE17127" i="50"/>
  <c r="AE17126" i="50"/>
  <c r="AE17125" i="50"/>
  <c r="AE17124" i="50"/>
  <c r="AE17123" i="50"/>
  <c r="AE17122" i="50"/>
  <c r="AE17121" i="50"/>
  <c r="AE17120" i="50"/>
  <c r="AE17119" i="50"/>
  <c r="AE17118" i="50"/>
  <c r="AE17117" i="50"/>
  <c r="AE17116" i="50"/>
  <c r="AE17115" i="50"/>
  <c r="AE17114" i="50"/>
  <c r="AE17113" i="50"/>
  <c r="AE17112" i="50"/>
  <c r="AE17111" i="50"/>
  <c r="AE17110" i="50"/>
  <c r="AE17109" i="50"/>
  <c r="AE17108" i="50"/>
  <c r="AE17107" i="50"/>
  <c r="AE17106" i="50"/>
  <c r="AE17105" i="50"/>
  <c r="AE17104" i="50"/>
  <c r="AE17103" i="50"/>
  <c r="AE17102" i="50"/>
  <c r="AE17101" i="50"/>
  <c r="AE17100" i="50"/>
  <c r="AE17099" i="50"/>
  <c r="AE17098" i="50"/>
  <c r="AE17097" i="50"/>
  <c r="AE17096" i="50"/>
  <c r="AE17095" i="50"/>
  <c r="AE17094" i="50"/>
  <c r="AE17093" i="50"/>
  <c r="AE17092" i="50"/>
  <c r="AE17091" i="50"/>
  <c r="AE17090" i="50"/>
  <c r="AE17089" i="50"/>
  <c r="AE17088" i="50"/>
  <c r="AE17087" i="50"/>
  <c r="AE17086" i="50"/>
  <c r="AE17085" i="50"/>
  <c r="AE17084" i="50"/>
  <c r="AE17083" i="50"/>
  <c r="AE17082" i="50"/>
  <c r="AE17081" i="50"/>
  <c r="AE17080" i="50"/>
  <c r="AE17079" i="50"/>
  <c r="AE17078" i="50"/>
  <c r="AE17077" i="50"/>
  <c r="AE17076" i="50"/>
  <c r="AE17075" i="50"/>
  <c r="AE17074" i="50"/>
  <c r="AE17073" i="50"/>
  <c r="AE17072" i="50"/>
  <c r="AE17071" i="50"/>
  <c r="AE17070" i="50"/>
  <c r="AE17069" i="50"/>
  <c r="AE17068" i="50"/>
  <c r="AE17067" i="50"/>
  <c r="AE17066" i="50"/>
  <c r="AE17065" i="50"/>
  <c r="AE17064" i="50"/>
  <c r="AE17063" i="50"/>
  <c r="AE17062" i="50"/>
  <c r="AE17061" i="50"/>
  <c r="AE17060" i="50"/>
  <c r="AE17059" i="50"/>
  <c r="AE17058" i="50"/>
  <c r="AE17057" i="50"/>
  <c r="AE17056" i="50"/>
  <c r="AE17055" i="50"/>
  <c r="AE17054" i="50"/>
  <c r="AE17053" i="50"/>
  <c r="AE17052" i="50"/>
  <c r="AE17051" i="50"/>
  <c r="AE17050" i="50"/>
  <c r="AE17049" i="50"/>
  <c r="AE17048" i="50"/>
  <c r="AE17047" i="50"/>
  <c r="AE17046" i="50"/>
  <c r="AE17045" i="50"/>
  <c r="AE17044" i="50"/>
  <c r="AE17043" i="50"/>
  <c r="AE17042" i="50"/>
  <c r="AE17041" i="50"/>
  <c r="AE17040" i="50"/>
  <c r="AE17039" i="50"/>
  <c r="AE17038" i="50"/>
  <c r="AE17037" i="50"/>
  <c r="AE17036" i="50"/>
  <c r="AE17035" i="50"/>
  <c r="AE17034" i="50"/>
  <c r="AE17033" i="50"/>
  <c r="AE17032" i="50"/>
  <c r="AE17031" i="50"/>
  <c r="AE17030" i="50"/>
  <c r="AE17029" i="50"/>
  <c r="AE17028" i="50"/>
  <c r="AE17027" i="50"/>
  <c r="AE17026" i="50"/>
  <c r="AE17025" i="50"/>
  <c r="AE17024" i="50"/>
  <c r="AE17023" i="50"/>
  <c r="AE17022" i="50"/>
  <c r="AE17021" i="50"/>
  <c r="AE17020" i="50"/>
  <c r="AE17019" i="50"/>
  <c r="AE17018" i="50"/>
  <c r="AE17017" i="50"/>
  <c r="AE17016" i="50"/>
  <c r="AE17015" i="50"/>
  <c r="AE17014" i="50"/>
  <c r="AE17013" i="50"/>
  <c r="AE17012" i="50"/>
  <c r="AE17011" i="50"/>
  <c r="AE17010" i="50"/>
  <c r="AE17009" i="50"/>
  <c r="AE17008" i="50"/>
  <c r="AE17007" i="50"/>
  <c r="AE17006" i="50"/>
  <c r="AE17005" i="50"/>
  <c r="AE17004" i="50"/>
  <c r="AE17003" i="50"/>
  <c r="AE17002" i="50"/>
  <c r="AE17001" i="50"/>
  <c r="AE17000" i="50"/>
  <c r="AE16999" i="50"/>
  <c r="AE16998" i="50"/>
  <c r="AE16997" i="50"/>
  <c r="AE16996" i="50"/>
  <c r="AE16995" i="50"/>
  <c r="AE16994" i="50"/>
  <c r="AE16993" i="50"/>
  <c r="AE16992" i="50"/>
  <c r="AE16991" i="50"/>
  <c r="AE16990" i="50"/>
  <c r="AE16989" i="50"/>
  <c r="AE16988" i="50"/>
  <c r="AE16987" i="50"/>
  <c r="AE16986" i="50"/>
  <c r="AE16985" i="50"/>
  <c r="AE16984" i="50"/>
  <c r="AE16983" i="50"/>
  <c r="AE16982" i="50"/>
  <c r="AE16981" i="50"/>
  <c r="AE16980" i="50"/>
  <c r="AE16979" i="50"/>
  <c r="AE16978" i="50"/>
  <c r="AE16977" i="50"/>
  <c r="AE16976" i="50"/>
  <c r="AE16975" i="50"/>
  <c r="AE16974" i="50"/>
  <c r="AE16973" i="50"/>
  <c r="AE16972" i="50"/>
  <c r="AE16971" i="50"/>
  <c r="AE16970" i="50"/>
  <c r="AE16969" i="50"/>
  <c r="AE16968" i="50"/>
  <c r="AE16967" i="50"/>
  <c r="AE16966" i="50"/>
  <c r="AE16965" i="50"/>
  <c r="AE16964" i="50"/>
  <c r="AE16963" i="50"/>
  <c r="AE16962" i="50"/>
  <c r="AE16961" i="50"/>
  <c r="AE16960" i="50"/>
  <c r="AE16959" i="50"/>
  <c r="AE16958" i="50"/>
  <c r="AE16957" i="50"/>
  <c r="AE16956" i="50"/>
  <c r="AE16955" i="50"/>
  <c r="AE16954" i="50"/>
  <c r="AE16953" i="50"/>
  <c r="AE16952" i="50"/>
  <c r="AE16951" i="50"/>
  <c r="AE16950" i="50"/>
  <c r="AE16949" i="50"/>
  <c r="AE16948" i="50"/>
  <c r="AE16947" i="50"/>
  <c r="AE16946" i="50"/>
  <c r="AE16945" i="50"/>
  <c r="AE16944" i="50"/>
  <c r="AE16943" i="50"/>
  <c r="AE16942" i="50"/>
  <c r="AE16941" i="50"/>
  <c r="AE16940" i="50"/>
  <c r="AE16939" i="50"/>
  <c r="AE16938" i="50"/>
  <c r="AE16937" i="50"/>
  <c r="AE16936" i="50"/>
  <c r="AE16935" i="50"/>
  <c r="AE16934" i="50"/>
  <c r="AE16933" i="50"/>
  <c r="AE16932" i="50"/>
  <c r="AE16931" i="50"/>
  <c r="AE16930" i="50"/>
  <c r="AE16929" i="50"/>
  <c r="AE16928" i="50"/>
  <c r="AE16927" i="50"/>
  <c r="AE16926" i="50"/>
  <c r="AE16925" i="50"/>
  <c r="AE16924" i="50"/>
  <c r="AE16923" i="50"/>
  <c r="AE16922" i="50"/>
  <c r="AE16921" i="50"/>
  <c r="AE16920" i="50"/>
  <c r="AE16919" i="50"/>
  <c r="AE16918" i="50"/>
  <c r="AE16917" i="50"/>
  <c r="AE16916" i="50"/>
  <c r="AE16915" i="50"/>
  <c r="AE16914" i="50"/>
  <c r="AE16913" i="50"/>
  <c r="AE16912" i="50"/>
  <c r="AE16911" i="50"/>
  <c r="AE16910" i="50"/>
  <c r="AE16909" i="50"/>
  <c r="AE16908" i="50"/>
  <c r="AE16907" i="50"/>
  <c r="AE16906" i="50"/>
  <c r="AE16905" i="50"/>
  <c r="AE16904" i="50"/>
  <c r="AE16903" i="50"/>
  <c r="AE16902" i="50"/>
  <c r="AE16901" i="50"/>
  <c r="AE16900" i="50"/>
  <c r="AE16899" i="50"/>
  <c r="AE16898" i="50"/>
  <c r="AE16897" i="50"/>
  <c r="AE16896" i="50"/>
  <c r="AE16895" i="50"/>
  <c r="AE16894" i="50"/>
  <c r="AE16893" i="50"/>
  <c r="AE16892" i="50"/>
  <c r="AE16891" i="50"/>
  <c r="AE16890" i="50"/>
  <c r="AE16889" i="50"/>
  <c r="AE16888" i="50"/>
  <c r="AE16887" i="50"/>
  <c r="AE16886" i="50"/>
  <c r="AE16885" i="50"/>
  <c r="AE16884" i="50"/>
  <c r="AE16883" i="50"/>
  <c r="AE16882" i="50"/>
  <c r="AE16881" i="50"/>
  <c r="AE16880" i="50"/>
  <c r="AE16879" i="50"/>
  <c r="AE16878" i="50"/>
  <c r="AE16877" i="50"/>
  <c r="AE16876" i="50"/>
  <c r="AE16875" i="50"/>
  <c r="AE16874" i="50"/>
  <c r="AE16873" i="50"/>
  <c r="AE16872" i="50"/>
  <c r="AE16871" i="50"/>
  <c r="AE16870" i="50"/>
  <c r="AE16869" i="50"/>
  <c r="AE16868" i="50"/>
  <c r="AE16867" i="50"/>
  <c r="AE16866" i="50"/>
  <c r="AE16865" i="50"/>
  <c r="AE16864" i="50"/>
  <c r="AE16863" i="50"/>
  <c r="AE16862" i="50"/>
  <c r="AE16861" i="50"/>
  <c r="AE16860" i="50"/>
  <c r="AE16859" i="50"/>
  <c r="AE16858" i="50"/>
  <c r="AE16857" i="50"/>
  <c r="AE16856" i="50"/>
  <c r="AE16855" i="50"/>
  <c r="AE16854" i="50"/>
  <c r="AE16853" i="50"/>
  <c r="AE16852" i="50"/>
  <c r="AE16851" i="50"/>
  <c r="AE16850" i="50"/>
  <c r="AE16849" i="50"/>
  <c r="AE16848" i="50"/>
  <c r="AE16847" i="50"/>
  <c r="AE16846" i="50"/>
  <c r="AE16845" i="50"/>
  <c r="AE16844" i="50"/>
  <c r="AE16843" i="50"/>
  <c r="AE16842" i="50"/>
  <c r="AE16841" i="50"/>
  <c r="AE16840" i="50"/>
  <c r="AE16839" i="50"/>
  <c r="AE16838" i="50"/>
  <c r="AE16837" i="50"/>
  <c r="AE16836" i="50"/>
  <c r="AE16835" i="50"/>
  <c r="AE16834" i="50"/>
  <c r="AE16833" i="50"/>
  <c r="AE16832" i="50"/>
  <c r="AE16831" i="50"/>
  <c r="AE16830" i="50"/>
  <c r="AE16829" i="50"/>
  <c r="AE16828" i="50"/>
  <c r="AE16827" i="50"/>
  <c r="AE16826" i="50"/>
  <c r="AE16825" i="50"/>
  <c r="AE16824" i="50"/>
  <c r="AE16823" i="50"/>
  <c r="AE16822" i="50"/>
  <c r="AE16821" i="50"/>
  <c r="AE16820" i="50"/>
  <c r="AE16819" i="50"/>
  <c r="AE16818" i="50"/>
  <c r="AE16817" i="50"/>
  <c r="AE16816" i="50"/>
  <c r="AE16815" i="50"/>
  <c r="AE16814" i="50"/>
  <c r="AE16813" i="50"/>
  <c r="AE16812" i="50"/>
  <c r="AE16811" i="50"/>
  <c r="AE16810" i="50"/>
  <c r="AE16809" i="50"/>
  <c r="AE16808" i="50"/>
  <c r="AE16807" i="50"/>
  <c r="AE16806" i="50"/>
  <c r="AE16805" i="50"/>
  <c r="AE16804" i="50"/>
  <c r="AE16803" i="50"/>
  <c r="AE16802" i="50"/>
  <c r="AE16801" i="50"/>
  <c r="AE16800" i="50"/>
  <c r="AE16799" i="50"/>
  <c r="AE16798" i="50"/>
  <c r="AE16797" i="50"/>
  <c r="AE16796" i="50"/>
  <c r="AE16795" i="50"/>
  <c r="AE16794" i="50"/>
  <c r="AE16793" i="50"/>
  <c r="AE16792" i="50"/>
  <c r="AE16791" i="50"/>
  <c r="AE16790" i="50"/>
  <c r="AE16789" i="50"/>
  <c r="AE16788" i="50"/>
  <c r="AE16787" i="50"/>
  <c r="AE16786" i="50"/>
  <c r="AE16785" i="50"/>
  <c r="AE16784" i="50"/>
  <c r="AE16783" i="50"/>
  <c r="AE16782" i="50"/>
  <c r="AE16781" i="50"/>
  <c r="AE16780" i="50"/>
  <c r="AE16779" i="50"/>
  <c r="AE16778" i="50"/>
  <c r="AE16777" i="50"/>
  <c r="AE16776" i="50"/>
  <c r="AE16775" i="50"/>
  <c r="AE16774" i="50"/>
  <c r="AE16773" i="50"/>
  <c r="AE16772" i="50"/>
  <c r="AE16771" i="50"/>
  <c r="AE16770" i="50"/>
  <c r="AE16769" i="50"/>
  <c r="AE16768" i="50"/>
  <c r="AE16767" i="50"/>
  <c r="AE16766" i="50"/>
  <c r="AE16765" i="50"/>
  <c r="AE16764" i="50"/>
  <c r="AE16763" i="50"/>
  <c r="AE16762" i="50"/>
  <c r="AE16761" i="50"/>
  <c r="AE16760" i="50"/>
  <c r="AE16759" i="50"/>
  <c r="AE16758" i="50"/>
  <c r="AE16757" i="50"/>
  <c r="AE16756" i="50"/>
  <c r="AE16755" i="50"/>
  <c r="AE16754" i="50"/>
  <c r="AE16753" i="50"/>
  <c r="AE16752" i="50"/>
  <c r="AE16751" i="50"/>
  <c r="AE16750" i="50"/>
  <c r="AE16749" i="50"/>
  <c r="AE16748" i="50"/>
  <c r="AE16747" i="50"/>
  <c r="AE16746" i="50"/>
  <c r="AE16745" i="50"/>
  <c r="AE16744" i="50"/>
  <c r="AE16743" i="50"/>
  <c r="AE16742" i="50"/>
  <c r="AE16741" i="50"/>
  <c r="AE16740" i="50"/>
  <c r="AE16739" i="50"/>
  <c r="AE16738" i="50"/>
  <c r="AE16737" i="50"/>
  <c r="AE16736" i="50"/>
  <c r="AE16735" i="50"/>
  <c r="AE16734" i="50"/>
  <c r="AE16733" i="50"/>
  <c r="AE16732" i="50"/>
  <c r="AE16731" i="50"/>
  <c r="AE16730" i="50"/>
  <c r="AE16729" i="50"/>
  <c r="AE16728" i="50"/>
  <c r="AE16727" i="50"/>
  <c r="AE16726" i="50"/>
  <c r="AE16725" i="50"/>
  <c r="AE16724" i="50"/>
  <c r="AE16723" i="50"/>
  <c r="AE16722" i="50"/>
  <c r="AE16721" i="50"/>
  <c r="AE16720" i="50"/>
  <c r="AE16719" i="50"/>
  <c r="AE16718" i="50"/>
  <c r="AE16717" i="50"/>
  <c r="AE16716" i="50"/>
  <c r="AE16715" i="50"/>
  <c r="AE16714" i="50"/>
  <c r="AE16713" i="50"/>
  <c r="AE16712" i="50"/>
  <c r="AE16711" i="50"/>
  <c r="AE16710" i="50"/>
  <c r="AE16709" i="50"/>
  <c r="AE16708" i="50"/>
  <c r="AE16707" i="50"/>
  <c r="AE16706" i="50"/>
  <c r="AE16705" i="50"/>
  <c r="AE16704" i="50"/>
  <c r="AE16703" i="50"/>
  <c r="AE16702" i="50"/>
  <c r="AE16701" i="50"/>
  <c r="AE16700" i="50"/>
  <c r="AE16699" i="50"/>
  <c r="AE16698" i="50"/>
  <c r="AE16697" i="50"/>
  <c r="AE16696" i="50"/>
  <c r="AE16695" i="50"/>
  <c r="AE16694" i="50"/>
  <c r="AE16693" i="50"/>
  <c r="AE16692" i="50"/>
  <c r="AE16691" i="50"/>
  <c r="AE16690" i="50"/>
  <c r="AE16689" i="50"/>
  <c r="AE16688" i="50"/>
  <c r="AE16687" i="50"/>
  <c r="AE16686" i="50"/>
  <c r="AE16685" i="50"/>
  <c r="AE16684" i="50"/>
  <c r="AE16683" i="50"/>
  <c r="AE16682" i="50"/>
  <c r="AE16681" i="50"/>
  <c r="AE16680" i="50"/>
  <c r="AE16679" i="50"/>
  <c r="AE16678" i="50"/>
  <c r="AE16677" i="50"/>
  <c r="AE16676" i="50"/>
  <c r="AE16675" i="50"/>
  <c r="AE16674" i="50"/>
  <c r="AE16673" i="50"/>
  <c r="AE16672" i="50"/>
  <c r="AE16671" i="50"/>
  <c r="AE16670" i="50"/>
  <c r="AE16669" i="50"/>
  <c r="AE16668" i="50"/>
  <c r="AE16667" i="50"/>
  <c r="AE16666" i="50"/>
  <c r="AE16665" i="50"/>
  <c r="AE16664" i="50"/>
  <c r="AE16663" i="50"/>
  <c r="AE16662" i="50"/>
  <c r="AE16661" i="50"/>
  <c r="AE16660" i="50"/>
  <c r="AE16659" i="50"/>
  <c r="AE16658" i="50"/>
  <c r="AE16657" i="50"/>
  <c r="AE16656" i="50"/>
  <c r="AE16655" i="50"/>
  <c r="AE16654" i="50"/>
  <c r="AE16653" i="50"/>
  <c r="AE16652" i="50"/>
  <c r="AE16651" i="50"/>
  <c r="AE16650" i="50"/>
  <c r="AE16649" i="50"/>
  <c r="AE16648" i="50"/>
  <c r="AE16647" i="50"/>
  <c r="AE16646" i="50"/>
  <c r="AE16645" i="50"/>
  <c r="AE16644" i="50"/>
  <c r="AE16643" i="50"/>
  <c r="AE16642" i="50"/>
  <c r="AE16641" i="50"/>
  <c r="AE16640" i="50"/>
  <c r="AE16639" i="50"/>
  <c r="AE16638" i="50"/>
  <c r="AE16637" i="50"/>
  <c r="AE16636" i="50"/>
  <c r="AE16635" i="50"/>
  <c r="AE16634" i="50"/>
  <c r="AE16633" i="50"/>
  <c r="AE16632" i="50"/>
  <c r="AE16631" i="50"/>
  <c r="AE16630" i="50"/>
  <c r="AE16629" i="50"/>
  <c r="AE16628" i="50"/>
  <c r="AE16627" i="50"/>
  <c r="AE16626" i="50"/>
  <c r="AE16625" i="50"/>
  <c r="AE16624" i="50"/>
  <c r="AE16623" i="50"/>
  <c r="AE16622" i="50"/>
  <c r="AE16621" i="50"/>
  <c r="AE16620" i="50"/>
  <c r="AE16619" i="50"/>
  <c r="AE16618" i="50"/>
  <c r="AE16617" i="50"/>
  <c r="AE16616" i="50"/>
  <c r="AE16615" i="50"/>
  <c r="AE16614" i="50"/>
  <c r="AE16613" i="50"/>
  <c r="AE16612" i="50"/>
  <c r="AE16611" i="50"/>
  <c r="AE16610" i="50"/>
  <c r="AE16609" i="50"/>
  <c r="AE16608" i="50"/>
  <c r="AE16607" i="50"/>
  <c r="AE16606" i="50"/>
  <c r="AE16605" i="50"/>
  <c r="AE16604" i="50"/>
  <c r="AE16603" i="50"/>
  <c r="AE16602" i="50"/>
  <c r="AE16601" i="50"/>
  <c r="AE16600" i="50"/>
  <c r="AE16599" i="50"/>
  <c r="AE16598" i="50"/>
  <c r="AE16597" i="50"/>
  <c r="AE16596" i="50"/>
  <c r="AE16595" i="50"/>
  <c r="AE16594" i="50"/>
  <c r="AE16593" i="50"/>
  <c r="AE16592" i="50"/>
  <c r="AE16591" i="50"/>
  <c r="AE16590" i="50"/>
  <c r="AE16589" i="50"/>
  <c r="AE16588" i="50"/>
  <c r="AE16587" i="50"/>
  <c r="AE16586" i="50"/>
  <c r="AE16585" i="50"/>
  <c r="AE16584" i="50"/>
  <c r="AE16583" i="50"/>
  <c r="AE16582" i="50"/>
  <c r="AE16581" i="50"/>
  <c r="AE16580" i="50"/>
  <c r="AE16579" i="50"/>
  <c r="AE16578" i="50"/>
  <c r="AE16577" i="50"/>
  <c r="AE16576" i="50"/>
  <c r="AE16575" i="50"/>
  <c r="AE16574" i="50"/>
  <c r="AE16573" i="50"/>
  <c r="AE16572" i="50"/>
  <c r="AE16571" i="50"/>
  <c r="AE16570" i="50"/>
  <c r="AE16569" i="50"/>
  <c r="AE16568" i="50"/>
  <c r="AE16567" i="50"/>
  <c r="AE16566" i="50"/>
  <c r="AE16565" i="50"/>
  <c r="AE16564" i="50"/>
  <c r="AE16563" i="50"/>
  <c r="AE16562" i="50"/>
  <c r="AE16561" i="50"/>
  <c r="AE16560" i="50"/>
  <c r="AE16559" i="50"/>
  <c r="AE16558" i="50"/>
  <c r="AE16557" i="50"/>
  <c r="AE16556" i="50"/>
  <c r="AE16555" i="50"/>
  <c r="AE16554" i="50"/>
  <c r="AE16553" i="50"/>
  <c r="AE16552" i="50"/>
  <c r="AE16551" i="50"/>
  <c r="AE16550" i="50"/>
  <c r="AE16549" i="50"/>
  <c r="AE16548" i="50"/>
  <c r="AE16547" i="50"/>
  <c r="AE16546" i="50"/>
  <c r="AE16545" i="50"/>
  <c r="AE16544" i="50"/>
  <c r="AE16543" i="50"/>
  <c r="AE16542" i="50"/>
  <c r="AE16541" i="50"/>
  <c r="AE16540" i="50"/>
  <c r="AE16539" i="50"/>
  <c r="AE16538" i="50"/>
  <c r="AE16537" i="50"/>
  <c r="AE16536" i="50"/>
  <c r="AE16535" i="50"/>
  <c r="AE16534" i="50"/>
  <c r="AE16533" i="50"/>
  <c r="AE16532" i="50"/>
  <c r="AE16531" i="50"/>
  <c r="AE16530" i="50"/>
  <c r="AE16529" i="50"/>
  <c r="AE16528" i="50"/>
  <c r="AE16527" i="50"/>
  <c r="AE16526" i="50"/>
  <c r="AE16525" i="50"/>
  <c r="AE16524" i="50"/>
  <c r="AE16523" i="50"/>
  <c r="AE16522" i="50"/>
  <c r="AE16521" i="50"/>
  <c r="AE16520" i="50"/>
  <c r="AE16519" i="50"/>
  <c r="AE16518" i="50"/>
  <c r="AE16517" i="50"/>
  <c r="AE16516" i="50"/>
  <c r="AE16515" i="50"/>
  <c r="AE16514" i="50"/>
  <c r="AE16513" i="50"/>
  <c r="AE16512" i="50"/>
  <c r="AE16511" i="50"/>
  <c r="AE16510" i="50"/>
  <c r="AE16509" i="50"/>
  <c r="AE16508" i="50"/>
  <c r="AE16507" i="50"/>
  <c r="AE16506" i="50"/>
  <c r="AE16505" i="50"/>
  <c r="AE16504" i="50"/>
  <c r="AE16503" i="50"/>
  <c r="AE16502" i="50"/>
  <c r="AE16501" i="50"/>
  <c r="AE16500" i="50"/>
  <c r="AE16499" i="50"/>
  <c r="AE16498" i="50"/>
  <c r="AE16497" i="50"/>
  <c r="AE16496" i="50"/>
  <c r="AG16496" i="50" s="1"/>
  <c r="AE16495" i="50"/>
  <c r="AE16494" i="50"/>
  <c r="AE16493" i="50"/>
  <c r="AE16492" i="50"/>
  <c r="AE16491" i="50"/>
  <c r="AE16490" i="50"/>
  <c r="AE16489" i="50"/>
  <c r="AE16488" i="50"/>
  <c r="AE16487" i="50"/>
  <c r="AE16486" i="50"/>
  <c r="AE16485" i="50"/>
  <c r="AE16484" i="50"/>
  <c r="AG16484" i="50" s="1"/>
  <c r="AE16483" i="50"/>
  <c r="AE16482" i="50"/>
  <c r="AE16481" i="50"/>
  <c r="AE16480" i="50"/>
  <c r="AE16479" i="50"/>
  <c r="AE16478" i="50"/>
  <c r="AE16477" i="50"/>
  <c r="AE16476" i="50"/>
  <c r="AE16475" i="50"/>
  <c r="AE16474" i="50"/>
  <c r="AE16473" i="50"/>
  <c r="AE16472" i="50"/>
  <c r="AG16472" i="50" s="1"/>
  <c r="AE16471" i="50"/>
  <c r="AE16470" i="50"/>
  <c r="AE16469" i="50"/>
  <c r="AE16468" i="50"/>
  <c r="AE16467" i="50"/>
  <c r="AE16466" i="50"/>
  <c r="AE16465" i="50"/>
  <c r="AE16464" i="50"/>
  <c r="AE16463" i="50"/>
  <c r="AE16462" i="50"/>
  <c r="AE16461" i="50"/>
  <c r="AE16460" i="50"/>
  <c r="AG16460" i="50" s="1"/>
  <c r="AE16459" i="50"/>
  <c r="AE16458" i="50"/>
  <c r="AE16457" i="50"/>
  <c r="AE16456" i="50"/>
  <c r="AE16455" i="50"/>
  <c r="AE16454" i="50"/>
  <c r="AE16453" i="50"/>
  <c r="AE16452" i="50"/>
  <c r="AE16451" i="50"/>
  <c r="AE16450" i="50"/>
  <c r="AE16449" i="50"/>
  <c r="AE16448" i="50"/>
  <c r="AG16448" i="50" s="1"/>
  <c r="AE16447" i="50"/>
  <c r="AE16446" i="50"/>
  <c r="AE16445" i="50"/>
  <c r="AE16444" i="50"/>
  <c r="AE16443" i="50"/>
  <c r="AE16442" i="50"/>
  <c r="AE16441" i="50"/>
  <c r="AE16440" i="50"/>
  <c r="AE16439" i="50"/>
  <c r="AE16438" i="50"/>
  <c r="AE16437" i="50"/>
  <c r="AE16436" i="50"/>
  <c r="AG16436" i="50" s="1"/>
  <c r="AE16435" i="50"/>
  <c r="AE16434" i="50"/>
  <c r="AE16433" i="50"/>
  <c r="AE16432" i="50"/>
  <c r="AE16431" i="50"/>
  <c r="AE16430" i="50"/>
  <c r="AE16429" i="50"/>
  <c r="AE16428" i="50"/>
  <c r="AE16427" i="50"/>
  <c r="AE16426" i="50"/>
  <c r="AE16425" i="50"/>
  <c r="AE16424" i="50"/>
  <c r="AG16424" i="50" s="1"/>
  <c r="AE16423" i="50"/>
  <c r="AE16422" i="50"/>
  <c r="AE16421" i="50"/>
  <c r="AE16420" i="50"/>
  <c r="AE16419" i="50"/>
  <c r="AE16418" i="50"/>
  <c r="AE16417" i="50"/>
  <c r="AE16416" i="50"/>
  <c r="AE16415" i="50"/>
  <c r="AE16414" i="50"/>
  <c r="AE16413" i="50"/>
  <c r="AE16412" i="50"/>
  <c r="AG16412" i="50" s="1"/>
  <c r="AE16411" i="50"/>
  <c r="AE16410" i="50"/>
  <c r="AE16409" i="50"/>
  <c r="AE16408" i="50"/>
  <c r="AE16407" i="50"/>
  <c r="AE16406" i="50"/>
  <c r="AE16405" i="50"/>
  <c r="AE16404" i="50"/>
  <c r="AE16403" i="50"/>
  <c r="AE16402" i="50"/>
  <c r="AE16401" i="50"/>
  <c r="AE16400" i="50"/>
  <c r="AG16400" i="50" s="1"/>
  <c r="AE16399" i="50"/>
  <c r="AE16398" i="50"/>
  <c r="AE16397" i="50"/>
  <c r="AE16396" i="50"/>
  <c r="AE16395" i="50"/>
  <c r="AE16394" i="50"/>
  <c r="AE16393" i="50"/>
  <c r="AE16392" i="50"/>
  <c r="AE16391" i="50"/>
  <c r="AE16390" i="50"/>
  <c r="AE16389" i="50"/>
  <c r="AE16388" i="50"/>
  <c r="AG16388" i="50" s="1"/>
  <c r="AE16387" i="50"/>
  <c r="AE16386" i="50"/>
  <c r="AE16385" i="50"/>
  <c r="AE16384" i="50"/>
  <c r="AE16383" i="50"/>
  <c r="AE16382" i="50"/>
  <c r="AE16381" i="50"/>
  <c r="AE16380" i="50"/>
  <c r="AE16379" i="50"/>
  <c r="AE16378" i="50"/>
  <c r="AE16377" i="50"/>
  <c r="AE16376" i="50"/>
  <c r="AG16376" i="50" s="1"/>
  <c r="AE16375" i="50"/>
  <c r="AE16374" i="50"/>
  <c r="AE16373" i="50"/>
  <c r="AE16372" i="50"/>
  <c r="AE16371" i="50"/>
  <c r="AE16370" i="50"/>
  <c r="AE16369" i="50"/>
  <c r="AE16368" i="50"/>
  <c r="AE16367" i="50"/>
  <c r="AE16366" i="50"/>
  <c r="AE16365" i="50"/>
  <c r="AE16364" i="50"/>
  <c r="AG16364" i="50" s="1"/>
  <c r="AE16363" i="50"/>
  <c r="AE16362" i="50"/>
  <c r="AE16361" i="50"/>
  <c r="AE16360" i="50"/>
  <c r="AE16359" i="50"/>
  <c r="AE16358" i="50"/>
  <c r="AE16357" i="50"/>
  <c r="AE16356" i="50"/>
  <c r="AE16355" i="50"/>
  <c r="AE16354" i="50"/>
  <c r="AE16353" i="50"/>
  <c r="AE16352" i="50"/>
  <c r="AG16352" i="50" s="1"/>
  <c r="AE16351" i="50"/>
  <c r="AE16350" i="50"/>
  <c r="AE16349" i="50"/>
  <c r="AE16348" i="50"/>
  <c r="AE16347" i="50"/>
  <c r="AE16346" i="50"/>
  <c r="AE16345" i="50"/>
  <c r="AE16344" i="50"/>
  <c r="AE16343" i="50"/>
  <c r="AE16342" i="50"/>
  <c r="AE16341" i="50"/>
  <c r="AE16340" i="50"/>
  <c r="AG16340" i="50" s="1"/>
  <c r="AE16339" i="50"/>
  <c r="AE16338" i="50"/>
  <c r="AE16337" i="50"/>
  <c r="AE16336" i="50"/>
  <c r="AE16335" i="50"/>
  <c r="AE16334" i="50"/>
  <c r="AE16333" i="50"/>
  <c r="AE16332" i="50"/>
  <c r="AE16331" i="50"/>
  <c r="AE16330" i="50"/>
  <c r="AE16329" i="50"/>
  <c r="AE16328" i="50"/>
  <c r="AG16328" i="50" s="1"/>
  <c r="AE16327" i="50"/>
  <c r="AE16326" i="50"/>
  <c r="AE16325" i="50"/>
  <c r="AE16324" i="50"/>
  <c r="AE16323" i="50"/>
  <c r="AE16322" i="50"/>
  <c r="AE16321" i="50"/>
  <c r="AE16320" i="50"/>
  <c r="AE16319" i="50"/>
  <c r="AE16318" i="50"/>
  <c r="AE16317" i="50"/>
  <c r="AE16316" i="50"/>
  <c r="AG16316" i="50" s="1"/>
  <c r="AE16315" i="50"/>
  <c r="AE16314" i="50"/>
  <c r="AE16313" i="50"/>
  <c r="AE16312" i="50"/>
  <c r="AE16311" i="50"/>
  <c r="AE16310" i="50"/>
  <c r="AE16309" i="50"/>
  <c r="AE16308" i="50"/>
  <c r="AE16307" i="50"/>
  <c r="AE16306" i="50"/>
  <c r="AE16305" i="50"/>
  <c r="AE16304" i="50"/>
  <c r="AG16304" i="50" s="1"/>
  <c r="AE16303" i="50"/>
  <c r="AE16302" i="50"/>
  <c r="AE16301" i="50"/>
  <c r="AE16300" i="50"/>
  <c r="AE16299" i="50"/>
  <c r="AE16298" i="50"/>
  <c r="AE16297" i="50"/>
  <c r="AE16296" i="50"/>
  <c r="AE16295" i="50"/>
  <c r="AE16294" i="50"/>
  <c r="AE16293" i="50"/>
  <c r="AE16292" i="50"/>
  <c r="AG16292" i="50" s="1"/>
  <c r="AE16291" i="50"/>
  <c r="AE16290" i="50"/>
  <c r="AE16289" i="50"/>
  <c r="AE16288" i="50"/>
  <c r="AE16287" i="50"/>
  <c r="AE16286" i="50"/>
  <c r="AE16285" i="50"/>
  <c r="AE16284" i="50"/>
  <c r="AE16283" i="50"/>
  <c r="AE16282" i="50"/>
  <c r="AE16281" i="50"/>
  <c r="AE16280" i="50"/>
  <c r="AG16280" i="50" s="1"/>
  <c r="AE16279" i="50"/>
  <c r="AE16278" i="50"/>
  <c r="AE16277" i="50"/>
  <c r="AE16276" i="50"/>
  <c r="AE16275" i="50"/>
  <c r="AE16274" i="50"/>
  <c r="AE16273" i="50"/>
  <c r="AE16272" i="50"/>
  <c r="AE16271" i="50"/>
  <c r="AE16270" i="50"/>
  <c r="AE16269" i="50"/>
  <c r="AE16268" i="50"/>
  <c r="AG16268" i="50" s="1"/>
  <c r="AE16267" i="50"/>
  <c r="AE16266" i="50"/>
  <c r="AE16265" i="50"/>
  <c r="AE16264" i="50"/>
  <c r="AE16263" i="50"/>
  <c r="AE16262" i="50"/>
  <c r="AE16261" i="50"/>
  <c r="AE16260" i="50"/>
  <c r="AE16259" i="50"/>
  <c r="AE16258" i="50"/>
  <c r="AE16257" i="50"/>
  <c r="AE16256" i="50"/>
  <c r="AE16255" i="50"/>
  <c r="AE16254" i="50"/>
  <c r="AE16253" i="50"/>
  <c r="AE16252" i="50"/>
  <c r="AE16251" i="50"/>
  <c r="AE16250" i="50"/>
  <c r="AE16249" i="50"/>
  <c r="AE16248" i="50"/>
  <c r="AE16247" i="50"/>
  <c r="AE16246" i="50"/>
  <c r="AE16245" i="50"/>
  <c r="AE16244" i="50"/>
  <c r="AE16243" i="50"/>
  <c r="AE16242" i="50"/>
  <c r="AE16241" i="50"/>
  <c r="AE16240" i="50"/>
  <c r="AE16239" i="50"/>
  <c r="AE16238" i="50"/>
  <c r="AE16237" i="50"/>
  <c r="AE16236" i="50"/>
  <c r="AE16235" i="50"/>
  <c r="AE16234" i="50"/>
  <c r="AE16233" i="50"/>
  <c r="AE16232" i="50"/>
  <c r="AG16232" i="50" s="1"/>
  <c r="AE16231" i="50"/>
  <c r="AE16230" i="50"/>
  <c r="AE16229" i="50"/>
  <c r="AE16228" i="50"/>
  <c r="AE16227" i="50"/>
  <c r="AE16226" i="50"/>
  <c r="AE16225" i="50"/>
  <c r="AE16224" i="50"/>
  <c r="AE16223" i="50"/>
  <c r="AE16222" i="50"/>
  <c r="AE16221" i="50"/>
  <c r="AE16220" i="50"/>
  <c r="AG16220" i="50" s="1"/>
  <c r="AE16219" i="50"/>
  <c r="AE16218" i="50"/>
  <c r="AE16217" i="50"/>
  <c r="AE16216" i="50"/>
  <c r="AE16215" i="50"/>
  <c r="AE16214" i="50"/>
  <c r="AE16213" i="50"/>
  <c r="AE16212" i="50"/>
  <c r="AE16211" i="50"/>
  <c r="AE16210" i="50"/>
  <c r="AE16209" i="50"/>
  <c r="AE16208" i="50"/>
  <c r="AG16208" i="50" s="1"/>
  <c r="AE16207" i="50"/>
  <c r="AE16206" i="50"/>
  <c r="AE16205" i="50"/>
  <c r="AE16204" i="50"/>
  <c r="AE16203" i="50"/>
  <c r="AE16202" i="50"/>
  <c r="AE16201" i="50"/>
  <c r="AE16200" i="50"/>
  <c r="AE16199" i="50"/>
  <c r="AE16198" i="50"/>
  <c r="AE16197" i="50"/>
  <c r="AE16196" i="50"/>
  <c r="AG16196" i="50" s="1"/>
  <c r="AE16195" i="50"/>
  <c r="AE16194" i="50"/>
  <c r="AE16193" i="50"/>
  <c r="AE16192" i="50"/>
  <c r="AE16191" i="50"/>
  <c r="AE16190" i="50"/>
  <c r="AE16189" i="50"/>
  <c r="AE16188" i="50"/>
  <c r="AE16187" i="50"/>
  <c r="AE16186" i="50"/>
  <c r="AE16185" i="50"/>
  <c r="AE16184" i="50"/>
  <c r="AG16184" i="50" s="1"/>
  <c r="AE16183" i="50"/>
  <c r="AE16182" i="50"/>
  <c r="AE16181" i="50"/>
  <c r="AE16180" i="50"/>
  <c r="AE16179" i="50"/>
  <c r="AE16178" i="50"/>
  <c r="AE16177" i="50"/>
  <c r="AE16176" i="50"/>
  <c r="AE16175" i="50"/>
  <c r="AE16174" i="50"/>
  <c r="AE16173" i="50"/>
  <c r="AE16172" i="50"/>
  <c r="AG16172" i="50" s="1"/>
  <c r="AE16171" i="50"/>
  <c r="AE16170" i="50"/>
  <c r="AE16169" i="50"/>
  <c r="AE16168" i="50"/>
  <c r="AE16167" i="50"/>
  <c r="AE16166" i="50"/>
  <c r="AE16165" i="50"/>
  <c r="AE16164" i="50"/>
  <c r="AE16163" i="50"/>
  <c r="AE16162" i="50"/>
  <c r="AE16161" i="50"/>
  <c r="AE16160" i="50"/>
  <c r="AG16160" i="50" s="1"/>
  <c r="AE16159" i="50"/>
  <c r="AE16158" i="50"/>
  <c r="AE16157" i="50"/>
  <c r="AE16156" i="50"/>
  <c r="AE16155" i="50"/>
  <c r="AE16154" i="50"/>
  <c r="AE16153" i="50"/>
  <c r="AE16152" i="50"/>
  <c r="AE16151" i="50"/>
  <c r="AE16150" i="50"/>
  <c r="AE16149" i="50"/>
  <c r="AE16148" i="50"/>
  <c r="AG16148" i="50" s="1"/>
  <c r="AE16147" i="50"/>
  <c r="AE16146" i="50"/>
  <c r="AE16145" i="50"/>
  <c r="AE16144" i="50"/>
  <c r="AE16143" i="50"/>
  <c r="AE16142" i="50"/>
  <c r="AE16141" i="50"/>
  <c r="AE16140" i="50"/>
  <c r="AE16139" i="50"/>
  <c r="AE16138" i="50"/>
  <c r="AE16137" i="50"/>
  <c r="AE16136" i="50"/>
  <c r="AG16136" i="50" s="1"/>
  <c r="AE16135" i="50"/>
  <c r="AE16134" i="50"/>
  <c r="AE16133" i="50"/>
  <c r="AE16132" i="50"/>
  <c r="AE16131" i="50"/>
  <c r="AE16130" i="50"/>
  <c r="AE16129" i="50"/>
  <c r="AE16128" i="50"/>
  <c r="AE16127" i="50"/>
  <c r="AE16126" i="50"/>
  <c r="AE16125" i="50"/>
  <c r="AE16124" i="50"/>
  <c r="AG16124" i="50" s="1"/>
  <c r="AE16123" i="50"/>
  <c r="AE16122" i="50"/>
  <c r="AE16121" i="50"/>
  <c r="AE16120" i="50"/>
  <c r="AE16119" i="50"/>
  <c r="AE16118" i="50"/>
  <c r="AE16117" i="50"/>
  <c r="AE16116" i="50"/>
  <c r="AE16115" i="50"/>
  <c r="AE16114" i="50"/>
  <c r="AE16113" i="50"/>
  <c r="AE16112" i="50"/>
  <c r="AE16111" i="50"/>
  <c r="AE16110" i="50"/>
  <c r="AE16109" i="50"/>
  <c r="AE16108" i="50"/>
  <c r="AE16107" i="50"/>
  <c r="AE16106" i="50"/>
  <c r="AE16105" i="50"/>
  <c r="AE16104" i="50"/>
  <c r="AE16103" i="50"/>
  <c r="AE16102" i="50"/>
  <c r="AE16101" i="50"/>
  <c r="AE16100" i="50"/>
  <c r="AE16099" i="50"/>
  <c r="AE16098" i="50"/>
  <c r="AE16097" i="50"/>
  <c r="AE16096" i="50"/>
  <c r="AE16095" i="50"/>
  <c r="AE16094" i="50"/>
  <c r="AE16093" i="50"/>
  <c r="AE16092" i="50"/>
  <c r="AE16091" i="50"/>
  <c r="AE16090" i="50"/>
  <c r="AE16089" i="50"/>
  <c r="AE16088" i="50"/>
  <c r="AG16088" i="50" s="1"/>
  <c r="AE16087" i="50"/>
  <c r="AE16086" i="50"/>
  <c r="AE16085" i="50"/>
  <c r="AE16084" i="50"/>
  <c r="AE16083" i="50"/>
  <c r="AE16082" i="50"/>
  <c r="AE16081" i="50"/>
  <c r="AE16080" i="50"/>
  <c r="AE16079" i="50"/>
  <c r="AE16078" i="50"/>
  <c r="AE16077" i="50"/>
  <c r="AE16076" i="50"/>
  <c r="AG16076" i="50" s="1"/>
  <c r="AE16075" i="50"/>
  <c r="AE16074" i="50"/>
  <c r="AE16073" i="50"/>
  <c r="AE16072" i="50"/>
  <c r="AE16071" i="50"/>
  <c r="AE16070" i="50"/>
  <c r="AE16069" i="50"/>
  <c r="AE16068" i="50"/>
  <c r="AE16067" i="50"/>
  <c r="AE16066" i="50"/>
  <c r="AE16065" i="50"/>
  <c r="AE16064" i="50"/>
  <c r="AG16064" i="50" s="1"/>
  <c r="AE16063" i="50"/>
  <c r="AE16062" i="50"/>
  <c r="AE16061" i="50"/>
  <c r="AE16060" i="50"/>
  <c r="AE16059" i="50"/>
  <c r="AE16058" i="50"/>
  <c r="AE16057" i="50"/>
  <c r="AE16056" i="50"/>
  <c r="AE16055" i="50"/>
  <c r="AE16054" i="50"/>
  <c r="AE16053" i="50"/>
  <c r="AE16052" i="50"/>
  <c r="AG16052" i="50" s="1"/>
  <c r="AE16051" i="50"/>
  <c r="AE16050" i="50"/>
  <c r="AE16049" i="50"/>
  <c r="AE16048" i="50"/>
  <c r="AE16047" i="50"/>
  <c r="AE16046" i="50"/>
  <c r="AE16045" i="50"/>
  <c r="AE16044" i="50"/>
  <c r="AE16043" i="50"/>
  <c r="AE16042" i="50"/>
  <c r="AE16041" i="50"/>
  <c r="AE16040" i="50"/>
  <c r="AG16040" i="50" s="1"/>
  <c r="AE16039" i="50"/>
  <c r="AE16038" i="50"/>
  <c r="AE16037" i="50"/>
  <c r="AE16036" i="50"/>
  <c r="AE16035" i="50"/>
  <c r="AE16034" i="50"/>
  <c r="AE16033" i="50"/>
  <c r="AE16032" i="50"/>
  <c r="AE16031" i="50"/>
  <c r="AE16030" i="50"/>
  <c r="AE16029" i="50"/>
  <c r="AE16028" i="50"/>
  <c r="AG16028" i="50" s="1"/>
  <c r="AE16027" i="50"/>
  <c r="AE16026" i="50"/>
  <c r="AE16025" i="50"/>
  <c r="AE16024" i="50"/>
  <c r="AE16023" i="50"/>
  <c r="AE16022" i="50"/>
  <c r="AE16021" i="50"/>
  <c r="AE16020" i="50"/>
  <c r="AE16019" i="50"/>
  <c r="AE16018" i="50"/>
  <c r="AE16017" i="50"/>
  <c r="AE16016" i="50"/>
  <c r="AG16016" i="50" s="1"/>
  <c r="AE16015" i="50"/>
  <c r="AE16014" i="50"/>
  <c r="AE16013" i="50"/>
  <c r="AE16012" i="50"/>
  <c r="AE16011" i="50"/>
  <c r="AE16010" i="50"/>
  <c r="AE16009" i="50"/>
  <c r="AE16008" i="50"/>
  <c r="AE16007" i="50"/>
  <c r="AE16006" i="50"/>
  <c r="AE16005" i="50"/>
  <c r="AE16004" i="50"/>
  <c r="AG16004" i="50" s="1"/>
  <c r="AE16003" i="50"/>
  <c r="AE16002" i="50"/>
  <c r="AE16001" i="50"/>
  <c r="AE16000" i="50"/>
  <c r="AE15999" i="50"/>
  <c r="AE15998" i="50"/>
  <c r="AE15997" i="50"/>
  <c r="AE15996" i="50"/>
  <c r="AE15995" i="50"/>
  <c r="AE15994" i="50"/>
  <c r="AE15993" i="50"/>
  <c r="AE15992" i="50"/>
  <c r="AG15992" i="50" s="1"/>
  <c r="AE15991" i="50"/>
  <c r="AE15990" i="50"/>
  <c r="AE15989" i="50"/>
  <c r="AE15988" i="50"/>
  <c r="AE15987" i="50"/>
  <c r="AE15986" i="50"/>
  <c r="AE15985" i="50"/>
  <c r="AE15984" i="50"/>
  <c r="AE15983" i="50"/>
  <c r="AE15982" i="50"/>
  <c r="AE15981" i="50"/>
  <c r="AE15980" i="50"/>
  <c r="AG15980" i="50" s="1"/>
  <c r="AE15979" i="50"/>
  <c r="AE15978" i="50"/>
  <c r="AE15977" i="50"/>
  <c r="AE15976" i="50"/>
  <c r="AE15975" i="50"/>
  <c r="AE15974" i="50"/>
  <c r="AE15973" i="50"/>
  <c r="AE15972" i="50"/>
  <c r="AE15971" i="50"/>
  <c r="AE15970" i="50"/>
  <c r="AE15969" i="50"/>
  <c r="AE15968" i="50"/>
  <c r="AE15967" i="50"/>
  <c r="AE15966" i="50"/>
  <c r="AE15965" i="50"/>
  <c r="AE15964" i="50"/>
  <c r="AE15963" i="50"/>
  <c r="AE15962" i="50"/>
  <c r="AE15961" i="50"/>
  <c r="AE15960" i="50"/>
  <c r="AE15959" i="50"/>
  <c r="AE15958" i="50"/>
  <c r="AE15957" i="50"/>
  <c r="AE15956" i="50"/>
  <c r="AE15955" i="50"/>
  <c r="AE15954" i="50"/>
  <c r="AE15953" i="50"/>
  <c r="AE15952" i="50"/>
  <c r="AE15951" i="50"/>
  <c r="AE15950" i="50"/>
  <c r="AE15949" i="50"/>
  <c r="AE15948" i="50"/>
  <c r="AE15947" i="50"/>
  <c r="AE15946" i="50"/>
  <c r="AE15945" i="50"/>
  <c r="AE15944" i="50"/>
  <c r="AG15944" i="50" s="1"/>
  <c r="AE15943" i="50"/>
  <c r="AE15942" i="50"/>
  <c r="AE15941" i="50"/>
  <c r="AE15940" i="50"/>
  <c r="AE15939" i="50"/>
  <c r="AE15938" i="50"/>
  <c r="AE15937" i="50"/>
  <c r="AE15936" i="50"/>
  <c r="AE15935" i="50"/>
  <c r="AE15934" i="50"/>
  <c r="AE15933" i="50"/>
  <c r="AE15932" i="50"/>
  <c r="AG15932" i="50" s="1"/>
  <c r="AE15931" i="50"/>
  <c r="AE15930" i="50"/>
  <c r="AE15929" i="50"/>
  <c r="AE15928" i="50"/>
  <c r="AE15927" i="50"/>
  <c r="AE15926" i="50"/>
  <c r="AE15925" i="50"/>
  <c r="AE15924" i="50"/>
  <c r="AE15923" i="50"/>
  <c r="AE15922" i="50"/>
  <c r="AE15921" i="50"/>
  <c r="AE15920" i="50"/>
  <c r="AG15920" i="50" s="1"/>
  <c r="AE15919" i="50"/>
  <c r="AE15918" i="50"/>
  <c r="AE15917" i="50"/>
  <c r="AE15916" i="50"/>
  <c r="AE15915" i="50"/>
  <c r="AE15914" i="50"/>
  <c r="AE15913" i="50"/>
  <c r="AE15912" i="50"/>
  <c r="AE15911" i="50"/>
  <c r="AE15910" i="50"/>
  <c r="AE15909" i="50"/>
  <c r="AE15908" i="50"/>
  <c r="AG15908" i="50" s="1"/>
  <c r="AE15907" i="50"/>
  <c r="AE15906" i="50"/>
  <c r="AE15905" i="50"/>
  <c r="AE15904" i="50"/>
  <c r="AE15903" i="50"/>
  <c r="AE15902" i="50"/>
  <c r="AE15901" i="50"/>
  <c r="AE15900" i="50"/>
  <c r="AE15899" i="50"/>
  <c r="AE15898" i="50"/>
  <c r="AE15897" i="50"/>
  <c r="AE15896" i="50"/>
  <c r="AG15896" i="50" s="1"/>
  <c r="AE15895" i="50"/>
  <c r="AE15894" i="50"/>
  <c r="AE15893" i="50"/>
  <c r="AE15892" i="50"/>
  <c r="AE15891" i="50"/>
  <c r="AE15890" i="50"/>
  <c r="AE15889" i="50"/>
  <c r="AE15888" i="50"/>
  <c r="AE15887" i="50"/>
  <c r="AE15886" i="50"/>
  <c r="AE15885" i="50"/>
  <c r="AE15884" i="50"/>
  <c r="AG15884" i="50" s="1"/>
  <c r="AE15883" i="50"/>
  <c r="AE15882" i="50"/>
  <c r="AE15881" i="50"/>
  <c r="AE15880" i="50"/>
  <c r="AE15879" i="50"/>
  <c r="AE15878" i="50"/>
  <c r="AE15877" i="50"/>
  <c r="AE15876" i="50"/>
  <c r="AE15875" i="50"/>
  <c r="AE15874" i="50"/>
  <c r="AE15873" i="50"/>
  <c r="AE15872" i="50"/>
  <c r="AG15872" i="50" s="1"/>
  <c r="AE15871" i="50"/>
  <c r="AE15870" i="50"/>
  <c r="AE15869" i="50"/>
  <c r="AE15868" i="50"/>
  <c r="AE15867" i="50"/>
  <c r="AE15866" i="50"/>
  <c r="AE15865" i="50"/>
  <c r="AE15864" i="50"/>
  <c r="AE15863" i="50"/>
  <c r="AE15862" i="50"/>
  <c r="AE15861" i="50"/>
  <c r="AE15860" i="50"/>
  <c r="AG15860" i="50" s="1"/>
  <c r="AE15859" i="50"/>
  <c r="AE15858" i="50"/>
  <c r="AE15857" i="50"/>
  <c r="AE15856" i="50"/>
  <c r="AE15855" i="50"/>
  <c r="AE15854" i="50"/>
  <c r="AE15853" i="50"/>
  <c r="AE15852" i="50"/>
  <c r="AE15851" i="50"/>
  <c r="AE15850" i="50"/>
  <c r="AE15849" i="50"/>
  <c r="AE15848" i="50"/>
  <c r="AG15848" i="50" s="1"/>
  <c r="AE15847" i="50"/>
  <c r="AE15846" i="50"/>
  <c r="AE15845" i="50"/>
  <c r="AE15844" i="50"/>
  <c r="AE15843" i="50"/>
  <c r="AE15842" i="50"/>
  <c r="AE15841" i="50"/>
  <c r="AE15840" i="50"/>
  <c r="AE15839" i="50"/>
  <c r="AE15838" i="50"/>
  <c r="AE15837" i="50"/>
  <c r="AE15836" i="50"/>
  <c r="AG15836" i="50" s="1"/>
  <c r="AE15835" i="50"/>
  <c r="AE15834" i="50"/>
  <c r="AE15833" i="50"/>
  <c r="AE15832" i="50"/>
  <c r="AE15831" i="50"/>
  <c r="AE15830" i="50"/>
  <c r="AE15829" i="50"/>
  <c r="AE15828" i="50"/>
  <c r="AE15827" i="50"/>
  <c r="AE15826" i="50"/>
  <c r="AE15825" i="50"/>
  <c r="AE15824" i="50"/>
  <c r="AE15823" i="50"/>
  <c r="AE15822" i="50"/>
  <c r="AE15821" i="50"/>
  <c r="AE15820" i="50"/>
  <c r="AE15819" i="50"/>
  <c r="AE15818" i="50"/>
  <c r="AE15817" i="50"/>
  <c r="AE15816" i="50"/>
  <c r="AE15815" i="50"/>
  <c r="AE15814" i="50"/>
  <c r="AE15813" i="50"/>
  <c r="AE15812" i="50"/>
  <c r="AE15811" i="50"/>
  <c r="AE15810" i="50"/>
  <c r="AE15809" i="50"/>
  <c r="AE15808" i="50"/>
  <c r="AE15807" i="50"/>
  <c r="AE15806" i="50"/>
  <c r="AE15805" i="50"/>
  <c r="AE15804" i="50"/>
  <c r="AE15803" i="50"/>
  <c r="AE15802" i="50"/>
  <c r="AE15801" i="50"/>
  <c r="AE15800" i="50"/>
  <c r="AG15800" i="50" s="1"/>
  <c r="AE15799" i="50"/>
  <c r="AE15798" i="50"/>
  <c r="AE15797" i="50"/>
  <c r="AE15796" i="50"/>
  <c r="AE15795" i="50"/>
  <c r="AE15794" i="50"/>
  <c r="AE15793" i="50"/>
  <c r="AE15792" i="50"/>
  <c r="AE15791" i="50"/>
  <c r="AE15790" i="50"/>
  <c r="AE15789" i="50"/>
  <c r="AE15788" i="50"/>
  <c r="AG15788" i="50" s="1"/>
  <c r="AE15787" i="50"/>
  <c r="AE15786" i="50"/>
  <c r="AE15785" i="50"/>
  <c r="AE15784" i="50"/>
  <c r="AE15783" i="50"/>
  <c r="AE15782" i="50"/>
  <c r="AE15781" i="50"/>
  <c r="AE15780" i="50"/>
  <c r="AE15779" i="50"/>
  <c r="AE15778" i="50"/>
  <c r="AE15777" i="50"/>
  <c r="AE15776" i="50"/>
  <c r="AG15776" i="50" s="1"/>
  <c r="AE15775" i="50"/>
  <c r="AE15774" i="50"/>
  <c r="AE15773" i="50"/>
  <c r="AE15772" i="50"/>
  <c r="AE15771" i="50"/>
  <c r="AE15770" i="50"/>
  <c r="AE15769" i="50"/>
  <c r="AE15768" i="50"/>
  <c r="AE15767" i="50"/>
  <c r="AE15766" i="50"/>
  <c r="AE15765" i="50"/>
  <c r="AE15764" i="50"/>
  <c r="AG15764" i="50" s="1"/>
  <c r="AE15763" i="50"/>
  <c r="AE15762" i="50"/>
  <c r="AE15761" i="50"/>
  <c r="AE15760" i="50"/>
  <c r="AE15759" i="50"/>
  <c r="AE15758" i="50"/>
  <c r="AE15757" i="50"/>
  <c r="AE15756" i="50"/>
  <c r="AE15755" i="50"/>
  <c r="AE15754" i="50"/>
  <c r="AE15753" i="50"/>
  <c r="AE15752" i="50"/>
  <c r="AG15752" i="50" s="1"/>
  <c r="AE15751" i="50"/>
  <c r="AE15750" i="50"/>
  <c r="AE15749" i="50"/>
  <c r="AE15748" i="50"/>
  <c r="AE15747" i="50"/>
  <c r="AE15746" i="50"/>
  <c r="AE15745" i="50"/>
  <c r="AE15744" i="50"/>
  <c r="AE15743" i="50"/>
  <c r="AE15742" i="50"/>
  <c r="AE15741" i="50"/>
  <c r="AE15740" i="50"/>
  <c r="AG15740" i="50" s="1"/>
  <c r="AE15739" i="50"/>
  <c r="AE15738" i="50"/>
  <c r="AE15737" i="50"/>
  <c r="AE15736" i="50"/>
  <c r="AE15735" i="50"/>
  <c r="AE15734" i="50"/>
  <c r="AE15733" i="50"/>
  <c r="AE15732" i="50"/>
  <c r="AE15731" i="50"/>
  <c r="AE15730" i="50"/>
  <c r="AE15729" i="50"/>
  <c r="AE15728" i="50"/>
  <c r="AG15728" i="50" s="1"/>
  <c r="AE15727" i="50"/>
  <c r="AE15726" i="50"/>
  <c r="AE15725" i="50"/>
  <c r="AE15724" i="50"/>
  <c r="AE15723" i="50"/>
  <c r="AE15722" i="50"/>
  <c r="AE15721" i="50"/>
  <c r="AE15720" i="50"/>
  <c r="AE15719" i="50"/>
  <c r="AE15718" i="50"/>
  <c r="AE15717" i="50"/>
  <c r="AE15716" i="50"/>
  <c r="AG15716" i="50" s="1"/>
  <c r="AE15715" i="50"/>
  <c r="AE15714" i="50"/>
  <c r="AE15713" i="50"/>
  <c r="AE15712" i="50"/>
  <c r="AE15711" i="50"/>
  <c r="AE15710" i="50"/>
  <c r="AE15709" i="50"/>
  <c r="AE15708" i="50"/>
  <c r="AE15707" i="50"/>
  <c r="AE15706" i="50"/>
  <c r="AE15705" i="50"/>
  <c r="AE15704" i="50"/>
  <c r="AG15704" i="50" s="1"/>
  <c r="AE15703" i="50"/>
  <c r="AE15702" i="50"/>
  <c r="AE15701" i="50"/>
  <c r="AE15700" i="50"/>
  <c r="AE15699" i="50"/>
  <c r="AE15698" i="50"/>
  <c r="AE15697" i="50"/>
  <c r="AE15696" i="50"/>
  <c r="AE15695" i="50"/>
  <c r="AE15694" i="50"/>
  <c r="AE15693" i="50"/>
  <c r="AE15692" i="50"/>
  <c r="AG15692" i="50" s="1"/>
  <c r="AE15691" i="50"/>
  <c r="AE15690" i="50"/>
  <c r="AE15689" i="50"/>
  <c r="AE15688" i="50"/>
  <c r="AE15687" i="50"/>
  <c r="AE15686" i="50"/>
  <c r="AE15685" i="50"/>
  <c r="AE15684" i="50"/>
  <c r="AE15683" i="50"/>
  <c r="AE15682" i="50"/>
  <c r="AE15681" i="50"/>
  <c r="AE15680" i="50"/>
  <c r="AG15680" i="50" s="1"/>
  <c r="AE15679" i="50"/>
  <c r="AE15678" i="50"/>
  <c r="AE15677" i="50"/>
  <c r="AE15676" i="50"/>
  <c r="AE15675" i="50"/>
  <c r="AE15674" i="50"/>
  <c r="AE15673" i="50"/>
  <c r="AE15672" i="50"/>
  <c r="AE15671" i="50"/>
  <c r="AE15670" i="50"/>
  <c r="AE15669" i="50"/>
  <c r="AE15668" i="50"/>
  <c r="AG15668" i="50" s="1"/>
  <c r="AE15667" i="50"/>
  <c r="AE15666" i="50"/>
  <c r="AE15665" i="50"/>
  <c r="AE15664" i="50"/>
  <c r="AE15663" i="50"/>
  <c r="AE15662" i="50"/>
  <c r="AE15661" i="50"/>
  <c r="AE15660" i="50"/>
  <c r="AE15659" i="50"/>
  <c r="AE15658" i="50"/>
  <c r="AE15657" i="50"/>
  <c r="AE15656" i="50"/>
  <c r="AG15656" i="50" s="1"/>
  <c r="AE15655" i="50"/>
  <c r="AE15654" i="50"/>
  <c r="AE15653" i="50"/>
  <c r="AE15652" i="50"/>
  <c r="AE15651" i="50"/>
  <c r="AE15650" i="50"/>
  <c r="AE15649" i="50"/>
  <c r="AE15648" i="50"/>
  <c r="AE15647" i="50"/>
  <c r="AE15646" i="50"/>
  <c r="AE15645" i="50"/>
  <c r="AE15644" i="50"/>
  <c r="AG15644" i="50" s="1"/>
  <c r="AE15643" i="50"/>
  <c r="AE15642" i="50"/>
  <c r="AE15641" i="50"/>
  <c r="AE15640" i="50"/>
  <c r="AE15639" i="50"/>
  <c r="AE15638" i="50"/>
  <c r="AE15637" i="50"/>
  <c r="AE15636" i="50"/>
  <c r="AE15635" i="50"/>
  <c r="AE15634" i="50"/>
  <c r="AE15633" i="50"/>
  <c r="AE15632" i="50"/>
  <c r="AG15632" i="50" s="1"/>
  <c r="AE15631" i="50"/>
  <c r="AE15630" i="50"/>
  <c r="AE15629" i="50"/>
  <c r="AE15628" i="50"/>
  <c r="AE15627" i="50"/>
  <c r="AE15626" i="50"/>
  <c r="AE15625" i="50"/>
  <c r="AE15624" i="50"/>
  <c r="AE15623" i="50"/>
  <c r="AE15622" i="50"/>
  <c r="AE15621" i="50"/>
  <c r="AE15620" i="50"/>
  <c r="AG15620" i="50" s="1"/>
  <c r="AE15619" i="50"/>
  <c r="AE15618" i="50"/>
  <c r="AE15617" i="50"/>
  <c r="AE15616" i="50"/>
  <c r="AE15615" i="50"/>
  <c r="AE15614" i="50"/>
  <c r="AE15613" i="50"/>
  <c r="AE15612" i="50"/>
  <c r="AE15611" i="50"/>
  <c r="AE15610" i="50"/>
  <c r="AE15609" i="50"/>
  <c r="AE15608" i="50"/>
  <c r="AG15608" i="50" s="1"/>
  <c r="AE15607" i="50"/>
  <c r="AE15606" i="50"/>
  <c r="AE15605" i="50"/>
  <c r="AE15604" i="50"/>
  <c r="AE15603" i="50"/>
  <c r="AE15602" i="50"/>
  <c r="AE15601" i="50"/>
  <c r="AE15600" i="50"/>
  <c r="AE15599" i="50"/>
  <c r="AE15598" i="50"/>
  <c r="AE15597" i="50"/>
  <c r="AE15596" i="50"/>
  <c r="AG15596" i="50" s="1"/>
  <c r="AE15595" i="50"/>
  <c r="AE15594" i="50"/>
  <c r="AE15593" i="50"/>
  <c r="AE15592" i="50"/>
  <c r="AE15591" i="50"/>
  <c r="AE15590" i="50"/>
  <c r="AE15589" i="50"/>
  <c r="AE15588" i="50"/>
  <c r="AE15587" i="50"/>
  <c r="AE15586" i="50"/>
  <c r="AE15585" i="50"/>
  <c r="AE15584" i="50"/>
  <c r="AG15584" i="50" s="1"/>
  <c r="AE15583" i="50"/>
  <c r="AE15582" i="50"/>
  <c r="AE15581" i="50"/>
  <c r="AE15580" i="50"/>
  <c r="AE15579" i="50"/>
  <c r="AE15578" i="50"/>
  <c r="AE15577" i="50"/>
  <c r="AE15576" i="50"/>
  <c r="AE15575" i="50"/>
  <c r="AE15574" i="50"/>
  <c r="AE15573" i="50"/>
  <c r="AE15572" i="50"/>
  <c r="AG15572" i="50" s="1"/>
  <c r="AE15571" i="50"/>
  <c r="AE15570" i="50"/>
  <c r="AE15569" i="50"/>
  <c r="AE15568" i="50"/>
  <c r="AE15567" i="50"/>
  <c r="AE15566" i="50"/>
  <c r="AE15565" i="50"/>
  <c r="AE15564" i="50"/>
  <c r="AE15563" i="50"/>
  <c r="AE15562" i="50"/>
  <c r="AE15561" i="50"/>
  <c r="AE15560" i="50"/>
  <c r="AG15560" i="50" s="1"/>
  <c r="AE15559" i="50"/>
  <c r="AE15558" i="50"/>
  <c r="AE15557" i="50"/>
  <c r="AE15556" i="50"/>
  <c r="AE15555" i="50"/>
  <c r="AE15554" i="50"/>
  <c r="AE15553" i="50"/>
  <c r="AE15552" i="50"/>
  <c r="AE15551" i="50"/>
  <c r="AE15550" i="50"/>
  <c r="AE15549" i="50"/>
  <c r="AE15548" i="50"/>
  <c r="AG15548" i="50" s="1"/>
  <c r="AE15547" i="50"/>
  <c r="AE15546" i="50"/>
  <c r="AE15545" i="50"/>
  <c r="AE15544" i="50"/>
  <c r="AE15543" i="50"/>
  <c r="AE15542" i="50"/>
  <c r="AE15541" i="50"/>
  <c r="AE15540" i="50"/>
  <c r="AE15539" i="50"/>
  <c r="AE15538" i="50"/>
  <c r="AE15537" i="50"/>
  <c r="AE15536" i="50"/>
  <c r="AG15536" i="50" s="1"/>
  <c r="AE15535" i="50"/>
  <c r="AE15534" i="50"/>
  <c r="AE15533" i="50"/>
  <c r="AE15532" i="50"/>
  <c r="AE15531" i="50"/>
  <c r="AE15530" i="50"/>
  <c r="AE15529" i="50"/>
  <c r="AE15528" i="50"/>
  <c r="AE15527" i="50"/>
  <c r="AE15526" i="50"/>
  <c r="AE15525" i="50"/>
  <c r="AE15524" i="50"/>
  <c r="AG15524" i="50" s="1"/>
  <c r="AE15523" i="50"/>
  <c r="AE15522" i="50"/>
  <c r="AE15521" i="50"/>
  <c r="AE15520" i="50"/>
  <c r="AE15519" i="50"/>
  <c r="AE15518" i="50"/>
  <c r="AE15517" i="50"/>
  <c r="AE15516" i="50"/>
  <c r="AE15515" i="50"/>
  <c r="AE15514" i="50"/>
  <c r="AE15513" i="50"/>
  <c r="AE15512" i="50"/>
  <c r="AG15512" i="50" s="1"/>
  <c r="AE15511" i="50"/>
  <c r="AE15510" i="50"/>
  <c r="AE15509" i="50"/>
  <c r="AE15508" i="50"/>
  <c r="AE15507" i="50"/>
  <c r="AE15506" i="50"/>
  <c r="AE15505" i="50"/>
  <c r="AE15504" i="50"/>
  <c r="AE15503" i="50"/>
  <c r="AE15502" i="50"/>
  <c r="AE15501" i="50"/>
  <c r="AE15500" i="50"/>
  <c r="AG15500" i="50" s="1"/>
  <c r="AE15499" i="50"/>
  <c r="AE15498" i="50"/>
  <c r="AE15497" i="50"/>
  <c r="AE15496" i="50"/>
  <c r="AE15495" i="50"/>
  <c r="AE15494" i="50"/>
  <c r="AE15493" i="50"/>
  <c r="AE15492" i="50"/>
  <c r="AE15491" i="50"/>
  <c r="AE15490" i="50"/>
  <c r="AE15489" i="50"/>
  <c r="AE15488" i="50"/>
  <c r="AG15488" i="50" s="1"/>
  <c r="AE15487" i="50"/>
  <c r="AE15486" i="50"/>
  <c r="AE15485" i="50"/>
  <c r="AE15484" i="50"/>
  <c r="AE15483" i="50"/>
  <c r="AE15482" i="50"/>
  <c r="AE15481" i="50"/>
  <c r="AE15480" i="50"/>
  <c r="AE15479" i="50"/>
  <c r="AE15478" i="50"/>
  <c r="AE15477" i="50"/>
  <c r="AE15476" i="50"/>
  <c r="AG15476" i="50" s="1"/>
  <c r="AE15475" i="50"/>
  <c r="AE15474" i="50"/>
  <c r="AE15473" i="50"/>
  <c r="AE15472" i="50"/>
  <c r="AE15471" i="50"/>
  <c r="AE15470" i="50"/>
  <c r="AE15469" i="50"/>
  <c r="AE15468" i="50"/>
  <c r="AE15467" i="50"/>
  <c r="AE15466" i="50"/>
  <c r="AE15465" i="50"/>
  <c r="AE15464" i="50"/>
  <c r="AG15464" i="50" s="1"/>
  <c r="AE15463" i="50"/>
  <c r="AE15462" i="50"/>
  <c r="AE15461" i="50"/>
  <c r="AE15460" i="50"/>
  <c r="AE15459" i="50"/>
  <c r="AE15458" i="50"/>
  <c r="AE15457" i="50"/>
  <c r="AE15456" i="50"/>
  <c r="AE15455" i="50"/>
  <c r="AE15454" i="50"/>
  <c r="AE15453" i="50"/>
  <c r="AE15452" i="50"/>
  <c r="AG15452" i="50" s="1"/>
  <c r="AE15451" i="50"/>
  <c r="AE15450" i="50"/>
  <c r="AE15449" i="50"/>
  <c r="AE15448" i="50"/>
  <c r="AE15447" i="50"/>
  <c r="AE15446" i="50"/>
  <c r="AE15445" i="50"/>
  <c r="AE15444" i="50"/>
  <c r="AE15443" i="50"/>
  <c r="AE15442" i="50"/>
  <c r="AE15441" i="50"/>
  <c r="AE15440" i="50"/>
  <c r="AG15440" i="50" s="1"/>
  <c r="AE15439" i="50"/>
  <c r="AE15438" i="50"/>
  <c r="AE15437" i="50"/>
  <c r="AE15436" i="50"/>
  <c r="AE15435" i="50"/>
  <c r="AE15434" i="50"/>
  <c r="AE15433" i="50"/>
  <c r="AE15432" i="50"/>
  <c r="AE15431" i="50"/>
  <c r="AE15430" i="50"/>
  <c r="AE15429" i="50"/>
  <c r="AE15428" i="50"/>
  <c r="AG15428" i="50" s="1"/>
  <c r="AE15427" i="50"/>
  <c r="AE15426" i="50"/>
  <c r="AE15425" i="50"/>
  <c r="AE15424" i="50"/>
  <c r="AE15423" i="50"/>
  <c r="AE15422" i="50"/>
  <c r="AE15421" i="50"/>
  <c r="AE15420" i="50"/>
  <c r="AE15419" i="50"/>
  <c r="AE15418" i="50"/>
  <c r="AE15417" i="50"/>
  <c r="AE15416" i="50"/>
  <c r="AG15416" i="50" s="1"/>
  <c r="AE15415" i="50"/>
  <c r="AE15414" i="50"/>
  <c r="AE15413" i="50"/>
  <c r="AE15412" i="50"/>
  <c r="AE15411" i="50"/>
  <c r="AE15410" i="50"/>
  <c r="AE15409" i="50"/>
  <c r="AE15408" i="50"/>
  <c r="AE15407" i="50"/>
  <c r="AE15406" i="50"/>
  <c r="AE15405" i="50"/>
  <c r="AE15404" i="50"/>
  <c r="AG15404" i="50" s="1"/>
  <c r="AE15403" i="50"/>
  <c r="AE15402" i="50"/>
  <c r="AE15401" i="50"/>
  <c r="AE15400" i="50"/>
  <c r="AE15399" i="50"/>
  <c r="AE15398" i="50"/>
  <c r="AE15397" i="50"/>
  <c r="AE15396" i="50"/>
  <c r="AE15395" i="50"/>
  <c r="AE15394" i="50"/>
  <c r="AE15393" i="50"/>
  <c r="AE15392" i="50"/>
  <c r="AG15392" i="50" s="1"/>
  <c r="AE15391" i="50"/>
  <c r="AE15390" i="50"/>
  <c r="AE15389" i="50"/>
  <c r="AE15388" i="50"/>
  <c r="AE15387" i="50"/>
  <c r="AE15386" i="50"/>
  <c r="AE15385" i="50"/>
  <c r="AE15384" i="50"/>
  <c r="AE15383" i="50"/>
  <c r="AE15382" i="50"/>
  <c r="AE15381" i="50"/>
  <c r="AE15380" i="50"/>
  <c r="AG15380" i="50" s="1"/>
  <c r="AE15379" i="50"/>
  <c r="AE15378" i="50"/>
  <c r="AE15377" i="50"/>
  <c r="AE15376" i="50"/>
  <c r="AE15375" i="50"/>
  <c r="AE15374" i="50"/>
  <c r="AE15373" i="50"/>
  <c r="AE15372" i="50"/>
  <c r="AE15371" i="50"/>
  <c r="AE15370" i="50"/>
  <c r="AE15369" i="50"/>
  <c r="AE15368" i="50"/>
  <c r="AG15368" i="50" s="1"/>
  <c r="AE15367" i="50"/>
  <c r="AE15366" i="50"/>
  <c r="AE15365" i="50"/>
  <c r="AE15364" i="50"/>
  <c r="AE15363" i="50"/>
  <c r="AE15362" i="50"/>
  <c r="AE15361" i="50"/>
  <c r="AE15360" i="50"/>
  <c r="AE15359" i="50"/>
  <c r="AE15358" i="50"/>
  <c r="AE15357" i="50"/>
  <c r="AE15356" i="50"/>
  <c r="AG15356" i="50" s="1"/>
  <c r="AE15355" i="50"/>
  <c r="AE15354" i="50"/>
  <c r="AE15353" i="50"/>
  <c r="AE15352" i="50"/>
  <c r="AE15351" i="50"/>
  <c r="AE15350" i="50"/>
  <c r="AE15349" i="50"/>
  <c r="AE15348" i="50"/>
  <c r="AE15347" i="50"/>
  <c r="AE15346" i="50"/>
  <c r="AE15345" i="50"/>
  <c r="AE15344" i="50"/>
  <c r="AG15344" i="50" s="1"/>
  <c r="AE15343" i="50"/>
  <c r="AE15342" i="50"/>
  <c r="AE15341" i="50"/>
  <c r="AE15340" i="50"/>
  <c r="AE15339" i="50"/>
  <c r="AE15338" i="50"/>
  <c r="AE15337" i="50"/>
  <c r="AE15336" i="50"/>
  <c r="AE15335" i="50"/>
  <c r="AE15334" i="50"/>
  <c r="AE15333" i="50"/>
  <c r="AE15332" i="50"/>
  <c r="AG15332" i="50" s="1"/>
  <c r="AE15331" i="50"/>
  <c r="AE15330" i="50"/>
  <c r="AE15329" i="50"/>
  <c r="AE15328" i="50"/>
  <c r="AE15327" i="50"/>
  <c r="AE15326" i="50"/>
  <c r="AE15325" i="50"/>
  <c r="AE15324" i="50"/>
  <c r="AE15323" i="50"/>
  <c r="AE15322" i="50"/>
  <c r="AE15321" i="50"/>
  <c r="AE15320" i="50"/>
  <c r="AG15320" i="50" s="1"/>
  <c r="AE15319" i="50"/>
  <c r="AE15318" i="50"/>
  <c r="AE15317" i="50"/>
  <c r="AE15316" i="50"/>
  <c r="AE15315" i="50"/>
  <c r="AE15314" i="50"/>
  <c r="AE15313" i="50"/>
  <c r="AE15312" i="50"/>
  <c r="AE15311" i="50"/>
  <c r="AE15310" i="50"/>
  <c r="AE15309" i="50"/>
  <c r="AE15308" i="50"/>
  <c r="AG15308" i="50" s="1"/>
  <c r="AE15307" i="50"/>
  <c r="AE15306" i="50"/>
  <c r="AE15305" i="50"/>
  <c r="AE15304" i="50"/>
  <c r="AE15303" i="50"/>
  <c r="AE15302" i="50"/>
  <c r="AE15301" i="50"/>
  <c r="AE15300" i="50"/>
  <c r="AE15299" i="50"/>
  <c r="AE15298" i="50"/>
  <c r="AE15297" i="50"/>
  <c r="AE15296" i="50"/>
  <c r="AG15296" i="50" s="1"/>
  <c r="AE15295" i="50"/>
  <c r="AE15294" i="50"/>
  <c r="AE15293" i="50"/>
  <c r="AE15292" i="50"/>
  <c r="AE15291" i="50"/>
  <c r="AE15290" i="50"/>
  <c r="AE15289" i="50"/>
  <c r="AE15288" i="50"/>
  <c r="AE15287" i="50"/>
  <c r="AE15286" i="50"/>
  <c r="AE15285" i="50"/>
  <c r="AE15284" i="50"/>
  <c r="AG15284" i="50" s="1"/>
  <c r="AE15283" i="50"/>
  <c r="AE15282" i="50"/>
  <c r="AE15281" i="50"/>
  <c r="AE15280" i="50"/>
  <c r="AE15279" i="50"/>
  <c r="AE15278" i="50"/>
  <c r="AE15277" i="50"/>
  <c r="AE15276" i="50"/>
  <c r="AE15275" i="50"/>
  <c r="AE15274" i="50"/>
  <c r="AE15273" i="50"/>
  <c r="AE15272" i="50"/>
  <c r="AG15272" i="50" s="1"/>
  <c r="AE15271" i="50"/>
  <c r="AE15270" i="50"/>
  <c r="AE15269" i="50"/>
  <c r="AE15268" i="50"/>
  <c r="AE15267" i="50"/>
  <c r="AE15266" i="50"/>
  <c r="AE15265" i="50"/>
  <c r="AE15264" i="50"/>
  <c r="AE15263" i="50"/>
  <c r="AE15262" i="50"/>
  <c r="AE15261" i="50"/>
  <c r="AE15260" i="50"/>
  <c r="AG15260" i="50" s="1"/>
  <c r="AE15259" i="50"/>
  <c r="AE15258" i="50"/>
  <c r="AE15257" i="50"/>
  <c r="AE15256" i="50"/>
  <c r="AE15255" i="50"/>
  <c r="AE15254" i="50"/>
  <c r="AE15253" i="50"/>
  <c r="AE15252" i="50"/>
  <c r="AE15251" i="50"/>
  <c r="AE15250" i="50"/>
  <c r="AE15249" i="50"/>
  <c r="AE15248" i="50"/>
  <c r="AG15248" i="50" s="1"/>
  <c r="AE15247" i="50"/>
  <c r="AE15246" i="50"/>
  <c r="AE15245" i="50"/>
  <c r="AE15244" i="50"/>
  <c r="AE15243" i="50"/>
  <c r="AE15242" i="50"/>
  <c r="AE15241" i="50"/>
  <c r="AE15240" i="50"/>
  <c r="AE15239" i="50"/>
  <c r="AE15238" i="50"/>
  <c r="AE15237" i="50"/>
  <c r="AE15236" i="50"/>
  <c r="AG15236" i="50" s="1"/>
  <c r="AE15235" i="50"/>
  <c r="AE15234" i="50"/>
  <c r="AE15233" i="50"/>
  <c r="AE15232" i="50"/>
  <c r="AE15231" i="50"/>
  <c r="AE15230" i="50"/>
  <c r="AE15229" i="50"/>
  <c r="AE15228" i="50"/>
  <c r="AE15227" i="50"/>
  <c r="AE15226" i="50"/>
  <c r="AE15225" i="50"/>
  <c r="AE15224" i="50"/>
  <c r="AG15224" i="50" s="1"/>
  <c r="AE15223" i="50"/>
  <c r="AE15222" i="50"/>
  <c r="AE15221" i="50"/>
  <c r="AE15220" i="50"/>
  <c r="AE15219" i="50"/>
  <c r="AE15218" i="50"/>
  <c r="AE15217" i="50"/>
  <c r="AE15216" i="50"/>
  <c r="AE15215" i="50"/>
  <c r="AE15214" i="50"/>
  <c r="AE15213" i="50"/>
  <c r="AE15212" i="50"/>
  <c r="AG15212" i="50" s="1"/>
  <c r="AE15211" i="50"/>
  <c r="AE15210" i="50"/>
  <c r="AE15209" i="50"/>
  <c r="AE15208" i="50"/>
  <c r="AE15207" i="50"/>
  <c r="AE15206" i="50"/>
  <c r="AE15205" i="50"/>
  <c r="AE15204" i="50"/>
  <c r="AE15203" i="50"/>
  <c r="AE15202" i="50"/>
  <c r="AE15201" i="50"/>
  <c r="AE15200" i="50"/>
  <c r="AE15199" i="50"/>
  <c r="AE15198" i="50"/>
  <c r="AE15197" i="50"/>
  <c r="AE15196" i="50"/>
  <c r="AE15195" i="50"/>
  <c r="AE15194" i="50"/>
  <c r="AE15193" i="50"/>
  <c r="AE15192" i="50"/>
  <c r="AE15191" i="50"/>
  <c r="AE15190" i="50"/>
  <c r="AE15189" i="50"/>
  <c r="AE15188" i="50"/>
  <c r="AG15188" i="50" s="1"/>
  <c r="AE15187" i="50"/>
  <c r="AE15186" i="50"/>
  <c r="AE15185" i="50"/>
  <c r="AE15184" i="50"/>
  <c r="AE15183" i="50"/>
  <c r="AE15182" i="50"/>
  <c r="AE15181" i="50"/>
  <c r="AE15180" i="50"/>
  <c r="AE15179" i="50"/>
  <c r="AE15178" i="50"/>
  <c r="AE15177" i="50"/>
  <c r="AE15176" i="50"/>
  <c r="AG15176" i="50" s="1"/>
  <c r="AE15175" i="50"/>
  <c r="AE15174" i="50"/>
  <c r="AE15173" i="50"/>
  <c r="AE15172" i="50"/>
  <c r="AE15171" i="50"/>
  <c r="AE15170" i="50"/>
  <c r="AE15169" i="50"/>
  <c r="AE15168" i="50"/>
  <c r="AE15167" i="50"/>
  <c r="AE15166" i="50"/>
  <c r="AE15165" i="50"/>
  <c r="AE15164" i="50"/>
  <c r="AG15164" i="50" s="1"/>
  <c r="AE15163" i="50"/>
  <c r="AE15162" i="50"/>
  <c r="AE15161" i="50"/>
  <c r="AE15160" i="50"/>
  <c r="AE15159" i="50"/>
  <c r="AE15158" i="50"/>
  <c r="AE15157" i="50"/>
  <c r="AE15156" i="50"/>
  <c r="AE15155" i="50"/>
  <c r="AE15154" i="50"/>
  <c r="AE15153" i="50"/>
  <c r="AE15152" i="50"/>
  <c r="AG15152" i="50" s="1"/>
  <c r="AE15151" i="50"/>
  <c r="AE15150" i="50"/>
  <c r="AE15149" i="50"/>
  <c r="AE15148" i="50"/>
  <c r="AE15147" i="50"/>
  <c r="AE15146" i="50"/>
  <c r="AE15145" i="50"/>
  <c r="AE15144" i="50"/>
  <c r="AE15143" i="50"/>
  <c r="AE15142" i="50"/>
  <c r="AE15141" i="50"/>
  <c r="AE15140" i="50"/>
  <c r="AG15140" i="50" s="1"/>
  <c r="AE15139" i="50"/>
  <c r="AE15138" i="50"/>
  <c r="AE15137" i="50"/>
  <c r="AE15136" i="50"/>
  <c r="AE15135" i="50"/>
  <c r="AE15134" i="50"/>
  <c r="AE15133" i="50"/>
  <c r="AE15132" i="50"/>
  <c r="AE15131" i="50"/>
  <c r="AE15130" i="50"/>
  <c r="AE15129" i="50"/>
  <c r="AE15128" i="50"/>
  <c r="AG15128" i="50" s="1"/>
  <c r="AE15127" i="50"/>
  <c r="AE15126" i="50"/>
  <c r="AE15125" i="50"/>
  <c r="AE15124" i="50"/>
  <c r="AE15123" i="50"/>
  <c r="AE15122" i="50"/>
  <c r="AE15121" i="50"/>
  <c r="AE15120" i="50"/>
  <c r="AE15119" i="50"/>
  <c r="AE15118" i="50"/>
  <c r="AE15117" i="50"/>
  <c r="AE15116" i="50"/>
  <c r="AG15116" i="50" s="1"/>
  <c r="AE15115" i="50"/>
  <c r="AE15114" i="50"/>
  <c r="AE15113" i="50"/>
  <c r="AE15112" i="50"/>
  <c r="AE15111" i="50"/>
  <c r="AE15110" i="50"/>
  <c r="AE15109" i="50"/>
  <c r="AE15108" i="50"/>
  <c r="AE15107" i="50"/>
  <c r="AE15106" i="50"/>
  <c r="AE15105" i="50"/>
  <c r="AE15104" i="50"/>
  <c r="AG15104" i="50" s="1"/>
  <c r="AE15103" i="50"/>
  <c r="AE15102" i="50"/>
  <c r="AE15101" i="50"/>
  <c r="AE15100" i="50"/>
  <c r="AE15099" i="50"/>
  <c r="AE15098" i="50"/>
  <c r="AE15097" i="50"/>
  <c r="AE15096" i="50"/>
  <c r="AE15095" i="50"/>
  <c r="AE15094" i="50"/>
  <c r="AE15093" i="50"/>
  <c r="AE15092" i="50"/>
  <c r="AG15092" i="50" s="1"/>
  <c r="AE15091" i="50"/>
  <c r="AE15090" i="50"/>
  <c r="AE15089" i="50"/>
  <c r="AE15088" i="50"/>
  <c r="AE15087" i="50"/>
  <c r="AE15086" i="50"/>
  <c r="AE15085" i="50"/>
  <c r="AE15084" i="50"/>
  <c r="AE15083" i="50"/>
  <c r="AE15082" i="50"/>
  <c r="AE15081" i="50"/>
  <c r="AE15080" i="50"/>
  <c r="AG15080" i="50" s="1"/>
  <c r="AE15079" i="50"/>
  <c r="AE15078" i="50"/>
  <c r="AE15077" i="50"/>
  <c r="AE15076" i="50"/>
  <c r="AE15075" i="50"/>
  <c r="AE15074" i="50"/>
  <c r="AE15073" i="50"/>
  <c r="AE15072" i="50"/>
  <c r="AE15071" i="50"/>
  <c r="AE15070" i="50"/>
  <c r="AE15069" i="50"/>
  <c r="AE15068" i="50"/>
  <c r="AG15068" i="50" s="1"/>
  <c r="AE15067" i="50"/>
  <c r="AE15066" i="50"/>
  <c r="AE15065" i="50"/>
  <c r="AE15064" i="50"/>
  <c r="AE15063" i="50"/>
  <c r="AE15062" i="50"/>
  <c r="AE15061" i="50"/>
  <c r="AE15060" i="50"/>
  <c r="AE15059" i="50"/>
  <c r="AE15058" i="50"/>
  <c r="AE15057" i="50"/>
  <c r="AE15056" i="50"/>
  <c r="AG15056" i="50" s="1"/>
  <c r="AE15055" i="50"/>
  <c r="AE15054" i="50"/>
  <c r="AE15053" i="50"/>
  <c r="AE15052" i="50"/>
  <c r="AE15051" i="50"/>
  <c r="AE15050" i="50"/>
  <c r="AE15049" i="50"/>
  <c r="AE15048" i="50"/>
  <c r="AE15047" i="50"/>
  <c r="AE15046" i="50"/>
  <c r="AE15045" i="50"/>
  <c r="AE15044" i="50"/>
  <c r="AG15044" i="50" s="1"/>
  <c r="AE15043" i="50"/>
  <c r="AE15042" i="50"/>
  <c r="AE15041" i="50"/>
  <c r="AE15040" i="50"/>
  <c r="AE15039" i="50"/>
  <c r="AE15038" i="50"/>
  <c r="AE15037" i="50"/>
  <c r="AE15036" i="50"/>
  <c r="AE15035" i="50"/>
  <c r="AE15034" i="50"/>
  <c r="AE15033" i="50"/>
  <c r="AE15032" i="50"/>
  <c r="AG15032" i="50" s="1"/>
  <c r="AE15031" i="50"/>
  <c r="AE15030" i="50"/>
  <c r="AE15029" i="50"/>
  <c r="AE15028" i="50"/>
  <c r="AE15027" i="50"/>
  <c r="AE15026" i="50"/>
  <c r="AE15025" i="50"/>
  <c r="AE15024" i="50"/>
  <c r="AE15023" i="50"/>
  <c r="AE15022" i="50"/>
  <c r="AE15021" i="50"/>
  <c r="AE15020" i="50"/>
  <c r="AG15020" i="50" s="1"/>
  <c r="AE15019" i="50"/>
  <c r="AE15018" i="50"/>
  <c r="AE15017" i="50"/>
  <c r="AE15016" i="50"/>
  <c r="AE15015" i="50"/>
  <c r="AE15014" i="50"/>
  <c r="AE15013" i="50"/>
  <c r="AE15012" i="50"/>
  <c r="AE15011" i="50"/>
  <c r="AE15010" i="50"/>
  <c r="AE15009" i="50"/>
  <c r="AE15008" i="50"/>
  <c r="AG15008" i="50" s="1"/>
  <c r="AE15007" i="50"/>
  <c r="AE15006" i="50"/>
  <c r="AE15005" i="50"/>
  <c r="AE15004" i="50"/>
  <c r="AE15003" i="50"/>
  <c r="AE15002" i="50"/>
  <c r="AE15001" i="50"/>
  <c r="AE15000" i="50"/>
  <c r="AE14999" i="50"/>
  <c r="AE14998" i="50"/>
  <c r="AE14997" i="50"/>
  <c r="AE14996" i="50"/>
  <c r="AG14996" i="50" s="1"/>
  <c r="AE14995" i="50"/>
  <c r="AE14994" i="50"/>
  <c r="AE14993" i="50"/>
  <c r="AE14992" i="50"/>
  <c r="AE14991" i="50"/>
  <c r="AE14990" i="50"/>
  <c r="AE14989" i="50"/>
  <c r="AE14988" i="50"/>
  <c r="AE14987" i="50"/>
  <c r="AE14986" i="50"/>
  <c r="AE14985" i="50"/>
  <c r="AE14984" i="50"/>
  <c r="AG14984" i="50" s="1"/>
  <c r="AE14983" i="50"/>
  <c r="AE14982" i="50"/>
  <c r="AE14981" i="50"/>
  <c r="AE14980" i="50"/>
  <c r="AE14979" i="50"/>
  <c r="AE14978" i="50"/>
  <c r="AE14977" i="50"/>
  <c r="AE14976" i="50"/>
  <c r="AE14975" i="50"/>
  <c r="AE14974" i="50"/>
  <c r="AE14973" i="50"/>
  <c r="AE14972" i="50"/>
  <c r="AG14972" i="50" s="1"/>
  <c r="AE14971" i="50"/>
  <c r="AE14970" i="50"/>
  <c r="AE14969" i="50"/>
  <c r="AE14968" i="50"/>
  <c r="AE14967" i="50"/>
  <c r="AE14966" i="50"/>
  <c r="AE14965" i="50"/>
  <c r="AE14964" i="50"/>
  <c r="AE14963" i="50"/>
  <c r="AE14962" i="50"/>
  <c r="AE14961" i="50"/>
  <c r="AE14960" i="50"/>
  <c r="AG14960" i="50" s="1"/>
  <c r="AE14959" i="50"/>
  <c r="AE14958" i="50"/>
  <c r="AE14957" i="50"/>
  <c r="AE14956" i="50"/>
  <c r="AE14955" i="50"/>
  <c r="AE14954" i="50"/>
  <c r="AE14953" i="50"/>
  <c r="AE14952" i="50"/>
  <c r="AE14951" i="50"/>
  <c r="AE14950" i="50"/>
  <c r="AE14949" i="50"/>
  <c r="AE14948" i="50"/>
  <c r="AG14948" i="50" s="1"/>
  <c r="AE14947" i="50"/>
  <c r="AE14946" i="50"/>
  <c r="AE14945" i="50"/>
  <c r="AE14944" i="50"/>
  <c r="AE14943" i="50"/>
  <c r="AE14942" i="50"/>
  <c r="AE14941" i="50"/>
  <c r="AE14940" i="50"/>
  <c r="AE14939" i="50"/>
  <c r="AE14938" i="50"/>
  <c r="AE14937" i="50"/>
  <c r="AE14936" i="50"/>
  <c r="AG14936" i="50" s="1"/>
  <c r="AE14935" i="50"/>
  <c r="AE14934" i="50"/>
  <c r="AE14933" i="50"/>
  <c r="AE14932" i="50"/>
  <c r="AE14931" i="50"/>
  <c r="AE14930" i="50"/>
  <c r="AE14929" i="50"/>
  <c r="AE14928" i="50"/>
  <c r="AE14927" i="50"/>
  <c r="AE14926" i="50"/>
  <c r="AE14925" i="50"/>
  <c r="AE14924" i="50"/>
  <c r="AG14924" i="50" s="1"/>
  <c r="AE14923" i="50"/>
  <c r="AE14922" i="50"/>
  <c r="AE14921" i="50"/>
  <c r="AE14920" i="50"/>
  <c r="AE14919" i="50"/>
  <c r="AE14918" i="50"/>
  <c r="AE14917" i="50"/>
  <c r="AE14916" i="50"/>
  <c r="AE14915" i="50"/>
  <c r="AE14914" i="50"/>
  <c r="AE14913" i="50"/>
  <c r="AE14912" i="50"/>
  <c r="AG14912" i="50" s="1"/>
  <c r="AE14911" i="50"/>
  <c r="AE14910" i="50"/>
  <c r="AE14909" i="50"/>
  <c r="AE14908" i="50"/>
  <c r="AE14907" i="50"/>
  <c r="AE14906" i="50"/>
  <c r="AE14905" i="50"/>
  <c r="AE14904" i="50"/>
  <c r="AE14903" i="50"/>
  <c r="AE14902" i="50"/>
  <c r="AE14901" i="50"/>
  <c r="AE14900" i="50"/>
  <c r="AG14900" i="50" s="1"/>
  <c r="AE14899" i="50"/>
  <c r="AE14898" i="50"/>
  <c r="AE14897" i="50"/>
  <c r="AE14896" i="50"/>
  <c r="AE14895" i="50"/>
  <c r="AE14894" i="50"/>
  <c r="AE14893" i="50"/>
  <c r="AE14892" i="50"/>
  <c r="AE14891" i="50"/>
  <c r="AE14890" i="50"/>
  <c r="AE14889" i="50"/>
  <c r="AE14888" i="50"/>
  <c r="AG14888" i="50" s="1"/>
  <c r="AE14887" i="50"/>
  <c r="AE14886" i="50"/>
  <c r="AE14885" i="50"/>
  <c r="AE14884" i="50"/>
  <c r="AE14883" i="50"/>
  <c r="AE14882" i="50"/>
  <c r="AE14881" i="50"/>
  <c r="AE14880" i="50"/>
  <c r="AE14879" i="50"/>
  <c r="AE14878" i="50"/>
  <c r="AE14877" i="50"/>
  <c r="AE14876" i="50"/>
  <c r="AG14876" i="50" s="1"/>
  <c r="AE14875" i="50"/>
  <c r="AE14874" i="50"/>
  <c r="AE14873" i="50"/>
  <c r="AE14872" i="50"/>
  <c r="AE14871" i="50"/>
  <c r="AE14870" i="50"/>
  <c r="AE14869" i="50"/>
  <c r="AE14868" i="50"/>
  <c r="AE14867" i="50"/>
  <c r="AE14866" i="50"/>
  <c r="AE14865" i="50"/>
  <c r="AE14864" i="50"/>
  <c r="AG14864" i="50" s="1"/>
  <c r="AE14863" i="50"/>
  <c r="AE14862" i="50"/>
  <c r="AE14861" i="50"/>
  <c r="AE14860" i="50"/>
  <c r="AE14859" i="50"/>
  <c r="AE14858" i="50"/>
  <c r="AE14857" i="50"/>
  <c r="AE14856" i="50"/>
  <c r="AE14855" i="50"/>
  <c r="AE14854" i="50"/>
  <c r="AE14853" i="50"/>
  <c r="AE14852" i="50"/>
  <c r="AG14852" i="50" s="1"/>
  <c r="AE14851" i="50"/>
  <c r="AE14850" i="50"/>
  <c r="AE14849" i="50"/>
  <c r="AE14848" i="50"/>
  <c r="AE14847" i="50"/>
  <c r="AE14846" i="50"/>
  <c r="AE14845" i="50"/>
  <c r="AE14844" i="50"/>
  <c r="AE14843" i="50"/>
  <c r="AE14842" i="50"/>
  <c r="AE14841" i="50"/>
  <c r="AE14840" i="50"/>
  <c r="AG14840" i="50" s="1"/>
  <c r="AE14839" i="50"/>
  <c r="AE14838" i="50"/>
  <c r="AE14837" i="50"/>
  <c r="AE14836" i="50"/>
  <c r="AE14835" i="50"/>
  <c r="AE14834" i="50"/>
  <c r="AE14833" i="50"/>
  <c r="AE14832" i="50"/>
  <c r="AE14831" i="50"/>
  <c r="AE14830" i="50"/>
  <c r="AE14829" i="50"/>
  <c r="AE14828" i="50"/>
  <c r="AG14828" i="50" s="1"/>
  <c r="AE14827" i="50"/>
  <c r="AE14826" i="50"/>
  <c r="AE14825" i="50"/>
  <c r="AE14824" i="50"/>
  <c r="AE14823" i="50"/>
  <c r="AE14822" i="50"/>
  <c r="AE14821" i="50"/>
  <c r="AE14820" i="50"/>
  <c r="AE14819" i="50"/>
  <c r="AE14818" i="50"/>
  <c r="AE14817" i="50"/>
  <c r="AE14816" i="50"/>
  <c r="AG14816" i="50" s="1"/>
  <c r="AE14815" i="50"/>
  <c r="AE14814" i="50"/>
  <c r="AE14813" i="50"/>
  <c r="AE14812" i="50"/>
  <c r="AE14811" i="50"/>
  <c r="AE14810" i="50"/>
  <c r="AE14809" i="50"/>
  <c r="AE14808" i="50"/>
  <c r="AE14807" i="50"/>
  <c r="AE14806" i="50"/>
  <c r="AE14805" i="50"/>
  <c r="AE14804" i="50"/>
  <c r="AG14804" i="50" s="1"/>
  <c r="AE14803" i="50"/>
  <c r="AE14802" i="50"/>
  <c r="AE14801" i="50"/>
  <c r="AE14800" i="50"/>
  <c r="AE14799" i="50"/>
  <c r="AE14798" i="50"/>
  <c r="AE14797" i="50"/>
  <c r="AE14796" i="50"/>
  <c r="AE14795" i="50"/>
  <c r="AE14794" i="50"/>
  <c r="AE14793" i="50"/>
  <c r="AE14792" i="50"/>
  <c r="AG14792" i="50" s="1"/>
  <c r="AE14791" i="50"/>
  <c r="AE14790" i="50"/>
  <c r="AE14789" i="50"/>
  <c r="AE14788" i="50"/>
  <c r="AE14787" i="50"/>
  <c r="AE14786" i="50"/>
  <c r="AE14785" i="50"/>
  <c r="AE14784" i="50"/>
  <c r="AE14783" i="50"/>
  <c r="AE14782" i="50"/>
  <c r="AE14781" i="50"/>
  <c r="AE14780" i="50"/>
  <c r="AG14780" i="50" s="1"/>
  <c r="AE14779" i="50"/>
  <c r="AE14778" i="50"/>
  <c r="AE14777" i="50"/>
  <c r="AE14776" i="50"/>
  <c r="AE14775" i="50"/>
  <c r="AE14774" i="50"/>
  <c r="AE14773" i="50"/>
  <c r="AE14772" i="50"/>
  <c r="AE14771" i="50"/>
  <c r="AE14770" i="50"/>
  <c r="AE14769" i="50"/>
  <c r="AE14768" i="50"/>
  <c r="AG14768" i="50" s="1"/>
  <c r="AE14767" i="50"/>
  <c r="AE14766" i="50"/>
  <c r="AE14765" i="50"/>
  <c r="AE14764" i="50"/>
  <c r="AE14763" i="50"/>
  <c r="AE14762" i="50"/>
  <c r="AE14761" i="50"/>
  <c r="AE14760" i="50"/>
  <c r="AE14759" i="50"/>
  <c r="AE14758" i="50"/>
  <c r="AE14757" i="50"/>
  <c r="AE14756" i="50"/>
  <c r="AG14756" i="50" s="1"/>
  <c r="AE14755" i="50"/>
  <c r="AE14754" i="50"/>
  <c r="AE14753" i="50"/>
  <c r="AE14752" i="50"/>
  <c r="AE14751" i="50"/>
  <c r="AE14750" i="50"/>
  <c r="AE14749" i="50"/>
  <c r="AE14748" i="50"/>
  <c r="AE14747" i="50"/>
  <c r="AE14746" i="50"/>
  <c r="AE14745" i="50"/>
  <c r="AE14744" i="50"/>
  <c r="AG14744" i="50" s="1"/>
  <c r="AE14743" i="50"/>
  <c r="AE14742" i="50"/>
  <c r="AE14741" i="50"/>
  <c r="AE14740" i="50"/>
  <c r="AE14739" i="50"/>
  <c r="AE14738" i="50"/>
  <c r="AE14737" i="50"/>
  <c r="AE14736" i="50"/>
  <c r="AE14735" i="50"/>
  <c r="AE14734" i="50"/>
  <c r="AE14733" i="50"/>
  <c r="AE14732" i="50"/>
  <c r="AG14732" i="50" s="1"/>
  <c r="AE14731" i="50"/>
  <c r="AE14730" i="50"/>
  <c r="AE14729" i="50"/>
  <c r="AE14728" i="50"/>
  <c r="AE14727" i="50"/>
  <c r="AE14726" i="50"/>
  <c r="AE14725" i="50"/>
  <c r="AE14724" i="50"/>
  <c r="AE14723" i="50"/>
  <c r="AE14722" i="50"/>
  <c r="AE14721" i="50"/>
  <c r="AE14720" i="50"/>
  <c r="AG14720" i="50" s="1"/>
  <c r="AE14719" i="50"/>
  <c r="AE14718" i="50"/>
  <c r="AE14717" i="50"/>
  <c r="AE14716" i="50"/>
  <c r="AE14715" i="50"/>
  <c r="AE14714" i="50"/>
  <c r="AE14713" i="50"/>
  <c r="AE14712" i="50"/>
  <c r="AE14711" i="50"/>
  <c r="AE14710" i="50"/>
  <c r="AE14709" i="50"/>
  <c r="AE14708" i="50"/>
  <c r="AG14708" i="50" s="1"/>
  <c r="AE14707" i="50"/>
  <c r="AE14706" i="50"/>
  <c r="AE14705" i="50"/>
  <c r="AE14704" i="50"/>
  <c r="AE14703" i="50"/>
  <c r="AE14702" i="50"/>
  <c r="AE14701" i="50"/>
  <c r="AE14700" i="50"/>
  <c r="AE14699" i="50"/>
  <c r="AE14698" i="50"/>
  <c r="AE14697" i="50"/>
  <c r="AE14696" i="50"/>
  <c r="AG14696" i="50" s="1"/>
  <c r="AE14695" i="50"/>
  <c r="AE14694" i="50"/>
  <c r="AE14693" i="50"/>
  <c r="AE14692" i="50"/>
  <c r="AE14691" i="50"/>
  <c r="AE14690" i="50"/>
  <c r="AE14689" i="50"/>
  <c r="AE14688" i="50"/>
  <c r="AE14687" i="50"/>
  <c r="AE14686" i="50"/>
  <c r="AE14685" i="50"/>
  <c r="AE14684" i="50"/>
  <c r="AG14684" i="50" s="1"/>
  <c r="AE14683" i="50"/>
  <c r="AE14682" i="50"/>
  <c r="AE14681" i="50"/>
  <c r="AE14680" i="50"/>
  <c r="AE14679" i="50"/>
  <c r="AE14678" i="50"/>
  <c r="AE14677" i="50"/>
  <c r="AE14676" i="50"/>
  <c r="AE14675" i="50"/>
  <c r="AE14674" i="50"/>
  <c r="AE14673" i="50"/>
  <c r="AE14672" i="50"/>
  <c r="AG14672" i="50" s="1"/>
  <c r="AE14671" i="50"/>
  <c r="AE14670" i="50"/>
  <c r="AE14669" i="50"/>
  <c r="AE14668" i="50"/>
  <c r="AE14667" i="50"/>
  <c r="AE14666" i="50"/>
  <c r="AE14665" i="50"/>
  <c r="AE14664" i="50"/>
  <c r="AE14663" i="50"/>
  <c r="AE14662" i="50"/>
  <c r="AE14661" i="50"/>
  <c r="AE14660" i="50"/>
  <c r="AG14660" i="50" s="1"/>
  <c r="AE14659" i="50"/>
  <c r="AE14658" i="50"/>
  <c r="AE14657" i="50"/>
  <c r="AE14656" i="50"/>
  <c r="AE14655" i="50"/>
  <c r="AE14654" i="50"/>
  <c r="AE14653" i="50"/>
  <c r="AE14652" i="50"/>
  <c r="AE14651" i="50"/>
  <c r="AE14650" i="50"/>
  <c r="AE14649" i="50"/>
  <c r="AE14648" i="50"/>
  <c r="AG14648" i="50" s="1"/>
  <c r="AE14647" i="50"/>
  <c r="AE14646" i="50"/>
  <c r="AE14645" i="50"/>
  <c r="AE14644" i="50"/>
  <c r="AE14643" i="50"/>
  <c r="AE14642" i="50"/>
  <c r="AE14641" i="50"/>
  <c r="AE14640" i="50"/>
  <c r="AE14639" i="50"/>
  <c r="AE14638" i="50"/>
  <c r="AE14637" i="50"/>
  <c r="AE14636" i="50"/>
  <c r="AG14636" i="50" s="1"/>
  <c r="AE14635" i="50"/>
  <c r="AE14634" i="50"/>
  <c r="AE14633" i="50"/>
  <c r="AE14632" i="50"/>
  <c r="AE14631" i="50"/>
  <c r="AE14630" i="50"/>
  <c r="AE14629" i="50"/>
  <c r="AE14628" i="50"/>
  <c r="AE14627" i="50"/>
  <c r="AE14626" i="50"/>
  <c r="AE14625" i="50"/>
  <c r="AE14624" i="50"/>
  <c r="AG14624" i="50" s="1"/>
  <c r="AE14623" i="50"/>
  <c r="AE14622" i="50"/>
  <c r="AE14621" i="50"/>
  <c r="AE14620" i="50"/>
  <c r="AE14619" i="50"/>
  <c r="AE14618" i="50"/>
  <c r="AE14617" i="50"/>
  <c r="AE14616" i="50"/>
  <c r="AE14615" i="50"/>
  <c r="AE14614" i="50"/>
  <c r="AE14613" i="50"/>
  <c r="AE14612" i="50"/>
  <c r="AG14612" i="50" s="1"/>
  <c r="AE14611" i="50"/>
  <c r="AE14610" i="50"/>
  <c r="AE14609" i="50"/>
  <c r="AE14608" i="50"/>
  <c r="AE14607" i="50"/>
  <c r="AE14606" i="50"/>
  <c r="AE14605" i="50"/>
  <c r="AE14604" i="50"/>
  <c r="AE14603" i="50"/>
  <c r="AE14602" i="50"/>
  <c r="AE14601" i="50"/>
  <c r="AE14600" i="50"/>
  <c r="AG14600" i="50" s="1"/>
  <c r="AE14599" i="50"/>
  <c r="AE14598" i="50"/>
  <c r="AE14597" i="50"/>
  <c r="AE14596" i="50"/>
  <c r="AE14595" i="50"/>
  <c r="AE14594" i="50"/>
  <c r="AE14593" i="50"/>
  <c r="AE14592" i="50"/>
  <c r="AE14591" i="50"/>
  <c r="AE14590" i="50"/>
  <c r="AE14589" i="50"/>
  <c r="AE14588" i="50"/>
  <c r="AG14588" i="50" s="1"/>
  <c r="AE14587" i="50"/>
  <c r="AE14586" i="50"/>
  <c r="AE14585" i="50"/>
  <c r="AE14584" i="50"/>
  <c r="AE14583" i="50"/>
  <c r="AE14582" i="50"/>
  <c r="AE14581" i="50"/>
  <c r="AE14580" i="50"/>
  <c r="AE14579" i="50"/>
  <c r="AE14578" i="50"/>
  <c r="AE14577" i="50"/>
  <c r="AE14576" i="50"/>
  <c r="AG14576" i="50" s="1"/>
  <c r="AE14575" i="50"/>
  <c r="AE14574" i="50"/>
  <c r="AE14573" i="50"/>
  <c r="AE14572" i="50"/>
  <c r="AE14571" i="50"/>
  <c r="AE14570" i="50"/>
  <c r="AE14569" i="50"/>
  <c r="AE14568" i="50"/>
  <c r="AE14567" i="50"/>
  <c r="AE14566" i="50"/>
  <c r="AE14565" i="50"/>
  <c r="AE14564" i="50"/>
  <c r="AG14564" i="50" s="1"/>
  <c r="AE14563" i="50"/>
  <c r="AE14562" i="50"/>
  <c r="AE14561" i="50"/>
  <c r="AE14560" i="50"/>
  <c r="AE14559" i="50"/>
  <c r="AE14558" i="50"/>
  <c r="AE14557" i="50"/>
  <c r="AE14556" i="50"/>
  <c r="AE14555" i="50"/>
  <c r="AE14554" i="50"/>
  <c r="AE14553" i="50"/>
  <c r="AE14552" i="50"/>
  <c r="AG14552" i="50" s="1"/>
  <c r="AE14551" i="50"/>
  <c r="AE14550" i="50"/>
  <c r="AE14549" i="50"/>
  <c r="AE14548" i="50"/>
  <c r="AE14547" i="50"/>
  <c r="AE14546" i="50"/>
  <c r="AE14545" i="50"/>
  <c r="AE14544" i="50"/>
  <c r="AE14543" i="50"/>
  <c r="AE14542" i="50"/>
  <c r="AE14541" i="50"/>
  <c r="AE14540" i="50"/>
  <c r="AG14540" i="50" s="1"/>
  <c r="AE14539" i="50"/>
  <c r="AE14538" i="50"/>
  <c r="AE14537" i="50"/>
  <c r="AE14536" i="50"/>
  <c r="AE14535" i="50"/>
  <c r="AE14534" i="50"/>
  <c r="AE14533" i="50"/>
  <c r="AE14532" i="50"/>
  <c r="AE14531" i="50"/>
  <c r="AE14530" i="50"/>
  <c r="AE14529" i="50"/>
  <c r="AE14528" i="50"/>
  <c r="AG14528" i="50" s="1"/>
  <c r="AE14527" i="50"/>
  <c r="AE14526" i="50"/>
  <c r="AE14525" i="50"/>
  <c r="AE14524" i="50"/>
  <c r="AE14523" i="50"/>
  <c r="AE14522" i="50"/>
  <c r="AE14521" i="50"/>
  <c r="AE14520" i="50"/>
  <c r="AE14519" i="50"/>
  <c r="AE14518" i="50"/>
  <c r="AE14517" i="50"/>
  <c r="AE14516" i="50"/>
  <c r="AG14516" i="50" s="1"/>
  <c r="AE14515" i="50"/>
  <c r="AE14514" i="50"/>
  <c r="AE14513" i="50"/>
  <c r="AE14512" i="50"/>
  <c r="AE14511" i="50"/>
  <c r="AE14510" i="50"/>
  <c r="AE14509" i="50"/>
  <c r="AE14508" i="50"/>
  <c r="AE14507" i="50"/>
  <c r="AE14506" i="50"/>
  <c r="AE14505" i="50"/>
  <c r="AE14504" i="50"/>
  <c r="AG14504" i="50" s="1"/>
  <c r="AE14503" i="50"/>
  <c r="AE14502" i="50"/>
  <c r="AE14501" i="50"/>
  <c r="AE14500" i="50"/>
  <c r="AE14499" i="50"/>
  <c r="AE14498" i="50"/>
  <c r="AE14497" i="50"/>
  <c r="AE14496" i="50"/>
  <c r="AE14495" i="50"/>
  <c r="AE14494" i="50"/>
  <c r="AE14493" i="50"/>
  <c r="AE14492" i="50"/>
  <c r="AG14492" i="50" s="1"/>
  <c r="AE14491" i="50"/>
  <c r="AE14490" i="50"/>
  <c r="AE14489" i="50"/>
  <c r="AE14488" i="50"/>
  <c r="AE14487" i="50"/>
  <c r="AE14486" i="50"/>
  <c r="AE14485" i="50"/>
  <c r="AE14484" i="50"/>
  <c r="AE14483" i="50"/>
  <c r="AE14482" i="50"/>
  <c r="AE14481" i="50"/>
  <c r="AE14480" i="50"/>
  <c r="AG14480" i="50" s="1"/>
  <c r="AE14479" i="50"/>
  <c r="AE14478" i="50"/>
  <c r="AE14477" i="50"/>
  <c r="AE14476" i="50"/>
  <c r="AE14475" i="50"/>
  <c r="AE14474" i="50"/>
  <c r="AE14473" i="50"/>
  <c r="AE14472" i="50"/>
  <c r="AE14471" i="50"/>
  <c r="AE14470" i="50"/>
  <c r="AE14469" i="50"/>
  <c r="AE14468" i="50"/>
  <c r="AG14468" i="50" s="1"/>
  <c r="AE14467" i="50"/>
  <c r="AE14466" i="50"/>
  <c r="AE14465" i="50"/>
  <c r="AE14464" i="50"/>
  <c r="AE14463" i="50"/>
  <c r="AE14462" i="50"/>
  <c r="AE14461" i="50"/>
  <c r="AE14460" i="50"/>
  <c r="AE14459" i="50"/>
  <c r="AE14458" i="50"/>
  <c r="AE14457" i="50"/>
  <c r="AE14456" i="50"/>
  <c r="AG14456" i="50" s="1"/>
  <c r="AE14455" i="50"/>
  <c r="AE14454" i="50"/>
  <c r="AE14453" i="50"/>
  <c r="AE14452" i="50"/>
  <c r="AE14451" i="50"/>
  <c r="AE14450" i="50"/>
  <c r="AE14449" i="50"/>
  <c r="AE14448" i="50"/>
  <c r="AE14447" i="50"/>
  <c r="AE14446" i="50"/>
  <c r="AE14445" i="50"/>
  <c r="AE14444" i="50"/>
  <c r="AG14444" i="50" s="1"/>
  <c r="AE14443" i="50"/>
  <c r="AE14442" i="50"/>
  <c r="AE14441" i="50"/>
  <c r="AE14440" i="50"/>
  <c r="AE14439" i="50"/>
  <c r="AE14438" i="50"/>
  <c r="AE14437" i="50"/>
  <c r="AE14436" i="50"/>
  <c r="AE14435" i="50"/>
  <c r="AE14434" i="50"/>
  <c r="AE14433" i="50"/>
  <c r="AE14432" i="50"/>
  <c r="AG14432" i="50" s="1"/>
  <c r="AE14431" i="50"/>
  <c r="AE14430" i="50"/>
  <c r="AE14429" i="50"/>
  <c r="AE14428" i="50"/>
  <c r="AE14427" i="50"/>
  <c r="AE14426" i="50"/>
  <c r="AE14425" i="50"/>
  <c r="AE14424" i="50"/>
  <c r="AE14423" i="50"/>
  <c r="AE14422" i="50"/>
  <c r="AE14421" i="50"/>
  <c r="AE14420" i="50"/>
  <c r="AG14420" i="50" s="1"/>
  <c r="AE14419" i="50"/>
  <c r="AE14418" i="50"/>
  <c r="AE14417" i="50"/>
  <c r="AE14416" i="50"/>
  <c r="AE14415" i="50"/>
  <c r="AE14414" i="50"/>
  <c r="AE14413" i="50"/>
  <c r="AE14412" i="50"/>
  <c r="AE14411" i="50"/>
  <c r="AE14410" i="50"/>
  <c r="AE14409" i="50"/>
  <c r="AE14408" i="50"/>
  <c r="AG14408" i="50" s="1"/>
  <c r="AE14407" i="50"/>
  <c r="AE14406" i="50"/>
  <c r="AE14405" i="50"/>
  <c r="AE14404" i="50"/>
  <c r="AE14403" i="50"/>
  <c r="AE14402" i="50"/>
  <c r="AE14401" i="50"/>
  <c r="AE14400" i="50"/>
  <c r="AE14399" i="50"/>
  <c r="AE14398" i="50"/>
  <c r="AE14397" i="50"/>
  <c r="AE14396" i="50"/>
  <c r="AG14396" i="50" s="1"/>
  <c r="AE14395" i="50"/>
  <c r="AE14394" i="50"/>
  <c r="AE14393" i="50"/>
  <c r="AE14392" i="50"/>
  <c r="AE14391" i="50"/>
  <c r="AE14390" i="50"/>
  <c r="AE14389" i="50"/>
  <c r="AE14388" i="50"/>
  <c r="AE14387" i="50"/>
  <c r="AE14386" i="50"/>
  <c r="AE14385" i="50"/>
  <c r="AE14384" i="50"/>
  <c r="AG14384" i="50" s="1"/>
  <c r="AE14383" i="50"/>
  <c r="AE14382" i="50"/>
  <c r="AE14381" i="50"/>
  <c r="AE14380" i="50"/>
  <c r="AE14379" i="50"/>
  <c r="AE14378" i="50"/>
  <c r="AE14377" i="50"/>
  <c r="AE14376" i="50"/>
  <c r="AE14375" i="50"/>
  <c r="AE14374" i="50"/>
  <c r="AE14373" i="50"/>
  <c r="AE14372" i="50"/>
  <c r="AG14372" i="50" s="1"/>
  <c r="AE14371" i="50"/>
  <c r="AE14370" i="50"/>
  <c r="AE14369" i="50"/>
  <c r="AE14368" i="50"/>
  <c r="AE14367" i="50"/>
  <c r="AE14366" i="50"/>
  <c r="AE14365" i="50"/>
  <c r="AE14364" i="50"/>
  <c r="AE14363" i="50"/>
  <c r="AE14362" i="50"/>
  <c r="AE14361" i="50"/>
  <c r="AE14360" i="50"/>
  <c r="AG14360" i="50" s="1"/>
  <c r="AE14359" i="50"/>
  <c r="AE14358" i="50"/>
  <c r="AE14357" i="50"/>
  <c r="AE14356" i="50"/>
  <c r="AE14355" i="50"/>
  <c r="AE14354" i="50"/>
  <c r="AE14353" i="50"/>
  <c r="AE14352" i="50"/>
  <c r="AE14351" i="50"/>
  <c r="AE14350" i="50"/>
  <c r="AE14349" i="50"/>
  <c r="AE14348" i="50"/>
  <c r="AG14348" i="50" s="1"/>
  <c r="AE14347" i="50"/>
  <c r="AE14346" i="50"/>
  <c r="AE14345" i="50"/>
  <c r="AE14344" i="50"/>
  <c r="AE14343" i="50"/>
  <c r="AE14342" i="50"/>
  <c r="AE14341" i="50"/>
  <c r="AE14340" i="50"/>
  <c r="AE14339" i="50"/>
  <c r="AE14338" i="50"/>
  <c r="AE14337" i="50"/>
  <c r="AE14336" i="50"/>
  <c r="AG14336" i="50" s="1"/>
  <c r="AE14335" i="50"/>
  <c r="AE14334" i="50"/>
  <c r="AE14333" i="50"/>
  <c r="AE14332" i="50"/>
  <c r="AE14331" i="50"/>
  <c r="AE14330" i="50"/>
  <c r="AE14329" i="50"/>
  <c r="AE14328" i="50"/>
  <c r="AE14327" i="50"/>
  <c r="AE14326" i="50"/>
  <c r="AE14325" i="50"/>
  <c r="AE14324" i="50"/>
  <c r="AG14324" i="50" s="1"/>
  <c r="AE14323" i="50"/>
  <c r="AE14322" i="50"/>
  <c r="AE14321" i="50"/>
  <c r="AE14320" i="50"/>
  <c r="AE14319" i="50"/>
  <c r="AE14318" i="50"/>
  <c r="AE14317" i="50"/>
  <c r="AE14316" i="50"/>
  <c r="AE14315" i="50"/>
  <c r="AE14314" i="50"/>
  <c r="AE14313" i="50"/>
  <c r="AE14312" i="50"/>
  <c r="AG14312" i="50" s="1"/>
  <c r="AE14311" i="50"/>
  <c r="AE14310" i="50"/>
  <c r="AE14309" i="50"/>
  <c r="AE14308" i="50"/>
  <c r="AE14307" i="50"/>
  <c r="AE14306" i="50"/>
  <c r="AE14305" i="50"/>
  <c r="AE14304" i="50"/>
  <c r="AE14303" i="50"/>
  <c r="AE14302" i="50"/>
  <c r="AE14301" i="50"/>
  <c r="AE14300" i="50"/>
  <c r="AG14300" i="50" s="1"/>
  <c r="AE14299" i="50"/>
  <c r="AE14298" i="50"/>
  <c r="AE14297" i="50"/>
  <c r="AE14296" i="50"/>
  <c r="AE14295" i="50"/>
  <c r="AE14294" i="50"/>
  <c r="AE14293" i="50"/>
  <c r="AE14292" i="50"/>
  <c r="AE14291" i="50"/>
  <c r="AE14290" i="50"/>
  <c r="AE14289" i="50"/>
  <c r="AE14288" i="50"/>
  <c r="AG14288" i="50" s="1"/>
  <c r="AE14287" i="50"/>
  <c r="AE14286" i="50"/>
  <c r="AE14285" i="50"/>
  <c r="AE14284" i="50"/>
  <c r="AE14283" i="50"/>
  <c r="AE14282" i="50"/>
  <c r="AE14281" i="50"/>
  <c r="AE14280" i="50"/>
  <c r="AE14279" i="50"/>
  <c r="AE14278" i="50"/>
  <c r="AE14277" i="50"/>
  <c r="AE14276" i="50"/>
  <c r="AG14276" i="50" s="1"/>
  <c r="AE14275" i="50"/>
  <c r="AE14274" i="50"/>
  <c r="AE14273" i="50"/>
  <c r="AE14272" i="50"/>
  <c r="AE14271" i="50"/>
  <c r="AE14270" i="50"/>
  <c r="AE14269" i="50"/>
  <c r="AE14268" i="50"/>
  <c r="AE14267" i="50"/>
  <c r="AE14266" i="50"/>
  <c r="AE14265" i="50"/>
  <c r="AE14264" i="50"/>
  <c r="AG14264" i="50" s="1"/>
  <c r="AE14263" i="50"/>
  <c r="AE14262" i="50"/>
  <c r="AE14261" i="50"/>
  <c r="AE14260" i="50"/>
  <c r="AE14259" i="50"/>
  <c r="AE14258" i="50"/>
  <c r="AE14257" i="50"/>
  <c r="AE14256" i="50"/>
  <c r="AE14255" i="50"/>
  <c r="AE14254" i="50"/>
  <c r="AE14253" i="50"/>
  <c r="AE14252" i="50"/>
  <c r="AG14252" i="50" s="1"/>
  <c r="AE14251" i="50"/>
  <c r="AE14250" i="50"/>
  <c r="AE14249" i="50"/>
  <c r="AE14248" i="50"/>
  <c r="AE14247" i="50"/>
  <c r="AE14246" i="50"/>
  <c r="AE14245" i="50"/>
  <c r="AE14244" i="50"/>
  <c r="AE14243" i="50"/>
  <c r="AE14242" i="50"/>
  <c r="AE14241" i="50"/>
  <c r="AE14240" i="50"/>
  <c r="AG14240" i="50" s="1"/>
  <c r="AE14239" i="50"/>
  <c r="AE14238" i="50"/>
  <c r="AE14237" i="50"/>
  <c r="AE14236" i="50"/>
  <c r="AE14235" i="50"/>
  <c r="AE14234" i="50"/>
  <c r="AE14233" i="50"/>
  <c r="AE14232" i="50"/>
  <c r="AE14231" i="50"/>
  <c r="AE14230" i="50"/>
  <c r="AE14229" i="50"/>
  <c r="AE14228" i="50"/>
  <c r="AG14228" i="50" s="1"/>
  <c r="AE14227" i="50"/>
  <c r="AE14226" i="50"/>
  <c r="AE14225" i="50"/>
  <c r="AE14224" i="50"/>
  <c r="AE14223" i="50"/>
  <c r="AE14222" i="50"/>
  <c r="AE14221" i="50"/>
  <c r="AE14220" i="50"/>
  <c r="AE14219" i="50"/>
  <c r="AE14218" i="50"/>
  <c r="AE14217" i="50"/>
  <c r="AE14216" i="50"/>
  <c r="AG14216" i="50" s="1"/>
  <c r="AE14215" i="50"/>
  <c r="AE14214" i="50"/>
  <c r="AE14213" i="50"/>
  <c r="AE14212" i="50"/>
  <c r="AE14211" i="50"/>
  <c r="AE14210" i="50"/>
  <c r="AE14209" i="50"/>
  <c r="AE14208" i="50"/>
  <c r="AE14207" i="50"/>
  <c r="AE14206" i="50"/>
  <c r="AE14205" i="50"/>
  <c r="AE14204" i="50"/>
  <c r="AG14204" i="50" s="1"/>
  <c r="AE14203" i="50"/>
  <c r="AE14202" i="50"/>
  <c r="AE14201" i="50"/>
  <c r="AE14200" i="50"/>
  <c r="AE14199" i="50"/>
  <c r="AE14198" i="50"/>
  <c r="AE14197" i="50"/>
  <c r="AE14196" i="50"/>
  <c r="AE14195" i="50"/>
  <c r="AE14194" i="50"/>
  <c r="AE14193" i="50"/>
  <c r="AE14192" i="50"/>
  <c r="AG14192" i="50" s="1"/>
  <c r="AE14191" i="50"/>
  <c r="AE14190" i="50"/>
  <c r="AE14189" i="50"/>
  <c r="AE14188" i="50"/>
  <c r="AE14187" i="50"/>
  <c r="AE14186" i="50"/>
  <c r="AE14185" i="50"/>
  <c r="AE14184" i="50"/>
  <c r="AE14183" i="50"/>
  <c r="AE14182" i="50"/>
  <c r="AE14181" i="50"/>
  <c r="AE14180" i="50"/>
  <c r="AG14180" i="50" s="1"/>
  <c r="AE14179" i="50"/>
  <c r="AE14178" i="50"/>
  <c r="AE14177" i="50"/>
  <c r="AE14176" i="50"/>
  <c r="AE14175" i="50"/>
  <c r="AE14174" i="50"/>
  <c r="AE14173" i="50"/>
  <c r="AE14172" i="50"/>
  <c r="AE14171" i="50"/>
  <c r="AE14170" i="50"/>
  <c r="AE14169" i="50"/>
  <c r="AE14168" i="50"/>
  <c r="AG14168" i="50" s="1"/>
  <c r="AE14167" i="50"/>
  <c r="AE14166" i="50"/>
  <c r="AE14165" i="50"/>
  <c r="AE14164" i="50"/>
  <c r="AE14163" i="50"/>
  <c r="AE14162" i="50"/>
  <c r="AE14161" i="50"/>
  <c r="AE14160" i="50"/>
  <c r="AE14159" i="50"/>
  <c r="AE14158" i="50"/>
  <c r="AE14157" i="50"/>
  <c r="AE14156" i="50"/>
  <c r="AG14156" i="50" s="1"/>
  <c r="AE14155" i="50"/>
  <c r="AE14154" i="50"/>
  <c r="AE14153" i="50"/>
  <c r="AE14152" i="50"/>
  <c r="AE14151" i="50"/>
  <c r="AE14150" i="50"/>
  <c r="AE14149" i="50"/>
  <c r="AE14148" i="50"/>
  <c r="AE14147" i="50"/>
  <c r="AE14146" i="50"/>
  <c r="AE14145" i="50"/>
  <c r="AE14144" i="50"/>
  <c r="AG14144" i="50" s="1"/>
  <c r="AE14143" i="50"/>
  <c r="AE14142" i="50"/>
  <c r="AE14141" i="50"/>
  <c r="AE14140" i="50"/>
  <c r="AE14139" i="50"/>
  <c r="AE14138" i="50"/>
  <c r="AE14137" i="50"/>
  <c r="AE14136" i="50"/>
  <c r="AE14135" i="50"/>
  <c r="AE14134" i="50"/>
  <c r="AE14133" i="50"/>
  <c r="AE14132" i="50"/>
  <c r="AG14132" i="50" s="1"/>
  <c r="AE14131" i="50"/>
  <c r="AE14130" i="50"/>
  <c r="AE14129" i="50"/>
  <c r="AE14128" i="50"/>
  <c r="AE14127" i="50"/>
  <c r="AE14126" i="50"/>
  <c r="AE14125" i="50"/>
  <c r="AE14124" i="50"/>
  <c r="AE14123" i="50"/>
  <c r="AE14122" i="50"/>
  <c r="AE14121" i="50"/>
  <c r="AE14120" i="50"/>
  <c r="AG14120" i="50" s="1"/>
  <c r="AE14119" i="50"/>
  <c r="AE14118" i="50"/>
  <c r="AE14117" i="50"/>
  <c r="AE14116" i="50"/>
  <c r="AE14115" i="50"/>
  <c r="AE14114" i="50"/>
  <c r="AE14113" i="50"/>
  <c r="AE14112" i="50"/>
  <c r="AE14111" i="50"/>
  <c r="AE14110" i="50"/>
  <c r="AE14109" i="50"/>
  <c r="AE14108" i="50"/>
  <c r="AG14108" i="50" s="1"/>
  <c r="AE14107" i="50"/>
  <c r="AE14106" i="50"/>
  <c r="AE14105" i="50"/>
  <c r="AE14104" i="50"/>
  <c r="AE14103" i="50"/>
  <c r="AE14102" i="50"/>
  <c r="AE14101" i="50"/>
  <c r="AE14100" i="50"/>
  <c r="AE14099" i="50"/>
  <c r="AE14098" i="50"/>
  <c r="AE14097" i="50"/>
  <c r="AE14096" i="50"/>
  <c r="AG14096" i="50" s="1"/>
  <c r="AE14095" i="50"/>
  <c r="AE14094" i="50"/>
  <c r="AE14093" i="50"/>
  <c r="AE14092" i="50"/>
  <c r="AE14091" i="50"/>
  <c r="AE14090" i="50"/>
  <c r="AE14089" i="50"/>
  <c r="AE14088" i="50"/>
  <c r="AE14087" i="50"/>
  <c r="AE14086" i="50"/>
  <c r="AE14085" i="50"/>
  <c r="AE14084" i="50"/>
  <c r="AG14084" i="50" s="1"/>
  <c r="AE14083" i="50"/>
  <c r="AE14082" i="50"/>
  <c r="AE14081" i="50"/>
  <c r="AE14080" i="50"/>
  <c r="AE14079" i="50"/>
  <c r="AE14078" i="50"/>
  <c r="AE14077" i="50"/>
  <c r="AE14076" i="50"/>
  <c r="AE14075" i="50"/>
  <c r="AE14074" i="50"/>
  <c r="AE14073" i="50"/>
  <c r="AE14072" i="50"/>
  <c r="AG14072" i="50" s="1"/>
  <c r="AE14071" i="50"/>
  <c r="AE14070" i="50"/>
  <c r="AE14069" i="50"/>
  <c r="AE14068" i="50"/>
  <c r="AE14067" i="50"/>
  <c r="AE14066" i="50"/>
  <c r="AE14065" i="50"/>
  <c r="AE14064" i="50"/>
  <c r="AE14063" i="50"/>
  <c r="AE14062" i="50"/>
  <c r="AE14061" i="50"/>
  <c r="AE14060" i="50"/>
  <c r="AG14060" i="50" s="1"/>
  <c r="AE14059" i="50"/>
  <c r="AE14058" i="50"/>
  <c r="AE14057" i="50"/>
  <c r="AE14056" i="50"/>
  <c r="AE14055" i="50"/>
  <c r="AE14054" i="50"/>
  <c r="AE14053" i="50"/>
  <c r="AE14052" i="50"/>
  <c r="AE14051" i="50"/>
  <c r="AE14050" i="50"/>
  <c r="AE14049" i="50"/>
  <c r="AE14048" i="50"/>
  <c r="AG14048" i="50" s="1"/>
  <c r="AE14047" i="50"/>
  <c r="AE14046" i="50"/>
  <c r="AE14045" i="50"/>
  <c r="AE14044" i="50"/>
  <c r="AE14043" i="50"/>
  <c r="AE14042" i="50"/>
  <c r="AE14041" i="50"/>
  <c r="AE14040" i="50"/>
  <c r="AE14039" i="50"/>
  <c r="AE14038" i="50"/>
  <c r="AE14037" i="50"/>
  <c r="AE14036" i="50"/>
  <c r="AG14036" i="50" s="1"/>
  <c r="AE14035" i="50"/>
  <c r="AE14034" i="50"/>
  <c r="AE14033" i="50"/>
  <c r="AE14032" i="50"/>
  <c r="AE14031" i="50"/>
  <c r="AE14030" i="50"/>
  <c r="AE14029" i="50"/>
  <c r="AE14028" i="50"/>
  <c r="AE14027" i="50"/>
  <c r="AE14026" i="50"/>
  <c r="AE14025" i="50"/>
  <c r="AE14024" i="50"/>
  <c r="AG14024" i="50" s="1"/>
  <c r="AE14023" i="50"/>
  <c r="AE14022" i="50"/>
  <c r="AE14021" i="50"/>
  <c r="AE14020" i="50"/>
  <c r="AE14019" i="50"/>
  <c r="AE14018" i="50"/>
  <c r="AE14017" i="50"/>
  <c r="AE14016" i="50"/>
  <c r="AE14015" i="50"/>
  <c r="AE14014" i="50"/>
  <c r="AE14013" i="50"/>
  <c r="AE14012" i="50"/>
  <c r="AG14012" i="50" s="1"/>
  <c r="AE14011" i="50"/>
  <c r="AE14010" i="50"/>
  <c r="AE14009" i="50"/>
  <c r="AE14008" i="50"/>
  <c r="AE14007" i="50"/>
  <c r="AE14006" i="50"/>
  <c r="AE14005" i="50"/>
  <c r="AE14004" i="50"/>
  <c r="AE14003" i="50"/>
  <c r="AE14002" i="50"/>
  <c r="AE14001" i="50"/>
  <c r="AE14000" i="50"/>
  <c r="AG14000" i="50" s="1"/>
  <c r="AE13999" i="50"/>
  <c r="AE13998" i="50"/>
  <c r="AE13997" i="50"/>
  <c r="AE13996" i="50"/>
  <c r="AE13995" i="50"/>
  <c r="AE13994" i="50"/>
  <c r="AE13993" i="50"/>
  <c r="AE13992" i="50"/>
  <c r="AE13991" i="50"/>
  <c r="AE13990" i="50"/>
  <c r="AE13989" i="50"/>
  <c r="AE13988" i="50"/>
  <c r="AG13988" i="50" s="1"/>
  <c r="AE13987" i="50"/>
  <c r="AE13986" i="50"/>
  <c r="AE13985" i="50"/>
  <c r="AE13984" i="50"/>
  <c r="AE13983" i="50"/>
  <c r="AE13982" i="50"/>
  <c r="AE13981" i="50"/>
  <c r="AE13980" i="50"/>
  <c r="AE13979" i="50"/>
  <c r="AE13978" i="50"/>
  <c r="AE13977" i="50"/>
  <c r="AE13976" i="50"/>
  <c r="AG13976" i="50" s="1"/>
  <c r="AE13975" i="50"/>
  <c r="AE13974" i="50"/>
  <c r="AE13973" i="50"/>
  <c r="AE13972" i="50"/>
  <c r="AE13971" i="50"/>
  <c r="AE13970" i="50"/>
  <c r="AE13969" i="50"/>
  <c r="AE13968" i="50"/>
  <c r="AE13967" i="50"/>
  <c r="AE13966" i="50"/>
  <c r="AE13965" i="50"/>
  <c r="AE13964" i="50"/>
  <c r="AG13964" i="50" s="1"/>
  <c r="AE13963" i="50"/>
  <c r="AE13962" i="50"/>
  <c r="AE13961" i="50"/>
  <c r="AE13960" i="50"/>
  <c r="AE13959" i="50"/>
  <c r="AE13958" i="50"/>
  <c r="AE13957" i="50"/>
  <c r="AE13956" i="50"/>
  <c r="AE13955" i="50"/>
  <c r="AE13954" i="50"/>
  <c r="AE13953" i="50"/>
  <c r="AE13952" i="50"/>
  <c r="AG13952" i="50" s="1"/>
  <c r="AE13951" i="50"/>
  <c r="AE13950" i="50"/>
  <c r="AE13949" i="50"/>
  <c r="AE13948" i="50"/>
  <c r="AE13947" i="50"/>
  <c r="AE13946" i="50"/>
  <c r="AE13945" i="50"/>
  <c r="AE13944" i="50"/>
  <c r="AE13943" i="50"/>
  <c r="AE13942" i="50"/>
  <c r="AE13941" i="50"/>
  <c r="AE13940" i="50"/>
  <c r="AG13940" i="50" s="1"/>
  <c r="AE13939" i="50"/>
  <c r="AE13938" i="50"/>
  <c r="AE13937" i="50"/>
  <c r="AE13936" i="50"/>
  <c r="AE13935" i="50"/>
  <c r="AE13934" i="50"/>
  <c r="AE13933" i="50"/>
  <c r="AE13932" i="50"/>
  <c r="AE13931" i="50"/>
  <c r="AE13930" i="50"/>
  <c r="AE13929" i="50"/>
  <c r="AE13928" i="50"/>
  <c r="AG13928" i="50" s="1"/>
  <c r="AE13927" i="50"/>
  <c r="AE13926" i="50"/>
  <c r="AE13925" i="50"/>
  <c r="AE13924" i="50"/>
  <c r="AE13923" i="50"/>
  <c r="AE13922" i="50"/>
  <c r="AE13921" i="50"/>
  <c r="AE13920" i="50"/>
  <c r="AE13919" i="50"/>
  <c r="AE13918" i="50"/>
  <c r="AE13917" i="50"/>
  <c r="AE13916" i="50"/>
  <c r="AG13916" i="50" s="1"/>
  <c r="AE13915" i="50"/>
  <c r="AE13914" i="50"/>
  <c r="AE13913" i="50"/>
  <c r="AE13912" i="50"/>
  <c r="AE13911" i="50"/>
  <c r="AE13910" i="50"/>
  <c r="AE13909" i="50"/>
  <c r="AE13908" i="50"/>
  <c r="AE13907" i="50"/>
  <c r="AE13906" i="50"/>
  <c r="AE13905" i="50"/>
  <c r="AE13904" i="50"/>
  <c r="AG13904" i="50" s="1"/>
  <c r="AE13903" i="50"/>
  <c r="AE13902" i="50"/>
  <c r="AE13901" i="50"/>
  <c r="AE13900" i="50"/>
  <c r="AE13899" i="50"/>
  <c r="AE13898" i="50"/>
  <c r="AE13897" i="50"/>
  <c r="AE13896" i="50"/>
  <c r="AE13895" i="50"/>
  <c r="AE13894" i="50"/>
  <c r="AE13893" i="50"/>
  <c r="AE13892" i="50"/>
  <c r="AG13892" i="50" s="1"/>
  <c r="AE13891" i="50"/>
  <c r="AE13890" i="50"/>
  <c r="AE13889" i="50"/>
  <c r="AE13888" i="50"/>
  <c r="AE13887" i="50"/>
  <c r="AE13886" i="50"/>
  <c r="AE13885" i="50"/>
  <c r="AE13884" i="50"/>
  <c r="AE13883" i="50"/>
  <c r="AE13882" i="50"/>
  <c r="AE13881" i="50"/>
  <c r="AE13880" i="50"/>
  <c r="AG13880" i="50" s="1"/>
  <c r="AE13879" i="50"/>
  <c r="AE13878" i="50"/>
  <c r="AE13877" i="50"/>
  <c r="AE13876" i="50"/>
  <c r="AE13875" i="50"/>
  <c r="AE13874" i="50"/>
  <c r="AE13873" i="50"/>
  <c r="AE13872" i="50"/>
  <c r="AE13871" i="50"/>
  <c r="AE13870" i="50"/>
  <c r="AE13869" i="50"/>
  <c r="AE13868" i="50"/>
  <c r="AG13868" i="50" s="1"/>
  <c r="AE13867" i="50"/>
  <c r="AE13866" i="50"/>
  <c r="AE13865" i="50"/>
  <c r="AE13864" i="50"/>
  <c r="AE13863" i="50"/>
  <c r="AE13862" i="50"/>
  <c r="AE13861" i="50"/>
  <c r="AE13860" i="50"/>
  <c r="AE13859" i="50"/>
  <c r="AE13858" i="50"/>
  <c r="AE13857" i="50"/>
  <c r="AE13856" i="50"/>
  <c r="AG13856" i="50" s="1"/>
  <c r="AE13855" i="50"/>
  <c r="AE13854" i="50"/>
  <c r="AE13853" i="50"/>
  <c r="AE13852" i="50"/>
  <c r="AE13851" i="50"/>
  <c r="AE13850" i="50"/>
  <c r="AE13849" i="50"/>
  <c r="AE13848" i="50"/>
  <c r="AE13847" i="50"/>
  <c r="AE13846" i="50"/>
  <c r="AE13845" i="50"/>
  <c r="AE13844" i="50"/>
  <c r="AG13844" i="50" s="1"/>
  <c r="AE13843" i="50"/>
  <c r="AE13842" i="50"/>
  <c r="AE13841" i="50"/>
  <c r="AE13840" i="50"/>
  <c r="AE13839" i="50"/>
  <c r="AE13838" i="50"/>
  <c r="AE13837" i="50"/>
  <c r="AE13836" i="50"/>
  <c r="AE13835" i="50"/>
  <c r="AE13834" i="50"/>
  <c r="AE13833" i="50"/>
  <c r="AE13832" i="50"/>
  <c r="AG13832" i="50" s="1"/>
  <c r="AE13831" i="50"/>
  <c r="AE13830" i="50"/>
  <c r="AE13829" i="50"/>
  <c r="AE13828" i="50"/>
  <c r="AE13827" i="50"/>
  <c r="AE13826" i="50"/>
  <c r="AE13825" i="50"/>
  <c r="AE13824" i="50"/>
  <c r="AE13823" i="50"/>
  <c r="AE13822" i="50"/>
  <c r="AE13821" i="50"/>
  <c r="AE13820" i="50"/>
  <c r="AG13820" i="50" s="1"/>
  <c r="AE13819" i="50"/>
  <c r="AE13818" i="50"/>
  <c r="AE13817" i="50"/>
  <c r="AE13816" i="50"/>
  <c r="AE13815" i="50"/>
  <c r="AE13814" i="50"/>
  <c r="AE13813" i="50"/>
  <c r="AE13812" i="50"/>
  <c r="AE13811" i="50"/>
  <c r="AE13810" i="50"/>
  <c r="AE13809" i="50"/>
  <c r="AE13808" i="50"/>
  <c r="AG13808" i="50" s="1"/>
  <c r="AE13807" i="50"/>
  <c r="AE13806" i="50"/>
  <c r="AE13805" i="50"/>
  <c r="AE13804" i="50"/>
  <c r="AE13803" i="50"/>
  <c r="AE13802" i="50"/>
  <c r="AE13801" i="50"/>
  <c r="AE13800" i="50"/>
  <c r="AE13799" i="50"/>
  <c r="AE13798" i="50"/>
  <c r="AE13797" i="50"/>
  <c r="AE13796" i="50"/>
  <c r="AG13796" i="50" s="1"/>
  <c r="AE13795" i="50"/>
  <c r="AE13794" i="50"/>
  <c r="AE13793" i="50"/>
  <c r="AE13792" i="50"/>
  <c r="AE13791" i="50"/>
  <c r="AE13790" i="50"/>
  <c r="AE13789" i="50"/>
  <c r="AE13788" i="50"/>
  <c r="AE13787" i="50"/>
  <c r="AE13786" i="50"/>
  <c r="AE13785" i="50"/>
  <c r="AE13784" i="50"/>
  <c r="AG13784" i="50" s="1"/>
  <c r="AE13783" i="50"/>
  <c r="AE13782" i="50"/>
  <c r="AE13781" i="50"/>
  <c r="AE13780" i="50"/>
  <c r="AE13779" i="50"/>
  <c r="AE13778" i="50"/>
  <c r="AE13777" i="50"/>
  <c r="AE13776" i="50"/>
  <c r="AE13775" i="50"/>
  <c r="AE13774" i="50"/>
  <c r="AE13773" i="50"/>
  <c r="AE13772" i="50"/>
  <c r="AG13772" i="50" s="1"/>
  <c r="AE13771" i="50"/>
  <c r="AE13770" i="50"/>
  <c r="AE13769" i="50"/>
  <c r="AE13768" i="50"/>
  <c r="AE13767" i="50"/>
  <c r="AE13766" i="50"/>
  <c r="AE13765" i="50"/>
  <c r="AE13764" i="50"/>
  <c r="AE13763" i="50"/>
  <c r="AE13762" i="50"/>
  <c r="AE13761" i="50"/>
  <c r="AE13760" i="50"/>
  <c r="AG13760" i="50" s="1"/>
  <c r="AE13759" i="50"/>
  <c r="AE13758" i="50"/>
  <c r="AE13757" i="50"/>
  <c r="AE13756" i="50"/>
  <c r="AE13755" i="50"/>
  <c r="AE13754" i="50"/>
  <c r="AE13753" i="50"/>
  <c r="AE13752" i="50"/>
  <c r="AE13751" i="50"/>
  <c r="AE13750" i="50"/>
  <c r="AE13749" i="50"/>
  <c r="AE13748" i="50"/>
  <c r="AG13748" i="50" s="1"/>
  <c r="AE13747" i="50"/>
  <c r="AE13746" i="50"/>
  <c r="AE13745" i="50"/>
  <c r="AE13744" i="50"/>
  <c r="AE13743" i="50"/>
  <c r="AE13742" i="50"/>
  <c r="AE13741" i="50"/>
  <c r="AE13740" i="50"/>
  <c r="AE13739" i="50"/>
  <c r="AE13738" i="50"/>
  <c r="AE13737" i="50"/>
  <c r="AE13736" i="50"/>
  <c r="AG13736" i="50" s="1"/>
  <c r="AE13735" i="50"/>
  <c r="AE13734" i="50"/>
  <c r="AE13733" i="50"/>
  <c r="AE13732" i="50"/>
  <c r="AE13731" i="50"/>
  <c r="AE13730" i="50"/>
  <c r="AE13729" i="50"/>
  <c r="AE13728" i="50"/>
  <c r="AE13727" i="50"/>
  <c r="AE13726" i="50"/>
  <c r="AE13725" i="50"/>
  <c r="AE13724" i="50"/>
  <c r="AG13724" i="50" s="1"/>
  <c r="AE13723" i="50"/>
  <c r="AE13722" i="50"/>
  <c r="AE13721" i="50"/>
  <c r="AE13720" i="50"/>
  <c r="AE13719" i="50"/>
  <c r="AE13718" i="50"/>
  <c r="AE13717" i="50"/>
  <c r="AE13716" i="50"/>
  <c r="AE13715" i="50"/>
  <c r="AE13714" i="50"/>
  <c r="AE13713" i="50"/>
  <c r="AE13712" i="50"/>
  <c r="AG13712" i="50" s="1"/>
  <c r="AE13711" i="50"/>
  <c r="AE13710" i="50"/>
  <c r="AE13709" i="50"/>
  <c r="AE13708" i="50"/>
  <c r="AE13707" i="50"/>
  <c r="AE13706" i="50"/>
  <c r="AE13705" i="50"/>
  <c r="AE13704" i="50"/>
  <c r="AE13703" i="50"/>
  <c r="AE13702" i="50"/>
  <c r="AE13701" i="50"/>
  <c r="AE13700" i="50"/>
  <c r="AG13700" i="50" s="1"/>
  <c r="AE13699" i="50"/>
  <c r="AE13698" i="50"/>
  <c r="AE13697" i="50"/>
  <c r="AE13696" i="50"/>
  <c r="AE13695" i="50"/>
  <c r="AE13694" i="50"/>
  <c r="AE13693" i="50"/>
  <c r="AE13692" i="50"/>
  <c r="AE13691" i="50"/>
  <c r="AE13690" i="50"/>
  <c r="AE13689" i="50"/>
  <c r="AE13688" i="50"/>
  <c r="AG13688" i="50" s="1"/>
  <c r="AE13687" i="50"/>
  <c r="AE13686" i="50"/>
  <c r="AE13685" i="50"/>
  <c r="AE13684" i="50"/>
  <c r="AE13683" i="50"/>
  <c r="AE13682" i="50"/>
  <c r="AE13681" i="50"/>
  <c r="AE13680" i="50"/>
  <c r="AE13679" i="50"/>
  <c r="AE13678" i="50"/>
  <c r="AE13677" i="50"/>
  <c r="AE13676" i="50"/>
  <c r="AG13676" i="50" s="1"/>
  <c r="AE13675" i="50"/>
  <c r="AE13674" i="50"/>
  <c r="AE13673" i="50"/>
  <c r="AE13672" i="50"/>
  <c r="AE13671" i="50"/>
  <c r="AE13670" i="50"/>
  <c r="AE13669" i="50"/>
  <c r="AE13668" i="50"/>
  <c r="AE13667" i="50"/>
  <c r="AE13666" i="50"/>
  <c r="AE13665" i="50"/>
  <c r="AE13664" i="50"/>
  <c r="AG13664" i="50" s="1"/>
  <c r="AE13663" i="50"/>
  <c r="AE13662" i="50"/>
  <c r="AE13661" i="50"/>
  <c r="AE13660" i="50"/>
  <c r="AE13659" i="50"/>
  <c r="AE13658" i="50"/>
  <c r="AE13657" i="50"/>
  <c r="AE13656" i="50"/>
  <c r="AE13655" i="50"/>
  <c r="AE13654" i="50"/>
  <c r="AE13653" i="50"/>
  <c r="AE13652" i="50"/>
  <c r="AG13652" i="50" s="1"/>
  <c r="AE13651" i="50"/>
  <c r="AE13650" i="50"/>
  <c r="AE13649" i="50"/>
  <c r="AE13648" i="50"/>
  <c r="AE13647" i="50"/>
  <c r="AE13646" i="50"/>
  <c r="AE13645" i="50"/>
  <c r="AE13644" i="50"/>
  <c r="AE13643" i="50"/>
  <c r="AE13642" i="50"/>
  <c r="AE13641" i="50"/>
  <c r="AE13640" i="50"/>
  <c r="AG13640" i="50" s="1"/>
  <c r="AE13639" i="50"/>
  <c r="AE13638" i="50"/>
  <c r="AE13637" i="50"/>
  <c r="AE13636" i="50"/>
  <c r="AE13635" i="50"/>
  <c r="AE13634" i="50"/>
  <c r="AE13633" i="50"/>
  <c r="AE13632" i="50"/>
  <c r="AE13631" i="50"/>
  <c r="AE13630" i="50"/>
  <c r="AE13629" i="50"/>
  <c r="AE13628" i="50"/>
  <c r="AG13628" i="50" s="1"/>
  <c r="AE13627" i="50"/>
  <c r="AE13626" i="50"/>
  <c r="AE13625" i="50"/>
  <c r="AE13624" i="50"/>
  <c r="AE13623" i="50"/>
  <c r="AE13622" i="50"/>
  <c r="AE13621" i="50"/>
  <c r="AE13620" i="50"/>
  <c r="AE13619" i="50"/>
  <c r="AE13618" i="50"/>
  <c r="AE13617" i="50"/>
  <c r="AE13616" i="50"/>
  <c r="AG13616" i="50" s="1"/>
  <c r="AE13615" i="50"/>
  <c r="AE13614" i="50"/>
  <c r="AE13613" i="50"/>
  <c r="AE13612" i="50"/>
  <c r="AE13611" i="50"/>
  <c r="AE13610" i="50"/>
  <c r="AE13609" i="50"/>
  <c r="AE13608" i="50"/>
  <c r="AE13607" i="50"/>
  <c r="AE13606" i="50"/>
  <c r="AE13605" i="50"/>
  <c r="AE13604" i="50"/>
  <c r="AG13604" i="50" s="1"/>
  <c r="AE13603" i="50"/>
  <c r="AE13602" i="50"/>
  <c r="AE13601" i="50"/>
  <c r="AE13600" i="50"/>
  <c r="AE13599" i="50"/>
  <c r="AE13598" i="50"/>
  <c r="AE13597" i="50"/>
  <c r="AE13596" i="50"/>
  <c r="AE13595" i="50"/>
  <c r="AE13594" i="50"/>
  <c r="AE13593" i="50"/>
  <c r="AE13592" i="50"/>
  <c r="AG13592" i="50" s="1"/>
  <c r="AE13591" i="50"/>
  <c r="AE13590" i="50"/>
  <c r="AE13589" i="50"/>
  <c r="AE13588" i="50"/>
  <c r="AE13587" i="50"/>
  <c r="AE13586" i="50"/>
  <c r="AE13585" i="50"/>
  <c r="AE13584" i="50"/>
  <c r="AE13583" i="50"/>
  <c r="AE13582" i="50"/>
  <c r="AE13581" i="50"/>
  <c r="AE13580" i="50"/>
  <c r="AG13580" i="50" s="1"/>
  <c r="AE13579" i="50"/>
  <c r="AE13578" i="50"/>
  <c r="AE13577" i="50"/>
  <c r="AE13576" i="50"/>
  <c r="AE13575" i="50"/>
  <c r="AE13574" i="50"/>
  <c r="AE13573" i="50"/>
  <c r="AE13572" i="50"/>
  <c r="AE13571" i="50"/>
  <c r="AE13570" i="50"/>
  <c r="AE13569" i="50"/>
  <c r="AE13568" i="50"/>
  <c r="AG13568" i="50" s="1"/>
  <c r="AE13567" i="50"/>
  <c r="AE13566" i="50"/>
  <c r="AE13565" i="50"/>
  <c r="AE13564" i="50"/>
  <c r="AE13563" i="50"/>
  <c r="AE13562" i="50"/>
  <c r="AE13561" i="50"/>
  <c r="AE13560" i="50"/>
  <c r="AE13559" i="50"/>
  <c r="AE13558" i="50"/>
  <c r="AE13557" i="50"/>
  <c r="AE13556" i="50"/>
  <c r="AG13556" i="50" s="1"/>
  <c r="AE13555" i="50"/>
  <c r="AE13554" i="50"/>
  <c r="AE13553" i="50"/>
  <c r="AE13552" i="50"/>
  <c r="AE13551" i="50"/>
  <c r="AE13550" i="50"/>
  <c r="AE13549" i="50"/>
  <c r="AE13548" i="50"/>
  <c r="AE13547" i="50"/>
  <c r="AE13546" i="50"/>
  <c r="AE13545" i="50"/>
  <c r="AE13544" i="50"/>
  <c r="AG13544" i="50" s="1"/>
  <c r="AE13543" i="50"/>
  <c r="AE13542" i="50"/>
  <c r="AE13541" i="50"/>
  <c r="AE13540" i="50"/>
  <c r="AE13539" i="50"/>
  <c r="AE13538" i="50"/>
  <c r="AE13537" i="50"/>
  <c r="AE13536" i="50"/>
  <c r="AE13535" i="50"/>
  <c r="AE13534" i="50"/>
  <c r="AE13533" i="50"/>
  <c r="AE13532" i="50"/>
  <c r="AG13532" i="50" s="1"/>
  <c r="AE13531" i="50"/>
  <c r="AE13530" i="50"/>
  <c r="AE13529" i="50"/>
  <c r="AE13528" i="50"/>
  <c r="AE13527" i="50"/>
  <c r="AE13526" i="50"/>
  <c r="AE13525" i="50"/>
  <c r="AE13524" i="50"/>
  <c r="AE13523" i="50"/>
  <c r="AE13522" i="50"/>
  <c r="AE13521" i="50"/>
  <c r="AE13520" i="50"/>
  <c r="AG13520" i="50" s="1"/>
  <c r="AE13519" i="50"/>
  <c r="AE13518" i="50"/>
  <c r="AE13517" i="50"/>
  <c r="AE13516" i="50"/>
  <c r="AE13515" i="50"/>
  <c r="AE13514" i="50"/>
  <c r="AE13513" i="50"/>
  <c r="AE13512" i="50"/>
  <c r="AE13511" i="50"/>
  <c r="AE13510" i="50"/>
  <c r="AE13509" i="50"/>
  <c r="AE13508" i="50"/>
  <c r="AG13508" i="50" s="1"/>
  <c r="AE13507" i="50"/>
  <c r="AE13506" i="50"/>
  <c r="AE13505" i="50"/>
  <c r="AE13504" i="50"/>
  <c r="AE13503" i="50"/>
  <c r="AE13502" i="50"/>
  <c r="AE13501" i="50"/>
  <c r="AE13500" i="50"/>
  <c r="AE13499" i="50"/>
  <c r="AE13498" i="50"/>
  <c r="AE13497" i="50"/>
  <c r="AE13496" i="50"/>
  <c r="AG13496" i="50" s="1"/>
  <c r="AE13495" i="50"/>
  <c r="AE13494" i="50"/>
  <c r="AE13493" i="50"/>
  <c r="AE13492" i="50"/>
  <c r="AE13491" i="50"/>
  <c r="AE13490" i="50"/>
  <c r="AE13489" i="50"/>
  <c r="AE13488" i="50"/>
  <c r="AE13487" i="50"/>
  <c r="AE13486" i="50"/>
  <c r="AE13485" i="50"/>
  <c r="AE13484" i="50"/>
  <c r="AG13484" i="50" s="1"/>
  <c r="AE13483" i="50"/>
  <c r="AE13482" i="50"/>
  <c r="AE13481" i="50"/>
  <c r="AE13480" i="50"/>
  <c r="AE13479" i="50"/>
  <c r="AE13478" i="50"/>
  <c r="AE13477" i="50"/>
  <c r="AE13476" i="50"/>
  <c r="AE13475" i="50"/>
  <c r="AE13474" i="50"/>
  <c r="AE13473" i="50"/>
  <c r="AE13472" i="50"/>
  <c r="AG13472" i="50" s="1"/>
  <c r="AE13471" i="50"/>
  <c r="AE13470" i="50"/>
  <c r="AE13469" i="50"/>
  <c r="AE13468" i="50"/>
  <c r="AE13467" i="50"/>
  <c r="AE13466" i="50"/>
  <c r="AE13465" i="50"/>
  <c r="AE13464" i="50"/>
  <c r="AE13463" i="50"/>
  <c r="AE13462" i="50"/>
  <c r="AE13461" i="50"/>
  <c r="AE13460" i="50"/>
  <c r="AG13460" i="50" s="1"/>
  <c r="AE13459" i="50"/>
  <c r="AE13458" i="50"/>
  <c r="AE13457" i="50"/>
  <c r="AE13456" i="50"/>
  <c r="AE13455" i="50"/>
  <c r="AE13454" i="50"/>
  <c r="AE13453" i="50"/>
  <c r="AE13452" i="50"/>
  <c r="AE13451" i="50"/>
  <c r="AE13450" i="50"/>
  <c r="AE13449" i="50"/>
  <c r="AE13448" i="50"/>
  <c r="AG13448" i="50" s="1"/>
  <c r="AE13447" i="50"/>
  <c r="AE13446" i="50"/>
  <c r="AE13445" i="50"/>
  <c r="AE13444" i="50"/>
  <c r="AE13443" i="50"/>
  <c r="AE13442" i="50"/>
  <c r="AE13441" i="50"/>
  <c r="AE13440" i="50"/>
  <c r="AE13439" i="50"/>
  <c r="AE13438" i="50"/>
  <c r="AE13437" i="50"/>
  <c r="AE13436" i="50"/>
  <c r="AG13436" i="50" s="1"/>
  <c r="AE13435" i="50"/>
  <c r="AE13434" i="50"/>
  <c r="AE13433" i="50"/>
  <c r="AE13432" i="50"/>
  <c r="AE13431" i="50"/>
  <c r="AE13430" i="50"/>
  <c r="AE13429" i="50"/>
  <c r="AE13428" i="50"/>
  <c r="AE13427" i="50"/>
  <c r="AE13426" i="50"/>
  <c r="AE13425" i="50"/>
  <c r="AE13424" i="50"/>
  <c r="AG13424" i="50" s="1"/>
  <c r="AE13423" i="50"/>
  <c r="AE13422" i="50"/>
  <c r="AE13421" i="50"/>
  <c r="AE13420" i="50"/>
  <c r="AE13419" i="50"/>
  <c r="AE13418" i="50"/>
  <c r="AE13417" i="50"/>
  <c r="AE13416" i="50"/>
  <c r="AE13415" i="50"/>
  <c r="AE13414" i="50"/>
  <c r="AE13413" i="50"/>
  <c r="AE13412" i="50"/>
  <c r="AG13412" i="50" s="1"/>
  <c r="AE13411" i="50"/>
  <c r="AE13410" i="50"/>
  <c r="AE13409" i="50"/>
  <c r="AE13408" i="50"/>
  <c r="AE13407" i="50"/>
  <c r="AE13406" i="50"/>
  <c r="AE13405" i="50"/>
  <c r="AE13404" i="50"/>
  <c r="AE13403" i="50"/>
  <c r="AE13402" i="50"/>
  <c r="AE13401" i="50"/>
  <c r="AE13400" i="50"/>
  <c r="AG13400" i="50" s="1"/>
  <c r="AE13399" i="50"/>
  <c r="AE13398" i="50"/>
  <c r="AE13397" i="50"/>
  <c r="AE13396" i="50"/>
  <c r="AE13395" i="50"/>
  <c r="AE13394" i="50"/>
  <c r="AE13393" i="50"/>
  <c r="AE13392" i="50"/>
  <c r="AE13391" i="50"/>
  <c r="AE13390" i="50"/>
  <c r="AE13389" i="50"/>
  <c r="AE13388" i="50"/>
  <c r="AG13388" i="50" s="1"/>
  <c r="AE13387" i="50"/>
  <c r="AE13386" i="50"/>
  <c r="AE13385" i="50"/>
  <c r="AE13384" i="50"/>
  <c r="AE13383" i="50"/>
  <c r="AE13382" i="50"/>
  <c r="AE13381" i="50"/>
  <c r="AE13380" i="50"/>
  <c r="AE13379" i="50"/>
  <c r="AE13378" i="50"/>
  <c r="AE13377" i="50"/>
  <c r="AE13376" i="50"/>
  <c r="AG13376" i="50" s="1"/>
  <c r="AE13375" i="50"/>
  <c r="AE13374" i="50"/>
  <c r="AE13373" i="50"/>
  <c r="AE13372" i="50"/>
  <c r="AE13371" i="50"/>
  <c r="AE13370" i="50"/>
  <c r="AE13369" i="50"/>
  <c r="AE13368" i="50"/>
  <c r="AE13367" i="50"/>
  <c r="AE13366" i="50"/>
  <c r="AE13365" i="50"/>
  <c r="AE13364" i="50"/>
  <c r="AG13364" i="50" s="1"/>
  <c r="AE13363" i="50"/>
  <c r="AE13362" i="50"/>
  <c r="AE13361" i="50"/>
  <c r="AE13360" i="50"/>
  <c r="AE13359" i="50"/>
  <c r="AE13358" i="50"/>
  <c r="AE13357" i="50"/>
  <c r="AE13356" i="50"/>
  <c r="AE13355" i="50"/>
  <c r="AE13354" i="50"/>
  <c r="AE13353" i="50"/>
  <c r="AE13352" i="50"/>
  <c r="AG13352" i="50" s="1"/>
  <c r="AE13351" i="50"/>
  <c r="AE13350" i="50"/>
  <c r="AE13349" i="50"/>
  <c r="AE13348" i="50"/>
  <c r="AE13347" i="50"/>
  <c r="AE13346" i="50"/>
  <c r="AE13345" i="50"/>
  <c r="AE13344" i="50"/>
  <c r="AE13343" i="50"/>
  <c r="AE13342" i="50"/>
  <c r="AE13341" i="50"/>
  <c r="AE13340" i="50"/>
  <c r="AG13340" i="50" s="1"/>
  <c r="AE13339" i="50"/>
  <c r="AE13338" i="50"/>
  <c r="AE13337" i="50"/>
  <c r="AE13336" i="50"/>
  <c r="AE13335" i="50"/>
  <c r="AE13334" i="50"/>
  <c r="AE13333" i="50"/>
  <c r="AE13332" i="50"/>
  <c r="AE13331" i="50"/>
  <c r="AE13330" i="50"/>
  <c r="AE13329" i="50"/>
  <c r="AE13328" i="50"/>
  <c r="AG13328" i="50" s="1"/>
  <c r="AE13327" i="50"/>
  <c r="AE13326" i="50"/>
  <c r="AE13325" i="50"/>
  <c r="AE13324" i="50"/>
  <c r="AE13323" i="50"/>
  <c r="AE13322" i="50"/>
  <c r="AE13321" i="50"/>
  <c r="AE13320" i="50"/>
  <c r="AE13319" i="50"/>
  <c r="AE13318" i="50"/>
  <c r="AE13317" i="50"/>
  <c r="AE13316" i="50"/>
  <c r="AG13316" i="50" s="1"/>
  <c r="AE13315" i="50"/>
  <c r="AE13314" i="50"/>
  <c r="AE13313" i="50"/>
  <c r="AE13312" i="50"/>
  <c r="AE13311" i="50"/>
  <c r="AE13310" i="50"/>
  <c r="AE13309" i="50"/>
  <c r="AE13308" i="50"/>
  <c r="AE13307" i="50"/>
  <c r="AE13306" i="50"/>
  <c r="AE13305" i="50"/>
  <c r="AE13304" i="50"/>
  <c r="AG13304" i="50" s="1"/>
  <c r="AE13303" i="50"/>
  <c r="AE13302" i="50"/>
  <c r="AE13301" i="50"/>
  <c r="AE13300" i="50"/>
  <c r="AE13299" i="50"/>
  <c r="AE13298" i="50"/>
  <c r="AE13297" i="50"/>
  <c r="AE13296" i="50"/>
  <c r="AE13295" i="50"/>
  <c r="AE13294" i="50"/>
  <c r="AE13293" i="50"/>
  <c r="AE13292" i="50"/>
  <c r="AG13292" i="50" s="1"/>
  <c r="AE13291" i="50"/>
  <c r="AE13290" i="50"/>
  <c r="AE13289" i="50"/>
  <c r="AE13288" i="50"/>
  <c r="AE13287" i="50"/>
  <c r="AE13286" i="50"/>
  <c r="AE13285" i="50"/>
  <c r="AE13284" i="50"/>
  <c r="AE13283" i="50"/>
  <c r="AE13282" i="50"/>
  <c r="AE13281" i="50"/>
  <c r="AE13280" i="50"/>
  <c r="AG13280" i="50" s="1"/>
  <c r="AE13279" i="50"/>
  <c r="AE13278" i="50"/>
  <c r="AE13277" i="50"/>
  <c r="AE13276" i="50"/>
  <c r="AE13275" i="50"/>
  <c r="AE13274" i="50"/>
  <c r="AE13273" i="50"/>
  <c r="AE13272" i="50"/>
  <c r="AE13271" i="50"/>
  <c r="AE13270" i="50"/>
  <c r="AE13269" i="50"/>
  <c r="AE13268" i="50"/>
  <c r="AG13268" i="50" s="1"/>
  <c r="AE13267" i="50"/>
  <c r="AE13266" i="50"/>
  <c r="AE13265" i="50"/>
  <c r="AE13264" i="50"/>
  <c r="AE13263" i="50"/>
  <c r="AE13262" i="50"/>
  <c r="AE13261" i="50"/>
  <c r="AE13260" i="50"/>
  <c r="AE13259" i="50"/>
  <c r="AE13258" i="50"/>
  <c r="AE13257" i="50"/>
  <c r="AE13256" i="50"/>
  <c r="AG13256" i="50" s="1"/>
  <c r="AE13255" i="50"/>
  <c r="AE13254" i="50"/>
  <c r="AE13253" i="50"/>
  <c r="AE13252" i="50"/>
  <c r="AE13251" i="50"/>
  <c r="AE13250" i="50"/>
  <c r="AE13249" i="50"/>
  <c r="AE13248" i="50"/>
  <c r="AE13247" i="50"/>
  <c r="AE13246" i="50"/>
  <c r="AE13245" i="50"/>
  <c r="AE13244" i="50"/>
  <c r="AG13244" i="50" s="1"/>
  <c r="AE13243" i="50"/>
  <c r="AE13242" i="50"/>
  <c r="AE13241" i="50"/>
  <c r="AE13240" i="50"/>
  <c r="AE13239" i="50"/>
  <c r="AE13238" i="50"/>
  <c r="AE13237" i="50"/>
  <c r="AE13236" i="50"/>
  <c r="AE13235" i="50"/>
  <c r="AE13234" i="50"/>
  <c r="AE13233" i="50"/>
  <c r="AE13232" i="50"/>
  <c r="AG13232" i="50" s="1"/>
  <c r="AE13231" i="50"/>
  <c r="AE13230" i="50"/>
  <c r="AE13229" i="50"/>
  <c r="AE13228" i="50"/>
  <c r="AE13227" i="50"/>
  <c r="AE13226" i="50"/>
  <c r="AE13225" i="50"/>
  <c r="AE13224" i="50"/>
  <c r="AE13223" i="50"/>
  <c r="AE13222" i="50"/>
  <c r="AE13221" i="50"/>
  <c r="AE13220" i="50"/>
  <c r="AG13220" i="50" s="1"/>
  <c r="AE13219" i="50"/>
  <c r="AE13218" i="50"/>
  <c r="AE13217" i="50"/>
  <c r="AE13216" i="50"/>
  <c r="AE13215" i="50"/>
  <c r="AE13214" i="50"/>
  <c r="AE13213" i="50"/>
  <c r="AE13212" i="50"/>
  <c r="AE13211" i="50"/>
  <c r="AE13210" i="50"/>
  <c r="AE13209" i="50"/>
  <c r="AE13208" i="50"/>
  <c r="AG13208" i="50" s="1"/>
  <c r="AE13207" i="50"/>
  <c r="AE13206" i="50"/>
  <c r="AE13205" i="50"/>
  <c r="AE13204" i="50"/>
  <c r="AE13203" i="50"/>
  <c r="AE13202" i="50"/>
  <c r="AE13201" i="50"/>
  <c r="AE13200" i="50"/>
  <c r="AE13199" i="50"/>
  <c r="AE13198" i="50"/>
  <c r="AE13197" i="50"/>
  <c r="AE13196" i="50"/>
  <c r="AG13196" i="50" s="1"/>
  <c r="AE13195" i="50"/>
  <c r="AE13194" i="50"/>
  <c r="AE13193" i="50"/>
  <c r="AE13192" i="50"/>
  <c r="AE13191" i="50"/>
  <c r="AE13190" i="50"/>
  <c r="AE13189" i="50"/>
  <c r="AE13188" i="50"/>
  <c r="AE13187" i="50"/>
  <c r="AE13186" i="50"/>
  <c r="AE13185" i="50"/>
  <c r="AE13184" i="50"/>
  <c r="AG13184" i="50" s="1"/>
  <c r="AE13183" i="50"/>
  <c r="AE13182" i="50"/>
  <c r="AE13181" i="50"/>
  <c r="AE13180" i="50"/>
  <c r="AE13179" i="50"/>
  <c r="AE13178" i="50"/>
  <c r="AE13177" i="50"/>
  <c r="AE13176" i="50"/>
  <c r="AE13175" i="50"/>
  <c r="AE13174" i="50"/>
  <c r="AE13173" i="50"/>
  <c r="AE13172" i="50"/>
  <c r="AG13172" i="50" s="1"/>
  <c r="AE13171" i="50"/>
  <c r="AE13170" i="50"/>
  <c r="AE13169" i="50"/>
  <c r="AE13168" i="50"/>
  <c r="AE13167" i="50"/>
  <c r="AE13166" i="50"/>
  <c r="AE13165" i="50"/>
  <c r="AE13164" i="50"/>
  <c r="AE13163" i="50"/>
  <c r="AE13162" i="50"/>
  <c r="AE13161" i="50"/>
  <c r="AE13160" i="50"/>
  <c r="AG13160" i="50" s="1"/>
  <c r="AE13159" i="50"/>
  <c r="AE13158" i="50"/>
  <c r="AE13157" i="50"/>
  <c r="AE13156" i="50"/>
  <c r="AE13155" i="50"/>
  <c r="AE13154" i="50"/>
  <c r="AE13153" i="50"/>
  <c r="AE13152" i="50"/>
  <c r="AE13151" i="50"/>
  <c r="AE13150" i="50"/>
  <c r="AE13149" i="50"/>
  <c r="AE13148" i="50"/>
  <c r="AG13148" i="50" s="1"/>
  <c r="AE13147" i="50"/>
  <c r="AE13146" i="50"/>
  <c r="AE13145" i="50"/>
  <c r="AE13144" i="50"/>
  <c r="AE13143" i="50"/>
  <c r="AE13142" i="50"/>
  <c r="AE13141" i="50"/>
  <c r="AE13140" i="50"/>
  <c r="AE13139" i="50"/>
  <c r="AE13138" i="50"/>
  <c r="AE13137" i="50"/>
  <c r="AE13136" i="50"/>
  <c r="AG13136" i="50" s="1"/>
  <c r="AE13135" i="50"/>
  <c r="AE13134" i="50"/>
  <c r="AE13133" i="50"/>
  <c r="AE13132" i="50"/>
  <c r="AE13131" i="50"/>
  <c r="AE13130" i="50"/>
  <c r="AE13129" i="50"/>
  <c r="AE13128" i="50"/>
  <c r="AE13127" i="50"/>
  <c r="AE13126" i="50"/>
  <c r="AE13125" i="50"/>
  <c r="AE13124" i="50"/>
  <c r="AG13124" i="50" s="1"/>
  <c r="AE13123" i="50"/>
  <c r="AE13122" i="50"/>
  <c r="AE13121" i="50"/>
  <c r="AE13120" i="50"/>
  <c r="AE13119" i="50"/>
  <c r="AE13118" i="50"/>
  <c r="AE13117" i="50"/>
  <c r="AE13116" i="50"/>
  <c r="AE13115" i="50"/>
  <c r="AE13114" i="50"/>
  <c r="AE13113" i="50"/>
  <c r="AE13112" i="50"/>
  <c r="AG13112" i="50" s="1"/>
  <c r="AE13111" i="50"/>
  <c r="AE13110" i="50"/>
  <c r="AE13109" i="50"/>
  <c r="AE13108" i="50"/>
  <c r="AE13107" i="50"/>
  <c r="AE13106" i="50"/>
  <c r="AE13105" i="50"/>
  <c r="AE13104" i="50"/>
  <c r="AE13103" i="50"/>
  <c r="AE13102" i="50"/>
  <c r="AE13101" i="50"/>
  <c r="AE13100" i="50"/>
  <c r="AG13100" i="50" s="1"/>
  <c r="AE13099" i="50"/>
  <c r="AE13098" i="50"/>
  <c r="AE13097" i="50"/>
  <c r="AE13096" i="50"/>
  <c r="AE13095" i="50"/>
  <c r="AE13094" i="50"/>
  <c r="AE13093" i="50"/>
  <c r="AE13092" i="50"/>
  <c r="AE13091" i="50"/>
  <c r="AE13090" i="50"/>
  <c r="AE13089" i="50"/>
  <c r="AE13088" i="50"/>
  <c r="AG13088" i="50" s="1"/>
  <c r="AE13087" i="50"/>
  <c r="AE13086" i="50"/>
  <c r="AE13085" i="50"/>
  <c r="AE13084" i="50"/>
  <c r="AE13083" i="50"/>
  <c r="AE13082" i="50"/>
  <c r="AE13081" i="50"/>
  <c r="AE13080" i="50"/>
  <c r="AE13079" i="50"/>
  <c r="AE13078" i="50"/>
  <c r="AE13077" i="50"/>
  <c r="AE13076" i="50"/>
  <c r="AG13076" i="50" s="1"/>
  <c r="AE13075" i="50"/>
  <c r="AE13074" i="50"/>
  <c r="AE13073" i="50"/>
  <c r="AE13072" i="50"/>
  <c r="AE13071" i="50"/>
  <c r="AE13070" i="50"/>
  <c r="AE13069" i="50"/>
  <c r="AE13068" i="50"/>
  <c r="AE13067" i="50"/>
  <c r="AE13066" i="50"/>
  <c r="AE13065" i="50"/>
  <c r="AE13064" i="50"/>
  <c r="AG13064" i="50" s="1"/>
  <c r="AE13063" i="50"/>
  <c r="AE13062" i="50"/>
  <c r="AE13061" i="50"/>
  <c r="AE13060" i="50"/>
  <c r="AE13059" i="50"/>
  <c r="AE13058" i="50"/>
  <c r="AE13057" i="50"/>
  <c r="AE13056" i="50"/>
  <c r="AE13055" i="50"/>
  <c r="AE13054" i="50"/>
  <c r="AE13053" i="50"/>
  <c r="AE13052" i="50"/>
  <c r="AG13052" i="50" s="1"/>
  <c r="AE13051" i="50"/>
  <c r="AE13050" i="50"/>
  <c r="AE13049" i="50"/>
  <c r="AE13048" i="50"/>
  <c r="AE13047" i="50"/>
  <c r="AE13046" i="50"/>
  <c r="AE13045" i="50"/>
  <c r="AE13044" i="50"/>
  <c r="AE13043" i="50"/>
  <c r="AE13042" i="50"/>
  <c r="AE13041" i="50"/>
  <c r="AE13040" i="50"/>
  <c r="AG13040" i="50" s="1"/>
  <c r="AE13039" i="50"/>
  <c r="AE13038" i="50"/>
  <c r="AE13037" i="50"/>
  <c r="AE13036" i="50"/>
  <c r="AE13035" i="50"/>
  <c r="AE13034" i="50"/>
  <c r="AE13033" i="50"/>
  <c r="AE13032" i="50"/>
  <c r="AE13031" i="50"/>
  <c r="AE13030" i="50"/>
  <c r="AE13029" i="50"/>
  <c r="AE13028" i="50"/>
  <c r="AG13028" i="50" s="1"/>
  <c r="AE13027" i="50"/>
  <c r="AE13026" i="50"/>
  <c r="AE13025" i="50"/>
  <c r="AE13024" i="50"/>
  <c r="AE13023" i="50"/>
  <c r="AE13022" i="50"/>
  <c r="AE13021" i="50"/>
  <c r="AE13020" i="50"/>
  <c r="AE13019" i="50"/>
  <c r="AE13018" i="50"/>
  <c r="AE13017" i="50"/>
  <c r="AE13016" i="50"/>
  <c r="AG13016" i="50" s="1"/>
  <c r="AE13015" i="50"/>
  <c r="AE13014" i="50"/>
  <c r="AE13013" i="50"/>
  <c r="AE13012" i="50"/>
  <c r="AE13011" i="50"/>
  <c r="AE13010" i="50"/>
  <c r="AE13009" i="50"/>
  <c r="AE13008" i="50"/>
  <c r="AE13007" i="50"/>
  <c r="AE13006" i="50"/>
  <c r="AE13005" i="50"/>
  <c r="AE13004" i="50"/>
  <c r="AG13004" i="50" s="1"/>
  <c r="AE13003" i="50"/>
  <c r="AE13002" i="50"/>
  <c r="AE13001" i="50"/>
  <c r="AE13000" i="50"/>
  <c r="AE12999" i="50"/>
  <c r="AE12998" i="50"/>
  <c r="AE12997" i="50"/>
  <c r="AE12996" i="50"/>
  <c r="AE12995" i="50"/>
  <c r="AE12994" i="50"/>
  <c r="AE12993" i="50"/>
  <c r="AE12992" i="50"/>
  <c r="AG12992" i="50" s="1"/>
  <c r="AE12991" i="50"/>
  <c r="AE12990" i="50"/>
  <c r="AE12989" i="50"/>
  <c r="AE12988" i="50"/>
  <c r="AE12987" i="50"/>
  <c r="AE12986" i="50"/>
  <c r="AE12985" i="50"/>
  <c r="AE12984" i="50"/>
  <c r="AE12983" i="50"/>
  <c r="AE12982" i="50"/>
  <c r="AE12981" i="50"/>
  <c r="AE12980" i="50"/>
  <c r="AG12980" i="50" s="1"/>
  <c r="AE12979" i="50"/>
  <c r="AE12978" i="50"/>
  <c r="AE12977" i="50"/>
  <c r="AE12976" i="50"/>
  <c r="AE12975" i="50"/>
  <c r="AE12974" i="50"/>
  <c r="AE12973" i="50"/>
  <c r="AE12972" i="50"/>
  <c r="AE12971" i="50"/>
  <c r="AE12970" i="50"/>
  <c r="AE12969" i="50"/>
  <c r="AE12968" i="50"/>
  <c r="AG12968" i="50" s="1"/>
  <c r="AE12967" i="50"/>
  <c r="AE12966" i="50"/>
  <c r="AE12965" i="50"/>
  <c r="AE12964" i="50"/>
  <c r="AE12963" i="50"/>
  <c r="AE12962" i="50"/>
  <c r="AE12961" i="50"/>
  <c r="AE12960" i="50"/>
  <c r="AE12959" i="50"/>
  <c r="AE12958" i="50"/>
  <c r="AE12957" i="50"/>
  <c r="AE12956" i="50"/>
  <c r="AG12956" i="50" s="1"/>
  <c r="AE12955" i="50"/>
  <c r="AE12954" i="50"/>
  <c r="AE12953" i="50"/>
  <c r="AE12952" i="50"/>
  <c r="AE12951" i="50"/>
  <c r="AE12950" i="50"/>
  <c r="AE12949" i="50"/>
  <c r="AE12948" i="50"/>
  <c r="AE12947" i="50"/>
  <c r="AE12946" i="50"/>
  <c r="AE12945" i="50"/>
  <c r="AE12944" i="50"/>
  <c r="AG12944" i="50" s="1"/>
  <c r="AE12943" i="50"/>
  <c r="AE12942" i="50"/>
  <c r="AE12941" i="50"/>
  <c r="AE12940" i="50"/>
  <c r="AE12939" i="50"/>
  <c r="AE12938" i="50"/>
  <c r="AE12937" i="50"/>
  <c r="AE12936" i="50"/>
  <c r="AE12935" i="50"/>
  <c r="AE12934" i="50"/>
  <c r="AE12933" i="50"/>
  <c r="AE12932" i="50"/>
  <c r="AG12932" i="50" s="1"/>
  <c r="AE12931" i="50"/>
  <c r="AE12930" i="50"/>
  <c r="AE12929" i="50"/>
  <c r="AE12928" i="50"/>
  <c r="AE12927" i="50"/>
  <c r="AE12926" i="50"/>
  <c r="AE12925" i="50"/>
  <c r="AE12924" i="50"/>
  <c r="AE12923" i="50"/>
  <c r="AE12922" i="50"/>
  <c r="AE12921" i="50"/>
  <c r="AE12920" i="50"/>
  <c r="AG12920" i="50" s="1"/>
  <c r="AE12919" i="50"/>
  <c r="AE12918" i="50"/>
  <c r="AE12917" i="50"/>
  <c r="AE12916" i="50"/>
  <c r="AE12915" i="50"/>
  <c r="AE12914" i="50"/>
  <c r="AE12913" i="50"/>
  <c r="AE12912" i="50"/>
  <c r="AE12911" i="50"/>
  <c r="AE12910" i="50"/>
  <c r="AE12909" i="50"/>
  <c r="AE12908" i="50"/>
  <c r="AG12908" i="50" s="1"/>
  <c r="AE12907" i="50"/>
  <c r="AE12906" i="50"/>
  <c r="AE12905" i="50"/>
  <c r="AE12904" i="50"/>
  <c r="AE12903" i="50"/>
  <c r="AE12902" i="50"/>
  <c r="AE12901" i="50"/>
  <c r="AE12900" i="50"/>
  <c r="AE12899" i="50"/>
  <c r="AE12898" i="50"/>
  <c r="AE12897" i="50"/>
  <c r="AE12896" i="50"/>
  <c r="AG12896" i="50" s="1"/>
  <c r="AE12895" i="50"/>
  <c r="AE12894" i="50"/>
  <c r="AE12893" i="50"/>
  <c r="AE12892" i="50"/>
  <c r="AE12891" i="50"/>
  <c r="AE12890" i="50"/>
  <c r="AE12889" i="50"/>
  <c r="AE12888" i="50"/>
  <c r="AE12887" i="50"/>
  <c r="AE12886" i="50"/>
  <c r="AE12885" i="50"/>
  <c r="AE12884" i="50"/>
  <c r="AG12884" i="50" s="1"/>
  <c r="AE12883" i="50"/>
  <c r="AE12882" i="50"/>
  <c r="AE12881" i="50"/>
  <c r="AE12880" i="50"/>
  <c r="AE12879" i="50"/>
  <c r="AE12878" i="50"/>
  <c r="AE12877" i="50"/>
  <c r="AE12876" i="50"/>
  <c r="AE12875" i="50"/>
  <c r="AE12874" i="50"/>
  <c r="AE12873" i="50"/>
  <c r="AE12872" i="50"/>
  <c r="AG12872" i="50" s="1"/>
  <c r="AE12871" i="50"/>
  <c r="AE12870" i="50"/>
  <c r="AE12869" i="50"/>
  <c r="AE12868" i="50"/>
  <c r="AE12867" i="50"/>
  <c r="AE12866" i="50"/>
  <c r="AE12865" i="50"/>
  <c r="AE12864" i="50"/>
  <c r="AE12863" i="50"/>
  <c r="AE12862" i="50"/>
  <c r="AE12861" i="50"/>
  <c r="AE12860" i="50"/>
  <c r="AG12860" i="50" s="1"/>
  <c r="AE12859" i="50"/>
  <c r="AE12858" i="50"/>
  <c r="AE12857" i="50"/>
  <c r="AE12856" i="50"/>
  <c r="AE12855" i="50"/>
  <c r="AE12854" i="50"/>
  <c r="AE12853" i="50"/>
  <c r="AE12852" i="50"/>
  <c r="AE12851" i="50"/>
  <c r="AE12850" i="50"/>
  <c r="AE12849" i="50"/>
  <c r="AE12848" i="50"/>
  <c r="AG12848" i="50" s="1"/>
  <c r="AE12847" i="50"/>
  <c r="AE12846" i="50"/>
  <c r="AE12845" i="50"/>
  <c r="AE12844" i="50"/>
  <c r="AE12843" i="50"/>
  <c r="AE12842" i="50"/>
  <c r="AE12841" i="50"/>
  <c r="AE12840" i="50"/>
  <c r="AE12839" i="50"/>
  <c r="AE12838" i="50"/>
  <c r="AE12837" i="50"/>
  <c r="AE12836" i="50"/>
  <c r="AG12836" i="50" s="1"/>
  <c r="AE12835" i="50"/>
  <c r="AE12834" i="50"/>
  <c r="AE12833" i="50"/>
  <c r="AE12832" i="50"/>
  <c r="AE12831" i="50"/>
  <c r="AE12830" i="50"/>
  <c r="AE12829" i="50"/>
  <c r="AE12828" i="50"/>
  <c r="AE12827" i="50"/>
  <c r="AE12826" i="50"/>
  <c r="AE12825" i="50"/>
  <c r="AE12824" i="50"/>
  <c r="AG12824" i="50" s="1"/>
  <c r="AE12823" i="50"/>
  <c r="AE12822" i="50"/>
  <c r="AE12821" i="50"/>
  <c r="AE12820" i="50"/>
  <c r="AE12819" i="50"/>
  <c r="AE12818" i="50"/>
  <c r="AE12817" i="50"/>
  <c r="AE12816" i="50"/>
  <c r="AE12815" i="50"/>
  <c r="AE12814" i="50"/>
  <c r="AE12813" i="50"/>
  <c r="AE12812" i="50"/>
  <c r="AG12812" i="50" s="1"/>
  <c r="AE12811" i="50"/>
  <c r="AE12810" i="50"/>
  <c r="AE12809" i="50"/>
  <c r="AE12808" i="50"/>
  <c r="AE12807" i="50"/>
  <c r="AE12806" i="50"/>
  <c r="AE12805" i="50"/>
  <c r="AE12804" i="50"/>
  <c r="AE12803" i="50"/>
  <c r="AE12802" i="50"/>
  <c r="AE12801" i="50"/>
  <c r="AE12800" i="50"/>
  <c r="AG12800" i="50" s="1"/>
  <c r="AE12799" i="50"/>
  <c r="AE12798" i="50"/>
  <c r="AE12797" i="50"/>
  <c r="AE12796" i="50"/>
  <c r="AE12795" i="50"/>
  <c r="AE12794" i="50"/>
  <c r="AE12793" i="50"/>
  <c r="AE12792" i="50"/>
  <c r="AE12791" i="50"/>
  <c r="AE12790" i="50"/>
  <c r="AE12789" i="50"/>
  <c r="AE12788" i="50"/>
  <c r="AG12788" i="50" s="1"/>
  <c r="AE12787" i="50"/>
  <c r="AE12786" i="50"/>
  <c r="AE12785" i="50"/>
  <c r="AE12784" i="50"/>
  <c r="AE12783" i="50"/>
  <c r="AE12782" i="50"/>
  <c r="AE12781" i="50"/>
  <c r="AE12780" i="50"/>
  <c r="AE12779" i="50"/>
  <c r="AE12778" i="50"/>
  <c r="AE12777" i="50"/>
  <c r="AE12776" i="50"/>
  <c r="AG12776" i="50" s="1"/>
  <c r="AE12775" i="50"/>
  <c r="AE12774" i="50"/>
  <c r="AE12773" i="50"/>
  <c r="AE12772" i="50"/>
  <c r="AE12771" i="50"/>
  <c r="AE12770" i="50"/>
  <c r="AE12769" i="50"/>
  <c r="AE12768" i="50"/>
  <c r="AE12767" i="50"/>
  <c r="AE12766" i="50"/>
  <c r="AE12765" i="50"/>
  <c r="AE12764" i="50"/>
  <c r="AG12764" i="50" s="1"/>
  <c r="AE12763" i="50"/>
  <c r="AE12762" i="50"/>
  <c r="AE12761" i="50"/>
  <c r="AE12760" i="50"/>
  <c r="AE12759" i="50"/>
  <c r="AE12758" i="50"/>
  <c r="AE12757" i="50"/>
  <c r="AE12756" i="50"/>
  <c r="AE12755" i="50"/>
  <c r="AE12754" i="50"/>
  <c r="AE12753" i="50"/>
  <c r="AE12752" i="50"/>
  <c r="AG12752" i="50" s="1"/>
  <c r="AE12751" i="50"/>
  <c r="AE12750" i="50"/>
  <c r="AE12749" i="50"/>
  <c r="AE12748" i="50"/>
  <c r="AE12747" i="50"/>
  <c r="AE12746" i="50"/>
  <c r="AE12745" i="50"/>
  <c r="AE12744" i="50"/>
  <c r="AE12743" i="50"/>
  <c r="AE12742" i="50"/>
  <c r="AE12741" i="50"/>
  <c r="AE12740" i="50"/>
  <c r="AG12740" i="50" s="1"/>
  <c r="AE12739" i="50"/>
  <c r="AE12738" i="50"/>
  <c r="AE12737" i="50"/>
  <c r="AE12736" i="50"/>
  <c r="AE12735" i="50"/>
  <c r="AE12734" i="50"/>
  <c r="AE12733" i="50"/>
  <c r="AE12732" i="50"/>
  <c r="AE12731" i="50"/>
  <c r="AE12730" i="50"/>
  <c r="AE12729" i="50"/>
  <c r="AE12728" i="50"/>
  <c r="AG12728" i="50" s="1"/>
  <c r="AE12727" i="50"/>
  <c r="AE12726" i="50"/>
  <c r="AE12725" i="50"/>
  <c r="AE12724" i="50"/>
  <c r="AE12723" i="50"/>
  <c r="AE12722" i="50"/>
  <c r="AE12721" i="50"/>
  <c r="AE12720" i="50"/>
  <c r="AE12719" i="50"/>
  <c r="AE12718" i="50"/>
  <c r="AE12717" i="50"/>
  <c r="AE12716" i="50"/>
  <c r="AG12716" i="50" s="1"/>
  <c r="AE12715" i="50"/>
  <c r="AE12714" i="50"/>
  <c r="AE12713" i="50"/>
  <c r="AE12712" i="50"/>
  <c r="AE12711" i="50"/>
  <c r="AE12710" i="50"/>
  <c r="AE12709" i="50"/>
  <c r="AE12708" i="50"/>
  <c r="AE12707" i="50"/>
  <c r="AE12706" i="50"/>
  <c r="AE12705" i="50"/>
  <c r="AE12704" i="50"/>
  <c r="AG12704" i="50" s="1"/>
  <c r="AE12703" i="50"/>
  <c r="AE12702" i="50"/>
  <c r="AE12701" i="50"/>
  <c r="AE12700" i="50"/>
  <c r="AE12699" i="50"/>
  <c r="AE12698" i="50"/>
  <c r="AE12697" i="50"/>
  <c r="AE12696" i="50"/>
  <c r="AE12695" i="50"/>
  <c r="AE12694" i="50"/>
  <c r="AE12693" i="50"/>
  <c r="AE12692" i="50"/>
  <c r="AG12692" i="50" s="1"/>
  <c r="AE12691" i="50"/>
  <c r="AE12690" i="50"/>
  <c r="AE12689" i="50"/>
  <c r="AE12688" i="50"/>
  <c r="AE12687" i="50"/>
  <c r="AE12686" i="50"/>
  <c r="AE12685" i="50"/>
  <c r="AE12684" i="50"/>
  <c r="AE12683" i="50"/>
  <c r="AE12682" i="50"/>
  <c r="AE12681" i="50"/>
  <c r="AE12680" i="50"/>
  <c r="AG12680" i="50" s="1"/>
  <c r="AE12679" i="50"/>
  <c r="AE12678" i="50"/>
  <c r="AE12677" i="50"/>
  <c r="AE12676" i="50"/>
  <c r="AE12675" i="50"/>
  <c r="AE12674" i="50"/>
  <c r="AE12673" i="50"/>
  <c r="AE12672" i="50"/>
  <c r="AE12671" i="50"/>
  <c r="AE12670" i="50"/>
  <c r="AE12669" i="50"/>
  <c r="AE12668" i="50"/>
  <c r="AG12668" i="50" s="1"/>
  <c r="AE12667" i="50"/>
  <c r="AE12666" i="50"/>
  <c r="AE12665" i="50"/>
  <c r="AE12664" i="50"/>
  <c r="AE12663" i="50"/>
  <c r="AE12662" i="50"/>
  <c r="AE12661" i="50"/>
  <c r="AE12660" i="50"/>
  <c r="AE12659" i="50"/>
  <c r="AE12658" i="50"/>
  <c r="AE12657" i="50"/>
  <c r="AE12656" i="50"/>
  <c r="AG12656" i="50" s="1"/>
  <c r="AE12655" i="50"/>
  <c r="AE12654" i="50"/>
  <c r="AE12653" i="50"/>
  <c r="AE12652" i="50"/>
  <c r="AE12651" i="50"/>
  <c r="AE12650" i="50"/>
  <c r="AE12649" i="50"/>
  <c r="AE12648" i="50"/>
  <c r="AE12647" i="50"/>
  <c r="AE12646" i="50"/>
  <c r="AE12645" i="50"/>
  <c r="AE12644" i="50"/>
  <c r="AG12644" i="50" s="1"/>
  <c r="AE12643" i="50"/>
  <c r="AE12642" i="50"/>
  <c r="AE12641" i="50"/>
  <c r="AE12640" i="50"/>
  <c r="AE12639" i="50"/>
  <c r="AE12638" i="50"/>
  <c r="AE12637" i="50"/>
  <c r="AE12636" i="50"/>
  <c r="AE12635" i="50"/>
  <c r="AE12634" i="50"/>
  <c r="AE12633" i="50"/>
  <c r="AE12632" i="50"/>
  <c r="AG12632" i="50" s="1"/>
  <c r="AE12631" i="50"/>
  <c r="AE12630" i="50"/>
  <c r="AE12629" i="50"/>
  <c r="AE12628" i="50"/>
  <c r="AE12627" i="50"/>
  <c r="AE12626" i="50"/>
  <c r="AE12625" i="50"/>
  <c r="AE12624" i="50"/>
  <c r="AE12623" i="50"/>
  <c r="AE12622" i="50"/>
  <c r="AE12621" i="50"/>
  <c r="AE12620" i="50"/>
  <c r="AG12620" i="50" s="1"/>
  <c r="AE12619" i="50"/>
  <c r="AE12618" i="50"/>
  <c r="AE12617" i="50"/>
  <c r="AE12616" i="50"/>
  <c r="AE12615" i="50"/>
  <c r="AE12614" i="50"/>
  <c r="AE12613" i="50"/>
  <c r="AE12612" i="50"/>
  <c r="AE12611" i="50"/>
  <c r="AE12610" i="50"/>
  <c r="AE12609" i="50"/>
  <c r="AE12608" i="50"/>
  <c r="AG12608" i="50" s="1"/>
  <c r="AE12607" i="50"/>
  <c r="AE12606" i="50"/>
  <c r="AE12605" i="50"/>
  <c r="AE12604" i="50"/>
  <c r="AE12603" i="50"/>
  <c r="AE12602" i="50"/>
  <c r="AE12601" i="50"/>
  <c r="AE12600" i="50"/>
  <c r="AE12599" i="50"/>
  <c r="AE12598" i="50"/>
  <c r="AE12597" i="50"/>
  <c r="AE12596" i="50"/>
  <c r="AG12596" i="50" s="1"/>
  <c r="AE12595" i="50"/>
  <c r="AE12594" i="50"/>
  <c r="AE12593" i="50"/>
  <c r="AE12592" i="50"/>
  <c r="AE12591" i="50"/>
  <c r="AE12590" i="50"/>
  <c r="AE12589" i="50"/>
  <c r="AE12588" i="50"/>
  <c r="AE12587" i="50"/>
  <c r="AE12586" i="50"/>
  <c r="AE12585" i="50"/>
  <c r="AE12584" i="50"/>
  <c r="AG12584" i="50" s="1"/>
  <c r="AE12583" i="50"/>
  <c r="AE12582" i="50"/>
  <c r="AE12581" i="50"/>
  <c r="AE12580" i="50"/>
  <c r="AE12579" i="50"/>
  <c r="AE12578" i="50"/>
  <c r="AE12577" i="50"/>
  <c r="AE12576" i="50"/>
  <c r="AE12575" i="50"/>
  <c r="AE12574" i="50"/>
  <c r="AE12573" i="50"/>
  <c r="AE12572" i="50"/>
  <c r="AG12572" i="50" s="1"/>
  <c r="AE12571" i="50"/>
  <c r="AE12570" i="50"/>
  <c r="AE12569" i="50"/>
  <c r="AE12568" i="50"/>
  <c r="AE12567" i="50"/>
  <c r="AE12566" i="50"/>
  <c r="AE12565" i="50"/>
  <c r="AE12564" i="50"/>
  <c r="AE12563" i="50"/>
  <c r="AE12562" i="50"/>
  <c r="AE12561" i="50"/>
  <c r="AE12560" i="50"/>
  <c r="AG12560" i="50" s="1"/>
  <c r="AE12559" i="50"/>
  <c r="AE12558" i="50"/>
  <c r="AE12557" i="50"/>
  <c r="AE12556" i="50"/>
  <c r="AE12555" i="50"/>
  <c r="AE12554" i="50"/>
  <c r="AE12553" i="50"/>
  <c r="AE12552" i="50"/>
  <c r="AE12551" i="50"/>
  <c r="AE12550" i="50"/>
  <c r="AE12549" i="50"/>
  <c r="AE12548" i="50"/>
  <c r="AG12548" i="50" s="1"/>
  <c r="AE12547" i="50"/>
  <c r="AE12546" i="50"/>
  <c r="AE12545" i="50"/>
  <c r="AE12544" i="50"/>
  <c r="AE12543" i="50"/>
  <c r="AE12542" i="50"/>
  <c r="AE12541" i="50"/>
  <c r="AE12540" i="50"/>
  <c r="AE12539" i="50"/>
  <c r="AE12538" i="50"/>
  <c r="AE12537" i="50"/>
  <c r="AE12536" i="50"/>
  <c r="AG12536" i="50" s="1"/>
  <c r="AE12535" i="50"/>
  <c r="AE12534" i="50"/>
  <c r="AE12533" i="50"/>
  <c r="AE12532" i="50"/>
  <c r="AE12531" i="50"/>
  <c r="AE12530" i="50"/>
  <c r="AE12529" i="50"/>
  <c r="AE12528" i="50"/>
  <c r="AE12527" i="50"/>
  <c r="AE12526" i="50"/>
  <c r="AE12525" i="50"/>
  <c r="AE12524" i="50"/>
  <c r="AG12524" i="50" s="1"/>
  <c r="AE12523" i="50"/>
  <c r="AE12522" i="50"/>
  <c r="AE12521" i="50"/>
  <c r="AE12520" i="50"/>
  <c r="AE12519" i="50"/>
  <c r="AE12518" i="50"/>
  <c r="AE12517" i="50"/>
  <c r="AE12516" i="50"/>
  <c r="AE12515" i="50"/>
  <c r="AE12514" i="50"/>
  <c r="AE12513" i="50"/>
  <c r="AE12512" i="50"/>
  <c r="AG12512" i="50" s="1"/>
  <c r="AE12511" i="50"/>
  <c r="AE12510" i="50"/>
  <c r="AE12509" i="50"/>
  <c r="AE12508" i="50"/>
  <c r="AE12507" i="50"/>
  <c r="AE12506" i="50"/>
  <c r="AE12505" i="50"/>
  <c r="AE12504" i="50"/>
  <c r="AE12503" i="50"/>
  <c r="AE12502" i="50"/>
  <c r="AE12501" i="50"/>
  <c r="AE12500" i="50"/>
  <c r="AG12500" i="50" s="1"/>
  <c r="AE12499" i="50"/>
  <c r="AE12498" i="50"/>
  <c r="AE12497" i="50"/>
  <c r="AE12496" i="50"/>
  <c r="AE12495" i="50"/>
  <c r="AE12494" i="50"/>
  <c r="AE12493" i="50"/>
  <c r="AE12492" i="50"/>
  <c r="AE12491" i="50"/>
  <c r="AE12490" i="50"/>
  <c r="AE12489" i="50"/>
  <c r="AE12488" i="50"/>
  <c r="AG12488" i="50" s="1"/>
  <c r="AE12487" i="50"/>
  <c r="AE12486" i="50"/>
  <c r="AE12485" i="50"/>
  <c r="AE12484" i="50"/>
  <c r="AE12483" i="50"/>
  <c r="AE12482" i="50"/>
  <c r="AE12481" i="50"/>
  <c r="AE12480" i="50"/>
  <c r="AE12479" i="50"/>
  <c r="AE12478" i="50"/>
  <c r="AE12477" i="50"/>
  <c r="AE12476" i="50"/>
  <c r="AG12476" i="50" s="1"/>
  <c r="AE12475" i="50"/>
  <c r="AE12474" i="50"/>
  <c r="AE12473" i="50"/>
  <c r="AE12472" i="50"/>
  <c r="AE12471" i="50"/>
  <c r="AE12470" i="50"/>
  <c r="AE12469" i="50"/>
  <c r="AE12468" i="50"/>
  <c r="AE12467" i="50"/>
  <c r="AE12466" i="50"/>
  <c r="AE12465" i="50"/>
  <c r="AE12464" i="50"/>
  <c r="AG12464" i="50" s="1"/>
  <c r="AE12463" i="50"/>
  <c r="AE12462" i="50"/>
  <c r="AE12461" i="50"/>
  <c r="AE12460" i="50"/>
  <c r="AE12459" i="50"/>
  <c r="AE12458" i="50"/>
  <c r="AE12457" i="50"/>
  <c r="AE12456" i="50"/>
  <c r="AE12455" i="50"/>
  <c r="AE12454" i="50"/>
  <c r="AE12453" i="50"/>
  <c r="AE12452" i="50"/>
  <c r="AG12452" i="50" s="1"/>
  <c r="AE12451" i="50"/>
  <c r="AE12450" i="50"/>
  <c r="AE12449" i="50"/>
  <c r="AE12448" i="50"/>
  <c r="AE12447" i="50"/>
  <c r="AE12446" i="50"/>
  <c r="AE12445" i="50"/>
  <c r="AE12444" i="50"/>
  <c r="AE12443" i="50"/>
  <c r="AE12442" i="50"/>
  <c r="AE12441" i="50"/>
  <c r="AE12440" i="50"/>
  <c r="AG12440" i="50" s="1"/>
  <c r="AE12439" i="50"/>
  <c r="AE12438" i="50"/>
  <c r="AE12437" i="50"/>
  <c r="AE12436" i="50"/>
  <c r="AE12435" i="50"/>
  <c r="AE12434" i="50"/>
  <c r="AE12433" i="50"/>
  <c r="AE12432" i="50"/>
  <c r="AE12431" i="50"/>
  <c r="AE12430" i="50"/>
  <c r="AE12429" i="50"/>
  <c r="AE12428" i="50"/>
  <c r="AG12428" i="50" s="1"/>
  <c r="AE12427" i="50"/>
  <c r="AE12426" i="50"/>
  <c r="AE12425" i="50"/>
  <c r="AE12424" i="50"/>
  <c r="AE12423" i="50"/>
  <c r="AE12422" i="50"/>
  <c r="AE12421" i="50"/>
  <c r="AE12420" i="50"/>
  <c r="AE12419" i="50"/>
  <c r="AE12418" i="50"/>
  <c r="AE12417" i="50"/>
  <c r="AE12416" i="50"/>
  <c r="AG12416" i="50" s="1"/>
  <c r="AE12415" i="50"/>
  <c r="AE12414" i="50"/>
  <c r="AE12413" i="50"/>
  <c r="AE12412" i="50"/>
  <c r="AE12411" i="50"/>
  <c r="AE12410" i="50"/>
  <c r="AE12409" i="50"/>
  <c r="AE12408" i="50"/>
  <c r="AE12407" i="50"/>
  <c r="AE12406" i="50"/>
  <c r="AE12405" i="50"/>
  <c r="AE12404" i="50"/>
  <c r="AG12404" i="50" s="1"/>
  <c r="AE12403" i="50"/>
  <c r="AE12402" i="50"/>
  <c r="AE12401" i="50"/>
  <c r="AE12400" i="50"/>
  <c r="AE12399" i="50"/>
  <c r="AE12398" i="50"/>
  <c r="AE12397" i="50"/>
  <c r="AE12396" i="50"/>
  <c r="AE12395" i="50"/>
  <c r="AE12394" i="50"/>
  <c r="AE12393" i="50"/>
  <c r="AE12392" i="50"/>
  <c r="AG12392" i="50" s="1"/>
  <c r="AE12391" i="50"/>
  <c r="AE12390" i="50"/>
  <c r="AE12389" i="50"/>
  <c r="AE12388" i="50"/>
  <c r="AE12387" i="50"/>
  <c r="AE12386" i="50"/>
  <c r="AE12385" i="50"/>
  <c r="AE12384" i="50"/>
  <c r="AE12383" i="50"/>
  <c r="AE12382" i="50"/>
  <c r="AE12381" i="50"/>
  <c r="AE12380" i="50"/>
  <c r="AG12380" i="50" s="1"/>
  <c r="AE12379" i="50"/>
  <c r="AE12378" i="50"/>
  <c r="AE12377" i="50"/>
  <c r="AE12376" i="50"/>
  <c r="AE12375" i="50"/>
  <c r="AE12374" i="50"/>
  <c r="AE12373" i="50"/>
  <c r="AE12372" i="50"/>
  <c r="AE12371" i="50"/>
  <c r="AE12370" i="50"/>
  <c r="AE12369" i="50"/>
  <c r="AE12368" i="50"/>
  <c r="AG12368" i="50" s="1"/>
  <c r="AE12367" i="50"/>
  <c r="AE12366" i="50"/>
  <c r="AE12365" i="50"/>
  <c r="AE12364" i="50"/>
  <c r="AE12363" i="50"/>
  <c r="AE12362" i="50"/>
  <c r="AE12361" i="50"/>
  <c r="AE12360" i="50"/>
  <c r="AE12359" i="50"/>
  <c r="AE12358" i="50"/>
  <c r="AE12357" i="50"/>
  <c r="AE12356" i="50"/>
  <c r="AG12356" i="50" s="1"/>
  <c r="AE12355" i="50"/>
  <c r="AE12354" i="50"/>
  <c r="AE12353" i="50"/>
  <c r="AE12352" i="50"/>
  <c r="AE12351" i="50"/>
  <c r="AE12350" i="50"/>
  <c r="AE12349" i="50"/>
  <c r="AE12348" i="50"/>
  <c r="AE12347" i="50"/>
  <c r="AE12346" i="50"/>
  <c r="AE12345" i="50"/>
  <c r="AE12344" i="50"/>
  <c r="AG12344" i="50" s="1"/>
  <c r="AE12343" i="50"/>
  <c r="AE12342" i="50"/>
  <c r="AE12341" i="50"/>
  <c r="AE12340" i="50"/>
  <c r="AE12339" i="50"/>
  <c r="AE12338" i="50"/>
  <c r="AE12337" i="50"/>
  <c r="AE12336" i="50"/>
  <c r="AE12335" i="50"/>
  <c r="AE12334" i="50"/>
  <c r="AE12333" i="50"/>
  <c r="AE12332" i="50"/>
  <c r="AG12332" i="50" s="1"/>
  <c r="AE12331" i="50"/>
  <c r="AE12330" i="50"/>
  <c r="AE12329" i="50"/>
  <c r="AE12328" i="50"/>
  <c r="AE12327" i="50"/>
  <c r="AE12326" i="50"/>
  <c r="AE12325" i="50"/>
  <c r="AE12324" i="50"/>
  <c r="AE12323" i="50"/>
  <c r="AE12322" i="50"/>
  <c r="AE12321" i="50"/>
  <c r="AE12320" i="50"/>
  <c r="AG12320" i="50" s="1"/>
  <c r="AE12319" i="50"/>
  <c r="AE12318" i="50"/>
  <c r="AE12317" i="50"/>
  <c r="AE12316" i="50"/>
  <c r="AE12315" i="50"/>
  <c r="AE12314" i="50"/>
  <c r="AE12313" i="50"/>
  <c r="AE12312" i="50"/>
  <c r="AE12311" i="50"/>
  <c r="AE12310" i="50"/>
  <c r="AE12309" i="50"/>
  <c r="AE12308" i="50"/>
  <c r="AG12308" i="50" s="1"/>
  <c r="AE12307" i="50"/>
  <c r="AE12306" i="50"/>
  <c r="AE12305" i="50"/>
  <c r="AE12304" i="50"/>
  <c r="AE12303" i="50"/>
  <c r="AE12302" i="50"/>
  <c r="AE12301" i="50"/>
  <c r="AE12300" i="50"/>
  <c r="AE12299" i="50"/>
  <c r="AE12298" i="50"/>
  <c r="AE12297" i="50"/>
  <c r="AE12296" i="50"/>
  <c r="AG12296" i="50" s="1"/>
  <c r="AE12295" i="50"/>
  <c r="AE12294" i="50"/>
  <c r="AE12293" i="50"/>
  <c r="AE12292" i="50"/>
  <c r="AE12291" i="50"/>
  <c r="AE12290" i="50"/>
  <c r="AE12289" i="50"/>
  <c r="AE12288" i="50"/>
  <c r="AE12287" i="50"/>
  <c r="AE12286" i="50"/>
  <c r="AE12285" i="50"/>
  <c r="AE12284" i="50"/>
  <c r="AG12284" i="50" s="1"/>
  <c r="AE12283" i="50"/>
  <c r="AE12282" i="50"/>
  <c r="AE12281" i="50"/>
  <c r="AE12280" i="50"/>
  <c r="AE12279" i="50"/>
  <c r="AE12278" i="50"/>
  <c r="AE12277" i="50"/>
  <c r="AE12276" i="50"/>
  <c r="AE12275" i="50"/>
  <c r="AE12274" i="50"/>
  <c r="AE12273" i="50"/>
  <c r="AE12272" i="50"/>
  <c r="AG12272" i="50" s="1"/>
  <c r="AE12271" i="50"/>
  <c r="AE12270" i="50"/>
  <c r="AE12269" i="50"/>
  <c r="AE12268" i="50"/>
  <c r="AE12267" i="50"/>
  <c r="AE12266" i="50"/>
  <c r="AE12265" i="50"/>
  <c r="AE12264" i="50"/>
  <c r="AE12263" i="50"/>
  <c r="AE12262" i="50"/>
  <c r="AE12261" i="50"/>
  <c r="AE12260" i="50"/>
  <c r="AG12260" i="50" s="1"/>
  <c r="AE12259" i="50"/>
  <c r="AE12258" i="50"/>
  <c r="AE12257" i="50"/>
  <c r="AE12256" i="50"/>
  <c r="AE12255" i="50"/>
  <c r="AE12254" i="50"/>
  <c r="AE12253" i="50"/>
  <c r="AE12252" i="50"/>
  <c r="AE12251" i="50"/>
  <c r="AE12250" i="50"/>
  <c r="AE12249" i="50"/>
  <c r="AE12248" i="50"/>
  <c r="AG12248" i="50" s="1"/>
  <c r="AE12247" i="50"/>
  <c r="AE12246" i="50"/>
  <c r="AE12245" i="50"/>
  <c r="AE12244" i="50"/>
  <c r="AE12243" i="50"/>
  <c r="AE12242" i="50"/>
  <c r="AE12241" i="50"/>
  <c r="AE12240" i="50"/>
  <c r="AE12239" i="50"/>
  <c r="AE12238" i="50"/>
  <c r="AE12237" i="50"/>
  <c r="AE12236" i="50"/>
  <c r="AG12236" i="50" s="1"/>
  <c r="AE12235" i="50"/>
  <c r="AE12234" i="50"/>
  <c r="AE12233" i="50"/>
  <c r="AE12232" i="50"/>
  <c r="AE12231" i="50"/>
  <c r="AE12230" i="50"/>
  <c r="AE12229" i="50"/>
  <c r="AE12228" i="50"/>
  <c r="AE12227" i="50"/>
  <c r="AE12226" i="50"/>
  <c r="AE12225" i="50"/>
  <c r="AE12224" i="50"/>
  <c r="AG12224" i="50" s="1"/>
  <c r="AE12223" i="50"/>
  <c r="AE12222" i="50"/>
  <c r="AE12221" i="50"/>
  <c r="AE12220" i="50"/>
  <c r="AE12219" i="50"/>
  <c r="AE12218" i="50"/>
  <c r="AE12217" i="50"/>
  <c r="AE12216" i="50"/>
  <c r="AE12215" i="50"/>
  <c r="AE12214" i="50"/>
  <c r="AE12213" i="50"/>
  <c r="AE12212" i="50"/>
  <c r="AG12212" i="50" s="1"/>
  <c r="AE12211" i="50"/>
  <c r="AE12210" i="50"/>
  <c r="AE12209" i="50"/>
  <c r="AE12208" i="50"/>
  <c r="AE12207" i="50"/>
  <c r="AE12206" i="50"/>
  <c r="AE12205" i="50"/>
  <c r="AE12204" i="50"/>
  <c r="AE12203" i="50"/>
  <c r="AE12202" i="50"/>
  <c r="AE12201" i="50"/>
  <c r="AE12200" i="50"/>
  <c r="AG12200" i="50" s="1"/>
  <c r="AE12199" i="50"/>
  <c r="AE12198" i="50"/>
  <c r="AE12197" i="50"/>
  <c r="AE12196" i="50"/>
  <c r="AE12195" i="50"/>
  <c r="AE12194" i="50"/>
  <c r="AE12193" i="50"/>
  <c r="AE12192" i="50"/>
  <c r="AE12191" i="50"/>
  <c r="AE12190" i="50"/>
  <c r="AE12189" i="50"/>
  <c r="AE12188" i="50"/>
  <c r="AG12188" i="50" s="1"/>
  <c r="AE12187" i="50"/>
  <c r="AE12186" i="50"/>
  <c r="AE12185" i="50"/>
  <c r="AE12184" i="50"/>
  <c r="AE12183" i="50"/>
  <c r="AE12182" i="50"/>
  <c r="AE12181" i="50"/>
  <c r="AE12180" i="50"/>
  <c r="AE12179" i="50"/>
  <c r="AE12178" i="50"/>
  <c r="AE12177" i="50"/>
  <c r="AE12176" i="50"/>
  <c r="AG12176" i="50" s="1"/>
  <c r="AE12175" i="50"/>
  <c r="AE12174" i="50"/>
  <c r="AE12173" i="50"/>
  <c r="AE12172" i="50"/>
  <c r="AE12171" i="50"/>
  <c r="AE12170" i="50"/>
  <c r="AE12169" i="50"/>
  <c r="AE12168" i="50"/>
  <c r="AE12167" i="50"/>
  <c r="AE12166" i="50"/>
  <c r="AE12165" i="50"/>
  <c r="AE12164" i="50"/>
  <c r="AG12164" i="50" s="1"/>
  <c r="AE12163" i="50"/>
  <c r="AE12162" i="50"/>
  <c r="AE12161" i="50"/>
  <c r="AE12160" i="50"/>
  <c r="AE12159" i="50"/>
  <c r="AE12158" i="50"/>
  <c r="AE12157" i="50"/>
  <c r="AE12156" i="50"/>
  <c r="AE12155" i="50"/>
  <c r="AE12154" i="50"/>
  <c r="AE12153" i="50"/>
  <c r="AE12152" i="50"/>
  <c r="AG12152" i="50" s="1"/>
  <c r="AE12151" i="50"/>
  <c r="AE12150" i="50"/>
  <c r="AE12149" i="50"/>
  <c r="AE12148" i="50"/>
  <c r="AE12147" i="50"/>
  <c r="AE12146" i="50"/>
  <c r="AE12145" i="50"/>
  <c r="AE12144" i="50"/>
  <c r="AE12143" i="50"/>
  <c r="AE12142" i="50"/>
  <c r="AE12141" i="50"/>
  <c r="AE12140" i="50"/>
  <c r="AG12140" i="50" s="1"/>
  <c r="AE12139" i="50"/>
  <c r="AE12138" i="50"/>
  <c r="AE12137" i="50"/>
  <c r="AE12136" i="50"/>
  <c r="AE12135" i="50"/>
  <c r="AE12134" i="50"/>
  <c r="AE12133" i="50"/>
  <c r="AE12132" i="50"/>
  <c r="AE12131" i="50"/>
  <c r="AE12130" i="50"/>
  <c r="AE12129" i="50"/>
  <c r="AE12128" i="50"/>
  <c r="AG12128" i="50" s="1"/>
  <c r="AE12127" i="50"/>
  <c r="AE12126" i="50"/>
  <c r="AE12125" i="50"/>
  <c r="AE12124" i="50"/>
  <c r="AE12123" i="50"/>
  <c r="AE12122" i="50"/>
  <c r="AE12121" i="50"/>
  <c r="AE12120" i="50"/>
  <c r="AE12119" i="50"/>
  <c r="AE12118" i="50"/>
  <c r="AE12117" i="50"/>
  <c r="AE12116" i="50"/>
  <c r="AG12116" i="50" s="1"/>
  <c r="AE12115" i="50"/>
  <c r="AE12114" i="50"/>
  <c r="AE12113" i="50"/>
  <c r="AE12112" i="50"/>
  <c r="AE12111" i="50"/>
  <c r="AE12110" i="50"/>
  <c r="AE12109" i="50"/>
  <c r="AE12108" i="50"/>
  <c r="AE12107" i="50"/>
  <c r="AE12106" i="50"/>
  <c r="AE12105" i="50"/>
  <c r="AE12104" i="50"/>
  <c r="AG12104" i="50" s="1"/>
  <c r="AE12103" i="50"/>
  <c r="AE12102" i="50"/>
  <c r="AE12101" i="50"/>
  <c r="AE12100" i="50"/>
  <c r="AE12099" i="50"/>
  <c r="AE12098" i="50"/>
  <c r="AE12097" i="50"/>
  <c r="AE12096" i="50"/>
  <c r="AE12095" i="50"/>
  <c r="AE12094" i="50"/>
  <c r="AE12093" i="50"/>
  <c r="AE12092" i="50"/>
  <c r="AG12092" i="50" s="1"/>
  <c r="AE12091" i="50"/>
  <c r="AE12090" i="50"/>
  <c r="AE12089" i="50"/>
  <c r="AE12088" i="50"/>
  <c r="AE12087" i="50"/>
  <c r="AE12086" i="50"/>
  <c r="AE12085" i="50"/>
  <c r="AE12084" i="50"/>
  <c r="AE12083" i="50"/>
  <c r="AE12082" i="50"/>
  <c r="AE12081" i="50"/>
  <c r="AE12080" i="50"/>
  <c r="AG12080" i="50" s="1"/>
  <c r="AE12079" i="50"/>
  <c r="AE12078" i="50"/>
  <c r="AE12077" i="50"/>
  <c r="AE12076" i="50"/>
  <c r="AE12075" i="50"/>
  <c r="AE12074" i="50"/>
  <c r="AE12073" i="50"/>
  <c r="AE12072" i="50"/>
  <c r="AE12071" i="50"/>
  <c r="AE12070" i="50"/>
  <c r="AE12069" i="50"/>
  <c r="AE12068" i="50"/>
  <c r="AG12068" i="50" s="1"/>
  <c r="AE12067" i="50"/>
  <c r="AE12066" i="50"/>
  <c r="AE12065" i="50"/>
  <c r="AE12064" i="50"/>
  <c r="AE12063" i="50"/>
  <c r="AE12062" i="50"/>
  <c r="AE12061" i="50"/>
  <c r="AE12060" i="50"/>
  <c r="AE12059" i="50"/>
  <c r="AE12058" i="50"/>
  <c r="AE12057" i="50"/>
  <c r="AE12056" i="50"/>
  <c r="AG12056" i="50" s="1"/>
  <c r="AE12055" i="50"/>
  <c r="AE12054" i="50"/>
  <c r="AE12053" i="50"/>
  <c r="AE12052" i="50"/>
  <c r="AE12051" i="50"/>
  <c r="AE12050" i="50"/>
  <c r="AE12049" i="50"/>
  <c r="AE12048" i="50"/>
  <c r="AE12047" i="50"/>
  <c r="AE12046" i="50"/>
  <c r="AE12045" i="50"/>
  <c r="AE12044" i="50"/>
  <c r="AG12044" i="50" s="1"/>
  <c r="AE12043" i="50"/>
  <c r="AE12042" i="50"/>
  <c r="AE12041" i="50"/>
  <c r="AE12040" i="50"/>
  <c r="AE12039" i="50"/>
  <c r="AE12038" i="50"/>
  <c r="AE12037" i="50"/>
  <c r="AE12036" i="50"/>
  <c r="AE12035" i="50"/>
  <c r="AE12034" i="50"/>
  <c r="AE12033" i="50"/>
  <c r="AE12032" i="50"/>
  <c r="AG12032" i="50" s="1"/>
  <c r="AE12031" i="50"/>
  <c r="AE12030" i="50"/>
  <c r="AE12029" i="50"/>
  <c r="AE12028" i="50"/>
  <c r="AE12027" i="50"/>
  <c r="AE12026" i="50"/>
  <c r="AE12025" i="50"/>
  <c r="AE12024" i="50"/>
  <c r="AE12023" i="50"/>
  <c r="AE12022" i="50"/>
  <c r="AE12021" i="50"/>
  <c r="AE12020" i="50"/>
  <c r="AG12020" i="50" s="1"/>
  <c r="AE12019" i="50"/>
  <c r="AE12018" i="50"/>
  <c r="AE12017" i="50"/>
  <c r="AE12016" i="50"/>
  <c r="AE12015" i="50"/>
  <c r="AE12014" i="50"/>
  <c r="AE12013" i="50"/>
  <c r="AE12012" i="50"/>
  <c r="AE12011" i="50"/>
  <c r="AE12010" i="50"/>
  <c r="AE12009" i="50"/>
  <c r="AE12008" i="50"/>
  <c r="AG12008" i="50" s="1"/>
  <c r="AE12007" i="50"/>
  <c r="AE12006" i="50"/>
  <c r="AE12005" i="50"/>
  <c r="AE12004" i="50"/>
  <c r="AE12003" i="50"/>
  <c r="AE12002" i="50"/>
  <c r="AE12001" i="50"/>
  <c r="AE12000" i="50"/>
  <c r="AE11999" i="50"/>
  <c r="AE11998" i="50"/>
  <c r="AE11997" i="50"/>
  <c r="AE11996" i="50"/>
  <c r="AG11996" i="50" s="1"/>
  <c r="AE11995" i="50"/>
  <c r="AE11994" i="50"/>
  <c r="AE11993" i="50"/>
  <c r="AE11992" i="50"/>
  <c r="AE11991" i="50"/>
  <c r="AE11990" i="50"/>
  <c r="AE11989" i="50"/>
  <c r="AE11988" i="50"/>
  <c r="AE11987" i="50"/>
  <c r="AE11986" i="50"/>
  <c r="AE11985" i="50"/>
  <c r="AE11984" i="50"/>
  <c r="AG11984" i="50" s="1"/>
  <c r="AE11983" i="50"/>
  <c r="AE11982" i="50"/>
  <c r="AE11981" i="50"/>
  <c r="AE11980" i="50"/>
  <c r="AE11979" i="50"/>
  <c r="AE11978" i="50"/>
  <c r="AE11977" i="50"/>
  <c r="AE11976" i="50"/>
  <c r="AE11975" i="50"/>
  <c r="AE11974" i="50"/>
  <c r="AE11973" i="50"/>
  <c r="AE11972" i="50"/>
  <c r="AG11972" i="50" s="1"/>
  <c r="AE11971" i="50"/>
  <c r="AE11970" i="50"/>
  <c r="AE11969" i="50"/>
  <c r="AE11968" i="50"/>
  <c r="AE11967" i="50"/>
  <c r="AE11966" i="50"/>
  <c r="AE11965" i="50"/>
  <c r="AE11964" i="50"/>
  <c r="AE11963" i="50"/>
  <c r="AE11962" i="50"/>
  <c r="AE11961" i="50"/>
  <c r="AE11960" i="50"/>
  <c r="AG11960" i="50" s="1"/>
  <c r="AE11959" i="50"/>
  <c r="AE11958" i="50"/>
  <c r="AE11957" i="50"/>
  <c r="AE11956" i="50"/>
  <c r="AE11955" i="50"/>
  <c r="AE11954" i="50"/>
  <c r="AE11953" i="50"/>
  <c r="AE11952" i="50"/>
  <c r="AE11951" i="50"/>
  <c r="AE11950" i="50"/>
  <c r="AE11949" i="50"/>
  <c r="AE11948" i="50"/>
  <c r="AG11948" i="50" s="1"/>
  <c r="AE11947" i="50"/>
  <c r="AE11946" i="50"/>
  <c r="AE11945" i="50"/>
  <c r="AE11944" i="50"/>
  <c r="AE11943" i="50"/>
  <c r="AE11942" i="50"/>
  <c r="AE11941" i="50"/>
  <c r="AE11940" i="50"/>
  <c r="AE11939" i="50"/>
  <c r="AE11938" i="50"/>
  <c r="AE11937" i="50"/>
  <c r="AE11936" i="50"/>
  <c r="AG11936" i="50" s="1"/>
  <c r="AE11935" i="50"/>
  <c r="AE11934" i="50"/>
  <c r="AE11933" i="50"/>
  <c r="AE11932" i="50"/>
  <c r="AE11931" i="50"/>
  <c r="AE11930" i="50"/>
  <c r="AE11929" i="50"/>
  <c r="AE11928" i="50"/>
  <c r="AE11927" i="50"/>
  <c r="AE11926" i="50"/>
  <c r="AE11925" i="50"/>
  <c r="AE11924" i="50"/>
  <c r="AG11924" i="50" s="1"/>
  <c r="AE11923" i="50"/>
  <c r="AE11922" i="50"/>
  <c r="AE11921" i="50"/>
  <c r="AE11920" i="50"/>
  <c r="AE11919" i="50"/>
  <c r="AE11918" i="50"/>
  <c r="AE11917" i="50"/>
  <c r="AE11916" i="50"/>
  <c r="AE11915" i="50"/>
  <c r="AE11914" i="50"/>
  <c r="AE11913" i="50"/>
  <c r="AE11912" i="50"/>
  <c r="AG11912" i="50" s="1"/>
  <c r="AE11911" i="50"/>
  <c r="AE11910" i="50"/>
  <c r="AE11909" i="50"/>
  <c r="AE11908" i="50"/>
  <c r="AE11907" i="50"/>
  <c r="AE11906" i="50"/>
  <c r="AE11905" i="50"/>
  <c r="AE11904" i="50"/>
  <c r="AE11903" i="50"/>
  <c r="AE11902" i="50"/>
  <c r="AE11901" i="50"/>
  <c r="AE11900" i="50"/>
  <c r="AG11900" i="50" s="1"/>
  <c r="AE11899" i="50"/>
  <c r="AE11898" i="50"/>
  <c r="AE11897" i="50"/>
  <c r="AE11896" i="50"/>
  <c r="AE11895" i="50"/>
  <c r="AE11894" i="50"/>
  <c r="AE11893" i="50"/>
  <c r="AE11892" i="50"/>
  <c r="AE11891" i="50"/>
  <c r="AE11890" i="50"/>
  <c r="AE11889" i="50"/>
  <c r="AE11888" i="50"/>
  <c r="AG11888" i="50" s="1"/>
  <c r="AE11887" i="50"/>
  <c r="AE11886" i="50"/>
  <c r="AE11885" i="50"/>
  <c r="AE11884" i="50"/>
  <c r="AE11883" i="50"/>
  <c r="AE11882" i="50"/>
  <c r="AE11881" i="50"/>
  <c r="AE11880" i="50"/>
  <c r="AE11879" i="50"/>
  <c r="AE11878" i="50"/>
  <c r="AE11877" i="50"/>
  <c r="AE11876" i="50"/>
  <c r="AG11876" i="50" s="1"/>
  <c r="AE11875" i="50"/>
  <c r="AE11874" i="50"/>
  <c r="AE11873" i="50"/>
  <c r="AE11872" i="50"/>
  <c r="AE11871" i="50"/>
  <c r="AE11870" i="50"/>
  <c r="AE11869" i="50"/>
  <c r="AE11868" i="50"/>
  <c r="AE11867" i="50"/>
  <c r="AE11866" i="50"/>
  <c r="AE11865" i="50"/>
  <c r="AE11864" i="50"/>
  <c r="AG11864" i="50" s="1"/>
  <c r="AE11863" i="50"/>
  <c r="AE11862" i="50"/>
  <c r="AE11861" i="50"/>
  <c r="AE11860" i="50"/>
  <c r="AE11859" i="50"/>
  <c r="AE11858" i="50"/>
  <c r="AE11857" i="50"/>
  <c r="AE11856" i="50"/>
  <c r="AE11855" i="50"/>
  <c r="AE11854" i="50"/>
  <c r="AE11853" i="50"/>
  <c r="AE11852" i="50"/>
  <c r="AG11852" i="50" s="1"/>
  <c r="AE11851" i="50"/>
  <c r="AE11850" i="50"/>
  <c r="AE11849" i="50"/>
  <c r="AE11848" i="50"/>
  <c r="AE11847" i="50"/>
  <c r="AE11846" i="50"/>
  <c r="AE11845" i="50"/>
  <c r="AE11844" i="50"/>
  <c r="AE11843" i="50"/>
  <c r="AE11842" i="50"/>
  <c r="AE11841" i="50"/>
  <c r="AE11840" i="50"/>
  <c r="AG11840" i="50" s="1"/>
  <c r="AE11839" i="50"/>
  <c r="AE11838" i="50"/>
  <c r="AE11837" i="50"/>
  <c r="AE11836" i="50"/>
  <c r="AE11835" i="50"/>
  <c r="AE11834" i="50"/>
  <c r="AE11833" i="50"/>
  <c r="AE11832" i="50"/>
  <c r="AE11831" i="50"/>
  <c r="AE11830" i="50"/>
  <c r="AE11829" i="50"/>
  <c r="AE11828" i="50"/>
  <c r="AG11828" i="50" s="1"/>
  <c r="AE11827" i="50"/>
  <c r="AE11826" i="50"/>
  <c r="AE11825" i="50"/>
  <c r="AE11824" i="50"/>
  <c r="AE11823" i="50"/>
  <c r="AE11822" i="50"/>
  <c r="AE11821" i="50"/>
  <c r="AE11820" i="50"/>
  <c r="AE11819" i="50"/>
  <c r="AE11818" i="50"/>
  <c r="AE11817" i="50"/>
  <c r="AE11816" i="50"/>
  <c r="AG11816" i="50" s="1"/>
  <c r="AE11815" i="50"/>
  <c r="AE11814" i="50"/>
  <c r="AE11813" i="50"/>
  <c r="AE11812" i="50"/>
  <c r="AE11811" i="50"/>
  <c r="AE11810" i="50"/>
  <c r="AE11809" i="50"/>
  <c r="AE11808" i="50"/>
  <c r="AE11807" i="50"/>
  <c r="AE11806" i="50"/>
  <c r="AE11805" i="50"/>
  <c r="AE11804" i="50"/>
  <c r="AG11804" i="50" s="1"/>
  <c r="AE11803" i="50"/>
  <c r="AE11802" i="50"/>
  <c r="AE11801" i="50"/>
  <c r="AE11800" i="50"/>
  <c r="AE11799" i="50"/>
  <c r="AE11798" i="50"/>
  <c r="AE11797" i="50"/>
  <c r="AE11796" i="50"/>
  <c r="AE11795" i="50"/>
  <c r="AE11794" i="50"/>
  <c r="AE11793" i="50"/>
  <c r="AE11792" i="50"/>
  <c r="AG11792" i="50" s="1"/>
  <c r="AE11791" i="50"/>
  <c r="AE11790" i="50"/>
  <c r="AE11789" i="50"/>
  <c r="AE11788" i="50"/>
  <c r="AE11787" i="50"/>
  <c r="AE11786" i="50"/>
  <c r="AE11785" i="50"/>
  <c r="AE11784" i="50"/>
  <c r="AE11783" i="50"/>
  <c r="AE11782" i="50"/>
  <c r="AE11781" i="50"/>
  <c r="AE11780" i="50"/>
  <c r="AG11780" i="50" s="1"/>
  <c r="AE11779" i="50"/>
  <c r="AE11778" i="50"/>
  <c r="AE11777" i="50"/>
  <c r="AE11776" i="50"/>
  <c r="AE11775" i="50"/>
  <c r="AE11774" i="50"/>
  <c r="AE11773" i="50"/>
  <c r="AE11772" i="50"/>
  <c r="AE11771" i="50"/>
  <c r="AE11770" i="50"/>
  <c r="AE11769" i="50"/>
  <c r="AE11768" i="50"/>
  <c r="AG11768" i="50" s="1"/>
  <c r="AE11767" i="50"/>
  <c r="AE11766" i="50"/>
  <c r="AE11765" i="50"/>
  <c r="AE11764" i="50"/>
  <c r="AE11763" i="50"/>
  <c r="AE11762" i="50"/>
  <c r="AE11761" i="50"/>
  <c r="AE11760" i="50"/>
  <c r="AE11759" i="50"/>
  <c r="AE11758" i="50"/>
  <c r="AE11757" i="50"/>
  <c r="AE11756" i="50"/>
  <c r="AG11756" i="50" s="1"/>
  <c r="AE11755" i="50"/>
  <c r="AE11754" i="50"/>
  <c r="AE11753" i="50"/>
  <c r="AE11752" i="50"/>
  <c r="AE11751" i="50"/>
  <c r="AE11750" i="50"/>
  <c r="AE11749" i="50"/>
  <c r="AE11748" i="50"/>
  <c r="AE11747" i="50"/>
  <c r="AE11746" i="50"/>
  <c r="AE11745" i="50"/>
  <c r="AE11744" i="50"/>
  <c r="AG11744" i="50" s="1"/>
  <c r="AE11743" i="50"/>
  <c r="AE11742" i="50"/>
  <c r="AE11741" i="50"/>
  <c r="AE11740" i="50"/>
  <c r="AE11739" i="50"/>
  <c r="AE11738" i="50"/>
  <c r="AE11737" i="50"/>
  <c r="AE11736" i="50"/>
  <c r="AE11735" i="50"/>
  <c r="AE11734" i="50"/>
  <c r="AE11733" i="50"/>
  <c r="AE11732" i="50"/>
  <c r="AG11732" i="50" s="1"/>
  <c r="AE11731" i="50"/>
  <c r="AE11730" i="50"/>
  <c r="AE11729" i="50"/>
  <c r="AE11728" i="50"/>
  <c r="AE11727" i="50"/>
  <c r="AE11726" i="50"/>
  <c r="AE11725" i="50"/>
  <c r="AE11724" i="50"/>
  <c r="AE11723" i="50"/>
  <c r="AE11722" i="50"/>
  <c r="AE11721" i="50"/>
  <c r="AE11720" i="50"/>
  <c r="AG11720" i="50" s="1"/>
  <c r="AE11719" i="50"/>
  <c r="AE11718" i="50"/>
  <c r="AE11717" i="50"/>
  <c r="AE11716" i="50"/>
  <c r="AE11715" i="50"/>
  <c r="AE11714" i="50"/>
  <c r="AE11713" i="50"/>
  <c r="AE11712" i="50"/>
  <c r="AE11711" i="50"/>
  <c r="AE11710" i="50"/>
  <c r="AE11709" i="50"/>
  <c r="AE11708" i="50"/>
  <c r="AG11708" i="50" s="1"/>
  <c r="AE11707" i="50"/>
  <c r="AE11706" i="50"/>
  <c r="AE11705" i="50"/>
  <c r="AE11704" i="50"/>
  <c r="AE11703" i="50"/>
  <c r="AE11702" i="50"/>
  <c r="AE11701" i="50"/>
  <c r="AE11700" i="50"/>
  <c r="AE11699" i="50"/>
  <c r="AE11698" i="50"/>
  <c r="AE11697" i="50"/>
  <c r="AE11696" i="50"/>
  <c r="AG11696" i="50" s="1"/>
  <c r="AE11695" i="50"/>
  <c r="AE11694" i="50"/>
  <c r="AE11693" i="50"/>
  <c r="AE11692" i="50"/>
  <c r="AE11691" i="50"/>
  <c r="AE11690" i="50"/>
  <c r="AE11689" i="50"/>
  <c r="AE11688" i="50"/>
  <c r="AE11687" i="50"/>
  <c r="AE11686" i="50"/>
  <c r="AE11685" i="50"/>
  <c r="AE11684" i="50"/>
  <c r="AG11684" i="50" s="1"/>
  <c r="AE11683" i="50"/>
  <c r="AE11682" i="50"/>
  <c r="AE11681" i="50"/>
  <c r="AE11680" i="50"/>
  <c r="AE11679" i="50"/>
  <c r="AE11678" i="50"/>
  <c r="AE11677" i="50"/>
  <c r="AE11676" i="50"/>
  <c r="AE11675" i="50"/>
  <c r="AE11674" i="50"/>
  <c r="AE11673" i="50"/>
  <c r="AE11672" i="50"/>
  <c r="AG11672" i="50" s="1"/>
  <c r="AE11671" i="50"/>
  <c r="AE11670" i="50"/>
  <c r="AE11669" i="50"/>
  <c r="AE11668" i="50"/>
  <c r="AE11667" i="50"/>
  <c r="AE11666" i="50"/>
  <c r="AE11665" i="50"/>
  <c r="AE11664" i="50"/>
  <c r="AE11663" i="50"/>
  <c r="AE11662" i="50"/>
  <c r="AE11661" i="50"/>
  <c r="AE11660" i="50"/>
  <c r="AG11660" i="50" s="1"/>
  <c r="AE11659" i="50"/>
  <c r="AE11658" i="50"/>
  <c r="AE11657" i="50"/>
  <c r="AE11656" i="50"/>
  <c r="AE11655" i="50"/>
  <c r="AE11654" i="50"/>
  <c r="AE11653" i="50"/>
  <c r="AE11652" i="50"/>
  <c r="AE11651" i="50"/>
  <c r="AE11650" i="50"/>
  <c r="AE11649" i="50"/>
  <c r="AE11648" i="50"/>
  <c r="AG11648" i="50" s="1"/>
  <c r="AE11647" i="50"/>
  <c r="AE11646" i="50"/>
  <c r="AE11645" i="50"/>
  <c r="AE11644" i="50"/>
  <c r="AE11643" i="50"/>
  <c r="AE11642" i="50"/>
  <c r="AE11641" i="50"/>
  <c r="AE11640" i="50"/>
  <c r="AE11639" i="50"/>
  <c r="AE11638" i="50"/>
  <c r="AE11637" i="50"/>
  <c r="AE11636" i="50"/>
  <c r="AG11636" i="50" s="1"/>
  <c r="AE11635" i="50"/>
  <c r="AE11634" i="50"/>
  <c r="AE11633" i="50"/>
  <c r="AE11632" i="50"/>
  <c r="AE11631" i="50"/>
  <c r="AE11630" i="50"/>
  <c r="AE11629" i="50"/>
  <c r="AE11628" i="50"/>
  <c r="AE11627" i="50"/>
  <c r="AE11626" i="50"/>
  <c r="AE11625" i="50"/>
  <c r="AE11624" i="50"/>
  <c r="AG11624" i="50" s="1"/>
  <c r="AE11623" i="50"/>
  <c r="AE11622" i="50"/>
  <c r="AE11621" i="50"/>
  <c r="AE11620" i="50"/>
  <c r="AE11619" i="50"/>
  <c r="AE11618" i="50"/>
  <c r="AE11617" i="50"/>
  <c r="AE11616" i="50"/>
  <c r="AE11615" i="50"/>
  <c r="AE11614" i="50"/>
  <c r="AE11613" i="50"/>
  <c r="AE11612" i="50"/>
  <c r="AG11612" i="50" s="1"/>
  <c r="AE11611" i="50"/>
  <c r="AE11610" i="50"/>
  <c r="AE11609" i="50"/>
  <c r="AE11608" i="50"/>
  <c r="AE11607" i="50"/>
  <c r="AE11606" i="50"/>
  <c r="AE11605" i="50"/>
  <c r="AE11604" i="50"/>
  <c r="AE11603" i="50"/>
  <c r="AE11602" i="50"/>
  <c r="AE11601" i="50"/>
  <c r="AE11600" i="50"/>
  <c r="AG11600" i="50" s="1"/>
  <c r="AE11599" i="50"/>
  <c r="AE11598" i="50"/>
  <c r="AE11597" i="50"/>
  <c r="AE11596" i="50"/>
  <c r="AE11595" i="50"/>
  <c r="AE11594" i="50"/>
  <c r="AE11593" i="50"/>
  <c r="AE11592" i="50"/>
  <c r="AE11591" i="50"/>
  <c r="AE11590" i="50"/>
  <c r="AE11589" i="50"/>
  <c r="AE11588" i="50"/>
  <c r="AG11588" i="50" s="1"/>
  <c r="AE11587" i="50"/>
  <c r="AE11586" i="50"/>
  <c r="AE11585" i="50"/>
  <c r="AE11584" i="50"/>
  <c r="AE11583" i="50"/>
  <c r="AE11582" i="50"/>
  <c r="AE11581" i="50"/>
  <c r="AE11580" i="50"/>
  <c r="AE11579" i="50"/>
  <c r="AE11578" i="50"/>
  <c r="AE11577" i="50"/>
  <c r="AE11576" i="50"/>
  <c r="AG11576" i="50" s="1"/>
  <c r="AE11575" i="50"/>
  <c r="AE11574" i="50"/>
  <c r="AE11573" i="50"/>
  <c r="AE11572" i="50"/>
  <c r="AE11571" i="50"/>
  <c r="AE11570" i="50"/>
  <c r="AE11569" i="50"/>
  <c r="AE11568" i="50"/>
  <c r="AE11567" i="50"/>
  <c r="AE11566" i="50"/>
  <c r="AE11565" i="50"/>
  <c r="AE11564" i="50"/>
  <c r="AG11564" i="50" s="1"/>
  <c r="AE11563" i="50"/>
  <c r="AE11562" i="50"/>
  <c r="AE11561" i="50"/>
  <c r="AE11560" i="50"/>
  <c r="AE11559" i="50"/>
  <c r="AE11558" i="50"/>
  <c r="AE11557" i="50"/>
  <c r="AE11556" i="50"/>
  <c r="AE11555" i="50"/>
  <c r="AE11554" i="50"/>
  <c r="AE11553" i="50"/>
  <c r="AE11552" i="50"/>
  <c r="AG11552" i="50" s="1"/>
  <c r="AE11551" i="50"/>
  <c r="AE11550" i="50"/>
  <c r="AE11549" i="50"/>
  <c r="AE11548" i="50"/>
  <c r="AE11547" i="50"/>
  <c r="AE11546" i="50"/>
  <c r="AE11545" i="50"/>
  <c r="AE11544" i="50"/>
  <c r="AE11543" i="50"/>
  <c r="AE11542" i="50"/>
  <c r="AE11541" i="50"/>
  <c r="AE11540" i="50"/>
  <c r="AG11540" i="50" s="1"/>
  <c r="AE11539" i="50"/>
  <c r="AE11538" i="50"/>
  <c r="AE11537" i="50"/>
  <c r="AE11536" i="50"/>
  <c r="AE11535" i="50"/>
  <c r="AE11534" i="50"/>
  <c r="AE11533" i="50"/>
  <c r="AE11532" i="50"/>
  <c r="AE11531" i="50"/>
  <c r="AE11530" i="50"/>
  <c r="AE11529" i="50"/>
  <c r="AE11528" i="50"/>
  <c r="AG11528" i="50" s="1"/>
  <c r="AE11527" i="50"/>
  <c r="AE11526" i="50"/>
  <c r="AE11525" i="50"/>
  <c r="AE11524" i="50"/>
  <c r="AE11523" i="50"/>
  <c r="AE11522" i="50"/>
  <c r="AE11521" i="50"/>
  <c r="AE11520" i="50"/>
  <c r="AE11519" i="50"/>
  <c r="AE11518" i="50"/>
  <c r="AE11517" i="50"/>
  <c r="AE11516" i="50"/>
  <c r="AG11516" i="50" s="1"/>
  <c r="AE11515" i="50"/>
  <c r="AE11514" i="50"/>
  <c r="AE11513" i="50"/>
  <c r="AE11512" i="50"/>
  <c r="AE11511" i="50"/>
  <c r="AE11510" i="50"/>
  <c r="AE11509" i="50"/>
  <c r="AE11508" i="50"/>
  <c r="AE11507" i="50"/>
  <c r="AE11506" i="50"/>
  <c r="AE11505" i="50"/>
  <c r="AE11504" i="50"/>
  <c r="AG11504" i="50" s="1"/>
  <c r="AE11503" i="50"/>
  <c r="AE11502" i="50"/>
  <c r="AE11501" i="50"/>
  <c r="AE11500" i="50"/>
  <c r="AE11499" i="50"/>
  <c r="AE11498" i="50"/>
  <c r="AE11497" i="50"/>
  <c r="AE11496" i="50"/>
  <c r="AE11495" i="50"/>
  <c r="AE11494" i="50"/>
  <c r="AE11493" i="50"/>
  <c r="AE11492" i="50"/>
  <c r="AG11492" i="50" s="1"/>
  <c r="AE11491" i="50"/>
  <c r="AE11490" i="50"/>
  <c r="AE11489" i="50"/>
  <c r="AE11488" i="50"/>
  <c r="AE11487" i="50"/>
  <c r="AE11486" i="50"/>
  <c r="AE11485" i="50"/>
  <c r="AE11484" i="50"/>
  <c r="AE11483" i="50"/>
  <c r="AE11482" i="50"/>
  <c r="AE11481" i="50"/>
  <c r="AE11480" i="50"/>
  <c r="AG11480" i="50" s="1"/>
  <c r="AE11479" i="50"/>
  <c r="AE11478" i="50"/>
  <c r="AE11477" i="50"/>
  <c r="AE11476" i="50"/>
  <c r="AE11475" i="50"/>
  <c r="AE11474" i="50"/>
  <c r="AE11473" i="50"/>
  <c r="AE11472" i="50"/>
  <c r="AE11471" i="50"/>
  <c r="AE11470" i="50"/>
  <c r="AE11469" i="50"/>
  <c r="AE11468" i="50"/>
  <c r="AG11468" i="50" s="1"/>
  <c r="AE11467" i="50"/>
  <c r="AE11466" i="50"/>
  <c r="AE11465" i="50"/>
  <c r="AE11464" i="50"/>
  <c r="AE11463" i="50"/>
  <c r="AE11462" i="50"/>
  <c r="AE11461" i="50"/>
  <c r="AE11460" i="50"/>
  <c r="AE11459" i="50"/>
  <c r="AE11458" i="50"/>
  <c r="AE11457" i="50"/>
  <c r="AE11456" i="50"/>
  <c r="AG11456" i="50" s="1"/>
  <c r="AE11455" i="50"/>
  <c r="AE11454" i="50"/>
  <c r="AE11453" i="50"/>
  <c r="AE11452" i="50"/>
  <c r="AE11451" i="50"/>
  <c r="AE11450" i="50"/>
  <c r="AE11449" i="50"/>
  <c r="AE11448" i="50"/>
  <c r="AE11447" i="50"/>
  <c r="AE11446" i="50"/>
  <c r="AE11445" i="50"/>
  <c r="AE11444" i="50"/>
  <c r="AG11444" i="50" s="1"/>
  <c r="AE11443" i="50"/>
  <c r="AE11442" i="50"/>
  <c r="AE11441" i="50"/>
  <c r="AE11440" i="50"/>
  <c r="AE11439" i="50"/>
  <c r="AE11438" i="50"/>
  <c r="AE11437" i="50"/>
  <c r="AE11436" i="50"/>
  <c r="AE11435" i="50"/>
  <c r="AE11434" i="50"/>
  <c r="AE11433" i="50"/>
  <c r="AE11432" i="50"/>
  <c r="AG11432" i="50" s="1"/>
  <c r="AE11431" i="50"/>
  <c r="AE11430" i="50"/>
  <c r="AE11429" i="50"/>
  <c r="AE11428" i="50"/>
  <c r="AE11427" i="50"/>
  <c r="AE11426" i="50"/>
  <c r="AE11425" i="50"/>
  <c r="AE11424" i="50"/>
  <c r="AE11423" i="50"/>
  <c r="AE11422" i="50"/>
  <c r="AE11421" i="50"/>
  <c r="AE11420" i="50"/>
  <c r="AG11420" i="50" s="1"/>
  <c r="AE11419" i="50"/>
  <c r="AE11418" i="50"/>
  <c r="AE11417" i="50"/>
  <c r="AE11416" i="50"/>
  <c r="AE11415" i="50"/>
  <c r="AE11414" i="50"/>
  <c r="AE11413" i="50"/>
  <c r="AE11412" i="50"/>
  <c r="AE11411" i="50"/>
  <c r="AE11410" i="50"/>
  <c r="AE11409" i="50"/>
  <c r="AE11408" i="50"/>
  <c r="AG11408" i="50" s="1"/>
  <c r="AE11407" i="50"/>
  <c r="AE11406" i="50"/>
  <c r="AE11405" i="50"/>
  <c r="AE11404" i="50"/>
  <c r="AE11403" i="50"/>
  <c r="AE11402" i="50"/>
  <c r="AE11401" i="50"/>
  <c r="AE11400" i="50"/>
  <c r="AE11399" i="50"/>
  <c r="AE11398" i="50"/>
  <c r="AE11397" i="50"/>
  <c r="AE11396" i="50"/>
  <c r="AG11396" i="50" s="1"/>
  <c r="AE11395" i="50"/>
  <c r="AE11394" i="50"/>
  <c r="AE11393" i="50"/>
  <c r="AE11392" i="50"/>
  <c r="AE11391" i="50"/>
  <c r="AE11390" i="50"/>
  <c r="AE11389" i="50"/>
  <c r="AE11388" i="50"/>
  <c r="AE11387" i="50"/>
  <c r="AE11386" i="50"/>
  <c r="AE11385" i="50"/>
  <c r="AE11384" i="50"/>
  <c r="AG11384" i="50" s="1"/>
  <c r="AE11383" i="50"/>
  <c r="AE11382" i="50"/>
  <c r="AE11381" i="50"/>
  <c r="AE11380" i="50"/>
  <c r="AE11379" i="50"/>
  <c r="AE11378" i="50"/>
  <c r="AE11377" i="50"/>
  <c r="AE11376" i="50"/>
  <c r="AE11375" i="50"/>
  <c r="AE11374" i="50"/>
  <c r="AE11373" i="50"/>
  <c r="AE11372" i="50"/>
  <c r="AG11372" i="50" s="1"/>
  <c r="AE11371" i="50"/>
  <c r="AE11370" i="50"/>
  <c r="AE11369" i="50"/>
  <c r="AE11368" i="50"/>
  <c r="AE11367" i="50"/>
  <c r="AE11366" i="50"/>
  <c r="AE11365" i="50"/>
  <c r="AE11364" i="50"/>
  <c r="AE11363" i="50"/>
  <c r="AE11362" i="50"/>
  <c r="AE11361" i="50"/>
  <c r="AE11360" i="50"/>
  <c r="AG11360" i="50" s="1"/>
  <c r="AE11359" i="50"/>
  <c r="AE11358" i="50"/>
  <c r="AE11357" i="50"/>
  <c r="AE11356" i="50"/>
  <c r="AE11355" i="50"/>
  <c r="AE11354" i="50"/>
  <c r="AE11353" i="50"/>
  <c r="AE11352" i="50"/>
  <c r="AE11351" i="50"/>
  <c r="AE11350" i="50"/>
  <c r="AE11349" i="50"/>
  <c r="AE11348" i="50"/>
  <c r="AG11348" i="50" s="1"/>
  <c r="AE11347" i="50"/>
  <c r="AE11346" i="50"/>
  <c r="AE11345" i="50"/>
  <c r="AE11344" i="50"/>
  <c r="AE11343" i="50"/>
  <c r="AE11342" i="50"/>
  <c r="AE11341" i="50"/>
  <c r="AE11340" i="50"/>
  <c r="AE11339" i="50"/>
  <c r="AE11338" i="50"/>
  <c r="AE11337" i="50"/>
  <c r="AE11336" i="50"/>
  <c r="AG11336" i="50" s="1"/>
  <c r="AE11335" i="50"/>
  <c r="AE11334" i="50"/>
  <c r="AE11333" i="50"/>
  <c r="AE11332" i="50"/>
  <c r="AE11331" i="50"/>
  <c r="AE11330" i="50"/>
  <c r="AE11329" i="50"/>
  <c r="AE11328" i="50"/>
  <c r="AE11327" i="50"/>
  <c r="AE11326" i="50"/>
  <c r="AE11325" i="50"/>
  <c r="AE11324" i="50"/>
  <c r="AG11324" i="50" s="1"/>
  <c r="AE11323" i="50"/>
  <c r="AE11322" i="50"/>
  <c r="AE11321" i="50"/>
  <c r="AE11320" i="50"/>
  <c r="AE11319" i="50"/>
  <c r="AE11318" i="50"/>
  <c r="AE11317" i="50"/>
  <c r="AE11316" i="50"/>
  <c r="AE11315" i="50"/>
  <c r="AE11314" i="50"/>
  <c r="AE11313" i="50"/>
  <c r="AE11312" i="50"/>
  <c r="AG11312" i="50" s="1"/>
  <c r="AE11311" i="50"/>
  <c r="AE11310" i="50"/>
  <c r="AE11309" i="50"/>
  <c r="AE11308" i="50"/>
  <c r="AE11307" i="50"/>
  <c r="AE11306" i="50"/>
  <c r="AE11305" i="50"/>
  <c r="AE11304" i="50"/>
  <c r="AE11303" i="50"/>
  <c r="AE11302" i="50"/>
  <c r="AE11301" i="50"/>
  <c r="AE11300" i="50"/>
  <c r="AG11300" i="50" s="1"/>
  <c r="AE11299" i="50"/>
  <c r="AE11298" i="50"/>
  <c r="AE11297" i="50"/>
  <c r="AE11296" i="50"/>
  <c r="AE11295" i="50"/>
  <c r="AE11294" i="50"/>
  <c r="AE11293" i="50"/>
  <c r="AE11292" i="50"/>
  <c r="AE11291" i="50"/>
  <c r="AE11290" i="50"/>
  <c r="AE11289" i="50"/>
  <c r="AE11288" i="50"/>
  <c r="AG11288" i="50" s="1"/>
  <c r="AE11287" i="50"/>
  <c r="AE11286" i="50"/>
  <c r="AE11285" i="50"/>
  <c r="AE11284" i="50"/>
  <c r="AE11283" i="50"/>
  <c r="AE11282" i="50"/>
  <c r="AE11281" i="50"/>
  <c r="AE11280" i="50"/>
  <c r="AE11279" i="50"/>
  <c r="AE11278" i="50"/>
  <c r="AE11277" i="50"/>
  <c r="AE11276" i="50"/>
  <c r="AG11276" i="50" s="1"/>
  <c r="AE11275" i="50"/>
  <c r="AE11274" i="50"/>
  <c r="AE11273" i="50"/>
  <c r="AE11272" i="50"/>
  <c r="AE11271" i="50"/>
  <c r="AE11270" i="50"/>
  <c r="AE11269" i="50"/>
  <c r="AE11268" i="50"/>
  <c r="AE11267" i="50"/>
  <c r="AE11266" i="50"/>
  <c r="AE11265" i="50"/>
  <c r="AE11264" i="50"/>
  <c r="AG11264" i="50" s="1"/>
  <c r="AE11263" i="50"/>
  <c r="AE11262" i="50"/>
  <c r="AE11261" i="50"/>
  <c r="AE11260" i="50"/>
  <c r="AE11259" i="50"/>
  <c r="AE11258" i="50"/>
  <c r="AE11257" i="50"/>
  <c r="AE11256" i="50"/>
  <c r="AE11255" i="50"/>
  <c r="AE11254" i="50"/>
  <c r="AE11253" i="50"/>
  <c r="AE11252" i="50"/>
  <c r="AG11252" i="50" s="1"/>
  <c r="AE11251" i="50"/>
  <c r="AE11250" i="50"/>
  <c r="AE11249" i="50"/>
  <c r="AE11248" i="50"/>
  <c r="AE11247" i="50"/>
  <c r="AE11246" i="50"/>
  <c r="AE11245" i="50"/>
  <c r="AE11244" i="50"/>
  <c r="AE11243" i="50"/>
  <c r="AE11242" i="50"/>
  <c r="AE11241" i="50"/>
  <c r="AE11240" i="50"/>
  <c r="AG11240" i="50" s="1"/>
  <c r="AE11239" i="50"/>
  <c r="AE11238" i="50"/>
  <c r="AE11237" i="50"/>
  <c r="AE11236" i="50"/>
  <c r="AE11235" i="50"/>
  <c r="AE11234" i="50"/>
  <c r="AE11233" i="50"/>
  <c r="AE11232" i="50"/>
  <c r="AE11231" i="50"/>
  <c r="AE11230" i="50"/>
  <c r="AE11229" i="50"/>
  <c r="AE11228" i="50"/>
  <c r="AG11228" i="50" s="1"/>
  <c r="AE11227" i="50"/>
  <c r="AE11226" i="50"/>
  <c r="AE11225" i="50"/>
  <c r="AE11224" i="50"/>
  <c r="AE11223" i="50"/>
  <c r="AE11222" i="50"/>
  <c r="AE11221" i="50"/>
  <c r="AE11220" i="50"/>
  <c r="AE11219" i="50"/>
  <c r="AE11218" i="50"/>
  <c r="AE11217" i="50"/>
  <c r="AE11216" i="50"/>
  <c r="AG11216" i="50" s="1"/>
  <c r="AE11215" i="50"/>
  <c r="AE11214" i="50"/>
  <c r="AE11213" i="50"/>
  <c r="AE11212" i="50"/>
  <c r="AE11211" i="50"/>
  <c r="AE11210" i="50"/>
  <c r="AE11209" i="50"/>
  <c r="AE11208" i="50"/>
  <c r="AE11207" i="50"/>
  <c r="AE11206" i="50"/>
  <c r="AE11205" i="50"/>
  <c r="AE11204" i="50"/>
  <c r="AG11204" i="50" s="1"/>
  <c r="AE11203" i="50"/>
  <c r="AE11202" i="50"/>
  <c r="AE11201" i="50"/>
  <c r="AE11200" i="50"/>
  <c r="AE11199" i="50"/>
  <c r="AE11198" i="50"/>
  <c r="AE11197" i="50"/>
  <c r="AE11196" i="50"/>
  <c r="AE11195" i="50"/>
  <c r="AE11194" i="50"/>
  <c r="AE11193" i="50"/>
  <c r="AE11192" i="50"/>
  <c r="AG11192" i="50" s="1"/>
  <c r="AE11191" i="50"/>
  <c r="AE11190" i="50"/>
  <c r="AE11189" i="50"/>
  <c r="AE11188" i="50"/>
  <c r="AE11187" i="50"/>
  <c r="AE11186" i="50"/>
  <c r="AE11185" i="50"/>
  <c r="AE11184" i="50"/>
  <c r="AE11183" i="50"/>
  <c r="AE11182" i="50"/>
  <c r="AE11181" i="50"/>
  <c r="AE11180" i="50"/>
  <c r="AG11180" i="50" s="1"/>
  <c r="AE11179" i="50"/>
  <c r="AE11178" i="50"/>
  <c r="AE11177" i="50"/>
  <c r="AE11176" i="50"/>
  <c r="AE11175" i="50"/>
  <c r="AE11174" i="50"/>
  <c r="AE11173" i="50"/>
  <c r="AE11172" i="50"/>
  <c r="AE11171" i="50"/>
  <c r="AE11170" i="50"/>
  <c r="AE11169" i="50"/>
  <c r="AE11168" i="50"/>
  <c r="AG11168" i="50" s="1"/>
  <c r="AE11167" i="50"/>
  <c r="AE11166" i="50"/>
  <c r="AE11165" i="50"/>
  <c r="AE11164" i="50"/>
  <c r="AE11163" i="50"/>
  <c r="AE11162" i="50"/>
  <c r="AE11161" i="50"/>
  <c r="AE11160" i="50"/>
  <c r="AE11159" i="50"/>
  <c r="AE11158" i="50"/>
  <c r="AE11157" i="50"/>
  <c r="AE11156" i="50"/>
  <c r="AG11156" i="50" s="1"/>
  <c r="AE11155" i="50"/>
  <c r="AE11154" i="50"/>
  <c r="AE11153" i="50"/>
  <c r="AE11152" i="50"/>
  <c r="AE11151" i="50"/>
  <c r="AE11150" i="50"/>
  <c r="AE11149" i="50"/>
  <c r="AE11148" i="50"/>
  <c r="AE11147" i="50"/>
  <c r="AE11146" i="50"/>
  <c r="AE11145" i="50"/>
  <c r="AE11144" i="50"/>
  <c r="AG11144" i="50" s="1"/>
  <c r="AE11143" i="50"/>
  <c r="AE11142" i="50"/>
  <c r="AE11141" i="50"/>
  <c r="AE11140" i="50"/>
  <c r="AE11139" i="50"/>
  <c r="AE11138" i="50"/>
  <c r="AE11137" i="50"/>
  <c r="AE11136" i="50"/>
  <c r="AE11135" i="50"/>
  <c r="AE11134" i="50"/>
  <c r="AE11133" i="50"/>
  <c r="AE11132" i="50"/>
  <c r="AG11132" i="50" s="1"/>
  <c r="AE11131" i="50"/>
  <c r="AE11130" i="50"/>
  <c r="AE11129" i="50"/>
  <c r="AE11128" i="50"/>
  <c r="AE11127" i="50"/>
  <c r="AE11126" i="50"/>
  <c r="AE11125" i="50"/>
  <c r="AE11124" i="50"/>
  <c r="AE11123" i="50"/>
  <c r="AE11122" i="50"/>
  <c r="AE11121" i="50"/>
  <c r="AE11120" i="50"/>
  <c r="AG11120" i="50" s="1"/>
  <c r="AE11119" i="50"/>
  <c r="AE11118" i="50"/>
  <c r="AE11117" i="50"/>
  <c r="AE11116" i="50"/>
  <c r="AE11115" i="50"/>
  <c r="AE11114" i="50"/>
  <c r="AE11113" i="50"/>
  <c r="AE11112" i="50"/>
  <c r="AE11111" i="50"/>
  <c r="AE11110" i="50"/>
  <c r="AE11109" i="50"/>
  <c r="AE11108" i="50"/>
  <c r="AG11108" i="50" s="1"/>
  <c r="AE11107" i="50"/>
  <c r="AE11106" i="50"/>
  <c r="AE11105" i="50"/>
  <c r="AE11104" i="50"/>
  <c r="AE11103" i="50"/>
  <c r="AE11102" i="50"/>
  <c r="AE11101" i="50"/>
  <c r="AE11100" i="50"/>
  <c r="AE11099" i="50"/>
  <c r="AE11098" i="50"/>
  <c r="AE11097" i="50"/>
  <c r="AE11096" i="50"/>
  <c r="AG11096" i="50" s="1"/>
  <c r="AE11095" i="50"/>
  <c r="AE11094" i="50"/>
  <c r="AE11093" i="50"/>
  <c r="AE11092" i="50"/>
  <c r="AE11091" i="50"/>
  <c r="AE11090" i="50"/>
  <c r="AE11089" i="50"/>
  <c r="AE11088" i="50"/>
  <c r="AE11087" i="50"/>
  <c r="AE11086" i="50"/>
  <c r="AE11085" i="50"/>
  <c r="AE11084" i="50"/>
  <c r="AG11084" i="50" s="1"/>
  <c r="AE11083" i="50"/>
  <c r="AE11082" i="50"/>
  <c r="AE11081" i="50"/>
  <c r="AE11080" i="50"/>
  <c r="AE11079" i="50"/>
  <c r="AE11078" i="50"/>
  <c r="AE11077" i="50"/>
  <c r="AE11076" i="50"/>
  <c r="AE11075" i="50"/>
  <c r="AE11074" i="50"/>
  <c r="AE11073" i="50"/>
  <c r="AE11072" i="50"/>
  <c r="AG11072" i="50" s="1"/>
  <c r="AE11071" i="50"/>
  <c r="AE11070" i="50"/>
  <c r="AE11069" i="50"/>
  <c r="AE11068" i="50"/>
  <c r="AE11067" i="50"/>
  <c r="AE11066" i="50"/>
  <c r="AE11065" i="50"/>
  <c r="AE11064" i="50"/>
  <c r="AE11063" i="50"/>
  <c r="AE11062" i="50"/>
  <c r="AE11061" i="50"/>
  <c r="AE11060" i="50"/>
  <c r="AG11060" i="50" s="1"/>
  <c r="AE11059" i="50"/>
  <c r="AE11058" i="50"/>
  <c r="AE11057" i="50"/>
  <c r="AE11056" i="50"/>
  <c r="AE11055" i="50"/>
  <c r="AE11054" i="50"/>
  <c r="AE11053" i="50"/>
  <c r="AE11052" i="50"/>
  <c r="AE11051" i="50"/>
  <c r="AE11050" i="50"/>
  <c r="AE11049" i="50"/>
  <c r="AE11048" i="50"/>
  <c r="AG11048" i="50" s="1"/>
  <c r="AE11047" i="50"/>
  <c r="AE11046" i="50"/>
  <c r="AE11045" i="50"/>
  <c r="AE11044" i="50"/>
  <c r="AE11043" i="50"/>
  <c r="AE11042" i="50"/>
  <c r="AE11041" i="50"/>
  <c r="AE11040" i="50"/>
  <c r="AE11039" i="50"/>
  <c r="AE11038" i="50"/>
  <c r="AE11037" i="50"/>
  <c r="AE11036" i="50"/>
  <c r="AG11036" i="50" s="1"/>
  <c r="AE11035" i="50"/>
  <c r="AE11034" i="50"/>
  <c r="AE11033" i="50"/>
  <c r="AE11032" i="50"/>
  <c r="AE11031" i="50"/>
  <c r="AE11030" i="50"/>
  <c r="AE11029" i="50"/>
  <c r="AE11028" i="50"/>
  <c r="AE11027" i="50"/>
  <c r="AE11026" i="50"/>
  <c r="AE11025" i="50"/>
  <c r="AE11024" i="50"/>
  <c r="AG11024" i="50" s="1"/>
  <c r="AE11023" i="50"/>
  <c r="AE11022" i="50"/>
  <c r="AE11021" i="50"/>
  <c r="AE11020" i="50"/>
  <c r="AE11019" i="50"/>
  <c r="AE11018" i="50"/>
  <c r="AE11017" i="50"/>
  <c r="AE11016" i="50"/>
  <c r="AE11015" i="50"/>
  <c r="AE11014" i="50"/>
  <c r="AE11013" i="50"/>
  <c r="AE11012" i="50"/>
  <c r="AG11012" i="50" s="1"/>
  <c r="AE11011" i="50"/>
  <c r="AE11010" i="50"/>
  <c r="AE11009" i="50"/>
  <c r="AE11008" i="50"/>
  <c r="AE11007" i="50"/>
  <c r="AE11006" i="50"/>
  <c r="AE11005" i="50"/>
  <c r="AE11004" i="50"/>
  <c r="AE11003" i="50"/>
  <c r="AE11002" i="50"/>
  <c r="AE11001" i="50"/>
  <c r="AE11000" i="50"/>
  <c r="AG11000" i="50" s="1"/>
  <c r="AE10999" i="50"/>
  <c r="AE10998" i="50"/>
  <c r="AE10997" i="50"/>
  <c r="AE10996" i="50"/>
  <c r="AE10995" i="50"/>
  <c r="AE10994" i="50"/>
  <c r="AE10993" i="50"/>
  <c r="AE10992" i="50"/>
  <c r="AE10991" i="50"/>
  <c r="AE10990" i="50"/>
  <c r="AE10989" i="50"/>
  <c r="AE10988" i="50"/>
  <c r="AG10988" i="50" s="1"/>
  <c r="AE10987" i="50"/>
  <c r="AE10986" i="50"/>
  <c r="AE10985" i="50"/>
  <c r="AE10984" i="50"/>
  <c r="AE10983" i="50"/>
  <c r="AE10982" i="50"/>
  <c r="AE10981" i="50"/>
  <c r="AE10980" i="50"/>
  <c r="AE10979" i="50"/>
  <c r="AE10978" i="50"/>
  <c r="AE10977" i="50"/>
  <c r="AE10976" i="50"/>
  <c r="AG10976" i="50" s="1"/>
  <c r="AE10975" i="50"/>
  <c r="AE10974" i="50"/>
  <c r="AE10973" i="50"/>
  <c r="AE10972" i="50"/>
  <c r="AE10971" i="50"/>
  <c r="AE10970" i="50"/>
  <c r="AE10969" i="50"/>
  <c r="AE10968" i="50"/>
  <c r="AE10967" i="50"/>
  <c r="AE10966" i="50"/>
  <c r="AE10965" i="50"/>
  <c r="AE10964" i="50"/>
  <c r="AG10964" i="50" s="1"/>
  <c r="AE10963" i="50"/>
  <c r="AE10962" i="50"/>
  <c r="AE10961" i="50"/>
  <c r="AE10960" i="50"/>
  <c r="AE10959" i="50"/>
  <c r="AE10958" i="50"/>
  <c r="AE10957" i="50"/>
  <c r="AE10956" i="50"/>
  <c r="AE10955" i="50"/>
  <c r="AE10954" i="50"/>
  <c r="AE10953" i="50"/>
  <c r="AE10952" i="50"/>
  <c r="AG10952" i="50" s="1"/>
  <c r="AE10951" i="50"/>
  <c r="AE10950" i="50"/>
  <c r="AE10949" i="50"/>
  <c r="AE10948" i="50"/>
  <c r="AE10947" i="50"/>
  <c r="AE10946" i="50"/>
  <c r="AE10945" i="50"/>
  <c r="AE10944" i="50"/>
  <c r="AE10943" i="50"/>
  <c r="AE10942" i="50"/>
  <c r="AE10941" i="50"/>
  <c r="AE10940" i="50"/>
  <c r="AG10940" i="50" s="1"/>
  <c r="AE10939" i="50"/>
  <c r="AE10938" i="50"/>
  <c r="AE10937" i="50"/>
  <c r="AE10936" i="50"/>
  <c r="AE10935" i="50"/>
  <c r="AE10934" i="50"/>
  <c r="AE10933" i="50"/>
  <c r="AE10932" i="50"/>
  <c r="AE10931" i="50"/>
  <c r="AE10930" i="50"/>
  <c r="AE10929" i="50"/>
  <c r="AE10928" i="50"/>
  <c r="AG10928" i="50" s="1"/>
  <c r="AE10927" i="50"/>
  <c r="AE10926" i="50"/>
  <c r="AE10925" i="50"/>
  <c r="AE10924" i="50"/>
  <c r="AE10923" i="50"/>
  <c r="AE10922" i="50"/>
  <c r="AE10921" i="50"/>
  <c r="AE10920" i="50"/>
  <c r="AE10919" i="50"/>
  <c r="AE10918" i="50"/>
  <c r="AE10917" i="50"/>
  <c r="AE10916" i="50"/>
  <c r="AG10916" i="50" s="1"/>
  <c r="AE10915" i="50"/>
  <c r="AE10914" i="50"/>
  <c r="AE10913" i="50"/>
  <c r="AE10912" i="50"/>
  <c r="AE10911" i="50"/>
  <c r="AE10910" i="50"/>
  <c r="AE10909" i="50"/>
  <c r="AE10908" i="50"/>
  <c r="AE10907" i="50"/>
  <c r="AE10906" i="50"/>
  <c r="AE10905" i="50"/>
  <c r="AE10904" i="50"/>
  <c r="AG10904" i="50" s="1"/>
  <c r="AE10903" i="50"/>
  <c r="AE10902" i="50"/>
  <c r="AE10901" i="50"/>
  <c r="AE10900" i="50"/>
  <c r="AE10899" i="50"/>
  <c r="AE10898" i="50"/>
  <c r="AE10897" i="50"/>
  <c r="AE10896" i="50"/>
  <c r="AE10895" i="50"/>
  <c r="AE10894" i="50"/>
  <c r="AE10893" i="50"/>
  <c r="AE10892" i="50"/>
  <c r="AG10892" i="50" s="1"/>
  <c r="AE10891" i="50"/>
  <c r="AE10890" i="50"/>
  <c r="AE10889" i="50"/>
  <c r="AE10888" i="50"/>
  <c r="AE10887" i="50"/>
  <c r="AE10886" i="50"/>
  <c r="AE10885" i="50"/>
  <c r="AE10884" i="50"/>
  <c r="AE10883" i="50"/>
  <c r="AE10882" i="50"/>
  <c r="AE10881" i="50"/>
  <c r="AE10880" i="50"/>
  <c r="AG10880" i="50" s="1"/>
  <c r="AE10879" i="50"/>
  <c r="AE10878" i="50"/>
  <c r="AE10877" i="50"/>
  <c r="AE10876" i="50"/>
  <c r="AE10875" i="50"/>
  <c r="AE10874" i="50"/>
  <c r="AE10873" i="50"/>
  <c r="AE10872" i="50"/>
  <c r="AE10871" i="50"/>
  <c r="AE10870" i="50"/>
  <c r="AE10869" i="50"/>
  <c r="AE10868" i="50"/>
  <c r="AG10868" i="50" s="1"/>
  <c r="AE10867" i="50"/>
  <c r="AE10866" i="50"/>
  <c r="AE10865" i="50"/>
  <c r="AE10864" i="50"/>
  <c r="AE10863" i="50"/>
  <c r="AE10862" i="50"/>
  <c r="AE10861" i="50"/>
  <c r="AE10860" i="50"/>
  <c r="AE10859" i="50"/>
  <c r="AE10858" i="50"/>
  <c r="AE10857" i="50"/>
  <c r="AE10856" i="50"/>
  <c r="AG10856" i="50" s="1"/>
  <c r="AE10855" i="50"/>
  <c r="AE10854" i="50"/>
  <c r="AE10853" i="50"/>
  <c r="AE10852" i="50"/>
  <c r="AE10851" i="50"/>
  <c r="AE10850" i="50"/>
  <c r="AE10849" i="50"/>
  <c r="AE10848" i="50"/>
  <c r="AE10847" i="50"/>
  <c r="AE10846" i="50"/>
  <c r="AE10845" i="50"/>
  <c r="AE10844" i="50"/>
  <c r="AG10844" i="50" s="1"/>
  <c r="AE10843" i="50"/>
  <c r="AE10842" i="50"/>
  <c r="AE10841" i="50"/>
  <c r="AE10840" i="50"/>
  <c r="AE10839" i="50"/>
  <c r="AE10838" i="50"/>
  <c r="AE10837" i="50"/>
  <c r="AE10836" i="50"/>
  <c r="AE10835" i="50"/>
  <c r="AE10834" i="50"/>
  <c r="AE10833" i="50"/>
  <c r="AE10832" i="50"/>
  <c r="AG10832" i="50" s="1"/>
  <c r="AE10831" i="50"/>
  <c r="AE10830" i="50"/>
  <c r="AE10829" i="50"/>
  <c r="AE10828" i="50"/>
  <c r="AE10827" i="50"/>
  <c r="AE10826" i="50"/>
  <c r="AE10825" i="50"/>
  <c r="AE10824" i="50"/>
  <c r="AE10823" i="50"/>
  <c r="AE10822" i="50"/>
  <c r="AE10821" i="50"/>
  <c r="AE10820" i="50"/>
  <c r="AG10820" i="50" s="1"/>
  <c r="AE10819" i="50"/>
  <c r="AE10818" i="50"/>
  <c r="AE10817" i="50"/>
  <c r="AE10816" i="50"/>
  <c r="AE10815" i="50"/>
  <c r="AE10814" i="50"/>
  <c r="AE10813" i="50"/>
  <c r="AE10812" i="50"/>
  <c r="AE10811" i="50"/>
  <c r="AE10810" i="50"/>
  <c r="AE10809" i="50"/>
  <c r="AE10808" i="50"/>
  <c r="AG10808" i="50" s="1"/>
  <c r="AE10807" i="50"/>
  <c r="AE10806" i="50"/>
  <c r="AE10805" i="50"/>
  <c r="AE10804" i="50"/>
  <c r="AE10803" i="50"/>
  <c r="AE10802" i="50"/>
  <c r="AE10801" i="50"/>
  <c r="AE10800" i="50"/>
  <c r="AE10799" i="50"/>
  <c r="AE10798" i="50"/>
  <c r="AE10797" i="50"/>
  <c r="AE10796" i="50"/>
  <c r="AG10796" i="50" s="1"/>
  <c r="AE10795" i="50"/>
  <c r="AE10794" i="50"/>
  <c r="AE10793" i="50"/>
  <c r="AE10792" i="50"/>
  <c r="AE10791" i="50"/>
  <c r="AE10790" i="50"/>
  <c r="AE10789" i="50"/>
  <c r="AE10788" i="50"/>
  <c r="AE10787" i="50"/>
  <c r="AE10786" i="50"/>
  <c r="AE10785" i="50"/>
  <c r="AE10784" i="50"/>
  <c r="AG10784" i="50" s="1"/>
  <c r="AE10783" i="50"/>
  <c r="AE10782" i="50"/>
  <c r="AE10781" i="50"/>
  <c r="AE10780" i="50"/>
  <c r="AE10779" i="50"/>
  <c r="AE10778" i="50"/>
  <c r="AE10777" i="50"/>
  <c r="AE10776" i="50"/>
  <c r="AE10775" i="50"/>
  <c r="AE10774" i="50"/>
  <c r="AE10773" i="50"/>
  <c r="AE10772" i="50"/>
  <c r="AG10772" i="50" s="1"/>
  <c r="AE10771" i="50"/>
  <c r="AE10770" i="50"/>
  <c r="AE10769" i="50"/>
  <c r="AE10768" i="50"/>
  <c r="AE10767" i="50"/>
  <c r="AE10766" i="50"/>
  <c r="AE10765" i="50"/>
  <c r="AE10764" i="50"/>
  <c r="AE10763" i="50"/>
  <c r="AE10762" i="50"/>
  <c r="AE10761" i="50"/>
  <c r="AE10760" i="50"/>
  <c r="AG10760" i="50" s="1"/>
  <c r="AE10759" i="50"/>
  <c r="AE10758" i="50"/>
  <c r="AE10757" i="50"/>
  <c r="AE10756" i="50"/>
  <c r="AE10755" i="50"/>
  <c r="AE10754" i="50"/>
  <c r="AE10753" i="50"/>
  <c r="AE10752" i="50"/>
  <c r="AE10751" i="50"/>
  <c r="AE10750" i="50"/>
  <c r="AE10749" i="50"/>
  <c r="AE10748" i="50"/>
  <c r="AG10748" i="50" s="1"/>
  <c r="AE10747" i="50"/>
  <c r="AE10746" i="50"/>
  <c r="AE10745" i="50"/>
  <c r="AE10744" i="50"/>
  <c r="AE10743" i="50"/>
  <c r="AE10742" i="50"/>
  <c r="AE10741" i="50"/>
  <c r="AE10740" i="50"/>
  <c r="AE10739" i="50"/>
  <c r="AE10738" i="50"/>
  <c r="AE10737" i="50"/>
  <c r="AE10736" i="50"/>
  <c r="AG10736" i="50" s="1"/>
  <c r="AE10735" i="50"/>
  <c r="AE10734" i="50"/>
  <c r="AE10733" i="50"/>
  <c r="AE10732" i="50"/>
  <c r="AE10731" i="50"/>
  <c r="AE10730" i="50"/>
  <c r="AE10729" i="50"/>
  <c r="AE10728" i="50"/>
  <c r="AE10727" i="50"/>
  <c r="AE10726" i="50"/>
  <c r="AE10725" i="50"/>
  <c r="AE10724" i="50"/>
  <c r="AG10724" i="50" s="1"/>
  <c r="AE10723" i="50"/>
  <c r="AE10722" i="50"/>
  <c r="AE10721" i="50"/>
  <c r="AE10720" i="50"/>
  <c r="AE10719" i="50"/>
  <c r="AE10718" i="50"/>
  <c r="AE10717" i="50"/>
  <c r="AE10716" i="50"/>
  <c r="AE10715" i="50"/>
  <c r="AE10714" i="50"/>
  <c r="AE10713" i="50"/>
  <c r="AE10712" i="50"/>
  <c r="AG10712" i="50" s="1"/>
  <c r="AE10711" i="50"/>
  <c r="AE10710" i="50"/>
  <c r="AE10709" i="50"/>
  <c r="AE10708" i="50"/>
  <c r="AE10707" i="50"/>
  <c r="AE10706" i="50"/>
  <c r="AE10705" i="50"/>
  <c r="AE10704" i="50"/>
  <c r="AE10703" i="50"/>
  <c r="AE10702" i="50"/>
  <c r="AE10701" i="50"/>
  <c r="AE10700" i="50"/>
  <c r="AG10700" i="50" s="1"/>
  <c r="AE10699" i="50"/>
  <c r="AE10698" i="50"/>
  <c r="AE10697" i="50"/>
  <c r="AE10696" i="50"/>
  <c r="AE10695" i="50"/>
  <c r="AE10694" i="50"/>
  <c r="AE10693" i="50"/>
  <c r="AE10692" i="50"/>
  <c r="AE10691" i="50"/>
  <c r="AE10690" i="50"/>
  <c r="AE10689" i="50"/>
  <c r="AE10688" i="50"/>
  <c r="AG10688" i="50" s="1"/>
  <c r="AE10687" i="50"/>
  <c r="AE10686" i="50"/>
  <c r="AE10685" i="50"/>
  <c r="AE10684" i="50"/>
  <c r="AE10683" i="50"/>
  <c r="AE10682" i="50"/>
  <c r="AE10681" i="50"/>
  <c r="AE10680" i="50"/>
  <c r="AE10679" i="50"/>
  <c r="AE10678" i="50"/>
  <c r="AE10677" i="50"/>
  <c r="AE10676" i="50"/>
  <c r="AG10676" i="50" s="1"/>
  <c r="AE10675" i="50"/>
  <c r="AE10674" i="50"/>
  <c r="AE10673" i="50"/>
  <c r="AE10672" i="50"/>
  <c r="AE10671" i="50"/>
  <c r="AE10670" i="50"/>
  <c r="AE10669" i="50"/>
  <c r="AE10668" i="50"/>
  <c r="AE10667" i="50"/>
  <c r="AE10666" i="50"/>
  <c r="AE10665" i="50"/>
  <c r="AE10664" i="50"/>
  <c r="AG10664" i="50" s="1"/>
  <c r="AE10663" i="50"/>
  <c r="AE10662" i="50"/>
  <c r="AE10661" i="50"/>
  <c r="AE10660" i="50"/>
  <c r="AE10659" i="50"/>
  <c r="AE10658" i="50"/>
  <c r="AE10657" i="50"/>
  <c r="AE10656" i="50"/>
  <c r="AE10655" i="50"/>
  <c r="AE10654" i="50"/>
  <c r="AE10653" i="50"/>
  <c r="AE10652" i="50"/>
  <c r="AG10652" i="50" s="1"/>
  <c r="AE10651" i="50"/>
  <c r="AE10650" i="50"/>
  <c r="AE10649" i="50"/>
  <c r="AE10648" i="50"/>
  <c r="AE10647" i="50"/>
  <c r="AE10646" i="50"/>
  <c r="AE10645" i="50"/>
  <c r="AE10644" i="50"/>
  <c r="AE10643" i="50"/>
  <c r="AE10642" i="50"/>
  <c r="AE10641" i="50"/>
  <c r="AE10640" i="50"/>
  <c r="AG10640" i="50" s="1"/>
  <c r="AE10639" i="50"/>
  <c r="AE10638" i="50"/>
  <c r="AE10637" i="50"/>
  <c r="AE10636" i="50"/>
  <c r="AE10635" i="50"/>
  <c r="AE10634" i="50"/>
  <c r="AE10633" i="50"/>
  <c r="AE10632" i="50"/>
  <c r="AE10631" i="50"/>
  <c r="AE10630" i="50"/>
  <c r="AE10629" i="50"/>
  <c r="AE10628" i="50"/>
  <c r="AG10628" i="50" s="1"/>
  <c r="AE10627" i="50"/>
  <c r="AE10626" i="50"/>
  <c r="AE10625" i="50"/>
  <c r="AE10624" i="50"/>
  <c r="AE10623" i="50"/>
  <c r="AE10622" i="50"/>
  <c r="AE10621" i="50"/>
  <c r="AE10620" i="50"/>
  <c r="AE10619" i="50"/>
  <c r="AE10618" i="50"/>
  <c r="AE10617" i="50"/>
  <c r="AE10616" i="50"/>
  <c r="AG10616" i="50" s="1"/>
  <c r="AE10615" i="50"/>
  <c r="AE10614" i="50"/>
  <c r="AE10613" i="50"/>
  <c r="AE10612" i="50"/>
  <c r="AE10611" i="50"/>
  <c r="AE10610" i="50"/>
  <c r="AE10609" i="50"/>
  <c r="AE10608" i="50"/>
  <c r="AE10607" i="50"/>
  <c r="AE10606" i="50"/>
  <c r="AE10605" i="50"/>
  <c r="AE10604" i="50"/>
  <c r="AG10604" i="50" s="1"/>
  <c r="AE10603" i="50"/>
  <c r="AE10602" i="50"/>
  <c r="AE10601" i="50"/>
  <c r="AE10600" i="50"/>
  <c r="AE10599" i="50"/>
  <c r="AE10598" i="50"/>
  <c r="AE10597" i="50"/>
  <c r="AE10596" i="50"/>
  <c r="AE10595" i="50"/>
  <c r="AE10594" i="50"/>
  <c r="AE10593" i="50"/>
  <c r="AE10592" i="50"/>
  <c r="AG10592" i="50" s="1"/>
  <c r="AE10591" i="50"/>
  <c r="AE10590" i="50"/>
  <c r="AE10589" i="50"/>
  <c r="AE10588" i="50"/>
  <c r="AE10587" i="50"/>
  <c r="AE10586" i="50"/>
  <c r="AE10585" i="50"/>
  <c r="AE10584" i="50"/>
  <c r="AE10583" i="50"/>
  <c r="AE10582" i="50"/>
  <c r="AE10581" i="50"/>
  <c r="AE10580" i="50"/>
  <c r="AG10580" i="50" s="1"/>
  <c r="AE10579" i="50"/>
  <c r="AE10578" i="50"/>
  <c r="AE10577" i="50"/>
  <c r="AE10576" i="50"/>
  <c r="AE10575" i="50"/>
  <c r="AE10574" i="50"/>
  <c r="AE10573" i="50"/>
  <c r="AE10572" i="50"/>
  <c r="AE10571" i="50"/>
  <c r="AE10570" i="50"/>
  <c r="AE10569" i="50"/>
  <c r="AE10568" i="50"/>
  <c r="AG10568" i="50" s="1"/>
  <c r="AE10567" i="50"/>
  <c r="AE10566" i="50"/>
  <c r="AE10565" i="50"/>
  <c r="AE10564" i="50"/>
  <c r="AE10563" i="50"/>
  <c r="AE10562" i="50"/>
  <c r="AE10561" i="50"/>
  <c r="AE10560" i="50"/>
  <c r="AE10559" i="50"/>
  <c r="AE10558" i="50"/>
  <c r="AE10557" i="50"/>
  <c r="AE10556" i="50"/>
  <c r="AG10556" i="50" s="1"/>
  <c r="AE10555" i="50"/>
  <c r="AE10554" i="50"/>
  <c r="AE10553" i="50"/>
  <c r="AE10552" i="50"/>
  <c r="AE10551" i="50"/>
  <c r="AE10550" i="50"/>
  <c r="AE10549" i="50"/>
  <c r="AE10548" i="50"/>
  <c r="AE10547" i="50"/>
  <c r="AE10546" i="50"/>
  <c r="AE10545" i="50"/>
  <c r="AE10544" i="50"/>
  <c r="AG10544" i="50" s="1"/>
  <c r="AE10543" i="50"/>
  <c r="AE10542" i="50"/>
  <c r="AE10541" i="50"/>
  <c r="AE10540" i="50"/>
  <c r="AE10539" i="50"/>
  <c r="AE10538" i="50"/>
  <c r="AE10537" i="50"/>
  <c r="AE10536" i="50"/>
  <c r="AE10535" i="50"/>
  <c r="AE10534" i="50"/>
  <c r="AE10533" i="50"/>
  <c r="AE10532" i="50"/>
  <c r="AG10532" i="50" s="1"/>
  <c r="AE10531" i="50"/>
  <c r="AE10530" i="50"/>
  <c r="AE10529" i="50"/>
  <c r="AE10528" i="50"/>
  <c r="AE10527" i="50"/>
  <c r="AE10526" i="50"/>
  <c r="AE10525" i="50"/>
  <c r="AE10524" i="50"/>
  <c r="AE10523" i="50"/>
  <c r="AE10522" i="50"/>
  <c r="AE10521" i="50"/>
  <c r="AE10520" i="50"/>
  <c r="AE10519" i="50"/>
  <c r="AE10518" i="50"/>
  <c r="AE10517" i="50"/>
  <c r="AE10516" i="50"/>
  <c r="AE10515" i="50"/>
  <c r="AE10514" i="50"/>
  <c r="AE10513" i="50"/>
  <c r="AE10512" i="50"/>
  <c r="AE10511" i="50"/>
  <c r="AE10510" i="50"/>
  <c r="AE10509" i="50"/>
  <c r="AE10508" i="50"/>
  <c r="AE10507" i="50"/>
  <c r="AE10506" i="50"/>
  <c r="AE10505" i="50"/>
  <c r="AE10504" i="50"/>
  <c r="AE10503" i="50"/>
  <c r="AE10502" i="50"/>
  <c r="AE10501" i="50"/>
  <c r="AE10500" i="50"/>
  <c r="AE10499" i="50"/>
  <c r="AE10498" i="50"/>
  <c r="AE10497" i="50"/>
  <c r="AE10496" i="50"/>
  <c r="AE10495" i="50"/>
  <c r="AE10494" i="50"/>
  <c r="AE10493" i="50"/>
  <c r="AE10492" i="50"/>
  <c r="AE10491" i="50"/>
  <c r="AE10490" i="50"/>
  <c r="AE10489" i="50"/>
  <c r="AE10488" i="50"/>
  <c r="AE10487" i="50"/>
  <c r="AE10486" i="50"/>
  <c r="AE10485" i="50"/>
  <c r="AE10484" i="50"/>
  <c r="AE10483" i="50"/>
  <c r="AE10482" i="50"/>
  <c r="AE10481" i="50"/>
  <c r="AE10480" i="50"/>
  <c r="AE10479" i="50"/>
  <c r="AE10478" i="50"/>
  <c r="AE10477" i="50"/>
  <c r="AE10476" i="50"/>
  <c r="AE10475" i="50"/>
  <c r="AE10474" i="50"/>
  <c r="AE10473" i="50"/>
  <c r="AE10472" i="50"/>
  <c r="AE10471" i="50"/>
  <c r="AE10470" i="50"/>
  <c r="AE10469" i="50"/>
  <c r="AE10468" i="50"/>
  <c r="AE10467" i="50"/>
  <c r="AE10466" i="50"/>
  <c r="AE10465" i="50"/>
  <c r="AE10464" i="50"/>
  <c r="AE10463" i="50"/>
  <c r="AE10462" i="50"/>
  <c r="AE10461" i="50"/>
  <c r="AE10460" i="50"/>
  <c r="AE10459" i="50"/>
  <c r="AE10458" i="50"/>
  <c r="AE10457" i="50"/>
  <c r="AE10456" i="50"/>
  <c r="AE10455" i="50"/>
  <c r="AE10454" i="50"/>
  <c r="AE10453" i="50"/>
  <c r="AE10452" i="50"/>
  <c r="AE10451" i="50"/>
  <c r="AE10450" i="50"/>
  <c r="AE10449" i="50"/>
  <c r="AE10448" i="50"/>
  <c r="AE10447" i="50"/>
  <c r="AE10446" i="50"/>
  <c r="AE10445" i="50"/>
  <c r="AE10444" i="50"/>
  <c r="AE10443" i="50"/>
  <c r="AE10442" i="50"/>
  <c r="AE10441" i="50"/>
  <c r="AE10440" i="50"/>
  <c r="AE10439" i="50"/>
  <c r="AE10438" i="50"/>
  <c r="AE10437" i="50"/>
  <c r="AE10436" i="50"/>
  <c r="AE10435" i="50"/>
  <c r="AE10434" i="50"/>
  <c r="AE10433" i="50"/>
  <c r="AE10432" i="50"/>
  <c r="AE10431" i="50"/>
  <c r="AE10430" i="50"/>
  <c r="AE10429" i="50"/>
  <c r="AE10428" i="50"/>
  <c r="AE10427" i="50"/>
  <c r="AE10426" i="50"/>
  <c r="AE10425" i="50"/>
  <c r="AE10424" i="50"/>
  <c r="AE10423" i="50"/>
  <c r="AE10422" i="50"/>
  <c r="AE10421" i="50"/>
  <c r="AE10420" i="50"/>
  <c r="AE10419" i="50"/>
  <c r="AE10418" i="50"/>
  <c r="AE10417" i="50"/>
  <c r="AE10416" i="50"/>
  <c r="AE10415" i="50"/>
  <c r="AE10414" i="50"/>
  <c r="AE10413" i="50"/>
  <c r="AE10412" i="50"/>
  <c r="AE10411" i="50"/>
  <c r="AE10410" i="50"/>
  <c r="AE10409" i="50"/>
  <c r="AE10408" i="50"/>
  <c r="AE10407" i="50"/>
  <c r="AE10406" i="50"/>
  <c r="AE10405" i="50"/>
  <c r="AE10404" i="50"/>
  <c r="AE10403" i="50"/>
  <c r="AE10402" i="50"/>
  <c r="AE10401" i="50"/>
  <c r="AE10400" i="50"/>
  <c r="AE10399" i="50"/>
  <c r="AE10398" i="50"/>
  <c r="AE10397" i="50"/>
  <c r="AE10396" i="50"/>
  <c r="AE10395" i="50"/>
  <c r="AE10394" i="50"/>
  <c r="AE10393" i="50"/>
  <c r="AE10392" i="50"/>
  <c r="AE10391" i="50"/>
  <c r="AE10390" i="50"/>
  <c r="AE10389" i="50"/>
  <c r="AE10388" i="50"/>
  <c r="AE10387" i="50"/>
  <c r="AE10386" i="50"/>
  <c r="AE10385" i="50"/>
  <c r="AE10384" i="50"/>
  <c r="AE10383" i="50"/>
  <c r="AE10382" i="50"/>
  <c r="AE10381" i="50"/>
  <c r="AE10380" i="50"/>
  <c r="AE10379" i="50"/>
  <c r="AE10378" i="50"/>
  <c r="AE10377" i="50"/>
  <c r="AE10376" i="50"/>
  <c r="AE10375" i="50"/>
  <c r="AE10374" i="50"/>
  <c r="AE10373" i="50"/>
  <c r="AE10372" i="50"/>
  <c r="AE10371" i="50"/>
  <c r="AE10370" i="50"/>
  <c r="AE10369" i="50"/>
  <c r="AE10368" i="50"/>
  <c r="AE10367" i="50"/>
  <c r="AE10366" i="50"/>
  <c r="AE10365" i="50"/>
  <c r="AE10364" i="50"/>
  <c r="AE10363" i="50"/>
  <c r="AE10362" i="50"/>
  <c r="AE10361" i="50"/>
  <c r="AE10360" i="50"/>
  <c r="AE10359" i="50"/>
  <c r="AE10358" i="50"/>
  <c r="AE10357" i="50"/>
  <c r="AE10356" i="50"/>
  <c r="AE10355" i="50"/>
  <c r="AE10354" i="50"/>
  <c r="AE10353" i="50"/>
  <c r="AE10352" i="50"/>
  <c r="AE10351" i="50"/>
  <c r="AE10350" i="50"/>
  <c r="AE10349" i="50"/>
  <c r="AE10348" i="50"/>
  <c r="AE10347" i="50"/>
  <c r="AE10346" i="50"/>
  <c r="AE10345" i="50"/>
  <c r="AE10344" i="50"/>
  <c r="AE10343" i="50"/>
  <c r="AE10342" i="50"/>
  <c r="AE10341" i="50"/>
  <c r="AE10340" i="50"/>
  <c r="AE10339" i="50"/>
  <c r="AE10338" i="50"/>
  <c r="AE10337" i="50"/>
  <c r="AE10336" i="50"/>
  <c r="AE10335" i="50"/>
  <c r="AE10334" i="50"/>
  <c r="AE10333" i="50"/>
  <c r="AE10332" i="50"/>
  <c r="AE10331" i="50"/>
  <c r="AE10330" i="50"/>
  <c r="AE10329" i="50"/>
  <c r="AE10328" i="50"/>
  <c r="AE10327" i="50"/>
  <c r="AE10326" i="50"/>
  <c r="AE10325" i="50"/>
  <c r="AE10324" i="50"/>
  <c r="AE10323" i="50"/>
  <c r="AE10322" i="50"/>
  <c r="AE10321" i="50"/>
  <c r="AE10320" i="50"/>
  <c r="AE10319" i="50"/>
  <c r="AE10318" i="50"/>
  <c r="AE10317" i="50"/>
  <c r="AE10316" i="50"/>
  <c r="AE10315" i="50"/>
  <c r="AE10314" i="50"/>
  <c r="AE10313" i="50"/>
  <c r="AE10312" i="50"/>
  <c r="AE10311" i="50"/>
  <c r="AE10310" i="50"/>
  <c r="AE10309" i="50"/>
  <c r="AE10308" i="50"/>
  <c r="AE10307" i="50"/>
  <c r="AE10306" i="50"/>
  <c r="AE10305" i="50"/>
  <c r="AE10304" i="50"/>
  <c r="AE10303" i="50"/>
  <c r="AE10302" i="50"/>
  <c r="AE10301" i="50"/>
  <c r="AE10300" i="50"/>
  <c r="AE10299" i="50"/>
  <c r="AE10298" i="50"/>
  <c r="AE10297" i="50"/>
  <c r="AE10296" i="50"/>
  <c r="AE10295" i="50"/>
  <c r="AE10294" i="50"/>
  <c r="AE10293" i="50"/>
  <c r="AE10292" i="50"/>
  <c r="AE10291" i="50"/>
  <c r="AE10290" i="50"/>
  <c r="AE10289" i="50"/>
  <c r="AE10288" i="50"/>
  <c r="AE10287" i="50"/>
  <c r="AE10286" i="50"/>
  <c r="AE10285" i="50"/>
  <c r="AE10284" i="50"/>
  <c r="AE10283" i="50"/>
  <c r="AE10282" i="50"/>
  <c r="AE10281" i="50"/>
  <c r="AE10280" i="50"/>
  <c r="AE10279" i="50"/>
  <c r="AE10278" i="50"/>
  <c r="AE10277" i="50"/>
  <c r="AE10276" i="50"/>
  <c r="AE10275" i="50"/>
  <c r="AE10274" i="50"/>
  <c r="AE10273" i="50"/>
  <c r="AE10272" i="50"/>
  <c r="AE10271" i="50"/>
  <c r="AE10270" i="50"/>
  <c r="AE10269" i="50"/>
  <c r="AE10268" i="50"/>
  <c r="AE10267" i="50"/>
  <c r="AE10266" i="50"/>
  <c r="AE10265" i="50"/>
  <c r="AE10264" i="50"/>
  <c r="AE10263" i="50"/>
  <c r="AE10262" i="50"/>
  <c r="AE10261" i="50"/>
  <c r="AE10260" i="50"/>
  <c r="AE10259" i="50"/>
  <c r="AE10258" i="50"/>
  <c r="AE10257" i="50"/>
  <c r="AE10256" i="50"/>
  <c r="AE10255" i="50"/>
  <c r="AE10254" i="50"/>
  <c r="AE10253" i="50"/>
  <c r="AE10252" i="50"/>
  <c r="AE10251" i="50"/>
  <c r="AE10250" i="50"/>
  <c r="AE10249" i="50"/>
  <c r="AE10248" i="50"/>
  <c r="AE10247" i="50"/>
  <c r="AE10246" i="50"/>
  <c r="AE10245" i="50"/>
  <c r="AE10244" i="50"/>
  <c r="AE10243" i="50"/>
  <c r="AE10242" i="50"/>
  <c r="AE10241" i="50"/>
  <c r="AE10240" i="50"/>
  <c r="AE10239" i="50"/>
  <c r="AE10238" i="50"/>
  <c r="AE10237" i="50"/>
  <c r="AE10236" i="50"/>
  <c r="AE10235" i="50"/>
  <c r="AE10234" i="50"/>
  <c r="AE10233" i="50"/>
  <c r="AE10232" i="50"/>
  <c r="AE10231" i="50"/>
  <c r="AE10230" i="50"/>
  <c r="AE10229" i="50"/>
  <c r="AE10228" i="50"/>
  <c r="AE10227" i="50"/>
  <c r="AE10226" i="50"/>
  <c r="AE10225" i="50"/>
  <c r="AE10224" i="50"/>
  <c r="AE10223" i="50"/>
  <c r="AE10222" i="50"/>
  <c r="AE10221" i="50"/>
  <c r="AE10220" i="50"/>
  <c r="AE10219" i="50"/>
  <c r="AE10218" i="50"/>
  <c r="AE10217" i="50"/>
  <c r="AE10216" i="50"/>
  <c r="AE10215" i="50"/>
  <c r="AE10214" i="50"/>
  <c r="AE10213" i="50"/>
  <c r="AE10212" i="50"/>
  <c r="AE10211" i="50"/>
  <c r="AE10210" i="50"/>
  <c r="AE10209" i="50"/>
  <c r="AE10208" i="50"/>
  <c r="AE10207" i="50"/>
  <c r="AE10206" i="50"/>
  <c r="AE10205" i="50"/>
  <c r="AE10204" i="50"/>
  <c r="AE10203" i="50"/>
  <c r="AE10202" i="50"/>
  <c r="AE10201" i="50"/>
  <c r="AE10200" i="50"/>
  <c r="AE10199" i="50"/>
  <c r="AE10198" i="50"/>
  <c r="AE10197" i="50"/>
  <c r="AE10196" i="50"/>
  <c r="AE10195" i="50"/>
  <c r="AE10194" i="50"/>
  <c r="AE10193" i="50"/>
  <c r="AE10192" i="50"/>
  <c r="AE10191" i="50"/>
  <c r="AE10190" i="50"/>
  <c r="AE10189" i="50"/>
  <c r="AE10188" i="50"/>
  <c r="AE10187" i="50"/>
  <c r="AE10186" i="50"/>
  <c r="AE10185" i="50"/>
  <c r="AE10184" i="50"/>
  <c r="AE10183" i="50"/>
  <c r="AE10182" i="50"/>
  <c r="AE10181" i="50"/>
  <c r="AE10180" i="50"/>
  <c r="AE10179" i="50"/>
  <c r="AE10178" i="50"/>
  <c r="AE10177" i="50"/>
  <c r="AE10176" i="50"/>
  <c r="AE10175" i="50"/>
  <c r="AE10174" i="50"/>
  <c r="AE10173" i="50"/>
  <c r="AE10172" i="50"/>
  <c r="AE10171" i="50"/>
  <c r="AE10170" i="50"/>
  <c r="AE10169" i="50"/>
  <c r="AE10168" i="50"/>
  <c r="AE10167" i="50"/>
  <c r="AE10166" i="50"/>
  <c r="AE10165" i="50"/>
  <c r="AE10164" i="50"/>
  <c r="AE10163" i="50"/>
  <c r="AE10162" i="50"/>
  <c r="AE10161" i="50"/>
  <c r="AE10160" i="50"/>
  <c r="AE10159" i="50"/>
  <c r="AE10158" i="50"/>
  <c r="AE10157" i="50"/>
  <c r="AE10156" i="50"/>
  <c r="AE10155" i="50"/>
  <c r="AE10154" i="50"/>
  <c r="AE10153" i="50"/>
  <c r="AE10152" i="50"/>
  <c r="AE10151" i="50"/>
  <c r="AE10150" i="50"/>
  <c r="AE10149" i="50"/>
  <c r="AE10148" i="50"/>
  <c r="AE10147" i="50"/>
  <c r="AE10146" i="50"/>
  <c r="AE10145" i="50"/>
  <c r="AE10144" i="50"/>
  <c r="AE10143" i="50"/>
  <c r="AE10142" i="50"/>
  <c r="AE10141" i="50"/>
  <c r="AE10140" i="50"/>
  <c r="AE10139" i="50"/>
  <c r="AE10138" i="50"/>
  <c r="AE10137" i="50"/>
  <c r="AE10136" i="50"/>
  <c r="AE10135" i="50"/>
  <c r="AE10134" i="50"/>
  <c r="AE10133" i="50"/>
  <c r="AE10132" i="50"/>
  <c r="AE10131" i="50"/>
  <c r="AE10130" i="50"/>
  <c r="AE10129" i="50"/>
  <c r="AE10128" i="50"/>
  <c r="AE10127" i="50"/>
  <c r="AE10126" i="50"/>
  <c r="AE10125" i="50"/>
  <c r="AE10124" i="50"/>
  <c r="AE10123" i="50"/>
  <c r="AE10122" i="50"/>
  <c r="AE10121" i="50"/>
  <c r="AE10120" i="50"/>
  <c r="AE10119" i="50"/>
  <c r="AE10118" i="50"/>
  <c r="AE10117" i="50"/>
  <c r="AE10116" i="50"/>
  <c r="AE10115" i="50"/>
  <c r="AE10114" i="50"/>
  <c r="AE10113" i="50"/>
  <c r="AE10112" i="50"/>
  <c r="AE10111" i="50"/>
  <c r="AE10110" i="50"/>
  <c r="AE10109" i="50"/>
  <c r="AE10108" i="50"/>
  <c r="AE10107" i="50"/>
  <c r="AE10106" i="50"/>
  <c r="AE10105" i="50"/>
  <c r="AE10104" i="50"/>
  <c r="AE10103" i="50"/>
  <c r="AE10102" i="50"/>
  <c r="AE10101" i="50"/>
  <c r="AE10100" i="50"/>
  <c r="AE10099" i="50"/>
  <c r="AE10098" i="50"/>
  <c r="AE10097" i="50"/>
  <c r="AE10096" i="50"/>
  <c r="AE10095" i="50"/>
  <c r="AE10094" i="50"/>
  <c r="AE10093" i="50"/>
  <c r="AE10092" i="50"/>
  <c r="AE10091" i="50"/>
  <c r="AE10090" i="50"/>
  <c r="AE10089" i="50"/>
  <c r="AE10088" i="50"/>
  <c r="AE10087" i="50"/>
  <c r="AE10086" i="50"/>
  <c r="AE10085" i="50"/>
  <c r="AE10084" i="50"/>
  <c r="AE10083" i="50"/>
  <c r="AE10082" i="50"/>
  <c r="AE10081" i="50"/>
  <c r="AE10080" i="50"/>
  <c r="AE10079" i="50"/>
  <c r="AE10078" i="50"/>
  <c r="AE10077" i="50"/>
  <c r="AE10076" i="50"/>
  <c r="AE10075" i="50"/>
  <c r="AE10074" i="50"/>
  <c r="AE10073" i="50"/>
  <c r="AE10072" i="50"/>
  <c r="AE10071" i="50"/>
  <c r="AE10070" i="50"/>
  <c r="AE10069" i="50"/>
  <c r="AE10068" i="50"/>
  <c r="AE10067" i="50"/>
  <c r="AE10066" i="50"/>
  <c r="AE10065" i="50"/>
  <c r="AE10064" i="50"/>
  <c r="AE10063" i="50"/>
  <c r="AE10062" i="50"/>
  <c r="AE10061" i="50"/>
  <c r="AE10060" i="50"/>
  <c r="AE10059" i="50"/>
  <c r="AE10058" i="50"/>
  <c r="AE10057" i="50"/>
  <c r="AE10056" i="50"/>
  <c r="AE10055" i="50"/>
  <c r="AE10054" i="50"/>
  <c r="AE10053" i="50"/>
  <c r="AE10052" i="50"/>
  <c r="AE10051" i="50"/>
  <c r="AE10050" i="50"/>
  <c r="AE10049" i="50"/>
  <c r="AE10048" i="50"/>
  <c r="AE10047" i="50"/>
  <c r="AE10046" i="50"/>
  <c r="AE10045" i="50"/>
  <c r="AE10044" i="50"/>
  <c r="AE10043" i="50"/>
  <c r="AE10042" i="50"/>
  <c r="AE10041" i="50"/>
  <c r="AE10040" i="50"/>
  <c r="AE10039" i="50"/>
  <c r="AE10038" i="50"/>
  <c r="AE10037" i="50"/>
  <c r="AE10036" i="50"/>
  <c r="AE10035" i="50"/>
  <c r="AE10034" i="50"/>
  <c r="AE10033" i="50"/>
  <c r="AE10032" i="50"/>
  <c r="AE10031" i="50"/>
  <c r="AE10030" i="50"/>
  <c r="AE10029" i="50"/>
  <c r="AE10028" i="50"/>
  <c r="AE10027" i="50"/>
  <c r="AE10026" i="50"/>
  <c r="AE10025" i="50"/>
  <c r="AE10024" i="50"/>
  <c r="AE10023" i="50"/>
  <c r="AE10022" i="50"/>
  <c r="AE10021" i="50"/>
  <c r="AE10020" i="50"/>
  <c r="AE10019" i="50"/>
  <c r="AE10018" i="50"/>
  <c r="AE10017" i="50"/>
  <c r="AE10016" i="50"/>
  <c r="AE10015" i="50"/>
  <c r="AE10014" i="50"/>
  <c r="AE10013" i="50"/>
  <c r="AE10012" i="50"/>
  <c r="AE10011" i="50"/>
  <c r="AE10010" i="50"/>
  <c r="AE10009" i="50"/>
  <c r="AE10008" i="50"/>
  <c r="AE10007" i="50"/>
  <c r="AE10006" i="50"/>
  <c r="AE10005" i="50"/>
  <c r="AE10004" i="50"/>
  <c r="AE10003" i="50"/>
  <c r="AE10002" i="50"/>
  <c r="AE10001" i="50"/>
  <c r="AE10000" i="50"/>
  <c r="AE9999" i="50"/>
  <c r="AE9998" i="50"/>
  <c r="AE9997" i="50"/>
  <c r="AE9996" i="50"/>
  <c r="AE9995" i="50"/>
  <c r="AE9994" i="50"/>
  <c r="AE9993" i="50"/>
  <c r="AE9992" i="50"/>
  <c r="AE9991" i="50"/>
  <c r="AE9990" i="50"/>
  <c r="AE9989" i="50"/>
  <c r="AE9988" i="50"/>
  <c r="AE9987" i="50"/>
  <c r="AE9986" i="50"/>
  <c r="AE9985" i="50"/>
  <c r="AE9984" i="50"/>
  <c r="AE9983" i="50"/>
  <c r="AE9982" i="50"/>
  <c r="AE9981" i="50"/>
  <c r="AE9980" i="50"/>
  <c r="AE9979" i="50"/>
  <c r="AE9978" i="50"/>
  <c r="AE9977" i="50"/>
  <c r="AE9976" i="50"/>
  <c r="AE9975" i="50"/>
  <c r="AE9974" i="50"/>
  <c r="AE9973" i="50"/>
  <c r="AE9972" i="50"/>
  <c r="AE9971" i="50"/>
  <c r="AE9970" i="50"/>
  <c r="AE9969" i="50"/>
  <c r="AE9968" i="50"/>
  <c r="AE9967" i="50"/>
  <c r="AE9966" i="50"/>
  <c r="AE9965" i="50"/>
  <c r="AE9964" i="50"/>
  <c r="AE9963" i="50"/>
  <c r="AE9962" i="50"/>
  <c r="AE9961" i="50"/>
  <c r="AE9960" i="50"/>
  <c r="AE9959" i="50"/>
  <c r="AE9958" i="50"/>
  <c r="AE9957" i="50"/>
  <c r="AE9956" i="50"/>
  <c r="AE9955" i="50"/>
  <c r="AE9954" i="50"/>
  <c r="AE9953" i="50"/>
  <c r="AE9952" i="50"/>
  <c r="AE9951" i="50"/>
  <c r="AE9950" i="50"/>
  <c r="AE9949" i="50"/>
  <c r="AE9948" i="50"/>
  <c r="AE9947" i="50"/>
  <c r="AE9946" i="50"/>
  <c r="AE9945" i="50"/>
  <c r="AE9944" i="50"/>
  <c r="AE9943" i="50"/>
  <c r="AE9942" i="50"/>
  <c r="AE9941" i="50"/>
  <c r="AE9940" i="50"/>
  <c r="AE9939" i="50"/>
  <c r="AE9938" i="50"/>
  <c r="AE9937" i="50"/>
  <c r="AE9936" i="50"/>
  <c r="AE9935" i="50"/>
  <c r="AE9934" i="50"/>
  <c r="AE9933" i="50"/>
  <c r="AE9932" i="50"/>
  <c r="AE9931" i="50"/>
  <c r="AE9930" i="50"/>
  <c r="AE9929" i="50"/>
  <c r="AE9928" i="50"/>
  <c r="AE9927" i="50"/>
  <c r="AE9926" i="50"/>
  <c r="AE9925" i="50"/>
  <c r="AE9924" i="50"/>
  <c r="AE9923" i="50"/>
  <c r="AE9922" i="50"/>
  <c r="AE9921" i="50"/>
  <c r="AE9920" i="50"/>
  <c r="AE9919" i="50"/>
  <c r="AE9918" i="50"/>
  <c r="AE9917" i="50"/>
  <c r="AE9916" i="50"/>
  <c r="AE9915" i="50"/>
  <c r="AE9914" i="50"/>
  <c r="AE9913" i="50"/>
  <c r="AE9912" i="50"/>
  <c r="AE9911" i="50"/>
  <c r="AE9910" i="50"/>
  <c r="AE9909" i="50"/>
  <c r="AE9908" i="50"/>
  <c r="AE9907" i="50"/>
  <c r="AE9906" i="50"/>
  <c r="AE9905" i="50"/>
  <c r="AE9904" i="50"/>
  <c r="AE9903" i="50"/>
  <c r="AE9902" i="50"/>
  <c r="AE9901" i="50"/>
  <c r="AE9900" i="50"/>
  <c r="AE9899" i="50"/>
  <c r="AE9898" i="50"/>
  <c r="AE9897" i="50"/>
  <c r="AE9896" i="50"/>
  <c r="AE9895" i="50"/>
  <c r="AE9894" i="50"/>
  <c r="AE9893" i="50"/>
  <c r="AE9892" i="50"/>
  <c r="AE9891" i="50"/>
  <c r="AE9890" i="50"/>
  <c r="AE9889" i="50"/>
  <c r="AE9888" i="50"/>
  <c r="AE9887" i="50"/>
  <c r="AE9886" i="50"/>
  <c r="AE9885" i="50"/>
  <c r="AE9884" i="50"/>
  <c r="AE9883" i="50"/>
  <c r="AE9882" i="50"/>
  <c r="AE9881" i="50"/>
  <c r="AE9880" i="50"/>
  <c r="AE9879" i="50"/>
  <c r="AE9878" i="50"/>
  <c r="AE9877" i="50"/>
  <c r="AE9876" i="50"/>
  <c r="AE9875" i="50"/>
  <c r="AE9874" i="50"/>
  <c r="AE9873" i="50"/>
  <c r="AE9872" i="50"/>
  <c r="AE9871" i="50"/>
  <c r="AE9870" i="50"/>
  <c r="AE9869" i="50"/>
  <c r="AE9868" i="50"/>
  <c r="AE9867" i="50"/>
  <c r="AE9866" i="50"/>
  <c r="AE9865" i="50"/>
  <c r="AE9864" i="50"/>
  <c r="AE9863" i="50"/>
  <c r="AE9862" i="50"/>
  <c r="AE9861" i="50"/>
  <c r="AE9860" i="50"/>
  <c r="AE9859" i="50"/>
  <c r="AE9858" i="50"/>
  <c r="AE9857" i="50"/>
  <c r="AE9856" i="50"/>
  <c r="AE9855" i="50"/>
  <c r="AE9854" i="50"/>
  <c r="AE9853" i="50"/>
  <c r="AE9852" i="50"/>
  <c r="AE9851" i="50"/>
  <c r="AE9850" i="50"/>
  <c r="AE9849" i="50"/>
  <c r="AE9848" i="50"/>
  <c r="AE9847" i="50"/>
  <c r="AE9846" i="50"/>
  <c r="AE9845" i="50"/>
  <c r="AE9844" i="50"/>
  <c r="AE9843" i="50"/>
  <c r="AE9842" i="50"/>
  <c r="AE9841" i="50"/>
  <c r="AE9840" i="50"/>
  <c r="AE9839" i="50"/>
  <c r="AE9838" i="50"/>
  <c r="AE9837" i="50"/>
  <c r="AE9836" i="50"/>
  <c r="AE9835" i="50"/>
  <c r="AE9834" i="50"/>
  <c r="AE9833" i="50"/>
  <c r="AE9832" i="50"/>
  <c r="AE9831" i="50"/>
  <c r="AE9830" i="50"/>
  <c r="AE9829" i="50"/>
  <c r="AE9828" i="50"/>
  <c r="AE9827" i="50"/>
  <c r="AE9826" i="50"/>
  <c r="AE9825" i="50"/>
  <c r="AE9824" i="50"/>
  <c r="AE9823" i="50"/>
  <c r="AE9822" i="50"/>
  <c r="AE9821" i="50"/>
  <c r="AE9820" i="50"/>
  <c r="AE9819" i="50"/>
  <c r="AE9818" i="50"/>
  <c r="AE9817" i="50"/>
  <c r="AE9816" i="50"/>
  <c r="AE9815" i="50"/>
  <c r="AE9814" i="50"/>
  <c r="AE9813" i="50"/>
  <c r="AE9812" i="50"/>
  <c r="AE9811" i="50"/>
  <c r="AE9810" i="50"/>
  <c r="AE9809" i="50"/>
  <c r="AE9808" i="50"/>
  <c r="AE9807" i="50"/>
  <c r="AE9806" i="50"/>
  <c r="AE9805" i="50"/>
  <c r="AE9804" i="50"/>
  <c r="AE9803" i="50"/>
  <c r="AE9802" i="50"/>
  <c r="AE9801" i="50"/>
  <c r="AE9800" i="50"/>
  <c r="AE9799" i="50"/>
  <c r="AE9798" i="50"/>
  <c r="AE9797" i="50"/>
  <c r="AE9796" i="50"/>
  <c r="AE9795" i="50"/>
  <c r="AE9794" i="50"/>
  <c r="AE9793" i="50"/>
  <c r="AE9792" i="50"/>
  <c r="AE9791" i="50"/>
  <c r="AE9790" i="50"/>
  <c r="AE9789" i="50"/>
  <c r="AE9788" i="50"/>
  <c r="AE9787" i="50"/>
  <c r="AE9786" i="50"/>
  <c r="AE9785" i="50"/>
  <c r="AE9784" i="50"/>
  <c r="AE9783" i="50"/>
  <c r="AE9782" i="50"/>
  <c r="AE9781" i="50"/>
  <c r="AE9780" i="50"/>
  <c r="AE9779" i="50"/>
  <c r="AE9778" i="50"/>
  <c r="AE9777" i="50"/>
  <c r="AE9776" i="50"/>
  <c r="AE9775" i="50"/>
  <c r="AE9774" i="50"/>
  <c r="AE9773" i="50"/>
  <c r="AE9772" i="50"/>
  <c r="AE9771" i="50"/>
  <c r="AE9770" i="50"/>
  <c r="AE9769" i="50"/>
  <c r="AE9768" i="50"/>
  <c r="AE9767" i="50"/>
  <c r="AE9766" i="50"/>
  <c r="AE9765" i="50"/>
  <c r="AE9764" i="50"/>
  <c r="AE9763" i="50"/>
  <c r="AE9762" i="50"/>
  <c r="AE9761" i="50"/>
  <c r="AE9760" i="50"/>
  <c r="AE9759" i="50"/>
  <c r="AE9758" i="50"/>
  <c r="AE9757" i="50"/>
  <c r="AE9756" i="50"/>
  <c r="AE9755" i="50"/>
  <c r="AE9754" i="50"/>
  <c r="AE9753" i="50"/>
  <c r="AE9752" i="50"/>
  <c r="AE9751" i="50"/>
  <c r="AE9750" i="50"/>
  <c r="AE9749" i="50"/>
  <c r="AE9748" i="50"/>
  <c r="AE9747" i="50"/>
  <c r="AE9746" i="50"/>
  <c r="AE9745" i="50"/>
  <c r="AE9744" i="50"/>
  <c r="AE9743" i="50"/>
  <c r="AE9742" i="50"/>
  <c r="AE9741" i="50"/>
  <c r="AE9740" i="50"/>
  <c r="AE9739" i="50"/>
  <c r="AE9738" i="50"/>
  <c r="AE9737" i="50"/>
  <c r="AE9736" i="50"/>
  <c r="AE9735" i="50"/>
  <c r="AE9734" i="50"/>
  <c r="AE9733" i="50"/>
  <c r="AE9732" i="50"/>
  <c r="AE9731" i="50"/>
  <c r="AE9730" i="50"/>
  <c r="AE9729" i="50"/>
  <c r="AE9728" i="50"/>
  <c r="AE9727" i="50"/>
  <c r="AE9726" i="50"/>
  <c r="AE9725" i="50"/>
  <c r="AE9724" i="50"/>
  <c r="AE9723" i="50"/>
  <c r="AE9722" i="50"/>
  <c r="AE9721" i="50"/>
  <c r="AE9720" i="50"/>
  <c r="AE9719" i="50"/>
  <c r="AE9718" i="50"/>
  <c r="AE9717" i="50"/>
  <c r="AE9716" i="50"/>
  <c r="AE9715" i="50"/>
  <c r="AE9714" i="50"/>
  <c r="AE9713" i="50"/>
  <c r="AE9712" i="50"/>
  <c r="AE9711" i="50"/>
  <c r="AE9710" i="50"/>
  <c r="AE9709" i="50"/>
  <c r="AE9708" i="50"/>
  <c r="AE9707" i="50"/>
  <c r="AE9706" i="50"/>
  <c r="AE9705" i="50"/>
  <c r="AE9704" i="50"/>
  <c r="AE9703" i="50"/>
  <c r="AE9702" i="50"/>
  <c r="AE9701" i="50"/>
  <c r="AE9700" i="50"/>
  <c r="AE9699" i="50"/>
  <c r="AE9698" i="50"/>
  <c r="AE9697" i="50"/>
  <c r="AE9696" i="50"/>
  <c r="AE9695" i="50"/>
  <c r="AE9694" i="50"/>
  <c r="AE9693" i="50"/>
  <c r="AE9692" i="50"/>
  <c r="AE9691" i="50"/>
  <c r="AE9690" i="50"/>
  <c r="AE9689" i="50"/>
  <c r="AE9688" i="50"/>
  <c r="AE9687" i="50"/>
  <c r="AE9686" i="50"/>
  <c r="AE9685" i="50"/>
  <c r="AE9684" i="50"/>
  <c r="AE9683" i="50"/>
  <c r="AE9682" i="50"/>
  <c r="AE9681" i="50"/>
  <c r="AE9680" i="50"/>
  <c r="AE9679" i="50"/>
  <c r="AE9678" i="50"/>
  <c r="AE9677" i="50"/>
  <c r="AE9676" i="50"/>
  <c r="AE9675" i="50"/>
  <c r="AE9674" i="50"/>
  <c r="AE9673" i="50"/>
  <c r="AE9672" i="50"/>
  <c r="AE9671" i="50"/>
  <c r="AE9670" i="50"/>
  <c r="AE9669" i="50"/>
  <c r="AE9668" i="50"/>
  <c r="AE9667" i="50"/>
  <c r="AE9666" i="50"/>
  <c r="AE9665" i="50"/>
  <c r="AE9664" i="50"/>
  <c r="AE9663" i="50"/>
  <c r="AE9662" i="50"/>
  <c r="AE9661" i="50"/>
  <c r="AE9660" i="50"/>
  <c r="AE9659" i="50"/>
  <c r="AE9658" i="50"/>
  <c r="AE9657" i="50"/>
  <c r="AE9656" i="50"/>
  <c r="AE9655" i="50"/>
  <c r="AE9654" i="50"/>
  <c r="AE9653" i="50"/>
  <c r="AE9652" i="50"/>
  <c r="AE9651" i="50"/>
  <c r="AE9650" i="50"/>
  <c r="AE9649" i="50"/>
  <c r="AE9648" i="50"/>
  <c r="AE9647" i="50"/>
  <c r="AE9646" i="50"/>
  <c r="AE9645" i="50"/>
  <c r="AE9644" i="50"/>
  <c r="AE9643" i="50"/>
  <c r="AE9642" i="50"/>
  <c r="AE9641" i="50"/>
  <c r="AE9640" i="50"/>
  <c r="AE9639" i="50"/>
  <c r="AE9638" i="50"/>
  <c r="AE9637" i="50"/>
  <c r="AE9636" i="50"/>
  <c r="AE9635" i="50"/>
  <c r="AE9634" i="50"/>
  <c r="AE9633" i="50"/>
  <c r="AE9632" i="50"/>
  <c r="AE9631" i="50"/>
  <c r="AE9630" i="50"/>
  <c r="AE9629" i="50"/>
  <c r="AE9628" i="50"/>
  <c r="AE9627" i="50"/>
  <c r="AE9626" i="50"/>
  <c r="AE9625" i="50"/>
  <c r="AE9624" i="50"/>
  <c r="AE9623" i="50"/>
  <c r="AE9622" i="50"/>
  <c r="AE9621" i="50"/>
  <c r="AE9620" i="50"/>
  <c r="AE9619" i="50"/>
  <c r="AE9618" i="50"/>
  <c r="AE9617" i="50"/>
  <c r="AE9616" i="50"/>
  <c r="AE9615" i="50"/>
  <c r="AE9614" i="50"/>
  <c r="AE9613" i="50"/>
  <c r="AE9612" i="50"/>
  <c r="AE9611" i="50"/>
  <c r="AE9610" i="50"/>
  <c r="AE9609" i="50"/>
  <c r="AE9608" i="50"/>
  <c r="AE9607" i="50"/>
  <c r="AE9606" i="50"/>
  <c r="AE9605" i="50"/>
  <c r="AE9604" i="50"/>
  <c r="AE9603" i="50"/>
  <c r="AE9602" i="50"/>
  <c r="AE9601" i="50"/>
  <c r="AE9600" i="50"/>
  <c r="AE9599" i="50"/>
  <c r="AE9598" i="50"/>
  <c r="AE9597" i="50"/>
  <c r="AE9596" i="50"/>
  <c r="AE9595" i="50"/>
  <c r="AE9594" i="50"/>
  <c r="AE9593" i="50"/>
  <c r="AE9592" i="50"/>
  <c r="AE9591" i="50"/>
  <c r="AE9590" i="50"/>
  <c r="AE9589" i="50"/>
  <c r="AE9588" i="50"/>
  <c r="AE9587" i="50"/>
  <c r="AE9586" i="50"/>
  <c r="AE9585" i="50"/>
  <c r="AE9584" i="50"/>
  <c r="AE9583" i="50"/>
  <c r="AE9582" i="50"/>
  <c r="AE9581" i="50"/>
  <c r="AE9580" i="50"/>
  <c r="AE9579" i="50"/>
  <c r="AE9578" i="50"/>
  <c r="AE9577" i="50"/>
  <c r="AE9576" i="50"/>
  <c r="AE9575" i="50"/>
  <c r="AE9574" i="50"/>
  <c r="AE9573" i="50"/>
  <c r="AE9572" i="50"/>
  <c r="AE9571" i="50"/>
  <c r="AE9570" i="50"/>
  <c r="AE9569" i="50"/>
  <c r="AE9568" i="50"/>
  <c r="AE9567" i="50"/>
  <c r="AE9566" i="50"/>
  <c r="AE9565" i="50"/>
  <c r="AE9564" i="50"/>
  <c r="AE9563" i="50"/>
  <c r="AE9562" i="50"/>
  <c r="AE9561" i="50"/>
  <c r="AE9560" i="50"/>
  <c r="AE9559" i="50"/>
  <c r="AE9558" i="50"/>
  <c r="AE9557" i="50"/>
  <c r="AE9556" i="50"/>
  <c r="AE9555" i="50"/>
  <c r="AE9554" i="50"/>
  <c r="AE9553" i="50"/>
  <c r="AE9552" i="50"/>
  <c r="AE9551" i="50"/>
  <c r="AE9550" i="50"/>
  <c r="AE9549" i="50"/>
  <c r="AE9548" i="50"/>
  <c r="AE9547" i="50"/>
  <c r="AE9546" i="50"/>
  <c r="AE9545" i="50"/>
  <c r="AE9544" i="50"/>
  <c r="AE9543" i="50"/>
  <c r="AE9542" i="50"/>
  <c r="AE9541" i="50"/>
  <c r="AE9540" i="50"/>
  <c r="AE9539" i="50"/>
  <c r="AE9538" i="50"/>
  <c r="AE9537" i="50"/>
  <c r="AE9536" i="50"/>
  <c r="AE9535" i="50"/>
  <c r="AE9534" i="50"/>
  <c r="AE9533" i="50"/>
  <c r="AE9532" i="50"/>
  <c r="AE9531" i="50"/>
  <c r="AE9530" i="50"/>
  <c r="AE9529" i="50"/>
  <c r="AE9528" i="50"/>
  <c r="AE9527" i="50"/>
  <c r="AE9526" i="50"/>
  <c r="AE9525" i="50"/>
  <c r="AE9524" i="50"/>
  <c r="AE9523" i="50"/>
  <c r="AE9522" i="50"/>
  <c r="AE9521" i="50"/>
  <c r="AE9520" i="50"/>
  <c r="AE9519" i="50"/>
  <c r="AE9518" i="50"/>
  <c r="AE9517" i="50"/>
  <c r="AE9516" i="50"/>
  <c r="AE9515" i="50"/>
  <c r="AE9514" i="50"/>
  <c r="AE9513" i="50"/>
  <c r="AE9512" i="50"/>
  <c r="AE9511" i="50"/>
  <c r="AE9510" i="50"/>
  <c r="AE9509" i="50"/>
  <c r="AE9508" i="50"/>
  <c r="AE9507" i="50"/>
  <c r="AE9506" i="50"/>
  <c r="AE9505" i="50"/>
  <c r="AE9504" i="50"/>
  <c r="AE9503" i="50"/>
  <c r="AE9502" i="50"/>
  <c r="AE9501" i="50"/>
  <c r="AE9500" i="50"/>
  <c r="AE9499" i="50"/>
  <c r="AE9498" i="50"/>
  <c r="AE9497" i="50"/>
  <c r="AE9496" i="50"/>
  <c r="AE9495" i="50"/>
  <c r="AE9494" i="50"/>
  <c r="AE9493" i="50"/>
  <c r="AE9492" i="50"/>
  <c r="AE9491" i="50"/>
  <c r="AE9490" i="50"/>
  <c r="AE9489" i="50"/>
  <c r="AE9488" i="50"/>
  <c r="AE9487" i="50"/>
  <c r="AE9486" i="50"/>
  <c r="AE9485" i="50"/>
  <c r="AE9484" i="50"/>
  <c r="AE9483" i="50"/>
  <c r="AE9482" i="50"/>
  <c r="AE9481" i="50"/>
  <c r="AE9480" i="50"/>
  <c r="AE9479" i="50"/>
  <c r="AE9478" i="50"/>
  <c r="AE9477" i="50"/>
  <c r="AE9476" i="50"/>
  <c r="AE9475" i="50"/>
  <c r="AE9474" i="50"/>
  <c r="AE9473" i="50"/>
  <c r="AE9472" i="50"/>
  <c r="AE9471" i="50"/>
  <c r="AE9470" i="50"/>
  <c r="AE9469" i="50"/>
  <c r="AE9468" i="50"/>
  <c r="AE9467" i="50"/>
  <c r="AE9466" i="50"/>
  <c r="AE9465" i="50"/>
  <c r="AE9464" i="50"/>
  <c r="AE9463" i="50"/>
  <c r="AE9462" i="50"/>
  <c r="AE9461" i="50"/>
  <c r="AE9460" i="50"/>
  <c r="AE9459" i="50"/>
  <c r="AE9458" i="50"/>
  <c r="AE9457" i="50"/>
  <c r="AE9456" i="50"/>
  <c r="AE9455" i="50"/>
  <c r="AE9454" i="50"/>
  <c r="AE9453" i="50"/>
  <c r="AE9452" i="50"/>
  <c r="AE9451" i="50"/>
  <c r="AE9450" i="50"/>
  <c r="AE9449" i="50"/>
  <c r="AE9448" i="50"/>
  <c r="AE9447" i="50"/>
  <c r="AE9446" i="50"/>
  <c r="AE9445" i="50"/>
  <c r="AE9444" i="50"/>
  <c r="AE9443" i="50"/>
  <c r="AE9442" i="50"/>
  <c r="AE9441" i="50"/>
  <c r="AE9440" i="50"/>
  <c r="AE9439" i="50"/>
  <c r="AE9438" i="50"/>
  <c r="AE9437" i="50"/>
  <c r="AE9436" i="50"/>
  <c r="AE9435" i="50"/>
  <c r="AE9434" i="50"/>
  <c r="AE9433" i="50"/>
  <c r="AE9432" i="50"/>
  <c r="AE9431" i="50"/>
  <c r="AE9430" i="50"/>
  <c r="AE9429" i="50"/>
  <c r="AE9428" i="50"/>
  <c r="AE9427" i="50"/>
  <c r="AE9426" i="50"/>
  <c r="AE9425" i="50"/>
  <c r="AE9424" i="50"/>
  <c r="AE9423" i="50"/>
  <c r="AE9422" i="50"/>
  <c r="AE9421" i="50"/>
  <c r="AE9420" i="50"/>
  <c r="AE9419" i="50"/>
  <c r="AE9418" i="50"/>
  <c r="AE9417" i="50"/>
  <c r="AE9416" i="50"/>
  <c r="AE9415" i="50"/>
  <c r="AE9414" i="50"/>
  <c r="AE9413" i="50"/>
  <c r="AE9412" i="50"/>
  <c r="AE9411" i="50"/>
  <c r="AE9410" i="50"/>
  <c r="AE9409" i="50"/>
  <c r="AE9408" i="50"/>
  <c r="AE9407" i="50"/>
  <c r="AE9406" i="50"/>
  <c r="AE9405" i="50"/>
  <c r="AE9404" i="50"/>
  <c r="AE9403" i="50"/>
  <c r="AE9402" i="50"/>
  <c r="AE9401" i="50"/>
  <c r="AE9400" i="50"/>
  <c r="AE9399" i="50"/>
  <c r="AE9398" i="50"/>
  <c r="AE9397" i="50"/>
  <c r="AE9396" i="50"/>
  <c r="AE9395" i="50"/>
  <c r="AE9394" i="50"/>
  <c r="AE9393" i="50"/>
  <c r="AE9392" i="50"/>
  <c r="AE9391" i="50"/>
  <c r="AE9390" i="50"/>
  <c r="AE9389" i="50"/>
  <c r="AE9388" i="50"/>
  <c r="AE9387" i="50"/>
  <c r="AE9386" i="50"/>
  <c r="AE9385" i="50"/>
  <c r="AE9384" i="50"/>
  <c r="AE9383" i="50"/>
  <c r="AE9382" i="50"/>
  <c r="AE9381" i="50"/>
  <c r="AE9380" i="50"/>
  <c r="AE9379" i="50"/>
  <c r="AE9378" i="50"/>
  <c r="AE9377" i="50"/>
  <c r="AE9376" i="50"/>
  <c r="AE9375" i="50"/>
  <c r="AE9374" i="50"/>
  <c r="AE9373" i="50"/>
  <c r="AE9372" i="50"/>
  <c r="AE9371" i="50"/>
  <c r="AE9370" i="50"/>
  <c r="AE9369" i="50"/>
  <c r="AE9368" i="50"/>
  <c r="AE9367" i="50"/>
  <c r="AE9366" i="50"/>
  <c r="AE9365" i="50"/>
  <c r="AE9364" i="50"/>
  <c r="AE9363" i="50"/>
  <c r="AE9362" i="50"/>
  <c r="AE9361" i="50"/>
  <c r="AE9360" i="50"/>
  <c r="AE9359" i="50"/>
  <c r="AE9358" i="50"/>
  <c r="AE9357" i="50"/>
  <c r="AE9356" i="50"/>
  <c r="AE9355" i="50"/>
  <c r="AE9354" i="50"/>
  <c r="AE9353" i="50"/>
  <c r="AE9352" i="50"/>
  <c r="AE9351" i="50"/>
  <c r="AE9350" i="50"/>
  <c r="AE9349" i="50"/>
  <c r="AE9348" i="50"/>
  <c r="AE9347" i="50"/>
  <c r="AE9346" i="50"/>
  <c r="AE9345" i="50"/>
  <c r="AE9344" i="50"/>
  <c r="AE9343" i="50"/>
  <c r="AE9342" i="50"/>
  <c r="AE9341" i="50"/>
  <c r="AE9340" i="50"/>
  <c r="AE9339" i="50"/>
  <c r="AE9338" i="50"/>
  <c r="AE9337" i="50"/>
  <c r="AE9336" i="50"/>
  <c r="AE9335" i="50"/>
  <c r="AE9334" i="50"/>
  <c r="AE9333" i="50"/>
  <c r="AE9332" i="50"/>
  <c r="AE9331" i="50"/>
  <c r="AE9330" i="50"/>
  <c r="AE9329" i="50"/>
  <c r="AE9328" i="50"/>
  <c r="AE9327" i="50"/>
  <c r="AE9326" i="50"/>
  <c r="AE9325" i="50"/>
  <c r="AE9324" i="50"/>
  <c r="AE9323" i="50"/>
  <c r="AE9322" i="50"/>
  <c r="AE9321" i="50"/>
  <c r="AE9320" i="50"/>
  <c r="AE9319" i="50"/>
  <c r="AE9318" i="50"/>
  <c r="AE9317" i="50"/>
  <c r="AE9316" i="50"/>
  <c r="AE9315" i="50"/>
  <c r="AE9314" i="50"/>
  <c r="AE9313" i="50"/>
  <c r="AE9312" i="50"/>
  <c r="AE9311" i="50"/>
  <c r="AE9310" i="50"/>
  <c r="AE9309" i="50"/>
  <c r="AE9308" i="50"/>
  <c r="AE9307" i="50"/>
  <c r="AE9306" i="50"/>
  <c r="AE9305" i="50"/>
  <c r="AE9304" i="50"/>
  <c r="AE9303" i="50"/>
  <c r="AE9302" i="50"/>
  <c r="AE9301" i="50"/>
  <c r="AE9300" i="50"/>
  <c r="AE9299" i="50"/>
  <c r="AE9298" i="50"/>
  <c r="AE9297" i="50"/>
  <c r="AE9296" i="50"/>
  <c r="AE9295" i="50"/>
  <c r="AE9294" i="50"/>
  <c r="AE9293" i="50"/>
  <c r="AE9292" i="50"/>
  <c r="AE9291" i="50"/>
  <c r="AE9290" i="50"/>
  <c r="AE9289" i="50"/>
  <c r="AE9288" i="50"/>
  <c r="AE9287" i="50"/>
  <c r="AE9286" i="50"/>
  <c r="AE9285" i="50"/>
  <c r="AE9284" i="50"/>
  <c r="AE9283" i="50"/>
  <c r="AE9282" i="50"/>
  <c r="AE9281" i="50"/>
  <c r="AE9280" i="50"/>
  <c r="AE9279" i="50"/>
  <c r="AE9278" i="50"/>
  <c r="AE9277" i="50"/>
  <c r="AE9276" i="50"/>
  <c r="AE9275" i="50"/>
  <c r="AE9274" i="50"/>
  <c r="AE9273" i="50"/>
  <c r="AE9272" i="50"/>
  <c r="AE9271" i="50"/>
  <c r="AE9270" i="50"/>
  <c r="AE9269" i="50"/>
  <c r="AE9268" i="50"/>
  <c r="AE9267" i="50"/>
  <c r="AE9266" i="50"/>
  <c r="AE9265" i="50"/>
  <c r="AE9264" i="50"/>
  <c r="AE9263" i="50"/>
  <c r="AE9262" i="50"/>
  <c r="AE9261" i="50"/>
  <c r="AE9260" i="50"/>
  <c r="AE9259" i="50"/>
  <c r="AE9258" i="50"/>
  <c r="AE9257" i="50"/>
  <c r="AE9256" i="50"/>
  <c r="AE9255" i="50"/>
  <c r="AE9254" i="50"/>
  <c r="AE9253" i="50"/>
  <c r="AE9252" i="50"/>
  <c r="AE9251" i="50"/>
  <c r="AE9250" i="50"/>
  <c r="AE9249" i="50"/>
  <c r="AE9248" i="50"/>
  <c r="AE9247" i="50"/>
  <c r="AE9246" i="50"/>
  <c r="AE9245" i="50"/>
  <c r="AE9244" i="50"/>
  <c r="AE9243" i="50"/>
  <c r="AE9242" i="50"/>
  <c r="AE9241" i="50"/>
  <c r="AE9240" i="50"/>
  <c r="AE9239" i="50"/>
  <c r="AE9238" i="50"/>
  <c r="AE9237" i="50"/>
  <c r="AE9236" i="50"/>
  <c r="AE9235" i="50"/>
  <c r="AE9234" i="50"/>
  <c r="AE9233" i="50"/>
  <c r="AE9232" i="50"/>
  <c r="AE9231" i="50"/>
  <c r="AE9230" i="50"/>
  <c r="AE9229" i="50"/>
  <c r="AE9228" i="50"/>
  <c r="AE9227" i="50"/>
  <c r="AE9226" i="50"/>
  <c r="AE9225" i="50"/>
  <c r="AE9224" i="50"/>
  <c r="AE9223" i="50"/>
  <c r="AE9222" i="50"/>
  <c r="AE9221" i="50"/>
  <c r="AE9220" i="50"/>
  <c r="AE9219" i="50"/>
  <c r="AE9218" i="50"/>
  <c r="AE9217" i="50"/>
  <c r="AE9216" i="50"/>
  <c r="AE9215" i="50"/>
  <c r="AE9214" i="50"/>
  <c r="AE9213" i="50"/>
  <c r="AE9212" i="50"/>
  <c r="AE9211" i="50"/>
  <c r="AE9210" i="50"/>
  <c r="AE9209" i="50"/>
  <c r="AE9208" i="50"/>
  <c r="AE9207" i="50"/>
  <c r="AE9206" i="50"/>
  <c r="AE9205" i="50"/>
  <c r="AE9204" i="50"/>
  <c r="AE9203" i="50"/>
  <c r="AE9202" i="50"/>
  <c r="AE9201" i="50"/>
  <c r="AE9200" i="50"/>
  <c r="AE9199" i="50"/>
  <c r="AE9198" i="50"/>
  <c r="AE9197" i="50"/>
  <c r="AE9196" i="50"/>
  <c r="AE9195" i="50"/>
  <c r="AE9194" i="50"/>
  <c r="AE9193" i="50"/>
  <c r="AE9192" i="50"/>
  <c r="AE9191" i="50"/>
  <c r="AE9190" i="50"/>
  <c r="AE9189" i="50"/>
  <c r="AE9188" i="50"/>
  <c r="AE9187" i="50"/>
  <c r="AE9186" i="50"/>
  <c r="AE9185" i="50"/>
  <c r="AE9184" i="50"/>
  <c r="AE9183" i="50"/>
  <c r="AE9182" i="50"/>
  <c r="AE9181" i="50"/>
  <c r="AE9180" i="50"/>
  <c r="AE9179" i="50"/>
  <c r="AE9178" i="50"/>
  <c r="AE9177" i="50"/>
  <c r="AE9176" i="50"/>
  <c r="AE9175" i="50"/>
  <c r="AE9174" i="50"/>
  <c r="AE9173" i="50"/>
  <c r="AE9172" i="50"/>
  <c r="AE9171" i="50"/>
  <c r="AE9170" i="50"/>
  <c r="AE9169" i="50"/>
  <c r="AE9168" i="50"/>
  <c r="AE9167" i="50"/>
  <c r="AE9166" i="50"/>
  <c r="AE9165" i="50"/>
  <c r="AE9164" i="50"/>
  <c r="AE9163" i="50"/>
  <c r="AE9162" i="50"/>
  <c r="AE9161" i="50"/>
  <c r="AE9160" i="50"/>
  <c r="AE9159" i="50"/>
  <c r="AE9158" i="50"/>
  <c r="AE9157" i="50"/>
  <c r="AE9156" i="50"/>
  <c r="AE9155" i="50"/>
  <c r="AE9154" i="50"/>
  <c r="AE9153" i="50"/>
  <c r="AE9152" i="50"/>
  <c r="AE9151" i="50"/>
  <c r="AE9150" i="50"/>
  <c r="AE9149" i="50"/>
  <c r="AE9148" i="50"/>
  <c r="AE9147" i="50"/>
  <c r="AE9146" i="50"/>
  <c r="AE9145" i="50"/>
  <c r="AE9144" i="50"/>
  <c r="AE9143" i="50"/>
  <c r="AE9142" i="50"/>
  <c r="AE9141" i="50"/>
  <c r="AE9140" i="50"/>
  <c r="AE9139" i="50"/>
  <c r="AE9138" i="50"/>
  <c r="AE9137" i="50"/>
  <c r="AE9136" i="50"/>
  <c r="AE9135" i="50"/>
  <c r="AE9134" i="50"/>
  <c r="AE9133" i="50"/>
  <c r="AE9132" i="50"/>
  <c r="AE9131" i="50"/>
  <c r="AE9130" i="50"/>
  <c r="AE9129" i="50"/>
  <c r="AE9128" i="50"/>
  <c r="AE9127" i="50"/>
  <c r="AE9126" i="50"/>
  <c r="AE9125" i="50"/>
  <c r="AE9124" i="50"/>
  <c r="AE9123" i="50"/>
  <c r="AE9122" i="50"/>
  <c r="AE9121" i="50"/>
  <c r="AE9120" i="50"/>
  <c r="AE9119" i="50"/>
  <c r="AE9118" i="50"/>
  <c r="AE9117" i="50"/>
  <c r="AE9116" i="50"/>
  <c r="AE9115" i="50"/>
  <c r="AE9114" i="50"/>
  <c r="AE9113" i="50"/>
  <c r="AE9112" i="50"/>
  <c r="AE9111" i="50"/>
  <c r="AE9110" i="50"/>
  <c r="AE9109" i="50"/>
  <c r="AE9108" i="50"/>
  <c r="AE9107" i="50"/>
  <c r="AE9106" i="50"/>
  <c r="AE9105" i="50"/>
  <c r="AE9104" i="50"/>
  <c r="AE9103" i="50"/>
  <c r="AE9102" i="50"/>
  <c r="AE9101" i="50"/>
  <c r="AE9100" i="50"/>
  <c r="AE9099" i="50"/>
  <c r="AE9098" i="50"/>
  <c r="AE9097" i="50"/>
  <c r="AE9096" i="50"/>
  <c r="AE9095" i="50"/>
  <c r="AE9094" i="50"/>
  <c r="AE9093" i="50"/>
  <c r="AE9092" i="50"/>
  <c r="AE9091" i="50"/>
  <c r="AE9090" i="50"/>
  <c r="AE9089" i="50"/>
  <c r="AE9088" i="50"/>
  <c r="AE9087" i="50"/>
  <c r="AE9086" i="50"/>
  <c r="AE9085" i="50"/>
  <c r="AE9084" i="50"/>
  <c r="AE9083" i="50"/>
  <c r="AE9082" i="50"/>
  <c r="AE9081" i="50"/>
  <c r="AE9080" i="50"/>
  <c r="AE9079" i="50"/>
  <c r="AE9078" i="50"/>
  <c r="AE9077" i="50"/>
  <c r="AE9076" i="50"/>
  <c r="AE9075" i="50"/>
  <c r="AE9074" i="50"/>
  <c r="AE9073" i="50"/>
  <c r="AE9072" i="50"/>
  <c r="AE9071" i="50"/>
  <c r="AE9070" i="50"/>
  <c r="AE9069" i="50"/>
  <c r="AE9068" i="50"/>
  <c r="AE9067" i="50"/>
  <c r="AE9066" i="50"/>
  <c r="AE9065" i="50"/>
  <c r="AE9064" i="50"/>
  <c r="AE9063" i="50"/>
  <c r="AE9062" i="50"/>
  <c r="AE9061" i="50"/>
  <c r="AE9060" i="50"/>
  <c r="AE9059" i="50"/>
  <c r="AE9058" i="50"/>
  <c r="AE9057" i="50"/>
  <c r="AE9056" i="50"/>
  <c r="AE9055" i="50"/>
  <c r="AE9054" i="50"/>
  <c r="AE9053" i="50"/>
  <c r="AE9052" i="50"/>
  <c r="AE9051" i="50"/>
  <c r="AE9050" i="50"/>
  <c r="AE9049" i="50"/>
  <c r="AE9048" i="50"/>
  <c r="AE9047" i="50"/>
  <c r="AE9046" i="50"/>
  <c r="AE9045" i="50"/>
  <c r="AE9044" i="50"/>
  <c r="AE9043" i="50"/>
  <c r="AE9042" i="50"/>
  <c r="AE9041" i="50"/>
  <c r="AE9040" i="50"/>
  <c r="AE9039" i="50"/>
  <c r="AE9038" i="50"/>
  <c r="AE9037" i="50"/>
  <c r="AE9036" i="50"/>
  <c r="AE9035" i="50"/>
  <c r="AE9034" i="50"/>
  <c r="AE9033" i="50"/>
  <c r="AE9032" i="50"/>
  <c r="AE9031" i="50"/>
  <c r="AE9030" i="50"/>
  <c r="AE9029" i="50"/>
  <c r="AE9028" i="50"/>
  <c r="AE9027" i="50"/>
  <c r="AE9026" i="50"/>
  <c r="AE9025" i="50"/>
  <c r="AE9024" i="50"/>
  <c r="AE9023" i="50"/>
  <c r="AE9022" i="50"/>
  <c r="AE9021" i="50"/>
  <c r="AE9020" i="50"/>
  <c r="AE9019" i="50"/>
  <c r="AE9018" i="50"/>
  <c r="AE9017" i="50"/>
  <c r="AE9016" i="50"/>
  <c r="AE9015" i="50"/>
  <c r="AE9014" i="50"/>
  <c r="AE9013" i="50"/>
  <c r="AE9012" i="50"/>
  <c r="AE9011" i="50"/>
  <c r="AE9010" i="50"/>
  <c r="AE9009" i="50"/>
  <c r="AE9008" i="50"/>
  <c r="AE9007" i="50"/>
  <c r="AE9006" i="50"/>
  <c r="AE9005" i="50"/>
  <c r="AE9004" i="50"/>
  <c r="AE9003" i="50"/>
  <c r="AE9002" i="50"/>
  <c r="AE9001" i="50"/>
  <c r="AE9000" i="50"/>
  <c r="AE8999" i="50"/>
  <c r="AE8998" i="50"/>
  <c r="AE8997" i="50"/>
  <c r="AE8996" i="50"/>
  <c r="AE8995" i="50"/>
  <c r="AE8994" i="50"/>
  <c r="AE8993" i="50"/>
  <c r="AE8992" i="50"/>
  <c r="AE8991" i="50"/>
  <c r="AE8990" i="50"/>
  <c r="AE8989" i="50"/>
  <c r="AE8988" i="50"/>
  <c r="AE8987" i="50"/>
  <c r="AE8986" i="50"/>
  <c r="AE8985" i="50"/>
  <c r="AE8984" i="50"/>
  <c r="AE8983" i="50"/>
  <c r="AE8982" i="50"/>
  <c r="AE8981" i="50"/>
  <c r="AE8980" i="50"/>
  <c r="AE8979" i="50"/>
  <c r="AE8978" i="50"/>
  <c r="AE8977" i="50"/>
  <c r="AE8976" i="50"/>
  <c r="AE8975" i="50"/>
  <c r="AE8974" i="50"/>
  <c r="AE8973" i="50"/>
  <c r="AE8972" i="50"/>
  <c r="AE8971" i="50"/>
  <c r="AE8970" i="50"/>
  <c r="AE8969" i="50"/>
  <c r="AE8968" i="50"/>
  <c r="AE8967" i="50"/>
  <c r="AE8966" i="50"/>
  <c r="AE8965" i="50"/>
  <c r="AE8964" i="50"/>
  <c r="AE8963" i="50"/>
  <c r="AE8962" i="50"/>
  <c r="AE8961" i="50"/>
  <c r="AE8960" i="50"/>
  <c r="AE8959" i="50"/>
  <c r="AE8958" i="50"/>
  <c r="AE8957" i="50"/>
  <c r="AE8956" i="50"/>
  <c r="AE8955" i="50"/>
  <c r="AE8954" i="50"/>
  <c r="AE8953" i="50"/>
  <c r="AE8952" i="50"/>
  <c r="AE8951" i="50"/>
  <c r="AE8950" i="50"/>
  <c r="AE8949" i="50"/>
  <c r="AE8948" i="50"/>
  <c r="AE8947" i="50"/>
  <c r="AE8946" i="50"/>
  <c r="AE8945" i="50"/>
  <c r="AE8944" i="50"/>
  <c r="AE8943" i="50"/>
  <c r="AE8942" i="50"/>
  <c r="AE8941" i="50"/>
  <c r="AE8940" i="50"/>
  <c r="AE8939" i="50"/>
  <c r="AE8938" i="50"/>
  <c r="AE8937" i="50"/>
  <c r="AE8936" i="50"/>
  <c r="AE8935" i="50"/>
  <c r="AE8934" i="50"/>
  <c r="AE8933" i="50"/>
  <c r="AE8932" i="50"/>
  <c r="AE8931" i="50"/>
  <c r="AE8930" i="50"/>
  <c r="AE8929" i="50"/>
  <c r="AE8928" i="50"/>
  <c r="AE8927" i="50"/>
  <c r="AE8926" i="50"/>
  <c r="AE8925" i="50"/>
  <c r="AE8924" i="50"/>
  <c r="AE8923" i="50"/>
  <c r="AE8922" i="50"/>
  <c r="AE8921" i="50"/>
  <c r="AE8920" i="50"/>
  <c r="AE8919" i="50"/>
  <c r="AE8918" i="50"/>
  <c r="AE8917" i="50"/>
  <c r="AE8916" i="50"/>
  <c r="AE8915" i="50"/>
  <c r="AE8914" i="50"/>
  <c r="AE8913" i="50"/>
  <c r="AE8912" i="50"/>
  <c r="AE8911" i="50"/>
  <c r="AE8910" i="50"/>
  <c r="AE8909" i="50"/>
  <c r="AE8908" i="50"/>
  <c r="AE8907" i="50"/>
  <c r="AE8906" i="50"/>
  <c r="AE8905" i="50"/>
  <c r="AE8904" i="50"/>
  <c r="AE8903" i="50"/>
  <c r="AE8902" i="50"/>
  <c r="AE8901" i="50"/>
  <c r="AE8900" i="50"/>
  <c r="AE8899" i="50"/>
  <c r="AE8898" i="50"/>
  <c r="AE8897" i="50"/>
  <c r="AE8896" i="50"/>
  <c r="AE8895" i="50"/>
  <c r="AE8894" i="50"/>
  <c r="AE8893" i="50"/>
  <c r="AE8892" i="50"/>
  <c r="AE8891" i="50"/>
  <c r="AE8890" i="50"/>
  <c r="AE8889" i="50"/>
  <c r="AE8888" i="50"/>
  <c r="AE8887" i="50"/>
  <c r="AE8886" i="50"/>
  <c r="AE8885" i="50"/>
  <c r="AE8884" i="50"/>
  <c r="AE8883" i="50"/>
  <c r="AE8882" i="50"/>
  <c r="AE8881" i="50"/>
  <c r="AE8880" i="50"/>
  <c r="AE8879" i="50"/>
  <c r="AE8878" i="50"/>
  <c r="AE8877" i="50"/>
  <c r="AE8876" i="50"/>
  <c r="AE8875" i="50"/>
  <c r="AE8874" i="50"/>
  <c r="AE8873" i="50"/>
  <c r="AE8872" i="50"/>
  <c r="AE8871" i="50"/>
  <c r="AE8870" i="50"/>
  <c r="AE8869" i="50"/>
  <c r="AE8868" i="50"/>
  <c r="AE8867" i="50"/>
  <c r="AE8866" i="50"/>
  <c r="AE8865" i="50"/>
  <c r="AE8864" i="50"/>
  <c r="AE8863" i="50"/>
  <c r="AE8862" i="50"/>
  <c r="AE8861" i="50"/>
  <c r="AE8860" i="50"/>
  <c r="AE8859" i="50"/>
  <c r="AE8858" i="50"/>
  <c r="AE8857" i="50"/>
  <c r="AE8856" i="50"/>
  <c r="AE8855" i="50"/>
  <c r="AE8854" i="50"/>
  <c r="AE8853" i="50"/>
  <c r="AE8852" i="50"/>
  <c r="AE8851" i="50"/>
  <c r="AE8850" i="50"/>
  <c r="AE8849" i="50"/>
  <c r="AE8848" i="50"/>
  <c r="AE8847" i="50"/>
  <c r="AE8846" i="50"/>
  <c r="AE8845" i="50"/>
  <c r="AE8844" i="50"/>
  <c r="AE8843" i="50"/>
  <c r="AE8842" i="50"/>
  <c r="AE8841" i="50"/>
  <c r="AE8840" i="50"/>
  <c r="AE8839" i="50"/>
  <c r="AE8838" i="50"/>
  <c r="AE8837" i="50"/>
  <c r="AE8836" i="50"/>
  <c r="AE8835" i="50"/>
  <c r="AE8834" i="50"/>
  <c r="AE8833" i="50"/>
  <c r="AE8832" i="50"/>
  <c r="AE8831" i="50"/>
  <c r="AE8830" i="50"/>
  <c r="AE8829" i="50"/>
  <c r="AE8828" i="50"/>
  <c r="AE8827" i="50"/>
  <c r="AE8826" i="50"/>
  <c r="AE8825" i="50"/>
  <c r="AE8824" i="50"/>
  <c r="AE8823" i="50"/>
  <c r="AE8822" i="50"/>
  <c r="AE8821" i="50"/>
  <c r="AE8820" i="50"/>
  <c r="AE8819" i="50"/>
  <c r="AE8818" i="50"/>
  <c r="AE8817" i="50"/>
  <c r="AE8816" i="50"/>
  <c r="AE8815" i="50"/>
  <c r="AE8814" i="50"/>
  <c r="AE8813" i="50"/>
  <c r="AE8812" i="50"/>
  <c r="AE8811" i="50"/>
  <c r="AE8810" i="50"/>
  <c r="AE8809" i="50"/>
  <c r="AE8808" i="50"/>
  <c r="AE8807" i="50"/>
  <c r="AE8806" i="50"/>
  <c r="AE8805" i="50"/>
  <c r="AE8804" i="50"/>
  <c r="AE8803" i="50"/>
  <c r="AE8802" i="50"/>
  <c r="AE8801" i="50"/>
  <c r="AE8800" i="50"/>
  <c r="AE8799" i="50"/>
  <c r="AE8798" i="50"/>
  <c r="AE8797" i="50"/>
  <c r="AE8796" i="50"/>
  <c r="AE8795" i="50"/>
  <c r="AE8794" i="50"/>
  <c r="AE8793" i="50"/>
  <c r="AE8792" i="50"/>
  <c r="AE8791" i="50"/>
  <c r="AE8790" i="50"/>
  <c r="AE8789" i="50"/>
  <c r="AE8788" i="50"/>
  <c r="AE8787" i="50"/>
  <c r="AE8786" i="50"/>
  <c r="AE8785" i="50"/>
  <c r="AE8784" i="50"/>
  <c r="AE8783" i="50"/>
  <c r="AE8782" i="50"/>
  <c r="AE8781" i="50"/>
  <c r="AE8780" i="50"/>
  <c r="AE8779" i="50"/>
  <c r="AE8778" i="50"/>
  <c r="AE8777" i="50"/>
  <c r="AE8776" i="50"/>
  <c r="AE8775" i="50"/>
  <c r="AE8774" i="50"/>
  <c r="AE8773" i="50"/>
  <c r="AE8772" i="50"/>
  <c r="AE8771" i="50"/>
  <c r="AE8770" i="50"/>
  <c r="AE8769" i="50"/>
  <c r="AE8768" i="50"/>
  <c r="AE8767" i="50"/>
  <c r="AE8766" i="50"/>
  <c r="AE8765" i="50"/>
  <c r="AE8764" i="50"/>
  <c r="AE8763" i="50"/>
  <c r="AE8762" i="50"/>
  <c r="AE8761" i="50"/>
  <c r="AE8760" i="50"/>
  <c r="AE8759" i="50"/>
  <c r="AE8758" i="50"/>
  <c r="AE8757" i="50"/>
  <c r="AE8756" i="50"/>
  <c r="AE8755" i="50"/>
  <c r="AE8754" i="50"/>
  <c r="AE8753" i="50"/>
  <c r="AE8752" i="50"/>
  <c r="AE8751" i="50"/>
  <c r="AE8750" i="50"/>
  <c r="AE8749" i="50"/>
  <c r="AE8748" i="50"/>
  <c r="AE8747" i="50"/>
  <c r="AE8746" i="50"/>
  <c r="AE8745" i="50"/>
  <c r="AE8744" i="50"/>
  <c r="AE8743" i="50"/>
  <c r="AE8742" i="50"/>
  <c r="AE8741" i="50"/>
  <c r="AE8740" i="50"/>
  <c r="AE8739" i="50"/>
  <c r="AE8738" i="50"/>
  <c r="AE8737" i="50"/>
  <c r="AE8736" i="50"/>
  <c r="AE8735" i="50"/>
  <c r="AE8734" i="50"/>
  <c r="AE8733" i="50"/>
  <c r="AE8732" i="50"/>
  <c r="AE8731" i="50"/>
  <c r="AE8730" i="50"/>
  <c r="AE8729" i="50"/>
  <c r="AE8728" i="50"/>
  <c r="AE8727" i="50"/>
  <c r="AE8726" i="50"/>
  <c r="AE8725" i="50"/>
  <c r="AE8724" i="50"/>
  <c r="AE8723" i="50"/>
  <c r="AE8722" i="50"/>
  <c r="AE8721" i="50"/>
  <c r="AE8720" i="50"/>
  <c r="AE8719" i="50"/>
  <c r="AE8718" i="50"/>
  <c r="AE8717" i="50"/>
  <c r="AE8716" i="50"/>
  <c r="AE8715" i="50"/>
  <c r="AE8714" i="50"/>
  <c r="AE8713" i="50"/>
  <c r="AE8712" i="50"/>
  <c r="AE8711" i="50"/>
  <c r="AE8710" i="50"/>
  <c r="AE8709" i="50"/>
  <c r="AE8708" i="50"/>
  <c r="AE8707" i="50"/>
  <c r="AE8706" i="50"/>
  <c r="AE8705" i="50"/>
  <c r="AE8704" i="50"/>
  <c r="AE8703" i="50"/>
  <c r="AE8702" i="50"/>
  <c r="AE8701" i="50"/>
  <c r="AE8700" i="50"/>
  <c r="AE8699" i="50"/>
  <c r="AE8698" i="50"/>
  <c r="AE8697" i="50"/>
  <c r="AE8696" i="50"/>
  <c r="AE8695" i="50"/>
  <c r="AE8694" i="50"/>
  <c r="AE8693" i="50"/>
  <c r="AE8692" i="50"/>
  <c r="AE8691" i="50"/>
  <c r="AE8690" i="50"/>
  <c r="AE8689" i="50"/>
  <c r="AE8688" i="50"/>
  <c r="AE8687" i="50"/>
  <c r="AE8686" i="50"/>
  <c r="AE8685" i="50"/>
  <c r="AE8684" i="50"/>
  <c r="AE8683" i="50"/>
  <c r="AE8682" i="50"/>
  <c r="AE8681" i="50"/>
  <c r="AE8680" i="50"/>
  <c r="AE8679" i="50"/>
  <c r="AE8678" i="50"/>
  <c r="AE8677" i="50"/>
  <c r="AE8676" i="50"/>
  <c r="AE8675" i="50"/>
  <c r="AE8674" i="50"/>
  <c r="AE8673" i="50"/>
  <c r="AE8672" i="50"/>
  <c r="AE8671" i="50"/>
  <c r="AE8670" i="50"/>
  <c r="AE8669" i="50"/>
  <c r="AE8668" i="50"/>
  <c r="AE8667" i="50"/>
  <c r="AE8666" i="50"/>
  <c r="AE8665" i="50"/>
  <c r="AE8664" i="50"/>
  <c r="AE8663" i="50"/>
  <c r="AE8662" i="50"/>
  <c r="AE8661" i="50"/>
  <c r="AE8660" i="50"/>
  <c r="AE8659" i="50"/>
  <c r="AE8658" i="50"/>
  <c r="AE8657" i="50"/>
  <c r="AE8656" i="50"/>
  <c r="AE8655" i="50"/>
  <c r="AE8654" i="50"/>
  <c r="AE8653" i="50"/>
  <c r="AE8652" i="50"/>
  <c r="AE8651" i="50"/>
  <c r="AE8650" i="50"/>
  <c r="AE8649" i="50"/>
  <c r="AE8648" i="50"/>
  <c r="AE8647" i="50"/>
  <c r="AE8646" i="50"/>
  <c r="AE8645" i="50"/>
  <c r="AE8644" i="50"/>
  <c r="AE8643" i="50"/>
  <c r="AE8642" i="50"/>
  <c r="AE8641" i="50"/>
  <c r="AE8640" i="50"/>
  <c r="AE8639" i="50"/>
  <c r="AE8638" i="50"/>
  <c r="AE8637" i="50"/>
  <c r="AE8636" i="50"/>
  <c r="AE8635" i="50"/>
  <c r="AE8634" i="50"/>
  <c r="AE8633" i="50"/>
  <c r="AE8632" i="50"/>
  <c r="AE8631" i="50"/>
  <c r="AE8630" i="50"/>
  <c r="AE8629" i="50"/>
  <c r="AE8628" i="50"/>
  <c r="AE8627" i="50"/>
  <c r="AE8626" i="50"/>
  <c r="AE8625" i="50"/>
  <c r="AE8624" i="50"/>
  <c r="AE8623" i="50"/>
  <c r="AE8622" i="50"/>
  <c r="AE8621" i="50"/>
  <c r="AE8620" i="50"/>
  <c r="AE8619" i="50"/>
  <c r="AE8618" i="50"/>
  <c r="AE8617" i="50"/>
  <c r="AE8616" i="50"/>
  <c r="AE8615" i="50"/>
  <c r="AE8614" i="50"/>
  <c r="AE8613" i="50"/>
  <c r="AE8612" i="50"/>
  <c r="AE8611" i="50"/>
  <c r="AE8610" i="50"/>
  <c r="AE8609" i="50"/>
  <c r="AE8608" i="50"/>
  <c r="AE8607" i="50"/>
  <c r="AE8606" i="50"/>
  <c r="AE8605" i="50"/>
  <c r="AE8604" i="50"/>
  <c r="AE8603" i="50"/>
  <c r="AE8602" i="50"/>
  <c r="AE8601" i="50"/>
  <c r="AE8600" i="50"/>
  <c r="AE8599" i="50"/>
  <c r="AE8598" i="50"/>
  <c r="AE8597" i="50"/>
  <c r="AE8596" i="50"/>
  <c r="AE8595" i="50"/>
  <c r="AE8594" i="50"/>
  <c r="AE8593" i="50"/>
  <c r="AE8592" i="50"/>
  <c r="AE8591" i="50"/>
  <c r="AE8590" i="50"/>
  <c r="AE8589" i="50"/>
  <c r="AE8588" i="50"/>
  <c r="AE8587" i="50"/>
  <c r="AE8586" i="50"/>
  <c r="AE8585" i="50"/>
  <c r="AE8584" i="50"/>
  <c r="AE8583" i="50"/>
  <c r="AE8582" i="50"/>
  <c r="AE8581" i="50"/>
  <c r="AE8580" i="50"/>
  <c r="AE8579" i="50"/>
  <c r="AE8578" i="50"/>
  <c r="AE8577" i="50"/>
  <c r="AE8576" i="50"/>
  <c r="AE8575" i="50"/>
  <c r="AE8574" i="50"/>
  <c r="AE8573" i="50"/>
  <c r="AE8572" i="50"/>
  <c r="AE8571" i="50"/>
  <c r="AE8570" i="50"/>
  <c r="AE8569" i="50"/>
  <c r="AE8568" i="50"/>
  <c r="AE8567" i="50"/>
  <c r="AE8566" i="50"/>
  <c r="AE8565" i="50"/>
  <c r="AE8564" i="50"/>
  <c r="AE8563" i="50"/>
  <c r="AE8562" i="50"/>
  <c r="AE8561" i="50"/>
  <c r="AE8560" i="50"/>
  <c r="AE8559" i="50"/>
  <c r="AE8558" i="50"/>
  <c r="AE8557" i="50"/>
  <c r="AE8556" i="50"/>
  <c r="AE8555" i="50"/>
  <c r="AE8554" i="50"/>
  <c r="AE8553" i="50"/>
  <c r="AE8552" i="50"/>
  <c r="AE8551" i="50"/>
  <c r="AE8550" i="50"/>
  <c r="AE8549" i="50"/>
  <c r="AE8548" i="50"/>
  <c r="AE8547" i="50"/>
  <c r="AE8546" i="50"/>
  <c r="AE8545" i="50"/>
  <c r="AE8544" i="50"/>
  <c r="AE8543" i="50"/>
  <c r="AE8542" i="50"/>
  <c r="AE8541" i="50"/>
  <c r="AE8540" i="50"/>
  <c r="AE8539" i="50"/>
  <c r="AE8538" i="50"/>
  <c r="AE8537" i="50"/>
  <c r="AE8536" i="50"/>
  <c r="AE8535" i="50"/>
  <c r="AE8534" i="50"/>
  <c r="AE8533" i="50"/>
  <c r="AE8532" i="50"/>
  <c r="AE8531" i="50"/>
  <c r="AE8530" i="50"/>
  <c r="AE8529" i="50"/>
  <c r="AE8528" i="50"/>
  <c r="AE8527" i="50"/>
  <c r="AE8526" i="50"/>
  <c r="AE8525" i="50"/>
  <c r="AE8524" i="50"/>
  <c r="AE8523" i="50"/>
  <c r="AE8522" i="50"/>
  <c r="AE8521" i="50"/>
  <c r="AE8520" i="50"/>
  <c r="AE8519" i="50"/>
  <c r="AE8518" i="50"/>
  <c r="AE8517" i="50"/>
  <c r="AE8516" i="50"/>
  <c r="AE8515" i="50"/>
  <c r="AE8514" i="50"/>
  <c r="AE8513" i="50"/>
  <c r="AE8512" i="50"/>
  <c r="AE8511" i="50"/>
  <c r="AE8510" i="50"/>
  <c r="AE8509" i="50"/>
  <c r="AE8508" i="50"/>
  <c r="AE8507" i="50"/>
  <c r="AE8506" i="50"/>
  <c r="AE8505" i="50"/>
  <c r="AE8504" i="50"/>
  <c r="AE8503" i="50"/>
  <c r="AE8502" i="50"/>
  <c r="AE8501" i="50"/>
  <c r="AE8500" i="50"/>
  <c r="AE8499" i="50"/>
  <c r="AE8498" i="50"/>
  <c r="AE8497" i="50"/>
  <c r="AE8496" i="50"/>
  <c r="AE8495" i="50"/>
  <c r="AE8494" i="50"/>
  <c r="AE8493" i="50"/>
  <c r="AE8492" i="50"/>
  <c r="AE8491" i="50"/>
  <c r="AE8490" i="50"/>
  <c r="AE8489" i="50"/>
  <c r="AE8488" i="50"/>
  <c r="AE8487" i="50"/>
  <c r="AE8486" i="50"/>
  <c r="AE8485" i="50"/>
  <c r="AE8484" i="50"/>
  <c r="AE8483" i="50"/>
  <c r="AE8482" i="50"/>
  <c r="AE8481" i="50"/>
  <c r="AE8480" i="50"/>
  <c r="AE8479" i="50"/>
  <c r="AE8478" i="50"/>
  <c r="AE8477" i="50"/>
  <c r="AE8476" i="50"/>
  <c r="AE8475" i="50"/>
  <c r="AE8474" i="50"/>
  <c r="AE8473" i="50"/>
  <c r="AE8472" i="50"/>
  <c r="AE8471" i="50"/>
  <c r="AE8470" i="50"/>
  <c r="AE8469" i="50"/>
  <c r="AE8468" i="50"/>
  <c r="AE8467" i="50"/>
  <c r="AE8466" i="50"/>
  <c r="AE8465" i="50"/>
  <c r="AE8464" i="50"/>
  <c r="AE8463" i="50"/>
  <c r="AE8462" i="50"/>
  <c r="AE8461" i="50"/>
  <c r="AE8460" i="50"/>
  <c r="AE8459" i="50"/>
  <c r="AE8458" i="50"/>
  <c r="AE8457" i="50"/>
  <c r="AE8456" i="50"/>
  <c r="AE8455" i="50"/>
  <c r="AE8454" i="50"/>
  <c r="AE8453" i="50"/>
  <c r="AE8452" i="50"/>
  <c r="AE8451" i="50"/>
  <c r="AE8450" i="50"/>
  <c r="AE8449" i="50"/>
  <c r="AE8448" i="50"/>
  <c r="AE8447" i="50"/>
  <c r="AE8446" i="50"/>
  <c r="AE8445" i="50"/>
  <c r="AE8444" i="50"/>
  <c r="AE8443" i="50"/>
  <c r="AE8442" i="50"/>
  <c r="AE8441" i="50"/>
  <c r="AE8440" i="50"/>
  <c r="AE8439" i="50"/>
  <c r="AE8438" i="50"/>
  <c r="AE8437" i="50"/>
  <c r="AE8436" i="50"/>
  <c r="AE8435" i="50"/>
  <c r="AE8434" i="50"/>
  <c r="AE8433" i="50"/>
  <c r="AE8432" i="50"/>
  <c r="AE8431" i="50"/>
  <c r="AE8430" i="50"/>
  <c r="AE8429" i="50"/>
  <c r="AE8428" i="50"/>
  <c r="AE8427" i="50"/>
  <c r="AE8426" i="50"/>
  <c r="AE8425" i="50"/>
  <c r="AE8424" i="50"/>
  <c r="AE8423" i="50"/>
  <c r="AE8422" i="50"/>
  <c r="AE8421" i="50"/>
  <c r="AE8420" i="50"/>
  <c r="AE8419" i="50"/>
  <c r="AE8418" i="50"/>
  <c r="AE8417" i="50"/>
  <c r="AE8416" i="50"/>
  <c r="AE8415" i="50"/>
  <c r="AE8414" i="50"/>
  <c r="AE8413" i="50"/>
  <c r="AE8412" i="50"/>
  <c r="AE8411" i="50"/>
  <c r="AE8410" i="50"/>
  <c r="AE8409" i="50"/>
  <c r="AE8408" i="50"/>
  <c r="AE8407" i="50"/>
  <c r="AE8406" i="50"/>
  <c r="AE8405" i="50"/>
  <c r="AE8404" i="50"/>
  <c r="AE8403" i="50"/>
  <c r="AE8402" i="50"/>
  <c r="AE8401" i="50"/>
  <c r="AE8400" i="50"/>
  <c r="AE8399" i="50"/>
  <c r="AE8398" i="50"/>
  <c r="AE8397" i="50"/>
  <c r="AE8396" i="50"/>
  <c r="AE8395" i="50"/>
  <c r="AE8394" i="50"/>
  <c r="AE8393" i="50"/>
  <c r="AE8392" i="50"/>
  <c r="AE8391" i="50"/>
  <c r="AE8390" i="50"/>
  <c r="AE8389" i="50"/>
  <c r="AE8388" i="50"/>
  <c r="AE8387" i="50"/>
  <c r="AE8386" i="50"/>
  <c r="AE8385" i="50"/>
  <c r="AE8384" i="50"/>
  <c r="AE8383" i="50"/>
  <c r="AE8382" i="50"/>
  <c r="AE8381" i="50"/>
  <c r="AE8380" i="50"/>
  <c r="AE8379" i="50"/>
  <c r="AE8378" i="50"/>
  <c r="AE8377" i="50"/>
  <c r="AE8376" i="50"/>
  <c r="AE8375" i="50"/>
  <c r="AE8374" i="50"/>
  <c r="AE8373" i="50"/>
  <c r="AE8372" i="50"/>
  <c r="AE8371" i="50"/>
  <c r="AE8370" i="50"/>
  <c r="AE8369" i="50"/>
  <c r="AE8368" i="50"/>
  <c r="AE8367" i="50"/>
  <c r="AE8366" i="50"/>
  <c r="AE8365" i="50"/>
  <c r="AE8364" i="50"/>
  <c r="AE8363" i="50"/>
  <c r="AE8362" i="50"/>
  <c r="AE8361" i="50"/>
  <c r="AE8360" i="50"/>
  <c r="AE8359" i="50"/>
  <c r="AE8358" i="50"/>
  <c r="AE8357" i="50"/>
  <c r="AE8356" i="50"/>
  <c r="AE8355" i="50"/>
  <c r="AE8354" i="50"/>
  <c r="AE8353" i="50"/>
  <c r="AE8352" i="50"/>
  <c r="AE8351" i="50"/>
  <c r="AE8350" i="50"/>
  <c r="AE8349" i="50"/>
  <c r="AE8348" i="50"/>
  <c r="AE8347" i="50"/>
  <c r="AE8346" i="50"/>
  <c r="AE8345" i="50"/>
  <c r="AE8344" i="50"/>
  <c r="AE8343" i="50"/>
  <c r="AE8342" i="50"/>
  <c r="AE8341" i="50"/>
  <c r="AE8340" i="50"/>
  <c r="AE8339" i="50"/>
  <c r="AE8338" i="50"/>
  <c r="AE8337" i="50"/>
  <c r="AE8336" i="50"/>
  <c r="AE8335" i="50"/>
  <c r="AE8334" i="50"/>
  <c r="AE8333" i="50"/>
  <c r="AE8332" i="50"/>
  <c r="AE8331" i="50"/>
  <c r="AE8330" i="50"/>
  <c r="AE8329" i="50"/>
  <c r="AE8328" i="50"/>
  <c r="AE8327" i="50"/>
  <c r="AE8326" i="50"/>
  <c r="AE8325" i="50"/>
  <c r="AE8324" i="50"/>
  <c r="AE8323" i="50"/>
  <c r="AE8322" i="50"/>
  <c r="AE8321" i="50"/>
  <c r="AE8320" i="50"/>
  <c r="AE8319" i="50"/>
  <c r="AE8318" i="50"/>
  <c r="AE8317" i="50"/>
  <c r="AE8316" i="50"/>
  <c r="AE8315" i="50"/>
  <c r="AE8314" i="50"/>
  <c r="AE8313" i="50"/>
  <c r="AE8312" i="50"/>
  <c r="AE8311" i="50"/>
  <c r="AE8310" i="50"/>
  <c r="AE8309" i="50"/>
  <c r="AE8308" i="50"/>
  <c r="AE8307" i="50"/>
  <c r="AE8306" i="50"/>
  <c r="AE8305" i="50"/>
  <c r="AE8304" i="50"/>
  <c r="AE8303" i="50"/>
  <c r="AE8302" i="50"/>
  <c r="AE8301" i="50"/>
  <c r="AE8300" i="50"/>
  <c r="AE8299" i="50"/>
  <c r="AE8298" i="50"/>
  <c r="AE8297" i="50"/>
  <c r="AE8296" i="50"/>
  <c r="AE8295" i="50"/>
  <c r="AE8294" i="50"/>
  <c r="AE8293" i="50"/>
  <c r="AE8292" i="50"/>
  <c r="AE8291" i="50"/>
  <c r="AE8290" i="50"/>
  <c r="AE8289" i="50"/>
  <c r="AE8288" i="50"/>
  <c r="AE8287" i="50"/>
  <c r="AE8286" i="50"/>
  <c r="AE8285" i="50"/>
  <c r="AE8284" i="50"/>
  <c r="AE8283" i="50"/>
  <c r="AE8282" i="50"/>
  <c r="AE8281" i="50"/>
  <c r="AE8280" i="50"/>
  <c r="AE8279" i="50"/>
  <c r="AE8278" i="50"/>
  <c r="AE8277" i="50"/>
  <c r="AE8276" i="50"/>
  <c r="AE8275" i="50"/>
  <c r="AE8274" i="50"/>
  <c r="AE8273" i="50"/>
  <c r="AE8272" i="50"/>
  <c r="AE8271" i="50"/>
  <c r="AE8270" i="50"/>
  <c r="AE8269" i="50"/>
  <c r="AE8268" i="50"/>
  <c r="AE8267" i="50"/>
  <c r="AE8266" i="50"/>
  <c r="AE8265" i="50"/>
  <c r="AE8264" i="50"/>
  <c r="AE8263" i="50"/>
  <c r="AE8262" i="50"/>
  <c r="AE8261" i="50"/>
  <c r="AE8260" i="50"/>
  <c r="AE8259" i="50"/>
  <c r="AE8258" i="50"/>
  <c r="AE8257" i="50"/>
  <c r="AE8256" i="50"/>
  <c r="AE8255" i="50"/>
  <c r="AE8254" i="50"/>
  <c r="AE8253" i="50"/>
  <c r="AE8252" i="50"/>
  <c r="AE8251" i="50"/>
  <c r="AE8250" i="50"/>
  <c r="AE8249" i="50"/>
  <c r="AE8248" i="50"/>
  <c r="AE8247" i="50"/>
  <c r="AE8246" i="50"/>
  <c r="AE8245" i="50"/>
  <c r="AE8244" i="50"/>
  <c r="AE8243" i="50"/>
  <c r="AE8242" i="50"/>
  <c r="AE8241" i="50"/>
  <c r="AE8240" i="50"/>
  <c r="AE8239" i="50"/>
  <c r="AE8238" i="50"/>
  <c r="AE8237" i="50"/>
  <c r="AE8236" i="50"/>
  <c r="AE8235" i="50"/>
  <c r="AE8234" i="50"/>
  <c r="AE8233" i="50"/>
  <c r="AE8232" i="50"/>
  <c r="AE8231" i="50"/>
  <c r="AE8230" i="50"/>
  <c r="AE8229" i="50"/>
  <c r="AE8228" i="50"/>
  <c r="AE8227" i="50"/>
  <c r="AE8226" i="50"/>
  <c r="AE8225" i="50"/>
  <c r="AE8224" i="50"/>
  <c r="AE8223" i="50"/>
  <c r="AE8222" i="50"/>
  <c r="AE8221" i="50"/>
  <c r="AE8220" i="50"/>
  <c r="AE8219" i="50"/>
  <c r="AE8218" i="50"/>
  <c r="AE8217" i="50"/>
  <c r="AE8216" i="50"/>
  <c r="AE8215" i="50"/>
  <c r="AE8214" i="50"/>
  <c r="AE8213" i="50"/>
  <c r="AE8212" i="50"/>
  <c r="AE8211" i="50"/>
  <c r="AE8210" i="50"/>
  <c r="AE8209" i="50"/>
  <c r="AE8208" i="50"/>
  <c r="AE8207" i="50"/>
  <c r="AE8206" i="50"/>
  <c r="AE8205" i="50"/>
  <c r="AE8204" i="50"/>
  <c r="AE8203" i="50"/>
  <c r="AE8202" i="50"/>
  <c r="AE8201" i="50"/>
  <c r="AE8200" i="50"/>
  <c r="AE8199" i="50"/>
  <c r="AE8198" i="50"/>
  <c r="AE8197" i="50"/>
  <c r="AE8196" i="50"/>
  <c r="AE8195" i="50"/>
  <c r="AE8194" i="50"/>
  <c r="AE8193" i="50"/>
  <c r="AE8192" i="50"/>
  <c r="AE8191" i="50"/>
  <c r="AE8190" i="50"/>
  <c r="AE8189" i="50"/>
  <c r="AE8188" i="50"/>
  <c r="AE8187" i="50"/>
  <c r="AE8186" i="50"/>
  <c r="AE8185" i="50"/>
  <c r="AE8184" i="50"/>
  <c r="AE8183" i="50"/>
  <c r="AE8182" i="50"/>
  <c r="AE8181" i="50"/>
  <c r="AE8180" i="50"/>
  <c r="AE8179" i="50"/>
  <c r="AE8178" i="50"/>
  <c r="AE8177" i="50"/>
  <c r="AE8176" i="50"/>
  <c r="AE8175" i="50"/>
  <c r="AE8174" i="50"/>
  <c r="AE8173" i="50"/>
  <c r="AE8172" i="50"/>
  <c r="AE8171" i="50"/>
  <c r="AE8170" i="50"/>
  <c r="AE8169" i="50"/>
  <c r="AE8168" i="50"/>
  <c r="AE8167" i="50"/>
  <c r="AE8166" i="50"/>
  <c r="AE8165" i="50"/>
  <c r="AE8164" i="50"/>
  <c r="AE8163" i="50"/>
  <c r="AE8162" i="50"/>
  <c r="AE8161" i="50"/>
  <c r="AE8160" i="50"/>
  <c r="AE8159" i="50"/>
  <c r="AE8158" i="50"/>
  <c r="AE8157" i="50"/>
  <c r="AE8156" i="50"/>
  <c r="AE8155" i="50"/>
  <c r="AE8154" i="50"/>
  <c r="AE8153" i="50"/>
  <c r="AE8152" i="50"/>
  <c r="AE8151" i="50"/>
  <c r="AE8150" i="50"/>
  <c r="AE8149" i="50"/>
  <c r="AE8148" i="50"/>
  <c r="AE8147" i="50"/>
  <c r="AE8146" i="50"/>
  <c r="AE8145" i="50"/>
  <c r="AE8144" i="50"/>
  <c r="AE8143" i="50"/>
  <c r="AE8142" i="50"/>
  <c r="AE8141" i="50"/>
  <c r="AE8140" i="50"/>
  <c r="AE8139" i="50"/>
  <c r="AE8138" i="50"/>
  <c r="AE8137" i="50"/>
  <c r="AE8136" i="50"/>
  <c r="AE8135" i="50"/>
  <c r="AE8134" i="50"/>
  <c r="AE8133" i="50"/>
  <c r="AE8132" i="50"/>
  <c r="AE8131" i="50"/>
  <c r="AE8130" i="50"/>
  <c r="AE8129" i="50"/>
  <c r="AE8128" i="50"/>
  <c r="AE8127" i="50"/>
  <c r="AE8126" i="50"/>
  <c r="AE8125" i="50"/>
  <c r="AE8124" i="50"/>
  <c r="AE8123" i="50"/>
  <c r="AE8122" i="50"/>
  <c r="AE8121" i="50"/>
  <c r="AE8120" i="50"/>
  <c r="AE8119" i="50"/>
  <c r="AE8118" i="50"/>
  <c r="AE8117" i="50"/>
  <c r="AE8116" i="50"/>
  <c r="AE8115" i="50"/>
  <c r="AE8114" i="50"/>
  <c r="AE8113" i="50"/>
  <c r="AE8112" i="50"/>
  <c r="AE8111" i="50"/>
  <c r="AE8110" i="50"/>
  <c r="AE8109" i="50"/>
  <c r="AE8108" i="50"/>
  <c r="AE8107" i="50"/>
  <c r="AE8106" i="50"/>
  <c r="AE8105" i="50"/>
  <c r="AE8104" i="50"/>
  <c r="AE8103" i="50"/>
  <c r="AE8102" i="50"/>
  <c r="AE8101" i="50"/>
  <c r="AE8100" i="50"/>
  <c r="AE8099" i="50"/>
  <c r="AE8098" i="50"/>
  <c r="AE8097" i="50"/>
  <c r="AE8096" i="50"/>
  <c r="AE8095" i="50"/>
  <c r="AE8094" i="50"/>
  <c r="AE8093" i="50"/>
  <c r="AE8092" i="50"/>
  <c r="AE8091" i="50"/>
  <c r="AE8090" i="50"/>
  <c r="AE8089" i="50"/>
  <c r="AE8088" i="50"/>
  <c r="AE8087" i="50"/>
  <c r="AE8086" i="50"/>
  <c r="AE8085" i="50"/>
  <c r="AE8084" i="50"/>
  <c r="AE8083" i="50"/>
  <c r="AE8082" i="50"/>
  <c r="AE8081" i="50"/>
  <c r="AE8080" i="50"/>
  <c r="AE8079" i="50"/>
  <c r="AE8078" i="50"/>
  <c r="AE8077" i="50"/>
  <c r="AE8076" i="50"/>
  <c r="AE8075" i="50"/>
  <c r="AE8074" i="50"/>
  <c r="AE8073" i="50"/>
  <c r="AE8072" i="50"/>
  <c r="AE8071" i="50"/>
  <c r="AE8070" i="50"/>
  <c r="AE8069" i="50"/>
  <c r="AE8068" i="50"/>
  <c r="AE8067" i="50"/>
  <c r="AE8066" i="50"/>
  <c r="AE8065" i="50"/>
  <c r="AE8064" i="50"/>
  <c r="AE8063" i="50"/>
  <c r="AE8062" i="50"/>
  <c r="AE8061" i="50"/>
  <c r="AE8060" i="50"/>
  <c r="AE8059" i="50"/>
  <c r="AE8058" i="50"/>
  <c r="AE8057" i="50"/>
  <c r="AE8056" i="50"/>
  <c r="AE8055" i="50"/>
  <c r="AE8054" i="50"/>
  <c r="AE8053" i="50"/>
  <c r="AE8052" i="50"/>
  <c r="AE8051" i="50"/>
  <c r="AE8050" i="50"/>
  <c r="AE8049" i="50"/>
  <c r="AE8048" i="50"/>
  <c r="AE8047" i="50"/>
  <c r="AE8046" i="50"/>
  <c r="AE8045" i="50"/>
  <c r="AE8044" i="50"/>
  <c r="AE8043" i="50"/>
  <c r="AE8042" i="50"/>
  <c r="AE8041" i="50"/>
  <c r="AE8040" i="50"/>
  <c r="AE8039" i="50"/>
  <c r="AE8038" i="50"/>
  <c r="AE8037" i="50"/>
  <c r="AE8036" i="50"/>
  <c r="AE8035" i="50"/>
  <c r="AE8034" i="50"/>
  <c r="AE8033" i="50"/>
  <c r="AE8032" i="50"/>
  <c r="AE8031" i="50"/>
  <c r="AE8030" i="50"/>
  <c r="AE8029" i="50"/>
  <c r="AE8028" i="50"/>
  <c r="AE8027" i="50"/>
  <c r="AE8026" i="50"/>
  <c r="AE8025" i="50"/>
  <c r="AE8024" i="50"/>
  <c r="AE8023" i="50"/>
  <c r="AE8022" i="50"/>
  <c r="AE8021" i="50"/>
  <c r="AE8020" i="50"/>
  <c r="AE8019" i="50"/>
  <c r="AE8018" i="50"/>
  <c r="AE8017" i="50"/>
  <c r="AE8016" i="50"/>
  <c r="AE8015" i="50"/>
  <c r="AE8014" i="50"/>
  <c r="AE8013" i="50"/>
  <c r="AE8012" i="50"/>
  <c r="AE8011" i="50"/>
  <c r="AE8010" i="50"/>
  <c r="AE8009" i="50"/>
  <c r="AE8008" i="50"/>
  <c r="AE8007" i="50"/>
  <c r="AE8006" i="50"/>
  <c r="AE8005" i="50"/>
  <c r="AE8004" i="50"/>
  <c r="AE8003" i="50"/>
  <c r="AE8002" i="50"/>
  <c r="AE8001" i="50"/>
  <c r="AE8000" i="50"/>
  <c r="AE7999" i="50"/>
  <c r="AE7998" i="50"/>
  <c r="AE7997" i="50"/>
  <c r="AE7996" i="50"/>
  <c r="AE7995" i="50"/>
  <c r="AE7994" i="50"/>
  <c r="AE7993" i="50"/>
  <c r="AE7992" i="50"/>
  <c r="AE7991" i="50"/>
  <c r="AE7990" i="50"/>
  <c r="AE7989" i="50"/>
  <c r="AE7988" i="50"/>
  <c r="AE7987" i="50"/>
  <c r="AE7986" i="50"/>
  <c r="AE7985" i="50"/>
  <c r="AE7984" i="50"/>
  <c r="AE7983" i="50"/>
  <c r="AE7982" i="50"/>
  <c r="AE7981" i="50"/>
  <c r="AE7980" i="50"/>
  <c r="AE7979" i="50"/>
  <c r="AE7978" i="50"/>
  <c r="AE7977" i="50"/>
  <c r="AE7976" i="50"/>
  <c r="AE7975" i="50"/>
  <c r="AE7974" i="50"/>
  <c r="AE7973" i="50"/>
  <c r="AE7972" i="50"/>
  <c r="AE7971" i="50"/>
  <c r="AE7970" i="50"/>
  <c r="AE7969" i="50"/>
  <c r="AE7968" i="50"/>
  <c r="AE7967" i="50"/>
  <c r="AE7966" i="50"/>
  <c r="AE7965" i="50"/>
  <c r="AE7964" i="50"/>
  <c r="AE7963" i="50"/>
  <c r="AE7962" i="50"/>
  <c r="AE7961" i="50"/>
  <c r="AE7960" i="50"/>
  <c r="AE7959" i="50"/>
  <c r="AE7958" i="50"/>
  <c r="AE7957" i="50"/>
  <c r="AE7956" i="50"/>
  <c r="AE7955" i="50"/>
  <c r="AE7954" i="50"/>
  <c r="AE7953" i="50"/>
  <c r="AE7952" i="50"/>
  <c r="AE7951" i="50"/>
  <c r="AE7950" i="50"/>
  <c r="AE7949" i="50"/>
  <c r="AE7948" i="50"/>
  <c r="AE7947" i="50"/>
  <c r="AE7946" i="50"/>
  <c r="AE7945" i="50"/>
  <c r="AE7944" i="50"/>
  <c r="AE7943" i="50"/>
  <c r="AE7942" i="50"/>
  <c r="AE7941" i="50"/>
  <c r="AE7940" i="50"/>
  <c r="AE7939" i="50"/>
  <c r="AE7938" i="50"/>
  <c r="AE7937" i="50"/>
  <c r="AE7936" i="50"/>
  <c r="AE7935" i="50"/>
  <c r="AE7934" i="50"/>
  <c r="AE7933" i="50"/>
  <c r="AE7932" i="50"/>
  <c r="AE7931" i="50"/>
  <c r="AE7930" i="50"/>
  <c r="AE7929" i="50"/>
  <c r="AE7928" i="50"/>
  <c r="AE7927" i="50"/>
  <c r="AE7926" i="50"/>
  <c r="AE7925" i="50"/>
  <c r="AE7924" i="50"/>
  <c r="AE7923" i="50"/>
  <c r="AE7922" i="50"/>
  <c r="AE7921" i="50"/>
  <c r="AE7920" i="50"/>
  <c r="AE7919" i="50"/>
  <c r="AE7918" i="50"/>
  <c r="AE7917" i="50"/>
  <c r="AE7916" i="50"/>
  <c r="AE7915" i="50"/>
  <c r="AE7914" i="50"/>
  <c r="AE7913" i="50"/>
  <c r="AE7912" i="50"/>
  <c r="AE7911" i="50"/>
  <c r="AE7910" i="50"/>
  <c r="AE7909" i="50"/>
  <c r="AE7908" i="50"/>
  <c r="AE7907" i="50"/>
  <c r="AE7906" i="50"/>
  <c r="AE7905" i="50"/>
  <c r="AE7904" i="50"/>
  <c r="AE7903" i="50"/>
  <c r="AE7902" i="50"/>
  <c r="AE7901" i="50"/>
  <c r="AE7900" i="50"/>
  <c r="AE7899" i="50"/>
  <c r="AE7898" i="50"/>
  <c r="AE7897" i="50"/>
  <c r="AE7896" i="50"/>
  <c r="AE7895" i="50"/>
  <c r="AE7894" i="50"/>
  <c r="AE7893" i="50"/>
  <c r="AE7892" i="50"/>
  <c r="AE7891" i="50"/>
  <c r="AE7890" i="50"/>
  <c r="AE7889" i="50"/>
  <c r="AE7888" i="50"/>
  <c r="AE7887" i="50"/>
  <c r="AE7886" i="50"/>
  <c r="AE7885" i="50"/>
  <c r="AE7884" i="50"/>
  <c r="AE7883" i="50"/>
  <c r="AE7882" i="50"/>
  <c r="AE7881" i="50"/>
  <c r="AE7880" i="50"/>
  <c r="AE7879" i="50"/>
  <c r="AE7878" i="50"/>
  <c r="AE7877" i="50"/>
  <c r="AE7876" i="50"/>
  <c r="AE7875" i="50"/>
  <c r="AE7874" i="50"/>
  <c r="AE7873" i="50"/>
  <c r="AE7872" i="50"/>
  <c r="AE7871" i="50"/>
  <c r="AE7870" i="50"/>
  <c r="AE7869" i="50"/>
  <c r="AE7868" i="50"/>
  <c r="AE7867" i="50"/>
  <c r="AE7866" i="50"/>
  <c r="AE7865" i="50"/>
  <c r="AE7864" i="50"/>
  <c r="AE7863" i="50"/>
  <c r="AE7862" i="50"/>
  <c r="AE7861" i="50"/>
  <c r="AE7860" i="50"/>
  <c r="AE7859" i="50"/>
  <c r="AE7858" i="50"/>
  <c r="AE7857" i="50"/>
  <c r="AE7856" i="50"/>
  <c r="AE7855" i="50"/>
  <c r="AE7854" i="50"/>
  <c r="AE7853" i="50"/>
  <c r="AE7852" i="50"/>
  <c r="AE7851" i="50"/>
  <c r="AE7850" i="50"/>
  <c r="AE7849" i="50"/>
  <c r="AE7848" i="50"/>
  <c r="AE7847" i="50"/>
  <c r="AE7846" i="50"/>
  <c r="AE7845" i="50"/>
  <c r="AE7844" i="50"/>
  <c r="AE7843" i="50"/>
  <c r="AE7842" i="50"/>
  <c r="AE7841" i="50"/>
  <c r="AE7840" i="50"/>
  <c r="AE7839" i="50"/>
  <c r="AE7838" i="50"/>
  <c r="AE7837" i="50"/>
  <c r="AE7836" i="50"/>
  <c r="AE7835" i="50"/>
  <c r="AE7834" i="50"/>
  <c r="AE7833" i="50"/>
  <c r="AE7832" i="50"/>
  <c r="AE7831" i="50"/>
  <c r="AE7830" i="50"/>
  <c r="AE7829" i="50"/>
  <c r="AE7828" i="50"/>
  <c r="AE7827" i="50"/>
  <c r="AE7826" i="50"/>
  <c r="AE7825" i="50"/>
  <c r="AE7824" i="50"/>
  <c r="AE7823" i="50"/>
  <c r="AE7822" i="50"/>
  <c r="AE7821" i="50"/>
  <c r="AE7820" i="50"/>
  <c r="AE7819" i="50"/>
  <c r="AE7818" i="50"/>
  <c r="AE7817" i="50"/>
  <c r="AE7816" i="50"/>
  <c r="AE7815" i="50"/>
  <c r="AE7814" i="50"/>
  <c r="AE7813" i="50"/>
  <c r="AE7812" i="50"/>
  <c r="AE7811" i="50"/>
  <c r="AE7810" i="50"/>
  <c r="AE7809" i="50"/>
  <c r="AE7808" i="50"/>
  <c r="AE7807" i="50"/>
  <c r="AE7806" i="50"/>
  <c r="AE7805" i="50"/>
  <c r="AE7804" i="50"/>
  <c r="AE7803" i="50"/>
  <c r="AE7802" i="50"/>
  <c r="AE7801" i="50"/>
  <c r="AE7800" i="50"/>
  <c r="AE7799" i="50"/>
  <c r="AE7798" i="50"/>
  <c r="AE7797" i="50"/>
  <c r="AE7796" i="50"/>
  <c r="AE7795" i="50"/>
  <c r="AE7794" i="50"/>
  <c r="AE7793" i="50"/>
  <c r="AE7792" i="50"/>
  <c r="AE7791" i="50"/>
  <c r="AE7790" i="50"/>
  <c r="AE7789" i="50"/>
  <c r="AE7788" i="50"/>
  <c r="AE7787" i="50"/>
  <c r="AE7786" i="50"/>
  <c r="AE7785" i="50"/>
  <c r="AE7784" i="50"/>
  <c r="AE7783" i="50"/>
  <c r="AE7782" i="50"/>
  <c r="AE7781" i="50"/>
  <c r="AE7780" i="50"/>
  <c r="AE7779" i="50"/>
  <c r="AE7778" i="50"/>
  <c r="AE7777" i="50"/>
  <c r="AE7776" i="50"/>
  <c r="AE7775" i="50"/>
  <c r="AE7774" i="50"/>
  <c r="AE7773" i="50"/>
  <c r="AE7772" i="50"/>
  <c r="AE7771" i="50"/>
  <c r="AE7770" i="50"/>
  <c r="AE7769" i="50"/>
  <c r="AE7768" i="50"/>
  <c r="AE7767" i="50"/>
  <c r="AE7766" i="50"/>
  <c r="AE7765" i="50"/>
  <c r="AE7764" i="50"/>
  <c r="AE7763" i="50"/>
  <c r="AE7762" i="50"/>
  <c r="AE7761" i="50"/>
  <c r="AE7760" i="50"/>
  <c r="AE7759" i="50"/>
  <c r="AE7758" i="50"/>
  <c r="AE7757" i="50"/>
  <c r="AE7756" i="50"/>
  <c r="AE7755" i="50"/>
  <c r="AE7754" i="50"/>
  <c r="AE7753" i="50"/>
  <c r="AE7752" i="50"/>
  <c r="AE7751" i="50"/>
  <c r="AE7750" i="50"/>
  <c r="AE7749" i="50"/>
  <c r="AE7748" i="50"/>
  <c r="AE7747" i="50"/>
  <c r="AE7746" i="50"/>
  <c r="AE7745" i="50"/>
  <c r="AE7744" i="50"/>
  <c r="AE7743" i="50"/>
  <c r="AE7742" i="50"/>
  <c r="AE7741" i="50"/>
  <c r="AE7740" i="50"/>
  <c r="AE7739" i="50"/>
  <c r="AE7738" i="50"/>
  <c r="AE7737" i="50"/>
  <c r="AE7736" i="50"/>
  <c r="AE7735" i="50"/>
  <c r="AE7734" i="50"/>
  <c r="AE7733" i="50"/>
  <c r="AE7732" i="50"/>
  <c r="AE7731" i="50"/>
  <c r="AE7730" i="50"/>
  <c r="AE7729" i="50"/>
  <c r="AE7728" i="50"/>
  <c r="AE7727" i="50"/>
  <c r="AE7726" i="50"/>
  <c r="AE7725" i="50"/>
  <c r="AE7724" i="50"/>
  <c r="AE7723" i="50"/>
  <c r="AE7722" i="50"/>
  <c r="AE7721" i="50"/>
  <c r="AE7720" i="50"/>
  <c r="AE7719" i="50"/>
  <c r="AE7718" i="50"/>
  <c r="AE7717" i="50"/>
  <c r="AE7716" i="50"/>
  <c r="AE7715" i="50"/>
  <c r="AE7714" i="50"/>
  <c r="AE7713" i="50"/>
  <c r="AE7712" i="50"/>
  <c r="AE7711" i="50"/>
  <c r="AE7710" i="50"/>
  <c r="AE7709" i="50"/>
  <c r="AE7708" i="50"/>
  <c r="AE7707" i="50"/>
  <c r="AE7706" i="50"/>
  <c r="AE7705" i="50"/>
  <c r="AE7704" i="50"/>
  <c r="AE7703" i="50"/>
  <c r="AE7702" i="50"/>
  <c r="AE7701" i="50"/>
  <c r="AE7700" i="50"/>
  <c r="AE7699" i="50"/>
  <c r="AE7698" i="50"/>
  <c r="AE7697" i="50"/>
  <c r="AE7696" i="50"/>
  <c r="AE7695" i="50"/>
  <c r="AE7694" i="50"/>
  <c r="AE7693" i="50"/>
  <c r="AE7692" i="50"/>
  <c r="AE7691" i="50"/>
  <c r="AE7690" i="50"/>
  <c r="AE7689" i="50"/>
  <c r="AE7688" i="50"/>
  <c r="AE7687" i="50"/>
  <c r="AE7686" i="50"/>
  <c r="AE7685" i="50"/>
  <c r="AE7684" i="50"/>
  <c r="AE7683" i="50"/>
  <c r="AE7682" i="50"/>
  <c r="AE7681" i="50"/>
  <c r="AE7680" i="50"/>
  <c r="AE7679" i="50"/>
  <c r="AE7678" i="50"/>
  <c r="AE7677" i="50"/>
  <c r="AE7676" i="50"/>
  <c r="AE7675" i="50"/>
  <c r="AE7674" i="50"/>
  <c r="AE7673" i="50"/>
  <c r="AE7672" i="50"/>
  <c r="AE7671" i="50"/>
  <c r="AE7670" i="50"/>
  <c r="AE7669" i="50"/>
  <c r="AE7668" i="50"/>
  <c r="AE7667" i="50"/>
  <c r="AE7666" i="50"/>
  <c r="AE7665" i="50"/>
  <c r="AE7664" i="50"/>
  <c r="AE7663" i="50"/>
  <c r="AE7662" i="50"/>
  <c r="AE7661" i="50"/>
  <c r="AE7660" i="50"/>
  <c r="AE7659" i="50"/>
  <c r="AE7658" i="50"/>
  <c r="AE7657" i="50"/>
  <c r="AE7656" i="50"/>
  <c r="AE7655" i="50"/>
  <c r="AE7654" i="50"/>
  <c r="AE7653" i="50"/>
  <c r="AE7652" i="50"/>
  <c r="AE7651" i="50"/>
  <c r="AE7650" i="50"/>
  <c r="AE7649" i="50"/>
  <c r="AE7648" i="50"/>
  <c r="AE7647" i="50"/>
  <c r="AE7646" i="50"/>
  <c r="AE7645" i="50"/>
  <c r="AE7644" i="50"/>
  <c r="AE7643" i="50"/>
  <c r="AE7642" i="50"/>
  <c r="AE7641" i="50"/>
  <c r="AE7640" i="50"/>
  <c r="AE7639" i="50"/>
  <c r="AE7638" i="50"/>
  <c r="AE7637" i="50"/>
  <c r="AE7636" i="50"/>
  <c r="AE7635" i="50"/>
  <c r="AE7634" i="50"/>
  <c r="AE7633" i="50"/>
  <c r="AE7632" i="50"/>
  <c r="AE7631" i="50"/>
  <c r="AE7630" i="50"/>
  <c r="AE7629" i="50"/>
  <c r="AE7628" i="50"/>
  <c r="AE7627" i="50"/>
  <c r="AE7626" i="50"/>
  <c r="AE7625" i="50"/>
  <c r="AE7624" i="50"/>
  <c r="AE7623" i="50"/>
  <c r="AE7622" i="50"/>
  <c r="AE7621" i="50"/>
  <c r="AE7620" i="50"/>
  <c r="AE7619" i="50"/>
  <c r="AE7618" i="50"/>
  <c r="AE7617" i="50"/>
  <c r="AE7616" i="50"/>
  <c r="AE7615" i="50"/>
  <c r="AE7614" i="50"/>
  <c r="AE7613" i="50"/>
  <c r="AE7612" i="50"/>
  <c r="AE7611" i="50"/>
  <c r="AE7610" i="50"/>
  <c r="AE7609" i="50"/>
  <c r="AE7608" i="50"/>
  <c r="AE7607" i="50"/>
  <c r="AE7606" i="50"/>
  <c r="AE7605" i="50"/>
  <c r="AE7604" i="50"/>
  <c r="AE7603" i="50"/>
  <c r="AE7602" i="50"/>
  <c r="AE7601" i="50"/>
  <c r="AE7600" i="50"/>
  <c r="AE7599" i="50"/>
  <c r="AE7598" i="50"/>
  <c r="AE7597" i="50"/>
  <c r="AE7596" i="50"/>
  <c r="AE7595" i="50"/>
  <c r="AE7594" i="50"/>
  <c r="AE7593" i="50"/>
  <c r="AE7592" i="50"/>
  <c r="AE7591" i="50"/>
  <c r="AE7590" i="50"/>
  <c r="AE7589" i="50"/>
  <c r="AE7588" i="50"/>
  <c r="AE7587" i="50"/>
  <c r="AE7586" i="50"/>
  <c r="AE7585" i="50"/>
  <c r="AE7584" i="50"/>
  <c r="AE7583" i="50"/>
  <c r="AE7582" i="50"/>
  <c r="AE7581" i="50"/>
  <c r="AE7580" i="50"/>
  <c r="AE7579" i="50"/>
  <c r="AE7578" i="50"/>
  <c r="AE7577" i="50"/>
  <c r="AE7576" i="50"/>
  <c r="AE7575" i="50"/>
  <c r="AE7574" i="50"/>
  <c r="AE7573" i="50"/>
  <c r="AE7572" i="50"/>
  <c r="AE7571" i="50"/>
  <c r="AE7570" i="50"/>
  <c r="AE7569" i="50"/>
  <c r="AE7568" i="50"/>
  <c r="AE7567" i="50"/>
  <c r="AE7566" i="50"/>
  <c r="AE7565" i="50"/>
  <c r="AE7564" i="50"/>
  <c r="AE7563" i="50"/>
  <c r="AE7562" i="50"/>
  <c r="AE7561" i="50"/>
  <c r="AE7560" i="50"/>
  <c r="AE7559" i="50"/>
  <c r="AE7558" i="50"/>
  <c r="AE7557" i="50"/>
  <c r="AE7556" i="50"/>
  <c r="AE7555" i="50"/>
  <c r="AE7554" i="50"/>
  <c r="AE7553" i="50"/>
  <c r="AE7552" i="50"/>
  <c r="AE7551" i="50"/>
  <c r="AE7550" i="50"/>
  <c r="AE7549" i="50"/>
  <c r="AE7548" i="50"/>
  <c r="AE7547" i="50"/>
  <c r="AE7546" i="50"/>
  <c r="AE7545" i="50"/>
  <c r="AE7544" i="50"/>
  <c r="AE7543" i="50"/>
  <c r="AE7542" i="50"/>
  <c r="AE7541" i="50"/>
  <c r="AE7540" i="50"/>
  <c r="AE7539" i="50"/>
  <c r="AE7538" i="50"/>
  <c r="AE7537" i="50"/>
  <c r="AE7536" i="50"/>
  <c r="AE7535" i="50"/>
  <c r="AE7534" i="50"/>
  <c r="AE7533" i="50"/>
  <c r="AE7532" i="50"/>
  <c r="AE7531" i="50"/>
  <c r="AE7530" i="50"/>
  <c r="AE7529" i="50"/>
  <c r="AE7528" i="50"/>
  <c r="AE7527" i="50"/>
  <c r="AE7526" i="50"/>
  <c r="AE7525" i="50"/>
  <c r="AE7524" i="50"/>
  <c r="AE7523" i="50"/>
  <c r="AE7522" i="50"/>
  <c r="AE7521" i="50"/>
  <c r="AE7520" i="50"/>
  <c r="AE7519" i="50"/>
  <c r="AE7518" i="50"/>
  <c r="AE7517" i="50"/>
  <c r="AE7516" i="50"/>
  <c r="AE7515" i="50"/>
  <c r="AE7514" i="50"/>
  <c r="AE7513" i="50"/>
  <c r="AE7512" i="50"/>
  <c r="AE7511" i="50"/>
  <c r="AE7510" i="50"/>
  <c r="AE7509" i="50"/>
  <c r="AE7508" i="50"/>
  <c r="AE7507" i="50"/>
  <c r="AE7506" i="50"/>
  <c r="AE7505" i="50"/>
  <c r="AE7504" i="50"/>
  <c r="AE7503" i="50"/>
  <c r="AE7502" i="50"/>
  <c r="AE7501" i="50"/>
  <c r="AE7500" i="50"/>
  <c r="AE7499" i="50"/>
  <c r="AE7498" i="50"/>
  <c r="AE7497" i="50"/>
  <c r="AE7496" i="50"/>
  <c r="AE7495" i="50"/>
  <c r="AE7494" i="50"/>
  <c r="AE7493" i="50"/>
  <c r="AE7492" i="50"/>
  <c r="AE7491" i="50"/>
  <c r="AE7490" i="50"/>
  <c r="AE7489" i="50"/>
  <c r="AE7488" i="50"/>
  <c r="AE7487" i="50"/>
  <c r="AE7486" i="50"/>
  <c r="AE7485" i="50"/>
  <c r="AE7484" i="50"/>
  <c r="AE7483" i="50"/>
  <c r="AE7482" i="50"/>
  <c r="AE7481" i="50"/>
  <c r="AE7480" i="50"/>
  <c r="AE7479" i="50"/>
  <c r="AE7478" i="50"/>
  <c r="AE7477" i="50"/>
  <c r="AE7476" i="50"/>
  <c r="AE7475" i="50"/>
  <c r="AE7474" i="50"/>
  <c r="AE7473" i="50"/>
  <c r="AE7472" i="50"/>
  <c r="AE7471" i="50"/>
  <c r="AE7470" i="50"/>
  <c r="AE7469" i="50"/>
  <c r="AE7468" i="50"/>
  <c r="AE7467" i="50"/>
  <c r="AE7466" i="50"/>
  <c r="AE7465" i="50"/>
  <c r="AE7464" i="50"/>
  <c r="AE7463" i="50"/>
  <c r="AE7462" i="50"/>
  <c r="AE7461" i="50"/>
  <c r="AE7460" i="50"/>
  <c r="AE7459" i="50"/>
  <c r="AE7458" i="50"/>
  <c r="AE7457" i="50"/>
  <c r="AE7456" i="50"/>
  <c r="AE7455" i="50"/>
  <c r="AE7454" i="50"/>
  <c r="AE7453" i="50"/>
  <c r="AE7452" i="50"/>
  <c r="AE7451" i="50"/>
  <c r="AE7450" i="50"/>
  <c r="AE7449" i="50"/>
  <c r="AE7448" i="50"/>
  <c r="AE7447" i="50"/>
  <c r="AE7446" i="50"/>
  <c r="AE7445" i="50"/>
  <c r="AE7444" i="50"/>
  <c r="AE7443" i="50"/>
  <c r="AE7442" i="50"/>
  <c r="AE7441" i="50"/>
  <c r="AE7440" i="50"/>
  <c r="AE7439" i="50"/>
  <c r="AE7438" i="50"/>
  <c r="AE7437" i="50"/>
  <c r="AE7436" i="50"/>
  <c r="AE7435" i="50"/>
  <c r="AE7434" i="50"/>
  <c r="AE7433" i="50"/>
  <c r="AE7432" i="50"/>
  <c r="AE7431" i="50"/>
  <c r="AE7430" i="50"/>
  <c r="AE7429" i="50"/>
  <c r="AE7428" i="50"/>
  <c r="AE7427" i="50"/>
  <c r="AE7426" i="50"/>
  <c r="AE7425" i="50"/>
  <c r="AE7424" i="50"/>
  <c r="AE7423" i="50"/>
  <c r="AE7422" i="50"/>
  <c r="AE7421" i="50"/>
  <c r="AE7420" i="50"/>
  <c r="AE7419" i="50"/>
  <c r="AE7418" i="50"/>
  <c r="AE7417" i="50"/>
  <c r="AE7416" i="50"/>
  <c r="AE7415" i="50"/>
  <c r="AE7414" i="50"/>
  <c r="AE7413" i="50"/>
  <c r="AE7412" i="50"/>
  <c r="AE7411" i="50"/>
  <c r="AE7410" i="50"/>
  <c r="AE7409" i="50"/>
  <c r="AE7408" i="50"/>
  <c r="AE7407" i="50"/>
  <c r="AE7406" i="50"/>
  <c r="AE7405" i="50"/>
  <c r="AE7404" i="50"/>
  <c r="AE7403" i="50"/>
  <c r="AE7402" i="50"/>
  <c r="AE7401" i="50"/>
  <c r="AE7400" i="50"/>
  <c r="AE7399" i="50"/>
  <c r="AE7398" i="50"/>
  <c r="AE7397" i="50"/>
  <c r="AE7396" i="50"/>
  <c r="AE7395" i="50"/>
  <c r="AE7394" i="50"/>
  <c r="AE7393" i="50"/>
  <c r="AE7392" i="50"/>
  <c r="AE7391" i="50"/>
  <c r="AE7390" i="50"/>
  <c r="AE7389" i="50"/>
  <c r="AE7388" i="50"/>
  <c r="AE7387" i="50"/>
  <c r="AE7386" i="50"/>
  <c r="AE7385" i="50"/>
  <c r="AE7384" i="50"/>
  <c r="AE7383" i="50"/>
  <c r="AE7382" i="50"/>
  <c r="AE7381" i="50"/>
  <c r="AE7380" i="50"/>
  <c r="AE7379" i="50"/>
  <c r="AE7378" i="50"/>
  <c r="AE7377" i="50"/>
  <c r="AE7376" i="50"/>
  <c r="AE7375" i="50"/>
  <c r="AE7374" i="50"/>
  <c r="AE7373" i="50"/>
  <c r="AE7372" i="50"/>
  <c r="AE7371" i="50"/>
  <c r="AE7370" i="50"/>
  <c r="AE7369" i="50"/>
  <c r="AE7368" i="50"/>
  <c r="AE7367" i="50"/>
  <c r="AE7366" i="50"/>
  <c r="AE7365" i="50"/>
  <c r="AE7364" i="50"/>
  <c r="AE7363" i="50"/>
  <c r="AE7362" i="50"/>
  <c r="AE7361" i="50"/>
  <c r="AE7360" i="50"/>
  <c r="AE7359" i="50"/>
  <c r="AE7358" i="50"/>
  <c r="AE7357" i="50"/>
  <c r="AE7356" i="50"/>
  <c r="AE7355" i="50"/>
  <c r="AE7354" i="50"/>
  <c r="AE7353" i="50"/>
  <c r="AE7352" i="50"/>
  <c r="AE7351" i="50"/>
  <c r="AE7350" i="50"/>
  <c r="AE7349" i="50"/>
  <c r="AE7348" i="50"/>
  <c r="AE7347" i="50"/>
  <c r="AE7346" i="50"/>
  <c r="AE7345" i="50"/>
  <c r="AE7344" i="50"/>
  <c r="AE7343" i="50"/>
  <c r="AE7342" i="50"/>
  <c r="AE7341" i="50"/>
  <c r="AE7340" i="50"/>
  <c r="AE7339" i="50"/>
  <c r="AE7338" i="50"/>
  <c r="AE7337" i="50"/>
  <c r="AE7336" i="50"/>
  <c r="AE7335" i="50"/>
  <c r="AE7334" i="50"/>
  <c r="AE7333" i="50"/>
  <c r="AE7332" i="50"/>
  <c r="AE7331" i="50"/>
  <c r="AE7330" i="50"/>
  <c r="AE7329" i="50"/>
  <c r="AE7328" i="50"/>
  <c r="AE7327" i="50"/>
  <c r="AE7326" i="50"/>
  <c r="AE7325" i="50"/>
  <c r="AE7324" i="50"/>
  <c r="AE7323" i="50"/>
  <c r="AE7322" i="50"/>
  <c r="AE7321" i="50"/>
  <c r="AE7320" i="50"/>
  <c r="AE7319" i="50"/>
  <c r="AE7318" i="50"/>
  <c r="AE7317" i="50"/>
  <c r="AE7316" i="50"/>
  <c r="AE7315" i="50"/>
  <c r="AE7314" i="50"/>
  <c r="AE7313" i="50"/>
  <c r="AE7312" i="50"/>
  <c r="AE7311" i="50"/>
  <c r="AE7310" i="50"/>
  <c r="AE7309" i="50"/>
  <c r="AE7308" i="50"/>
  <c r="AE7307" i="50"/>
  <c r="AE7306" i="50"/>
  <c r="AE7305" i="50"/>
  <c r="AE7304" i="50"/>
  <c r="AE7303" i="50"/>
  <c r="AE7302" i="50"/>
  <c r="AE7301" i="50"/>
  <c r="AE7300" i="50"/>
  <c r="AE7299" i="50"/>
  <c r="AE7298" i="50"/>
  <c r="AE7297" i="50"/>
  <c r="AE7296" i="50"/>
  <c r="AE7295" i="50"/>
  <c r="AE7294" i="50"/>
  <c r="AE7293" i="50"/>
  <c r="AE7292" i="50"/>
  <c r="AE7291" i="50"/>
  <c r="AE7290" i="50"/>
  <c r="AE7289" i="50"/>
  <c r="AE7288" i="50"/>
  <c r="AE7287" i="50"/>
  <c r="AE7286" i="50"/>
  <c r="AE7285" i="50"/>
  <c r="AE7284" i="50"/>
  <c r="AE7283" i="50"/>
  <c r="AE7282" i="50"/>
  <c r="AE7281" i="50"/>
  <c r="AE7280" i="50"/>
  <c r="AE7279" i="50"/>
  <c r="AE7278" i="50"/>
  <c r="AE7277" i="50"/>
  <c r="AE7276" i="50"/>
  <c r="AE7275" i="50"/>
  <c r="AE7274" i="50"/>
  <c r="AE7273" i="50"/>
  <c r="AE7272" i="50"/>
  <c r="AE7271" i="50"/>
  <c r="AE7270" i="50"/>
  <c r="AE7269" i="50"/>
  <c r="AE7268" i="50"/>
  <c r="AE7267" i="50"/>
  <c r="AE7266" i="50"/>
  <c r="AE7265" i="50"/>
  <c r="AE7264" i="50"/>
  <c r="AE7263" i="50"/>
  <c r="AE7262" i="50"/>
  <c r="AE7261" i="50"/>
  <c r="AE7260" i="50"/>
  <c r="AE7259" i="50"/>
  <c r="AE7258" i="50"/>
  <c r="AE7257" i="50"/>
  <c r="AE7256" i="50"/>
  <c r="AE7255" i="50"/>
  <c r="AE7254" i="50"/>
  <c r="AE7253" i="50"/>
  <c r="AE7252" i="50"/>
  <c r="AE7251" i="50"/>
  <c r="AE7250" i="50"/>
  <c r="AE7249" i="50"/>
  <c r="AE7248" i="50"/>
  <c r="AE7247" i="50"/>
  <c r="AE7246" i="50"/>
  <c r="AE7245" i="50"/>
  <c r="AE7244" i="50"/>
  <c r="AE7243" i="50"/>
  <c r="AE7242" i="50"/>
  <c r="AE7241" i="50"/>
  <c r="AE7240" i="50"/>
  <c r="AE7239" i="50"/>
  <c r="AE7238" i="50"/>
  <c r="AE7237" i="50"/>
  <c r="AE7236" i="50"/>
  <c r="AE7235" i="50"/>
  <c r="AE7234" i="50"/>
  <c r="AE7233" i="50"/>
  <c r="AE7232" i="50"/>
  <c r="AE7231" i="50"/>
  <c r="AE7230" i="50"/>
  <c r="AE7229" i="50"/>
  <c r="AE7228" i="50"/>
  <c r="AE7227" i="50"/>
  <c r="AE7226" i="50"/>
  <c r="AE7225" i="50"/>
  <c r="AE7224" i="50"/>
  <c r="AE7223" i="50"/>
  <c r="AE7222" i="50"/>
  <c r="AE7221" i="50"/>
  <c r="AE7220" i="50"/>
  <c r="AE7219" i="50"/>
  <c r="AE7218" i="50"/>
  <c r="AE7217" i="50"/>
  <c r="AE7216" i="50"/>
  <c r="AE7215" i="50"/>
  <c r="AE7214" i="50"/>
  <c r="AE7213" i="50"/>
  <c r="AE7212" i="50"/>
  <c r="AE7211" i="50"/>
  <c r="AE7210" i="50"/>
  <c r="AE7209" i="50"/>
  <c r="AE7208" i="50"/>
  <c r="AE7207" i="50"/>
  <c r="AE7206" i="50"/>
  <c r="AE7205" i="50"/>
  <c r="AE7204" i="50"/>
  <c r="AE7203" i="50"/>
  <c r="AE7202" i="50"/>
  <c r="AE7201" i="50"/>
  <c r="AE7200" i="50"/>
  <c r="AE7199" i="50"/>
  <c r="AE7198" i="50"/>
  <c r="AE7197" i="50"/>
  <c r="AE7196" i="50"/>
  <c r="AE7195" i="50"/>
  <c r="AE7194" i="50"/>
  <c r="AE7193" i="50"/>
  <c r="AE7192" i="50"/>
  <c r="AE7191" i="50"/>
  <c r="AE7190" i="50"/>
  <c r="AE7189" i="50"/>
  <c r="AE7188" i="50"/>
  <c r="AE7187" i="50"/>
  <c r="AE7186" i="50"/>
  <c r="AE7185" i="50"/>
  <c r="AE7184" i="50"/>
  <c r="AE7183" i="50"/>
  <c r="AE7182" i="50"/>
  <c r="AE7181" i="50"/>
  <c r="AE7180" i="50"/>
  <c r="AE7179" i="50"/>
  <c r="AE7178" i="50"/>
  <c r="AE7177" i="50"/>
  <c r="AE7176" i="50"/>
  <c r="AE7175" i="50"/>
  <c r="AE7174" i="50"/>
  <c r="AE7173" i="50"/>
  <c r="AE7172" i="50"/>
  <c r="AE7171" i="50"/>
  <c r="AE7170" i="50"/>
  <c r="AE7169" i="50"/>
  <c r="AE7168" i="50"/>
  <c r="AE7167" i="50"/>
  <c r="AE7166" i="50"/>
  <c r="AE7165" i="50"/>
  <c r="AE7164" i="50"/>
  <c r="AE7163" i="50"/>
  <c r="AE7162" i="50"/>
  <c r="AE7161" i="50"/>
  <c r="AE7160" i="50"/>
  <c r="AE7159" i="50"/>
  <c r="AE7158" i="50"/>
  <c r="AE7157" i="50"/>
  <c r="AE7156" i="50"/>
  <c r="AE7155" i="50"/>
  <c r="AE7154" i="50"/>
  <c r="AE7153" i="50"/>
  <c r="AE7152" i="50"/>
  <c r="AE7151" i="50"/>
  <c r="AE7150" i="50"/>
  <c r="AE7149" i="50"/>
  <c r="AE7148" i="50"/>
  <c r="AE7147" i="50"/>
  <c r="AE7146" i="50"/>
  <c r="AE7145" i="50"/>
  <c r="AE7144" i="50"/>
  <c r="AE7143" i="50"/>
  <c r="AE7142" i="50"/>
  <c r="AE7141" i="50"/>
  <c r="AE7140" i="50"/>
  <c r="AE7139" i="50"/>
  <c r="AE7138" i="50"/>
  <c r="AE7137" i="50"/>
  <c r="AE7136" i="50"/>
  <c r="AE7135" i="50"/>
  <c r="AE7134" i="50"/>
  <c r="AE7133" i="50"/>
  <c r="AE7132" i="50"/>
  <c r="AE7131" i="50"/>
  <c r="AE7130" i="50"/>
  <c r="AE7129" i="50"/>
  <c r="AE7128" i="50"/>
  <c r="AE7127" i="50"/>
  <c r="AE7126" i="50"/>
  <c r="AE7125" i="50"/>
  <c r="AE7124" i="50"/>
  <c r="AE7123" i="50"/>
  <c r="AE7122" i="50"/>
  <c r="AE7121" i="50"/>
  <c r="AE7120" i="50"/>
  <c r="AE7119" i="50"/>
  <c r="AE7118" i="50"/>
  <c r="AE7117" i="50"/>
  <c r="AE7116" i="50"/>
  <c r="AE7115" i="50"/>
  <c r="AE7114" i="50"/>
  <c r="AE7113" i="50"/>
  <c r="AE7112" i="50"/>
  <c r="AE7111" i="50"/>
  <c r="AE7110" i="50"/>
  <c r="AE7109" i="50"/>
  <c r="AE7108" i="50"/>
  <c r="AE7107" i="50"/>
  <c r="AE7106" i="50"/>
  <c r="AE7105" i="50"/>
  <c r="AE7104" i="50"/>
  <c r="AE7103" i="50"/>
  <c r="AE7102" i="50"/>
  <c r="AE7101" i="50"/>
  <c r="AE7100" i="50"/>
  <c r="AE7099" i="50"/>
  <c r="AE7098" i="50"/>
  <c r="AE7097" i="50"/>
  <c r="AE7096" i="50"/>
  <c r="AE7095" i="50"/>
  <c r="AE7094" i="50"/>
  <c r="AE7093" i="50"/>
  <c r="AE7092" i="50"/>
  <c r="AE7091" i="50"/>
  <c r="AE7090" i="50"/>
  <c r="AE7089" i="50"/>
  <c r="AE7088" i="50"/>
  <c r="AE7087" i="50"/>
  <c r="AE7086" i="50"/>
  <c r="AE7085" i="50"/>
  <c r="AE7084" i="50"/>
  <c r="AE7083" i="50"/>
  <c r="AE7082" i="50"/>
  <c r="AE7081" i="50"/>
  <c r="AE7080" i="50"/>
  <c r="AE7079" i="50"/>
  <c r="AE7078" i="50"/>
  <c r="AE7077" i="50"/>
  <c r="AE7076" i="50"/>
  <c r="AE7075" i="50"/>
  <c r="AE7074" i="50"/>
  <c r="AE7073" i="50"/>
  <c r="AE7072" i="50"/>
  <c r="AE7071" i="50"/>
  <c r="AE7070" i="50"/>
  <c r="AE7069" i="50"/>
  <c r="AE7068" i="50"/>
  <c r="AE7067" i="50"/>
  <c r="AE7066" i="50"/>
  <c r="AE7065" i="50"/>
  <c r="AE7064" i="50"/>
  <c r="AE7063" i="50"/>
  <c r="AE7062" i="50"/>
  <c r="AE7061" i="50"/>
  <c r="AE7060" i="50"/>
  <c r="AE7059" i="50"/>
  <c r="AE7058" i="50"/>
  <c r="AE7057" i="50"/>
  <c r="AE7056" i="50"/>
  <c r="AE7055" i="50"/>
  <c r="AE7054" i="50"/>
  <c r="AE7053" i="50"/>
  <c r="AE7052" i="50"/>
  <c r="AE7051" i="50"/>
  <c r="AE7050" i="50"/>
  <c r="AE7049" i="50"/>
  <c r="AE7048" i="50"/>
  <c r="AE7047" i="50"/>
  <c r="AE7046" i="50"/>
  <c r="AE7045" i="50"/>
  <c r="AE7044" i="50"/>
  <c r="AE7043" i="50"/>
  <c r="AE7042" i="50"/>
  <c r="AE7041" i="50"/>
  <c r="AE7040" i="50"/>
  <c r="AE7039" i="50"/>
  <c r="AE7038" i="50"/>
  <c r="AE7037" i="50"/>
  <c r="AE7036" i="50"/>
  <c r="AE7035" i="50"/>
  <c r="AE7034" i="50"/>
  <c r="AE7033" i="50"/>
  <c r="AE7032" i="50"/>
  <c r="AE7031" i="50"/>
  <c r="AE7030" i="50"/>
  <c r="AE7029" i="50"/>
  <c r="AE7028" i="50"/>
  <c r="AE7027" i="50"/>
  <c r="AE7026" i="50"/>
  <c r="AE7025" i="50"/>
  <c r="AE7024" i="50"/>
  <c r="AE7023" i="50"/>
  <c r="AE7022" i="50"/>
  <c r="AE7021" i="50"/>
  <c r="AE7020" i="50"/>
  <c r="AE7019" i="50"/>
  <c r="AE7018" i="50"/>
  <c r="AE7017" i="50"/>
  <c r="AE7016" i="50"/>
  <c r="AE7015" i="50"/>
  <c r="AE7014" i="50"/>
  <c r="AE7013" i="50"/>
  <c r="AE7012" i="50"/>
  <c r="AE7011" i="50"/>
  <c r="AE7010" i="50"/>
  <c r="AE7009" i="50"/>
  <c r="AE7008" i="50"/>
  <c r="AE7007" i="50"/>
  <c r="AE7006" i="50"/>
  <c r="AE7005" i="50"/>
  <c r="AE7004" i="50"/>
  <c r="AE7003" i="50"/>
  <c r="AE7002" i="50"/>
  <c r="AE7001" i="50"/>
  <c r="AE7000" i="50"/>
  <c r="AE6999" i="50"/>
  <c r="AE6998" i="50"/>
  <c r="AE6997" i="50"/>
  <c r="AE6996" i="50"/>
  <c r="AE6995" i="50"/>
  <c r="AE6994" i="50"/>
  <c r="AE6993" i="50"/>
  <c r="AE6992" i="50"/>
  <c r="AE6991" i="50"/>
  <c r="AE6990" i="50"/>
  <c r="AE6989" i="50"/>
  <c r="AE6988" i="50"/>
  <c r="AE6987" i="50"/>
  <c r="AE6986" i="50"/>
  <c r="AE6985" i="50"/>
  <c r="AE6984" i="50"/>
  <c r="AE6983" i="50"/>
  <c r="AE6982" i="50"/>
  <c r="AE6981" i="50"/>
  <c r="AE6980" i="50"/>
  <c r="AE6979" i="50"/>
  <c r="AE6978" i="50"/>
  <c r="AE6977" i="50"/>
  <c r="AE6976" i="50"/>
  <c r="AE6975" i="50"/>
  <c r="AE6974" i="50"/>
  <c r="AE6973" i="50"/>
  <c r="AE6972" i="50"/>
  <c r="AE6971" i="50"/>
  <c r="AE6970" i="50"/>
  <c r="AE6969" i="50"/>
  <c r="AE6968" i="50"/>
  <c r="AE6967" i="50"/>
  <c r="AE6966" i="50"/>
  <c r="AE6965" i="50"/>
  <c r="AE6964" i="50"/>
  <c r="AE6963" i="50"/>
  <c r="AE6962" i="50"/>
  <c r="AE6961" i="50"/>
  <c r="AE6960" i="50"/>
  <c r="AE6959" i="50"/>
  <c r="AE6958" i="50"/>
  <c r="AE6957" i="50"/>
  <c r="AE6956" i="50"/>
  <c r="AE6955" i="50"/>
  <c r="AE6954" i="50"/>
  <c r="AE6953" i="50"/>
  <c r="AE6952" i="50"/>
  <c r="AE6951" i="50"/>
  <c r="AE6950" i="50"/>
  <c r="AE6949" i="50"/>
  <c r="AE6948" i="50"/>
  <c r="AE6947" i="50"/>
  <c r="AE6946" i="50"/>
  <c r="AE6945" i="50"/>
  <c r="AE6944" i="50"/>
  <c r="AE6943" i="50"/>
  <c r="AE6942" i="50"/>
  <c r="AE6941" i="50"/>
  <c r="AE6940" i="50"/>
  <c r="AE6939" i="50"/>
  <c r="AE6938" i="50"/>
  <c r="AE6937" i="50"/>
  <c r="AE6936" i="50"/>
  <c r="AE6935" i="50"/>
  <c r="AE6934" i="50"/>
  <c r="AE6933" i="50"/>
  <c r="AE6932" i="50"/>
  <c r="AE6931" i="50"/>
  <c r="AE6930" i="50"/>
  <c r="AE6929" i="50"/>
  <c r="AE6928" i="50"/>
  <c r="AE6927" i="50"/>
  <c r="AE6926" i="50"/>
  <c r="AE6925" i="50"/>
  <c r="AE6924" i="50"/>
  <c r="AE6923" i="50"/>
  <c r="AE6922" i="50"/>
  <c r="AE6921" i="50"/>
  <c r="AE6920" i="50"/>
  <c r="AE6919" i="50"/>
  <c r="AE6918" i="50"/>
  <c r="AE6917" i="50"/>
  <c r="AE6916" i="50"/>
  <c r="AE6915" i="50"/>
  <c r="AE6914" i="50"/>
  <c r="AE6913" i="50"/>
  <c r="AE6912" i="50"/>
  <c r="AE6911" i="50"/>
  <c r="AE6910" i="50"/>
  <c r="AE6909" i="50"/>
  <c r="AE6908" i="50"/>
  <c r="AE6907" i="50"/>
  <c r="AE6906" i="50"/>
  <c r="AE6905" i="50"/>
  <c r="AE6904" i="50"/>
  <c r="AE6903" i="50"/>
  <c r="AE6902" i="50"/>
  <c r="AE6901" i="50"/>
  <c r="AE6900" i="50"/>
  <c r="AE6899" i="50"/>
  <c r="AE6898" i="50"/>
  <c r="AE6897" i="50"/>
  <c r="AE6896" i="50"/>
  <c r="AE6895" i="50"/>
  <c r="AE6894" i="50"/>
  <c r="AE6893" i="50"/>
  <c r="AE6892" i="50"/>
  <c r="AE6891" i="50"/>
  <c r="AE6890" i="50"/>
  <c r="AE6889" i="50"/>
  <c r="AE6888" i="50"/>
  <c r="AE6887" i="50"/>
  <c r="AE6886" i="50"/>
  <c r="AE6885" i="50"/>
  <c r="AE6884" i="50"/>
  <c r="AE6883" i="50"/>
  <c r="AE6882" i="50"/>
  <c r="AE6881" i="50"/>
  <c r="AE6880" i="50"/>
  <c r="AE6879" i="50"/>
  <c r="AE6878" i="50"/>
  <c r="AE6877" i="50"/>
  <c r="AE6876" i="50"/>
  <c r="AE6875" i="50"/>
  <c r="AE6874" i="50"/>
  <c r="AE6873" i="50"/>
  <c r="AE6872" i="50"/>
  <c r="AE6871" i="50"/>
  <c r="AE6870" i="50"/>
  <c r="AE6869" i="50"/>
  <c r="AE6868" i="50"/>
  <c r="AE6867" i="50"/>
  <c r="AE6866" i="50"/>
  <c r="AE6865" i="50"/>
  <c r="AE6864" i="50"/>
  <c r="AE6863" i="50"/>
  <c r="AE6862" i="50"/>
  <c r="AE6861" i="50"/>
  <c r="AE6860" i="50"/>
  <c r="AE6859" i="50"/>
  <c r="AE6858" i="50"/>
  <c r="AE6857" i="50"/>
  <c r="AE6856" i="50"/>
  <c r="AE6855" i="50"/>
  <c r="AE6854" i="50"/>
  <c r="AE6853" i="50"/>
  <c r="AE6852" i="50"/>
  <c r="AE6851" i="50"/>
  <c r="AE6850" i="50"/>
  <c r="AE6849" i="50"/>
  <c r="AE6848" i="50"/>
  <c r="AE6847" i="50"/>
  <c r="AE6846" i="50"/>
  <c r="AE6845" i="50"/>
  <c r="AE6844" i="50"/>
  <c r="AE6843" i="50"/>
  <c r="AE6842" i="50"/>
  <c r="AE6841" i="50"/>
  <c r="AE6840" i="50"/>
  <c r="AE6839" i="50"/>
  <c r="AE6838" i="50"/>
  <c r="AE6837" i="50"/>
  <c r="AE6836" i="50"/>
  <c r="AE6835" i="50"/>
  <c r="AE6834" i="50"/>
  <c r="AE6833" i="50"/>
  <c r="AE6832" i="50"/>
  <c r="AE6831" i="50"/>
  <c r="AE6830" i="50"/>
  <c r="AE6829" i="50"/>
  <c r="AE6828" i="50"/>
  <c r="AE6827" i="50"/>
  <c r="AE6826" i="50"/>
  <c r="AE6825" i="50"/>
  <c r="AE6824" i="50"/>
  <c r="AE6823" i="50"/>
  <c r="AE6822" i="50"/>
  <c r="AE6821" i="50"/>
  <c r="AE6820" i="50"/>
  <c r="AE6819" i="50"/>
  <c r="AE6818" i="50"/>
  <c r="AE6817" i="50"/>
  <c r="AE6816" i="50"/>
  <c r="AE6815" i="50"/>
  <c r="AE6814" i="50"/>
  <c r="AE6813" i="50"/>
  <c r="AE6812" i="50"/>
  <c r="AE6811" i="50"/>
  <c r="AE6810" i="50"/>
  <c r="AE6809" i="50"/>
  <c r="AE6808" i="50"/>
  <c r="AE6807" i="50"/>
  <c r="AE6806" i="50"/>
  <c r="AE6805" i="50"/>
  <c r="AE6804" i="50"/>
  <c r="AE6803" i="50"/>
  <c r="AE6802" i="50"/>
  <c r="AE6801" i="50"/>
  <c r="AE6800" i="50"/>
  <c r="AE6799" i="50"/>
  <c r="AE6798" i="50"/>
  <c r="AE6797" i="50"/>
  <c r="AE6796" i="50"/>
  <c r="AE6795" i="50"/>
  <c r="AE6794" i="50"/>
  <c r="AE6793" i="50"/>
  <c r="AE6792" i="50"/>
  <c r="AE6791" i="50"/>
  <c r="AE6790" i="50"/>
  <c r="AE6789" i="50"/>
  <c r="AE6788" i="50"/>
  <c r="AE6787" i="50"/>
  <c r="AE6786" i="50"/>
  <c r="AE6785" i="50"/>
  <c r="AE6784" i="50"/>
  <c r="AE6783" i="50"/>
  <c r="AE6782" i="50"/>
  <c r="AE6781" i="50"/>
  <c r="AE6780" i="50"/>
  <c r="AE6779" i="50"/>
  <c r="AE6778" i="50"/>
  <c r="AE6777" i="50"/>
  <c r="AE6776" i="50"/>
  <c r="AE6775" i="50"/>
  <c r="AE6774" i="50"/>
  <c r="AE6773" i="50"/>
  <c r="AE6772" i="50"/>
  <c r="AE6771" i="50"/>
  <c r="AE6770" i="50"/>
  <c r="AE6769" i="50"/>
  <c r="AE6768" i="50"/>
  <c r="AE6767" i="50"/>
  <c r="AE6766" i="50"/>
  <c r="AE6765" i="50"/>
  <c r="AE6764" i="50"/>
  <c r="AE6763" i="50"/>
  <c r="AE6762" i="50"/>
  <c r="AE6761" i="50"/>
  <c r="AE6760" i="50"/>
  <c r="AE6759" i="50"/>
  <c r="AE6758" i="50"/>
  <c r="AE6757" i="50"/>
  <c r="AE6756" i="50"/>
  <c r="AE6755" i="50"/>
  <c r="AE6754" i="50"/>
  <c r="AE6753" i="50"/>
  <c r="AE6752" i="50"/>
  <c r="AE6751" i="50"/>
  <c r="AE6750" i="50"/>
  <c r="AE6749" i="50"/>
  <c r="AE6748" i="50"/>
  <c r="AE6747" i="50"/>
  <c r="AE6746" i="50"/>
  <c r="AE6745" i="50"/>
  <c r="AE6744" i="50"/>
  <c r="AE6743" i="50"/>
  <c r="AE6742" i="50"/>
  <c r="AE6741" i="50"/>
  <c r="AE6740" i="50"/>
  <c r="AE6739" i="50"/>
  <c r="AE6738" i="50"/>
  <c r="AE6737" i="50"/>
  <c r="AE6736" i="50"/>
  <c r="AE6735" i="50"/>
  <c r="AE6734" i="50"/>
  <c r="AE6733" i="50"/>
  <c r="AE6732" i="50"/>
  <c r="AE6731" i="50"/>
  <c r="AE6730" i="50"/>
  <c r="AE6729" i="50"/>
  <c r="AE6728" i="50"/>
  <c r="AE6727" i="50"/>
  <c r="AE6726" i="50"/>
  <c r="AE6725" i="50"/>
  <c r="AE6724" i="50"/>
  <c r="AE6723" i="50"/>
  <c r="AE6722" i="50"/>
  <c r="AE6721" i="50"/>
  <c r="AE6720" i="50"/>
  <c r="AE6719" i="50"/>
  <c r="AE6718" i="50"/>
  <c r="AE6717" i="50"/>
  <c r="AE6716" i="50"/>
  <c r="AE6715" i="50"/>
  <c r="AE6714" i="50"/>
  <c r="AE6713" i="50"/>
  <c r="AE6712" i="50"/>
  <c r="AE6711" i="50"/>
  <c r="AE6710" i="50"/>
  <c r="AE6709" i="50"/>
  <c r="AE6708" i="50"/>
  <c r="AE6707" i="50"/>
  <c r="AE6706" i="50"/>
  <c r="AE6705" i="50"/>
  <c r="AE6704" i="50"/>
  <c r="AE6703" i="50"/>
  <c r="AE6702" i="50"/>
  <c r="AE6701" i="50"/>
  <c r="AE6700" i="50"/>
  <c r="AE6699" i="50"/>
  <c r="AE6698" i="50"/>
  <c r="AE6697" i="50"/>
  <c r="AE6696" i="50"/>
  <c r="AE6695" i="50"/>
  <c r="AE6694" i="50"/>
  <c r="AE6693" i="50"/>
  <c r="AE6692" i="50"/>
  <c r="AE6691" i="50"/>
  <c r="AE6690" i="50"/>
  <c r="AE6689" i="50"/>
  <c r="AE6688" i="50"/>
  <c r="AE6687" i="50"/>
  <c r="AE6686" i="50"/>
  <c r="AE6685" i="50"/>
  <c r="AE6684" i="50"/>
  <c r="AE6683" i="50"/>
  <c r="AE6682" i="50"/>
  <c r="AE6681" i="50"/>
  <c r="AE6680" i="50"/>
  <c r="AE6679" i="50"/>
  <c r="AE6678" i="50"/>
  <c r="AE6677" i="50"/>
  <c r="AE6676" i="50"/>
  <c r="AE6675" i="50"/>
  <c r="AE6674" i="50"/>
  <c r="AE6673" i="50"/>
  <c r="AE6672" i="50"/>
  <c r="AE6671" i="50"/>
  <c r="AE6670" i="50"/>
  <c r="AE6669" i="50"/>
  <c r="AE6668" i="50"/>
  <c r="AE6667" i="50"/>
  <c r="AE6666" i="50"/>
  <c r="AE6665" i="50"/>
  <c r="AE6664" i="50"/>
  <c r="AE6663" i="50"/>
  <c r="AE6662" i="50"/>
  <c r="AE6661" i="50"/>
  <c r="AE6660" i="50"/>
  <c r="AE6659" i="50"/>
  <c r="AE6658" i="50"/>
  <c r="AE6657" i="50"/>
  <c r="AE6656" i="50"/>
  <c r="AE6655" i="50"/>
  <c r="AE6654" i="50"/>
  <c r="AE6653" i="50"/>
  <c r="AE6652" i="50"/>
  <c r="AE6651" i="50"/>
  <c r="AE6650" i="50"/>
  <c r="AE6649" i="50"/>
  <c r="AE6648" i="50"/>
  <c r="AE6647" i="50"/>
  <c r="AE6646" i="50"/>
  <c r="AE6645" i="50"/>
  <c r="AE6644" i="50"/>
  <c r="AE6643" i="50"/>
  <c r="AE6642" i="50"/>
  <c r="AE6641" i="50"/>
  <c r="AE6640" i="50"/>
  <c r="AE6639" i="50"/>
  <c r="AE6638" i="50"/>
  <c r="AE6637" i="50"/>
  <c r="AE6636" i="50"/>
  <c r="AE6635" i="50"/>
  <c r="AE6634" i="50"/>
  <c r="AE6633" i="50"/>
  <c r="AE6632" i="50"/>
  <c r="AE6631" i="50"/>
  <c r="AE6630" i="50"/>
  <c r="AE6629" i="50"/>
  <c r="AE6628" i="50"/>
  <c r="AE6627" i="50"/>
  <c r="AE6626" i="50"/>
  <c r="AE6625" i="50"/>
  <c r="AE6624" i="50"/>
  <c r="AE6623" i="50"/>
  <c r="AE6622" i="50"/>
  <c r="AE6621" i="50"/>
  <c r="AE6620" i="50"/>
  <c r="AE6619" i="50"/>
  <c r="AE6618" i="50"/>
  <c r="AE6617" i="50"/>
  <c r="AE6616" i="50"/>
  <c r="AE6615" i="50"/>
  <c r="AE6614" i="50"/>
  <c r="AE6613" i="50"/>
  <c r="AE6612" i="50"/>
  <c r="AE6611" i="50"/>
  <c r="AE6610" i="50"/>
  <c r="AE6609" i="50"/>
  <c r="AE6608" i="50"/>
  <c r="AE6607" i="50"/>
  <c r="AE6606" i="50"/>
  <c r="AE6605" i="50"/>
  <c r="AE6604" i="50"/>
  <c r="AE6603" i="50"/>
  <c r="AE6602" i="50"/>
  <c r="AE6601" i="50"/>
  <c r="AE6600" i="50"/>
  <c r="AE6599" i="50"/>
  <c r="AE6598" i="50"/>
  <c r="AE6597" i="50"/>
  <c r="AE6596" i="50"/>
  <c r="AE6595" i="50"/>
  <c r="AE6594" i="50"/>
  <c r="AE6593" i="50"/>
  <c r="AE6592" i="50"/>
  <c r="AE6591" i="50"/>
  <c r="AE6590" i="50"/>
  <c r="AE6589" i="50"/>
  <c r="AE6588" i="50"/>
  <c r="AE6587" i="50"/>
  <c r="AE6586" i="50"/>
  <c r="AE6585" i="50"/>
  <c r="AE6584" i="50"/>
  <c r="AE6583" i="50"/>
  <c r="AE6582" i="50"/>
  <c r="AE6581" i="50"/>
  <c r="AE6580" i="50"/>
  <c r="AE6579" i="50"/>
  <c r="AE6578" i="50"/>
  <c r="AE6577" i="50"/>
  <c r="AE6576" i="50"/>
  <c r="AE6575" i="50"/>
  <c r="AE6574" i="50"/>
  <c r="AE6573" i="50"/>
  <c r="AE6572" i="50"/>
  <c r="AE6571" i="50"/>
  <c r="AE6570" i="50"/>
  <c r="AE6569" i="50"/>
  <c r="AE6568" i="50"/>
  <c r="AE6567" i="50"/>
  <c r="AE6566" i="50"/>
  <c r="AE6565" i="50"/>
  <c r="AE6564" i="50"/>
  <c r="AE6563" i="50"/>
  <c r="AE6562" i="50"/>
  <c r="AE6561" i="50"/>
  <c r="AE6560" i="50"/>
  <c r="AE6559" i="50"/>
  <c r="AE6558" i="50"/>
  <c r="AE6557" i="50"/>
  <c r="AE6556" i="50"/>
  <c r="AE6555" i="50"/>
  <c r="AE6554" i="50"/>
  <c r="AE6553" i="50"/>
  <c r="AE6552" i="50"/>
  <c r="AE6551" i="50"/>
  <c r="AE6550" i="50"/>
  <c r="AE6549" i="50"/>
  <c r="AE6548" i="50"/>
  <c r="AE6547" i="50"/>
  <c r="AE6546" i="50"/>
  <c r="AE6545" i="50"/>
  <c r="AE6544" i="50"/>
  <c r="AE6543" i="50"/>
  <c r="AE6542" i="50"/>
  <c r="AE6541" i="50"/>
  <c r="AE6540" i="50"/>
  <c r="AE6539" i="50"/>
  <c r="AE6538" i="50"/>
  <c r="AE6537" i="50"/>
  <c r="AE6536" i="50"/>
  <c r="AE6535" i="50"/>
  <c r="AE6534" i="50"/>
  <c r="AE6533" i="50"/>
  <c r="AE6532" i="50"/>
  <c r="AE6531" i="50"/>
  <c r="AE6530" i="50"/>
  <c r="AE6529" i="50"/>
  <c r="AE6528" i="50"/>
  <c r="AE6527" i="50"/>
  <c r="AE6526" i="50"/>
  <c r="AE6525" i="50"/>
  <c r="AE6524" i="50"/>
  <c r="AE6523" i="50"/>
  <c r="AE6522" i="50"/>
  <c r="AE6521" i="50"/>
  <c r="AE6520" i="50"/>
  <c r="AE6519" i="50"/>
  <c r="AE6518" i="50"/>
  <c r="AE6517" i="50"/>
  <c r="AE6516" i="50"/>
  <c r="AE6515" i="50"/>
  <c r="AE6514" i="50"/>
  <c r="AE6513" i="50"/>
  <c r="AE6512" i="50"/>
  <c r="AE6511" i="50"/>
  <c r="AE6510" i="50"/>
  <c r="AE6509" i="50"/>
  <c r="AE6508" i="50"/>
  <c r="AE6507" i="50"/>
  <c r="AE6506" i="50"/>
  <c r="AE6505" i="50"/>
  <c r="AE6504" i="50"/>
  <c r="AE6503" i="50"/>
  <c r="AE6502" i="50"/>
  <c r="AE6501" i="50"/>
  <c r="AE6500" i="50"/>
  <c r="AE6499" i="50"/>
  <c r="AE6498" i="50"/>
  <c r="AE6497" i="50"/>
  <c r="AE6496" i="50"/>
  <c r="AE6495" i="50"/>
  <c r="AE6494" i="50"/>
  <c r="AE6493" i="50"/>
  <c r="AE6492" i="50"/>
  <c r="AE6491" i="50"/>
  <c r="AE6490" i="50"/>
  <c r="AE6489" i="50"/>
  <c r="AE6488" i="50"/>
  <c r="AE6487" i="50"/>
  <c r="AE6486" i="50"/>
  <c r="AE6485" i="50"/>
  <c r="AE6484" i="50"/>
  <c r="AE6483" i="50"/>
  <c r="AE6482" i="50"/>
  <c r="AE6481" i="50"/>
  <c r="AE6480" i="50"/>
  <c r="AE6479" i="50"/>
  <c r="AE6478" i="50"/>
  <c r="AE6477" i="50"/>
  <c r="AE6476" i="50"/>
  <c r="AE6475" i="50"/>
  <c r="AE6474" i="50"/>
  <c r="AE6473" i="50"/>
  <c r="AE6472" i="50"/>
  <c r="AE6471" i="50"/>
  <c r="AE6470" i="50"/>
  <c r="AE6469" i="50"/>
  <c r="AE6468" i="50"/>
  <c r="AE6467" i="50"/>
  <c r="AE6466" i="50"/>
  <c r="AE6465" i="50"/>
  <c r="AE6464" i="50"/>
  <c r="AE6463" i="50"/>
  <c r="AE6462" i="50"/>
  <c r="AE6461" i="50"/>
  <c r="AE6460" i="50"/>
  <c r="AE6459" i="50"/>
  <c r="AE6458" i="50"/>
  <c r="AE6457" i="50"/>
  <c r="AE6456" i="50"/>
  <c r="AE6455" i="50"/>
  <c r="AE6454" i="50"/>
  <c r="AE6453" i="50"/>
  <c r="AE6452" i="50"/>
  <c r="AE6451" i="50"/>
  <c r="AE6450" i="50"/>
  <c r="AE6449" i="50"/>
  <c r="AE6448" i="50"/>
  <c r="AE6447" i="50"/>
  <c r="AE6446" i="50"/>
  <c r="AE6445" i="50"/>
  <c r="AE6444" i="50"/>
  <c r="AE6443" i="50"/>
  <c r="AE6442" i="50"/>
  <c r="AE6441" i="50"/>
  <c r="AE6440" i="50"/>
  <c r="AE6439" i="50"/>
  <c r="AE6438" i="50"/>
  <c r="AE6437" i="50"/>
  <c r="AE6436" i="50"/>
  <c r="AE6435" i="50"/>
  <c r="AE6434" i="50"/>
  <c r="AE6433" i="50"/>
  <c r="AE6432" i="50"/>
  <c r="AE6431" i="50"/>
  <c r="AE6430" i="50"/>
  <c r="AE6429" i="50"/>
  <c r="AE6428" i="50"/>
  <c r="AE6427" i="50"/>
  <c r="AE6426" i="50"/>
  <c r="AE6425" i="50"/>
  <c r="AE6424" i="50"/>
  <c r="AE6423" i="50"/>
  <c r="AE6422" i="50"/>
  <c r="AE6421" i="50"/>
  <c r="AE6420" i="50"/>
  <c r="AE6419" i="50"/>
  <c r="AE6418" i="50"/>
  <c r="AE6417" i="50"/>
  <c r="AE6416" i="50"/>
  <c r="AE6415" i="50"/>
  <c r="AE6414" i="50"/>
  <c r="AE6413" i="50"/>
  <c r="AE6412" i="50"/>
  <c r="AE6411" i="50"/>
  <c r="AE6410" i="50"/>
  <c r="AE6409" i="50"/>
  <c r="AE6408" i="50"/>
  <c r="AE6407" i="50"/>
  <c r="AE6406" i="50"/>
  <c r="AE6405" i="50"/>
  <c r="AE6404" i="50"/>
  <c r="AE6403" i="50"/>
  <c r="AE6402" i="50"/>
  <c r="AE6401" i="50"/>
  <c r="AE6400" i="50"/>
  <c r="AE6399" i="50"/>
  <c r="AE6398" i="50"/>
  <c r="AE6397" i="50"/>
  <c r="AE6396" i="50"/>
  <c r="AE6395" i="50"/>
  <c r="AE6394" i="50"/>
  <c r="AE6393" i="50"/>
  <c r="AE6392" i="50"/>
  <c r="AE6391" i="50"/>
  <c r="AE6390" i="50"/>
  <c r="AE6389" i="50"/>
  <c r="AE6388" i="50"/>
  <c r="AE6387" i="50"/>
  <c r="AE6386" i="50"/>
  <c r="AE6385" i="50"/>
  <c r="AE6384" i="50"/>
  <c r="AE6383" i="50"/>
  <c r="AE6382" i="50"/>
  <c r="AE6381" i="50"/>
  <c r="AE6380" i="50"/>
  <c r="AE6379" i="50"/>
  <c r="AE6378" i="50"/>
  <c r="AE6377" i="50"/>
  <c r="AE6376" i="50"/>
  <c r="AE6375" i="50"/>
  <c r="AE6374" i="50"/>
  <c r="AE6373" i="50"/>
  <c r="AE6372" i="50"/>
  <c r="AE6371" i="50"/>
  <c r="AE6370" i="50"/>
  <c r="AE6369" i="50"/>
  <c r="AE6368" i="50"/>
  <c r="AE6367" i="50"/>
  <c r="AE6366" i="50"/>
  <c r="AE6365" i="50"/>
  <c r="AE6364" i="50"/>
  <c r="AE6363" i="50"/>
  <c r="AE6362" i="50"/>
  <c r="AE6361" i="50"/>
  <c r="AE6360" i="50"/>
  <c r="AE6359" i="50"/>
  <c r="AE6358" i="50"/>
  <c r="AE6357" i="50"/>
  <c r="AE6356" i="50"/>
  <c r="AE6355" i="50"/>
  <c r="AE6354" i="50"/>
  <c r="AE6353" i="50"/>
  <c r="AE6352" i="50"/>
  <c r="AE6351" i="50"/>
  <c r="AE6350" i="50"/>
  <c r="AE6349" i="50"/>
  <c r="AE6348" i="50"/>
  <c r="AE6347" i="50"/>
  <c r="AE6346" i="50"/>
  <c r="AE6345" i="50"/>
  <c r="AE6344" i="50"/>
  <c r="AE6343" i="50"/>
  <c r="AE6342" i="50"/>
  <c r="AE6341" i="50"/>
  <c r="AE6340" i="50"/>
  <c r="AE6339" i="50"/>
  <c r="AE6338" i="50"/>
  <c r="AE6337" i="50"/>
  <c r="AE6336" i="50"/>
  <c r="AE6335" i="50"/>
  <c r="AE6334" i="50"/>
  <c r="AE6333" i="50"/>
  <c r="AE6332" i="50"/>
  <c r="AE6331" i="50"/>
  <c r="AE6330" i="50"/>
  <c r="AE6329" i="50"/>
  <c r="AE6328" i="50"/>
  <c r="AE6327" i="50"/>
  <c r="AE6326" i="50"/>
  <c r="AE6325" i="50"/>
  <c r="AE6324" i="50"/>
  <c r="AE6323" i="50"/>
  <c r="AE6322" i="50"/>
  <c r="AE6321" i="50"/>
  <c r="AE6320" i="50"/>
  <c r="AE6319" i="50"/>
  <c r="AE6318" i="50"/>
  <c r="AE6317" i="50"/>
  <c r="AE6316" i="50"/>
  <c r="AE6315" i="50"/>
  <c r="AE6314" i="50"/>
  <c r="AE6313" i="50"/>
  <c r="AE6312" i="50"/>
  <c r="AE6311" i="50"/>
  <c r="AE6310" i="50"/>
  <c r="AE6309" i="50"/>
  <c r="AE6308" i="50"/>
  <c r="AE6307" i="50"/>
  <c r="AE6306" i="50"/>
  <c r="AE6305" i="50"/>
  <c r="AE6304" i="50"/>
  <c r="AE6303" i="50"/>
  <c r="AE6302" i="50"/>
  <c r="AE6301" i="50"/>
  <c r="AE6300" i="50"/>
  <c r="AE6299" i="50"/>
  <c r="AE6298" i="50"/>
  <c r="AE6297" i="50"/>
  <c r="AE6296" i="50"/>
  <c r="AE6295" i="50"/>
  <c r="AE6294" i="50"/>
  <c r="AE6293" i="50"/>
  <c r="AE6292" i="50"/>
  <c r="AE6291" i="50"/>
  <c r="AE6290" i="50"/>
  <c r="AE6289" i="50"/>
  <c r="AE6288" i="50"/>
  <c r="AE6287" i="50"/>
  <c r="AE6286" i="50"/>
  <c r="AE6285" i="50"/>
  <c r="AE6284" i="50"/>
  <c r="AE6283" i="50"/>
  <c r="AE6282" i="50"/>
  <c r="AE6281" i="50"/>
  <c r="AE6280" i="50"/>
  <c r="AE6279" i="50"/>
  <c r="AE6278" i="50"/>
  <c r="AE6277" i="50"/>
  <c r="AE6276" i="50"/>
  <c r="AE6275" i="50"/>
  <c r="AE6274" i="50"/>
  <c r="AE6273" i="50"/>
  <c r="AE6272" i="50"/>
  <c r="AE6271" i="50"/>
  <c r="AE6270" i="50"/>
  <c r="AE6269" i="50"/>
  <c r="AE6268" i="50"/>
  <c r="AE6267" i="50"/>
  <c r="AE6266" i="50"/>
  <c r="AE6265" i="50"/>
  <c r="AE6264" i="50"/>
  <c r="AE6263" i="50"/>
  <c r="AE6262" i="50"/>
  <c r="AE6261" i="50"/>
  <c r="AE6260" i="50"/>
  <c r="AE6259" i="50"/>
  <c r="AE6258" i="50"/>
  <c r="AE6257" i="50"/>
  <c r="AE6256" i="50"/>
  <c r="AE6255" i="50"/>
  <c r="AE6254" i="50"/>
  <c r="AE6253" i="50"/>
  <c r="AE6252" i="50"/>
  <c r="AE6251" i="50"/>
  <c r="AE6250" i="50"/>
  <c r="AE6249" i="50"/>
  <c r="AE6248" i="50"/>
  <c r="AE6247" i="50"/>
  <c r="AE6246" i="50"/>
  <c r="AE6245" i="50"/>
  <c r="AE6244" i="50"/>
  <c r="AE6243" i="50"/>
  <c r="AE6242" i="50"/>
  <c r="AE6241" i="50"/>
  <c r="AE6240" i="50"/>
  <c r="AE6239" i="50"/>
  <c r="AE6238" i="50"/>
  <c r="AE6237" i="50"/>
  <c r="AE6236" i="50"/>
  <c r="AE6235" i="50"/>
  <c r="AE6234" i="50"/>
  <c r="AE6233" i="50"/>
  <c r="AE6232" i="50"/>
  <c r="AE6231" i="50"/>
  <c r="AE6230" i="50"/>
  <c r="AE6229" i="50"/>
  <c r="AE6228" i="50"/>
  <c r="AE6227" i="50"/>
  <c r="AE6226" i="50"/>
  <c r="AE6225" i="50"/>
  <c r="AE6224" i="50"/>
  <c r="AE6223" i="50"/>
  <c r="AE6222" i="50"/>
  <c r="AE6221" i="50"/>
  <c r="AE6220" i="50"/>
  <c r="AE6219" i="50"/>
  <c r="AE6218" i="50"/>
  <c r="AE6217" i="50"/>
  <c r="AE6216" i="50"/>
  <c r="AE6215" i="50"/>
  <c r="AE6214" i="50"/>
  <c r="AE6213" i="50"/>
  <c r="AE6212" i="50"/>
  <c r="AE6211" i="50"/>
  <c r="AE6210" i="50"/>
  <c r="AE6209" i="50"/>
  <c r="AE6208" i="50"/>
  <c r="AE6207" i="50"/>
  <c r="AE6206" i="50"/>
  <c r="AE6205" i="50"/>
  <c r="AE6204" i="50"/>
  <c r="AE6203" i="50"/>
  <c r="AE6202" i="50"/>
  <c r="AE6201" i="50"/>
  <c r="AE6200" i="50"/>
  <c r="AE6199" i="50"/>
  <c r="AE6198" i="50"/>
  <c r="AE6197" i="50"/>
  <c r="AE6196" i="50"/>
  <c r="AE6195" i="50"/>
  <c r="AE6194" i="50"/>
  <c r="AE6193" i="50"/>
  <c r="AE6192" i="50"/>
  <c r="AE6191" i="50"/>
  <c r="AE6190" i="50"/>
  <c r="AE6189" i="50"/>
  <c r="AE6188" i="50"/>
  <c r="AE6187" i="50"/>
  <c r="AE6186" i="50"/>
  <c r="AE6185" i="50"/>
  <c r="AE6184" i="50"/>
  <c r="AE6183" i="50"/>
  <c r="AE6182" i="50"/>
  <c r="AE6181" i="50"/>
  <c r="AE6180" i="50"/>
  <c r="AE6179" i="50"/>
  <c r="AE6178" i="50"/>
  <c r="AE6177" i="50"/>
  <c r="AE6176" i="50"/>
  <c r="AE6175" i="50"/>
  <c r="AE6174" i="50"/>
  <c r="AE6173" i="50"/>
  <c r="AE6172" i="50"/>
  <c r="AE6171" i="50"/>
  <c r="AE6170" i="50"/>
  <c r="AE6169" i="50"/>
  <c r="AE6168" i="50"/>
  <c r="AE6167" i="50"/>
  <c r="AE6166" i="50"/>
  <c r="AE6165" i="50"/>
  <c r="AE6164" i="50"/>
  <c r="AE6163" i="50"/>
  <c r="AE6162" i="50"/>
  <c r="AE6161" i="50"/>
  <c r="AE6160" i="50"/>
  <c r="AE6159" i="50"/>
  <c r="AE6158" i="50"/>
  <c r="AE6157" i="50"/>
  <c r="AE6156" i="50"/>
  <c r="AE6155" i="50"/>
  <c r="AE6154" i="50"/>
  <c r="AE6153" i="50"/>
  <c r="AE6152" i="50"/>
  <c r="AE6151" i="50"/>
  <c r="AE6150" i="50"/>
  <c r="AE6149" i="50"/>
  <c r="AE6148" i="50"/>
  <c r="AE6147" i="50"/>
  <c r="AE6146" i="50"/>
  <c r="AE6145" i="50"/>
  <c r="AE6144" i="50"/>
  <c r="AE6143" i="50"/>
  <c r="AE6142" i="50"/>
  <c r="AE6141" i="50"/>
  <c r="AE6140" i="50"/>
  <c r="AE6139" i="50"/>
  <c r="AE6138" i="50"/>
  <c r="AE6137" i="50"/>
  <c r="AE6136" i="50"/>
  <c r="AE6135" i="50"/>
  <c r="AE6134" i="50"/>
  <c r="AE6133" i="50"/>
  <c r="AE6132" i="50"/>
  <c r="AE6131" i="50"/>
  <c r="AE6130" i="50"/>
  <c r="AE6129" i="50"/>
  <c r="AE6128" i="50"/>
  <c r="AE6127" i="50"/>
  <c r="AE6126" i="50"/>
  <c r="AE6125" i="50"/>
  <c r="AE6124" i="50"/>
  <c r="AE6123" i="50"/>
  <c r="AE6122" i="50"/>
  <c r="AE6121" i="50"/>
  <c r="AE6120" i="50"/>
  <c r="AE6119" i="50"/>
  <c r="AE6118" i="50"/>
  <c r="AE6117" i="50"/>
  <c r="AE6116" i="50"/>
  <c r="AE6115" i="50"/>
  <c r="AE6114" i="50"/>
  <c r="AE6113" i="50"/>
  <c r="AE6112" i="50"/>
  <c r="AE6111" i="50"/>
  <c r="AE6110" i="50"/>
  <c r="AE6109" i="50"/>
  <c r="AE6108" i="50"/>
  <c r="AE6107" i="50"/>
  <c r="AE6106" i="50"/>
  <c r="AE6105" i="50"/>
  <c r="AE6104" i="50"/>
  <c r="AE6103" i="50"/>
  <c r="AE6102" i="50"/>
  <c r="AE6101" i="50"/>
  <c r="AE6100" i="50"/>
  <c r="AE6099" i="50"/>
  <c r="AE6098" i="50"/>
  <c r="AE6097" i="50"/>
  <c r="AE6096" i="50"/>
  <c r="AE6095" i="50"/>
  <c r="AE6094" i="50"/>
  <c r="AE6093" i="50"/>
  <c r="AE6092" i="50"/>
  <c r="AE6091" i="50"/>
  <c r="AE6090" i="50"/>
  <c r="AE6089" i="50"/>
  <c r="AE6088" i="50"/>
  <c r="AE6087" i="50"/>
  <c r="AE6086" i="50"/>
  <c r="AE6085" i="50"/>
  <c r="AE6084" i="50"/>
  <c r="AE6083" i="50"/>
  <c r="AE6082" i="50"/>
  <c r="AE6081" i="50"/>
  <c r="AE6080" i="50"/>
  <c r="AE6079" i="50"/>
  <c r="AE6078" i="50"/>
  <c r="AE6077" i="50"/>
  <c r="AE6076" i="50"/>
  <c r="AE6075" i="50"/>
  <c r="AE6074" i="50"/>
  <c r="AE6073" i="50"/>
  <c r="AE6072" i="50"/>
  <c r="AE6071" i="50"/>
  <c r="AE6070" i="50"/>
  <c r="AE6069" i="50"/>
  <c r="AE6068" i="50"/>
  <c r="AE6067" i="50"/>
  <c r="AE6066" i="50"/>
  <c r="AE6065" i="50"/>
  <c r="AE6064" i="50"/>
  <c r="AE6063" i="50"/>
  <c r="AE6062" i="50"/>
  <c r="AE6061" i="50"/>
  <c r="AE6060" i="50"/>
  <c r="AE6059" i="50"/>
  <c r="AE6058" i="50"/>
  <c r="AE6057" i="50"/>
  <c r="AE6056" i="50"/>
  <c r="AE6055" i="50"/>
  <c r="AE6054" i="50"/>
  <c r="AE6053" i="50"/>
  <c r="AE6052" i="50"/>
  <c r="AE6051" i="50"/>
  <c r="AE6050" i="50"/>
  <c r="AE6049" i="50"/>
  <c r="AE6048" i="50"/>
  <c r="AE6047" i="50"/>
  <c r="AE6046" i="50"/>
  <c r="AE6045" i="50"/>
  <c r="AE6044" i="50"/>
  <c r="AE6043" i="50"/>
  <c r="AE6042" i="50"/>
  <c r="AE6041" i="50"/>
  <c r="AE6040" i="50"/>
  <c r="AE6039" i="50"/>
  <c r="AE6038" i="50"/>
  <c r="AE6037" i="50"/>
  <c r="AE6036" i="50"/>
  <c r="AE6035" i="50"/>
  <c r="AE6034" i="50"/>
  <c r="AE6033" i="50"/>
  <c r="AE6032" i="50"/>
  <c r="AE6031" i="50"/>
  <c r="AE6030" i="50"/>
  <c r="AE6029" i="50"/>
  <c r="AE6028" i="50"/>
  <c r="AE6027" i="50"/>
  <c r="AE6026" i="50"/>
  <c r="AE6025" i="50"/>
  <c r="AE6024" i="50"/>
  <c r="AE6023" i="50"/>
  <c r="AE6022" i="50"/>
  <c r="AE6021" i="50"/>
  <c r="AE6020" i="50"/>
  <c r="AE6019" i="50"/>
  <c r="AE6018" i="50"/>
  <c r="AE6017" i="50"/>
  <c r="AE6016" i="50"/>
  <c r="AE6015" i="50"/>
  <c r="AE6014" i="50"/>
  <c r="AE6013" i="50"/>
  <c r="AE6012" i="50"/>
  <c r="AE6011" i="50"/>
  <c r="AE6010" i="50"/>
  <c r="AE6009" i="50"/>
  <c r="AE6008" i="50"/>
  <c r="AE6007" i="50"/>
  <c r="AE6006" i="50"/>
  <c r="AE6005" i="50"/>
  <c r="AE6004" i="50"/>
  <c r="AE6003" i="50"/>
  <c r="AE6002" i="50"/>
  <c r="AE6001" i="50"/>
  <c r="AE6000" i="50"/>
  <c r="AE5999" i="50"/>
  <c r="AE5998" i="50"/>
  <c r="AE5997" i="50"/>
  <c r="AE5996" i="50"/>
  <c r="AE5995" i="50"/>
  <c r="AE5994" i="50"/>
  <c r="AE5993" i="50"/>
  <c r="AE5992" i="50"/>
  <c r="AE5991" i="50"/>
  <c r="AE5990" i="50"/>
  <c r="AE5989" i="50"/>
  <c r="AE5988" i="50"/>
  <c r="AE5987" i="50"/>
  <c r="AE5986" i="50"/>
  <c r="AE5985" i="50"/>
  <c r="AE5984" i="50"/>
  <c r="AE5983" i="50"/>
  <c r="AE5982" i="50"/>
  <c r="AE5981" i="50"/>
  <c r="AE5980" i="50"/>
  <c r="AE5979" i="50"/>
  <c r="AE5978" i="50"/>
  <c r="AE5977" i="50"/>
  <c r="AE5976" i="50"/>
  <c r="AE5975" i="50"/>
  <c r="AE5974" i="50"/>
  <c r="AE5973" i="50"/>
  <c r="AE5972" i="50"/>
  <c r="AE5971" i="50"/>
  <c r="AE5970" i="50"/>
  <c r="AE5969" i="50"/>
  <c r="AE5968" i="50"/>
  <c r="AE5967" i="50"/>
  <c r="AE5966" i="50"/>
  <c r="AE5965" i="50"/>
  <c r="AE5964" i="50"/>
  <c r="AE5963" i="50"/>
  <c r="AE5962" i="50"/>
  <c r="AE5961" i="50"/>
  <c r="AE5960" i="50"/>
  <c r="AE5959" i="50"/>
  <c r="AE5958" i="50"/>
  <c r="AE5957" i="50"/>
  <c r="AE5956" i="50"/>
  <c r="AE5955" i="50"/>
  <c r="AE5954" i="50"/>
  <c r="AE5953" i="50"/>
  <c r="AE5952" i="50"/>
  <c r="AE5951" i="50"/>
  <c r="AE5950" i="50"/>
  <c r="AE5949" i="50"/>
  <c r="AE5948" i="50"/>
  <c r="AE5947" i="50"/>
  <c r="AE5946" i="50"/>
  <c r="AE5945" i="50"/>
  <c r="AE5944" i="50"/>
  <c r="AE5943" i="50"/>
  <c r="AE5942" i="50"/>
  <c r="AE5941" i="50"/>
  <c r="AE5940" i="50"/>
  <c r="AE5939" i="50"/>
  <c r="AE5938" i="50"/>
  <c r="AE5937" i="50"/>
  <c r="AE5936" i="50"/>
  <c r="AE5935" i="50"/>
  <c r="AE5934" i="50"/>
  <c r="AE5933" i="50"/>
  <c r="AE5932" i="50"/>
  <c r="AE5931" i="50"/>
  <c r="AE5930" i="50"/>
  <c r="AE5929" i="50"/>
  <c r="AE5928" i="50"/>
  <c r="AE5927" i="50"/>
  <c r="AE5926" i="50"/>
  <c r="AE5925" i="50"/>
  <c r="AE5924" i="50"/>
  <c r="AE5923" i="50"/>
  <c r="AE5922" i="50"/>
  <c r="AE5921" i="50"/>
  <c r="AE5920" i="50"/>
  <c r="AE5919" i="50"/>
  <c r="AE5918" i="50"/>
  <c r="AE5917" i="50"/>
  <c r="AE5916" i="50"/>
  <c r="AE5915" i="50"/>
  <c r="AE5914" i="50"/>
  <c r="AE5913" i="50"/>
  <c r="AE5912" i="50"/>
  <c r="AE5911" i="50"/>
  <c r="AE5910" i="50"/>
  <c r="AE5909" i="50"/>
  <c r="AE5908" i="50"/>
  <c r="AE5907" i="50"/>
  <c r="AE5906" i="50"/>
  <c r="AE5905" i="50"/>
  <c r="AE5904" i="50"/>
  <c r="AE5903" i="50"/>
  <c r="AE5902" i="50"/>
  <c r="AE5901" i="50"/>
  <c r="AE5900" i="50"/>
  <c r="AE5899" i="50"/>
  <c r="AE5898" i="50"/>
  <c r="AE5897" i="50"/>
  <c r="AE5896" i="50"/>
  <c r="AE5895" i="50"/>
  <c r="AE5894" i="50"/>
  <c r="AE5893" i="50"/>
  <c r="AE5892" i="50"/>
  <c r="AE5891" i="50"/>
  <c r="AE5890" i="50"/>
  <c r="AE5889" i="50"/>
  <c r="AE5888" i="50"/>
  <c r="AE5887" i="50"/>
  <c r="AE5886" i="50"/>
  <c r="AE5885" i="50"/>
  <c r="AE5884" i="50"/>
  <c r="AE5883" i="50"/>
  <c r="AE5882" i="50"/>
  <c r="AE5881" i="50"/>
  <c r="AE5880" i="50"/>
  <c r="AE5879" i="50"/>
  <c r="AE5878" i="50"/>
  <c r="AE5877" i="50"/>
  <c r="AE5876" i="50"/>
  <c r="AE5875" i="50"/>
  <c r="AE5874" i="50"/>
  <c r="AE5873" i="50"/>
  <c r="AE5872" i="50"/>
  <c r="AE5871" i="50"/>
  <c r="AE5870" i="50"/>
  <c r="AE5869" i="50"/>
  <c r="AE5868" i="50"/>
  <c r="AE5867" i="50"/>
  <c r="AE5866" i="50"/>
  <c r="AE5865" i="50"/>
  <c r="AE5864" i="50"/>
  <c r="AE5863" i="50"/>
  <c r="AE5862" i="50"/>
  <c r="AE5861" i="50"/>
  <c r="AE5860" i="50"/>
  <c r="AE5859" i="50"/>
  <c r="AE5858" i="50"/>
  <c r="AE5857" i="50"/>
  <c r="AE5856" i="50"/>
  <c r="AE5855" i="50"/>
  <c r="AE5854" i="50"/>
  <c r="AE5853" i="50"/>
  <c r="AE5852" i="50"/>
  <c r="AE5851" i="50"/>
  <c r="AE5850" i="50"/>
  <c r="AE5849" i="50"/>
  <c r="AE5848" i="50"/>
  <c r="AE5847" i="50"/>
  <c r="AE5846" i="50"/>
  <c r="AE5845" i="50"/>
  <c r="AE5844" i="50"/>
  <c r="AE5843" i="50"/>
  <c r="AE5842" i="50"/>
  <c r="AE5841" i="50"/>
  <c r="AE5840" i="50"/>
  <c r="AE5839" i="50"/>
  <c r="AE5838" i="50"/>
  <c r="AE5837" i="50"/>
  <c r="AE5836" i="50"/>
  <c r="AE5835" i="50"/>
  <c r="AE5834" i="50"/>
  <c r="AE5833" i="50"/>
  <c r="AE5832" i="50"/>
  <c r="AE5831" i="50"/>
  <c r="AE5830" i="50"/>
  <c r="AE5829" i="50"/>
  <c r="AE5828" i="50"/>
  <c r="AE5827" i="50"/>
  <c r="AE5826" i="50"/>
  <c r="AE5825" i="50"/>
  <c r="AE5824" i="50"/>
  <c r="AE5823" i="50"/>
  <c r="AE5822" i="50"/>
  <c r="AE5821" i="50"/>
  <c r="AE5820" i="50"/>
  <c r="AE5819" i="50"/>
  <c r="AE5818" i="50"/>
  <c r="AE5817" i="50"/>
  <c r="AE5816" i="50"/>
  <c r="AE5815" i="50"/>
  <c r="AE5814" i="50"/>
  <c r="AE5813" i="50"/>
  <c r="AE5812" i="50"/>
  <c r="AE5811" i="50"/>
  <c r="AE5810" i="50"/>
  <c r="AE5809" i="50"/>
  <c r="AE5808" i="50"/>
  <c r="AE5807" i="50"/>
  <c r="AE5806" i="50"/>
  <c r="AE5805" i="50"/>
  <c r="AE5804" i="50"/>
  <c r="AE5803" i="50"/>
  <c r="AE5802" i="50"/>
  <c r="AE5801" i="50"/>
  <c r="AE5800" i="50"/>
  <c r="AE5799" i="50"/>
  <c r="AE5798" i="50"/>
  <c r="AE5797" i="50"/>
  <c r="AE5796" i="50"/>
  <c r="AE5795" i="50"/>
  <c r="AE5794" i="50"/>
  <c r="AE5793" i="50"/>
  <c r="AE5792" i="50"/>
  <c r="AE5791" i="50"/>
  <c r="AE5790" i="50"/>
  <c r="AE5789" i="50"/>
  <c r="AE5788" i="50"/>
  <c r="AE5787" i="50"/>
  <c r="AE5786" i="50"/>
  <c r="AE5785" i="50"/>
  <c r="AE5784" i="50"/>
  <c r="AE5783" i="50"/>
  <c r="AE5782" i="50"/>
  <c r="AE5781" i="50"/>
  <c r="AE5780" i="50"/>
  <c r="AE5779" i="50"/>
  <c r="AE5778" i="50"/>
  <c r="AE5777" i="50"/>
  <c r="AE5776" i="50"/>
  <c r="AE5775" i="50"/>
  <c r="AE5774" i="50"/>
  <c r="AE5773" i="50"/>
  <c r="AE5772" i="50"/>
  <c r="AE5771" i="50"/>
  <c r="AE5770" i="50"/>
  <c r="AE5769" i="50"/>
  <c r="AE5768" i="50"/>
  <c r="AE5767" i="50"/>
  <c r="AE5766" i="50"/>
  <c r="AE5765" i="50"/>
  <c r="AE5764" i="50"/>
  <c r="AE5763" i="50"/>
  <c r="AE5762" i="50"/>
  <c r="AE5761" i="50"/>
  <c r="AE5760" i="50"/>
  <c r="AE5759" i="50"/>
  <c r="AE5758" i="50"/>
  <c r="AE5757" i="50"/>
  <c r="AE5756" i="50"/>
  <c r="AE5755" i="50"/>
  <c r="AE5754" i="50"/>
  <c r="AE5753" i="50"/>
  <c r="AE5752" i="50"/>
  <c r="AE5751" i="50"/>
  <c r="AE5750" i="50"/>
  <c r="AE5749" i="50"/>
  <c r="AE5748" i="50"/>
  <c r="AE5747" i="50"/>
  <c r="AE5746" i="50"/>
  <c r="AE5745" i="50"/>
  <c r="AE5744" i="50"/>
  <c r="AE5743" i="50"/>
  <c r="AE5742" i="50"/>
  <c r="AE5741" i="50"/>
  <c r="AE5740" i="50"/>
  <c r="AE5739" i="50"/>
  <c r="AE5738" i="50"/>
  <c r="AE5737" i="50"/>
  <c r="AE5736" i="50"/>
  <c r="AE5735" i="50"/>
  <c r="AE5734" i="50"/>
  <c r="AE5733" i="50"/>
  <c r="AE5732" i="50"/>
  <c r="AE5731" i="50"/>
  <c r="AE5730" i="50"/>
  <c r="AE5729" i="50"/>
  <c r="AE5728" i="50"/>
  <c r="AE5727" i="50"/>
  <c r="AE5726" i="50"/>
  <c r="AE5725" i="50"/>
  <c r="AE5724" i="50"/>
  <c r="AE5723" i="50"/>
  <c r="AE5722" i="50"/>
  <c r="AE5721" i="50"/>
  <c r="AE5720" i="50"/>
  <c r="AE5719" i="50"/>
  <c r="AE5718" i="50"/>
  <c r="AE5717" i="50"/>
  <c r="AE5716" i="50"/>
  <c r="AE5715" i="50"/>
  <c r="AE5714" i="50"/>
  <c r="AE5713" i="50"/>
  <c r="AE5712" i="50"/>
  <c r="AE5711" i="50"/>
  <c r="AE5710" i="50"/>
  <c r="AE5709" i="50"/>
  <c r="AE5708" i="50"/>
  <c r="AE5707" i="50"/>
  <c r="AE5706" i="50"/>
  <c r="AE5705" i="50"/>
  <c r="AE5704" i="50"/>
  <c r="AE5703" i="50"/>
  <c r="AE5702" i="50"/>
  <c r="AE5701" i="50"/>
  <c r="AE5700" i="50"/>
  <c r="AE5699" i="50"/>
  <c r="AE5698" i="50"/>
  <c r="AE5697" i="50"/>
  <c r="AE5696" i="50"/>
  <c r="AE5695" i="50"/>
  <c r="AE5694" i="50"/>
  <c r="AE5693" i="50"/>
  <c r="AE5692" i="50"/>
  <c r="AE5691" i="50"/>
  <c r="AE5690" i="50"/>
  <c r="AE5689" i="50"/>
  <c r="AE5688" i="50"/>
  <c r="AE5687" i="50"/>
  <c r="AE5686" i="50"/>
  <c r="AE5685" i="50"/>
  <c r="AE5684" i="50"/>
  <c r="AE5683" i="50"/>
  <c r="AE5682" i="50"/>
  <c r="AE5681" i="50"/>
  <c r="AE5680" i="50"/>
  <c r="AE5679" i="50"/>
  <c r="AE5678" i="50"/>
  <c r="AE5677" i="50"/>
  <c r="AE5676" i="50"/>
  <c r="AE5675" i="50"/>
  <c r="AE5674" i="50"/>
  <c r="AE5673" i="50"/>
  <c r="AE5672" i="50"/>
  <c r="AE5671" i="50"/>
  <c r="AE5670" i="50"/>
  <c r="AE5669" i="50"/>
  <c r="AE5668" i="50"/>
  <c r="AE5667" i="50"/>
  <c r="AE5666" i="50"/>
  <c r="AE5665" i="50"/>
  <c r="AE5664" i="50"/>
  <c r="AE5663" i="50"/>
  <c r="AE5662" i="50"/>
  <c r="AE5661" i="50"/>
  <c r="AE5660" i="50"/>
  <c r="AE5659" i="50"/>
  <c r="AE5658" i="50"/>
  <c r="AE5657" i="50"/>
  <c r="AE5656" i="50"/>
  <c r="AE5655" i="50"/>
  <c r="AE5654" i="50"/>
  <c r="AE5653" i="50"/>
  <c r="AE5652" i="50"/>
  <c r="AE5651" i="50"/>
  <c r="AE5650" i="50"/>
  <c r="AE5649" i="50"/>
  <c r="AE5648" i="50"/>
  <c r="AE5647" i="50"/>
  <c r="AE5646" i="50"/>
  <c r="AE5645" i="50"/>
  <c r="AE5644" i="50"/>
  <c r="AE5643" i="50"/>
  <c r="AE5642" i="50"/>
  <c r="AE5641" i="50"/>
  <c r="AE5640" i="50"/>
  <c r="AE5639" i="50"/>
  <c r="AE5638" i="50"/>
  <c r="AE5637" i="50"/>
  <c r="AE5636" i="50"/>
  <c r="AE5635" i="50"/>
  <c r="AE5634" i="50"/>
  <c r="AE5633" i="50"/>
  <c r="AE5632" i="50"/>
  <c r="AE5631" i="50"/>
  <c r="AE5630" i="50"/>
  <c r="AE5629" i="50"/>
  <c r="AE5628" i="50"/>
  <c r="AE5627" i="50"/>
  <c r="AE5626" i="50"/>
  <c r="AE5625" i="50"/>
  <c r="AE5624" i="50"/>
  <c r="AE5623" i="50"/>
  <c r="AE5622" i="50"/>
  <c r="AE5621" i="50"/>
  <c r="AE5620" i="50"/>
  <c r="AE5619" i="50"/>
  <c r="AE5618" i="50"/>
  <c r="AE5617" i="50"/>
  <c r="AE5616" i="50"/>
  <c r="AE5615" i="50"/>
  <c r="AE5614" i="50"/>
  <c r="AE5613" i="50"/>
  <c r="AE5612" i="50"/>
  <c r="AE5611" i="50"/>
  <c r="AE5610" i="50"/>
  <c r="AE5609" i="50"/>
  <c r="AE5608" i="50"/>
  <c r="AE5607" i="50"/>
  <c r="AE5606" i="50"/>
  <c r="AE5605" i="50"/>
  <c r="AE5604" i="50"/>
  <c r="AE5603" i="50"/>
  <c r="AE5602" i="50"/>
  <c r="AE5601" i="50"/>
  <c r="AE5600" i="50"/>
  <c r="AE5599" i="50"/>
  <c r="AE5598" i="50"/>
  <c r="AE5597" i="50"/>
  <c r="AE5596" i="50"/>
  <c r="AE5595" i="50"/>
  <c r="AE5594" i="50"/>
  <c r="AE5593" i="50"/>
  <c r="AE5592" i="50"/>
  <c r="AE5591" i="50"/>
  <c r="AE5590" i="50"/>
  <c r="AE5589" i="50"/>
  <c r="AE5588" i="50"/>
  <c r="AE5587" i="50"/>
  <c r="AE5586" i="50"/>
  <c r="AE5585" i="50"/>
  <c r="AE5584" i="50"/>
  <c r="AE5583" i="50"/>
  <c r="AE5582" i="50"/>
  <c r="AE5581" i="50"/>
  <c r="AE5580" i="50"/>
  <c r="AE5579" i="50"/>
  <c r="AE5578" i="50"/>
  <c r="AE5577" i="50"/>
  <c r="AE5576" i="50"/>
  <c r="AE5575" i="50"/>
  <c r="AE5574" i="50"/>
  <c r="AE5573" i="50"/>
  <c r="AE5572" i="50"/>
  <c r="AE5571" i="50"/>
  <c r="AE5570" i="50"/>
  <c r="AE5569" i="50"/>
  <c r="AE5568" i="50"/>
  <c r="AE5567" i="50"/>
  <c r="AE5566" i="50"/>
  <c r="AE5565" i="50"/>
  <c r="AE5564" i="50"/>
  <c r="AE5563" i="50"/>
  <c r="AE5562" i="50"/>
  <c r="AE5561" i="50"/>
  <c r="AE5560" i="50"/>
  <c r="AE5559" i="50"/>
  <c r="AE5558" i="50"/>
  <c r="AE5557" i="50"/>
  <c r="AE5556" i="50"/>
  <c r="AE5555" i="50"/>
  <c r="AE5554" i="50"/>
  <c r="AE5553" i="50"/>
  <c r="AE5552" i="50"/>
  <c r="AE5551" i="50"/>
  <c r="AE5550" i="50"/>
  <c r="AE5549" i="50"/>
  <c r="AE5548" i="50"/>
  <c r="AE5547" i="50"/>
  <c r="AE5546" i="50"/>
  <c r="AE5545" i="50"/>
  <c r="AE5544" i="50"/>
  <c r="AE5543" i="50"/>
  <c r="AE5542" i="50"/>
  <c r="AE5541" i="50"/>
  <c r="AE5540" i="50"/>
  <c r="AE5539" i="50"/>
  <c r="AE5538" i="50"/>
  <c r="AE5537" i="50"/>
  <c r="AE5536" i="50"/>
  <c r="AE5535" i="50"/>
  <c r="AE5534" i="50"/>
  <c r="AE5533" i="50"/>
  <c r="AE5532" i="50"/>
  <c r="AE5531" i="50"/>
  <c r="AE5530" i="50"/>
  <c r="AE5529" i="50"/>
  <c r="AE5528" i="50"/>
  <c r="AE5527" i="50"/>
  <c r="AE5526" i="50"/>
  <c r="AE5525" i="50"/>
  <c r="AE5524" i="50"/>
  <c r="AE5523" i="50"/>
  <c r="AE5522" i="50"/>
  <c r="AE5521" i="50"/>
  <c r="AE5520" i="50"/>
  <c r="AE5519" i="50"/>
  <c r="AE5518" i="50"/>
  <c r="AE5517" i="50"/>
  <c r="AE5516" i="50"/>
  <c r="AE5515" i="50"/>
  <c r="AE5514" i="50"/>
  <c r="AE5513" i="50"/>
  <c r="AE5512" i="50"/>
  <c r="AE5511" i="50"/>
  <c r="AE5510" i="50"/>
  <c r="AE5509" i="50"/>
  <c r="AE5508" i="50"/>
  <c r="AE5507" i="50"/>
  <c r="AE5506" i="50"/>
  <c r="AE5505" i="50"/>
  <c r="AE5504" i="50"/>
  <c r="AE5503" i="50"/>
  <c r="AE5502" i="50"/>
  <c r="AE5501" i="50"/>
  <c r="AE5500" i="50"/>
  <c r="AE5499" i="50"/>
  <c r="AE5498" i="50"/>
  <c r="AE5497" i="50"/>
  <c r="AE5496" i="50"/>
  <c r="AE5495" i="50"/>
  <c r="AE5494" i="50"/>
  <c r="AE5493" i="50"/>
  <c r="AE5492" i="50"/>
  <c r="AE5491" i="50"/>
  <c r="AE5490" i="50"/>
  <c r="AE5489" i="50"/>
  <c r="AE5488" i="50"/>
  <c r="AE5487" i="50"/>
  <c r="AE5486" i="50"/>
  <c r="AE5485" i="50"/>
  <c r="AE5484" i="50"/>
  <c r="AE5483" i="50"/>
  <c r="AE5482" i="50"/>
  <c r="AE5481" i="50"/>
  <c r="AE5480" i="50"/>
  <c r="AE5479" i="50"/>
  <c r="AE5478" i="50"/>
  <c r="AE5477" i="50"/>
  <c r="AE5476" i="50"/>
  <c r="AE5475" i="50"/>
  <c r="AE5474" i="50"/>
  <c r="AE5473" i="50"/>
  <c r="AE5472" i="50"/>
  <c r="AE5471" i="50"/>
  <c r="AE5470" i="50"/>
  <c r="AE5469" i="50"/>
  <c r="AE5468" i="50"/>
  <c r="AE5467" i="50"/>
  <c r="AE5466" i="50"/>
  <c r="AE5465" i="50"/>
  <c r="AE5464" i="50"/>
  <c r="AE5463" i="50"/>
  <c r="AE5462" i="50"/>
  <c r="AE5461" i="50"/>
  <c r="AE5460" i="50"/>
  <c r="AE5459" i="50"/>
  <c r="AE5458" i="50"/>
  <c r="AE5457" i="50"/>
  <c r="AE5456" i="50"/>
  <c r="AE5455" i="50"/>
  <c r="AE5454" i="50"/>
  <c r="AE5453" i="50"/>
  <c r="AE5452" i="50"/>
  <c r="AE5451" i="50"/>
  <c r="AE5450" i="50"/>
  <c r="AE5449" i="50"/>
  <c r="AE5448" i="50"/>
  <c r="AE5447" i="50"/>
  <c r="AE5446" i="50"/>
  <c r="AE5445" i="50"/>
  <c r="AE5444" i="50"/>
  <c r="AE5443" i="50"/>
  <c r="AE5442" i="50"/>
  <c r="AE5441" i="50"/>
  <c r="AE5440" i="50"/>
  <c r="AE5439" i="50"/>
  <c r="AE5438" i="50"/>
  <c r="AE5437" i="50"/>
  <c r="AE5436" i="50"/>
  <c r="AE5435" i="50"/>
  <c r="AE5434" i="50"/>
  <c r="AE5433" i="50"/>
  <c r="AE5432" i="50"/>
  <c r="AE5431" i="50"/>
  <c r="AE5430" i="50"/>
  <c r="AE5429" i="50"/>
  <c r="AE5428" i="50"/>
  <c r="AE5427" i="50"/>
  <c r="AE5426" i="50"/>
  <c r="AE5425" i="50"/>
  <c r="AE5424" i="50"/>
  <c r="AE5423" i="50"/>
  <c r="AE5422" i="50"/>
  <c r="AE5421" i="50"/>
  <c r="AE5420" i="50"/>
  <c r="AE5419" i="50"/>
  <c r="AE5418" i="50"/>
  <c r="AE5417" i="50"/>
  <c r="AE5416" i="50"/>
  <c r="AE5415" i="50"/>
  <c r="AE5414" i="50"/>
  <c r="AE5413" i="50"/>
  <c r="AE5412" i="50"/>
  <c r="AE5411" i="50"/>
  <c r="AE5410" i="50"/>
  <c r="AE5409" i="50"/>
  <c r="AE5408" i="50"/>
  <c r="AE5407" i="50"/>
  <c r="AE5406" i="50"/>
  <c r="AE5405" i="50"/>
  <c r="AE5404" i="50"/>
  <c r="AE5403" i="50"/>
  <c r="AE5402" i="50"/>
  <c r="AE5401" i="50"/>
  <c r="AE5400" i="50"/>
  <c r="AE5399" i="50"/>
  <c r="AE5398" i="50"/>
  <c r="AE5397" i="50"/>
  <c r="AE5396" i="50"/>
  <c r="AE5395" i="50"/>
  <c r="AE5394" i="50"/>
  <c r="AE5393" i="50"/>
  <c r="AE5392" i="50"/>
  <c r="AE5391" i="50"/>
  <c r="AE5390" i="50"/>
  <c r="AE5389" i="50"/>
  <c r="AE5388" i="50"/>
  <c r="AE5387" i="50"/>
  <c r="AE5386" i="50"/>
  <c r="AE5385" i="50"/>
  <c r="AE5384" i="50"/>
  <c r="AE5383" i="50"/>
  <c r="AE5382" i="50"/>
  <c r="AE5381" i="50"/>
  <c r="AE5380" i="50"/>
  <c r="AE5379" i="50"/>
  <c r="AE5378" i="50"/>
  <c r="AE5377" i="50"/>
  <c r="AE5376" i="50"/>
  <c r="AE5375" i="50"/>
  <c r="AE5374" i="50"/>
  <c r="AE5373" i="50"/>
  <c r="AE5372" i="50"/>
  <c r="AE5371" i="50"/>
  <c r="AE5370" i="50"/>
  <c r="AE5369" i="50"/>
  <c r="AE5368" i="50"/>
  <c r="AE5367" i="50"/>
  <c r="AE5366" i="50"/>
  <c r="AE5365" i="50"/>
  <c r="AE5364" i="50"/>
  <c r="AE5363" i="50"/>
  <c r="AE5362" i="50"/>
  <c r="AE5361" i="50"/>
  <c r="AE5360" i="50"/>
  <c r="AE5359" i="50"/>
  <c r="AE5358" i="50"/>
  <c r="AE5357" i="50"/>
  <c r="AE5356" i="50"/>
  <c r="AE5355" i="50"/>
  <c r="AE5354" i="50"/>
  <c r="AE5353" i="50"/>
  <c r="AE5352" i="50"/>
  <c r="AE5351" i="50"/>
  <c r="AE5350" i="50"/>
  <c r="AE5349" i="50"/>
  <c r="AE5348" i="50"/>
  <c r="AE5347" i="50"/>
  <c r="AE5346" i="50"/>
  <c r="AE5345" i="50"/>
  <c r="AE5344" i="50"/>
  <c r="AE5343" i="50"/>
  <c r="AE5342" i="50"/>
  <c r="AE5341" i="50"/>
  <c r="AE5340" i="50"/>
  <c r="AE5339" i="50"/>
  <c r="AE5338" i="50"/>
  <c r="AE5337" i="50"/>
  <c r="AE5336" i="50"/>
  <c r="AE5335" i="50"/>
  <c r="AE5334" i="50"/>
  <c r="AE5333" i="50"/>
  <c r="AE5332" i="50"/>
  <c r="AE5331" i="50"/>
  <c r="AE5330" i="50"/>
  <c r="AE5329" i="50"/>
  <c r="AE5328" i="50"/>
  <c r="AE5327" i="50"/>
  <c r="AE5326" i="50"/>
  <c r="AE5325" i="50"/>
  <c r="AE5324" i="50"/>
  <c r="AE5323" i="50"/>
  <c r="AE5322" i="50"/>
  <c r="AE5321" i="50"/>
  <c r="AE5320" i="50"/>
  <c r="AE5319" i="50"/>
  <c r="AE5318" i="50"/>
  <c r="AE5317" i="50"/>
  <c r="AE5316" i="50"/>
  <c r="AE5315" i="50"/>
  <c r="AE5314" i="50"/>
  <c r="AE5313" i="50"/>
  <c r="AE5312" i="50"/>
  <c r="AE5311" i="50"/>
  <c r="AE5310" i="50"/>
  <c r="AE5309" i="50"/>
  <c r="AE5308" i="50"/>
  <c r="AE5307" i="50"/>
  <c r="AE5306" i="50"/>
  <c r="AE5305" i="50"/>
  <c r="AE5304" i="50"/>
  <c r="AE5303" i="50"/>
  <c r="AE5302" i="50"/>
  <c r="AE5301" i="50"/>
  <c r="AE5300" i="50"/>
  <c r="AE5299" i="50"/>
  <c r="AE5298" i="50"/>
  <c r="AE5297" i="50"/>
  <c r="AE5296" i="50"/>
  <c r="AE5295" i="50"/>
  <c r="AE5294" i="50"/>
  <c r="AE5293" i="50"/>
  <c r="AE5292" i="50"/>
  <c r="AE5291" i="50"/>
  <c r="AE5290" i="50"/>
  <c r="AE5289" i="50"/>
  <c r="AE5288" i="50"/>
  <c r="AE5287" i="50"/>
  <c r="AE5286" i="50"/>
  <c r="AE5285" i="50"/>
  <c r="AE5284" i="50"/>
  <c r="AE5283" i="50"/>
  <c r="AE5282" i="50"/>
  <c r="AE5281" i="50"/>
  <c r="AE5280" i="50"/>
  <c r="AE5279" i="50"/>
  <c r="AE5278" i="50"/>
  <c r="AE5277" i="50"/>
  <c r="AE5276" i="50"/>
  <c r="AE5275" i="50"/>
  <c r="AE5274" i="50"/>
  <c r="AE5273" i="50"/>
  <c r="AE5272" i="50"/>
  <c r="AE5271" i="50"/>
  <c r="AE5270" i="50"/>
  <c r="AE5269" i="50"/>
  <c r="AE5268" i="50"/>
  <c r="AE5267" i="50"/>
  <c r="AE5266" i="50"/>
  <c r="AE5265" i="50"/>
  <c r="AE5264" i="50"/>
  <c r="AE5263" i="50"/>
  <c r="AE5262" i="50"/>
  <c r="AE5261" i="50"/>
  <c r="AE5260" i="50"/>
  <c r="AE5259" i="50"/>
  <c r="AE5258" i="50"/>
  <c r="AE5257" i="50"/>
  <c r="AE5256" i="50"/>
  <c r="AE5255" i="50"/>
  <c r="AE5254" i="50"/>
  <c r="AE5253" i="50"/>
  <c r="AE5252" i="50"/>
  <c r="AE5251" i="50"/>
  <c r="AE5250" i="50"/>
  <c r="AE5249" i="50"/>
  <c r="AE5248" i="50"/>
  <c r="AE5247" i="50"/>
  <c r="AE5246" i="50"/>
  <c r="AE5245" i="50"/>
  <c r="AE5244" i="50"/>
  <c r="AE5243" i="50"/>
  <c r="AE5242" i="50"/>
  <c r="AE5241" i="50"/>
  <c r="AE5240" i="50"/>
  <c r="AE5239" i="50"/>
  <c r="AE5238" i="50"/>
  <c r="AE5237" i="50"/>
  <c r="AE5236" i="50"/>
  <c r="AE5235" i="50"/>
  <c r="AE5234" i="50"/>
  <c r="AE5233" i="50"/>
  <c r="AE5232" i="50"/>
  <c r="AE5231" i="50"/>
  <c r="AE5230" i="50"/>
  <c r="AE5229" i="50"/>
  <c r="AE5228" i="50"/>
  <c r="AE5227" i="50"/>
  <c r="AE5226" i="50"/>
  <c r="AE5225" i="50"/>
  <c r="AE5224" i="50"/>
  <c r="AE5223" i="50"/>
  <c r="AE5222" i="50"/>
  <c r="AE5221" i="50"/>
  <c r="AE5220" i="50"/>
  <c r="AE5219" i="50"/>
  <c r="AE5218" i="50"/>
  <c r="AE5217" i="50"/>
  <c r="AE5216" i="50"/>
  <c r="AE5215" i="50"/>
  <c r="AE5214" i="50"/>
  <c r="AE5213" i="50"/>
  <c r="AE5212" i="50"/>
  <c r="AE5211" i="50"/>
  <c r="AE5210" i="50"/>
  <c r="AE5209" i="50"/>
  <c r="AE5208" i="50"/>
  <c r="AE5207" i="50"/>
  <c r="AE5206" i="50"/>
  <c r="AE5205" i="50"/>
  <c r="AE5204" i="50"/>
  <c r="AE5203" i="50"/>
  <c r="AE5202" i="50"/>
  <c r="AE5201" i="50"/>
  <c r="AE5200" i="50"/>
  <c r="AE5199" i="50"/>
  <c r="AE5198" i="50"/>
  <c r="AE5197" i="50"/>
  <c r="AE5196" i="50"/>
  <c r="AE5195" i="50"/>
  <c r="AE5194" i="50"/>
  <c r="AE5193" i="50"/>
  <c r="AE5192" i="50"/>
  <c r="AE5191" i="50"/>
  <c r="AE5190" i="50"/>
  <c r="AE5189" i="50"/>
  <c r="AE5188" i="50"/>
  <c r="AE5187" i="50"/>
  <c r="AE5186" i="50"/>
  <c r="AE5185" i="50"/>
  <c r="AE5184" i="50"/>
  <c r="AE5183" i="50"/>
  <c r="AE5182" i="50"/>
  <c r="AE5181" i="50"/>
  <c r="AE5180" i="50"/>
  <c r="AE5179" i="50"/>
  <c r="AE5178" i="50"/>
  <c r="AE5177" i="50"/>
  <c r="AE5176" i="50"/>
  <c r="AE5175" i="50"/>
  <c r="AE5174" i="50"/>
  <c r="AE5173" i="50"/>
  <c r="AE5172" i="50"/>
  <c r="AE5171" i="50"/>
  <c r="AE5170" i="50"/>
  <c r="AE5169" i="50"/>
  <c r="AE5168" i="50"/>
  <c r="AE5167" i="50"/>
  <c r="AE5166" i="50"/>
  <c r="AE5165" i="50"/>
  <c r="AE5164" i="50"/>
  <c r="AE5163" i="50"/>
  <c r="AE5162" i="50"/>
  <c r="AE5161" i="50"/>
  <c r="AE5160" i="50"/>
  <c r="AE5159" i="50"/>
  <c r="AE5158" i="50"/>
  <c r="AE5157" i="50"/>
  <c r="AE5156" i="50"/>
  <c r="AE5155" i="50"/>
  <c r="AE5154" i="50"/>
  <c r="AE5153" i="50"/>
  <c r="AE5152" i="50"/>
  <c r="AE5151" i="50"/>
  <c r="AE5150" i="50"/>
  <c r="AE5149" i="50"/>
  <c r="AE5148" i="50"/>
  <c r="AE5147" i="50"/>
  <c r="AE5146" i="50"/>
  <c r="AE5145" i="50"/>
  <c r="AE5144" i="50"/>
  <c r="AE5143" i="50"/>
  <c r="AE5142" i="50"/>
  <c r="AE5141" i="50"/>
  <c r="AE5140" i="50"/>
  <c r="AE5139" i="50"/>
  <c r="AE5138" i="50"/>
  <c r="AE5137" i="50"/>
  <c r="AE5136" i="50"/>
  <c r="AE5135" i="50"/>
  <c r="AE5134" i="50"/>
  <c r="AE5133" i="50"/>
  <c r="AE5132" i="50"/>
  <c r="AE5131" i="50"/>
  <c r="AE5130" i="50"/>
  <c r="AE5129" i="50"/>
  <c r="AE5128" i="50"/>
  <c r="AE5127" i="50"/>
  <c r="AE5126" i="50"/>
  <c r="AE5125" i="50"/>
  <c r="AE5124" i="50"/>
  <c r="AE5123" i="50"/>
  <c r="AE5122" i="50"/>
  <c r="AE5121" i="50"/>
  <c r="AE5120" i="50"/>
  <c r="AE5119" i="50"/>
  <c r="AE5118" i="50"/>
  <c r="AE5117" i="50"/>
  <c r="AE5116" i="50"/>
  <c r="AE5115" i="50"/>
  <c r="AE5114" i="50"/>
  <c r="AE5113" i="50"/>
  <c r="AE5112" i="50"/>
  <c r="AE5111" i="50"/>
  <c r="AE5110" i="50"/>
  <c r="AE5109" i="50"/>
  <c r="AE5108" i="50"/>
  <c r="AE5107" i="50"/>
  <c r="AE5106" i="50"/>
  <c r="AE5105" i="50"/>
  <c r="AE5104" i="50"/>
  <c r="AE5103" i="50"/>
  <c r="AE5102" i="50"/>
  <c r="AE5101" i="50"/>
  <c r="AE5100" i="50"/>
  <c r="AE5099" i="50"/>
  <c r="AE5098" i="50"/>
  <c r="AE5097" i="50"/>
  <c r="AE5096" i="50"/>
  <c r="AE5095" i="50"/>
  <c r="AE5094" i="50"/>
  <c r="AE5093" i="50"/>
  <c r="AE5092" i="50"/>
  <c r="AE5091" i="50"/>
  <c r="AE5090" i="50"/>
  <c r="AE5089" i="50"/>
  <c r="AE5088" i="50"/>
  <c r="AE5087" i="50"/>
  <c r="AE5086" i="50"/>
  <c r="AE5085" i="50"/>
  <c r="AE5084" i="50"/>
  <c r="AE5083" i="50"/>
  <c r="AE5082" i="50"/>
  <c r="AE5081" i="50"/>
  <c r="AE5080" i="50"/>
  <c r="AE5079" i="50"/>
  <c r="AE5078" i="50"/>
  <c r="AE5077" i="50"/>
  <c r="AE5076" i="50"/>
  <c r="AE5075" i="50"/>
  <c r="AE5074" i="50"/>
  <c r="AE5073" i="50"/>
  <c r="AE5072" i="50"/>
  <c r="AE5071" i="50"/>
  <c r="AE5070" i="50"/>
  <c r="AE5069" i="50"/>
  <c r="AE5068" i="50"/>
  <c r="AE5067" i="50"/>
  <c r="AE5066" i="50"/>
  <c r="AE5065" i="50"/>
  <c r="AE5064" i="50"/>
  <c r="AE5063" i="50"/>
  <c r="AE5062" i="50"/>
  <c r="AE5061" i="50"/>
  <c r="AE5060" i="50"/>
  <c r="AE5059" i="50"/>
  <c r="AE5058" i="50"/>
  <c r="AE5057" i="50"/>
  <c r="AE5056" i="50"/>
  <c r="AE5055" i="50"/>
  <c r="AE5054" i="50"/>
  <c r="AE5053" i="50"/>
  <c r="AE5052" i="50"/>
  <c r="AE5051" i="50"/>
  <c r="AE5050" i="50"/>
  <c r="AE5049" i="50"/>
  <c r="AE5048" i="50"/>
  <c r="AE5047" i="50"/>
  <c r="AE5046" i="50"/>
  <c r="AE5045" i="50"/>
  <c r="AE5044" i="50"/>
  <c r="AE5043" i="50"/>
  <c r="AE5042" i="50"/>
  <c r="AE5041" i="50"/>
  <c r="AE5040" i="50"/>
  <c r="AE5039" i="50"/>
  <c r="AE5038" i="50"/>
  <c r="AE5037" i="50"/>
  <c r="AE5036" i="50"/>
  <c r="AE5035" i="50"/>
  <c r="AE5034" i="50"/>
  <c r="AE5033" i="50"/>
  <c r="AE5032" i="50"/>
  <c r="AE5031" i="50"/>
  <c r="AE5030" i="50"/>
  <c r="AE5029" i="50"/>
  <c r="AE5028" i="50"/>
  <c r="AE5027" i="50"/>
  <c r="AE5026" i="50"/>
  <c r="AE5025" i="50"/>
  <c r="AE5024" i="50"/>
  <c r="AE5023" i="50"/>
  <c r="AE5022" i="50"/>
  <c r="AE5021" i="50"/>
  <c r="AE5020" i="50"/>
  <c r="AE5019" i="50"/>
  <c r="AE5018" i="50"/>
  <c r="AE5017" i="50"/>
  <c r="AE5016" i="50"/>
  <c r="AE5015" i="50"/>
  <c r="AE5014" i="50"/>
  <c r="AE5013" i="50"/>
  <c r="AE5012" i="50"/>
  <c r="AE5011" i="50"/>
  <c r="AE5010" i="50"/>
  <c r="AE5009" i="50"/>
  <c r="AE5008" i="50"/>
  <c r="AE5007" i="50"/>
  <c r="AE5006" i="50"/>
  <c r="AE5005" i="50"/>
  <c r="AE5004" i="50"/>
  <c r="AE5003" i="50"/>
  <c r="AE5002" i="50"/>
  <c r="AE5001" i="50"/>
  <c r="AE5000" i="50"/>
  <c r="AE4999" i="50"/>
  <c r="AE4998" i="50"/>
  <c r="AE4997" i="50"/>
  <c r="AE4996" i="50"/>
  <c r="AE4995" i="50"/>
  <c r="AE4994" i="50"/>
  <c r="AE4993" i="50"/>
  <c r="AE4992" i="50"/>
  <c r="AE4991" i="50"/>
  <c r="AE4990" i="50"/>
  <c r="AE4989" i="50"/>
  <c r="AE4988" i="50"/>
  <c r="AE4987" i="50"/>
  <c r="AE4986" i="50"/>
  <c r="AE4985" i="50"/>
  <c r="AE4984" i="50"/>
  <c r="AE4983" i="50"/>
  <c r="AE4982" i="50"/>
  <c r="AE4981" i="50"/>
  <c r="AE4980" i="50"/>
  <c r="AE4979" i="50"/>
  <c r="AE4978" i="50"/>
  <c r="AE4977" i="50"/>
  <c r="AE4976" i="50"/>
  <c r="AE4975" i="50"/>
  <c r="AE4974" i="50"/>
  <c r="AE4973" i="50"/>
  <c r="AE4972" i="50"/>
  <c r="AE4971" i="50"/>
  <c r="AE4970" i="50"/>
  <c r="AE4969" i="50"/>
  <c r="AE4968" i="50"/>
  <c r="AE4967" i="50"/>
  <c r="AE4966" i="50"/>
  <c r="AE4965" i="50"/>
  <c r="AE4964" i="50"/>
  <c r="AE4963" i="50"/>
  <c r="AE4962" i="50"/>
  <c r="AE4961" i="50"/>
  <c r="AE4960" i="50"/>
  <c r="AE4959" i="50"/>
  <c r="AE4958" i="50"/>
  <c r="AE4957" i="50"/>
  <c r="AE4956" i="50"/>
  <c r="AE4955" i="50"/>
  <c r="AE4954" i="50"/>
  <c r="AE4953" i="50"/>
  <c r="AE4952" i="50"/>
  <c r="AE4951" i="50"/>
  <c r="AE4950" i="50"/>
  <c r="AE4949" i="50"/>
  <c r="AE4948" i="50"/>
  <c r="AE4947" i="50"/>
  <c r="AE4946" i="50"/>
  <c r="AE4945" i="50"/>
  <c r="AE4944" i="50"/>
  <c r="AE4943" i="50"/>
  <c r="AE4942" i="50"/>
  <c r="AE4941" i="50"/>
  <c r="AE4940" i="50"/>
  <c r="AE4939" i="50"/>
  <c r="AE4938" i="50"/>
  <c r="AE4937" i="50"/>
  <c r="AE4936" i="50"/>
  <c r="AE4935" i="50"/>
  <c r="AE4934" i="50"/>
  <c r="AE4933" i="50"/>
  <c r="AE4932" i="50"/>
  <c r="AE4931" i="50"/>
  <c r="AE4930" i="50"/>
  <c r="AE4929" i="50"/>
  <c r="AE4928" i="50"/>
  <c r="AE4927" i="50"/>
  <c r="AE4926" i="50"/>
  <c r="AE4925" i="50"/>
  <c r="AE4924" i="50"/>
  <c r="AE4923" i="50"/>
  <c r="AE4922" i="50"/>
  <c r="AE4921" i="50"/>
  <c r="AE4920" i="50"/>
  <c r="AE4919" i="50"/>
  <c r="AE4918" i="50"/>
  <c r="AE4917" i="50"/>
  <c r="AE4916" i="50"/>
  <c r="AE4915" i="50"/>
  <c r="AE4914" i="50"/>
  <c r="AE4913" i="50"/>
  <c r="AE4912" i="50"/>
  <c r="AE4911" i="50"/>
  <c r="AE4910" i="50"/>
  <c r="AE4909" i="50"/>
  <c r="AE4908" i="50"/>
  <c r="AE4907" i="50"/>
  <c r="AE4906" i="50"/>
  <c r="AE4905" i="50"/>
  <c r="AE4904" i="50"/>
  <c r="AE4903" i="50"/>
  <c r="AE4902" i="50"/>
  <c r="AE4901" i="50"/>
  <c r="AE4900" i="50"/>
  <c r="AE4899" i="50"/>
  <c r="AE4898" i="50"/>
  <c r="AE4897" i="50"/>
  <c r="AE4896" i="50"/>
  <c r="AE4895" i="50"/>
  <c r="AE4894" i="50"/>
  <c r="AE4893" i="50"/>
  <c r="AE4892" i="50"/>
  <c r="AE4891" i="50"/>
  <c r="AE4890" i="50"/>
  <c r="AE4889" i="50"/>
  <c r="AE4888" i="50"/>
  <c r="AE4887" i="50"/>
  <c r="AE4886" i="50"/>
  <c r="AE4885" i="50"/>
  <c r="AE4884" i="50"/>
  <c r="AE4883" i="50"/>
  <c r="AE4882" i="50"/>
  <c r="AE4881" i="50"/>
  <c r="AE4880" i="50"/>
  <c r="AE4879" i="50"/>
  <c r="AE4878" i="50"/>
  <c r="AE4877" i="50"/>
  <c r="AE4876" i="50"/>
  <c r="AE4875" i="50"/>
  <c r="AE4874" i="50"/>
  <c r="AE4873" i="50"/>
  <c r="AE4872" i="50"/>
  <c r="AE4871" i="50"/>
  <c r="AE4870" i="50"/>
  <c r="AE4869" i="50"/>
  <c r="AE4868" i="50"/>
  <c r="AE4867" i="50"/>
  <c r="AE4866" i="50"/>
  <c r="AE4865" i="50"/>
  <c r="AE4864" i="50"/>
  <c r="AE4863" i="50"/>
  <c r="AE4862" i="50"/>
  <c r="AE4861" i="50"/>
  <c r="AE4860" i="50"/>
  <c r="AE4859" i="50"/>
  <c r="AE4858" i="50"/>
  <c r="AE4857" i="50"/>
  <c r="AE4856" i="50"/>
  <c r="AE4855" i="50"/>
  <c r="AE4854" i="50"/>
  <c r="AE4853" i="50"/>
  <c r="AE4852" i="50"/>
  <c r="AE4851" i="50"/>
  <c r="AE4850" i="50"/>
  <c r="AE4849" i="50"/>
  <c r="AE4848" i="50"/>
  <c r="AE4847" i="50"/>
  <c r="AE4846" i="50"/>
  <c r="AE4845" i="50"/>
  <c r="AE4844" i="50"/>
  <c r="AE4843" i="50"/>
  <c r="AE4842" i="50"/>
  <c r="AE4841" i="50"/>
  <c r="AE4840" i="50"/>
  <c r="AE4839" i="50"/>
  <c r="AE4838" i="50"/>
  <c r="AE4837" i="50"/>
  <c r="AE4836" i="50"/>
  <c r="AE4835" i="50"/>
  <c r="AE4834" i="50"/>
  <c r="AE4833" i="50"/>
  <c r="AE4832" i="50"/>
  <c r="AE4831" i="50"/>
  <c r="AE4830" i="50"/>
  <c r="AE4829" i="50"/>
  <c r="AE4828" i="50"/>
  <c r="AE4827" i="50"/>
  <c r="AE4826" i="50"/>
  <c r="AE4825" i="50"/>
  <c r="AE4824" i="50"/>
  <c r="AE4823" i="50"/>
  <c r="AE4822" i="50"/>
  <c r="AE4821" i="50"/>
  <c r="AE4820" i="50"/>
  <c r="AE4819" i="50"/>
  <c r="AE4818" i="50"/>
  <c r="AE4817" i="50"/>
  <c r="AE4816" i="50"/>
  <c r="AE4815" i="50"/>
  <c r="AE4814" i="50"/>
  <c r="AE4813" i="50"/>
  <c r="AE4812" i="50"/>
  <c r="AE4811" i="50"/>
  <c r="AE4810" i="50"/>
  <c r="AE4809" i="50"/>
  <c r="AE4808" i="50"/>
  <c r="AE4807" i="50"/>
  <c r="AE4806" i="50"/>
  <c r="AE4805" i="50"/>
  <c r="AE4804" i="50"/>
  <c r="AE4803" i="50"/>
  <c r="AE4802" i="50"/>
  <c r="AE4801" i="50"/>
  <c r="AE4800" i="50"/>
  <c r="AE4799" i="50"/>
  <c r="AE4798" i="50"/>
  <c r="AE4797" i="50"/>
  <c r="AE4796" i="50"/>
  <c r="AE4795" i="50"/>
  <c r="AE4794" i="50"/>
  <c r="AE4793" i="50"/>
  <c r="AE4792" i="50"/>
  <c r="AE4791" i="50"/>
  <c r="AE4790" i="50"/>
  <c r="AE4789" i="50"/>
  <c r="AE4788" i="50"/>
  <c r="AE4787" i="50"/>
  <c r="AE4786" i="50"/>
  <c r="AE4785" i="50"/>
  <c r="AE4784" i="50"/>
  <c r="AE4783" i="50"/>
  <c r="AE4782" i="50"/>
  <c r="AE4781" i="50"/>
  <c r="AE4780" i="50"/>
  <c r="AE4779" i="50"/>
  <c r="AE4778" i="50"/>
  <c r="AE4777" i="50"/>
  <c r="AE4776" i="50"/>
  <c r="AE4775" i="50"/>
  <c r="AE4774" i="50"/>
  <c r="AE4773" i="50"/>
  <c r="AE4772" i="50"/>
  <c r="AE4771" i="50"/>
  <c r="AE4770" i="50"/>
  <c r="AE4769" i="50"/>
  <c r="AE4768" i="50"/>
  <c r="AE4767" i="50"/>
  <c r="AE4766" i="50"/>
  <c r="AE4765" i="50"/>
  <c r="AE4764" i="50"/>
  <c r="AE4763" i="50"/>
  <c r="AE4762" i="50"/>
  <c r="AE4761" i="50"/>
  <c r="AE4760" i="50"/>
  <c r="AE4759" i="50"/>
  <c r="AE4758" i="50"/>
  <c r="AE4757" i="50"/>
  <c r="AE4756" i="50"/>
  <c r="AE4755" i="50"/>
  <c r="AE4754" i="50"/>
  <c r="AE4753" i="50"/>
  <c r="AE4752" i="50"/>
  <c r="AE4751" i="50"/>
  <c r="AE4750" i="50"/>
  <c r="AE4749" i="50"/>
  <c r="AE4748" i="50"/>
  <c r="AE4747" i="50"/>
  <c r="AE4746" i="50"/>
  <c r="AE4745" i="50"/>
  <c r="AE4744" i="50"/>
  <c r="AE4743" i="50"/>
  <c r="AE4742" i="50"/>
  <c r="AE4741" i="50"/>
  <c r="AE4740" i="50"/>
  <c r="AE4739" i="50"/>
  <c r="AE4738" i="50"/>
  <c r="AE4737" i="50"/>
  <c r="AE4736" i="50"/>
  <c r="AE4735" i="50"/>
  <c r="AE4734" i="50"/>
  <c r="AE4733" i="50"/>
  <c r="AE4732" i="50"/>
  <c r="AE4731" i="50"/>
  <c r="AE4730" i="50"/>
  <c r="AE4729" i="50"/>
  <c r="AE4728" i="50"/>
  <c r="AE4727" i="50"/>
  <c r="AE4726" i="50"/>
  <c r="AE4725" i="50"/>
  <c r="AE4724" i="50"/>
  <c r="AE4723" i="50"/>
  <c r="AE4722" i="50"/>
  <c r="AE4721" i="50"/>
  <c r="AE4720" i="50"/>
  <c r="AE4719" i="50"/>
  <c r="AE4718" i="50"/>
  <c r="AE4717" i="50"/>
  <c r="AE4716" i="50"/>
  <c r="AE4715" i="50"/>
  <c r="AE4714" i="50"/>
  <c r="AE4713" i="50"/>
  <c r="AE4712" i="50"/>
  <c r="AE4711" i="50"/>
  <c r="AE4710" i="50"/>
  <c r="AE4709" i="50"/>
  <c r="AE4708" i="50"/>
  <c r="AE4707" i="50"/>
  <c r="AE4706" i="50"/>
  <c r="AE4705" i="50"/>
  <c r="AE4704" i="50"/>
  <c r="AE4703" i="50"/>
  <c r="AE4702" i="50"/>
  <c r="AE4701" i="50"/>
  <c r="AE4700" i="50"/>
  <c r="AE4699" i="50"/>
  <c r="AE4698" i="50"/>
  <c r="AE4697" i="50"/>
  <c r="AE4696" i="50"/>
  <c r="AE4695" i="50"/>
  <c r="AE4694" i="50"/>
  <c r="AE4693" i="50"/>
  <c r="AE4692" i="50"/>
  <c r="AE4691" i="50"/>
  <c r="AE4690" i="50"/>
  <c r="AE4689" i="50"/>
  <c r="AE4688" i="50"/>
  <c r="AE4687" i="50"/>
  <c r="AE4686" i="50"/>
  <c r="AE4685" i="50"/>
  <c r="AE4684" i="50"/>
  <c r="AE4683" i="50"/>
  <c r="AE4682" i="50"/>
  <c r="AE4681" i="50"/>
  <c r="AE4680" i="50"/>
  <c r="AE4679" i="50"/>
  <c r="AE4678" i="50"/>
  <c r="AE4677" i="50"/>
  <c r="AE4676" i="50"/>
  <c r="AE4675" i="50"/>
  <c r="AE4674" i="50"/>
  <c r="AE4673" i="50"/>
  <c r="AE4672" i="50"/>
  <c r="AE4671" i="50"/>
  <c r="AE4670" i="50"/>
  <c r="AE4669" i="50"/>
  <c r="AE4668" i="50"/>
  <c r="AE4667" i="50"/>
  <c r="AE4666" i="50"/>
  <c r="AE4665" i="50"/>
  <c r="AE4664" i="50"/>
  <c r="AE4663" i="50"/>
  <c r="AE4662" i="50"/>
  <c r="AE4661" i="50"/>
  <c r="AE4660" i="50"/>
  <c r="AE4659" i="50"/>
  <c r="AE4658" i="50"/>
  <c r="AE4657" i="50"/>
  <c r="AE4656" i="50"/>
  <c r="AE4655" i="50"/>
  <c r="AE4654" i="50"/>
  <c r="AE4653" i="50"/>
  <c r="AE4652" i="50"/>
  <c r="AE4651" i="50"/>
  <c r="AE4650" i="50"/>
  <c r="AE4649" i="50"/>
  <c r="AE4648" i="50"/>
  <c r="AE4647" i="50"/>
  <c r="AE4646" i="50"/>
  <c r="AE4645" i="50"/>
  <c r="AE4644" i="50"/>
  <c r="AE4643" i="50"/>
  <c r="AE4642" i="50"/>
  <c r="AE4641" i="50"/>
  <c r="AE4640" i="50"/>
  <c r="AE4639" i="50"/>
  <c r="AE4638" i="50"/>
  <c r="AE4637" i="50"/>
  <c r="AE4636" i="50"/>
  <c r="AE4635" i="50"/>
  <c r="AE4634" i="50"/>
  <c r="AE4633" i="50"/>
  <c r="AE4632" i="50"/>
  <c r="AE4631" i="50"/>
  <c r="AE4630" i="50"/>
  <c r="AE4629" i="50"/>
  <c r="AE4628" i="50"/>
  <c r="AE4627" i="50"/>
  <c r="AE4626" i="50"/>
  <c r="AE4625" i="50"/>
  <c r="AE4624" i="50"/>
  <c r="AE4623" i="50"/>
  <c r="AE4622" i="50"/>
  <c r="AE4621" i="50"/>
  <c r="AE4620" i="50"/>
  <c r="AE4619" i="50"/>
  <c r="AE4618" i="50"/>
  <c r="AE4617" i="50"/>
  <c r="AE4616" i="50"/>
  <c r="AE4615" i="50"/>
  <c r="AE4614" i="50"/>
  <c r="AE4613" i="50"/>
  <c r="AE4612" i="50"/>
  <c r="AE4611" i="50"/>
  <c r="AE4610" i="50"/>
  <c r="AE4609" i="50"/>
  <c r="AE4608" i="50"/>
  <c r="AE4607" i="50"/>
  <c r="AE4606" i="50"/>
  <c r="AE4605" i="50"/>
  <c r="AE4604" i="50"/>
  <c r="AE4603" i="50"/>
  <c r="AE4602" i="50"/>
  <c r="AE4601" i="50"/>
  <c r="AE4600" i="50"/>
  <c r="AE4599" i="50"/>
  <c r="AE4598" i="50"/>
  <c r="AE4597" i="50"/>
  <c r="AE4596" i="50"/>
  <c r="AE4595" i="50"/>
  <c r="AE4594" i="50"/>
  <c r="AE4593" i="50"/>
  <c r="AE4592" i="50"/>
  <c r="AE4591" i="50"/>
  <c r="AE4590" i="50"/>
  <c r="AE4589" i="50"/>
  <c r="AE4588" i="50"/>
  <c r="AE4587" i="50"/>
  <c r="AE4586" i="50"/>
  <c r="AE4585" i="50"/>
  <c r="AE4584" i="50"/>
  <c r="AE4583" i="50"/>
  <c r="AE4582" i="50"/>
  <c r="AE4581" i="50"/>
  <c r="AE4580" i="50"/>
  <c r="AE4579" i="50"/>
  <c r="AE4578" i="50"/>
  <c r="AE4577" i="50"/>
  <c r="AE4576" i="50"/>
  <c r="AE4575" i="50"/>
  <c r="AE4574" i="50"/>
  <c r="AE4573" i="50"/>
  <c r="AE4572" i="50"/>
  <c r="AE4571" i="50"/>
  <c r="AE4570" i="50"/>
  <c r="AE4569" i="50"/>
  <c r="AE4568" i="50"/>
  <c r="AE4567" i="50"/>
  <c r="AE4566" i="50"/>
  <c r="AE4565" i="50"/>
  <c r="AE4564" i="50"/>
  <c r="AE4563" i="50"/>
  <c r="AE4562" i="50"/>
  <c r="AE4561" i="50"/>
  <c r="AE4560" i="50"/>
  <c r="AE4559" i="50"/>
  <c r="AE4558" i="50"/>
  <c r="AE4557" i="50"/>
  <c r="AE4556" i="50"/>
  <c r="AE4555" i="50"/>
  <c r="AE4554" i="50"/>
  <c r="AE4553" i="50"/>
  <c r="AE4552" i="50"/>
  <c r="AE4551" i="50"/>
  <c r="AE4550" i="50"/>
  <c r="AE4549" i="50"/>
  <c r="AE4548" i="50"/>
  <c r="AE4547" i="50"/>
  <c r="AE4546" i="50"/>
  <c r="AE4545" i="50"/>
  <c r="AE4544" i="50"/>
  <c r="AE4543" i="50"/>
  <c r="AE4542" i="50"/>
  <c r="AE4541" i="50"/>
  <c r="AE4540" i="50"/>
  <c r="AE4539" i="50"/>
  <c r="AE4538" i="50"/>
  <c r="AE4537" i="50"/>
  <c r="AE4536" i="50"/>
  <c r="AE4535" i="50"/>
  <c r="AE4534" i="50"/>
  <c r="AE4533" i="50"/>
  <c r="AE4532" i="50"/>
  <c r="AE4531" i="50"/>
  <c r="AE4530" i="50"/>
  <c r="AE4529" i="50"/>
  <c r="AE4528" i="50"/>
  <c r="AE4527" i="50"/>
  <c r="AE4526" i="50"/>
  <c r="AE4525" i="50"/>
  <c r="AE4524" i="50"/>
  <c r="AE4523" i="50"/>
  <c r="AE4522" i="50"/>
  <c r="AE4521" i="50"/>
  <c r="AE4520" i="50"/>
  <c r="AE4519" i="50"/>
  <c r="AE4518" i="50"/>
  <c r="AE4517" i="50"/>
  <c r="AE4516" i="50"/>
  <c r="AE4515" i="50"/>
  <c r="AE4514" i="50"/>
  <c r="AE4513" i="50"/>
  <c r="AE4512" i="50"/>
  <c r="AE4511" i="50"/>
  <c r="AE4510" i="50"/>
  <c r="AE4509" i="50"/>
  <c r="AE4508" i="50"/>
  <c r="AE4507" i="50"/>
  <c r="AE4506" i="50"/>
  <c r="AE4505" i="50"/>
  <c r="AE4504" i="50"/>
  <c r="AE4503" i="50"/>
  <c r="AE4502" i="50"/>
  <c r="AE4501" i="50"/>
  <c r="AE4500" i="50"/>
  <c r="AE4499" i="50"/>
  <c r="AE4498" i="50"/>
  <c r="AE4497" i="50"/>
  <c r="AE4496" i="50"/>
  <c r="AE4495" i="50"/>
  <c r="AE4494" i="50"/>
  <c r="AE4493" i="50"/>
  <c r="AE4492" i="50"/>
  <c r="AE4491" i="50"/>
  <c r="AE4490" i="50"/>
  <c r="AE4489" i="50"/>
  <c r="AE4488" i="50"/>
  <c r="AE4487" i="50"/>
  <c r="AE4486" i="50"/>
  <c r="AE4485" i="50"/>
  <c r="AE4484" i="50"/>
  <c r="AE4483" i="50"/>
  <c r="AE4482" i="50"/>
  <c r="AE4481" i="50"/>
  <c r="AE4480" i="50"/>
  <c r="AE4479" i="50"/>
  <c r="AE4478" i="50"/>
  <c r="AE4477" i="50"/>
  <c r="AE4476" i="50"/>
  <c r="AE4475" i="50"/>
  <c r="AE4474" i="50"/>
  <c r="AE4473" i="50"/>
  <c r="AE4472" i="50"/>
  <c r="AE4471" i="50"/>
  <c r="AE4470" i="50"/>
  <c r="AE4469" i="50"/>
  <c r="AE4468" i="50"/>
  <c r="AE4467" i="50"/>
  <c r="AE4466" i="50"/>
  <c r="AE4465" i="50"/>
  <c r="AE4464" i="50"/>
  <c r="AE4463" i="50"/>
  <c r="AE4462" i="50"/>
  <c r="AE4461" i="50"/>
  <c r="AE4460" i="50"/>
  <c r="AE4459" i="50"/>
  <c r="AE4458" i="50"/>
  <c r="AE4457" i="50"/>
  <c r="AE4456" i="50"/>
  <c r="AE4455" i="50"/>
  <c r="AE4454" i="50"/>
  <c r="AE4453" i="50"/>
  <c r="AE4452" i="50"/>
  <c r="AE4451" i="50"/>
  <c r="AE4450" i="50"/>
  <c r="AE4449" i="50"/>
  <c r="AE4448" i="50"/>
  <c r="AE4447" i="50"/>
  <c r="AE4446" i="50"/>
  <c r="AE4445" i="50"/>
  <c r="AE4444" i="50"/>
  <c r="AE4443" i="50"/>
  <c r="AE4442" i="50"/>
  <c r="AE4441" i="50"/>
  <c r="AE4440" i="50"/>
  <c r="AE4439" i="50"/>
  <c r="AE4438" i="50"/>
  <c r="AE4437" i="50"/>
  <c r="AE4436" i="50"/>
  <c r="AE4435" i="50"/>
  <c r="AE4434" i="50"/>
  <c r="AE4433" i="50"/>
  <c r="AE4432" i="50"/>
  <c r="AE4431" i="50"/>
  <c r="AE4430" i="50"/>
  <c r="AE4429" i="50"/>
  <c r="AE4428" i="50"/>
  <c r="AE4427" i="50"/>
  <c r="AE4426" i="50"/>
  <c r="AE4425" i="50"/>
  <c r="AE4424" i="50"/>
  <c r="AE4423" i="50"/>
  <c r="AE4422" i="50"/>
  <c r="AE4421" i="50"/>
  <c r="AE4420" i="50"/>
  <c r="AE4419" i="50"/>
  <c r="AE4418" i="50"/>
  <c r="AE4417" i="50"/>
  <c r="AE4416" i="50"/>
  <c r="AE4415" i="50"/>
  <c r="AE4414" i="50"/>
  <c r="AE4413" i="50"/>
  <c r="AE4412" i="50"/>
  <c r="AE4411" i="50"/>
  <c r="AE4410" i="50"/>
  <c r="AE4409" i="50"/>
  <c r="AE4408" i="50"/>
  <c r="AE4407" i="50"/>
  <c r="AE4406" i="50"/>
  <c r="AE4405" i="50"/>
  <c r="AE4404" i="50"/>
  <c r="AE4403" i="50"/>
  <c r="AE4402" i="50"/>
  <c r="AE4401" i="50"/>
  <c r="AE4400" i="50"/>
  <c r="AE4399" i="50"/>
  <c r="AE4398" i="50"/>
  <c r="AE4397" i="50"/>
  <c r="AE4396" i="50"/>
  <c r="AE4395" i="50"/>
  <c r="AE4394" i="50"/>
  <c r="AE4393" i="50"/>
  <c r="AE4392" i="50"/>
  <c r="AE4391" i="50"/>
  <c r="AE4390" i="50"/>
  <c r="AE4389" i="50"/>
  <c r="AE4388" i="50"/>
  <c r="AE4387" i="50"/>
  <c r="AE4386" i="50"/>
  <c r="AE4385" i="50"/>
  <c r="AE4384" i="50"/>
  <c r="AE4383" i="50"/>
  <c r="AE4382" i="50"/>
  <c r="AE4381" i="50"/>
  <c r="AE4380" i="50"/>
  <c r="AE4379" i="50"/>
  <c r="AE4378" i="50"/>
  <c r="AE4377" i="50"/>
  <c r="AE4376" i="50"/>
  <c r="AE4375" i="50"/>
  <c r="AE4374" i="50"/>
  <c r="AE4373" i="50"/>
  <c r="AE4372" i="50"/>
  <c r="AE4371" i="50"/>
  <c r="AE4370" i="50"/>
  <c r="AE4369" i="50"/>
  <c r="AE4368" i="50"/>
  <c r="AE4367" i="50"/>
  <c r="AE4366" i="50"/>
  <c r="AE4365" i="50"/>
  <c r="AE4364" i="50"/>
  <c r="AE4363" i="50"/>
  <c r="AE4362" i="50"/>
  <c r="AE4361" i="50"/>
  <c r="AE4360" i="50"/>
  <c r="AE4359" i="50"/>
  <c r="AE4358" i="50"/>
  <c r="AE4357" i="50"/>
  <c r="AE4356" i="50"/>
  <c r="AE4355" i="50"/>
  <c r="AE4354" i="50"/>
  <c r="AE4353" i="50"/>
  <c r="AE4352" i="50"/>
  <c r="AE4351" i="50"/>
  <c r="AE4350" i="50"/>
  <c r="AE4349" i="50"/>
  <c r="AE4348" i="50"/>
  <c r="AE4347" i="50"/>
  <c r="AE4346" i="50"/>
  <c r="AE4345" i="50"/>
  <c r="AE4344" i="50"/>
  <c r="AE4343" i="50"/>
  <c r="AE4342" i="50"/>
  <c r="AE4341" i="50"/>
  <c r="AE4340" i="50"/>
  <c r="AE4339" i="50"/>
  <c r="AE4338" i="50"/>
  <c r="AE4337" i="50"/>
  <c r="AE4336" i="50"/>
  <c r="AE4335" i="50"/>
  <c r="AE4334" i="50"/>
  <c r="AE4333" i="50"/>
  <c r="AE4332" i="50"/>
  <c r="AE4331" i="50"/>
  <c r="AE4330" i="50"/>
  <c r="AE4329" i="50"/>
  <c r="AE4328" i="50"/>
  <c r="AE4327" i="50"/>
  <c r="AE4326" i="50"/>
  <c r="AE4325" i="50"/>
  <c r="AE4324" i="50"/>
  <c r="AE4323" i="50"/>
  <c r="AE4322" i="50"/>
  <c r="AE4321" i="50"/>
  <c r="AE4320" i="50"/>
  <c r="AE4319" i="50"/>
  <c r="AE4318" i="50"/>
  <c r="AE4317" i="50"/>
  <c r="AE4316" i="50"/>
  <c r="AE4315" i="50"/>
  <c r="AE4314" i="50"/>
  <c r="AE4313" i="50"/>
  <c r="AE4312" i="50"/>
  <c r="AE4311" i="50"/>
  <c r="AE4310" i="50"/>
  <c r="AE4309" i="50"/>
  <c r="AE4308" i="50"/>
  <c r="AE4307" i="50"/>
  <c r="AE4306" i="50"/>
  <c r="AE4305" i="50"/>
  <c r="AE4304" i="50"/>
  <c r="AE4303" i="50"/>
  <c r="AE4302" i="50"/>
  <c r="AE4301" i="50"/>
  <c r="AE4300" i="50"/>
  <c r="AE4299" i="50"/>
  <c r="AE4298" i="50"/>
  <c r="AE4297" i="50"/>
  <c r="AE4296" i="50"/>
  <c r="AE4295" i="50"/>
  <c r="AE4294" i="50"/>
  <c r="AE4293" i="50"/>
  <c r="AE4292" i="50"/>
  <c r="AE4291" i="50"/>
  <c r="AE4290" i="50"/>
  <c r="AE4289" i="50"/>
  <c r="AE4288" i="50"/>
  <c r="AE4287" i="50"/>
  <c r="AE4286" i="50"/>
  <c r="AE4285" i="50"/>
  <c r="AE4284" i="50"/>
  <c r="AE4283" i="50"/>
  <c r="AE4282" i="50"/>
  <c r="AE4281" i="50"/>
  <c r="AE4280" i="50"/>
  <c r="AE4279" i="50"/>
  <c r="AE4278" i="50"/>
  <c r="AE4277" i="50"/>
  <c r="AE4276" i="50"/>
  <c r="AE4275" i="50"/>
  <c r="AE4274" i="50"/>
  <c r="AE4273" i="50"/>
  <c r="AE4272" i="50"/>
  <c r="AE4271" i="50"/>
  <c r="AE4270" i="50"/>
  <c r="AE4269" i="50"/>
  <c r="AE4268" i="50"/>
  <c r="AE4267" i="50"/>
  <c r="AE4266" i="50"/>
  <c r="AE4265" i="50"/>
  <c r="AE4264" i="50"/>
  <c r="AE4263" i="50"/>
  <c r="AE4262" i="50"/>
  <c r="AE4261" i="50"/>
  <c r="AE4260" i="50"/>
  <c r="AE4259" i="50"/>
  <c r="AE4258" i="50"/>
  <c r="AE4257" i="50"/>
  <c r="AE4256" i="50"/>
  <c r="AE4255" i="50"/>
  <c r="AE4254" i="50"/>
  <c r="AE4253" i="50"/>
  <c r="AE4252" i="50"/>
  <c r="AE4251" i="50"/>
  <c r="AE4250" i="50"/>
  <c r="AE4249" i="50"/>
  <c r="AE4248" i="50"/>
  <c r="AE4247" i="50"/>
  <c r="AE4246" i="50"/>
  <c r="AE4245" i="50"/>
  <c r="AE4244" i="50"/>
  <c r="AE4243" i="50"/>
  <c r="AE4242" i="50"/>
  <c r="AE4241" i="50"/>
  <c r="AE4240" i="50"/>
  <c r="AE4239" i="50"/>
  <c r="AE4238" i="50"/>
  <c r="AE4237" i="50"/>
  <c r="AE4236" i="50"/>
  <c r="AE4235" i="50"/>
  <c r="AE4234" i="50"/>
  <c r="AE4233" i="50"/>
  <c r="AE4232" i="50"/>
  <c r="AE4231" i="50"/>
  <c r="AE4230" i="50"/>
  <c r="AE4229" i="50"/>
  <c r="AE4228" i="50"/>
  <c r="AE4227" i="50"/>
  <c r="AE4226" i="50"/>
  <c r="AE4225" i="50"/>
  <c r="AE4224" i="50"/>
  <c r="AE4223" i="50"/>
  <c r="AE4222" i="50"/>
  <c r="AE4221" i="50"/>
  <c r="AE4220" i="50"/>
  <c r="AE4219" i="50"/>
  <c r="AE4218" i="50"/>
  <c r="AE4217" i="50"/>
  <c r="AE4216" i="50"/>
  <c r="AE4215" i="50"/>
  <c r="AE4214" i="50"/>
  <c r="AE4213" i="50"/>
  <c r="AE4212" i="50"/>
  <c r="AE4211" i="50"/>
  <c r="AE4210" i="50"/>
  <c r="AE4209" i="50"/>
  <c r="AE4208" i="50"/>
  <c r="AE4207" i="50"/>
  <c r="AE4206" i="50"/>
  <c r="AE4205" i="50"/>
  <c r="AE4204" i="50"/>
  <c r="AE4203" i="50"/>
  <c r="AE4202" i="50"/>
  <c r="AE4201" i="50"/>
  <c r="AE4200" i="50"/>
  <c r="AE4199" i="50"/>
  <c r="AE4198" i="50"/>
  <c r="AE4197" i="50"/>
  <c r="AE4196" i="50"/>
  <c r="AE4195" i="50"/>
  <c r="AE4194" i="50"/>
  <c r="AE4193" i="50"/>
  <c r="AE4192" i="50"/>
  <c r="AE4191" i="50"/>
  <c r="AE4190" i="50"/>
  <c r="AE4189" i="50"/>
  <c r="AE4188" i="50"/>
  <c r="AE4187" i="50"/>
  <c r="AE4186" i="50"/>
  <c r="AE4185" i="50"/>
  <c r="AE4184" i="50"/>
  <c r="AE4183" i="50"/>
  <c r="AE4182" i="50"/>
  <c r="AE4181" i="50"/>
  <c r="AE4180" i="50"/>
  <c r="AE4179" i="50"/>
  <c r="AE4178" i="50"/>
  <c r="AE4177" i="50"/>
  <c r="AE4176" i="50"/>
  <c r="AE4175" i="50"/>
  <c r="AE4174" i="50"/>
  <c r="AE4173" i="50"/>
  <c r="AE4172" i="50"/>
  <c r="AE4171" i="50"/>
  <c r="AE4170" i="50"/>
  <c r="AE4169" i="50"/>
  <c r="AE4168" i="50"/>
  <c r="AE4167" i="50"/>
  <c r="AE4166" i="50"/>
  <c r="AE4165" i="50"/>
  <c r="AE4164" i="50"/>
  <c r="AE4163" i="50"/>
  <c r="AE4162" i="50"/>
  <c r="AE4161" i="50"/>
  <c r="AE4160" i="50"/>
  <c r="AE4159" i="50"/>
  <c r="AE4158" i="50"/>
  <c r="AE4157" i="50"/>
  <c r="AE4156" i="50"/>
  <c r="AE4155" i="50"/>
  <c r="AE4154" i="50"/>
  <c r="AE4153" i="50"/>
  <c r="AE4152" i="50"/>
  <c r="AE4151" i="50"/>
  <c r="AE4150" i="50"/>
  <c r="AE4149" i="50"/>
  <c r="AE4148" i="50"/>
  <c r="AE4147" i="50"/>
  <c r="AE4146" i="50"/>
  <c r="AE4145" i="50"/>
  <c r="AE4144" i="50"/>
  <c r="AE4143" i="50"/>
  <c r="AE4142" i="50"/>
  <c r="AE4141" i="50"/>
  <c r="AE4140" i="50"/>
  <c r="AE4139" i="50"/>
  <c r="AE4138" i="50"/>
  <c r="AE4137" i="50"/>
  <c r="AE4136" i="50"/>
  <c r="AE4135" i="50"/>
  <c r="AE4134" i="50"/>
  <c r="AE4133" i="50"/>
  <c r="AE4132" i="50"/>
  <c r="AE4131" i="50"/>
  <c r="AE4130" i="50"/>
  <c r="AE4129" i="50"/>
  <c r="AE4128" i="50"/>
  <c r="AE4127" i="50"/>
  <c r="AE4126" i="50"/>
  <c r="AE4125" i="50"/>
  <c r="AE4124" i="50"/>
  <c r="AE4123" i="50"/>
  <c r="AE4122" i="50"/>
  <c r="AE4121" i="50"/>
  <c r="AE4120" i="50"/>
  <c r="AE4119" i="50"/>
  <c r="AE4118" i="50"/>
  <c r="AE4117" i="50"/>
  <c r="AE4116" i="50"/>
  <c r="AE4115" i="50"/>
  <c r="AE4114" i="50"/>
  <c r="AE4113" i="50"/>
  <c r="AE4112" i="50"/>
  <c r="AE4111" i="50"/>
  <c r="AE4110" i="50"/>
  <c r="AE4109" i="50"/>
  <c r="AE4108" i="50"/>
  <c r="AE4107" i="50"/>
  <c r="AE4106" i="50"/>
  <c r="AE4105" i="50"/>
  <c r="AE4104" i="50"/>
  <c r="AE4103" i="50"/>
  <c r="AE4102" i="50"/>
  <c r="AE4101" i="50"/>
  <c r="AE4100" i="50"/>
  <c r="AE4099" i="50"/>
  <c r="AE4098" i="50"/>
  <c r="AE4097" i="50"/>
  <c r="AE4096" i="50"/>
  <c r="AE4095" i="50"/>
  <c r="AE4094" i="50"/>
  <c r="AE4093" i="50"/>
  <c r="AE4092" i="50"/>
  <c r="AE4091" i="50"/>
  <c r="AE4090" i="50"/>
  <c r="AE4089" i="50"/>
  <c r="AE4088" i="50"/>
  <c r="AE4087" i="50"/>
  <c r="AE4086" i="50"/>
  <c r="AE4085" i="50"/>
  <c r="AE4084" i="50"/>
  <c r="AE4083" i="50"/>
  <c r="AE4082" i="50"/>
  <c r="AE4081" i="50"/>
  <c r="AE4080" i="50"/>
  <c r="AE4079" i="50"/>
  <c r="AE4078" i="50"/>
  <c r="AE4077" i="50"/>
  <c r="AE4076" i="50"/>
  <c r="AE4075" i="50"/>
  <c r="AE4074" i="50"/>
  <c r="AE4073" i="50"/>
  <c r="AE4072" i="50"/>
  <c r="AE4071" i="50"/>
  <c r="AE4070" i="50"/>
  <c r="AE4069" i="50"/>
  <c r="AE4068" i="50"/>
  <c r="AE4067" i="50"/>
  <c r="AE4066" i="50"/>
  <c r="AE4065" i="50"/>
  <c r="AE4064" i="50"/>
  <c r="AE4063" i="50"/>
  <c r="AE4062" i="50"/>
  <c r="AE4061" i="50"/>
  <c r="AE4060" i="50"/>
  <c r="AE4059" i="50"/>
  <c r="AE4058" i="50"/>
  <c r="AE4057" i="50"/>
  <c r="AE4056" i="50"/>
  <c r="AE4055" i="50"/>
  <c r="AE4054" i="50"/>
  <c r="AE4053" i="50"/>
  <c r="AE4052" i="50"/>
  <c r="AE4051" i="50"/>
  <c r="AE4050" i="50"/>
  <c r="AE4049" i="50"/>
  <c r="AE4048" i="50"/>
  <c r="AE4047" i="50"/>
  <c r="AE4046" i="50"/>
  <c r="AE4045" i="50"/>
  <c r="AE4044" i="50"/>
  <c r="AE4043" i="50"/>
  <c r="AE4042" i="50"/>
  <c r="AE4041" i="50"/>
  <c r="AE4040" i="50"/>
  <c r="AE4039" i="50"/>
  <c r="AE4038" i="50"/>
  <c r="AE4037" i="50"/>
  <c r="AE4036" i="50"/>
  <c r="AE4035" i="50"/>
  <c r="AE4034" i="50"/>
  <c r="AE4033" i="50"/>
  <c r="AE4032" i="50"/>
  <c r="AE4031" i="50"/>
  <c r="AE4030" i="50"/>
  <c r="AE4029" i="50"/>
  <c r="AE4028" i="50"/>
  <c r="AE4027" i="50"/>
  <c r="AE4026" i="50"/>
  <c r="AE4025" i="50"/>
  <c r="AE4024" i="50"/>
  <c r="AE4023" i="50"/>
  <c r="AE4022" i="50"/>
  <c r="AE4021" i="50"/>
  <c r="AE4020" i="50"/>
  <c r="AE4019" i="50"/>
  <c r="AE4018" i="50"/>
  <c r="AE4017" i="50"/>
  <c r="AE4016" i="50"/>
  <c r="AE4015" i="50"/>
  <c r="AE4014" i="50"/>
  <c r="AE4013" i="50"/>
  <c r="AE4012" i="50"/>
  <c r="AE4011" i="50"/>
  <c r="AE4010" i="50"/>
  <c r="AE4009" i="50"/>
  <c r="AE4008" i="50"/>
  <c r="AE4007" i="50"/>
  <c r="AE4006" i="50"/>
  <c r="AE4005" i="50"/>
  <c r="AE4004" i="50"/>
  <c r="AE4003" i="50"/>
  <c r="AE4002" i="50"/>
  <c r="AE4001" i="50"/>
  <c r="AE4000" i="50"/>
  <c r="AE3999" i="50"/>
  <c r="AE3998" i="50"/>
  <c r="AE3997" i="50"/>
  <c r="AE3996" i="50"/>
  <c r="AE3995" i="50"/>
  <c r="AE3994" i="50"/>
  <c r="AE3993" i="50"/>
  <c r="AE3992" i="50"/>
  <c r="AE3991" i="50"/>
  <c r="AE3990" i="50"/>
  <c r="AE3989" i="50"/>
  <c r="AE3988" i="50"/>
  <c r="AE3987" i="50"/>
  <c r="AE3986" i="50"/>
  <c r="AE3985" i="50"/>
  <c r="AE3984" i="50"/>
  <c r="AE3983" i="50"/>
  <c r="AE3982" i="50"/>
  <c r="AE3981" i="50"/>
  <c r="AE3980" i="50"/>
  <c r="AE3979" i="50"/>
  <c r="AE3978" i="50"/>
  <c r="AE3977" i="50"/>
  <c r="AE3976" i="50"/>
  <c r="AE3975" i="50"/>
  <c r="AE3974" i="50"/>
  <c r="AE3973" i="50"/>
  <c r="AE3972" i="50"/>
  <c r="AE3971" i="50"/>
  <c r="AE3970" i="50"/>
  <c r="AE3969" i="50"/>
  <c r="AE3968" i="50"/>
  <c r="AE3967" i="50"/>
  <c r="AE3966" i="50"/>
  <c r="AE3965" i="50"/>
  <c r="AE3964" i="50"/>
  <c r="AE3963" i="50"/>
  <c r="AE3962" i="50"/>
  <c r="AE3961" i="50"/>
  <c r="AE3960" i="50"/>
  <c r="AE3959" i="50"/>
  <c r="AE3958" i="50"/>
  <c r="AE3957" i="50"/>
  <c r="AE3956" i="50"/>
  <c r="AE3955" i="50"/>
  <c r="AE3954" i="50"/>
  <c r="AE3953" i="50"/>
  <c r="AE3952" i="50"/>
  <c r="AE3951" i="50"/>
  <c r="AE3950" i="50"/>
  <c r="AE3949" i="50"/>
  <c r="AE3948" i="50"/>
  <c r="AE3947" i="50"/>
  <c r="AE3946" i="50"/>
  <c r="AE3945" i="50"/>
  <c r="AE3944" i="50"/>
  <c r="AE3943" i="50"/>
  <c r="AE3942" i="50"/>
  <c r="AE3941" i="50"/>
  <c r="AE3940" i="50"/>
  <c r="AE3939" i="50"/>
  <c r="AE3938" i="50"/>
  <c r="AE3937" i="50"/>
  <c r="AE3936" i="50"/>
  <c r="AE3935" i="50"/>
  <c r="AE3934" i="50"/>
  <c r="AE3933" i="50"/>
  <c r="AE3932" i="50"/>
  <c r="AE3931" i="50"/>
  <c r="AE3930" i="50"/>
  <c r="AE3929" i="50"/>
  <c r="AE3928" i="50"/>
  <c r="AE3927" i="50"/>
  <c r="AE3926" i="50"/>
  <c r="AE3925" i="50"/>
  <c r="AE3924" i="50"/>
  <c r="AE3923" i="50"/>
  <c r="AE3922" i="50"/>
  <c r="AE3921" i="50"/>
  <c r="AE3920" i="50"/>
  <c r="AE3919" i="50"/>
  <c r="AE3918" i="50"/>
  <c r="AE3917" i="50"/>
  <c r="AE3916" i="50"/>
  <c r="AE3915" i="50"/>
  <c r="AE3914" i="50"/>
  <c r="AE3913" i="50"/>
  <c r="AE3912" i="50"/>
  <c r="AE3911" i="50"/>
  <c r="AE3910" i="50"/>
  <c r="AE3909" i="50"/>
  <c r="AE3908" i="50"/>
  <c r="AE3907" i="50"/>
  <c r="AE3906" i="50"/>
  <c r="AE3905" i="50"/>
  <c r="AE3904" i="50"/>
  <c r="AE3903" i="50"/>
  <c r="AE3902" i="50"/>
  <c r="AE3901" i="50"/>
  <c r="AE3900" i="50"/>
  <c r="AE3899" i="50"/>
  <c r="AE3898" i="50"/>
  <c r="AE3897" i="50"/>
  <c r="AE3896" i="50"/>
  <c r="AE3895" i="50"/>
  <c r="AE3894" i="50"/>
  <c r="AE3893" i="50"/>
  <c r="AE3892" i="50"/>
  <c r="AE3891" i="50"/>
  <c r="AE3890" i="50"/>
  <c r="AE3889" i="50"/>
  <c r="AE3888" i="50"/>
  <c r="AE3887" i="50"/>
  <c r="AE3886" i="50"/>
  <c r="AE3885" i="50"/>
  <c r="AE3884" i="50"/>
  <c r="AE3883" i="50"/>
  <c r="AE3882" i="50"/>
  <c r="AE3881" i="50"/>
  <c r="AE3880" i="50"/>
  <c r="AE3879" i="50"/>
  <c r="AE3878" i="50"/>
  <c r="AE3877" i="50"/>
  <c r="AE3876" i="50"/>
  <c r="AE3875" i="50"/>
  <c r="AE3874" i="50"/>
  <c r="AE3873" i="50"/>
  <c r="AE3872" i="50"/>
  <c r="AE3871" i="50"/>
  <c r="AE3870" i="50"/>
  <c r="AE3869" i="50"/>
  <c r="AE3868" i="50"/>
  <c r="AE3867" i="50"/>
  <c r="AE3866" i="50"/>
  <c r="AE3865" i="50"/>
  <c r="AE3864" i="50"/>
  <c r="AE3863" i="50"/>
  <c r="AE3862" i="50"/>
  <c r="AE3861" i="50"/>
  <c r="AE3860" i="50"/>
  <c r="AE3859" i="50"/>
  <c r="AE3858" i="50"/>
  <c r="AE3857" i="50"/>
  <c r="AE3856" i="50"/>
  <c r="AE3855" i="50"/>
  <c r="AE3854" i="50"/>
  <c r="AE3853" i="50"/>
  <c r="AE3852" i="50"/>
  <c r="AE3851" i="50"/>
  <c r="AE3850" i="50"/>
  <c r="AE3849" i="50"/>
  <c r="AE3848" i="50"/>
  <c r="AE3847" i="50"/>
  <c r="AE3846" i="50"/>
  <c r="AE3845" i="50"/>
  <c r="AE3844" i="50"/>
  <c r="AE3843" i="50"/>
  <c r="AE3842" i="50"/>
  <c r="AE3841" i="50"/>
  <c r="AE3840" i="50"/>
  <c r="AE3839" i="50"/>
  <c r="AE3838" i="50"/>
  <c r="AE3837" i="50"/>
  <c r="AE3836" i="50"/>
  <c r="AE3835" i="50"/>
  <c r="AE3834" i="50"/>
  <c r="AE3833" i="50"/>
  <c r="AE3832" i="50"/>
  <c r="AE3831" i="50"/>
  <c r="AE3830" i="50"/>
  <c r="AE3829" i="50"/>
  <c r="AE3828" i="50"/>
  <c r="AE3827" i="50"/>
  <c r="AE3826" i="50"/>
  <c r="AE3825" i="50"/>
  <c r="AE3824" i="50"/>
  <c r="AE3823" i="50"/>
  <c r="AE3822" i="50"/>
  <c r="AE3821" i="50"/>
  <c r="AE3820" i="50"/>
  <c r="AE3819" i="50"/>
  <c r="AE3818" i="50"/>
  <c r="AE3817" i="50"/>
  <c r="AE3816" i="50"/>
  <c r="AE3815" i="50"/>
  <c r="AE3814" i="50"/>
  <c r="AE3813" i="50"/>
  <c r="AE3812" i="50"/>
  <c r="AE3811" i="50"/>
  <c r="AE3810" i="50"/>
  <c r="AE3809" i="50"/>
  <c r="AE3808" i="50"/>
  <c r="AE3807" i="50"/>
  <c r="AE3806" i="50"/>
  <c r="AE3805" i="50"/>
  <c r="AE3804" i="50"/>
  <c r="AE3803" i="50"/>
  <c r="AE3802" i="50"/>
  <c r="AE3801" i="50"/>
  <c r="AE3800" i="50"/>
  <c r="AE3799" i="50"/>
  <c r="AE3798" i="50"/>
  <c r="AE3797" i="50"/>
  <c r="AE3796" i="50"/>
  <c r="AE3795" i="50"/>
  <c r="AE3794" i="50"/>
  <c r="AE3793" i="50"/>
  <c r="AE3792" i="50"/>
  <c r="AE3791" i="50"/>
  <c r="AE3790" i="50"/>
  <c r="AE3789" i="50"/>
  <c r="AE3788" i="50"/>
  <c r="AE3787" i="50"/>
  <c r="AE3786" i="50"/>
  <c r="AE3785" i="50"/>
  <c r="AE3784" i="50"/>
  <c r="AE3783" i="50"/>
  <c r="AE3782" i="50"/>
  <c r="AE3781" i="50"/>
  <c r="AE3780" i="50"/>
  <c r="AE3779" i="50"/>
  <c r="AE3778" i="50"/>
  <c r="AE3777" i="50"/>
  <c r="AE3776" i="50"/>
  <c r="AE3775" i="50"/>
  <c r="AE3774" i="50"/>
  <c r="AE3773" i="50"/>
  <c r="AE3772" i="50"/>
  <c r="AE3771" i="50"/>
  <c r="AE3770" i="50"/>
  <c r="AE3769" i="50"/>
  <c r="AE3768" i="50"/>
  <c r="AE3767" i="50"/>
  <c r="AE3766" i="50"/>
  <c r="AE3765" i="50"/>
  <c r="AE3764" i="50"/>
  <c r="AE3763" i="50"/>
  <c r="AE3762" i="50"/>
  <c r="AE3761" i="50"/>
  <c r="AE3760" i="50"/>
  <c r="AE3759" i="50"/>
  <c r="AE3758" i="50"/>
  <c r="AE3757" i="50"/>
  <c r="AE3756" i="50"/>
  <c r="AE3755" i="50"/>
  <c r="AE3754" i="50"/>
  <c r="AE3753" i="50"/>
  <c r="AE3752" i="50"/>
  <c r="AE3751" i="50"/>
  <c r="AE3750" i="50"/>
  <c r="AE3749" i="50"/>
  <c r="AE3748" i="50"/>
  <c r="AE3747" i="50"/>
  <c r="AE3746" i="50"/>
  <c r="AE3745" i="50"/>
  <c r="AE3744" i="50"/>
  <c r="AE3743" i="50"/>
  <c r="AE3742" i="50"/>
  <c r="AE3741" i="50"/>
  <c r="AE3740" i="50"/>
  <c r="AE3739" i="50"/>
  <c r="AE3738" i="50"/>
  <c r="AE3737" i="50"/>
  <c r="AE3736" i="50"/>
  <c r="AE3735" i="50"/>
  <c r="AE3734" i="50"/>
  <c r="AE3733" i="50"/>
  <c r="AE3732" i="50"/>
  <c r="AE3731" i="50"/>
  <c r="AE3730" i="50"/>
  <c r="AE3729" i="50"/>
  <c r="AE3728" i="50"/>
  <c r="AE3727" i="50"/>
  <c r="AE3726" i="50"/>
  <c r="AE3725" i="50"/>
  <c r="AE3724" i="50"/>
  <c r="AE3723" i="50"/>
  <c r="AE3722" i="50"/>
  <c r="AE3721" i="50"/>
  <c r="AE3720" i="50"/>
  <c r="AE3719" i="50"/>
  <c r="AE3718" i="50"/>
  <c r="AE3717" i="50"/>
  <c r="AE3716" i="50"/>
  <c r="AE3715" i="50"/>
  <c r="AE3714" i="50"/>
  <c r="AE3713" i="50"/>
  <c r="AE3712" i="50"/>
  <c r="AE3711" i="50"/>
  <c r="AE3710" i="50"/>
  <c r="AE3709" i="50"/>
  <c r="AE3708" i="50"/>
  <c r="AE3707" i="50"/>
  <c r="AE3706" i="50"/>
  <c r="AE3705" i="50"/>
  <c r="AE3704" i="50"/>
  <c r="AE3703" i="50"/>
  <c r="AE3702" i="50"/>
  <c r="AE3701" i="50"/>
  <c r="AE3700" i="50"/>
  <c r="AE3699" i="50"/>
  <c r="AE3698" i="50"/>
  <c r="AE3697" i="50"/>
  <c r="AE3696" i="50"/>
  <c r="AE3695" i="50"/>
  <c r="AE3694" i="50"/>
  <c r="AE3693" i="50"/>
  <c r="AE3692" i="50"/>
  <c r="AE3691" i="50"/>
  <c r="AE3690" i="50"/>
  <c r="AE3689" i="50"/>
  <c r="AE3688" i="50"/>
  <c r="AE3687" i="50"/>
  <c r="AE3686" i="50"/>
  <c r="AE3685" i="50"/>
  <c r="AE3684" i="50"/>
  <c r="AE3683" i="50"/>
  <c r="AE3682" i="50"/>
  <c r="AE3681" i="50"/>
  <c r="AE3680" i="50"/>
  <c r="AE3679" i="50"/>
  <c r="AE3678" i="50"/>
  <c r="AE3677" i="50"/>
  <c r="AE3676" i="50"/>
  <c r="AE3675" i="50"/>
  <c r="AE3674" i="50"/>
  <c r="AE3673" i="50"/>
  <c r="AE3672" i="50"/>
  <c r="AE3671" i="50"/>
  <c r="AE3670" i="50"/>
  <c r="AE3669" i="50"/>
  <c r="AE3668" i="50"/>
  <c r="AE3667" i="50"/>
  <c r="AE3666" i="50"/>
  <c r="AE3665" i="50"/>
  <c r="AE3664" i="50"/>
  <c r="AE3663" i="50"/>
  <c r="AE3662" i="50"/>
  <c r="AE3661" i="50"/>
  <c r="AE3660" i="50"/>
  <c r="AE3659" i="50"/>
  <c r="AE3658" i="50"/>
  <c r="AE3657" i="50"/>
  <c r="AE3656" i="50"/>
  <c r="AE3655" i="50"/>
  <c r="AE3654" i="50"/>
  <c r="AE3653" i="50"/>
  <c r="AE3652" i="50"/>
  <c r="AE3651" i="50"/>
  <c r="AE3650" i="50"/>
  <c r="AE3649" i="50"/>
  <c r="AE3648" i="50"/>
  <c r="AE3647" i="50"/>
  <c r="AE3646" i="50"/>
  <c r="AE3645" i="50"/>
  <c r="AE3644" i="50"/>
  <c r="AE3643" i="50"/>
  <c r="AE3642" i="50"/>
  <c r="AE3641" i="50"/>
  <c r="AE3640" i="50"/>
  <c r="AE3639" i="50"/>
  <c r="AE3638" i="50"/>
  <c r="AE3637" i="50"/>
  <c r="AE3636" i="50"/>
  <c r="AE3635" i="50"/>
  <c r="AE3634" i="50"/>
  <c r="AE3633" i="50"/>
  <c r="AE3632" i="50"/>
  <c r="AE3631" i="50"/>
  <c r="AE3630" i="50"/>
  <c r="AE3629" i="50"/>
  <c r="AE3628" i="50"/>
  <c r="AE3627" i="50"/>
  <c r="AE3626" i="50"/>
  <c r="AE3625" i="50"/>
  <c r="AE3624" i="50"/>
  <c r="AE3623" i="50"/>
  <c r="AE3622" i="50"/>
  <c r="AE3621" i="50"/>
  <c r="AE3620" i="50"/>
  <c r="AE3619" i="50"/>
  <c r="AE3618" i="50"/>
  <c r="AE3617" i="50"/>
  <c r="AE3616" i="50"/>
  <c r="AE3615" i="50"/>
  <c r="AE3614" i="50"/>
  <c r="AE3613" i="50"/>
  <c r="AE3612" i="50"/>
  <c r="AE3611" i="50"/>
  <c r="AE3610" i="50"/>
  <c r="AE3609" i="50"/>
  <c r="AE3608" i="50"/>
  <c r="AE3607" i="50"/>
  <c r="AE3606" i="50"/>
  <c r="AE3605" i="50"/>
  <c r="AE3604" i="50"/>
  <c r="AE3603" i="50"/>
  <c r="AE3602" i="50"/>
  <c r="AE3601" i="50"/>
  <c r="AE3600" i="50"/>
  <c r="AE3599" i="50"/>
  <c r="AE3598" i="50"/>
  <c r="AE3597" i="50"/>
  <c r="AE3596" i="50"/>
  <c r="AE3595" i="50"/>
  <c r="AE3594" i="50"/>
  <c r="AE3593" i="50"/>
  <c r="AE3592" i="50"/>
  <c r="AE3591" i="50"/>
  <c r="AE3590" i="50"/>
  <c r="AE3589" i="50"/>
  <c r="AE3588" i="50"/>
  <c r="AE3587" i="50"/>
  <c r="AE3586" i="50"/>
  <c r="AE3585" i="50"/>
  <c r="AE3584" i="50"/>
  <c r="AE3583" i="50"/>
  <c r="AE3582" i="50"/>
  <c r="AE3581" i="50"/>
  <c r="AE3580" i="50"/>
  <c r="AE3579" i="50"/>
  <c r="AE3578" i="50"/>
  <c r="AE3577" i="50"/>
  <c r="AE3576" i="50"/>
  <c r="AE3575" i="50"/>
  <c r="AE3574" i="50"/>
  <c r="AE3573" i="50"/>
  <c r="AE3572" i="50"/>
  <c r="AE3571" i="50"/>
  <c r="AE3570" i="50"/>
  <c r="AE3569" i="50"/>
  <c r="AE3568" i="50"/>
  <c r="AE3567" i="50"/>
  <c r="AE3566" i="50"/>
  <c r="AE3565" i="50"/>
  <c r="AE3564" i="50"/>
  <c r="AE3563" i="50"/>
  <c r="AE3562" i="50"/>
  <c r="AE3561" i="50"/>
  <c r="AE3560" i="50"/>
  <c r="AE3559" i="50"/>
  <c r="AE3558" i="50"/>
  <c r="AE3557" i="50"/>
  <c r="AE3556" i="50"/>
  <c r="AE3555" i="50"/>
  <c r="AE3554" i="50"/>
  <c r="AE3553" i="50"/>
  <c r="AE3552" i="50"/>
  <c r="AE3551" i="50"/>
  <c r="AE3550" i="50"/>
  <c r="AE3549" i="50"/>
  <c r="AE3548" i="50"/>
  <c r="AE3547" i="50"/>
  <c r="AE3546" i="50"/>
  <c r="AE3545" i="50"/>
  <c r="AE3544" i="50"/>
  <c r="AE3543" i="50"/>
  <c r="AE3542" i="50"/>
  <c r="AE3541" i="50"/>
  <c r="AE3540" i="50"/>
  <c r="AE3539" i="50"/>
  <c r="AE3538" i="50"/>
  <c r="AE3537" i="50"/>
  <c r="AE3536" i="50"/>
  <c r="AE3535" i="50"/>
  <c r="AE3534" i="50"/>
  <c r="AE3533" i="50"/>
  <c r="AE3532" i="50"/>
  <c r="AE3531" i="50"/>
  <c r="AE3530" i="50"/>
  <c r="AE3529" i="50"/>
  <c r="AE3528" i="50"/>
  <c r="AE3527" i="50"/>
  <c r="AE3526" i="50"/>
  <c r="AE3525" i="50"/>
  <c r="AE3524" i="50"/>
  <c r="AE3523" i="50"/>
  <c r="AE3522" i="50"/>
  <c r="AE3521" i="50"/>
  <c r="AE3520" i="50"/>
  <c r="AE3519" i="50"/>
  <c r="AE3518" i="50"/>
  <c r="AE3517" i="50"/>
  <c r="AE3516" i="50"/>
  <c r="AE3515" i="50"/>
  <c r="AE3514" i="50"/>
  <c r="AE3513" i="50"/>
  <c r="AE3512" i="50"/>
  <c r="AE3511" i="50"/>
  <c r="AE3510" i="50"/>
  <c r="AE3509" i="50"/>
  <c r="AE3508" i="50"/>
  <c r="AE3507" i="50"/>
  <c r="AE3506" i="50"/>
  <c r="AE3505" i="50"/>
  <c r="AE3504" i="50"/>
  <c r="AE3503" i="50"/>
  <c r="AE3502" i="50"/>
  <c r="AE3501" i="50"/>
  <c r="AE3500" i="50"/>
  <c r="AE3499" i="50"/>
  <c r="AE3498" i="50"/>
  <c r="AE3497" i="50"/>
  <c r="AE3496" i="50"/>
  <c r="AE3495" i="50"/>
  <c r="AE3494" i="50"/>
  <c r="AE3493" i="50"/>
  <c r="AE3492" i="50"/>
  <c r="AE3491" i="50"/>
  <c r="AE3490" i="50"/>
  <c r="AE3489" i="50"/>
  <c r="AE3488" i="50"/>
  <c r="AE3487" i="50"/>
  <c r="AE3486" i="50"/>
  <c r="AE3485" i="50"/>
  <c r="AE3484" i="50"/>
  <c r="AE3483" i="50"/>
  <c r="AE3482" i="50"/>
  <c r="AE3481" i="50"/>
  <c r="AE3480" i="50"/>
  <c r="AE3479" i="50"/>
  <c r="AE3478" i="50"/>
  <c r="AE3477" i="50"/>
  <c r="AE3476" i="50"/>
  <c r="AE3475" i="50"/>
  <c r="AE3474" i="50"/>
  <c r="AE3473" i="50"/>
  <c r="AE3472" i="50"/>
  <c r="AE3471" i="50"/>
  <c r="AE3470" i="50"/>
  <c r="AE3469" i="50"/>
  <c r="AE3468" i="50"/>
  <c r="AE3467" i="50"/>
  <c r="AE3466" i="50"/>
  <c r="AE3465" i="50"/>
  <c r="AE3464" i="50"/>
  <c r="AE3463" i="50"/>
  <c r="AE3462" i="50"/>
  <c r="AE3461" i="50"/>
  <c r="AE3460" i="50"/>
  <c r="AE3459" i="50"/>
  <c r="AE3458" i="50"/>
  <c r="AE3457" i="50"/>
  <c r="AE3456" i="50"/>
  <c r="AE3455" i="50"/>
  <c r="AE3454" i="50"/>
  <c r="AE3453" i="50"/>
  <c r="AE3452" i="50"/>
  <c r="AE3451" i="50"/>
  <c r="AE3450" i="50"/>
  <c r="AE3449" i="50"/>
  <c r="AE3448" i="50"/>
  <c r="AE3447" i="50"/>
  <c r="AE3446" i="50"/>
  <c r="AE3445" i="50"/>
  <c r="AE3444" i="50"/>
  <c r="AE3443" i="50"/>
  <c r="AE3442" i="50"/>
  <c r="AE3441" i="50"/>
  <c r="AE3440" i="50"/>
  <c r="AE3439" i="50"/>
  <c r="AE3438" i="50"/>
  <c r="AE3437" i="50"/>
  <c r="AE3436" i="50"/>
  <c r="AE3435" i="50"/>
  <c r="AE3434" i="50"/>
  <c r="AE3433" i="50"/>
  <c r="AE3432" i="50"/>
  <c r="AE3431" i="50"/>
  <c r="AE3430" i="50"/>
  <c r="AE3429" i="50"/>
  <c r="AE3428" i="50"/>
  <c r="AE3427" i="50"/>
  <c r="AE3426" i="50"/>
  <c r="AE3425" i="50"/>
  <c r="AE3424" i="50"/>
  <c r="AE3423" i="50"/>
  <c r="AE3422" i="50"/>
  <c r="AE3421" i="50"/>
  <c r="AE3420" i="50"/>
  <c r="AE3419" i="50"/>
  <c r="AE3418" i="50"/>
  <c r="AE3417" i="50"/>
  <c r="AE3416" i="50"/>
  <c r="AE3415" i="50"/>
  <c r="AE3414" i="50"/>
  <c r="AE3413" i="50"/>
  <c r="AE3412" i="50"/>
  <c r="AE3411" i="50"/>
  <c r="AE3410" i="50"/>
  <c r="AE3409" i="50"/>
  <c r="AE3408" i="50"/>
  <c r="AE3407" i="50"/>
  <c r="AE3406" i="50"/>
  <c r="AE3405" i="50"/>
  <c r="AE3404" i="50"/>
  <c r="AE3403" i="50"/>
  <c r="AE3402" i="50"/>
  <c r="AE3401" i="50"/>
  <c r="AE3400" i="50"/>
  <c r="AE3399" i="50"/>
  <c r="AE3398" i="50"/>
  <c r="AE3397" i="50"/>
  <c r="AE3396" i="50"/>
  <c r="AE3395" i="50"/>
  <c r="AE3394" i="50"/>
  <c r="AE3393" i="50"/>
  <c r="AE3392" i="50"/>
  <c r="AE3391" i="50"/>
  <c r="AE3390" i="50"/>
  <c r="AE3389" i="50"/>
  <c r="AE3388" i="50"/>
  <c r="AE3387" i="50"/>
  <c r="AE3386" i="50"/>
  <c r="AE3385" i="50"/>
  <c r="AE3384" i="50"/>
  <c r="AE3383" i="50"/>
  <c r="AE3382" i="50"/>
  <c r="AE3381" i="50"/>
  <c r="AE3380" i="50"/>
  <c r="AE3379" i="50"/>
  <c r="AE3378" i="50"/>
  <c r="AE3377" i="50"/>
  <c r="AE3376" i="50"/>
  <c r="AE3375" i="50"/>
  <c r="AE3374" i="50"/>
  <c r="AE3373" i="50"/>
  <c r="AE3372" i="50"/>
  <c r="AE3371" i="50"/>
  <c r="AE3370" i="50"/>
  <c r="AE3369" i="50"/>
  <c r="AE3368" i="50"/>
  <c r="AE3367" i="50"/>
  <c r="AE3366" i="50"/>
  <c r="AE3365" i="50"/>
  <c r="AE3364" i="50"/>
  <c r="AE3363" i="50"/>
  <c r="AE3362" i="50"/>
  <c r="AE3361" i="50"/>
  <c r="AE3360" i="50"/>
  <c r="AE3359" i="50"/>
  <c r="AE3358" i="50"/>
  <c r="AE3357" i="50"/>
  <c r="AE3356" i="50"/>
  <c r="AE3355" i="50"/>
  <c r="AE3354" i="50"/>
  <c r="AE3353" i="50"/>
  <c r="AE3352" i="50"/>
  <c r="AE3351" i="50"/>
  <c r="AE3350" i="50"/>
  <c r="AE3349" i="50"/>
  <c r="AE3348" i="50"/>
  <c r="AE3347" i="50"/>
  <c r="AE3346" i="50"/>
  <c r="AE3345" i="50"/>
  <c r="AE3344" i="50"/>
  <c r="AE3343" i="50"/>
  <c r="AE3342" i="50"/>
  <c r="AE3341" i="50"/>
  <c r="AE3340" i="50"/>
  <c r="AE3339" i="50"/>
  <c r="AE3338" i="50"/>
  <c r="AE3337" i="50"/>
  <c r="AE3336" i="50"/>
  <c r="AE3335" i="50"/>
  <c r="AE3334" i="50"/>
  <c r="AE3333" i="50"/>
  <c r="AE3332" i="50"/>
  <c r="AE3331" i="50"/>
  <c r="AE3330" i="50"/>
  <c r="AE3329" i="50"/>
  <c r="AE3328" i="50"/>
  <c r="AE3327" i="50"/>
  <c r="AE3326" i="50"/>
  <c r="AE3325" i="50"/>
  <c r="AE3324" i="50"/>
  <c r="AE3323" i="50"/>
  <c r="AE3322" i="50"/>
  <c r="AE3321" i="50"/>
  <c r="AE3320" i="50"/>
  <c r="AE3319" i="50"/>
  <c r="AE3318" i="50"/>
  <c r="AE3317" i="50"/>
  <c r="AE3316" i="50"/>
  <c r="AE3315" i="50"/>
  <c r="AE3314" i="50"/>
  <c r="AE3313" i="50"/>
  <c r="AE3312" i="50"/>
  <c r="AE3311" i="50"/>
  <c r="AE3310" i="50"/>
  <c r="AE3309" i="50"/>
  <c r="AE3308" i="50"/>
  <c r="AE3307" i="50"/>
  <c r="AE3306" i="50"/>
  <c r="AE3305" i="50"/>
  <c r="AE3304" i="50"/>
  <c r="AE3303" i="50"/>
  <c r="AE3302" i="50"/>
  <c r="AE3301" i="50"/>
  <c r="AE3300" i="50"/>
  <c r="AE3299" i="50"/>
  <c r="AE3298" i="50"/>
  <c r="AE3297" i="50"/>
  <c r="AE3296" i="50"/>
  <c r="AE3295" i="50"/>
  <c r="AE3294" i="50"/>
  <c r="AE3293" i="50"/>
  <c r="AE3292" i="50"/>
  <c r="AE3291" i="50"/>
  <c r="AE3290" i="50"/>
  <c r="AE3289" i="50"/>
  <c r="AE3288" i="50"/>
  <c r="AE3287" i="50"/>
  <c r="AE3286" i="50"/>
  <c r="AE3285" i="50"/>
  <c r="AE3284" i="50"/>
  <c r="AE3283" i="50"/>
  <c r="AE3282" i="50"/>
  <c r="AE3281" i="50"/>
  <c r="AE3280" i="50"/>
  <c r="AE3279" i="50"/>
  <c r="AE3278" i="50"/>
  <c r="AE3277" i="50"/>
  <c r="AE3276" i="50"/>
  <c r="AE3275" i="50"/>
  <c r="AE3274" i="50"/>
  <c r="AE3273" i="50"/>
  <c r="AE3272" i="50"/>
  <c r="AE3271" i="50"/>
  <c r="AE3270" i="50"/>
  <c r="AE3269" i="50"/>
  <c r="AE3268" i="50"/>
  <c r="AE3267" i="50"/>
  <c r="AE3266" i="50"/>
  <c r="AE3265" i="50"/>
  <c r="AE3264" i="50"/>
  <c r="AE3263" i="50"/>
  <c r="AE3262" i="50"/>
  <c r="AE3261" i="50"/>
  <c r="AE3260" i="50"/>
  <c r="AE3259" i="50"/>
  <c r="AE3258" i="50"/>
  <c r="AE3257" i="50"/>
  <c r="AE3256" i="50"/>
  <c r="AE3255" i="50"/>
  <c r="AE3254" i="50"/>
  <c r="AE3253" i="50"/>
  <c r="AE3252" i="50"/>
  <c r="AE3251" i="50"/>
  <c r="AE3250" i="50"/>
  <c r="AE3249" i="50"/>
  <c r="AE3248" i="50"/>
  <c r="AE3247" i="50"/>
  <c r="AE3246" i="50"/>
  <c r="AE3245" i="50"/>
  <c r="AE3244" i="50"/>
  <c r="AE3243" i="50"/>
  <c r="AE3242" i="50"/>
  <c r="AE3241" i="50"/>
  <c r="AE3240" i="50"/>
  <c r="AE3239" i="50"/>
  <c r="AE3238" i="50"/>
  <c r="AE3237" i="50"/>
  <c r="AE3236" i="50"/>
  <c r="AE3235" i="50"/>
  <c r="AE3234" i="50"/>
  <c r="AE3233" i="50"/>
  <c r="AE3232" i="50"/>
  <c r="AE3231" i="50"/>
  <c r="AE3230" i="50"/>
  <c r="AE3229" i="50"/>
  <c r="AE3228" i="50"/>
  <c r="AE3227" i="50"/>
  <c r="AE3226" i="50"/>
  <c r="AE3225" i="50"/>
  <c r="AE3224" i="50"/>
  <c r="AE3223" i="50"/>
  <c r="AE3222" i="50"/>
  <c r="AE3221" i="50"/>
  <c r="AE3220" i="50"/>
  <c r="AE3219" i="50"/>
  <c r="AE3218" i="50"/>
  <c r="AE3217" i="50"/>
  <c r="AE3216" i="50"/>
  <c r="AE3215" i="50"/>
  <c r="AE3214" i="50"/>
  <c r="AE3213" i="50"/>
  <c r="AE3212" i="50"/>
  <c r="AE3211" i="50"/>
  <c r="AE3210" i="50"/>
  <c r="AE3209" i="50"/>
  <c r="AE3208" i="50"/>
  <c r="AE3207" i="50"/>
  <c r="AE3206" i="50"/>
  <c r="AE3205" i="50"/>
  <c r="AE3204" i="50"/>
  <c r="AE3203" i="50"/>
  <c r="AE3202" i="50"/>
  <c r="AE3201" i="50"/>
  <c r="AE3200" i="50"/>
  <c r="AE3199" i="50"/>
  <c r="AE3198" i="50"/>
  <c r="AE3197" i="50"/>
  <c r="AE3196" i="50"/>
  <c r="AE3195" i="50"/>
  <c r="AE3194" i="50"/>
  <c r="AE3193" i="50"/>
  <c r="AE3192" i="50"/>
  <c r="AE3191" i="50"/>
  <c r="AE3190" i="50"/>
  <c r="AE3189" i="50"/>
  <c r="AE3188" i="50"/>
  <c r="AE3187" i="50"/>
  <c r="AE3186" i="50"/>
  <c r="AE3185" i="50"/>
  <c r="AE3184" i="50"/>
  <c r="AE3183" i="50"/>
  <c r="AE3182" i="50"/>
  <c r="AE3181" i="50"/>
  <c r="AE3180" i="50"/>
  <c r="AE3179" i="50"/>
  <c r="AE3178" i="50"/>
  <c r="AE3177" i="50"/>
  <c r="AE3176" i="50"/>
  <c r="AE3175" i="50"/>
  <c r="AE3174" i="50"/>
  <c r="AE3173" i="50"/>
  <c r="AE3172" i="50"/>
  <c r="AE3171" i="50"/>
  <c r="AE3170" i="50"/>
  <c r="AE3169" i="50"/>
  <c r="AE3168" i="50"/>
  <c r="AE3167" i="50"/>
  <c r="AE3166" i="50"/>
  <c r="AE3165" i="50"/>
  <c r="AE3164" i="50"/>
  <c r="AE3163" i="50"/>
  <c r="AE3162" i="50"/>
  <c r="AE3161" i="50"/>
  <c r="AE3160" i="50"/>
  <c r="AE3159" i="50"/>
  <c r="AE3158" i="50"/>
  <c r="AE3157" i="50"/>
  <c r="AE3156" i="50"/>
  <c r="AE3155" i="50"/>
  <c r="AE3154" i="50"/>
  <c r="AE3153" i="50"/>
  <c r="AE3152" i="50"/>
  <c r="AE3151" i="50"/>
  <c r="AE3150" i="50"/>
  <c r="AE3149" i="50"/>
  <c r="AE3148" i="50"/>
  <c r="AE3147" i="50"/>
  <c r="AE3146" i="50"/>
  <c r="AE3145" i="50"/>
  <c r="AE3144" i="50"/>
  <c r="AE3143" i="50"/>
  <c r="AE3142" i="50"/>
  <c r="AE3141" i="50"/>
  <c r="AE3140" i="50"/>
  <c r="AE3139" i="50"/>
  <c r="AE3138" i="50"/>
  <c r="AE3137" i="50"/>
  <c r="AE3136" i="50"/>
  <c r="AE3135" i="50"/>
  <c r="AE3134" i="50"/>
  <c r="AE3133" i="50"/>
  <c r="AE3132" i="50"/>
  <c r="AE3131" i="50"/>
  <c r="AE3130" i="50"/>
  <c r="AE3129" i="50"/>
  <c r="AE3128" i="50"/>
  <c r="AE3127" i="50"/>
  <c r="AE3126" i="50"/>
  <c r="AE3125" i="50"/>
  <c r="AE3124" i="50"/>
  <c r="AE3123" i="50"/>
  <c r="AE3122" i="50"/>
  <c r="AE3121" i="50"/>
  <c r="AE3120" i="50"/>
  <c r="AE3119" i="50"/>
  <c r="AE3118" i="50"/>
  <c r="AE3117" i="50"/>
  <c r="AE3116" i="50"/>
  <c r="AE3115" i="50"/>
  <c r="AE3114" i="50"/>
  <c r="AE3113" i="50"/>
  <c r="AE3112" i="50"/>
  <c r="AE3111" i="50"/>
  <c r="AE3110" i="50"/>
  <c r="AE3109" i="50"/>
  <c r="AE3108" i="50"/>
  <c r="AE3107" i="50"/>
  <c r="AE3106" i="50"/>
  <c r="AE3105" i="50"/>
  <c r="AE3104" i="50"/>
  <c r="AE3103" i="50"/>
  <c r="AE3102" i="50"/>
  <c r="AE3101" i="50"/>
  <c r="AE3100" i="50"/>
  <c r="AE3099" i="50"/>
  <c r="AE3098" i="50"/>
  <c r="AE3097" i="50"/>
  <c r="AE3096" i="50"/>
  <c r="AE3095" i="50"/>
  <c r="AE3094" i="50"/>
  <c r="AE3093" i="50"/>
  <c r="AE3092" i="50"/>
  <c r="AE3091" i="50"/>
  <c r="AE3090" i="50"/>
  <c r="AE3089" i="50"/>
  <c r="AE3088" i="50"/>
  <c r="AE3087" i="50"/>
  <c r="AE3086" i="50"/>
  <c r="AE3085" i="50"/>
  <c r="AE3084" i="50"/>
  <c r="AE3083" i="50"/>
  <c r="AE3082" i="50"/>
  <c r="AE3081" i="50"/>
  <c r="AE3080" i="50"/>
  <c r="AE3079" i="50"/>
  <c r="AE3078" i="50"/>
  <c r="AE3077" i="50"/>
  <c r="AE3076" i="50"/>
  <c r="AE3075" i="50"/>
  <c r="AE3074" i="50"/>
  <c r="AE3073" i="50"/>
  <c r="AE3072" i="50"/>
  <c r="AE3071" i="50"/>
  <c r="AE3070" i="50"/>
  <c r="AE3069" i="50"/>
  <c r="AE3068" i="50"/>
  <c r="AE3067" i="50"/>
  <c r="AE3066" i="50"/>
  <c r="AE3065" i="50"/>
  <c r="AE3064" i="50"/>
  <c r="AE3063" i="50"/>
  <c r="AE3062" i="50"/>
  <c r="AE3061" i="50"/>
  <c r="AE3060" i="50"/>
  <c r="AE3059" i="50"/>
  <c r="AE3058" i="50"/>
  <c r="AE3057" i="50"/>
  <c r="AE3056" i="50"/>
  <c r="AE3055" i="50"/>
  <c r="AE3054" i="50"/>
  <c r="AE3053" i="50"/>
  <c r="AE3052" i="50"/>
  <c r="AE3051" i="50"/>
  <c r="AE3050" i="50"/>
  <c r="AE3049" i="50"/>
  <c r="AE3048" i="50"/>
  <c r="AE3047" i="50"/>
  <c r="AE3046" i="50"/>
  <c r="AE3045" i="50"/>
  <c r="AE3044" i="50"/>
  <c r="AE3043" i="50"/>
  <c r="AE3042" i="50"/>
  <c r="AE3041" i="50"/>
  <c r="AE3040" i="50"/>
  <c r="AE3039" i="50"/>
  <c r="AE3038" i="50"/>
  <c r="AE3037" i="50"/>
  <c r="AE3036" i="50"/>
  <c r="AE3035" i="50"/>
  <c r="AE3034" i="50"/>
  <c r="AE3033" i="50"/>
  <c r="AE3032" i="50"/>
  <c r="AE3031" i="50"/>
  <c r="AE3030" i="50"/>
  <c r="AE3029" i="50"/>
  <c r="AE3028" i="50"/>
  <c r="AE3027" i="50"/>
  <c r="AE3026" i="50"/>
  <c r="AE3025" i="50"/>
  <c r="AE3024" i="50"/>
  <c r="AE3023" i="50"/>
  <c r="AE3022" i="50"/>
  <c r="AE3021" i="50"/>
  <c r="AE3020" i="50"/>
  <c r="AE3019" i="50"/>
  <c r="AE3018" i="50"/>
  <c r="AE3017" i="50"/>
  <c r="AE3016" i="50"/>
  <c r="AE3015" i="50"/>
  <c r="AE3014" i="50"/>
  <c r="AE3013" i="50"/>
  <c r="AE3012" i="50"/>
  <c r="AE3011" i="50"/>
  <c r="AE3010" i="50"/>
  <c r="AE3009" i="50"/>
  <c r="AE3008" i="50"/>
  <c r="AE3007" i="50"/>
  <c r="AE3006" i="50"/>
  <c r="AE3005" i="50"/>
  <c r="AE3004" i="50"/>
  <c r="AE3003" i="50"/>
  <c r="AE3002" i="50"/>
  <c r="AE3001" i="50"/>
  <c r="AE3000" i="50"/>
  <c r="AE2999" i="50"/>
  <c r="AE2998" i="50"/>
  <c r="AE2997" i="50"/>
  <c r="AE2996" i="50"/>
  <c r="AE2995" i="50"/>
  <c r="AE2994" i="50"/>
  <c r="AE2993" i="50"/>
  <c r="AE2992" i="50"/>
  <c r="AE2991" i="50"/>
  <c r="AE2990" i="50"/>
  <c r="AE2989" i="50"/>
  <c r="AE2988" i="50"/>
  <c r="AE2987" i="50"/>
  <c r="AE2986" i="50"/>
  <c r="AE2985" i="50"/>
  <c r="AE2984" i="50"/>
  <c r="AE2983" i="50"/>
  <c r="AE2982" i="50"/>
  <c r="AE2981" i="50"/>
  <c r="AE2980" i="50"/>
  <c r="AE2979" i="50"/>
  <c r="AE2978" i="50"/>
  <c r="AE2977" i="50"/>
  <c r="AE2976" i="50"/>
  <c r="AE2975" i="50"/>
  <c r="AE2974" i="50"/>
  <c r="AE2973" i="50"/>
  <c r="AE2972" i="50"/>
  <c r="AE2971" i="50"/>
  <c r="AE2970" i="50"/>
  <c r="AE2969" i="50"/>
  <c r="AE2968" i="50"/>
  <c r="AE2967" i="50"/>
  <c r="AE2966" i="50"/>
  <c r="AE2965" i="50"/>
  <c r="AE2964" i="50"/>
  <c r="AE2963" i="50"/>
  <c r="AE2962" i="50"/>
  <c r="AE2961" i="50"/>
  <c r="AE2960" i="50"/>
  <c r="AE2959" i="50"/>
  <c r="AE2958" i="50"/>
  <c r="AE2957" i="50"/>
  <c r="AE2956" i="50"/>
  <c r="AE2955" i="50"/>
  <c r="AE2954" i="50"/>
  <c r="AE2953" i="50"/>
  <c r="AE2952" i="50"/>
  <c r="AE2951" i="50"/>
  <c r="AE2950" i="50"/>
  <c r="AE2949" i="50"/>
  <c r="AE2948" i="50"/>
  <c r="AE2947" i="50"/>
  <c r="AE2946" i="50"/>
  <c r="AE2945" i="50"/>
  <c r="AE2944" i="50"/>
  <c r="AE2943" i="50"/>
  <c r="AE2942" i="50"/>
  <c r="AE2941" i="50"/>
  <c r="AE2940" i="50"/>
  <c r="AE2939" i="50"/>
  <c r="AE2938" i="50"/>
  <c r="AE2937" i="50"/>
  <c r="AE2936" i="50"/>
  <c r="AE2935" i="50"/>
  <c r="AE2934" i="50"/>
  <c r="AE2933" i="50"/>
  <c r="AE2932" i="50"/>
  <c r="AE2931" i="50"/>
  <c r="AE2930" i="50"/>
  <c r="AE2929" i="50"/>
  <c r="AE2928" i="50"/>
  <c r="AE2927" i="50"/>
  <c r="AE2926" i="50"/>
  <c r="AE2925" i="50"/>
  <c r="AE2924" i="50"/>
  <c r="AE2923" i="50"/>
  <c r="AE2922" i="50"/>
  <c r="AE2921" i="50"/>
  <c r="AE2920" i="50"/>
  <c r="AE2919" i="50"/>
  <c r="AE2918" i="50"/>
  <c r="AE2917" i="50"/>
  <c r="AE2916" i="50"/>
  <c r="AE2915" i="50"/>
  <c r="AE2914" i="50"/>
  <c r="AE2913" i="50"/>
  <c r="AE2912" i="50"/>
  <c r="AE2911" i="50"/>
  <c r="AE2910" i="50"/>
  <c r="AE2909" i="50"/>
  <c r="AE2908" i="50"/>
  <c r="AE2907" i="50"/>
  <c r="AE2906" i="50"/>
  <c r="AE2905" i="50"/>
  <c r="AE2904" i="50"/>
  <c r="AE2903" i="50"/>
  <c r="AE2902" i="50"/>
  <c r="AE2901" i="50"/>
  <c r="AE2900" i="50"/>
  <c r="AE2899" i="50"/>
  <c r="AE2898" i="50"/>
  <c r="AE2897" i="50"/>
  <c r="AE2896" i="50"/>
  <c r="AE2895" i="50"/>
  <c r="AE2894" i="50"/>
  <c r="AE2893" i="50"/>
  <c r="AE2892" i="50"/>
  <c r="AE2891" i="50"/>
  <c r="AE2890" i="50"/>
  <c r="AE2889" i="50"/>
  <c r="AE2888" i="50"/>
  <c r="AE2887" i="50"/>
  <c r="AE2886" i="50"/>
  <c r="AE2885" i="50"/>
  <c r="AE2884" i="50"/>
  <c r="AE2883" i="50"/>
  <c r="AE2882" i="50"/>
  <c r="AE2881" i="50"/>
  <c r="AE2880" i="50"/>
  <c r="AE2879" i="50"/>
  <c r="AE2878" i="50"/>
  <c r="AE2877" i="50"/>
  <c r="AE2876" i="50"/>
  <c r="AE2875" i="50"/>
  <c r="AE2874" i="50"/>
  <c r="AE2873" i="50"/>
  <c r="AE2872" i="50"/>
  <c r="AE2871" i="50"/>
  <c r="AE2870" i="50"/>
  <c r="AE2869" i="50"/>
  <c r="AE2868" i="50"/>
  <c r="AE2867" i="50"/>
  <c r="AE2866" i="50"/>
  <c r="AE2865" i="50"/>
  <c r="AE2864" i="50"/>
  <c r="AE2863" i="50"/>
  <c r="AE2862" i="50"/>
  <c r="AE2861" i="50"/>
  <c r="AE2860" i="50"/>
  <c r="AE2859" i="50"/>
  <c r="AE2858" i="50"/>
  <c r="AE2857" i="50"/>
  <c r="AE2856" i="50"/>
  <c r="AE2855" i="50"/>
  <c r="AE2854" i="50"/>
  <c r="AE2853" i="50"/>
  <c r="AE2852" i="50"/>
  <c r="AE2851" i="50"/>
  <c r="AE2850" i="50"/>
  <c r="AE2849" i="50"/>
  <c r="AE2848" i="50"/>
  <c r="AE2847" i="50"/>
  <c r="AE2846" i="50"/>
  <c r="AE2845" i="50"/>
  <c r="AE2844" i="50"/>
  <c r="AE2843" i="50"/>
  <c r="AE2842" i="50"/>
  <c r="AE2841" i="50"/>
  <c r="AE2840" i="50"/>
  <c r="AE2839" i="50"/>
  <c r="AE2838" i="50"/>
  <c r="AE2837" i="50"/>
  <c r="AE2836" i="50"/>
  <c r="AE2835" i="50"/>
  <c r="AE2834" i="50"/>
  <c r="AE2833" i="50"/>
  <c r="AE2832" i="50"/>
  <c r="AE2831" i="50"/>
  <c r="AE2830" i="50"/>
  <c r="AE2829" i="50"/>
  <c r="AE2828" i="50"/>
  <c r="AE2827" i="50"/>
  <c r="AE2826" i="50"/>
  <c r="AE2825" i="50"/>
  <c r="AE2824" i="50"/>
  <c r="AE2823" i="50"/>
  <c r="AE2822" i="50"/>
  <c r="AE2821" i="50"/>
  <c r="AE2820" i="50"/>
  <c r="AE2819" i="50"/>
  <c r="AE2818" i="50"/>
  <c r="AE2817" i="50"/>
  <c r="AE2816" i="50"/>
  <c r="AE2815" i="50"/>
  <c r="AE2814" i="50"/>
  <c r="AE2813" i="50"/>
  <c r="AE2812" i="50"/>
  <c r="AE2811" i="50"/>
  <c r="AE2810" i="50"/>
  <c r="AE2809" i="50"/>
  <c r="AE2808" i="50"/>
  <c r="AE2807" i="50"/>
  <c r="AE2806" i="50"/>
  <c r="AE2805" i="50"/>
  <c r="AE2804" i="50"/>
  <c r="AE2803" i="50"/>
  <c r="AE2802" i="50"/>
  <c r="AE2801" i="50"/>
  <c r="AE2800" i="50"/>
  <c r="AE2799" i="50"/>
  <c r="AE2798" i="50"/>
  <c r="AE2797" i="50"/>
  <c r="AE2796" i="50"/>
  <c r="AE2795" i="50"/>
  <c r="AE2794" i="50"/>
  <c r="AE2793" i="50"/>
  <c r="AE2792" i="50"/>
  <c r="AE2791" i="50"/>
  <c r="AE2790" i="50"/>
  <c r="AE2789" i="50"/>
  <c r="AE2788" i="50"/>
  <c r="AE2787" i="50"/>
  <c r="AE2786" i="50"/>
  <c r="AE2785" i="50"/>
  <c r="AE2784" i="50"/>
  <c r="AE2783" i="50"/>
  <c r="AE2782" i="50"/>
  <c r="AE2781" i="50"/>
  <c r="AE2780" i="50"/>
  <c r="AE2779" i="50"/>
  <c r="AE2778" i="50"/>
  <c r="AE2777" i="50"/>
  <c r="AE2776" i="50"/>
  <c r="AE2775" i="50"/>
  <c r="AE2774" i="50"/>
  <c r="AE2773" i="50"/>
  <c r="AE2772" i="50"/>
  <c r="AE2771" i="50"/>
  <c r="AE2770" i="50"/>
  <c r="AE2769" i="50"/>
  <c r="AE2768" i="50"/>
  <c r="AE2767" i="50"/>
  <c r="AE2766" i="50"/>
  <c r="AE2765" i="50"/>
  <c r="AE2764" i="50"/>
  <c r="AE2763" i="50"/>
  <c r="AE2762" i="50"/>
  <c r="AE2761" i="50"/>
  <c r="AE2760" i="50"/>
  <c r="AE2759" i="50"/>
  <c r="AE2758" i="50"/>
  <c r="AE2757" i="50"/>
  <c r="AE2756" i="50"/>
  <c r="AE2755" i="50"/>
  <c r="AE2754" i="50"/>
  <c r="AE2753" i="50"/>
  <c r="AE2752" i="50"/>
  <c r="AE2751" i="50"/>
  <c r="AE2750" i="50"/>
  <c r="AE2749" i="50"/>
  <c r="AE2748" i="50"/>
  <c r="AE2747" i="50"/>
  <c r="AE2746" i="50"/>
  <c r="AE2745" i="50"/>
  <c r="AE2744" i="50"/>
  <c r="AE2743" i="50"/>
  <c r="AE2742" i="50"/>
  <c r="AE2741" i="50"/>
  <c r="AE2740" i="50"/>
  <c r="AE2739" i="50"/>
  <c r="AE2738" i="50"/>
  <c r="AE2737" i="50"/>
  <c r="AE2736" i="50"/>
  <c r="AE2735" i="50"/>
  <c r="AE2734" i="50"/>
  <c r="AE2733" i="50"/>
  <c r="AE2732" i="50"/>
  <c r="AE2731" i="50"/>
  <c r="AE2730" i="50"/>
  <c r="AE2729" i="50"/>
  <c r="AE2728" i="50"/>
  <c r="AE2727" i="50"/>
  <c r="AE2726" i="50"/>
  <c r="AE2725" i="50"/>
  <c r="AE2724" i="50"/>
  <c r="AE2723" i="50"/>
  <c r="AE2722" i="50"/>
  <c r="AE2721" i="50"/>
  <c r="AE2720" i="50"/>
  <c r="AE2719" i="50"/>
  <c r="AE2718" i="50"/>
  <c r="AE2717" i="50"/>
  <c r="AE2716" i="50"/>
  <c r="AE2715" i="50"/>
  <c r="AE2714" i="50"/>
  <c r="AE2713" i="50"/>
  <c r="AE2712" i="50"/>
  <c r="AE2711" i="50"/>
  <c r="AE2710" i="50"/>
  <c r="AE2709" i="50"/>
  <c r="AE2708" i="50"/>
  <c r="AE2707" i="50"/>
  <c r="AE2706" i="50"/>
  <c r="AE2705" i="50"/>
  <c r="AE2704" i="50"/>
  <c r="AE2703" i="50"/>
  <c r="AE2702" i="50"/>
  <c r="AE2701" i="50"/>
  <c r="AE2700" i="50"/>
  <c r="AE2699" i="50"/>
  <c r="AE2698" i="50"/>
  <c r="AE2697" i="50"/>
  <c r="AE2696" i="50"/>
  <c r="AE2695" i="50"/>
  <c r="AE2694" i="50"/>
  <c r="AE2693" i="50"/>
  <c r="AE2692" i="50"/>
  <c r="AE2691" i="50"/>
  <c r="AE2690" i="50"/>
  <c r="AE2689" i="50"/>
  <c r="AE2688" i="50"/>
  <c r="AE2687" i="50"/>
  <c r="AE2686" i="50"/>
  <c r="AE2685" i="50"/>
  <c r="AE2684" i="50"/>
  <c r="AE2683" i="50"/>
  <c r="AE2682" i="50"/>
  <c r="AE2681" i="50"/>
  <c r="AE2680" i="50"/>
  <c r="AE2679" i="50"/>
  <c r="AE2678" i="50"/>
  <c r="AE2677" i="50"/>
  <c r="AE2676" i="50"/>
  <c r="AE2675" i="50"/>
  <c r="AE2674" i="50"/>
  <c r="AE2673" i="50"/>
  <c r="AE2672" i="50"/>
  <c r="AE2671" i="50"/>
  <c r="AE2670" i="50"/>
  <c r="AE2669" i="50"/>
  <c r="AE2668" i="50"/>
  <c r="AE2667" i="50"/>
  <c r="AE2666" i="50"/>
  <c r="AE2665" i="50"/>
  <c r="AE2664" i="50"/>
  <c r="AE2663" i="50"/>
  <c r="AE2662" i="50"/>
  <c r="AE2661" i="50"/>
  <c r="AE2660" i="50"/>
  <c r="AE2659" i="50"/>
  <c r="AE2658" i="50"/>
  <c r="AE2657" i="50"/>
  <c r="AE2656" i="50"/>
  <c r="AE2655" i="50"/>
  <c r="AE2654" i="50"/>
  <c r="AE2653" i="50"/>
  <c r="AE2652" i="50"/>
  <c r="AE2651" i="50"/>
  <c r="AE2650" i="50"/>
  <c r="AE2649" i="50"/>
  <c r="AE2648" i="50"/>
  <c r="AE2647" i="50"/>
  <c r="AE2646" i="50"/>
  <c r="AE2645" i="50"/>
  <c r="AE2644" i="50"/>
  <c r="AE2643" i="50"/>
  <c r="AE2642" i="50"/>
  <c r="AE2641" i="50"/>
  <c r="AE2640" i="50"/>
  <c r="AE2639" i="50"/>
  <c r="AE2638" i="50"/>
  <c r="AE2637" i="50"/>
  <c r="AE2636" i="50"/>
  <c r="AE2635" i="50"/>
  <c r="AE2634" i="50"/>
  <c r="AE2633" i="50"/>
  <c r="AE2632" i="50"/>
  <c r="AE2631" i="50"/>
  <c r="AE2630" i="50"/>
  <c r="AE2629" i="50"/>
  <c r="AE2628" i="50"/>
  <c r="AE2627" i="50"/>
  <c r="AE2626" i="50"/>
  <c r="AE2625" i="50"/>
  <c r="AE2624" i="50"/>
  <c r="AE2623" i="50"/>
  <c r="AE2622" i="50"/>
  <c r="AE2621" i="50"/>
  <c r="AE2620" i="50"/>
  <c r="AE2619" i="50"/>
  <c r="AE2618" i="50"/>
  <c r="AE2617" i="50"/>
  <c r="AE2616" i="50"/>
  <c r="AE2615" i="50"/>
  <c r="AE2614" i="50"/>
  <c r="AE2613" i="50"/>
  <c r="AE2612" i="50"/>
  <c r="AE2611" i="50"/>
  <c r="AE2610" i="50"/>
  <c r="AE2609" i="50"/>
  <c r="AE2608" i="50"/>
  <c r="AE2607" i="50"/>
  <c r="AE2606" i="50"/>
  <c r="AE2605" i="50"/>
  <c r="AE2604" i="50"/>
  <c r="AE2603" i="50"/>
  <c r="AE2602" i="50"/>
  <c r="AE2601" i="50"/>
  <c r="AE2600" i="50"/>
  <c r="AE2599" i="50"/>
  <c r="AE2598" i="50"/>
  <c r="AE2597" i="50"/>
  <c r="AE2596" i="50"/>
  <c r="AE2595" i="50"/>
  <c r="AE2594" i="50"/>
  <c r="AE2593" i="50"/>
  <c r="AE2592" i="50"/>
  <c r="AE2591" i="50"/>
  <c r="AE2590" i="50"/>
  <c r="AE2589" i="50"/>
  <c r="AE2588" i="50"/>
  <c r="AE2587" i="50"/>
  <c r="AE2586" i="50"/>
  <c r="AE2585" i="50"/>
  <c r="AE2584" i="50"/>
  <c r="AE2583" i="50"/>
  <c r="AE2582" i="50"/>
  <c r="AE2581" i="50"/>
  <c r="AE2580" i="50"/>
  <c r="AE2579" i="50"/>
  <c r="AE2578" i="50"/>
  <c r="AE2577" i="50"/>
  <c r="AE2576" i="50"/>
  <c r="AE2575" i="50"/>
  <c r="AE2574" i="50"/>
  <c r="AE2573" i="50"/>
  <c r="AE2572" i="50"/>
  <c r="AE2571" i="50"/>
  <c r="AE2570" i="50"/>
  <c r="AE2569" i="50"/>
  <c r="AE2568" i="50"/>
  <c r="AE2567" i="50"/>
  <c r="AE2566" i="50"/>
  <c r="AE2565" i="50"/>
  <c r="AE2564" i="50"/>
  <c r="AE2563" i="50"/>
  <c r="AE2562" i="50"/>
  <c r="AE2561" i="50"/>
  <c r="AE2560" i="50"/>
  <c r="AE2559" i="50"/>
  <c r="AE2558" i="50"/>
  <c r="AE2557" i="50"/>
  <c r="AE2556" i="50"/>
  <c r="AE2555" i="50"/>
  <c r="AE2554" i="50"/>
  <c r="AE2553" i="50"/>
  <c r="AE2552" i="50"/>
  <c r="AE2551" i="50"/>
  <c r="AE2550" i="50"/>
  <c r="AE2549" i="50"/>
  <c r="AE2548" i="50"/>
  <c r="AE2547" i="50"/>
  <c r="AE2546" i="50"/>
  <c r="AE2545" i="50"/>
  <c r="AE2544" i="50"/>
  <c r="AE2543" i="50"/>
  <c r="AE2542" i="50"/>
  <c r="AE2541" i="50"/>
  <c r="AE2540" i="50"/>
  <c r="AE2539" i="50"/>
  <c r="AE2538" i="50"/>
  <c r="AE2537" i="50"/>
  <c r="AE2536" i="50"/>
  <c r="AE2535" i="50"/>
  <c r="AE2534" i="50"/>
  <c r="AE2533" i="50"/>
  <c r="AE2532" i="50"/>
  <c r="AE2531" i="50"/>
  <c r="AE2530" i="50"/>
  <c r="AE2529" i="50"/>
  <c r="AE2528" i="50"/>
  <c r="AE2527" i="50"/>
  <c r="AE2526" i="50"/>
  <c r="AE2525" i="50"/>
  <c r="AE2524" i="50"/>
  <c r="AE2523" i="50"/>
  <c r="AE2522" i="50"/>
  <c r="AE2521" i="50"/>
  <c r="AE2520" i="50"/>
  <c r="AE2519" i="50"/>
  <c r="AE2518" i="50"/>
  <c r="AE2517" i="50"/>
  <c r="AE2516" i="50"/>
  <c r="AE2515" i="50"/>
  <c r="AE2514" i="50"/>
  <c r="AE2513" i="50"/>
  <c r="AE2512" i="50"/>
  <c r="AE2511" i="50"/>
  <c r="AE2510" i="50"/>
  <c r="AE2509" i="50"/>
  <c r="AE2508" i="50"/>
  <c r="AE2507" i="50"/>
  <c r="AE2506" i="50"/>
  <c r="AE2505" i="50"/>
  <c r="AE2504" i="50"/>
  <c r="AE2503" i="50"/>
  <c r="AE2502" i="50"/>
  <c r="AE2501" i="50"/>
  <c r="AE2500" i="50"/>
  <c r="AE2499" i="50"/>
  <c r="AE2498" i="50"/>
  <c r="AE2497" i="50"/>
  <c r="AE2496" i="50"/>
  <c r="AE2495" i="50"/>
  <c r="AE2494" i="50"/>
  <c r="AE2493" i="50"/>
  <c r="AE2492" i="50"/>
  <c r="AE2491" i="50"/>
  <c r="AE2490" i="50"/>
  <c r="AE2489" i="50"/>
  <c r="AE2488" i="50"/>
  <c r="AE2487" i="50"/>
  <c r="AE2486" i="50"/>
  <c r="AE2485" i="50"/>
  <c r="AE2484" i="50"/>
  <c r="AE2483" i="50"/>
  <c r="AE2482" i="50"/>
  <c r="AE2481" i="50"/>
  <c r="AE2480" i="50"/>
  <c r="AE2479" i="50"/>
  <c r="AE2478" i="50"/>
  <c r="AE2477" i="50"/>
  <c r="AE2476" i="50"/>
  <c r="AE2475" i="50"/>
  <c r="AE2474" i="50"/>
  <c r="AE2473" i="50"/>
  <c r="AE2472" i="50"/>
  <c r="AE2471" i="50"/>
  <c r="AE2470" i="50"/>
  <c r="AE2469" i="50"/>
  <c r="AE2468" i="50"/>
  <c r="AE2467" i="50"/>
  <c r="AE2466" i="50"/>
  <c r="AE2465" i="50"/>
  <c r="AE2464" i="50"/>
  <c r="AE2463" i="50"/>
  <c r="AE2462" i="50"/>
  <c r="AE2461" i="50"/>
  <c r="AE2460" i="50"/>
  <c r="AE2459" i="50"/>
  <c r="AE2458" i="50"/>
  <c r="AE2457" i="50"/>
  <c r="AE2456" i="50"/>
  <c r="AE2455" i="50"/>
  <c r="AE2454" i="50"/>
  <c r="AE2453" i="50"/>
  <c r="AE2452" i="50"/>
  <c r="AE2451" i="50"/>
  <c r="AE2450" i="50"/>
  <c r="AE2449" i="50"/>
  <c r="AE2448" i="50"/>
  <c r="AE2447" i="50"/>
  <c r="AE2446" i="50"/>
  <c r="AE2445" i="50"/>
  <c r="AE2444" i="50"/>
  <c r="AE2443" i="50"/>
  <c r="AE2442" i="50"/>
  <c r="AE2441" i="50"/>
  <c r="AE2440" i="50"/>
  <c r="AE2439" i="50"/>
  <c r="AE2438" i="50"/>
  <c r="AE2437" i="50"/>
  <c r="AE2436" i="50"/>
  <c r="AE2435" i="50"/>
  <c r="AE2434" i="50"/>
  <c r="AE2433" i="50"/>
  <c r="AE2432" i="50"/>
  <c r="AE2431" i="50"/>
  <c r="AE2430" i="50"/>
  <c r="AE2429" i="50"/>
  <c r="AE2428" i="50"/>
  <c r="AE2427" i="50"/>
  <c r="AE2426" i="50"/>
  <c r="AE2425" i="50"/>
  <c r="AE2424" i="50"/>
  <c r="AE2423" i="50"/>
  <c r="AE2422" i="50"/>
  <c r="AE2421" i="50"/>
  <c r="AE2420" i="50"/>
  <c r="AE2419" i="50"/>
  <c r="AE2418" i="50"/>
  <c r="AE2417" i="50"/>
  <c r="AE2416" i="50"/>
  <c r="AE2415" i="50"/>
  <c r="AE2414" i="50"/>
  <c r="AE2413" i="50"/>
  <c r="AE2412" i="50"/>
  <c r="AE2411" i="50"/>
  <c r="AE2410" i="50"/>
  <c r="AE2409" i="50"/>
  <c r="AE2408" i="50"/>
  <c r="AE2407" i="50"/>
  <c r="AE2406" i="50"/>
  <c r="AE2405" i="50"/>
  <c r="AE2404" i="50"/>
  <c r="AE2403" i="50"/>
  <c r="AE2402" i="50"/>
  <c r="AE2401" i="50"/>
  <c r="AE2400" i="50"/>
  <c r="AE2399" i="50"/>
  <c r="AE2398" i="50"/>
  <c r="AE2397" i="50"/>
  <c r="AE2396" i="50"/>
  <c r="AE2395" i="50"/>
  <c r="AE2394" i="50"/>
  <c r="AE2393" i="50"/>
  <c r="AE2392" i="50"/>
  <c r="AE2391" i="50"/>
  <c r="AE2390" i="50"/>
  <c r="AE2389" i="50"/>
  <c r="AE2388" i="50"/>
  <c r="AE2387" i="50"/>
  <c r="AE2386" i="50"/>
  <c r="AE2385" i="50"/>
  <c r="AE2384" i="50"/>
  <c r="AE2383" i="50"/>
  <c r="AE2382" i="50"/>
  <c r="AE2381" i="50"/>
  <c r="AE2380" i="50"/>
  <c r="AE2379" i="50"/>
  <c r="AE2378" i="50"/>
  <c r="AE2377" i="50"/>
  <c r="AE2376" i="50"/>
  <c r="AE2375" i="50"/>
  <c r="AE2374" i="50"/>
  <c r="AE2373" i="50"/>
  <c r="AE2372" i="50"/>
  <c r="AE2371" i="50"/>
  <c r="AE2370" i="50"/>
  <c r="AE2369" i="50"/>
  <c r="AE2368" i="50"/>
  <c r="AE2367" i="50"/>
  <c r="AE2366" i="50"/>
  <c r="AE2365" i="50"/>
  <c r="AE2364" i="50"/>
  <c r="AE2363" i="50"/>
  <c r="AE2362" i="50"/>
  <c r="AE2361" i="50"/>
  <c r="AE2360" i="50"/>
  <c r="AE2359" i="50"/>
  <c r="AE2358" i="50"/>
  <c r="AE2357" i="50"/>
  <c r="AE2356" i="50"/>
  <c r="AE2355" i="50"/>
  <c r="AE2354" i="50"/>
  <c r="AE2353" i="50"/>
  <c r="AE2352" i="50"/>
  <c r="AE2351" i="50"/>
  <c r="AE2350" i="50"/>
  <c r="AE2349" i="50"/>
  <c r="AE2348" i="50"/>
  <c r="AE2347" i="50"/>
  <c r="AE2346" i="50"/>
  <c r="AE2345" i="50"/>
  <c r="AE2344" i="50"/>
  <c r="AE2343" i="50"/>
  <c r="AE2342" i="50"/>
  <c r="AE2341" i="50"/>
  <c r="AE2340" i="50"/>
  <c r="AE2339" i="50"/>
  <c r="AE2338" i="50"/>
  <c r="AE2337" i="50"/>
  <c r="AE2336" i="50"/>
  <c r="AE2335" i="50"/>
  <c r="AE2334" i="50"/>
  <c r="AE2333" i="50"/>
  <c r="AE2332" i="50"/>
  <c r="AE2331" i="50"/>
  <c r="AE2330" i="50"/>
  <c r="AE2329" i="50"/>
  <c r="AE2328" i="50"/>
  <c r="AE2327" i="50"/>
  <c r="AE2326" i="50"/>
  <c r="AE2325" i="50"/>
  <c r="AE2324" i="50"/>
  <c r="AE2323" i="50"/>
  <c r="AE2322" i="50"/>
  <c r="AE2321" i="50"/>
  <c r="AE2320" i="50"/>
  <c r="AE2319" i="50"/>
  <c r="AE2318" i="50"/>
  <c r="AE2317" i="50"/>
  <c r="AE2316" i="50"/>
  <c r="AE2315" i="50"/>
  <c r="AE2314" i="50"/>
  <c r="AE2313" i="50"/>
  <c r="AE2312" i="50"/>
  <c r="AE2311" i="50"/>
  <c r="AE2310" i="50"/>
  <c r="AE2309" i="50"/>
  <c r="AE2308" i="50"/>
  <c r="AE2307" i="50"/>
  <c r="AE2306" i="50"/>
  <c r="AE2305" i="50"/>
  <c r="AE2304" i="50"/>
  <c r="AE2303" i="50"/>
  <c r="AE2302" i="50"/>
  <c r="AE2301" i="50"/>
  <c r="AE2300" i="50"/>
  <c r="AE2299" i="50"/>
  <c r="AE2298" i="50"/>
  <c r="AE2297" i="50"/>
  <c r="AE2296" i="50"/>
  <c r="AE2295" i="50"/>
  <c r="AE2294" i="50"/>
  <c r="AE2293" i="50"/>
  <c r="AE2292" i="50"/>
  <c r="AE2291" i="50"/>
  <c r="AE2290" i="50"/>
  <c r="AE2289" i="50"/>
  <c r="AE2288" i="50"/>
  <c r="AE2287" i="50"/>
  <c r="AE2286" i="50"/>
  <c r="AE2285" i="50"/>
  <c r="AE2284" i="50"/>
  <c r="AE2283" i="50"/>
  <c r="AE2282" i="50"/>
  <c r="AE2281" i="50"/>
  <c r="AE2280" i="50"/>
  <c r="AE2279" i="50"/>
  <c r="AE2278" i="50"/>
  <c r="AE2277" i="50"/>
  <c r="AE2276" i="50"/>
  <c r="AE2275" i="50"/>
  <c r="AE2274" i="50"/>
  <c r="AE2273" i="50"/>
  <c r="AE2272" i="50"/>
  <c r="AE2271" i="50"/>
  <c r="AE2270" i="50"/>
  <c r="AE2269" i="50"/>
  <c r="AE2268" i="50"/>
  <c r="AE2267" i="50"/>
  <c r="AE2266" i="50"/>
  <c r="AE2265" i="50"/>
  <c r="AE2264" i="50"/>
  <c r="AE2263" i="50"/>
  <c r="AE2262" i="50"/>
  <c r="AE2261" i="50"/>
  <c r="AE2260" i="50"/>
  <c r="AE2259" i="50"/>
  <c r="AE2258" i="50"/>
  <c r="AE2257" i="50"/>
  <c r="AE2256" i="50"/>
  <c r="AE2255" i="50"/>
  <c r="AE2254" i="50"/>
  <c r="AE2253" i="50"/>
  <c r="AE2252" i="50"/>
  <c r="AE2251" i="50"/>
  <c r="AE2250" i="50"/>
  <c r="AE2249" i="50"/>
  <c r="AE2248" i="50"/>
  <c r="AE2247" i="50"/>
  <c r="AE2246" i="50"/>
  <c r="AE2245" i="50"/>
  <c r="AE2244" i="50"/>
  <c r="AE2243" i="50"/>
  <c r="AE2242" i="50"/>
  <c r="AE2241" i="50"/>
  <c r="AE2240" i="50"/>
  <c r="AE2239" i="50"/>
  <c r="AE2238" i="50"/>
  <c r="AE2237" i="50"/>
  <c r="AE2236" i="50"/>
  <c r="AE2235" i="50"/>
  <c r="AE2234" i="50"/>
  <c r="AE2233" i="50"/>
  <c r="AE2232" i="50"/>
  <c r="AE2231" i="50"/>
  <c r="AE2230" i="50"/>
  <c r="AE2229" i="50"/>
  <c r="AE2228" i="50"/>
  <c r="AE2227" i="50"/>
  <c r="AE2226" i="50"/>
  <c r="AE2225" i="50"/>
  <c r="AE2224" i="50"/>
  <c r="AE2223" i="50"/>
  <c r="AE2222" i="50"/>
  <c r="AE2221" i="50"/>
  <c r="AE2220" i="50"/>
  <c r="AE2219" i="50"/>
  <c r="AE2218" i="50"/>
  <c r="AE2217" i="50"/>
  <c r="AE2216" i="50"/>
  <c r="AE2215" i="50"/>
  <c r="AE2214" i="50"/>
  <c r="AE2213" i="50"/>
  <c r="AE2212" i="50"/>
  <c r="AE2211" i="50"/>
  <c r="AE2210" i="50"/>
  <c r="AE2209" i="50"/>
  <c r="AE2208" i="50"/>
  <c r="AE2207" i="50"/>
  <c r="AE2206" i="50"/>
  <c r="AE2205" i="50"/>
  <c r="AE2204" i="50"/>
  <c r="AE2203" i="50"/>
  <c r="AE2202" i="50"/>
  <c r="AE2201" i="50"/>
  <c r="AE2200" i="50"/>
  <c r="AE2199" i="50"/>
  <c r="AE2198" i="50"/>
  <c r="AE2197" i="50"/>
  <c r="AE2196" i="50"/>
  <c r="AE2195" i="50"/>
  <c r="AE2194" i="50"/>
  <c r="AE2193" i="50"/>
  <c r="AE2192" i="50"/>
  <c r="AE2191" i="50"/>
  <c r="AE2190" i="50"/>
  <c r="AE2189" i="50"/>
  <c r="AE2188" i="50"/>
  <c r="AE2187" i="50"/>
  <c r="AE2186" i="50"/>
  <c r="AE2185" i="50"/>
  <c r="AE2184" i="50"/>
  <c r="AE2183" i="50"/>
  <c r="AE2182" i="50"/>
  <c r="AE2181" i="50"/>
  <c r="AE2180" i="50"/>
  <c r="AE2179" i="50"/>
  <c r="AE2178" i="50"/>
  <c r="AE2177" i="50"/>
  <c r="AE2176" i="50"/>
  <c r="AE2175" i="50"/>
  <c r="AE2174" i="50"/>
  <c r="AE2173" i="50"/>
  <c r="AE2172" i="50"/>
  <c r="AE2171" i="50"/>
  <c r="AE2170" i="50"/>
  <c r="AE2169" i="50"/>
  <c r="AE2168" i="50"/>
  <c r="AE2167" i="50"/>
  <c r="AE2166" i="50"/>
  <c r="AE2165" i="50"/>
  <c r="AE2164" i="50"/>
  <c r="AE2163" i="50"/>
  <c r="AE2162" i="50"/>
  <c r="AE2161" i="50"/>
  <c r="AE2160" i="50"/>
  <c r="AE2159" i="50"/>
  <c r="AE2158" i="50"/>
  <c r="AE2157" i="50"/>
  <c r="AE2156" i="50"/>
  <c r="AE2155" i="50"/>
  <c r="AE2154" i="50"/>
  <c r="AE2153" i="50"/>
  <c r="AE2152" i="50"/>
  <c r="AE2151" i="50"/>
  <c r="AE2150" i="50"/>
  <c r="AE2149" i="50"/>
  <c r="AE2148" i="50"/>
  <c r="AE2147" i="50"/>
  <c r="AE2146" i="50"/>
  <c r="AE2145" i="50"/>
  <c r="AE2144" i="50"/>
  <c r="AE2143" i="50"/>
  <c r="AE2142" i="50"/>
  <c r="AE2141" i="50"/>
  <c r="AE2140" i="50"/>
  <c r="AE2139" i="50"/>
  <c r="AE2138" i="50"/>
  <c r="AE2137" i="50"/>
  <c r="AE2136" i="50"/>
  <c r="AE2135" i="50"/>
  <c r="AE2134" i="50"/>
  <c r="AE2133" i="50"/>
  <c r="AE2132" i="50"/>
  <c r="AE2131" i="50"/>
  <c r="AE2130" i="50"/>
  <c r="AE2129" i="50"/>
  <c r="AE2128" i="50"/>
  <c r="AE2127" i="50"/>
  <c r="AE2126" i="50"/>
  <c r="AE2125" i="50"/>
  <c r="AE2124" i="50"/>
  <c r="AE2123" i="50"/>
  <c r="AE2122" i="50"/>
  <c r="AE2121" i="50"/>
  <c r="AE2120" i="50"/>
  <c r="AE2119" i="50"/>
  <c r="AE2118" i="50"/>
  <c r="AE2117" i="50"/>
  <c r="AE2116" i="50"/>
  <c r="AE2115" i="50"/>
  <c r="AE2114" i="50"/>
  <c r="AE2113" i="50"/>
  <c r="AE2112" i="50"/>
  <c r="AE2111" i="50"/>
  <c r="AE2110" i="50"/>
  <c r="AE2109" i="50"/>
  <c r="AE2108" i="50"/>
  <c r="AE2107" i="50"/>
  <c r="AE2106" i="50"/>
  <c r="AE2105" i="50"/>
  <c r="AE2104" i="50"/>
  <c r="AE2103" i="50"/>
  <c r="AE2102" i="50"/>
  <c r="AE2101" i="50"/>
  <c r="AE2100" i="50"/>
  <c r="AE2099" i="50"/>
  <c r="AE2098" i="50"/>
  <c r="AE2097" i="50"/>
  <c r="AE2096" i="50"/>
  <c r="AE2095" i="50"/>
  <c r="AE2094" i="50"/>
  <c r="AE2093" i="50"/>
  <c r="AE2092" i="50"/>
  <c r="AE2091" i="50"/>
  <c r="AE2090" i="50"/>
  <c r="AE2089" i="50"/>
  <c r="AE2088" i="50"/>
  <c r="AE2087" i="50"/>
  <c r="AE2086" i="50"/>
  <c r="AE2085" i="50"/>
  <c r="AE2084" i="50"/>
  <c r="AE2083" i="50"/>
  <c r="AE2082" i="50"/>
  <c r="AE2081" i="50"/>
  <c r="AE2080" i="50"/>
  <c r="AE2079" i="50"/>
  <c r="AE2078" i="50"/>
  <c r="AE2077" i="50"/>
  <c r="AE2076" i="50"/>
  <c r="AE2075" i="50"/>
  <c r="AE2074" i="50"/>
  <c r="AE2073" i="50"/>
  <c r="AE2072" i="50"/>
  <c r="AE2071" i="50"/>
  <c r="AE2070" i="50"/>
  <c r="AE2069" i="50"/>
  <c r="AE2068" i="50"/>
  <c r="AE2067" i="50"/>
  <c r="AE2066" i="50"/>
  <c r="AE2065" i="50"/>
  <c r="AE2064" i="50"/>
  <c r="AE2063" i="50"/>
  <c r="AE2062" i="50"/>
  <c r="AE2061" i="50"/>
  <c r="AE2060" i="50"/>
  <c r="AE2059" i="50"/>
  <c r="AE2058" i="50"/>
  <c r="AE2057" i="50"/>
  <c r="AE2056" i="50"/>
  <c r="AE2055" i="50"/>
  <c r="AE2054" i="50"/>
  <c r="AE2053" i="50"/>
  <c r="AE2052" i="50"/>
  <c r="AE2051" i="50"/>
  <c r="AE2050" i="50"/>
  <c r="AE2049" i="50"/>
  <c r="AE2048" i="50"/>
  <c r="AE2047" i="50"/>
  <c r="AE2046" i="50"/>
  <c r="AE2045" i="50"/>
  <c r="AE2044" i="50"/>
  <c r="AE2043" i="50"/>
  <c r="AE2042" i="50"/>
  <c r="AE2041" i="50"/>
  <c r="AE2040" i="50"/>
  <c r="AE2039" i="50"/>
  <c r="AE2038" i="50"/>
  <c r="AE2037" i="50"/>
  <c r="AE2036" i="50"/>
  <c r="AE2035" i="50"/>
  <c r="AE2034" i="50"/>
  <c r="AE2033" i="50"/>
  <c r="AE2032" i="50"/>
  <c r="AE2031" i="50"/>
  <c r="AE2030" i="50"/>
  <c r="AE2029" i="50"/>
  <c r="AE2028" i="50"/>
  <c r="AE2027" i="50"/>
  <c r="AE2026" i="50"/>
  <c r="AE2025" i="50"/>
  <c r="AE2024" i="50"/>
  <c r="AE2023" i="50"/>
  <c r="AE2022" i="50"/>
  <c r="AE2021" i="50"/>
  <c r="AE2020" i="50"/>
  <c r="AE2019" i="50"/>
  <c r="AE2018" i="50"/>
  <c r="AE2017" i="50"/>
  <c r="AE2016" i="50"/>
  <c r="AE2015" i="50"/>
  <c r="AE2014" i="50"/>
  <c r="AE2013" i="50"/>
  <c r="AE2012" i="50"/>
  <c r="AE2011" i="50"/>
  <c r="AE2010" i="50"/>
  <c r="AE2009" i="50"/>
  <c r="AE2008" i="50"/>
  <c r="AE2007" i="50"/>
  <c r="AE2006" i="50"/>
  <c r="AE2005" i="50"/>
  <c r="AE2004" i="50"/>
  <c r="AE2003" i="50"/>
  <c r="AE2002" i="50"/>
  <c r="AE2001" i="50"/>
  <c r="AE2000" i="50"/>
  <c r="AE1999" i="50"/>
  <c r="AE1998" i="50"/>
  <c r="AE1997" i="50"/>
  <c r="AE1996" i="50"/>
  <c r="AE1995" i="50"/>
  <c r="AE1994" i="50"/>
  <c r="AE1993" i="50"/>
  <c r="AE1992" i="50"/>
  <c r="AE1991" i="50"/>
  <c r="AE1990" i="50"/>
  <c r="AE1989" i="50"/>
  <c r="AE1988" i="50"/>
  <c r="AE1987" i="50"/>
  <c r="AE1986" i="50"/>
  <c r="AE1985" i="50"/>
  <c r="AE1984" i="50"/>
  <c r="AE1983" i="50"/>
  <c r="AE1982" i="50"/>
  <c r="AE1981" i="50"/>
  <c r="AE1980" i="50"/>
  <c r="AE1979" i="50"/>
  <c r="AE1978" i="50"/>
  <c r="AE1977" i="50"/>
  <c r="AE1976" i="50"/>
  <c r="AE1975" i="50"/>
  <c r="AE1974" i="50"/>
  <c r="AE1973" i="50"/>
  <c r="AE1972" i="50"/>
  <c r="AE1971" i="50"/>
  <c r="AE1970" i="50"/>
  <c r="AE1969" i="50"/>
  <c r="AE1968" i="50"/>
  <c r="AE1967" i="50"/>
  <c r="AE1966" i="50"/>
  <c r="AE1965" i="50"/>
  <c r="AE1964" i="50"/>
  <c r="AE1963" i="50"/>
  <c r="AE1962" i="50"/>
  <c r="AE1961" i="50"/>
  <c r="AE1960" i="50"/>
  <c r="AE1959" i="50"/>
  <c r="AE1958" i="50"/>
  <c r="AE1957" i="50"/>
  <c r="AE1956" i="50"/>
  <c r="AE1955" i="50"/>
  <c r="AE1954" i="50"/>
  <c r="AE1953" i="50"/>
  <c r="AE1952" i="50"/>
  <c r="AE1951" i="50"/>
  <c r="AE1950" i="50"/>
  <c r="AE1949" i="50"/>
  <c r="AE1948" i="50"/>
  <c r="AE1947" i="50"/>
  <c r="AE1946" i="50"/>
  <c r="AE1945" i="50"/>
  <c r="AE1944" i="50"/>
  <c r="AE1943" i="50"/>
  <c r="AE1942" i="50"/>
  <c r="AE1941" i="50"/>
  <c r="AE1940" i="50"/>
  <c r="AE1939" i="50"/>
  <c r="AE1938" i="50"/>
  <c r="AE1937" i="50"/>
  <c r="AE1936" i="50"/>
  <c r="AE1935" i="50"/>
  <c r="AE1934" i="50"/>
  <c r="AE1933" i="50"/>
  <c r="AE1932" i="50"/>
  <c r="AE1931" i="50"/>
  <c r="AE1930" i="50"/>
  <c r="AE1929" i="50"/>
  <c r="AE1928" i="50"/>
  <c r="AE1927" i="50"/>
  <c r="AE1926" i="50"/>
  <c r="AE1925" i="50"/>
  <c r="AE1924" i="50"/>
  <c r="AE1923" i="50"/>
  <c r="AE1922" i="50"/>
  <c r="AE1921" i="50"/>
  <c r="AE1920" i="50"/>
  <c r="AE1919" i="50"/>
  <c r="AE1918" i="50"/>
  <c r="AE1917" i="50"/>
  <c r="AE1916" i="50"/>
  <c r="AE1915" i="50"/>
  <c r="AE1914" i="50"/>
  <c r="AE1913" i="50"/>
  <c r="AE1912" i="50"/>
  <c r="AE1911" i="50"/>
  <c r="AE1910" i="50"/>
  <c r="AE1909" i="50"/>
  <c r="AE1908" i="50"/>
  <c r="AE1907" i="50"/>
  <c r="AE1906" i="50"/>
  <c r="AE1905" i="50"/>
  <c r="AE1904" i="50"/>
  <c r="AE1903" i="50"/>
  <c r="AE1902" i="50"/>
  <c r="AE1901" i="50"/>
  <c r="AE1900" i="50"/>
  <c r="AE1899" i="50"/>
  <c r="AE1898" i="50"/>
  <c r="AE1897" i="50"/>
  <c r="AE1896" i="50"/>
  <c r="AE1895" i="50"/>
  <c r="AE1894" i="50"/>
  <c r="AE1893" i="50"/>
  <c r="AE1892" i="50"/>
  <c r="AE1891" i="50"/>
  <c r="AE1890" i="50"/>
  <c r="AE1889" i="50"/>
  <c r="AE1888" i="50"/>
  <c r="AE1887" i="50"/>
  <c r="AE1886" i="50"/>
  <c r="AE1885" i="50"/>
  <c r="AE1884" i="50"/>
  <c r="AE1883" i="50"/>
  <c r="AE1882" i="50"/>
  <c r="AE1881" i="50"/>
  <c r="AE1880" i="50"/>
  <c r="AE1879" i="50"/>
  <c r="AE1878" i="50"/>
  <c r="AE1877" i="50"/>
  <c r="AE1876" i="50"/>
  <c r="AE1875" i="50"/>
  <c r="AE1874" i="50"/>
  <c r="AE1873" i="50"/>
  <c r="AE1872" i="50"/>
  <c r="AE1871" i="50"/>
  <c r="AE1870" i="50"/>
  <c r="AE1869" i="50"/>
  <c r="AE1868" i="50"/>
  <c r="AE1867" i="50"/>
  <c r="AE1866" i="50"/>
  <c r="AE1865" i="50"/>
  <c r="AE1864" i="50"/>
  <c r="AE1863" i="50"/>
  <c r="AE1862" i="50"/>
  <c r="AE1861" i="50"/>
  <c r="AE1860" i="50"/>
  <c r="AE1859" i="50"/>
  <c r="AE1858" i="50"/>
  <c r="AE1857" i="50"/>
  <c r="AE1856" i="50"/>
  <c r="AE1855" i="50"/>
  <c r="AE1854" i="50"/>
  <c r="AE1853" i="50"/>
  <c r="AE1852" i="50"/>
  <c r="AE1851" i="50"/>
  <c r="AE1850" i="50"/>
  <c r="AE1849" i="50"/>
  <c r="AE1848" i="50"/>
  <c r="AE1847" i="50"/>
  <c r="AE1846" i="50"/>
  <c r="AE1845" i="50"/>
  <c r="AE1844" i="50"/>
  <c r="AE1843" i="50"/>
  <c r="AE1842" i="50"/>
  <c r="AE1841" i="50"/>
  <c r="AE1840" i="50"/>
  <c r="AE1839" i="50"/>
  <c r="AE1838" i="50"/>
  <c r="AE1837" i="50"/>
  <c r="AE1836" i="50"/>
  <c r="AE1835" i="50"/>
  <c r="AE1834" i="50"/>
  <c r="AE1833" i="50"/>
  <c r="AE1832" i="50"/>
  <c r="AE1831" i="50"/>
  <c r="AE1830" i="50"/>
  <c r="AE1829" i="50"/>
  <c r="AE1828" i="50"/>
  <c r="AE1827" i="50"/>
  <c r="AE1826" i="50"/>
  <c r="AE1825" i="50"/>
  <c r="AE1824" i="50"/>
  <c r="AE1823" i="50"/>
  <c r="AE1822" i="50"/>
  <c r="AE1821" i="50"/>
  <c r="AE1820" i="50"/>
  <c r="AE1819" i="50"/>
  <c r="AE1818" i="50"/>
  <c r="AE1817" i="50"/>
  <c r="AE1816" i="50"/>
  <c r="AE1815" i="50"/>
  <c r="AE1814" i="50"/>
  <c r="AE1813" i="50"/>
  <c r="AE1812" i="50"/>
  <c r="AE1811" i="50"/>
  <c r="AE1810" i="50"/>
  <c r="AE1809" i="50"/>
  <c r="AE1808" i="50"/>
  <c r="AE1807" i="50"/>
  <c r="AE1806" i="50"/>
  <c r="AE1805" i="50"/>
  <c r="AE1804" i="50"/>
  <c r="AE1803" i="50"/>
  <c r="AE1802" i="50"/>
  <c r="AE1801" i="50"/>
  <c r="AE1800" i="50"/>
  <c r="AE1799" i="50"/>
  <c r="AE1798" i="50"/>
  <c r="AE1797" i="50"/>
  <c r="AE1796" i="50"/>
  <c r="AE1795" i="50"/>
  <c r="AE1794" i="50"/>
  <c r="AE1793" i="50"/>
  <c r="AE1792" i="50"/>
  <c r="AE1791" i="50"/>
  <c r="AE1790" i="50"/>
  <c r="AE1789" i="50"/>
  <c r="AE1788" i="50"/>
  <c r="AE1787" i="50"/>
  <c r="AE1786" i="50"/>
  <c r="AE1785" i="50"/>
  <c r="AE1784" i="50"/>
  <c r="AE1783" i="50"/>
  <c r="AE1782" i="50"/>
  <c r="AE1781" i="50"/>
  <c r="AE1780" i="50"/>
  <c r="AE1779" i="50"/>
  <c r="AE1778" i="50"/>
  <c r="AE1777" i="50"/>
  <c r="AE1776" i="50"/>
  <c r="AE1775" i="50"/>
  <c r="AE1774" i="50"/>
  <c r="AE1773" i="50"/>
  <c r="AE1772" i="50"/>
  <c r="AE1771" i="50"/>
  <c r="AE1770" i="50"/>
  <c r="AE1769" i="50"/>
  <c r="AE1768" i="50"/>
  <c r="AE1767" i="50"/>
  <c r="AE1766" i="50"/>
  <c r="AE1765" i="50"/>
  <c r="AE1764" i="50"/>
  <c r="AE1763" i="50"/>
  <c r="AE1762" i="50"/>
  <c r="AE1761" i="50"/>
  <c r="AE1760" i="50"/>
  <c r="AE1759" i="50"/>
  <c r="AE1758" i="50"/>
  <c r="AE1757" i="50"/>
  <c r="AE1756" i="50"/>
  <c r="AE1755" i="50"/>
  <c r="AE1754" i="50"/>
  <c r="AE1753" i="50"/>
  <c r="AE1752" i="50"/>
  <c r="AE1751" i="50"/>
  <c r="AE1750" i="50"/>
  <c r="AE1749" i="50"/>
  <c r="AE1748" i="50"/>
  <c r="AE1747" i="50"/>
  <c r="AE1746" i="50"/>
  <c r="AE1745" i="50"/>
  <c r="AE1744" i="50"/>
  <c r="AE1743" i="50"/>
  <c r="AE1742" i="50"/>
  <c r="AE1741" i="50"/>
  <c r="AE1740" i="50"/>
  <c r="AE1739" i="50"/>
  <c r="AE1738" i="50"/>
  <c r="AE1737" i="50"/>
  <c r="AE1736" i="50"/>
  <c r="AE1735" i="50"/>
  <c r="AE1734" i="50"/>
  <c r="AE1733" i="50"/>
  <c r="AE1732" i="50"/>
  <c r="AE1731" i="50"/>
  <c r="AE1730" i="50"/>
  <c r="AE1729" i="50"/>
  <c r="AE1728" i="50"/>
  <c r="AE1727" i="50"/>
  <c r="AE1726" i="50"/>
  <c r="AE1725" i="50"/>
  <c r="AE1724" i="50"/>
  <c r="AE1723" i="50"/>
  <c r="AE1722" i="50"/>
  <c r="AE1721" i="50"/>
  <c r="AE1720" i="50"/>
  <c r="AE1719" i="50"/>
  <c r="AE1718" i="50"/>
  <c r="AE1717" i="50"/>
  <c r="AE1716" i="50"/>
  <c r="AE1715" i="50"/>
  <c r="AE1714" i="50"/>
  <c r="AE1713" i="50"/>
  <c r="AE1712" i="50"/>
  <c r="AE1711" i="50"/>
  <c r="AE1710" i="50"/>
  <c r="AE1709" i="50"/>
  <c r="AE1708" i="50"/>
  <c r="AE1707" i="50"/>
  <c r="AE1706" i="50"/>
  <c r="AE1705" i="50"/>
  <c r="AE1704" i="50"/>
  <c r="AE1703" i="50"/>
  <c r="AE1702" i="50"/>
  <c r="AE1701" i="50"/>
  <c r="AE1700" i="50"/>
  <c r="AE1699" i="50"/>
  <c r="AE1698" i="50"/>
  <c r="AE1697" i="50"/>
  <c r="AE1696" i="50"/>
  <c r="AE1695" i="50"/>
  <c r="AE1694" i="50"/>
  <c r="AE1693" i="50"/>
  <c r="AE1692" i="50"/>
  <c r="AE1691" i="50"/>
  <c r="AE1690" i="50"/>
  <c r="AE1689" i="50"/>
  <c r="AE1688" i="50"/>
  <c r="AE1687" i="50"/>
  <c r="AE1686" i="50"/>
  <c r="AE1685" i="50"/>
  <c r="AE1684" i="50"/>
  <c r="AE1683" i="50"/>
  <c r="AE1682" i="50"/>
  <c r="AE1681" i="50"/>
  <c r="AE1680" i="50"/>
  <c r="AE1679" i="50"/>
  <c r="AE1678" i="50"/>
  <c r="AE1677" i="50"/>
  <c r="AE1676" i="50"/>
  <c r="AE1675" i="50"/>
  <c r="AE1674" i="50"/>
  <c r="AE1673" i="50"/>
  <c r="AE1672" i="50"/>
  <c r="AE1671" i="50"/>
  <c r="AE1670" i="50"/>
  <c r="AE1669" i="50"/>
  <c r="AE1668" i="50"/>
  <c r="AE1667" i="50"/>
  <c r="AE1666" i="50"/>
  <c r="AE1665" i="50"/>
  <c r="AE1664" i="50"/>
  <c r="AE1663" i="50"/>
  <c r="AE1662" i="50"/>
  <c r="AE1661" i="50"/>
  <c r="AE1660" i="50"/>
  <c r="AE1659" i="50"/>
  <c r="AE1658" i="50"/>
  <c r="AE1657" i="50"/>
  <c r="AE1656" i="50"/>
  <c r="AE1655" i="50"/>
  <c r="AE1654" i="50"/>
  <c r="AE1653" i="50"/>
  <c r="AE1652" i="50"/>
  <c r="AE1651" i="50"/>
  <c r="AE1650" i="50"/>
  <c r="AE1649" i="50"/>
  <c r="AE1648" i="50"/>
  <c r="AE1647" i="50"/>
  <c r="AE1646" i="50"/>
  <c r="AE1645" i="50"/>
  <c r="AE1644" i="50"/>
  <c r="AE1643" i="50"/>
  <c r="AE1642" i="50"/>
  <c r="AE1641" i="50"/>
  <c r="AE1640" i="50"/>
  <c r="AE1639" i="50"/>
  <c r="AE1638" i="50"/>
  <c r="AE1637" i="50"/>
  <c r="AE1636" i="50"/>
  <c r="AE1635" i="50"/>
  <c r="AE1634" i="50"/>
  <c r="AE1633" i="50"/>
  <c r="AE1632" i="50"/>
  <c r="AE1631" i="50"/>
  <c r="AE1630" i="50"/>
  <c r="AE1629" i="50"/>
  <c r="AE1628" i="50"/>
  <c r="AE1627" i="50"/>
  <c r="AE1626" i="50"/>
  <c r="AE1625" i="50"/>
  <c r="AE1624" i="50"/>
  <c r="AE1623" i="50"/>
  <c r="AE1622" i="50"/>
  <c r="AE1621" i="50"/>
  <c r="AE1620" i="50"/>
  <c r="AE1619" i="50"/>
  <c r="AE1618" i="50"/>
  <c r="AE1617" i="50"/>
  <c r="AE1616" i="50"/>
  <c r="AE1615" i="50"/>
  <c r="AE1614" i="50"/>
  <c r="AE1613" i="50"/>
  <c r="AE1612" i="50"/>
  <c r="AE1611" i="50"/>
  <c r="AE1610" i="50"/>
  <c r="AE1609" i="50"/>
  <c r="AE1608" i="50"/>
  <c r="AE1607" i="50"/>
  <c r="AE1606" i="50"/>
  <c r="AE1605" i="50"/>
  <c r="AE1604" i="50"/>
  <c r="AE1603" i="50"/>
  <c r="AE1602" i="50"/>
  <c r="AE1601" i="50"/>
  <c r="AE1600" i="50"/>
  <c r="AE1599" i="50"/>
  <c r="AE1598" i="50"/>
  <c r="AE1597" i="50"/>
  <c r="AE1596" i="50"/>
  <c r="AE1595" i="50"/>
  <c r="AE1594" i="50"/>
  <c r="AE1593" i="50"/>
  <c r="AE1592" i="50"/>
  <c r="AE1591" i="50"/>
  <c r="AE1590" i="50"/>
  <c r="AE1589" i="50"/>
  <c r="AE1588" i="50"/>
  <c r="AE1587" i="50"/>
  <c r="AE1586" i="50"/>
  <c r="AE1585" i="50"/>
  <c r="AE1584" i="50"/>
  <c r="AE1583" i="50"/>
  <c r="AE1582" i="50"/>
  <c r="AE1581" i="50"/>
  <c r="AE1580" i="50"/>
  <c r="AE1579" i="50"/>
  <c r="AE1578" i="50"/>
  <c r="AE1577" i="50"/>
  <c r="AE1576" i="50"/>
  <c r="AE1575" i="50"/>
  <c r="AE1574" i="50"/>
  <c r="AE1573" i="50"/>
  <c r="AE1572" i="50"/>
  <c r="AE1571" i="50"/>
  <c r="AE1570" i="50"/>
  <c r="AE1569" i="50"/>
  <c r="AE1568" i="50"/>
  <c r="AE1567" i="50"/>
  <c r="AE1566" i="50"/>
  <c r="AE1565" i="50"/>
  <c r="AE1564" i="50"/>
  <c r="AE1563" i="50"/>
  <c r="AE1562" i="50"/>
  <c r="AE1561" i="50"/>
  <c r="AE1560" i="50"/>
  <c r="AE1559" i="50"/>
  <c r="AE1558" i="50"/>
  <c r="AE1557" i="50"/>
  <c r="AE1556" i="50"/>
  <c r="AE1555" i="50"/>
  <c r="AE1554" i="50"/>
  <c r="AE1553" i="50"/>
  <c r="AE1552" i="50"/>
  <c r="AE1551" i="50"/>
  <c r="AE1550" i="50"/>
  <c r="AE1549" i="50"/>
  <c r="AE1548" i="50"/>
  <c r="AE1547" i="50"/>
  <c r="AE1546" i="50"/>
  <c r="AE1545" i="50"/>
  <c r="AE1544" i="50"/>
  <c r="AE1543" i="50"/>
  <c r="AE1542" i="50"/>
  <c r="AE1541" i="50"/>
  <c r="AE1540" i="50"/>
  <c r="AE1539" i="50"/>
  <c r="AE1538" i="50"/>
  <c r="AE1537" i="50"/>
  <c r="AE1536" i="50"/>
  <c r="AE1535" i="50"/>
  <c r="AE1534" i="50"/>
  <c r="AE1533" i="50"/>
  <c r="AE1532" i="50"/>
  <c r="AE1531" i="50"/>
  <c r="AE1530" i="50"/>
  <c r="AE1529" i="50"/>
  <c r="AE1528" i="50"/>
  <c r="AE1527" i="50"/>
  <c r="AE1526" i="50"/>
  <c r="AE1525" i="50"/>
  <c r="AE1524" i="50"/>
  <c r="AE1523" i="50"/>
  <c r="AE1522" i="50"/>
  <c r="AE1521" i="50"/>
  <c r="AE1520" i="50"/>
  <c r="AE1519" i="50"/>
  <c r="AE1518" i="50"/>
  <c r="AE1517" i="50"/>
  <c r="AE1516" i="50"/>
  <c r="AE1515" i="50"/>
  <c r="AE1514" i="50"/>
  <c r="AE1513" i="50"/>
  <c r="AE1512" i="50"/>
  <c r="AE1511" i="50"/>
  <c r="AE1510" i="50"/>
  <c r="AE1509" i="50"/>
  <c r="AE1508" i="50"/>
  <c r="AE1507" i="50"/>
  <c r="AE1506" i="50"/>
  <c r="AE1505" i="50"/>
  <c r="AE1504" i="50"/>
  <c r="AE1503" i="50"/>
  <c r="AE1502" i="50"/>
  <c r="AE1501" i="50"/>
  <c r="AE1500" i="50"/>
  <c r="AE1499" i="50"/>
  <c r="AE1498" i="50"/>
  <c r="AE1497" i="50"/>
  <c r="AE1496" i="50"/>
  <c r="AE1495" i="50"/>
  <c r="AE1494" i="50"/>
  <c r="AE1493" i="50"/>
  <c r="AE1492" i="50"/>
  <c r="AE1491" i="50"/>
  <c r="AE1490" i="50"/>
  <c r="AE1489" i="50"/>
  <c r="AE1488" i="50"/>
  <c r="AE1487" i="50"/>
  <c r="AE1486" i="50"/>
  <c r="AE1485" i="50"/>
  <c r="AE1484" i="50"/>
  <c r="AE1483" i="50"/>
  <c r="AE1482" i="50"/>
  <c r="AE1481" i="50"/>
  <c r="AE1480" i="50"/>
  <c r="AE1479" i="50"/>
  <c r="AE1478" i="50"/>
  <c r="AE1477" i="50"/>
  <c r="AE1476" i="50"/>
  <c r="AE1475" i="50"/>
  <c r="AE1474" i="50"/>
  <c r="AE1473" i="50"/>
  <c r="AE1472" i="50"/>
  <c r="AE1471" i="50"/>
  <c r="AE1470" i="50"/>
  <c r="AE1469" i="50"/>
  <c r="AE1468" i="50"/>
  <c r="AE1467" i="50"/>
  <c r="AE1466" i="50"/>
  <c r="AE1465" i="50"/>
  <c r="AE1464" i="50"/>
  <c r="AE1463" i="50"/>
  <c r="AE1462" i="50"/>
  <c r="AE1461" i="50"/>
  <c r="AE1460" i="50"/>
  <c r="AE1459" i="50"/>
  <c r="AE1458" i="50"/>
  <c r="AE1457" i="50"/>
  <c r="AE1456" i="50"/>
  <c r="AE1455" i="50"/>
  <c r="AE1454" i="50"/>
  <c r="AE1453" i="50"/>
  <c r="AE1452" i="50"/>
  <c r="AE1451" i="50"/>
  <c r="AE1450" i="50"/>
  <c r="AE1449" i="50"/>
  <c r="AE1448" i="50"/>
  <c r="AE1447" i="50"/>
  <c r="AE1446" i="50"/>
  <c r="AE1445" i="50"/>
  <c r="AE1444" i="50"/>
  <c r="AE1443" i="50"/>
  <c r="AE1442" i="50"/>
  <c r="AE1441" i="50"/>
  <c r="AE1440" i="50"/>
  <c r="AE1439" i="50"/>
  <c r="AE1438" i="50"/>
  <c r="AE1437" i="50"/>
  <c r="AE1436" i="50"/>
  <c r="AE1435" i="50"/>
  <c r="AE1434" i="50"/>
  <c r="AE1433" i="50"/>
  <c r="AE1432" i="50"/>
  <c r="AE1431" i="50"/>
  <c r="AE1430" i="50"/>
  <c r="AE1429" i="50"/>
  <c r="AE1428" i="50"/>
  <c r="AE1427" i="50"/>
  <c r="AE1426" i="50"/>
  <c r="AE1425" i="50"/>
  <c r="AE1424" i="50"/>
  <c r="AE1423" i="50"/>
  <c r="AE1422" i="50"/>
  <c r="AE1421" i="50"/>
  <c r="AE1420" i="50"/>
  <c r="AE1419" i="50"/>
  <c r="AE1418" i="50"/>
  <c r="AE1417" i="50"/>
  <c r="AE1416" i="50"/>
  <c r="AE1415" i="50"/>
  <c r="AE1414" i="50"/>
  <c r="AE1413" i="50"/>
  <c r="AE1412" i="50"/>
  <c r="AE1411" i="50"/>
  <c r="AE1410" i="50"/>
  <c r="AE1409" i="50"/>
  <c r="AE1408" i="50"/>
  <c r="AE1407" i="50"/>
  <c r="AE1406" i="50"/>
  <c r="AE1405" i="50"/>
  <c r="AE1404" i="50"/>
  <c r="AE1403" i="50"/>
  <c r="AE1402" i="50"/>
  <c r="AE1401" i="50"/>
  <c r="AE1400" i="50"/>
  <c r="AE1399" i="50"/>
  <c r="AE1398" i="50"/>
  <c r="AE1397" i="50"/>
  <c r="AE1396" i="50"/>
  <c r="AE1395" i="50"/>
  <c r="AE1394" i="50"/>
  <c r="AE1393" i="50"/>
  <c r="AE1392" i="50"/>
  <c r="AE1391" i="50"/>
  <c r="AE1390" i="50"/>
  <c r="AE1389" i="50"/>
  <c r="AE1388" i="50"/>
  <c r="AE1387" i="50"/>
  <c r="AE1386" i="50"/>
  <c r="AE1385" i="50"/>
  <c r="AE1384" i="50"/>
  <c r="AE1383" i="50"/>
  <c r="AE1382" i="50"/>
  <c r="AE1381" i="50"/>
  <c r="AE1380" i="50"/>
  <c r="AE1379" i="50"/>
  <c r="AE1378" i="50"/>
  <c r="AE1377" i="50"/>
  <c r="AE1376" i="50"/>
  <c r="AE1375" i="50"/>
  <c r="AE1374" i="50"/>
  <c r="AE1373" i="50"/>
  <c r="AE1372" i="50"/>
  <c r="AE1371" i="50"/>
  <c r="AE1370" i="50"/>
  <c r="AE1369" i="50"/>
  <c r="AE1368" i="50"/>
  <c r="AE1367" i="50"/>
  <c r="AE1366" i="50"/>
  <c r="AE1365" i="50"/>
  <c r="AE1364" i="50"/>
  <c r="AE1363" i="50"/>
  <c r="AE1362" i="50"/>
  <c r="AE1361" i="50"/>
  <c r="AE1360" i="50"/>
  <c r="AE1359" i="50"/>
  <c r="AE1358" i="50"/>
  <c r="AE1357" i="50"/>
  <c r="AE1356" i="50"/>
  <c r="AE1355" i="50"/>
  <c r="AE1354" i="50"/>
  <c r="AE1353" i="50"/>
  <c r="AE1352" i="50"/>
  <c r="AE1351" i="50"/>
  <c r="AE1350" i="50"/>
  <c r="AE1349" i="50"/>
  <c r="AE1348" i="50"/>
  <c r="AE1347" i="50"/>
  <c r="AE1346" i="50"/>
  <c r="AE1345" i="50"/>
  <c r="AE1344" i="50"/>
  <c r="AE1343" i="50"/>
  <c r="AE1342" i="50"/>
  <c r="AE1341" i="50"/>
  <c r="AE1340" i="50"/>
  <c r="AE1339" i="50"/>
  <c r="AE1338" i="50"/>
  <c r="AE1337" i="50"/>
  <c r="AE1336" i="50"/>
  <c r="AE1335" i="50"/>
  <c r="AE1334" i="50"/>
  <c r="AE1333" i="50"/>
  <c r="AE1332" i="50"/>
  <c r="AE1331" i="50"/>
  <c r="AE1330" i="50"/>
  <c r="AE1329" i="50"/>
  <c r="AE1328" i="50"/>
  <c r="AE1327" i="50"/>
  <c r="AE1326" i="50"/>
  <c r="AE1325" i="50"/>
  <c r="AE1324" i="50"/>
  <c r="AE1323" i="50"/>
  <c r="AE1322" i="50"/>
  <c r="AE1321" i="50"/>
  <c r="AE1320" i="50"/>
  <c r="AE1319" i="50"/>
  <c r="AE1318" i="50"/>
  <c r="AE1317" i="50"/>
  <c r="AE1316" i="50"/>
  <c r="AE1315" i="50"/>
  <c r="AE1314" i="50"/>
  <c r="AE1313" i="50"/>
  <c r="AE1312" i="50"/>
  <c r="AE1311" i="50"/>
  <c r="AE1310" i="50"/>
  <c r="AE1309" i="50"/>
  <c r="AE1308" i="50"/>
  <c r="AE1307" i="50"/>
  <c r="AE1306" i="50"/>
  <c r="AE1305" i="50"/>
  <c r="AE1304" i="50"/>
  <c r="AE1303" i="50"/>
  <c r="AE1302" i="50"/>
  <c r="AE1301" i="50"/>
  <c r="AE1300" i="50"/>
  <c r="AE1299" i="50"/>
  <c r="AE1298" i="50"/>
  <c r="AE1297" i="50"/>
  <c r="AE1296" i="50"/>
  <c r="AE1295" i="50"/>
  <c r="AE1294" i="50"/>
  <c r="AE1293" i="50"/>
  <c r="AE1292" i="50"/>
  <c r="AE1291" i="50"/>
  <c r="AE1290" i="50"/>
  <c r="AE1289" i="50"/>
  <c r="AE1288" i="50"/>
  <c r="AE1287" i="50"/>
  <c r="AE1286" i="50"/>
  <c r="AE1285" i="50"/>
  <c r="AE1284" i="50"/>
  <c r="AE1283" i="50"/>
  <c r="AE1282" i="50"/>
  <c r="AE1281" i="50"/>
  <c r="AE1280" i="50"/>
  <c r="AE1279" i="50"/>
  <c r="AE1278" i="50"/>
  <c r="AE1277" i="50"/>
  <c r="AE1276" i="50"/>
  <c r="AE1275" i="50"/>
  <c r="AE1274" i="50"/>
  <c r="AE1273" i="50"/>
  <c r="AE1272" i="50"/>
  <c r="AE1271" i="50"/>
  <c r="AE1270" i="50"/>
  <c r="AE1269" i="50"/>
  <c r="AE1268" i="50"/>
  <c r="AE1267" i="50"/>
  <c r="AE1266" i="50"/>
  <c r="AE1265" i="50"/>
  <c r="AE1264" i="50"/>
  <c r="AE1263" i="50"/>
  <c r="AE1262" i="50"/>
  <c r="AE1261" i="50"/>
  <c r="AE1260" i="50"/>
  <c r="AE1259" i="50"/>
  <c r="AE1258" i="50"/>
  <c r="AE1257" i="50"/>
  <c r="AE1256" i="50"/>
  <c r="AE1255" i="50"/>
  <c r="AE1254" i="50"/>
  <c r="AE1253" i="50"/>
  <c r="AE1252" i="50"/>
  <c r="AE1251" i="50"/>
  <c r="AE1250" i="50"/>
  <c r="AE1249" i="50"/>
  <c r="AE1248" i="50"/>
  <c r="AE1247" i="50"/>
  <c r="AE1246" i="50"/>
  <c r="AE1245" i="50"/>
  <c r="AE1244" i="50"/>
  <c r="AE1243" i="50"/>
  <c r="AE1242" i="50"/>
  <c r="AE1241" i="50"/>
  <c r="AE1240" i="50"/>
  <c r="AE1239" i="50"/>
  <c r="AE1238" i="50"/>
  <c r="AE1237" i="50"/>
  <c r="AE1236" i="50"/>
  <c r="AE1235" i="50"/>
  <c r="AE1234" i="50"/>
  <c r="AE1233" i="50"/>
  <c r="AE1232" i="50"/>
  <c r="AE1231" i="50"/>
  <c r="AE1230" i="50"/>
  <c r="AE1229" i="50"/>
  <c r="AE1228" i="50"/>
  <c r="AE1227" i="50"/>
  <c r="AE1226" i="50"/>
  <c r="AE1225" i="50"/>
  <c r="AE1224" i="50"/>
  <c r="AE1223" i="50"/>
  <c r="AE1222" i="50"/>
  <c r="AE1221" i="50"/>
  <c r="AE1220" i="50"/>
  <c r="AE1219" i="50"/>
  <c r="AE1218" i="50"/>
  <c r="AE1217" i="50"/>
  <c r="AE1216" i="50"/>
  <c r="AE1215" i="50"/>
  <c r="AE1214" i="50"/>
  <c r="AE1213" i="50"/>
  <c r="AE1212" i="50"/>
  <c r="AE1211" i="50"/>
  <c r="AE1210" i="50"/>
  <c r="AE1209" i="50"/>
  <c r="AE1208" i="50"/>
  <c r="AE1207" i="50"/>
  <c r="AE1206" i="50"/>
  <c r="AE1205" i="50"/>
  <c r="AE1204" i="50"/>
  <c r="AE1203" i="50"/>
  <c r="AE1202" i="50"/>
  <c r="AE1201" i="50"/>
  <c r="AE1200" i="50"/>
  <c r="AE1199" i="50"/>
  <c r="AE1198" i="50"/>
  <c r="AE1197" i="50"/>
  <c r="AE1196" i="50"/>
  <c r="AE1195" i="50"/>
  <c r="AE1194" i="50"/>
  <c r="AE1193" i="50"/>
  <c r="AE1192" i="50"/>
  <c r="AE1191" i="50"/>
  <c r="AE1190" i="50"/>
  <c r="AE1189" i="50"/>
  <c r="AE1188" i="50"/>
  <c r="AE1187" i="50"/>
  <c r="AE1186" i="50"/>
  <c r="AE1185" i="50"/>
  <c r="AE1184" i="50"/>
  <c r="AE1183" i="50"/>
  <c r="AE1182" i="50"/>
  <c r="AE1181" i="50"/>
  <c r="AE1180" i="50"/>
  <c r="AE1179" i="50"/>
  <c r="AE1178" i="50"/>
  <c r="AE1177" i="50"/>
  <c r="AE1176" i="50"/>
  <c r="AE1175" i="50"/>
  <c r="AE1174" i="50"/>
  <c r="AE1173" i="50"/>
  <c r="AE1172" i="50"/>
  <c r="AE1171" i="50"/>
  <c r="AE1170" i="50"/>
  <c r="AE1169" i="50"/>
  <c r="AE1168" i="50"/>
  <c r="AE1167" i="50"/>
  <c r="AE1166" i="50"/>
  <c r="AE1165" i="50"/>
  <c r="AE1164" i="50"/>
  <c r="AE1163" i="50"/>
  <c r="AE1162" i="50"/>
  <c r="AE1161" i="50"/>
  <c r="AE1160" i="50"/>
  <c r="AE1159" i="50"/>
  <c r="AE1158" i="50"/>
  <c r="AE1157" i="50"/>
  <c r="AE1156" i="50"/>
  <c r="AE1155" i="50"/>
  <c r="AE1154" i="50"/>
  <c r="AE1153" i="50"/>
  <c r="AE1152" i="50"/>
  <c r="AE1151" i="50"/>
  <c r="AE1150" i="50"/>
  <c r="AE1149" i="50"/>
  <c r="AE1148" i="50"/>
  <c r="AE1147" i="50"/>
  <c r="AE1146" i="50"/>
  <c r="AE1145" i="50"/>
  <c r="AE1144" i="50"/>
  <c r="AE1143" i="50"/>
  <c r="AE1142" i="50"/>
  <c r="AE1141" i="50"/>
  <c r="AE1140" i="50"/>
  <c r="AE1139" i="50"/>
  <c r="AE1138" i="50"/>
  <c r="AE1137" i="50"/>
  <c r="AE1136" i="50"/>
  <c r="AE1135" i="50"/>
  <c r="AE1134" i="50"/>
  <c r="AE1133" i="50"/>
  <c r="AE1132" i="50"/>
  <c r="AE1131" i="50"/>
  <c r="AE1130" i="50"/>
  <c r="AE1129" i="50"/>
  <c r="AE1128" i="50"/>
  <c r="AE1127" i="50"/>
  <c r="AE1126" i="50"/>
  <c r="AE1125" i="50"/>
  <c r="AE1124" i="50"/>
  <c r="AE1123" i="50"/>
  <c r="AE1122" i="50"/>
  <c r="AE1121" i="50"/>
  <c r="AE1120" i="50"/>
  <c r="AE1119" i="50"/>
  <c r="AE1118" i="50"/>
  <c r="AE1117" i="50"/>
  <c r="AE1116" i="50"/>
  <c r="AE1115" i="50"/>
  <c r="AE1114" i="50"/>
  <c r="AE1113" i="50"/>
  <c r="AE1112" i="50"/>
  <c r="AE1111" i="50"/>
  <c r="AE1110" i="50"/>
  <c r="AE1109" i="50"/>
  <c r="AE1108" i="50"/>
  <c r="AE1107" i="50"/>
  <c r="AE1106" i="50"/>
  <c r="AE1105" i="50"/>
  <c r="AE1104" i="50"/>
  <c r="AE1103" i="50"/>
  <c r="AE1102" i="50"/>
  <c r="AE1101" i="50"/>
  <c r="AE1100" i="50"/>
  <c r="AE1099" i="50"/>
  <c r="AE1098" i="50"/>
  <c r="AE1097" i="50"/>
  <c r="AE1096" i="50"/>
  <c r="AE1095" i="50"/>
  <c r="AE1094" i="50"/>
  <c r="AE1093" i="50"/>
  <c r="AE1092" i="50"/>
  <c r="AE1091" i="50"/>
  <c r="AE1090" i="50"/>
  <c r="AE1089" i="50"/>
  <c r="AE1088" i="50"/>
  <c r="AE1087" i="50"/>
  <c r="AE1086" i="50"/>
  <c r="AE1085" i="50"/>
  <c r="AE1084" i="50"/>
  <c r="AE1083" i="50"/>
  <c r="AE1082" i="50"/>
  <c r="AE1081" i="50"/>
  <c r="AE1080" i="50"/>
  <c r="AE1079" i="50"/>
  <c r="AE1078" i="50"/>
  <c r="AE1077" i="50"/>
  <c r="AE1076" i="50"/>
  <c r="AE1075" i="50"/>
  <c r="AE1074" i="50"/>
  <c r="AE1073" i="50"/>
  <c r="AE1072" i="50"/>
  <c r="AE1071" i="50"/>
  <c r="AE1070" i="50"/>
  <c r="AE1069" i="50"/>
  <c r="AE1068" i="50"/>
  <c r="AE1067" i="50"/>
  <c r="AE1066" i="50"/>
  <c r="AE1065" i="50"/>
  <c r="AE1064" i="50"/>
  <c r="AE1063" i="50"/>
  <c r="AE1062" i="50"/>
  <c r="AE1061" i="50"/>
  <c r="AE1060" i="50"/>
  <c r="AE1059" i="50"/>
  <c r="AE1058" i="50"/>
  <c r="AE1057" i="50"/>
  <c r="AE1056" i="50"/>
  <c r="AE1055" i="50"/>
  <c r="AE1054" i="50"/>
  <c r="AE1053" i="50"/>
  <c r="AE1052" i="50"/>
  <c r="AE1051" i="50"/>
  <c r="AE1050" i="50"/>
  <c r="AE1049" i="50"/>
  <c r="AE1048" i="50"/>
  <c r="AE1047" i="50"/>
  <c r="AE1046" i="50"/>
  <c r="AE1045" i="50"/>
  <c r="AE1044" i="50"/>
  <c r="AE1043" i="50"/>
  <c r="AE1042" i="50"/>
  <c r="AE1041" i="50"/>
  <c r="AE1040" i="50"/>
  <c r="AE1039" i="50"/>
  <c r="AE1038" i="50"/>
  <c r="AE1037" i="50"/>
  <c r="AE1036" i="50"/>
  <c r="AE1035" i="50"/>
  <c r="AE1034" i="50"/>
  <c r="AE1033" i="50"/>
  <c r="AE1032" i="50"/>
  <c r="AE1031" i="50"/>
  <c r="AE1030" i="50"/>
  <c r="AE1029" i="50"/>
  <c r="AE1028" i="50"/>
  <c r="AE1027" i="50"/>
  <c r="AE1026" i="50"/>
  <c r="AE1025" i="50"/>
  <c r="AE1024" i="50"/>
  <c r="AE1023" i="50"/>
  <c r="AE1022" i="50"/>
  <c r="AE1021" i="50"/>
  <c r="AE1020" i="50"/>
  <c r="AE1019" i="50"/>
  <c r="AE1018" i="50"/>
  <c r="AE1017" i="50"/>
  <c r="AE1016" i="50"/>
  <c r="AE1015" i="50"/>
  <c r="AE1014" i="50"/>
  <c r="AE1013" i="50"/>
  <c r="AE1012" i="50"/>
  <c r="AE1011" i="50"/>
  <c r="AE1010" i="50"/>
  <c r="AE1009" i="50"/>
  <c r="AE1008" i="50"/>
  <c r="AE1007" i="50"/>
  <c r="AE1006" i="50"/>
  <c r="AE1005" i="50"/>
  <c r="AE1004" i="50"/>
  <c r="AE1003" i="50"/>
  <c r="AE1002" i="50"/>
  <c r="AE1001" i="50"/>
  <c r="AE1000" i="50"/>
  <c r="AE999" i="50"/>
  <c r="AE998" i="50"/>
  <c r="AE997" i="50"/>
  <c r="AE996" i="50"/>
  <c r="AE995" i="50"/>
  <c r="AE994" i="50"/>
  <c r="AE993" i="50"/>
  <c r="AE992" i="50"/>
  <c r="AE991" i="50"/>
  <c r="AE990" i="50"/>
  <c r="AE989" i="50"/>
  <c r="AE988" i="50"/>
  <c r="AE987" i="50"/>
  <c r="AE986" i="50"/>
  <c r="AE985" i="50"/>
  <c r="AE984" i="50"/>
  <c r="AE983" i="50"/>
  <c r="AE982" i="50"/>
  <c r="AE981" i="50"/>
  <c r="AE980" i="50"/>
  <c r="AE979" i="50"/>
  <c r="AE978" i="50"/>
  <c r="AE977" i="50"/>
  <c r="AE976" i="50"/>
  <c r="AE975" i="50"/>
  <c r="AE974" i="50"/>
  <c r="AE973" i="50"/>
  <c r="AE972" i="50"/>
  <c r="AE971" i="50"/>
  <c r="AE970" i="50"/>
  <c r="AE969" i="50"/>
  <c r="AE968" i="50"/>
  <c r="AE967" i="50"/>
  <c r="AE966" i="50"/>
  <c r="AE965" i="50"/>
  <c r="AE964" i="50"/>
  <c r="AE963" i="50"/>
  <c r="AE962" i="50"/>
  <c r="AE961" i="50"/>
  <c r="AE960" i="50"/>
  <c r="AE959" i="50"/>
  <c r="AE958" i="50"/>
  <c r="AE957" i="50"/>
  <c r="AE956" i="50"/>
  <c r="AE955" i="50"/>
  <c r="AE954" i="50"/>
  <c r="AE953" i="50"/>
  <c r="AE952" i="50"/>
  <c r="AE951" i="50"/>
  <c r="AE950" i="50"/>
  <c r="AE949" i="50"/>
  <c r="AE948" i="50"/>
  <c r="AE947" i="50"/>
  <c r="AE946" i="50"/>
  <c r="AE945" i="50"/>
  <c r="AE944" i="50"/>
  <c r="AE943" i="50"/>
  <c r="AE942" i="50"/>
  <c r="AE941" i="50"/>
  <c r="AE940" i="50"/>
  <c r="AE939" i="50"/>
  <c r="AE938" i="50"/>
  <c r="AE937" i="50"/>
  <c r="AE936" i="50"/>
  <c r="AE935" i="50"/>
  <c r="AE934" i="50"/>
  <c r="AE933" i="50"/>
  <c r="AE932" i="50"/>
  <c r="AE931" i="50"/>
  <c r="AE930" i="50"/>
  <c r="AE929" i="50"/>
  <c r="AE928" i="50"/>
  <c r="AE927" i="50"/>
  <c r="AE926" i="50"/>
  <c r="AE925" i="50"/>
  <c r="AE924" i="50"/>
  <c r="AE923" i="50"/>
  <c r="AE922" i="50"/>
  <c r="AE921" i="50"/>
  <c r="AE920" i="50"/>
  <c r="AE919" i="50"/>
  <c r="AE918" i="50"/>
  <c r="AE917" i="50"/>
  <c r="AE916" i="50"/>
  <c r="AE915" i="50"/>
  <c r="AE914" i="50"/>
  <c r="AE913" i="50"/>
  <c r="AE912" i="50"/>
  <c r="AE911" i="50"/>
  <c r="AE910" i="50"/>
  <c r="AE909" i="50"/>
  <c r="AE908" i="50"/>
  <c r="AE907" i="50"/>
  <c r="AE906" i="50"/>
  <c r="AE905" i="50"/>
  <c r="AE904" i="50"/>
  <c r="AE903" i="50"/>
  <c r="AE902" i="50"/>
  <c r="AE901" i="50"/>
  <c r="AE900" i="50"/>
  <c r="AE899" i="50"/>
  <c r="AE898" i="50"/>
  <c r="AE897" i="50"/>
  <c r="AE896" i="50"/>
  <c r="AE895" i="50"/>
  <c r="AE894" i="50"/>
  <c r="AE893" i="50"/>
  <c r="AE892" i="50"/>
  <c r="AE891" i="50"/>
  <c r="AE890" i="50"/>
  <c r="AE889" i="50"/>
  <c r="AE888" i="50"/>
  <c r="AE887" i="50"/>
  <c r="AE886" i="50"/>
  <c r="AE885" i="50"/>
  <c r="AE884" i="50"/>
  <c r="AE883" i="50"/>
  <c r="AE882" i="50"/>
  <c r="AE881" i="50"/>
  <c r="AE880" i="50"/>
  <c r="AE879" i="50"/>
  <c r="AE878" i="50"/>
  <c r="AE877" i="50"/>
  <c r="AE876" i="50"/>
  <c r="AE875" i="50"/>
  <c r="AE874" i="50"/>
  <c r="AE873" i="50"/>
  <c r="AE872" i="50"/>
  <c r="AE871" i="50"/>
  <c r="AE870" i="50"/>
  <c r="AE869" i="50"/>
  <c r="AE868" i="50"/>
  <c r="AE867" i="50"/>
  <c r="AE866" i="50"/>
  <c r="AE865" i="50"/>
  <c r="AE864" i="50"/>
  <c r="AE863" i="50"/>
  <c r="AE862" i="50"/>
  <c r="AE861" i="50"/>
  <c r="AE860" i="50"/>
  <c r="AE859" i="50"/>
  <c r="AE858" i="50"/>
  <c r="AE857" i="50"/>
  <c r="AE856" i="50"/>
  <c r="AE855" i="50"/>
  <c r="AE854" i="50"/>
  <c r="AE853" i="50"/>
  <c r="AE852" i="50"/>
  <c r="AE851" i="50"/>
  <c r="AE850" i="50"/>
  <c r="AE849" i="50"/>
  <c r="AE848" i="50"/>
  <c r="AE847" i="50"/>
  <c r="AE846" i="50"/>
  <c r="AE845" i="50"/>
  <c r="AE844" i="50"/>
  <c r="AE843" i="50"/>
  <c r="AE842" i="50"/>
  <c r="AE841" i="50"/>
  <c r="AE840" i="50"/>
  <c r="AE839" i="50"/>
  <c r="AE838" i="50"/>
  <c r="AE837" i="50"/>
  <c r="AE836" i="50"/>
  <c r="AE835" i="50"/>
  <c r="AE834" i="50"/>
  <c r="AE833" i="50"/>
  <c r="AE832" i="50"/>
  <c r="AE831" i="50"/>
  <c r="AE830" i="50"/>
  <c r="AE829" i="50"/>
  <c r="AE828" i="50"/>
  <c r="AE827" i="50"/>
  <c r="AE826" i="50"/>
  <c r="AE825" i="50"/>
  <c r="AE824" i="50"/>
  <c r="AE823" i="50"/>
  <c r="AE822" i="50"/>
  <c r="AE821" i="50"/>
  <c r="AE820" i="50"/>
  <c r="AE819" i="50"/>
  <c r="AE818" i="50"/>
  <c r="AE817" i="50"/>
  <c r="AE816" i="50"/>
  <c r="AE815" i="50"/>
  <c r="AE814" i="50"/>
  <c r="AE813" i="50"/>
  <c r="AE812" i="50"/>
  <c r="AE811" i="50"/>
  <c r="AE810" i="50"/>
  <c r="AE809" i="50"/>
  <c r="AE808" i="50"/>
  <c r="AE807" i="50"/>
  <c r="AE806" i="50"/>
  <c r="AE805" i="50"/>
  <c r="AE804" i="50"/>
  <c r="AE803" i="50"/>
  <c r="AE802" i="50"/>
  <c r="AE801" i="50"/>
  <c r="AE800" i="50"/>
  <c r="AE799" i="50"/>
  <c r="AE798" i="50"/>
  <c r="AE797" i="50"/>
  <c r="AE796" i="50"/>
  <c r="AE795" i="50"/>
  <c r="AE794" i="50"/>
  <c r="AE793" i="50"/>
  <c r="AE792" i="50"/>
  <c r="AE791" i="50"/>
  <c r="AE790" i="50"/>
  <c r="AE789" i="50"/>
  <c r="AE788" i="50"/>
  <c r="AE787" i="50"/>
  <c r="AE786" i="50"/>
  <c r="AE785" i="50"/>
  <c r="AE784" i="50"/>
  <c r="AE783" i="50"/>
  <c r="AE782" i="50"/>
  <c r="AE781" i="50"/>
  <c r="AE780" i="50"/>
  <c r="AE779" i="50"/>
  <c r="AE778" i="50"/>
  <c r="AE777" i="50"/>
  <c r="AE776" i="50"/>
  <c r="AE775" i="50"/>
  <c r="AE774" i="50"/>
  <c r="AE773" i="50"/>
  <c r="AE772" i="50"/>
  <c r="AE771" i="50"/>
  <c r="AE770" i="50"/>
  <c r="AE769" i="50"/>
  <c r="AE768" i="50"/>
  <c r="AE767" i="50"/>
  <c r="AE766" i="50"/>
  <c r="AE765" i="50"/>
  <c r="AE764" i="50"/>
  <c r="AE763" i="50"/>
  <c r="AE762" i="50"/>
  <c r="AE761" i="50"/>
  <c r="AE760" i="50"/>
  <c r="AE759" i="50"/>
  <c r="AE758" i="50"/>
  <c r="AE757" i="50"/>
  <c r="AE756" i="50"/>
  <c r="AE755" i="50"/>
  <c r="AE754" i="50"/>
  <c r="AE753" i="50"/>
  <c r="AE752" i="50"/>
  <c r="AE751" i="50"/>
  <c r="AE750" i="50"/>
  <c r="AE749" i="50"/>
  <c r="AE748" i="50"/>
  <c r="AE747" i="50"/>
  <c r="AE746" i="50"/>
  <c r="AE745" i="50"/>
  <c r="AE744" i="50"/>
  <c r="AE743" i="50"/>
  <c r="AE742" i="50"/>
  <c r="AE741" i="50"/>
  <c r="AE740" i="50"/>
  <c r="AE739" i="50"/>
  <c r="AE738" i="50"/>
  <c r="AE737" i="50"/>
  <c r="AE736" i="50"/>
  <c r="AE735" i="50"/>
  <c r="AE734" i="50"/>
  <c r="AE733" i="50"/>
  <c r="AE732" i="50"/>
  <c r="AE731" i="50"/>
  <c r="AE730" i="50"/>
  <c r="AE729" i="50"/>
  <c r="AE728" i="50"/>
  <c r="AE727" i="50"/>
  <c r="AE726" i="50"/>
  <c r="AE725" i="50"/>
  <c r="AE724" i="50"/>
  <c r="AE723" i="50"/>
  <c r="AE722" i="50"/>
  <c r="AE721" i="50"/>
  <c r="AE720" i="50"/>
  <c r="AE719" i="50"/>
  <c r="AE718" i="50"/>
  <c r="AE717" i="50"/>
  <c r="AE716" i="50"/>
  <c r="AE715" i="50"/>
  <c r="AE714" i="50"/>
  <c r="AE713" i="50"/>
  <c r="AE712" i="50"/>
  <c r="AE711" i="50"/>
  <c r="AE710" i="50"/>
  <c r="AE709" i="50"/>
  <c r="AE708" i="50"/>
  <c r="AE707" i="50"/>
  <c r="AE706" i="50"/>
  <c r="AE705" i="50"/>
  <c r="AE704" i="50"/>
  <c r="AE703" i="50"/>
  <c r="AE702" i="50"/>
  <c r="AE701" i="50"/>
  <c r="AE700" i="50"/>
  <c r="AE699" i="50"/>
  <c r="AE698" i="50"/>
  <c r="AE697" i="50"/>
  <c r="AE696" i="50"/>
  <c r="AE695" i="50"/>
  <c r="AE694" i="50"/>
  <c r="AE693" i="50"/>
  <c r="AE692" i="50"/>
  <c r="AE691" i="50"/>
  <c r="AE690" i="50"/>
  <c r="AE689" i="50"/>
  <c r="AE688" i="50"/>
  <c r="AE687" i="50"/>
  <c r="AE686" i="50"/>
  <c r="AE685" i="50"/>
  <c r="AE684" i="50"/>
  <c r="AE683" i="50"/>
  <c r="AE682" i="50"/>
  <c r="AE681" i="50"/>
  <c r="AE680" i="50"/>
  <c r="AE679" i="50"/>
  <c r="AE678" i="50"/>
  <c r="AE677" i="50"/>
  <c r="AE676" i="50"/>
  <c r="AE675" i="50"/>
  <c r="AE674" i="50"/>
  <c r="AE673" i="50"/>
  <c r="AE672" i="50"/>
  <c r="AE671" i="50"/>
  <c r="AE670" i="50"/>
  <c r="AE669" i="50"/>
  <c r="AE668" i="50"/>
  <c r="AE667" i="50"/>
  <c r="AE666" i="50"/>
  <c r="AE665" i="50"/>
  <c r="AE664" i="50"/>
  <c r="AE663" i="50"/>
  <c r="AE662" i="50"/>
  <c r="AE661" i="50"/>
  <c r="AE660" i="50"/>
  <c r="AE659" i="50"/>
  <c r="AE658" i="50"/>
  <c r="AE657" i="50"/>
  <c r="AE656" i="50"/>
  <c r="AE655" i="50"/>
  <c r="AE654" i="50"/>
  <c r="AE653" i="50"/>
  <c r="AE652" i="50"/>
  <c r="AE651" i="50"/>
  <c r="AE650" i="50"/>
  <c r="AE649" i="50"/>
  <c r="AE648" i="50"/>
  <c r="AE647" i="50"/>
  <c r="AE646" i="50"/>
  <c r="AE645" i="50"/>
  <c r="AE644" i="50"/>
  <c r="AE643" i="50"/>
  <c r="AE642" i="50"/>
  <c r="AE641" i="50"/>
  <c r="AE640" i="50"/>
  <c r="AE639" i="50"/>
  <c r="AE638" i="50"/>
  <c r="AE637" i="50"/>
  <c r="AE636" i="50"/>
  <c r="AE635" i="50"/>
  <c r="AE634" i="50"/>
  <c r="AE633" i="50"/>
  <c r="AE632" i="50"/>
  <c r="AE631" i="50"/>
  <c r="AE630" i="50"/>
  <c r="AE629" i="50"/>
  <c r="AE628" i="50"/>
  <c r="AE627" i="50"/>
  <c r="AE626" i="50"/>
  <c r="AE625" i="50"/>
  <c r="AE624" i="50"/>
  <c r="AE623" i="50"/>
  <c r="AE622" i="50"/>
  <c r="AE621" i="50"/>
  <c r="AE620" i="50"/>
  <c r="AE619" i="50"/>
  <c r="AE618" i="50"/>
  <c r="AE617" i="50"/>
  <c r="AE616" i="50"/>
  <c r="AE615" i="50"/>
  <c r="AE614" i="50"/>
  <c r="AE613" i="50"/>
  <c r="AE612" i="50"/>
  <c r="AE611" i="50"/>
  <c r="AE610" i="50"/>
  <c r="AE609" i="50"/>
  <c r="AE608" i="50"/>
  <c r="AE607" i="50"/>
  <c r="AE606" i="50"/>
  <c r="AE605" i="50"/>
  <c r="AE604" i="50"/>
  <c r="AE603" i="50"/>
  <c r="AE602" i="50"/>
  <c r="AE601" i="50"/>
  <c r="AE600" i="50"/>
  <c r="AE599" i="50"/>
  <c r="AE598" i="50"/>
  <c r="AE597" i="50"/>
  <c r="AE596" i="50"/>
  <c r="AE595" i="50"/>
  <c r="AE594" i="50"/>
  <c r="AE593" i="50"/>
  <c r="AE592" i="50"/>
  <c r="AE591" i="50"/>
  <c r="AE590" i="50"/>
  <c r="AE589" i="50"/>
  <c r="AE588" i="50"/>
  <c r="AE587" i="50"/>
  <c r="AE586" i="50"/>
  <c r="AE585" i="50"/>
  <c r="AE584" i="50"/>
  <c r="AE583" i="50"/>
  <c r="AE582" i="50"/>
  <c r="AE581" i="50"/>
  <c r="AE580" i="50"/>
  <c r="AE579" i="50"/>
  <c r="AE578" i="50"/>
  <c r="AE577" i="50"/>
  <c r="AE576" i="50"/>
  <c r="AE575" i="50"/>
  <c r="AE574" i="50"/>
  <c r="AE573" i="50"/>
  <c r="AE572" i="50"/>
  <c r="AE571" i="50"/>
  <c r="AE570" i="50"/>
  <c r="AE569" i="50"/>
  <c r="AE568" i="50"/>
  <c r="AE567" i="50"/>
  <c r="AE566" i="50"/>
  <c r="AE565" i="50"/>
  <c r="AE564" i="50"/>
  <c r="AE563" i="50"/>
  <c r="AE562" i="50"/>
  <c r="AE561" i="50"/>
  <c r="AE560" i="50"/>
  <c r="AE559" i="50"/>
  <c r="AE558" i="50"/>
  <c r="AE557" i="50"/>
  <c r="AE556" i="50"/>
  <c r="AE555" i="50"/>
  <c r="AE554" i="50"/>
  <c r="AE553" i="50"/>
  <c r="AE552" i="50"/>
  <c r="AE551" i="50"/>
  <c r="AE550" i="50"/>
  <c r="AE549" i="50"/>
  <c r="AE548" i="50"/>
  <c r="AE547" i="50"/>
  <c r="AE546" i="50"/>
  <c r="AE545" i="50"/>
  <c r="AE544" i="50"/>
  <c r="AE543" i="50"/>
  <c r="AE542" i="50"/>
  <c r="AE541" i="50"/>
  <c r="AE540" i="50"/>
  <c r="AE539" i="50"/>
  <c r="AE538" i="50"/>
  <c r="AE537" i="50"/>
  <c r="AE536" i="50"/>
  <c r="AE535" i="50"/>
  <c r="AE534" i="50"/>
  <c r="AE533" i="50"/>
  <c r="AE532" i="50"/>
  <c r="AE531" i="50"/>
  <c r="AE530" i="50"/>
  <c r="AE529" i="50"/>
  <c r="AE528" i="50"/>
  <c r="AE527" i="50"/>
  <c r="AE526" i="50"/>
  <c r="AE525" i="50"/>
  <c r="AE524" i="50"/>
  <c r="AE523" i="50"/>
  <c r="AE522" i="50"/>
  <c r="AE521" i="50"/>
  <c r="AE520" i="50"/>
  <c r="AE519" i="50"/>
  <c r="AE518" i="50"/>
  <c r="AE517" i="50"/>
  <c r="AE516" i="50"/>
  <c r="AE515" i="50"/>
  <c r="AE514" i="50"/>
  <c r="AE513" i="50"/>
  <c r="AE512" i="50"/>
  <c r="AE511" i="50"/>
  <c r="AE510" i="50"/>
  <c r="AE509" i="50"/>
  <c r="AE508" i="50"/>
  <c r="AE507" i="50"/>
  <c r="AE506" i="50"/>
  <c r="AE505" i="50"/>
  <c r="AE504" i="50"/>
  <c r="AE503" i="50"/>
  <c r="AE502" i="50"/>
  <c r="AE501" i="50"/>
  <c r="AE500" i="50"/>
  <c r="AE499" i="50"/>
  <c r="AE498" i="50"/>
  <c r="AE497" i="50"/>
  <c r="AE496" i="50"/>
  <c r="AE495" i="50"/>
  <c r="AE494" i="50"/>
  <c r="AE493" i="50"/>
  <c r="AE492" i="50"/>
  <c r="AE491" i="50"/>
  <c r="AE490" i="50"/>
  <c r="AE489" i="50"/>
  <c r="AE488" i="50"/>
  <c r="AE487" i="50"/>
  <c r="AE486" i="50"/>
  <c r="AE485" i="50"/>
  <c r="AE484" i="50"/>
  <c r="AE483" i="50"/>
  <c r="AE482" i="50"/>
  <c r="AE481" i="50"/>
  <c r="AE480" i="50"/>
  <c r="AE479" i="50"/>
  <c r="AE478" i="50"/>
  <c r="AE477" i="50"/>
  <c r="AE476" i="50"/>
  <c r="AE475" i="50"/>
  <c r="AE474" i="50"/>
  <c r="AE473" i="50"/>
  <c r="AE472" i="50"/>
  <c r="AE471" i="50"/>
  <c r="AE470" i="50"/>
  <c r="AE469" i="50"/>
  <c r="AE468" i="50"/>
  <c r="AE467" i="50"/>
  <c r="AE466" i="50"/>
  <c r="AE465" i="50"/>
  <c r="AE464" i="50"/>
  <c r="AE463" i="50"/>
  <c r="AE462" i="50"/>
  <c r="AE461" i="50"/>
  <c r="AE460" i="50"/>
  <c r="AE459" i="50"/>
  <c r="AE458" i="50"/>
  <c r="AE457" i="50"/>
  <c r="AE456" i="50"/>
  <c r="AE455" i="50"/>
  <c r="AE454" i="50"/>
  <c r="AE453" i="50"/>
  <c r="AE452" i="50"/>
  <c r="AE451" i="50"/>
  <c r="AE450" i="50"/>
  <c r="AE449" i="50"/>
  <c r="AE448" i="50"/>
  <c r="AE447" i="50"/>
  <c r="AE446" i="50"/>
  <c r="AE445" i="50"/>
  <c r="AE444" i="50"/>
  <c r="AE443" i="50"/>
  <c r="AE442" i="50"/>
  <c r="AE441" i="50"/>
  <c r="AE440" i="50"/>
  <c r="AE439" i="50"/>
  <c r="AE438" i="50"/>
  <c r="AE437" i="50"/>
  <c r="AE436" i="50"/>
  <c r="AE435" i="50"/>
  <c r="AE434" i="50"/>
  <c r="AE433" i="50"/>
  <c r="AE432" i="50"/>
  <c r="AE431" i="50"/>
  <c r="AE430" i="50"/>
  <c r="AE429" i="50"/>
  <c r="AE428" i="50"/>
  <c r="AE427" i="50"/>
  <c r="AE426" i="50"/>
  <c r="AE425" i="50"/>
  <c r="AE424" i="50"/>
  <c r="AE423" i="50"/>
  <c r="AE422" i="50"/>
  <c r="AE421" i="50"/>
  <c r="AE420" i="50"/>
  <c r="AE419" i="50"/>
  <c r="AE418" i="50"/>
  <c r="AE417" i="50"/>
  <c r="AE416" i="50"/>
  <c r="AE415" i="50"/>
  <c r="AE414" i="50"/>
  <c r="AE413" i="50"/>
  <c r="AE412" i="50"/>
  <c r="AE411" i="50"/>
  <c r="AE410" i="50"/>
  <c r="AE409" i="50"/>
  <c r="AE408" i="50"/>
  <c r="AE407" i="50"/>
  <c r="AE406" i="50"/>
  <c r="AE405" i="50"/>
  <c r="AE404" i="50"/>
  <c r="AE403" i="50"/>
  <c r="AE402" i="50"/>
  <c r="AE401" i="50"/>
  <c r="AE400" i="50"/>
  <c r="AE399" i="50"/>
  <c r="AE398" i="50"/>
  <c r="AE397" i="50"/>
  <c r="AE396" i="50"/>
  <c r="AE395" i="50"/>
  <c r="AE394" i="50"/>
  <c r="AE393" i="50"/>
  <c r="AE392" i="50"/>
  <c r="AE391" i="50"/>
  <c r="AE390" i="50"/>
  <c r="AE389" i="50"/>
  <c r="AE388" i="50"/>
  <c r="AE387" i="50"/>
  <c r="AE386" i="50"/>
  <c r="AE385" i="50"/>
  <c r="AE384" i="50"/>
  <c r="AE383" i="50"/>
  <c r="AE382" i="50"/>
  <c r="AE381" i="50"/>
  <c r="AE380" i="50"/>
  <c r="AE379" i="50"/>
  <c r="AE378" i="50"/>
  <c r="AE377" i="50"/>
  <c r="AE376" i="50"/>
  <c r="AE375" i="50"/>
  <c r="AE374" i="50"/>
  <c r="AE373" i="50"/>
  <c r="AE372" i="50"/>
  <c r="AE371" i="50"/>
  <c r="AE370" i="50"/>
  <c r="AE369" i="50"/>
  <c r="AE368" i="50"/>
  <c r="AE367" i="50"/>
  <c r="AE366" i="50"/>
  <c r="AE365" i="50"/>
  <c r="AE364" i="50"/>
  <c r="AE363" i="50"/>
  <c r="AE362" i="50"/>
  <c r="AE361" i="50"/>
  <c r="AE360" i="50"/>
  <c r="AE359" i="50"/>
  <c r="AE358" i="50"/>
  <c r="AE357" i="50"/>
  <c r="AE356" i="50"/>
  <c r="AE355" i="50"/>
  <c r="AE354" i="50"/>
  <c r="AE353" i="50"/>
  <c r="AE352" i="50"/>
  <c r="AE351" i="50"/>
  <c r="AE350" i="50"/>
  <c r="AE349" i="50"/>
  <c r="AE348" i="50"/>
  <c r="AE347" i="50"/>
  <c r="AE346" i="50"/>
  <c r="AE345" i="50"/>
  <c r="AE344" i="50"/>
  <c r="AE343" i="50"/>
  <c r="AE342" i="50"/>
  <c r="AE341" i="50"/>
  <c r="AE340" i="50"/>
  <c r="AE339" i="50"/>
  <c r="AE338" i="50"/>
  <c r="AE337" i="50"/>
  <c r="AE336" i="50"/>
  <c r="AE335" i="50"/>
  <c r="AE334" i="50"/>
  <c r="AE333" i="50"/>
  <c r="AE332" i="50"/>
  <c r="AE331" i="50"/>
  <c r="AE330" i="50"/>
  <c r="AE329" i="50"/>
  <c r="AE328" i="50"/>
  <c r="AE327" i="50"/>
  <c r="AE326" i="50"/>
  <c r="AE325" i="50"/>
  <c r="AE324" i="50"/>
  <c r="AE323" i="50"/>
  <c r="AE322" i="50"/>
  <c r="AE321" i="50"/>
  <c r="AE320" i="50"/>
  <c r="AE319" i="50"/>
  <c r="AE318" i="50"/>
  <c r="AE317" i="50"/>
  <c r="AE316" i="50"/>
  <c r="AE315" i="50"/>
  <c r="AE314" i="50"/>
  <c r="AE313" i="50"/>
  <c r="AE312" i="50"/>
  <c r="AE311" i="50"/>
  <c r="AE310" i="50"/>
  <c r="AE309" i="50"/>
  <c r="AE308" i="50"/>
  <c r="AE307" i="50"/>
  <c r="AE306" i="50"/>
  <c r="AE305" i="50"/>
  <c r="AE304" i="50"/>
  <c r="AE303" i="50"/>
  <c r="AE302" i="50"/>
  <c r="AE301" i="50"/>
  <c r="AE300" i="50"/>
  <c r="AE299" i="50"/>
  <c r="AE298" i="50"/>
  <c r="AE297" i="50"/>
  <c r="AE296" i="50"/>
  <c r="AE295" i="50"/>
  <c r="AE294" i="50"/>
  <c r="AE293" i="50"/>
  <c r="AE292" i="50"/>
  <c r="AE291" i="50"/>
  <c r="AE290" i="50"/>
  <c r="AE289" i="50"/>
  <c r="AE288" i="50"/>
  <c r="AE287" i="50"/>
  <c r="AE286" i="50"/>
  <c r="AE285" i="50"/>
  <c r="AE284" i="50"/>
  <c r="AE283" i="50"/>
  <c r="AE282" i="50"/>
  <c r="AE281" i="50"/>
  <c r="AE280" i="50"/>
  <c r="AE279" i="50"/>
  <c r="AE278" i="50"/>
  <c r="AE277" i="50"/>
  <c r="AE276" i="50"/>
  <c r="AE275" i="50"/>
  <c r="AE274" i="50"/>
  <c r="AE273" i="50"/>
  <c r="AE272" i="50"/>
  <c r="AE271" i="50"/>
  <c r="AE270" i="50"/>
  <c r="AE269" i="50"/>
  <c r="AE268" i="50"/>
  <c r="AE267" i="50"/>
  <c r="AE266" i="50"/>
  <c r="AE265" i="50"/>
  <c r="AE264" i="50"/>
  <c r="AE263" i="50"/>
  <c r="AE262" i="50"/>
  <c r="AE261" i="50"/>
  <c r="AE260" i="50"/>
  <c r="AE259" i="50"/>
  <c r="AE258" i="50"/>
  <c r="AE257" i="50"/>
  <c r="AE256" i="50"/>
  <c r="AE255" i="50"/>
  <c r="AE254" i="50"/>
  <c r="AE253" i="50"/>
  <c r="AE252" i="50"/>
  <c r="AE251" i="50"/>
  <c r="AE250" i="50"/>
  <c r="AE249" i="50"/>
  <c r="AE248" i="50"/>
  <c r="AE247" i="50"/>
  <c r="AE246" i="50"/>
  <c r="AE245" i="50"/>
  <c r="AE244" i="50"/>
  <c r="AE243" i="50"/>
  <c r="AE242" i="50"/>
  <c r="AE241" i="50"/>
  <c r="AE240" i="50"/>
  <c r="AE239" i="50"/>
  <c r="AE238" i="50"/>
  <c r="AE237" i="50"/>
  <c r="AE236" i="50"/>
  <c r="AE235" i="50"/>
  <c r="AE234" i="50"/>
  <c r="AE233" i="50"/>
  <c r="AE232" i="50"/>
  <c r="AE231" i="50"/>
  <c r="AE230" i="50"/>
  <c r="AE229" i="50"/>
  <c r="AE228" i="50"/>
  <c r="AE227" i="50"/>
  <c r="AE226" i="50"/>
  <c r="AE225" i="50"/>
  <c r="AE224" i="50"/>
  <c r="AE223" i="50"/>
  <c r="AE222" i="50"/>
  <c r="AE221" i="50"/>
  <c r="AE220" i="50"/>
  <c r="AE219" i="50"/>
  <c r="AE218" i="50"/>
  <c r="AE217" i="50"/>
  <c r="AE216" i="50"/>
  <c r="AE215" i="50"/>
  <c r="AE214" i="50"/>
  <c r="AE213" i="50"/>
  <c r="AE212" i="50"/>
  <c r="AE211" i="50"/>
  <c r="AE210" i="50"/>
  <c r="AE209" i="50"/>
  <c r="AE208" i="50"/>
  <c r="AE207" i="50"/>
  <c r="AE206" i="50"/>
  <c r="AE205" i="50"/>
  <c r="AE204" i="50"/>
  <c r="AE203" i="50"/>
  <c r="AE202" i="50"/>
  <c r="AE201" i="50"/>
  <c r="AE200" i="50"/>
  <c r="AE199" i="50"/>
  <c r="AE198" i="50"/>
  <c r="AE197" i="50"/>
  <c r="AE196" i="50"/>
  <c r="AE195" i="50"/>
  <c r="AE194" i="50"/>
  <c r="AE193" i="50"/>
  <c r="AE192" i="50"/>
  <c r="AE191" i="50"/>
  <c r="AE190" i="50"/>
  <c r="AE189" i="50"/>
  <c r="AE188" i="50"/>
  <c r="AE187" i="50"/>
  <c r="AE186" i="50"/>
  <c r="AE185" i="50"/>
  <c r="AE184" i="50"/>
  <c r="AE183" i="50"/>
  <c r="AE182" i="50"/>
  <c r="AE181" i="50"/>
  <c r="AE180" i="50"/>
  <c r="AE179" i="50"/>
  <c r="AE178" i="50"/>
  <c r="AE177" i="50"/>
  <c r="AE176" i="50"/>
  <c r="AE175" i="50"/>
  <c r="AE174" i="50"/>
  <c r="AE173" i="50"/>
  <c r="AE172" i="50"/>
  <c r="AE171" i="50"/>
  <c r="AE170" i="50"/>
  <c r="AE169" i="50"/>
  <c r="AE168" i="50"/>
  <c r="AE167" i="50"/>
  <c r="AE166" i="50"/>
  <c r="AE165" i="50"/>
  <c r="AE164" i="50"/>
  <c r="AE163" i="50"/>
  <c r="AE162" i="50"/>
  <c r="AE161" i="50"/>
  <c r="AE160" i="50"/>
  <c r="AE159" i="50"/>
  <c r="AE158" i="50"/>
  <c r="AE157" i="50"/>
  <c r="AE156" i="50"/>
  <c r="AE155" i="50"/>
  <c r="AE154" i="50"/>
  <c r="AE153" i="50"/>
  <c r="AE152" i="50"/>
  <c r="AE151" i="50"/>
  <c r="AE150" i="50"/>
  <c r="AE149" i="50"/>
  <c r="AE148" i="50"/>
  <c r="AE147" i="50"/>
  <c r="AE146" i="50"/>
  <c r="AE145" i="50"/>
  <c r="AE144" i="50"/>
  <c r="AE143" i="50"/>
  <c r="AE142" i="50"/>
  <c r="AE141" i="50"/>
  <c r="AE140" i="50"/>
  <c r="AE139" i="50"/>
  <c r="AE138" i="50"/>
  <c r="AE137" i="50"/>
  <c r="AE136" i="50"/>
  <c r="AE135" i="50"/>
  <c r="AE134" i="50"/>
  <c r="AE133" i="50"/>
  <c r="AE132" i="50"/>
  <c r="AE131" i="50"/>
  <c r="AE130" i="50"/>
  <c r="AE129" i="50"/>
  <c r="AE128" i="50"/>
  <c r="AE127" i="50"/>
  <c r="AE126" i="50"/>
  <c r="AE125" i="50"/>
  <c r="AE124" i="50"/>
  <c r="AE123" i="50"/>
  <c r="AE122" i="50"/>
  <c r="AE121" i="50"/>
  <c r="AE120" i="50"/>
  <c r="AE119" i="50"/>
  <c r="AE118" i="50"/>
  <c r="AE117" i="50"/>
  <c r="AE116" i="50"/>
  <c r="AE115" i="50"/>
  <c r="AE114" i="50"/>
  <c r="AE113" i="50"/>
  <c r="AE112" i="50"/>
  <c r="AE111" i="50"/>
  <c r="AE110" i="50"/>
  <c r="AE109" i="50"/>
  <c r="AE108" i="50"/>
  <c r="AE107" i="50"/>
  <c r="AE106" i="50"/>
  <c r="AE105" i="50"/>
  <c r="AE104" i="50"/>
  <c r="AE103" i="50"/>
  <c r="AE102" i="50"/>
  <c r="AE101" i="50"/>
  <c r="AE100" i="50"/>
  <c r="AE99" i="50"/>
  <c r="AE98" i="50"/>
  <c r="AE97" i="50"/>
  <c r="AE96" i="50"/>
  <c r="AE95" i="50"/>
  <c r="AE94" i="50"/>
  <c r="AE93" i="50"/>
  <c r="AE92" i="50"/>
  <c r="AE91" i="50"/>
  <c r="AE90" i="50"/>
  <c r="AE89" i="50"/>
  <c r="AE88" i="50"/>
  <c r="AE87" i="50"/>
  <c r="AE86" i="50"/>
  <c r="AE85" i="50"/>
  <c r="AE84" i="50"/>
  <c r="AE83" i="50"/>
  <c r="AE82" i="50"/>
  <c r="AE81" i="50"/>
  <c r="AE80" i="50"/>
  <c r="AE79" i="50"/>
  <c r="AE78" i="50"/>
  <c r="AE77" i="50"/>
  <c r="AE76" i="50"/>
  <c r="AE75" i="50"/>
  <c r="AE74" i="50"/>
  <c r="AE73" i="50"/>
  <c r="AE72" i="50"/>
  <c r="AE71" i="50"/>
  <c r="AE70" i="50"/>
  <c r="AE69" i="50"/>
  <c r="AE68" i="50"/>
  <c r="AE67" i="50"/>
  <c r="AE66" i="50"/>
  <c r="AE65" i="50"/>
  <c r="AE64" i="50"/>
  <c r="AE63" i="50"/>
  <c r="AE62" i="50"/>
  <c r="AE61" i="50"/>
  <c r="AE60" i="50"/>
  <c r="AE59" i="50"/>
  <c r="AE58" i="50"/>
  <c r="AE57" i="50"/>
  <c r="AE56" i="50"/>
  <c r="AE55" i="50"/>
  <c r="AE54" i="50"/>
  <c r="AE53" i="50"/>
  <c r="AE52" i="50"/>
  <c r="AE51" i="50"/>
  <c r="AE50" i="50"/>
  <c r="AE49" i="50"/>
  <c r="AE48" i="50"/>
  <c r="AE47" i="50"/>
  <c r="AE46" i="50"/>
  <c r="AE45" i="50"/>
  <c r="AE44" i="50"/>
  <c r="AE43" i="50"/>
  <c r="AE42" i="50"/>
  <c r="AE41" i="50"/>
  <c r="AE40" i="50"/>
  <c r="AE39" i="50"/>
  <c r="AE38" i="50"/>
  <c r="AE37" i="50"/>
  <c r="AE36" i="50"/>
  <c r="AE35" i="50"/>
  <c r="AE34" i="50"/>
  <c r="AE33" i="50"/>
  <c r="AE32" i="50"/>
  <c r="AE31" i="50"/>
  <c r="AE30" i="50"/>
  <c r="AE29" i="50"/>
  <c r="AE28" i="50"/>
  <c r="AE27" i="50"/>
  <c r="AE26" i="50"/>
  <c r="AE25" i="50"/>
  <c r="AE24" i="50"/>
  <c r="AE23" i="50"/>
  <c r="AE22" i="50"/>
  <c r="AE21" i="50"/>
  <c r="AE20" i="50"/>
  <c r="AE19" i="50"/>
  <c r="AE18" i="50"/>
  <c r="AE17" i="50"/>
  <c r="AE16" i="50"/>
  <c r="AE15" i="50"/>
  <c r="AE14" i="50"/>
  <c r="AE13" i="50"/>
  <c r="AE12" i="50"/>
  <c r="AE11" i="50"/>
  <c r="AE10" i="50"/>
  <c r="AE9" i="50"/>
  <c r="AE8" i="50"/>
  <c r="AE7" i="50"/>
  <c r="AE6" i="50"/>
  <c r="AE5" i="50"/>
  <c r="AE4" i="50"/>
  <c r="AE3" i="50"/>
  <c r="AG9179" i="50" l="1"/>
  <c r="AG11" i="50"/>
  <c r="AG23" i="50"/>
  <c r="AG35" i="50"/>
  <c r="AG47" i="50"/>
  <c r="AG59" i="50"/>
  <c r="AG71" i="50"/>
  <c r="AG83" i="50"/>
  <c r="AG95" i="50"/>
  <c r="AG107" i="50"/>
  <c r="AG119" i="50"/>
  <c r="AG131" i="50"/>
  <c r="AG143" i="50"/>
  <c r="AG155" i="50"/>
  <c r="AG167" i="50"/>
  <c r="AG179" i="50"/>
  <c r="AG191" i="50"/>
  <c r="AG203" i="50"/>
  <c r="AG215" i="50"/>
  <c r="AG227" i="50"/>
  <c r="AG239" i="50"/>
  <c r="AG251" i="50"/>
  <c r="AG263" i="50"/>
  <c r="AG275" i="50"/>
  <c r="AG287" i="50"/>
  <c r="AG299" i="50"/>
  <c r="AG311" i="50"/>
  <c r="AG323" i="50"/>
  <c r="AG335" i="50"/>
  <c r="AG347" i="50"/>
  <c r="AG359" i="50"/>
  <c r="AG371" i="50"/>
  <c r="AG383" i="50"/>
  <c r="AG395" i="50"/>
  <c r="AG407" i="50"/>
  <c r="AG419" i="50"/>
  <c r="AG431" i="50"/>
  <c r="AG443" i="50"/>
  <c r="AG455" i="50"/>
  <c r="AG467" i="50"/>
  <c r="AG479" i="50"/>
  <c r="AG491" i="50"/>
  <c r="AG503" i="50"/>
  <c r="AG515" i="50"/>
  <c r="AG527" i="50"/>
  <c r="AG539" i="50"/>
  <c r="AG551" i="50"/>
  <c r="AG563" i="50"/>
  <c r="AG575" i="50"/>
  <c r="AG587" i="50"/>
  <c r="AG599" i="50"/>
  <c r="AG611" i="50"/>
  <c r="AG623" i="50"/>
  <c r="AG635" i="50"/>
  <c r="AG647" i="50"/>
  <c r="AG659" i="50"/>
  <c r="AG671" i="50"/>
  <c r="AG683" i="50"/>
  <c r="AG695" i="50"/>
  <c r="AG707" i="50"/>
  <c r="AG719" i="50"/>
  <c r="AG731" i="50"/>
  <c r="AG743" i="50"/>
  <c r="AG755" i="50"/>
  <c r="AG767" i="50"/>
  <c r="AG779" i="50"/>
  <c r="AG791" i="50"/>
  <c r="AG803" i="50"/>
  <c r="AG815" i="50"/>
  <c r="AG827" i="50"/>
  <c r="AG839" i="50"/>
  <c r="AG851" i="50"/>
  <c r="AG863" i="50"/>
  <c r="AG875" i="50"/>
  <c r="AG887" i="50"/>
  <c r="AG899" i="50"/>
  <c r="AG911" i="50"/>
  <c r="AG923" i="50"/>
  <c r="AG935" i="50"/>
  <c r="AG947" i="50"/>
  <c r="AG959" i="50"/>
  <c r="AG971" i="50"/>
  <c r="AG983" i="50"/>
  <c r="AG995" i="50"/>
  <c r="AG1007" i="50"/>
  <c r="AG1019" i="50"/>
  <c r="AG1031" i="50"/>
  <c r="AG1043" i="50"/>
  <c r="AG1055" i="50"/>
  <c r="AG1067" i="50"/>
  <c r="AG1079" i="50"/>
  <c r="AG1091" i="50"/>
  <c r="AG1103" i="50"/>
  <c r="AG1115" i="50"/>
  <c r="AG1127" i="50"/>
  <c r="AG1139" i="50"/>
  <c r="AG1151" i="50"/>
  <c r="AG1163" i="50"/>
  <c r="AG1175" i="50"/>
  <c r="AG1187" i="50"/>
  <c r="AG1199" i="50"/>
  <c r="AG1211" i="50"/>
  <c r="AG1223" i="50"/>
  <c r="AG1235" i="50"/>
  <c r="AG1247" i="50"/>
  <c r="AG1259" i="50"/>
  <c r="AG1271" i="50"/>
  <c r="AG1283" i="50"/>
  <c r="AG1295" i="50"/>
  <c r="AG1307" i="50"/>
  <c r="AG1319" i="50"/>
  <c r="AG1331" i="50"/>
  <c r="AG1343" i="50"/>
  <c r="AG1355" i="50"/>
  <c r="AG1367" i="50"/>
  <c r="AG1379" i="50"/>
  <c r="AG1391" i="50"/>
  <c r="AG1403" i="50"/>
  <c r="AG1415" i="50"/>
  <c r="AG1427" i="50"/>
  <c r="AG1439" i="50"/>
  <c r="AG1451" i="50"/>
  <c r="AG1463" i="50"/>
  <c r="AG1475" i="50"/>
  <c r="AG1487" i="50"/>
  <c r="AG1499" i="50"/>
  <c r="AG1511" i="50"/>
  <c r="AG1523" i="50"/>
  <c r="AG1535" i="50"/>
  <c r="AG1547" i="50"/>
  <c r="AG1559" i="50"/>
  <c r="AG1571" i="50"/>
  <c r="AG1583" i="50"/>
  <c r="AG1595" i="50"/>
  <c r="AG1607" i="50"/>
  <c r="AG1619" i="50"/>
  <c r="AG1631" i="50"/>
  <c r="AG1643" i="50"/>
  <c r="AG1655" i="50"/>
  <c r="AG1667" i="50"/>
  <c r="AG1679" i="50"/>
  <c r="AG1691" i="50"/>
  <c r="AG1703" i="50"/>
  <c r="AG1715" i="50"/>
  <c r="AG1727" i="50"/>
  <c r="AG1739" i="50"/>
  <c r="AG1751" i="50"/>
  <c r="AG1763" i="50"/>
  <c r="AG1775" i="50"/>
  <c r="AG1787" i="50"/>
  <c r="AG1799" i="50"/>
  <c r="AG1811" i="50"/>
  <c r="AG1823" i="50"/>
  <c r="AG1835" i="50"/>
  <c r="AG1847" i="50"/>
  <c r="AG1859" i="50"/>
  <c r="AG1871" i="50"/>
  <c r="AG1883" i="50"/>
  <c r="AG1895" i="50"/>
  <c r="AG1907" i="50"/>
  <c r="AG1919" i="50"/>
  <c r="AG1931" i="50"/>
  <c r="AG1943" i="50"/>
  <c r="AG1955" i="50"/>
  <c r="AG1967" i="50"/>
  <c r="AG1979" i="50"/>
  <c r="AG1991" i="50"/>
  <c r="AG2003" i="50"/>
  <c r="AG2015" i="50"/>
  <c r="AG2027" i="50"/>
  <c r="AG2039" i="50"/>
  <c r="AG2051" i="50"/>
  <c r="AG2063" i="50"/>
  <c r="AG2075" i="50"/>
  <c r="AG2087" i="50"/>
  <c r="AG2099" i="50"/>
  <c r="AG2111" i="50"/>
  <c r="AG2123" i="50"/>
  <c r="AG2135" i="50"/>
  <c r="AG2147" i="50"/>
  <c r="AG2159" i="50"/>
  <c r="AG2171" i="50"/>
  <c r="AG2183" i="50"/>
  <c r="AG2195" i="50"/>
  <c r="AG2207" i="50"/>
  <c r="AG2219" i="50"/>
  <c r="AG2231" i="50"/>
  <c r="AG2243" i="50"/>
  <c r="AG2255" i="50"/>
  <c r="AG2267" i="50"/>
  <c r="AG2279" i="50"/>
  <c r="AG2291" i="50"/>
  <c r="AG2303" i="50"/>
  <c r="AG2315" i="50"/>
  <c r="AG2327" i="50"/>
  <c r="AG2339" i="50"/>
  <c r="AG2351" i="50"/>
  <c r="AG2363" i="50"/>
  <c r="AG2375" i="50"/>
  <c r="AG2387" i="50"/>
  <c r="AG2399" i="50"/>
  <c r="AG2411" i="50"/>
  <c r="AG2423" i="50"/>
  <c r="AG2435" i="50"/>
  <c r="AG2447" i="50"/>
  <c r="AG2459" i="50"/>
  <c r="AG2471" i="50"/>
  <c r="AG2483" i="50"/>
  <c r="AG2495" i="50"/>
  <c r="AG2507" i="50"/>
  <c r="AG2519" i="50"/>
  <c r="AG2531" i="50"/>
  <c r="AG2543" i="50"/>
  <c r="AG2555" i="50"/>
  <c r="AG2567" i="50"/>
  <c r="AG2579" i="50"/>
  <c r="AG2591" i="50"/>
  <c r="AG2603" i="50"/>
  <c r="AG2615" i="50"/>
  <c r="AG2627" i="50"/>
  <c r="AG2639" i="50"/>
  <c r="AG2651" i="50"/>
  <c r="AG2663" i="50"/>
  <c r="AG2675" i="50"/>
  <c r="AG2687" i="50"/>
  <c r="AG2699" i="50"/>
  <c r="AG2711" i="50"/>
  <c r="AG2723" i="50"/>
  <c r="AG2735" i="50"/>
  <c r="AG2747" i="50"/>
  <c r="AG2759" i="50"/>
  <c r="AG2771" i="50"/>
  <c r="AG2783" i="50"/>
  <c r="AG2795" i="50"/>
  <c r="AG2807" i="50"/>
  <c r="AG2819" i="50"/>
  <c r="AG2831" i="50"/>
  <c r="AG2843" i="50"/>
  <c r="AG2855" i="50"/>
  <c r="AG2867" i="50"/>
  <c r="AG2879" i="50"/>
  <c r="AG2891" i="50"/>
  <c r="AG2903" i="50"/>
  <c r="AG2915" i="50"/>
  <c r="AG2927" i="50"/>
  <c r="AG2939" i="50"/>
  <c r="AG2951" i="50"/>
  <c r="AG2963" i="50"/>
  <c r="AG2975" i="50"/>
  <c r="AG2987" i="50"/>
  <c r="AG2999" i="50"/>
  <c r="AG3011" i="50"/>
  <c r="AG3023" i="50"/>
  <c r="AG3035" i="50"/>
  <c r="AG3047" i="50"/>
  <c r="AG3059" i="50"/>
  <c r="AG3071" i="50"/>
  <c r="AG3083" i="50"/>
  <c r="AG3095" i="50"/>
  <c r="AG3107" i="50"/>
  <c r="AG3119" i="50"/>
  <c r="AG3131" i="50"/>
  <c r="AG3143" i="50"/>
  <c r="AG3155" i="50"/>
  <c r="AG3167" i="50"/>
  <c r="AG3179" i="50"/>
  <c r="AG3191" i="50"/>
  <c r="AG3203" i="50"/>
  <c r="AG3215" i="50"/>
  <c r="AG3227" i="50"/>
  <c r="AG3239" i="50"/>
  <c r="AG3251" i="50"/>
  <c r="AG3263" i="50"/>
  <c r="AG3275" i="50"/>
  <c r="AG3287" i="50"/>
  <c r="AG3299" i="50"/>
  <c r="AG3311" i="50"/>
  <c r="AG3323" i="50"/>
  <c r="AG3335" i="50"/>
  <c r="AG3347" i="50"/>
  <c r="AG3359" i="50"/>
  <c r="AG3371" i="50"/>
  <c r="AG3383" i="50"/>
  <c r="AG3395" i="50"/>
  <c r="AG3407" i="50"/>
  <c r="AG3419" i="50"/>
  <c r="AG3431" i="50"/>
  <c r="AG3443" i="50"/>
  <c r="AG3455" i="50"/>
  <c r="AG3467" i="50"/>
  <c r="AG3479" i="50"/>
  <c r="AG3491" i="50"/>
  <c r="AG3503" i="50"/>
  <c r="AG3515" i="50"/>
  <c r="AG3527" i="50"/>
  <c r="AG3539" i="50"/>
  <c r="AG3551" i="50"/>
  <c r="AG3563" i="50"/>
  <c r="AG3575" i="50"/>
  <c r="AG3587" i="50"/>
  <c r="AG3599" i="50"/>
  <c r="AG3611" i="50"/>
  <c r="AG3623" i="50"/>
  <c r="AG3635" i="50"/>
  <c r="AG3647" i="50"/>
  <c r="AG3659" i="50"/>
  <c r="AG3671" i="50"/>
  <c r="AG3683" i="50"/>
  <c r="AG3695" i="50"/>
  <c r="AG3707" i="50"/>
  <c r="AG3719" i="50"/>
  <c r="AG3731" i="50"/>
  <c r="AG3743" i="50"/>
  <c r="AG3755" i="50"/>
  <c r="AG3767" i="50"/>
  <c r="AG3779" i="50"/>
  <c r="AG3791" i="50"/>
  <c r="AG3803" i="50"/>
  <c r="AG3815" i="50"/>
  <c r="AG3827" i="50"/>
  <c r="AG3839" i="50"/>
  <c r="AG3851" i="50"/>
  <c r="AG3863" i="50"/>
  <c r="AG3875" i="50"/>
  <c r="AG3887" i="50"/>
  <c r="AG3899" i="50"/>
  <c r="AG3911" i="50"/>
  <c r="AG3923" i="50"/>
  <c r="AG3935" i="50"/>
  <c r="AG3947" i="50"/>
  <c r="AG3959" i="50"/>
  <c r="AG3971" i="50"/>
  <c r="AG3983" i="50"/>
  <c r="AG3995" i="50"/>
  <c r="AG4007" i="50"/>
  <c r="AG4019" i="50"/>
  <c r="AG4031" i="50"/>
  <c r="AG4043" i="50"/>
  <c r="AG4055" i="50"/>
  <c r="AG4067" i="50"/>
  <c r="AG4079" i="50"/>
  <c r="AG4091" i="50"/>
  <c r="AG4103" i="50"/>
  <c r="AG4115" i="50"/>
  <c r="AG4127" i="50"/>
  <c r="AG4139" i="50"/>
  <c r="AG4151" i="50"/>
  <c r="AG4163" i="50"/>
  <c r="AG4175" i="50"/>
  <c r="AG4187" i="50"/>
  <c r="AG4199" i="50"/>
  <c r="AG4211" i="50"/>
  <c r="AG4223" i="50"/>
  <c r="AG4235" i="50"/>
  <c r="AG4247" i="50"/>
  <c r="AG4259" i="50"/>
  <c r="AG4271" i="50"/>
  <c r="AG4283" i="50"/>
  <c r="AG4295" i="50"/>
  <c r="AG4307" i="50"/>
  <c r="AG4319" i="50"/>
  <c r="AG4331" i="50"/>
  <c r="AG4343" i="50"/>
  <c r="AG4355" i="50"/>
  <c r="AG4367" i="50"/>
  <c r="AG4379" i="50"/>
  <c r="AG4391" i="50"/>
  <c r="AG4403" i="50"/>
  <c r="AG4415" i="50"/>
  <c r="AG4427" i="50"/>
  <c r="AG4439" i="50"/>
  <c r="AG4451" i="50"/>
  <c r="AG4463" i="50"/>
  <c r="AG4475" i="50"/>
  <c r="AG4487" i="50"/>
  <c r="AG4499" i="50"/>
  <c r="AG4511" i="50"/>
  <c r="AG4523" i="50"/>
  <c r="AG4535" i="50"/>
  <c r="AG4547" i="50"/>
  <c r="AG4559" i="50"/>
  <c r="AG4571" i="50"/>
  <c r="AG4583" i="50"/>
  <c r="AG4595" i="50"/>
  <c r="AG4607" i="50"/>
  <c r="AG4619" i="50"/>
  <c r="AG4631" i="50"/>
  <c r="AG4643" i="50"/>
  <c r="AG4655" i="50"/>
  <c r="AG4667" i="50"/>
  <c r="AG4679" i="50"/>
  <c r="AG4691" i="50"/>
  <c r="AG4703" i="50"/>
  <c r="AG4715" i="50"/>
  <c r="AG4727" i="50"/>
  <c r="AG4739" i="50"/>
  <c r="AG4751" i="50"/>
  <c r="AG4763" i="50"/>
  <c r="AG4775" i="50"/>
  <c r="AG4787" i="50"/>
  <c r="AG4799" i="50"/>
  <c r="AG4811" i="50"/>
  <c r="AG4823" i="50"/>
  <c r="AG4835" i="50"/>
  <c r="AG4847" i="50"/>
  <c r="AG4859" i="50"/>
  <c r="AG4871" i="50"/>
  <c r="AG4883" i="50"/>
  <c r="AG4895" i="50"/>
  <c r="AG4907" i="50"/>
  <c r="AG4919" i="50"/>
  <c r="AG4931" i="50"/>
  <c r="AG4943" i="50"/>
  <c r="AG4955" i="50"/>
  <c r="AG4967" i="50"/>
  <c r="AG4979" i="50"/>
  <c r="AG4991" i="50"/>
  <c r="AG5003" i="50"/>
  <c r="AG5015" i="50"/>
  <c r="AG5027" i="50"/>
  <c r="AG5039" i="50"/>
  <c r="AG5051" i="50"/>
  <c r="AG5063" i="50"/>
  <c r="AG5075" i="50"/>
  <c r="AG5087" i="50"/>
  <c r="AG5099" i="50"/>
  <c r="AG5111" i="50"/>
  <c r="AG5123" i="50"/>
  <c r="AG5135" i="50"/>
  <c r="AG5147" i="50"/>
  <c r="AG5159" i="50"/>
  <c r="AG5171" i="50"/>
  <c r="AG5183" i="50"/>
  <c r="AG5195" i="50"/>
  <c r="AG5207" i="50"/>
  <c r="AG5219" i="50"/>
  <c r="AG5231" i="50"/>
  <c r="AG5243" i="50"/>
  <c r="AG5255" i="50"/>
  <c r="AG5267" i="50"/>
  <c r="AG5279" i="50"/>
  <c r="AG5291" i="50"/>
  <c r="AG5303" i="50"/>
  <c r="AG5315" i="50"/>
  <c r="AG5327" i="50"/>
  <c r="AG5339" i="50"/>
  <c r="AG5351" i="50"/>
  <c r="AG5363" i="50"/>
  <c r="AG5375" i="50"/>
  <c r="AG5387" i="50"/>
  <c r="AG5399" i="50"/>
  <c r="AG5411" i="50"/>
  <c r="AG5423" i="50"/>
  <c r="AG5435" i="50"/>
  <c r="AG5447" i="50"/>
  <c r="AG5459" i="50"/>
  <c r="AG5471" i="50"/>
  <c r="AG5483" i="50"/>
  <c r="AG5495" i="50"/>
  <c r="AG5507" i="50"/>
  <c r="AG5519" i="50"/>
  <c r="AG5531" i="50"/>
  <c r="AG5543" i="50"/>
  <c r="AG5555" i="50"/>
  <c r="AG5567" i="50"/>
  <c r="AG5579" i="50"/>
  <c r="AG5591" i="50"/>
  <c r="AG5603" i="50"/>
  <c r="AG5615" i="50"/>
  <c r="AG5627" i="50"/>
  <c r="AG5639" i="50"/>
  <c r="AG5651" i="50"/>
  <c r="AG5663" i="50"/>
  <c r="AG5675" i="50"/>
  <c r="AG5687" i="50"/>
  <c r="AG5699" i="50"/>
  <c r="AG5711" i="50"/>
  <c r="AG5723" i="50"/>
  <c r="AG5735" i="50"/>
  <c r="AG5747" i="50"/>
  <c r="AG5759" i="50"/>
  <c r="AG5771" i="50"/>
  <c r="AG5783" i="50"/>
  <c r="AG5795" i="50"/>
  <c r="AG5807" i="50"/>
  <c r="AG5819" i="50"/>
  <c r="AG5831" i="50"/>
  <c r="AG5843" i="50"/>
  <c r="AG5855" i="50"/>
  <c r="AG5867" i="50"/>
  <c r="AG5879" i="50"/>
  <c r="AG5891" i="50"/>
  <c r="AG5903" i="50"/>
  <c r="AG5915" i="50"/>
  <c r="AG5927" i="50"/>
  <c r="AG5939" i="50"/>
  <c r="AG5951" i="50"/>
  <c r="AG5963" i="50"/>
  <c r="AG5975" i="50"/>
  <c r="AG5987" i="50"/>
  <c r="AG5999" i="50"/>
  <c r="AG6011" i="50"/>
  <c r="AG6023" i="50"/>
  <c r="AG6035" i="50"/>
  <c r="AG6047" i="50"/>
  <c r="AG6059" i="50"/>
  <c r="AG6071" i="50"/>
  <c r="AG6083" i="50"/>
  <c r="AG6095" i="50"/>
  <c r="AG6107" i="50"/>
  <c r="AG6119" i="50"/>
  <c r="AG6131" i="50"/>
  <c r="AG6143" i="50"/>
  <c r="AG6155" i="50"/>
  <c r="AG6167" i="50"/>
  <c r="AG6179" i="50"/>
  <c r="AG6191" i="50"/>
  <c r="AG6203" i="50"/>
  <c r="AG6215" i="50"/>
  <c r="AG6227" i="50"/>
  <c r="AG6239" i="50"/>
  <c r="AG6251" i="50"/>
  <c r="AG6263" i="50"/>
  <c r="AG6275" i="50"/>
  <c r="AG6287" i="50"/>
  <c r="AG6299" i="50"/>
  <c r="AG6311" i="50"/>
  <c r="AG6323" i="50"/>
  <c r="AG6335" i="50"/>
  <c r="AG6347" i="50"/>
  <c r="AG6359" i="50"/>
  <c r="AG6371" i="50"/>
  <c r="AG6383" i="50"/>
  <c r="AG6395" i="50"/>
  <c r="AG6407" i="50"/>
  <c r="AG6419" i="50"/>
  <c r="AG6431" i="50"/>
  <c r="AG6443" i="50"/>
  <c r="AG6455" i="50"/>
  <c r="AG6467" i="50"/>
  <c r="AG6479" i="50"/>
  <c r="AG6491" i="50"/>
  <c r="AG6503" i="50"/>
  <c r="AG6515" i="50"/>
  <c r="AG6527" i="50"/>
  <c r="AG6539" i="50"/>
  <c r="AG6551" i="50"/>
  <c r="AG6563" i="50"/>
  <c r="AG6575" i="50"/>
  <c r="AG6587" i="50"/>
  <c r="AG6599" i="50"/>
  <c r="AG6611" i="50"/>
  <c r="AG6623" i="50"/>
  <c r="AG6635" i="50"/>
  <c r="AG6647" i="50"/>
  <c r="AG6659" i="50"/>
  <c r="AG6671" i="50"/>
  <c r="AG6683" i="50"/>
  <c r="AG6695" i="50"/>
  <c r="AG6707" i="50"/>
  <c r="AG6719" i="50"/>
  <c r="AG6731" i="50"/>
  <c r="AG6743" i="50"/>
  <c r="AG6755" i="50"/>
  <c r="AG6767" i="50"/>
  <c r="AG6779" i="50"/>
  <c r="AG6791" i="50"/>
  <c r="AG6803" i="50"/>
  <c r="AG6815" i="50"/>
  <c r="AG6827" i="50"/>
  <c r="AG6839" i="50"/>
  <c r="AG6851" i="50"/>
  <c r="AG6863" i="50"/>
  <c r="AG6875" i="50"/>
  <c r="AG6887" i="50"/>
  <c r="AG6899" i="50"/>
  <c r="AG6911" i="50"/>
  <c r="AG6923" i="50"/>
  <c r="AG6935" i="50"/>
  <c r="AG6947" i="50"/>
  <c r="AG6959" i="50"/>
  <c r="AG6971" i="50"/>
  <c r="AG6983" i="50"/>
  <c r="AG6995" i="50"/>
  <c r="AG7007" i="50"/>
  <c r="AG7019" i="50"/>
  <c r="AG7031" i="50"/>
  <c r="AG7043" i="50"/>
  <c r="AG7055" i="50"/>
  <c r="AG7067" i="50"/>
  <c r="AG7079" i="50"/>
  <c r="AG7091" i="50"/>
  <c r="AG7103" i="50"/>
  <c r="AG7115" i="50"/>
  <c r="AG7127" i="50"/>
  <c r="AG7139" i="50"/>
  <c r="AG7151" i="50"/>
  <c r="AG7163" i="50"/>
  <c r="AG7175" i="50"/>
  <c r="AG7187" i="50"/>
  <c r="AG7199" i="50"/>
  <c r="AG7211" i="50"/>
  <c r="AG7223" i="50"/>
  <c r="AG7235" i="50"/>
  <c r="AG7247" i="50"/>
  <c r="AG7259" i="50"/>
  <c r="AG7271" i="50"/>
  <c r="AG7283" i="50"/>
  <c r="AG7295" i="50"/>
  <c r="AG7307" i="50"/>
  <c r="AG7319" i="50"/>
  <c r="AG7331" i="50"/>
  <c r="AG7343" i="50"/>
  <c r="AG7355" i="50"/>
  <c r="AG7367" i="50"/>
  <c r="AG7379" i="50"/>
  <c r="AG7391" i="50"/>
  <c r="AG7403" i="50"/>
  <c r="AG7415" i="50"/>
  <c r="AG7427" i="50"/>
  <c r="AG7439" i="50"/>
  <c r="AG7451" i="50"/>
  <c r="AG7463" i="50"/>
  <c r="AG7475" i="50"/>
  <c r="AG7487" i="50"/>
  <c r="AG7499" i="50"/>
  <c r="AG7511" i="50"/>
  <c r="AG7523" i="50"/>
  <c r="AG7535" i="50"/>
  <c r="AG7547" i="50"/>
  <c r="AG7559" i="50"/>
  <c r="AG7571" i="50"/>
  <c r="AG7583" i="50"/>
  <c r="AG7595" i="50"/>
  <c r="AG7607" i="50"/>
  <c r="AG7619" i="50"/>
  <c r="AG7631" i="50"/>
  <c r="AG7643" i="50"/>
  <c r="AG7655" i="50"/>
  <c r="AG7667" i="50"/>
  <c r="AG7679" i="50"/>
  <c r="AG7691" i="50"/>
  <c r="AG7703" i="50"/>
  <c r="AG7715" i="50"/>
  <c r="AG7727" i="50"/>
  <c r="AG7739" i="50"/>
  <c r="AG7751" i="50"/>
  <c r="AG7763" i="50"/>
  <c r="AG7775" i="50"/>
  <c r="AG7787" i="50"/>
  <c r="AG7799" i="50"/>
  <c r="AG7811" i="50"/>
  <c r="AG7823" i="50"/>
  <c r="AG7835" i="50"/>
  <c r="AG7847" i="50"/>
  <c r="AG7859" i="50"/>
  <c r="AG7871" i="50"/>
  <c r="AG7883" i="50"/>
  <c r="AG7895" i="50"/>
  <c r="AG7907" i="50"/>
  <c r="AG7919" i="50"/>
  <c r="AG7931" i="50"/>
  <c r="AG7943" i="50"/>
  <c r="AG7955" i="50"/>
  <c r="AG7967" i="50"/>
  <c r="AG7979" i="50"/>
  <c r="AG7991" i="50"/>
  <c r="AG8003" i="50"/>
  <c r="AG8015" i="50"/>
  <c r="AG8027" i="50"/>
  <c r="AG8039" i="50"/>
  <c r="AG8051" i="50"/>
  <c r="AG8063" i="50"/>
  <c r="AG8075" i="50"/>
  <c r="AG8087" i="50"/>
  <c r="AG8099" i="50"/>
  <c r="AG8111" i="50"/>
  <c r="AG8123" i="50"/>
  <c r="AG8135" i="50"/>
  <c r="AG8147" i="50"/>
  <c r="AG8159" i="50"/>
  <c r="AG8171" i="50"/>
  <c r="AG8183" i="50"/>
  <c r="AG8195" i="50"/>
  <c r="AG8207" i="50"/>
  <c r="AG8219" i="50"/>
  <c r="AG8231" i="50"/>
  <c r="AG8243" i="50"/>
  <c r="AG8255" i="50"/>
  <c r="AG8267" i="50"/>
  <c r="AG8279" i="50"/>
  <c r="AG8291" i="50"/>
  <c r="AG8303" i="50"/>
  <c r="AG8315" i="50"/>
  <c r="AG8327" i="50"/>
  <c r="AG8339" i="50"/>
  <c r="AG8351" i="50"/>
  <c r="AG8363" i="50"/>
  <c r="AG8375" i="50"/>
  <c r="AG8387" i="50"/>
  <c r="AG8399" i="50"/>
  <c r="AG8411" i="50"/>
  <c r="AG8423" i="50"/>
  <c r="AG8435" i="50"/>
  <c r="AG8447" i="50"/>
  <c r="AG8459" i="50"/>
  <c r="AG8471" i="50"/>
  <c r="AG8483" i="50"/>
  <c r="AG8495" i="50"/>
  <c r="AG8507" i="50"/>
  <c r="AG8519" i="50"/>
  <c r="AG8531" i="50"/>
  <c r="AG8543" i="50"/>
  <c r="AG8555" i="50"/>
  <c r="AG8567" i="50"/>
  <c r="AG8579" i="50"/>
  <c r="AG8591" i="50"/>
  <c r="AG8603" i="50"/>
  <c r="AG8615" i="50"/>
  <c r="AG8627" i="50"/>
  <c r="AG8639" i="50"/>
  <c r="AG8651" i="50"/>
  <c r="AG8663" i="50"/>
  <c r="AG8675" i="50"/>
  <c r="AG8687" i="50"/>
  <c r="AG8699" i="50"/>
  <c r="AG8711" i="50"/>
  <c r="AG8723" i="50"/>
  <c r="AG8735" i="50"/>
  <c r="AG8747" i="50"/>
  <c r="AG8759" i="50"/>
  <c r="AG8771" i="50"/>
  <c r="AG8783" i="50"/>
  <c r="AG8795" i="50"/>
  <c r="AG8807" i="50"/>
  <c r="AG8819" i="50"/>
  <c r="AG8831" i="50"/>
  <c r="AG8843" i="50"/>
  <c r="AG8855" i="50"/>
  <c r="AG8867" i="50"/>
  <c r="AG8879" i="50"/>
  <c r="AG8891" i="50"/>
  <c r="AG8903" i="50"/>
  <c r="AG8915" i="50"/>
  <c r="AG8927" i="50"/>
  <c r="AG8939" i="50"/>
  <c r="AG8951" i="50"/>
  <c r="AG8963" i="50"/>
  <c r="AG8975" i="50"/>
  <c r="AG8987" i="50"/>
  <c r="AG8999" i="50"/>
  <c r="AG9011" i="50"/>
  <c r="AG9023" i="50"/>
  <c r="AG9035" i="50"/>
  <c r="AG9047" i="50"/>
  <c r="AG9059" i="50"/>
  <c r="AG9071" i="50"/>
  <c r="AG9083" i="50"/>
  <c r="AG9095" i="50"/>
  <c r="AG9107" i="50"/>
  <c r="AG9119" i="50"/>
  <c r="AG9131" i="50"/>
  <c r="AG9143" i="50"/>
  <c r="AG9155" i="50"/>
  <c r="AG9167" i="50"/>
  <c r="AG9191" i="50"/>
  <c r="AG15323" i="50"/>
  <c r="AG9203" i="50"/>
  <c r="AG9215" i="50"/>
  <c r="AG9227" i="50"/>
  <c r="AG9239" i="50"/>
  <c r="AG9251" i="50"/>
  <c r="AG9263" i="50"/>
  <c r="AG9275" i="50"/>
  <c r="AG9287" i="50"/>
  <c r="AG9299" i="50"/>
  <c r="AG9311" i="50"/>
  <c r="AG9323" i="50"/>
  <c r="AG9335" i="50"/>
  <c r="AG9347" i="50"/>
  <c r="AG9359" i="50"/>
  <c r="AG9371" i="50"/>
  <c r="AG9383" i="50"/>
  <c r="AG9395" i="50"/>
  <c r="AG9407" i="50"/>
  <c r="AG9419" i="50"/>
  <c r="AG9431" i="50"/>
  <c r="AG9443" i="50"/>
  <c r="AG9455" i="50"/>
  <c r="AG9467" i="50"/>
  <c r="AG9479" i="50"/>
  <c r="AG9491" i="50"/>
  <c r="AG9503" i="50"/>
  <c r="AG9515" i="50"/>
  <c r="AG9527" i="50"/>
  <c r="AG9539" i="50"/>
  <c r="AG9551" i="50"/>
  <c r="AG9563" i="50"/>
  <c r="AG9575" i="50"/>
  <c r="AG9587" i="50"/>
  <c r="AG9599" i="50"/>
  <c r="AG9611" i="50"/>
  <c r="AG9623" i="50"/>
  <c r="AG9635" i="50"/>
  <c r="AG9647" i="50"/>
  <c r="AG9659" i="50"/>
  <c r="AG9671" i="50"/>
  <c r="AG9683" i="50"/>
  <c r="AG9695" i="50"/>
  <c r="AG9707" i="50"/>
  <c r="AG9719" i="50"/>
  <c r="AG9731" i="50"/>
  <c r="AG9743" i="50"/>
  <c r="AG9755" i="50"/>
  <c r="AG9767" i="50"/>
  <c r="AG9779" i="50"/>
  <c r="AG9791" i="50"/>
  <c r="AG9803" i="50"/>
  <c r="AG9815" i="50"/>
  <c r="AG9827" i="50"/>
  <c r="AG9839" i="50"/>
  <c r="AG9851" i="50"/>
  <c r="AG9863" i="50"/>
  <c r="AG9875" i="50"/>
  <c r="AG9887" i="50"/>
  <c r="AG9899" i="50"/>
  <c r="AG9911" i="50"/>
  <c r="AG9923" i="50"/>
  <c r="AG9935" i="50"/>
  <c r="AG9947" i="50"/>
  <c r="AG9959" i="50"/>
  <c r="AG9971" i="50"/>
  <c r="AG9983" i="50"/>
  <c r="AG9995" i="50"/>
  <c r="AG10007" i="50"/>
  <c r="AG10019" i="50"/>
  <c r="AG10031" i="50"/>
  <c r="AG10043" i="50"/>
  <c r="AG10055" i="50"/>
  <c r="AG10067" i="50"/>
  <c r="AG10079" i="50"/>
  <c r="AG10091" i="50"/>
  <c r="AG10103" i="50"/>
  <c r="AG10115" i="50"/>
  <c r="AG10127" i="50"/>
  <c r="AG10139" i="50"/>
  <c r="AG10151" i="50"/>
  <c r="AG10163" i="50"/>
  <c r="AG10175" i="50"/>
  <c r="AG10187" i="50"/>
  <c r="AG10199" i="50"/>
  <c r="AG10211" i="50"/>
  <c r="AG10223" i="50"/>
  <c r="AG10235" i="50"/>
  <c r="AG10247" i="50"/>
  <c r="AG10259" i="50"/>
  <c r="AG10271" i="50"/>
  <c r="AG10283" i="50"/>
  <c r="AG10295" i="50"/>
  <c r="AG10307" i="50"/>
  <c r="AG10319" i="50"/>
  <c r="AG10331" i="50"/>
  <c r="AG10343" i="50"/>
  <c r="AG10355" i="50"/>
  <c r="AG10367" i="50"/>
  <c r="AG10379" i="50"/>
  <c r="AG10391" i="50"/>
  <c r="AG10403" i="50"/>
  <c r="AG10415" i="50"/>
  <c r="AG10427" i="50"/>
  <c r="AG10439" i="50"/>
  <c r="AG10451" i="50"/>
  <c r="AG10463" i="50"/>
  <c r="AG10475" i="50"/>
  <c r="AG10487" i="50"/>
  <c r="AG10499" i="50"/>
  <c r="AG10511" i="50"/>
  <c r="AG10523" i="50"/>
  <c r="AG10535" i="50"/>
  <c r="AG10547" i="50"/>
  <c r="AG10559" i="50"/>
  <c r="AG10571" i="50"/>
  <c r="AG10583" i="50"/>
  <c r="AG10595" i="50"/>
  <c r="AG10607" i="50"/>
  <c r="AG10619" i="50"/>
  <c r="AG10631" i="50"/>
  <c r="AG10643" i="50"/>
  <c r="AG10655" i="50"/>
  <c r="AG10667" i="50"/>
  <c r="AG10679" i="50"/>
  <c r="AG10691" i="50"/>
  <c r="AG10703" i="50"/>
  <c r="AG10715" i="50"/>
  <c r="AG10727" i="50"/>
  <c r="AG10739" i="50"/>
  <c r="AG10751" i="50"/>
  <c r="AG10763" i="50"/>
  <c r="AG10775" i="50"/>
  <c r="AG10787" i="50"/>
  <c r="AG10799" i="50"/>
  <c r="AG10811" i="50"/>
  <c r="AG10823" i="50"/>
  <c r="AG10835" i="50"/>
  <c r="AG10847" i="50"/>
  <c r="AG10859" i="50"/>
  <c r="AG10871" i="50"/>
  <c r="AG10883" i="50"/>
  <c r="AG10895" i="50"/>
  <c r="AG10907" i="50"/>
  <c r="AG10919" i="50"/>
  <c r="AG10931" i="50"/>
  <c r="AG10943" i="50"/>
  <c r="AG10955" i="50"/>
  <c r="AG10967" i="50"/>
  <c r="AG10979" i="50"/>
  <c r="AG10991" i="50"/>
  <c r="AG11003" i="50"/>
  <c r="AG11015" i="50"/>
  <c r="AG11027" i="50"/>
  <c r="AG11039" i="50"/>
  <c r="AG11051" i="50"/>
  <c r="AG11063" i="50"/>
  <c r="AG11075" i="50"/>
  <c r="AG11087" i="50"/>
  <c r="AG11099" i="50"/>
  <c r="AG11111" i="50"/>
  <c r="AG11123" i="50"/>
  <c r="AG11135" i="50"/>
  <c r="AG11147" i="50"/>
  <c r="AG11159" i="50"/>
  <c r="AG11171" i="50"/>
  <c r="AG11183" i="50"/>
  <c r="AG11195" i="50"/>
  <c r="AG11207" i="50"/>
  <c r="AG11219" i="50"/>
  <c r="AG11231" i="50"/>
  <c r="AG11243" i="50"/>
  <c r="AG11255" i="50"/>
  <c r="AG11267" i="50"/>
  <c r="AG11279" i="50"/>
  <c r="AG11291" i="50"/>
  <c r="AG11303" i="50"/>
  <c r="AG11315" i="50"/>
  <c r="AG11327" i="50"/>
  <c r="AG11339" i="50"/>
  <c r="AG11351" i="50"/>
  <c r="AG11363" i="50"/>
  <c r="AG11375" i="50"/>
  <c r="AG11387" i="50"/>
  <c r="AG11399" i="50"/>
  <c r="AG11411" i="50"/>
  <c r="AG11423" i="50"/>
  <c r="AG11435" i="50"/>
  <c r="AG11447" i="50"/>
  <c r="AG11459" i="50"/>
  <c r="AG11471" i="50"/>
  <c r="AG11483" i="50"/>
  <c r="AG11495" i="50"/>
  <c r="AG11507" i="50"/>
  <c r="AG11519" i="50"/>
  <c r="AG11531" i="50"/>
  <c r="AG11543" i="50"/>
  <c r="AG11555" i="50"/>
  <c r="AG11567" i="50"/>
  <c r="AG11579" i="50"/>
  <c r="AG11591" i="50"/>
  <c r="AG11603" i="50"/>
  <c r="AG11615" i="50"/>
  <c r="AG11627" i="50"/>
  <c r="AG11639" i="50"/>
  <c r="AG11651" i="50"/>
  <c r="AG11663" i="50"/>
  <c r="AG11675" i="50"/>
  <c r="AG11687" i="50"/>
  <c r="AG11699" i="50"/>
  <c r="AG11711" i="50"/>
  <c r="AG11723" i="50"/>
  <c r="AG11735" i="50"/>
  <c r="AG11747" i="50"/>
  <c r="AG11759" i="50"/>
  <c r="AG11771" i="50"/>
  <c r="AG11783" i="50"/>
  <c r="AG11795" i="50"/>
  <c r="AG11807" i="50"/>
  <c r="AG11819" i="50"/>
  <c r="AG11831" i="50"/>
  <c r="AG11843" i="50"/>
  <c r="AG11855" i="50"/>
  <c r="AG11867" i="50"/>
  <c r="AG11879" i="50"/>
  <c r="AG11891" i="50"/>
  <c r="AG11903" i="50"/>
  <c r="AG11915" i="50"/>
  <c r="AG11927" i="50"/>
  <c r="AG11939" i="50"/>
  <c r="AG11951" i="50"/>
  <c r="AG11963" i="50"/>
  <c r="AG11975" i="50"/>
  <c r="AG11987" i="50"/>
  <c r="AG11999" i="50"/>
  <c r="AG12011" i="50"/>
  <c r="AG12023" i="50"/>
  <c r="AG12035" i="50"/>
  <c r="AG12047" i="50"/>
  <c r="AG12059" i="50"/>
  <c r="AG12071" i="50"/>
  <c r="AG12083" i="50"/>
  <c r="AG12095" i="50"/>
  <c r="AG12107" i="50"/>
  <c r="AG12119" i="50"/>
  <c r="AG12131" i="50"/>
  <c r="AG12143" i="50"/>
  <c r="AG12155" i="50"/>
  <c r="AG12167" i="50"/>
  <c r="AG12179" i="50"/>
  <c r="AG12191" i="50"/>
  <c r="AG12203" i="50"/>
  <c r="AG12215" i="50"/>
  <c r="AG12227" i="50"/>
  <c r="AG12239" i="50"/>
  <c r="AG12251" i="50"/>
  <c r="AG12263" i="50"/>
  <c r="AG12275" i="50"/>
  <c r="AG12287" i="50"/>
  <c r="AG12299" i="50"/>
  <c r="AG12311" i="50"/>
  <c r="AG12323" i="50"/>
  <c r="AG12335" i="50"/>
  <c r="AG12347" i="50"/>
  <c r="AG12359" i="50"/>
  <c r="AG12371" i="50"/>
  <c r="AG12383" i="50"/>
  <c r="AG12395" i="50"/>
  <c r="AG12407" i="50"/>
  <c r="AG12419" i="50"/>
  <c r="AG12431" i="50"/>
  <c r="AG12443" i="50"/>
  <c r="AG12455" i="50"/>
  <c r="AG12467" i="50"/>
  <c r="AG12479" i="50"/>
  <c r="AG12491" i="50"/>
  <c r="AG12503" i="50"/>
  <c r="AG12515" i="50"/>
  <c r="AG12527" i="50"/>
  <c r="AG12539" i="50"/>
  <c r="AG12551" i="50"/>
  <c r="AG12563" i="50"/>
  <c r="AG12575" i="50"/>
  <c r="AG12587" i="50"/>
  <c r="AG12599" i="50"/>
  <c r="AG12611" i="50"/>
  <c r="AG12623" i="50"/>
  <c r="AG12635" i="50"/>
  <c r="AG12647" i="50"/>
  <c r="AG12659" i="50"/>
  <c r="AG12671" i="50"/>
  <c r="AG12683" i="50"/>
  <c r="AG12695" i="50"/>
  <c r="AG12707" i="50"/>
  <c r="AG12719" i="50"/>
  <c r="AG12731" i="50"/>
  <c r="AG12743" i="50"/>
  <c r="AG12755" i="50"/>
  <c r="AG12767" i="50"/>
  <c r="AG12779" i="50"/>
  <c r="AG12791" i="50"/>
  <c r="AG12803" i="50"/>
  <c r="AG12815" i="50"/>
  <c r="AG12827" i="50"/>
  <c r="AG12839" i="50"/>
  <c r="AG12851" i="50"/>
  <c r="AG12863" i="50"/>
  <c r="AG12875" i="50"/>
  <c r="AG12887" i="50"/>
  <c r="AG12899" i="50"/>
  <c r="AG12911" i="50"/>
  <c r="AG12923" i="50"/>
  <c r="AG12935" i="50"/>
  <c r="AG12947" i="50"/>
  <c r="AG12959" i="50"/>
  <c r="AG12971" i="50"/>
  <c r="AG12983" i="50"/>
  <c r="AG12995" i="50"/>
  <c r="AG13007" i="50"/>
  <c r="AG13019" i="50"/>
  <c r="AG13031" i="50"/>
  <c r="AG13043" i="50"/>
  <c r="AG13055" i="50"/>
  <c r="AG13067" i="50"/>
  <c r="AG13079" i="50"/>
  <c r="AG13091" i="50"/>
  <c r="AG13103" i="50"/>
  <c r="AG13115" i="50"/>
  <c r="AG13127" i="50"/>
  <c r="AG13139" i="50"/>
  <c r="AG13151" i="50"/>
  <c r="AG13163" i="50"/>
  <c r="AG13175" i="50"/>
  <c r="AG13187" i="50"/>
  <c r="AG13199" i="50"/>
  <c r="AG13211" i="50"/>
  <c r="AG13223" i="50"/>
  <c r="AG13235" i="50"/>
  <c r="AG13247" i="50"/>
  <c r="AG13259" i="50"/>
  <c r="AG13271" i="50"/>
  <c r="AG13283" i="50"/>
  <c r="AG13295" i="50"/>
  <c r="AG13307" i="50"/>
  <c r="AG13319" i="50"/>
  <c r="AG13331" i="50"/>
  <c r="AG13343" i="50"/>
  <c r="AG13355" i="50"/>
  <c r="AG13367" i="50"/>
  <c r="AG13379" i="50"/>
  <c r="AG13391" i="50"/>
  <c r="AG13403" i="50"/>
  <c r="AG13415" i="50"/>
  <c r="AG13427" i="50"/>
  <c r="AG13439" i="50"/>
  <c r="AG13451" i="50"/>
  <c r="AG13463" i="50"/>
  <c r="AG13475" i="50"/>
  <c r="AG13487" i="50"/>
  <c r="AG13499" i="50"/>
  <c r="AG13511" i="50"/>
  <c r="AG13523" i="50"/>
  <c r="AG13535" i="50"/>
  <c r="AG13547" i="50"/>
  <c r="AG13559" i="50"/>
  <c r="AG13571" i="50"/>
  <c r="AG13583" i="50"/>
  <c r="AG13595" i="50"/>
  <c r="AG13607" i="50"/>
  <c r="AG13619" i="50"/>
  <c r="AG13631" i="50"/>
  <c r="AG13643" i="50"/>
  <c r="AG13655" i="50"/>
  <c r="AG13667" i="50"/>
  <c r="AG13679" i="50"/>
  <c r="AG13691" i="50"/>
  <c r="AG13703" i="50"/>
  <c r="AG13715" i="50"/>
  <c r="AG13727" i="50"/>
  <c r="AG13739" i="50"/>
  <c r="AG13751" i="50"/>
  <c r="AG13763" i="50"/>
  <c r="AG13775" i="50"/>
  <c r="AG13787" i="50"/>
  <c r="AG13799" i="50"/>
  <c r="AG13811" i="50"/>
  <c r="AG13823" i="50"/>
  <c r="AG13835" i="50"/>
  <c r="AG13847" i="50"/>
  <c r="AG13859" i="50"/>
  <c r="AG13871" i="50"/>
  <c r="AG13883" i="50"/>
  <c r="AG13895" i="50"/>
  <c r="AG13907" i="50"/>
  <c r="AG13919" i="50"/>
  <c r="AG13931" i="50"/>
  <c r="AG13943" i="50"/>
  <c r="AG13955" i="50"/>
  <c r="AG13967" i="50"/>
  <c r="AG13979" i="50"/>
  <c r="AG13991" i="50"/>
  <c r="AG14003" i="50"/>
  <c r="AG14015" i="50"/>
  <c r="AG14027" i="50"/>
  <c r="AG14039" i="50"/>
  <c r="AG14051" i="50"/>
  <c r="AG14063" i="50"/>
  <c r="AG14075" i="50"/>
  <c r="AG14087" i="50"/>
  <c r="AG14099" i="50"/>
  <c r="AG14111" i="50"/>
  <c r="AG14123" i="50"/>
  <c r="AG14135" i="50"/>
  <c r="AG14147" i="50"/>
  <c r="AG14159" i="50"/>
  <c r="AG14171" i="50"/>
  <c r="AG14183" i="50"/>
  <c r="AG14195" i="50"/>
  <c r="AG14207" i="50"/>
  <c r="AG14219" i="50"/>
  <c r="AG14231" i="50"/>
  <c r="AG14243" i="50"/>
  <c r="AG14255" i="50"/>
  <c r="AG14267" i="50"/>
  <c r="AG14279" i="50"/>
  <c r="AG14291" i="50"/>
  <c r="AG14303" i="50"/>
  <c r="AG14315" i="50"/>
  <c r="AG14327" i="50"/>
  <c r="AG14339" i="50"/>
  <c r="AG14351" i="50"/>
  <c r="AG14363" i="50"/>
  <c r="AG14375" i="50"/>
  <c r="AG14387" i="50"/>
  <c r="AG14399" i="50"/>
  <c r="AG14411" i="50"/>
  <c r="AG14423" i="50"/>
  <c r="AG14435" i="50"/>
  <c r="AG14447" i="50"/>
  <c r="AG14459" i="50"/>
  <c r="AG14471" i="50"/>
  <c r="AG14483" i="50"/>
  <c r="AG14495" i="50"/>
  <c r="AG14507" i="50"/>
  <c r="AG14519" i="50"/>
  <c r="AG14531" i="50"/>
  <c r="AG14543" i="50"/>
  <c r="AG14555" i="50"/>
  <c r="AG14567" i="50"/>
  <c r="AG14579" i="50"/>
  <c r="AG14591" i="50"/>
  <c r="AG14603" i="50"/>
  <c r="AG14615" i="50"/>
  <c r="AG14627" i="50"/>
  <c r="AG14639" i="50"/>
  <c r="AG14651" i="50"/>
  <c r="AG14663" i="50"/>
  <c r="AG14675" i="50"/>
  <c r="AG14687" i="50"/>
  <c r="AG14699" i="50"/>
  <c r="AG14711" i="50"/>
  <c r="AG14723" i="50"/>
  <c r="AG14735" i="50"/>
  <c r="AG14747" i="50"/>
  <c r="AG14759" i="50"/>
  <c r="AG14771" i="50"/>
  <c r="AG14783" i="50"/>
  <c r="AG14795" i="50"/>
  <c r="AG14807" i="50"/>
  <c r="AG14819" i="50"/>
  <c r="AG14831" i="50"/>
  <c r="AG14843" i="50"/>
  <c r="AG14855" i="50"/>
  <c r="AG14867" i="50"/>
  <c r="AG14879" i="50"/>
  <c r="AG14891" i="50"/>
  <c r="AG14903" i="50"/>
  <c r="AG14915" i="50"/>
  <c r="AG14927" i="50"/>
  <c r="AG14939" i="50"/>
  <c r="AG14951" i="50"/>
  <c r="AG14963" i="50"/>
  <c r="AG14975" i="50"/>
  <c r="AG14987" i="50"/>
  <c r="AG14999" i="50"/>
  <c r="AG15011" i="50"/>
  <c r="AG15023" i="50"/>
  <c r="AG15035" i="50"/>
  <c r="AG15047" i="50"/>
  <c r="AG15059" i="50"/>
  <c r="AG15071" i="50"/>
  <c r="AG15083" i="50"/>
  <c r="AG15095" i="50"/>
  <c r="AG15107" i="50"/>
  <c r="AG15119" i="50"/>
  <c r="AG15131" i="50"/>
  <c r="AG15143" i="50"/>
  <c r="AG15155" i="50"/>
  <c r="AG15167" i="50"/>
  <c r="AG15179" i="50"/>
  <c r="AG15191" i="50"/>
  <c r="AG15203" i="50"/>
  <c r="AG15215" i="50"/>
  <c r="AG15227" i="50"/>
  <c r="AG15239" i="50"/>
  <c r="AG15251" i="50"/>
  <c r="AG15263" i="50"/>
  <c r="AG15275" i="50"/>
  <c r="AG15287" i="50"/>
  <c r="AG15299" i="50"/>
  <c r="AG15311" i="50"/>
  <c r="AG15335" i="50"/>
  <c r="AG15347" i="50"/>
  <c r="AG15359" i="50"/>
  <c r="AG15371" i="50"/>
  <c r="AG15383" i="50"/>
  <c r="AG15395" i="50"/>
  <c r="AG15407" i="50"/>
  <c r="AG15419" i="50"/>
  <c r="AG15431" i="50"/>
  <c r="AG15443" i="50"/>
  <c r="AG15455" i="50"/>
  <c r="AG15467" i="50"/>
  <c r="AG15479" i="50"/>
  <c r="AG15491" i="50"/>
  <c r="AG15503" i="50"/>
  <c r="AG15515" i="50"/>
  <c r="AG15527" i="50"/>
  <c r="AG15539" i="50"/>
  <c r="AG15551" i="50"/>
  <c r="AG15563" i="50"/>
  <c r="AG15575" i="50"/>
  <c r="AG15587" i="50"/>
  <c r="AG15599" i="50"/>
  <c r="AG15611" i="50"/>
  <c r="AG15623" i="50"/>
  <c r="AG15635" i="50"/>
  <c r="AG15647" i="50"/>
  <c r="AG15659" i="50"/>
  <c r="AG15671" i="50"/>
  <c r="AG15683" i="50"/>
  <c r="AG15695" i="50"/>
  <c r="AG15707" i="50"/>
  <c r="AG15719" i="50"/>
  <c r="AG15731" i="50"/>
  <c r="AG15743" i="50"/>
  <c r="AG15755" i="50"/>
  <c r="AG15767" i="50"/>
  <c r="AG15779" i="50"/>
  <c r="AG15791" i="50"/>
  <c r="AG15803" i="50"/>
  <c r="AG15815" i="50"/>
  <c r="AG15827" i="50"/>
  <c r="AG15839" i="50"/>
  <c r="AG15851" i="50"/>
  <c r="AG15863" i="50"/>
  <c r="AG15875" i="50"/>
  <c r="AG15887" i="50"/>
  <c r="AG15899" i="50"/>
  <c r="AG15911" i="50"/>
  <c r="AG15923" i="50"/>
  <c r="AG15935" i="50"/>
  <c r="AG15947" i="50"/>
  <c r="AG15959" i="50"/>
  <c r="AG15971" i="50"/>
  <c r="AG15983" i="50"/>
  <c r="AG15995" i="50"/>
  <c r="AG16007" i="50"/>
  <c r="AG16019" i="50"/>
  <c r="AG16031" i="50"/>
  <c r="AG16043" i="50"/>
  <c r="AG16055" i="50"/>
  <c r="AG16067" i="50"/>
  <c r="AG16079" i="50"/>
  <c r="AG16091" i="50"/>
  <c r="AG16103" i="50"/>
  <c r="AG16115" i="50"/>
  <c r="AG16127" i="50"/>
  <c r="AG16139" i="50"/>
  <c r="AG16151" i="50"/>
  <c r="AG16163" i="50"/>
  <c r="AG16175" i="50"/>
  <c r="AG16187" i="50"/>
  <c r="AG16199" i="50"/>
  <c r="AG16211" i="50"/>
  <c r="AG16223" i="50"/>
  <c r="AG16235" i="50"/>
  <c r="AG16247" i="50"/>
  <c r="AG16259" i="50"/>
  <c r="AG16271" i="50"/>
  <c r="AG16283" i="50"/>
  <c r="AG16295" i="50"/>
  <c r="AG16307" i="50"/>
  <c r="AG16319" i="50"/>
  <c r="AG16331" i="50"/>
  <c r="AG16343" i="50"/>
  <c r="AG16355" i="50"/>
  <c r="AM7073" i="50"/>
  <c r="AK7073" i="50"/>
  <c r="AJ7073" i="50"/>
  <c r="AL7073" i="50"/>
  <c r="AI7073" i="50"/>
  <c r="AM3710" i="50"/>
  <c r="AL3710" i="50"/>
  <c r="AK3710" i="50"/>
  <c r="AJ3710" i="50"/>
  <c r="AI3710" i="50"/>
  <c r="AL10061" i="50"/>
  <c r="AK10061" i="50"/>
  <c r="AI10061" i="50"/>
  <c r="AM10061" i="50"/>
  <c r="AJ10061" i="50"/>
  <c r="AM6" i="50"/>
  <c r="AL6" i="50"/>
  <c r="AK6" i="50"/>
  <c r="AJ6" i="50"/>
  <c r="AI6" i="50"/>
  <c r="AM10" i="50"/>
  <c r="AK10" i="50"/>
  <c r="AJ10" i="50"/>
  <c r="AI10" i="50"/>
  <c r="AL10" i="50"/>
  <c r="AJ14" i="50"/>
  <c r="AI14" i="50"/>
  <c r="AL14" i="50"/>
  <c r="AK14" i="50"/>
  <c r="AM14" i="50"/>
  <c r="AM18" i="50"/>
  <c r="AL18" i="50"/>
  <c r="AI18" i="50"/>
  <c r="AK18" i="50"/>
  <c r="AJ18" i="50"/>
  <c r="AM22" i="50"/>
  <c r="AK22" i="50"/>
  <c r="AI22" i="50"/>
  <c r="AL22" i="50"/>
  <c r="AJ22" i="50"/>
  <c r="AJ26" i="50"/>
  <c r="AI26" i="50"/>
  <c r="AK26" i="50"/>
  <c r="AM26" i="50"/>
  <c r="AL26" i="50"/>
  <c r="AM30" i="50"/>
  <c r="AL30" i="50"/>
  <c r="AK30" i="50"/>
  <c r="AJ30" i="50"/>
  <c r="AI30" i="50"/>
  <c r="AM34" i="50"/>
  <c r="AK34" i="50"/>
  <c r="AJ34" i="50"/>
  <c r="AL34" i="50"/>
  <c r="AI34" i="50"/>
  <c r="AJ38" i="50"/>
  <c r="AI38" i="50"/>
  <c r="AM38" i="50"/>
  <c r="AL38" i="50"/>
  <c r="AK38" i="50"/>
  <c r="AM42" i="50"/>
  <c r="AL42" i="50"/>
  <c r="AK42" i="50"/>
  <c r="AI42" i="50"/>
  <c r="AJ42" i="50"/>
  <c r="AM46" i="50"/>
  <c r="AK46" i="50"/>
  <c r="AJ46" i="50"/>
  <c r="AI46" i="50"/>
  <c r="AL46" i="50"/>
  <c r="AJ50" i="50"/>
  <c r="AI50" i="50"/>
  <c r="AM50" i="50"/>
  <c r="AL50" i="50"/>
  <c r="AK50" i="50"/>
  <c r="AM54" i="50"/>
  <c r="AL54" i="50"/>
  <c r="AI54" i="50"/>
  <c r="AK54" i="50"/>
  <c r="AJ54" i="50"/>
  <c r="AM58" i="50"/>
  <c r="AK58" i="50"/>
  <c r="AI58" i="50"/>
  <c r="AL58" i="50"/>
  <c r="AJ58" i="50"/>
  <c r="AJ62" i="50"/>
  <c r="AI62" i="50"/>
  <c r="AL62" i="50"/>
  <c r="AK62" i="50"/>
  <c r="AM62" i="50"/>
  <c r="AM66" i="50"/>
  <c r="AL66" i="50"/>
  <c r="AI66" i="50"/>
  <c r="AK66" i="50"/>
  <c r="AJ66" i="50"/>
  <c r="AM70" i="50"/>
  <c r="AK70" i="50"/>
  <c r="AL70" i="50"/>
  <c r="AJ70" i="50"/>
  <c r="AI70" i="50"/>
  <c r="AJ74" i="50"/>
  <c r="AI74" i="50"/>
  <c r="AK74" i="50"/>
  <c r="AM74" i="50"/>
  <c r="AL74" i="50"/>
  <c r="AM78" i="50"/>
  <c r="AL78" i="50"/>
  <c r="AK78" i="50"/>
  <c r="AI78" i="50"/>
  <c r="AJ78" i="50"/>
  <c r="AM82" i="50"/>
  <c r="AK82" i="50"/>
  <c r="AL82" i="50"/>
  <c r="AJ82" i="50"/>
  <c r="AI82" i="50"/>
  <c r="AJ86" i="50"/>
  <c r="AI86" i="50"/>
  <c r="AM86" i="50"/>
  <c r="AL86" i="50"/>
  <c r="AK86" i="50"/>
  <c r="AM90" i="50"/>
  <c r="AL90" i="50"/>
  <c r="AK90" i="50"/>
  <c r="AJ90" i="50"/>
  <c r="AI90" i="50"/>
  <c r="AM94" i="50"/>
  <c r="AK94" i="50"/>
  <c r="AL94" i="50"/>
  <c r="AJ94" i="50"/>
  <c r="AI94" i="50"/>
  <c r="AJ98" i="50"/>
  <c r="AI98" i="50"/>
  <c r="AL98" i="50"/>
  <c r="AK98" i="50"/>
  <c r="AM98" i="50"/>
  <c r="AM102" i="50"/>
  <c r="AL102" i="50"/>
  <c r="AK102" i="50"/>
  <c r="AJ102" i="50"/>
  <c r="AI102" i="50"/>
  <c r="AM106" i="50"/>
  <c r="AK106" i="50"/>
  <c r="AJ106" i="50"/>
  <c r="AI106" i="50"/>
  <c r="AL106" i="50"/>
  <c r="AJ110" i="50"/>
  <c r="AI110" i="50"/>
  <c r="AM110" i="50"/>
  <c r="AK110" i="50"/>
  <c r="AL110" i="50"/>
  <c r="AM114" i="50"/>
  <c r="AL114" i="50"/>
  <c r="AK114" i="50"/>
  <c r="AJ114" i="50"/>
  <c r="AI114" i="50"/>
  <c r="AM118" i="50"/>
  <c r="AK118" i="50"/>
  <c r="AI118" i="50"/>
  <c r="AL118" i="50"/>
  <c r="AJ118" i="50"/>
  <c r="AJ122" i="50"/>
  <c r="AI122" i="50"/>
  <c r="AM122" i="50"/>
  <c r="AL122" i="50"/>
  <c r="AK122" i="50"/>
  <c r="AM126" i="50"/>
  <c r="AL126" i="50"/>
  <c r="AK126" i="50"/>
  <c r="AJ126" i="50"/>
  <c r="AI126" i="50"/>
  <c r="AM130" i="50"/>
  <c r="AK130" i="50"/>
  <c r="AL130" i="50"/>
  <c r="AJ130" i="50"/>
  <c r="AI130" i="50"/>
  <c r="AJ134" i="50"/>
  <c r="AI134" i="50"/>
  <c r="AM134" i="50"/>
  <c r="AL134" i="50"/>
  <c r="AK134" i="50"/>
  <c r="AM138" i="50"/>
  <c r="AL138" i="50"/>
  <c r="AK138" i="50"/>
  <c r="AJ138" i="50"/>
  <c r="AI138" i="50"/>
  <c r="AM142" i="50"/>
  <c r="AK142" i="50"/>
  <c r="AI142" i="50"/>
  <c r="AJ142" i="50"/>
  <c r="AL142" i="50"/>
  <c r="AJ146" i="50"/>
  <c r="AI146" i="50"/>
  <c r="AM146" i="50"/>
  <c r="AL146" i="50"/>
  <c r="AK146" i="50"/>
  <c r="AM150" i="50"/>
  <c r="AL150" i="50"/>
  <c r="AK150" i="50"/>
  <c r="AI150" i="50"/>
  <c r="AJ150" i="50"/>
  <c r="AM154" i="50"/>
  <c r="AK154" i="50"/>
  <c r="AI154" i="50"/>
  <c r="AL154" i="50"/>
  <c r="AJ154" i="50"/>
  <c r="AJ158" i="50"/>
  <c r="AI158" i="50"/>
  <c r="AL158" i="50"/>
  <c r="AK158" i="50"/>
  <c r="AM158" i="50"/>
  <c r="AM162" i="50"/>
  <c r="AL162" i="50"/>
  <c r="AI162" i="50"/>
  <c r="AK162" i="50"/>
  <c r="AJ162" i="50"/>
  <c r="AM166" i="50"/>
  <c r="AK166" i="50"/>
  <c r="AL166" i="50"/>
  <c r="AJ166" i="50"/>
  <c r="AI166" i="50"/>
  <c r="AJ170" i="50"/>
  <c r="AI170" i="50"/>
  <c r="AK170" i="50"/>
  <c r="AM170" i="50"/>
  <c r="AL170" i="50"/>
  <c r="AM174" i="50"/>
  <c r="AL174" i="50"/>
  <c r="AI174" i="50"/>
  <c r="AK174" i="50"/>
  <c r="AJ174" i="50"/>
  <c r="AM178" i="50"/>
  <c r="AK178" i="50"/>
  <c r="AJ178" i="50"/>
  <c r="AL178" i="50"/>
  <c r="AI178" i="50"/>
  <c r="AJ182" i="50"/>
  <c r="AI182" i="50"/>
  <c r="AL182" i="50"/>
  <c r="AK182" i="50"/>
  <c r="AM182" i="50"/>
  <c r="AM186" i="50"/>
  <c r="AL186" i="50"/>
  <c r="AK186" i="50"/>
  <c r="AI186" i="50"/>
  <c r="AJ186" i="50"/>
  <c r="AM190" i="50"/>
  <c r="AK190" i="50"/>
  <c r="AI190" i="50"/>
  <c r="AL190" i="50"/>
  <c r="AJ190" i="50"/>
  <c r="AJ194" i="50"/>
  <c r="AI194" i="50"/>
  <c r="AL194" i="50"/>
  <c r="AK194" i="50"/>
  <c r="AM194" i="50"/>
  <c r="AM198" i="50"/>
  <c r="AL198" i="50"/>
  <c r="AK198" i="50"/>
  <c r="AJ198" i="50"/>
  <c r="AI198" i="50"/>
  <c r="AM202" i="50"/>
  <c r="AK202" i="50"/>
  <c r="AI202" i="50"/>
  <c r="AL202" i="50"/>
  <c r="AJ202" i="50"/>
  <c r="AJ206" i="50"/>
  <c r="AI206" i="50"/>
  <c r="AK206" i="50"/>
  <c r="AM206" i="50"/>
  <c r="AL206" i="50"/>
  <c r="AM210" i="50"/>
  <c r="AL210" i="50"/>
  <c r="AK210" i="50"/>
  <c r="AI210" i="50"/>
  <c r="AJ210" i="50"/>
  <c r="AM214" i="50"/>
  <c r="AK214" i="50"/>
  <c r="AL214" i="50"/>
  <c r="AJ214" i="50"/>
  <c r="AI214" i="50"/>
  <c r="AJ218" i="50"/>
  <c r="AI218" i="50"/>
  <c r="AM218" i="50"/>
  <c r="AL218" i="50"/>
  <c r="AK218" i="50"/>
  <c r="AM222" i="50"/>
  <c r="AL222" i="50"/>
  <c r="AI222" i="50"/>
  <c r="AK222" i="50"/>
  <c r="AJ222" i="50"/>
  <c r="AM226" i="50"/>
  <c r="AK226" i="50"/>
  <c r="AL226" i="50"/>
  <c r="AJ226" i="50"/>
  <c r="AI226" i="50"/>
  <c r="AJ230" i="50"/>
  <c r="AI230" i="50"/>
  <c r="AM230" i="50"/>
  <c r="AL230" i="50"/>
  <c r="AK230" i="50"/>
  <c r="AM234" i="50"/>
  <c r="AL234" i="50"/>
  <c r="AI234" i="50"/>
  <c r="AK234" i="50"/>
  <c r="AJ234" i="50"/>
  <c r="AM238" i="50"/>
  <c r="AK238" i="50"/>
  <c r="AL238" i="50"/>
  <c r="AJ238" i="50"/>
  <c r="AI238" i="50"/>
  <c r="AJ242" i="50"/>
  <c r="AI242" i="50"/>
  <c r="AL242" i="50"/>
  <c r="AK242" i="50"/>
  <c r="AM242" i="50"/>
  <c r="AM246" i="50"/>
  <c r="AL246" i="50"/>
  <c r="AI246" i="50"/>
  <c r="AK246" i="50"/>
  <c r="AJ246" i="50"/>
  <c r="AM250" i="50"/>
  <c r="AK250" i="50"/>
  <c r="AJ250" i="50"/>
  <c r="AI250" i="50"/>
  <c r="AL250" i="50"/>
  <c r="AJ254" i="50"/>
  <c r="AI254" i="50"/>
  <c r="AM254" i="50"/>
  <c r="AK254" i="50"/>
  <c r="AL254" i="50"/>
  <c r="AM258" i="50"/>
  <c r="AL258" i="50"/>
  <c r="AK258" i="50"/>
  <c r="AJ258" i="50"/>
  <c r="AI258" i="50"/>
  <c r="AM262" i="50"/>
  <c r="AK262" i="50"/>
  <c r="AI262" i="50"/>
  <c r="AL262" i="50"/>
  <c r="AJ262" i="50"/>
  <c r="AJ266" i="50"/>
  <c r="AI266" i="50"/>
  <c r="AM266" i="50"/>
  <c r="AL266" i="50"/>
  <c r="AK266" i="50"/>
  <c r="AM270" i="50"/>
  <c r="AL270" i="50"/>
  <c r="AI270" i="50"/>
  <c r="AK270" i="50"/>
  <c r="AJ270" i="50"/>
  <c r="AM274" i="50"/>
  <c r="AK274" i="50"/>
  <c r="AL274" i="50"/>
  <c r="AJ274" i="50"/>
  <c r="AI274" i="50"/>
  <c r="AJ278" i="50"/>
  <c r="AI278" i="50"/>
  <c r="AM278" i="50"/>
  <c r="AL278" i="50"/>
  <c r="AK278" i="50"/>
  <c r="AM282" i="50"/>
  <c r="AL282" i="50"/>
  <c r="AK282" i="50"/>
  <c r="AI282" i="50"/>
  <c r="AJ282" i="50"/>
  <c r="AM286" i="50"/>
  <c r="AK286" i="50"/>
  <c r="AI286" i="50"/>
  <c r="AJ286" i="50"/>
  <c r="AL286" i="50"/>
  <c r="AJ290" i="50"/>
  <c r="AI290" i="50"/>
  <c r="AM290" i="50"/>
  <c r="AL290" i="50"/>
  <c r="AK290" i="50"/>
  <c r="AM294" i="50"/>
  <c r="AL294" i="50"/>
  <c r="AK294" i="50"/>
  <c r="AJ294" i="50"/>
  <c r="AI294" i="50"/>
  <c r="AM298" i="50"/>
  <c r="AK298" i="50"/>
  <c r="AI298" i="50"/>
  <c r="AL298" i="50"/>
  <c r="AJ298" i="50"/>
  <c r="AJ302" i="50"/>
  <c r="AI302" i="50"/>
  <c r="AL302" i="50"/>
  <c r="AK302" i="50"/>
  <c r="AM302" i="50"/>
  <c r="AM306" i="50"/>
  <c r="AL306" i="50"/>
  <c r="AK306" i="50"/>
  <c r="AJ306" i="50"/>
  <c r="AI306" i="50"/>
  <c r="AM310" i="50"/>
  <c r="AK310" i="50"/>
  <c r="AL310" i="50"/>
  <c r="AJ310" i="50"/>
  <c r="AI310" i="50"/>
  <c r="AJ314" i="50"/>
  <c r="AI314" i="50"/>
  <c r="AK314" i="50"/>
  <c r="AM314" i="50"/>
  <c r="AL314" i="50"/>
  <c r="AM318" i="50"/>
  <c r="AL318" i="50"/>
  <c r="AK318" i="50"/>
  <c r="AI318" i="50"/>
  <c r="AJ318" i="50"/>
  <c r="AM322" i="50"/>
  <c r="AK322" i="50"/>
  <c r="AL322" i="50"/>
  <c r="AJ322" i="50"/>
  <c r="AI322" i="50"/>
  <c r="AJ326" i="50"/>
  <c r="AI326" i="50"/>
  <c r="AK326" i="50"/>
  <c r="AL326" i="50"/>
  <c r="AM326" i="50"/>
  <c r="AM330" i="50"/>
  <c r="AL330" i="50"/>
  <c r="AK330" i="50"/>
  <c r="AJ330" i="50"/>
  <c r="AI330" i="50"/>
  <c r="AM334" i="50"/>
  <c r="AK334" i="50"/>
  <c r="AL334" i="50"/>
  <c r="AJ334" i="50"/>
  <c r="AI334" i="50"/>
  <c r="AJ338" i="50"/>
  <c r="AI338" i="50"/>
  <c r="AL338" i="50"/>
  <c r="AM338" i="50"/>
  <c r="AK338" i="50"/>
  <c r="AM342" i="50"/>
  <c r="AL342" i="50"/>
  <c r="AK342" i="50"/>
  <c r="AJ342" i="50"/>
  <c r="AI342" i="50"/>
  <c r="AM346" i="50"/>
  <c r="AK346" i="50"/>
  <c r="AI346" i="50"/>
  <c r="AL346" i="50"/>
  <c r="AJ346" i="50"/>
  <c r="AJ350" i="50"/>
  <c r="AI350" i="50"/>
  <c r="AL350" i="50"/>
  <c r="AK350" i="50"/>
  <c r="AM350" i="50"/>
  <c r="AM354" i="50"/>
  <c r="AL354" i="50"/>
  <c r="AK354" i="50"/>
  <c r="AI354" i="50"/>
  <c r="AJ354" i="50"/>
  <c r="AM358" i="50"/>
  <c r="AK358" i="50"/>
  <c r="AL358" i="50"/>
  <c r="AJ358" i="50"/>
  <c r="AI358" i="50"/>
  <c r="AJ362" i="50"/>
  <c r="AI362" i="50"/>
  <c r="AM362" i="50"/>
  <c r="AL362" i="50"/>
  <c r="AK362" i="50"/>
  <c r="AM366" i="50"/>
  <c r="AL366" i="50"/>
  <c r="AK366" i="50"/>
  <c r="AJ366" i="50"/>
  <c r="AI366" i="50"/>
  <c r="AM370" i="50"/>
  <c r="AK370" i="50"/>
  <c r="AL370" i="50"/>
  <c r="AJ370" i="50"/>
  <c r="AI370" i="50"/>
  <c r="AJ374" i="50"/>
  <c r="AI374" i="50"/>
  <c r="AL374" i="50"/>
  <c r="AM374" i="50"/>
  <c r="AK374" i="50"/>
  <c r="AM378" i="50"/>
  <c r="AL378" i="50"/>
  <c r="AK378" i="50"/>
  <c r="AJ378" i="50"/>
  <c r="AI378" i="50"/>
  <c r="AM382" i="50"/>
  <c r="AK382" i="50"/>
  <c r="AL382" i="50"/>
  <c r="AJ382" i="50"/>
  <c r="AI382" i="50"/>
  <c r="AJ386" i="50"/>
  <c r="AI386" i="50"/>
  <c r="AL386" i="50"/>
  <c r="AK386" i="50"/>
  <c r="AM386" i="50"/>
  <c r="AM390" i="50"/>
  <c r="AL390" i="50"/>
  <c r="AI390" i="50"/>
  <c r="AK390" i="50"/>
  <c r="AJ390" i="50"/>
  <c r="AM394" i="50"/>
  <c r="AK394" i="50"/>
  <c r="AJ394" i="50"/>
  <c r="AI394" i="50"/>
  <c r="AL394" i="50"/>
  <c r="AJ398" i="50"/>
  <c r="AI398" i="50"/>
  <c r="AK398" i="50"/>
  <c r="AM398" i="50"/>
  <c r="AL398" i="50"/>
  <c r="AM402" i="50"/>
  <c r="AL402" i="50"/>
  <c r="AI402" i="50"/>
  <c r="AK402" i="50"/>
  <c r="AJ402" i="50"/>
  <c r="AM406" i="50"/>
  <c r="AK406" i="50"/>
  <c r="AI406" i="50"/>
  <c r="AL406" i="50"/>
  <c r="AJ406" i="50"/>
  <c r="AJ410" i="50"/>
  <c r="AI410" i="50"/>
  <c r="AM410" i="50"/>
  <c r="AL410" i="50"/>
  <c r="AK410" i="50"/>
  <c r="AM414" i="50"/>
  <c r="AL414" i="50"/>
  <c r="AK414" i="50"/>
  <c r="AI414" i="50"/>
  <c r="AJ414" i="50"/>
  <c r="AM418" i="50"/>
  <c r="AK418" i="50"/>
  <c r="AL418" i="50"/>
  <c r="AJ418" i="50"/>
  <c r="AI418" i="50"/>
  <c r="AJ422" i="50"/>
  <c r="AI422" i="50"/>
  <c r="AM422" i="50"/>
  <c r="AL422" i="50"/>
  <c r="AK422" i="50"/>
  <c r="AM426" i="50"/>
  <c r="AL426" i="50"/>
  <c r="AK426" i="50"/>
  <c r="AJ426" i="50"/>
  <c r="AI426" i="50"/>
  <c r="AM430" i="50"/>
  <c r="AK430" i="50"/>
  <c r="AJ430" i="50"/>
  <c r="AI430" i="50"/>
  <c r="AL430" i="50"/>
  <c r="AJ434" i="50"/>
  <c r="AI434" i="50"/>
  <c r="AM434" i="50"/>
  <c r="AL434" i="50"/>
  <c r="AK434" i="50"/>
  <c r="AM438" i="50"/>
  <c r="AL438" i="50"/>
  <c r="AK438" i="50"/>
  <c r="AJ438" i="50"/>
  <c r="AI438" i="50"/>
  <c r="AM442" i="50"/>
  <c r="AK442" i="50"/>
  <c r="AI442" i="50"/>
  <c r="AL442" i="50"/>
  <c r="AJ442" i="50"/>
  <c r="AJ446" i="50"/>
  <c r="AI446" i="50"/>
  <c r="AL446" i="50"/>
  <c r="AK446" i="50"/>
  <c r="AM446" i="50"/>
  <c r="AM450" i="50"/>
  <c r="AL450" i="50"/>
  <c r="AK450" i="50"/>
  <c r="AI450" i="50"/>
  <c r="AJ450" i="50"/>
  <c r="AM454" i="50"/>
  <c r="AK454" i="50"/>
  <c r="AL454" i="50"/>
  <c r="AJ454" i="50"/>
  <c r="AI454" i="50"/>
  <c r="AJ458" i="50"/>
  <c r="AI458" i="50"/>
  <c r="AK458" i="50"/>
  <c r="AM458" i="50"/>
  <c r="AL458" i="50"/>
  <c r="AM462" i="50"/>
  <c r="AL462" i="50"/>
  <c r="AK462" i="50"/>
  <c r="AJ462" i="50"/>
  <c r="AI462" i="50"/>
  <c r="AM466" i="50"/>
  <c r="AK466" i="50"/>
  <c r="AL466" i="50"/>
  <c r="AJ466" i="50"/>
  <c r="AI466" i="50"/>
  <c r="AJ470" i="50"/>
  <c r="AI470" i="50"/>
  <c r="AK470" i="50"/>
  <c r="AM470" i="50"/>
  <c r="AL470" i="50"/>
  <c r="AM474" i="50"/>
  <c r="AL474" i="50"/>
  <c r="AK474" i="50"/>
  <c r="AI474" i="50"/>
  <c r="AJ474" i="50"/>
  <c r="AM478" i="50"/>
  <c r="AK478" i="50"/>
  <c r="AL478" i="50"/>
  <c r="AJ478" i="50"/>
  <c r="AI478" i="50"/>
  <c r="AJ482" i="50"/>
  <c r="AI482" i="50"/>
  <c r="AL482" i="50"/>
  <c r="AK482" i="50"/>
  <c r="AM482" i="50"/>
  <c r="AM486" i="50"/>
  <c r="AL486" i="50"/>
  <c r="AK486" i="50"/>
  <c r="AI486" i="50"/>
  <c r="AJ486" i="50"/>
  <c r="AM490" i="50"/>
  <c r="AK490" i="50"/>
  <c r="AL490" i="50"/>
  <c r="AJ490" i="50"/>
  <c r="AI490" i="50"/>
  <c r="AJ494" i="50"/>
  <c r="AI494" i="50"/>
  <c r="AK494" i="50"/>
  <c r="AM494" i="50"/>
  <c r="AL494" i="50"/>
  <c r="AM498" i="50"/>
  <c r="AL498" i="50"/>
  <c r="AK498" i="50"/>
  <c r="AI498" i="50"/>
  <c r="AJ498" i="50"/>
  <c r="AM502" i="50"/>
  <c r="AK502" i="50"/>
  <c r="AL502" i="50"/>
  <c r="AJ502" i="50"/>
  <c r="AI502" i="50"/>
  <c r="AJ506" i="50"/>
  <c r="AI506" i="50"/>
  <c r="AM506" i="50"/>
  <c r="AL506" i="50"/>
  <c r="AK506" i="50"/>
  <c r="AM510" i="50"/>
  <c r="AL510" i="50"/>
  <c r="AK510" i="50"/>
  <c r="AI510" i="50"/>
  <c r="AJ510" i="50"/>
  <c r="AM514" i="50"/>
  <c r="AK514" i="50"/>
  <c r="AL514" i="50"/>
  <c r="AJ514" i="50"/>
  <c r="AI514" i="50"/>
  <c r="AJ518" i="50"/>
  <c r="AI518" i="50"/>
  <c r="AM518" i="50"/>
  <c r="AL518" i="50"/>
  <c r="AK518" i="50"/>
  <c r="AM522" i="50"/>
  <c r="AL522" i="50"/>
  <c r="AK522" i="50"/>
  <c r="AI522" i="50"/>
  <c r="AJ522" i="50"/>
  <c r="AM526" i="50"/>
  <c r="AK526" i="50"/>
  <c r="AL526" i="50"/>
  <c r="AJ526" i="50"/>
  <c r="AI526" i="50"/>
  <c r="AJ530" i="50"/>
  <c r="AI530" i="50"/>
  <c r="AL530" i="50"/>
  <c r="AM530" i="50"/>
  <c r="AK530" i="50"/>
  <c r="AM534" i="50"/>
  <c r="AL534" i="50"/>
  <c r="AK534" i="50"/>
  <c r="AI534" i="50"/>
  <c r="AJ534" i="50"/>
  <c r="AM538" i="50"/>
  <c r="AK538" i="50"/>
  <c r="AJ538" i="50"/>
  <c r="AI538" i="50"/>
  <c r="AL538" i="50"/>
  <c r="AJ542" i="50"/>
  <c r="AI542" i="50"/>
  <c r="AK542" i="50"/>
  <c r="AM542" i="50"/>
  <c r="AL542" i="50"/>
  <c r="AM546" i="50"/>
  <c r="AL546" i="50"/>
  <c r="AK546" i="50"/>
  <c r="AI546" i="50"/>
  <c r="AJ546" i="50"/>
  <c r="AM550" i="50"/>
  <c r="AK550" i="50"/>
  <c r="AI550" i="50"/>
  <c r="AL550" i="50"/>
  <c r="AJ550" i="50"/>
  <c r="AJ554" i="50"/>
  <c r="AI554" i="50"/>
  <c r="AM554" i="50"/>
  <c r="AL554" i="50"/>
  <c r="AK554" i="50"/>
  <c r="AM558" i="50"/>
  <c r="AL558" i="50"/>
  <c r="AK558" i="50"/>
  <c r="AI558" i="50"/>
  <c r="AJ558" i="50"/>
  <c r="AM562" i="50"/>
  <c r="AK562" i="50"/>
  <c r="AI562" i="50"/>
  <c r="AL562" i="50"/>
  <c r="AJ562" i="50"/>
  <c r="AJ566" i="50"/>
  <c r="AI566" i="50"/>
  <c r="AM566" i="50"/>
  <c r="AL566" i="50"/>
  <c r="AK566" i="50"/>
  <c r="AM570" i="50"/>
  <c r="AL570" i="50"/>
  <c r="AK570" i="50"/>
  <c r="AJ570" i="50"/>
  <c r="AI570" i="50"/>
  <c r="AM574" i="50"/>
  <c r="AK574" i="50"/>
  <c r="AJ574" i="50"/>
  <c r="AI574" i="50"/>
  <c r="AL574" i="50"/>
  <c r="AJ578" i="50"/>
  <c r="AI578" i="50"/>
  <c r="AM578" i="50"/>
  <c r="AL578" i="50"/>
  <c r="AK578" i="50"/>
  <c r="AM582" i="50"/>
  <c r="AL582" i="50"/>
  <c r="AK582" i="50"/>
  <c r="AJ582" i="50"/>
  <c r="AI582" i="50"/>
  <c r="AM586" i="50"/>
  <c r="AK586" i="50"/>
  <c r="AI586" i="50"/>
  <c r="AL586" i="50"/>
  <c r="AJ586" i="50"/>
  <c r="AJ590" i="50"/>
  <c r="AI590" i="50"/>
  <c r="AL590" i="50"/>
  <c r="AK590" i="50"/>
  <c r="AM590" i="50"/>
  <c r="AL594" i="50"/>
  <c r="AJ594" i="50"/>
  <c r="AM594" i="50"/>
  <c r="AK594" i="50"/>
  <c r="AI594" i="50"/>
  <c r="AK598" i="50"/>
  <c r="AJ598" i="50"/>
  <c r="AI598" i="50"/>
  <c r="AM598" i="50"/>
  <c r="AL598" i="50"/>
  <c r="AM602" i="50"/>
  <c r="AL602" i="50"/>
  <c r="AK602" i="50"/>
  <c r="AJ602" i="50"/>
  <c r="AI602" i="50"/>
  <c r="AL606" i="50"/>
  <c r="AK606" i="50"/>
  <c r="AJ606" i="50"/>
  <c r="AI606" i="50"/>
  <c r="AM606" i="50"/>
  <c r="AK610" i="50"/>
  <c r="AJ610" i="50"/>
  <c r="AI610" i="50"/>
  <c r="AM610" i="50"/>
  <c r="AL610" i="50"/>
  <c r="AM614" i="50"/>
  <c r="AK614" i="50"/>
  <c r="AJ614" i="50"/>
  <c r="AI614" i="50"/>
  <c r="AL614" i="50"/>
  <c r="AL618" i="50"/>
  <c r="AM618" i="50"/>
  <c r="AK618" i="50"/>
  <c r="AJ618" i="50"/>
  <c r="AI618" i="50"/>
  <c r="AK622" i="50"/>
  <c r="AJ622" i="50"/>
  <c r="AI622" i="50"/>
  <c r="AL622" i="50"/>
  <c r="AM622" i="50"/>
  <c r="AM626" i="50"/>
  <c r="AL626" i="50"/>
  <c r="AK626" i="50"/>
  <c r="AI626" i="50"/>
  <c r="AJ626" i="50"/>
  <c r="AL630" i="50"/>
  <c r="AJ630" i="50"/>
  <c r="AM630" i="50"/>
  <c r="AK630" i="50"/>
  <c r="AI630" i="50"/>
  <c r="AK634" i="50"/>
  <c r="AJ634" i="50"/>
  <c r="AI634" i="50"/>
  <c r="AM634" i="50"/>
  <c r="AL634" i="50"/>
  <c r="AM638" i="50"/>
  <c r="AL638" i="50"/>
  <c r="AK638" i="50"/>
  <c r="AJ638" i="50"/>
  <c r="AI638" i="50"/>
  <c r="AL642" i="50"/>
  <c r="AK642" i="50"/>
  <c r="AJ642" i="50"/>
  <c r="AI642" i="50"/>
  <c r="AM642" i="50"/>
  <c r="AK646" i="50"/>
  <c r="AJ646" i="50"/>
  <c r="AI646" i="50"/>
  <c r="AL646" i="50"/>
  <c r="AM646" i="50"/>
  <c r="AM650" i="50"/>
  <c r="AI650" i="50"/>
  <c r="AJ650" i="50"/>
  <c r="AL650" i="50"/>
  <c r="AK650" i="50"/>
  <c r="AL654" i="50"/>
  <c r="AM654" i="50"/>
  <c r="AI654" i="50"/>
  <c r="AK654" i="50"/>
  <c r="AJ654" i="50"/>
  <c r="AK658" i="50"/>
  <c r="AJ658" i="50"/>
  <c r="AI658" i="50"/>
  <c r="AL658" i="50"/>
  <c r="AM658" i="50"/>
  <c r="AM662" i="50"/>
  <c r="AL662" i="50"/>
  <c r="AK662" i="50"/>
  <c r="AI662" i="50"/>
  <c r="AJ662" i="50"/>
  <c r="AL666" i="50"/>
  <c r="AJ666" i="50"/>
  <c r="AM666" i="50"/>
  <c r="AK666" i="50"/>
  <c r="AI666" i="50"/>
  <c r="AK670" i="50"/>
  <c r="AJ670" i="50"/>
  <c r="AI670" i="50"/>
  <c r="AM670" i="50"/>
  <c r="AL670" i="50"/>
  <c r="AM674" i="50"/>
  <c r="AL674" i="50"/>
  <c r="AK674" i="50"/>
  <c r="AJ674" i="50"/>
  <c r="AI674" i="50"/>
  <c r="AL678" i="50"/>
  <c r="AK678" i="50"/>
  <c r="AJ678" i="50"/>
  <c r="AI678" i="50"/>
  <c r="AM678" i="50"/>
  <c r="AK682" i="50"/>
  <c r="AJ682" i="50"/>
  <c r="AI682" i="50"/>
  <c r="AM682" i="50"/>
  <c r="AL682" i="50"/>
  <c r="AM686" i="50"/>
  <c r="AI686" i="50"/>
  <c r="AJ686" i="50"/>
  <c r="AL686" i="50"/>
  <c r="AK686" i="50"/>
  <c r="AL690" i="50"/>
  <c r="AM690" i="50"/>
  <c r="AK690" i="50"/>
  <c r="AJ690" i="50"/>
  <c r="AI690" i="50"/>
  <c r="AK694" i="50"/>
  <c r="AJ694" i="50"/>
  <c r="AI694" i="50"/>
  <c r="AL694" i="50"/>
  <c r="AM694" i="50"/>
  <c r="AM698" i="50"/>
  <c r="AK698" i="50"/>
  <c r="AL698" i="50"/>
  <c r="AI698" i="50"/>
  <c r="AJ698" i="50"/>
  <c r="AL702" i="50"/>
  <c r="AJ702" i="50"/>
  <c r="AM702" i="50"/>
  <c r="AK702" i="50"/>
  <c r="AI702" i="50"/>
  <c r="AK706" i="50"/>
  <c r="AJ706" i="50"/>
  <c r="AI706" i="50"/>
  <c r="AM706" i="50"/>
  <c r="AL706" i="50"/>
  <c r="AM710" i="50"/>
  <c r="AL710" i="50"/>
  <c r="AK710" i="50"/>
  <c r="AJ710" i="50"/>
  <c r="AI710" i="50"/>
  <c r="AL714" i="50"/>
  <c r="AK714" i="50"/>
  <c r="AJ714" i="50"/>
  <c r="AI714" i="50"/>
  <c r="AM714" i="50"/>
  <c r="AK718" i="50"/>
  <c r="AJ718" i="50"/>
  <c r="AI718" i="50"/>
  <c r="AM718" i="50"/>
  <c r="AL718" i="50"/>
  <c r="AM722" i="50"/>
  <c r="AL722" i="50"/>
  <c r="AK722" i="50"/>
  <c r="AJ722" i="50"/>
  <c r="AI722" i="50"/>
  <c r="AL726" i="50"/>
  <c r="AM726" i="50"/>
  <c r="AK726" i="50"/>
  <c r="AJ726" i="50"/>
  <c r="AI726" i="50"/>
  <c r="AK730" i="50"/>
  <c r="AJ730" i="50"/>
  <c r="AI730" i="50"/>
  <c r="AL730" i="50"/>
  <c r="AM730" i="50"/>
  <c r="AM734" i="50"/>
  <c r="AL734" i="50"/>
  <c r="AK734" i="50"/>
  <c r="AI734" i="50"/>
  <c r="AJ734" i="50"/>
  <c r="AL738" i="50"/>
  <c r="AJ738" i="50"/>
  <c r="AM738" i="50"/>
  <c r="AK738" i="50"/>
  <c r="AI738" i="50"/>
  <c r="AK742" i="50"/>
  <c r="AJ742" i="50"/>
  <c r="AI742" i="50"/>
  <c r="AM742" i="50"/>
  <c r="AL742" i="50"/>
  <c r="AM746" i="50"/>
  <c r="AL746" i="50"/>
  <c r="AK746" i="50"/>
  <c r="AJ746" i="50"/>
  <c r="AI746" i="50"/>
  <c r="AL750" i="50"/>
  <c r="AK750" i="50"/>
  <c r="AJ750" i="50"/>
  <c r="AI750" i="50"/>
  <c r="AM750" i="50"/>
  <c r="AK754" i="50"/>
  <c r="AJ754" i="50"/>
  <c r="AI754" i="50"/>
  <c r="AL754" i="50"/>
  <c r="AM754" i="50"/>
  <c r="AM758" i="50"/>
  <c r="AL758" i="50"/>
  <c r="AK758" i="50"/>
  <c r="AJ758" i="50"/>
  <c r="AI758" i="50"/>
  <c r="AL762" i="50"/>
  <c r="AM762" i="50"/>
  <c r="AI762" i="50"/>
  <c r="AK762" i="50"/>
  <c r="AJ762" i="50"/>
  <c r="AK766" i="50"/>
  <c r="AJ766" i="50"/>
  <c r="AI766" i="50"/>
  <c r="AL766" i="50"/>
  <c r="AM766" i="50"/>
  <c r="AM770" i="50"/>
  <c r="AL770" i="50"/>
  <c r="AK770" i="50"/>
  <c r="AI770" i="50"/>
  <c r="AJ770" i="50"/>
  <c r="AL774" i="50"/>
  <c r="AM774" i="50"/>
  <c r="AJ774" i="50"/>
  <c r="AK774" i="50"/>
  <c r="AI774" i="50"/>
  <c r="AK778" i="50"/>
  <c r="AJ778" i="50"/>
  <c r="AI778" i="50"/>
  <c r="AM778" i="50"/>
  <c r="AL778" i="50"/>
  <c r="AM782" i="50"/>
  <c r="AL782" i="50"/>
  <c r="AK782" i="50"/>
  <c r="AJ782" i="50"/>
  <c r="AI782" i="50"/>
  <c r="AL786" i="50"/>
  <c r="AK786" i="50"/>
  <c r="AJ786" i="50"/>
  <c r="AI786" i="50"/>
  <c r="AM786" i="50"/>
  <c r="AK790" i="50"/>
  <c r="AJ790" i="50"/>
  <c r="AI790" i="50"/>
  <c r="AL790" i="50"/>
  <c r="AM790" i="50"/>
  <c r="AM794" i="50"/>
  <c r="AL794" i="50"/>
  <c r="AK794" i="50"/>
  <c r="AJ794" i="50"/>
  <c r="AI794" i="50"/>
  <c r="AL798" i="50"/>
  <c r="AM798" i="50"/>
  <c r="AJ798" i="50"/>
  <c r="AI798" i="50"/>
  <c r="AK798" i="50"/>
  <c r="AK802" i="50"/>
  <c r="AJ802" i="50"/>
  <c r="AI802" i="50"/>
  <c r="AL802" i="50"/>
  <c r="AM802" i="50"/>
  <c r="AM806" i="50"/>
  <c r="AK806" i="50"/>
  <c r="AL806" i="50"/>
  <c r="AI806" i="50"/>
  <c r="AJ806" i="50"/>
  <c r="AL810" i="50"/>
  <c r="AJ810" i="50"/>
  <c r="AM810" i="50"/>
  <c r="AK810" i="50"/>
  <c r="AI810" i="50"/>
  <c r="AK814" i="50"/>
  <c r="AJ814" i="50"/>
  <c r="AI814" i="50"/>
  <c r="AM814" i="50"/>
  <c r="AL814" i="50"/>
  <c r="AM818" i="50"/>
  <c r="AL818" i="50"/>
  <c r="AK818" i="50"/>
  <c r="AJ818" i="50"/>
  <c r="AI818" i="50"/>
  <c r="AL822" i="50"/>
  <c r="AK822" i="50"/>
  <c r="AJ822" i="50"/>
  <c r="AI822" i="50"/>
  <c r="AM822" i="50"/>
  <c r="AK826" i="50"/>
  <c r="AJ826" i="50"/>
  <c r="AI826" i="50"/>
  <c r="AM826" i="50"/>
  <c r="AL826" i="50"/>
  <c r="AM830" i="50"/>
  <c r="AK830" i="50"/>
  <c r="AJ830" i="50"/>
  <c r="AI830" i="50"/>
  <c r="AL830" i="50"/>
  <c r="AL834" i="50"/>
  <c r="AM834" i="50"/>
  <c r="AK834" i="50"/>
  <c r="AJ834" i="50"/>
  <c r="AI834" i="50"/>
  <c r="AK838" i="50"/>
  <c r="AJ838" i="50"/>
  <c r="AI838" i="50"/>
  <c r="AL838" i="50"/>
  <c r="AM838" i="50"/>
  <c r="AM842" i="50"/>
  <c r="AL842" i="50"/>
  <c r="AK842" i="50"/>
  <c r="AI842" i="50"/>
  <c r="AJ842" i="50"/>
  <c r="AL846" i="50"/>
  <c r="AM846" i="50"/>
  <c r="AJ846" i="50"/>
  <c r="AK846" i="50"/>
  <c r="AI846" i="50"/>
  <c r="AK850" i="50"/>
  <c r="AJ850" i="50"/>
  <c r="AI850" i="50"/>
  <c r="AM850" i="50"/>
  <c r="AL850" i="50"/>
  <c r="AM854" i="50"/>
  <c r="AL854" i="50"/>
  <c r="AK854" i="50"/>
  <c r="AJ854" i="50"/>
  <c r="AI854" i="50"/>
  <c r="AL858" i="50"/>
  <c r="AK858" i="50"/>
  <c r="AJ858" i="50"/>
  <c r="AI858" i="50"/>
  <c r="AM858" i="50"/>
  <c r="AK862" i="50"/>
  <c r="AJ862" i="50"/>
  <c r="AI862" i="50"/>
  <c r="AL862" i="50"/>
  <c r="AM862" i="50"/>
  <c r="AM866" i="50"/>
  <c r="AI866" i="50"/>
  <c r="AK866" i="50"/>
  <c r="AJ866" i="50"/>
  <c r="AL866" i="50"/>
  <c r="AL870" i="50"/>
  <c r="AM870" i="50"/>
  <c r="AJ870" i="50"/>
  <c r="AK870" i="50"/>
  <c r="AI870" i="50"/>
  <c r="AK874" i="50"/>
  <c r="AJ874" i="50"/>
  <c r="AI874" i="50"/>
  <c r="AL874" i="50"/>
  <c r="AM874" i="50"/>
  <c r="AM878" i="50"/>
  <c r="AK878" i="50"/>
  <c r="AL878" i="50"/>
  <c r="AI878" i="50"/>
  <c r="AJ878" i="50"/>
  <c r="AL882" i="50"/>
  <c r="AM882" i="50"/>
  <c r="AK882" i="50"/>
  <c r="AJ882" i="50"/>
  <c r="AI882" i="50"/>
  <c r="AK886" i="50"/>
  <c r="AJ886" i="50"/>
  <c r="AI886" i="50"/>
  <c r="AM886" i="50"/>
  <c r="AL886" i="50"/>
  <c r="AM890" i="50"/>
  <c r="AL890" i="50"/>
  <c r="AK890" i="50"/>
  <c r="AJ890" i="50"/>
  <c r="AI890" i="50"/>
  <c r="AL894" i="50"/>
  <c r="AK894" i="50"/>
  <c r="AJ894" i="50"/>
  <c r="AI894" i="50"/>
  <c r="AM894" i="50"/>
  <c r="AK898" i="50"/>
  <c r="AJ898" i="50"/>
  <c r="AI898" i="50"/>
  <c r="AM898" i="50"/>
  <c r="AL898" i="50"/>
  <c r="AM902" i="50"/>
  <c r="AI902" i="50"/>
  <c r="AJ902" i="50"/>
  <c r="AL902" i="50"/>
  <c r="AK902" i="50"/>
  <c r="AL906" i="50"/>
  <c r="AM906" i="50"/>
  <c r="AK906" i="50"/>
  <c r="AJ906" i="50"/>
  <c r="AI906" i="50"/>
  <c r="AK910" i="50"/>
  <c r="AJ910" i="50"/>
  <c r="AI910" i="50"/>
  <c r="AL910" i="50"/>
  <c r="AM910" i="50"/>
  <c r="AM914" i="50"/>
  <c r="AL914" i="50"/>
  <c r="AK914" i="50"/>
  <c r="AI914" i="50"/>
  <c r="AJ914" i="50"/>
  <c r="AL918" i="50"/>
  <c r="AM918" i="50"/>
  <c r="AK918" i="50"/>
  <c r="AJ918" i="50"/>
  <c r="AI918" i="50"/>
  <c r="AK922" i="50"/>
  <c r="AJ922" i="50"/>
  <c r="AI922" i="50"/>
  <c r="AM922" i="50"/>
  <c r="AL922" i="50"/>
  <c r="AM926" i="50"/>
  <c r="AL926" i="50"/>
  <c r="AK926" i="50"/>
  <c r="AJ926" i="50"/>
  <c r="AI926" i="50"/>
  <c r="AL930" i="50"/>
  <c r="AK930" i="50"/>
  <c r="AJ930" i="50"/>
  <c r="AI930" i="50"/>
  <c r="AM930" i="50"/>
  <c r="AK934" i="50"/>
  <c r="AJ934" i="50"/>
  <c r="AI934" i="50"/>
  <c r="AM934" i="50"/>
  <c r="AL934" i="50"/>
  <c r="AM938" i="50"/>
  <c r="AL938" i="50"/>
  <c r="AK938" i="50"/>
  <c r="AJ938" i="50"/>
  <c r="AI938" i="50"/>
  <c r="AL942" i="50"/>
  <c r="AM942" i="50"/>
  <c r="AK942" i="50"/>
  <c r="AJ942" i="50"/>
  <c r="AI942" i="50"/>
  <c r="AK946" i="50"/>
  <c r="AJ946" i="50"/>
  <c r="AI946" i="50"/>
  <c r="AL946" i="50"/>
  <c r="AM946" i="50"/>
  <c r="AM950" i="50"/>
  <c r="AK950" i="50"/>
  <c r="AL950" i="50"/>
  <c r="AI950" i="50"/>
  <c r="AJ950" i="50"/>
  <c r="AL954" i="50"/>
  <c r="AM954" i="50"/>
  <c r="AK954" i="50"/>
  <c r="AJ954" i="50"/>
  <c r="AI954" i="50"/>
  <c r="AK958" i="50"/>
  <c r="AJ958" i="50"/>
  <c r="AI958" i="50"/>
  <c r="AM958" i="50"/>
  <c r="AL958" i="50"/>
  <c r="AM962" i="50"/>
  <c r="AL962" i="50"/>
  <c r="AK962" i="50"/>
  <c r="AJ962" i="50"/>
  <c r="AI962" i="50"/>
  <c r="AL966" i="50"/>
  <c r="AK966" i="50"/>
  <c r="AJ966" i="50"/>
  <c r="AI966" i="50"/>
  <c r="AM966" i="50"/>
  <c r="AK970" i="50"/>
  <c r="AJ970" i="50"/>
  <c r="AI970" i="50"/>
  <c r="AM970" i="50"/>
  <c r="AL970" i="50"/>
  <c r="AM974" i="50"/>
  <c r="AI974" i="50"/>
  <c r="AL974" i="50"/>
  <c r="AJ974" i="50"/>
  <c r="AK974" i="50"/>
  <c r="AL978" i="50"/>
  <c r="AM978" i="50"/>
  <c r="AI978" i="50"/>
  <c r="AK978" i="50"/>
  <c r="AJ978" i="50"/>
  <c r="AK982" i="50"/>
  <c r="AJ982" i="50"/>
  <c r="AI982" i="50"/>
  <c r="AL982" i="50"/>
  <c r="AM982" i="50"/>
  <c r="AM986" i="50"/>
  <c r="AK986" i="50"/>
  <c r="AL986" i="50"/>
  <c r="AI986" i="50"/>
  <c r="AJ986" i="50"/>
  <c r="AL990" i="50"/>
  <c r="AM990" i="50"/>
  <c r="AK990" i="50"/>
  <c r="AJ990" i="50"/>
  <c r="AI990" i="50"/>
  <c r="AK994" i="50"/>
  <c r="AJ994" i="50"/>
  <c r="AI994" i="50"/>
  <c r="AM994" i="50"/>
  <c r="AL994" i="50"/>
  <c r="AM998" i="50"/>
  <c r="AL998" i="50"/>
  <c r="AK998" i="50"/>
  <c r="AJ998" i="50"/>
  <c r="AI998" i="50"/>
  <c r="AL1002" i="50"/>
  <c r="AK1002" i="50"/>
  <c r="AJ1002" i="50"/>
  <c r="AI1002" i="50"/>
  <c r="AM1002" i="50"/>
  <c r="AK1006" i="50"/>
  <c r="AJ1006" i="50"/>
  <c r="AI1006" i="50"/>
  <c r="AL1006" i="50"/>
  <c r="AM1006" i="50"/>
  <c r="AM1010" i="50"/>
  <c r="AL1010" i="50"/>
  <c r="AK1010" i="50"/>
  <c r="AJ1010" i="50"/>
  <c r="AI1010" i="50"/>
  <c r="AL1014" i="50"/>
  <c r="AM1014" i="50"/>
  <c r="AJ1014" i="50"/>
  <c r="AI1014" i="50"/>
  <c r="AK1014" i="50"/>
  <c r="AK1018" i="50"/>
  <c r="AJ1018" i="50"/>
  <c r="AI1018" i="50"/>
  <c r="AL1018" i="50"/>
  <c r="AM1018" i="50"/>
  <c r="AM1022" i="50"/>
  <c r="AK1022" i="50"/>
  <c r="AL1022" i="50"/>
  <c r="AI1022" i="50"/>
  <c r="AJ1022" i="50"/>
  <c r="AL1026" i="50"/>
  <c r="AM1026" i="50"/>
  <c r="AK1026" i="50"/>
  <c r="AJ1026" i="50"/>
  <c r="AI1026" i="50"/>
  <c r="AK1030" i="50"/>
  <c r="AJ1030" i="50"/>
  <c r="AI1030" i="50"/>
  <c r="AL1030" i="50"/>
  <c r="AM1030" i="50"/>
  <c r="AM1034" i="50"/>
  <c r="AK1034" i="50"/>
  <c r="AL1034" i="50"/>
  <c r="AI1034" i="50"/>
  <c r="AJ1034" i="50"/>
  <c r="AL1038" i="50"/>
  <c r="AM1038" i="50"/>
  <c r="AJ1038" i="50"/>
  <c r="AK1038" i="50"/>
  <c r="AI1038" i="50"/>
  <c r="AK1042" i="50"/>
  <c r="AJ1042" i="50"/>
  <c r="AI1042" i="50"/>
  <c r="AM1042" i="50"/>
  <c r="AL1042" i="50"/>
  <c r="AM1046" i="50"/>
  <c r="AJ1046" i="50"/>
  <c r="AI1046" i="50"/>
  <c r="AK1046" i="50"/>
  <c r="AL1046" i="50"/>
  <c r="AL1050" i="50"/>
  <c r="AI1050" i="50"/>
  <c r="AM1050" i="50"/>
  <c r="AK1050" i="50"/>
  <c r="AJ1050" i="50"/>
  <c r="AK1054" i="50"/>
  <c r="AJ1054" i="50"/>
  <c r="AI1054" i="50"/>
  <c r="AL1054" i="50"/>
  <c r="AM1054" i="50"/>
  <c r="AM1058" i="50"/>
  <c r="AJ1058" i="50"/>
  <c r="AI1058" i="50"/>
  <c r="AL1058" i="50"/>
  <c r="AK1058" i="50"/>
  <c r="AL1062" i="50"/>
  <c r="AK1062" i="50"/>
  <c r="AJ1062" i="50"/>
  <c r="AI1062" i="50"/>
  <c r="AM1062" i="50"/>
  <c r="AK1066" i="50"/>
  <c r="AJ1066" i="50"/>
  <c r="AI1066" i="50"/>
  <c r="AM1066" i="50"/>
  <c r="AL1066" i="50"/>
  <c r="AM1070" i="50"/>
  <c r="AL1070" i="50"/>
  <c r="AK1070" i="50"/>
  <c r="AJ1070" i="50"/>
  <c r="AI1070" i="50"/>
  <c r="AL1074" i="50"/>
  <c r="AM1074" i="50"/>
  <c r="AK1074" i="50"/>
  <c r="AJ1074" i="50"/>
  <c r="AI1074" i="50"/>
  <c r="AK1078" i="50"/>
  <c r="AJ1078" i="50"/>
  <c r="AI1078" i="50"/>
  <c r="AM1078" i="50"/>
  <c r="AL1078" i="50"/>
  <c r="AM1082" i="50"/>
  <c r="AJ1082" i="50"/>
  <c r="AI1082" i="50"/>
  <c r="AL1082" i="50"/>
  <c r="AK1082" i="50"/>
  <c r="AL1086" i="50"/>
  <c r="AI1086" i="50"/>
  <c r="AM1086" i="50"/>
  <c r="AJ1086" i="50"/>
  <c r="AK1086" i="50"/>
  <c r="AK1090" i="50"/>
  <c r="AJ1090" i="50"/>
  <c r="AI1090" i="50"/>
  <c r="AL1090" i="50"/>
  <c r="AM1090" i="50"/>
  <c r="AM1094" i="50"/>
  <c r="AK1094" i="50"/>
  <c r="AJ1094" i="50"/>
  <c r="AI1094" i="50"/>
  <c r="AL1094" i="50"/>
  <c r="AL1098" i="50"/>
  <c r="AM1098" i="50"/>
  <c r="AJ1098" i="50"/>
  <c r="AI1098" i="50"/>
  <c r="AK1098" i="50"/>
  <c r="AK1102" i="50"/>
  <c r="AJ1102" i="50"/>
  <c r="AI1102" i="50"/>
  <c r="AL1102" i="50"/>
  <c r="AM1102" i="50"/>
  <c r="AM1106" i="50"/>
  <c r="AI1106" i="50"/>
  <c r="AL1106" i="50"/>
  <c r="AK1106" i="50"/>
  <c r="AJ1106" i="50"/>
  <c r="AL1110" i="50"/>
  <c r="AM1110" i="50"/>
  <c r="AI1110" i="50"/>
  <c r="AK1110" i="50"/>
  <c r="AJ1110" i="50"/>
  <c r="AK1114" i="50"/>
  <c r="AJ1114" i="50"/>
  <c r="AI1114" i="50"/>
  <c r="AM1114" i="50"/>
  <c r="AL1114" i="50"/>
  <c r="AM1118" i="50"/>
  <c r="AJ1118" i="50"/>
  <c r="AI1118" i="50"/>
  <c r="AL1118" i="50"/>
  <c r="AK1118" i="50"/>
  <c r="AL1122" i="50"/>
  <c r="AI1122" i="50"/>
  <c r="AM1122" i="50"/>
  <c r="AK1122" i="50"/>
  <c r="AJ1122" i="50"/>
  <c r="AK1126" i="50"/>
  <c r="AJ1126" i="50"/>
  <c r="AI1126" i="50"/>
  <c r="AM1126" i="50"/>
  <c r="AL1126" i="50"/>
  <c r="AM1130" i="50"/>
  <c r="AL1130" i="50"/>
  <c r="AK1130" i="50"/>
  <c r="AJ1130" i="50"/>
  <c r="AI1130" i="50"/>
  <c r="AL1134" i="50"/>
  <c r="AM1134" i="50"/>
  <c r="AK1134" i="50"/>
  <c r="AJ1134" i="50"/>
  <c r="AI1134" i="50"/>
  <c r="AK1138" i="50"/>
  <c r="AJ1138" i="50"/>
  <c r="AI1138" i="50"/>
  <c r="AM1138" i="50"/>
  <c r="AL1138" i="50"/>
  <c r="AM1142" i="50"/>
  <c r="AL1142" i="50"/>
  <c r="AK1142" i="50"/>
  <c r="AI1142" i="50"/>
  <c r="AJ1142" i="50"/>
  <c r="AL1146" i="50"/>
  <c r="AM1146" i="50"/>
  <c r="AJ1146" i="50"/>
  <c r="AI1146" i="50"/>
  <c r="AK1146" i="50"/>
  <c r="AK1150" i="50"/>
  <c r="AJ1150" i="50"/>
  <c r="AI1150" i="50"/>
  <c r="AM1150" i="50"/>
  <c r="AL1150" i="50"/>
  <c r="AM1154" i="50"/>
  <c r="AJ1154" i="50"/>
  <c r="AI1154" i="50"/>
  <c r="AK1154" i="50"/>
  <c r="AL1154" i="50"/>
  <c r="AL1158" i="50"/>
  <c r="AI1158" i="50"/>
  <c r="AJ1158" i="50"/>
  <c r="AM1158" i="50"/>
  <c r="AK1158" i="50"/>
  <c r="AK1162" i="50"/>
  <c r="AJ1162" i="50"/>
  <c r="AI1162" i="50"/>
  <c r="AM1162" i="50"/>
  <c r="AL1162" i="50"/>
  <c r="AM1166" i="50"/>
  <c r="AJ1166" i="50"/>
  <c r="AI1166" i="50"/>
  <c r="AK1166" i="50"/>
  <c r="AL1166" i="50"/>
  <c r="AL1170" i="50"/>
  <c r="AK1170" i="50"/>
  <c r="AJ1170" i="50"/>
  <c r="AI1170" i="50"/>
  <c r="AM1170" i="50"/>
  <c r="AK1174" i="50"/>
  <c r="AJ1174" i="50"/>
  <c r="AI1174" i="50"/>
  <c r="AM1174" i="50"/>
  <c r="AL1174" i="50"/>
  <c r="AM1178" i="50"/>
  <c r="AL1178" i="50"/>
  <c r="AK1178" i="50"/>
  <c r="AJ1178" i="50"/>
  <c r="AI1178" i="50"/>
  <c r="AL1182" i="50"/>
  <c r="AM1182" i="50"/>
  <c r="AK1182" i="50"/>
  <c r="AJ1182" i="50"/>
  <c r="AI1182" i="50"/>
  <c r="AK1186" i="50"/>
  <c r="AJ1186" i="50"/>
  <c r="AI1186" i="50"/>
  <c r="AM1186" i="50"/>
  <c r="AL1186" i="50"/>
  <c r="AM1190" i="50"/>
  <c r="AJ1190" i="50"/>
  <c r="AI1190" i="50"/>
  <c r="AL1190" i="50"/>
  <c r="AK1190" i="50"/>
  <c r="AL1194" i="50"/>
  <c r="AI1194" i="50"/>
  <c r="AJ1194" i="50"/>
  <c r="AK1194" i="50"/>
  <c r="AM1194" i="50"/>
  <c r="AK1198" i="50"/>
  <c r="AJ1198" i="50"/>
  <c r="AI1198" i="50"/>
  <c r="AM1198" i="50"/>
  <c r="AL1198" i="50"/>
  <c r="AM1202" i="50"/>
  <c r="AK1202" i="50"/>
  <c r="AL1202" i="50"/>
  <c r="AJ1202" i="50"/>
  <c r="AI1202" i="50"/>
  <c r="AL1206" i="50"/>
  <c r="AJ1206" i="50"/>
  <c r="AM1206" i="50"/>
  <c r="AI1206" i="50"/>
  <c r="AK1206" i="50"/>
  <c r="AK1210" i="50"/>
  <c r="AJ1210" i="50"/>
  <c r="AI1210" i="50"/>
  <c r="AM1210" i="50"/>
  <c r="AL1210" i="50"/>
  <c r="AM1214" i="50"/>
  <c r="AL1214" i="50"/>
  <c r="AK1214" i="50"/>
  <c r="AJ1214" i="50"/>
  <c r="AI1214" i="50"/>
  <c r="AL1218" i="50"/>
  <c r="AM1218" i="50"/>
  <c r="AK1218" i="50"/>
  <c r="AJ1218" i="50"/>
  <c r="AI1218" i="50"/>
  <c r="AK1222" i="50"/>
  <c r="AJ1222" i="50"/>
  <c r="AI1222" i="50"/>
  <c r="AM1222" i="50"/>
  <c r="AL1222" i="50"/>
  <c r="AM1226" i="50"/>
  <c r="AJ1226" i="50"/>
  <c r="AI1226" i="50"/>
  <c r="AK1226" i="50"/>
  <c r="AL1226" i="50"/>
  <c r="AL1230" i="50"/>
  <c r="AI1230" i="50"/>
  <c r="AM1230" i="50"/>
  <c r="AK1230" i="50"/>
  <c r="AJ1230" i="50"/>
  <c r="AK1234" i="50"/>
  <c r="AJ1234" i="50"/>
  <c r="AI1234" i="50"/>
  <c r="AM1234" i="50"/>
  <c r="AL1234" i="50"/>
  <c r="AM1238" i="50"/>
  <c r="AK1238" i="50"/>
  <c r="AL1238" i="50"/>
  <c r="AJ1238" i="50"/>
  <c r="AI1238" i="50"/>
  <c r="AL1242" i="50"/>
  <c r="AJ1242" i="50"/>
  <c r="AK1242" i="50"/>
  <c r="AI1242" i="50"/>
  <c r="AM1242" i="50"/>
  <c r="AK1246" i="50"/>
  <c r="AJ1246" i="50"/>
  <c r="AI1246" i="50"/>
  <c r="AM1246" i="50"/>
  <c r="AL1246" i="50"/>
  <c r="AM1250" i="50"/>
  <c r="AL1250" i="50"/>
  <c r="AK1250" i="50"/>
  <c r="AI1250" i="50"/>
  <c r="AJ1250" i="50"/>
  <c r="AL1254" i="50"/>
  <c r="AM1254" i="50"/>
  <c r="AK1254" i="50"/>
  <c r="AJ1254" i="50"/>
  <c r="AI1254" i="50"/>
  <c r="AK1258" i="50"/>
  <c r="AJ1258" i="50"/>
  <c r="AI1258" i="50"/>
  <c r="AM1258" i="50"/>
  <c r="AL1258" i="50"/>
  <c r="AM1262" i="50"/>
  <c r="AJ1262" i="50"/>
  <c r="AI1262" i="50"/>
  <c r="AL1262" i="50"/>
  <c r="AK1262" i="50"/>
  <c r="AL1266" i="50"/>
  <c r="AI1266" i="50"/>
  <c r="AK1266" i="50"/>
  <c r="AJ1266" i="50"/>
  <c r="AM1266" i="50"/>
  <c r="AK1270" i="50"/>
  <c r="AJ1270" i="50"/>
  <c r="AI1270" i="50"/>
  <c r="AM1270" i="50"/>
  <c r="AL1270" i="50"/>
  <c r="AM1274" i="50"/>
  <c r="AK1274" i="50"/>
  <c r="AL1274" i="50"/>
  <c r="AJ1274" i="50"/>
  <c r="AI1274" i="50"/>
  <c r="AL1278" i="50"/>
  <c r="AJ1278" i="50"/>
  <c r="AM1278" i="50"/>
  <c r="AK1278" i="50"/>
  <c r="AI1278" i="50"/>
  <c r="AK1282" i="50"/>
  <c r="AJ1282" i="50"/>
  <c r="AI1282" i="50"/>
  <c r="AL1282" i="50"/>
  <c r="AM1282" i="50"/>
  <c r="AM1286" i="50"/>
  <c r="AL1286" i="50"/>
  <c r="AK1286" i="50"/>
  <c r="AJ1286" i="50"/>
  <c r="AI1286" i="50"/>
  <c r="AL1290" i="50"/>
  <c r="AM1290" i="50"/>
  <c r="AK1290" i="50"/>
  <c r="AJ1290" i="50"/>
  <c r="AI1290" i="50"/>
  <c r="AK1294" i="50"/>
  <c r="AJ1294" i="50"/>
  <c r="AI1294" i="50"/>
  <c r="AM1294" i="50"/>
  <c r="AL1294" i="50"/>
  <c r="AM1298" i="50"/>
  <c r="AJ1298" i="50"/>
  <c r="AI1298" i="50"/>
  <c r="AL1298" i="50"/>
  <c r="AK1298" i="50"/>
  <c r="AL1302" i="50"/>
  <c r="AI1302" i="50"/>
  <c r="AJ1302" i="50"/>
  <c r="AK1302" i="50"/>
  <c r="AM1302" i="50"/>
  <c r="AK1306" i="50"/>
  <c r="AJ1306" i="50"/>
  <c r="AI1306" i="50"/>
  <c r="AM1306" i="50"/>
  <c r="AL1306" i="50"/>
  <c r="AM1310" i="50"/>
  <c r="AK1310" i="50"/>
  <c r="AL1310" i="50"/>
  <c r="AJ1310" i="50"/>
  <c r="AI1310" i="50"/>
  <c r="AL1314" i="50"/>
  <c r="AJ1314" i="50"/>
  <c r="AM1314" i="50"/>
  <c r="AK1314" i="50"/>
  <c r="AI1314" i="50"/>
  <c r="AK1318" i="50"/>
  <c r="AJ1318" i="50"/>
  <c r="AI1318" i="50"/>
  <c r="AL1318" i="50"/>
  <c r="AM1318" i="50"/>
  <c r="AM1322" i="50"/>
  <c r="AL1322" i="50"/>
  <c r="AK1322" i="50"/>
  <c r="AJ1322" i="50"/>
  <c r="AI1322" i="50"/>
  <c r="AL1326" i="50"/>
  <c r="AM1326" i="50"/>
  <c r="AK1326" i="50"/>
  <c r="AJ1326" i="50"/>
  <c r="AI1326" i="50"/>
  <c r="AK1330" i="50"/>
  <c r="AJ1330" i="50"/>
  <c r="AI1330" i="50"/>
  <c r="AM1330" i="50"/>
  <c r="AL1330" i="50"/>
  <c r="AM1334" i="50"/>
  <c r="AJ1334" i="50"/>
  <c r="AI1334" i="50"/>
  <c r="AK1334" i="50"/>
  <c r="AL1334" i="50"/>
  <c r="AL1338" i="50"/>
  <c r="AI1338" i="50"/>
  <c r="AM1338" i="50"/>
  <c r="AK1338" i="50"/>
  <c r="AJ1338" i="50"/>
  <c r="AK1342" i="50"/>
  <c r="AJ1342" i="50"/>
  <c r="AI1342" i="50"/>
  <c r="AM1342" i="50"/>
  <c r="AL1342" i="50"/>
  <c r="AM1346" i="50"/>
  <c r="AK1346" i="50"/>
  <c r="AL1346" i="50"/>
  <c r="AJ1346" i="50"/>
  <c r="AI1346" i="50"/>
  <c r="AL1350" i="50"/>
  <c r="AJ1350" i="50"/>
  <c r="AK1350" i="50"/>
  <c r="AI1350" i="50"/>
  <c r="AM1350" i="50"/>
  <c r="AK1354" i="50"/>
  <c r="AJ1354" i="50"/>
  <c r="AI1354" i="50"/>
  <c r="AM1354" i="50"/>
  <c r="AL1354" i="50"/>
  <c r="AM1358" i="50"/>
  <c r="AL1358" i="50"/>
  <c r="AK1358" i="50"/>
  <c r="AI1358" i="50"/>
  <c r="AJ1358" i="50"/>
  <c r="AL1362" i="50"/>
  <c r="AM1362" i="50"/>
  <c r="AK1362" i="50"/>
  <c r="AJ1362" i="50"/>
  <c r="AI1362" i="50"/>
  <c r="AK1366" i="50"/>
  <c r="AJ1366" i="50"/>
  <c r="AI1366" i="50"/>
  <c r="AM1366" i="50"/>
  <c r="AL1366" i="50"/>
  <c r="AM1370" i="50"/>
  <c r="AJ1370" i="50"/>
  <c r="AI1370" i="50"/>
  <c r="AL1370" i="50"/>
  <c r="AK1370" i="50"/>
  <c r="AL1374" i="50"/>
  <c r="AI1374" i="50"/>
  <c r="AK1374" i="50"/>
  <c r="AJ1374" i="50"/>
  <c r="AM1374" i="50"/>
  <c r="AK1378" i="50"/>
  <c r="AJ1378" i="50"/>
  <c r="AI1378" i="50"/>
  <c r="AM1378" i="50"/>
  <c r="AL1378" i="50"/>
  <c r="AM1382" i="50"/>
  <c r="AK1382" i="50"/>
  <c r="AL1382" i="50"/>
  <c r="AJ1382" i="50"/>
  <c r="AI1382" i="50"/>
  <c r="AL1386" i="50"/>
  <c r="AJ1386" i="50"/>
  <c r="AM1386" i="50"/>
  <c r="AK1386" i="50"/>
  <c r="AI1386" i="50"/>
  <c r="AK1390" i="50"/>
  <c r="AJ1390" i="50"/>
  <c r="AI1390" i="50"/>
  <c r="AM1390" i="50"/>
  <c r="AL1390" i="50"/>
  <c r="AM1394" i="50"/>
  <c r="AL1394" i="50"/>
  <c r="AK1394" i="50"/>
  <c r="AJ1394" i="50"/>
  <c r="AI1394" i="50"/>
  <c r="AL1398" i="50"/>
  <c r="AM1398" i="50"/>
  <c r="AK1398" i="50"/>
  <c r="AJ1398" i="50"/>
  <c r="AI1398" i="50"/>
  <c r="AK1402" i="50"/>
  <c r="AJ1402" i="50"/>
  <c r="AI1402" i="50"/>
  <c r="AM1402" i="50"/>
  <c r="AL1402" i="50"/>
  <c r="AM1406" i="50"/>
  <c r="AL1406" i="50"/>
  <c r="AJ1406" i="50"/>
  <c r="AI1406" i="50"/>
  <c r="AK1406" i="50"/>
  <c r="AL1410" i="50"/>
  <c r="AK1410" i="50"/>
  <c r="AI1410" i="50"/>
  <c r="AJ1410" i="50"/>
  <c r="AM1410" i="50"/>
  <c r="AK1414" i="50"/>
  <c r="AJ1414" i="50"/>
  <c r="AI1414" i="50"/>
  <c r="AL1414" i="50"/>
  <c r="AM1414" i="50"/>
  <c r="AM1418" i="50"/>
  <c r="AK1418" i="50"/>
  <c r="AL1418" i="50"/>
  <c r="AJ1418" i="50"/>
  <c r="AI1418" i="50"/>
  <c r="AL1422" i="50"/>
  <c r="AJ1422" i="50"/>
  <c r="AK1422" i="50"/>
  <c r="AI1422" i="50"/>
  <c r="AM1422" i="50"/>
  <c r="AK1426" i="50"/>
  <c r="AJ1426" i="50"/>
  <c r="AI1426" i="50"/>
  <c r="AM1426" i="50"/>
  <c r="AL1426" i="50"/>
  <c r="AM1430" i="50"/>
  <c r="AL1430" i="50"/>
  <c r="AK1430" i="50"/>
  <c r="AJ1430" i="50"/>
  <c r="AI1430" i="50"/>
  <c r="AL1434" i="50"/>
  <c r="AM1434" i="50"/>
  <c r="AK1434" i="50"/>
  <c r="AJ1434" i="50"/>
  <c r="AI1434" i="50"/>
  <c r="AK1438" i="50"/>
  <c r="AJ1438" i="50"/>
  <c r="AI1438" i="50"/>
  <c r="AM1438" i="50"/>
  <c r="AL1438" i="50"/>
  <c r="AM1442" i="50"/>
  <c r="AL1442" i="50"/>
  <c r="AJ1442" i="50"/>
  <c r="AI1442" i="50"/>
  <c r="AK1442" i="50"/>
  <c r="AL1446" i="50"/>
  <c r="AK1446" i="50"/>
  <c r="AI1446" i="50"/>
  <c r="AM1446" i="50"/>
  <c r="AJ1446" i="50"/>
  <c r="AK1450" i="50"/>
  <c r="AJ1450" i="50"/>
  <c r="AI1450" i="50"/>
  <c r="AM1450" i="50"/>
  <c r="AL1450" i="50"/>
  <c r="AM1454" i="50"/>
  <c r="AK1454" i="50"/>
  <c r="AL1454" i="50"/>
  <c r="AJ1454" i="50"/>
  <c r="AI1454" i="50"/>
  <c r="AL1458" i="50"/>
  <c r="AJ1458" i="50"/>
  <c r="AM1458" i="50"/>
  <c r="AK1458" i="50"/>
  <c r="AI1458" i="50"/>
  <c r="AK1462" i="50"/>
  <c r="AJ1462" i="50"/>
  <c r="AI1462" i="50"/>
  <c r="AM1462" i="50"/>
  <c r="AL1462" i="50"/>
  <c r="AM1466" i="50"/>
  <c r="AL1466" i="50"/>
  <c r="AK1466" i="50"/>
  <c r="AJ1466" i="50"/>
  <c r="AI1466" i="50"/>
  <c r="AL1470" i="50"/>
  <c r="AM1470" i="50"/>
  <c r="AK1470" i="50"/>
  <c r="AJ1470" i="50"/>
  <c r="AI1470" i="50"/>
  <c r="AK1474" i="50"/>
  <c r="AJ1474" i="50"/>
  <c r="AI1474" i="50"/>
  <c r="AM1474" i="50"/>
  <c r="AL1474" i="50"/>
  <c r="AM1478" i="50"/>
  <c r="AL1478" i="50"/>
  <c r="AJ1478" i="50"/>
  <c r="AI1478" i="50"/>
  <c r="AK1478" i="50"/>
  <c r="AL1482" i="50"/>
  <c r="AK1482" i="50"/>
  <c r="AI1482" i="50"/>
  <c r="AM1482" i="50"/>
  <c r="AJ1482" i="50"/>
  <c r="AK1486" i="50"/>
  <c r="AJ1486" i="50"/>
  <c r="AI1486" i="50"/>
  <c r="AM1486" i="50"/>
  <c r="AL1486" i="50"/>
  <c r="AM1490" i="50"/>
  <c r="AK1490" i="50"/>
  <c r="AJ1490" i="50"/>
  <c r="AI1490" i="50"/>
  <c r="AL1490" i="50"/>
  <c r="AL1494" i="50"/>
  <c r="AJ1494" i="50"/>
  <c r="AI1494" i="50"/>
  <c r="AK1494" i="50"/>
  <c r="AM1494" i="50"/>
  <c r="AK1498" i="50"/>
  <c r="AJ1498" i="50"/>
  <c r="AI1498" i="50"/>
  <c r="AM1498" i="50"/>
  <c r="AL1498" i="50"/>
  <c r="AM1502" i="50"/>
  <c r="AL1502" i="50"/>
  <c r="AJ1502" i="50"/>
  <c r="AI1502" i="50"/>
  <c r="AK1502" i="50"/>
  <c r="AL1506" i="50"/>
  <c r="AM1506" i="50"/>
  <c r="AK1506" i="50"/>
  <c r="AI1506" i="50"/>
  <c r="AJ1506" i="50"/>
  <c r="AK1510" i="50"/>
  <c r="AJ1510" i="50"/>
  <c r="AI1510" i="50"/>
  <c r="AM1510" i="50"/>
  <c r="AL1510" i="50"/>
  <c r="AM1514" i="50"/>
  <c r="AL1514" i="50"/>
  <c r="AJ1514" i="50"/>
  <c r="AI1514" i="50"/>
  <c r="AK1514" i="50"/>
  <c r="AL1518" i="50"/>
  <c r="AK1518" i="50"/>
  <c r="AI1518" i="50"/>
  <c r="AM1518" i="50"/>
  <c r="AJ1518" i="50"/>
  <c r="AK1522" i="50"/>
  <c r="AJ1522" i="50"/>
  <c r="AI1522" i="50"/>
  <c r="AM1522" i="50"/>
  <c r="AL1522" i="50"/>
  <c r="AM1526" i="50"/>
  <c r="AK1526" i="50"/>
  <c r="AL1526" i="50"/>
  <c r="AJ1526" i="50"/>
  <c r="AI1526" i="50"/>
  <c r="AL1530" i="50"/>
  <c r="AJ1530" i="50"/>
  <c r="AM1530" i="50"/>
  <c r="AK1530" i="50"/>
  <c r="AI1530" i="50"/>
  <c r="AK1534" i="50"/>
  <c r="AJ1534" i="50"/>
  <c r="AI1534" i="50"/>
  <c r="AL1534" i="50"/>
  <c r="AM1534" i="50"/>
  <c r="AM1538" i="50"/>
  <c r="AL1538" i="50"/>
  <c r="AK1538" i="50"/>
  <c r="AI1538" i="50"/>
  <c r="AJ1538" i="50"/>
  <c r="AL1542" i="50"/>
  <c r="AM1542" i="50"/>
  <c r="AK1542" i="50"/>
  <c r="AJ1542" i="50"/>
  <c r="AI1542" i="50"/>
  <c r="AK1546" i="50"/>
  <c r="AJ1546" i="50"/>
  <c r="AI1546" i="50"/>
  <c r="AM1546" i="50"/>
  <c r="AL1546" i="50"/>
  <c r="AM1550" i="50"/>
  <c r="AL1550" i="50"/>
  <c r="AJ1550" i="50"/>
  <c r="AI1550" i="50"/>
  <c r="AK1550" i="50"/>
  <c r="AL1554" i="50"/>
  <c r="AK1554" i="50"/>
  <c r="AI1554" i="50"/>
  <c r="AM1554" i="50"/>
  <c r="AJ1554" i="50"/>
  <c r="AK1558" i="50"/>
  <c r="AJ1558" i="50"/>
  <c r="AI1558" i="50"/>
  <c r="AL1558" i="50"/>
  <c r="AM1558" i="50"/>
  <c r="AM1562" i="50"/>
  <c r="AK1562" i="50"/>
  <c r="AI1562" i="50"/>
  <c r="AJ1562" i="50"/>
  <c r="AL1562" i="50"/>
  <c r="AL1566" i="50"/>
  <c r="AJ1566" i="50"/>
  <c r="AM1566" i="50"/>
  <c r="AK1566" i="50"/>
  <c r="AI1566" i="50"/>
  <c r="AK1570" i="50"/>
  <c r="AJ1570" i="50"/>
  <c r="AI1570" i="50"/>
  <c r="AL1570" i="50"/>
  <c r="AM1570" i="50"/>
  <c r="AM1574" i="50"/>
  <c r="AL1574" i="50"/>
  <c r="AI1574" i="50"/>
  <c r="AK1574" i="50"/>
  <c r="AJ1574" i="50"/>
  <c r="AL1578" i="50"/>
  <c r="AM1578" i="50"/>
  <c r="AK1578" i="50"/>
  <c r="AJ1578" i="50"/>
  <c r="AI1578" i="50"/>
  <c r="AK1582" i="50"/>
  <c r="AJ1582" i="50"/>
  <c r="AI1582" i="50"/>
  <c r="AM1582" i="50"/>
  <c r="AL1582" i="50"/>
  <c r="AM1586" i="50"/>
  <c r="AL1586" i="50"/>
  <c r="AJ1586" i="50"/>
  <c r="AI1586" i="50"/>
  <c r="AK1586" i="50"/>
  <c r="AL1590" i="50"/>
  <c r="AK1590" i="50"/>
  <c r="AI1590" i="50"/>
  <c r="AM1590" i="50"/>
  <c r="AJ1590" i="50"/>
  <c r="AK1594" i="50"/>
  <c r="AJ1594" i="50"/>
  <c r="AI1594" i="50"/>
  <c r="AM1594" i="50"/>
  <c r="AL1594" i="50"/>
  <c r="AM1598" i="50"/>
  <c r="AK1598" i="50"/>
  <c r="AL1598" i="50"/>
  <c r="AJ1598" i="50"/>
  <c r="AI1598" i="50"/>
  <c r="AL1602" i="50"/>
  <c r="AJ1602" i="50"/>
  <c r="AM1602" i="50"/>
  <c r="AK1602" i="50"/>
  <c r="AI1602" i="50"/>
  <c r="AK1606" i="50"/>
  <c r="AJ1606" i="50"/>
  <c r="AI1606" i="50"/>
  <c r="AM1606" i="50"/>
  <c r="AL1606" i="50"/>
  <c r="AM1610" i="50"/>
  <c r="AL1610" i="50"/>
  <c r="AK1610" i="50"/>
  <c r="AJ1610" i="50"/>
  <c r="AI1610" i="50"/>
  <c r="AL1614" i="50"/>
  <c r="AM1614" i="50"/>
  <c r="AK1614" i="50"/>
  <c r="AJ1614" i="50"/>
  <c r="AI1614" i="50"/>
  <c r="AK1618" i="50"/>
  <c r="AJ1618" i="50"/>
  <c r="AI1618" i="50"/>
  <c r="AM1618" i="50"/>
  <c r="AL1618" i="50"/>
  <c r="AM1622" i="50"/>
  <c r="AL1622" i="50"/>
  <c r="AJ1622" i="50"/>
  <c r="AI1622" i="50"/>
  <c r="AK1622" i="50"/>
  <c r="AL1626" i="50"/>
  <c r="AK1626" i="50"/>
  <c r="AI1626" i="50"/>
  <c r="AJ1626" i="50"/>
  <c r="AM1626" i="50"/>
  <c r="AK1630" i="50"/>
  <c r="AJ1630" i="50"/>
  <c r="AI1630" i="50"/>
  <c r="AM1630" i="50"/>
  <c r="AL1630" i="50"/>
  <c r="AM1634" i="50"/>
  <c r="AK1634" i="50"/>
  <c r="AL1634" i="50"/>
  <c r="AJ1634" i="50"/>
  <c r="AI1634" i="50"/>
  <c r="AL1638" i="50"/>
  <c r="AJ1638" i="50"/>
  <c r="AK1638" i="50"/>
  <c r="AI1638" i="50"/>
  <c r="AM1638" i="50"/>
  <c r="AK1642" i="50"/>
  <c r="AJ1642" i="50"/>
  <c r="AI1642" i="50"/>
  <c r="AL1642" i="50"/>
  <c r="AM1642" i="50"/>
  <c r="AM1646" i="50"/>
  <c r="AL1646" i="50"/>
  <c r="AK1646" i="50"/>
  <c r="AJ1646" i="50"/>
  <c r="AI1646" i="50"/>
  <c r="AL1650" i="50"/>
  <c r="AM1650" i="50"/>
  <c r="AK1650" i="50"/>
  <c r="AJ1650" i="50"/>
  <c r="AI1650" i="50"/>
  <c r="AK1654" i="50"/>
  <c r="AJ1654" i="50"/>
  <c r="AI1654" i="50"/>
  <c r="AM1654" i="50"/>
  <c r="AL1654" i="50"/>
  <c r="AM1658" i="50"/>
  <c r="AL1658" i="50"/>
  <c r="AJ1658" i="50"/>
  <c r="AI1658" i="50"/>
  <c r="AK1658" i="50"/>
  <c r="AL1662" i="50"/>
  <c r="AK1662" i="50"/>
  <c r="AI1662" i="50"/>
  <c r="AM1662" i="50"/>
  <c r="AJ1662" i="50"/>
  <c r="AK1666" i="50"/>
  <c r="AJ1666" i="50"/>
  <c r="AI1666" i="50"/>
  <c r="AM1666" i="50"/>
  <c r="AL1666" i="50"/>
  <c r="AM1670" i="50"/>
  <c r="AK1670" i="50"/>
  <c r="AL1670" i="50"/>
  <c r="AJ1670" i="50"/>
  <c r="AI1670" i="50"/>
  <c r="AL1674" i="50"/>
  <c r="AJ1674" i="50"/>
  <c r="AM1674" i="50"/>
  <c r="AK1674" i="50"/>
  <c r="AI1674" i="50"/>
  <c r="AK1678" i="50"/>
  <c r="AJ1678" i="50"/>
  <c r="AI1678" i="50"/>
  <c r="AM1678" i="50"/>
  <c r="AL1678" i="50"/>
  <c r="AM1682" i="50"/>
  <c r="AL1682" i="50"/>
  <c r="AK1682" i="50"/>
  <c r="AJ1682" i="50"/>
  <c r="AI1682" i="50"/>
  <c r="AL1686" i="50"/>
  <c r="AM1686" i="50"/>
  <c r="AK1686" i="50"/>
  <c r="AI1686" i="50"/>
  <c r="AJ1686" i="50"/>
  <c r="AK1690" i="50"/>
  <c r="AJ1690" i="50"/>
  <c r="AI1690" i="50"/>
  <c r="AM1690" i="50"/>
  <c r="AL1690" i="50"/>
  <c r="AM1694" i="50"/>
  <c r="AL1694" i="50"/>
  <c r="AJ1694" i="50"/>
  <c r="AI1694" i="50"/>
  <c r="AK1694" i="50"/>
  <c r="AL1698" i="50"/>
  <c r="AK1698" i="50"/>
  <c r="AI1698" i="50"/>
  <c r="AJ1698" i="50"/>
  <c r="AM1698" i="50"/>
  <c r="AK1702" i="50"/>
  <c r="AJ1702" i="50"/>
  <c r="AI1702" i="50"/>
  <c r="AM1702" i="50"/>
  <c r="AL1702" i="50"/>
  <c r="AM1706" i="50"/>
  <c r="AK1706" i="50"/>
  <c r="AJ1706" i="50"/>
  <c r="AI1706" i="50"/>
  <c r="AL1706" i="50"/>
  <c r="AL1710" i="50"/>
  <c r="AJ1710" i="50"/>
  <c r="AI1710" i="50"/>
  <c r="AK1710" i="50"/>
  <c r="AM1710" i="50"/>
  <c r="AK1714" i="50"/>
  <c r="AJ1714" i="50"/>
  <c r="AI1714" i="50"/>
  <c r="AM1714" i="50"/>
  <c r="AL1714" i="50"/>
  <c r="AM1718" i="50"/>
  <c r="AL1718" i="50"/>
  <c r="AJ1718" i="50"/>
  <c r="AI1718" i="50"/>
  <c r="AK1718" i="50"/>
  <c r="AL1722" i="50"/>
  <c r="AM1722" i="50"/>
  <c r="AK1722" i="50"/>
  <c r="AI1722" i="50"/>
  <c r="AJ1722" i="50"/>
  <c r="AL1726" i="50"/>
  <c r="AK1726" i="50"/>
  <c r="AJ1726" i="50"/>
  <c r="AI1726" i="50"/>
  <c r="AM1726" i="50"/>
  <c r="AM1730" i="50"/>
  <c r="AL1730" i="50"/>
  <c r="AK1730" i="50"/>
  <c r="AJ1730" i="50"/>
  <c r="AI1730" i="50"/>
  <c r="AI1734" i="50"/>
  <c r="AL1734" i="50"/>
  <c r="AM1734" i="50"/>
  <c r="AK1734" i="50"/>
  <c r="AJ1734" i="50"/>
  <c r="AM1738" i="50"/>
  <c r="AL1738" i="50"/>
  <c r="AK1738" i="50"/>
  <c r="AJ1738" i="50"/>
  <c r="AI1738" i="50"/>
  <c r="AM1742" i="50"/>
  <c r="AK1742" i="50"/>
  <c r="AL1742" i="50"/>
  <c r="AJ1742" i="50"/>
  <c r="AI1742" i="50"/>
  <c r="AI1746" i="50"/>
  <c r="AL1746" i="50"/>
  <c r="AK1746" i="50"/>
  <c r="AM1746" i="50"/>
  <c r="AJ1746" i="50"/>
  <c r="AM1750" i="50"/>
  <c r="AL1750" i="50"/>
  <c r="AK1750" i="50"/>
  <c r="AJ1750" i="50"/>
  <c r="AI1750" i="50"/>
  <c r="AM1754" i="50"/>
  <c r="AL1754" i="50"/>
  <c r="AK1754" i="50"/>
  <c r="AJ1754" i="50"/>
  <c r="AI1754" i="50"/>
  <c r="AI1758" i="50"/>
  <c r="AL1758" i="50"/>
  <c r="AM1758" i="50"/>
  <c r="AK1758" i="50"/>
  <c r="AJ1758" i="50"/>
  <c r="AM1762" i="50"/>
  <c r="AL1762" i="50"/>
  <c r="AK1762" i="50"/>
  <c r="AJ1762" i="50"/>
  <c r="AI1762" i="50"/>
  <c r="AM1766" i="50"/>
  <c r="AK1766" i="50"/>
  <c r="AL1766" i="50"/>
  <c r="AJ1766" i="50"/>
  <c r="AI1766" i="50"/>
  <c r="AI1770" i="50"/>
  <c r="AL1770" i="50"/>
  <c r="AK1770" i="50"/>
  <c r="AJ1770" i="50"/>
  <c r="AM1770" i="50"/>
  <c r="AM1774" i="50"/>
  <c r="AL1774" i="50"/>
  <c r="AK1774" i="50"/>
  <c r="AJ1774" i="50"/>
  <c r="AI1774" i="50"/>
  <c r="AM1778" i="50"/>
  <c r="AL1778" i="50"/>
  <c r="AK1778" i="50"/>
  <c r="AJ1778" i="50"/>
  <c r="AI1778" i="50"/>
  <c r="AI1782" i="50"/>
  <c r="AL1782" i="50"/>
  <c r="AM1782" i="50"/>
  <c r="AK1782" i="50"/>
  <c r="AJ1782" i="50"/>
  <c r="AM1786" i="50"/>
  <c r="AL1786" i="50"/>
  <c r="AK1786" i="50"/>
  <c r="AJ1786" i="50"/>
  <c r="AI1786" i="50"/>
  <c r="AM1790" i="50"/>
  <c r="AK1790" i="50"/>
  <c r="AL1790" i="50"/>
  <c r="AI1790" i="50"/>
  <c r="AJ1790" i="50"/>
  <c r="AI1794" i="50"/>
  <c r="AL1794" i="50"/>
  <c r="AK1794" i="50"/>
  <c r="AM1794" i="50"/>
  <c r="AJ1794" i="50"/>
  <c r="AM1798" i="50"/>
  <c r="AL1798" i="50"/>
  <c r="AK1798" i="50"/>
  <c r="AJ1798" i="50"/>
  <c r="AI1798" i="50"/>
  <c r="AM1802" i="50"/>
  <c r="AL1802" i="50"/>
  <c r="AK1802" i="50"/>
  <c r="AJ1802" i="50"/>
  <c r="AI1802" i="50"/>
  <c r="AI1806" i="50"/>
  <c r="AL1806" i="50"/>
  <c r="AM1806" i="50"/>
  <c r="AJ1806" i="50"/>
  <c r="AK1806" i="50"/>
  <c r="AM1810" i="50"/>
  <c r="AL1810" i="50"/>
  <c r="AK1810" i="50"/>
  <c r="AJ1810" i="50"/>
  <c r="AI1810" i="50"/>
  <c r="AM1814" i="50"/>
  <c r="AK1814" i="50"/>
  <c r="AJ1814" i="50"/>
  <c r="AI1814" i="50"/>
  <c r="AL1814" i="50"/>
  <c r="AI1818" i="50"/>
  <c r="AL1818" i="50"/>
  <c r="AK1818" i="50"/>
  <c r="AM1818" i="50"/>
  <c r="AJ1818" i="50"/>
  <c r="AM1822" i="50"/>
  <c r="AL1822" i="50"/>
  <c r="AK1822" i="50"/>
  <c r="AJ1822" i="50"/>
  <c r="AI1822" i="50"/>
  <c r="AM1826" i="50"/>
  <c r="AL1826" i="50"/>
  <c r="AK1826" i="50"/>
  <c r="AJ1826" i="50"/>
  <c r="AI1826" i="50"/>
  <c r="AI1830" i="50"/>
  <c r="AL1830" i="50"/>
  <c r="AK1830" i="50"/>
  <c r="AJ1830" i="50"/>
  <c r="AM1830" i="50"/>
  <c r="AM1834" i="50"/>
  <c r="AL1834" i="50"/>
  <c r="AK1834" i="50"/>
  <c r="AJ1834" i="50"/>
  <c r="AI1834" i="50"/>
  <c r="AM1838" i="50"/>
  <c r="AK1838" i="50"/>
  <c r="AL1838" i="50"/>
  <c r="AJ1838" i="50"/>
  <c r="AI1838" i="50"/>
  <c r="AI1842" i="50"/>
  <c r="AL1842" i="50"/>
  <c r="AK1842" i="50"/>
  <c r="AM1842" i="50"/>
  <c r="AJ1842" i="50"/>
  <c r="AM1846" i="50"/>
  <c r="AL1846" i="50"/>
  <c r="AK1846" i="50"/>
  <c r="AJ1846" i="50"/>
  <c r="AI1846" i="50"/>
  <c r="AM1850" i="50"/>
  <c r="AL1850" i="50"/>
  <c r="AK1850" i="50"/>
  <c r="AJ1850" i="50"/>
  <c r="AI1850" i="50"/>
  <c r="AI1854" i="50"/>
  <c r="AL1854" i="50"/>
  <c r="AM1854" i="50"/>
  <c r="AK1854" i="50"/>
  <c r="AJ1854" i="50"/>
  <c r="AM1858" i="50"/>
  <c r="AL1858" i="50"/>
  <c r="AK1858" i="50"/>
  <c r="AJ1858" i="50"/>
  <c r="AI1858" i="50"/>
  <c r="AM1862" i="50"/>
  <c r="AK1862" i="50"/>
  <c r="AL1862" i="50"/>
  <c r="AJ1862" i="50"/>
  <c r="AI1862" i="50"/>
  <c r="AI1866" i="50"/>
  <c r="AL1866" i="50"/>
  <c r="AK1866" i="50"/>
  <c r="AM1866" i="50"/>
  <c r="AJ1866" i="50"/>
  <c r="AM1870" i="50"/>
  <c r="AL1870" i="50"/>
  <c r="AK1870" i="50"/>
  <c r="AJ1870" i="50"/>
  <c r="AI1870" i="50"/>
  <c r="AM1874" i="50"/>
  <c r="AL1874" i="50"/>
  <c r="AK1874" i="50"/>
  <c r="AJ1874" i="50"/>
  <c r="AI1874" i="50"/>
  <c r="AI1878" i="50"/>
  <c r="AL1878" i="50"/>
  <c r="AM1878" i="50"/>
  <c r="AK1878" i="50"/>
  <c r="AJ1878" i="50"/>
  <c r="AM1882" i="50"/>
  <c r="AL1882" i="50"/>
  <c r="AK1882" i="50"/>
  <c r="AJ1882" i="50"/>
  <c r="AI1882" i="50"/>
  <c r="AM1886" i="50"/>
  <c r="AK1886" i="50"/>
  <c r="AL1886" i="50"/>
  <c r="AJ1886" i="50"/>
  <c r="AI1886" i="50"/>
  <c r="AI1890" i="50"/>
  <c r="AL1890" i="50"/>
  <c r="AK1890" i="50"/>
  <c r="AM1890" i="50"/>
  <c r="AJ1890" i="50"/>
  <c r="AM1894" i="50"/>
  <c r="AL1894" i="50"/>
  <c r="AK1894" i="50"/>
  <c r="AJ1894" i="50"/>
  <c r="AI1894" i="50"/>
  <c r="AM1898" i="50"/>
  <c r="AL1898" i="50"/>
  <c r="AK1898" i="50"/>
  <c r="AJ1898" i="50"/>
  <c r="AI1898" i="50"/>
  <c r="AI1902" i="50"/>
  <c r="AL1902" i="50"/>
  <c r="AJ1902" i="50"/>
  <c r="AM1902" i="50"/>
  <c r="AK1902" i="50"/>
  <c r="AM1906" i="50"/>
  <c r="AL1906" i="50"/>
  <c r="AK1906" i="50"/>
  <c r="AJ1906" i="50"/>
  <c r="AI1906" i="50"/>
  <c r="AM1910" i="50"/>
  <c r="AK1910" i="50"/>
  <c r="AI1910" i="50"/>
  <c r="AJ1910" i="50"/>
  <c r="AL1910" i="50"/>
  <c r="AI1914" i="50"/>
  <c r="AL1914" i="50"/>
  <c r="AK1914" i="50"/>
  <c r="AM1914" i="50"/>
  <c r="AJ1914" i="50"/>
  <c r="AM1918" i="50"/>
  <c r="AL1918" i="50"/>
  <c r="AK1918" i="50"/>
  <c r="AJ1918" i="50"/>
  <c r="AI1918" i="50"/>
  <c r="AM1922" i="50"/>
  <c r="AL1922" i="50"/>
  <c r="AK1922" i="50"/>
  <c r="AJ1922" i="50"/>
  <c r="AI1922" i="50"/>
  <c r="AI1926" i="50"/>
  <c r="AL1926" i="50"/>
  <c r="AJ1926" i="50"/>
  <c r="AK1926" i="50"/>
  <c r="AM1926" i="50"/>
  <c r="AM1930" i="50"/>
  <c r="AL1930" i="50"/>
  <c r="AK1930" i="50"/>
  <c r="AJ1930" i="50"/>
  <c r="AI1930" i="50"/>
  <c r="AM1934" i="50"/>
  <c r="AK1934" i="50"/>
  <c r="AJ1934" i="50"/>
  <c r="AI1934" i="50"/>
  <c r="AL1934" i="50"/>
  <c r="AI1938" i="50"/>
  <c r="AL1938" i="50"/>
  <c r="AK1938" i="50"/>
  <c r="AJ1938" i="50"/>
  <c r="AM1938" i="50"/>
  <c r="AM1942" i="50"/>
  <c r="AL1942" i="50"/>
  <c r="AK1942" i="50"/>
  <c r="AJ1942" i="50"/>
  <c r="AI1942" i="50"/>
  <c r="AM1946" i="50"/>
  <c r="AL1946" i="50"/>
  <c r="AK1946" i="50"/>
  <c r="AJ1946" i="50"/>
  <c r="AI1946" i="50"/>
  <c r="AI1950" i="50"/>
  <c r="AL1950" i="50"/>
  <c r="AK1950" i="50"/>
  <c r="AJ1950" i="50"/>
  <c r="AM1950" i="50"/>
  <c r="AM1954" i="50"/>
  <c r="AL1954" i="50"/>
  <c r="AK1954" i="50"/>
  <c r="AJ1954" i="50"/>
  <c r="AI1954" i="50"/>
  <c r="AM1958" i="50"/>
  <c r="AK1958" i="50"/>
  <c r="AL1958" i="50"/>
  <c r="AJ1958" i="50"/>
  <c r="AI1958" i="50"/>
  <c r="AI1962" i="50"/>
  <c r="AL1962" i="50"/>
  <c r="AK1962" i="50"/>
  <c r="AM1962" i="50"/>
  <c r="AJ1962" i="50"/>
  <c r="AM1966" i="50"/>
  <c r="AL1966" i="50"/>
  <c r="AK1966" i="50"/>
  <c r="AJ1966" i="50"/>
  <c r="AI1966" i="50"/>
  <c r="AM1970" i="50"/>
  <c r="AL1970" i="50"/>
  <c r="AK1970" i="50"/>
  <c r="AJ1970" i="50"/>
  <c r="AI1970" i="50"/>
  <c r="AI1974" i="50"/>
  <c r="AL1974" i="50"/>
  <c r="AM1974" i="50"/>
  <c r="AK1974" i="50"/>
  <c r="AJ1974" i="50"/>
  <c r="AM1978" i="50"/>
  <c r="AL1978" i="50"/>
  <c r="AK1978" i="50"/>
  <c r="AJ1978" i="50"/>
  <c r="AI1978" i="50"/>
  <c r="AM1982" i="50"/>
  <c r="AK1982" i="50"/>
  <c r="AL1982" i="50"/>
  <c r="AJ1982" i="50"/>
  <c r="AI1982" i="50"/>
  <c r="AI1986" i="50"/>
  <c r="AL1986" i="50"/>
  <c r="AK1986" i="50"/>
  <c r="AM1986" i="50"/>
  <c r="AJ1986" i="50"/>
  <c r="AM1990" i="50"/>
  <c r="AL1990" i="50"/>
  <c r="AK1990" i="50"/>
  <c r="AJ1990" i="50"/>
  <c r="AI1990" i="50"/>
  <c r="AM1994" i="50"/>
  <c r="AL1994" i="50"/>
  <c r="AK1994" i="50"/>
  <c r="AJ1994" i="50"/>
  <c r="AI1994" i="50"/>
  <c r="AI1998" i="50"/>
  <c r="AL1998" i="50"/>
  <c r="AM1998" i="50"/>
  <c r="AK1998" i="50"/>
  <c r="AJ1998" i="50"/>
  <c r="AM2002" i="50"/>
  <c r="AL2002" i="50"/>
  <c r="AK2002" i="50"/>
  <c r="AJ2002" i="50"/>
  <c r="AI2002" i="50"/>
  <c r="AM2006" i="50"/>
  <c r="AK2006" i="50"/>
  <c r="AL2006" i="50"/>
  <c r="AJ2006" i="50"/>
  <c r="AI2006" i="50"/>
  <c r="AI2010" i="50"/>
  <c r="AL2010" i="50"/>
  <c r="AK2010" i="50"/>
  <c r="AM2010" i="50"/>
  <c r="AJ2010" i="50"/>
  <c r="AM2014" i="50"/>
  <c r="AL2014" i="50"/>
  <c r="AK2014" i="50"/>
  <c r="AJ2014" i="50"/>
  <c r="AI2014" i="50"/>
  <c r="AM2018" i="50"/>
  <c r="AL2018" i="50"/>
  <c r="AK2018" i="50"/>
  <c r="AJ2018" i="50"/>
  <c r="AI2018" i="50"/>
  <c r="AI2022" i="50"/>
  <c r="AL2022" i="50"/>
  <c r="AM2022" i="50"/>
  <c r="AK2022" i="50"/>
  <c r="AJ2022" i="50"/>
  <c r="AM2026" i="50"/>
  <c r="AL2026" i="50"/>
  <c r="AK2026" i="50"/>
  <c r="AJ2026" i="50"/>
  <c r="AI2026" i="50"/>
  <c r="AM2030" i="50"/>
  <c r="AK2030" i="50"/>
  <c r="AL2030" i="50"/>
  <c r="AJ2030" i="50"/>
  <c r="AI2030" i="50"/>
  <c r="AI2034" i="50"/>
  <c r="AL2034" i="50"/>
  <c r="AK2034" i="50"/>
  <c r="AM2034" i="50"/>
  <c r="AJ2034" i="50"/>
  <c r="AM2038" i="50"/>
  <c r="AL2038" i="50"/>
  <c r="AK2038" i="50"/>
  <c r="AJ2038" i="50"/>
  <c r="AI2038" i="50"/>
  <c r="AM2042" i="50"/>
  <c r="AL2042" i="50"/>
  <c r="AK2042" i="50"/>
  <c r="AJ2042" i="50"/>
  <c r="AI2042" i="50"/>
  <c r="AI2046" i="50"/>
  <c r="AL2046" i="50"/>
  <c r="AM2046" i="50"/>
  <c r="AK2046" i="50"/>
  <c r="AJ2046" i="50"/>
  <c r="AM2050" i="50"/>
  <c r="AL2050" i="50"/>
  <c r="AK2050" i="50"/>
  <c r="AJ2050" i="50"/>
  <c r="AI2050" i="50"/>
  <c r="AM2054" i="50"/>
  <c r="AK2054" i="50"/>
  <c r="AL2054" i="50"/>
  <c r="AJ2054" i="50"/>
  <c r="AI2054" i="50"/>
  <c r="AI2058" i="50"/>
  <c r="AL2058" i="50"/>
  <c r="AK2058" i="50"/>
  <c r="AJ2058" i="50"/>
  <c r="AM2058" i="50"/>
  <c r="AM2062" i="50"/>
  <c r="AL2062" i="50"/>
  <c r="AK2062" i="50"/>
  <c r="AJ2062" i="50"/>
  <c r="AI2062" i="50"/>
  <c r="AM2066" i="50"/>
  <c r="AL2066" i="50"/>
  <c r="AK2066" i="50"/>
  <c r="AJ2066" i="50"/>
  <c r="AI2066" i="50"/>
  <c r="AI2070" i="50"/>
  <c r="AL2070" i="50"/>
  <c r="AM2070" i="50"/>
  <c r="AK2070" i="50"/>
  <c r="AJ2070" i="50"/>
  <c r="AM2074" i="50"/>
  <c r="AL2074" i="50"/>
  <c r="AK2074" i="50"/>
  <c r="AJ2074" i="50"/>
  <c r="AI2074" i="50"/>
  <c r="AM2078" i="50"/>
  <c r="AK2078" i="50"/>
  <c r="AL2078" i="50"/>
  <c r="AI2078" i="50"/>
  <c r="AJ2078" i="50"/>
  <c r="AI2082" i="50"/>
  <c r="AL2082" i="50"/>
  <c r="AK2082" i="50"/>
  <c r="AM2082" i="50"/>
  <c r="AJ2082" i="50"/>
  <c r="AM2086" i="50"/>
  <c r="AL2086" i="50"/>
  <c r="AK2086" i="50"/>
  <c r="AJ2086" i="50"/>
  <c r="AI2086" i="50"/>
  <c r="AM2090" i="50"/>
  <c r="AL2090" i="50"/>
  <c r="AK2090" i="50"/>
  <c r="AJ2090" i="50"/>
  <c r="AI2090" i="50"/>
  <c r="AI2094" i="50"/>
  <c r="AL2094" i="50"/>
  <c r="AM2094" i="50"/>
  <c r="AJ2094" i="50"/>
  <c r="AK2094" i="50"/>
  <c r="AM2098" i="50"/>
  <c r="AL2098" i="50"/>
  <c r="AK2098" i="50"/>
  <c r="AJ2098" i="50"/>
  <c r="AI2098" i="50"/>
  <c r="AM2102" i="50"/>
  <c r="AK2102" i="50"/>
  <c r="AJ2102" i="50"/>
  <c r="AI2102" i="50"/>
  <c r="AL2102" i="50"/>
  <c r="AI2106" i="50"/>
  <c r="AL2106" i="50"/>
  <c r="AK2106" i="50"/>
  <c r="AM2106" i="50"/>
  <c r="AJ2106" i="50"/>
  <c r="AM2110" i="50"/>
  <c r="AL2110" i="50"/>
  <c r="AK2110" i="50"/>
  <c r="AJ2110" i="50"/>
  <c r="AI2110" i="50"/>
  <c r="AM2114" i="50"/>
  <c r="AL2114" i="50"/>
  <c r="AK2114" i="50"/>
  <c r="AJ2114" i="50"/>
  <c r="AI2114" i="50"/>
  <c r="AI2118" i="50"/>
  <c r="AL2118" i="50"/>
  <c r="AK2118" i="50"/>
  <c r="AJ2118" i="50"/>
  <c r="AM2118" i="50"/>
  <c r="AM2122" i="50"/>
  <c r="AL2122" i="50"/>
  <c r="AK2122" i="50"/>
  <c r="AJ2122" i="50"/>
  <c r="AI2122" i="50"/>
  <c r="AM2126" i="50"/>
  <c r="AK2126" i="50"/>
  <c r="AL2126" i="50"/>
  <c r="AJ2126" i="50"/>
  <c r="AI2126" i="50"/>
  <c r="AI2130" i="50"/>
  <c r="AL2130" i="50"/>
  <c r="AK2130" i="50"/>
  <c r="AM2130" i="50"/>
  <c r="AJ2130" i="50"/>
  <c r="AM2134" i="50"/>
  <c r="AL2134" i="50"/>
  <c r="AK2134" i="50"/>
  <c r="AJ2134" i="50"/>
  <c r="AI2134" i="50"/>
  <c r="AM2138" i="50"/>
  <c r="AL2138" i="50"/>
  <c r="AK2138" i="50"/>
  <c r="AJ2138" i="50"/>
  <c r="AI2138" i="50"/>
  <c r="AI2142" i="50"/>
  <c r="AL2142" i="50"/>
  <c r="AM2142" i="50"/>
  <c r="AK2142" i="50"/>
  <c r="AJ2142" i="50"/>
  <c r="AM2146" i="50"/>
  <c r="AL2146" i="50"/>
  <c r="AK2146" i="50"/>
  <c r="AJ2146" i="50"/>
  <c r="AI2146" i="50"/>
  <c r="AM2150" i="50"/>
  <c r="AK2150" i="50"/>
  <c r="AL2150" i="50"/>
  <c r="AJ2150" i="50"/>
  <c r="AI2150" i="50"/>
  <c r="AI2154" i="50"/>
  <c r="AL2154" i="50"/>
  <c r="AK2154" i="50"/>
  <c r="AM2154" i="50"/>
  <c r="AJ2154" i="50"/>
  <c r="AM2158" i="50"/>
  <c r="AL2158" i="50"/>
  <c r="AK2158" i="50"/>
  <c r="AJ2158" i="50"/>
  <c r="AI2158" i="50"/>
  <c r="AM2162" i="50"/>
  <c r="AL2162" i="50"/>
  <c r="AK2162" i="50"/>
  <c r="AJ2162" i="50"/>
  <c r="AI2162" i="50"/>
  <c r="AI2166" i="50"/>
  <c r="AL2166" i="50"/>
  <c r="AM2166" i="50"/>
  <c r="AJ2166" i="50"/>
  <c r="AK2166" i="50"/>
  <c r="AM2170" i="50"/>
  <c r="AL2170" i="50"/>
  <c r="AK2170" i="50"/>
  <c r="AJ2170" i="50"/>
  <c r="AI2170" i="50"/>
  <c r="AM2174" i="50"/>
  <c r="AK2174" i="50"/>
  <c r="AI2174" i="50"/>
  <c r="AL2174" i="50"/>
  <c r="AJ2174" i="50"/>
  <c r="AI2178" i="50"/>
  <c r="AL2178" i="50"/>
  <c r="AK2178" i="50"/>
  <c r="AM2178" i="50"/>
  <c r="AJ2178" i="50"/>
  <c r="AM2182" i="50"/>
  <c r="AL2182" i="50"/>
  <c r="AK2182" i="50"/>
  <c r="AJ2182" i="50"/>
  <c r="AI2182" i="50"/>
  <c r="AM2186" i="50"/>
  <c r="AL2186" i="50"/>
  <c r="AK2186" i="50"/>
  <c r="AJ2186" i="50"/>
  <c r="AI2186" i="50"/>
  <c r="AI2190" i="50"/>
  <c r="AL2190" i="50"/>
  <c r="AK2190" i="50"/>
  <c r="AJ2190" i="50"/>
  <c r="AM2190" i="50"/>
  <c r="AM2194" i="50"/>
  <c r="AL2194" i="50"/>
  <c r="AK2194" i="50"/>
  <c r="AJ2194" i="50"/>
  <c r="AI2194" i="50"/>
  <c r="AM2198" i="50"/>
  <c r="AK2198" i="50"/>
  <c r="AI2198" i="50"/>
  <c r="AJ2198" i="50"/>
  <c r="AL2198" i="50"/>
  <c r="AI2202" i="50"/>
  <c r="AL2202" i="50"/>
  <c r="AK2202" i="50"/>
  <c r="AM2202" i="50"/>
  <c r="AJ2202" i="50"/>
  <c r="AM2206" i="50"/>
  <c r="AL2206" i="50"/>
  <c r="AK2206" i="50"/>
  <c r="AJ2206" i="50"/>
  <c r="AI2206" i="50"/>
  <c r="AM2210" i="50"/>
  <c r="AL2210" i="50"/>
  <c r="AK2210" i="50"/>
  <c r="AJ2210" i="50"/>
  <c r="AI2210" i="50"/>
  <c r="AI2214" i="50"/>
  <c r="AL2214" i="50"/>
  <c r="AJ2214" i="50"/>
  <c r="AM2214" i="50"/>
  <c r="AK2214" i="50"/>
  <c r="AM2218" i="50"/>
  <c r="AL2218" i="50"/>
  <c r="AK2218" i="50"/>
  <c r="AJ2218" i="50"/>
  <c r="AI2218" i="50"/>
  <c r="AM2222" i="50"/>
  <c r="AK2222" i="50"/>
  <c r="AJ2222" i="50"/>
  <c r="AI2222" i="50"/>
  <c r="AL2222" i="50"/>
  <c r="AI2226" i="50"/>
  <c r="AL2226" i="50"/>
  <c r="AK2226" i="50"/>
  <c r="AJ2226" i="50"/>
  <c r="AM2226" i="50"/>
  <c r="AM2230" i="50"/>
  <c r="AL2230" i="50"/>
  <c r="AK2230" i="50"/>
  <c r="AJ2230" i="50"/>
  <c r="AI2230" i="50"/>
  <c r="AM2234" i="50"/>
  <c r="AL2234" i="50"/>
  <c r="AK2234" i="50"/>
  <c r="AJ2234" i="50"/>
  <c r="AI2234" i="50"/>
  <c r="AI2238" i="50"/>
  <c r="AL2238" i="50"/>
  <c r="AM2238" i="50"/>
  <c r="AK2238" i="50"/>
  <c r="AJ2238" i="50"/>
  <c r="AM2242" i="50"/>
  <c r="AL2242" i="50"/>
  <c r="AK2242" i="50"/>
  <c r="AJ2242" i="50"/>
  <c r="AI2242" i="50"/>
  <c r="AM2246" i="50"/>
  <c r="AK2246" i="50"/>
  <c r="AL2246" i="50"/>
  <c r="AJ2246" i="50"/>
  <c r="AI2246" i="50"/>
  <c r="AI2250" i="50"/>
  <c r="AL2250" i="50"/>
  <c r="AK2250" i="50"/>
  <c r="AJ2250" i="50"/>
  <c r="AM2250" i="50"/>
  <c r="AM2254" i="50"/>
  <c r="AL2254" i="50"/>
  <c r="AK2254" i="50"/>
  <c r="AJ2254" i="50"/>
  <c r="AI2254" i="50"/>
  <c r="AM2258" i="50"/>
  <c r="AL2258" i="50"/>
  <c r="AK2258" i="50"/>
  <c r="AJ2258" i="50"/>
  <c r="AI2258" i="50"/>
  <c r="AI2262" i="50"/>
  <c r="AL2262" i="50"/>
  <c r="AM2262" i="50"/>
  <c r="AK2262" i="50"/>
  <c r="AJ2262" i="50"/>
  <c r="AM2266" i="50"/>
  <c r="AL2266" i="50"/>
  <c r="AK2266" i="50"/>
  <c r="AJ2266" i="50"/>
  <c r="AI2266" i="50"/>
  <c r="AM2270" i="50"/>
  <c r="AK2270" i="50"/>
  <c r="AJ2270" i="50"/>
  <c r="AI2270" i="50"/>
  <c r="AL2270" i="50"/>
  <c r="AI2274" i="50"/>
  <c r="AL2274" i="50"/>
  <c r="AK2274" i="50"/>
  <c r="AM2274" i="50"/>
  <c r="AJ2274" i="50"/>
  <c r="AM2278" i="50"/>
  <c r="AL2278" i="50"/>
  <c r="AK2278" i="50"/>
  <c r="AJ2278" i="50"/>
  <c r="AI2278" i="50"/>
  <c r="AM2282" i="50"/>
  <c r="AL2282" i="50"/>
  <c r="AK2282" i="50"/>
  <c r="AJ2282" i="50"/>
  <c r="AI2282" i="50"/>
  <c r="AI2286" i="50"/>
  <c r="AL2286" i="50"/>
  <c r="AM2286" i="50"/>
  <c r="AK2286" i="50"/>
  <c r="AJ2286" i="50"/>
  <c r="AM2290" i="50"/>
  <c r="AL2290" i="50"/>
  <c r="AK2290" i="50"/>
  <c r="AJ2290" i="50"/>
  <c r="AI2290" i="50"/>
  <c r="AM2294" i="50"/>
  <c r="AK2294" i="50"/>
  <c r="AL2294" i="50"/>
  <c r="AJ2294" i="50"/>
  <c r="AI2294" i="50"/>
  <c r="AI2298" i="50"/>
  <c r="AL2298" i="50"/>
  <c r="AK2298" i="50"/>
  <c r="AJ2298" i="50"/>
  <c r="AM2298" i="50"/>
  <c r="AM2302" i="50"/>
  <c r="AL2302" i="50"/>
  <c r="AK2302" i="50"/>
  <c r="AJ2302" i="50"/>
  <c r="AI2302" i="50"/>
  <c r="AK2306" i="50"/>
  <c r="AJ2306" i="50"/>
  <c r="AI2306" i="50"/>
  <c r="AM2306" i="50"/>
  <c r="AL2306" i="50"/>
  <c r="AM2310" i="50"/>
  <c r="AK2310" i="50"/>
  <c r="AI2310" i="50"/>
  <c r="AL2310" i="50"/>
  <c r="AJ2310" i="50"/>
  <c r="AI2314" i="50"/>
  <c r="AL2314" i="50"/>
  <c r="AM2314" i="50"/>
  <c r="AK2314" i="50"/>
  <c r="AJ2314" i="50"/>
  <c r="AK2318" i="50"/>
  <c r="AJ2318" i="50"/>
  <c r="AI2318" i="50"/>
  <c r="AL2318" i="50"/>
  <c r="AM2318" i="50"/>
  <c r="AM2322" i="50"/>
  <c r="AK2322" i="50"/>
  <c r="AL2322" i="50"/>
  <c r="AJ2322" i="50"/>
  <c r="AI2322" i="50"/>
  <c r="AM2326" i="50"/>
  <c r="AK2326" i="50"/>
  <c r="AI2326" i="50"/>
  <c r="AL2326" i="50"/>
  <c r="AJ2326" i="50"/>
  <c r="AK2330" i="50"/>
  <c r="AJ2330" i="50"/>
  <c r="AI2330" i="50"/>
  <c r="AM2330" i="50"/>
  <c r="AL2330" i="50"/>
  <c r="AM2334" i="50"/>
  <c r="AK2334" i="50"/>
  <c r="AL2334" i="50"/>
  <c r="AJ2334" i="50"/>
  <c r="AI2334" i="50"/>
  <c r="AM2338" i="50"/>
  <c r="AL2338" i="50"/>
  <c r="AK2338" i="50"/>
  <c r="AJ2338" i="50"/>
  <c r="AI2338" i="50"/>
  <c r="AK2342" i="50"/>
  <c r="AJ2342" i="50"/>
  <c r="AI2342" i="50"/>
  <c r="AM2342" i="50"/>
  <c r="AL2342" i="50"/>
  <c r="AM2346" i="50"/>
  <c r="AK2346" i="50"/>
  <c r="AJ2346" i="50"/>
  <c r="AL2346" i="50"/>
  <c r="AI2346" i="50"/>
  <c r="AM2350" i="50"/>
  <c r="AL2350" i="50"/>
  <c r="AK2350" i="50"/>
  <c r="AJ2350" i="50"/>
  <c r="AI2350" i="50"/>
  <c r="AK2354" i="50"/>
  <c r="AJ2354" i="50"/>
  <c r="AI2354" i="50"/>
  <c r="AM2354" i="50"/>
  <c r="AL2354" i="50"/>
  <c r="AM2358" i="50"/>
  <c r="AK2358" i="50"/>
  <c r="AJ2358" i="50"/>
  <c r="AL2358" i="50"/>
  <c r="AI2358" i="50"/>
  <c r="AM2362" i="50"/>
  <c r="AL2362" i="50"/>
  <c r="AK2362" i="50"/>
  <c r="AJ2362" i="50"/>
  <c r="AI2362" i="50"/>
  <c r="AK2366" i="50"/>
  <c r="AJ2366" i="50"/>
  <c r="AI2366" i="50"/>
  <c r="AM2366" i="50"/>
  <c r="AL2366" i="50"/>
  <c r="AM2370" i="50"/>
  <c r="AK2370" i="50"/>
  <c r="AJ2370" i="50"/>
  <c r="AL2370" i="50"/>
  <c r="AI2370" i="50"/>
  <c r="AM2374" i="50"/>
  <c r="AL2374" i="50"/>
  <c r="AJ2374" i="50"/>
  <c r="AK2374" i="50"/>
  <c r="AI2374" i="50"/>
  <c r="AK2378" i="50"/>
  <c r="AJ2378" i="50"/>
  <c r="AI2378" i="50"/>
  <c r="AM2378" i="50"/>
  <c r="AL2378" i="50"/>
  <c r="AM2382" i="50"/>
  <c r="AK2382" i="50"/>
  <c r="AJ2382" i="50"/>
  <c r="AI2382" i="50"/>
  <c r="AL2382" i="50"/>
  <c r="AM2386" i="50"/>
  <c r="AL2386" i="50"/>
  <c r="AK2386" i="50"/>
  <c r="AJ2386" i="50"/>
  <c r="AI2386" i="50"/>
  <c r="AK2390" i="50"/>
  <c r="AJ2390" i="50"/>
  <c r="AI2390" i="50"/>
  <c r="AM2390" i="50"/>
  <c r="AL2390" i="50"/>
  <c r="AM2394" i="50"/>
  <c r="AK2394" i="50"/>
  <c r="AJ2394" i="50"/>
  <c r="AL2394" i="50"/>
  <c r="AI2394" i="50"/>
  <c r="AI2398" i="50"/>
  <c r="AL2398" i="50"/>
  <c r="AM2398" i="50"/>
  <c r="AK2398" i="50"/>
  <c r="AJ2398" i="50"/>
  <c r="AK2402" i="50"/>
  <c r="AJ2402" i="50"/>
  <c r="AI2402" i="50"/>
  <c r="AM2402" i="50"/>
  <c r="AL2402" i="50"/>
  <c r="AM2406" i="50"/>
  <c r="AK2406" i="50"/>
  <c r="AJ2406" i="50"/>
  <c r="AI2406" i="50"/>
  <c r="AL2406" i="50"/>
  <c r="AJ2410" i="50"/>
  <c r="AM2410" i="50"/>
  <c r="AL2410" i="50"/>
  <c r="AK2410" i="50"/>
  <c r="AI2410" i="50"/>
  <c r="AK2414" i="50"/>
  <c r="AJ2414" i="50"/>
  <c r="AI2414" i="50"/>
  <c r="AL2414" i="50"/>
  <c r="AM2414" i="50"/>
  <c r="AM2418" i="50"/>
  <c r="AK2418" i="50"/>
  <c r="AJ2418" i="50"/>
  <c r="AI2418" i="50"/>
  <c r="AL2418" i="50"/>
  <c r="AK2422" i="50"/>
  <c r="AJ2422" i="50"/>
  <c r="AI2422" i="50"/>
  <c r="AM2422" i="50"/>
  <c r="AL2422" i="50"/>
  <c r="AK2426" i="50"/>
  <c r="AJ2426" i="50"/>
  <c r="AI2426" i="50"/>
  <c r="AM2426" i="50"/>
  <c r="AL2426" i="50"/>
  <c r="AM2430" i="50"/>
  <c r="AK2430" i="50"/>
  <c r="AJ2430" i="50"/>
  <c r="AL2430" i="50"/>
  <c r="AI2430" i="50"/>
  <c r="AI2434" i="50"/>
  <c r="AL2434" i="50"/>
  <c r="AM2434" i="50"/>
  <c r="AK2434" i="50"/>
  <c r="AJ2434" i="50"/>
  <c r="AK2438" i="50"/>
  <c r="AJ2438" i="50"/>
  <c r="AI2438" i="50"/>
  <c r="AM2438" i="50"/>
  <c r="AL2438" i="50"/>
  <c r="AM2442" i="50"/>
  <c r="AK2442" i="50"/>
  <c r="AJ2442" i="50"/>
  <c r="AL2442" i="50"/>
  <c r="AI2442" i="50"/>
  <c r="AJ2446" i="50"/>
  <c r="AI2446" i="50"/>
  <c r="AM2446" i="50"/>
  <c r="AL2446" i="50"/>
  <c r="AK2446" i="50"/>
  <c r="AK2450" i="50"/>
  <c r="AJ2450" i="50"/>
  <c r="AI2450" i="50"/>
  <c r="AL2450" i="50"/>
  <c r="AM2450" i="50"/>
  <c r="AM2454" i="50"/>
  <c r="AK2454" i="50"/>
  <c r="AJ2454" i="50"/>
  <c r="AI2454" i="50"/>
  <c r="AL2454" i="50"/>
  <c r="AK2458" i="50"/>
  <c r="AJ2458" i="50"/>
  <c r="AI2458" i="50"/>
  <c r="AM2458" i="50"/>
  <c r="AL2458" i="50"/>
  <c r="AK2462" i="50"/>
  <c r="AJ2462" i="50"/>
  <c r="AI2462" i="50"/>
  <c r="AM2462" i="50"/>
  <c r="AL2462" i="50"/>
  <c r="AM2466" i="50"/>
  <c r="AK2466" i="50"/>
  <c r="AJ2466" i="50"/>
  <c r="AL2466" i="50"/>
  <c r="AI2466" i="50"/>
  <c r="AL2470" i="50"/>
  <c r="AK2470" i="50"/>
  <c r="AJ2470" i="50"/>
  <c r="AI2470" i="50"/>
  <c r="AM2470" i="50"/>
  <c r="AK2474" i="50"/>
  <c r="AJ2474" i="50"/>
  <c r="AI2474" i="50"/>
  <c r="AM2474" i="50"/>
  <c r="AL2474" i="50"/>
  <c r="AM2478" i="50"/>
  <c r="AK2478" i="50"/>
  <c r="AJ2478" i="50"/>
  <c r="AL2478" i="50"/>
  <c r="AI2478" i="50"/>
  <c r="AM2482" i="50"/>
  <c r="AL2482" i="50"/>
  <c r="AK2482" i="50"/>
  <c r="AJ2482" i="50"/>
  <c r="AI2482" i="50"/>
  <c r="AK2486" i="50"/>
  <c r="AJ2486" i="50"/>
  <c r="AI2486" i="50"/>
  <c r="AM2486" i="50"/>
  <c r="AL2486" i="50"/>
  <c r="AM2490" i="50"/>
  <c r="AK2490" i="50"/>
  <c r="AJ2490" i="50"/>
  <c r="AL2490" i="50"/>
  <c r="AI2490" i="50"/>
  <c r="AM2494" i="50"/>
  <c r="AL2494" i="50"/>
  <c r="AK2494" i="50"/>
  <c r="AJ2494" i="50"/>
  <c r="AI2494" i="50"/>
  <c r="AK2498" i="50"/>
  <c r="AJ2498" i="50"/>
  <c r="AI2498" i="50"/>
  <c r="AM2498" i="50"/>
  <c r="AL2498" i="50"/>
  <c r="AM2502" i="50"/>
  <c r="AK2502" i="50"/>
  <c r="AJ2502" i="50"/>
  <c r="AL2502" i="50"/>
  <c r="AI2502" i="50"/>
  <c r="AM2506" i="50"/>
  <c r="AL2506" i="50"/>
  <c r="AK2506" i="50"/>
  <c r="AI2506" i="50"/>
  <c r="AJ2506" i="50"/>
  <c r="AK2510" i="50"/>
  <c r="AJ2510" i="50"/>
  <c r="AI2510" i="50"/>
  <c r="AM2510" i="50"/>
  <c r="AL2510" i="50"/>
  <c r="AM2514" i="50"/>
  <c r="AK2514" i="50"/>
  <c r="AJ2514" i="50"/>
  <c r="AL2514" i="50"/>
  <c r="AI2514" i="50"/>
  <c r="AM2518" i="50"/>
  <c r="AL2518" i="50"/>
  <c r="AK2518" i="50"/>
  <c r="AJ2518" i="50"/>
  <c r="AI2518" i="50"/>
  <c r="AK2522" i="50"/>
  <c r="AJ2522" i="50"/>
  <c r="AI2522" i="50"/>
  <c r="AL2522" i="50"/>
  <c r="AM2522" i="50"/>
  <c r="AM2526" i="50"/>
  <c r="AK2526" i="50"/>
  <c r="AJ2526" i="50"/>
  <c r="AL2526" i="50"/>
  <c r="AI2526" i="50"/>
  <c r="AM2530" i="50"/>
  <c r="AK2530" i="50"/>
  <c r="AL2530" i="50"/>
  <c r="AJ2530" i="50"/>
  <c r="AI2530" i="50"/>
  <c r="AK2534" i="50"/>
  <c r="AJ2534" i="50"/>
  <c r="AI2534" i="50"/>
  <c r="AM2534" i="50"/>
  <c r="AL2534" i="50"/>
  <c r="AM2538" i="50"/>
  <c r="AK2538" i="50"/>
  <c r="AJ2538" i="50"/>
  <c r="AL2538" i="50"/>
  <c r="AI2538" i="50"/>
  <c r="AI2542" i="50"/>
  <c r="AM2542" i="50"/>
  <c r="AL2542" i="50"/>
  <c r="AK2542" i="50"/>
  <c r="AJ2542" i="50"/>
  <c r="AK2546" i="50"/>
  <c r="AJ2546" i="50"/>
  <c r="AI2546" i="50"/>
  <c r="AM2546" i="50"/>
  <c r="AL2546" i="50"/>
  <c r="AM2550" i="50"/>
  <c r="AK2550" i="50"/>
  <c r="AJ2550" i="50"/>
  <c r="AL2550" i="50"/>
  <c r="AI2550" i="50"/>
  <c r="AJ2554" i="50"/>
  <c r="AI2554" i="50"/>
  <c r="AM2554" i="50"/>
  <c r="AK2554" i="50"/>
  <c r="AL2554" i="50"/>
  <c r="AK2558" i="50"/>
  <c r="AJ2558" i="50"/>
  <c r="AI2558" i="50"/>
  <c r="AL2558" i="50"/>
  <c r="AM2558" i="50"/>
  <c r="AM2562" i="50"/>
  <c r="AK2562" i="50"/>
  <c r="AJ2562" i="50"/>
  <c r="AI2562" i="50"/>
  <c r="AL2562" i="50"/>
  <c r="AK2566" i="50"/>
  <c r="AM2566" i="50"/>
  <c r="AL2566" i="50"/>
  <c r="AJ2566" i="50"/>
  <c r="AI2566" i="50"/>
  <c r="AK2570" i="50"/>
  <c r="AJ2570" i="50"/>
  <c r="AI2570" i="50"/>
  <c r="AM2570" i="50"/>
  <c r="AL2570" i="50"/>
  <c r="AM2574" i="50"/>
  <c r="AK2574" i="50"/>
  <c r="AJ2574" i="50"/>
  <c r="AL2574" i="50"/>
  <c r="AI2574" i="50"/>
  <c r="AI2578" i="50"/>
  <c r="AL2578" i="50"/>
  <c r="AK2578" i="50"/>
  <c r="AJ2578" i="50"/>
  <c r="AM2578" i="50"/>
  <c r="AK2582" i="50"/>
  <c r="AJ2582" i="50"/>
  <c r="AI2582" i="50"/>
  <c r="AM2582" i="50"/>
  <c r="AL2582" i="50"/>
  <c r="AM2586" i="50"/>
  <c r="AK2586" i="50"/>
  <c r="AJ2586" i="50"/>
  <c r="AL2586" i="50"/>
  <c r="AI2586" i="50"/>
  <c r="AJ2590" i="50"/>
  <c r="AI2590" i="50"/>
  <c r="AM2590" i="50"/>
  <c r="AL2590" i="50"/>
  <c r="AK2590" i="50"/>
  <c r="AK2594" i="50"/>
  <c r="AJ2594" i="50"/>
  <c r="AI2594" i="50"/>
  <c r="AL2594" i="50"/>
  <c r="AM2594" i="50"/>
  <c r="AM2598" i="50"/>
  <c r="AK2598" i="50"/>
  <c r="AJ2598" i="50"/>
  <c r="AI2598" i="50"/>
  <c r="AL2598" i="50"/>
  <c r="AK2602" i="50"/>
  <c r="AJ2602" i="50"/>
  <c r="AI2602" i="50"/>
  <c r="AM2602" i="50"/>
  <c r="AL2602" i="50"/>
  <c r="AK2606" i="50"/>
  <c r="AJ2606" i="50"/>
  <c r="AI2606" i="50"/>
  <c r="AM2606" i="50"/>
  <c r="AL2606" i="50"/>
  <c r="AM2610" i="50"/>
  <c r="AK2610" i="50"/>
  <c r="AJ2610" i="50"/>
  <c r="AL2610" i="50"/>
  <c r="AI2610" i="50"/>
  <c r="AL2614" i="50"/>
  <c r="AK2614" i="50"/>
  <c r="AJ2614" i="50"/>
  <c r="AI2614" i="50"/>
  <c r="AM2614" i="50"/>
  <c r="AK2618" i="50"/>
  <c r="AJ2618" i="50"/>
  <c r="AI2618" i="50"/>
  <c r="AM2618" i="50"/>
  <c r="AL2618" i="50"/>
  <c r="AM2622" i="50"/>
  <c r="AK2622" i="50"/>
  <c r="AJ2622" i="50"/>
  <c r="AL2622" i="50"/>
  <c r="AI2622" i="50"/>
  <c r="AM2626" i="50"/>
  <c r="AL2626" i="50"/>
  <c r="AK2626" i="50"/>
  <c r="AJ2626" i="50"/>
  <c r="AI2626" i="50"/>
  <c r="AK2630" i="50"/>
  <c r="AJ2630" i="50"/>
  <c r="AI2630" i="50"/>
  <c r="AM2630" i="50"/>
  <c r="AL2630" i="50"/>
  <c r="AM2634" i="50"/>
  <c r="AK2634" i="50"/>
  <c r="AJ2634" i="50"/>
  <c r="AL2634" i="50"/>
  <c r="AI2634" i="50"/>
  <c r="AM2638" i="50"/>
  <c r="AL2638" i="50"/>
  <c r="AK2638" i="50"/>
  <c r="AJ2638" i="50"/>
  <c r="AI2638" i="50"/>
  <c r="AK2642" i="50"/>
  <c r="AJ2642" i="50"/>
  <c r="AI2642" i="50"/>
  <c r="AM2642" i="50"/>
  <c r="AL2642" i="50"/>
  <c r="AM2646" i="50"/>
  <c r="AK2646" i="50"/>
  <c r="AJ2646" i="50"/>
  <c r="AL2646" i="50"/>
  <c r="AI2646" i="50"/>
  <c r="AM2650" i="50"/>
  <c r="AL2650" i="50"/>
  <c r="AK2650" i="50"/>
  <c r="AJ2650" i="50"/>
  <c r="AI2650" i="50"/>
  <c r="AK2654" i="50"/>
  <c r="AJ2654" i="50"/>
  <c r="AI2654" i="50"/>
  <c r="AM2654" i="50"/>
  <c r="AL2654" i="50"/>
  <c r="AM2658" i="50"/>
  <c r="AK2658" i="50"/>
  <c r="AJ2658" i="50"/>
  <c r="AL2658" i="50"/>
  <c r="AI2658" i="50"/>
  <c r="AM2662" i="50"/>
  <c r="AL2662" i="50"/>
  <c r="AJ2662" i="50"/>
  <c r="AK2662" i="50"/>
  <c r="AI2662" i="50"/>
  <c r="AK2666" i="50"/>
  <c r="AJ2666" i="50"/>
  <c r="AI2666" i="50"/>
  <c r="AM2666" i="50"/>
  <c r="AL2666" i="50"/>
  <c r="AM2670" i="50"/>
  <c r="AK2670" i="50"/>
  <c r="AJ2670" i="50"/>
  <c r="AI2670" i="50"/>
  <c r="AL2670" i="50"/>
  <c r="AM2674" i="50"/>
  <c r="AL2674" i="50"/>
  <c r="AK2674" i="50"/>
  <c r="AJ2674" i="50"/>
  <c r="AI2674" i="50"/>
  <c r="AK2678" i="50"/>
  <c r="AJ2678" i="50"/>
  <c r="AI2678" i="50"/>
  <c r="AM2678" i="50"/>
  <c r="AL2678" i="50"/>
  <c r="AM2682" i="50"/>
  <c r="AK2682" i="50"/>
  <c r="AJ2682" i="50"/>
  <c r="AL2682" i="50"/>
  <c r="AI2682" i="50"/>
  <c r="AI2686" i="50"/>
  <c r="AL2686" i="50"/>
  <c r="AM2686" i="50"/>
  <c r="AK2686" i="50"/>
  <c r="AJ2686" i="50"/>
  <c r="AK2690" i="50"/>
  <c r="AJ2690" i="50"/>
  <c r="AI2690" i="50"/>
  <c r="AM2690" i="50"/>
  <c r="AL2690" i="50"/>
  <c r="AM2694" i="50"/>
  <c r="AK2694" i="50"/>
  <c r="AJ2694" i="50"/>
  <c r="AI2694" i="50"/>
  <c r="AL2694" i="50"/>
  <c r="AJ2698" i="50"/>
  <c r="AM2698" i="50"/>
  <c r="AL2698" i="50"/>
  <c r="AK2698" i="50"/>
  <c r="AI2698" i="50"/>
  <c r="AK2702" i="50"/>
  <c r="AJ2702" i="50"/>
  <c r="AI2702" i="50"/>
  <c r="AL2702" i="50"/>
  <c r="AM2702" i="50"/>
  <c r="AM2706" i="50"/>
  <c r="AK2706" i="50"/>
  <c r="AJ2706" i="50"/>
  <c r="AI2706" i="50"/>
  <c r="AL2706" i="50"/>
  <c r="AK2710" i="50"/>
  <c r="AJ2710" i="50"/>
  <c r="AI2710" i="50"/>
  <c r="AM2710" i="50"/>
  <c r="AL2710" i="50"/>
  <c r="AK2714" i="50"/>
  <c r="AJ2714" i="50"/>
  <c r="AI2714" i="50"/>
  <c r="AM2714" i="50"/>
  <c r="AL2714" i="50"/>
  <c r="AM2718" i="50"/>
  <c r="AK2718" i="50"/>
  <c r="AJ2718" i="50"/>
  <c r="AL2718" i="50"/>
  <c r="AI2718" i="50"/>
  <c r="AI2722" i="50"/>
  <c r="AL2722" i="50"/>
  <c r="AM2722" i="50"/>
  <c r="AK2722" i="50"/>
  <c r="AJ2722" i="50"/>
  <c r="AK2726" i="50"/>
  <c r="AJ2726" i="50"/>
  <c r="AI2726" i="50"/>
  <c r="AM2726" i="50"/>
  <c r="AL2726" i="50"/>
  <c r="AM2730" i="50"/>
  <c r="AK2730" i="50"/>
  <c r="AJ2730" i="50"/>
  <c r="AI2730" i="50"/>
  <c r="AL2730" i="50"/>
  <c r="AJ2734" i="50"/>
  <c r="AI2734" i="50"/>
  <c r="AM2734" i="50"/>
  <c r="AL2734" i="50"/>
  <c r="AK2734" i="50"/>
  <c r="AK2738" i="50"/>
  <c r="AJ2738" i="50"/>
  <c r="AI2738" i="50"/>
  <c r="AL2738" i="50"/>
  <c r="AM2738" i="50"/>
  <c r="AM2742" i="50"/>
  <c r="AK2742" i="50"/>
  <c r="AJ2742" i="50"/>
  <c r="AI2742" i="50"/>
  <c r="AL2742" i="50"/>
  <c r="AK2746" i="50"/>
  <c r="AJ2746" i="50"/>
  <c r="AI2746" i="50"/>
  <c r="AM2746" i="50"/>
  <c r="AL2746" i="50"/>
  <c r="AK2750" i="50"/>
  <c r="AJ2750" i="50"/>
  <c r="AI2750" i="50"/>
  <c r="AM2750" i="50"/>
  <c r="AL2750" i="50"/>
  <c r="AM2754" i="50"/>
  <c r="AK2754" i="50"/>
  <c r="AJ2754" i="50"/>
  <c r="AL2754" i="50"/>
  <c r="AI2754" i="50"/>
  <c r="AL2758" i="50"/>
  <c r="AK2758" i="50"/>
  <c r="AJ2758" i="50"/>
  <c r="AI2758" i="50"/>
  <c r="AM2758" i="50"/>
  <c r="AK2762" i="50"/>
  <c r="AJ2762" i="50"/>
  <c r="AI2762" i="50"/>
  <c r="AM2762" i="50"/>
  <c r="AL2762" i="50"/>
  <c r="AM2766" i="50"/>
  <c r="AK2766" i="50"/>
  <c r="AJ2766" i="50"/>
  <c r="AL2766" i="50"/>
  <c r="AI2766" i="50"/>
  <c r="AM2770" i="50"/>
  <c r="AL2770" i="50"/>
  <c r="AK2770" i="50"/>
  <c r="AJ2770" i="50"/>
  <c r="AI2770" i="50"/>
  <c r="AK2774" i="50"/>
  <c r="AJ2774" i="50"/>
  <c r="AI2774" i="50"/>
  <c r="AM2774" i="50"/>
  <c r="AL2774" i="50"/>
  <c r="AM2778" i="50"/>
  <c r="AK2778" i="50"/>
  <c r="AJ2778" i="50"/>
  <c r="AL2778" i="50"/>
  <c r="AI2778" i="50"/>
  <c r="AM2782" i="50"/>
  <c r="AL2782" i="50"/>
  <c r="AK2782" i="50"/>
  <c r="AJ2782" i="50"/>
  <c r="AI2782" i="50"/>
  <c r="AK2786" i="50"/>
  <c r="AJ2786" i="50"/>
  <c r="AI2786" i="50"/>
  <c r="AM2786" i="50"/>
  <c r="AL2786" i="50"/>
  <c r="AM2790" i="50"/>
  <c r="AK2790" i="50"/>
  <c r="AJ2790" i="50"/>
  <c r="AL2790" i="50"/>
  <c r="AI2790" i="50"/>
  <c r="AM2794" i="50"/>
  <c r="AL2794" i="50"/>
  <c r="AK2794" i="50"/>
  <c r="AI2794" i="50"/>
  <c r="AJ2794" i="50"/>
  <c r="AK2798" i="50"/>
  <c r="AJ2798" i="50"/>
  <c r="AI2798" i="50"/>
  <c r="AM2798" i="50"/>
  <c r="AL2798" i="50"/>
  <c r="AM2802" i="50"/>
  <c r="AK2802" i="50"/>
  <c r="AJ2802" i="50"/>
  <c r="AL2802" i="50"/>
  <c r="AI2802" i="50"/>
  <c r="AM2806" i="50"/>
  <c r="AL2806" i="50"/>
  <c r="AK2806" i="50"/>
  <c r="AJ2806" i="50"/>
  <c r="AI2806" i="50"/>
  <c r="AK2810" i="50"/>
  <c r="AJ2810" i="50"/>
  <c r="AI2810" i="50"/>
  <c r="AL2810" i="50"/>
  <c r="AM2810" i="50"/>
  <c r="AM2814" i="50"/>
  <c r="AK2814" i="50"/>
  <c r="AJ2814" i="50"/>
  <c r="AL2814" i="50"/>
  <c r="AI2814" i="50"/>
  <c r="AM2818" i="50"/>
  <c r="AK2818" i="50"/>
  <c r="AJ2818" i="50"/>
  <c r="AI2818" i="50"/>
  <c r="AL2818" i="50"/>
  <c r="AK2822" i="50"/>
  <c r="AJ2822" i="50"/>
  <c r="AI2822" i="50"/>
  <c r="AM2822" i="50"/>
  <c r="AL2822" i="50"/>
  <c r="AM2826" i="50"/>
  <c r="AK2826" i="50"/>
  <c r="AJ2826" i="50"/>
  <c r="AL2826" i="50"/>
  <c r="AI2826" i="50"/>
  <c r="AI2830" i="50"/>
  <c r="AM2830" i="50"/>
  <c r="AL2830" i="50"/>
  <c r="AK2830" i="50"/>
  <c r="AJ2830" i="50"/>
  <c r="AK2834" i="50"/>
  <c r="AJ2834" i="50"/>
  <c r="AI2834" i="50"/>
  <c r="AL2834" i="50"/>
  <c r="AM2834" i="50"/>
  <c r="AM2838" i="50"/>
  <c r="AK2838" i="50"/>
  <c r="AJ2838" i="50"/>
  <c r="AL2838" i="50"/>
  <c r="AI2838" i="50"/>
  <c r="AJ2842" i="50"/>
  <c r="AI2842" i="50"/>
  <c r="AM2842" i="50"/>
  <c r="AL2842" i="50"/>
  <c r="AK2842" i="50"/>
  <c r="AK2846" i="50"/>
  <c r="AJ2846" i="50"/>
  <c r="AI2846" i="50"/>
  <c r="AL2846" i="50"/>
  <c r="AM2846" i="50"/>
  <c r="AM2850" i="50"/>
  <c r="AK2850" i="50"/>
  <c r="AJ2850" i="50"/>
  <c r="AI2850" i="50"/>
  <c r="AL2850" i="50"/>
  <c r="AK2854" i="50"/>
  <c r="AM2854" i="50"/>
  <c r="AL2854" i="50"/>
  <c r="AJ2854" i="50"/>
  <c r="AI2854" i="50"/>
  <c r="AK2858" i="50"/>
  <c r="AJ2858" i="50"/>
  <c r="AI2858" i="50"/>
  <c r="AM2858" i="50"/>
  <c r="AL2858" i="50"/>
  <c r="AM2862" i="50"/>
  <c r="AK2862" i="50"/>
  <c r="AJ2862" i="50"/>
  <c r="AL2862" i="50"/>
  <c r="AI2862" i="50"/>
  <c r="AI2866" i="50"/>
  <c r="AL2866" i="50"/>
  <c r="AK2866" i="50"/>
  <c r="AJ2866" i="50"/>
  <c r="AM2866" i="50"/>
  <c r="AK2870" i="50"/>
  <c r="AJ2870" i="50"/>
  <c r="AI2870" i="50"/>
  <c r="AL2870" i="50"/>
  <c r="AM2870" i="50"/>
  <c r="AM2874" i="50"/>
  <c r="AK2874" i="50"/>
  <c r="AJ2874" i="50"/>
  <c r="AL2874" i="50"/>
  <c r="AI2874" i="50"/>
  <c r="AJ2878" i="50"/>
  <c r="AI2878" i="50"/>
  <c r="AM2878" i="50"/>
  <c r="AL2878" i="50"/>
  <c r="AK2878" i="50"/>
  <c r="AK2882" i="50"/>
  <c r="AJ2882" i="50"/>
  <c r="AI2882" i="50"/>
  <c r="AL2882" i="50"/>
  <c r="AM2882" i="50"/>
  <c r="AM2886" i="50"/>
  <c r="AK2886" i="50"/>
  <c r="AJ2886" i="50"/>
  <c r="AI2886" i="50"/>
  <c r="AL2886" i="50"/>
  <c r="AK2890" i="50"/>
  <c r="AJ2890" i="50"/>
  <c r="AI2890" i="50"/>
  <c r="AM2890" i="50"/>
  <c r="AL2890" i="50"/>
  <c r="AK2894" i="50"/>
  <c r="AJ2894" i="50"/>
  <c r="AI2894" i="50"/>
  <c r="AM2894" i="50"/>
  <c r="AL2894" i="50"/>
  <c r="AM2898" i="50"/>
  <c r="AK2898" i="50"/>
  <c r="AJ2898" i="50"/>
  <c r="AL2898" i="50"/>
  <c r="AI2898" i="50"/>
  <c r="AL2902" i="50"/>
  <c r="AK2902" i="50"/>
  <c r="AJ2902" i="50"/>
  <c r="AI2902" i="50"/>
  <c r="AM2902" i="50"/>
  <c r="AK2906" i="50"/>
  <c r="AJ2906" i="50"/>
  <c r="AI2906" i="50"/>
  <c r="AM2906" i="50"/>
  <c r="AL2906" i="50"/>
  <c r="AM2910" i="50"/>
  <c r="AK2910" i="50"/>
  <c r="AJ2910" i="50"/>
  <c r="AL2910" i="50"/>
  <c r="AI2910" i="50"/>
  <c r="AM2914" i="50"/>
  <c r="AL2914" i="50"/>
  <c r="AK2914" i="50"/>
  <c r="AJ2914" i="50"/>
  <c r="AI2914" i="50"/>
  <c r="AK2918" i="50"/>
  <c r="AJ2918" i="50"/>
  <c r="AI2918" i="50"/>
  <c r="AM2918" i="50"/>
  <c r="AL2918" i="50"/>
  <c r="AM2922" i="50"/>
  <c r="AK2922" i="50"/>
  <c r="AJ2922" i="50"/>
  <c r="AL2922" i="50"/>
  <c r="AI2922" i="50"/>
  <c r="AM2926" i="50"/>
  <c r="AL2926" i="50"/>
  <c r="AK2926" i="50"/>
  <c r="AJ2926" i="50"/>
  <c r="AI2926" i="50"/>
  <c r="AK2930" i="50"/>
  <c r="AJ2930" i="50"/>
  <c r="AI2930" i="50"/>
  <c r="AM2930" i="50"/>
  <c r="AL2930" i="50"/>
  <c r="AM2934" i="50"/>
  <c r="AK2934" i="50"/>
  <c r="AJ2934" i="50"/>
  <c r="AL2934" i="50"/>
  <c r="AI2934" i="50"/>
  <c r="AM2938" i="50"/>
  <c r="AL2938" i="50"/>
  <c r="AK2938" i="50"/>
  <c r="AJ2938" i="50"/>
  <c r="AI2938" i="50"/>
  <c r="AK2942" i="50"/>
  <c r="AJ2942" i="50"/>
  <c r="AI2942" i="50"/>
  <c r="AM2942" i="50"/>
  <c r="AL2942" i="50"/>
  <c r="AM2946" i="50"/>
  <c r="AK2946" i="50"/>
  <c r="AJ2946" i="50"/>
  <c r="AL2946" i="50"/>
  <c r="AI2946" i="50"/>
  <c r="AM2950" i="50"/>
  <c r="AL2950" i="50"/>
  <c r="AJ2950" i="50"/>
  <c r="AK2950" i="50"/>
  <c r="AI2950" i="50"/>
  <c r="AK2954" i="50"/>
  <c r="AJ2954" i="50"/>
  <c r="AI2954" i="50"/>
  <c r="AM2954" i="50"/>
  <c r="AL2954" i="50"/>
  <c r="AM2958" i="50"/>
  <c r="AK2958" i="50"/>
  <c r="AJ2958" i="50"/>
  <c r="AI2958" i="50"/>
  <c r="AL2958" i="50"/>
  <c r="AM2962" i="50"/>
  <c r="AL2962" i="50"/>
  <c r="AK2962" i="50"/>
  <c r="AJ2962" i="50"/>
  <c r="AI2962" i="50"/>
  <c r="AK2966" i="50"/>
  <c r="AJ2966" i="50"/>
  <c r="AI2966" i="50"/>
  <c r="AM2966" i="50"/>
  <c r="AL2966" i="50"/>
  <c r="AM2970" i="50"/>
  <c r="AK2970" i="50"/>
  <c r="AJ2970" i="50"/>
  <c r="AL2970" i="50"/>
  <c r="AI2970" i="50"/>
  <c r="AI2974" i="50"/>
  <c r="AL2974" i="50"/>
  <c r="AM2974" i="50"/>
  <c r="AK2974" i="50"/>
  <c r="AJ2974" i="50"/>
  <c r="AK2978" i="50"/>
  <c r="AJ2978" i="50"/>
  <c r="AI2978" i="50"/>
  <c r="AM2978" i="50"/>
  <c r="AL2978" i="50"/>
  <c r="AM2982" i="50"/>
  <c r="AK2982" i="50"/>
  <c r="AJ2982" i="50"/>
  <c r="AL2982" i="50"/>
  <c r="AI2982" i="50"/>
  <c r="AJ2986" i="50"/>
  <c r="AM2986" i="50"/>
  <c r="AL2986" i="50"/>
  <c r="AK2986" i="50"/>
  <c r="AI2986" i="50"/>
  <c r="AK2990" i="50"/>
  <c r="AJ2990" i="50"/>
  <c r="AI2990" i="50"/>
  <c r="AL2990" i="50"/>
  <c r="AM2990" i="50"/>
  <c r="AM2994" i="50"/>
  <c r="AK2994" i="50"/>
  <c r="AJ2994" i="50"/>
  <c r="AI2994" i="50"/>
  <c r="AL2994" i="50"/>
  <c r="AK2998" i="50"/>
  <c r="AJ2998" i="50"/>
  <c r="AI2998" i="50"/>
  <c r="AM2998" i="50"/>
  <c r="AL2998" i="50"/>
  <c r="AK3002" i="50"/>
  <c r="AJ3002" i="50"/>
  <c r="AI3002" i="50"/>
  <c r="AM3002" i="50"/>
  <c r="AL3002" i="50"/>
  <c r="AM3006" i="50"/>
  <c r="AK3006" i="50"/>
  <c r="AJ3006" i="50"/>
  <c r="AL3006" i="50"/>
  <c r="AI3006" i="50"/>
  <c r="AI3010" i="50"/>
  <c r="AL3010" i="50"/>
  <c r="AM3010" i="50"/>
  <c r="AJ3010" i="50"/>
  <c r="AK3010" i="50"/>
  <c r="AK3014" i="50"/>
  <c r="AJ3014" i="50"/>
  <c r="AI3014" i="50"/>
  <c r="AM3014" i="50"/>
  <c r="AL3014" i="50"/>
  <c r="AM3018" i="50"/>
  <c r="AK3018" i="50"/>
  <c r="AJ3018" i="50"/>
  <c r="AL3018" i="50"/>
  <c r="AI3018" i="50"/>
  <c r="AJ3022" i="50"/>
  <c r="AI3022" i="50"/>
  <c r="AM3022" i="50"/>
  <c r="AL3022" i="50"/>
  <c r="AK3022" i="50"/>
  <c r="AK3026" i="50"/>
  <c r="AJ3026" i="50"/>
  <c r="AI3026" i="50"/>
  <c r="AL3026" i="50"/>
  <c r="AM3026" i="50"/>
  <c r="AM3030" i="50"/>
  <c r="AK3030" i="50"/>
  <c r="AJ3030" i="50"/>
  <c r="AI3030" i="50"/>
  <c r="AL3030" i="50"/>
  <c r="AK3034" i="50"/>
  <c r="AJ3034" i="50"/>
  <c r="AI3034" i="50"/>
  <c r="AL3034" i="50"/>
  <c r="AM3034" i="50"/>
  <c r="AK3038" i="50"/>
  <c r="AJ3038" i="50"/>
  <c r="AI3038" i="50"/>
  <c r="AM3038" i="50"/>
  <c r="AL3038" i="50"/>
  <c r="AM3042" i="50"/>
  <c r="AK3042" i="50"/>
  <c r="AJ3042" i="50"/>
  <c r="AL3042" i="50"/>
  <c r="AI3042" i="50"/>
  <c r="AL3046" i="50"/>
  <c r="AK3046" i="50"/>
  <c r="AJ3046" i="50"/>
  <c r="AI3046" i="50"/>
  <c r="AM3046" i="50"/>
  <c r="AK3050" i="50"/>
  <c r="AJ3050" i="50"/>
  <c r="AI3050" i="50"/>
  <c r="AM3050" i="50"/>
  <c r="AL3050" i="50"/>
  <c r="AM3054" i="50"/>
  <c r="AK3054" i="50"/>
  <c r="AJ3054" i="50"/>
  <c r="AL3054" i="50"/>
  <c r="AI3054" i="50"/>
  <c r="AM3058" i="50"/>
  <c r="AL3058" i="50"/>
  <c r="AK3058" i="50"/>
  <c r="AJ3058" i="50"/>
  <c r="AI3058" i="50"/>
  <c r="AK3062" i="50"/>
  <c r="AJ3062" i="50"/>
  <c r="AI3062" i="50"/>
  <c r="AM3062" i="50"/>
  <c r="AL3062" i="50"/>
  <c r="AM3066" i="50"/>
  <c r="AK3066" i="50"/>
  <c r="AJ3066" i="50"/>
  <c r="AL3066" i="50"/>
  <c r="AI3066" i="50"/>
  <c r="AM3070" i="50"/>
  <c r="AL3070" i="50"/>
  <c r="AK3070" i="50"/>
  <c r="AJ3070" i="50"/>
  <c r="AI3070" i="50"/>
  <c r="AK3074" i="50"/>
  <c r="AJ3074" i="50"/>
  <c r="AI3074" i="50"/>
  <c r="AM3074" i="50"/>
  <c r="AL3074" i="50"/>
  <c r="AM3078" i="50"/>
  <c r="AK3078" i="50"/>
  <c r="AJ3078" i="50"/>
  <c r="AL3078" i="50"/>
  <c r="AI3078" i="50"/>
  <c r="AM3082" i="50"/>
  <c r="AL3082" i="50"/>
  <c r="AK3082" i="50"/>
  <c r="AI3082" i="50"/>
  <c r="AJ3082" i="50"/>
  <c r="AK3086" i="50"/>
  <c r="AJ3086" i="50"/>
  <c r="AI3086" i="50"/>
  <c r="AM3086" i="50"/>
  <c r="AL3086" i="50"/>
  <c r="AM3090" i="50"/>
  <c r="AK3090" i="50"/>
  <c r="AJ3090" i="50"/>
  <c r="AL3090" i="50"/>
  <c r="AI3090" i="50"/>
  <c r="AM3094" i="50"/>
  <c r="AL3094" i="50"/>
  <c r="AK3094" i="50"/>
  <c r="AJ3094" i="50"/>
  <c r="AI3094" i="50"/>
  <c r="AK3098" i="50"/>
  <c r="AJ3098" i="50"/>
  <c r="AI3098" i="50"/>
  <c r="AL3098" i="50"/>
  <c r="AM3098" i="50"/>
  <c r="AM3102" i="50"/>
  <c r="AK3102" i="50"/>
  <c r="AJ3102" i="50"/>
  <c r="AL3102" i="50"/>
  <c r="AI3102" i="50"/>
  <c r="AM3106" i="50"/>
  <c r="AK3106" i="50"/>
  <c r="AJ3106" i="50"/>
  <c r="AI3106" i="50"/>
  <c r="AL3106" i="50"/>
  <c r="AK3110" i="50"/>
  <c r="AJ3110" i="50"/>
  <c r="AI3110" i="50"/>
  <c r="AM3110" i="50"/>
  <c r="AL3110" i="50"/>
  <c r="AM3114" i="50"/>
  <c r="AK3114" i="50"/>
  <c r="AJ3114" i="50"/>
  <c r="AL3114" i="50"/>
  <c r="AI3114" i="50"/>
  <c r="AI3118" i="50"/>
  <c r="AM3118" i="50"/>
  <c r="AL3118" i="50"/>
  <c r="AK3118" i="50"/>
  <c r="AJ3118" i="50"/>
  <c r="AK3122" i="50"/>
  <c r="AJ3122" i="50"/>
  <c r="AI3122" i="50"/>
  <c r="AM3122" i="50"/>
  <c r="AL3122" i="50"/>
  <c r="AM3126" i="50"/>
  <c r="AK3126" i="50"/>
  <c r="AJ3126" i="50"/>
  <c r="AL3126" i="50"/>
  <c r="AI3126" i="50"/>
  <c r="AJ3130" i="50"/>
  <c r="AI3130" i="50"/>
  <c r="AM3130" i="50"/>
  <c r="AK3130" i="50"/>
  <c r="AL3130" i="50"/>
  <c r="AK3134" i="50"/>
  <c r="AJ3134" i="50"/>
  <c r="AI3134" i="50"/>
  <c r="AL3134" i="50"/>
  <c r="AM3134" i="50"/>
  <c r="AM3138" i="50"/>
  <c r="AK3138" i="50"/>
  <c r="AJ3138" i="50"/>
  <c r="AI3138" i="50"/>
  <c r="AL3138" i="50"/>
  <c r="AK3142" i="50"/>
  <c r="AM3142" i="50"/>
  <c r="AL3142" i="50"/>
  <c r="AJ3142" i="50"/>
  <c r="AI3142" i="50"/>
  <c r="AK3146" i="50"/>
  <c r="AJ3146" i="50"/>
  <c r="AI3146" i="50"/>
  <c r="AM3146" i="50"/>
  <c r="AL3146" i="50"/>
  <c r="AM3150" i="50"/>
  <c r="AK3150" i="50"/>
  <c r="AJ3150" i="50"/>
  <c r="AL3150" i="50"/>
  <c r="AI3150" i="50"/>
  <c r="AI3154" i="50"/>
  <c r="AL3154" i="50"/>
  <c r="AK3154" i="50"/>
  <c r="AJ3154" i="50"/>
  <c r="AM3154" i="50"/>
  <c r="AK3158" i="50"/>
  <c r="AJ3158" i="50"/>
  <c r="AI3158" i="50"/>
  <c r="AM3158" i="50"/>
  <c r="AL3158" i="50"/>
  <c r="AM3162" i="50"/>
  <c r="AK3162" i="50"/>
  <c r="AJ3162" i="50"/>
  <c r="AL3162" i="50"/>
  <c r="AI3162" i="50"/>
  <c r="AJ3166" i="50"/>
  <c r="AI3166" i="50"/>
  <c r="AM3166" i="50"/>
  <c r="AL3166" i="50"/>
  <c r="AK3166" i="50"/>
  <c r="AK3170" i="50"/>
  <c r="AJ3170" i="50"/>
  <c r="AI3170" i="50"/>
  <c r="AL3170" i="50"/>
  <c r="AM3170" i="50"/>
  <c r="AM3174" i="50"/>
  <c r="AK3174" i="50"/>
  <c r="AJ3174" i="50"/>
  <c r="AI3174" i="50"/>
  <c r="AL3174" i="50"/>
  <c r="AK3178" i="50"/>
  <c r="AJ3178" i="50"/>
  <c r="AI3178" i="50"/>
  <c r="AM3178" i="50"/>
  <c r="AL3178" i="50"/>
  <c r="AK3182" i="50"/>
  <c r="AJ3182" i="50"/>
  <c r="AI3182" i="50"/>
  <c r="AM3182" i="50"/>
  <c r="AL3182" i="50"/>
  <c r="AM3186" i="50"/>
  <c r="AK3186" i="50"/>
  <c r="AJ3186" i="50"/>
  <c r="AL3186" i="50"/>
  <c r="AI3186" i="50"/>
  <c r="AL3190" i="50"/>
  <c r="AK3190" i="50"/>
  <c r="AJ3190" i="50"/>
  <c r="AI3190" i="50"/>
  <c r="AM3190" i="50"/>
  <c r="AK3194" i="50"/>
  <c r="AJ3194" i="50"/>
  <c r="AI3194" i="50"/>
  <c r="AM3194" i="50"/>
  <c r="AL3194" i="50"/>
  <c r="AM3198" i="50"/>
  <c r="AK3198" i="50"/>
  <c r="AJ3198" i="50"/>
  <c r="AL3198" i="50"/>
  <c r="AI3198" i="50"/>
  <c r="AM3202" i="50"/>
  <c r="AL3202" i="50"/>
  <c r="AK3202" i="50"/>
  <c r="AJ3202" i="50"/>
  <c r="AI3202" i="50"/>
  <c r="AK3206" i="50"/>
  <c r="AJ3206" i="50"/>
  <c r="AI3206" i="50"/>
  <c r="AM3206" i="50"/>
  <c r="AL3206" i="50"/>
  <c r="AM3210" i="50"/>
  <c r="AK3210" i="50"/>
  <c r="AJ3210" i="50"/>
  <c r="AL3210" i="50"/>
  <c r="AI3210" i="50"/>
  <c r="AM3214" i="50"/>
  <c r="AL3214" i="50"/>
  <c r="AK3214" i="50"/>
  <c r="AJ3214" i="50"/>
  <c r="AI3214" i="50"/>
  <c r="AK3218" i="50"/>
  <c r="AJ3218" i="50"/>
  <c r="AI3218" i="50"/>
  <c r="AM3218" i="50"/>
  <c r="AL3218" i="50"/>
  <c r="AM3222" i="50"/>
  <c r="AK3222" i="50"/>
  <c r="AJ3222" i="50"/>
  <c r="AL3222" i="50"/>
  <c r="AI3222" i="50"/>
  <c r="AM3226" i="50"/>
  <c r="AL3226" i="50"/>
  <c r="AK3226" i="50"/>
  <c r="AJ3226" i="50"/>
  <c r="AI3226" i="50"/>
  <c r="AK3230" i="50"/>
  <c r="AJ3230" i="50"/>
  <c r="AI3230" i="50"/>
  <c r="AM3230" i="50"/>
  <c r="AL3230" i="50"/>
  <c r="AM3234" i="50"/>
  <c r="AK3234" i="50"/>
  <c r="AJ3234" i="50"/>
  <c r="AL3234" i="50"/>
  <c r="AI3234" i="50"/>
  <c r="AM3238" i="50"/>
  <c r="AL3238" i="50"/>
  <c r="AJ3238" i="50"/>
  <c r="AK3238" i="50"/>
  <c r="AI3238" i="50"/>
  <c r="AK3242" i="50"/>
  <c r="AJ3242" i="50"/>
  <c r="AI3242" i="50"/>
  <c r="AM3242" i="50"/>
  <c r="AL3242" i="50"/>
  <c r="AM3246" i="50"/>
  <c r="AK3246" i="50"/>
  <c r="AJ3246" i="50"/>
  <c r="AI3246" i="50"/>
  <c r="AL3246" i="50"/>
  <c r="AM3250" i="50"/>
  <c r="AL3250" i="50"/>
  <c r="AK3250" i="50"/>
  <c r="AJ3250" i="50"/>
  <c r="AI3250" i="50"/>
  <c r="AK3254" i="50"/>
  <c r="AJ3254" i="50"/>
  <c r="AI3254" i="50"/>
  <c r="AM3254" i="50"/>
  <c r="AL3254" i="50"/>
  <c r="AM3258" i="50"/>
  <c r="AK3258" i="50"/>
  <c r="AJ3258" i="50"/>
  <c r="AL3258" i="50"/>
  <c r="AI3258" i="50"/>
  <c r="AI3262" i="50"/>
  <c r="AL3262" i="50"/>
  <c r="AM3262" i="50"/>
  <c r="AK3262" i="50"/>
  <c r="AJ3262" i="50"/>
  <c r="AK3266" i="50"/>
  <c r="AJ3266" i="50"/>
  <c r="AI3266" i="50"/>
  <c r="AM3266" i="50"/>
  <c r="AL3266" i="50"/>
  <c r="AM3270" i="50"/>
  <c r="AK3270" i="50"/>
  <c r="AJ3270" i="50"/>
  <c r="AL3270" i="50"/>
  <c r="AI3270" i="50"/>
  <c r="AJ3274" i="50"/>
  <c r="AM3274" i="50"/>
  <c r="AL3274" i="50"/>
  <c r="AK3274" i="50"/>
  <c r="AI3274" i="50"/>
  <c r="AK3278" i="50"/>
  <c r="AJ3278" i="50"/>
  <c r="AI3278" i="50"/>
  <c r="AL3278" i="50"/>
  <c r="AM3278" i="50"/>
  <c r="AM3282" i="50"/>
  <c r="AK3282" i="50"/>
  <c r="AJ3282" i="50"/>
  <c r="AI3282" i="50"/>
  <c r="AL3282" i="50"/>
  <c r="AK3286" i="50"/>
  <c r="AJ3286" i="50"/>
  <c r="AI3286" i="50"/>
  <c r="AM3286" i="50"/>
  <c r="AL3286" i="50"/>
  <c r="AK3290" i="50"/>
  <c r="AJ3290" i="50"/>
  <c r="AI3290" i="50"/>
  <c r="AM3290" i="50"/>
  <c r="AL3290" i="50"/>
  <c r="AM3294" i="50"/>
  <c r="AK3294" i="50"/>
  <c r="AJ3294" i="50"/>
  <c r="AL3294" i="50"/>
  <c r="AI3294" i="50"/>
  <c r="AI3298" i="50"/>
  <c r="AL3298" i="50"/>
  <c r="AM3298" i="50"/>
  <c r="AK3298" i="50"/>
  <c r="AJ3298" i="50"/>
  <c r="AK3302" i="50"/>
  <c r="AJ3302" i="50"/>
  <c r="AI3302" i="50"/>
  <c r="AM3302" i="50"/>
  <c r="AL3302" i="50"/>
  <c r="AM3306" i="50"/>
  <c r="AK3306" i="50"/>
  <c r="AJ3306" i="50"/>
  <c r="AI3306" i="50"/>
  <c r="AL3306" i="50"/>
  <c r="AJ3310" i="50"/>
  <c r="AI3310" i="50"/>
  <c r="AM3310" i="50"/>
  <c r="AL3310" i="50"/>
  <c r="AK3310" i="50"/>
  <c r="AK3314" i="50"/>
  <c r="AJ3314" i="50"/>
  <c r="AI3314" i="50"/>
  <c r="AL3314" i="50"/>
  <c r="AM3314" i="50"/>
  <c r="AM3318" i="50"/>
  <c r="AK3318" i="50"/>
  <c r="AJ3318" i="50"/>
  <c r="AI3318" i="50"/>
  <c r="AL3318" i="50"/>
  <c r="AK3322" i="50"/>
  <c r="AJ3322" i="50"/>
  <c r="AI3322" i="50"/>
  <c r="AL3322" i="50"/>
  <c r="AM3322" i="50"/>
  <c r="AK3326" i="50"/>
  <c r="AJ3326" i="50"/>
  <c r="AI3326" i="50"/>
  <c r="AM3326" i="50"/>
  <c r="AL3326" i="50"/>
  <c r="AM3330" i="50"/>
  <c r="AK3330" i="50"/>
  <c r="AJ3330" i="50"/>
  <c r="AL3330" i="50"/>
  <c r="AI3330" i="50"/>
  <c r="AL3334" i="50"/>
  <c r="AK3334" i="50"/>
  <c r="AJ3334" i="50"/>
  <c r="AI3334" i="50"/>
  <c r="AM3334" i="50"/>
  <c r="AK3338" i="50"/>
  <c r="AJ3338" i="50"/>
  <c r="AI3338" i="50"/>
  <c r="AM3338" i="50"/>
  <c r="AL3338" i="50"/>
  <c r="AM3342" i="50"/>
  <c r="AK3342" i="50"/>
  <c r="AJ3342" i="50"/>
  <c r="AL3342" i="50"/>
  <c r="AI3342" i="50"/>
  <c r="AM3346" i="50"/>
  <c r="AL3346" i="50"/>
  <c r="AK3346" i="50"/>
  <c r="AJ3346" i="50"/>
  <c r="AI3346" i="50"/>
  <c r="AK3350" i="50"/>
  <c r="AJ3350" i="50"/>
  <c r="AI3350" i="50"/>
  <c r="AM3350" i="50"/>
  <c r="AL3350" i="50"/>
  <c r="AM3354" i="50"/>
  <c r="AK3354" i="50"/>
  <c r="AJ3354" i="50"/>
  <c r="AL3354" i="50"/>
  <c r="AI3354" i="50"/>
  <c r="AM3358" i="50"/>
  <c r="AL3358" i="50"/>
  <c r="AK3358" i="50"/>
  <c r="AJ3358" i="50"/>
  <c r="AI3358" i="50"/>
  <c r="AK3362" i="50"/>
  <c r="AJ3362" i="50"/>
  <c r="AI3362" i="50"/>
  <c r="AM3362" i="50"/>
  <c r="AL3362" i="50"/>
  <c r="AM3366" i="50"/>
  <c r="AK3366" i="50"/>
  <c r="AJ3366" i="50"/>
  <c r="AL3366" i="50"/>
  <c r="AI3366" i="50"/>
  <c r="AM3370" i="50"/>
  <c r="AL3370" i="50"/>
  <c r="AK3370" i="50"/>
  <c r="AI3370" i="50"/>
  <c r="AJ3370" i="50"/>
  <c r="AK3374" i="50"/>
  <c r="AJ3374" i="50"/>
  <c r="AI3374" i="50"/>
  <c r="AM3374" i="50"/>
  <c r="AL3374" i="50"/>
  <c r="AM3378" i="50"/>
  <c r="AK3378" i="50"/>
  <c r="AJ3378" i="50"/>
  <c r="AL3378" i="50"/>
  <c r="AI3378" i="50"/>
  <c r="AM3382" i="50"/>
  <c r="AL3382" i="50"/>
  <c r="AK3382" i="50"/>
  <c r="AJ3382" i="50"/>
  <c r="AI3382" i="50"/>
  <c r="AK3386" i="50"/>
  <c r="AJ3386" i="50"/>
  <c r="AI3386" i="50"/>
  <c r="AL3386" i="50"/>
  <c r="AM3386" i="50"/>
  <c r="AM3390" i="50"/>
  <c r="AK3390" i="50"/>
  <c r="AJ3390" i="50"/>
  <c r="AL3390" i="50"/>
  <c r="AI3390" i="50"/>
  <c r="AM3394" i="50"/>
  <c r="AK3394" i="50"/>
  <c r="AL3394" i="50"/>
  <c r="AJ3394" i="50"/>
  <c r="AI3394" i="50"/>
  <c r="AK3398" i="50"/>
  <c r="AJ3398" i="50"/>
  <c r="AI3398" i="50"/>
  <c r="AM3398" i="50"/>
  <c r="AL3398" i="50"/>
  <c r="AM3402" i="50"/>
  <c r="AK3402" i="50"/>
  <c r="AJ3402" i="50"/>
  <c r="AL3402" i="50"/>
  <c r="AI3402" i="50"/>
  <c r="AI3406" i="50"/>
  <c r="AM3406" i="50"/>
  <c r="AL3406" i="50"/>
  <c r="AK3406" i="50"/>
  <c r="AJ3406" i="50"/>
  <c r="AK3410" i="50"/>
  <c r="AJ3410" i="50"/>
  <c r="AI3410" i="50"/>
  <c r="AM3410" i="50"/>
  <c r="AL3410" i="50"/>
  <c r="AM3414" i="50"/>
  <c r="AK3414" i="50"/>
  <c r="AJ3414" i="50"/>
  <c r="AL3414" i="50"/>
  <c r="AI3414" i="50"/>
  <c r="AJ3418" i="50"/>
  <c r="AI3418" i="50"/>
  <c r="AM3418" i="50"/>
  <c r="AL3418" i="50"/>
  <c r="AK3418" i="50"/>
  <c r="AK3422" i="50"/>
  <c r="AJ3422" i="50"/>
  <c r="AI3422" i="50"/>
  <c r="AL3422" i="50"/>
  <c r="AM3422" i="50"/>
  <c r="AM3426" i="50"/>
  <c r="AK3426" i="50"/>
  <c r="AJ3426" i="50"/>
  <c r="AI3426" i="50"/>
  <c r="AL3426" i="50"/>
  <c r="AK3430" i="50"/>
  <c r="AM3430" i="50"/>
  <c r="AL3430" i="50"/>
  <c r="AI3430" i="50"/>
  <c r="AJ3430" i="50"/>
  <c r="AK3434" i="50"/>
  <c r="AJ3434" i="50"/>
  <c r="AI3434" i="50"/>
  <c r="AM3434" i="50"/>
  <c r="AL3434" i="50"/>
  <c r="AM3438" i="50"/>
  <c r="AK3438" i="50"/>
  <c r="AJ3438" i="50"/>
  <c r="AL3438" i="50"/>
  <c r="AI3438" i="50"/>
  <c r="AI3442" i="50"/>
  <c r="AL3442" i="50"/>
  <c r="AK3442" i="50"/>
  <c r="AJ3442" i="50"/>
  <c r="AM3442" i="50"/>
  <c r="AK3446" i="50"/>
  <c r="AJ3446" i="50"/>
  <c r="AI3446" i="50"/>
  <c r="AM3446" i="50"/>
  <c r="AL3446" i="50"/>
  <c r="AM3450" i="50"/>
  <c r="AK3450" i="50"/>
  <c r="AJ3450" i="50"/>
  <c r="AL3450" i="50"/>
  <c r="AI3450" i="50"/>
  <c r="AJ3454" i="50"/>
  <c r="AI3454" i="50"/>
  <c r="AM3454" i="50"/>
  <c r="AL3454" i="50"/>
  <c r="AK3454" i="50"/>
  <c r="AK3458" i="50"/>
  <c r="AJ3458" i="50"/>
  <c r="AI3458" i="50"/>
  <c r="AL3458" i="50"/>
  <c r="AM3458" i="50"/>
  <c r="AM3462" i="50"/>
  <c r="AK3462" i="50"/>
  <c r="AJ3462" i="50"/>
  <c r="AI3462" i="50"/>
  <c r="AL3462" i="50"/>
  <c r="AK3466" i="50"/>
  <c r="AJ3466" i="50"/>
  <c r="AI3466" i="50"/>
  <c r="AM3466" i="50"/>
  <c r="AL3466" i="50"/>
  <c r="AK3470" i="50"/>
  <c r="AJ3470" i="50"/>
  <c r="AI3470" i="50"/>
  <c r="AM3470" i="50"/>
  <c r="AL3470" i="50"/>
  <c r="AM3474" i="50"/>
  <c r="AK3474" i="50"/>
  <c r="AJ3474" i="50"/>
  <c r="AL3474" i="50"/>
  <c r="AI3474" i="50"/>
  <c r="AL3478" i="50"/>
  <c r="AK3478" i="50"/>
  <c r="AJ3478" i="50"/>
  <c r="AI3478" i="50"/>
  <c r="AM3478" i="50"/>
  <c r="AK3482" i="50"/>
  <c r="AJ3482" i="50"/>
  <c r="AI3482" i="50"/>
  <c r="AM3482" i="50"/>
  <c r="AL3482" i="50"/>
  <c r="AM3486" i="50"/>
  <c r="AK3486" i="50"/>
  <c r="AJ3486" i="50"/>
  <c r="AL3486" i="50"/>
  <c r="AI3486" i="50"/>
  <c r="AI3490" i="50"/>
  <c r="AM3490" i="50"/>
  <c r="AL3490" i="50"/>
  <c r="AK3490" i="50"/>
  <c r="AJ3490" i="50"/>
  <c r="AM3494" i="50"/>
  <c r="AL3494" i="50"/>
  <c r="AK3494" i="50"/>
  <c r="AJ3494" i="50"/>
  <c r="AI3494" i="50"/>
  <c r="AM3498" i="50"/>
  <c r="AK3498" i="50"/>
  <c r="AJ3498" i="50"/>
  <c r="AL3498" i="50"/>
  <c r="AI3498" i="50"/>
  <c r="AI3502" i="50"/>
  <c r="AM3502" i="50"/>
  <c r="AL3502" i="50"/>
  <c r="AK3502" i="50"/>
  <c r="AJ3502" i="50"/>
  <c r="AM3506" i="50"/>
  <c r="AL3506" i="50"/>
  <c r="AK3506" i="50"/>
  <c r="AJ3506" i="50"/>
  <c r="AI3506" i="50"/>
  <c r="AM3510" i="50"/>
  <c r="AK3510" i="50"/>
  <c r="AJ3510" i="50"/>
  <c r="AI3510" i="50"/>
  <c r="AL3510" i="50"/>
  <c r="AI3514" i="50"/>
  <c r="AM3514" i="50"/>
  <c r="AL3514" i="50"/>
  <c r="AK3514" i="50"/>
  <c r="AJ3514" i="50"/>
  <c r="AM3518" i="50"/>
  <c r="AL3518" i="50"/>
  <c r="AK3518" i="50"/>
  <c r="AJ3518" i="50"/>
  <c r="AI3518" i="50"/>
  <c r="AM3522" i="50"/>
  <c r="AK3522" i="50"/>
  <c r="AJ3522" i="50"/>
  <c r="AL3522" i="50"/>
  <c r="AI3522" i="50"/>
  <c r="AI3526" i="50"/>
  <c r="AM3526" i="50"/>
  <c r="AL3526" i="50"/>
  <c r="AK3526" i="50"/>
  <c r="AJ3526" i="50"/>
  <c r="AM3530" i="50"/>
  <c r="AL3530" i="50"/>
  <c r="AK3530" i="50"/>
  <c r="AJ3530" i="50"/>
  <c r="AI3530" i="50"/>
  <c r="AM3534" i="50"/>
  <c r="AK3534" i="50"/>
  <c r="AJ3534" i="50"/>
  <c r="AL3534" i="50"/>
  <c r="AI3534" i="50"/>
  <c r="AI3538" i="50"/>
  <c r="AM3538" i="50"/>
  <c r="AL3538" i="50"/>
  <c r="AK3538" i="50"/>
  <c r="AJ3538" i="50"/>
  <c r="AM3542" i="50"/>
  <c r="AL3542" i="50"/>
  <c r="AK3542" i="50"/>
  <c r="AJ3542" i="50"/>
  <c r="AI3542" i="50"/>
  <c r="AM3546" i="50"/>
  <c r="AK3546" i="50"/>
  <c r="AJ3546" i="50"/>
  <c r="AI3546" i="50"/>
  <c r="AL3546" i="50"/>
  <c r="AI3550" i="50"/>
  <c r="AL3550" i="50"/>
  <c r="AK3550" i="50"/>
  <c r="AJ3550" i="50"/>
  <c r="AM3550" i="50"/>
  <c r="AM3554" i="50"/>
  <c r="AL3554" i="50"/>
  <c r="AK3554" i="50"/>
  <c r="AJ3554" i="50"/>
  <c r="AI3554" i="50"/>
  <c r="AM3558" i="50"/>
  <c r="AK3558" i="50"/>
  <c r="AJ3558" i="50"/>
  <c r="AL3558" i="50"/>
  <c r="AI3558" i="50"/>
  <c r="AI3562" i="50"/>
  <c r="AK3562" i="50"/>
  <c r="AJ3562" i="50"/>
  <c r="AM3562" i="50"/>
  <c r="AL3562" i="50"/>
  <c r="AM3566" i="50"/>
  <c r="AL3566" i="50"/>
  <c r="AK3566" i="50"/>
  <c r="AJ3566" i="50"/>
  <c r="AI3566" i="50"/>
  <c r="AM3570" i="50"/>
  <c r="AK3570" i="50"/>
  <c r="AJ3570" i="50"/>
  <c r="AL3570" i="50"/>
  <c r="AI3570" i="50"/>
  <c r="AI3574" i="50"/>
  <c r="AJ3574" i="50"/>
  <c r="AM3574" i="50"/>
  <c r="AL3574" i="50"/>
  <c r="AK3574" i="50"/>
  <c r="AM3578" i="50"/>
  <c r="AL3578" i="50"/>
  <c r="AK3578" i="50"/>
  <c r="AJ3578" i="50"/>
  <c r="AI3578" i="50"/>
  <c r="AM3582" i="50"/>
  <c r="AK3582" i="50"/>
  <c r="AJ3582" i="50"/>
  <c r="AL3582" i="50"/>
  <c r="AI3582" i="50"/>
  <c r="AI3586" i="50"/>
  <c r="AL3586" i="50"/>
  <c r="AK3586" i="50"/>
  <c r="AJ3586" i="50"/>
  <c r="AM3586" i="50"/>
  <c r="AM3590" i="50"/>
  <c r="AL3590" i="50"/>
  <c r="AK3590" i="50"/>
  <c r="AJ3590" i="50"/>
  <c r="AI3590" i="50"/>
  <c r="AM3594" i="50"/>
  <c r="AK3594" i="50"/>
  <c r="AJ3594" i="50"/>
  <c r="AL3594" i="50"/>
  <c r="AI3594" i="50"/>
  <c r="AI3598" i="50"/>
  <c r="AK3598" i="50"/>
  <c r="AJ3598" i="50"/>
  <c r="AM3598" i="50"/>
  <c r="AL3598" i="50"/>
  <c r="AM3602" i="50"/>
  <c r="AL3602" i="50"/>
  <c r="AK3602" i="50"/>
  <c r="AJ3602" i="50"/>
  <c r="AI3602" i="50"/>
  <c r="AM3606" i="50"/>
  <c r="AK3606" i="50"/>
  <c r="AJ3606" i="50"/>
  <c r="AL3606" i="50"/>
  <c r="AI3606" i="50"/>
  <c r="AI3610" i="50"/>
  <c r="AJ3610" i="50"/>
  <c r="AM3610" i="50"/>
  <c r="AL3610" i="50"/>
  <c r="AK3610" i="50"/>
  <c r="AM3614" i="50"/>
  <c r="AL3614" i="50"/>
  <c r="AK3614" i="50"/>
  <c r="AJ3614" i="50"/>
  <c r="AI3614" i="50"/>
  <c r="AM3618" i="50"/>
  <c r="AK3618" i="50"/>
  <c r="AJ3618" i="50"/>
  <c r="AL3618" i="50"/>
  <c r="AI3618" i="50"/>
  <c r="AI3622" i="50"/>
  <c r="AL3622" i="50"/>
  <c r="AJ3622" i="50"/>
  <c r="AM3622" i="50"/>
  <c r="AK3622" i="50"/>
  <c r="AM3626" i="50"/>
  <c r="AL3626" i="50"/>
  <c r="AK3626" i="50"/>
  <c r="AJ3626" i="50"/>
  <c r="AI3626" i="50"/>
  <c r="AM3630" i="50"/>
  <c r="AK3630" i="50"/>
  <c r="AJ3630" i="50"/>
  <c r="AL3630" i="50"/>
  <c r="AI3630" i="50"/>
  <c r="AI3634" i="50"/>
  <c r="AM3634" i="50"/>
  <c r="AK3634" i="50"/>
  <c r="AL3634" i="50"/>
  <c r="AJ3634" i="50"/>
  <c r="AM3638" i="50"/>
  <c r="AL3638" i="50"/>
  <c r="AK3638" i="50"/>
  <c r="AJ3638" i="50"/>
  <c r="AI3638" i="50"/>
  <c r="AM3642" i="50"/>
  <c r="AK3642" i="50"/>
  <c r="AJ3642" i="50"/>
  <c r="AL3642" i="50"/>
  <c r="AI3642" i="50"/>
  <c r="AI3646" i="50"/>
  <c r="AM3646" i="50"/>
  <c r="AL3646" i="50"/>
  <c r="AJ3646" i="50"/>
  <c r="AK3646" i="50"/>
  <c r="AM3650" i="50"/>
  <c r="AL3650" i="50"/>
  <c r="AK3650" i="50"/>
  <c r="AJ3650" i="50"/>
  <c r="AI3650" i="50"/>
  <c r="AM3654" i="50"/>
  <c r="AK3654" i="50"/>
  <c r="AJ3654" i="50"/>
  <c r="AI3654" i="50"/>
  <c r="AL3654" i="50"/>
  <c r="AI3658" i="50"/>
  <c r="AM3658" i="50"/>
  <c r="AL3658" i="50"/>
  <c r="AK3658" i="50"/>
  <c r="AJ3658" i="50"/>
  <c r="AM3662" i="50"/>
  <c r="AL3662" i="50"/>
  <c r="AK3662" i="50"/>
  <c r="AJ3662" i="50"/>
  <c r="AI3662" i="50"/>
  <c r="AM3666" i="50"/>
  <c r="AK3666" i="50"/>
  <c r="AJ3666" i="50"/>
  <c r="AL3666" i="50"/>
  <c r="AI3666" i="50"/>
  <c r="AI3670" i="50"/>
  <c r="AM3670" i="50"/>
  <c r="AL3670" i="50"/>
  <c r="AK3670" i="50"/>
  <c r="AJ3670" i="50"/>
  <c r="AM3674" i="50"/>
  <c r="AL3674" i="50"/>
  <c r="AK3674" i="50"/>
  <c r="AJ3674" i="50"/>
  <c r="AI3674" i="50"/>
  <c r="AM3678" i="50"/>
  <c r="AK3678" i="50"/>
  <c r="AJ3678" i="50"/>
  <c r="AL3678" i="50"/>
  <c r="AI3678" i="50"/>
  <c r="AI3682" i="50"/>
  <c r="AM3682" i="50"/>
  <c r="AL3682" i="50"/>
  <c r="AK3682" i="50"/>
  <c r="AJ3682" i="50"/>
  <c r="AM3686" i="50"/>
  <c r="AL3686" i="50"/>
  <c r="AK3686" i="50"/>
  <c r="AJ3686" i="50"/>
  <c r="AI3686" i="50"/>
  <c r="AM3690" i="50"/>
  <c r="AK3690" i="50"/>
  <c r="AJ3690" i="50"/>
  <c r="AI3690" i="50"/>
  <c r="AL3690" i="50"/>
  <c r="AI3694" i="50"/>
  <c r="AL3694" i="50"/>
  <c r="AK3694" i="50"/>
  <c r="AJ3694" i="50"/>
  <c r="AM3694" i="50"/>
  <c r="AM3698" i="50"/>
  <c r="AL3698" i="50"/>
  <c r="AK3698" i="50"/>
  <c r="AJ3698" i="50"/>
  <c r="AI3698" i="50"/>
  <c r="AM3702" i="50"/>
  <c r="AK3702" i="50"/>
  <c r="AJ3702" i="50"/>
  <c r="AI3702" i="50"/>
  <c r="AL3702" i="50"/>
  <c r="AI3706" i="50"/>
  <c r="AK3706" i="50"/>
  <c r="AJ3706" i="50"/>
  <c r="AM3706" i="50"/>
  <c r="AL3706" i="50"/>
  <c r="AM3714" i="50"/>
  <c r="AK3714" i="50"/>
  <c r="AJ3714" i="50"/>
  <c r="AL3714" i="50"/>
  <c r="AI3714" i="50"/>
  <c r="AK21" i="50"/>
  <c r="AJ21" i="50"/>
  <c r="AI21" i="50"/>
  <c r="AM21" i="50"/>
  <c r="AL21" i="50"/>
  <c r="AL41" i="50"/>
  <c r="AM41" i="50"/>
  <c r="AK41" i="50"/>
  <c r="AI41" i="50"/>
  <c r="AJ41" i="50"/>
  <c r="AM61" i="50"/>
  <c r="AL61" i="50"/>
  <c r="AJ61" i="50"/>
  <c r="AK61" i="50"/>
  <c r="AI61" i="50"/>
  <c r="AK81" i="50"/>
  <c r="AJ81" i="50"/>
  <c r="AI81" i="50"/>
  <c r="AM81" i="50"/>
  <c r="AL81" i="50"/>
  <c r="AK93" i="50"/>
  <c r="AJ93" i="50"/>
  <c r="AI93" i="50"/>
  <c r="AM93" i="50"/>
  <c r="AL93" i="50"/>
  <c r="AL113" i="50"/>
  <c r="AK113" i="50"/>
  <c r="AJ113" i="50"/>
  <c r="AI113" i="50"/>
  <c r="AM113" i="50"/>
  <c r="AM133" i="50"/>
  <c r="AL133" i="50"/>
  <c r="AJ133" i="50"/>
  <c r="AK133" i="50"/>
  <c r="AI133" i="50"/>
  <c r="AM145" i="50"/>
  <c r="AL145" i="50"/>
  <c r="AK145" i="50"/>
  <c r="AJ145" i="50"/>
  <c r="AI145" i="50"/>
  <c r="AM169" i="50"/>
  <c r="AJ169" i="50"/>
  <c r="AL169" i="50"/>
  <c r="AK169" i="50"/>
  <c r="AI169" i="50"/>
  <c r="AM181" i="50"/>
  <c r="AJ181" i="50"/>
  <c r="AL181" i="50"/>
  <c r="AK181" i="50"/>
  <c r="AI181" i="50"/>
  <c r="AM205" i="50"/>
  <c r="AL205" i="50"/>
  <c r="AK205" i="50"/>
  <c r="AJ205" i="50"/>
  <c r="AI205" i="50"/>
  <c r="AM229" i="50"/>
  <c r="AJ229" i="50"/>
  <c r="AL229" i="50"/>
  <c r="AK229" i="50"/>
  <c r="AI229" i="50"/>
  <c r="AL245" i="50"/>
  <c r="AI245" i="50"/>
  <c r="AM245" i="50"/>
  <c r="AJ245" i="50"/>
  <c r="AK245" i="50"/>
  <c r="AK261" i="50"/>
  <c r="AJ261" i="50"/>
  <c r="AI261" i="50"/>
  <c r="AM261" i="50"/>
  <c r="AL261" i="50"/>
  <c r="AM277" i="50"/>
  <c r="AJ277" i="50"/>
  <c r="AL277" i="50"/>
  <c r="AK277" i="50"/>
  <c r="AI277" i="50"/>
  <c r="AK297" i="50"/>
  <c r="AJ297" i="50"/>
  <c r="AI297" i="50"/>
  <c r="AM297" i="50"/>
  <c r="AL297" i="50"/>
  <c r="AL317" i="50"/>
  <c r="AJ317" i="50"/>
  <c r="AI317" i="50"/>
  <c r="AM317" i="50"/>
  <c r="AK317" i="50"/>
  <c r="AK333" i="50"/>
  <c r="AJ333" i="50"/>
  <c r="AI333" i="50"/>
  <c r="AM333" i="50"/>
  <c r="AL333" i="50"/>
  <c r="AL353" i="50"/>
  <c r="AM353" i="50"/>
  <c r="AK353" i="50"/>
  <c r="AJ353" i="50"/>
  <c r="AI353" i="50"/>
  <c r="AK369" i="50"/>
  <c r="AJ369" i="50"/>
  <c r="AI369" i="50"/>
  <c r="AL369" i="50"/>
  <c r="AM369" i="50"/>
  <c r="AM385" i="50"/>
  <c r="AL385" i="50"/>
  <c r="AK385" i="50"/>
  <c r="AJ385" i="50"/>
  <c r="AI385" i="50"/>
  <c r="AL401" i="50"/>
  <c r="AK401" i="50"/>
  <c r="AJ401" i="50"/>
  <c r="AI401" i="50"/>
  <c r="AM401" i="50"/>
  <c r="AM421" i="50"/>
  <c r="AL421" i="50"/>
  <c r="AJ421" i="50"/>
  <c r="AK421" i="50"/>
  <c r="AI421" i="50"/>
  <c r="AK441" i="50"/>
  <c r="AJ441" i="50"/>
  <c r="AI441" i="50"/>
  <c r="AL441" i="50"/>
  <c r="AM441" i="50"/>
  <c r="AM457" i="50"/>
  <c r="AL457" i="50"/>
  <c r="AK457" i="50"/>
  <c r="AJ457" i="50"/>
  <c r="AI457" i="50"/>
  <c r="AK477" i="50"/>
  <c r="AJ477" i="50"/>
  <c r="AI477" i="50"/>
  <c r="AM477" i="50"/>
  <c r="AL477" i="50"/>
  <c r="AL509" i="50"/>
  <c r="AK509" i="50"/>
  <c r="AJ509" i="50"/>
  <c r="AI509" i="50"/>
  <c r="AM509" i="50"/>
  <c r="AM529" i="50"/>
  <c r="AJ529" i="50"/>
  <c r="AL529" i="50"/>
  <c r="AK529" i="50"/>
  <c r="AI529" i="50"/>
  <c r="AL545" i="50"/>
  <c r="AI545" i="50"/>
  <c r="AK545" i="50"/>
  <c r="AJ545" i="50"/>
  <c r="AM545" i="50"/>
  <c r="AK561" i="50"/>
  <c r="AJ561" i="50"/>
  <c r="AI561" i="50"/>
  <c r="AM561" i="50"/>
  <c r="AL561" i="50"/>
  <c r="AL581" i="50"/>
  <c r="AK581" i="50"/>
  <c r="AM581" i="50"/>
  <c r="AJ581" i="50"/>
  <c r="AI581" i="50"/>
  <c r="AM601" i="50"/>
  <c r="AL601" i="50"/>
  <c r="AK601" i="50"/>
  <c r="AI601" i="50"/>
  <c r="AJ601" i="50"/>
  <c r="AI621" i="50"/>
  <c r="AM621" i="50"/>
  <c r="AL621" i="50"/>
  <c r="AK621" i="50"/>
  <c r="AJ621" i="50"/>
  <c r="AI645" i="50"/>
  <c r="AM645" i="50"/>
  <c r="AL645" i="50"/>
  <c r="AK645" i="50"/>
  <c r="AJ645" i="50"/>
  <c r="AI669" i="50"/>
  <c r="AM669" i="50"/>
  <c r="AL669" i="50"/>
  <c r="AJ669" i="50"/>
  <c r="AK669" i="50"/>
  <c r="AI693" i="50"/>
  <c r="AJ693" i="50"/>
  <c r="AM693" i="50"/>
  <c r="AL693" i="50"/>
  <c r="AK693" i="50"/>
  <c r="AL713" i="50"/>
  <c r="AK713" i="50"/>
  <c r="AJ713" i="50"/>
  <c r="AM713" i="50"/>
  <c r="AI713" i="50"/>
  <c r="AM733" i="50"/>
  <c r="AL733" i="50"/>
  <c r="AK733" i="50"/>
  <c r="AJ733" i="50"/>
  <c r="AI733" i="50"/>
  <c r="AI753" i="50"/>
  <c r="AM753" i="50"/>
  <c r="AL753" i="50"/>
  <c r="AK753" i="50"/>
  <c r="AJ753" i="50"/>
  <c r="AL773" i="50"/>
  <c r="AK773" i="50"/>
  <c r="AJ773" i="50"/>
  <c r="AM773" i="50"/>
  <c r="AI773" i="50"/>
  <c r="AM793" i="50"/>
  <c r="AL793" i="50"/>
  <c r="AK793" i="50"/>
  <c r="AJ793" i="50"/>
  <c r="AI793" i="50"/>
  <c r="AI813" i="50"/>
  <c r="AM813" i="50"/>
  <c r="AL813" i="50"/>
  <c r="AJ813" i="50"/>
  <c r="AK813" i="50"/>
  <c r="AL833" i="50"/>
  <c r="AK833" i="50"/>
  <c r="AJ833" i="50"/>
  <c r="AI833" i="50"/>
  <c r="AM833" i="50"/>
  <c r="AM853" i="50"/>
  <c r="AL853" i="50"/>
  <c r="AK853" i="50"/>
  <c r="AI853" i="50"/>
  <c r="AJ853" i="50"/>
  <c r="AM865" i="50"/>
  <c r="AL865" i="50"/>
  <c r="AK865" i="50"/>
  <c r="AJ865" i="50"/>
  <c r="AI865" i="50"/>
  <c r="AL881" i="50"/>
  <c r="AK881" i="50"/>
  <c r="AJ881" i="50"/>
  <c r="AM881" i="50"/>
  <c r="AI881" i="50"/>
  <c r="AL905" i="50"/>
  <c r="AK905" i="50"/>
  <c r="AJ905" i="50"/>
  <c r="AI905" i="50"/>
  <c r="AM905" i="50"/>
  <c r="AI921" i="50"/>
  <c r="AM921" i="50"/>
  <c r="AL921" i="50"/>
  <c r="AJ921" i="50"/>
  <c r="AK921" i="50"/>
  <c r="AI945" i="50"/>
  <c r="AJ945" i="50"/>
  <c r="AK945" i="50"/>
  <c r="AM945" i="50"/>
  <c r="AL945" i="50"/>
  <c r="AL965" i="50"/>
  <c r="AK965" i="50"/>
  <c r="AJ965" i="50"/>
  <c r="AM965" i="50"/>
  <c r="AI965" i="50"/>
  <c r="AI981" i="50"/>
  <c r="AM981" i="50"/>
  <c r="AL981" i="50"/>
  <c r="AK981" i="50"/>
  <c r="AJ981" i="50"/>
  <c r="AM997" i="50"/>
  <c r="AL997" i="50"/>
  <c r="AK997" i="50"/>
  <c r="AI997" i="50"/>
  <c r="AJ997" i="50"/>
  <c r="AM1021" i="50"/>
  <c r="AJ1021" i="50"/>
  <c r="AI1021" i="50"/>
  <c r="AL1021" i="50"/>
  <c r="AK1021" i="50"/>
  <c r="AI1041" i="50"/>
  <c r="AJ1041" i="50"/>
  <c r="AM1041" i="50"/>
  <c r="AL1041" i="50"/>
  <c r="AK1041" i="50"/>
  <c r="AM1057" i="50"/>
  <c r="AJ1057" i="50"/>
  <c r="AI1057" i="50"/>
  <c r="AL1057" i="50"/>
  <c r="AK1057" i="50"/>
  <c r="AM1081" i="50"/>
  <c r="AK1081" i="50"/>
  <c r="AJ1081" i="50"/>
  <c r="AI1081" i="50"/>
  <c r="AL1081" i="50"/>
  <c r="AL1097" i="50"/>
  <c r="AK1097" i="50"/>
  <c r="AJ1097" i="50"/>
  <c r="AI1097" i="50"/>
  <c r="AM1097" i="50"/>
  <c r="AI1113" i="50"/>
  <c r="AM1113" i="50"/>
  <c r="AL1113" i="50"/>
  <c r="AK1113" i="50"/>
  <c r="AJ1113" i="50"/>
  <c r="AI1125" i="50"/>
  <c r="AK1125" i="50"/>
  <c r="AJ1125" i="50"/>
  <c r="AM1125" i="50"/>
  <c r="AL1125" i="50"/>
  <c r="AI1149" i="50"/>
  <c r="AL1149" i="50"/>
  <c r="AM1149" i="50"/>
  <c r="AK1149" i="50"/>
  <c r="AJ1149" i="50"/>
  <c r="AL1169" i="50"/>
  <c r="AK1169" i="50"/>
  <c r="AJ1169" i="50"/>
  <c r="AM1169" i="50"/>
  <c r="AI1169" i="50"/>
  <c r="AL1193" i="50"/>
  <c r="AK1193" i="50"/>
  <c r="AJ1193" i="50"/>
  <c r="AM1193" i="50"/>
  <c r="AI1193" i="50"/>
  <c r="AI1221" i="50"/>
  <c r="AM1221" i="50"/>
  <c r="AL1221" i="50"/>
  <c r="AJ1221" i="50"/>
  <c r="AK1221" i="50"/>
  <c r="AM1237" i="50"/>
  <c r="AJ1237" i="50"/>
  <c r="AI1237" i="50"/>
  <c r="AK1237" i="50"/>
  <c r="AL1237" i="50"/>
  <c r="AL1253" i="50"/>
  <c r="AK1253" i="50"/>
  <c r="AJ1253" i="50"/>
  <c r="AI1253" i="50"/>
  <c r="AM1253" i="50"/>
  <c r="AL1265" i="50"/>
  <c r="AK1265" i="50"/>
  <c r="AJ1265" i="50"/>
  <c r="AM1265" i="50"/>
  <c r="AI1265" i="50"/>
  <c r="AI1281" i="50"/>
  <c r="AL1281" i="50"/>
  <c r="AM1281" i="50"/>
  <c r="AK1281" i="50"/>
  <c r="AJ1281" i="50"/>
  <c r="AI1305" i="50"/>
  <c r="AK1305" i="50"/>
  <c r="AJ1305" i="50"/>
  <c r="AM1305" i="50"/>
  <c r="AL1305" i="50"/>
  <c r="AL1325" i="50"/>
  <c r="AK1325" i="50"/>
  <c r="AJ1325" i="50"/>
  <c r="AM1325" i="50"/>
  <c r="AI1325" i="50"/>
  <c r="AL1337" i="50"/>
  <c r="AK1337" i="50"/>
  <c r="AJ1337" i="50"/>
  <c r="AM1337" i="50"/>
  <c r="AI1337" i="50"/>
  <c r="AM1357" i="50"/>
  <c r="AK1357" i="50"/>
  <c r="AL1357" i="50"/>
  <c r="AI1357" i="50"/>
  <c r="AJ1357" i="50"/>
  <c r="AI1377" i="50"/>
  <c r="AK1377" i="50"/>
  <c r="AJ1377" i="50"/>
  <c r="AL1377" i="50"/>
  <c r="AM1377" i="50"/>
  <c r="AM1393" i="50"/>
  <c r="AK1393" i="50"/>
  <c r="AL1393" i="50"/>
  <c r="AJ1393" i="50"/>
  <c r="AI1393" i="50"/>
  <c r="AI1413" i="50"/>
  <c r="AM1413" i="50"/>
  <c r="AK1413" i="50"/>
  <c r="AJ1413" i="50"/>
  <c r="AL1413" i="50"/>
  <c r="AL1433" i="50"/>
  <c r="AK1433" i="50"/>
  <c r="AJ1433" i="50"/>
  <c r="AM1433" i="50"/>
  <c r="AI1433" i="50"/>
  <c r="AM1453" i="50"/>
  <c r="AL1453" i="50"/>
  <c r="AJ1453" i="50"/>
  <c r="AI1453" i="50"/>
  <c r="AK1453" i="50"/>
  <c r="AI1473" i="50"/>
  <c r="AM1473" i="50"/>
  <c r="AL1473" i="50"/>
  <c r="AK1473" i="50"/>
  <c r="AJ1473" i="50"/>
  <c r="AL1493" i="50"/>
  <c r="AK1493" i="50"/>
  <c r="AJ1493" i="50"/>
  <c r="AI1493" i="50"/>
  <c r="AM1493" i="50"/>
  <c r="AL1505" i="50"/>
  <c r="AK1505" i="50"/>
  <c r="AJ1505" i="50"/>
  <c r="AM1505" i="50"/>
  <c r="AI1505" i="50"/>
  <c r="AL1529" i="50"/>
  <c r="AK1529" i="50"/>
  <c r="AJ1529" i="50"/>
  <c r="AI1529" i="50"/>
  <c r="AM1529" i="50"/>
  <c r="AL1541" i="50"/>
  <c r="AK1541" i="50"/>
  <c r="AJ1541" i="50"/>
  <c r="AM1541" i="50"/>
  <c r="AI1541" i="50"/>
  <c r="AM1561" i="50"/>
  <c r="AL1561" i="50"/>
  <c r="AJ1561" i="50"/>
  <c r="AI1561" i="50"/>
  <c r="AK1561" i="50"/>
  <c r="AL1577" i="50"/>
  <c r="AK1577" i="50"/>
  <c r="AJ1577" i="50"/>
  <c r="AM1577" i="50"/>
  <c r="AI1577" i="50"/>
  <c r="AI1593" i="50"/>
  <c r="AM1593" i="50"/>
  <c r="AK1593" i="50"/>
  <c r="AJ1593" i="50"/>
  <c r="AL1593" i="50"/>
  <c r="AL1601" i="50"/>
  <c r="AK1601" i="50"/>
  <c r="AJ1601" i="50"/>
  <c r="AI1601" i="50"/>
  <c r="AM1601" i="50"/>
  <c r="AI1617" i="50"/>
  <c r="AM1617" i="50"/>
  <c r="AJ1617" i="50"/>
  <c r="AK1617" i="50"/>
  <c r="AL1617" i="50"/>
  <c r="AL1637" i="50"/>
  <c r="AK1637" i="50"/>
  <c r="AJ1637" i="50"/>
  <c r="AI1637" i="50"/>
  <c r="AM1637" i="50"/>
  <c r="AL1661" i="50"/>
  <c r="AK1661" i="50"/>
  <c r="AJ1661" i="50"/>
  <c r="AM1661" i="50"/>
  <c r="AI1661" i="50"/>
  <c r="AI1677" i="50"/>
  <c r="AL1677" i="50"/>
  <c r="AM1677" i="50"/>
  <c r="AK1677" i="50"/>
  <c r="AJ1677" i="50"/>
  <c r="AL1697" i="50"/>
  <c r="AK1697" i="50"/>
  <c r="AJ1697" i="50"/>
  <c r="AM1697" i="50"/>
  <c r="AI1697" i="50"/>
  <c r="AI1713" i="50"/>
  <c r="AL1713" i="50"/>
  <c r="AM1713" i="50"/>
  <c r="AK1713" i="50"/>
  <c r="AJ1713" i="50"/>
  <c r="AM1733" i="50"/>
  <c r="AL1733" i="50"/>
  <c r="AK1733" i="50"/>
  <c r="AJ1733" i="50"/>
  <c r="AI1733" i="50"/>
  <c r="AM1745" i="50"/>
  <c r="AL1745" i="50"/>
  <c r="AK1745" i="50"/>
  <c r="AJ1745" i="50"/>
  <c r="AI1745" i="50"/>
  <c r="AJ1765" i="50"/>
  <c r="AI1765" i="50"/>
  <c r="AM1765" i="50"/>
  <c r="AL1765" i="50"/>
  <c r="AK1765" i="50"/>
  <c r="AM1781" i="50"/>
  <c r="AL1781" i="50"/>
  <c r="AK1781" i="50"/>
  <c r="AJ1781" i="50"/>
  <c r="AI1781" i="50"/>
  <c r="AJ1801" i="50"/>
  <c r="AI1801" i="50"/>
  <c r="AM1801" i="50"/>
  <c r="AL1801" i="50"/>
  <c r="AK1801" i="50"/>
  <c r="AJ1813" i="50"/>
  <c r="AI1813" i="50"/>
  <c r="AM1813" i="50"/>
  <c r="AL1813" i="50"/>
  <c r="AK1813" i="50"/>
  <c r="AJ1825" i="50"/>
  <c r="AI1825" i="50"/>
  <c r="AM1825" i="50"/>
  <c r="AL1825" i="50"/>
  <c r="AK1825" i="50"/>
  <c r="AM1841" i="50"/>
  <c r="AL1841" i="50"/>
  <c r="AK1841" i="50"/>
  <c r="AJ1841" i="50"/>
  <c r="AI1841" i="50"/>
  <c r="AM1853" i="50"/>
  <c r="AL1853" i="50"/>
  <c r="AK1853" i="50"/>
  <c r="AJ1853" i="50"/>
  <c r="AI1853" i="50"/>
  <c r="AI1869" i="50"/>
  <c r="AM1869" i="50"/>
  <c r="AL1869" i="50"/>
  <c r="AK1869" i="50"/>
  <c r="AJ1869" i="50"/>
  <c r="AI1881" i="50"/>
  <c r="AL1881" i="50"/>
  <c r="AM1881" i="50"/>
  <c r="AK1881" i="50"/>
  <c r="AJ1881" i="50"/>
  <c r="AI1893" i="50"/>
  <c r="AM1893" i="50"/>
  <c r="AL1893" i="50"/>
  <c r="AK1893" i="50"/>
  <c r="AJ1893" i="50"/>
  <c r="AM1913" i="50"/>
  <c r="AL1913" i="50"/>
  <c r="AK1913" i="50"/>
  <c r="AJ1913" i="50"/>
  <c r="AI1913" i="50"/>
  <c r="AI1929" i="50"/>
  <c r="AL1929" i="50"/>
  <c r="AK1929" i="50"/>
  <c r="AJ1929" i="50"/>
  <c r="AM1929" i="50"/>
  <c r="AJ1945" i="50"/>
  <c r="AI1945" i="50"/>
  <c r="AM1945" i="50"/>
  <c r="AL1945" i="50"/>
  <c r="AK1945" i="50"/>
  <c r="AM1961" i="50"/>
  <c r="AL1961" i="50"/>
  <c r="AK1961" i="50"/>
  <c r="AJ1961" i="50"/>
  <c r="AI1961" i="50"/>
  <c r="AJ1981" i="50"/>
  <c r="AI1981" i="50"/>
  <c r="AM1981" i="50"/>
  <c r="AL1981" i="50"/>
  <c r="AK1981" i="50"/>
  <c r="AJ1993" i="50"/>
  <c r="AI1993" i="50"/>
  <c r="AM1993" i="50"/>
  <c r="AK1993" i="50"/>
  <c r="AL1993" i="50"/>
  <c r="AM2009" i="50"/>
  <c r="AL2009" i="50"/>
  <c r="AK2009" i="50"/>
  <c r="AJ2009" i="50"/>
  <c r="AI2009" i="50"/>
  <c r="AI2025" i="50"/>
  <c r="AL2025" i="50"/>
  <c r="AJ2025" i="50"/>
  <c r="AK2025" i="50"/>
  <c r="AM2025" i="50"/>
  <c r="AJ2041" i="50"/>
  <c r="AI2041" i="50"/>
  <c r="AM2041" i="50"/>
  <c r="AK2041" i="50"/>
  <c r="AL2041" i="50"/>
  <c r="AI2061" i="50"/>
  <c r="AM2061" i="50"/>
  <c r="AL2061" i="50"/>
  <c r="AK2061" i="50"/>
  <c r="AJ2061" i="50"/>
  <c r="AM2081" i="50"/>
  <c r="AL2081" i="50"/>
  <c r="AK2081" i="50"/>
  <c r="AJ2081" i="50"/>
  <c r="AI2081" i="50"/>
  <c r="AI2097" i="50"/>
  <c r="AL2097" i="50"/>
  <c r="AM2097" i="50"/>
  <c r="AK2097" i="50"/>
  <c r="AJ2097" i="50"/>
  <c r="AI2121" i="50"/>
  <c r="AL2121" i="50"/>
  <c r="AM2121" i="50"/>
  <c r="AK2121" i="50"/>
  <c r="AJ2121" i="50"/>
  <c r="AM2141" i="50"/>
  <c r="AL2141" i="50"/>
  <c r="AK2141" i="50"/>
  <c r="AJ2141" i="50"/>
  <c r="AI2141" i="50"/>
  <c r="AI2157" i="50"/>
  <c r="AM2157" i="50"/>
  <c r="AL2157" i="50"/>
  <c r="AK2157" i="50"/>
  <c r="AJ2157" i="50"/>
  <c r="AM2177" i="50"/>
  <c r="AL2177" i="50"/>
  <c r="AK2177" i="50"/>
  <c r="AJ2177" i="50"/>
  <c r="AI2177" i="50"/>
  <c r="AJ2197" i="50"/>
  <c r="AI2197" i="50"/>
  <c r="AM2197" i="50"/>
  <c r="AL2197" i="50"/>
  <c r="AK2197" i="50"/>
  <c r="AI2217" i="50"/>
  <c r="AL2217" i="50"/>
  <c r="AK2217" i="50"/>
  <c r="AJ2217" i="50"/>
  <c r="AM2217" i="50"/>
  <c r="AM2237" i="50"/>
  <c r="AL2237" i="50"/>
  <c r="AK2237" i="50"/>
  <c r="AJ2237" i="50"/>
  <c r="AI2237" i="50"/>
  <c r="AM2261" i="50"/>
  <c r="AL2261" i="50"/>
  <c r="AK2261" i="50"/>
  <c r="AJ2261" i="50"/>
  <c r="AI2261" i="50"/>
  <c r="AI2301" i="50"/>
  <c r="AM2301" i="50"/>
  <c r="AL2301" i="50"/>
  <c r="AK2301" i="50"/>
  <c r="AJ2301" i="50"/>
  <c r="AL2317" i="50"/>
  <c r="AJ2317" i="50"/>
  <c r="AI2317" i="50"/>
  <c r="AM2317" i="50"/>
  <c r="AK2317" i="50"/>
  <c r="AL2329" i="50"/>
  <c r="AI2329" i="50"/>
  <c r="AM2329" i="50"/>
  <c r="AK2329" i="50"/>
  <c r="AJ2329" i="50"/>
  <c r="AM2345" i="50"/>
  <c r="AL2345" i="50"/>
  <c r="AK2345" i="50"/>
  <c r="AJ2345" i="50"/>
  <c r="AI2345" i="50"/>
  <c r="AL2361" i="50"/>
  <c r="AK2361" i="50"/>
  <c r="AJ2361" i="50"/>
  <c r="AM2361" i="50"/>
  <c r="AI2361" i="50"/>
  <c r="AL2377" i="50"/>
  <c r="AK2377" i="50"/>
  <c r="AI2377" i="50"/>
  <c r="AM2377" i="50"/>
  <c r="AJ2377" i="50"/>
  <c r="AL2397" i="50"/>
  <c r="AK2397" i="50"/>
  <c r="AJ2397" i="50"/>
  <c r="AM2397" i="50"/>
  <c r="AI2397" i="50"/>
  <c r="AL2401" i="50"/>
  <c r="AK2401" i="50"/>
  <c r="AM2401" i="50"/>
  <c r="AJ2401" i="50"/>
  <c r="AI2401" i="50"/>
  <c r="AL2425" i="50"/>
  <c r="AK2425" i="50"/>
  <c r="AJ2425" i="50"/>
  <c r="AI2425" i="50"/>
  <c r="AM2425" i="50"/>
  <c r="AM2441" i="50"/>
  <c r="AL2441" i="50"/>
  <c r="AK2441" i="50"/>
  <c r="AJ2441" i="50"/>
  <c r="AI2441" i="50"/>
  <c r="AL2457" i="50"/>
  <c r="AK2457" i="50"/>
  <c r="AJ2457" i="50"/>
  <c r="AM2457" i="50"/>
  <c r="AI2457" i="50"/>
  <c r="AL2469" i="50"/>
  <c r="AK2469" i="50"/>
  <c r="AJ2469" i="50"/>
  <c r="AM2469" i="50"/>
  <c r="AI2469" i="50"/>
  <c r="AM2489" i="50"/>
  <c r="AK2489" i="50"/>
  <c r="AJ2489" i="50"/>
  <c r="AI2489" i="50"/>
  <c r="AL2489" i="50"/>
  <c r="AL2505" i="50"/>
  <c r="AK2505" i="50"/>
  <c r="AJ2505" i="50"/>
  <c r="AI2505" i="50"/>
  <c r="AM2505" i="50"/>
  <c r="AL2521" i="50"/>
  <c r="AK2521" i="50"/>
  <c r="AI2521" i="50"/>
  <c r="AM2521" i="50"/>
  <c r="AJ2521" i="50"/>
  <c r="AI2537" i="50"/>
  <c r="AL2537" i="50"/>
  <c r="AK2537" i="50"/>
  <c r="AJ2537" i="50"/>
  <c r="AM2537" i="50"/>
  <c r="AL2557" i="50"/>
  <c r="AK2557" i="50"/>
  <c r="AI2557" i="50"/>
  <c r="AM2557" i="50"/>
  <c r="AJ2557" i="50"/>
  <c r="AL2573" i="50"/>
  <c r="AK2573" i="50"/>
  <c r="AJ2573" i="50"/>
  <c r="AI2573" i="50"/>
  <c r="AM2573" i="50"/>
  <c r="AL2589" i="50"/>
  <c r="AK2589" i="50"/>
  <c r="AJ2589" i="50"/>
  <c r="AM2589" i="50"/>
  <c r="AI2589" i="50"/>
  <c r="AL2605" i="50"/>
  <c r="AK2605" i="50"/>
  <c r="AM2605" i="50"/>
  <c r="AJ2605" i="50"/>
  <c r="AI2605" i="50"/>
  <c r="AL2629" i="50"/>
  <c r="AK2629" i="50"/>
  <c r="AM2629" i="50"/>
  <c r="AI2629" i="50"/>
  <c r="AJ2629" i="50"/>
  <c r="AL2641" i="50"/>
  <c r="AK2641" i="50"/>
  <c r="AM2641" i="50"/>
  <c r="AJ2641" i="50"/>
  <c r="AI2641" i="50"/>
  <c r="AJ2657" i="50"/>
  <c r="AM2657" i="50"/>
  <c r="AL2657" i="50"/>
  <c r="AK2657" i="50"/>
  <c r="AI2657" i="50"/>
  <c r="AL2677" i="50"/>
  <c r="AK2677" i="50"/>
  <c r="AJ2677" i="50"/>
  <c r="AI2677" i="50"/>
  <c r="AM2677" i="50"/>
  <c r="AJ2693" i="50"/>
  <c r="AI2693" i="50"/>
  <c r="AM2693" i="50"/>
  <c r="AL2693" i="50"/>
  <c r="AK2693" i="50"/>
  <c r="AL2713" i="50"/>
  <c r="AK2713" i="50"/>
  <c r="AJ2713" i="50"/>
  <c r="AI2713" i="50"/>
  <c r="AM2713" i="50"/>
  <c r="AL2733" i="50"/>
  <c r="AK2733" i="50"/>
  <c r="AJ2733" i="50"/>
  <c r="AM2733" i="50"/>
  <c r="AI2733" i="50"/>
  <c r="AM2753" i="50"/>
  <c r="AL2753" i="50"/>
  <c r="AK2753" i="50"/>
  <c r="AI2753" i="50"/>
  <c r="AJ2753" i="50"/>
  <c r="AL2769" i="50"/>
  <c r="AK2769" i="50"/>
  <c r="AJ2769" i="50"/>
  <c r="AI2769" i="50"/>
  <c r="AM2769" i="50"/>
  <c r="AI2789" i="50"/>
  <c r="AM2789" i="50"/>
  <c r="AL2789" i="50"/>
  <c r="AK2789" i="50"/>
  <c r="AJ2789" i="50"/>
  <c r="AJ2801" i="50"/>
  <c r="AI2801" i="50"/>
  <c r="AM2801" i="50"/>
  <c r="AL2801" i="50"/>
  <c r="AK2801" i="50"/>
  <c r="AL2817" i="50"/>
  <c r="AK2817" i="50"/>
  <c r="AJ2817" i="50"/>
  <c r="AM2817" i="50"/>
  <c r="AI2817" i="50"/>
  <c r="AL2829" i="50"/>
  <c r="AK2829" i="50"/>
  <c r="AJ2829" i="50"/>
  <c r="AI2829" i="50"/>
  <c r="AM2829" i="50"/>
  <c r="AK2849" i="50"/>
  <c r="AJ2849" i="50"/>
  <c r="AI2849" i="50"/>
  <c r="AM2849" i="50"/>
  <c r="AL2849" i="50"/>
  <c r="AL2869" i="50"/>
  <c r="AK2869" i="50"/>
  <c r="AM2869" i="50"/>
  <c r="AJ2869" i="50"/>
  <c r="AI2869" i="50"/>
  <c r="AL2889" i="50"/>
  <c r="AK2889" i="50"/>
  <c r="AJ2889" i="50"/>
  <c r="AM2889" i="50"/>
  <c r="AI2889" i="50"/>
  <c r="AM2909" i="50"/>
  <c r="AL2909" i="50"/>
  <c r="AJ2909" i="50"/>
  <c r="AI2909" i="50"/>
  <c r="AK2909" i="50"/>
  <c r="AL2925" i="50"/>
  <c r="AK2925" i="50"/>
  <c r="AJ2925" i="50"/>
  <c r="AM2925" i="50"/>
  <c r="AI2925" i="50"/>
  <c r="AL2941" i="50"/>
  <c r="AK2941" i="50"/>
  <c r="AM2941" i="50"/>
  <c r="AJ2941" i="50"/>
  <c r="AI2941" i="50"/>
  <c r="AL2961" i="50"/>
  <c r="AK2961" i="50"/>
  <c r="AJ2961" i="50"/>
  <c r="AM2961" i="50"/>
  <c r="AI2961" i="50"/>
  <c r="AL2977" i="50"/>
  <c r="AK2977" i="50"/>
  <c r="AM2977" i="50"/>
  <c r="AJ2977" i="50"/>
  <c r="AI2977" i="50"/>
  <c r="AL2997" i="50"/>
  <c r="AK2997" i="50"/>
  <c r="AJ2997" i="50"/>
  <c r="AM2997" i="50"/>
  <c r="AI2997" i="50"/>
  <c r="AL3021" i="50"/>
  <c r="AK3021" i="50"/>
  <c r="AJ3021" i="50"/>
  <c r="AM3021" i="50"/>
  <c r="AI3021" i="50"/>
  <c r="AL3045" i="50"/>
  <c r="AK3045" i="50"/>
  <c r="AJ3045" i="50"/>
  <c r="AM3045" i="50"/>
  <c r="AI3045" i="50"/>
  <c r="AM3065" i="50"/>
  <c r="AK3065" i="50"/>
  <c r="AL3065" i="50"/>
  <c r="AJ3065" i="50"/>
  <c r="AI3065" i="50"/>
  <c r="AL3081" i="50"/>
  <c r="AK3081" i="50"/>
  <c r="AJ3081" i="50"/>
  <c r="AM3081" i="50"/>
  <c r="AI3081" i="50"/>
  <c r="AK3101" i="50"/>
  <c r="AM3101" i="50"/>
  <c r="AL3101" i="50"/>
  <c r="AJ3101" i="50"/>
  <c r="AI3101" i="50"/>
  <c r="AL3117" i="50"/>
  <c r="AK3117" i="50"/>
  <c r="AJ3117" i="50"/>
  <c r="AM3117" i="50"/>
  <c r="AI3117" i="50"/>
  <c r="AL3133" i="50"/>
  <c r="AK3133" i="50"/>
  <c r="AI3133" i="50"/>
  <c r="AJ3133" i="50"/>
  <c r="AM3133" i="50"/>
  <c r="AL3153" i="50"/>
  <c r="AK3153" i="50"/>
  <c r="AJ3153" i="50"/>
  <c r="AM3153" i="50"/>
  <c r="AI3153" i="50"/>
  <c r="AL3169" i="50"/>
  <c r="AK3169" i="50"/>
  <c r="AM3169" i="50"/>
  <c r="AJ3169" i="50"/>
  <c r="AI3169" i="50"/>
  <c r="AM3185" i="50"/>
  <c r="AL3185" i="50"/>
  <c r="AK3185" i="50"/>
  <c r="AJ3185" i="50"/>
  <c r="AI3185" i="50"/>
  <c r="AL3205" i="50"/>
  <c r="AK3205" i="50"/>
  <c r="AM3205" i="50"/>
  <c r="AI3205" i="50"/>
  <c r="AJ3205" i="50"/>
  <c r="AL3225" i="50"/>
  <c r="AK3225" i="50"/>
  <c r="AJ3225" i="50"/>
  <c r="AM3225" i="50"/>
  <c r="AI3225" i="50"/>
  <c r="AL3241" i="50"/>
  <c r="AK3241" i="50"/>
  <c r="AI3241" i="50"/>
  <c r="AM3241" i="50"/>
  <c r="AJ3241" i="50"/>
  <c r="AL3261" i="50"/>
  <c r="AK3261" i="50"/>
  <c r="AJ3261" i="50"/>
  <c r="AM3261" i="50"/>
  <c r="AI3261" i="50"/>
  <c r="AL3277" i="50"/>
  <c r="AK3277" i="50"/>
  <c r="AI3277" i="50"/>
  <c r="AM3277" i="50"/>
  <c r="AJ3277" i="50"/>
  <c r="AL3301" i="50"/>
  <c r="AK3301" i="50"/>
  <c r="AM3301" i="50"/>
  <c r="AJ3301" i="50"/>
  <c r="AI3301" i="50"/>
  <c r="AM3317" i="50"/>
  <c r="AL3317" i="50"/>
  <c r="AK3317" i="50"/>
  <c r="AJ3317" i="50"/>
  <c r="AI3317" i="50"/>
  <c r="AL3333" i="50"/>
  <c r="AK3333" i="50"/>
  <c r="AJ3333" i="50"/>
  <c r="AM3333" i="50"/>
  <c r="AI3333" i="50"/>
  <c r="AM3353" i="50"/>
  <c r="AK3353" i="50"/>
  <c r="AL3353" i="50"/>
  <c r="AI3353" i="50"/>
  <c r="AJ3353" i="50"/>
  <c r="AL3369" i="50"/>
  <c r="AK3369" i="50"/>
  <c r="AJ3369" i="50"/>
  <c r="AM3369" i="50"/>
  <c r="AI3369" i="50"/>
  <c r="AL3381" i="50"/>
  <c r="AK3381" i="50"/>
  <c r="AJ3381" i="50"/>
  <c r="AI3381" i="50"/>
  <c r="AM3381" i="50"/>
  <c r="AL3397" i="50"/>
  <c r="AK3397" i="50"/>
  <c r="AJ3397" i="50"/>
  <c r="AM3397" i="50"/>
  <c r="AI3397" i="50"/>
  <c r="AJ3413" i="50"/>
  <c r="AI3413" i="50"/>
  <c r="AM3413" i="50"/>
  <c r="AL3413" i="50"/>
  <c r="AK3413" i="50"/>
  <c r="AL3433" i="50"/>
  <c r="AK3433" i="50"/>
  <c r="AJ3433" i="50"/>
  <c r="AI3433" i="50"/>
  <c r="AM3433" i="50"/>
  <c r="AM3449" i="50"/>
  <c r="AL3449" i="50"/>
  <c r="AK3449" i="50"/>
  <c r="AJ3449" i="50"/>
  <c r="AI3449" i="50"/>
  <c r="AL3465" i="50"/>
  <c r="AK3465" i="50"/>
  <c r="AJ3465" i="50"/>
  <c r="AM3465" i="50"/>
  <c r="AI3465" i="50"/>
  <c r="AI3485" i="50"/>
  <c r="AM3485" i="50"/>
  <c r="AK3485" i="50"/>
  <c r="AJ3485" i="50"/>
  <c r="AL3485" i="50"/>
  <c r="AJ3509" i="50"/>
  <c r="AI3509" i="50"/>
  <c r="AM3509" i="50"/>
  <c r="AL3509" i="50"/>
  <c r="AK3509" i="50"/>
  <c r="AM3525" i="50"/>
  <c r="AL3525" i="50"/>
  <c r="AK3525" i="50"/>
  <c r="AJ3525" i="50"/>
  <c r="AI3525" i="50"/>
  <c r="AL3541" i="50"/>
  <c r="AK3541" i="50"/>
  <c r="AM3541" i="50"/>
  <c r="AJ3541" i="50"/>
  <c r="AI3541" i="50"/>
  <c r="AM3561" i="50"/>
  <c r="AL3561" i="50"/>
  <c r="AK3561" i="50"/>
  <c r="AJ3561" i="50"/>
  <c r="AI3561" i="50"/>
  <c r="AL3577" i="50"/>
  <c r="AK3577" i="50"/>
  <c r="AM3577" i="50"/>
  <c r="AJ3577" i="50"/>
  <c r="AI3577" i="50"/>
  <c r="AM3597" i="50"/>
  <c r="AL3597" i="50"/>
  <c r="AK3597" i="50"/>
  <c r="AJ3597" i="50"/>
  <c r="AI3597" i="50"/>
  <c r="AL3613" i="50"/>
  <c r="AK3613" i="50"/>
  <c r="AM3613" i="50"/>
  <c r="AJ3613" i="50"/>
  <c r="AI3613" i="50"/>
  <c r="AJ3629" i="50"/>
  <c r="AI3629" i="50"/>
  <c r="AM3629" i="50"/>
  <c r="AL3629" i="50"/>
  <c r="AK3629" i="50"/>
  <c r="AL3649" i="50"/>
  <c r="AK3649" i="50"/>
  <c r="AM3649" i="50"/>
  <c r="AI3649" i="50"/>
  <c r="AJ3649" i="50"/>
  <c r="AJ3665" i="50"/>
  <c r="AI3665" i="50"/>
  <c r="AM3665" i="50"/>
  <c r="AL3665" i="50"/>
  <c r="AK3665" i="50"/>
  <c r="AM3681" i="50"/>
  <c r="AL3681" i="50"/>
  <c r="AK3681" i="50"/>
  <c r="AJ3681" i="50"/>
  <c r="AI3681" i="50"/>
  <c r="AJ3701" i="50"/>
  <c r="AI3701" i="50"/>
  <c r="AM3701" i="50"/>
  <c r="AL3701" i="50"/>
  <c r="AK3701" i="50"/>
  <c r="AM3717" i="50"/>
  <c r="AL3717" i="50"/>
  <c r="AK3717" i="50"/>
  <c r="AJ3717" i="50"/>
  <c r="AI3717" i="50"/>
  <c r="AL3737" i="50"/>
  <c r="AJ3737" i="50"/>
  <c r="AI3737" i="50"/>
  <c r="AM3737" i="50"/>
  <c r="AK3737" i="50"/>
  <c r="AL3749" i="50"/>
  <c r="AJ3749" i="50"/>
  <c r="AI3749" i="50"/>
  <c r="AM3749" i="50"/>
  <c r="AK3749" i="50"/>
  <c r="AM3765" i="50"/>
  <c r="AK3765" i="50"/>
  <c r="AL3765" i="50"/>
  <c r="AJ3765" i="50"/>
  <c r="AI3765" i="50"/>
  <c r="AL3785" i="50"/>
  <c r="AJ3785" i="50"/>
  <c r="AI3785" i="50"/>
  <c r="AM3785" i="50"/>
  <c r="AK3785" i="50"/>
  <c r="AL3793" i="50"/>
  <c r="AK3793" i="50"/>
  <c r="AM3793" i="50"/>
  <c r="AJ3793" i="50"/>
  <c r="AI3793" i="50"/>
  <c r="AL3809" i="50"/>
  <c r="AJ3809" i="50"/>
  <c r="AI3809" i="50"/>
  <c r="AM3809" i="50"/>
  <c r="AK3809" i="50"/>
  <c r="AL3821" i="50"/>
  <c r="AJ3821" i="50"/>
  <c r="AI3821" i="50"/>
  <c r="AK3821" i="50"/>
  <c r="AM3821" i="50"/>
  <c r="AM3841" i="50"/>
  <c r="AL3841" i="50"/>
  <c r="AK3841" i="50"/>
  <c r="AJ3841" i="50"/>
  <c r="AI3841" i="50"/>
  <c r="AM3861" i="50"/>
  <c r="AK3861" i="50"/>
  <c r="AL3861" i="50"/>
  <c r="AJ3861" i="50"/>
  <c r="AI3861" i="50"/>
  <c r="AM3873" i="50"/>
  <c r="AK3873" i="50"/>
  <c r="AL3873" i="50"/>
  <c r="AJ3873" i="50"/>
  <c r="AI3873" i="50"/>
  <c r="AJ3889" i="50"/>
  <c r="AI3889" i="50"/>
  <c r="AM3889" i="50"/>
  <c r="AL3889" i="50"/>
  <c r="AK3889" i="50"/>
  <c r="AM3909" i="50"/>
  <c r="AK3909" i="50"/>
  <c r="AL3909" i="50"/>
  <c r="AJ3909" i="50"/>
  <c r="AI3909" i="50"/>
  <c r="AL3929" i="50"/>
  <c r="AJ3929" i="50"/>
  <c r="AI3929" i="50"/>
  <c r="AK3929" i="50"/>
  <c r="AM3929" i="50"/>
  <c r="AL3941" i="50"/>
  <c r="AJ3941" i="50"/>
  <c r="AI3941" i="50"/>
  <c r="AK3941" i="50"/>
  <c r="AM3941" i="50"/>
  <c r="AJ3961" i="50"/>
  <c r="AI3961" i="50"/>
  <c r="AL3961" i="50"/>
  <c r="AK3961" i="50"/>
  <c r="AM3961" i="50"/>
  <c r="AL3977" i="50"/>
  <c r="AJ3977" i="50"/>
  <c r="AI3977" i="50"/>
  <c r="AK3977" i="50"/>
  <c r="AM3977" i="50"/>
  <c r="AM3993" i="50"/>
  <c r="AK3993" i="50"/>
  <c r="AJ3993" i="50"/>
  <c r="AI3993" i="50"/>
  <c r="AL3993" i="50"/>
  <c r="AL4001" i="50"/>
  <c r="AJ4001" i="50"/>
  <c r="AI4001" i="50"/>
  <c r="AM4001" i="50"/>
  <c r="AK4001" i="50"/>
  <c r="AM4017" i="50"/>
  <c r="AK4017" i="50"/>
  <c r="AL4017" i="50"/>
  <c r="AJ4017" i="50"/>
  <c r="AI4017" i="50"/>
  <c r="AM4029" i="50"/>
  <c r="AK4029" i="50"/>
  <c r="AJ4029" i="50"/>
  <c r="AI4029" i="50"/>
  <c r="AL4029" i="50"/>
  <c r="AL4045" i="50"/>
  <c r="AK4045" i="50"/>
  <c r="AJ4045" i="50"/>
  <c r="AI4045" i="50"/>
  <c r="AM4045" i="50"/>
  <c r="AL4061" i="50"/>
  <c r="AJ4061" i="50"/>
  <c r="AI4061" i="50"/>
  <c r="AM4061" i="50"/>
  <c r="AK4061" i="50"/>
  <c r="AL4085" i="50"/>
  <c r="AJ4085" i="50"/>
  <c r="AI4085" i="50"/>
  <c r="AK4085" i="50"/>
  <c r="AM4085" i="50"/>
  <c r="AL4109" i="50"/>
  <c r="AJ4109" i="50"/>
  <c r="AI4109" i="50"/>
  <c r="AM4109" i="50"/>
  <c r="AK4109" i="50"/>
  <c r="AM4125" i="50"/>
  <c r="AK4125" i="50"/>
  <c r="AL4125" i="50"/>
  <c r="AJ4125" i="50"/>
  <c r="AI4125" i="50"/>
  <c r="AL4145" i="50"/>
  <c r="AJ4145" i="50"/>
  <c r="AI4145" i="50"/>
  <c r="AM4145" i="50"/>
  <c r="AK4145" i="50"/>
  <c r="AM4161" i="50"/>
  <c r="AK4161" i="50"/>
  <c r="AL4161" i="50"/>
  <c r="AJ4161" i="50"/>
  <c r="AI4161" i="50"/>
  <c r="AL4181" i="50"/>
  <c r="AJ4181" i="50"/>
  <c r="AI4181" i="50"/>
  <c r="AM4181" i="50"/>
  <c r="AK4181" i="50"/>
  <c r="AL4193" i="50"/>
  <c r="AJ4193" i="50"/>
  <c r="AI4193" i="50"/>
  <c r="AK4193" i="50"/>
  <c r="AM4193" i="50"/>
  <c r="AJ4213" i="50"/>
  <c r="AI4213" i="50"/>
  <c r="AM4213" i="50"/>
  <c r="AL4213" i="50"/>
  <c r="AK4213" i="50"/>
  <c r="AM4233" i="50"/>
  <c r="AK4233" i="50"/>
  <c r="AL4233" i="50"/>
  <c r="AJ4233" i="50"/>
  <c r="AI4233" i="50"/>
  <c r="AL4253" i="50"/>
  <c r="AJ4253" i="50"/>
  <c r="AI4253" i="50"/>
  <c r="AK4253" i="50"/>
  <c r="AM4253" i="50"/>
  <c r="AL4277" i="50"/>
  <c r="AJ4277" i="50"/>
  <c r="AI4277" i="50"/>
  <c r="AM4277" i="50"/>
  <c r="AK4277" i="50"/>
  <c r="AM4293" i="50"/>
  <c r="AK4293" i="50"/>
  <c r="AL4293" i="50"/>
  <c r="AJ4293" i="50"/>
  <c r="AI4293" i="50"/>
  <c r="AL4313" i="50"/>
  <c r="AJ4313" i="50"/>
  <c r="AI4313" i="50"/>
  <c r="AM4313" i="50"/>
  <c r="AK4313" i="50"/>
  <c r="AM4329" i="50"/>
  <c r="AK4329" i="50"/>
  <c r="AL4329" i="50"/>
  <c r="AJ4329" i="50"/>
  <c r="AI4329" i="50"/>
  <c r="AM4345" i="50"/>
  <c r="AL4345" i="50"/>
  <c r="AK4345" i="50"/>
  <c r="AJ4345" i="50"/>
  <c r="AI4345" i="50"/>
  <c r="AM4365" i="50"/>
  <c r="AK4365" i="50"/>
  <c r="AL4365" i="50"/>
  <c r="AI4365" i="50"/>
  <c r="AJ4365" i="50"/>
  <c r="AM4381" i="50"/>
  <c r="AL4381" i="50"/>
  <c r="AK4381" i="50"/>
  <c r="AJ4381" i="50"/>
  <c r="AI4381" i="50"/>
  <c r="AL4397" i="50"/>
  <c r="AJ4397" i="50"/>
  <c r="AI4397" i="50"/>
  <c r="AM4397" i="50"/>
  <c r="AK4397" i="50"/>
  <c r="AM4417" i="50"/>
  <c r="AL4417" i="50"/>
  <c r="AK4417" i="50"/>
  <c r="AJ4417" i="50"/>
  <c r="AI4417" i="50"/>
  <c r="AM4425" i="50"/>
  <c r="AK4425" i="50"/>
  <c r="AJ4425" i="50"/>
  <c r="AI4425" i="50"/>
  <c r="AL4425" i="50"/>
  <c r="AL4445" i="50"/>
  <c r="AJ4445" i="50"/>
  <c r="AI4445" i="50"/>
  <c r="AK4445" i="50"/>
  <c r="AM4445" i="50"/>
  <c r="AL4457" i="50"/>
  <c r="AJ4457" i="50"/>
  <c r="AI4457" i="50"/>
  <c r="AM4457" i="50"/>
  <c r="AK4457" i="50"/>
  <c r="AL4477" i="50"/>
  <c r="AK4477" i="50"/>
  <c r="AJ4477" i="50"/>
  <c r="AI4477" i="50"/>
  <c r="AM4477" i="50"/>
  <c r="AL4493" i="50"/>
  <c r="AJ4493" i="50"/>
  <c r="AI4493" i="50"/>
  <c r="AM4493" i="50"/>
  <c r="AK4493" i="50"/>
  <c r="AL4513" i="50"/>
  <c r="AK4513" i="50"/>
  <c r="AM4513" i="50"/>
  <c r="AJ4513" i="50"/>
  <c r="AI4513" i="50"/>
  <c r="AL4529" i="50"/>
  <c r="AJ4529" i="50"/>
  <c r="AI4529" i="50"/>
  <c r="AM4529" i="50"/>
  <c r="AK4529" i="50"/>
  <c r="AL4549" i="50"/>
  <c r="AK4549" i="50"/>
  <c r="AI4549" i="50"/>
  <c r="AM4549" i="50"/>
  <c r="AJ4549" i="50"/>
  <c r="AM4569" i="50"/>
  <c r="AK4569" i="50"/>
  <c r="AJ4569" i="50"/>
  <c r="AI4569" i="50"/>
  <c r="AL4569" i="50"/>
  <c r="AL4585" i="50"/>
  <c r="AK4585" i="50"/>
  <c r="AJ4585" i="50"/>
  <c r="AM4585" i="50"/>
  <c r="AI4585" i="50"/>
  <c r="AM4593" i="50"/>
  <c r="AK4593" i="50"/>
  <c r="AL4593" i="50"/>
  <c r="AJ4593" i="50"/>
  <c r="AI4593" i="50"/>
  <c r="AL4613" i="50"/>
  <c r="AJ4613" i="50"/>
  <c r="AI4613" i="50"/>
  <c r="AM4613" i="50"/>
  <c r="AK4613" i="50"/>
  <c r="AM4633" i="50"/>
  <c r="AL4633" i="50"/>
  <c r="AK4633" i="50"/>
  <c r="AJ4633" i="50"/>
  <c r="AI4633" i="50"/>
  <c r="AJ4645" i="50"/>
  <c r="AI4645" i="50"/>
  <c r="AM4645" i="50"/>
  <c r="AL4645" i="50"/>
  <c r="AK4645" i="50"/>
  <c r="AM4665" i="50"/>
  <c r="AK4665" i="50"/>
  <c r="AL4665" i="50"/>
  <c r="AJ4665" i="50"/>
  <c r="AI4665" i="50"/>
  <c r="AJ4681" i="50"/>
  <c r="AI4681" i="50"/>
  <c r="AM4681" i="50"/>
  <c r="AL4681" i="50"/>
  <c r="AK4681" i="50"/>
  <c r="AM4701" i="50"/>
  <c r="AK4701" i="50"/>
  <c r="AL4701" i="50"/>
  <c r="AJ4701" i="50"/>
  <c r="AI4701" i="50"/>
  <c r="AM4725" i="50"/>
  <c r="AK4725" i="50"/>
  <c r="AL4725" i="50"/>
  <c r="AJ4725" i="50"/>
  <c r="AI4725" i="50"/>
  <c r="AL4745" i="50"/>
  <c r="AJ4745" i="50"/>
  <c r="AI4745" i="50"/>
  <c r="AM4745" i="50"/>
  <c r="AK4745" i="50"/>
  <c r="AM4761" i="50"/>
  <c r="AK4761" i="50"/>
  <c r="AL4761" i="50"/>
  <c r="AJ4761" i="50"/>
  <c r="AI4761" i="50"/>
  <c r="AL4781" i="50"/>
  <c r="AJ4781" i="50"/>
  <c r="AI4781" i="50"/>
  <c r="AM4781" i="50"/>
  <c r="AK4781" i="50"/>
  <c r="AM4797" i="50"/>
  <c r="AK4797" i="50"/>
  <c r="AL4797" i="50"/>
  <c r="AI4797" i="50"/>
  <c r="AJ4797" i="50"/>
  <c r="AM4813" i="50"/>
  <c r="AL4813" i="50"/>
  <c r="AK4813" i="50"/>
  <c r="AJ4813" i="50"/>
  <c r="AI4813" i="50"/>
  <c r="AJ4825" i="50"/>
  <c r="AI4825" i="50"/>
  <c r="AL4825" i="50"/>
  <c r="AK4825" i="50"/>
  <c r="AM4825" i="50"/>
  <c r="AL4841" i="50"/>
  <c r="AJ4841" i="50"/>
  <c r="AI4841" i="50"/>
  <c r="AK4841" i="50"/>
  <c r="AM4841" i="50"/>
  <c r="AJ4861" i="50"/>
  <c r="AI4861" i="50"/>
  <c r="AM4861" i="50"/>
  <c r="AL4861" i="50"/>
  <c r="AK4861" i="50"/>
  <c r="AL4877" i="50"/>
  <c r="AJ4877" i="50"/>
  <c r="AI4877" i="50"/>
  <c r="AK4877" i="50"/>
  <c r="AM4877" i="50"/>
  <c r="AL4889" i="50"/>
  <c r="AJ4889" i="50"/>
  <c r="AI4889" i="50"/>
  <c r="AM4889" i="50"/>
  <c r="AK4889" i="50"/>
  <c r="AL4909" i="50"/>
  <c r="AK4909" i="50"/>
  <c r="AJ4909" i="50"/>
  <c r="AI4909" i="50"/>
  <c r="AM4909" i="50"/>
  <c r="AL4925" i="50"/>
  <c r="AJ4925" i="50"/>
  <c r="AI4925" i="50"/>
  <c r="AM4925" i="50"/>
  <c r="AK4925" i="50"/>
  <c r="AL4937" i="50"/>
  <c r="AJ4937" i="50"/>
  <c r="AI4937" i="50"/>
  <c r="AM4937" i="50"/>
  <c r="AK4937" i="50"/>
  <c r="AM4957" i="50"/>
  <c r="AL4957" i="50"/>
  <c r="AK4957" i="50"/>
  <c r="AJ4957" i="50"/>
  <c r="AI4957" i="50"/>
  <c r="AI4981" i="50"/>
  <c r="AK4981" i="50"/>
  <c r="AJ4981" i="50"/>
  <c r="AM4981" i="50"/>
  <c r="AL4981" i="50"/>
  <c r="AM4997" i="50"/>
  <c r="AL4997" i="50"/>
  <c r="AK4997" i="50"/>
  <c r="AJ4997" i="50"/>
  <c r="AI4997" i="50"/>
  <c r="AM5009" i="50"/>
  <c r="AL5009" i="50"/>
  <c r="AK5009" i="50"/>
  <c r="AJ5009" i="50"/>
  <c r="AI5009" i="50"/>
  <c r="AM5021" i="50"/>
  <c r="AL5021" i="50"/>
  <c r="AK5021" i="50"/>
  <c r="AJ5021" i="50"/>
  <c r="AI5021" i="50"/>
  <c r="AM5037" i="50"/>
  <c r="AK5037" i="50"/>
  <c r="AL5037" i="50"/>
  <c r="AJ5037" i="50"/>
  <c r="AI5037" i="50"/>
  <c r="AM5057" i="50"/>
  <c r="AL5057" i="50"/>
  <c r="AK5057" i="50"/>
  <c r="AJ5057" i="50"/>
  <c r="AI5057" i="50"/>
  <c r="AM5069" i="50"/>
  <c r="AL5069" i="50"/>
  <c r="AK5069" i="50"/>
  <c r="AJ5069" i="50"/>
  <c r="AI5069" i="50"/>
  <c r="AM5093" i="50"/>
  <c r="AL5093" i="50"/>
  <c r="AK5093" i="50"/>
  <c r="AJ5093" i="50"/>
  <c r="AI5093" i="50"/>
  <c r="AM5105" i="50"/>
  <c r="AL5105" i="50"/>
  <c r="AK5105" i="50"/>
  <c r="AJ5105" i="50"/>
  <c r="AI5105" i="50"/>
  <c r="AM5121" i="50"/>
  <c r="AK5121" i="50"/>
  <c r="AL5121" i="50"/>
  <c r="AJ5121" i="50"/>
  <c r="AI5121" i="50"/>
  <c r="AI5137" i="50"/>
  <c r="AM5137" i="50"/>
  <c r="AK5137" i="50"/>
  <c r="AJ5137" i="50"/>
  <c r="AL5137" i="50"/>
  <c r="AM5153" i="50"/>
  <c r="AL5153" i="50"/>
  <c r="AK5153" i="50"/>
  <c r="AJ5153" i="50"/>
  <c r="AI5153" i="50"/>
  <c r="AI5173" i="50"/>
  <c r="AK5173" i="50"/>
  <c r="AJ5173" i="50"/>
  <c r="AM5173" i="50"/>
  <c r="AL5173" i="50"/>
  <c r="AM5189" i="50"/>
  <c r="AL5189" i="50"/>
  <c r="AK5189" i="50"/>
  <c r="AJ5189" i="50"/>
  <c r="AI5189" i="50"/>
  <c r="AM5201" i="50"/>
  <c r="AL5201" i="50"/>
  <c r="AK5201" i="50"/>
  <c r="AJ5201" i="50"/>
  <c r="AI5201" i="50"/>
  <c r="AI5221" i="50"/>
  <c r="AK5221" i="50"/>
  <c r="AJ5221" i="50"/>
  <c r="AL5221" i="50"/>
  <c r="AM5221" i="50"/>
  <c r="AI5233" i="50"/>
  <c r="AM5233" i="50"/>
  <c r="AK5233" i="50"/>
  <c r="AJ5233" i="50"/>
  <c r="AL5233" i="50"/>
  <c r="AM5249" i="50"/>
  <c r="AL5249" i="50"/>
  <c r="AK5249" i="50"/>
  <c r="AJ5249" i="50"/>
  <c r="AI5249" i="50"/>
  <c r="AI5269" i="50"/>
  <c r="AK5269" i="50"/>
  <c r="AJ5269" i="50"/>
  <c r="AM5269" i="50"/>
  <c r="AL5269" i="50"/>
  <c r="AI5281" i="50"/>
  <c r="AM5281" i="50"/>
  <c r="AK5281" i="50"/>
  <c r="AJ5281" i="50"/>
  <c r="AL5281" i="50"/>
  <c r="AM5301" i="50"/>
  <c r="AK5301" i="50"/>
  <c r="AL5301" i="50"/>
  <c r="AJ5301" i="50"/>
  <c r="AI5301" i="50"/>
  <c r="AI5317" i="50"/>
  <c r="AK5317" i="50"/>
  <c r="AJ5317" i="50"/>
  <c r="AM5317" i="50"/>
  <c r="AL5317" i="50"/>
  <c r="AI5329" i="50"/>
  <c r="AM5329" i="50"/>
  <c r="AK5329" i="50"/>
  <c r="AJ5329" i="50"/>
  <c r="AL5329" i="50"/>
  <c r="AM5349" i="50"/>
  <c r="AK5349" i="50"/>
  <c r="AL5349" i="50"/>
  <c r="AJ5349" i="50"/>
  <c r="AI5349" i="50"/>
  <c r="AM5369" i="50"/>
  <c r="AL5369" i="50"/>
  <c r="AK5369" i="50"/>
  <c r="AJ5369" i="50"/>
  <c r="AI5369" i="50"/>
  <c r="AM5381" i="50"/>
  <c r="AL5381" i="50"/>
  <c r="AK5381" i="50"/>
  <c r="AJ5381" i="50"/>
  <c r="AI5381" i="50"/>
  <c r="AI5401" i="50"/>
  <c r="AM5401" i="50"/>
  <c r="AK5401" i="50"/>
  <c r="AJ5401" i="50"/>
  <c r="AL5401" i="50"/>
  <c r="AI5413" i="50"/>
  <c r="AK5413" i="50"/>
  <c r="AJ5413" i="50"/>
  <c r="AM5413" i="50"/>
  <c r="AL5413" i="50"/>
  <c r="AI5425" i="50"/>
  <c r="AM5425" i="50"/>
  <c r="AK5425" i="50"/>
  <c r="AJ5425" i="50"/>
  <c r="AL5425" i="50"/>
  <c r="AM5445" i="50"/>
  <c r="AK5445" i="50"/>
  <c r="AL5445" i="50"/>
  <c r="AJ5445" i="50"/>
  <c r="AI5445" i="50"/>
  <c r="AM5453" i="50"/>
  <c r="AL5453" i="50"/>
  <c r="AK5453" i="50"/>
  <c r="AJ5453" i="50"/>
  <c r="AI5453" i="50"/>
  <c r="AM5477" i="50"/>
  <c r="AL5477" i="50"/>
  <c r="AK5477" i="50"/>
  <c r="AJ5477" i="50"/>
  <c r="AI5477" i="50"/>
  <c r="AM5489" i="50"/>
  <c r="AL5489" i="50"/>
  <c r="AK5489" i="50"/>
  <c r="AJ5489" i="50"/>
  <c r="AI5489" i="50"/>
  <c r="AM5505" i="50"/>
  <c r="AK5505" i="50"/>
  <c r="AJ5505" i="50"/>
  <c r="AL5505" i="50"/>
  <c r="AI5505" i="50"/>
  <c r="AI5521" i="50"/>
  <c r="AM5521" i="50"/>
  <c r="AK5521" i="50"/>
  <c r="AJ5521" i="50"/>
  <c r="AL5521" i="50"/>
  <c r="AM5537" i="50"/>
  <c r="AL5537" i="50"/>
  <c r="AK5537" i="50"/>
  <c r="AJ5537" i="50"/>
  <c r="AI5537" i="50"/>
  <c r="AI5557" i="50"/>
  <c r="AK5557" i="50"/>
  <c r="AJ5557" i="50"/>
  <c r="AM5557" i="50"/>
  <c r="AL5557" i="50"/>
  <c r="AM5577" i="50"/>
  <c r="AK5577" i="50"/>
  <c r="AL5577" i="50"/>
  <c r="AJ5577" i="50"/>
  <c r="AI5577" i="50"/>
  <c r="AM5585" i="50"/>
  <c r="AL5585" i="50"/>
  <c r="AK5585" i="50"/>
  <c r="AJ5585" i="50"/>
  <c r="AI5585" i="50"/>
  <c r="AI5605" i="50"/>
  <c r="AK5605" i="50"/>
  <c r="AJ5605" i="50"/>
  <c r="AM5605" i="50"/>
  <c r="AL5605" i="50"/>
  <c r="AI5617" i="50"/>
  <c r="AM5617" i="50"/>
  <c r="AK5617" i="50"/>
  <c r="AJ5617" i="50"/>
  <c r="AL5617" i="50"/>
  <c r="AM5637" i="50"/>
  <c r="AK5637" i="50"/>
  <c r="AL5637" i="50"/>
  <c r="AJ5637" i="50"/>
  <c r="AI5637" i="50"/>
  <c r="AM5649" i="50"/>
  <c r="AK5649" i="50"/>
  <c r="AL5649" i="50"/>
  <c r="AJ5649" i="50"/>
  <c r="AI5649" i="50"/>
  <c r="AI5665" i="50"/>
  <c r="AM5665" i="50"/>
  <c r="AK5665" i="50"/>
  <c r="AJ5665" i="50"/>
  <c r="AL5665" i="50"/>
  <c r="AM5681" i="50"/>
  <c r="AL5681" i="50"/>
  <c r="AK5681" i="50"/>
  <c r="AJ5681" i="50"/>
  <c r="AI5681" i="50"/>
  <c r="AI5701" i="50"/>
  <c r="AK5701" i="50"/>
  <c r="AJ5701" i="50"/>
  <c r="AM5701" i="50"/>
  <c r="AL5701" i="50"/>
  <c r="AM5717" i="50"/>
  <c r="AL5717" i="50"/>
  <c r="AK5717" i="50"/>
  <c r="AJ5717" i="50"/>
  <c r="AI5717" i="50"/>
  <c r="AM5733" i="50"/>
  <c r="AK5733" i="50"/>
  <c r="AL5733" i="50"/>
  <c r="AJ5733" i="50"/>
  <c r="AI5733" i="50"/>
  <c r="AM5757" i="50"/>
  <c r="AK5757" i="50"/>
  <c r="AL5757" i="50"/>
  <c r="AJ5757" i="50"/>
  <c r="AI5757" i="50"/>
  <c r="AI5773" i="50"/>
  <c r="AK5773" i="50"/>
  <c r="AJ5773" i="50"/>
  <c r="AM5773" i="50"/>
  <c r="AL5773" i="50"/>
  <c r="AM5793" i="50"/>
  <c r="AK5793" i="50"/>
  <c r="AJ5793" i="50"/>
  <c r="AI5793" i="50"/>
  <c r="AL5793" i="50"/>
  <c r="AI5809" i="50"/>
  <c r="AM5809" i="50"/>
  <c r="AK5809" i="50"/>
  <c r="AJ5809" i="50"/>
  <c r="AL5809" i="50"/>
  <c r="AM5829" i="50"/>
  <c r="AK5829" i="50"/>
  <c r="AL5829" i="50"/>
  <c r="AJ5829" i="50"/>
  <c r="AI5829" i="50"/>
  <c r="AI5845" i="50"/>
  <c r="AK5845" i="50"/>
  <c r="AJ5845" i="50"/>
  <c r="AM5845" i="50"/>
  <c r="AL5845" i="50"/>
  <c r="AL5857" i="50"/>
  <c r="AK5857" i="50"/>
  <c r="AJ5857" i="50"/>
  <c r="AI5857" i="50"/>
  <c r="AM5857" i="50"/>
  <c r="AL5869" i="50"/>
  <c r="AK5869" i="50"/>
  <c r="AJ5869" i="50"/>
  <c r="AI5869" i="50"/>
  <c r="AM5869" i="50"/>
  <c r="AK5889" i="50"/>
  <c r="AJ5889" i="50"/>
  <c r="AI5889" i="50"/>
  <c r="AM5889" i="50"/>
  <c r="AL5889" i="50"/>
  <c r="AL5905" i="50"/>
  <c r="AK5905" i="50"/>
  <c r="AJ5905" i="50"/>
  <c r="AI5905" i="50"/>
  <c r="AM5905" i="50"/>
  <c r="AM5925" i="50"/>
  <c r="AL5925" i="50"/>
  <c r="AK5925" i="50"/>
  <c r="AJ5925" i="50"/>
  <c r="AI5925" i="50"/>
  <c r="AM5937" i="50"/>
  <c r="AL5937" i="50"/>
  <c r="AK5937" i="50"/>
  <c r="AI5937" i="50"/>
  <c r="AJ5937" i="50"/>
  <c r="AM5957" i="50"/>
  <c r="AK5957" i="50"/>
  <c r="AL5957" i="50"/>
  <c r="AI5957" i="50"/>
  <c r="AJ5957" i="50"/>
  <c r="AL5977" i="50"/>
  <c r="AK5977" i="50"/>
  <c r="AJ5977" i="50"/>
  <c r="AI5977" i="50"/>
  <c r="AM5977" i="50"/>
  <c r="AM5993" i="50"/>
  <c r="AK5993" i="50"/>
  <c r="AJ5993" i="50"/>
  <c r="AI5993" i="50"/>
  <c r="AL5993" i="50"/>
  <c r="AI6009" i="50"/>
  <c r="AK6009" i="50"/>
  <c r="AJ6009" i="50"/>
  <c r="AL6009" i="50"/>
  <c r="AM6009" i="50"/>
  <c r="AL6025" i="50"/>
  <c r="AK6025" i="50"/>
  <c r="AJ6025" i="50"/>
  <c r="AI6025" i="50"/>
  <c r="AM6025" i="50"/>
  <c r="AL6037" i="50"/>
  <c r="AK6037" i="50"/>
  <c r="AJ6037" i="50"/>
  <c r="AI6037" i="50"/>
  <c r="AM6037" i="50"/>
  <c r="AL6049" i="50"/>
  <c r="AK6049" i="50"/>
  <c r="AJ6049" i="50"/>
  <c r="AI6049" i="50"/>
  <c r="AM6049" i="50"/>
  <c r="AM6069" i="50"/>
  <c r="AL6069" i="50"/>
  <c r="AK6069" i="50"/>
  <c r="AJ6069" i="50"/>
  <c r="AI6069" i="50"/>
  <c r="AM6081" i="50"/>
  <c r="AL6081" i="50"/>
  <c r="AK6081" i="50"/>
  <c r="AI6081" i="50"/>
  <c r="AJ6081" i="50"/>
  <c r="AM6101" i="50"/>
  <c r="AK6101" i="50"/>
  <c r="AL6101" i="50"/>
  <c r="AI6101" i="50"/>
  <c r="AJ6101" i="50"/>
  <c r="AM6113" i="50"/>
  <c r="AK6113" i="50"/>
  <c r="AJ6113" i="50"/>
  <c r="AL6113" i="50"/>
  <c r="AI6113" i="50"/>
  <c r="AM6129" i="50"/>
  <c r="AL6129" i="50"/>
  <c r="AK6129" i="50"/>
  <c r="AI6129" i="50"/>
  <c r="AJ6129" i="50"/>
  <c r="AM6149" i="50"/>
  <c r="AK6149" i="50"/>
  <c r="AI6149" i="50"/>
  <c r="AL6149" i="50"/>
  <c r="AJ6149" i="50"/>
  <c r="AM6161" i="50"/>
  <c r="AK6161" i="50"/>
  <c r="AJ6161" i="50"/>
  <c r="AI6161" i="50"/>
  <c r="AL6161" i="50"/>
  <c r="AL6181" i="50"/>
  <c r="AK6181" i="50"/>
  <c r="AJ6181" i="50"/>
  <c r="AI6181" i="50"/>
  <c r="AM6181" i="50"/>
  <c r="AL6193" i="50"/>
  <c r="AK6193" i="50"/>
  <c r="AJ6193" i="50"/>
  <c r="AI6193" i="50"/>
  <c r="AM6193" i="50"/>
  <c r="AM6209" i="50"/>
  <c r="AK6209" i="50"/>
  <c r="AL6209" i="50"/>
  <c r="AJ6209" i="50"/>
  <c r="AI6209" i="50"/>
  <c r="AM6225" i="50"/>
  <c r="AL6225" i="50"/>
  <c r="AK6225" i="50"/>
  <c r="AI6225" i="50"/>
  <c r="AJ6225" i="50"/>
  <c r="AL6241" i="50"/>
  <c r="AK6241" i="50"/>
  <c r="AJ6241" i="50"/>
  <c r="AI6241" i="50"/>
  <c r="AM6241" i="50"/>
  <c r="AM6257" i="50"/>
  <c r="AK6257" i="50"/>
  <c r="AJ6257" i="50"/>
  <c r="AL6257" i="50"/>
  <c r="AI6257" i="50"/>
  <c r="AM6273" i="50"/>
  <c r="AI6273" i="50"/>
  <c r="AL6273" i="50"/>
  <c r="AK6273" i="50"/>
  <c r="AJ6273" i="50"/>
  <c r="AL6289" i="50"/>
  <c r="AK6289" i="50"/>
  <c r="AJ6289" i="50"/>
  <c r="AI6289" i="50"/>
  <c r="AM6289" i="50"/>
  <c r="AL6301" i="50"/>
  <c r="AK6301" i="50"/>
  <c r="AJ6301" i="50"/>
  <c r="AI6301" i="50"/>
  <c r="AM6301" i="50"/>
  <c r="AK6321" i="50"/>
  <c r="AJ6321" i="50"/>
  <c r="AI6321" i="50"/>
  <c r="AM6321" i="50"/>
  <c r="AL6321" i="50"/>
  <c r="AM6341" i="50"/>
  <c r="AK6341" i="50"/>
  <c r="AL6341" i="50"/>
  <c r="AJ6341" i="50"/>
  <c r="AI6341" i="50"/>
  <c r="AM6357" i="50"/>
  <c r="AL6357" i="50"/>
  <c r="AK6357" i="50"/>
  <c r="AJ6357" i="50"/>
  <c r="AI6357" i="50"/>
  <c r="AM6377" i="50"/>
  <c r="AK6377" i="50"/>
  <c r="AL6377" i="50"/>
  <c r="AJ6377" i="50"/>
  <c r="AI6377" i="50"/>
  <c r="AM6393" i="50"/>
  <c r="AK6393" i="50"/>
  <c r="AL6393" i="50"/>
  <c r="AJ6393" i="50"/>
  <c r="AI6393" i="50"/>
  <c r="AL6409" i="50"/>
  <c r="AK6409" i="50"/>
  <c r="AJ6409" i="50"/>
  <c r="AI6409" i="50"/>
  <c r="AM6409" i="50"/>
  <c r="AM6425" i="50"/>
  <c r="AK6425" i="50"/>
  <c r="AL6425" i="50"/>
  <c r="AJ6425" i="50"/>
  <c r="AI6425" i="50"/>
  <c r="AL6445" i="50"/>
  <c r="AK6445" i="50"/>
  <c r="AJ6445" i="50"/>
  <c r="AI6445" i="50"/>
  <c r="AM6445" i="50"/>
  <c r="AL6457" i="50"/>
  <c r="AK6457" i="50"/>
  <c r="AJ6457" i="50"/>
  <c r="AI6457" i="50"/>
  <c r="AM6457" i="50"/>
  <c r="AL6477" i="50"/>
  <c r="AK6477" i="50"/>
  <c r="AJ6477" i="50"/>
  <c r="AI6477" i="50"/>
  <c r="AM6477" i="50"/>
  <c r="AM6501" i="50"/>
  <c r="AL6501" i="50"/>
  <c r="AK6501" i="50"/>
  <c r="AJ6501" i="50"/>
  <c r="AI6501" i="50"/>
  <c r="AL6517" i="50"/>
  <c r="AK6517" i="50"/>
  <c r="AJ6517" i="50"/>
  <c r="AI6517" i="50"/>
  <c r="AM6517" i="50"/>
  <c r="AM6537" i="50"/>
  <c r="AK6537" i="50"/>
  <c r="AL6537" i="50"/>
  <c r="AJ6537" i="50"/>
  <c r="AI6537" i="50"/>
  <c r="AM6557" i="50"/>
  <c r="AK6557" i="50"/>
  <c r="AL6557" i="50"/>
  <c r="AJ6557" i="50"/>
  <c r="AI6557" i="50"/>
  <c r="AM6573" i="50"/>
  <c r="AL6573" i="50"/>
  <c r="AJ6573" i="50"/>
  <c r="AI6573" i="50"/>
  <c r="AK6573" i="50"/>
  <c r="AI6585" i="50"/>
  <c r="AK6585" i="50"/>
  <c r="AJ6585" i="50"/>
  <c r="AM6585" i="50"/>
  <c r="AL6585" i="50"/>
  <c r="AJ6597" i="50"/>
  <c r="AI6597" i="50"/>
  <c r="AL6597" i="50"/>
  <c r="AK6597" i="50"/>
  <c r="AM6597" i="50"/>
  <c r="AM6617" i="50"/>
  <c r="AK6617" i="50"/>
  <c r="AJ6617" i="50"/>
  <c r="AI6617" i="50"/>
  <c r="AL6617" i="50"/>
  <c r="AM6633" i="50"/>
  <c r="AL6633" i="50"/>
  <c r="AK6633" i="50"/>
  <c r="AJ6633" i="50"/>
  <c r="AI6633" i="50"/>
  <c r="AM6645" i="50"/>
  <c r="AL6645" i="50"/>
  <c r="AK6645" i="50"/>
  <c r="AJ6645" i="50"/>
  <c r="AI6645" i="50"/>
  <c r="AM6665" i="50"/>
  <c r="AK6665" i="50"/>
  <c r="AJ6665" i="50"/>
  <c r="AI6665" i="50"/>
  <c r="AL6665" i="50"/>
  <c r="AL6673" i="50"/>
  <c r="AK6673" i="50"/>
  <c r="AJ6673" i="50"/>
  <c r="AI6673" i="50"/>
  <c r="AM6673" i="50"/>
  <c r="AM6693" i="50"/>
  <c r="AL6693" i="50"/>
  <c r="AK6693" i="50"/>
  <c r="AJ6693" i="50"/>
  <c r="AI6693" i="50"/>
  <c r="AL6709" i="50"/>
  <c r="AK6709" i="50"/>
  <c r="AJ6709" i="50"/>
  <c r="AI6709" i="50"/>
  <c r="AM6709" i="50"/>
  <c r="AL6721" i="50"/>
  <c r="AK6721" i="50"/>
  <c r="AJ6721" i="50"/>
  <c r="AI6721" i="50"/>
  <c r="AM6721" i="50"/>
  <c r="AM6741" i="50"/>
  <c r="AL6741" i="50"/>
  <c r="AK6741" i="50"/>
  <c r="AJ6741" i="50"/>
  <c r="AI6741" i="50"/>
  <c r="AL6757" i="50"/>
  <c r="AK6757" i="50"/>
  <c r="AJ6757" i="50"/>
  <c r="AI6757" i="50"/>
  <c r="AM6757" i="50"/>
  <c r="AL6769" i="50"/>
  <c r="AK6769" i="50"/>
  <c r="AJ6769" i="50"/>
  <c r="AI6769" i="50"/>
  <c r="AM6769" i="50"/>
  <c r="AM6789" i="50"/>
  <c r="AL6789" i="50"/>
  <c r="AK6789" i="50"/>
  <c r="AJ6789" i="50"/>
  <c r="AI6789" i="50"/>
  <c r="AM6809" i="50"/>
  <c r="AK6809" i="50"/>
  <c r="AJ6809" i="50"/>
  <c r="AI6809" i="50"/>
  <c r="AL6809" i="50"/>
  <c r="AM6825" i="50"/>
  <c r="AI6825" i="50"/>
  <c r="AJ6825" i="50"/>
  <c r="AL6825" i="50"/>
  <c r="AK6825" i="50"/>
  <c r="AM6841" i="50"/>
  <c r="AL6841" i="50"/>
  <c r="AK6841" i="50"/>
  <c r="AJ6841" i="50"/>
  <c r="AI6841" i="50"/>
  <c r="AI6861" i="50"/>
  <c r="AL6861" i="50"/>
  <c r="AK6861" i="50"/>
  <c r="AJ6861" i="50"/>
  <c r="AM6861" i="50"/>
  <c r="AM6877" i="50"/>
  <c r="AL6877" i="50"/>
  <c r="AK6877" i="50"/>
  <c r="AJ6877" i="50"/>
  <c r="AI6877" i="50"/>
  <c r="AM6893" i="50"/>
  <c r="AK6893" i="50"/>
  <c r="AJ6893" i="50"/>
  <c r="AI6893" i="50"/>
  <c r="AL6893" i="50"/>
  <c r="AI6909" i="50"/>
  <c r="AM6909" i="50"/>
  <c r="AL6909" i="50"/>
  <c r="AJ6909" i="50"/>
  <c r="AK6909" i="50"/>
  <c r="AM6925" i="50"/>
  <c r="AL6925" i="50"/>
  <c r="AK6925" i="50"/>
  <c r="AJ6925" i="50"/>
  <c r="AI6925" i="50"/>
  <c r="AM6937" i="50"/>
  <c r="AL6937" i="50"/>
  <c r="AK6937" i="50"/>
  <c r="AJ6937" i="50"/>
  <c r="AI6937" i="50"/>
  <c r="AI6957" i="50"/>
  <c r="AM6957" i="50"/>
  <c r="AL6957" i="50"/>
  <c r="AJ6957" i="50"/>
  <c r="AK6957" i="50"/>
  <c r="AM6977" i="50"/>
  <c r="AK6977" i="50"/>
  <c r="AJ6977" i="50"/>
  <c r="AL6977" i="50"/>
  <c r="AI6977" i="50"/>
  <c r="AM6997" i="50"/>
  <c r="AL6997" i="50"/>
  <c r="AK6997" i="50"/>
  <c r="AJ6997" i="50"/>
  <c r="AI6997" i="50"/>
  <c r="AM7013" i="50"/>
  <c r="AK7013" i="50"/>
  <c r="AJ7013" i="50"/>
  <c r="AL7013" i="50"/>
  <c r="AI7013" i="50"/>
  <c r="AM7033" i="50"/>
  <c r="AL7033" i="50"/>
  <c r="AK7033" i="50"/>
  <c r="AJ7033" i="50"/>
  <c r="AI7033" i="50"/>
  <c r="AM7049" i="50"/>
  <c r="AK7049" i="50"/>
  <c r="AJ7049" i="50"/>
  <c r="AL7049" i="50"/>
  <c r="AI7049" i="50"/>
  <c r="AI7065" i="50"/>
  <c r="AM7065" i="50"/>
  <c r="AL7065" i="50"/>
  <c r="AK7065" i="50"/>
  <c r="AJ7065" i="50"/>
  <c r="AI7077" i="50"/>
  <c r="AL7077" i="50"/>
  <c r="AJ7077" i="50"/>
  <c r="AM7077" i="50"/>
  <c r="AK7077" i="50"/>
  <c r="AM7097" i="50"/>
  <c r="AK7097" i="50"/>
  <c r="AJ7097" i="50"/>
  <c r="AL7097" i="50"/>
  <c r="AI7097" i="50"/>
  <c r="AI7113" i="50"/>
  <c r="AM7113" i="50"/>
  <c r="AL7113" i="50"/>
  <c r="AK7113" i="50"/>
  <c r="AJ7113" i="50"/>
  <c r="AM7133" i="50"/>
  <c r="AK7133" i="50"/>
  <c r="AJ7133" i="50"/>
  <c r="AI7133" i="50"/>
  <c r="AL7133" i="50"/>
  <c r="AM7145" i="50"/>
  <c r="AK7145" i="50"/>
  <c r="AJ7145" i="50"/>
  <c r="AL7145" i="50"/>
  <c r="AI7145" i="50"/>
  <c r="AI7161" i="50"/>
  <c r="AK7161" i="50"/>
  <c r="AJ7161" i="50"/>
  <c r="AM7161" i="50"/>
  <c r="AL7161" i="50"/>
  <c r="AM7181" i="50"/>
  <c r="AK7181" i="50"/>
  <c r="AJ7181" i="50"/>
  <c r="AI7181" i="50"/>
  <c r="AL7181" i="50"/>
  <c r="AI7197" i="50"/>
  <c r="AM7197" i="50"/>
  <c r="AL7197" i="50"/>
  <c r="AJ7197" i="50"/>
  <c r="AK7197" i="50"/>
  <c r="AM7217" i="50"/>
  <c r="AK7217" i="50"/>
  <c r="AJ7217" i="50"/>
  <c r="AL7217" i="50"/>
  <c r="AI7217" i="50"/>
  <c r="AM7229" i="50"/>
  <c r="AK7229" i="50"/>
  <c r="AJ7229" i="50"/>
  <c r="AL7229" i="50"/>
  <c r="AI7229" i="50"/>
  <c r="AI7245" i="50"/>
  <c r="AM7245" i="50"/>
  <c r="AL7245" i="50"/>
  <c r="AJ7245" i="50"/>
  <c r="AK7245" i="50"/>
  <c r="AM7261" i="50"/>
  <c r="AL7261" i="50"/>
  <c r="AK7261" i="50"/>
  <c r="AJ7261" i="50"/>
  <c r="AI7261" i="50"/>
  <c r="AM7285" i="50"/>
  <c r="AL7285" i="50"/>
  <c r="AK7285" i="50"/>
  <c r="AJ7285" i="50"/>
  <c r="AI7285" i="50"/>
  <c r="AI7305" i="50"/>
  <c r="AK7305" i="50"/>
  <c r="AJ7305" i="50"/>
  <c r="AM7305" i="50"/>
  <c r="AL7305" i="50"/>
  <c r="AI7317" i="50"/>
  <c r="AJ7317" i="50"/>
  <c r="AL7317" i="50"/>
  <c r="AK7317" i="50"/>
  <c r="AM7317" i="50"/>
  <c r="AI7329" i="50"/>
  <c r="AK7329" i="50"/>
  <c r="AJ7329" i="50"/>
  <c r="AM7329" i="50"/>
  <c r="AL7329" i="50"/>
  <c r="AM7349" i="50"/>
  <c r="AK7349" i="50"/>
  <c r="AJ7349" i="50"/>
  <c r="AL7349" i="50"/>
  <c r="AI7349" i="50"/>
  <c r="AK7365" i="50"/>
  <c r="AI7365" i="50"/>
  <c r="AL7365" i="50"/>
  <c r="AJ7365" i="50"/>
  <c r="AM7365" i="50"/>
  <c r="AM7381" i="50"/>
  <c r="AL7381" i="50"/>
  <c r="AJ7381" i="50"/>
  <c r="AK7381" i="50"/>
  <c r="AI7381" i="50"/>
  <c r="AK7401" i="50"/>
  <c r="AI7401" i="50"/>
  <c r="AL7401" i="50"/>
  <c r="AJ7401" i="50"/>
  <c r="AM7401" i="50"/>
  <c r="AM7421" i="50"/>
  <c r="AL7421" i="50"/>
  <c r="AJ7421" i="50"/>
  <c r="AI7421" i="50"/>
  <c r="AK7421" i="50"/>
  <c r="AM7445" i="50"/>
  <c r="AL7445" i="50"/>
  <c r="AK7445" i="50"/>
  <c r="AJ7445" i="50"/>
  <c r="AI7445" i="50"/>
  <c r="AM7457" i="50"/>
  <c r="AL7457" i="50"/>
  <c r="AJ7457" i="50"/>
  <c r="AI7457" i="50"/>
  <c r="AK7457" i="50"/>
  <c r="AM7477" i="50"/>
  <c r="AL7477" i="50"/>
  <c r="AJ7477" i="50"/>
  <c r="AK7477" i="50"/>
  <c r="AI7477" i="50"/>
  <c r="AM7493" i="50"/>
  <c r="AL7493" i="50"/>
  <c r="AJ7493" i="50"/>
  <c r="AI7493" i="50"/>
  <c r="AK7493" i="50"/>
  <c r="AM7513" i="50"/>
  <c r="AL7513" i="50"/>
  <c r="AJ7513" i="50"/>
  <c r="AK7513" i="50"/>
  <c r="AI7513" i="50"/>
  <c r="AM7529" i="50"/>
  <c r="AL7529" i="50"/>
  <c r="AJ7529" i="50"/>
  <c r="AI7529" i="50"/>
  <c r="AK7529" i="50"/>
  <c r="AM7549" i="50"/>
  <c r="AL7549" i="50"/>
  <c r="AJ7549" i="50"/>
  <c r="AK7549" i="50"/>
  <c r="AI7549" i="50"/>
  <c r="AM7565" i="50"/>
  <c r="AL7565" i="50"/>
  <c r="AJ7565" i="50"/>
  <c r="AI7565" i="50"/>
  <c r="AK7565" i="50"/>
  <c r="AK7581" i="50"/>
  <c r="AI7581" i="50"/>
  <c r="AL7581" i="50"/>
  <c r="AJ7581" i="50"/>
  <c r="AM7581" i="50"/>
  <c r="AM7601" i="50"/>
  <c r="AL7601" i="50"/>
  <c r="AJ7601" i="50"/>
  <c r="AI7601" i="50"/>
  <c r="AK7601" i="50"/>
  <c r="AK7617" i="50"/>
  <c r="AI7617" i="50"/>
  <c r="AL7617" i="50"/>
  <c r="AJ7617" i="50"/>
  <c r="AM7617" i="50"/>
  <c r="AM7637" i="50"/>
  <c r="AL7637" i="50"/>
  <c r="AJ7637" i="50"/>
  <c r="AI7637" i="50"/>
  <c r="AK7637" i="50"/>
  <c r="AM7661" i="50"/>
  <c r="AL7661" i="50"/>
  <c r="AK7661" i="50"/>
  <c r="AJ7661" i="50"/>
  <c r="AI7661" i="50"/>
  <c r="AK7677" i="50"/>
  <c r="AI7677" i="50"/>
  <c r="AM7677" i="50"/>
  <c r="AL7677" i="50"/>
  <c r="AJ7677" i="50"/>
  <c r="AM7697" i="50"/>
  <c r="AK7697" i="50"/>
  <c r="AJ7697" i="50"/>
  <c r="AI7697" i="50"/>
  <c r="AL7697" i="50"/>
  <c r="AK7713" i="50"/>
  <c r="AI7713" i="50"/>
  <c r="AM7713" i="50"/>
  <c r="AL7713" i="50"/>
  <c r="AJ7713" i="50"/>
  <c r="AM7729" i="50"/>
  <c r="AL7729" i="50"/>
  <c r="AJ7729" i="50"/>
  <c r="AK7729" i="50"/>
  <c r="AI7729" i="50"/>
  <c r="AK7749" i="50"/>
  <c r="AI7749" i="50"/>
  <c r="AM7749" i="50"/>
  <c r="AL7749" i="50"/>
  <c r="AJ7749" i="50"/>
  <c r="AM7769" i="50"/>
  <c r="AI7769" i="50"/>
  <c r="AK7769" i="50"/>
  <c r="AJ7769" i="50"/>
  <c r="AL7769" i="50"/>
  <c r="AM7777" i="50"/>
  <c r="AL7777" i="50"/>
  <c r="AJ7777" i="50"/>
  <c r="AK7777" i="50"/>
  <c r="AI7777" i="50"/>
  <c r="AK7797" i="50"/>
  <c r="AI7797" i="50"/>
  <c r="AL7797" i="50"/>
  <c r="AJ7797" i="50"/>
  <c r="AM7797" i="50"/>
  <c r="AM7817" i="50"/>
  <c r="AL7817" i="50"/>
  <c r="AJ7817" i="50"/>
  <c r="AI7817" i="50"/>
  <c r="AK7817" i="50"/>
  <c r="AM7837" i="50"/>
  <c r="AL7837" i="50"/>
  <c r="AJ7837" i="50"/>
  <c r="AK7837" i="50"/>
  <c r="AI7837" i="50"/>
  <c r="AK7857" i="50"/>
  <c r="AI7857" i="50"/>
  <c r="AM7857" i="50"/>
  <c r="AL7857" i="50"/>
  <c r="AJ7857" i="50"/>
  <c r="AM7877" i="50"/>
  <c r="AL7877" i="50"/>
  <c r="AK7877" i="50"/>
  <c r="AJ7877" i="50"/>
  <c r="AI7877" i="50"/>
  <c r="AM7889" i="50"/>
  <c r="AL7889" i="50"/>
  <c r="AJ7889" i="50"/>
  <c r="AI7889" i="50"/>
  <c r="AK7889" i="50"/>
  <c r="AK7905" i="50"/>
  <c r="AI7905" i="50"/>
  <c r="AL7905" i="50"/>
  <c r="AJ7905" i="50"/>
  <c r="AM7905" i="50"/>
  <c r="AK7917" i="50"/>
  <c r="AI7917" i="50"/>
  <c r="AM7917" i="50"/>
  <c r="AL7917" i="50"/>
  <c r="AJ7917" i="50"/>
  <c r="AL7937" i="50"/>
  <c r="AK7937" i="50"/>
  <c r="AJ7937" i="50"/>
  <c r="AI7937" i="50"/>
  <c r="AM7937" i="50"/>
  <c r="AM7949" i="50"/>
  <c r="AI7949" i="50"/>
  <c r="AK7949" i="50"/>
  <c r="AJ7949" i="50"/>
  <c r="AL7949" i="50"/>
  <c r="AM7969" i="50"/>
  <c r="AL7969" i="50"/>
  <c r="AJ7969" i="50"/>
  <c r="AK7969" i="50"/>
  <c r="AI7969" i="50"/>
  <c r="AK7989" i="50"/>
  <c r="AI7989" i="50"/>
  <c r="AM7989" i="50"/>
  <c r="AL7989" i="50"/>
  <c r="AJ7989" i="50"/>
  <c r="AM7997" i="50"/>
  <c r="AL7997" i="50"/>
  <c r="AK7997" i="50"/>
  <c r="AI7997" i="50"/>
  <c r="AJ7997" i="50"/>
  <c r="AI8021" i="50"/>
  <c r="AK8021" i="50"/>
  <c r="AJ8021" i="50"/>
  <c r="AM8021" i="50"/>
  <c r="AL8021" i="50"/>
  <c r="AK8037" i="50"/>
  <c r="AJ8037" i="50"/>
  <c r="AI8037" i="50"/>
  <c r="AL8037" i="50"/>
  <c r="AM8037" i="50"/>
  <c r="AJ8053" i="50"/>
  <c r="AM8053" i="50"/>
  <c r="AL8053" i="50"/>
  <c r="AK8053" i="50"/>
  <c r="AI8053" i="50"/>
  <c r="AJ8073" i="50"/>
  <c r="AK8073" i="50"/>
  <c r="AI8073" i="50"/>
  <c r="AL8073" i="50"/>
  <c r="AM8073" i="50"/>
  <c r="AJ8085" i="50"/>
  <c r="AK8085" i="50"/>
  <c r="AI8085" i="50"/>
  <c r="AM8085" i="50"/>
  <c r="AL8085" i="50"/>
  <c r="AK8101" i="50"/>
  <c r="AJ8101" i="50"/>
  <c r="AM8101" i="50"/>
  <c r="AL8101" i="50"/>
  <c r="AI8101" i="50"/>
  <c r="AK8117" i="50"/>
  <c r="AJ8117" i="50"/>
  <c r="AI8117" i="50"/>
  <c r="AM8117" i="50"/>
  <c r="AL8117" i="50"/>
  <c r="AK8129" i="50"/>
  <c r="AM8129" i="50"/>
  <c r="AJ8129" i="50"/>
  <c r="AL8129" i="50"/>
  <c r="AI8129" i="50"/>
  <c r="AJ8145" i="50"/>
  <c r="AL8145" i="50"/>
  <c r="AK8145" i="50"/>
  <c r="AI8145" i="50"/>
  <c r="AM8145" i="50"/>
  <c r="AK8161" i="50"/>
  <c r="AJ8161" i="50"/>
  <c r="AM8161" i="50"/>
  <c r="AI8161" i="50"/>
  <c r="AL8161" i="50"/>
  <c r="AK8177" i="50"/>
  <c r="AM8177" i="50"/>
  <c r="AL8177" i="50"/>
  <c r="AJ8177" i="50"/>
  <c r="AI8177" i="50"/>
  <c r="AJ8193" i="50"/>
  <c r="AM8193" i="50"/>
  <c r="AL8193" i="50"/>
  <c r="AI8193" i="50"/>
  <c r="AK8193" i="50"/>
  <c r="AK8209" i="50"/>
  <c r="AJ8209" i="50"/>
  <c r="AM8209" i="50"/>
  <c r="AL8209" i="50"/>
  <c r="AI8209" i="50"/>
  <c r="AK8225" i="50"/>
  <c r="AJ8225" i="50"/>
  <c r="AI8225" i="50"/>
  <c r="AM8225" i="50"/>
  <c r="AL8225" i="50"/>
  <c r="AJ8241" i="50"/>
  <c r="AM8241" i="50"/>
  <c r="AL8241" i="50"/>
  <c r="AI8241" i="50"/>
  <c r="AK8241" i="50"/>
  <c r="AK8261" i="50"/>
  <c r="AJ8261" i="50"/>
  <c r="AI8261" i="50"/>
  <c r="AM8261" i="50"/>
  <c r="AL8261" i="50"/>
  <c r="AK8281" i="50"/>
  <c r="AJ8281" i="50"/>
  <c r="AM8281" i="50"/>
  <c r="AL8281" i="50"/>
  <c r="AI8281" i="50"/>
  <c r="AJ8301" i="50"/>
  <c r="AM8301" i="50"/>
  <c r="AL8301" i="50"/>
  <c r="AI8301" i="50"/>
  <c r="AK8301" i="50"/>
  <c r="AJ8325" i="50"/>
  <c r="AL8325" i="50"/>
  <c r="AK8325" i="50"/>
  <c r="AI8325" i="50"/>
  <c r="AM8325" i="50"/>
  <c r="AK8345" i="50"/>
  <c r="AM8345" i="50"/>
  <c r="AJ8345" i="50"/>
  <c r="AL8345" i="50"/>
  <c r="AI8345" i="50"/>
  <c r="AJ8361" i="50"/>
  <c r="AL8361" i="50"/>
  <c r="AK8361" i="50"/>
  <c r="AI8361" i="50"/>
  <c r="AM8361" i="50"/>
  <c r="AK8381" i="50"/>
  <c r="AM8381" i="50"/>
  <c r="AJ8381" i="50"/>
  <c r="AL8381" i="50"/>
  <c r="AI8381" i="50"/>
  <c r="AK8401" i="50"/>
  <c r="AJ8401" i="50"/>
  <c r="AI8401" i="50"/>
  <c r="AM8401" i="50"/>
  <c r="AL8401" i="50"/>
  <c r="AK8417" i="50"/>
  <c r="AM8417" i="50"/>
  <c r="AJ8417" i="50"/>
  <c r="AL8417" i="50"/>
  <c r="AI8417" i="50"/>
  <c r="AK8437" i="50"/>
  <c r="AJ8437" i="50"/>
  <c r="AI8437" i="50"/>
  <c r="AM8437" i="50"/>
  <c r="AL8437" i="50"/>
  <c r="AJ8457" i="50"/>
  <c r="AM8457" i="50"/>
  <c r="AL8457" i="50"/>
  <c r="AI8457" i="50"/>
  <c r="AK8457" i="50"/>
  <c r="AK8477" i="50"/>
  <c r="AJ8477" i="50"/>
  <c r="AI8477" i="50"/>
  <c r="AM8477" i="50"/>
  <c r="AL8477" i="50"/>
  <c r="AJ8493" i="50"/>
  <c r="AM8493" i="50"/>
  <c r="AL8493" i="50"/>
  <c r="AI8493" i="50"/>
  <c r="AK8493" i="50"/>
  <c r="AK8513" i="50"/>
  <c r="AJ8513" i="50"/>
  <c r="AI8513" i="50"/>
  <c r="AM8513" i="50"/>
  <c r="AL8513" i="50"/>
  <c r="AJ8529" i="50"/>
  <c r="AM8529" i="50"/>
  <c r="AL8529" i="50"/>
  <c r="AI8529" i="50"/>
  <c r="AK8529" i="50"/>
  <c r="AK8549" i="50"/>
  <c r="AJ8549" i="50"/>
  <c r="AI8549" i="50"/>
  <c r="AM8549" i="50"/>
  <c r="AL8549" i="50"/>
  <c r="AJ8565" i="50"/>
  <c r="AM8565" i="50"/>
  <c r="AL8565" i="50"/>
  <c r="AI8565" i="50"/>
  <c r="AK8565" i="50"/>
  <c r="AK8585" i="50"/>
  <c r="AJ8585" i="50"/>
  <c r="AI8585" i="50"/>
  <c r="AL8585" i="50"/>
  <c r="AM8585" i="50"/>
  <c r="AK8593" i="50"/>
  <c r="AJ8593" i="50"/>
  <c r="AM8593" i="50"/>
  <c r="AI8593" i="50"/>
  <c r="AL8593" i="50"/>
  <c r="AJ8613" i="50"/>
  <c r="AL8613" i="50"/>
  <c r="AK8613" i="50"/>
  <c r="AI8613" i="50"/>
  <c r="AM8613" i="50"/>
  <c r="AK8629" i="50"/>
  <c r="AJ8629" i="50"/>
  <c r="AM8629" i="50"/>
  <c r="AL8629" i="50"/>
  <c r="AI8629" i="50"/>
  <c r="AL8645" i="50"/>
  <c r="AK8645" i="50"/>
  <c r="AM8645" i="50"/>
  <c r="AJ8645" i="50"/>
  <c r="AI8645" i="50"/>
  <c r="AJ8661" i="50"/>
  <c r="AI8661" i="50"/>
  <c r="AM8661" i="50"/>
  <c r="AL8661" i="50"/>
  <c r="AK8661" i="50"/>
  <c r="AK8677" i="50"/>
  <c r="AJ8677" i="50"/>
  <c r="AL8677" i="50"/>
  <c r="AI8677" i="50"/>
  <c r="AM8677" i="50"/>
  <c r="AK8701" i="50"/>
  <c r="AJ8701" i="50"/>
  <c r="AL8701" i="50"/>
  <c r="AI8701" i="50"/>
  <c r="AM8701" i="50"/>
  <c r="AL8717" i="50"/>
  <c r="AK8717" i="50"/>
  <c r="AM8717" i="50"/>
  <c r="AJ8717" i="50"/>
  <c r="AI8717" i="50"/>
  <c r="AK8737" i="50"/>
  <c r="AI8737" i="50"/>
  <c r="AM8737" i="50"/>
  <c r="AL8737" i="50"/>
  <c r="AJ8737" i="50"/>
  <c r="AM8753" i="50"/>
  <c r="AL8753" i="50"/>
  <c r="AK8753" i="50"/>
  <c r="AJ8753" i="50"/>
  <c r="AI8753" i="50"/>
  <c r="AM8769" i="50"/>
  <c r="AL8769" i="50"/>
  <c r="AK8769" i="50"/>
  <c r="AJ8769" i="50"/>
  <c r="AI8769" i="50"/>
  <c r="AM8789" i="50"/>
  <c r="AL8789" i="50"/>
  <c r="AJ8789" i="50"/>
  <c r="AI8789" i="50"/>
  <c r="AK8789" i="50"/>
  <c r="AM8801" i="50"/>
  <c r="AL8801" i="50"/>
  <c r="AK8801" i="50"/>
  <c r="AI8801" i="50"/>
  <c r="AJ8801" i="50"/>
  <c r="AM8817" i="50"/>
  <c r="AK8817" i="50"/>
  <c r="AJ8817" i="50"/>
  <c r="AL8817" i="50"/>
  <c r="AI8817" i="50"/>
  <c r="AM8837" i="50"/>
  <c r="AL8837" i="50"/>
  <c r="AJ8837" i="50"/>
  <c r="AI8837" i="50"/>
  <c r="AK8837" i="50"/>
  <c r="AK8857" i="50"/>
  <c r="AI8857" i="50"/>
  <c r="AL8857" i="50"/>
  <c r="AJ8857" i="50"/>
  <c r="AM8857" i="50"/>
  <c r="AM8865" i="50"/>
  <c r="AL8865" i="50"/>
  <c r="AJ8865" i="50"/>
  <c r="AI8865" i="50"/>
  <c r="AK8865" i="50"/>
  <c r="AK8881" i="50"/>
  <c r="AI8881" i="50"/>
  <c r="AL8881" i="50"/>
  <c r="AJ8881" i="50"/>
  <c r="AM8881" i="50"/>
  <c r="AM8901" i="50"/>
  <c r="AK8901" i="50"/>
  <c r="AJ8901" i="50"/>
  <c r="AL8901" i="50"/>
  <c r="AI8901" i="50"/>
  <c r="AM8921" i="50"/>
  <c r="AL8921" i="50"/>
  <c r="AJ8921" i="50"/>
  <c r="AI8921" i="50"/>
  <c r="AK8921" i="50"/>
  <c r="AK8937" i="50"/>
  <c r="AJ8937" i="50"/>
  <c r="AI8937" i="50"/>
  <c r="AM8937" i="50"/>
  <c r="AL8937" i="50"/>
  <c r="AL8953" i="50"/>
  <c r="AK8953" i="50"/>
  <c r="AI8953" i="50"/>
  <c r="AM8953" i="50"/>
  <c r="AJ8953" i="50"/>
  <c r="AK8973" i="50"/>
  <c r="AJ8973" i="50"/>
  <c r="AI8973" i="50"/>
  <c r="AM8973" i="50"/>
  <c r="AL8973" i="50"/>
  <c r="AM8981" i="50"/>
  <c r="AL8981" i="50"/>
  <c r="AJ8981" i="50"/>
  <c r="AI8981" i="50"/>
  <c r="AK8981" i="50"/>
  <c r="AL9001" i="50"/>
  <c r="AK9001" i="50"/>
  <c r="AI9001" i="50"/>
  <c r="AM9001" i="50"/>
  <c r="AJ9001" i="50"/>
  <c r="AM9017" i="50"/>
  <c r="AL9017" i="50"/>
  <c r="AJ9017" i="50"/>
  <c r="AI9017" i="50"/>
  <c r="AK9017" i="50"/>
  <c r="AL9037" i="50"/>
  <c r="AK9037" i="50"/>
  <c r="AI9037" i="50"/>
  <c r="AM9037" i="50"/>
  <c r="AJ9037" i="50"/>
  <c r="AM9053" i="50"/>
  <c r="AL9053" i="50"/>
  <c r="AJ9053" i="50"/>
  <c r="AI9053" i="50"/>
  <c r="AK9053" i="50"/>
  <c r="AM9069" i="50"/>
  <c r="AL9069" i="50"/>
  <c r="AK9069" i="50"/>
  <c r="AJ9069" i="50"/>
  <c r="AI9069" i="50"/>
  <c r="AK9081" i="50"/>
  <c r="AJ9081" i="50"/>
  <c r="AI9081" i="50"/>
  <c r="AM9081" i="50"/>
  <c r="AL9081" i="50"/>
  <c r="AM9101" i="50"/>
  <c r="AL9101" i="50"/>
  <c r="AK9101" i="50"/>
  <c r="AI9101" i="50"/>
  <c r="AJ9101" i="50"/>
  <c r="AL9121" i="50"/>
  <c r="AK9121" i="50"/>
  <c r="AI9121" i="50"/>
  <c r="AM9121" i="50"/>
  <c r="AJ9121" i="50"/>
  <c r="AM9137" i="50"/>
  <c r="AL9137" i="50"/>
  <c r="AK9137" i="50"/>
  <c r="AJ9137" i="50"/>
  <c r="AI9137" i="50"/>
  <c r="AM9149" i="50"/>
  <c r="AL9149" i="50"/>
  <c r="AK9149" i="50"/>
  <c r="AJ9149" i="50"/>
  <c r="AI9149" i="50"/>
  <c r="AL9169" i="50"/>
  <c r="AK9169" i="50"/>
  <c r="AI9169" i="50"/>
  <c r="AM9169" i="50"/>
  <c r="AJ9169" i="50"/>
  <c r="AK9189" i="50"/>
  <c r="AJ9189" i="50"/>
  <c r="AI9189" i="50"/>
  <c r="AM9189" i="50"/>
  <c r="AL9189" i="50"/>
  <c r="AL9205" i="50"/>
  <c r="AK9205" i="50"/>
  <c r="AI9205" i="50"/>
  <c r="AM9205" i="50"/>
  <c r="AJ9205" i="50"/>
  <c r="AK9225" i="50"/>
  <c r="AJ9225" i="50"/>
  <c r="AI9225" i="50"/>
  <c r="AM9225" i="50"/>
  <c r="AL9225" i="50"/>
  <c r="AM9245" i="50"/>
  <c r="AL9245" i="50"/>
  <c r="AK9245" i="50"/>
  <c r="AJ9245" i="50"/>
  <c r="AI9245" i="50"/>
  <c r="AK9261" i="50"/>
  <c r="AJ9261" i="50"/>
  <c r="AI9261" i="50"/>
  <c r="AM9261" i="50"/>
  <c r="AL9261" i="50"/>
  <c r="AL9277" i="50"/>
  <c r="AK9277" i="50"/>
  <c r="AI9277" i="50"/>
  <c r="AM9277" i="50"/>
  <c r="AJ9277" i="50"/>
  <c r="AL9301" i="50"/>
  <c r="AK9301" i="50"/>
  <c r="AI9301" i="50"/>
  <c r="AM9301" i="50"/>
  <c r="AJ9301" i="50"/>
  <c r="AM9321" i="50"/>
  <c r="AL9321" i="50"/>
  <c r="AK9321" i="50"/>
  <c r="AJ9321" i="50"/>
  <c r="AI9321" i="50"/>
  <c r="AM9341" i="50"/>
  <c r="AL9341" i="50"/>
  <c r="AJ9341" i="50"/>
  <c r="AI9341" i="50"/>
  <c r="AK9341" i="50"/>
  <c r="AM9357" i="50"/>
  <c r="AL9357" i="50"/>
  <c r="AK9357" i="50"/>
  <c r="AJ9357" i="50"/>
  <c r="AI9357" i="50"/>
  <c r="AL9373" i="50"/>
  <c r="AK9373" i="50"/>
  <c r="AI9373" i="50"/>
  <c r="AM9373" i="50"/>
  <c r="AJ9373" i="50"/>
  <c r="AM9393" i="50"/>
  <c r="AL9393" i="50"/>
  <c r="AK9393" i="50"/>
  <c r="AJ9393" i="50"/>
  <c r="AI9393" i="50"/>
  <c r="AL9409" i="50"/>
  <c r="AK9409" i="50"/>
  <c r="AI9409" i="50"/>
  <c r="AM9409" i="50"/>
  <c r="AJ9409" i="50"/>
  <c r="AM9425" i="50"/>
  <c r="AL9425" i="50"/>
  <c r="AK9425" i="50"/>
  <c r="AJ9425" i="50"/>
  <c r="AI9425" i="50"/>
  <c r="AL9445" i="50"/>
  <c r="AK9445" i="50"/>
  <c r="AI9445" i="50"/>
  <c r="AM9445" i="50"/>
  <c r="AJ9445" i="50"/>
  <c r="AL9461" i="50"/>
  <c r="AK9461" i="50"/>
  <c r="AI9461" i="50"/>
  <c r="AJ9461" i="50"/>
  <c r="AM9461" i="50"/>
  <c r="AL9477" i="50"/>
  <c r="AK9477" i="50"/>
  <c r="AJ9477" i="50"/>
  <c r="AM9477" i="50"/>
  <c r="AI9477" i="50"/>
  <c r="AL9497" i="50"/>
  <c r="AK9497" i="50"/>
  <c r="AI9497" i="50"/>
  <c r="AM9497" i="50"/>
  <c r="AJ9497" i="50"/>
  <c r="AL9513" i="50"/>
  <c r="AK9513" i="50"/>
  <c r="AJ9513" i="50"/>
  <c r="AM9513" i="50"/>
  <c r="AI9513" i="50"/>
  <c r="AK9529" i="50"/>
  <c r="AL9529" i="50"/>
  <c r="AJ9529" i="50"/>
  <c r="AI9529" i="50"/>
  <c r="AM9529" i="50"/>
  <c r="AK9541" i="50"/>
  <c r="AL9541" i="50"/>
  <c r="AJ9541" i="50"/>
  <c r="AM9541" i="50"/>
  <c r="AI9541" i="50"/>
  <c r="AL9561" i="50"/>
  <c r="AM9561" i="50"/>
  <c r="AK9561" i="50"/>
  <c r="AJ9561" i="50"/>
  <c r="AI9561" i="50"/>
  <c r="AK9577" i="50"/>
  <c r="AL9577" i="50"/>
  <c r="AJ9577" i="50"/>
  <c r="AM9577" i="50"/>
  <c r="AI9577" i="50"/>
  <c r="AL9593" i="50"/>
  <c r="AK9593" i="50"/>
  <c r="AI9593" i="50"/>
  <c r="AM9593" i="50"/>
  <c r="AJ9593" i="50"/>
  <c r="AK9613" i="50"/>
  <c r="AL9613" i="50"/>
  <c r="AJ9613" i="50"/>
  <c r="AM9613" i="50"/>
  <c r="AI9613" i="50"/>
  <c r="AK9625" i="50"/>
  <c r="AJ9625" i="50"/>
  <c r="AI9625" i="50"/>
  <c r="AM9625" i="50"/>
  <c r="AL9625" i="50"/>
  <c r="AL9641" i="50"/>
  <c r="AK9641" i="50"/>
  <c r="AI9641" i="50"/>
  <c r="AM9641" i="50"/>
  <c r="AJ9641" i="50"/>
  <c r="AK9661" i="50"/>
  <c r="AJ9661" i="50"/>
  <c r="AI9661" i="50"/>
  <c r="AM9661" i="50"/>
  <c r="AL9661" i="50"/>
  <c r="AL9681" i="50"/>
  <c r="AM9681" i="50"/>
  <c r="AK9681" i="50"/>
  <c r="AJ9681" i="50"/>
  <c r="AI9681" i="50"/>
  <c r="AL9701" i="50"/>
  <c r="AK9701" i="50"/>
  <c r="AI9701" i="50"/>
  <c r="AM9701" i="50"/>
  <c r="AJ9701" i="50"/>
  <c r="AL9717" i="50"/>
  <c r="AM9717" i="50"/>
  <c r="AK9717" i="50"/>
  <c r="AJ9717" i="50"/>
  <c r="AI9717" i="50"/>
  <c r="AK9733" i="50"/>
  <c r="AJ9733" i="50"/>
  <c r="AI9733" i="50"/>
  <c r="AM9733" i="50"/>
  <c r="AL9733" i="50"/>
  <c r="AK9745" i="50"/>
  <c r="AL9745" i="50"/>
  <c r="AM9745" i="50"/>
  <c r="AJ9745" i="50"/>
  <c r="AI9745" i="50"/>
  <c r="AL9761" i="50"/>
  <c r="AK9761" i="50"/>
  <c r="AM9761" i="50"/>
  <c r="AJ9761" i="50"/>
  <c r="AI9761" i="50"/>
  <c r="AK9781" i="50"/>
  <c r="AL9781" i="50"/>
  <c r="AM9781" i="50"/>
  <c r="AJ9781" i="50"/>
  <c r="AI9781" i="50"/>
  <c r="AL9801" i="50"/>
  <c r="AK9801" i="50"/>
  <c r="AJ9801" i="50"/>
  <c r="AI9801" i="50"/>
  <c r="AM9801" i="50"/>
  <c r="AL9813" i="50"/>
  <c r="AM9813" i="50"/>
  <c r="AI9813" i="50"/>
  <c r="AK9813" i="50"/>
  <c r="AJ9813" i="50"/>
  <c r="AL9833" i="50"/>
  <c r="AK9833" i="50"/>
  <c r="AM9833" i="50"/>
  <c r="AJ9833" i="50"/>
  <c r="AI9833" i="50"/>
  <c r="AL9849" i="50"/>
  <c r="AM9849" i="50"/>
  <c r="AI9849" i="50"/>
  <c r="AK9849" i="50"/>
  <c r="AJ9849" i="50"/>
  <c r="AL9861" i="50"/>
  <c r="AM9861" i="50"/>
  <c r="AK9861" i="50"/>
  <c r="AJ9861" i="50"/>
  <c r="AI9861" i="50"/>
  <c r="AK9877" i="50"/>
  <c r="AJ9877" i="50"/>
  <c r="AI9877" i="50"/>
  <c r="AM9877" i="50"/>
  <c r="AL9877" i="50"/>
  <c r="AL9897" i="50"/>
  <c r="AM9897" i="50"/>
  <c r="AK9897" i="50"/>
  <c r="AJ9897" i="50"/>
  <c r="AI9897" i="50"/>
  <c r="AK9913" i="50"/>
  <c r="AJ9913" i="50"/>
  <c r="AI9913" i="50"/>
  <c r="AM9913" i="50"/>
  <c r="AL9913" i="50"/>
  <c r="AL9933" i="50"/>
  <c r="AM9933" i="50"/>
  <c r="AK9933" i="50"/>
  <c r="AJ9933" i="50"/>
  <c r="AI9933" i="50"/>
  <c r="AL9945" i="50"/>
  <c r="AK9945" i="50"/>
  <c r="AJ9945" i="50"/>
  <c r="AI9945" i="50"/>
  <c r="AM9945" i="50"/>
  <c r="AK9961" i="50"/>
  <c r="AL9961" i="50"/>
  <c r="AM9961" i="50"/>
  <c r="AJ9961" i="50"/>
  <c r="AI9961" i="50"/>
  <c r="AK9973" i="50"/>
  <c r="AM9973" i="50"/>
  <c r="AI9973" i="50"/>
  <c r="AL9973" i="50"/>
  <c r="AJ9973" i="50"/>
  <c r="AK9997" i="50"/>
  <c r="AI9997" i="50"/>
  <c r="AL9997" i="50"/>
  <c r="AJ9997" i="50"/>
  <c r="AM9997" i="50"/>
  <c r="AK10009" i="50"/>
  <c r="AJ10009" i="50"/>
  <c r="AI10009" i="50"/>
  <c r="AL10009" i="50"/>
  <c r="AM10009" i="50"/>
  <c r="AL10025" i="50"/>
  <c r="AK10025" i="50"/>
  <c r="AI10025" i="50"/>
  <c r="AM10025" i="50"/>
  <c r="AJ10025" i="50"/>
  <c r="AL10037" i="50"/>
  <c r="AK10037" i="50"/>
  <c r="AI10037" i="50"/>
  <c r="AM10037" i="50"/>
  <c r="AJ10037" i="50"/>
  <c r="AM10053" i="50"/>
  <c r="AL10053" i="50"/>
  <c r="AK10053" i="50"/>
  <c r="AJ10053" i="50"/>
  <c r="AI10053" i="50"/>
  <c r="AK10069" i="50"/>
  <c r="AM10069" i="50"/>
  <c r="AL10069" i="50"/>
  <c r="AJ10069" i="50"/>
  <c r="AI10069" i="50"/>
  <c r="AK10081" i="50"/>
  <c r="AM10081" i="50"/>
  <c r="AI10081" i="50"/>
  <c r="AJ10081" i="50"/>
  <c r="AL10081" i="50"/>
  <c r="AL10097" i="50"/>
  <c r="AK10097" i="50"/>
  <c r="AJ10097" i="50"/>
  <c r="AI10097" i="50"/>
  <c r="AM10097" i="50"/>
  <c r="AL10109" i="50"/>
  <c r="AK10109" i="50"/>
  <c r="AJ10109" i="50"/>
  <c r="AI10109" i="50"/>
  <c r="AM10109" i="50"/>
  <c r="AL10133" i="50"/>
  <c r="AK10133" i="50"/>
  <c r="AJ10133" i="50"/>
  <c r="AI10133" i="50"/>
  <c r="AM10133" i="50"/>
  <c r="AL10145" i="50"/>
  <c r="AK10145" i="50"/>
  <c r="AJ10145" i="50"/>
  <c r="AI10145" i="50"/>
  <c r="AM10145" i="50"/>
  <c r="AK10165" i="50"/>
  <c r="AM10165" i="50"/>
  <c r="AI10165" i="50"/>
  <c r="AJ10165" i="50"/>
  <c r="AL10165" i="50"/>
  <c r="AM10185" i="50"/>
  <c r="AL10185" i="50"/>
  <c r="AK10185" i="50"/>
  <c r="AJ10185" i="50"/>
  <c r="AI10185" i="50"/>
  <c r="AK10213" i="50"/>
  <c r="AM10213" i="50"/>
  <c r="AI10213" i="50"/>
  <c r="AJ10213" i="50"/>
  <c r="AL10213" i="50"/>
  <c r="AM10269" i="50"/>
  <c r="AL10269" i="50"/>
  <c r="AI10269" i="50"/>
  <c r="AK10269" i="50"/>
  <c r="AJ10269" i="50"/>
  <c r="AK10405" i="50"/>
  <c r="AM10405" i="50"/>
  <c r="AI10405" i="50"/>
  <c r="AJ10405" i="50"/>
  <c r="AL10405" i="50"/>
  <c r="AL10421" i="50"/>
  <c r="AK10421" i="50"/>
  <c r="AJ10421" i="50"/>
  <c r="AI10421" i="50"/>
  <c r="AM10421" i="50"/>
  <c r="AK10441" i="50"/>
  <c r="AJ10441" i="50"/>
  <c r="AI10441" i="50"/>
  <c r="AM10441" i="50"/>
  <c r="AL10441" i="50"/>
  <c r="AM10461" i="50"/>
  <c r="AL10461" i="50"/>
  <c r="AI10461" i="50"/>
  <c r="AK10461" i="50"/>
  <c r="AJ10461" i="50"/>
  <c r="AK10477" i="50"/>
  <c r="AM10477" i="50"/>
  <c r="AI10477" i="50"/>
  <c r="AL10477" i="50"/>
  <c r="AJ10477" i="50"/>
  <c r="AM10497" i="50"/>
  <c r="AL10497" i="50"/>
  <c r="AK10497" i="50"/>
  <c r="AJ10497" i="50"/>
  <c r="AI10497" i="50"/>
  <c r="AM10521" i="50"/>
  <c r="AL10521" i="50"/>
  <c r="AK10521" i="50"/>
  <c r="AJ10521" i="50"/>
  <c r="AI10521" i="50"/>
  <c r="AL10541" i="50"/>
  <c r="AK10541" i="50"/>
  <c r="AJ10541" i="50"/>
  <c r="AI10541" i="50"/>
  <c r="AM10541" i="50"/>
  <c r="AK10561" i="50"/>
  <c r="AJ10561" i="50"/>
  <c r="AI10561" i="50"/>
  <c r="AM10561" i="50"/>
  <c r="AL10561" i="50"/>
  <c r="AL10585" i="50"/>
  <c r="AM10585" i="50"/>
  <c r="AK10585" i="50"/>
  <c r="AJ10585" i="50"/>
  <c r="AI10585" i="50"/>
  <c r="AL10597" i="50"/>
  <c r="AI10597" i="50"/>
  <c r="AK10597" i="50"/>
  <c r="AJ10597" i="50"/>
  <c r="AM10597" i="50"/>
  <c r="AL10621" i="50"/>
  <c r="AM10621" i="50"/>
  <c r="AK10621" i="50"/>
  <c r="AJ10621" i="50"/>
  <c r="AI10621" i="50"/>
  <c r="AL10645" i="50"/>
  <c r="AM10645" i="50"/>
  <c r="AK10645" i="50"/>
  <c r="AJ10645" i="50"/>
  <c r="AI10645" i="50"/>
  <c r="AJ10665" i="50"/>
  <c r="AI10665" i="50"/>
  <c r="AM10665" i="50"/>
  <c r="AL10665" i="50"/>
  <c r="AK10665" i="50"/>
  <c r="AK10685" i="50"/>
  <c r="AJ10685" i="50"/>
  <c r="AI10685" i="50"/>
  <c r="AM10685" i="50"/>
  <c r="AL10685" i="50"/>
  <c r="AM10701" i="50"/>
  <c r="AL10701" i="50"/>
  <c r="AK10701" i="50"/>
  <c r="AJ10701" i="50"/>
  <c r="AI10701" i="50"/>
  <c r="AL10717" i="50"/>
  <c r="AK10717" i="50"/>
  <c r="AJ10717" i="50"/>
  <c r="AI10717" i="50"/>
  <c r="AM10717" i="50"/>
  <c r="AK10737" i="50"/>
  <c r="AJ10737" i="50"/>
  <c r="AI10737" i="50"/>
  <c r="AL10737" i="50"/>
  <c r="AM10737" i="50"/>
  <c r="AL10749" i="50"/>
  <c r="AM10749" i="50"/>
  <c r="AK10749" i="50"/>
  <c r="AJ10749" i="50"/>
  <c r="AI10749" i="50"/>
  <c r="AL10765" i="50"/>
  <c r="AK10765" i="50"/>
  <c r="AJ10765" i="50"/>
  <c r="AI10765" i="50"/>
  <c r="AM10765" i="50"/>
  <c r="AM10781" i="50"/>
  <c r="AK10781" i="50"/>
  <c r="AI10781" i="50"/>
  <c r="AJ10781" i="50"/>
  <c r="AL10781" i="50"/>
  <c r="AM10805" i="50"/>
  <c r="AK10805" i="50"/>
  <c r="AL10805" i="50"/>
  <c r="AJ10805" i="50"/>
  <c r="AI10805" i="50"/>
  <c r="AM10821" i="50"/>
  <c r="AK10821" i="50"/>
  <c r="AJ10821" i="50"/>
  <c r="AL10821" i="50"/>
  <c r="AI10821" i="50"/>
  <c r="AL10837" i="50"/>
  <c r="AK10837" i="50"/>
  <c r="AJ10837" i="50"/>
  <c r="AI10837" i="50"/>
  <c r="AM10837" i="50"/>
  <c r="AM10857" i="50"/>
  <c r="AI10857" i="50"/>
  <c r="AJ10857" i="50"/>
  <c r="AL10857" i="50"/>
  <c r="AK10857" i="50"/>
  <c r="AK10881" i="50"/>
  <c r="AM10881" i="50"/>
  <c r="AL10881" i="50"/>
  <c r="AJ10881" i="50"/>
  <c r="AI10881" i="50"/>
  <c r="AM10901" i="50"/>
  <c r="AK10901" i="50"/>
  <c r="AL10901" i="50"/>
  <c r="AI10901" i="50"/>
  <c r="AJ10901" i="50"/>
  <c r="AL10921" i="50"/>
  <c r="AK10921" i="50"/>
  <c r="AJ10921" i="50"/>
  <c r="AI10921" i="50"/>
  <c r="AM10921" i="50"/>
  <c r="AL10941" i="50"/>
  <c r="AK10941" i="50"/>
  <c r="AI10941" i="50"/>
  <c r="AM10941" i="50"/>
  <c r="AJ10941" i="50"/>
  <c r="AM10965" i="50"/>
  <c r="AK10965" i="50"/>
  <c r="AJ10965" i="50"/>
  <c r="AL10965" i="50"/>
  <c r="AI10965" i="50"/>
  <c r="AL10981" i="50"/>
  <c r="AK10981" i="50"/>
  <c r="AJ10981" i="50"/>
  <c r="AI10981" i="50"/>
  <c r="AM10981" i="50"/>
  <c r="AL11005" i="50"/>
  <c r="AK11005" i="50"/>
  <c r="AJ11005" i="50"/>
  <c r="AI11005" i="50"/>
  <c r="AM11005" i="50"/>
  <c r="AL11029" i="50"/>
  <c r="AK11029" i="50"/>
  <c r="AJ11029" i="50"/>
  <c r="AI11029" i="50"/>
  <c r="AM11029" i="50"/>
  <c r="AM11045" i="50"/>
  <c r="AK11045" i="50"/>
  <c r="AL11045" i="50"/>
  <c r="AJ11045" i="50"/>
  <c r="AI11045" i="50"/>
  <c r="AM11069" i="50"/>
  <c r="AK11069" i="50"/>
  <c r="AI11069" i="50"/>
  <c r="AL11069" i="50"/>
  <c r="AJ11069" i="50"/>
  <c r="AM11093" i="50"/>
  <c r="AK11093" i="50"/>
  <c r="AL11093" i="50"/>
  <c r="AJ11093" i="50"/>
  <c r="AI11093" i="50"/>
  <c r="AL11113" i="50"/>
  <c r="AK11113" i="50"/>
  <c r="AJ11113" i="50"/>
  <c r="AI11113" i="50"/>
  <c r="AM11113" i="50"/>
  <c r="AM11133" i="50"/>
  <c r="AL11133" i="50"/>
  <c r="AK11133" i="50"/>
  <c r="AI11133" i="50"/>
  <c r="AJ11133" i="50"/>
  <c r="AM11153" i="50"/>
  <c r="AK11153" i="50"/>
  <c r="AI11153" i="50"/>
  <c r="AL11153" i="50"/>
  <c r="AJ11153" i="50"/>
  <c r="AI11169" i="50"/>
  <c r="AK11169" i="50"/>
  <c r="AM11169" i="50"/>
  <c r="AL11169" i="50"/>
  <c r="AJ11169" i="50"/>
  <c r="AI11193" i="50"/>
  <c r="AK11193" i="50"/>
  <c r="AM11193" i="50"/>
  <c r="AL11193" i="50"/>
  <c r="AJ11193" i="50"/>
  <c r="AI11217" i="50"/>
  <c r="AK11217" i="50"/>
  <c r="AM11217" i="50"/>
  <c r="AL11217" i="50"/>
  <c r="AJ11217" i="50"/>
  <c r="AI11241" i="50"/>
  <c r="AK11241" i="50"/>
  <c r="AJ11241" i="50"/>
  <c r="AM11241" i="50"/>
  <c r="AL11241" i="50"/>
  <c r="AM11273" i="50"/>
  <c r="AK11273" i="50"/>
  <c r="AI11273" i="50"/>
  <c r="AL11273" i="50"/>
  <c r="AJ11273" i="50"/>
  <c r="AM11297" i="50"/>
  <c r="AK11297" i="50"/>
  <c r="AI11297" i="50"/>
  <c r="AJ11297" i="50"/>
  <c r="AL11297" i="50"/>
  <c r="AM11345" i="50"/>
  <c r="AK11345" i="50"/>
  <c r="AI11345" i="50"/>
  <c r="AL11345" i="50"/>
  <c r="AJ11345" i="50"/>
  <c r="AM11365" i="50"/>
  <c r="AL11365" i="50"/>
  <c r="AK11365" i="50"/>
  <c r="AJ11365" i="50"/>
  <c r="AI11365" i="50"/>
  <c r="AM11381" i="50"/>
  <c r="AK11381" i="50"/>
  <c r="AL11381" i="50"/>
  <c r="AJ11381" i="50"/>
  <c r="AI11381" i="50"/>
  <c r="AI11397" i="50"/>
  <c r="AM11397" i="50"/>
  <c r="AL11397" i="50"/>
  <c r="AJ11397" i="50"/>
  <c r="AK11397" i="50"/>
  <c r="AM11417" i="50"/>
  <c r="AK11417" i="50"/>
  <c r="AI11417" i="50"/>
  <c r="AL11417" i="50"/>
  <c r="AJ11417" i="50"/>
  <c r="AM11437" i="50"/>
  <c r="AL11437" i="50"/>
  <c r="AK11437" i="50"/>
  <c r="AJ11437" i="50"/>
  <c r="AI11437" i="50"/>
  <c r="AI11457" i="50"/>
  <c r="AL11457" i="50"/>
  <c r="AK11457" i="50"/>
  <c r="AM11457" i="50"/>
  <c r="AJ11457" i="50"/>
  <c r="AI11481" i="50"/>
  <c r="AL11481" i="50"/>
  <c r="AK11481" i="50"/>
  <c r="AJ11481" i="50"/>
  <c r="AM11481" i="50"/>
  <c r="AM11501" i="50"/>
  <c r="AK11501" i="50"/>
  <c r="AL11501" i="50"/>
  <c r="AJ11501" i="50"/>
  <c r="AI11501" i="50"/>
  <c r="AM11525" i="50"/>
  <c r="AK11525" i="50"/>
  <c r="AL11525" i="50"/>
  <c r="AJ11525" i="50"/>
  <c r="AI11525" i="50"/>
  <c r="AI11541" i="50"/>
  <c r="AM11541" i="50"/>
  <c r="AL11541" i="50"/>
  <c r="AJ11541" i="50"/>
  <c r="AK11541" i="50"/>
  <c r="AI11565" i="50"/>
  <c r="AM11565" i="50"/>
  <c r="AL11565" i="50"/>
  <c r="AJ11565" i="50"/>
  <c r="AK11565" i="50"/>
  <c r="AM11585" i="50"/>
  <c r="AK11585" i="50"/>
  <c r="AI11585" i="50"/>
  <c r="AJ11585" i="50"/>
  <c r="AL11585" i="50"/>
  <c r="AM11597" i="50"/>
  <c r="AK11597" i="50"/>
  <c r="AL11597" i="50"/>
  <c r="AJ11597" i="50"/>
  <c r="AI11597" i="50"/>
  <c r="AM11617" i="50"/>
  <c r="AL11617" i="50"/>
  <c r="AK11617" i="50"/>
  <c r="AJ11617" i="50"/>
  <c r="AI11617" i="50"/>
  <c r="AI11637" i="50"/>
  <c r="AM11637" i="50"/>
  <c r="AL11637" i="50"/>
  <c r="AJ11637" i="50"/>
  <c r="AK11637" i="50"/>
  <c r="AM11657" i="50"/>
  <c r="AK11657" i="50"/>
  <c r="AI11657" i="50"/>
  <c r="AJ11657" i="50"/>
  <c r="AL11657" i="50"/>
  <c r="AI11673" i="50"/>
  <c r="AL11673" i="50"/>
  <c r="AK11673" i="50"/>
  <c r="AM11673" i="50"/>
  <c r="AJ11673" i="50"/>
  <c r="AI11697" i="50"/>
  <c r="AL11697" i="50"/>
  <c r="AK11697" i="50"/>
  <c r="AM11697" i="50"/>
  <c r="AJ11697" i="50"/>
  <c r="AM11717" i="50"/>
  <c r="AK11717" i="50"/>
  <c r="AL11717" i="50"/>
  <c r="AJ11717" i="50"/>
  <c r="AI11717" i="50"/>
  <c r="AM11737" i="50"/>
  <c r="AL11737" i="50"/>
  <c r="AK11737" i="50"/>
  <c r="AJ11737" i="50"/>
  <c r="AI11737" i="50"/>
  <c r="AI11757" i="50"/>
  <c r="AM11757" i="50"/>
  <c r="AL11757" i="50"/>
  <c r="AJ11757" i="50"/>
  <c r="AK11757" i="50"/>
  <c r="AM11777" i="50"/>
  <c r="AK11777" i="50"/>
  <c r="AI11777" i="50"/>
  <c r="AL11777" i="50"/>
  <c r="AJ11777" i="50"/>
  <c r="AK11801" i="50"/>
  <c r="AJ11801" i="50"/>
  <c r="AI11801" i="50"/>
  <c r="AM11801" i="50"/>
  <c r="AL11801" i="50"/>
  <c r="AM11821" i="50"/>
  <c r="AL11821" i="50"/>
  <c r="AJ11821" i="50"/>
  <c r="AI11821" i="50"/>
  <c r="AK11821" i="50"/>
  <c r="AL11841" i="50"/>
  <c r="AM11841" i="50"/>
  <c r="AK11841" i="50"/>
  <c r="AI11841" i="50"/>
  <c r="AJ11841" i="50"/>
  <c r="AM11857" i="50"/>
  <c r="AL11857" i="50"/>
  <c r="AJ11857" i="50"/>
  <c r="AK11857" i="50"/>
  <c r="AI11857" i="50"/>
  <c r="AK11873" i="50"/>
  <c r="AM11873" i="50"/>
  <c r="AL11873" i="50"/>
  <c r="AJ11873" i="50"/>
  <c r="AI11873" i="50"/>
  <c r="AK11897" i="50"/>
  <c r="AM11897" i="50"/>
  <c r="AL11897" i="50"/>
  <c r="AJ11897" i="50"/>
  <c r="AI11897" i="50"/>
  <c r="AK11921" i="50"/>
  <c r="AL11921" i="50"/>
  <c r="AJ11921" i="50"/>
  <c r="AI11921" i="50"/>
  <c r="AM11921" i="50"/>
  <c r="AM11941" i="50"/>
  <c r="AK11941" i="50"/>
  <c r="AJ11941" i="50"/>
  <c r="AI11941" i="50"/>
  <c r="AL11941" i="50"/>
  <c r="AL11961" i="50"/>
  <c r="AK11961" i="50"/>
  <c r="AJ11961" i="50"/>
  <c r="AI11961" i="50"/>
  <c r="AM11961" i="50"/>
  <c r="AM11977" i="50"/>
  <c r="AL11977" i="50"/>
  <c r="AK11977" i="50"/>
  <c r="AJ11977" i="50"/>
  <c r="AI11977" i="50"/>
  <c r="AK12005" i="50"/>
  <c r="AJ12005" i="50"/>
  <c r="AI12005" i="50"/>
  <c r="AM12005" i="50"/>
  <c r="AL12005" i="50"/>
  <c r="AM12025" i="50"/>
  <c r="AL12025" i="50"/>
  <c r="AJ12025" i="50"/>
  <c r="AK12025" i="50"/>
  <c r="AI12025" i="50"/>
  <c r="AM12049" i="50"/>
  <c r="AL12049" i="50"/>
  <c r="AI12049" i="50"/>
  <c r="AK12049" i="50"/>
  <c r="AJ12049" i="50"/>
  <c r="AK12065" i="50"/>
  <c r="AM12065" i="50"/>
  <c r="AL12065" i="50"/>
  <c r="AI12065" i="50"/>
  <c r="AJ12065" i="50"/>
  <c r="AM12085" i="50"/>
  <c r="AL12085" i="50"/>
  <c r="AK12085" i="50"/>
  <c r="AJ12085" i="50"/>
  <c r="AI12085" i="50"/>
  <c r="AK12101" i="50"/>
  <c r="AM12101" i="50"/>
  <c r="AJ12101" i="50"/>
  <c r="AI12101" i="50"/>
  <c r="AL12101" i="50"/>
  <c r="AK12125" i="50"/>
  <c r="AM12125" i="50"/>
  <c r="AL12125" i="50"/>
  <c r="AJ12125" i="50"/>
  <c r="AI12125" i="50"/>
  <c r="AL12141" i="50"/>
  <c r="AK12141" i="50"/>
  <c r="AI12141" i="50"/>
  <c r="AM12141" i="50"/>
  <c r="AJ12141" i="50"/>
  <c r="AL12153" i="50"/>
  <c r="AK12153" i="50"/>
  <c r="AI12153" i="50"/>
  <c r="AM12153" i="50"/>
  <c r="AJ12153" i="50"/>
  <c r="AK12173" i="50"/>
  <c r="AI12173" i="50"/>
  <c r="AM12173" i="50"/>
  <c r="AL12173" i="50"/>
  <c r="AJ12173" i="50"/>
  <c r="AL12189" i="50"/>
  <c r="AK12189" i="50"/>
  <c r="AI12189" i="50"/>
  <c r="AJ12189" i="50"/>
  <c r="AM12189" i="50"/>
  <c r="AM12217" i="50"/>
  <c r="AL12217" i="50"/>
  <c r="AK12217" i="50"/>
  <c r="AJ12217" i="50"/>
  <c r="AI12217" i="50"/>
  <c r="AK12233" i="50"/>
  <c r="AM12233" i="50"/>
  <c r="AL12233" i="50"/>
  <c r="AI12233" i="50"/>
  <c r="AJ12233" i="50"/>
  <c r="AM12253" i="50"/>
  <c r="AL12253" i="50"/>
  <c r="AJ12253" i="50"/>
  <c r="AK12253" i="50"/>
  <c r="AI12253" i="50"/>
  <c r="AK12269" i="50"/>
  <c r="AM12269" i="50"/>
  <c r="AL12269" i="50"/>
  <c r="AI12269" i="50"/>
  <c r="AJ12269" i="50"/>
  <c r="AK12281" i="50"/>
  <c r="AJ12281" i="50"/>
  <c r="AI12281" i="50"/>
  <c r="AL12281" i="50"/>
  <c r="AM12281" i="50"/>
  <c r="AL12297" i="50"/>
  <c r="AK12297" i="50"/>
  <c r="AI12297" i="50"/>
  <c r="AJ12297" i="50"/>
  <c r="AM12297" i="50"/>
  <c r="AK12317" i="50"/>
  <c r="AI12317" i="50"/>
  <c r="AJ12317" i="50"/>
  <c r="AM12317" i="50"/>
  <c r="AL12317" i="50"/>
  <c r="AL12333" i="50"/>
  <c r="AK12333" i="50"/>
  <c r="AI12333" i="50"/>
  <c r="AJ12333" i="50"/>
  <c r="AM12333" i="50"/>
  <c r="AK12353" i="50"/>
  <c r="AM12353" i="50"/>
  <c r="AL12353" i="50"/>
  <c r="AJ12353" i="50"/>
  <c r="AI12353" i="50"/>
  <c r="AM12373" i="50"/>
  <c r="AL12373" i="50"/>
  <c r="AK12373" i="50"/>
  <c r="AJ12373" i="50"/>
  <c r="AI12373" i="50"/>
  <c r="AK12389" i="50"/>
  <c r="AM12389" i="50"/>
  <c r="AJ12389" i="50"/>
  <c r="AI12389" i="50"/>
  <c r="AL12389" i="50"/>
  <c r="AK12401" i="50"/>
  <c r="AL12401" i="50"/>
  <c r="AM12401" i="50"/>
  <c r="AJ12401" i="50"/>
  <c r="AI12401" i="50"/>
  <c r="AM12421" i="50"/>
  <c r="AL12421" i="50"/>
  <c r="AJ12421" i="50"/>
  <c r="AI12421" i="50"/>
  <c r="AK12421" i="50"/>
  <c r="AL12441" i="50"/>
  <c r="AK12441" i="50"/>
  <c r="AI12441" i="50"/>
  <c r="AJ12441" i="50"/>
  <c r="AM12441" i="50"/>
  <c r="AK12461" i="50"/>
  <c r="AJ12461" i="50"/>
  <c r="AI12461" i="50"/>
  <c r="AM12461" i="50"/>
  <c r="AL12461" i="50"/>
  <c r="AM12481" i="50"/>
  <c r="AL12481" i="50"/>
  <c r="AK12481" i="50"/>
  <c r="AJ12481" i="50"/>
  <c r="AI12481" i="50"/>
  <c r="AK12497" i="50"/>
  <c r="AM12497" i="50"/>
  <c r="AL12497" i="50"/>
  <c r="AJ12497" i="50"/>
  <c r="AI12497" i="50"/>
  <c r="AL12513" i="50"/>
  <c r="AK12513" i="50"/>
  <c r="AI12513" i="50"/>
  <c r="AM12513" i="50"/>
  <c r="AJ12513" i="50"/>
  <c r="AK12533" i="50"/>
  <c r="AM12533" i="50"/>
  <c r="AJ12533" i="50"/>
  <c r="AL12533" i="50"/>
  <c r="AI12533" i="50"/>
  <c r="AL12549" i="50"/>
  <c r="AK12549" i="50"/>
  <c r="AI12549" i="50"/>
  <c r="AM12549" i="50"/>
  <c r="AJ12549" i="50"/>
  <c r="AK12569" i="50"/>
  <c r="AL12569" i="50"/>
  <c r="AJ12569" i="50"/>
  <c r="AI12569" i="50"/>
  <c r="AM12569" i="50"/>
  <c r="AM12589" i="50"/>
  <c r="AI12589" i="50"/>
  <c r="AK12589" i="50"/>
  <c r="AJ12589" i="50"/>
  <c r="AL12589" i="50"/>
  <c r="AM12605" i="50"/>
  <c r="AL12605" i="50"/>
  <c r="AJ12605" i="50"/>
  <c r="AI12605" i="50"/>
  <c r="AK12605" i="50"/>
  <c r="AL12621" i="50"/>
  <c r="AM12621" i="50"/>
  <c r="AK12621" i="50"/>
  <c r="AJ12621" i="50"/>
  <c r="AI12621" i="50"/>
  <c r="AL12645" i="50"/>
  <c r="AM12645" i="50"/>
  <c r="AK12645" i="50"/>
  <c r="AJ12645" i="50"/>
  <c r="AI12645" i="50"/>
  <c r="AL12657" i="50"/>
  <c r="AJ12657" i="50"/>
  <c r="AK12657" i="50"/>
  <c r="AI12657" i="50"/>
  <c r="AM12657" i="50"/>
  <c r="AK12673" i="50"/>
  <c r="AI12673" i="50"/>
  <c r="AJ12673" i="50"/>
  <c r="AL12673" i="50"/>
  <c r="AM12673" i="50"/>
  <c r="AL12693" i="50"/>
  <c r="AM12693" i="50"/>
  <c r="AK12693" i="50"/>
  <c r="AJ12693" i="50"/>
  <c r="AI12693" i="50"/>
  <c r="AL12705" i="50"/>
  <c r="AJ12705" i="50"/>
  <c r="AK12705" i="50"/>
  <c r="AM12705" i="50"/>
  <c r="AI12705" i="50"/>
  <c r="AK12721" i="50"/>
  <c r="AI12721" i="50"/>
  <c r="AJ12721" i="50"/>
  <c r="AL12721" i="50"/>
  <c r="AM12721" i="50"/>
  <c r="AK12745" i="50"/>
  <c r="AI12745" i="50"/>
  <c r="AM12745" i="50"/>
  <c r="AL12745" i="50"/>
  <c r="AJ12745" i="50"/>
  <c r="AM12761" i="50"/>
  <c r="AL12761" i="50"/>
  <c r="AK12761" i="50"/>
  <c r="AJ12761" i="50"/>
  <c r="AI12761" i="50"/>
  <c r="AL12777" i="50"/>
  <c r="AM12777" i="50"/>
  <c r="AK12777" i="50"/>
  <c r="AJ12777" i="50"/>
  <c r="AI12777" i="50"/>
  <c r="AL12789" i="50"/>
  <c r="AM12789" i="50"/>
  <c r="AI12789" i="50"/>
  <c r="AJ12789" i="50"/>
  <c r="AK12789" i="50"/>
  <c r="AL12813" i="50"/>
  <c r="AJ12813" i="50"/>
  <c r="AI12813" i="50"/>
  <c r="AM12813" i="50"/>
  <c r="AK12813" i="50"/>
  <c r="AM12829" i="50"/>
  <c r="AK12829" i="50"/>
  <c r="AI12829" i="50"/>
  <c r="AL12829" i="50"/>
  <c r="AJ12829" i="50"/>
  <c r="AM12845" i="50"/>
  <c r="AI12845" i="50"/>
  <c r="AL12845" i="50"/>
  <c r="AJ12845" i="50"/>
  <c r="AK12845" i="50"/>
  <c r="AM12865" i="50"/>
  <c r="AK12865" i="50"/>
  <c r="AI12865" i="50"/>
  <c r="AL12865" i="50"/>
  <c r="AJ12865" i="50"/>
  <c r="AM12881" i="50"/>
  <c r="AI12881" i="50"/>
  <c r="AL12881" i="50"/>
  <c r="AJ12881" i="50"/>
  <c r="AK12881" i="50"/>
  <c r="AI12897" i="50"/>
  <c r="AL12897" i="50"/>
  <c r="AM12897" i="50"/>
  <c r="AK12897" i="50"/>
  <c r="AJ12897" i="50"/>
  <c r="AM12913" i="50"/>
  <c r="AK12913" i="50"/>
  <c r="AI12913" i="50"/>
  <c r="AJ12913" i="50"/>
  <c r="AL12913" i="50"/>
  <c r="AI12933" i="50"/>
  <c r="AL12933" i="50"/>
  <c r="AM12933" i="50"/>
  <c r="AK12933" i="50"/>
  <c r="AJ12933" i="50"/>
  <c r="AM12953" i="50"/>
  <c r="AI12953" i="50"/>
  <c r="AL12953" i="50"/>
  <c r="AJ12953" i="50"/>
  <c r="AK12953" i="50"/>
  <c r="AM12973" i="50"/>
  <c r="AK12973" i="50"/>
  <c r="AI12973" i="50"/>
  <c r="AL12973" i="50"/>
  <c r="AJ12973" i="50"/>
  <c r="AI12993" i="50"/>
  <c r="AL12993" i="50"/>
  <c r="AK12993" i="50"/>
  <c r="AJ12993" i="50"/>
  <c r="AM12993" i="50"/>
  <c r="AM13013" i="50"/>
  <c r="AL13013" i="50"/>
  <c r="AK13013" i="50"/>
  <c r="AJ13013" i="50"/>
  <c r="AI13013" i="50"/>
  <c r="AM13033" i="50"/>
  <c r="AK13033" i="50"/>
  <c r="AI13033" i="50"/>
  <c r="AL13033" i="50"/>
  <c r="AJ13033" i="50"/>
  <c r="AM13049" i="50"/>
  <c r="AL13049" i="50"/>
  <c r="AK13049" i="50"/>
  <c r="AJ13049" i="50"/>
  <c r="AI13049" i="50"/>
  <c r="AM13069" i="50"/>
  <c r="AK13069" i="50"/>
  <c r="AI13069" i="50"/>
  <c r="AL13069" i="50"/>
  <c r="AJ13069" i="50"/>
  <c r="AI13089" i="50"/>
  <c r="AL13089" i="50"/>
  <c r="AM13089" i="50"/>
  <c r="AK13089" i="50"/>
  <c r="AJ13089" i="50"/>
  <c r="AM13105" i="50"/>
  <c r="AK13105" i="50"/>
  <c r="AI13105" i="50"/>
  <c r="AL13105" i="50"/>
  <c r="AJ13105" i="50"/>
  <c r="AM13121" i="50"/>
  <c r="AL13121" i="50"/>
  <c r="AK13121" i="50"/>
  <c r="AJ13121" i="50"/>
  <c r="AI13121" i="50"/>
  <c r="AM13141" i="50"/>
  <c r="AK13141" i="50"/>
  <c r="AI13141" i="50"/>
  <c r="AL13141" i="50"/>
  <c r="AJ13141" i="50"/>
  <c r="AM13157" i="50"/>
  <c r="AL13157" i="50"/>
  <c r="AK13157" i="50"/>
  <c r="AJ13157" i="50"/>
  <c r="AI13157" i="50"/>
  <c r="AM13177" i="50"/>
  <c r="AK13177" i="50"/>
  <c r="AI13177" i="50"/>
  <c r="AL13177" i="50"/>
  <c r="AJ13177" i="50"/>
  <c r="AI13197" i="50"/>
  <c r="AL13197" i="50"/>
  <c r="AM13197" i="50"/>
  <c r="AK13197" i="50"/>
  <c r="AJ13197" i="50"/>
  <c r="AM13217" i="50"/>
  <c r="AJ13217" i="50"/>
  <c r="AK13217" i="50"/>
  <c r="AI13217" i="50"/>
  <c r="AL13217" i="50"/>
  <c r="AI13233" i="50"/>
  <c r="AL13233" i="50"/>
  <c r="AM13233" i="50"/>
  <c r="AK13233" i="50"/>
  <c r="AJ13233" i="50"/>
  <c r="AI13257" i="50"/>
  <c r="AL13257" i="50"/>
  <c r="AM13257" i="50"/>
  <c r="AK13257" i="50"/>
  <c r="AJ13257" i="50"/>
  <c r="AM13273" i="50"/>
  <c r="AK13273" i="50"/>
  <c r="AI13273" i="50"/>
  <c r="AJ13273" i="50"/>
  <c r="AL13273" i="50"/>
  <c r="AI13293" i="50"/>
  <c r="AL13293" i="50"/>
  <c r="AM13293" i="50"/>
  <c r="AK13293" i="50"/>
  <c r="AJ13293" i="50"/>
  <c r="AM13309" i="50"/>
  <c r="AK13309" i="50"/>
  <c r="AI13309" i="50"/>
  <c r="AJ13309" i="50"/>
  <c r="AL13309" i="50"/>
  <c r="AM13321" i="50"/>
  <c r="AK13321" i="50"/>
  <c r="AI13321" i="50"/>
  <c r="AL13321" i="50"/>
  <c r="AJ13321" i="50"/>
  <c r="AM13337" i="50"/>
  <c r="AL13337" i="50"/>
  <c r="AK13337" i="50"/>
  <c r="AJ13337" i="50"/>
  <c r="AI13337" i="50"/>
  <c r="AM13357" i="50"/>
  <c r="AK13357" i="50"/>
  <c r="AI13357" i="50"/>
  <c r="AL13357" i="50"/>
  <c r="AJ13357" i="50"/>
  <c r="AM13369" i="50"/>
  <c r="AK13369" i="50"/>
  <c r="AI13369" i="50"/>
  <c r="AL13369" i="50"/>
  <c r="AJ13369" i="50"/>
  <c r="AM13385" i="50"/>
  <c r="AI13385" i="50"/>
  <c r="AL13385" i="50"/>
  <c r="AJ13385" i="50"/>
  <c r="AK13385" i="50"/>
  <c r="AM13405" i="50"/>
  <c r="AK13405" i="50"/>
  <c r="AI13405" i="50"/>
  <c r="AL13405" i="50"/>
  <c r="AJ13405" i="50"/>
  <c r="AI13425" i="50"/>
  <c r="AL13425" i="50"/>
  <c r="AK13425" i="50"/>
  <c r="AJ13425" i="50"/>
  <c r="AM13425" i="50"/>
  <c r="AL13441" i="50"/>
  <c r="AJ13441" i="50"/>
  <c r="AI13441" i="50"/>
  <c r="AM13441" i="50"/>
  <c r="AK13441" i="50"/>
  <c r="AM13457" i="50"/>
  <c r="AK13457" i="50"/>
  <c r="AL13457" i="50"/>
  <c r="AJ13457" i="50"/>
  <c r="AI13457" i="50"/>
  <c r="AI13473" i="50"/>
  <c r="AL13473" i="50"/>
  <c r="AM13473" i="50"/>
  <c r="AK13473" i="50"/>
  <c r="AJ13473" i="50"/>
  <c r="AM13489" i="50"/>
  <c r="AL13489" i="50"/>
  <c r="AJ13489" i="50"/>
  <c r="AI13489" i="50"/>
  <c r="AK13489" i="50"/>
  <c r="AM13505" i="50"/>
  <c r="AI13505" i="50"/>
  <c r="AL13505" i="50"/>
  <c r="AK13505" i="50"/>
  <c r="AJ13505" i="50"/>
  <c r="AK13529" i="50"/>
  <c r="AI13529" i="50"/>
  <c r="AJ13529" i="50"/>
  <c r="AL13529" i="50"/>
  <c r="AM13529" i="50"/>
  <c r="AM13549" i="50"/>
  <c r="AL13549" i="50"/>
  <c r="AJ13549" i="50"/>
  <c r="AK13549" i="50"/>
  <c r="AI13549" i="50"/>
  <c r="AI13569" i="50"/>
  <c r="AM13569" i="50"/>
  <c r="AL13569" i="50"/>
  <c r="AK13569" i="50"/>
  <c r="AJ13569" i="50"/>
  <c r="AJ13581" i="50"/>
  <c r="AI13581" i="50"/>
  <c r="AK13581" i="50"/>
  <c r="AM13581" i="50"/>
  <c r="AL13581" i="50"/>
  <c r="AM13601" i="50"/>
  <c r="AL13601" i="50"/>
  <c r="AK13601" i="50"/>
  <c r="AJ13601" i="50"/>
  <c r="AI13601" i="50"/>
  <c r="AM13621" i="50"/>
  <c r="AL13621" i="50"/>
  <c r="AJ13621" i="50"/>
  <c r="AK13621" i="50"/>
  <c r="AI13621" i="50"/>
  <c r="AM13633" i="50"/>
  <c r="AL13633" i="50"/>
  <c r="AJ13633" i="50"/>
  <c r="AK13633" i="50"/>
  <c r="AI13633" i="50"/>
  <c r="AK13649" i="50"/>
  <c r="AI13649" i="50"/>
  <c r="AM13649" i="50"/>
  <c r="AL13649" i="50"/>
  <c r="AJ13649" i="50"/>
  <c r="AM13669" i="50"/>
  <c r="AL13669" i="50"/>
  <c r="AJ13669" i="50"/>
  <c r="AK13669" i="50"/>
  <c r="AI13669" i="50"/>
  <c r="AM13693" i="50"/>
  <c r="AL13693" i="50"/>
  <c r="AJ13693" i="50"/>
  <c r="AK13693" i="50"/>
  <c r="AI13693" i="50"/>
  <c r="AJ13713" i="50"/>
  <c r="AI13713" i="50"/>
  <c r="AM13713" i="50"/>
  <c r="AL13713" i="50"/>
  <c r="AK13713" i="50"/>
  <c r="AM13729" i="50"/>
  <c r="AL13729" i="50"/>
  <c r="AJ13729" i="50"/>
  <c r="AK13729" i="50"/>
  <c r="AI13729" i="50"/>
  <c r="AJ13749" i="50"/>
  <c r="AI13749" i="50"/>
  <c r="AM13749" i="50"/>
  <c r="AL13749" i="50"/>
  <c r="AK13749" i="50"/>
  <c r="AM13765" i="50"/>
  <c r="AL13765" i="50"/>
  <c r="AJ13765" i="50"/>
  <c r="AK13765" i="50"/>
  <c r="AI13765" i="50"/>
  <c r="AM13777" i="50"/>
  <c r="AL13777" i="50"/>
  <c r="AJ13777" i="50"/>
  <c r="AK13777" i="50"/>
  <c r="AI13777" i="50"/>
  <c r="AM13789" i="50"/>
  <c r="AL13789" i="50"/>
  <c r="AJ13789" i="50"/>
  <c r="AI13789" i="50"/>
  <c r="AK13789" i="50"/>
  <c r="AM13813" i="50"/>
  <c r="AL13813" i="50"/>
  <c r="AJ13813" i="50"/>
  <c r="AK13813" i="50"/>
  <c r="AI13813" i="50"/>
  <c r="AJ13833" i="50"/>
  <c r="AI13833" i="50"/>
  <c r="AK13833" i="50"/>
  <c r="AM13833" i="50"/>
  <c r="AL13833" i="50"/>
  <c r="AM13853" i="50"/>
  <c r="AL13853" i="50"/>
  <c r="AK13853" i="50"/>
  <c r="AJ13853" i="50"/>
  <c r="AI13853" i="50"/>
  <c r="AJ13869" i="50"/>
  <c r="AI13869" i="50"/>
  <c r="AK13869" i="50"/>
  <c r="AM13869" i="50"/>
  <c r="AL13869" i="50"/>
  <c r="AM13889" i="50"/>
  <c r="AL13889" i="50"/>
  <c r="AK13889" i="50"/>
  <c r="AJ13889" i="50"/>
  <c r="AI13889" i="50"/>
  <c r="AJ13905" i="50"/>
  <c r="AI13905" i="50"/>
  <c r="AK13905" i="50"/>
  <c r="AM13905" i="50"/>
  <c r="AL13905" i="50"/>
  <c r="AM13925" i="50"/>
  <c r="AL13925" i="50"/>
  <c r="AK13925" i="50"/>
  <c r="AJ13925" i="50"/>
  <c r="AI13925" i="50"/>
  <c r="AJ13941" i="50"/>
  <c r="AI13941" i="50"/>
  <c r="AK13941" i="50"/>
  <c r="AM13941" i="50"/>
  <c r="AL13941" i="50"/>
  <c r="AM13953" i="50"/>
  <c r="AL13953" i="50"/>
  <c r="AJ13953" i="50"/>
  <c r="AK13953" i="50"/>
  <c r="AI13953" i="50"/>
  <c r="AM13969" i="50"/>
  <c r="AL13969" i="50"/>
  <c r="AK13969" i="50"/>
  <c r="AI13969" i="50"/>
  <c r="AJ13969" i="50"/>
  <c r="AI13985" i="50"/>
  <c r="AL13985" i="50"/>
  <c r="AK13985" i="50"/>
  <c r="AJ13985" i="50"/>
  <c r="AM13985" i="50"/>
  <c r="AL14005" i="50"/>
  <c r="AI14005" i="50"/>
  <c r="AM14005" i="50"/>
  <c r="AK14005" i="50"/>
  <c r="AJ14005" i="50"/>
  <c r="AI14017" i="50"/>
  <c r="AK14017" i="50"/>
  <c r="AL14017" i="50"/>
  <c r="AJ14017" i="50"/>
  <c r="AM14017" i="50"/>
  <c r="AI14033" i="50"/>
  <c r="AM14033" i="50"/>
  <c r="AL14033" i="50"/>
  <c r="AK14033" i="50"/>
  <c r="AJ14033" i="50"/>
  <c r="AL14053" i="50"/>
  <c r="AJ14053" i="50"/>
  <c r="AI14053" i="50"/>
  <c r="AM14053" i="50"/>
  <c r="AK14053" i="50"/>
  <c r="AI14069" i="50"/>
  <c r="AM14069" i="50"/>
  <c r="AL14069" i="50"/>
  <c r="AK14069" i="50"/>
  <c r="AJ14069" i="50"/>
  <c r="AI14081" i="50"/>
  <c r="AK14081" i="50"/>
  <c r="AJ14081" i="50"/>
  <c r="AM14081" i="50"/>
  <c r="AL14081" i="50"/>
  <c r="AJ14097" i="50"/>
  <c r="AM14097" i="50"/>
  <c r="AK14097" i="50"/>
  <c r="AL14097" i="50"/>
  <c r="AI14097" i="50"/>
  <c r="AI14117" i="50"/>
  <c r="AK14117" i="50"/>
  <c r="AJ14117" i="50"/>
  <c r="AM14117" i="50"/>
  <c r="AL14117" i="50"/>
  <c r="AJ14133" i="50"/>
  <c r="AM14133" i="50"/>
  <c r="AK14133" i="50"/>
  <c r="AL14133" i="50"/>
  <c r="AI14133" i="50"/>
  <c r="AL14149" i="50"/>
  <c r="AJ14149" i="50"/>
  <c r="AM14149" i="50"/>
  <c r="AK14149" i="50"/>
  <c r="AI14149" i="50"/>
  <c r="AJ14169" i="50"/>
  <c r="AM14169" i="50"/>
  <c r="AK14169" i="50"/>
  <c r="AL14169" i="50"/>
  <c r="AI14169" i="50"/>
  <c r="AI14177" i="50"/>
  <c r="AM14177" i="50"/>
  <c r="AL14177" i="50"/>
  <c r="AK14177" i="50"/>
  <c r="AJ14177" i="50"/>
  <c r="AJ14193" i="50"/>
  <c r="AM14193" i="50"/>
  <c r="AI14193" i="50"/>
  <c r="AK14193" i="50"/>
  <c r="AL14193" i="50"/>
  <c r="AI14225" i="50"/>
  <c r="AK14225" i="50"/>
  <c r="AJ14225" i="50"/>
  <c r="AM14225" i="50"/>
  <c r="AL14225" i="50"/>
  <c r="AJ14241" i="50"/>
  <c r="AM14241" i="50"/>
  <c r="AK14241" i="50"/>
  <c r="AL14241" i="50"/>
  <c r="AI14241" i="50"/>
  <c r="AI14261" i="50"/>
  <c r="AK14261" i="50"/>
  <c r="AJ14261" i="50"/>
  <c r="AM14261" i="50"/>
  <c r="AL14261" i="50"/>
  <c r="AJ14277" i="50"/>
  <c r="AM14277" i="50"/>
  <c r="AK14277" i="50"/>
  <c r="AL14277" i="50"/>
  <c r="AI14277" i="50"/>
  <c r="AJ14289" i="50"/>
  <c r="AM14289" i="50"/>
  <c r="AL14289" i="50"/>
  <c r="AK14289" i="50"/>
  <c r="AI14289" i="50"/>
  <c r="AI14309" i="50"/>
  <c r="AL14309" i="50"/>
  <c r="AM14309" i="50"/>
  <c r="AK14309" i="50"/>
  <c r="AJ14309" i="50"/>
  <c r="AL14329" i="50"/>
  <c r="AJ14329" i="50"/>
  <c r="AM14329" i="50"/>
  <c r="AK14329" i="50"/>
  <c r="AI14329" i="50"/>
  <c r="AI14345" i="50"/>
  <c r="AL14345" i="50"/>
  <c r="AM14345" i="50"/>
  <c r="AK14345" i="50"/>
  <c r="AJ14345" i="50"/>
  <c r="AJ14361" i="50"/>
  <c r="AM14361" i="50"/>
  <c r="AL14361" i="50"/>
  <c r="AK14361" i="50"/>
  <c r="AI14361" i="50"/>
  <c r="AL14377" i="50"/>
  <c r="AJ14377" i="50"/>
  <c r="AI14377" i="50"/>
  <c r="AK14377" i="50"/>
  <c r="AM14377" i="50"/>
  <c r="AJ14397" i="50"/>
  <c r="AM14397" i="50"/>
  <c r="AL14397" i="50"/>
  <c r="AK14397" i="50"/>
  <c r="AI14397" i="50"/>
  <c r="AI14417" i="50"/>
  <c r="AL14417" i="50"/>
  <c r="AM14417" i="50"/>
  <c r="AK14417" i="50"/>
  <c r="AJ14417" i="50"/>
  <c r="AL14437" i="50"/>
  <c r="AJ14437" i="50"/>
  <c r="AM14437" i="50"/>
  <c r="AK14437" i="50"/>
  <c r="AI14437" i="50"/>
  <c r="AJ14457" i="50"/>
  <c r="AM14457" i="50"/>
  <c r="AK14457" i="50"/>
  <c r="AL14457" i="50"/>
  <c r="AI14457" i="50"/>
  <c r="AI14477" i="50"/>
  <c r="AK14477" i="50"/>
  <c r="AJ14477" i="50"/>
  <c r="AM14477" i="50"/>
  <c r="AL14477" i="50"/>
  <c r="AI14489" i="50"/>
  <c r="AL14489" i="50"/>
  <c r="AM14489" i="50"/>
  <c r="AK14489" i="50"/>
  <c r="AJ14489" i="50"/>
  <c r="AJ14505" i="50"/>
  <c r="AM14505" i="50"/>
  <c r="AL14505" i="50"/>
  <c r="AK14505" i="50"/>
  <c r="AI14505" i="50"/>
  <c r="AI14525" i="50"/>
  <c r="AL14525" i="50"/>
  <c r="AM14525" i="50"/>
  <c r="AK14525" i="50"/>
  <c r="AJ14525" i="50"/>
  <c r="AL14545" i="50"/>
  <c r="AJ14545" i="50"/>
  <c r="AM14545" i="50"/>
  <c r="AK14545" i="50"/>
  <c r="AI14545" i="50"/>
  <c r="AI14561" i="50"/>
  <c r="AL14561" i="50"/>
  <c r="AM14561" i="50"/>
  <c r="AK14561" i="50"/>
  <c r="AJ14561" i="50"/>
  <c r="AI14573" i="50"/>
  <c r="AM14573" i="50"/>
  <c r="AL14573" i="50"/>
  <c r="AK14573" i="50"/>
  <c r="AJ14573" i="50"/>
  <c r="AI14597" i="50"/>
  <c r="AM14597" i="50"/>
  <c r="AL14597" i="50"/>
  <c r="AK14597" i="50"/>
  <c r="AJ14597" i="50"/>
  <c r="AM14617" i="50"/>
  <c r="AL14617" i="50"/>
  <c r="AK14617" i="50"/>
  <c r="AJ14617" i="50"/>
  <c r="AI14617" i="50"/>
  <c r="AI14633" i="50"/>
  <c r="AK14633" i="50"/>
  <c r="AL14633" i="50"/>
  <c r="AJ14633" i="50"/>
  <c r="AM14633" i="50"/>
  <c r="AM14653" i="50"/>
  <c r="AL14653" i="50"/>
  <c r="AK14653" i="50"/>
  <c r="AJ14653" i="50"/>
  <c r="AI14653" i="50"/>
  <c r="AJ14673" i="50"/>
  <c r="AI14673" i="50"/>
  <c r="AM14673" i="50"/>
  <c r="AK14673" i="50"/>
  <c r="AL14673" i="50"/>
  <c r="AI14693" i="50"/>
  <c r="AM14693" i="50"/>
  <c r="AL14693" i="50"/>
  <c r="AK14693" i="50"/>
  <c r="AJ14693" i="50"/>
  <c r="AJ14709" i="50"/>
  <c r="AI14709" i="50"/>
  <c r="AM14709" i="50"/>
  <c r="AL14709" i="50"/>
  <c r="AK14709" i="50"/>
  <c r="AM14725" i="50"/>
  <c r="AL14725" i="50"/>
  <c r="AK14725" i="50"/>
  <c r="AJ14725" i="50"/>
  <c r="AI14725" i="50"/>
  <c r="AM14749" i="50"/>
  <c r="AL14749" i="50"/>
  <c r="AK14749" i="50"/>
  <c r="AJ14749" i="50"/>
  <c r="AI14749" i="50"/>
  <c r="AJ14769" i="50"/>
  <c r="AI14769" i="50"/>
  <c r="AM14769" i="50"/>
  <c r="AK14769" i="50"/>
  <c r="AL14769" i="50"/>
  <c r="AM14785" i="50"/>
  <c r="AL14785" i="50"/>
  <c r="AK14785" i="50"/>
  <c r="AJ14785" i="50"/>
  <c r="AI14785" i="50"/>
  <c r="AJ14805" i="50"/>
  <c r="AI14805" i="50"/>
  <c r="AM14805" i="50"/>
  <c r="AL14805" i="50"/>
  <c r="AK14805" i="50"/>
  <c r="AJ14817" i="50"/>
  <c r="AI14817" i="50"/>
  <c r="AM14817" i="50"/>
  <c r="AK14817" i="50"/>
  <c r="AL14817" i="50"/>
  <c r="AI14837" i="50"/>
  <c r="AM14837" i="50"/>
  <c r="AL14837" i="50"/>
  <c r="AK14837" i="50"/>
  <c r="AJ14837" i="50"/>
  <c r="AJ14853" i="50"/>
  <c r="AI14853" i="50"/>
  <c r="AM14853" i="50"/>
  <c r="AL14853" i="50"/>
  <c r="AK14853" i="50"/>
  <c r="AI14873" i="50"/>
  <c r="AK14873" i="50"/>
  <c r="AJ14873" i="50"/>
  <c r="AL14873" i="50"/>
  <c r="AM14873" i="50"/>
  <c r="AJ14889" i="50"/>
  <c r="AI14889" i="50"/>
  <c r="AM14889" i="50"/>
  <c r="AK14889" i="50"/>
  <c r="AL14889" i="50"/>
  <c r="AM14905" i="50"/>
  <c r="AL14905" i="50"/>
  <c r="AK14905" i="50"/>
  <c r="AJ14905" i="50"/>
  <c r="AI14905" i="50"/>
  <c r="AJ14925" i="50"/>
  <c r="AI14925" i="50"/>
  <c r="AM14925" i="50"/>
  <c r="AL14925" i="50"/>
  <c r="AK14925" i="50"/>
  <c r="AM14945" i="50"/>
  <c r="AI14945" i="50"/>
  <c r="AL14945" i="50"/>
  <c r="AK14945" i="50"/>
  <c r="AJ14945" i="50"/>
  <c r="AM14965" i="50"/>
  <c r="AJ14965" i="50"/>
  <c r="AI14965" i="50"/>
  <c r="AK14965" i="50"/>
  <c r="AL14965" i="50"/>
  <c r="AM14981" i="50"/>
  <c r="AI14981" i="50"/>
  <c r="AL14981" i="50"/>
  <c r="AK14981" i="50"/>
  <c r="AJ14981" i="50"/>
  <c r="AI14997" i="50"/>
  <c r="AM14997" i="50"/>
  <c r="AL14997" i="50"/>
  <c r="AK14997" i="50"/>
  <c r="AJ14997" i="50"/>
  <c r="AM15017" i="50"/>
  <c r="AI15017" i="50"/>
  <c r="AL15017" i="50"/>
  <c r="AK15017" i="50"/>
  <c r="AJ15017" i="50"/>
  <c r="AI15033" i="50"/>
  <c r="AM15033" i="50"/>
  <c r="AL15033" i="50"/>
  <c r="AK15033" i="50"/>
  <c r="AJ15033" i="50"/>
  <c r="AM15049" i="50"/>
  <c r="AJ15049" i="50"/>
  <c r="AI15049" i="50"/>
  <c r="AL15049" i="50"/>
  <c r="AK15049" i="50"/>
  <c r="AI15069" i="50"/>
  <c r="AM15069" i="50"/>
  <c r="AL15069" i="50"/>
  <c r="AK15069" i="50"/>
  <c r="AJ15069" i="50"/>
  <c r="AM15089" i="50"/>
  <c r="AI15089" i="50"/>
  <c r="AL15089" i="50"/>
  <c r="AK15089" i="50"/>
  <c r="AJ15089" i="50"/>
  <c r="AI15105" i="50"/>
  <c r="AM15105" i="50"/>
  <c r="AL15105" i="50"/>
  <c r="AK15105" i="50"/>
  <c r="AJ15105" i="50"/>
  <c r="AM15125" i="50"/>
  <c r="AI15125" i="50"/>
  <c r="AL15125" i="50"/>
  <c r="AK15125" i="50"/>
  <c r="AJ15125" i="50"/>
  <c r="AM15137" i="50"/>
  <c r="AI15137" i="50"/>
  <c r="AJ15137" i="50"/>
  <c r="AK15137" i="50"/>
  <c r="AL15137" i="50"/>
  <c r="AM15157" i="50"/>
  <c r="AJ15157" i="50"/>
  <c r="AI15157" i="50"/>
  <c r="AL15157" i="50"/>
  <c r="AK15157" i="50"/>
  <c r="AI15177" i="50"/>
  <c r="AM15177" i="50"/>
  <c r="AL15177" i="50"/>
  <c r="AK15177" i="50"/>
  <c r="AJ15177" i="50"/>
  <c r="AM15197" i="50"/>
  <c r="AI15197" i="50"/>
  <c r="AL15197" i="50"/>
  <c r="AK15197" i="50"/>
  <c r="AJ15197" i="50"/>
  <c r="AI15213" i="50"/>
  <c r="AM15213" i="50"/>
  <c r="AL15213" i="50"/>
  <c r="AK15213" i="50"/>
  <c r="AJ15213" i="50"/>
  <c r="AI15225" i="50"/>
  <c r="AM15225" i="50"/>
  <c r="AL15225" i="50"/>
  <c r="AK15225" i="50"/>
  <c r="AJ15225" i="50"/>
  <c r="AM15241" i="50"/>
  <c r="AJ15241" i="50"/>
  <c r="AI15241" i="50"/>
  <c r="AL15241" i="50"/>
  <c r="AK15241" i="50"/>
  <c r="AI15261" i="50"/>
  <c r="AM15261" i="50"/>
  <c r="AL15261" i="50"/>
  <c r="AK15261" i="50"/>
  <c r="AJ15261" i="50"/>
  <c r="AM15281" i="50"/>
  <c r="AI15281" i="50"/>
  <c r="AJ15281" i="50"/>
  <c r="AK15281" i="50"/>
  <c r="AL15281" i="50"/>
  <c r="AM15305" i="50"/>
  <c r="AI15305" i="50"/>
  <c r="AL15305" i="50"/>
  <c r="AK15305" i="50"/>
  <c r="AJ15305" i="50"/>
  <c r="AI15321" i="50"/>
  <c r="AM15321" i="50"/>
  <c r="AK15321" i="50"/>
  <c r="AJ15321" i="50"/>
  <c r="AL15321" i="50"/>
  <c r="AL15341" i="50"/>
  <c r="AK15341" i="50"/>
  <c r="AJ15341" i="50"/>
  <c r="AI15341" i="50"/>
  <c r="AM15341" i="50"/>
  <c r="AL15365" i="50"/>
  <c r="AK15365" i="50"/>
  <c r="AM15365" i="50"/>
  <c r="AJ15365" i="50"/>
  <c r="AI15365" i="50"/>
  <c r="AM15381" i="50"/>
  <c r="AJ15381" i="50"/>
  <c r="AL15381" i="50"/>
  <c r="AK15381" i="50"/>
  <c r="AI15381" i="50"/>
  <c r="AL15401" i="50"/>
  <c r="AK15401" i="50"/>
  <c r="AI15401" i="50"/>
  <c r="AM15401" i="50"/>
  <c r="AJ15401" i="50"/>
  <c r="AM15417" i="50"/>
  <c r="AI15417" i="50"/>
  <c r="AK15417" i="50"/>
  <c r="AJ15417" i="50"/>
  <c r="AL15417" i="50"/>
  <c r="AM15429" i="50"/>
  <c r="AJ15429" i="50"/>
  <c r="AI15429" i="50"/>
  <c r="AK15429" i="50"/>
  <c r="AL15429" i="50"/>
  <c r="AL15449" i="50"/>
  <c r="AK15449" i="50"/>
  <c r="AI15449" i="50"/>
  <c r="AM15449" i="50"/>
  <c r="AJ15449" i="50"/>
  <c r="AM15465" i="50"/>
  <c r="AL15465" i="50"/>
  <c r="AK15465" i="50"/>
  <c r="AJ15465" i="50"/>
  <c r="AI15465" i="50"/>
  <c r="AK15481" i="50"/>
  <c r="AJ15481" i="50"/>
  <c r="AM15481" i="50"/>
  <c r="AL15481" i="50"/>
  <c r="AI15481" i="50"/>
  <c r="AM15489" i="50"/>
  <c r="AL15489" i="50"/>
  <c r="AK15489" i="50"/>
  <c r="AJ15489" i="50"/>
  <c r="AI15489" i="50"/>
  <c r="AL15509" i="50"/>
  <c r="AK15509" i="50"/>
  <c r="AI15509" i="50"/>
  <c r="AJ15509" i="50"/>
  <c r="AM15509" i="50"/>
  <c r="AM15525" i="50"/>
  <c r="AJ15525" i="50"/>
  <c r="AL15525" i="50"/>
  <c r="AK15525" i="50"/>
  <c r="AI15525" i="50"/>
  <c r="AL15545" i="50"/>
  <c r="AK15545" i="50"/>
  <c r="AI15545" i="50"/>
  <c r="AM15545" i="50"/>
  <c r="AJ15545" i="50"/>
  <c r="AL15557" i="50"/>
  <c r="AK15557" i="50"/>
  <c r="AI15557" i="50"/>
  <c r="AJ15557" i="50"/>
  <c r="AM15557" i="50"/>
  <c r="AM15573" i="50"/>
  <c r="AJ15573" i="50"/>
  <c r="AI15573" i="50"/>
  <c r="AL15573" i="50"/>
  <c r="AK15573" i="50"/>
  <c r="AL15593" i="50"/>
  <c r="AK15593" i="50"/>
  <c r="AI15593" i="50"/>
  <c r="AM15593" i="50"/>
  <c r="AJ15593" i="50"/>
  <c r="AM15609" i="50"/>
  <c r="AL15609" i="50"/>
  <c r="AK15609" i="50"/>
  <c r="AJ15609" i="50"/>
  <c r="AI15609" i="50"/>
  <c r="AL15629" i="50"/>
  <c r="AK15629" i="50"/>
  <c r="AI15629" i="50"/>
  <c r="AM15629" i="50"/>
  <c r="AJ15629" i="50"/>
  <c r="AM15645" i="50"/>
  <c r="AL15645" i="50"/>
  <c r="AK15645" i="50"/>
  <c r="AJ15645" i="50"/>
  <c r="AI15645" i="50"/>
  <c r="AL15665" i="50"/>
  <c r="AK15665" i="50"/>
  <c r="AI15665" i="50"/>
  <c r="AM15665" i="50"/>
  <c r="AJ15665" i="50"/>
  <c r="AK15685" i="50"/>
  <c r="AJ15685" i="50"/>
  <c r="AM15685" i="50"/>
  <c r="AL15685" i="50"/>
  <c r="AI15685" i="50"/>
  <c r="AM15705" i="50"/>
  <c r="AI15705" i="50"/>
  <c r="AK15705" i="50"/>
  <c r="AJ15705" i="50"/>
  <c r="AL15705" i="50"/>
  <c r="AL15713" i="50"/>
  <c r="AK15713" i="50"/>
  <c r="AJ15713" i="50"/>
  <c r="AI15713" i="50"/>
  <c r="AM15713" i="50"/>
  <c r="AL15737" i="50"/>
  <c r="AK15737" i="50"/>
  <c r="AJ15737" i="50"/>
  <c r="AI15737" i="50"/>
  <c r="AM15737" i="50"/>
  <c r="AK15757" i="50"/>
  <c r="AJ15757" i="50"/>
  <c r="AI15757" i="50"/>
  <c r="AM15757" i="50"/>
  <c r="AL15757" i="50"/>
  <c r="AK15769" i="50"/>
  <c r="AJ15769" i="50"/>
  <c r="AL15769" i="50"/>
  <c r="AI15769" i="50"/>
  <c r="AM15769" i="50"/>
  <c r="AL15785" i="50"/>
  <c r="AK15785" i="50"/>
  <c r="AJ15785" i="50"/>
  <c r="AI15785" i="50"/>
  <c r="AM15785" i="50"/>
  <c r="AM15801" i="50"/>
  <c r="AL15801" i="50"/>
  <c r="AK15801" i="50"/>
  <c r="AJ15801" i="50"/>
  <c r="AI15801" i="50"/>
  <c r="AK15817" i="50"/>
  <c r="AJ15817" i="50"/>
  <c r="AL15817" i="50"/>
  <c r="AI15817" i="50"/>
  <c r="AM15817" i="50"/>
  <c r="AM15837" i="50"/>
  <c r="AL15837" i="50"/>
  <c r="AJ15837" i="50"/>
  <c r="AI15837" i="50"/>
  <c r="AK15837" i="50"/>
  <c r="AK15853" i="50"/>
  <c r="AJ15853" i="50"/>
  <c r="AM15853" i="50"/>
  <c r="AL15853" i="50"/>
  <c r="AI15853" i="50"/>
  <c r="AK15865" i="50"/>
  <c r="AJ15865" i="50"/>
  <c r="AM15865" i="50"/>
  <c r="AL15865" i="50"/>
  <c r="AI15865" i="50"/>
  <c r="AM15881" i="50"/>
  <c r="AL15881" i="50"/>
  <c r="AK15881" i="50"/>
  <c r="AJ15881" i="50"/>
  <c r="AI15881" i="50"/>
  <c r="AJ15901" i="50"/>
  <c r="AI15901" i="50"/>
  <c r="AM15901" i="50"/>
  <c r="AL15901" i="50"/>
  <c r="AK15901" i="50"/>
  <c r="AI15917" i="50"/>
  <c r="AL15917" i="50"/>
  <c r="AM15917" i="50"/>
  <c r="AK15917" i="50"/>
  <c r="AJ15917" i="50"/>
  <c r="AM15937" i="50"/>
  <c r="AL15937" i="50"/>
  <c r="AK15937" i="50"/>
  <c r="AJ15937" i="50"/>
  <c r="AI15937" i="50"/>
  <c r="AM15953" i="50"/>
  <c r="AK15953" i="50"/>
  <c r="AJ15953" i="50"/>
  <c r="AI15953" i="50"/>
  <c r="AL15953" i="50"/>
  <c r="AM15973" i="50"/>
  <c r="AK15973" i="50"/>
  <c r="AI15973" i="50"/>
  <c r="AL15973" i="50"/>
  <c r="AJ15973" i="50"/>
  <c r="AL15981" i="50"/>
  <c r="AJ15981" i="50"/>
  <c r="AI15981" i="50"/>
  <c r="AM15981" i="50"/>
  <c r="AK15981" i="50"/>
  <c r="AL15997" i="50"/>
  <c r="AJ15997" i="50"/>
  <c r="AM15997" i="50"/>
  <c r="AK15997" i="50"/>
  <c r="AI15997" i="50"/>
  <c r="AM16021" i="50"/>
  <c r="AL16021" i="50"/>
  <c r="AJ16021" i="50"/>
  <c r="AK16021" i="50"/>
  <c r="AI16021" i="50"/>
  <c r="AL16041" i="50"/>
  <c r="AM16041" i="50"/>
  <c r="AK16041" i="50"/>
  <c r="AI16041" i="50"/>
  <c r="AJ16041" i="50"/>
  <c r="AM16057" i="50"/>
  <c r="AK16057" i="50"/>
  <c r="AJ16057" i="50"/>
  <c r="AI16057" i="50"/>
  <c r="AL16057" i="50"/>
  <c r="AJ16077" i="50"/>
  <c r="AL16077" i="50"/>
  <c r="AK16077" i="50"/>
  <c r="AI16077" i="50"/>
  <c r="AM16077" i="50"/>
  <c r="AL16093" i="50"/>
  <c r="AK16093" i="50"/>
  <c r="AI16093" i="50"/>
  <c r="AJ16093" i="50"/>
  <c r="AM16093" i="50"/>
  <c r="AL16117" i="50"/>
  <c r="AM16117" i="50"/>
  <c r="AJ16117" i="50"/>
  <c r="AK16117" i="50"/>
  <c r="AI16117" i="50"/>
  <c r="AL16129" i="50"/>
  <c r="AK16129" i="50"/>
  <c r="AI16129" i="50"/>
  <c r="AM16129" i="50"/>
  <c r="AJ16129" i="50"/>
  <c r="AK16145" i="50"/>
  <c r="AL16145" i="50"/>
  <c r="AM16145" i="50"/>
  <c r="AJ16145" i="50"/>
  <c r="AI16145" i="50"/>
  <c r="AL16165" i="50"/>
  <c r="AM16165" i="50"/>
  <c r="AK16165" i="50"/>
  <c r="AI16165" i="50"/>
  <c r="AJ16165" i="50"/>
  <c r="AL16185" i="50"/>
  <c r="AJ16185" i="50"/>
  <c r="AK16185" i="50"/>
  <c r="AI16185" i="50"/>
  <c r="AM16185" i="50"/>
  <c r="AL16201" i="50"/>
  <c r="AJ16201" i="50"/>
  <c r="AM16201" i="50"/>
  <c r="AK16201" i="50"/>
  <c r="AI16201" i="50"/>
  <c r="AL16213" i="50"/>
  <c r="AK16213" i="50"/>
  <c r="AM16213" i="50"/>
  <c r="AJ16213" i="50"/>
  <c r="AI16213" i="50"/>
  <c r="AK16229" i="50"/>
  <c r="AL16229" i="50"/>
  <c r="AM16229" i="50"/>
  <c r="AI16229" i="50"/>
  <c r="AJ16229" i="50"/>
  <c r="AL16249" i="50"/>
  <c r="AK16249" i="50"/>
  <c r="AM16249" i="50"/>
  <c r="AJ16249" i="50"/>
  <c r="AI16249" i="50"/>
  <c r="AL16269" i="50"/>
  <c r="AJ16269" i="50"/>
  <c r="AM16269" i="50"/>
  <c r="AI16269" i="50"/>
  <c r="AK16269" i="50"/>
  <c r="AL16285" i="50"/>
  <c r="AK16285" i="50"/>
  <c r="AM16285" i="50"/>
  <c r="AI16285" i="50"/>
  <c r="AJ16285" i="50"/>
  <c r="AL16309" i="50"/>
  <c r="AJ16309" i="50"/>
  <c r="AM16309" i="50"/>
  <c r="AI16309" i="50"/>
  <c r="AK16309" i="50"/>
  <c r="AK16325" i="50"/>
  <c r="AM16325" i="50"/>
  <c r="AJ16325" i="50"/>
  <c r="AL16325" i="50"/>
  <c r="AI16325" i="50"/>
  <c r="AL16341" i="50"/>
  <c r="AJ16341" i="50"/>
  <c r="AM16341" i="50"/>
  <c r="AI16341" i="50"/>
  <c r="AK16341" i="50"/>
  <c r="AL16357" i="50"/>
  <c r="AK16357" i="50"/>
  <c r="AI16357" i="50"/>
  <c r="AJ16357" i="50"/>
  <c r="AM16357" i="50"/>
  <c r="AL16369" i="50"/>
  <c r="AM16369" i="50"/>
  <c r="AK16369" i="50"/>
  <c r="AI16369" i="50"/>
  <c r="AJ16369" i="50"/>
  <c r="AM16385" i="50"/>
  <c r="AK16385" i="50"/>
  <c r="AL16385" i="50"/>
  <c r="AJ16385" i="50"/>
  <c r="AI16385" i="50"/>
  <c r="AJ16401" i="50"/>
  <c r="AL16401" i="50"/>
  <c r="AI16401" i="50"/>
  <c r="AK16401" i="50"/>
  <c r="AM16401" i="50"/>
  <c r="AL16417" i="50"/>
  <c r="AJ16417" i="50"/>
  <c r="AM16417" i="50"/>
  <c r="AI16417" i="50"/>
  <c r="AK16417" i="50"/>
  <c r="AJ16437" i="50"/>
  <c r="AM16437" i="50"/>
  <c r="AK16437" i="50"/>
  <c r="AI16437" i="50"/>
  <c r="AL16437" i="50"/>
  <c r="AK16453" i="50"/>
  <c r="AI16453" i="50"/>
  <c r="AM16453" i="50"/>
  <c r="AL16453" i="50"/>
  <c r="AJ16453" i="50"/>
  <c r="AM16469" i="50"/>
  <c r="AK16469" i="50"/>
  <c r="AL16469" i="50"/>
  <c r="AI16469" i="50"/>
  <c r="AJ16469" i="50"/>
  <c r="AM16481" i="50"/>
  <c r="AK16481" i="50"/>
  <c r="AL16481" i="50"/>
  <c r="AJ16481" i="50"/>
  <c r="AI16481" i="50"/>
  <c r="AJ16497" i="50"/>
  <c r="AI16497" i="50"/>
  <c r="AM16497" i="50"/>
  <c r="AL16497" i="50"/>
  <c r="AK16497" i="50"/>
  <c r="AK16513" i="50"/>
  <c r="AI16513" i="50"/>
  <c r="AM16513" i="50"/>
  <c r="AL16513" i="50"/>
  <c r="AJ16513" i="50"/>
  <c r="AJ16533" i="50"/>
  <c r="AI16533" i="50"/>
  <c r="AM16533" i="50"/>
  <c r="AL16533" i="50"/>
  <c r="AK16533" i="50"/>
  <c r="AK16549" i="50"/>
  <c r="AI16549" i="50"/>
  <c r="AM16549" i="50"/>
  <c r="AL16549" i="50"/>
  <c r="AJ16549" i="50"/>
  <c r="AM16565" i="50"/>
  <c r="AK16565" i="50"/>
  <c r="AJ16565" i="50"/>
  <c r="AI16565" i="50"/>
  <c r="AL16565" i="50"/>
  <c r="AK16585" i="50"/>
  <c r="AI16585" i="50"/>
  <c r="AM16585" i="50"/>
  <c r="AL16585" i="50"/>
  <c r="AJ16585" i="50"/>
  <c r="AJ16605" i="50"/>
  <c r="AI16605" i="50"/>
  <c r="AM16605" i="50"/>
  <c r="AL16605" i="50"/>
  <c r="AK16605" i="50"/>
  <c r="AM16625" i="50"/>
  <c r="AK16625" i="50"/>
  <c r="AL16625" i="50"/>
  <c r="AJ16625" i="50"/>
  <c r="AI16625" i="50"/>
  <c r="AK16645" i="50"/>
  <c r="AI16645" i="50"/>
  <c r="AM16645" i="50"/>
  <c r="AL16645" i="50"/>
  <c r="AJ16645" i="50"/>
  <c r="AM16661" i="50"/>
  <c r="AK16661" i="50"/>
  <c r="AL16661" i="50"/>
  <c r="AJ16661" i="50"/>
  <c r="AI16661" i="50"/>
  <c r="AM16673" i="50"/>
  <c r="AK16673" i="50"/>
  <c r="AJ16673" i="50"/>
  <c r="AI16673" i="50"/>
  <c r="AL16673" i="50"/>
  <c r="AK16693" i="50"/>
  <c r="AI16693" i="50"/>
  <c r="AM16693" i="50"/>
  <c r="AL16693" i="50"/>
  <c r="AJ16693" i="50"/>
  <c r="AM16709" i="50"/>
  <c r="AK16709" i="50"/>
  <c r="AJ16709" i="50"/>
  <c r="AI16709" i="50"/>
  <c r="AL16709" i="50"/>
  <c r="AK16729" i="50"/>
  <c r="AI16729" i="50"/>
  <c r="AM16729" i="50"/>
  <c r="AL16729" i="50"/>
  <c r="AJ16729" i="50"/>
  <c r="AM16745" i="50"/>
  <c r="AK16745" i="50"/>
  <c r="AJ16745" i="50"/>
  <c r="AI16745" i="50"/>
  <c r="AL16745" i="50"/>
  <c r="AK16765" i="50"/>
  <c r="AI16765" i="50"/>
  <c r="AM16765" i="50"/>
  <c r="AL16765" i="50"/>
  <c r="AJ16765" i="50"/>
  <c r="AM16781" i="50"/>
  <c r="AK16781" i="50"/>
  <c r="AJ16781" i="50"/>
  <c r="AI16781" i="50"/>
  <c r="AL16781" i="50"/>
  <c r="AJ16797" i="50"/>
  <c r="AI16797" i="50"/>
  <c r="AM16797" i="50"/>
  <c r="AL16797" i="50"/>
  <c r="AK16797" i="50"/>
  <c r="AI16821" i="50"/>
  <c r="AM16821" i="50"/>
  <c r="AL16821" i="50"/>
  <c r="AK16821" i="50"/>
  <c r="AJ16821" i="50"/>
  <c r="AM16837" i="50"/>
  <c r="AK16837" i="50"/>
  <c r="AJ16837" i="50"/>
  <c r="AI16837" i="50"/>
  <c r="AL16837" i="50"/>
  <c r="AI16857" i="50"/>
  <c r="AM16857" i="50"/>
  <c r="AL16857" i="50"/>
  <c r="AK16857" i="50"/>
  <c r="AJ16857" i="50"/>
  <c r="AM16873" i="50"/>
  <c r="AK16873" i="50"/>
  <c r="AJ16873" i="50"/>
  <c r="AI16873" i="50"/>
  <c r="AL16873" i="50"/>
  <c r="AI16893" i="50"/>
  <c r="AM16893" i="50"/>
  <c r="AL16893" i="50"/>
  <c r="AK16893" i="50"/>
  <c r="AJ16893" i="50"/>
  <c r="AM16909" i="50"/>
  <c r="AK16909" i="50"/>
  <c r="AJ16909" i="50"/>
  <c r="AI16909" i="50"/>
  <c r="AL16909" i="50"/>
  <c r="AI16929" i="50"/>
  <c r="AM16929" i="50"/>
  <c r="AL16929" i="50"/>
  <c r="AK16929" i="50"/>
  <c r="AJ16929" i="50"/>
  <c r="AM16945" i="50"/>
  <c r="AK16945" i="50"/>
  <c r="AJ16945" i="50"/>
  <c r="AI16945" i="50"/>
  <c r="AL16945" i="50"/>
  <c r="AI16965" i="50"/>
  <c r="AM16965" i="50"/>
  <c r="AL16965" i="50"/>
  <c r="AK16965" i="50"/>
  <c r="AJ16965" i="50"/>
  <c r="AM16981" i="50"/>
  <c r="AK16981" i="50"/>
  <c r="AJ16981" i="50"/>
  <c r="AI16981" i="50"/>
  <c r="AL16981" i="50"/>
  <c r="AI17001" i="50"/>
  <c r="AM17001" i="50"/>
  <c r="AL17001" i="50"/>
  <c r="AK17001" i="50"/>
  <c r="AJ17001" i="50"/>
  <c r="AI17013" i="50"/>
  <c r="AJ17013" i="50"/>
  <c r="AM17013" i="50"/>
  <c r="AL17013" i="50"/>
  <c r="AK17013" i="50"/>
  <c r="AM17033" i="50"/>
  <c r="AL17033" i="50"/>
  <c r="AK17033" i="50"/>
  <c r="AJ17033" i="50"/>
  <c r="AI17033" i="50"/>
  <c r="AI17049" i="50"/>
  <c r="AJ17049" i="50"/>
  <c r="AM17049" i="50"/>
  <c r="AL17049" i="50"/>
  <c r="AK17049" i="50"/>
  <c r="AI17061" i="50"/>
  <c r="AM17061" i="50"/>
  <c r="AL17061" i="50"/>
  <c r="AK17061" i="50"/>
  <c r="AJ17061" i="50"/>
  <c r="AM17077" i="50"/>
  <c r="AK17077" i="50"/>
  <c r="AJ17077" i="50"/>
  <c r="AI17077" i="50"/>
  <c r="AL17077" i="50"/>
  <c r="AI17097" i="50"/>
  <c r="AM17097" i="50"/>
  <c r="AL17097" i="50"/>
  <c r="AK17097" i="50"/>
  <c r="AJ17097" i="50"/>
  <c r="AK17117" i="50"/>
  <c r="AJ17117" i="50"/>
  <c r="AI17117" i="50"/>
  <c r="AM17117" i="50"/>
  <c r="AL17117" i="50"/>
  <c r="AL17133" i="50"/>
  <c r="AJ17133" i="50"/>
  <c r="AM17133" i="50"/>
  <c r="AK17133" i="50"/>
  <c r="AI17133" i="50"/>
  <c r="AK17153" i="50"/>
  <c r="AM17153" i="50"/>
  <c r="AL17153" i="50"/>
  <c r="AJ17153" i="50"/>
  <c r="AI17153" i="50"/>
  <c r="AL17173" i="50"/>
  <c r="AM17173" i="50"/>
  <c r="AK17173" i="50"/>
  <c r="AJ17173" i="50"/>
  <c r="AI17173" i="50"/>
  <c r="AL17193" i="50"/>
  <c r="AJ17193" i="50"/>
  <c r="AM17193" i="50"/>
  <c r="AK17193" i="50"/>
  <c r="AI17193" i="50"/>
  <c r="AL17205" i="50"/>
  <c r="AJ17205" i="50"/>
  <c r="AK17205" i="50"/>
  <c r="AI17205" i="50"/>
  <c r="AM17205" i="50"/>
  <c r="AK17225" i="50"/>
  <c r="AM17225" i="50"/>
  <c r="AL17225" i="50"/>
  <c r="AJ17225" i="50"/>
  <c r="AI17225" i="50"/>
  <c r="AL17241" i="50"/>
  <c r="AJ17241" i="50"/>
  <c r="AK17241" i="50"/>
  <c r="AI17241" i="50"/>
  <c r="AM17241" i="50"/>
  <c r="AL17257" i="50"/>
  <c r="AM17257" i="50"/>
  <c r="AK17257" i="50"/>
  <c r="AJ17257" i="50"/>
  <c r="AI17257" i="50"/>
  <c r="AL17277" i="50"/>
  <c r="AJ17277" i="50"/>
  <c r="AK17277" i="50"/>
  <c r="AI17277" i="50"/>
  <c r="AM17277" i="50"/>
  <c r="AL17293" i="50"/>
  <c r="AM17293" i="50"/>
  <c r="AK17293" i="50"/>
  <c r="AJ17293" i="50"/>
  <c r="AI17293" i="50"/>
  <c r="AL17313" i="50"/>
  <c r="AJ17313" i="50"/>
  <c r="AK17313" i="50"/>
  <c r="AI17313" i="50"/>
  <c r="AM17313" i="50"/>
  <c r="AL17329" i="50"/>
  <c r="AM17329" i="50"/>
  <c r="AK17329" i="50"/>
  <c r="AJ17329" i="50"/>
  <c r="AI17329" i="50"/>
  <c r="AL17349" i="50"/>
  <c r="AJ17349" i="50"/>
  <c r="AK17349" i="50"/>
  <c r="AI17349" i="50"/>
  <c r="AM17349" i="50"/>
  <c r="AL17365" i="50"/>
  <c r="AM17365" i="50"/>
  <c r="AK17365" i="50"/>
  <c r="AJ17365" i="50"/>
  <c r="AI17365" i="50"/>
  <c r="AL17377" i="50"/>
  <c r="AK17377" i="50"/>
  <c r="AJ17377" i="50"/>
  <c r="AI17377" i="50"/>
  <c r="AM17377" i="50"/>
  <c r="AK17393" i="50"/>
  <c r="AL17393" i="50"/>
  <c r="AM17393" i="50"/>
  <c r="AI17393" i="50"/>
  <c r="AJ17393" i="50"/>
  <c r="AL17413" i="50"/>
  <c r="AK17413" i="50"/>
  <c r="AJ17413" i="50"/>
  <c r="AI17413" i="50"/>
  <c r="AM17413" i="50"/>
  <c r="AK17429" i="50"/>
  <c r="AL17429" i="50"/>
  <c r="AJ17429" i="50"/>
  <c r="AI17429" i="50"/>
  <c r="AM17429" i="50"/>
  <c r="AL17449" i="50"/>
  <c r="AK17449" i="50"/>
  <c r="AJ17449" i="50"/>
  <c r="AI17449" i="50"/>
  <c r="AM17449" i="50"/>
  <c r="AK17465" i="50"/>
  <c r="AJ17465" i="50"/>
  <c r="AI17465" i="50"/>
  <c r="AM17465" i="50"/>
  <c r="AL17465" i="50"/>
  <c r="AM17485" i="50"/>
  <c r="AL17485" i="50"/>
  <c r="AI17485" i="50"/>
  <c r="AJ17485" i="50"/>
  <c r="AK17485" i="50"/>
  <c r="AK17501" i="50"/>
  <c r="AM17501" i="50"/>
  <c r="AL17501" i="50"/>
  <c r="AJ17501" i="50"/>
  <c r="AI17501" i="50"/>
  <c r="AM17521" i="50"/>
  <c r="AL17521" i="50"/>
  <c r="AK17521" i="50"/>
  <c r="AJ17521" i="50"/>
  <c r="AI17521" i="50"/>
  <c r="AL17541" i="50"/>
  <c r="AK17541" i="50"/>
  <c r="AJ17541" i="50"/>
  <c r="AI17541" i="50"/>
  <c r="AM17541" i="50"/>
  <c r="AK17561" i="50"/>
  <c r="AJ17561" i="50"/>
  <c r="AI17561" i="50"/>
  <c r="AM17561" i="50"/>
  <c r="AL17561" i="50"/>
  <c r="AL17577" i="50"/>
  <c r="AK17577" i="50"/>
  <c r="AJ17577" i="50"/>
  <c r="AI17577" i="50"/>
  <c r="AM17577" i="50"/>
  <c r="AM17593" i="50"/>
  <c r="AL17593" i="50"/>
  <c r="AK17593" i="50"/>
  <c r="AJ17593" i="50"/>
  <c r="AI17593" i="50"/>
  <c r="AL17601" i="50"/>
  <c r="AK17601" i="50"/>
  <c r="AJ17601" i="50"/>
  <c r="AI17601" i="50"/>
  <c r="AM17601" i="50"/>
  <c r="AK17621" i="50"/>
  <c r="AM17621" i="50"/>
  <c r="AL17621" i="50"/>
  <c r="AI17621" i="50"/>
  <c r="AJ17621" i="50"/>
  <c r="AL17637" i="50"/>
  <c r="AK17637" i="50"/>
  <c r="AJ17637" i="50"/>
  <c r="AI17637" i="50"/>
  <c r="AM17637" i="50"/>
  <c r="AM17653" i="50"/>
  <c r="AL17653" i="50"/>
  <c r="AK17653" i="50"/>
  <c r="AI17653" i="50"/>
  <c r="AJ17653" i="50"/>
  <c r="AK17669" i="50"/>
  <c r="AM17669" i="50"/>
  <c r="AL17669" i="50"/>
  <c r="AI17669" i="50"/>
  <c r="AJ17669" i="50"/>
  <c r="AM17689" i="50"/>
  <c r="AL17689" i="50"/>
  <c r="AK17689" i="50"/>
  <c r="AJ17689" i="50"/>
  <c r="AI17689" i="50"/>
  <c r="AJ17709" i="50"/>
  <c r="AI17709" i="50"/>
  <c r="AM17709" i="50"/>
  <c r="AK17709" i="50"/>
  <c r="AL17709" i="50"/>
  <c r="AM17733" i="50"/>
  <c r="AL17733" i="50"/>
  <c r="AK17733" i="50"/>
  <c r="AJ17733" i="50"/>
  <c r="AI17733" i="50"/>
  <c r="AJ17745" i="50"/>
  <c r="AI17745" i="50"/>
  <c r="AM17745" i="50"/>
  <c r="AL17745" i="50"/>
  <c r="AK17745" i="50"/>
  <c r="AM17765" i="50"/>
  <c r="AL17765" i="50"/>
  <c r="AK17765" i="50"/>
  <c r="AJ17765" i="50"/>
  <c r="AI17765" i="50"/>
  <c r="AM17777" i="50"/>
  <c r="AL17777" i="50"/>
  <c r="AK17777" i="50"/>
  <c r="AJ17777" i="50"/>
  <c r="AI17777" i="50"/>
  <c r="AI17793" i="50"/>
  <c r="AK17793" i="50"/>
  <c r="AJ17793" i="50"/>
  <c r="AM17793" i="50"/>
  <c r="AL17793" i="50"/>
  <c r="AK17809" i="50"/>
  <c r="AI17809" i="50"/>
  <c r="AM17809" i="50"/>
  <c r="AL17809" i="50"/>
  <c r="AJ17809" i="50"/>
  <c r="AI17829" i="50"/>
  <c r="AM17829" i="50"/>
  <c r="AK17829" i="50"/>
  <c r="AJ17829" i="50"/>
  <c r="AL17829" i="50"/>
  <c r="AM17841" i="50"/>
  <c r="AL17841" i="50"/>
  <c r="AK17841" i="50"/>
  <c r="AJ17841" i="50"/>
  <c r="AI17841" i="50"/>
  <c r="AK17857" i="50"/>
  <c r="AJ17857" i="50"/>
  <c r="AI17857" i="50"/>
  <c r="AM17857" i="50"/>
  <c r="AL17857" i="50"/>
  <c r="AM17873" i="50"/>
  <c r="AL17873" i="50"/>
  <c r="AK17873" i="50"/>
  <c r="AJ17873" i="50"/>
  <c r="AI17873" i="50"/>
  <c r="AI17893" i="50"/>
  <c r="AM17893" i="50"/>
  <c r="AL17893" i="50"/>
  <c r="AK17893" i="50"/>
  <c r="AJ17893" i="50"/>
  <c r="AM17909" i="50"/>
  <c r="AL17909" i="50"/>
  <c r="AJ17909" i="50"/>
  <c r="AK17909" i="50"/>
  <c r="AI17909" i="50"/>
  <c r="AI17925" i="50"/>
  <c r="AM17925" i="50"/>
  <c r="AL17925" i="50"/>
  <c r="AJ17925" i="50"/>
  <c r="AK17925" i="50"/>
  <c r="AI17941" i="50"/>
  <c r="AM17941" i="50"/>
  <c r="AK17941" i="50"/>
  <c r="AJ17941" i="50"/>
  <c r="AL17941" i="50"/>
  <c r="AM17957" i="50"/>
  <c r="AL17957" i="50"/>
  <c r="AJ17957" i="50"/>
  <c r="AI17957" i="50"/>
  <c r="AK17957" i="50"/>
  <c r="AM17969" i="50"/>
  <c r="AL17969" i="50"/>
  <c r="AJ17969" i="50"/>
  <c r="AK17969" i="50"/>
  <c r="AI17969" i="50"/>
  <c r="AI17985" i="50"/>
  <c r="AM17985" i="50"/>
  <c r="AL17985" i="50"/>
  <c r="AK17985" i="50"/>
  <c r="AJ17985" i="50"/>
  <c r="AI18001" i="50"/>
  <c r="AM18001" i="50"/>
  <c r="AL18001" i="50"/>
  <c r="AK18001" i="50"/>
  <c r="AJ18001" i="50"/>
  <c r="AM18017" i="50"/>
  <c r="AL18017" i="50"/>
  <c r="AJ18017" i="50"/>
  <c r="AK18017" i="50"/>
  <c r="AI18017" i="50"/>
  <c r="AI18033" i="50"/>
  <c r="AM18033" i="50"/>
  <c r="AL18033" i="50"/>
  <c r="AJ18033" i="50"/>
  <c r="AK18033" i="50"/>
  <c r="AM18053" i="50"/>
  <c r="AL18053" i="50"/>
  <c r="AJ18053" i="50"/>
  <c r="AK18053" i="50"/>
  <c r="AI18053" i="50"/>
  <c r="AI18069" i="50"/>
  <c r="AM18069" i="50"/>
  <c r="AL18069" i="50"/>
  <c r="AK18069" i="50"/>
  <c r="AJ18069" i="50"/>
  <c r="AM18089" i="50"/>
  <c r="AL18089" i="50"/>
  <c r="AK18089" i="50"/>
  <c r="AJ18089" i="50"/>
  <c r="AI18089" i="50"/>
  <c r="AM18109" i="50"/>
  <c r="AL18109" i="50"/>
  <c r="AI18109" i="50"/>
  <c r="AK18109" i="50"/>
  <c r="AJ18109" i="50"/>
  <c r="AM18133" i="50"/>
  <c r="AL18133" i="50"/>
  <c r="AI18133" i="50"/>
  <c r="AK18133" i="50"/>
  <c r="AJ18133" i="50"/>
  <c r="AK18153" i="50"/>
  <c r="AJ18153" i="50"/>
  <c r="AI18153" i="50"/>
  <c r="AM18153" i="50"/>
  <c r="AL18153" i="50"/>
  <c r="AM18169" i="50"/>
  <c r="AL18169" i="50"/>
  <c r="AI18169" i="50"/>
  <c r="AK18169" i="50"/>
  <c r="AJ18169" i="50"/>
  <c r="AK18189" i="50"/>
  <c r="AJ18189" i="50"/>
  <c r="AI18189" i="50"/>
  <c r="AM18189" i="50"/>
  <c r="AL18189" i="50"/>
  <c r="AM18209" i="50"/>
  <c r="AJ18209" i="50"/>
  <c r="AI18209" i="50"/>
  <c r="AK18209" i="50"/>
  <c r="AL18209" i="50"/>
  <c r="AM18229" i="50"/>
  <c r="AL18229" i="50"/>
  <c r="AI18229" i="50"/>
  <c r="AK18229" i="50"/>
  <c r="AJ18229" i="50"/>
  <c r="AM18245" i="50"/>
  <c r="AL18245" i="50"/>
  <c r="AK18245" i="50"/>
  <c r="AJ18245" i="50"/>
  <c r="AI18245" i="50"/>
  <c r="AM18265" i="50"/>
  <c r="AL18265" i="50"/>
  <c r="AI18265" i="50"/>
  <c r="AK18265" i="50"/>
  <c r="AJ18265" i="50"/>
  <c r="AM18281" i="50"/>
  <c r="AL18281" i="50"/>
  <c r="AK18281" i="50"/>
  <c r="AJ18281" i="50"/>
  <c r="AI18281" i="50"/>
  <c r="AM18301" i="50"/>
  <c r="AL18301" i="50"/>
  <c r="AK18301" i="50"/>
  <c r="AI18301" i="50"/>
  <c r="AJ18301" i="50"/>
  <c r="AM18317" i="50"/>
  <c r="AK18317" i="50"/>
  <c r="AJ18317" i="50"/>
  <c r="AI18317" i="50"/>
  <c r="AL18317" i="50"/>
  <c r="AI18337" i="50"/>
  <c r="AL18337" i="50"/>
  <c r="AK18337" i="50"/>
  <c r="AJ18337" i="50"/>
  <c r="AM18337" i="50"/>
  <c r="AM18353" i="50"/>
  <c r="AK18353" i="50"/>
  <c r="AJ18353" i="50"/>
  <c r="AL18353" i="50"/>
  <c r="AI18353" i="50"/>
  <c r="AL18369" i="50"/>
  <c r="AJ18369" i="50"/>
  <c r="AM18369" i="50"/>
  <c r="AK18369" i="50"/>
  <c r="AI18369" i="50"/>
  <c r="AM18389" i="50"/>
  <c r="AK18389" i="50"/>
  <c r="AJ18389" i="50"/>
  <c r="AL18389" i="50"/>
  <c r="AI18389" i="50"/>
  <c r="AL18405" i="50"/>
  <c r="AJ18405" i="50"/>
  <c r="AM18405" i="50"/>
  <c r="AI18405" i="50"/>
  <c r="AK18405" i="50"/>
  <c r="AI18421" i="50"/>
  <c r="AL18421" i="50"/>
  <c r="AM18421" i="50"/>
  <c r="AK18421" i="50"/>
  <c r="AJ18421" i="50"/>
  <c r="AM18437" i="50"/>
  <c r="AK18437" i="50"/>
  <c r="AJ18437" i="50"/>
  <c r="AI18437" i="50"/>
  <c r="AL18437" i="50"/>
  <c r="AJ18457" i="50"/>
  <c r="AI18457" i="50"/>
  <c r="AK18457" i="50"/>
  <c r="AL18457" i="50"/>
  <c r="AM18457" i="50"/>
  <c r="AL18477" i="50"/>
  <c r="AJ18477" i="50"/>
  <c r="AM18477" i="50"/>
  <c r="AK18477" i="50"/>
  <c r="AI18477" i="50"/>
  <c r="AJ18493" i="50"/>
  <c r="AI18493" i="50"/>
  <c r="AM18493" i="50"/>
  <c r="AL18493" i="50"/>
  <c r="AK18493" i="50"/>
  <c r="AJ18505" i="50"/>
  <c r="AI18505" i="50"/>
  <c r="AM18505" i="50"/>
  <c r="AL18505" i="50"/>
  <c r="AK18505" i="50"/>
  <c r="AJ18517" i="50"/>
  <c r="AI18517" i="50"/>
  <c r="AM18517" i="50"/>
  <c r="AL18517" i="50"/>
  <c r="AK18517" i="50"/>
  <c r="AM18537" i="50"/>
  <c r="AL18537" i="50"/>
  <c r="AJ18537" i="50"/>
  <c r="AK18537" i="50"/>
  <c r="AI18537" i="50"/>
  <c r="AM18557" i="50"/>
  <c r="AK18557" i="50"/>
  <c r="AJ18557" i="50"/>
  <c r="AI18557" i="50"/>
  <c r="AL18557" i="50"/>
  <c r="AK18573" i="50"/>
  <c r="AM18573" i="50"/>
  <c r="AJ18573" i="50"/>
  <c r="AI18573" i="50"/>
  <c r="AL18573" i="50"/>
  <c r="AK18585" i="50"/>
  <c r="AL18585" i="50"/>
  <c r="AJ18585" i="50"/>
  <c r="AM18585" i="50"/>
  <c r="AI18585" i="50"/>
  <c r="AI18605" i="50"/>
  <c r="AM18605" i="50"/>
  <c r="AL18605" i="50"/>
  <c r="AK18605" i="50"/>
  <c r="AJ18605" i="50"/>
  <c r="AM18621" i="50"/>
  <c r="AK18621" i="50"/>
  <c r="AJ18621" i="50"/>
  <c r="AI18621" i="50"/>
  <c r="AL18621" i="50"/>
  <c r="AL18637" i="50"/>
  <c r="AJ18637" i="50"/>
  <c r="AK18637" i="50"/>
  <c r="AM18637" i="50"/>
  <c r="AI18637" i="50"/>
  <c r="AL18653" i="50"/>
  <c r="AK18653" i="50"/>
  <c r="AJ18653" i="50"/>
  <c r="AI18653" i="50"/>
  <c r="AM18653" i="50"/>
  <c r="AL18673" i="50"/>
  <c r="AM18673" i="50"/>
  <c r="AJ18673" i="50"/>
  <c r="AI18673" i="50"/>
  <c r="AK18673" i="50"/>
  <c r="AM18689" i="50"/>
  <c r="AK18689" i="50"/>
  <c r="AL18689" i="50"/>
  <c r="AI18689" i="50"/>
  <c r="AJ18689" i="50"/>
  <c r="AK18709" i="50"/>
  <c r="AI18709" i="50"/>
  <c r="AL18709" i="50"/>
  <c r="AJ18709" i="50"/>
  <c r="AM18709" i="50"/>
  <c r="AJ18729" i="50"/>
  <c r="AM18729" i="50"/>
  <c r="AK18729" i="50"/>
  <c r="AI18729" i="50"/>
  <c r="AL18729" i="50"/>
  <c r="AK18745" i="50"/>
  <c r="AI18745" i="50"/>
  <c r="AL18745" i="50"/>
  <c r="AM18745" i="50"/>
  <c r="AJ18745" i="50"/>
  <c r="AM18761" i="50"/>
  <c r="AK18761" i="50"/>
  <c r="AJ18761" i="50"/>
  <c r="AL18761" i="50"/>
  <c r="AI18761" i="50"/>
  <c r="AJ18777" i="50"/>
  <c r="AM18777" i="50"/>
  <c r="AK18777" i="50"/>
  <c r="AI18777" i="50"/>
  <c r="AL18777" i="50"/>
  <c r="AK18793" i="50"/>
  <c r="AI18793" i="50"/>
  <c r="AM18793" i="50"/>
  <c r="AJ18793" i="50"/>
  <c r="AL18793" i="50"/>
  <c r="AM18809" i="50"/>
  <c r="AK18809" i="50"/>
  <c r="AL18809" i="50"/>
  <c r="AJ18809" i="50"/>
  <c r="AI18809" i="50"/>
  <c r="AK18829" i="50"/>
  <c r="AI18829" i="50"/>
  <c r="AM18829" i="50"/>
  <c r="AJ18829" i="50"/>
  <c r="AL18829" i="50"/>
  <c r="AM18845" i="50"/>
  <c r="AK18845" i="50"/>
  <c r="AL18845" i="50"/>
  <c r="AI18845" i="50"/>
  <c r="AJ18845" i="50"/>
  <c r="AK18865" i="50"/>
  <c r="AJ18865" i="50"/>
  <c r="AI18865" i="50"/>
  <c r="AM18865" i="50"/>
  <c r="AL18865" i="50"/>
  <c r="AI18881" i="50"/>
  <c r="AM18881" i="50"/>
  <c r="AL18881" i="50"/>
  <c r="AJ18881" i="50"/>
  <c r="AK18881" i="50"/>
  <c r="AI18893" i="50"/>
  <c r="AM18893" i="50"/>
  <c r="AL18893" i="50"/>
  <c r="AK18893" i="50"/>
  <c r="AJ18893" i="50"/>
  <c r="AM18909" i="50"/>
  <c r="AK18909" i="50"/>
  <c r="AJ18909" i="50"/>
  <c r="AI18909" i="50"/>
  <c r="AL18909" i="50"/>
  <c r="AM18925" i="50"/>
  <c r="AL18925" i="50"/>
  <c r="AK18925" i="50"/>
  <c r="AJ18925" i="50"/>
  <c r="AI18925" i="50"/>
  <c r="AM18937" i="50"/>
  <c r="AJ18937" i="50"/>
  <c r="AI18937" i="50"/>
  <c r="AL18937" i="50"/>
  <c r="AK18937" i="50"/>
  <c r="AI18953" i="50"/>
  <c r="AM18953" i="50"/>
  <c r="AK18953" i="50"/>
  <c r="AJ18953" i="50"/>
  <c r="AL18953" i="50"/>
  <c r="AM18969" i="50"/>
  <c r="AK18969" i="50"/>
  <c r="AJ18969" i="50"/>
  <c r="AI18969" i="50"/>
  <c r="AL18969" i="50"/>
  <c r="AM18985" i="50"/>
  <c r="AI18985" i="50"/>
  <c r="AL18985" i="50"/>
  <c r="AK18985" i="50"/>
  <c r="AJ18985" i="50"/>
  <c r="AI18997" i="50"/>
  <c r="AM18997" i="50"/>
  <c r="AL18997" i="50"/>
  <c r="AK18997" i="50"/>
  <c r="AJ18997" i="50"/>
  <c r="AK19013" i="50"/>
  <c r="AM19013" i="50"/>
  <c r="AL19013" i="50"/>
  <c r="AI19013" i="50"/>
  <c r="AJ19013" i="50"/>
  <c r="AI19029" i="50"/>
  <c r="AM19029" i="50"/>
  <c r="AL19029" i="50"/>
  <c r="AJ19029" i="50"/>
  <c r="AK19029" i="50"/>
  <c r="AK19041" i="50"/>
  <c r="AJ19041" i="50"/>
  <c r="AM19041" i="50"/>
  <c r="AL19041" i="50"/>
  <c r="AI19041" i="50"/>
  <c r="AK19053" i="50"/>
  <c r="AJ19053" i="50"/>
  <c r="AI19053" i="50"/>
  <c r="AM19053" i="50"/>
  <c r="AL19053" i="50"/>
  <c r="AL19069" i="50"/>
  <c r="AM19069" i="50"/>
  <c r="AJ19069" i="50"/>
  <c r="AI19069" i="50"/>
  <c r="AK19069" i="50"/>
  <c r="AL19081" i="50"/>
  <c r="AM19081" i="50"/>
  <c r="AK19081" i="50"/>
  <c r="AJ19081" i="50"/>
  <c r="AI19081" i="50"/>
  <c r="AL19093" i="50"/>
  <c r="AJ19093" i="50"/>
  <c r="AI19093" i="50"/>
  <c r="AM19093" i="50"/>
  <c r="AK19093" i="50"/>
  <c r="AK19109" i="50"/>
  <c r="AM19109" i="50"/>
  <c r="AL19109" i="50"/>
  <c r="AI19109" i="50"/>
  <c r="AJ19109" i="50"/>
  <c r="AK19121" i="50"/>
  <c r="AL19121" i="50"/>
  <c r="AJ19121" i="50"/>
  <c r="AI19121" i="50"/>
  <c r="AM19121" i="50"/>
  <c r="AK19133" i="50"/>
  <c r="AM19133" i="50"/>
  <c r="AL19133" i="50"/>
  <c r="AJ19133" i="50"/>
  <c r="AI19133" i="50"/>
  <c r="AK19149" i="50"/>
  <c r="AJ19149" i="50"/>
  <c r="AM19149" i="50"/>
  <c r="AL19149" i="50"/>
  <c r="AI19149" i="50"/>
  <c r="AK19161" i="50"/>
  <c r="AJ19161" i="50"/>
  <c r="AI19161" i="50"/>
  <c r="AL19161" i="50"/>
  <c r="AM19161" i="50"/>
  <c r="AK19173" i="50"/>
  <c r="AJ19173" i="50"/>
  <c r="AL19173" i="50"/>
  <c r="AM19173" i="50"/>
  <c r="AI19173" i="50"/>
  <c r="AK19185" i="50"/>
  <c r="AJ19185" i="50"/>
  <c r="AM19185" i="50"/>
  <c r="AL19185" i="50"/>
  <c r="AI19185" i="50"/>
  <c r="AL19201" i="50"/>
  <c r="AJ19201" i="50"/>
  <c r="AI19201" i="50"/>
  <c r="AM19201" i="50"/>
  <c r="AK19201" i="50"/>
  <c r="AM19213" i="50"/>
  <c r="AJ19213" i="50"/>
  <c r="AI19213" i="50"/>
  <c r="AL19213" i="50"/>
  <c r="AK19213" i="50"/>
  <c r="AK19225" i="50"/>
  <c r="AJ19225" i="50"/>
  <c r="AM19225" i="50"/>
  <c r="AL19225" i="50"/>
  <c r="AI19225" i="50"/>
  <c r="AK19237" i="50"/>
  <c r="AJ19237" i="50"/>
  <c r="AM19237" i="50"/>
  <c r="AL19237" i="50"/>
  <c r="AI19237" i="50"/>
  <c r="AK19257" i="50"/>
  <c r="AJ19257" i="50"/>
  <c r="AI19257" i="50"/>
  <c r="AL19257" i="50"/>
  <c r="AM19257" i="50"/>
  <c r="AK19269" i="50"/>
  <c r="AI19269" i="50"/>
  <c r="AL19269" i="50"/>
  <c r="AJ19269" i="50"/>
  <c r="AM19269" i="50"/>
  <c r="AK19285" i="50"/>
  <c r="AJ19285" i="50"/>
  <c r="AM19285" i="50"/>
  <c r="AL19285" i="50"/>
  <c r="AI19285" i="50"/>
  <c r="AL19301" i="50"/>
  <c r="AJ19301" i="50"/>
  <c r="AM19301" i="50"/>
  <c r="AK19301" i="50"/>
  <c r="AI19301" i="50"/>
  <c r="AL19313" i="50"/>
  <c r="AM19313" i="50"/>
  <c r="AK19313" i="50"/>
  <c r="AJ19313" i="50"/>
  <c r="AI19313" i="50"/>
  <c r="AK19321" i="50"/>
  <c r="AJ19321" i="50"/>
  <c r="AM19321" i="50"/>
  <c r="AL19321" i="50"/>
  <c r="AI19321" i="50"/>
  <c r="AK19333" i="50"/>
  <c r="AJ19333" i="50"/>
  <c r="AM19333" i="50"/>
  <c r="AL19333" i="50"/>
  <c r="AI19333" i="50"/>
  <c r="AL19349" i="50"/>
  <c r="AM19349" i="50"/>
  <c r="AK19349" i="50"/>
  <c r="AJ19349" i="50"/>
  <c r="AI19349" i="50"/>
  <c r="AK19365" i="50"/>
  <c r="AJ19365" i="50"/>
  <c r="AI19365" i="50"/>
  <c r="AL19365" i="50"/>
  <c r="AM19365" i="50"/>
  <c r="AK19381" i="50"/>
  <c r="AJ19381" i="50"/>
  <c r="AM19381" i="50"/>
  <c r="AL19381" i="50"/>
  <c r="AI19381" i="50"/>
  <c r="AL19393" i="50"/>
  <c r="AK19393" i="50"/>
  <c r="AJ19393" i="50"/>
  <c r="AM19393" i="50"/>
  <c r="AI19393" i="50"/>
  <c r="AL19405" i="50"/>
  <c r="AK19405" i="50"/>
  <c r="AJ19405" i="50"/>
  <c r="AI19405" i="50"/>
  <c r="AM19405" i="50"/>
  <c r="AL19417" i="50"/>
  <c r="AK19417" i="50"/>
  <c r="AJ19417" i="50"/>
  <c r="AI19417" i="50"/>
  <c r="AM19417" i="50"/>
  <c r="AL19429" i="50"/>
  <c r="AK19429" i="50"/>
  <c r="AJ19429" i="50"/>
  <c r="AI19429" i="50"/>
  <c r="AM19429" i="50"/>
  <c r="AJ19445" i="50"/>
  <c r="AI19445" i="50"/>
  <c r="AL19445" i="50"/>
  <c r="AK19445" i="50"/>
  <c r="AM19445" i="50"/>
  <c r="AJ19457" i="50"/>
  <c r="AI19457" i="50"/>
  <c r="AM19457" i="50"/>
  <c r="AL19457" i="50"/>
  <c r="AK19457" i="50"/>
  <c r="AM19473" i="50"/>
  <c r="AL19473" i="50"/>
  <c r="AK19473" i="50"/>
  <c r="AI19473" i="50"/>
  <c r="AJ19473" i="50"/>
  <c r="AM19485" i="50"/>
  <c r="AL19485" i="50"/>
  <c r="AK19485" i="50"/>
  <c r="AJ19485" i="50"/>
  <c r="AI19485" i="50"/>
  <c r="AM19501" i="50"/>
  <c r="AL19501" i="50"/>
  <c r="AK19501" i="50"/>
  <c r="AJ19501" i="50"/>
  <c r="AI19501" i="50"/>
  <c r="AI19513" i="50"/>
  <c r="AL19513" i="50"/>
  <c r="AJ19513" i="50"/>
  <c r="AM19513" i="50"/>
  <c r="AK19513" i="50"/>
  <c r="AJ19529" i="50"/>
  <c r="AI19529" i="50"/>
  <c r="AM19529" i="50"/>
  <c r="AL19529" i="50"/>
  <c r="AK19529" i="50"/>
  <c r="AJ19541" i="50"/>
  <c r="AI19541" i="50"/>
  <c r="AM19541" i="50"/>
  <c r="AL19541" i="50"/>
  <c r="AK19541" i="50"/>
  <c r="AK19553" i="50"/>
  <c r="AJ19553" i="50"/>
  <c r="AI19553" i="50"/>
  <c r="AM19553" i="50"/>
  <c r="AL19553" i="50"/>
  <c r="AK19565" i="50"/>
  <c r="AJ19565" i="50"/>
  <c r="AI19565" i="50"/>
  <c r="AM19565" i="50"/>
  <c r="AL19565" i="50"/>
  <c r="AK19577" i="50"/>
  <c r="AJ19577" i="50"/>
  <c r="AI19577" i="50"/>
  <c r="AL19577" i="50"/>
  <c r="AM19577" i="50"/>
  <c r="AK19589" i="50"/>
  <c r="AJ19589" i="50"/>
  <c r="AI19589" i="50"/>
  <c r="AM19589" i="50"/>
  <c r="AL19589" i="50"/>
  <c r="AM19605" i="50"/>
  <c r="AL19605" i="50"/>
  <c r="AK19605" i="50"/>
  <c r="AJ19605" i="50"/>
  <c r="AI19605" i="50"/>
  <c r="AM19617" i="50"/>
  <c r="AL19617" i="50"/>
  <c r="AK19617" i="50"/>
  <c r="AJ19617" i="50"/>
  <c r="AI19617" i="50"/>
  <c r="AM19629" i="50"/>
  <c r="AL19629" i="50"/>
  <c r="AK19629" i="50"/>
  <c r="AJ19629" i="50"/>
  <c r="AI19629" i="50"/>
  <c r="AM19645" i="50"/>
  <c r="AL19645" i="50"/>
  <c r="AK19645" i="50"/>
  <c r="AI19645" i="50"/>
  <c r="AJ19645" i="50"/>
  <c r="AJ19657" i="50"/>
  <c r="AM19657" i="50"/>
  <c r="AL19657" i="50"/>
  <c r="AK19657" i="50"/>
  <c r="AI19657" i="50"/>
  <c r="AJ19665" i="50"/>
  <c r="AM19665" i="50"/>
  <c r="AL19665" i="50"/>
  <c r="AK19665" i="50"/>
  <c r="AI19665" i="50"/>
  <c r="AJ19677" i="50"/>
  <c r="AM19677" i="50"/>
  <c r="AL19677" i="50"/>
  <c r="AK19677" i="50"/>
  <c r="AI19677" i="50"/>
  <c r="AJ19689" i="50"/>
  <c r="AM19689" i="50"/>
  <c r="AL19689" i="50"/>
  <c r="AK19689" i="50"/>
  <c r="AI19689" i="50"/>
  <c r="AJ19701" i="50"/>
  <c r="AM19701" i="50"/>
  <c r="AL19701" i="50"/>
  <c r="AK19701" i="50"/>
  <c r="AI19701" i="50"/>
  <c r="AJ19713" i="50"/>
  <c r="AM19713" i="50"/>
  <c r="AL19713" i="50"/>
  <c r="AK19713" i="50"/>
  <c r="AI19713" i="50"/>
  <c r="AJ19725" i="50"/>
  <c r="AL19725" i="50"/>
  <c r="AK19725" i="50"/>
  <c r="AI19725" i="50"/>
  <c r="AM19725" i="50"/>
  <c r="AM19733" i="50"/>
  <c r="AL19733" i="50"/>
  <c r="AK19733" i="50"/>
  <c r="AJ19733" i="50"/>
  <c r="AI19733" i="50"/>
  <c r="AM19745" i="50"/>
  <c r="AJ19745" i="50"/>
  <c r="AI19745" i="50"/>
  <c r="AL19745" i="50"/>
  <c r="AK19745" i="50"/>
  <c r="AI19757" i="50"/>
  <c r="AK19757" i="50"/>
  <c r="AJ19757" i="50"/>
  <c r="AM19757" i="50"/>
  <c r="AL19757" i="50"/>
  <c r="AJ19773" i="50"/>
  <c r="AI19773" i="50"/>
  <c r="AM19773" i="50"/>
  <c r="AK19773" i="50"/>
  <c r="AL19773" i="50"/>
  <c r="AM19793" i="50"/>
  <c r="AL19793" i="50"/>
  <c r="AK19793" i="50"/>
  <c r="AJ19793" i="50"/>
  <c r="AI19793" i="50"/>
  <c r="AK19805" i="50"/>
  <c r="AJ19805" i="50"/>
  <c r="AI19805" i="50"/>
  <c r="AM19805" i="50"/>
  <c r="AL19805" i="50"/>
  <c r="AK19817" i="50"/>
  <c r="AM19817" i="50"/>
  <c r="AL19817" i="50"/>
  <c r="AJ19817" i="50"/>
  <c r="AI19817" i="50"/>
  <c r="AK19829" i="50"/>
  <c r="AL19829" i="50"/>
  <c r="AJ19829" i="50"/>
  <c r="AI19829" i="50"/>
  <c r="AM19829" i="50"/>
  <c r="AK19841" i="50"/>
  <c r="AM19841" i="50"/>
  <c r="AL19841" i="50"/>
  <c r="AJ19841" i="50"/>
  <c r="AI19841" i="50"/>
  <c r="AJ19857" i="50"/>
  <c r="AM19857" i="50"/>
  <c r="AL19857" i="50"/>
  <c r="AK19857" i="50"/>
  <c r="AI19857" i="50"/>
  <c r="AL19873" i="50"/>
  <c r="AM19873" i="50"/>
  <c r="AK19873" i="50"/>
  <c r="AJ19873" i="50"/>
  <c r="AI19873" i="50"/>
  <c r="AL19885" i="50"/>
  <c r="AJ19885" i="50"/>
  <c r="AI19885" i="50"/>
  <c r="AM19885" i="50"/>
  <c r="AK19885" i="50"/>
  <c r="AK19901" i="50"/>
  <c r="AM19901" i="50"/>
  <c r="AL19901" i="50"/>
  <c r="AJ19901" i="50"/>
  <c r="AI19901" i="50"/>
  <c r="AK19913" i="50"/>
  <c r="AM19913" i="50"/>
  <c r="AJ19913" i="50"/>
  <c r="AI19913" i="50"/>
  <c r="AL19913" i="50"/>
  <c r="AK19925" i="50"/>
  <c r="AL19925" i="50"/>
  <c r="AM19925" i="50"/>
  <c r="AJ19925" i="50"/>
  <c r="AI19925" i="50"/>
  <c r="AL19941" i="50"/>
  <c r="AK19941" i="50"/>
  <c r="AJ19941" i="50"/>
  <c r="AM19941" i="50"/>
  <c r="AI19941" i="50"/>
  <c r="AL19953" i="50"/>
  <c r="AK19953" i="50"/>
  <c r="AJ19953" i="50"/>
  <c r="AM19953" i="50"/>
  <c r="AI19953" i="50"/>
  <c r="AL19965" i="50"/>
  <c r="AK19965" i="50"/>
  <c r="AI19965" i="50"/>
  <c r="AJ19965" i="50"/>
  <c r="AM19965" i="50"/>
  <c r="AL19977" i="50"/>
  <c r="AK19977" i="50"/>
  <c r="AM19977" i="50"/>
  <c r="AJ19977" i="50"/>
  <c r="AI19977" i="50"/>
  <c r="AL19989" i="50"/>
  <c r="AK19989" i="50"/>
  <c r="AI19989" i="50"/>
  <c r="AJ19989" i="50"/>
  <c r="AM19989" i="50"/>
  <c r="AL20005" i="50"/>
  <c r="AJ20005" i="50"/>
  <c r="AI20005" i="50"/>
  <c r="AK20005" i="50"/>
  <c r="AM20005" i="50"/>
  <c r="AL20017" i="50"/>
  <c r="AJ20017" i="50"/>
  <c r="AK20017" i="50"/>
  <c r="AI20017" i="50"/>
  <c r="AM20017" i="50"/>
  <c r="AK20033" i="50"/>
  <c r="AI20033" i="50"/>
  <c r="AM20033" i="50"/>
  <c r="AL20033" i="50"/>
  <c r="AJ20033" i="50"/>
  <c r="AL20089" i="50"/>
  <c r="AJ20089" i="50"/>
  <c r="AM20089" i="50"/>
  <c r="AK20089" i="50"/>
  <c r="AI20089" i="50"/>
  <c r="AM13" i="50"/>
  <c r="AL13" i="50"/>
  <c r="AK13" i="50"/>
  <c r="AJ13" i="50"/>
  <c r="AI13" i="50"/>
  <c r="AM37" i="50"/>
  <c r="AL37" i="50"/>
  <c r="AK37" i="50"/>
  <c r="AJ37" i="50"/>
  <c r="AI37" i="50"/>
  <c r="AL65" i="50"/>
  <c r="AM65" i="50"/>
  <c r="AK65" i="50"/>
  <c r="AJ65" i="50"/>
  <c r="AI65" i="50"/>
  <c r="AM97" i="50"/>
  <c r="AJ97" i="50"/>
  <c r="AL97" i="50"/>
  <c r="AK97" i="50"/>
  <c r="AI97" i="50"/>
  <c r="AK129" i="50"/>
  <c r="AJ129" i="50"/>
  <c r="AI129" i="50"/>
  <c r="AM129" i="50"/>
  <c r="AL129" i="50"/>
  <c r="AM157" i="50"/>
  <c r="AL157" i="50"/>
  <c r="AJ157" i="50"/>
  <c r="AK157" i="50"/>
  <c r="AI157" i="50"/>
  <c r="AL185" i="50"/>
  <c r="AM185" i="50"/>
  <c r="AI185" i="50"/>
  <c r="AK185" i="50"/>
  <c r="AJ185" i="50"/>
  <c r="AL221" i="50"/>
  <c r="AK221" i="50"/>
  <c r="AJ221" i="50"/>
  <c r="AI221" i="50"/>
  <c r="AM221" i="50"/>
  <c r="AJ253" i="50"/>
  <c r="AM253" i="50"/>
  <c r="AL253" i="50"/>
  <c r="AK253" i="50"/>
  <c r="AI253" i="50"/>
  <c r="AL281" i="50"/>
  <c r="AM281" i="50"/>
  <c r="AI281" i="50"/>
  <c r="AK281" i="50"/>
  <c r="AJ281" i="50"/>
  <c r="AL305" i="50"/>
  <c r="AM305" i="50"/>
  <c r="AK305" i="50"/>
  <c r="AJ305" i="50"/>
  <c r="AI305" i="50"/>
  <c r="AM337" i="50"/>
  <c r="AL337" i="50"/>
  <c r="AK337" i="50"/>
  <c r="AJ337" i="50"/>
  <c r="AI337" i="50"/>
  <c r="AM361" i="50"/>
  <c r="AL361" i="50"/>
  <c r="AJ361" i="50"/>
  <c r="AK361" i="50"/>
  <c r="AI361" i="50"/>
  <c r="AL389" i="50"/>
  <c r="AI389" i="50"/>
  <c r="AM389" i="50"/>
  <c r="AK389" i="50"/>
  <c r="AJ389" i="50"/>
  <c r="AK417" i="50"/>
  <c r="AJ417" i="50"/>
  <c r="AI417" i="50"/>
  <c r="AM417" i="50"/>
  <c r="AL417" i="50"/>
  <c r="AM445" i="50"/>
  <c r="AL445" i="50"/>
  <c r="AK445" i="50"/>
  <c r="AJ445" i="50"/>
  <c r="AI445" i="50"/>
  <c r="AM469" i="50"/>
  <c r="AL469" i="50"/>
  <c r="AK469" i="50"/>
  <c r="AJ469" i="50"/>
  <c r="AI469" i="50"/>
  <c r="AK489" i="50"/>
  <c r="AJ489" i="50"/>
  <c r="AI489" i="50"/>
  <c r="AM489" i="50"/>
  <c r="AL489" i="50"/>
  <c r="AK501" i="50"/>
  <c r="AJ501" i="50"/>
  <c r="AI501" i="50"/>
  <c r="AM501" i="50"/>
  <c r="AL501" i="50"/>
  <c r="AL521" i="50"/>
  <c r="AJ521" i="50"/>
  <c r="AI521" i="50"/>
  <c r="AM521" i="50"/>
  <c r="AK521" i="50"/>
  <c r="AK537" i="50"/>
  <c r="AJ537" i="50"/>
  <c r="AI537" i="50"/>
  <c r="AM537" i="50"/>
  <c r="AL537" i="50"/>
  <c r="AL557" i="50"/>
  <c r="AJ557" i="50"/>
  <c r="AI557" i="50"/>
  <c r="AM557" i="50"/>
  <c r="AK557" i="50"/>
  <c r="AM589" i="50"/>
  <c r="AL589" i="50"/>
  <c r="AJ589" i="50"/>
  <c r="AK589" i="50"/>
  <c r="AI589" i="50"/>
  <c r="AI609" i="50"/>
  <c r="AM609" i="50"/>
  <c r="AL609" i="50"/>
  <c r="AK609" i="50"/>
  <c r="AJ609" i="50"/>
  <c r="AM625" i="50"/>
  <c r="AI625" i="50"/>
  <c r="AK625" i="50"/>
  <c r="AJ625" i="50"/>
  <c r="AL625" i="50"/>
  <c r="AM637" i="50"/>
  <c r="AL637" i="50"/>
  <c r="AK637" i="50"/>
  <c r="AI637" i="50"/>
  <c r="AJ637" i="50"/>
  <c r="AI657" i="50"/>
  <c r="AL657" i="50"/>
  <c r="AM657" i="50"/>
  <c r="AK657" i="50"/>
  <c r="AJ657" i="50"/>
  <c r="AM673" i="50"/>
  <c r="AK673" i="50"/>
  <c r="AL673" i="50"/>
  <c r="AI673" i="50"/>
  <c r="AJ673" i="50"/>
  <c r="AM685" i="50"/>
  <c r="AL685" i="50"/>
  <c r="AK685" i="50"/>
  <c r="AJ685" i="50"/>
  <c r="AI685" i="50"/>
  <c r="AL701" i="50"/>
  <c r="AK701" i="50"/>
  <c r="AJ701" i="50"/>
  <c r="AM701" i="50"/>
  <c r="AI701" i="50"/>
  <c r="AM721" i="50"/>
  <c r="AL721" i="50"/>
  <c r="AK721" i="50"/>
  <c r="AJ721" i="50"/>
  <c r="AI721" i="50"/>
  <c r="AL737" i="50"/>
  <c r="AK737" i="50"/>
  <c r="AJ737" i="50"/>
  <c r="AM737" i="50"/>
  <c r="AI737" i="50"/>
  <c r="AM757" i="50"/>
  <c r="AL757" i="50"/>
  <c r="AK757" i="50"/>
  <c r="AJ757" i="50"/>
  <c r="AI757" i="50"/>
  <c r="AM781" i="50"/>
  <c r="AL781" i="50"/>
  <c r="AK781" i="50"/>
  <c r="AI781" i="50"/>
  <c r="AJ781" i="50"/>
  <c r="AI801" i="50"/>
  <c r="AJ801" i="50"/>
  <c r="AM801" i="50"/>
  <c r="AK801" i="50"/>
  <c r="AL801" i="50"/>
  <c r="AM817" i="50"/>
  <c r="AK817" i="50"/>
  <c r="AL817" i="50"/>
  <c r="AI817" i="50"/>
  <c r="AJ817" i="50"/>
  <c r="AM841" i="50"/>
  <c r="AJ841" i="50"/>
  <c r="AI841" i="50"/>
  <c r="AK841" i="50"/>
  <c r="AL841" i="50"/>
  <c r="AL869" i="50"/>
  <c r="AK869" i="50"/>
  <c r="AJ869" i="50"/>
  <c r="AI869" i="50"/>
  <c r="AM869" i="50"/>
  <c r="AL893" i="50"/>
  <c r="AK893" i="50"/>
  <c r="AJ893" i="50"/>
  <c r="AM893" i="50"/>
  <c r="AI893" i="50"/>
  <c r="AL917" i="50"/>
  <c r="AK917" i="50"/>
  <c r="AJ917" i="50"/>
  <c r="AM917" i="50"/>
  <c r="AI917" i="50"/>
  <c r="AM937" i="50"/>
  <c r="AL937" i="50"/>
  <c r="AK937" i="50"/>
  <c r="AJ937" i="50"/>
  <c r="AI937" i="50"/>
  <c r="AM961" i="50"/>
  <c r="AL961" i="50"/>
  <c r="AK961" i="50"/>
  <c r="AI961" i="50"/>
  <c r="AJ961" i="50"/>
  <c r="AL989" i="50"/>
  <c r="AK989" i="50"/>
  <c r="AJ989" i="50"/>
  <c r="AM989" i="50"/>
  <c r="AI989" i="50"/>
  <c r="AL1013" i="50"/>
  <c r="AK1013" i="50"/>
  <c r="AJ1013" i="50"/>
  <c r="AI1013" i="50"/>
  <c r="AM1013" i="50"/>
  <c r="AL1037" i="50"/>
  <c r="AK1037" i="50"/>
  <c r="AJ1037" i="50"/>
  <c r="AM1037" i="50"/>
  <c r="AI1037" i="50"/>
  <c r="AI1065" i="50"/>
  <c r="AM1065" i="50"/>
  <c r="AJ1065" i="50"/>
  <c r="AL1065" i="50"/>
  <c r="AK1065" i="50"/>
  <c r="AM1093" i="50"/>
  <c r="AJ1093" i="50"/>
  <c r="AI1093" i="50"/>
  <c r="AK1093" i="50"/>
  <c r="AL1093" i="50"/>
  <c r="AM1117" i="50"/>
  <c r="AL1117" i="50"/>
  <c r="AK1117" i="50"/>
  <c r="AJ1117" i="50"/>
  <c r="AI1117" i="50"/>
  <c r="AI1137" i="50"/>
  <c r="AL1137" i="50"/>
  <c r="AM1137" i="50"/>
  <c r="AK1137" i="50"/>
  <c r="AJ1137" i="50"/>
  <c r="AM1153" i="50"/>
  <c r="AJ1153" i="50"/>
  <c r="AI1153" i="50"/>
  <c r="AL1153" i="50"/>
  <c r="AK1153" i="50"/>
  <c r="AM1177" i="50"/>
  <c r="AL1177" i="50"/>
  <c r="AK1177" i="50"/>
  <c r="AI1177" i="50"/>
  <c r="AJ1177" i="50"/>
  <c r="AI1197" i="50"/>
  <c r="AK1197" i="50"/>
  <c r="AJ1197" i="50"/>
  <c r="AM1197" i="50"/>
  <c r="AL1197" i="50"/>
  <c r="AM1213" i="50"/>
  <c r="AK1213" i="50"/>
  <c r="AL1213" i="50"/>
  <c r="AJ1213" i="50"/>
  <c r="AI1213" i="50"/>
  <c r="AI1233" i="50"/>
  <c r="AK1233" i="50"/>
  <c r="AJ1233" i="50"/>
  <c r="AM1233" i="50"/>
  <c r="AL1233" i="50"/>
  <c r="AI1257" i="50"/>
  <c r="AM1257" i="50"/>
  <c r="AL1257" i="50"/>
  <c r="AK1257" i="50"/>
  <c r="AJ1257" i="50"/>
  <c r="AM1273" i="50"/>
  <c r="AJ1273" i="50"/>
  <c r="AI1273" i="50"/>
  <c r="AL1273" i="50"/>
  <c r="AK1273" i="50"/>
  <c r="AM1297" i="50"/>
  <c r="AL1297" i="50"/>
  <c r="AI1297" i="50"/>
  <c r="AK1297" i="50"/>
  <c r="AJ1297" i="50"/>
  <c r="AL1313" i="50"/>
  <c r="AK1313" i="50"/>
  <c r="AJ1313" i="50"/>
  <c r="AI1313" i="50"/>
  <c r="AM1313" i="50"/>
  <c r="AI1341" i="50"/>
  <c r="AK1341" i="50"/>
  <c r="AJ1341" i="50"/>
  <c r="AM1341" i="50"/>
  <c r="AL1341" i="50"/>
  <c r="AI1365" i="50"/>
  <c r="AM1365" i="50"/>
  <c r="AL1365" i="50"/>
  <c r="AK1365" i="50"/>
  <c r="AJ1365" i="50"/>
  <c r="AI1389" i="50"/>
  <c r="AL1389" i="50"/>
  <c r="AJ1389" i="50"/>
  <c r="AM1389" i="50"/>
  <c r="AK1389" i="50"/>
  <c r="AM1417" i="50"/>
  <c r="AL1417" i="50"/>
  <c r="AJ1417" i="50"/>
  <c r="AI1417" i="50"/>
  <c r="AK1417" i="50"/>
  <c r="AM1441" i="50"/>
  <c r="AL1441" i="50"/>
  <c r="AK1441" i="50"/>
  <c r="AI1441" i="50"/>
  <c r="AJ1441" i="50"/>
  <c r="AM1465" i="50"/>
  <c r="AK1465" i="50"/>
  <c r="AL1465" i="50"/>
  <c r="AJ1465" i="50"/>
  <c r="AI1465" i="50"/>
  <c r="AI1485" i="50"/>
  <c r="AM1485" i="50"/>
  <c r="AK1485" i="50"/>
  <c r="AJ1485" i="50"/>
  <c r="AL1485" i="50"/>
  <c r="AM1513" i="50"/>
  <c r="AL1513" i="50"/>
  <c r="AK1513" i="50"/>
  <c r="AJ1513" i="50"/>
  <c r="AI1513" i="50"/>
  <c r="AI1545" i="50"/>
  <c r="AM1545" i="50"/>
  <c r="AK1545" i="50"/>
  <c r="AJ1545" i="50"/>
  <c r="AL1545" i="50"/>
  <c r="AM1573" i="50"/>
  <c r="AK1573" i="50"/>
  <c r="AL1573" i="50"/>
  <c r="AJ1573" i="50"/>
  <c r="AI1573" i="50"/>
  <c r="AM1597" i="50"/>
  <c r="AL1597" i="50"/>
  <c r="AJ1597" i="50"/>
  <c r="AI1597" i="50"/>
  <c r="AK1597" i="50"/>
  <c r="AM1621" i="50"/>
  <c r="AL1621" i="50"/>
  <c r="AK1621" i="50"/>
  <c r="AJ1621" i="50"/>
  <c r="AI1621" i="50"/>
  <c r="AM1645" i="50"/>
  <c r="AK1645" i="50"/>
  <c r="AL1645" i="50"/>
  <c r="AI1645" i="50"/>
  <c r="AJ1645" i="50"/>
  <c r="AM1669" i="50"/>
  <c r="AL1669" i="50"/>
  <c r="AJ1669" i="50"/>
  <c r="AI1669" i="50"/>
  <c r="AK1669" i="50"/>
  <c r="AM1693" i="50"/>
  <c r="AL1693" i="50"/>
  <c r="AK1693" i="50"/>
  <c r="AJ1693" i="50"/>
  <c r="AI1693" i="50"/>
  <c r="AM1717" i="50"/>
  <c r="AK1717" i="50"/>
  <c r="AL1717" i="50"/>
  <c r="AI1717" i="50"/>
  <c r="AJ1717" i="50"/>
  <c r="AI1737" i="50"/>
  <c r="AL1737" i="50"/>
  <c r="AJ1737" i="50"/>
  <c r="AM1737" i="50"/>
  <c r="AK1737" i="50"/>
  <c r="AI1761" i="50"/>
  <c r="AL1761" i="50"/>
  <c r="AK1761" i="50"/>
  <c r="AJ1761" i="50"/>
  <c r="AM1761" i="50"/>
  <c r="AM1793" i="50"/>
  <c r="AL1793" i="50"/>
  <c r="AK1793" i="50"/>
  <c r="AJ1793" i="50"/>
  <c r="AI1793" i="50"/>
  <c r="AM1829" i="50"/>
  <c r="AL1829" i="50"/>
  <c r="AK1829" i="50"/>
  <c r="AJ1829" i="50"/>
  <c r="AI1829" i="50"/>
  <c r="AM1865" i="50"/>
  <c r="AL1865" i="50"/>
  <c r="AK1865" i="50"/>
  <c r="AJ1865" i="50"/>
  <c r="AI1865" i="50"/>
  <c r="AM1889" i="50"/>
  <c r="AL1889" i="50"/>
  <c r="AK1889" i="50"/>
  <c r="AJ1889" i="50"/>
  <c r="AI1889" i="50"/>
  <c r="AJ1921" i="50"/>
  <c r="AI1921" i="50"/>
  <c r="AM1921" i="50"/>
  <c r="AK1921" i="50"/>
  <c r="AL1921" i="50"/>
  <c r="AM1949" i="50"/>
  <c r="AL1949" i="50"/>
  <c r="AK1949" i="50"/>
  <c r="AJ1949" i="50"/>
  <c r="AI1949" i="50"/>
  <c r="AI1977" i="50"/>
  <c r="AL1977" i="50"/>
  <c r="AM1977" i="50"/>
  <c r="AK1977" i="50"/>
  <c r="AJ1977" i="50"/>
  <c r="AJ2005" i="50"/>
  <c r="AI2005" i="50"/>
  <c r="AM2005" i="50"/>
  <c r="AL2005" i="50"/>
  <c r="AK2005" i="50"/>
  <c r="AJ2029" i="50"/>
  <c r="AI2029" i="50"/>
  <c r="AM2029" i="50"/>
  <c r="AL2029" i="50"/>
  <c r="AK2029" i="50"/>
  <c r="AJ2053" i="50"/>
  <c r="AI2053" i="50"/>
  <c r="AM2053" i="50"/>
  <c r="AL2053" i="50"/>
  <c r="AK2053" i="50"/>
  <c r="AM2069" i="50"/>
  <c r="AL2069" i="50"/>
  <c r="AK2069" i="50"/>
  <c r="AJ2069" i="50"/>
  <c r="AI2069" i="50"/>
  <c r="AI2085" i="50"/>
  <c r="AM2085" i="50"/>
  <c r="AL2085" i="50"/>
  <c r="AK2085" i="50"/>
  <c r="AJ2085" i="50"/>
  <c r="AJ2101" i="50"/>
  <c r="AI2101" i="50"/>
  <c r="AM2101" i="50"/>
  <c r="AL2101" i="50"/>
  <c r="AK2101" i="50"/>
  <c r="AM2117" i="50"/>
  <c r="AL2117" i="50"/>
  <c r="AK2117" i="50"/>
  <c r="AJ2117" i="50"/>
  <c r="AI2117" i="50"/>
  <c r="AI2133" i="50"/>
  <c r="AM2133" i="50"/>
  <c r="AL2133" i="50"/>
  <c r="AK2133" i="50"/>
  <c r="AJ2133" i="50"/>
  <c r="AJ2149" i="50"/>
  <c r="AI2149" i="50"/>
  <c r="AM2149" i="50"/>
  <c r="AL2149" i="50"/>
  <c r="AK2149" i="50"/>
  <c r="AM2165" i="50"/>
  <c r="AL2165" i="50"/>
  <c r="AK2165" i="50"/>
  <c r="AJ2165" i="50"/>
  <c r="AI2165" i="50"/>
  <c r="AJ2185" i="50"/>
  <c r="AI2185" i="50"/>
  <c r="AM2185" i="50"/>
  <c r="AL2185" i="50"/>
  <c r="AK2185" i="50"/>
  <c r="AI2205" i="50"/>
  <c r="AM2205" i="50"/>
  <c r="AL2205" i="50"/>
  <c r="AK2205" i="50"/>
  <c r="AJ2205" i="50"/>
  <c r="AJ2221" i="50"/>
  <c r="AI2221" i="50"/>
  <c r="AM2221" i="50"/>
  <c r="AL2221" i="50"/>
  <c r="AK2221" i="50"/>
  <c r="AJ2245" i="50"/>
  <c r="AI2245" i="50"/>
  <c r="AM2245" i="50"/>
  <c r="AL2245" i="50"/>
  <c r="AK2245" i="50"/>
  <c r="AI2277" i="50"/>
  <c r="AM2277" i="50"/>
  <c r="AL2277" i="50"/>
  <c r="AK2277" i="50"/>
  <c r="AJ2277" i="50"/>
  <c r="AM2309" i="50"/>
  <c r="AL2309" i="50"/>
  <c r="AK2309" i="50"/>
  <c r="AJ2309" i="50"/>
  <c r="AI2309" i="50"/>
  <c r="AL2349" i="50"/>
  <c r="AK2349" i="50"/>
  <c r="AJ2349" i="50"/>
  <c r="AM2349" i="50"/>
  <c r="AI2349" i="50"/>
  <c r="AK2381" i="50"/>
  <c r="AJ2381" i="50"/>
  <c r="AM2381" i="50"/>
  <c r="AL2381" i="50"/>
  <c r="AI2381" i="50"/>
  <c r="AK2417" i="50"/>
  <c r="AJ2417" i="50"/>
  <c r="AI2417" i="50"/>
  <c r="AM2417" i="50"/>
  <c r="AL2417" i="50"/>
  <c r="AL2445" i="50"/>
  <c r="AK2445" i="50"/>
  <c r="AJ2445" i="50"/>
  <c r="AM2445" i="50"/>
  <c r="AI2445" i="50"/>
  <c r="AM2477" i="50"/>
  <c r="AL2477" i="50"/>
  <c r="AK2477" i="50"/>
  <c r="AJ2477" i="50"/>
  <c r="AI2477" i="50"/>
  <c r="AL2497" i="50"/>
  <c r="AK2497" i="50"/>
  <c r="AJ2497" i="50"/>
  <c r="AM2497" i="50"/>
  <c r="AI2497" i="50"/>
  <c r="AL2517" i="50"/>
  <c r="AK2517" i="50"/>
  <c r="AJ2517" i="50"/>
  <c r="AI2517" i="50"/>
  <c r="AM2517" i="50"/>
  <c r="AL2533" i="50"/>
  <c r="AK2533" i="50"/>
  <c r="AJ2533" i="50"/>
  <c r="AM2533" i="50"/>
  <c r="AI2533" i="50"/>
  <c r="AL2553" i="50"/>
  <c r="AK2553" i="50"/>
  <c r="AJ2553" i="50"/>
  <c r="AI2553" i="50"/>
  <c r="AM2553" i="50"/>
  <c r="AL2581" i="50"/>
  <c r="AK2581" i="50"/>
  <c r="AM2581" i="50"/>
  <c r="AJ2581" i="50"/>
  <c r="AI2581" i="50"/>
  <c r="AL2601" i="50"/>
  <c r="AK2601" i="50"/>
  <c r="AJ2601" i="50"/>
  <c r="AM2601" i="50"/>
  <c r="AI2601" i="50"/>
  <c r="AL2617" i="50"/>
  <c r="AK2617" i="50"/>
  <c r="AM2617" i="50"/>
  <c r="AJ2617" i="50"/>
  <c r="AI2617" i="50"/>
  <c r="AL2637" i="50"/>
  <c r="AK2637" i="50"/>
  <c r="AJ2637" i="50"/>
  <c r="AM2637" i="50"/>
  <c r="AI2637" i="50"/>
  <c r="AL2661" i="50"/>
  <c r="AK2661" i="50"/>
  <c r="AJ2661" i="50"/>
  <c r="AI2661" i="50"/>
  <c r="AM2661" i="50"/>
  <c r="AL2685" i="50"/>
  <c r="AK2685" i="50"/>
  <c r="AJ2685" i="50"/>
  <c r="AM2685" i="50"/>
  <c r="AI2685" i="50"/>
  <c r="AK2705" i="50"/>
  <c r="AJ2705" i="50"/>
  <c r="AI2705" i="50"/>
  <c r="AM2705" i="50"/>
  <c r="AL2705" i="50"/>
  <c r="AL2725" i="50"/>
  <c r="AK2725" i="50"/>
  <c r="AM2725" i="50"/>
  <c r="AJ2725" i="50"/>
  <c r="AI2725" i="50"/>
  <c r="AL2745" i="50"/>
  <c r="AK2745" i="50"/>
  <c r="AJ2745" i="50"/>
  <c r="AM2745" i="50"/>
  <c r="AI2745" i="50"/>
  <c r="AM2777" i="50"/>
  <c r="AK2777" i="50"/>
  <c r="AL2777" i="50"/>
  <c r="AJ2777" i="50"/>
  <c r="AI2777" i="50"/>
  <c r="AK2813" i="50"/>
  <c r="AM2813" i="50"/>
  <c r="AL2813" i="50"/>
  <c r="AJ2813" i="50"/>
  <c r="AI2813" i="50"/>
  <c r="AL2845" i="50"/>
  <c r="AK2845" i="50"/>
  <c r="AI2845" i="50"/>
  <c r="AM2845" i="50"/>
  <c r="AJ2845" i="50"/>
  <c r="AM2873" i="50"/>
  <c r="AL2873" i="50"/>
  <c r="AK2873" i="50"/>
  <c r="AJ2873" i="50"/>
  <c r="AI2873" i="50"/>
  <c r="AL2893" i="50"/>
  <c r="AK2893" i="50"/>
  <c r="AM2893" i="50"/>
  <c r="AJ2893" i="50"/>
  <c r="AI2893" i="50"/>
  <c r="AL2913" i="50"/>
  <c r="AK2913" i="50"/>
  <c r="AJ2913" i="50"/>
  <c r="AM2913" i="50"/>
  <c r="AI2913" i="50"/>
  <c r="AJ2945" i="50"/>
  <c r="AM2945" i="50"/>
  <c r="AL2945" i="50"/>
  <c r="AK2945" i="50"/>
  <c r="AI2945" i="50"/>
  <c r="AL2965" i="50"/>
  <c r="AK2965" i="50"/>
  <c r="AJ2965" i="50"/>
  <c r="AI2965" i="50"/>
  <c r="AM2965" i="50"/>
  <c r="AL2985" i="50"/>
  <c r="AK2985" i="50"/>
  <c r="AJ2985" i="50"/>
  <c r="AI2985" i="50"/>
  <c r="AM2985" i="50"/>
  <c r="AL3001" i="50"/>
  <c r="AK3001" i="50"/>
  <c r="AJ3001" i="50"/>
  <c r="AI3001" i="50"/>
  <c r="AM3001" i="50"/>
  <c r="AL3013" i="50"/>
  <c r="AK3013" i="50"/>
  <c r="AM3013" i="50"/>
  <c r="AJ3013" i="50"/>
  <c r="AI3013" i="50"/>
  <c r="AL3025" i="50"/>
  <c r="AK3025" i="50"/>
  <c r="AM3025" i="50"/>
  <c r="AJ3025" i="50"/>
  <c r="AI3025" i="50"/>
  <c r="AM3041" i="50"/>
  <c r="AL3041" i="50"/>
  <c r="AK3041" i="50"/>
  <c r="AI3041" i="50"/>
  <c r="AJ3041" i="50"/>
  <c r="AM3053" i="50"/>
  <c r="AL3053" i="50"/>
  <c r="AK3053" i="50"/>
  <c r="AJ3053" i="50"/>
  <c r="AI3053" i="50"/>
  <c r="AL3069" i="50"/>
  <c r="AK3069" i="50"/>
  <c r="AJ3069" i="50"/>
  <c r="AM3069" i="50"/>
  <c r="AI3069" i="50"/>
  <c r="AJ3089" i="50"/>
  <c r="AI3089" i="50"/>
  <c r="AM3089" i="50"/>
  <c r="AK3089" i="50"/>
  <c r="AL3089" i="50"/>
  <c r="AL3105" i="50"/>
  <c r="AK3105" i="50"/>
  <c r="AJ3105" i="50"/>
  <c r="AM3105" i="50"/>
  <c r="AI3105" i="50"/>
  <c r="AJ3125" i="50"/>
  <c r="AI3125" i="50"/>
  <c r="AM3125" i="50"/>
  <c r="AK3125" i="50"/>
  <c r="AL3125" i="50"/>
  <c r="AL3141" i="50"/>
  <c r="AK3141" i="50"/>
  <c r="AJ3141" i="50"/>
  <c r="AM3141" i="50"/>
  <c r="AI3141" i="50"/>
  <c r="AM3161" i="50"/>
  <c r="AL3161" i="50"/>
  <c r="AK3161" i="50"/>
  <c r="AJ3161" i="50"/>
  <c r="AI3161" i="50"/>
  <c r="AL3181" i="50"/>
  <c r="AK3181" i="50"/>
  <c r="AM3181" i="50"/>
  <c r="AJ3181" i="50"/>
  <c r="AI3181" i="50"/>
  <c r="AL3201" i="50"/>
  <c r="AK3201" i="50"/>
  <c r="AJ3201" i="50"/>
  <c r="AM3201" i="50"/>
  <c r="AI3201" i="50"/>
  <c r="AI3221" i="50"/>
  <c r="AL3221" i="50"/>
  <c r="AM3221" i="50"/>
  <c r="AK3221" i="50"/>
  <c r="AJ3221" i="50"/>
  <c r="AL3253" i="50"/>
  <c r="AK3253" i="50"/>
  <c r="AJ3253" i="50"/>
  <c r="AI3253" i="50"/>
  <c r="AM3253" i="50"/>
  <c r="AL3285" i="50"/>
  <c r="AK3285" i="50"/>
  <c r="AJ3285" i="50"/>
  <c r="AM3285" i="50"/>
  <c r="AI3285" i="50"/>
  <c r="AL3313" i="50"/>
  <c r="AK3313" i="50"/>
  <c r="AM3313" i="50"/>
  <c r="AJ3313" i="50"/>
  <c r="AI3313" i="50"/>
  <c r="AM3341" i="50"/>
  <c r="AL3341" i="50"/>
  <c r="AK3341" i="50"/>
  <c r="AJ3341" i="50"/>
  <c r="AI3341" i="50"/>
  <c r="AL3361" i="50"/>
  <c r="AK3361" i="50"/>
  <c r="AJ3361" i="50"/>
  <c r="AM3361" i="50"/>
  <c r="AI3361" i="50"/>
  <c r="AL3393" i="50"/>
  <c r="AK3393" i="50"/>
  <c r="AJ3393" i="50"/>
  <c r="AM3393" i="50"/>
  <c r="AI3393" i="50"/>
  <c r="AK3425" i="50"/>
  <c r="AJ3425" i="50"/>
  <c r="AI3425" i="50"/>
  <c r="AM3425" i="50"/>
  <c r="AL3425" i="50"/>
  <c r="AL3453" i="50"/>
  <c r="AK3453" i="50"/>
  <c r="AJ3453" i="50"/>
  <c r="AM3453" i="50"/>
  <c r="AI3453" i="50"/>
  <c r="AL3477" i="50"/>
  <c r="AK3477" i="50"/>
  <c r="AJ3477" i="50"/>
  <c r="AM3477" i="50"/>
  <c r="AI3477" i="50"/>
  <c r="AJ3497" i="50"/>
  <c r="AI3497" i="50"/>
  <c r="AM3497" i="50"/>
  <c r="AL3497" i="50"/>
  <c r="AK3497" i="50"/>
  <c r="AM3513" i="50"/>
  <c r="AL3513" i="50"/>
  <c r="AK3513" i="50"/>
  <c r="AJ3513" i="50"/>
  <c r="AI3513" i="50"/>
  <c r="AJ3533" i="50"/>
  <c r="AI3533" i="50"/>
  <c r="AL3533" i="50"/>
  <c r="AK3533" i="50"/>
  <c r="AM3533" i="50"/>
  <c r="AM3549" i="50"/>
  <c r="AL3549" i="50"/>
  <c r="AK3549" i="50"/>
  <c r="AJ3549" i="50"/>
  <c r="AI3549" i="50"/>
  <c r="AJ3569" i="50"/>
  <c r="AI3569" i="50"/>
  <c r="AL3569" i="50"/>
  <c r="AM3569" i="50"/>
  <c r="AK3569" i="50"/>
  <c r="AL3589" i="50"/>
  <c r="AK3589" i="50"/>
  <c r="AM3589" i="50"/>
  <c r="AJ3589" i="50"/>
  <c r="AI3589" i="50"/>
  <c r="AJ3617" i="50"/>
  <c r="AI3617" i="50"/>
  <c r="AM3617" i="50"/>
  <c r="AL3617" i="50"/>
  <c r="AK3617" i="50"/>
  <c r="AL3637" i="50"/>
  <c r="AK3637" i="50"/>
  <c r="AI3637" i="50"/>
  <c r="AM3637" i="50"/>
  <c r="AJ3637" i="50"/>
  <c r="AJ3653" i="50"/>
  <c r="AI3653" i="50"/>
  <c r="AM3653" i="50"/>
  <c r="AL3653" i="50"/>
  <c r="AK3653" i="50"/>
  <c r="AL3673" i="50"/>
  <c r="AK3673" i="50"/>
  <c r="AI3673" i="50"/>
  <c r="AM3673" i="50"/>
  <c r="AJ3673" i="50"/>
  <c r="AJ3689" i="50"/>
  <c r="AI3689" i="50"/>
  <c r="AK3689" i="50"/>
  <c r="AM3689" i="50"/>
  <c r="AL3689" i="50"/>
  <c r="AL3709" i="50"/>
  <c r="AK3709" i="50"/>
  <c r="AM3709" i="50"/>
  <c r="AJ3709" i="50"/>
  <c r="AI3709" i="50"/>
  <c r="AL3733" i="50"/>
  <c r="AK3733" i="50"/>
  <c r="AM3733" i="50"/>
  <c r="AJ3733" i="50"/>
  <c r="AI3733" i="50"/>
  <c r="AM3753" i="50"/>
  <c r="AK3753" i="50"/>
  <c r="AL3753" i="50"/>
  <c r="AJ3753" i="50"/>
  <c r="AI3753" i="50"/>
  <c r="AM3777" i="50"/>
  <c r="AK3777" i="50"/>
  <c r="AJ3777" i="50"/>
  <c r="AI3777" i="50"/>
  <c r="AL3777" i="50"/>
  <c r="AM3805" i="50"/>
  <c r="AL3805" i="50"/>
  <c r="AK3805" i="50"/>
  <c r="AJ3805" i="50"/>
  <c r="AI3805" i="50"/>
  <c r="AM3837" i="50"/>
  <c r="AK3837" i="50"/>
  <c r="AL3837" i="50"/>
  <c r="AJ3837" i="50"/>
  <c r="AI3837" i="50"/>
  <c r="AL3869" i="50"/>
  <c r="AJ3869" i="50"/>
  <c r="AI3869" i="50"/>
  <c r="AK3869" i="50"/>
  <c r="AM3869" i="50"/>
  <c r="AM3897" i="50"/>
  <c r="AK3897" i="50"/>
  <c r="AL3897" i="50"/>
  <c r="AJ3897" i="50"/>
  <c r="AI3897" i="50"/>
  <c r="AM3921" i="50"/>
  <c r="AK3921" i="50"/>
  <c r="AJ3921" i="50"/>
  <c r="AI3921" i="50"/>
  <c r="AL3921" i="50"/>
  <c r="AL3953" i="50"/>
  <c r="AJ3953" i="50"/>
  <c r="AI3953" i="50"/>
  <c r="AM3953" i="50"/>
  <c r="AK3953" i="50"/>
  <c r="AM3981" i="50"/>
  <c r="AK3981" i="50"/>
  <c r="AL3981" i="50"/>
  <c r="AJ3981" i="50"/>
  <c r="AI3981" i="50"/>
  <c r="AL4013" i="50"/>
  <c r="AJ4013" i="50"/>
  <c r="AI4013" i="50"/>
  <c r="AK4013" i="50"/>
  <c r="AM4013" i="50"/>
  <c r="AM4041" i="50"/>
  <c r="AK4041" i="50"/>
  <c r="AL4041" i="50"/>
  <c r="AJ4041" i="50"/>
  <c r="AI4041" i="50"/>
  <c r="AM4057" i="50"/>
  <c r="AL4057" i="50"/>
  <c r="AK4057" i="50"/>
  <c r="AJ4057" i="50"/>
  <c r="AI4057" i="50"/>
  <c r="AM4077" i="50"/>
  <c r="AK4077" i="50"/>
  <c r="AL4077" i="50"/>
  <c r="AJ4077" i="50"/>
  <c r="AI4077" i="50"/>
  <c r="AM4089" i="50"/>
  <c r="AK4089" i="50"/>
  <c r="AL4089" i="50"/>
  <c r="AJ4089" i="50"/>
  <c r="AI4089" i="50"/>
  <c r="AM4101" i="50"/>
  <c r="AK4101" i="50"/>
  <c r="AJ4101" i="50"/>
  <c r="AI4101" i="50"/>
  <c r="AL4101" i="50"/>
  <c r="AL4117" i="50"/>
  <c r="AK4117" i="50"/>
  <c r="AI4117" i="50"/>
  <c r="AJ4117" i="50"/>
  <c r="AM4117" i="50"/>
  <c r="AL4133" i="50"/>
  <c r="AJ4133" i="50"/>
  <c r="AI4133" i="50"/>
  <c r="AM4133" i="50"/>
  <c r="AK4133" i="50"/>
  <c r="AL4153" i="50"/>
  <c r="AK4153" i="50"/>
  <c r="AJ4153" i="50"/>
  <c r="AM4153" i="50"/>
  <c r="AI4153" i="50"/>
  <c r="AL4169" i="50"/>
  <c r="AJ4169" i="50"/>
  <c r="AI4169" i="50"/>
  <c r="AM4169" i="50"/>
  <c r="AK4169" i="50"/>
  <c r="AL4189" i="50"/>
  <c r="AK4189" i="50"/>
  <c r="AM4189" i="50"/>
  <c r="AJ4189" i="50"/>
  <c r="AI4189" i="50"/>
  <c r="AM4209" i="50"/>
  <c r="AK4209" i="50"/>
  <c r="AJ4209" i="50"/>
  <c r="AI4209" i="50"/>
  <c r="AL4209" i="50"/>
  <c r="AL4225" i="50"/>
  <c r="AK4225" i="50"/>
  <c r="AM4225" i="50"/>
  <c r="AJ4225" i="50"/>
  <c r="AI4225" i="50"/>
  <c r="AM4245" i="50"/>
  <c r="AK4245" i="50"/>
  <c r="AJ4245" i="50"/>
  <c r="AI4245" i="50"/>
  <c r="AL4245" i="50"/>
  <c r="AM4257" i="50"/>
  <c r="AK4257" i="50"/>
  <c r="AL4257" i="50"/>
  <c r="AI4257" i="50"/>
  <c r="AJ4257" i="50"/>
  <c r="AM4269" i="50"/>
  <c r="AK4269" i="50"/>
  <c r="AL4269" i="50"/>
  <c r="AJ4269" i="50"/>
  <c r="AI4269" i="50"/>
  <c r="AJ4285" i="50"/>
  <c r="AI4285" i="50"/>
  <c r="AM4285" i="50"/>
  <c r="AL4285" i="50"/>
  <c r="AK4285" i="50"/>
  <c r="AL4301" i="50"/>
  <c r="AJ4301" i="50"/>
  <c r="AI4301" i="50"/>
  <c r="AK4301" i="50"/>
  <c r="AM4301" i="50"/>
  <c r="AM4317" i="50"/>
  <c r="AK4317" i="50"/>
  <c r="AJ4317" i="50"/>
  <c r="AI4317" i="50"/>
  <c r="AL4317" i="50"/>
  <c r="AL4337" i="50"/>
  <c r="AJ4337" i="50"/>
  <c r="AI4337" i="50"/>
  <c r="AK4337" i="50"/>
  <c r="AM4337" i="50"/>
  <c r="AL4361" i="50"/>
  <c r="AJ4361" i="50"/>
  <c r="AI4361" i="50"/>
  <c r="AK4361" i="50"/>
  <c r="AM4361" i="50"/>
  <c r="AM4389" i="50"/>
  <c r="AK4389" i="50"/>
  <c r="AJ4389" i="50"/>
  <c r="AI4389" i="50"/>
  <c r="AL4389" i="50"/>
  <c r="AM4413" i="50"/>
  <c r="AK4413" i="50"/>
  <c r="AL4413" i="50"/>
  <c r="AJ4413" i="50"/>
  <c r="AI4413" i="50"/>
  <c r="AL4441" i="50"/>
  <c r="AK4441" i="50"/>
  <c r="AM4441" i="50"/>
  <c r="AJ4441" i="50"/>
  <c r="AI4441" i="50"/>
  <c r="AM4473" i="50"/>
  <c r="AK4473" i="50"/>
  <c r="AL4473" i="50"/>
  <c r="AJ4473" i="50"/>
  <c r="AI4473" i="50"/>
  <c r="AL4505" i="50"/>
  <c r="AJ4505" i="50"/>
  <c r="AI4505" i="50"/>
  <c r="AM4505" i="50"/>
  <c r="AK4505" i="50"/>
  <c r="AM4533" i="50"/>
  <c r="AK4533" i="50"/>
  <c r="AJ4533" i="50"/>
  <c r="AI4533" i="50"/>
  <c r="AL4533" i="50"/>
  <c r="AM4561" i="50"/>
  <c r="AL4561" i="50"/>
  <c r="AK4561" i="50"/>
  <c r="AJ4561" i="50"/>
  <c r="AI4561" i="50"/>
  <c r="AL4589" i="50"/>
  <c r="AJ4589" i="50"/>
  <c r="AI4589" i="50"/>
  <c r="AK4589" i="50"/>
  <c r="AM4589" i="50"/>
  <c r="AL4621" i="50"/>
  <c r="AK4621" i="50"/>
  <c r="AM4621" i="50"/>
  <c r="AJ4621" i="50"/>
  <c r="AI4621" i="50"/>
  <c r="AL4657" i="50"/>
  <c r="AK4657" i="50"/>
  <c r="AM4657" i="50"/>
  <c r="AJ4657" i="50"/>
  <c r="AI4657" i="50"/>
  <c r="AL4685" i="50"/>
  <c r="AJ4685" i="50"/>
  <c r="AI4685" i="50"/>
  <c r="AK4685" i="50"/>
  <c r="AM4685" i="50"/>
  <c r="AL4709" i="50"/>
  <c r="AJ4709" i="50"/>
  <c r="AI4709" i="50"/>
  <c r="AM4709" i="50"/>
  <c r="AK4709" i="50"/>
  <c r="AL4729" i="50"/>
  <c r="AK4729" i="50"/>
  <c r="AM4729" i="50"/>
  <c r="AJ4729" i="50"/>
  <c r="AI4729" i="50"/>
  <c r="AM4749" i="50"/>
  <c r="AK4749" i="50"/>
  <c r="AJ4749" i="50"/>
  <c r="AI4749" i="50"/>
  <c r="AL4749" i="50"/>
  <c r="AM4773" i="50"/>
  <c r="AK4773" i="50"/>
  <c r="AL4773" i="50"/>
  <c r="AJ4773" i="50"/>
  <c r="AI4773" i="50"/>
  <c r="AL4801" i="50"/>
  <c r="AK4801" i="50"/>
  <c r="AM4801" i="50"/>
  <c r="AJ4801" i="50"/>
  <c r="AI4801" i="50"/>
  <c r="AM4821" i="50"/>
  <c r="AK4821" i="50"/>
  <c r="AJ4821" i="50"/>
  <c r="AI4821" i="50"/>
  <c r="AL4821" i="50"/>
  <c r="AL4837" i="50"/>
  <c r="AK4837" i="50"/>
  <c r="AM4837" i="50"/>
  <c r="AJ4837" i="50"/>
  <c r="AI4837" i="50"/>
  <c r="AL4853" i="50"/>
  <c r="AJ4853" i="50"/>
  <c r="AI4853" i="50"/>
  <c r="AM4853" i="50"/>
  <c r="AK4853" i="50"/>
  <c r="AL4873" i="50"/>
  <c r="AK4873" i="50"/>
  <c r="AM4873" i="50"/>
  <c r="AJ4873" i="50"/>
  <c r="AI4873" i="50"/>
  <c r="AJ4897" i="50"/>
  <c r="AI4897" i="50"/>
  <c r="AM4897" i="50"/>
  <c r="AK4897" i="50"/>
  <c r="AL4897" i="50"/>
  <c r="AM4917" i="50"/>
  <c r="AK4917" i="50"/>
  <c r="AL4917" i="50"/>
  <c r="AJ4917" i="50"/>
  <c r="AI4917" i="50"/>
  <c r="AJ4933" i="50"/>
  <c r="AI4933" i="50"/>
  <c r="AM4933" i="50"/>
  <c r="AL4933" i="50"/>
  <c r="AK4933" i="50"/>
  <c r="AM4953" i="50"/>
  <c r="AK4953" i="50"/>
  <c r="AL4953" i="50"/>
  <c r="AJ4953" i="50"/>
  <c r="AI4953" i="50"/>
  <c r="AI4969" i="50"/>
  <c r="AM4969" i="50"/>
  <c r="AK4969" i="50"/>
  <c r="AJ4969" i="50"/>
  <c r="AL4969" i="50"/>
  <c r="AM4989" i="50"/>
  <c r="AK4989" i="50"/>
  <c r="AL4989" i="50"/>
  <c r="AJ4989" i="50"/>
  <c r="AI4989" i="50"/>
  <c r="AI5017" i="50"/>
  <c r="AM5017" i="50"/>
  <c r="AK5017" i="50"/>
  <c r="AJ5017" i="50"/>
  <c r="AL5017" i="50"/>
  <c r="AM5049" i="50"/>
  <c r="AK5049" i="50"/>
  <c r="AL5049" i="50"/>
  <c r="AJ5049" i="50"/>
  <c r="AI5049" i="50"/>
  <c r="AI5077" i="50"/>
  <c r="AK5077" i="50"/>
  <c r="AJ5077" i="50"/>
  <c r="AL5077" i="50"/>
  <c r="AM5077" i="50"/>
  <c r="AM5097" i="50"/>
  <c r="AK5097" i="50"/>
  <c r="AL5097" i="50"/>
  <c r="AJ5097" i="50"/>
  <c r="AI5097" i="50"/>
  <c r="AI5125" i="50"/>
  <c r="AK5125" i="50"/>
  <c r="AJ5125" i="50"/>
  <c r="AM5125" i="50"/>
  <c r="AL5125" i="50"/>
  <c r="AM5157" i="50"/>
  <c r="AK5157" i="50"/>
  <c r="AL5157" i="50"/>
  <c r="AJ5157" i="50"/>
  <c r="AI5157" i="50"/>
  <c r="AI5185" i="50"/>
  <c r="AM5185" i="50"/>
  <c r="AK5185" i="50"/>
  <c r="AJ5185" i="50"/>
  <c r="AL5185" i="50"/>
  <c r="AI5209" i="50"/>
  <c r="AM5209" i="50"/>
  <c r="AK5209" i="50"/>
  <c r="AJ5209" i="50"/>
  <c r="AL5209" i="50"/>
  <c r="AM5229" i="50"/>
  <c r="AK5229" i="50"/>
  <c r="AL5229" i="50"/>
  <c r="AJ5229" i="50"/>
  <c r="AI5229" i="50"/>
  <c r="AM5261" i="50"/>
  <c r="AL5261" i="50"/>
  <c r="AK5261" i="50"/>
  <c r="AJ5261" i="50"/>
  <c r="AI5261" i="50"/>
  <c r="AM5289" i="50"/>
  <c r="AK5289" i="50"/>
  <c r="AJ5289" i="50"/>
  <c r="AL5289" i="50"/>
  <c r="AI5289" i="50"/>
  <c r="AM5321" i="50"/>
  <c r="AL5321" i="50"/>
  <c r="AK5321" i="50"/>
  <c r="AJ5321" i="50"/>
  <c r="AI5321" i="50"/>
  <c r="AI5341" i="50"/>
  <c r="AK5341" i="50"/>
  <c r="AJ5341" i="50"/>
  <c r="AM5341" i="50"/>
  <c r="AL5341" i="50"/>
  <c r="AM5357" i="50"/>
  <c r="AL5357" i="50"/>
  <c r="AK5357" i="50"/>
  <c r="AJ5357" i="50"/>
  <c r="AI5357" i="50"/>
  <c r="AM5385" i="50"/>
  <c r="AK5385" i="50"/>
  <c r="AL5385" i="50"/>
  <c r="AJ5385" i="50"/>
  <c r="AI5385" i="50"/>
  <c r="AM5409" i="50"/>
  <c r="AK5409" i="50"/>
  <c r="AL5409" i="50"/>
  <c r="AJ5409" i="50"/>
  <c r="AI5409" i="50"/>
  <c r="AM5433" i="50"/>
  <c r="AK5433" i="50"/>
  <c r="AJ5433" i="50"/>
  <c r="AI5433" i="50"/>
  <c r="AL5433" i="50"/>
  <c r="AM5465" i="50"/>
  <c r="AL5465" i="50"/>
  <c r="AK5465" i="50"/>
  <c r="AJ5465" i="50"/>
  <c r="AI5465" i="50"/>
  <c r="AM5493" i="50"/>
  <c r="AK5493" i="50"/>
  <c r="AL5493" i="50"/>
  <c r="AJ5493" i="50"/>
  <c r="AI5493" i="50"/>
  <c r="AM5513" i="50"/>
  <c r="AL5513" i="50"/>
  <c r="AK5513" i="50"/>
  <c r="AJ5513" i="50"/>
  <c r="AI5513" i="50"/>
  <c r="AI5533" i="50"/>
  <c r="AK5533" i="50"/>
  <c r="AJ5533" i="50"/>
  <c r="AM5533" i="50"/>
  <c r="AL5533" i="50"/>
  <c r="AM5565" i="50"/>
  <c r="AK5565" i="50"/>
  <c r="AL5565" i="50"/>
  <c r="AJ5565" i="50"/>
  <c r="AI5565" i="50"/>
  <c r="AM5597" i="50"/>
  <c r="AL5597" i="50"/>
  <c r="AK5597" i="50"/>
  <c r="AJ5597" i="50"/>
  <c r="AI5597" i="50"/>
  <c r="AI5629" i="50"/>
  <c r="AK5629" i="50"/>
  <c r="AJ5629" i="50"/>
  <c r="AM5629" i="50"/>
  <c r="AL5629" i="50"/>
  <c r="AM5661" i="50"/>
  <c r="AK5661" i="50"/>
  <c r="AL5661" i="50"/>
  <c r="AJ5661" i="50"/>
  <c r="AI5661" i="50"/>
  <c r="AM5685" i="50"/>
  <c r="AK5685" i="50"/>
  <c r="AL5685" i="50"/>
  <c r="AJ5685" i="50"/>
  <c r="AI5685" i="50"/>
  <c r="AM5709" i="50"/>
  <c r="AK5709" i="50"/>
  <c r="AL5709" i="50"/>
  <c r="AJ5709" i="50"/>
  <c r="AI5709" i="50"/>
  <c r="AM5729" i="50"/>
  <c r="AL5729" i="50"/>
  <c r="AK5729" i="50"/>
  <c r="AJ5729" i="50"/>
  <c r="AI5729" i="50"/>
  <c r="AM5745" i="50"/>
  <c r="AK5745" i="50"/>
  <c r="AI5745" i="50"/>
  <c r="AL5745" i="50"/>
  <c r="AJ5745" i="50"/>
  <c r="AM5765" i="50"/>
  <c r="AL5765" i="50"/>
  <c r="AK5765" i="50"/>
  <c r="AJ5765" i="50"/>
  <c r="AI5765" i="50"/>
  <c r="AM5777" i="50"/>
  <c r="AL5777" i="50"/>
  <c r="AK5777" i="50"/>
  <c r="AJ5777" i="50"/>
  <c r="AI5777" i="50"/>
  <c r="AI5797" i="50"/>
  <c r="AK5797" i="50"/>
  <c r="AJ5797" i="50"/>
  <c r="AL5797" i="50"/>
  <c r="AM5797" i="50"/>
  <c r="AM5813" i="50"/>
  <c r="AL5813" i="50"/>
  <c r="AK5813" i="50"/>
  <c r="AJ5813" i="50"/>
  <c r="AI5813" i="50"/>
  <c r="AI5833" i="50"/>
  <c r="AM5833" i="50"/>
  <c r="AK5833" i="50"/>
  <c r="AJ5833" i="50"/>
  <c r="AL5833" i="50"/>
  <c r="AJ5853" i="50"/>
  <c r="AI5853" i="50"/>
  <c r="AM5853" i="50"/>
  <c r="AL5853" i="50"/>
  <c r="AK5853" i="50"/>
  <c r="AJ5877" i="50"/>
  <c r="AI5877" i="50"/>
  <c r="AL5877" i="50"/>
  <c r="AK5877" i="50"/>
  <c r="AM5877" i="50"/>
  <c r="AM5897" i="50"/>
  <c r="AK5897" i="50"/>
  <c r="AJ5897" i="50"/>
  <c r="AI5897" i="50"/>
  <c r="AL5897" i="50"/>
  <c r="AL5917" i="50"/>
  <c r="AK5917" i="50"/>
  <c r="AJ5917" i="50"/>
  <c r="AI5917" i="50"/>
  <c r="AM5917" i="50"/>
  <c r="AM5933" i="50"/>
  <c r="AK5933" i="50"/>
  <c r="AL5933" i="50"/>
  <c r="AJ5933" i="50"/>
  <c r="AI5933" i="50"/>
  <c r="AL5953" i="50"/>
  <c r="AK5953" i="50"/>
  <c r="AJ5953" i="50"/>
  <c r="AI5953" i="50"/>
  <c r="AM5953" i="50"/>
  <c r="AL5965" i="50"/>
  <c r="AK5965" i="50"/>
  <c r="AJ5965" i="50"/>
  <c r="AI5965" i="50"/>
  <c r="AM5965" i="50"/>
  <c r="AM5985" i="50"/>
  <c r="AI5985" i="50"/>
  <c r="AL5985" i="50"/>
  <c r="AK5985" i="50"/>
  <c r="AJ5985" i="50"/>
  <c r="AL6001" i="50"/>
  <c r="AK6001" i="50"/>
  <c r="AJ6001" i="50"/>
  <c r="AI6001" i="50"/>
  <c r="AM6001" i="50"/>
  <c r="AM6029" i="50"/>
  <c r="AK6029" i="50"/>
  <c r="AI6029" i="50"/>
  <c r="AL6029" i="50"/>
  <c r="AJ6029" i="50"/>
  <c r="AL6061" i="50"/>
  <c r="AK6061" i="50"/>
  <c r="AJ6061" i="50"/>
  <c r="AI6061" i="50"/>
  <c r="AM6061" i="50"/>
  <c r="AM6093" i="50"/>
  <c r="AL6093" i="50"/>
  <c r="AJ6093" i="50"/>
  <c r="AK6093" i="50"/>
  <c r="AI6093" i="50"/>
  <c r="AL6117" i="50"/>
  <c r="AM6117" i="50"/>
  <c r="AJ6117" i="50"/>
  <c r="AK6117" i="50"/>
  <c r="AI6117" i="50"/>
  <c r="AJ6141" i="50"/>
  <c r="AI6141" i="50"/>
  <c r="AM6141" i="50"/>
  <c r="AL6141" i="50"/>
  <c r="AK6141" i="50"/>
  <c r="AL6169" i="50"/>
  <c r="AK6169" i="50"/>
  <c r="AJ6169" i="50"/>
  <c r="AI6169" i="50"/>
  <c r="AM6169" i="50"/>
  <c r="AM6201" i="50"/>
  <c r="AL6201" i="50"/>
  <c r="AK6201" i="50"/>
  <c r="AJ6201" i="50"/>
  <c r="AI6201" i="50"/>
  <c r="AM6233" i="50"/>
  <c r="AK6233" i="50"/>
  <c r="AL6233" i="50"/>
  <c r="AJ6233" i="50"/>
  <c r="AI6233" i="50"/>
  <c r="AL6261" i="50"/>
  <c r="AM6261" i="50"/>
  <c r="AK6261" i="50"/>
  <c r="AJ6261" i="50"/>
  <c r="AI6261" i="50"/>
  <c r="AM6281" i="50"/>
  <c r="AK6281" i="50"/>
  <c r="AL6281" i="50"/>
  <c r="AJ6281" i="50"/>
  <c r="AI6281" i="50"/>
  <c r="AM6305" i="50"/>
  <c r="AK6305" i="50"/>
  <c r="AJ6305" i="50"/>
  <c r="AI6305" i="50"/>
  <c r="AL6305" i="50"/>
  <c r="AM6329" i="50"/>
  <c r="AK6329" i="50"/>
  <c r="AJ6329" i="50"/>
  <c r="AI6329" i="50"/>
  <c r="AL6329" i="50"/>
  <c r="AL6349" i="50"/>
  <c r="AK6349" i="50"/>
  <c r="AJ6349" i="50"/>
  <c r="AI6349" i="50"/>
  <c r="AM6349" i="50"/>
  <c r="AM6369" i="50"/>
  <c r="AL6369" i="50"/>
  <c r="AK6369" i="50"/>
  <c r="AI6369" i="50"/>
  <c r="AJ6369" i="50"/>
  <c r="AM6381" i="50"/>
  <c r="AL6381" i="50"/>
  <c r="AJ6381" i="50"/>
  <c r="AK6381" i="50"/>
  <c r="AI6381" i="50"/>
  <c r="AM6401" i="50"/>
  <c r="AK6401" i="50"/>
  <c r="AJ6401" i="50"/>
  <c r="AL6401" i="50"/>
  <c r="AI6401" i="50"/>
  <c r="AM6417" i="50"/>
  <c r="AL6417" i="50"/>
  <c r="AK6417" i="50"/>
  <c r="AI6417" i="50"/>
  <c r="AJ6417" i="50"/>
  <c r="AM6437" i="50"/>
  <c r="AK6437" i="50"/>
  <c r="AI6437" i="50"/>
  <c r="AL6437" i="50"/>
  <c r="AJ6437" i="50"/>
  <c r="AM6449" i="50"/>
  <c r="AK6449" i="50"/>
  <c r="AJ6449" i="50"/>
  <c r="AI6449" i="50"/>
  <c r="AL6449" i="50"/>
  <c r="AL6469" i="50"/>
  <c r="AK6469" i="50"/>
  <c r="AJ6469" i="50"/>
  <c r="AI6469" i="50"/>
  <c r="AM6469" i="50"/>
  <c r="AM6485" i="50"/>
  <c r="AK6485" i="50"/>
  <c r="AL6485" i="50"/>
  <c r="AJ6485" i="50"/>
  <c r="AI6485" i="50"/>
  <c r="AM6509" i="50"/>
  <c r="AK6509" i="50"/>
  <c r="AL6509" i="50"/>
  <c r="AJ6509" i="50"/>
  <c r="AI6509" i="50"/>
  <c r="AL6529" i="50"/>
  <c r="AK6529" i="50"/>
  <c r="AJ6529" i="50"/>
  <c r="AI6529" i="50"/>
  <c r="AM6529" i="50"/>
  <c r="AL6553" i="50"/>
  <c r="AK6553" i="50"/>
  <c r="AJ6553" i="50"/>
  <c r="AI6553" i="50"/>
  <c r="AM6553" i="50"/>
  <c r="AM6581" i="50"/>
  <c r="AK6581" i="50"/>
  <c r="AL6581" i="50"/>
  <c r="AI6581" i="50"/>
  <c r="AJ6581" i="50"/>
  <c r="AL6613" i="50"/>
  <c r="AK6613" i="50"/>
  <c r="AJ6613" i="50"/>
  <c r="AI6613" i="50"/>
  <c r="AM6613" i="50"/>
  <c r="AM6641" i="50"/>
  <c r="AK6641" i="50"/>
  <c r="AL6641" i="50"/>
  <c r="AJ6641" i="50"/>
  <c r="AI6641" i="50"/>
  <c r="AL6661" i="50"/>
  <c r="AK6661" i="50"/>
  <c r="AJ6661" i="50"/>
  <c r="AI6661" i="50"/>
  <c r="AM6661" i="50"/>
  <c r="AM6681" i="50"/>
  <c r="AI6681" i="50"/>
  <c r="AL6681" i="50"/>
  <c r="AK6681" i="50"/>
  <c r="AJ6681" i="50"/>
  <c r="AM6701" i="50"/>
  <c r="AK6701" i="50"/>
  <c r="AJ6701" i="50"/>
  <c r="AI6701" i="50"/>
  <c r="AL6701" i="50"/>
  <c r="AM6729" i="50"/>
  <c r="AI6729" i="50"/>
  <c r="AL6729" i="50"/>
  <c r="AK6729" i="50"/>
  <c r="AJ6729" i="50"/>
  <c r="AM6749" i="50"/>
  <c r="AK6749" i="50"/>
  <c r="AJ6749" i="50"/>
  <c r="AI6749" i="50"/>
  <c r="AL6749" i="50"/>
  <c r="AM6765" i="50"/>
  <c r="AL6765" i="50"/>
  <c r="AK6765" i="50"/>
  <c r="AJ6765" i="50"/>
  <c r="AI6765" i="50"/>
  <c r="AM6785" i="50"/>
  <c r="AK6785" i="50"/>
  <c r="AJ6785" i="50"/>
  <c r="AI6785" i="50"/>
  <c r="AL6785" i="50"/>
  <c r="AM6797" i="50"/>
  <c r="AK6797" i="50"/>
  <c r="AJ6797" i="50"/>
  <c r="AI6797" i="50"/>
  <c r="AL6797" i="50"/>
  <c r="AL6817" i="50"/>
  <c r="AK6817" i="50"/>
  <c r="AJ6817" i="50"/>
  <c r="AI6817" i="50"/>
  <c r="AM6817" i="50"/>
  <c r="AI6837" i="50"/>
  <c r="AM6837" i="50"/>
  <c r="AL6837" i="50"/>
  <c r="AK6837" i="50"/>
  <c r="AJ6837" i="50"/>
  <c r="AM6853" i="50"/>
  <c r="AL6853" i="50"/>
  <c r="AK6853" i="50"/>
  <c r="AJ6853" i="50"/>
  <c r="AI6853" i="50"/>
  <c r="AI6873" i="50"/>
  <c r="AK6873" i="50"/>
  <c r="AJ6873" i="50"/>
  <c r="AM6873" i="50"/>
  <c r="AL6873" i="50"/>
  <c r="AM6901" i="50"/>
  <c r="AL6901" i="50"/>
  <c r="AK6901" i="50"/>
  <c r="AJ6901" i="50"/>
  <c r="AI6901" i="50"/>
  <c r="AI6921" i="50"/>
  <c r="AM6921" i="50"/>
  <c r="AL6921" i="50"/>
  <c r="AK6921" i="50"/>
  <c r="AJ6921" i="50"/>
  <c r="AI6945" i="50"/>
  <c r="AM6945" i="50"/>
  <c r="AK6945" i="50"/>
  <c r="AL6945" i="50"/>
  <c r="AJ6945" i="50"/>
  <c r="AM6965" i="50"/>
  <c r="AK6965" i="50"/>
  <c r="AJ6965" i="50"/>
  <c r="AI6965" i="50"/>
  <c r="AL6965" i="50"/>
  <c r="AM6989" i="50"/>
  <c r="AK6989" i="50"/>
  <c r="AJ6989" i="50"/>
  <c r="AI6989" i="50"/>
  <c r="AL6989" i="50"/>
  <c r="AM7021" i="50"/>
  <c r="AL7021" i="50"/>
  <c r="AK7021" i="50"/>
  <c r="AJ7021" i="50"/>
  <c r="AI7021" i="50"/>
  <c r="AI7053" i="50"/>
  <c r="AJ7053" i="50"/>
  <c r="AM7053" i="50"/>
  <c r="AL7053" i="50"/>
  <c r="AK7053" i="50"/>
  <c r="AI7089" i="50"/>
  <c r="AM7089" i="50"/>
  <c r="AK7089" i="50"/>
  <c r="AL7089" i="50"/>
  <c r="AJ7089" i="50"/>
  <c r="AI7125" i="50"/>
  <c r="AM7125" i="50"/>
  <c r="AL7125" i="50"/>
  <c r="AK7125" i="50"/>
  <c r="AJ7125" i="50"/>
  <c r="AM7157" i="50"/>
  <c r="AK7157" i="50"/>
  <c r="AJ7157" i="50"/>
  <c r="AL7157" i="50"/>
  <c r="AI7157" i="50"/>
  <c r="AM7177" i="50"/>
  <c r="AL7177" i="50"/>
  <c r="AK7177" i="50"/>
  <c r="AJ7177" i="50"/>
  <c r="AI7177" i="50"/>
  <c r="AI7209" i="50"/>
  <c r="AM7209" i="50"/>
  <c r="AL7209" i="50"/>
  <c r="AK7209" i="50"/>
  <c r="AJ7209" i="50"/>
  <c r="AM7241" i="50"/>
  <c r="AK7241" i="50"/>
  <c r="AJ7241" i="50"/>
  <c r="AL7241" i="50"/>
  <c r="AI7241" i="50"/>
  <c r="AI7269" i="50"/>
  <c r="AM7269" i="50"/>
  <c r="AL7269" i="50"/>
  <c r="AK7269" i="50"/>
  <c r="AJ7269" i="50"/>
  <c r="AM7297" i="50"/>
  <c r="AL7297" i="50"/>
  <c r="AK7297" i="50"/>
  <c r="AJ7297" i="50"/>
  <c r="AI7297" i="50"/>
  <c r="AM7325" i="50"/>
  <c r="AK7325" i="50"/>
  <c r="AJ7325" i="50"/>
  <c r="AI7325" i="50"/>
  <c r="AL7325" i="50"/>
  <c r="AM7345" i="50"/>
  <c r="AL7345" i="50"/>
  <c r="AK7345" i="50"/>
  <c r="AJ7345" i="50"/>
  <c r="AI7345" i="50"/>
  <c r="AM7369" i="50"/>
  <c r="AL7369" i="50"/>
  <c r="AJ7369" i="50"/>
  <c r="AK7369" i="50"/>
  <c r="AI7369" i="50"/>
  <c r="AK7389" i="50"/>
  <c r="AI7389" i="50"/>
  <c r="AM7389" i="50"/>
  <c r="AL7389" i="50"/>
  <c r="AJ7389" i="50"/>
  <c r="AM7405" i="50"/>
  <c r="AL7405" i="50"/>
  <c r="AJ7405" i="50"/>
  <c r="AK7405" i="50"/>
  <c r="AI7405" i="50"/>
  <c r="AM7429" i="50"/>
  <c r="AL7429" i="50"/>
  <c r="AJ7429" i="50"/>
  <c r="AK7429" i="50"/>
  <c r="AI7429" i="50"/>
  <c r="AK7449" i="50"/>
  <c r="AI7449" i="50"/>
  <c r="AM7449" i="50"/>
  <c r="AL7449" i="50"/>
  <c r="AJ7449" i="50"/>
  <c r="AL7469" i="50"/>
  <c r="AK7469" i="50"/>
  <c r="AJ7469" i="50"/>
  <c r="AI7469" i="50"/>
  <c r="AM7469" i="50"/>
  <c r="AM7489" i="50"/>
  <c r="AL7489" i="50"/>
  <c r="AJ7489" i="50"/>
  <c r="AK7489" i="50"/>
  <c r="AI7489" i="50"/>
  <c r="AM7517" i="50"/>
  <c r="AI7517" i="50"/>
  <c r="AK7517" i="50"/>
  <c r="AJ7517" i="50"/>
  <c r="AL7517" i="50"/>
  <c r="AK7545" i="50"/>
  <c r="AI7545" i="50"/>
  <c r="AL7545" i="50"/>
  <c r="AJ7545" i="50"/>
  <c r="AM7545" i="50"/>
  <c r="AM7573" i="50"/>
  <c r="AL7573" i="50"/>
  <c r="AJ7573" i="50"/>
  <c r="AK7573" i="50"/>
  <c r="AI7573" i="50"/>
  <c r="AK7593" i="50"/>
  <c r="AI7593" i="50"/>
  <c r="AM7593" i="50"/>
  <c r="AL7593" i="50"/>
  <c r="AJ7593" i="50"/>
  <c r="AL7613" i="50"/>
  <c r="AK7613" i="50"/>
  <c r="AJ7613" i="50"/>
  <c r="AI7613" i="50"/>
  <c r="AM7613" i="50"/>
  <c r="AM7633" i="50"/>
  <c r="AL7633" i="50"/>
  <c r="AJ7633" i="50"/>
  <c r="AK7633" i="50"/>
  <c r="AI7633" i="50"/>
  <c r="AM7657" i="50"/>
  <c r="AL7657" i="50"/>
  <c r="AJ7657" i="50"/>
  <c r="AK7657" i="50"/>
  <c r="AI7657" i="50"/>
  <c r="AM7681" i="50"/>
  <c r="AL7681" i="50"/>
  <c r="AJ7681" i="50"/>
  <c r="AK7681" i="50"/>
  <c r="AI7681" i="50"/>
  <c r="AM7705" i="50"/>
  <c r="AL7705" i="50"/>
  <c r="AJ7705" i="50"/>
  <c r="AK7705" i="50"/>
  <c r="AI7705" i="50"/>
  <c r="AK7737" i="50"/>
  <c r="AI7737" i="50"/>
  <c r="AM7737" i="50"/>
  <c r="AL7737" i="50"/>
  <c r="AJ7737" i="50"/>
  <c r="AM7765" i="50"/>
  <c r="AL7765" i="50"/>
  <c r="AJ7765" i="50"/>
  <c r="AK7765" i="50"/>
  <c r="AI7765" i="50"/>
  <c r="AM7789" i="50"/>
  <c r="AL7789" i="50"/>
  <c r="AJ7789" i="50"/>
  <c r="AK7789" i="50"/>
  <c r="AI7789" i="50"/>
  <c r="AK7809" i="50"/>
  <c r="AI7809" i="50"/>
  <c r="AM7809" i="50"/>
  <c r="AL7809" i="50"/>
  <c r="AJ7809" i="50"/>
  <c r="AL7829" i="50"/>
  <c r="AK7829" i="50"/>
  <c r="AJ7829" i="50"/>
  <c r="AI7829" i="50"/>
  <c r="AM7829" i="50"/>
  <c r="AM7849" i="50"/>
  <c r="AL7849" i="50"/>
  <c r="AJ7849" i="50"/>
  <c r="AK7849" i="50"/>
  <c r="AI7849" i="50"/>
  <c r="AM7873" i="50"/>
  <c r="AL7873" i="50"/>
  <c r="AJ7873" i="50"/>
  <c r="AK7873" i="50"/>
  <c r="AI7873" i="50"/>
  <c r="AM7897" i="50"/>
  <c r="AL7897" i="50"/>
  <c r="AJ7897" i="50"/>
  <c r="AK7897" i="50"/>
  <c r="AI7897" i="50"/>
  <c r="AK7929" i="50"/>
  <c r="AI7929" i="50"/>
  <c r="AM7929" i="50"/>
  <c r="AL7929" i="50"/>
  <c r="AJ7929" i="50"/>
  <c r="AM7961" i="50"/>
  <c r="AL7961" i="50"/>
  <c r="AJ7961" i="50"/>
  <c r="AI7961" i="50"/>
  <c r="AK7961" i="50"/>
  <c r="AK7977" i="50"/>
  <c r="AI7977" i="50"/>
  <c r="AL7977" i="50"/>
  <c r="AJ7977" i="50"/>
  <c r="AM7977" i="50"/>
  <c r="AK8001" i="50"/>
  <c r="AJ8001" i="50"/>
  <c r="AI8001" i="50"/>
  <c r="AL8001" i="50"/>
  <c r="AM8001" i="50"/>
  <c r="AJ8033" i="50"/>
  <c r="AI8033" i="50"/>
  <c r="AK8033" i="50"/>
  <c r="AM8033" i="50"/>
  <c r="AL8033" i="50"/>
  <c r="AK8065" i="50"/>
  <c r="AJ8065" i="50"/>
  <c r="AM8065" i="50"/>
  <c r="AL8065" i="50"/>
  <c r="AI8065" i="50"/>
  <c r="AJ8097" i="50"/>
  <c r="AM8097" i="50"/>
  <c r="AL8097" i="50"/>
  <c r="AI8097" i="50"/>
  <c r="AK8097" i="50"/>
  <c r="AK8125" i="50"/>
  <c r="AJ8125" i="50"/>
  <c r="AM8125" i="50"/>
  <c r="AL8125" i="50"/>
  <c r="AI8125" i="50"/>
  <c r="AK8149" i="50"/>
  <c r="AJ8149" i="50"/>
  <c r="AI8149" i="50"/>
  <c r="AM8149" i="50"/>
  <c r="AL8149" i="50"/>
  <c r="AK8173" i="50"/>
  <c r="AJ8173" i="50"/>
  <c r="AM8173" i="50"/>
  <c r="AL8173" i="50"/>
  <c r="AI8173" i="50"/>
  <c r="AK8197" i="50"/>
  <c r="AJ8197" i="50"/>
  <c r="AM8197" i="50"/>
  <c r="AL8197" i="50"/>
  <c r="AI8197" i="50"/>
  <c r="AJ8217" i="50"/>
  <c r="AL8217" i="50"/>
  <c r="AK8217" i="50"/>
  <c r="AI8217" i="50"/>
  <c r="AM8217" i="50"/>
  <c r="AK8237" i="50"/>
  <c r="AM8237" i="50"/>
  <c r="AJ8237" i="50"/>
  <c r="AL8237" i="50"/>
  <c r="AI8237" i="50"/>
  <c r="AK8257" i="50"/>
  <c r="AJ8257" i="50"/>
  <c r="AI8257" i="50"/>
  <c r="AM8257" i="50"/>
  <c r="AL8257" i="50"/>
  <c r="AJ8277" i="50"/>
  <c r="AM8277" i="50"/>
  <c r="AL8277" i="50"/>
  <c r="AI8277" i="50"/>
  <c r="AK8277" i="50"/>
  <c r="AK8293" i="50"/>
  <c r="AJ8293" i="50"/>
  <c r="AI8293" i="50"/>
  <c r="AM8293" i="50"/>
  <c r="AL8293" i="50"/>
  <c r="AK8309" i="50"/>
  <c r="AM8309" i="50"/>
  <c r="AJ8309" i="50"/>
  <c r="AL8309" i="50"/>
  <c r="AI8309" i="50"/>
  <c r="AK8329" i="50"/>
  <c r="AJ8329" i="50"/>
  <c r="AI8329" i="50"/>
  <c r="AM8329" i="50"/>
  <c r="AL8329" i="50"/>
  <c r="AJ8349" i="50"/>
  <c r="AM8349" i="50"/>
  <c r="AL8349" i="50"/>
  <c r="AI8349" i="50"/>
  <c r="AK8349" i="50"/>
  <c r="AK8369" i="50"/>
  <c r="AJ8369" i="50"/>
  <c r="AI8369" i="50"/>
  <c r="AL8369" i="50"/>
  <c r="AM8369" i="50"/>
  <c r="AK8393" i="50"/>
  <c r="AM8393" i="50"/>
  <c r="AL8393" i="50"/>
  <c r="AJ8393" i="50"/>
  <c r="AI8393" i="50"/>
  <c r="AK8413" i="50"/>
  <c r="AJ8413" i="50"/>
  <c r="AM8413" i="50"/>
  <c r="AL8413" i="50"/>
  <c r="AI8413" i="50"/>
  <c r="AK8441" i="50"/>
  <c r="AJ8441" i="50"/>
  <c r="AI8441" i="50"/>
  <c r="AL8441" i="50"/>
  <c r="AM8441" i="50"/>
  <c r="AK8461" i="50"/>
  <c r="AJ8461" i="50"/>
  <c r="AM8461" i="50"/>
  <c r="AL8461" i="50"/>
  <c r="AI8461" i="50"/>
  <c r="AJ8481" i="50"/>
  <c r="AM8481" i="50"/>
  <c r="AL8481" i="50"/>
  <c r="AI8481" i="50"/>
  <c r="AK8481" i="50"/>
  <c r="AJ8505" i="50"/>
  <c r="AL8505" i="50"/>
  <c r="AK8505" i="50"/>
  <c r="AI8505" i="50"/>
  <c r="AM8505" i="50"/>
  <c r="AK8533" i="50"/>
  <c r="AJ8533" i="50"/>
  <c r="AM8533" i="50"/>
  <c r="AL8533" i="50"/>
  <c r="AI8533" i="50"/>
  <c r="AK8557" i="50"/>
  <c r="AJ8557" i="50"/>
  <c r="AM8557" i="50"/>
  <c r="AL8557" i="50"/>
  <c r="AI8557" i="50"/>
  <c r="AJ8577" i="50"/>
  <c r="AL8577" i="50"/>
  <c r="AK8577" i="50"/>
  <c r="AI8577" i="50"/>
  <c r="AM8577" i="50"/>
  <c r="AK8605" i="50"/>
  <c r="AJ8605" i="50"/>
  <c r="AM8605" i="50"/>
  <c r="AL8605" i="50"/>
  <c r="AI8605" i="50"/>
  <c r="AJ8637" i="50"/>
  <c r="AL8637" i="50"/>
  <c r="AM8637" i="50"/>
  <c r="AI8637" i="50"/>
  <c r="AK8637" i="50"/>
  <c r="AK8665" i="50"/>
  <c r="AJ8665" i="50"/>
  <c r="AM8665" i="50"/>
  <c r="AI8665" i="50"/>
  <c r="AL8665" i="50"/>
  <c r="AL8693" i="50"/>
  <c r="AK8693" i="50"/>
  <c r="AI8693" i="50"/>
  <c r="AM8693" i="50"/>
  <c r="AJ8693" i="50"/>
  <c r="AK8725" i="50"/>
  <c r="AI8725" i="50"/>
  <c r="AL8725" i="50"/>
  <c r="AJ8725" i="50"/>
  <c r="AM8725" i="50"/>
  <c r="AK8749" i="50"/>
  <c r="AI8749" i="50"/>
  <c r="AL8749" i="50"/>
  <c r="AJ8749" i="50"/>
  <c r="AM8749" i="50"/>
  <c r="AK8773" i="50"/>
  <c r="AI8773" i="50"/>
  <c r="AL8773" i="50"/>
  <c r="AJ8773" i="50"/>
  <c r="AM8773" i="50"/>
  <c r="AK8793" i="50"/>
  <c r="AJ8793" i="50"/>
  <c r="AI8793" i="50"/>
  <c r="AM8793" i="50"/>
  <c r="AL8793" i="50"/>
  <c r="AK8821" i="50"/>
  <c r="AI8821" i="50"/>
  <c r="AL8821" i="50"/>
  <c r="AJ8821" i="50"/>
  <c r="AM8821" i="50"/>
  <c r="AM8853" i="50"/>
  <c r="AK8853" i="50"/>
  <c r="AJ8853" i="50"/>
  <c r="AI8853" i="50"/>
  <c r="AL8853" i="50"/>
  <c r="AK8877" i="50"/>
  <c r="AM8877" i="50"/>
  <c r="AL8877" i="50"/>
  <c r="AJ8877" i="50"/>
  <c r="AI8877" i="50"/>
  <c r="AK8905" i="50"/>
  <c r="AI8905" i="50"/>
  <c r="AL8905" i="50"/>
  <c r="AJ8905" i="50"/>
  <c r="AM8905" i="50"/>
  <c r="AK8929" i="50"/>
  <c r="AI8929" i="50"/>
  <c r="AJ8929" i="50"/>
  <c r="AL8929" i="50"/>
  <c r="AM8929" i="50"/>
  <c r="AM8957" i="50"/>
  <c r="AL8957" i="50"/>
  <c r="AK8957" i="50"/>
  <c r="AJ8957" i="50"/>
  <c r="AI8957" i="50"/>
  <c r="AM8993" i="50"/>
  <c r="AL8993" i="50"/>
  <c r="AK8993" i="50"/>
  <c r="AJ8993" i="50"/>
  <c r="AI8993" i="50"/>
  <c r="AL9025" i="50"/>
  <c r="AK9025" i="50"/>
  <c r="AI9025" i="50"/>
  <c r="AM9025" i="50"/>
  <c r="AJ9025" i="50"/>
  <c r="AJ9057" i="50"/>
  <c r="AI9057" i="50"/>
  <c r="AL9057" i="50"/>
  <c r="AK9057" i="50"/>
  <c r="AM9057" i="50"/>
  <c r="AM9077" i="50"/>
  <c r="AL9077" i="50"/>
  <c r="AK9077" i="50"/>
  <c r="AJ9077" i="50"/>
  <c r="AI9077" i="50"/>
  <c r="AL9097" i="50"/>
  <c r="AK9097" i="50"/>
  <c r="AI9097" i="50"/>
  <c r="AM9097" i="50"/>
  <c r="AJ9097" i="50"/>
  <c r="AM9125" i="50"/>
  <c r="AL9125" i="50"/>
  <c r="AJ9125" i="50"/>
  <c r="AI9125" i="50"/>
  <c r="AK9125" i="50"/>
  <c r="AK9153" i="50"/>
  <c r="AJ9153" i="50"/>
  <c r="AI9153" i="50"/>
  <c r="AM9153" i="50"/>
  <c r="AL9153" i="50"/>
  <c r="AM9173" i="50"/>
  <c r="AL9173" i="50"/>
  <c r="AK9173" i="50"/>
  <c r="AJ9173" i="50"/>
  <c r="AI9173" i="50"/>
  <c r="AL9193" i="50"/>
  <c r="AK9193" i="50"/>
  <c r="AI9193" i="50"/>
  <c r="AM9193" i="50"/>
  <c r="AJ9193" i="50"/>
  <c r="AM9213" i="50"/>
  <c r="AL9213" i="50"/>
  <c r="AK9213" i="50"/>
  <c r="AJ9213" i="50"/>
  <c r="AI9213" i="50"/>
  <c r="AL9229" i="50"/>
  <c r="AK9229" i="50"/>
  <c r="AI9229" i="50"/>
  <c r="AM9229" i="50"/>
  <c r="AJ9229" i="50"/>
  <c r="AM9249" i="50"/>
  <c r="AL9249" i="50"/>
  <c r="AK9249" i="50"/>
  <c r="AJ9249" i="50"/>
  <c r="AI9249" i="50"/>
  <c r="AM9269" i="50"/>
  <c r="AL9269" i="50"/>
  <c r="AJ9269" i="50"/>
  <c r="AI9269" i="50"/>
  <c r="AK9269" i="50"/>
  <c r="AL9289" i="50"/>
  <c r="AK9289" i="50"/>
  <c r="AI9289" i="50"/>
  <c r="AM9289" i="50"/>
  <c r="AJ9289" i="50"/>
  <c r="AM9305" i="50"/>
  <c r="AL9305" i="50"/>
  <c r="AJ9305" i="50"/>
  <c r="AI9305" i="50"/>
  <c r="AK9305" i="50"/>
  <c r="AL9325" i="50"/>
  <c r="AK9325" i="50"/>
  <c r="AI9325" i="50"/>
  <c r="AM9325" i="50"/>
  <c r="AJ9325" i="50"/>
  <c r="AJ9345" i="50"/>
  <c r="AI9345" i="50"/>
  <c r="AL9345" i="50"/>
  <c r="AK9345" i="50"/>
  <c r="AM9345" i="50"/>
  <c r="AL9361" i="50"/>
  <c r="AK9361" i="50"/>
  <c r="AI9361" i="50"/>
  <c r="AM9361" i="50"/>
  <c r="AJ9361" i="50"/>
  <c r="AM9377" i="50"/>
  <c r="AL9377" i="50"/>
  <c r="AJ9377" i="50"/>
  <c r="AI9377" i="50"/>
  <c r="AK9377" i="50"/>
  <c r="AL9397" i="50"/>
  <c r="AK9397" i="50"/>
  <c r="AI9397" i="50"/>
  <c r="AM9397" i="50"/>
  <c r="AJ9397" i="50"/>
  <c r="AJ9417" i="50"/>
  <c r="AI9417" i="50"/>
  <c r="AL9417" i="50"/>
  <c r="AK9417" i="50"/>
  <c r="AM9417" i="50"/>
  <c r="AM9437" i="50"/>
  <c r="AL9437" i="50"/>
  <c r="AK9437" i="50"/>
  <c r="AJ9437" i="50"/>
  <c r="AI9437" i="50"/>
  <c r="AL9453" i="50"/>
  <c r="AM9453" i="50"/>
  <c r="AK9453" i="50"/>
  <c r="AJ9453" i="50"/>
  <c r="AI9453" i="50"/>
  <c r="AL9473" i="50"/>
  <c r="AK9473" i="50"/>
  <c r="AM9473" i="50"/>
  <c r="AI9473" i="50"/>
  <c r="AJ9473" i="50"/>
  <c r="AL9489" i="50"/>
  <c r="AM9489" i="50"/>
  <c r="AK9489" i="50"/>
  <c r="AJ9489" i="50"/>
  <c r="AI9489" i="50"/>
  <c r="AK9505" i="50"/>
  <c r="AL9505" i="50"/>
  <c r="AJ9505" i="50"/>
  <c r="AM9505" i="50"/>
  <c r="AI9505" i="50"/>
  <c r="AL9521" i="50"/>
  <c r="AK9521" i="50"/>
  <c r="AM9521" i="50"/>
  <c r="AJ9521" i="50"/>
  <c r="AI9521" i="50"/>
  <c r="AL9545" i="50"/>
  <c r="AK9545" i="50"/>
  <c r="AM9545" i="50"/>
  <c r="AI9545" i="50"/>
  <c r="AJ9545" i="50"/>
  <c r="AL9573" i="50"/>
  <c r="AM9573" i="50"/>
  <c r="AK9573" i="50"/>
  <c r="AJ9573" i="50"/>
  <c r="AI9573" i="50"/>
  <c r="AL9605" i="50"/>
  <c r="AK9605" i="50"/>
  <c r="AI9605" i="50"/>
  <c r="AM9605" i="50"/>
  <c r="AJ9605" i="50"/>
  <c r="AL9633" i="50"/>
  <c r="AM9633" i="50"/>
  <c r="AK9633" i="50"/>
  <c r="AJ9633" i="50"/>
  <c r="AI9633" i="50"/>
  <c r="AL9653" i="50"/>
  <c r="AK9653" i="50"/>
  <c r="AM9653" i="50"/>
  <c r="AJ9653" i="50"/>
  <c r="AI9653" i="50"/>
  <c r="AL9669" i="50"/>
  <c r="AM9669" i="50"/>
  <c r="AI9669" i="50"/>
  <c r="AK9669" i="50"/>
  <c r="AJ9669" i="50"/>
  <c r="AL9689" i="50"/>
  <c r="AK9689" i="50"/>
  <c r="AM9689" i="50"/>
  <c r="AJ9689" i="50"/>
  <c r="AI9689" i="50"/>
  <c r="AK9709" i="50"/>
  <c r="AL9709" i="50"/>
  <c r="AM9709" i="50"/>
  <c r="AJ9709" i="50"/>
  <c r="AI9709" i="50"/>
  <c r="AL9729" i="50"/>
  <c r="AK9729" i="50"/>
  <c r="AJ9729" i="50"/>
  <c r="AI9729" i="50"/>
  <c r="AM9729" i="50"/>
  <c r="AL9749" i="50"/>
  <c r="AK9749" i="50"/>
  <c r="AI9749" i="50"/>
  <c r="AJ9749" i="50"/>
  <c r="AM9749" i="50"/>
  <c r="AK9769" i="50"/>
  <c r="AJ9769" i="50"/>
  <c r="AI9769" i="50"/>
  <c r="AM9769" i="50"/>
  <c r="AL9769" i="50"/>
  <c r="AL9777" i="50"/>
  <c r="AM9777" i="50"/>
  <c r="AI9777" i="50"/>
  <c r="AK9777" i="50"/>
  <c r="AJ9777" i="50"/>
  <c r="AK9793" i="50"/>
  <c r="AM9793" i="50"/>
  <c r="AL9793" i="50"/>
  <c r="AJ9793" i="50"/>
  <c r="AI9793" i="50"/>
  <c r="AL9809" i="50"/>
  <c r="AK9809" i="50"/>
  <c r="AM9809" i="50"/>
  <c r="AJ9809" i="50"/>
  <c r="AI9809" i="50"/>
  <c r="AL9825" i="50"/>
  <c r="AM9825" i="50"/>
  <c r="AK9825" i="50"/>
  <c r="AJ9825" i="50"/>
  <c r="AI9825" i="50"/>
  <c r="AK9841" i="50"/>
  <c r="AJ9841" i="50"/>
  <c r="AI9841" i="50"/>
  <c r="AM9841" i="50"/>
  <c r="AL9841" i="50"/>
  <c r="AL9857" i="50"/>
  <c r="AK9857" i="50"/>
  <c r="AI9857" i="50"/>
  <c r="AJ9857" i="50"/>
  <c r="AM9857" i="50"/>
  <c r="AL9873" i="50"/>
  <c r="AK9873" i="50"/>
  <c r="AJ9873" i="50"/>
  <c r="AI9873" i="50"/>
  <c r="AM9873" i="50"/>
  <c r="AL9893" i="50"/>
  <c r="AK9893" i="50"/>
  <c r="AI9893" i="50"/>
  <c r="AJ9893" i="50"/>
  <c r="AM9893" i="50"/>
  <c r="AL9905" i="50"/>
  <c r="AK9905" i="50"/>
  <c r="AM9905" i="50"/>
  <c r="AJ9905" i="50"/>
  <c r="AI9905" i="50"/>
  <c r="AL9921" i="50"/>
  <c r="AM9921" i="50"/>
  <c r="AI9921" i="50"/>
  <c r="AK9921" i="50"/>
  <c r="AJ9921" i="50"/>
  <c r="AK9937" i="50"/>
  <c r="AM9937" i="50"/>
  <c r="AL9937" i="50"/>
  <c r="AJ9937" i="50"/>
  <c r="AI9937" i="50"/>
  <c r="AL9953" i="50"/>
  <c r="AK9953" i="50"/>
  <c r="AM9953" i="50"/>
  <c r="AJ9953" i="50"/>
  <c r="AI9953" i="50"/>
  <c r="AK9985" i="50"/>
  <c r="AM9985" i="50"/>
  <c r="AL9985" i="50"/>
  <c r="AJ9985" i="50"/>
  <c r="AI9985" i="50"/>
  <c r="AL10013" i="50"/>
  <c r="AK10013" i="50"/>
  <c r="AI10013" i="50"/>
  <c r="AJ10013" i="50"/>
  <c r="AM10013" i="50"/>
  <c r="AL10049" i="50"/>
  <c r="AK10049" i="50"/>
  <c r="AI10049" i="50"/>
  <c r="AM10049" i="50"/>
  <c r="AJ10049" i="50"/>
  <c r="AM10089" i="50"/>
  <c r="AL10089" i="50"/>
  <c r="AI10089" i="50"/>
  <c r="AJ10089" i="50"/>
  <c r="AK10089" i="50"/>
  <c r="AM10125" i="50"/>
  <c r="AL10125" i="50"/>
  <c r="AI10125" i="50"/>
  <c r="AK10125" i="50"/>
  <c r="AJ10125" i="50"/>
  <c r="AM10161" i="50"/>
  <c r="AL10161" i="50"/>
  <c r="AK10161" i="50"/>
  <c r="AJ10161" i="50"/>
  <c r="AI10161" i="50"/>
  <c r="AL10193" i="50"/>
  <c r="AK10193" i="50"/>
  <c r="AJ10193" i="50"/>
  <c r="AI10193" i="50"/>
  <c r="AM10193" i="50"/>
  <c r="AM10221" i="50"/>
  <c r="AL10221" i="50"/>
  <c r="AI10221" i="50"/>
  <c r="AK10221" i="50"/>
  <c r="AJ10221" i="50"/>
  <c r="AL10241" i="50"/>
  <c r="AK10241" i="50"/>
  <c r="AJ10241" i="50"/>
  <c r="AI10241" i="50"/>
  <c r="AM10241" i="50"/>
  <c r="AL10265" i="50"/>
  <c r="AK10265" i="50"/>
  <c r="AJ10265" i="50"/>
  <c r="AI10265" i="50"/>
  <c r="AM10265" i="50"/>
  <c r="AK10285" i="50"/>
  <c r="AM10285" i="50"/>
  <c r="AI10285" i="50"/>
  <c r="AL10285" i="50"/>
  <c r="AJ10285" i="50"/>
  <c r="AM10305" i="50"/>
  <c r="AL10305" i="50"/>
  <c r="AK10305" i="50"/>
  <c r="AJ10305" i="50"/>
  <c r="AI10305" i="50"/>
  <c r="AK10321" i="50"/>
  <c r="AJ10321" i="50"/>
  <c r="AI10321" i="50"/>
  <c r="AL10321" i="50"/>
  <c r="AM10321" i="50"/>
  <c r="AK10333" i="50"/>
  <c r="AM10333" i="50"/>
  <c r="AI10333" i="50"/>
  <c r="AL10333" i="50"/>
  <c r="AJ10333" i="50"/>
  <c r="AL10349" i="50"/>
  <c r="AK10349" i="50"/>
  <c r="AJ10349" i="50"/>
  <c r="AI10349" i="50"/>
  <c r="AM10349" i="50"/>
  <c r="AK10357" i="50"/>
  <c r="AM10357" i="50"/>
  <c r="AI10357" i="50"/>
  <c r="AJ10357" i="50"/>
  <c r="AL10357" i="50"/>
  <c r="AL10373" i="50"/>
  <c r="AK10373" i="50"/>
  <c r="AJ10373" i="50"/>
  <c r="AI10373" i="50"/>
  <c r="AM10373" i="50"/>
  <c r="AL10397" i="50"/>
  <c r="AK10397" i="50"/>
  <c r="AJ10397" i="50"/>
  <c r="AI10397" i="50"/>
  <c r="AM10397" i="50"/>
  <c r="AL10433" i="50"/>
  <c r="AK10433" i="50"/>
  <c r="AJ10433" i="50"/>
  <c r="AI10433" i="50"/>
  <c r="AM10433" i="50"/>
  <c r="AK10465" i="50"/>
  <c r="AJ10465" i="50"/>
  <c r="AI10465" i="50"/>
  <c r="AM10465" i="50"/>
  <c r="AL10465" i="50"/>
  <c r="AK10489" i="50"/>
  <c r="AJ10489" i="50"/>
  <c r="AI10489" i="50"/>
  <c r="AM10489" i="50"/>
  <c r="AL10489" i="50"/>
  <c r="AK10513" i="50"/>
  <c r="AJ10513" i="50"/>
  <c r="AI10513" i="50"/>
  <c r="AL10513" i="50"/>
  <c r="AM10513" i="50"/>
  <c r="AM10545" i="50"/>
  <c r="AL10545" i="50"/>
  <c r="AK10545" i="50"/>
  <c r="AJ10545" i="50"/>
  <c r="AI10545" i="50"/>
  <c r="AL10573" i="50"/>
  <c r="AK10573" i="50"/>
  <c r="AI10573" i="50"/>
  <c r="AM10573" i="50"/>
  <c r="AJ10573" i="50"/>
  <c r="AI10605" i="50"/>
  <c r="AM10605" i="50"/>
  <c r="AL10605" i="50"/>
  <c r="AK10605" i="50"/>
  <c r="AJ10605" i="50"/>
  <c r="AM10629" i="50"/>
  <c r="AL10629" i="50"/>
  <c r="AI10629" i="50"/>
  <c r="AK10629" i="50"/>
  <c r="AJ10629" i="50"/>
  <c r="AM10653" i="50"/>
  <c r="AL10653" i="50"/>
  <c r="AK10653" i="50"/>
  <c r="AJ10653" i="50"/>
  <c r="AI10653" i="50"/>
  <c r="AL10681" i="50"/>
  <c r="AJ10681" i="50"/>
  <c r="AI10681" i="50"/>
  <c r="AM10681" i="50"/>
  <c r="AK10681" i="50"/>
  <c r="AL10705" i="50"/>
  <c r="AK10705" i="50"/>
  <c r="AJ10705" i="50"/>
  <c r="AI10705" i="50"/>
  <c r="AM10705" i="50"/>
  <c r="AL10729" i="50"/>
  <c r="AK10729" i="50"/>
  <c r="AJ10729" i="50"/>
  <c r="AI10729" i="50"/>
  <c r="AM10729" i="50"/>
  <c r="AI10761" i="50"/>
  <c r="AM10761" i="50"/>
  <c r="AJ10761" i="50"/>
  <c r="AL10761" i="50"/>
  <c r="AK10761" i="50"/>
  <c r="AL10789" i="50"/>
  <c r="AK10789" i="50"/>
  <c r="AJ10789" i="50"/>
  <c r="AI10789" i="50"/>
  <c r="AM10789" i="50"/>
  <c r="AM10809" i="50"/>
  <c r="AL10809" i="50"/>
  <c r="AJ10809" i="50"/>
  <c r="AI10809" i="50"/>
  <c r="AK10809" i="50"/>
  <c r="AL10833" i="50"/>
  <c r="AK10833" i="50"/>
  <c r="AM10833" i="50"/>
  <c r="AJ10833" i="50"/>
  <c r="AI10833" i="50"/>
  <c r="AM10853" i="50"/>
  <c r="AK10853" i="50"/>
  <c r="AL10853" i="50"/>
  <c r="AJ10853" i="50"/>
  <c r="AI10853" i="50"/>
  <c r="AJ10869" i="50"/>
  <c r="AM10869" i="50"/>
  <c r="AL10869" i="50"/>
  <c r="AK10869" i="50"/>
  <c r="AI10869" i="50"/>
  <c r="AL10893" i="50"/>
  <c r="AI10893" i="50"/>
  <c r="AM10893" i="50"/>
  <c r="AJ10893" i="50"/>
  <c r="AK10893" i="50"/>
  <c r="AM10913" i="50"/>
  <c r="AK10913" i="50"/>
  <c r="AJ10913" i="50"/>
  <c r="AI10913" i="50"/>
  <c r="AL10913" i="50"/>
  <c r="AM10937" i="50"/>
  <c r="AK10937" i="50"/>
  <c r="AJ10937" i="50"/>
  <c r="AI10937" i="50"/>
  <c r="AL10937" i="50"/>
  <c r="AL10957" i="50"/>
  <c r="AK10957" i="50"/>
  <c r="AJ10957" i="50"/>
  <c r="AI10957" i="50"/>
  <c r="AM10957" i="50"/>
  <c r="AM10989" i="50"/>
  <c r="AL10989" i="50"/>
  <c r="AK10989" i="50"/>
  <c r="AJ10989" i="50"/>
  <c r="AI10989" i="50"/>
  <c r="AJ11013" i="50"/>
  <c r="AL11013" i="50"/>
  <c r="AK11013" i="50"/>
  <c r="AI11013" i="50"/>
  <c r="AM11013" i="50"/>
  <c r="AL11037" i="50"/>
  <c r="AM11037" i="50"/>
  <c r="AK11037" i="50"/>
  <c r="AJ11037" i="50"/>
  <c r="AI11037" i="50"/>
  <c r="AJ11061" i="50"/>
  <c r="AI11061" i="50"/>
  <c r="AL11061" i="50"/>
  <c r="AK11061" i="50"/>
  <c r="AM11061" i="50"/>
  <c r="AM11081" i="50"/>
  <c r="AK11081" i="50"/>
  <c r="AJ11081" i="50"/>
  <c r="AI11081" i="50"/>
  <c r="AL11081" i="50"/>
  <c r="AM11105" i="50"/>
  <c r="AK11105" i="50"/>
  <c r="AL11105" i="50"/>
  <c r="AI11105" i="50"/>
  <c r="AJ11105" i="50"/>
  <c r="AL11125" i="50"/>
  <c r="AK11125" i="50"/>
  <c r="AJ11125" i="50"/>
  <c r="AI11125" i="50"/>
  <c r="AM11125" i="50"/>
  <c r="AM11149" i="50"/>
  <c r="AL11149" i="50"/>
  <c r="AK11149" i="50"/>
  <c r="AJ11149" i="50"/>
  <c r="AI11149" i="50"/>
  <c r="AM11173" i="50"/>
  <c r="AL11173" i="50"/>
  <c r="AK11173" i="50"/>
  <c r="AJ11173" i="50"/>
  <c r="AI11173" i="50"/>
  <c r="AM11201" i="50"/>
  <c r="AK11201" i="50"/>
  <c r="AI11201" i="50"/>
  <c r="AL11201" i="50"/>
  <c r="AJ11201" i="50"/>
  <c r="AI11229" i="50"/>
  <c r="AM11229" i="50"/>
  <c r="AL11229" i="50"/>
  <c r="AJ11229" i="50"/>
  <c r="AK11229" i="50"/>
  <c r="AI11253" i="50"/>
  <c r="AM11253" i="50"/>
  <c r="AL11253" i="50"/>
  <c r="AJ11253" i="50"/>
  <c r="AK11253" i="50"/>
  <c r="AM11281" i="50"/>
  <c r="AL11281" i="50"/>
  <c r="AK11281" i="50"/>
  <c r="AJ11281" i="50"/>
  <c r="AI11281" i="50"/>
  <c r="AM11309" i="50"/>
  <c r="AK11309" i="50"/>
  <c r="AL11309" i="50"/>
  <c r="AJ11309" i="50"/>
  <c r="AI11309" i="50"/>
  <c r="AM11329" i="50"/>
  <c r="AL11329" i="50"/>
  <c r="AK11329" i="50"/>
  <c r="AJ11329" i="50"/>
  <c r="AI11329" i="50"/>
  <c r="AM11353" i="50"/>
  <c r="AL11353" i="50"/>
  <c r="AK11353" i="50"/>
  <c r="AJ11353" i="50"/>
  <c r="AI11353" i="50"/>
  <c r="AM11377" i="50"/>
  <c r="AL11377" i="50"/>
  <c r="AK11377" i="50"/>
  <c r="AJ11377" i="50"/>
  <c r="AI11377" i="50"/>
  <c r="AM11405" i="50"/>
  <c r="AK11405" i="50"/>
  <c r="AL11405" i="50"/>
  <c r="AJ11405" i="50"/>
  <c r="AI11405" i="50"/>
  <c r="AM11429" i="50"/>
  <c r="AK11429" i="50"/>
  <c r="AL11429" i="50"/>
  <c r="AJ11429" i="50"/>
  <c r="AI11429" i="50"/>
  <c r="AM11449" i="50"/>
  <c r="AL11449" i="50"/>
  <c r="AK11449" i="50"/>
  <c r="AJ11449" i="50"/>
  <c r="AI11449" i="50"/>
  <c r="AM11477" i="50"/>
  <c r="AK11477" i="50"/>
  <c r="AL11477" i="50"/>
  <c r="AJ11477" i="50"/>
  <c r="AI11477" i="50"/>
  <c r="AM11513" i="50"/>
  <c r="AK11513" i="50"/>
  <c r="AI11513" i="50"/>
  <c r="AL11513" i="50"/>
  <c r="AJ11513" i="50"/>
  <c r="AM11549" i="50"/>
  <c r="AK11549" i="50"/>
  <c r="AL11549" i="50"/>
  <c r="AJ11549" i="50"/>
  <c r="AI11549" i="50"/>
  <c r="AM11581" i="50"/>
  <c r="AL11581" i="50"/>
  <c r="AK11581" i="50"/>
  <c r="AJ11581" i="50"/>
  <c r="AI11581" i="50"/>
  <c r="AM11609" i="50"/>
  <c r="AK11609" i="50"/>
  <c r="AI11609" i="50"/>
  <c r="AL11609" i="50"/>
  <c r="AJ11609" i="50"/>
  <c r="AM11633" i="50"/>
  <c r="AK11633" i="50"/>
  <c r="AI11633" i="50"/>
  <c r="AL11633" i="50"/>
  <c r="AJ11633" i="50"/>
  <c r="AI11661" i="50"/>
  <c r="AM11661" i="50"/>
  <c r="AL11661" i="50"/>
  <c r="AJ11661" i="50"/>
  <c r="AK11661" i="50"/>
  <c r="AM11681" i="50"/>
  <c r="AK11681" i="50"/>
  <c r="AI11681" i="50"/>
  <c r="AL11681" i="50"/>
  <c r="AJ11681" i="50"/>
  <c r="AM11705" i="50"/>
  <c r="AK11705" i="50"/>
  <c r="AI11705" i="50"/>
  <c r="AJ11705" i="50"/>
  <c r="AL11705" i="50"/>
  <c r="AM11725" i="50"/>
  <c r="AL11725" i="50"/>
  <c r="AK11725" i="50"/>
  <c r="AJ11725" i="50"/>
  <c r="AI11725" i="50"/>
  <c r="AI11745" i="50"/>
  <c r="AL11745" i="50"/>
  <c r="AK11745" i="50"/>
  <c r="AM11745" i="50"/>
  <c r="AJ11745" i="50"/>
  <c r="AM11765" i="50"/>
  <c r="AK11765" i="50"/>
  <c r="AL11765" i="50"/>
  <c r="AJ11765" i="50"/>
  <c r="AI11765" i="50"/>
  <c r="AK11789" i="50"/>
  <c r="AJ11789" i="50"/>
  <c r="AI11789" i="50"/>
  <c r="AM11789" i="50"/>
  <c r="AL11789" i="50"/>
  <c r="AK11813" i="50"/>
  <c r="AJ11813" i="50"/>
  <c r="AI11813" i="50"/>
  <c r="AM11813" i="50"/>
  <c r="AL11813" i="50"/>
  <c r="AK11837" i="50"/>
  <c r="AM11837" i="50"/>
  <c r="AL11837" i="50"/>
  <c r="AJ11837" i="50"/>
  <c r="AI11837" i="50"/>
  <c r="AM11865" i="50"/>
  <c r="AL11865" i="50"/>
  <c r="AK11865" i="50"/>
  <c r="AI11865" i="50"/>
  <c r="AJ11865" i="50"/>
  <c r="AM11889" i="50"/>
  <c r="AL11889" i="50"/>
  <c r="AK11889" i="50"/>
  <c r="AJ11889" i="50"/>
  <c r="AI11889" i="50"/>
  <c r="AL11913" i="50"/>
  <c r="AK11913" i="50"/>
  <c r="AJ11913" i="50"/>
  <c r="AI11913" i="50"/>
  <c r="AM11913" i="50"/>
  <c r="AK11945" i="50"/>
  <c r="AI11945" i="50"/>
  <c r="AM11945" i="50"/>
  <c r="AL11945" i="50"/>
  <c r="AJ11945" i="50"/>
  <c r="AM11989" i="50"/>
  <c r="AL11989" i="50"/>
  <c r="AJ11989" i="50"/>
  <c r="AK11989" i="50"/>
  <c r="AI11989" i="50"/>
  <c r="AM12037" i="50"/>
  <c r="AL12037" i="50"/>
  <c r="AK12037" i="50"/>
  <c r="AJ12037" i="50"/>
  <c r="AI12037" i="50"/>
  <c r="AL12105" i="50"/>
  <c r="AK12105" i="50"/>
  <c r="AI12105" i="50"/>
  <c r="AJ12105" i="50"/>
  <c r="AM12105" i="50"/>
  <c r="AM12205" i="50"/>
  <c r="AL12205" i="50"/>
  <c r="AK12205" i="50"/>
  <c r="AJ12205" i="50"/>
  <c r="AI12205" i="50"/>
  <c r="AL12357" i="50"/>
  <c r="AK12357" i="50"/>
  <c r="AI12357" i="50"/>
  <c r="AM12357" i="50"/>
  <c r="AJ12357" i="50"/>
  <c r="AL12597" i="50"/>
  <c r="AM12597" i="50"/>
  <c r="AK12597" i="50"/>
  <c r="AJ12597" i="50"/>
  <c r="AI12597" i="50"/>
  <c r="AI12957" i="50"/>
  <c r="AL12957" i="50"/>
  <c r="AK12957" i="50"/>
  <c r="AJ12957" i="50"/>
  <c r="AM12957" i="50"/>
  <c r="AL13465" i="50"/>
  <c r="AJ13465" i="50"/>
  <c r="AM13465" i="50"/>
  <c r="AK13465" i="50"/>
  <c r="AI13465" i="50"/>
  <c r="AL14209" i="50"/>
  <c r="AJ14209" i="50"/>
  <c r="AM14209" i="50"/>
  <c r="AK14209" i="50"/>
  <c r="AI14209" i="50"/>
  <c r="AI15297" i="50"/>
  <c r="AM15297" i="50"/>
  <c r="AL15297" i="50"/>
  <c r="AK15297" i="50"/>
  <c r="AJ15297" i="50"/>
  <c r="AL17145" i="50"/>
  <c r="AJ17145" i="50"/>
  <c r="AI17145" i="50"/>
  <c r="AK17145" i="50"/>
  <c r="AM17145" i="50"/>
  <c r="AL17" i="50"/>
  <c r="AK17" i="50"/>
  <c r="AJ17" i="50"/>
  <c r="AM17" i="50"/>
  <c r="AI17" i="50"/>
  <c r="AM49" i="50"/>
  <c r="AL49" i="50"/>
  <c r="AK49" i="50"/>
  <c r="AJ49" i="50"/>
  <c r="AI49" i="50"/>
  <c r="AM73" i="50"/>
  <c r="AJ73" i="50"/>
  <c r="AL73" i="50"/>
  <c r="AK73" i="50"/>
  <c r="AI73" i="50"/>
  <c r="AL101" i="50"/>
  <c r="AI101" i="50"/>
  <c r="AM101" i="50"/>
  <c r="AK101" i="50"/>
  <c r="AJ101" i="50"/>
  <c r="AL125" i="50"/>
  <c r="AJ125" i="50"/>
  <c r="AI125" i="50"/>
  <c r="AM125" i="50"/>
  <c r="AK125" i="50"/>
  <c r="AL161" i="50"/>
  <c r="AJ161" i="50"/>
  <c r="AM161" i="50"/>
  <c r="AK161" i="50"/>
  <c r="AI161" i="50"/>
  <c r="AK189" i="50"/>
  <c r="AJ189" i="50"/>
  <c r="AI189" i="50"/>
  <c r="AM189" i="50"/>
  <c r="AL189" i="50"/>
  <c r="AK213" i="50"/>
  <c r="AJ213" i="50"/>
  <c r="AI213" i="50"/>
  <c r="AM213" i="50"/>
  <c r="AL213" i="50"/>
  <c r="AK237" i="50"/>
  <c r="AJ237" i="50"/>
  <c r="AI237" i="50"/>
  <c r="AM237" i="50"/>
  <c r="AL237" i="50"/>
  <c r="AL269" i="50"/>
  <c r="AI269" i="50"/>
  <c r="AJ269" i="50"/>
  <c r="AM269" i="50"/>
  <c r="AK269" i="50"/>
  <c r="AM301" i="50"/>
  <c r="AL301" i="50"/>
  <c r="AJ301" i="50"/>
  <c r="AK301" i="50"/>
  <c r="AI301" i="50"/>
  <c r="AK321" i="50"/>
  <c r="AJ321" i="50"/>
  <c r="AI321" i="50"/>
  <c r="AL321" i="50"/>
  <c r="AM321" i="50"/>
  <c r="AM349" i="50"/>
  <c r="AL349" i="50"/>
  <c r="AK349" i="50"/>
  <c r="AJ349" i="50"/>
  <c r="AI349" i="50"/>
  <c r="AL377" i="50"/>
  <c r="AJ377" i="50"/>
  <c r="AI377" i="50"/>
  <c r="AM377" i="50"/>
  <c r="AK377" i="50"/>
  <c r="AK405" i="50"/>
  <c r="AJ405" i="50"/>
  <c r="AI405" i="50"/>
  <c r="AM405" i="50"/>
  <c r="AL405" i="50"/>
  <c r="AM433" i="50"/>
  <c r="AL433" i="50"/>
  <c r="AK433" i="50"/>
  <c r="AJ433" i="50"/>
  <c r="AI433" i="50"/>
  <c r="AK465" i="50"/>
  <c r="AJ465" i="50"/>
  <c r="AI465" i="50"/>
  <c r="AL465" i="50"/>
  <c r="AM465" i="50"/>
  <c r="AM493" i="50"/>
  <c r="AL493" i="50"/>
  <c r="AK493" i="50"/>
  <c r="AJ493" i="50"/>
  <c r="AI493" i="50"/>
  <c r="AM517" i="50"/>
  <c r="AL517" i="50"/>
  <c r="AK517" i="50"/>
  <c r="AJ517" i="50"/>
  <c r="AI517" i="50"/>
  <c r="AM541" i="50"/>
  <c r="AL541" i="50"/>
  <c r="AK541" i="50"/>
  <c r="AJ541" i="50"/>
  <c r="AI541" i="50"/>
  <c r="AK573" i="50"/>
  <c r="AJ573" i="50"/>
  <c r="AI573" i="50"/>
  <c r="AL573" i="50"/>
  <c r="AM573" i="50"/>
  <c r="AL605" i="50"/>
  <c r="AK605" i="50"/>
  <c r="AJ605" i="50"/>
  <c r="AM605" i="50"/>
  <c r="AI605" i="50"/>
  <c r="AL629" i="50"/>
  <c r="AK629" i="50"/>
  <c r="AJ629" i="50"/>
  <c r="AM629" i="50"/>
  <c r="AI629" i="50"/>
  <c r="AL653" i="50"/>
  <c r="AK653" i="50"/>
  <c r="AJ653" i="50"/>
  <c r="AI653" i="50"/>
  <c r="AM653" i="50"/>
  <c r="AL677" i="50"/>
  <c r="AK677" i="50"/>
  <c r="AJ677" i="50"/>
  <c r="AM677" i="50"/>
  <c r="AI677" i="50"/>
  <c r="AI705" i="50"/>
  <c r="AM705" i="50"/>
  <c r="AL705" i="50"/>
  <c r="AJ705" i="50"/>
  <c r="AK705" i="50"/>
  <c r="AI741" i="50"/>
  <c r="AL741" i="50"/>
  <c r="AM741" i="50"/>
  <c r="AJ741" i="50"/>
  <c r="AK741" i="50"/>
  <c r="AM769" i="50"/>
  <c r="AL769" i="50"/>
  <c r="AK769" i="50"/>
  <c r="AJ769" i="50"/>
  <c r="AI769" i="50"/>
  <c r="AL797" i="50"/>
  <c r="AK797" i="50"/>
  <c r="AJ797" i="50"/>
  <c r="AI797" i="50"/>
  <c r="AM797" i="50"/>
  <c r="AI825" i="50"/>
  <c r="AM825" i="50"/>
  <c r="AL825" i="50"/>
  <c r="AK825" i="50"/>
  <c r="AJ825" i="50"/>
  <c r="AI849" i="50"/>
  <c r="AL849" i="50"/>
  <c r="AM849" i="50"/>
  <c r="AJ849" i="50"/>
  <c r="AK849" i="50"/>
  <c r="AI873" i="50"/>
  <c r="AL873" i="50"/>
  <c r="AK873" i="50"/>
  <c r="AJ873" i="50"/>
  <c r="AM873" i="50"/>
  <c r="AI897" i="50"/>
  <c r="AM897" i="50"/>
  <c r="AL897" i="50"/>
  <c r="AK897" i="50"/>
  <c r="AJ897" i="50"/>
  <c r="AL929" i="50"/>
  <c r="AK929" i="50"/>
  <c r="AJ929" i="50"/>
  <c r="AM929" i="50"/>
  <c r="AI929" i="50"/>
  <c r="AL953" i="50"/>
  <c r="AK953" i="50"/>
  <c r="AJ953" i="50"/>
  <c r="AM953" i="50"/>
  <c r="AI953" i="50"/>
  <c r="AL977" i="50"/>
  <c r="AK977" i="50"/>
  <c r="AJ977" i="50"/>
  <c r="AI977" i="50"/>
  <c r="AM977" i="50"/>
  <c r="AM1009" i="50"/>
  <c r="AL1009" i="50"/>
  <c r="AK1009" i="50"/>
  <c r="AJ1009" i="50"/>
  <c r="AI1009" i="50"/>
  <c r="AI1029" i="50"/>
  <c r="AL1029" i="50"/>
  <c r="AK1029" i="50"/>
  <c r="AJ1029" i="50"/>
  <c r="AM1029" i="50"/>
  <c r="AI1053" i="50"/>
  <c r="AK1053" i="50"/>
  <c r="AJ1053" i="50"/>
  <c r="AM1053" i="50"/>
  <c r="AL1053" i="50"/>
  <c r="AI1077" i="50"/>
  <c r="AM1077" i="50"/>
  <c r="AL1077" i="50"/>
  <c r="AJ1077" i="50"/>
  <c r="AK1077" i="50"/>
  <c r="AI1101" i="50"/>
  <c r="AK1101" i="50"/>
  <c r="AJ1101" i="50"/>
  <c r="AM1101" i="50"/>
  <c r="AL1101" i="50"/>
  <c r="AL1133" i="50"/>
  <c r="AK1133" i="50"/>
  <c r="AJ1133" i="50"/>
  <c r="AM1133" i="50"/>
  <c r="AI1133" i="50"/>
  <c r="AI1161" i="50"/>
  <c r="AK1161" i="50"/>
  <c r="AJ1161" i="50"/>
  <c r="AM1161" i="50"/>
  <c r="AL1161" i="50"/>
  <c r="AM1189" i="50"/>
  <c r="AL1189" i="50"/>
  <c r="AJ1189" i="50"/>
  <c r="AI1189" i="50"/>
  <c r="AK1189" i="50"/>
  <c r="AL1217" i="50"/>
  <c r="AK1217" i="50"/>
  <c r="AJ1217" i="50"/>
  <c r="AM1217" i="50"/>
  <c r="AI1217" i="50"/>
  <c r="AI1245" i="50"/>
  <c r="AL1245" i="50"/>
  <c r="AM1245" i="50"/>
  <c r="AK1245" i="50"/>
  <c r="AJ1245" i="50"/>
  <c r="AM1285" i="50"/>
  <c r="AK1285" i="50"/>
  <c r="AL1285" i="50"/>
  <c r="AJ1285" i="50"/>
  <c r="AI1285" i="50"/>
  <c r="AM1321" i="50"/>
  <c r="AK1321" i="50"/>
  <c r="AL1321" i="50"/>
  <c r="AJ1321" i="50"/>
  <c r="AI1321" i="50"/>
  <c r="AL1349" i="50"/>
  <c r="AK1349" i="50"/>
  <c r="AJ1349" i="50"/>
  <c r="AM1349" i="50"/>
  <c r="AI1349" i="50"/>
  <c r="AL1373" i="50"/>
  <c r="AK1373" i="50"/>
  <c r="AJ1373" i="50"/>
  <c r="AM1373" i="50"/>
  <c r="AI1373" i="50"/>
  <c r="AI1401" i="50"/>
  <c r="AM1401" i="50"/>
  <c r="AJ1401" i="50"/>
  <c r="AK1401" i="50"/>
  <c r="AL1401" i="50"/>
  <c r="AM1429" i="50"/>
  <c r="AK1429" i="50"/>
  <c r="AL1429" i="50"/>
  <c r="AI1429" i="50"/>
  <c r="AJ1429" i="50"/>
  <c r="AI1461" i="50"/>
  <c r="AL1461" i="50"/>
  <c r="AM1461" i="50"/>
  <c r="AK1461" i="50"/>
  <c r="AJ1461" i="50"/>
  <c r="AM1489" i="50"/>
  <c r="AL1489" i="50"/>
  <c r="AJ1489" i="50"/>
  <c r="AI1489" i="50"/>
  <c r="AK1489" i="50"/>
  <c r="AI1521" i="50"/>
  <c r="AM1521" i="50"/>
  <c r="AK1521" i="50"/>
  <c r="AJ1521" i="50"/>
  <c r="AL1521" i="50"/>
  <c r="AL1553" i="50"/>
  <c r="AK1553" i="50"/>
  <c r="AJ1553" i="50"/>
  <c r="AM1553" i="50"/>
  <c r="AI1553" i="50"/>
  <c r="AI1581" i="50"/>
  <c r="AM1581" i="50"/>
  <c r="AL1581" i="50"/>
  <c r="AK1581" i="50"/>
  <c r="AJ1581" i="50"/>
  <c r="AL1613" i="50"/>
  <c r="AK1613" i="50"/>
  <c r="AJ1613" i="50"/>
  <c r="AM1613" i="50"/>
  <c r="AI1613" i="50"/>
  <c r="AI1653" i="50"/>
  <c r="AM1653" i="50"/>
  <c r="AL1653" i="50"/>
  <c r="AK1653" i="50"/>
  <c r="AJ1653" i="50"/>
  <c r="AM1681" i="50"/>
  <c r="AK1681" i="50"/>
  <c r="AL1681" i="50"/>
  <c r="AJ1681" i="50"/>
  <c r="AI1681" i="50"/>
  <c r="AL1709" i="50"/>
  <c r="AK1709" i="50"/>
  <c r="AJ1709" i="50"/>
  <c r="AI1709" i="50"/>
  <c r="AM1709" i="50"/>
  <c r="AJ1741" i="50"/>
  <c r="AI1741" i="50"/>
  <c r="AM1741" i="50"/>
  <c r="AL1741" i="50"/>
  <c r="AK1741" i="50"/>
  <c r="AM1757" i="50"/>
  <c r="AL1757" i="50"/>
  <c r="AK1757" i="50"/>
  <c r="AJ1757" i="50"/>
  <c r="AI1757" i="50"/>
  <c r="AJ1777" i="50"/>
  <c r="AI1777" i="50"/>
  <c r="AM1777" i="50"/>
  <c r="AL1777" i="50"/>
  <c r="AK1777" i="50"/>
  <c r="AI1797" i="50"/>
  <c r="AM1797" i="50"/>
  <c r="AL1797" i="50"/>
  <c r="AK1797" i="50"/>
  <c r="AJ1797" i="50"/>
  <c r="AM1817" i="50"/>
  <c r="AL1817" i="50"/>
  <c r="AK1817" i="50"/>
  <c r="AJ1817" i="50"/>
  <c r="AI1817" i="50"/>
  <c r="AJ1837" i="50"/>
  <c r="AI1837" i="50"/>
  <c r="AM1837" i="50"/>
  <c r="AL1837" i="50"/>
  <c r="AK1837" i="50"/>
  <c r="AJ1849" i="50"/>
  <c r="AI1849" i="50"/>
  <c r="AM1849" i="50"/>
  <c r="AL1849" i="50"/>
  <c r="AK1849" i="50"/>
  <c r="AJ1861" i="50"/>
  <c r="AI1861" i="50"/>
  <c r="AM1861" i="50"/>
  <c r="AL1861" i="50"/>
  <c r="AK1861" i="50"/>
  <c r="AM1877" i="50"/>
  <c r="AL1877" i="50"/>
  <c r="AK1877" i="50"/>
  <c r="AJ1877" i="50"/>
  <c r="AI1877" i="50"/>
  <c r="AJ1897" i="50"/>
  <c r="AI1897" i="50"/>
  <c r="AM1897" i="50"/>
  <c r="AL1897" i="50"/>
  <c r="AK1897" i="50"/>
  <c r="AI1917" i="50"/>
  <c r="AM1917" i="50"/>
  <c r="AL1917" i="50"/>
  <c r="AK1917" i="50"/>
  <c r="AJ1917" i="50"/>
  <c r="AM1937" i="50"/>
  <c r="AL1937" i="50"/>
  <c r="AK1937" i="50"/>
  <c r="AJ1937" i="50"/>
  <c r="AI1937" i="50"/>
  <c r="AI1965" i="50"/>
  <c r="AM1965" i="50"/>
  <c r="AL1965" i="50"/>
  <c r="AK1965" i="50"/>
  <c r="AJ1965" i="50"/>
  <c r="AI1989" i="50"/>
  <c r="AM1989" i="50"/>
  <c r="AL1989" i="50"/>
  <c r="AK1989" i="50"/>
  <c r="AJ1989" i="50"/>
  <c r="AI2013" i="50"/>
  <c r="AM2013" i="50"/>
  <c r="AL2013" i="50"/>
  <c r="AK2013" i="50"/>
  <c r="AJ2013" i="50"/>
  <c r="AM2045" i="50"/>
  <c r="AL2045" i="50"/>
  <c r="AK2045" i="50"/>
  <c r="AJ2045" i="50"/>
  <c r="AI2045" i="50"/>
  <c r="AJ2077" i="50"/>
  <c r="AI2077" i="50"/>
  <c r="AM2077" i="50"/>
  <c r="AL2077" i="50"/>
  <c r="AK2077" i="50"/>
  <c r="AM2105" i="50"/>
  <c r="AL2105" i="50"/>
  <c r="AK2105" i="50"/>
  <c r="AJ2105" i="50"/>
  <c r="AI2105" i="50"/>
  <c r="AJ2137" i="50"/>
  <c r="AI2137" i="50"/>
  <c r="AM2137" i="50"/>
  <c r="AL2137" i="50"/>
  <c r="AK2137" i="50"/>
  <c r="AI2169" i="50"/>
  <c r="AL2169" i="50"/>
  <c r="AM2169" i="50"/>
  <c r="AK2169" i="50"/>
  <c r="AJ2169" i="50"/>
  <c r="AM2201" i="50"/>
  <c r="AL2201" i="50"/>
  <c r="AK2201" i="50"/>
  <c r="AJ2201" i="50"/>
  <c r="AI2201" i="50"/>
  <c r="AM2225" i="50"/>
  <c r="AL2225" i="50"/>
  <c r="AK2225" i="50"/>
  <c r="AJ2225" i="50"/>
  <c r="AI2225" i="50"/>
  <c r="AI2241" i="50"/>
  <c r="AL2241" i="50"/>
  <c r="AK2241" i="50"/>
  <c r="AJ2241" i="50"/>
  <c r="AM2241" i="50"/>
  <c r="AJ2257" i="50"/>
  <c r="AI2257" i="50"/>
  <c r="AM2257" i="50"/>
  <c r="AL2257" i="50"/>
  <c r="AK2257" i="50"/>
  <c r="AM2273" i="50"/>
  <c r="AL2273" i="50"/>
  <c r="AK2273" i="50"/>
  <c r="AJ2273" i="50"/>
  <c r="AI2273" i="50"/>
  <c r="AM2297" i="50"/>
  <c r="AL2297" i="50"/>
  <c r="AK2297" i="50"/>
  <c r="AJ2297" i="50"/>
  <c r="AI2297" i="50"/>
  <c r="AJ2321" i="50"/>
  <c r="AI2321" i="50"/>
  <c r="AM2321" i="50"/>
  <c r="AL2321" i="50"/>
  <c r="AK2321" i="50"/>
  <c r="AL2341" i="50"/>
  <c r="AK2341" i="50"/>
  <c r="AM2341" i="50"/>
  <c r="AI2341" i="50"/>
  <c r="AJ2341" i="50"/>
  <c r="AL2365" i="50"/>
  <c r="AK2365" i="50"/>
  <c r="AM2365" i="50"/>
  <c r="AJ2365" i="50"/>
  <c r="AI2365" i="50"/>
  <c r="AI2393" i="50"/>
  <c r="AL2393" i="50"/>
  <c r="AM2393" i="50"/>
  <c r="AK2393" i="50"/>
  <c r="AJ2393" i="50"/>
  <c r="AL2413" i="50"/>
  <c r="AK2413" i="50"/>
  <c r="AI2413" i="50"/>
  <c r="AM2413" i="50"/>
  <c r="AJ2413" i="50"/>
  <c r="AL2433" i="50"/>
  <c r="AK2433" i="50"/>
  <c r="AJ2433" i="50"/>
  <c r="AM2433" i="50"/>
  <c r="AI2433" i="50"/>
  <c r="AL2461" i="50"/>
  <c r="AK2461" i="50"/>
  <c r="AM2461" i="50"/>
  <c r="AJ2461" i="50"/>
  <c r="AI2461" i="50"/>
  <c r="AL2485" i="50"/>
  <c r="AK2485" i="50"/>
  <c r="AM2485" i="50"/>
  <c r="AJ2485" i="50"/>
  <c r="AI2485" i="50"/>
  <c r="AJ2513" i="50"/>
  <c r="AI2513" i="50"/>
  <c r="AM2513" i="50"/>
  <c r="AL2513" i="50"/>
  <c r="AK2513" i="50"/>
  <c r="AL2541" i="50"/>
  <c r="AK2541" i="50"/>
  <c r="AJ2541" i="50"/>
  <c r="AM2541" i="50"/>
  <c r="AI2541" i="50"/>
  <c r="AL2565" i="50"/>
  <c r="AK2565" i="50"/>
  <c r="AJ2565" i="50"/>
  <c r="AM2565" i="50"/>
  <c r="AI2565" i="50"/>
  <c r="AL2593" i="50"/>
  <c r="AK2593" i="50"/>
  <c r="AM2593" i="50"/>
  <c r="AJ2593" i="50"/>
  <c r="AI2593" i="50"/>
  <c r="AM2621" i="50"/>
  <c r="AL2621" i="50"/>
  <c r="AJ2621" i="50"/>
  <c r="AI2621" i="50"/>
  <c r="AK2621" i="50"/>
  <c r="AL2649" i="50"/>
  <c r="AK2649" i="50"/>
  <c r="AJ2649" i="50"/>
  <c r="AM2649" i="50"/>
  <c r="AI2649" i="50"/>
  <c r="AL2673" i="50"/>
  <c r="AK2673" i="50"/>
  <c r="AJ2673" i="50"/>
  <c r="AM2673" i="50"/>
  <c r="AI2673" i="50"/>
  <c r="AL2701" i="50"/>
  <c r="AK2701" i="50"/>
  <c r="AI2701" i="50"/>
  <c r="AM2701" i="50"/>
  <c r="AJ2701" i="50"/>
  <c r="AL2721" i="50"/>
  <c r="AK2721" i="50"/>
  <c r="AJ2721" i="50"/>
  <c r="AM2721" i="50"/>
  <c r="AI2721" i="50"/>
  <c r="AM2741" i="50"/>
  <c r="AL2741" i="50"/>
  <c r="AK2741" i="50"/>
  <c r="AJ2741" i="50"/>
  <c r="AI2741" i="50"/>
  <c r="AL2761" i="50"/>
  <c r="AK2761" i="50"/>
  <c r="AM2761" i="50"/>
  <c r="AJ2761" i="50"/>
  <c r="AI2761" i="50"/>
  <c r="AL2785" i="50"/>
  <c r="AK2785" i="50"/>
  <c r="AJ2785" i="50"/>
  <c r="AM2785" i="50"/>
  <c r="AI2785" i="50"/>
  <c r="AL2809" i="50"/>
  <c r="AK2809" i="50"/>
  <c r="AI2809" i="50"/>
  <c r="AM2809" i="50"/>
  <c r="AJ2809" i="50"/>
  <c r="AJ2837" i="50"/>
  <c r="AI2837" i="50"/>
  <c r="AM2837" i="50"/>
  <c r="AK2837" i="50"/>
  <c r="AL2837" i="50"/>
  <c r="AL2857" i="50"/>
  <c r="AK2857" i="50"/>
  <c r="AJ2857" i="50"/>
  <c r="AI2857" i="50"/>
  <c r="AM2857" i="50"/>
  <c r="AL2877" i="50"/>
  <c r="AK2877" i="50"/>
  <c r="AJ2877" i="50"/>
  <c r="AM2877" i="50"/>
  <c r="AI2877" i="50"/>
  <c r="AL2905" i="50"/>
  <c r="AK2905" i="50"/>
  <c r="AM2905" i="50"/>
  <c r="AJ2905" i="50"/>
  <c r="AI2905" i="50"/>
  <c r="AL2929" i="50"/>
  <c r="AK2929" i="50"/>
  <c r="AM2929" i="50"/>
  <c r="AJ2929" i="50"/>
  <c r="AI2929" i="50"/>
  <c r="AL2953" i="50"/>
  <c r="AK2953" i="50"/>
  <c r="AI2953" i="50"/>
  <c r="AM2953" i="50"/>
  <c r="AJ2953" i="50"/>
  <c r="AJ2981" i="50"/>
  <c r="AI2981" i="50"/>
  <c r="AM2981" i="50"/>
  <c r="AL2981" i="50"/>
  <c r="AK2981" i="50"/>
  <c r="AL3005" i="50"/>
  <c r="AK3005" i="50"/>
  <c r="AJ3005" i="50"/>
  <c r="AI3005" i="50"/>
  <c r="AM3005" i="50"/>
  <c r="AL3033" i="50"/>
  <c r="AK3033" i="50"/>
  <c r="AJ3033" i="50"/>
  <c r="AM3033" i="50"/>
  <c r="AI3033" i="50"/>
  <c r="AL3061" i="50"/>
  <c r="AK3061" i="50"/>
  <c r="AM3061" i="50"/>
  <c r="AJ3061" i="50"/>
  <c r="AI3061" i="50"/>
  <c r="AL3085" i="50"/>
  <c r="AK3085" i="50"/>
  <c r="AM3085" i="50"/>
  <c r="AJ3085" i="50"/>
  <c r="AI3085" i="50"/>
  <c r="AL3109" i="50"/>
  <c r="AK3109" i="50"/>
  <c r="AJ3109" i="50"/>
  <c r="AM3109" i="50"/>
  <c r="AI3109" i="50"/>
  <c r="AK3137" i="50"/>
  <c r="AJ3137" i="50"/>
  <c r="AI3137" i="50"/>
  <c r="AM3137" i="50"/>
  <c r="AL3137" i="50"/>
  <c r="AL3165" i="50"/>
  <c r="AK3165" i="50"/>
  <c r="AJ3165" i="50"/>
  <c r="AM3165" i="50"/>
  <c r="AI3165" i="50"/>
  <c r="AL3189" i="50"/>
  <c r="AK3189" i="50"/>
  <c r="AJ3189" i="50"/>
  <c r="AM3189" i="50"/>
  <c r="AI3189" i="50"/>
  <c r="AL3217" i="50"/>
  <c r="AK3217" i="50"/>
  <c r="AM3217" i="50"/>
  <c r="AJ3217" i="50"/>
  <c r="AI3217" i="50"/>
  <c r="AK3245" i="50"/>
  <c r="AJ3245" i="50"/>
  <c r="AI3245" i="50"/>
  <c r="AL3245" i="50"/>
  <c r="AM3245" i="50"/>
  <c r="AJ3269" i="50"/>
  <c r="AI3269" i="50"/>
  <c r="AM3269" i="50"/>
  <c r="AL3269" i="50"/>
  <c r="AK3269" i="50"/>
  <c r="AL3289" i="50"/>
  <c r="AK3289" i="50"/>
  <c r="AJ3289" i="50"/>
  <c r="AI3289" i="50"/>
  <c r="AM3289" i="50"/>
  <c r="AM3305" i="50"/>
  <c r="AL3305" i="50"/>
  <c r="AK3305" i="50"/>
  <c r="AJ3305" i="50"/>
  <c r="AI3305" i="50"/>
  <c r="AL3325" i="50"/>
  <c r="AK3325" i="50"/>
  <c r="AM3325" i="50"/>
  <c r="AJ3325" i="50"/>
  <c r="AI3325" i="50"/>
  <c r="AL3357" i="50"/>
  <c r="AK3357" i="50"/>
  <c r="AJ3357" i="50"/>
  <c r="AM3357" i="50"/>
  <c r="AI3357" i="50"/>
  <c r="AL3385" i="50"/>
  <c r="AK3385" i="50"/>
  <c r="AI3385" i="50"/>
  <c r="AJ3385" i="50"/>
  <c r="AM3385" i="50"/>
  <c r="AL3409" i="50"/>
  <c r="AK3409" i="50"/>
  <c r="AM3409" i="50"/>
  <c r="AJ3409" i="50"/>
  <c r="AI3409" i="50"/>
  <c r="AL3429" i="50"/>
  <c r="AK3429" i="50"/>
  <c r="AJ3429" i="50"/>
  <c r="AM3429" i="50"/>
  <c r="AI3429" i="50"/>
  <c r="AL3445" i="50"/>
  <c r="AK3445" i="50"/>
  <c r="AM3445" i="50"/>
  <c r="AJ3445" i="50"/>
  <c r="AI3445" i="50"/>
  <c r="AL3469" i="50"/>
  <c r="AK3469" i="50"/>
  <c r="AM3469" i="50"/>
  <c r="AJ3469" i="50"/>
  <c r="AI3469" i="50"/>
  <c r="AL3493" i="50"/>
  <c r="AK3493" i="50"/>
  <c r="AI3493" i="50"/>
  <c r="AM3493" i="50"/>
  <c r="AJ3493" i="50"/>
  <c r="AL3517" i="50"/>
  <c r="AK3517" i="50"/>
  <c r="AJ3517" i="50"/>
  <c r="AI3517" i="50"/>
  <c r="AM3517" i="50"/>
  <c r="AJ3545" i="50"/>
  <c r="AI3545" i="50"/>
  <c r="AK3545" i="50"/>
  <c r="AL3545" i="50"/>
  <c r="AM3545" i="50"/>
  <c r="AL3565" i="50"/>
  <c r="AK3565" i="50"/>
  <c r="AM3565" i="50"/>
  <c r="AI3565" i="50"/>
  <c r="AJ3565" i="50"/>
  <c r="AM3585" i="50"/>
  <c r="AL3585" i="50"/>
  <c r="AK3585" i="50"/>
  <c r="AJ3585" i="50"/>
  <c r="AI3585" i="50"/>
  <c r="AJ3605" i="50"/>
  <c r="AI3605" i="50"/>
  <c r="AM3605" i="50"/>
  <c r="AL3605" i="50"/>
  <c r="AK3605" i="50"/>
  <c r="AM3633" i="50"/>
  <c r="AL3633" i="50"/>
  <c r="AK3633" i="50"/>
  <c r="AJ3633" i="50"/>
  <c r="AI3633" i="50"/>
  <c r="AL3661" i="50"/>
  <c r="AK3661" i="50"/>
  <c r="AJ3661" i="50"/>
  <c r="AM3661" i="50"/>
  <c r="AI3661" i="50"/>
  <c r="AM3693" i="50"/>
  <c r="AL3693" i="50"/>
  <c r="AK3693" i="50"/>
  <c r="AJ3693" i="50"/>
  <c r="AI3693" i="50"/>
  <c r="AL3721" i="50"/>
  <c r="AK3721" i="50"/>
  <c r="AM3721" i="50"/>
  <c r="AJ3721" i="50"/>
  <c r="AI3721" i="50"/>
  <c r="AL3757" i="50"/>
  <c r="AK3757" i="50"/>
  <c r="AM3757" i="50"/>
  <c r="AJ3757" i="50"/>
  <c r="AI3757" i="50"/>
  <c r="AJ3781" i="50"/>
  <c r="AI3781" i="50"/>
  <c r="AM3781" i="50"/>
  <c r="AL3781" i="50"/>
  <c r="AK3781" i="50"/>
  <c r="AM3801" i="50"/>
  <c r="AK3801" i="50"/>
  <c r="AL3801" i="50"/>
  <c r="AJ3801" i="50"/>
  <c r="AI3801" i="50"/>
  <c r="AM3825" i="50"/>
  <c r="AK3825" i="50"/>
  <c r="AL3825" i="50"/>
  <c r="AI3825" i="50"/>
  <c r="AJ3825" i="50"/>
  <c r="AJ3853" i="50"/>
  <c r="AI3853" i="50"/>
  <c r="AM3853" i="50"/>
  <c r="AL3853" i="50"/>
  <c r="AK3853" i="50"/>
  <c r="AM3885" i="50"/>
  <c r="AK3885" i="50"/>
  <c r="AJ3885" i="50"/>
  <c r="AI3885" i="50"/>
  <c r="AL3885" i="50"/>
  <c r="AL3917" i="50"/>
  <c r="AJ3917" i="50"/>
  <c r="AI3917" i="50"/>
  <c r="AM3917" i="50"/>
  <c r="AK3917" i="50"/>
  <c r="AM3945" i="50"/>
  <c r="AK3945" i="50"/>
  <c r="AL3945" i="50"/>
  <c r="AJ3945" i="50"/>
  <c r="AI3945" i="50"/>
  <c r="AM3969" i="50"/>
  <c r="AK3969" i="50"/>
  <c r="AL3969" i="50"/>
  <c r="AJ3969" i="50"/>
  <c r="AI3969" i="50"/>
  <c r="AJ3997" i="50"/>
  <c r="AI3997" i="50"/>
  <c r="AM3997" i="50"/>
  <c r="AL3997" i="50"/>
  <c r="AK3997" i="50"/>
  <c r="AJ4033" i="50"/>
  <c r="AI4033" i="50"/>
  <c r="AM4033" i="50"/>
  <c r="AK4033" i="50"/>
  <c r="AL4033" i="50"/>
  <c r="AJ4069" i="50"/>
  <c r="AI4069" i="50"/>
  <c r="AM4069" i="50"/>
  <c r="AL4069" i="50"/>
  <c r="AK4069" i="50"/>
  <c r="AJ4105" i="50"/>
  <c r="AI4105" i="50"/>
  <c r="AM4105" i="50"/>
  <c r="AL4105" i="50"/>
  <c r="AK4105" i="50"/>
  <c r="AM4137" i="50"/>
  <c r="AK4137" i="50"/>
  <c r="AJ4137" i="50"/>
  <c r="AI4137" i="50"/>
  <c r="AL4137" i="50"/>
  <c r="AM4173" i="50"/>
  <c r="AK4173" i="50"/>
  <c r="AJ4173" i="50"/>
  <c r="AI4173" i="50"/>
  <c r="AL4173" i="50"/>
  <c r="AL4205" i="50"/>
  <c r="AJ4205" i="50"/>
  <c r="AI4205" i="50"/>
  <c r="AM4205" i="50"/>
  <c r="AK4205" i="50"/>
  <c r="AM4237" i="50"/>
  <c r="AL4237" i="50"/>
  <c r="AK4237" i="50"/>
  <c r="AJ4237" i="50"/>
  <c r="AI4237" i="50"/>
  <c r="AL4265" i="50"/>
  <c r="AJ4265" i="50"/>
  <c r="AI4265" i="50"/>
  <c r="AK4265" i="50"/>
  <c r="AM4265" i="50"/>
  <c r="AL4297" i="50"/>
  <c r="AK4297" i="50"/>
  <c r="AM4297" i="50"/>
  <c r="AJ4297" i="50"/>
  <c r="AI4297" i="50"/>
  <c r="AJ4321" i="50"/>
  <c r="AI4321" i="50"/>
  <c r="AM4321" i="50"/>
  <c r="AL4321" i="50"/>
  <c r="AK4321" i="50"/>
  <c r="AM4353" i="50"/>
  <c r="AK4353" i="50"/>
  <c r="AJ4353" i="50"/>
  <c r="AI4353" i="50"/>
  <c r="AL4353" i="50"/>
  <c r="AM4377" i="50"/>
  <c r="AK4377" i="50"/>
  <c r="AL4377" i="50"/>
  <c r="AJ4377" i="50"/>
  <c r="AI4377" i="50"/>
  <c r="AL4409" i="50"/>
  <c r="AJ4409" i="50"/>
  <c r="AI4409" i="50"/>
  <c r="AK4409" i="50"/>
  <c r="AM4409" i="50"/>
  <c r="AM4437" i="50"/>
  <c r="AK4437" i="50"/>
  <c r="AL4437" i="50"/>
  <c r="AJ4437" i="50"/>
  <c r="AI4437" i="50"/>
  <c r="AM4461" i="50"/>
  <c r="AK4461" i="50"/>
  <c r="AJ4461" i="50"/>
  <c r="AI4461" i="50"/>
  <c r="AL4461" i="50"/>
  <c r="AM4489" i="50"/>
  <c r="AL4489" i="50"/>
  <c r="AK4489" i="50"/>
  <c r="AJ4489" i="50"/>
  <c r="AI4489" i="50"/>
  <c r="AL4517" i="50"/>
  <c r="AJ4517" i="50"/>
  <c r="AI4517" i="50"/>
  <c r="AK4517" i="50"/>
  <c r="AM4517" i="50"/>
  <c r="AM4545" i="50"/>
  <c r="AK4545" i="50"/>
  <c r="AL4545" i="50"/>
  <c r="AJ4545" i="50"/>
  <c r="AI4545" i="50"/>
  <c r="AJ4573" i="50"/>
  <c r="AI4573" i="50"/>
  <c r="AK4573" i="50"/>
  <c r="AL4573" i="50"/>
  <c r="AM4573" i="50"/>
  <c r="AM4605" i="50"/>
  <c r="AK4605" i="50"/>
  <c r="AJ4605" i="50"/>
  <c r="AI4605" i="50"/>
  <c r="AL4605" i="50"/>
  <c r="AM4629" i="50"/>
  <c r="AK4629" i="50"/>
  <c r="AL4629" i="50"/>
  <c r="AJ4629" i="50"/>
  <c r="AI4629" i="50"/>
  <c r="AL4649" i="50"/>
  <c r="AJ4649" i="50"/>
  <c r="AI4649" i="50"/>
  <c r="AM4649" i="50"/>
  <c r="AK4649" i="50"/>
  <c r="AM4669" i="50"/>
  <c r="AL4669" i="50"/>
  <c r="AK4669" i="50"/>
  <c r="AJ4669" i="50"/>
  <c r="AI4669" i="50"/>
  <c r="AL4693" i="50"/>
  <c r="AK4693" i="50"/>
  <c r="AJ4693" i="50"/>
  <c r="AI4693" i="50"/>
  <c r="AM4693" i="50"/>
  <c r="AJ4717" i="50"/>
  <c r="AI4717" i="50"/>
  <c r="AM4717" i="50"/>
  <c r="AL4717" i="50"/>
  <c r="AK4717" i="50"/>
  <c r="AM4741" i="50"/>
  <c r="AL4741" i="50"/>
  <c r="AK4741" i="50"/>
  <c r="AJ4741" i="50"/>
  <c r="AI4741" i="50"/>
  <c r="AL4765" i="50"/>
  <c r="AK4765" i="50"/>
  <c r="AI4765" i="50"/>
  <c r="AM4765" i="50"/>
  <c r="AJ4765" i="50"/>
  <c r="AM4785" i="50"/>
  <c r="AK4785" i="50"/>
  <c r="AJ4785" i="50"/>
  <c r="AI4785" i="50"/>
  <c r="AL4785" i="50"/>
  <c r="AL4817" i="50"/>
  <c r="AJ4817" i="50"/>
  <c r="AI4817" i="50"/>
  <c r="AM4817" i="50"/>
  <c r="AK4817" i="50"/>
  <c r="AM4845" i="50"/>
  <c r="AK4845" i="50"/>
  <c r="AL4845" i="50"/>
  <c r="AJ4845" i="50"/>
  <c r="AI4845" i="50"/>
  <c r="AM4869" i="50"/>
  <c r="AK4869" i="50"/>
  <c r="AL4869" i="50"/>
  <c r="AJ4869" i="50"/>
  <c r="AI4869" i="50"/>
  <c r="AM4905" i="50"/>
  <c r="AK4905" i="50"/>
  <c r="AL4905" i="50"/>
  <c r="AJ4905" i="50"/>
  <c r="AI4905" i="50"/>
  <c r="AM4941" i="50"/>
  <c r="AK4941" i="50"/>
  <c r="AL4941" i="50"/>
  <c r="AJ4941" i="50"/>
  <c r="AI4941" i="50"/>
  <c r="AM4973" i="50"/>
  <c r="AL4973" i="50"/>
  <c r="AK4973" i="50"/>
  <c r="AJ4973" i="50"/>
  <c r="AI4973" i="50"/>
  <c r="AM5001" i="50"/>
  <c r="AK5001" i="50"/>
  <c r="AL5001" i="50"/>
  <c r="AJ5001" i="50"/>
  <c r="AI5001" i="50"/>
  <c r="AM5025" i="50"/>
  <c r="AK5025" i="50"/>
  <c r="AL5025" i="50"/>
  <c r="AJ5025" i="50"/>
  <c r="AI5025" i="50"/>
  <c r="AI5053" i="50"/>
  <c r="AK5053" i="50"/>
  <c r="AJ5053" i="50"/>
  <c r="AM5053" i="50"/>
  <c r="AL5053" i="50"/>
  <c r="AM5081" i="50"/>
  <c r="AL5081" i="50"/>
  <c r="AK5081" i="50"/>
  <c r="AJ5081" i="50"/>
  <c r="AI5081" i="50"/>
  <c r="AI5113" i="50"/>
  <c r="AM5113" i="50"/>
  <c r="AK5113" i="50"/>
  <c r="AJ5113" i="50"/>
  <c r="AL5113" i="50"/>
  <c r="AM5141" i="50"/>
  <c r="AL5141" i="50"/>
  <c r="AK5141" i="50"/>
  <c r="AJ5141" i="50"/>
  <c r="AI5141" i="50"/>
  <c r="AM5169" i="50"/>
  <c r="AK5169" i="50"/>
  <c r="AI5169" i="50"/>
  <c r="AL5169" i="50"/>
  <c r="AJ5169" i="50"/>
  <c r="AM5193" i="50"/>
  <c r="AK5193" i="50"/>
  <c r="AL5193" i="50"/>
  <c r="AJ5193" i="50"/>
  <c r="AI5193" i="50"/>
  <c r="AM5213" i="50"/>
  <c r="AL5213" i="50"/>
  <c r="AK5213" i="50"/>
  <c r="AJ5213" i="50"/>
  <c r="AI5213" i="50"/>
  <c r="AI5245" i="50"/>
  <c r="AK5245" i="50"/>
  <c r="AJ5245" i="50"/>
  <c r="AM5245" i="50"/>
  <c r="AL5245" i="50"/>
  <c r="AM5277" i="50"/>
  <c r="AK5277" i="50"/>
  <c r="AL5277" i="50"/>
  <c r="AJ5277" i="50"/>
  <c r="AI5277" i="50"/>
  <c r="AI5305" i="50"/>
  <c r="AM5305" i="50"/>
  <c r="AK5305" i="50"/>
  <c r="AJ5305" i="50"/>
  <c r="AL5305" i="50"/>
  <c r="AM5337" i="50"/>
  <c r="AK5337" i="50"/>
  <c r="AL5337" i="50"/>
  <c r="AJ5337" i="50"/>
  <c r="AI5337" i="50"/>
  <c r="AI5365" i="50"/>
  <c r="AK5365" i="50"/>
  <c r="AJ5365" i="50"/>
  <c r="AL5365" i="50"/>
  <c r="AM5365" i="50"/>
  <c r="AM5393" i="50"/>
  <c r="AL5393" i="50"/>
  <c r="AK5393" i="50"/>
  <c r="AJ5393" i="50"/>
  <c r="AI5393" i="50"/>
  <c r="AM5429" i="50"/>
  <c r="AL5429" i="50"/>
  <c r="AK5429" i="50"/>
  <c r="AJ5429" i="50"/>
  <c r="AI5429" i="50"/>
  <c r="AM5469" i="50"/>
  <c r="AK5469" i="50"/>
  <c r="AL5469" i="50"/>
  <c r="AJ5469" i="50"/>
  <c r="AI5469" i="50"/>
  <c r="AI5497" i="50"/>
  <c r="AM5497" i="50"/>
  <c r="AK5497" i="50"/>
  <c r="AJ5497" i="50"/>
  <c r="AL5497" i="50"/>
  <c r="AM5525" i="50"/>
  <c r="AL5525" i="50"/>
  <c r="AK5525" i="50"/>
  <c r="AJ5525" i="50"/>
  <c r="AI5525" i="50"/>
  <c r="AM5549" i="50"/>
  <c r="AL5549" i="50"/>
  <c r="AK5549" i="50"/>
  <c r="AJ5549" i="50"/>
  <c r="AI5549" i="50"/>
  <c r="AI5569" i="50"/>
  <c r="AM5569" i="50"/>
  <c r="AK5569" i="50"/>
  <c r="AJ5569" i="50"/>
  <c r="AL5569" i="50"/>
  <c r="AI5593" i="50"/>
  <c r="AM5593" i="50"/>
  <c r="AK5593" i="50"/>
  <c r="AJ5593" i="50"/>
  <c r="AL5593" i="50"/>
  <c r="AM5613" i="50"/>
  <c r="AK5613" i="50"/>
  <c r="AL5613" i="50"/>
  <c r="AJ5613" i="50"/>
  <c r="AI5613" i="50"/>
  <c r="AM5645" i="50"/>
  <c r="AL5645" i="50"/>
  <c r="AK5645" i="50"/>
  <c r="AJ5645" i="50"/>
  <c r="AI5645" i="50"/>
  <c r="AM5673" i="50"/>
  <c r="AK5673" i="50"/>
  <c r="AL5673" i="50"/>
  <c r="AJ5673" i="50"/>
  <c r="AI5673" i="50"/>
  <c r="AM5697" i="50"/>
  <c r="AK5697" i="50"/>
  <c r="AL5697" i="50"/>
  <c r="AJ5697" i="50"/>
  <c r="AI5697" i="50"/>
  <c r="AI5725" i="50"/>
  <c r="AK5725" i="50"/>
  <c r="AJ5725" i="50"/>
  <c r="AL5725" i="50"/>
  <c r="AM5725" i="50"/>
  <c r="AM5753" i="50"/>
  <c r="AL5753" i="50"/>
  <c r="AK5753" i="50"/>
  <c r="AJ5753" i="50"/>
  <c r="AI5753" i="50"/>
  <c r="AI5785" i="50"/>
  <c r="AM5785" i="50"/>
  <c r="AK5785" i="50"/>
  <c r="AJ5785" i="50"/>
  <c r="AL5785" i="50"/>
  <c r="AM5817" i="50"/>
  <c r="AK5817" i="50"/>
  <c r="AI5817" i="50"/>
  <c r="AL5817" i="50"/>
  <c r="AJ5817" i="50"/>
  <c r="AM5849" i="50"/>
  <c r="AK5849" i="50"/>
  <c r="AL5849" i="50"/>
  <c r="AJ5849" i="50"/>
  <c r="AI5849" i="50"/>
  <c r="AL5881" i="50"/>
  <c r="AK5881" i="50"/>
  <c r="AJ5881" i="50"/>
  <c r="AI5881" i="50"/>
  <c r="AM5881" i="50"/>
  <c r="AM5913" i="50"/>
  <c r="AL5913" i="50"/>
  <c r="AK5913" i="50"/>
  <c r="AJ5913" i="50"/>
  <c r="AI5913" i="50"/>
  <c r="AM5945" i="50"/>
  <c r="AK5945" i="50"/>
  <c r="AL5945" i="50"/>
  <c r="AJ5945" i="50"/>
  <c r="AI5945" i="50"/>
  <c r="AM5981" i="50"/>
  <c r="AK5981" i="50"/>
  <c r="AL5981" i="50"/>
  <c r="AJ5981" i="50"/>
  <c r="AI5981" i="50"/>
  <c r="AL6013" i="50"/>
  <c r="AK6013" i="50"/>
  <c r="AJ6013" i="50"/>
  <c r="AI6013" i="50"/>
  <c r="AM6013" i="50"/>
  <c r="AL6045" i="50"/>
  <c r="AK6045" i="50"/>
  <c r="AJ6045" i="50"/>
  <c r="AI6045" i="50"/>
  <c r="AM6045" i="50"/>
  <c r="AL6073" i="50"/>
  <c r="AK6073" i="50"/>
  <c r="AJ6073" i="50"/>
  <c r="AI6073" i="50"/>
  <c r="AM6073" i="50"/>
  <c r="AL6097" i="50"/>
  <c r="AK6097" i="50"/>
  <c r="AJ6097" i="50"/>
  <c r="AI6097" i="50"/>
  <c r="AM6097" i="50"/>
  <c r="AM6125" i="50"/>
  <c r="AK6125" i="50"/>
  <c r="AL6125" i="50"/>
  <c r="AJ6125" i="50"/>
  <c r="AI6125" i="50"/>
  <c r="AL6145" i="50"/>
  <c r="AK6145" i="50"/>
  <c r="AJ6145" i="50"/>
  <c r="AI6145" i="50"/>
  <c r="AM6145" i="50"/>
  <c r="AJ6165" i="50"/>
  <c r="AI6165" i="50"/>
  <c r="AL6165" i="50"/>
  <c r="AK6165" i="50"/>
  <c r="AM6165" i="50"/>
  <c r="AM6185" i="50"/>
  <c r="AK6185" i="50"/>
  <c r="AJ6185" i="50"/>
  <c r="AI6185" i="50"/>
  <c r="AL6185" i="50"/>
  <c r="AL6217" i="50"/>
  <c r="AK6217" i="50"/>
  <c r="AJ6217" i="50"/>
  <c r="AI6217" i="50"/>
  <c r="AM6217" i="50"/>
  <c r="AM6245" i="50"/>
  <c r="AK6245" i="50"/>
  <c r="AL6245" i="50"/>
  <c r="AI6245" i="50"/>
  <c r="AJ6245" i="50"/>
  <c r="AL6277" i="50"/>
  <c r="AK6277" i="50"/>
  <c r="AJ6277" i="50"/>
  <c r="AI6277" i="50"/>
  <c r="AM6277" i="50"/>
  <c r="AL6313" i="50"/>
  <c r="AK6313" i="50"/>
  <c r="AJ6313" i="50"/>
  <c r="AI6313" i="50"/>
  <c r="AM6313" i="50"/>
  <c r="AL6337" i="50"/>
  <c r="AK6337" i="50"/>
  <c r="AJ6337" i="50"/>
  <c r="AI6337" i="50"/>
  <c r="AM6337" i="50"/>
  <c r="AM6365" i="50"/>
  <c r="AK6365" i="50"/>
  <c r="AL6365" i="50"/>
  <c r="AJ6365" i="50"/>
  <c r="AI6365" i="50"/>
  <c r="AL6397" i="50"/>
  <c r="AK6397" i="50"/>
  <c r="AJ6397" i="50"/>
  <c r="AI6397" i="50"/>
  <c r="AM6397" i="50"/>
  <c r="AJ6429" i="50"/>
  <c r="AI6429" i="50"/>
  <c r="AK6429" i="50"/>
  <c r="AM6429" i="50"/>
  <c r="AL6429" i="50"/>
  <c r="AK6465" i="50"/>
  <c r="AJ6465" i="50"/>
  <c r="AI6465" i="50"/>
  <c r="AM6465" i="50"/>
  <c r="AL6465" i="50"/>
  <c r="AL6493" i="50"/>
  <c r="AK6493" i="50"/>
  <c r="AJ6493" i="50"/>
  <c r="AI6493" i="50"/>
  <c r="AM6493" i="50"/>
  <c r="AM6521" i="50"/>
  <c r="AK6521" i="50"/>
  <c r="AL6521" i="50"/>
  <c r="AJ6521" i="50"/>
  <c r="AI6521" i="50"/>
  <c r="AL6541" i="50"/>
  <c r="AK6541" i="50"/>
  <c r="AJ6541" i="50"/>
  <c r="AI6541" i="50"/>
  <c r="AM6541" i="50"/>
  <c r="AM6561" i="50"/>
  <c r="AI6561" i="50"/>
  <c r="AK6561" i="50"/>
  <c r="AJ6561" i="50"/>
  <c r="AL6561" i="50"/>
  <c r="AL6577" i="50"/>
  <c r="AK6577" i="50"/>
  <c r="AJ6577" i="50"/>
  <c r="AI6577" i="50"/>
  <c r="AM6577" i="50"/>
  <c r="AL6601" i="50"/>
  <c r="AK6601" i="50"/>
  <c r="AJ6601" i="50"/>
  <c r="AI6601" i="50"/>
  <c r="AM6601" i="50"/>
  <c r="AM6629" i="50"/>
  <c r="AK6629" i="50"/>
  <c r="AL6629" i="50"/>
  <c r="AJ6629" i="50"/>
  <c r="AI6629" i="50"/>
  <c r="AM6657" i="50"/>
  <c r="AL6657" i="50"/>
  <c r="AK6657" i="50"/>
  <c r="AI6657" i="50"/>
  <c r="AJ6657" i="50"/>
  <c r="AL6685" i="50"/>
  <c r="AK6685" i="50"/>
  <c r="AJ6685" i="50"/>
  <c r="AI6685" i="50"/>
  <c r="AM6685" i="50"/>
  <c r="AM6713" i="50"/>
  <c r="AK6713" i="50"/>
  <c r="AJ6713" i="50"/>
  <c r="AI6713" i="50"/>
  <c r="AL6713" i="50"/>
  <c r="AL6745" i="50"/>
  <c r="AK6745" i="50"/>
  <c r="AJ6745" i="50"/>
  <c r="AI6745" i="50"/>
  <c r="AM6745" i="50"/>
  <c r="AM6773" i="50"/>
  <c r="AK6773" i="50"/>
  <c r="AJ6773" i="50"/>
  <c r="AI6773" i="50"/>
  <c r="AL6773" i="50"/>
  <c r="AL6805" i="50"/>
  <c r="AK6805" i="50"/>
  <c r="AJ6805" i="50"/>
  <c r="AI6805" i="50"/>
  <c r="AM6805" i="50"/>
  <c r="AM6833" i="50"/>
  <c r="AK6833" i="50"/>
  <c r="AJ6833" i="50"/>
  <c r="AI6833" i="50"/>
  <c r="AL6833" i="50"/>
  <c r="AM6857" i="50"/>
  <c r="AK6857" i="50"/>
  <c r="AJ6857" i="50"/>
  <c r="AI6857" i="50"/>
  <c r="AL6857" i="50"/>
  <c r="AM6889" i="50"/>
  <c r="AL6889" i="50"/>
  <c r="AK6889" i="50"/>
  <c r="AJ6889" i="50"/>
  <c r="AI6889" i="50"/>
  <c r="AM6917" i="50"/>
  <c r="AK6917" i="50"/>
  <c r="AJ6917" i="50"/>
  <c r="AL6917" i="50"/>
  <c r="AI6917" i="50"/>
  <c r="AM6941" i="50"/>
  <c r="AK6941" i="50"/>
  <c r="AJ6941" i="50"/>
  <c r="AL6941" i="50"/>
  <c r="AI6941" i="50"/>
  <c r="AM6973" i="50"/>
  <c r="AL6973" i="50"/>
  <c r="AK6973" i="50"/>
  <c r="AJ6973" i="50"/>
  <c r="AI6973" i="50"/>
  <c r="AI6993" i="50"/>
  <c r="AM6993" i="50"/>
  <c r="AL6993" i="50"/>
  <c r="AK6993" i="50"/>
  <c r="AJ6993" i="50"/>
  <c r="AI7017" i="50"/>
  <c r="AK7017" i="50"/>
  <c r="AJ7017" i="50"/>
  <c r="AM7017" i="50"/>
  <c r="AL7017" i="50"/>
  <c r="AM7037" i="50"/>
  <c r="AK7037" i="50"/>
  <c r="AJ7037" i="50"/>
  <c r="AI7037" i="50"/>
  <c r="AL7037" i="50"/>
  <c r="AM7057" i="50"/>
  <c r="AL7057" i="50"/>
  <c r="AK7057" i="50"/>
  <c r="AJ7057" i="50"/>
  <c r="AI7057" i="50"/>
  <c r="AM7085" i="50"/>
  <c r="AK7085" i="50"/>
  <c r="AJ7085" i="50"/>
  <c r="AL7085" i="50"/>
  <c r="AI7085" i="50"/>
  <c r="AM7105" i="50"/>
  <c r="AL7105" i="50"/>
  <c r="AK7105" i="50"/>
  <c r="AJ7105" i="50"/>
  <c r="AI7105" i="50"/>
  <c r="AM7121" i="50"/>
  <c r="AK7121" i="50"/>
  <c r="AJ7121" i="50"/>
  <c r="AL7121" i="50"/>
  <c r="AI7121" i="50"/>
  <c r="AM7141" i="50"/>
  <c r="AL7141" i="50"/>
  <c r="AK7141" i="50"/>
  <c r="AJ7141" i="50"/>
  <c r="AI7141" i="50"/>
  <c r="AM7165" i="50"/>
  <c r="AL7165" i="50"/>
  <c r="AK7165" i="50"/>
  <c r="AJ7165" i="50"/>
  <c r="AI7165" i="50"/>
  <c r="AM7189" i="50"/>
  <c r="AL7189" i="50"/>
  <c r="AK7189" i="50"/>
  <c r="AJ7189" i="50"/>
  <c r="AI7189" i="50"/>
  <c r="AM7205" i="50"/>
  <c r="AK7205" i="50"/>
  <c r="AJ7205" i="50"/>
  <c r="AL7205" i="50"/>
  <c r="AI7205" i="50"/>
  <c r="AM7225" i="50"/>
  <c r="AL7225" i="50"/>
  <c r="AK7225" i="50"/>
  <c r="AJ7225" i="50"/>
  <c r="AI7225" i="50"/>
  <c r="AM7253" i="50"/>
  <c r="AK7253" i="50"/>
  <c r="AJ7253" i="50"/>
  <c r="AI7253" i="50"/>
  <c r="AL7253" i="50"/>
  <c r="AM7273" i="50"/>
  <c r="AL7273" i="50"/>
  <c r="AK7273" i="50"/>
  <c r="AJ7273" i="50"/>
  <c r="AI7273" i="50"/>
  <c r="AM7289" i="50"/>
  <c r="AK7289" i="50"/>
  <c r="AJ7289" i="50"/>
  <c r="AL7289" i="50"/>
  <c r="AI7289" i="50"/>
  <c r="AM7309" i="50"/>
  <c r="AL7309" i="50"/>
  <c r="AK7309" i="50"/>
  <c r="AJ7309" i="50"/>
  <c r="AI7309" i="50"/>
  <c r="AM7337" i="50"/>
  <c r="AK7337" i="50"/>
  <c r="AJ7337" i="50"/>
  <c r="AL7337" i="50"/>
  <c r="AI7337" i="50"/>
  <c r="AM7357" i="50"/>
  <c r="AL7357" i="50"/>
  <c r="AJ7357" i="50"/>
  <c r="AK7357" i="50"/>
  <c r="AI7357" i="50"/>
  <c r="AK7377" i="50"/>
  <c r="AI7377" i="50"/>
  <c r="AM7377" i="50"/>
  <c r="AL7377" i="50"/>
  <c r="AJ7377" i="50"/>
  <c r="AL7397" i="50"/>
  <c r="AK7397" i="50"/>
  <c r="AJ7397" i="50"/>
  <c r="AI7397" i="50"/>
  <c r="AM7397" i="50"/>
  <c r="AM7417" i="50"/>
  <c r="AL7417" i="50"/>
  <c r="AJ7417" i="50"/>
  <c r="AK7417" i="50"/>
  <c r="AI7417" i="50"/>
  <c r="AM7441" i="50"/>
  <c r="AL7441" i="50"/>
  <c r="AJ7441" i="50"/>
  <c r="AI7441" i="50"/>
  <c r="AK7441" i="50"/>
  <c r="AM7465" i="50"/>
  <c r="AL7465" i="50"/>
  <c r="AJ7465" i="50"/>
  <c r="AK7465" i="50"/>
  <c r="AI7465" i="50"/>
  <c r="AK7485" i="50"/>
  <c r="AI7485" i="50"/>
  <c r="AM7485" i="50"/>
  <c r="AL7485" i="50"/>
  <c r="AJ7485" i="50"/>
  <c r="AL7505" i="50"/>
  <c r="AK7505" i="50"/>
  <c r="AJ7505" i="50"/>
  <c r="AI7505" i="50"/>
  <c r="AM7505" i="50"/>
  <c r="AM7525" i="50"/>
  <c r="AL7525" i="50"/>
  <c r="AJ7525" i="50"/>
  <c r="AK7525" i="50"/>
  <c r="AI7525" i="50"/>
  <c r="AL7541" i="50"/>
  <c r="AK7541" i="50"/>
  <c r="AJ7541" i="50"/>
  <c r="AI7541" i="50"/>
  <c r="AM7541" i="50"/>
  <c r="AK7557" i="50"/>
  <c r="AI7557" i="50"/>
  <c r="AM7557" i="50"/>
  <c r="AL7557" i="50"/>
  <c r="AJ7557" i="50"/>
  <c r="AL7577" i="50"/>
  <c r="AK7577" i="50"/>
  <c r="AJ7577" i="50"/>
  <c r="AI7577" i="50"/>
  <c r="AM7577" i="50"/>
  <c r="AM7597" i="50"/>
  <c r="AL7597" i="50"/>
  <c r="AJ7597" i="50"/>
  <c r="AK7597" i="50"/>
  <c r="AI7597" i="50"/>
  <c r="AM7621" i="50"/>
  <c r="AL7621" i="50"/>
  <c r="AJ7621" i="50"/>
  <c r="AK7621" i="50"/>
  <c r="AI7621" i="50"/>
  <c r="AM7645" i="50"/>
  <c r="AL7645" i="50"/>
  <c r="AJ7645" i="50"/>
  <c r="AK7645" i="50"/>
  <c r="AI7645" i="50"/>
  <c r="AK7665" i="50"/>
  <c r="AI7665" i="50"/>
  <c r="AM7665" i="50"/>
  <c r="AL7665" i="50"/>
  <c r="AJ7665" i="50"/>
  <c r="AM7693" i="50"/>
  <c r="AL7693" i="50"/>
  <c r="AJ7693" i="50"/>
  <c r="AK7693" i="50"/>
  <c r="AI7693" i="50"/>
  <c r="AM7717" i="50"/>
  <c r="AL7717" i="50"/>
  <c r="AJ7717" i="50"/>
  <c r="AK7717" i="50"/>
  <c r="AI7717" i="50"/>
  <c r="AM7733" i="50"/>
  <c r="AI7733" i="50"/>
  <c r="AK7733" i="50"/>
  <c r="AJ7733" i="50"/>
  <c r="AL7733" i="50"/>
  <c r="AM7753" i="50"/>
  <c r="AL7753" i="50"/>
  <c r="AJ7753" i="50"/>
  <c r="AK7753" i="50"/>
  <c r="AI7753" i="50"/>
  <c r="AK7773" i="50"/>
  <c r="AI7773" i="50"/>
  <c r="AM7773" i="50"/>
  <c r="AL7773" i="50"/>
  <c r="AJ7773" i="50"/>
  <c r="AM7805" i="50"/>
  <c r="AK7805" i="50"/>
  <c r="AL7805" i="50"/>
  <c r="AJ7805" i="50"/>
  <c r="AI7805" i="50"/>
  <c r="AM7825" i="50"/>
  <c r="AL7825" i="50"/>
  <c r="AJ7825" i="50"/>
  <c r="AK7825" i="50"/>
  <c r="AI7825" i="50"/>
  <c r="AK7845" i="50"/>
  <c r="AI7845" i="50"/>
  <c r="AM7845" i="50"/>
  <c r="AL7845" i="50"/>
  <c r="AJ7845" i="50"/>
  <c r="AM7861" i="50"/>
  <c r="AL7861" i="50"/>
  <c r="AJ7861" i="50"/>
  <c r="AK7861" i="50"/>
  <c r="AI7861" i="50"/>
  <c r="AK7881" i="50"/>
  <c r="AI7881" i="50"/>
  <c r="AM7881" i="50"/>
  <c r="AL7881" i="50"/>
  <c r="AJ7881" i="50"/>
  <c r="AL7901" i="50"/>
  <c r="AK7901" i="50"/>
  <c r="AJ7901" i="50"/>
  <c r="AI7901" i="50"/>
  <c r="AM7901" i="50"/>
  <c r="AM7925" i="50"/>
  <c r="AL7925" i="50"/>
  <c r="AJ7925" i="50"/>
  <c r="AI7925" i="50"/>
  <c r="AK7925" i="50"/>
  <c r="AM7945" i="50"/>
  <c r="AL7945" i="50"/>
  <c r="AJ7945" i="50"/>
  <c r="AK7945" i="50"/>
  <c r="AI7945" i="50"/>
  <c r="AK7965" i="50"/>
  <c r="AI7965" i="50"/>
  <c r="AM7965" i="50"/>
  <c r="AL7965" i="50"/>
  <c r="AJ7965" i="50"/>
  <c r="AM7985" i="50"/>
  <c r="AL7985" i="50"/>
  <c r="AK7985" i="50"/>
  <c r="AI7985" i="50"/>
  <c r="AJ7985" i="50"/>
  <c r="AM8009" i="50"/>
  <c r="AL8009" i="50"/>
  <c r="AK8009" i="50"/>
  <c r="AJ8009" i="50"/>
  <c r="AI8009" i="50"/>
  <c r="AK8025" i="50"/>
  <c r="AJ8025" i="50"/>
  <c r="AI8025" i="50"/>
  <c r="AM8025" i="50"/>
  <c r="AL8025" i="50"/>
  <c r="AK8045" i="50"/>
  <c r="AJ8045" i="50"/>
  <c r="AI8045" i="50"/>
  <c r="AM8045" i="50"/>
  <c r="AL8045" i="50"/>
  <c r="AK8057" i="50"/>
  <c r="AM8057" i="50"/>
  <c r="AJ8057" i="50"/>
  <c r="AI8057" i="50"/>
  <c r="AL8057" i="50"/>
  <c r="AK8081" i="50"/>
  <c r="AM8081" i="50"/>
  <c r="AL8081" i="50"/>
  <c r="AJ8081" i="50"/>
  <c r="AI8081" i="50"/>
  <c r="AK8105" i="50"/>
  <c r="AL8105" i="50"/>
  <c r="AJ8105" i="50"/>
  <c r="AI8105" i="50"/>
  <c r="AM8105" i="50"/>
  <c r="AJ8121" i="50"/>
  <c r="AM8121" i="50"/>
  <c r="AL8121" i="50"/>
  <c r="AI8121" i="50"/>
  <c r="AK8121" i="50"/>
  <c r="AK8141" i="50"/>
  <c r="AM8141" i="50"/>
  <c r="AL8141" i="50"/>
  <c r="AJ8141" i="50"/>
  <c r="AI8141" i="50"/>
  <c r="AJ8157" i="50"/>
  <c r="AM8157" i="50"/>
  <c r="AL8157" i="50"/>
  <c r="AI8157" i="50"/>
  <c r="AK8157" i="50"/>
  <c r="AJ8181" i="50"/>
  <c r="AL8181" i="50"/>
  <c r="AK8181" i="50"/>
  <c r="AI8181" i="50"/>
  <c r="AM8181" i="50"/>
  <c r="AJ8205" i="50"/>
  <c r="AM8205" i="50"/>
  <c r="AL8205" i="50"/>
  <c r="AI8205" i="50"/>
  <c r="AK8205" i="50"/>
  <c r="AJ8229" i="50"/>
  <c r="AM8229" i="50"/>
  <c r="AL8229" i="50"/>
  <c r="AI8229" i="50"/>
  <c r="AK8229" i="50"/>
  <c r="AK8249" i="50"/>
  <c r="AM8249" i="50"/>
  <c r="AL8249" i="50"/>
  <c r="AJ8249" i="50"/>
  <c r="AI8249" i="50"/>
  <c r="AK8269" i="50"/>
  <c r="AJ8269" i="50"/>
  <c r="AM8269" i="50"/>
  <c r="AL8269" i="50"/>
  <c r="AI8269" i="50"/>
  <c r="AJ8289" i="50"/>
  <c r="AL8289" i="50"/>
  <c r="AK8289" i="50"/>
  <c r="AI8289" i="50"/>
  <c r="AM8289" i="50"/>
  <c r="AJ8313" i="50"/>
  <c r="AM8313" i="50"/>
  <c r="AL8313" i="50"/>
  <c r="AI8313" i="50"/>
  <c r="AK8313" i="50"/>
  <c r="AJ8337" i="50"/>
  <c r="AM8337" i="50"/>
  <c r="AL8337" i="50"/>
  <c r="AI8337" i="50"/>
  <c r="AK8337" i="50"/>
  <c r="AK8365" i="50"/>
  <c r="AJ8365" i="50"/>
  <c r="AI8365" i="50"/>
  <c r="AM8365" i="50"/>
  <c r="AL8365" i="50"/>
  <c r="AK8389" i="50"/>
  <c r="AJ8389" i="50"/>
  <c r="AM8389" i="50"/>
  <c r="AL8389" i="50"/>
  <c r="AI8389" i="50"/>
  <c r="AJ8409" i="50"/>
  <c r="AM8409" i="50"/>
  <c r="AL8409" i="50"/>
  <c r="AI8409" i="50"/>
  <c r="AK8409" i="50"/>
  <c r="AK8429" i="50"/>
  <c r="AM8429" i="50"/>
  <c r="AL8429" i="50"/>
  <c r="AJ8429" i="50"/>
  <c r="AI8429" i="50"/>
  <c r="AK8449" i="50"/>
  <c r="AJ8449" i="50"/>
  <c r="AM8449" i="50"/>
  <c r="AL8449" i="50"/>
  <c r="AI8449" i="50"/>
  <c r="AK8473" i="50"/>
  <c r="AJ8473" i="50"/>
  <c r="AI8473" i="50"/>
  <c r="AM8473" i="50"/>
  <c r="AL8473" i="50"/>
  <c r="AK8497" i="50"/>
  <c r="AJ8497" i="50"/>
  <c r="AM8497" i="50"/>
  <c r="AL8497" i="50"/>
  <c r="AI8497" i="50"/>
  <c r="AJ8517" i="50"/>
  <c r="AM8517" i="50"/>
  <c r="AL8517" i="50"/>
  <c r="AI8517" i="50"/>
  <c r="AK8517" i="50"/>
  <c r="AK8537" i="50"/>
  <c r="AM8537" i="50"/>
  <c r="AL8537" i="50"/>
  <c r="AJ8537" i="50"/>
  <c r="AI8537" i="50"/>
  <c r="AJ8553" i="50"/>
  <c r="AM8553" i="50"/>
  <c r="AL8553" i="50"/>
  <c r="AI8553" i="50"/>
  <c r="AK8553" i="50"/>
  <c r="AK8569" i="50"/>
  <c r="AJ8569" i="50"/>
  <c r="AM8569" i="50"/>
  <c r="AL8569" i="50"/>
  <c r="AI8569" i="50"/>
  <c r="AJ8589" i="50"/>
  <c r="AM8589" i="50"/>
  <c r="AL8589" i="50"/>
  <c r="AI8589" i="50"/>
  <c r="AK8589" i="50"/>
  <c r="AK8609" i="50"/>
  <c r="AM8609" i="50"/>
  <c r="AL8609" i="50"/>
  <c r="AJ8609" i="50"/>
  <c r="AI8609" i="50"/>
  <c r="AJ8625" i="50"/>
  <c r="AM8625" i="50"/>
  <c r="AL8625" i="50"/>
  <c r="AI8625" i="50"/>
  <c r="AK8625" i="50"/>
  <c r="AJ8649" i="50"/>
  <c r="AM8649" i="50"/>
  <c r="AL8649" i="50"/>
  <c r="AK8649" i="50"/>
  <c r="AI8649" i="50"/>
  <c r="AJ8673" i="50"/>
  <c r="AM8673" i="50"/>
  <c r="AK8673" i="50"/>
  <c r="AI8673" i="50"/>
  <c r="AL8673" i="50"/>
  <c r="AK8689" i="50"/>
  <c r="AJ8689" i="50"/>
  <c r="AI8689" i="50"/>
  <c r="AM8689" i="50"/>
  <c r="AL8689" i="50"/>
  <c r="AL8705" i="50"/>
  <c r="AK8705" i="50"/>
  <c r="AJ8705" i="50"/>
  <c r="AI8705" i="50"/>
  <c r="AM8705" i="50"/>
  <c r="AJ8721" i="50"/>
  <c r="AM8721" i="50"/>
  <c r="AL8721" i="50"/>
  <c r="AK8721" i="50"/>
  <c r="AI8721" i="50"/>
  <c r="AM8741" i="50"/>
  <c r="AL8741" i="50"/>
  <c r="AJ8741" i="50"/>
  <c r="AI8741" i="50"/>
  <c r="AK8741" i="50"/>
  <c r="AK8761" i="50"/>
  <c r="AI8761" i="50"/>
  <c r="AL8761" i="50"/>
  <c r="AJ8761" i="50"/>
  <c r="AM8761" i="50"/>
  <c r="AK8785" i="50"/>
  <c r="AI8785" i="50"/>
  <c r="AM8785" i="50"/>
  <c r="AL8785" i="50"/>
  <c r="AJ8785" i="50"/>
  <c r="AK8809" i="50"/>
  <c r="AI8809" i="50"/>
  <c r="AL8809" i="50"/>
  <c r="AJ8809" i="50"/>
  <c r="AM8809" i="50"/>
  <c r="AM8825" i="50"/>
  <c r="AL8825" i="50"/>
  <c r="AJ8825" i="50"/>
  <c r="AI8825" i="50"/>
  <c r="AK8825" i="50"/>
  <c r="AK8841" i="50"/>
  <c r="AJ8841" i="50"/>
  <c r="AM8841" i="50"/>
  <c r="AL8841" i="50"/>
  <c r="AI8841" i="50"/>
  <c r="AK8869" i="50"/>
  <c r="AI8869" i="50"/>
  <c r="AL8869" i="50"/>
  <c r="AJ8869" i="50"/>
  <c r="AM8869" i="50"/>
  <c r="AK8889" i="50"/>
  <c r="AJ8889" i="50"/>
  <c r="AM8889" i="50"/>
  <c r="AI8889" i="50"/>
  <c r="AL8889" i="50"/>
  <c r="AM8909" i="50"/>
  <c r="AL8909" i="50"/>
  <c r="AJ8909" i="50"/>
  <c r="AI8909" i="50"/>
  <c r="AK8909" i="50"/>
  <c r="AK8925" i="50"/>
  <c r="AM8925" i="50"/>
  <c r="AJ8925" i="50"/>
  <c r="AL8925" i="50"/>
  <c r="AI8925" i="50"/>
  <c r="AM8945" i="50"/>
  <c r="AL8945" i="50"/>
  <c r="AJ8945" i="50"/>
  <c r="AI8945" i="50"/>
  <c r="AK8945" i="50"/>
  <c r="AM8969" i="50"/>
  <c r="AL8969" i="50"/>
  <c r="AK8969" i="50"/>
  <c r="AJ8969" i="50"/>
  <c r="AI8969" i="50"/>
  <c r="AL8989" i="50"/>
  <c r="AK8989" i="50"/>
  <c r="AI8989" i="50"/>
  <c r="AM8989" i="50"/>
  <c r="AJ8989" i="50"/>
  <c r="AK9009" i="50"/>
  <c r="AJ9009" i="50"/>
  <c r="AI9009" i="50"/>
  <c r="AM9009" i="50"/>
  <c r="AL9009" i="50"/>
  <c r="AM9029" i="50"/>
  <c r="AL9029" i="50"/>
  <c r="AK9029" i="50"/>
  <c r="AJ9029" i="50"/>
  <c r="AI9029" i="50"/>
  <c r="AL9049" i="50"/>
  <c r="AK9049" i="50"/>
  <c r="AI9049" i="50"/>
  <c r="AM9049" i="50"/>
  <c r="AJ9049" i="50"/>
  <c r="AL9073" i="50"/>
  <c r="AK9073" i="50"/>
  <c r="AI9073" i="50"/>
  <c r="AM9073" i="50"/>
  <c r="AJ9073" i="50"/>
  <c r="AJ9093" i="50"/>
  <c r="AI9093" i="50"/>
  <c r="AL9093" i="50"/>
  <c r="AK9093" i="50"/>
  <c r="AM9093" i="50"/>
  <c r="AL9109" i="50"/>
  <c r="AK9109" i="50"/>
  <c r="AI9109" i="50"/>
  <c r="AM9109" i="50"/>
  <c r="AJ9109" i="50"/>
  <c r="AJ9129" i="50"/>
  <c r="AI9129" i="50"/>
  <c r="AL9129" i="50"/>
  <c r="AK9129" i="50"/>
  <c r="AM9129" i="50"/>
  <c r="AL9157" i="50"/>
  <c r="AK9157" i="50"/>
  <c r="AI9157" i="50"/>
  <c r="AM9157" i="50"/>
  <c r="AJ9157" i="50"/>
  <c r="AM9177" i="50"/>
  <c r="AL9177" i="50"/>
  <c r="AK9177" i="50"/>
  <c r="AJ9177" i="50"/>
  <c r="AI9177" i="50"/>
  <c r="AM9197" i="50"/>
  <c r="AL9197" i="50"/>
  <c r="AJ9197" i="50"/>
  <c r="AI9197" i="50"/>
  <c r="AK9197" i="50"/>
  <c r="AL9217" i="50"/>
  <c r="AK9217" i="50"/>
  <c r="AI9217" i="50"/>
  <c r="AM9217" i="50"/>
  <c r="AJ9217" i="50"/>
  <c r="AJ9237" i="50"/>
  <c r="AI9237" i="50"/>
  <c r="AL9237" i="50"/>
  <c r="AK9237" i="50"/>
  <c r="AM9237" i="50"/>
  <c r="AL9253" i="50"/>
  <c r="AK9253" i="50"/>
  <c r="AI9253" i="50"/>
  <c r="AM9253" i="50"/>
  <c r="AJ9253" i="50"/>
  <c r="AJ9273" i="50"/>
  <c r="AI9273" i="50"/>
  <c r="AL9273" i="50"/>
  <c r="AK9273" i="50"/>
  <c r="AM9273" i="50"/>
  <c r="AM9293" i="50"/>
  <c r="AL9293" i="50"/>
  <c r="AK9293" i="50"/>
  <c r="AJ9293" i="50"/>
  <c r="AI9293" i="50"/>
  <c r="AL9313" i="50"/>
  <c r="AK9313" i="50"/>
  <c r="AI9313" i="50"/>
  <c r="AM9313" i="50"/>
  <c r="AJ9313" i="50"/>
  <c r="AM9329" i="50"/>
  <c r="AL9329" i="50"/>
  <c r="AK9329" i="50"/>
  <c r="AJ9329" i="50"/>
  <c r="AI9329" i="50"/>
  <c r="AM9353" i="50"/>
  <c r="AL9353" i="50"/>
  <c r="AK9353" i="50"/>
  <c r="AJ9353" i="50"/>
  <c r="AI9353" i="50"/>
  <c r="AJ9381" i="50"/>
  <c r="AI9381" i="50"/>
  <c r="AL9381" i="50"/>
  <c r="AK9381" i="50"/>
  <c r="AM9381" i="50"/>
  <c r="AM9401" i="50"/>
  <c r="AL9401" i="50"/>
  <c r="AK9401" i="50"/>
  <c r="AJ9401" i="50"/>
  <c r="AI9401" i="50"/>
  <c r="AL9421" i="50"/>
  <c r="AK9421" i="50"/>
  <c r="AI9421" i="50"/>
  <c r="AM9421" i="50"/>
  <c r="AJ9421" i="50"/>
  <c r="AK9441" i="50"/>
  <c r="AJ9441" i="50"/>
  <c r="AI9441" i="50"/>
  <c r="AM9441" i="50"/>
  <c r="AL9441" i="50"/>
  <c r="AK9469" i="50"/>
  <c r="AL9469" i="50"/>
  <c r="AJ9469" i="50"/>
  <c r="AI9469" i="50"/>
  <c r="AM9469" i="50"/>
  <c r="AK9493" i="50"/>
  <c r="AL9493" i="50"/>
  <c r="AM9493" i="50"/>
  <c r="AJ9493" i="50"/>
  <c r="AI9493" i="50"/>
  <c r="AL9525" i="50"/>
  <c r="AM9525" i="50"/>
  <c r="AI9525" i="50"/>
  <c r="AK9525" i="50"/>
  <c r="AJ9525" i="50"/>
  <c r="AL9557" i="50"/>
  <c r="AK9557" i="50"/>
  <c r="AM9557" i="50"/>
  <c r="AI9557" i="50"/>
  <c r="AJ9557" i="50"/>
  <c r="AL9581" i="50"/>
  <c r="AK9581" i="50"/>
  <c r="AM9581" i="50"/>
  <c r="AI9581" i="50"/>
  <c r="AJ9581" i="50"/>
  <c r="AL9609" i="50"/>
  <c r="AM9609" i="50"/>
  <c r="AK9609" i="50"/>
  <c r="AJ9609" i="50"/>
  <c r="AI9609" i="50"/>
  <c r="AK9637" i="50"/>
  <c r="AL9637" i="50"/>
  <c r="AM9637" i="50"/>
  <c r="AJ9637" i="50"/>
  <c r="AI9637" i="50"/>
  <c r="AL9657" i="50"/>
  <c r="AK9657" i="50"/>
  <c r="AJ9657" i="50"/>
  <c r="AI9657" i="50"/>
  <c r="AM9657" i="50"/>
  <c r="AL9677" i="50"/>
  <c r="AK9677" i="50"/>
  <c r="AI9677" i="50"/>
  <c r="AJ9677" i="50"/>
  <c r="AM9677" i="50"/>
  <c r="AL9693" i="50"/>
  <c r="AK9693" i="50"/>
  <c r="AJ9693" i="50"/>
  <c r="AI9693" i="50"/>
  <c r="AM9693" i="50"/>
  <c r="AK9721" i="50"/>
  <c r="AM9721" i="50"/>
  <c r="AL9721" i="50"/>
  <c r="AJ9721" i="50"/>
  <c r="AI9721" i="50"/>
  <c r="AL9741" i="50"/>
  <c r="AM9741" i="50"/>
  <c r="AI9741" i="50"/>
  <c r="AK9741" i="50"/>
  <c r="AJ9741" i="50"/>
  <c r="AL9765" i="50"/>
  <c r="AK9765" i="50"/>
  <c r="AJ9765" i="50"/>
  <c r="AI9765" i="50"/>
  <c r="AM9765" i="50"/>
  <c r="AL9785" i="50"/>
  <c r="AK9785" i="50"/>
  <c r="AI9785" i="50"/>
  <c r="AJ9785" i="50"/>
  <c r="AM9785" i="50"/>
  <c r="AK9805" i="50"/>
  <c r="AJ9805" i="50"/>
  <c r="AI9805" i="50"/>
  <c r="AM9805" i="50"/>
  <c r="AL9805" i="50"/>
  <c r="AL9821" i="50"/>
  <c r="AK9821" i="50"/>
  <c r="AI9821" i="50"/>
  <c r="AJ9821" i="50"/>
  <c r="AM9821" i="50"/>
  <c r="AL9845" i="50"/>
  <c r="AK9845" i="50"/>
  <c r="AI9845" i="50"/>
  <c r="AM9845" i="50"/>
  <c r="AJ9845" i="50"/>
  <c r="AK9865" i="50"/>
  <c r="AM9865" i="50"/>
  <c r="AL9865" i="50"/>
  <c r="AJ9865" i="50"/>
  <c r="AI9865" i="50"/>
  <c r="AK9889" i="50"/>
  <c r="AL9889" i="50"/>
  <c r="AM9889" i="50"/>
  <c r="AJ9889" i="50"/>
  <c r="AI9889" i="50"/>
  <c r="AL9909" i="50"/>
  <c r="AK9909" i="50"/>
  <c r="AJ9909" i="50"/>
  <c r="AI9909" i="50"/>
  <c r="AM9909" i="50"/>
  <c r="AK9925" i="50"/>
  <c r="AL9925" i="50"/>
  <c r="AM9925" i="50"/>
  <c r="AJ9925" i="50"/>
  <c r="AI9925" i="50"/>
  <c r="AK9949" i="50"/>
  <c r="AJ9949" i="50"/>
  <c r="AI9949" i="50"/>
  <c r="AM9949" i="50"/>
  <c r="AL9949" i="50"/>
  <c r="AM9969" i="50"/>
  <c r="AL9969" i="50"/>
  <c r="AK9969" i="50"/>
  <c r="AJ9969" i="50"/>
  <c r="AI9969" i="50"/>
  <c r="AL9989" i="50"/>
  <c r="AK9989" i="50"/>
  <c r="AI9989" i="50"/>
  <c r="AJ9989" i="50"/>
  <c r="AM9989" i="50"/>
  <c r="AK10021" i="50"/>
  <c r="AL10021" i="50"/>
  <c r="AJ10021" i="50"/>
  <c r="AI10021" i="50"/>
  <c r="AM10021" i="50"/>
  <c r="AK10045" i="50"/>
  <c r="AM10045" i="50"/>
  <c r="AL10045" i="50"/>
  <c r="AJ10045" i="50"/>
  <c r="AI10045" i="50"/>
  <c r="AM10077" i="50"/>
  <c r="AL10077" i="50"/>
  <c r="AK10077" i="50"/>
  <c r="AJ10077" i="50"/>
  <c r="AI10077" i="50"/>
  <c r="AM10101" i="50"/>
  <c r="AL10101" i="50"/>
  <c r="AK10101" i="50"/>
  <c r="AJ10101" i="50"/>
  <c r="AI10101" i="50"/>
  <c r="AK10117" i="50"/>
  <c r="AM10117" i="50"/>
  <c r="AI10117" i="50"/>
  <c r="AJ10117" i="50"/>
  <c r="AL10117" i="50"/>
  <c r="AM10137" i="50"/>
  <c r="AL10137" i="50"/>
  <c r="AK10137" i="50"/>
  <c r="AJ10137" i="50"/>
  <c r="AI10137" i="50"/>
  <c r="AK10153" i="50"/>
  <c r="AJ10153" i="50"/>
  <c r="AI10153" i="50"/>
  <c r="AM10153" i="50"/>
  <c r="AL10153" i="50"/>
  <c r="AL10169" i="50"/>
  <c r="AK10169" i="50"/>
  <c r="AJ10169" i="50"/>
  <c r="AI10169" i="50"/>
  <c r="AM10169" i="50"/>
  <c r="AL10181" i="50"/>
  <c r="AK10181" i="50"/>
  <c r="AJ10181" i="50"/>
  <c r="AI10181" i="50"/>
  <c r="AM10181" i="50"/>
  <c r="AM10197" i="50"/>
  <c r="AL10197" i="50"/>
  <c r="AK10197" i="50"/>
  <c r="AJ10197" i="50"/>
  <c r="AI10197" i="50"/>
  <c r="AL10205" i="50"/>
  <c r="AK10205" i="50"/>
  <c r="AJ10205" i="50"/>
  <c r="AI10205" i="50"/>
  <c r="AM10205" i="50"/>
  <c r="AL10217" i="50"/>
  <c r="AK10217" i="50"/>
  <c r="AJ10217" i="50"/>
  <c r="AI10217" i="50"/>
  <c r="AM10217" i="50"/>
  <c r="AL10229" i="50"/>
  <c r="AK10229" i="50"/>
  <c r="AJ10229" i="50"/>
  <c r="AI10229" i="50"/>
  <c r="AM10229" i="50"/>
  <c r="AK10237" i="50"/>
  <c r="AM10237" i="50"/>
  <c r="AI10237" i="50"/>
  <c r="AL10237" i="50"/>
  <c r="AJ10237" i="50"/>
  <c r="AL10253" i="50"/>
  <c r="AK10253" i="50"/>
  <c r="AJ10253" i="50"/>
  <c r="AI10253" i="50"/>
  <c r="AM10253" i="50"/>
  <c r="AK10261" i="50"/>
  <c r="AM10261" i="50"/>
  <c r="AI10261" i="50"/>
  <c r="AJ10261" i="50"/>
  <c r="AL10261" i="50"/>
  <c r="AM10281" i="50"/>
  <c r="AL10281" i="50"/>
  <c r="AK10281" i="50"/>
  <c r="AJ10281" i="50"/>
  <c r="AI10281" i="50"/>
  <c r="AM10293" i="50"/>
  <c r="AL10293" i="50"/>
  <c r="AK10293" i="50"/>
  <c r="AJ10293" i="50"/>
  <c r="AI10293" i="50"/>
  <c r="AL10301" i="50"/>
  <c r="AK10301" i="50"/>
  <c r="AJ10301" i="50"/>
  <c r="AI10301" i="50"/>
  <c r="AM10301" i="50"/>
  <c r="AM10317" i="50"/>
  <c r="AL10317" i="50"/>
  <c r="AI10317" i="50"/>
  <c r="AK10317" i="50"/>
  <c r="AJ10317" i="50"/>
  <c r="AM10329" i="50"/>
  <c r="AL10329" i="50"/>
  <c r="AK10329" i="50"/>
  <c r="AJ10329" i="50"/>
  <c r="AI10329" i="50"/>
  <c r="AM10341" i="50"/>
  <c r="AL10341" i="50"/>
  <c r="AK10341" i="50"/>
  <c r="AJ10341" i="50"/>
  <c r="AI10341" i="50"/>
  <c r="AM10353" i="50"/>
  <c r="AL10353" i="50"/>
  <c r="AK10353" i="50"/>
  <c r="AJ10353" i="50"/>
  <c r="AI10353" i="50"/>
  <c r="AM10365" i="50"/>
  <c r="AL10365" i="50"/>
  <c r="AI10365" i="50"/>
  <c r="AK10365" i="50"/>
  <c r="AJ10365" i="50"/>
  <c r="AK10381" i="50"/>
  <c r="AM10381" i="50"/>
  <c r="AI10381" i="50"/>
  <c r="AL10381" i="50"/>
  <c r="AJ10381" i="50"/>
  <c r="AL10385" i="50"/>
  <c r="AK10385" i="50"/>
  <c r="AJ10385" i="50"/>
  <c r="AI10385" i="50"/>
  <c r="AM10385" i="50"/>
  <c r="AM10401" i="50"/>
  <c r="AL10401" i="50"/>
  <c r="AK10401" i="50"/>
  <c r="AJ10401" i="50"/>
  <c r="AI10401" i="50"/>
  <c r="AK10417" i="50"/>
  <c r="AJ10417" i="50"/>
  <c r="AI10417" i="50"/>
  <c r="AL10417" i="50"/>
  <c r="AM10417" i="50"/>
  <c r="AK10429" i="50"/>
  <c r="AM10429" i="50"/>
  <c r="AI10429" i="50"/>
  <c r="AL10429" i="50"/>
  <c r="AJ10429" i="50"/>
  <c r="AL10445" i="50"/>
  <c r="AK10445" i="50"/>
  <c r="AJ10445" i="50"/>
  <c r="AI10445" i="50"/>
  <c r="AM10445" i="50"/>
  <c r="AK10453" i="50"/>
  <c r="AM10453" i="50"/>
  <c r="AI10453" i="50"/>
  <c r="AJ10453" i="50"/>
  <c r="AL10453" i="50"/>
  <c r="AM10473" i="50"/>
  <c r="AL10473" i="50"/>
  <c r="AK10473" i="50"/>
  <c r="AJ10473" i="50"/>
  <c r="AI10473" i="50"/>
  <c r="AL10493" i="50"/>
  <c r="AK10493" i="50"/>
  <c r="AJ10493" i="50"/>
  <c r="AI10493" i="50"/>
  <c r="AM10493" i="50"/>
  <c r="AK10501" i="50"/>
  <c r="AM10501" i="50"/>
  <c r="AI10501" i="50"/>
  <c r="AJ10501" i="50"/>
  <c r="AL10501" i="50"/>
  <c r="AL10517" i="50"/>
  <c r="AK10517" i="50"/>
  <c r="AJ10517" i="50"/>
  <c r="AI10517" i="50"/>
  <c r="AM10517" i="50"/>
  <c r="AL10529" i="50"/>
  <c r="AK10529" i="50"/>
  <c r="AJ10529" i="50"/>
  <c r="AI10529" i="50"/>
  <c r="AM10529" i="50"/>
  <c r="AK10537" i="50"/>
  <c r="AJ10537" i="50"/>
  <c r="AI10537" i="50"/>
  <c r="AM10537" i="50"/>
  <c r="AL10537" i="50"/>
  <c r="AL10553" i="50"/>
  <c r="AK10553" i="50"/>
  <c r="AJ10553" i="50"/>
  <c r="AI10553" i="50"/>
  <c r="AM10553" i="50"/>
  <c r="AM10569" i="50"/>
  <c r="AL10569" i="50"/>
  <c r="AK10569" i="50"/>
  <c r="AJ10569" i="50"/>
  <c r="AI10569" i="50"/>
  <c r="AM10577" i="50"/>
  <c r="AL10577" i="50"/>
  <c r="AK10577" i="50"/>
  <c r="AJ10577" i="50"/>
  <c r="AI10577" i="50"/>
  <c r="AM10593" i="50"/>
  <c r="AL10593" i="50"/>
  <c r="AK10593" i="50"/>
  <c r="AJ10593" i="50"/>
  <c r="AI10593" i="50"/>
  <c r="AL10601" i="50"/>
  <c r="AK10601" i="50"/>
  <c r="AJ10601" i="50"/>
  <c r="AI10601" i="50"/>
  <c r="AM10601" i="50"/>
  <c r="AK10617" i="50"/>
  <c r="AJ10617" i="50"/>
  <c r="AI10617" i="50"/>
  <c r="AM10617" i="50"/>
  <c r="AL10617" i="50"/>
  <c r="AL10633" i="50"/>
  <c r="AI10633" i="50"/>
  <c r="AM10633" i="50"/>
  <c r="AK10633" i="50"/>
  <c r="AJ10633" i="50"/>
  <c r="AI10641" i="50"/>
  <c r="AL10641" i="50"/>
  <c r="AJ10641" i="50"/>
  <c r="AK10641" i="50"/>
  <c r="AM10641" i="50"/>
  <c r="AL10657" i="50"/>
  <c r="AJ10657" i="50"/>
  <c r="AM10657" i="50"/>
  <c r="AK10657" i="50"/>
  <c r="AI10657" i="50"/>
  <c r="AI10673" i="50"/>
  <c r="AM10673" i="50"/>
  <c r="AL10673" i="50"/>
  <c r="AK10673" i="50"/>
  <c r="AJ10673" i="50"/>
  <c r="AM10689" i="50"/>
  <c r="AL10689" i="50"/>
  <c r="AK10689" i="50"/>
  <c r="AJ10689" i="50"/>
  <c r="AI10689" i="50"/>
  <c r="AM10709" i="50"/>
  <c r="AK10709" i="50"/>
  <c r="AL10709" i="50"/>
  <c r="AI10709" i="50"/>
  <c r="AJ10709" i="50"/>
  <c r="AM10721" i="50"/>
  <c r="AK10721" i="50"/>
  <c r="AL10721" i="50"/>
  <c r="AJ10721" i="50"/>
  <c r="AI10721" i="50"/>
  <c r="AL10741" i="50"/>
  <c r="AK10741" i="50"/>
  <c r="AJ10741" i="50"/>
  <c r="AI10741" i="50"/>
  <c r="AM10741" i="50"/>
  <c r="AM10757" i="50"/>
  <c r="AK10757" i="50"/>
  <c r="AL10757" i="50"/>
  <c r="AJ10757" i="50"/>
  <c r="AI10757" i="50"/>
  <c r="AJ10773" i="50"/>
  <c r="AI10773" i="50"/>
  <c r="AM10773" i="50"/>
  <c r="AL10773" i="50"/>
  <c r="AK10773" i="50"/>
  <c r="AM10793" i="50"/>
  <c r="AK10793" i="50"/>
  <c r="AJ10793" i="50"/>
  <c r="AI10793" i="50"/>
  <c r="AL10793" i="50"/>
  <c r="AL10813" i="50"/>
  <c r="AK10813" i="50"/>
  <c r="AJ10813" i="50"/>
  <c r="AI10813" i="50"/>
  <c r="AM10813" i="50"/>
  <c r="AM10829" i="50"/>
  <c r="AK10829" i="50"/>
  <c r="AJ10829" i="50"/>
  <c r="AI10829" i="50"/>
  <c r="AL10829" i="50"/>
  <c r="AM10845" i="50"/>
  <c r="AL10845" i="50"/>
  <c r="AI10845" i="50"/>
  <c r="AK10845" i="50"/>
  <c r="AJ10845" i="50"/>
  <c r="AL10861" i="50"/>
  <c r="AK10861" i="50"/>
  <c r="AJ10861" i="50"/>
  <c r="AI10861" i="50"/>
  <c r="AM10861" i="50"/>
  <c r="AM10877" i="50"/>
  <c r="AK10877" i="50"/>
  <c r="AI10877" i="50"/>
  <c r="AL10877" i="50"/>
  <c r="AJ10877" i="50"/>
  <c r="AM10889" i="50"/>
  <c r="AK10889" i="50"/>
  <c r="AJ10889" i="50"/>
  <c r="AL10889" i="50"/>
  <c r="AI10889" i="50"/>
  <c r="AI10905" i="50"/>
  <c r="AM10905" i="50"/>
  <c r="AL10905" i="50"/>
  <c r="AK10905" i="50"/>
  <c r="AJ10905" i="50"/>
  <c r="AJ10917" i="50"/>
  <c r="AI10917" i="50"/>
  <c r="AM10917" i="50"/>
  <c r="AL10917" i="50"/>
  <c r="AK10917" i="50"/>
  <c r="AL10933" i="50"/>
  <c r="AK10933" i="50"/>
  <c r="AJ10933" i="50"/>
  <c r="AI10933" i="50"/>
  <c r="AM10933" i="50"/>
  <c r="AL10945" i="50"/>
  <c r="AK10945" i="50"/>
  <c r="AJ10945" i="50"/>
  <c r="AI10945" i="50"/>
  <c r="AM10945" i="50"/>
  <c r="AM10961" i="50"/>
  <c r="AK10961" i="50"/>
  <c r="AL10961" i="50"/>
  <c r="AI10961" i="50"/>
  <c r="AJ10961" i="50"/>
  <c r="AL10977" i="50"/>
  <c r="AK10977" i="50"/>
  <c r="AI10977" i="50"/>
  <c r="AJ10977" i="50"/>
  <c r="AM10977" i="50"/>
  <c r="AL10993" i="50"/>
  <c r="AK10993" i="50"/>
  <c r="AJ10993" i="50"/>
  <c r="AI10993" i="50"/>
  <c r="AM10993" i="50"/>
  <c r="AM11001" i="50"/>
  <c r="AI11001" i="50"/>
  <c r="AJ11001" i="50"/>
  <c r="AL11001" i="50"/>
  <c r="AK11001" i="50"/>
  <c r="AL11017" i="50"/>
  <c r="AK11017" i="50"/>
  <c r="AJ11017" i="50"/>
  <c r="AI11017" i="50"/>
  <c r="AM11017" i="50"/>
  <c r="AK11025" i="50"/>
  <c r="AM11025" i="50"/>
  <c r="AL11025" i="50"/>
  <c r="AJ11025" i="50"/>
  <c r="AI11025" i="50"/>
  <c r="AL11041" i="50"/>
  <c r="AK11041" i="50"/>
  <c r="AJ11041" i="50"/>
  <c r="AI11041" i="50"/>
  <c r="AM11041" i="50"/>
  <c r="AL11053" i="50"/>
  <c r="AK11053" i="50"/>
  <c r="AJ11053" i="50"/>
  <c r="AI11053" i="50"/>
  <c r="AM11053" i="50"/>
  <c r="AL11065" i="50"/>
  <c r="AK11065" i="50"/>
  <c r="AJ11065" i="50"/>
  <c r="AI11065" i="50"/>
  <c r="AM11065" i="50"/>
  <c r="AL11085" i="50"/>
  <c r="AK11085" i="50"/>
  <c r="AI11085" i="50"/>
  <c r="AM11085" i="50"/>
  <c r="AJ11085" i="50"/>
  <c r="AL11089" i="50"/>
  <c r="AK11089" i="50"/>
  <c r="AJ11089" i="50"/>
  <c r="AI11089" i="50"/>
  <c r="AM11089" i="50"/>
  <c r="AM11109" i="50"/>
  <c r="AK11109" i="50"/>
  <c r="AJ11109" i="50"/>
  <c r="AL11109" i="50"/>
  <c r="AI11109" i="50"/>
  <c r="AM11129" i="50"/>
  <c r="AK11129" i="50"/>
  <c r="AL11129" i="50"/>
  <c r="AJ11129" i="50"/>
  <c r="AI11129" i="50"/>
  <c r="AI11145" i="50"/>
  <c r="AK11145" i="50"/>
  <c r="AM11145" i="50"/>
  <c r="AL11145" i="50"/>
  <c r="AJ11145" i="50"/>
  <c r="AM11161" i="50"/>
  <c r="AL11161" i="50"/>
  <c r="AK11161" i="50"/>
  <c r="AJ11161" i="50"/>
  <c r="AI11161" i="50"/>
  <c r="AI11181" i="50"/>
  <c r="AM11181" i="50"/>
  <c r="AL11181" i="50"/>
  <c r="AJ11181" i="50"/>
  <c r="AK11181" i="50"/>
  <c r="AM11189" i="50"/>
  <c r="AK11189" i="50"/>
  <c r="AL11189" i="50"/>
  <c r="AJ11189" i="50"/>
  <c r="AI11189" i="50"/>
  <c r="AI11205" i="50"/>
  <c r="AM11205" i="50"/>
  <c r="AL11205" i="50"/>
  <c r="AJ11205" i="50"/>
  <c r="AK11205" i="50"/>
  <c r="AM11213" i="50"/>
  <c r="AK11213" i="50"/>
  <c r="AL11213" i="50"/>
  <c r="AI11213" i="50"/>
  <c r="AJ11213" i="50"/>
  <c r="AM11225" i="50"/>
  <c r="AK11225" i="50"/>
  <c r="AI11225" i="50"/>
  <c r="AL11225" i="50"/>
  <c r="AJ11225" i="50"/>
  <c r="AM11237" i="50"/>
  <c r="AK11237" i="50"/>
  <c r="AL11237" i="50"/>
  <c r="AI11237" i="50"/>
  <c r="AJ11237" i="50"/>
  <c r="AM11257" i="50"/>
  <c r="AL11257" i="50"/>
  <c r="AK11257" i="50"/>
  <c r="AJ11257" i="50"/>
  <c r="AI11257" i="50"/>
  <c r="AM11261" i="50"/>
  <c r="AK11261" i="50"/>
  <c r="AL11261" i="50"/>
  <c r="AJ11261" i="50"/>
  <c r="AI11261" i="50"/>
  <c r="AI11277" i="50"/>
  <c r="AM11277" i="50"/>
  <c r="AL11277" i="50"/>
  <c r="AJ11277" i="50"/>
  <c r="AK11277" i="50"/>
  <c r="AM11293" i="50"/>
  <c r="AL11293" i="50"/>
  <c r="AK11293" i="50"/>
  <c r="AJ11293" i="50"/>
  <c r="AI11293" i="50"/>
  <c r="AM11305" i="50"/>
  <c r="AL11305" i="50"/>
  <c r="AK11305" i="50"/>
  <c r="AJ11305" i="50"/>
  <c r="AI11305" i="50"/>
  <c r="AM11317" i="50"/>
  <c r="AL11317" i="50"/>
  <c r="AK11317" i="50"/>
  <c r="AJ11317" i="50"/>
  <c r="AI11317" i="50"/>
  <c r="AM11321" i="50"/>
  <c r="AK11321" i="50"/>
  <c r="AI11321" i="50"/>
  <c r="AL11321" i="50"/>
  <c r="AJ11321" i="50"/>
  <c r="AI11337" i="50"/>
  <c r="AK11337" i="50"/>
  <c r="AL11337" i="50"/>
  <c r="AJ11337" i="50"/>
  <c r="AM11337" i="50"/>
  <c r="AI11349" i="50"/>
  <c r="AM11349" i="50"/>
  <c r="AL11349" i="50"/>
  <c r="AJ11349" i="50"/>
  <c r="AK11349" i="50"/>
  <c r="AM11369" i="50"/>
  <c r="AK11369" i="50"/>
  <c r="AI11369" i="50"/>
  <c r="AJ11369" i="50"/>
  <c r="AL11369" i="50"/>
  <c r="AM11389" i="50"/>
  <c r="AL11389" i="50"/>
  <c r="AK11389" i="50"/>
  <c r="AJ11389" i="50"/>
  <c r="AI11389" i="50"/>
  <c r="AM11401" i="50"/>
  <c r="AL11401" i="50"/>
  <c r="AK11401" i="50"/>
  <c r="AJ11401" i="50"/>
  <c r="AI11401" i="50"/>
  <c r="AM11413" i="50"/>
  <c r="AL11413" i="50"/>
  <c r="AK11413" i="50"/>
  <c r="AJ11413" i="50"/>
  <c r="AI11413" i="50"/>
  <c r="AM11425" i="50"/>
  <c r="AL11425" i="50"/>
  <c r="AK11425" i="50"/>
  <c r="AJ11425" i="50"/>
  <c r="AI11425" i="50"/>
  <c r="AM11441" i="50"/>
  <c r="AK11441" i="50"/>
  <c r="AI11441" i="50"/>
  <c r="AL11441" i="50"/>
  <c r="AJ11441" i="50"/>
  <c r="AM11453" i="50"/>
  <c r="AK11453" i="50"/>
  <c r="AL11453" i="50"/>
  <c r="AJ11453" i="50"/>
  <c r="AI11453" i="50"/>
  <c r="AM11465" i="50"/>
  <c r="AK11465" i="50"/>
  <c r="AI11465" i="50"/>
  <c r="AL11465" i="50"/>
  <c r="AJ11465" i="50"/>
  <c r="AM11473" i="50"/>
  <c r="AL11473" i="50"/>
  <c r="AK11473" i="50"/>
  <c r="AJ11473" i="50"/>
  <c r="AI11473" i="50"/>
  <c r="AI11493" i="50"/>
  <c r="AM11493" i="50"/>
  <c r="AL11493" i="50"/>
  <c r="AJ11493" i="50"/>
  <c r="AK11493" i="50"/>
  <c r="AM11497" i="50"/>
  <c r="AL11497" i="50"/>
  <c r="AK11497" i="50"/>
  <c r="AJ11497" i="50"/>
  <c r="AI11497" i="50"/>
  <c r="AI11517" i="50"/>
  <c r="AM11517" i="50"/>
  <c r="AL11517" i="50"/>
  <c r="AJ11517" i="50"/>
  <c r="AK11517" i="50"/>
  <c r="AI11529" i="50"/>
  <c r="AL11529" i="50"/>
  <c r="AK11529" i="50"/>
  <c r="AM11529" i="50"/>
  <c r="AJ11529" i="50"/>
  <c r="AM11545" i="50"/>
  <c r="AL11545" i="50"/>
  <c r="AK11545" i="50"/>
  <c r="AJ11545" i="50"/>
  <c r="AI11545" i="50"/>
  <c r="AM11561" i="50"/>
  <c r="AK11561" i="50"/>
  <c r="AI11561" i="50"/>
  <c r="AL11561" i="50"/>
  <c r="AJ11561" i="50"/>
  <c r="AM11569" i="50"/>
  <c r="AL11569" i="50"/>
  <c r="AK11569" i="50"/>
  <c r="AJ11569" i="50"/>
  <c r="AI11569" i="50"/>
  <c r="AI11589" i="50"/>
  <c r="AM11589" i="50"/>
  <c r="AL11589" i="50"/>
  <c r="AJ11589" i="50"/>
  <c r="AK11589" i="50"/>
  <c r="AM11605" i="50"/>
  <c r="AL11605" i="50"/>
  <c r="AK11605" i="50"/>
  <c r="AJ11605" i="50"/>
  <c r="AI11605" i="50"/>
  <c r="AM11621" i="50"/>
  <c r="AK11621" i="50"/>
  <c r="AL11621" i="50"/>
  <c r="AJ11621" i="50"/>
  <c r="AI11621" i="50"/>
  <c r="AM11641" i="50"/>
  <c r="AL11641" i="50"/>
  <c r="AK11641" i="50"/>
  <c r="AJ11641" i="50"/>
  <c r="AI11641" i="50"/>
  <c r="AI11649" i="50"/>
  <c r="AL11649" i="50"/>
  <c r="AK11649" i="50"/>
  <c r="AM11649" i="50"/>
  <c r="AJ11649" i="50"/>
  <c r="AM11665" i="50"/>
  <c r="AL11665" i="50"/>
  <c r="AK11665" i="50"/>
  <c r="AJ11665" i="50"/>
  <c r="AI11665" i="50"/>
  <c r="AI11685" i="50"/>
  <c r="AM11685" i="50"/>
  <c r="AL11685" i="50"/>
  <c r="AJ11685" i="50"/>
  <c r="AK11685" i="50"/>
  <c r="AM11693" i="50"/>
  <c r="AK11693" i="50"/>
  <c r="AL11693" i="50"/>
  <c r="AJ11693" i="50"/>
  <c r="AI11693" i="50"/>
  <c r="AI11709" i="50"/>
  <c r="AM11709" i="50"/>
  <c r="AL11709" i="50"/>
  <c r="AJ11709" i="50"/>
  <c r="AK11709" i="50"/>
  <c r="AM11729" i="50"/>
  <c r="AK11729" i="50"/>
  <c r="AI11729" i="50"/>
  <c r="AL11729" i="50"/>
  <c r="AJ11729" i="50"/>
  <c r="AM11741" i="50"/>
  <c r="AK11741" i="50"/>
  <c r="AL11741" i="50"/>
  <c r="AJ11741" i="50"/>
  <c r="AI11741" i="50"/>
  <c r="AM11753" i="50"/>
  <c r="AK11753" i="50"/>
  <c r="AI11753" i="50"/>
  <c r="AL11753" i="50"/>
  <c r="AJ11753" i="50"/>
  <c r="AI11769" i="50"/>
  <c r="AL11769" i="50"/>
  <c r="AK11769" i="50"/>
  <c r="AJ11769" i="50"/>
  <c r="AM11769" i="50"/>
  <c r="AM11785" i="50"/>
  <c r="AL11785" i="50"/>
  <c r="AK11785" i="50"/>
  <c r="AJ11785" i="50"/>
  <c r="AI11785" i="50"/>
  <c r="AM11793" i="50"/>
  <c r="AL11793" i="50"/>
  <c r="AK11793" i="50"/>
  <c r="AI11793" i="50"/>
  <c r="AJ11793" i="50"/>
  <c r="AM11809" i="50"/>
  <c r="AL11809" i="50"/>
  <c r="AJ11809" i="50"/>
  <c r="AK11809" i="50"/>
  <c r="AI11809" i="50"/>
  <c r="AM11817" i="50"/>
  <c r="AI11817" i="50"/>
  <c r="AL11817" i="50"/>
  <c r="AJ11817" i="50"/>
  <c r="AK11817" i="50"/>
  <c r="AJ11833" i="50"/>
  <c r="AI11833" i="50"/>
  <c r="AM11833" i="50"/>
  <c r="AL11833" i="50"/>
  <c r="AK11833" i="50"/>
  <c r="AK11853" i="50"/>
  <c r="AJ11853" i="50"/>
  <c r="AI11853" i="50"/>
  <c r="AL11853" i="50"/>
  <c r="AM11853" i="50"/>
  <c r="AJ11869" i="50"/>
  <c r="AI11869" i="50"/>
  <c r="AM11869" i="50"/>
  <c r="AK11869" i="50"/>
  <c r="AL11869" i="50"/>
  <c r="AK11885" i="50"/>
  <c r="AM11885" i="50"/>
  <c r="AL11885" i="50"/>
  <c r="AI11885" i="50"/>
  <c r="AJ11885" i="50"/>
  <c r="AM11893" i="50"/>
  <c r="AL11893" i="50"/>
  <c r="AK11893" i="50"/>
  <c r="AI11893" i="50"/>
  <c r="AJ11893" i="50"/>
  <c r="AM11905" i="50"/>
  <c r="AL11905" i="50"/>
  <c r="AK11905" i="50"/>
  <c r="AJ11905" i="50"/>
  <c r="AI11905" i="50"/>
  <c r="AM11917" i="50"/>
  <c r="AL11917" i="50"/>
  <c r="AK11917" i="50"/>
  <c r="AJ11917" i="50"/>
  <c r="AI11917" i="50"/>
  <c r="AK11929" i="50"/>
  <c r="AJ11929" i="50"/>
  <c r="AI11929" i="50"/>
  <c r="AM11929" i="50"/>
  <c r="AL11929" i="50"/>
  <c r="AJ11937" i="50"/>
  <c r="AI11937" i="50"/>
  <c r="AM11937" i="50"/>
  <c r="AL11937" i="50"/>
  <c r="AK11937" i="50"/>
  <c r="AK11957" i="50"/>
  <c r="AM11957" i="50"/>
  <c r="AL11957" i="50"/>
  <c r="AI11957" i="50"/>
  <c r="AJ11957" i="50"/>
  <c r="AM11973" i="50"/>
  <c r="AL11973" i="50"/>
  <c r="AK11973" i="50"/>
  <c r="AJ11973" i="50"/>
  <c r="AI11973" i="50"/>
  <c r="AK11981" i="50"/>
  <c r="AI11981" i="50"/>
  <c r="AJ11981" i="50"/>
  <c r="AM11981" i="50"/>
  <c r="AL11981" i="50"/>
  <c r="AK11997" i="50"/>
  <c r="AI11997" i="50"/>
  <c r="AM11997" i="50"/>
  <c r="AL11997" i="50"/>
  <c r="AJ11997" i="50"/>
  <c r="AK12009" i="50"/>
  <c r="AI12009" i="50"/>
  <c r="AM12009" i="50"/>
  <c r="AJ12009" i="50"/>
  <c r="AL12009" i="50"/>
  <c r="AK12017" i="50"/>
  <c r="AL12017" i="50"/>
  <c r="AJ12017" i="50"/>
  <c r="AI12017" i="50"/>
  <c r="AM12017" i="50"/>
  <c r="AK12029" i="50"/>
  <c r="AM12029" i="50"/>
  <c r="AL12029" i="50"/>
  <c r="AI12029" i="50"/>
  <c r="AJ12029" i="50"/>
  <c r="AK12045" i="50"/>
  <c r="AI12045" i="50"/>
  <c r="AM12045" i="50"/>
  <c r="AL12045" i="50"/>
  <c r="AJ12045" i="50"/>
  <c r="AK12053" i="50"/>
  <c r="AM12053" i="50"/>
  <c r="AL12053" i="50"/>
  <c r="AJ12053" i="50"/>
  <c r="AI12053" i="50"/>
  <c r="AK12069" i="50"/>
  <c r="AI12069" i="50"/>
  <c r="AM12069" i="50"/>
  <c r="AL12069" i="50"/>
  <c r="AJ12069" i="50"/>
  <c r="AK12081" i="50"/>
  <c r="AI12081" i="50"/>
  <c r="AM12081" i="50"/>
  <c r="AJ12081" i="50"/>
  <c r="AL12081" i="50"/>
  <c r="AK12089" i="50"/>
  <c r="AM12089" i="50"/>
  <c r="AL12089" i="50"/>
  <c r="AI12089" i="50"/>
  <c r="AJ12089" i="50"/>
  <c r="AM12109" i="50"/>
  <c r="AL12109" i="50"/>
  <c r="AJ12109" i="50"/>
  <c r="AK12109" i="50"/>
  <c r="AI12109" i="50"/>
  <c r="AM12121" i="50"/>
  <c r="AL12121" i="50"/>
  <c r="AK12121" i="50"/>
  <c r="AJ12121" i="50"/>
  <c r="AI12121" i="50"/>
  <c r="AM12133" i="50"/>
  <c r="AL12133" i="50"/>
  <c r="AI12133" i="50"/>
  <c r="AJ12133" i="50"/>
  <c r="AK12133" i="50"/>
  <c r="AK12149" i="50"/>
  <c r="AM12149" i="50"/>
  <c r="AJ12149" i="50"/>
  <c r="AI12149" i="50"/>
  <c r="AL12149" i="50"/>
  <c r="AK12161" i="50"/>
  <c r="AL12161" i="50"/>
  <c r="AJ12161" i="50"/>
  <c r="AI12161" i="50"/>
  <c r="AM12161" i="50"/>
  <c r="AM12169" i="50"/>
  <c r="AL12169" i="50"/>
  <c r="AI12169" i="50"/>
  <c r="AK12169" i="50"/>
  <c r="AJ12169" i="50"/>
  <c r="AK12185" i="50"/>
  <c r="AJ12185" i="50"/>
  <c r="AI12185" i="50"/>
  <c r="AM12185" i="50"/>
  <c r="AL12185" i="50"/>
  <c r="AK12197" i="50"/>
  <c r="AL12197" i="50"/>
  <c r="AJ12197" i="50"/>
  <c r="AI12197" i="50"/>
  <c r="AM12197" i="50"/>
  <c r="AK12209" i="50"/>
  <c r="AM12209" i="50"/>
  <c r="AL12209" i="50"/>
  <c r="AJ12209" i="50"/>
  <c r="AI12209" i="50"/>
  <c r="AL12225" i="50"/>
  <c r="AK12225" i="50"/>
  <c r="AI12225" i="50"/>
  <c r="AM12225" i="50"/>
  <c r="AJ12225" i="50"/>
  <c r="AL12237" i="50"/>
  <c r="AK12237" i="50"/>
  <c r="AI12237" i="50"/>
  <c r="AM12237" i="50"/>
  <c r="AJ12237" i="50"/>
  <c r="AL12249" i="50"/>
  <c r="AK12249" i="50"/>
  <c r="AI12249" i="50"/>
  <c r="AJ12249" i="50"/>
  <c r="AM12249" i="50"/>
  <c r="AK12257" i="50"/>
  <c r="AL12257" i="50"/>
  <c r="AM12257" i="50"/>
  <c r="AJ12257" i="50"/>
  <c r="AI12257" i="50"/>
  <c r="AL12273" i="50"/>
  <c r="AK12273" i="50"/>
  <c r="AI12273" i="50"/>
  <c r="AM12273" i="50"/>
  <c r="AJ12273" i="50"/>
  <c r="AM12289" i="50"/>
  <c r="AL12289" i="50"/>
  <c r="AK12289" i="50"/>
  <c r="AJ12289" i="50"/>
  <c r="AI12289" i="50"/>
  <c r="AM12301" i="50"/>
  <c r="AL12301" i="50"/>
  <c r="AK12301" i="50"/>
  <c r="AJ12301" i="50"/>
  <c r="AI12301" i="50"/>
  <c r="AL12309" i="50"/>
  <c r="AK12309" i="50"/>
  <c r="AI12309" i="50"/>
  <c r="AM12309" i="50"/>
  <c r="AJ12309" i="50"/>
  <c r="AM12325" i="50"/>
  <c r="AL12325" i="50"/>
  <c r="AI12325" i="50"/>
  <c r="AK12325" i="50"/>
  <c r="AJ12325" i="50"/>
  <c r="AK12341" i="50"/>
  <c r="AL12341" i="50"/>
  <c r="AJ12341" i="50"/>
  <c r="AI12341" i="50"/>
  <c r="AM12341" i="50"/>
  <c r="AM12349" i="50"/>
  <c r="AL12349" i="50"/>
  <c r="AK12349" i="50"/>
  <c r="AJ12349" i="50"/>
  <c r="AI12349" i="50"/>
  <c r="AK12365" i="50"/>
  <c r="AM12365" i="50"/>
  <c r="AL12365" i="50"/>
  <c r="AJ12365" i="50"/>
  <c r="AI12365" i="50"/>
  <c r="AK12377" i="50"/>
  <c r="AM12377" i="50"/>
  <c r="AL12377" i="50"/>
  <c r="AI12377" i="50"/>
  <c r="AJ12377" i="50"/>
  <c r="AL12393" i="50"/>
  <c r="AK12393" i="50"/>
  <c r="AI12393" i="50"/>
  <c r="AJ12393" i="50"/>
  <c r="AM12393" i="50"/>
  <c r="AM12409" i="50"/>
  <c r="AL12409" i="50"/>
  <c r="AK12409" i="50"/>
  <c r="AJ12409" i="50"/>
  <c r="AI12409" i="50"/>
  <c r="AK12413" i="50"/>
  <c r="AM12413" i="50"/>
  <c r="AL12413" i="50"/>
  <c r="AJ12413" i="50"/>
  <c r="AI12413" i="50"/>
  <c r="AL12429" i="50"/>
  <c r="AK12429" i="50"/>
  <c r="AI12429" i="50"/>
  <c r="AM12429" i="50"/>
  <c r="AJ12429" i="50"/>
  <c r="AK12437" i="50"/>
  <c r="AJ12437" i="50"/>
  <c r="AI12437" i="50"/>
  <c r="AM12437" i="50"/>
  <c r="AL12437" i="50"/>
  <c r="AK12449" i="50"/>
  <c r="AI12449" i="50"/>
  <c r="AL12449" i="50"/>
  <c r="AJ12449" i="50"/>
  <c r="AM12449" i="50"/>
  <c r="AL12465" i="50"/>
  <c r="AK12465" i="50"/>
  <c r="AI12465" i="50"/>
  <c r="AJ12465" i="50"/>
  <c r="AM12465" i="50"/>
  <c r="AL12477" i="50"/>
  <c r="AK12477" i="50"/>
  <c r="AI12477" i="50"/>
  <c r="AM12477" i="50"/>
  <c r="AJ12477" i="50"/>
  <c r="AK12485" i="50"/>
  <c r="AM12485" i="50"/>
  <c r="AL12485" i="50"/>
  <c r="AJ12485" i="50"/>
  <c r="AI12485" i="50"/>
  <c r="AL12501" i="50"/>
  <c r="AK12501" i="50"/>
  <c r="AI12501" i="50"/>
  <c r="AM12501" i="50"/>
  <c r="AJ12501" i="50"/>
  <c r="AK12509" i="50"/>
  <c r="AM12509" i="50"/>
  <c r="AL12509" i="50"/>
  <c r="AJ12509" i="50"/>
  <c r="AI12509" i="50"/>
  <c r="AK12521" i="50"/>
  <c r="AM12521" i="50"/>
  <c r="AL12521" i="50"/>
  <c r="AI12521" i="50"/>
  <c r="AJ12521" i="50"/>
  <c r="AM12529" i="50"/>
  <c r="AL12529" i="50"/>
  <c r="AK12529" i="50"/>
  <c r="AI12529" i="50"/>
  <c r="AJ12529" i="50"/>
  <c r="AM12541" i="50"/>
  <c r="AL12541" i="50"/>
  <c r="AJ12541" i="50"/>
  <c r="AK12541" i="50"/>
  <c r="AI12541" i="50"/>
  <c r="AM12553" i="50"/>
  <c r="AL12553" i="50"/>
  <c r="AK12553" i="50"/>
  <c r="AI12553" i="50"/>
  <c r="AJ12553" i="50"/>
  <c r="AM12565" i="50"/>
  <c r="AL12565" i="50"/>
  <c r="AJ12565" i="50"/>
  <c r="AI12565" i="50"/>
  <c r="AK12565" i="50"/>
  <c r="AM12577" i="50"/>
  <c r="AL12577" i="50"/>
  <c r="AK12577" i="50"/>
  <c r="AJ12577" i="50"/>
  <c r="AI12577" i="50"/>
  <c r="AL12585" i="50"/>
  <c r="AK12585" i="50"/>
  <c r="AJ12585" i="50"/>
  <c r="AI12585" i="50"/>
  <c r="AM12585" i="50"/>
  <c r="AJ12601" i="50"/>
  <c r="AI12601" i="50"/>
  <c r="AM12601" i="50"/>
  <c r="AL12601" i="50"/>
  <c r="AK12601" i="50"/>
  <c r="AI12617" i="50"/>
  <c r="AL12617" i="50"/>
  <c r="AM12617" i="50"/>
  <c r="AK12617" i="50"/>
  <c r="AJ12617" i="50"/>
  <c r="AM12629" i="50"/>
  <c r="AL12629" i="50"/>
  <c r="AK12629" i="50"/>
  <c r="AJ12629" i="50"/>
  <c r="AI12629" i="50"/>
  <c r="AM12637" i="50"/>
  <c r="AL12637" i="50"/>
  <c r="AK12637" i="50"/>
  <c r="AJ12637" i="50"/>
  <c r="AI12637" i="50"/>
  <c r="AL12653" i="50"/>
  <c r="AK12653" i="50"/>
  <c r="AJ12653" i="50"/>
  <c r="AI12653" i="50"/>
  <c r="AM12653" i="50"/>
  <c r="AM12665" i="50"/>
  <c r="AL12665" i="50"/>
  <c r="AK12665" i="50"/>
  <c r="AJ12665" i="50"/>
  <c r="AI12665" i="50"/>
  <c r="AL12681" i="50"/>
  <c r="AM12681" i="50"/>
  <c r="AK12681" i="50"/>
  <c r="AJ12681" i="50"/>
  <c r="AI12681" i="50"/>
  <c r="AM12689" i="50"/>
  <c r="AJ12689" i="50"/>
  <c r="AK12689" i="50"/>
  <c r="AI12689" i="50"/>
  <c r="AL12689" i="50"/>
  <c r="AM12701" i="50"/>
  <c r="AJ12701" i="50"/>
  <c r="AI12701" i="50"/>
  <c r="AL12701" i="50"/>
  <c r="AK12701" i="50"/>
  <c r="AL12717" i="50"/>
  <c r="AJ12717" i="50"/>
  <c r="AI12717" i="50"/>
  <c r="AM12717" i="50"/>
  <c r="AK12717" i="50"/>
  <c r="AL12729" i="50"/>
  <c r="AM12729" i="50"/>
  <c r="AK12729" i="50"/>
  <c r="AJ12729" i="50"/>
  <c r="AI12729" i="50"/>
  <c r="AM12737" i="50"/>
  <c r="AL12737" i="50"/>
  <c r="AJ12737" i="50"/>
  <c r="AK12737" i="50"/>
  <c r="AI12737" i="50"/>
  <c r="AL12753" i="50"/>
  <c r="AM12753" i="50"/>
  <c r="AJ12753" i="50"/>
  <c r="AK12753" i="50"/>
  <c r="AI12753" i="50"/>
  <c r="AL12765" i="50"/>
  <c r="AJ12765" i="50"/>
  <c r="AI12765" i="50"/>
  <c r="AK12765" i="50"/>
  <c r="AM12765" i="50"/>
  <c r="AK12781" i="50"/>
  <c r="AI12781" i="50"/>
  <c r="AJ12781" i="50"/>
  <c r="AM12781" i="50"/>
  <c r="AL12781" i="50"/>
  <c r="AM12797" i="50"/>
  <c r="AJ12797" i="50"/>
  <c r="AI12797" i="50"/>
  <c r="AK12797" i="50"/>
  <c r="AL12797" i="50"/>
  <c r="AK12805" i="50"/>
  <c r="AI12805" i="50"/>
  <c r="AM12805" i="50"/>
  <c r="AJ12805" i="50"/>
  <c r="AL12805" i="50"/>
  <c r="AK12817" i="50"/>
  <c r="AI12817" i="50"/>
  <c r="AM12817" i="50"/>
  <c r="AJ12817" i="50"/>
  <c r="AL12817" i="50"/>
  <c r="AM12833" i="50"/>
  <c r="AL12833" i="50"/>
  <c r="AK12833" i="50"/>
  <c r="AJ12833" i="50"/>
  <c r="AI12833" i="50"/>
  <c r="AI12837" i="50"/>
  <c r="AL12837" i="50"/>
  <c r="AM12837" i="50"/>
  <c r="AK12837" i="50"/>
  <c r="AJ12837" i="50"/>
  <c r="AM12853" i="50"/>
  <c r="AK12853" i="50"/>
  <c r="AI12853" i="50"/>
  <c r="AL12853" i="50"/>
  <c r="AJ12853" i="50"/>
  <c r="AI12861" i="50"/>
  <c r="AL12861" i="50"/>
  <c r="AM12861" i="50"/>
  <c r="AK12861" i="50"/>
  <c r="AJ12861" i="50"/>
  <c r="AI12873" i="50"/>
  <c r="AL12873" i="50"/>
  <c r="AM12873" i="50"/>
  <c r="AK12873" i="50"/>
  <c r="AJ12873" i="50"/>
  <c r="AI12885" i="50"/>
  <c r="AL12885" i="50"/>
  <c r="AK12885" i="50"/>
  <c r="AM12885" i="50"/>
  <c r="AJ12885" i="50"/>
  <c r="AM12893" i="50"/>
  <c r="AJ12893" i="50"/>
  <c r="AL12893" i="50"/>
  <c r="AK12893" i="50"/>
  <c r="AI12893" i="50"/>
  <c r="AI12909" i="50"/>
  <c r="AL12909" i="50"/>
  <c r="AM12909" i="50"/>
  <c r="AK12909" i="50"/>
  <c r="AJ12909" i="50"/>
  <c r="AM12917" i="50"/>
  <c r="AI12917" i="50"/>
  <c r="AL12917" i="50"/>
  <c r="AK12917" i="50"/>
  <c r="AJ12917" i="50"/>
  <c r="AM12929" i="50"/>
  <c r="AJ12929" i="50"/>
  <c r="AL12929" i="50"/>
  <c r="AK12929" i="50"/>
  <c r="AI12929" i="50"/>
  <c r="AM12937" i="50"/>
  <c r="AK12937" i="50"/>
  <c r="AI12937" i="50"/>
  <c r="AL12937" i="50"/>
  <c r="AJ12937" i="50"/>
  <c r="AM12949" i="50"/>
  <c r="AK12949" i="50"/>
  <c r="AI12949" i="50"/>
  <c r="AJ12949" i="50"/>
  <c r="AL12949" i="50"/>
  <c r="AM12965" i="50"/>
  <c r="AJ12965" i="50"/>
  <c r="AK12965" i="50"/>
  <c r="AI12965" i="50"/>
  <c r="AL12965" i="50"/>
  <c r="AM12977" i="50"/>
  <c r="AL12977" i="50"/>
  <c r="AK12977" i="50"/>
  <c r="AJ12977" i="50"/>
  <c r="AI12977" i="50"/>
  <c r="AM12989" i="50"/>
  <c r="AI12989" i="50"/>
  <c r="AL12989" i="50"/>
  <c r="AK12989" i="50"/>
  <c r="AJ12989" i="50"/>
  <c r="AI13005" i="50"/>
  <c r="AL13005" i="50"/>
  <c r="AM13005" i="50"/>
  <c r="AK13005" i="50"/>
  <c r="AJ13005" i="50"/>
  <c r="AI13017" i="50"/>
  <c r="AL13017" i="50"/>
  <c r="AM13017" i="50"/>
  <c r="AK13017" i="50"/>
  <c r="AJ13017" i="50"/>
  <c r="AM13025" i="50"/>
  <c r="AI13025" i="50"/>
  <c r="AL13025" i="50"/>
  <c r="AK13025" i="50"/>
  <c r="AJ13025" i="50"/>
  <c r="AM13037" i="50"/>
  <c r="AJ13037" i="50"/>
  <c r="AL13037" i="50"/>
  <c r="AK13037" i="50"/>
  <c r="AI13037" i="50"/>
  <c r="AI13053" i="50"/>
  <c r="AL13053" i="50"/>
  <c r="AM13053" i="50"/>
  <c r="AK13053" i="50"/>
  <c r="AJ13053" i="50"/>
  <c r="AM13061" i="50"/>
  <c r="AI13061" i="50"/>
  <c r="AL13061" i="50"/>
  <c r="AJ13061" i="50"/>
  <c r="AK13061" i="50"/>
  <c r="AM13073" i="50"/>
  <c r="AJ13073" i="50"/>
  <c r="AK13073" i="50"/>
  <c r="AL13073" i="50"/>
  <c r="AI13073" i="50"/>
  <c r="AM13081" i="50"/>
  <c r="AK13081" i="50"/>
  <c r="AI13081" i="50"/>
  <c r="AL13081" i="50"/>
  <c r="AJ13081" i="50"/>
  <c r="AM13097" i="50"/>
  <c r="AI13097" i="50"/>
  <c r="AL13097" i="50"/>
  <c r="AJ13097" i="50"/>
  <c r="AK13097" i="50"/>
  <c r="AM13109" i="50"/>
  <c r="AJ13109" i="50"/>
  <c r="AL13109" i="50"/>
  <c r="AK13109" i="50"/>
  <c r="AI13109" i="50"/>
  <c r="AM13117" i="50"/>
  <c r="AK13117" i="50"/>
  <c r="AI13117" i="50"/>
  <c r="AL13117" i="50"/>
  <c r="AJ13117" i="50"/>
  <c r="AM13133" i="50"/>
  <c r="AI13133" i="50"/>
  <c r="AL13133" i="50"/>
  <c r="AK13133" i="50"/>
  <c r="AJ13133" i="50"/>
  <c r="AI13137" i="50"/>
  <c r="AL13137" i="50"/>
  <c r="AK13137" i="50"/>
  <c r="AM13137" i="50"/>
  <c r="AJ13137" i="50"/>
  <c r="AM13153" i="50"/>
  <c r="AK13153" i="50"/>
  <c r="AI13153" i="50"/>
  <c r="AL13153" i="50"/>
  <c r="AJ13153" i="50"/>
  <c r="AM13165" i="50"/>
  <c r="AK13165" i="50"/>
  <c r="AI13165" i="50"/>
  <c r="AJ13165" i="50"/>
  <c r="AL13165" i="50"/>
  <c r="AI13173" i="50"/>
  <c r="AL13173" i="50"/>
  <c r="AK13173" i="50"/>
  <c r="AJ13173" i="50"/>
  <c r="AM13173" i="50"/>
  <c r="AI13185" i="50"/>
  <c r="AL13185" i="50"/>
  <c r="AM13185" i="50"/>
  <c r="AK13185" i="50"/>
  <c r="AJ13185" i="50"/>
  <c r="AM13193" i="50"/>
  <c r="AL13193" i="50"/>
  <c r="AK13193" i="50"/>
  <c r="AJ13193" i="50"/>
  <c r="AI13193" i="50"/>
  <c r="AM13205" i="50"/>
  <c r="AI13205" i="50"/>
  <c r="AL13205" i="50"/>
  <c r="AK13205" i="50"/>
  <c r="AJ13205" i="50"/>
  <c r="AM13213" i="50"/>
  <c r="AK13213" i="50"/>
  <c r="AI13213" i="50"/>
  <c r="AL13213" i="50"/>
  <c r="AJ13213" i="50"/>
  <c r="AM13229" i="50"/>
  <c r="AL13229" i="50"/>
  <c r="AK13229" i="50"/>
  <c r="AJ13229" i="50"/>
  <c r="AI13229" i="50"/>
  <c r="AM13241" i="50"/>
  <c r="AI13241" i="50"/>
  <c r="AL13241" i="50"/>
  <c r="AK13241" i="50"/>
  <c r="AJ13241" i="50"/>
  <c r="AM13249" i="50"/>
  <c r="AK13249" i="50"/>
  <c r="AI13249" i="50"/>
  <c r="AL13249" i="50"/>
  <c r="AJ13249" i="50"/>
  <c r="AM13265" i="50"/>
  <c r="AL13265" i="50"/>
  <c r="AK13265" i="50"/>
  <c r="AJ13265" i="50"/>
  <c r="AI13265" i="50"/>
  <c r="AM13277" i="50"/>
  <c r="AI13277" i="50"/>
  <c r="AL13277" i="50"/>
  <c r="AJ13277" i="50"/>
  <c r="AK13277" i="50"/>
  <c r="AM13289" i="50"/>
  <c r="AJ13289" i="50"/>
  <c r="AK13289" i="50"/>
  <c r="AL13289" i="50"/>
  <c r="AI13289" i="50"/>
  <c r="AM13301" i="50"/>
  <c r="AL13301" i="50"/>
  <c r="AK13301" i="50"/>
  <c r="AJ13301" i="50"/>
  <c r="AI13301" i="50"/>
  <c r="AM13313" i="50"/>
  <c r="AI13313" i="50"/>
  <c r="AL13313" i="50"/>
  <c r="AJ13313" i="50"/>
  <c r="AK13313" i="50"/>
  <c r="AI13329" i="50"/>
  <c r="AL13329" i="50"/>
  <c r="AM13329" i="50"/>
  <c r="AK13329" i="50"/>
  <c r="AJ13329" i="50"/>
  <c r="AI13341" i="50"/>
  <c r="AL13341" i="50"/>
  <c r="AM13341" i="50"/>
  <c r="AK13341" i="50"/>
  <c r="AJ13341" i="50"/>
  <c r="AM13349" i="50"/>
  <c r="AI13349" i="50"/>
  <c r="AL13349" i="50"/>
  <c r="AK13349" i="50"/>
  <c r="AJ13349" i="50"/>
  <c r="AM13361" i="50"/>
  <c r="AJ13361" i="50"/>
  <c r="AL13361" i="50"/>
  <c r="AK13361" i="50"/>
  <c r="AI13361" i="50"/>
  <c r="AI13377" i="50"/>
  <c r="AL13377" i="50"/>
  <c r="AM13377" i="50"/>
  <c r="AK13377" i="50"/>
  <c r="AJ13377" i="50"/>
  <c r="AI13389" i="50"/>
  <c r="AL13389" i="50"/>
  <c r="AK13389" i="50"/>
  <c r="AJ13389" i="50"/>
  <c r="AM13389" i="50"/>
  <c r="AI13401" i="50"/>
  <c r="AL13401" i="50"/>
  <c r="AM13401" i="50"/>
  <c r="AK13401" i="50"/>
  <c r="AJ13401" i="50"/>
  <c r="AI13413" i="50"/>
  <c r="AL13413" i="50"/>
  <c r="AM13413" i="50"/>
  <c r="AK13413" i="50"/>
  <c r="AJ13413" i="50"/>
  <c r="AM13421" i="50"/>
  <c r="AI13421" i="50"/>
  <c r="AL13421" i="50"/>
  <c r="AK13421" i="50"/>
  <c r="AJ13421" i="50"/>
  <c r="AJ13433" i="50"/>
  <c r="AL13433" i="50"/>
  <c r="AI13433" i="50"/>
  <c r="AM13433" i="50"/>
  <c r="AK13433" i="50"/>
  <c r="AM13445" i="50"/>
  <c r="AI13445" i="50"/>
  <c r="AL13445" i="50"/>
  <c r="AJ13445" i="50"/>
  <c r="AK13445" i="50"/>
  <c r="AK13461" i="50"/>
  <c r="AI13461" i="50"/>
  <c r="AM13461" i="50"/>
  <c r="AL13461" i="50"/>
  <c r="AJ13461" i="50"/>
  <c r="AK13481" i="50"/>
  <c r="AI13481" i="50"/>
  <c r="AJ13481" i="50"/>
  <c r="AM13481" i="50"/>
  <c r="AL13481" i="50"/>
  <c r="AI13485" i="50"/>
  <c r="AL13485" i="50"/>
  <c r="AK13485" i="50"/>
  <c r="AJ13485" i="50"/>
  <c r="AM13485" i="50"/>
  <c r="AM13501" i="50"/>
  <c r="AL13501" i="50"/>
  <c r="AJ13501" i="50"/>
  <c r="AK13501" i="50"/>
  <c r="AI13501" i="50"/>
  <c r="AI13509" i="50"/>
  <c r="AM13509" i="50"/>
  <c r="AL13509" i="50"/>
  <c r="AK13509" i="50"/>
  <c r="AJ13509" i="50"/>
  <c r="AI13521" i="50"/>
  <c r="AK13521" i="50"/>
  <c r="AJ13521" i="50"/>
  <c r="AM13521" i="50"/>
  <c r="AL13521" i="50"/>
  <c r="AI13533" i="50"/>
  <c r="AL13533" i="50"/>
  <c r="AM13533" i="50"/>
  <c r="AK13533" i="50"/>
  <c r="AJ13533" i="50"/>
  <c r="AI13545" i="50"/>
  <c r="AL13545" i="50"/>
  <c r="AJ13545" i="50"/>
  <c r="AM13545" i="50"/>
  <c r="AK13545" i="50"/>
  <c r="AM13553" i="50"/>
  <c r="AL13553" i="50"/>
  <c r="AK13553" i="50"/>
  <c r="AJ13553" i="50"/>
  <c r="AI13553" i="50"/>
  <c r="AM13561" i="50"/>
  <c r="AL13561" i="50"/>
  <c r="AJ13561" i="50"/>
  <c r="AK13561" i="50"/>
  <c r="AI13561" i="50"/>
  <c r="AM13573" i="50"/>
  <c r="AL13573" i="50"/>
  <c r="AJ13573" i="50"/>
  <c r="AK13573" i="50"/>
  <c r="AI13573" i="50"/>
  <c r="AM13585" i="50"/>
  <c r="AL13585" i="50"/>
  <c r="AJ13585" i="50"/>
  <c r="AK13585" i="50"/>
  <c r="AI13585" i="50"/>
  <c r="AJ13593" i="50"/>
  <c r="AI13593" i="50"/>
  <c r="AM13593" i="50"/>
  <c r="AL13593" i="50"/>
  <c r="AK13593" i="50"/>
  <c r="AJ13605" i="50"/>
  <c r="AI13605" i="50"/>
  <c r="AM13605" i="50"/>
  <c r="AL13605" i="50"/>
  <c r="AK13605" i="50"/>
  <c r="AK13613" i="50"/>
  <c r="AI13613" i="50"/>
  <c r="AJ13613" i="50"/>
  <c r="AL13613" i="50"/>
  <c r="AM13613" i="50"/>
  <c r="AJ13629" i="50"/>
  <c r="AI13629" i="50"/>
  <c r="AM13629" i="50"/>
  <c r="AL13629" i="50"/>
  <c r="AK13629" i="50"/>
  <c r="AM13645" i="50"/>
  <c r="AL13645" i="50"/>
  <c r="AJ13645" i="50"/>
  <c r="AI13645" i="50"/>
  <c r="AK13645" i="50"/>
  <c r="AM13657" i="50"/>
  <c r="AL13657" i="50"/>
  <c r="AJ13657" i="50"/>
  <c r="AK13657" i="50"/>
  <c r="AI13657" i="50"/>
  <c r="AJ13665" i="50"/>
  <c r="AI13665" i="50"/>
  <c r="AK13665" i="50"/>
  <c r="AM13665" i="50"/>
  <c r="AL13665" i="50"/>
  <c r="AM13681" i="50"/>
  <c r="AL13681" i="50"/>
  <c r="AJ13681" i="50"/>
  <c r="AI13681" i="50"/>
  <c r="AK13681" i="50"/>
  <c r="AK13685" i="50"/>
  <c r="AI13685" i="50"/>
  <c r="AM13685" i="50"/>
  <c r="AL13685" i="50"/>
  <c r="AJ13685" i="50"/>
  <c r="AJ13701" i="50"/>
  <c r="AI13701" i="50"/>
  <c r="AM13701" i="50"/>
  <c r="AK13701" i="50"/>
  <c r="AL13701" i="50"/>
  <c r="AM13705" i="50"/>
  <c r="AL13705" i="50"/>
  <c r="AJ13705" i="50"/>
  <c r="AI13705" i="50"/>
  <c r="AK13705" i="50"/>
  <c r="AK13721" i="50"/>
  <c r="AI13721" i="50"/>
  <c r="AM13721" i="50"/>
  <c r="AL13721" i="50"/>
  <c r="AJ13721" i="50"/>
  <c r="AJ13733" i="50"/>
  <c r="AM13733" i="50"/>
  <c r="AI13733" i="50"/>
  <c r="AL13733" i="50"/>
  <c r="AK13733" i="50"/>
  <c r="AM13741" i="50"/>
  <c r="AL13741" i="50"/>
  <c r="AJ13741" i="50"/>
  <c r="AK13741" i="50"/>
  <c r="AI13741" i="50"/>
  <c r="AK13757" i="50"/>
  <c r="AI13757" i="50"/>
  <c r="AL13757" i="50"/>
  <c r="AM13757" i="50"/>
  <c r="AJ13757" i="50"/>
  <c r="AJ13773" i="50"/>
  <c r="AI13773" i="50"/>
  <c r="AL13773" i="50"/>
  <c r="AK13773" i="50"/>
  <c r="AM13773" i="50"/>
  <c r="AJ13785" i="50"/>
  <c r="AI13785" i="50"/>
  <c r="AM13785" i="50"/>
  <c r="AL13785" i="50"/>
  <c r="AK13785" i="50"/>
  <c r="AM13801" i="50"/>
  <c r="AL13801" i="50"/>
  <c r="AJ13801" i="50"/>
  <c r="AK13801" i="50"/>
  <c r="AI13801" i="50"/>
  <c r="AJ13805" i="50"/>
  <c r="AL13805" i="50"/>
  <c r="AK13805" i="50"/>
  <c r="AM13805" i="50"/>
  <c r="AI13805" i="50"/>
  <c r="AJ13821" i="50"/>
  <c r="AI13821" i="50"/>
  <c r="AM13821" i="50"/>
  <c r="AL13821" i="50"/>
  <c r="AK13821" i="50"/>
  <c r="AK13829" i="50"/>
  <c r="AI13829" i="50"/>
  <c r="AJ13829" i="50"/>
  <c r="AM13829" i="50"/>
  <c r="AL13829" i="50"/>
  <c r="AJ13841" i="50"/>
  <c r="AK13841" i="50"/>
  <c r="AI13841" i="50"/>
  <c r="AM13841" i="50"/>
  <c r="AL13841" i="50"/>
  <c r="AJ13845" i="50"/>
  <c r="AI13845" i="50"/>
  <c r="AM13845" i="50"/>
  <c r="AL13845" i="50"/>
  <c r="AK13845" i="50"/>
  <c r="AM13861" i="50"/>
  <c r="AL13861" i="50"/>
  <c r="AJ13861" i="50"/>
  <c r="AI13861" i="50"/>
  <c r="AK13861" i="50"/>
  <c r="AM13873" i="50"/>
  <c r="AL13873" i="50"/>
  <c r="AJ13873" i="50"/>
  <c r="AK13873" i="50"/>
  <c r="AI13873" i="50"/>
  <c r="AM13885" i="50"/>
  <c r="AL13885" i="50"/>
  <c r="AJ13885" i="50"/>
  <c r="AK13885" i="50"/>
  <c r="AI13885" i="50"/>
  <c r="AM13897" i="50"/>
  <c r="AL13897" i="50"/>
  <c r="AJ13897" i="50"/>
  <c r="AI13897" i="50"/>
  <c r="AK13897" i="50"/>
  <c r="AM13909" i="50"/>
  <c r="AL13909" i="50"/>
  <c r="AJ13909" i="50"/>
  <c r="AK13909" i="50"/>
  <c r="AI13909" i="50"/>
  <c r="AM13921" i="50"/>
  <c r="AL13921" i="50"/>
  <c r="AJ13921" i="50"/>
  <c r="AI13921" i="50"/>
  <c r="AK13921" i="50"/>
  <c r="AJ13929" i="50"/>
  <c r="AI13929" i="50"/>
  <c r="AM13929" i="50"/>
  <c r="AL13929" i="50"/>
  <c r="AK13929" i="50"/>
  <c r="AM13945" i="50"/>
  <c r="AK13945" i="50"/>
  <c r="AL13945" i="50"/>
  <c r="AJ13945" i="50"/>
  <c r="AI13945" i="50"/>
  <c r="AI13961" i="50"/>
  <c r="AM13961" i="50"/>
  <c r="AL13961" i="50"/>
  <c r="AJ13961" i="50"/>
  <c r="AK13961" i="50"/>
  <c r="AM13965" i="50"/>
  <c r="AK13965" i="50"/>
  <c r="AL13965" i="50"/>
  <c r="AJ13965" i="50"/>
  <c r="AI13965" i="50"/>
  <c r="AL13981" i="50"/>
  <c r="AJ13981" i="50"/>
  <c r="AM13981" i="50"/>
  <c r="AK13981" i="50"/>
  <c r="AI13981" i="50"/>
  <c r="AK13993" i="50"/>
  <c r="AJ13993" i="50"/>
  <c r="AI13993" i="50"/>
  <c r="AL13993" i="50"/>
  <c r="AM13993" i="50"/>
  <c r="AM14001" i="50"/>
  <c r="AJ14001" i="50"/>
  <c r="AI14001" i="50"/>
  <c r="AL14001" i="50"/>
  <c r="AK14001" i="50"/>
  <c r="AM14013" i="50"/>
  <c r="AL14013" i="50"/>
  <c r="AK14013" i="50"/>
  <c r="AI14013" i="50"/>
  <c r="AJ14013" i="50"/>
  <c r="AL14029" i="50"/>
  <c r="AJ14029" i="50"/>
  <c r="AM14029" i="50"/>
  <c r="AK14029" i="50"/>
  <c r="AI14029" i="50"/>
  <c r="AJ14037" i="50"/>
  <c r="AM14037" i="50"/>
  <c r="AL14037" i="50"/>
  <c r="AK14037" i="50"/>
  <c r="AI14037" i="50"/>
  <c r="AJ14049" i="50"/>
  <c r="AM14049" i="50"/>
  <c r="AI14049" i="50"/>
  <c r="AK14049" i="50"/>
  <c r="AL14049" i="50"/>
  <c r="AI14057" i="50"/>
  <c r="AL14057" i="50"/>
  <c r="AM14057" i="50"/>
  <c r="AK14057" i="50"/>
  <c r="AJ14057" i="50"/>
  <c r="AJ14073" i="50"/>
  <c r="AM14073" i="50"/>
  <c r="AL14073" i="50"/>
  <c r="AK14073" i="50"/>
  <c r="AI14073" i="50"/>
  <c r="AL14089" i="50"/>
  <c r="AJ14089" i="50"/>
  <c r="AI14089" i="50"/>
  <c r="AK14089" i="50"/>
  <c r="AM14089" i="50"/>
  <c r="AL14101" i="50"/>
  <c r="AJ14101" i="50"/>
  <c r="AM14101" i="50"/>
  <c r="AK14101" i="50"/>
  <c r="AI14101" i="50"/>
  <c r="AJ14109" i="50"/>
  <c r="AM14109" i="50"/>
  <c r="AL14109" i="50"/>
  <c r="AK14109" i="50"/>
  <c r="AI14109" i="50"/>
  <c r="AJ14121" i="50"/>
  <c r="AM14121" i="50"/>
  <c r="AI14121" i="50"/>
  <c r="AK14121" i="50"/>
  <c r="AL14121" i="50"/>
  <c r="AL14137" i="50"/>
  <c r="AJ14137" i="50"/>
  <c r="AM14137" i="50"/>
  <c r="AK14137" i="50"/>
  <c r="AI14137" i="50"/>
  <c r="AI14153" i="50"/>
  <c r="AK14153" i="50"/>
  <c r="AJ14153" i="50"/>
  <c r="AM14153" i="50"/>
  <c r="AL14153" i="50"/>
  <c r="AJ14157" i="50"/>
  <c r="AM14157" i="50"/>
  <c r="AI14157" i="50"/>
  <c r="AK14157" i="50"/>
  <c r="AL14157" i="50"/>
  <c r="AL14173" i="50"/>
  <c r="AJ14173" i="50"/>
  <c r="AM14173" i="50"/>
  <c r="AK14173" i="50"/>
  <c r="AI14173" i="50"/>
  <c r="AI14189" i="50"/>
  <c r="AK14189" i="50"/>
  <c r="AJ14189" i="50"/>
  <c r="AM14189" i="50"/>
  <c r="AL14189" i="50"/>
  <c r="AL14197" i="50"/>
  <c r="AJ14197" i="50"/>
  <c r="AI14197" i="50"/>
  <c r="AK14197" i="50"/>
  <c r="AM14197" i="50"/>
  <c r="AI14213" i="50"/>
  <c r="AM14213" i="50"/>
  <c r="AL14213" i="50"/>
  <c r="AK14213" i="50"/>
  <c r="AJ14213" i="50"/>
  <c r="AL14221" i="50"/>
  <c r="AJ14221" i="50"/>
  <c r="AM14221" i="50"/>
  <c r="AK14221" i="50"/>
  <c r="AI14221" i="50"/>
  <c r="AL14233" i="50"/>
  <c r="AJ14233" i="50"/>
  <c r="AI14233" i="50"/>
  <c r="AK14233" i="50"/>
  <c r="AM14233" i="50"/>
  <c r="AL14245" i="50"/>
  <c r="AJ14245" i="50"/>
  <c r="AM14245" i="50"/>
  <c r="AK14245" i="50"/>
  <c r="AI14245" i="50"/>
  <c r="AJ14253" i="50"/>
  <c r="AM14253" i="50"/>
  <c r="AL14253" i="50"/>
  <c r="AK14253" i="50"/>
  <c r="AI14253" i="50"/>
  <c r="AL14269" i="50"/>
  <c r="AJ14269" i="50"/>
  <c r="AI14269" i="50"/>
  <c r="AM14269" i="50"/>
  <c r="AK14269" i="50"/>
  <c r="AI14285" i="50"/>
  <c r="AM14285" i="50"/>
  <c r="AL14285" i="50"/>
  <c r="AK14285" i="50"/>
  <c r="AJ14285" i="50"/>
  <c r="AI14297" i="50"/>
  <c r="AK14297" i="50"/>
  <c r="AJ14297" i="50"/>
  <c r="AM14297" i="50"/>
  <c r="AL14297" i="50"/>
  <c r="AL14305" i="50"/>
  <c r="AJ14305" i="50"/>
  <c r="AI14305" i="50"/>
  <c r="AK14305" i="50"/>
  <c r="AM14305" i="50"/>
  <c r="AL14317" i="50"/>
  <c r="AJ14317" i="50"/>
  <c r="AM14317" i="50"/>
  <c r="AK14317" i="50"/>
  <c r="AI14317" i="50"/>
  <c r="AI14333" i="50"/>
  <c r="AK14333" i="50"/>
  <c r="AJ14333" i="50"/>
  <c r="AM14333" i="50"/>
  <c r="AL14333" i="50"/>
  <c r="AJ14349" i="50"/>
  <c r="AM14349" i="50"/>
  <c r="AK14349" i="50"/>
  <c r="AL14349" i="50"/>
  <c r="AI14349" i="50"/>
  <c r="AI14357" i="50"/>
  <c r="AM14357" i="50"/>
  <c r="AL14357" i="50"/>
  <c r="AK14357" i="50"/>
  <c r="AJ14357" i="50"/>
  <c r="AI14369" i="50"/>
  <c r="AK14369" i="50"/>
  <c r="AJ14369" i="50"/>
  <c r="AM14369" i="50"/>
  <c r="AL14369" i="50"/>
  <c r="AJ14385" i="50"/>
  <c r="AM14385" i="50"/>
  <c r="AK14385" i="50"/>
  <c r="AL14385" i="50"/>
  <c r="AI14385" i="50"/>
  <c r="AI14393" i="50"/>
  <c r="AM14393" i="50"/>
  <c r="AL14393" i="50"/>
  <c r="AK14393" i="50"/>
  <c r="AJ14393" i="50"/>
  <c r="AI14405" i="50"/>
  <c r="AK14405" i="50"/>
  <c r="AJ14405" i="50"/>
  <c r="AM14405" i="50"/>
  <c r="AL14405" i="50"/>
  <c r="AL14413" i="50"/>
  <c r="AJ14413" i="50"/>
  <c r="AI14413" i="50"/>
  <c r="AM14413" i="50"/>
  <c r="AK14413" i="50"/>
  <c r="AL14425" i="50"/>
  <c r="AJ14425" i="50"/>
  <c r="AM14425" i="50"/>
  <c r="AK14425" i="50"/>
  <c r="AI14425" i="50"/>
  <c r="AI14441" i="50"/>
  <c r="AK14441" i="50"/>
  <c r="AJ14441" i="50"/>
  <c r="AM14441" i="50"/>
  <c r="AL14441" i="50"/>
  <c r="AL14449" i="50"/>
  <c r="AJ14449" i="50"/>
  <c r="AI14449" i="50"/>
  <c r="AK14449" i="50"/>
  <c r="AM14449" i="50"/>
  <c r="AL14461" i="50"/>
  <c r="AJ14461" i="50"/>
  <c r="AM14461" i="50"/>
  <c r="AK14461" i="50"/>
  <c r="AI14461" i="50"/>
  <c r="AJ14469" i="50"/>
  <c r="AM14469" i="50"/>
  <c r="AL14469" i="50"/>
  <c r="AK14469" i="50"/>
  <c r="AI14469" i="50"/>
  <c r="AL14485" i="50"/>
  <c r="AJ14485" i="50"/>
  <c r="AI14485" i="50"/>
  <c r="AM14485" i="50"/>
  <c r="AK14485" i="50"/>
  <c r="AL14497" i="50"/>
  <c r="AJ14497" i="50"/>
  <c r="AM14497" i="50"/>
  <c r="AK14497" i="50"/>
  <c r="AI14497" i="50"/>
  <c r="AL14509" i="50"/>
  <c r="AJ14509" i="50"/>
  <c r="AM14509" i="50"/>
  <c r="AK14509" i="50"/>
  <c r="AI14509" i="50"/>
  <c r="AL14521" i="50"/>
  <c r="AJ14521" i="50"/>
  <c r="AI14521" i="50"/>
  <c r="AK14521" i="50"/>
  <c r="AM14521" i="50"/>
  <c r="AL14533" i="50"/>
  <c r="AJ14533" i="50"/>
  <c r="AM14533" i="50"/>
  <c r="AK14533" i="50"/>
  <c r="AI14533" i="50"/>
  <c r="AJ14541" i="50"/>
  <c r="AM14541" i="50"/>
  <c r="AL14541" i="50"/>
  <c r="AK14541" i="50"/>
  <c r="AI14541" i="50"/>
  <c r="AL14557" i="50"/>
  <c r="AJ14557" i="50"/>
  <c r="AI14557" i="50"/>
  <c r="AM14557" i="50"/>
  <c r="AK14557" i="50"/>
  <c r="AL14569" i="50"/>
  <c r="AJ14569" i="50"/>
  <c r="AM14569" i="50"/>
  <c r="AK14569" i="50"/>
  <c r="AI14569" i="50"/>
  <c r="AI14585" i="50"/>
  <c r="AM14585" i="50"/>
  <c r="AL14585" i="50"/>
  <c r="AK14585" i="50"/>
  <c r="AJ14585" i="50"/>
  <c r="AJ14589" i="50"/>
  <c r="AI14589" i="50"/>
  <c r="AM14589" i="50"/>
  <c r="AL14589" i="50"/>
  <c r="AK14589" i="50"/>
  <c r="AM14605" i="50"/>
  <c r="AL14605" i="50"/>
  <c r="AK14605" i="50"/>
  <c r="AJ14605" i="50"/>
  <c r="AI14605" i="50"/>
  <c r="AJ14613" i="50"/>
  <c r="AI14613" i="50"/>
  <c r="AM14613" i="50"/>
  <c r="AL14613" i="50"/>
  <c r="AK14613" i="50"/>
  <c r="AJ14625" i="50"/>
  <c r="AI14625" i="50"/>
  <c r="AM14625" i="50"/>
  <c r="AK14625" i="50"/>
  <c r="AL14625" i="50"/>
  <c r="AJ14637" i="50"/>
  <c r="AI14637" i="50"/>
  <c r="AM14637" i="50"/>
  <c r="AL14637" i="50"/>
  <c r="AK14637" i="50"/>
  <c r="AI14645" i="50"/>
  <c r="AM14645" i="50"/>
  <c r="AL14645" i="50"/>
  <c r="AK14645" i="50"/>
  <c r="AJ14645" i="50"/>
  <c r="AI14657" i="50"/>
  <c r="AM14657" i="50"/>
  <c r="AJ14657" i="50"/>
  <c r="AK14657" i="50"/>
  <c r="AL14657" i="50"/>
  <c r="AM14665" i="50"/>
  <c r="AL14665" i="50"/>
  <c r="AK14665" i="50"/>
  <c r="AJ14665" i="50"/>
  <c r="AI14665" i="50"/>
  <c r="AM14677" i="50"/>
  <c r="AL14677" i="50"/>
  <c r="AK14677" i="50"/>
  <c r="AJ14677" i="50"/>
  <c r="AI14677" i="50"/>
  <c r="AM14689" i="50"/>
  <c r="AL14689" i="50"/>
  <c r="AK14689" i="50"/>
  <c r="AJ14689" i="50"/>
  <c r="AI14689" i="50"/>
  <c r="AM14701" i="50"/>
  <c r="AL14701" i="50"/>
  <c r="AK14701" i="50"/>
  <c r="AJ14701" i="50"/>
  <c r="AI14701" i="50"/>
  <c r="AI14717" i="50"/>
  <c r="AM14717" i="50"/>
  <c r="AL14717" i="50"/>
  <c r="AK14717" i="50"/>
  <c r="AJ14717" i="50"/>
  <c r="AI14729" i="50"/>
  <c r="AK14729" i="50"/>
  <c r="AL14729" i="50"/>
  <c r="AJ14729" i="50"/>
  <c r="AM14729" i="50"/>
  <c r="AM14737" i="50"/>
  <c r="AL14737" i="50"/>
  <c r="AK14737" i="50"/>
  <c r="AJ14737" i="50"/>
  <c r="AI14737" i="50"/>
  <c r="AI14753" i="50"/>
  <c r="AM14753" i="50"/>
  <c r="AJ14753" i="50"/>
  <c r="AK14753" i="50"/>
  <c r="AL14753" i="50"/>
  <c r="AM14761" i="50"/>
  <c r="AL14761" i="50"/>
  <c r="AK14761" i="50"/>
  <c r="AJ14761" i="50"/>
  <c r="AI14761" i="50"/>
  <c r="AM14773" i="50"/>
  <c r="AL14773" i="50"/>
  <c r="AK14773" i="50"/>
  <c r="AJ14773" i="50"/>
  <c r="AI14773" i="50"/>
  <c r="AI14789" i="50"/>
  <c r="AM14789" i="50"/>
  <c r="AL14789" i="50"/>
  <c r="AK14789" i="50"/>
  <c r="AJ14789" i="50"/>
  <c r="AM14797" i="50"/>
  <c r="AL14797" i="50"/>
  <c r="AK14797" i="50"/>
  <c r="AJ14797" i="50"/>
  <c r="AI14797" i="50"/>
  <c r="AM14809" i="50"/>
  <c r="AL14809" i="50"/>
  <c r="AK14809" i="50"/>
  <c r="AJ14809" i="50"/>
  <c r="AI14809" i="50"/>
  <c r="AI14825" i="50"/>
  <c r="AK14825" i="50"/>
  <c r="AL14825" i="50"/>
  <c r="AJ14825" i="50"/>
  <c r="AM14825" i="50"/>
  <c r="AM14833" i="50"/>
  <c r="AL14833" i="50"/>
  <c r="AK14833" i="50"/>
  <c r="AJ14833" i="50"/>
  <c r="AI14833" i="50"/>
  <c r="AI14849" i="50"/>
  <c r="AM14849" i="50"/>
  <c r="AJ14849" i="50"/>
  <c r="AK14849" i="50"/>
  <c r="AL14849" i="50"/>
  <c r="AI14861" i="50"/>
  <c r="AM14861" i="50"/>
  <c r="AL14861" i="50"/>
  <c r="AK14861" i="50"/>
  <c r="AJ14861" i="50"/>
  <c r="AM14869" i="50"/>
  <c r="AL14869" i="50"/>
  <c r="AK14869" i="50"/>
  <c r="AJ14869" i="50"/>
  <c r="AI14869" i="50"/>
  <c r="AI14885" i="50"/>
  <c r="AM14885" i="50"/>
  <c r="AL14885" i="50"/>
  <c r="AK14885" i="50"/>
  <c r="AJ14885" i="50"/>
  <c r="AI14897" i="50"/>
  <c r="AM14897" i="50"/>
  <c r="AJ14897" i="50"/>
  <c r="AL14897" i="50"/>
  <c r="AK14897" i="50"/>
  <c r="AI14909" i="50"/>
  <c r="AM14909" i="50"/>
  <c r="AL14909" i="50"/>
  <c r="AK14909" i="50"/>
  <c r="AJ14909" i="50"/>
  <c r="AI14921" i="50"/>
  <c r="AK14921" i="50"/>
  <c r="AL14921" i="50"/>
  <c r="AJ14921" i="50"/>
  <c r="AM14921" i="50"/>
  <c r="AM14933" i="50"/>
  <c r="AI14933" i="50"/>
  <c r="AK14933" i="50"/>
  <c r="AJ14933" i="50"/>
  <c r="AL14933" i="50"/>
  <c r="AM14941" i="50"/>
  <c r="AJ14941" i="50"/>
  <c r="AI14941" i="50"/>
  <c r="AL14941" i="50"/>
  <c r="AK14941" i="50"/>
  <c r="AM14953" i="50"/>
  <c r="AJ14953" i="50"/>
  <c r="AI14953" i="50"/>
  <c r="AL14953" i="50"/>
  <c r="AK14953" i="50"/>
  <c r="AI14961" i="50"/>
  <c r="AM14961" i="50"/>
  <c r="AL14961" i="50"/>
  <c r="AK14961" i="50"/>
  <c r="AJ14961" i="50"/>
  <c r="AM14977" i="50"/>
  <c r="AJ14977" i="50"/>
  <c r="AI14977" i="50"/>
  <c r="AL14977" i="50"/>
  <c r="AK14977" i="50"/>
  <c r="AM14989" i="50"/>
  <c r="AJ14989" i="50"/>
  <c r="AI14989" i="50"/>
  <c r="AL14989" i="50"/>
  <c r="AK14989" i="50"/>
  <c r="AM15005" i="50"/>
  <c r="AI15005" i="50"/>
  <c r="AK15005" i="50"/>
  <c r="AL15005" i="50"/>
  <c r="AJ15005" i="50"/>
  <c r="AM15013" i="50"/>
  <c r="AJ15013" i="50"/>
  <c r="AI15013" i="50"/>
  <c r="AL15013" i="50"/>
  <c r="AK15013" i="50"/>
  <c r="AM15025" i="50"/>
  <c r="AJ15025" i="50"/>
  <c r="AI15025" i="50"/>
  <c r="AL15025" i="50"/>
  <c r="AK15025" i="50"/>
  <c r="AM15041" i="50"/>
  <c r="AI15041" i="50"/>
  <c r="AJ15041" i="50"/>
  <c r="AK15041" i="50"/>
  <c r="AL15041" i="50"/>
  <c r="AM15053" i="50"/>
  <c r="AI15053" i="50"/>
  <c r="AL15053" i="50"/>
  <c r="AK15053" i="50"/>
  <c r="AJ15053" i="50"/>
  <c r="AM15061" i="50"/>
  <c r="AJ15061" i="50"/>
  <c r="AI15061" i="50"/>
  <c r="AL15061" i="50"/>
  <c r="AK15061" i="50"/>
  <c r="AM15077" i="50"/>
  <c r="AI15077" i="50"/>
  <c r="AK15077" i="50"/>
  <c r="AJ15077" i="50"/>
  <c r="AL15077" i="50"/>
  <c r="AM15085" i="50"/>
  <c r="AJ15085" i="50"/>
  <c r="AI15085" i="50"/>
  <c r="AL15085" i="50"/>
  <c r="AK15085" i="50"/>
  <c r="AM15097" i="50"/>
  <c r="AJ15097" i="50"/>
  <c r="AI15097" i="50"/>
  <c r="AL15097" i="50"/>
  <c r="AK15097" i="50"/>
  <c r="AM15113" i="50"/>
  <c r="AI15113" i="50"/>
  <c r="AJ15113" i="50"/>
  <c r="AL15113" i="50"/>
  <c r="AK15113" i="50"/>
  <c r="AI15117" i="50"/>
  <c r="AM15117" i="50"/>
  <c r="AL15117" i="50"/>
  <c r="AK15117" i="50"/>
  <c r="AJ15117" i="50"/>
  <c r="AM15133" i="50"/>
  <c r="AJ15133" i="50"/>
  <c r="AI15133" i="50"/>
  <c r="AL15133" i="50"/>
  <c r="AK15133" i="50"/>
  <c r="AM15149" i="50"/>
  <c r="AI15149" i="50"/>
  <c r="AK15149" i="50"/>
  <c r="AL15149" i="50"/>
  <c r="AJ15149" i="50"/>
  <c r="AM15161" i="50"/>
  <c r="AI15161" i="50"/>
  <c r="AL15161" i="50"/>
  <c r="AK15161" i="50"/>
  <c r="AJ15161" i="50"/>
  <c r="AM15169" i="50"/>
  <c r="AJ15169" i="50"/>
  <c r="AI15169" i="50"/>
  <c r="AL15169" i="50"/>
  <c r="AK15169" i="50"/>
  <c r="AM15181" i="50"/>
  <c r="AJ15181" i="50"/>
  <c r="AI15181" i="50"/>
  <c r="AK15181" i="50"/>
  <c r="AL15181" i="50"/>
  <c r="AI15189" i="50"/>
  <c r="AM15189" i="50"/>
  <c r="AL15189" i="50"/>
  <c r="AK15189" i="50"/>
  <c r="AJ15189" i="50"/>
  <c r="AM15205" i="50"/>
  <c r="AJ15205" i="50"/>
  <c r="AI15205" i="50"/>
  <c r="AL15205" i="50"/>
  <c r="AK15205" i="50"/>
  <c r="AM15221" i="50"/>
  <c r="AI15221" i="50"/>
  <c r="AK15221" i="50"/>
  <c r="AJ15221" i="50"/>
  <c r="AL15221" i="50"/>
  <c r="AI15237" i="50"/>
  <c r="AM15237" i="50"/>
  <c r="AL15237" i="50"/>
  <c r="AK15237" i="50"/>
  <c r="AJ15237" i="50"/>
  <c r="AM15245" i="50"/>
  <c r="AI15245" i="50"/>
  <c r="AJ15245" i="50"/>
  <c r="AK15245" i="50"/>
  <c r="AL15245" i="50"/>
  <c r="AM15257" i="50"/>
  <c r="AI15257" i="50"/>
  <c r="AJ15257" i="50"/>
  <c r="AL15257" i="50"/>
  <c r="AK15257" i="50"/>
  <c r="AM15265" i="50"/>
  <c r="AJ15265" i="50"/>
  <c r="AI15265" i="50"/>
  <c r="AL15265" i="50"/>
  <c r="AK15265" i="50"/>
  <c r="AM15277" i="50"/>
  <c r="AJ15277" i="50"/>
  <c r="AI15277" i="50"/>
  <c r="AL15277" i="50"/>
  <c r="AK15277" i="50"/>
  <c r="AM15289" i="50"/>
  <c r="AJ15289" i="50"/>
  <c r="AI15289" i="50"/>
  <c r="AK15289" i="50"/>
  <c r="AL15289" i="50"/>
  <c r="AM15301" i="50"/>
  <c r="AJ15301" i="50"/>
  <c r="AI15301" i="50"/>
  <c r="AL15301" i="50"/>
  <c r="AK15301" i="50"/>
  <c r="AM15317" i="50"/>
  <c r="AI15317" i="50"/>
  <c r="AJ15317" i="50"/>
  <c r="AK15317" i="50"/>
  <c r="AL15317" i="50"/>
  <c r="AL15329" i="50"/>
  <c r="AJ15329" i="50"/>
  <c r="AM15329" i="50"/>
  <c r="AK15329" i="50"/>
  <c r="AI15329" i="50"/>
  <c r="AJ15337" i="50"/>
  <c r="AL15337" i="50"/>
  <c r="AI15337" i="50"/>
  <c r="AM15337" i="50"/>
  <c r="AK15337" i="50"/>
  <c r="AK15349" i="50"/>
  <c r="AJ15349" i="50"/>
  <c r="AI15349" i="50"/>
  <c r="AM15349" i="50"/>
  <c r="AL15349" i="50"/>
  <c r="AL15357" i="50"/>
  <c r="AK15357" i="50"/>
  <c r="AJ15357" i="50"/>
  <c r="AI15357" i="50"/>
  <c r="AM15357" i="50"/>
  <c r="AJ15369" i="50"/>
  <c r="AI15369" i="50"/>
  <c r="AL15369" i="50"/>
  <c r="AK15369" i="50"/>
  <c r="AM15369" i="50"/>
  <c r="AK15385" i="50"/>
  <c r="AJ15385" i="50"/>
  <c r="AL15385" i="50"/>
  <c r="AI15385" i="50"/>
  <c r="AM15385" i="50"/>
  <c r="AM15393" i="50"/>
  <c r="AK15393" i="50"/>
  <c r="AI15393" i="50"/>
  <c r="AL15393" i="50"/>
  <c r="AJ15393" i="50"/>
  <c r="AM15405" i="50"/>
  <c r="AL15405" i="50"/>
  <c r="AK15405" i="50"/>
  <c r="AJ15405" i="50"/>
  <c r="AI15405" i="50"/>
  <c r="AK15421" i="50"/>
  <c r="AJ15421" i="50"/>
  <c r="AI15421" i="50"/>
  <c r="AM15421" i="50"/>
  <c r="AL15421" i="50"/>
  <c r="AL15437" i="50"/>
  <c r="AK15437" i="50"/>
  <c r="AI15437" i="50"/>
  <c r="AJ15437" i="50"/>
  <c r="AM15437" i="50"/>
  <c r="AK15445" i="50"/>
  <c r="AJ15445" i="50"/>
  <c r="AM15445" i="50"/>
  <c r="AL15445" i="50"/>
  <c r="AI15445" i="50"/>
  <c r="AK15457" i="50"/>
  <c r="AJ15457" i="50"/>
  <c r="AM15457" i="50"/>
  <c r="AL15457" i="50"/>
  <c r="AI15457" i="50"/>
  <c r="AK15469" i="50"/>
  <c r="AJ15469" i="50"/>
  <c r="AM15469" i="50"/>
  <c r="AL15469" i="50"/>
  <c r="AI15469" i="50"/>
  <c r="AL15485" i="50"/>
  <c r="AK15485" i="50"/>
  <c r="AI15485" i="50"/>
  <c r="AM15485" i="50"/>
  <c r="AJ15485" i="50"/>
  <c r="AM15501" i="50"/>
  <c r="AL15501" i="50"/>
  <c r="AJ15501" i="50"/>
  <c r="AI15501" i="50"/>
  <c r="AK15501" i="50"/>
  <c r="AM15513" i="50"/>
  <c r="AI15513" i="50"/>
  <c r="AL15513" i="50"/>
  <c r="AK15513" i="50"/>
  <c r="AJ15513" i="50"/>
  <c r="AK15529" i="50"/>
  <c r="AJ15529" i="50"/>
  <c r="AL15529" i="50"/>
  <c r="AM15529" i="50"/>
  <c r="AI15529" i="50"/>
  <c r="AK15541" i="50"/>
  <c r="AJ15541" i="50"/>
  <c r="AM15541" i="50"/>
  <c r="AI15541" i="50"/>
  <c r="AL15541" i="50"/>
  <c r="AK15553" i="50"/>
  <c r="AJ15553" i="50"/>
  <c r="AM15553" i="50"/>
  <c r="AL15553" i="50"/>
  <c r="AI15553" i="50"/>
  <c r="AK15565" i="50"/>
  <c r="AJ15565" i="50"/>
  <c r="AI15565" i="50"/>
  <c r="AM15565" i="50"/>
  <c r="AL15565" i="50"/>
  <c r="AK15577" i="50"/>
  <c r="AJ15577" i="50"/>
  <c r="AL15577" i="50"/>
  <c r="AI15577" i="50"/>
  <c r="AM15577" i="50"/>
  <c r="AK15589" i="50"/>
  <c r="AJ15589" i="50"/>
  <c r="AM15589" i="50"/>
  <c r="AL15589" i="50"/>
  <c r="AI15589" i="50"/>
  <c r="AK15601" i="50"/>
  <c r="AJ15601" i="50"/>
  <c r="AM15601" i="50"/>
  <c r="AL15601" i="50"/>
  <c r="AI15601" i="50"/>
  <c r="AK15613" i="50"/>
  <c r="AJ15613" i="50"/>
  <c r="AM15613" i="50"/>
  <c r="AL15613" i="50"/>
  <c r="AI15613" i="50"/>
  <c r="AK15625" i="50"/>
  <c r="AJ15625" i="50"/>
  <c r="AM15625" i="50"/>
  <c r="AL15625" i="50"/>
  <c r="AI15625" i="50"/>
  <c r="AK15637" i="50"/>
  <c r="AJ15637" i="50"/>
  <c r="AM15637" i="50"/>
  <c r="AL15637" i="50"/>
  <c r="AI15637" i="50"/>
  <c r="AK15649" i="50"/>
  <c r="AJ15649" i="50"/>
  <c r="AL15649" i="50"/>
  <c r="AM15649" i="50"/>
  <c r="AI15649" i="50"/>
  <c r="AK15661" i="50"/>
  <c r="AJ15661" i="50"/>
  <c r="AI15661" i="50"/>
  <c r="AM15661" i="50"/>
  <c r="AL15661" i="50"/>
  <c r="AK15673" i="50"/>
  <c r="AJ15673" i="50"/>
  <c r="AL15673" i="50"/>
  <c r="AM15673" i="50"/>
  <c r="AI15673" i="50"/>
  <c r="AM15681" i="50"/>
  <c r="AK15681" i="50"/>
  <c r="AI15681" i="50"/>
  <c r="AJ15681" i="50"/>
  <c r="AL15681" i="50"/>
  <c r="AM15693" i="50"/>
  <c r="AL15693" i="50"/>
  <c r="AI15693" i="50"/>
  <c r="AJ15693" i="50"/>
  <c r="AK15693" i="50"/>
  <c r="AK15709" i="50"/>
  <c r="AJ15709" i="50"/>
  <c r="AI15709" i="50"/>
  <c r="AL15709" i="50"/>
  <c r="AM15709" i="50"/>
  <c r="AL15725" i="50"/>
  <c r="AK15725" i="50"/>
  <c r="AJ15725" i="50"/>
  <c r="AI15725" i="50"/>
  <c r="AM15725" i="50"/>
  <c r="AM15729" i="50"/>
  <c r="AL15729" i="50"/>
  <c r="AK15729" i="50"/>
  <c r="AJ15729" i="50"/>
  <c r="AI15729" i="50"/>
  <c r="AK15745" i="50"/>
  <c r="AJ15745" i="50"/>
  <c r="AL15745" i="50"/>
  <c r="AI15745" i="50"/>
  <c r="AM15745" i="50"/>
  <c r="AL15749" i="50"/>
  <c r="AK15749" i="50"/>
  <c r="AJ15749" i="50"/>
  <c r="AI15749" i="50"/>
  <c r="AM15749" i="50"/>
  <c r="AM15765" i="50"/>
  <c r="AL15765" i="50"/>
  <c r="AK15765" i="50"/>
  <c r="AJ15765" i="50"/>
  <c r="AI15765" i="50"/>
  <c r="AM15777" i="50"/>
  <c r="AL15777" i="50"/>
  <c r="AK15777" i="50"/>
  <c r="AJ15777" i="50"/>
  <c r="AI15777" i="50"/>
  <c r="AM15789" i="50"/>
  <c r="AL15789" i="50"/>
  <c r="AK15789" i="50"/>
  <c r="AJ15789" i="50"/>
  <c r="AI15789" i="50"/>
  <c r="AL15797" i="50"/>
  <c r="AK15797" i="50"/>
  <c r="AJ15797" i="50"/>
  <c r="AI15797" i="50"/>
  <c r="AM15797" i="50"/>
  <c r="AM15813" i="50"/>
  <c r="AL15813" i="50"/>
  <c r="AK15813" i="50"/>
  <c r="AJ15813" i="50"/>
  <c r="AI15813" i="50"/>
  <c r="AM15825" i="50"/>
  <c r="AL15825" i="50"/>
  <c r="AK15825" i="50"/>
  <c r="AJ15825" i="50"/>
  <c r="AI15825" i="50"/>
  <c r="AL15833" i="50"/>
  <c r="AK15833" i="50"/>
  <c r="AJ15833" i="50"/>
  <c r="AI15833" i="50"/>
  <c r="AM15833" i="50"/>
  <c r="AL15845" i="50"/>
  <c r="AK15845" i="50"/>
  <c r="AJ15845" i="50"/>
  <c r="AI15845" i="50"/>
  <c r="AM15845" i="50"/>
  <c r="AM15861" i="50"/>
  <c r="AL15861" i="50"/>
  <c r="AJ15861" i="50"/>
  <c r="AI15861" i="50"/>
  <c r="AK15861" i="50"/>
  <c r="AL15877" i="50"/>
  <c r="AK15877" i="50"/>
  <c r="AI15877" i="50"/>
  <c r="AM15877" i="50"/>
  <c r="AJ15877" i="50"/>
  <c r="AJ15885" i="50"/>
  <c r="AL15885" i="50"/>
  <c r="AK15885" i="50"/>
  <c r="AM15885" i="50"/>
  <c r="AI15885" i="50"/>
  <c r="AJ15897" i="50"/>
  <c r="AM15897" i="50"/>
  <c r="AL15897" i="50"/>
  <c r="AK15897" i="50"/>
  <c r="AI15897" i="50"/>
  <c r="AL15913" i="50"/>
  <c r="AK15913" i="50"/>
  <c r="AJ15913" i="50"/>
  <c r="AI15913" i="50"/>
  <c r="AM15913" i="50"/>
  <c r="AJ15921" i="50"/>
  <c r="AL15921" i="50"/>
  <c r="AK15921" i="50"/>
  <c r="AI15921" i="50"/>
  <c r="AM15921" i="50"/>
  <c r="AJ15933" i="50"/>
  <c r="AM15933" i="50"/>
  <c r="AL15933" i="50"/>
  <c r="AK15933" i="50"/>
  <c r="AI15933" i="50"/>
  <c r="AM15949" i="50"/>
  <c r="AK15949" i="50"/>
  <c r="AI15949" i="50"/>
  <c r="AJ15949" i="50"/>
  <c r="AL15949" i="50"/>
  <c r="AL15957" i="50"/>
  <c r="AJ15957" i="50"/>
  <c r="AI15957" i="50"/>
  <c r="AM15957" i="50"/>
  <c r="AK15957" i="50"/>
  <c r="AL15969" i="50"/>
  <c r="AJ15969" i="50"/>
  <c r="AI15969" i="50"/>
  <c r="AM15969" i="50"/>
  <c r="AK15969" i="50"/>
  <c r="AM15977" i="50"/>
  <c r="AL15977" i="50"/>
  <c r="AK15977" i="50"/>
  <c r="AJ15977" i="50"/>
  <c r="AI15977" i="50"/>
  <c r="AL15993" i="50"/>
  <c r="AJ15993" i="50"/>
  <c r="AI15993" i="50"/>
  <c r="AM15993" i="50"/>
  <c r="AK15993" i="50"/>
  <c r="AM16005" i="50"/>
  <c r="AK16005" i="50"/>
  <c r="AI16005" i="50"/>
  <c r="AL16005" i="50"/>
  <c r="AJ16005" i="50"/>
  <c r="AK16013" i="50"/>
  <c r="AM16013" i="50"/>
  <c r="AJ16013" i="50"/>
  <c r="AL16013" i="50"/>
  <c r="AI16013" i="50"/>
  <c r="AL16029" i="50"/>
  <c r="AK16029" i="50"/>
  <c r="AI16029" i="50"/>
  <c r="AM16029" i="50"/>
  <c r="AJ16029" i="50"/>
  <c r="AK16037" i="50"/>
  <c r="AL16037" i="50"/>
  <c r="AJ16037" i="50"/>
  <c r="AM16037" i="50"/>
  <c r="AI16037" i="50"/>
  <c r="AK16049" i="50"/>
  <c r="AL16049" i="50"/>
  <c r="AJ16049" i="50"/>
  <c r="AI16049" i="50"/>
  <c r="AM16049" i="50"/>
  <c r="AK16061" i="50"/>
  <c r="AL16061" i="50"/>
  <c r="AI16061" i="50"/>
  <c r="AM16061" i="50"/>
  <c r="AJ16061" i="50"/>
  <c r="AK16073" i="50"/>
  <c r="AL16073" i="50"/>
  <c r="AI16073" i="50"/>
  <c r="AM16073" i="50"/>
  <c r="AJ16073" i="50"/>
  <c r="AM16081" i="50"/>
  <c r="AK16081" i="50"/>
  <c r="AI16081" i="50"/>
  <c r="AL16081" i="50"/>
  <c r="AJ16081" i="50"/>
  <c r="AK16097" i="50"/>
  <c r="AJ16097" i="50"/>
  <c r="AM16097" i="50"/>
  <c r="AL16097" i="50"/>
  <c r="AI16097" i="50"/>
  <c r="AL16105" i="50"/>
  <c r="AM16105" i="50"/>
  <c r="AJ16105" i="50"/>
  <c r="AI16105" i="50"/>
  <c r="AK16105" i="50"/>
  <c r="AK16121" i="50"/>
  <c r="AM16121" i="50"/>
  <c r="AL16121" i="50"/>
  <c r="AI16121" i="50"/>
  <c r="AJ16121" i="50"/>
  <c r="AL16137" i="50"/>
  <c r="AJ16137" i="50"/>
  <c r="AI16137" i="50"/>
  <c r="AM16137" i="50"/>
  <c r="AK16137" i="50"/>
  <c r="AL16149" i="50"/>
  <c r="AJ16149" i="50"/>
  <c r="AM16149" i="50"/>
  <c r="AI16149" i="50"/>
  <c r="AK16149" i="50"/>
  <c r="AK16157" i="50"/>
  <c r="AM16157" i="50"/>
  <c r="AL16157" i="50"/>
  <c r="AI16157" i="50"/>
  <c r="AJ16157" i="50"/>
  <c r="AK16169" i="50"/>
  <c r="AL16169" i="50"/>
  <c r="AJ16169" i="50"/>
  <c r="AM16169" i="50"/>
  <c r="AI16169" i="50"/>
  <c r="AK16181" i="50"/>
  <c r="AJ16181" i="50"/>
  <c r="AM16181" i="50"/>
  <c r="AI16181" i="50"/>
  <c r="AL16181" i="50"/>
  <c r="AL16189" i="50"/>
  <c r="AK16189" i="50"/>
  <c r="AJ16189" i="50"/>
  <c r="AI16189" i="50"/>
  <c r="AM16189" i="50"/>
  <c r="AK16205" i="50"/>
  <c r="AI16205" i="50"/>
  <c r="AM16205" i="50"/>
  <c r="AJ16205" i="50"/>
  <c r="AL16205" i="50"/>
  <c r="AL16221" i="50"/>
  <c r="AJ16221" i="50"/>
  <c r="AI16221" i="50"/>
  <c r="AK16221" i="50"/>
  <c r="AM16221" i="50"/>
  <c r="AL16233" i="50"/>
  <c r="AJ16233" i="50"/>
  <c r="AM16233" i="50"/>
  <c r="AI16233" i="50"/>
  <c r="AK16233" i="50"/>
  <c r="AL16245" i="50"/>
  <c r="AJ16245" i="50"/>
  <c r="AI16245" i="50"/>
  <c r="AM16245" i="50"/>
  <c r="AK16245" i="50"/>
  <c r="AL16257" i="50"/>
  <c r="AJ16257" i="50"/>
  <c r="AM16257" i="50"/>
  <c r="AI16257" i="50"/>
  <c r="AK16257" i="50"/>
  <c r="AK16265" i="50"/>
  <c r="AL16265" i="50"/>
  <c r="AJ16265" i="50"/>
  <c r="AM16265" i="50"/>
  <c r="AI16265" i="50"/>
  <c r="AL16281" i="50"/>
  <c r="AJ16281" i="50"/>
  <c r="AK16281" i="50"/>
  <c r="AI16281" i="50"/>
  <c r="AM16281" i="50"/>
  <c r="AK16289" i="50"/>
  <c r="AM16289" i="50"/>
  <c r="AJ16289" i="50"/>
  <c r="AI16289" i="50"/>
  <c r="AL16289" i="50"/>
  <c r="AK16301" i="50"/>
  <c r="AL16301" i="50"/>
  <c r="AJ16301" i="50"/>
  <c r="AM16301" i="50"/>
  <c r="AI16301" i="50"/>
  <c r="AL16317" i="50"/>
  <c r="AJ16317" i="50"/>
  <c r="AM16317" i="50"/>
  <c r="AK16317" i="50"/>
  <c r="AI16317" i="50"/>
  <c r="AL16329" i="50"/>
  <c r="AJ16329" i="50"/>
  <c r="AK16329" i="50"/>
  <c r="AM16329" i="50"/>
  <c r="AI16329" i="50"/>
  <c r="AL16345" i="50"/>
  <c r="AJ16345" i="50"/>
  <c r="AI16345" i="50"/>
  <c r="AK16345" i="50"/>
  <c r="AM16345" i="50"/>
  <c r="AK16361" i="50"/>
  <c r="AM16361" i="50"/>
  <c r="AJ16361" i="50"/>
  <c r="AL16361" i="50"/>
  <c r="AI16361" i="50"/>
  <c r="AJ16377" i="50"/>
  <c r="AL16377" i="50"/>
  <c r="AM16377" i="50"/>
  <c r="AK16377" i="50"/>
  <c r="AI16377" i="50"/>
  <c r="AJ16389" i="50"/>
  <c r="AL16389" i="50"/>
  <c r="AM16389" i="50"/>
  <c r="AK16389" i="50"/>
  <c r="AI16389" i="50"/>
  <c r="AJ16405" i="50"/>
  <c r="AM16405" i="50"/>
  <c r="AK16405" i="50"/>
  <c r="AI16405" i="50"/>
  <c r="AL16405" i="50"/>
  <c r="AI16421" i="50"/>
  <c r="AL16421" i="50"/>
  <c r="AJ16421" i="50"/>
  <c r="AM16421" i="50"/>
  <c r="AK16421" i="50"/>
  <c r="AM16429" i="50"/>
  <c r="AK16429" i="50"/>
  <c r="AI16429" i="50"/>
  <c r="AL16429" i="50"/>
  <c r="AJ16429" i="50"/>
  <c r="AK16441" i="50"/>
  <c r="AI16441" i="50"/>
  <c r="AM16441" i="50"/>
  <c r="AL16441" i="50"/>
  <c r="AJ16441" i="50"/>
  <c r="AJ16449" i="50"/>
  <c r="AK16449" i="50"/>
  <c r="AI16449" i="50"/>
  <c r="AL16449" i="50"/>
  <c r="AM16449" i="50"/>
  <c r="AJ16461" i="50"/>
  <c r="AI16461" i="50"/>
  <c r="AM16461" i="50"/>
  <c r="AL16461" i="50"/>
  <c r="AK16461" i="50"/>
  <c r="AJ16473" i="50"/>
  <c r="AM16473" i="50"/>
  <c r="AL16473" i="50"/>
  <c r="AK16473" i="50"/>
  <c r="AI16473" i="50"/>
  <c r="AK16489" i="50"/>
  <c r="AI16489" i="50"/>
  <c r="AM16489" i="50"/>
  <c r="AL16489" i="50"/>
  <c r="AJ16489" i="50"/>
  <c r="AM16505" i="50"/>
  <c r="AK16505" i="50"/>
  <c r="AL16505" i="50"/>
  <c r="AI16505" i="50"/>
  <c r="AJ16505" i="50"/>
  <c r="AM16517" i="50"/>
  <c r="AK16517" i="50"/>
  <c r="AL16517" i="50"/>
  <c r="AJ16517" i="50"/>
  <c r="AI16517" i="50"/>
  <c r="AK16525" i="50"/>
  <c r="AI16525" i="50"/>
  <c r="AM16525" i="50"/>
  <c r="AL16525" i="50"/>
  <c r="AJ16525" i="50"/>
  <c r="AM16541" i="50"/>
  <c r="AK16541" i="50"/>
  <c r="AL16541" i="50"/>
  <c r="AI16541" i="50"/>
  <c r="AJ16541" i="50"/>
  <c r="AM16553" i="50"/>
  <c r="AK16553" i="50"/>
  <c r="AL16553" i="50"/>
  <c r="AJ16553" i="50"/>
  <c r="AI16553" i="50"/>
  <c r="AJ16569" i="50"/>
  <c r="AI16569" i="50"/>
  <c r="AM16569" i="50"/>
  <c r="AL16569" i="50"/>
  <c r="AK16569" i="50"/>
  <c r="AJ16581" i="50"/>
  <c r="AM16581" i="50"/>
  <c r="AL16581" i="50"/>
  <c r="AK16581" i="50"/>
  <c r="AI16581" i="50"/>
  <c r="AM16589" i="50"/>
  <c r="AK16589" i="50"/>
  <c r="AL16589" i="50"/>
  <c r="AJ16589" i="50"/>
  <c r="AI16589" i="50"/>
  <c r="AM16601" i="50"/>
  <c r="AK16601" i="50"/>
  <c r="AJ16601" i="50"/>
  <c r="AI16601" i="50"/>
  <c r="AL16601" i="50"/>
  <c r="AM16613" i="50"/>
  <c r="AK16613" i="50"/>
  <c r="AL16613" i="50"/>
  <c r="AI16613" i="50"/>
  <c r="AJ16613" i="50"/>
  <c r="AK16621" i="50"/>
  <c r="AI16621" i="50"/>
  <c r="AM16621" i="50"/>
  <c r="AL16621" i="50"/>
  <c r="AJ16621" i="50"/>
  <c r="AK16633" i="50"/>
  <c r="AI16633" i="50"/>
  <c r="AM16633" i="50"/>
  <c r="AL16633" i="50"/>
  <c r="AJ16633" i="50"/>
  <c r="AM16649" i="50"/>
  <c r="AK16649" i="50"/>
  <c r="AL16649" i="50"/>
  <c r="AI16649" i="50"/>
  <c r="AJ16649" i="50"/>
  <c r="AJ16653" i="50"/>
  <c r="AM16653" i="50"/>
  <c r="AL16653" i="50"/>
  <c r="AK16653" i="50"/>
  <c r="AI16653" i="50"/>
  <c r="AK16669" i="50"/>
  <c r="AI16669" i="50"/>
  <c r="AM16669" i="50"/>
  <c r="AL16669" i="50"/>
  <c r="AJ16669" i="50"/>
  <c r="AK16681" i="50"/>
  <c r="AI16681" i="50"/>
  <c r="AM16681" i="50"/>
  <c r="AJ16681" i="50"/>
  <c r="AL16681" i="50"/>
  <c r="AJ16689" i="50"/>
  <c r="AM16689" i="50"/>
  <c r="AL16689" i="50"/>
  <c r="AK16689" i="50"/>
  <c r="AI16689" i="50"/>
  <c r="AK16705" i="50"/>
  <c r="AI16705" i="50"/>
  <c r="AM16705" i="50"/>
  <c r="AL16705" i="50"/>
  <c r="AJ16705" i="50"/>
  <c r="AK16717" i="50"/>
  <c r="AI16717" i="50"/>
  <c r="AM16717" i="50"/>
  <c r="AL16717" i="50"/>
  <c r="AJ16717" i="50"/>
  <c r="AJ16725" i="50"/>
  <c r="AM16725" i="50"/>
  <c r="AL16725" i="50"/>
  <c r="AK16725" i="50"/>
  <c r="AI16725" i="50"/>
  <c r="AK16741" i="50"/>
  <c r="AI16741" i="50"/>
  <c r="AM16741" i="50"/>
  <c r="AL16741" i="50"/>
  <c r="AJ16741" i="50"/>
  <c r="AK16753" i="50"/>
  <c r="AI16753" i="50"/>
  <c r="AM16753" i="50"/>
  <c r="AL16753" i="50"/>
  <c r="AJ16753" i="50"/>
  <c r="AJ16761" i="50"/>
  <c r="AM16761" i="50"/>
  <c r="AL16761" i="50"/>
  <c r="AK16761" i="50"/>
  <c r="AI16761" i="50"/>
  <c r="AK16777" i="50"/>
  <c r="AI16777" i="50"/>
  <c r="AM16777" i="50"/>
  <c r="AL16777" i="50"/>
  <c r="AJ16777" i="50"/>
  <c r="AK16789" i="50"/>
  <c r="AJ16789" i="50"/>
  <c r="AI16789" i="50"/>
  <c r="AL16789" i="50"/>
  <c r="AM16789" i="50"/>
  <c r="AM16805" i="50"/>
  <c r="AL16805" i="50"/>
  <c r="AK16805" i="50"/>
  <c r="AJ16805" i="50"/>
  <c r="AI16805" i="50"/>
  <c r="AJ16809" i="50"/>
  <c r="AM16809" i="50"/>
  <c r="AL16809" i="50"/>
  <c r="AK16809" i="50"/>
  <c r="AI16809" i="50"/>
  <c r="AM16825" i="50"/>
  <c r="AK16825" i="50"/>
  <c r="AJ16825" i="50"/>
  <c r="AI16825" i="50"/>
  <c r="AL16825" i="50"/>
  <c r="AM16841" i="50"/>
  <c r="AI16841" i="50"/>
  <c r="AL16841" i="50"/>
  <c r="AK16841" i="50"/>
  <c r="AJ16841" i="50"/>
  <c r="AI16845" i="50"/>
  <c r="AM16845" i="50"/>
  <c r="AL16845" i="50"/>
  <c r="AK16845" i="50"/>
  <c r="AJ16845" i="50"/>
  <c r="AM16861" i="50"/>
  <c r="AK16861" i="50"/>
  <c r="AJ16861" i="50"/>
  <c r="AI16861" i="50"/>
  <c r="AL16861" i="50"/>
  <c r="AM16865" i="50"/>
  <c r="AJ16865" i="50"/>
  <c r="AI16865" i="50"/>
  <c r="AL16865" i="50"/>
  <c r="AK16865" i="50"/>
  <c r="AI16881" i="50"/>
  <c r="AM16881" i="50"/>
  <c r="AL16881" i="50"/>
  <c r="AK16881" i="50"/>
  <c r="AJ16881" i="50"/>
  <c r="AM16885" i="50"/>
  <c r="AK16885" i="50"/>
  <c r="AJ16885" i="50"/>
  <c r="AI16885" i="50"/>
  <c r="AL16885" i="50"/>
  <c r="AM16901" i="50"/>
  <c r="AJ16901" i="50"/>
  <c r="AI16901" i="50"/>
  <c r="AL16901" i="50"/>
  <c r="AK16901" i="50"/>
  <c r="AM16913" i="50"/>
  <c r="AI16913" i="50"/>
  <c r="AL16913" i="50"/>
  <c r="AK16913" i="50"/>
  <c r="AJ16913" i="50"/>
  <c r="AM16925" i="50"/>
  <c r="AL16925" i="50"/>
  <c r="AK16925" i="50"/>
  <c r="AJ16925" i="50"/>
  <c r="AI16925" i="50"/>
  <c r="AI16941" i="50"/>
  <c r="AJ16941" i="50"/>
  <c r="AM16941" i="50"/>
  <c r="AL16941" i="50"/>
  <c r="AK16941" i="50"/>
  <c r="AM16949" i="50"/>
  <c r="AI16949" i="50"/>
  <c r="AL16949" i="50"/>
  <c r="AK16949" i="50"/>
  <c r="AJ16949" i="50"/>
  <c r="AM16961" i="50"/>
  <c r="AL16961" i="50"/>
  <c r="AK16961" i="50"/>
  <c r="AJ16961" i="50"/>
  <c r="AI16961" i="50"/>
  <c r="AM16973" i="50"/>
  <c r="AJ16973" i="50"/>
  <c r="AI16973" i="50"/>
  <c r="AL16973" i="50"/>
  <c r="AK16973" i="50"/>
  <c r="AM16985" i="50"/>
  <c r="AI16985" i="50"/>
  <c r="AL16985" i="50"/>
  <c r="AK16985" i="50"/>
  <c r="AJ16985" i="50"/>
  <c r="AM16993" i="50"/>
  <c r="AK16993" i="50"/>
  <c r="AJ16993" i="50"/>
  <c r="AI16993" i="50"/>
  <c r="AL16993" i="50"/>
  <c r="AM17009" i="50"/>
  <c r="AJ17009" i="50"/>
  <c r="AI17009" i="50"/>
  <c r="AL17009" i="50"/>
  <c r="AK17009" i="50"/>
  <c r="AM17021" i="50"/>
  <c r="AI17021" i="50"/>
  <c r="AL17021" i="50"/>
  <c r="AK17021" i="50"/>
  <c r="AJ17021" i="50"/>
  <c r="AM17029" i="50"/>
  <c r="AK17029" i="50"/>
  <c r="AJ17029" i="50"/>
  <c r="AI17029" i="50"/>
  <c r="AL17029" i="50"/>
  <c r="AM17045" i="50"/>
  <c r="AJ17045" i="50"/>
  <c r="AI17045" i="50"/>
  <c r="AL17045" i="50"/>
  <c r="AK17045" i="50"/>
  <c r="AM17057" i="50"/>
  <c r="AI17057" i="50"/>
  <c r="AL17057" i="50"/>
  <c r="AK17057" i="50"/>
  <c r="AJ17057" i="50"/>
  <c r="AM17069" i="50"/>
  <c r="AL17069" i="50"/>
  <c r="AK17069" i="50"/>
  <c r="AJ17069" i="50"/>
  <c r="AI17069" i="50"/>
  <c r="AM17081" i="50"/>
  <c r="AJ17081" i="50"/>
  <c r="AI17081" i="50"/>
  <c r="AK17081" i="50"/>
  <c r="AL17081" i="50"/>
  <c r="AM17089" i="50"/>
  <c r="AK17089" i="50"/>
  <c r="AJ17089" i="50"/>
  <c r="AI17089" i="50"/>
  <c r="AL17089" i="50"/>
  <c r="AM17101" i="50"/>
  <c r="AK17101" i="50"/>
  <c r="AJ17101" i="50"/>
  <c r="AI17101" i="50"/>
  <c r="AL17101" i="50"/>
  <c r="AM17113" i="50"/>
  <c r="AK17113" i="50"/>
  <c r="AJ17113" i="50"/>
  <c r="AI17113" i="50"/>
  <c r="AL17113" i="50"/>
  <c r="AM17125" i="50"/>
  <c r="AJ17125" i="50"/>
  <c r="AI17125" i="50"/>
  <c r="AL17125" i="50"/>
  <c r="AK17125" i="50"/>
  <c r="AK17141" i="50"/>
  <c r="AJ17141" i="50"/>
  <c r="AI17141" i="50"/>
  <c r="AM17141" i="50"/>
  <c r="AL17141" i="50"/>
  <c r="AL17157" i="50"/>
  <c r="AJ17157" i="50"/>
  <c r="AK17157" i="50"/>
  <c r="AI17157" i="50"/>
  <c r="AM17157" i="50"/>
  <c r="AK17165" i="50"/>
  <c r="AJ17165" i="50"/>
  <c r="AI17165" i="50"/>
  <c r="AL17165" i="50"/>
  <c r="AM17165" i="50"/>
  <c r="AK17177" i="50"/>
  <c r="AM17177" i="50"/>
  <c r="AJ17177" i="50"/>
  <c r="AL17177" i="50"/>
  <c r="AI17177" i="50"/>
  <c r="AL17185" i="50"/>
  <c r="AM17185" i="50"/>
  <c r="AK17185" i="50"/>
  <c r="AJ17185" i="50"/>
  <c r="AI17185" i="50"/>
  <c r="AL17197" i="50"/>
  <c r="AK17197" i="50"/>
  <c r="AJ17197" i="50"/>
  <c r="AI17197" i="50"/>
  <c r="AM17197" i="50"/>
  <c r="AL17209" i="50"/>
  <c r="AM17209" i="50"/>
  <c r="AK17209" i="50"/>
  <c r="AJ17209" i="50"/>
  <c r="AI17209" i="50"/>
  <c r="AL17221" i="50"/>
  <c r="AM17221" i="50"/>
  <c r="AK17221" i="50"/>
  <c r="AJ17221" i="50"/>
  <c r="AI17221" i="50"/>
  <c r="AL17233" i="50"/>
  <c r="AK17233" i="50"/>
  <c r="AJ17233" i="50"/>
  <c r="AI17233" i="50"/>
  <c r="AM17233" i="50"/>
  <c r="AL17245" i="50"/>
  <c r="AM17245" i="50"/>
  <c r="AK17245" i="50"/>
  <c r="AI17245" i="50"/>
  <c r="AJ17245" i="50"/>
  <c r="AL17253" i="50"/>
  <c r="AJ17253" i="50"/>
  <c r="AM17253" i="50"/>
  <c r="AK17253" i="50"/>
  <c r="AI17253" i="50"/>
  <c r="AL17269" i="50"/>
  <c r="AK17269" i="50"/>
  <c r="AJ17269" i="50"/>
  <c r="AI17269" i="50"/>
  <c r="AM17269" i="50"/>
  <c r="AK17273" i="50"/>
  <c r="AJ17273" i="50"/>
  <c r="AI17273" i="50"/>
  <c r="AM17273" i="50"/>
  <c r="AL17273" i="50"/>
  <c r="AL17289" i="50"/>
  <c r="AJ17289" i="50"/>
  <c r="AM17289" i="50"/>
  <c r="AK17289" i="50"/>
  <c r="AI17289" i="50"/>
  <c r="AK17297" i="50"/>
  <c r="AM17297" i="50"/>
  <c r="AL17297" i="50"/>
  <c r="AJ17297" i="50"/>
  <c r="AI17297" i="50"/>
  <c r="AK17309" i="50"/>
  <c r="AJ17309" i="50"/>
  <c r="AI17309" i="50"/>
  <c r="AM17309" i="50"/>
  <c r="AL17309" i="50"/>
  <c r="AL17325" i="50"/>
  <c r="AJ17325" i="50"/>
  <c r="AM17325" i="50"/>
  <c r="AK17325" i="50"/>
  <c r="AI17325" i="50"/>
  <c r="AK17333" i="50"/>
  <c r="AM17333" i="50"/>
  <c r="AL17333" i="50"/>
  <c r="AJ17333" i="50"/>
  <c r="AI17333" i="50"/>
  <c r="AK17345" i="50"/>
  <c r="AJ17345" i="50"/>
  <c r="AI17345" i="50"/>
  <c r="AM17345" i="50"/>
  <c r="AL17345" i="50"/>
  <c r="AK17357" i="50"/>
  <c r="AL17357" i="50"/>
  <c r="AJ17357" i="50"/>
  <c r="AI17357" i="50"/>
  <c r="AM17357" i="50"/>
  <c r="AK17369" i="50"/>
  <c r="AM17369" i="50"/>
  <c r="AL17369" i="50"/>
  <c r="AJ17369" i="50"/>
  <c r="AI17369" i="50"/>
  <c r="AL17385" i="50"/>
  <c r="AJ17385" i="50"/>
  <c r="AK17385" i="50"/>
  <c r="AI17385" i="50"/>
  <c r="AM17385" i="50"/>
  <c r="AL17389" i="50"/>
  <c r="AM17389" i="50"/>
  <c r="AK17389" i="50"/>
  <c r="AI17389" i="50"/>
  <c r="AJ17389" i="50"/>
  <c r="AK17405" i="50"/>
  <c r="AM17405" i="50"/>
  <c r="AL17405" i="50"/>
  <c r="AJ17405" i="50"/>
  <c r="AI17405" i="50"/>
  <c r="AL17409" i="50"/>
  <c r="AJ17409" i="50"/>
  <c r="AM17409" i="50"/>
  <c r="AK17409" i="50"/>
  <c r="AI17409" i="50"/>
  <c r="AL17425" i="50"/>
  <c r="AM17425" i="50"/>
  <c r="AK17425" i="50"/>
  <c r="AJ17425" i="50"/>
  <c r="AI17425" i="50"/>
  <c r="AL17437" i="50"/>
  <c r="AM17437" i="50"/>
  <c r="AK17437" i="50"/>
  <c r="AJ17437" i="50"/>
  <c r="AI17437" i="50"/>
  <c r="AL17445" i="50"/>
  <c r="AJ17445" i="50"/>
  <c r="AM17445" i="50"/>
  <c r="AK17445" i="50"/>
  <c r="AI17445" i="50"/>
  <c r="AL17461" i="50"/>
  <c r="AI17461" i="50"/>
  <c r="AK17461" i="50"/>
  <c r="AM17461" i="50"/>
  <c r="AJ17461" i="50"/>
  <c r="AM17473" i="50"/>
  <c r="AL17473" i="50"/>
  <c r="AK17473" i="50"/>
  <c r="AJ17473" i="50"/>
  <c r="AI17473" i="50"/>
  <c r="AL17481" i="50"/>
  <c r="AK17481" i="50"/>
  <c r="AJ17481" i="50"/>
  <c r="AI17481" i="50"/>
  <c r="AM17481" i="50"/>
  <c r="AM17497" i="50"/>
  <c r="AL17497" i="50"/>
  <c r="AK17497" i="50"/>
  <c r="AJ17497" i="50"/>
  <c r="AI17497" i="50"/>
  <c r="AM17509" i="50"/>
  <c r="AL17509" i="50"/>
  <c r="AK17509" i="50"/>
  <c r="AJ17509" i="50"/>
  <c r="AI17509" i="50"/>
  <c r="AL17517" i="50"/>
  <c r="AK17517" i="50"/>
  <c r="AJ17517" i="50"/>
  <c r="AI17517" i="50"/>
  <c r="AM17517" i="50"/>
  <c r="AM17533" i="50"/>
  <c r="AL17533" i="50"/>
  <c r="AI17533" i="50"/>
  <c r="AK17533" i="50"/>
  <c r="AJ17533" i="50"/>
  <c r="AM17545" i="50"/>
  <c r="AL17545" i="50"/>
  <c r="AK17545" i="50"/>
  <c r="AJ17545" i="50"/>
  <c r="AI17545" i="50"/>
  <c r="AM17557" i="50"/>
  <c r="AL17557" i="50"/>
  <c r="AK17557" i="50"/>
  <c r="AI17557" i="50"/>
  <c r="AJ17557" i="50"/>
  <c r="AM17569" i="50"/>
  <c r="AL17569" i="50"/>
  <c r="AK17569" i="50"/>
  <c r="AJ17569" i="50"/>
  <c r="AI17569" i="50"/>
  <c r="AM17581" i="50"/>
  <c r="AL17581" i="50"/>
  <c r="AI17581" i="50"/>
  <c r="AK17581" i="50"/>
  <c r="AJ17581" i="50"/>
  <c r="AK17597" i="50"/>
  <c r="AM17597" i="50"/>
  <c r="AL17597" i="50"/>
  <c r="AJ17597" i="50"/>
  <c r="AI17597" i="50"/>
  <c r="AL17613" i="50"/>
  <c r="AK17613" i="50"/>
  <c r="AJ17613" i="50"/>
  <c r="AI17613" i="50"/>
  <c r="AM17613" i="50"/>
  <c r="AL17625" i="50"/>
  <c r="AK17625" i="50"/>
  <c r="AJ17625" i="50"/>
  <c r="AI17625" i="50"/>
  <c r="AM17625" i="50"/>
  <c r="AM17641" i="50"/>
  <c r="AL17641" i="50"/>
  <c r="AK17641" i="50"/>
  <c r="AJ17641" i="50"/>
  <c r="AI17641" i="50"/>
  <c r="AL17649" i="50"/>
  <c r="AK17649" i="50"/>
  <c r="AJ17649" i="50"/>
  <c r="AI17649" i="50"/>
  <c r="AM17649" i="50"/>
  <c r="AL17661" i="50"/>
  <c r="AK17661" i="50"/>
  <c r="AJ17661" i="50"/>
  <c r="AI17661" i="50"/>
  <c r="AM17661" i="50"/>
  <c r="AM17677" i="50"/>
  <c r="AL17677" i="50"/>
  <c r="AI17677" i="50"/>
  <c r="AK17677" i="50"/>
  <c r="AJ17677" i="50"/>
  <c r="AL17685" i="50"/>
  <c r="AK17685" i="50"/>
  <c r="AJ17685" i="50"/>
  <c r="AI17685" i="50"/>
  <c r="AM17685" i="50"/>
  <c r="AL17697" i="50"/>
  <c r="AK17697" i="50"/>
  <c r="AJ17697" i="50"/>
  <c r="AI17697" i="50"/>
  <c r="AM17697" i="50"/>
  <c r="AM17705" i="50"/>
  <c r="AL17705" i="50"/>
  <c r="AK17705" i="50"/>
  <c r="AJ17705" i="50"/>
  <c r="AI17705" i="50"/>
  <c r="AM17717" i="50"/>
  <c r="AL17717" i="50"/>
  <c r="AK17717" i="50"/>
  <c r="AI17717" i="50"/>
  <c r="AJ17717" i="50"/>
  <c r="AK17725" i="50"/>
  <c r="AI17725" i="50"/>
  <c r="AM17725" i="50"/>
  <c r="AL17725" i="50"/>
  <c r="AJ17725" i="50"/>
  <c r="AK17737" i="50"/>
  <c r="AI17737" i="50"/>
  <c r="AM17737" i="50"/>
  <c r="AL17737" i="50"/>
  <c r="AJ17737" i="50"/>
  <c r="AK17749" i="50"/>
  <c r="AI17749" i="50"/>
  <c r="AM17749" i="50"/>
  <c r="AL17749" i="50"/>
  <c r="AJ17749" i="50"/>
  <c r="AI17757" i="50"/>
  <c r="AM17757" i="50"/>
  <c r="AL17757" i="50"/>
  <c r="AK17757" i="50"/>
  <c r="AJ17757" i="50"/>
  <c r="AK17773" i="50"/>
  <c r="AI17773" i="50"/>
  <c r="AM17773" i="50"/>
  <c r="AL17773" i="50"/>
  <c r="AJ17773" i="50"/>
  <c r="AK17785" i="50"/>
  <c r="AI17785" i="50"/>
  <c r="AM17785" i="50"/>
  <c r="AL17785" i="50"/>
  <c r="AJ17785" i="50"/>
  <c r="AK17797" i="50"/>
  <c r="AI17797" i="50"/>
  <c r="AM17797" i="50"/>
  <c r="AL17797" i="50"/>
  <c r="AJ17797" i="50"/>
  <c r="AM17813" i="50"/>
  <c r="AL17813" i="50"/>
  <c r="AK17813" i="50"/>
  <c r="AJ17813" i="50"/>
  <c r="AI17813" i="50"/>
  <c r="AK17821" i="50"/>
  <c r="AI17821" i="50"/>
  <c r="AM17821" i="50"/>
  <c r="AL17821" i="50"/>
  <c r="AJ17821" i="50"/>
  <c r="AK17833" i="50"/>
  <c r="AI17833" i="50"/>
  <c r="AM17833" i="50"/>
  <c r="AL17833" i="50"/>
  <c r="AJ17833" i="50"/>
  <c r="AM17849" i="50"/>
  <c r="AL17849" i="50"/>
  <c r="AK17849" i="50"/>
  <c r="AJ17849" i="50"/>
  <c r="AI17849" i="50"/>
  <c r="AM17853" i="50"/>
  <c r="AL17853" i="50"/>
  <c r="AK17853" i="50"/>
  <c r="AJ17853" i="50"/>
  <c r="AI17853" i="50"/>
  <c r="AM17869" i="50"/>
  <c r="AL17869" i="50"/>
  <c r="AK17869" i="50"/>
  <c r="AJ17869" i="50"/>
  <c r="AI17869" i="50"/>
  <c r="AM17881" i="50"/>
  <c r="AL17881" i="50"/>
  <c r="AI17881" i="50"/>
  <c r="AK17881" i="50"/>
  <c r="AJ17881" i="50"/>
  <c r="AI17889" i="50"/>
  <c r="AM17889" i="50"/>
  <c r="AL17889" i="50"/>
  <c r="AJ17889" i="50"/>
  <c r="AK17889" i="50"/>
  <c r="AI17901" i="50"/>
  <c r="AL17901" i="50"/>
  <c r="AK17901" i="50"/>
  <c r="AJ17901" i="50"/>
  <c r="AM17901" i="50"/>
  <c r="AI17917" i="50"/>
  <c r="AM17917" i="50"/>
  <c r="AL17917" i="50"/>
  <c r="AK17917" i="50"/>
  <c r="AJ17917" i="50"/>
  <c r="AM17933" i="50"/>
  <c r="AL17933" i="50"/>
  <c r="AJ17933" i="50"/>
  <c r="AK17933" i="50"/>
  <c r="AI17933" i="50"/>
  <c r="AM17945" i="50"/>
  <c r="AL17945" i="50"/>
  <c r="AJ17945" i="50"/>
  <c r="AK17945" i="50"/>
  <c r="AI17945" i="50"/>
  <c r="AI17961" i="50"/>
  <c r="AM17961" i="50"/>
  <c r="AL17961" i="50"/>
  <c r="AJ17961" i="50"/>
  <c r="AK17961" i="50"/>
  <c r="AI17977" i="50"/>
  <c r="AM17977" i="50"/>
  <c r="AK17977" i="50"/>
  <c r="AJ17977" i="50"/>
  <c r="AL17977" i="50"/>
  <c r="AI17989" i="50"/>
  <c r="AM17989" i="50"/>
  <c r="AL17989" i="50"/>
  <c r="AK17989" i="50"/>
  <c r="AJ17989" i="50"/>
  <c r="AM18005" i="50"/>
  <c r="AL18005" i="50"/>
  <c r="AJ18005" i="50"/>
  <c r="AK18005" i="50"/>
  <c r="AI18005" i="50"/>
  <c r="AI18021" i="50"/>
  <c r="AM18021" i="50"/>
  <c r="AL18021" i="50"/>
  <c r="AK18021" i="50"/>
  <c r="AJ18021" i="50"/>
  <c r="AI18025" i="50"/>
  <c r="AM18025" i="50"/>
  <c r="AL18025" i="50"/>
  <c r="AK18025" i="50"/>
  <c r="AJ18025" i="50"/>
  <c r="AM18041" i="50"/>
  <c r="AL18041" i="50"/>
  <c r="AJ18041" i="50"/>
  <c r="AK18041" i="50"/>
  <c r="AI18041" i="50"/>
  <c r="AI18045" i="50"/>
  <c r="AL18045" i="50"/>
  <c r="AK18045" i="50"/>
  <c r="AJ18045" i="50"/>
  <c r="AM18045" i="50"/>
  <c r="AJ18061" i="50"/>
  <c r="AI18061" i="50"/>
  <c r="AM18061" i="50"/>
  <c r="AL18061" i="50"/>
  <c r="AK18061" i="50"/>
  <c r="AM18077" i="50"/>
  <c r="AL18077" i="50"/>
  <c r="AK18077" i="50"/>
  <c r="AJ18077" i="50"/>
  <c r="AI18077" i="50"/>
  <c r="AJ18085" i="50"/>
  <c r="AI18085" i="50"/>
  <c r="AM18085" i="50"/>
  <c r="AL18085" i="50"/>
  <c r="AK18085" i="50"/>
  <c r="AM18097" i="50"/>
  <c r="AL18097" i="50"/>
  <c r="AI18097" i="50"/>
  <c r="AK18097" i="50"/>
  <c r="AJ18097" i="50"/>
  <c r="AK18105" i="50"/>
  <c r="AJ18105" i="50"/>
  <c r="AI18105" i="50"/>
  <c r="AM18105" i="50"/>
  <c r="AL18105" i="50"/>
  <c r="AK18117" i="50"/>
  <c r="AJ18117" i="50"/>
  <c r="AI18117" i="50"/>
  <c r="AM18117" i="50"/>
  <c r="AL18117" i="50"/>
  <c r="AM18125" i="50"/>
  <c r="AL18125" i="50"/>
  <c r="AK18125" i="50"/>
  <c r="AI18125" i="50"/>
  <c r="AJ18125" i="50"/>
  <c r="AK18141" i="50"/>
  <c r="AJ18141" i="50"/>
  <c r="AI18141" i="50"/>
  <c r="AM18141" i="50"/>
  <c r="AL18141" i="50"/>
  <c r="AM18149" i="50"/>
  <c r="AL18149" i="50"/>
  <c r="AK18149" i="50"/>
  <c r="AJ18149" i="50"/>
  <c r="AI18149" i="50"/>
  <c r="AM18161" i="50"/>
  <c r="AI18161" i="50"/>
  <c r="AL18161" i="50"/>
  <c r="AK18161" i="50"/>
  <c r="AJ18161" i="50"/>
  <c r="AM18173" i="50"/>
  <c r="AJ18173" i="50"/>
  <c r="AI18173" i="50"/>
  <c r="AL18173" i="50"/>
  <c r="AK18173" i="50"/>
  <c r="AM18185" i="50"/>
  <c r="AK18185" i="50"/>
  <c r="AI18185" i="50"/>
  <c r="AL18185" i="50"/>
  <c r="AJ18185" i="50"/>
  <c r="AM18193" i="50"/>
  <c r="AL18193" i="50"/>
  <c r="AI18193" i="50"/>
  <c r="AK18193" i="50"/>
  <c r="AJ18193" i="50"/>
  <c r="AM18205" i="50"/>
  <c r="AL18205" i="50"/>
  <c r="AI18205" i="50"/>
  <c r="AK18205" i="50"/>
  <c r="AJ18205" i="50"/>
  <c r="AK18213" i="50"/>
  <c r="AJ18213" i="50"/>
  <c r="AI18213" i="50"/>
  <c r="AL18213" i="50"/>
  <c r="AM18213" i="50"/>
  <c r="AK18225" i="50"/>
  <c r="AJ18225" i="50"/>
  <c r="AI18225" i="50"/>
  <c r="AM18225" i="50"/>
  <c r="AL18225" i="50"/>
  <c r="AM18233" i="50"/>
  <c r="AL18233" i="50"/>
  <c r="AK18233" i="50"/>
  <c r="AJ18233" i="50"/>
  <c r="AI18233" i="50"/>
  <c r="AK18249" i="50"/>
  <c r="AJ18249" i="50"/>
  <c r="AI18249" i="50"/>
  <c r="AM18249" i="50"/>
  <c r="AL18249" i="50"/>
  <c r="AM18257" i="50"/>
  <c r="AL18257" i="50"/>
  <c r="AK18257" i="50"/>
  <c r="AJ18257" i="50"/>
  <c r="AI18257" i="50"/>
  <c r="AM18269" i="50"/>
  <c r="AI18269" i="50"/>
  <c r="AL18269" i="50"/>
  <c r="AK18269" i="50"/>
  <c r="AJ18269" i="50"/>
  <c r="AL18285" i="50"/>
  <c r="AK18285" i="50"/>
  <c r="AJ18285" i="50"/>
  <c r="AI18285" i="50"/>
  <c r="AM18285" i="50"/>
  <c r="AL18297" i="50"/>
  <c r="AK18297" i="50"/>
  <c r="AJ18297" i="50"/>
  <c r="AI18297" i="50"/>
  <c r="AM18297" i="50"/>
  <c r="AL18309" i="50"/>
  <c r="AK18309" i="50"/>
  <c r="AJ18309" i="50"/>
  <c r="AI18309" i="50"/>
  <c r="AM18309" i="50"/>
  <c r="AL18321" i="50"/>
  <c r="AJ18321" i="50"/>
  <c r="AI18321" i="50"/>
  <c r="AK18321" i="50"/>
  <c r="AM18321" i="50"/>
  <c r="AL18333" i="50"/>
  <c r="AJ18333" i="50"/>
  <c r="AK18333" i="50"/>
  <c r="AI18333" i="50"/>
  <c r="AM18333" i="50"/>
  <c r="AL18345" i="50"/>
  <c r="AJ18345" i="50"/>
  <c r="AM18345" i="50"/>
  <c r="AK18345" i="50"/>
  <c r="AI18345" i="50"/>
  <c r="AI18361" i="50"/>
  <c r="AM18361" i="50"/>
  <c r="AL18361" i="50"/>
  <c r="AK18361" i="50"/>
  <c r="AJ18361" i="50"/>
  <c r="AI18373" i="50"/>
  <c r="AM18373" i="50"/>
  <c r="AL18373" i="50"/>
  <c r="AK18373" i="50"/>
  <c r="AJ18373" i="50"/>
  <c r="AI18385" i="50"/>
  <c r="AM18385" i="50"/>
  <c r="AL18385" i="50"/>
  <c r="AK18385" i="50"/>
  <c r="AJ18385" i="50"/>
  <c r="AI18397" i="50"/>
  <c r="AM18397" i="50"/>
  <c r="AL18397" i="50"/>
  <c r="AJ18397" i="50"/>
  <c r="AK18397" i="50"/>
  <c r="AM18413" i="50"/>
  <c r="AK18413" i="50"/>
  <c r="AJ18413" i="50"/>
  <c r="AL18413" i="50"/>
  <c r="AI18413" i="50"/>
  <c r="AL18429" i="50"/>
  <c r="AJ18429" i="50"/>
  <c r="AM18429" i="50"/>
  <c r="AI18429" i="50"/>
  <c r="AK18429" i="50"/>
  <c r="AL18441" i="50"/>
  <c r="AJ18441" i="50"/>
  <c r="AI18441" i="50"/>
  <c r="AM18441" i="50"/>
  <c r="AK18441" i="50"/>
  <c r="AM18449" i="50"/>
  <c r="AK18449" i="50"/>
  <c r="AJ18449" i="50"/>
  <c r="AL18449" i="50"/>
  <c r="AI18449" i="50"/>
  <c r="AM18461" i="50"/>
  <c r="AK18461" i="50"/>
  <c r="AJ18461" i="50"/>
  <c r="AL18461" i="50"/>
  <c r="AI18461" i="50"/>
  <c r="AJ18469" i="50"/>
  <c r="AI18469" i="50"/>
  <c r="AM18469" i="50"/>
  <c r="AL18469" i="50"/>
  <c r="AK18469" i="50"/>
  <c r="AJ18481" i="50"/>
  <c r="AI18481" i="50"/>
  <c r="AK18481" i="50"/>
  <c r="AM18481" i="50"/>
  <c r="AL18481" i="50"/>
  <c r="AM18497" i="50"/>
  <c r="AK18497" i="50"/>
  <c r="AJ18497" i="50"/>
  <c r="AI18497" i="50"/>
  <c r="AL18497" i="50"/>
  <c r="AM18513" i="50"/>
  <c r="AL18513" i="50"/>
  <c r="AJ18513" i="50"/>
  <c r="AI18513" i="50"/>
  <c r="AK18513" i="50"/>
  <c r="AM18525" i="50"/>
  <c r="AL18525" i="50"/>
  <c r="AJ18525" i="50"/>
  <c r="AK18525" i="50"/>
  <c r="AI18525" i="50"/>
  <c r="AM18533" i="50"/>
  <c r="AK18533" i="50"/>
  <c r="AJ18533" i="50"/>
  <c r="AI18533" i="50"/>
  <c r="AL18533" i="50"/>
  <c r="AM18549" i="50"/>
  <c r="AL18549" i="50"/>
  <c r="AJ18549" i="50"/>
  <c r="AI18549" i="50"/>
  <c r="AK18549" i="50"/>
  <c r="AJ18553" i="50"/>
  <c r="AI18553" i="50"/>
  <c r="AL18553" i="50"/>
  <c r="AK18553" i="50"/>
  <c r="AM18553" i="50"/>
  <c r="AM18569" i="50"/>
  <c r="AK18569" i="50"/>
  <c r="AJ18569" i="50"/>
  <c r="AI18569" i="50"/>
  <c r="AL18569" i="50"/>
  <c r="AM18589" i="50"/>
  <c r="AL18589" i="50"/>
  <c r="AK18589" i="50"/>
  <c r="AI18589" i="50"/>
  <c r="AJ18589" i="50"/>
  <c r="AL18601" i="50"/>
  <c r="AJ18601" i="50"/>
  <c r="AM18601" i="50"/>
  <c r="AK18601" i="50"/>
  <c r="AI18601" i="50"/>
  <c r="AL18613" i="50"/>
  <c r="AJ18613" i="50"/>
  <c r="AM18613" i="50"/>
  <c r="AK18613" i="50"/>
  <c r="AI18613" i="50"/>
  <c r="AI18629" i="50"/>
  <c r="AM18629" i="50"/>
  <c r="AK18629" i="50"/>
  <c r="AL18629" i="50"/>
  <c r="AJ18629" i="50"/>
  <c r="AM18633" i="50"/>
  <c r="AK18633" i="50"/>
  <c r="AJ18633" i="50"/>
  <c r="AL18633" i="50"/>
  <c r="AI18633" i="50"/>
  <c r="AI18649" i="50"/>
  <c r="AL18649" i="50"/>
  <c r="AJ18649" i="50"/>
  <c r="AM18649" i="50"/>
  <c r="AK18649" i="50"/>
  <c r="AJ18657" i="50"/>
  <c r="AM18657" i="50"/>
  <c r="AL18657" i="50"/>
  <c r="AI18657" i="50"/>
  <c r="AK18657" i="50"/>
  <c r="AJ18669" i="50"/>
  <c r="AL18669" i="50"/>
  <c r="AI18669" i="50"/>
  <c r="AM18669" i="50"/>
  <c r="AK18669" i="50"/>
  <c r="AL18685" i="50"/>
  <c r="AK18685" i="50"/>
  <c r="AI18685" i="50"/>
  <c r="AM18685" i="50"/>
  <c r="AJ18685" i="50"/>
  <c r="AM18701" i="50"/>
  <c r="AK18701" i="50"/>
  <c r="AL18701" i="50"/>
  <c r="AJ18701" i="50"/>
  <c r="AI18701" i="50"/>
  <c r="AJ18705" i="50"/>
  <c r="AL18705" i="50"/>
  <c r="AK18705" i="50"/>
  <c r="AM18705" i="50"/>
  <c r="AI18705" i="50"/>
  <c r="AM18713" i="50"/>
  <c r="AK18713" i="50"/>
  <c r="AJ18713" i="50"/>
  <c r="AI18713" i="50"/>
  <c r="AL18713" i="50"/>
  <c r="AM18725" i="50"/>
  <c r="AK18725" i="50"/>
  <c r="AJ18725" i="50"/>
  <c r="AI18725" i="50"/>
  <c r="AL18725" i="50"/>
  <c r="AJ18741" i="50"/>
  <c r="AM18741" i="50"/>
  <c r="AK18741" i="50"/>
  <c r="AL18741" i="50"/>
  <c r="AI18741" i="50"/>
  <c r="AK18757" i="50"/>
  <c r="AI18757" i="50"/>
  <c r="AM18757" i="50"/>
  <c r="AJ18757" i="50"/>
  <c r="AL18757" i="50"/>
  <c r="AK18769" i="50"/>
  <c r="AI18769" i="50"/>
  <c r="AM18769" i="50"/>
  <c r="AL18769" i="50"/>
  <c r="AJ18769" i="50"/>
  <c r="AM18785" i="50"/>
  <c r="AK18785" i="50"/>
  <c r="AL18785" i="50"/>
  <c r="AI18785" i="50"/>
  <c r="AJ18785" i="50"/>
  <c r="AK18805" i="50"/>
  <c r="AI18805" i="50"/>
  <c r="AL18805" i="50"/>
  <c r="AJ18805" i="50"/>
  <c r="AM18805" i="50"/>
  <c r="AK18817" i="50"/>
  <c r="AI18817" i="50"/>
  <c r="AL18817" i="50"/>
  <c r="AM18817" i="50"/>
  <c r="AJ18817" i="50"/>
  <c r="AJ18825" i="50"/>
  <c r="AL18825" i="50"/>
  <c r="AK18825" i="50"/>
  <c r="AM18825" i="50"/>
  <c r="AI18825" i="50"/>
  <c r="AJ18837" i="50"/>
  <c r="AK18837" i="50"/>
  <c r="AI18837" i="50"/>
  <c r="AM18837" i="50"/>
  <c r="AL18837" i="50"/>
  <c r="AK18853" i="50"/>
  <c r="AI18853" i="50"/>
  <c r="AM18853" i="50"/>
  <c r="AL18853" i="50"/>
  <c r="AJ18853" i="50"/>
  <c r="AM18857" i="50"/>
  <c r="AK18857" i="50"/>
  <c r="AL18857" i="50"/>
  <c r="AJ18857" i="50"/>
  <c r="AI18857" i="50"/>
  <c r="AM18873" i="50"/>
  <c r="AK18873" i="50"/>
  <c r="AJ18873" i="50"/>
  <c r="AI18873" i="50"/>
  <c r="AL18873" i="50"/>
  <c r="AM18885" i="50"/>
  <c r="AK18885" i="50"/>
  <c r="AJ18885" i="50"/>
  <c r="AI18885" i="50"/>
  <c r="AL18885" i="50"/>
  <c r="AM18897" i="50"/>
  <c r="AK18897" i="50"/>
  <c r="AJ18897" i="50"/>
  <c r="AI18897" i="50"/>
  <c r="AL18897" i="50"/>
  <c r="AI18905" i="50"/>
  <c r="AJ18905" i="50"/>
  <c r="AM18905" i="50"/>
  <c r="AL18905" i="50"/>
  <c r="AK18905" i="50"/>
  <c r="AI18917" i="50"/>
  <c r="AM18917" i="50"/>
  <c r="AL18917" i="50"/>
  <c r="AK18917" i="50"/>
  <c r="AJ18917" i="50"/>
  <c r="AI18929" i="50"/>
  <c r="AM18929" i="50"/>
  <c r="AL18929" i="50"/>
  <c r="AK18929" i="50"/>
  <c r="AJ18929" i="50"/>
  <c r="AI18941" i="50"/>
  <c r="AJ18941" i="50"/>
  <c r="AM18941" i="50"/>
  <c r="AL18941" i="50"/>
  <c r="AK18941" i="50"/>
  <c r="AM18949" i="50"/>
  <c r="AI18949" i="50"/>
  <c r="AL18949" i="50"/>
  <c r="AK18949" i="50"/>
  <c r="AJ18949" i="50"/>
  <c r="AM18957" i="50"/>
  <c r="AK18957" i="50"/>
  <c r="AJ18957" i="50"/>
  <c r="AI18957" i="50"/>
  <c r="AL18957" i="50"/>
  <c r="AI18965" i="50"/>
  <c r="AM18965" i="50"/>
  <c r="AL18965" i="50"/>
  <c r="AK18965" i="50"/>
  <c r="AJ18965" i="50"/>
  <c r="AI18977" i="50"/>
  <c r="AJ18977" i="50"/>
  <c r="AM18977" i="50"/>
  <c r="AL18977" i="50"/>
  <c r="AK18977" i="50"/>
  <c r="AK18989" i="50"/>
  <c r="AI18989" i="50"/>
  <c r="AJ18989" i="50"/>
  <c r="AM18989" i="50"/>
  <c r="AL18989" i="50"/>
  <c r="AM19005" i="50"/>
  <c r="AL19005" i="50"/>
  <c r="AK19005" i="50"/>
  <c r="AJ19005" i="50"/>
  <c r="AI19005" i="50"/>
  <c r="AM19017" i="50"/>
  <c r="AK19017" i="50"/>
  <c r="AJ19017" i="50"/>
  <c r="AI19017" i="50"/>
  <c r="AL19017" i="50"/>
  <c r="AM19021" i="50"/>
  <c r="AL19021" i="50"/>
  <c r="AK19021" i="50"/>
  <c r="AI19021" i="50"/>
  <c r="AJ19021" i="50"/>
  <c r="AL19033" i="50"/>
  <c r="AK19033" i="50"/>
  <c r="AJ19033" i="50"/>
  <c r="AI19033" i="50"/>
  <c r="AM19033" i="50"/>
  <c r="AL19045" i="50"/>
  <c r="AM19045" i="50"/>
  <c r="AK19045" i="50"/>
  <c r="AJ19045" i="50"/>
  <c r="AI19045" i="50"/>
  <c r="AL19057" i="50"/>
  <c r="AK19057" i="50"/>
  <c r="AJ19057" i="50"/>
  <c r="AI19057" i="50"/>
  <c r="AM19057" i="50"/>
  <c r="AK19065" i="50"/>
  <c r="AJ19065" i="50"/>
  <c r="AM19065" i="50"/>
  <c r="AL19065" i="50"/>
  <c r="AI19065" i="50"/>
  <c r="AK19077" i="50"/>
  <c r="AJ19077" i="50"/>
  <c r="AM19077" i="50"/>
  <c r="AL19077" i="50"/>
  <c r="AI19077" i="50"/>
  <c r="AK19085" i="50"/>
  <c r="AL19085" i="50"/>
  <c r="AJ19085" i="50"/>
  <c r="AI19085" i="50"/>
  <c r="AM19085" i="50"/>
  <c r="AK19097" i="50"/>
  <c r="AM19097" i="50"/>
  <c r="AL19097" i="50"/>
  <c r="AI19097" i="50"/>
  <c r="AJ19097" i="50"/>
  <c r="AL19105" i="50"/>
  <c r="AM19105" i="50"/>
  <c r="AI19105" i="50"/>
  <c r="AK19105" i="50"/>
  <c r="AJ19105" i="50"/>
  <c r="AL19117" i="50"/>
  <c r="AM19117" i="50"/>
  <c r="AK19117" i="50"/>
  <c r="AJ19117" i="50"/>
  <c r="AI19117" i="50"/>
  <c r="AK19125" i="50"/>
  <c r="AJ19125" i="50"/>
  <c r="AI19125" i="50"/>
  <c r="AM19125" i="50"/>
  <c r="AL19125" i="50"/>
  <c r="AK19137" i="50"/>
  <c r="AJ19137" i="50"/>
  <c r="AL19137" i="50"/>
  <c r="AM19137" i="50"/>
  <c r="AI19137" i="50"/>
  <c r="AK19145" i="50"/>
  <c r="AM19145" i="50"/>
  <c r="AL19145" i="50"/>
  <c r="AI19145" i="50"/>
  <c r="AJ19145" i="50"/>
  <c r="AL19153" i="50"/>
  <c r="AM19153" i="50"/>
  <c r="AK19153" i="50"/>
  <c r="AJ19153" i="50"/>
  <c r="AI19153" i="50"/>
  <c r="AL19165" i="50"/>
  <c r="AJ19165" i="50"/>
  <c r="AI19165" i="50"/>
  <c r="AM19165" i="50"/>
  <c r="AK19165" i="50"/>
  <c r="AL19177" i="50"/>
  <c r="AM19177" i="50"/>
  <c r="AI19177" i="50"/>
  <c r="AK19177" i="50"/>
  <c r="AJ19177" i="50"/>
  <c r="AL19189" i="50"/>
  <c r="AM19189" i="50"/>
  <c r="AK19189" i="50"/>
  <c r="AJ19189" i="50"/>
  <c r="AI19189" i="50"/>
  <c r="AK19193" i="50"/>
  <c r="AL19193" i="50"/>
  <c r="AJ19193" i="50"/>
  <c r="AI19193" i="50"/>
  <c r="AM19193" i="50"/>
  <c r="AK19205" i="50"/>
  <c r="AI19205" i="50"/>
  <c r="AM19205" i="50"/>
  <c r="AL19205" i="50"/>
  <c r="AJ19205" i="50"/>
  <c r="AL19217" i="50"/>
  <c r="AK19217" i="50"/>
  <c r="AJ19217" i="50"/>
  <c r="AI19217" i="50"/>
  <c r="AM19217" i="50"/>
  <c r="AL19229" i="50"/>
  <c r="AJ19229" i="50"/>
  <c r="AM19229" i="50"/>
  <c r="AK19229" i="50"/>
  <c r="AI19229" i="50"/>
  <c r="AK19233" i="50"/>
  <c r="AI19233" i="50"/>
  <c r="AL19233" i="50"/>
  <c r="AJ19233" i="50"/>
  <c r="AM19233" i="50"/>
  <c r="AK19249" i="50"/>
  <c r="AJ19249" i="50"/>
  <c r="AM19249" i="50"/>
  <c r="AL19249" i="50"/>
  <c r="AI19249" i="50"/>
  <c r="AL19253" i="50"/>
  <c r="AK19253" i="50"/>
  <c r="AJ19253" i="50"/>
  <c r="AI19253" i="50"/>
  <c r="AM19253" i="50"/>
  <c r="AL19265" i="50"/>
  <c r="AJ19265" i="50"/>
  <c r="AM19265" i="50"/>
  <c r="AI19265" i="50"/>
  <c r="AK19265" i="50"/>
  <c r="AL19277" i="50"/>
  <c r="AM19277" i="50"/>
  <c r="AK19277" i="50"/>
  <c r="AJ19277" i="50"/>
  <c r="AI19277" i="50"/>
  <c r="AK19281" i="50"/>
  <c r="AM19281" i="50"/>
  <c r="AL19281" i="50"/>
  <c r="AJ19281" i="50"/>
  <c r="AI19281" i="50"/>
  <c r="AK19293" i="50"/>
  <c r="AJ19293" i="50"/>
  <c r="AI19293" i="50"/>
  <c r="AL19293" i="50"/>
  <c r="AM19293" i="50"/>
  <c r="AK19297" i="50"/>
  <c r="AJ19297" i="50"/>
  <c r="AM19297" i="50"/>
  <c r="AL19297" i="50"/>
  <c r="AI19297" i="50"/>
  <c r="AK19309" i="50"/>
  <c r="AJ19309" i="50"/>
  <c r="AM19309" i="50"/>
  <c r="AL19309" i="50"/>
  <c r="AI19309" i="50"/>
  <c r="AL19325" i="50"/>
  <c r="AK19325" i="50"/>
  <c r="AJ19325" i="50"/>
  <c r="AI19325" i="50"/>
  <c r="AM19325" i="50"/>
  <c r="AL19337" i="50"/>
  <c r="AJ19337" i="50"/>
  <c r="AM19337" i="50"/>
  <c r="AI19337" i="50"/>
  <c r="AK19337" i="50"/>
  <c r="AK19345" i="50"/>
  <c r="AJ19345" i="50"/>
  <c r="AM19345" i="50"/>
  <c r="AL19345" i="50"/>
  <c r="AI19345" i="50"/>
  <c r="AK19357" i="50"/>
  <c r="AJ19357" i="50"/>
  <c r="AM19357" i="50"/>
  <c r="AL19357" i="50"/>
  <c r="AI19357" i="50"/>
  <c r="AK19369" i="50"/>
  <c r="AJ19369" i="50"/>
  <c r="AM19369" i="50"/>
  <c r="AL19369" i="50"/>
  <c r="AI19369" i="50"/>
  <c r="AK19377" i="50"/>
  <c r="AI19377" i="50"/>
  <c r="AL19377" i="50"/>
  <c r="AJ19377" i="50"/>
  <c r="AM19377" i="50"/>
  <c r="AL19385" i="50"/>
  <c r="AM19385" i="50"/>
  <c r="AK19385" i="50"/>
  <c r="AJ19385" i="50"/>
  <c r="AI19385" i="50"/>
  <c r="AL19397" i="50"/>
  <c r="AM19397" i="50"/>
  <c r="AK19397" i="50"/>
  <c r="AJ19397" i="50"/>
  <c r="AI19397" i="50"/>
  <c r="AM19409" i="50"/>
  <c r="AL19409" i="50"/>
  <c r="AJ19409" i="50"/>
  <c r="AI19409" i="50"/>
  <c r="AK19409" i="50"/>
  <c r="AM19421" i="50"/>
  <c r="AL19421" i="50"/>
  <c r="AK19421" i="50"/>
  <c r="AJ19421" i="50"/>
  <c r="AI19421" i="50"/>
  <c r="AM19433" i="50"/>
  <c r="AL19433" i="50"/>
  <c r="AJ19433" i="50"/>
  <c r="AI19433" i="50"/>
  <c r="AK19433" i="50"/>
  <c r="AI19441" i="50"/>
  <c r="AL19441" i="50"/>
  <c r="AM19441" i="50"/>
  <c r="AK19441" i="50"/>
  <c r="AJ19441" i="50"/>
  <c r="AM19453" i="50"/>
  <c r="AK19453" i="50"/>
  <c r="AJ19453" i="50"/>
  <c r="AI19453" i="50"/>
  <c r="AL19453" i="50"/>
  <c r="AM19461" i="50"/>
  <c r="AL19461" i="50"/>
  <c r="AK19461" i="50"/>
  <c r="AJ19461" i="50"/>
  <c r="AI19461" i="50"/>
  <c r="AJ19469" i="50"/>
  <c r="AI19469" i="50"/>
  <c r="AM19469" i="50"/>
  <c r="AL19469" i="50"/>
  <c r="AK19469" i="50"/>
  <c r="AJ19481" i="50"/>
  <c r="AI19481" i="50"/>
  <c r="AL19481" i="50"/>
  <c r="AK19481" i="50"/>
  <c r="AM19481" i="50"/>
  <c r="AM19489" i="50"/>
  <c r="AK19489" i="50"/>
  <c r="AI19489" i="50"/>
  <c r="AJ19489" i="50"/>
  <c r="AL19489" i="50"/>
  <c r="AM19497" i="50"/>
  <c r="AL19497" i="50"/>
  <c r="AK19497" i="50"/>
  <c r="AJ19497" i="50"/>
  <c r="AI19497" i="50"/>
  <c r="AJ19505" i="50"/>
  <c r="AI19505" i="50"/>
  <c r="AM19505" i="50"/>
  <c r="AL19505" i="50"/>
  <c r="AK19505" i="50"/>
  <c r="AJ19517" i="50"/>
  <c r="AI19517" i="50"/>
  <c r="AL19517" i="50"/>
  <c r="AK19517" i="50"/>
  <c r="AM19517" i="50"/>
  <c r="AM19525" i="50"/>
  <c r="AK19525" i="50"/>
  <c r="AJ19525" i="50"/>
  <c r="AI19525" i="50"/>
  <c r="AL19525" i="50"/>
  <c r="AM19537" i="50"/>
  <c r="AL19537" i="50"/>
  <c r="AK19537" i="50"/>
  <c r="AJ19537" i="50"/>
  <c r="AI19537" i="50"/>
  <c r="AI19549" i="50"/>
  <c r="AL19549" i="50"/>
  <c r="AM19549" i="50"/>
  <c r="AK19549" i="50"/>
  <c r="AJ19549" i="50"/>
  <c r="AM19557" i="50"/>
  <c r="AL19557" i="50"/>
  <c r="AK19557" i="50"/>
  <c r="AJ19557" i="50"/>
  <c r="AI19557" i="50"/>
  <c r="AM19569" i="50"/>
  <c r="AL19569" i="50"/>
  <c r="AK19569" i="50"/>
  <c r="AJ19569" i="50"/>
  <c r="AI19569" i="50"/>
  <c r="AM19581" i="50"/>
  <c r="AL19581" i="50"/>
  <c r="AK19581" i="50"/>
  <c r="AI19581" i="50"/>
  <c r="AJ19581" i="50"/>
  <c r="AM19593" i="50"/>
  <c r="AL19593" i="50"/>
  <c r="AK19593" i="50"/>
  <c r="AJ19593" i="50"/>
  <c r="AI19593" i="50"/>
  <c r="AM19597" i="50"/>
  <c r="AL19597" i="50"/>
  <c r="AK19597" i="50"/>
  <c r="AI19597" i="50"/>
  <c r="AJ19597" i="50"/>
  <c r="AI19609" i="50"/>
  <c r="AL19609" i="50"/>
  <c r="AJ19609" i="50"/>
  <c r="AM19609" i="50"/>
  <c r="AK19609" i="50"/>
  <c r="AM19621" i="50"/>
  <c r="AL19621" i="50"/>
  <c r="AK19621" i="50"/>
  <c r="AJ19621" i="50"/>
  <c r="AI19621" i="50"/>
  <c r="AI19633" i="50"/>
  <c r="AL19633" i="50"/>
  <c r="AK19633" i="50"/>
  <c r="AJ19633" i="50"/>
  <c r="AM19633" i="50"/>
  <c r="AK19637" i="50"/>
  <c r="AJ19637" i="50"/>
  <c r="AI19637" i="50"/>
  <c r="AM19637" i="50"/>
  <c r="AL19637" i="50"/>
  <c r="AK19649" i="50"/>
  <c r="AJ19649" i="50"/>
  <c r="AI19649" i="50"/>
  <c r="AM19649" i="50"/>
  <c r="AL19649" i="50"/>
  <c r="AM19661" i="50"/>
  <c r="AL19661" i="50"/>
  <c r="AK19661" i="50"/>
  <c r="AJ19661" i="50"/>
  <c r="AI19661" i="50"/>
  <c r="AM19673" i="50"/>
  <c r="AL19673" i="50"/>
  <c r="AK19673" i="50"/>
  <c r="AJ19673" i="50"/>
  <c r="AI19673" i="50"/>
  <c r="AM19685" i="50"/>
  <c r="AL19685" i="50"/>
  <c r="AK19685" i="50"/>
  <c r="AJ19685" i="50"/>
  <c r="AI19685" i="50"/>
  <c r="AM19697" i="50"/>
  <c r="AL19697" i="50"/>
  <c r="AK19697" i="50"/>
  <c r="AJ19697" i="50"/>
  <c r="AI19697" i="50"/>
  <c r="AM19709" i="50"/>
  <c r="AL19709" i="50"/>
  <c r="AK19709" i="50"/>
  <c r="AJ19709" i="50"/>
  <c r="AI19709" i="50"/>
  <c r="AM19721" i="50"/>
  <c r="AL19721" i="50"/>
  <c r="AK19721" i="50"/>
  <c r="AJ19721" i="50"/>
  <c r="AI19721" i="50"/>
  <c r="AJ19737" i="50"/>
  <c r="AM19737" i="50"/>
  <c r="AK19737" i="50"/>
  <c r="AI19737" i="50"/>
  <c r="AL19737" i="50"/>
  <c r="AJ19749" i="50"/>
  <c r="AI19749" i="50"/>
  <c r="AM19749" i="50"/>
  <c r="AL19749" i="50"/>
  <c r="AK19749" i="50"/>
  <c r="AJ19761" i="50"/>
  <c r="AI19761" i="50"/>
  <c r="AM19761" i="50"/>
  <c r="AL19761" i="50"/>
  <c r="AK19761" i="50"/>
  <c r="AI19769" i="50"/>
  <c r="AL19769" i="50"/>
  <c r="AM19769" i="50"/>
  <c r="AK19769" i="50"/>
  <c r="AJ19769" i="50"/>
  <c r="AL19781" i="50"/>
  <c r="AK19781" i="50"/>
  <c r="AJ19781" i="50"/>
  <c r="AI19781" i="50"/>
  <c r="AM19781" i="50"/>
  <c r="AJ19785" i="50"/>
  <c r="AI19785" i="50"/>
  <c r="AM19785" i="50"/>
  <c r="AL19785" i="50"/>
  <c r="AK19785" i="50"/>
  <c r="AJ19797" i="50"/>
  <c r="AI19797" i="50"/>
  <c r="AM19797" i="50"/>
  <c r="AL19797" i="50"/>
  <c r="AK19797" i="50"/>
  <c r="AL19813" i="50"/>
  <c r="AI19813" i="50"/>
  <c r="AM19813" i="50"/>
  <c r="AK19813" i="50"/>
  <c r="AJ19813" i="50"/>
  <c r="AL19825" i="50"/>
  <c r="AM19825" i="50"/>
  <c r="AK19825" i="50"/>
  <c r="AJ19825" i="50"/>
  <c r="AI19825" i="50"/>
  <c r="AL19837" i="50"/>
  <c r="AK19837" i="50"/>
  <c r="AJ19837" i="50"/>
  <c r="AI19837" i="50"/>
  <c r="AM19837" i="50"/>
  <c r="AL19849" i="50"/>
  <c r="AJ19849" i="50"/>
  <c r="AI19849" i="50"/>
  <c r="AM19849" i="50"/>
  <c r="AK19849" i="50"/>
  <c r="AK19853" i="50"/>
  <c r="AL19853" i="50"/>
  <c r="AM19853" i="50"/>
  <c r="AJ19853" i="50"/>
  <c r="AI19853" i="50"/>
  <c r="AK19865" i="50"/>
  <c r="AM19865" i="50"/>
  <c r="AL19865" i="50"/>
  <c r="AJ19865" i="50"/>
  <c r="AI19865" i="50"/>
  <c r="AJ19869" i="50"/>
  <c r="AL19869" i="50"/>
  <c r="AK19869" i="50"/>
  <c r="AM19869" i="50"/>
  <c r="AI19869" i="50"/>
  <c r="AL19881" i="50"/>
  <c r="AJ19881" i="50"/>
  <c r="AM19881" i="50"/>
  <c r="AK19881" i="50"/>
  <c r="AI19881" i="50"/>
  <c r="AK19889" i="50"/>
  <c r="AL19889" i="50"/>
  <c r="AI19889" i="50"/>
  <c r="AM19889" i="50"/>
  <c r="AJ19889" i="50"/>
  <c r="AJ19897" i="50"/>
  <c r="AM19897" i="50"/>
  <c r="AL19897" i="50"/>
  <c r="AI19897" i="50"/>
  <c r="AK19897" i="50"/>
  <c r="AJ19909" i="50"/>
  <c r="AL19909" i="50"/>
  <c r="AI19909" i="50"/>
  <c r="AM19909" i="50"/>
  <c r="AK19909" i="50"/>
  <c r="AJ19921" i="50"/>
  <c r="AI19921" i="50"/>
  <c r="AM19921" i="50"/>
  <c r="AK19921" i="50"/>
  <c r="AL19921" i="50"/>
  <c r="AJ19933" i="50"/>
  <c r="AI19933" i="50"/>
  <c r="AM19933" i="50"/>
  <c r="AL19933" i="50"/>
  <c r="AK19933" i="50"/>
  <c r="AK19937" i="50"/>
  <c r="AM19937" i="50"/>
  <c r="AJ19937" i="50"/>
  <c r="AI19937" i="50"/>
  <c r="AL19937" i="50"/>
  <c r="AK19949" i="50"/>
  <c r="AM19949" i="50"/>
  <c r="AJ19949" i="50"/>
  <c r="AL19949" i="50"/>
  <c r="AI19949" i="50"/>
  <c r="AK19961" i="50"/>
  <c r="AL19961" i="50"/>
  <c r="AM19961" i="50"/>
  <c r="AJ19961" i="50"/>
  <c r="AI19961" i="50"/>
  <c r="AK19973" i="50"/>
  <c r="AM19973" i="50"/>
  <c r="AL19973" i="50"/>
  <c r="AJ19973" i="50"/>
  <c r="AI19973" i="50"/>
  <c r="AL19981" i="50"/>
  <c r="AJ19981" i="50"/>
  <c r="AK19981" i="50"/>
  <c r="AI19981" i="50"/>
  <c r="AM19981" i="50"/>
  <c r="AL19993" i="50"/>
  <c r="AJ19993" i="50"/>
  <c r="AM19993" i="50"/>
  <c r="AK19993" i="50"/>
  <c r="AI19993" i="50"/>
  <c r="AL20001" i="50"/>
  <c r="AK20001" i="50"/>
  <c r="AI20001" i="50"/>
  <c r="AM20001" i="50"/>
  <c r="AJ20001" i="50"/>
  <c r="AL20013" i="50"/>
  <c r="AK20013" i="50"/>
  <c r="AJ20013" i="50"/>
  <c r="AM20013" i="50"/>
  <c r="AI20013" i="50"/>
  <c r="AK20021" i="50"/>
  <c r="AL20021" i="50"/>
  <c r="AM20021" i="50"/>
  <c r="AJ20021" i="50"/>
  <c r="AI20021" i="50"/>
  <c r="AL20029" i="50"/>
  <c r="AJ20029" i="50"/>
  <c r="AM20029" i="50"/>
  <c r="AK20029" i="50"/>
  <c r="AI20029" i="50"/>
  <c r="AL20041" i="50"/>
  <c r="AJ20041" i="50"/>
  <c r="AI20041" i="50"/>
  <c r="AM20041" i="50"/>
  <c r="AK20041" i="50"/>
  <c r="AK20045" i="50"/>
  <c r="AJ20045" i="50"/>
  <c r="AL20045" i="50"/>
  <c r="AI20045" i="50"/>
  <c r="AM20045" i="50"/>
  <c r="AL20053" i="50"/>
  <c r="AJ20053" i="50"/>
  <c r="AK20053" i="50"/>
  <c r="AM20053" i="50"/>
  <c r="AI20053" i="50"/>
  <c r="AK20057" i="50"/>
  <c r="AJ20057" i="50"/>
  <c r="AM20057" i="50"/>
  <c r="AL20057" i="50"/>
  <c r="AI20057" i="50"/>
  <c r="AL20065" i="50"/>
  <c r="AJ20065" i="50"/>
  <c r="AM20065" i="50"/>
  <c r="AI20065" i="50"/>
  <c r="AK20065" i="50"/>
  <c r="AK20069" i="50"/>
  <c r="AJ20069" i="50"/>
  <c r="AL20069" i="50"/>
  <c r="AI20069" i="50"/>
  <c r="AM20069" i="50"/>
  <c r="AL20077" i="50"/>
  <c r="AJ20077" i="50"/>
  <c r="AK20077" i="50"/>
  <c r="AM20077" i="50"/>
  <c r="AI20077" i="50"/>
  <c r="AK20081" i="50"/>
  <c r="AJ20081" i="50"/>
  <c r="AM20081" i="50"/>
  <c r="AI20081" i="50"/>
  <c r="AL20081" i="50"/>
  <c r="AL3" i="50"/>
  <c r="AM3" i="50"/>
  <c r="AJ3" i="50"/>
  <c r="AK3" i="50"/>
  <c r="AI3" i="50"/>
  <c r="AL5" i="50"/>
  <c r="AM5" i="50"/>
  <c r="AK5" i="50"/>
  <c r="AI5" i="50"/>
  <c r="AJ5" i="50"/>
  <c r="AL29" i="50"/>
  <c r="AJ29" i="50"/>
  <c r="AI29" i="50"/>
  <c r="AM29" i="50"/>
  <c r="AK29" i="50"/>
  <c r="AK45" i="50"/>
  <c r="AJ45" i="50"/>
  <c r="AI45" i="50"/>
  <c r="AM45" i="50"/>
  <c r="AL45" i="50"/>
  <c r="AK57" i="50"/>
  <c r="AJ57" i="50"/>
  <c r="AI57" i="50"/>
  <c r="AM57" i="50"/>
  <c r="AL57" i="50"/>
  <c r="AL77" i="50"/>
  <c r="AK77" i="50"/>
  <c r="AJ77" i="50"/>
  <c r="AI77" i="50"/>
  <c r="AM77" i="50"/>
  <c r="AL89" i="50"/>
  <c r="AJ89" i="50"/>
  <c r="AI89" i="50"/>
  <c r="AK89" i="50"/>
  <c r="AM89" i="50"/>
  <c r="AM109" i="50"/>
  <c r="AJ109" i="50"/>
  <c r="AL109" i="50"/>
  <c r="AK109" i="50"/>
  <c r="AI109" i="50"/>
  <c r="AM121" i="50"/>
  <c r="AJ121" i="50"/>
  <c r="AL121" i="50"/>
  <c r="AK121" i="50"/>
  <c r="AI121" i="50"/>
  <c r="AK141" i="50"/>
  <c r="AJ141" i="50"/>
  <c r="AI141" i="50"/>
  <c r="AL141" i="50"/>
  <c r="AM141" i="50"/>
  <c r="AK153" i="50"/>
  <c r="AJ153" i="50"/>
  <c r="AI153" i="50"/>
  <c r="AM153" i="50"/>
  <c r="AL153" i="50"/>
  <c r="AL173" i="50"/>
  <c r="AJ173" i="50"/>
  <c r="AM173" i="50"/>
  <c r="AK173" i="50"/>
  <c r="AI173" i="50"/>
  <c r="AL197" i="50"/>
  <c r="AM197" i="50"/>
  <c r="AK197" i="50"/>
  <c r="AJ197" i="50"/>
  <c r="AI197" i="50"/>
  <c r="AL209" i="50"/>
  <c r="AM209" i="50"/>
  <c r="AK209" i="50"/>
  <c r="AJ209" i="50"/>
  <c r="AI209" i="50"/>
  <c r="AK225" i="50"/>
  <c r="AJ225" i="50"/>
  <c r="AI225" i="50"/>
  <c r="AL225" i="50"/>
  <c r="AM225" i="50"/>
  <c r="AM241" i="50"/>
  <c r="AL241" i="50"/>
  <c r="AK241" i="50"/>
  <c r="AJ241" i="50"/>
  <c r="AI241" i="50"/>
  <c r="AL257" i="50"/>
  <c r="AK257" i="50"/>
  <c r="AI257" i="50"/>
  <c r="AJ257" i="50"/>
  <c r="AM257" i="50"/>
  <c r="AK273" i="50"/>
  <c r="AJ273" i="50"/>
  <c r="AI273" i="50"/>
  <c r="AM273" i="50"/>
  <c r="AL273" i="50"/>
  <c r="AL293" i="50"/>
  <c r="AM293" i="50"/>
  <c r="AK293" i="50"/>
  <c r="AJ293" i="50"/>
  <c r="AI293" i="50"/>
  <c r="AM313" i="50"/>
  <c r="AL313" i="50"/>
  <c r="AK313" i="50"/>
  <c r="AJ313" i="50"/>
  <c r="AI313" i="50"/>
  <c r="AL329" i="50"/>
  <c r="AM329" i="50"/>
  <c r="AI329" i="50"/>
  <c r="AK329" i="50"/>
  <c r="AJ329" i="50"/>
  <c r="AK345" i="50"/>
  <c r="AJ345" i="50"/>
  <c r="AI345" i="50"/>
  <c r="AM345" i="50"/>
  <c r="AL345" i="50"/>
  <c r="AM373" i="50"/>
  <c r="AL373" i="50"/>
  <c r="AK373" i="50"/>
  <c r="AJ373" i="50"/>
  <c r="AI373" i="50"/>
  <c r="AK393" i="50"/>
  <c r="AJ393" i="50"/>
  <c r="AI393" i="50"/>
  <c r="AM393" i="50"/>
  <c r="AL393" i="50"/>
  <c r="AL413" i="50"/>
  <c r="AJ413" i="50"/>
  <c r="AI413" i="50"/>
  <c r="AM413" i="50"/>
  <c r="AK413" i="50"/>
  <c r="AK429" i="50"/>
  <c r="AJ429" i="50"/>
  <c r="AI429" i="50"/>
  <c r="AL429" i="50"/>
  <c r="AM429" i="50"/>
  <c r="AL449" i="50"/>
  <c r="AM449" i="50"/>
  <c r="AK449" i="50"/>
  <c r="AJ449" i="50"/>
  <c r="AI449" i="50"/>
  <c r="AL461" i="50"/>
  <c r="AI461" i="50"/>
  <c r="AM461" i="50"/>
  <c r="AK461" i="50"/>
  <c r="AJ461" i="50"/>
  <c r="AM481" i="50"/>
  <c r="AJ481" i="50"/>
  <c r="AL481" i="50"/>
  <c r="AK481" i="50"/>
  <c r="AI481" i="50"/>
  <c r="AM505" i="50"/>
  <c r="AL505" i="50"/>
  <c r="AK505" i="50"/>
  <c r="AJ505" i="50"/>
  <c r="AI505" i="50"/>
  <c r="AK525" i="50"/>
  <c r="AJ525" i="50"/>
  <c r="AI525" i="50"/>
  <c r="AM525" i="50"/>
  <c r="AL525" i="50"/>
  <c r="AK549" i="50"/>
  <c r="AJ549" i="50"/>
  <c r="AI549" i="50"/>
  <c r="AM549" i="50"/>
  <c r="AL549" i="50"/>
  <c r="AM565" i="50"/>
  <c r="AL565" i="50"/>
  <c r="AK565" i="50"/>
  <c r="AJ565" i="50"/>
  <c r="AI565" i="50"/>
  <c r="AM577" i="50"/>
  <c r="AL577" i="50"/>
  <c r="AK577" i="50"/>
  <c r="AJ577" i="50"/>
  <c r="AI577" i="50"/>
  <c r="AL593" i="50"/>
  <c r="AM593" i="50"/>
  <c r="AK593" i="50"/>
  <c r="AJ593" i="50"/>
  <c r="AI593" i="50"/>
  <c r="AL617" i="50"/>
  <c r="AK617" i="50"/>
  <c r="AJ617" i="50"/>
  <c r="AI617" i="50"/>
  <c r="AM617" i="50"/>
  <c r="AL641" i="50"/>
  <c r="AK641" i="50"/>
  <c r="AJ641" i="50"/>
  <c r="AM641" i="50"/>
  <c r="AI641" i="50"/>
  <c r="AM661" i="50"/>
  <c r="AL661" i="50"/>
  <c r="AI661" i="50"/>
  <c r="AK661" i="50"/>
  <c r="AJ661" i="50"/>
  <c r="AL689" i="50"/>
  <c r="AK689" i="50"/>
  <c r="AJ689" i="50"/>
  <c r="AI689" i="50"/>
  <c r="AM689" i="50"/>
  <c r="AM709" i="50"/>
  <c r="AK709" i="50"/>
  <c r="AL709" i="50"/>
  <c r="AI709" i="50"/>
  <c r="AJ709" i="50"/>
  <c r="AI729" i="50"/>
  <c r="AJ729" i="50"/>
  <c r="AK729" i="50"/>
  <c r="AM729" i="50"/>
  <c r="AL729" i="50"/>
  <c r="AL749" i="50"/>
  <c r="AK749" i="50"/>
  <c r="AJ749" i="50"/>
  <c r="AM749" i="50"/>
  <c r="AI749" i="50"/>
  <c r="AI765" i="50"/>
  <c r="AM765" i="50"/>
  <c r="AL765" i="50"/>
  <c r="AK765" i="50"/>
  <c r="AJ765" i="50"/>
  <c r="AL785" i="50"/>
  <c r="AK785" i="50"/>
  <c r="AJ785" i="50"/>
  <c r="AM785" i="50"/>
  <c r="AI785" i="50"/>
  <c r="AL809" i="50"/>
  <c r="AK809" i="50"/>
  <c r="AJ809" i="50"/>
  <c r="AM809" i="50"/>
  <c r="AI809" i="50"/>
  <c r="AM829" i="50"/>
  <c r="AL829" i="50"/>
  <c r="AK829" i="50"/>
  <c r="AJ829" i="50"/>
  <c r="AI829" i="50"/>
  <c r="AL845" i="50"/>
  <c r="AK845" i="50"/>
  <c r="AJ845" i="50"/>
  <c r="AM845" i="50"/>
  <c r="AI845" i="50"/>
  <c r="AI861" i="50"/>
  <c r="AM861" i="50"/>
  <c r="AL861" i="50"/>
  <c r="AK861" i="50"/>
  <c r="AJ861" i="50"/>
  <c r="AI885" i="50"/>
  <c r="AL885" i="50"/>
  <c r="AM885" i="50"/>
  <c r="AJ885" i="50"/>
  <c r="AK885" i="50"/>
  <c r="AI909" i="50"/>
  <c r="AJ909" i="50"/>
  <c r="AM909" i="50"/>
  <c r="AL909" i="50"/>
  <c r="AK909" i="50"/>
  <c r="AM925" i="50"/>
  <c r="AK925" i="50"/>
  <c r="AL925" i="50"/>
  <c r="AI925" i="50"/>
  <c r="AJ925" i="50"/>
  <c r="AM949" i="50"/>
  <c r="AL949" i="50"/>
  <c r="AK949" i="50"/>
  <c r="AI949" i="50"/>
  <c r="AJ949" i="50"/>
  <c r="AI969" i="50"/>
  <c r="AM969" i="50"/>
  <c r="AL969" i="50"/>
  <c r="AK969" i="50"/>
  <c r="AJ969" i="50"/>
  <c r="AM985" i="50"/>
  <c r="AL985" i="50"/>
  <c r="AK985" i="50"/>
  <c r="AJ985" i="50"/>
  <c r="AI985" i="50"/>
  <c r="AI1005" i="50"/>
  <c r="AM1005" i="50"/>
  <c r="AL1005" i="50"/>
  <c r="AK1005" i="50"/>
  <c r="AJ1005" i="50"/>
  <c r="AL1025" i="50"/>
  <c r="AK1025" i="50"/>
  <c r="AJ1025" i="50"/>
  <c r="AM1025" i="50"/>
  <c r="AI1025" i="50"/>
  <c r="AL1049" i="50"/>
  <c r="AK1049" i="50"/>
  <c r="AJ1049" i="50"/>
  <c r="AM1049" i="50"/>
  <c r="AI1049" i="50"/>
  <c r="AM1069" i="50"/>
  <c r="AL1069" i="50"/>
  <c r="AK1069" i="50"/>
  <c r="AI1069" i="50"/>
  <c r="AJ1069" i="50"/>
  <c r="AI1089" i="50"/>
  <c r="AK1089" i="50"/>
  <c r="AJ1089" i="50"/>
  <c r="AM1089" i="50"/>
  <c r="AL1089" i="50"/>
  <c r="AL1109" i="50"/>
  <c r="AK1109" i="50"/>
  <c r="AJ1109" i="50"/>
  <c r="AM1109" i="50"/>
  <c r="AI1109" i="50"/>
  <c r="AM1129" i="50"/>
  <c r="AJ1129" i="50"/>
  <c r="AI1129" i="50"/>
  <c r="AK1129" i="50"/>
  <c r="AL1129" i="50"/>
  <c r="AL1145" i="50"/>
  <c r="AK1145" i="50"/>
  <c r="AJ1145" i="50"/>
  <c r="AM1145" i="50"/>
  <c r="AI1145" i="50"/>
  <c r="AM1165" i="50"/>
  <c r="AJ1165" i="50"/>
  <c r="AI1165" i="50"/>
  <c r="AL1165" i="50"/>
  <c r="AK1165" i="50"/>
  <c r="AL1181" i="50"/>
  <c r="AK1181" i="50"/>
  <c r="AJ1181" i="50"/>
  <c r="AM1181" i="50"/>
  <c r="AI1181" i="50"/>
  <c r="AL1205" i="50"/>
  <c r="AK1205" i="50"/>
  <c r="AJ1205" i="50"/>
  <c r="AM1205" i="50"/>
  <c r="AI1205" i="50"/>
  <c r="AL1229" i="50"/>
  <c r="AK1229" i="50"/>
  <c r="AJ1229" i="50"/>
  <c r="AM1229" i="50"/>
  <c r="AI1229" i="50"/>
  <c r="AM1249" i="50"/>
  <c r="AK1249" i="50"/>
  <c r="AL1249" i="50"/>
  <c r="AJ1249" i="50"/>
  <c r="AI1249" i="50"/>
  <c r="AI1269" i="50"/>
  <c r="AK1269" i="50"/>
  <c r="AJ1269" i="50"/>
  <c r="AL1269" i="50"/>
  <c r="AM1269" i="50"/>
  <c r="AL1289" i="50"/>
  <c r="AK1289" i="50"/>
  <c r="AJ1289" i="50"/>
  <c r="AM1289" i="50"/>
  <c r="AI1289" i="50"/>
  <c r="AM1309" i="50"/>
  <c r="AJ1309" i="50"/>
  <c r="AI1309" i="50"/>
  <c r="AL1309" i="50"/>
  <c r="AK1309" i="50"/>
  <c r="AI1329" i="50"/>
  <c r="AM1329" i="50"/>
  <c r="AJ1329" i="50"/>
  <c r="AL1329" i="50"/>
  <c r="AK1329" i="50"/>
  <c r="AM1345" i="50"/>
  <c r="AJ1345" i="50"/>
  <c r="AI1345" i="50"/>
  <c r="AK1345" i="50"/>
  <c r="AL1345" i="50"/>
  <c r="AM1369" i="50"/>
  <c r="AL1369" i="50"/>
  <c r="AK1369" i="50"/>
  <c r="AI1369" i="50"/>
  <c r="AJ1369" i="50"/>
  <c r="AL1385" i="50"/>
  <c r="AK1385" i="50"/>
  <c r="AJ1385" i="50"/>
  <c r="AI1385" i="50"/>
  <c r="AM1385" i="50"/>
  <c r="AM1405" i="50"/>
  <c r="AL1405" i="50"/>
  <c r="AK1405" i="50"/>
  <c r="AJ1405" i="50"/>
  <c r="AI1405" i="50"/>
  <c r="AI1425" i="50"/>
  <c r="AL1425" i="50"/>
  <c r="AM1425" i="50"/>
  <c r="AK1425" i="50"/>
  <c r="AJ1425" i="50"/>
  <c r="AL1445" i="50"/>
  <c r="AK1445" i="50"/>
  <c r="AJ1445" i="50"/>
  <c r="AM1445" i="50"/>
  <c r="AI1445" i="50"/>
  <c r="AL1457" i="50"/>
  <c r="AK1457" i="50"/>
  <c r="AJ1457" i="50"/>
  <c r="AI1457" i="50"/>
  <c r="AM1457" i="50"/>
  <c r="AM1477" i="50"/>
  <c r="AL1477" i="50"/>
  <c r="AK1477" i="50"/>
  <c r="AJ1477" i="50"/>
  <c r="AI1477" i="50"/>
  <c r="AM1501" i="50"/>
  <c r="AK1501" i="50"/>
  <c r="AJ1501" i="50"/>
  <c r="AI1501" i="50"/>
  <c r="AL1501" i="50"/>
  <c r="AL1517" i="50"/>
  <c r="AK1517" i="50"/>
  <c r="AJ1517" i="50"/>
  <c r="AM1517" i="50"/>
  <c r="AI1517" i="50"/>
  <c r="AI1533" i="50"/>
  <c r="AL1533" i="50"/>
  <c r="AK1533" i="50"/>
  <c r="AJ1533" i="50"/>
  <c r="AM1533" i="50"/>
  <c r="AM1549" i="50"/>
  <c r="AL1549" i="50"/>
  <c r="AJ1549" i="50"/>
  <c r="AI1549" i="50"/>
  <c r="AK1549" i="50"/>
  <c r="AL1565" i="50"/>
  <c r="AK1565" i="50"/>
  <c r="AJ1565" i="50"/>
  <c r="AI1565" i="50"/>
  <c r="AM1565" i="50"/>
  <c r="AM1585" i="50"/>
  <c r="AL1585" i="50"/>
  <c r="AK1585" i="50"/>
  <c r="AJ1585" i="50"/>
  <c r="AI1585" i="50"/>
  <c r="AM1609" i="50"/>
  <c r="AK1609" i="50"/>
  <c r="AL1609" i="50"/>
  <c r="AJ1609" i="50"/>
  <c r="AI1609" i="50"/>
  <c r="AI1629" i="50"/>
  <c r="AM1629" i="50"/>
  <c r="AK1629" i="50"/>
  <c r="AJ1629" i="50"/>
  <c r="AL1629" i="50"/>
  <c r="AI1641" i="50"/>
  <c r="AL1641" i="50"/>
  <c r="AM1641" i="50"/>
  <c r="AK1641" i="50"/>
  <c r="AJ1641" i="50"/>
  <c r="AM1657" i="50"/>
  <c r="AL1657" i="50"/>
  <c r="AK1657" i="50"/>
  <c r="AI1657" i="50"/>
  <c r="AJ1657" i="50"/>
  <c r="AL1673" i="50"/>
  <c r="AK1673" i="50"/>
  <c r="AJ1673" i="50"/>
  <c r="AI1673" i="50"/>
  <c r="AM1673" i="50"/>
  <c r="AI1689" i="50"/>
  <c r="AM1689" i="50"/>
  <c r="AL1689" i="50"/>
  <c r="AK1689" i="50"/>
  <c r="AJ1689" i="50"/>
  <c r="AM1705" i="50"/>
  <c r="AL1705" i="50"/>
  <c r="AJ1705" i="50"/>
  <c r="AI1705" i="50"/>
  <c r="AK1705" i="50"/>
  <c r="AI1725" i="50"/>
  <c r="AM1725" i="50"/>
  <c r="AL1725" i="50"/>
  <c r="AK1725" i="50"/>
  <c r="AJ1725" i="50"/>
  <c r="AJ1753" i="50"/>
  <c r="AI1753" i="50"/>
  <c r="AM1753" i="50"/>
  <c r="AK1753" i="50"/>
  <c r="AL1753" i="50"/>
  <c r="AI1773" i="50"/>
  <c r="AM1773" i="50"/>
  <c r="AL1773" i="50"/>
  <c r="AK1773" i="50"/>
  <c r="AJ1773" i="50"/>
  <c r="AI1785" i="50"/>
  <c r="AL1785" i="50"/>
  <c r="AM1785" i="50"/>
  <c r="AK1785" i="50"/>
  <c r="AJ1785" i="50"/>
  <c r="AM1805" i="50"/>
  <c r="AL1805" i="50"/>
  <c r="AK1805" i="50"/>
  <c r="AJ1805" i="50"/>
  <c r="AI1805" i="50"/>
  <c r="AI1809" i="50"/>
  <c r="AL1809" i="50"/>
  <c r="AM1809" i="50"/>
  <c r="AK1809" i="50"/>
  <c r="AJ1809" i="50"/>
  <c r="AI1821" i="50"/>
  <c r="AM1821" i="50"/>
  <c r="AL1821" i="50"/>
  <c r="AK1821" i="50"/>
  <c r="AJ1821" i="50"/>
  <c r="AI1845" i="50"/>
  <c r="AM1845" i="50"/>
  <c r="AL1845" i="50"/>
  <c r="AK1845" i="50"/>
  <c r="AJ1845" i="50"/>
  <c r="AI1857" i="50"/>
  <c r="AL1857" i="50"/>
  <c r="AM1857" i="50"/>
  <c r="AK1857" i="50"/>
  <c r="AJ1857" i="50"/>
  <c r="AJ1873" i="50"/>
  <c r="AI1873" i="50"/>
  <c r="AM1873" i="50"/>
  <c r="AL1873" i="50"/>
  <c r="AK1873" i="50"/>
  <c r="AJ1885" i="50"/>
  <c r="AI1885" i="50"/>
  <c r="AM1885" i="50"/>
  <c r="AL1885" i="50"/>
  <c r="AK1885" i="50"/>
  <c r="AM1901" i="50"/>
  <c r="AL1901" i="50"/>
  <c r="AK1901" i="50"/>
  <c r="AJ1901" i="50"/>
  <c r="AI1901" i="50"/>
  <c r="AI1905" i="50"/>
  <c r="AL1905" i="50"/>
  <c r="AM1905" i="50"/>
  <c r="AJ1905" i="50"/>
  <c r="AK1905" i="50"/>
  <c r="AM1925" i="50"/>
  <c r="AL1925" i="50"/>
  <c r="AK1925" i="50"/>
  <c r="AJ1925" i="50"/>
  <c r="AI1925" i="50"/>
  <c r="AI1941" i="50"/>
  <c r="AM1941" i="50"/>
  <c r="AL1941" i="50"/>
  <c r="AK1941" i="50"/>
  <c r="AJ1941" i="50"/>
  <c r="AJ1957" i="50"/>
  <c r="AI1957" i="50"/>
  <c r="AM1957" i="50"/>
  <c r="AL1957" i="50"/>
  <c r="AK1957" i="50"/>
  <c r="AM1973" i="50"/>
  <c r="AL1973" i="50"/>
  <c r="AK1973" i="50"/>
  <c r="AJ1973" i="50"/>
  <c r="AI1973" i="50"/>
  <c r="AM1985" i="50"/>
  <c r="AL1985" i="50"/>
  <c r="AK1985" i="50"/>
  <c r="AJ1985" i="50"/>
  <c r="AI1985" i="50"/>
  <c r="AI2001" i="50"/>
  <c r="AL2001" i="50"/>
  <c r="AJ2001" i="50"/>
  <c r="AM2001" i="50"/>
  <c r="AK2001" i="50"/>
  <c r="AJ2017" i="50"/>
  <c r="AI2017" i="50"/>
  <c r="AM2017" i="50"/>
  <c r="AL2017" i="50"/>
  <c r="AK2017" i="50"/>
  <c r="AM2033" i="50"/>
  <c r="AL2033" i="50"/>
  <c r="AK2033" i="50"/>
  <c r="AJ2033" i="50"/>
  <c r="AI2033" i="50"/>
  <c r="AI2049" i="50"/>
  <c r="AL2049" i="50"/>
  <c r="AK2049" i="50"/>
  <c r="AJ2049" i="50"/>
  <c r="AM2049" i="50"/>
  <c r="AJ2065" i="50"/>
  <c r="AI2065" i="50"/>
  <c r="AM2065" i="50"/>
  <c r="AL2065" i="50"/>
  <c r="AK2065" i="50"/>
  <c r="AJ2089" i="50"/>
  <c r="AI2089" i="50"/>
  <c r="AM2089" i="50"/>
  <c r="AL2089" i="50"/>
  <c r="AK2089" i="50"/>
  <c r="AI2109" i="50"/>
  <c r="AM2109" i="50"/>
  <c r="AL2109" i="50"/>
  <c r="AK2109" i="50"/>
  <c r="AJ2109" i="50"/>
  <c r="AJ2125" i="50"/>
  <c r="AI2125" i="50"/>
  <c r="AM2125" i="50"/>
  <c r="AL2125" i="50"/>
  <c r="AK2125" i="50"/>
  <c r="AI2145" i="50"/>
  <c r="AL2145" i="50"/>
  <c r="AM2145" i="50"/>
  <c r="AK2145" i="50"/>
  <c r="AJ2145" i="50"/>
  <c r="AJ2161" i="50"/>
  <c r="AI2161" i="50"/>
  <c r="AM2161" i="50"/>
  <c r="AL2161" i="50"/>
  <c r="AK2161" i="50"/>
  <c r="AI2181" i="50"/>
  <c r="AM2181" i="50"/>
  <c r="AL2181" i="50"/>
  <c r="AK2181" i="50"/>
  <c r="AJ2181" i="50"/>
  <c r="AI2193" i="50"/>
  <c r="AL2193" i="50"/>
  <c r="AM2193" i="50"/>
  <c r="AJ2193" i="50"/>
  <c r="AK2193" i="50"/>
  <c r="AM2213" i="50"/>
  <c r="AL2213" i="50"/>
  <c r="AK2213" i="50"/>
  <c r="AJ2213" i="50"/>
  <c r="AI2213" i="50"/>
  <c r="AJ2233" i="50"/>
  <c r="AI2233" i="50"/>
  <c r="AM2233" i="50"/>
  <c r="AL2233" i="50"/>
  <c r="AK2233" i="50"/>
  <c r="AI2253" i="50"/>
  <c r="AM2253" i="50"/>
  <c r="AL2253" i="50"/>
  <c r="AK2253" i="50"/>
  <c r="AJ2253" i="50"/>
  <c r="AJ2269" i="50"/>
  <c r="AI2269" i="50"/>
  <c r="AM2269" i="50"/>
  <c r="AL2269" i="50"/>
  <c r="AK2269" i="50"/>
  <c r="AM2285" i="50"/>
  <c r="AL2285" i="50"/>
  <c r="AK2285" i="50"/>
  <c r="AJ2285" i="50"/>
  <c r="AI2285" i="50"/>
  <c r="AJ2293" i="50"/>
  <c r="AI2293" i="50"/>
  <c r="AM2293" i="50"/>
  <c r="AL2293" i="50"/>
  <c r="AK2293" i="50"/>
  <c r="AL2305" i="50"/>
  <c r="AM2305" i="50"/>
  <c r="AK2305" i="50"/>
  <c r="AJ2305" i="50"/>
  <c r="AI2305" i="50"/>
  <c r="AL2325" i="50"/>
  <c r="AK2325" i="50"/>
  <c r="AJ2325" i="50"/>
  <c r="AM2325" i="50"/>
  <c r="AI2325" i="50"/>
  <c r="AL2337" i="50"/>
  <c r="AK2337" i="50"/>
  <c r="AJ2337" i="50"/>
  <c r="AM2337" i="50"/>
  <c r="AI2337" i="50"/>
  <c r="AI2357" i="50"/>
  <c r="AL2357" i="50"/>
  <c r="AJ2357" i="50"/>
  <c r="AM2357" i="50"/>
  <c r="AK2357" i="50"/>
  <c r="AL2373" i="50"/>
  <c r="AK2373" i="50"/>
  <c r="AJ2373" i="50"/>
  <c r="AI2373" i="50"/>
  <c r="AM2373" i="50"/>
  <c r="AL2385" i="50"/>
  <c r="AK2385" i="50"/>
  <c r="AJ2385" i="50"/>
  <c r="AM2385" i="50"/>
  <c r="AI2385" i="50"/>
  <c r="AJ2405" i="50"/>
  <c r="AI2405" i="50"/>
  <c r="AM2405" i="50"/>
  <c r="AL2405" i="50"/>
  <c r="AK2405" i="50"/>
  <c r="AL2421" i="50"/>
  <c r="AK2421" i="50"/>
  <c r="AJ2421" i="50"/>
  <c r="AM2421" i="50"/>
  <c r="AI2421" i="50"/>
  <c r="AL2437" i="50"/>
  <c r="AK2437" i="50"/>
  <c r="AM2437" i="50"/>
  <c r="AJ2437" i="50"/>
  <c r="AI2437" i="50"/>
  <c r="AM2453" i="50"/>
  <c r="AL2453" i="50"/>
  <c r="AK2453" i="50"/>
  <c r="AJ2453" i="50"/>
  <c r="AI2453" i="50"/>
  <c r="AL2473" i="50"/>
  <c r="AK2473" i="50"/>
  <c r="AM2473" i="50"/>
  <c r="AJ2473" i="50"/>
  <c r="AI2473" i="50"/>
  <c r="AL2493" i="50"/>
  <c r="AK2493" i="50"/>
  <c r="AJ2493" i="50"/>
  <c r="AM2493" i="50"/>
  <c r="AI2493" i="50"/>
  <c r="AL2509" i="50"/>
  <c r="AK2509" i="50"/>
  <c r="AM2509" i="50"/>
  <c r="AJ2509" i="50"/>
  <c r="AI2509" i="50"/>
  <c r="AL2529" i="50"/>
  <c r="AK2529" i="50"/>
  <c r="AJ2529" i="50"/>
  <c r="AM2529" i="50"/>
  <c r="AI2529" i="50"/>
  <c r="AL2545" i="50"/>
  <c r="AK2545" i="50"/>
  <c r="AM2545" i="50"/>
  <c r="AJ2545" i="50"/>
  <c r="AI2545" i="50"/>
  <c r="AK2561" i="50"/>
  <c r="AJ2561" i="50"/>
  <c r="AI2561" i="50"/>
  <c r="AM2561" i="50"/>
  <c r="AL2561" i="50"/>
  <c r="AL2577" i="50"/>
  <c r="AK2577" i="50"/>
  <c r="AJ2577" i="50"/>
  <c r="AM2577" i="50"/>
  <c r="AI2577" i="50"/>
  <c r="AM2597" i="50"/>
  <c r="AL2597" i="50"/>
  <c r="AK2597" i="50"/>
  <c r="AJ2597" i="50"/>
  <c r="AI2597" i="50"/>
  <c r="AM2609" i="50"/>
  <c r="AL2609" i="50"/>
  <c r="AK2609" i="50"/>
  <c r="AJ2609" i="50"/>
  <c r="AI2609" i="50"/>
  <c r="AL2625" i="50"/>
  <c r="AK2625" i="50"/>
  <c r="AJ2625" i="50"/>
  <c r="AM2625" i="50"/>
  <c r="AI2625" i="50"/>
  <c r="AI2645" i="50"/>
  <c r="AL2645" i="50"/>
  <c r="AM2645" i="50"/>
  <c r="AK2645" i="50"/>
  <c r="AJ2645" i="50"/>
  <c r="AL2665" i="50"/>
  <c r="AK2665" i="50"/>
  <c r="AI2665" i="50"/>
  <c r="AM2665" i="50"/>
  <c r="AJ2665" i="50"/>
  <c r="AI2681" i="50"/>
  <c r="AL2681" i="50"/>
  <c r="AM2681" i="50"/>
  <c r="AK2681" i="50"/>
  <c r="AJ2681" i="50"/>
  <c r="AL2697" i="50"/>
  <c r="AK2697" i="50"/>
  <c r="AJ2697" i="50"/>
  <c r="AI2697" i="50"/>
  <c r="AM2697" i="50"/>
  <c r="AL2709" i="50"/>
  <c r="AK2709" i="50"/>
  <c r="AJ2709" i="50"/>
  <c r="AM2709" i="50"/>
  <c r="AI2709" i="50"/>
  <c r="AM2729" i="50"/>
  <c r="AL2729" i="50"/>
  <c r="AK2729" i="50"/>
  <c r="AJ2729" i="50"/>
  <c r="AI2729" i="50"/>
  <c r="AL2749" i="50"/>
  <c r="AK2749" i="50"/>
  <c r="AM2749" i="50"/>
  <c r="AJ2749" i="50"/>
  <c r="AI2749" i="50"/>
  <c r="AM2765" i="50"/>
  <c r="AL2765" i="50"/>
  <c r="AK2765" i="50"/>
  <c r="AJ2765" i="50"/>
  <c r="AI2765" i="50"/>
  <c r="AL2781" i="50"/>
  <c r="AK2781" i="50"/>
  <c r="AJ2781" i="50"/>
  <c r="AM2781" i="50"/>
  <c r="AI2781" i="50"/>
  <c r="AL2797" i="50"/>
  <c r="AK2797" i="50"/>
  <c r="AM2797" i="50"/>
  <c r="AJ2797" i="50"/>
  <c r="AI2797" i="50"/>
  <c r="AL2821" i="50"/>
  <c r="AK2821" i="50"/>
  <c r="AJ2821" i="50"/>
  <c r="AM2821" i="50"/>
  <c r="AI2821" i="50"/>
  <c r="AL2833" i="50"/>
  <c r="AK2833" i="50"/>
  <c r="AM2833" i="50"/>
  <c r="AJ2833" i="50"/>
  <c r="AI2833" i="50"/>
  <c r="AL2853" i="50"/>
  <c r="AK2853" i="50"/>
  <c r="AJ2853" i="50"/>
  <c r="AM2853" i="50"/>
  <c r="AI2853" i="50"/>
  <c r="AL2865" i="50"/>
  <c r="AK2865" i="50"/>
  <c r="AJ2865" i="50"/>
  <c r="AM2865" i="50"/>
  <c r="AI2865" i="50"/>
  <c r="AM2885" i="50"/>
  <c r="AL2885" i="50"/>
  <c r="AK2885" i="50"/>
  <c r="AJ2885" i="50"/>
  <c r="AI2885" i="50"/>
  <c r="AL2901" i="50"/>
  <c r="AK2901" i="50"/>
  <c r="AJ2901" i="50"/>
  <c r="AM2901" i="50"/>
  <c r="AI2901" i="50"/>
  <c r="AM2921" i="50"/>
  <c r="AL2921" i="50"/>
  <c r="AK2921" i="50"/>
  <c r="AJ2921" i="50"/>
  <c r="AI2921" i="50"/>
  <c r="AI2933" i="50"/>
  <c r="AL2933" i="50"/>
  <c r="AM2933" i="50"/>
  <c r="AK2933" i="50"/>
  <c r="AJ2933" i="50"/>
  <c r="AL2949" i="50"/>
  <c r="AK2949" i="50"/>
  <c r="AJ2949" i="50"/>
  <c r="AI2949" i="50"/>
  <c r="AM2949" i="50"/>
  <c r="AI2969" i="50"/>
  <c r="AL2969" i="50"/>
  <c r="AM2969" i="50"/>
  <c r="AJ2969" i="50"/>
  <c r="AK2969" i="50"/>
  <c r="AK2993" i="50"/>
  <c r="AJ2993" i="50"/>
  <c r="AI2993" i="50"/>
  <c r="AM2993" i="50"/>
  <c r="AL2993" i="50"/>
  <c r="AM3017" i="50"/>
  <c r="AL3017" i="50"/>
  <c r="AK3017" i="50"/>
  <c r="AJ3017" i="50"/>
  <c r="AI3017" i="50"/>
  <c r="AL3037" i="50"/>
  <c r="AK3037" i="50"/>
  <c r="AM3037" i="50"/>
  <c r="AJ3037" i="50"/>
  <c r="AI3037" i="50"/>
  <c r="AL3057" i="50"/>
  <c r="AK3057" i="50"/>
  <c r="AJ3057" i="50"/>
  <c r="AI3057" i="50"/>
  <c r="AM3057" i="50"/>
  <c r="AI3077" i="50"/>
  <c r="AM3077" i="50"/>
  <c r="AL3077" i="50"/>
  <c r="AK3077" i="50"/>
  <c r="AJ3077" i="50"/>
  <c r="AL3093" i="50"/>
  <c r="AK3093" i="50"/>
  <c r="AJ3093" i="50"/>
  <c r="AI3093" i="50"/>
  <c r="AM3093" i="50"/>
  <c r="AI3113" i="50"/>
  <c r="AL3113" i="50"/>
  <c r="AK3113" i="50"/>
  <c r="AJ3113" i="50"/>
  <c r="AM3113" i="50"/>
  <c r="AL3129" i="50"/>
  <c r="AK3129" i="50"/>
  <c r="AJ3129" i="50"/>
  <c r="AI3129" i="50"/>
  <c r="AM3129" i="50"/>
  <c r="AL3149" i="50"/>
  <c r="AK3149" i="50"/>
  <c r="AJ3149" i="50"/>
  <c r="AI3149" i="50"/>
  <c r="AM3149" i="50"/>
  <c r="AM3173" i="50"/>
  <c r="AL3173" i="50"/>
  <c r="AK3173" i="50"/>
  <c r="AJ3173" i="50"/>
  <c r="AI3173" i="50"/>
  <c r="AM3197" i="50"/>
  <c r="AL3197" i="50"/>
  <c r="AJ3197" i="50"/>
  <c r="AK3197" i="50"/>
  <c r="AI3197" i="50"/>
  <c r="AL3213" i="50"/>
  <c r="AK3213" i="50"/>
  <c r="AJ3213" i="50"/>
  <c r="AM3213" i="50"/>
  <c r="AI3213" i="50"/>
  <c r="AJ3233" i="50"/>
  <c r="AM3233" i="50"/>
  <c r="AL3233" i="50"/>
  <c r="AK3233" i="50"/>
  <c r="AI3233" i="50"/>
  <c r="AL3249" i="50"/>
  <c r="AK3249" i="50"/>
  <c r="AJ3249" i="50"/>
  <c r="AM3249" i="50"/>
  <c r="AI3249" i="50"/>
  <c r="AL3265" i="50"/>
  <c r="AK3265" i="50"/>
  <c r="AM3265" i="50"/>
  <c r="AI3265" i="50"/>
  <c r="AJ3265" i="50"/>
  <c r="AK3281" i="50"/>
  <c r="AJ3281" i="50"/>
  <c r="AI3281" i="50"/>
  <c r="AM3281" i="50"/>
  <c r="AL3281" i="50"/>
  <c r="AL3297" i="50"/>
  <c r="AK3297" i="50"/>
  <c r="AJ3297" i="50"/>
  <c r="AM3297" i="50"/>
  <c r="AI3297" i="50"/>
  <c r="AL3321" i="50"/>
  <c r="AK3321" i="50"/>
  <c r="AJ3321" i="50"/>
  <c r="AM3321" i="50"/>
  <c r="AI3321" i="50"/>
  <c r="AL3337" i="50"/>
  <c r="AK3337" i="50"/>
  <c r="AM3337" i="50"/>
  <c r="AJ3337" i="50"/>
  <c r="AI3337" i="50"/>
  <c r="AL3345" i="50"/>
  <c r="AK3345" i="50"/>
  <c r="AJ3345" i="50"/>
  <c r="AI3345" i="50"/>
  <c r="AM3345" i="50"/>
  <c r="AI3365" i="50"/>
  <c r="AM3365" i="50"/>
  <c r="AL3365" i="50"/>
  <c r="AK3365" i="50"/>
  <c r="AJ3365" i="50"/>
  <c r="AJ3377" i="50"/>
  <c r="AI3377" i="50"/>
  <c r="AM3377" i="50"/>
  <c r="AL3377" i="50"/>
  <c r="AK3377" i="50"/>
  <c r="AI3401" i="50"/>
  <c r="AL3401" i="50"/>
  <c r="AK3401" i="50"/>
  <c r="AJ3401" i="50"/>
  <c r="AM3401" i="50"/>
  <c r="AL3417" i="50"/>
  <c r="AK3417" i="50"/>
  <c r="AJ3417" i="50"/>
  <c r="AI3417" i="50"/>
  <c r="AM3417" i="50"/>
  <c r="AL3437" i="50"/>
  <c r="AK3437" i="50"/>
  <c r="AJ3437" i="50"/>
  <c r="AI3437" i="50"/>
  <c r="AM3437" i="50"/>
  <c r="AL3457" i="50"/>
  <c r="AK3457" i="50"/>
  <c r="AM3457" i="50"/>
  <c r="AJ3457" i="50"/>
  <c r="AI3457" i="50"/>
  <c r="AM3473" i="50"/>
  <c r="AL3473" i="50"/>
  <c r="AK3473" i="50"/>
  <c r="AJ3473" i="50"/>
  <c r="AI3473" i="50"/>
  <c r="AM3489" i="50"/>
  <c r="AL3489" i="50"/>
  <c r="AK3489" i="50"/>
  <c r="AJ3489" i="50"/>
  <c r="AI3489" i="50"/>
  <c r="AL3505" i="50"/>
  <c r="AK3505" i="50"/>
  <c r="AM3505" i="50"/>
  <c r="AJ3505" i="50"/>
  <c r="AI3505" i="50"/>
  <c r="AJ3521" i="50"/>
  <c r="AI3521" i="50"/>
  <c r="AM3521" i="50"/>
  <c r="AL3521" i="50"/>
  <c r="AK3521" i="50"/>
  <c r="AM3537" i="50"/>
  <c r="AL3537" i="50"/>
  <c r="AK3537" i="50"/>
  <c r="AJ3537" i="50"/>
  <c r="AI3537" i="50"/>
  <c r="AJ3557" i="50"/>
  <c r="AI3557" i="50"/>
  <c r="AM3557" i="50"/>
  <c r="AL3557" i="50"/>
  <c r="AK3557" i="50"/>
  <c r="AM3573" i="50"/>
  <c r="AL3573" i="50"/>
  <c r="AK3573" i="50"/>
  <c r="AJ3573" i="50"/>
  <c r="AI3573" i="50"/>
  <c r="AJ3593" i="50"/>
  <c r="AI3593" i="50"/>
  <c r="AM3593" i="50"/>
  <c r="AL3593" i="50"/>
  <c r="AK3593" i="50"/>
  <c r="AM3609" i="50"/>
  <c r="AL3609" i="50"/>
  <c r="AK3609" i="50"/>
  <c r="AJ3609" i="50"/>
  <c r="AI3609" i="50"/>
  <c r="AL3625" i="50"/>
  <c r="AK3625" i="50"/>
  <c r="AJ3625" i="50"/>
  <c r="AI3625" i="50"/>
  <c r="AM3625" i="50"/>
  <c r="AM3645" i="50"/>
  <c r="AL3645" i="50"/>
  <c r="AK3645" i="50"/>
  <c r="AJ3645" i="50"/>
  <c r="AI3645" i="50"/>
  <c r="AM3669" i="50"/>
  <c r="AL3669" i="50"/>
  <c r="AK3669" i="50"/>
  <c r="AJ3669" i="50"/>
  <c r="AI3669" i="50"/>
  <c r="AL3685" i="50"/>
  <c r="AK3685" i="50"/>
  <c r="AM3685" i="50"/>
  <c r="AJ3685" i="50"/>
  <c r="AI3685" i="50"/>
  <c r="AM3705" i="50"/>
  <c r="AL3705" i="50"/>
  <c r="AK3705" i="50"/>
  <c r="AJ3705" i="50"/>
  <c r="AI3705" i="50"/>
  <c r="AJ3725" i="50"/>
  <c r="AI3725" i="50"/>
  <c r="AK3725" i="50"/>
  <c r="AM3725" i="50"/>
  <c r="AL3725" i="50"/>
  <c r="AM3741" i="50"/>
  <c r="AK3741" i="50"/>
  <c r="AJ3741" i="50"/>
  <c r="AI3741" i="50"/>
  <c r="AL3741" i="50"/>
  <c r="AL3761" i="50"/>
  <c r="AJ3761" i="50"/>
  <c r="AI3761" i="50"/>
  <c r="AK3761" i="50"/>
  <c r="AM3761" i="50"/>
  <c r="AL3773" i="50"/>
  <c r="AJ3773" i="50"/>
  <c r="AI3773" i="50"/>
  <c r="AM3773" i="50"/>
  <c r="AK3773" i="50"/>
  <c r="AL3797" i="50"/>
  <c r="AJ3797" i="50"/>
  <c r="AI3797" i="50"/>
  <c r="AK3797" i="50"/>
  <c r="AM3797" i="50"/>
  <c r="AJ3817" i="50"/>
  <c r="AI3817" i="50"/>
  <c r="AM3817" i="50"/>
  <c r="AL3817" i="50"/>
  <c r="AK3817" i="50"/>
  <c r="AL3833" i="50"/>
  <c r="AJ3833" i="50"/>
  <c r="AI3833" i="50"/>
  <c r="AK3833" i="50"/>
  <c r="AM3833" i="50"/>
  <c r="AL3845" i="50"/>
  <c r="AJ3845" i="50"/>
  <c r="AI3845" i="50"/>
  <c r="AM3845" i="50"/>
  <c r="AK3845" i="50"/>
  <c r="AL3857" i="50"/>
  <c r="AJ3857" i="50"/>
  <c r="AI3857" i="50"/>
  <c r="AM3857" i="50"/>
  <c r="AK3857" i="50"/>
  <c r="AM3877" i="50"/>
  <c r="AL3877" i="50"/>
  <c r="AK3877" i="50"/>
  <c r="AJ3877" i="50"/>
  <c r="AI3877" i="50"/>
  <c r="AL3893" i="50"/>
  <c r="AJ3893" i="50"/>
  <c r="AI3893" i="50"/>
  <c r="AK3893" i="50"/>
  <c r="AM3893" i="50"/>
  <c r="AL3905" i="50"/>
  <c r="AJ3905" i="50"/>
  <c r="AI3905" i="50"/>
  <c r="AK3905" i="50"/>
  <c r="AM3905" i="50"/>
  <c r="AJ3925" i="50"/>
  <c r="AI3925" i="50"/>
  <c r="AK3925" i="50"/>
  <c r="AM3925" i="50"/>
  <c r="AL3925" i="50"/>
  <c r="AL3937" i="50"/>
  <c r="AK3937" i="50"/>
  <c r="AM3937" i="50"/>
  <c r="AJ3937" i="50"/>
  <c r="AI3937" i="50"/>
  <c r="AM3957" i="50"/>
  <c r="AK3957" i="50"/>
  <c r="AJ3957" i="50"/>
  <c r="AI3957" i="50"/>
  <c r="AL3957" i="50"/>
  <c r="AL3973" i="50"/>
  <c r="AK3973" i="50"/>
  <c r="AM3973" i="50"/>
  <c r="AJ3973" i="50"/>
  <c r="AI3973" i="50"/>
  <c r="AL3989" i="50"/>
  <c r="AJ3989" i="50"/>
  <c r="AI3989" i="50"/>
  <c r="AM3989" i="50"/>
  <c r="AK3989" i="50"/>
  <c r="AM4005" i="50"/>
  <c r="AK4005" i="50"/>
  <c r="AL4005" i="50"/>
  <c r="AJ4005" i="50"/>
  <c r="AI4005" i="50"/>
  <c r="AM4021" i="50"/>
  <c r="AL4021" i="50"/>
  <c r="AK4021" i="50"/>
  <c r="AJ4021" i="50"/>
  <c r="AI4021" i="50"/>
  <c r="AL4037" i="50"/>
  <c r="AJ4037" i="50"/>
  <c r="AI4037" i="50"/>
  <c r="AK4037" i="50"/>
  <c r="AM4037" i="50"/>
  <c r="AM4053" i="50"/>
  <c r="AK4053" i="50"/>
  <c r="AL4053" i="50"/>
  <c r="AJ4053" i="50"/>
  <c r="AI4053" i="50"/>
  <c r="AM4065" i="50"/>
  <c r="AK4065" i="50"/>
  <c r="AJ4065" i="50"/>
  <c r="AI4065" i="50"/>
  <c r="AL4065" i="50"/>
  <c r="AL4081" i="50"/>
  <c r="AK4081" i="50"/>
  <c r="AM4081" i="50"/>
  <c r="AJ4081" i="50"/>
  <c r="AI4081" i="50"/>
  <c r="AL4097" i="50"/>
  <c r="AJ4097" i="50"/>
  <c r="AI4097" i="50"/>
  <c r="AM4097" i="50"/>
  <c r="AK4097" i="50"/>
  <c r="AL4121" i="50"/>
  <c r="AJ4121" i="50"/>
  <c r="AI4121" i="50"/>
  <c r="AK4121" i="50"/>
  <c r="AM4121" i="50"/>
  <c r="AJ4141" i="50"/>
  <c r="AI4141" i="50"/>
  <c r="AK4141" i="50"/>
  <c r="AL4141" i="50"/>
  <c r="AM4141" i="50"/>
  <c r="AL4157" i="50"/>
  <c r="AJ4157" i="50"/>
  <c r="AI4157" i="50"/>
  <c r="AK4157" i="50"/>
  <c r="AM4157" i="50"/>
  <c r="AJ4177" i="50"/>
  <c r="AI4177" i="50"/>
  <c r="AL4177" i="50"/>
  <c r="AM4177" i="50"/>
  <c r="AK4177" i="50"/>
  <c r="AM4197" i="50"/>
  <c r="AK4197" i="50"/>
  <c r="AL4197" i="50"/>
  <c r="AJ4197" i="50"/>
  <c r="AI4197" i="50"/>
  <c r="AL4217" i="50"/>
  <c r="AJ4217" i="50"/>
  <c r="AI4217" i="50"/>
  <c r="AM4217" i="50"/>
  <c r="AK4217" i="50"/>
  <c r="AL4229" i="50"/>
  <c r="AJ4229" i="50"/>
  <c r="AI4229" i="50"/>
  <c r="AK4229" i="50"/>
  <c r="AM4229" i="50"/>
  <c r="AJ4249" i="50"/>
  <c r="AI4249" i="50"/>
  <c r="AM4249" i="50"/>
  <c r="AL4249" i="50"/>
  <c r="AK4249" i="50"/>
  <c r="AM4273" i="50"/>
  <c r="AL4273" i="50"/>
  <c r="AK4273" i="50"/>
  <c r="AJ4273" i="50"/>
  <c r="AI4273" i="50"/>
  <c r="AL4289" i="50"/>
  <c r="AJ4289" i="50"/>
  <c r="AI4289" i="50"/>
  <c r="AM4289" i="50"/>
  <c r="AK4289" i="50"/>
  <c r="AM4309" i="50"/>
  <c r="AL4309" i="50"/>
  <c r="AK4309" i="50"/>
  <c r="AJ4309" i="50"/>
  <c r="AI4309" i="50"/>
  <c r="AL4325" i="50"/>
  <c r="AJ4325" i="50"/>
  <c r="AI4325" i="50"/>
  <c r="AM4325" i="50"/>
  <c r="AK4325" i="50"/>
  <c r="AM4341" i="50"/>
  <c r="AK4341" i="50"/>
  <c r="AL4341" i="50"/>
  <c r="AJ4341" i="50"/>
  <c r="AI4341" i="50"/>
  <c r="AJ4357" i="50"/>
  <c r="AI4357" i="50"/>
  <c r="AK4357" i="50"/>
  <c r="AM4357" i="50"/>
  <c r="AL4357" i="50"/>
  <c r="AL4373" i="50"/>
  <c r="AJ4373" i="50"/>
  <c r="AI4373" i="50"/>
  <c r="AK4373" i="50"/>
  <c r="AM4373" i="50"/>
  <c r="AJ4393" i="50"/>
  <c r="AI4393" i="50"/>
  <c r="AL4393" i="50"/>
  <c r="AK4393" i="50"/>
  <c r="AM4393" i="50"/>
  <c r="AM4401" i="50"/>
  <c r="AK4401" i="50"/>
  <c r="AL4401" i="50"/>
  <c r="AJ4401" i="50"/>
  <c r="AI4401" i="50"/>
  <c r="AL4421" i="50"/>
  <c r="AJ4421" i="50"/>
  <c r="AI4421" i="50"/>
  <c r="AM4421" i="50"/>
  <c r="AK4421" i="50"/>
  <c r="AL4433" i="50"/>
  <c r="AJ4433" i="50"/>
  <c r="AI4433" i="50"/>
  <c r="AM4433" i="50"/>
  <c r="AK4433" i="50"/>
  <c r="AM4453" i="50"/>
  <c r="AL4453" i="50"/>
  <c r="AK4453" i="50"/>
  <c r="AJ4453" i="50"/>
  <c r="AI4453" i="50"/>
  <c r="AL4469" i="50"/>
  <c r="AJ4469" i="50"/>
  <c r="AI4469" i="50"/>
  <c r="AK4469" i="50"/>
  <c r="AM4469" i="50"/>
  <c r="AL4481" i="50"/>
  <c r="AJ4481" i="50"/>
  <c r="AI4481" i="50"/>
  <c r="AK4481" i="50"/>
  <c r="AM4481" i="50"/>
  <c r="AM4497" i="50"/>
  <c r="AK4497" i="50"/>
  <c r="AJ4497" i="50"/>
  <c r="AI4497" i="50"/>
  <c r="AL4497" i="50"/>
  <c r="AM4509" i="50"/>
  <c r="AK4509" i="50"/>
  <c r="AL4509" i="50"/>
  <c r="AJ4509" i="50"/>
  <c r="AI4509" i="50"/>
  <c r="AM4525" i="50"/>
  <c r="AL4525" i="50"/>
  <c r="AK4525" i="50"/>
  <c r="AJ4525" i="50"/>
  <c r="AI4525" i="50"/>
  <c r="AL4541" i="50"/>
  <c r="AJ4541" i="50"/>
  <c r="AI4541" i="50"/>
  <c r="AM4541" i="50"/>
  <c r="AK4541" i="50"/>
  <c r="AL4565" i="50"/>
  <c r="AJ4565" i="50"/>
  <c r="AI4565" i="50"/>
  <c r="AM4565" i="50"/>
  <c r="AK4565" i="50"/>
  <c r="AM4581" i="50"/>
  <c r="AK4581" i="50"/>
  <c r="AL4581" i="50"/>
  <c r="AI4581" i="50"/>
  <c r="AJ4581" i="50"/>
  <c r="AM4597" i="50"/>
  <c r="AL4597" i="50"/>
  <c r="AK4597" i="50"/>
  <c r="AJ4597" i="50"/>
  <c r="AI4597" i="50"/>
  <c r="AJ4609" i="50"/>
  <c r="AI4609" i="50"/>
  <c r="AL4609" i="50"/>
  <c r="AM4609" i="50"/>
  <c r="AK4609" i="50"/>
  <c r="AL4625" i="50"/>
  <c r="AJ4625" i="50"/>
  <c r="AI4625" i="50"/>
  <c r="AK4625" i="50"/>
  <c r="AM4625" i="50"/>
  <c r="AL4637" i="50"/>
  <c r="AJ4637" i="50"/>
  <c r="AI4637" i="50"/>
  <c r="AM4637" i="50"/>
  <c r="AK4637" i="50"/>
  <c r="AM4653" i="50"/>
  <c r="AK4653" i="50"/>
  <c r="AL4653" i="50"/>
  <c r="AJ4653" i="50"/>
  <c r="AI4653" i="50"/>
  <c r="AL4673" i="50"/>
  <c r="AJ4673" i="50"/>
  <c r="AI4673" i="50"/>
  <c r="AM4673" i="50"/>
  <c r="AK4673" i="50"/>
  <c r="AM4689" i="50"/>
  <c r="AK4689" i="50"/>
  <c r="AL4689" i="50"/>
  <c r="AI4689" i="50"/>
  <c r="AJ4689" i="50"/>
  <c r="AM4705" i="50"/>
  <c r="AL4705" i="50"/>
  <c r="AK4705" i="50"/>
  <c r="AJ4705" i="50"/>
  <c r="AI4705" i="50"/>
  <c r="AL4721" i="50"/>
  <c r="AJ4721" i="50"/>
  <c r="AI4721" i="50"/>
  <c r="AM4721" i="50"/>
  <c r="AK4721" i="50"/>
  <c r="AM4737" i="50"/>
  <c r="AK4737" i="50"/>
  <c r="AL4737" i="50"/>
  <c r="AJ4737" i="50"/>
  <c r="AI4737" i="50"/>
  <c r="AL4757" i="50"/>
  <c r="AJ4757" i="50"/>
  <c r="AI4757" i="50"/>
  <c r="AM4757" i="50"/>
  <c r="AK4757" i="50"/>
  <c r="AM4777" i="50"/>
  <c r="AL4777" i="50"/>
  <c r="AK4777" i="50"/>
  <c r="AJ4777" i="50"/>
  <c r="AI4777" i="50"/>
  <c r="AL4793" i="50"/>
  <c r="AJ4793" i="50"/>
  <c r="AI4793" i="50"/>
  <c r="AK4793" i="50"/>
  <c r="AM4793" i="50"/>
  <c r="AL4805" i="50"/>
  <c r="AJ4805" i="50"/>
  <c r="AI4805" i="50"/>
  <c r="AK4805" i="50"/>
  <c r="AM4805" i="50"/>
  <c r="AL4829" i="50"/>
  <c r="AJ4829" i="50"/>
  <c r="AI4829" i="50"/>
  <c r="AM4829" i="50"/>
  <c r="AK4829" i="50"/>
  <c r="AM4849" i="50"/>
  <c r="AL4849" i="50"/>
  <c r="AK4849" i="50"/>
  <c r="AJ4849" i="50"/>
  <c r="AI4849" i="50"/>
  <c r="AL4865" i="50"/>
  <c r="AJ4865" i="50"/>
  <c r="AI4865" i="50"/>
  <c r="AM4865" i="50"/>
  <c r="AK4865" i="50"/>
  <c r="AM4881" i="50"/>
  <c r="AK4881" i="50"/>
  <c r="AL4881" i="50"/>
  <c r="AJ4881" i="50"/>
  <c r="AI4881" i="50"/>
  <c r="AM4893" i="50"/>
  <c r="AK4893" i="50"/>
  <c r="AJ4893" i="50"/>
  <c r="AI4893" i="50"/>
  <c r="AL4893" i="50"/>
  <c r="AL4913" i="50"/>
  <c r="AJ4913" i="50"/>
  <c r="AI4913" i="50"/>
  <c r="AK4913" i="50"/>
  <c r="AM4913" i="50"/>
  <c r="AM4929" i="50"/>
  <c r="AK4929" i="50"/>
  <c r="AJ4929" i="50"/>
  <c r="AI4929" i="50"/>
  <c r="AL4929" i="50"/>
  <c r="AL4949" i="50"/>
  <c r="AJ4949" i="50"/>
  <c r="AI4949" i="50"/>
  <c r="AK4949" i="50"/>
  <c r="AM4949" i="50"/>
  <c r="AL4961" i="50"/>
  <c r="AK4961" i="50"/>
  <c r="AJ4961" i="50"/>
  <c r="AI4961" i="50"/>
  <c r="AM4961" i="50"/>
  <c r="AM4977" i="50"/>
  <c r="AK4977" i="50"/>
  <c r="AL4977" i="50"/>
  <c r="AJ4977" i="50"/>
  <c r="AI4977" i="50"/>
  <c r="AI4993" i="50"/>
  <c r="AM4993" i="50"/>
  <c r="AK4993" i="50"/>
  <c r="AJ4993" i="50"/>
  <c r="AL4993" i="50"/>
  <c r="AM5013" i="50"/>
  <c r="AK5013" i="50"/>
  <c r="AL5013" i="50"/>
  <c r="AJ5013" i="50"/>
  <c r="AI5013" i="50"/>
  <c r="AM5033" i="50"/>
  <c r="AL5033" i="50"/>
  <c r="AK5033" i="50"/>
  <c r="AJ5033" i="50"/>
  <c r="AI5033" i="50"/>
  <c r="AM5045" i="50"/>
  <c r="AL5045" i="50"/>
  <c r="AK5045" i="50"/>
  <c r="AJ5045" i="50"/>
  <c r="AI5045" i="50"/>
  <c r="AM5061" i="50"/>
  <c r="AK5061" i="50"/>
  <c r="AL5061" i="50"/>
  <c r="AJ5061" i="50"/>
  <c r="AI5061" i="50"/>
  <c r="AM5073" i="50"/>
  <c r="AK5073" i="50"/>
  <c r="AL5073" i="50"/>
  <c r="AJ5073" i="50"/>
  <c r="AI5073" i="50"/>
  <c r="AI5089" i="50"/>
  <c r="AM5089" i="50"/>
  <c r="AK5089" i="50"/>
  <c r="AJ5089" i="50"/>
  <c r="AL5089" i="50"/>
  <c r="AI5101" i="50"/>
  <c r="AK5101" i="50"/>
  <c r="AJ5101" i="50"/>
  <c r="AM5101" i="50"/>
  <c r="AL5101" i="50"/>
  <c r="AM5117" i="50"/>
  <c r="AL5117" i="50"/>
  <c r="AK5117" i="50"/>
  <c r="AJ5117" i="50"/>
  <c r="AI5117" i="50"/>
  <c r="AM5133" i="50"/>
  <c r="AK5133" i="50"/>
  <c r="AL5133" i="50"/>
  <c r="AJ5133" i="50"/>
  <c r="AI5133" i="50"/>
  <c r="AI5149" i="50"/>
  <c r="AK5149" i="50"/>
  <c r="AJ5149" i="50"/>
  <c r="AL5149" i="50"/>
  <c r="AM5149" i="50"/>
  <c r="AM5165" i="50"/>
  <c r="AL5165" i="50"/>
  <c r="AK5165" i="50"/>
  <c r="AJ5165" i="50"/>
  <c r="AI5165" i="50"/>
  <c r="AM5181" i="50"/>
  <c r="AK5181" i="50"/>
  <c r="AL5181" i="50"/>
  <c r="AJ5181" i="50"/>
  <c r="AI5181" i="50"/>
  <c r="AI5197" i="50"/>
  <c r="AK5197" i="50"/>
  <c r="AJ5197" i="50"/>
  <c r="AM5197" i="50"/>
  <c r="AL5197" i="50"/>
  <c r="AM5217" i="50"/>
  <c r="AK5217" i="50"/>
  <c r="AJ5217" i="50"/>
  <c r="AI5217" i="50"/>
  <c r="AL5217" i="50"/>
  <c r="AM5237" i="50"/>
  <c r="AL5237" i="50"/>
  <c r="AK5237" i="50"/>
  <c r="AJ5237" i="50"/>
  <c r="AI5237" i="50"/>
  <c r="AM5253" i="50"/>
  <c r="AK5253" i="50"/>
  <c r="AL5253" i="50"/>
  <c r="AJ5253" i="50"/>
  <c r="AI5253" i="50"/>
  <c r="AM5265" i="50"/>
  <c r="AK5265" i="50"/>
  <c r="AL5265" i="50"/>
  <c r="AJ5265" i="50"/>
  <c r="AI5265" i="50"/>
  <c r="AM5285" i="50"/>
  <c r="AL5285" i="50"/>
  <c r="AK5285" i="50"/>
  <c r="AJ5285" i="50"/>
  <c r="AI5285" i="50"/>
  <c r="AM5297" i="50"/>
  <c r="AL5297" i="50"/>
  <c r="AK5297" i="50"/>
  <c r="AJ5297" i="50"/>
  <c r="AI5297" i="50"/>
  <c r="AM5313" i="50"/>
  <c r="AK5313" i="50"/>
  <c r="AL5313" i="50"/>
  <c r="AI5313" i="50"/>
  <c r="AJ5313" i="50"/>
  <c r="AM5325" i="50"/>
  <c r="AK5325" i="50"/>
  <c r="AL5325" i="50"/>
  <c r="AJ5325" i="50"/>
  <c r="AI5325" i="50"/>
  <c r="AM5345" i="50"/>
  <c r="AL5345" i="50"/>
  <c r="AK5345" i="50"/>
  <c r="AJ5345" i="50"/>
  <c r="AI5345" i="50"/>
  <c r="AM5361" i="50"/>
  <c r="AK5361" i="50"/>
  <c r="AL5361" i="50"/>
  <c r="AJ5361" i="50"/>
  <c r="AI5361" i="50"/>
  <c r="AI5377" i="50"/>
  <c r="AM5377" i="50"/>
  <c r="AK5377" i="50"/>
  <c r="AJ5377" i="50"/>
  <c r="AL5377" i="50"/>
  <c r="AM5397" i="50"/>
  <c r="AK5397" i="50"/>
  <c r="AL5397" i="50"/>
  <c r="AJ5397" i="50"/>
  <c r="AI5397" i="50"/>
  <c r="AM5417" i="50"/>
  <c r="AL5417" i="50"/>
  <c r="AK5417" i="50"/>
  <c r="AJ5417" i="50"/>
  <c r="AI5417" i="50"/>
  <c r="AI5437" i="50"/>
  <c r="AK5437" i="50"/>
  <c r="AJ5437" i="50"/>
  <c r="AL5437" i="50"/>
  <c r="AM5437" i="50"/>
  <c r="AI5449" i="50"/>
  <c r="AM5449" i="50"/>
  <c r="AK5449" i="50"/>
  <c r="AJ5449" i="50"/>
  <c r="AL5449" i="50"/>
  <c r="AI5461" i="50"/>
  <c r="AK5461" i="50"/>
  <c r="AJ5461" i="50"/>
  <c r="AM5461" i="50"/>
  <c r="AL5461" i="50"/>
  <c r="AI5473" i="50"/>
  <c r="AM5473" i="50"/>
  <c r="AK5473" i="50"/>
  <c r="AJ5473" i="50"/>
  <c r="AL5473" i="50"/>
  <c r="AI5485" i="50"/>
  <c r="AK5485" i="50"/>
  <c r="AJ5485" i="50"/>
  <c r="AM5485" i="50"/>
  <c r="AL5485" i="50"/>
  <c r="AM5501" i="50"/>
  <c r="AL5501" i="50"/>
  <c r="AK5501" i="50"/>
  <c r="AJ5501" i="50"/>
  <c r="AI5501" i="50"/>
  <c r="AM5517" i="50"/>
  <c r="AK5517" i="50"/>
  <c r="AL5517" i="50"/>
  <c r="AJ5517" i="50"/>
  <c r="AI5517" i="50"/>
  <c r="AM5541" i="50"/>
  <c r="AK5541" i="50"/>
  <c r="AL5541" i="50"/>
  <c r="AJ5541" i="50"/>
  <c r="AI5541" i="50"/>
  <c r="AM5553" i="50"/>
  <c r="AK5553" i="50"/>
  <c r="AL5553" i="50"/>
  <c r="AJ5553" i="50"/>
  <c r="AI5553" i="50"/>
  <c r="AM5573" i="50"/>
  <c r="AL5573" i="50"/>
  <c r="AK5573" i="50"/>
  <c r="AJ5573" i="50"/>
  <c r="AI5573" i="50"/>
  <c r="AM5589" i="50"/>
  <c r="AK5589" i="50"/>
  <c r="AL5589" i="50"/>
  <c r="AJ5589" i="50"/>
  <c r="AI5589" i="50"/>
  <c r="AM5609" i="50"/>
  <c r="AL5609" i="50"/>
  <c r="AK5609" i="50"/>
  <c r="AJ5609" i="50"/>
  <c r="AI5609" i="50"/>
  <c r="AM5621" i="50"/>
  <c r="AL5621" i="50"/>
  <c r="AK5621" i="50"/>
  <c r="AJ5621" i="50"/>
  <c r="AI5621" i="50"/>
  <c r="AM5633" i="50"/>
  <c r="AL5633" i="50"/>
  <c r="AK5633" i="50"/>
  <c r="AJ5633" i="50"/>
  <c r="AI5633" i="50"/>
  <c r="AI5653" i="50"/>
  <c r="AK5653" i="50"/>
  <c r="AJ5653" i="50"/>
  <c r="AL5653" i="50"/>
  <c r="AM5653" i="50"/>
  <c r="AM5669" i="50"/>
  <c r="AL5669" i="50"/>
  <c r="AK5669" i="50"/>
  <c r="AJ5669" i="50"/>
  <c r="AI5669" i="50"/>
  <c r="AI5689" i="50"/>
  <c r="AM5689" i="50"/>
  <c r="AK5689" i="50"/>
  <c r="AJ5689" i="50"/>
  <c r="AL5689" i="50"/>
  <c r="AM5705" i="50"/>
  <c r="AL5705" i="50"/>
  <c r="AK5705" i="50"/>
  <c r="AJ5705" i="50"/>
  <c r="AI5705" i="50"/>
  <c r="AM5721" i="50"/>
  <c r="AK5721" i="50"/>
  <c r="AJ5721" i="50"/>
  <c r="AI5721" i="50"/>
  <c r="AL5721" i="50"/>
  <c r="AM5741" i="50"/>
  <c r="AL5741" i="50"/>
  <c r="AK5741" i="50"/>
  <c r="AJ5741" i="50"/>
  <c r="AI5741" i="50"/>
  <c r="AI5749" i="50"/>
  <c r="AK5749" i="50"/>
  <c r="AJ5749" i="50"/>
  <c r="AL5749" i="50"/>
  <c r="AM5749" i="50"/>
  <c r="AM5769" i="50"/>
  <c r="AK5769" i="50"/>
  <c r="AL5769" i="50"/>
  <c r="AJ5769" i="50"/>
  <c r="AI5769" i="50"/>
  <c r="AM5789" i="50"/>
  <c r="AL5789" i="50"/>
  <c r="AK5789" i="50"/>
  <c r="AJ5789" i="50"/>
  <c r="AI5789" i="50"/>
  <c r="AM5805" i="50"/>
  <c r="AK5805" i="50"/>
  <c r="AL5805" i="50"/>
  <c r="AJ5805" i="50"/>
  <c r="AI5805" i="50"/>
  <c r="AM5825" i="50"/>
  <c r="AL5825" i="50"/>
  <c r="AK5825" i="50"/>
  <c r="AJ5825" i="50"/>
  <c r="AI5825" i="50"/>
  <c r="AM5837" i="50"/>
  <c r="AL5837" i="50"/>
  <c r="AK5837" i="50"/>
  <c r="AJ5837" i="50"/>
  <c r="AI5837" i="50"/>
  <c r="AM5861" i="50"/>
  <c r="AK5861" i="50"/>
  <c r="AI5861" i="50"/>
  <c r="AL5861" i="50"/>
  <c r="AJ5861" i="50"/>
  <c r="AM5873" i="50"/>
  <c r="AK5873" i="50"/>
  <c r="AJ5873" i="50"/>
  <c r="AI5873" i="50"/>
  <c r="AL5873" i="50"/>
  <c r="AL5893" i="50"/>
  <c r="AK5893" i="50"/>
  <c r="AJ5893" i="50"/>
  <c r="AI5893" i="50"/>
  <c r="AM5893" i="50"/>
  <c r="AL5901" i="50"/>
  <c r="AK5901" i="50"/>
  <c r="AJ5901" i="50"/>
  <c r="AI5901" i="50"/>
  <c r="AM5901" i="50"/>
  <c r="AM5921" i="50"/>
  <c r="AK5921" i="50"/>
  <c r="AL5921" i="50"/>
  <c r="AJ5921" i="50"/>
  <c r="AI5921" i="50"/>
  <c r="AL5941" i="50"/>
  <c r="AK5941" i="50"/>
  <c r="AJ5941" i="50"/>
  <c r="AI5941" i="50"/>
  <c r="AM5941" i="50"/>
  <c r="AM5961" i="50"/>
  <c r="AK5961" i="50"/>
  <c r="AL5961" i="50"/>
  <c r="AJ5961" i="50"/>
  <c r="AI5961" i="50"/>
  <c r="AL5973" i="50"/>
  <c r="AM5973" i="50"/>
  <c r="AK5973" i="50"/>
  <c r="AJ5973" i="50"/>
  <c r="AI5973" i="50"/>
  <c r="AL5989" i="50"/>
  <c r="AK5989" i="50"/>
  <c r="AJ5989" i="50"/>
  <c r="AI5989" i="50"/>
  <c r="AM5989" i="50"/>
  <c r="AM6005" i="50"/>
  <c r="AK6005" i="50"/>
  <c r="AL6005" i="50"/>
  <c r="AI6005" i="50"/>
  <c r="AJ6005" i="50"/>
  <c r="AJ6021" i="50"/>
  <c r="AI6021" i="50"/>
  <c r="AL6021" i="50"/>
  <c r="AK6021" i="50"/>
  <c r="AM6021" i="50"/>
  <c r="AK6033" i="50"/>
  <c r="AJ6033" i="50"/>
  <c r="AI6033" i="50"/>
  <c r="AM6033" i="50"/>
  <c r="AL6033" i="50"/>
  <c r="AM6053" i="50"/>
  <c r="AK6053" i="50"/>
  <c r="AL6053" i="50"/>
  <c r="AJ6053" i="50"/>
  <c r="AI6053" i="50"/>
  <c r="AM6065" i="50"/>
  <c r="AK6065" i="50"/>
  <c r="AL6065" i="50"/>
  <c r="AJ6065" i="50"/>
  <c r="AI6065" i="50"/>
  <c r="AL6085" i="50"/>
  <c r="AK6085" i="50"/>
  <c r="AJ6085" i="50"/>
  <c r="AI6085" i="50"/>
  <c r="AM6085" i="50"/>
  <c r="AM6105" i="50"/>
  <c r="AK6105" i="50"/>
  <c r="AL6105" i="50"/>
  <c r="AJ6105" i="50"/>
  <c r="AI6105" i="50"/>
  <c r="AL6121" i="50"/>
  <c r="AK6121" i="50"/>
  <c r="AJ6121" i="50"/>
  <c r="AI6121" i="50"/>
  <c r="AM6121" i="50"/>
  <c r="AM6137" i="50"/>
  <c r="AK6137" i="50"/>
  <c r="AL6137" i="50"/>
  <c r="AJ6137" i="50"/>
  <c r="AI6137" i="50"/>
  <c r="AI6153" i="50"/>
  <c r="AM6153" i="50"/>
  <c r="AK6153" i="50"/>
  <c r="AJ6153" i="50"/>
  <c r="AL6153" i="50"/>
  <c r="AM6173" i="50"/>
  <c r="AK6173" i="50"/>
  <c r="AI6173" i="50"/>
  <c r="AL6173" i="50"/>
  <c r="AJ6173" i="50"/>
  <c r="AL6189" i="50"/>
  <c r="AK6189" i="50"/>
  <c r="AJ6189" i="50"/>
  <c r="AI6189" i="50"/>
  <c r="AM6189" i="50"/>
  <c r="AL6205" i="50"/>
  <c r="AK6205" i="50"/>
  <c r="AJ6205" i="50"/>
  <c r="AI6205" i="50"/>
  <c r="AM6205" i="50"/>
  <c r="AM6221" i="50"/>
  <c r="AK6221" i="50"/>
  <c r="AL6221" i="50"/>
  <c r="AJ6221" i="50"/>
  <c r="AI6221" i="50"/>
  <c r="AM6237" i="50"/>
  <c r="AL6237" i="50"/>
  <c r="AJ6237" i="50"/>
  <c r="AK6237" i="50"/>
  <c r="AI6237" i="50"/>
  <c r="AL6253" i="50"/>
  <c r="AK6253" i="50"/>
  <c r="AJ6253" i="50"/>
  <c r="AI6253" i="50"/>
  <c r="AM6253" i="50"/>
  <c r="AL6265" i="50"/>
  <c r="AK6265" i="50"/>
  <c r="AJ6265" i="50"/>
  <c r="AI6265" i="50"/>
  <c r="AM6265" i="50"/>
  <c r="AM6285" i="50"/>
  <c r="AL6285" i="50"/>
  <c r="AJ6285" i="50"/>
  <c r="AI6285" i="50"/>
  <c r="AK6285" i="50"/>
  <c r="AI6297" i="50"/>
  <c r="AK6297" i="50"/>
  <c r="AJ6297" i="50"/>
  <c r="AM6297" i="50"/>
  <c r="AL6297" i="50"/>
  <c r="AM6317" i="50"/>
  <c r="AK6317" i="50"/>
  <c r="AI6317" i="50"/>
  <c r="AL6317" i="50"/>
  <c r="AJ6317" i="50"/>
  <c r="AL6333" i="50"/>
  <c r="AK6333" i="50"/>
  <c r="AJ6333" i="50"/>
  <c r="AI6333" i="50"/>
  <c r="AM6333" i="50"/>
  <c r="AM6353" i="50"/>
  <c r="AK6353" i="50"/>
  <c r="AL6353" i="50"/>
  <c r="AJ6353" i="50"/>
  <c r="AI6353" i="50"/>
  <c r="AL6373" i="50"/>
  <c r="AK6373" i="50"/>
  <c r="AJ6373" i="50"/>
  <c r="AI6373" i="50"/>
  <c r="AM6373" i="50"/>
  <c r="AL6385" i="50"/>
  <c r="AK6385" i="50"/>
  <c r="AJ6385" i="50"/>
  <c r="AI6385" i="50"/>
  <c r="AM6385" i="50"/>
  <c r="AL6405" i="50"/>
  <c r="AI6405" i="50"/>
  <c r="AM6405" i="50"/>
  <c r="AK6405" i="50"/>
  <c r="AJ6405" i="50"/>
  <c r="AL6421" i="50"/>
  <c r="AK6421" i="50"/>
  <c r="AJ6421" i="50"/>
  <c r="AI6421" i="50"/>
  <c r="AM6421" i="50"/>
  <c r="AI6441" i="50"/>
  <c r="AM6441" i="50"/>
  <c r="AK6441" i="50"/>
  <c r="AJ6441" i="50"/>
  <c r="AL6441" i="50"/>
  <c r="AM6461" i="50"/>
  <c r="AK6461" i="50"/>
  <c r="AI6461" i="50"/>
  <c r="AL6461" i="50"/>
  <c r="AJ6461" i="50"/>
  <c r="AL6481" i="50"/>
  <c r="AK6481" i="50"/>
  <c r="AJ6481" i="50"/>
  <c r="AI6481" i="50"/>
  <c r="AM6481" i="50"/>
  <c r="AM6497" i="50"/>
  <c r="AK6497" i="50"/>
  <c r="AL6497" i="50"/>
  <c r="AJ6497" i="50"/>
  <c r="AI6497" i="50"/>
  <c r="AM6513" i="50"/>
  <c r="AL6513" i="50"/>
  <c r="AK6513" i="50"/>
  <c r="AI6513" i="50"/>
  <c r="AJ6513" i="50"/>
  <c r="AM6533" i="50"/>
  <c r="AK6533" i="50"/>
  <c r="AL6533" i="50"/>
  <c r="AI6533" i="50"/>
  <c r="AJ6533" i="50"/>
  <c r="AL6549" i="50"/>
  <c r="AM6549" i="50"/>
  <c r="AK6549" i="50"/>
  <c r="AJ6549" i="50"/>
  <c r="AI6549" i="50"/>
  <c r="AL6565" i="50"/>
  <c r="AK6565" i="50"/>
  <c r="AJ6565" i="50"/>
  <c r="AI6565" i="50"/>
  <c r="AM6565" i="50"/>
  <c r="AL6589" i="50"/>
  <c r="AK6589" i="50"/>
  <c r="AJ6589" i="50"/>
  <c r="AI6589" i="50"/>
  <c r="AM6589" i="50"/>
  <c r="AM6605" i="50"/>
  <c r="AK6605" i="50"/>
  <c r="AI6605" i="50"/>
  <c r="AL6605" i="50"/>
  <c r="AJ6605" i="50"/>
  <c r="AL6621" i="50"/>
  <c r="AK6621" i="50"/>
  <c r="AJ6621" i="50"/>
  <c r="AI6621" i="50"/>
  <c r="AM6621" i="50"/>
  <c r="AL6637" i="50"/>
  <c r="AK6637" i="50"/>
  <c r="AJ6637" i="50"/>
  <c r="AI6637" i="50"/>
  <c r="AM6637" i="50"/>
  <c r="AL6649" i="50"/>
  <c r="AK6649" i="50"/>
  <c r="AJ6649" i="50"/>
  <c r="AI6649" i="50"/>
  <c r="AM6649" i="50"/>
  <c r="AM6669" i="50"/>
  <c r="AL6669" i="50"/>
  <c r="AK6669" i="50"/>
  <c r="AJ6669" i="50"/>
  <c r="AI6669" i="50"/>
  <c r="AM6689" i="50"/>
  <c r="AK6689" i="50"/>
  <c r="AJ6689" i="50"/>
  <c r="AI6689" i="50"/>
  <c r="AL6689" i="50"/>
  <c r="AM6705" i="50"/>
  <c r="AL6705" i="50"/>
  <c r="AK6705" i="50"/>
  <c r="AI6705" i="50"/>
  <c r="AJ6705" i="50"/>
  <c r="AM6725" i="50"/>
  <c r="AK6725" i="50"/>
  <c r="AJ6725" i="50"/>
  <c r="AI6725" i="50"/>
  <c r="AL6725" i="50"/>
  <c r="AM6737" i="50"/>
  <c r="AK6737" i="50"/>
  <c r="AJ6737" i="50"/>
  <c r="AI6737" i="50"/>
  <c r="AL6737" i="50"/>
  <c r="AM6753" i="50"/>
  <c r="AL6753" i="50"/>
  <c r="AK6753" i="50"/>
  <c r="AI6753" i="50"/>
  <c r="AJ6753" i="50"/>
  <c r="AM6777" i="50"/>
  <c r="AI6777" i="50"/>
  <c r="AK6777" i="50"/>
  <c r="AJ6777" i="50"/>
  <c r="AL6777" i="50"/>
  <c r="AL6793" i="50"/>
  <c r="AK6793" i="50"/>
  <c r="AJ6793" i="50"/>
  <c r="AI6793" i="50"/>
  <c r="AM6793" i="50"/>
  <c r="AM6813" i="50"/>
  <c r="AL6813" i="50"/>
  <c r="AK6813" i="50"/>
  <c r="AJ6813" i="50"/>
  <c r="AI6813" i="50"/>
  <c r="AL6829" i="50"/>
  <c r="AK6829" i="50"/>
  <c r="AJ6829" i="50"/>
  <c r="AI6829" i="50"/>
  <c r="AM6829" i="50"/>
  <c r="AI6849" i="50"/>
  <c r="AM6849" i="50"/>
  <c r="AL6849" i="50"/>
  <c r="AK6849" i="50"/>
  <c r="AJ6849" i="50"/>
  <c r="AM6865" i="50"/>
  <c r="AL6865" i="50"/>
  <c r="AK6865" i="50"/>
  <c r="AJ6865" i="50"/>
  <c r="AI6865" i="50"/>
  <c r="AM6881" i="50"/>
  <c r="AK6881" i="50"/>
  <c r="AJ6881" i="50"/>
  <c r="AL6881" i="50"/>
  <c r="AI6881" i="50"/>
  <c r="AI6897" i="50"/>
  <c r="AM6897" i="50"/>
  <c r="AK6897" i="50"/>
  <c r="AJ6897" i="50"/>
  <c r="AL6897" i="50"/>
  <c r="AM6913" i="50"/>
  <c r="AL6913" i="50"/>
  <c r="AK6913" i="50"/>
  <c r="AJ6913" i="50"/>
  <c r="AI6913" i="50"/>
  <c r="AI6933" i="50"/>
  <c r="AL6933" i="50"/>
  <c r="AM6933" i="50"/>
  <c r="AK6933" i="50"/>
  <c r="AJ6933" i="50"/>
  <c r="AM6949" i="50"/>
  <c r="AL6949" i="50"/>
  <c r="AK6949" i="50"/>
  <c r="AJ6949" i="50"/>
  <c r="AI6949" i="50"/>
  <c r="AM6961" i="50"/>
  <c r="AL6961" i="50"/>
  <c r="AK6961" i="50"/>
  <c r="AJ6961" i="50"/>
  <c r="AI6961" i="50"/>
  <c r="AI6981" i="50"/>
  <c r="AM6981" i="50"/>
  <c r="AL6981" i="50"/>
  <c r="AK6981" i="50"/>
  <c r="AJ6981" i="50"/>
  <c r="AM7001" i="50"/>
  <c r="AK7001" i="50"/>
  <c r="AJ7001" i="50"/>
  <c r="AL7001" i="50"/>
  <c r="AI7001" i="50"/>
  <c r="AM7009" i="50"/>
  <c r="AL7009" i="50"/>
  <c r="AK7009" i="50"/>
  <c r="AJ7009" i="50"/>
  <c r="AI7009" i="50"/>
  <c r="AI7029" i="50"/>
  <c r="AJ7029" i="50"/>
  <c r="AL7029" i="50"/>
  <c r="AK7029" i="50"/>
  <c r="AM7029" i="50"/>
  <c r="AM7045" i="50"/>
  <c r="AL7045" i="50"/>
  <c r="AK7045" i="50"/>
  <c r="AJ7045" i="50"/>
  <c r="AI7045" i="50"/>
  <c r="AM7061" i="50"/>
  <c r="AK7061" i="50"/>
  <c r="AJ7061" i="50"/>
  <c r="AL7061" i="50"/>
  <c r="AI7061" i="50"/>
  <c r="AM7081" i="50"/>
  <c r="AL7081" i="50"/>
  <c r="AK7081" i="50"/>
  <c r="AJ7081" i="50"/>
  <c r="AI7081" i="50"/>
  <c r="AI7101" i="50"/>
  <c r="AM7101" i="50"/>
  <c r="AL7101" i="50"/>
  <c r="AJ7101" i="50"/>
  <c r="AK7101" i="50"/>
  <c r="AM7117" i="50"/>
  <c r="AL7117" i="50"/>
  <c r="AK7117" i="50"/>
  <c r="AJ7117" i="50"/>
  <c r="AI7117" i="50"/>
  <c r="AI7137" i="50"/>
  <c r="AM7137" i="50"/>
  <c r="AL7137" i="50"/>
  <c r="AK7137" i="50"/>
  <c r="AJ7137" i="50"/>
  <c r="AM7153" i="50"/>
  <c r="AL7153" i="50"/>
  <c r="AK7153" i="50"/>
  <c r="AJ7153" i="50"/>
  <c r="AI7153" i="50"/>
  <c r="AM7169" i="50"/>
  <c r="AK7169" i="50"/>
  <c r="AJ7169" i="50"/>
  <c r="AL7169" i="50"/>
  <c r="AI7169" i="50"/>
  <c r="AI7185" i="50"/>
  <c r="AM7185" i="50"/>
  <c r="AK7185" i="50"/>
  <c r="AJ7185" i="50"/>
  <c r="AL7185" i="50"/>
  <c r="AM7201" i="50"/>
  <c r="AL7201" i="50"/>
  <c r="AK7201" i="50"/>
  <c r="AJ7201" i="50"/>
  <c r="AI7201" i="50"/>
  <c r="AI7221" i="50"/>
  <c r="AL7221" i="50"/>
  <c r="AM7221" i="50"/>
  <c r="AK7221" i="50"/>
  <c r="AJ7221" i="50"/>
  <c r="AI7233" i="50"/>
  <c r="AM7233" i="50"/>
  <c r="AK7233" i="50"/>
  <c r="AL7233" i="50"/>
  <c r="AJ7233" i="50"/>
  <c r="AM7249" i="50"/>
  <c r="AL7249" i="50"/>
  <c r="AK7249" i="50"/>
  <c r="AJ7249" i="50"/>
  <c r="AI7249" i="50"/>
  <c r="AM7265" i="50"/>
  <c r="AK7265" i="50"/>
  <c r="AJ7265" i="50"/>
  <c r="AL7265" i="50"/>
  <c r="AI7265" i="50"/>
  <c r="AI7281" i="50"/>
  <c r="AM7281" i="50"/>
  <c r="AL7281" i="50"/>
  <c r="AK7281" i="50"/>
  <c r="AJ7281" i="50"/>
  <c r="AM7301" i="50"/>
  <c r="AK7301" i="50"/>
  <c r="AJ7301" i="50"/>
  <c r="AL7301" i="50"/>
  <c r="AI7301" i="50"/>
  <c r="AM7313" i="50"/>
  <c r="AK7313" i="50"/>
  <c r="AJ7313" i="50"/>
  <c r="AL7313" i="50"/>
  <c r="AI7313" i="50"/>
  <c r="AM7333" i="50"/>
  <c r="AL7333" i="50"/>
  <c r="AK7333" i="50"/>
  <c r="AJ7333" i="50"/>
  <c r="AI7333" i="50"/>
  <c r="AK7353" i="50"/>
  <c r="AI7353" i="50"/>
  <c r="AM7353" i="50"/>
  <c r="AL7353" i="50"/>
  <c r="AJ7353" i="50"/>
  <c r="AM7373" i="50"/>
  <c r="AK7373" i="50"/>
  <c r="AL7373" i="50"/>
  <c r="AJ7373" i="50"/>
  <c r="AI7373" i="50"/>
  <c r="AM7393" i="50"/>
  <c r="AL7393" i="50"/>
  <c r="AJ7393" i="50"/>
  <c r="AK7393" i="50"/>
  <c r="AI7393" i="50"/>
  <c r="AK7413" i="50"/>
  <c r="AI7413" i="50"/>
  <c r="AM7413" i="50"/>
  <c r="AL7413" i="50"/>
  <c r="AJ7413" i="50"/>
  <c r="AK7425" i="50"/>
  <c r="AI7425" i="50"/>
  <c r="AM7425" i="50"/>
  <c r="AL7425" i="50"/>
  <c r="AJ7425" i="50"/>
  <c r="AK7437" i="50"/>
  <c r="AI7437" i="50"/>
  <c r="AL7437" i="50"/>
  <c r="AJ7437" i="50"/>
  <c r="AM7437" i="50"/>
  <c r="AK7461" i="50"/>
  <c r="AI7461" i="50"/>
  <c r="AM7461" i="50"/>
  <c r="AL7461" i="50"/>
  <c r="AJ7461" i="50"/>
  <c r="AM7481" i="50"/>
  <c r="AK7481" i="50"/>
  <c r="AJ7481" i="50"/>
  <c r="AI7481" i="50"/>
  <c r="AL7481" i="50"/>
  <c r="AM7501" i="50"/>
  <c r="AL7501" i="50"/>
  <c r="AJ7501" i="50"/>
  <c r="AK7501" i="50"/>
  <c r="AI7501" i="50"/>
  <c r="AK7509" i="50"/>
  <c r="AI7509" i="50"/>
  <c r="AL7509" i="50"/>
  <c r="AJ7509" i="50"/>
  <c r="AM7509" i="50"/>
  <c r="AK7533" i="50"/>
  <c r="AI7533" i="50"/>
  <c r="AM7533" i="50"/>
  <c r="AL7533" i="50"/>
  <c r="AJ7533" i="50"/>
  <c r="AM7553" i="50"/>
  <c r="AL7553" i="50"/>
  <c r="AK7553" i="50"/>
  <c r="AI7553" i="50"/>
  <c r="AJ7553" i="50"/>
  <c r="AK7569" i="50"/>
  <c r="AI7569" i="50"/>
  <c r="AM7569" i="50"/>
  <c r="AL7569" i="50"/>
  <c r="AJ7569" i="50"/>
  <c r="AM7585" i="50"/>
  <c r="AL7585" i="50"/>
  <c r="AJ7585" i="50"/>
  <c r="AK7585" i="50"/>
  <c r="AI7585" i="50"/>
  <c r="AK7605" i="50"/>
  <c r="AI7605" i="50"/>
  <c r="AM7605" i="50"/>
  <c r="AL7605" i="50"/>
  <c r="AJ7605" i="50"/>
  <c r="AM7625" i="50"/>
  <c r="AL7625" i="50"/>
  <c r="AK7625" i="50"/>
  <c r="AI7625" i="50"/>
  <c r="AJ7625" i="50"/>
  <c r="AK7641" i="50"/>
  <c r="AI7641" i="50"/>
  <c r="AM7641" i="50"/>
  <c r="AL7641" i="50"/>
  <c r="AJ7641" i="50"/>
  <c r="AK7653" i="50"/>
  <c r="AI7653" i="50"/>
  <c r="AL7653" i="50"/>
  <c r="AJ7653" i="50"/>
  <c r="AM7653" i="50"/>
  <c r="AM7673" i="50"/>
  <c r="AL7673" i="50"/>
  <c r="AJ7673" i="50"/>
  <c r="AI7673" i="50"/>
  <c r="AK7673" i="50"/>
  <c r="AK7689" i="50"/>
  <c r="AI7689" i="50"/>
  <c r="AL7689" i="50"/>
  <c r="AJ7689" i="50"/>
  <c r="AM7689" i="50"/>
  <c r="AM7709" i="50"/>
  <c r="AL7709" i="50"/>
  <c r="AJ7709" i="50"/>
  <c r="AI7709" i="50"/>
  <c r="AK7709" i="50"/>
  <c r="AK7725" i="50"/>
  <c r="AI7725" i="50"/>
  <c r="AL7725" i="50"/>
  <c r="AJ7725" i="50"/>
  <c r="AM7725" i="50"/>
  <c r="AM7741" i="50"/>
  <c r="AL7741" i="50"/>
  <c r="AJ7741" i="50"/>
  <c r="AK7741" i="50"/>
  <c r="AI7741" i="50"/>
  <c r="AL7757" i="50"/>
  <c r="AK7757" i="50"/>
  <c r="AJ7757" i="50"/>
  <c r="AI7757" i="50"/>
  <c r="AM7757" i="50"/>
  <c r="AM7781" i="50"/>
  <c r="AL7781" i="50"/>
  <c r="AJ7781" i="50"/>
  <c r="AI7781" i="50"/>
  <c r="AK7781" i="50"/>
  <c r="AL7793" i="50"/>
  <c r="AK7793" i="50"/>
  <c r="AJ7793" i="50"/>
  <c r="AI7793" i="50"/>
  <c r="AM7793" i="50"/>
  <c r="AM7813" i="50"/>
  <c r="AL7813" i="50"/>
  <c r="AJ7813" i="50"/>
  <c r="AK7813" i="50"/>
  <c r="AI7813" i="50"/>
  <c r="AK7833" i="50"/>
  <c r="AI7833" i="50"/>
  <c r="AL7833" i="50"/>
  <c r="AJ7833" i="50"/>
  <c r="AM7833" i="50"/>
  <c r="AM7853" i="50"/>
  <c r="AL7853" i="50"/>
  <c r="AJ7853" i="50"/>
  <c r="AI7853" i="50"/>
  <c r="AK7853" i="50"/>
  <c r="AK7869" i="50"/>
  <c r="AI7869" i="50"/>
  <c r="AL7869" i="50"/>
  <c r="AJ7869" i="50"/>
  <c r="AM7869" i="50"/>
  <c r="AM7885" i="50"/>
  <c r="AL7885" i="50"/>
  <c r="AJ7885" i="50"/>
  <c r="AK7885" i="50"/>
  <c r="AI7885" i="50"/>
  <c r="AM7909" i="50"/>
  <c r="AL7909" i="50"/>
  <c r="AJ7909" i="50"/>
  <c r="AK7909" i="50"/>
  <c r="AI7909" i="50"/>
  <c r="AM7921" i="50"/>
  <c r="AL7921" i="50"/>
  <c r="AJ7921" i="50"/>
  <c r="AK7921" i="50"/>
  <c r="AI7921" i="50"/>
  <c r="AK7941" i="50"/>
  <c r="AI7941" i="50"/>
  <c r="AL7941" i="50"/>
  <c r="AJ7941" i="50"/>
  <c r="AM7941" i="50"/>
  <c r="AK7953" i="50"/>
  <c r="AI7953" i="50"/>
  <c r="AM7953" i="50"/>
  <c r="AL7953" i="50"/>
  <c r="AJ7953" i="50"/>
  <c r="AL7973" i="50"/>
  <c r="AK7973" i="50"/>
  <c r="AJ7973" i="50"/>
  <c r="AI7973" i="50"/>
  <c r="AM7973" i="50"/>
  <c r="AM7993" i="50"/>
  <c r="AL7993" i="50"/>
  <c r="AJ7993" i="50"/>
  <c r="AK7993" i="50"/>
  <c r="AI7993" i="50"/>
  <c r="AM8005" i="50"/>
  <c r="AL8005" i="50"/>
  <c r="AJ8005" i="50"/>
  <c r="AK8005" i="50"/>
  <c r="AI8005" i="50"/>
  <c r="AM8017" i="50"/>
  <c r="AL8017" i="50"/>
  <c r="AJ8017" i="50"/>
  <c r="AK8017" i="50"/>
  <c r="AI8017" i="50"/>
  <c r="AM8029" i="50"/>
  <c r="AL8029" i="50"/>
  <c r="AJ8029" i="50"/>
  <c r="AK8029" i="50"/>
  <c r="AI8029" i="50"/>
  <c r="AK8049" i="50"/>
  <c r="AJ8049" i="50"/>
  <c r="AI8049" i="50"/>
  <c r="AM8049" i="50"/>
  <c r="AL8049" i="50"/>
  <c r="AJ8061" i="50"/>
  <c r="AM8061" i="50"/>
  <c r="AL8061" i="50"/>
  <c r="AI8061" i="50"/>
  <c r="AK8061" i="50"/>
  <c r="AK8077" i="50"/>
  <c r="AJ8077" i="50"/>
  <c r="AM8077" i="50"/>
  <c r="AL8077" i="50"/>
  <c r="AI8077" i="50"/>
  <c r="AK8093" i="50"/>
  <c r="AM8093" i="50"/>
  <c r="AJ8093" i="50"/>
  <c r="AL8093" i="50"/>
  <c r="AI8093" i="50"/>
  <c r="AJ8109" i="50"/>
  <c r="AK8109" i="50"/>
  <c r="AI8109" i="50"/>
  <c r="AM8109" i="50"/>
  <c r="AL8109" i="50"/>
  <c r="AJ8133" i="50"/>
  <c r="AM8133" i="50"/>
  <c r="AL8133" i="50"/>
  <c r="AI8133" i="50"/>
  <c r="AK8133" i="50"/>
  <c r="AK8153" i="50"/>
  <c r="AJ8153" i="50"/>
  <c r="AI8153" i="50"/>
  <c r="AL8153" i="50"/>
  <c r="AM8153" i="50"/>
  <c r="AJ8169" i="50"/>
  <c r="AM8169" i="50"/>
  <c r="AL8169" i="50"/>
  <c r="AI8169" i="50"/>
  <c r="AK8169" i="50"/>
  <c r="AK8185" i="50"/>
  <c r="AJ8185" i="50"/>
  <c r="AI8185" i="50"/>
  <c r="AM8185" i="50"/>
  <c r="AL8185" i="50"/>
  <c r="AK8201" i="50"/>
  <c r="AM8201" i="50"/>
  <c r="AJ8201" i="50"/>
  <c r="AL8201" i="50"/>
  <c r="AI8201" i="50"/>
  <c r="AK8221" i="50"/>
  <c r="AJ8221" i="50"/>
  <c r="AI8221" i="50"/>
  <c r="AM8221" i="50"/>
  <c r="AL8221" i="50"/>
  <c r="AK8245" i="50"/>
  <c r="AJ8245" i="50"/>
  <c r="AM8245" i="50"/>
  <c r="AL8245" i="50"/>
  <c r="AI8245" i="50"/>
  <c r="AJ8265" i="50"/>
  <c r="AM8265" i="50"/>
  <c r="AL8265" i="50"/>
  <c r="AI8265" i="50"/>
  <c r="AK8265" i="50"/>
  <c r="AK8285" i="50"/>
  <c r="AM8285" i="50"/>
  <c r="AL8285" i="50"/>
  <c r="AJ8285" i="50"/>
  <c r="AI8285" i="50"/>
  <c r="AK8305" i="50"/>
  <c r="AJ8305" i="50"/>
  <c r="AM8305" i="50"/>
  <c r="AL8305" i="50"/>
  <c r="AI8305" i="50"/>
  <c r="AK8321" i="50"/>
  <c r="AM8321" i="50"/>
  <c r="AL8321" i="50"/>
  <c r="AJ8321" i="50"/>
  <c r="AI8321" i="50"/>
  <c r="AK8341" i="50"/>
  <c r="AJ8341" i="50"/>
  <c r="AM8341" i="50"/>
  <c r="AL8341" i="50"/>
  <c r="AI8341" i="50"/>
  <c r="AK8357" i="50"/>
  <c r="AM8357" i="50"/>
  <c r="AL8357" i="50"/>
  <c r="AJ8357" i="50"/>
  <c r="AI8357" i="50"/>
  <c r="AK8377" i="50"/>
  <c r="AJ8377" i="50"/>
  <c r="AM8377" i="50"/>
  <c r="AI8377" i="50"/>
  <c r="AL8377" i="50"/>
  <c r="AJ8397" i="50"/>
  <c r="AL8397" i="50"/>
  <c r="AK8397" i="50"/>
  <c r="AI8397" i="50"/>
  <c r="AM8397" i="50"/>
  <c r="AJ8421" i="50"/>
  <c r="AM8421" i="50"/>
  <c r="AL8421" i="50"/>
  <c r="AI8421" i="50"/>
  <c r="AK8421" i="50"/>
  <c r="AJ8433" i="50"/>
  <c r="AL8433" i="50"/>
  <c r="AK8433" i="50"/>
  <c r="AI8433" i="50"/>
  <c r="AM8433" i="50"/>
  <c r="AK8453" i="50"/>
  <c r="AM8453" i="50"/>
  <c r="AJ8453" i="50"/>
  <c r="AL8453" i="50"/>
  <c r="AI8453" i="50"/>
  <c r="AJ8469" i="50"/>
  <c r="AL8469" i="50"/>
  <c r="AK8469" i="50"/>
  <c r="AI8469" i="50"/>
  <c r="AM8469" i="50"/>
  <c r="AK8489" i="50"/>
  <c r="AM8489" i="50"/>
  <c r="AJ8489" i="50"/>
  <c r="AL8489" i="50"/>
  <c r="AI8489" i="50"/>
  <c r="AK8509" i="50"/>
  <c r="AJ8509" i="50"/>
  <c r="AI8509" i="50"/>
  <c r="AM8509" i="50"/>
  <c r="AL8509" i="50"/>
  <c r="AK8525" i="50"/>
  <c r="AM8525" i="50"/>
  <c r="AJ8525" i="50"/>
  <c r="AL8525" i="50"/>
  <c r="AI8525" i="50"/>
  <c r="AJ8541" i="50"/>
  <c r="AL8541" i="50"/>
  <c r="AK8541" i="50"/>
  <c r="AI8541" i="50"/>
  <c r="AM8541" i="50"/>
  <c r="AK8561" i="50"/>
  <c r="AM8561" i="50"/>
  <c r="AJ8561" i="50"/>
  <c r="AL8561" i="50"/>
  <c r="AI8561" i="50"/>
  <c r="AK8581" i="50"/>
  <c r="AJ8581" i="50"/>
  <c r="AI8581" i="50"/>
  <c r="AM8581" i="50"/>
  <c r="AL8581" i="50"/>
  <c r="AK8597" i="50"/>
  <c r="AM8597" i="50"/>
  <c r="AJ8597" i="50"/>
  <c r="AL8597" i="50"/>
  <c r="AI8597" i="50"/>
  <c r="AK8617" i="50"/>
  <c r="AJ8617" i="50"/>
  <c r="AI8617" i="50"/>
  <c r="AM8617" i="50"/>
  <c r="AL8617" i="50"/>
  <c r="AL8633" i="50"/>
  <c r="AK8633" i="50"/>
  <c r="AJ8633" i="50"/>
  <c r="AM8633" i="50"/>
  <c r="AI8633" i="50"/>
  <c r="AK8653" i="50"/>
  <c r="AJ8653" i="50"/>
  <c r="AM8653" i="50"/>
  <c r="AL8653" i="50"/>
  <c r="AI8653" i="50"/>
  <c r="AL8669" i="50"/>
  <c r="AK8669" i="50"/>
  <c r="AI8669" i="50"/>
  <c r="AM8669" i="50"/>
  <c r="AJ8669" i="50"/>
  <c r="AL8681" i="50"/>
  <c r="AK8681" i="50"/>
  <c r="AJ8681" i="50"/>
  <c r="AI8681" i="50"/>
  <c r="AM8681" i="50"/>
  <c r="AJ8697" i="50"/>
  <c r="AK8697" i="50"/>
  <c r="AI8697" i="50"/>
  <c r="AM8697" i="50"/>
  <c r="AL8697" i="50"/>
  <c r="AK8713" i="50"/>
  <c r="AJ8713" i="50"/>
  <c r="AM8713" i="50"/>
  <c r="AL8713" i="50"/>
  <c r="AI8713" i="50"/>
  <c r="AM8729" i="50"/>
  <c r="AL8729" i="50"/>
  <c r="AJ8729" i="50"/>
  <c r="AI8729" i="50"/>
  <c r="AK8729" i="50"/>
  <c r="AK8745" i="50"/>
  <c r="AJ8745" i="50"/>
  <c r="AM8745" i="50"/>
  <c r="AL8745" i="50"/>
  <c r="AI8745" i="50"/>
  <c r="AM8765" i="50"/>
  <c r="AL8765" i="50"/>
  <c r="AJ8765" i="50"/>
  <c r="AK8765" i="50"/>
  <c r="AI8765" i="50"/>
  <c r="AK8781" i="50"/>
  <c r="AM8781" i="50"/>
  <c r="AL8781" i="50"/>
  <c r="AJ8781" i="50"/>
  <c r="AI8781" i="50"/>
  <c r="AK8797" i="50"/>
  <c r="AI8797" i="50"/>
  <c r="AL8797" i="50"/>
  <c r="AM8797" i="50"/>
  <c r="AJ8797" i="50"/>
  <c r="AM8813" i="50"/>
  <c r="AL8813" i="50"/>
  <c r="AJ8813" i="50"/>
  <c r="AK8813" i="50"/>
  <c r="AI8813" i="50"/>
  <c r="AK8833" i="50"/>
  <c r="AI8833" i="50"/>
  <c r="AM8833" i="50"/>
  <c r="AL8833" i="50"/>
  <c r="AJ8833" i="50"/>
  <c r="AK8845" i="50"/>
  <c r="AI8845" i="50"/>
  <c r="AL8845" i="50"/>
  <c r="AJ8845" i="50"/>
  <c r="AM8845" i="50"/>
  <c r="AM8861" i="50"/>
  <c r="AL8861" i="50"/>
  <c r="AJ8861" i="50"/>
  <c r="AK8861" i="50"/>
  <c r="AI8861" i="50"/>
  <c r="AM8885" i="50"/>
  <c r="AL8885" i="50"/>
  <c r="AJ8885" i="50"/>
  <c r="AI8885" i="50"/>
  <c r="AK8885" i="50"/>
  <c r="AM8897" i="50"/>
  <c r="AL8897" i="50"/>
  <c r="AI8897" i="50"/>
  <c r="AK8897" i="50"/>
  <c r="AJ8897" i="50"/>
  <c r="AM8913" i="50"/>
  <c r="AL8913" i="50"/>
  <c r="AK8913" i="50"/>
  <c r="AJ8913" i="50"/>
  <c r="AI8913" i="50"/>
  <c r="AM8933" i="50"/>
  <c r="AL8933" i="50"/>
  <c r="AK8933" i="50"/>
  <c r="AJ8933" i="50"/>
  <c r="AI8933" i="50"/>
  <c r="AJ8949" i="50"/>
  <c r="AI8949" i="50"/>
  <c r="AL8949" i="50"/>
  <c r="AK8949" i="50"/>
  <c r="AM8949" i="50"/>
  <c r="AL8965" i="50"/>
  <c r="AK8965" i="50"/>
  <c r="AI8965" i="50"/>
  <c r="AM8965" i="50"/>
  <c r="AJ8965" i="50"/>
  <c r="AL8977" i="50"/>
  <c r="AK8977" i="50"/>
  <c r="AI8977" i="50"/>
  <c r="AM8977" i="50"/>
  <c r="AJ8977" i="50"/>
  <c r="AM8997" i="50"/>
  <c r="AL8997" i="50"/>
  <c r="AK8997" i="50"/>
  <c r="AJ8997" i="50"/>
  <c r="AI8997" i="50"/>
  <c r="AL9013" i="50"/>
  <c r="AK9013" i="50"/>
  <c r="AI9013" i="50"/>
  <c r="AM9013" i="50"/>
  <c r="AJ9013" i="50"/>
  <c r="AM9033" i="50"/>
  <c r="AL9033" i="50"/>
  <c r="AK9033" i="50"/>
  <c r="AJ9033" i="50"/>
  <c r="AI9033" i="50"/>
  <c r="AK9045" i="50"/>
  <c r="AJ9045" i="50"/>
  <c r="AI9045" i="50"/>
  <c r="AM9045" i="50"/>
  <c r="AL9045" i="50"/>
  <c r="AM9065" i="50"/>
  <c r="AL9065" i="50"/>
  <c r="AK9065" i="50"/>
  <c r="AJ9065" i="50"/>
  <c r="AI9065" i="50"/>
  <c r="AL9085" i="50"/>
  <c r="AK9085" i="50"/>
  <c r="AI9085" i="50"/>
  <c r="AM9085" i="50"/>
  <c r="AJ9085" i="50"/>
  <c r="AM9105" i="50"/>
  <c r="AL9105" i="50"/>
  <c r="AK9105" i="50"/>
  <c r="AJ9105" i="50"/>
  <c r="AI9105" i="50"/>
  <c r="AK9117" i="50"/>
  <c r="AJ9117" i="50"/>
  <c r="AI9117" i="50"/>
  <c r="AM9117" i="50"/>
  <c r="AL9117" i="50"/>
  <c r="AL9133" i="50"/>
  <c r="AK9133" i="50"/>
  <c r="AI9133" i="50"/>
  <c r="AM9133" i="50"/>
  <c r="AJ9133" i="50"/>
  <c r="AL9145" i="50"/>
  <c r="AK9145" i="50"/>
  <c r="AI9145" i="50"/>
  <c r="AM9145" i="50"/>
  <c r="AJ9145" i="50"/>
  <c r="AJ9165" i="50"/>
  <c r="AI9165" i="50"/>
  <c r="AL9165" i="50"/>
  <c r="AK9165" i="50"/>
  <c r="AM9165" i="50"/>
  <c r="AM9185" i="50"/>
  <c r="AL9185" i="50"/>
  <c r="AK9185" i="50"/>
  <c r="AJ9185" i="50"/>
  <c r="AI9185" i="50"/>
  <c r="AJ9201" i="50"/>
  <c r="AI9201" i="50"/>
  <c r="AL9201" i="50"/>
  <c r="AK9201" i="50"/>
  <c r="AM9201" i="50"/>
  <c r="AM9221" i="50"/>
  <c r="AL9221" i="50"/>
  <c r="AK9221" i="50"/>
  <c r="AJ9221" i="50"/>
  <c r="AI9221" i="50"/>
  <c r="AL9241" i="50"/>
  <c r="AK9241" i="50"/>
  <c r="AI9241" i="50"/>
  <c r="AM9241" i="50"/>
  <c r="AJ9241" i="50"/>
  <c r="AL9265" i="50"/>
  <c r="AK9265" i="50"/>
  <c r="AI9265" i="50"/>
  <c r="AM9265" i="50"/>
  <c r="AJ9265" i="50"/>
  <c r="AM9281" i="50"/>
  <c r="AL9281" i="50"/>
  <c r="AK9281" i="50"/>
  <c r="AJ9281" i="50"/>
  <c r="AI9281" i="50"/>
  <c r="AK9297" i="50"/>
  <c r="AJ9297" i="50"/>
  <c r="AI9297" i="50"/>
  <c r="AM9297" i="50"/>
  <c r="AL9297" i="50"/>
  <c r="AM9317" i="50"/>
  <c r="AL9317" i="50"/>
  <c r="AK9317" i="50"/>
  <c r="AJ9317" i="50"/>
  <c r="AI9317" i="50"/>
  <c r="AK9333" i="50"/>
  <c r="AJ9333" i="50"/>
  <c r="AI9333" i="50"/>
  <c r="AM9333" i="50"/>
  <c r="AL9333" i="50"/>
  <c r="AL9349" i="50"/>
  <c r="AK9349" i="50"/>
  <c r="AI9349" i="50"/>
  <c r="AM9349" i="50"/>
  <c r="AJ9349" i="50"/>
  <c r="AK9369" i="50"/>
  <c r="AJ9369" i="50"/>
  <c r="AI9369" i="50"/>
  <c r="AM9369" i="50"/>
  <c r="AL9369" i="50"/>
  <c r="AL9385" i="50"/>
  <c r="AK9385" i="50"/>
  <c r="AI9385" i="50"/>
  <c r="AM9385" i="50"/>
  <c r="AJ9385" i="50"/>
  <c r="AK9405" i="50"/>
  <c r="AJ9405" i="50"/>
  <c r="AI9405" i="50"/>
  <c r="AM9405" i="50"/>
  <c r="AL9405" i="50"/>
  <c r="AM9429" i="50"/>
  <c r="AL9429" i="50"/>
  <c r="AK9429" i="50"/>
  <c r="AJ9429" i="50"/>
  <c r="AI9429" i="50"/>
  <c r="AL9449" i="50"/>
  <c r="AK9449" i="50"/>
  <c r="AM9449" i="50"/>
  <c r="AJ9449" i="50"/>
  <c r="AI9449" i="50"/>
  <c r="AL9465" i="50"/>
  <c r="AM9465" i="50"/>
  <c r="AK9465" i="50"/>
  <c r="AJ9465" i="50"/>
  <c r="AI9465" i="50"/>
  <c r="AK9481" i="50"/>
  <c r="AJ9481" i="50"/>
  <c r="AI9481" i="50"/>
  <c r="AM9481" i="50"/>
  <c r="AL9481" i="50"/>
  <c r="AL9501" i="50"/>
  <c r="AM9501" i="50"/>
  <c r="AK9501" i="50"/>
  <c r="AJ9501" i="50"/>
  <c r="AI9501" i="50"/>
  <c r="AK9517" i="50"/>
  <c r="AJ9517" i="50"/>
  <c r="AI9517" i="50"/>
  <c r="AL9517" i="50"/>
  <c r="AM9517" i="50"/>
  <c r="AL9537" i="50"/>
  <c r="AM9537" i="50"/>
  <c r="AK9537" i="50"/>
  <c r="AI9537" i="50"/>
  <c r="AJ9537" i="50"/>
  <c r="AL9549" i="50"/>
  <c r="AK9549" i="50"/>
  <c r="AJ9549" i="50"/>
  <c r="AM9549" i="50"/>
  <c r="AI9549" i="50"/>
  <c r="AK9565" i="50"/>
  <c r="AL9565" i="50"/>
  <c r="AM9565" i="50"/>
  <c r="AJ9565" i="50"/>
  <c r="AI9565" i="50"/>
  <c r="AL9585" i="50"/>
  <c r="AK9585" i="50"/>
  <c r="AJ9585" i="50"/>
  <c r="AI9585" i="50"/>
  <c r="AM9585" i="50"/>
  <c r="AL9597" i="50"/>
  <c r="AM9597" i="50"/>
  <c r="AJ9597" i="50"/>
  <c r="AI9597" i="50"/>
  <c r="AK9597" i="50"/>
  <c r="AL9617" i="50"/>
  <c r="AK9617" i="50"/>
  <c r="AM9617" i="50"/>
  <c r="AI9617" i="50"/>
  <c r="AJ9617" i="50"/>
  <c r="AL9629" i="50"/>
  <c r="AK9629" i="50"/>
  <c r="AM9629" i="50"/>
  <c r="AJ9629" i="50"/>
  <c r="AI9629" i="50"/>
  <c r="AK9649" i="50"/>
  <c r="AM9649" i="50"/>
  <c r="AL9649" i="50"/>
  <c r="AJ9649" i="50"/>
  <c r="AI9649" i="50"/>
  <c r="AL9665" i="50"/>
  <c r="AK9665" i="50"/>
  <c r="AM9665" i="50"/>
  <c r="AJ9665" i="50"/>
  <c r="AI9665" i="50"/>
  <c r="AK9685" i="50"/>
  <c r="AM9685" i="50"/>
  <c r="AL9685" i="50"/>
  <c r="AJ9685" i="50"/>
  <c r="AI9685" i="50"/>
  <c r="AL9705" i="50"/>
  <c r="AM9705" i="50"/>
  <c r="AI9705" i="50"/>
  <c r="AK9705" i="50"/>
  <c r="AJ9705" i="50"/>
  <c r="AL9713" i="50"/>
  <c r="AK9713" i="50"/>
  <c r="AI9713" i="50"/>
  <c r="AJ9713" i="50"/>
  <c r="AM9713" i="50"/>
  <c r="AL9737" i="50"/>
  <c r="AK9737" i="50"/>
  <c r="AM9737" i="50"/>
  <c r="AJ9737" i="50"/>
  <c r="AI9737" i="50"/>
  <c r="AK9757" i="50"/>
  <c r="AM9757" i="50"/>
  <c r="AL9757" i="50"/>
  <c r="AJ9757" i="50"/>
  <c r="AI9757" i="50"/>
  <c r="AL9773" i="50"/>
  <c r="AK9773" i="50"/>
  <c r="AM9773" i="50"/>
  <c r="AI9773" i="50"/>
  <c r="AJ9773" i="50"/>
  <c r="AL9797" i="50"/>
  <c r="AK9797" i="50"/>
  <c r="AM9797" i="50"/>
  <c r="AJ9797" i="50"/>
  <c r="AI9797" i="50"/>
  <c r="AK9817" i="50"/>
  <c r="AL9817" i="50"/>
  <c r="AM9817" i="50"/>
  <c r="AJ9817" i="50"/>
  <c r="AI9817" i="50"/>
  <c r="AL9837" i="50"/>
  <c r="AK9837" i="50"/>
  <c r="AJ9837" i="50"/>
  <c r="AI9837" i="50"/>
  <c r="AM9837" i="50"/>
  <c r="AK9853" i="50"/>
  <c r="AL9853" i="50"/>
  <c r="AM9853" i="50"/>
  <c r="AJ9853" i="50"/>
  <c r="AI9853" i="50"/>
  <c r="AL9869" i="50"/>
  <c r="AK9869" i="50"/>
  <c r="AM9869" i="50"/>
  <c r="AJ9869" i="50"/>
  <c r="AI9869" i="50"/>
  <c r="AL9885" i="50"/>
  <c r="AM9885" i="50"/>
  <c r="AI9885" i="50"/>
  <c r="AK9885" i="50"/>
  <c r="AJ9885" i="50"/>
  <c r="AK9901" i="50"/>
  <c r="AM9901" i="50"/>
  <c r="AL9901" i="50"/>
  <c r="AJ9901" i="50"/>
  <c r="AI9901" i="50"/>
  <c r="AL9917" i="50"/>
  <c r="AK9917" i="50"/>
  <c r="AM9917" i="50"/>
  <c r="AI9917" i="50"/>
  <c r="AJ9917" i="50"/>
  <c r="AL9929" i="50"/>
  <c r="AK9929" i="50"/>
  <c r="AI9929" i="50"/>
  <c r="AJ9929" i="50"/>
  <c r="AM9929" i="50"/>
  <c r="AL9941" i="50"/>
  <c r="AK9941" i="50"/>
  <c r="AM9941" i="50"/>
  <c r="AJ9941" i="50"/>
  <c r="AI9941" i="50"/>
  <c r="AL9965" i="50"/>
  <c r="AK9965" i="50"/>
  <c r="AI9965" i="50"/>
  <c r="AM9965" i="50"/>
  <c r="AJ9965" i="50"/>
  <c r="AL9977" i="50"/>
  <c r="AK9977" i="50"/>
  <c r="AI9977" i="50"/>
  <c r="AM9977" i="50"/>
  <c r="AJ9977" i="50"/>
  <c r="AM9993" i="50"/>
  <c r="AL9993" i="50"/>
  <c r="AI9993" i="50"/>
  <c r="AK9993" i="50"/>
  <c r="AJ9993" i="50"/>
  <c r="AM10005" i="50"/>
  <c r="AL10005" i="50"/>
  <c r="AI10005" i="50"/>
  <c r="AK10005" i="50"/>
  <c r="AJ10005" i="50"/>
  <c r="AM10029" i="50"/>
  <c r="AL10029" i="50"/>
  <c r="AK10029" i="50"/>
  <c r="AJ10029" i="50"/>
  <c r="AI10029" i="50"/>
  <c r="AK10033" i="50"/>
  <c r="AM10033" i="50"/>
  <c r="AL10033" i="50"/>
  <c r="AJ10033" i="50"/>
  <c r="AI10033" i="50"/>
  <c r="AK10057" i="50"/>
  <c r="AM10057" i="50"/>
  <c r="AL10057" i="50"/>
  <c r="AJ10057" i="50"/>
  <c r="AI10057" i="50"/>
  <c r="AM10065" i="50"/>
  <c r="AL10065" i="50"/>
  <c r="AK10065" i="50"/>
  <c r="AJ10065" i="50"/>
  <c r="AI10065" i="50"/>
  <c r="AL10085" i="50"/>
  <c r="AK10085" i="50"/>
  <c r="AI10085" i="50"/>
  <c r="AM10085" i="50"/>
  <c r="AJ10085" i="50"/>
  <c r="AK10105" i="50"/>
  <c r="AJ10105" i="50"/>
  <c r="AI10105" i="50"/>
  <c r="AM10105" i="50"/>
  <c r="AL10105" i="50"/>
  <c r="AM10113" i="50"/>
  <c r="AL10113" i="50"/>
  <c r="AK10113" i="50"/>
  <c r="AJ10113" i="50"/>
  <c r="AI10113" i="50"/>
  <c r="AK10129" i="50"/>
  <c r="AJ10129" i="50"/>
  <c r="AI10129" i="50"/>
  <c r="AL10129" i="50"/>
  <c r="AM10129" i="50"/>
  <c r="AM10149" i="50"/>
  <c r="AL10149" i="50"/>
  <c r="AK10149" i="50"/>
  <c r="AJ10149" i="50"/>
  <c r="AI10149" i="50"/>
  <c r="AM10173" i="50"/>
  <c r="AL10173" i="50"/>
  <c r="AI10173" i="50"/>
  <c r="AK10173" i="50"/>
  <c r="AJ10173" i="50"/>
  <c r="AK10189" i="50"/>
  <c r="AM10189" i="50"/>
  <c r="AI10189" i="50"/>
  <c r="AL10189" i="50"/>
  <c r="AJ10189" i="50"/>
  <c r="AM10209" i="50"/>
  <c r="AL10209" i="50"/>
  <c r="AK10209" i="50"/>
  <c r="AJ10209" i="50"/>
  <c r="AI10209" i="50"/>
  <c r="AM10233" i="50"/>
  <c r="AL10233" i="50"/>
  <c r="AK10233" i="50"/>
  <c r="AJ10233" i="50"/>
  <c r="AI10233" i="50"/>
  <c r="AK10249" i="50"/>
  <c r="AJ10249" i="50"/>
  <c r="AI10249" i="50"/>
  <c r="AM10249" i="50"/>
  <c r="AL10249" i="50"/>
  <c r="AM10257" i="50"/>
  <c r="AL10257" i="50"/>
  <c r="AK10257" i="50"/>
  <c r="AJ10257" i="50"/>
  <c r="AI10257" i="50"/>
  <c r="AK10273" i="50"/>
  <c r="AJ10273" i="50"/>
  <c r="AI10273" i="50"/>
  <c r="AM10273" i="50"/>
  <c r="AL10273" i="50"/>
  <c r="AK10297" i="50"/>
  <c r="AJ10297" i="50"/>
  <c r="AI10297" i="50"/>
  <c r="AM10297" i="50"/>
  <c r="AL10297" i="50"/>
  <c r="AK10309" i="50"/>
  <c r="AM10309" i="50"/>
  <c r="AI10309" i="50"/>
  <c r="AJ10309" i="50"/>
  <c r="AL10309" i="50"/>
  <c r="AL10325" i="50"/>
  <c r="AK10325" i="50"/>
  <c r="AJ10325" i="50"/>
  <c r="AI10325" i="50"/>
  <c r="AM10325" i="50"/>
  <c r="AK10345" i="50"/>
  <c r="AJ10345" i="50"/>
  <c r="AI10345" i="50"/>
  <c r="AM10345" i="50"/>
  <c r="AL10345" i="50"/>
  <c r="AL10361" i="50"/>
  <c r="AK10361" i="50"/>
  <c r="AJ10361" i="50"/>
  <c r="AI10361" i="50"/>
  <c r="AM10361" i="50"/>
  <c r="AM10377" i="50"/>
  <c r="AL10377" i="50"/>
  <c r="AK10377" i="50"/>
  <c r="AJ10377" i="50"/>
  <c r="AI10377" i="50"/>
  <c r="AK10393" i="50"/>
  <c r="AJ10393" i="50"/>
  <c r="AI10393" i="50"/>
  <c r="AM10393" i="50"/>
  <c r="AL10393" i="50"/>
  <c r="AL10409" i="50"/>
  <c r="AK10409" i="50"/>
  <c r="AJ10409" i="50"/>
  <c r="AI10409" i="50"/>
  <c r="AM10409" i="50"/>
  <c r="AM10425" i="50"/>
  <c r="AL10425" i="50"/>
  <c r="AK10425" i="50"/>
  <c r="AJ10425" i="50"/>
  <c r="AI10425" i="50"/>
  <c r="AM10449" i="50"/>
  <c r="AL10449" i="50"/>
  <c r="AK10449" i="50"/>
  <c r="AJ10449" i="50"/>
  <c r="AI10449" i="50"/>
  <c r="AL10469" i="50"/>
  <c r="AK10469" i="50"/>
  <c r="AJ10469" i="50"/>
  <c r="AI10469" i="50"/>
  <c r="AM10469" i="50"/>
  <c r="AL10481" i="50"/>
  <c r="AK10481" i="50"/>
  <c r="AJ10481" i="50"/>
  <c r="AI10481" i="50"/>
  <c r="AM10481" i="50"/>
  <c r="AL10505" i="50"/>
  <c r="AK10505" i="50"/>
  <c r="AJ10505" i="50"/>
  <c r="AI10505" i="50"/>
  <c r="AM10505" i="50"/>
  <c r="AK10525" i="50"/>
  <c r="AM10525" i="50"/>
  <c r="AI10525" i="50"/>
  <c r="AL10525" i="50"/>
  <c r="AJ10525" i="50"/>
  <c r="AK10549" i="50"/>
  <c r="AM10549" i="50"/>
  <c r="AI10549" i="50"/>
  <c r="AJ10549" i="50"/>
  <c r="AL10549" i="50"/>
  <c r="AL10565" i="50"/>
  <c r="AK10565" i="50"/>
  <c r="AJ10565" i="50"/>
  <c r="AI10565" i="50"/>
  <c r="AM10565" i="50"/>
  <c r="AJ10589" i="50"/>
  <c r="AM10589" i="50"/>
  <c r="AL10589" i="50"/>
  <c r="AI10589" i="50"/>
  <c r="AK10589" i="50"/>
  <c r="AL10609" i="50"/>
  <c r="AK10609" i="50"/>
  <c r="AJ10609" i="50"/>
  <c r="AI10609" i="50"/>
  <c r="AM10609" i="50"/>
  <c r="AJ10625" i="50"/>
  <c r="AI10625" i="50"/>
  <c r="AM10625" i="50"/>
  <c r="AK10625" i="50"/>
  <c r="AL10625" i="50"/>
  <c r="AK10649" i="50"/>
  <c r="AJ10649" i="50"/>
  <c r="AI10649" i="50"/>
  <c r="AM10649" i="50"/>
  <c r="AL10649" i="50"/>
  <c r="AM10661" i="50"/>
  <c r="AL10661" i="50"/>
  <c r="AK10661" i="50"/>
  <c r="AJ10661" i="50"/>
  <c r="AI10661" i="50"/>
  <c r="AL10677" i="50"/>
  <c r="AK10677" i="50"/>
  <c r="AJ10677" i="50"/>
  <c r="AI10677" i="50"/>
  <c r="AM10677" i="50"/>
  <c r="AL10693" i="50"/>
  <c r="AJ10693" i="50"/>
  <c r="AM10693" i="50"/>
  <c r="AK10693" i="50"/>
  <c r="AI10693" i="50"/>
  <c r="AM10713" i="50"/>
  <c r="AI10713" i="50"/>
  <c r="AL10713" i="50"/>
  <c r="AK10713" i="50"/>
  <c r="AJ10713" i="50"/>
  <c r="AM10733" i="50"/>
  <c r="AK10733" i="50"/>
  <c r="AI10733" i="50"/>
  <c r="AL10733" i="50"/>
  <c r="AJ10733" i="50"/>
  <c r="AM10745" i="50"/>
  <c r="AK10745" i="50"/>
  <c r="AJ10745" i="50"/>
  <c r="AL10745" i="50"/>
  <c r="AI10745" i="50"/>
  <c r="AM10769" i="50"/>
  <c r="AK10769" i="50"/>
  <c r="AL10769" i="50"/>
  <c r="AJ10769" i="50"/>
  <c r="AI10769" i="50"/>
  <c r="AK10785" i="50"/>
  <c r="AJ10785" i="50"/>
  <c r="AM10785" i="50"/>
  <c r="AL10785" i="50"/>
  <c r="AI10785" i="50"/>
  <c r="AL10801" i="50"/>
  <c r="AK10801" i="50"/>
  <c r="AJ10801" i="50"/>
  <c r="AI10801" i="50"/>
  <c r="AM10801" i="50"/>
  <c r="AM10817" i="50"/>
  <c r="AK10817" i="50"/>
  <c r="AL10817" i="50"/>
  <c r="AI10817" i="50"/>
  <c r="AJ10817" i="50"/>
  <c r="AM10841" i="50"/>
  <c r="AK10841" i="50"/>
  <c r="AL10841" i="50"/>
  <c r="AJ10841" i="50"/>
  <c r="AI10841" i="50"/>
  <c r="AM10865" i="50"/>
  <c r="AK10865" i="50"/>
  <c r="AJ10865" i="50"/>
  <c r="AI10865" i="50"/>
  <c r="AL10865" i="50"/>
  <c r="AL10885" i="50"/>
  <c r="AK10885" i="50"/>
  <c r="AJ10885" i="50"/>
  <c r="AI10885" i="50"/>
  <c r="AM10885" i="50"/>
  <c r="AL10909" i="50"/>
  <c r="AK10909" i="50"/>
  <c r="AJ10909" i="50"/>
  <c r="AI10909" i="50"/>
  <c r="AM10909" i="50"/>
  <c r="AK10929" i="50"/>
  <c r="AJ10929" i="50"/>
  <c r="AL10929" i="50"/>
  <c r="AI10929" i="50"/>
  <c r="AM10929" i="50"/>
  <c r="AM10949" i="50"/>
  <c r="AK10949" i="50"/>
  <c r="AL10949" i="50"/>
  <c r="AJ10949" i="50"/>
  <c r="AI10949" i="50"/>
  <c r="AL10969" i="50"/>
  <c r="AK10969" i="50"/>
  <c r="AJ10969" i="50"/>
  <c r="AI10969" i="50"/>
  <c r="AM10969" i="50"/>
  <c r="AM10985" i="50"/>
  <c r="AK10985" i="50"/>
  <c r="AL10985" i="50"/>
  <c r="AJ10985" i="50"/>
  <c r="AI10985" i="50"/>
  <c r="AM11009" i="50"/>
  <c r="AK11009" i="50"/>
  <c r="AL11009" i="50"/>
  <c r="AJ11009" i="50"/>
  <c r="AI11009" i="50"/>
  <c r="AM11033" i="50"/>
  <c r="AK11033" i="50"/>
  <c r="AJ11033" i="50"/>
  <c r="AI11033" i="50"/>
  <c r="AL11033" i="50"/>
  <c r="AM11057" i="50"/>
  <c r="AK11057" i="50"/>
  <c r="AJ11057" i="50"/>
  <c r="AI11057" i="50"/>
  <c r="AL11057" i="50"/>
  <c r="AK11073" i="50"/>
  <c r="AJ11073" i="50"/>
  <c r="AM11073" i="50"/>
  <c r="AL11073" i="50"/>
  <c r="AI11073" i="50"/>
  <c r="AM11097" i="50"/>
  <c r="AL11097" i="50"/>
  <c r="AJ11097" i="50"/>
  <c r="AI11097" i="50"/>
  <c r="AK11097" i="50"/>
  <c r="AM11117" i="50"/>
  <c r="AK11117" i="50"/>
  <c r="AJ11117" i="50"/>
  <c r="AI11117" i="50"/>
  <c r="AL11117" i="50"/>
  <c r="AL11137" i="50"/>
  <c r="AK11137" i="50"/>
  <c r="AJ11137" i="50"/>
  <c r="AI11137" i="50"/>
  <c r="AM11137" i="50"/>
  <c r="AI11157" i="50"/>
  <c r="AM11157" i="50"/>
  <c r="AL11157" i="50"/>
  <c r="AJ11157" i="50"/>
  <c r="AK11157" i="50"/>
  <c r="AM11177" i="50"/>
  <c r="AK11177" i="50"/>
  <c r="AI11177" i="50"/>
  <c r="AL11177" i="50"/>
  <c r="AJ11177" i="50"/>
  <c r="AM11197" i="50"/>
  <c r="AL11197" i="50"/>
  <c r="AK11197" i="50"/>
  <c r="AJ11197" i="50"/>
  <c r="AI11197" i="50"/>
  <c r="AM11221" i="50"/>
  <c r="AL11221" i="50"/>
  <c r="AK11221" i="50"/>
  <c r="AJ11221" i="50"/>
  <c r="AI11221" i="50"/>
  <c r="AM11245" i="50"/>
  <c r="AL11245" i="50"/>
  <c r="AK11245" i="50"/>
  <c r="AJ11245" i="50"/>
  <c r="AI11245" i="50"/>
  <c r="AI11265" i="50"/>
  <c r="AK11265" i="50"/>
  <c r="AM11265" i="50"/>
  <c r="AL11265" i="50"/>
  <c r="AJ11265" i="50"/>
  <c r="AM11285" i="50"/>
  <c r="AK11285" i="50"/>
  <c r="AL11285" i="50"/>
  <c r="AJ11285" i="50"/>
  <c r="AI11285" i="50"/>
  <c r="AI11301" i="50"/>
  <c r="AM11301" i="50"/>
  <c r="AL11301" i="50"/>
  <c r="AJ11301" i="50"/>
  <c r="AK11301" i="50"/>
  <c r="AI11325" i="50"/>
  <c r="AM11325" i="50"/>
  <c r="AL11325" i="50"/>
  <c r="AJ11325" i="50"/>
  <c r="AK11325" i="50"/>
  <c r="AM11341" i="50"/>
  <c r="AL11341" i="50"/>
  <c r="AK11341" i="50"/>
  <c r="AJ11341" i="50"/>
  <c r="AI11341" i="50"/>
  <c r="AM11357" i="50"/>
  <c r="AK11357" i="50"/>
  <c r="AL11357" i="50"/>
  <c r="AJ11357" i="50"/>
  <c r="AI11357" i="50"/>
  <c r="AI11373" i="50"/>
  <c r="AM11373" i="50"/>
  <c r="AL11373" i="50"/>
  <c r="AJ11373" i="50"/>
  <c r="AK11373" i="50"/>
  <c r="AM11393" i="50"/>
  <c r="AK11393" i="50"/>
  <c r="AI11393" i="50"/>
  <c r="AL11393" i="50"/>
  <c r="AJ11393" i="50"/>
  <c r="AI11421" i="50"/>
  <c r="AM11421" i="50"/>
  <c r="AL11421" i="50"/>
  <c r="AJ11421" i="50"/>
  <c r="AK11421" i="50"/>
  <c r="AI11445" i="50"/>
  <c r="AM11445" i="50"/>
  <c r="AL11445" i="50"/>
  <c r="AJ11445" i="50"/>
  <c r="AK11445" i="50"/>
  <c r="AI11469" i="50"/>
  <c r="AM11469" i="50"/>
  <c r="AL11469" i="50"/>
  <c r="AJ11469" i="50"/>
  <c r="AK11469" i="50"/>
  <c r="AM11489" i="50"/>
  <c r="AK11489" i="50"/>
  <c r="AI11489" i="50"/>
  <c r="AL11489" i="50"/>
  <c r="AJ11489" i="50"/>
  <c r="AI11505" i="50"/>
  <c r="AL11505" i="50"/>
  <c r="AK11505" i="50"/>
  <c r="AJ11505" i="50"/>
  <c r="AM11505" i="50"/>
  <c r="AM11521" i="50"/>
  <c r="AL11521" i="50"/>
  <c r="AK11521" i="50"/>
  <c r="AJ11521" i="50"/>
  <c r="AI11521" i="50"/>
  <c r="AM11537" i="50"/>
  <c r="AK11537" i="50"/>
  <c r="AI11537" i="50"/>
  <c r="AL11537" i="50"/>
  <c r="AJ11537" i="50"/>
  <c r="AM11557" i="50"/>
  <c r="AL11557" i="50"/>
  <c r="AK11557" i="50"/>
  <c r="AJ11557" i="50"/>
  <c r="AI11557" i="50"/>
  <c r="AI11577" i="50"/>
  <c r="AL11577" i="50"/>
  <c r="AK11577" i="50"/>
  <c r="AM11577" i="50"/>
  <c r="AJ11577" i="50"/>
  <c r="AM11593" i="50"/>
  <c r="AL11593" i="50"/>
  <c r="AK11593" i="50"/>
  <c r="AJ11593" i="50"/>
  <c r="AI11593" i="50"/>
  <c r="AI11613" i="50"/>
  <c r="AM11613" i="50"/>
  <c r="AL11613" i="50"/>
  <c r="AJ11613" i="50"/>
  <c r="AK11613" i="50"/>
  <c r="AI11625" i="50"/>
  <c r="AL11625" i="50"/>
  <c r="AK11625" i="50"/>
  <c r="AM11625" i="50"/>
  <c r="AJ11625" i="50"/>
  <c r="AM11645" i="50"/>
  <c r="AK11645" i="50"/>
  <c r="AL11645" i="50"/>
  <c r="AJ11645" i="50"/>
  <c r="AI11645" i="50"/>
  <c r="AM11669" i="50"/>
  <c r="AK11669" i="50"/>
  <c r="AL11669" i="50"/>
  <c r="AJ11669" i="50"/>
  <c r="AI11669" i="50"/>
  <c r="AM11689" i="50"/>
  <c r="AL11689" i="50"/>
  <c r="AK11689" i="50"/>
  <c r="AJ11689" i="50"/>
  <c r="AI11689" i="50"/>
  <c r="AM11713" i="50"/>
  <c r="AL11713" i="50"/>
  <c r="AK11713" i="50"/>
  <c r="AJ11713" i="50"/>
  <c r="AI11713" i="50"/>
  <c r="AI11733" i="50"/>
  <c r="AM11733" i="50"/>
  <c r="AL11733" i="50"/>
  <c r="AJ11733" i="50"/>
  <c r="AK11733" i="50"/>
  <c r="AM11761" i="50"/>
  <c r="AL11761" i="50"/>
  <c r="AK11761" i="50"/>
  <c r="AJ11761" i="50"/>
  <c r="AI11761" i="50"/>
  <c r="AI11781" i="50"/>
  <c r="AM11781" i="50"/>
  <c r="AL11781" i="50"/>
  <c r="AJ11781" i="50"/>
  <c r="AK11781" i="50"/>
  <c r="AM11805" i="50"/>
  <c r="AL11805" i="50"/>
  <c r="AJ11805" i="50"/>
  <c r="AI11805" i="50"/>
  <c r="AK11805" i="50"/>
  <c r="AM11829" i="50"/>
  <c r="AL11829" i="50"/>
  <c r="AK11829" i="50"/>
  <c r="AJ11829" i="50"/>
  <c r="AI11829" i="50"/>
  <c r="AL11845" i="50"/>
  <c r="AK11845" i="50"/>
  <c r="AJ11845" i="50"/>
  <c r="AI11845" i="50"/>
  <c r="AM11845" i="50"/>
  <c r="AK11861" i="50"/>
  <c r="AJ11861" i="50"/>
  <c r="AI11861" i="50"/>
  <c r="AL11861" i="50"/>
  <c r="AM11861" i="50"/>
  <c r="AM11881" i="50"/>
  <c r="AL11881" i="50"/>
  <c r="AK11881" i="50"/>
  <c r="AJ11881" i="50"/>
  <c r="AI11881" i="50"/>
  <c r="AM11901" i="50"/>
  <c r="AL11901" i="50"/>
  <c r="AK11901" i="50"/>
  <c r="AJ11901" i="50"/>
  <c r="AI11901" i="50"/>
  <c r="AL11925" i="50"/>
  <c r="AK11925" i="50"/>
  <c r="AJ11925" i="50"/>
  <c r="AI11925" i="50"/>
  <c r="AM11925" i="50"/>
  <c r="AM11949" i="50"/>
  <c r="AL11949" i="50"/>
  <c r="AJ11949" i="50"/>
  <c r="AI11949" i="50"/>
  <c r="AK11949" i="50"/>
  <c r="AM11965" i="50"/>
  <c r="AL11965" i="50"/>
  <c r="AK11965" i="50"/>
  <c r="AI11965" i="50"/>
  <c r="AJ11965" i="50"/>
  <c r="AK11985" i="50"/>
  <c r="AI11985" i="50"/>
  <c r="AM11985" i="50"/>
  <c r="AL11985" i="50"/>
  <c r="AJ11985" i="50"/>
  <c r="AM12001" i="50"/>
  <c r="AL12001" i="50"/>
  <c r="AK12001" i="50"/>
  <c r="AJ12001" i="50"/>
  <c r="AI12001" i="50"/>
  <c r="AK12021" i="50"/>
  <c r="AI12021" i="50"/>
  <c r="AM12021" i="50"/>
  <c r="AL12021" i="50"/>
  <c r="AJ12021" i="50"/>
  <c r="AK12041" i="50"/>
  <c r="AJ12041" i="50"/>
  <c r="AI12041" i="50"/>
  <c r="AM12041" i="50"/>
  <c r="AL12041" i="50"/>
  <c r="AM12061" i="50"/>
  <c r="AL12061" i="50"/>
  <c r="AJ12061" i="50"/>
  <c r="AI12061" i="50"/>
  <c r="AK12061" i="50"/>
  <c r="AM12073" i="50"/>
  <c r="AL12073" i="50"/>
  <c r="AK12073" i="50"/>
  <c r="AJ12073" i="50"/>
  <c r="AI12073" i="50"/>
  <c r="AK12093" i="50"/>
  <c r="AI12093" i="50"/>
  <c r="AM12093" i="50"/>
  <c r="AL12093" i="50"/>
  <c r="AJ12093" i="50"/>
  <c r="AK12113" i="50"/>
  <c r="AL12113" i="50"/>
  <c r="AM12113" i="50"/>
  <c r="AJ12113" i="50"/>
  <c r="AI12113" i="50"/>
  <c r="AL12129" i="50"/>
  <c r="AK12129" i="50"/>
  <c r="AI12129" i="50"/>
  <c r="AJ12129" i="50"/>
  <c r="AM12129" i="50"/>
  <c r="AM12145" i="50"/>
  <c r="AL12145" i="50"/>
  <c r="AK12145" i="50"/>
  <c r="AJ12145" i="50"/>
  <c r="AI12145" i="50"/>
  <c r="AL12165" i="50"/>
  <c r="AK12165" i="50"/>
  <c r="AI12165" i="50"/>
  <c r="AJ12165" i="50"/>
  <c r="AM12165" i="50"/>
  <c r="AL12177" i="50"/>
  <c r="AK12177" i="50"/>
  <c r="AI12177" i="50"/>
  <c r="AM12177" i="50"/>
  <c r="AJ12177" i="50"/>
  <c r="AM12193" i="50"/>
  <c r="AL12193" i="50"/>
  <c r="AJ12193" i="50"/>
  <c r="AI12193" i="50"/>
  <c r="AK12193" i="50"/>
  <c r="AL12213" i="50"/>
  <c r="AK12213" i="50"/>
  <c r="AI12213" i="50"/>
  <c r="AM12213" i="50"/>
  <c r="AJ12213" i="50"/>
  <c r="AM12229" i="50"/>
  <c r="AL12229" i="50"/>
  <c r="AK12229" i="50"/>
  <c r="AJ12229" i="50"/>
  <c r="AI12229" i="50"/>
  <c r="AK12245" i="50"/>
  <c r="AM12245" i="50"/>
  <c r="AJ12245" i="50"/>
  <c r="AL12245" i="50"/>
  <c r="AI12245" i="50"/>
  <c r="AM12265" i="50"/>
  <c r="AL12265" i="50"/>
  <c r="AK12265" i="50"/>
  <c r="AJ12265" i="50"/>
  <c r="AI12265" i="50"/>
  <c r="AM12277" i="50"/>
  <c r="AL12277" i="50"/>
  <c r="AJ12277" i="50"/>
  <c r="AI12277" i="50"/>
  <c r="AK12277" i="50"/>
  <c r="AK12293" i="50"/>
  <c r="AM12293" i="50"/>
  <c r="AL12293" i="50"/>
  <c r="AJ12293" i="50"/>
  <c r="AI12293" i="50"/>
  <c r="AM12313" i="50"/>
  <c r="AL12313" i="50"/>
  <c r="AJ12313" i="50"/>
  <c r="AI12313" i="50"/>
  <c r="AK12313" i="50"/>
  <c r="AK12329" i="50"/>
  <c r="AJ12329" i="50"/>
  <c r="AI12329" i="50"/>
  <c r="AM12329" i="50"/>
  <c r="AL12329" i="50"/>
  <c r="AL12345" i="50"/>
  <c r="AK12345" i="50"/>
  <c r="AI12345" i="50"/>
  <c r="AM12345" i="50"/>
  <c r="AJ12345" i="50"/>
  <c r="AL12369" i="50"/>
  <c r="AK12369" i="50"/>
  <c r="AI12369" i="50"/>
  <c r="AM12369" i="50"/>
  <c r="AJ12369" i="50"/>
  <c r="AM12385" i="50"/>
  <c r="AL12385" i="50"/>
  <c r="AK12385" i="50"/>
  <c r="AI12385" i="50"/>
  <c r="AJ12385" i="50"/>
  <c r="AM12397" i="50"/>
  <c r="AL12397" i="50"/>
  <c r="AJ12397" i="50"/>
  <c r="AK12397" i="50"/>
  <c r="AI12397" i="50"/>
  <c r="AL12417" i="50"/>
  <c r="AK12417" i="50"/>
  <c r="AI12417" i="50"/>
  <c r="AM12417" i="50"/>
  <c r="AJ12417" i="50"/>
  <c r="AM12433" i="50"/>
  <c r="AL12433" i="50"/>
  <c r="AK12433" i="50"/>
  <c r="AI12433" i="50"/>
  <c r="AJ12433" i="50"/>
  <c r="AL12453" i="50"/>
  <c r="AK12453" i="50"/>
  <c r="AI12453" i="50"/>
  <c r="AM12453" i="50"/>
  <c r="AJ12453" i="50"/>
  <c r="AM12469" i="50"/>
  <c r="AL12469" i="50"/>
  <c r="AJ12469" i="50"/>
  <c r="AI12469" i="50"/>
  <c r="AK12469" i="50"/>
  <c r="AM12493" i="50"/>
  <c r="AL12493" i="50"/>
  <c r="AK12493" i="50"/>
  <c r="AJ12493" i="50"/>
  <c r="AI12493" i="50"/>
  <c r="AM12517" i="50"/>
  <c r="AL12517" i="50"/>
  <c r="AK12517" i="50"/>
  <c r="AJ12517" i="50"/>
  <c r="AI12517" i="50"/>
  <c r="AL12537" i="50"/>
  <c r="AK12537" i="50"/>
  <c r="AI12537" i="50"/>
  <c r="AJ12537" i="50"/>
  <c r="AM12537" i="50"/>
  <c r="AK12557" i="50"/>
  <c r="AM12557" i="50"/>
  <c r="AL12557" i="50"/>
  <c r="AJ12557" i="50"/>
  <c r="AI12557" i="50"/>
  <c r="AL12573" i="50"/>
  <c r="AK12573" i="50"/>
  <c r="AJ12573" i="50"/>
  <c r="AI12573" i="50"/>
  <c r="AM12573" i="50"/>
  <c r="AK12593" i="50"/>
  <c r="AJ12593" i="50"/>
  <c r="AI12593" i="50"/>
  <c r="AM12593" i="50"/>
  <c r="AL12593" i="50"/>
  <c r="AL12609" i="50"/>
  <c r="AI12609" i="50"/>
  <c r="AM12609" i="50"/>
  <c r="AK12609" i="50"/>
  <c r="AJ12609" i="50"/>
  <c r="AK12625" i="50"/>
  <c r="AL12625" i="50"/>
  <c r="AJ12625" i="50"/>
  <c r="AI12625" i="50"/>
  <c r="AM12625" i="50"/>
  <c r="AJ12641" i="50"/>
  <c r="AK12641" i="50"/>
  <c r="AI12641" i="50"/>
  <c r="AM12641" i="50"/>
  <c r="AL12641" i="50"/>
  <c r="AK12661" i="50"/>
  <c r="AI12661" i="50"/>
  <c r="AM12661" i="50"/>
  <c r="AL12661" i="50"/>
  <c r="AJ12661" i="50"/>
  <c r="AM12677" i="50"/>
  <c r="AL12677" i="50"/>
  <c r="AJ12677" i="50"/>
  <c r="AI12677" i="50"/>
  <c r="AK12677" i="50"/>
  <c r="AK12697" i="50"/>
  <c r="AI12697" i="50"/>
  <c r="AM12697" i="50"/>
  <c r="AL12697" i="50"/>
  <c r="AJ12697" i="50"/>
  <c r="AK12709" i="50"/>
  <c r="AI12709" i="50"/>
  <c r="AM12709" i="50"/>
  <c r="AJ12709" i="50"/>
  <c r="AL12709" i="50"/>
  <c r="AM12725" i="50"/>
  <c r="AL12725" i="50"/>
  <c r="AK12725" i="50"/>
  <c r="AJ12725" i="50"/>
  <c r="AI12725" i="50"/>
  <c r="AL12741" i="50"/>
  <c r="AM12741" i="50"/>
  <c r="AI12741" i="50"/>
  <c r="AK12741" i="50"/>
  <c r="AJ12741" i="50"/>
  <c r="AK12757" i="50"/>
  <c r="AI12757" i="50"/>
  <c r="AM12757" i="50"/>
  <c r="AJ12757" i="50"/>
  <c r="AL12757" i="50"/>
  <c r="AM12773" i="50"/>
  <c r="AL12773" i="50"/>
  <c r="AI12773" i="50"/>
  <c r="AK12773" i="50"/>
  <c r="AJ12773" i="50"/>
  <c r="AK12793" i="50"/>
  <c r="AI12793" i="50"/>
  <c r="AM12793" i="50"/>
  <c r="AL12793" i="50"/>
  <c r="AJ12793" i="50"/>
  <c r="AM12809" i="50"/>
  <c r="AL12809" i="50"/>
  <c r="AK12809" i="50"/>
  <c r="AJ12809" i="50"/>
  <c r="AI12809" i="50"/>
  <c r="AM12821" i="50"/>
  <c r="AJ12821" i="50"/>
  <c r="AL12821" i="50"/>
  <c r="AK12821" i="50"/>
  <c r="AI12821" i="50"/>
  <c r="AM12841" i="50"/>
  <c r="AK12841" i="50"/>
  <c r="AI12841" i="50"/>
  <c r="AJ12841" i="50"/>
  <c r="AL12841" i="50"/>
  <c r="AM12857" i="50"/>
  <c r="AJ12857" i="50"/>
  <c r="AK12857" i="50"/>
  <c r="AL12857" i="50"/>
  <c r="AI12857" i="50"/>
  <c r="AM12877" i="50"/>
  <c r="AK12877" i="50"/>
  <c r="AI12877" i="50"/>
  <c r="AJ12877" i="50"/>
  <c r="AL12877" i="50"/>
  <c r="AM12901" i="50"/>
  <c r="AK12901" i="50"/>
  <c r="AI12901" i="50"/>
  <c r="AL12901" i="50"/>
  <c r="AJ12901" i="50"/>
  <c r="AI12921" i="50"/>
  <c r="AL12921" i="50"/>
  <c r="AK12921" i="50"/>
  <c r="AM12921" i="50"/>
  <c r="AJ12921" i="50"/>
  <c r="AM12941" i="50"/>
  <c r="AL12941" i="50"/>
  <c r="AK12941" i="50"/>
  <c r="AJ12941" i="50"/>
  <c r="AI12941" i="50"/>
  <c r="AM12961" i="50"/>
  <c r="AK12961" i="50"/>
  <c r="AI12961" i="50"/>
  <c r="AL12961" i="50"/>
  <c r="AJ12961" i="50"/>
  <c r="AI12981" i="50"/>
  <c r="AL12981" i="50"/>
  <c r="AM12981" i="50"/>
  <c r="AK12981" i="50"/>
  <c r="AJ12981" i="50"/>
  <c r="AM12997" i="50"/>
  <c r="AK12997" i="50"/>
  <c r="AI12997" i="50"/>
  <c r="AL12997" i="50"/>
  <c r="AJ12997" i="50"/>
  <c r="AM13009" i="50"/>
  <c r="AK13009" i="50"/>
  <c r="AI13009" i="50"/>
  <c r="AL13009" i="50"/>
  <c r="AJ13009" i="50"/>
  <c r="AI13029" i="50"/>
  <c r="AL13029" i="50"/>
  <c r="AK13029" i="50"/>
  <c r="AM13029" i="50"/>
  <c r="AJ13029" i="50"/>
  <c r="AM13045" i="50"/>
  <c r="AK13045" i="50"/>
  <c r="AI13045" i="50"/>
  <c r="AL13045" i="50"/>
  <c r="AJ13045" i="50"/>
  <c r="AI13065" i="50"/>
  <c r="AL13065" i="50"/>
  <c r="AK13065" i="50"/>
  <c r="AJ13065" i="50"/>
  <c r="AM13065" i="50"/>
  <c r="AM13085" i="50"/>
  <c r="AL13085" i="50"/>
  <c r="AK13085" i="50"/>
  <c r="AJ13085" i="50"/>
  <c r="AI13085" i="50"/>
  <c r="AI13101" i="50"/>
  <c r="AL13101" i="50"/>
  <c r="AK13101" i="50"/>
  <c r="AM13101" i="50"/>
  <c r="AJ13101" i="50"/>
  <c r="AI13125" i="50"/>
  <c r="AL13125" i="50"/>
  <c r="AM13125" i="50"/>
  <c r="AK13125" i="50"/>
  <c r="AJ13125" i="50"/>
  <c r="AM13145" i="50"/>
  <c r="AJ13145" i="50"/>
  <c r="AL13145" i="50"/>
  <c r="AK13145" i="50"/>
  <c r="AI13145" i="50"/>
  <c r="AI13161" i="50"/>
  <c r="AL13161" i="50"/>
  <c r="AM13161" i="50"/>
  <c r="AK13161" i="50"/>
  <c r="AJ13161" i="50"/>
  <c r="AM13181" i="50"/>
  <c r="AJ13181" i="50"/>
  <c r="AK13181" i="50"/>
  <c r="AI13181" i="50"/>
  <c r="AL13181" i="50"/>
  <c r="AM13201" i="50"/>
  <c r="AK13201" i="50"/>
  <c r="AI13201" i="50"/>
  <c r="AJ13201" i="50"/>
  <c r="AL13201" i="50"/>
  <c r="AI13221" i="50"/>
  <c r="AL13221" i="50"/>
  <c r="AM13221" i="50"/>
  <c r="AK13221" i="50"/>
  <c r="AJ13221" i="50"/>
  <c r="AM13237" i="50"/>
  <c r="AK13237" i="50"/>
  <c r="AI13237" i="50"/>
  <c r="AJ13237" i="50"/>
  <c r="AL13237" i="50"/>
  <c r="AM13253" i="50"/>
  <c r="AJ13253" i="50"/>
  <c r="AK13253" i="50"/>
  <c r="AI13253" i="50"/>
  <c r="AL13253" i="50"/>
  <c r="AI13269" i="50"/>
  <c r="AL13269" i="50"/>
  <c r="AM13269" i="50"/>
  <c r="AK13269" i="50"/>
  <c r="AJ13269" i="50"/>
  <c r="AM13285" i="50"/>
  <c r="AK13285" i="50"/>
  <c r="AI13285" i="50"/>
  <c r="AL13285" i="50"/>
  <c r="AJ13285" i="50"/>
  <c r="AI13305" i="50"/>
  <c r="AL13305" i="50"/>
  <c r="AM13305" i="50"/>
  <c r="AK13305" i="50"/>
  <c r="AJ13305" i="50"/>
  <c r="AI13317" i="50"/>
  <c r="AL13317" i="50"/>
  <c r="AK13317" i="50"/>
  <c r="AM13317" i="50"/>
  <c r="AJ13317" i="50"/>
  <c r="AM13333" i="50"/>
  <c r="AK13333" i="50"/>
  <c r="AI13333" i="50"/>
  <c r="AL13333" i="50"/>
  <c r="AJ13333" i="50"/>
  <c r="AI13353" i="50"/>
  <c r="AL13353" i="50"/>
  <c r="AK13353" i="50"/>
  <c r="AM13353" i="50"/>
  <c r="AJ13353" i="50"/>
  <c r="AI13365" i="50"/>
  <c r="AL13365" i="50"/>
  <c r="AM13365" i="50"/>
  <c r="AK13365" i="50"/>
  <c r="AJ13365" i="50"/>
  <c r="AM13381" i="50"/>
  <c r="AK13381" i="50"/>
  <c r="AI13381" i="50"/>
  <c r="AJ13381" i="50"/>
  <c r="AL13381" i="50"/>
  <c r="AM13397" i="50"/>
  <c r="AJ13397" i="50"/>
  <c r="AK13397" i="50"/>
  <c r="AI13397" i="50"/>
  <c r="AL13397" i="50"/>
  <c r="AM13417" i="50"/>
  <c r="AK13417" i="50"/>
  <c r="AI13417" i="50"/>
  <c r="AJ13417" i="50"/>
  <c r="AL13417" i="50"/>
  <c r="AM13437" i="50"/>
  <c r="AK13437" i="50"/>
  <c r="AJ13437" i="50"/>
  <c r="AL13437" i="50"/>
  <c r="AI13437" i="50"/>
  <c r="AL13453" i="50"/>
  <c r="AJ13453" i="50"/>
  <c r="AK13453" i="50"/>
  <c r="AM13453" i="50"/>
  <c r="AI13453" i="50"/>
  <c r="AM13469" i="50"/>
  <c r="AK13469" i="50"/>
  <c r="AI13469" i="50"/>
  <c r="AL13469" i="50"/>
  <c r="AJ13469" i="50"/>
  <c r="AL13493" i="50"/>
  <c r="AK13493" i="50"/>
  <c r="AJ13493" i="50"/>
  <c r="AM13493" i="50"/>
  <c r="AI13493" i="50"/>
  <c r="AM13513" i="50"/>
  <c r="AL13513" i="50"/>
  <c r="AJ13513" i="50"/>
  <c r="AK13513" i="50"/>
  <c r="AI13513" i="50"/>
  <c r="AM13525" i="50"/>
  <c r="AL13525" i="50"/>
  <c r="AJ13525" i="50"/>
  <c r="AK13525" i="50"/>
  <c r="AI13525" i="50"/>
  <c r="AL13541" i="50"/>
  <c r="AK13541" i="50"/>
  <c r="AJ13541" i="50"/>
  <c r="AM13541" i="50"/>
  <c r="AI13541" i="50"/>
  <c r="AI13557" i="50"/>
  <c r="AM13557" i="50"/>
  <c r="AL13557" i="50"/>
  <c r="AK13557" i="50"/>
  <c r="AJ13557" i="50"/>
  <c r="AK13577" i="50"/>
  <c r="AI13577" i="50"/>
  <c r="AL13577" i="50"/>
  <c r="AM13577" i="50"/>
  <c r="AJ13577" i="50"/>
  <c r="AM13597" i="50"/>
  <c r="AL13597" i="50"/>
  <c r="AJ13597" i="50"/>
  <c r="AI13597" i="50"/>
  <c r="AK13597" i="50"/>
  <c r="AJ13617" i="50"/>
  <c r="AI13617" i="50"/>
  <c r="AK13617" i="50"/>
  <c r="AM13617" i="50"/>
  <c r="AL13617" i="50"/>
  <c r="AM13637" i="50"/>
  <c r="AL13637" i="50"/>
  <c r="AK13637" i="50"/>
  <c r="AJ13637" i="50"/>
  <c r="AI13637" i="50"/>
  <c r="AJ13653" i="50"/>
  <c r="AI13653" i="50"/>
  <c r="AK13653" i="50"/>
  <c r="AM13653" i="50"/>
  <c r="AL13653" i="50"/>
  <c r="AM13673" i="50"/>
  <c r="AL13673" i="50"/>
  <c r="AK13673" i="50"/>
  <c r="AJ13673" i="50"/>
  <c r="AI13673" i="50"/>
  <c r="AJ13689" i="50"/>
  <c r="AI13689" i="50"/>
  <c r="AK13689" i="50"/>
  <c r="AM13689" i="50"/>
  <c r="AL13689" i="50"/>
  <c r="AM13709" i="50"/>
  <c r="AL13709" i="50"/>
  <c r="AK13709" i="50"/>
  <c r="AJ13709" i="50"/>
  <c r="AI13709" i="50"/>
  <c r="AJ13725" i="50"/>
  <c r="AI13725" i="50"/>
  <c r="AK13725" i="50"/>
  <c r="AM13725" i="50"/>
  <c r="AL13725" i="50"/>
  <c r="AM13745" i="50"/>
  <c r="AL13745" i="50"/>
  <c r="AK13745" i="50"/>
  <c r="AI13745" i="50"/>
  <c r="AJ13745" i="50"/>
  <c r="AJ13761" i="50"/>
  <c r="AI13761" i="50"/>
  <c r="AK13761" i="50"/>
  <c r="AL13761" i="50"/>
  <c r="AM13761" i="50"/>
  <c r="AM13781" i="50"/>
  <c r="AL13781" i="50"/>
  <c r="AK13781" i="50"/>
  <c r="AI13781" i="50"/>
  <c r="AJ13781" i="50"/>
  <c r="AJ13797" i="50"/>
  <c r="AI13797" i="50"/>
  <c r="AK13797" i="50"/>
  <c r="AM13797" i="50"/>
  <c r="AL13797" i="50"/>
  <c r="AJ13809" i="50"/>
  <c r="AI13809" i="50"/>
  <c r="AM13809" i="50"/>
  <c r="AL13809" i="50"/>
  <c r="AK13809" i="50"/>
  <c r="AM13825" i="50"/>
  <c r="AL13825" i="50"/>
  <c r="AJ13825" i="50"/>
  <c r="AI13825" i="50"/>
  <c r="AK13825" i="50"/>
  <c r="AM13849" i="50"/>
  <c r="AL13849" i="50"/>
  <c r="AJ13849" i="50"/>
  <c r="AK13849" i="50"/>
  <c r="AI13849" i="50"/>
  <c r="AK13865" i="50"/>
  <c r="AI13865" i="50"/>
  <c r="AM13865" i="50"/>
  <c r="AL13865" i="50"/>
  <c r="AJ13865" i="50"/>
  <c r="AJ13881" i="50"/>
  <c r="AI13881" i="50"/>
  <c r="AK13881" i="50"/>
  <c r="AM13881" i="50"/>
  <c r="AL13881" i="50"/>
  <c r="AK13901" i="50"/>
  <c r="AI13901" i="50"/>
  <c r="AM13901" i="50"/>
  <c r="AL13901" i="50"/>
  <c r="AJ13901" i="50"/>
  <c r="AJ13917" i="50"/>
  <c r="AI13917" i="50"/>
  <c r="AM13917" i="50"/>
  <c r="AK13917" i="50"/>
  <c r="AL13917" i="50"/>
  <c r="AK13937" i="50"/>
  <c r="AI13937" i="50"/>
  <c r="AM13937" i="50"/>
  <c r="AL13937" i="50"/>
  <c r="AJ13937" i="50"/>
  <c r="AI13949" i="50"/>
  <c r="AJ13949" i="50"/>
  <c r="AM13949" i="50"/>
  <c r="AL13949" i="50"/>
  <c r="AK13949" i="50"/>
  <c r="AI13973" i="50"/>
  <c r="AK13973" i="50"/>
  <c r="AL13973" i="50"/>
  <c r="AJ13973" i="50"/>
  <c r="AM13973" i="50"/>
  <c r="AM13989" i="50"/>
  <c r="AJ13989" i="50"/>
  <c r="AL13989" i="50"/>
  <c r="AI13989" i="50"/>
  <c r="AK13989" i="50"/>
  <c r="AI14009" i="50"/>
  <c r="AJ14009" i="50"/>
  <c r="AK14009" i="50"/>
  <c r="AL14009" i="50"/>
  <c r="AM14009" i="50"/>
  <c r="AJ14025" i="50"/>
  <c r="AM14025" i="50"/>
  <c r="AK14025" i="50"/>
  <c r="AL14025" i="50"/>
  <c r="AI14025" i="50"/>
  <c r="AI14045" i="50"/>
  <c r="AK14045" i="50"/>
  <c r="AJ14045" i="50"/>
  <c r="AM14045" i="50"/>
  <c r="AL14045" i="50"/>
  <c r="AJ14061" i="50"/>
  <c r="AM14061" i="50"/>
  <c r="AK14061" i="50"/>
  <c r="AL14061" i="50"/>
  <c r="AI14061" i="50"/>
  <c r="AL14077" i="50"/>
  <c r="AJ14077" i="50"/>
  <c r="AM14077" i="50"/>
  <c r="AK14077" i="50"/>
  <c r="AI14077" i="50"/>
  <c r="AI14093" i="50"/>
  <c r="AL14093" i="50"/>
  <c r="AM14093" i="50"/>
  <c r="AK14093" i="50"/>
  <c r="AJ14093" i="50"/>
  <c r="AL14113" i="50"/>
  <c r="AJ14113" i="50"/>
  <c r="AM14113" i="50"/>
  <c r="AK14113" i="50"/>
  <c r="AI14113" i="50"/>
  <c r="AI14129" i="50"/>
  <c r="AL14129" i="50"/>
  <c r="AM14129" i="50"/>
  <c r="AK14129" i="50"/>
  <c r="AJ14129" i="50"/>
  <c r="AI14141" i="50"/>
  <c r="AM14141" i="50"/>
  <c r="AL14141" i="50"/>
  <c r="AK14141" i="50"/>
  <c r="AJ14141" i="50"/>
  <c r="AL14161" i="50"/>
  <c r="AJ14161" i="50"/>
  <c r="AI14161" i="50"/>
  <c r="AK14161" i="50"/>
  <c r="AM14161" i="50"/>
  <c r="AJ14181" i="50"/>
  <c r="AM14181" i="50"/>
  <c r="AL14181" i="50"/>
  <c r="AK14181" i="50"/>
  <c r="AI14181" i="50"/>
  <c r="AI14201" i="50"/>
  <c r="AL14201" i="50"/>
  <c r="AM14201" i="50"/>
  <c r="AK14201" i="50"/>
  <c r="AJ14201" i="50"/>
  <c r="AJ14217" i="50"/>
  <c r="AM14217" i="50"/>
  <c r="AL14217" i="50"/>
  <c r="AK14217" i="50"/>
  <c r="AI14217" i="50"/>
  <c r="AI14237" i="50"/>
  <c r="AL14237" i="50"/>
  <c r="AM14237" i="50"/>
  <c r="AK14237" i="50"/>
  <c r="AJ14237" i="50"/>
  <c r="AL14257" i="50"/>
  <c r="AJ14257" i="50"/>
  <c r="AM14257" i="50"/>
  <c r="AK14257" i="50"/>
  <c r="AI14257" i="50"/>
  <c r="AI14273" i="50"/>
  <c r="AL14273" i="50"/>
  <c r="AM14273" i="50"/>
  <c r="AK14273" i="50"/>
  <c r="AJ14273" i="50"/>
  <c r="AL14293" i="50"/>
  <c r="AJ14293" i="50"/>
  <c r="AM14293" i="50"/>
  <c r="AK14293" i="50"/>
  <c r="AI14293" i="50"/>
  <c r="AJ14313" i="50"/>
  <c r="AM14313" i="50"/>
  <c r="AK14313" i="50"/>
  <c r="AL14313" i="50"/>
  <c r="AI14313" i="50"/>
  <c r="AJ14325" i="50"/>
  <c r="AM14325" i="50"/>
  <c r="AL14325" i="50"/>
  <c r="AK14325" i="50"/>
  <c r="AI14325" i="50"/>
  <c r="AL14341" i="50"/>
  <c r="AJ14341" i="50"/>
  <c r="AI14341" i="50"/>
  <c r="AK14341" i="50"/>
  <c r="AM14341" i="50"/>
  <c r="AL14365" i="50"/>
  <c r="AJ14365" i="50"/>
  <c r="AM14365" i="50"/>
  <c r="AK14365" i="50"/>
  <c r="AI14365" i="50"/>
  <c r="AI14381" i="50"/>
  <c r="AL14381" i="50"/>
  <c r="AM14381" i="50"/>
  <c r="AK14381" i="50"/>
  <c r="AJ14381" i="50"/>
  <c r="AL14401" i="50"/>
  <c r="AJ14401" i="50"/>
  <c r="AM14401" i="50"/>
  <c r="AK14401" i="50"/>
  <c r="AI14401" i="50"/>
  <c r="AJ14421" i="50"/>
  <c r="AM14421" i="50"/>
  <c r="AK14421" i="50"/>
  <c r="AL14421" i="50"/>
  <c r="AI14421" i="50"/>
  <c r="AJ14433" i="50"/>
  <c r="AM14433" i="50"/>
  <c r="AL14433" i="50"/>
  <c r="AK14433" i="50"/>
  <c r="AI14433" i="50"/>
  <c r="AI14453" i="50"/>
  <c r="AL14453" i="50"/>
  <c r="AM14453" i="50"/>
  <c r="AK14453" i="50"/>
  <c r="AJ14453" i="50"/>
  <c r="AL14473" i="50"/>
  <c r="AJ14473" i="50"/>
  <c r="AM14473" i="50"/>
  <c r="AK14473" i="50"/>
  <c r="AI14473" i="50"/>
  <c r="AJ14493" i="50"/>
  <c r="AM14493" i="50"/>
  <c r="AK14493" i="50"/>
  <c r="AL14493" i="50"/>
  <c r="AI14493" i="50"/>
  <c r="AI14513" i="50"/>
  <c r="AK14513" i="50"/>
  <c r="AJ14513" i="50"/>
  <c r="AM14513" i="50"/>
  <c r="AL14513" i="50"/>
  <c r="AJ14529" i="50"/>
  <c r="AM14529" i="50"/>
  <c r="AK14529" i="50"/>
  <c r="AL14529" i="50"/>
  <c r="AI14529" i="50"/>
  <c r="AI14549" i="50"/>
  <c r="AK14549" i="50"/>
  <c r="AJ14549" i="50"/>
  <c r="AM14549" i="50"/>
  <c r="AL14549" i="50"/>
  <c r="AJ14565" i="50"/>
  <c r="AM14565" i="50"/>
  <c r="AK14565" i="50"/>
  <c r="AL14565" i="50"/>
  <c r="AI14565" i="50"/>
  <c r="AM14581" i="50"/>
  <c r="AL14581" i="50"/>
  <c r="AJ14581" i="50"/>
  <c r="AK14581" i="50"/>
  <c r="AI14581" i="50"/>
  <c r="AM14593" i="50"/>
  <c r="AL14593" i="50"/>
  <c r="AJ14593" i="50"/>
  <c r="AK14593" i="50"/>
  <c r="AI14593" i="50"/>
  <c r="AI14609" i="50"/>
  <c r="AM14609" i="50"/>
  <c r="AJ14609" i="50"/>
  <c r="AL14609" i="50"/>
  <c r="AK14609" i="50"/>
  <c r="AM14629" i="50"/>
  <c r="AL14629" i="50"/>
  <c r="AK14629" i="50"/>
  <c r="AJ14629" i="50"/>
  <c r="AI14629" i="50"/>
  <c r="AJ14649" i="50"/>
  <c r="AI14649" i="50"/>
  <c r="AM14649" i="50"/>
  <c r="AK14649" i="50"/>
  <c r="AL14649" i="50"/>
  <c r="AI14669" i="50"/>
  <c r="AM14669" i="50"/>
  <c r="AL14669" i="50"/>
  <c r="AK14669" i="50"/>
  <c r="AJ14669" i="50"/>
  <c r="AJ14685" i="50"/>
  <c r="AI14685" i="50"/>
  <c r="AM14685" i="50"/>
  <c r="AL14685" i="50"/>
  <c r="AK14685" i="50"/>
  <c r="AI14705" i="50"/>
  <c r="AM14705" i="50"/>
  <c r="AJ14705" i="50"/>
  <c r="AL14705" i="50"/>
  <c r="AK14705" i="50"/>
  <c r="AJ14721" i="50"/>
  <c r="AI14721" i="50"/>
  <c r="AM14721" i="50"/>
  <c r="AK14721" i="50"/>
  <c r="AL14721" i="50"/>
  <c r="AJ14745" i="50"/>
  <c r="AI14745" i="50"/>
  <c r="AM14745" i="50"/>
  <c r="AK14745" i="50"/>
  <c r="AL14745" i="50"/>
  <c r="AI14765" i="50"/>
  <c r="AM14765" i="50"/>
  <c r="AL14765" i="50"/>
  <c r="AK14765" i="50"/>
  <c r="AJ14765" i="50"/>
  <c r="AJ14781" i="50"/>
  <c r="AI14781" i="50"/>
  <c r="AM14781" i="50"/>
  <c r="AL14781" i="50"/>
  <c r="AK14781" i="50"/>
  <c r="AI14801" i="50"/>
  <c r="AM14801" i="50"/>
  <c r="AJ14801" i="50"/>
  <c r="AL14801" i="50"/>
  <c r="AK14801" i="50"/>
  <c r="AM14821" i="50"/>
  <c r="AL14821" i="50"/>
  <c r="AK14821" i="50"/>
  <c r="AJ14821" i="50"/>
  <c r="AI14821" i="50"/>
  <c r="AJ14841" i="50"/>
  <c r="AI14841" i="50"/>
  <c r="AM14841" i="50"/>
  <c r="AK14841" i="50"/>
  <c r="AL14841" i="50"/>
  <c r="AM14857" i="50"/>
  <c r="AL14857" i="50"/>
  <c r="AK14857" i="50"/>
  <c r="AJ14857" i="50"/>
  <c r="AI14857" i="50"/>
  <c r="AJ14877" i="50"/>
  <c r="AI14877" i="50"/>
  <c r="AM14877" i="50"/>
  <c r="AL14877" i="50"/>
  <c r="AK14877" i="50"/>
  <c r="AM14893" i="50"/>
  <c r="AL14893" i="50"/>
  <c r="AK14893" i="50"/>
  <c r="AJ14893" i="50"/>
  <c r="AI14893" i="50"/>
  <c r="AJ14913" i="50"/>
  <c r="AI14913" i="50"/>
  <c r="AM14913" i="50"/>
  <c r="AK14913" i="50"/>
  <c r="AL14913" i="50"/>
  <c r="AM14929" i="50"/>
  <c r="AJ14929" i="50"/>
  <c r="AI14929" i="50"/>
  <c r="AK14929" i="50"/>
  <c r="AL14929" i="50"/>
  <c r="AI14949" i="50"/>
  <c r="AM14949" i="50"/>
  <c r="AL14949" i="50"/>
  <c r="AK14949" i="50"/>
  <c r="AJ14949" i="50"/>
  <c r="AM14969" i="50"/>
  <c r="AI14969" i="50"/>
  <c r="AJ14969" i="50"/>
  <c r="AL14969" i="50"/>
  <c r="AK14969" i="50"/>
  <c r="AI14985" i="50"/>
  <c r="AM14985" i="50"/>
  <c r="AL14985" i="50"/>
  <c r="AK14985" i="50"/>
  <c r="AJ14985" i="50"/>
  <c r="AM15001" i="50"/>
  <c r="AJ15001" i="50"/>
  <c r="AI15001" i="50"/>
  <c r="AK15001" i="50"/>
  <c r="AL15001" i="50"/>
  <c r="AI15021" i="50"/>
  <c r="AM15021" i="50"/>
  <c r="AL15021" i="50"/>
  <c r="AK15021" i="50"/>
  <c r="AJ15021" i="50"/>
  <c r="AM15037" i="50"/>
  <c r="AJ15037" i="50"/>
  <c r="AI15037" i="50"/>
  <c r="AK15037" i="50"/>
  <c r="AL15037" i="50"/>
  <c r="AI15057" i="50"/>
  <c r="AM15057" i="50"/>
  <c r="AL15057" i="50"/>
  <c r="AK15057" i="50"/>
  <c r="AJ15057" i="50"/>
  <c r="AM15073" i="50"/>
  <c r="AJ15073" i="50"/>
  <c r="AI15073" i="50"/>
  <c r="AK15073" i="50"/>
  <c r="AL15073" i="50"/>
  <c r="AI15093" i="50"/>
  <c r="AM15093" i="50"/>
  <c r="AL15093" i="50"/>
  <c r="AK15093" i="50"/>
  <c r="AJ15093" i="50"/>
  <c r="AM15109" i="50"/>
  <c r="AJ15109" i="50"/>
  <c r="AI15109" i="50"/>
  <c r="AK15109" i="50"/>
  <c r="AL15109" i="50"/>
  <c r="AI15129" i="50"/>
  <c r="AM15129" i="50"/>
  <c r="AL15129" i="50"/>
  <c r="AK15129" i="50"/>
  <c r="AJ15129" i="50"/>
  <c r="AI15141" i="50"/>
  <c r="AM15141" i="50"/>
  <c r="AL15141" i="50"/>
  <c r="AK15141" i="50"/>
  <c r="AJ15141" i="50"/>
  <c r="AI15153" i="50"/>
  <c r="AM15153" i="50"/>
  <c r="AL15153" i="50"/>
  <c r="AK15153" i="50"/>
  <c r="AJ15153" i="50"/>
  <c r="AM15173" i="50"/>
  <c r="AI15173" i="50"/>
  <c r="AJ15173" i="50"/>
  <c r="AK15173" i="50"/>
  <c r="AL15173" i="50"/>
  <c r="AM15193" i="50"/>
  <c r="AJ15193" i="50"/>
  <c r="AI15193" i="50"/>
  <c r="AL15193" i="50"/>
  <c r="AK15193" i="50"/>
  <c r="AM15209" i="50"/>
  <c r="AI15209" i="50"/>
  <c r="AJ15209" i="50"/>
  <c r="AK15209" i="50"/>
  <c r="AL15209" i="50"/>
  <c r="AM15229" i="50"/>
  <c r="AJ15229" i="50"/>
  <c r="AI15229" i="50"/>
  <c r="AL15229" i="50"/>
  <c r="AK15229" i="50"/>
  <c r="AI15249" i="50"/>
  <c r="AM15249" i="50"/>
  <c r="AL15249" i="50"/>
  <c r="AK15249" i="50"/>
  <c r="AJ15249" i="50"/>
  <c r="AM15269" i="50"/>
  <c r="AI15269" i="50"/>
  <c r="AL15269" i="50"/>
  <c r="AK15269" i="50"/>
  <c r="AJ15269" i="50"/>
  <c r="AI15285" i="50"/>
  <c r="AM15285" i="50"/>
  <c r="AL15285" i="50"/>
  <c r="AK15285" i="50"/>
  <c r="AJ15285" i="50"/>
  <c r="AI15309" i="50"/>
  <c r="AM15309" i="50"/>
  <c r="AL15309" i="50"/>
  <c r="AK15309" i="50"/>
  <c r="AJ15309" i="50"/>
  <c r="AM15325" i="50"/>
  <c r="AL15325" i="50"/>
  <c r="AK15325" i="50"/>
  <c r="AJ15325" i="50"/>
  <c r="AI15325" i="50"/>
  <c r="AM15345" i="50"/>
  <c r="AI15345" i="50"/>
  <c r="AL15345" i="50"/>
  <c r="AK15345" i="50"/>
  <c r="AJ15345" i="50"/>
  <c r="AL15361" i="50"/>
  <c r="AM15361" i="50"/>
  <c r="AK15361" i="50"/>
  <c r="AJ15361" i="50"/>
  <c r="AI15361" i="50"/>
  <c r="AL15377" i="50"/>
  <c r="AK15377" i="50"/>
  <c r="AI15377" i="50"/>
  <c r="AM15377" i="50"/>
  <c r="AJ15377" i="50"/>
  <c r="AK15397" i="50"/>
  <c r="AJ15397" i="50"/>
  <c r="AM15397" i="50"/>
  <c r="AI15397" i="50"/>
  <c r="AL15397" i="50"/>
  <c r="AK15409" i="50"/>
  <c r="AJ15409" i="50"/>
  <c r="AL15409" i="50"/>
  <c r="AI15409" i="50"/>
  <c r="AM15409" i="50"/>
  <c r="AL15425" i="50"/>
  <c r="AK15425" i="50"/>
  <c r="AI15425" i="50"/>
  <c r="AM15425" i="50"/>
  <c r="AJ15425" i="50"/>
  <c r="AM15441" i="50"/>
  <c r="AK15441" i="50"/>
  <c r="AJ15441" i="50"/>
  <c r="AI15441" i="50"/>
  <c r="AL15441" i="50"/>
  <c r="AL15461" i="50"/>
  <c r="AK15461" i="50"/>
  <c r="AI15461" i="50"/>
  <c r="AM15461" i="50"/>
  <c r="AJ15461" i="50"/>
  <c r="AM15477" i="50"/>
  <c r="AL15477" i="50"/>
  <c r="AK15477" i="50"/>
  <c r="AJ15477" i="50"/>
  <c r="AI15477" i="50"/>
  <c r="AK15493" i="50"/>
  <c r="AJ15493" i="50"/>
  <c r="AM15493" i="50"/>
  <c r="AI15493" i="50"/>
  <c r="AL15493" i="50"/>
  <c r="AK15505" i="50"/>
  <c r="AJ15505" i="50"/>
  <c r="AM15505" i="50"/>
  <c r="AL15505" i="50"/>
  <c r="AI15505" i="50"/>
  <c r="AL15521" i="50"/>
  <c r="AK15521" i="50"/>
  <c r="AI15521" i="50"/>
  <c r="AM15521" i="50"/>
  <c r="AJ15521" i="50"/>
  <c r="AM15537" i="50"/>
  <c r="AK15537" i="50"/>
  <c r="AL15537" i="50"/>
  <c r="AJ15537" i="50"/>
  <c r="AI15537" i="50"/>
  <c r="AM15561" i="50"/>
  <c r="AI15561" i="50"/>
  <c r="AJ15561" i="50"/>
  <c r="AK15561" i="50"/>
  <c r="AL15561" i="50"/>
  <c r="AL15581" i="50"/>
  <c r="AK15581" i="50"/>
  <c r="AI15581" i="50"/>
  <c r="AJ15581" i="50"/>
  <c r="AM15581" i="50"/>
  <c r="AM15597" i="50"/>
  <c r="AL15597" i="50"/>
  <c r="AK15597" i="50"/>
  <c r="AJ15597" i="50"/>
  <c r="AI15597" i="50"/>
  <c r="AL15617" i="50"/>
  <c r="AK15617" i="50"/>
  <c r="AI15617" i="50"/>
  <c r="AM15617" i="50"/>
  <c r="AJ15617" i="50"/>
  <c r="AM15633" i="50"/>
  <c r="AL15633" i="50"/>
  <c r="AK15633" i="50"/>
  <c r="AI15633" i="50"/>
  <c r="AJ15633" i="50"/>
  <c r="AL15653" i="50"/>
  <c r="AK15653" i="50"/>
  <c r="AI15653" i="50"/>
  <c r="AM15653" i="50"/>
  <c r="AJ15653" i="50"/>
  <c r="AM15669" i="50"/>
  <c r="AJ15669" i="50"/>
  <c r="AL15669" i="50"/>
  <c r="AK15669" i="50"/>
  <c r="AI15669" i="50"/>
  <c r="AL15689" i="50"/>
  <c r="AK15689" i="50"/>
  <c r="AI15689" i="50"/>
  <c r="AM15689" i="50"/>
  <c r="AJ15689" i="50"/>
  <c r="AL15701" i="50"/>
  <c r="AK15701" i="50"/>
  <c r="AI15701" i="50"/>
  <c r="AM15701" i="50"/>
  <c r="AJ15701" i="50"/>
  <c r="AM15717" i="50"/>
  <c r="AL15717" i="50"/>
  <c r="AK15717" i="50"/>
  <c r="AJ15717" i="50"/>
  <c r="AI15717" i="50"/>
  <c r="AK15733" i="50"/>
  <c r="AJ15733" i="50"/>
  <c r="AM15733" i="50"/>
  <c r="AL15733" i="50"/>
  <c r="AI15733" i="50"/>
  <c r="AM15753" i="50"/>
  <c r="AL15753" i="50"/>
  <c r="AI15753" i="50"/>
  <c r="AK15753" i="50"/>
  <c r="AJ15753" i="50"/>
  <c r="AL15773" i="50"/>
  <c r="AK15773" i="50"/>
  <c r="AJ15773" i="50"/>
  <c r="AI15773" i="50"/>
  <c r="AM15773" i="50"/>
  <c r="AK15793" i="50"/>
  <c r="AJ15793" i="50"/>
  <c r="AL15793" i="50"/>
  <c r="AM15793" i="50"/>
  <c r="AI15793" i="50"/>
  <c r="AL15809" i="50"/>
  <c r="AK15809" i="50"/>
  <c r="AJ15809" i="50"/>
  <c r="AI15809" i="50"/>
  <c r="AM15809" i="50"/>
  <c r="AL15821" i="50"/>
  <c r="AK15821" i="50"/>
  <c r="AJ15821" i="50"/>
  <c r="AI15821" i="50"/>
  <c r="AM15821" i="50"/>
  <c r="AK15841" i="50"/>
  <c r="AJ15841" i="50"/>
  <c r="AM15841" i="50"/>
  <c r="AL15841" i="50"/>
  <c r="AI15841" i="50"/>
  <c r="AL15857" i="50"/>
  <c r="AK15857" i="50"/>
  <c r="AJ15857" i="50"/>
  <c r="AI15857" i="50"/>
  <c r="AM15857" i="50"/>
  <c r="AM15873" i="50"/>
  <c r="AL15873" i="50"/>
  <c r="AK15873" i="50"/>
  <c r="AI15873" i="50"/>
  <c r="AJ15873" i="50"/>
  <c r="AM15889" i="50"/>
  <c r="AL15889" i="50"/>
  <c r="AK15889" i="50"/>
  <c r="AJ15889" i="50"/>
  <c r="AI15889" i="50"/>
  <c r="AM15905" i="50"/>
  <c r="AL15905" i="50"/>
  <c r="AK15905" i="50"/>
  <c r="AJ15905" i="50"/>
  <c r="AI15905" i="50"/>
  <c r="AM15925" i="50"/>
  <c r="AL15925" i="50"/>
  <c r="AJ15925" i="50"/>
  <c r="AI15925" i="50"/>
  <c r="AK15925" i="50"/>
  <c r="AM15941" i="50"/>
  <c r="AK15941" i="50"/>
  <c r="AJ15941" i="50"/>
  <c r="AI15941" i="50"/>
  <c r="AL15941" i="50"/>
  <c r="AM15961" i="50"/>
  <c r="AK15961" i="50"/>
  <c r="AI15961" i="50"/>
  <c r="AL15961" i="50"/>
  <c r="AJ15961" i="50"/>
  <c r="AM15985" i="50"/>
  <c r="AK15985" i="50"/>
  <c r="AI15985" i="50"/>
  <c r="AL15985" i="50"/>
  <c r="AJ15985" i="50"/>
  <c r="AK16001" i="50"/>
  <c r="AJ16001" i="50"/>
  <c r="AM16001" i="50"/>
  <c r="AL16001" i="50"/>
  <c r="AI16001" i="50"/>
  <c r="AI16017" i="50"/>
  <c r="AM16017" i="50"/>
  <c r="AL16017" i="50"/>
  <c r="AJ16017" i="50"/>
  <c r="AK16017" i="50"/>
  <c r="AM16033" i="50"/>
  <c r="AL16033" i="50"/>
  <c r="AK16033" i="50"/>
  <c r="AJ16033" i="50"/>
  <c r="AI16033" i="50"/>
  <c r="AL16053" i="50"/>
  <c r="AJ16053" i="50"/>
  <c r="AI16053" i="50"/>
  <c r="AM16053" i="50"/>
  <c r="AK16053" i="50"/>
  <c r="AL16065" i="50"/>
  <c r="AJ16065" i="50"/>
  <c r="AM16065" i="50"/>
  <c r="AK16065" i="50"/>
  <c r="AI16065" i="50"/>
  <c r="AK16085" i="50"/>
  <c r="AM16085" i="50"/>
  <c r="AL16085" i="50"/>
  <c r="AI16085" i="50"/>
  <c r="AJ16085" i="50"/>
  <c r="AL16101" i="50"/>
  <c r="AJ16101" i="50"/>
  <c r="AM16101" i="50"/>
  <c r="AK16101" i="50"/>
  <c r="AI16101" i="50"/>
  <c r="AL16113" i="50"/>
  <c r="AJ16113" i="50"/>
  <c r="AM16113" i="50"/>
  <c r="AI16113" i="50"/>
  <c r="AK16113" i="50"/>
  <c r="AL16125" i="50"/>
  <c r="AJ16125" i="50"/>
  <c r="AK16125" i="50"/>
  <c r="AI16125" i="50"/>
  <c r="AM16125" i="50"/>
  <c r="AL16141" i="50"/>
  <c r="AM16141" i="50"/>
  <c r="AK16141" i="50"/>
  <c r="AI16141" i="50"/>
  <c r="AJ16141" i="50"/>
  <c r="AL16161" i="50"/>
  <c r="AJ16161" i="50"/>
  <c r="AK16161" i="50"/>
  <c r="AI16161" i="50"/>
  <c r="AM16161" i="50"/>
  <c r="AL16177" i="50"/>
  <c r="AK16177" i="50"/>
  <c r="AM16177" i="50"/>
  <c r="AJ16177" i="50"/>
  <c r="AI16177" i="50"/>
  <c r="AK16193" i="50"/>
  <c r="AM16193" i="50"/>
  <c r="AL16193" i="50"/>
  <c r="AJ16193" i="50"/>
  <c r="AI16193" i="50"/>
  <c r="AL16209" i="50"/>
  <c r="AJ16209" i="50"/>
  <c r="AK16209" i="50"/>
  <c r="AM16209" i="50"/>
  <c r="AI16209" i="50"/>
  <c r="AL16225" i="50"/>
  <c r="AM16225" i="50"/>
  <c r="AJ16225" i="50"/>
  <c r="AI16225" i="50"/>
  <c r="AK16225" i="50"/>
  <c r="AK16241" i="50"/>
  <c r="AI16241" i="50"/>
  <c r="AL16241" i="50"/>
  <c r="AM16241" i="50"/>
  <c r="AJ16241" i="50"/>
  <c r="AL16261" i="50"/>
  <c r="AM16261" i="50"/>
  <c r="AK16261" i="50"/>
  <c r="AJ16261" i="50"/>
  <c r="AI16261" i="50"/>
  <c r="AK16277" i="50"/>
  <c r="AI16277" i="50"/>
  <c r="AJ16277" i="50"/>
  <c r="AM16277" i="50"/>
  <c r="AL16277" i="50"/>
  <c r="AL16293" i="50"/>
  <c r="AJ16293" i="50"/>
  <c r="AK16293" i="50"/>
  <c r="AM16293" i="50"/>
  <c r="AI16293" i="50"/>
  <c r="AL16305" i="50"/>
  <c r="AJ16305" i="50"/>
  <c r="AM16305" i="50"/>
  <c r="AI16305" i="50"/>
  <c r="AK16305" i="50"/>
  <c r="AL16321" i="50"/>
  <c r="AK16321" i="50"/>
  <c r="AM16321" i="50"/>
  <c r="AJ16321" i="50"/>
  <c r="AI16321" i="50"/>
  <c r="AK16337" i="50"/>
  <c r="AL16337" i="50"/>
  <c r="AJ16337" i="50"/>
  <c r="AI16337" i="50"/>
  <c r="AM16337" i="50"/>
  <c r="AK16349" i="50"/>
  <c r="AI16349" i="50"/>
  <c r="AL16349" i="50"/>
  <c r="AJ16349" i="50"/>
  <c r="AM16349" i="50"/>
  <c r="AL16365" i="50"/>
  <c r="AJ16365" i="50"/>
  <c r="AK16365" i="50"/>
  <c r="AI16365" i="50"/>
  <c r="AM16365" i="50"/>
  <c r="AI16381" i="50"/>
  <c r="AL16381" i="50"/>
  <c r="AM16381" i="50"/>
  <c r="AK16381" i="50"/>
  <c r="AJ16381" i="50"/>
  <c r="AK16397" i="50"/>
  <c r="AL16397" i="50"/>
  <c r="AJ16397" i="50"/>
  <c r="AM16397" i="50"/>
  <c r="AI16397" i="50"/>
  <c r="AM16409" i="50"/>
  <c r="AK16409" i="50"/>
  <c r="AI16409" i="50"/>
  <c r="AJ16409" i="50"/>
  <c r="AL16409" i="50"/>
  <c r="AJ16425" i="50"/>
  <c r="AL16425" i="50"/>
  <c r="AI16425" i="50"/>
  <c r="AM16425" i="50"/>
  <c r="AK16425" i="50"/>
  <c r="AM16445" i="50"/>
  <c r="AK16445" i="50"/>
  <c r="AL16445" i="50"/>
  <c r="AJ16445" i="50"/>
  <c r="AI16445" i="50"/>
  <c r="AK16465" i="50"/>
  <c r="AI16465" i="50"/>
  <c r="AM16465" i="50"/>
  <c r="AL16465" i="50"/>
  <c r="AJ16465" i="50"/>
  <c r="AJ16485" i="50"/>
  <c r="AK16485" i="50"/>
  <c r="AI16485" i="50"/>
  <c r="AL16485" i="50"/>
  <c r="AM16485" i="50"/>
  <c r="AK16501" i="50"/>
  <c r="AI16501" i="50"/>
  <c r="AM16501" i="50"/>
  <c r="AL16501" i="50"/>
  <c r="AJ16501" i="50"/>
  <c r="AJ16521" i="50"/>
  <c r="AK16521" i="50"/>
  <c r="AI16521" i="50"/>
  <c r="AM16521" i="50"/>
  <c r="AL16521" i="50"/>
  <c r="AK16537" i="50"/>
  <c r="AI16537" i="50"/>
  <c r="AM16537" i="50"/>
  <c r="AJ16537" i="50"/>
  <c r="AL16537" i="50"/>
  <c r="AJ16557" i="50"/>
  <c r="AK16557" i="50"/>
  <c r="AI16557" i="50"/>
  <c r="AM16557" i="50"/>
  <c r="AL16557" i="50"/>
  <c r="AK16573" i="50"/>
  <c r="AI16573" i="50"/>
  <c r="AM16573" i="50"/>
  <c r="AJ16573" i="50"/>
  <c r="AL16573" i="50"/>
  <c r="AJ16593" i="50"/>
  <c r="AK16593" i="50"/>
  <c r="AI16593" i="50"/>
  <c r="AM16593" i="50"/>
  <c r="AL16593" i="50"/>
  <c r="AK16609" i="50"/>
  <c r="AI16609" i="50"/>
  <c r="AM16609" i="50"/>
  <c r="AJ16609" i="50"/>
  <c r="AL16609" i="50"/>
  <c r="AJ16629" i="50"/>
  <c r="AK16629" i="50"/>
  <c r="AI16629" i="50"/>
  <c r="AM16629" i="50"/>
  <c r="AL16629" i="50"/>
  <c r="AJ16641" i="50"/>
  <c r="AI16641" i="50"/>
  <c r="AM16641" i="50"/>
  <c r="AL16641" i="50"/>
  <c r="AK16641" i="50"/>
  <c r="AK16657" i="50"/>
  <c r="AI16657" i="50"/>
  <c r="AM16657" i="50"/>
  <c r="AL16657" i="50"/>
  <c r="AJ16657" i="50"/>
  <c r="AJ16677" i="50"/>
  <c r="AI16677" i="50"/>
  <c r="AM16677" i="50"/>
  <c r="AL16677" i="50"/>
  <c r="AK16677" i="50"/>
  <c r="AM16697" i="50"/>
  <c r="AK16697" i="50"/>
  <c r="AL16697" i="50"/>
  <c r="AJ16697" i="50"/>
  <c r="AI16697" i="50"/>
  <c r="AJ16713" i="50"/>
  <c r="AI16713" i="50"/>
  <c r="AM16713" i="50"/>
  <c r="AL16713" i="50"/>
  <c r="AK16713" i="50"/>
  <c r="AM16733" i="50"/>
  <c r="AK16733" i="50"/>
  <c r="AL16733" i="50"/>
  <c r="AJ16733" i="50"/>
  <c r="AI16733" i="50"/>
  <c r="AJ16749" i="50"/>
  <c r="AI16749" i="50"/>
  <c r="AM16749" i="50"/>
  <c r="AL16749" i="50"/>
  <c r="AK16749" i="50"/>
  <c r="AM16769" i="50"/>
  <c r="AK16769" i="50"/>
  <c r="AL16769" i="50"/>
  <c r="AJ16769" i="50"/>
  <c r="AI16769" i="50"/>
  <c r="AJ16785" i="50"/>
  <c r="AK16785" i="50"/>
  <c r="AM16785" i="50"/>
  <c r="AL16785" i="50"/>
  <c r="AI16785" i="50"/>
  <c r="AK16801" i="50"/>
  <c r="AJ16801" i="50"/>
  <c r="AI16801" i="50"/>
  <c r="AM16801" i="50"/>
  <c r="AL16801" i="50"/>
  <c r="AM16817" i="50"/>
  <c r="AL16817" i="50"/>
  <c r="AK16817" i="50"/>
  <c r="AJ16817" i="50"/>
  <c r="AI16817" i="50"/>
  <c r="AM16829" i="50"/>
  <c r="AJ16829" i="50"/>
  <c r="AI16829" i="50"/>
  <c r="AL16829" i="50"/>
  <c r="AK16829" i="50"/>
  <c r="AM16849" i="50"/>
  <c r="AK16849" i="50"/>
  <c r="AJ16849" i="50"/>
  <c r="AI16849" i="50"/>
  <c r="AL16849" i="50"/>
  <c r="AI16869" i="50"/>
  <c r="AJ16869" i="50"/>
  <c r="AM16869" i="50"/>
  <c r="AL16869" i="50"/>
  <c r="AK16869" i="50"/>
  <c r="AM16889" i="50"/>
  <c r="AL16889" i="50"/>
  <c r="AK16889" i="50"/>
  <c r="AJ16889" i="50"/>
  <c r="AI16889" i="50"/>
  <c r="AI16905" i="50"/>
  <c r="AJ16905" i="50"/>
  <c r="AM16905" i="50"/>
  <c r="AL16905" i="50"/>
  <c r="AK16905" i="50"/>
  <c r="AM16921" i="50"/>
  <c r="AK16921" i="50"/>
  <c r="AJ16921" i="50"/>
  <c r="AI16921" i="50"/>
  <c r="AL16921" i="50"/>
  <c r="AM16933" i="50"/>
  <c r="AK16933" i="50"/>
  <c r="AJ16933" i="50"/>
  <c r="AI16933" i="50"/>
  <c r="AL16933" i="50"/>
  <c r="AI16953" i="50"/>
  <c r="AM16953" i="50"/>
  <c r="AL16953" i="50"/>
  <c r="AK16953" i="50"/>
  <c r="AJ16953" i="50"/>
  <c r="AM16969" i="50"/>
  <c r="AK16969" i="50"/>
  <c r="AJ16969" i="50"/>
  <c r="AI16969" i="50"/>
  <c r="AL16969" i="50"/>
  <c r="AI16989" i="50"/>
  <c r="AM16989" i="50"/>
  <c r="AL16989" i="50"/>
  <c r="AK16989" i="50"/>
  <c r="AJ16989" i="50"/>
  <c r="AM17005" i="50"/>
  <c r="AK17005" i="50"/>
  <c r="AJ17005" i="50"/>
  <c r="AI17005" i="50"/>
  <c r="AL17005" i="50"/>
  <c r="AI17025" i="50"/>
  <c r="AM17025" i="50"/>
  <c r="AL17025" i="50"/>
  <c r="AK17025" i="50"/>
  <c r="AJ17025" i="50"/>
  <c r="AI17037" i="50"/>
  <c r="AM17037" i="50"/>
  <c r="AL17037" i="50"/>
  <c r="AK17037" i="50"/>
  <c r="AJ17037" i="50"/>
  <c r="AM17053" i="50"/>
  <c r="AK17053" i="50"/>
  <c r="AJ17053" i="50"/>
  <c r="AI17053" i="50"/>
  <c r="AL17053" i="50"/>
  <c r="AI17073" i="50"/>
  <c r="AM17073" i="50"/>
  <c r="AL17073" i="50"/>
  <c r="AK17073" i="50"/>
  <c r="AJ17073" i="50"/>
  <c r="AM17093" i="50"/>
  <c r="AI17093" i="50"/>
  <c r="AL17093" i="50"/>
  <c r="AK17093" i="50"/>
  <c r="AJ17093" i="50"/>
  <c r="AI17109" i="50"/>
  <c r="AM17109" i="50"/>
  <c r="AL17109" i="50"/>
  <c r="AK17109" i="50"/>
  <c r="AJ17109" i="50"/>
  <c r="AK17129" i="50"/>
  <c r="AJ17129" i="50"/>
  <c r="AL17129" i="50"/>
  <c r="AI17129" i="50"/>
  <c r="AM17129" i="50"/>
  <c r="AL17149" i="50"/>
  <c r="AM17149" i="50"/>
  <c r="AK17149" i="50"/>
  <c r="AJ17149" i="50"/>
  <c r="AI17149" i="50"/>
  <c r="AL17169" i="50"/>
  <c r="AJ17169" i="50"/>
  <c r="AM17169" i="50"/>
  <c r="AK17169" i="50"/>
  <c r="AI17169" i="50"/>
  <c r="AK17189" i="50"/>
  <c r="AM17189" i="50"/>
  <c r="AL17189" i="50"/>
  <c r="AJ17189" i="50"/>
  <c r="AI17189" i="50"/>
  <c r="AK17213" i="50"/>
  <c r="AL17213" i="50"/>
  <c r="AJ17213" i="50"/>
  <c r="AI17213" i="50"/>
  <c r="AM17213" i="50"/>
  <c r="AL17229" i="50"/>
  <c r="AJ17229" i="50"/>
  <c r="AM17229" i="50"/>
  <c r="AK17229" i="50"/>
  <c r="AI17229" i="50"/>
  <c r="AK17249" i="50"/>
  <c r="AL17249" i="50"/>
  <c r="AM17249" i="50"/>
  <c r="AJ17249" i="50"/>
  <c r="AI17249" i="50"/>
  <c r="AL17265" i="50"/>
  <c r="AJ17265" i="50"/>
  <c r="AM17265" i="50"/>
  <c r="AK17265" i="50"/>
  <c r="AI17265" i="50"/>
  <c r="AL17281" i="50"/>
  <c r="AM17281" i="50"/>
  <c r="AK17281" i="50"/>
  <c r="AJ17281" i="50"/>
  <c r="AI17281" i="50"/>
  <c r="AL17301" i="50"/>
  <c r="AJ17301" i="50"/>
  <c r="AM17301" i="50"/>
  <c r="AK17301" i="50"/>
  <c r="AI17301" i="50"/>
  <c r="AL17317" i="50"/>
  <c r="AM17317" i="50"/>
  <c r="AK17317" i="50"/>
  <c r="AI17317" i="50"/>
  <c r="AJ17317" i="50"/>
  <c r="AL17337" i="50"/>
  <c r="AJ17337" i="50"/>
  <c r="AM17337" i="50"/>
  <c r="AK17337" i="50"/>
  <c r="AI17337" i="50"/>
  <c r="AL17353" i="50"/>
  <c r="AM17353" i="50"/>
  <c r="AK17353" i="50"/>
  <c r="AJ17353" i="50"/>
  <c r="AI17353" i="50"/>
  <c r="AL17373" i="50"/>
  <c r="AJ17373" i="50"/>
  <c r="AM17373" i="50"/>
  <c r="AK17373" i="50"/>
  <c r="AI17373" i="50"/>
  <c r="AL17397" i="50"/>
  <c r="AJ17397" i="50"/>
  <c r="AM17397" i="50"/>
  <c r="AK17397" i="50"/>
  <c r="AI17397" i="50"/>
  <c r="AK17417" i="50"/>
  <c r="AJ17417" i="50"/>
  <c r="AI17417" i="50"/>
  <c r="AM17417" i="50"/>
  <c r="AL17417" i="50"/>
  <c r="AL17433" i="50"/>
  <c r="AJ17433" i="50"/>
  <c r="AM17433" i="50"/>
  <c r="AK17433" i="50"/>
  <c r="AI17433" i="50"/>
  <c r="AK17453" i="50"/>
  <c r="AJ17453" i="50"/>
  <c r="AI17453" i="50"/>
  <c r="AM17453" i="50"/>
  <c r="AL17453" i="50"/>
  <c r="AL17469" i="50"/>
  <c r="AK17469" i="50"/>
  <c r="AJ17469" i="50"/>
  <c r="AI17469" i="50"/>
  <c r="AM17469" i="50"/>
  <c r="AK17489" i="50"/>
  <c r="AJ17489" i="50"/>
  <c r="AI17489" i="50"/>
  <c r="AM17489" i="50"/>
  <c r="AL17489" i="50"/>
  <c r="AL17505" i="50"/>
  <c r="AK17505" i="50"/>
  <c r="AJ17505" i="50"/>
  <c r="AI17505" i="50"/>
  <c r="AM17505" i="50"/>
  <c r="AK17525" i="50"/>
  <c r="AM17525" i="50"/>
  <c r="AL17525" i="50"/>
  <c r="AI17525" i="50"/>
  <c r="AJ17525" i="50"/>
  <c r="AK17537" i="50"/>
  <c r="AJ17537" i="50"/>
  <c r="AI17537" i="50"/>
  <c r="AM17537" i="50"/>
  <c r="AL17537" i="50"/>
  <c r="AL17553" i="50"/>
  <c r="AK17553" i="50"/>
  <c r="AJ17553" i="50"/>
  <c r="AI17553" i="50"/>
  <c r="AM17553" i="50"/>
  <c r="AK17573" i="50"/>
  <c r="AM17573" i="50"/>
  <c r="AL17573" i="50"/>
  <c r="AI17573" i="50"/>
  <c r="AJ17573" i="50"/>
  <c r="AK17585" i="50"/>
  <c r="AJ17585" i="50"/>
  <c r="AI17585" i="50"/>
  <c r="AM17585" i="50"/>
  <c r="AL17585" i="50"/>
  <c r="AM17605" i="50"/>
  <c r="AL17605" i="50"/>
  <c r="AK17605" i="50"/>
  <c r="AJ17605" i="50"/>
  <c r="AI17605" i="50"/>
  <c r="AM17617" i="50"/>
  <c r="AL17617" i="50"/>
  <c r="AK17617" i="50"/>
  <c r="AJ17617" i="50"/>
  <c r="AI17617" i="50"/>
  <c r="AK17633" i="50"/>
  <c r="AJ17633" i="50"/>
  <c r="AI17633" i="50"/>
  <c r="AM17633" i="50"/>
  <c r="AL17633" i="50"/>
  <c r="AK17657" i="50"/>
  <c r="AJ17657" i="50"/>
  <c r="AI17657" i="50"/>
  <c r="AM17657" i="50"/>
  <c r="AL17657" i="50"/>
  <c r="AL17673" i="50"/>
  <c r="AK17673" i="50"/>
  <c r="AJ17673" i="50"/>
  <c r="AI17673" i="50"/>
  <c r="AM17673" i="50"/>
  <c r="AK17693" i="50"/>
  <c r="AM17693" i="50"/>
  <c r="AL17693" i="50"/>
  <c r="AJ17693" i="50"/>
  <c r="AI17693" i="50"/>
  <c r="AK17713" i="50"/>
  <c r="AI17713" i="50"/>
  <c r="AM17713" i="50"/>
  <c r="AL17713" i="50"/>
  <c r="AJ17713" i="50"/>
  <c r="AM17729" i="50"/>
  <c r="AL17729" i="50"/>
  <c r="AK17729" i="50"/>
  <c r="AJ17729" i="50"/>
  <c r="AI17729" i="50"/>
  <c r="AM17753" i="50"/>
  <c r="AL17753" i="50"/>
  <c r="AK17753" i="50"/>
  <c r="AI17753" i="50"/>
  <c r="AJ17753" i="50"/>
  <c r="AM17769" i="50"/>
  <c r="AL17769" i="50"/>
  <c r="AK17769" i="50"/>
  <c r="AJ17769" i="50"/>
  <c r="AI17769" i="50"/>
  <c r="AM17789" i="50"/>
  <c r="AL17789" i="50"/>
  <c r="AK17789" i="50"/>
  <c r="AI17789" i="50"/>
  <c r="AJ17789" i="50"/>
  <c r="AM17801" i="50"/>
  <c r="AL17801" i="50"/>
  <c r="AK17801" i="50"/>
  <c r="AJ17801" i="50"/>
  <c r="AI17801" i="50"/>
  <c r="AJ17817" i="50"/>
  <c r="AI17817" i="50"/>
  <c r="AM17817" i="50"/>
  <c r="AL17817" i="50"/>
  <c r="AK17817" i="50"/>
  <c r="AM17837" i="50"/>
  <c r="AL17837" i="50"/>
  <c r="AK17837" i="50"/>
  <c r="AJ17837" i="50"/>
  <c r="AI17837" i="50"/>
  <c r="AM17861" i="50"/>
  <c r="AL17861" i="50"/>
  <c r="AK17861" i="50"/>
  <c r="AJ17861" i="50"/>
  <c r="AI17861" i="50"/>
  <c r="AI17877" i="50"/>
  <c r="AL17877" i="50"/>
  <c r="AK17877" i="50"/>
  <c r="AJ17877" i="50"/>
  <c r="AM17877" i="50"/>
  <c r="AM17897" i="50"/>
  <c r="AL17897" i="50"/>
  <c r="AJ17897" i="50"/>
  <c r="AK17897" i="50"/>
  <c r="AI17897" i="50"/>
  <c r="AI17913" i="50"/>
  <c r="AM17913" i="50"/>
  <c r="AL17913" i="50"/>
  <c r="AK17913" i="50"/>
  <c r="AJ17913" i="50"/>
  <c r="AM17921" i="50"/>
  <c r="AL17921" i="50"/>
  <c r="AJ17921" i="50"/>
  <c r="AI17921" i="50"/>
  <c r="AK17921" i="50"/>
  <c r="AI17937" i="50"/>
  <c r="AL17937" i="50"/>
  <c r="AK17937" i="50"/>
  <c r="AJ17937" i="50"/>
  <c r="AM17937" i="50"/>
  <c r="AI17949" i="50"/>
  <c r="AM17949" i="50"/>
  <c r="AL17949" i="50"/>
  <c r="AK17949" i="50"/>
  <c r="AJ17949" i="50"/>
  <c r="AI17965" i="50"/>
  <c r="AM17965" i="50"/>
  <c r="AL17965" i="50"/>
  <c r="AK17965" i="50"/>
  <c r="AJ17965" i="50"/>
  <c r="AM17981" i="50"/>
  <c r="AL17981" i="50"/>
  <c r="AJ17981" i="50"/>
  <c r="AK17981" i="50"/>
  <c r="AI17981" i="50"/>
  <c r="AI17997" i="50"/>
  <c r="AM17997" i="50"/>
  <c r="AL17997" i="50"/>
  <c r="AJ17997" i="50"/>
  <c r="AK17997" i="50"/>
  <c r="AI18013" i="50"/>
  <c r="AM18013" i="50"/>
  <c r="AK18013" i="50"/>
  <c r="AJ18013" i="50"/>
  <c r="AL18013" i="50"/>
  <c r="AM18029" i="50"/>
  <c r="AL18029" i="50"/>
  <c r="AJ18029" i="50"/>
  <c r="AI18029" i="50"/>
  <c r="AK18029" i="50"/>
  <c r="AJ18049" i="50"/>
  <c r="AI18049" i="50"/>
  <c r="AM18049" i="50"/>
  <c r="AL18049" i="50"/>
  <c r="AK18049" i="50"/>
  <c r="AM18065" i="50"/>
  <c r="AL18065" i="50"/>
  <c r="AJ18065" i="50"/>
  <c r="AK18065" i="50"/>
  <c r="AI18065" i="50"/>
  <c r="AI18081" i="50"/>
  <c r="AK18081" i="50"/>
  <c r="AJ18081" i="50"/>
  <c r="AM18081" i="50"/>
  <c r="AL18081" i="50"/>
  <c r="AM18101" i="50"/>
  <c r="AL18101" i="50"/>
  <c r="AK18101" i="50"/>
  <c r="AJ18101" i="50"/>
  <c r="AI18101" i="50"/>
  <c r="AM18121" i="50"/>
  <c r="AL18121" i="50"/>
  <c r="AI18121" i="50"/>
  <c r="AK18121" i="50"/>
  <c r="AJ18121" i="50"/>
  <c r="AK18129" i="50"/>
  <c r="AJ18129" i="50"/>
  <c r="AI18129" i="50"/>
  <c r="AM18129" i="50"/>
  <c r="AL18129" i="50"/>
  <c r="AM18145" i="50"/>
  <c r="AL18145" i="50"/>
  <c r="AI18145" i="50"/>
  <c r="AK18145" i="50"/>
  <c r="AJ18145" i="50"/>
  <c r="AK18165" i="50"/>
  <c r="AJ18165" i="50"/>
  <c r="AI18165" i="50"/>
  <c r="AM18165" i="50"/>
  <c r="AL18165" i="50"/>
  <c r="AM18181" i="50"/>
  <c r="AL18181" i="50"/>
  <c r="AI18181" i="50"/>
  <c r="AJ18181" i="50"/>
  <c r="AK18181" i="50"/>
  <c r="AK18201" i="50"/>
  <c r="AJ18201" i="50"/>
  <c r="AI18201" i="50"/>
  <c r="AL18201" i="50"/>
  <c r="AM18201" i="50"/>
  <c r="AM18221" i="50"/>
  <c r="AK18221" i="50"/>
  <c r="AJ18221" i="50"/>
  <c r="AI18221" i="50"/>
  <c r="AL18221" i="50"/>
  <c r="AM18241" i="50"/>
  <c r="AL18241" i="50"/>
  <c r="AI18241" i="50"/>
  <c r="AK18241" i="50"/>
  <c r="AJ18241" i="50"/>
  <c r="AK18261" i="50"/>
  <c r="AJ18261" i="50"/>
  <c r="AI18261" i="50"/>
  <c r="AM18261" i="50"/>
  <c r="AL18261" i="50"/>
  <c r="AM18277" i="50"/>
  <c r="AL18277" i="50"/>
  <c r="AI18277" i="50"/>
  <c r="AJ18277" i="50"/>
  <c r="AK18277" i="50"/>
  <c r="AM18293" i="50"/>
  <c r="AK18293" i="50"/>
  <c r="AJ18293" i="50"/>
  <c r="AI18293" i="50"/>
  <c r="AL18293" i="50"/>
  <c r="AI18313" i="50"/>
  <c r="AJ18313" i="50"/>
  <c r="AM18313" i="50"/>
  <c r="AL18313" i="50"/>
  <c r="AK18313" i="50"/>
  <c r="AM18329" i="50"/>
  <c r="AK18329" i="50"/>
  <c r="AJ18329" i="50"/>
  <c r="AL18329" i="50"/>
  <c r="AI18329" i="50"/>
  <c r="AI18349" i="50"/>
  <c r="AM18349" i="50"/>
  <c r="AL18349" i="50"/>
  <c r="AK18349" i="50"/>
  <c r="AJ18349" i="50"/>
  <c r="AM18365" i="50"/>
  <c r="AK18365" i="50"/>
  <c r="AJ18365" i="50"/>
  <c r="AL18365" i="50"/>
  <c r="AI18365" i="50"/>
  <c r="AL18381" i="50"/>
  <c r="AJ18381" i="50"/>
  <c r="AM18381" i="50"/>
  <c r="AK18381" i="50"/>
  <c r="AI18381" i="50"/>
  <c r="AM18401" i="50"/>
  <c r="AK18401" i="50"/>
  <c r="AJ18401" i="50"/>
  <c r="AI18401" i="50"/>
  <c r="AL18401" i="50"/>
  <c r="AL18417" i="50"/>
  <c r="AJ18417" i="50"/>
  <c r="AK18417" i="50"/>
  <c r="AM18417" i="50"/>
  <c r="AI18417" i="50"/>
  <c r="AI18433" i="50"/>
  <c r="AM18433" i="50"/>
  <c r="AL18433" i="50"/>
  <c r="AK18433" i="50"/>
  <c r="AJ18433" i="50"/>
  <c r="AL18453" i="50"/>
  <c r="AJ18453" i="50"/>
  <c r="AM18453" i="50"/>
  <c r="AK18453" i="50"/>
  <c r="AI18453" i="50"/>
  <c r="AM18473" i="50"/>
  <c r="AK18473" i="50"/>
  <c r="AJ18473" i="50"/>
  <c r="AL18473" i="50"/>
  <c r="AI18473" i="50"/>
  <c r="AL18489" i="50"/>
  <c r="AJ18489" i="50"/>
  <c r="AM18489" i="50"/>
  <c r="AK18489" i="50"/>
  <c r="AI18489" i="50"/>
  <c r="AM18501" i="50"/>
  <c r="AL18501" i="50"/>
  <c r="AJ18501" i="50"/>
  <c r="AK18501" i="50"/>
  <c r="AI18501" i="50"/>
  <c r="AM18521" i="50"/>
  <c r="AK18521" i="50"/>
  <c r="AJ18521" i="50"/>
  <c r="AI18521" i="50"/>
  <c r="AL18521" i="50"/>
  <c r="AJ18541" i="50"/>
  <c r="AI18541" i="50"/>
  <c r="AM18541" i="50"/>
  <c r="AL18541" i="50"/>
  <c r="AK18541" i="50"/>
  <c r="AM18561" i="50"/>
  <c r="AL18561" i="50"/>
  <c r="AJ18561" i="50"/>
  <c r="AK18561" i="50"/>
  <c r="AI18561" i="50"/>
  <c r="AL18577" i="50"/>
  <c r="AK18577" i="50"/>
  <c r="AI18577" i="50"/>
  <c r="AJ18577" i="50"/>
  <c r="AM18577" i="50"/>
  <c r="AK18593" i="50"/>
  <c r="AJ18593" i="50"/>
  <c r="AM18593" i="50"/>
  <c r="AL18593" i="50"/>
  <c r="AI18593" i="50"/>
  <c r="AM18609" i="50"/>
  <c r="AK18609" i="50"/>
  <c r="AJ18609" i="50"/>
  <c r="AL18609" i="50"/>
  <c r="AI18609" i="50"/>
  <c r="AL18625" i="50"/>
  <c r="AJ18625" i="50"/>
  <c r="AM18625" i="50"/>
  <c r="AI18625" i="50"/>
  <c r="AK18625" i="50"/>
  <c r="AK18641" i="50"/>
  <c r="AJ18641" i="50"/>
  <c r="AM18641" i="50"/>
  <c r="AL18641" i="50"/>
  <c r="AI18641" i="50"/>
  <c r="AI18661" i="50"/>
  <c r="AM18661" i="50"/>
  <c r="AK18661" i="50"/>
  <c r="AJ18661" i="50"/>
  <c r="AL18661" i="50"/>
  <c r="AJ18681" i="50"/>
  <c r="AI18681" i="50"/>
  <c r="AM18681" i="50"/>
  <c r="AK18681" i="50"/>
  <c r="AL18681" i="50"/>
  <c r="AK18697" i="50"/>
  <c r="AI18697" i="50"/>
  <c r="AM18697" i="50"/>
  <c r="AL18697" i="50"/>
  <c r="AJ18697" i="50"/>
  <c r="AK18721" i="50"/>
  <c r="AI18721" i="50"/>
  <c r="AJ18721" i="50"/>
  <c r="AL18721" i="50"/>
  <c r="AM18721" i="50"/>
  <c r="AK18733" i="50"/>
  <c r="AI18733" i="50"/>
  <c r="AM18733" i="50"/>
  <c r="AL18733" i="50"/>
  <c r="AJ18733" i="50"/>
  <c r="AM18749" i="50"/>
  <c r="AK18749" i="50"/>
  <c r="AL18749" i="50"/>
  <c r="AI18749" i="50"/>
  <c r="AJ18749" i="50"/>
  <c r="AJ18765" i="50"/>
  <c r="AI18765" i="50"/>
  <c r="AM18765" i="50"/>
  <c r="AK18765" i="50"/>
  <c r="AL18765" i="50"/>
  <c r="AK18781" i="50"/>
  <c r="AI18781" i="50"/>
  <c r="AL18781" i="50"/>
  <c r="AM18781" i="50"/>
  <c r="AJ18781" i="50"/>
  <c r="AM18797" i="50"/>
  <c r="AK18797" i="50"/>
  <c r="AJ18797" i="50"/>
  <c r="AL18797" i="50"/>
  <c r="AI18797" i="50"/>
  <c r="AJ18813" i="50"/>
  <c r="AM18813" i="50"/>
  <c r="AK18813" i="50"/>
  <c r="AL18813" i="50"/>
  <c r="AI18813" i="50"/>
  <c r="AM18833" i="50"/>
  <c r="AK18833" i="50"/>
  <c r="AL18833" i="50"/>
  <c r="AJ18833" i="50"/>
  <c r="AI18833" i="50"/>
  <c r="AJ18849" i="50"/>
  <c r="AM18849" i="50"/>
  <c r="AK18849" i="50"/>
  <c r="AL18849" i="50"/>
  <c r="AI18849" i="50"/>
  <c r="AJ18861" i="50"/>
  <c r="AL18861" i="50"/>
  <c r="AK18861" i="50"/>
  <c r="AI18861" i="50"/>
  <c r="AM18861" i="50"/>
  <c r="AM18877" i="50"/>
  <c r="AI18877" i="50"/>
  <c r="AL18877" i="50"/>
  <c r="AK18877" i="50"/>
  <c r="AJ18877" i="50"/>
  <c r="AM18889" i="50"/>
  <c r="AL18889" i="50"/>
  <c r="AK18889" i="50"/>
  <c r="AJ18889" i="50"/>
  <c r="AI18889" i="50"/>
  <c r="AM18901" i="50"/>
  <c r="AJ18901" i="50"/>
  <c r="AI18901" i="50"/>
  <c r="AL18901" i="50"/>
  <c r="AK18901" i="50"/>
  <c r="AM18921" i="50"/>
  <c r="AK18921" i="50"/>
  <c r="AJ18921" i="50"/>
  <c r="AI18921" i="50"/>
  <c r="AL18921" i="50"/>
  <c r="AM18933" i="50"/>
  <c r="AK18933" i="50"/>
  <c r="AJ18933" i="50"/>
  <c r="AI18933" i="50"/>
  <c r="AL18933" i="50"/>
  <c r="AM18945" i="50"/>
  <c r="AK18945" i="50"/>
  <c r="AJ18945" i="50"/>
  <c r="AI18945" i="50"/>
  <c r="AL18945" i="50"/>
  <c r="AM18961" i="50"/>
  <c r="AL18961" i="50"/>
  <c r="AK18961" i="50"/>
  <c r="AJ18961" i="50"/>
  <c r="AI18961" i="50"/>
  <c r="AM18973" i="50"/>
  <c r="AJ18973" i="50"/>
  <c r="AI18973" i="50"/>
  <c r="AL18973" i="50"/>
  <c r="AK18973" i="50"/>
  <c r="AM18981" i="50"/>
  <c r="AK18981" i="50"/>
  <c r="AJ18981" i="50"/>
  <c r="AI18981" i="50"/>
  <c r="AL18981" i="50"/>
  <c r="AM18993" i="50"/>
  <c r="AL18993" i="50"/>
  <c r="AK18993" i="50"/>
  <c r="AJ18993" i="50"/>
  <c r="AI18993" i="50"/>
  <c r="AL19009" i="50"/>
  <c r="AK19009" i="50"/>
  <c r="AJ19009" i="50"/>
  <c r="AI19009" i="50"/>
  <c r="AM19009" i="50"/>
  <c r="AK19025" i="50"/>
  <c r="AM19025" i="50"/>
  <c r="AL19025" i="50"/>
  <c r="AJ19025" i="50"/>
  <c r="AI19025" i="50"/>
  <c r="AK19037" i="50"/>
  <c r="AL19037" i="50"/>
  <c r="AJ19037" i="50"/>
  <c r="AI19037" i="50"/>
  <c r="AM19037" i="50"/>
  <c r="AK19049" i="50"/>
  <c r="AL19049" i="50"/>
  <c r="AJ19049" i="50"/>
  <c r="AI19049" i="50"/>
  <c r="AM19049" i="50"/>
  <c r="AK19061" i="50"/>
  <c r="AI19061" i="50"/>
  <c r="AM19061" i="50"/>
  <c r="AL19061" i="50"/>
  <c r="AJ19061" i="50"/>
  <c r="AK19073" i="50"/>
  <c r="AM19073" i="50"/>
  <c r="AL19073" i="50"/>
  <c r="AJ19073" i="50"/>
  <c r="AI19073" i="50"/>
  <c r="AK19089" i="50"/>
  <c r="AJ19089" i="50"/>
  <c r="AI19089" i="50"/>
  <c r="AM19089" i="50"/>
  <c r="AL19089" i="50"/>
  <c r="AK19101" i="50"/>
  <c r="AJ19101" i="50"/>
  <c r="AL19101" i="50"/>
  <c r="AM19101" i="50"/>
  <c r="AI19101" i="50"/>
  <c r="AK19113" i="50"/>
  <c r="AJ19113" i="50"/>
  <c r="AM19113" i="50"/>
  <c r="AL19113" i="50"/>
  <c r="AI19113" i="50"/>
  <c r="AL19129" i="50"/>
  <c r="AJ19129" i="50"/>
  <c r="AI19129" i="50"/>
  <c r="AM19129" i="50"/>
  <c r="AK19129" i="50"/>
  <c r="AL19141" i="50"/>
  <c r="AM19141" i="50"/>
  <c r="AI19141" i="50"/>
  <c r="AK19141" i="50"/>
  <c r="AJ19141" i="50"/>
  <c r="AK19157" i="50"/>
  <c r="AL19157" i="50"/>
  <c r="AJ19157" i="50"/>
  <c r="AI19157" i="50"/>
  <c r="AM19157" i="50"/>
  <c r="AK19169" i="50"/>
  <c r="AM19169" i="50"/>
  <c r="AL19169" i="50"/>
  <c r="AI19169" i="50"/>
  <c r="AJ19169" i="50"/>
  <c r="AK19181" i="50"/>
  <c r="AM19181" i="50"/>
  <c r="AL19181" i="50"/>
  <c r="AI19181" i="50"/>
  <c r="AJ19181" i="50"/>
  <c r="AK19197" i="50"/>
  <c r="AJ19197" i="50"/>
  <c r="AI19197" i="50"/>
  <c r="AM19197" i="50"/>
  <c r="AL19197" i="50"/>
  <c r="AL19209" i="50"/>
  <c r="AK19209" i="50"/>
  <c r="AJ19209" i="50"/>
  <c r="AM19209" i="50"/>
  <c r="AI19209" i="50"/>
  <c r="AK19221" i="50"/>
  <c r="AJ19221" i="50"/>
  <c r="AI19221" i="50"/>
  <c r="AL19221" i="50"/>
  <c r="AM19221" i="50"/>
  <c r="AL19241" i="50"/>
  <c r="AM19241" i="50"/>
  <c r="AK19241" i="50"/>
  <c r="AJ19241" i="50"/>
  <c r="AI19241" i="50"/>
  <c r="AK19261" i="50"/>
  <c r="AJ19261" i="50"/>
  <c r="AM19261" i="50"/>
  <c r="AL19261" i="50"/>
  <c r="AI19261" i="50"/>
  <c r="AK19273" i="50"/>
  <c r="AJ19273" i="50"/>
  <c r="AM19273" i="50"/>
  <c r="AL19273" i="50"/>
  <c r="AI19273" i="50"/>
  <c r="AL19289" i="50"/>
  <c r="AK19289" i="50"/>
  <c r="AJ19289" i="50"/>
  <c r="AI19289" i="50"/>
  <c r="AM19289" i="50"/>
  <c r="AK19305" i="50"/>
  <c r="AI19305" i="50"/>
  <c r="AL19305" i="50"/>
  <c r="AJ19305" i="50"/>
  <c r="AM19305" i="50"/>
  <c r="AK19317" i="50"/>
  <c r="AM19317" i="50"/>
  <c r="AL19317" i="50"/>
  <c r="AJ19317" i="50"/>
  <c r="AI19317" i="50"/>
  <c r="AK19329" i="50"/>
  <c r="AJ19329" i="50"/>
  <c r="AI19329" i="50"/>
  <c r="AL19329" i="50"/>
  <c r="AM19329" i="50"/>
  <c r="AK19341" i="50"/>
  <c r="AI19341" i="50"/>
  <c r="AM19341" i="50"/>
  <c r="AL19341" i="50"/>
  <c r="AJ19341" i="50"/>
  <c r="AK19353" i="50"/>
  <c r="AM19353" i="50"/>
  <c r="AL19353" i="50"/>
  <c r="AJ19353" i="50"/>
  <c r="AI19353" i="50"/>
  <c r="AL19361" i="50"/>
  <c r="AK19361" i="50"/>
  <c r="AJ19361" i="50"/>
  <c r="AI19361" i="50"/>
  <c r="AM19361" i="50"/>
  <c r="AL19373" i="50"/>
  <c r="AJ19373" i="50"/>
  <c r="AM19373" i="50"/>
  <c r="AK19373" i="50"/>
  <c r="AI19373" i="50"/>
  <c r="AK19389" i="50"/>
  <c r="AM19389" i="50"/>
  <c r="AL19389" i="50"/>
  <c r="AJ19389" i="50"/>
  <c r="AI19389" i="50"/>
  <c r="AK19401" i="50"/>
  <c r="AM19401" i="50"/>
  <c r="AL19401" i="50"/>
  <c r="AJ19401" i="50"/>
  <c r="AI19401" i="50"/>
  <c r="AK19413" i="50"/>
  <c r="AJ19413" i="50"/>
  <c r="AI19413" i="50"/>
  <c r="AL19413" i="50"/>
  <c r="AM19413" i="50"/>
  <c r="AK19425" i="50"/>
  <c r="AM19425" i="50"/>
  <c r="AL19425" i="50"/>
  <c r="AJ19425" i="50"/>
  <c r="AI19425" i="50"/>
  <c r="AM19437" i="50"/>
  <c r="AL19437" i="50"/>
  <c r="AK19437" i="50"/>
  <c r="AI19437" i="50"/>
  <c r="AJ19437" i="50"/>
  <c r="AM19449" i="50"/>
  <c r="AL19449" i="50"/>
  <c r="AK19449" i="50"/>
  <c r="AJ19449" i="50"/>
  <c r="AI19449" i="50"/>
  <c r="AM19465" i="50"/>
  <c r="AL19465" i="50"/>
  <c r="AK19465" i="50"/>
  <c r="AJ19465" i="50"/>
  <c r="AI19465" i="50"/>
  <c r="AI19477" i="50"/>
  <c r="AL19477" i="50"/>
  <c r="AM19477" i="50"/>
  <c r="AK19477" i="50"/>
  <c r="AJ19477" i="50"/>
  <c r="AJ19493" i="50"/>
  <c r="AI19493" i="50"/>
  <c r="AM19493" i="50"/>
  <c r="AL19493" i="50"/>
  <c r="AK19493" i="50"/>
  <c r="AM19509" i="50"/>
  <c r="AL19509" i="50"/>
  <c r="AK19509" i="50"/>
  <c r="AI19509" i="50"/>
  <c r="AJ19509" i="50"/>
  <c r="AM19521" i="50"/>
  <c r="AL19521" i="50"/>
  <c r="AK19521" i="50"/>
  <c r="AJ19521" i="50"/>
  <c r="AI19521" i="50"/>
  <c r="AM19533" i="50"/>
  <c r="AL19533" i="50"/>
  <c r="AK19533" i="50"/>
  <c r="AJ19533" i="50"/>
  <c r="AI19533" i="50"/>
  <c r="AM19545" i="50"/>
  <c r="AL19545" i="50"/>
  <c r="AK19545" i="50"/>
  <c r="AI19545" i="50"/>
  <c r="AJ19545" i="50"/>
  <c r="AI19561" i="50"/>
  <c r="AL19561" i="50"/>
  <c r="AK19561" i="50"/>
  <c r="AJ19561" i="50"/>
  <c r="AM19561" i="50"/>
  <c r="AJ19573" i="50"/>
  <c r="AI19573" i="50"/>
  <c r="AM19573" i="50"/>
  <c r="AK19573" i="50"/>
  <c r="AL19573" i="50"/>
  <c r="AK19585" i="50"/>
  <c r="AJ19585" i="50"/>
  <c r="AI19585" i="50"/>
  <c r="AM19585" i="50"/>
  <c r="AL19585" i="50"/>
  <c r="AK19601" i="50"/>
  <c r="AJ19601" i="50"/>
  <c r="AI19601" i="50"/>
  <c r="AM19601" i="50"/>
  <c r="AL19601" i="50"/>
  <c r="AK19613" i="50"/>
  <c r="AJ19613" i="50"/>
  <c r="AI19613" i="50"/>
  <c r="AM19613" i="50"/>
  <c r="AL19613" i="50"/>
  <c r="AK19625" i="50"/>
  <c r="AJ19625" i="50"/>
  <c r="AI19625" i="50"/>
  <c r="AM19625" i="50"/>
  <c r="AL19625" i="50"/>
  <c r="AM19641" i="50"/>
  <c r="AL19641" i="50"/>
  <c r="AK19641" i="50"/>
  <c r="AJ19641" i="50"/>
  <c r="AI19641" i="50"/>
  <c r="AJ19653" i="50"/>
  <c r="AM19653" i="50"/>
  <c r="AL19653" i="50"/>
  <c r="AI19653" i="50"/>
  <c r="AK19653" i="50"/>
  <c r="AJ19669" i="50"/>
  <c r="AI19669" i="50"/>
  <c r="AM19669" i="50"/>
  <c r="AL19669" i="50"/>
  <c r="AK19669" i="50"/>
  <c r="AJ19681" i="50"/>
  <c r="AI19681" i="50"/>
  <c r="AM19681" i="50"/>
  <c r="AL19681" i="50"/>
  <c r="AK19681" i="50"/>
  <c r="AJ19693" i="50"/>
  <c r="AI19693" i="50"/>
  <c r="AM19693" i="50"/>
  <c r="AL19693" i="50"/>
  <c r="AK19693" i="50"/>
  <c r="AJ19705" i="50"/>
  <c r="AI19705" i="50"/>
  <c r="AM19705" i="50"/>
  <c r="AL19705" i="50"/>
  <c r="AK19705" i="50"/>
  <c r="AK19717" i="50"/>
  <c r="AJ19717" i="50"/>
  <c r="AI19717" i="50"/>
  <c r="AM19717" i="50"/>
  <c r="AL19717" i="50"/>
  <c r="AK19729" i="50"/>
  <c r="AJ19729" i="50"/>
  <c r="AI19729" i="50"/>
  <c r="AM19729" i="50"/>
  <c r="AL19729" i="50"/>
  <c r="AM19741" i="50"/>
  <c r="AK19741" i="50"/>
  <c r="AJ19741" i="50"/>
  <c r="AI19741" i="50"/>
  <c r="AL19741" i="50"/>
  <c r="AM19753" i="50"/>
  <c r="AL19753" i="50"/>
  <c r="AK19753" i="50"/>
  <c r="AJ19753" i="50"/>
  <c r="AI19753" i="50"/>
  <c r="AM19765" i="50"/>
  <c r="AL19765" i="50"/>
  <c r="AK19765" i="50"/>
  <c r="AJ19765" i="50"/>
  <c r="AI19765" i="50"/>
  <c r="AM19777" i="50"/>
  <c r="AL19777" i="50"/>
  <c r="AK19777" i="50"/>
  <c r="AJ19777" i="50"/>
  <c r="AI19777" i="50"/>
  <c r="AM19789" i="50"/>
  <c r="AL19789" i="50"/>
  <c r="AJ19789" i="50"/>
  <c r="AI19789" i="50"/>
  <c r="AK19789" i="50"/>
  <c r="AM19801" i="50"/>
  <c r="AL19801" i="50"/>
  <c r="AJ19801" i="50"/>
  <c r="AK19801" i="50"/>
  <c r="AI19801" i="50"/>
  <c r="AJ19821" i="50"/>
  <c r="AL19821" i="50"/>
  <c r="AM19821" i="50"/>
  <c r="AK19821" i="50"/>
  <c r="AI19821" i="50"/>
  <c r="AJ19833" i="50"/>
  <c r="AM19833" i="50"/>
  <c r="AL19833" i="50"/>
  <c r="AK19833" i="50"/>
  <c r="AI19833" i="50"/>
  <c r="AJ19845" i="50"/>
  <c r="AL19845" i="50"/>
  <c r="AK19845" i="50"/>
  <c r="AI19845" i="50"/>
  <c r="AM19845" i="50"/>
  <c r="AL19861" i="50"/>
  <c r="AK19861" i="50"/>
  <c r="AJ19861" i="50"/>
  <c r="AI19861" i="50"/>
  <c r="AM19861" i="50"/>
  <c r="AK19877" i="50"/>
  <c r="AM19877" i="50"/>
  <c r="AL19877" i="50"/>
  <c r="AJ19877" i="50"/>
  <c r="AI19877" i="50"/>
  <c r="AL19893" i="50"/>
  <c r="AK19893" i="50"/>
  <c r="AI19893" i="50"/>
  <c r="AM19893" i="50"/>
  <c r="AJ19893" i="50"/>
  <c r="AL19905" i="50"/>
  <c r="AK19905" i="50"/>
  <c r="AJ19905" i="50"/>
  <c r="AM19905" i="50"/>
  <c r="AI19905" i="50"/>
  <c r="AL19917" i="50"/>
  <c r="AK19917" i="50"/>
  <c r="AJ19917" i="50"/>
  <c r="AM19917" i="50"/>
  <c r="AI19917" i="50"/>
  <c r="AL19929" i="50"/>
  <c r="AK19929" i="50"/>
  <c r="AI19929" i="50"/>
  <c r="AJ19929" i="50"/>
  <c r="AM19929" i="50"/>
  <c r="AJ19945" i="50"/>
  <c r="AL19945" i="50"/>
  <c r="AI19945" i="50"/>
  <c r="AK19945" i="50"/>
  <c r="AM19945" i="50"/>
  <c r="AJ19957" i="50"/>
  <c r="AI19957" i="50"/>
  <c r="AM19957" i="50"/>
  <c r="AL19957" i="50"/>
  <c r="AK19957" i="50"/>
  <c r="AJ19969" i="50"/>
  <c r="AL19969" i="50"/>
  <c r="AK19969" i="50"/>
  <c r="AI19969" i="50"/>
  <c r="AM19969" i="50"/>
  <c r="AK19985" i="50"/>
  <c r="AM19985" i="50"/>
  <c r="AL19985" i="50"/>
  <c r="AI19985" i="50"/>
  <c r="AJ19985" i="50"/>
  <c r="AK19997" i="50"/>
  <c r="AI19997" i="50"/>
  <c r="AM19997" i="50"/>
  <c r="AL19997" i="50"/>
  <c r="AJ19997" i="50"/>
  <c r="AK20009" i="50"/>
  <c r="AJ20009" i="50"/>
  <c r="AI20009" i="50"/>
  <c r="AM20009" i="50"/>
  <c r="AL20009" i="50"/>
  <c r="AL20025" i="50"/>
  <c r="AK20025" i="50"/>
  <c r="AM20025" i="50"/>
  <c r="AJ20025" i="50"/>
  <c r="AI20025" i="50"/>
  <c r="AL20037" i="50"/>
  <c r="AK20037" i="50"/>
  <c r="AI20037" i="50"/>
  <c r="AJ20037" i="50"/>
  <c r="AM20037" i="50"/>
  <c r="AL20049" i="50"/>
  <c r="AK20049" i="50"/>
  <c r="AM20049" i="50"/>
  <c r="AJ20049" i="50"/>
  <c r="AI20049" i="50"/>
  <c r="AL20061" i="50"/>
  <c r="AK20061" i="50"/>
  <c r="AI20061" i="50"/>
  <c r="AM20061" i="50"/>
  <c r="AJ20061" i="50"/>
  <c r="AL20073" i="50"/>
  <c r="AK20073" i="50"/>
  <c r="AM20073" i="50"/>
  <c r="AJ20073" i="50"/>
  <c r="AI20073" i="50"/>
  <c r="AL20085" i="50"/>
  <c r="AK20085" i="50"/>
  <c r="AI20085" i="50"/>
  <c r="AJ20085" i="50"/>
  <c r="AM20085" i="50"/>
  <c r="AM4557" i="50"/>
  <c r="AK4557" i="50"/>
  <c r="AL4557" i="50"/>
  <c r="AJ4557" i="50"/>
  <c r="AI4557" i="50"/>
  <c r="AK9" i="50"/>
  <c r="AJ9" i="50"/>
  <c r="AI9" i="50"/>
  <c r="AM9" i="50"/>
  <c r="AL9" i="50"/>
  <c r="AM25" i="50"/>
  <c r="AL25" i="50"/>
  <c r="AK25" i="50"/>
  <c r="AJ25" i="50"/>
  <c r="AI25" i="50"/>
  <c r="AK33" i="50"/>
  <c r="AJ33" i="50"/>
  <c r="AI33" i="50"/>
  <c r="AL33" i="50"/>
  <c r="AM33" i="50"/>
  <c r="AL53" i="50"/>
  <c r="AM53" i="50"/>
  <c r="AK53" i="50"/>
  <c r="AJ53" i="50"/>
  <c r="AI53" i="50"/>
  <c r="AK69" i="50"/>
  <c r="AJ69" i="50"/>
  <c r="AI69" i="50"/>
  <c r="AM69" i="50"/>
  <c r="AL69" i="50"/>
  <c r="AM85" i="50"/>
  <c r="AJ85" i="50"/>
  <c r="AL85" i="50"/>
  <c r="AK85" i="50"/>
  <c r="AI85" i="50"/>
  <c r="AK105" i="50"/>
  <c r="AJ105" i="50"/>
  <c r="AI105" i="50"/>
  <c r="AM105" i="50"/>
  <c r="AL105" i="50"/>
  <c r="AK117" i="50"/>
  <c r="AJ117" i="50"/>
  <c r="AI117" i="50"/>
  <c r="AM117" i="50"/>
  <c r="AL117" i="50"/>
  <c r="AL137" i="50"/>
  <c r="AM137" i="50"/>
  <c r="AI137" i="50"/>
  <c r="AK137" i="50"/>
  <c r="AJ137" i="50"/>
  <c r="AL149" i="50"/>
  <c r="AK149" i="50"/>
  <c r="AM149" i="50"/>
  <c r="AJ149" i="50"/>
  <c r="AI149" i="50"/>
  <c r="AK165" i="50"/>
  <c r="AJ165" i="50"/>
  <c r="AI165" i="50"/>
  <c r="AM165" i="50"/>
  <c r="AL165" i="50"/>
  <c r="AK177" i="50"/>
  <c r="AJ177" i="50"/>
  <c r="AI177" i="50"/>
  <c r="AL177" i="50"/>
  <c r="AM177" i="50"/>
  <c r="AM193" i="50"/>
  <c r="AL193" i="50"/>
  <c r="AJ193" i="50"/>
  <c r="AK193" i="50"/>
  <c r="AI193" i="50"/>
  <c r="AK201" i="50"/>
  <c r="AJ201" i="50"/>
  <c r="AI201" i="50"/>
  <c r="AM201" i="50"/>
  <c r="AL201" i="50"/>
  <c r="AM217" i="50"/>
  <c r="AL217" i="50"/>
  <c r="AJ217" i="50"/>
  <c r="AK217" i="50"/>
  <c r="AI217" i="50"/>
  <c r="AL233" i="50"/>
  <c r="AJ233" i="50"/>
  <c r="AI233" i="50"/>
  <c r="AM233" i="50"/>
  <c r="AK233" i="50"/>
  <c r="AK249" i="50"/>
  <c r="AJ249" i="50"/>
  <c r="AI249" i="50"/>
  <c r="AM249" i="50"/>
  <c r="AL249" i="50"/>
  <c r="AM265" i="50"/>
  <c r="AL265" i="50"/>
  <c r="AK265" i="50"/>
  <c r="AJ265" i="50"/>
  <c r="AI265" i="50"/>
  <c r="AK285" i="50"/>
  <c r="AJ285" i="50"/>
  <c r="AI285" i="50"/>
  <c r="AL285" i="50"/>
  <c r="AM285" i="50"/>
  <c r="AM289" i="50"/>
  <c r="AJ289" i="50"/>
  <c r="AL289" i="50"/>
  <c r="AK289" i="50"/>
  <c r="AI289" i="50"/>
  <c r="AK309" i="50"/>
  <c r="AJ309" i="50"/>
  <c r="AI309" i="50"/>
  <c r="AM309" i="50"/>
  <c r="AL309" i="50"/>
  <c r="AM325" i="50"/>
  <c r="AL325" i="50"/>
  <c r="AJ325" i="50"/>
  <c r="AK325" i="50"/>
  <c r="AI325" i="50"/>
  <c r="AL341" i="50"/>
  <c r="AM341" i="50"/>
  <c r="AK341" i="50"/>
  <c r="AJ341" i="50"/>
  <c r="AI341" i="50"/>
  <c r="AK357" i="50"/>
  <c r="AJ357" i="50"/>
  <c r="AI357" i="50"/>
  <c r="AM357" i="50"/>
  <c r="AL357" i="50"/>
  <c r="AL365" i="50"/>
  <c r="AK365" i="50"/>
  <c r="AJ365" i="50"/>
  <c r="AI365" i="50"/>
  <c r="AM365" i="50"/>
  <c r="AK381" i="50"/>
  <c r="AJ381" i="50"/>
  <c r="AI381" i="50"/>
  <c r="AM381" i="50"/>
  <c r="AL381" i="50"/>
  <c r="AM397" i="50"/>
  <c r="AJ397" i="50"/>
  <c r="AL397" i="50"/>
  <c r="AK397" i="50"/>
  <c r="AI397" i="50"/>
  <c r="AM409" i="50"/>
  <c r="AJ409" i="50"/>
  <c r="AL409" i="50"/>
  <c r="AK409" i="50"/>
  <c r="AI409" i="50"/>
  <c r="AL425" i="50"/>
  <c r="AM425" i="50"/>
  <c r="AI425" i="50"/>
  <c r="AK425" i="50"/>
  <c r="AJ425" i="50"/>
  <c r="AL437" i="50"/>
  <c r="AM437" i="50"/>
  <c r="AK437" i="50"/>
  <c r="AJ437" i="50"/>
  <c r="AI437" i="50"/>
  <c r="AK453" i="50"/>
  <c r="AJ453" i="50"/>
  <c r="AI453" i="50"/>
  <c r="AM453" i="50"/>
  <c r="AL453" i="50"/>
  <c r="AL473" i="50"/>
  <c r="AM473" i="50"/>
  <c r="AI473" i="50"/>
  <c r="AK473" i="50"/>
  <c r="AJ473" i="50"/>
  <c r="AL485" i="50"/>
  <c r="AM485" i="50"/>
  <c r="AK485" i="50"/>
  <c r="AJ485" i="50"/>
  <c r="AI485" i="50"/>
  <c r="AL497" i="50"/>
  <c r="AM497" i="50"/>
  <c r="AK497" i="50"/>
  <c r="AJ497" i="50"/>
  <c r="AI497" i="50"/>
  <c r="AK513" i="50"/>
  <c r="AJ513" i="50"/>
  <c r="AI513" i="50"/>
  <c r="AL513" i="50"/>
  <c r="AM513" i="50"/>
  <c r="AL533" i="50"/>
  <c r="AI533" i="50"/>
  <c r="AM533" i="50"/>
  <c r="AJ533" i="50"/>
  <c r="AK533" i="50"/>
  <c r="AM553" i="50"/>
  <c r="AJ553" i="50"/>
  <c r="AL553" i="50"/>
  <c r="AK553" i="50"/>
  <c r="AI553" i="50"/>
  <c r="AL569" i="50"/>
  <c r="AM569" i="50"/>
  <c r="AI569" i="50"/>
  <c r="AK569" i="50"/>
  <c r="AJ569" i="50"/>
  <c r="AK585" i="50"/>
  <c r="AJ585" i="50"/>
  <c r="AI585" i="50"/>
  <c r="AM585" i="50"/>
  <c r="AL585" i="50"/>
  <c r="AI597" i="50"/>
  <c r="AM597" i="50"/>
  <c r="AL597" i="50"/>
  <c r="AJ597" i="50"/>
  <c r="AK597" i="50"/>
  <c r="AM613" i="50"/>
  <c r="AL613" i="50"/>
  <c r="AK613" i="50"/>
  <c r="AJ613" i="50"/>
  <c r="AI613" i="50"/>
  <c r="AI633" i="50"/>
  <c r="AL633" i="50"/>
  <c r="AM633" i="50"/>
  <c r="AJ633" i="50"/>
  <c r="AK633" i="50"/>
  <c r="AM649" i="50"/>
  <c r="AL649" i="50"/>
  <c r="AK649" i="50"/>
  <c r="AJ649" i="50"/>
  <c r="AI649" i="50"/>
  <c r="AL665" i="50"/>
  <c r="AK665" i="50"/>
  <c r="AJ665" i="50"/>
  <c r="AM665" i="50"/>
  <c r="AI665" i="50"/>
  <c r="AI681" i="50"/>
  <c r="AM681" i="50"/>
  <c r="AL681" i="50"/>
  <c r="AK681" i="50"/>
  <c r="AJ681" i="50"/>
  <c r="AM697" i="50"/>
  <c r="AK697" i="50"/>
  <c r="AL697" i="50"/>
  <c r="AJ697" i="50"/>
  <c r="AI697" i="50"/>
  <c r="AI717" i="50"/>
  <c r="AM717" i="50"/>
  <c r="AL717" i="50"/>
  <c r="AK717" i="50"/>
  <c r="AJ717" i="50"/>
  <c r="AL725" i="50"/>
  <c r="AK725" i="50"/>
  <c r="AJ725" i="50"/>
  <c r="AI725" i="50"/>
  <c r="AM725" i="50"/>
  <c r="AM745" i="50"/>
  <c r="AL745" i="50"/>
  <c r="AK745" i="50"/>
  <c r="AI745" i="50"/>
  <c r="AJ745" i="50"/>
  <c r="AL761" i="50"/>
  <c r="AK761" i="50"/>
  <c r="AJ761" i="50"/>
  <c r="AI761" i="50"/>
  <c r="AM761" i="50"/>
  <c r="AI777" i="50"/>
  <c r="AL777" i="50"/>
  <c r="AM777" i="50"/>
  <c r="AJ777" i="50"/>
  <c r="AK777" i="50"/>
  <c r="AI789" i="50"/>
  <c r="AM789" i="50"/>
  <c r="AL789" i="50"/>
  <c r="AK789" i="50"/>
  <c r="AJ789" i="50"/>
  <c r="AM805" i="50"/>
  <c r="AJ805" i="50"/>
  <c r="AI805" i="50"/>
  <c r="AK805" i="50"/>
  <c r="AL805" i="50"/>
  <c r="AL821" i="50"/>
  <c r="AK821" i="50"/>
  <c r="AJ821" i="50"/>
  <c r="AM821" i="50"/>
  <c r="AI821" i="50"/>
  <c r="AI837" i="50"/>
  <c r="AM837" i="50"/>
  <c r="AL837" i="50"/>
  <c r="AK837" i="50"/>
  <c r="AJ837" i="50"/>
  <c r="AL857" i="50"/>
  <c r="AK857" i="50"/>
  <c r="AJ857" i="50"/>
  <c r="AM857" i="50"/>
  <c r="AI857" i="50"/>
  <c r="AM877" i="50"/>
  <c r="AL877" i="50"/>
  <c r="AI877" i="50"/>
  <c r="AK877" i="50"/>
  <c r="AJ877" i="50"/>
  <c r="AM889" i="50"/>
  <c r="AL889" i="50"/>
  <c r="AK889" i="50"/>
  <c r="AI889" i="50"/>
  <c r="AJ889" i="50"/>
  <c r="AM901" i="50"/>
  <c r="AL901" i="50"/>
  <c r="AK901" i="50"/>
  <c r="AJ901" i="50"/>
  <c r="AI901" i="50"/>
  <c r="AM913" i="50"/>
  <c r="AJ913" i="50"/>
  <c r="AK913" i="50"/>
  <c r="AL913" i="50"/>
  <c r="AI913" i="50"/>
  <c r="AI933" i="50"/>
  <c r="AM933" i="50"/>
  <c r="AL933" i="50"/>
  <c r="AK933" i="50"/>
  <c r="AJ933" i="50"/>
  <c r="AL941" i="50"/>
  <c r="AK941" i="50"/>
  <c r="AJ941" i="50"/>
  <c r="AI941" i="50"/>
  <c r="AM941" i="50"/>
  <c r="AI957" i="50"/>
  <c r="AL957" i="50"/>
  <c r="AM957" i="50"/>
  <c r="AJ957" i="50"/>
  <c r="AK957" i="50"/>
  <c r="AM973" i="50"/>
  <c r="AL973" i="50"/>
  <c r="AK973" i="50"/>
  <c r="AJ973" i="50"/>
  <c r="AI973" i="50"/>
  <c r="AI993" i="50"/>
  <c r="AL993" i="50"/>
  <c r="AM993" i="50"/>
  <c r="AJ993" i="50"/>
  <c r="AK993" i="50"/>
  <c r="AL1001" i="50"/>
  <c r="AK1001" i="50"/>
  <c r="AJ1001" i="50"/>
  <c r="AM1001" i="50"/>
  <c r="AI1001" i="50"/>
  <c r="AI1017" i="50"/>
  <c r="AK1017" i="50"/>
  <c r="AM1017" i="50"/>
  <c r="AJ1017" i="50"/>
  <c r="AL1017" i="50"/>
  <c r="AM1033" i="50"/>
  <c r="AJ1033" i="50"/>
  <c r="AI1033" i="50"/>
  <c r="AL1033" i="50"/>
  <c r="AK1033" i="50"/>
  <c r="AM1045" i="50"/>
  <c r="AJ1045" i="50"/>
  <c r="AI1045" i="50"/>
  <c r="AL1045" i="50"/>
  <c r="AK1045" i="50"/>
  <c r="AL1061" i="50"/>
  <c r="AK1061" i="50"/>
  <c r="AJ1061" i="50"/>
  <c r="AM1061" i="50"/>
  <c r="AI1061" i="50"/>
  <c r="AL1073" i="50"/>
  <c r="AK1073" i="50"/>
  <c r="AJ1073" i="50"/>
  <c r="AM1073" i="50"/>
  <c r="AI1073" i="50"/>
  <c r="AL1085" i="50"/>
  <c r="AK1085" i="50"/>
  <c r="AJ1085" i="50"/>
  <c r="AM1085" i="50"/>
  <c r="AI1085" i="50"/>
  <c r="AM1105" i="50"/>
  <c r="AL1105" i="50"/>
  <c r="AK1105" i="50"/>
  <c r="AJ1105" i="50"/>
  <c r="AI1105" i="50"/>
  <c r="AL1121" i="50"/>
  <c r="AK1121" i="50"/>
  <c r="AJ1121" i="50"/>
  <c r="AM1121" i="50"/>
  <c r="AI1121" i="50"/>
  <c r="AM1141" i="50"/>
  <c r="AL1141" i="50"/>
  <c r="AI1141" i="50"/>
  <c r="AK1141" i="50"/>
  <c r="AJ1141" i="50"/>
  <c r="AL1157" i="50"/>
  <c r="AK1157" i="50"/>
  <c r="AJ1157" i="50"/>
  <c r="AM1157" i="50"/>
  <c r="AI1157" i="50"/>
  <c r="AI1173" i="50"/>
  <c r="AM1173" i="50"/>
  <c r="AL1173" i="50"/>
  <c r="AK1173" i="50"/>
  <c r="AJ1173" i="50"/>
  <c r="AI1185" i="50"/>
  <c r="AM1185" i="50"/>
  <c r="AL1185" i="50"/>
  <c r="AJ1185" i="50"/>
  <c r="AK1185" i="50"/>
  <c r="AM1201" i="50"/>
  <c r="AJ1201" i="50"/>
  <c r="AI1201" i="50"/>
  <c r="AL1201" i="50"/>
  <c r="AK1201" i="50"/>
  <c r="AI1209" i="50"/>
  <c r="AL1209" i="50"/>
  <c r="AM1209" i="50"/>
  <c r="AK1209" i="50"/>
  <c r="AJ1209" i="50"/>
  <c r="AM1225" i="50"/>
  <c r="AL1225" i="50"/>
  <c r="AK1225" i="50"/>
  <c r="AJ1225" i="50"/>
  <c r="AI1225" i="50"/>
  <c r="AL1241" i="50"/>
  <c r="AK1241" i="50"/>
  <c r="AJ1241" i="50"/>
  <c r="AM1241" i="50"/>
  <c r="AI1241" i="50"/>
  <c r="AM1261" i="50"/>
  <c r="AL1261" i="50"/>
  <c r="AK1261" i="50"/>
  <c r="AI1261" i="50"/>
  <c r="AJ1261" i="50"/>
  <c r="AL1277" i="50"/>
  <c r="AK1277" i="50"/>
  <c r="AJ1277" i="50"/>
  <c r="AI1277" i="50"/>
  <c r="AM1277" i="50"/>
  <c r="AI1293" i="50"/>
  <c r="AM1293" i="50"/>
  <c r="AL1293" i="50"/>
  <c r="AJ1293" i="50"/>
  <c r="AK1293" i="50"/>
  <c r="AL1301" i="50"/>
  <c r="AK1301" i="50"/>
  <c r="AJ1301" i="50"/>
  <c r="AM1301" i="50"/>
  <c r="AI1301" i="50"/>
  <c r="AI1317" i="50"/>
  <c r="AL1317" i="50"/>
  <c r="AM1317" i="50"/>
  <c r="AK1317" i="50"/>
  <c r="AJ1317" i="50"/>
  <c r="AM1333" i="50"/>
  <c r="AL1333" i="50"/>
  <c r="AK1333" i="50"/>
  <c r="AJ1333" i="50"/>
  <c r="AI1333" i="50"/>
  <c r="AI1353" i="50"/>
  <c r="AL1353" i="50"/>
  <c r="AM1353" i="50"/>
  <c r="AK1353" i="50"/>
  <c r="AJ1353" i="50"/>
  <c r="AL1361" i="50"/>
  <c r="AK1361" i="50"/>
  <c r="AJ1361" i="50"/>
  <c r="AI1361" i="50"/>
  <c r="AM1361" i="50"/>
  <c r="AM1381" i="50"/>
  <c r="AJ1381" i="50"/>
  <c r="AI1381" i="50"/>
  <c r="AL1381" i="50"/>
  <c r="AK1381" i="50"/>
  <c r="AL1397" i="50"/>
  <c r="AK1397" i="50"/>
  <c r="AJ1397" i="50"/>
  <c r="AM1397" i="50"/>
  <c r="AI1397" i="50"/>
  <c r="AL1409" i="50"/>
  <c r="AK1409" i="50"/>
  <c r="AJ1409" i="50"/>
  <c r="AM1409" i="50"/>
  <c r="AI1409" i="50"/>
  <c r="AL1421" i="50"/>
  <c r="AK1421" i="50"/>
  <c r="AJ1421" i="50"/>
  <c r="AI1421" i="50"/>
  <c r="AM1421" i="50"/>
  <c r="AI1437" i="50"/>
  <c r="AM1437" i="50"/>
  <c r="AL1437" i="50"/>
  <c r="AK1437" i="50"/>
  <c r="AJ1437" i="50"/>
  <c r="AI1449" i="50"/>
  <c r="AM1449" i="50"/>
  <c r="AK1449" i="50"/>
  <c r="AJ1449" i="50"/>
  <c r="AL1449" i="50"/>
  <c r="AL1469" i="50"/>
  <c r="AK1469" i="50"/>
  <c r="AJ1469" i="50"/>
  <c r="AI1469" i="50"/>
  <c r="AM1469" i="50"/>
  <c r="AL1481" i="50"/>
  <c r="AK1481" i="50"/>
  <c r="AJ1481" i="50"/>
  <c r="AM1481" i="50"/>
  <c r="AI1481" i="50"/>
  <c r="AI1497" i="50"/>
  <c r="AL1497" i="50"/>
  <c r="AM1497" i="50"/>
  <c r="AK1497" i="50"/>
  <c r="AJ1497" i="50"/>
  <c r="AI1509" i="50"/>
  <c r="AM1509" i="50"/>
  <c r="AL1509" i="50"/>
  <c r="AK1509" i="50"/>
  <c r="AJ1509" i="50"/>
  <c r="AM1525" i="50"/>
  <c r="AL1525" i="50"/>
  <c r="AJ1525" i="50"/>
  <c r="AI1525" i="50"/>
  <c r="AK1525" i="50"/>
  <c r="AM1537" i="50"/>
  <c r="AK1537" i="50"/>
  <c r="AJ1537" i="50"/>
  <c r="AI1537" i="50"/>
  <c r="AL1537" i="50"/>
  <c r="AI1557" i="50"/>
  <c r="AM1557" i="50"/>
  <c r="AK1557" i="50"/>
  <c r="AJ1557" i="50"/>
  <c r="AL1557" i="50"/>
  <c r="AI1569" i="50"/>
  <c r="AL1569" i="50"/>
  <c r="AM1569" i="50"/>
  <c r="AK1569" i="50"/>
  <c r="AJ1569" i="50"/>
  <c r="AL1589" i="50"/>
  <c r="AK1589" i="50"/>
  <c r="AJ1589" i="50"/>
  <c r="AM1589" i="50"/>
  <c r="AI1589" i="50"/>
  <c r="AI1605" i="50"/>
  <c r="AL1605" i="50"/>
  <c r="AJ1605" i="50"/>
  <c r="AK1605" i="50"/>
  <c r="AM1605" i="50"/>
  <c r="AL1625" i="50"/>
  <c r="AK1625" i="50"/>
  <c r="AJ1625" i="50"/>
  <c r="AM1625" i="50"/>
  <c r="AI1625" i="50"/>
  <c r="AM1633" i="50"/>
  <c r="AL1633" i="50"/>
  <c r="AJ1633" i="50"/>
  <c r="AI1633" i="50"/>
  <c r="AK1633" i="50"/>
  <c r="AL1649" i="50"/>
  <c r="AK1649" i="50"/>
  <c r="AJ1649" i="50"/>
  <c r="AI1649" i="50"/>
  <c r="AM1649" i="50"/>
  <c r="AI1665" i="50"/>
  <c r="AM1665" i="50"/>
  <c r="AK1665" i="50"/>
  <c r="AJ1665" i="50"/>
  <c r="AL1665" i="50"/>
  <c r="AL1685" i="50"/>
  <c r="AK1685" i="50"/>
  <c r="AJ1685" i="50"/>
  <c r="AI1685" i="50"/>
  <c r="AM1685" i="50"/>
  <c r="AI1701" i="50"/>
  <c r="AM1701" i="50"/>
  <c r="AK1701" i="50"/>
  <c r="AJ1701" i="50"/>
  <c r="AL1701" i="50"/>
  <c r="AL1721" i="50"/>
  <c r="AK1721" i="50"/>
  <c r="AJ1721" i="50"/>
  <c r="AM1721" i="50"/>
  <c r="AI1721" i="50"/>
  <c r="AI1729" i="50"/>
  <c r="AM1729" i="50"/>
  <c r="AJ1729" i="50"/>
  <c r="AK1729" i="50"/>
  <c r="AL1729" i="50"/>
  <c r="AI1749" i="50"/>
  <c r="AM1749" i="50"/>
  <c r="AL1749" i="50"/>
  <c r="AK1749" i="50"/>
  <c r="AJ1749" i="50"/>
  <c r="AM1769" i="50"/>
  <c r="AL1769" i="50"/>
  <c r="AK1769" i="50"/>
  <c r="AJ1769" i="50"/>
  <c r="AI1769" i="50"/>
  <c r="AJ1789" i="50"/>
  <c r="AI1789" i="50"/>
  <c r="AM1789" i="50"/>
  <c r="AL1789" i="50"/>
  <c r="AK1789" i="50"/>
  <c r="AI1833" i="50"/>
  <c r="AL1833" i="50"/>
  <c r="AM1833" i="50"/>
  <c r="AK1833" i="50"/>
  <c r="AJ1833" i="50"/>
  <c r="AJ1909" i="50"/>
  <c r="AI1909" i="50"/>
  <c r="AM1909" i="50"/>
  <c r="AL1909" i="50"/>
  <c r="AK1909" i="50"/>
  <c r="AJ1933" i="50"/>
  <c r="AI1933" i="50"/>
  <c r="AM1933" i="50"/>
  <c r="AL1933" i="50"/>
  <c r="AK1933" i="50"/>
  <c r="AI1953" i="50"/>
  <c r="AL1953" i="50"/>
  <c r="AM1953" i="50"/>
  <c r="AK1953" i="50"/>
  <c r="AJ1953" i="50"/>
  <c r="AJ1969" i="50"/>
  <c r="AI1969" i="50"/>
  <c r="AM1969" i="50"/>
  <c r="AL1969" i="50"/>
  <c r="AK1969" i="50"/>
  <c r="AM1997" i="50"/>
  <c r="AL1997" i="50"/>
  <c r="AK1997" i="50"/>
  <c r="AJ1997" i="50"/>
  <c r="AI1997" i="50"/>
  <c r="AM2021" i="50"/>
  <c r="AL2021" i="50"/>
  <c r="AK2021" i="50"/>
  <c r="AJ2021" i="50"/>
  <c r="AI2021" i="50"/>
  <c r="AI2037" i="50"/>
  <c r="AM2037" i="50"/>
  <c r="AL2037" i="50"/>
  <c r="AK2037" i="50"/>
  <c r="AJ2037" i="50"/>
  <c r="AM2057" i="50"/>
  <c r="AL2057" i="50"/>
  <c r="AK2057" i="50"/>
  <c r="AJ2057" i="50"/>
  <c r="AI2057" i="50"/>
  <c r="AI2073" i="50"/>
  <c r="AL2073" i="50"/>
  <c r="AM2073" i="50"/>
  <c r="AK2073" i="50"/>
  <c r="AJ2073" i="50"/>
  <c r="AM2093" i="50"/>
  <c r="AL2093" i="50"/>
  <c r="AK2093" i="50"/>
  <c r="AJ2093" i="50"/>
  <c r="AI2093" i="50"/>
  <c r="AJ2113" i="50"/>
  <c r="AI2113" i="50"/>
  <c r="AM2113" i="50"/>
  <c r="AL2113" i="50"/>
  <c r="AK2113" i="50"/>
  <c r="AM2129" i="50"/>
  <c r="AL2129" i="50"/>
  <c r="AK2129" i="50"/>
  <c r="AJ2129" i="50"/>
  <c r="AI2129" i="50"/>
  <c r="AM2153" i="50"/>
  <c r="AL2153" i="50"/>
  <c r="AK2153" i="50"/>
  <c r="AJ2153" i="50"/>
  <c r="AI2153" i="50"/>
  <c r="AJ2173" i="50"/>
  <c r="AI2173" i="50"/>
  <c r="AM2173" i="50"/>
  <c r="AL2173" i="50"/>
  <c r="AK2173" i="50"/>
  <c r="AM2189" i="50"/>
  <c r="AL2189" i="50"/>
  <c r="AK2189" i="50"/>
  <c r="AJ2189" i="50"/>
  <c r="AI2189" i="50"/>
  <c r="AJ2209" i="50"/>
  <c r="AI2209" i="50"/>
  <c r="AM2209" i="50"/>
  <c r="AK2209" i="50"/>
  <c r="AL2209" i="50"/>
  <c r="AI2229" i="50"/>
  <c r="AM2229" i="50"/>
  <c r="AL2229" i="50"/>
  <c r="AK2229" i="50"/>
  <c r="AJ2229" i="50"/>
  <c r="AM2249" i="50"/>
  <c r="AL2249" i="50"/>
  <c r="AK2249" i="50"/>
  <c r="AJ2249" i="50"/>
  <c r="AI2249" i="50"/>
  <c r="AI2265" i="50"/>
  <c r="AL2265" i="50"/>
  <c r="AM2265" i="50"/>
  <c r="AK2265" i="50"/>
  <c r="AJ2265" i="50"/>
  <c r="AJ2281" i="50"/>
  <c r="AI2281" i="50"/>
  <c r="AM2281" i="50"/>
  <c r="AL2281" i="50"/>
  <c r="AK2281" i="50"/>
  <c r="AI2289" i="50"/>
  <c r="AL2289" i="50"/>
  <c r="AM2289" i="50"/>
  <c r="AK2289" i="50"/>
  <c r="AJ2289" i="50"/>
  <c r="AL2313" i="50"/>
  <c r="AK2313" i="50"/>
  <c r="AJ2313" i="50"/>
  <c r="AM2313" i="50"/>
  <c r="AI2313" i="50"/>
  <c r="AI2333" i="50"/>
  <c r="AL2333" i="50"/>
  <c r="AM2333" i="50"/>
  <c r="AK2333" i="50"/>
  <c r="AJ2333" i="50"/>
  <c r="AL2353" i="50"/>
  <c r="AK2353" i="50"/>
  <c r="AM2353" i="50"/>
  <c r="AJ2353" i="50"/>
  <c r="AI2353" i="50"/>
  <c r="AJ2369" i="50"/>
  <c r="AM2369" i="50"/>
  <c r="AL2369" i="50"/>
  <c r="AK2369" i="50"/>
  <c r="AI2369" i="50"/>
  <c r="AL2389" i="50"/>
  <c r="AK2389" i="50"/>
  <c r="AJ2389" i="50"/>
  <c r="AI2389" i="50"/>
  <c r="AM2389" i="50"/>
  <c r="AL2409" i="50"/>
  <c r="AK2409" i="50"/>
  <c r="AJ2409" i="50"/>
  <c r="AI2409" i="50"/>
  <c r="AM2409" i="50"/>
  <c r="AL2429" i="50"/>
  <c r="AK2429" i="50"/>
  <c r="AJ2429" i="50"/>
  <c r="AI2429" i="50"/>
  <c r="AM2429" i="50"/>
  <c r="AL2449" i="50"/>
  <c r="AK2449" i="50"/>
  <c r="AM2449" i="50"/>
  <c r="AJ2449" i="50"/>
  <c r="AI2449" i="50"/>
  <c r="AM2465" i="50"/>
  <c r="AL2465" i="50"/>
  <c r="AK2465" i="50"/>
  <c r="AI2465" i="50"/>
  <c r="AJ2465" i="50"/>
  <c r="AL2481" i="50"/>
  <c r="AK2481" i="50"/>
  <c r="AJ2481" i="50"/>
  <c r="AI2481" i="50"/>
  <c r="AM2481" i="50"/>
  <c r="AI2501" i="50"/>
  <c r="AM2501" i="50"/>
  <c r="AL2501" i="50"/>
  <c r="AK2501" i="50"/>
  <c r="AJ2501" i="50"/>
  <c r="AK2525" i="50"/>
  <c r="AM2525" i="50"/>
  <c r="AL2525" i="50"/>
  <c r="AJ2525" i="50"/>
  <c r="AI2525" i="50"/>
  <c r="AJ2549" i="50"/>
  <c r="AI2549" i="50"/>
  <c r="AM2549" i="50"/>
  <c r="AL2549" i="50"/>
  <c r="AK2549" i="50"/>
  <c r="AL2569" i="50"/>
  <c r="AK2569" i="50"/>
  <c r="AJ2569" i="50"/>
  <c r="AI2569" i="50"/>
  <c r="AM2569" i="50"/>
  <c r="AM2585" i="50"/>
  <c r="AL2585" i="50"/>
  <c r="AK2585" i="50"/>
  <c r="AJ2585" i="50"/>
  <c r="AI2585" i="50"/>
  <c r="AL2613" i="50"/>
  <c r="AK2613" i="50"/>
  <c r="AJ2613" i="50"/>
  <c r="AM2613" i="50"/>
  <c r="AI2613" i="50"/>
  <c r="AM2633" i="50"/>
  <c r="AL2633" i="50"/>
  <c r="AK2633" i="50"/>
  <c r="AJ2633" i="50"/>
  <c r="AI2633" i="50"/>
  <c r="AL2653" i="50"/>
  <c r="AK2653" i="50"/>
  <c r="AM2653" i="50"/>
  <c r="AI2653" i="50"/>
  <c r="AJ2653" i="50"/>
  <c r="AK2669" i="50"/>
  <c r="AJ2669" i="50"/>
  <c r="AI2669" i="50"/>
  <c r="AM2669" i="50"/>
  <c r="AL2669" i="50"/>
  <c r="AL2689" i="50"/>
  <c r="AK2689" i="50"/>
  <c r="AM2689" i="50"/>
  <c r="AJ2689" i="50"/>
  <c r="AI2689" i="50"/>
  <c r="AL2717" i="50"/>
  <c r="AK2717" i="50"/>
  <c r="AJ2717" i="50"/>
  <c r="AI2717" i="50"/>
  <c r="AM2717" i="50"/>
  <c r="AL2737" i="50"/>
  <c r="AK2737" i="50"/>
  <c r="AM2737" i="50"/>
  <c r="AJ2737" i="50"/>
  <c r="AI2737" i="50"/>
  <c r="AL2757" i="50"/>
  <c r="AK2757" i="50"/>
  <c r="AJ2757" i="50"/>
  <c r="AM2757" i="50"/>
  <c r="AI2757" i="50"/>
  <c r="AL2773" i="50"/>
  <c r="AK2773" i="50"/>
  <c r="AM2773" i="50"/>
  <c r="AJ2773" i="50"/>
  <c r="AI2773" i="50"/>
  <c r="AL2793" i="50"/>
  <c r="AK2793" i="50"/>
  <c r="AJ2793" i="50"/>
  <c r="AI2793" i="50"/>
  <c r="AM2793" i="50"/>
  <c r="AL2805" i="50"/>
  <c r="AK2805" i="50"/>
  <c r="AJ2805" i="50"/>
  <c r="AI2805" i="50"/>
  <c r="AM2805" i="50"/>
  <c r="AI2825" i="50"/>
  <c r="AL2825" i="50"/>
  <c r="AK2825" i="50"/>
  <c r="AJ2825" i="50"/>
  <c r="AM2825" i="50"/>
  <c r="AL2841" i="50"/>
  <c r="AK2841" i="50"/>
  <c r="AJ2841" i="50"/>
  <c r="AI2841" i="50"/>
  <c r="AM2841" i="50"/>
  <c r="AL2861" i="50"/>
  <c r="AK2861" i="50"/>
  <c r="AJ2861" i="50"/>
  <c r="AI2861" i="50"/>
  <c r="AM2861" i="50"/>
  <c r="AL2881" i="50"/>
  <c r="AK2881" i="50"/>
  <c r="AM2881" i="50"/>
  <c r="AJ2881" i="50"/>
  <c r="AI2881" i="50"/>
  <c r="AM2897" i="50"/>
  <c r="AL2897" i="50"/>
  <c r="AK2897" i="50"/>
  <c r="AJ2897" i="50"/>
  <c r="AI2897" i="50"/>
  <c r="AL2917" i="50"/>
  <c r="AK2917" i="50"/>
  <c r="AM2917" i="50"/>
  <c r="AI2917" i="50"/>
  <c r="AJ2917" i="50"/>
  <c r="AL2937" i="50"/>
  <c r="AK2937" i="50"/>
  <c r="AJ2937" i="50"/>
  <c r="AM2937" i="50"/>
  <c r="AI2937" i="50"/>
  <c r="AK2957" i="50"/>
  <c r="AJ2957" i="50"/>
  <c r="AI2957" i="50"/>
  <c r="AL2957" i="50"/>
  <c r="AM2957" i="50"/>
  <c r="AL2973" i="50"/>
  <c r="AK2973" i="50"/>
  <c r="AJ2973" i="50"/>
  <c r="AM2973" i="50"/>
  <c r="AI2973" i="50"/>
  <c r="AL2989" i="50"/>
  <c r="AK2989" i="50"/>
  <c r="AI2989" i="50"/>
  <c r="AM2989" i="50"/>
  <c r="AJ2989" i="50"/>
  <c r="AL3009" i="50"/>
  <c r="AK3009" i="50"/>
  <c r="AJ3009" i="50"/>
  <c r="AM3009" i="50"/>
  <c r="AI3009" i="50"/>
  <c r="AM3029" i="50"/>
  <c r="AL3029" i="50"/>
  <c r="AK3029" i="50"/>
  <c r="AJ3029" i="50"/>
  <c r="AI3029" i="50"/>
  <c r="AL3049" i="50"/>
  <c r="AK3049" i="50"/>
  <c r="AM3049" i="50"/>
  <c r="AJ3049" i="50"/>
  <c r="AI3049" i="50"/>
  <c r="AL3073" i="50"/>
  <c r="AK3073" i="50"/>
  <c r="AJ3073" i="50"/>
  <c r="AM3073" i="50"/>
  <c r="AI3073" i="50"/>
  <c r="AL3097" i="50"/>
  <c r="AK3097" i="50"/>
  <c r="AI3097" i="50"/>
  <c r="AM3097" i="50"/>
  <c r="AJ3097" i="50"/>
  <c r="AL3121" i="50"/>
  <c r="AK3121" i="50"/>
  <c r="AM3121" i="50"/>
  <c r="AJ3121" i="50"/>
  <c r="AI3121" i="50"/>
  <c r="AL3145" i="50"/>
  <c r="AK3145" i="50"/>
  <c r="AJ3145" i="50"/>
  <c r="AI3145" i="50"/>
  <c r="AM3145" i="50"/>
  <c r="AL3157" i="50"/>
  <c r="AK3157" i="50"/>
  <c r="AM3157" i="50"/>
  <c r="AJ3157" i="50"/>
  <c r="AI3157" i="50"/>
  <c r="AL3177" i="50"/>
  <c r="AK3177" i="50"/>
  <c r="AJ3177" i="50"/>
  <c r="AM3177" i="50"/>
  <c r="AI3177" i="50"/>
  <c r="AL3193" i="50"/>
  <c r="AK3193" i="50"/>
  <c r="AM3193" i="50"/>
  <c r="AJ3193" i="50"/>
  <c r="AI3193" i="50"/>
  <c r="AM3209" i="50"/>
  <c r="AL3209" i="50"/>
  <c r="AK3209" i="50"/>
  <c r="AJ3209" i="50"/>
  <c r="AI3209" i="50"/>
  <c r="AL3229" i="50"/>
  <c r="AK3229" i="50"/>
  <c r="AM3229" i="50"/>
  <c r="AJ3229" i="50"/>
  <c r="AI3229" i="50"/>
  <c r="AL3237" i="50"/>
  <c r="AK3237" i="50"/>
  <c r="AJ3237" i="50"/>
  <c r="AI3237" i="50"/>
  <c r="AM3237" i="50"/>
  <c r="AI3257" i="50"/>
  <c r="AL3257" i="50"/>
  <c r="AM3257" i="50"/>
  <c r="AK3257" i="50"/>
  <c r="AJ3257" i="50"/>
  <c r="AL3273" i="50"/>
  <c r="AK3273" i="50"/>
  <c r="AJ3273" i="50"/>
  <c r="AI3273" i="50"/>
  <c r="AM3273" i="50"/>
  <c r="AL3293" i="50"/>
  <c r="AK3293" i="50"/>
  <c r="AJ3293" i="50"/>
  <c r="AI3293" i="50"/>
  <c r="AM3293" i="50"/>
  <c r="AL3309" i="50"/>
  <c r="AK3309" i="50"/>
  <c r="AJ3309" i="50"/>
  <c r="AM3309" i="50"/>
  <c r="AI3309" i="50"/>
  <c r="AM3329" i="50"/>
  <c r="AL3329" i="50"/>
  <c r="AK3329" i="50"/>
  <c r="AI3329" i="50"/>
  <c r="AJ3329" i="50"/>
  <c r="AL3349" i="50"/>
  <c r="AK3349" i="50"/>
  <c r="AM3349" i="50"/>
  <c r="AJ3349" i="50"/>
  <c r="AI3349" i="50"/>
  <c r="AL3373" i="50"/>
  <c r="AK3373" i="50"/>
  <c r="AM3373" i="50"/>
  <c r="AJ3373" i="50"/>
  <c r="AI3373" i="50"/>
  <c r="AK3389" i="50"/>
  <c r="AM3389" i="50"/>
  <c r="AL3389" i="50"/>
  <c r="AJ3389" i="50"/>
  <c r="AI3389" i="50"/>
  <c r="AL3405" i="50"/>
  <c r="AK3405" i="50"/>
  <c r="AJ3405" i="50"/>
  <c r="AM3405" i="50"/>
  <c r="AI3405" i="50"/>
  <c r="AL3421" i="50"/>
  <c r="AK3421" i="50"/>
  <c r="AI3421" i="50"/>
  <c r="AJ3421" i="50"/>
  <c r="AM3421" i="50"/>
  <c r="AL3441" i="50"/>
  <c r="AK3441" i="50"/>
  <c r="AJ3441" i="50"/>
  <c r="AM3441" i="50"/>
  <c r="AI3441" i="50"/>
  <c r="AM3461" i="50"/>
  <c r="AL3461" i="50"/>
  <c r="AK3461" i="50"/>
  <c r="AJ3461" i="50"/>
  <c r="AI3461" i="50"/>
  <c r="AL3481" i="50"/>
  <c r="AK3481" i="50"/>
  <c r="AM3481" i="50"/>
  <c r="AJ3481" i="50"/>
  <c r="AI3481" i="50"/>
  <c r="AM3501" i="50"/>
  <c r="AL3501" i="50"/>
  <c r="AK3501" i="50"/>
  <c r="AJ3501" i="50"/>
  <c r="AI3501" i="50"/>
  <c r="AL3529" i="50"/>
  <c r="AK3529" i="50"/>
  <c r="AI3529" i="50"/>
  <c r="AM3529" i="50"/>
  <c r="AJ3529" i="50"/>
  <c r="AL3553" i="50"/>
  <c r="AK3553" i="50"/>
  <c r="AJ3553" i="50"/>
  <c r="AM3553" i="50"/>
  <c r="AI3553" i="50"/>
  <c r="AJ3581" i="50"/>
  <c r="AI3581" i="50"/>
  <c r="AK3581" i="50"/>
  <c r="AM3581" i="50"/>
  <c r="AL3581" i="50"/>
  <c r="AL3601" i="50"/>
  <c r="AK3601" i="50"/>
  <c r="AM3601" i="50"/>
  <c r="AJ3601" i="50"/>
  <c r="AI3601" i="50"/>
  <c r="AM3621" i="50"/>
  <c r="AL3621" i="50"/>
  <c r="AK3621" i="50"/>
  <c r="AJ3621" i="50"/>
  <c r="AI3621" i="50"/>
  <c r="AJ3641" i="50"/>
  <c r="AI3641" i="50"/>
  <c r="AM3641" i="50"/>
  <c r="AL3641" i="50"/>
  <c r="AK3641" i="50"/>
  <c r="AM3657" i="50"/>
  <c r="AL3657" i="50"/>
  <c r="AK3657" i="50"/>
  <c r="AJ3657" i="50"/>
  <c r="AI3657" i="50"/>
  <c r="AJ3677" i="50"/>
  <c r="AI3677" i="50"/>
  <c r="AL3677" i="50"/>
  <c r="AK3677" i="50"/>
  <c r="AM3677" i="50"/>
  <c r="AL3697" i="50"/>
  <c r="AK3697" i="50"/>
  <c r="AM3697" i="50"/>
  <c r="AJ3697" i="50"/>
  <c r="AI3697" i="50"/>
  <c r="AJ3713" i="50"/>
  <c r="AI3713" i="50"/>
  <c r="AL3713" i="50"/>
  <c r="AK3713" i="50"/>
  <c r="AM3713" i="50"/>
  <c r="AM3729" i="50"/>
  <c r="AL3729" i="50"/>
  <c r="AK3729" i="50"/>
  <c r="AJ3729" i="50"/>
  <c r="AI3729" i="50"/>
  <c r="AJ3745" i="50"/>
  <c r="AI3745" i="50"/>
  <c r="AL3745" i="50"/>
  <c r="AM3745" i="50"/>
  <c r="AK3745" i="50"/>
  <c r="AM3769" i="50"/>
  <c r="AL3769" i="50"/>
  <c r="AK3769" i="50"/>
  <c r="AJ3769" i="50"/>
  <c r="AI3769" i="50"/>
  <c r="AM3789" i="50"/>
  <c r="AK3789" i="50"/>
  <c r="AL3789" i="50"/>
  <c r="AJ3789" i="50"/>
  <c r="AI3789" i="50"/>
  <c r="AM3813" i="50"/>
  <c r="AK3813" i="50"/>
  <c r="AJ3813" i="50"/>
  <c r="AI3813" i="50"/>
  <c r="AL3813" i="50"/>
  <c r="AL3829" i="50"/>
  <c r="AK3829" i="50"/>
  <c r="AJ3829" i="50"/>
  <c r="AI3829" i="50"/>
  <c r="AM3829" i="50"/>
  <c r="AM3849" i="50"/>
  <c r="AK3849" i="50"/>
  <c r="AJ3849" i="50"/>
  <c r="AI3849" i="50"/>
  <c r="AL3849" i="50"/>
  <c r="AL3865" i="50"/>
  <c r="AK3865" i="50"/>
  <c r="AM3865" i="50"/>
  <c r="AI3865" i="50"/>
  <c r="AJ3865" i="50"/>
  <c r="AL3881" i="50"/>
  <c r="AJ3881" i="50"/>
  <c r="AI3881" i="50"/>
  <c r="AM3881" i="50"/>
  <c r="AK3881" i="50"/>
  <c r="AL3901" i="50"/>
  <c r="AK3901" i="50"/>
  <c r="AI3901" i="50"/>
  <c r="AM3901" i="50"/>
  <c r="AJ3901" i="50"/>
  <c r="AM3913" i="50"/>
  <c r="AL3913" i="50"/>
  <c r="AK3913" i="50"/>
  <c r="AJ3913" i="50"/>
  <c r="AI3913" i="50"/>
  <c r="AM3933" i="50"/>
  <c r="AK3933" i="50"/>
  <c r="AL3933" i="50"/>
  <c r="AI3933" i="50"/>
  <c r="AJ3933" i="50"/>
  <c r="AM3949" i="50"/>
  <c r="AL3949" i="50"/>
  <c r="AK3949" i="50"/>
  <c r="AJ3949" i="50"/>
  <c r="AI3949" i="50"/>
  <c r="AL3965" i="50"/>
  <c r="AJ3965" i="50"/>
  <c r="AI3965" i="50"/>
  <c r="AM3965" i="50"/>
  <c r="AK3965" i="50"/>
  <c r="AM3985" i="50"/>
  <c r="AL3985" i="50"/>
  <c r="AK3985" i="50"/>
  <c r="AJ3985" i="50"/>
  <c r="AI3985" i="50"/>
  <c r="AL4009" i="50"/>
  <c r="AK4009" i="50"/>
  <c r="AM4009" i="50"/>
  <c r="AJ4009" i="50"/>
  <c r="AI4009" i="50"/>
  <c r="AL4025" i="50"/>
  <c r="AJ4025" i="50"/>
  <c r="AI4025" i="50"/>
  <c r="AM4025" i="50"/>
  <c r="AK4025" i="50"/>
  <c r="AL4049" i="50"/>
  <c r="AJ4049" i="50"/>
  <c r="AI4049" i="50"/>
  <c r="AK4049" i="50"/>
  <c r="AM4049" i="50"/>
  <c r="AL4073" i="50"/>
  <c r="AJ4073" i="50"/>
  <c r="AI4073" i="50"/>
  <c r="AM4073" i="50"/>
  <c r="AK4073" i="50"/>
  <c r="AM4093" i="50"/>
  <c r="AL4093" i="50"/>
  <c r="AK4093" i="50"/>
  <c r="AJ4093" i="50"/>
  <c r="AI4093" i="50"/>
  <c r="AM4113" i="50"/>
  <c r="AK4113" i="50"/>
  <c r="AL4113" i="50"/>
  <c r="AJ4113" i="50"/>
  <c r="AI4113" i="50"/>
  <c r="AM4129" i="50"/>
  <c r="AL4129" i="50"/>
  <c r="AK4129" i="50"/>
  <c r="AJ4129" i="50"/>
  <c r="AI4129" i="50"/>
  <c r="AM4149" i="50"/>
  <c r="AK4149" i="50"/>
  <c r="AL4149" i="50"/>
  <c r="AI4149" i="50"/>
  <c r="AJ4149" i="50"/>
  <c r="AM4165" i="50"/>
  <c r="AL4165" i="50"/>
  <c r="AK4165" i="50"/>
  <c r="AJ4165" i="50"/>
  <c r="AI4165" i="50"/>
  <c r="AM4185" i="50"/>
  <c r="AK4185" i="50"/>
  <c r="AL4185" i="50"/>
  <c r="AJ4185" i="50"/>
  <c r="AI4185" i="50"/>
  <c r="AM4201" i="50"/>
  <c r="AL4201" i="50"/>
  <c r="AK4201" i="50"/>
  <c r="AJ4201" i="50"/>
  <c r="AI4201" i="50"/>
  <c r="AM4221" i="50"/>
  <c r="AK4221" i="50"/>
  <c r="AL4221" i="50"/>
  <c r="AJ4221" i="50"/>
  <c r="AI4221" i="50"/>
  <c r="AL4241" i="50"/>
  <c r="AJ4241" i="50"/>
  <c r="AI4241" i="50"/>
  <c r="AM4241" i="50"/>
  <c r="AK4241" i="50"/>
  <c r="AL4261" i="50"/>
  <c r="AK4261" i="50"/>
  <c r="AJ4261" i="50"/>
  <c r="AI4261" i="50"/>
  <c r="AM4261" i="50"/>
  <c r="AM4281" i="50"/>
  <c r="AK4281" i="50"/>
  <c r="AJ4281" i="50"/>
  <c r="AI4281" i="50"/>
  <c r="AL4281" i="50"/>
  <c r="AM4305" i="50"/>
  <c r="AK4305" i="50"/>
  <c r="AL4305" i="50"/>
  <c r="AJ4305" i="50"/>
  <c r="AI4305" i="50"/>
  <c r="AL4333" i="50"/>
  <c r="AK4333" i="50"/>
  <c r="AI4333" i="50"/>
  <c r="AM4333" i="50"/>
  <c r="AJ4333" i="50"/>
  <c r="AL4349" i="50"/>
  <c r="AJ4349" i="50"/>
  <c r="AI4349" i="50"/>
  <c r="AM4349" i="50"/>
  <c r="AK4349" i="50"/>
  <c r="AL4369" i="50"/>
  <c r="AK4369" i="50"/>
  <c r="AM4369" i="50"/>
  <c r="AJ4369" i="50"/>
  <c r="AI4369" i="50"/>
  <c r="AL4385" i="50"/>
  <c r="AJ4385" i="50"/>
  <c r="AI4385" i="50"/>
  <c r="AM4385" i="50"/>
  <c r="AK4385" i="50"/>
  <c r="AL4405" i="50"/>
  <c r="AK4405" i="50"/>
  <c r="AM4405" i="50"/>
  <c r="AJ4405" i="50"/>
  <c r="AI4405" i="50"/>
  <c r="AJ4429" i="50"/>
  <c r="AI4429" i="50"/>
  <c r="AM4429" i="50"/>
  <c r="AL4429" i="50"/>
  <c r="AK4429" i="50"/>
  <c r="AM4449" i="50"/>
  <c r="AK4449" i="50"/>
  <c r="AL4449" i="50"/>
  <c r="AJ4449" i="50"/>
  <c r="AI4449" i="50"/>
  <c r="AJ4465" i="50"/>
  <c r="AI4465" i="50"/>
  <c r="AM4465" i="50"/>
  <c r="AK4465" i="50"/>
  <c r="AL4465" i="50"/>
  <c r="AM4485" i="50"/>
  <c r="AK4485" i="50"/>
  <c r="AL4485" i="50"/>
  <c r="AJ4485" i="50"/>
  <c r="AI4485" i="50"/>
  <c r="AJ4501" i="50"/>
  <c r="AI4501" i="50"/>
  <c r="AM4501" i="50"/>
  <c r="AL4501" i="50"/>
  <c r="AK4501" i="50"/>
  <c r="AM4521" i="50"/>
  <c r="AK4521" i="50"/>
  <c r="AL4521" i="50"/>
  <c r="AJ4521" i="50"/>
  <c r="AI4521" i="50"/>
  <c r="AJ4537" i="50"/>
  <c r="AI4537" i="50"/>
  <c r="AM4537" i="50"/>
  <c r="AL4537" i="50"/>
  <c r="AK4537" i="50"/>
  <c r="AL4553" i="50"/>
  <c r="AJ4553" i="50"/>
  <c r="AI4553" i="50"/>
  <c r="AK4553" i="50"/>
  <c r="AM4553" i="50"/>
  <c r="AL4577" i="50"/>
  <c r="AJ4577" i="50"/>
  <c r="AI4577" i="50"/>
  <c r="AM4577" i="50"/>
  <c r="AK4577" i="50"/>
  <c r="AL4601" i="50"/>
  <c r="AJ4601" i="50"/>
  <c r="AI4601" i="50"/>
  <c r="AM4601" i="50"/>
  <c r="AK4601" i="50"/>
  <c r="AM4617" i="50"/>
  <c r="AK4617" i="50"/>
  <c r="AL4617" i="50"/>
  <c r="AJ4617" i="50"/>
  <c r="AI4617" i="50"/>
  <c r="AM4641" i="50"/>
  <c r="AK4641" i="50"/>
  <c r="AJ4641" i="50"/>
  <c r="AI4641" i="50"/>
  <c r="AL4641" i="50"/>
  <c r="AL4661" i="50"/>
  <c r="AJ4661" i="50"/>
  <c r="AI4661" i="50"/>
  <c r="AK4661" i="50"/>
  <c r="AM4661" i="50"/>
  <c r="AM4677" i="50"/>
  <c r="AK4677" i="50"/>
  <c r="AJ4677" i="50"/>
  <c r="AI4677" i="50"/>
  <c r="AL4677" i="50"/>
  <c r="AL4697" i="50"/>
  <c r="AJ4697" i="50"/>
  <c r="AI4697" i="50"/>
  <c r="AK4697" i="50"/>
  <c r="AM4697" i="50"/>
  <c r="AM4713" i="50"/>
  <c r="AK4713" i="50"/>
  <c r="AJ4713" i="50"/>
  <c r="AI4713" i="50"/>
  <c r="AL4713" i="50"/>
  <c r="AL4733" i="50"/>
  <c r="AJ4733" i="50"/>
  <c r="AI4733" i="50"/>
  <c r="AK4733" i="50"/>
  <c r="AM4733" i="50"/>
  <c r="AJ4753" i="50"/>
  <c r="AI4753" i="50"/>
  <c r="AM4753" i="50"/>
  <c r="AL4753" i="50"/>
  <c r="AK4753" i="50"/>
  <c r="AL4769" i="50"/>
  <c r="AJ4769" i="50"/>
  <c r="AI4769" i="50"/>
  <c r="AK4769" i="50"/>
  <c r="AM4769" i="50"/>
  <c r="AJ4789" i="50"/>
  <c r="AI4789" i="50"/>
  <c r="AK4789" i="50"/>
  <c r="AM4789" i="50"/>
  <c r="AL4789" i="50"/>
  <c r="AM4809" i="50"/>
  <c r="AK4809" i="50"/>
  <c r="AL4809" i="50"/>
  <c r="AJ4809" i="50"/>
  <c r="AI4809" i="50"/>
  <c r="AM4833" i="50"/>
  <c r="AK4833" i="50"/>
  <c r="AL4833" i="50"/>
  <c r="AJ4833" i="50"/>
  <c r="AI4833" i="50"/>
  <c r="AM4857" i="50"/>
  <c r="AK4857" i="50"/>
  <c r="AJ4857" i="50"/>
  <c r="AI4857" i="50"/>
  <c r="AL4857" i="50"/>
  <c r="AM4885" i="50"/>
  <c r="AL4885" i="50"/>
  <c r="AK4885" i="50"/>
  <c r="AJ4885" i="50"/>
  <c r="AI4885" i="50"/>
  <c r="AL4901" i="50"/>
  <c r="AJ4901" i="50"/>
  <c r="AI4901" i="50"/>
  <c r="AK4901" i="50"/>
  <c r="AM4901" i="50"/>
  <c r="AM4921" i="50"/>
  <c r="AL4921" i="50"/>
  <c r="AK4921" i="50"/>
  <c r="AJ4921" i="50"/>
  <c r="AI4921" i="50"/>
  <c r="AL4945" i="50"/>
  <c r="AK4945" i="50"/>
  <c r="AM4945" i="50"/>
  <c r="AJ4945" i="50"/>
  <c r="AI4945" i="50"/>
  <c r="AM4965" i="50"/>
  <c r="AK4965" i="50"/>
  <c r="AL4965" i="50"/>
  <c r="AJ4965" i="50"/>
  <c r="AI4965" i="50"/>
  <c r="AM4985" i="50"/>
  <c r="AL4985" i="50"/>
  <c r="AK4985" i="50"/>
  <c r="AJ4985" i="50"/>
  <c r="AI4985" i="50"/>
  <c r="AI5005" i="50"/>
  <c r="AK5005" i="50"/>
  <c r="AJ5005" i="50"/>
  <c r="AM5005" i="50"/>
  <c r="AL5005" i="50"/>
  <c r="AI5029" i="50"/>
  <c r="AK5029" i="50"/>
  <c r="AJ5029" i="50"/>
  <c r="AM5029" i="50"/>
  <c r="AL5029" i="50"/>
  <c r="AI5041" i="50"/>
  <c r="AM5041" i="50"/>
  <c r="AK5041" i="50"/>
  <c r="AJ5041" i="50"/>
  <c r="AL5041" i="50"/>
  <c r="AI5065" i="50"/>
  <c r="AM5065" i="50"/>
  <c r="AK5065" i="50"/>
  <c r="AJ5065" i="50"/>
  <c r="AL5065" i="50"/>
  <c r="AM5085" i="50"/>
  <c r="AK5085" i="50"/>
  <c r="AL5085" i="50"/>
  <c r="AJ5085" i="50"/>
  <c r="AI5085" i="50"/>
  <c r="AM5109" i="50"/>
  <c r="AK5109" i="50"/>
  <c r="AL5109" i="50"/>
  <c r="AJ5109" i="50"/>
  <c r="AI5109" i="50"/>
  <c r="AM5129" i="50"/>
  <c r="AL5129" i="50"/>
  <c r="AK5129" i="50"/>
  <c r="AJ5129" i="50"/>
  <c r="AI5129" i="50"/>
  <c r="AM5145" i="50"/>
  <c r="AK5145" i="50"/>
  <c r="AJ5145" i="50"/>
  <c r="AI5145" i="50"/>
  <c r="AL5145" i="50"/>
  <c r="AI5161" i="50"/>
  <c r="AM5161" i="50"/>
  <c r="AK5161" i="50"/>
  <c r="AJ5161" i="50"/>
  <c r="AL5161" i="50"/>
  <c r="AM5177" i="50"/>
  <c r="AL5177" i="50"/>
  <c r="AK5177" i="50"/>
  <c r="AJ5177" i="50"/>
  <c r="AI5177" i="50"/>
  <c r="AM5205" i="50"/>
  <c r="AK5205" i="50"/>
  <c r="AL5205" i="50"/>
  <c r="AJ5205" i="50"/>
  <c r="AI5205" i="50"/>
  <c r="AM5225" i="50"/>
  <c r="AL5225" i="50"/>
  <c r="AK5225" i="50"/>
  <c r="AJ5225" i="50"/>
  <c r="AI5225" i="50"/>
  <c r="AM5241" i="50"/>
  <c r="AK5241" i="50"/>
  <c r="AI5241" i="50"/>
  <c r="AL5241" i="50"/>
  <c r="AJ5241" i="50"/>
  <c r="AI5257" i="50"/>
  <c r="AM5257" i="50"/>
  <c r="AK5257" i="50"/>
  <c r="AJ5257" i="50"/>
  <c r="AL5257" i="50"/>
  <c r="AM5273" i="50"/>
  <c r="AL5273" i="50"/>
  <c r="AK5273" i="50"/>
  <c r="AJ5273" i="50"/>
  <c r="AI5273" i="50"/>
  <c r="AI5293" i="50"/>
  <c r="AK5293" i="50"/>
  <c r="AJ5293" i="50"/>
  <c r="AM5293" i="50"/>
  <c r="AL5293" i="50"/>
  <c r="AM5309" i="50"/>
  <c r="AL5309" i="50"/>
  <c r="AK5309" i="50"/>
  <c r="AJ5309" i="50"/>
  <c r="AI5309" i="50"/>
  <c r="AM5333" i="50"/>
  <c r="AL5333" i="50"/>
  <c r="AK5333" i="50"/>
  <c r="AJ5333" i="50"/>
  <c r="AI5333" i="50"/>
  <c r="AI5353" i="50"/>
  <c r="AM5353" i="50"/>
  <c r="AK5353" i="50"/>
  <c r="AJ5353" i="50"/>
  <c r="AL5353" i="50"/>
  <c r="AM5373" i="50"/>
  <c r="AK5373" i="50"/>
  <c r="AL5373" i="50"/>
  <c r="AJ5373" i="50"/>
  <c r="AI5373" i="50"/>
  <c r="AI5389" i="50"/>
  <c r="AK5389" i="50"/>
  <c r="AJ5389" i="50"/>
  <c r="AM5389" i="50"/>
  <c r="AL5389" i="50"/>
  <c r="AM5405" i="50"/>
  <c r="AL5405" i="50"/>
  <c r="AK5405" i="50"/>
  <c r="AJ5405" i="50"/>
  <c r="AI5405" i="50"/>
  <c r="AM5421" i="50"/>
  <c r="AK5421" i="50"/>
  <c r="AL5421" i="50"/>
  <c r="AJ5421" i="50"/>
  <c r="AI5421" i="50"/>
  <c r="AM5441" i="50"/>
  <c r="AL5441" i="50"/>
  <c r="AK5441" i="50"/>
  <c r="AJ5441" i="50"/>
  <c r="AI5441" i="50"/>
  <c r="AM5457" i="50"/>
  <c r="AK5457" i="50"/>
  <c r="AI5457" i="50"/>
  <c r="AL5457" i="50"/>
  <c r="AJ5457" i="50"/>
  <c r="AM5481" i="50"/>
  <c r="AK5481" i="50"/>
  <c r="AL5481" i="50"/>
  <c r="AJ5481" i="50"/>
  <c r="AI5481" i="50"/>
  <c r="AI5509" i="50"/>
  <c r="AK5509" i="50"/>
  <c r="AJ5509" i="50"/>
  <c r="AM5509" i="50"/>
  <c r="AL5509" i="50"/>
  <c r="AM5529" i="50"/>
  <c r="AK5529" i="50"/>
  <c r="AI5529" i="50"/>
  <c r="AL5529" i="50"/>
  <c r="AJ5529" i="50"/>
  <c r="AI5545" i="50"/>
  <c r="AM5545" i="50"/>
  <c r="AK5545" i="50"/>
  <c r="AJ5545" i="50"/>
  <c r="AL5545" i="50"/>
  <c r="AM5561" i="50"/>
  <c r="AL5561" i="50"/>
  <c r="AK5561" i="50"/>
  <c r="AJ5561" i="50"/>
  <c r="AI5561" i="50"/>
  <c r="AI5581" i="50"/>
  <c r="AK5581" i="50"/>
  <c r="AJ5581" i="50"/>
  <c r="AM5581" i="50"/>
  <c r="AL5581" i="50"/>
  <c r="AM5601" i="50"/>
  <c r="AK5601" i="50"/>
  <c r="AL5601" i="50"/>
  <c r="AJ5601" i="50"/>
  <c r="AI5601" i="50"/>
  <c r="AM5625" i="50"/>
  <c r="AK5625" i="50"/>
  <c r="AL5625" i="50"/>
  <c r="AJ5625" i="50"/>
  <c r="AI5625" i="50"/>
  <c r="AI5641" i="50"/>
  <c r="AM5641" i="50"/>
  <c r="AK5641" i="50"/>
  <c r="AJ5641" i="50"/>
  <c r="AL5641" i="50"/>
  <c r="AM5657" i="50"/>
  <c r="AL5657" i="50"/>
  <c r="AK5657" i="50"/>
  <c r="AJ5657" i="50"/>
  <c r="AI5657" i="50"/>
  <c r="AI5677" i="50"/>
  <c r="AK5677" i="50"/>
  <c r="AJ5677" i="50"/>
  <c r="AM5677" i="50"/>
  <c r="AL5677" i="50"/>
  <c r="AM5693" i="50"/>
  <c r="AL5693" i="50"/>
  <c r="AK5693" i="50"/>
  <c r="AJ5693" i="50"/>
  <c r="AI5693" i="50"/>
  <c r="AI5713" i="50"/>
  <c r="AM5713" i="50"/>
  <c r="AK5713" i="50"/>
  <c r="AJ5713" i="50"/>
  <c r="AL5713" i="50"/>
  <c r="AI5737" i="50"/>
  <c r="AM5737" i="50"/>
  <c r="AK5737" i="50"/>
  <c r="AJ5737" i="50"/>
  <c r="AL5737" i="50"/>
  <c r="AI5761" i="50"/>
  <c r="AM5761" i="50"/>
  <c r="AK5761" i="50"/>
  <c r="AJ5761" i="50"/>
  <c r="AL5761" i="50"/>
  <c r="AM5781" i="50"/>
  <c r="AK5781" i="50"/>
  <c r="AL5781" i="50"/>
  <c r="AJ5781" i="50"/>
  <c r="AI5781" i="50"/>
  <c r="AM5801" i="50"/>
  <c r="AL5801" i="50"/>
  <c r="AK5801" i="50"/>
  <c r="AJ5801" i="50"/>
  <c r="AI5801" i="50"/>
  <c r="AI5821" i="50"/>
  <c r="AK5821" i="50"/>
  <c r="AJ5821" i="50"/>
  <c r="AM5821" i="50"/>
  <c r="AL5821" i="50"/>
  <c r="AM5841" i="50"/>
  <c r="AK5841" i="50"/>
  <c r="AL5841" i="50"/>
  <c r="AJ5841" i="50"/>
  <c r="AI5841" i="50"/>
  <c r="AI5865" i="50"/>
  <c r="AM5865" i="50"/>
  <c r="AK5865" i="50"/>
  <c r="AJ5865" i="50"/>
  <c r="AL5865" i="50"/>
  <c r="AM5885" i="50"/>
  <c r="AK5885" i="50"/>
  <c r="AI5885" i="50"/>
  <c r="AL5885" i="50"/>
  <c r="AJ5885" i="50"/>
  <c r="AM5909" i="50"/>
  <c r="AK5909" i="50"/>
  <c r="AL5909" i="50"/>
  <c r="AJ5909" i="50"/>
  <c r="AI5909" i="50"/>
  <c r="AL5929" i="50"/>
  <c r="AK5929" i="50"/>
  <c r="AJ5929" i="50"/>
  <c r="AI5929" i="50"/>
  <c r="AM5929" i="50"/>
  <c r="AM5949" i="50"/>
  <c r="AL5949" i="50"/>
  <c r="AJ5949" i="50"/>
  <c r="AK5949" i="50"/>
  <c r="AI5949" i="50"/>
  <c r="AM5969" i="50"/>
  <c r="AK5969" i="50"/>
  <c r="AJ5969" i="50"/>
  <c r="AL5969" i="50"/>
  <c r="AI5969" i="50"/>
  <c r="AM5997" i="50"/>
  <c r="AL5997" i="50"/>
  <c r="AJ5997" i="50"/>
  <c r="AI5997" i="50"/>
  <c r="AK5997" i="50"/>
  <c r="AM6017" i="50"/>
  <c r="AK6017" i="50"/>
  <c r="AJ6017" i="50"/>
  <c r="AI6017" i="50"/>
  <c r="AL6017" i="50"/>
  <c r="AM6041" i="50"/>
  <c r="AK6041" i="50"/>
  <c r="AJ6041" i="50"/>
  <c r="AI6041" i="50"/>
  <c r="AL6041" i="50"/>
  <c r="AM6057" i="50"/>
  <c r="AL6057" i="50"/>
  <c r="AK6057" i="50"/>
  <c r="AJ6057" i="50"/>
  <c r="AI6057" i="50"/>
  <c r="AM6077" i="50"/>
  <c r="AK6077" i="50"/>
  <c r="AL6077" i="50"/>
  <c r="AJ6077" i="50"/>
  <c r="AI6077" i="50"/>
  <c r="AM6089" i="50"/>
  <c r="AK6089" i="50"/>
  <c r="AL6089" i="50"/>
  <c r="AJ6089" i="50"/>
  <c r="AI6089" i="50"/>
  <c r="AL6109" i="50"/>
  <c r="AK6109" i="50"/>
  <c r="AJ6109" i="50"/>
  <c r="AI6109" i="50"/>
  <c r="AM6109" i="50"/>
  <c r="AL6133" i="50"/>
  <c r="AK6133" i="50"/>
  <c r="AJ6133" i="50"/>
  <c r="AI6133" i="50"/>
  <c r="AM6133" i="50"/>
  <c r="AL6157" i="50"/>
  <c r="AK6157" i="50"/>
  <c r="AJ6157" i="50"/>
  <c r="AI6157" i="50"/>
  <c r="AM6157" i="50"/>
  <c r="AK6177" i="50"/>
  <c r="AJ6177" i="50"/>
  <c r="AI6177" i="50"/>
  <c r="AM6177" i="50"/>
  <c r="AL6177" i="50"/>
  <c r="AM6197" i="50"/>
  <c r="AK6197" i="50"/>
  <c r="AL6197" i="50"/>
  <c r="AJ6197" i="50"/>
  <c r="AI6197" i="50"/>
  <c r="AM6213" i="50"/>
  <c r="AL6213" i="50"/>
  <c r="AK6213" i="50"/>
  <c r="AJ6213" i="50"/>
  <c r="AI6213" i="50"/>
  <c r="AL6229" i="50"/>
  <c r="AK6229" i="50"/>
  <c r="AJ6229" i="50"/>
  <c r="AI6229" i="50"/>
  <c r="AM6229" i="50"/>
  <c r="AM6249" i="50"/>
  <c r="AK6249" i="50"/>
  <c r="AJ6249" i="50"/>
  <c r="AL6249" i="50"/>
  <c r="AI6249" i="50"/>
  <c r="AM6269" i="50"/>
  <c r="AK6269" i="50"/>
  <c r="AL6269" i="50"/>
  <c r="AJ6269" i="50"/>
  <c r="AI6269" i="50"/>
  <c r="AM6293" i="50"/>
  <c r="AK6293" i="50"/>
  <c r="AL6293" i="50"/>
  <c r="AI6293" i="50"/>
  <c r="AJ6293" i="50"/>
  <c r="AJ6309" i="50"/>
  <c r="AI6309" i="50"/>
  <c r="AL6309" i="50"/>
  <c r="AK6309" i="50"/>
  <c r="AM6309" i="50"/>
  <c r="AL6325" i="50"/>
  <c r="AK6325" i="50"/>
  <c r="AJ6325" i="50"/>
  <c r="AI6325" i="50"/>
  <c r="AM6325" i="50"/>
  <c r="AM6345" i="50"/>
  <c r="AL6345" i="50"/>
  <c r="AK6345" i="50"/>
  <c r="AJ6345" i="50"/>
  <c r="AI6345" i="50"/>
  <c r="AL6361" i="50"/>
  <c r="AK6361" i="50"/>
  <c r="AJ6361" i="50"/>
  <c r="AI6361" i="50"/>
  <c r="AM6361" i="50"/>
  <c r="AM6389" i="50"/>
  <c r="AK6389" i="50"/>
  <c r="AL6389" i="50"/>
  <c r="AI6389" i="50"/>
  <c r="AJ6389" i="50"/>
  <c r="AM6413" i="50"/>
  <c r="AK6413" i="50"/>
  <c r="AL6413" i="50"/>
  <c r="AJ6413" i="50"/>
  <c r="AI6413" i="50"/>
  <c r="AL6433" i="50"/>
  <c r="AK6433" i="50"/>
  <c r="AJ6433" i="50"/>
  <c r="AI6433" i="50"/>
  <c r="AM6433" i="50"/>
  <c r="AJ6453" i="50"/>
  <c r="AI6453" i="50"/>
  <c r="AL6453" i="50"/>
  <c r="AK6453" i="50"/>
  <c r="AM6453" i="50"/>
  <c r="AM6473" i="50"/>
  <c r="AK6473" i="50"/>
  <c r="AJ6473" i="50"/>
  <c r="AI6473" i="50"/>
  <c r="AL6473" i="50"/>
  <c r="AM6489" i="50"/>
  <c r="AL6489" i="50"/>
  <c r="AK6489" i="50"/>
  <c r="AJ6489" i="50"/>
  <c r="AI6489" i="50"/>
  <c r="AL6505" i="50"/>
  <c r="AK6505" i="50"/>
  <c r="AJ6505" i="50"/>
  <c r="AI6505" i="50"/>
  <c r="AM6505" i="50"/>
  <c r="AM6525" i="50"/>
  <c r="AL6525" i="50"/>
  <c r="AJ6525" i="50"/>
  <c r="AK6525" i="50"/>
  <c r="AI6525" i="50"/>
  <c r="AM6545" i="50"/>
  <c r="AK6545" i="50"/>
  <c r="AJ6545" i="50"/>
  <c r="AI6545" i="50"/>
  <c r="AL6545" i="50"/>
  <c r="AM6569" i="50"/>
  <c r="AK6569" i="50"/>
  <c r="AL6569" i="50"/>
  <c r="AJ6569" i="50"/>
  <c r="AI6569" i="50"/>
  <c r="AM6593" i="50"/>
  <c r="AK6593" i="50"/>
  <c r="AJ6593" i="50"/>
  <c r="AI6593" i="50"/>
  <c r="AL6593" i="50"/>
  <c r="AK6609" i="50"/>
  <c r="AJ6609" i="50"/>
  <c r="AI6609" i="50"/>
  <c r="AM6609" i="50"/>
  <c r="AL6609" i="50"/>
  <c r="AL6625" i="50"/>
  <c r="AK6625" i="50"/>
  <c r="AJ6625" i="50"/>
  <c r="AI6625" i="50"/>
  <c r="AM6625" i="50"/>
  <c r="AM6653" i="50"/>
  <c r="AK6653" i="50"/>
  <c r="AJ6653" i="50"/>
  <c r="AI6653" i="50"/>
  <c r="AL6653" i="50"/>
  <c r="AM6677" i="50"/>
  <c r="AK6677" i="50"/>
  <c r="AJ6677" i="50"/>
  <c r="AI6677" i="50"/>
  <c r="AL6677" i="50"/>
  <c r="AL6697" i="50"/>
  <c r="AK6697" i="50"/>
  <c r="AJ6697" i="50"/>
  <c r="AI6697" i="50"/>
  <c r="AM6697" i="50"/>
  <c r="AM6717" i="50"/>
  <c r="AL6717" i="50"/>
  <c r="AK6717" i="50"/>
  <c r="AJ6717" i="50"/>
  <c r="AI6717" i="50"/>
  <c r="AL6733" i="50"/>
  <c r="AK6733" i="50"/>
  <c r="AJ6733" i="50"/>
  <c r="AI6733" i="50"/>
  <c r="AM6733" i="50"/>
  <c r="AM6761" i="50"/>
  <c r="AK6761" i="50"/>
  <c r="AJ6761" i="50"/>
  <c r="AI6761" i="50"/>
  <c r="AL6761" i="50"/>
  <c r="AL6781" i="50"/>
  <c r="AK6781" i="50"/>
  <c r="AJ6781" i="50"/>
  <c r="AI6781" i="50"/>
  <c r="AM6781" i="50"/>
  <c r="AM6801" i="50"/>
  <c r="AL6801" i="50"/>
  <c r="AK6801" i="50"/>
  <c r="AI6801" i="50"/>
  <c r="AJ6801" i="50"/>
  <c r="AM6821" i="50"/>
  <c r="AK6821" i="50"/>
  <c r="AJ6821" i="50"/>
  <c r="AI6821" i="50"/>
  <c r="AL6821" i="50"/>
  <c r="AM6845" i="50"/>
  <c r="AK6845" i="50"/>
  <c r="AJ6845" i="50"/>
  <c r="AI6845" i="50"/>
  <c r="AL6845" i="50"/>
  <c r="AM6869" i="50"/>
  <c r="AK6869" i="50"/>
  <c r="AJ6869" i="50"/>
  <c r="AL6869" i="50"/>
  <c r="AI6869" i="50"/>
  <c r="AI6885" i="50"/>
  <c r="AJ6885" i="50"/>
  <c r="AL6885" i="50"/>
  <c r="AK6885" i="50"/>
  <c r="AM6885" i="50"/>
  <c r="AM6905" i="50"/>
  <c r="AK6905" i="50"/>
  <c r="AJ6905" i="50"/>
  <c r="AL6905" i="50"/>
  <c r="AI6905" i="50"/>
  <c r="AM6929" i="50"/>
  <c r="AK6929" i="50"/>
  <c r="AJ6929" i="50"/>
  <c r="AL6929" i="50"/>
  <c r="AI6929" i="50"/>
  <c r="AM6953" i="50"/>
  <c r="AK6953" i="50"/>
  <c r="AJ6953" i="50"/>
  <c r="AL6953" i="50"/>
  <c r="AI6953" i="50"/>
  <c r="AI6969" i="50"/>
  <c r="AM6969" i="50"/>
  <c r="AL6969" i="50"/>
  <c r="AK6969" i="50"/>
  <c r="AJ6969" i="50"/>
  <c r="AM6985" i="50"/>
  <c r="AL6985" i="50"/>
  <c r="AK6985" i="50"/>
  <c r="AJ6985" i="50"/>
  <c r="AI6985" i="50"/>
  <c r="AI7005" i="50"/>
  <c r="AL7005" i="50"/>
  <c r="AK7005" i="50"/>
  <c r="AJ7005" i="50"/>
  <c r="AM7005" i="50"/>
  <c r="AM7025" i="50"/>
  <c r="AK7025" i="50"/>
  <c r="AJ7025" i="50"/>
  <c r="AL7025" i="50"/>
  <c r="AI7025" i="50"/>
  <c r="AI7041" i="50"/>
  <c r="AK7041" i="50"/>
  <c r="AJ7041" i="50"/>
  <c r="AM7041" i="50"/>
  <c r="AL7041" i="50"/>
  <c r="AM7069" i="50"/>
  <c r="AL7069" i="50"/>
  <c r="AK7069" i="50"/>
  <c r="AJ7069" i="50"/>
  <c r="AI7069" i="50"/>
  <c r="AM7093" i="50"/>
  <c r="AL7093" i="50"/>
  <c r="AK7093" i="50"/>
  <c r="AJ7093" i="50"/>
  <c r="AI7093" i="50"/>
  <c r="AM7109" i="50"/>
  <c r="AK7109" i="50"/>
  <c r="AJ7109" i="50"/>
  <c r="AI7109" i="50"/>
  <c r="AL7109" i="50"/>
  <c r="AM7129" i="50"/>
  <c r="AL7129" i="50"/>
  <c r="AK7129" i="50"/>
  <c r="AJ7129" i="50"/>
  <c r="AI7129" i="50"/>
  <c r="AI7149" i="50"/>
  <c r="AL7149" i="50"/>
  <c r="AK7149" i="50"/>
  <c r="AJ7149" i="50"/>
  <c r="AM7149" i="50"/>
  <c r="AI7173" i="50"/>
  <c r="AJ7173" i="50"/>
  <c r="AL7173" i="50"/>
  <c r="AK7173" i="50"/>
  <c r="AM7173" i="50"/>
  <c r="AM7193" i="50"/>
  <c r="AK7193" i="50"/>
  <c r="AJ7193" i="50"/>
  <c r="AL7193" i="50"/>
  <c r="AI7193" i="50"/>
  <c r="AM7213" i="50"/>
  <c r="AL7213" i="50"/>
  <c r="AK7213" i="50"/>
  <c r="AJ7213" i="50"/>
  <c r="AI7213" i="50"/>
  <c r="AM7237" i="50"/>
  <c r="AL7237" i="50"/>
  <c r="AK7237" i="50"/>
  <c r="AJ7237" i="50"/>
  <c r="AI7237" i="50"/>
  <c r="AI7257" i="50"/>
  <c r="AM7257" i="50"/>
  <c r="AL7257" i="50"/>
  <c r="AK7257" i="50"/>
  <c r="AJ7257" i="50"/>
  <c r="AM7277" i="50"/>
  <c r="AK7277" i="50"/>
  <c r="AJ7277" i="50"/>
  <c r="AI7277" i="50"/>
  <c r="AL7277" i="50"/>
  <c r="AI7293" i="50"/>
  <c r="AL7293" i="50"/>
  <c r="AK7293" i="50"/>
  <c r="AJ7293" i="50"/>
  <c r="AM7293" i="50"/>
  <c r="AM7321" i="50"/>
  <c r="AL7321" i="50"/>
  <c r="AK7321" i="50"/>
  <c r="AJ7321" i="50"/>
  <c r="AI7321" i="50"/>
  <c r="AI7341" i="50"/>
  <c r="AJ7341" i="50"/>
  <c r="AM7341" i="50"/>
  <c r="AL7341" i="50"/>
  <c r="AK7341" i="50"/>
  <c r="AL7361" i="50"/>
  <c r="AK7361" i="50"/>
  <c r="AJ7361" i="50"/>
  <c r="AI7361" i="50"/>
  <c r="AM7361" i="50"/>
  <c r="AM7385" i="50"/>
  <c r="AL7385" i="50"/>
  <c r="AJ7385" i="50"/>
  <c r="AI7385" i="50"/>
  <c r="AK7385" i="50"/>
  <c r="AM7409" i="50"/>
  <c r="AL7409" i="50"/>
  <c r="AK7409" i="50"/>
  <c r="AI7409" i="50"/>
  <c r="AJ7409" i="50"/>
  <c r="AL7433" i="50"/>
  <c r="AK7433" i="50"/>
  <c r="AJ7433" i="50"/>
  <c r="AI7433" i="50"/>
  <c r="AM7433" i="50"/>
  <c r="AM7453" i="50"/>
  <c r="AL7453" i="50"/>
  <c r="AJ7453" i="50"/>
  <c r="AK7453" i="50"/>
  <c r="AI7453" i="50"/>
  <c r="AK7473" i="50"/>
  <c r="AI7473" i="50"/>
  <c r="AL7473" i="50"/>
  <c r="AJ7473" i="50"/>
  <c r="AM7473" i="50"/>
  <c r="AK7497" i="50"/>
  <c r="AI7497" i="50"/>
  <c r="AM7497" i="50"/>
  <c r="AL7497" i="50"/>
  <c r="AJ7497" i="50"/>
  <c r="AK7521" i="50"/>
  <c r="AI7521" i="50"/>
  <c r="AM7521" i="50"/>
  <c r="AL7521" i="50"/>
  <c r="AJ7521" i="50"/>
  <c r="AM7537" i="50"/>
  <c r="AL7537" i="50"/>
  <c r="AJ7537" i="50"/>
  <c r="AK7537" i="50"/>
  <c r="AI7537" i="50"/>
  <c r="AM7561" i="50"/>
  <c r="AL7561" i="50"/>
  <c r="AJ7561" i="50"/>
  <c r="AK7561" i="50"/>
  <c r="AI7561" i="50"/>
  <c r="AM7589" i="50"/>
  <c r="AK7589" i="50"/>
  <c r="AL7589" i="50"/>
  <c r="AJ7589" i="50"/>
  <c r="AI7589" i="50"/>
  <c r="AM7609" i="50"/>
  <c r="AL7609" i="50"/>
  <c r="AJ7609" i="50"/>
  <c r="AK7609" i="50"/>
  <c r="AI7609" i="50"/>
  <c r="AK7629" i="50"/>
  <c r="AI7629" i="50"/>
  <c r="AM7629" i="50"/>
  <c r="AL7629" i="50"/>
  <c r="AJ7629" i="50"/>
  <c r="AL7649" i="50"/>
  <c r="AK7649" i="50"/>
  <c r="AJ7649" i="50"/>
  <c r="AI7649" i="50"/>
  <c r="AM7649" i="50"/>
  <c r="AM7669" i="50"/>
  <c r="AL7669" i="50"/>
  <c r="AJ7669" i="50"/>
  <c r="AK7669" i="50"/>
  <c r="AI7669" i="50"/>
  <c r="AL7685" i="50"/>
  <c r="AK7685" i="50"/>
  <c r="AJ7685" i="50"/>
  <c r="AI7685" i="50"/>
  <c r="AM7685" i="50"/>
  <c r="AK7701" i="50"/>
  <c r="AI7701" i="50"/>
  <c r="AM7701" i="50"/>
  <c r="AL7701" i="50"/>
  <c r="AJ7701" i="50"/>
  <c r="AL7721" i="50"/>
  <c r="AK7721" i="50"/>
  <c r="AJ7721" i="50"/>
  <c r="AI7721" i="50"/>
  <c r="AM7721" i="50"/>
  <c r="AM7745" i="50"/>
  <c r="AL7745" i="50"/>
  <c r="AJ7745" i="50"/>
  <c r="AI7745" i="50"/>
  <c r="AK7745" i="50"/>
  <c r="AK7761" i="50"/>
  <c r="AI7761" i="50"/>
  <c r="AL7761" i="50"/>
  <c r="AJ7761" i="50"/>
  <c r="AM7761" i="50"/>
  <c r="AK7785" i="50"/>
  <c r="AI7785" i="50"/>
  <c r="AM7785" i="50"/>
  <c r="AL7785" i="50"/>
  <c r="AJ7785" i="50"/>
  <c r="AM7801" i="50"/>
  <c r="AL7801" i="50"/>
  <c r="AJ7801" i="50"/>
  <c r="AK7801" i="50"/>
  <c r="AI7801" i="50"/>
  <c r="AK7821" i="50"/>
  <c r="AI7821" i="50"/>
  <c r="AM7821" i="50"/>
  <c r="AL7821" i="50"/>
  <c r="AJ7821" i="50"/>
  <c r="AM7841" i="50"/>
  <c r="AL7841" i="50"/>
  <c r="AK7841" i="50"/>
  <c r="AI7841" i="50"/>
  <c r="AJ7841" i="50"/>
  <c r="AL7865" i="50"/>
  <c r="AK7865" i="50"/>
  <c r="AJ7865" i="50"/>
  <c r="AI7865" i="50"/>
  <c r="AM7865" i="50"/>
  <c r="AK7893" i="50"/>
  <c r="AI7893" i="50"/>
  <c r="AM7893" i="50"/>
  <c r="AL7893" i="50"/>
  <c r="AJ7893" i="50"/>
  <c r="AM7913" i="50"/>
  <c r="AK7913" i="50"/>
  <c r="AJ7913" i="50"/>
  <c r="AI7913" i="50"/>
  <c r="AL7913" i="50"/>
  <c r="AM7933" i="50"/>
  <c r="AL7933" i="50"/>
  <c r="AJ7933" i="50"/>
  <c r="AK7933" i="50"/>
  <c r="AI7933" i="50"/>
  <c r="AM7957" i="50"/>
  <c r="AL7957" i="50"/>
  <c r="AJ7957" i="50"/>
  <c r="AK7957" i="50"/>
  <c r="AI7957" i="50"/>
  <c r="AM7981" i="50"/>
  <c r="AL7981" i="50"/>
  <c r="AJ7981" i="50"/>
  <c r="AK7981" i="50"/>
  <c r="AI7981" i="50"/>
  <c r="AK8013" i="50"/>
  <c r="AJ8013" i="50"/>
  <c r="AI8013" i="50"/>
  <c r="AL8013" i="50"/>
  <c r="AM8013" i="50"/>
  <c r="AM8041" i="50"/>
  <c r="AL8041" i="50"/>
  <c r="AJ8041" i="50"/>
  <c r="AI8041" i="50"/>
  <c r="AK8041" i="50"/>
  <c r="AK8069" i="50"/>
  <c r="AL8069" i="50"/>
  <c r="AJ8069" i="50"/>
  <c r="AI8069" i="50"/>
  <c r="AM8069" i="50"/>
  <c r="AK8089" i="50"/>
  <c r="AJ8089" i="50"/>
  <c r="AM8089" i="50"/>
  <c r="AL8089" i="50"/>
  <c r="AI8089" i="50"/>
  <c r="AK8113" i="50"/>
  <c r="AJ8113" i="50"/>
  <c r="AI8113" i="50"/>
  <c r="AM8113" i="50"/>
  <c r="AL8113" i="50"/>
  <c r="AK8137" i="50"/>
  <c r="AJ8137" i="50"/>
  <c r="AM8137" i="50"/>
  <c r="AL8137" i="50"/>
  <c r="AI8137" i="50"/>
  <c r="AK8165" i="50"/>
  <c r="AM8165" i="50"/>
  <c r="AJ8165" i="50"/>
  <c r="AL8165" i="50"/>
  <c r="AI8165" i="50"/>
  <c r="AK8189" i="50"/>
  <c r="AJ8189" i="50"/>
  <c r="AI8189" i="50"/>
  <c r="AM8189" i="50"/>
  <c r="AL8189" i="50"/>
  <c r="AK8213" i="50"/>
  <c r="AM8213" i="50"/>
  <c r="AL8213" i="50"/>
  <c r="AJ8213" i="50"/>
  <c r="AI8213" i="50"/>
  <c r="AK8233" i="50"/>
  <c r="AJ8233" i="50"/>
  <c r="AM8233" i="50"/>
  <c r="AI8233" i="50"/>
  <c r="AL8233" i="50"/>
  <c r="AJ8253" i="50"/>
  <c r="AL8253" i="50"/>
  <c r="AK8253" i="50"/>
  <c r="AI8253" i="50"/>
  <c r="AM8253" i="50"/>
  <c r="AK8273" i="50"/>
  <c r="AM8273" i="50"/>
  <c r="AJ8273" i="50"/>
  <c r="AL8273" i="50"/>
  <c r="AI8273" i="50"/>
  <c r="AK8297" i="50"/>
  <c r="AJ8297" i="50"/>
  <c r="AI8297" i="50"/>
  <c r="AM8297" i="50"/>
  <c r="AL8297" i="50"/>
  <c r="AK8317" i="50"/>
  <c r="AJ8317" i="50"/>
  <c r="AM8317" i="50"/>
  <c r="AL8317" i="50"/>
  <c r="AI8317" i="50"/>
  <c r="AK8333" i="50"/>
  <c r="AJ8333" i="50"/>
  <c r="AI8333" i="50"/>
  <c r="AM8333" i="50"/>
  <c r="AL8333" i="50"/>
  <c r="AK8353" i="50"/>
  <c r="AJ8353" i="50"/>
  <c r="AM8353" i="50"/>
  <c r="AL8353" i="50"/>
  <c r="AI8353" i="50"/>
  <c r="AJ8373" i="50"/>
  <c r="AM8373" i="50"/>
  <c r="AL8373" i="50"/>
  <c r="AI8373" i="50"/>
  <c r="AK8373" i="50"/>
  <c r="AJ8385" i="50"/>
  <c r="AM8385" i="50"/>
  <c r="AL8385" i="50"/>
  <c r="AI8385" i="50"/>
  <c r="AK8385" i="50"/>
  <c r="AK8405" i="50"/>
  <c r="AJ8405" i="50"/>
  <c r="AI8405" i="50"/>
  <c r="AM8405" i="50"/>
  <c r="AL8405" i="50"/>
  <c r="AK8425" i="50"/>
  <c r="AJ8425" i="50"/>
  <c r="AM8425" i="50"/>
  <c r="AL8425" i="50"/>
  <c r="AI8425" i="50"/>
  <c r="AJ8445" i="50"/>
  <c r="AM8445" i="50"/>
  <c r="AL8445" i="50"/>
  <c r="AI8445" i="50"/>
  <c r="AK8445" i="50"/>
  <c r="AK8465" i="50"/>
  <c r="AM8465" i="50"/>
  <c r="AL8465" i="50"/>
  <c r="AJ8465" i="50"/>
  <c r="AI8465" i="50"/>
  <c r="AK8485" i="50"/>
  <c r="AJ8485" i="50"/>
  <c r="AM8485" i="50"/>
  <c r="AL8485" i="50"/>
  <c r="AI8485" i="50"/>
  <c r="AK8501" i="50"/>
  <c r="AM8501" i="50"/>
  <c r="AL8501" i="50"/>
  <c r="AJ8501" i="50"/>
  <c r="AI8501" i="50"/>
  <c r="AK8521" i="50"/>
  <c r="AJ8521" i="50"/>
  <c r="AM8521" i="50"/>
  <c r="AL8521" i="50"/>
  <c r="AI8521" i="50"/>
  <c r="AK8545" i="50"/>
  <c r="AJ8545" i="50"/>
  <c r="AI8545" i="50"/>
  <c r="AM8545" i="50"/>
  <c r="AL8545" i="50"/>
  <c r="AK8573" i="50"/>
  <c r="AM8573" i="50"/>
  <c r="AL8573" i="50"/>
  <c r="AJ8573" i="50"/>
  <c r="AI8573" i="50"/>
  <c r="AJ8601" i="50"/>
  <c r="AM8601" i="50"/>
  <c r="AL8601" i="50"/>
  <c r="AI8601" i="50"/>
  <c r="AK8601" i="50"/>
  <c r="AK8621" i="50"/>
  <c r="AJ8621" i="50"/>
  <c r="AI8621" i="50"/>
  <c r="AM8621" i="50"/>
  <c r="AL8621" i="50"/>
  <c r="AK8641" i="50"/>
  <c r="AJ8641" i="50"/>
  <c r="AM8641" i="50"/>
  <c r="AL8641" i="50"/>
  <c r="AI8641" i="50"/>
  <c r="AL8657" i="50"/>
  <c r="AK8657" i="50"/>
  <c r="AM8657" i="50"/>
  <c r="AJ8657" i="50"/>
  <c r="AI8657" i="50"/>
  <c r="AJ8685" i="50"/>
  <c r="AI8685" i="50"/>
  <c r="AL8685" i="50"/>
  <c r="AK8685" i="50"/>
  <c r="AM8685" i="50"/>
  <c r="AJ8709" i="50"/>
  <c r="AL8709" i="50"/>
  <c r="AK8709" i="50"/>
  <c r="AI8709" i="50"/>
  <c r="AM8709" i="50"/>
  <c r="AK8733" i="50"/>
  <c r="AI8733" i="50"/>
  <c r="AL8733" i="50"/>
  <c r="AJ8733" i="50"/>
  <c r="AM8733" i="50"/>
  <c r="AM8757" i="50"/>
  <c r="AK8757" i="50"/>
  <c r="AJ8757" i="50"/>
  <c r="AI8757" i="50"/>
  <c r="AL8757" i="50"/>
  <c r="AM8777" i="50"/>
  <c r="AL8777" i="50"/>
  <c r="AJ8777" i="50"/>
  <c r="AI8777" i="50"/>
  <c r="AK8777" i="50"/>
  <c r="AM8805" i="50"/>
  <c r="AK8805" i="50"/>
  <c r="AJ8805" i="50"/>
  <c r="AL8805" i="50"/>
  <c r="AI8805" i="50"/>
  <c r="AK8829" i="50"/>
  <c r="AM8829" i="50"/>
  <c r="AL8829" i="50"/>
  <c r="AI8829" i="50"/>
  <c r="AJ8829" i="50"/>
  <c r="AM8849" i="50"/>
  <c r="AL8849" i="50"/>
  <c r="AK8849" i="50"/>
  <c r="AJ8849" i="50"/>
  <c r="AI8849" i="50"/>
  <c r="AM8873" i="50"/>
  <c r="AL8873" i="50"/>
  <c r="AJ8873" i="50"/>
  <c r="AI8873" i="50"/>
  <c r="AK8873" i="50"/>
  <c r="AK8893" i="50"/>
  <c r="AI8893" i="50"/>
  <c r="AL8893" i="50"/>
  <c r="AM8893" i="50"/>
  <c r="AJ8893" i="50"/>
  <c r="AK8917" i="50"/>
  <c r="AI8917" i="50"/>
  <c r="AM8917" i="50"/>
  <c r="AL8917" i="50"/>
  <c r="AJ8917" i="50"/>
  <c r="AL8941" i="50"/>
  <c r="AK8941" i="50"/>
  <c r="AI8941" i="50"/>
  <c r="AM8941" i="50"/>
  <c r="AJ8941" i="50"/>
  <c r="AM8961" i="50"/>
  <c r="AL8961" i="50"/>
  <c r="AK8961" i="50"/>
  <c r="AJ8961" i="50"/>
  <c r="AI8961" i="50"/>
  <c r="AJ8985" i="50"/>
  <c r="AI8985" i="50"/>
  <c r="AL8985" i="50"/>
  <c r="AK8985" i="50"/>
  <c r="AM8985" i="50"/>
  <c r="AM9005" i="50"/>
  <c r="AL9005" i="50"/>
  <c r="AK9005" i="50"/>
  <c r="AJ9005" i="50"/>
  <c r="AI9005" i="50"/>
  <c r="AJ9021" i="50"/>
  <c r="AI9021" i="50"/>
  <c r="AL9021" i="50"/>
  <c r="AK9021" i="50"/>
  <c r="AM9021" i="50"/>
  <c r="AM9041" i="50"/>
  <c r="AL9041" i="50"/>
  <c r="AK9041" i="50"/>
  <c r="AJ9041" i="50"/>
  <c r="AI9041" i="50"/>
  <c r="AL9061" i="50"/>
  <c r="AK9061" i="50"/>
  <c r="AI9061" i="50"/>
  <c r="AM9061" i="50"/>
  <c r="AJ9061" i="50"/>
  <c r="AM9089" i="50"/>
  <c r="AL9089" i="50"/>
  <c r="AJ9089" i="50"/>
  <c r="AI9089" i="50"/>
  <c r="AK9089" i="50"/>
  <c r="AM9113" i="50"/>
  <c r="AL9113" i="50"/>
  <c r="AK9113" i="50"/>
  <c r="AJ9113" i="50"/>
  <c r="AI9113" i="50"/>
  <c r="AM9141" i="50"/>
  <c r="AL9141" i="50"/>
  <c r="AK9141" i="50"/>
  <c r="AJ9141" i="50"/>
  <c r="AI9141" i="50"/>
  <c r="AM9161" i="50"/>
  <c r="AL9161" i="50"/>
  <c r="AJ9161" i="50"/>
  <c r="AI9161" i="50"/>
  <c r="AK9161" i="50"/>
  <c r="AL9181" i="50"/>
  <c r="AK9181" i="50"/>
  <c r="AI9181" i="50"/>
  <c r="AM9181" i="50"/>
  <c r="AJ9181" i="50"/>
  <c r="AM9209" i="50"/>
  <c r="AL9209" i="50"/>
  <c r="AK9209" i="50"/>
  <c r="AJ9209" i="50"/>
  <c r="AI9209" i="50"/>
  <c r="AM9233" i="50"/>
  <c r="AL9233" i="50"/>
  <c r="AJ9233" i="50"/>
  <c r="AI9233" i="50"/>
  <c r="AK9233" i="50"/>
  <c r="AM9257" i="50"/>
  <c r="AL9257" i="50"/>
  <c r="AK9257" i="50"/>
  <c r="AJ9257" i="50"/>
  <c r="AI9257" i="50"/>
  <c r="AM9285" i="50"/>
  <c r="AL9285" i="50"/>
  <c r="AK9285" i="50"/>
  <c r="AJ9285" i="50"/>
  <c r="AI9285" i="50"/>
  <c r="AJ9309" i="50"/>
  <c r="AI9309" i="50"/>
  <c r="AL9309" i="50"/>
  <c r="AK9309" i="50"/>
  <c r="AM9309" i="50"/>
  <c r="AL9337" i="50"/>
  <c r="AK9337" i="50"/>
  <c r="AI9337" i="50"/>
  <c r="AM9337" i="50"/>
  <c r="AJ9337" i="50"/>
  <c r="AM9365" i="50"/>
  <c r="AL9365" i="50"/>
  <c r="AK9365" i="50"/>
  <c r="AJ9365" i="50"/>
  <c r="AI9365" i="50"/>
  <c r="AM9389" i="50"/>
  <c r="AL9389" i="50"/>
  <c r="AK9389" i="50"/>
  <c r="AJ9389" i="50"/>
  <c r="AI9389" i="50"/>
  <c r="AM9413" i="50"/>
  <c r="AL9413" i="50"/>
  <c r="AJ9413" i="50"/>
  <c r="AI9413" i="50"/>
  <c r="AK9413" i="50"/>
  <c r="AL9433" i="50"/>
  <c r="AK9433" i="50"/>
  <c r="AI9433" i="50"/>
  <c r="AM9433" i="50"/>
  <c r="AJ9433" i="50"/>
  <c r="AK9457" i="50"/>
  <c r="AL9457" i="50"/>
  <c r="AI9457" i="50"/>
  <c r="AM9457" i="50"/>
  <c r="AJ9457" i="50"/>
  <c r="AL9485" i="50"/>
  <c r="AK9485" i="50"/>
  <c r="AM9485" i="50"/>
  <c r="AJ9485" i="50"/>
  <c r="AI9485" i="50"/>
  <c r="AL9509" i="50"/>
  <c r="AK9509" i="50"/>
  <c r="AM9509" i="50"/>
  <c r="AI9509" i="50"/>
  <c r="AJ9509" i="50"/>
  <c r="AL9533" i="50"/>
  <c r="AK9533" i="50"/>
  <c r="AI9533" i="50"/>
  <c r="AM9533" i="50"/>
  <c r="AJ9533" i="50"/>
  <c r="AK9553" i="50"/>
  <c r="AJ9553" i="50"/>
  <c r="AI9553" i="50"/>
  <c r="AM9553" i="50"/>
  <c r="AL9553" i="50"/>
  <c r="AL9569" i="50"/>
  <c r="AK9569" i="50"/>
  <c r="AI9569" i="50"/>
  <c r="AM9569" i="50"/>
  <c r="AJ9569" i="50"/>
  <c r="AK9589" i="50"/>
  <c r="AJ9589" i="50"/>
  <c r="AI9589" i="50"/>
  <c r="AM9589" i="50"/>
  <c r="AL9589" i="50"/>
  <c r="AK9601" i="50"/>
  <c r="AL9601" i="50"/>
  <c r="AM9601" i="50"/>
  <c r="AJ9601" i="50"/>
  <c r="AI9601" i="50"/>
  <c r="AL9621" i="50"/>
  <c r="AK9621" i="50"/>
  <c r="AJ9621" i="50"/>
  <c r="AM9621" i="50"/>
  <c r="AI9621" i="50"/>
  <c r="AL9645" i="50"/>
  <c r="AM9645" i="50"/>
  <c r="AK9645" i="50"/>
  <c r="AJ9645" i="50"/>
  <c r="AI9645" i="50"/>
  <c r="AK9673" i="50"/>
  <c r="AL9673" i="50"/>
  <c r="AM9673" i="50"/>
  <c r="AJ9673" i="50"/>
  <c r="AI9673" i="50"/>
  <c r="AK9697" i="50"/>
  <c r="AJ9697" i="50"/>
  <c r="AI9697" i="50"/>
  <c r="AM9697" i="50"/>
  <c r="AL9697" i="50"/>
  <c r="AL9725" i="50"/>
  <c r="AK9725" i="50"/>
  <c r="AM9725" i="50"/>
  <c r="AJ9725" i="50"/>
  <c r="AI9725" i="50"/>
  <c r="AL9753" i="50"/>
  <c r="AM9753" i="50"/>
  <c r="AK9753" i="50"/>
  <c r="AJ9753" i="50"/>
  <c r="AI9753" i="50"/>
  <c r="AL9789" i="50"/>
  <c r="AM9789" i="50"/>
  <c r="AK9789" i="50"/>
  <c r="AJ9789" i="50"/>
  <c r="AI9789" i="50"/>
  <c r="AK9829" i="50"/>
  <c r="AM9829" i="50"/>
  <c r="AL9829" i="50"/>
  <c r="AJ9829" i="50"/>
  <c r="AI9829" i="50"/>
  <c r="AL9881" i="50"/>
  <c r="AK9881" i="50"/>
  <c r="AM9881" i="50"/>
  <c r="AJ9881" i="50"/>
  <c r="AI9881" i="50"/>
  <c r="AL9957" i="50"/>
  <c r="AM9957" i="50"/>
  <c r="AI9957" i="50"/>
  <c r="AK9957" i="50"/>
  <c r="AJ9957" i="50"/>
  <c r="AM9981" i="50"/>
  <c r="AL9981" i="50"/>
  <c r="AI9981" i="50"/>
  <c r="AK9981" i="50"/>
  <c r="AJ9981" i="50"/>
  <c r="AL10001" i="50"/>
  <c r="AK10001" i="50"/>
  <c r="AI10001" i="50"/>
  <c r="AM10001" i="50"/>
  <c r="AJ10001" i="50"/>
  <c r="AM10017" i="50"/>
  <c r="AL10017" i="50"/>
  <c r="AJ10017" i="50"/>
  <c r="AI10017" i="50"/>
  <c r="AK10017" i="50"/>
  <c r="AM10041" i="50"/>
  <c r="AL10041" i="50"/>
  <c r="AK10041" i="50"/>
  <c r="AJ10041" i="50"/>
  <c r="AI10041" i="50"/>
  <c r="AL10073" i="50"/>
  <c r="AK10073" i="50"/>
  <c r="AI10073" i="50"/>
  <c r="AM10073" i="50"/>
  <c r="AJ10073" i="50"/>
  <c r="AK10093" i="50"/>
  <c r="AJ10093" i="50"/>
  <c r="AM10093" i="50"/>
  <c r="AL10093" i="50"/>
  <c r="AI10093" i="50"/>
  <c r="AL10121" i="50"/>
  <c r="AK10121" i="50"/>
  <c r="AJ10121" i="50"/>
  <c r="AI10121" i="50"/>
  <c r="AM10121" i="50"/>
  <c r="AK10141" i="50"/>
  <c r="AM10141" i="50"/>
  <c r="AI10141" i="50"/>
  <c r="AL10141" i="50"/>
  <c r="AJ10141" i="50"/>
  <c r="AL10157" i="50"/>
  <c r="AK10157" i="50"/>
  <c r="AJ10157" i="50"/>
  <c r="AI10157" i="50"/>
  <c r="AM10157" i="50"/>
  <c r="AK10177" i="50"/>
  <c r="AJ10177" i="50"/>
  <c r="AI10177" i="50"/>
  <c r="AM10177" i="50"/>
  <c r="AL10177" i="50"/>
  <c r="AK10201" i="50"/>
  <c r="AJ10201" i="50"/>
  <c r="AI10201" i="50"/>
  <c r="AM10201" i="50"/>
  <c r="AL10201" i="50"/>
  <c r="AK10225" i="50"/>
  <c r="AJ10225" i="50"/>
  <c r="AI10225" i="50"/>
  <c r="AL10225" i="50"/>
  <c r="AM10225" i="50"/>
  <c r="AM10245" i="50"/>
  <c r="AL10245" i="50"/>
  <c r="AK10245" i="50"/>
  <c r="AJ10245" i="50"/>
  <c r="AI10245" i="50"/>
  <c r="AL10277" i="50"/>
  <c r="AK10277" i="50"/>
  <c r="AJ10277" i="50"/>
  <c r="AI10277" i="50"/>
  <c r="AM10277" i="50"/>
  <c r="AL10289" i="50"/>
  <c r="AK10289" i="50"/>
  <c r="AJ10289" i="50"/>
  <c r="AI10289" i="50"/>
  <c r="AM10289" i="50"/>
  <c r="AL10313" i="50"/>
  <c r="AK10313" i="50"/>
  <c r="AJ10313" i="50"/>
  <c r="AI10313" i="50"/>
  <c r="AM10313" i="50"/>
  <c r="AL10337" i="50"/>
  <c r="AK10337" i="50"/>
  <c r="AJ10337" i="50"/>
  <c r="AI10337" i="50"/>
  <c r="AM10337" i="50"/>
  <c r="AK10369" i="50"/>
  <c r="AJ10369" i="50"/>
  <c r="AI10369" i="50"/>
  <c r="AM10369" i="50"/>
  <c r="AL10369" i="50"/>
  <c r="AM10389" i="50"/>
  <c r="AL10389" i="50"/>
  <c r="AK10389" i="50"/>
  <c r="AJ10389" i="50"/>
  <c r="AI10389" i="50"/>
  <c r="AM10413" i="50"/>
  <c r="AL10413" i="50"/>
  <c r="AI10413" i="50"/>
  <c r="AK10413" i="50"/>
  <c r="AJ10413" i="50"/>
  <c r="AM10437" i="50"/>
  <c r="AL10437" i="50"/>
  <c r="AK10437" i="50"/>
  <c r="AJ10437" i="50"/>
  <c r="AI10437" i="50"/>
  <c r="AL10457" i="50"/>
  <c r="AK10457" i="50"/>
  <c r="AJ10457" i="50"/>
  <c r="AI10457" i="50"/>
  <c r="AM10457" i="50"/>
  <c r="AM10485" i="50"/>
  <c r="AL10485" i="50"/>
  <c r="AK10485" i="50"/>
  <c r="AJ10485" i="50"/>
  <c r="AI10485" i="50"/>
  <c r="AM10509" i="50"/>
  <c r="AL10509" i="50"/>
  <c r="AI10509" i="50"/>
  <c r="AK10509" i="50"/>
  <c r="AJ10509" i="50"/>
  <c r="AM10533" i="50"/>
  <c r="AL10533" i="50"/>
  <c r="AK10533" i="50"/>
  <c r="AJ10533" i="50"/>
  <c r="AI10533" i="50"/>
  <c r="AM10557" i="50"/>
  <c r="AL10557" i="50"/>
  <c r="AI10557" i="50"/>
  <c r="AK10557" i="50"/>
  <c r="AJ10557" i="50"/>
  <c r="AK10581" i="50"/>
  <c r="AJ10581" i="50"/>
  <c r="AI10581" i="50"/>
  <c r="AM10581" i="50"/>
  <c r="AL10581" i="50"/>
  <c r="AM10613" i="50"/>
  <c r="AL10613" i="50"/>
  <c r="AK10613" i="50"/>
  <c r="AI10613" i="50"/>
  <c r="AJ10613" i="50"/>
  <c r="AM10637" i="50"/>
  <c r="AL10637" i="50"/>
  <c r="AK10637" i="50"/>
  <c r="AJ10637" i="50"/>
  <c r="AI10637" i="50"/>
  <c r="AL10669" i="50"/>
  <c r="AM10669" i="50"/>
  <c r="AK10669" i="50"/>
  <c r="AJ10669" i="50"/>
  <c r="AI10669" i="50"/>
  <c r="AM10697" i="50"/>
  <c r="AK10697" i="50"/>
  <c r="AL10697" i="50"/>
  <c r="AJ10697" i="50"/>
  <c r="AI10697" i="50"/>
  <c r="AJ10725" i="50"/>
  <c r="AI10725" i="50"/>
  <c r="AM10725" i="50"/>
  <c r="AL10725" i="50"/>
  <c r="AK10725" i="50"/>
  <c r="AL10753" i="50"/>
  <c r="AK10753" i="50"/>
  <c r="AJ10753" i="50"/>
  <c r="AI10753" i="50"/>
  <c r="AM10753" i="50"/>
  <c r="AL10777" i="50"/>
  <c r="AK10777" i="50"/>
  <c r="AJ10777" i="50"/>
  <c r="AI10777" i="50"/>
  <c r="AM10777" i="50"/>
  <c r="AL10797" i="50"/>
  <c r="AK10797" i="50"/>
  <c r="AI10797" i="50"/>
  <c r="AM10797" i="50"/>
  <c r="AJ10797" i="50"/>
  <c r="AL10825" i="50"/>
  <c r="AK10825" i="50"/>
  <c r="AJ10825" i="50"/>
  <c r="AI10825" i="50"/>
  <c r="AM10825" i="50"/>
  <c r="AL10849" i="50"/>
  <c r="AK10849" i="50"/>
  <c r="AJ10849" i="50"/>
  <c r="AI10849" i="50"/>
  <c r="AM10849" i="50"/>
  <c r="AL10873" i="50"/>
  <c r="AK10873" i="50"/>
  <c r="AJ10873" i="50"/>
  <c r="AI10873" i="50"/>
  <c r="AM10873" i="50"/>
  <c r="AL10897" i="50"/>
  <c r="AK10897" i="50"/>
  <c r="AJ10897" i="50"/>
  <c r="AI10897" i="50"/>
  <c r="AM10897" i="50"/>
  <c r="AM10925" i="50"/>
  <c r="AK10925" i="50"/>
  <c r="AI10925" i="50"/>
  <c r="AL10925" i="50"/>
  <c r="AJ10925" i="50"/>
  <c r="AM10953" i="50"/>
  <c r="AL10953" i="50"/>
  <c r="AJ10953" i="50"/>
  <c r="AI10953" i="50"/>
  <c r="AK10953" i="50"/>
  <c r="AM10973" i="50"/>
  <c r="AK10973" i="50"/>
  <c r="AJ10973" i="50"/>
  <c r="AI10973" i="50"/>
  <c r="AL10973" i="50"/>
  <c r="AM10997" i="50"/>
  <c r="AK10997" i="50"/>
  <c r="AL10997" i="50"/>
  <c r="AJ10997" i="50"/>
  <c r="AI10997" i="50"/>
  <c r="AM11021" i="50"/>
  <c r="AK11021" i="50"/>
  <c r="AI11021" i="50"/>
  <c r="AL11021" i="50"/>
  <c r="AJ11021" i="50"/>
  <c r="AI11049" i="50"/>
  <c r="AM11049" i="50"/>
  <c r="AK11049" i="50"/>
  <c r="AL11049" i="50"/>
  <c r="AJ11049" i="50"/>
  <c r="AL11077" i="50"/>
  <c r="AK11077" i="50"/>
  <c r="AJ11077" i="50"/>
  <c r="AI11077" i="50"/>
  <c r="AM11077" i="50"/>
  <c r="AL11101" i="50"/>
  <c r="AK11101" i="50"/>
  <c r="AJ11101" i="50"/>
  <c r="AI11101" i="50"/>
  <c r="AM11101" i="50"/>
  <c r="AL11121" i="50"/>
  <c r="AK11121" i="50"/>
  <c r="AM11121" i="50"/>
  <c r="AJ11121" i="50"/>
  <c r="AI11121" i="50"/>
  <c r="AM11141" i="50"/>
  <c r="AK11141" i="50"/>
  <c r="AL11141" i="50"/>
  <c r="AJ11141" i="50"/>
  <c r="AI11141" i="50"/>
  <c r="AM11165" i="50"/>
  <c r="AK11165" i="50"/>
  <c r="AL11165" i="50"/>
  <c r="AI11165" i="50"/>
  <c r="AJ11165" i="50"/>
  <c r="AM11185" i="50"/>
  <c r="AL11185" i="50"/>
  <c r="AK11185" i="50"/>
  <c r="AJ11185" i="50"/>
  <c r="AI11185" i="50"/>
  <c r="AM11209" i="50"/>
  <c r="AL11209" i="50"/>
  <c r="AK11209" i="50"/>
  <c r="AJ11209" i="50"/>
  <c r="AI11209" i="50"/>
  <c r="AM11233" i="50"/>
  <c r="AL11233" i="50"/>
  <c r="AK11233" i="50"/>
  <c r="AJ11233" i="50"/>
  <c r="AI11233" i="50"/>
  <c r="AM11249" i="50"/>
  <c r="AK11249" i="50"/>
  <c r="AI11249" i="50"/>
  <c r="AL11249" i="50"/>
  <c r="AJ11249" i="50"/>
  <c r="AM11269" i="50"/>
  <c r="AL11269" i="50"/>
  <c r="AK11269" i="50"/>
  <c r="AJ11269" i="50"/>
  <c r="AI11269" i="50"/>
  <c r="AI11289" i="50"/>
  <c r="AK11289" i="50"/>
  <c r="AJ11289" i="50"/>
  <c r="AL11289" i="50"/>
  <c r="AM11289" i="50"/>
  <c r="AI11313" i="50"/>
  <c r="AK11313" i="50"/>
  <c r="AL11313" i="50"/>
  <c r="AJ11313" i="50"/>
  <c r="AM11313" i="50"/>
  <c r="AM11333" i="50"/>
  <c r="AK11333" i="50"/>
  <c r="AL11333" i="50"/>
  <c r="AJ11333" i="50"/>
  <c r="AI11333" i="50"/>
  <c r="AI11361" i="50"/>
  <c r="AK11361" i="50"/>
  <c r="AM11361" i="50"/>
  <c r="AL11361" i="50"/>
  <c r="AJ11361" i="50"/>
  <c r="AI11385" i="50"/>
  <c r="AL11385" i="50"/>
  <c r="AK11385" i="50"/>
  <c r="AM11385" i="50"/>
  <c r="AJ11385" i="50"/>
  <c r="AI11409" i="50"/>
  <c r="AL11409" i="50"/>
  <c r="AK11409" i="50"/>
  <c r="AM11409" i="50"/>
  <c r="AJ11409" i="50"/>
  <c r="AI11433" i="50"/>
  <c r="AL11433" i="50"/>
  <c r="AK11433" i="50"/>
  <c r="AM11433" i="50"/>
  <c r="AJ11433" i="50"/>
  <c r="AM11461" i="50"/>
  <c r="AL11461" i="50"/>
  <c r="AK11461" i="50"/>
  <c r="AJ11461" i="50"/>
  <c r="AI11461" i="50"/>
  <c r="AM11485" i="50"/>
  <c r="AL11485" i="50"/>
  <c r="AK11485" i="50"/>
  <c r="AJ11485" i="50"/>
  <c r="AI11485" i="50"/>
  <c r="AM11509" i="50"/>
  <c r="AL11509" i="50"/>
  <c r="AK11509" i="50"/>
  <c r="AJ11509" i="50"/>
  <c r="AI11509" i="50"/>
  <c r="AM11533" i="50"/>
  <c r="AL11533" i="50"/>
  <c r="AK11533" i="50"/>
  <c r="AJ11533" i="50"/>
  <c r="AI11533" i="50"/>
  <c r="AI11553" i="50"/>
  <c r="AL11553" i="50"/>
  <c r="AK11553" i="50"/>
  <c r="AJ11553" i="50"/>
  <c r="AM11553" i="50"/>
  <c r="AM11573" i="50"/>
  <c r="AK11573" i="50"/>
  <c r="AL11573" i="50"/>
  <c r="AJ11573" i="50"/>
  <c r="AI11573" i="50"/>
  <c r="AI11601" i="50"/>
  <c r="AL11601" i="50"/>
  <c r="AK11601" i="50"/>
  <c r="AM11601" i="50"/>
  <c r="AJ11601" i="50"/>
  <c r="AM11629" i="50"/>
  <c r="AL11629" i="50"/>
  <c r="AK11629" i="50"/>
  <c r="AJ11629" i="50"/>
  <c r="AI11629" i="50"/>
  <c r="AM11653" i="50"/>
  <c r="AL11653" i="50"/>
  <c r="AK11653" i="50"/>
  <c r="AJ11653" i="50"/>
  <c r="AI11653" i="50"/>
  <c r="AM11677" i="50"/>
  <c r="AL11677" i="50"/>
  <c r="AK11677" i="50"/>
  <c r="AJ11677" i="50"/>
  <c r="AI11677" i="50"/>
  <c r="AM11701" i="50"/>
  <c r="AL11701" i="50"/>
  <c r="AK11701" i="50"/>
  <c r="AJ11701" i="50"/>
  <c r="AI11701" i="50"/>
  <c r="AI11721" i="50"/>
  <c r="AL11721" i="50"/>
  <c r="AK11721" i="50"/>
  <c r="AM11721" i="50"/>
  <c r="AJ11721" i="50"/>
  <c r="AM11749" i="50"/>
  <c r="AL11749" i="50"/>
  <c r="AK11749" i="50"/>
  <c r="AJ11749" i="50"/>
  <c r="AI11749" i="50"/>
  <c r="AM11773" i="50"/>
  <c r="AL11773" i="50"/>
  <c r="AK11773" i="50"/>
  <c r="AJ11773" i="50"/>
  <c r="AI11773" i="50"/>
  <c r="AM11797" i="50"/>
  <c r="AL11797" i="50"/>
  <c r="AK11797" i="50"/>
  <c r="AJ11797" i="50"/>
  <c r="AI11797" i="50"/>
  <c r="AK11825" i="50"/>
  <c r="AJ11825" i="50"/>
  <c r="AI11825" i="50"/>
  <c r="AM11825" i="50"/>
  <c r="AL11825" i="50"/>
  <c r="AK11849" i="50"/>
  <c r="AM11849" i="50"/>
  <c r="AJ11849" i="50"/>
  <c r="AL11849" i="50"/>
  <c r="AI11849" i="50"/>
  <c r="AI11877" i="50"/>
  <c r="AM11877" i="50"/>
  <c r="AL11877" i="50"/>
  <c r="AJ11877" i="50"/>
  <c r="AK11877" i="50"/>
  <c r="AK11909" i="50"/>
  <c r="AM11909" i="50"/>
  <c r="AL11909" i="50"/>
  <c r="AJ11909" i="50"/>
  <c r="AI11909" i="50"/>
  <c r="AK11933" i="50"/>
  <c r="AL11933" i="50"/>
  <c r="AJ11933" i="50"/>
  <c r="AI11933" i="50"/>
  <c r="AM11933" i="50"/>
  <c r="AI11953" i="50"/>
  <c r="AL11953" i="50"/>
  <c r="AK11953" i="50"/>
  <c r="AJ11953" i="50"/>
  <c r="AM11953" i="50"/>
  <c r="AK11969" i="50"/>
  <c r="AM11969" i="50"/>
  <c r="AL11969" i="50"/>
  <c r="AJ11969" i="50"/>
  <c r="AI11969" i="50"/>
  <c r="AK11993" i="50"/>
  <c r="AM11993" i="50"/>
  <c r="AL11993" i="50"/>
  <c r="AI11993" i="50"/>
  <c r="AJ11993" i="50"/>
  <c r="AM12013" i="50"/>
  <c r="AL12013" i="50"/>
  <c r="AK12013" i="50"/>
  <c r="AJ12013" i="50"/>
  <c r="AI12013" i="50"/>
  <c r="AK12033" i="50"/>
  <c r="AI12033" i="50"/>
  <c r="AM12033" i="50"/>
  <c r="AL12033" i="50"/>
  <c r="AJ12033" i="50"/>
  <c r="AK12057" i="50"/>
  <c r="AI12057" i="50"/>
  <c r="AM12057" i="50"/>
  <c r="AL12057" i="50"/>
  <c r="AJ12057" i="50"/>
  <c r="AK12077" i="50"/>
  <c r="AJ12077" i="50"/>
  <c r="AI12077" i="50"/>
  <c r="AM12077" i="50"/>
  <c r="AL12077" i="50"/>
  <c r="AM12097" i="50"/>
  <c r="AL12097" i="50"/>
  <c r="AJ12097" i="50"/>
  <c r="AK12097" i="50"/>
  <c r="AI12097" i="50"/>
  <c r="AL12117" i="50"/>
  <c r="AK12117" i="50"/>
  <c r="AI12117" i="50"/>
  <c r="AM12117" i="50"/>
  <c r="AJ12117" i="50"/>
  <c r="AK12137" i="50"/>
  <c r="AM12137" i="50"/>
  <c r="AL12137" i="50"/>
  <c r="AI12137" i="50"/>
  <c r="AJ12137" i="50"/>
  <c r="AM12157" i="50"/>
  <c r="AL12157" i="50"/>
  <c r="AK12157" i="50"/>
  <c r="AJ12157" i="50"/>
  <c r="AI12157" i="50"/>
  <c r="AM12181" i="50"/>
  <c r="AL12181" i="50"/>
  <c r="AI12181" i="50"/>
  <c r="AK12181" i="50"/>
  <c r="AJ12181" i="50"/>
  <c r="AL12201" i="50"/>
  <c r="AK12201" i="50"/>
  <c r="AI12201" i="50"/>
  <c r="AM12201" i="50"/>
  <c r="AJ12201" i="50"/>
  <c r="AK12221" i="50"/>
  <c r="AM12221" i="50"/>
  <c r="AL12221" i="50"/>
  <c r="AJ12221" i="50"/>
  <c r="AI12221" i="50"/>
  <c r="AM12241" i="50"/>
  <c r="AL12241" i="50"/>
  <c r="AK12241" i="50"/>
  <c r="AI12241" i="50"/>
  <c r="AJ12241" i="50"/>
  <c r="AL12261" i="50"/>
  <c r="AK12261" i="50"/>
  <c r="AI12261" i="50"/>
  <c r="AM12261" i="50"/>
  <c r="AJ12261" i="50"/>
  <c r="AL12285" i="50"/>
  <c r="AK12285" i="50"/>
  <c r="AI12285" i="50"/>
  <c r="AM12285" i="50"/>
  <c r="AJ12285" i="50"/>
  <c r="AK12305" i="50"/>
  <c r="AM12305" i="50"/>
  <c r="AL12305" i="50"/>
  <c r="AJ12305" i="50"/>
  <c r="AI12305" i="50"/>
  <c r="AL12321" i="50"/>
  <c r="AK12321" i="50"/>
  <c r="AI12321" i="50"/>
  <c r="AM12321" i="50"/>
  <c r="AJ12321" i="50"/>
  <c r="AM12337" i="50"/>
  <c r="AL12337" i="50"/>
  <c r="AJ12337" i="50"/>
  <c r="AI12337" i="50"/>
  <c r="AK12337" i="50"/>
  <c r="AM12361" i="50"/>
  <c r="AL12361" i="50"/>
  <c r="AK12361" i="50"/>
  <c r="AJ12361" i="50"/>
  <c r="AI12361" i="50"/>
  <c r="AL12381" i="50"/>
  <c r="AK12381" i="50"/>
  <c r="AI12381" i="50"/>
  <c r="AM12381" i="50"/>
  <c r="AJ12381" i="50"/>
  <c r="AL12405" i="50"/>
  <c r="AK12405" i="50"/>
  <c r="AI12405" i="50"/>
  <c r="AM12405" i="50"/>
  <c r="AJ12405" i="50"/>
  <c r="AK12425" i="50"/>
  <c r="AM12425" i="50"/>
  <c r="AL12425" i="50"/>
  <c r="AI12425" i="50"/>
  <c r="AJ12425" i="50"/>
  <c r="AM12445" i="50"/>
  <c r="AL12445" i="50"/>
  <c r="AJ12445" i="50"/>
  <c r="AI12445" i="50"/>
  <c r="AK12445" i="50"/>
  <c r="AM12457" i="50"/>
  <c r="AL12457" i="50"/>
  <c r="AI12457" i="50"/>
  <c r="AK12457" i="50"/>
  <c r="AJ12457" i="50"/>
  <c r="AK12473" i="50"/>
  <c r="AL12473" i="50"/>
  <c r="AJ12473" i="50"/>
  <c r="AI12473" i="50"/>
  <c r="AM12473" i="50"/>
  <c r="AL12489" i="50"/>
  <c r="AK12489" i="50"/>
  <c r="AI12489" i="50"/>
  <c r="AM12489" i="50"/>
  <c r="AJ12489" i="50"/>
  <c r="AM12505" i="50"/>
  <c r="AL12505" i="50"/>
  <c r="AK12505" i="50"/>
  <c r="AJ12505" i="50"/>
  <c r="AI12505" i="50"/>
  <c r="AL12525" i="50"/>
  <c r="AK12525" i="50"/>
  <c r="AI12525" i="50"/>
  <c r="AM12525" i="50"/>
  <c r="AJ12525" i="50"/>
  <c r="AK12545" i="50"/>
  <c r="AL12545" i="50"/>
  <c r="AI12545" i="50"/>
  <c r="AJ12545" i="50"/>
  <c r="AM12545" i="50"/>
  <c r="AL12561" i="50"/>
  <c r="AK12561" i="50"/>
  <c r="AJ12561" i="50"/>
  <c r="AI12561" i="50"/>
  <c r="AM12561" i="50"/>
  <c r="AK12581" i="50"/>
  <c r="AL12581" i="50"/>
  <c r="AJ12581" i="50"/>
  <c r="AI12581" i="50"/>
  <c r="AM12581" i="50"/>
  <c r="AM12613" i="50"/>
  <c r="AL12613" i="50"/>
  <c r="AK12613" i="50"/>
  <c r="AJ12613" i="50"/>
  <c r="AI12613" i="50"/>
  <c r="AL12633" i="50"/>
  <c r="AJ12633" i="50"/>
  <c r="AK12633" i="50"/>
  <c r="AM12633" i="50"/>
  <c r="AI12633" i="50"/>
  <c r="AI12649" i="50"/>
  <c r="AM12649" i="50"/>
  <c r="AL12649" i="50"/>
  <c r="AJ12649" i="50"/>
  <c r="AK12649" i="50"/>
  <c r="AL12669" i="50"/>
  <c r="AJ12669" i="50"/>
  <c r="AI12669" i="50"/>
  <c r="AM12669" i="50"/>
  <c r="AK12669" i="50"/>
  <c r="AK12685" i="50"/>
  <c r="AI12685" i="50"/>
  <c r="AJ12685" i="50"/>
  <c r="AM12685" i="50"/>
  <c r="AL12685" i="50"/>
  <c r="AM12713" i="50"/>
  <c r="AL12713" i="50"/>
  <c r="AK12713" i="50"/>
  <c r="AJ12713" i="50"/>
  <c r="AI12713" i="50"/>
  <c r="AK12733" i="50"/>
  <c r="AI12733" i="50"/>
  <c r="AJ12733" i="50"/>
  <c r="AM12733" i="50"/>
  <c r="AL12733" i="50"/>
  <c r="AM12749" i="50"/>
  <c r="AJ12749" i="50"/>
  <c r="AI12749" i="50"/>
  <c r="AL12749" i="50"/>
  <c r="AK12749" i="50"/>
  <c r="AK12769" i="50"/>
  <c r="AI12769" i="50"/>
  <c r="AM12769" i="50"/>
  <c r="AJ12769" i="50"/>
  <c r="AL12769" i="50"/>
  <c r="AM12785" i="50"/>
  <c r="AL12785" i="50"/>
  <c r="AJ12785" i="50"/>
  <c r="AK12785" i="50"/>
  <c r="AI12785" i="50"/>
  <c r="AL12801" i="50"/>
  <c r="AM12801" i="50"/>
  <c r="AJ12801" i="50"/>
  <c r="AK12801" i="50"/>
  <c r="AI12801" i="50"/>
  <c r="AI12825" i="50"/>
  <c r="AL12825" i="50"/>
  <c r="AM12825" i="50"/>
  <c r="AK12825" i="50"/>
  <c r="AJ12825" i="50"/>
  <c r="AI12849" i="50"/>
  <c r="AL12849" i="50"/>
  <c r="AK12849" i="50"/>
  <c r="AJ12849" i="50"/>
  <c r="AM12849" i="50"/>
  <c r="AM12869" i="50"/>
  <c r="AL12869" i="50"/>
  <c r="AK12869" i="50"/>
  <c r="AJ12869" i="50"/>
  <c r="AI12869" i="50"/>
  <c r="AM12889" i="50"/>
  <c r="AK12889" i="50"/>
  <c r="AI12889" i="50"/>
  <c r="AL12889" i="50"/>
  <c r="AJ12889" i="50"/>
  <c r="AM12905" i="50"/>
  <c r="AL12905" i="50"/>
  <c r="AK12905" i="50"/>
  <c r="AJ12905" i="50"/>
  <c r="AI12905" i="50"/>
  <c r="AM12925" i="50"/>
  <c r="AK12925" i="50"/>
  <c r="AI12925" i="50"/>
  <c r="AL12925" i="50"/>
  <c r="AJ12925" i="50"/>
  <c r="AI12945" i="50"/>
  <c r="AL12945" i="50"/>
  <c r="AM12945" i="50"/>
  <c r="AK12945" i="50"/>
  <c r="AJ12945" i="50"/>
  <c r="AI12969" i="50"/>
  <c r="AL12969" i="50"/>
  <c r="AM12969" i="50"/>
  <c r="AK12969" i="50"/>
  <c r="AJ12969" i="50"/>
  <c r="AM12985" i="50"/>
  <c r="AK12985" i="50"/>
  <c r="AI12985" i="50"/>
  <c r="AJ12985" i="50"/>
  <c r="AL12985" i="50"/>
  <c r="AM13001" i="50"/>
  <c r="AJ13001" i="50"/>
  <c r="AK13001" i="50"/>
  <c r="AI13001" i="50"/>
  <c r="AL13001" i="50"/>
  <c r="AM13021" i="50"/>
  <c r="AK13021" i="50"/>
  <c r="AI13021" i="50"/>
  <c r="AJ13021" i="50"/>
  <c r="AL13021" i="50"/>
  <c r="AI13041" i="50"/>
  <c r="AL13041" i="50"/>
  <c r="AM13041" i="50"/>
  <c r="AK13041" i="50"/>
  <c r="AJ13041" i="50"/>
  <c r="AM13057" i="50"/>
  <c r="AK13057" i="50"/>
  <c r="AI13057" i="50"/>
  <c r="AJ13057" i="50"/>
  <c r="AL13057" i="50"/>
  <c r="AI13077" i="50"/>
  <c r="AL13077" i="50"/>
  <c r="AM13077" i="50"/>
  <c r="AK13077" i="50"/>
  <c r="AJ13077" i="50"/>
  <c r="AM13093" i="50"/>
  <c r="AK13093" i="50"/>
  <c r="AI13093" i="50"/>
  <c r="AJ13093" i="50"/>
  <c r="AL13093" i="50"/>
  <c r="AI13113" i="50"/>
  <c r="AL13113" i="50"/>
  <c r="AM13113" i="50"/>
  <c r="AK13113" i="50"/>
  <c r="AJ13113" i="50"/>
  <c r="AM13129" i="50"/>
  <c r="AK13129" i="50"/>
  <c r="AI13129" i="50"/>
  <c r="AJ13129" i="50"/>
  <c r="AL13129" i="50"/>
  <c r="AI13149" i="50"/>
  <c r="AL13149" i="50"/>
  <c r="AM13149" i="50"/>
  <c r="AJ13149" i="50"/>
  <c r="AK13149" i="50"/>
  <c r="AM13169" i="50"/>
  <c r="AI13169" i="50"/>
  <c r="AL13169" i="50"/>
  <c r="AJ13169" i="50"/>
  <c r="AK13169" i="50"/>
  <c r="AM13189" i="50"/>
  <c r="AK13189" i="50"/>
  <c r="AI13189" i="50"/>
  <c r="AL13189" i="50"/>
  <c r="AJ13189" i="50"/>
  <c r="AI13209" i="50"/>
  <c r="AL13209" i="50"/>
  <c r="AK13209" i="50"/>
  <c r="AJ13209" i="50"/>
  <c r="AM13209" i="50"/>
  <c r="AM13225" i="50"/>
  <c r="AK13225" i="50"/>
  <c r="AI13225" i="50"/>
  <c r="AL13225" i="50"/>
  <c r="AJ13225" i="50"/>
  <c r="AI13245" i="50"/>
  <c r="AL13245" i="50"/>
  <c r="AK13245" i="50"/>
  <c r="AM13245" i="50"/>
  <c r="AJ13245" i="50"/>
  <c r="AM13261" i="50"/>
  <c r="AK13261" i="50"/>
  <c r="AI13261" i="50"/>
  <c r="AL13261" i="50"/>
  <c r="AJ13261" i="50"/>
  <c r="AI13281" i="50"/>
  <c r="AL13281" i="50"/>
  <c r="AK13281" i="50"/>
  <c r="AJ13281" i="50"/>
  <c r="AM13281" i="50"/>
  <c r="AM13297" i="50"/>
  <c r="AK13297" i="50"/>
  <c r="AI13297" i="50"/>
  <c r="AL13297" i="50"/>
  <c r="AJ13297" i="50"/>
  <c r="AM13325" i="50"/>
  <c r="AJ13325" i="50"/>
  <c r="AL13325" i="50"/>
  <c r="AK13325" i="50"/>
  <c r="AI13325" i="50"/>
  <c r="AM13345" i="50"/>
  <c r="AK13345" i="50"/>
  <c r="AI13345" i="50"/>
  <c r="AJ13345" i="50"/>
  <c r="AL13345" i="50"/>
  <c r="AM13373" i="50"/>
  <c r="AL13373" i="50"/>
  <c r="AK13373" i="50"/>
  <c r="AJ13373" i="50"/>
  <c r="AI13373" i="50"/>
  <c r="AM13393" i="50"/>
  <c r="AK13393" i="50"/>
  <c r="AI13393" i="50"/>
  <c r="AL13393" i="50"/>
  <c r="AJ13393" i="50"/>
  <c r="AM13409" i="50"/>
  <c r="AL13409" i="50"/>
  <c r="AK13409" i="50"/>
  <c r="AJ13409" i="50"/>
  <c r="AI13409" i="50"/>
  <c r="AM13429" i="50"/>
  <c r="AK13429" i="50"/>
  <c r="AI13429" i="50"/>
  <c r="AL13429" i="50"/>
  <c r="AJ13429" i="50"/>
  <c r="AM13449" i="50"/>
  <c r="AK13449" i="50"/>
  <c r="AI13449" i="50"/>
  <c r="AJ13449" i="50"/>
  <c r="AL13449" i="50"/>
  <c r="AL13477" i="50"/>
  <c r="AJ13477" i="50"/>
  <c r="AM13477" i="50"/>
  <c r="AK13477" i="50"/>
  <c r="AI13477" i="50"/>
  <c r="AI13497" i="50"/>
  <c r="AL13497" i="50"/>
  <c r="AJ13497" i="50"/>
  <c r="AM13497" i="50"/>
  <c r="AK13497" i="50"/>
  <c r="AK13517" i="50"/>
  <c r="AM13517" i="50"/>
  <c r="AJ13517" i="50"/>
  <c r="AI13517" i="50"/>
  <c r="AL13517" i="50"/>
  <c r="AM13537" i="50"/>
  <c r="AL13537" i="50"/>
  <c r="AJ13537" i="50"/>
  <c r="AK13537" i="50"/>
  <c r="AI13537" i="50"/>
  <c r="AK13565" i="50"/>
  <c r="AJ13565" i="50"/>
  <c r="AI13565" i="50"/>
  <c r="AL13565" i="50"/>
  <c r="AM13565" i="50"/>
  <c r="AJ13589" i="50"/>
  <c r="AL13589" i="50"/>
  <c r="AM13589" i="50"/>
  <c r="AK13589" i="50"/>
  <c r="AI13589" i="50"/>
  <c r="AM13609" i="50"/>
  <c r="AL13609" i="50"/>
  <c r="AJ13609" i="50"/>
  <c r="AI13609" i="50"/>
  <c r="AK13609" i="50"/>
  <c r="AJ13625" i="50"/>
  <c r="AK13625" i="50"/>
  <c r="AI13625" i="50"/>
  <c r="AM13625" i="50"/>
  <c r="AL13625" i="50"/>
  <c r="AJ13641" i="50"/>
  <c r="AI13641" i="50"/>
  <c r="AM13641" i="50"/>
  <c r="AL13641" i="50"/>
  <c r="AK13641" i="50"/>
  <c r="AJ13661" i="50"/>
  <c r="AM13661" i="50"/>
  <c r="AL13661" i="50"/>
  <c r="AK13661" i="50"/>
  <c r="AI13661" i="50"/>
  <c r="AJ13677" i="50"/>
  <c r="AI13677" i="50"/>
  <c r="AM13677" i="50"/>
  <c r="AL13677" i="50"/>
  <c r="AK13677" i="50"/>
  <c r="AJ13697" i="50"/>
  <c r="AM13697" i="50"/>
  <c r="AL13697" i="50"/>
  <c r="AK13697" i="50"/>
  <c r="AI13697" i="50"/>
  <c r="AM13717" i="50"/>
  <c r="AL13717" i="50"/>
  <c r="AJ13717" i="50"/>
  <c r="AI13717" i="50"/>
  <c r="AK13717" i="50"/>
  <c r="AJ13737" i="50"/>
  <c r="AI13737" i="50"/>
  <c r="AM13737" i="50"/>
  <c r="AL13737" i="50"/>
  <c r="AK13737" i="50"/>
  <c r="AM13753" i="50"/>
  <c r="AL13753" i="50"/>
  <c r="AJ13753" i="50"/>
  <c r="AI13753" i="50"/>
  <c r="AK13753" i="50"/>
  <c r="AJ13769" i="50"/>
  <c r="AL13769" i="50"/>
  <c r="AI13769" i="50"/>
  <c r="AM13769" i="50"/>
  <c r="AK13769" i="50"/>
  <c r="AK13793" i="50"/>
  <c r="AI13793" i="50"/>
  <c r="AL13793" i="50"/>
  <c r="AM13793" i="50"/>
  <c r="AJ13793" i="50"/>
  <c r="AM13817" i="50"/>
  <c r="AL13817" i="50"/>
  <c r="AK13817" i="50"/>
  <c r="AJ13817" i="50"/>
  <c r="AI13817" i="50"/>
  <c r="AM13837" i="50"/>
  <c r="AL13837" i="50"/>
  <c r="AJ13837" i="50"/>
  <c r="AK13837" i="50"/>
  <c r="AI13837" i="50"/>
  <c r="AJ13857" i="50"/>
  <c r="AI13857" i="50"/>
  <c r="AM13857" i="50"/>
  <c r="AL13857" i="50"/>
  <c r="AK13857" i="50"/>
  <c r="AJ13877" i="50"/>
  <c r="AM13877" i="50"/>
  <c r="AL13877" i="50"/>
  <c r="AK13877" i="50"/>
  <c r="AI13877" i="50"/>
  <c r="AJ13893" i="50"/>
  <c r="AI13893" i="50"/>
  <c r="AM13893" i="50"/>
  <c r="AL13893" i="50"/>
  <c r="AK13893" i="50"/>
  <c r="AJ13913" i="50"/>
  <c r="AM13913" i="50"/>
  <c r="AL13913" i="50"/>
  <c r="AK13913" i="50"/>
  <c r="AI13913" i="50"/>
  <c r="AM13933" i="50"/>
  <c r="AL13933" i="50"/>
  <c r="AJ13933" i="50"/>
  <c r="AI13933" i="50"/>
  <c r="AK13933" i="50"/>
  <c r="AI13957" i="50"/>
  <c r="AL13957" i="50"/>
  <c r="AM13957" i="50"/>
  <c r="AK13957" i="50"/>
  <c r="AJ13957" i="50"/>
  <c r="AM13977" i="50"/>
  <c r="AL13977" i="50"/>
  <c r="AK13977" i="50"/>
  <c r="AJ13977" i="50"/>
  <c r="AI13977" i="50"/>
  <c r="AI13997" i="50"/>
  <c r="AM13997" i="50"/>
  <c r="AJ13997" i="50"/>
  <c r="AL13997" i="50"/>
  <c r="AK13997" i="50"/>
  <c r="AI14021" i="50"/>
  <c r="AL14021" i="50"/>
  <c r="AM14021" i="50"/>
  <c r="AK14021" i="50"/>
  <c r="AJ14021" i="50"/>
  <c r="AL14041" i="50"/>
  <c r="AJ14041" i="50"/>
  <c r="AM14041" i="50"/>
  <c r="AK14041" i="50"/>
  <c r="AI14041" i="50"/>
  <c r="AL14065" i="50"/>
  <c r="AJ14065" i="50"/>
  <c r="AM14065" i="50"/>
  <c r="AK14065" i="50"/>
  <c r="AI14065" i="50"/>
  <c r="AJ14085" i="50"/>
  <c r="AM14085" i="50"/>
  <c r="AI14085" i="50"/>
  <c r="AK14085" i="50"/>
  <c r="AL14085" i="50"/>
  <c r="AI14105" i="50"/>
  <c r="AM14105" i="50"/>
  <c r="AL14105" i="50"/>
  <c r="AK14105" i="50"/>
  <c r="AJ14105" i="50"/>
  <c r="AL14125" i="50"/>
  <c r="AJ14125" i="50"/>
  <c r="AI14125" i="50"/>
  <c r="AM14125" i="50"/>
  <c r="AK14125" i="50"/>
  <c r="AJ14145" i="50"/>
  <c r="AM14145" i="50"/>
  <c r="AL14145" i="50"/>
  <c r="AK14145" i="50"/>
  <c r="AI14145" i="50"/>
  <c r="AI14165" i="50"/>
  <c r="AL14165" i="50"/>
  <c r="AM14165" i="50"/>
  <c r="AK14165" i="50"/>
  <c r="AJ14165" i="50"/>
  <c r="AL14185" i="50"/>
  <c r="AJ14185" i="50"/>
  <c r="AM14185" i="50"/>
  <c r="AK14185" i="50"/>
  <c r="AI14185" i="50"/>
  <c r="AJ14205" i="50"/>
  <c r="AM14205" i="50"/>
  <c r="AK14205" i="50"/>
  <c r="AL14205" i="50"/>
  <c r="AI14205" i="50"/>
  <c r="AJ14229" i="50"/>
  <c r="AM14229" i="50"/>
  <c r="AI14229" i="50"/>
  <c r="AK14229" i="50"/>
  <c r="AL14229" i="50"/>
  <c r="AI14249" i="50"/>
  <c r="AM14249" i="50"/>
  <c r="AL14249" i="50"/>
  <c r="AK14249" i="50"/>
  <c r="AJ14249" i="50"/>
  <c r="AJ14265" i="50"/>
  <c r="AM14265" i="50"/>
  <c r="AI14265" i="50"/>
  <c r="AK14265" i="50"/>
  <c r="AL14265" i="50"/>
  <c r="AL14281" i="50"/>
  <c r="AJ14281" i="50"/>
  <c r="AM14281" i="50"/>
  <c r="AK14281" i="50"/>
  <c r="AI14281" i="50"/>
  <c r="AJ14301" i="50"/>
  <c r="AM14301" i="50"/>
  <c r="AI14301" i="50"/>
  <c r="AK14301" i="50"/>
  <c r="AL14301" i="50"/>
  <c r="AI14321" i="50"/>
  <c r="AM14321" i="50"/>
  <c r="AL14321" i="50"/>
  <c r="AK14321" i="50"/>
  <c r="AJ14321" i="50"/>
  <c r="AJ14337" i="50"/>
  <c r="AM14337" i="50"/>
  <c r="AI14337" i="50"/>
  <c r="AK14337" i="50"/>
  <c r="AL14337" i="50"/>
  <c r="AL14353" i="50"/>
  <c r="AJ14353" i="50"/>
  <c r="AM14353" i="50"/>
  <c r="AK14353" i="50"/>
  <c r="AI14353" i="50"/>
  <c r="AJ14373" i="50"/>
  <c r="AM14373" i="50"/>
  <c r="AI14373" i="50"/>
  <c r="AK14373" i="50"/>
  <c r="AL14373" i="50"/>
  <c r="AL14389" i="50"/>
  <c r="AJ14389" i="50"/>
  <c r="AM14389" i="50"/>
  <c r="AK14389" i="50"/>
  <c r="AI14389" i="50"/>
  <c r="AJ14409" i="50"/>
  <c r="AM14409" i="50"/>
  <c r="AI14409" i="50"/>
  <c r="AK14409" i="50"/>
  <c r="AL14409" i="50"/>
  <c r="AI14429" i="50"/>
  <c r="AM14429" i="50"/>
  <c r="AL14429" i="50"/>
  <c r="AK14429" i="50"/>
  <c r="AJ14429" i="50"/>
  <c r="AJ14445" i="50"/>
  <c r="AM14445" i="50"/>
  <c r="AI14445" i="50"/>
  <c r="AK14445" i="50"/>
  <c r="AL14445" i="50"/>
  <c r="AI14465" i="50"/>
  <c r="AM14465" i="50"/>
  <c r="AL14465" i="50"/>
  <c r="AK14465" i="50"/>
  <c r="AJ14465" i="50"/>
  <c r="AJ14481" i="50"/>
  <c r="AM14481" i="50"/>
  <c r="AI14481" i="50"/>
  <c r="AK14481" i="50"/>
  <c r="AL14481" i="50"/>
  <c r="AI14501" i="50"/>
  <c r="AM14501" i="50"/>
  <c r="AL14501" i="50"/>
  <c r="AK14501" i="50"/>
  <c r="AJ14501" i="50"/>
  <c r="AJ14517" i="50"/>
  <c r="AM14517" i="50"/>
  <c r="AI14517" i="50"/>
  <c r="AK14517" i="50"/>
  <c r="AL14517" i="50"/>
  <c r="AI14537" i="50"/>
  <c r="AM14537" i="50"/>
  <c r="AL14537" i="50"/>
  <c r="AK14537" i="50"/>
  <c r="AJ14537" i="50"/>
  <c r="AJ14553" i="50"/>
  <c r="AM14553" i="50"/>
  <c r="AI14553" i="50"/>
  <c r="AK14553" i="50"/>
  <c r="AL14553" i="50"/>
  <c r="AJ14577" i="50"/>
  <c r="AM14577" i="50"/>
  <c r="AL14577" i="50"/>
  <c r="AK14577" i="50"/>
  <c r="AI14577" i="50"/>
  <c r="AJ14601" i="50"/>
  <c r="AI14601" i="50"/>
  <c r="AM14601" i="50"/>
  <c r="AK14601" i="50"/>
  <c r="AL14601" i="50"/>
  <c r="AI14621" i="50"/>
  <c r="AM14621" i="50"/>
  <c r="AL14621" i="50"/>
  <c r="AK14621" i="50"/>
  <c r="AJ14621" i="50"/>
  <c r="AM14641" i="50"/>
  <c r="AL14641" i="50"/>
  <c r="AK14641" i="50"/>
  <c r="AJ14641" i="50"/>
  <c r="AI14641" i="50"/>
  <c r="AJ14661" i="50"/>
  <c r="AI14661" i="50"/>
  <c r="AM14661" i="50"/>
  <c r="AL14661" i="50"/>
  <c r="AK14661" i="50"/>
  <c r="AI14681" i="50"/>
  <c r="AK14681" i="50"/>
  <c r="AJ14681" i="50"/>
  <c r="AM14681" i="50"/>
  <c r="AL14681" i="50"/>
  <c r="AJ14697" i="50"/>
  <c r="AI14697" i="50"/>
  <c r="AM14697" i="50"/>
  <c r="AK14697" i="50"/>
  <c r="AL14697" i="50"/>
  <c r="AM14713" i="50"/>
  <c r="AL14713" i="50"/>
  <c r="AK14713" i="50"/>
  <c r="AJ14713" i="50"/>
  <c r="AI14713" i="50"/>
  <c r="AJ14733" i="50"/>
  <c r="AI14733" i="50"/>
  <c r="AM14733" i="50"/>
  <c r="AL14733" i="50"/>
  <c r="AK14733" i="50"/>
  <c r="AI14741" i="50"/>
  <c r="AM14741" i="50"/>
  <c r="AL14741" i="50"/>
  <c r="AK14741" i="50"/>
  <c r="AJ14741" i="50"/>
  <c r="AJ14757" i="50"/>
  <c r="AI14757" i="50"/>
  <c r="AM14757" i="50"/>
  <c r="AL14757" i="50"/>
  <c r="AK14757" i="50"/>
  <c r="AI14777" i="50"/>
  <c r="AK14777" i="50"/>
  <c r="AJ14777" i="50"/>
  <c r="AM14777" i="50"/>
  <c r="AL14777" i="50"/>
  <c r="AJ14793" i="50"/>
  <c r="AI14793" i="50"/>
  <c r="AM14793" i="50"/>
  <c r="AK14793" i="50"/>
  <c r="AL14793" i="50"/>
  <c r="AI14813" i="50"/>
  <c r="AM14813" i="50"/>
  <c r="AL14813" i="50"/>
  <c r="AK14813" i="50"/>
  <c r="AJ14813" i="50"/>
  <c r="AJ14829" i="50"/>
  <c r="AI14829" i="50"/>
  <c r="AM14829" i="50"/>
  <c r="AL14829" i="50"/>
  <c r="AK14829" i="50"/>
  <c r="AM14845" i="50"/>
  <c r="AL14845" i="50"/>
  <c r="AK14845" i="50"/>
  <c r="AJ14845" i="50"/>
  <c r="AI14845" i="50"/>
  <c r="AJ14865" i="50"/>
  <c r="AI14865" i="50"/>
  <c r="AM14865" i="50"/>
  <c r="AK14865" i="50"/>
  <c r="AL14865" i="50"/>
  <c r="AM14881" i="50"/>
  <c r="AL14881" i="50"/>
  <c r="AK14881" i="50"/>
  <c r="AJ14881" i="50"/>
  <c r="AI14881" i="50"/>
  <c r="AJ14901" i="50"/>
  <c r="AI14901" i="50"/>
  <c r="AM14901" i="50"/>
  <c r="AL14901" i="50"/>
  <c r="AK14901" i="50"/>
  <c r="AM14917" i="50"/>
  <c r="AL14917" i="50"/>
  <c r="AK14917" i="50"/>
  <c r="AJ14917" i="50"/>
  <c r="AI14917" i="50"/>
  <c r="AI14937" i="50"/>
  <c r="AM14937" i="50"/>
  <c r="AL14937" i="50"/>
  <c r="AK14937" i="50"/>
  <c r="AJ14937" i="50"/>
  <c r="AM14957" i="50"/>
  <c r="AI14957" i="50"/>
  <c r="AJ14957" i="50"/>
  <c r="AK14957" i="50"/>
  <c r="AL14957" i="50"/>
  <c r="AI14973" i="50"/>
  <c r="AM14973" i="50"/>
  <c r="AL14973" i="50"/>
  <c r="AK14973" i="50"/>
  <c r="AJ14973" i="50"/>
  <c r="AM14993" i="50"/>
  <c r="AI14993" i="50"/>
  <c r="AJ14993" i="50"/>
  <c r="AK14993" i="50"/>
  <c r="AL14993" i="50"/>
  <c r="AI15009" i="50"/>
  <c r="AM15009" i="50"/>
  <c r="AL15009" i="50"/>
  <c r="AK15009" i="50"/>
  <c r="AJ15009" i="50"/>
  <c r="AM15029" i="50"/>
  <c r="AI15029" i="50"/>
  <c r="AJ15029" i="50"/>
  <c r="AK15029" i="50"/>
  <c r="AL15029" i="50"/>
  <c r="AI15045" i="50"/>
  <c r="AM15045" i="50"/>
  <c r="AL15045" i="50"/>
  <c r="AK15045" i="50"/>
  <c r="AJ15045" i="50"/>
  <c r="AM15065" i="50"/>
  <c r="AI15065" i="50"/>
  <c r="AJ15065" i="50"/>
  <c r="AK15065" i="50"/>
  <c r="AL15065" i="50"/>
  <c r="AI15081" i="50"/>
  <c r="AM15081" i="50"/>
  <c r="AL15081" i="50"/>
  <c r="AK15081" i="50"/>
  <c r="AJ15081" i="50"/>
  <c r="AM15101" i="50"/>
  <c r="AI15101" i="50"/>
  <c r="AJ15101" i="50"/>
  <c r="AK15101" i="50"/>
  <c r="AL15101" i="50"/>
  <c r="AM15121" i="50"/>
  <c r="AJ15121" i="50"/>
  <c r="AI15121" i="50"/>
  <c r="AL15121" i="50"/>
  <c r="AK15121" i="50"/>
  <c r="AM15145" i="50"/>
  <c r="AJ15145" i="50"/>
  <c r="AI15145" i="50"/>
  <c r="AK15145" i="50"/>
  <c r="AL15145" i="50"/>
  <c r="AI15165" i="50"/>
  <c r="AM15165" i="50"/>
  <c r="AL15165" i="50"/>
  <c r="AK15165" i="50"/>
  <c r="AJ15165" i="50"/>
  <c r="AM15185" i="50"/>
  <c r="AI15185" i="50"/>
  <c r="AJ15185" i="50"/>
  <c r="AK15185" i="50"/>
  <c r="AL15185" i="50"/>
  <c r="AI15201" i="50"/>
  <c r="AM15201" i="50"/>
  <c r="AL15201" i="50"/>
  <c r="AK15201" i="50"/>
  <c r="AJ15201" i="50"/>
  <c r="AM15217" i="50"/>
  <c r="AJ15217" i="50"/>
  <c r="AI15217" i="50"/>
  <c r="AK15217" i="50"/>
  <c r="AL15217" i="50"/>
  <c r="AM15233" i="50"/>
  <c r="AI15233" i="50"/>
  <c r="AL15233" i="50"/>
  <c r="AK15233" i="50"/>
  <c r="AJ15233" i="50"/>
  <c r="AM15253" i="50"/>
  <c r="AJ15253" i="50"/>
  <c r="AI15253" i="50"/>
  <c r="AK15253" i="50"/>
  <c r="AL15253" i="50"/>
  <c r="AI15273" i="50"/>
  <c r="AM15273" i="50"/>
  <c r="AL15273" i="50"/>
  <c r="AK15273" i="50"/>
  <c r="AJ15273" i="50"/>
  <c r="AM15293" i="50"/>
  <c r="AI15293" i="50"/>
  <c r="AK15293" i="50"/>
  <c r="AL15293" i="50"/>
  <c r="AJ15293" i="50"/>
  <c r="AM15313" i="50"/>
  <c r="AJ15313" i="50"/>
  <c r="AI15313" i="50"/>
  <c r="AL15313" i="50"/>
  <c r="AK15313" i="50"/>
  <c r="AL15333" i="50"/>
  <c r="AK15333" i="50"/>
  <c r="AJ15333" i="50"/>
  <c r="AI15333" i="50"/>
  <c r="AM15333" i="50"/>
  <c r="AL15353" i="50"/>
  <c r="AK15353" i="50"/>
  <c r="AJ15353" i="50"/>
  <c r="AI15353" i="50"/>
  <c r="AM15353" i="50"/>
  <c r="AK15373" i="50"/>
  <c r="AM15373" i="50"/>
  <c r="AL15373" i="50"/>
  <c r="AJ15373" i="50"/>
  <c r="AI15373" i="50"/>
  <c r="AL15389" i="50"/>
  <c r="AK15389" i="50"/>
  <c r="AI15389" i="50"/>
  <c r="AJ15389" i="50"/>
  <c r="AM15389" i="50"/>
  <c r="AL15413" i="50"/>
  <c r="AK15413" i="50"/>
  <c r="AI15413" i="50"/>
  <c r="AM15413" i="50"/>
  <c r="AJ15413" i="50"/>
  <c r="AK15433" i="50"/>
  <c r="AJ15433" i="50"/>
  <c r="AL15433" i="50"/>
  <c r="AI15433" i="50"/>
  <c r="AM15433" i="50"/>
  <c r="AM15453" i="50"/>
  <c r="AL15453" i="50"/>
  <c r="AK15453" i="50"/>
  <c r="AJ15453" i="50"/>
  <c r="AI15453" i="50"/>
  <c r="AL15473" i="50"/>
  <c r="AK15473" i="50"/>
  <c r="AI15473" i="50"/>
  <c r="AM15473" i="50"/>
  <c r="AJ15473" i="50"/>
  <c r="AL15497" i="50"/>
  <c r="AK15497" i="50"/>
  <c r="AI15497" i="50"/>
  <c r="AM15497" i="50"/>
  <c r="AJ15497" i="50"/>
  <c r="AK15517" i="50"/>
  <c r="AJ15517" i="50"/>
  <c r="AI15517" i="50"/>
  <c r="AM15517" i="50"/>
  <c r="AL15517" i="50"/>
  <c r="AL15533" i="50"/>
  <c r="AK15533" i="50"/>
  <c r="AI15533" i="50"/>
  <c r="AJ15533" i="50"/>
  <c r="AM15533" i="50"/>
  <c r="AM15549" i="50"/>
  <c r="AL15549" i="50"/>
  <c r="AJ15549" i="50"/>
  <c r="AI15549" i="50"/>
  <c r="AK15549" i="50"/>
  <c r="AL15569" i="50"/>
  <c r="AK15569" i="50"/>
  <c r="AI15569" i="50"/>
  <c r="AM15569" i="50"/>
  <c r="AJ15569" i="50"/>
  <c r="AM15585" i="50"/>
  <c r="AK15585" i="50"/>
  <c r="AJ15585" i="50"/>
  <c r="AI15585" i="50"/>
  <c r="AL15585" i="50"/>
  <c r="AL15605" i="50"/>
  <c r="AK15605" i="50"/>
  <c r="AI15605" i="50"/>
  <c r="AM15605" i="50"/>
  <c r="AJ15605" i="50"/>
  <c r="AM15621" i="50"/>
  <c r="AL15621" i="50"/>
  <c r="AK15621" i="50"/>
  <c r="AJ15621" i="50"/>
  <c r="AI15621" i="50"/>
  <c r="AL15641" i="50"/>
  <c r="AK15641" i="50"/>
  <c r="AI15641" i="50"/>
  <c r="AM15641" i="50"/>
  <c r="AJ15641" i="50"/>
  <c r="AM15657" i="50"/>
  <c r="AI15657" i="50"/>
  <c r="AK15657" i="50"/>
  <c r="AJ15657" i="50"/>
  <c r="AL15657" i="50"/>
  <c r="AL15677" i="50"/>
  <c r="AK15677" i="50"/>
  <c r="AI15677" i="50"/>
  <c r="AJ15677" i="50"/>
  <c r="AM15677" i="50"/>
  <c r="AK15697" i="50"/>
  <c r="AJ15697" i="50"/>
  <c r="AL15697" i="50"/>
  <c r="AI15697" i="50"/>
  <c r="AM15697" i="50"/>
  <c r="AK15721" i="50"/>
  <c r="AJ15721" i="50"/>
  <c r="AM15721" i="50"/>
  <c r="AL15721" i="50"/>
  <c r="AI15721" i="50"/>
  <c r="AM15741" i="50"/>
  <c r="AL15741" i="50"/>
  <c r="AJ15741" i="50"/>
  <c r="AK15741" i="50"/>
  <c r="AI15741" i="50"/>
  <c r="AL15761" i="50"/>
  <c r="AK15761" i="50"/>
  <c r="AJ15761" i="50"/>
  <c r="AI15761" i="50"/>
  <c r="AM15761" i="50"/>
  <c r="AK15781" i="50"/>
  <c r="AJ15781" i="50"/>
  <c r="AM15781" i="50"/>
  <c r="AI15781" i="50"/>
  <c r="AL15781" i="50"/>
  <c r="AK15805" i="50"/>
  <c r="AJ15805" i="50"/>
  <c r="AI15805" i="50"/>
  <c r="AM15805" i="50"/>
  <c r="AL15805" i="50"/>
  <c r="AK15829" i="50"/>
  <c r="AJ15829" i="50"/>
  <c r="AM15829" i="50"/>
  <c r="AI15829" i="50"/>
  <c r="AL15829" i="50"/>
  <c r="AM15849" i="50"/>
  <c r="AL15849" i="50"/>
  <c r="AI15849" i="50"/>
  <c r="AK15849" i="50"/>
  <c r="AJ15849" i="50"/>
  <c r="AL15869" i="50"/>
  <c r="AK15869" i="50"/>
  <c r="AJ15869" i="50"/>
  <c r="AI15869" i="50"/>
  <c r="AM15869" i="50"/>
  <c r="AK15893" i="50"/>
  <c r="AJ15893" i="50"/>
  <c r="AI15893" i="50"/>
  <c r="AM15893" i="50"/>
  <c r="AL15893" i="50"/>
  <c r="AJ15909" i="50"/>
  <c r="AI15909" i="50"/>
  <c r="AL15909" i="50"/>
  <c r="AK15909" i="50"/>
  <c r="AM15909" i="50"/>
  <c r="AM15929" i="50"/>
  <c r="AK15929" i="50"/>
  <c r="AJ15929" i="50"/>
  <c r="AI15929" i="50"/>
  <c r="AL15929" i="50"/>
  <c r="AL15945" i="50"/>
  <c r="AJ15945" i="50"/>
  <c r="AI15945" i="50"/>
  <c r="AK15945" i="50"/>
  <c r="AM15945" i="50"/>
  <c r="AM15965" i="50"/>
  <c r="AL15965" i="50"/>
  <c r="AK15965" i="50"/>
  <c r="AJ15965" i="50"/>
  <c r="AI15965" i="50"/>
  <c r="AM15989" i="50"/>
  <c r="AL15989" i="50"/>
  <c r="AK15989" i="50"/>
  <c r="AJ15989" i="50"/>
  <c r="AI15989" i="50"/>
  <c r="AJ16009" i="50"/>
  <c r="AK16009" i="50"/>
  <c r="AI16009" i="50"/>
  <c r="AM16009" i="50"/>
  <c r="AL16009" i="50"/>
  <c r="AK16025" i="50"/>
  <c r="AM16025" i="50"/>
  <c r="AL16025" i="50"/>
  <c r="AJ16025" i="50"/>
  <c r="AI16025" i="50"/>
  <c r="AM16045" i="50"/>
  <c r="AK16045" i="50"/>
  <c r="AJ16045" i="50"/>
  <c r="AI16045" i="50"/>
  <c r="AL16045" i="50"/>
  <c r="AK16069" i="50"/>
  <c r="AI16069" i="50"/>
  <c r="AM16069" i="50"/>
  <c r="AL16069" i="50"/>
  <c r="AJ16069" i="50"/>
  <c r="AL16089" i="50"/>
  <c r="AJ16089" i="50"/>
  <c r="AK16089" i="50"/>
  <c r="AI16089" i="50"/>
  <c r="AM16089" i="50"/>
  <c r="AK16109" i="50"/>
  <c r="AL16109" i="50"/>
  <c r="AM16109" i="50"/>
  <c r="AJ16109" i="50"/>
  <c r="AI16109" i="50"/>
  <c r="AK16133" i="50"/>
  <c r="AJ16133" i="50"/>
  <c r="AM16133" i="50"/>
  <c r="AL16133" i="50"/>
  <c r="AI16133" i="50"/>
  <c r="AL16153" i="50"/>
  <c r="AM16153" i="50"/>
  <c r="AJ16153" i="50"/>
  <c r="AK16153" i="50"/>
  <c r="AI16153" i="50"/>
  <c r="AL16173" i="50"/>
  <c r="AJ16173" i="50"/>
  <c r="AK16173" i="50"/>
  <c r="AI16173" i="50"/>
  <c r="AM16173" i="50"/>
  <c r="AL16197" i="50"/>
  <c r="AJ16197" i="50"/>
  <c r="AM16197" i="50"/>
  <c r="AK16197" i="50"/>
  <c r="AI16197" i="50"/>
  <c r="AK16217" i="50"/>
  <c r="AJ16217" i="50"/>
  <c r="AM16217" i="50"/>
  <c r="AL16217" i="50"/>
  <c r="AI16217" i="50"/>
  <c r="AL16237" i="50"/>
  <c r="AJ16237" i="50"/>
  <c r="AM16237" i="50"/>
  <c r="AK16237" i="50"/>
  <c r="AI16237" i="50"/>
  <c r="AK16253" i="50"/>
  <c r="AJ16253" i="50"/>
  <c r="AM16253" i="50"/>
  <c r="AL16253" i="50"/>
  <c r="AI16253" i="50"/>
  <c r="AL16273" i="50"/>
  <c r="AJ16273" i="50"/>
  <c r="AK16273" i="50"/>
  <c r="AM16273" i="50"/>
  <c r="AI16273" i="50"/>
  <c r="AL16297" i="50"/>
  <c r="AM16297" i="50"/>
  <c r="AK16297" i="50"/>
  <c r="AI16297" i="50"/>
  <c r="AJ16297" i="50"/>
  <c r="AK16313" i="50"/>
  <c r="AI16313" i="50"/>
  <c r="AM16313" i="50"/>
  <c r="AL16313" i="50"/>
  <c r="AJ16313" i="50"/>
  <c r="AL16333" i="50"/>
  <c r="AM16333" i="50"/>
  <c r="AK16333" i="50"/>
  <c r="AI16333" i="50"/>
  <c r="AJ16333" i="50"/>
  <c r="AL16353" i="50"/>
  <c r="AJ16353" i="50"/>
  <c r="AM16353" i="50"/>
  <c r="AI16353" i="50"/>
  <c r="AK16353" i="50"/>
  <c r="AJ16373" i="50"/>
  <c r="AM16373" i="50"/>
  <c r="AL16373" i="50"/>
  <c r="AI16373" i="50"/>
  <c r="AK16373" i="50"/>
  <c r="AL16393" i="50"/>
  <c r="AJ16393" i="50"/>
  <c r="AK16393" i="50"/>
  <c r="AI16393" i="50"/>
  <c r="AM16393" i="50"/>
  <c r="AJ16413" i="50"/>
  <c r="AI16413" i="50"/>
  <c r="AM16413" i="50"/>
  <c r="AK16413" i="50"/>
  <c r="AL16413" i="50"/>
  <c r="AK16433" i="50"/>
  <c r="AI16433" i="50"/>
  <c r="AL16433" i="50"/>
  <c r="AM16433" i="50"/>
  <c r="AJ16433" i="50"/>
  <c r="AM16457" i="50"/>
  <c r="AK16457" i="50"/>
  <c r="AJ16457" i="50"/>
  <c r="AL16457" i="50"/>
  <c r="AI16457" i="50"/>
  <c r="AK16477" i="50"/>
  <c r="AI16477" i="50"/>
  <c r="AM16477" i="50"/>
  <c r="AL16477" i="50"/>
  <c r="AJ16477" i="50"/>
  <c r="AM16493" i="50"/>
  <c r="AK16493" i="50"/>
  <c r="AJ16493" i="50"/>
  <c r="AI16493" i="50"/>
  <c r="AL16493" i="50"/>
  <c r="AJ16509" i="50"/>
  <c r="AM16509" i="50"/>
  <c r="AL16509" i="50"/>
  <c r="AK16509" i="50"/>
  <c r="AI16509" i="50"/>
  <c r="AM16529" i="50"/>
  <c r="AK16529" i="50"/>
  <c r="AJ16529" i="50"/>
  <c r="AI16529" i="50"/>
  <c r="AL16529" i="50"/>
  <c r="AJ16545" i="50"/>
  <c r="AM16545" i="50"/>
  <c r="AL16545" i="50"/>
  <c r="AK16545" i="50"/>
  <c r="AI16545" i="50"/>
  <c r="AK16561" i="50"/>
  <c r="AI16561" i="50"/>
  <c r="AM16561" i="50"/>
  <c r="AL16561" i="50"/>
  <c r="AJ16561" i="50"/>
  <c r="AM16577" i="50"/>
  <c r="AK16577" i="50"/>
  <c r="AL16577" i="50"/>
  <c r="AI16577" i="50"/>
  <c r="AJ16577" i="50"/>
  <c r="AK16597" i="50"/>
  <c r="AI16597" i="50"/>
  <c r="AM16597" i="50"/>
  <c r="AL16597" i="50"/>
  <c r="AJ16597" i="50"/>
  <c r="AJ16617" i="50"/>
  <c r="AM16617" i="50"/>
  <c r="AL16617" i="50"/>
  <c r="AK16617" i="50"/>
  <c r="AI16617" i="50"/>
  <c r="AM16637" i="50"/>
  <c r="AK16637" i="50"/>
  <c r="AJ16637" i="50"/>
  <c r="AI16637" i="50"/>
  <c r="AL16637" i="50"/>
  <c r="AJ16665" i="50"/>
  <c r="AK16665" i="50"/>
  <c r="AI16665" i="50"/>
  <c r="AM16665" i="50"/>
  <c r="AL16665" i="50"/>
  <c r="AM16685" i="50"/>
  <c r="AK16685" i="50"/>
  <c r="AL16685" i="50"/>
  <c r="AI16685" i="50"/>
  <c r="AJ16685" i="50"/>
  <c r="AJ16701" i="50"/>
  <c r="AK16701" i="50"/>
  <c r="AI16701" i="50"/>
  <c r="AM16701" i="50"/>
  <c r="AL16701" i="50"/>
  <c r="AM16721" i="50"/>
  <c r="AK16721" i="50"/>
  <c r="AL16721" i="50"/>
  <c r="AI16721" i="50"/>
  <c r="AJ16721" i="50"/>
  <c r="AJ16737" i="50"/>
  <c r="AK16737" i="50"/>
  <c r="AI16737" i="50"/>
  <c r="AM16737" i="50"/>
  <c r="AL16737" i="50"/>
  <c r="AM16757" i="50"/>
  <c r="AK16757" i="50"/>
  <c r="AL16757" i="50"/>
  <c r="AI16757" i="50"/>
  <c r="AJ16757" i="50"/>
  <c r="AJ16773" i="50"/>
  <c r="AK16773" i="50"/>
  <c r="AI16773" i="50"/>
  <c r="AM16773" i="50"/>
  <c r="AL16773" i="50"/>
  <c r="AM16793" i="50"/>
  <c r="AK16793" i="50"/>
  <c r="AJ16793" i="50"/>
  <c r="AL16793" i="50"/>
  <c r="AI16793" i="50"/>
  <c r="AM16813" i="50"/>
  <c r="AK16813" i="50"/>
  <c r="AJ16813" i="50"/>
  <c r="AI16813" i="50"/>
  <c r="AL16813" i="50"/>
  <c r="AI16833" i="50"/>
  <c r="AJ16833" i="50"/>
  <c r="AM16833" i="50"/>
  <c r="AL16833" i="50"/>
  <c r="AK16833" i="50"/>
  <c r="AM16853" i="50"/>
  <c r="AL16853" i="50"/>
  <c r="AK16853" i="50"/>
  <c r="AJ16853" i="50"/>
  <c r="AI16853" i="50"/>
  <c r="AM16877" i="50"/>
  <c r="AI16877" i="50"/>
  <c r="AL16877" i="50"/>
  <c r="AK16877" i="50"/>
  <c r="AJ16877" i="50"/>
  <c r="AM16897" i="50"/>
  <c r="AK16897" i="50"/>
  <c r="AJ16897" i="50"/>
  <c r="AI16897" i="50"/>
  <c r="AL16897" i="50"/>
  <c r="AI16917" i="50"/>
  <c r="AM16917" i="50"/>
  <c r="AL16917" i="50"/>
  <c r="AK16917" i="50"/>
  <c r="AJ16917" i="50"/>
  <c r="AM16937" i="50"/>
  <c r="AJ16937" i="50"/>
  <c r="AI16937" i="50"/>
  <c r="AL16937" i="50"/>
  <c r="AK16937" i="50"/>
  <c r="AM16957" i="50"/>
  <c r="AK16957" i="50"/>
  <c r="AJ16957" i="50"/>
  <c r="AI16957" i="50"/>
  <c r="AL16957" i="50"/>
  <c r="AI16977" i="50"/>
  <c r="AJ16977" i="50"/>
  <c r="AM16977" i="50"/>
  <c r="AL16977" i="50"/>
  <c r="AK16977" i="50"/>
  <c r="AM16997" i="50"/>
  <c r="AL16997" i="50"/>
  <c r="AK16997" i="50"/>
  <c r="AJ16997" i="50"/>
  <c r="AI16997" i="50"/>
  <c r="AM17017" i="50"/>
  <c r="AK17017" i="50"/>
  <c r="AJ17017" i="50"/>
  <c r="AI17017" i="50"/>
  <c r="AL17017" i="50"/>
  <c r="AM17041" i="50"/>
  <c r="AK17041" i="50"/>
  <c r="AJ17041" i="50"/>
  <c r="AI17041" i="50"/>
  <c r="AL17041" i="50"/>
  <c r="AM17065" i="50"/>
  <c r="AK17065" i="50"/>
  <c r="AJ17065" i="50"/>
  <c r="AI17065" i="50"/>
  <c r="AL17065" i="50"/>
  <c r="AI17085" i="50"/>
  <c r="AJ17085" i="50"/>
  <c r="AM17085" i="50"/>
  <c r="AL17085" i="50"/>
  <c r="AK17085" i="50"/>
  <c r="AM17105" i="50"/>
  <c r="AL17105" i="50"/>
  <c r="AK17105" i="50"/>
  <c r="AJ17105" i="50"/>
  <c r="AI17105" i="50"/>
  <c r="AK17121" i="50"/>
  <c r="AI17121" i="50"/>
  <c r="AL17121" i="50"/>
  <c r="AJ17121" i="50"/>
  <c r="AM17121" i="50"/>
  <c r="AL17137" i="50"/>
  <c r="AM17137" i="50"/>
  <c r="AK17137" i="50"/>
  <c r="AJ17137" i="50"/>
  <c r="AI17137" i="50"/>
  <c r="AL17161" i="50"/>
  <c r="AK17161" i="50"/>
  <c r="AJ17161" i="50"/>
  <c r="AI17161" i="50"/>
  <c r="AM17161" i="50"/>
  <c r="AL17181" i="50"/>
  <c r="AJ17181" i="50"/>
  <c r="AK17181" i="50"/>
  <c r="AI17181" i="50"/>
  <c r="AM17181" i="50"/>
  <c r="AK17201" i="50"/>
  <c r="AJ17201" i="50"/>
  <c r="AI17201" i="50"/>
  <c r="AM17201" i="50"/>
  <c r="AL17201" i="50"/>
  <c r="AL17217" i="50"/>
  <c r="AJ17217" i="50"/>
  <c r="AM17217" i="50"/>
  <c r="AK17217" i="50"/>
  <c r="AI17217" i="50"/>
  <c r="AK17237" i="50"/>
  <c r="AJ17237" i="50"/>
  <c r="AI17237" i="50"/>
  <c r="AM17237" i="50"/>
  <c r="AL17237" i="50"/>
  <c r="AK17261" i="50"/>
  <c r="AM17261" i="50"/>
  <c r="AL17261" i="50"/>
  <c r="AJ17261" i="50"/>
  <c r="AI17261" i="50"/>
  <c r="AK17285" i="50"/>
  <c r="AL17285" i="50"/>
  <c r="AJ17285" i="50"/>
  <c r="AI17285" i="50"/>
  <c r="AM17285" i="50"/>
  <c r="AL17305" i="50"/>
  <c r="AK17305" i="50"/>
  <c r="AJ17305" i="50"/>
  <c r="AI17305" i="50"/>
  <c r="AM17305" i="50"/>
  <c r="AK17321" i="50"/>
  <c r="AL17321" i="50"/>
  <c r="AJ17321" i="50"/>
  <c r="AI17321" i="50"/>
  <c r="AM17321" i="50"/>
  <c r="AL17341" i="50"/>
  <c r="AK17341" i="50"/>
  <c r="AJ17341" i="50"/>
  <c r="AI17341" i="50"/>
  <c r="AM17341" i="50"/>
  <c r="AL17361" i="50"/>
  <c r="AJ17361" i="50"/>
  <c r="AM17361" i="50"/>
  <c r="AK17361" i="50"/>
  <c r="AI17361" i="50"/>
  <c r="AK17381" i="50"/>
  <c r="AJ17381" i="50"/>
  <c r="AI17381" i="50"/>
  <c r="AM17381" i="50"/>
  <c r="AL17381" i="50"/>
  <c r="AL17401" i="50"/>
  <c r="AM17401" i="50"/>
  <c r="AK17401" i="50"/>
  <c r="AJ17401" i="50"/>
  <c r="AI17401" i="50"/>
  <c r="AL17421" i="50"/>
  <c r="AJ17421" i="50"/>
  <c r="AK17421" i="50"/>
  <c r="AI17421" i="50"/>
  <c r="AM17421" i="50"/>
  <c r="AK17441" i="50"/>
  <c r="AM17441" i="50"/>
  <c r="AL17441" i="50"/>
  <c r="AJ17441" i="50"/>
  <c r="AI17441" i="50"/>
  <c r="AL17457" i="50"/>
  <c r="AK17457" i="50"/>
  <c r="AJ17457" i="50"/>
  <c r="AM17457" i="50"/>
  <c r="AI17457" i="50"/>
  <c r="AK17477" i="50"/>
  <c r="AM17477" i="50"/>
  <c r="AL17477" i="50"/>
  <c r="AI17477" i="50"/>
  <c r="AJ17477" i="50"/>
  <c r="AL17493" i="50"/>
  <c r="AK17493" i="50"/>
  <c r="AJ17493" i="50"/>
  <c r="AI17493" i="50"/>
  <c r="AM17493" i="50"/>
  <c r="AK17513" i="50"/>
  <c r="AJ17513" i="50"/>
  <c r="AI17513" i="50"/>
  <c r="AM17513" i="50"/>
  <c r="AL17513" i="50"/>
  <c r="AL17529" i="50"/>
  <c r="AK17529" i="50"/>
  <c r="AJ17529" i="50"/>
  <c r="AI17529" i="50"/>
  <c r="AM17529" i="50"/>
  <c r="AK17549" i="50"/>
  <c r="AM17549" i="50"/>
  <c r="AL17549" i="50"/>
  <c r="AJ17549" i="50"/>
  <c r="AI17549" i="50"/>
  <c r="AL17565" i="50"/>
  <c r="AK17565" i="50"/>
  <c r="AJ17565" i="50"/>
  <c r="AI17565" i="50"/>
  <c r="AM17565" i="50"/>
  <c r="AL17589" i="50"/>
  <c r="AK17589" i="50"/>
  <c r="AJ17589" i="50"/>
  <c r="AI17589" i="50"/>
  <c r="AM17589" i="50"/>
  <c r="AK17609" i="50"/>
  <c r="AJ17609" i="50"/>
  <c r="AI17609" i="50"/>
  <c r="AM17609" i="50"/>
  <c r="AL17609" i="50"/>
  <c r="AM17629" i="50"/>
  <c r="AL17629" i="50"/>
  <c r="AI17629" i="50"/>
  <c r="AK17629" i="50"/>
  <c r="AJ17629" i="50"/>
  <c r="AK17645" i="50"/>
  <c r="AM17645" i="50"/>
  <c r="AL17645" i="50"/>
  <c r="AJ17645" i="50"/>
  <c r="AI17645" i="50"/>
  <c r="AM17665" i="50"/>
  <c r="AL17665" i="50"/>
  <c r="AK17665" i="50"/>
  <c r="AJ17665" i="50"/>
  <c r="AI17665" i="50"/>
  <c r="AK17681" i="50"/>
  <c r="AJ17681" i="50"/>
  <c r="AI17681" i="50"/>
  <c r="AM17681" i="50"/>
  <c r="AL17681" i="50"/>
  <c r="AM17701" i="50"/>
  <c r="AL17701" i="50"/>
  <c r="AK17701" i="50"/>
  <c r="AJ17701" i="50"/>
  <c r="AI17701" i="50"/>
  <c r="AI17721" i="50"/>
  <c r="AK17721" i="50"/>
  <c r="AJ17721" i="50"/>
  <c r="AM17721" i="50"/>
  <c r="AL17721" i="50"/>
  <c r="AM17741" i="50"/>
  <c r="AL17741" i="50"/>
  <c r="AK17741" i="50"/>
  <c r="AJ17741" i="50"/>
  <c r="AI17741" i="50"/>
  <c r="AK17761" i="50"/>
  <c r="AI17761" i="50"/>
  <c r="AM17761" i="50"/>
  <c r="AL17761" i="50"/>
  <c r="AJ17761" i="50"/>
  <c r="AJ17781" i="50"/>
  <c r="AI17781" i="50"/>
  <c r="AM17781" i="50"/>
  <c r="AK17781" i="50"/>
  <c r="AL17781" i="50"/>
  <c r="AM17805" i="50"/>
  <c r="AL17805" i="50"/>
  <c r="AK17805" i="50"/>
  <c r="AJ17805" i="50"/>
  <c r="AI17805" i="50"/>
  <c r="AM17825" i="50"/>
  <c r="AL17825" i="50"/>
  <c r="AK17825" i="50"/>
  <c r="AI17825" i="50"/>
  <c r="AJ17825" i="50"/>
  <c r="AK17845" i="50"/>
  <c r="AI17845" i="50"/>
  <c r="AM17845" i="50"/>
  <c r="AL17845" i="50"/>
  <c r="AJ17845" i="50"/>
  <c r="AM17865" i="50"/>
  <c r="AL17865" i="50"/>
  <c r="AK17865" i="50"/>
  <c r="AJ17865" i="50"/>
  <c r="AI17865" i="50"/>
  <c r="AM17885" i="50"/>
  <c r="AL17885" i="50"/>
  <c r="AJ17885" i="50"/>
  <c r="AI17885" i="50"/>
  <c r="AK17885" i="50"/>
  <c r="AI17905" i="50"/>
  <c r="AM17905" i="50"/>
  <c r="AK17905" i="50"/>
  <c r="AJ17905" i="50"/>
  <c r="AL17905" i="50"/>
  <c r="AI17929" i="50"/>
  <c r="AM17929" i="50"/>
  <c r="AL17929" i="50"/>
  <c r="AK17929" i="50"/>
  <c r="AJ17929" i="50"/>
  <c r="AI17953" i="50"/>
  <c r="AM17953" i="50"/>
  <c r="AL17953" i="50"/>
  <c r="AJ17953" i="50"/>
  <c r="AK17953" i="50"/>
  <c r="AI17973" i="50"/>
  <c r="AL17973" i="50"/>
  <c r="AK17973" i="50"/>
  <c r="AJ17973" i="50"/>
  <c r="AM17973" i="50"/>
  <c r="AM17993" i="50"/>
  <c r="AL17993" i="50"/>
  <c r="AJ17993" i="50"/>
  <c r="AI17993" i="50"/>
  <c r="AK17993" i="50"/>
  <c r="AI18009" i="50"/>
  <c r="AL18009" i="50"/>
  <c r="AK18009" i="50"/>
  <c r="AJ18009" i="50"/>
  <c r="AM18009" i="50"/>
  <c r="AI18037" i="50"/>
  <c r="AM18037" i="50"/>
  <c r="AL18037" i="50"/>
  <c r="AK18037" i="50"/>
  <c r="AJ18037" i="50"/>
  <c r="AI18057" i="50"/>
  <c r="AM18057" i="50"/>
  <c r="AL18057" i="50"/>
  <c r="AK18057" i="50"/>
  <c r="AJ18057" i="50"/>
  <c r="AJ18073" i="50"/>
  <c r="AI18073" i="50"/>
  <c r="AM18073" i="50"/>
  <c r="AK18073" i="50"/>
  <c r="AL18073" i="50"/>
  <c r="AK18093" i="50"/>
  <c r="AJ18093" i="50"/>
  <c r="AI18093" i="50"/>
  <c r="AM18093" i="50"/>
  <c r="AL18093" i="50"/>
  <c r="AM18113" i="50"/>
  <c r="AL18113" i="50"/>
  <c r="AK18113" i="50"/>
  <c r="AJ18113" i="50"/>
  <c r="AI18113" i="50"/>
  <c r="AM18137" i="50"/>
  <c r="AL18137" i="50"/>
  <c r="AK18137" i="50"/>
  <c r="AJ18137" i="50"/>
  <c r="AI18137" i="50"/>
  <c r="AM18157" i="50"/>
  <c r="AL18157" i="50"/>
  <c r="AI18157" i="50"/>
  <c r="AJ18157" i="50"/>
  <c r="AK18157" i="50"/>
  <c r="AK18177" i="50"/>
  <c r="AJ18177" i="50"/>
  <c r="AI18177" i="50"/>
  <c r="AL18177" i="50"/>
  <c r="AM18177" i="50"/>
  <c r="AM18197" i="50"/>
  <c r="AI18197" i="50"/>
  <c r="AL18197" i="50"/>
  <c r="AK18197" i="50"/>
  <c r="AJ18197" i="50"/>
  <c r="AM18217" i="50"/>
  <c r="AL18217" i="50"/>
  <c r="AI18217" i="50"/>
  <c r="AJ18217" i="50"/>
  <c r="AK18217" i="50"/>
  <c r="AK18237" i="50"/>
  <c r="AJ18237" i="50"/>
  <c r="AI18237" i="50"/>
  <c r="AM18237" i="50"/>
  <c r="AL18237" i="50"/>
  <c r="AM18253" i="50"/>
  <c r="AL18253" i="50"/>
  <c r="AI18253" i="50"/>
  <c r="AK18253" i="50"/>
  <c r="AJ18253" i="50"/>
  <c r="AL18273" i="50"/>
  <c r="AK18273" i="50"/>
  <c r="AJ18273" i="50"/>
  <c r="AI18273" i="50"/>
  <c r="AM18273" i="50"/>
  <c r="AM18289" i="50"/>
  <c r="AL18289" i="50"/>
  <c r="AK18289" i="50"/>
  <c r="AI18289" i="50"/>
  <c r="AJ18289" i="50"/>
  <c r="AM18305" i="50"/>
  <c r="AJ18305" i="50"/>
  <c r="AI18305" i="50"/>
  <c r="AL18305" i="50"/>
  <c r="AK18305" i="50"/>
  <c r="AI18325" i="50"/>
  <c r="AK18325" i="50"/>
  <c r="AJ18325" i="50"/>
  <c r="AM18325" i="50"/>
  <c r="AL18325" i="50"/>
  <c r="AM18341" i="50"/>
  <c r="AK18341" i="50"/>
  <c r="AJ18341" i="50"/>
  <c r="AL18341" i="50"/>
  <c r="AI18341" i="50"/>
  <c r="AL18357" i="50"/>
  <c r="AJ18357" i="50"/>
  <c r="AM18357" i="50"/>
  <c r="AK18357" i="50"/>
  <c r="AI18357" i="50"/>
  <c r="AM18377" i="50"/>
  <c r="AK18377" i="50"/>
  <c r="AJ18377" i="50"/>
  <c r="AL18377" i="50"/>
  <c r="AI18377" i="50"/>
  <c r="AL18393" i="50"/>
  <c r="AJ18393" i="50"/>
  <c r="AM18393" i="50"/>
  <c r="AK18393" i="50"/>
  <c r="AI18393" i="50"/>
  <c r="AI18409" i="50"/>
  <c r="AM18409" i="50"/>
  <c r="AK18409" i="50"/>
  <c r="AJ18409" i="50"/>
  <c r="AL18409" i="50"/>
  <c r="AM18425" i="50"/>
  <c r="AK18425" i="50"/>
  <c r="AJ18425" i="50"/>
  <c r="AL18425" i="50"/>
  <c r="AI18425" i="50"/>
  <c r="AI18445" i="50"/>
  <c r="AM18445" i="50"/>
  <c r="AL18445" i="50"/>
  <c r="AK18445" i="50"/>
  <c r="AJ18445" i="50"/>
  <c r="AL18465" i="50"/>
  <c r="AJ18465" i="50"/>
  <c r="AM18465" i="50"/>
  <c r="AK18465" i="50"/>
  <c r="AI18465" i="50"/>
  <c r="AM18485" i="50"/>
  <c r="AK18485" i="50"/>
  <c r="AJ18485" i="50"/>
  <c r="AL18485" i="50"/>
  <c r="AI18485" i="50"/>
  <c r="AM18509" i="50"/>
  <c r="AK18509" i="50"/>
  <c r="AJ18509" i="50"/>
  <c r="AI18509" i="50"/>
  <c r="AL18509" i="50"/>
  <c r="AJ18529" i="50"/>
  <c r="AI18529" i="50"/>
  <c r="AM18529" i="50"/>
  <c r="AL18529" i="50"/>
  <c r="AK18529" i="50"/>
  <c r="AM18545" i="50"/>
  <c r="AK18545" i="50"/>
  <c r="AJ18545" i="50"/>
  <c r="AI18545" i="50"/>
  <c r="AL18545" i="50"/>
  <c r="AJ18565" i="50"/>
  <c r="AI18565" i="50"/>
  <c r="AK18565" i="50"/>
  <c r="AM18565" i="50"/>
  <c r="AL18565" i="50"/>
  <c r="AM18581" i="50"/>
  <c r="AL18581" i="50"/>
  <c r="AJ18581" i="50"/>
  <c r="AK18581" i="50"/>
  <c r="AI18581" i="50"/>
  <c r="AM18597" i="50"/>
  <c r="AK18597" i="50"/>
  <c r="AJ18597" i="50"/>
  <c r="AL18597" i="50"/>
  <c r="AI18597" i="50"/>
  <c r="AI18617" i="50"/>
  <c r="AM18617" i="50"/>
  <c r="AL18617" i="50"/>
  <c r="AJ18617" i="50"/>
  <c r="AK18617" i="50"/>
  <c r="AJ18645" i="50"/>
  <c r="AL18645" i="50"/>
  <c r="AI18645" i="50"/>
  <c r="AK18645" i="50"/>
  <c r="AM18645" i="50"/>
  <c r="AL18665" i="50"/>
  <c r="AJ18665" i="50"/>
  <c r="AM18665" i="50"/>
  <c r="AK18665" i="50"/>
  <c r="AI18665" i="50"/>
  <c r="AM18677" i="50"/>
  <c r="AL18677" i="50"/>
  <c r="AK18677" i="50"/>
  <c r="AI18677" i="50"/>
  <c r="AJ18677" i="50"/>
  <c r="AJ18693" i="50"/>
  <c r="AM18693" i="50"/>
  <c r="AL18693" i="50"/>
  <c r="AI18693" i="50"/>
  <c r="AK18693" i="50"/>
  <c r="AJ18717" i="50"/>
  <c r="AL18717" i="50"/>
  <c r="AK18717" i="50"/>
  <c r="AI18717" i="50"/>
  <c r="AM18717" i="50"/>
  <c r="AM18737" i="50"/>
  <c r="AK18737" i="50"/>
  <c r="AL18737" i="50"/>
  <c r="AJ18737" i="50"/>
  <c r="AI18737" i="50"/>
  <c r="AJ18753" i="50"/>
  <c r="AL18753" i="50"/>
  <c r="AK18753" i="50"/>
  <c r="AM18753" i="50"/>
  <c r="AI18753" i="50"/>
  <c r="AM18773" i="50"/>
  <c r="AK18773" i="50"/>
  <c r="AL18773" i="50"/>
  <c r="AI18773" i="50"/>
  <c r="AJ18773" i="50"/>
  <c r="AJ18789" i="50"/>
  <c r="AL18789" i="50"/>
  <c r="AK18789" i="50"/>
  <c r="AM18789" i="50"/>
  <c r="AI18789" i="50"/>
  <c r="AJ18801" i="50"/>
  <c r="AI18801" i="50"/>
  <c r="AM18801" i="50"/>
  <c r="AL18801" i="50"/>
  <c r="AK18801" i="50"/>
  <c r="AM18821" i="50"/>
  <c r="AK18821" i="50"/>
  <c r="AL18821" i="50"/>
  <c r="AI18821" i="50"/>
  <c r="AJ18821" i="50"/>
  <c r="AK18841" i="50"/>
  <c r="AI18841" i="50"/>
  <c r="AM18841" i="50"/>
  <c r="AJ18841" i="50"/>
  <c r="AL18841" i="50"/>
  <c r="AI18869" i="50"/>
  <c r="AJ18869" i="50"/>
  <c r="AM18869" i="50"/>
  <c r="AL18869" i="50"/>
  <c r="AK18869" i="50"/>
  <c r="AM18913" i="50"/>
  <c r="AI18913" i="50"/>
  <c r="AL18913" i="50"/>
  <c r="AK18913" i="50"/>
  <c r="AJ18913" i="50"/>
  <c r="AK19001" i="50"/>
  <c r="AM19001" i="50"/>
  <c r="AL19001" i="50"/>
  <c r="AJ19001" i="50"/>
  <c r="AI19001" i="50"/>
  <c r="AK19245" i="50"/>
  <c r="AM19245" i="50"/>
  <c r="AL19245" i="50"/>
  <c r="AJ19245" i="50"/>
  <c r="AI19245" i="50"/>
  <c r="AJ19809" i="50"/>
  <c r="AM19809" i="50"/>
  <c r="AL19809" i="50"/>
  <c r="AK19809" i="50"/>
  <c r="AI19809" i="50"/>
  <c r="AI3718" i="50"/>
  <c r="AJ3718" i="50"/>
  <c r="AM3718" i="50"/>
  <c r="AL3718" i="50"/>
  <c r="AK3718" i="50"/>
  <c r="AM3722" i="50"/>
  <c r="AL3722" i="50"/>
  <c r="AK3722" i="50"/>
  <c r="AJ3722" i="50"/>
  <c r="AI3722" i="50"/>
  <c r="AM3726" i="50"/>
  <c r="AK3726" i="50"/>
  <c r="AJ3726" i="50"/>
  <c r="AI3726" i="50"/>
  <c r="AL3726" i="50"/>
  <c r="AI3730" i="50"/>
  <c r="AL3730" i="50"/>
  <c r="AM3730" i="50"/>
  <c r="AK3730" i="50"/>
  <c r="AJ3730" i="50"/>
  <c r="AM3734" i="50"/>
  <c r="AL3734" i="50"/>
  <c r="AK3734" i="50"/>
  <c r="AJ3734" i="50"/>
  <c r="AI3734" i="50"/>
  <c r="AI3738" i="50"/>
  <c r="AL3738" i="50"/>
  <c r="AM3738" i="50"/>
  <c r="AK3738" i="50"/>
  <c r="AJ3738" i="50"/>
  <c r="AK3742" i="50"/>
  <c r="AI3742" i="50"/>
  <c r="AM3742" i="50"/>
  <c r="AL3742" i="50"/>
  <c r="AJ3742" i="50"/>
  <c r="AM3746" i="50"/>
  <c r="AL3746" i="50"/>
  <c r="AJ3746" i="50"/>
  <c r="AK3746" i="50"/>
  <c r="AI3746" i="50"/>
  <c r="AM3750" i="50"/>
  <c r="AK3750" i="50"/>
  <c r="AJ3750" i="50"/>
  <c r="AL3750" i="50"/>
  <c r="AI3750" i="50"/>
  <c r="AK3754" i="50"/>
  <c r="AI3754" i="50"/>
  <c r="AM3754" i="50"/>
  <c r="AJ3754" i="50"/>
  <c r="AL3754" i="50"/>
  <c r="AM3758" i="50"/>
  <c r="AL3758" i="50"/>
  <c r="AJ3758" i="50"/>
  <c r="AK3758" i="50"/>
  <c r="AI3758" i="50"/>
  <c r="AM3762" i="50"/>
  <c r="AL3762" i="50"/>
  <c r="AK3762" i="50"/>
  <c r="AJ3762" i="50"/>
  <c r="AI3762" i="50"/>
  <c r="AK3766" i="50"/>
  <c r="AI3766" i="50"/>
  <c r="AM3766" i="50"/>
  <c r="AL3766" i="50"/>
  <c r="AJ3766" i="50"/>
  <c r="AM3770" i="50"/>
  <c r="AL3770" i="50"/>
  <c r="AJ3770" i="50"/>
  <c r="AI3770" i="50"/>
  <c r="AK3770" i="50"/>
  <c r="AI3774" i="50"/>
  <c r="AM3774" i="50"/>
  <c r="AL3774" i="50"/>
  <c r="AJ3774" i="50"/>
  <c r="AK3774" i="50"/>
  <c r="AK3778" i="50"/>
  <c r="AI3778" i="50"/>
  <c r="AJ3778" i="50"/>
  <c r="AM3778" i="50"/>
  <c r="AL3778" i="50"/>
  <c r="AM3782" i="50"/>
  <c r="AL3782" i="50"/>
  <c r="AJ3782" i="50"/>
  <c r="AK3782" i="50"/>
  <c r="AI3782" i="50"/>
  <c r="AM3786" i="50"/>
  <c r="AK3786" i="50"/>
  <c r="AJ3786" i="50"/>
  <c r="AI3786" i="50"/>
  <c r="AL3786" i="50"/>
  <c r="AK3790" i="50"/>
  <c r="AI3790" i="50"/>
  <c r="AM3790" i="50"/>
  <c r="AJ3790" i="50"/>
  <c r="AL3790" i="50"/>
  <c r="AM3794" i="50"/>
  <c r="AL3794" i="50"/>
  <c r="AJ3794" i="50"/>
  <c r="AK3794" i="50"/>
  <c r="AI3794" i="50"/>
  <c r="AM3798" i="50"/>
  <c r="AL3798" i="50"/>
  <c r="AK3798" i="50"/>
  <c r="AJ3798" i="50"/>
  <c r="AI3798" i="50"/>
  <c r="AK3802" i="50"/>
  <c r="AI3802" i="50"/>
  <c r="AM3802" i="50"/>
  <c r="AL3802" i="50"/>
  <c r="AJ3802" i="50"/>
  <c r="AM3806" i="50"/>
  <c r="AL3806" i="50"/>
  <c r="AJ3806" i="50"/>
  <c r="AI3806" i="50"/>
  <c r="AK3806" i="50"/>
  <c r="AI3810" i="50"/>
  <c r="AM3810" i="50"/>
  <c r="AL3810" i="50"/>
  <c r="AK3810" i="50"/>
  <c r="AJ3810" i="50"/>
  <c r="AK3814" i="50"/>
  <c r="AI3814" i="50"/>
  <c r="AL3814" i="50"/>
  <c r="AM3814" i="50"/>
  <c r="AJ3814" i="50"/>
  <c r="AM3818" i="50"/>
  <c r="AL3818" i="50"/>
  <c r="AJ3818" i="50"/>
  <c r="AK3818" i="50"/>
  <c r="AI3818" i="50"/>
  <c r="AM3822" i="50"/>
  <c r="AK3822" i="50"/>
  <c r="AJ3822" i="50"/>
  <c r="AL3822" i="50"/>
  <c r="AI3822" i="50"/>
  <c r="AK3826" i="50"/>
  <c r="AI3826" i="50"/>
  <c r="AM3826" i="50"/>
  <c r="AJ3826" i="50"/>
  <c r="AL3826" i="50"/>
  <c r="AM3830" i="50"/>
  <c r="AL3830" i="50"/>
  <c r="AJ3830" i="50"/>
  <c r="AK3830" i="50"/>
  <c r="AI3830" i="50"/>
  <c r="AM3834" i="50"/>
  <c r="AL3834" i="50"/>
  <c r="AK3834" i="50"/>
  <c r="AJ3834" i="50"/>
  <c r="AI3834" i="50"/>
  <c r="AK3838" i="50"/>
  <c r="AI3838" i="50"/>
  <c r="AM3838" i="50"/>
  <c r="AL3838" i="50"/>
  <c r="AJ3838" i="50"/>
  <c r="AM3842" i="50"/>
  <c r="AL3842" i="50"/>
  <c r="AJ3842" i="50"/>
  <c r="AI3842" i="50"/>
  <c r="AK3842" i="50"/>
  <c r="AI3846" i="50"/>
  <c r="AL3846" i="50"/>
  <c r="AK3846" i="50"/>
  <c r="AJ3846" i="50"/>
  <c r="AM3846" i="50"/>
  <c r="AK3850" i="50"/>
  <c r="AI3850" i="50"/>
  <c r="AM3850" i="50"/>
  <c r="AL3850" i="50"/>
  <c r="AJ3850" i="50"/>
  <c r="AM3854" i="50"/>
  <c r="AL3854" i="50"/>
  <c r="AJ3854" i="50"/>
  <c r="AK3854" i="50"/>
  <c r="AI3854" i="50"/>
  <c r="AM3858" i="50"/>
  <c r="AK3858" i="50"/>
  <c r="AJ3858" i="50"/>
  <c r="AI3858" i="50"/>
  <c r="AL3858" i="50"/>
  <c r="AK3862" i="50"/>
  <c r="AI3862" i="50"/>
  <c r="AM3862" i="50"/>
  <c r="AJ3862" i="50"/>
  <c r="AL3862" i="50"/>
  <c r="AM3866" i="50"/>
  <c r="AL3866" i="50"/>
  <c r="AJ3866" i="50"/>
  <c r="AK3866" i="50"/>
  <c r="AI3866" i="50"/>
  <c r="AM3870" i="50"/>
  <c r="AL3870" i="50"/>
  <c r="AK3870" i="50"/>
  <c r="AJ3870" i="50"/>
  <c r="AI3870" i="50"/>
  <c r="AK3874" i="50"/>
  <c r="AI3874" i="50"/>
  <c r="AM3874" i="50"/>
  <c r="AL3874" i="50"/>
  <c r="AJ3874" i="50"/>
  <c r="AM3878" i="50"/>
  <c r="AL3878" i="50"/>
  <c r="AJ3878" i="50"/>
  <c r="AI3878" i="50"/>
  <c r="AK3878" i="50"/>
  <c r="AI3882" i="50"/>
  <c r="AJ3882" i="50"/>
  <c r="AM3882" i="50"/>
  <c r="AL3882" i="50"/>
  <c r="AK3882" i="50"/>
  <c r="AK3886" i="50"/>
  <c r="AI3886" i="50"/>
  <c r="AM3886" i="50"/>
  <c r="AL3886" i="50"/>
  <c r="AJ3886" i="50"/>
  <c r="AM3890" i="50"/>
  <c r="AL3890" i="50"/>
  <c r="AJ3890" i="50"/>
  <c r="AK3890" i="50"/>
  <c r="AI3890" i="50"/>
  <c r="AM3894" i="50"/>
  <c r="AK3894" i="50"/>
  <c r="AJ3894" i="50"/>
  <c r="AI3894" i="50"/>
  <c r="AL3894" i="50"/>
  <c r="AK3898" i="50"/>
  <c r="AI3898" i="50"/>
  <c r="AM3898" i="50"/>
  <c r="AJ3898" i="50"/>
  <c r="AL3898" i="50"/>
  <c r="AM3902" i="50"/>
  <c r="AL3902" i="50"/>
  <c r="AJ3902" i="50"/>
  <c r="AK3902" i="50"/>
  <c r="AI3902" i="50"/>
  <c r="AM3906" i="50"/>
  <c r="AL3906" i="50"/>
  <c r="AK3906" i="50"/>
  <c r="AJ3906" i="50"/>
  <c r="AI3906" i="50"/>
  <c r="AK3910" i="50"/>
  <c r="AI3910" i="50"/>
  <c r="AM3910" i="50"/>
  <c r="AL3910" i="50"/>
  <c r="AJ3910" i="50"/>
  <c r="AM3914" i="50"/>
  <c r="AL3914" i="50"/>
  <c r="AJ3914" i="50"/>
  <c r="AI3914" i="50"/>
  <c r="AK3914" i="50"/>
  <c r="AI3918" i="50"/>
  <c r="AK3918" i="50"/>
  <c r="AM3918" i="50"/>
  <c r="AL3918" i="50"/>
  <c r="AJ3918" i="50"/>
  <c r="AK3922" i="50"/>
  <c r="AI3922" i="50"/>
  <c r="AM3922" i="50"/>
  <c r="AL3922" i="50"/>
  <c r="AJ3922" i="50"/>
  <c r="AM3926" i="50"/>
  <c r="AL3926" i="50"/>
  <c r="AJ3926" i="50"/>
  <c r="AK3926" i="50"/>
  <c r="AI3926" i="50"/>
  <c r="AM3930" i="50"/>
  <c r="AK3930" i="50"/>
  <c r="AJ3930" i="50"/>
  <c r="AL3930" i="50"/>
  <c r="AI3930" i="50"/>
  <c r="AK3934" i="50"/>
  <c r="AI3934" i="50"/>
  <c r="AM3934" i="50"/>
  <c r="AJ3934" i="50"/>
  <c r="AL3934" i="50"/>
  <c r="AM3938" i="50"/>
  <c r="AL3938" i="50"/>
  <c r="AJ3938" i="50"/>
  <c r="AK3938" i="50"/>
  <c r="AI3938" i="50"/>
  <c r="AM3942" i="50"/>
  <c r="AL3942" i="50"/>
  <c r="AK3942" i="50"/>
  <c r="AJ3942" i="50"/>
  <c r="AI3942" i="50"/>
  <c r="AK3946" i="50"/>
  <c r="AI3946" i="50"/>
  <c r="AM3946" i="50"/>
  <c r="AL3946" i="50"/>
  <c r="AJ3946" i="50"/>
  <c r="AM3950" i="50"/>
  <c r="AL3950" i="50"/>
  <c r="AJ3950" i="50"/>
  <c r="AI3950" i="50"/>
  <c r="AK3950" i="50"/>
  <c r="AI3954" i="50"/>
  <c r="AM3954" i="50"/>
  <c r="AL3954" i="50"/>
  <c r="AK3954" i="50"/>
  <c r="AJ3954" i="50"/>
  <c r="AK3958" i="50"/>
  <c r="AI3958" i="50"/>
  <c r="AM3958" i="50"/>
  <c r="AL3958" i="50"/>
  <c r="AJ3958" i="50"/>
  <c r="AM3962" i="50"/>
  <c r="AL3962" i="50"/>
  <c r="AJ3962" i="50"/>
  <c r="AK3962" i="50"/>
  <c r="AI3962" i="50"/>
  <c r="AM3966" i="50"/>
  <c r="AK3966" i="50"/>
  <c r="AJ3966" i="50"/>
  <c r="AL3966" i="50"/>
  <c r="AI3966" i="50"/>
  <c r="AK3970" i="50"/>
  <c r="AI3970" i="50"/>
  <c r="AM3970" i="50"/>
  <c r="AJ3970" i="50"/>
  <c r="AL3970" i="50"/>
  <c r="AM3974" i="50"/>
  <c r="AL3974" i="50"/>
  <c r="AJ3974" i="50"/>
  <c r="AK3974" i="50"/>
  <c r="AI3974" i="50"/>
  <c r="AM3978" i="50"/>
  <c r="AL3978" i="50"/>
  <c r="AK3978" i="50"/>
  <c r="AJ3978" i="50"/>
  <c r="AI3978" i="50"/>
  <c r="AK3982" i="50"/>
  <c r="AI3982" i="50"/>
  <c r="AM3982" i="50"/>
  <c r="AL3982" i="50"/>
  <c r="AJ3982" i="50"/>
  <c r="AM3986" i="50"/>
  <c r="AL3986" i="50"/>
  <c r="AJ3986" i="50"/>
  <c r="AI3986" i="50"/>
  <c r="AK3986" i="50"/>
  <c r="AI3990" i="50"/>
  <c r="AM3990" i="50"/>
  <c r="AL3990" i="50"/>
  <c r="AK3990" i="50"/>
  <c r="AJ3990" i="50"/>
  <c r="AK3994" i="50"/>
  <c r="AI3994" i="50"/>
  <c r="AJ3994" i="50"/>
  <c r="AM3994" i="50"/>
  <c r="AL3994" i="50"/>
  <c r="AM3998" i="50"/>
  <c r="AL3998" i="50"/>
  <c r="AJ3998" i="50"/>
  <c r="AK3998" i="50"/>
  <c r="AI3998" i="50"/>
  <c r="AM4002" i="50"/>
  <c r="AK4002" i="50"/>
  <c r="AJ4002" i="50"/>
  <c r="AI4002" i="50"/>
  <c r="AL4002" i="50"/>
  <c r="AK4006" i="50"/>
  <c r="AI4006" i="50"/>
  <c r="AM4006" i="50"/>
  <c r="AJ4006" i="50"/>
  <c r="AL4006" i="50"/>
  <c r="AM4010" i="50"/>
  <c r="AL4010" i="50"/>
  <c r="AJ4010" i="50"/>
  <c r="AK4010" i="50"/>
  <c r="AI4010" i="50"/>
  <c r="AM4014" i="50"/>
  <c r="AL4014" i="50"/>
  <c r="AK4014" i="50"/>
  <c r="AJ4014" i="50"/>
  <c r="AI4014" i="50"/>
  <c r="AK4018" i="50"/>
  <c r="AI4018" i="50"/>
  <c r="AM4018" i="50"/>
  <c r="AL4018" i="50"/>
  <c r="AJ4018" i="50"/>
  <c r="AM4022" i="50"/>
  <c r="AL4022" i="50"/>
  <c r="AJ4022" i="50"/>
  <c r="AI4022" i="50"/>
  <c r="AK4022" i="50"/>
  <c r="AI4026" i="50"/>
  <c r="AM4026" i="50"/>
  <c r="AL4026" i="50"/>
  <c r="AK4026" i="50"/>
  <c r="AJ4026" i="50"/>
  <c r="AK4030" i="50"/>
  <c r="AI4030" i="50"/>
  <c r="AL4030" i="50"/>
  <c r="AJ4030" i="50"/>
  <c r="AM4030" i="50"/>
  <c r="AM4034" i="50"/>
  <c r="AL4034" i="50"/>
  <c r="AJ4034" i="50"/>
  <c r="AK4034" i="50"/>
  <c r="AI4034" i="50"/>
  <c r="AM4038" i="50"/>
  <c r="AK4038" i="50"/>
  <c r="AJ4038" i="50"/>
  <c r="AL4038" i="50"/>
  <c r="AI4038" i="50"/>
  <c r="AK4042" i="50"/>
  <c r="AI4042" i="50"/>
  <c r="AM4042" i="50"/>
  <c r="AJ4042" i="50"/>
  <c r="AL4042" i="50"/>
  <c r="AM4046" i="50"/>
  <c r="AL4046" i="50"/>
  <c r="AJ4046" i="50"/>
  <c r="AK4046" i="50"/>
  <c r="AI4046" i="50"/>
  <c r="AM4050" i="50"/>
  <c r="AL4050" i="50"/>
  <c r="AK4050" i="50"/>
  <c r="AJ4050" i="50"/>
  <c r="AI4050" i="50"/>
  <c r="AK4054" i="50"/>
  <c r="AI4054" i="50"/>
  <c r="AM4054" i="50"/>
  <c r="AL4054" i="50"/>
  <c r="AJ4054" i="50"/>
  <c r="AM4058" i="50"/>
  <c r="AL4058" i="50"/>
  <c r="AJ4058" i="50"/>
  <c r="AI4058" i="50"/>
  <c r="AK4058" i="50"/>
  <c r="AI4062" i="50"/>
  <c r="AL4062" i="50"/>
  <c r="AK4062" i="50"/>
  <c r="AJ4062" i="50"/>
  <c r="AM4062" i="50"/>
  <c r="AK4066" i="50"/>
  <c r="AI4066" i="50"/>
  <c r="AM4066" i="50"/>
  <c r="AL4066" i="50"/>
  <c r="AJ4066" i="50"/>
  <c r="AM4070" i="50"/>
  <c r="AL4070" i="50"/>
  <c r="AJ4070" i="50"/>
  <c r="AK4070" i="50"/>
  <c r="AI4070" i="50"/>
  <c r="AM4074" i="50"/>
  <c r="AK4074" i="50"/>
  <c r="AJ4074" i="50"/>
  <c r="AL4074" i="50"/>
  <c r="AI4074" i="50"/>
  <c r="AK4078" i="50"/>
  <c r="AI4078" i="50"/>
  <c r="AM4078" i="50"/>
  <c r="AJ4078" i="50"/>
  <c r="AL4078" i="50"/>
  <c r="AM4082" i="50"/>
  <c r="AL4082" i="50"/>
  <c r="AJ4082" i="50"/>
  <c r="AK4082" i="50"/>
  <c r="AI4082" i="50"/>
  <c r="AM4086" i="50"/>
  <c r="AL4086" i="50"/>
  <c r="AK4086" i="50"/>
  <c r="AJ4086" i="50"/>
  <c r="AI4086" i="50"/>
  <c r="AK4090" i="50"/>
  <c r="AI4090" i="50"/>
  <c r="AM4090" i="50"/>
  <c r="AL4090" i="50"/>
  <c r="AJ4090" i="50"/>
  <c r="AM4094" i="50"/>
  <c r="AL4094" i="50"/>
  <c r="AJ4094" i="50"/>
  <c r="AI4094" i="50"/>
  <c r="AK4094" i="50"/>
  <c r="AI4098" i="50"/>
  <c r="AJ4098" i="50"/>
  <c r="AM4098" i="50"/>
  <c r="AL4098" i="50"/>
  <c r="AK4098" i="50"/>
  <c r="AK4102" i="50"/>
  <c r="AI4102" i="50"/>
  <c r="AM4102" i="50"/>
  <c r="AJ4102" i="50"/>
  <c r="AL4102" i="50"/>
  <c r="AM4106" i="50"/>
  <c r="AL4106" i="50"/>
  <c r="AJ4106" i="50"/>
  <c r="AK4106" i="50"/>
  <c r="AI4106" i="50"/>
  <c r="AM4110" i="50"/>
  <c r="AK4110" i="50"/>
  <c r="AJ4110" i="50"/>
  <c r="AL4110" i="50"/>
  <c r="AI4110" i="50"/>
  <c r="AK4114" i="50"/>
  <c r="AI4114" i="50"/>
  <c r="AM4114" i="50"/>
  <c r="AJ4114" i="50"/>
  <c r="AL4114" i="50"/>
  <c r="AM4118" i="50"/>
  <c r="AL4118" i="50"/>
  <c r="AJ4118" i="50"/>
  <c r="AK4118" i="50"/>
  <c r="AI4118" i="50"/>
  <c r="AM4122" i="50"/>
  <c r="AL4122" i="50"/>
  <c r="AK4122" i="50"/>
  <c r="AJ4122" i="50"/>
  <c r="AI4122" i="50"/>
  <c r="AK4126" i="50"/>
  <c r="AI4126" i="50"/>
  <c r="AM4126" i="50"/>
  <c r="AL4126" i="50"/>
  <c r="AJ4126" i="50"/>
  <c r="AM4130" i="50"/>
  <c r="AL4130" i="50"/>
  <c r="AJ4130" i="50"/>
  <c r="AI4130" i="50"/>
  <c r="AK4130" i="50"/>
  <c r="AI4134" i="50"/>
  <c r="AK4134" i="50"/>
  <c r="AJ4134" i="50"/>
  <c r="AM4134" i="50"/>
  <c r="AL4134" i="50"/>
  <c r="AK4138" i="50"/>
  <c r="AI4138" i="50"/>
  <c r="AM4138" i="50"/>
  <c r="AL4138" i="50"/>
  <c r="AJ4138" i="50"/>
  <c r="AM4142" i="50"/>
  <c r="AL4142" i="50"/>
  <c r="AJ4142" i="50"/>
  <c r="AK4142" i="50"/>
  <c r="AI4142" i="50"/>
  <c r="AM4146" i="50"/>
  <c r="AK4146" i="50"/>
  <c r="AJ4146" i="50"/>
  <c r="AL4146" i="50"/>
  <c r="AI4146" i="50"/>
  <c r="AK4150" i="50"/>
  <c r="AI4150" i="50"/>
  <c r="AM4150" i="50"/>
  <c r="AJ4150" i="50"/>
  <c r="AL4150" i="50"/>
  <c r="AM4154" i="50"/>
  <c r="AL4154" i="50"/>
  <c r="AJ4154" i="50"/>
  <c r="AK4154" i="50"/>
  <c r="AI4154" i="50"/>
  <c r="AM4158" i="50"/>
  <c r="AL4158" i="50"/>
  <c r="AK4158" i="50"/>
  <c r="AJ4158" i="50"/>
  <c r="AI4158" i="50"/>
  <c r="AK4162" i="50"/>
  <c r="AI4162" i="50"/>
  <c r="AM4162" i="50"/>
  <c r="AL4162" i="50"/>
  <c r="AJ4162" i="50"/>
  <c r="AM4166" i="50"/>
  <c r="AL4166" i="50"/>
  <c r="AJ4166" i="50"/>
  <c r="AI4166" i="50"/>
  <c r="AK4166" i="50"/>
  <c r="AI4170" i="50"/>
  <c r="AL4170" i="50"/>
  <c r="AM4170" i="50"/>
  <c r="AK4170" i="50"/>
  <c r="AJ4170" i="50"/>
  <c r="AK4174" i="50"/>
  <c r="AI4174" i="50"/>
  <c r="AM4174" i="50"/>
  <c r="AL4174" i="50"/>
  <c r="AJ4174" i="50"/>
  <c r="AM4178" i="50"/>
  <c r="AL4178" i="50"/>
  <c r="AJ4178" i="50"/>
  <c r="AK4178" i="50"/>
  <c r="AI4178" i="50"/>
  <c r="AM4182" i="50"/>
  <c r="AK4182" i="50"/>
  <c r="AJ4182" i="50"/>
  <c r="AL4182" i="50"/>
  <c r="AI4182" i="50"/>
  <c r="AK4186" i="50"/>
  <c r="AI4186" i="50"/>
  <c r="AM4186" i="50"/>
  <c r="AJ4186" i="50"/>
  <c r="AL4186" i="50"/>
  <c r="AM4190" i="50"/>
  <c r="AL4190" i="50"/>
  <c r="AJ4190" i="50"/>
  <c r="AK4190" i="50"/>
  <c r="AI4190" i="50"/>
  <c r="AM4194" i="50"/>
  <c r="AL4194" i="50"/>
  <c r="AK4194" i="50"/>
  <c r="AJ4194" i="50"/>
  <c r="AI4194" i="50"/>
  <c r="AK4198" i="50"/>
  <c r="AI4198" i="50"/>
  <c r="AM4198" i="50"/>
  <c r="AL4198" i="50"/>
  <c r="AJ4198" i="50"/>
  <c r="AM4202" i="50"/>
  <c r="AL4202" i="50"/>
  <c r="AJ4202" i="50"/>
  <c r="AI4202" i="50"/>
  <c r="AK4202" i="50"/>
  <c r="AI4206" i="50"/>
  <c r="AM4206" i="50"/>
  <c r="AL4206" i="50"/>
  <c r="AJ4206" i="50"/>
  <c r="AK4206" i="50"/>
  <c r="AK4210" i="50"/>
  <c r="AI4210" i="50"/>
  <c r="AJ4210" i="50"/>
  <c r="AM4210" i="50"/>
  <c r="AL4210" i="50"/>
  <c r="AM4214" i="50"/>
  <c r="AL4214" i="50"/>
  <c r="AJ4214" i="50"/>
  <c r="AK4214" i="50"/>
  <c r="AI4214" i="50"/>
  <c r="AM4218" i="50"/>
  <c r="AK4218" i="50"/>
  <c r="AJ4218" i="50"/>
  <c r="AI4218" i="50"/>
  <c r="AL4218" i="50"/>
  <c r="AK4222" i="50"/>
  <c r="AI4222" i="50"/>
  <c r="AM4222" i="50"/>
  <c r="AJ4222" i="50"/>
  <c r="AL4222" i="50"/>
  <c r="AM4226" i="50"/>
  <c r="AL4226" i="50"/>
  <c r="AJ4226" i="50"/>
  <c r="AK4226" i="50"/>
  <c r="AI4226" i="50"/>
  <c r="AM4230" i="50"/>
  <c r="AL4230" i="50"/>
  <c r="AK4230" i="50"/>
  <c r="AJ4230" i="50"/>
  <c r="AI4230" i="50"/>
  <c r="AK4234" i="50"/>
  <c r="AI4234" i="50"/>
  <c r="AM4234" i="50"/>
  <c r="AL4234" i="50"/>
  <c r="AJ4234" i="50"/>
  <c r="AM4238" i="50"/>
  <c r="AL4238" i="50"/>
  <c r="AJ4238" i="50"/>
  <c r="AI4238" i="50"/>
  <c r="AK4238" i="50"/>
  <c r="AI4242" i="50"/>
  <c r="AM4242" i="50"/>
  <c r="AL4242" i="50"/>
  <c r="AK4242" i="50"/>
  <c r="AJ4242" i="50"/>
  <c r="AK4246" i="50"/>
  <c r="AI4246" i="50"/>
  <c r="AL4246" i="50"/>
  <c r="AM4246" i="50"/>
  <c r="AJ4246" i="50"/>
  <c r="AM4250" i="50"/>
  <c r="AL4250" i="50"/>
  <c r="AJ4250" i="50"/>
  <c r="AK4250" i="50"/>
  <c r="AI4250" i="50"/>
  <c r="AM4254" i="50"/>
  <c r="AK4254" i="50"/>
  <c r="AJ4254" i="50"/>
  <c r="AL4254" i="50"/>
  <c r="AI4254" i="50"/>
  <c r="AK4258" i="50"/>
  <c r="AI4258" i="50"/>
  <c r="AM4258" i="50"/>
  <c r="AJ4258" i="50"/>
  <c r="AL4258" i="50"/>
  <c r="AM4262" i="50"/>
  <c r="AL4262" i="50"/>
  <c r="AJ4262" i="50"/>
  <c r="AK4262" i="50"/>
  <c r="AI4262" i="50"/>
  <c r="AM4266" i="50"/>
  <c r="AL4266" i="50"/>
  <c r="AK4266" i="50"/>
  <c r="AJ4266" i="50"/>
  <c r="AI4266" i="50"/>
  <c r="AK4270" i="50"/>
  <c r="AI4270" i="50"/>
  <c r="AM4270" i="50"/>
  <c r="AL4270" i="50"/>
  <c r="AJ4270" i="50"/>
  <c r="AM4274" i="50"/>
  <c r="AL4274" i="50"/>
  <c r="AJ4274" i="50"/>
  <c r="AI4274" i="50"/>
  <c r="AK4274" i="50"/>
  <c r="AI4278" i="50"/>
  <c r="AL4278" i="50"/>
  <c r="AK4278" i="50"/>
  <c r="AJ4278" i="50"/>
  <c r="AM4278" i="50"/>
  <c r="AK4282" i="50"/>
  <c r="AI4282" i="50"/>
  <c r="AM4282" i="50"/>
  <c r="AL4282" i="50"/>
  <c r="AJ4282" i="50"/>
  <c r="AM4286" i="50"/>
  <c r="AL4286" i="50"/>
  <c r="AJ4286" i="50"/>
  <c r="AK4286" i="50"/>
  <c r="AI4286" i="50"/>
  <c r="AM4290" i="50"/>
  <c r="AK4290" i="50"/>
  <c r="AJ4290" i="50"/>
  <c r="AL4290" i="50"/>
  <c r="AI4290" i="50"/>
  <c r="AK4294" i="50"/>
  <c r="AI4294" i="50"/>
  <c r="AM4294" i="50"/>
  <c r="AJ4294" i="50"/>
  <c r="AL4294" i="50"/>
  <c r="AM4298" i="50"/>
  <c r="AL4298" i="50"/>
  <c r="AJ4298" i="50"/>
  <c r="AK4298" i="50"/>
  <c r="AI4298" i="50"/>
  <c r="AM4302" i="50"/>
  <c r="AL4302" i="50"/>
  <c r="AK4302" i="50"/>
  <c r="AJ4302" i="50"/>
  <c r="AI4302" i="50"/>
  <c r="AK4306" i="50"/>
  <c r="AI4306" i="50"/>
  <c r="AM4306" i="50"/>
  <c r="AL4306" i="50"/>
  <c r="AJ4306" i="50"/>
  <c r="AM4310" i="50"/>
  <c r="AL4310" i="50"/>
  <c r="AJ4310" i="50"/>
  <c r="AI4310" i="50"/>
  <c r="AK4310" i="50"/>
  <c r="AI4314" i="50"/>
  <c r="AJ4314" i="50"/>
  <c r="AM4314" i="50"/>
  <c r="AL4314" i="50"/>
  <c r="AK4314" i="50"/>
  <c r="AK4318" i="50"/>
  <c r="AI4318" i="50"/>
  <c r="AM4318" i="50"/>
  <c r="AL4318" i="50"/>
  <c r="AJ4318" i="50"/>
  <c r="AM4322" i="50"/>
  <c r="AL4322" i="50"/>
  <c r="AJ4322" i="50"/>
  <c r="AK4322" i="50"/>
  <c r="AI4322" i="50"/>
  <c r="AM4326" i="50"/>
  <c r="AK4326" i="50"/>
  <c r="AJ4326" i="50"/>
  <c r="AI4326" i="50"/>
  <c r="AL4326" i="50"/>
  <c r="AK4330" i="50"/>
  <c r="AI4330" i="50"/>
  <c r="AM4330" i="50"/>
  <c r="AJ4330" i="50"/>
  <c r="AL4330" i="50"/>
  <c r="AM4334" i="50"/>
  <c r="AL4334" i="50"/>
  <c r="AJ4334" i="50"/>
  <c r="AK4334" i="50"/>
  <c r="AI4334" i="50"/>
  <c r="AM4338" i="50"/>
  <c r="AL4338" i="50"/>
  <c r="AK4338" i="50"/>
  <c r="AJ4338" i="50"/>
  <c r="AI4338" i="50"/>
  <c r="AK4342" i="50"/>
  <c r="AI4342" i="50"/>
  <c r="AM4342" i="50"/>
  <c r="AL4342" i="50"/>
  <c r="AJ4342" i="50"/>
  <c r="AM4346" i="50"/>
  <c r="AL4346" i="50"/>
  <c r="AJ4346" i="50"/>
  <c r="AI4346" i="50"/>
  <c r="AK4346" i="50"/>
  <c r="AI4350" i="50"/>
  <c r="AK4350" i="50"/>
  <c r="AM4350" i="50"/>
  <c r="AL4350" i="50"/>
  <c r="AJ4350" i="50"/>
  <c r="AK4354" i="50"/>
  <c r="AI4354" i="50"/>
  <c r="AM4354" i="50"/>
  <c r="AL4354" i="50"/>
  <c r="AJ4354" i="50"/>
  <c r="AM4358" i="50"/>
  <c r="AL4358" i="50"/>
  <c r="AJ4358" i="50"/>
  <c r="AK4358" i="50"/>
  <c r="AI4358" i="50"/>
  <c r="AM4362" i="50"/>
  <c r="AK4362" i="50"/>
  <c r="AJ4362" i="50"/>
  <c r="AL4362" i="50"/>
  <c r="AI4362" i="50"/>
  <c r="AK4366" i="50"/>
  <c r="AI4366" i="50"/>
  <c r="AM4366" i="50"/>
  <c r="AJ4366" i="50"/>
  <c r="AL4366" i="50"/>
  <c r="AM4370" i="50"/>
  <c r="AL4370" i="50"/>
  <c r="AJ4370" i="50"/>
  <c r="AK4370" i="50"/>
  <c r="AI4370" i="50"/>
  <c r="AM4374" i="50"/>
  <c r="AL4374" i="50"/>
  <c r="AK4374" i="50"/>
  <c r="AJ4374" i="50"/>
  <c r="AI4374" i="50"/>
  <c r="AK4378" i="50"/>
  <c r="AI4378" i="50"/>
  <c r="AM4378" i="50"/>
  <c r="AL4378" i="50"/>
  <c r="AJ4378" i="50"/>
  <c r="AM4382" i="50"/>
  <c r="AL4382" i="50"/>
  <c r="AJ4382" i="50"/>
  <c r="AI4382" i="50"/>
  <c r="AK4382" i="50"/>
  <c r="AI4386" i="50"/>
  <c r="AM4386" i="50"/>
  <c r="AL4386" i="50"/>
  <c r="AK4386" i="50"/>
  <c r="AJ4386" i="50"/>
  <c r="AK4390" i="50"/>
  <c r="AI4390" i="50"/>
  <c r="AM4390" i="50"/>
  <c r="AL4390" i="50"/>
  <c r="AJ4390" i="50"/>
  <c r="AM4394" i="50"/>
  <c r="AL4394" i="50"/>
  <c r="AJ4394" i="50"/>
  <c r="AK4394" i="50"/>
  <c r="AI4394" i="50"/>
  <c r="AM4398" i="50"/>
  <c r="AK4398" i="50"/>
  <c r="AJ4398" i="50"/>
  <c r="AL4398" i="50"/>
  <c r="AI4398" i="50"/>
  <c r="AK4402" i="50"/>
  <c r="AI4402" i="50"/>
  <c r="AM4402" i="50"/>
  <c r="AJ4402" i="50"/>
  <c r="AL4402" i="50"/>
  <c r="AM4406" i="50"/>
  <c r="AL4406" i="50"/>
  <c r="AJ4406" i="50"/>
  <c r="AK4406" i="50"/>
  <c r="AI4406" i="50"/>
  <c r="AM4410" i="50"/>
  <c r="AL4410" i="50"/>
  <c r="AK4410" i="50"/>
  <c r="AJ4410" i="50"/>
  <c r="AI4410" i="50"/>
  <c r="AK4414" i="50"/>
  <c r="AI4414" i="50"/>
  <c r="AM4414" i="50"/>
  <c r="AL4414" i="50"/>
  <c r="AJ4414" i="50"/>
  <c r="AM4418" i="50"/>
  <c r="AL4418" i="50"/>
  <c r="AJ4418" i="50"/>
  <c r="AI4418" i="50"/>
  <c r="AK4418" i="50"/>
  <c r="AI4422" i="50"/>
  <c r="AM4422" i="50"/>
  <c r="AL4422" i="50"/>
  <c r="AK4422" i="50"/>
  <c r="AJ4422" i="50"/>
  <c r="AK4426" i="50"/>
  <c r="AI4426" i="50"/>
  <c r="AJ4426" i="50"/>
  <c r="AM4426" i="50"/>
  <c r="AL4426" i="50"/>
  <c r="AM4430" i="50"/>
  <c r="AL4430" i="50"/>
  <c r="AJ4430" i="50"/>
  <c r="AK4430" i="50"/>
  <c r="AI4430" i="50"/>
  <c r="AM4434" i="50"/>
  <c r="AK4434" i="50"/>
  <c r="AJ4434" i="50"/>
  <c r="AI4434" i="50"/>
  <c r="AL4434" i="50"/>
  <c r="AK4438" i="50"/>
  <c r="AI4438" i="50"/>
  <c r="AM4438" i="50"/>
  <c r="AJ4438" i="50"/>
  <c r="AL4438" i="50"/>
  <c r="AM4442" i="50"/>
  <c r="AL4442" i="50"/>
  <c r="AJ4442" i="50"/>
  <c r="AK4442" i="50"/>
  <c r="AI4442" i="50"/>
  <c r="AM4446" i="50"/>
  <c r="AL4446" i="50"/>
  <c r="AK4446" i="50"/>
  <c r="AJ4446" i="50"/>
  <c r="AI4446" i="50"/>
  <c r="AK4450" i="50"/>
  <c r="AI4450" i="50"/>
  <c r="AM4450" i="50"/>
  <c r="AL4450" i="50"/>
  <c r="AJ4450" i="50"/>
  <c r="AM4454" i="50"/>
  <c r="AL4454" i="50"/>
  <c r="AJ4454" i="50"/>
  <c r="AI4454" i="50"/>
  <c r="AK4454" i="50"/>
  <c r="AI4458" i="50"/>
  <c r="AM4458" i="50"/>
  <c r="AL4458" i="50"/>
  <c r="AK4458" i="50"/>
  <c r="AJ4458" i="50"/>
  <c r="AK4462" i="50"/>
  <c r="AI4462" i="50"/>
  <c r="AL4462" i="50"/>
  <c r="AJ4462" i="50"/>
  <c r="AM4462" i="50"/>
  <c r="AM4466" i="50"/>
  <c r="AL4466" i="50"/>
  <c r="AJ4466" i="50"/>
  <c r="AK4466" i="50"/>
  <c r="AI4466" i="50"/>
  <c r="AM4470" i="50"/>
  <c r="AK4470" i="50"/>
  <c r="AJ4470" i="50"/>
  <c r="AL4470" i="50"/>
  <c r="AI4470" i="50"/>
  <c r="AK4474" i="50"/>
  <c r="AI4474" i="50"/>
  <c r="AM4474" i="50"/>
  <c r="AJ4474" i="50"/>
  <c r="AL4474" i="50"/>
  <c r="AM4478" i="50"/>
  <c r="AL4478" i="50"/>
  <c r="AJ4478" i="50"/>
  <c r="AK4478" i="50"/>
  <c r="AI4478" i="50"/>
  <c r="AM4482" i="50"/>
  <c r="AL4482" i="50"/>
  <c r="AK4482" i="50"/>
  <c r="AJ4482" i="50"/>
  <c r="AI4482" i="50"/>
  <c r="AK4486" i="50"/>
  <c r="AI4486" i="50"/>
  <c r="AM4486" i="50"/>
  <c r="AL4486" i="50"/>
  <c r="AJ4486" i="50"/>
  <c r="AM4490" i="50"/>
  <c r="AL4490" i="50"/>
  <c r="AJ4490" i="50"/>
  <c r="AI4490" i="50"/>
  <c r="AK4490" i="50"/>
  <c r="AI4494" i="50"/>
  <c r="AL4494" i="50"/>
  <c r="AK4494" i="50"/>
  <c r="AJ4494" i="50"/>
  <c r="AM4494" i="50"/>
  <c r="AK4498" i="50"/>
  <c r="AI4498" i="50"/>
  <c r="AM4498" i="50"/>
  <c r="AL4498" i="50"/>
  <c r="AJ4498" i="50"/>
  <c r="AM4502" i="50"/>
  <c r="AL4502" i="50"/>
  <c r="AJ4502" i="50"/>
  <c r="AK4502" i="50"/>
  <c r="AI4502" i="50"/>
  <c r="AM4506" i="50"/>
  <c r="AK4506" i="50"/>
  <c r="AJ4506" i="50"/>
  <c r="AL4506" i="50"/>
  <c r="AI4506" i="50"/>
  <c r="AK4510" i="50"/>
  <c r="AI4510" i="50"/>
  <c r="AM4510" i="50"/>
  <c r="AJ4510" i="50"/>
  <c r="AL4510" i="50"/>
  <c r="AM4514" i="50"/>
  <c r="AL4514" i="50"/>
  <c r="AJ4514" i="50"/>
  <c r="AK4514" i="50"/>
  <c r="AI4514" i="50"/>
  <c r="AM4518" i="50"/>
  <c r="AL4518" i="50"/>
  <c r="AK4518" i="50"/>
  <c r="AJ4518" i="50"/>
  <c r="AI4518" i="50"/>
  <c r="AK4522" i="50"/>
  <c r="AI4522" i="50"/>
  <c r="AM4522" i="50"/>
  <c r="AL4522" i="50"/>
  <c r="AJ4522" i="50"/>
  <c r="AM4526" i="50"/>
  <c r="AL4526" i="50"/>
  <c r="AJ4526" i="50"/>
  <c r="AI4526" i="50"/>
  <c r="AK4526" i="50"/>
  <c r="AI4530" i="50"/>
  <c r="AJ4530" i="50"/>
  <c r="AM4530" i="50"/>
  <c r="AL4530" i="50"/>
  <c r="AK4530" i="50"/>
  <c r="AK4534" i="50"/>
  <c r="AI4534" i="50"/>
  <c r="AM4534" i="50"/>
  <c r="AJ4534" i="50"/>
  <c r="AL4534" i="50"/>
  <c r="AM4538" i="50"/>
  <c r="AL4538" i="50"/>
  <c r="AJ4538" i="50"/>
  <c r="AK4538" i="50"/>
  <c r="AI4538" i="50"/>
  <c r="AM4542" i="50"/>
  <c r="AK4542" i="50"/>
  <c r="AJ4542" i="50"/>
  <c r="AL4542" i="50"/>
  <c r="AI4542" i="50"/>
  <c r="AK4546" i="50"/>
  <c r="AI4546" i="50"/>
  <c r="AM4546" i="50"/>
  <c r="AJ4546" i="50"/>
  <c r="AL4546" i="50"/>
  <c r="AM4550" i="50"/>
  <c r="AL4550" i="50"/>
  <c r="AJ4550" i="50"/>
  <c r="AK4550" i="50"/>
  <c r="AI4550" i="50"/>
  <c r="AM4554" i="50"/>
  <c r="AL4554" i="50"/>
  <c r="AK4554" i="50"/>
  <c r="AJ4554" i="50"/>
  <c r="AI4554" i="50"/>
  <c r="AK4558" i="50"/>
  <c r="AI4558" i="50"/>
  <c r="AM4558" i="50"/>
  <c r="AL4558" i="50"/>
  <c r="AJ4558" i="50"/>
  <c r="AM4562" i="50"/>
  <c r="AL4562" i="50"/>
  <c r="AJ4562" i="50"/>
  <c r="AI4562" i="50"/>
  <c r="AK4562" i="50"/>
  <c r="AI4566" i="50"/>
  <c r="AK4566" i="50"/>
  <c r="AJ4566" i="50"/>
  <c r="AM4566" i="50"/>
  <c r="AL4566" i="50"/>
  <c r="AK4570" i="50"/>
  <c r="AI4570" i="50"/>
  <c r="AM4570" i="50"/>
  <c r="AL4570" i="50"/>
  <c r="AJ4570" i="50"/>
  <c r="AM4574" i="50"/>
  <c r="AL4574" i="50"/>
  <c r="AJ4574" i="50"/>
  <c r="AK4574" i="50"/>
  <c r="AI4574" i="50"/>
  <c r="AM4578" i="50"/>
  <c r="AK4578" i="50"/>
  <c r="AJ4578" i="50"/>
  <c r="AL4578" i="50"/>
  <c r="AI4578" i="50"/>
  <c r="AK4582" i="50"/>
  <c r="AI4582" i="50"/>
  <c r="AM4582" i="50"/>
  <c r="AJ4582" i="50"/>
  <c r="AL4582" i="50"/>
  <c r="AM4586" i="50"/>
  <c r="AL4586" i="50"/>
  <c r="AJ4586" i="50"/>
  <c r="AK4586" i="50"/>
  <c r="AI4586" i="50"/>
  <c r="AM4590" i="50"/>
  <c r="AL4590" i="50"/>
  <c r="AK4590" i="50"/>
  <c r="AJ4590" i="50"/>
  <c r="AI4590" i="50"/>
  <c r="AK4594" i="50"/>
  <c r="AI4594" i="50"/>
  <c r="AM4594" i="50"/>
  <c r="AL4594" i="50"/>
  <c r="AJ4594" i="50"/>
  <c r="AM4598" i="50"/>
  <c r="AL4598" i="50"/>
  <c r="AJ4598" i="50"/>
  <c r="AI4598" i="50"/>
  <c r="AK4598" i="50"/>
  <c r="AI4602" i="50"/>
  <c r="AL4602" i="50"/>
  <c r="AM4602" i="50"/>
  <c r="AK4602" i="50"/>
  <c r="AJ4602" i="50"/>
  <c r="AK4606" i="50"/>
  <c r="AI4606" i="50"/>
  <c r="AM4606" i="50"/>
  <c r="AL4606" i="50"/>
  <c r="AJ4606" i="50"/>
  <c r="AM4610" i="50"/>
  <c r="AL4610" i="50"/>
  <c r="AJ4610" i="50"/>
  <c r="AK4610" i="50"/>
  <c r="AI4610" i="50"/>
  <c r="AM4614" i="50"/>
  <c r="AK4614" i="50"/>
  <c r="AJ4614" i="50"/>
  <c r="AL4614" i="50"/>
  <c r="AI4614" i="50"/>
  <c r="AK4618" i="50"/>
  <c r="AI4618" i="50"/>
  <c r="AM4618" i="50"/>
  <c r="AJ4618" i="50"/>
  <c r="AL4618" i="50"/>
  <c r="AM4622" i="50"/>
  <c r="AL4622" i="50"/>
  <c r="AJ4622" i="50"/>
  <c r="AK4622" i="50"/>
  <c r="AI4622" i="50"/>
  <c r="AM4626" i="50"/>
  <c r="AL4626" i="50"/>
  <c r="AK4626" i="50"/>
  <c r="AJ4626" i="50"/>
  <c r="AI4626" i="50"/>
  <c r="AK4630" i="50"/>
  <c r="AI4630" i="50"/>
  <c r="AM4630" i="50"/>
  <c r="AL4630" i="50"/>
  <c r="AJ4630" i="50"/>
  <c r="AM4634" i="50"/>
  <c r="AL4634" i="50"/>
  <c r="AJ4634" i="50"/>
  <c r="AI4634" i="50"/>
  <c r="AK4634" i="50"/>
  <c r="AI4638" i="50"/>
  <c r="AM4638" i="50"/>
  <c r="AL4638" i="50"/>
  <c r="AJ4638" i="50"/>
  <c r="AK4638" i="50"/>
  <c r="AK4642" i="50"/>
  <c r="AI4642" i="50"/>
  <c r="AJ4642" i="50"/>
  <c r="AM4642" i="50"/>
  <c r="AL4642" i="50"/>
  <c r="AM4646" i="50"/>
  <c r="AL4646" i="50"/>
  <c r="AJ4646" i="50"/>
  <c r="AK4646" i="50"/>
  <c r="AI4646" i="50"/>
  <c r="AM4650" i="50"/>
  <c r="AK4650" i="50"/>
  <c r="AJ4650" i="50"/>
  <c r="AI4650" i="50"/>
  <c r="AL4650" i="50"/>
  <c r="AK4654" i="50"/>
  <c r="AI4654" i="50"/>
  <c r="AM4654" i="50"/>
  <c r="AJ4654" i="50"/>
  <c r="AL4654" i="50"/>
  <c r="AM4658" i="50"/>
  <c r="AL4658" i="50"/>
  <c r="AJ4658" i="50"/>
  <c r="AK4658" i="50"/>
  <c r="AI4658" i="50"/>
  <c r="AM4662" i="50"/>
  <c r="AL4662" i="50"/>
  <c r="AK4662" i="50"/>
  <c r="AJ4662" i="50"/>
  <c r="AI4662" i="50"/>
  <c r="AK4666" i="50"/>
  <c r="AI4666" i="50"/>
  <c r="AM4666" i="50"/>
  <c r="AL4666" i="50"/>
  <c r="AJ4666" i="50"/>
  <c r="AM4670" i="50"/>
  <c r="AL4670" i="50"/>
  <c r="AJ4670" i="50"/>
  <c r="AI4670" i="50"/>
  <c r="AK4670" i="50"/>
  <c r="AI4674" i="50"/>
  <c r="AM4674" i="50"/>
  <c r="AL4674" i="50"/>
  <c r="AK4674" i="50"/>
  <c r="AJ4674" i="50"/>
  <c r="AK4678" i="50"/>
  <c r="AI4678" i="50"/>
  <c r="AL4678" i="50"/>
  <c r="AM4678" i="50"/>
  <c r="AJ4678" i="50"/>
  <c r="AM4682" i="50"/>
  <c r="AL4682" i="50"/>
  <c r="AJ4682" i="50"/>
  <c r="AK4682" i="50"/>
  <c r="AI4682" i="50"/>
  <c r="AM4686" i="50"/>
  <c r="AK4686" i="50"/>
  <c r="AJ4686" i="50"/>
  <c r="AL4686" i="50"/>
  <c r="AI4686" i="50"/>
  <c r="AK4690" i="50"/>
  <c r="AI4690" i="50"/>
  <c r="AM4690" i="50"/>
  <c r="AJ4690" i="50"/>
  <c r="AL4690" i="50"/>
  <c r="AM4694" i="50"/>
  <c r="AL4694" i="50"/>
  <c r="AJ4694" i="50"/>
  <c r="AK4694" i="50"/>
  <c r="AI4694" i="50"/>
  <c r="AM4698" i="50"/>
  <c r="AL4698" i="50"/>
  <c r="AK4698" i="50"/>
  <c r="AJ4698" i="50"/>
  <c r="AI4698" i="50"/>
  <c r="AK4702" i="50"/>
  <c r="AI4702" i="50"/>
  <c r="AM4702" i="50"/>
  <c r="AL4702" i="50"/>
  <c r="AJ4702" i="50"/>
  <c r="AM4706" i="50"/>
  <c r="AL4706" i="50"/>
  <c r="AJ4706" i="50"/>
  <c r="AI4706" i="50"/>
  <c r="AK4706" i="50"/>
  <c r="AI4710" i="50"/>
  <c r="AL4710" i="50"/>
  <c r="AK4710" i="50"/>
  <c r="AJ4710" i="50"/>
  <c r="AM4710" i="50"/>
  <c r="AK4714" i="50"/>
  <c r="AI4714" i="50"/>
  <c r="AM4714" i="50"/>
  <c r="AL4714" i="50"/>
  <c r="AJ4714" i="50"/>
  <c r="AM4718" i="50"/>
  <c r="AL4718" i="50"/>
  <c r="AJ4718" i="50"/>
  <c r="AK4718" i="50"/>
  <c r="AI4718" i="50"/>
  <c r="AM4722" i="50"/>
  <c r="AK4722" i="50"/>
  <c r="AJ4722" i="50"/>
  <c r="AI4722" i="50"/>
  <c r="AL4722" i="50"/>
  <c r="AK4726" i="50"/>
  <c r="AI4726" i="50"/>
  <c r="AM4726" i="50"/>
  <c r="AJ4726" i="50"/>
  <c r="AL4726" i="50"/>
  <c r="AM4730" i="50"/>
  <c r="AL4730" i="50"/>
  <c r="AJ4730" i="50"/>
  <c r="AK4730" i="50"/>
  <c r="AI4730" i="50"/>
  <c r="AM4734" i="50"/>
  <c r="AL4734" i="50"/>
  <c r="AK4734" i="50"/>
  <c r="AJ4734" i="50"/>
  <c r="AI4734" i="50"/>
  <c r="AK4738" i="50"/>
  <c r="AI4738" i="50"/>
  <c r="AM4738" i="50"/>
  <c r="AL4738" i="50"/>
  <c r="AJ4738" i="50"/>
  <c r="AM4742" i="50"/>
  <c r="AL4742" i="50"/>
  <c r="AJ4742" i="50"/>
  <c r="AI4742" i="50"/>
  <c r="AK4742" i="50"/>
  <c r="AI4746" i="50"/>
  <c r="AJ4746" i="50"/>
  <c r="AM4746" i="50"/>
  <c r="AL4746" i="50"/>
  <c r="AK4746" i="50"/>
  <c r="AK4750" i="50"/>
  <c r="AI4750" i="50"/>
  <c r="AM4750" i="50"/>
  <c r="AL4750" i="50"/>
  <c r="AJ4750" i="50"/>
  <c r="AM4754" i="50"/>
  <c r="AL4754" i="50"/>
  <c r="AJ4754" i="50"/>
  <c r="AK4754" i="50"/>
  <c r="AI4754" i="50"/>
  <c r="AM4758" i="50"/>
  <c r="AK4758" i="50"/>
  <c r="AJ4758" i="50"/>
  <c r="AI4758" i="50"/>
  <c r="AL4758" i="50"/>
  <c r="AK4762" i="50"/>
  <c r="AI4762" i="50"/>
  <c r="AM4762" i="50"/>
  <c r="AJ4762" i="50"/>
  <c r="AL4762" i="50"/>
  <c r="AM4766" i="50"/>
  <c r="AL4766" i="50"/>
  <c r="AJ4766" i="50"/>
  <c r="AK4766" i="50"/>
  <c r="AI4766" i="50"/>
  <c r="AM4770" i="50"/>
  <c r="AL4770" i="50"/>
  <c r="AK4770" i="50"/>
  <c r="AJ4770" i="50"/>
  <c r="AI4770" i="50"/>
  <c r="AK4774" i="50"/>
  <c r="AI4774" i="50"/>
  <c r="AM4774" i="50"/>
  <c r="AL4774" i="50"/>
  <c r="AJ4774" i="50"/>
  <c r="AM4778" i="50"/>
  <c r="AL4778" i="50"/>
  <c r="AJ4778" i="50"/>
  <c r="AI4778" i="50"/>
  <c r="AK4778" i="50"/>
  <c r="AI4782" i="50"/>
  <c r="AK4782" i="50"/>
  <c r="AM4782" i="50"/>
  <c r="AL4782" i="50"/>
  <c r="AJ4782" i="50"/>
  <c r="AK4786" i="50"/>
  <c r="AI4786" i="50"/>
  <c r="AM4786" i="50"/>
  <c r="AL4786" i="50"/>
  <c r="AJ4786" i="50"/>
  <c r="AM4790" i="50"/>
  <c r="AL4790" i="50"/>
  <c r="AJ4790" i="50"/>
  <c r="AK4790" i="50"/>
  <c r="AI4790" i="50"/>
  <c r="AM4794" i="50"/>
  <c r="AK4794" i="50"/>
  <c r="AJ4794" i="50"/>
  <c r="AL4794" i="50"/>
  <c r="AI4794" i="50"/>
  <c r="AK4798" i="50"/>
  <c r="AI4798" i="50"/>
  <c r="AM4798" i="50"/>
  <c r="AJ4798" i="50"/>
  <c r="AL4798" i="50"/>
  <c r="AM4802" i="50"/>
  <c r="AL4802" i="50"/>
  <c r="AJ4802" i="50"/>
  <c r="AK4802" i="50"/>
  <c r="AI4802" i="50"/>
  <c r="AM4806" i="50"/>
  <c r="AL4806" i="50"/>
  <c r="AK4806" i="50"/>
  <c r="AJ4806" i="50"/>
  <c r="AI4806" i="50"/>
  <c r="AK4810" i="50"/>
  <c r="AI4810" i="50"/>
  <c r="AM4810" i="50"/>
  <c r="AL4810" i="50"/>
  <c r="AJ4810" i="50"/>
  <c r="AM4814" i="50"/>
  <c r="AL4814" i="50"/>
  <c r="AJ4814" i="50"/>
  <c r="AI4814" i="50"/>
  <c r="AK4814" i="50"/>
  <c r="AI4818" i="50"/>
  <c r="AM4818" i="50"/>
  <c r="AL4818" i="50"/>
  <c r="AK4818" i="50"/>
  <c r="AJ4818" i="50"/>
  <c r="AK4822" i="50"/>
  <c r="AI4822" i="50"/>
  <c r="AM4822" i="50"/>
  <c r="AL4822" i="50"/>
  <c r="AJ4822" i="50"/>
  <c r="AM4826" i="50"/>
  <c r="AL4826" i="50"/>
  <c r="AJ4826" i="50"/>
  <c r="AK4826" i="50"/>
  <c r="AI4826" i="50"/>
  <c r="AM4830" i="50"/>
  <c r="AK4830" i="50"/>
  <c r="AJ4830" i="50"/>
  <c r="AL4830" i="50"/>
  <c r="AI4830" i="50"/>
  <c r="AK4834" i="50"/>
  <c r="AI4834" i="50"/>
  <c r="AM4834" i="50"/>
  <c r="AJ4834" i="50"/>
  <c r="AL4834" i="50"/>
  <c r="AM4838" i="50"/>
  <c r="AL4838" i="50"/>
  <c r="AJ4838" i="50"/>
  <c r="AK4838" i="50"/>
  <c r="AI4838" i="50"/>
  <c r="AM4842" i="50"/>
  <c r="AL4842" i="50"/>
  <c r="AK4842" i="50"/>
  <c r="AJ4842" i="50"/>
  <c r="AI4842" i="50"/>
  <c r="AK4846" i="50"/>
  <c r="AI4846" i="50"/>
  <c r="AM4846" i="50"/>
  <c r="AL4846" i="50"/>
  <c r="AJ4846" i="50"/>
  <c r="AM4850" i="50"/>
  <c r="AL4850" i="50"/>
  <c r="AJ4850" i="50"/>
  <c r="AI4850" i="50"/>
  <c r="AK4850" i="50"/>
  <c r="AI4854" i="50"/>
  <c r="AM4854" i="50"/>
  <c r="AL4854" i="50"/>
  <c r="AK4854" i="50"/>
  <c r="AJ4854" i="50"/>
  <c r="AK4858" i="50"/>
  <c r="AI4858" i="50"/>
  <c r="AJ4858" i="50"/>
  <c r="AM4858" i="50"/>
  <c r="AL4858" i="50"/>
  <c r="AM4862" i="50"/>
  <c r="AL4862" i="50"/>
  <c r="AJ4862" i="50"/>
  <c r="AK4862" i="50"/>
  <c r="AI4862" i="50"/>
  <c r="AM4866" i="50"/>
  <c r="AK4866" i="50"/>
  <c r="AJ4866" i="50"/>
  <c r="AI4866" i="50"/>
  <c r="AL4866" i="50"/>
  <c r="AK4870" i="50"/>
  <c r="AI4870" i="50"/>
  <c r="AM4870" i="50"/>
  <c r="AJ4870" i="50"/>
  <c r="AL4870" i="50"/>
  <c r="AM4874" i="50"/>
  <c r="AL4874" i="50"/>
  <c r="AJ4874" i="50"/>
  <c r="AK4874" i="50"/>
  <c r="AI4874" i="50"/>
  <c r="AM4878" i="50"/>
  <c r="AL4878" i="50"/>
  <c r="AK4878" i="50"/>
  <c r="AJ4878" i="50"/>
  <c r="AI4878" i="50"/>
  <c r="AK4882" i="50"/>
  <c r="AI4882" i="50"/>
  <c r="AM4882" i="50"/>
  <c r="AL4882" i="50"/>
  <c r="AJ4882" i="50"/>
  <c r="AM4886" i="50"/>
  <c r="AL4886" i="50"/>
  <c r="AJ4886" i="50"/>
  <c r="AI4886" i="50"/>
  <c r="AK4886" i="50"/>
  <c r="AI4890" i="50"/>
  <c r="AM4890" i="50"/>
  <c r="AL4890" i="50"/>
  <c r="AK4890" i="50"/>
  <c r="AJ4890" i="50"/>
  <c r="AK4894" i="50"/>
  <c r="AI4894" i="50"/>
  <c r="AL4894" i="50"/>
  <c r="AJ4894" i="50"/>
  <c r="AM4894" i="50"/>
  <c r="AM4898" i="50"/>
  <c r="AL4898" i="50"/>
  <c r="AJ4898" i="50"/>
  <c r="AK4898" i="50"/>
  <c r="AI4898" i="50"/>
  <c r="AM4902" i="50"/>
  <c r="AK4902" i="50"/>
  <c r="AJ4902" i="50"/>
  <c r="AL4902" i="50"/>
  <c r="AI4902" i="50"/>
  <c r="AK4906" i="50"/>
  <c r="AI4906" i="50"/>
  <c r="AM4906" i="50"/>
  <c r="AJ4906" i="50"/>
  <c r="AL4906" i="50"/>
  <c r="AM4910" i="50"/>
  <c r="AL4910" i="50"/>
  <c r="AJ4910" i="50"/>
  <c r="AK4910" i="50"/>
  <c r="AI4910" i="50"/>
  <c r="AM4914" i="50"/>
  <c r="AL4914" i="50"/>
  <c r="AK4914" i="50"/>
  <c r="AJ4914" i="50"/>
  <c r="AI4914" i="50"/>
  <c r="AK4918" i="50"/>
  <c r="AI4918" i="50"/>
  <c r="AM4918" i="50"/>
  <c r="AL4918" i="50"/>
  <c r="AJ4918" i="50"/>
  <c r="AM4922" i="50"/>
  <c r="AL4922" i="50"/>
  <c r="AJ4922" i="50"/>
  <c r="AI4922" i="50"/>
  <c r="AK4922" i="50"/>
  <c r="AI4926" i="50"/>
  <c r="AL4926" i="50"/>
  <c r="AK4926" i="50"/>
  <c r="AJ4926" i="50"/>
  <c r="AM4926" i="50"/>
  <c r="AK4930" i="50"/>
  <c r="AI4930" i="50"/>
  <c r="AM4930" i="50"/>
  <c r="AJ4930" i="50"/>
  <c r="AL4930" i="50"/>
  <c r="AM4934" i="50"/>
  <c r="AL4934" i="50"/>
  <c r="AJ4934" i="50"/>
  <c r="AK4934" i="50"/>
  <c r="AI4934" i="50"/>
  <c r="AM4938" i="50"/>
  <c r="AK4938" i="50"/>
  <c r="AJ4938" i="50"/>
  <c r="AL4938" i="50"/>
  <c r="AI4938" i="50"/>
  <c r="AK4942" i="50"/>
  <c r="AI4942" i="50"/>
  <c r="AM4942" i="50"/>
  <c r="AJ4942" i="50"/>
  <c r="AL4942" i="50"/>
  <c r="AM4946" i="50"/>
  <c r="AL4946" i="50"/>
  <c r="AJ4946" i="50"/>
  <c r="AK4946" i="50"/>
  <c r="AI4946" i="50"/>
  <c r="AM4950" i="50"/>
  <c r="AL4950" i="50"/>
  <c r="AK4950" i="50"/>
  <c r="AJ4950" i="50"/>
  <c r="AI4950" i="50"/>
  <c r="AK4954" i="50"/>
  <c r="AI4954" i="50"/>
  <c r="AM4954" i="50"/>
  <c r="AL4954" i="50"/>
  <c r="AJ4954" i="50"/>
  <c r="AM4958" i="50"/>
  <c r="AL4958" i="50"/>
  <c r="AJ4958" i="50"/>
  <c r="AI4958" i="50"/>
  <c r="AK4958" i="50"/>
  <c r="AJ4962" i="50"/>
  <c r="AI4962" i="50"/>
  <c r="AK4962" i="50"/>
  <c r="AM4962" i="50"/>
  <c r="AL4962" i="50"/>
  <c r="AL4966" i="50"/>
  <c r="AK4966" i="50"/>
  <c r="AJ4966" i="50"/>
  <c r="AI4966" i="50"/>
  <c r="AM4966" i="50"/>
  <c r="AM4970" i="50"/>
  <c r="AL4970" i="50"/>
  <c r="AJ4970" i="50"/>
  <c r="AK4970" i="50"/>
  <c r="AI4970" i="50"/>
  <c r="AM4974" i="50"/>
  <c r="AL4974" i="50"/>
  <c r="AJ4974" i="50"/>
  <c r="AI4974" i="50"/>
  <c r="AK4974" i="50"/>
  <c r="AL4978" i="50"/>
  <c r="AK4978" i="50"/>
  <c r="AJ4978" i="50"/>
  <c r="AI4978" i="50"/>
  <c r="AM4978" i="50"/>
  <c r="AM4982" i="50"/>
  <c r="AL4982" i="50"/>
  <c r="AJ4982" i="50"/>
  <c r="AK4982" i="50"/>
  <c r="AI4982" i="50"/>
  <c r="AJ4986" i="50"/>
  <c r="AI4986" i="50"/>
  <c r="AM4986" i="50"/>
  <c r="AL4986" i="50"/>
  <c r="AK4986" i="50"/>
  <c r="AL4990" i="50"/>
  <c r="AK4990" i="50"/>
  <c r="AJ4990" i="50"/>
  <c r="AI4990" i="50"/>
  <c r="AM4990" i="50"/>
  <c r="AM4994" i="50"/>
  <c r="AL4994" i="50"/>
  <c r="AJ4994" i="50"/>
  <c r="AK4994" i="50"/>
  <c r="AI4994" i="50"/>
  <c r="AM4998" i="50"/>
  <c r="AL4998" i="50"/>
  <c r="AJ4998" i="50"/>
  <c r="AI4998" i="50"/>
  <c r="AK4998" i="50"/>
  <c r="AL5002" i="50"/>
  <c r="AK5002" i="50"/>
  <c r="AJ5002" i="50"/>
  <c r="AI5002" i="50"/>
  <c r="AM5002" i="50"/>
  <c r="AM5006" i="50"/>
  <c r="AL5006" i="50"/>
  <c r="AJ5006" i="50"/>
  <c r="AK5006" i="50"/>
  <c r="AI5006" i="50"/>
  <c r="AJ5010" i="50"/>
  <c r="AI5010" i="50"/>
  <c r="AL5010" i="50"/>
  <c r="AK5010" i="50"/>
  <c r="AM5010" i="50"/>
  <c r="AL5014" i="50"/>
  <c r="AK5014" i="50"/>
  <c r="AJ5014" i="50"/>
  <c r="AI5014" i="50"/>
  <c r="AM5014" i="50"/>
  <c r="AM5018" i="50"/>
  <c r="AL5018" i="50"/>
  <c r="AJ5018" i="50"/>
  <c r="AK5018" i="50"/>
  <c r="AI5018" i="50"/>
  <c r="AM5022" i="50"/>
  <c r="AL5022" i="50"/>
  <c r="AJ5022" i="50"/>
  <c r="AI5022" i="50"/>
  <c r="AK5022" i="50"/>
  <c r="AL5026" i="50"/>
  <c r="AK5026" i="50"/>
  <c r="AJ5026" i="50"/>
  <c r="AI5026" i="50"/>
  <c r="AM5026" i="50"/>
  <c r="AM5030" i="50"/>
  <c r="AL5030" i="50"/>
  <c r="AJ5030" i="50"/>
  <c r="AI5030" i="50"/>
  <c r="AK5030" i="50"/>
  <c r="AJ5034" i="50"/>
  <c r="AI5034" i="50"/>
  <c r="AK5034" i="50"/>
  <c r="AM5034" i="50"/>
  <c r="AL5034" i="50"/>
  <c r="AL5038" i="50"/>
  <c r="AK5038" i="50"/>
  <c r="AJ5038" i="50"/>
  <c r="AI5038" i="50"/>
  <c r="AM5038" i="50"/>
  <c r="AM5042" i="50"/>
  <c r="AL5042" i="50"/>
  <c r="AJ5042" i="50"/>
  <c r="AK5042" i="50"/>
  <c r="AI5042" i="50"/>
  <c r="AM5046" i="50"/>
  <c r="AL5046" i="50"/>
  <c r="AJ5046" i="50"/>
  <c r="AI5046" i="50"/>
  <c r="AK5046" i="50"/>
  <c r="AL5050" i="50"/>
  <c r="AK5050" i="50"/>
  <c r="AJ5050" i="50"/>
  <c r="AI5050" i="50"/>
  <c r="AM5050" i="50"/>
  <c r="AM5054" i="50"/>
  <c r="AL5054" i="50"/>
  <c r="AJ5054" i="50"/>
  <c r="AK5054" i="50"/>
  <c r="AI5054" i="50"/>
  <c r="AJ5058" i="50"/>
  <c r="AI5058" i="50"/>
  <c r="AM5058" i="50"/>
  <c r="AK5058" i="50"/>
  <c r="AL5058" i="50"/>
  <c r="AL5062" i="50"/>
  <c r="AK5062" i="50"/>
  <c r="AJ5062" i="50"/>
  <c r="AI5062" i="50"/>
  <c r="AM5062" i="50"/>
  <c r="AM5066" i="50"/>
  <c r="AL5066" i="50"/>
  <c r="AJ5066" i="50"/>
  <c r="AK5066" i="50"/>
  <c r="AI5066" i="50"/>
  <c r="AM5070" i="50"/>
  <c r="AL5070" i="50"/>
  <c r="AJ5070" i="50"/>
  <c r="AI5070" i="50"/>
  <c r="AK5070" i="50"/>
  <c r="AL5074" i="50"/>
  <c r="AK5074" i="50"/>
  <c r="AJ5074" i="50"/>
  <c r="AI5074" i="50"/>
  <c r="AM5074" i="50"/>
  <c r="AM5078" i="50"/>
  <c r="AL5078" i="50"/>
  <c r="AJ5078" i="50"/>
  <c r="AK5078" i="50"/>
  <c r="AI5078" i="50"/>
  <c r="AJ5082" i="50"/>
  <c r="AI5082" i="50"/>
  <c r="AL5082" i="50"/>
  <c r="AK5082" i="50"/>
  <c r="AM5082" i="50"/>
  <c r="AL5086" i="50"/>
  <c r="AK5086" i="50"/>
  <c r="AJ5086" i="50"/>
  <c r="AI5086" i="50"/>
  <c r="AM5086" i="50"/>
  <c r="AM5090" i="50"/>
  <c r="AL5090" i="50"/>
  <c r="AJ5090" i="50"/>
  <c r="AK5090" i="50"/>
  <c r="AI5090" i="50"/>
  <c r="AM5094" i="50"/>
  <c r="AL5094" i="50"/>
  <c r="AJ5094" i="50"/>
  <c r="AI5094" i="50"/>
  <c r="AK5094" i="50"/>
  <c r="AL5098" i="50"/>
  <c r="AK5098" i="50"/>
  <c r="AJ5098" i="50"/>
  <c r="AI5098" i="50"/>
  <c r="AM5098" i="50"/>
  <c r="AM5102" i="50"/>
  <c r="AL5102" i="50"/>
  <c r="AJ5102" i="50"/>
  <c r="AI5102" i="50"/>
  <c r="AK5102" i="50"/>
  <c r="AJ5106" i="50"/>
  <c r="AI5106" i="50"/>
  <c r="AM5106" i="50"/>
  <c r="AK5106" i="50"/>
  <c r="AL5106" i="50"/>
  <c r="AL5110" i="50"/>
  <c r="AK5110" i="50"/>
  <c r="AJ5110" i="50"/>
  <c r="AI5110" i="50"/>
  <c r="AM5110" i="50"/>
  <c r="AM5114" i="50"/>
  <c r="AL5114" i="50"/>
  <c r="AJ5114" i="50"/>
  <c r="AK5114" i="50"/>
  <c r="AI5114" i="50"/>
  <c r="AM5118" i="50"/>
  <c r="AL5118" i="50"/>
  <c r="AJ5118" i="50"/>
  <c r="AI5118" i="50"/>
  <c r="AK5118" i="50"/>
  <c r="AL5122" i="50"/>
  <c r="AK5122" i="50"/>
  <c r="AJ5122" i="50"/>
  <c r="AI5122" i="50"/>
  <c r="AM5122" i="50"/>
  <c r="AM5126" i="50"/>
  <c r="AL5126" i="50"/>
  <c r="AJ5126" i="50"/>
  <c r="AK5126" i="50"/>
  <c r="AI5126" i="50"/>
  <c r="AJ5130" i="50"/>
  <c r="AI5130" i="50"/>
  <c r="AM5130" i="50"/>
  <c r="AL5130" i="50"/>
  <c r="AK5130" i="50"/>
  <c r="AL5134" i="50"/>
  <c r="AK5134" i="50"/>
  <c r="AJ5134" i="50"/>
  <c r="AI5134" i="50"/>
  <c r="AM5134" i="50"/>
  <c r="AM5138" i="50"/>
  <c r="AL5138" i="50"/>
  <c r="AJ5138" i="50"/>
  <c r="AK5138" i="50"/>
  <c r="AI5138" i="50"/>
  <c r="AM5142" i="50"/>
  <c r="AL5142" i="50"/>
  <c r="AJ5142" i="50"/>
  <c r="AI5142" i="50"/>
  <c r="AK5142" i="50"/>
  <c r="AL5146" i="50"/>
  <c r="AK5146" i="50"/>
  <c r="AJ5146" i="50"/>
  <c r="AI5146" i="50"/>
  <c r="AM5146" i="50"/>
  <c r="AM5150" i="50"/>
  <c r="AL5150" i="50"/>
  <c r="AJ5150" i="50"/>
  <c r="AK5150" i="50"/>
  <c r="AI5150" i="50"/>
  <c r="AJ5154" i="50"/>
  <c r="AI5154" i="50"/>
  <c r="AM5154" i="50"/>
  <c r="AL5154" i="50"/>
  <c r="AK5154" i="50"/>
  <c r="AL5158" i="50"/>
  <c r="AK5158" i="50"/>
  <c r="AJ5158" i="50"/>
  <c r="AI5158" i="50"/>
  <c r="AM5158" i="50"/>
  <c r="AM5162" i="50"/>
  <c r="AL5162" i="50"/>
  <c r="AJ5162" i="50"/>
  <c r="AK5162" i="50"/>
  <c r="AI5162" i="50"/>
  <c r="AM5166" i="50"/>
  <c r="AL5166" i="50"/>
  <c r="AJ5166" i="50"/>
  <c r="AI5166" i="50"/>
  <c r="AK5166" i="50"/>
  <c r="AL5170" i="50"/>
  <c r="AK5170" i="50"/>
  <c r="AJ5170" i="50"/>
  <c r="AI5170" i="50"/>
  <c r="AM5170" i="50"/>
  <c r="AM5174" i="50"/>
  <c r="AL5174" i="50"/>
  <c r="AJ5174" i="50"/>
  <c r="AI5174" i="50"/>
  <c r="AK5174" i="50"/>
  <c r="AJ5178" i="50"/>
  <c r="AI5178" i="50"/>
  <c r="AM5178" i="50"/>
  <c r="AL5178" i="50"/>
  <c r="AK5178" i="50"/>
  <c r="AL5182" i="50"/>
  <c r="AK5182" i="50"/>
  <c r="AJ5182" i="50"/>
  <c r="AI5182" i="50"/>
  <c r="AM5182" i="50"/>
  <c r="AM5186" i="50"/>
  <c r="AL5186" i="50"/>
  <c r="AJ5186" i="50"/>
  <c r="AK5186" i="50"/>
  <c r="AI5186" i="50"/>
  <c r="AM5190" i="50"/>
  <c r="AL5190" i="50"/>
  <c r="AJ5190" i="50"/>
  <c r="AI5190" i="50"/>
  <c r="AK5190" i="50"/>
  <c r="AL5194" i="50"/>
  <c r="AK5194" i="50"/>
  <c r="AJ5194" i="50"/>
  <c r="AI5194" i="50"/>
  <c r="AM5194" i="50"/>
  <c r="AM5198" i="50"/>
  <c r="AL5198" i="50"/>
  <c r="AJ5198" i="50"/>
  <c r="AK5198" i="50"/>
  <c r="AI5198" i="50"/>
  <c r="AJ5202" i="50"/>
  <c r="AI5202" i="50"/>
  <c r="AM5202" i="50"/>
  <c r="AL5202" i="50"/>
  <c r="AK5202" i="50"/>
  <c r="AL5206" i="50"/>
  <c r="AK5206" i="50"/>
  <c r="AJ5206" i="50"/>
  <c r="AI5206" i="50"/>
  <c r="AM5206" i="50"/>
  <c r="AM5210" i="50"/>
  <c r="AL5210" i="50"/>
  <c r="AJ5210" i="50"/>
  <c r="AK5210" i="50"/>
  <c r="AI5210" i="50"/>
  <c r="AM5214" i="50"/>
  <c r="AL5214" i="50"/>
  <c r="AJ5214" i="50"/>
  <c r="AI5214" i="50"/>
  <c r="AK5214" i="50"/>
  <c r="AL5218" i="50"/>
  <c r="AK5218" i="50"/>
  <c r="AJ5218" i="50"/>
  <c r="AI5218" i="50"/>
  <c r="AM5218" i="50"/>
  <c r="AM5222" i="50"/>
  <c r="AL5222" i="50"/>
  <c r="AJ5222" i="50"/>
  <c r="AK5222" i="50"/>
  <c r="AI5222" i="50"/>
  <c r="AJ5226" i="50"/>
  <c r="AI5226" i="50"/>
  <c r="AL5226" i="50"/>
  <c r="AK5226" i="50"/>
  <c r="AM5226" i="50"/>
  <c r="AL5230" i="50"/>
  <c r="AK5230" i="50"/>
  <c r="AJ5230" i="50"/>
  <c r="AI5230" i="50"/>
  <c r="AM5230" i="50"/>
  <c r="AM5234" i="50"/>
  <c r="AL5234" i="50"/>
  <c r="AJ5234" i="50"/>
  <c r="AK5234" i="50"/>
  <c r="AI5234" i="50"/>
  <c r="AM5238" i="50"/>
  <c r="AL5238" i="50"/>
  <c r="AJ5238" i="50"/>
  <c r="AI5238" i="50"/>
  <c r="AK5238" i="50"/>
  <c r="AL5242" i="50"/>
  <c r="AK5242" i="50"/>
  <c r="AJ5242" i="50"/>
  <c r="AI5242" i="50"/>
  <c r="AM5242" i="50"/>
  <c r="AM5246" i="50"/>
  <c r="AL5246" i="50"/>
  <c r="AJ5246" i="50"/>
  <c r="AK5246" i="50"/>
  <c r="AI5246" i="50"/>
  <c r="AJ5250" i="50"/>
  <c r="AI5250" i="50"/>
  <c r="AK5250" i="50"/>
  <c r="AM5250" i="50"/>
  <c r="AL5250" i="50"/>
  <c r="AL5254" i="50"/>
  <c r="AK5254" i="50"/>
  <c r="AJ5254" i="50"/>
  <c r="AI5254" i="50"/>
  <c r="AM5254" i="50"/>
  <c r="AM5258" i="50"/>
  <c r="AL5258" i="50"/>
  <c r="AJ5258" i="50"/>
  <c r="AK5258" i="50"/>
  <c r="AI5258" i="50"/>
  <c r="AM5262" i="50"/>
  <c r="AL5262" i="50"/>
  <c r="AJ5262" i="50"/>
  <c r="AI5262" i="50"/>
  <c r="AK5262" i="50"/>
  <c r="AL5266" i="50"/>
  <c r="AK5266" i="50"/>
  <c r="AJ5266" i="50"/>
  <c r="AI5266" i="50"/>
  <c r="AM5266" i="50"/>
  <c r="AM5270" i="50"/>
  <c r="AL5270" i="50"/>
  <c r="AJ5270" i="50"/>
  <c r="AK5270" i="50"/>
  <c r="AI5270" i="50"/>
  <c r="AJ5274" i="50"/>
  <c r="AI5274" i="50"/>
  <c r="AM5274" i="50"/>
  <c r="AK5274" i="50"/>
  <c r="AL5274" i="50"/>
  <c r="AL5278" i="50"/>
  <c r="AK5278" i="50"/>
  <c r="AJ5278" i="50"/>
  <c r="AI5278" i="50"/>
  <c r="AM5278" i="50"/>
  <c r="AM5282" i="50"/>
  <c r="AL5282" i="50"/>
  <c r="AJ5282" i="50"/>
  <c r="AK5282" i="50"/>
  <c r="AI5282" i="50"/>
  <c r="AM5286" i="50"/>
  <c r="AL5286" i="50"/>
  <c r="AJ5286" i="50"/>
  <c r="AI5286" i="50"/>
  <c r="AK5286" i="50"/>
  <c r="AL5290" i="50"/>
  <c r="AK5290" i="50"/>
  <c r="AJ5290" i="50"/>
  <c r="AI5290" i="50"/>
  <c r="AM5290" i="50"/>
  <c r="AM5294" i="50"/>
  <c r="AL5294" i="50"/>
  <c r="AJ5294" i="50"/>
  <c r="AK5294" i="50"/>
  <c r="AI5294" i="50"/>
  <c r="AJ5298" i="50"/>
  <c r="AI5298" i="50"/>
  <c r="AL5298" i="50"/>
  <c r="AM5298" i="50"/>
  <c r="AK5298" i="50"/>
  <c r="AL5302" i="50"/>
  <c r="AK5302" i="50"/>
  <c r="AJ5302" i="50"/>
  <c r="AI5302" i="50"/>
  <c r="AM5302" i="50"/>
  <c r="AM5306" i="50"/>
  <c r="AL5306" i="50"/>
  <c r="AJ5306" i="50"/>
  <c r="AK5306" i="50"/>
  <c r="AI5306" i="50"/>
  <c r="AM5310" i="50"/>
  <c r="AL5310" i="50"/>
  <c r="AJ5310" i="50"/>
  <c r="AI5310" i="50"/>
  <c r="AK5310" i="50"/>
  <c r="AL5314" i="50"/>
  <c r="AK5314" i="50"/>
  <c r="AJ5314" i="50"/>
  <c r="AI5314" i="50"/>
  <c r="AM5314" i="50"/>
  <c r="AM5318" i="50"/>
  <c r="AL5318" i="50"/>
  <c r="AJ5318" i="50"/>
  <c r="AI5318" i="50"/>
  <c r="AK5318" i="50"/>
  <c r="AJ5322" i="50"/>
  <c r="AI5322" i="50"/>
  <c r="AK5322" i="50"/>
  <c r="AM5322" i="50"/>
  <c r="AL5322" i="50"/>
  <c r="AL5326" i="50"/>
  <c r="AK5326" i="50"/>
  <c r="AJ5326" i="50"/>
  <c r="AI5326" i="50"/>
  <c r="AM5326" i="50"/>
  <c r="AM5330" i="50"/>
  <c r="AL5330" i="50"/>
  <c r="AJ5330" i="50"/>
  <c r="AK5330" i="50"/>
  <c r="AI5330" i="50"/>
  <c r="AM5334" i="50"/>
  <c r="AL5334" i="50"/>
  <c r="AJ5334" i="50"/>
  <c r="AI5334" i="50"/>
  <c r="AK5334" i="50"/>
  <c r="AL5338" i="50"/>
  <c r="AK5338" i="50"/>
  <c r="AJ5338" i="50"/>
  <c r="AI5338" i="50"/>
  <c r="AM5338" i="50"/>
  <c r="AM5342" i="50"/>
  <c r="AL5342" i="50"/>
  <c r="AJ5342" i="50"/>
  <c r="AK5342" i="50"/>
  <c r="AI5342" i="50"/>
  <c r="AJ5346" i="50"/>
  <c r="AI5346" i="50"/>
  <c r="AM5346" i="50"/>
  <c r="AL5346" i="50"/>
  <c r="AK5346" i="50"/>
  <c r="AL5350" i="50"/>
  <c r="AK5350" i="50"/>
  <c r="AJ5350" i="50"/>
  <c r="AI5350" i="50"/>
  <c r="AM5350" i="50"/>
  <c r="AM5354" i="50"/>
  <c r="AL5354" i="50"/>
  <c r="AJ5354" i="50"/>
  <c r="AK5354" i="50"/>
  <c r="AI5354" i="50"/>
  <c r="AM5358" i="50"/>
  <c r="AL5358" i="50"/>
  <c r="AJ5358" i="50"/>
  <c r="AI5358" i="50"/>
  <c r="AK5358" i="50"/>
  <c r="AL5362" i="50"/>
  <c r="AK5362" i="50"/>
  <c r="AJ5362" i="50"/>
  <c r="AI5362" i="50"/>
  <c r="AM5362" i="50"/>
  <c r="AM5366" i="50"/>
  <c r="AL5366" i="50"/>
  <c r="AJ5366" i="50"/>
  <c r="AK5366" i="50"/>
  <c r="AI5366" i="50"/>
  <c r="AJ5370" i="50"/>
  <c r="AI5370" i="50"/>
  <c r="AM5370" i="50"/>
  <c r="AL5370" i="50"/>
  <c r="AK5370" i="50"/>
  <c r="AL5374" i="50"/>
  <c r="AK5374" i="50"/>
  <c r="AJ5374" i="50"/>
  <c r="AI5374" i="50"/>
  <c r="AM5374" i="50"/>
  <c r="AM5378" i="50"/>
  <c r="AL5378" i="50"/>
  <c r="AJ5378" i="50"/>
  <c r="AK5378" i="50"/>
  <c r="AI5378" i="50"/>
  <c r="AM5382" i="50"/>
  <c r="AL5382" i="50"/>
  <c r="AJ5382" i="50"/>
  <c r="AI5382" i="50"/>
  <c r="AK5382" i="50"/>
  <c r="AL5386" i="50"/>
  <c r="AK5386" i="50"/>
  <c r="AJ5386" i="50"/>
  <c r="AI5386" i="50"/>
  <c r="AM5386" i="50"/>
  <c r="AM5390" i="50"/>
  <c r="AL5390" i="50"/>
  <c r="AJ5390" i="50"/>
  <c r="AI5390" i="50"/>
  <c r="AK5390" i="50"/>
  <c r="AJ5394" i="50"/>
  <c r="AI5394" i="50"/>
  <c r="AM5394" i="50"/>
  <c r="AL5394" i="50"/>
  <c r="AK5394" i="50"/>
  <c r="AL5398" i="50"/>
  <c r="AK5398" i="50"/>
  <c r="AJ5398" i="50"/>
  <c r="AI5398" i="50"/>
  <c r="AM5398" i="50"/>
  <c r="AM5402" i="50"/>
  <c r="AL5402" i="50"/>
  <c r="AJ5402" i="50"/>
  <c r="AK5402" i="50"/>
  <c r="AI5402" i="50"/>
  <c r="AM5406" i="50"/>
  <c r="AL5406" i="50"/>
  <c r="AJ5406" i="50"/>
  <c r="AI5406" i="50"/>
  <c r="AK5406" i="50"/>
  <c r="AL5410" i="50"/>
  <c r="AK5410" i="50"/>
  <c r="AJ5410" i="50"/>
  <c r="AI5410" i="50"/>
  <c r="AM5410" i="50"/>
  <c r="AM5414" i="50"/>
  <c r="AL5414" i="50"/>
  <c r="AJ5414" i="50"/>
  <c r="AK5414" i="50"/>
  <c r="AI5414" i="50"/>
  <c r="AJ5418" i="50"/>
  <c r="AI5418" i="50"/>
  <c r="AM5418" i="50"/>
  <c r="AL5418" i="50"/>
  <c r="AK5418" i="50"/>
  <c r="AL5422" i="50"/>
  <c r="AK5422" i="50"/>
  <c r="AJ5422" i="50"/>
  <c r="AI5422" i="50"/>
  <c r="AM5422" i="50"/>
  <c r="AM5426" i="50"/>
  <c r="AL5426" i="50"/>
  <c r="AJ5426" i="50"/>
  <c r="AK5426" i="50"/>
  <c r="AI5426" i="50"/>
  <c r="AM5430" i="50"/>
  <c r="AL5430" i="50"/>
  <c r="AJ5430" i="50"/>
  <c r="AI5430" i="50"/>
  <c r="AK5430" i="50"/>
  <c r="AL5434" i="50"/>
  <c r="AK5434" i="50"/>
  <c r="AJ5434" i="50"/>
  <c r="AI5434" i="50"/>
  <c r="AM5434" i="50"/>
  <c r="AM5438" i="50"/>
  <c r="AL5438" i="50"/>
  <c r="AJ5438" i="50"/>
  <c r="AK5438" i="50"/>
  <c r="AI5438" i="50"/>
  <c r="AJ5442" i="50"/>
  <c r="AI5442" i="50"/>
  <c r="AM5442" i="50"/>
  <c r="AL5442" i="50"/>
  <c r="AK5442" i="50"/>
  <c r="AL5446" i="50"/>
  <c r="AK5446" i="50"/>
  <c r="AJ5446" i="50"/>
  <c r="AI5446" i="50"/>
  <c r="AM5446" i="50"/>
  <c r="AM5450" i="50"/>
  <c r="AL5450" i="50"/>
  <c r="AJ5450" i="50"/>
  <c r="AK5450" i="50"/>
  <c r="AI5450" i="50"/>
  <c r="AM5454" i="50"/>
  <c r="AL5454" i="50"/>
  <c r="AJ5454" i="50"/>
  <c r="AI5454" i="50"/>
  <c r="AK5454" i="50"/>
  <c r="AL5458" i="50"/>
  <c r="AK5458" i="50"/>
  <c r="AJ5458" i="50"/>
  <c r="AI5458" i="50"/>
  <c r="AM5458" i="50"/>
  <c r="AM5462" i="50"/>
  <c r="AL5462" i="50"/>
  <c r="AJ5462" i="50"/>
  <c r="AK5462" i="50"/>
  <c r="AI5462" i="50"/>
  <c r="AJ5466" i="50"/>
  <c r="AI5466" i="50"/>
  <c r="AM5466" i="50"/>
  <c r="AL5466" i="50"/>
  <c r="AK5466" i="50"/>
  <c r="AL5470" i="50"/>
  <c r="AK5470" i="50"/>
  <c r="AJ5470" i="50"/>
  <c r="AI5470" i="50"/>
  <c r="AM5470" i="50"/>
  <c r="AM5474" i="50"/>
  <c r="AL5474" i="50"/>
  <c r="AJ5474" i="50"/>
  <c r="AK5474" i="50"/>
  <c r="AI5474" i="50"/>
  <c r="AM5478" i="50"/>
  <c r="AL5478" i="50"/>
  <c r="AJ5478" i="50"/>
  <c r="AI5478" i="50"/>
  <c r="AK5478" i="50"/>
  <c r="AL5482" i="50"/>
  <c r="AK5482" i="50"/>
  <c r="AJ5482" i="50"/>
  <c r="AI5482" i="50"/>
  <c r="AM5482" i="50"/>
  <c r="AM5486" i="50"/>
  <c r="AL5486" i="50"/>
  <c r="AJ5486" i="50"/>
  <c r="AK5486" i="50"/>
  <c r="AI5486" i="50"/>
  <c r="AJ5490" i="50"/>
  <c r="AI5490" i="50"/>
  <c r="AM5490" i="50"/>
  <c r="AL5490" i="50"/>
  <c r="AK5490" i="50"/>
  <c r="AL5494" i="50"/>
  <c r="AK5494" i="50"/>
  <c r="AJ5494" i="50"/>
  <c r="AI5494" i="50"/>
  <c r="AM5494" i="50"/>
  <c r="AM5498" i="50"/>
  <c r="AL5498" i="50"/>
  <c r="AJ5498" i="50"/>
  <c r="AK5498" i="50"/>
  <c r="AI5498" i="50"/>
  <c r="AM5502" i="50"/>
  <c r="AL5502" i="50"/>
  <c r="AJ5502" i="50"/>
  <c r="AI5502" i="50"/>
  <c r="AK5502" i="50"/>
  <c r="AL5506" i="50"/>
  <c r="AK5506" i="50"/>
  <c r="AJ5506" i="50"/>
  <c r="AI5506" i="50"/>
  <c r="AM5506" i="50"/>
  <c r="AM5510" i="50"/>
  <c r="AL5510" i="50"/>
  <c r="AJ5510" i="50"/>
  <c r="AK5510" i="50"/>
  <c r="AI5510" i="50"/>
  <c r="AJ5514" i="50"/>
  <c r="AI5514" i="50"/>
  <c r="AL5514" i="50"/>
  <c r="AK5514" i="50"/>
  <c r="AM5514" i="50"/>
  <c r="AL5518" i="50"/>
  <c r="AK5518" i="50"/>
  <c r="AJ5518" i="50"/>
  <c r="AI5518" i="50"/>
  <c r="AM5518" i="50"/>
  <c r="AM5522" i="50"/>
  <c r="AL5522" i="50"/>
  <c r="AJ5522" i="50"/>
  <c r="AK5522" i="50"/>
  <c r="AI5522" i="50"/>
  <c r="AM5526" i="50"/>
  <c r="AL5526" i="50"/>
  <c r="AJ5526" i="50"/>
  <c r="AI5526" i="50"/>
  <c r="AK5526" i="50"/>
  <c r="AL5530" i="50"/>
  <c r="AK5530" i="50"/>
  <c r="AJ5530" i="50"/>
  <c r="AI5530" i="50"/>
  <c r="AM5530" i="50"/>
  <c r="AM5534" i="50"/>
  <c r="AL5534" i="50"/>
  <c r="AJ5534" i="50"/>
  <c r="AK5534" i="50"/>
  <c r="AI5534" i="50"/>
  <c r="AJ5538" i="50"/>
  <c r="AI5538" i="50"/>
  <c r="AK5538" i="50"/>
  <c r="AM5538" i="50"/>
  <c r="AL5538" i="50"/>
  <c r="AL5542" i="50"/>
  <c r="AK5542" i="50"/>
  <c r="AJ5542" i="50"/>
  <c r="AI5542" i="50"/>
  <c r="AM5542" i="50"/>
  <c r="AM5546" i="50"/>
  <c r="AL5546" i="50"/>
  <c r="AJ5546" i="50"/>
  <c r="AK5546" i="50"/>
  <c r="AI5546" i="50"/>
  <c r="AM5550" i="50"/>
  <c r="AL5550" i="50"/>
  <c r="AJ5550" i="50"/>
  <c r="AI5550" i="50"/>
  <c r="AK5550" i="50"/>
  <c r="AL5554" i="50"/>
  <c r="AK5554" i="50"/>
  <c r="AJ5554" i="50"/>
  <c r="AI5554" i="50"/>
  <c r="AM5554" i="50"/>
  <c r="AM5558" i="50"/>
  <c r="AL5558" i="50"/>
  <c r="AJ5558" i="50"/>
  <c r="AK5558" i="50"/>
  <c r="AI5558" i="50"/>
  <c r="AJ5562" i="50"/>
  <c r="AI5562" i="50"/>
  <c r="AM5562" i="50"/>
  <c r="AL5562" i="50"/>
  <c r="AK5562" i="50"/>
  <c r="AL5566" i="50"/>
  <c r="AK5566" i="50"/>
  <c r="AJ5566" i="50"/>
  <c r="AI5566" i="50"/>
  <c r="AM5566" i="50"/>
  <c r="AM5570" i="50"/>
  <c r="AL5570" i="50"/>
  <c r="AJ5570" i="50"/>
  <c r="AK5570" i="50"/>
  <c r="AI5570" i="50"/>
  <c r="AM5574" i="50"/>
  <c r="AL5574" i="50"/>
  <c r="AJ5574" i="50"/>
  <c r="AI5574" i="50"/>
  <c r="AK5574" i="50"/>
  <c r="AL5578" i="50"/>
  <c r="AK5578" i="50"/>
  <c r="AJ5578" i="50"/>
  <c r="AI5578" i="50"/>
  <c r="AM5578" i="50"/>
  <c r="AM5582" i="50"/>
  <c r="AL5582" i="50"/>
  <c r="AJ5582" i="50"/>
  <c r="AK5582" i="50"/>
  <c r="AI5582" i="50"/>
  <c r="AJ5586" i="50"/>
  <c r="AI5586" i="50"/>
  <c r="AL5586" i="50"/>
  <c r="AK5586" i="50"/>
  <c r="AM5586" i="50"/>
  <c r="AL5590" i="50"/>
  <c r="AK5590" i="50"/>
  <c r="AJ5590" i="50"/>
  <c r="AI5590" i="50"/>
  <c r="AM5590" i="50"/>
  <c r="AM5594" i="50"/>
  <c r="AL5594" i="50"/>
  <c r="AJ5594" i="50"/>
  <c r="AK5594" i="50"/>
  <c r="AI5594" i="50"/>
  <c r="AM5598" i="50"/>
  <c r="AL5598" i="50"/>
  <c r="AJ5598" i="50"/>
  <c r="AI5598" i="50"/>
  <c r="AK5598" i="50"/>
  <c r="AL5602" i="50"/>
  <c r="AK5602" i="50"/>
  <c r="AJ5602" i="50"/>
  <c r="AI5602" i="50"/>
  <c r="AM5602" i="50"/>
  <c r="AM5606" i="50"/>
  <c r="AL5606" i="50"/>
  <c r="AJ5606" i="50"/>
  <c r="AI5606" i="50"/>
  <c r="AK5606" i="50"/>
  <c r="AJ5610" i="50"/>
  <c r="AI5610" i="50"/>
  <c r="AK5610" i="50"/>
  <c r="AM5610" i="50"/>
  <c r="AL5610" i="50"/>
  <c r="AL5614" i="50"/>
  <c r="AK5614" i="50"/>
  <c r="AJ5614" i="50"/>
  <c r="AI5614" i="50"/>
  <c r="AM5614" i="50"/>
  <c r="AM5618" i="50"/>
  <c r="AL5618" i="50"/>
  <c r="AJ5618" i="50"/>
  <c r="AK5618" i="50"/>
  <c r="AI5618" i="50"/>
  <c r="AM5622" i="50"/>
  <c r="AL5622" i="50"/>
  <c r="AJ5622" i="50"/>
  <c r="AI5622" i="50"/>
  <c r="AK5622" i="50"/>
  <c r="AL5626" i="50"/>
  <c r="AK5626" i="50"/>
  <c r="AJ5626" i="50"/>
  <c r="AI5626" i="50"/>
  <c r="AM5626" i="50"/>
  <c r="AM5630" i="50"/>
  <c r="AL5630" i="50"/>
  <c r="AJ5630" i="50"/>
  <c r="AK5630" i="50"/>
  <c r="AI5630" i="50"/>
  <c r="AJ5634" i="50"/>
  <c r="AI5634" i="50"/>
  <c r="AM5634" i="50"/>
  <c r="AL5634" i="50"/>
  <c r="AK5634" i="50"/>
  <c r="AL5638" i="50"/>
  <c r="AK5638" i="50"/>
  <c r="AJ5638" i="50"/>
  <c r="AI5638" i="50"/>
  <c r="AM5638" i="50"/>
  <c r="AM5642" i="50"/>
  <c r="AL5642" i="50"/>
  <c r="AJ5642" i="50"/>
  <c r="AK5642" i="50"/>
  <c r="AI5642" i="50"/>
  <c r="AM5646" i="50"/>
  <c r="AL5646" i="50"/>
  <c r="AJ5646" i="50"/>
  <c r="AI5646" i="50"/>
  <c r="AK5646" i="50"/>
  <c r="AL5650" i="50"/>
  <c r="AK5650" i="50"/>
  <c r="AJ5650" i="50"/>
  <c r="AI5650" i="50"/>
  <c r="AM5650" i="50"/>
  <c r="AM5654" i="50"/>
  <c r="AL5654" i="50"/>
  <c r="AJ5654" i="50"/>
  <c r="AK5654" i="50"/>
  <c r="AI5654" i="50"/>
  <c r="AJ5658" i="50"/>
  <c r="AI5658" i="50"/>
  <c r="AL5658" i="50"/>
  <c r="AM5658" i="50"/>
  <c r="AK5658" i="50"/>
  <c r="AL5662" i="50"/>
  <c r="AK5662" i="50"/>
  <c r="AJ5662" i="50"/>
  <c r="AI5662" i="50"/>
  <c r="AM5662" i="50"/>
  <c r="AM5666" i="50"/>
  <c r="AL5666" i="50"/>
  <c r="AJ5666" i="50"/>
  <c r="AK5666" i="50"/>
  <c r="AI5666" i="50"/>
  <c r="AM5670" i="50"/>
  <c r="AL5670" i="50"/>
  <c r="AJ5670" i="50"/>
  <c r="AI5670" i="50"/>
  <c r="AK5670" i="50"/>
  <c r="AL5674" i="50"/>
  <c r="AK5674" i="50"/>
  <c r="AJ5674" i="50"/>
  <c r="AI5674" i="50"/>
  <c r="AM5674" i="50"/>
  <c r="AM5678" i="50"/>
  <c r="AL5678" i="50"/>
  <c r="AJ5678" i="50"/>
  <c r="AI5678" i="50"/>
  <c r="AK5678" i="50"/>
  <c r="AJ5682" i="50"/>
  <c r="AI5682" i="50"/>
  <c r="AM5682" i="50"/>
  <c r="AK5682" i="50"/>
  <c r="AL5682" i="50"/>
  <c r="AL5686" i="50"/>
  <c r="AK5686" i="50"/>
  <c r="AJ5686" i="50"/>
  <c r="AI5686" i="50"/>
  <c r="AM5686" i="50"/>
  <c r="AM5690" i="50"/>
  <c r="AL5690" i="50"/>
  <c r="AJ5690" i="50"/>
  <c r="AK5690" i="50"/>
  <c r="AI5690" i="50"/>
  <c r="AM5694" i="50"/>
  <c r="AL5694" i="50"/>
  <c r="AJ5694" i="50"/>
  <c r="AI5694" i="50"/>
  <c r="AK5694" i="50"/>
  <c r="AL5698" i="50"/>
  <c r="AK5698" i="50"/>
  <c r="AJ5698" i="50"/>
  <c r="AI5698" i="50"/>
  <c r="AM5698" i="50"/>
  <c r="AM5702" i="50"/>
  <c r="AL5702" i="50"/>
  <c r="AJ5702" i="50"/>
  <c r="AK5702" i="50"/>
  <c r="AI5702" i="50"/>
  <c r="AJ5706" i="50"/>
  <c r="AI5706" i="50"/>
  <c r="AM5706" i="50"/>
  <c r="AL5706" i="50"/>
  <c r="AK5706" i="50"/>
  <c r="AL5710" i="50"/>
  <c r="AK5710" i="50"/>
  <c r="AJ5710" i="50"/>
  <c r="AI5710" i="50"/>
  <c r="AM5710" i="50"/>
  <c r="AM5714" i="50"/>
  <c r="AL5714" i="50"/>
  <c r="AJ5714" i="50"/>
  <c r="AK5714" i="50"/>
  <c r="AI5714" i="50"/>
  <c r="AM5718" i="50"/>
  <c r="AL5718" i="50"/>
  <c r="AJ5718" i="50"/>
  <c r="AI5718" i="50"/>
  <c r="AK5718" i="50"/>
  <c r="AL5722" i="50"/>
  <c r="AK5722" i="50"/>
  <c r="AJ5722" i="50"/>
  <c r="AI5722" i="50"/>
  <c r="AM5722" i="50"/>
  <c r="AM5726" i="50"/>
  <c r="AL5726" i="50"/>
  <c r="AJ5726" i="50"/>
  <c r="AK5726" i="50"/>
  <c r="AI5726" i="50"/>
  <c r="AJ5730" i="50"/>
  <c r="AI5730" i="50"/>
  <c r="AM5730" i="50"/>
  <c r="AL5730" i="50"/>
  <c r="AK5730" i="50"/>
  <c r="AL5734" i="50"/>
  <c r="AK5734" i="50"/>
  <c r="AJ5734" i="50"/>
  <c r="AI5734" i="50"/>
  <c r="AM5734" i="50"/>
  <c r="AM5738" i="50"/>
  <c r="AL5738" i="50"/>
  <c r="AJ5738" i="50"/>
  <c r="AK5738" i="50"/>
  <c r="AI5738" i="50"/>
  <c r="AM5742" i="50"/>
  <c r="AL5742" i="50"/>
  <c r="AJ5742" i="50"/>
  <c r="AI5742" i="50"/>
  <c r="AK5742" i="50"/>
  <c r="AL5746" i="50"/>
  <c r="AK5746" i="50"/>
  <c r="AJ5746" i="50"/>
  <c r="AI5746" i="50"/>
  <c r="AM5746" i="50"/>
  <c r="AM5750" i="50"/>
  <c r="AL5750" i="50"/>
  <c r="AJ5750" i="50"/>
  <c r="AI5750" i="50"/>
  <c r="AK5750" i="50"/>
  <c r="AJ5754" i="50"/>
  <c r="AI5754" i="50"/>
  <c r="AM5754" i="50"/>
  <c r="AL5754" i="50"/>
  <c r="AK5754" i="50"/>
  <c r="AL5758" i="50"/>
  <c r="AK5758" i="50"/>
  <c r="AJ5758" i="50"/>
  <c r="AI5758" i="50"/>
  <c r="AM5758" i="50"/>
  <c r="AM5762" i="50"/>
  <c r="AL5762" i="50"/>
  <c r="AJ5762" i="50"/>
  <c r="AK5762" i="50"/>
  <c r="AI5762" i="50"/>
  <c r="AM5766" i="50"/>
  <c r="AL5766" i="50"/>
  <c r="AJ5766" i="50"/>
  <c r="AI5766" i="50"/>
  <c r="AK5766" i="50"/>
  <c r="AL5770" i="50"/>
  <c r="AK5770" i="50"/>
  <c r="AJ5770" i="50"/>
  <c r="AI5770" i="50"/>
  <c r="AM5770" i="50"/>
  <c r="AM5774" i="50"/>
  <c r="AL5774" i="50"/>
  <c r="AJ5774" i="50"/>
  <c r="AK5774" i="50"/>
  <c r="AI5774" i="50"/>
  <c r="AJ5778" i="50"/>
  <c r="AI5778" i="50"/>
  <c r="AM5778" i="50"/>
  <c r="AL5778" i="50"/>
  <c r="AK5778" i="50"/>
  <c r="AL5782" i="50"/>
  <c r="AK5782" i="50"/>
  <c r="AJ5782" i="50"/>
  <c r="AI5782" i="50"/>
  <c r="AM5782" i="50"/>
  <c r="AM5786" i="50"/>
  <c r="AL5786" i="50"/>
  <c r="AJ5786" i="50"/>
  <c r="AK5786" i="50"/>
  <c r="AI5786" i="50"/>
  <c r="AM5790" i="50"/>
  <c r="AL5790" i="50"/>
  <c r="AJ5790" i="50"/>
  <c r="AI5790" i="50"/>
  <c r="AK5790" i="50"/>
  <c r="AL5794" i="50"/>
  <c r="AK5794" i="50"/>
  <c r="AJ5794" i="50"/>
  <c r="AI5794" i="50"/>
  <c r="AM5794" i="50"/>
  <c r="AM5798" i="50"/>
  <c r="AL5798" i="50"/>
  <c r="AJ5798" i="50"/>
  <c r="AK5798" i="50"/>
  <c r="AI5798" i="50"/>
  <c r="AJ5802" i="50"/>
  <c r="AI5802" i="50"/>
  <c r="AL5802" i="50"/>
  <c r="AK5802" i="50"/>
  <c r="AM5802" i="50"/>
  <c r="AL5806" i="50"/>
  <c r="AK5806" i="50"/>
  <c r="AJ5806" i="50"/>
  <c r="AI5806" i="50"/>
  <c r="AM5806" i="50"/>
  <c r="AM5810" i="50"/>
  <c r="AL5810" i="50"/>
  <c r="AJ5810" i="50"/>
  <c r="AK5810" i="50"/>
  <c r="AI5810" i="50"/>
  <c r="AM5814" i="50"/>
  <c r="AL5814" i="50"/>
  <c r="AJ5814" i="50"/>
  <c r="AI5814" i="50"/>
  <c r="AK5814" i="50"/>
  <c r="AL5818" i="50"/>
  <c r="AK5818" i="50"/>
  <c r="AJ5818" i="50"/>
  <c r="AI5818" i="50"/>
  <c r="AM5818" i="50"/>
  <c r="AM5822" i="50"/>
  <c r="AL5822" i="50"/>
  <c r="AJ5822" i="50"/>
  <c r="AK5822" i="50"/>
  <c r="AI5822" i="50"/>
  <c r="AJ5826" i="50"/>
  <c r="AI5826" i="50"/>
  <c r="AK5826" i="50"/>
  <c r="AM5826" i="50"/>
  <c r="AL5826" i="50"/>
  <c r="AL5830" i="50"/>
  <c r="AK5830" i="50"/>
  <c r="AJ5830" i="50"/>
  <c r="AI5830" i="50"/>
  <c r="AM5830" i="50"/>
  <c r="AM5834" i="50"/>
  <c r="AL5834" i="50"/>
  <c r="AJ5834" i="50"/>
  <c r="AK5834" i="50"/>
  <c r="AI5834" i="50"/>
  <c r="AM5838" i="50"/>
  <c r="AL5838" i="50"/>
  <c r="AJ5838" i="50"/>
  <c r="AI5838" i="50"/>
  <c r="AK5838" i="50"/>
  <c r="AL5842" i="50"/>
  <c r="AK5842" i="50"/>
  <c r="AJ5842" i="50"/>
  <c r="AI5842" i="50"/>
  <c r="AM5842" i="50"/>
  <c r="AM5846" i="50"/>
  <c r="AL5846" i="50"/>
  <c r="AJ5846" i="50"/>
  <c r="AK5846" i="50"/>
  <c r="AI5846" i="50"/>
  <c r="AK5850" i="50"/>
  <c r="AJ5850" i="50"/>
  <c r="AI5850" i="50"/>
  <c r="AL5850" i="50"/>
  <c r="AM5850" i="50"/>
  <c r="AM5854" i="50"/>
  <c r="AL5854" i="50"/>
  <c r="AJ5854" i="50"/>
  <c r="AI5854" i="50"/>
  <c r="AK5854" i="50"/>
  <c r="AM5858" i="50"/>
  <c r="AK5858" i="50"/>
  <c r="AL5858" i="50"/>
  <c r="AJ5858" i="50"/>
  <c r="AI5858" i="50"/>
  <c r="AK5862" i="50"/>
  <c r="AJ5862" i="50"/>
  <c r="AI5862" i="50"/>
  <c r="AM5862" i="50"/>
  <c r="AL5862" i="50"/>
  <c r="AM5866" i="50"/>
  <c r="AL5866" i="50"/>
  <c r="AJ5866" i="50"/>
  <c r="AK5866" i="50"/>
  <c r="AI5866" i="50"/>
  <c r="AL5870" i="50"/>
  <c r="AJ5870" i="50"/>
  <c r="AI5870" i="50"/>
  <c r="AM5870" i="50"/>
  <c r="AK5870" i="50"/>
  <c r="AK5874" i="50"/>
  <c r="AJ5874" i="50"/>
  <c r="AI5874" i="50"/>
  <c r="AM5874" i="50"/>
  <c r="AL5874" i="50"/>
  <c r="AM5878" i="50"/>
  <c r="AL5878" i="50"/>
  <c r="AJ5878" i="50"/>
  <c r="AK5878" i="50"/>
  <c r="AI5878" i="50"/>
  <c r="AM5882" i="50"/>
  <c r="AL5882" i="50"/>
  <c r="AK5882" i="50"/>
  <c r="AI5882" i="50"/>
  <c r="AJ5882" i="50"/>
  <c r="AK5886" i="50"/>
  <c r="AJ5886" i="50"/>
  <c r="AI5886" i="50"/>
  <c r="AM5886" i="50"/>
  <c r="AL5886" i="50"/>
  <c r="AM5890" i="50"/>
  <c r="AL5890" i="50"/>
  <c r="AJ5890" i="50"/>
  <c r="AK5890" i="50"/>
  <c r="AI5890" i="50"/>
  <c r="AJ5894" i="50"/>
  <c r="AI5894" i="50"/>
  <c r="AL5894" i="50"/>
  <c r="AM5894" i="50"/>
  <c r="AK5894" i="50"/>
  <c r="AK5898" i="50"/>
  <c r="AJ5898" i="50"/>
  <c r="AI5898" i="50"/>
  <c r="AL5898" i="50"/>
  <c r="AM5898" i="50"/>
  <c r="AM5902" i="50"/>
  <c r="AL5902" i="50"/>
  <c r="AJ5902" i="50"/>
  <c r="AI5902" i="50"/>
  <c r="AK5902" i="50"/>
  <c r="AI5906" i="50"/>
  <c r="AM5906" i="50"/>
  <c r="AK5906" i="50"/>
  <c r="AJ5906" i="50"/>
  <c r="AL5906" i="50"/>
  <c r="AK5910" i="50"/>
  <c r="AJ5910" i="50"/>
  <c r="AI5910" i="50"/>
  <c r="AM5910" i="50"/>
  <c r="AL5910" i="50"/>
  <c r="AM5914" i="50"/>
  <c r="AL5914" i="50"/>
  <c r="AJ5914" i="50"/>
  <c r="AK5914" i="50"/>
  <c r="AI5914" i="50"/>
  <c r="AJ5918" i="50"/>
  <c r="AI5918" i="50"/>
  <c r="AL5918" i="50"/>
  <c r="AK5918" i="50"/>
  <c r="AM5918" i="50"/>
  <c r="AK5922" i="50"/>
  <c r="AJ5922" i="50"/>
  <c r="AI5922" i="50"/>
  <c r="AL5922" i="50"/>
  <c r="AM5922" i="50"/>
  <c r="AM5926" i="50"/>
  <c r="AL5926" i="50"/>
  <c r="AJ5926" i="50"/>
  <c r="AI5926" i="50"/>
  <c r="AK5926" i="50"/>
  <c r="AK5930" i="50"/>
  <c r="AJ5930" i="50"/>
  <c r="AI5930" i="50"/>
  <c r="AM5930" i="50"/>
  <c r="AL5930" i="50"/>
  <c r="AK5934" i="50"/>
  <c r="AJ5934" i="50"/>
  <c r="AI5934" i="50"/>
  <c r="AM5934" i="50"/>
  <c r="AL5934" i="50"/>
  <c r="AM5938" i="50"/>
  <c r="AL5938" i="50"/>
  <c r="AJ5938" i="50"/>
  <c r="AK5938" i="50"/>
  <c r="AI5938" i="50"/>
  <c r="AL5942" i="50"/>
  <c r="AK5942" i="50"/>
  <c r="AJ5942" i="50"/>
  <c r="AI5942" i="50"/>
  <c r="AM5942" i="50"/>
  <c r="AK5946" i="50"/>
  <c r="AJ5946" i="50"/>
  <c r="AI5946" i="50"/>
  <c r="AM5946" i="50"/>
  <c r="AL5946" i="50"/>
  <c r="AM5950" i="50"/>
  <c r="AL5950" i="50"/>
  <c r="AJ5950" i="50"/>
  <c r="AK5950" i="50"/>
  <c r="AI5950" i="50"/>
  <c r="AM5954" i="50"/>
  <c r="AL5954" i="50"/>
  <c r="AK5954" i="50"/>
  <c r="AJ5954" i="50"/>
  <c r="AI5954" i="50"/>
  <c r="AK5958" i="50"/>
  <c r="AJ5958" i="50"/>
  <c r="AI5958" i="50"/>
  <c r="AM5958" i="50"/>
  <c r="AL5958" i="50"/>
  <c r="AM5962" i="50"/>
  <c r="AL5962" i="50"/>
  <c r="AJ5962" i="50"/>
  <c r="AK5962" i="50"/>
  <c r="AI5962" i="50"/>
  <c r="AM5966" i="50"/>
  <c r="AL5966" i="50"/>
  <c r="AK5966" i="50"/>
  <c r="AJ5966" i="50"/>
  <c r="AI5966" i="50"/>
  <c r="AK5970" i="50"/>
  <c r="AJ5970" i="50"/>
  <c r="AI5970" i="50"/>
  <c r="AM5970" i="50"/>
  <c r="AL5970" i="50"/>
  <c r="AM5974" i="50"/>
  <c r="AL5974" i="50"/>
  <c r="AJ5974" i="50"/>
  <c r="AK5974" i="50"/>
  <c r="AI5974" i="50"/>
  <c r="AM5978" i="50"/>
  <c r="AL5978" i="50"/>
  <c r="AK5978" i="50"/>
  <c r="AI5978" i="50"/>
  <c r="AJ5978" i="50"/>
  <c r="AK5982" i="50"/>
  <c r="AJ5982" i="50"/>
  <c r="AI5982" i="50"/>
  <c r="AM5982" i="50"/>
  <c r="AL5982" i="50"/>
  <c r="AM5986" i="50"/>
  <c r="AL5986" i="50"/>
  <c r="AJ5986" i="50"/>
  <c r="AK5986" i="50"/>
  <c r="AI5986" i="50"/>
  <c r="AM5990" i="50"/>
  <c r="AL5990" i="50"/>
  <c r="AJ5990" i="50"/>
  <c r="AK5990" i="50"/>
  <c r="AI5990" i="50"/>
  <c r="AK5994" i="50"/>
  <c r="AJ5994" i="50"/>
  <c r="AI5994" i="50"/>
  <c r="AL5994" i="50"/>
  <c r="AM5994" i="50"/>
  <c r="AM5998" i="50"/>
  <c r="AL5998" i="50"/>
  <c r="AJ5998" i="50"/>
  <c r="AI5998" i="50"/>
  <c r="AK5998" i="50"/>
  <c r="AM6002" i="50"/>
  <c r="AK6002" i="50"/>
  <c r="AL6002" i="50"/>
  <c r="AJ6002" i="50"/>
  <c r="AI6002" i="50"/>
  <c r="AK6006" i="50"/>
  <c r="AJ6006" i="50"/>
  <c r="AI6006" i="50"/>
  <c r="AM6006" i="50"/>
  <c r="AL6006" i="50"/>
  <c r="AM6010" i="50"/>
  <c r="AL6010" i="50"/>
  <c r="AJ6010" i="50"/>
  <c r="AK6010" i="50"/>
  <c r="AI6010" i="50"/>
  <c r="AL6014" i="50"/>
  <c r="AM6014" i="50"/>
  <c r="AK6014" i="50"/>
  <c r="AJ6014" i="50"/>
  <c r="AI6014" i="50"/>
  <c r="AK6018" i="50"/>
  <c r="AJ6018" i="50"/>
  <c r="AI6018" i="50"/>
  <c r="AM6018" i="50"/>
  <c r="AL6018" i="50"/>
  <c r="AM6022" i="50"/>
  <c r="AL6022" i="50"/>
  <c r="AJ6022" i="50"/>
  <c r="AK6022" i="50"/>
  <c r="AI6022" i="50"/>
  <c r="AM6026" i="50"/>
  <c r="AI6026" i="50"/>
  <c r="AL6026" i="50"/>
  <c r="AK6026" i="50"/>
  <c r="AJ6026" i="50"/>
  <c r="AK6030" i="50"/>
  <c r="AJ6030" i="50"/>
  <c r="AI6030" i="50"/>
  <c r="AM6030" i="50"/>
  <c r="AL6030" i="50"/>
  <c r="AM6034" i="50"/>
  <c r="AL6034" i="50"/>
  <c r="AJ6034" i="50"/>
  <c r="AI6034" i="50"/>
  <c r="AK6034" i="50"/>
  <c r="AM6038" i="50"/>
  <c r="AL6038" i="50"/>
  <c r="AJ6038" i="50"/>
  <c r="AI6038" i="50"/>
  <c r="AK6038" i="50"/>
  <c r="AK6042" i="50"/>
  <c r="AJ6042" i="50"/>
  <c r="AI6042" i="50"/>
  <c r="AL6042" i="50"/>
  <c r="AM6042" i="50"/>
  <c r="AM6046" i="50"/>
  <c r="AL6046" i="50"/>
  <c r="AJ6046" i="50"/>
  <c r="AI6046" i="50"/>
  <c r="AK6046" i="50"/>
  <c r="AI6050" i="50"/>
  <c r="AK6050" i="50"/>
  <c r="AJ6050" i="50"/>
  <c r="AL6050" i="50"/>
  <c r="AM6050" i="50"/>
  <c r="AK6054" i="50"/>
  <c r="AJ6054" i="50"/>
  <c r="AI6054" i="50"/>
  <c r="AM6054" i="50"/>
  <c r="AL6054" i="50"/>
  <c r="AM6058" i="50"/>
  <c r="AL6058" i="50"/>
  <c r="AJ6058" i="50"/>
  <c r="AK6058" i="50"/>
  <c r="AI6058" i="50"/>
  <c r="AJ6062" i="50"/>
  <c r="AI6062" i="50"/>
  <c r="AL6062" i="50"/>
  <c r="AK6062" i="50"/>
  <c r="AM6062" i="50"/>
  <c r="AK6066" i="50"/>
  <c r="AJ6066" i="50"/>
  <c r="AI6066" i="50"/>
  <c r="AL6066" i="50"/>
  <c r="AM6066" i="50"/>
  <c r="AM6070" i="50"/>
  <c r="AL6070" i="50"/>
  <c r="AJ6070" i="50"/>
  <c r="AI6070" i="50"/>
  <c r="AK6070" i="50"/>
  <c r="AK6074" i="50"/>
  <c r="AJ6074" i="50"/>
  <c r="AI6074" i="50"/>
  <c r="AM6074" i="50"/>
  <c r="AL6074" i="50"/>
  <c r="AK6078" i="50"/>
  <c r="AJ6078" i="50"/>
  <c r="AI6078" i="50"/>
  <c r="AM6078" i="50"/>
  <c r="AL6078" i="50"/>
  <c r="AM6082" i="50"/>
  <c r="AL6082" i="50"/>
  <c r="AJ6082" i="50"/>
  <c r="AK6082" i="50"/>
  <c r="AI6082" i="50"/>
  <c r="AL6086" i="50"/>
  <c r="AK6086" i="50"/>
  <c r="AJ6086" i="50"/>
  <c r="AI6086" i="50"/>
  <c r="AM6086" i="50"/>
  <c r="AK6090" i="50"/>
  <c r="AJ6090" i="50"/>
  <c r="AI6090" i="50"/>
  <c r="AM6090" i="50"/>
  <c r="AL6090" i="50"/>
  <c r="AM6094" i="50"/>
  <c r="AL6094" i="50"/>
  <c r="AJ6094" i="50"/>
  <c r="AK6094" i="50"/>
  <c r="AI6094" i="50"/>
  <c r="AM6098" i="50"/>
  <c r="AL6098" i="50"/>
  <c r="AK6098" i="50"/>
  <c r="AJ6098" i="50"/>
  <c r="AI6098" i="50"/>
  <c r="AK6102" i="50"/>
  <c r="AJ6102" i="50"/>
  <c r="AI6102" i="50"/>
  <c r="AM6102" i="50"/>
  <c r="AL6102" i="50"/>
  <c r="AM6106" i="50"/>
  <c r="AL6106" i="50"/>
  <c r="AJ6106" i="50"/>
  <c r="AK6106" i="50"/>
  <c r="AI6106" i="50"/>
  <c r="AM6110" i="50"/>
  <c r="AL6110" i="50"/>
  <c r="AK6110" i="50"/>
  <c r="AJ6110" i="50"/>
  <c r="AI6110" i="50"/>
  <c r="AK6114" i="50"/>
  <c r="AJ6114" i="50"/>
  <c r="AI6114" i="50"/>
  <c r="AM6114" i="50"/>
  <c r="AL6114" i="50"/>
  <c r="AM6118" i="50"/>
  <c r="AL6118" i="50"/>
  <c r="AJ6118" i="50"/>
  <c r="AK6118" i="50"/>
  <c r="AI6118" i="50"/>
  <c r="AM6122" i="50"/>
  <c r="AL6122" i="50"/>
  <c r="AK6122" i="50"/>
  <c r="AI6122" i="50"/>
  <c r="AJ6122" i="50"/>
  <c r="AK6126" i="50"/>
  <c r="AJ6126" i="50"/>
  <c r="AI6126" i="50"/>
  <c r="AM6126" i="50"/>
  <c r="AL6126" i="50"/>
  <c r="AM6130" i="50"/>
  <c r="AL6130" i="50"/>
  <c r="AJ6130" i="50"/>
  <c r="AK6130" i="50"/>
  <c r="AI6130" i="50"/>
  <c r="AM6134" i="50"/>
  <c r="AL6134" i="50"/>
  <c r="AJ6134" i="50"/>
  <c r="AK6134" i="50"/>
  <c r="AI6134" i="50"/>
  <c r="AK6138" i="50"/>
  <c r="AJ6138" i="50"/>
  <c r="AI6138" i="50"/>
  <c r="AL6138" i="50"/>
  <c r="AM6138" i="50"/>
  <c r="AM6142" i="50"/>
  <c r="AL6142" i="50"/>
  <c r="AJ6142" i="50"/>
  <c r="AI6142" i="50"/>
  <c r="AK6142" i="50"/>
  <c r="AM6146" i="50"/>
  <c r="AK6146" i="50"/>
  <c r="AL6146" i="50"/>
  <c r="AJ6146" i="50"/>
  <c r="AI6146" i="50"/>
  <c r="AK6150" i="50"/>
  <c r="AJ6150" i="50"/>
  <c r="AI6150" i="50"/>
  <c r="AM6150" i="50"/>
  <c r="AL6150" i="50"/>
  <c r="AM6154" i="50"/>
  <c r="AL6154" i="50"/>
  <c r="AJ6154" i="50"/>
  <c r="AK6154" i="50"/>
  <c r="AI6154" i="50"/>
  <c r="AL6158" i="50"/>
  <c r="AM6158" i="50"/>
  <c r="AK6158" i="50"/>
  <c r="AI6158" i="50"/>
  <c r="AJ6158" i="50"/>
  <c r="AK6162" i="50"/>
  <c r="AJ6162" i="50"/>
  <c r="AI6162" i="50"/>
  <c r="AM6162" i="50"/>
  <c r="AL6162" i="50"/>
  <c r="AM6166" i="50"/>
  <c r="AL6166" i="50"/>
  <c r="AJ6166" i="50"/>
  <c r="AI6166" i="50"/>
  <c r="AK6166" i="50"/>
  <c r="AM6170" i="50"/>
  <c r="AL6170" i="50"/>
  <c r="AK6170" i="50"/>
  <c r="AI6170" i="50"/>
  <c r="AJ6170" i="50"/>
  <c r="AK6174" i="50"/>
  <c r="AJ6174" i="50"/>
  <c r="AI6174" i="50"/>
  <c r="AM6174" i="50"/>
  <c r="AL6174" i="50"/>
  <c r="AM6178" i="50"/>
  <c r="AL6178" i="50"/>
  <c r="AJ6178" i="50"/>
  <c r="AK6178" i="50"/>
  <c r="AI6178" i="50"/>
  <c r="AJ6182" i="50"/>
  <c r="AI6182" i="50"/>
  <c r="AM6182" i="50"/>
  <c r="AL6182" i="50"/>
  <c r="AK6182" i="50"/>
  <c r="AK6186" i="50"/>
  <c r="AJ6186" i="50"/>
  <c r="AI6186" i="50"/>
  <c r="AL6186" i="50"/>
  <c r="AM6186" i="50"/>
  <c r="AM6190" i="50"/>
  <c r="AL6190" i="50"/>
  <c r="AJ6190" i="50"/>
  <c r="AI6190" i="50"/>
  <c r="AK6190" i="50"/>
  <c r="AI6194" i="50"/>
  <c r="AM6194" i="50"/>
  <c r="AK6194" i="50"/>
  <c r="AJ6194" i="50"/>
  <c r="AL6194" i="50"/>
  <c r="AK6198" i="50"/>
  <c r="AJ6198" i="50"/>
  <c r="AI6198" i="50"/>
  <c r="AM6198" i="50"/>
  <c r="AL6198" i="50"/>
  <c r="AM6202" i="50"/>
  <c r="AL6202" i="50"/>
  <c r="AJ6202" i="50"/>
  <c r="AK6202" i="50"/>
  <c r="AI6202" i="50"/>
  <c r="AJ6206" i="50"/>
  <c r="AI6206" i="50"/>
  <c r="AL6206" i="50"/>
  <c r="AK6206" i="50"/>
  <c r="AM6206" i="50"/>
  <c r="AK6210" i="50"/>
  <c r="AJ6210" i="50"/>
  <c r="AI6210" i="50"/>
  <c r="AL6210" i="50"/>
  <c r="AM6210" i="50"/>
  <c r="AM6214" i="50"/>
  <c r="AL6214" i="50"/>
  <c r="AJ6214" i="50"/>
  <c r="AI6214" i="50"/>
  <c r="AK6214" i="50"/>
  <c r="AK6218" i="50"/>
  <c r="AJ6218" i="50"/>
  <c r="AI6218" i="50"/>
  <c r="AM6218" i="50"/>
  <c r="AL6218" i="50"/>
  <c r="AK6222" i="50"/>
  <c r="AJ6222" i="50"/>
  <c r="AI6222" i="50"/>
  <c r="AM6222" i="50"/>
  <c r="AL6222" i="50"/>
  <c r="AM6226" i="50"/>
  <c r="AL6226" i="50"/>
  <c r="AJ6226" i="50"/>
  <c r="AK6226" i="50"/>
  <c r="AI6226" i="50"/>
  <c r="AL6230" i="50"/>
  <c r="AK6230" i="50"/>
  <c r="AJ6230" i="50"/>
  <c r="AI6230" i="50"/>
  <c r="AM6230" i="50"/>
  <c r="AK6234" i="50"/>
  <c r="AJ6234" i="50"/>
  <c r="AI6234" i="50"/>
  <c r="AM6234" i="50"/>
  <c r="AL6234" i="50"/>
  <c r="AM6238" i="50"/>
  <c r="AL6238" i="50"/>
  <c r="AJ6238" i="50"/>
  <c r="AK6238" i="50"/>
  <c r="AI6238" i="50"/>
  <c r="AM6242" i="50"/>
  <c r="AL6242" i="50"/>
  <c r="AK6242" i="50"/>
  <c r="AJ6242" i="50"/>
  <c r="AI6242" i="50"/>
  <c r="AK6246" i="50"/>
  <c r="AJ6246" i="50"/>
  <c r="AI6246" i="50"/>
  <c r="AM6246" i="50"/>
  <c r="AL6246" i="50"/>
  <c r="AM6250" i="50"/>
  <c r="AL6250" i="50"/>
  <c r="AJ6250" i="50"/>
  <c r="AK6250" i="50"/>
  <c r="AI6250" i="50"/>
  <c r="AM6254" i="50"/>
  <c r="AL6254" i="50"/>
  <c r="AK6254" i="50"/>
  <c r="AJ6254" i="50"/>
  <c r="AI6254" i="50"/>
  <c r="AK6258" i="50"/>
  <c r="AJ6258" i="50"/>
  <c r="AI6258" i="50"/>
  <c r="AM6258" i="50"/>
  <c r="AL6258" i="50"/>
  <c r="AM6262" i="50"/>
  <c r="AL6262" i="50"/>
  <c r="AJ6262" i="50"/>
  <c r="AK6262" i="50"/>
  <c r="AI6262" i="50"/>
  <c r="AM6266" i="50"/>
  <c r="AL6266" i="50"/>
  <c r="AK6266" i="50"/>
  <c r="AI6266" i="50"/>
  <c r="AJ6266" i="50"/>
  <c r="AK6270" i="50"/>
  <c r="AJ6270" i="50"/>
  <c r="AI6270" i="50"/>
  <c r="AM6270" i="50"/>
  <c r="AL6270" i="50"/>
  <c r="AM6274" i="50"/>
  <c r="AL6274" i="50"/>
  <c r="AJ6274" i="50"/>
  <c r="AK6274" i="50"/>
  <c r="AI6274" i="50"/>
  <c r="AM6278" i="50"/>
  <c r="AL6278" i="50"/>
  <c r="AJ6278" i="50"/>
  <c r="AK6278" i="50"/>
  <c r="AI6278" i="50"/>
  <c r="AK6282" i="50"/>
  <c r="AJ6282" i="50"/>
  <c r="AI6282" i="50"/>
  <c r="AL6282" i="50"/>
  <c r="AM6282" i="50"/>
  <c r="AM6286" i="50"/>
  <c r="AL6286" i="50"/>
  <c r="AJ6286" i="50"/>
  <c r="AI6286" i="50"/>
  <c r="AK6286" i="50"/>
  <c r="AM6290" i="50"/>
  <c r="AK6290" i="50"/>
  <c r="AI6290" i="50"/>
  <c r="AL6290" i="50"/>
  <c r="AJ6290" i="50"/>
  <c r="AK6294" i="50"/>
  <c r="AJ6294" i="50"/>
  <c r="AI6294" i="50"/>
  <c r="AM6294" i="50"/>
  <c r="AL6294" i="50"/>
  <c r="AM6298" i="50"/>
  <c r="AL6298" i="50"/>
  <c r="AJ6298" i="50"/>
  <c r="AK6298" i="50"/>
  <c r="AI6298" i="50"/>
  <c r="AL6302" i="50"/>
  <c r="AM6302" i="50"/>
  <c r="AK6302" i="50"/>
  <c r="AJ6302" i="50"/>
  <c r="AI6302" i="50"/>
  <c r="AK6306" i="50"/>
  <c r="AJ6306" i="50"/>
  <c r="AI6306" i="50"/>
  <c r="AM6306" i="50"/>
  <c r="AL6306" i="50"/>
  <c r="AM6310" i="50"/>
  <c r="AL6310" i="50"/>
  <c r="AJ6310" i="50"/>
  <c r="AK6310" i="50"/>
  <c r="AI6310" i="50"/>
  <c r="AM6314" i="50"/>
  <c r="AI6314" i="50"/>
  <c r="AK6314" i="50"/>
  <c r="AL6314" i="50"/>
  <c r="AJ6314" i="50"/>
  <c r="AK6318" i="50"/>
  <c r="AJ6318" i="50"/>
  <c r="AI6318" i="50"/>
  <c r="AM6318" i="50"/>
  <c r="AL6318" i="50"/>
  <c r="AM6322" i="50"/>
  <c r="AL6322" i="50"/>
  <c r="AJ6322" i="50"/>
  <c r="AK6322" i="50"/>
  <c r="AI6322" i="50"/>
  <c r="AM6326" i="50"/>
  <c r="AL6326" i="50"/>
  <c r="AJ6326" i="50"/>
  <c r="AI6326" i="50"/>
  <c r="AK6326" i="50"/>
  <c r="AK6330" i="50"/>
  <c r="AJ6330" i="50"/>
  <c r="AI6330" i="50"/>
  <c r="AL6330" i="50"/>
  <c r="AM6330" i="50"/>
  <c r="AM6334" i="50"/>
  <c r="AL6334" i="50"/>
  <c r="AJ6334" i="50"/>
  <c r="AI6334" i="50"/>
  <c r="AK6334" i="50"/>
  <c r="AI6338" i="50"/>
  <c r="AK6338" i="50"/>
  <c r="AJ6338" i="50"/>
  <c r="AM6338" i="50"/>
  <c r="AL6338" i="50"/>
  <c r="AK6342" i="50"/>
  <c r="AJ6342" i="50"/>
  <c r="AI6342" i="50"/>
  <c r="AM6342" i="50"/>
  <c r="AL6342" i="50"/>
  <c r="AM6346" i="50"/>
  <c r="AL6346" i="50"/>
  <c r="AJ6346" i="50"/>
  <c r="AK6346" i="50"/>
  <c r="AI6346" i="50"/>
  <c r="AJ6350" i="50"/>
  <c r="AI6350" i="50"/>
  <c r="AL6350" i="50"/>
  <c r="AK6350" i="50"/>
  <c r="AM6350" i="50"/>
  <c r="AK6354" i="50"/>
  <c r="AJ6354" i="50"/>
  <c r="AI6354" i="50"/>
  <c r="AL6354" i="50"/>
  <c r="AM6354" i="50"/>
  <c r="AM6358" i="50"/>
  <c r="AL6358" i="50"/>
  <c r="AJ6358" i="50"/>
  <c r="AI6358" i="50"/>
  <c r="AK6358" i="50"/>
  <c r="AK6362" i="50"/>
  <c r="AJ6362" i="50"/>
  <c r="AI6362" i="50"/>
  <c r="AM6362" i="50"/>
  <c r="AL6362" i="50"/>
  <c r="AK6366" i="50"/>
  <c r="AJ6366" i="50"/>
  <c r="AI6366" i="50"/>
  <c r="AM6366" i="50"/>
  <c r="AL6366" i="50"/>
  <c r="AM6370" i="50"/>
  <c r="AL6370" i="50"/>
  <c r="AJ6370" i="50"/>
  <c r="AK6370" i="50"/>
  <c r="AI6370" i="50"/>
  <c r="AL6374" i="50"/>
  <c r="AK6374" i="50"/>
  <c r="AJ6374" i="50"/>
  <c r="AI6374" i="50"/>
  <c r="AM6374" i="50"/>
  <c r="AK6378" i="50"/>
  <c r="AJ6378" i="50"/>
  <c r="AI6378" i="50"/>
  <c r="AM6378" i="50"/>
  <c r="AL6378" i="50"/>
  <c r="AM6382" i="50"/>
  <c r="AL6382" i="50"/>
  <c r="AJ6382" i="50"/>
  <c r="AK6382" i="50"/>
  <c r="AI6382" i="50"/>
  <c r="AM6386" i="50"/>
  <c r="AL6386" i="50"/>
  <c r="AK6386" i="50"/>
  <c r="AJ6386" i="50"/>
  <c r="AI6386" i="50"/>
  <c r="AK6390" i="50"/>
  <c r="AJ6390" i="50"/>
  <c r="AI6390" i="50"/>
  <c r="AM6390" i="50"/>
  <c r="AL6390" i="50"/>
  <c r="AM6394" i="50"/>
  <c r="AL6394" i="50"/>
  <c r="AJ6394" i="50"/>
  <c r="AK6394" i="50"/>
  <c r="AI6394" i="50"/>
  <c r="AM6398" i="50"/>
  <c r="AL6398" i="50"/>
  <c r="AK6398" i="50"/>
  <c r="AJ6398" i="50"/>
  <c r="AI6398" i="50"/>
  <c r="AK6402" i="50"/>
  <c r="AJ6402" i="50"/>
  <c r="AI6402" i="50"/>
  <c r="AM6402" i="50"/>
  <c r="AL6402" i="50"/>
  <c r="AM6406" i="50"/>
  <c r="AL6406" i="50"/>
  <c r="AJ6406" i="50"/>
  <c r="AK6406" i="50"/>
  <c r="AI6406" i="50"/>
  <c r="AM6410" i="50"/>
  <c r="AL6410" i="50"/>
  <c r="AK6410" i="50"/>
  <c r="AI6410" i="50"/>
  <c r="AJ6410" i="50"/>
  <c r="AK6414" i="50"/>
  <c r="AJ6414" i="50"/>
  <c r="AI6414" i="50"/>
  <c r="AM6414" i="50"/>
  <c r="AL6414" i="50"/>
  <c r="AM6418" i="50"/>
  <c r="AL6418" i="50"/>
  <c r="AJ6418" i="50"/>
  <c r="AK6418" i="50"/>
  <c r="AI6418" i="50"/>
  <c r="AM6422" i="50"/>
  <c r="AL6422" i="50"/>
  <c r="AJ6422" i="50"/>
  <c r="AI6422" i="50"/>
  <c r="AK6422" i="50"/>
  <c r="AK6426" i="50"/>
  <c r="AJ6426" i="50"/>
  <c r="AI6426" i="50"/>
  <c r="AL6426" i="50"/>
  <c r="AM6426" i="50"/>
  <c r="AM6430" i="50"/>
  <c r="AL6430" i="50"/>
  <c r="AJ6430" i="50"/>
  <c r="AI6430" i="50"/>
  <c r="AK6430" i="50"/>
  <c r="AM6434" i="50"/>
  <c r="AK6434" i="50"/>
  <c r="AL6434" i="50"/>
  <c r="AJ6434" i="50"/>
  <c r="AI6434" i="50"/>
  <c r="AK6438" i="50"/>
  <c r="AJ6438" i="50"/>
  <c r="AI6438" i="50"/>
  <c r="AM6438" i="50"/>
  <c r="AL6438" i="50"/>
  <c r="AM6442" i="50"/>
  <c r="AL6442" i="50"/>
  <c r="AJ6442" i="50"/>
  <c r="AK6442" i="50"/>
  <c r="AI6442" i="50"/>
  <c r="AL6446" i="50"/>
  <c r="AK6446" i="50"/>
  <c r="AM6446" i="50"/>
  <c r="AJ6446" i="50"/>
  <c r="AI6446" i="50"/>
  <c r="AK6450" i="50"/>
  <c r="AJ6450" i="50"/>
  <c r="AI6450" i="50"/>
  <c r="AM6450" i="50"/>
  <c r="AL6450" i="50"/>
  <c r="AM6454" i="50"/>
  <c r="AL6454" i="50"/>
  <c r="AJ6454" i="50"/>
  <c r="AK6454" i="50"/>
  <c r="AI6454" i="50"/>
  <c r="AM6458" i="50"/>
  <c r="AL6458" i="50"/>
  <c r="AK6458" i="50"/>
  <c r="AI6458" i="50"/>
  <c r="AJ6458" i="50"/>
  <c r="AK6462" i="50"/>
  <c r="AJ6462" i="50"/>
  <c r="AI6462" i="50"/>
  <c r="AM6462" i="50"/>
  <c r="AL6462" i="50"/>
  <c r="AM6466" i="50"/>
  <c r="AL6466" i="50"/>
  <c r="AJ6466" i="50"/>
  <c r="AK6466" i="50"/>
  <c r="AI6466" i="50"/>
  <c r="AJ6470" i="50"/>
  <c r="AI6470" i="50"/>
  <c r="AM6470" i="50"/>
  <c r="AL6470" i="50"/>
  <c r="AK6470" i="50"/>
  <c r="AK6474" i="50"/>
  <c r="AJ6474" i="50"/>
  <c r="AI6474" i="50"/>
  <c r="AL6474" i="50"/>
  <c r="AM6474" i="50"/>
  <c r="AM6478" i="50"/>
  <c r="AL6478" i="50"/>
  <c r="AJ6478" i="50"/>
  <c r="AI6478" i="50"/>
  <c r="AK6478" i="50"/>
  <c r="AI6482" i="50"/>
  <c r="AM6482" i="50"/>
  <c r="AK6482" i="50"/>
  <c r="AJ6482" i="50"/>
  <c r="AL6482" i="50"/>
  <c r="AK6486" i="50"/>
  <c r="AJ6486" i="50"/>
  <c r="AI6486" i="50"/>
  <c r="AM6486" i="50"/>
  <c r="AL6486" i="50"/>
  <c r="AM6490" i="50"/>
  <c r="AL6490" i="50"/>
  <c r="AJ6490" i="50"/>
  <c r="AK6490" i="50"/>
  <c r="AI6490" i="50"/>
  <c r="AJ6494" i="50"/>
  <c r="AI6494" i="50"/>
  <c r="AL6494" i="50"/>
  <c r="AK6494" i="50"/>
  <c r="AM6494" i="50"/>
  <c r="AK6498" i="50"/>
  <c r="AJ6498" i="50"/>
  <c r="AI6498" i="50"/>
  <c r="AL6498" i="50"/>
  <c r="AM6498" i="50"/>
  <c r="AM6502" i="50"/>
  <c r="AL6502" i="50"/>
  <c r="AJ6502" i="50"/>
  <c r="AI6502" i="50"/>
  <c r="AK6502" i="50"/>
  <c r="AK6506" i="50"/>
  <c r="AJ6506" i="50"/>
  <c r="AI6506" i="50"/>
  <c r="AM6506" i="50"/>
  <c r="AL6506" i="50"/>
  <c r="AK6510" i="50"/>
  <c r="AJ6510" i="50"/>
  <c r="AI6510" i="50"/>
  <c r="AM6510" i="50"/>
  <c r="AL6510" i="50"/>
  <c r="AM6514" i="50"/>
  <c r="AL6514" i="50"/>
  <c r="AJ6514" i="50"/>
  <c r="AK6514" i="50"/>
  <c r="AI6514" i="50"/>
  <c r="AL6518" i="50"/>
  <c r="AK6518" i="50"/>
  <c r="AJ6518" i="50"/>
  <c r="AI6518" i="50"/>
  <c r="AM6518" i="50"/>
  <c r="AK6522" i="50"/>
  <c r="AJ6522" i="50"/>
  <c r="AI6522" i="50"/>
  <c r="AM6522" i="50"/>
  <c r="AL6522" i="50"/>
  <c r="AM6526" i="50"/>
  <c r="AL6526" i="50"/>
  <c r="AJ6526" i="50"/>
  <c r="AK6526" i="50"/>
  <c r="AI6526" i="50"/>
  <c r="AM6530" i="50"/>
  <c r="AL6530" i="50"/>
  <c r="AK6530" i="50"/>
  <c r="AJ6530" i="50"/>
  <c r="AI6530" i="50"/>
  <c r="AK6534" i="50"/>
  <c r="AJ6534" i="50"/>
  <c r="AI6534" i="50"/>
  <c r="AM6534" i="50"/>
  <c r="AL6534" i="50"/>
  <c r="AM6538" i="50"/>
  <c r="AL6538" i="50"/>
  <c r="AJ6538" i="50"/>
  <c r="AK6538" i="50"/>
  <c r="AI6538" i="50"/>
  <c r="AM6542" i="50"/>
  <c r="AL6542" i="50"/>
  <c r="AK6542" i="50"/>
  <c r="AJ6542" i="50"/>
  <c r="AI6542" i="50"/>
  <c r="AK6546" i="50"/>
  <c r="AJ6546" i="50"/>
  <c r="AI6546" i="50"/>
  <c r="AM6546" i="50"/>
  <c r="AL6546" i="50"/>
  <c r="AM6550" i="50"/>
  <c r="AL6550" i="50"/>
  <c r="AJ6550" i="50"/>
  <c r="AK6550" i="50"/>
  <c r="AI6550" i="50"/>
  <c r="AM6554" i="50"/>
  <c r="AL6554" i="50"/>
  <c r="AK6554" i="50"/>
  <c r="AI6554" i="50"/>
  <c r="AJ6554" i="50"/>
  <c r="AK6558" i="50"/>
  <c r="AJ6558" i="50"/>
  <c r="AI6558" i="50"/>
  <c r="AM6558" i="50"/>
  <c r="AL6558" i="50"/>
  <c r="AM6562" i="50"/>
  <c r="AL6562" i="50"/>
  <c r="AJ6562" i="50"/>
  <c r="AK6562" i="50"/>
  <c r="AI6562" i="50"/>
  <c r="AM6566" i="50"/>
  <c r="AL6566" i="50"/>
  <c r="AJ6566" i="50"/>
  <c r="AK6566" i="50"/>
  <c r="AI6566" i="50"/>
  <c r="AK6570" i="50"/>
  <c r="AJ6570" i="50"/>
  <c r="AI6570" i="50"/>
  <c r="AL6570" i="50"/>
  <c r="AM6570" i="50"/>
  <c r="AM6574" i="50"/>
  <c r="AL6574" i="50"/>
  <c r="AJ6574" i="50"/>
  <c r="AI6574" i="50"/>
  <c r="AK6574" i="50"/>
  <c r="AM6578" i="50"/>
  <c r="AK6578" i="50"/>
  <c r="AL6578" i="50"/>
  <c r="AJ6578" i="50"/>
  <c r="AI6578" i="50"/>
  <c r="AK6582" i="50"/>
  <c r="AJ6582" i="50"/>
  <c r="AI6582" i="50"/>
  <c r="AM6582" i="50"/>
  <c r="AL6582" i="50"/>
  <c r="AM6586" i="50"/>
  <c r="AL6586" i="50"/>
  <c r="AJ6586" i="50"/>
  <c r="AK6586" i="50"/>
  <c r="AI6586" i="50"/>
  <c r="AL6590" i="50"/>
  <c r="AM6590" i="50"/>
  <c r="AK6590" i="50"/>
  <c r="AJ6590" i="50"/>
  <c r="AI6590" i="50"/>
  <c r="AK6594" i="50"/>
  <c r="AJ6594" i="50"/>
  <c r="AI6594" i="50"/>
  <c r="AM6594" i="50"/>
  <c r="AL6594" i="50"/>
  <c r="AM6598" i="50"/>
  <c r="AL6598" i="50"/>
  <c r="AJ6598" i="50"/>
  <c r="AK6598" i="50"/>
  <c r="AI6598" i="50"/>
  <c r="AM6602" i="50"/>
  <c r="AI6602" i="50"/>
  <c r="AJ6602" i="50"/>
  <c r="AL6602" i="50"/>
  <c r="AK6602" i="50"/>
  <c r="AK6606" i="50"/>
  <c r="AJ6606" i="50"/>
  <c r="AI6606" i="50"/>
  <c r="AM6606" i="50"/>
  <c r="AL6606" i="50"/>
  <c r="AM6610" i="50"/>
  <c r="AL6610" i="50"/>
  <c r="AJ6610" i="50"/>
  <c r="AK6610" i="50"/>
  <c r="AI6610" i="50"/>
  <c r="AM6614" i="50"/>
  <c r="AL6614" i="50"/>
  <c r="AJ6614" i="50"/>
  <c r="AI6614" i="50"/>
  <c r="AK6614" i="50"/>
  <c r="AK6618" i="50"/>
  <c r="AJ6618" i="50"/>
  <c r="AI6618" i="50"/>
  <c r="AL6618" i="50"/>
  <c r="AM6618" i="50"/>
  <c r="AM6622" i="50"/>
  <c r="AL6622" i="50"/>
  <c r="AJ6622" i="50"/>
  <c r="AI6622" i="50"/>
  <c r="AK6622" i="50"/>
  <c r="AI6626" i="50"/>
  <c r="AK6626" i="50"/>
  <c r="AJ6626" i="50"/>
  <c r="AL6626" i="50"/>
  <c r="AM6626" i="50"/>
  <c r="AK6630" i="50"/>
  <c r="AJ6630" i="50"/>
  <c r="AI6630" i="50"/>
  <c r="AM6630" i="50"/>
  <c r="AL6630" i="50"/>
  <c r="AM6634" i="50"/>
  <c r="AL6634" i="50"/>
  <c r="AJ6634" i="50"/>
  <c r="AK6634" i="50"/>
  <c r="AI6634" i="50"/>
  <c r="AJ6638" i="50"/>
  <c r="AI6638" i="50"/>
  <c r="AL6638" i="50"/>
  <c r="AK6638" i="50"/>
  <c r="AM6638" i="50"/>
  <c r="AK6642" i="50"/>
  <c r="AJ6642" i="50"/>
  <c r="AI6642" i="50"/>
  <c r="AL6642" i="50"/>
  <c r="AM6642" i="50"/>
  <c r="AM6646" i="50"/>
  <c r="AL6646" i="50"/>
  <c r="AJ6646" i="50"/>
  <c r="AI6646" i="50"/>
  <c r="AK6646" i="50"/>
  <c r="AM6650" i="50"/>
  <c r="AL6650" i="50"/>
  <c r="AK6650" i="50"/>
  <c r="AJ6650" i="50"/>
  <c r="AI6650" i="50"/>
  <c r="AK6654" i="50"/>
  <c r="AJ6654" i="50"/>
  <c r="AI6654" i="50"/>
  <c r="AM6654" i="50"/>
  <c r="AL6654" i="50"/>
  <c r="AM6658" i="50"/>
  <c r="AL6658" i="50"/>
  <c r="AJ6658" i="50"/>
  <c r="AI6658" i="50"/>
  <c r="AK6658" i="50"/>
  <c r="AM6662" i="50"/>
  <c r="AL6662" i="50"/>
  <c r="AJ6662" i="50"/>
  <c r="AI6662" i="50"/>
  <c r="AK6662" i="50"/>
  <c r="AK6666" i="50"/>
  <c r="AJ6666" i="50"/>
  <c r="AI6666" i="50"/>
  <c r="AL6666" i="50"/>
  <c r="AM6666" i="50"/>
  <c r="AM6670" i="50"/>
  <c r="AL6670" i="50"/>
  <c r="AJ6670" i="50"/>
  <c r="AI6670" i="50"/>
  <c r="AK6670" i="50"/>
  <c r="AM6674" i="50"/>
  <c r="AL6674" i="50"/>
  <c r="AK6674" i="50"/>
  <c r="AJ6674" i="50"/>
  <c r="AI6674" i="50"/>
  <c r="AK6678" i="50"/>
  <c r="AJ6678" i="50"/>
  <c r="AI6678" i="50"/>
  <c r="AM6678" i="50"/>
  <c r="AL6678" i="50"/>
  <c r="AM6682" i="50"/>
  <c r="AL6682" i="50"/>
  <c r="AJ6682" i="50"/>
  <c r="AI6682" i="50"/>
  <c r="AK6682" i="50"/>
  <c r="AM6686" i="50"/>
  <c r="AL6686" i="50"/>
  <c r="AK6686" i="50"/>
  <c r="AJ6686" i="50"/>
  <c r="AI6686" i="50"/>
  <c r="AK6690" i="50"/>
  <c r="AJ6690" i="50"/>
  <c r="AI6690" i="50"/>
  <c r="AL6690" i="50"/>
  <c r="AM6690" i="50"/>
  <c r="AM6694" i="50"/>
  <c r="AL6694" i="50"/>
  <c r="AJ6694" i="50"/>
  <c r="AI6694" i="50"/>
  <c r="AK6694" i="50"/>
  <c r="AM6698" i="50"/>
  <c r="AL6698" i="50"/>
  <c r="AK6698" i="50"/>
  <c r="AJ6698" i="50"/>
  <c r="AI6698" i="50"/>
  <c r="AK6702" i="50"/>
  <c r="AJ6702" i="50"/>
  <c r="AI6702" i="50"/>
  <c r="AM6702" i="50"/>
  <c r="AL6702" i="50"/>
  <c r="AM6706" i="50"/>
  <c r="AL6706" i="50"/>
  <c r="AJ6706" i="50"/>
  <c r="AI6706" i="50"/>
  <c r="AK6706" i="50"/>
  <c r="AM6710" i="50"/>
  <c r="AL6710" i="50"/>
  <c r="AI6710" i="50"/>
  <c r="AK6710" i="50"/>
  <c r="AJ6710" i="50"/>
  <c r="AK6714" i="50"/>
  <c r="AJ6714" i="50"/>
  <c r="AI6714" i="50"/>
  <c r="AL6714" i="50"/>
  <c r="AM6714" i="50"/>
  <c r="AM6718" i="50"/>
  <c r="AL6718" i="50"/>
  <c r="AJ6718" i="50"/>
  <c r="AI6718" i="50"/>
  <c r="AK6718" i="50"/>
  <c r="AM6722" i="50"/>
  <c r="AL6722" i="50"/>
  <c r="AK6722" i="50"/>
  <c r="AJ6722" i="50"/>
  <c r="AI6722" i="50"/>
  <c r="AK6726" i="50"/>
  <c r="AJ6726" i="50"/>
  <c r="AI6726" i="50"/>
  <c r="AM6726" i="50"/>
  <c r="AL6726" i="50"/>
  <c r="AM6730" i="50"/>
  <c r="AL6730" i="50"/>
  <c r="AJ6730" i="50"/>
  <c r="AI6730" i="50"/>
  <c r="AK6730" i="50"/>
  <c r="AM6734" i="50"/>
  <c r="AL6734" i="50"/>
  <c r="AK6734" i="50"/>
  <c r="AJ6734" i="50"/>
  <c r="AI6734" i="50"/>
  <c r="AK6738" i="50"/>
  <c r="AJ6738" i="50"/>
  <c r="AI6738" i="50"/>
  <c r="AL6738" i="50"/>
  <c r="AM6738" i="50"/>
  <c r="AM6742" i="50"/>
  <c r="AL6742" i="50"/>
  <c r="AJ6742" i="50"/>
  <c r="AI6742" i="50"/>
  <c r="AK6742" i="50"/>
  <c r="AM6746" i="50"/>
  <c r="AL6746" i="50"/>
  <c r="AK6746" i="50"/>
  <c r="AJ6746" i="50"/>
  <c r="AI6746" i="50"/>
  <c r="AK6750" i="50"/>
  <c r="AJ6750" i="50"/>
  <c r="AI6750" i="50"/>
  <c r="AM6750" i="50"/>
  <c r="AL6750" i="50"/>
  <c r="AM6754" i="50"/>
  <c r="AL6754" i="50"/>
  <c r="AJ6754" i="50"/>
  <c r="AI6754" i="50"/>
  <c r="AK6754" i="50"/>
  <c r="AM6758" i="50"/>
  <c r="AL6758" i="50"/>
  <c r="AK6758" i="50"/>
  <c r="AJ6758" i="50"/>
  <c r="AI6758" i="50"/>
  <c r="AK6762" i="50"/>
  <c r="AJ6762" i="50"/>
  <c r="AI6762" i="50"/>
  <c r="AL6762" i="50"/>
  <c r="AM6762" i="50"/>
  <c r="AM6766" i="50"/>
  <c r="AL6766" i="50"/>
  <c r="AJ6766" i="50"/>
  <c r="AI6766" i="50"/>
  <c r="AK6766" i="50"/>
  <c r="AM6770" i="50"/>
  <c r="AL6770" i="50"/>
  <c r="AK6770" i="50"/>
  <c r="AJ6770" i="50"/>
  <c r="AI6770" i="50"/>
  <c r="AK6774" i="50"/>
  <c r="AJ6774" i="50"/>
  <c r="AI6774" i="50"/>
  <c r="AM6774" i="50"/>
  <c r="AL6774" i="50"/>
  <c r="AM6778" i="50"/>
  <c r="AL6778" i="50"/>
  <c r="AJ6778" i="50"/>
  <c r="AI6778" i="50"/>
  <c r="AK6778" i="50"/>
  <c r="AM6782" i="50"/>
  <c r="AL6782" i="50"/>
  <c r="AK6782" i="50"/>
  <c r="AJ6782" i="50"/>
  <c r="AI6782" i="50"/>
  <c r="AK6786" i="50"/>
  <c r="AJ6786" i="50"/>
  <c r="AI6786" i="50"/>
  <c r="AL6786" i="50"/>
  <c r="AM6786" i="50"/>
  <c r="AM6790" i="50"/>
  <c r="AL6790" i="50"/>
  <c r="AJ6790" i="50"/>
  <c r="AI6790" i="50"/>
  <c r="AK6790" i="50"/>
  <c r="AM6794" i="50"/>
  <c r="AL6794" i="50"/>
  <c r="AK6794" i="50"/>
  <c r="AJ6794" i="50"/>
  <c r="AI6794" i="50"/>
  <c r="AK6798" i="50"/>
  <c r="AJ6798" i="50"/>
  <c r="AI6798" i="50"/>
  <c r="AM6798" i="50"/>
  <c r="AL6798" i="50"/>
  <c r="AM6802" i="50"/>
  <c r="AL6802" i="50"/>
  <c r="AJ6802" i="50"/>
  <c r="AI6802" i="50"/>
  <c r="AK6802" i="50"/>
  <c r="AM6806" i="50"/>
  <c r="AL6806" i="50"/>
  <c r="AJ6806" i="50"/>
  <c r="AI6806" i="50"/>
  <c r="AK6806" i="50"/>
  <c r="AK6810" i="50"/>
  <c r="AJ6810" i="50"/>
  <c r="AI6810" i="50"/>
  <c r="AL6810" i="50"/>
  <c r="AM6810" i="50"/>
  <c r="AM6814" i="50"/>
  <c r="AL6814" i="50"/>
  <c r="AJ6814" i="50"/>
  <c r="AI6814" i="50"/>
  <c r="AK6814" i="50"/>
  <c r="AM6818" i="50"/>
  <c r="AL6818" i="50"/>
  <c r="AK6818" i="50"/>
  <c r="AJ6818" i="50"/>
  <c r="AI6818" i="50"/>
  <c r="AK6822" i="50"/>
  <c r="AJ6822" i="50"/>
  <c r="AI6822" i="50"/>
  <c r="AM6822" i="50"/>
  <c r="AL6822" i="50"/>
  <c r="AM6826" i="50"/>
  <c r="AL6826" i="50"/>
  <c r="AJ6826" i="50"/>
  <c r="AI6826" i="50"/>
  <c r="AK6826" i="50"/>
  <c r="AM6830" i="50"/>
  <c r="AL6830" i="50"/>
  <c r="AK6830" i="50"/>
  <c r="AJ6830" i="50"/>
  <c r="AI6830" i="50"/>
  <c r="AK6834" i="50"/>
  <c r="AJ6834" i="50"/>
  <c r="AI6834" i="50"/>
  <c r="AL6834" i="50"/>
  <c r="AM6834" i="50"/>
  <c r="AM6838" i="50"/>
  <c r="AL6838" i="50"/>
  <c r="AJ6838" i="50"/>
  <c r="AI6838" i="50"/>
  <c r="AK6838" i="50"/>
  <c r="AM6842" i="50"/>
  <c r="AL6842" i="50"/>
  <c r="AK6842" i="50"/>
  <c r="AI6842" i="50"/>
  <c r="AJ6842" i="50"/>
  <c r="AL6846" i="50"/>
  <c r="AK6846" i="50"/>
  <c r="AJ6846" i="50"/>
  <c r="AI6846" i="50"/>
  <c r="AM6846" i="50"/>
  <c r="AM6850" i="50"/>
  <c r="AL6850" i="50"/>
  <c r="AJ6850" i="50"/>
  <c r="AI6850" i="50"/>
  <c r="AK6850" i="50"/>
  <c r="AM6854" i="50"/>
  <c r="AL6854" i="50"/>
  <c r="AK6854" i="50"/>
  <c r="AJ6854" i="50"/>
  <c r="AI6854" i="50"/>
  <c r="AL6858" i="50"/>
  <c r="AK6858" i="50"/>
  <c r="AJ6858" i="50"/>
  <c r="AI6858" i="50"/>
  <c r="AM6858" i="50"/>
  <c r="AM6862" i="50"/>
  <c r="AL6862" i="50"/>
  <c r="AJ6862" i="50"/>
  <c r="AI6862" i="50"/>
  <c r="AK6862" i="50"/>
  <c r="AM6866" i="50"/>
  <c r="AL6866" i="50"/>
  <c r="AK6866" i="50"/>
  <c r="AJ6866" i="50"/>
  <c r="AI6866" i="50"/>
  <c r="AL6870" i="50"/>
  <c r="AK6870" i="50"/>
  <c r="AJ6870" i="50"/>
  <c r="AI6870" i="50"/>
  <c r="AM6870" i="50"/>
  <c r="AM6874" i="50"/>
  <c r="AL6874" i="50"/>
  <c r="AJ6874" i="50"/>
  <c r="AI6874" i="50"/>
  <c r="AK6874" i="50"/>
  <c r="AM6878" i="50"/>
  <c r="AL6878" i="50"/>
  <c r="AK6878" i="50"/>
  <c r="AJ6878" i="50"/>
  <c r="AI6878" i="50"/>
  <c r="AL6882" i="50"/>
  <c r="AK6882" i="50"/>
  <c r="AJ6882" i="50"/>
  <c r="AI6882" i="50"/>
  <c r="AM6882" i="50"/>
  <c r="AM6886" i="50"/>
  <c r="AL6886" i="50"/>
  <c r="AJ6886" i="50"/>
  <c r="AI6886" i="50"/>
  <c r="AK6886" i="50"/>
  <c r="AM6890" i="50"/>
  <c r="AK6890" i="50"/>
  <c r="AJ6890" i="50"/>
  <c r="AI6890" i="50"/>
  <c r="AL6890" i="50"/>
  <c r="AL6894" i="50"/>
  <c r="AK6894" i="50"/>
  <c r="AJ6894" i="50"/>
  <c r="AI6894" i="50"/>
  <c r="AM6894" i="50"/>
  <c r="AM6898" i="50"/>
  <c r="AL6898" i="50"/>
  <c r="AJ6898" i="50"/>
  <c r="AI6898" i="50"/>
  <c r="AK6898" i="50"/>
  <c r="AM6902" i="50"/>
  <c r="AJ6902" i="50"/>
  <c r="AI6902" i="50"/>
  <c r="AL6902" i="50"/>
  <c r="AK6902" i="50"/>
  <c r="AL6906" i="50"/>
  <c r="AK6906" i="50"/>
  <c r="AJ6906" i="50"/>
  <c r="AI6906" i="50"/>
  <c r="AM6906" i="50"/>
  <c r="AM6910" i="50"/>
  <c r="AL6910" i="50"/>
  <c r="AJ6910" i="50"/>
  <c r="AI6910" i="50"/>
  <c r="AK6910" i="50"/>
  <c r="AM6914" i="50"/>
  <c r="AI6914" i="50"/>
  <c r="AK6914" i="50"/>
  <c r="AJ6914" i="50"/>
  <c r="AL6914" i="50"/>
  <c r="AL6918" i="50"/>
  <c r="AK6918" i="50"/>
  <c r="AJ6918" i="50"/>
  <c r="AI6918" i="50"/>
  <c r="AM6918" i="50"/>
  <c r="AM6922" i="50"/>
  <c r="AL6922" i="50"/>
  <c r="AJ6922" i="50"/>
  <c r="AI6922" i="50"/>
  <c r="AK6922" i="50"/>
  <c r="AM6926" i="50"/>
  <c r="AJ6926" i="50"/>
  <c r="AI6926" i="50"/>
  <c r="AL6926" i="50"/>
  <c r="AK6926" i="50"/>
  <c r="AL6930" i="50"/>
  <c r="AK6930" i="50"/>
  <c r="AJ6930" i="50"/>
  <c r="AI6930" i="50"/>
  <c r="AM6930" i="50"/>
  <c r="AM6934" i="50"/>
  <c r="AL6934" i="50"/>
  <c r="AJ6934" i="50"/>
  <c r="AI6934" i="50"/>
  <c r="AK6934" i="50"/>
  <c r="AM6938" i="50"/>
  <c r="AI6938" i="50"/>
  <c r="AK6938" i="50"/>
  <c r="AL6938" i="50"/>
  <c r="AJ6938" i="50"/>
  <c r="AL6942" i="50"/>
  <c r="AK6942" i="50"/>
  <c r="AJ6942" i="50"/>
  <c r="AI6942" i="50"/>
  <c r="AM6942" i="50"/>
  <c r="AM6946" i="50"/>
  <c r="AL6946" i="50"/>
  <c r="AJ6946" i="50"/>
  <c r="AI6946" i="50"/>
  <c r="AK6946" i="50"/>
  <c r="AM6950" i="50"/>
  <c r="AL6950" i="50"/>
  <c r="AK6950" i="50"/>
  <c r="AJ6950" i="50"/>
  <c r="AI6950" i="50"/>
  <c r="AL6954" i="50"/>
  <c r="AK6954" i="50"/>
  <c r="AJ6954" i="50"/>
  <c r="AI6954" i="50"/>
  <c r="AM6954" i="50"/>
  <c r="AM6958" i="50"/>
  <c r="AL6958" i="50"/>
  <c r="AJ6958" i="50"/>
  <c r="AI6958" i="50"/>
  <c r="AK6958" i="50"/>
  <c r="AM6962" i="50"/>
  <c r="AK6962" i="50"/>
  <c r="AL6962" i="50"/>
  <c r="AJ6962" i="50"/>
  <c r="AI6962" i="50"/>
  <c r="AL6966" i="50"/>
  <c r="AK6966" i="50"/>
  <c r="AJ6966" i="50"/>
  <c r="AI6966" i="50"/>
  <c r="AM6966" i="50"/>
  <c r="AM6970" i="50"/>
  <c r="AL6970" i="50"/>
  <c r="AJ6970" i="50"/>
  <c r="AI6970" i="50"/>
  <c r="AK6970" i="50"/>
  <c r="AM6974" i="50"/>
  <c r="AL6974" i="50"/>
  <c r="AJ6974" i="50"/>
  <c r="AK6974" i="50"/>
  <c r="AI6974" i="50"/>
  <c r="AL6978" i="50"/>
  <c r="AK6978" i="50"/>
  <c r="AJ6978" i="50"/>
  <c r="AI6978" i="50"/>
  <c r="AM6978" i="50"/>
  <c r="AM6982" i="50"/>
  <c r="AL6982" i="50"/>
  <c r="AJ6982" i="50"/>
  <c r="AI6982" i="50"/>
  <c r="AK6982" i="50"/>
  <c r="AM6986" i="50"/>
  <c r="AL6986" i="50"/>
  <c r="AK6986" i="50"/>
  <c r="AI6986" i="50"/>
  <c r="AJ6986" i="50"/>
  <c r="AL6990" i="50"/>
  <c r="AK6990" i="50"/>
  <c r="AJ6990" i="50"/>
  <c r="AI6990" i="50"/>
  <c r="AM6990" i="50"/>
  <c r="AM6994" i="50"/>
  <c r="AL6994" i="50"/>
  <c r="AJ6994" i="50"/>
  <c r="AI6994" i="50"/>
  <c r="AK6994" i="50"/>
  <c r="AM6998" i="50"/>
  <c r="AL6998" i="50"/>
  <c r="AK6998" i="50"/>
  <c r="AJ6998" i="50"/>
  <c r="AI6998" i="50"/>
  <c r="AL7002" i="50"/>
  <c r="AK7002" i="50"/>
  <c r="AJ7002" i="50"/>
  <c r="AI7002" i="50"/>
  <c r="AM7002" i="50"/>
  <c r="AM7006" i="50"/>
  <c r="AL7006" i="50"/>
  <c r="AJ7006" i="50"/>
  <c r="AI7006" i="50"/>
  <c r="AK7006" i="50"/>
  <c r="AM7010" i="50"/>
  <c r="AL7010" i="50"/>
  <c r="AK7010" i="50"/>
  <c r="AJ7010" i="50"/>
  <c r="AI7010" i="50"/>
  <c r="AL7014" i="50"/>
  <c r="AK7014" i="50"/>
  <c r="AJ7014" i="50"/>
  <c r="AI7014" i="50"/>
  <c r="AM7014" i="50"/>
  <c r="AM7018" i="50"/>
  <c r="AL7018" i="50"/>
  <c r="AJ7018" i="50"/>
  <c r="AI7018" i="50"/>
  <c r="AK7018" i="50"/>
  <c r="AM7022" i="50"/>
  <c r="AL7022" i="50"/>
  <c r="AK7022" i="50"/>
  <c r="AJ7022" i="50"/>
  <c r="AI7022" i="50"/>
  <c r="AL7026" i="50"/>
  <c r="AK7026" i="50"/>
  <c r="AJ7026" i="50"/>
  <c r="AI7026" i="50"/>
  <c r="AM7026" i="50"/>
  <c r="AM7030" i="50"/>
  <c r="AL7030" i="50"/>
  <c r="AJ7030" i="50"/>
  <c r="AI7030" i="50"/>
  <c r="AK7030" i="50"/>
  <c r="AM7034" i="50"/>
  <c r="AK7034" i="50"/>
  <c r="AJ7034" i="50"/>
  <c r="AI7034" i="50"/>
  <c r="AL7034" i="50"/>
  <c r="AL7038" i="50"/>
  <c r="AK7038" i="50"/>
  <c r="AJ7038" i="50"/>
  <c r="AI7038" i="50"/>
  <c r="AM7038" i="50"/>
  <c r="AM7042" i="50"/>
  <c r="AL7042" i="50"/>
  <c r="AJ7042" i="50"/>
  <c r="AI7042" i="50"/>
  <c r="AK7042" i="50"/>
  <c r="AM7046" i="50"/>
  <c r="AJ7046" i="50"/>
  <c r="AI7046" i="50"/>
  <c r="AL7046" i="50"/>
  <c r="AK7046" i="50"/>
  <c r="AL7050" i="50"/>
  <c r="AK7050" i="50"/>
  <c r="AJ7050" i="50"/>
  <c r="AI7050" i="50"/>
  <c r="AM7050" i="50"/>
  <c r="AM7054" i="50"/>
  <c r="AL7054" i="50"/>
  <c r="AJ7054" i="50"/>
  <c r="AI7054" i="50"/>
  <c r="AK7054" i="50"/>
  <c r="AM7058" i="50"/>
  <c r="AI7058" i="50"/>
  <c r="AK7058" i="50"/>
  <c r="AJ7058" i="50"/>
  <c r="AL7058" i="50"/>
  <c r="AL7062" i="50"/>
  <c r="AK7062" i="50"/>
  <c r="AJ7062" i="50"/>
  <c r="AI7062" i="50"/>
  <c r="AM7062" i="50"/>
  <c r="AM7066" i="50"/>
  <c r="AL7066" i="50"/>
  <c r="AJ7066" i="50"/>
  <c r="AI7066" i="50"/>
  <c r="AK7066" i="50"/>
  <c r="AM7070" i="50"/>
  <c r="AL7070" i="50"/>
  <c r="AJ7070" i="50"/>
  <c r="AI7070" i="50"/>
  <c r="AK7070" i="50"/>
  <c r="AL7074" i="50"/>
  <c r="AK7074" i="50"/>
  <c r="AJ7074" i="50"/>
  <c r="AI7074" i="50"/>
  <c r="AM7074" i="50"/>
  <c r="AM7078" i="50"/>
  <c r="AL7078" i="50"/>
  <c r="AJ7078" i="50"/>
  <c r="AI7078" i="50"/>
  <c r="AK7078" i="50"/>
  <c r="AM7082" i="50"/>
  <c r="AL7082" i="50"/>
  <c r="AK7082" i="50"/>
  <c r="AI7082" i="50"/>
  <c r="AJ7082" i="50"/>
  <c r="AL7086" i="50"/>
  <c r="AK7086" i="50"/>
  <c r="AJ7086" i="50"/>
  <c r="AI7086" i="50"/>
  <c r="AM7086" i="50"/>
  <c r="AM7090" i="50"/>
  <c r="AL7090" i="50"/>
  <c r="AJ7090" i="50"/>
  <c r="AI7090" i="50"/>
  <c r="AK7090" i="50"/>
  <c r="AM7094" i="50"/>
  <c r="AL7094" i="50"/>
  <c r="AK7094" i="50"/>
  <c r="AJ7094" i="50"/>
  <c r="AI7094" i="50"/>
  <c r="AL7098" i="50"/>
  <c r="AK7098" i="50"/>
  <c r="AJ7098" i="50"/>
  <c r="AI7098" i="50"/>
  <c r="AM7098" i="50"/>
  <c r="AM7102" i="50"/>
  <c r="AL7102" i="50"/>
  <c r="AJ7102" i="50"/>
  <c r="AI7102" i="50"/>
  <c r="AK7102" i="50"/>
  <c r="AM7106" i="50"/>
  <c r="AK7106" i="50"/>
  <c r="AL7106" i="50"/>
  <c r="AJ7106" i="50"/>
  <c r="AI7106" i="50"/>
  <c r="AL7110" i="50"/>
  <c r="AK7110" i="50"/>
  <c r="AJ7110" i="50"/>
  <c r="AI7110" i="50"/>
  <c r="AM7110" i="50"/>
  <c r="AM7114" i="50"/>
  <c r="AL7114" i="50"/>
  <c r="AJ7114" i="50"/>
  <c r="AI7114" i="50"/>
  <c r="AK7114" i="50"/>
  <c r="AM7118" i="50"/>
  <c r="AL7118" i="50"/>
  <c r="AJ7118" i="50"/>
  <c r="AK7118" i="50"/>
  <c r="AI7118" i="50"/>
  <c r="AL7122" i="50"/>
  <c r="AK7122" i="50"/>
  <c r="AJ7122" i="50"/>
  <c r="AI7122" i="50"/>
  <c r="AM7122" i="50"/>
  <c r="AM7126" i="50"/>
  <c r="AL7126" i="50"/>
  <c r="AJ7126" i="50"/>
  <c r="AI7126" i="50"/>
  <c r="AK7126" i="50"/>
  <c r="AM7130" i="50"/>
  <c r="AL7130" i="50"/>
  <c r="AK7130" i="50"/>
  <c r="AI7130" i="50"/>
  <c r="AJ7130" i="50"/>
  <c r="AL7134" i="50"/>
  <c r="AK7134" i="50"/>
  <c r="AJ7134" i="50"/>
  <c r="AI7134" i="50"/>
  <c r="AM7134" i="50"/>
  <c r="AM7138" i="50"/>
  <c r="AL7138" i="50"/>
  <c r="AJ7138" i="50"/>
  <c r="AI7138" i="50"/>
  <c r="AK7138" i="50"/>
  <c r="AM7142" i="50"/>
  <c r="AL7142" i="50"/>
  <c r="AK7142" i="50"/>
  <c r="AJ7142" i="50"/>
  <c r="AI7142" i="50"/>
  <c r="AL7146" i="50"/>
  <c r="AK7146" i="50"/>
  <c r="AJ7146" i="50"/>
  <c r="AI7146" i="50"/>
  <c r="AM7146" i="50"/>
  <c r="AM7150" i="50"/>
  <c r="AL7150" i="50"/>
  <c r="AJ7150" i="50"/>
  <c r="AI7150" i="50"/>
  <c r="AK7150" i="50"/>
  <c r="AM7154" i="50"/>
  <c r="AL7154" i="50"/>
  <c r="AK7154" i="50"/>
  <c r="AJ7154" i="50"/>
  <c r="AI7154" i="50"/>
  <c r="AL7158" i="50"/>
  <c r="AK7158" i="50"/>
  <c r="AJ7158" i="50"/>
  <c r="AI7158" i="50"/>
  <c r="AM7158" i="50"/>
  <c r="AM7162" i="50"/>
  <c r="AL7162" i="50"/>
  <c r="AJ7162" i="50"/>
  <c r="AI7162" i="50"/>
  <c r="AK7162" i="50"/>
  <c r="AM7166" i="50"/>
  <c r="AL7166" i="50"/>
  <c r="AK7166" i="50"/>
  <c r="AJ7166" i="50"/>
  <c r="AI7166" i="50"/>
  <c r="AL7170" i="50"/>
  <c r="AK7170" i="50"/>
  <c r="AJ7170" i="50"/>
  <c r="AI7170" i="50"/>
  <c r="AM7170" i="50"/>
  <c r="AM7174" i="50"/>
  <c r="AL7174" i="50"/>
  <c r="AJ7174" i="50"/>
  <c r="AI7174" i="50"/>
  <c r="AK7174" i="50"/>
  <c r="AM7178" i="50"/>
  <c r="AK7178" i="50"/>
  <c r="AJ7178" i="50"/>
  <c r="AI7178" i="50"/>
  <c r="AL7178" i="50"/>
  <c r="AL7182" i="50"/>
  <c r="AK7182" i="50"/>
  <c r="AJ7182" i="50"/>
  <c r="AI7182" i="50"/>
  <c r="AM7182" i="50"/>
  <c r="AM7186" i="50"/>
  <c r="AL7186" i="50"/>
  <c r="AJ7186" i="50"/>
  <c r="AI7186" i="50"/>
  <c r="AK7186" i="50"/>
  <c r="AM7190" i="50"/>
  <c r="AJ7190" i="50"/>
  <c r="AI7190" i="50"/>
  <c r="AL7190" i="50"/>
  <c r="AK7190" i="50"/>
  <c r="AL7194" i="50"/>
  <c r="AK7194" i="50"/>
  <c r="AJ7194" i="50"/>
  <c r="AI7194" i="50"/>
  <c r="AM7194" i="50"/>
  <c r="AM7198" i="50"/>
  <c r="AL7198" i="50"/>
  <c r="AJ7198" i="50"/>
  <c r="AI7198" i="50"/>
  <c r="AK7198" i="50"/>
  <c r="AM7202" i="50"/>
  <c r="AI7202" i="50"/>
  <c r="AK7202" i="50"/>
  <c r="AJ7202" i="50"/>
  <c r="AL7202" i="50"/>
  <c r="AL7206" i="50"/>
  <c r="AK7206" i="50"/>
  <c r="AJ7206" i="50"/>
  <c r="AI7206" i="50"/>
  <c r="AM7206" i="50"/>
  <c r="AM7210" i="50"/>
  <c r="AL7210" i="50"/>
  <c r="AJ7210" i="50"/>
  <c r="AI7210" i="50"/>
  <c r="AK7210" i="50"/>
  <c r="AM7214" i="50"/>
  <c r="AJ7214" i="50"/>
  <c r="AI7214" i="50"/>
  <c r="AL7214" i="50"/>
  <c r="AK7214" i="50"/>
  <c r="AL7218" i="50"/>
  <c r="AK7218" i="50"/>
  <c r="AJ7218" i="50"/>
  <c r="AI7218" i="50"/>
  <c r="AM7218" i="50"/>
  <c r="AM7222" i="50"/>
  <c r="AL7222" i="50"/>
  <c r="AJ7222" i="50"/>
  <c r="AI7222" i="50"/>
  <c r="AK7222" i="50"/>
  <c r="AM7226" i="50"/>
  <c r="AI7226" i="50"/>
  <c r="AL7226" i="50"/>
  <c r="AK7226" i="50"/>
  <c r="AJ7226" i="50"/>
  <c r="AL7230" i="50"/>
  <c r="AK7230" i="50"/>
  <c r="AJ7230" i="50"/>
  <c r="AI7230" i="50"/>
  <c r="AM7230" i="50"/>
  <c r="AM7234" i="50"/>
  <c r="AL7234" i="50"/>
  <c r="AJ7234" i="50"/>
  <c r="AI7234" i="50"/>
  <c r="AK7234" i="50"/>
  <c r="AM7238" i="50"/>
  <c r="AL7238" i="50"/>
  <c r="AI7238" i="50"/>
  <c r="AK7238" i="50"/>
  <c r="AJ7238" i="50"/>
  <c r="AL7242" i="50"/>
  <c r="AK7242" i="50"/>
  <c r="AJ7242" i="50"/>
  <c r="AI7242" i="50"/>
  <c r="AM7242" i="50"/>
  <c r="AM7246" i="50"/>
  <c r="AL7246" i="50"/>
  <c r="AJ7246" i="50"/>
  <c r="AI7246" i="50"/>
  <c r="AK7246" i="50"/>
  <c r="AM7250" i="50"/>
  <c r="AK7250" i="50"/>
  <c r="AL7250" i="50"/>
  <c r="AI7250" i="50"/>
  <c r="AJ7250" i="50"/>
  <c r="AL7254" i="50"/>
  <c r="AK7254" i="50"/>
  <c r="AJ7254" i="50"/>
  <c r="AI7254" i="50"/>
  <c r="AM7254" i="50"/>
  <c r="AM7258" i="50"/>
  <c r="AL7258" i="50"/>
  <c r="AJ7258" i="50"/>
  <c r="AI7258" i="50"/>
  <c r="AK7258" i="50"/>
  <c r="AM7262" i="50"/>
  <c r="AL7262" i="50"/>
  <c r="AJ7262" i="50"/>
  <c r="AI7262" i="50"/>
  <c r="AK7262" i="50"/>
  <c r="AL7266" i="50"/>
  <c r="AK7266" i="50"/>
  <c r="AJ7266" i="50"/>
  <c r="AI7266" i="50"/>
  <c r="AM7266" i="50"/>
  <c r="AM7270" i="50"/>
  <c r="AL7270" i="50"/>
  <c r="AJ7270" i="50"/>
  <c r="AI7270" i="50"/>
  <c r="AK7270" i="50"/>
  <c r="AM7274" i="50"/>
  <c r="AL7274" i="50"/>
  <c r="AK7274" i="50"/>
  <c r="AI7274" i="50"/>
  <c r="AJ7274" i="50"/>
  <c r="AL7278" i="50"/>
  <c r="AK7278" i="50"/>
  <c r="AJ7278" i="50"/>
  <c r="AI7278" i="50"/>
  <c r="AM7278" i="50"/>
  <c r="AM7282" i="50"/>
  <c r="AL7282" i="50"/>
  <c r="AJ7282" i="50"/>
  <c r="AI7282" i="50"/>
  <c r="AK7282" i="50"/>
  <c r="AM7286" i="50"/>
  <c r="AL7286" i="50"/>
  <c r="AK7286" i="50"/>
  <c r="AJ7286" i="50"/>
  <c r="AI7286" i="50"/>
  <c r="AL7290" i="50"/>
  <c r="AK7290" i="50"/>
  <c r="AJ7290" i="50"/>
  <c r="AI7290" i="50"/>
  <c r="AM7290" i="50"/>
  <c r="AM7294" i="50"/>
  <c r="AL7294" i="50"/>
  <c r="AJ7294" i="50"/>
  <c r="AI7294" i="50"/>
  <c r="AK7294" i="50"/>
  <c r="AM7298" i="50"/>
  <c r="AL7298" i="50"/>
  <c r="AK7298" i="50"/>
  <c r="AJ7298" i="50"/>
  <c r="AI7298" i="50"/>
  <c r="AL7302" i="50"/>
  <c r="AK7302" i="50"/>
  <c r="AJ7302" i="50"/>
  <c r="AI7302" i="50"/>
  <c r="AM7302" i="50"/>
  <c r="AM7306" i="50"/>
  <c r="AL7306" i="50"/>
  <c r="AJ7306" i="50"/>
  <c r="AI7306" i="50"/>
  <c r="AK7306" i="50"/>
  <c r="AM7310" i="50"/>
  <c r="AL7310" i="50"/>
  <c r="AK7310" i="50"/>
  <c r="AJ7310" i="50"/>
  <c r="AI7310" i="50"/>
  <c r="AL7314" i="50"/>
  <c r="AK7314" i="50"/>
  <c r="AJ7314" i="50"/>
  <c r="AI7314" i="50"/>
  <c r="AM7314" i="50"/>
  <c r="AM7318" i="50"/>
  <c r="AL7318" i="50"/>
  <c r="AJ7318" i="50"/>
  <c r="AI7318" i="50"/>
  <c r="AK7318" i="50"/>
  <c r="AM7322" i="50"/>
  <c r="AK7322" i="50"/>
  <c r="AJ7322" i="50"/>
  <c r="AI7322" i="50"/>
  <c r="AL7322" i="50"/>
  <c r="AL7326" i="50"/>
  <c r="AK7326" i="50"/>
  <c r="AJ7326" i="50"/>
  <c r="AI7326" i="50"/>
  <c r="AM7326" i="50"/>
  <c r="AM7330" i="50"/>
  <c r="AL7330" i="50"/>
  <c r="AJ7330" i="50"/>
  <c r="AI7330" i="50"/>
  <c r="AK7330" i="50"/>
  <c r="AM7334" i="50"/>
  <c r="AJ7334" i="50"/>
  <c r="AI7334" i="50"/>
  <c r="AL7334" i="50"/>
  <c r="AK7334" i="50"/>
  <c r="AL7338" i="50"/>
  <c r="AK7338" i="50"/>
  <c r="AJ7338" i="50"/>
  <c r="AI7338" i="50"/>
  <c r="AM7338" i="50"/>
  <c r="AM7342" i="50"/>
  <c r="AL7342" i="50"/>
  <c r="AJ7342" i="50"/>
  <c r="AI7342" i="50"/>
  <c r="AK7342" i="50"/>
  <c r="AM7346" i="50"/>
  <c r="AI7346" i="50"/>
  <c r="AK7346" i="50"/>
  <c r="AJ7346" i="50"/>
  <c r="AL7346" i="50"/>
  <c r="AL7350" i="50"/>
  <c r="AK7350" i="50"/>
  <c r="AM7350" i="50"/>
  <c r="AJ7350" i="50"/>
  <c r="AI7350" i="50"/>
  <c r="AM7354" i="50"/>
  <c r="AK7354" i="50"/>
  <c r="AJ7354" i="50"/>
  <c r="AI7354" i="50"/>
  <c r="AL7354" i="50"/>
  <c r="AJ7358" i="50"/>
  <c r="AK7358" i="50"/>
  <c r="AI7358" i="50"/>
  <c r="AM7358" i="50"/>
  <c r="AL7358" i="50"/>
  <c r="AL7362" i="50"/>
  <c r="AK7362" i="50"/>
  <c r="AI7362" i="50"/>
  <c r="AJ7362" i="50"/>
  <c r="AM7362" i="50"/>
  <c r="AM7366" i="50"/>
  <c r="AL7366" i="50"/>
  <c r="AK7366" i="50"/>
  <c r="AJ7366" i="50"/>
  <c r="AI7366" i="50"/>
  <c r="AJ7370" i="50"/>
  <c r="AM7370" i="50"/>
  <c r="AL7370" i="50"/>
  <c r="AK7370" i="50"/>
  <c r="AI7370" i="50"/>
  <c r="AL7374" i="50"/>
  <c r="AK7374" i="50"/>
  <c r="AI7374" i="50"/>
  <c r="AJ7374" i="50"/>
  <c r="AM7374" i="50"/>
  <c r="AM7378" i="50"/>
  <c r="AL7378" i="50"/>
  <c r="AK7378" i="50"/>
  <c r="AI7378" i="50"/>
  <c r="AJ7378" i="50"/>
  <c r="AJ7382" i="50"/>
  <c r="AM7382" i="50"/>
  <c r="AL7382" i="50"/>
  <c r="AK7382" i="50"/>
  <c r="AI7382" i="50"/>
  <c r="AL7386" i="50"/>
  <c r="AK7386" i="50"/>
  <c r="AI7386" i="50"/>
  <c r="AM7386" i="50"/>
  <c r="AJ7386" i="50"/>
  <c r="AM7390" i="50"/>
  <c r="AK7390" i="50"/>
  <c r="AJ7390" i="50"/>
  <c r="AI7390" i="50"/>
  <c r="AL7390" i="50"/>
  <c r="AJ7394" i="50"/>
  <c r="AK7394" i="50"/>
  <c r="AI7394" i="50"/>
  <c r="AM7394" i="50"/>
  <c r="AL7394" i="50"/>
  <c r="AL7398" i="50"/>
  <c r="AK7398" i="50"/>
  <c r="AI7398" i="50"/>
  <c r="AM7398" i="50"/>
  <c r="AJ7398" i="50"/>
  <c r="AM7402" i="50"/>
  <c r="AL7402" i="50"/>
  <c r="AK7402" i="50"/>
  <c r="AJ7402" i="50"/>
  <c r="AI7402" i="50"/>
  <c r="AJ7406" i="50"/>
  <c r="AM7406" i="50"/>
  <c r="AL7406" i="50"/>
  <c r="AK7406" i="50"/>
  <c r="AI7406" i="50"/>
  <c r="AL7410" i="50"/>
  <c r="AK7410" i="50"/>
  <c r="AI7410" i="50"/>
  <c r="AJ7410" i="50"/>
  <c r="AM7410" i="50"/>
  <c r="AM7414" i="50"/>
  <c r="AL7414" i="50"/>
  <c r="AK7414" i="50"/>
  <c r="AI7414" i="50"/>
  <c r="AJ7414" i="50"/>
  <c r="AJ7418" i="50"/>
  <c r="AM7418" i="50"/>
  <c r="AL7418" i="50"/>
  <c r="AK7418" i="50"/>
  <c r="AI7418" i="50"/>
  <c r="AL7422" i="50"/>
  <c r="AK7422" i="50"/>
  <c r="AI7422" i="50"/>
  <c r="AM7422" i="50"/>
  <c r="AJ7422" i="50"/>
  <c r="AM7426" i="50"/>
  <c r="AK7426" i="50"/>
  <c r="AJ7426" i="50"/>
  <c r="AI7426" i="50"/>
  <c r="AL7426" i="50"/>
  <c r="AJ7430" i="50"/>
  <c r="AK7430" i="50"/>
  <c r="AI7430" i="50"/>
  <c r="AL7430" i="50"/>
  <c r="AM7430" i="50"/>
  <c r="AL7434" i="50"/>
  <c r="AK7434" i="50"/>
  <c r="AI7434" i="50"/>
  <c r="AJ7434" i="50"/>
  <c r="AM7434" i="50"/>
  <c r="AM7438" i="50"/>
  <c r="AL7438" i="50"/>
  <c r="AJ7438" i="50"/>
  <c r="AI7438" i="50"/>
  <c r="AK7438" i="50"/>
  <c r="AJ7442" i="50"/>
  <c r="AM7442" i="50"/>
  <c r="AL7442" i="50"/>
  <c r="AK7442" i="50"/>
  <c r="AI7442" i="50"/>
  <c r="AL7446" i="50"/>
  <c r="AK7446" i="50"/>
  <c r="AI7446" i="50"/>
  <c r="AJ7446" i="50"/>
  <c r="AM7446" i="50"/>
  <c r="AM7450" i="50"/>
  <c r="AL7450" i="50"/>
  <c r="AK7450" i="50"/>
  <c r="AI7450" i="50"/>
  <c r="AJ7450" i="50"/>
  <c r="AJ7454" i="50"/>
  <c r="AM7454" i="50"/>
  <c r="AL7454" i="50"/>
  <c r="AK7454" i="50"/>
  <c r="AI7454" i="50"/>
  <c r="AL7458" i="50"/>
  <c r="AK7458" i="50"/>
  <c r="AI7458" i="50"/>
  <c r="AM7458" i="50"/>
  <c r="AJ7458" i="50"/>
  <c r="AM7462" i="50"/>
  <c r="AK7462" i="50"/>
  <c r="AJ7462" i="50"/>
  <c r="AI7462" i="50"/>
  <c r="AL7462" i="50"/>
  <c r="AJ7466" i="50"/>
  <c r="AK7466" i="50"/>
  <c r="AI7466" i="50"/>
  <c r="AL7466" i="50"/>
  <c r="AM7466" i="50"/>
  <c r="AL7470" i="50"/>
  <c r="AK7470" i="50"/>
  <c r="AI7470" i="50"/>
  <c r="AM7470" i="50"/>
  <c r="AJ7470" i="50"/>
  <c r="AM7474" i="50"/>
  <c r="AL7474" i="50"/>
  <c r="AJ7474" i="50"/>
  <c r="AI7474" i="50"/>
  <c r="AK7474" i="50"/>
  <c r="AJ7478" i="50"/>
  <c r="AM7478" i="50"/>
  <c r="AL7478" i="50"/>
  <c r="AK7478" i="50"/>
  <c r="AI7478" i="50"/>
  <c r="AL7482" i="50"/>
  <c r="AK7482" i="50"/>
  <c r="AI7482" i="50"/>
  <c r="AJ7482" i="50"/>
  <c r="AM7482" i="50"/>
  <c r="AM7486" i="50"/>
  <c r="AL7486" i="50"/>
  <c r="AK7486" i="50"/>
  <c r="AI7486" i="50"/>
  <c r="AJ7486" i="50"/>
  <c r="AJ7490" i="50"/>
  <c r="AM7490" i="50"/>
  <c r="AL7490" i="50"/>
  <c r="AK7490" i="50"/>
  <c r="AI7490" i="50"/>
  <c r="AL7494" i="50"/>
  <c r="AK7494" i="50"/>
  <c r="AI7494" i="50"/>
  <c r="AM7494" i="50"/>
  <c r="AJ7494" i="50"/>
  <c r="AM7498" i="50"/>
  <c r="AK7498" i="50"/>
  <c r="AJ7498" i="50"/>
  <c r="AI7498" i="50"/>
  <c r="AL7498" i="50"/>
  <c r="AJ7502" i="50"/>
  <c r="AK7502" i="50"/>
  <c r="AI7502" i="50"/>
  <c r="AM7502" i="50"/>
  <c r="AL7502" i="50"/>
  <c r="AL7506" i="50"/>
  <c r="AK7506" i="50"/>
  <c r="AI7506" i="50"/>
  <c r="AM7506" i="50"/>
  <c r="AJ7506" i="50"/>
  <c r="AM7510" i="50"/>
  <c r="AL7510" i="50"/>
  <c r="AJ7510" i="50"/>
  <c r="AI7510" i="50"/>
  <c r="AK7510" i="50"/>
  <c r="AJ7514" i="50"/>
  <c r="AM7514" i="50"/>
  <c r="AL7514" i="50"/>
  <c r="AK7514" i="50"/>
  <c r="AI7514" i="50"/>
  <c r="AL7518" i="50"/>
  <c r="AK7518" i="50"/>
  <c r="AI7518" i="50"/>
  <c r="AJ7518" i="50"/>
  <c r="AM7518" i="50"/>
  <c r="AM7522" i="50"/>
  <c r="AL7522" i="50"/>
  <c r="AK7522" i="50"/>
  <c r="AI7522" i="50"/>
  <c r="AJ7522" i="50"/>
  <c r="AJ7526" i="50"/>
  <c r="AM7526" i="50"/>
  <c r="AL7526" i="50"/>
  <c r="AK7526" i="50"/>
  <c r="AI7526" i="50"/>
  <c r="AL7530" i="50"/>
  <c r="AK7530" i="50"/>
  <c r="AI7530" i="50"/>
  <c r="AM7530" i="50"/>
  <c r="AJ7530" i="50"/>
  <c r="AM7534" i="50"/>
  <c r="AK7534" i="50"/>
  <c r="AJ7534" i="50"/>
  <c r="AI7534" i="50"/>
  <c r="AL7534" i="50"/>
  <c r="AJ7538" i="50"/>
  <c r="AK7538" i="50"/>
  <c r="AI7538" i="50"/>
  <c r="AL7538" i="50"/>
  <c r="AM7538" i="50"/>
  <c r="AL7542" i="50"/>
  <c r="AK7542" i="50"/>
  <c r="AI7542" i="50"/>
  <c r="AJ7542" i="50"/>
  <c r="AM7542" i="50"/>
  <c r="AM7546" i="50"/>
  <c r="AL7546" i="50"/>
  <c r="AJ7546" i="50"/>
  <c r="AK7546" i="50"/>
  <c r="AI7546" i="50"/>
  <c r="AJ7550" i="50"/>
  <c r="AM7550" i="50"/>
  <c r="AL7550" i="50"/>
  <c r="AK7550" i="50"/>
  <c r="AI7550" i="50"/>
  <c r="AL7554" i="50"/>
  <c r="AK7554" i="50"/>
  <c r="AI7554" i="50"/>
  <c r="AJ7554" i="50"/>
  <c r="AM7554" i="50"/>
  <c r="AM7558" i="50"/>
  <c r="AL7558" i="50"/>
  <c r="AK7558" i="50"/>
  <c r="AI7558" i="50"/>
  <c r="AJ7558" i="50"/>
  <c r="AJ7562" i="50"/>
  <c r="AM7562" i="50"/>
  <c r="AL7562" i="50"/>
  <c r="AK7562" i="50"/>
  <c r="AI7562" i="50"/>
  <c r="AL7566" i="50"/>
  <c r="AK7566" i="50"/>
  <c r="AI7566" i="50"/>
  <c r="AM7566" i="50"/>
  <c r="AJ7566" i="50"/>
  <c r="AM7570" i="50"/>
  <c r="AK7570" i="50"/>
  <c r="AJ7570" i="50"/>
  <c r="AI7570" i="50"/>
  <c r="AL7570" i="50"/>
  <c r="AJ7574" i="50"/>
  <c r="AK7574" i="50"/>
  <c r="AI7574" i="50"/>
  <c r="AM7574" i="50"/>
  <c r="AL7574" i="50"/>
  <c r="AL7578" i="50"/>
  <c r="AK7578" i="50"/>
  <c r="AI7578" i="50"/>
  <c r="AJ7578" i="50"/>
  <c r="AM7578" i="50"/>
  <c r="AM7582" i="50"/>
  <c r="AL7582" i="50"/>
  <c r="AK7582" i="50"/>
  <c r="AJ7582" i="50"/>
  <c r="AI7582" i="50"/>
  <c r="AJ7586" i="50"/>
  <c r="AM7586" i="50"/>
  <c r="AL7586" i="50"/>
  <c r="AK7586" i="50"/>
  <c r="AI7586" i="50"/>
  <c r="AL7590" i="50"/>
  <c r="AK7590" i="50"/>
  <c r="AI7590" i="50"/>
  <c r="AJ7590" i="50"/>
  <c r="AM7590" i="50"/>
  <c r="AM7594" i="50"/>
  <c r="AL7594" i="50"/>
  <c r="AK7594" i="50"/>
  <c r="AI7594" i="50"/>
  <c r="AJ7594" i="50"/>
  <c r="AJ7598" i="50"/>
  <c r="AM7598" i="50"/>
  <c r="AL7598" i="50"/>
  <c r="AK7598" i="50"/>
  <c r="AI7598" i="50"/>
  <c r="AL7602" i="50"/>
  <c r="AK7602" i="50"/>
  <c r="AI7602" i="50"/>
  <c r="AM7602" i="50"/>
  <c r="AJ7602" i="50"/>
  <c r="AM7606" i="50"/>
  <c r="AK7606" i="50"/>
  <c r="AJ7606" i="50"/>
  <c r="AI7606" i="50"/>
  <c r="AL7606" i="50"/>
  <c r="AJ7610" i="50"/>
  <c r="AK7610" i="50"/>
  <c r="AI7610" i="50"/>
  <c r="AM7610" i="50"/>
  <c r="AL7610" i="50"/>
  <c r="AL7614" i="50"/>
  <c r="AK7614" i="50"/>
  <c r="AI7614" i="50"/>
  <c r="AJ7614" i="50"/>
  <c r="AM7614" i="50"/>
  <c r="AM7618" i="50"/>
  <c r="AL7618" i="50"/>
  <c r="AK7618" i="50"/>
  <c r="AJ7618" i="50"/>
  <c r="AI7618" i="50"/>
  <c r="AJ7622" i="50"/>
  <c r="AM7622" i="50"/>
  <c r="AL7622" i="50"/>
  <c r="AK7622" i="50"/>
  <c r="AI7622" i="50"/>
  <c r="AL7626" i="50"/>
  <c r="AK7626" i="50"/>
  <c r="AI7626" i="50"/>
  <c r="AJ7626" i="50"/>
  <c r="AM7626" i="50"/>
  <c r="AM7630" i="50"/>
  <c r="AL7630" i="50"/>
  <c r="AK7630" i="50"/>
  <c r="AI7630" i="50"/>
  <c r="AJ7630" i="50"/>
  <c r="AJ7634" i="50"/>
  <c r="AM7634" i="50"/>
  <c r="AL7634" i="50"/>
  <c r="AK7634" i="50"/>
  <c r="AI7634" i="50"/>
  <c r="AL7638" i="50"/>
  <c r="AK7638" i="50"/>
  <c r="AI7638" i="50"/>
  <c r="AM7638" i="50"/>
  <c r="AJ7638" i="50"/>
  <c r="AM7642" i="50"/>
  <c r="AK7642" i="50"/>
  <c r="AJ7642" i="50"/>
  <c r="AI7642" i="50"/>
  <c r="AL7642" i="50"/>
  <c r="AJ7646" i="50"/>
  <c r="AK7646" i="50"/>
  <c r="AI7646" i="50"/>
  <c r="AL7646" i="50"/>
  <c r="AM7646" i="50"/>
  <c r="AL7650" i="50"/>
  <c r="AK7650" i="50"/>
  <c r="AI7650" i="50"/>
  <c r="AJ7650" i="50"/>
  <c r="AM7650" i="50"/>
  <c r="AM7654" i="50"/>
  <c r="AL7654" i="50"/>
  <c r="AJ7654" i="50"/>
  <c r="AI7654" i="50"/>
  <c r="AK7654" i="50"/>
  <c r="AJ7658" i="50"/>
  <c r="AM7658" i="50"/>
  <c r="AL7658" i="50"/>
  <c r="AK7658" i="50"/>
  <c r="AI7658" i="50"/>
  <c r="AL7662" i="50"/>
  <c r="AK7662" i="50"/>
  <c r="AI7662" i="50"/>
  <c r="AJ7662" i="50"/>
  <c r="AM7662" i="50"/>
  <c r="AM7666" i="50"/>
  <c r="AL7666" i="50"/>
  <c r="AK7666" i="50"/>
  <c r="AI7666" i="50"/>
  <c r="AJ7666" i="50"/>
  <c r="AJ7670" i="50"/>
  <c r="AM7670" i="50"/>
  <c r="AL7670" i="50"/>
  <c r="AK7670" i="50"/>
  <c r="AI7670" i="50"/>
  <c r="AL7674" i="50"/>
  <c r="AK7674" i="50"/>
  <c r="AI7674" i="50"/>
  <c r="AM7674" i="50"/>
  <c r="AJ7674" i="50"/>
  <c r="AM7678" i="50"/>
  <c r="AK7678" i="50"/>
  <c r="AJ7678" i="50"/>
  <c r="AI7678" i="50"/>
  <c r="AL7678" i="50"/>
  <c r="AJ7682" i="50"/>
  <c r="AK7682" i="50"/>
  <c r="AI7682" i="50"/>
  <c r="AL7682" i="50"/>
  <c r="AM7682" i="50"/>
  <c r="AL7686" i="50"/>
  <c r="AK7686" i="50"/>
  <c r="AI7686" i="50"/>
  <c r="AM7686" i="50"/>
  <c r="AJ7686" i="50"/>
  <c r="AM7690" i="50"/>
  <c r="AL7690" i="50"/>
  <c r="AJ7690" i="50"/>
  <c r="AI7690" i="50"/>
  <c r="AK7690" i="50"/>
  <c r="AJ7694" i="50"/>
  <c r="AM7694" i="50"/>
  <c r="AL7694" i="50"/>
  <c r="AK7694" i="50"/>
  <c r="AI7694" i="50"/>
  <c r="AL7698" i="50"/>
  <c r="AK7698" i="50"/>
  <c r="AI7698" i="50"/>
  <c r="AJ7698" i="50"/>
  <c r="AM7698" i="50"/>
  <c r="AM7702" i="50"/>
  <c r="AL7702" i="50"/>
  <c r="AK7702" i="50"/>
  <c r="AI7702" i="50"/>
  <c r="AJ7702" i="50"/>
  <c r="AJ7706" i="50"/>
  <c r="AM7706" i="50"/>
  <c r="AL7706" i="50"/>
  <c r="AK7706" i="50"/>
  <c r="AI7706" i="50"/>
  <c r="AL7710" i="50"/>
  <c r="AK7710" i="50"/>
  <c r="AI7710" i="50"/>
  <c r="AM7710" i="50"/>
  <c r="AJ7710" i="50"/>
  <c r="AM7714" i="50"/>
  <c r="AK7714" i="50"/>
  <c r="AJ7714" i="50"/>
  <c r="AI7714" i="50"/>
  <c r="AL7714" i="50"/>
  <c r="AJ7718" i="50"/>
  <c r="AK7718" i="50"/>
  <c r="AI7718" i="50"/>
  <c r="AL7718" i="50"/>
  <c r="AM7718" i="50"/>
  <c r="AL7722" i="50"/>
  <c r="AK7722" i="50"/>
  <c r="AI7722" i="50"/>
  <c r="AM7722" i="50"/>
  <c r="AJ7722" i="50"/>
  <c r="AM7726" i="50"/>
  <c r="AL7726" i="50"/>
  <c r="AK7726" i="50"/>
  <c r="AJ7726" i="50"/>
  <c r="AI7726" i="50"/>
  <c r="AJ7730" i="50"/>
  <c r="AM7730" i="50"/>
  <c r="AL7730" i="50"/>
  <c r="AK7730" i="50"/>
  <c r="AI7730" i="50"/>
  <c r="AL7734" i="50"/>
  <c r="AK7734" i="50"/>
  <c r="AI7734" i="50"/>
  <c r="AJ7734" i="50"/>
  <c r="AM7734" i="50"/>
  <c r="AM7738" i="50"/>
  <c r="AL7738" i="50"/>
  <c r="AK7738" i="50"/>
  <c r="AI7738" i="50"/>
  <c r="AJ7738" i="50"/>
  <c r="AJ7742" i="50"/>
  <c r="AM7742" i="50"/>
  <c r="AL7742" i="50"/>
  <c r="AK7742" i="50"/>
  <c r="AI7742" i="50"/>
  <c r="AL7746" i="50"/>
  <c r="AK7746" i="50"/>
  <c r="AI7746" i="50"/>
  <c r="AM7746" i="50"/>
  <c r="AJ7746" i="50"/>
  <c r="AM7750" i="50"/>
  <c r="AK7750" i="50"/>
  <c r="AJ7750" i="50"/>
  <c r="AI7750" i="50"/>
  <c r="AL7750" i="50"/>
  <c r="AJ7754" i="50"/>
  <c r="AK7754" i="50"/>
  <c r="AI7754" i="50"/>
  <c r="AL7754" i="50"/>
  <c r="AM7754" i="50"/>
  <c r="AL7758" i="50"/>
  <c r="AK7758" i="50"/>
  <c r="AI7758" i="50"/>
  <c r="AJ7758" i="50"/>
  <c r="AM7758" i="50"/>
  <c r="AM7762" i="50"/>
  <c r="AL7762" i="50"/>
  <c r="AJ7762" i="50"/>
  <c r="AK7762" i="50"/>
  <c r="AI7762" i="50"/>
  <c r="AJ7766" i="50"/>
  <c r="AM7766" i="50"/>
  <c r="AL7766" i="50"/>
  <c r="AK7766" i="50"/>
  <c r="AI7766" i="50"/>
  <c r="AL7770" i="50"/>
  <c r="AK7770" i="50"/>
  <c r="AI7770" i="50"/>
  <c r="AJ7770" i="50"/>
  <c r="AM7770" i="50"/>
  <c r="AM7774" i="50"/>
  <c r="AL7774" i="50"/>
  <c r="AK7774" i="50"/>
  <c r="AI7774" i="50"/>
  <c r="AJ7774" i="50"/>
  <c r="AJ7778" i="50"/>
  <c r="AM7778" i="50"/>
  <c r="AL7778" i="50"/>
  <c r="AK7778" i="50"/>
  <c r="AI7778" i="50"/>
  <c r="AL7782" i="50"/>
  <c r="AK7782" i="50"/>
  <c r="AI7782" i="50"/>
  <c r="AM7782" i="50"/>
  <c r="AJ7782" i="50"/>
  <c r="AM7786" i="50"/>
  <c r="AK7786" i="50"/>
  <c r="AJ7786" i="50"/>
  <c r="AI7786" i="50"/>
  <c r="AL7786" i="50"/>
  <c r="AJ7790" i="50"/>
  <c r="AK7790" i="50"/>
  <c r="AI7790" i="50"/>
  <c r="AM7790" i="50"/>
  <c r="AL7790" i="50"/>
  <c r="AL7794" i="50"/>
  <c r="AK7794" i="50"/>
  <c r="AI7794" i="50"/>
  <c r="AJ7794" i="50"/>
  <c r="AM7794" i="50"/>
  <c r="AM7798" i="50"/>
  <c r="AL7798" i="50"/>
  <c r="AK7798" i="50"/>
  <c r="AJ7798" i="50"/>
  <c r="AI7798" i="50"/>
  <c r="AJ7802" i="50"/>
  <c r="AM7802" i="50"/>
  <c r="AL7802" i="50"/>
  <c r="AK7802" i="50"/>
  <c r="AI7802" i="50"/>
  <c r="AL7806" i="50"/>
  <c r="AK7806" i="50"/>
  <c r="AI7806" i="50"/>
  <c r="AJ7806" i="50"/>
  <c r="AM7806" i="50"/>
  <c r="AM7810" i="50"/>
  <c r="AL7810" i="50"/>
  <c r="AK7810" i="50"/>
  <c r="AI7810" i="50"/>
  <c r="AJ7810" i="50"/>
  <c r="AJ7814" i="50"/>
  <c r="AM7814" i="50"/>
  <c r="AL7814" i="50"/>
  <c r="AK7814" i="50"/>
  <c r="AI7814" i="50"/>
  <c r="AL7818" i="50"/>
  <c r="AK7818" i="50"/>
  <c r="AI7818" i="50"/>
  <c r="AM7818" i="50"/>
  <c r="AJ7818" i="50"/>
  <c r="AM7822" i="50"/>
  <c r="AK7822" i="50"/>
  <c r="AJ7822" i="50"/>
  <c r="AI7822" i="50"/>
  <c r="AL7822" i="50"/>
  <c r="AJ7826" i="50"/>
  <c r="AK7826" i="50"/>
  <c r="AI7826" i="50"/>
  <c r="AM7826" i="50"/>
  <c r="AL7826" i="50"/>
  <c r="AL7830" i="50"/>
  <c r="AK7830" i="50"/>
  <c r="AI7830" i="50"/>
  <c r="AM7830" i="50"/>
  <c r="AJ7830" i="50"/>
  <c r="AM7834" i="50"/>
  <c r="AL7834" i="50"/>
  <c r="AK7834" i="50"/>
  <c r="AJ7834" i="50"/>
  <c r="AI7834" i="50"/>
  <c r="AJ7838" i="50"/>
  <c r="AM7838" i="50"/>
  <c r="AL7838" i="50"/>
  <c r="AK7838" i="50"/>
  <c r="AI7838" i="50"/>
  <c r="AL7842" i="50"/>
  <c r="AK7842" i="50"/>
  <c r="AI7842" i="50"/>
  <c r="AJ7842" i="50"/>
  <c r="AM7842" i="50"/>
  <c r="AM7846" i="50"/>
  <c r="AL7846" i="50"/>
  <c r="AK7846" i="50"/>
  <c r="AI7846" i="50"/>
  <c r="AJ7846" i="50"/>
  <c r="AJ7850" i="50"/>
  <c r="AM7850" i="50"/>
  <c r="AL7850" i="50"/>
  <c r="AK7850" i="50"/>
  <c r="AI7850" i="50"/>
  <c r="AL7854" i="50"/>
  <c r="AK7854" i="50"/>
  <c r="AI7854" i="50"/>
  <c r="AM7854" i="50"/>
  <c r="AJ7854" i="50"/>
  <c r="AM7858" i="50"/>
  <c r="AK7858" i="50"/>
  <c r="AJ7858" i="50"/>
  <c r="AI7858" i="50"/>
  <c r="AL7858" i="50"/>
  <c r="AJ7862" i="50"/>
  <c r="AK7862" i="50"/>
  <c r="AI7862" i="50"/>
  <c r="AL7862" i="50"/>
  <c r="AM7862" i="50"/>
  <c r="AL7866" i="50"/>
  <c r="AK7866" i="50"/>
  <c r="AI7866" i="50"/>
  <c r="AJ7866" i="50"/>
  <c r="AM7866" i="50"/>
  <c r="AM7870" i="50"/>
  <c r="AL7870" i="50"/>
  <c r="AJ7870" i="50"/>
  <c r="AI7870" i="50"/>
  <c r="AK7870" i="50"/>
  <c r="AJ7874" i="50"/>
  <c r="AM7874" i="50"/>
  <c r="AL7874" i="50"/>
  <c r="AK7874" i="50"/>
  <c r="AI7874" i="50"/>
  <c r="AL7878" i="50"/>
  <c r="AK7878" i="50"/>
  <c r="AI7878" i="50"/>
  <c r="AJ7878" i="50"/>
  <c r="AM7878" i="50"/>
  <c r="AM7882" i="50"/>
  <c r="AL7882" i="50"/>
  <c r="AK7882" i="50"/>
  <c r="AI7882" i="50"/>
  <c r="AJ7882" i="50"/>
  <c r="AJ7886" i="50"/>
  <c r="AM7886" i="50"/>
  <c r="AL7886" i="50"/>
  <c r="AK7886" i="50"/>
  <c r="AI7886" i="50"/>
  <c r="AL7890" i="50"/>
  <c r="AK7890" i="50"/>
  <c r="AI7890" i="50"/>
  <c r="AM7890" i="50"/>
  <c r="AJ7890" i="50"/>
  <c r="AM7894" i="50"/>
  <c r="AK7894" i="50"/>
  <c r="AJ7894" i="50"/>
  <c r="AI7894" i="50"/>
  <c r="AL7894" i="50"/>
  <c r="AJ7898" i="50"/>
  <c r="AK7898" i="50"/>
  <c r="AI7898" i="50"/>
  <c r="AL7898" i="50"/>
  <c r="AM7898" i="50"/>
  <c r="AL7902" i="50"/>
  <c r="AK7902" i="50"/>
  <c r="AI7902" i="50"/>
  <c r="AM7902" i="50"/>
  <c r="AJ7902" i="50"/>
  <c r="AM7906" i="50"/>
  <c r="AL7906" i="50"/>
  <c r="AJ7906" i="50"/>
  <c r="AI7906" i="50"/>
  <c r="AK7906" i="50"/>
  <c r="AJ7910" i="50"/>
  <c r="AM7910" i="50"/>
  <c r="AL7910" i="50"/>
  <c r="AK7910" i="50"/>
  <c r="AI7910" i="50"/>
  <c r="AL7914" i="50"/>
  <c r="AK7914" i="50"/>
  <c r="AI7914" i="50"/>
  <c r="AJ7914" i="50"/>
  <c r="AM7914" i="50"/>
  <c r="AM7918" i="50"/>
  <c r="AL7918" i="50"/>
  <c r="AK7918" i="50"/>
  <c r="AI7918" i="50"/>
  <c r="AJ7918" i="50"/>
  <c r="AJ7922" i="50"/>
  <c r="AM7922" i="50"/>
  <c r="AL7922" i="50"/>
  <c r="AK7922" i="50"/>
  <c r="AI7922" i="50"/>
  <c r="AL7926" i="50"/>
  <c r="AK7926" i="50"/>
  <c r="AI7926" i="50"/>
  <c r="AM7926" i="50"/>
  <c r="AJ7926" i="50"/>
  <c r="AM7930" i="50"/>
  <c r="AK7930" i="50"/>
  <c r="AJ7930" i="50"/>
  <c r="AI7930" i="50"/>
  <c r="AL7930" i="50"/>
  <c r="AJ7934" i="50"/>
  <c r="AK7934" i="50"/>
  <c r="AI7934" i="50"/>
  <c r="AM7934" i="50"/>
  <c r="AL7934" i="50"/>
  <c r="AL7938" i="50"/>
  <c r="AK7938" i="50"/>
  <c r="AI7938" i="50"/>
  <c r="AM7938" i="50"/>
  <c r="AJ7938" i="50"/>
  <c r="AM7942" i="50"/>
  <c r="AL7942" i="50"/>
  <c r="AK7942" i="50"/>
  <c r="AJ7942" i="50"/>
  <c r="AI7942" i="50"/>
  <c r="AJ7946" i="50"/>
  <c r="AM7946" i="50"/>
  <c r="AL7946" i="50"/>
  <c r="AK7946" i="50"/>
  <c r="AI7946" i="50"/>
  <c r="AL7950" i="50"/>
  <c r="AK7950" i="50"/>
  <c r="AI7950" i="50"/>
  <c r="AJ7950" i="50"/>
  <c r="AM7950" i="50"/>
  <c r="AM7954" i="50"/>
  <c r="AL7954" i="50"/>
  <c r="AK7954" i="50"/>
  <c r="AI7954" i="50"/>
  <c r="AJ7954" i="50"/>
  <c r="AJ7958" i="50"/>
  <c r="AM7958" i="50"/>
  <c r="AL7958" i="50"/>
  <c r="AK7958" i="50"/>
  <c r="AI7958" i="50"/>
  <c r="AL7962" i="50"/>
  <c r="AK7962" i="50"/>
  <c r="AI7962" i="50"/>
  <c r="AM7962" i="50"/>
  <c r="AJ7962" i="50"/>
  <c r="AM7966" i="50"/>
  <c r="AK7966" i="50"/>
  <c r="AJ7966" i="50"/>
  <c r="AI7966" i="50"/>
  <c r="AL7966" i="50"/>
  <c r="AJ7970" i="50"/>
  <c r="AK7970" i="50"/>
  <c r="AI7970" i="50"/>
  <c r="AL7970" i="50"/>
  <c r="AM7970" i="50"/>
  <c r="AL7974" i="50"/>
  <c r="AK7974" i="50"/>
  <c r="AI7974" i="50"/>
  <c r="AJ7974" i="50"/>
  <c r="AM7974" i="50"/>
  <c r="AM7978" i="50"/>
  <c r="AL7978" i="50"/>
  <c r="AJ7978" i="50"/>
  <c r="AK7978" i="50"/>
  <c r="AI7978" i="50"/>
  <c r="AJ7982" i="50"/>
  <c r="AM7982" i="50"/>
  <c r="AL7982" i="50"/>
  <c r="AK7982" i="50"/>
  <c r="AI7982" i="50"/>
  <c r="AL7986" i="50"/>
  <c r="AK7986" i="50"/>
  <c r="AI7986" i="50"/>
  <c r="AJ7986" i="50"/>
  <c r="AM7986" i="50"/>
  <c r="AM7990" i="50"/>
  <c r="AL7990" i="50"/>
  <c r="AK7990" i="50"/>
  <c r="AI7990" i="50"/>
  <c r="AJ7990" i="50"/>
  <c r="AJ7994" i="50"/>
  <c r="AI7994" i="50"/>
  <c r="AM7994" i="50"/>
  <c r="AK7994" i="50"/>
  <c r="AL7994" i="50"/>
  <c r="AM7998" i="50"/>
  <c r="AL7998" i="50"/>
  <c r="AK7998" i="50"/>
  <c r="AI7998" i="50"/>
  <c r="AJ7998" i="50"/>
  <c r="AM8002" i="50"/>
  <c r="AL8002" i="50"/>
  <c r="AJ8002" i="50"/>
  <c r="AI8002" i="50"/>
  <c r="AK8002" i="50"/>
  <c r="AJ8006" i="50"/>
  <c r="AI8006" i="50"/>
  <c r="AL8006" i="50"/>
  <c r="AK8006" i="50"/>
  <c r="AM8006" i="50"/>
  <c r="AM8010" i="50"/>
  <c r="AL8010" i="50"/>
  <c r="AK8010" i="50"/>
  <c r="AI8010" i="50"/>
  <c r="AJ8010" i="50"/>
  <c r="AM8014" i="50"/>
  <c r="AK8014" i="50"/>
  <c r="AJ8014" i="50"/>
  <c r="AL8014" i="50"/>
  <c r="AI8014" i="50"/>
  <c r="AJ8018" i="50"/>
  <c r="AI8018" i="50"/>
  <c r="AM8018" i="50"/>
  <c r="AL8018" i="50"/>
  <c r="AK8018" i="50"/>
  <c r="AM8022" i="50"/>
  <c r="AL8022" i="50"/>
  <c r="AK8022" i="50"/>
  <c r="AI8022" i="50"/>
  <c r="AJ8022" i="50"/>
  <c r="AM8026" i="50"/>
  <c r="AL8026" i="50"/>
  <c r="AK8026" i="50"/>
  <c r="AI8026" i="50"/>
  <c r="AJ8026" i="50"/>
  <c r="AJ8030" i="50"/>
  <c r="AI8030" i="50"/>
  <c r="AM8030" i="50"/>
  <c r="AL8030" i="50"/>
  <c r="AK8030" i="50"/>
  <c r="AM8034" i="50"/>
  <c r="AL8034" i="50"/>
  <c r="AK8034" i="50"/>
  <c r="AI8034" i="50"/>
  <c r="AJ8034" i="50"/>
  <c r="AM8038" i="50"/>
  <c r="AL8038" i="50"/>
  <c r="AK8038" i="50"/>
  <c r="AJ8038" i="50"/>
  <c r="AI8038" i="50"/>
  <c r="AJ8042" i="50"/>
  <c r="AI8042" i="50"/>
  <c r="AL8042" i="50"/>
  <c r="AK8042" i="50"/>
  <c r="AM8042" i="50"/>
  <c r="AM8046" i="50"/>
  <c r="AL8046" i="50"/>
  <c r="AK8046" i="50"/>
  <c r="AI8046" i="50"/>
  <c r="AJ8046" i="50"/>
  <c r="AM8050" i="50"/>
  <c r="AK8050" i="50"/>
  <c r="AJ8050" i="50"/>
  <c r="AI8050" i="50"/>
  <c r="AL8050" i="50"/>
  <c r="AI8054" i="50"/>
  <c r="AM8054" i="50"/>
  <c r="AL8054" i="50"/>
  <c r="AK8054" i="50"/>
  <c r="AJ8054" i="50"/>
  <c r="AJ8058" i="50"/>
  <c r="AI8058" i="50"/>
  <c r="AM8058" i="50"/>
  <c r="AL8058" i="50"/>
  <c r="AK8058" i="50"/>
  <c r="AM8062" i="50"/>
  <c r="AJ8062" i="50"/>
  <c r="AK8062" i="50"/>
  <c r="AI8062" i="50"/>
  <c r="AL8062" i="50"/>
  <c r="AI8066" i="50"/>
  <c r="AJ8066" i="50"/>
  <c r="AM8066" i="50"/>
  <c r="AL8066" i="50"/>
  <c r="AK8066" i="50"/>
  <c r="AJ8070" i="50"/>
  <c r="AI8070" i="50"/>
  <c r="AM8070" i="50"/>
  <c r="AK8070" i="50"/>
  <c r="AL8070" i="50"/>
  <c r="AM8074" i="50"/>
  <c r="AJ8074" i="50"/>
  <c r="AL8074" i="50"/>
  <c r="AK8074" i="50"/>
  <c r="AI8074" i="50"/>
  <c r="AI8078" i="50"/>
  <c r="AM8078" i="50"/>
  <c r="AL8078" i="50"/>
  <c r="AK8078" i="50"/>
  <c r="AJ8078" i="50"/>
  <c r="AJ8082" i="50"/>
  <c r="AI8082" i="50"/>
  <c r="AM8082" i="50"/>
  <c r="AL8082" i="50"/>
  <c r="AK8082" i="50"/>
  <c r="AM8086" i="50"/>
  <c r="AJ8086" i="50"/>
  <c r="AL8086" i="50"/>
  <c r="AI8086" i="50"/>
  <c r="AK8086" i="50"/>
  <c r="AI8090" i="50"/>
  <c r="AM8090" i="50"/>
  <c r="AL8090" i="50"/>
  <c r="AK8090" i="50"/>
  <c r="AJ8090" i="50"/>
  <c r="AJ8094" i="50"/>
  <c r="AI8094" i="50"/>
  <c r="AM8094" i="50"/>
  <c r="AL8094" i="50"/>
  <c r="AK8094" i="50"/>
  <c r="AM8098" i="50"/>
  <c r="AJ8098" i="50"/>
  <c r="AK8098" i="50"/>
  <c r="AI8098" i="50"/>
  <c r="AL8098" i="50"/>
  <c r="AI8102" i="50"/>
  <c r="AJ8102" i="50"/>
  <c r="AM8102" i="50"/>
  <c r="AL8102" i="50"/>
  <c r="AK8102" i="50"/>
  <c r="AJ8106" i="50"/>
  <c r="AI8106" i="50"/>
  <c r="AM8106" i="50"/>
  <c r="AL8106" i="50"/>
  <c r="AK8106" i="50"/>
  <c r="AM8110" i="50"/>
  <c r="AJ8110" i="50"/>
  <c r="AI8110" i="50"/>
  <c r="AK8110" i="50"/>
  <c r="AL8110" i="50"/>
  <c r="AI8114" i="50"/>
  <c r="AM8114" i="50"/>
  <c r="AL8114" i="50"/>
  <c r="AK8114" i="50"/>
  <c r="AJ8114" i="50"/>
  <c r="AJ8118" i="50"/>
  <c r="AI8118" i="50"/>
  <c r="AM8118" i="50"/>
  <c r="AL8118" i="50"/>
  <c r="AK8118" i="50"/>
  <c r="AM8122" i="50"/>
  <c r="AJ8122" i="50"/>
  <c r="AL8122" i="50"/>
  <c r="AI8122" i="50"/>
  <c r="AK8122" i="50"/>
  <c r="AI8126" i="50"/>
  <c r="AM8126" i="50"/>
  <c r="AL8126" i="50"/>
  <c r="AK8126" i="50"/>
  <c r="AJ8126" i="50"/>
  <c r="AJ8130" i="50"/>
  <c r="AI8130" i="50"/>
  <c r="AM8130" i="50"/>
  <c r="AL8130" i="50"/>
  <c r="AK8130" i="50"/>
  <c r="AM8134" i="50"/>
  <c r="AJ8134" i="50"/>
  <c r="AL8134" i="50"/>
  <c r="AK8134" i="50"/>
  <c r="AI8134" i="50"/>
  <c r="AI8138" i="50"/>
  <c r="AK8138" i="50"/>
  <c r="AJ8138" i="50"/>
  <c r="AM8138" i="50"/>
  <c r="AL8138" i="50"/>
  <c r="AJ8142" i="50"/>
  <c r="AI8142" i="50"/>
  <c r="AM8142" i="50"/>
  <c r="AL8142" i="50"/>
  <c r="AK8142" i="50"/>
  <c r="AM8146" i="50"/>
  <c r="AJ8146" i="50"/>
  <c r="AI8146" i="50"/>
  <c r="AL8146" i="50"/>
  <c r="AK8146" i="50"/>
  <c r="AI8150" i="50"/>
  <c r="AM8150" i="50"/>
  <c r="AL8150" i="50"/>
  <c r="AK8150" i="50"/>
  <c r="AJ8150" i="50"/>
  <c r="AJ8154" i="50"/>
  <c r="AI8154" i="50"/>
  <c r="AM8154" i="50"/>
  <c r="AL8154" i="50"/>
  <c r="AK8154" i="50"/>
  <c r="AM8158" i="50"/>
  <c r="AJ8158" i="50"/>
  <c r="AL8158" i="50"/>
  <c r="AI8158" i="50"/>
  <c r="AK8158" i="50"/>
  <c r="AI8162" i="50"/>
  <c r="AM8162" i="50"/>
  <c r="AL8162" i="50"/>
  <c r="AK8162" i="50"/>
  <c r="AJ8162" i="50"/>
  <c r="AJ8166" i="50"/>
  <c r="AI8166" i="50"/>
  <c r="AM8166" i="50"/>
  <c r="AL8166" i="50"/>
  <c r="AK8166" i="50"/>
  <c r="AM8170" i="50"/>
  <c r="AJ8170" i="50"/>
  <c r="AL8170" i="50"/>
  <c r="AK8170" i="50"/>
  <c r="AI8170" i="50"/>
  <c r="AI8174" i="50"/>
  <c r="AK8174" i="50"/>
  <c r="AJ8174" i="50"/>
  <c r="AM8174" i="50"/>
  <c r="AL8174" i="50"/>
  <c r="AJ8178" i="50"/>
  <c r="AI8178" i="50"/>
  <c r="AM8178" i="50"/>
  <c r="AL8178" i="50"/>
  <c r="AK8178" i="50"/>
  <c r="AM8182" i="50"/>
  <c r="AJ8182" i="50"/>
  <c r="AI8182" i="50"/>
  <c r="AK8182" i="50"/>
  <c r="AL8182" i="50"/>
  <c r="AI8186" i="50"/>
  <c r="AM8186" i="50"/>
  <c r="AL8186" i="50"/>
  <c r="AK8186" i="50"/>
  <c r="AJ8186" i="50"/>
  <c r="AJ8190" i="50"/>
  <c r="AI8190" i="50"/>
  <c r="AM8190" i="50"/>
  <c r="AL8190" i="50"/>
  <c r="AK8190" i="50"/>
  <c r="AM8194" i="50"/>
  <c r="AJ8194" i="50"/>
  <c r="AL8194" i="50"/>
  <c r="AI8194" i="50"/>
  <c r="AK8194" i="50"/>
  <c r="AI8198" i="50"/>
  <c r="AM8198" i="50"/>
  <c r="AL8198" i="50"/>
  <c r="AK8198" i="50"/>
  <c r="AJ8198" i="50"/>
  <c r="AJ8202" i="50"/>
  <c r="AI8202" i="50"/>
  <c r="AM8202" i="50"/>
  <c r="AL8202" i="50"/>
  <c r="AK8202" i="50"/>
  <c r="AM8206" i="50"/>
  <c r="AJ8206" i="50"/>
  <c r="AL8206" i="50"/>
  <c r="AK8206" i="50"/>
  <c r="AI8206" i="50"/>
  <c r="AI8210" i="50"/>
  <c r="AK8210" i="50"/>
  <c r="AJ8210" i="50"/>
  <c r="AM8210" i="50"/>
  <c r="AL8210" i="50"/>
  <c r="AJ8214" i="50"/>
  <c r="AI8214" i="50"/>
  <c r="AM8214" i="50"/>
  <c r="AL8214" i="50"/>
  <c r="AK8214" i="50"/>
  <c r="AM8218" i="50"/>
  <c r="AJ8218" i="50"/>
  <c r="AI8218" i="50"/>
  <c r="AL8218" i="50"/>
  <c r="AK8218" i="50"/>
  <c r="AI8222" i="50"/>
  <c r="AM8222" i="50"/>
  <c r="AL8222" i="50"/>
  <c r="AK8222" i="50"/>
  <c r="AJ8222" i="50"/>
  <c r="AJ8226" i="50"/>
  <c r="AI8226" i="50"/>
  <c r="AM8226" i="50"/>
  <c r="AL8226" i="50"/>
  <c r="AK8226" i="50"/>
  <c r="AM8230" i="50"/>
  <c r="AJ8230" i="50"/>
  <c r="AL8230" i="50"/>
  <c r="AI8230" i="50"/>
  <c r="AK8230" i="50"/>
  <c r="AI8234" i="50"/>
  <c r="AM8234" i="50"/>
  <c r="AL8234" i="50"/>
  <c r="AK8234" i="50"/>
  <c r="AJ8234" i="50"/>
  <c r="AJ8238" i="50"/>
  <c r="AI8238" i="50"/>
  <c r="AM8238" i="50"/>
  <c r="AL8238" i="50"/>
  <c r="AK8238" i="50"/>
  <c r="AM8242" i="50"/>
  <c r="AJ8242" i="50"/>
  <c r="AL8242" i="50"/>
  <c r="AK8242" i="50"/>
  <c r="AI8242" i="50"/>
  <c r="AI8246" i="50"/>
  <c r="AK8246" i="50"/>
  <c r="AJ8246" i="50"/>
  <c r="AM8246" i="50"/>
  <c r="AL8246" i="50"/>
  <c r="AJ8250" i="50"/>
  <c r="AI8250" i="50"/>
  <c r="AM8250" i="50"/>
  <c r="AL8250" i="50"/>
  <c r="AK8250" i="50"/>
  <c r="AM8254" i="50"/>
  <c r="AJ8254" i="50"/>
  <c r="AI8254" i="50"/>
  <c r="AL8254" i="50"/>
  <c r="AK8254" i="50"/>
  <c r="AI8258" i="50"/>
  <c r="AM8258" i="50"/>
  <c r="AL8258" i="50"/>
  <c r="AK8258" i="50"/>
  <c r="AJ8258" i="50"/>
  <c r="AJ8262" i="50"/>
  <c r="AI8262" i="50"/>
  <c r="AM8262" i="50"/>
  <c r="AL8262" i="50"/>
  <c r="AK8262" i="50"/>
  <c r="AM8266" i="50"/>
  <c r="AJ8266" i="50"/>
  <c r="AL8266" i="50"/>
  <c r="AI8266" i="50"/>
  <c r="AK8266" i="50"/>
  <c r="AI8270" i="50"/>
  <c r="AM8270" i="50"/>
  <c r="AL8270" i="50"/>
  <c r="AK8270" i="50"/>
  <c r="AJ8270" i="50"/>
  <c r="AJ8274" i="50"/>
  <c r="AI8274" i="50"/>
  <c r="AM8274" i="50"/>
  <c r="AL8274" i="50"/>
  <c r="AK8274" i="50"/>
  <c r="AM8278" i="50"/>
  <c r="AJ8278" i="50"/>
  <c r="AL8278" i="50"/>
  <c r="AK8278" i="50"/>
  <c r="AI8278" i="50"/>
  <c r="AI8282" i="50"/>
  <c r="AK8282" i="50"/>
  <c r="AJ8282" i="50"/>
  <c r="AM8282" i="50"/>
  <c r="AL8282" i="50"/>
  <c r="AJ8286" i="50"/>
  <c r="AI8286" i="50"/>
  <c r="AM8286" i="50"/>
  <c r="AL8286" i="50"/>
  <c r="AK8286" i="50"/>
  <c r="AM8290" i="50"/>
  <c r="AJ8290" i="50"/>
  <c r="AI8290" i="50"/>
  <c r="AL8290" i="50"/>
  <c r="AK8290" i="50"/>
  <c r="AI8294" i="50"/>
  <c r="AM8294" i="50"/>
  <c r="AL8294" i="50"/>
  <c r="AK8294" i="50"/>
  <c r="AJ8294" i="50"/>
  <c r="AJ8298" i="50"/>
  <c r="AI8298" i="50"/>
  <c r="AM8298" i="50"/>
  <c r="AL8298" i="50"/>
  <c r="AK8298" i="50"/>
  <c r="AM8302" i="50"/>
  <c r="AJ8302" i="50"/>
  <c r="AL8302" i="50"/>
  <c r="AI8302" i="50"/>
  <c r="AK8302" i="50"/>
  <c r="AI8306" i="50"/>
  <c r="AM8306" i="50"/>
  <c r="AL8306" i="50"/>
  <c r="AK8306" i="50"/>
  <c r="AJ8306" i="50"/>
  <c r="AJ8310" i="50"/>
  <c r="AI8310" i="50"/>
  <c r="AM8310" i="50"/>
  <c r="AL8310" i="50"/>
  <c r="AK8310" i="50"/>
  <c r="AM8314" i="50"/>
  <c r="AJ8314" i="50"/>
  <c r="AL8314" i="50"/>
  <c r="AK8314" i="50"/>
  <c r="AI8314" i="50"/>
  <c r="AI8318" i="50"/>
  <c r="AK8318" i="50"/>
  <c r="AJ8318" i="50"/>
  <c r="AM8318" i="50"/>
  <c r="AL8318" i="50"/>
  <c r="AJ8322" i="50"/>
  <c r="AI8322" i="50"/>
  <c r="AM8322" i="50"/>
  <c r="AL8322" i="50"/>
  <c r="AK8322" i="50"/>
  <c r="AM8326" i="50"/>
  <c r="AJ8326" i="50"/>
  <c r="AI8326" i="50"/>
  <c r="AK8326" i="50"/>
  <c r="AL8326" i="50"/>
  <c r="AI8330" i="50"/>
  <c r="AM8330" i="50"/>
  <c r="AL8330" i="50"/>
  <c r="AK8330" i="50"/>
  <c r="AJ8330" i="50"/>
  <c r="AJ8334" i="50"/>
  <c r="AI8334" i="50"/>
  <c r="AM8334" i="50"/>
  <c r="AL8334" i="50"/>
  <c r="AK8334" i="50"/>
  <c r="AM8338" i="50"/>
  <c r="AJ8338" i="50"/>
  <c r="AL8338" i="50"/>
  <c r="AI8338" i="50"/>
  <c r="AK8338" i="50"/>
  <c r="AI8342" i="50"/>
  <c r="AM8342" i="50"/>
  <c r="AL8342" i="50"/>
  <c r="AK8342" i="50"/>
  <c r="AJ8342" i="50"/>
  <c r="AJ8346" i="50"/>
  <c r="AI8346" i="50"/>
  <c r="AM8346" i="50"/>
  <c r="AL8346" i="50"/>
  <c r="AK8346" i="50"/>
  <c r="AM8350" i="50"/>
  <c r="AJ8350" i="50"/>
  <c r="AL8350" i="50"/>
  <c r="AK8350" i="50"/>
  <c r="AI8350" i="50"/>
  <c r="AI8354" i="50"/>
  <c r="AK8354" i="50"/>
  <c r="AJ8354" i="50"/>
  <c r="AM8354" i="50"/>
  <c r="AL8354" i="50"/>
  <c r="AJ8358" i="50"/>
  <c r="AI8358" i="50"/>
  <c r="AM8358" i="50"/>
  <c r="AL8358" i="50"/>
  <c r="AK8358" i="50"/>
  <c r="AM8362" i="50"/>
  <c r="AJ8362" i="50"/>
  <c r="AI8362" i="50"/>
  <c r="AL8362" i="50"/>
  <c r="AK8362" i="50"/>
  <c r="AI8366" i="50"/>
  <c r="AM8366" i="50"/>
  <c r="AL8366" i="50"/>
  <c r="AK8366" i="50"/>
  <c r="AJ8366" i="50"/>
  <c r="AJ8370" i="50"/>
  <c r="AI8370" i="50"/>
  <c r="AM8370" i="50"/>
  <c r="AL8370" i="50"/>
  <c r="AK8370" i="50"/>
  <c r="AM8374" i="50"/>
  <c r="AJ8374" i="50"/>
  <c r="AL8374" i="50"/>
  <c r="AI8374" i="50"/>
  <c r="AK8374" i="50"/>
  <c r="AI8378" i="50"/>
  <c r="AM8378" i="50"/>
  <c r="AL8378" i="50"/>
  <c r="AK8378" i="50"/>
  <c r="AJ8378" i="50"/>
  <c r="AJ8382" i="50"/>
  <c r="AI8382" i="50"/>
  <c r="AM8382" i="50"/>
  <c r="AL8382" i="50"/>
  <c r="AK8382" i="50"/>
  <c r="AM8386" i="50"/>
  <c r="AJ8386" i="50"/>
  <c r="AL8386" i="50"/>
  <c r="AK8386" i="50"/>
  <c r="AI8386" i="50"/>
  <c r="AI8390" i="50"/>
  <c r="AK8390" i="50"/>
  <c r="AJ8390" i="50"/>
  <c r="AM8390" i="50"/>
  <c r="AL8390" i="50"/>
  <c r="AJ8394" i="50"/>
  <c r="AI8394" i="50"/>
  <c r="AM8394" i="50"/>
  <c r="AL8394" i="50"/>
  <c r="AK8394" i="50"/>
  <c r="AM8398" i="50"/>
  <c r="AJ8398" i="50"/>
  <c r="AI8398" i="50"/>
  <c r="AL8398" i="50"/>
  <c r="AK8398" i="50"/>
  <c r="AI8402" i="50"/>
  <c r="AM8402" i="50"/>
  <c r="AL8402" i="50"/>
  <c r="AK8402" i="50"/>
  <c r="AJ8402" i="50"/>
  <c r="AJ8406" i="50"/>
  <c r="AI8406" i="50"/>
  <c r="AM8406" i="50"/>
  <c r="AL8406" i="50"/>
  <c r="AK8406" i="50"/>
  <c r="AM8410" i="50"/>
  <c r="AJ8410" i="50"/>
  <c r="AL8410" i="50"/>
  <c r="AI8410" i="50"/>
  <c r="AK8410" i="50"/>
  <c r="AI8414" i="50"/>
  <c r="AM8414" i="50"/>
  <c r="AL8414" i="50"/>
  <c r="AK8414" i="50"/>
  <c r="AJ8414" i="50"/>
  <c r="AJ8418" i="50"/>
  <c r="AI8418" i="50"/>
  <c r="AM8418" i="50"/>
  <c r="AL8418" i="50"/>
  <c r="AK8418" i="50"/>
  <c r="AM8422" i="50"/>
  <c r="AJ8422" i="50"/>
  <c r="AL8422" i="50"/>
  <c r="AK8422" i="50"/>
  <c r="AI8422" i="50"/>
  <c r="AI8426" i="50"/>
  <c r="AK8426" i="50"/>
  <c r="AJ8426" i="50"/>
  <c r="AM8426" i="50"/>
  <c r="AL8426" i="50"/>
  <c r="AJ8430" i="50"/>
  <c r="AI8430" i="50"/>
  <c r="AM8430" i="50"/>
  <c r="AL8430" i="50"/>
  <c r="AK8430" i="50"/>
  <c r="AM8434" i="50"/>
  <c r="AJ8434" i="50"/>
  <c r="AI8434" i="50"/>
  <c r="AL8434" i="50"/>
  <c r="AK8434" i="50"/>
  <c r="AI8438" i="50"/>
  <c r="AM8438" i="50"/>
  <c r="AL8438" i="50"/>
  <c r="AK8438" i="50"/>
  <c r="AJ8438" i="50"/>
  <c r="AJ8442" i="50"/>
  <c r="AI8442" i="50"/>
  <c r="AM8442" i="50"/>
  <c r="AL8442" i="50"/>
  <c r="AK8442" i="50"/>
  <c r="AM8446" i="50"/>
  <c r="AJ8446" i="50"/>
  <c r="AL8446" i="50"/>
  <c r="AI8446" i="50"/>
  <c r="AK8446" i="50"/>
  <c r="AI8450" i="50"/>
  <c r="AM8450" i="50"/>
  <c r="AL8450" i="50"/>
  <c r="AK8450" i="50"/>
  <c r="AJ8450" i="50"/>
  <c r="AJ8454" i="50"/>
  <c r="AI8454" i="50"/>
  <c r="AM8454" i="50"/>
  <c r="AL8454" i="50"/>
  <c r="AK8454" i="50"/>
  <c r="AM8458" i="50"/>
  <c r="AJ8458" i="50"/>
  <c r="AL8458" i="50"/>
  <c r="AK8458" i="50"/>
  <c r="AI8458" i="50"/>
  <c r="AI8462" i="50"/>
  <c r="AK8462" i="50"/>
  <c r="AJ8462" i="50"/>
  <c r="AM8462" i="50"/>
  <c r="AL8462" i="50"/>
  <c r="AJ8466" i="50"/>
  <c r="AI8466" i="50"/>
  <c r="AM8466" i="50"/>
  <c r="AL8466" i="50"/>
  <c r="AK8466" i="50"/>
  <c r="AM8470" i="50"/>
  <c r="AJ8470" i="50"/>
  <c r="AI8470" i="50"/>
  <c r="AL8470" i="50"/>
  <c r="AK8470" i="50"/>
  <c r="AI8474" i="50"/>
  <c r="AM8474" i="50"/>
  <c r="AL8474" i="50"/>
  <c r="AK8474" i="50"/>
  <c r="AJ8474" i="50"/>
  <c r="AJ8478" i="50"/>
  <c r="AI8478" i="50"/>
  <c r="AM8478" i="50"/>
  <c r="AL8478" i="50"/>
  <c r="AK8478" i="50"/>
  <c r="AM8482" i="50"/>
  <c r="AJ8482" i="50"/>
  <c r="AL8482" i="50"/>
  <c r="AI8482" i="50"/>
  <c r="AK8482" i="50"/>
  <c r="AI8486" i="50"/>
  <c r="AM8486" i="50"/>
  <c r="AL8486" i="50"/>
  <c r="AK8486" i="50"/>
  <c r="AJ8486" i="50"/>
  <c r="AJ8490" i="50"/>
  <c r="AI8490" i="50"/>
  <c r="AM8490" i="50"/>
  <c r="AL8490" i="50"/>
  <c r="AK8490" i="50"/>
  <c r="AM8494" i="50"/>
  <c r="AJ8494" i="50"/>
  <c r="AL8494" i="50"/>
  <c r="AK8494" i="50"/>
  <c r="AI8494" i="50"/>
  <c r="AI8498" i="50"/>
  <c r="AK8498" i="50"/>
  <c r="AJ8498" i="50"/>
  <c r="AM8498" i="50"/>
  <c r="AL8498" i="50"/>
  <c r="AJ8502" i="50"/>
  <c r="AI8502" i="50"/>
  <c r="AM8502" i="50"/>
  <c r="AL8502" i="50"/>
  <c r="AK8502" i="50"/>
  <c r="AM8506" i="50"/>
  <c r="AJ8506" i="50"/>
  <c r="AI8506" i="50"/>
  <c r="AL8506" i="50"/>
  <c r="AK8506" i="50"/>
  <c r="AI8510" i="50"/>
  <c r="AM8510" i="50"/>
  <c r="AL8510" i="50"/>
  <c r="AK8510" i="50"/>
  <c r="AJ8510" i="50"/>
  <c r="AJ8514" i="50"/>
  <c r="AI8514" i="50"/>
  <c r="AM8514" i="50"/>
  <c r="AL8514" i="50"/>
  <c r="AK8514" i="50"/>
  <c r="AM8518" i="50"/>
  <c r="AJ8518" i="50"/>
  <c r="AL8518" i="50"/>
  <c r="AI8518" i="50"/>
  <c r="AK8518" i="50"/>
  <c r="AI8522" i="50"/>
  <c r="AM8522" i="50"/>
  <c r="AL8522" i="50"/>
  <c r="AK8522" i="50"/>
  <c r="AJ8522" i="50"/>
  <c r="AJ8526" i="50"/>
  <c r="AI8526" i="50"/>
  <c r="AM8526" i="50"/>
  <c r="AL8526" i="50"/>
  <c r="AK8526" i="50"/>
  <c r="AM8530" i="50"/>
  <c r="AJ8530" i="50"/>
  <c r="AL8530" i="50"/>
  <c r="AK8530" i="50"/>
  <c r="AI8530" i="50"/>
  <c r="AI8534" i="50"/>
  <c r="AK8534" i="50"/>
  <c r="AJ8534" i="50"/>
  <c r="AM8534" i="50"/>
  <c r="AL8534" i="50"/>
  <c r="AJ8538" i="50"/>
  <c r="AI8538" i="50"/>
  <c r="AM8538" i="50"/>
  <c r="AL8538" i="50"/>
  <c r="AK8538" i="50"/>
  <c r="AM8542" i="50"/>
  <c r="AJ8542" i="50"/>
  <c r="AI8542" i="50"/>
  <c r="AK8542" i="50"/>
  <c r="AL8542" i="50"/>
  <c r="AI8546" i="50"/>
  <c r="AM8546" i="50"/>
  <c r="AL8546" i="50"/>
  <c r="AK8546" i="50"/>
  <c r="AJ8546" i="50"/>
  <c r="AJ8550" i="50"/>
  <c r="AI8550" i="50"/>
  <c r="AM8550" i="50"/>
  <c r="AL8550" i="50"/>
  <c r="AK8550" i="50"/>
  <c r="AM8554" i="50"/>
  <c r="AJ8554" i="50"/>
  <c r="AL8554" i="50"/>
  <c r="AI8554" i="50"/>
  <c r="AK8554" i="50"/>
  <c r="AI8558" i="50"/>
  <c r="AM8558" i="50"/>
  <c r="AL8558" i="50"/>
  <c r="AK8558" i="50"/>
  <c r="AJ8558" i="50"/>
  <c r="AJ8562" i="50"/>
  <c r="AI8562" i="50"/>
  <c r="AM8562" i="50"/>
  <c r="AL8562" i="50"/>
  <c r="AK8562" i="50"/>
  <c r="AM8566" i="50"/>
  <c r="AJ8566" i="50"/>
  <c r="AL8566" i="50"/>
  <c r="AK8566" i="50"/>
  <c r="AI8566" i="50"/>
  <c r="AI8570" i="50"/>
  <c r="AK8570" i="50"/>
  <c r="AJ8570" i="50"/>
  <c r="AM8570" i="50"/>
  <c r="AL8570" i="50"/>
  <c r="AJ8574" i="50"/>
  <c r="AI8574" i="50"/>
  <c r="AM8574" i="50"/>
  <c r="AL8574" i="50"/>
  <c r="AK8574" i="50"/>
  <c r="AM8578" i="50"/>
  <c r="AJ8578" i="50"/>
  <c r="AI8578" i="50"/>
  <c r="AL8578" i="50"/>
  <c r="AK8578" i="50"/>
  <c r="AI8582" i="50"/>
  <c r="AM8582" i="50"/>
  <c r="AL8582" i="50"/>
  <c r="AK8582" i="50"/>
  <c r="AJ8582" i="50"/>
  <c r="AJ8586" i="50"/>
  <c r="AI8586" i="50"/>
  <c r="AM8586" i="50"/>
  <c r="AL8586" i="50"/>
  <c r="AK8586" i="50"/>
  <c r="AM8590" i="50"/>
  <c r="AJ8590" i="50"/>
  <c r="AL8590" i="50"/>
  <c r="AI8590" i="50"/>
  <c r="AK8590" i="50"/>
  <c r="AI8594" i="50"/>
  <c r="AM8594" i="50"/>
  <c r="AL8594" i="50"/>
  <c r="AK8594" i="50"/>
  <c r="AJ8594" i="50"/>
  <c r="AJ8598" i="50"/>
  <c r="AI8598" i="50"/>
  <c r="AM8598" i="50"/>
  <c r="AL8598" i="50"/>
  <c r="AK8598" i="50"/>
  <c r="AM8602" i="50"/>
  <c r="AJ8602" i="50"/>
  <c r="AL8602" i="50"/>
  <c r="AK8602" i="50"/>
  <c r="AI8602" i="50"/>
  <c r="AI8606" i="50"/>
  <c r="AK8606" i="50"/>
  <c r="AJ8606" i="50"/>
  <c r="AM8606" i="50"/>
  <c r="AL8606" i="50"/>
  <c r="AJ8610" i="50"/>
  <c r="AI8610" i="50"/>
  <c r="AM8610" i="50"/>
  <c r="AL8610" i="50"/>
  <c r="AK8610" i="50"/>
  <c r="AM8614" i="50"/>
  <c r="AJ8614" i="50"/>
  <c r="AI8614" i="50"/>
  <c r="AK8614" i="50"/>
  <c r="AL8614" i="50"/>
  <c r="AI8618" i="50"/>
  <c r="AM8618" i="50"/>
  <c r="AL8618" i="50"/>
  <c r="AK8618" i="50"/>
  <c r="AJ8618" i="50"/>
  <c r="AJ8622" i="50"/>
  <c r="AI8622" i="50"/>
  <c r="AM8622" i="50"/>
  <c r="AL8622" i="50"/>
  <c r="AK8622" i="50"/>
  <c r="AM8626" i="50"/>
  <c r="AJ8626" i="50"/>
  <c r="AL8626" i="50"/>
  <c r="AI8626" i="50"/>
  <c r="AK8626" i="50"/>
  <c r="AI8630" i="50"/>
  <c r="AM8630" i="50"/>
  <c r="AL8630" i="50"/>
  <c r="AK8630" i="50"/>
  <c r="AJ8630" i="50"/>
  <c r="AJ8634" i="50"/>
  <c r="AI8634" i="50"/>
  <c r="AM8634" i="50"/>
  <c r="AL8634" i="50"/>
  <c r="AK8634" i="50"/>
  <c r="AM8638" i="50"/>
  <c r="AK8638" i="50"/>
  <c r="AJ8638" i="50"/>
  <c r="AL8638" i="50"/>
  <c r="AI8638" i="50"/>
  <c r="AI8642" i="50"/>
  <c r="AM8642" i="50"/>
  <c r="AL8642" i="50"/>
  <c r="AK8642" i="50"/>
  <c r="AJ8642" i="50"/>
  <c r="AJ8646" i="50"/>
  <c r="AI8646" i="50"/>
  <c r="AM8646" i="50"/>
  <c r="AL8646" i="50"/>
  <c r="AK8646" i="50"/>
  <c r="AM8650" i="50"/>
  <c r="AK8650" i="50"/>
  <c r="AJ8650" i="50"/>
  <c r="AL8650" i="50"/>
  <c r="AI8650" i="50"/>
  <c r="AI8654" i="50"/>
  <c r="AM8654" i="50"/>
  <c r="AL8654" i="50"/>
  <c r="AJ8654" i="50"/>
  <c r="AK8654" i="50"/>
  <c r="AJ8658" i="50"/>
  <c r="AI8658" i="50"/>
  <c r="AM8658" i="50"/>
  <c r="AK8658" i="50"/>
  <c r="AL8658" i="50"/>
  <c r="AM8662" i="50"/>
  <c r="AK8662" i="50"/>
  <c r="AJ8662" i="50"/>
  <c r="AI8662" i="50"/>
  <c r="AL8662" i="50"/>
  <c r="AI8666" i="50"/>
  <c r="AM8666" i="50"/>
  <c r="AK8666" i="50"/>
  <c r="AL8666" i="50"/>
  <c r="AJ8666" i="50"/>
  <c r="AJ8670" i="50"/>
  <c r="AI8670" i="50"/>
  <c r="AM8670" i="50"/>
  <c r="AL8670" i="50"/>
  <c r="AK8670" i="50"/>
  <c r="AM8674" i="50"/>
  <c r="AK8674" i="50"/>
  <c r="AJ8674" i="50"/>
  <c r="AL8674" i="50"/>
  <c r="AI8674" i="50"/>
  <c r="AI8678" i="50"/>
  <c r="AL8678" i="50"/>
  <c r="AM8678" i="50"/>
  <c r="AK8678" i="50"/>
  <c r="AJ8678" i="50"/>
  <c r="AJ8682" i="50"/>
  <c r="AI8682" i="50"/>
  <c r="AM8682" i="50"/>
  <c r="AL8682" i="50"/>
  <c r="AK8682" i="50"/>
  <c r="AM8686" i="50"/>
  <c r="AK8686" i="50"/>
  <c r="AJ8686" i="50"/>
  <c r="AI8686" i="50"/>
  <c r="AL8686" i="50"/>
  <c r="AI8690" i="50"/>
  <c r="AM8690" i="50"/>
  <c r="AL8690" i="50"/>
  <c r="AK8690" i="50"/>
  <c r="AJ8690" i="50"/>
  <c r="AJ8694" i="50"/>
  <c r="AI8694" i="50"/>
  <c r="AM8694" i="50"/>
  <c r="AL8694" i="50"/>
  <c r="AK8694" i="50"/>
  <c r="AM8698" i="50"/>
  <c r="AK8698" i="50"/>
  <c r="AJ8698" i="50"/>
  <c r="AL8698" i="50"/>
  <c r="AI8698" i="50"/>
  <c r="AI8702" i="50"/>
  <c r="AJ8702" i="50"/>
  <c r="AM8702" i="50"/>
  <c r="AL8702" i="50"/>
  <c r="AK8702" i="50"/>
  <c r="AJ8706" i="50"/>
  <c r="AI8706" i="50"/>
  <c r="AM8706" i="50"/>
  <c r="AK8706" i="50"/>
  <c r="AL8706" i="50"/>
  <c r="AM8710" i="50"/>
  <c r="AK8710" i="50"/>
  <c r="AJ8710" i="50"/>
  <c r="AI8710" i="50"/>
  <c r="AL8710" i="50"/>
  <c r="AI8714" i="50"/>
  <c r="AM8714" i="50"/>
  <c r="AK8714" i="50"/>
  <c r="AJ8714" i="50"/>
  <c r="AL8714" i="50"/>
  <c r="AJ8718" i="50"/>
  <c r="AI8718" i="50"/>
  <c r="AM8718" i="50"/>
  <c r="AL8718" i="50"/>
  <c r="AK8718" i="50"/>
  <c r="AL8722" i="50"/>
  <c r="AK8722" i="50"/>
  <c r="AJ8722" i="50"/>
  <c r="AM8722" i="50"/>
  <c r="AI8722" i="50"/>
  <c r="AJ8726" i="50"/>
  <c r="AI8726" i="50"/>
  <c r="AM8726" i="50"/>
  <c r="AL8726" i="50"/>
  <c r="AK8726" i="50"/>
  <c r="AJ8730" i="50"/>
  <c r="AK8730" i="50"/>
  <c r="AM8730" i="50"/>
  <c r="AI8730" i="50"/>
  <c r="AL8730" i="50"/>
  <c r="AL8734" i="50"/>
  <c r="AK8734" i="50"/>
  <c r="AM8734" i="50"/>
  <c r="AJ8734" i="50"/>
  <c r="AI8734" i="50"/>
  <c r="AM8738" i="50"/>
  <c r="AL8738" i="50"/>
  <c r="AJ8738" i="50"/>
  <c r="AI8738" i="50"/>
  <c r="AK8738" i="50"/>
  <c r="AJ8742" i="50"/>
  <c r="AK8742" i="50"/>
  <c r="AI8742" i="50"/>
  <c r="AM8742" i="50"/>
  <c r="AL8742" i="50"/>
  <c r="AL8746" i="50"/>
  <c r="AK8746" i="50"/>
  <c r="AI8746" i="50"/>
  <c r="AJ8746" i="50"/>
  <c r="AM8746" i="50"/>
  <c r="AM8750" i="50"/>
  <c r="AL8750" i="50"/>
  <c r="AI8750" i="50"/>
  <c r="AK8750" i="50"/>
  <c r="AJ8750" i="50"/>
  <c r="AJ8754" i="50"/>
  <c r="AM8754" i="50"/>
  <c r="AK8754" i="50"/>
  <c r="AI8754" i="50"/>
  <c r="AL8754" i="50"/>
  <c r="AL8758" i="50"/>
  <c r="AK8758" i="50"/>
  <c r="AI8758" i="50"/>
  <c r="AM8758" i="50"/>
  <c r="AJ8758" i="50"/>
  <c r="AJ8762" i="50"/>
  <c r="AL8762" i="50"/>
  <c r="AM8762" i="50"/>
  <c r="AI8762" i="50"/>
  <c r="AK8762" i="50"/>
  <c r="AJ8766" i="50"/>
  <c r="AM8766" i="50"/>
  <c r="AK8766" i="50"/>
  <c r="AI8766" i="50"/>
  <c r="AL8766" i="50"/>
  <c r="AL8770" i="50"/>
  <c r="AK8770" i="50"/>
  <c r="AM8770" i="50"/>
  <c r="AI8770" i="50"/>
  <c r="AJ8770" i="50"/>
  <c r="AJ8774" i="50"/>
  <c r="AI8774" i="50"/>
  <c r="AM8774" i="50"/>
  <c r="AL8774" i="50"/>
  <c r="AK8774" i="50"/>
  <c r="AJ8778" i="50"/>
  <c r="AK8778" i="50"/>
  <c r="AM8778" i="50"/>
  <c r="AL8778" i="50"/>
  <c r="AI8778" i="50"/>
  <c r="AL8782" i="50"/>
  <c r="AK8782" i="50"/>
  <c r="AM8782" i="50"/>
  <c r="AJ8782" i="50"/>
  <c r="AI8782" i="50"/>
  <c r="AM8786" i="50"/>
  <c r="AL8786" i="50"/>
  <c r="AJ8786" i="50"/>
  <c r="AI8786" i="50"/>
  <c r="AK8786" i="50"/>
  <c r="AJ8790" i="50"/>
  <c r="AK8790" i="50"/>
  <c r="AI8790" i="50"/>
  <c r="AL8790" i="50"/>
  <c r="AM8790" i="50"/>
  <c r="AL8794" i="50"/>
  <c r="AK8794" i="50"/>
  <c r="AI8794" i="50"/>
  <c r="AJ8794" i="50"/>
  <c r="AM8794" i="50"/>
  <c r="AM8798" i="50"/>
  <c r="AL8798" i="50"/>
  <c r="AJ8798" i="50"/>
  <c r="AI8798" i="50"/>
  <c r="AK8798" i="50"/>
  <c r="AJ8802" i="50"/>
  <c r="AM8802" i="50"/>
  <c r="AK8802" i="50"/>
  <c r="AI8802" i="50"/>
  <c r="AL8802" i="50"/>
  <c r="AL8806" i="50"/>
  <c r="AK8806" i="50"/>
  <c r="AI8806" i="50"/>
  <c r="AM8806" i="50"/>
  <c r="AJ8806" i="50"/>
  <c r="AJ8810" i="50"/>
  <c r="AM8810" i="50"/>
  <c r="AK8810" i="50"/>
  <c r="AI8810" i="50"/>
  <c r="AL8810" i="50"/>
  <c r="AJ8814" i="50"/>
  <c r="AM8814" i="50"/>
  <c r="AL8814" i="50"/>
  <c r="AK8814" i="50"/>
  <c r="AI8814" i="50"/>
  <c r="AL8818" i="50"/>
  <c r="AK8818" i="50"/>
  <c r="AM8818" i="50"/>
  <c r="AI8818" i="50"/>
  <c r="AJ8818" i="50"/>
  <c r="AJ8822" i="50"/>
  <c r="AI8822" i="50"/>
  <c r="AM8822" i="50"/>
  <c r="AL8822" i="50"/>
  <c r="AK8822" i="50"/>
  <c r="AJ8826" i="50"/>
  <c r="AK8826" i="50"/>
  <c r="AI8826" i="50"/>
  <c r="AM8826" i="50"/>
  <c r="AL8826" i="50"/>
  <c r="AL8830" i="50"/>
  <c r="AK8830" i="50"/>
  <c r="AM8830" i="50"/>
  <c r="AJ8830" i="50"/>
  <c r="AI8830" i="50"/>
  <c r="AM8834" i="50"/>
  <c r="AL8834" i="50"/>
  <c r="AJ8834" i="50"/>
  <c r="AI8834" i="50"/>
  <c r="AK8834" i="50"/>
  <c r="AJ8838" i="50"/>
  <c r="AK8838" i="50"/>
  <c r="AI8838" i="50"/>
  <c r="AL8838" i="50"/>
  <c r="AM8838" i="50"/>
  <c r="AL8842" i="50"/>
  <c r="AK8842" i="50"/>
  <c r="AI8842" i="50"/>
  <c r="AJ8842" i="50"/>
  <c r="AM8842" i="50"/>
  <c r="AM8846" i="50"/>
  <c r="AL8846" i="50"/>
  <c r="AK8846" i="50"/>
  <c r="AJ8846" i="50"/>
  <c r="AI8846" i="50"/>
  <c r="AJ8850" i="50"/>
  <c r="AM8850" i="50"/>
  <c r="AK8850" i="50"/>
  <c r="AI8850" i="50"/>
  <c r="AL8850" i="50"/>
  <c r="AL8854" i="50"/>
  <c r="AK8854" i="50"/>
  <c r="AI8854" i="50"/>
  <c r="AJ8854" i="50"/>
  <c r="AM8854" i="50"/>
  <c r="AJ8858" i="50"/>
  <c r="AL8858" i="50"/>
  <c r="AK8858" i="50"/>
  <c r="AI8858" i="50"/>
  <c r="AM8858" i="50"/>
  <c r="AJ8862" i="50"/>
  <c r="AM8862" i="50"/>
  <c r="AL8862" i="50"/>
  <c r="AK8862" i="50"/>
  <c r="AI8862" i="50"/>
  <c r="AL8866" i="50"/>
  <c r="AK8866" i="50"/>
  <c r="AM8866" i="50"/>
  <c r="AI8866" i="50"/>
  <c r="AJ8866" i="50"/>
  <c r="AJ8870" i="50"/>
  <c r="AI8870" i="50"/>
  <c r="AM8870" i="50"/>
  <c r="AL8870" i="50"/>
  <c r="AK8870" i="50"/>
  <c r="AJ8874" i="50"/>
  <c r="AK8874" i="50"/>
  <c r="AM8874" i="50"/>
  <c r="AL8874" i="50"/>
  <c r="AI8874" i="50"/>
  <c r="AL8878" i="50"/>
  <c r="AK8878" i="50"/>
  <c r="AM8878" i="50"/>
  <c r="AJ8878" i="50"/>
  <c r="AI8878" i="50"/>
  <c r="AM8882" i="50"/>
  <c r="AL8882" i="50"/>
  <c r="AJ8882" i="50"/>
  <c r="AI8882" i="50"/>
  <c r="AK8882" i="50"/>
  <c r="AJ8886" i="50"/>
  <c r="AK8886" i="50"/>
  <c r="AI8886" i="50"/>
  <c r="AL8886" i="50"/>
  <c r="AM8886" i="50"/>
  <c r="AL8890" i="50"/>
  <c r="AK8890" i="50"/>
  <c r="AI8890" i="50"/>
  <c r="AM8890" i="50"/>
  <c r="AJ8890" i="50"/>
  <c r="AM8894" i="50"/>
  <c r="AL8894" i="50"/>
  <c r="AJ8894" i="50"/>
  <c r="AK8894" i="50"/>
  <c r="AI8894" i="50"/>
  <c r="AJ8898" i="50"/>
  <c r="AM8898" i="50"/>
  <c r="AK8898" i="50"/>
  <c r="AI8898" i="50"/>
  <c r="AL8898" i="50"/>
  <c r="AL8902" i="50"/>
  <c r="AK8902" i="50"/>
  <c r="AI8902" i="50"/>
  <c r="AM8902" i="50"/>
  <c r="AJ8902" i="50"/>
  <c r="AJ8906" i="50"/>
  <c r="AM8906" i="50"/>
  <c r="AL8906" i="50"/>
  <c r="AI8906" i="50"/>
  <c r="AK8906" i="50"/>
  <c r="AJ8910" i="50"/>
  <c r="AM8910" i="50"/>
  <c r="AL8910" i="50"/>
  <c r="AI8910" i="50"/>
  <c r="AK8910" i="50"/>
  <c r="AL8914" i="50"/>
  <c r="AK8914" i="50"/>
  <c r="AM8914" i="50"/>
  <c r="AJ8914" i="50"/>
  <c r="AI8914" i="50"/>
  <c r="AJ8918" i="50"/>
  <c r="AI8918" i="50"/>
  <c r="AM8918" i="50"/>
  <c r="AL8918" i="50"/>
  <c r="AK8918" i="50"/>
  <c r="AJ8922" i="50"/>
  <c r="AK8922" i="50"/>
  <c r="AI8922" i="50"/>
  <c r="AM8922" i="50"/>
  <c r="AL8922" i="50"/>
  <c r="AL8926" i="50"/>
  <c r="AK8926" i="50"/>
  <c r="AM8926" i="50"/>
  <c r="AJ8926" i="50"/>
  <c r="AI8926" i="50"/>
  <c r="AM8930" i="50"/>
  <c r="AL8930" i="50"/>
  <c r="AK8930" i="50"/>
  <c r="AJ8930" i="50"/>
  <c r="AI8930" i="50"/>
  <c r="AJ8934" i="50"/>
  <c r="AK8934" i="50"/>
  <c r="AI8934" i="50"/>
  <c r="AM8934" i="50"/>
  <c r="AL8934" i="50"/>
  <c r="AL8938" i="50"/>
  <c r="AK8938" i="50"/>
  <c r="AI8938" i="50"/>
  <c r="AM8938" i="50"/>
  <c r="AJ8938" i="50"/>
  <c r="AI8942" i="50"/>
  <c r="AK8942" i="50"/>
  <c r="AJ8942" i="50"/>
  <c r="AM8942" i="50"/>
  <c r="AL8942" i="50"/>
  <c r="AK8946" i="50"/>
  <c r="AJ8946" i="50"/>
  <c r="AM8946" i="50"/>
  <c r="AL8946" i="50"/>
  <c r="AI8946" i="50"/>
  <c r="AL8950" i="50"/>
  <c r="AK8950" i="50"/>
  <c r="AM8950" i="50"/>
  <c r="AJ8950" i="50"/>
  <c r="AI8950" i="50"/>
  <c r="AM8954" i="50"/>
  <c r="AL8954" i="50"/>
  <c r="AK8954" i="50"/>
  <c r="AJ8954" i="50"/>
  <c r="AI8954" i="50"/>
  <c r="AK8958" i="50"/>
  <c r="AJ8958" i="50"/>
  <c r="AM8958" i="50"/>
  <c r="AL8958" i="50"/>
  <c r="AI8958" i="50"/>
  <c r="AL8962" i="50"/>
  <c r="AK8962" i="50"/>
  <c r="AJ8962" i="50"/>
  <c r="AI8962" i="50"/>
  <c r="AM8962" i="50"/>
  <c r="AJ8966" i="50"/>
  <c r="AI8966" i="50"/>
  <c r="AM8966" i="50"/>
  <c r="AL8966" i="50"/>
  <c r="AK8966" i="50"/>
  <c r="AK8970" i="50"/>
  <c r="AJ8970" i="50"/>
  <c r="AM8970" i="50"/>
  <c r="AL8970" i="50"/>
  <c r="AI8970" i="50"/>
  <c r="AL8974" i="50"/>
  <c r="AK8974" i="50"/>
  <c r="AI8974" i="50"/>
  <c r="AM8974" i="50"/>
  <c r="AJ8974" i="50"/>
  <c r="AI8978" i="50"/>
  <c r="AM8978" i="50"/>
  <c r="AK8978" i="50"/>
  <c r="AJ8978" i="50"/>
  <c r="AL8978" i="50"/>
  <c r="AK8982" i="50"/>
  <c r="AJ8982" i="50"/>
  <c r="AM8982" i="50"/>
  <c r="AL8982" i="50"/>
  <c r="AI8982" i="50"/>
  <c r="AL8986" i="50"/>
  <c r="AK8986" i="50"/>
  <c r="AM8986" i="50"/>
  <c r="AJ8986" i="50"/>
  <c r="AI8986" i="50"/>
  <c r="AM8990" i="50"/>
  <c r="AL8990" i="50"/>
  <c r="AK8990" i="50"/>
  <c r="AJ8990" i="50"/>
  <c r="AI8990" i="50"/>
  <c r="AK8994" i="50"/>
  <c r="AJ8994" i="50"/>
  <c r="AM8994" i="50"/>
  <c r="AL8994" i="50"/>
  <c r="AI8994" i="50"/>
  <c r="AL8998" i="50"/>
  <c r="AK8998" i="50"/>
  <c r="AJ8998" i="50"/>
  <c r="AI8998" i="50"/>
  <c r="AM8998" i="50"/>
  <c r="AJ9002" i="50"/>
  <c r="AI9002" i="50"/>
  <c r="AM9002" i="50"/>
  <c r="AL9002" i="50"/>
  <c r="AK9002" i="50"/>
  <c r="AK9006" i="50"/>
  <c r="AJ9006" i="50"/>
  <c r="AM9006" i="50"/>
  <c r="AL9006" i="50"/>
  <c r="AI9006" i="50"/>
  <c r="AL9010" i="50"/>
  <c r="AK9010" i="50"/>
  <c r="AI9010" i="50"/>
  <c r="AM9010" i="50"/>
  <c r="AJ9010" i="50"/>
  <c r="AI9014" i="50"/>
  <c r="AK9014" i="50"/>
  <c r="AJ9014" i="50"/>
  <c r="AL9014" i="50"/>
  <c r="AM9014" i="50"/>
  <c r="AK9018" i="50"/>
  <c r="AJ9018" i="50"/>
  <c r="AM9018" i="50"/>
  <c r="AL9018" i="50"/>
  <c r="AI9018" i="50"/>
  <c r="AL9022" i="50"/>
  <c r="AK9022" i="50"/>
  <c r="AM9022" i="50"/>
  <c r="AJ9022" i="50"/>
  <c r="AI9022" i="50"/>
  <c r="AM9026" i="50"/>
  <c r="AL9026" i="50"/>
  <c r="AK9026" i="50"/>
  <c r="AJ9026" i="50"/>
  <c r="AI9026" i="50"/>
  <c r="AK9030" i="50"/>
  <c r="AJ9030" i="50"/>
  <c r="AM9030" i="50"/>
  <c r="AL9030" i="50"/>
  <c r="AI9030" i="50"/>
  <c r="AL9034" i="50"/>
  <c r="AK9034" i="50"/>
  <c r="AJ9034" i="50"/>
  <c r="AI9034" i="50"/>
  <c r="AM9034" i="50"/>
  <c r="AJ9038" i="50"/>
  <c r="AI9038" i="50"/>
  <c r="AM9038" i="50"/>
  <c r="AL9038" i="50"/>
  <c r="AK9038" i="50"/>
  <c r="AK9042" i="50"/>
  <c r="AJ9042" i="50"/>
  <c r="AM9042" i="50"/>
  <c r="AL9042" i="50"/>
  <c r="AI9042" i="50"/>
  <c r="AL9046" i="50"/>
  <c r="AK9046" i="50"/>
  <c r="AI9046" i="50"/>
  <c r="AM9046" i="50"/>
  <c r="AJ9046" i="50"/>
  <c r="AI9050" i="50"/>
  <c r="AM9050" i="50"/>
  <c r="AK9050" i="50"/>
  <c r="AJ9050" i="50"/>
  <c r="AL9050" i="50"/>
  <c r="AK9054" i="50"/>
  <c r="AJ9054" i="50"/>
  <c r="AM9054" i="50"/>
  <c r="AL9054" i="50"/>
  <c r="AI9054" i="50"/>
  <c r="AL9058" i="50"/>
  <c r="AK9058" i="50"/>
  <c r="AM9058" i="50"/>
  <c r="AJ9058" i="50"/>
  <c r="AI9058" i="50"/>
  <c r="AM9062" i="50"/>
  <c r="AL9062" i="50"/>
  <c r="AK9062" i="50"/>
  <c r="AJ9062" i="50"/>
  <c r="AI9062" i="50"/>
  <c r="AK9066" i="50"/>
  <c r="AJ9066" i="50"/>
  <c r="AM9066" i="50"/>
  <c r="AL9066" i="50"/>
  <c r="AI9066" i="50"/>
  <c r="AL9070" i="50"/>
  <c r="AK9070" i="50"/>
  <c r="AJ9070" i="50"/>
  <c r="AI9070" i="50"/>
  <c r="AM9070" i="50"/>
  <c r="AJ9074" i="50"/>
  <c r="AI9074" i="50"/>
  <c r="AM9074" i="50"/>
  <c r="AL9074" i="50"/>
  <c r="AK9074" i="50"/>
  <c r="AK9078" i="50"/>
  <c r="AJ9078" i="50"/>
  <c r="AM9078" i="50"/>
  <c r="AL9078" i="50"/>
  <c r="AI9078" i="50"/>
  <c r="AL9082" i="50"/>
  <c r="AK9082" i="50"/>
  <c r="AI9082" i="50"/>
  <c r="AM9082" i="50"/>
  <c r="AJ9082" i="50"/>
  <c r="AI9086" i="50"/>
  <c r="AK9086" i="50"/>
  <c r="AJ9086" i="50"/>
  <c r="AM9086" i="50"/>
  <c r="AL9086" i="50"/>
  <c r="AK9090" i="50"/>
  <c r="AJ9090" i="50"/>
  <c r="AM9090" i="50"/>
  <c r="AL9090" i="50"/>
  <c r="AI9090" i="50"/>
  <c r="AL9094" i="50"/>
  <c r="AK9094" i="50"/>
  <c r="AM9094" i="50"/>
  <c r="AJ9094" i="50"/>
  <c r="AI9094" i="50"/>
  <c r="AM9098" i="50"/>
  <c r="AL9098" i="50"/>
  <c r="AK9098" i="50"/>
  <c r="AJ9098" i="50"/>
  <c r="AI9098" i="50"/>
  <c r="AK9102" i="50"/>
  <c r="AJ9102" i="50"/>
  <c r="AM9102" i="50"/>
  <c r="AL9102" i="50"/>
  <c r="AI9102" i="50"/>
  <c r="AL9106" i="50"/>
  <c r="AK9106" i="50"/>
  <c r="AJ9106" i="50"/>
  <c r="AI9106" i="50"/>
  <c r="AM9106" i="50"/>
  <c r="AJ9110" i="50"/>
  <c r="AI9110" i="50"/>
  <c r="AM9110" i="50"/>
  <c r="AL9110" i="50"/>
  <c r="AK9110" i="50"/>
  <c r="AK9114" i="50"/>
  <c r="AJ9114" i="50"/>
  <c r="AM9114" i="50"/>
  <c r="AL9114" i="50"/>
  <c r="AI9114" i="50"/>
  <c r="AL9118" i="50"/>
  <c r="AK9118" i="50"/>
  <c r="AI9118" i="50"/>
  <c r="AM9118" i="50"/>
  <c r="AJ9118" i="50"/>
  <c r="AI9122" i="50"/>
  <c r="AM9122" i="50"/>
  <c r="AK9122" i="50"/>
  <c r="AJ9122" i="50"/>
  <c r="AL9122" i="50"/>
  <c r="AK9126" i="50"/>
  <c r="AJ9126" i="50"/>
  <c r="AM9126" i="50"/>
  <c r="AL9126" i="50"/>
  <c r="AI9126" i="50"/>
  <c r="AL9130" i="50"/>
  <c r="AK9130" i="50"/>
  <c r="AM9130" i="50"/>
  <c r="AJ9130" i="50"/>
  <c r="AI9130" i="50"/>
  <c r="AM9134" i="50"/>
  <c r="AL9134" i="50"/>
  <c r="AK9134" i="50"/>
  <c r="AJ9134" i="50"/>
  <c r="AI9134" i="50"/>
  <c r="AK9138" i="50"/>
  <c r="AJ9138" i="50"/>
  <c r="AM9138" i="50"/>
  <c r="AL9138" i="50"/>
  <c r="AI9138" i="50"/>
  <c r="AL9142" i="50"/>
  <c r="AK9142" i="50"/>
  <c r="AJ9142" i="50"/>
  <c r="AI9142" i="50"/>
  <c r="AM9142" i="50"/>
  <c r="AJ9146" i="50"/>
  <c r="AI9146" i="50"/>
  <c r="AM9146" i="50"/>
  <c r="AL9146" i="50"/>
  <c r="AK9146" i="50"/>
  <c r="AK9150" i="50"/>
  <c r="AJ9150" i="50"/>
  <c r="AM9150" i="50"/>
  <c r="AL9150" i="50"/>
  <c r="AI9150" i="50"/>
  <c r="AL9154" i="50"/>
  <c r="AK9154" i="50"/>
  <c r="AI9154" i="50"/>
  <c r="AM9154" i="50"/>
  <c r="AJ9154" i="50"/>
  <c r="AI9158" i="50"/>
  <c r="AK9158" i="50"/>
  <c r="AJ9158" i="50"/>
  <c r="AL9158" i="50"/>
  <c r="AM9158" i="50"/>
  <c r="AK9162" i="50"/>
  <c r="AJ9162" i="50"/>
  <c r="AM9162" i="50"/>
  <c r="AL9162" i="50"/>
  <c r="AI9162" i="50"/>
  <c r="AL9166" i="50"/>
  <c r="AK9166" i="50"/>
  <c r="AM9166" i="50"/>
  <c r="AJ9166" i="50"/>
  <c r="AI9166" i="50"/>
  <c r="AM9170" i="50"/>
  <c r="AL9170" i="50"/>
  <c r="AK9170" i="50"/>
  <c r="AJ9170" i="50"/>
  <c r="AI9170" i="50"/>
  <c r="AK9174" i="50"/>
  <c r="AJ9174" i="50"/>
  <c r="AM9174" i="50"/>
  <c r="AL9174" i="50"/>
  <c r="AI9174" i="50"/>
  <c r="AL9178" i="50"/>
  <c r="AK9178" i="50"/>
  <c r="AJ9178" i="50"/>
  <c r="AI9178" i="50"/>
  <c r="AM9178" i="50"/>
  <c r="AJ9182" i="50"/>
  <c r="AI9182" i="50"/>
  <c r="AM9182" i="50"/>
  <c r="AL9182" i="50"/>
  <c r="AK9182" i="50"/>
  <c r="AK9186" i="50"/>
  <c r="AJ9186" i="50"/>
  <c r="AM9186" i="50"/>
  <c r="AL9186" i="50"/>
  <c r="AI9186" i="50"/>
  <c r="AL9190" i="50"/>
  <c r="AK9190" i="50"/>
  <c r="AI9190" i="50"/>
  <c r="AM9190" i="50"/>
  <c r="AJ9190" i="50"/>
  <c r="AI9194" i="50"/>
  <c r="AM9194" i="50"/>
  <c r="AK9194" i="50"/>
  <c r="AJ9194" i="50"/>
  <c r="AL9194" i="50"/>
  <c r="AK9198" i="50"/>
  <c r="AJ9198" i="50"/>
  <c r="AM9198" i="50"/>
  <c r="AL9198" i="50"/>
  <c r="AI9198" i="50"/>
  <c r="AL9202" i="50"/>
  <c r="AK9202" i="50"/>
  <c r="AM9202" i="50"/>
  <c r="AJ9202" i="50"/>
  <c r="AI9202" i="50"/>
  <c r="AM9206" i="50"/>
  <c r="AL9206" i="50"/>
  <c r="AK9206" i="50"/>
  <c r="AJ9206" i="50"/>
  <c r="AI9206" i="50"/>
  <c r="AK9210" i="50"/>
  <c r="AJ9210" i="50"/>
  <c r="AM9210" i="50"/>
  <c r="AL9210" i="50"/>
  <c r="AI9210" i="50"/>
  <c r="AL9214" i="50"/>
  <c r="AK9214" i="50"/>
  <c r="AJ9214" i="50"/>
  <c r="AI9214" i="50"/>
  <c r="AM9214" i="50"/>
  <c r="AJ9218" i="50"/>
  <c r="AI9218" i="50"/>
  <c r="AM9218" i="50"/>
  <c r="AL9218" i="50"/>
  <c r="AK9218" i="50"/>
  <c r="AK9222" i="50"/>
  <c r="AJ9222" i="50"/>
  <c r="AM9222" i="50"/>
  <c r="AL9222" i="50"/>
  <c r="AI9222" i="50"/>
  <c r="AL9226" i="50"/>
  <c r="AK9226" i="50"/>
  <c r="AI9226" i="50"/>
  <c r="AM9226" i="50"/>
  <c r="AJ9226" i="50"/>
  <c r="AI9230" i="50"/>
  <c r="AK9230" i="50"/>
  <c r="AJ9230" i="50"/>
  <c r="AM9230" i="50"/>
  <c r="AL9230" i="50"/>
  <c r="AK9234" i="50"/>
  <c r="AJ9234" i="50"/>
  <c r="AM9234" i="50"/>
  <c r="AL9234" i="50"/>
  <c r="AI9234" i="50"/>
  <c r="AL9238" i="50"/>
  <c r="AK9238" i="50"/>
  <c r="AM9238" i="50"/>
  <c r="AJ9238" i="50"/>
  <c r="AI9238" i="50"/>
  <c r="AM9242" i="50"/>
  <c r="AL9242" i="50"/>
  <c r="AK9242" i="50"/>
  <c r="AJ9242" i="50"/>
  <c r="AI9242" i="50"/>
  <c r="AK9246" i="50"/>
  <c r="AJ9246" i="50"/>
  <c r="AM9246" i="50"/>
  <c r="AL9246" i="50"/>
  <c r="AI9246" i="50"/>
  <c r="AL9250" i="50"/>
  <c r="AK9250" i="50"/>
  <c r="AJ9250" i="50"/>
  <c r="AI9250" i="50"/>
  <c r="AM9250" i="50"/>
  <c r="AJ9254" i="50"/>
  <c r="AI9254" i="50"/>
  <c r="AM9254" i="50"/>
  <c r="AL9254" i="50"/>
  <c r="AK9254" i="50"/>
  <c r="AK9258" i="50"/>
  <c r="AJ9258" i="50"/>
  <c r="AM9258" i="50"/>
  <c r="AL9258" i="50"/>
  <c r="AI9258" i="50"/>
  <c r="AL9262" i="50"/>
  <c r="AK9262" i="50"/>
  <c r="AI9262" i="50"/>
  <c r="AM9262" i="50"/>
  <c r="AJ9262" i="50"/>
  <c r="AI9266" i="50"/>
  <c r="AM9266" i="50"/>
  <c r="AK9266" i="50"/>
  <c r="AJ9266" i="50"/>
  <c r="AL9266" i="50"/>
  <c r="AK9270" i="50"/>
  <c r="AJ9270" i="50"/>
  <c r="AM9270" i="50"/>
  <c r="AL9270" i="50"/>
  <c r="AI9270" i="50"/>
  <c r="AL9274" i="50"/>
  <c r="AK9274" i="50"/>
  <c r="AM9274" i="50"/>
  <c r="AJ9274" i="50"/>
  <c r="AI9274" i="50"/>
  <c r="AM9278" i="50"/>
  <c r="AL9278" i="50"/>
  <c r="AK9278" i="50"/>
  <c r="AJ9278" i="50"/>
  <c r="AI9278" i="50"/>
  <c r="AK9282" i="50"/>
  <c r="AJ9282" i="50"/>
  <c r="AM9282" i="50"/>
  <c r="AL9282" i="50"/>
  <c r="AI9282" i="50"/>
  <c r="AL9286" i="50"/>
  <c r="AK9286" i="50"/>
  <c r="AJ9286" i="50"/>
  <c r="AI9286" i="50"/>
  <c r="AM9286" i="50"/>
  <c r="AJ9290" i="50"/>
  <c r="AI9290" i="50"/>
  <c r="AM9290" i="50"/>
  <c r="AL9290" i="50"/>
  <c r="AK9290" i="50"/>
  <c r="AK9294" i="50"/>
  <c r="AJ9294" i="50"/>
  <c r="AM9294" i="50"/>
  <c r="AL9294" i="50"/>
  <c r="AI9294" i="50"/>
  <c r="AL9298" i="50"/>
  <c r="AK9298" i="50"/>
  <c r="AI9298" i="50"/>
  <c r="AM9298" i="50"/>
  <c r="AJ9298" i="50"/>
  <c r="AI9302" i="50"/>
  <c r="AK9302" i="50"/>
  <c r="AJ9302" i="50"/>
  <c r="AM9302" i="50"/>
  <c r="AL9302" i="50"/>
  <c r="AK9306" i="50"/>
  <c r="AJ9306" i="50"/>
  <c r="AM9306" i="50"/>
  <c r="AL9306" i="50"/>
  <c r="AI9306" i="50"/>
  <c r="AL9310" i="50"/>
  <c r="AK9310" i="50"/>
  <c r="AM9310" i="50"/>
  <c r="AJ9310" i="50"/>
  <c r="AI9310" i="50"/>
  <c r="AM9314" i="50"/>
  <c r="AL9314" i="50"/>
  <c r="AK9314" i="50"/>
  <c r="AJ9314" i="50"/>
  <c r="AI9314" i="50"/>
  <c r="AK9318" i="50"/>
  <c r="AJ9318" i="50"/>
  <c r="AM9318" i="50"/>
  <c r="AL9318" i="50"/>
  <c r="AI9318" i="50"/>
  <c r="AL9322" i="50"/>
  <c r="AK9322" i="50"/>
  <c r="AJ9322" i="50"/>
  <c r="AI9322" i="50"/>
  <c r="AM9322" i="50"/>
  <c r="AJ9326" i="50"/>
  <c r="AI9326" i="50"/>
  <c r="AM9326" i="50"/>
  <c r="AL9326" i="50"/>
  <c r="AK9326" i="50"/>
  <c r="AK9330" i="50"/>
  <c r="AJ9330" i="50"/>
  <c r="AM9330" i="50"/>
  <c r="AL9330" i="50"/>
  <c r="AI9330" i="50"/>
  <c r="AL9334" i="50"/>
  <c r="AK9334" i="50"/>
  <c r="AI9334" i="50"/>
  <c r="AM9334" i="50"/>
  <c r="AJ9334" i="50"/>
  <c r="AI9338" i="50"/>
  <c r="AM9338" i="50"/>
  <c r="AK9338" i="50"/>
  <c r="AJ9338" i="50"/>
  <c r="AL9338" i="50"/>
  <c r="AK9342" i="50"/>
  <c r="AJ9342" i="50"/>
  <c r="AM9342" i="50"/>
  <c r="AL9342" i="50"/>
  <c r="AI9342" i="50"/>
  <c r="AL9346" i="50"/>
  <c r="AK9346" i="50"/>
  <c r="AM9346" i="50"/>
  <c r="AJ9346" i="50"/>
  <c r="AI9346" i="50"/>
  <c r="AM9350" i="50"/>
  <c r="AL9350" i="50"/>
  <c r="AK9350" i="50"/>
  <c r="AJ9350" i="50"/>
  <c r="AI9350" i="50"/>
  <c r="AK9354" i="50"/>
  <c r="AJ9354" i="50"/>
  <c r="AM9354" i="50"/>
  <c r="AL9354" i="50"/>
  <c r="AI9354" i="50"/>
  <c r="AL9358" i="50"/>
  <c r="AK9358" i="50"/>
  <c r="AJ9358" i="50"/>
  <c r="AI9358" i="50"/>
  <c r="AM9358" i="50"/>
  <c r="AJ9362" i="50"/>
  <c r="AI9362" i="50"/>
  <c r="AM9362" i="50"/>
  <c r="AL9362" i="50"/>
  <c r="AK9362" i="50"/>
  <c r="AK9366" i="50"/>
  <c r="AJ9366" i="50"/>
  <c r="AM9366" i="50"/>
  <c r="AL9366" i="50"/>
  <c r="AI9366" i="50"/>
  <c r="AL9370" i="50"/>
  <c r="AK9370" i="50"/>
  <c r="AI9370" i="50"/>
  <c r="AM9370" i="50"/>
  <c r="AJ9370" i="50"/>
  <c r="AI9374" i="50"/>
  <c r="AK9374" i="50"/>
  <c r="AJ9374" i="50"/>
  <c r="AM9374" i="50"/>
  <c r="AL9374" i="50"/>
  <c r="AK9378" i="50"/>
  <c r="AJ9378" i="50"/>
  <c r="AM9378" i="50"/>
  <c r="AL9378" i="50"/>
  <c r="AI9378" i="50"/>
  <c r="AL9382" i="50"/>
  <c r="AK9382" i="50"/>
  <c r="AM9382" i="50"/>
  <c r="AJ9382" i="50"/>
  <c r="AI9382" i="50"/>
  <c r="AM9386" i="50"/>
  <c r="AL9386" i="50"/>
  <c r="AK9386" i="50"/>
  <c r="AJ9386" i="50"/>
  <c r="AI9386" i="50"/>
  <c r="AK9390" i="50"/>
  <c r="AJ9390" i="50"/>
  <c r="AM9390" i="50"/>
  <c r="AL9390" i="50"/>
  <c r="AI9390" i="50"/>
  <c r="AL9394" i="50"/>
  <c r="AK9394" i="50"/>
  <c r="AJ9394" i="50"/>
  <c r="AI9394" i="50"/>
  <c r="AM9394" i="50"/>
  <c r="AJ9398" i="50"/>
  <c r="AI9398" i="50"/>
  <c r="AM9398" i="50"/>
  <c r="AL9398" i="50"/>
  <c r="AK9398" i="50"/>
  <c r="AK9402" i="50"/>
  <c r="AJ9402" i="50"/>
  <c r="AM9402" i="50"/>
  <c r="AL9402" i="50"/>
  <c r="AI9402" i="50"/>
  <c r="AL9406" i="50"/>
  <c r="AK9406" i="50"/>
  <c r="AI9406" i="50"/>
  <c r="AM9406" i="50"/>
  <c r="AJ9406" i="50"/>
  <c r="AI9410" i="50"/>
  <c r="AM9410" i="50"/>
  <c r="AK9410" i="50"/>
  <c r="AJ9410" i="50"/>
  <c r="AL9410" i="50"/>
  <c r="AK9414" i="50"/>
  <c r="AJ9414" i="50"/>
  <c r="AM9414" i="50"/>
  <c r="AL9414" i="50"/>
  <c r="AI9414" i="50"/>
  <c r="AL9418" i="50"/>
  <c r="AK9418" i="50"/>
  <c r="AM9418" i="50"/>
  <c r="AJ9418" i="50"/>
  <c r="AI9418" i="50"/>
  <c r="AM9422" i="50"/>
  <c r="AL9422" i="50"/>
  <c r="AK9422" i="50"/>
  <c r="AJ9422" i="50"/>
  <c r="AI9422" i="50"/>
  <c r="AK9426" i="50"/>
  <c r="AJ9426" i="50"/>
  <c r="AM9426" i="50"/>
  <c r="AL9426" i="50"/>
  <c r="AI9426" i="50"/>
  <c r="AL9430" i="50"/>
  <c r="AK9430" i="50"/>
  <c r="AJ9430" i="50"/>
  <c r="AI9430" i="50"/>
  <c r="AM9430" i="50"/>
  <c r="AJ9434" i="50"/>
  <c r="AI9434" i="50"/>
  <c r="AM9434" i="50"/>
  <c r="AL9434" i="50"/>
  <c r="AK9434" i="50"/>
  <c r="AK9438" i="50"/>
  <c r="AJ9438" i="50"/>
  <c r="AM9438" i="50"/>
  <c r="AL9438" i="50"/>
  <c r="AI9438" i="50"/>
  <c r="AL9442" i="50"/>
  <c r="AK9442" i="50"/>
  <c r="AI9442" i="50"/>
  <c r="AM9442" i="50"/>
  <c r="AJ9442" i="50"/>
  <c r="AI9446" i="50"/>
  <c r="AK9446" i="50"/>
  <c r="AJ9446" i="50"/>
  <c r="AL9446" i="50"/>
  <c r="AM9446" i="50"/>
  <c r="AJ9450" i="50"/>
  <c r="AL9450" i="50"/>
  <c r="AK9450" i="50"/>
  <c r="AM9450" i="50"/>
  <c r="AI9450" i="50"/>
  <c r="AK9454" i="50"/>
  <c r="AJ9454" i="50"/>
  <c r="AM9454" i="50"/>
  <c r="AL9454" i="50"/>
  <c r="AI9454" i="50"/>
  <c r="AK9458" i="50"/>
  <c r="AL9458" i="50"/>
  <c r="AJ9458" i="50"/>
  <c r="AM9458" i="50"/>
  <c r="AI9458" i="50"/>
  <c r="AJ9462" i="50"/>
  <c r="AM9462" i="50"/>
  <c r="AK9462" i="50"/>
  <c r="AI9462" i="50"/>
  <c r="AL9462" i="50"/>
  <c r="AK9466" i="50"/>
  <c r="AJ9466" i="50"/>
  <c r="AM9466" i="50"/>
  <c r="AL9466" i="50"/>
  <c r="AI9466" i="50"/>
  <c r="AK9470" i="50"/>
  <c r="AJ9470" i="50"/>
  <c r="AI9470" i="50"/>
  <c r="AL9470" i="50"/>
  <c r="AM9470" i="50"/>
  <c r="AJ9474" i="50"/>
  <c r="AI9474" i="50"/>
  <c r="AK9474" i="50"/>
  <c r="AM9474" i="50"/>
  <c r="AL9474" i="50"/>
  <c r="AK9478" i="50"/>
  <c r="AJ9478" i="50"/>
  <c r="AM9478" i="50"/>
  <c r="AL9478" i="50"/>
  <c r="AI9478" i="50"/>
  <c r="AK9482" i="50"/>
  <c r="AL9482" i="50"/>
  <c r="AJ9482" i="50"/>
  <c r="AI9482" i="50"/>
  <c r="AM9482" i="50"/>
  <c r="AJ9486" i="50"/>
  <c r="AK9486" i="50"/>
  <c r="AI9486" i="50"/>
  <c r="AM9486" i="50"/>
  <c r="AL9486" i="50"/>
  <c r="AK9490" i="50"/>
  <c r="AJ9490" i="50"/>
  <c r="AM9490" i="50"/>
  <c r="AL9490" i="50"/>
  <c r="AI9490" i="50"/>
  <c r="AK9494" i="50"/>
  <c r="AL9494" i="50"/>
  <c r="AJ9494" i="50"/>
  <c r="AM9494" i="50"/>
  <c r="AI9494" i="50"/>
  <c r="AJ9498" i="50"/>
  <c r="AM9498" i="50"/>
  <c r="AK9498" i="50"/>
  <c r="AI9498" i="50"/>
  <c r="AL9498" i="50"/>
  <c r="AK9502" i="50"/>
  <c r="AJ9502" i="50"/>
  <c r="AM9502" i="50"/>
  <c r="AL9502" i="50"/>
  <c r="AI9502" i="50"/>
  <c r="AK9506" i="50"/>
  <c r="AJ9506" i="50"/>
  <c r="AI9506" i="50"/>
  <c r="AL9506" i="50"/>
  <c r="AM9506" i="50"/>
  <c r="AJ9510" i="50"/>
  <c r="AI9510" i="50"/>
  <c r="AM9510" i="50"/>
  <c r="AL9510" i="50"/>
  <c r="AK9510" i="50"/>
  <c r="AK9514" i="50"/>
  <c r="AJ9514" i="50"/>
  <c r="AM9514" i="50"/>
  <c r="AL9514" i="50"/>
  <c r="AI9514" i="50"/>
  <c r="AK9518" i="50"/>
  <c r="AL9518" i="50"/>
  <c r="AJ9518" i="50"/>
  <c r="AI9518" i="50"/>
  <c r="AM9518" i="50"/>
  <c r="AJ9522" i="50"/>
  <c r="AK9522" i="50"/>
  <c r="AM9522" i="50"/>
  <c r="AL9522" i="50"/>
  <c r="AI9522" i="50"/>
  <c r="AK9526" i="50"/>
  <c r="AJ9526" i="50"/>
  <c r="AM9526" i="50"/>
  <c r="AL9526" i="50"/>
  <c r="AI9526" i="50"/>
  <c r="AK9530" i="50"/>
  <c r="AL9530" i="50"/>
  <c r="AJ9530" i="50"/>
  <c r="AM9530" i="50"/>
  <c r="AI9530" i="50"/>
  <c r="AJ9534" i="50"/>
  <c r="AM9534" i="50"/>
  <c r="AK9534" i="50"/>
  <c r="AI9534" i="50"/>
  <c r="AL9534" i="50"/>
  <c r="AK9538" i="50"/>
  <c r="AJ9538" i="50"/>
  <c r="AM9538" i="50"/>
  <c r="AL9538" i="50"/>
  <c r="AI9538" i="50"/>
  <c r="AK9542" i="50"/>
  <c r="AJ9542" i="50"/>
  <c r="AI9542" i="50"/>
  <c r="AM9542" i="50"/>
  <c r="AL9542" i="50"/>
  <c r="AJ9546" i="50"/>
  <c r="AI9546" i="50"/>
  <c r="AM9546" i="50"/>
  <c r="AL9546" i="50"/>
  <c r="AK9546" i="50"/>
  <c r="AK9550" i="50"/>
  <c r="AJ9550" i="50"/>
  <c r="AM9550" i="50"/>
  <c r="AL9550" i="50"/>
  <c r="AI9550" i="50"/>
  <c r="AK9554" i="50"/>
  <c r="AL9554" i="50"/>
  <c r="AI9554" i="50"/>
  <c r="AM9554" i="50"/>
  <c r="AJ9554" i="50"/>
  <c r="AJ9558" i="50"/>
  <c r="AK9558" i="50"/>
  <c r="AM9558" i="50"/>
  <c r="AL9558" i="50"/>
  <c r="AI9558" i="50"/>
  <c r="AK9562" i="50"/>
  <c r="AJ9562" i="50"/>
  <c r="AM9562" i="50"/>
  <c r="AL9562" i="50"/>
  <c r="AI9562" i="50"/>
  <c r="AK9566" i="50"/>
  <c r="AL9566" i="50"/>
  <c r="AJ9566" i="50"/>
  <c r="AI9566" i="50"/>
  <c r="AM9566" i="50"/>
  <c r="AJ9570" i="50"/>
  <c r="AM9570" i="50"/>
  <c r="AK9570" i="50"/>
  <c r="AI9570" i="50"/>
  <c r="AL9570" i="50"/>
  <c r="AK9574" i="50"/>
  <c r="AJ9574" i="50"/>
  <c r="AM9574" i="50"/>
  <c r="AL9574" i="50"/>
  <c r="AI9574" i="50"/>
  <c r="AK9578" i="50"/>
  <c r="AJ9578" i="50"/>
  <c r="AI9578" i="50"/>
  <c r="AM9578" i="50"/>
  <c r="AL9578" i="50"/>
  <c r="AJ9582" i="50"/>
  <c r="AI9582" i="50"/>
  <c r="AM9582" i="50"/>
  <c r="AL9582" i="50"/>
  <c r="AK9582" i="50"/>
  <c r="AK9586" i="50"/>
  <c r="AJ9586" i="50"/>
  <c r="AL9586" i="50"/>
  <c r="AI9586" i="50"/>
  <c r="AM9586" i="50"/>
  <c r="AK9590" i="50"/>
  <c r="AL9590" i="50"/>
  <c r="AM9590" i="50"/>
  <c r="AJ9590" i="50"/>
  <c r="AI9590" i="50"/>
  <c r="AJ9594" i="50"/>
  <c r="AK9594" i="50"/>
  <c r="AM9594" i="50"/>
  <c r="AI9594" i="50"/>
  <c r="AL9594" i="50"/>
  <c r="AK9598" i="50"/>
  <c r="AJ9598" i="50"/>
  <c r="AM9598" i="50"/>
  <c r="AL9598" i="50"/>
  <c r="AI9598" i="50"/>
  <c r="AK9602" i="50"/>
  <c r="AL9602" i="50"/>
  <c r="AJ9602" i="50"/>
  <c r="AM9602" i="50"/>
  <c r="AI9602" i="50"/>
  <c r="AJ9606" i="50"/>
  <c r="AM9606" i="50"/>
  <c r="AK9606" i="50"/>
  <c r="AI9606" i="50"/>
  <c r="AL9606" i="50"/>
  <c r="AK9610" i="50"/>
  <c r="AJ9610" i="50"/>
  <c r="AM9610" i="50"/>
  <c r="AL9610" i="50"/>
  <c r="AI9610" i="50"/>
  <c r="AK9614" i="50"/>
  <c r="AJ9614" i="50"/>
  <c r="AI9614" i="50"/>
  <c r="AM9614" i="50"/>
  <c r="AL9614" i="50"/>
  <c r="AJ9618" i="50"/>
  <c r="AI9618" i="50"/>
  <c r="AL9618" i="50"/>
  <c r="AK9618" i="50"/>
  <c r="AM9618" i="50"/>
  <c r="AK9622" i="50"/>
  <c r="AJ9622" i="50"/>
  <c r="AI9622" i="50"/>
  <c r="AM9622" i="50"/>
  <c r="AL9622" i="50"/>
  <c r="AK9626" i="50"/>
  <c r="AL9626" i="50"/>
  <c r="AM9626" i="50"/>
  <c r="AJ9626" i="50"/>
  <c r="AI9626" i="50"/>
  <c r="AJ9630" i="50"/>
  <c r="AK9630" i="50"/>
  <c r="AL9630" i="50"/>
  <c r="AI9630" i="50"/>
  <c r="AM9630" i="50"/>
  <c r="AK9634" i="50"/>
  <c r="AJ9634" i="50"/>
  <c r="AM9634" i="50"/>
  <c r="AI9634" i="50"/>
  <c r="AL9634" i="50"/>
  <c r="AK9638" i="50"/>
  <c r="AL9638" i="50"/>
  <c r="AJ9638" i="50"/>
  <c r="AM9638" i="50"/>
  <c r="AI9638" i="50"/>
  <c r="AJ9642" i="50"/>
  <c r="AM9642" i="50"/>
  <c r="AK9642" i="50"/>
  <c r="AI9642" i="50"/>
  <c r="AL9642" i="50"/>
  <c r="AK9646" i="50"/>
  <c r="AJ9646" i="50"/>
  <c r="AM9646" i="50"/>
  <c r="AL9646" i="50"/>
  <c r="AI9646" i="50"/>
  <c r="AK9650" i="50"/>
  <c r="AJ9650" i="50"/>
  <c r="AI9650" i="50"/>
  <c r="AM9650" i="50"/>
  <c r="AL9650" i="50"/>
  <c r="AJ9654" i="50"/>
  <c r="AI9654" i="50"/>
  <c r="AL9654" i="50"/>
  <c r="AK9654" i="50"/>
  <c r="AM9654" i="50"/>
  <c r="AK9658" i="50"/>
  <c r="AJ9658" i="50"/>
  <c r="AM9658" i="50"/>
  <c r="AL9658" i="50"/>
  <c r="AI9658" i="50"/>
  <c r="AK9662" i="50"/>
  <c r="AL9662" i="50"/>
  <c r="AM9662" i="50"/>
  <c r="AJ9662" i="50"/>
  <c r="AI9662" i="50"/>
  <c r="AJ9666" i="50"/>
  <c r="AK9666" i="50"/>
  <c r="AM9666" i="50"/>
  <c r="AL9666" i="50"/>
  <c r="AI9666" i="50"/>
  <c r="AK9670" i="50"/>
  <c r="AJ9670" i="50"/>
  <c r="AM9670" i="50"/>
  <c r="AI9670" i="50"/>
  <c r="AL9670" i="50"/>
  <c r="AK9674" i="50"/>
  <c r="AM9674" i="50"/>
  <c r="AL9674" i="50"/>
  <c r="AJ9674" i="50"/>
  <c r="AI9674" i="50"/>
  <c r="AJ9678" i="50"/>
  <c r="AM9678" i="50"/>
  <c r="AL9678" i="50"/>
  <c r="AK9678" i="50"/>
  <c r="AI9678" i="50"/>
  <c r="AK9682" i="50"/>
  <c r="AJ9682" i="50"/>
  <c r="AM9682" i="50"/>
  <c r="AL9682" i="50"/>
  <c r="AI9682" i="50"/>
  <c r="AK9686" i="50"/>
  <c r="AJ9686" i="50"/>
  <c r="AI9686" i="50"/>
  <c r="AL9686" i="50"/>
  <c r="AM9686" i="50"/>
  <c r="AJ9690" i="50"/>
  <c r="AI9690" i="50"/>
  <c r="AL9690" i="50"/>
  <c r="AK9690" i="50"/>
  <c r="AM9690" i="50"/>
  <c r="AK9694" i="50"/>
  <c r="AJ9694" i="50"/>
  <c r="AM9694" i="50"/>
  <c r="AL9694" i="50"/>
  <c r="AI9694" i="50"/>
  <c r="AK9698" i="50"/>
  <c r="AL9698" i="50"/>
  <c r="AM9698" i="50"/>
  <c r="AJ9698" i="50"/>
  <c r="AI9698" i="50"/>
  <c r="AJ9702" i="50"/>
  <c r="AK9702" i="50"/>
  <c r="AM9702" i="50"/>
  <c r="AL9702" i="50"/>
  <c r="AI9702" i="50"/>
  <c r="AK9706" i="50"/>
  <c r="AJ9706" i="50"/>
  <c r="AM9706" i="50"/>
  <c r="AI9706" i="50"/>
  <c r="AL9706" i="50"/>
  <c r="AK9710" i="50"/>
  <c r="AM9710" i="50"/>
  <c r="AL9710" i="50"/>
  <c r="AJ9710" i="50"/>
  <c r="AI9710" i="50"/>
  <c r="AJ9714" i="50"/>
  <c r="AM9714" i="50"/>
  <c r="AL9714" i="50"/>
  <c r="AK9714" i="50"/>
  <c r="AI9714" i="50"/>
  <c r="AK9718" i="50"/>
  <c r="AJ9718" i="50"/>
  <c r="AM9718" i="50"/>
  <c r="AL9718" i="50"/>
  <c r="AI9718" i="50"/>
  <c r="AK9722" i="50"/>
  <c r="AJ9722" i="50"/>
  <c r="AI9722" i="50"/>
  <c r="AM9722" i="50"/>
  <c r="AL9722" i="50"/>
  <c r="AJ9726" i="50"/>
  <c r="AI9726" i="50"/>
  <c r="AL9726" i="50"/>
  <c r="AK9726" i="50"/>
  <c r="AM9726" i="50"/>
  <c r="AK9730" i="50"/>
  <c r="AJ9730" i="50"/>
  <c r="AM9730" i="50"/>
  <c r="AL9730" i="50"/>
  <c r="AI9730" i="50"/>
  <c r="AK9734" i="50"/>
  <c r="AL9734" i="50"/>
  <c r="AM9734" i="50"/>
  <c r="AJ9734" i="50"/>
  <c r="AI9734" i="50"/>
  <c r="AJ9738" i="50"/>
  <c r="AK9738" i="50"/>
  <c r="AM9738" i="50"/>
  <c r="AL9738" i="50"/>
  <c r="AI9738" i="50"/>
  <c r="AK9742" i="50"/>
  <c r="AJ9742" i="50"/>
  <c r="AM9742" i="50"/>
  <c r="AI9742" i="50"/>
  <c r="AL9742" i="50"/>
  <c r="AK9746" i="50"/>
  <c r="AM9746" i="50"/>
  <c r="AL9746" i="50"/>
  <c r="AJ9746" i="50"/>
  <c r="AI9746" i="50"/>
  <c r="AJ9750" i="50"/>
  <c r="AM9750" i="50"/>
  <c r="AL9750" i="50"/>
  <c r="AK9750" i="50"/>
  <c r="AI9750" i="50"/>
  <c r="AK9754" i="50"/>
  <c r="AJ9754" i="50"/>
  <c r="AM9754" i="50"/>
  <c r="AL9754" i="50"/>
  <c r="AI9754" i="50"/>
  <c r="AK9758" i="50"/>
  <c r="AJ9758" i="50"/>
  <c r="AI9758" i="50"/>
  <c r="AL9758" i="50"/>
  <c r="AM9758" i="50"/>
  <c r="AJ9762" i="50"/>
  <c r="AI9762" i="50"/>
  <c r="AL9762" i="50"/>
  <c r="AK9762" i="50"/>
  <c r="AM9762" i="50"/>
  <c r="AK9766" i="50"/>
  <c r="AJ9766" i="50"/>
  <c r="AM9766" i="50"/>
  <c r="AL9766" i="50"/>
  <c r="AI9766" i="50"/>
  <c r="AK9770" i="50"/>
  <c r="AL9770" i="50"/>
  <c r="AM9770" i="50"/>
  <c r="AJ9770" i="50"/>
  <c r="AI9770" i="50"/>
  <c r="AJ9774" i="50"/>
  <c r="AK9774" i="50"/>
  <c r="AM9774" i="50"/>
  <c r="AL9774" i="50"/>
  <c r="AI9774" i="50"/>
  <c r="AK9778" i="50"/>
  <c r="AJ9778" i="50"/>
  <c r="AM9778" i="50"/>
  <c r="AI9778" i="50"/>
  <c r="AL9778" i="50"/>
  <c r="AK9782" i="50"/>
  <c r="AM9782" i="50"/>
  <c r="AL9782" i="50"/>
  <c r="AJ9782" i="50"/>
  <c r="AI9782" i="50"/>
  <c r="AJ9786" i="50"/>
  <c r="AM9786" i="50"/>
  <c r="AL9786" i="50"/>
  <c r="AK9786" i="50"/>
  <c r="AI9786" i="50"/>
  <c r="AK9790" i="50"/>
  <c r="AJ9790" i="50"/>
  <c r="AM9790" i="50"/>
  <c r="AL9790" i="50"/>
  <c r="AI9790" i="50"/>
  <c r="AK9794" i="50"/>
  <c r="AJ9794" i="50"/>
  <c r="AI9794" i="50"/>
  <c r="AM9794" i="50"/>
  <c r="AL9794" i="50"/>
  <c r="AJ9798" i="50"/>
  <c r="AI9798" i="50"/>
  <c r="AL9798" i="50"/>
  <c r="AK9798" i="50"/>
  <c r="AM9798" i="50"/>
  <c r="AK9802" i="50"/>
  <c r="AJ9802" i="50"/>
  <c r="AM9802" i="50"/>
  <c r="AL9802" i="50"/>
  <c r="AI9802" i="50"/>
  <c r="AK9806" i="50"/>
  <c r="AL9806" i="50"/>
  <c r="AM9806" i="50"/>
  <c r="AJ9806" i="50"/>
  <c r="AI9806" i="50"/>
  <c r="AJ9810" i="50"/>
  <c r="AK9810" i="50"/>
  <c r="AM9810" i="50"/>
  <c r="AL9810" i="50"/>
  <c r="AI9810" i="50"/>
  <c r="AK9814" i="50"/>
  <c r="AJ9814" i="50"/>
  <c r="AM9814" i="50"/>
  <c r="AI9814" i="50"/>
  <c r="AL9814" i="50"/>
  <c r="AK9818" i="50"/>
  <c r="AM9818" i="50"/>
  <c r="AL9818" i="50"/>
  <c r="AJ9818" i="50"/>
  <c r="AI9818" i="50"/>
  <c r="AJ9822" i="50"/>
  <c r="AM9822" i="50"/>
  <c r="AL9822" i="50"/>
  <c r="AK9822" i="50"/>
  <c r="AI9822" i="50"/>
  <c r="AK9826" i="50"/>
  <c r="AJ9826" i="50"/>
  <c r="AM9826" i="50"/>
  <c r="AL9826" i="50"/>
  <c r="AI9826" i="50"/>
  <c r="AK9830" i="50"/>
  <c r="AJ9830" i="50"/>
  <c r="AI9830" i="50"/>
  <c r="AL9830" i="50"/>
  <c r="AM9830" i="50"/>
  <c r="AJ9834" i="50"/>
  <c r="AI9834" i="50"/>
  <c r="AL9834" i="50"/>
  <c r="AK9834" i="50"/>
  <c r="AM9834" i="50"/>
  <c r="AK9838" i="50"/>
  <c r="AJ9838" i="50"/>
  <c r="AM9838" i="50"/>
  <c r="AL9838" i="50"/>
  <c r="AI9838" i="50"/>
  <c r="AK9842" i="50"/>
  <c r="AL9842" i="50"/>
  <c r="AM9842" i="50"/>
  <c r="AJ9842" i="50"/>
  <c r="AI9842" i="50"/>
  <c r="AJ9846" i="50"/>
  <c r="AK9846" i="50"/>
  <c r="AM9846" i="50"/>
  <c r="AL9846" i="50"/>
  <c r="AI9846" i="50"/>
  <c r="AK9850" i="50"/>
  <c r="AJ9850" i="50"/>
  <c r="AM9850" i="50"/>
  <c r="AI9850" i="50"/>
  <c r="AL9850" i="50"/>
  <c r="AK9854" i="50"/>
  <c r="AM9854" i="50"/>
  <c r="AL9854" i="50"/>
  <c r="AJ9854" i="50"/>
  <c r="AI9854" i="50"/>
  <c r="AJ9858" i="50"/>
  <c r="AM9858" i="50"/>
  <c r="AL9858" i="50"/>
  <c r="AK9858" i="50"/>
  <c r="AI9858" i="50"/>
  <c r="AK9862" i="50"/>
  <c r="AJ9862" i="50"/>
  <c r="AM9862" i="50"/>
  <c r="AL9862" i="50"/>
  <c r="AI9862" i="50"/>
  <c r="AK9866" i="50"/>
  <c r="AJ9866" i="50"/>
  <c r="AI9866" i="50"/>
  <c r="AM9866" i="50"/>
  <c r="AL9866" i="50"/>
  <c r="AJ9870" i="50"/>
  <c r="AI9870" i="50"/>
  <c r="AL9870" i="50"/>
  <c r="AK9870" i="50"/>
  <c r="AM9870" i="50"/>
  <c r="AK9874" i="50"/>
  <c r="AJ9874" i="50"/>
  <c r="AM9874" i="50"/>
  <c r="AI9874" i="50"/>
  <c r="AL9874" i="50"/>
  <c r="AK9878" i="50"/>
  <c r="AL9878" i="50"/>
  <c r="AM9878" i="50"/>
  <c r="AJ9878" i="50"/>
  <c r="AI9878" i="50"/>
  <c r="AJ9882" i="50"/>
  <c r="AK9882" i="50"/>
  <c r="AM9882" i="50"/>
  <c r="AL9882" i="50"/>
  <c r="AI9882" i="50"/>
  <c r="AK9886" i="50"/>
  <c r="AJ9886" i="50"/>
  <c r="AM9886" i="50"/>
  <c r="AI9886" i="50"/>
  <c r="AL9886" i="50"/>
  <c r="AK9890" i="50"/>
  <c r="AM9890" i="50"/>
  <c r="AL9890" i="50"/>
  <c r="AJ9890" i="50"/>
  <c r="AI9890" i="50"/>
  <c r="AJ9894" i="50"/>
  <c r="AM9894" i="50"/>
  <c r="AL9894" i="50"/>
  <c r="AK9894" i="50"/>
  <c r="AI9894" i="50"/>
  <c r="AK9898" i="50"/>
  <c r="AJ9898" i="50"/>
  <c r="AM9898" i="50"/>
  <c r="AL9898" i="50"/>
  <c r="AI9898" i="50"/>
  <c r="AK9902" i="50"/>
  <c r="AJ9902" i="50"/>
  <c r="AI9902" i="50"/>
  <c r="AL9902" i="50"/>
  <c r="AM9902" i="50"/>
  <c r="AJ9906" i="50"/>
  <c r="AI9906" i="50"/>
  <c r="AL9906" i="50"/>
  <c r="AK9906" i="50"/>
  <c r="AM9906" i="50"/>
  <c r="AK9910" i="50"/>
  <c r="AJ9910" i="50"/>
  <c r="AM9910" i="50"/>
  <c r="AL9910" i="50"/>
  <c r="AI9910" i="50"/>
  <c r="AK9914" i="50"/>
  <c r="AL9914" i="50"/>
  <c r="AM9914" i="50"/>
  <c r="AJ9914" i="50"/>
  <c r="AI9914" i="50"/>
  <c r="AJ9918" i="50"/>
  <c r="AK9918" i="50"/>
  <c r="AM9918" i="50"/>
  <c r="AL9918" i="50"/>
  <c r="AI9918" i="50"/>
  <c r="AK9922" i="50"/>
  <c r="AJ9922" i="50"/>
  <c r="AM9922" i="50"/>
  <c r="AI9922" i="50"/>
  <c r="AL9922" i="50"/>
  <c r="AK9926" i="50"/>
  <c r="AM9926" i="50"/>
  <c r="AL9926" i="50"/>
  <c r="AJ9926" i="50"/>
  <c r="AI9926" i="50"/>
  <c r="AJ9930" i="50"/>
  <c r="AM9930" i="50"/>
  <c r="AL9930" i="50"/>
  <c r="AK9930" i="50"/>
  <c r="AI9930" i="50"/>
  <c r="AK9934" i="50"/>
  <c r="AJ9934" i="50"/>
  <c r="AM9934" i="50"/>
  <c r="AL9934" i="50"/>
  <c r="AI9934" i="50"/>
  <c r="AK9938" i="50"/>
  <c r="AJ9938" i="50"/>
  <c r="AI9938" i="50"/>
  <c r="AM9938" i="50"/>
  <c r="AL9938" i="50"/>
  <c r="AJ9942" i="50"/>
  <c r="AI9942" i="50"/>
  <c r="AL9942" i="50"/>
  <c r="AK9942" i="50"/>
  <c r="AM9942" i="50"/>
  <c r="AK9946" i="50"/>
  <c r="AJ9946" i="50"/>
  <c r="AM9946" i="50"/>
  <c r="AL9946" i="50"/>
  <c r="AI9946" i="50"/>
  <c r="AK9950" i="50"/>
  <c r="AL9950" i="50"/>
  <c r="AM9950" i="50"/>
  <c r="AJ9950" i="50"/>
  <c r="AI9950" i="50"/>
  <c r="AJ9954" i="50"/>
  <c r="AK9954" i="50"/>
  <c r="AM9954" i="50"/>
  <c r="AL9954" i="50"/>
  <c r="AI9954" i="50"/>
  <c r="AK9958" i="50"/>
  <c r="AJ9958" i="50"/>
  <c r="AM9958" i="50"/>
  <c r="AI9958" i="50"/>
  <c r="AL9958" i="50"/>
  <c r="AL9962" i="50"/>
  <c r="AK9962" i="50"/>
  <c r="AM9962" i="50"/>
  <c r="AJ9962" i="50"/>
  <c r="AI9962" i="50"/>
  <c r="AJ9966" i="50"/>
  <c r="AM9966" i="50"/>
  <c r="AL9966" i="50"/>
  <c r="AI9966" i="50"/>
  <c r="AK9966" i="50"/>
  <c r="AK9970" i="50"/>
  <c r="AJ9970" i="50"/>
  <c r="AM9970" i="50"/>
  <c r="AL9970" i="50"/>
  <c r="AI9970" i="50"/>
  <c r="AL9974" i="50"/>
  <c r="AK9974" i="50"/>
  <c r="AM9974" i="50"/>
  <c r="AI9974" i="50"/>
  <c r="AJ9974" i="50"/>
  <c r="AJ9978" i="50"/>
  <c r="AM9978" i="50"/>
  <c r="AI9978" i="50"/>
  <c r="AL9978" i="50"/>
  <c r="AK9978" i="50"/>
  <c r="AK9982" i="50"/>
  <c r="AJ9982" i="50"/>
  <c r="AI9982" i="50"/>
  <c r="AL9982" i="50"/>
  <c r="AM9982" i="50"/>
  <c r="AL9986" i="50"/>
  <c r="AK9986" i="50"/>
  <c r="AI9986" i="50"/>
  <c r="AM9986" i="50"/>
  <c r="AJ9986" i="50"/>
  <c r="AJ9990" i="50"/>
  <c r="AK9990" i="50"/>
  <c r="AL9990" i="50"/>
  <c r="AI9990" i="50"/>
  <c r="AM9990" i="50"/>
  <c r="AK9994" i="50"/>
  <c r="AJ9994" i="50"/>
  <c r="AL9994" i="50"/>
  <c r="AM9994" i="50"/>
  <c r="AI9994" i="50"/>
  <c r="AL9998" i="50"/>
  <c r="AK9998" i="50"/>
  <c r="AJ9998" i="50"/>
  <c r="AM9998" i="50"/>
  <c r="AI9998" i="50"/>
  <c r="AJ10002" i="50"/>
  <c r="AL10002" i="50"/>
  <c r="AM10002" i="50"/>
  <c r="AK10002" i="50"/>
  <c r="AI10002" i="50"/>
  <c r="AK10006" i="50"/>
  <c r="AJ10006" i="50"/>
  <c r="AM10006" i="50"/>
  <c r="AL10006" i="50"/>
  <c r="AI10006" i="50"/>
  <c r="AL10010" i="50"/>
  <c r="AK10010" i="50"/>
  <c r="AM10010" i="50"/>
  <c r="AJ10010" i="50"/>
  <c r="AI10010" i="50"/>
  <c r="AJ10014" i="50"/>
  <c r="AM10014" i="50"/>
  <c r="AI10014" i="50"/>
  <c r="AL10014" i="50"/>
  <c r="AK10014" i="50"/>
  <c r="AK10018" i="50"/>
  <c r="AJ10018" i="50"/>
  <c r="AM10018" i="50"/>
  <c r="AL10018" i="50"/>
  <c r="AI10018" i="50"/>
  <c r="AL10022" i="50"/>
  <c r="AK10022" i="50"/>
  <c r="AI10022" i="50"/>
  <c r="AM10022" i="50"/>
  <c r="AJ10022" i="50"/>
  <c r="AJ10026" i="50"/>
  <c r="AM10026" i="50"/>
  <c r="AI10026" i="50"/>
  <c r="AL10026" i="50"/>
  <c r="AK10026" i="50"/>
  <c r="AK10030" i="50"/>
  <c r="AJ10030" i="50"/>
  <c r="AL10030" i="50"/>
  <c r="AI10030" i="50"/>
  <c r="AM10030" i="50"/>
  <c r="AL10034" i="50"/>
  <c r="AK10034" i="50"/>
  <c r="AM10034" i="50"/>
  <c r="AJ10034" i="50"/>
  <c r="AI10034" i="50"/>
  <c r="AJ10038" i="50"/>
  <c r="AI10038" i="50"/>
  <c r="AL10038" i="50"/>
  <c r="AK10038" i="50"/>
  <c r="AM10038" i="50"/>
  <c r="AK10042" i="50"/>
  <c r="AJ10042" i="50"/>
  <c r="AI10042" i="50"/>
  <c r="AL10042" i="50"/>
  <c r="AM10042" i="50"/>
  <c r="AL10046" i="50"/>
  <c r="AK10046" i="50"/>
  <c r="AI10046" i="50"/>
  <c r="AM10046" i="50"/>
  <c r="AJ10046" i="50"/>
  <c r="AJ10050" i="50"/>
  <c r="AK10050" i="50"/>
  <c r="AI10050" i="50"/>
  <c r="AM10050" i="50"/>
  <c r="AL10050" i="50"/>
  <c r="AK10054" i="50"/>
  <c r="AJ10054" i="50"/>
  <c r="AL10054" i="50"/>
  <c r="AI10054" i="50"/>
  <c r="AM10054" i="50"/>
  <c r="AL10058" i="50"/>
  <c r="AK10058" i="50"/>
  <c r="AJ10058" i="50"/>
  <c r="AI10058" i="50"/>
  <c r="AM10058" i="50"/>
  <c r="AJ10062" i="50"/>
  <c r="AL10062" i="50"/>
  <c r="AK10062" i="50"/>
  <c r="AI10062" i="50"/>
  <c r="AM10062" i="50"/>
  <c r="AK10066" i="50"/>
  <c r="AJ10066" i="50"/>
  <c r="AM10066" i="50"/>
  <c r="AL10066" i="50"/>
  <c r="AI10066" i="50"/>
  <c r="AL10070" i="50"/>
  <c r="AK10070" i="50"/>
  <c r="AM10070" i="50"/>
  <c r="AJ10070" i="50"/>
  <c r="AI10070" i="50"/>
  <c r="AJ10074" i="50"/>
  <c r="AM10074" i="50"/>
  <c r="AL10074" i="50"/>
  <c r="AK10074" i="50"/>
  <c r="AI10074" i="50"/>
  <c r="AK10078" i="50"/>
  <c r="AJ10078" i="50"/>
  <c r="AM10078" i="50"/>
  <c r="AL10078" i="50"/>
  <c r="AI10078" i="50"/>
  <c r="AL10082" i="50"/>
  <c r="AK10082" i="50"/>
  <c r="AM10082" i="50"/>
  <c r="AJ10082" i="50"/>
  <c r="AI10082" i="50"/>
  <c r="AJ10086" i="50"/>
  <c r="AM10086" i="50"/>
  <c r="AL10086" i="50"/>
  <c r="AK10086" i="50"/>
  <c r="AI10086" i="50"/>
  <c r="AK10090" i="50"/>
  <c r="AJ10090" i="50"/>
  <c r="AM10090" i="50"/>
  <c r="AL10090" i="50"/>
  <c r="AI10090" i="50"/>
  <c r="AL10094" i="50"/>
  <c r="AK10094" i="50"/>
  <c r="AM10094" i="50"/>
  <c r="AJ10094" i="50"/>
  <c r="AI10094" i="50"/>
  <c r="AJ10098" i="50"/>
  <c r="AM10098" i="50"/>
  <c r="AL10098" i="50"/>
  <c r="AI10098" i="50"/>
  <c r="AK10098" i="50"/>
  <c r="AK10102" i="50"/>
  <c r="AJ10102" i="50"/>
  <c r="AI10102" i="50"/>
  <c r="AL10102" i="50"/>
  <c r="AM10102" i="50"/>
  <c r="AM10106" i="50"/>
  <c r="AL10106" i="50"/>
  <c r="AK10106" i="50"/>
  <c r="AJ10106" i="50"/>
  <c r="AI10106" i="50"/>
  <c r="AJ10110" i="50"/>
  <c r="AI10110" i="50"/>
  <c r="AM10110" i="50"/>
  <c r="AK10110" i="50"/>
  <c r="AL10110" i="50"/>
  <c r="AK10114" i="50"/>
  <c r="AJ10114" i="50"/>
  <c r="AI10114" i="50"/>
  <c r="AM10114" i="50"/>
  <c r="AL10114" i="50"/>
  <c r="AM10118" i="50"/>
  <c r="AL10118" i="50"/>
  <c r="AK10118" i="50"/>
  <c r="AJ10118" i="50"/>
  <c r="AI10118" i="50"/>
  <c r="AJ10122" i="50"/>
  <c r="AM10122" i="50"/>
  <c r="AL10122" i="50"/>
  <c r="AK10122" i="50"/>
  <c r="AI10122" i="50"/>
  <c r="AK10126" i="50"/>
  <c r="AJ10126" i="50"/>
  <c r="AI10126" i="50"/>
  <c r="AL10126" i="50"/>
  <c r="AM10126" i="50"/>
  <c r="AM10130" i="50"/>
  <c r="AL10130" i="50"/>
  <c r="AK10130" i="50"/>
  <c r="AJ10130" i="50"/>
  <c r="AI10130" i="50"/>
  <c r="AJ10134" i="50"/>
  <c r="AI10134" i="50"/>
  <c r="AL10134" i="50"/>
  <c r="AK10134" i="50"/>
  <c r="AM10134" i="50"/>
  <c r="AK10138" i="50"/>
  <c r="AJ10138" i="50"/>
  <c r="AI10138" i="50"/>
  <c r="AM10138" i="50"/>
  <c r="AL10138" i="50"/>
  <c r="AM10142" i="50"/>
  <c r="AL10142" i="50"/>
  <c r="AK10142" i="50"/>
  <c r="AJ10142" i="50"/>
  <c r="AI10142" i="50"/>
  <c r="AJ10146" i="50"/>
  <c r="AM10146" i="50"/>
  <c r="AL10146" i="50"/>
  <c r="AI10146" i="50"/>
  <c r="AK10146" i="50"/>
  <c r="AK10150" i="50"/>
  <c r="AJ10150" i="50"/>
  <c r="AI10150" i="50"/>
  <c r="AL10150" i="50"/>
  <c r="AM10150" i="50"/>
  <c r="AM10154" i="50"/>
  <c r="AL10154" i="50"/>
  <c r="AK10154" i="50"/>
  <c r="AJ10154" i="50"/>
  <c r="AI10154" i="50"/>
  <c r="AJ10158" i="50"/>
  <c r="AI10158" i="50"/>
  <c r="AM10158" i="50"/>
  <c r="AL10158" i="50"/>
  <c r="AK10158" i="50"/>
  <c r="AK10162" i="50"/>
  <c r="AJ10162" i="50"/>
  <c r="AI10162" i="50"/>
  <c r="AM10162" i="50"/>
  <c r="AL10162" i="50"/>
  <c r="AM10166" i="50"/>
  <c r="AL10166" i="50"/>
  <c r="AK10166" i="50"/>
  <c r="AJ10166" i="50"/>
  <c r="AI10166" i="50"/>
  <c r="AJ10170" i="50"/>
  <c r="AM10170" i="50"/>
  <c r="AL10170" i="50"/>
  <c r="AK10170" i="50"/>
  <c r="AI10170" i="50"/>
  <c r="AK10174" i="50"/>
  <c r="AJ10174" i="50"/>
  <c r="AI10174" i="50"/>
  <c r="AL10174" i="50"/>
  <c r="AM10174" i="50"/>
  <c r="AM10178" i="50"/>
  <c r="AL10178" i="50"/>
  <c r="AK10178" i="50"/>
  <c r="AJ10178" i="50"/>
  <c r="AI10178" i="50"/>
  <c r="AJ10182" i="50"/>
  <c r="AI10182" i="50"/>
  <c r="AL10182" i="50"/>
  <c r="AK10182" i="50"/>
  <c r="AM10182" i="50"/>
  <c r="AK10186" i="50"/>
  <c r="AJ10186" i="50"/>
  <c r="AI10186" i="50"/>
  <c r="AM10186" i="50"/>
  <c r="AL10186" i="50"/>
  <c r="AM10190" i="50"/>
  <c r="AL10190" i="50"/>
  <c r="AK10190" i="50"/>
  <c r="AJ10190" i="50"/>
  <c r="AI10190" i="50"/>
  <c r="AJ10194" i="50"/>
  <c r="AM10194" i="50"/>
  <c r="AL10194" i="50"/>
  <c r="AI10194" i="50"/>
  <c r="AK10194" i="50"/>
  <c r="AK10198" i="50"/>
  <c r="AJ10198" i="50"/>
  <c r="AI10198" i="50"/>
  <c r="AL10198" i="50"/>
  <c r="AM10198" i="50"/>
  <c r="AM10202" i="50"/>
  <c r="AL10202" i="50"/>
  <c r="AK10202" i="50"/>
  <c r="AJ10202" i="50"/>
  <c r="AI10202" i="50"/>
  <c r="AJ10206" i="50"/>
  <c r="AI10206" i="50"/>
  <c r="AK10206" i="50"/>
  <c r="AM10206" i="50"/>
  <c r="AL10206" i="50"/>
  <c r="AK10210" i="50"/>
  <c r="AJ10210" i="50"/>
  <c r="AI10210" i="50"/>
  <c r="AM10210" i="50"/>
  <c r="AL10210" i="50"/>
  <c r="AM10214" i="50"/>
  <c r="AL10214" i="50"/>
  <c r="AK10214" i="50"/>
  <c r="AJ10214" i="50"/>
  <c r="AI10214" i="50"/>
  <c r="AJ10218" i="50"/>
  <c r="AM10218" i="50"/>
  <c r="AL10218" i="50"/>
  <c r="AK10218" i="50"/>
  <c r="AI10218" i="50"/>
  <c r="AK10222" i="50"/>
  <c r="AJ10222" i="50"/>
  <c r="AI10222" i="50"/>
  <c r="AL10222" i="50"/>
  <c r="AM10222" i="50"/>
  <c r="AM10226" i="50"/>
  <c r="AL10226" i="50"/>
  <c r="AK10226" i="50"/>
  <c r="AJ10226" i="50"/>
  <c r="AI10226" i="50"/>
  <c r="AJ10230" i="50"/>
  <c r="AI10230" i="50"/>
  <c r="AL10230" i="50"/>
  <c r="AK10230" i="50"/>
  <c r="AM10230" i="50"/>
  <c r="AK10234" i="50"/>
  <c r="AJ10234" i="50"/>
  <c r="AI10234" i="50"/>
  <c r="AM10234" i="50"/>
  <c r="AL10234" i="50"/>
  <c r="AM10238" i="50"/>
  <c r="AL10238" i="50"/>
  <c r="AK10238" i="50"/>
  <c r="AJ10238" i="50"/>
  <c r="AI10238" i="50"/>
  <c r="AJ10242" i="50"/>
  <c r="AM10242" i="50"/>
  <c r="AL10242" i="50"/>
  <c r="AI10242" i="50"/>
  <c r="AK10242" i="50"/>
  <c r="AK10246" i="50"/>
  <c r="AJ10246" i="50"/>
  <c r="AI10246" i="50"/>
  <c r="AL10246" i="50"/>
  <c r="AM10246" i="50"/>
  <c r="AM10250" i="50"/>
  <c r="AL10250" i="50"/>
  <c r="AK10250" i="50"/>
  <c r="AJ10250" i="50"/>
  <c r="AI10250" i="50"/>
  <c r="AJ10254" i="50"/>
  <c r="AI10254" i="50"/>
  <c r="AM10254" i="50"/>
  <c r="AL10254" i="50"/>
  <c r="AK10254" i="50"/>
  <c r="AK10258" i="50"/>
  <c r="AJ10258" i="50"/>
  <c r="AI10258" i="50"/>
  <c r="AM10258" i="50"/>
  <c r="AL10258" i="50"/>
  <c r="AM10262" i="50"/>
  <c r="AL10262" i="50"/>
  <c r="AK10262" i="50"/>
  <c r="AJ10262" i="50"/>
  <c r="AI10262" i="50"/>
  <c r="AJ10266" i="50"/>
  <c r="AM10266" i="50"/>
  <c r="AL10266" i="50"/>
  <c r="AK10266" i="50"/>
  <c r="AI10266" i="50"/>
  <c r="AK10270" i="50"/>
  <c r="AJ10270" i="50"/>
  <c r="AI10270" i="50"/>
  <c r="AL10270" i="50"/>
  <c r="AM10270" i="50"/>
  <c r="AM10274" i="50"/>
  <c r="AL10274" i="50"/>
  <c r="AK10274" i="50"/>
  <c r="AJ10274" i="50"/>
  <c r="AI10274" i="50"/>
  <c r="AJ10278" i="50"/>
  <c r="AI10278" i="50"/>
  <c r="AL10278" i="50"/>
  <c r="AK10278" i="50"/>
  <c r="AM10278" i="50"/>
  <c r="AK10282" i="50"/>
  <c r="AJ10282" i="50"/>
  <c r="AI10282" i="50"/>
  <c r="AM10282" i="50"/>
  <c r="AL10282" i="50"/>
  <c r="AM10286" i="50"/>
  <c r="AL10286" i="50"/>
  <c r="AK10286" i="50"/>
  <c r="AJ10286" i="50"/>
  <c r="AI10286" i="50"/>
  <c r="AJ10290" i="50"/>
  <c r="AM10290" i="50"/>
  <c r="AL10290" i="50"/>
  <c r="AI10290" i="50"/>
  <c r="AK10290" i="50"/>
  <c r="AK10294" i="50"/>
  <c r="AJ10294" i="50"/>
  <c r="AI10294" i="50"/>
  <c r="AL10294" i="50"/>
  <c r="AM10294" i="50"/>
  <c r="AM10298" i="50"/>
  <c r="AL10298" i="50"/>
  <c r="AK10298" i="50"/>
  <c r="AJ10298" i="50"/>
  <c r="AI10298" i="50"/>
  <c r="AJ10302" i="50"/>
  <c r="AI10302" i="50"/>
  <c r="AM10302" i="50"/>
  <c r="AK10302" i="50"/>
  <c r="AL10302" i="50"/>
  <c r="AK10306" i="50"/>
  <c r="AJ10306" i="50"/>
  <c r="AI10306" i="50"/>
  <c r="AM10306" i="50"/>
  <c r="AL10306" i="50"/>
  <c r="AM10310" i="50"/>
  <c r="AL10310" i="50"/>
  <c r="AK10310" i="50"/>
  <c r="AJ10310" i="50"/>
  <c r="AI10310" i="50"/>
  <c r="AJ10314" i="50"/>
  <c r="AM10314" i="50"/>
  <c r="AL10314" i="50"/>
  <c r="AK10314" i="50"/>
  <c r="AI10314" i="50"/>
  <c r="AK10318" i="50"/>
  <c r="AJ10318" i="50"/>
  <c r="AI10318" i="50"/>
  <c r="AL10318" i="50"/>
  <c r="AM10318" i="50"/>
  <c r="AM10322" i="50"/>
  <c r="AL10322" i="50"/>
  <c r="AK10322" i="50"/>
  <c r="AJ10322" i="50"/>
  <c r="AI10322" i="50"/>
  <c r="AJ10326" i="50"/>
  <c r="AI10326" i="50"/>
  <c r="AL10326" i="50"/>
  <c r="AK10326" i="50"/>
  <c r="AM10326" i="50"/>
  <c r="AK10330" i="50"/>
  <c r="AJ10330" i="50"/>
  <c r="AI10330" i="50"/>
  <c r="AM10330" i="50"/>
  <c r="AL10330" i="50"/>
  <c r="AM10334" i="50"/>
  <c r="AL10334" i="50"/>
  <c r="AK10334" i="50"/>
  <c r="AJ10334" i="50"/>
  <c r="AI10334" i="50"/>
  <c r="AJ10338" i="50"/>
  <c r="AM10338" i="50"/>
  <c r="AL10338" i="50"/>
  <c r="AI10338" i="50"/>
  <c r="AK10338" i="50"/>
  <c r="AK10342" i="50"/>
  <c r="AJ10342" i="50"/>
  <c r="AI10342" i="50"/>
  <c r="AL10342" i="50"/>
  <c r="AM10342" i="50"/>
  <c r="AM10346" i="50"/>
  <c r="AL10346" i="50"/>
  <c r="AK10346" i="50"/>
  <c r="AJ10346" i="50"/>
  <c r="AI10346" i="50"/>
  <c r="AJ10350" i="50"/>
  <c r="AI10350" i="50"/>
  <c r="AM10350" i="50"/>
  <c r="AL10350" i="50"/>
  <c r="AK10350" i="50"/>
  <c r="AK10354" i="50"/>
  <c r="AJ10354" i="50"/>
  <c r="AI10354" i="50"/>
  <c r="AM10354" i="50"/>
  <c r="AL10354" i="50"/>
  <c r="AM10358" i="50"/>
  <c r="AL10358" i="50"/>
  <c r="AK10358" i="50"/>
  <c r="AJ10358" i="50"/>
  <c r="AI10358" i="50"/>
  <c r="AJ10362" i="50"/>
  <c r="AM10362" i="50"/>
  <c r="AL10362" i="50"/>
  <c r="AK10362" i="50"/>
  <c r="AI10362" i="50"/>
  <c r="AK10366" i="50"/>
  <c r="AJ10366" i="50"/>
  <c r="AI10366" i="50"/>
  <c r="AL10366" i="50"/>
  <c r="AM10366" i="50"/>
  <c r="AM10370" i="50"/>
  <c r="AL10370" i="50"/>
  <c r="AK10370" i="50"/>
  <c r="AJ10370" i="50"/>
  <c r="AI10370" i="50"/>
  <c r="AJ10374" i="50"/>
  <c r="AI10374" i="50"/>
  <c r="AL10374" i="50"/>
  <c r="AK10374" i="50"/>
  <c r="AM10374" i="50"/>
  <c r="AK10378" i="50"/>
  <c r="AJ10378" i="50"/>
  <c r="AI10378" i="50"/>
  <c r="AM10378" i="50"/>
  <c r="AL10378" i="50"/>
  <c r="AM10382" i="50"/>
  <c r="AL10382" i="50"/>
  <c r="AK10382" i="50"/>
  <c r="AJ10382" i="50"/>
  <c r="AI10382" i="50"/>
  <c r="AJ10386" i="50"/>
  <c r="AM10386" i="50"/>
  <c r="AL10386" i="50"/>
  <c r="AI10386" i="50"/>
  <c r="AK10386" i="50"/>
  <c r="AK10390" i="50"/>
  <c r="AJ10390" i="50"/>
  <c r="AI10390" i="50"/>
  <c r="AL10390" i="50"/>
  <c r="AM10390" i="50"/>
  <c r="AM10394" i="50"/>
  <c r="AL10394" i="50"/>
  <c r="AK10394" i="50"/>
  <c r="AJ10394" i="50"/>
  <c r="AI10394" i="50"/>
  <c r="AJ10398" i="50"/>
  <c r="AI10398" i="50"/>
  <c r="AK10398" i="50"/>
  <c r="AM10398" i="50"/>
  <c r="AL10398" i="50"/>
  <c r="AK10402" i="50"/>
  <c r="AJ10402" i="50"/>
  <c r="AI10402" i="50"/>
  <c r="AM10402" i="50"/>
  <c r="AL10402" i="50"/>
  <c r="AM10406" i="50"/>
  <c r="AL10406" i="50"/>
  <c r="AK10406" i="50"/>
  <c r="AJ10406" i="50"/>
  <c r="AI10406" i="50"/>
  <c r="AJ10410" i="50"/>
  <c r="AM10410" i="50"/>
  <c r="AL10410" i="50"/>
  <c r="AK10410" i="50"/>
  <c r="AI10410" i="50"/>
  <c r="AK10414" i="50"/>
  <c r="AJ10414" i="50"/>
  <c r="AI10414" i="50"/>
  <c r="AL10414" i="50"/>
  <c r="AM10414" i="50"/>
  <c r="AM10418" i="50"/>
  <c r="AL10418" i="50"/>
  <c r="AK10418" i="50"/>
  <c r="AJ10418" i="50"/>
  <c r="AI10418" i="50"/>
  <c r="AJ10422" i="50"/>
  <c r="AI10422" i="50"/>
  <c r="AL10422" i="50"/>
  <c r="AK10422" i="50"/>
  <c r="AM10422" i="50"/>
  <c r="AK10426" i="50"/>
  <c r="AJ10426" i="50"/>
  <c r="AI10426" i="50"/>
  <c r="AM10426" i="50"/>
  <c r="AL10426" i="50"/>
  <c r="AM10430" i="50"/>
  <c r="AL10430" i="50"/>
  <c r="AK10430" i="50"/>
  <c r="AJ10430" i="50"/>
  <c r="AI10430" i="50"/>
  <c r="AJ10434" i="50"/>
  <c r="AM10434" i="50"/>
  <c r="AL10434" i="50"/>
  <c r="AI10434" i="50"/>
  <c r="AK10434" i="50"/>
  <c r="AK10438" i="50"/>
  <c r="AJ10438" i="50"/>
  <c r="AI10438" i="50"/>
  <c r="AL10438" i="50"/>
  <c r="AM10438" i="50"/>
  <c r="AM10442" i="50"/>
  <c r="AL10442" i="50"/>
  <c r="AK10442" i="50"/>
  <c r="AJ10442" i="50"/>
  <c r="AI10442" i="50"/>
  <c r="AJ10446" i="50"/>
  <c r="AI10446" i="50"/>
  <c r="AM10446" i="50"/>
  <c r="AL10446" i="50"/>
  <c r="AK10446" i="50"/>
  <c r="AK10450" i="50"/>
  <c r="AJ10450" i="50"/>
  <c r="AI10450" i="50"/>
  <c r="AM10450" i="50"/>
  <c r="AL10450" i="50"/>
  <c r="AM10454" i="50"/>
  <c r="AL10454" i="50"/>
  <c r="AK10454" i="50"/>
  <c r="AJ10454" i="50"/>
  <c r="AI10454" i="50"/>
  <c r="AJ10458" i="50"/>
  <c r="AM10458" i="50"/>
  <c r="AL10458" i="50"/>
  <c r="AK10458" i="50"/>
  <c r="AI10458" i="50"/>
  <c r="AK10462" i="50"/>
  <c r="AJ10462" i="50"/>
  <c r="AI10462" i="50"/>
  <c r="AL10462" i="50"/>
  <c r="AM10462" i="50"/>
  <c r="AM10466" i="50"/>
  <c r="AL10466" i="50"/>
  <c r="AK10466" i="50"/>
  <c r="AJ10466" i="50"/>
  <c r="AI10466" i="50"/>
  <c r="AJ10470" i="50"/>
  <c r="AI10470" i="50"/>
  <c r="AL10470" i="50"/>
  <c r="AK10470" i="50"/>
  <c r="AM10470" i="50"/>
  <c r="AK10474" i="50"/>
  <c r="AJ10474" i="50"/>
  <c r="AI10474" i="50"/>
  <c r="AM10474" i="50"/>
  <c r="AL10474" i="50"/>
  <c r="AM10478" i="50"/>
  <c r="AL10478" i="50"/>
  <c r="AK10478" i="50"/>
  <c r="AJ10478" i="50"/>
  <c r="AI10478" i="50"/>
  <c r="AJ10482" i="50"/>
  <c r="AM10482" i="50"/>
  <c r="AL10482" i="50"/>
  <c r="AI10482" i="50"/>
  <c r="AK10482" i="50"/>
  <c r="AK10486" i="50"/>
  <c r="AJ10486" i="50"/>
  <c r="AI10486" i="50"/>
  <c r="AL10486" i="50"/>
  <c r="AM10486" i="50"/>
  <c r="AM10490" i="50"/>
  <c r="AL10490" i="50"/>
  <c r="AK10490" i="50"/>
  <c r="AJ10490" i="50"/>
  <c r="AI10490" i="50"/>
  <c r="AJ10494" i="50"/>
  <c r="AI10494" i="50"/>
  <c r="AM10494" i="50"/>
  <c r="AK10494" i="50"/>
  <c r="AL10494" i="50"/>
  <c r="AK10498" i="50"/>
  <c r="AJ10498" i="50"/>
  <c r="AI10498" i="50"/>
  <c r="AM10498" i="50"/>
  <c r="AL10498" i="50"/>
  <c r="AM10502" i="50"/>
  <c r="AL10502" i="50"/>
  <c r="AK10502" i="50"/>
  <c r="AJ10502" i="50"/>
  <c r="AI10502" i="50"/>
  <c r="AJ10506" i="50"/>
  <c r="AM10506" i="50"/>
  <c r="AL10506" i="50"/>
  <c r="AK10506" i="50"/>
  <c r="AI10506" i="50"/>
  <c r="AK10510" i="50"/>
  <c r="AJ10510" i="50"/>
  <c r="AI10510" i="50"/>
  <c r="AL10510" i="50"/>
  <c r="AM10510" i="50"/>
  <c r="AM10514" i="50"/>
  <c r="AL10514" i="50"/>
  <c r="AK10514" i="50"/>
  <c r="AJ10514" i="50"/>
  <c r="AI10514" i="50"/>
  <c r="AJ10518" i="50"/>
  <c r="AI10518" i="50"/>
  <c r="AL10518" i="50"/>
  <c r="AK10518" i="50"/>
  <c r="AM10518" i="50"/>
  <c r="AK10522" i="50"/>
  <c r="AJ10522" i="50"/>
  <c r="AI10522" i="50"/>
  <c r="AM10522" i="50"/>
  <c r="AL10522" i="50"/>
  <c r="AM10526" i="50"/>
  <c r="AL10526" i="50"/>
  <c r="AK10526" i="50"/>
  <c r="AJ10526" i="50"/>
  <c r="AI10526" i="50"/>
  <c r="AJ10530" i="50"/>
  <c r="AM10530" i="50"/>
  <c r="AL10530" i="50"/>
  <c r="AI10530" i="50"/>
  <c r="AK10530" i="50"/>
  <c r="AK10534" i="50"/>
  <c r="AJ10534" i="50"/>
  <c r="AI10534" i="50"/>
  <c r="AL10534" i="50"/>
  <c r="AM10534" i="50"/>
  <c r="AM10538" i="50"/>
  <c r="AL10538" i="50"/>
  <c r="AK10538" i="50"/>
  <c r="AJ10538" i="50"/>
  <c r="AI10538" i="50"/>
  <c r="AJ10542" i="50"/>
  <c r="AI10542" i="50"/>
  <c r="AM10542" i="50"/>
  <c r="AL10542" i="50"/>
  <c r="AK10542" i="50"/>
  <c r="AK10546" i="50"/>
  <c r="AJ10546" i="50"/>
  <c r="AI10546" i="50"/>
  <c r="AM10546" i="50"/>
  <c r="AL10546" i="50"/>
  <c r="AM10550" i="50"/>
  <c r="AL10550" i="50"/>
  <c r="AK10550" i="50"/>
  <c r="AJ10550" i="50"/>
  <c r="AI10550" i="50"/>
  <c r="AJ10554" i="50"/>
  <c r="AM10554" i="50"/>
  <c r="AL10554" i="50"/>
  <c r="AK10554" i="50"/>
  <c r="AI10554" i="50"/>
  <c r="AK10558" i="50"/>
  <c r="AJ10558" i="50"/>
  <c r="AI10558" i="50"/>
  <c r="AL10558" i="50"/>
  <c r="AM10558" i="50"/>
  <c r="AM10562" i="50"/>
  <c r="AL10562" i="50"/>
  <c r="AK10562" i="50"/>
  <c r="AJ10562" i="50"/>
  <c r="AI10562" i="50"/>
  <c r="AJ10566" i="50"/>
  <c r="AI10566" i="50"/>
  <c r="AL10566" i="50"/>
  <c r="AK10566" i="50"/>
  <c r="AM10566" i="50"/>
  <c r="AK10570" i="50"/>
  <c r="AJ10570" i="50"/>
  <c r="AI10570" i="50"/>
  <c r="AM10570" i="50"/>
  <c r="AL10570" i="50"/>
  <c r="AM10574" i="50"/>
  <c r="AL10574" i="50"/>
  <c r="AK10574" i="50"/>
  <c r="AJ10574" i="50"/>
  <c r="AI10574" i="50"/>
  <c r="AK10578" i="50"/>
  <c r="AI10578" i="50"/>
  <c r="AM10578" i="50"/>
  <c r="AJ10578" i="50"/>
  <c r="AL10578" i="50"/>
  <c r="AM10582" i="50"/>
  <c r="AL10582" i="50"/>
  <c r="AK10582" i="50"/>
  <c r="AJ10582" i="50"/>
  <c r="AI10582" i="50"/>
  <c r="AI10586" i="50"/>
  <c r="AL10586" i="50"/>
  <c r="AK10586" i="50"/>
  <c r="AJ10586" i="50"/>
  <c r="AM10586" i="50"/>
  <c r="AK10590" i="50"/>
  <c r="AM10590" i="50"/>
  <c r="AL10590" i="50"/>
  <c r="AJ10590" i="50"/>
  <c r="AI10590" i="50"/>
  <c r="AK10594" i="50"/>
  <c r="AM10594" i="50"/>
  <c r="AI10594" i="50"/>
  <c r="AL10594" i="50"/>
  <c r="AJ10594" i="50"/>
  <c r="AM10598" i="50"/>
  <c r="AL10598" i="50"/>
  <c r="AK10598" i="50"/>
  <c r="AJ10598" i="50"/>
  <c r="AI10598" i="50"/>
  <c r="AK10602" i="50"/>
  <c r="AJ10602" i="50"/>
  <c r="AI10602" i="50"/>
  <c r="AM10602" i="50"/>
  <c r="AL10602" i="50"/>
  <c r="AM10606" i="50"/>
  <c r="AL10606" i="50"/>
  <c r="AK10606" i="50"/>
  <c r="AJ10606" i="50"/>
  <c r="AI10606" i="50"/>
  <c r="AJ10610" i="50"/>
  <c r="AM10610" i="50"/>
  <c r="AL10610" i="50"/>
  <c r="AI10610" i="50"/>
  <c r="AK10610" i="50"/>
  <c r="AK10614" i="50"/>
  <c r="AM10614" i="50"/>
  <c r="AL10614" i="50"/>
  <c r="AJ10614" i="50"/>
  <c r="AI10614" i="50"/>
  <c r="AI10618" i="50"/>
  <c r="AK10618" i="50"/>
  <c r="AJ10618" i="50"/>
  <c r="AM10618" i="50"/>
  <c r="AL10618" i="50"/>
  <c r="AL10622" i="50"/>
  <c r="AK10622" i="50"/>
  <c r="AJ10622" i="50"/>
  <c r="AI10622" i="50"/>
  <c r="AM10622" i="50"/>
  <c r="AK10626" i="50"/>
  <c r="AM10626" i="50"/>
  <c r="AL10626" i="50"/>
  <c r="AJ10626" i="50"/>
  <c r="AI10626" i="50"/>
  <c r="AK10630" i="50"/>
  <c r="AJ10630" i="50"/>
  <c r="AI10630" i="50"/>
  <c r="AL10630" i="50"/>
  <c r="AM10630" i="50"/>
  <c r="AM10634" i="50"/>
  <c r="AL10634" i="50"/>
  <c r="AI10634" i="50"/>
  <c r="AK10634" i="50"/>
  <c r="AJ10634" i="50"/>
  <c r="AK10638" i="50"/>
  <c r="AJ10638" i="50"/>
  <c r="AI10638" i="50"/>
  <c r="AM10638" i="50"/>
  <c r="AL10638" i="50"/>
  <c r="AM10642" i="50"/>
  <c r="AL10642" i="50"/>
  <c r="AK10642" i="50"/>
  <c r="AJ10642" i="50"/>
  <c r="AI10642" i="50"/>
  <c r="AJ10646" i="50"/>
  <c r="AI10646" i="50"/>
  <c r="AM10646" i="50"/>
  <c r="AK10646" i="50"/>
  <c r="AL10646" i="50"/>
  <c r="AK10650" i="50"/>
  <c r="AM10650" i="50"/>
  <c r="AL10650" i="50"/>
  <c r="AJ10650" i="50"/>
  <c r="AI10650" i="50"/>
  <c r="AI10654" i="50"/>
  <c r="AL10654" i="50"/>
  <c r="AK10654" i="50"/>
  <c r="AJ10654" i="50"/>
  <c r="AM10654" i="50"/>
  <c r="AM10658" i="50"/>
  <c r="AL10658" i="50"/>
  <c r="AK10658" i="50"/>
  <c r="AJ10658" i="50"/>
  <c r="AI10658" i="50"/>
  <c r="AK10662" i="50"/>
  <c r="AL10662" i="50"/>
  <c r="AI10662" i="50"/>
  <c r="AJ10662" i="50"/>
  <c r="AM10662" i="50"/>
  <c r="AM10666" i="50"/>
  <c r="AL10666" i="50"/>
  <c r="AK10666" i="50"/>
  <c r="AJ10666" i="50"/>
  <c r="AI10666" i="50"/>
  <c r="AK10670" i="50"/>
  <c r="AJ10670" i="50"/>
  <c r="AI10670" i="50"/>
  <c r="AM10670" i="50"/>
  <c r="AL10670" i="50"/>
  <c r="AK10674" i="50"/>
  <c r="AM10674" i="50"/>
  <c r="AL10674" i="50"/>
  <c r="AJ10674" i="50"/>
  <c r="AI10674" i="50"/>
  <c r="AJ10678" i="50"/>
  <c r="AM10678" i="50"/>
  <c r="AL10678" i="50"/>
  <c r="AK10678" i="50"/>
  <c r="AI10678" i="50"/>
  <c r="AM10682" i="50"/>
  <c r="AL10682" i="50"/>
  <c r="AK10682" i="50"/>
  <c r="AJ10682" i="50"/>
  <c r="AI10682" i="50"/>
  <c r="AK10686" i="50"/>
  <c r="AI10686" i="50"/>
  <c r="AM10686" i="50"/>
  <c r="AL10686" i="50"/>
  <c r="AJ10686" i="50"/>
  <c r="AL10690" i="50"/>
  <c r="AK10690" i="50"/>
  <c r="AJ10690" i="50"/>
  <c r="AI10690" i="50"/>
  <c r="AM10690" i="50"/>
  <c r="AK10694" i="50"/>
  <c r="AI10694" i="50"/>
  <c r="AM10694" i="50"/>
  <c r="AL10694" i="50"/>
  <c r="AJ10694" i="50"/>
  <c r="AK10698" i="50"/>
  <c r="AJ10698" i="50"/>
  <c r="AI10698" i="50"/>
  <c r="AM10698" i="50"/>
  <c r="AL10698" i="50"/>
  <c r="AM10702" i="50"/>
  <c r="AL10702" i="50"/>
  <c r="AJ10702" i="50"/>
  <c r="AK10702" i="50"/>
  <c r="AI10702" i="50"/>
  <c r="AM10706" i="50"/>
  <c r="AL10706" i="50"/>
  <c r="AJ10706" i="50"/>
  <c r="AI10706" i="50"/>
  <c r="AK10706" i="50"/>
  <c r="AK10710" i="50"/>
  <c r="AJ10710" i="50"/>
  <c r="AI10710" i="50"/>
  <c r="AL10710" i="50"/>
  <c r="AM10710" i="50"/>
  <c r="AM10714" i="50"/>
  <c r="AL10714" i="50"/>
  <c r="AJ10714" i="50"/>
  <c r="AI10714" i="50"/>
  <c r="AK10714" i="50"/>
  <c r="AM10718" i="50"/>
  <c r="AK10718" i="50"/>
  <c r="AJ10718" i="50"/>
  <c r="AL10718" i="50"/>
  <c r="AI10718" i="50"/>
  <c r="AK10722" i="50"/>
  <c r="AJ10722" i="50"/>
  <c r="AI10722" i="50"/>
  <c r="AM10722" i="50"/>
  <c r="AL10722" i="50"/>
  <c r="AM10726" i="50"/>
  <c r="AL10726" i="50"/>
  <c r="AJ10726" i="50"/>
  <c r="AK10726" i="50"/>
  <c r="AI10726" i="50"/>
  <c r="AL10730" i="50"/>
  <c r="AK10730" i="50"/>
  <c r="AI10730" i="50"/>
  <c r="AM10730" i="50"/>
  <c r="AJ10730" i="50"/>
  <c r="AK10734" i="50"/>
  <c r="AJ10734" i="50"/>
  <c r="AI10734" i="50"/>
  <c r="AM10734" i="50"/>
  <c r="AL10734" i="50"/>
  <c r="AM10738" i="50"/>
  <c r="AL10738" i="50"/>
  <c r="AJ10738" i="50"/>
  <c r="AK10738" i="50"/>
  <c r="AI10738" i="50"/>
  <c r="AM10742" i="50"/>
  <c r="AL10742" i="50"/>
  <c r="AK10742" i="50"/>
  <c r="AJ10742" i="50"/>
  <c r="AI10742" i="50"/>
  <c r="AK10746" i="50"/>
  <c r="AJ10746" i="50"/>
  <c r="AI10746" i="50"/>
  <c r="AM10746" i="50"/>
  <c r="AL10746" i="50"/>
  <c r="AM10750" i="50"/>
  <c r="AL10750" i="50"/>
  <c r="AJ10750" i="50"/>
  <c r="AK10750" i="50"/>
  <c r="AI10750" i="50"/>
  <c r="AM10754" i="50"/>
  <c r="AI10754" i="50"/>
  <c r="AL10754" i="50"/>
  <c r="AK10754" i="50"/>
  <c r="AJ10754" i="50"/>
  <c r="AK10758" i="50"/>
  <c r="AJ10758" i="50"/>
  <c r="AI10758" i="50"/>
  <c r="AL10758" i="50"/>
  <c r="AM10758" i="50"/>
  <c r="AM10762" i="50"/>
  <c r="AL10762" i="50"/>
  <c r="AJ10762" i="50"/>
  <c r="AK10762" i="50"/>
  <c r="AI10762" i="50"/>
  <c r="AJ10766" i="50"/>
  <c r="AL10766" i="50"/>
  <c r="AI10766" i="50"/>
  <c r="AM10766" i="50"/>
  <c r="AK10766" i="50"/>
  <c r="AK10770" i="50"/>
  <c r="AJ10770" i="50"/>
  <c r="AI10770" i="50"/>
  <c r="AL10770" i="50"/>
  <c r="AM10770" i="50"/>
  <c r="AM10774" i="50"/>
  <c r="AL10774" i="50"/>
  <c r="AJ10774" i="50"/>
  <c r="AI10774" i="50"/>
  <c r="AK10774" i="50"/>
  <c r="AK10778" i="50"/>
  <c r="AM10778" i="50"/>
  <c r="AL10778" i="50"/>
  <c r="AJ10778" i="50"/>
  <c r="AI10778" i="50"/>
  <c r="AK10782" i="50"/>
  <c r="AJ10782" i="50"/>
  <c r="AI10782" i="50"/>
  <c r="AM10782" i="50"/>
  <c r="AL10782" i="50"/>
  <c r="AM10786" i="50"/>
  <c r="AL10786" i="50"/>
  <c r="AJ10786" i="50"/>
  <c r="AK10786" i="50"/>
  <c r="AI10786" i="50"/>
  <c r="AL10790" i="50"/>
  <c r="AM10790" i="50"/>
  <c r="AK10790" i="50"/>
  <c r="AJ10790" i="50"/>
  <c r="AI10790" i="50"/>
  <c r="AK10794" i="50"/>
  <c r="AJ10794" i="50"/>
  <c r="AI10794" i="50"/>
  <c r="AL10794" i="50"/>
  <c r="AM10794" i="50"/>
  <c r="AM10798" i="50"/>
  <c r="AL10798" i="50"/>
  <c r="AJ10798" i="50"/>
  <c r="AK10798" i="50"/>
  <c r="AI10798" i="50"/>
  <c r="AI10802" i="50"/>
  <c r="AM10802" i="50"/>
  <c r="AK10802" i="50"/>
  <c r="AJ10802" i="50"/>
  <c r="AL10802" i="50"/>
  <c r="AK10806" i="50"/>
  <c r="AJ10806" i="50"/>
  <c r="AI10806" i="50"/>
  <c r="AM10806" i="50"/>
  <c r="AL10806" i="50"/>
  <c r="AM10810" i="50"/>
  <c r="AL10810" i="50"/>
  <c r="AJ10810" i="50"/>
  <c r="AK10810" i="50"/>
  <c r="AI10810" i="50"/>
  <c r="AJ10814" i="50"/>
  <c r="AI10814" i="50"/>
  <c r="AL10814" i="50"/>
  <c r="AK10814" i="50"/>
  <c r="AM10814" i="50"/>
  <c r="AK10818" i="50"/>
  <c r="AJ10818" i="50"/>
  <c r="AI10818" i="50"/>
  <c r="AL10818" i="50"/>
  <c r="AM10818" i="50"/>
  <c r="AM10822" i="50"/>
  <c r="AL10822" i="50"/>
  <c r="AJ10822" i="50"/>
  <c r="AI10822" i="50"/>
  <c r="AK10822" i="50"/>
  <c r="AK10826" i="50"/>
  <c r="AJ10826" i="50"/>
  <c r="AM10826" i="50"/>
  <c r="AL10826" i="50"/>
  <c r="AI10826" i="50"/>
  <c r="AK10830" i="50"/>
  <c r="AJ10830" i="50"/>
  <c r="AI10830" i="50"/>
  <c r="AM10830" i="50"/>
  <c r="AL10830" i="50"/>
  <c r="AM10834" i="50"/>
  <c r="AL10834" i="50"/>
  <c r="AJ10834" i="50"/>
  <c r="AK10834" i="50"/>
  <c r="AI10834" i="50"/>
  <c r="AL10838" i="50"/>
  <c r="AK10838" i="50"/>
  <c r="AI10838" i="50"/>
  <c r="AM10838" i="50"/>
  <c r="AJ10838" i="50"/>
  <c r="AK10842" i="50"/>
  <c r="AJ10842" i="50"/>
  <c r="AI10842" i="50"/>
  <c r="AM10842" i="50"/>
  <c r="AL10842" i="50"/>
  <c r="AM10846" i="50"/>
  <c r="AL10846" i="50"/>
  <c r="AJ10846" i="50"/>
  <c r="AK10846" i="50"/>
  <c r="AI10846" i="50"/>
  <c r="AM10850" i="50"/>
  <c r="AL10850" i="50"/>
  <c r="AJ10850" i="50"/>
  <c r="AI10850" i="50"/>
  <c r="AK10850" i="50"/>
  <c r="AK10854" i="50"/>
  <c r="AJ10854" i="50"/>
  <c r="AI10854" i="50"/>
  <c r="AL10854" i="50"/>
  <c r="AM10854" i="50"/>
  <c r="AM10858" i="50"/>
  <c r="AL10858" i="50"/>
  <c r="AJ10858" i="50"/>
  <c r="AI10858" i="50"/>
  <c r="AK10858" i="50"/>
  <c r="AM10862" i="50"/>
  <c r="AK10862" i="50"/>
  <c r="AJ10862" i="50"/>
  <c r="AL10862" i="50"/>
  <c r="AI10862" i="50"/>
  <c r="AK10866" i="50"/>
  <c r="AJ10866" i="50"/>
  <c r="AI10866" i="50"/>
  <c r="AM10866" i="50"/>
  <c r="AL10866" i="50"/>
  <c r="AM10870" i="50"/>
  <c r="AL10870" i="50"/>
  <c r="AJ10870" i="50"/>
  <c r="AK10870" i="50"/>
  <c r="AI10870" i="50"/>
  <c r="AL10874" i="50"/>
  <c r="AK10874" i="50"/>
  <c r="AM10874" i="50"/>
  <c r="AI10874" i="50"/>
  <c r="AJ10874" i="50"/>
  <c r="AK10878" i="50"/>
  <c r="AJ10878" i="50"/>
  <c r="AI10878" i="50"/>
  <c r="AM10878" i="50"/>
  <c r="AL10878" i="50"/>
  <c r="AM10882" i="50"/>
  <c r="AL10882" i="50"/>
  <c r="AJ10882" i="50"/>
  <c r="AK10882" i="50"/>
  <c r="AI10882" i="50"/>
  <c r="AM10886" i="50"/>
  <c r="AL10886" i="50"/>
  <c r="AK10886" i="50"/>
  <c r="AJ10886" i="50"/>
  <c r="AI10886" i="50"/>
  <c r="AK10890" i="50"/>
  <c r="AJ10890" i="50"/>
  <c r="AI10890" i="50"/>
  <c r="AM10890" i="50"/>
  <c r="AL10890" i="50"/>
  <c r="AM10894" i="50"/>
  <c r="AL10894" i="50"/>
  <c r="AJ10894" i="50"/>
  <c r="AK10894" i="50"/>
  <c r="AI10894" i="50"/>
  <c r="AM10898" i="50"/>
  <c r="AI10898" i="50"/>
  <c r="AL10898" i="50"/>
  <c r="AK10898" i="50"/>
  <c r="AJ10898" i="50"/>
  <c r="AK10902" i="50"/>
  <c r="AJ10902" i="50"/>
  <c r="AI10902" i="50"/>
  <c r="AM10902" i="50"/>
  <c r="AL10902" i="50"/>
  <c r="AM10906" i="50"/>
  <c r="AL10906" i="50"/>
  <c r="AJ10906" i="50"/>
  <c r="AI10906" i="50"/>
  <c r="AK10906" i="50"/>
  <c r="AJ10910" i="50"/>
  <c r="AM10910" i="50"/>
  <c r="AL10910" i="50"/>
  <c r="AK10910" i="50"/>
  <c r="AI10910" i="50"/>
  <c r="AK10914" i="50"/>
  <c r="AJ10914" i="50"/>
  <c r="AI10914" i="50"/>
  <c r="AL10914" i="50"/>
  <c r="AM10914" i="50"/>
  <c r="AM10918" i="50"/>
  <c r="AL10918" i="50"/>
  <c r="AJ10918" i="50"/>
  <c r="AI10918" i="50"/>
  <c r="AK10918" i="50"/>
  <c r="AK10922" i="50"/>
  <c r="AJ10922" i="50"/>
  <c r="AM10922" i="50"/>
  <c r="AI10922" i="50"/>
  <c r="AL10922" i="50"/>
  <c r="AK10926" i="50"/>
  <c r="AJ10926" i="50"/>
  <c r="AI10926" i="50"/>
  <c r="AM10926" i="50"/>
  <c r="AL10926" i="50"/>
  <c r="AM10930" i="50"/>
  <c r="AL10930" i="50"/>
  <c r="AJ10930" i="50"/>
  <c r="AK10930" i="50"/>
  <c r="AI10930" i="50"/>
  <c r="AL10934" i="50"/>
  <c r="AK10934" i="50"/>
  <c r="AJ10934" i="50"/>
  <c r="AI10934" i="50"/>
  <c r="AM10934" i="50"/>
  <c r="AK10938" i="50"/>
  <c r="AJ10938" i="50"/>
  <c r="AI10938" i="50"/>
  <c r="AM10938" i="50"/>
  <c r="AL10938" i="50"/>
  <c r="AM10942" i="50"/>
  <c r="AL10942" i="50"/>
  <c r="AJ10942" i="50"/>
  <c r="AK10942" i="50"/>
  <c r="AI10942" i="50"/>
  <c r="AI10946" i="50"/>
  <c r="AM10946" i="50"/>
  <c r="AL10946" i="50"/>
  <c r="AK10946" i="50"/>
  <c r="AJ10946" i="50"/>
  <c r="AK10950" i="50"/>
  <c r="AJ10950" i="50"/>
  <c r="AI10950" i="50"/>
  <c r="AM10950" i="50"/>
  <c r="AL10950" i="50"/>
  <c r="AM10954" i="50"/>
  <c r="AL10954" i="50"/>
  <c r="AJ10954" i="50"/>
  <c r="AK10954" i="50"/>
  <c r="AI10954" i="50"/>
  <c r="AJ10958" i="50"/>
  <c r="AI10958" i="50"/>
  <c r="AM10958" i="50"/>
  <c r="AL10958" i="50"/>
  <c r="AK10958" i="50"/>
  <c r="AK10962" i="50"/>
  <c r="AJ10962" i="50"/>
  <c r="AI10962" i="50"/>
  <c r="AL10962" i="50"/>
  <c r="AM10962" i="50"/>
  <c r="AM10966" i="50"/>
  <c r="AL10966" i="50"/>
  <c r="AJ10966" i="50"/>
  <c r="AI10966" i="50"/>
  <c r="AK10966" i="50"/>
  <c r="AK10970" i="50"/>
  <c r="AJ10970" i="50"/>
  <c r="AI10970" i="50"/>
  <c r="AM10970" i="50"/>
  <c r="AL10970" i="50"/>
  <c r="AK10974" i="50"/>
  <c r="AJ10974" i="50"/>
  <c r="AI10974" i="50"/>
  <c r="AM10974" i="50"/>
  <c r="AL10974" i="50"/>
  <c r="AM10978" i="50"/>
  <c r="AL10978" i="50"/>
  <c r="AJ10978" i="50"/>
  <c r="AK10978" i="50"/>
  <c r="AI10978" i="50"/>
  <c r="AL10982" i="50"/>
  <c r="AK10982" i="50"/>
  <c r="AI10982" i="50"/>
  <c r="AM10982" i="50"/>
  <c r="AJ10982" i="50"/>
  <c r="AK10986" i="50"/>
  <c r="AJ10986" i="50"/>
  <c r="AI10986" i="50"/>
  <c r="AM10986" i="50"/>
  <c r="AL10986" i="50"/>
  <c r="AM10990" i="50"/>
  <c r="AL10990" i="50"/>
  <c r="AJ10990" i="50"/>
  <c r="AK10990" i="50"/>
  <c r="AI10990" i="50"/>
  <c r="AM10994" i="50"/>
  <c r="AL10994" i="50"/>
  <c r="AJ10994" i="50"/>
  <c r="AI10994" i="50"/>
  <c r="AK10994" i="50"/>
  <c r="AK10998" i="50"/>
  <c r="AJ10998" i="50"/>
  <c r="AI10998" i="50"/>
  <c r="AL10998" i="50"/>
  <c r="AM10998" i="50"/>
  <c r="AM11002" i="50"/>
  <c r="AL11002" i="50"/>
  <c r="AJ11002" i="50"/>
  <c r="AI11002" i="50"/>
  <c r="AK11002" i="50"/>
  <c r="AM11006" i="50"/>
  <c r="AK11006" i="50"/>
  <c r="AJ11006" i="50"/>
  <c r="AL11006" i="50"/>
  <c r="AI11006" i="50"/>
  <c r="AK11010" i="50"/>
  <c r="AJ11010" i="50"/>
  <c r="AI11010" i="50"/>
  <c r="AM11010" i="50"/>
  <c r="AL11010" i="50"/>
  <c r="AM11014" i="50"/>
  <c r="AL11014" i="50"/>
  <c r="AJ11014" i="50"/>
  <c r="AK11014" i="50"/>
  <c r="AI11014" i="50"/>
  <c r="AL11018" i="50"/>
  <c r="AK11018" i="50"/>
  <c r="AM11018" i="50"/>
  <c r="AJ11018" i="50"/>
  <c r="AI11018" i="50"/>
  <c r="AK11022" i="50"/>
  <c r="AJ11022" i="50"/>
  <c r="AI11022" i="50"/>
  <c r="AM11022" i="50"/>
  <c r="AL11022" i="50"/>
  <c r="AM11026" i="50"/>
  <c r="AL11026" i="50"/>
  <c r="AJ11026" i="50"/>
  <c r="AK11026" i="50"/>
  <c r="AI11026" i="50"/>
  <c r="AM11030" i="50"/>
  <c r="AL11030" i="50"/>
  <c r="AK11030" i="50"/>
  <c r="AJ11030" i="50"/>
  <c r="AI11030" i="50"/>
  <c r="AK11034" i="50"/>
  <c r="AJ11034" i="50"/>
  <c r="AI11034" i="50"/>
  <c r="AM11034" i="50"/>
  <c r="AL11034" i="50"/>
  <c r="AM11038" i="50"/>
  <c r="AL11038" i="50"/>
  <c r="AJ11038" i="50"/>
  <c r="AK11038" i="50"/>
  <c r="AI11038" i="50"/>
  <c r="AM11042" i="50"/>
  <c r="AI11042" i="50"/>
  <c r="AJ11042" i="50"/>
  <c r="AK11042" i="50"/>
  <c r="AL11042" i="50"/>
  <c r="AK11046" i="50"/>
  <c r="AJ11046" i="50"/>
  <c r="AI11046" i="50"/>
  <c r="AM11046" i="50"/>
  <c r="AL11046" i="50"/>
  <c r="AM11050" i="50"/>
  <c r="AL11050" i="50"/>
  <c r="AJ11050" i="50"/>
  <c r="AK11050" i="50"/>
  <c r="AI11050" i="50"/>
  <c r="AJ11054" i="50"/>
  <c r="AK11054" i="50"/>
  <c r="AI11054" i="50"/>
  <c r="AM11054" i="50"/>
  <c r="AL11054" i="50"/>
  <c r="AK11058" i="50"/>
  <c r="AJ11058" i="50"/>
  <c r="AI11058" i="50"/>
  <c r="AL11058" i="50"/>
  <c r="AM11058" i="50"/>
  <c r="AM11062" i="50"/>
  <c r="AL11062" i="50"/>
  <c r="AJ11062" i="50"/>
  <c r="AI11062" i="50"/>
  <c r="AK11062" i="50"/>
  <c r="AK11066" i="50"/>
  <c r="AM11066" i="50"/>
  <c r="AL11066" i="50"/>
  <c r="AJ11066" i="50"/>
  <c r="AI11066" i="50"/>
  <c r="AK11070" i="50"/>
  <c r="AJ11070" i="50"/>
  <c r="AI11070" i="50"/>
  <c r="AM11070" i="50"/>
  <c r="AL11070" i="50"/>
  <c r="AM11074" i="50"/>
  <c r="AL11074" i="50"/>
  <c r="AJ11074" i="50"/>
  <c r="AK11074" i="50"/>
  <c r="AI11074" i="50"/>
  <c r="AL11078" i="50"/>
  <c r="AI11078" i="50"/>
  <c r="AM11078" i="50"/>
  <c r="AK11078" i="50"/>
  <c r="AJ11078" i="50"/>
  <c r="AK11082" i="50"/>
  <c r="AJ11082" i="50"/>
  <c r="AI11082" i="50"/>
  <c r="AM11082" i="50"/>
  <c r="AL11082" i="50"/>
  <c r="AM11086" i="50"/>
  <c r="AL11086" i="50"/>
  <c r="AJ11086" i="50"/>
  <c r="AK11086" i="50"/>
  <c r="AI11086" i="50"/>
  <c r="AI11090" i="50"/>
  <c r="AM11090" i="50"/>
  <c r="AJ11090" i="50"/>
  <c r="AK11090" i="50"/>
  <c r="AL11090" i="50"/>
  <c r="AK11094" i="50"/>
  <c r="AJ11094" i="50"/>
  <c r="AI11094" i="50"/>
  <c r="AM11094" i="50"/>
  <c r="AL11094" i="50"/>
  <c r="AM11098" i="50"/>
  <c r="AL11098" i="50"/>
  <c r="AJ11098" i="50"/>
  <c r="AK11098" i="50"/>
  <c r="AI11098" i="50"/>
  <c r="AJ11102" i="50"/>
  <c r="AI11102" i="50"/>
  <c r="AM11102" i="50"/>
  <c r="AL11102" i="50"/>
  <c r="AK11102" i="50"/>
  <c r="AK11106" i="50"/>
  <c r="AJ11106" i="50"/>
  <c r="AI11106" i="50"/>
  <c r="AL11106" i="50"/>
  <c r="AM11106" i="50"/>
  <c r="AM11110" i="50"/>
  <c r="AL11110" i="50"/>
  <c r="AJ11110" i="50"/>
  <c r="AI11110" i="50"/>
  <c r="AK11110" i="50"/>
  <c r="AK11114" i="50"/>
  <c r="AJ11114" i="50"/>
  <c r="AI11114" i="50"/>
  <c r="AM11114" i="50"/>
  <c r="AL11114" i="50"/>
  <c r="AK11118" i="50"/>
  <c r="AJ11118" i="50"/>
  <c r="AI11118" i="50"/>
  <c r="AM11118" i="50"/>
  <c r="AL11118" i="50"/>
  <c r="AM11122" i="50"/>
  <c r="AL11122" i="50"/>
  <c r="AJ11122" i="50"/>
  <c r="AK11122" i="50"/>
  <c r="AI11122" i="50"/>
  <c r="AL11126" i="50"/>
  <c r="AK11126" i="50"/>
  <c r="AI11126" i="50"/>
  <c r="AM11126" i="50"/>
  <c r="AJ11126" i="50"/>
  <c r="AK11130" i="50"/>
  <c r="AJ11130" i="50"/>
  <c r="AI11130" i="50"/>
  <c r="AM11130" i="50"/>
  <c r="AL11130" i="50"/>
  <c r="AM11134" i="50"/>
  <c r="AL11134" i="50"/>
  <c r="AJ11134" i="50"/>
  <c r="AK11134" i="50"/>
  <c r="AI11134" i="50"/>
  <c r="AM11138" i="50"/>
  <c r="AL11138" i="50"/>
  <c r="AJ11138" i="50"/>
  <c r="AI11138" i="50"/>
  <c r="AK11138" i="50"/>
  <c r="AL11142" i="50"/>
  <c r="AK11142" i="50"/>
  <c r="AJ11142" i="50"/>
  <c r="AI11142" i="50"/>
  <c r="AM11142" i="50"/>
  <c r="AM11146" i="50"/>
  <c r="AL11146" i="50"/>
  <c r="AJ11146" i="50"/>
  <c r="AK11146" i="50"/>
  <c r="AI11146" i="50"/>
  <c r="AJ11150" i="50"/>
  <c r="AM11150" i="50"/>
  <c r="AL11150" i="50"/>
  <c r="AK11150" i="50"/>
  <c r="AI11150" i="50"/>
  <c r="AL11154" i="50"/>
  <c r="AK11154" i="50"/>
  <c r="AJ11154" i="50"/>
  <c r="AI11154" i="50"/>
  <c r="AM11154" i="50"/>
  <c r="AM11158" i="50"/>
  <c r="AL11158" i="50"/>
  <c r="AJ11158" i="50"/>
  <c r="AI11158" i="50"/>
  <c r="AK11158" i="50"/>
  <c r="AL11162" i="50"/>
  <c r="AK11162" i="50"/>
  <c r="AI11162" i="50"/>
  <c r="AM11162" i="50"/>
  <c r="AJ11162" i="50"/>
  <c r="AL11166" i="50"/>
  <c r="AK11166" i="50"/>
  <c r="AJ11166" i="50"/>
  <c r="AI11166" i="50"/>
  <c r="AM11166" i="50"/>
  <c r="AM11170" i="50"/>
  <c r="AL11170" i="50"/>
  <c r="AJ11170" i="50"/>
  <c r="AK11170" i="50"/>
  <c r="AI11170" i="50"/>
  <c r="AJ11174" i="50"/>
  <c r="AI11174" i="50"/>
  <c r="AL11174" i="50"/>
  <c r="AK11174" i="50"/>
  <c r="AM11174" i="50"/>
  <c r="AL11178" i="50"/>
  <c r="AK11178" i="50"/>
  <c r="AJ11178" i="50"/>
  <c r="AI11178" i="50"/>
  <c r="AM11178" i="50"/>
  <c r="AM11182" i="50"/>
  <c r="AL11182" i="50"/>
  <c r="AJ11182" i="50"/>
  <c r="AI11182" i="50"/>
  <c r="AK11182" i="50"/>
  <c r="AL11186" i="50"/>
  <c r="AK11186" i="50"/>
  <c r="AI11186" i="50"/>
  <c r="AM11186" i="50"/>
  <c r="AJ11186" i="50"/>
  <c r="AL11190" i="50"/>
  <c r="AK11190" i="50"/>
  <c r="AJ11190" i="50"/>
  <c r="AI11190" i="50"/>
  <c r="AM11190" i="50"/>
  <c r="AM11194" i="50"/>
  <c r="AL11194" i="50"/>
  <c r="AJ11194" i="50"/>
  <c r="AK11194" i="50"/>
  <c r="AI11194" i="50"/>
  <c r="AJ11198" i="50"/>
  <c r="AK11198" i="50"/>
  <c r="AM11198" i="50"/>
  <c r="AL11198" i="50"/>
  <c r="AI11198" i="50"/>
  <c r="AL11202" i="50"/>
  <c r="AK11202" i="50"/>
  <c r="AJ11202" i="50"/>
  <c r="AI11202" i="50"/>
  <c r="AM11202" i="50"/>
  <c r="AM11206" i="50"/>
  <c r="AL11206" i="50"/>
  <c r="AJ11206" i="50"/>
  <c r="AK11206" i="50"/>
  <c r="AI11206" i="50"/>
  <c r="AL11210" i="50"/>
  <c r="AK11210" i="50"/>
  <c r="AI11210" i="50"/>
  <c r="AM11210" i="50"/>
  <c r="AJ11210" i="50"/>
  <c r="AL11214" i="50"/>
  <c r="AK11214" i="50"/>
  <c r="AJ11214" i="50"/>
  <c r="AI11214" i="50"/>
  <c r="AM11214" i="50"/>
  <c r="AM11218" i="50"/>
  <c r="AL11218" i="50"/>
  <c r="AJ11218" i="50"/>
  <c r="AK11218" i="50"/>
  <c r="AI11218" i="50"/>
  <c r="AJ11222" i="50"/>
  <c r="AL11222" i="50"/>
  <c r="AK11222" i="50"/>
  <c r="AI11222" i="50"/>
  <c r="AM11222" i="50"/>
  <c r="AL11226" i="50"/>
  <c r="AK11226" i="50"/>
  <c r="AJ11226" i="50"/>
  <c r="AI11226" i="50"/>
  <c r="AM11226" i="50"/>
  <c r="AM11230" i="50"/>
  <c r="AL11230" i="50"/>
  <c r="AJ11230" i="50"/>
  <c r="AI11230" i="50"/>
  <c r="AK11230" i="50"/>
  <c r="AL11234" i="50"/>
  <c r="AK11234" i="50"/>
  <c r="AI11234" i="50"/>
  <c r="AM11234" i="50"/>
  <c r="AJ11234" i="50"/>
  <c r="AL11238" i="50"/>
  <c r="AK11238" i="50"/>
  <c r="AJ11238" i="50"/>
  <c r="AI11238" i="50"/>
  <c r="AM11238" i="50"/>
  <c r="AM11242" i="50"/>
  <c r="AL11242" i="50"/>
  <c r="AJ11242" i="50"/>
  <c r="AK11242" i="50"/>
  <c r="AI11242" i="50"/>
  <c r="AJ11246" i="50"/>
  <c r="AI11246" i="50"/>
  <c r="AM11246" i="50"/>
  <c r="AK11246" i="50"/>
  <c r="AL11246" i="50"/>
  <c r="AL11250" i="50"/>
  <c r="AK11250" i="50"/>
  <c r="AJ11250" i="50"/>
  <c r="AI11250" i="50"/>
  <c r="AM11250" i="50"/>
  <c r="AM11254" i="50"/>
  <c r="AL11254" i="50"/>
  <c r="AJ11254" i="50"/>
  <c r="AI11254" i="50"/>
  <c r="AK11254" i="50"/>
  <c r="AL11258" i="50"/>
  <c r="AK11258" i="50"/>
  <c r="AI11258" i="50"/>
  <c r="AM11258" i="50"/>
  <c r="AJ11258" i="50"/>
  <c r="AL11262" i="50"/>
  <c r="AK11262" i="50"/>
  <c r="AJ11262" i="50"/>
  <c r="AI11262" i="50"/>
  <c r="AM11262" i="50"/>
  <c r="AM11266" i="50"/>
  <c r="AL11266" i="50"/>
  <c r="AJ11266" i="50"/>
  <c r="AK11266" i="50"/>
  <c r="AI11266" i="50"/>
  <c r="AJ11270" i="50"/>
  <c r="AK11270" i="50"/>
  <c r="AI11270" i="50"/>
  <c r="AM11270" i="50"/>
  <c r="AL11270" i="50"/>
  <c r="AL11274" i="50"/>
  <c r="AK11274" i="50"/>
  <c r="AJ11274" i="50"/>
  <c r="AI11274" i="50"/>
  <c r="AM11274" i="50"/>
  <c r="AM11278" i="50"/>
  <c r="AL11278" i="50"/>
  <c r="AJ11278" i="50"/>
  <c r="AK11278" i="50"/>
  <c r="AI11278" i="50"/>
  <c r="AL11282" i="50"/>
  <c r="AK11282" i="50"/>
  <c r="AI11282" i="50"/>
  <c r="AM11282" i="50"/>
  <c r="AJ11282" i="50"/>
  <c r="AL11286" i="50"/>
  <c r="AK11286" i="50"/>
  <c r="AJ11286" i="50"/>
  <c r="AI11286" i="50"/>
  <c r="AM11286" i="50"/>
  <c r="AM11290" i="50"/>
  <c r="AL11290" i="50"/>
  <c r="AJ11290" i="50"/>
  <c r="AK11290" i="50"/>
  <c r="AI11290" i="50"/>
  <c r="AJ11294" i="50"/>
  <c r="AL11294" i="50"/>
  <c r="AK11294" i="50"/>
  <c r="AI11294" i="50"/>
  <c r="AM11294" i="50"/>
  <c r="AL11298" i="50"/>
  <c r="AK11298" i="50"/>
  <c r="AJ11298" i="50"/>
  <c r="AI11298" i="50"/>
  <c r="AM11298" i="50"/>
  <c r="AM11302" i="50"/>
  <c r="AL11302" i="50"/>
  <c r="AJ11302" i="50"/>
  <c r="AK11302" i="50"/>
  <c r="AI11302" i="50"/>
  <c r="AL11306" i="50"/>
  <c r="AK11306" i="50"/>
  <c r="AI11306" i="50"/>
  <c r="AM11306" i="50"/>
  <c r="AJ11306" i="50"/>
  <c r="AL11310" i="50"/>
  <c r="AK11310" i="50"/>
  <c r="AJ11310" i="50"/>
  <c r="AI11310" i="50"/>
  <c r="AM11310" i="50"/>
  <c r="AM11314" i="50"/>
  <c r="AL11314" i="50"/>
  <c r="AJ11314" i="50"/>
  <c r="AK11314" i="50"/>
  <c r="AI11314" i="50"/>
  <c r="AJ11318" i="50"/>
  <c r="AM11318" i="50"/>
  <c r="AL11318" i="50"/>
  <c r="AK11318" i="50"/>
  <c r="AI11318" i="50"/>
  <c r="AL11322" i="50"/>
  <c r="AK11322" i="50"/>
  <c r="AJ11322" i="50"/>
  <c r="AI11322" i="50"/>
  <c r="AM11322" i="50"/>
  <c r="AM11326" i="50"/>
  <c r="AL11326" i="50"/>
  <c r="AJ11326" i="50"/>
  <c r="AK11326" i="50"/>
  <c r="AI11326" i="50"/>
  <c r="AL11330" i="50"/>
  <c r="AK11330" i="50"/>
  <c r="AI11330" i="50"/>
  <c r="AM11330" i="50"/>
  <c r="AJ11330" i="50"/>
  <c r="AL11334" i="50"/>
  <c r="AK11334" i="50"/>
  <c r="AJ11334" i="50"/>
  <c r="AI11334" i="50"/>
  <c r="AM11334" i="50"/>
  <c r="AM11338" i="50"/>
  <c r="AL11338" i="50"/>
  <c r="AJ11338" i="50"/>
  <c r="AK11338" i="50"/>
  <c r="AI11338" i="50"/>
  <c r="AM11342" i="50"/>
  <c r="AJ11342" i="50"/>
  <c r="AI11342" i="50"/>
  <c r="AL11342" i="50"/>
  <c r="AK11342" i="50"/>
  <c r="AL11346" i="50"/>
  <c r="AK11346" i="50"/>
  <c r="AJ11346" i="50"/>
  <c r="AI11346" i="50"/>
  <c r="AM11346" i="50"/>
  <c r="AM11350" i="50"/>
  <c r="AL11350" i="50"/>
  <c r="AJ11350" i="50"/>
  <c r="AI11350" i="50"/>
  <c r="AK11350" i="50"/>
  <c r="AL11354" i="50"/>
  <c r="AK11354" i="50"/>
  <c r="AI11354" i="50"/>
  <c r="AM11354" i="50"/>
  <c r="AJ11354" i="50"/>
  <c r="AL11358" i="50"/>
  <c r="AK11358" i="50"/>
  <c r="AJ11358" i="50"/>
  <c r="AI11358" i="50"/>
  <c r="AM11358" i="50"/>
  <c r="AM11362" i="50"/>
  <c r="AL11362" i="50"/>
  <c r="AJ11362" i="50"/>
  <c r="AK11362" i="50"/>
  <c r="AI11362" i="50"/>
  <c r="AM11366" i="50"/>
  <c r="AJ11366" i="50"/>
  <c r="AK11366" i="50"/>
  <c r="AI11366" i="50"/>
  <c r="AL11366" i="50"/>
  <c r="AL11370" i="50"/>
  <c r="AK11370" i="50"/>
  <c r="AJ11370" i="50"/>
  <c r="AI11370" i="50"/>
  <c r="AM11370" i="50"/>
  <c r="AM11374" i="50"/>
  <c r="AL11374" i="50"/>
  <c r="AJ11374" i="50"/>
  <c r="AK11374" i="50"/>
  <c r="AI11374" i="50"/>
  <c r="AL11378" i="50"/>
  <c r="AK11378" i="50"/>
  <c r="AI11378" i="50"/>
  <c r="AJ11378" i="50"/>
  <c r="AM11378" i="50"/>
  <c r="AL11382" i="50"/>
  <c r="AK11382" i="50"/>
  <c r="AJ11382" i="50"/>
  <c r="AI11382" i="50"/>
  <c r="AM11382" i="50"/>
  <c r="AM11386" i="50"/>
  <c r="AL11386" i="50"/>
  <c r="AJ11386" i="50"/>
  <c r="AK11386" i="50"/>
  <c r="AI11386" i="50"/>
  <c r="AM11390" i="50"/>
  <c r="AK11390" i="50"/>
  <c r="AJ11390" i="50"/>
  <c r="AI11390" i="50"/>
  <c r="AL11390" i="50"/>
  <c r="AL11394" i="50"/>
  <c r="AK11394" i="50"/>
  <c r="AJ11394" i="50"/>
  <c r="AI11394" i="50"/>
  <c r="AM11394" i="50"/>
  <c r="AM11398" i="50"/>
  <c r="AL11398" i="50"/>
  <c r="AJ11398" i="50"/>
  <c r="AK11398" i="50"/>
  <c r="AI11398" i="50"/>
  <c r="AL11402" i="50"/>
  <c r="AK11402" i="50"/>
  <c r="AI11402" i="50"/>
  <c r="AM11402" i="50"/>
  <c r="AJ11402" i="50"/>
  <c r="AL11406" i="50"/>
  <c r="AK11406" i="50"/>
  <c r="AJ11406" i="50"/>
  <c r="AI11406" i="50"/>
  <c r="AM11406" i="50"/>
  <c r="AM11410" i="50"/>
  <c r="AL11410" i="50"/>
  <c r="AJ11410" i="50"/>
  <c r="AK11410" i="50"/>
  <c r="AI11410" i="50"/>
  <c r="AM11414" i="50"/>
  <c r="AK11414" i="50"/>
  <c r="AJ11414" i="50"/>
  <c r="AL11414" i="50"/>
  <c r="AI11414" i="50"/>
  <c r="AL11418" i="50"/>
  <c r="AK11418" i="50"/>
  <c r="AJ11418" i="50"/>
  <c r="AI11418" i="50"/>
  <c r="AM11418" i="50"/>
  <c r="AM11422" i="50"/>
  <c r="AL11422" i="50"/>
  <c r="AJ11422" i="50"/>
  <c r="AK11422" i="50"/>
  <c r="AI11422" i="50"/>
  <c r="AL11426" i="50"/>
  <c r="AK11426" i="50"/>
  <c r="AI11426" i="50"/>
  <c r="AM11426" i="50"/>
  <c r="AJ11426" i="50"/>
  <c r="AL11430" i="50"/>
  <c r="AK11430" i="50"/>
  <c r="AJ11430" i="50"/>
  <c r="AI11430" i="50"/>
  <c r="AM11430" i="50"/>
  <c r="AM11434" i="50"/>
  <c r="AL11434" i="50"/>
  <c r="AJ11434" i="50"/>
  <c r="AK11434" i="50"/>
  <c r="AI11434" i="50"/>
  <c r="AM11438" i="50"/>
  <c r="AK11438" i="50"/>
  <c r="AJ11438" i="50"/>
  <c r="AI11438" i="50"/>
  <c r="AL11438" i="50"/>
  <c r="AL11442" i="50"/>
  <c r="AK11442" i="50"/>
  <c r="AJ11442" i="50"/>
  <c r="AI11442" i="50"/>
  <c r="AM11442" i="50"/>
  <c r="AM11446" i="50"/>
  <c r="AL11446" i="50"/>
  <c r="AJ11446" i="50"/>
  <c r="AK11446" i="50"/>
  <c r="AI11446" i="50"/>
  <c r="AL11450" i="50"/>
  <c r="AK11450" i="50"/>
  <c r="AI11450" i="50"/>
  <c r="AJ11450" i="50"/>
  <c r="AM11450" i="50"/>
  <c r="AL11454" i="50"/>
  <c r="AK11454" i="50"/>
  <c r="AJ11454" i="50"/>
  <c r="AI11454" i="50"/>
  <c r="AM11454" i="50"/>
  <c r="AM11458" i="50"/>
  <c r="AL11458" i="50"/>
  <c r="AJ11458" i="50"/>
  <c r="AK11458" i="50"/>
  <c r="AI11458" i="50"/>
  <c r="AM11462" i="50"/>
  <c r="AK11462" i="50"/>
  <c r="AJ11462" i="50"/>
  <c r="AL11462" i="50"/>
  <c r="AI11462" i="50"/>
  <c r="AL11466" i="50"/>
  <c r="AK11466" i="50"/>
  <c r="AJ11466" i="50"/>
  <c r="AI11466" i="50"/>
  <c r="AM11466" i="50"/>
  <c r="AM11470" i="50"/>
  <c r="AL11470" i="50"/>
  <c r="AJ11470" i="50"/>
  <c r="AI11470" i="50"/>
  <c r="AK11470" i="50"/>
  <c r="AL11474" i="50"/>
  <c r="AK11474" i="50"/>
  <c r="AI11474" i="50"/>
  <c r="AM11474" i="50"/>
  <c r="AJ11474" i="50"/>
  <c r="AL11478" i="50"/>
  <c r="AK11478" i="50"/>
  <c r="AJ11478" i="50"/>
  <c r="AI11478" i="50"/>
  <c r="AM11478" i="50"/>
  <c r="AM11482" i="50"/>
  <c r="AL11482" i="50"/>
  <c r="AJ11482" i="50"/>
  <c r="AK11482" i="50"/>
  <c r="AI11482" i="50"/>
  <c r="AM11486" i="50"/>
  <c r="AK11486" i="50"/>
  <c r="AJ11486" i="50"/>
  <c r="AL11486" i="50"/>
  <c r="AI11486" i="50"/>
  <c r="AL11490" i="50"/>
  <c r="AK11490" i="50"/>
  <c r="AJ11490" i="50"/>
  <c r="AI11490" i="50"/>
  <c r="AM11490" i="50"/>
  <c r="AM11494" i="50"/>
  <c r="AL11494" i="50"/>
  <c r="AJ11494" i="50"/>
  <c r="AK11494" i="50"/>
  <c r="AI11494" i="50"/>
  <c r="AL11498" i="50"/>
  <c r="AK11498" i="50"/>
  <c r="AI11498" i="50"/>
  <c r="AM11498" i="50"/>
  <c r="AJ11498" i="50"/>
  <c r="AL11502" i="50"/>
  <c r="AK11502" i="50"/>
  <c r="AJ11502" i="50"/>
  <c r="AI11502" i="50"/>
  <c r="AM11502" i="50"/>
  <c r="AM11506" i="50"/>
  <c r="AL11506" i="50"/>
  <c r="AJ11506" i="50"/>
  <c r="AK11506" i="50"/>
  <c r="AI11506" i="50"/>
  <c r="AM11510" i="50"/>
  <c r="AK11510" i="50"/>
  <c r="AJ11510" i="50"/>
  <c r="AL11510" i="50"/>
  <c r="AI11510" i="50"/>
  <c r="AL11514" i="50"/>
  <c r="AK11514" i="50"/>
  <c r="AJ11514" i="50"/>
  <c r="AI11514" i="50"/>
  <c r="AM11514" i="50"/>
  <c r="AM11518" i="50"/>
  <c r="AL11518" i="50"/>
  <c r="AJ11518" i="50"/>
  <c r="AK11518" i="50"/>
  <c r="AI11518" i="50"/>
  <c r="AL11522" i="50"/>
  <c r="AK11522" i="50"/>
  <c r="AI11522" i="50"/>
  <c r="AM11522" i="50"/>
  <c r="AJ11522" i="50"/>
  <c r="AL11526" i="50"/>
  <c r="AK11526" i="50"/>
  <c r="AJ11526" i="50"/>
  <c r="AI11526" i="50"/>
  <c r="AM11526" i="50"/>
  <c r="AM11530" i="50"/>
  <c r="AL11530" i="50"/>
  <c r="AJ11530" i="50"/>
  <c r="AK11530" i="50"/>
  <c r="AI11530" i="50"/>
  <c r="AM11534" i="50"/>
  <c r="AK11534" i="50"/>
  <c r="AJ11534" i="50"/>
  <c r="AL11534" i="50"/>
  <c r="AI11534" i="50"/>
  <c r="AL11538" i="50"/>
  <c r="AK11538" i="50"/>
  <c r="AJ11538" i="50"/>
  <c r="AI11538" i="50"/>
  <c r="AM11538" i="50"/>
  <c r="AM11542" i="50"/>
  <c r="AL11542" i="50"/>
  <c r="AJ11542" i="50"/>
  <c r="AI11542" i="50"/>
  <c r="AK11542" i="50"/>
  <c r="AL11546" i="50"/>
  <c r="AK11546" i="50"/>
  <c r="AI11546" i="50"/>
  <c r="AM11546" i="50"/>
  <c r="AJ11546" i="50"/>
  <c r="AL11550" i="50"/>
  <c r="AK11550" i="50"/>
  <c r="AJ11550" i="50"/>
  <c r="AI11550" i="50"/>
  <c r="AM11550" i="50"/>
  <c r="AM11554" i="50"/>
  <c r="AL11554" i="50"/>
  <c r="AJ11554" i="50"/>
  <c r="AK11554" i="50"/>
  <c r="AI11554" i="50"/>
  <c r="AM11558" i="50"/>
  <c r="AK11558" i="50"/>
  <c r="AJ11558" i="50"/>
  <c r="AL11558" i="50"/>
  <c r="AI11558" i="50"/>
  <c r="AL11562" i="50"/>
  <c r="AK11562" i="50"/>
  <c r="AJ11562" i="50"/>
  <c r="AI11562" i="50"/>
  <c r="AM11562" i="50"/>
  <c r="AM11566" i="50"/>
  <c r="AL11566" i="50"/>
  <c r="AJ11566" i="50"/>
  <c r="AK11566" i="50"/>
  <c r="AI11566" i="50"/>
  <c r="AL11570" i="50"/>
  <c r="AK11570" i="50"/>
  <c r="AI11570" i="50"/>
  <c r="AM11570" i="50"/>
  <c r="AJ11570" i="50"/>
  <c r="AL11574" i="50"/>
  <c r="AK11574" i="50"/>
  <c r="AJ11574" i="50"/>
  <c r="AI11574" i="50"/>
  <c r="AM11574" i="50"/>
  <c r="AM11578" i="50"/>
  <c r="AL11578" i="50"/>
  <c r="AJ11578" i="50"/>
  <c r="AK11578" i="50"/>
  <c r="AI11578" i="50"/>
  <c r="AM11582" i="50"/>
  <c r="AK11582" i="50"/>
  <c r="AJ11582" i="50"/>
  <c r="AL11582" i="50"/>
  <c r="AI11582" i="50"/>
  <c r="AL11586" i="50"/>
  <c r="AK11586" i="50"/>
  <c r="AJ11586" i="50"/>
  <c r="AI11586" i="50"/>
  <c r="AM11586" i="50"/>
  <c r="AM11590" i="50"/>
  <c r="AL11590" i="50"/>
  <c r="AJ11590" i="50"/>
  <c r="AK11590" i="50"/>
  <c r="AI11590" i="50"/>
  <c r="AL11594" i="50"/>
  <c r="AK11594" i="50"/>
  <c r="AI11594" i="50"/>
  <c r="AM11594" i="50"/>
  <c r="AJ11594" i="50"/>
  <c r="AL11598" i="50"/>
  <c r="AK11598" i="50"/>
  <c r="AJ11598" i="50"/>
  <c r="AI11598" i="50"/>
  <c r="AM11598" i="50"/>
  <c r="AM11602" i="50"/>
  <c r="AL11602" i="50"/>
  <c r="AJ11602" i="50"/>
  <c r="AK11602" i="50"/>
  <c r="AI11602" i="50"/>
  <c r="AM11606" i="50"/>
  <c r="AK11606" i="50"/>
  <c r="AJ11606" i="50"/>
  <c r="AL11606" i="50"/>
  <c r="AI11606" i="50"/>
  <c r="AL11610" i="50"/>
  <c r="AK11610" i="50"/>
  <c r="AJ11610" i="50"/>
  <c r="AI11610" i="50"/>
  <c r="AM11610" i="50"/>
  <c r="AM11614" i="50"/>
  <c r="AL11614" i="50"/>
  <c r="AJ11614" i="50"/>
  <c r="AK11614" i="50"/>
  <c r="AI11614" i="50"/>
  <c r="AL11618" i="50"/>
  <c r="AK11618" i="50"/>
  <c r="AI11618" i="50"/>
  <c r="AM11618" i="50"/>
  <c r="AJ11618" i="50"/>
  <c r="AL11622" i="50"/>
  <c r="AK11622" i="50"/>
  <c r="AJ11622" i="50"/>
  <c r="AI11622" i="50"/>
  <c r="AM11622" i="50"/>
  <c r="AM11626" i="50"/>
  <c r="AL11626" i="50"/>
  <c r="AJ11626" i="50"/>
  <c r="AK11626" i="50"/>
  <c r="AI11626" i="50"/>
  <c r="AM11630" i="50"/>
  <c r="AK11630" i="50"/>
  <c r="AJ11630" i="50"/>
  <c r="AL11630" i="50"/>
  <c r="AI11630" i="50"/>
  <c r="AL11634" i="50"/>
  <c r="AK11634" i="50"/>
  <c r="AJ11634" i="50"/>
  <c r="AI11634" i="50"/>
  <c r="AM11634" i="50"/>
  <c r="AM11638" i="50"/>
  <c r="AL11638" i="50"/>
  <c r="AJ11638" i="50"/>
  <c r="AK11638" i="50"/>
  <c r="AI11638" i="50"/>
  <c r="AL11642" i="50"/>
  <c r="AK11642" i="50"/>
  <c r="AI11642" i="50"/>
  <c r="AM11642" i="50"/>
  <c r="AJ11642" i="50"/>
  <c r="AL11646" i="50"/>
  <c r="AK11646" i="50"/>
  <c r="AJ11646" i="50"/>
  <c r="AI11646" i="50"/>
  <c r="AM11646" i="50"/>
  <c r="AM11650" i="50"/>
  <c r="AL11650" i="50"/>
  <c r="AJ11650" i="50"/>
  <c r="AK11650" i="50"/>
  <c r="AI11650" i="50"/>
  <c r="AM11654" i="50"/>
  <c r="AK11654" i="50"/>
  <c r="AJ11654" i="50"/>
  <c r="AI11654" i="50"/>
  <c r="AL11654" i="50"/>
  <c r="AL11658" i="50"/>
  <c r="AK11658" i="50"/>
  <c r="AJ11658" i="50"/>
  <c r="AI11658" i="50"/>
  <c r="AM11658" i="50"/>
  <c r="AM11662" i="50"/>
  <c r="AL11662" i="50"/>
  <c r="AJ11662" i="50"/>
  <c r="AK11662" i="50"/>
  <c r="AI11662" i="50"/>
  <c r="AL11666" i="50"/>
  <c r="AK11666" i="50"/>
  <c r="AI11666" i="50"/>
  <c r="AJ11666" i="50"/>
  <c r="AM11666" i="50"/>
  <c r="AL11670" i="50"/>
  <c r="AK11670" i="50"/>
  <c r="AJ11670" i="50"/>
  <c r="AI11670" i="50"/>
  <c r="AM11670" i="50"/>
  <c r="AM11674" i="50"/>
  <c r="AL11674" i="50"/>
  <c r="AJ11674" i="50"/>
  <c r="AK11674" i="50"/>
  <c r="AI11674" i="50"/>
  <c r="AM11678" i="50"/>
  <c r="AK11678" i="50"/>
  <c r="AJ11678" i="50"/>
  <c r="AL11678" i="50"/>
  <c r="AI11678" i="50"/>
  <c r="AL11682" i="50"/>
  <c r="AK11682" i="50"/>
  <c r="AJ11682" i="50"/>
  <c r="AI11682" i="50"/>
  <c r="AM11682" i="50"/>
  <c r="AM11686" i="50"/>
  <c r="AL11686" i="50"/>
  <c r="AJ11686" i="50"/>
  <c r="AK11686" i="50"/>
  <c r="AI11686" i="50"/>
  <c r="AL11690" i="50"/>
  <c r="AK11690" i="50"/>
  <c r="AI11690" i="50"/>
  <c r="AJ11690" i="50"/>
  <c r="AM11690" i="50"/>
  <c r="AL11694" i="50"/>
  <c r="AK11694" i="50"/>
  <c r="AJ11694" i="50"/>
  <c r="AI11694" i="50"/>
  <c r="AM11694" i="50"/>
  <c r="AM11698" i="50"/>
  <c r="AL11698" i="50"/>
  <c r="AJ11698" i="50"/>
  <c r="AK11698" i="50"/>
  <c r="AI11698" i="50"/>
  <c r="AM11702" i="50"/>
  <c r="AK11702" i="50"/>
  <c r="AJ11702" i="50"/>
  <c r="AL11702" i="50"/>
  <c r="AI11702" i="50"/>
  <c r="AL11706" i="50"/>
  <c r="AK11706" i="50"/>
  <c r="AJ11706" i="50"/>
  <c r="AI11706" i="50"/>
  <c r="AM11706" i="50"/>
  <c r="AM11710" i="50"/>
  <c r="AL11710" i="50"/>
  <c r="AJ11710" i="50"/>
  <c r="AK11710" i="50"/>
  <c r="AI11710" i="50"/>
  <c r="AL11714" i="50"/>
  <c r="AK11714" i="50"/>
  <c r="AI11714" i="50"/>
  <c r="AM11714" i="50"/>
  <c r="AJ11714" i="50"/>
  <c r="AL11718" i="50"/>
  <c r="AK11718" i="50"/>
  <c r="AJ11718" i="50"/>
  <c r="AI11718" i="50"/>
  <c r="AM11718" i="50"/>
  <c r="AM11722" i="50"/>
  <c r="AL11722" i="50"/>
  <c r="AJ11722" i="50"/>
  <c r="AK11722" i="50"/>
  <c r="AI11722" i="50"/>
  <c r="AM11726" i="50"/>
  <c r="AK11726" i="50"/>
  <c r="AJ11726" i="50"/>
  <c r="AI11726" i="50"/>
  <c r="AL11726" i="50"/>
  <c r="AL11730" i="50"/>
  <c r="AK11730" i="50"/>
  <c r="AJ11730" i="50"/>
  <c r="AI11730" i="50"/>
  <c r="AM11730" i="50"/>
  <c r="AM11734" i="50"/>
  <c r="AL11734" i="50"/>
  <c r="AJ11734" i="50"/>
  <c r="AK11734" i="50"/>
  <c r="AI11734" i="50"/>
  <c r="AL11738" i="50"/>
  <c r="AK11738" i="50"/>
  <c r="AI11738" i="50"/>
  <c r="AJ11738" i="50"/>
  <c r="AM11738" i="50"/>
  <c r="AL11742" i="50"/>
  <c r="AK11742" i="50"/>
  <c r="AJ11742" i="50"/>
  <c r="AI11742" i="50"/>
  <c r="AM11742" i="50"/>
  <c r="AM11746" i="50"/>
  <c r="AL11746" i="50"/>
  <c r="AJ11746" i="50"/>
  <c r="AK11746" i="50"/>
  <c r="AI11746" i="50"/>
  <c r="AM11750" i="50"/>
  <c r="AK11750" i="50"/>
  <c r="AJ11750" i="50"/>
  <c r="AL11750" i="50"/>
  <c r="AI11750" i="50"/>
  <c r="AL11754" i="50"/>
  <c r="AK11754" i="50"/>
  <c r="AJ11754" i="50"/>
  <c r="AI11754" i="50"/>
  <c r="AM11754" i="50"/>
  <c r="AM11758" i="50"/>
  <c r="AL11758" i="50"/>
  <c r="AJ11758" i="50"/>
  <c r="AI11758" i="50"/>
  <c r="AK11758" i="50"/>
  <c r="AL11762" i="50"/>
  <c r="AK11762" i="50"/>
  <c r="AI11762" i="50"/>
  <c r="AM11762" i="50"/>
  <c r="AJ11762" i="50"/>
  <c r="AL11766" i="50"/>
  <c r="AK11766" i="50"/>
  <c r="AJ11766" i="50"/>
  <c r="AI11766" i="50"/>
  <c r="AM11766" i="50"/>
  <c r="AM11770" i="50"/>
  <c r="AL11770" i="50"/>
  <c r="AJ11770" i="50"/>
  <c r="AK11770" i="50"/>
  <c r="AI11770" i="50"/>
  <c r="AM11774" i="50"/>
  <c r="AK11774" i="50"/>
  <c r="AJ11774" i="50"/>
  <c r="AL11774" i="50"/>
  <c r="AI11774" i="50"/>
  <c r="AL11778" i="50"/>
  <c r="AK11778" i="50"/>
  <c r="AJ11778" i="50"/>
  <c r="AI11778" i="50"/>
  <c r="AM11778" i="50"/>
  <c r="AM11782" i="50"/>
  <c r="AL11782" i="50"/>
  <c r="AJ11782" i="50"/>
  <c r="AI11782" i="50"/>
  <c r="AK11782" i="50"/>
  <c r="AL11786" i="50"/>
  <c r="AK11786" i="50"/>
  <c r="AI11786" i="50"/>
  <c r="AM11786" i="50"/>
  <c r="AJ11786" i="50"/>
  <c r="AM11790" i="50"/>
  <c r="AL11790" i="50"/>
  <c r="AK11790" i="50"/>
  <c r="AI11790" i="50"/>
  <c r="AJ11790" i="50"/>
  <c r="AJ11794" i="50"/>
  <c r="AI11794" i="50"/>
  <c r="AM11794" i="50"/>
  <c r="AL11794" i="50"/>
  <c r="AK11794" i="50"/>
  <c r="AM11798" i="50"/>
  <c r="AL11798" i="50"/>
  <c r="AK11798" i="50"/>
  <c r="AI11798" i="50"/>
  <c r="AJ11798" i="50"/>
  <c r="AL11802" i="50"/>
  <c r="AM11802" i="50"/>
  <c r="AK11802" i="50"/>
  <c r="AI11802" i="50"/>
  <c r="AJ11802" i="50"/>
  <c r="AJ11806" i="50"/>
  <c r="AI11806" i="50"/>
  <c r="AM11806" i="50"/>
  <c r="AL11806" i="50"/>
  <c r="AK11806" i="50"/>
  <c r="AM11810" i="50"/>
  <c r="AL11810" i="50"/>
  <c r="AK11810" i="50"/>
  <c r="AJ11810" i="50"/>
  <c r="AI11810" i="50"/>
  <c r="AI11814" i="50"/>
  <c r="AL11814" i="50"/>
  <c r="AK11814" i="50"/>
  <c r="AM11814" i="50"/>
  <c r="AJ11814" i="50"/>
  <c r="AJ11818" i="50"/>
  <c r="AI11818" i="50"/>
  <c r="AM11818" i="50"/>
  <c r="AK11818" i="50"/>
  <c r="AL11818" i="50"/>
  <c r="AM11822" i="50"/>
  <c r="AL11822" i="50"/>
  <c r="AK11822" i="50"/>
  <c r="AJ11822" i="50"/>
  <c r="AI11822" i="50"/>
  <c r="AL11826" i="50"/>
  <c r="AK11826" i="50"/>
  <c r="AJ11826" i="50"/>
  <c r="AI11826" i="50"/>
  <c r="AM11826" i="50"/>
  <c r="AJ11830" i="50"/>
  <c r="AI11830" i="50"/>
  <c r="AM11830" i="50"/>
  <c r="AK11830" i="50"/>
  <c r="AL11830" i="50"/>
  <c r="AM11834" i="50"/>
  <c r="AL11834" i="50"/>
  <c r="AK11834" i="50"/>
  <c r="AJ11834" i="50"/>
  <c r="AI11834" i="50"/>
  <c r="AM11838" i="50"/>
  <c r="AK11838" i="50"/>
  <c r="AI11838" i="50"/>
  <c r="AL11838" i="50"/>
  <c r="AJ11838" i="50"/>
  <c r="AJ11842" i="50"/>
  <c r="AM11842" i="50"/>
  <c r="AL11842" i="50"/>
  <c r="AK11842" i="50"/>
  <c r="AI11842" i="50"/>
  <c r="AM11846" i="50"/>
  <c r="AL11846" i="50"/>
  <c r="AK11846" i="50"/>
  <c r="AJ11846" i="50"/>
  <c r="AI11846" i="50"/>
  <c r="AM11850" i="50"/>
  <c r="AL11850" i="50"/>
  <c r="AK11850" i="50"/>
  <c r="AJ11850" i="50"/>
  <c r="AI11850" i="50"/>
  <c r="AJ11854" i="50"/>
  <c r="AM11854" i="50"/>
  <c r="AL11854" i="50"/>
  <c r="AK11854" i="50"/>
  <c r="AI11854" i="50"/>
  <c r="AL11858" i="50"/>
  <c r="AK11858" i="50"/>
  <c r="AJ11858" i="50"/>
  <c r="AI11858" i="50"/>
  <c r="AM11858" i="50"/>
  <c r="AM11862" i="50"/>
  <c r="AL11862" i="50"/>
  <c r="AK11862" i="50"/>
  <c r="AJ11862" i="50"/>
  <c r="AI11862" i="50"/>
  <c r="AJ11866" i="50"/>
  <c r="AL11866" i="50"/>
  <c r="AK11866" i="50"/>
  <c r="AI11866" i="50"/>
  <c r="AM11866" i="50"/>
  <c r="AL11870" i="50"/>
  <c r="AK11870" i="50"/>
  <c r="AJ11870" i="50"/>
  <c r="AI11870" i="50"/>
  <c r="AM11870" i="50"/>
  <c r="AK11874" i="50"/>
  <c r="AJ11874" i="50"/>
  <c r="AI11874" i="50"/>
  <c r="AM11874" i="50"/>
  <c r="AL11874" i="50"/>
  <c r="AJ11878" i="50"/>
  <c r="AL11878" i="50"/>
  <c r="AK11878" i="50"/>
  <c r="AI11878" i="50"/>
  <c r="AM11878" i="50"/>
  <c r="AJ11882" i="50"/>
  <c r="AI11882" i="50"/>
  <c r="AM11882" i="50"/>
  <c r="AL11882" i="50"/>
  <c r="AK11882" i="50"/>
  <c r="AM11886" i="50"/>
  <c r="AK11886" i="50"/>
  <c r="AJ11886" i="50"/>
  <c r="AI11886" i="50"/>
  <c r="AL11886" i="50"/>
  <c r="AJ11890" i="50"/>
  <c r="AI11890" i="50"/>
  <c r="AM11890" i="50"/>
  <c r="AL11890" i="50"/>
  <c r="AK11890" i="50"/>
  <c r="AM11894" i="50"/>
  <c r="AL11894" i="50"/>
  <c r="AJ11894" i="50"/>
  <c r="AI11894" i="50"/>
  <c r="AK11894" i="50"/>
  <c r="AI11898" i="50"/>
  <c r="AL11898" i="50"/>
  <c r="AK11898" i="50"/>
  <c r="AJ11898" i="50"/>
  <c r="AM11898" i="50"/>
  <c r="AJ11902" i="50"/>
  <c r="AM11902" i="50"/>
  <c r="AL11902" i="50"/>
  <c r="AI11902" i="50"/>
  <c r="AK11902" i="50"/>
  <c r="AK11906" i="50"/>
  <c r="AJ11906" i="50"/>
  <c r="AI11906" i="50"/>
  <c r="AM11906" i="50"/>
  <c r="AL11906" i="50"/>
  <c r="AM11910" i="50"/>
  <c r="AL11910" i="50"/>
  <c r="AK11910" i="50"/>
  <c r="AI11910" i="50"/>
  <c r="AJ11910" i="50"/>
  <c r="AJ11914" i="50"/>
  <c r="AK11914" i="50"/>
  <c r="AI11914" i="50"/>
  <c r="AM11914" i="50"/>
  <c r="AL11914" i="50"/>
  <c r="AM11918" i="50"/>
  <c r="AL11918" i="50"/>
  <c r="AK11918" i="50"/>
  <c r="AJ11918" i="50"/>
  <c r="AI11918" i="50"/>
  <c r="AJ11922" i="50"/>
  <c r="AI11922" i="50"/>
  <c r="AM11922" i="50"/>
  <c r="AK11922" i="50"/>
  <c r="AL11922" i="50"/>
  <c r="AJ11926" i="50"/>
  <c r="AM11926" i="50"/>
  <c r="AL11926" i="50"/>
  <c r="AK11926" i="50"/>
  <c r="AI11926" i="50"/>
  <c r="AI11930" i="50"/>
  <c r="AJ11930" i="50"/>
  <c r="AM11930" i="50"/>
  <c r="AL11930" i="50"/>
  <c r="AK11930" i="50"/>
  <c r="AL11934" i="50"/>
  <c r="AK11934" i="50"/>
  <c r="AJ11934" i="50"/>
  <c r="AI11934" i="50"/>
  <c r="AM11934" i="50"/>
  <c r="AJ11938" i="50"/>
  <c r="AL11938" i="50"/>
  <c r="AK11938" i="50"/>
  <c r="AM11938" i="50"/>
  <c r="AI11938" i="50"/>
  <c r="AK11942" i="50"/>
  <c r="AJ11942" i="50"/>
  <c r="AI11942" i="50"/>
  <c r="AM11942" i="50"/>
  <c r="AL11942" i="50"/>
  <c r="AM11946" i="50"/>
  <c r="AL11946" i="50"/>
  <c r="AJ11946" i="50"/>
  <c r="AI11946" i="50"/>
  <c r="AK11946" i="50"/>
  <c r="AJ11950" i="50"/>
  <c r="AK11950" i="50"/>
  <c r="AI11950" i="50"/>
  <c r="AM11950" i="50"/>
  <c r="AL11950" i="50"/>
  <c r="AM11954" i="50"/>
  <c r="AL11954" i="50"/>
  <c r="AK11954" i="50"/>
  <c r="AJ11954" i="50"/>
  <c r="AI11954" i="50"/>
  <c r="AJ11958" i="50"/>
  <c r="AI11958" i="50"/>
  <c r="AK11958" i="50"/>
  <c r="AM11958" i="50"/>
  <c r="AL11958" i="50"/>
  <c r="AJ11962" i="50"/>
  <c r="AM11962" i="50"/>
  <c r="AK11962" i="50"/>
  <c r="AI11962" i="50"/>
  <c r="AL11962" i="50"/>
  <c r="AI11966" i="50"/>
  <c r="AK11966" i="50"/>
  <c r="AJ11966" i="50"/>
  <c r="AL11966" i="50"/>
  <c r="AM11966" i="50"/>
  <c r="AM11970" i="50"/>
  <c r="AL11970" i="50"/>
  <c r="AJ11970" i="50"/>
  <c r="AK11970" i="50"/>
  <c r="AI11970" i="50"/>
  <c r="AJ11974" i="50"/>
  <c r="AM11974" i="50"/>
  <c r="AL11974" i="50"/>
  <c r="AK11974" i="50"/>
  <c r="AI11974" i="50"/>
  <c r="AJ11978" i="50"/>
  <c r="AL11978" i="50"/>
  <c r="AM11978" i="50"/>
  <c r="AK11978" i="50"/>
  <c r="AI11978" i="50"/>
  <c r="AL11982" i="50"/>
  <c r="AK11982" i="50"/>
  <c r="AM11982" i="50"/>
  <c r="AI11982" i="50"/>
  <c r="AJ11982" i="50"/>
  <c r="AJ11986" i="50"/>
  <c r="AM11986" i="50"/>
  <c r="AL11986" i="50"/>
  <c r="AK11986" i="50"/>
  <c r="AI11986" i="50"/>
  <c r="AJ11990" i="50"/>
  <c r="AM11990" i="50"/>
  <c r="AL11990" i="50"/>
  <c r="AK11990" i="50"/>
  <c r="AI11990" i="50"/>
  <c r="AL11994" i="50"/>
  <c r="AK11994" i="50"/>
  <c r="AJ11994" i="50"/>
  <c r="AI11994" i="50"/>
  <c r="AM11994" i="50"/>
  <c r="AJ11998" i="50"/>
  <c r="AI11998" i="50"/>
  <c r="AM11998" i="50"/>
  <c r="AL11998" i="50"/>
  <c r="AK11998" i="50"/>
  <c r="AJ12002" i="50"/>
  <c r="AL12002" i="50"/>
  <c r="AK12002" i="50"/>
  <c r="AM12002" i="50"/>
  <c r="AI12002" i="50"/>
  <c r="AL12006" i="50"/>
  <c r="AK12006" i="50"/>
  <c r="AJ12006" i="50"/>
  <c r="AI12006" i="50"/>
  <c r="AM12006" i="50"/>
  <c r="AJ12010" i="50"/>
  <c r="AM12010" i="50"/>
  <c r="AL12010" i="50"/>
  <c r="AK12010" i="50"/>
  <c r="AI12010" i="50"/>
  <c r="AJ12014" i="50"/>
  <c r="AL12014" i="50"/>
  <c r="AK12014" i="50"/>
  <c r="AI12014" i="50"/>
  <c r="AM12014" i="50"/>
  <c r="AL12018" i="50"/>
  <c r="AK12018" i="50"/>
  <c r="AM12018" i="50"/>
  <c r="AI12018" i="50"/>
  <c r="AJ12018" i="50"/>
  <c r="AJ12022" i="50"/>
  <c r="AM12022" i="50"/>
  <c r="AL12022" i="50"/>
  <c r="AK12022" i="50"/>
  <c r="AI12022" i="50"/>
  <c r="AJ12026" i="50"/>
  <c r="AM12026" i="50"/>
  <c r="AL12026" i="50"/>
  <c r="AK12026" i="50"/>
  <c r="AI12026" i="50"/>
  <c r="AL12030" i="50"/>
  <c r="AK12030" i="50"/>
  <c r="AJ12030" i="50"/>
  <c r="AI12030" i="50"/>
  <c r="AM12030" i="50"/>
  <c r="AJ12034" i="50"/>
  <c r="AI12034" i="50"/>
  <c r="AM12034" i="50"/>
  <c r="AL12034" i="50"/>
  <c r="AK12034" i="50"/>
  <c r="AJ12038" i="50"/>
  <c r="AM12038" i="50"/>
  <c r="AL12038" i="50"/>
  <c r="AK12038" i="50"/>
  <c r="AI12038" i="50"/>
  <c r="AL12042" i="50"/>
  <c r="AK12042" i="50"/>
  <c r="AJ12042" i="50"/>
  <c r="AI12042" i="50"/>
  <c r="AM12042" i="50"/>
  <c r="AJ12046" i="50"/>
  <c r="AM12046" i="50"/>
  <c r="AL12046" i="50"/>
  <c r="AK12046" i="50"/>
  <c r="AI12046" i="50"/>
  <c r="AJ12050" i="50"/>
  <c r="AL12050" i="50"/>
  <c r="AM12050" i="50"/>
  <c r="AI12050" i="50"/>
  <c r="AK12050" i="50"/>
  <c r="AL12054" i="50"/>
  <c r="AK12054" i="50"/>
  <c r="AM12054" i="50"/>
  <c r="AI12054" i="50"/>
  <c r="AJ12054" i="50"/>
  <c r="AJ12058" i="50"/>
  <c r="AM12058" i="50"/>
  <c r="AL12058" i="50"/>
  <c r="AK12058" i="50"/>
  <c r="AI12058" i="50"/>
  <c r="AJ12062" i="50"/>
  <c r="AM12062" i="50"/>
  <c r="AL12062" i="50"/>
  <c r="AK12062" i="50"/>
  <c r="AI12062" i="50"/>
  <c r="AL12066" i="50"/>
  <c r="AK12066" i="50"/>
  <c r="AJ12066" i="50"/>
  <c r="AI12066" i="50"/>
  <c r="AM12066" i="50"/>
  <c r="AJ12070" i="50"/>
  <c r="AI12070" i="50"/>
  <c r="AL12070" i="50"/>
  <c r="AK12070" i="50"/>
  <c r="AM12070" i="50"/>
  <c r="AJ12074" i="50"/>
  <c r="AI12074" i="50"/>
  <c r="AM12074" i="50"/>
  <c r="AL12074" i="50"/>
  <c r="AK12074" i="50"/>
  <c r="AL12078" i="50"/>
  <c r="AK12078" i="50"/>
  <c r="AM12078" i="50"/>
  <c r="AJ12078" i="50"/>
  <c r="AI12078" i="50"/>
  <c r="AJ12082" i="50"/>
  <c r="AM12082" i="50"/>
  <c r="AK12082" i="50"/>
  <c r="AI12082" i="50"/>
  <c r="AL12082" i="50"/>
  <c r="AJ12086" i="50"/>
  <c r="AL12086" i="50"/>
  <c r="AI12086" i="50"/>
  <c r="AM12086" i="50"/>
  <c r="AK12086" i="50"/>
  <c r="AL12090" i="50"/>
  <c r="AK12090" i="50"/>
  <c r="AM12090" i="50"/>
  <c r="AI12090" i="50"/>
  <c r="AJ12090" i="50"/>
  <c r="AJ12094" i="50"/>
  <c r="AM12094" i="50"/>
  <c r="AL12094" i="50"/>
  <c r="AK12094" i="50"/>
  <c r="AI12094" i="50"/>
  <c r="AJ12098" i="50"/>
  <c r="AM12098" i="50"/>
  <c r="AL12098" i="50"/>
  <c r="AK12098" i="50"/>
  <c r="AI12098" i="50"/>
  <c r="AL12102" i="50"/>
  <c r="AK12102" i="50"/>
  <c r="AM12102" i="50"/>
  <c r="AJ12102" i="50"/>
  <c r="AI12102" i="50"/>
  <c r="AJ12106" i="50"/>
  <c r="AM12106" i="50"/>
  <c r="AL12106" i="50"/>
  <c r="AK12106" i="50"/>
  <c r="AI12106" i="50"/>
  <c r="AK12110" i="50"/>
  <c r="AJ12110" i="50"/>
  <c r="AM12110" i="50"/>
  <c r="AL12110" i="50"/>
  <c r="AI12110" i="50"/>
  <c r="AL12114" i="50"/>
  <c r="AK12114" i="50"/>
  <c r="AM12114" i="50"/>
  <c r="AJ12114" i="50"/>
  <c r="AI12114" i="50"/>
  <c r="AJ12118" i="50"/>
  <c r="AM12118" i="50"/>
  <c r="AL12118" i="50"/>
  <c r="AK12118" i="50"/>
  <c r="AI12118" i="50"/>
  <c r="AK12122" i="50"/>
  <c r="AJ12122" i="50"/>
  <c r="AM12122" i="50"/>
  <c r="AL12122" i="50"/>
  <c r="AI12122" i="50"/>
  <c r="AL12126" i="50"/>
  <c r="AK12126" i="50"/>
  <c r="AM12126" i="50"/>
  <c r="AJ12126" i="50"/>
  <c r="AI12126" i="50"/>
  <c r="AJ12130" i="50"/>
  <c r="AM12130" i="50"/>
  <c r="AL12130" i="50"/>
  <c r="AI12130" i="50"/>
  <c r="AK12130" i="50"/>
  <c r="AK12134" i="50"/>
  <c r="AJ12134" i="50"/>
  <c r="AM12134" i="50"/>
  <c r="AI12134" i="50"/>
  <c r="AL12134" i="50"/>
  <c r="AL12138" i="50"/>
  <c r="AK12138" i="50"/>
  <c r="AM12138" i="50"/>
  <c r="AI12138" i="50"/>
  <c r="AJ12138" i="50"/>
  <c r="AJ12142" i="50"/>
  <c r="AM12142" i="50"/>
  <c r="AK12142" i="50"/>
  <c r="AL12142" i="50"/>
  <c r="AI12142" i="50"/>
  <c r="AK12146" i="50"/>
  <c r="AJ12146" i="50"/>
  <c r="AL12146" i="50"/>
  <c r="AM12146" i="50"/>
  <c r="AI12146" i="50"/>
  <c r="AL12150" i="50"/>
  <c r="AK12150" i="50"/>
  <c r="AJ12150" i="50"/>
  <c r="AI12150" i="50"/>
  <c r="AM12150" i="50"/>
  <c r="AJ12154" i="50"/>
  <c r="AL12154" i="50"/>
  <c r="AI12154" i="50"/>
  <c r="AM12154" i="50"/>
  <c r="AK12154" i="50"/>
  <c r="AK12158" i="50"/>
  <c r="AJ12158" i="50"/>
  <c r="AM12158" i="50"/>
  <c r="AL12158" i="50"/>
  <c r="AI12158" i="50"/>
  <c r="AL12162" i="50"/>
  <c r="AK12162" i="50"/>
  <c r="AM12162" i="50"/>
  <c r="AI12162" i="50"/>
  <c r="AJ12162" i="50"/>
  <c r="AJ12166" i="50"/>
  <c r="AM12166" i="50"/>
  <c r="AL12166" i="50"/>
  <c r="AK12166" i="50"/>
  <c r="AI12166" i="50"/>
  <c r="AK12170" i="50"/>
  <c r="AJ12170" i="50"/>
  <c r="AM12170" i="50"/>
  <c r="AL12170" i="50"/>
  <c r="AI12170" i="50"/>
  <c r="AL12174" i="50"/>
  <c r="AK12174" i="50"/>
  <c r="AM12174" i="50"/>
  <c r="AJ12174" i="50"/>
  <c r="AI12174" i="50"/>
  <c r="AJ12178" i="50"/>
  <c r="AL12178" i="50"/>
  <c r="AK12178" i="50"/>
  <c r="AI12178" i="50"/>
  <c r="AM12178" i="50"/>
  <c r="AK12182" i="50"/>
  <c r="AJ12182" i="50"/>
  <c r="AL12182" i="50"/>
  <c r="AI12182" i="50"/>
  <c r="AM12182" i="50"/>
  <c r="AL12186" i="50"/>
  <c r="AK12186" i="50"/>
  <c r="AM12186" i="50"/>
  <c r="AI12186" i="50"/>
  <c r="AJ12186" i="50"/>
  <c r="AJ12190" i="50"/>
  <c r="AI12190" i="50"/>
  <c r="AL12190" i="50"/>
  <c r="AK12190" i="50"/>
  <c r="AM12190" i="50"/>
  <c r="AK12194" i="50"/>
  <c r="AJ12194" i="50"/>
  <c r="AM12194" i="50"/>
  <c r="AL12194" i="50"/>
  <c r="AI12194" i="50"/>
  <c r="AL12198" i="50"/>
  <c r="AK12198" i="50"/>
  <c r="AM12198" i="50"/>
  <c r="AJ12198" i="50"/>
  <c r="AI12198" i="50"/>
  <c r="AJ12202" i="50"/>
  <c r="AM12202" i="50"/>
  <c r="AL12202" i="50"/>
  <c r="AK12202" i="50"/>
  <c r="AI12202" i="50"/>
  <c r="AK12206" i="50"/>
  <c r="AJ12206" i="50"/>
  <c r="AM12206" i="50"/>
  <c r="AL12206" i="50"/>
  <c r="AI12206" i="50"/>
  <c r="AL12210" i="50"/>
  <c r="AK12210" i="50"/>
  <c r="AM12210" i="50"/>
  <c r="AJ12210" i="50"/>
  <c r="AI12210" i="50"/>
  <c r="AJ12214" i="50"/>
  <c r="AI12214" i="50"/>
  <c r="AL12214" i="50"/>
  <c r="AK12214" i="50"/>
  <c r="AM12214" i="50"/>
  <c r="AK12218" i="50"/>
  <c r="AJ12218" i="50"/>
  <c r="AI12218" i="50"/>
  <c r="AL12218" i="50"/>
  <c r="AM12218" i="50"/>
  <c r="AL12222" i="50"/>
  <c r="AK12222" i="50"/>
  <c r="AI12222" i="50"/>
  <c r="AM12222" i="50"/>
  <c r="AJ12222" i="50"/>
  <c r="AJ12226" i="50"/>
  <c r="AK12226" i="50"/>
  <c r="AI12226" i="50"/>
  <c r="AM12226" i="50"/>
  <c r="AL12226" i="50"/>
  <c r="AK12230" i="50"/>
  <c r="AJ12230" i="50"/>
  <c r="AL12230" i="50"/>
  <c r="AI12230" i="50"/>
  <c r="AM12230" i="50"/>
  <c r="AL12234" i="50"/>
  <c r="AK12234" i="50"/>
  <c r="AJ12234" i="50"/>
  <c r="AI12234" i="50"/>
  <c r="AM12234" i="50"/>
  <c r="AJ12238" i="50"/>
  <c r="AL12238" i="50"/>
  <c r="AK12238" i="50"/>
  <c r="AI12238" i="50"/>
  <c r="AM12238" i="50"/>
  <c r="AK12242" i="50"/>
  <c r="AJ12242" i="50"/>
  <c r="AM12242" i="50"/>
  <c r="AL12242" i="50"/>
  <c r="AI12242" i="50"/>
  <c r="AL12246" i="50"/>
  <c r="AK12246" i="50"/>
  <c r="AM12246" i="50"/>
  <c r="AJ12246" i="50"/>
  <c r="AI12246" i="50"/>
  <c r="AJ12250" i="50"/>
  <c r="AM12250" i="50"/>
  <c r="AL12250" i="50"/>
  <c r="AK12250" i="50"/>
  <c r="AI12250" i="50"/>
  <c r="AK12254" i="50"/>
  <c r="AJ12254" i="50"/>
  <c r="AM12254" i="50"/>
  <c r="AL12254" i="50"/>
  <c r="AI12254" i="50"/>
  <c r="AL12258" i="50"/>
  <c r="AK12258" i="50"/>
  <c r="AM12258" i="50"/>
  <c r="AJ12258" i="50"/>
  <c r="AI12258" i="50"/>
  <c r="AJ12262" i="50"/>
  <c r="AM12262" i="50"/>
  <c r="AL12262" i="50"/>
  <c r="AK12262" i="50"/>
  <c r="AI12262" i="50"/>
  <c r="AK12266" i="50"/>
  <c r="AJ12266" i="50"/>
  <c r="AM12266" i="50"/>
  <c r="AL12266" i="50"/>
  <c r="AI12266" i="50"/>
  <c r="AL12270" i="50"/>
  <c r="AK12270" i="50"/>
  <c r="AM12270" i="50"/>
  <c r="AJ12270" i="50"/>
  <c r="AI12270" i="50"/>
  <c r="AJ12274" i="50"/>
  <c r="AM12274" i="50"/>
  <c r="AL12274" i="50"/>
  <c r="AI12274" i="50"/>
  <c r="AK12274" i="50"/>
  <c r="AK12278" i="50"/>
  <c r="AJ12278" i="50"/>
  <c r="AM12278" i="50"/>
  <c r="AI12278" i="50"/>
  <c r="AL12278" i="50"/>
  <c r="AL12282" i="50"/>
  <c r="AK12282" i="50"/>
  <c r="AM12282" i="50"/>
  <c r="AI12282" i="50"/>
  <c r="AJ12282" i="50"/>
  <c r="AJ12286" i="50"/>
  <c r="AM12286" i="50"/>
  <c r="AK12286" i="50"/>
  <c r="AL12286" i="50"/>
  <c r="AI12286" i="50"/>
  <c r="AK12290" i="50"/>
  <c r="AJ12290" i="50"/>
  <c r="AL12290" i="50"/>
  <c r="AM12290" i="50"/>
  <c r="AI12290" i="50"/>
  <c r="AL12294" i="50"/>
  <c r="AK12294" i="50"/>
  <c r="AJ12294" i="50"/>
  <c r="AM12294" i="50"/>
  <c r="AI12294" i="50"/>
  <c r="AJ12298" i="50"/>
  <c r="AL12298" i="50"/>
  <c r="AK12298" i="50"/>
  <c r="AI12298" i="50"/>
  <c r="AM12298" i="50"/>
  <c r="AK12302" i="50"/>
  <c r="AJ12302" i="50"/>
  <c r="AM12302" i="50"/>
  <c r="AI12302" i="50"/>
  <c r="AL12302" i="50"/>
  <c r="AL12306" i="50"/>
  <c r="AK12306" i="50"/>
  <c r="AM12306" i="50"/>
  <c r="AJ12306" i="50"/>
  <c r="AI12306" i="50"/>
  <c r="AJ12310" i="50"/>
  <c r="AM12310" i="50"/>
  <c r="AL12310" i="50"/>
  <c r="AI12310" i="50"/>
  <c r="AK12310" i="50"/>
  <c r="AK12314" i="50"/>
  <c r="AJ12314" i="50"/>
  <c r="AM12314" i="50"/>
  <c r="AL12314" i="50"/>
  <c r="AI12314" i="50"/>
  <c r="AL12318" i="50"/>
  <c r="AK12318" i="50"/>
  <c r="AM12318" i="50"/>
  <c r="AI12318" i="50"/>
  <c r="AJ12318" i="50"/>
  <c r="AJ12322" i="50"/>
  <c r="AM12322" i="50"/>
  <c r="AL12322" i="50"/>
  <c r="AK12322" i="50"/>
  <c r="AI12322" i="50"/>
  <c r="AK12326" i="50"/>
  <c r="AJ12326" i="50"/>
  <c r="AM12326" i="50"/>
  <c r="AL12326" i="50"/>
  <c r="AI12326" i="50"/>
  <c r="AL12330" i="50"/>
  <c r="AK12330" i="50"/>
  <c r="AJ12330" i="50"/>
  <c r="AI12330" i="50"/>
  <c r="AM12330" i="50"/>
  <c r="AJ12334" i="50"/>
  <c r="AM12334" i="50"/>
  <c r="AK12334" i="50"/>
  <c r="AI12334" i="50"/>
  <c r="AL12334" i="50"/>
  <c r="AK12338" i="50"/>
  <c r="AJ12338" i="50"/>
  <c r="AI12338" i="50"/>
  <c r="AM12338" i="50"/>
  <c r="AL12338" i="50"/>
  <c r="AL12342" i="50"/>
  <c r="AK12342" i="50"/>
  <c r="AM12342" i="50"/>
  <c r="AJ12342" i="50"/>
  <c r="AI12342" i="50"/>
  <c r="AJ12346" i="50"/>
  <c r="AM12346" i="50"/>
  <c r="AL12346" i="50"/>
  <c r="AK12346" i="50"/>
  <c r="AI12346" i="50"/>
  <c r="AK12350" i="50"/>
  <c r="AJ12350" i="50"/>
  <c r="AM12350" i="50"/>
  <c r="AL12350" i="50"/>
  <c r="AI12350" i="50"/>
  <c r="AL12354" i="50"/>
  <c r="AK12354" i="50"/>
  <c r="AM12354" i="50"/>
  <c r="AI12354" i="50"/>
  <c r="AJ12354" i="50"/>
  <c r="AJ12358" i="50"/>
  <c r="AI12358" i="50"/>
  <c r="AM12358" i="50"/>
  <c r="AL12358" i="50"/>
  <c r="AK12358" i="50"/>
  <c r="AK12362" i="50"/>
  <c r="AJ12362" i="50"/>
  <c r="AI12362" i="50"/>
  <c r="AM12362" i="50"/>
  <c r="AL12362" i="50"/>
  <c r="AL12366" i="50"/>
  <c r="AK12366" i="50"/>
  <c r="AI12366" i="50"/>
  <c r="AJ12366" i="50"/>
  <c r="AM12366" i="50"/>
  <c r="AJ12370" i="50"/>
  <c r="AK12370" i="50"/>
  <c r="AI12370" i="50"/>
  <c r="AM12370" i="50"/>
  <c r="AL12370" i="50"/>
  <c r="AK12374" i="50"/>
  <c r="AJ12374" i="50"/>
  <c r="AL12374" i="50"/>
  <c r="AI12374" i="50"/>
  <c r="AM12374" i="50"/>
  <c r="AL12378" i="50"/>
  <c r="AK12378" i="50"/>
  <c r="AJ12378" i="50"/>
  <c r="AI12378" i="50"/>
  <c r="AM12378" i="50"/>
  <c r="AJ12382" i="50"/>
  <c r="AL12382" i="50"/>
  <c r="AK12382" i="50"/>
  <c r="AI12382" i="50"/>
  <c r="AM12382" i="50"/>
  <c r="AK12386" i="50"/>
  <c r="AJ12386" i="50"/>
  <c r="AM12386" i="50"/>
  <c r="AL12386" i="50"/>
  <c r="AI12386" i="50"/>
  <c r="AL12390" i="50"/>
  <c r="AK12390" i="50"/>
  <c r="AM12390" i="50"/>
  <c r="AJ12390" i="50"/>
  <c r="AI12390" i="50"/>
  <c r="AJ12394" i="50"/>
  <c r="AM12394" i="50"/>
  <c r="AL12394" i="50"/>
  <c r="AK12394" i="50"/>
  <c r="AI12394" i="50"/>
  <c r="AK12398" i="50"/>
  <c r="AJ12398" i="50"/>
  <c r="AM12398" i="50"/>
  <c r="AL12398" i="50"/>
  <c r="AI12398" i="50"/>
  <c r="AL12402" i="50"/>
  <c r="AK12402" i="50"/>
  <c r="AM12402" i="50"/>
  <c r="AJ12402" i="50"/>
  <c r="AI12402" i="50"/>
  <c r="AJ12406" i="50"/>
  <c r="AM12406" i="50"/>
  <c r="AL12406" i="50"/>
  <c r="AK12406" i="50"/>
  <c r="AI12406" i="50"/>
  <c r="AK12410" i="50"/>
  <c r="AJ12410" i="50"/>
  <c r="AM12410" i="50"/>
  <c r="AL12410" i="50"/>
  <c r="AI12410" i="50"/>
  <c r="AL12414" i="50"/>
  <c r="AK12414" i="50"/>
  <c r="AM12414" i="50"/>
  <c r="AJ12414" i="50"/>
  <c r="AI12414" i="50"/>
  <c r="AJ12418" i="50"/>
  <c r="AM12418" i="50"/>
  <c r="AL12418" i="50"/>
  <c r="AI12418" i="50"/>
  <c r="AK12418" i="50"/>
  <c r="AK12422" i="50"/>
  <c r="AJ12422" i="50"/>
  <c r="AM12422" i="50"/>
  <c r="AI12422" i="50"/>
  <c r="AL12422" i="50"/>
  <c r="AL12426" i="50"/>
  <c r="AK12426" i="50"/>
  <c r="AM12426" i="50"/>
  <c r="AI12426" i="50"/>
  <c r="AJ12426" i="50"/>
  <c r="AJ12430" i="50"/>
  <c r="AM12430" i="50"/>
  <c r="AK12430" i="50"/>
  <c r="AL12430" i="50"/>
  <c r="AI12430" i="50"/>
  <c r="AK12434" i="50"/>
  <c r="AJ12434" i="50"/>
  <c r="AL12434" i="50"/>
  <c r="AM12434" i="50"/>
  <c r="AI12434" i="50"/>
  <c r="AL12438" i="50"/>
  <c r="AK12438" i="50"/>
  <c r="AJ12438" i="50"/>
  <c r="AM12438" i="50"/>
  <c r="AI12438" i="50"/>
  <c r="AJ12442" i="50"/>
  <c r="AL12442" i="50"/>
  <c r="AM12442" i="50"/>
  <c r="AK12442" i="50"/>
  <c r="AI12442" i="50"/>
  <c r="AK12446" i="50"/>
  <c r="AJ12446" i="50"/>
  <c r="AM12446" i="50"/>
  <c r="AI12446" i="50"/>
  <c r="AL12446" i="50"/>
  <c r="AL12450" i="50"/>
  <c r="AK12450" i="50"/>
  <c r="AM12450" i="50"/>
  <c r="AJ12450" i="50"/>
  <c r="AI12450" i="50"/>
  <c r="AJ12454" i="50"/>
  <c r="AM12454" i="50"/>
  <c r="AK12454" i="50"/>
  <c r="AI12454" i="50"/>
  <c r="AL12454" i="50"/>
  <c r="AK12458" i="50"/>
  <c r="AJ12458" i="50"/>
  <c r="AM12458" i="50"/>
  <c r="AL12458" i="50"/>
  <c r="AI12458" i="50"/>
  <c r="AL12462" i="50"/>
  <c r="AK12462" i="50"/>
  <c r="AM12462" i="50"/>
  <c r="AI12462" i="50"/>
  <c r="AJ12462" i="50"/>
  <c r="AJ12466" i="50"/>
  <c r="AM12466" i="50"/>
  <c r="AL12466" i="50"/>
  <c r="AI12466" i="50"/>
  <c r="AK12466" i="50"/>
  <c r="AK12470" i="50"/>
  <c r="AJ12470" i="50"/>
  <c r="AI12470" i="50"/>
  <c r="AM12470" i="50"/>
  <c r="AL12470" i="50"/>
  <c r="AL12474" i="50"/>
  <c r="AK12474" i="50"/>
  <c r="AM12474" i="50"/>
  <c r="AI12474" i="50"/>
  <c r="AJ12474" i="50"/>
  <c r="AJ12478" i="50"/>
  <c r="AK12478" i="50"/>
  <c r="AI12478" i="50"/>
  <c r="AM12478" i="50"/>
  <c r="AL12478" i="50"/>
  <c r="AK12482" i="50"/>
  <c r="AJ12482" i="50"/>
  <c r="AL12482" i="50"/>
  <c r="AI12482" i="50"/>
  <c r="AM12482" i="50"/>
  <c r="AL12486" i="50"/>
  <c r="AK12486" i="50"/>
  <c r="AJ12486" i="50"/>
  <c r="AI12486" i="50"/>
  <c r="AM12486" i="50"/>
  <c r="AJ12490" i="50"/>
  <c r="AI12490" i="50"/>
  <c r="AL12490" i="50"/>
  <c r="AK12490" i="50"/>
  <c r="AM12490" i="50"/>
  <c r="AK12494" i="50"/>
  <c r="AJ12494" i="50"/>
  <c r="AI12494" i="50"/>
  <c r="AM12494" i="50"/>
  <c r="AL12494" i="50"/>
  <c r="AL12498" i="50"/>
  <c r="AK12498" i="50"/>
  <c r="AI12498" i="50"/>
  <c r="AM12498" i="50"/>
  <c r="AJ12498" i="50"/>
  <c r="AJ12502" i="50"/>
  <c r="AK12502" i="50"/>
  <c r="AI12502" i="50"/>
  <c r="AM12502" i="50"/>
  <c r="AL12502" i="50"/>
  <c r="AK12506" i="50"/>
  <c r="AJ12506" i="50"/>
  <c r="AL12506" i="50"/>
  <c r="AI12506" i="50"/>
  <c r="AM12506" i="50"/>
  <c r="AL12510" i="50"/>
  <c r="AK12510" i="50"/>
  <c r="AJ12510" i="50"/>
  <c r="AI12510" i="50"/>
  <c r="AM12510" i="50"/>
  <c r="AJ12514" i="50"/>
  <c r="AL12514" i="50"/>
  <c r="AK12514" i="50"/>
  <c r="AI12514" i="50"/>
  <c r="AM12514" i="50"/>
  <c r="AK12518" i="50"/>
  <c r="AJ12518" i="50"/>
  <c r="AM12518" i="50"/>
  <c r="AL12518" i="50"/>
  <c r="AI12518" i="50"/>
  <c r="AL12522" i="50"/>
  <c r="AK12522" i="50"/>
  <c r="AM12522" i="50"/>
  <c r="AJ12522" i="50"/>
  <c r="AI12522" i="50"/>
  <c r="AJ12526" i="50"/>
  <c r="AM12526" i="50"/>
  <c r="AL12526" i="50"/>
  <c r="AK12526" i="50"/>
  <c r="AI12526" i="50"/>
  <c r="AK12530" i="50"/>
  <c r="AJ12530" i="50"/>
  <c r="AM12530" i="50"/>
  <c r="AL12530" i="50"/>
  <c r="AI12530" i="50"/>
  <c r="AL12534" i="50"/>
  <c r="AK12534" i="50"/>
  <c r="AM12534" i="50"/>
  <c r="AJ12534" i="50"/>
  <c r="AI12534" i="50"/>
  <c r="AJ12538" i="50"/>
  <c r="AM12538" i="50"/>
  <c r="AL12538" i="50"/>
  <c r="AK12538" i="50"/>
  <c r="AI12538" i="50"/>
  <c r="AK12542" i="50"/>
  <c r="AJ12542" i="50"/>
  <c r="AM12542" i="50"/>
  <c r="AL12542" i="50"/>
  <c r="AI12542" i="50"/>
  <c r="AL12546" i="50"/>
  <c r="AK12546" i="50"/>
  <c r="AM12546" i="50"/>
  <c r="AJ12546" i="50"/>
  <c r="AI12546" i="50"/>
  <c r="AJ12550" i="50"/>
  <c r="AM12550" i="50"/>
  <c r="AL12550" i="50"/>
  <c r="AK12550" i="50"/>
  <c r="AI12550" i="50"/>
  <c r="AK12554" i="50"/>
  <c r="AJ12554" i="50"/>
  <c r="AM12554" i="50"/>
  <c r="AL12554" i="50"/>
  <c r="AI12554" i="50"/>
  <c r="AL12558" i="50"/>
  <c r="AK12558" i="50"/>
  <c r="AM12558" i="50"/>
  <c r="AJ12558" i="50"/>
  <c r="AI12558" i="50"/>
  <c r="AJ12562" i="50"/>
  <c r="AM12562" i="50"/>
  <c r="AK12562" i="50"/>
  <c r="AL12562" i="50"/>
  <c r="AI12562" i="50"/>
  <c r="AK12566" i="50"/>
  <c r="AJ12566" i="50"/>
  <c r="AI12566" i="50"/>
  <c r="AM12566" i="50"/>
  <c r="AL12566" i="50"/>
  <c r="AM12570" i="50"/>
  <c r="AL12570" i="50"/>
  <c r="AK12570" i="50"/>
  <c r="AI12570" i="50"/>
  <c r="AJ12570" i="50"/>
  <c r="AJ12574" i="50"/>
  <c r="AK12574" i="50"/>
  <c r="AI12574" i="50"/>
  <c r="AM12574" i="50"/>
  <c r="AL12574" i="50"/>
  <c r="AK12578" i="50"/>
  <c r="AJ12578" i="50"/>
  <c r="AI12578" i="50"/>
  <c r="AM12578" i="50"/>
  <c r="AL12578" i="50"/>
  <c r="AM12582" i="50"/>
  <c r="AL12582" i="50"/>
  <c r="AK12582" i="50"/>
  <c r="AJ12582" i="50"/>
  <c r="AI12582" i="50"/>
  <c r="AJ12586" i="50"/>
  <c r="AM12586" i="50"/>
  <c r="AK12586" i="50"/>
  <c r="AL12586" i="50"/>
  <c r="AI12586" i="50"/>
  <c r="AK12590" i="50"/>
  <c r="AM12590" i="50"/>
  <c r="AL12590" i="50"/>
  <c r="AJ12590" i="50"/>
  <c r="AI12590" i="50"/>
  <c r="AI12594" i="50"/>
  <c r="AJ12594" i="50"/>
  <c r="AL12594" i="50"/>
  <c r="AK12594" i="50"/>
  <c r="AM12594" i="50"/>
  <c r="AL12598" i="50"/>
  <c r="AK12598" i="50"/>
  <c r="AJ12598" i="50"/>
  <c r="AI12598" i="50"/>
  <c r="AM12598" i="50"/>
  <c r="AK12602" i="50"/>
  <c r="AM12602" i="50"/>
  <c r="AL12602" i="50"/>
  <c r="AI12602" i="50"/>
  <c r="AJ12602" i="50"/>
  <c r="AK12606" i="50"/>
  <c r="AJ12606" i="50"/>
  <c r="AI12606" i="50"/>
  <c r="AM12606" i="50"/>
  <c r="AL12606" i="50"/>
  <c r="AM12610" i="50"/>
  <c r="AI12610" i="50"/>
  <c r="AK12610" i="50"/>
  <c r="AJ12610" i="50"/>
  <c r="AL12610" i="50"/>
  <c r="AK12614" i="50"/>
  <c r="AJ12614" i="50"/>
  <c r="AI12614" i="50"/>
  <c r="AM12614" i="50"/>
  <c r="AL12614" i="50"/>
  <c r="AM12618" i="50"/>
  <c r="AL12618" i="50"/>
  <c r="AK12618" i="50"/>
  <c r="AJ12618" i="50"/>
  <c r="AI12618" i="50"/>
  <c r="AJ12622" i="50"/>
  <c r="AI12622" i="50"/>
  <c r="AM12622" i="50"/>
  <c r="AL12622" i="50"/>
  <c r="AK12622" i="50"/>
  <c r="AK12626" i="50"/>
  <c r="AM12626" i="50"/>
  <c r="AL12626" i="50"/>
  <c r="AI12626" i="50"/>
  <c r="AJ12626" i="50"/>
  <c r="AI12630" i="50"/>
  <c r="AL12630" i="50"/>
  <c r="AM12630" i="50"/>
  <c r="AK12630" i="50"/>
  <c r="AJ12630" i="50"/>
  <c r="AM12634" i="50"/>
  <c r="AL12634" i="50"/>
  <c r="AK12634" i="50"/>
  <c r="AJ12634" i="50"/>
  <c r="AI12634" i="50"/>
  <c r="AK12638" i="50"/>
  <c r="AL12638" i="50"/>
  <c r="AM12638" i="50"/>
  <c r="AJ12638" i="50"/>
  <c r="AI12638" i="50"/>
  <c r="AM12642" i="50"/>
  <c r="AL12642" i="50"/>
  <c r="AK12642" i="50"/>
  <c r="AJ12642" i="50"/>
  <c r="AI12642" i="50"/>
  <c r="AK12646" i="50"/>
  <c r="AL12646" i="50"/>
  <c r="AJ12646" i="50"/>
  <c r="AI12646" i="50"/>
  <c r="AM12646" i="50"/>
  <c r="AK12650" i="50"/>
  <c r="AM12650" i="50"/>
  <c r="AL12650" i="50"/>
  <c r="AJ12650" i="50"/>
  <c r="AI12650" i="50"/>
  <c r="AJ12654" i="50"/>
  <c r="AM12654" i="50"/>
  <c r="AK12654" i="50"/>
  <c r="AL12654" i="50"/>
  <c r="AI12654" i="50"/>
  <c r="AL12658" i="50"/>
  <c r="AM12658" i="50"/>
  <c r="AK12658" i="50"/>
  <c r="AI12658" i="50"/>
  <c r="AJ12658" i="50"/>
  <c r="AK12662" i="50"/>
  <c r="AM12662" i="50"/>
  <c r="AL12662" i="50"/>
  <c r="AJ12662" i="50"/>
  <c r="AI12662" i="50"/>
  <c r="AJ12666" i="50"/>
  <c r="AI12666" i="50"/>
  <c r="AM12666" i="50"/>
  <c r="AK12666" i="50"/>
  <c r="AL12666" i="50"/>
  <c r="AL12670" i="50"/>
  <c r="AI12670" i="50"/>
  <c r="AJ12670" i="50"/>
  <c r="AM12670" i="50"/>
  <c r="AK12670" i="50"/>
  <c r="AK12674" i="50"/>
  <c r="AM12674" i="50"/>
  <c r="AL12674" i="50"/>
  <c r="AJ12674" i="50"/>
  <c r="AI12674" i="50"/>
  <c r="AJ12678" i="50"/>
  <c r="AM12678" i="50"/>
  <c r="AL12678" i="50"/>
  <c r="AK12678" i="50"/>
  <c r="AI12678" i="50"/>
  <c r="AL12682" i="50"/>
  <c r="AI12682" i="50"/>
  <c r="AM12682" i="50"/>
  <c r="AK12682" i="50"/>
  <c r="AJ12682" i="50"/>
  <c r="AK12686" i="50"/>
  <c r="AI12686" i="50"/>
  <c r="AM12686" i="50"/>
  <c r="AJ12686" i="50"/>
  <c r="AL12686" i="50"/>
  <c r="AJ12690" i="50"/>
  <c r="AM12690" i="50"/>
  <c r="AL12690" i="50"/>
  <c r="AI12690" i="50"/>
  <c r="AK12690" i="50"/>
  <c r="AL12694" i="50"/>
  <c r="AM12694" i="50"/>
  <c r="AK12694" i="50"/>
  <c r="AJ12694" i="50"/>
  <c r="AI12694" i="50"/>
  <c r="AK12698" i="50"/>
  <c r="AI12698" i="50"/>
  <c r="AM12698" i="50"/>
  <c r="AL12698" i="50"/>
  <c r="AJ12698" i="50"/>
  <c r="AJ12702" i="50"/>
  <c r="AI12702" i="50"/>
  <c r="AK12702" i="50"/>
  <c r="AM12702" i="50"/>
  <c r="AL12702" i="50"/>
  <c r="AL12706" i="50"/>
  <c r="AM12706" i="50"/>
  <c r="AK12706" i="50"/>
  <c r="AJ12706" i="50"/>
  <c r="AI12706" i="50"/>
  <c r="AK12710" i="50"/>
  <c r="AM12710" i="50"/>
  <c r="AL12710" i="50"/>
  <c r="AJ12710" i="50"/>
  <c r="AI12710" i="50"/>
  <c r="AJ12714" i="50"/>
  <c r="AI12714" i="50"/>
  <c r="AM12714" i="50"/>
  <c r="AL12714" i="50"/>
  <c r="AK12714" i="50"/>
  <c r="AL12718" i="50"/>
  <c r="AI12718" i="50"/>
  <c r="AM12718" i="50"/>
  <c r="AJ12718" i="50"/>
  <c r="AK12718" i="50"/>
  <c r="AK12722" i="50"/>
  <c r="AM12722" i="50"/>
  <c r="AL12722" i="50"/>
  <c r="AI12722" i="50"/>
  <c r="AJ12722" i="50"/>
  <c r="AJ12726" i="50"/>
  <c r="AM12726" i="50"/>
  <c r="AL12726" i="50"/>
  <c r="AK12726" i="50"/>
  <c r="AI12726" i="50"/>
  <c r="AL12730" i="50"/>
  <c r="AI12730" i="50"/>
  <c r="AM12730" i="50"/>
  <c r="AK12730" i="50"/>
  <c r="AJ12730" i="50"/>
  <c r="AK12734" i="50"/>
  <c r="AL12734" i="50"/>
  <c r="AI12734" i="50"/>
  <c r="AJ12734" i="50"/>
  <c r="AM12734" i="50"/>
  <c r="AJ12738" i="50"/>
  <c r="AM12738" i="50"/>
  <c r="AL12738" i="50"/>
  <c r="AI12738" i="50"/>
  <c r="AK12738" i="50"/>
  <c r="AL12742" i="50"/>
  <c r="AM12742" i="50"/>
  <c r="AK12742" i="50"/>
  <c r="AJ12742" i="50"/>
  <c r="AI12742" i="50"/>
  <c r="AK12746" i="50"/>
  <c r="AI12746" i="50"/>
  <c r="AM12746" i="50"/>
  <c r="AJ12746" i="50"/>
  <c r="AL12746" i="50"/>
  <c r="AJ12750" i="50"/>
  <c r="AL12750" i="50"/>
  <c r="AI12750" i="50"/>
  <c r="AM12750" i="50"/>
  <c r="AK12750" i="50"/>
  <c r="AL12754" i="50"/>
  <c r="AM12754" i="50"/>
  <c r="AK12754" i="50"/>
  <c r="AJ12754" i="50"/>
  <c r="AI12754" i="50"/>
  <c r="AK12758" i="50"/>
  <c r="AM12758" i="50"/>
  <c r="AL12758" i="50"/>
  <c r="AJ12758" i="50"/>
  <c r="AI12758" i="50"/>
  <c r="AJ12762" i="50"/>
  <c r="AI12762" i="50"/>
  <c r="AM12762" i="50"/>
  <c r="AL12762" i="50"/>
  <c r="AK12762" i="50"/>
  <c r="AL12766" i="50"/>
  <c r="AK12766" i="50"/>
  <c r="AI12766" i="50"/>
  <c r="AJ12766" i="50"/>
  <c r="AM12766" i="50"/>
  <c r="AK12770" i="50"/>
  <c r="AM12770" i="50"/>
  <c r="AL12770" i="50"/>
  <c r="AJ12770" i="50"/>
  <c r="AI12770" i="50"/>
  <c r="AJ12774" i="50"/>
  <c r="AM12774" i="50"/>
  <c r="AL12774" i="50"/>
  <c r="AK12774" i="50"/>
  <c r="AI12774" i="50"/>
  <c r="AL12778" i="50"/>
  <c r="AI12778" i="50"/>
  <c r="AM12778" i="50"/>
  <c r="AK12778" i="50"/>
  <c r="AJ12778" i="50"/>
  <c r="AK12782" i="50"/>
  <c r="AL12782" i="50"/>
  <c r="AI12782" i="50"/>
  <c r="AM12782" i="50"/>
  <c r="AJ12782" i="50"/>
  <c r="AJ12786" i="50"/>
  <c r="AM12786" i="50"/>
  <c r="AL12786" i="50"/>
  <c r="AK12786" i="50"/>
  <c r="AI12786" i="50"/>
  <c r="AL12790" i="50"/>
  <c r="AM12790" i="50"/>
  <c r="AK12790" i="50"/>
  <c r="AJ12790" i="50"/>
  <c r="AI12790" i="50"/>
  <c r="AK12794" i="50"/>
  <c r="AI12794" i="50"/>
  <c r="AM12794" i="50"/>
  <c r="AL12794" i="50"/>
  <c r="AJ12794" i="50"/>
  <c r="AJ12798" i="50"/>
  <c r="AL12798" i="50"/>
  <c r="AI12798" i="50"/>
  <c r="AM12798" i="50"/>
  <c r="AK12798" i="50"/>
  <c r="AL12802" i="50"/>
  <c r="AM12802" i="50"/>
  <c r="AK12802" i="50"/>
  <c r="AJ12802" i="50"/>
  <c r="AI12802" i="50"/>
  <c r="AK12806" i="50"/>
  <c r="AM12806" i="50"/>
  <c r="AL12806" i="50"/>
  <c r="AJ12806" i="50"/>
  <c r="AI12806" i="50"/>
  <c r="AJ12810" i="50"/>
  <c r="AI12810" i="50"/>
  <c r="AM12810" i="50"/>
  <c r="AL12810" i="50"/>
  <c r="AK12810" i="50"/>
  <c r="AL12814" i="50"/>
  <c r="AK12814" i="50"/>
  <c r="AI12814" i="50"/>
  <c r="AM12814" i="50"/>
  <c r="AJ12814" i="50"/>
  <c r="AK12818" i="50"/>
  <c r="AM12818" i="50"/>
  <c r="AL12818" i="50"/>
  <c r="AJ12818" i="50"/>
  <c r="AI12818" i="50"/>
  <c r="AL12822" i="50"/>
  <c r="AJ12822" i="50"/>
  <c r="AM12822" i="50"/>
  <c r="AK12822" i="50"/>
  <c r="AI12822" i="50"/>
  <c r="AL12826" i="50"/>
  <c r="AM12826" i="50"/>
  <c r="AK12826" i="50"/>
  <c r="AJ12826" i="50"/>
  <c r="AI12826" i="50"/>
  <c r="AK12830" i="50"/>
  <c r="AL12830" i="50"/>
  <c r="AJ12830" i="50"/>
  <c r="AI12830" i="50"/>
  <c r="AM12830" i="50"/>
  <c r="AL12834" i="50"/>
  <c r="AJ12834" i="50"/>
  <c r="AI12834" i="50"/>
  <c r="AM12834" i="50"/>
  <c r="AK12834" i="50"/>
  <c r="AL12838" i="50"/>
  <c r="AK12838" i="50"/>
  <c r="AI12838" i="50"/>
  <c r="AM12838" i="50"/>
  <c r="AJ12838" i="50"/>
  <c r="AK12842" i="50"/>
  <c r="AM12842" i="50"/>
  <c r="AJ12842" i="50"/>
  <c r="AL12842" i="50"/>
  <c r="AI12842" i="50"/>
  <c r="AL12846" i="50"/>
  <c r="AJ12846" i="50"/>
  <c r="AK12846" i="50"/>
  <c r="AI12846" i="50"/>
  <c r="AM12846" i="50"/>
  <c r="AL12850" i="50"/>
  <c r="AM12850" i="50"/>
  <c r="AI12850" i="50"/>
  <c r="AK12850" i="50"/>
  <c r="AJ12850" i="50"/>
  <c r="AK12854" i="50"/>
  <c r="AM12854" i="50"/>
  <c r="AL12854" i="50"/>
  <c r="AJ12854" i="50"/>
  <c r="AI12854" i="50"/>
  <c r="AL12858" i="50"/>
  <c r="AJ12858" i="50"/>
  <c r="AM12858" i="50"/>
  <c r="AK12858" i="50"/>
  <c r="AI12858" i="50"/>
  <c r="AL12862" i="50"/>
  <c r="AM12862" i="50"/>
  <c r="AK12862" i="50"/>
  <c r="AJ12862" i="50"/>
  <c r="AI12862" i="50"/>
  <c r="AK12866" i="50"/>
  <c r="AL12866" i="50"/>
  <c r="AJ12866" i="50"/>
  <c r="AI12866" i="50"/>
  <c r="AM12866" i="50"/>
  <c r="AL12870" i="50"/>
  <c r="AJ12870" i="50"/>
  <c r="AI12870" i="50"/>
  <c r="AM12870" i="50"/>
  <c r="AK12870" i="50"/>
  <c r="AL12874" i="50"/>
  <c r="AK12874" i="50"/>
  <c r="AM12874" i="50"/>
  <c r="AJ12874" i="50"/>
  <c r="AI12874" i="50"/>
  <c r="AK12878" i="50"/>
  <c r="AM12878" i="50"/>
  <c r="AJ12878" i="50"/>
  <c r="AL12878" i="50"/>
  <c r="AI12878" i="50"/>
  <c r="AL12882" i="50"/>
  <c r="AJ12882" i="50"/>
  <c r="AK12882" i="50"/>
  <c r="AM12882" i="50"/>
  <c r="AI12882" i="50"/>
  <c r="AL12886" i="50"/>
  <c r="AM12886" i="50"/>
  <c r="AI12886" i="50"/>
  <c r="AK12886" i="50"/>
  <c r="AJ12886" i="50"/>
  <c r="AK12890" i="50"/>
  <c r="AM12890" i="50"/>
  <c r="AL12890" i="50"/>
  <c r="AJ12890" i="50"/>
  <c r="AI12890" i="50"/>
  <c r="AL12894" i="50"/>
  <c r="AJ12894" i="50"/>
  <c r="AM12894" i="50"/>
  <c r="AK12894" i="50"/>
  <c r="AI12894" i="50"/>
  <c r="AL12898" i="50"/>
  <c r="AM12898" i="50"/>
  <c r="AK12898" i="50"/>
  <c r="AJ12898" i="50"/>
  <c r="AI12898" i="50"/>
  <c r="AK12902" i="50"/>
  <c r="AL12902" i="50"/>
  <c r="AJ12902" i="50"/>
  <c r="AI12902" i="50"/>
  <c r="AM12902" i="50"/>
  <c r="AL12906" i="50"/>
  <c r="AJ12906" i="50"/>
  <c r="AI12906" i="50"/>
  <c r="AM12906" i="50"/>
  <c r="AK12906" i="50"/>
  <c r="AL12910" i="50"/>
  <c r="AK12910" i="50"/>
  <c r="AM12910" i="50"/>
  <c r="AI12910" i="50"/>
  <c r="AJ12910" i="50"/>
  <c r="AK12914" i="50"/>
  <c r="AM12914" i="50"/>
  <c r="AJ12914" i="50"/>
  <c r="AI12914" i="50"/>
  <c r="AL12914" i="50"/>
  <c r="AL12918" i="50"/>
  <c r="AJ12918" i="50"/>
  <c r="AK12918" i="50"/>
  <c r="AI12918" i="50"/>
  <c r="AM12918" i="50"/>
  <c r="AL12922" i="50"/>
  <c r="AM12922" i="50"/>
  <c r="AI12922" i="50"/>
  <c r="AJ12922" i="50"/>
  <c r="AK12922" i="50"/>
  <c r="AK12926" i="50"/>
  <c r="AM12926" i="50"/>
  <c r="AL12926" i="50"/>
  <c r="AJ12926" i="50"/>
  <c r="AI12926" i="50"/>
  <c r="AL12930" i="50"/>
  <c r="AJ12930" i="50"/>
  <c r="AM12930" i="50"/>
  <c r="AK12930" i="50"/>
  <c r="AI12930" i="50"/>
  <c r="AL12934" i="50"/>
  <c r="AM12934" i="50"/>
  <c r="AK12934" i="50"/>
  <c r="AJ12934" i="50"/>
  <c r="AI12934" i="50"/>
  <c r="AK12938" i="50"/>
  <c r="AL12938" i="50"/>
  <c r="AJ12938" i="50"/>
  <c r="AI12938" i="50"/>
  <c r="AM12938" i="50"/>
  <c r="AL12942" i="50"/>
  <c r="AJ12942" i="50"/>
  <c r="AI12942" i="50"/>
  <c r="AK12942" i="50"/>
  <c r="AM12942" i="50"/>
  <c r="AL12946" i="50"/>
  <c r="AK12946" i="50"/>
  <c r="AM12946" i="50"/>
  <c r="AJ12946" i="50"/>
  <c r="AI12946" i="50"/>
  <c r="AK12950" i="50"/>
  <c r="AM12950" i="50"/>
  <c r="AJ12950" i="50"/>
  <c r="AI12950" i="50"/>
  <c r="AL12950" i="50"/>
  <c r="AL12954" i="50"/>
  <c r="AJ12954" i="50"/>
  <c r="AK12954" i="50"/>
  <c r="AM12954" i="50"/>
  <c r="AI12954" i="50"/>
  <c r="AL12958" i="50"/>
  <c r="AM12958" i="50"/>
  <c r="AI12958" i="50"/>
  <c r="AJ12958" i="50"/>
  <c r="AK12958" i="50"/>
  <c r="AK12962" i="50"/>
  <c r="AM12962" i="50"/>
  <c r="AL12962" i="50"/>
  <c r="AJ12962" i="50"/>
  <c r="AI12962" i="50"/>
  <c r="AL12966" i="50"/>
  <c r="AJ12966" i="50"/>
  <c r="AM12966" i="50"/>
  <c r="AK12966" i="50"/>
  <c r="AI12966" i="50"/>
  <c r="AL12970" i="50"/>
  <c r="AM12970" i="50"/>
  <c r="AK12970" i="50"/>
  <c r="AJ12970" i="50"/>
  <c r="AI12970" i="50"/>
  <c r="AK12974" i="50"/>
  <c r="AL12974" i="50"/>
  <c r="AJ12974" i="50"/>
  <c r="AI12974" i="50"/>
  <c r="AM12974" i="50"/>
  <c r="AL12978" i="50"/>
  <c r="AJ12978" i="50"/>
  <c r="AI12978" i="50"/>
  <c r="AM12978" i="50"/>
  <c r="AK12978" i="50"/>
  <c r="AL12982" i="50"/>
  <c r="AK12982" i="50"/>
  <c r="AM12982" i="50"/>
  <c r="AJ12982" i="50"/>
  <c r="AI12982" i="50"/>
  <c r="AK12986" i="50"/>
  <c r="AM12986" i="50"/>
  <c r="AJ12986" i="50"/>
  <c r="AL12986" i="50"/>
  <c r="AI12986" i="50"/>
  <c r="AL12990" i="50"/>
  <c r="AJ12990" i="50"/>
  <c r="AK12990" i="50"/>
  <c r="AM12990" i="50"/>
  <c r="AI12990" i="50"/>
  <c r="AL12994" i="50"/>
  <c r="AM12994" i="50"/>
  <c r="AI12994" i="50"/>
  <c r="AJ12994" i="50"/>
  <c r="AK12994" i="50"/>
  <c r="AK12998" i="50"/>
  <c r="AM12998" i="50"/>
  <c r="AL12998" i="50"/>
  <c r="AJ12998" i="50"/>
  <c r="AI12998" i="50"/>
  <c r="AL13002" i="50"/>
  <c r="AJ13002" i="50"/>
  <c r="AM13002" i="50"/>
  <c r="AK13002" i="50"/>
  <c r="AI13002" i="50"/>
  <c r="AL13006" i="50"/>
  <c r="AM13006" i="50"/>
  <c r="AK13006" i="50"/>
  <c r="AJ13006" i="50"/>
  <c r="AI13006" i="50"/>
  <c r="AK13010" i="50"/>
  <c r="AL13010" i="50"/>
  <c r="AJ13010" i="50"/>
  <c r="AI13010" i="50"/>
  <c r="AM13010" i="50"/>
  <c r="AL13014" i="50"/>
  <c r="AJ13014" i="50"/>
  <c r="AI13014" i="50"/>
  <c r="AM13014" i="50"/>
  <c r="AK13014" i="50"/>
  <c r="AL13018" i="50"/>
  <c r="AK13018" i="50"/>
  <c r="AI13018" i="50"/>
  <c r="AM13018" i="50"/>
  <c r="AJ13018" i="50"/>
  <c r="AK13022" i="50"/>
  <c r="AM13022" i="50"/>
  <c r="AJ13022" i="50"/>
  <c r="AI13022" i="50"/>
  <c r="AL13022" i="50"/>
  <c r="AL13026" i="50"/>
  <c r="AJ13026" i="50"/>
  <c r="AK13026" i="50"/>
  <c r="AI13026" i="50"/>
  <c r="AM13026" i="50"/>
  <c r="AL13030" i="50"/>
  <c r="AM13030" i="50"/>
  <c r="AI13030" i="50"/>
  <c r="AJ13030" i="50"/>
  <c r="AK13030" i="50"/>
  <c r="AK13034" i="50"/>
  <c r="AM13034" i="50"/>
  <c r="AL13034" i="50"/>
  <c r="AJ13034" i="50"/>
  <c r="AI13034" i="50"/>
  <c r="AL13038" i="50"/>
  <c r="AJ13038" i="50"/>
  <c r="AM13038" i="50"/>
  <c r="AK13038" i="50"/>
  <c r="AI13038" i="50"/>
  <c r="AL13042" i="50"/>
  <c r="AM13042" i="50"/>
  <c r="AK13042" i="50"/>
  <c r="AJ13042" i="50"/>
  <c r="AI13042" i="50"/>
  <c r="AK13046" i="50"/>
  <c r="AL13046" i="50"/>
  <c r="AJ13046" i="50"/>
  <c r="AI13046" i="50"/>
  <c r="AM13046" i="50"/>
  <c r="AL13050" i="50"/>
  <c r="AJ13050" i="50"/>
  <c r="AI13050" i="50"/>
  <c r="AM13050" i="50"/>
  <c r="AK13050" i="50"/>
  <c r="AL13054" i="50"/>
  <c r="AK13054" i="50"/>
  <c r="AM13054" i="50"/>
  <c r="AI13054" i="50"/>
  <c r="AJ13054" i="50"/>
  <c r="AK13058" i="50"/>
  <c r="AM13058" i="50"/>
  <c r="AJ13058" i="50"/>
  <c r="AL13058" i="50"/>
  <c r="AI13058" i="50"/>
  <c r="AL13062" i="50"/>
  <c r="AJ13062" i="50"/>
  <c r="AK13062" i="50"/>
  <c r="AI13062" i="50"/>
  <c r="AM13062" i="50"/>
  <c r="AL13066" i="50"/>
  <c r="AM13066" i="50"/>
  <c r="AI13066" i="50"/>
  <c r="AK13066" i="50"/>
  <c r="AJ13066" i="50"/>
  <c r="AK13070" i="50"/>
  <c r="AM13070" i="50"/>
  <c r="AL13070" i="50"/>
  <c r="AJ13070" i="50"/>
  <c r="AI13070" i="50"/>
  <c r="AL13074" i="50"/>
  <c r="AJ13074" i="50"/>
  <c r="AM13074" i="50"/>
  <c r="AK13074" i="50"/>
  <c r="AI13074" i="50"/>
  <c r="AL13078" i="50"/>
  <c r="AM13078" i="50"/>
  <c r="AK13078" i="50"/>
  <c r="AJ13078" i="50"/>
  <c r="AI13078" i="50"/>
  <c r="AK13082" i="50"/>
  <c r="AL13082" i="50"/>
  <c r="AJ13082" i="50"/>
  <c r="AI13082" i="50"/>
  <c r="AM13082" i="50"/>
  <c r="AL13086" i="50"/>
  <c r="AJ13086" i="50"/>
  <c r="AI13086" i="50"/>
  <c r="AM13086" i="50"/>
  <c r="AK13086" i="50"/>
  <c r="AL13090" i="50"/>
  <c r="AK13090" i="50"/>
  <c r="AM13090" i="50"/>
  <c r="AJ13090" i="50"/>
  <c r="AI13090" i="50"/>
  <c r="AK13094" i="50"/>
  <c r="AM13094" i="50"/>
  <c r="AJ13094" i="50"/>
  <c r="AL13094" i="50"/>
  <c r="AI13094" i="50"/>
  <c r="AL13098" i="50"/>
  <c r="AJ13098" i="50"/>
  <c r="AK13098" i="50"/>
  <c r="AM13098" i="50"/>
  <c r="AI13098" i="50"/>
  <c r="AL13102" i="50"/>
  <c r="AM13102" i="50"/>
  <c r="AI13102" i="50"/>
  <c r="AK13102" i="50"/>
  <c r="AJ13102" i="50"/>
  <c r="AK13106" i="50"/>
  <c r="AM13106" i="50"/>
  <c r="AL13106" i="50"/>
  <c r="AJ13106" i="50"/>
  <c r="AI13106" i="50"/>
  <c r="AL13110" i="50"/>
  <c r="AJ13110" i="50"/>
  <c r="AM13110" i="50"/>
  <c r="AK13110" i="50"/>
  <c r="AI13110" i="50"/>
  <c r="AL13114" i="50"/>
  <c r="AM13114" i="50"/>
  <c r="AK13114" i="50"/>
  <c r="AJ13114" i="50"/>
  <c r="AI13114" i="50"/>
  <c r="AK13118" i="50"/>
  <c r="AL13118" i="50"/>
  <c r="AJ13118" i="50"/>
  <c r="AI13118" i="50"/>
  <c r="AM13118" i="50"/>
  <c r="AL13122" i="50"/>
  <c r="AJ13122" i="50"/>
  <c r="AI13122" i="50"/>
  <c r="AM13122" i="50"/>
  <c r="AK13122" i="50"/>
  <c r="AL13126" i="50"/>
  <c r="AK13126" i="50"/>
  <c r="AM13126" i="50"/>
  <c r="AI13126" i="50"/>
  <c r="AJ13126" i="50"/>
  <c r="AK13130" i="50"/>
  <c r="AM13130" i="50"/>
  <c r="AJ13130" i="50"/>
  <c r="AI13130" i="50"/>
  <c r="AL13130" i="50"/>
  <c r="AL13134" i="50"/>
  <c r="AJ13134" i="50"/>
  <c r="AK13134" i="50"/>
  <c r="AI13134" i="50"/>
  <c r="AM13134" i="50"/>
  <c r="AL13138" i="50"/>
  <c r="AM13138" i="50"/>
  <c r="AI13138" i="50"/>
  <c r="AJ13138" i="50"/>
  <c r="AK13138" i="50"/>
  <c r="AK13142" i="50"/>
  <c r="AM13142" i="50"/>
  <c r="AL13142" i="50"/>
  <c r="AJ13142" i="50"/>
  <c r="AI13142" i="50"/>
  <c r="AL13146" i="50"/>
  <c r="AJ13146" i="50"/>
  <c r="AM13146" i="50"/>
  <c r="AK13146" i="50"/>
  <c r="AI13146" i="50"/>
  <c r="AL13150" i="50"/>
  <c r="AM13150" i="50"/>
  <c r="AK13150" i="50"/>
  <c r="AJ13150" i="50"/>
  <c r="AI13150" i="50"/>
  <c r="AK13154" i="50"/>
  <c r="AL13154" i="50"/>
  <c r="AJ13154" i="50"/>
  <c r="AI13154" i="50"/>
  <c r="AM13154" i="50"/>
  <c r="AL13158" i="50"/>
  <c r="AJ13158" i="50"/>
  <c r="AI13158" i="50"/>
  <c r="AM13158" i="50"/>
  <c r="AK13158" i="50"/>
  <c r="AL13162" i="50"/>
  <c r="AK13162" i="50"/>
  <c r="AM13162" i="50"/>
  <c r="AJ13162" i="50"/>
  <c r="AI13162" i="50"/>
  <c r="AK13166" i="50"/>
  <c r="AM13166" i="50"/>
  <c r="AJ13166" i="50"/>
  <c r="AI13166" i="50"/>
  <c r="AL13166" i="50"/>
  <c r="AL13170" i="50"/>
  <c r="AJ13170" i="50"/>
  <c r="AK13170" i="50"/>
  <c r="AM13170" i="50"/>
  <c r="AI13170" i="50"/>
  <c r="AL13174" i="50"/>
  <c r="AM13174" i="50"/>
  <c r="AI13174" i="50"/>
  <c r="AJ13174" i="50"/>
  <c r="AK13174" i="50"/>
  <c r="AK13178" i="50"/>
  <c r="AM13178" i="50"/>
  <c r="AL13178" i="50"/>
  <c r="AJ13178" i="50"/>
  <c r="AI13178" i="50"/>
  <c r="AL13182" i="50"/>
  <c r="AJ13182" i="50"/>
  <c r="AM13182" i="50"/>
  <c r="AK13182" i="50"/>
  <c r="AI13182" i="50"/>
  <c r="AL13186" i="50"/>
  <c r="AM13186" i="50"/>
  <c r="AK13186" i="50"/>
  <c r="AJ13186" i="50"/>
  <c r="AI13186" i="50"/>
  <c r="AK13190" i="50"/>
  <c r="AL13190" i="50"/>
  <c r="AJ13190" i="50"/>
  <c r="AI13190" i="50"/>
  <c r="AM13190" i="50"/>
  <c r="AL13194" i="50"/>
  <c r="AJ13194" i="50"/>
  <c r="AI13194" i="50"/>
  <c r="AM13194" i="50"/>
  <c r="AK13194" i="50"/>
  <c r="AL13198" i="50"/>
  <c r="AK13198" i="50"/>
  <c r="AM13198" i="50"/>
  <c r="AJ13198" i="50"/>
  <c r="AI13198" i="50"/>
  <c r="AK13202" i="50"/>
  <c r="AM13202" i="50"/>
  <c r="AJ13202" i="50"/>
  <c r="AI13202" i="50"/>
  <c r="AL13202" i="50"/>
  <c r="AL13206" i="50"/>
  <c r="AJ13206" i="50"/>
  <c r="AK13206" i="50"/>
  <c r="AM13206" i="50"/>
  <c r="AI13206" i="50"/>
  <c r="AL13210" i="50"/>
  <c r="AM13210" i="50"/>
  <c r="AI13210" i="50"/>
  <c r="AK13210" i="50"/>
  <c r="AJ13210" i="50"/>
  <c r="AK13214" i="50"/>
  <c r="AM13214" i="50"/>
  <c r="AL13214" i="50"/>
  <c r="AJ13214" i="50"/>
  <c r="AI13214" i="50"/>
  <c r="AL13218" i="50"/>
  <c r="AJ13218" i="50"/>
  <c r="AM13218" i="50"/>
  <c r="AK13218" i="50"/>
  <c r="AI13218" i="50"/>
  <c r="AL13222" i="50"/>
  <c r="AM13222" i="50"/>
  <c r="AK13222" i="50"/>
  <c r="AJ13222" i="50"/>
  <c r="AI13222" i="50"/>
  <c r="AK13226" i="50"/>
  <c r="AL13226" i="50"/>
  <c r="AJ13226" i="50"/>
  <c r="AI13226" i="50"/>
  <c r="AM13226" i="50"/>
  <c r="AL13230" i="50"/>
  <c r="AJ13230" i="50"/>
  <c r="AI13230" i="50"/>
  <c r="AM13230" i="50"/>
  <c r="AK13230" i="50"/>
  <c r="AL13234" i="50"/>
  <c r="AK13234" i="50"/>
  <c r="AI13234" i="50"/>
  <c r="AM13234" i="50"/>
  <c r="AJ13234" i="50"/>
  <c r="AK13238" i="50"/>
  <c r="AM13238" i="50"/>
  <c r="AJ13238" i="50"/>
  <c r="AI13238" i="50"/>
  <c r="AL13238" i="50"/>
  <c r="AL13242" i="50"/>
  <c r="AJ13242" i="50"/>
  <c r="AK13242" i="50"/>
  <c r="AI13242" i="50"/>
  <c r="AM13242" i="50"/>
  <c r="AL13246" i="50"/>
  <c r="AM13246" i="50"/>
  <c r="AI13246" i="50"/>
  <c r="AJ13246" i="50"/>
  <c r="AK13246" i="50"/>
  <c r="AK13250" i="50"/>
  <c r="AM13250" i="50"/>
  <c r="AL13250" i="50"/>
  <c r="AJ13250" i="50"/>
  <c r="AI13250" i="50"/>
  <c r="AL13254" i="50"/>
  <c r="AJ13254" i="50"/>
  <c r="AM13254" i="50"/>
  <c r="AK13254" i="50"/>
  <c r="AI13254" i="50"/>
  <c r="AL13258" i="50"/>
  <c r="AM13258" i="50"/>
  <c r="AK13258" i="50"/>
  <c r="AJ13258" i="50"/>
  <c r="AI13258" i="50"/>
  <c r="AK13262" i="50"/>
  <c r="AL13262" i="50"/>
  <c r="AJ13262" i="50"/>
  <c r="AI13262" i="50"/>
  <c r="AM13262" i="50"/>
  <c r="AL13266" i="50"/>
  <c r="AJ13266" i="50"/>
  <c r="AI13266" i="50"/>
  <c r="AM13266" i="50"/>
  <c r="AK13266" i="50"/>
  <c r="AL13270" i="50"/>
  <c r="AK13270" i="50"/>
  <c r="AI13270" i="50"/>
  <c r="AM13270" i="50"/>
  <c r="AJ13270" i="50"/>
  <c r="AK13274" i="50"/>
  <c r="AM13274" i="50"/>
  <c r="AJ13274" i="50"/>
  <c r="AL13274" i="50"/>
  <c r="AI13274" i="50"/>
  <c r="AL13278" i="50"/>
  <c r="AJ13278" i="50"/>
  <c r="AK13278" i="50"/>
  <c r="AI13278" i="50"/>
  <c r="AM13278" i="50"/>
  <c r="AL13282" i="50"/>
  <c r="AM13282" i="50"/>
  <c r="AI13282" i="50"/>
  <c r="AK13282" i="50"/>
  <c r="AJ13282" i="50"/>
  <c r="AK13286" i="50"/>
  <c r="AM13286" i="50"/>
  <c r="AL13286" i="50"/>
  <c r="AJ13286" i="50"/>
  <c r="AI13286" i="50"/>
  <c r="AL13290" i="50"/>
  <c r="AJ13290" i="50"/>
  <c r="AM13290" i="50"/>
  <c r="AK13290" i="50"/>
  <c r="AI13290" i="50"/>
  <c r="AL13294" i="50"/>
  <c r="AM13294" i="50"/>
  <c r="AK13294" i="50"/>
  <c r="AJ13294" i="50"/>
  <c r="AI13294" i="50"/>
  <c r="AK13298" i="50"/>
  <c r="AL13298" i="50"/>
  <c r="AJ13298" i="50"/>
  <c r="AI13298" i="50"/>
  <c r="AM13298" i="50"/>
  <c r="AL13302" i="50"/>
  <c r="AJ13302" i="50"/>
  <c r="AI13302" i="50"/>
  <c r="AM13302" i="50"/>
  <c r="AK13302" i="50"/>
  <c r="AL13306" i="50"/>
  <c r="AK13306" i="50"/>
  <c r="AM13306" i="50"/>
  <c r="AJ13306" i="50"/>
  <c r="AI13306" i="50"/>
  <c r="AK13310" i="50"/>
  <c r="AM13310" i="50"/>
  <c r="AJ13310" i="50"/>
  <c r="AL13310" i="50"/>
  <c r="AI13310" i="50"/>
  <c r="AL13314" i="50"/>
  <c r="AJ13314" i="50"/>
  <c r="AK13314" i="50"/>
  <c r="AM13314" i="50"/>
  <c r="AI13314" i="50"/>
  <c r="AL13318" i="50"/>
  <c r="AM13318" i="50"/>
  <c r="AI13318" i="50"/>
  <c r="AK13318" i="50"/>
  <c r="AJ13318" i="50"/>
  <c r="AK13322" i="50"/>
  <c r="AM13322" i="50"/>
  <c r="AL13322" i="50"/>
  <c r="AJ13322" i="50"/>
  <c r="AI13322" i="50"/>
  <c r="AL13326" i="50"/>
  <c r="AJ13326" i="50"/>
  <c r="AM13326" i="50"/>
  <c r="AK13326" i="50"/>
  <c r="AI13326" i="50"/>
  <c r="AL13330" i="50"/>
  <c r="AM13330" i="50"/>
  <c r="AK13330" i="50"/>
  <c r="AJ13330" i="50"/>
  <c r="AI13330" i="50"/>
  <c r="AK13334" i="50"/>
  <c r="AL13334" i="50"/>
  <c r="AJ13334" i="50"/>
  <c r="AI13334" i="50"/>
  <c r="AM13334" i="50"/>
  <c r="AL13338" i="50"/>
  <c r="AJ13338" i="50"/>
  <c r="AI13338" i="50"/>
  <c r="AM13338" i="50"/>
  <c r="AK13338" i="50"/>
  <c r="AL13342" i="50"/>
  <c r="AK13342" i="50"/>
  <c r="AM13342" i="50"/>
  <c r="AI13342" i="50"/>
  <c r="AJ13342" i="50"/>
  <c r="AK13346" i="50"/>
  <c r="AM13346" i="50"/>
  <c r="AJ13346" i="50"/>
  <c r="AI13346" i="50"/>
  <c r="AL13346" i="50"/>
  <c r="AL13350" i="50"/>
  <c r="AJ13350" i="50"/>
  <c r="AK13350" i="50"/>
  <c r="AI13350" i="50"/>
  <c r="AM13350" i="50"/>
  <c r="AL13354" i="50"/>
  <c r="AM13354" i="50"/>
  <c r="AI13354" i="50"/>
  <c r="AJ13354" i="50"/>
  <c r="AK13354" i="50"/>
  <c r="AK13358" i="50"/>
  <c r="AM13358" i="50"/>
  <c r="AL13358" i="50"/>
  <c r="AJ13358" i="50"/>
  <c r="AI13358" i="50"/>
  <c r="AL13362" i="50"/>
  <c r="AJ13362" i="50"/>
  <c r="AM13362" i="50"/>
  <c r="AK13362" i="50"/>
  <c r="AI13362" i="50"/>
  <c r="AL13366" i="50"/>
  <c r="AM13366" i="50"/>
  <c r="AK13366" i="50"/>
  <c r="AJ13366" i="50"/>
  <c r="AI13366" i="50"/>
  <c r="AK13370" i="50"/>
  <c r="AL13370" i="50"/>
  <c r="AJ13370" i="50"/>
  <c r="AI13370" i="50"/>
  <c r="AM13370" i="50"/>
  <c r="AL13374" i="50"/>
  <c r="AJ13374" i="50"/>
  <c r="AI13374" i="50"/>
  <c r="AM13374" i="50"/>
  <c r="AK13374" i="50"/>
  <c r="AL13378" i="50"/>
  <c r="AK13378" i="50"/>
  <c r="AM13378" i="50"/>
  <c r="AJ13378" i="50"/>
  <c r="AI13378" i="50"/>
  <c r="AK13382" i="50"/>
  <c r="AM13382" i="50"/>
  <c r="AJ13382" i="50"/>
  <c r="AI13382" i="50"/>
  <c r="AL13382" i="50"/>
  <c r="AL13386" i="50"/>
  <c r="AJ13386" i="50"/>
  <c r="AK13386" i="50"/>
  <c r="AM13386" i="50"/>
  <c r="AI13386" i="50"/>
  <c r="AL13390" i="50"/>
  <c r="AM13390" i="50"/>
  <c r="AI13390" i="50"/>
  <c r="AJ13390" i="50"/>
  <c r="AK13390" i="50"/>
  <c r="AK13394" i="50"/>
  <c r="AM13394" i="50"/>
  <c r="AL13394" i="50"/>
  <c r="AJ13394" i="50"/>
  <c r="AI13394" i="50"/>
  <c r="AL13398" i="50"/>
  <c r="AJ13398" i="50"/>
  <c r="AM13398" i="50"/>
  <c r="AK13398" i="50"/>
  <c r="AI13398" i="50"/>
  <c r="AL13402" i="50"/>
  <c r="AM13402" i="50"/>
  <c r="AK13402" i="50"/>
  <c r="AJ13402" i="50"/>
  <c r="AI13402" i="50"/>
  <c r="AK13406" i="50"/>
  <c r="AL13406" i="50"/>
  <c r="AJ13406" i="50"/>
  <c r="AI13406" i="50"/>
  <c r="AM13406" i="50"/>
  <c r="AL13410" i="50"/>
  <c r="AJ13410" i="50"/>
  <c r="AI13410" i="50"/>
  <c r="AM13410" i="50"/>
  <c r="AK13410" i="50"/>
  <c r="AL13414" i="50"/>
  <c r="AK13414" i="50"/>
  <c r="AM13414" i="50"/>
  <c r="AJ13414" i="50"/>
  <c r="AI13414" i="50"/>
  <c r="AK13418" i="50"/>
  <c r="AM13418" i="50"/>
  <c r="AJ13418" i="50"/>
  <c r="AL13418" i="50"/>
  <c r="AI13418" i="50"/>
  <c r="AL13422" i="50"/>
  <c r="AJ13422" i="50"/>
  <c r="AK13422" i="50"/>
  <c r="AM13422" i="50"/>
  <c r="AI13422" i="50"/>
  <c r="AL13426" i="50"/>
  <c r="AM13426" i="50"/>
  <c r="AI13426" i="50"/>
  <c r="AK13426" i="50"/>
  <c r="AJ13426" i="50"/>
  <c r="AK13430" i="50"/>
  <c r="AM13430" i="50"/>
  <c r="AL13430" i="50"/>
  <c r="AJ13430" i="50"/>
  <c r="AI13430" i="50"/>
  <c r="AK13434" i="50"/>
  <c r="AI13434" i="50"/>
  <c r="AL13434" i="50"/>
  <c r="AM13434" i="50"/>
  <c r="AJ13434" i="50"/>
  <c r="AM13438" i="50"/>
  <c r="AJ13438" i="50"/>
  <c r="AI13438" i="50"/>
  <c r="AL13438" i="50"/>
  <c r="AK13438" i="50"/>
  <c r="AI13442" i="50"/>
  <c r="AK13442" i="50"/>
  <c r="AL13442" i="50"/>
  <c r="AJ13442" i="50"/>
  <c r="AM13442" i="50"/>
  <c r="AK13446" i="50"/>
  <c r="AI13446" i="50"/>
  <c r="AL13446" i="50"/>
  <c r="AM13446" i="50"/>
  <c r="AJ13446" i="50"/>
  <c r="AM13450" i="50"/>
  <c r="AK13450" i="50"/>
  <c r="AJ13450" i="50"/>
  <c r="AL13450" i="50"/>
  <c r="AI13450" i="50"/>
  <c r="AL13454" i="50"/>
  <c r="AK13454" i="50"/>
  <c r="AI13454" i="50"/>
  <c r="AM13454" i="50"/>
  <c r="AJ13454" i="50"/>
  <c r="AK13458" i="50"/>
  <c r="AI13458" i="50"/>
  <c r="AL13458" i="50"/>
  <c r="AM13458" i="50"/>
  <c r="AJ13458" i="50"/>
  <c r="AM13462" i="50"/>
  <c r="AI13462" i="50"/>
  <c r="AJ13462" i="50"/>
  <c r="AL13462" i="50"/>
  <c r="AK13462" i="50"/>
  <c r="AL13466" i="50"/>
  <c r="AJ13466" i="50"/>
  <c r="AK13466" i="50"/>
  <c r="AI13466" i="50"/>
  <c r="AM13466" i="50"/>
  <c r="AK13470" i="50"/>
  <c r="AI13470" i="50"/>
  <c r="AM13470" i="50"/>
  <c r="AL13470" i="50"/>
  <c r="AJ13470" i="50"/>
  <c r="AM13474" i="50"/>
  <c r="AL13474" i="50"/>
  <c r="AK13474" i="50"/>
  <c r="AJ13474" i="50"/>
  <c r="AI13474" i="50"/>
  <c r="AL13478" i="50"/>
  <c r="AJ13478" i="50"/>
  <c r="AM13478" i="50"/>
  <c r="AK13478" i="50"/>
  <c r="AI13478" i="50"/>
  <c r="AL13482" i="50"/>
  <c r="AK13482" i="50"/>
  <c r="AI13482" i="50"/>
  <c r="AJ13482" i="50"/>
  <c r="AM13482" i="50"/>
  <c r="AM13486" i="50"/>
  <c r="AL13486" i="50"/>
  <c r="AI13486" i="50"/>
  <c r="AJ13486" i="50"/>
  <c r="AK13486" i="50"/>
  <c r="AL13490" i="50"/>
  <c r="AJ13490" i="50"/>
  <c r="AM13490" i="50"/>
  <c r="AI13490" i="50"/>
  <c r="AK13490" i="50"/>
  <c r="AL13494" i="50"/>
  <c r="AK13494" i="50"/>
  <c r="AI13494" i="50"/>
  <c r="AJ13494" i="50"/>
  <c r="AM13494" i="50"/>
  <c r="AM13498" i="50"/>
  <c r="AJ13498" i="50"/>
  <c r="AL13498" i="50"/>
  <c r="AK13498" i="50"/>
  <c r="AI13498" i="50"/>
  <c r="AM13502" i="50"/>
  <c r="AL13502" i="50"/>
  <c r="AI13502" i="50"/>
  <c r="AK13502" i="50"/>
  <c r="AJ13502" i="50"/>
  <c r="AL13506" i="50"/>
  <c r="AK13506" i="50"/>
  <c r="AI13506" i="50"/>
  <c r="AM13506" i="50"/>
  <c r="AJ13506" i="50"/>
  <c r="AM13510" i="50"/>
  <c r="AJ13510" i="50"/>
  <c r="AK13510" i="50"/>
  <c r="AI13510" i="50"/>
  <c r="AL13510" i="50"/>
  <c r="AK13514" i="50"/>
  <c r="AM13514" i="50"/>
  <c r="AL13514" i="50"/>
  <c r="AJ13514" i="50"/>
  <c r="AI13514" i="50"/>
  <c r="AL13518" i="50"/>
  <c r="AK13518" i="50"/>
  <c r="AI13518" i="50"/>
  <c r="AM13518" i="50"/>
  <c r="AJ13518" i="50"/>
  <c r="AM13522" i="50"/>
  <c r="AK13522" i="50"/>
  <c r="AJ13522" i="50"/>
  <c r="AI13522" i="50"/>
  <c r="AL13522" i="50"/>
  <c r="AK13526" i="50"/>
  <c r="AI13526" i="50"/>
  <c r="AM13526" i="50"/>
  <c r="AL13526" i="50"/>
  <c r="AJ13526" i="50"/>
  <c r="AL13530" i="50"/>
  <c r="AK13530" i="50"/>
  <c r="AI13530" i="50"/>
  <c r="AJ13530" i="50"/>
  <c r="AM13530" i="50"/>
  <c r="AM13534" i="50"/>
  <c r="AL13534" i="50"/>
  <c r="AJ13534" i="50"/>
  <c r="AK13534" i="50"/>
  <c r="AI13534" i="50"/>
  <c r="AL13538" i="50"/>
  <c r="AK13538" i="50"/>
  <c r="AJ13538" i="50"/>
  <c r="AM13538" i="50"/>
  <c r="AI13538" i="50"/>
  <c r="AL13542" i="50"/>
  <c r="AK13542" i="50"/>
  <c r="AI13542" i="50"/>
  <c r="AJ13542" i="50"/>
  <c r="AM13542" i="50"/>
  <c r="AM13546" i="50"/>
  <c r="AJ13546" i="50"/>
  <c r="AL13546" i="50"/>
  <c r="AK13546" i="50"/>
  <c r="AI13546" i="50"/>
  <c r="AM13550" i="50"/>
  <c r="AL13550" i="50"/>
  <c r="AJ13550" i="50"/>
  <c r="AI13550" i="50"/>
  <c r="AK13550" i="50"/>
  <c r="AL13554" i="50"/>
  <c r="AK13554" i="50"/>
  <c r="AI13554" i="50"/>
  <c r="AM13554" i="50"/>
  <c r="AJ13554" i="50"/>
  <c r="AM13558" i="50"/>
  <c r="AJ13558" i="50"/>
  <c r="AL13558" i="50"/>
  <c r="AK13558" i="50"/>
  <c r="AI13558" i="50"/>
  <c r="AK13562" i="50"/>
  <c r="AJ13562" i="50"/>
  <c r="AL13562" i="50"/>
  <c r="AI13562" i="50"/>
  <c r="AM13562" i="50"/>
  <c r="AL13566" i="50"/>
  <c r="AK13566" i="50"/>
  <c r="AI13566" i="50"/>
  <c r="AJ13566" i="50"/>
  <c r="AM13566" i="50"/>
  <c r="AM13570" i="50"/>
  <c r="AK13570" i="50"/>
  <c r="AJ13570" i="50"/>
  <c r="AI13570" i="50"/>
  <c r="AL13570" i="50"/>
  <c r="AK13574" i="50"/>
  <c r="AI13574" i="50"/>
  <c r="AM13574" i="50"/>
  <c r="AL13574" i="50"/>
  <c r="AJ13574" i="50"/>
  <c r="AM13578" i="50"/>
  <c r="AL13578" i="50"/>
  <c r="AK13578" i="50"/>
  <c r="AI13578" i="50"/>
  <c r="AJ13578" i="50"/>
  <c r="AM13582" i="50"/>
  <c r="AI13582" i="50"/>
  <c r="AJ13582" i="50"/>
  <c r="AL13582" i="50"/>
  <c r="AK13582" i="50"/>
  <c r="AI13586" i="50"/>
  <c r="AM13586" i="50"/>
  <c r="AL13586" i="50"/>
  <c r="AK13586" i="50"/>
  <c r="AJ13586" i="50"/>
  <c r="AM13590" i="50"/>
  <c r="AL13590" i="50"/>
  <c r="AK13590" i="50"/>
  <c r="AI13590" i="50"/>
  <c r="AJ13590" i="50"/>
  <c r="AM13594" i="50"/>
  <c r="AL13594" i="50"/>
  <c r="AK13594" i="50"/>
  <c r="AJ13594" i="50"/>
  <c r="AI13594" i="50"/>
  <c r="AI13598" i="50"/>
  <c r="AL13598" i="50"/>
  <c r="AK13598" i="50"/>
  <c r="AJ13598" i="50"/>
  <c r="AM13598" i="50"/>
  <c r="AM13602" i="50"/>
  <c r="AL13602" i="50"/>
  <c r="AK13602" i="50"/>
  <c r="AI13602" i="50"/>
  <c r="AJ13602" i="50"/>
  <c r="AM13606" i="50"/>
  <c r="AJ13606" i="50"/>
  <c r="AL13606" i="50"/>
  <c r="AK13606" i="50"/>
  <c r="AI13606" i="50"/>
  <c r="AI13610" i="50"/>
  <c r="AJ13610" i="50"/>
  <c r="AM13610" i="50"/>
  <c r="AL13610" i="50"/>
  <c r="AK13610" i="50"/>
  <c r="AM13614" i="50"/>
  <c r="AL13614" i="50"/>
  <c r="AK13614" i="50"/>
  <c r="AI13614" i="50"/>
  <c r="AJ13614" i="50"/>
  <c r="AM13618" i="50"/>
  <c r="AI13618" i="50"/>
  <c r="AL13618" i="50"/>
  <c r="AK13618" i="50"/>
  <c r="AJ13618" i="50"/>
  <c r="AI13622" i="50"/>
  <c r="AM13622" i="50"/>
  <c r="AJ13622" i="50"/>
  <c r="AK13622" i="50"/>
  <c r="AL13622" i="50"/>
  <c r="AM13626" i="50"/>
  <c r="AL13626" i="50"/>
  <c r="AK13626" i="50"/>
  <c r="AI13626" i="50"/>
  <c r="AJ13626" i="50"/>
  <c r="AM13630" i="50"/>
  <c r="AL13630" i="50"/>
  <c r="AK13630" i="50"/>
  <c r="AJ13630" i="50"/>
  <c r="AI13630" i="50"/>
  <c r="AI13634" i="50"/>
  <c r="AL13634" i="50"/>
  <c r="AK13634" i="50"/>
  <c r="AJ13634" i="50"/>
  <c r="AM13634" i="50"/>
  <c r="AM13638" i="50"/>
  <c r="AL13638" i="50"/>
  <c r="AK13638" i="50"/>
  <c r="AI13638" i="50"/>
  <c r="AJ13638" i="50"/>
  <c r="AM13642" i="50"/>
  <c r="AJ13642" i="50"/>
  <c r="AL13642" i="50"/>
  <c r="AK13642" i="50"/>
  <c r="AI13642" i="50"/>
  <c r="AI13646" i="50"/>
  <c r="AJ13646" i="50"/>
  <c r="AM13646" i="50"/>
  <c r="AL13646" i="50"/>
  <c r="AK13646" i="50"/>
  <c r="AM13650" i="50"/>
  <c r="AL13650" i="50"/>
  <c r="AK13650" i="50"/>
  <c r="AI13650" i="50"/>
  <c r="AJ13650" i="50"/>
  <c r="AM13654" i="50"/>
  <c r="AI13654" i="50"/>
  <c r="AL13654" i="50"/>
  <c r="AK13654" i="50"/>
  <c r="AJ13654" i="50"/>
  <c r="AI13658" i="50"/>
  <c r="AL13658" i="50"/>
  <c r="AJ13658" i="50"/>
  <c r="AM13658" i="50"/>
  <c r="AK13658" i="50"/>
  <c r="AM13662" i="50"/>
  <c r="AL13662" i="50"/>
  <c r="AK13662" i="50"/>
  <c r="AI13662" i="50"/>
  <c r="AJ13662" i="50"/>
  <c r="AM13666" i="50"/>
  <c r="AL13666" i="50"/>
  <c r="AK13666" i="50"/>
  <c r="AJ13666" i="50"/>
  <c r="AI13666" i="50"/>
  <c r="AI13670" i="50"/>
  <c r="AL13670" i="50"/>
  <c r="AK13670" i="50"/>
  <c r="AJ13670" i="50"/>
  <c r="AM13670" i="50"/>
  <c r="AM13674" i="50"/>
  <c r="AL13674" i="50"/>
  <c r="AK13674" i="50"/>
  <c r="AI13674" i="50"/>
  <c r="AJ13674" i="50"/>
  <c r="AM13678" i="50"/>
  <c r="AJ13678" i="50"/>
  <c r="AL13678" i="50"/>
  <c r="AK13678" i="50"/>
  <c r="AI13678" i="50"/>
  <c r="AI13682" i="50"/>
  <c r="AJ13682" i="50"/>
  <c r="AM13682" i="50"/>
  <c r="AL13682" i="50"/>
  <c r="AK13682" i="50"/>
  <c r="AM13686" i="50"/>
  <c r="AL13686" i="50"/>
  <c r="AK13686" i="50"/>
  <c r="AI13686" i="50"/>
  <c r="AJ13686" i="50"/>
  <c r="AM13690" i="50"/>
  <c r="AI13690" i="50"/>
  <c r="AL13690" i="50"/>
  <c r="AK13690" i="50"/>
  <c r="AJ13690" i="50"/>
  <c r="AI13694" i="50"/>
  <c r="AL13694" i="50"/>
  <c r="AK13694" i="50"/>
  <c r="AJ13694" i="50"/>
  <c r="AM13694" i="50"/>
  <c r="AM13698" i="50"/>
  <c r="AL13698" i="50"/>
  <c r="AK13698" i="50"/>
  <c r="AI13698" i="50"/>
  <c r="AJ13698" i="50"/>
  <c r="AM13702" i="50"/>
  <c r="AL13702" i="50"/>
  <c r="AK13702" i="50"/>
  <c r="AJ13702" i="50"/>
  <c r="AI13702" i="50"/>
  <c r="AI13706" i="50"/>
  <c r="AL13706" i="50"/>
  <c r="AK13706" i="50"/>
  <c r="AJ13706" i="50"/>
  <c r="AM13706" i="50"/>
  <c r="AM13710" i="50"/>
  <c r="AL13710" i="50"/>
  <c r="AK13710" i="50"/>
  <c r="AI13710" i="50"/>
  <c r="AJ13710" i="50"/>
  <c r="AM13714" i="50"/>
  <c r="AJ13714" i="50"/>
  <c r="AK13714" i="50"/>
  <c r="AI13714" i="50"/>
  <c r="AL13714" i="50"/>
  <c r="AI13718" i="50"/>
  <c r="AJ13718" i="50"/>
  <c r="AM13718" i="50"/>
  <c r="AK13718" i="50"/>
  <c r="AL13718" i="50"/>
  <c r="AM13722" i="50"/>
  <c r="AL13722" i="50"/>
  <c r="AK13722" i="50"/>
  <c r="AI13722" i="50"/>
  <c r="AJ13722" i="50"/>
  <c r="AM13726" i="50"/>
  <c r="AI13726" i="50"/>
  <c r="AK13726" i="50"/>
  <c r="AJ13726" i="50"/>
  <c r="AL13726" i="50"/>
  <c r="AI13730" i="50"/>
  <c r="AK13730" i="50"/>
  <c r="AJ13730" i="50"/>
  <c r="AM13730" i="50"/>
  <c r="AL13730" i="50"/>
  <c r="AM13734" i="50"/>
  <c r="AL13734" i="50"/>
  <c r="AK13734" i="50"/>
  <c r="AI13734" i="50"/>
  <c r="AJ13734" i="50"/>
  <c r="AM13738" i="50"/>
  <c r="AL13738" i="50"/>
  <c r="AK13738" i="50"/>
  <c r="AJ13738" i="50"/>
  <c r="AI13738" i="50"/>
  <c r="AI13742" i="50"/>
  <c r="AL13742" i="50"/>
  <c r="AK13742" i="50"/>
  <c r="AJ13742" i="50"/>
  <c r="AM13742" i="50"/>
  <c r="AM13746" i="50"/>
  <c r="AL13746" i="50"/>
  <c r="AK13746" i="50"/>
  <c r="AI13746" i="50"/>
  <c r="AJ13746" i="50"/>
  <c r="AM13750" i="50"/>
  <c r="AJ13750" i="50"/>
  <c r="AK13750" i="50"/>
  <c r="AL13750" i="50"/>
  <c r="AI13750" i="50"/>
  <c r="AI13754" i="50"/>
  <c r="AJ13754" i="50"/>
  <c r="AM13754" i="50"/>
  <c r="AL13754" i="50"/>
  <c r="AK13754" i="50"/>
  <c r="AM13758" i="50"/>
  <c r="AL13758" i="50"/>
  <c r="AK13758" i="50"/>
  <c r="AI13758" i="50"/>
  <c r="AJ13758" i="50"/>
  <c r="AM13762" i="50"/>
  <c r="AI13762" i="50"/>
  <c r="AK13762" i="50"/>
  <c r="AL13762" i="50"/>
  <c r="AJ13762" i="50"/>
  <c r="AI13766" i="50"/>
  <c r="AM13766" i="50"/>
  <c r="AL13766" i="50"/>
  <c r="AK13766" i="50"/>
  <c r="AJ13766" i="50"/>
  <c r="AM13770" i="50"/>
  <c r="AL13770" i="50"/>
  <c r="AK13770" i="50"/>
  <c r="AI13770" i="50"/>
  <c r="AJ13770" i="50"/>
  <c r="AM13774" i="50"/>
  <c r="AL13774" i="50"/>
  <c r="AK13774" i="50"/>
  <c r="AJ13774" i="50"/>
  <c r="AI13774" i="50"/>
  <c r="AI13778" i="50"/>
  <c r="AL13778" i="50"/>
  <c r="AK13778" i="50"/>
  <c r="AJ13778" i="50"/>
  <c r="AM13778" i="50"/>
  <c r="AM13782" i="50"/>
  <c r="AL13782" i="50"/>
  <c r="AK13782" i="50"/>
  <c r="AI13782" i="50"/>
  <c r="AJ13782" i="50"/>
  <c r="AM13786" i="50"/>
  <c r="AJ13786" i="50"/>
  <c r="AI13786" i="50"/>
  <c r="AK13786" i="50"/>
  <c r="AL13786" i="50"/>
  <c r="AI13790" i="50"/>
  <c r="AJ13790" i="50"/>
  <c r="AM13790" i="50"/>
  <c r="AL13790" i="50"/>
  <c r="AK13790" i="50"/>
  <c r="AM13794" i="50"/>
  <c r="AL13794" i="50"/>
  <c r="AK13794" i="50"/>
  <c r="AI13794" i="50"/>
  <c r="AJ13794" i="50"/>
  <c r="AM13798" i="50"/>
  <c r="AI13798" i="50"/>
  <c r="AJ13798" i="50"/>
  <c r="AK13798" i="50"/>
  <c r="AL13798" i="50"/>
  <c r="AI13802" i="50"/>
  <c r="AM13802" i="50"/>
  <c r="AL13802" i="50"/>
  <c r="AK13802" i="50"/>
  <c r="AJ13802" i="50"/>
  <c r="AM13806" i="50"/>
  <c r="AL13806" i="50"/>
  <c r="AK13806" i="50"/>
  <c r="AI13806" i="50"/>
  <c r="AJ13806" i="50"/>
  <c r="AM13810" i="50"/>
  <c r="AL13810" i="50"/>
  <c r="AK13810" i="50"/>
  <c r="AJ13810" i="50"/>
  <c r="AI13810" i="50"/>
  <c r="AI13814" i="50"/>
  <c r="AL13814" i="50"/>
  <c r="AK13814" i="50"/>
  <c r="AJ13814" i="50"/>
  <c r="AM13814" i="50"/>
  <c r="AM13818" i="50"/>
  <c r="AL13818" i="50"/>
  <c r="AK13818" i="50"/>
  <c r="AI13818" i="50"/>
  <c r="AJ13818" i="50"/>
  <c r="AM13822" i="50"/>
  <c r="AJ13822" i="50"/>
  <c r="AL13822" i="50"/>
  <c r="AK13822" i="50"/>
  <c r="AI13822" i="50"/>
  <c r="AI13826" i="50"/>
  <c r="AJ13826" i="50"/>
  <c r="AM13826" i="50"/>
  <c r="AL13826" i="50"/>
  <c r="AK13826" i="50"/>
  <c r="AM13830" i="50"/>
  <c r="AL13830" i="50"/>
  <c r="AK13830" i="50"/>
  <c r="AI13830" i="50"/>
  <c r="AJ13830" i="50"/>
  <c r="AM13834" i="50"/>
  <c r="AI13834" i="50"/>
  <c r="AL13834" i="50"/>
  <c r="AK13834" i="50"/>
  <c r="AJ13834" i="50"/>
  <c r="AI13838" i="50"/>
  <c r="AM13838" i="50"/>
  <c r="AJ13838" i="50"/>
  <c r="AL13838" i="50"/>
  <c r="AK13838" i="50"/>
  <c r="AM13842" i="50"/>
  <c r="AL13842" i="50"/>
  <c r="AK13842" i="50"/>
  <c r="AI13842" i="50"/>
  <c r="AJ13842" i="50"/>
  <c r="AM13846" i="50"/>
  <c r="AL13846" i="50"/>
  <c r="AK13846" i="50"/>
  <c r="AJ13846" i="50"/>
  <c r="AI13846" i="50"/>
  <c r="AI13850" i="50"/>
  <c r="AL13850" i="50"/>
  <c r="AK13850" i="50"/>
  <c r="AJ13850" i="50"/>
  <c r="AM13850" i="50"/>
  <c r="AM13854" i="50"/>
  <c r="AL13854" i="50"/>
  <c r="AK13854" i="50"/>
  <c r="AI13854" i="50"/>
  <c r="AJ13854" i="50"/>
  <c r="AM13858" i="50"/>
  <c r="AJ13858" i="50"/>
  <c r="AL13858" i="50"/>
  <c r="AK13858" i="50"/>
  <c r="AI13858" i="50"/>
  <c r="AI13862" i="50"/>
  <c r="AJ13862" i="50"/>
  <c r="AM13862" i="50"/>
  <c r="AL13862" i="50"/>
  <c r="AK13862" i="50"/>
  <c r="AM13866" i="50"/>
  <c r="AL13866" i="50"/>
  <c r="AK13866" i="50"/>
  <c r="AI13866" i="50"/>
  <c r="AJ13866" i="50"/>
  <c r="AM13870" i="50"/>
  <c r="AI13870" i="50"/>
  <c r="AL13870" i="50"/>
  <c r="AK13870" i="50"/>
  <c r="AJ13870" i="50"/>
  <c r="AI13874" i="50"/>
  <c r="AL13874" i="50"/>
  <c r="AJ13874" i="50"/>
  <c r="AK13874" i="50"/>
  <c r="AM13874" i="50"/>
  <c r="AM13878" i="50"/>
  <c r="AL13878" i="50"/>
  <c r="AK13878" i="50"/>
  <c r="AI13878" i="50"/>
  <c r="AJ13878" i="50"/>
  <c r="AM13882" i="50"/>
  <c r="AL13882" i="50"/>
  <c r="AK13882" i="50"/>
  <c r="AJ13882" i="50"/>
  <c r="AI13882" i="50"/>
  <c r="AI13886" i="50"/>
  <c r="AL13886" i="50"/>
  <c r="AK13886" i="50"/>
  <c r="AJ13886" i="50"/>
  <c r="AM13886" i="50"/>
  <c r="AM13890" i="50"/>
  <c r="AL13890" i="50"/>
  <c r="AK13890" i="50"/>
  <c r="AI13890" i="50"/>
  <c r="AJ13890" i="50"/>
  <c r="AM13894" i="50"/>
  <c r="AJ13894" i="50"/>
  <c r="AL13894" i="50"/>
  <c r="AI13894" i="50"/>
  <c r="AK13894" i="50"/>
  <c r="AI13898" i="50"/>
  <c r="AJ13898" i="50"/>
  <c r="AM13898" i="50"/>
  <c r="AL13898" i="50"/>
  <c r="AK13898" i="50"/>
  <c r="AM13902" i="50"/>
  <c r="AL13902" i="50"/>
  <c r="AK13902" i="50"/>
  <c r="AI13902" i="50"/>
  <c r="AJ13902" i="50"/>
  <c r="AM13906" i="50"/>
  <c r="AI13906" i="50"/>
  <c r="AL13906" i="50"/>
  <c r="AK13906" i="50"/>
  <c r="AJ13906" i="50"/>
  <c r="AI13910" i="50"/>
  <c r="AL13910" i="50"/>
  <c r="AM13910" i="50"/>
  <c r="AJ13910" i="50"/>
  <c r="AK13910" i="50"/>
  <c r="AM13914" i="50"/>
  <c r="AL13914" i="50"/>
  <c r="AK13914" i="50"/>
  <c r="AI13914" i="50"/>
  <c r="AJ13914" i="50"/>
  <c r="AM13918" i="50"/>
  <c r="AL13918" i="50"/>
  <c r="AK13918" i="50"/>
  <c r="AJ13918" i="50"/>
  <c r="AI13918" i="50"/>
  <c r="AI13922" i="50"/>
  <c r="AL13922" i="50"/>
  <c r="AK13922" i="50"/>
  <c r="AJ13922" i="50"/>
  <c r="AM13922" i="50"/>
  <c r="AM13926" i="50"/>
  <c r="AL13926" i="50"/>
  <c r="AK13926" i="50"/>
  <c r="AI13926" i="50"/>
  <c r="AJ13926" i="50"/>
  <c r="AM13930" i="50"/>
  <c r="AJ13930" i="50"/>
  <c r="AK13930" i="50"/>
  <c r="AL13930" i="50"/>
  <c r="AI13930" i="50"/>
  <c r="AI13934" i="50"/>
  <c r="AJ13934" i="50"/>
  <c r="AM13934" i="50"/>
  <c r="AK13934" i="50"/>
  <c r="AL13934" i="50"/>
  <c r="AM13938" i="50"/>
  <c r="AL13938" i="50"/>
  <c r="AK13938" i="50"/>
  <c r="AI13938" i="50"/>
  <c r="AJ13938" i="50"/>
  <c r="AM13942" i="50"/>
  <c r="AI13942" i="50"/>
  <c r="AK13942" i="50"/>
  <c r="AL13942" i="50"/>
  <c r="AJ13942" i="50"/>
  <c r="AL13946" i="50"/>
  <c r="AJ13946" i="50"/>
  <c r="AI13946" i="50"/>
  <c r="AM13946" i="50"/>
  <c r="AK13946" i="50"/>
  <c r="AL13950" i="50"/>
  <c r="AM13950" i="50"/>
  <c r="AK13950" i="50"/>
  <c r="AI13950" i="50"/>
  <c r="AJ13950" i="50"/>
  <c r="AJ13954" i="50"/>
  <c r="AI13954" i="50"/>
  <c r="AM13954" i="50"/>
  <c r="AL13954" i="50"/>
  <c r="AK13954" i="50"/>
  <c r="AL13958" i="50"/>
  <c r="AK13958" i="50"/>
  <c r="AM13958" i="50"/>
  <c r="AJ13958" i="50"/>
  <c r="AI13958" i="50"/>
  <c r="AI13962" i="50"/>
  <c r="AL13962" i="50"/>
  <c r="AJ13962" i="50"/>
  <c r="AK13962" i="50"/>
  <c r="AM13962" i="50"/>
  <c r="AM13966" i="50"/>
  <c r="AK13966" i="50"/>
  <c r="AJ13966" i="50"/>
  <c r="AI13966" i="50"/>
  <c r="AL13966" i="50"/>
  <c r="AL13970" i="50"/>
  <c r="AM13970" i="50"/>
  <c r="AI13970" i="50"/>
  <c r="AJ13970" i="50"/>
  <c r="AK13970" i="50"/>
  <c r="AM13974" i="50"/>
  <c r="AL13974" i="50"/>
  <c r="AJ13974" i="50"/>
  <c r="AK13974" i="50"/>
  <c r="AI13974" i="50"/>
  <c r="AM13978" i="50"/>
  <c r="AL13978" i="50"/>
  <c r="AK13978" i="50"/>
  <c r="AJ13978" i="50"/>
  <c r="AI13978" i="50"/>
  <c r="AL13982" i="50"/>
  <c r="AM13982" i="50"/>
  <c r="AK13982" i="50"/>
  <c r="AI13982" i="50"/>
  <c r="AJ13982" i="50"/>
  <c r="AL13986" i="50"/>
  <c r="AJ13986" i="50"/>
  <c r="AM13986" i="50"/>
  <c r="AK13986" i="50"/>
  <c r="AI13986" i="50"/>
  <c r="AM13990" i="50"/>
  <c r="AL13990" i="50"/>
  <c r="AK13990" i="50"/>
  <c r="AI13990" i="50"/>
  <c r="AJ13990" i="50"/>
  <c r="AL13994" i="50"/>
  <c r="AK13994" i="50"/>
  <c r="AJ13994" i="50"/>
  <c r="AM13994" i="50"/>
  <c r="AI13994" i="50"/>
  <c r="AL13998" i="50"/>
  <c r="AK13998" i="50"/>
  <c r="AJ13998" i="50"/>
  <c r="AI13998" i="50"/>
  <c r="AM13998" i="50"/>
  <c r="AK14002" i="50"/>
  <c r="AJ14002" i="50"/>
  <c r="AI14002" i="50"/>
  <c r="AL14002" i="50"/>
  <c r="AM14002" i="50"/>
  <c r="AL14006" i="50"/>
  <c r="AK14006" i="50"/>
  <c r="AJ14006" i="50"/>
  <c r="AI14006" i="50"/>
  <c r="AM14006" i="50"/>
  <c r="AM14010" i="50"/>
  <c r="AJ14010" i="50"/>
  <c r="AL14010" i="50"/>
  <c r="AK14010" i="50"/>
  <c r="AI14010" i="50"/>
  <c r="AK14014" i="50"/>
  <c r="AJ14014" i="50"/>
  <c r="AI14014" i="50"/>
  <c r="AL14014" i="50"/>
  <c r="AM14014" i="50"/>
  <c r="AI14018" i="50"/>
  <c r="AL14018" i="50"/>
  <c r="AJ14018" i="50"/>
  <c r="AK14018" i="50"/>
  <c r="AM14018" i="50"/>
  <c r="AM14022" i="50"/>
  <c r="AK14022" i="50"/>
  <c r="AI14022" i="50"/>
  <c r="AL14022" i="50"/>
  <c r="AJ14022" i="50"/>
  <c r="AM14026" i="50"/>
  <c r="AL14026" i="50"/>
  <c r="AK14026" i="50"/>
  <c r="AJ14026" i="50"/>
  <c r="AI14026" i="50"/>
  <c r="AI14030" i="50"/>
  <c r="AL14030" i="50"/>
  <c r="AM14030" i="50"/>
  <c r="AK14030" i="50"/>
  <c r="AJ14030" i="50"/>
  <c r="AM14034" i="50"/>
  <c r="AK14034" i="50"/>
  <c r="AI14034" i="50"/>
  <c r="AL14034" i="50"/>
  <c r="AJ14034" i="50"/>
  <c r="AM14038" i="50"/>
  <c r="AJ14038" i="50"/>
  <c r="AI14038" i="50"/>
  <c r="AL14038" i="50"/>
  <c r="AK14038" i="50"/>
  <c r="AI14042" i="50"/>
  <c r="AL14042" i="50"/>
  <c r="AJ14042" i="50"/>
  <c r="AM14042" i="50"/>
  <c r="AK14042" i="50"/>
  <c r="AM14046" i="50"/>
  <c r="AK14046" i="50"/>
  <c r="AI14046" i="50"/>
  <c r="AJ14046" i="50"/>
  <c r="AL14046" i="50"/>
  <c r="AM14050" i="50"/>
  <c r="AK14050" i="50"/>
  <c r="AL14050" i="50"/>
  <c r="AJ14050" i="50"/>
  <c r="AI14050" i="50"/>
  <c r="AI14054" i="50"/>
  <c r="AL14054" i="50"/>
  <c r="AJ14054" i="50"/>
  <c r="AK14054" i="50"/>
  <c r="AM14054" i="50"/>
  <c r="AM14058" i="50"/>
  <c r="AK14058" i="50"/>
  <c r="AI14058" i="50"/>
  <c r="AL14058" i="50"/>
  <c r="AJ14058" i="50"/>
  <c r="AM14062" i="50"/>
  <c r="AL14062" i="50"/>
  <c r="AK14062" i="50"/>
  <c r="AJ14062" i="50"/>
  <c r="AI14062" i="50"/>
  <c r="AI14066" i="50"/>
  <c r="AL14066" i="50"/>
  <c r="AM14066" i="50"/>
  <c r="AK14066" i="50"/>
  <c r="AJ14066" i="50"/>
  <c r="AM14070" i="50"/>
  <c r="AK14070" i="50"/>
  <c r="AI14070" i="50"/>
  <c r="AL14070" i="50"/>
  <c r="AJ14070" i="50"/>
  <c r="AM14074" i="50"/>
  <c r="AJ14074" i="50"/>
  <c r="AI14074" i="50"/>
  <c r="AL14074" i="50"/>
  <c r="AK14074" i="50"/>
  <c r="AI14078" i="50"/>
  <c r="AL14078" i="50"/>
  <c r="AJ14078" i="50"/>
  <c r="AK14078" i="50"/>
  <c r="AM14078" i="50"/>
  <c r="AM14082" i="50"/>
  <c r="AK14082" i="50"/>
  <c r="AI14082" i="50"/>
  <c r="AL14082" i="50"/>
  <c r="AJ14082" i="50"/>
  <c r="AM14086" i="50"/>
  <c r="AK14086" i="50"/>
  <c r="AL14086" i="50"/>
  <c r="AJ14086" i="50"/>
  <c r="AI14086" i="50"/>
  <c r="AI14090" i="50"/>
  <c r="AL14090" i="50"/>
  <c r="AJ14090" i="50"/>
  <c r="AK14090" i="50"/>
  <c r="AM14090" i="50"/>
  <c r="AM14094" i="50"/>
  <c r="AK14094" i="50"/>
  <c r="AI14094" i="50"/>
  <c r="AL14094" i="50"/>
  <c r="AJ14094" i="50"/>
  <c r="AM14098" i="50"/>
  <c r="AL14098" i="50"/>
  <c r="AK14098" i="50"/>
  <c r="AJ14098" i="50"/>
  <c r="AI14098" i="50"/>
  <c r="AI14102" i="50"/>
  <c r="AL14102" i="50"/>
  <c r="AM14102" i="50"/>
  <c r="AK14102" i="50"/>
  <c r="AJ14102" i="50"/>
  <c r="AM14106" i="50"/>
  <c r="AK14106" i="50"/>
  <c r="AI14106" i="50"/>
  <c r="AL14106" i="50"/>
  <c r="AJ14106" i="50"/>
  <c r="AM14110" i="50"/>
  <c r="AJ14110" i="50"/>
  <c r="AI14110" i="50"/>
  <c r="AL14110" i="50"/>
  <c r="AK14110" i="50"/>
  <c r="AI14114" i="50"/>
  <c r="AL14114" i="50"/>
  <c r="AJ14114" i="50"/>
  <c r="AM14114" i="50"/>
  <c r="AK14114" i="50"/>
  <c r="AM14118" i="50"/>
  <c r="AK14118" i="50"/>
  <c r="AI14118" i="50"/>
  <c r="AJ14118" i="50"/>
  <c r="AL14118" i="50"/>
  <c r="AM14122" i="50"/>
  <c r="AK14122" i="50"/>
  <c r="AL14122" i="50"/>
  <c r="AJ14122" i="50"/>
  <c r="AI14122" i="50"/>
  <c r="AI14126" i="50"/>
  <c r="AL14126" i="50"/>
  <c r="AJ14126" i="50"/>
  <c r="AK14126" i="50"/>
  <c r="AM14126" i="50"/>
  <c r="AM14130" i="50"/>
  <c r="AK14130" i="50"/>
  <c r="AI14130" i="50"/>
  <c r="AL14130" i="50"/>
  <c r="AJ14130" i="50"/>
  <c r="AM14134" i="50"/>
  <c r="AL14134" i="50"/>
  <c r="AK14134" i="50"/>
  <c r="AJ14134" i="50"/>
  <c r="AI14134" i="50"/>
  <c r="AI14138" i="50"/>
  <c r="AL14138" i="50"/>
  <c r="AM14138" i="50"/>
  <c r="AK14138" i="50"/>
  <c r="AJ14138" i="50"/>
  <c r="AM14142" i="50"/>
  <c r="AK14142" i="50"/>
  <c r="AI14142" i="50"/>
  <c r="AL14142" i="50"/>
  <c r="AJ14142" i="50"/>
  <c r="AM14146" i="50"/>
  <c r="AJ14146" i="50"/>
  <c r="AI14146" i="50"/>
  <c r="AL14146" i="50"/>
  <c r="AK14146" i="50"/>
  <c r="AI14150" i="50"/>
  <c r="AL14150" i="50"/>
  <c r="AJ14150" i="50"/>
  <c r="AK14150" i="50"/>
  <c r="AM14150" i="50"/>
  <c r="AM14154" i="50"/>
  <c r="AK14154" i="50"/>
  <c r="AI14154" i="50"/>
  <c r="AL14154" i="50"/>
  <c r="AJ14154" i="50"/>
  <c r="AM14158" i="50"/>
  <c r="AK14158" i="50"/>
  <c r="AL14158" i="50"/>
  <c r="AJ14158" i="50"/>
  <c r="AI14158" i="50"/>
  <c r="AI14162" i="50"/>
  <c r="AL14162" i="50"/>
  <c r="AJ14162" i="50"/>
  <c r="AK14162" i="50"/>
  <c r="AM14162" i="50"/>
  <c r="AM14166" i="50"/>
  <c r="AK14166" i="50"/>
  <c r="AI14166" i="50"/>
  <c r="AL14166" i="50"/>
  <c r="AJ14166" i="50"/>
  <c r="AM14170" i="50"/>
  <c r="AL14170" i="50"/>
  <c r="AK14170" i="50"/>
  <c r="AJ14170" i="50"/>
  <c r="AI14170" i="50"/>
  <c r="AI14174" i="50"/>
  <c r="AL14174" i="50"/>
  <c r="AM14174" i="50"/>
  <c r="AK14174" i="50"/>
  <c r="AJ14174" i="50"/>
  <c r="AM14178" i="50"/>
  <c r="AK14178" i="50"/>
  <c r="AI14178" i="50"/>
  <c r="AL14178" i="50"/>
  <c r="AJ14178" i="50"/>
  <c r="AM14182" i="50"/>
  <c r="AJ14182" i="50"/>
  <c r="AI14182" i="50"/>
  <c r="AL14182" i="50"/>
  <c r="AK14182" i="50"/>
  <c r="AI14186" i="50"/>
  <c r="AL14186" i="50"/>
  <c r="AJ14186" i="50"/>
  <c r="AM14186" i="50"/>
  <c r="AK14186" i="50"/>
  <c r="AM14190" i="50"/>
  <c r="AK14190" i="50"/>
  <c r="AI14190" i="50"/>
  <c r="AJ14190" i="50"/>
  <c r="AL14190" i="50"/>
  <c r="AM14194" i="50"/>
  <c r="AK14194" i="50"/>
  <c r="AL14194" i="50"/>
  <c r="AJ14194" i="50"/>
  <c r="AI14194" i="50"/>
  <c r="AI14198" i="50"/>
  <c r="AL14198" i="50"/>
  <c r="AJ14198" i="50"/>
  <c r="AK14198" i="50"/>
  <c r="AM14198" i="50"/>
  <c r="AM14202" i="50"/>
  <c r="AK14202" i="50"/>
  <c r="AI14202" i="50"/>
  <c r="AL14202" i="50"/>
  <c r="AJ14202" i="50"/>
  <c r="AM14206" i="50"/>
  <c r="AL14206" i="50"/>
  <c r="AK14206" i="50"/>
  <c r="AJ14206" i="50"/>
  <c r="AI14206" i="50"/>
  <c r="AI14210" i="50"/>
  <c r="AL14210" i="50"/>
  <c r="AM14210" i="50"/>
  <c r="AK14210" i="50"/>
  <c r="AJ14210" i="50"/>
  <c r="AM14214" i="50"/>
  <c r="AK14214" i="50"/>
  <c r="AI14214" i="50"/>
  <c r="AL14214" i="50"/>
  <c r="AJ14214" i="50"/>
  <c r="AM14218" i="50"/>
  <c r="AJ14218" i="50"/>
  <c r="AI14218" i="50"/>
  <c r="AL14218" i="50"/>
  <c r="AK14218" i="50"/>
  <c r="AI14222" i="50"/>
  <c r="AL14222" i="50"/>
  <c r="AJ14222" i="50"/>
  <c r="AK14222" i="50"/>
  <c r="AM14222" i="50"/>
  <c r="AM14226" i="50"/>
  <c r="AK14226" i="50"/>
  <c r="AI14226" i="50"/>
  <c r="AL14226" i="50"/>
  <c r="AJ14226" i="50"/>
  <c r="AM14230" i="50"/>
  <c r="AK14230" i="50"/>
  <c r="AL14230" i="50"/>
  <c r="AJ14230" i="50"/>
  <c r="AI14230" i="50"/>
  <c r="AI14234" i="50"/>
  <c r="AL14234" i="50"/>
  <c r="AJ14234" i="50"/>
  <c r="AK14234" i="50"/>
  <c r="AM14234" i="50"/>
  <c r="AM14238" i="50"/>
  <c r="AK14238" i="50"/>
  <c r="AI14238" i="50"/>
  <c r="AL14238" i="50"/>
  <c r="AJ14238" i="50"/>
  <c r="AM14242" i="50"/>
  <c r="AL14242" i="50"/>
  <c r="AK14242" i="50"/>
  <c r="AJ14242" i="50"/>
  <c r="AI14242" i="50"/>
  <c r="AI14246" i="50"/>
  <c r="AL14246" i="50"/>
  <c r="AM14246" i="50"/>
  <c r="AK14246" i="50"/>
  <c r="AJ14246" i="50"/>
  <c r="AM14250" i="50"/>
  <c r="AK14250" i="50"/>
  <c r="AI14250" i="50"/>
  <c r="AL14250" i="50"/>
  <c r="AJ14250" i="50"/>
  <c r="AM14254" i="50"/>
  <c r="AJ14254" i="50"/>
  <c r="AI14254" i="50"/>
  <c r="AL14254" i="50"/>
  <c r="AK14254" i="50"/>
  <c r="AI14258" i="50"/>
  <c r="AL14258" i="50"/>
  <c r="AJ14258" i="50"/>
  <c r="AM14258" i="50"/>
  <c r="AK14258" i="50"/>
  <c r="AM14262" i="50"/>
  <c r="AK14262" i="50"/>
  <c r="AI14262" i="50"/>
  <c r="AJ14262" i="50"/>
  <c r="AL14262" i="50"/>
  <c r="AM14266" i="50"/>
  <c r="AK14266" i="50"/>
  <c r="AL14266" i="50"/>
  <c r="AJ14266" i="50"/>
  <c r="AI14266" i="50"/>
  <c r="AI14270" i="50"/>
  <c r="AL14270" i="50"/>
  <c r="AJ14270" i="50"/>
  <c r="AK14270" i="50"/>
  <c r="AM14270" i="50"/>
  <c r="AM14274" i="50"/>
  <c r="AK14274" i="50"/>
  <c r="AI14274" i="50"/>
  <c r="AL14274" i="50"/>
  <c r="AJ14274" i="50"/>
  <c r="AM14278" i="50"/>
  <c r="AL14278" i="50"/>
  <c r="AK14278" i="50"/>
  <c r="AJ14278" i="50"/>
  <c r="AI14278" i="50"/>
  <c r="AI14282" i="50"/>
  <c r="AL14282" i="50"/>
  <c r="AM14282" i="50"/>
  <c r="AK14282" i="50"/>
  <c r="AJ14282" i="50"/>
  <c r="AM14286" i="50"/>
  <c r="AK14286" i="50"/>
  <c r="AI14286" i="50"/>
  <c r="AL14286" i="50"/>
  <c r="AJ14286" i="50"/>
  <c r="AM14290" i="50"/>
  <c r="AJ14290" i="50"/>
  <c r="AI14290" i="50"/>
  <c r="AL14290" i="50"/>
  <c r="AK14290" i="50"/>
  <c r="AI14294" i="50"/>
  <c r="AL14294" i="50"/>
  <c r="AJ14294" i="50"/>
  <c r="AK14294" i="50"/>
  <c r="AM14294" i="50"/>
  <c r="AM14298" i="50"/>
  <c r="AK14298" i="50"/>
  <c r="AI14298" i="50"/>
  <c r="AL14298" i="50"/>
  <c r="AJ14298" i="50"/>
  <c r="AM14302" i="50"/>
  <c r="AK14302" i="50"/>
  <c r="AL14302" i="50"/>
  <c r="AJ14302" i="50"/>
  <c r="AI14302" i="50"/>
  <c r="AI14306" i="50"/>
  <c r="AL14306" i="50"/>
  <c r="AJ14306" i="50"/>
  <c r="AK14306" i="50"/>
  <c r="AM14306" i="50"/>
  <c r="AM14310" i="50"/>
  <c r="AK14310" i="50"/>
  <c r="AI14310" i="50"/>
  <c r="AL14310" i="50"/>
  <c r="AJ14310" i="50"/>
  <c r="AM14314" i="50"/>
  <c r="AL14314" i="50"/>
  <c r="AK14314" i="50"/>
  <c r="AJ14314" i="50"/>
  <c r="AI14314" i="50"/>
  <c r="AI14318" i="50"/>
  <c r="AL14318" i="50"/>
  <c r="AM14318" i="50"/>
  <c r="AK14318" i="50"/>
  <c r="AJ14318" i="50"/>
  <c r="AM14322" i="50"/>
  <c r="AK14322" i="50"/>
  <c r="AI14322" i="50"/>
  <c r="AL14322" i="50"/>
  <c r="AJ14322" i="50"/>
  <c r="AM14326" i="50"/>
  <c r="AJ14326" i="50"/>
  <c r="AI14326" i="50"/>
  <c r="AL14326" i="50"/>
  <c r="AK14326" i="50"/>
  <c r="AI14330" i="50"/>
  <c r="AL14330" i="50"/>
  <c r="AJ14330" i="50"/>
  <c r="AM14330" i="50"/>
  <c r="AK14330" i="50"/>
  <c r="AM14334" i="50"/>
  <c r="AK14334" i="50"/>
  <c r="AI14334" i="50"/>
  <c r="AJ14334" i="50"/>
  <c r="AL14334" i="50"/>
  <c r="AM14338" i="50"/>
  <c r="AK14338" i="50"/>
  <c r="AL14338" i="50"/>
  <c r="AJ14338" i="50"/>
  <c r="AI14338" i="50"/>
  <c r="AI14342" i="50"/>
  <c r="AL14342" i="50"/>
  <c r="AJ14342" i="50"/>
  <c r="AK14342" i="50"/>
  <c r="AM14342" i="50"/>
  <c r="AM14346" i="50"/>
  <c r="AK14346" i="50"/>
  <c r="AI14346" i="50"/>
  <c r="AL14346" i="50"/>
  <c r="AJ14346" i="50"/>
  <c r="AM14350" i="50"/>
  <c r="AL14350" i="50"/>
  <c r="AK14350" i="50"/>
  <c r="AJ14350" i="50"/>
  <c r="AI14350" i="50"/>
  <c r="AI14354" i="50"/>
  <c r="AL14354" i="50"/>
  <c r="AM14354" i="50"/>
  <c r="AK14354" i="50"/>
  <c r="AJ14354" i="50"/>
  <c r="AM14358" i="50"/>
  <c r="AK14358" i="50"/>
  <c r="AI14358" i="50"/>
  <c r="AL14358" i="50"/>
  <c r="AJ14358" i="50"/>
  <c r="AM14362" i="50"/>
  <c r="AJ14362" i="50"/>
  <c r="AI14362" i="50"/>
  <c r="AL14362" i="50"/>
  <c r="AK14362" i="50"/>
  <c r="AI14366" i="50"/>
  <c r="AL14366" i="50"/>
  <c r="AJ14366" i="50"/>
  <c r="AK14366" i="50"/>
  <c r="AM14366" i="50"/>
  <c r="AM14370" i="50"/>
  <c r="AK14370" i="50"/>
  <c r="AI14370" i="50"/>
  <c r="AJ14370" i="50"/>
  <c r="AL14370" i="50"/>
  <c r="AM14374" i="50"/>
  <c r="AK14374" i="50"/>
  <c r="AL14374" i="50"/>
  <c r="AJ14374" i="50"/>
  <c r="AI14374" i="50"/>
  <c r="AI14378" i="50"/>
  <c r="AL14378" i="50"/>
  <c r="AJ14378" i="50"/>
  <c r="AK14378" i="50"/>
  <c r="AM14378" i="50"/>
  <c r="AM14382" i="50"/>
  <c r="AK14382" i="50"/>
  <c r="AI14382" i="50"/>
  <c r="AL14382" i="50"/>
  <c r="AJ14382" i="50"/>
  <c r="AM14386" i="50"/>
  <c r="AL14386" i="50"/>
  <c r="AK14386" i="50"/>
  <c r="AJ14386" i="50"/>
  <c r="AI14386" i="50"/>
  <c r="AI14390" i="50"/>
  <c r="AL14390" i="50"/>
  <c r="AM14390" i="50"/>
  <c r="AK14390" i="50"/>
  <c r="AJ14390" i="50"/>
  <c r="AM14394" i="50"/>
  <c r="AK14394" i="50"/>
  <c r="AI14394" i="50"/>
  <c r="AL14394" i="50"/>
  <c r="AJ14394" i="50"/>
  <c r="AM14398" i="50"/>
  <c r="AJ14398" i="50"/>
  <c r="AI14398" i="50"/>
  <c r="AL14398" i="50"/>
  <c r="AK14398" i="50"/>
  <c r="AI14402" i="50"/>
  <c r="AL14402" i="50"/>
  <c r="AJ14402" i="50"/>
  <c r="AM14402" i="50"/>
  <c r="AK14402" i="50"/>
  <c r="AM14406" i="50"/>
  <c r="AK14406" i="50"/>
  <c r="AI14406" i="50"/>
  <c r="AJ14406" i="50"/>
  <c r="AL14406" i="50"/>
  <c r="AM14410" i="50"/>
  <c r="AK14410" i="50"/>
  <c r="AL14410" i="50"/>
  <c r="AJ14410" i="50"/>
  <c r="AI14410" i="50"/>
  <c r="AI14414" i="50"/>
  <c r="AL14414" i="50"/>
  <c r="AJ14414" i="50"/>
  <c r="AK14414" i="50"/>
  <c r="AM14414" i="50"/>
  <c r="AM14418" i="50"/>
  <c r="AK14418" i="50"/>
  <c r="AI14418" i="50"/>
  <c r="AL14418" i="50"/>
  <c r="AJ14418" i="50"/>
  <c r="AM14422" i="50"/>
  <c r="AL14422" i="50"/>
  <c r="AK14422" i="50"/>
  <c r="AJ14422" i="50"/>
  <c r="AI14422" i="50"/>
  <c r="AI14426" i="50"/>
  <c r="AL14426" i="50"/>
  <c r="AM14426" i="50"/>
  <c r="AK14426" i="50"/>
  <c r="AJ14426" i="50"/>
  <c r="AM14430" i="50"/>
  <c r="AK14430" i="50"/>
  <c r="AI14430" i="50"/>
  <c r="AL14430" i="50"/>
  <c r="AJ14430" i="50"/>
  <c r="AM14434" i="50"/>
  <c r="AJ14434" i="50"/>
  <c r="AI14434" i="50"/>
  <c r="AL14434" i="50"/>
  <c r="AK14434" i="50"/>
  <c r="AI14438" i="50"/>
  <c r="AL14438" i="50"/>
  <c r="AJ14438" i="50"/>
  <c r="AK14438" i="50"/>
  <c r="AM14438" i="50"/>
  <c r="AM14442" i="50"/>
  <c r="AK14442" i="50"/>
  <c r="AI14442" i="50"/>
  <c r="AL14442" i="50"/>
  <c r="AJ14442" i="50"/>
  <c r="AM14446" i="50"/>
  <c r="AK14446" i="50"/>
  <c r="AL14446" i="50"/>
  <c r="AJ14446" i="50"/>
  <c r="AI14446" i="50"/>
  <c r="AI14450" i="50"/>
  <c r="AL14450" i="50"/>
  <c r="AJ14450" i="50"/>
  <c r="AK14450" i="50"/>
  <c r="AM14450" i="50"/>
  <c r="AM14454" i="50"/>
  <c r="AK14454" i="50"/>
  <c r="AI14454" i="50"/>
  <c r="AL14454" i="50"/>
  <c r="AJ14454" i="50"/>
  <c r="AM14458" i="50"/>
  <c r="AL14458" i="50"/>
  <c r="AK14458" i="50"/>
  <c r="AJ14458" i="50"/>
  <c r="AI14458" i="50"/>
  <c r="AI14462" i="50"/>
  <c r="AL14462" i="50"/>
  <c r="AM14462" i="50"/>
  <c r="AK14462" i="50"/>
  <c r="AJ14462" i="50"/>
  <c r="AM14466" i="50"/>
  <c r="AK14466" i="50"/>
  <c r="AI14466" i="50"/>
  <c r="AL14466" i="50"/>
  <c r="AJ14466" i="50"/>
  <c r="AM14470" i="50"/>
  <c r="AJ14470" i="50"/>
  <c r="AI14470" i="50"/>
  <c r="AL14470" i="50"/>
  <c r="AK14470" i="50"/>
  <c r="AI14474" i="50"/>
  <c r="AL14474" i="50"/>
  <c r="AJ14474" i="50"/>
  <c r="AM14474" i="50"/>
  <c r="AK14474" i="50"/>
  <c r="AM14478" i="50"/>
  <c r="AK14478" i="50"/>
  <c r="AI14478" i="50"/>
  <c r="AJ14478" i="50"/>
  <c r="AL14478" i="50"/>
  <c r="AM14482" i="50"/>
  <c r="AK14482" i="50"/>
  <c r="AL14482" i="50"/>
  <c r="AJ14482" i="50"/>
  <c r="AI14482" i="50"/>
  <c r="AI14486" i="50"/>
  <c r="AL14486" i="50"/>
  <c r="AJ14486" i="50"/>
  <c r="AK14486" i="50"/>
  <c r="AM14486" i="50"/>
  <c r="AM14490" i="50"/>
  <c r="AK14490" i="50"/>
  <c r="AI14490" i="50"/>
  <c r="AL14490" i="50"/>
  <c r="AJ14490" i="50"/>
  <c r="AM14494" i="50"/>
  <c r="AL14494" i="50"/>
  <c r="AK14494" i="50"/>
  <c r="AJ14494" i="50"/>
  <c r="AI14494" i="50"/>
  <c r="AI14498" i="50"/>
  <c r="AL14498" i="50"/>
  <c r="AM14498" i="50"/>
  <c r="AK14498" i="50"/>
  <c r="AJ14498" i="50"/>
  <c r="AM14502" i="50"/>
  <c r="AK14502" i="50"/>
  <c r="AI14502" i="50"/>
  <c r="AL14502" i="50"/>
  <c r="AJ14502" i="50"/>
  <c r="AM14506" i="50"/>
  <c r="AJ14506" i="50"/>
  <c r="AI14506" i="50"/>
  <c r="AL14506" i="50"/>
  <c r="AK14506" i="50"/>
  <c r="AI14510" i="50"/>
  <c r="AL14510" i="50"/>
  <c r="AJ14510" i="50"/>
  <c r="AK14510" i="50"/>
  <c r="AM14510" i="50"/>
  <c r="AM14514" i="50"/>
  <c r="AK14514" i="50"/>
  <c r="AI14514" i="50"/>
  <c r="AJ14514" i="50"/>
  <c r="AL14514" i="50"/>
  <c r="AM14518" i="50"/>
  <c r="AK14518" i="50"/>
  <c r="AL14518" i="50"/>
  <c r="AJ14518" i="50"/>
  <c r="AI14518" i="50"/>
  <c r="AI14522" i="50"/>
  <c r="AL14522" i="50"/>
  <c r="AJ14522" i="50"/>
  <c r="AK14522" i="50"/>
  <c r="AM14522" i="50"/>
  <c r="AM14526" i="50"/>
  <c r="AK14526" i="50"/>
  <c r="AI14526" i="50"/>
  <c r="AL14526" i="50"/>
  <c r="AJ14526" i="50"/>
  <c r="AM14530" i="50"/>
  <c r="AL14530" i="50"/>
  <c r="AK14530" i="50"/>
  <c r="AJ14530" i="50"/>
  <c r="AI14530" i="50"/>
  <c r="AI14534" i="50"/>
  <c r="AL14534" i="50"/>
  <c r="AM14534" i="50"/>
  <c r="AK14534" i="50"/>
  <c r="AJ14534" i="50"/>
  <c r="AM14538" i="50"/>
  <c r="AK14538" i="50"/>
  <c r="AI14538" i="50"/>
  <c r="AL14538" i="50"/>
  <c r="AJ14538" i="50"/>
  <c r="AM14542" i="50"/>
  <c r="AJ14542" i="50"/>
  <c r="AI14542" i="50"/>
  <c r="AL14542" i="50"/>
  <c r="AK14542" i="50"/>
  <c r="AI14546" i="50"/>
  <c r="AL14546" i="50"/>
  <c r="AJ14546" i="50"/>
  <c r="AM14546" i="50"/>
  <c r="AK14546" i="50"/>
  <c r="AM14550" i="50"/>
  <c r="AK14550" i="50"/>
  <c r="AI14550" i="50"/>
  <c r="AJ14550" i="50"/>
  <c r="AL14550" i="50"/>
  <c r="AM14554" i="50"/>
  <c r="AK14554" i="50"/>
  <c r="AL14554" i="50"/>
  <c r="AJ14554" i="50"/>
  <c r="AI14554" i="50"/>
  <c r="AI14558" i="50"/>
  <c r="AL14558" i="50"/>
  <c r="AJ14558" i="50"/>
  <c r="AK14558" i="50"/>
  <c r="AM14558" i="50"/>
  <c r="AM14562" i="50"/>
  <c r="AK14562" i="50"/>
  <c r="AI14562" i="50"/>
  <c r="AL14562" i="50"/>
  <c r="AJ14562" i="50"/>
  <c r="AM14566" i="50"/>
  <c r="AL14566" i="50"/>
  <c r="AK14566" i="50"/>
  <c r="AJ14566" i="50"/>
  <c r="AI14566" i="50"/>
  <c r="AI14570" i="50"/>
  <c r="AL14570" i="50"/>
  <c r="AM14570" i="50"/>
  <c r="AK14570" i="50"/>
  <c r="AJ14570" i="50"/>
  <c r="AM14574" i="50"/>
  <c r="AK14574" i="50"/>
  <c r="AI14574" i="50"/>
  <c r="AL14574" i="50"/>
  <c r="AJ14574" i="50"/>
  <c r="AM14578" i="50"/>
  <c r="AJ14578" i="50"/>
  <c r="AI14578" i="50"/>
  <c r="AL14578" i="50"/>
  <c r="AK14578" i="50"/>
  <c r="AI14582" i="50"/>
  <c r="AL14582" i="50"/>
  <c r="AJ14582" i="50"/>
  <c r="AK14582" i="50"/>
  <c r="AM14582" i="50"/>
  <c r="AM14586" i="50"/>
  <c r="AL14586" i="50"/>
  <c r="AK14586" i="50"/>
  <c r="AI14586" i="50"/>
  <c r="AJ14586" i="50"/>
  <c r="AM14590" i="50"/>
  <c r="AJ14590" i="50"/>
  <c r="AI14590" i="50"/>
  <c r="AK14590" i="50"/>
  <c r="AL14590" i="50"/>
  <c r="AI14594" i="50"/>
  <c r="AL14594" i="50"/>
  <c r="AK14594" i="50"/>
  <c r="AJ14594" i="50"/>
  <c r="AM14594" i="50"/>
  <c r="AM14598" i="50"/>
  <c r="AL14598" i="50"/>
  <c r="AK14598" i="50"/>
  <c r="AJ14598" i="50"/>
  <c r="AI14598" i="50"/>
  <c r="AM14602" i="50"/>
  <c r="AL14602" i="50"/>
  <c r="AK14602" i="50"/>
  <c r="AJ14602" i="50"/>
  <c r="AI14602" i="50"/>
  <c r="AI14606" i="50"/>
  <c r="AL14606" i="50"/>
  <c r="AJ14606" i="50"/>
  <c r="AK14606" i="50"/>
  <c r="AM14606" i="50"/>
  <c r="AM14610" i="50"/>
  <c r="AL14610" i="50"/>
  <c r="AK14610" i="50"/>
  <c r="AJ14610" i="50"/>
  <c r="AI14610" i="50"/>
  <c r="AM14614" i="50"/>
  <c r="AJ14614" i="50"/>
  <c r="AK14614" i="50"/>
  <c r="AI14614" i="50"/>
  <c r="AL14614" i="50"/>
  <c r="AI14618" i="50"/>
  <c r="AL14618" i="50"/>
  <c r="AK14618" i="50"/>
  <c r="AJ14618" i="50"/>
  <c r="AM14618" i="50"/>
  <c r="AM14622" i="50"/>
  <c r="AL14622" i="50"/>
  <c r="AK14622" i="50"/>
  <c r="AJ14622" i="50"/>
  <c r="AI14622" i="50"/>
  <c r="AM14626" i="50"/>
  <c r="AL14626" i="50"/>
  <c r="AK14626" i="50"/>
  <c r="AJ14626" i="50"/>
  <c r="AI14626" i="50"/>
  <c r="AI14630" i="50"/>
  <c r="AL14630" i="50"/>
  <c r="AJ14630" i="50"/>
  <c r="AM14630" i="50"/>
  <c r="AK14630" i="50"/>
  <c r="AM14634" i="50"/>
  <c r="AL14634" i="50"/>
  <c r="AK14634" i="50"/>
  <c r="AJ14634" i="50"/>
  <c r="AI14634" i="50"/>
  <c r="AM14638" i="50"/>
  <c r="AL14638" i="50"/>
  <c r="AI14638" i="50"/>
  <c r="AJ14638" i="50"/>
  <c r="AK14638" i="50"/>
  <c r="AI14642" i="50"/>
  <c r="AL14642" i="50"/>
  <c r="AK14642" i="50"/>
  <c r="AJ14642" i="50"/>
  <c r="AM14642" i="50"/>
  <c r="AM14646" i="50"/>
  <c r="AL14646" i="50"/>
  <c r="AK14646" i="50"/>
  <c r="AJ14646" i="50"/>
  <c r="AI14646" i="50"/>
  <c r="AM14650" i="50"/>
  <c r="AL14650" i="50"/>
  <c r="AK14650" i="50"/>
  <c r="AJ14650" i="50"/>
  <c r="AI14650" i="50"/>
  <c r="AI14654" i="50"/>
  <c r="AL14654" i="50"/>
  <c r="AJ14654" i="50"/>
  <c r="AK14654" i="50"/>
  <c r="AM14654" i="50"/>
  <c r="AM14658" i="50"/>
  <c r="AL14658" i="50"/>
  <c r="AK14658" i="50"/>
  <c r="AJ14658" i="50"/>
  <c r="AI14658" i="50"/>
  <c r="AM14662" i="50"/>
  <c r="AJ14662" i="50"/>
  <c r="AI14662" i="50"/>
  <c r="AL14662" i="50"/>
  <c r="AK14662" i="50"/>
  <c r="AI14666" i="50"/>
  <c r="AL14666" i="50"/>
  <c r="AK14666" i="50"/>
  <c r="AJ14666" i="50"/>
  <c r="AM14666" i="50"/>
  <c r="AM14670" i="50"/>
  <c r="AL14670" i="50"/>
  <c r="AK14670" i="50"/>
  <c r="AJ14670" i="50"/>
  <c r="AI14670" i="50"/>
  <c r="AM14674" i="50"/>
  <c r="AL14674" i="50"/>
  <c r="AK14674" i="50"/>
  <c r="AJ14674" i="50"/>
  <c r="AI14674" i="50"/>
  <c r="AI14678" i="50"/>
  <c r="AL14678" i="50"/>
  <c r="AJ14678" i="50"/>
  <c r="AM14678" i="50"/>
  <c r="AK14678" i="50"/>
  <c r="AM14682" i="50"/>
  <c r="AL14682" i="50"/>
  <c r="AK14682" i="50"/>
  <c r="AJ14682" i="50"/>
  <c r="AI14682" i="50"/>
  <c r="AM14686" i="50"/>
  <c r="AL14686" i="50"/>
  <c r="AI14686" i="50"/>
  <c r="AK14686" i="50"/>
  <c r="AJ14686" i="50"/>
  <c r="AI14690" i="50"/>
  <c r="AL14690" i="50"/>
  <c r="AK14690" i="50"/>
  <c r="AJ14690" i="50"/>
  <c r="AM14690" i="50"/>
  <c r="AM14694" i="50"/>
  <c r="AL14694" i="50"/>
  <c r="AK14694" i="50"/>
  <c r="AJ14694" i="50"/>
  <c r="AI14694" i="50"/>
  <c r="AM14698" i="50"/>
  <c r="AL14698" i="50"/>
  <c r="AK14698" i="50"/>
  <c r="AJ14698" i="50"/>
  <c r="AI14698" i="50"/>
  <c r="AI14702" i="50"/>
  <c r="AL14702" i="50"/>
  <c r="AJ14702" i="50"/>
  <c r="AK14702" i="50"/>
  <c r="AM14702" i="50"/>
  <c r="AM14706" i="50"/>
  <c r="AL14706" i="50"/>
  <c r="AK14706" i="50"/>
  <c r="AJ14706" i="50"/>
  <c r="AI14706" i="50"/>
  <c r="AM14710" i="50"/>
  <c r="AJ14710" i="50"/>
  <c r="AK14710" i="50"/>
  <c r="AI14710" i="50"/>
  <c r="AL14710" i="50"/>
  <c r="AI14714" i="50"/>
  <c r="AL14714" i="50"/>
  <c r="AK14714" i="50"/>
  <c r="AJ14714" i="50"/>
  <c r="AM14714" i="50"/>
  <c r="AM14718" i="50"/>
  <c r="AL14718" i="50"/>
  <c r="AK14718" i="50"/>
  <c r="AJ14718" i="50"/>
  <c r="AI14718" i="50"/>
  <c r="AM14722" i="50"/>
  <c r="AL14722" i="50"/>
  <c r="AK14722" i="50"/>
  <c r="AJ14722" i="50"/>
  <c r="AI14722" i="50"/>
  <c r="AI14726" i="50"/>
  <c r="AL14726" i="50"/>
  <c r="AJ14726" i="50"/>
  <c r="AM14726" i="50"/>
  <c r="AK14726" i="50"/>
  <c r="AM14730" i="50"/>
  <c r="AL14730" i="50"/>
  <c r="AK14730" i="50"/>
  <c r="AJ14730" i="50"/>
  <c r="AI14730" i="50"/>
  <c r="AM14734" i="50"/>
  <c r="AL14734" i="50"/>
  <c r="AI14734" i="50"/>
  <c r="AJ14734" i="50"/>
  <c r="AK14734" i="50"/>
  <c r="AI14738" i="50"/>
  <c r="AL14738" i="50"/>
  <c r="AK14738" i="50"/>
  <c r="AJ14738" i="50"/>
  <c r="AM14738" i="50"/>
  <c r="AM14742" i="50"/>
  <c r="AL14742" i="50"/>
  <c r="AK14742" i="50"/>
  <c r="AJ14742" i="50"/>
  <c r="AI14742" i="50"/>
  <c r="AM14746" i="50"/>
  <c r="AL14746" i="50"/>
  <c r="AK14746" i="50"/>
  <c r="AJ14746" i="50"/>
  <c r="AI14746" i="50"/>
  <c r="AI14750" i="50"/>
  <c r="AL14750" i="50"/>
  <c r="AJ14750" i="50"/>
  <c r="AK14750" i="50"/>
  <c r="AM14750" i="50"/>
  <c r="AM14754" i="50"/>
  <c r="AL14754" i="50"/>
  <c r="AK14754" i="50"/>
  <c r="AJ14754" i="50"/>
  <c r="AI14754" i="50"/>
  <c r="AM14758" i="50"/>
  <c r="AJ14758" i="50"/>
  <c r="AI14758" i="50"/>
  <c r="AK14758" i="50"/>
  <c r="AL14758" i="50"/>
  <c r="AI14762" i="50"/>
  <c r="AL14762" i="50"/>
  <c r="AK14762" i="50"/>
  <c r="AJ14762" i="50"/>
  <c r="AM14762" i="50"/>
  <c r="AM14766" i="50"/>
  <c r="AL14766" i="50"/>
  <c r="AK14766" i="50"/>
  <c r="AJ14766" i="50"/>
  <c r="AI14766" i="50"/>
  <c r="AM14770" i="50"/>
  <c r="AL14770" i="50"/>
  <c r="AK14770" i="50"/>
  <c r="AJ14770" i="50"/>
  <c r="AI14770" i="50"/>
  <c r="AI14774" i="50"/>
  <c r="AL14774" i="50"/>
  <c r="AJ14774" i="50"/>
  <c r="AM14774" i="50"/>
  <c r="AK14774" i="50"/>
  <c r="AM14778" i="50"/>
  <c r="AL14778" i="50"/>
  <c r="AK14778" i="50"/>
  <c r="AJ14778" i="50"/>
  <c r="AI14778" i="50"/>
  <c r="AM14782" i="50"/>
  <c r="AL14782" i="50"/>
  <c r="AI14782" i="50"/>
  <c r="AK14782" i="50"/>
  <c r="AJ14782" i="50"/>
  <c r="AI14786" i="50"/>
  <c r="AL14786" i="50"/>
  <c r="AK14786" i="50"/>
  <c r="AJ14786" i="50"/>
  <c r="AM14786" i="50"/>
  <c r="AM14790" i="50"/>
  <c r="AL14790" i="50"/>
  <c r="AK14790" i="50"/>
  <c r="AJ14790" i="50"/>
  <c r="AI14790" i="50"/>
  <c r="AM14794" i="50"/>
  <c r="AL14794" i="50"/>
  <c r="AK14794" i="50"/>
  <c r="AJ14794" i="50"/>
  <c r="AI14794" i="50"/>
  <c r="AI14798" i="50"/>
  <c r="AL14798" i="50"/>
  <c r="AJ14798" i="50"/>
  <c r="AK14798" i="50"/>
  <c r="AM14798" i="50"/>
  <c r="AM14802" i="50"/>
  <c r="AL14802" i="50"/>
  <c r="AK14802" i="50"/>
  <c r="AJ14802" i="50"/>
  <c r="AI14802" i="50"/>
  <c r="AM14806" i="50"/>
  <c r="AJ14806" i="50"/>
  <c r="AK14806" i="50"/>
  <c r="AI14806" i="50"/>
  <c r="AL14806" i="50"/>
  <c r="AI14810" i="50"/>
  <c r="AL14810" i="50"/>
  <c r="AK14810" i="50"/>
  <c r="AJ14810" i="50"/>
  <c r="AM14810" i="50"/>
  <c r="AM14814" i="50"/>
  <c r="AL14814" i="50"/>
  <c r="AK14814" i="50"/>
  <c r="AJ14814" i="50"/>
  <c r="AI14814" i="50"/>
  <c r="AM14818" i="50"/>
  <c r="AL14818" i="50"/>
  <c r="AK14818" i="50"/>
  <c r="AJ14818" i="50"/>
  <c r="AI14818" i="50"/>
  <c r="AI14822" i="50"/>
  <c r="AL14822" i="50"/>
  <c r="AJ14822" i="50"/>
  <c r="AM14822" i="50"/>
  <c r="AK14822" i="50"/>
  <c r="AM14826" i="50"/>
  <c r="AL14826" i="50"/>
  <c r="AK14826" i="50"/>
  <c r="AJ14826" i="50"/>
  <c r="AI14826" i="50"/>
  <c r="AM14830" i="50"/>
  <c r="AL14830" i="50"/>
  <c r="AI14830" i="50"/>
  <c r="AJ14830" i="50"/>
  <c r="AK14830" i="50"/>
  <c r="AI14834" i="50"/>
  <c r="AL14834" i="50"/>
  <c r="AK14834" i="50"/>
  <c r="AJ14834" i="50"/>
  <c r="AM14834" i="50"/>
  <c r="AM14838" i="50"/>
  <c r="AL14838" i="50"/>
  <c r="AK14838" i="50"/>
  <c r="AJ14838" i="50"/>
  <c r="AI14838" i="50"/>
  <c r="AM14842" i="50"/>
  <c r="AL14842" i="50"/>
  <c r="AK14842" i="50"/>
  <c r="AJ14842" i="50"/>
  <c r="AI14842" i="50"/>
  <c r="AI14846" i="50"/>
  <c r="AL14846" i="50"/>
  <c r="AJ14846" i="50"/>
  <c r="AK14846" i="50"/>
  <c r="AM14846" i="50"/>
  <c r="AM14850" i="50"/>
  <c r="AL14850" i="50"/>
  <c r="AK14850" i="50"/>
  <c r="AJ14850" i="50"/>
  <c r="AI14850" i="50"/>
  <c r="AM14854" i="50"/>
  <c r="AJ14854" i="50"/>
  <c r="AI14854" i="50"/>
  <c r="AL14854" i="50"/>
  <c r="AK14854" i="50"/>
  <c r="AI14858" i="50"/>
  <c r="AL14858" i="50"/>
  <c r="AK14858" i="50"/>
  <c r="AJ14858" i="50"/>
  <c r="AM14858" i="50"/>
  <c r="AM14862" i="50"/>
  <c r="AL14862" i="50"/>
  <c r="AK14862" i="50"/>
  <c r="AJ14862" i="50"/>
  <c r="AI14862" i="50"/>
  <c r="AM14866" i="50"/>
  <c r="AL14866" i="50"/>
  <c r="AK14866" i="50"/>
  <c r="AJ14866" i="50"/>
  <c r="AI14866" i="50"/>
  <c r="AI14870" i="50"/>
  <c r="AL14870" i="50"/>
  <c r="AJ14870" i="50"/>
  <c r="AM14870" i="50"/>
  <c r="AK14870" i="50"/>
  <c r="AM14874" i="50"/>
  <c r="AL14874" i="50"/>
  <c r="AK14874" i="50"/>
  <c r="AJ14874" i="50"/>
  <c r="AI14874" i="50"/>
  <c r="AM14878" i="50"/>
  <c r="AL14878" i="50"/>
  <c r="AI14878" i="50"/>
  <c r="AK14878" i="50"/>
  <c r="AJ14878" i="50"/>
  <c r="AI14882" i="50"/>
  <c r="AL14882" i="50"/>
  <c r="AK14882" i="50"/>
  <c r="AJ14882" i="50"/>
  <c r="AM14882" i="50"/>
  <c r="AM14886" i="50"/>
  <c r="AL14886" i="50"/>
  <c r="AK14886" i="50"/>
  <c r="AJ14886" i="50"/>
  <c r="AI14886" i="50"/>
  <c r="AM14890" i="50"/>
  <c r="AL14890" i="50"/>
  <c r="AK14890" i="50"/>
  <c r="AJ14890" i="50"/>
  <c r="AI14890" i="50"/>
  <c r="AI14894" i="50"/>
  <c r="AL14894" i="50"/>
  <c r="AJ14894" i="50"/>
  <c r="AK14894" i="50"/>
  <c r="AM14894" i="50"/>
  <c r="AM14898" i="50"/>
  <c r="AL14898" i="50"/>
  <c r="AK14898" i="50"/>
  <c r="AJ14898" i="50"/>
  <c r="AI14898" i="50"/>
  <c r="AM14902" i="50"/>
  <c r="AJ14902" i="50"/>
  <c r="AK14902" i="50"/>
  <c r="AI14902" i="50"/>
  <c r="AL14902" i="50"/>
  <c r="AI14906" i="50"/>
  <c r="AL14906" i="50"/>
  <c r="AK14906" i="50"/>
  <c r="AJ14906" i="50"/>
  <c r="AM14906" i="50"/>
  <c r="AM14910" i="50"/>
  <c r="AL14910" i="50"/>
  <c r="AK14910" i="50"/>
  <c r="AJ14910" i="50"/>
  <c r="AI14910" i="50"/>
  <c r="AM14914" i="50"/>
  <c r="AL14914" i="50"/>
  <c r="AK14914" i="50"/>
  <c r="AJ14914" i="50"/>
  <c r="AI14914" i="50"/>
  <c r="AI14918" i="50"/>
  <c r="AL14918" i="50"/>
  <c r="AJ14918" i="50"/>
  <c r="AM14918" i="50"/>
  <c r="AK14918" i="50"/>
  <c r="AM14922" i="50"/>
  <c r="AL14922" i="50"/>
  <c r="AK14922" i="50"/>
  <c r="AJ14922" i="50"/>
  <c r="AI14922" i="50"/>
  <c r="AM14926" i="50"/>
  <c r="AL14926" i="50"/>
  <c r="AI14926" i="50"/>
  <c r="AJ14926" i="50"/>
  <c r="AK14926" i="50"/>
  <c r="AL14930" i="50"/>
  <c r="AM14930" i="50"/>
  <c r="AK14930" i="50"/>
  <c r="AJ14930" i="50"/>
  <c r="AI14930" i="50"/>
  <c r="AL14934" i="50"/>
  <c r="AI14934" i="50"/>
  <c r="AM14934" i="50"/>
  <c r="AK14934" i="50"/>
  <c r="AJ14934" i="50"/>
  <c r="AM14938" i="50"/>
  <c r="AL14938" i="50"/>
  <c r="AK14938" i="50"/>
  <c r="AJ14938" i="50"/>
  <c r="AI14938" i="50"/>
  <c r="AL14942" i="50"/>
  <c r="AM14942" i="50"/>
  <c r="AK14942" i="50"/>
  <c r="AJ14942" i="50"/>
  <c r="AI14942" i="50"/>
  <c r="AL14946" i="50"/>
  <c r="AI14946" i="50"/>
  <c r="AK14946" i="50"/>
  <c r="AJ14946" i="50"/>
  <c r="AM14946" i="50"/>
  <c r="AM14950" i="50"/>
  <c r="AL14950" i="50"/>
  <c r="AI14950" i="50"/>
  <c r="AJ14950" i="50"/>
  <c r="AK14950" i="50"/>
  <c r="AL14954" i="50"/>
  <c r="AK14954" i="50"/>
  <c r="AJ14954" i="50"/>
  <c r="AI14954" i="50"/>
  <c r="AM14954" i="50"/>
  <c r="AL14958" i="50"/>
  <c r="AI14958" i="50"/>
  <c r="AJ14958" i="50"/>
  <c r="AM14958" i="50"/>
  <c r="AK14958" i="50"/>
  <c r="AM14962" i="50"/>
  <c r="AL14962" i="50"/>
  <c r="AJ14962" i="50"/>
  <c r="AI14962" i="50"/>
  <c r="AK14962" i="50"/>
  <c r="AL14966" i="50"/>
  <c r="AM14966" i="50"/>
  <c r="AK14966" i="50"/>
  <c r="AJ14966" i="50"/>
  <c r="AI14966" i="50"/>
  <c r="AL14970" i="50"/>
  <c r="AI14970" i="50"/>
  <c r="AM14970" i="50"/>
  <c r="AK14970" i="50"/>
  <c r="AJ14970" i="50"/>
  <c r="AM14974" i="50"/>
  <c r="AL14974" i="50"/>
  <c r="AK14974" i="50"/>
  <c r="AJ14974" i="50"/>
  <c r="AI14974" i="50"/>
  <c r="AL14978" i="50"/>
  <c r="AM14978" i="50"/>
  <c r="AK14978" i="50"/>
  <c r="AJ14978" i="50"/>
  <c r="AI14978" i="50"/>
  <c r="AL14982" i="50"/>
  <c r="AI14982" i="50"/>
  <c r="AK14982" i="50"/>
  <c r="AJ14982" i="50"/>
  <c r="AM14982" i="50"/>
  <c r="AM14986" i="50"/>
  <c r="AL14986" i="50"/>
  <c r="AI14986" i="50"/>
  <c r="AJ14986" i="50"/>
  <c r="AK14986" i="50"/>
  <c r="AL14990" i="50"/>
  <c r="AK14990" i="50"/>
  <c r="AJ14990" i="50"/>
  <c r="AI14990" i="50"/>
  <c r="AM14990" i="50"/>
  <c r="AL14994" i="50"/>
  <c r="AI14994" i="50"/>
  <c r="AJ14994" i="50"/>
  <c r="AM14994" i="50"/>
  <c r="AK14994" i="50"/>
  <c r="AM14998" i="50"/>
  <c r="AL14998" i="50"/>
  <c r="AI14998" i="50"/>
  <c r="AK14998" i="50"/>
  <c r="AJ14998" i="50"/>
  <c r="AL15002" i="50"/>
  <c r="AM15002" i="50"/>
  <c r="AK15002" i="50"/>
  <c r="AJ15002" i="50"/>
  <c r="AI15002" i="50"/>
  <c r="AL15006" i="50"/>
  <c r="AI15006" i="50"/>
  <c r="AM15006" i="50"/>
  <c r="AK15006" i="50"/>
  <c r="AJ15006" i="50"/>
  <c r="AM15010" i="50"/>
  <c r="AL15010" i="50"/>
  <c r="AK15010" i="50"/>
  <c r="AJ15010" i="50"/>
  <c r="AI15010" i="50"/>
  <c r="AL15014" i="50"/>
  <c r="AM15014" i="50"/>
  <c r="AK15014" i="50"/>
  <c r="AJ15014" i="50"/>
  <c r="AI15014" i="50"/>
  <c r="AL15018" i="50"/>
  <c r="AI15018" i="50"/>
  <c r="AK15018" i="50"/>
  <c r="AJ15018" i="50"/>
  <c r="AM15018" i="50"/>
  <c r="AM15022" i="50"/>
  <c r="AL15022" i="50"/>
  <c r="AI15022" i="50"/>
  <c r="AJ15022" i="50"/>
  <c r="AK15022" i="50"/>
  <c r="AL15026" i="50"/>
  <c r="AK15026" i="50"/>
  <c r="AJ15026" i="50"/>
  <c r="AI15026" i="50"/>
  <c r="AM15026" i="50"/>
  <c r="AL15030" i="50"/>
  <c r="AI15030" i="50"/>
  <c r="AJ15030" i="50"/>
  <c r="AM15030" i="50"/>
  <c r="AK15030" i="50"/>
  <c r="AM15034" i="50"/>
  <c r="AL15034" i="50"/>
  <c r="AJ15034" i="50"/>
  <c r="AK15034" i="50"/>
  <c r="AI15034" i="50"/>
  <c r="AL15038" i="50"/>
  <c r="AM15038" i="50"/>
  <c r="AK15038" i="50"/>
  <c r="AJ15038" i="50"/>
  <c r="AI15038" i="50"/>
  <c r="AL15042" i="50"/>
  <c r="AI15042" i="50"/>
  <c r="AM15042" i="50"/>
  <c r="AK15042" i="50"/>
  <c r="AJ15042" i="50"/>
  <c r="AM15046" i="50"/>
  <c r="AL15046" i="50"/>
  <c r="AK15046" i="50"/>
  <c r="AJ15046" i="50"/>
  <c r="AI15046" i="50"/>
  <c r="AL15050" i="50"/>
  <c r="AM15050" i="50"/>
  <c r="AK15050" i="50"/>
  <c r="AJ15050" i="50"/>
  <c r="AI15050" i="50"/>
  <c r="AL15054" i="50"/>
  <c r="AI15054" i="50"/>
  <c r="AK15054" i="50"/>
  <c r="AJ15054" i="50"/>
  <c r="AM15054" i="50"/>
  <c r="AM15058" i="50"/>
  <c r="AL15058" i="50"/>
  <c r="AI15058" i="50"/>
  <c r="AJ15058" i="50"/>
  <c r="AK15058" i="50"/>
  <c r="AL15062" i="50"/>
  <c r="AK15062" i="50"/>
  <c r="AJ15062" i="50"/>
  <c r="AI15062" i="50"/>
  <c r="AM15062" i="50"/>
  <c r="AL15066" i="50"/>
  <c r="AI15066" i="50"/>
  <c r="AJ15066" i="50"/>
  <c r="AM15066" i="50"/>
  <c r="AK15066" i="50"/>
  <c r="AM15070" i="50"/>
  <c r="AL15070" i="50"/>
  <c r="AI15070" i="50"/>
  <c r="AJ15070" i="50"/>
  <c r="AK15070" i="50"/>
  <c r="AL15074" i="50"/>
  <c r="AM15074" i="50"/>
  <c r="AK15074" i="50"/>
  <c r="AJ15074" i="50"/>
  <c r="AI15074" i="50"/>
  <c r="AL15078" i="50"/>
  <c r="AI15078" i="50"/>
  <c r="AM15078" i="50"/>
  <c r="AK15078" i="50"/>
  <c r="AJ15078" i="50"/>
  <c r="AM15082" i="50"/>
  <c r="AL15082" i="50"/>
  <c r="AK15082" i="50"/>
  <c r="AJ15082" i="50"/>
  <c r="AI15082" i="50"/>
  <c r="AL15086" i="50"/>
  <c r="AM15086" i="50"/>
  <c r="AK15086" i="50"/>
  <c r="AJ15086" i="50"/>
  <c r="AI15086" i="50"/>
  <c r="AL15090" i="50"/>
  <c r="AI15090" i="50"/>
  <c r="AK15090" i="50"/>
  <c r="AJ15090" i="50"/>
  <c r="AM15090" i="50"/>
  <c r="AM15094" i="50"/>
  <c r="AL15094" i="50"/>
  <c r="AI15094" i="50"/>
  <c r="AJ15094" i="50"/>
  <c r="AK15094" i="50"/>
  <c r="AL15098" i="50"/>
  <c r="AK15098" i="50"/>
  <c r="AJ15098" i="50"/>
  <c r="AI15098" i="50"/>
  <c r="AM15098" i="50"/>
  <c r="AL15102" i="50"/>
  <c r="AI15102" i="50"/>
  <c r="AJ15102" i="50"/>
  <c r="AM15102" i="50"/>
  <c r="AK15102" i="50"/>
  <c r="AM15106" i="50"/>
  <c r="AL15106" i="50"/>
  <c r="AJ15106" i="50"/>
  <c r="AI15106" i="50"/>
  <c r="AK15106" i="50"/>
  <c r="AL15110" i="50"/>
  <c r="AM15110" i="50"/>
  <c r="AK15110" i="50"/>
  <c r="AJ15110" i="50"/>
  <c r="AI15110" i="50"/>
  <c r="AL15114" i="50"/>
  <c r="AI15114" i="50"/>
  <c r="AM15114" i="50"/>
  <c r="AK15114" i="50"/>
  <c r="AJ15114" i="50"/>
  <c r="AM15118" i="50"/>
  <c r="AL15118" i="50"/>
  <c r="AK15118" i="50"/>
  <c r="AJ15118" i="50"/>
  <c r="AI15118" i="50"/>
  <c r="AL15122" i="50"/>
  <c r="AM15122" i="50"/>
  <c r="AK15122" i="50"/>
  <c r="AJ15122" i="50"/>
  <c r="AI15122" i="50"/>
  <c r="AL15126" i="50"/>
  <c r="AI15126" i="50"/>
  <c r="AK15126" i="50"/>
  <c r="AJ15126" i="50"/>
  <c r="AM15126" i="50"/>
  <c r="AM15130" i="50"/>
  <c r="AL15130" i="50"/>
  <c r="AI15130" i="50"/>
  <c r="AJ15130" i="50"/>
  <c r="AK15130" i="50"/>
  <c r="AL15134" i="50"/>
  <c r="AK15134" i="50"/>
  <c r="AJ15134" i="50"/>
  <c r="AI15134" i="50"/>
  <c r="AM15134" i="50"/>
  <c r="AL15138" i="50"/>
  <c r="AI15138" i="50"/>
  <c r="AJ15138" i="50"/>
  <c r="AM15138" i="50"/>
  <c r="AK15138" i="50"/>
  <c r="AM15142" i="50"/>
  <c r="AL15142" i="50"/>
  <c r="AI15142" i="50"/>
  <c r="AK15142" i="50"/>
  <c r="AJ15142" i="50"/>
  <c r="AL15146" i="50"/>
  <c r="AM15146" i="50"/>
  <c r="AK15146" i="50"/>
  <c r="AJ15146" i="50"/>
  <c r="AI15146" i="50"/>
  <c r="AL15150" i="50"/>
  <c r="AI15150" i="50"/>
  <c r="AM15150" i="50"/>
  <c r="AK15150" i="50"/>
  <c r="AJ15150" i="50"/>
  <c r="AM15154" i="50"/>
  <c r="AL15154" i="50"/>
  <c r="AK15154" i="50"/>
  <c r="AJ15154" i="50"/>
  <c r="AI15154" i="50"/>
  <c r="AL15158" i="50"/>
  <c r="AM15158" i="50"/>
  <c r="AK15158" i="50"/>
  <c r="AJ15158" i="50"/>
  <c r="AI15158" i="50"/>
  <c r="AL15162" i="50"/>
  <c r="AI15162" i="50"/>
  <c r="AK15162" i="50"/>
  <c r="AJ15162" i="50"/>
  <c r="AM15162" i="50"/>
  <c r="AM15166" i="50"/>
  <c r="AL15166" i="50"/>
  <c r="AI15166" i="50"/>
  <c r="AJ15166" i="50"/>
  <c r="AK15166" i="50"/>
  <c r="AL15170" i="50"/>
  <c r="AK15170" i="50"/>
  <c r="AJ15170" i="50"/>
  <c r="AI15170" i="50"/>
  <c r="AM15170" i="50"/>
  <c r="AL15174" i="50"/>
  <c r="AI15174" i="50"/>
  <c r="AJ15174" i="50"/>
  <c r="AM15174" i="50"/>
  <c r="AK15174" i="50"/>
  <c r="AM15178" i="50"/>
  <c r="AL15178" i="50"/>
  <c r="AJ15178" i="50"/>
  <c r="AK15178" i="50"/>
  <c r="AI15178" i="50"/>
  <c r="AL15182" i="50"/>
  <c r="AM15182" i="50"/>
  <c r="AK15182" i="50"/>
  <c r="AJ15182" i="50"/>
  <c r="AI15182" i="50"/>
  <c r="AL15186" i="50"/>
  <c r="AI15186" i="50"/>
  <c r="AM15186" i="50"/>
  <c r="AK15186" i="50"/>
  <c r="AJ15186" i="50"/>
  <c r="AM15190" i="50"/>
  <c r="AL15190" i="50"/>
  <c r="AK15190" i="50"/>
  <c r="AJ15190" i="50"/>
  <c r="AI15190" i="50"/>
  <c r="AL15194" i="50"/>
  <c r="AM15194" i="50"/>
  <c r="AK15194" i="50"/>
  <c r="AJ15194" i="50"/>
  <c r="AI15194" i="50"/>
  <c r="AL15198" i="50"/>
  <c r="AI15198" i="50"/>
  <c r="AK15198" i="50"/>
  <c r="AJ15198" i="50"/>
  <c r="AM15198" i="50"/>
  <c r="AM15202" i="50"/>
  <c r="AL15202" i="50"/>
  <c r="AI15202" i="50"/>
  <c r="AJ15202" i="50"/>
  <c r="AK15202" i="50"/>
  <c r="AL15206" i="50"/>
  <c r="AK15206" i="50"/>
  <c r="AJ15206" i="50"/>
  <c r="AI15206" i="50"/>
  <c r="AM15206" i="50"/>
  <c r="AL15210" i="50"/>
  <c r="AI15210" i="50"/>
  <c r="AJ15210" i="50"/>
  <c r="AM15210" i="50"/>
  <c r="AK15210" i="50"/>
  <c r="AM15214" i="50"/>
  <c r="AL15214" i="50"/>
  <c r="AI15214" i="50"/>
  <c r="AJ15214" i="50"/>
  <c r="AK15214" i="50"/>
  <c r="AL15218" i="50"/>
  <c r="AM15218" i="50"/>
  <c r="AK15218" i="50"/>
  <c r="AJ15218" i="50"/>
  <c r="AI15218" i="50"/>
  <c r="AL15222" i="50"/>
  <c r="AI15222" i="50"/>
  <c r="AM15222" i="50"/>
  <c r="AK15222" i="50"/>
  <c r="AJ15222" i="50"/>
  <c r="AM15226" i="50"/>
  <c r="AL15226" i="50"/>
  <c r="AK15226" i="50"/>
  <c r="AJ15226" i="50"/>
  <c r="AI15226" i="50"/>
  <c r="AL15230" i="50"/>
  <c r="AM15230" i="50"/>
  <c r="AK15230" i="50"/>
  <c r="AJ15230" i="50"/>
  <c r="AI15230" i="50"/>
  <c r="AL15234" i="50"/>
  <c r="AI15234" i="50"/>
  <c r="AK15234" i="50"/>
  <c r="AJ15234" i="50"/>
  <c r="AM15234" i="50"/>
  <c r="AM15238" i="50"/>
  <c r="AL15238" i="50"/>
  <c r="AI15238" i="50"/>
  <c r="AJ15238" i="50"/>
  <c r="AK15238" i="50"/>
  <c r="AL15242" i="50"/>
  <c r="AK15242" i="50"/>
  <c r="AJ15242" i="50"/>
  <c r="AI15242" i="50"/>
  <c r="AM15242" i="50"/>
  <c r="AL15246" i="50"/>
  <c r="AI15246" i="50"/>
  <c r="AJ15246" i="50"/>
  <c r="AM15246" i="50"/>
  <c r="AK15246" i="50"/>
  <c r="AM15250" i="50"/>
  <c r="AL15250" i="50"/>
  <c r="AJ15250" i="50"/>
  <c r="AI15250" i="50"/>
  <c r="AK15250" i="50"/>
  <c r="AL15254" i="50"/>
  <c r="AM15254" i="50"/>
  <c r="AK15254" i="50"/>
  <c r="AJ15254" i="50"/>
  <c r="AI15254" i="50"/>
  <c r="AL15258" i="50"/>
  <c r="AI15258" i="50"/>
  <c r="AM15258" i="50"/>
  <c r="AK15258" i="50"/>
  <c r="AJ15258" i="50"/>
  <c r="AM15262" i="50"/>
  <c r="AL15262" i="50"/>
  <c r="AK15262" i="50"/>
  <c r="AJ15262" i="50"/>
  <c r="AI15262" i="50"/>
  <c r="AL15266" i="50"/>
  <c r="AM15266" i="50"/>
  <c r="AK15266" i="50"/>
  <c r="AJ15266" i="50"/>
  <c r="AI15266" i="50"/>
  <c r="AL15270" i="50"/>
  <c r="AI15270" i="50"/>
  <c r="AK15270" i="50"/>
  <c r="AJ15270" i="50"/>
  <c r="AM15270" i="50"/>
  <c r="AM15274" i="50"/>
  <c r="AL15274" i="50"/>
  <c r="AI15274" i="50"/>
  <c r="AJ15274" i="50"/>
  <c r="AK15274" i="50"/>
  <c r="AL15278" i="50"/>
  <c r="AK15278" i="50"/>
  <c r="AJ15278" i="50"/>
  <c r="AI15278" i="50"/>
  <c r="AM15278" i="50"/>
  <c r="AL15282" i="50"/>
  <c r="AI15282" i="50"/>
  <c r="AJ15282" i="50"/>
  <c r="AM15282" i="50"/>
  <c r="AK15282" i="50"/>
  <c r="AM15286" i="50"/>
  <c r="AL15286" i="50"/>
  <c r="AI15286" i="50"/>
  <c r="AK15286" i="50"/>
  <c r="AJ15286" i="50"/>
  <c r="AL15290" i="50"/>
  <c r="AM15290" i="50"/>
  <c r="AK15290" i="50"/>
  <c r="AJ15290" i="50"/>
  <c r="AI15290" i="50"/>
  <c r="AL15294" i="50"/>
  <c r="AI15294" i="50"/>
  <c r="AM15294" i="50"/>
  <c r="AK15294" i="50"/>
  <c r="AJ15294" i="50"/>
  <c r="AM15298" i="50"/>
  <c r="AL15298" i="50"/>
  <c r="AK15298" i="50"/>
  <c r="AJ15298" i="50"/>
  <c r="AI15298" i="50"/>
  <c r="AL15302" i="50"/>
  <c r="AM15302" i="50"/>
  <c r="AK15302" i="50"/>
  <c r="AJ15302" i="50"/>
  <c r="AI15302" i="50"/>
  <c r="AL15306" i="50"/>
  <c r="AI15306" i="50"/>
  <c r="AK15306" i="50"/>
  <c r="AJ15306" i="50"/>
  <c r="AM15306" i="50"/>
  <c r="AM15310" i="50"/>
  <c r="AL15310" i="50"/>
  <c r="AI15310" i="50"/>
  <c r="AJ15310" i="50"/>
  <c r="AK15310" i="50"/>
  <c r="AL15314" i="50"/>
  <c r="AK15314" i="50"/>
  <c r="AJ15314" i="50"/>
  <c r="AI15314" i="50"/>
  <c r="AM15314" i="50"/>
  <c r="AL15318" i="50"/>
  <c r="AK15318" i="50"/>
  <c r="AI15318" i="50"/>
  <c r="AJ15318" i="50"/>
  <c r="AM15318" i="50"/>
  <c r="AM15322" i="50"/>
  <c r="AL15322" i="50"/>
  <c r="AJ15322" i="50"/>
  <c r="AI15322" i="50"/>
  <c r="AK15322" i="50"/>
  <c r="AL15326" i="50"/>
  <c r="AJ15326" i="50"/>
  <c r="AI15326" i="50"/>
  <c r="AK15326" i="50"/>
  <c r="AM15326" i="50"/>
  <c r="AM15330" i="50"/>
  <c r="AL15330" i="50"/>
  <c r="AK15330" i="50"/>
  <c r="AJ15330" i="50"/>
  <c r="AI15330" i="50"/>
  <c r="AK15334" i="50"/>
  <c r="AL15334" i="50"/>
  <c r="AM15334" i="50"/>
  <c r="AJ15334" i="50"/>
  <c r="AI15334" i="50"/>
  <c r="AM15338" i="50"/>
  <c r="AL15338" i="50"/>
  <c r="AK15338" i="50"/>
  <c r="AJ15338" i="50"/>
  <c r="AI15338" i="50"/>
  <c r="AK15342" i="50"/>
  <c r="AI15342" i="50"/>
  <c r="AM15342" i="50"/>
  <c r="AL15342" i="50"/>
  <c r="AJ15342" i="50"/>
  <c r="AK15346" i="50"/>
  <c r="AM15346" i="50"/>
  <c r="AL15346" i="50"/>
  <c r="AJ15346" i="50"/>
  <c r="AI15346" i="50"/>
  <c r="AJ15350" i="50"/>
  <c r="AM15350" i="50"/>
  <c r="AL15350" i="50"/>
  <c r="AK15350" i="50"/>
  <c r="AI15350" i="50"/>
  <c r="AM15354" i="50"/>
  <c r="AL15354" i="50"/>
  <c r="AK15354" i="50"/>
  <c r="AJ15354" i="50"/>
  <c r="AI15354" i="50"/>
  <c r="AK15358" i="50"/>
  <c r="AJ15358" i="50"/>
  <c r="AM15358" i="50"/>
  <c r="AI15358" i="50"/>
  <c r="AL15358" i="50"/>
  <c r="AM15362" i="50"/>
  <c r="AL15362" i="50"/>
  <c r="AK15362" i="50"/>
  <c r="AJ15362" i="50"/>
  <c r="AI15362" i="50"/>
  <c r="AK15366" i="50"/>
  <c r="AJ15366" i="50"/>
  <c r="AI15366" i="50"/>
  <c r="AL15366" i="50"/>
  <c r="AM15366" i="50"/>
  <c r="AK15370" i="50"/>
  <c r="AJ15370" i="50"/>
  <c r="AI15370" i="50"/>
  <c r="AM15370" i="50"/>
  <c r="AL15370" i="50"/>
  <c r="AL15374" i="50"/>
  <c r="AM15374" i="50"/>
  <c r="AK15374" i="50"/>
  <c r="AJ15374" i="50"/>
  <c r="AI15374" i="50"/>
  <c r="AJ15378" i="50"/>
  <c r="AI15378" i="50"/>
  <c r="AM15378" i="50"/>
  <c r="AL15378" i="50"/>
  <c r="AK15378" i="50"/>
  <c r="AM15382" i="50"/>
  <c r="AK15382" i="50"/>
  <c r="AJ15382" i="50"/>
  <c r="AL15382" i="50"/>
  <c r="AI15382" i="50"/>
  <c r="AL15386" i="50"/>
  <c r="AM15386" i="50"/>
  <c r="AK15386" i="50"/>
  <c r="AI15386" i="50"/>
  <c r="AJ15386" i="50"/>
  <c r="AJ15390" i="50"/>
  <c r="AI15390" i="50"/>
  <c r="AM15390" i="50"/>
  <c r="AL15390" i="50"/>
  <c r="AK15390" i="50"/>
  <c r="AM15394" i="50"/>
  <c r="AK15394" i="50"/>
  <c r="AJ15394" i="50"/>
  <c r="AI15394" i="50"/>
  <c r="AL15394" i="50"/>
  <c r="AL15398" i="50"/>
  <c r="AM15398" i="50"/>
  <c r="AK15398" i="50"/>
  <c r="AJ15398" i="50"/>
  <c r="AI15398" i="50"/>
  <c r="AJ15402" i="50"/>
  <c r="AI15402" i="50"/>
  <c r="AL15402" i="50"/>
  <c r="AK15402" i="50"/>
  <c r="AM15402" i="50"/>
  <c r="AM15406" i="50"/>
  <c r="AK15406" i="50"/>
  <c r="AJ15406" i="50"/>
  <c r="AL15406" i="50"/>
  <c r="AI15406" i="50"/>
  <c r="AL15410" i="50"/>
  <c r="AI15410" i="50"/>
  <c r="AK15410" i="50"/>
  <c r="AJ15410" i="50"/>
  <c r="AM15410" i="50"/>
  <c r="AJ15414" i="50"/>
  <c r="AI15414" i="50"/>
  <c r="AK15414" i="50"/>
  <c r="AM15414" i="50"/>
  <c r="AL15414" i="50"/>
  <c r="AM15418" i="50"/>
  <c r="AK15418" i="50"/>
  <c r="AJ15418" i="50"/>
  <c r="AI15418" i="50"/>
  <c r="AL15418" i="50"/>
  <c r="AL15422" i="50"/>
  <c r="AJ15422" i="50"/>
  <c r="AM15422" i="50"/>
  <c r="AK15422" i="50"/>
  <c r="AI15422" i="50"/>
  <c r="AJ15426" i="50"/>
  <c r="AI15426" i="50"/>
  <c r="AL15426" i="50"/>
  <c r="AM15426" i="50"/>
  <c r="AK15426" i="50"/>
  <c r="AM15430" i="50"/>
  <c r="AK15430" i="50"/>
  <c r="AJ15430" i="50"/>
  <c r="AL15430" i="50"/>
  <c r="AI15430" i="50"/>
  <c r="AL15434" i="50"/>
  <c r="AK15434" i="50"/>
  <c r="AI15434" i="50"/>
  <c r="AJ15434" i="50"/>
  <c r="AM15434" i="50"/>
  <c r="AJ15438" i="50"/>
  <c r="AI15438" i="50"/>
  <c r="AM15438" i="50"/>
  <c r="AL15438" i="50"/>
  <c r="AK15438" i="50"/>
  <c r="AM15442" i="50"/>
  <c r="AK15442" i="50"/>
  <c r="AJ15442" i="50"/>
  <c r="AI15442" i="50"/>
  <c r="AL15442" i="50"/>
  <c r="AL15446" i="50"/>
  <c r="AM15446" i="50"/>
  <c r="AK15446" i="50"/>
  <c r="AI15446" i="50"/>
  <c r="AJ15446" i="50"/>
  <c r="AJ15450" i="50"/>
  <c r="AI15450" i="50"/>
  <c r="AL15450" i="50"/>
  <c r="AK15450" i="50"/>
  <c r="AM15450" i="50"/>
  <c r="AM15454" i="50"/>
  <c r="AK15454" i="50"/>
  <c r="AJ15454" i="50"/>
  <c r="AL15454" i="50"/>
  <c r="AI15454" i="50"/>
  <c r="AL15458" i="50"/>
  <c r="AI15458" i="50"/>
  <c r="AK15458" i="50"/>
  <c r="AJ15458" i="50"/>
  <c r="AM15458" i="50"/>
  <c r="AJ15462" i="50"/>
  <c r="AI15462" i="50"/>
  <c r="AK15462" i="50"/>
  <c r="AL15462" i="50"/>
  <c r="AM15462" i="50"/>
  <c r="AM15466" i="50"/>
  <c r="AK15466" i="50"/>
  <c r="AJ15466" i="50"/>
  <c r="AI15466" i="50"/>
  <c r="AL15466" i="50"/>
  <c r="AL15470" i="50"/>
  <c r="AJ15470" i="50"/>
  <c r="AI15470" i="50"/>
  <c r="AM15470" i="50"/>
  <c r="AK15470" i="50"/>
  <c r="AJ15474" i="50"/>
  <c r="AI15474" i="50"/>
  <c r="AL15474" i="50"/>
  <c r="AK15474" i="50"/>
  <c r="AM15474" i="50"/>
  <c r="AM15478" i="50"/>
  <c r="AK15478" i="50"/>
  <c r="AJ15478" i="50"/>
  <c r="AL15478" i="50"/>
  <c r="AI15478" i="50"/>
  <c r="AL15482" i="50"/>
  <c r="AK15482" i="50"/>
  <c r="AJ15482" i="50"/>
  <c r="AI15482" i="50"/>
  <c r="AM15482" i="50"/>
  <c r="AJ15486" i="50"/>
  <c r="AI15486" i="50"/>
  <c r="AM15486" i="50"/>
  <c r="AL15486" i="50"/>
  <c r="AK15486" i="50"/>
  <c r="AM15490" i="50"/>
  <c r="AK15490" i="50"/>
  <c r="AJ15490" i="50"/>
  <c r="AL15490" i="50"/>
  <c r="AI15490" i="50"/>
  <c r="AL15494" i="50"/>
  <c r="AM15494" i="50"/>
  <c r="AK15494" i="50"/>
  <c r="AJ15494" i="50"/>
  <c r="AI15494" i="50"/>
  <c r="AJ15498" i="50"/>
  <c r="AI15498" i="50"/>
  <c r="AM15498" i="50"/>
  <c r="AL15498" i="50"/>
  <c r="AK15498" i="50"/>
  <c r="AM15502" i="50"/>
  <c r="AK15502" i="50"/>
  <c r="AJ15502" i="50"/>
  <c r="AL15502" i="50"/>
  <c r="AI15502" i="50"/>
  <c r="AL15506" i="50"/>
  <c r="AM15506" i="50"/>
  <c r="AK15506" i="50"/>
  <c r="AJ15506" i="50"/>
  <c r="AI15506" i="50"/>
  <c r="AJ15510" i="50"/>
  <c r="AI15510" i="50"/>
  <c r="AM15510" i="50"/>
  <c r="AL15510" i="50"/>
  <c r="AK15510" i="50"/>
  <c r="AM15514" i="50"/>
  <c r="AK15514" i="50"/>
  <c r="AJ15514" i="50"/>
  <c r="AL15514" i="50"/>
  <c r="AI15514" i="50"/>
  <c r="AL15518" i="50"/>
  <c r="AM15518" i="50"/>
  <c r="AK15518" i="50"/>
  <c r="AJ15518" i="50"/>
  <c r="AI15518" i="50"/>
  <c r="AJ15522" i="50"/>
  <c r="AI15522" i="50"/>
  <c r="AM15522" i="50"/>
  <c r="AL15522" i="50"/>
  <c r="AK15522" i="50"/>
  <c r="AM15526" i="50"/>
  <c r="AK15526" i="50"/>
  <c r="AJ15526" i="50"/>
  <c r="AL15526" i="50"/>
  <c r="AI15526" i="50"/>
  <c r="AL15530" i="50"/>
  <c r="AM15530" i="50"/>
  <c r="AK15530" i="50"/>
  <c r="AJ15530" i="50"/>
  <c r="AI15530" i="50"/>
  <c r="AJ15534" i="50"/>
  <c r="AI15534" i="50"/>
  <c r="AM15534" i="50"/>
  <c r="AK15534" i="50"/>
  <c r="AL15534" i="50"/>
  <c r="AM15538" i="50"/>
  <c r="AK15538" i="50"/>
  <c r="AJ15538" i="50"/>
  <c r="AL15538" i="50"/>
  <c r="AI15538" i="50"/>
  <c r="AL15542" i="50"/>
  <c r="AM15542" i="50"/>
  <c r="AJ15542" i="50"/>
  <c r="AI15542" i="50"/>
  <c r="AK15542" i="50"/>
  <c r="AJ15546" i="50"/>
  <c r="AI15546" i="50"/>
  <c r="AM15546" i="50"/>
  <c r="AL15546" i="50"/>
  <c r="AK15546" i="50"/>
  <c r="AM15550" i="50"/>
  <c r="AK15550" i="50"/>
  <c r="AJ15550" i="50"/>
  <c r="AL15550" i="50"/>
  <c r="AI15550" i="50"/>
  <c r="AL15554" i="50"/>
  <c r="AI15554" i="50"/>
  <c r="AM15554" i="50"/>
  <c r="AK15554" i="50"/>
  <c r="AJ15554" i="50"/>
  <c r="AJ15558" i="50"/>
  <c r="AI15558" i="50"/>
  <c r="AK15558" i="50"/>
  <c r="AM15558" i="50"/>
  <c r="AL15558" i="50"/>
  <c r="AM15562" i="50"/>
  <c r="AK15562" i="50"/>
  <c r="AJ15562" i="50"/>
  <c r="AI15562" i="50"/>
  <c r="AL15562" i="50"/>
  <c r="AL15566" i="50"/>
  <c r="AJ15566" i="50"/>
  <c r="AM15566" i="50"/>
  <c r="AI15566" i="50"/>
  <c r="AK15566" i="50"/>
  <c r="AJ15570" i="50"/>
  <c r="AI15570" i="50"/>
  <c r="AL15570" i="50"/>
  <c r="AM15570" i="50"/>
  <c r="AK15570" i="50"/>
  <c r="AM15574" i="50"/>
  <c r="AK15574" i="50"/>
  <c r="AJ15574" i="50"/>
  <c r="AL15574" i="50"/>
  <c r="AI15574" i="50"/>
  <c r="AL15578" i="50"/>
  <c r="AK15578" i="50"/>
  <c r="AM15578" i="50"/>
  <c r="AJ15578" i="50"/>
  <c r="AI15578" i="50"/>
  <c r="AJ15582" i="50"/>
  <c r="AI15582" i="50"/>
  <c r="AM15582" i="50"/>
  <c r="AK15582" i="50"/>
  <c r="AL15582" i="50"/>
  <c r="AM15586" i="50"/>
  <c r="AK15586" i="50"/>
  <c r="AJ15586" i="50"/>
  <c r="AL15586" i="50"/>
  <c r="AI15586" i="50"/>
  <c r="AL15590" i="50"/>
  <c r="AM15590" i="50"/>
  <c r="AJ15590" i="50"/>
  <c r="AI15590" i="50"/>
  <c r="AK15590" i="50"/>
  <c r="AJ15594" i="50"/>
  <c r="AI15594" i="50"/>
  <c r="AK15594" i="50"/>
  <c r="AM15594" i="50"/>
  <c r="AL15594" i="50"/>
  <c r="AM15598" i="50"/>
  <c r="AK15598" i="50"/>
  <c r="AJ15598" i="50"/>
  <c r="AL15598" i="50"/>
  <c r="AI15598" i="50"/>
  <c r="AL15602" i="50"/>
  <c r="AI15602" i="50"/>
  <c r="AM15602" i="50"/>
  <c r="AK15602" i="50"/>
  <c r="AJ15602" i="50"/>
  <c r="AJ15606" i="50"/>
  <c r="AI15606" i="50"/>
  <c r="AK15606" i="50"/>
  <c r="AM15606" i="50"/>
  <c r="AL15606" i="50"/>
  <c r="AM15610" i="50"/>
  <c r="AK15610" i="50"/>
  <c r="AJ15610" i="50"/>
  <c r="AI15610" i="50"/>
  <c r="AL15610" i="50"/>
  <c r="AL15614" i="50"/>
  <c r="AJ15614" i="50"/>
  <c r="AI15614" i="50"/>
  <c r="AM15614" i="50"/>
  <c r="AK15614" i="50"/>
  <c r="AJ15618" i="50"/>
  <c r="AI15618" i="50"/>
  <c r="AL15618" i="50"/>
  <c r="AK15618" i="50"/>
  <c r="AM15618" i="50"/>
  <c r="AM15622" i="50"/>
  <c r="AK15622" i="50"/>
  <c r="AJ15622" i="50"/>
  <c r="AL15622" i="50"/>
  <c r="AI15622" i="50"/>
  <c r="AL15626" i="50"/>
  <c r="AK15626" i="50"/>
  <c r="AJ15626" i="50"/>
  <c r="AI15626" i="50"/>
  <c r="AM15626" i="50"/>
  <c r="AJ15630" i="50"/>
  <c r="AI15630" i="50"/>
  <c r="AM15630" i="50"/>
  <c r="AL15630" i="50"/>
  <c r="AK15630" i="50"/>
  <c r="AM15634" i="50"/>
  <c r="AK15634" i="50"/>
  <c r="AJ15634" i="50"/>
  <c r="AL15634" i="50"/>
  <c r="AI15634" i="50"/>
  <c r="AL15638" i="50"/>
  <c r="AM15638" i="50"/>
  <c r="AK15638" i="50"/>
  <c r="AJ15638" i="50"/>
  <c r="AI15638" i="50"/>
  <c r="AJ15642" i="50"/>
  <c r="AI15642" i="50"/>
  <c r="AM15642" i="50"/>
  <c r="AL15642" i="50"/>
  <c r="AK15642" i="50"/>
  <c r="AM15646" i="50"/>
  <c r="AK15646" i="50"/>
  <c r="AJ15646" i="50"/>
  <c r="AL15646" i="50"/>
  <c r="AI15646" i="50"/>
  <c r="AL15650" i="50"/>
  <c r="AM15650" i="50"/>
  <c r="AK15650" i="50"/>
  <c r="AJ15650" i="50"/>
  <c r="AI15650" i="50"/>
  <c r="AJ15654" i="50"/>
  <c r="AI15654" i="50"/>
  <c r="AM15654" i="50"/>
  <c r="AL15654" i="50"/>
  <c r="AK15654" i="50"/>
  <c r="AM15658" i="50"/>
  <c r="AK15658" i="50"/>
  <c r="AJ15658" i="50"/>
  <c r="AL15658" i="50"/>
  <c r="AI15658" i="50"/>
  <c r="AL15662" i="50"/>
  <c r="AM15662" i="50"/>
  <c r="AK15662" i="50"/>
  <c r="AJ15662" i="50"/>
  <c r="AI15662" i="50"/>
  <c r="AJ15666" i="50"/>
  <c r="AI15666" i="50"/>
  <c r="AM15666" i="50"/>
  <c r="AL15666" i="50"/>
  <c r="AK15666" i="50"/>
  <c r="AM15670" i="50"/>
  <c r="AK15670" i="50"/>
  <c r="AJ15670" i="50"/>
  <c r="AL15670" i="50"/>
  <c r="AI15670" i="50"/>
  <c r="AL15674" i="50"/>
  <c r="AM15674" i="50"/>
  <c r="AK15674" i="50"/>
  <c r="AI15674" i="50"/>
  <c r="AJ15674" i="50"/>
  <c r="AJ15678" i="50"/>
  <c r="AI15678" i="50"/>
  <c r="AM15678" i="50"/>
  <c r="AL15678" i="50"/>
  <c r="AK15678" i="50"/>
  <c r="AM15682" i="50"/>
  <c r="AK15682" i="50"/>
  <c r="AJ15682" i="50"/>
  <c r="AI15682" i="50"/>
  <c r="AL15682" i="50"/>
  <c r="AL15686" i="50"/>
  <c r="AM15686" i="50"/>
  <c r="AK15686" i="50"/>
  <c r="AJ15686" i="50"/>
  <c r="AI15686" i="50"/>
  <c r="AJ15690" i="50"/>
  <c r="AI15690" i="50"/>
  <c r="AL15690" i="50"/>
  <c r="AK15690" i="50"/>
  <c r="AM15690" i="50"/>
  <c r="AM15694" i="50"/>
  <c r="AK15694" i="50"/>
  <c r="AJ15694" i="50"/>
  <c r="AL15694" i="50"/>
  <c r="AI15694" i="50"/>
  <c r="AL15698" i="50"/>
  <c r="AI15698" i="50"/>
  <c r="AK15698" i="50"/>
  <c r="AJ15698" i="50"/>
  <c r="AM15698" i="50"/>
  <c r="AJ15702" i="50"/>
  <c r="AI15702" i="50"/>
  <c r="AK15702" i="50"/>
  <c r="AM15702" i="50"/>
  <c r="AL15702" i="50"/>
  <c r="AM15706" i="50"/>
  <c r="AK15706" i="50"/>
  <c r="AJ15706" i="50"/>
  <c r="AI15706" i="50"/>
  <c r="AL15706" i="50"/>
  <c r="AM15710" i="50"/>
  <c r="AL15710" i="50"/>
  <c r="AJ15710" i="50"/>
  <c r="AK15710" i="50"/>
  <c r="AI15710" i="50"/>
  <c r="AJ15714" i="50"/>
  <c r="AI15714" i="50"/>
  <c r="AL15714" i="50"/>
  <c r="AK15714" i="50"/>
  <c r="AM15714" i="50"/>
  <c r="AM15718" i="50"/>
  <c r="AK15718" i="50"/>
  <c r="AJ15718" i="50"/>
  <c r="AI15718" i="50"/>
  <c r="AL15718" i="50"/>
  <c r="AM15722" i="50"/>
  <c r="AL15722" i="50"/>
  <c r="AK15722" i="50"/>
  <c r="AJ15722" i="50"/>
  <c r="AI15722" i="50"/>
  <c r="AJ15726" i="50"/>
  <c r="AI15726" i="50"/>
  <c r="AM15726" i="50"/>
  <c r="AL15726" i="50"/>
  <c r="AK15726" i="50"/>
  <c r="AM15730" i="50"/>
  <c r="AK15730" i="50"/>
  <c r="AJ15730" i="50"/>
  <c r="AI15730" i="50"/>
  <c r="AL15730" i="50"/>
  <c r="AM15734" i="50"/>
  <c r="AL15734" i="50"/>
  <c r="AK15734" i="50"/>
  <c r="AJ15734" i="50"/>
  <c r="AI15734" i="50"/>
  <c r="AJ15738" i="50"/>
  <c r="AI15738" i="50"/>
  <c r="AM15738" i="50"/>
  <c r="AL15738" i="50"/>
  <c r="AK15738" i="50"/>
  <c r="AM15742" i="50"/>
  <c r="AK15742" i="50"/>
  <c r="AJ15742" i="50"/>
  <c r="AI15742" i="50"/>
  <c r="AL15742" i="50"/>
  <c r="AM15746" i="50"/>
  <c r="AL15746" i="50"/>
  <c r="AK15746" i="50"/>
  <c r="AI15746" i="50"/>
  <c r="AJ15746" i="50"/>
  <c r="AJ15750" i="50"/>
  <c r="AI15750" i="50"/>
  <c r="AM15750" i="50"/>
  <c r="AL15750" i="50"/>
  <c r="AK15750" i="50"/>
  <c r="AM15754" i="50"/>
  <c r="AK15754" i="50"/>
  <c r="AJ15754" i="50"/>
  <c r="AI15754" i="50"/>
  <c r="AL15754" i="50"/>
  <c r="AM15758" i="50"/>
  <c r="AL15758" i="50"/>
  <c r="AK15758" i="50"/>
  <c r="AJ15758" i="50"/>
  <c r="AI15758" i="50"/>
  <c r="AJ15762" i="50"/>
  <c r="AI15762" i="50"/>
  <c r="AL15762" i="50"/>
  <c r="AK15762" i="50"/>
  <c r="AM15762" i="50"/>
  <c r="AM15766" i="50"/>
  <c r="AK15766" i="50"/>
  <c r="AJ15766" i="50"/>
  <c r="AI15766" i="50"/>
  <c r="AL15766" i="50"/>
  <c r="AM15770" i="50"/>
  <c r="AL15770" i="50"/>
  <c r="AK15770" i="50"/>
  <c r="AI15770" i="50"/>
  <c r="AJ15770" i="50"/>
  <c r="AJ15774" i="50"/>
  <c r="AI15774" i="50"/>
  <c r="AK15774" i="50"/>
  <c r="AL15774" i="50"/>
  <c r="AM15774" i="50"/>
  <c r="AM15778" i="50"/>
  <c r="AK15778" i="50"/>
  <c r="AJ15778" i="50"/>
  <c r="AI15778" i="50"/>
  <c r="AL15778" i="50"/>
  <c r="AM15782" i="50"/>
  <c r="AL15782" i="50"/>
  <c r="AK15782" i="50"/>
  <c r="AJ15782" i="50"/>
  <c r="AI15782" i="50"/>
  <c r="AJ15786" i="50"/>
  <c r="AI15786" i="50"/>
  <c r="AM15786" i="50"/>
  <c r="AL15786" i="50"/>
  <c r="AK15786" i="50"/>
  <c r="AM15790" i="50"/>
  <c r="AK15790" i="50"/>
  <c r="AJ15790" i="50"/>
  <c r="AI15790" i="50"/>
  <c r="AL15790" i="50"/>
  <c r="AM15794" i="50"/>
  <c r="AL15794" i="50"/>
  <c r="AK15794" i="50"/>
  <c r="AI15794" i="50"/>
  <c r="AJ15794" i="50"/>
  <c r="AJ15798" i="50"/>
  <c r="AI15798" i="50"/>
  <c r="AM15798" i="50"/>
  <c r="AL15798" i="50"/>
  <c r="AK15798" i="50"/>
  <c r="AM15802" i="50"/>
  <c r="AK15802" i="50"/>
  <c r="AJ15802" i="50"/>
  <c r="AI15802" i="50"/>
  <c r="AL15802" i="50"/>
  <c r="AM15806" i="50"/>
  <c r="AL15806" i="50"/>
  <c r="AK15806" i="50"/>
  <c r="AJ15806" i="50"/>
  <c r="AI15806" i="50"/>
  <c r="AJ15810" i="50"/>
  <c r="AI15810" i="50"/>
  <c r="AL15810" i="50"/>
  <c r="AM15810" i="50"/>
  <c r="AK15810" i="50"/>
  <c r="AM15814" i="50"/>
  <c r="AK15814" i="50"/>
  <c r="AJ15814" i="50"/>
  <c r="AI15814" i="50"/>
  <c r="AL15814" i="50"/>
  <c r="AM15818" i="50"/>
  <c r="AL15818" i="50"/>
  <c r="AK15818" i="50"/>
  <c r="AJ15818" i="50"/>
  <c r="AI15818" i="50"/>
  <c r="AJ15822" i="50"/>
  <c r="AI15822" i="50"/>
  <c r="AK15822" i="50"/>
  <c r="AM15822" i="50"/>
  <c r="AL15822" i="50"/>
  <c r="AM15826" i="50"/>
  <c r="AK15826" i="50"/>
  <c r="AJ15826" i="50"/>
  <c r="AI15826" i="50"/>
  <c r="AL15826" i="50"/>
  <c r="AM15830" i="50"/>
  <c r="AL15830" i="50"/>
  <c r="AK15830" i="50"/>
  <c r="AJ15830" i="50"/>
  <c r="AI15830" i="50"/>
  <c r="AJ15834" i="50"/>
  <c r="AI15834" i="50"/>
  <c r="AM15834" i="50"/>
  <c r="AL15834" i="50"/>
  <c r="AK15834" i="50"/>
  <c r="AM15838" i="50"/>
  <c r="AK15838" i="50"/>
  <c r="AJ15838" i="50"/>
  <c r="AI15838" i="50"/>
  <c r="AL15838" i="50"/>
  <c r="AM15842" i="50"/>
  <c r="AL15842" i="50"/>
  <c r="AK15842" i="50"/>
  <c r="AJ15842" i="50"/>
  <c r="AI15842" i="50"/>
  <c r="AJ15846" i="50"/>
  <c r="AI15846" i="50"/>
  <c r="AM15846" i="50"/>
  <c r="AL15846" i="50"/>
  <c r="AK15846" i="50"/>
  <c r="AM15850" i="50"/>
  <c r="AK15850" i="50"/>
  <c r="AJ15850" i="50"/>
  <c r="AI15850" i="50"/>
  <c r="AL15850" i="50"/>
  <c r="AM15854" i="50"/>
  <c r="AL15854" i="50"/>
  <c r="AK15854" i="50"/>
  <c r="AJ15854" i="50"/>
  <c r="AI15854" i="50"/>
  <c r="AJ15858" i="50"/>
  <c r="AI15858" i="50"/>
  <c r="AM15858" i="50"/>
  <c r="AL15858" i="50"/>
  <c r="AK15858" i="50"/>
  <c r="AM15862" i="50"/>
  <c r="AK15862" i="50"/>
  <c r="AJ15862" i="50"/>
  <c r="AI15862" i="50"/>
  <c r="AL15862" i="50"/>
  <c r="AM15866" i="50"/>
  <c r="AL15866" i="50"/>
  <c r="AK15866" i="50"/>
  <c r="AI15866" i="50"/>
  <c r="AJ15866" i="50"/>
  <c r="AJ15870" i="50"/>
  <c r="AI15870" i="50"/>
  <c r="AM15870" i="50"/>
  <c r="AL15870" i="50"/>
  <c r="AK15870" i="50"/>
  <c r="AM15874" i="50"/>
  <c r="AK15874" i="50"/>
  <c r="AJ15874" i="50"/>
  <c r="AI15874" i="50"/>
  <c r="AL15874" i="50"/>
  <c r="AI15878" i="50"/>
  <c r="AM15878" i="50"/>
  <c r="AJ15878" i="50"/>
  <c r="AL15878" i="50"/>
  <c r="AK15878" i="50"/>
  <c r="AM15882" i="50"/>
  <c r="AL15882" i="50"/>
  <c r="AJ15882" i="50"/>
  <c r="AI15882" i="50"/>
  <c r="AK15882" i="50"/>
  <c r="AM15886" i="50"/>
  <c r="AL15886" i="50"/>
  <c r="AJ15886" i="50"/>
  <c r="AK15886" i="50"/>
  <c r="AI15886" i="50"/>
  <c r="AI15890" i="50"/>
  <c r="AM15890" i="50"/>
  <c r="AL15890" i="50"/>
  <c r="AJ15890" i="50"/>
  <c r="AK15890" i="50"/>
  <c r="AM15894" i="50"/>
  <c r="AL15894" i="50"/>
  <c r="AK15894" i="50"/>
  <c r="AJ15894" i="50"/>
  <c r="AI15894" i="50"/>
  <c r="AL15898" i="50"/>
  <c r="AK15898" i="50"/>
  <c r="AI15898" i="50"/>
  <c r="AJ15898" i="50"/>
  <c r="AM15898" i="50"/>
  <c r="AI15902" i="50"/>
  <c r="AM15902" i="50"/>
  <c r="AL15902" i="50"/>
  <c r="AK15902" i="50"/>
  <c r="AJ15902" i="50"/>
  <c r="AM15906" i="50"/>
  <c r="AK15906" i="50"/>
  <c r="AJ15906" i="50"/>
  <c r="AL15906" i="50"/>
  <c r="AI15906" i="50"/>
  <c r="AM15910" i="50"/>
  <c r="AL15910" i="50"/>
  <c r="AK15910" i="50"/>
  <c r="AJ15910" i="50"/>
  <c r="AI15910" i="50"/>
  <c r="AI15914" i="50"/>
  <c r="AK15914" i="50"/>
  <c r="AJ15914" i="50"/>
  <c r="AM15914" i="50"/>
  <c r="AL15914" i="50"/>
  <c r="AM15918" i="50"/>
  <c r="AL15918" i="50"/>
  <c r="AK15918" i="50"/>
  <c r="AJ15918" i="50"/>
  <c r="AI15918" i="50"/>
  <c r="AJ15922" i="50"/>
  <c r="AI15922" i="50"/>
  <c r="AK15922" i="50"/>
  <c r="AM15922" i="50"/>
  <c r="AL15922" i="50"/>
  <c r="AI15926" i="50"/>
  <c r="AM15926" i="50"/>
  <c r="AL15926" i="50"/>
  <c r="AK15926" i="50"/>
  <c r="AJ15926" i="50"/>
  <c r="AM15930" i="50"/>
  <c r="AI15930" i="50"/>
  <c r="AK15930" i="50"/>
  <c r="AL15930" i="50"/>
  <c r="AJ15930" i="50"/>
  <c r="AL15934" i="50"/>
  <c r="AK15934" i="50"/>
  <c r="AJ15934" i="50"/>
  <c r="AI15934" i="50"/>
  <c r="AM15934" i="50"/>
  <c r="AK15938" i="50"/>
  <c r="AI15938" i="50"/>
  <c r="AM15938" i="50"/>
  <c r="AL15938" i="50"/>
  <c r="AJ15938" i="50"/>
  <c r="AM15942" i="50"/>
  <c r="AL15942" i="50"/>
  <c r="AJ15942" i="50"/>
  <c r="AI15942" i="50"/>
  <c r="AK15942" i="50"/>
  <c r="AL15946" i="50"/>
  <c r="AJ15946" i="50"/>
  <c r="AI15946" i="50"/>
  <c r="AK15946" i="50"/>
  <c r="AM15946" i="50"/>
  <c r="AK15950" i="50"/>
  <c r="AI15950" i="50"/>
  <c r="AL15950" i="50"/>
  <c r="AJ15950" i="50"/>
  <c r="AM15950" i="50"/>
  <c r="AM15954" i="50"/>
  <c r="AL15954" i="50"/>
  <c r="AJ15954" i="50"/>
  <c r="AK15954" i="50"/>
  <c r="AI15954" i="50"/>
  <c r="AL15958" i="50"/>
  <c r="AK15958" i="50"/>
  <c r="AJ15958" i="50"/>
  <c r="AI15958" i="50"/>
  <c r="AM15958" i="50"/>
  <c r="AK15962" i="50"/>
  <c r="AI15962" i="50"/>
  <c r="AM15962" i="50"/>
  <c r="AL15962" i="50"/>
  <c r="AJ15962" i="50"/>
  <c r="AM15966" i="50"/>
  <c r="AL15966" i="50"/>
  <c r="AJ15966" i="50"/>
  <c r="AK15966" i="50"/>
  <c r="AI15966" i="50"/>
  <c r="AL15970" i="50"/>
  <c r="AM15970" i="50"/>
  <c r="AK15970" i="50"/>
  <c r="AI15970" i="50"/>
  <c r="AJ15970" i="50"/>
  <c r="AK15974" i="50"/>
  <c r="AI15974" i="50"/>
  <c r="AM15974" i="50"/>
  <c r="AJ15974" i="50"/>
  <c r="AL15974" i="50"/>
  <c r="AM15978" i="50"/>
  <c r="AL15978" i="50"/>
  <c r="AJ15978" i="50"/>
  <c r="AI15978" i="50"/>
  <c r="AK15978" i="50"/>
  <c r="AL15982" i="50"/>
  <c r="AM15982" i="50"/>
  <c r="AJ15982" i="50"/>
  <c r="AI15982" i="50"/>
  <c r="AK15982" i="50"/>
  <c r="AK15986" i="50"/>
  <c r="AI15986" i="50"/>
  <c r="AL15986" i="50"/>
  <c r="AJ15986" i="50"/>
  <c r="AM15986" i="50"/>
  <c r="AM15990" i="50"/>
  <c r="AL15990" i="50"/>
  <c r="AJ15990" i="50"/>
  <c r="AK15990" i="50"/>
  <c r="AI15990" i="50"/>
  <c r="AL15994" i="50"/>
  <c r="AK15994" i="50"/>
  <c r="AJ15994" i="50"/>
  <c r="AI15994" i="50"/>
  <c r="AM15994" i="50"/>
  <c r="AL15998" i="50"/>
  <c r="AJ15998" i="50"/>
  <c r="AI15998" i="50"/>
  <c r="AM15998" i="50"/>
  <c r="AK15998" i="50"/>
  <c r="AM16002" i="50"/>
  <c r="AK16002" i="50"/>
  <c r="AL16002" i="50"/>
  <c r="AJ16002" i="50"/>
  <c r="AI16002" i="50"/>
  <c r="AJ16006" i="50"/>
  <c r="AL16006" i="50"/>
  <c r="AI16006" i="50"/>
  <c r="AM16006" i="50"/>
  <c r="AK16006" i="50"/>
  <c r="AL16010" i="50"/>
  <c r="AJ16010" i="50"/>
  <c r="AM16010" i="50"/>
  <c r="AK16010" i="50"/>
  <c r="AI16010" i="50"/>
  <c r="AK16014" i="50"/>
  <c r="AI16014" i="50"/>
  <c r="AJ16014" i="50"/>
  <c r="AM16014" i="50"/>
  <c r="AL16014" i="50"/>
  <c r="AJ16018" i="50"/>
  <c r="AL16018" i="50"/>
  <c r="AI16018" i="50"/>
  <c r="AM16018" i="50"/>
  <c r="AK16018" i="50"/>
  <c r="AJ16022" i="50"/>
  <c r="AL16022" i="50"/>
  <c r="AK16022" i="50"/>
  <c r="AM16022" i="50"/>
  <c r="AI16022" i="50"/>
  <c r="AM16026" i="50"/>
  <c r="AK16026" i="50"/>
  <c r="AI16026" i="50"/>
  <c r="AL16026" i="50"/>
  <c r="AJ16026" i="50"/>
  <c r="AJ16030" i="50"/>
  <c r="AI16030" i="50"/>
  <c r="AL16030" i="50"/>
  <c r="AK16030" i="50"/>
  <c r="AM16030" i="50"/>
  <c r="AM16034" i="50"/>
  <c r="AL16034" i="50"/>
  <c r="AJ16034" i="50"/>
  <c r="AK16034" i="50"/>
  <c r="AI16034" i="50"/>
  <c r="AI16038" i="50"/>
  <c r="AM16038" i="50"/>
  <c r="AL16038" i="50"/>
  <c r="AK16038" i="50"/>
  <c r="AJ16038" i="50"/>
  <c r="AJ16042" i="50"/>
  <c r="AM16042" i="50"/>
  <c r="AL16042" i="50"/>
  <c r="AI16042" i="50"/>
  <c r="AK16042" i="50"/>
  <c r="AM16046" i="50"/>
  <c r="AL16046" i="50"/>
  <c r="AI16046" i="50"/>
  <c r="AK16046" i="50"/>
  <c r="AJ16046" i="50"/>
  <c r="AL16050" i="50"/>
  <c r="AK16050" i="50"/>
  <c r="AI16050" i="50"/>
  <c r="AM16050" i="50"/>
  <c r="AJ16050" i="50"/>
  <c r="AJ16054" i="50"/>
  <c r="AM16054" i="50"/>
  <c r="AI16054" i="50"/>
  <c r="AL16054" i="50"/>
  <c r="AK16054" i="50"/>
  <c r="AM16058" i="50"/>
  <c r="AK16058" i="50"/>
  <c r="AJ16058" i="50"/>
  <c r="AL16058" i="50"/>
  <c r="AI16058" i="50"/>
  <c r="AL16062" i="50"/>
  <c r="AM16062" i="50"/>
  <c r="AK16062" i="50"/>
  <c r="AI16062" i="50"/>
  <c r="AJ16062" i="50"/>
  <c r="AJ16066" i="50"/>
  <c r="AM16066" i="50"/>
  <c r="AK16066" i="50"/>
  <c r="AI16066" i="50"/>
  <c r="AL16066" i="50"/>
  <c r="AM16070" i="50"/>
  <c r="AK16070" i="50"/>
  <c r="AL16070" i="50"/>
  <c r="AJ16070" i="50"/>
  <c r="AI16070" i="50"/>
  <c r="AL16074" i="50"/>
  <c r="AJ16074" i="50"/>
  <c r="AI16074" i="50"/>
  <c r="AM16074" i="50"/>
  <c r="AK16074" i="50"/>
  <c r="AJ16078" i="50"/>
  <c r="AM16078" i="50"/>
  <c r="AK16078" i="50"/>
  <c r="AL16078" i="50"/>
  <c r="AI16078" i="50"/>
  <c r="AK16082" i="50"/>
  <c r="AI16082" i="50"/>
  <c r="AM16082" i="50"/>
  <c r="AJ16082" i="50"/>
  <c r="AL16082" i="50"/>
  <c r="AM16086" i="50"/>
  <c r="AK16086" i="50"/>
  <c r="AJ16086" i="50"/>
  <c r="AL16086" i="50"/>
  <c r="AI16086" i="50"/>
  <c r="AJ16090" i="50"/>
  <c r="AI16090" i="50"/>
  <c r="AM16090" i="50"/>
  <c r="AL16090" i="50"/>
  <c r="AK16090" i="50"/>
  <c r="AK16094" i="50"/>
  <c r="AI16094" i="50"/>
  <c r="AM16094" i="50"/>
  <c r="AL16094" i="50"/>
  <c r="AJ16094" i="50"/>
  <c r="AM16098" i="50"/>
  <c r="AK16098" i="50"/>
  <c r="AL16098" i="50"/>
  <c r="AJ16098" i="50"/>
  <c r="AI16098" i="50"/>
  <c r="AJ16102" i="50"/>
  <c r="AM16102" i="50"/>
  <c r="AK16102" i="50"/>
  <c r="AL16102" i="50"/>
  <c r="AI16102" i="50"/>
  <c r="AK16106" i="50"/>
  <c r="AI16106" i="50"/>
  <c r="AL16106" i="50"/>
  <c r="AJ16106" i="50"/>
  <c r="AM16106" i="50"/>
  <c r="AM16110" i="50"/>
  <c r="AK16110" i="50"/>
  <c r="AL16110" i="50"/>
  <c r="AI16110" i="50"/>
  <c r="AJ16110" i="50"/>
  <c r="AJ16114" i="50"/>
  <c r="AL16114" i="50"/>
  <c r="AK16114" i="50"/>
  <c r="AM16114" i="50"/>
  <c r="AI16114" i="50"/>
  <c r="AK16118" i="50"/>
  <c r="AI16118" i="50"/>
  <c r="AM16118" i="50"/>
  <c r="AJ16118" i="50"/>
  <c r="AL16118" i="50"/>
  <c r="AM16122" i="50"/>
  <c r="AK16122" i="50"/>
  <c r="AJ16122" i="50"/>
  <c r="AL16122" i="50"/>
  <c r="AI16122" i="50"/>
  <c r="AJ16126" i="50"/>
  <c r="AI16126" i="50"/>
  <c r="AM16126" i="50"/>
  <c r="AL16126" i="50"/>
  <c r="AK16126" i="50"/>
  <c r="AK16130" i="50"/>
  <c r="AI16130" i="50"/>
  <c r="AJ16130" i="50"/>
  <c r="AM16130" i="50"/>
  <c r="AL16130" i="50"/>
  <c r="AM16134" i="50"/>
  <c r="AK16134" i="50"/>
  <c r="AL16134" i="50"/>
  <c r="AJ16134" i="50"/>
  <c r="AI16134" i="50"/>
  <c r="AJ16138" i="50"/>
  <c r="AM16138" i="50"/>
  <c r="AK16138" i="50"/>
  <c r="AL16138" i="50"/>
  <c r="AI16138" i="50"/>
  <c r="AK16142" i="50"/>
  <c r="AI16142" i="50"/>
  <c r="AL16142" i="50"/>
  <c r="AJ16142" i="50"/>
  <c r="AM16142" i="50"/>
  <c r="AM16146" i="50"/>
  <c r="AK16146" i="50"/>
  <c r="AL16146" i="50"/>
  <c r="AI16146" i="50"/>
  <c r="AJ16146" i="50"/>
  <c r="AJ16150" i="50"/>
  <c r="AL16150" i="50"/>
  <c r="AK16150" i="50"/>
  <c r="AI16150" i="50"/>
  <c r="AM16150" i="50"/>
  <c r="AK16154" i="50"/>
  <c r="AI16154" i="50"/>
  <c r="AM16154" i="50"/>
  <c r="AJ16154" i="50"/>
  <c r="AL16154" i="50"/>
  <c r="AM16158" i="50"/>
  <c r="AK16158" i="50"/>
  <c r="AL16158" i="50"/>
  <c r="AJ16158" i="50"/>
  <c r="AI16158" i="50"/>
  <c r="AJ16162" i="50"/>
  <c r="AK16162" i="50"/>
  <c r="AI16162" i="50"/>
  <c r="AM16162" i="50"/>
  <c r="AL16162" i="50"/>
  <c r="AK16166" i="50"/>
  <c r="AI16166" i="50"/>
  <c r="AM16166" i="50"/>
  <c r="AL16166" i="50"/>
  <c r="AJ16166" i="50"/>
  <c r="AM16170" i="50"/>
  <c r="AK16170" i="50"/>
  <c r="AL16170" i="50"/>
  <c r="AI16170" i="50"/>
  <c r="AJ16170" i="50"/>
  <c r="AJ16174" i="50"/>
  <c r="AI16174" i="50"/>
  <c r="AM16174" i="50"/>
  <c r="AL16174" i="50"/>
  <c r="AK16174" i="50"/>
  <c r="AK16178" i="50"/>
  <c r="AI16178" i="50"/>
  <c r="AM16178" i="50"/>
  <c r="AL16178" i="50"/>
  <c r="AJ16178" i="50"/>
  <c r="AM16182" i="50"/>
  <c r="AK16182" i="50"/>
  <c r="AI16182" i="50"/>
  <c r="AL16182" i="50"/>
  <c r="AJ16182" i="50"/>
  <c r="AJ16186" i="50"/>
  <c r="AM16186" i="50"/>
  <c r="AK16186" i="50"/>
  <c r="AI16186" i="50"/>
  <c r="AL16186" i="50"/>
  <c r="AK16190" i="50"/>
  <c r="AI16190" i="50"/>
  <c r="AL16190" i="50"/>
  <c r="AM16190" i="50"/>
  <c r="AJ16190" i="50"/>
  <c r="AM16194" i="50"/>
  <c r="AK16194" i="50"/>
  <c r="AI16194" i="50"/>
  <c r="AL16194" i="50"/>
  <c r="AJ16194" i="50"/>
  <c r="AJ16198" i="50"/>
  <c r="AM16198" i="50"/>
  <c r="AK16198" i="50"/>
  <c r="AI16198" i="50"/>
  <c r="AL16198" i="50"/>
  <c r="AK16202" i="50"/>
  <c r="AI16202" i="50"/>
  <c r="AM16202" i="50"/>
  <c r="AL16202" i="50"/>
  <c r="AJ16202" i="50"/>
  <c r="AM16206" i="50"/>
  <c r="AK16206" i="50"/>
  <c r="AJ16206" i="50"/>
  <c r="AL16206" i="50"/>
  <c r="AI16206" i="50"/>
  <c r="AJ16210" i="50"/>
  <c r="AI16210" i="50"/>
  <c r="AM16210" i="50"/>
  <c r="AL16210" i="50"/>
  <c r="AK16210" i="50"/>
  <c r="AK16214" i="50"/>
  <c r="AI16214" i="50"/>
  <c r="AM16214" i="50"/>
  <c r="AL16214" i="50"/>
  <c r="AJ16214" i="50"/>
  <c r="AM16218" i="50"/>
  <c r="AK16218" i="50"/>
  <c r="AL16218" i="50"/>
  <c r="AI16218" i="50"/>
  <c r="AJ16218" i="50"/>
  <c r="AJ16222" i="50"/>
  <c r="AM16222" i="50"/>
  <c r="AK16222" i="50"/>
  <c r="AL16222" i="50"/>
  <c r="AI16222" i="50"/>
  <c r="AK16226" i="50"/>
  <c r="AI16226" i="50"/>
  <c r="AL16226" i="50"/>
  <c r="AM16226" i="50"/>
  <c r="AJ16226" i="50"/>
  <c r="AM16230" i="50"/>
  <c r="AK16230" i="50"/>
  <c r="AI16230" i="50"/>
  <c r="AJ16230" i="50"/>
  <c r="AL16230" i="50"/>
  <c r="AJ16234" i="50"/>
  <c r="AM16234" i="50"/>
  <c r="AL16234" i="50"/>
  <c r="AI16234" i="50"/>
  <c r="AK16234" i="50"/>
  <c r="AK16238" i="50"/>
  <c r="AI16238" i="50"/>
  <c r="AM16238" i="50"/>
  <c r="AL16238" i="50"/>
  <c r="AJ16238" i="50"/>
  <c r="AM16242" i="50"/>
  <c r="AK16242" i="50"/>
  <c r="AJ16242" i="50"/>
  <c r="AL16242" i="50"/>
  <c r="AI16242" i="50"/>
  <c r="AJ16246" i="50"/>
  <c r="AI16246" i="50"/>
  <c r="AM16246" i="50"/>
  <c r="AK16246" i="50"/>
  <c r="AL16246" i="50"/>
  <c r="AK16250" i="50"/>
  <c r="AI16250" i="50"/>
  <c r="AM16250" i="50"/>
  <c r="AL16250" i="50"/>
  <c r="AJ16250" i="50"/>
  <c r="AM16254" i="50"/>
  <c r="AK16254" i="50"/>
  <c r="AL16254" i="50"/>
  <c r="AJ16254" i="50"/>
  <c r="AI16254" i="50"/>
  <c r="AJ16258" i="50"/>
  <c r="AM16258" i="50"/>
  <c r="AK16258" i="50"/>
  <c r="AI16258" i="50"/>
  <c r="AL16258" i="50"/>
  <c r="AK16262" i="50"/>
  <c r="AI16262" i="50"/>
  <c r="AL16262" i="50"/>
  <c r="AM16262" i="50"/>
  <c r="AJ16262" i="50"/>
  <c r="AM16266" i="50"/>
  <c r="AK16266" i="50"/>
  <c r="AI16266" i="50"/>
  <c r="AJ16266" i="50"/>
  <c r="AL16266" i="50"/>
  <c r="AJ16270" i="50"/>
  <c r="AM16270" i="50"/>
  <c r="AK16270" i="50"/>
  <c r="AI16270" i="50"/>
  <c r="AL16270" i="50"/>
  <c r="AK16274" i="50"/>
  <c r="AI16274" i="50"/>
  <c r="AM16274" i="50"/>
  <c r="AL16274" i="50"/>
  <c r="AJ16274" i="50"/>
  <c r="AM16278" i="50"/>
  <c r="AK16278" i="50"/>
  <c r="AJ16278" i="50"/>
  <c r="AL16278" i="50"/>
  <c r="AI16278" i="50"/>
  <c r="AJ16282" i="50"/>
  <c r="AL16282" i="50"/>
  <c r="AI16282" i="50"/>
  <c r="AM16282" i="50"/>
  <c r="AK16282" i="50"/>
  <c r="AK16286" i="50"/>
  <c r="AI16286" i="50"/>
  <c r="AM16286" i="50"/>
  <c r="AJ16286" i="50"/>
  <c r="AL16286" i="50"/>
  <c r="AM16290" i="50"/>
  <c r="AK16290" i="50"/>
  <c r="AL16290" i="50"/>
  <c r="AJ16290" i="50"/>
  <c r="AI16290" i="50"/>
  <c r="AJ16294" i="50"/>
  <c r="AM16294" i="50"/>
  <c r="AK16294" i="50"/>
  <c r="AI16294" i="50"/>
  <c r="AL16294" i="50"/>
  <c r="AK16298" i="50"/>
  <c r="AI16298" i="50"/>
  <c r="AL16298" i="50"/>
  <c r="AM16298" i="50"/>
  <c r="AJ16298" i="50"/>
  <c r="AM16302" i="50"/>
  <c r="AK16302" i="50"/>
  <c r="AI16302" i="50"/>
  <c r="AL16302" i="50"/>
  <c r="AJ16302" i="50"/>
  <c r="AJ16306" i="50"/>
  <c r="AM16306" i="50"/>
  <c r="AK16306" i="50"/>
  <c r="AI16306" i="50"/>
  <c r="AL16306" i="50"/>
  <c r="AK16310" i="50"/>
  <c r="AI16310" i="50"/>
  <c r="AM16310" i="50"/>
  <c r="AL16310" i="50"/>
  <c r="AJ16310" i="50"/>
  <c r="AM16314" i="50"/>
  <c r="AK16314" i="50"/>
  <c r="AJ16314" i="50"/>
  <c r="AI16314" i="50"/>
  <c r="AL16314" i="50"/>
  <c r="AJ16318" i="50"/>
  <c r="AL16318" i="50"/>
  <c r="AI16318" i="50"/>
  <c r="AK16318" i="50"/>
  <c r="AM16318" i="50"/>
  <c r="AK16322" i="50"/>
  <c r="AI16322" i="50"/>
  <c r="AM16322" i="50"/>
  <c r="AJ16322" i="50"/>
  <c r="AL16322" i="50"/>
  <c r="AM16326" i="50"/>
  <c r="AK16326" i="50"/>
  <c r="AL16326" i="50"/>
  <c r="AJ16326" i="50"/>
  <c r="AI16326" i="50"/>
  <c r="AJ16330" i="50"/>
  <c r="AM16330" i="50"/>
  <c r="AK16330" i="50"/>
  <c r="AI16330" i="50"/>
  <c r="AL16330" i="50"/>
  <c r="AK16334" i="50"/>
  <c r="AI16334" i="50"/>
  <c r="AL16334" i="50"/>
  <c r="AM16334" i="50"/>
  <c r="AJ16334" i="50"/>
  <c r="AM16338" i="50"/>
  <c r="AK16338" i="50"/>
  <c r="AI16338" i="50"/>
  <c r="AL16338" i="50"/>
  <c r="AJ16338" i="50"/>
  <c r="AJ16342" i="50"/>
  <c r="AM16342" i="50"/>
  <c r="AL16342" i="50"/>
  <c r="AK16342" i="50"/>
  <c r="AI16342" i="50"/>
  <c r="AK16346" i="50"/>
  <c r="AI16346" i="50"/>
  <c r="AM16346" i="50"/>
  <c r="AL16346" i="50"/>
  <c r="AJ16346" i="50"/>
  <c r="AM16350" i="50"/>
  <c r="AK16350" i="50"/>
  <c r="AJ16350" i="50"/>
  <c r="AL16350" i="50"/>
  <c r="AI16350" i="50"/>
  <c r="AJ16354" i="50"/>
  <c r="AL16354" i="50"/>
  <c r="AI16354" i="50"/>
  <c r="AM16354" i="50"/>
  <c r="AK16354" i="50"/>
  <c r="AK16358" i="50"/>
  <c r="AI16358" i="50"/>
  <c r="AM16358" i="50"/>
  <c r="AJ16358" i="50"/>
  <c r="AL16358" i="50"/>
  <c r="AM16362" i="50"/>
  <c r="AK16362" i="50"/>
  <c r="AL16362" i="50"/>
  <c r="AJ16362" i="50"/>
  <c r="AI16362" i="50"/>
  <c r="AJ16366" i="50"/>
  <c r="AM16366" i="50"/>
  <c r="AK16366" i="50"/>
  <c r="AI16366" i="50"/>
  <c r="AL16366" i="50"/>
  <c r="AI16370" i="50"/>
  <c r="AL16370" i="50"/>
  <c r="AJ16370" i="50"/>
  <c r="AM16370" i="50"/>
  <c r="AK16370" i="50"/>
  <c r="AM16374" i="50"/>
  <c r="AK16374" i="50"/>
  <c r="AI16374" i="50"/>
  <c r="AL16374" i="50"/>
  <c r="AJ16374" i="50"/>
  <c r="AK16378" i="50"/>
  <c r="AI16378" i="50"/>
  <c r="AL16378" i="50"/>
  <c r="AM16378" i="50"/>
  <c r="AJ16378" i="50"/>
  <c r="AI16382" i="50"/>
  <c r="AM16382" i="50"/>
  <c r="AK16382" i="50"/>
  <c r="AL16382" i="50"/>
  <c r="AJ16382" i="50"/>
  <c r="AM16386" i="50"/>
  <c r="AJ16386" i="50"/>
  <c r="AK16386" i="50"/>
  <c r="AL16386" i="50"/>
  <c r="AI16386" i="50"/>
  <c r="AL16390" i="50"/>
  <c r="AJ16390" i="50"/>
  <c r="AI16390" i="50"/>
  <c r="AM16390" i="50"/>
  <c r="AK16390" i="50"/>
  <c r="AI16394" i="50"/>
  <c r="AJ16394" i="50"/>
  <c r="AM16394" i="50"/>
  <c r="AK16394" i="50"/>
  <c r="AL16394" i="50"/>
  <c r="AM16398" i="50"/>
  <c r="AK16398" i="50"/>
  <c r="AI16398" i="50"/>
  <c r="AL16398" i="50"/>
  <c r="AJ16398" i="50"/>
  <c r="AI16402" i="50"/>
  <c r="AL16402" i="50"/>
  <c r="AJ16402" i="50"/>
  <c r="AM16402" i="50"/>
  <c r="AK16402" i="50"/>
  <c r="AI16406" i="50"/>
  <c r="AM16406" i="50"/>
  <c r="AK16406" i="50"/>
  <c r="AL16406" i="50"/>
  <c r="AJ16406" i="50"/>
  <c r="AM16410" i="50"/>
  <c r="AK16410" i="50"/>
  <c r="AI16410" i="50"/>
  <c r="AJ16410" i="50"/>
  <c r="AL16410" i="50"/>
  <c r="AL16414" i="50"/>
  <c r="AJ16414" i="50"/>
  <c r="AM16414" i="50"/>
  <c r="AK16414" i="50"/>
  <c r="AI16414" i="50"/>
  <c r="AI16418" i="50"/>
  <c r="AK16418" i="50"/>
  <c r="AM16418" i="50"/>
  <c r="AL16418" i="50"/>
  <c r="AJ16418" i="50"/>
  <c r="AM16422" i="50"/>
  <c r="AK16422" i="50"/>
  <c r="AI16422" i="50"/>
  <c r="AL16422" i="50"/>
  <c r="AJ16422" i="50"/>
  <c r="AJ16426" i="50"/>
  <c r="AM16426" i="50"/>
  <c r="AL16426" i="50"/>
  <c r="AI16426" i="50"/>
  <c r="AK16426" i="50"/>
  <c r="AI16430" i="50"/>
  <c r="AM16430" i="50"/>
  <c r="AK16430" i="50"/>
  <c r="AJ16430" i="50"/>
  <c r="AL16430" i="50"/>
  <c r="AM16434" i="50"/>
  <c r="AI16434" i="50"/>
  <c r="AL16434" i="50"/>
  <c r="AK16434" i="50"/>
  <c r="AJ16434" i="50"/>
  <c r="AL16438" i="50"/>
  <c r="AJ16438" i="50"/>
  <c r="AM16438" i="50"/>
  <c r="AK16438" i="50"/>
  <c r="AI16438" i="50"/>
  <c r="AI16442" i="50"/>
  <c r="AJ16442" i="50"/>
  <c r="AM16442" i="50"/>
  <c r="AL16442" i="50"/>
  <c r="AK16442" i="50"/>
  <c r="AJ16446" i="50"/>
  <c r="AM16446" i="50"/>
  <c r="AL16446" i="50"/>
  <c r="AK16446" i="50"/>
  <c r="AI16446" i="50"/>
  <c r="AL16450" i="50"/>
  <c r="AJ16450" i="50"/>
  <c r="AI16450" i="50"/>
  <c r="AK16450" i="50"/>
  <c r="AM16450" i="50"/>
  <c r="AI16454" i="50"/>
  <c r="AL16454" i="50"/>
  <c r="AK16454" i="50"/>
  <c r="AM16454" i="50"/>
  <c r="AJ16454" i="50"/>
  <c r="AJ16458" i="50"/>
  <c r="AM16458" i="50"/>
  <c r="AL16458" i="50"/>
  <c r="AI16458" i="50"/>
  <c r="AK16458" i="50"/>
  <c r="AL16462" i="50"/>
  <c r="AJ16462" i="50"/>
  <c r="AM16462" i="50"/>
  <c r="AK16462" i="50"/>
  <c r="AI16462" i="50"/>
  <c r="AI16466" i="50"/>
  <c r="AM16466" i="50"/>
  <c r="AL16466" i="50"/>
  <c r="AK16466" i="50"/>
  <c r="AJ16466" i="50"/>
  <c r="AJ16470" i="50"/>
  <c r="AM16470" i="50"/>
  <c r="AL16470" i="50"/>
  <c r="AK16470" i="50"/>
  <c r="AI16470" i="50"/>
  <c r="AL16474" i="50"/>
  <c r="AJ16474" i="50"/>
  <c r="AK16474" i="50"/>
  <c r="AI16474" i="50"/>
  <c r="AM16474" i="50"/>
  <c r="AI16478" i="50"/>
  <c r="AJ16478" i="50"/>
  <c r="AM16478" i="50"/>
  <c r="AK16478" i="50"/>
  <c r="AL16478" i="50"/>
  <c r="AJ16482" i="50"/>
  <c r="AM16482" i="50"/>
  <c r="AL16482" i="50"/>
  <c r="AK16482" i="50"/>
  <c r="AI16482" i="50"/>
  <c r="AL16486" i="50"/>
  <c r="AJ16486" i="50"/>
  <c r="AI16486" i="50"/>
  <c r="AM16486" i="50"/>
  <c r="AK16486" i="50"/>
  <c r="AI16490" i="50"/>
  <c r="AL16490" i="50"/>
  <c r="AK16490" i="50"/>
  <c r="AM16490" i="50"/>
  <c r="AJ16490" i="50"/>
  <c r="AJ16494" i="50"/>
  <c r="AM16494" i="50"/>
  <c r="AL16494" i="50"/>
  <c r="AK16494" i="50"/>
  <c r="AI16494" i="50"/>
  <c r="AL16498" i="50"/>
  <c r="AJ16498" i="50"/>
  <c r="AM16498" i="50"/>
  <c r="AK16498" i="50"/>
  <c r="AI16498" i="50"/>
  <c r="AI16502" i="50"/>
  <c r="AM16502" i="50"/>
  <c r="AL16502" i="50"/>
  <c r="AK16502" i="50"/>
  <c r="AJ16502" i="50"/>
  <c r="AJ16506" i="50"/>
  <c r="AM16506" i="50"/>
  <c r="AL16506" i="50"/>
  <c r="AK16506" i="50"/>
  <c r="AI16506" i="50"/>
  <c r="AL16510" i="50"/>
  <c r="AJ16510" i="50"/>
  <c r="AK16510" i="50"/>
  <c r="AI16510" i="50"/>
  <c r="AM16510" i="50"/>
  <c r="AI16514" i="50"/>
  <c r="AJ16514" i="50"/>
  <c r="AM16514" i="50"/>
  <c r="AK16514" i="50"/>
  <c r="AL16514" i="50"/>
  <c r="AJ16518" i="50"/>
  <c r="AM16518" i="50"/>
  <c r="AL16518" i="50"/>
  <c r="AK16518" i="50"/>
  <c r="AI16518" i="50"/>
  <c r="AL16522" i="50"/>
  <c r="AJ16522" i="50"/>
  <c r="AI16522" i="50"/>
  <c r="AM16522" i="50"/>
  <c r="AK16522" i="50"/>
  <c r="AI16526" i="50"/>
  <c r="AL16526" i="50"/>
  <c r="AK16526" i="50"/>
  <c r="AJ16526" i="50"/>
  <c r="AM16526" i="50"/>
  <c r="AJ16530" i="50"/>
  <c r="AM16530" i="50"/>
  <c r="AL16530" i="50"/>
  <c r="AK16530" i="50"/>
  <c r="AI16530" i="50"/>
  <c r="AL16534" i="50"/>
  <c r="AJ16534" i="50"/>
  <c r="AM16534" i="50"/>
  <c r="AK16534" i="50"/>
  <c r="AI16534" i="50"/>
  <c r="AI16538" i="50"/>
  <c r="AM16538" i="50"/>
  <c r="AL16538" i="50"/>
  <c r="AK16538" i="50"/>
  <c r="AJ16538" i="50"/>
  <c r="AJ16542" i="50"/>
  <c r="AM16542" i="50"/>
  <c r="AL16542" i="50"/>
  <c r="AK16542" i="50"/>
  <c r="AI16542" i="50"/>
  <c r="AL16546" i="50"/>
  <c r="AJ16546" i="50"/>
  <c r="AK16546" i="50"/>
  <c r="AI16546" i="50"/>
  <c r="AM16546" i="50"/>
  <c r="AI16550" i="50"/>
  <c r="AJ16550" i="50"/>
  <c r="AM16550" i="50"/>
  <c r="AL16550" i="50"/>
  <c r="AK16550" i="50"/>
  <c r="AJ16554" i="50"/>
  <c r="AM16554" i="50"/>
  <c r="AL16554" i="50"/>
  <c r="AK16554" i="50"/>
  <c r="AI16554" i="50"/>
  <c r="AL16558" i="50"/>
  <c r="AJ16558" i="50"/>
  <c r="AI16558" i="50"/>
  <c r="AM16558" i="50"/>
  <c r="AK16558" i="50"/>
  <c r="AI16562" i="50"/>
  <c r="AL16562" i="50"/>
  <c r="AK16562" i="50"/>
  <c r="AJ16562" i="50"/>
  <c r="AM16562" i="50"/>
  <c r="AJ16566" i="50"/>
  <c r="AM16566" i="50"/>
  <c r="AL16566" i="50"/>
  <c r="AK16566" i="50"/>
  <c r="AI16566" i="50"/>
  <c r="AL16570" i="50"/>
  <c r="AJ16570" i="50"/>
  <c r="AM16570" i="50"/>
  <c r="AK16570" i="50"/>
  <c r="AI16570" i="50"/>
  <c r="AI16574" i="50"/>
  <c r="AM16574" i="50"/>
  <c r="AL16574" i="50"/>
  <c r="AK16574" i="50"/>
  <c r="AJ16574" i="50"/>
  <c r="AJ16578" i="50"/>
  <c r="AM16578" i="50"/>
  <c r="AL16578" i="50"/>
  <c r="AK16578" i="50"/>
  <c r="AI16578" i="50"/>
  <c r="AL16582" i="50"/>
  <c r="AJ16582" i="50"/>
  <c r="AK16582" i="50"/>
  <c r="AI16582" i="50"/>
  <c r="AM16582" i="50"/>
  <c r="AI16586" i="50"/>
  <c r="AJ16586" i="50"/>
  <c r="AM16586" i="50"/>
  <c r="AL16586" i="50"/>
  <c r="AK16586" i="50"/>
  <c r="AJ16590" i="50"/>
  <c r="AM16590" i="50"/>
  <c r="AL16590" i="50"/>
  <c r="AK16590" i="50"/>
  <c r="AI16590" i="50"/>
  <c r="AL16594" i="50"/>
  <c r="AJ16594" i="50"/>
  <c r="AI16594" i="50"/>
  <c r="AM16594" i="50"/>
  <c r="AK16594" i="50"/>
  <c r="AI16598" i="50"/>
  <c r="AL16598" i="50"/>
  <c r="AK16598" i="50"/>
  <c r="AJ16598" i="50"/>
  <c r="AM16598" i="50"/>
  <c r="AJ16602" i="50"/>
  <c r="AM16602" i="50"/>
  <c r="AL16602" i="50"/>
  <c r="AI16602" i="50"/>
  <c r="AK16602" i="50"/>
  <c r="AL16606" i="50"/>
  <c r="AJ16606" i="50"/>
  <c r="AM16606" i="50"/>
  <c r="AK16606" i="50"/>
  <c r="AI16606" i="50"/>
  <c r="AI16610" i="50"/>
  <c r="AM16610" i="50"/>
  <c r="AL16610" i="50"/>
  <c r="AK16610" i="50"/>
  <c r="AJ16610" i="50"/>
  <c r="AJ16614" i="50"/>
  <c r="AM16614" i="50"/>
  <c r="AL16614" i="50"/>
  <c r="AK16614" i="50"/>
  <c r="AI16614" i="50"/>
  <c r="AL16618" i="50"/>
  <c r="AJ16618" i="50"/>
  <c r="AK16618" i="50"/>
  <c r="AI16618" i="50"/>
  <c r="AM16618" i="50"/>
  <c r="AI16622" i="50"/>
  <c r="AJ16622" i="50"/>
  <c r="AM16622" i="50"/>
  <c r="AL16622" i="50"/>
  <c r="AK16622" i="50"/>
  <c r="AJ16626" i="50"/>
  <c r="AM16626" i="50"/>
  <c r="AL16626" i="50"/>
  <c r="AK16626" i="50"/>
  <c r="AI16626" i="50"/>
  <c r="AL16630" i="50"/>
  <c r="AJ16630" i="50"/>
  <c r="AI16630" i="50"/>
  <c r="AK16630" i="50"/>
  <c r="AM16630" i="50"/>
  <c r="AI16634" i="50"/>
  <c r="AL16634" i="50"/>
  <c r="AK16634" i="50"/>
  <c r="AJ16634" i="50"/>
  <c r="AM16634" i="50"/>
  <c r="AJ16638" i="50"/>
  <c r="AM16638" i="50"/>
  <c r="AL16638" i="50"/>
  <c r="AK16638" i="50"/>
  <c r="AI16638" i="50"/>
  <c r="AL16642" i="50"/>
  <c r="AJ16642" i="50"/>
  <c r="AM16642" i="50"/>
  <c r="AK16642" i="50"/>
  <c r="AI16642" i="50"/>
  <c r="AI16646" i="50"/>
  <c r="AM16646" i="50"/>
  <c r="AL16646" i="50"/>
  <c r="AK16646" i="50"/>
  <c r="AJ16646" i="50"/>
  <c r="AJ16650" i="50"/>
  <c r="AM16650" i="50"/>
  <c r="AL16650" i="50"/>
  <c r="AK16650" i="50"/>
  <c r="AI16650" i="50"/>
  <c r="AL16654" i="50"/>
  <c r="AJ16654" i="50"/>
  <c r="AK16654" i="50"/>
  <c r="AI16654" i="50"/>
  <c r="AM16654" i="50"/>
  <c r="AI16658" i="50"/>
  <c r="AJ16658" i="50"/>
  <c r="AM16658" i="50"/>
  <c r="AL16658" i="50"/>
  <c r="AK16658" i="50"/>
  <c r="AJ16662" i="50"/>
  <c r="AM16662" i="50"/>
  <c r="AL16662" i="50"/>
  <c r="AK16662" i="50"/>
  <c r="AI16662" i="50"/>
  <c r="AL16666" i="50"/>
  <c r="AJ16666" i="50"/>
  <c r="AI16666" i="50"/>
  <c r="AM16666" i="50"/>
  <c r="AK16666" i="50"/>
  <c r="AI16670" i="50"/>
  <c r="AL16670" i="50"/>
  <c r="AK16670" i="50"/>
  <c r="AJ16670" i="50"/>
  <c r="AM16670" i="50"/>
  <c r="AJ16674" i="50"/>
  <c r="AM16674" i="50"/>
  <c r="AL16674" i="50"/>
  <c r="AK16674" i="50"/>
  <c r="AI16674" i="50"/>
  <c r="AL16678" i="50"/>
  <c r="AJ16678" i="50"/>
  <c r="AM16678" i="50"/>
  <c r="AK16678" i="50"/>
  <c r="AI16678" i="50"/>
  <c r="AI16682" i="50"/>
  <c r="AM16682" i="50"/>
  <c r="AL16682" i="50"/>
  <c r="AK16682" i="50"/>
  <c r="AJ16682" i="50"/>
  <c r="AJ16686" i="50"/>
  <c r="AM16686" i="50"/>
  <c r="AL16686" i="50"/>
  <c r="AK16686" i="50"/>
  <c r="AI16686" i="50"/>
  <c r="AL16690" i="50"/>
  <c r="AJ16690" i="50"/>
  <c r="AK16690" i="50"/>
  <c r="AI16690" i="50"/>
  <c r="AM16690" i="50"/>
  <c r="AI16694" i="50"/>
  <c r="AJ16694" i="50"/>
  <c r="AM16694" i="50"/>
  <c r="AL16694" i="50"/>
  <c r="AK16694" i="50"/>
  <c r="AJ16698" i="50"/>
  <c r="AM16698" i="50"/>
  <c r="AL16698" i="50"/>
  <c r="AK16698" i="50"/>
  <c r="AI16698" i="50"/>
  <c r="AL16702" i="50"/>
  <c r="AJ16702" i="50"/>
  <c r="AI16702" i="50"/>
  <c r="AM16702" i="50"/>
  <c r="AK16702" i="50"/>
  <c r="AI16706" i="50"/>
  <c r="AL16706" i="50"/>
  <c r="AK16706" i="50"/>
  <c r="AJ16706" i="50"/>
  <c r="AM16706" i="50"/>
  <c r="AJ16710" i="50"/>
  <c r="AM16710" i="50"/>
  <c r="AL16710" i="50"/>
  <c r="AI16710" i="50"/>
  <c r="AK16710" i="50"/>
  <c r="AL16714" i="50"/>
  <c r="AJ16714" i="50"/>
  <c r="AM16714" i="50"/>
  <c r="AK16714" i="50"/>
  <c r="AI16714" i="50"/>
  <c r="AI16718" i="50"/>
  <c r="AM16718" i="50"/>
  <c r="AL16718" i="50"/>
  <c r="AK16718" i="50"/>
  <c r="AJ16718" i="50"/>
  <c r="AJ16722" i="50"/>
  <c r="AM16722" i="50"/>
  <c r="AL16722" i="50"/>
  <c r="AK16722" i="50"/>
  <c r="AI16722" i="50"/>
  <c r="AL16726" i="50"/>
  <c r="AJ16726" i="50"/>
  <c r="AK16726" i="50"/>
  <c r="AI16726" i="50"/>
  <c r="AM16726" i="50"/>
  <c r="AI16730" i="50"/>
  <c r="AJ16730" i="50"/>
  <c r="AM16730" i="50"/>
  <c r="AL16730" i="50"/>
  <c r="AK16730" i="50"/>
  <c r="AJ16734" i="50"/>
  <c r="AM16734" i="50"/>
  <c r="AL16734" i="50"/>
  <c r="AK16734" i="50"/>
  <c r="AI16734" i="50"/>
  <c r="AL16738" i="50"/>
  <c r="AJ16738" i="50"/>
  <c r="AI16738" i="50"/>
  <c r="AM16738" i="50"/>
  <c r="AK16738" i="50"/>
  <c r="AI16742" i="50"/>
  <c r="AL16742" i="50"/>
  <c r="AK16742" i="50"/>
  <c r="AJ16742" i="50"/>
  <c r="AM16742" i="50"/>
  <c r="AJ16746" i="50"/>
  <c r="AM16746" i="50"/>
  <c r="AL16746" i="50"/>
  <c r="AK16746" i="50"/>
  <c r="AI16746" i="50"/>
  <c r="AL16750" i="50"/>
  <c r="AJ16750" i="50"/>
  <c r="AM16750" i="50"/>
  <c r="AK16750" i="50"/>
  <c r="AI16750" i="50"/>
  <c r="AI16754" i="50"/>
  <c r="AM16754" i="50"/>
  <c r="AL16754" i="50"/>
  <c r="AK16754" i="50"/>
  <c r="AJ16754" i="50"/>
  <c r="AJ16758" i="50"/>
  <c r="AM16758" i="50"/>
  <c r="AL16758" i="50"/>
  <c r="AK16758" i="50"/>
  <c r="AI16758" i="50"/>
  <c r="AL16762" i="50"/>
  <c r="AJ16762" i="50"/>
  <c r="AK16762" i="50"/>
  <c r="AI16762" i="50"/>
  <c r="AM16762" i="50"/>
  <c r="AI16766" i="50"/>
  <c r="AJ16766" i="50"/>
  <c r="AM16766" i="50"/>
  <c r="AL16766" i="50"/>
  <c r="AK16766" i="50"/>
  <c r="AJ16770" i="50"/>
  <c r="AM16770" i="50"/>
  <c r="AL16770" i="50"/>
  <c r="AK16770" i="50"/>
  <c r="AI16770" i="50"/>
  <c r="AL16774" i="50"/>
  <c r="AJ16774" i="50"/>
  <c r="AI16774" i="50"/>
  <c r="AM16774" i="50"/>
  <c r="AK16774" i="50"/>
  <c r="AI16778" i="50"/>
  <c r="AL16778" i="50"/>
  <c r="AK16778" i="50"/>
  <c r="AJ16778" i="50"/>
  <c r="AM16778" i="50"/>
  <c r="AJ16782" i="50"/>
  <c r="AM16782" i="50"/>
  <c r="AL16782" i="50"/>
  <c r="AI16782" i="50"/>
  <c r="AK16782" i="50"/>
  <c r="AM16786" i="50"/>
  <c r="AL16786" i="50"/>
  <c r="AJ16786" i="50"/>
  <c r="AI16786" i="50"/>
  <c r="AK16786" i="50"/>
  <c r="AI16790" i="50"/>
  <c r="AM16790" i="50"/>
  <c r="AL16790" i="50"/>
  <c r="AK16790" i="50"/>
  <c r="AJ16790" i="50"/>
  <c r="AJ16794" i="50"/>
  <c r="AI16794" i="50"/>
  <c r="AM16794" i="50"/>
  <c r="AL16794" i="50"/>
  <c r="AK16794" i="50"/>
  <c r="AM16798" i="50"/>
  <c r="AL16798" i="50"/>
  <c r="AK16798" i="50"/>
  <c r="AJ16798" i="50"/>
  <c r="AI16798" i="50"/>
  <c r="AI16802" i="50"/>
  <c r="AL16802" i="50"/>
  <c r="AM16802" i="50"/>
  <c r="AK16802" i="50"/>
  <c r="AJ16802" i="50"/>
  <c r="AJ16806" i="50"/>
  <c r="AI16806" i="50"/>
  <c r="AM16806" i="50"/>
  <c r="AL16806" i="50"/>
  <c r="AK16806" i="50"/>
  <c r="AM16810" i="50"/>
  <c r="AL16810" i="50"/>
  <c r="AK16810" i="50"/>
  <c r="AJ16810" i="50"/>
  <c r="AI16810" i="50"/>
  <c r="AM16814" i="50"/>
  <c r="AL16814" i="50"/>
  <c r="AK16814" i="50"/>
  <c r="AJ16814" i="50"/>
  <c r="AI16814" i="50"/>
  <c r="AL16818" i="50"/>
  <c r="AJ16818" i="50"/>
  <c r="AI16818" i="50"/>
  <c r="AM16818" i="50"/>
  <c r="AK16818" i="50"/>
  <c r="AM16822" i="50"/>
  <c r="AL16822" i="50"/>
  <c r="AI16822" i="50"/>
  <c r="AK16822" i="50"/>
  <c r="AJ16822" i="50"/>
  <c r="AI16826" i="50"/>
  <c r="AL16826" i="50"/>
  <c r="AK16826" i="50"/>
  <c r="AJ16826" i="50"/>
  <c r="AM16826" i="50"/>
  <c r="AL16830" i="50"/>
  <c r="AJ16830" i="50"/>
  <c r="AI16830" i="50"/>
  <c r="AK16830" i="50"/>
  <c r="AM16830" i="50"/>
  <c r="AM16834" i="50"/>
  <c r="AL16834" i="50"/>
  <c r="AK16834" i="50"/>
  <c r="AJ16834" i="50"/>
  <c r="AI16834" i="50"/>
  <c r="AM16838" i="50"/>
  <c r="AL16838" i="50"/>
  <c r="AK16838" i="50"/>
  <c r="AJ16838" i="50"/>
  <c r="AI16838" i="50"/>
  <c r="AL16842" i="50"/>
  <c r="AJ16842" i="50"/>
  <c r="AI16842" i="50"/>
  <c r="AM16842" i="50"/>
  <c r="AK16842" i="50"/>
  <c r="AM16846" i="50"/>
  <c r="AL16846" i="50"/>
  <c r="AK16846" i="50"/>
  <c r="AJ16846" i="50"/>
  <c r="AI16846" i="50"/>
  <c r="AM16850" i="50"/>
  <c r="AL16850" i="50"/>
  <c r="AK16850" i="50"/>
  <c r="AJ16850" i="50"/>
  <c r="AI16850" i="50"/>
  <c r="AL16854" i="50"/>
  <c r="AJ16854" i="50"/>
  <c r="AI16854" i="50"/>
  <c r="AM16854" i="50"/>
  <c r="AK16854" i="50"/>
  <c r="AM16858" i="50"/>
  <c r="AL16858" i="50"/>
  <c r="AI16858" i="50"/>
  <c r="AK16858" i="50"/>
  <c r="AJ16858" i="50"/>
  <c r="AI16862" i="50"/>
  <c r="AL16862" i="50"/>
  <c r="AK16862" i="50"/>
  <c r="AJ16862" i="50"/>
  <c r="AM16862" i="50"/>
  <c r="AL16866" i="50"/>
  <c r="AJ16866" i="50"/>
  <c r="AI16866" i="50"/>
  <c r="AK16866" i="50"/>
  <c r="AM16866" i="50"/>
  <c r="AM16870" i="50"/>
  <c r="AL16870" i="50"/>
  <c r="AK16870" i="50"/>
  <c r="AJ16870" i="50"/>
  <c r="AI16870" i="50"/>
  <c r="AM16874" i="50"/>
  <c r="AL16874" i="50"/>
  <c r="AK16874" i="50"/>
  <c r="AJ16874" i="50"/>
  <c r="AI16874" i="50"/>
  <c r="AL16878" i="50"/>
  <c r="AJ16878" i="50"/>
  <c r="AI16878" i="50"/>
  <c r="AM16878" i="50"/>
  <c r="AK16878" i="50"/>
  <c r="AM16882" i="50"/>
  <c r="AL16882" i="50"/>
  <c r="AK16882" i="50"/>
  <c r="AJ16882" i="50"/>
  <c r="AI16882" i="50"/>
  <c r="AM16886" i="50"/>
  <c r="AL16886" i="50"/>
  <c r="AK16886" i="50"/>
  <c r="AJ16886" i="50"/>
  <c r="AI16886" i="50"/>
  <c r="AL16890" i="50"/>
  <c r="AJ16890" i="50"/>
  <c r="AI16890" i="50"/>
  <c r="AM16890" i="50"/>
  <c r="AK16890" i="50"/>
  <c r="AM16894" i="50"/>
  <c r="AL16894" i="50"/>
  <c r="AI16894" i="50"/>
  <c r="AK16894" i="50"/>
  <c r="AJ16894" i="50"/>
  <c r="AI16898" i="50"/>
  <c r="AL16898" i="50"/>
  <c r="AK16898" i="50"/>
  <c r="AJ16898" i="50"/>
  <c r="AM16898" i="50"/>
  <c r="AL16902" i="50"/>
  <c r="AJ16902" i="50"/>
  <c r="AI16902" i="50"/>
  <c r="AK16902" i="50"/>
  <c r="AM16902" i="50"/>
  <c r="AM16906" i="50"/>
  <c r="AL16906" i="50"/>
  <c r="AK16906" i="50"/>
  <c r="AJ16906" i="50"/>
  <c r="AI16906" i="50"/>
  <c r="AM16910" i="50"/>
  <c r="AL16910" i="50"/>
  <c r="AK16910" i="50"/>
  <c r="AJ16910" i="50"/>
  <c r="AI16910" i="50"/>
  <c r="AL16914" i="50"/>
  <c r="AJ16914" i="50"/>
  <c r="AI16914" i="50"/>
  <c r="AM16914" i="50"/>
  <c r="AK16914" i="50"/>
  <c r="AM16918" i="50"/>
  <c r="AL16918" i="50"/>
  <c r="AK16918" i="50"/>
  <c r="AJ16918" i="50"/>
  <c r="AI16918" i="50"/>
  <c r="AM16922" i="50"/>
  <c r="AL16922" i="50"/>
  <c r="AK16922" i="50"/>
  <c r="AJ16922" i="50"/>
  <c r="AI16922" i="50"/>
  <c r="AL16926" i="50"/>
  <c r="AJ16926" i="50"/>
  <c r="AI16926" i="50"/>
  <c r="AM16926" i="50"/>
  <c r="AK16926" i="50"/>
  <c r="AM16930" i="50"/>
  <c r="AL16930" i="50"/>
  <c r="AI16930" i="50"/>
  <c r="AK16930" i="50"/>
  <c r="AJ16930" i="50"/>
  <c r="AI16934" i="50"/>
  <c r="AL16934" i="50"/>
  <c r="AK16934" i="50"/>
  <c r="AJ16934" i="50"/>
  <c r="AM16934" i="50"/>
  <c r="AL16938" i="50"/>
  <c r="AJ16938" i="50"/>
  <c r="AI16938" i="50"/>
  <c r="AK16938" i="50"/>
  <c r="AM16938" i="50"/>
  <c r="AM16942" i="50"/>
  <c r="AL16942" i="50"/>
  <c r="AK16942" i="50"/>
  <c r="AJ16942" i="50"/>
  <c r="AI16942" i="50"/>
  <c r="AM16946" i="50"/>
  <c r="AL16946" i="50"/>
  <c r="AK16946" i="50"/>
  <c r="AJ16946" i="50"/>
  <c r="AI16946" i="50"/>
  <c r="AL16950" i="50"/>
  <c r="AJ16950" i="50"/>
  <c r="AI16950" i="50"/>
  <c r="AM16950" i="50"/>
  <c r="AK16950" i="50"/>
  <c r="AM16954" i="50"/>
  <c r="AL16954" i="50"/>
  <c r="AK16954" i="50"/>
  <c r="AJ16954" i="50"/>
  <c r="AI16954" i="50"/>
  <c r="AM16958" i="50"/>
  <c r="AL16958" i="50"/>
  <c r="AK16958" i="50"/>
  <c r="AJ16958" i="50"/>
  <c r="AI16958" i="50"/>
  <c r="AL16962" i="50"/>
  <c r="AJ16962" i="50"/>
  <c r="AI16962" i="50"/>
  <c r="AM16962" i="50"/>
  <c r="AK16962" i="50"/>
  <c r="AM16966" i="50"/>
  <c r="AL16966" i="50"/>
  <c r="AI16966" i="50"/>
  <c r="AJ16966" i="50"/>
  <c r="AK16966" i="50"/>
  <c r="AI16970" i="50"/>
  <c r="AL16970" i="50"/>
  <c r="AK16970" i="50"/>
  <c r="AJ16970" i="50"/>
  <c r="AM16970" i="50"/>
  <c r="AL16974" i="50"/>
  <c r="AJ16974" i="50"/>
  <c r="AI16974" i="50"/>
  <c r="AK16974" i="50"/>
  <c r="AM16974" i="50"/>
  <c r="AM16978" i="50"/>
  <c r="AL16978" i="50"/>
  <c r="AK16978" i="50"/>
  <c r="AJ16978" i="50"/>
  <c r="AI16978" i="50"/>
  <c r="AM16982" i="50"/>
  <c r="AL16982" i="50"/>
  <c r="AK16982" i="50"/>
  <c r="AJ16982" i="50"/>
  <c r="AI16982" i="50"/>
  <c r="AL16986" i="50"/>
  <c r="AJ16986" i="50"/>
  <c r="AI16986" i="50"/>
  <c r="AM16986" i="50"/>
  <c r="AK16986" i="50"/>
  <c r="AM16990" i="50"/>
  <c r="AL16990" i="50"/>
  <c r="AK16990" i="50"/>
  <c r="AJ16990" i="50"/>
  <c r="AI16990" i="50"/>
  <c r="AM16994" i="50"/>
  <c r="AL16994" i="50"/>
  <c r="AK16994" i="50"/>
  <c r="AJ16994" i="50"/>
  <c r="AI16994" i="50"/>
  <c r="AL16998" i="50"/>
  <c r="AJ16998" i="50"/>
  <c r="AI16998" i="50"/>
  <c r="AM16998" i="50"/>
  <c r="AK16998" i="50"/>
  <c r="AM17002" i="50"/>
  <c r="AL17002" i="50"/>
  <c r="AI17002" i="50"/>
  <c r="AK17002" i="50"/>
  <c r="AJ17002" i="50"/>
  <c r="AI17006" i="50"/>
  <c r="AL17006" i="50"/>
  <c r="AK17006" i="50"/>
  <c r="AJ17006" i="50"/>
  <c r="AM17006" i="50"/>
  <c r="AL17010" i="50"/>
  <c r="AJ17010" i="50"/>
  <c r="AI17010" i="50"/>
  <c r="AK17010" i="50"/>
  <c r="AM17010" i="50"/>
  <c r="AM17014" i="50"/>
  <c r="AL17014" i="50"/>
  <c r="AK17014" i="50"/>
  <c r="AJ17014" i="50"/>
  <c r="AI17014" i="50"/>
  <c r="AM17018" i="50"/>
  <c r="AL17018" i="50"/>
  <c r="AK17018" i="50"/>
  <c r="AJ17018" i="50"/>
  <c r="AI17018" i="50"/>
  <c r="AL17022" i="50"/>
  <c r="AJ17022" i="50"/>
  <c r="AI17022" i="50"/>
  <c r="AM17022" i="50"/>
  <c r="AK17022" i="50"/>
  <c r="AM17026" i="50"/>
  <c r="AL17026" i="50"/>
  <c r="AK17026" i="50"/>
  <c r="AJ17026" i="50"/>
  <c r="AI17026" i="50"/>
  <c r="AM17030" i="50"/>
  <c r="AL17030" i="50"/>
  <c r="AK17030" i="50"/>
  <c r="AJ17030" i="50"/>
  <c r="AI17030" i="50"/>
  <c r="AL17034" i="50"/>
  <c r="AJ17034" i="50"/>
  <c r="AI17034" i="50"/>
  <c r="AM17034" i="50"/>
  <c r="AK17034" i="50"/>
  <c r="AM17038" i="50"/>
  <c r="AL17038" i="50"/>
  <c r="AI17038" i="50"/>
  <c r="AK17038" i="50"/>
  <c r="AJ17038" i="50"/>
  <c r="AI17042" i="50"/>
  <c r="AL17042" i="50"/>
  <c r="AK17042" i="50"/>
  <c r="AJ17042" i="50"/>
  <c r="AM17042" i="50"/>
  <c r="AL17046" i="50"/>
  <c r="AJ17046" i="50"/>
  <c r="AI17046" i="50"/>
  <c r="AK17046" i="50"/>
  <c r="AM17046" i="50"/>
  <c r="AM17050" i="50"/>
  <c r="AL17050" i="50"/>
  <c r="AK17050" i="50"/>
  <c r="AJ17050" i="50"/>
  <c r="AI17050" i="50"/>
  <c r="AM17054" i="50"/>
  <c r="AL17054" i="50"/>
  <c r="AK17054" i="50"/>
  <c r="AJ17054" i="50"/>
  <c r="AI17054" i="50"/>
  <c r="AL17058" i="50"/>
  <c r="AJ17058" i="50"/>
  <c r="AI17058" i="50"/>
  <c r="AM17058" i="50"/>
  <c r="AK17058" i="50"/>
  <c r="AM17062" i="50"/>
  <c r="AL17062" i="50"/>
  <c r="AK17062" i="50"/>
  <c r="AJ17062" i="50"/>
  <c r="AI17062" i="50"/>
  <c r="AM17066" i="50"/>
  <c r="AL17066" i="50"/>
  <c r="AK17066" i="50"/>
  <c r="AJ17066" i="50"/>
  <c r="AI17066" i="50"/>
  <c r="AL17070" i="50"/>
  <c r="AJ17070" i="50"/>
  <c r="AI17070" i="50"/>
  <c r="AM17070" i="50"/>
  <c r="AK17070" i="50"/>
  <c r="AM17074" i="50"/>
  <c r="AL17074" i="50"/>
  <c r="AI17074" i="50"/>
  <c r="AK17074" i="50"/>
  <c r="AJ17074" i="50"/>
  <c r="AI17078" i="50"/>
  <c r="AL17078" i="50"/>
  <c r="AK17078" i="50"/>
  <c r="AJ17078" i="50"/>
  <c r="AM17078" i="50"/>
  <c r="AL17082" i="50"/>
  <c r="AJ17082" i="50"/>
  <c r="AI17082" i="50"/>
  <c r="AK17082" i="50"/>
  <c r="AM17082" i="50"/>
  <c r="AM17086" i="50"/>
  <c r="AL17086" i="50"/>
  <c r="AK17086" i="50"/>
  <c r="AJ17086" i="50"/>
  <c r="AI17086" i="50"/>
  <c r="AM17090" i="50"/>
  <c r="AL17090" i="50"/>
  <c r="AK17090" i="50"/>
  <c r="AJ17090" i="50"/>
  <c r="AI17090" i="50"/>
  <c r="AL17094" i="50"/>
  <c r="AJ17094" i="50"/>
  <c r="AI17094" i="50"/>
  <c r="AM17094" i="50"/>
  <c r="AK17094" i="50"/>
  <c r="AM17098" i="50"/>
  <c r="AL17098" i="50"/>
  <c r="AK17098" i="50"/>
  <c r="AJ17098" i="50"/>
  <c r="AI17098" i="50"/>
  <c r="AM17102" i="50"/>
  <c r="AL17102" i="50"/>
  <c r="AK17102" i="50"/>
  <c r="AJ17102" i="50"/>
  <c r="AI17102" i="50"/>
  <c r="AL17106" i="50"/>
  <c r="AJ17106" i="50"/>
  <c r="AI17106" i="50"/>
  <c r="AM17106" i="50"/>
  <c r="AK17106" i="50"/>
  <c r="AM17110" i="50"/>
  <c r="AL17110" i="50"/>
  <c r="AI17110" i="50"/>
  <c r="AK17110" i="50"/>
  <c r="AJ17110" i="50"/>
  <c r="AI17114" i="50"/>
  <c r="AL17114" i="50"/>
  <c r="AK17114" i="50"/>
  <c r="AJ17114" i="50"/>
  <c r="AM17114" i="50"/>
  <c r="AM17118" i="50"/>
  <c r="AK17118" i="50"/>
  <c r="AJ17118" i="50"/>
  <c r="AI17118" i="50"/>
  <c r="AL17118" i="50"/>
  <c r="AJ17122" i="50"/>
  <c r="AK17122" i="50"/>
  <c r="AI17122" i="50"/>
  <c r="AM17122" i="50"/>
  <c r="AL17122" i="50"/>
  <c r="AL17126" i="50"/>
  <c r="AJ17126" i="50"/>
  <c r="AI17126" i="50"/>
  <c r="AK17126" i="50"/>
  <c r="AM17126" i="50"/>
  <c r="AM17130" i="50"/>
  <c r="AK17130" i="50"/>
  <c r="AJ17130" i="50"/>
  <c r="AI17130" i="50"/>
  <c r="AL17130" i="50"/>
  <c r="AJ17134" i="50"/>
  <c r="AK17134" i="50"/>
  <c r="AI17134" i="50"/>
  <c r="AM17134" i="50"/>
  <c r="AL17134" i="50"/>
  <c r="AK17138" i="50"/>
  <c r="AI17138" i="50"/>
  <c r="AM17138" i="50"/>
  <c r="AL17138" i="50"/>
  <c r="AJ17138" i="50"/>
  <c r="AM17142" i="50"/>
  <c r="AK17142" i="50"/>
  <c r="AL17142" i="50"/>
  <c r="AJ17142" i="50"/>
  <c r="AI17142" i="50"/>
  <c r="AJ17146" i="50"/>
  <c r="AL17146" i="50"/>
  <c r="AK17146" i="50"/>
  <c r="AI17146" i="50"/>
  <c r="AM17146" i="50"/>
  <c r="AK17150" i="50"/>
  <c r="AI17150" i="50"/>
  <c r="AM17150" i="50"/>
  <c r="AJ17150" i="50"/>
  <c r="AL17150" i="50"/>
  <c r="AM17154" i="50"/>
  <c r="AK17154" i="50"/>
  <c r="AJ17154" i="50"/>
  <c r="AL17154" i="50"/>
  <c r="AI17154" i="50"/>
  <c r="AJ17158" i="50"/>
  <c r="AI17158" i="50"/>
  <c r="AM17158" i="50"/>
  <c r="AL17158" i="50"/>
  <c r="AK17158" i="50"/>
  <c r="AK17162" i="50"/>
  <c r="AI17162" i="50"/>
  <c r="AJ17162" i="50"/>
  <c r="AM17162" i="50"/>
  <c r="AL17162" i="50"/>
  <c r="AM17166" i="50"/>
  <c r="AK17166" i="50"/>
  <c r="AL17166" i="50"/>
  <c r="AJ17166" i="50"/>
  <c r="AI17166" i="50"/>
  <c r="AJ17170" i="50"/>
  <c r="AM17170" i="50"/>
  <c r="AL17170" i="50"/>
  <c r="AK17170" i="50"/>
  <c r="AI17170" i="50"/>
  <c r="AK17174" i="50"/>
  <c r="AI17174" i="50"/>
  <c r="AM17174" i="50"/>
  <c r="AL17174" i="50"/>
  <c r="AJ17174" i="50"/>
  <c r="AM17178" i="50"/>
  <c r="AK17178" i="50"/>
  <c r="AL17178" i="50"/>
  <c r="AJ17178" i="50"/>
  <c r="AI17178" i="50"/>
  <c r="AJ17182" i="50"/>
  <c r="AM17182" i="50"/>
  <c r="AL17182" i="50"/>
  <c r="AK17182" i="50"/>
  <c r="AI17182" i="50"/>
  <c r="AK17186" i="50"/>
  <c r="AI17186" i="50"/>
  <c r="AM17186" i="50"/>
  <c r="AL17186" i="50"/>
  <c r="AJ17186" i="50"/>
  <c r="AM17190" i="50"/>
  <c r="AK17190" i="50"/>
  <c r="AJ17190" i="50"/>
  <c r="AI17190" i="50"/>
  <c r="AL17190" i="50"/>
  <c r="AJ17194" i="50"/>
  <c r="AI17194" i="50"/>
  <c r="AL17194" i="50"/>
  <c r="AM17194" i="50"/>
  <c r="AK17194" i="50"/>
  <c r="AK17198" i="50"/>
  <c r="AI17198" i="50"/>
  <c r="AM17198" i="50"/>
  <c r="AL17198" i="50"/>
  <c r="AJ17198" i="50"/>
  <c r="AM17202" i="50"/>
  <c r="AK17202" i="50"/>
  <c r="AL17202" i="50"/>
  <c r="AI17202" i="50"/>
  <c r="AJ17202" i="50"/>
  <c r="AJ17206" i="50"/>
  <c r="AM17206" i="50"/>
  <c r="AK17206" i="50"/>
  <c r="AI17206" i="50"/>
  <c r="AL17206" i="50"/>
  <c r="AK17210" i="50"/>
  <c r="AI17210" i="50"/>
  <c r="AM17210" i="50"/>
  <c r="AL17210" i="50"/>
  <c r="AJ17210" i="50"/>
  <c r="AM17214" i="50"/>
  <c r="AK17214" i="50"/>
  <c r="AL17214" i="50"/>
  <c r="AJ17214" i="50"/>
  <c r="AI17214" i="50"/>
  <c r="AJ17218" i="50"/>
  <c r="AM17218" i="50"/>
  <c r="AL17218" i="50"/>
  <c r="AK17218" i="50"/>
  <c r="AI17218" i="50"/>
  <c r="AK17222" i="50"/>
  <c r="AI17222" i="50"/>
  <c r="AM17222" i="50"/>
  <c r="AL17222" i="50"/>
  <c r="AJ17222" i="50"/>
  <c r="AM17226" i="50"/>
  <c r="AK17226" i="50"/>
  <c r="AJ17226" i="50"/>
  <c r="AI17226" i="50"/>
  <c r="AL17226" i="50"/>
  <c r="AJ17230" i="50"/>
  <c r="AI17230" i="50"/>
  <c r="AL17230" i="50"/>
  <c r="AM17230" i="50"/>
  <c r="AK17230" i="50"/>
  <c r="AK17234" i="50"/>
  <c r="AI17234" i="50"/>
  <c r="AJ17234" i="50"/>
  <c r="AM17234" i="50"/>
  <c r="AL17234" i="50"/>
  <c r="AM17238" i="50"/>
  <c r="AK17238" i="50"/>
  <c r="AL17238" i="50"/>
  <c r="AJ17238" i="50"/>
  <c r="AI17238" i="50"/>
  <c r="AJ17242" i="50"/>
  <c r="AM17242" i="50"/>
  <c r="AK17242" i="50"/>
  <c r="AI17242" i="50"/>
  <c r="AL17242" i="50"/>
  <c r="AK17246" i="50"/>
  <c r="AI17246" i="50"/>
  <c r="AM17246" i="50"/>
  <c r="AL17246" i="50"/>
  <c r="AJ17246" i="50"/>
  <c r="AM17250" i="50"/>
  <c r="AK17250" i="50"/>
  <c r="AL17250" i="50"/>
  <c r="AJ17250" i="50"/>
  <c r="AI17250" i="50"/>
  <c r="AJ17254" i="50"/>
  <c r="AM17254" i="50"/>
  <c r="AL17254" i="50"/>
  <c r="AK17254" i="50"/>
  <c r="AI17254" i="50"/>
  <c r="AK17258" i="50"/>
  <c r="AI17258" i="50"/>
  <c r="AM17258" i="50"/>
  <c r="AL17258" i="50"/>
  <c r="AJ17258" i="50"/>
  <c r="AM17262" i="50"/>
  <c r="AK17262" i="50"/>
  <c r="AJ17262" i="50"/>
  <c r="AI17262" i="50"/>
  <c r="AL17262" i="50"/>
  <c r="AJ17266" i="50"/>
  <c r="AI17266" i="50"/>
  <c r="AM17266" i="50"/>
  <c r="AL17266" i="50"/>
  <c r="AK17266" i="50"/>
  <c r="AK17270" i="50"/>
  <c r="AI17270" i="50"/>
  <c r="AJ17270" i="50"/>
  <c r="AM17270" i="50"/>
  <c r="AL17270" i="50"/>
  <c r="AM17274" i="50"/>
  <c r="AK17274" i="50"/>
  <c r="AL17274" i="50"/>
  <c r="AJ17274" i="50"/>
  <c r="AI17274" i="50"/>
  <c r="AJ17278" i="50"/>
  <c r="AM17278" i="50"/>
  <c r="AK17278" i="50"/>
  <c r="AL17278" i="50"/>
  <c r="AI17278" i="50"/>
  <c r="AK17282" i="50"/>
  <c r="AI17282" i="50"/>
  <c r="AM17282" i="50"/>
  <c r="AL17282" i="50"/>
  <c r="AJ17282" i="50"/>
  <c r="AM17286" i="50"/>
  <c r="AK17286" i="50"/>
  <c r="AL17286" i="50"/>
  <c r="AJ17286" i="50"/>
  <c r="AI17286" i="50"/>
  <c r="AJ17290" i="50"/>
  <c r="AM17290" i="50"/>
  <c r="AL17290" i="50"/>
  <c r="AK17290" i="50"/>
  <c r="AI17290" i="50"/>
  <c r="AK17294" i="50"/>
  <c r="AI17294" i="50"/>
  <c r="AM17294" i="50"/>
  <c r="AL17294" i="50"/>
  <c r="AJ17294" i="50"/>
  <c r="AM17298" i="50"/>
  <c r="AK17298" i="50"/>
  <c r="AJ17298" i="50"/>
  <c r="AI17298" i="50"/>
  <c r="AL17298" i="50"/>
  <c r="AJ17302" i="50"/>
  <c r="AI17302" i="50"/>
  <c r="AL17302" i="50"/>
  <c r="AK17302" i="50"/>
  <c r="AM17302" i="50"/>
  <c r="AK17306" i="50"/>
  <c r="AI17306" i="50"/>
  <c r="AJ17306" i="50"/>
  <c r="AM17306" i="50"/>
  <c r="AL17306" i="50"/>
  <c r="AM17310" i="50"/>
  <c r="AK17310" i="50"/>
  <c r="AL17310" i="50"/>
  <c r="AJ17310" i="50"/>
  <c r="AI17310" i="50"/>
  <c r="AJ17314" i="50"/>
  <c r="AM17314" i="50"/>
  <c r="AK17314" i="50"/>
  <c r="AI17314" i="50"/>
  <c r="AL17314" i="50"/>
  <c r="AK17318" i="50"/>
  <c r="AI17318" i="50"/>
  <c r="AM17318" i="50"/>
  <c r="AL17318" i="50"/>
  <c r="AJ17318" i="50"/>
  <c r="AM17322" i="50"/>
  <c r="AK17322" i="50"/>
  <c r="AL17322" i="50"/>
  <c r="AJ17322" i="50"/>
  <c r="AI17322" i="50"/>
  <c r="AJ17326" i="50"/>
  <c r="AM17326" i="50"/>
  <c r="AL17326" i="50"/>
  <c r="AK17326" i="50"/>
  <c r="AI17326" i="50"/>
  <c r="AK17330" i="50"/>
  <c r="AI17330" i="50"/>
  <c r="AM17330" i="50"/>
  <c r="AL17330" i="50"/>
  <c r="AJ17330" i="50"/>
  <c r="AM17334" i="50"/>
  <c r="AK17334" i="50"/>
  <c r="AJ17334" i="50"/>
  <c r="AI17334" i="50"/>
  <c r="AL17334" i="50"/>
  <c r="AJ17338" i="50"/>
  <c r="AI17338" i="50"/>
  <c r="AM17338" i="50"/>
  <c r="AL17338" i="50"/>
  <c r="AK17338" i="50"/>
  <c r="AK17342" i="50"/>
  <c r="AI17342" i="50"/>
  <c r="AJ17342" i="50"/>
  <c r="AM17342" i="50"/>
  <c r="AL17342" i="50"/>
  <c r="AM17346" i="50"/>
  <c r="AK17346" i="50"/>
  <c r="AL17346" i="50"/>
  <c r="AJ17346" i="50"/>
  <c r="AI17346" i="50"/>
  <c r="AJ17350" i="50"/>
  <c r="AM17350" i="50"/>
  <c r="AK17350" i="50"/>
  <c r="AI17350" i="50"/>
  <c r="AL17350" i="50"/>
  <c r="AK17354" i="50"/>
  <c r="AI17354" i="50"/>
  <c r="AM17354" i="50"/>
  <c r="AL17354" i="50"/>
  <c r="AJ17354" i="50"/>
  <c r="AM17358" i="50"/>
  <c r="AK17358" i="50"/>
  <c r="AL17358" i="50"/>
  <c r="AJ17358" i="50"/>
  <c r="AI17358" i="50"/>
  <c r="AJ17362" i="50"/>
  <c r="AM17362" i="50"/>
  <c r="AL17362" i="50"/>
  <c r="AK17362" i="50"/>
  <c r="AI17362" i="50"/>
  <c r="AK17366" i="50"/>
  <c r="AI17366" i="50"/>
  <c r="AM17366" i="50"/>
  <c r="AL17366" i="50"/>
  <c r="AJ17366" i="50"/>
  <c r="AM17370" i="50"/>
  <c r="AK17370" i="50"/>
  <c r="AJ17370" i="50"/>
  <c r="AI17370" i="50"/>
  <c r="AL17370" i="50"/>
  <c r="AJ17374" i="50"/>
  <c r="AI17374" i="50"/>
  <c r="AL17374" i="50"/>
  <c r="AM17374" i="50"/>
  <c r="AK17374" i="50"/>
  <c r="AK17378" i="50"/>
  <c r="AI17378" i="50"/>
  <c r="AJ17378" i="50"/>
  <c r="AM17378" i="50"/>
  <c r="AL17378" i="50"/>
  <c r="AM17382" i="50"/>
  <c r="AK17382" i="50"/>
  <c r="AL17382" i="50"/>
  <c r="AJ17382" i="50"/>
  <c r="AI17382" i="50"/>
  <c r="AJ17386" i="50"/>
  <c r="AM17386" i="50"/>
  <c r="AK17386" i="50"/>
  <c r="AI17386" i="50"/>
  <c r="AL17386" i="50"/>
  <c r="AK17390" i="50"/>
  <c r="AI17390" i="50"/>
  <c r="AM17390" i="50"/>
  <c r="AL17390" i="50"/>
  <c r="AJ17390" i="50"/>
  <c r="AM17394" i="50"/>
  <c r="AK17394" i="50"/>
  <c r="AL17394" i="50"/>
  <c r="AJ17394" i="50"/>
  <c r="AI17394" i="50"/>
  <c r="AJ17398" i="50"/>
  <c r="AM17398" i="50"/>
  <c r="AL17398" i="50"/>
  <c r="AK17398" i="50"/>
  <c r="AI17398" i="50"/>
  <c r="AK17402" i="50"/>
  <c r="AI17402" i="50"/>
  <c r="AM17402" i="50"/>
  <c r="AL17402" i="50"/>
  <c r="AJ17402" i="50"/>
  <c r="AM17406" i="50"/>
  <c r="AK17406" i="50"/>
  <c r="AJ17406" i="50"/>
  <c r="AI17406" i="50"/>
  <c r="AL17406" i="50"/>
  <c r="AJ17410" i="50"/>
  <c r="AI17410" i="50"/>
  <c r="AM17410" i="50"/>
  <c r="AL17410" i="50"/>
  <c r="AK17410" i="50"/>
  <c r="AK17414" i="50"/>
  <c r="AI17414" i="50"/>
  <c r="AJ17414" i="50"/>
  <c r="AM17414" i="50"/>
  <c r="AL17414" i="50"/>
  <c r="AM17418" i="50"/>
  <c r="AK17418" i="50"/>
  <c r="AL17418" i="50"/>
  <c r="AJ17418" i="50"/>
  <c r="AI17418" i="50"/>
  <c r="AJ17422" i="50"/>
  <c r="AM17422" i="50"/>
  <c r="AK17422" i="50"/>
  <c r="AL17422" i="50"/>
  <c r="AI17422" i="50"/>
  <c r="AK17426" i="50"/>
  <c r="AI17426" i="50"/>
  <c r="AM17426" i="50"/>
  <c r="AL17426" i="50"/>
  <c r="AJ17426" i="50"/>
  <c r="AM17430" i="50"/>
  <c r="AK17430" i="50"/>
  <c r="AL17430" i="50"/>
  <c r="AJ17430" i="50"/>
  <c r="AI17430" i="50"/>
  <c r="AJ17434" i="50"/>
  <c r="AM17434" i="50"/>
  <c r="AL17434" i="50"/>
  <c r="AK17434" i="50"/>
  <c r="AI17434" i="50"/>
  <c r="AK17438" i="50"/>
  <c r="AI17438" i="50"/>
  <c r="AM17438" i="50"/>
  <c r="AL17438" i="50"/>
  <c r="AJ17438" i="50"/>
  <c r="AM17442" i="50"/>
  <c r="AK17442" i="50"/>
  <c r="AJ17442" i="50"/>
  <c r="AI17442" i="50"/>
  <c r="AL17442" i="50"/>
  <c r="AJ17446" i="50"/>
  <c r="AI17446" i="50"/>
  <c r="AL17446" i="50"/>
  <c r="AK17446" i="50"/>
  <c r="AM17446" i="50"/>
  <c r="AK17450" i="50"/>
  <c r="AI17450" i="50"/>
  <c r="AJ17450" i="50"/>
  <c r="AM17450" i="50"/>
  <c r="AL17450" i="50"/>
  <c r="AM17454" i="50"/>
  <c r="AK17454" i="50"/>
  <c r="AL17454" i="50"/>
  <c r="AJ17454" i="50"/>
  <c r="AI17454" i="50"/>
  <c r="AJ17458" i="50"/>
  <c r="AL17458" i="50"/>
  <c r="AK17458" i="50"/>
  <c r="AI17458" i="50"/>
  <c r="AM17458" i="50"/>
  <c r="AK17462" i="50"/>
  <c r="AJ17462" i="50"/>
  <c r="AI17462" i="50"/>
  <c r="AM17462" i="50"/>
  <c r="AL17462" i="50"/>
  <c r="AM17466" i="50"/>
  <c r="AL17466" i="50"/>
  <c r="AK17466" i="50"/>
  <c r="AJ17466" i="50"/>
  <c r="AI17466" i="50"/>
  <c r="AJ17470" i="50"/>
  <c r="AI17470" i="50"/>
  <c r="AM17470" i="50"/>
  <c r="AL17470" i="50"/>
  <c r="AK17470" i="50"/>
  <c r="AK17474" i="50"/>
  <c r="AJ17474" i="50"/>
  <c r="AI17474" i="50"/>
  <c r="AM17474" i="50"/>
  <c r="AL17474" i="50"/>
  <c r="AM17478" i="50"/>
  <c r="AL17478" i="50"/>
  <c r="AK17478" i="50"/>
  <c r="AJ17478" i="50"/>
  <c r="AI17478" i="50"/>
  <c r="AJ17482" i="50"/>
  <c r="AM17482" i="50"/>
  <c r="AL17482" i="50"/>
  <c r="AK17482" i="50"/>
  <c r="AI17482" i="50"/>
  <c r="AK17486" i="50"/>
  <c r="AJ17486" i="50"/>
  <c r="AI17486" i="50"/>
  <c r="AL17486" i="50"/>
  <c r="AM17486" i="50"/>
  <c r="AM17490" i="50"/>
  <c r="AL17490" i="50"/>
  <c r="AK17490" i="50"/>
  <c r="AJ17490" i="50"/>
  <c r="AI17490" i="50"/>
  <c r="AJ17494" i="50"/>
  <c r="AI17494" i="50"/>
  <c r="AL17494" i="50"/>
  <c r="AK17494" i="50"/>
  <c r="AM17494" i="50"/>
  <c r="AK17498" i="50"/>
  <c r="AJ17498" i="50"/>
  <c r="AI17498" i="50"/>
  <c r="AM17498" i="50"/>
  <c r="AL17498" i="50"/>
  <c r="AM17502" i="50"/>
  <c r="AL17502" i="50"/>
  <c r="AK17502" i="50"/>
  <c r="AJ17502" i="50"/>
  <c r="AI17502" i="50"/>
  <c r="AJ17506" i="50"/>
  <c r="AM17506" i="50"/>
  <c r="AL17506" i="50"/>
  <c r="AK17506" i="50"/>
  <c r="AI17506" i="50"/>
  <c r="AK17510" i="50"/>
  <c r="AJ17510" i="50"/>
  <c r="AI17510" i="50"/>
  <c r="AM17510" i="50"/>
  <c r="AL17510" i="50"/>
  <c r="AM17514" i="50"/>
  <c r="AL17514" i="50"/>
  <c r="AK17514" i="50"/>
  <c r="AJ17514" i="50"/>
  <c r="AI17514" i="50"/>
  <c r="AJ17518" i="50"/>
  <c r="AI17518" i="50"/>
  <c r="AL17518" i="50"/>
  <c r="AK17518" i="50"/>
  <c r="AM17518" i="50"/>
  <c r="AK17522" i="50"/>
  <c r="AJ17522" i="50"/>
  <c r="AI17522" i="50"/>
  <c r="AM17522" i="50"/>
  <c r="AL17522" i="50"/>
  <c r="AM17526" i="50"/>
  <c r="AL17526" i="50"/>
  <c r="AK17526" i="50"/>
  <c r="AJ17526" i="50"/>
  <c r="AI17526" i="50"/>
  <c r="AJ17530" i="50"/>
  <c r="AM17530" i="50"/>
  <c r="AL17530" i="50"/>
  <c r="AK17530" i="50"/>
  <c r="AI17530" i="50"/>
  <c r="AK17534" i="50"/>
  <c r="AJ17534" i="50"/>
  <c r="AI17534" i="50"/>
  <c r="AL17534" i="50"/>
  <c r="AM17534" i="50"/>
  <c r="AM17538" i="50"/>
  <c r="AL17538" i="50"/>
  <c r="AK17538" i="50"/>
  <c r="AJ17538" i="50"/>
  <c r="AI17538" i="50"/>
  <c r="AJ17542" i="50"/>
  <c r="AI17542" i="50"/>
  <c r="AL17542" i="50"/>
  <c r="AK17542" i="50"/>
  <c r="AM17542" i="50"/>
  <c r="AK17546" i="50"/>
  <c r="AJ17546" i="50"/>
  <c r="AI17546" i="50"/>
  <c r="AM17546" i="50"/>
  <c r="AL17546" i="50"/>
  <c r="AM17550" i="50"/>
  <c r="AL17550" i="50"/>
  <c r="AK17550" i="50"/>
  <c r="AJ17550" i="50"/>
  <c r="AI17550" i="50"/>
  <c r="AJ17554" i="50"/>
  <c r="AM17554" i="50"/>
  <c r="AL17554" i="50"/>
  <c r="AK17554" i="50"/>
  <c r="AI17554" i="50"/>
  <c r="AK17558" i="50"/>
  <c r="AJ17558" i="50"/>
  <c r="AI17558" i="50"/>
  <c r="AM17558" i="50"/>
  <c r="AL17558" i="50"/>
  <c r="AM17562" i="50"/>
  <c r="AL17562" i="50"/>
  <c r="AK17562" i="50"/>
  <c r="AJ17562" i="50"/>
  <c r="AI17562" i="50"/>
  <c r="AJ17566" i="50"/>
  <c r="AI17566" i="50"/>
  <c r="AM17566" i="50"/>
  <c r="AL17566" i="50"/>
  <c r="AK17566" i="50"/>
  <c r="AK17570" i="50"/>
  <c r="AJ17570" i="50"/>
  <c r="AI17570" i="50"/>
  <c r="AM17570" i="50"/>
  <c r="AL17570" i="50"/>
  <c r="AM17574" i="50"/>
  <c r="AL17574" i="50"/>
  <c r="AK17574" i="50"/>
  <c r="AJ17574" i="50"/>
  <c r="AI17574" i="50"/>
  <c r="AJ17578" i="50"/>
  <c r="AM17578" i="50"/>
  <c r="AL17578" i="50"/>
  <c r="AK17578" i="50"/>
  <c r="AI17578" i="50"/>
  <c r="AK17582" i="50"/>
  <c r="AJ17582" i="50"/>
  <c r="AI17582" i="50"/>
  <c r="AL17582" i="50"/>
  <c r="AM17582" i="50"/>
  <c r="AM17586" i="50"/>
  <c r="AL17586" i="50"/>
  <c r="AK17586" i="50"/>
  <c r="AJ17586" i="50"/>
  <c r="AI17586" i="50"/>
  <c r="AJ17590" i="50"/>
  <c r="AI17590" i="50"/>
  <c r="AL17590" i="50"/>
  <c r="AK17590" i="50"/>
  <c r="AM17590" i="50"/>
  <c r="AK17594" i="50"/>
  <c r="AJ17594" i="50"/>
  <c r="AI17594" i="50"/>
  <c r="AM17594" i="50"/>
  <c r="AL17594" i="50"/>
  <c r="AM17598" i="50"/>
  <c r="AL17598" i="50"/>
  <c r="AK17598" i="50"/>
  <c r="AJ17598" i="50"/>
  <c r="AI17598" i="50"/>
  <c r="AJ17602" i="50"/>
  <c r="AM17602" i="50"/>
  <c r="AL17602" i="50"/>
  <c r="AK17602" i="50"/>
  <c r="AI17602" i="50"/>
  <c r="AK17606" i="50"/>
  <c r="AJ17606" i="50"/>
  <c r="AI17606" i="50"/>
  <c r="AM17606" i="50"/>
  <c r="AL17606" i="50"/>
  <c r="AM17610" i="50"/>
  <c r="AL17610" i="50"/>
  <c r="AK17610" i="50"/>
  <c r="AJ17610" i="50"/>
  <c r="AI17610" i="50"/>
  <c r="AJ17614" i="50"/>
  <c r="AI17614" i="50"/>
  <c r="AL17614" i="50"/>
  <c r="AM17614" i="50"/>
  <c r="AK17614" i="50"/>
  <c r="AK17618" i="50"/>
  <c r="AJ17618" i="50"/>
  <c r="AI17618" i="50"/>
  <c r="AM17618" i="50"/>
  <c r="AL17618" i="50"/>
  <c r="AM17622" i="50"/>
  <c r="AL17622" i="50"/>
  <c r="AK17622" i="50"/>
  <c r="AJ17622" i="50"/>
  <c r="AI17622" i="50"/>
  <c r="AJ17626" i="50"/>
  <c r="AM17626" i="50"/>
  <c r="AL17626" i="50"/>
  <c r="AK17626" i="50"/>
  <c r="AI17626" i="50"/>
  <c r="AK17630" i="50"/>
  <c r="AJ17630" i="50"/>
  <c r="AI17630" i="50"/>
  <c r="AL17630" i="50"/>
  <c r="AM17630" i="50"/>
  <c r="AM17634" i="50"/>
  <c r="AL17634" i="50"/>
  <c r="AK17634" i="50"/>
  <c r="AJ17634" i="50"/>
  <c r="AI17634" i="50"/>
  <c r="AJ17638" i="50"/>
  <c r="AI17638" i="50"/>
  <c r="AL17638" i="50"/>
  <c r="AK17638" i="50"/>
  <c r="AM17638" i="50"/>
  <c r="AK17642" i="50"/>
  <c r="AJ17642" i="50"/>
  <c r="AI17642" i="50"/>
  <c r="AM17642" i="50"/>
  <c r="AL17642" i="50"/>
  <c r="AM17646" i="50"/>
  <c r="AL17646" i="50"/>
  <c r="AK17646" i="50"/>
  <c r="AJ17646" i="50"/>
  <c r="AI17646" i="50"/>
  <c r="AJ17650" i="50"/>
  <c r="AM17650" i="50"/>
  <c r="AL17650" i="50"/>
  <c r="AK17650" i="50"/>
  <c r="AI17650" i="50"/>
  <c r="AK17654" i="50"/>
  <c r="AJ17654" i="50"/>
  <c r="AI17654" i="50"/>
  <c r="AM17654" i="50"/>
  <c r="AL17654" i="50"/>
  <c r="AM17658" i="50"/>
  <c r="AL17658" i="50"/>
  <c r="AK17658" i="50"/>
  <c r="AJ17658" i="50"/>
  <c r="AI17658" i="50"/>
  <c r="AJ17662" i="50"/>
  <c r="AI17662" i="50"/>
  <c r="AM17662" i="50"/>
  <c r="AL17662" i="50"/>
  <c r="AK17662" i="50"/>
  <c r="AK17666" i="50"/>
  <c r="AJ17666" i="50"/>
  <c r="AI17666" i="50"/>
  <c r="AM17666" i="50"/>
  <c r="AL17666" i="50"/>
  <c r="AM17670" i="50"/>
  <c r="AL17670" i="50"/>
  <c r="AK17670" i="50"/>
  <c r="AJ17670" i="50"/>
  <c r="AI17670" i="50"/>
  <c r="AJ17674" i="50"/>
  <c r="AM17674" i="50"/>
  <c r="AL17674" i="50"/>
  <c r="AK17674" i="50"/>
  <c r="AI17674" i="50"/>
  <c r="AK17678" i="50"/>
  <c r="AJ17678" i="50"/>
  <c r="AI17678" i="50"/>
  <c r="AL17678" i="50"/>
  <c r="AM17678" i="50"/>
  <c r="AM17682" i="50"/>
  <c r="AL17682" i="50"/>
  <c r="AK17682" i="50"/>
  <c r="AJ17682" i="50"/>
  <c r="AI17682" i="50"/>
  <c r="AJ17686" i="50"/>
  <c r="AI17686" i="50"/>
  <c r="AL17686" i="50"/>
  <c r="AK17686" i="50"/>
  <c r="AM17686" i="50"/>
  <c r="AK17690" i="50"/>
  <c r="AJ17690" i="50"/>
  <c r="AI17690" i="50"/>
  <c r="AM17690" i="50"/>
  <c r="AL17690" i="50"/>
  <c r="AM17694" i="50"/>
  <c r="AL17694" i="50"/>
  <c r="AK17694" i="50"/>
  <c r="AJ17694" i="50"/>
  <c r="AI17694" i="50"/>
  <c r="AJ17698" i="50"/>
  <c r="AM17698" i="50"/>
  <c r="AL17698" i="50"/>
  <c r="AK17698" i="50"/>
  <c r="AI17698" i="50"/>
  <c r="AK17702" i="50"/>
  <c r="AJ17702" i="50"/>
  <c r="AI17702" i="50"/>
  <c r="AM17702" i="50"/>
  <c r="AL17702" i="50"/>
  <c r="AJ17706" i="50"/>
  <c r="AL17706" i="50"/>
  <c r="AK17706" i="50"/>
  <c r="AI17706" i="50"/>
  <c r="AM17706" i="50"/>
  <c r="AL17710" i="50"/>
  <c r="AK17710" i="50"/>
  <c r="AJ17710" i="50"/>
  <c r="AM17710" i="50"/>
  <c r="AI17710" i="50"/>
  <c r="AM17714" i="50"/>
  <c r="AL17714" i="50"/>
  <c r="AJ17714" i="50"/>
  <c r="AI17714" i="50"/>
  <c r="AK17714" i="50"/>
  <c r="AJ17718" i="50"/>
  <c r="AM17718" i="50"/>
  <c r="AL17718" i="50"/>
  <c r="AK17718" i="50"/>
  <c r="AI17718" i="50"/>
  <c r="AL17722" i="50"/>
  <c r="AK17722" i="50"/>
  <c r="AJ17722" i="50"/>
  <c r="AM17722" i="50"/>
  <c r="AI17722" i="50"/>
  <c r="AM17726" i="50"/>
  <c r="AL17726" i="50"/>
  <c r="AK17726" i="50"/>
  <c r="AJ17726" i="50"/>
  <c r="AI17726" i="50"/>
  <c r="AJ17730" i="50"/>
  <c r="AM17730" i="50"/>
  <c r="AL17730" i="50"/>
  <c r="AK17730" i="50"/>
  <c r="AI17730" i="50"/>
  <c r="AL17734" i="50"/>
  <c r="AK17734" i="50"/>
  <c r="AJ17734" i="50"/>
  <c r="AI17734" i="50"/>
  <c r="AM17734" i="50"/>
  <c r="AI17738" i="50"/>
  <c r="AL17738" i="50"/>
  <c r="AM17738" i="50"/>
  <c r="AJ17738" i="50"/>
  <c r="AK17738" i="50"/>
  <c r="AJ17742" i="50"/>
  <c r="AL17742" i="50"/>
  <c r="AK17742" i="50"/>
  <c r="AI17742" i="50"/>
  <c r="AM17742" i="50"/>
  <c r="AL17746" i="50"/>
  <c r="AK17746" i="50"/>
  <c r="AJ17746" i="50"/>
  <c r="AM17746" i="50"/>
  <c r="AI17746" i="50"/>
  <c r="AM17750" i="50"/>
  <c r="AJ17750" i="50"/>
  <c r="AI17750" i="50"/>
  <c r="AL17750" i="50"/>
  <c r="AK17750" i="50"/>
  <c r="AJ17754" i="50"/>
  <c r="AM17754" i="50"/>
  <c r="AL17754" i="50"/>
  <c r="AK17754" i="50"/>
  <c r="AI17754" i="50"/>
  <c r="AL17758" i="50"/>
  <c r="AK17758" i="50"/>
  <c r="AJ17758" i="50"/>
  <c r="AM17758" i="50"/>
  <c r="AI17758" i="50"/>
  <c r="AM17762" i="50"/>
  <c r="AL17762" i="50"/>
  <c r="AK17762" i="50"/>
  <c r="AJ17762" i="50"/>
  <c r="AI17762" i="50"/>
  <c r="AJ17766" i="50"/>
  <c r="AM17766" i="50"/>
  <c r="AL17766" i="50"/>
  <c r="AK17766" i="50"/>
  <c r="AI17766" i="50"/>
  <c r="AL17770" i="50"/>
  <c r="AK17770" i="50"/>
  <c r="AJ17770" i="50"/>
  <c r="AI17770" i="50"/>
  <c r="AM17770" i="50"/>
  <c r="AI17774" i="50"/>
  <c r="AL17774" i="50"/>
  <c r="AM17774" i="50"/>
  <c r="AK17774" i="50"/>
  <c r="AJ17774" i="50"/>
  <c r="AJ17778" i="50"/>
  <c r="AL17778" i="50"/>
  <c r="AK17778" i="50"/>
  <c r="AI17778" i="50"/>
  <c r="AM17778" i="50"/>
  <c r="AL17782" i="50"/>
  <c r="AK17782" i="50"/>
  <c r="AJ17782" i="50"/>
  <c r="AM17782" i="50"/>
  <c r="AI17782" i="50"/>
  <c r="AM17786" i="50"/>
  <c r="AL17786" i="50"/>
  <c r="AK17786" i="50"/>
  <c r="AJ17786" i="50"/>
  <c r="AI17786" i="50"/>
  <c r="AJ17790" i="50"/>
  <c r="AM17790" i="50"/>
  <c r="AL17790" i="50"/>
  <c r="AK17790" i="50"/>
  <c r="AI17790" i="50"/>
  <c r="AL17794" i="50"/>
  <c r="AK17794" i="50"/>
  <c r="AJ17794" i="50"/>
  <c r="AM17794" i="50"/>
  <c r="AI17794" i="50"/>
  <c r="AM17798" i="50"/>
  <c r="AL17798" i="50"/>
  <c r="AK17798" i="50"/>
  <c r="AJ17798" i="50"/>
  <c r="AI17798" i="50"/>
  <c r="AJ17802" i="50"/>
  <c r="AM17802" i="50"/>
  <c r="AL17802" i="50"/>
  <c r="AK17802" i="50"/>
  <c r="AI17802" i="50"/>
  <c r="AL17806" i="50"/>
  <c r="AK17806" i="50"/>
  <c r="AJ17806" i="50"/>
  <c r="AI17806" i="50"/>
  <c r="AM17806" i="50"/>
  <c r="AI17810" i="50"/>
  <c r="AL17810" i="50"/>
  <c r="AM17810" i="50"/>
  <c r="AJ17810" i="50"/>
  <c r="AK17810" i="50"/>
  <c r="AJ17814" i="50"/>
  <c r="AL17814" i="50"/>
  <c r="AK17814" i="50"/>
  <c r="AI17814" i="50"/>
  <c r="AM17814" i="50"/>
  <c r="AL17818" i="50"/>
  <c r="AK17818" i="50"/>
  <c r="AJ17818" i="50"/>
  <c r="AM17818" i="50"/>
  <c r="AI17818" i="50"/>
  <c r="AM17822" i="50"/>
  <c r="AJ17822" i="50"/>
  <c r="AI17822" i="50"/>
  <c r="AL17822" i="50"/>
  <c r="AK17822" i="50"/>
  <c r="AJ17826" i="50"/>
  <c r="AM17826" i="50"/>
  <c r="AL17826" i="50"/>
  <c r="AK17826" i="50"/>
  <c r="AI17826" i="50"/>
  <c r="AL17830" i="50"/>
  <c r="AK17830" i="50"/>
  <c r="AJ17830" i="50"/>
  <c r="AM17830" i="50"/>
  <c r="AI17830" i="50"/>
  <c r="AM17834" i="50"/>
  <c r="AL17834" i="50"/>
  <c r="AK17834" i="50"/>
  <c r="AJ17834" i="50"/>
  <c r="AI17834" i="50"/>
  <c r="AJ17838" i="50"/>
  <c r="AM17838" i="50"/>
  <c r="AL17838" i="50"/>
  <c r="AK17838" i="50"/>
  <c r="AI17838" i="50"/>
  <c r="AL17842" i="50"/>
  <c r="AK17842" i="50"/>
  <c r="AJ17842" i="50"/>
  <c r="AI17842" i="50"/>
  <c r="AM17842" i="50"/>
  <c r="AI17846" i="50"/>
  <c r="AL17846" i="50"/>
  <c r="AM17846" i="50"/>
  <c r="AK17846" i="50"/>
  <c r="AJ17846" i="50"/>
  <c r="AJ17850" i="50"/>
  <c r="AI17850" i="50"/>
  <c r="AK17850" i="50"/>
  <c r="AM17850" i="50"/>
  <c r="AL17850" i="50"/>
  <c r="AM17854" i="50"/>
  <c r="AL17854" i="50"/>
  <c r="AK17854" i="50"/>
  <c r="AJ17854" i="50"/>
  <c r="AI17854" i="50"/>
  <c r="AJ17858" i="50"/>
  <c r="AI17858" i="50"/>
  <c r="AM17858" i="50"/>
  <c r="AL17858" i="50"/>
  <c r="AK17858" i="50"/>
  <c r="AJ17862" i="50"/>
  <c r="AI17862" i="50"/>
  <c r="AL17862" i="50"/>
  <c r="AK17862" i="50"/>
  <c r="AM17862" i="50"/>
  <c r="AM17866" i="50"/>
  <c r="AL17866" i="50"/>
  <c r="AK17866" i="50"/>
  <c r="AJ17866" i="50"/>
  <c r="AI17866" i="50"/>
  <c r="AM17870" i="50"/>
  <c r="AL17870" i="50"/>
  <c r="AK17870" i="50"/>
  <c r="AJ17870" i="50"/>
  <c r="AI17870" i="50"/>
  <c r="AL17874" i="50"/>
  <c r="AM17874" i="50"/>
  <c r="AK17874" i="50"/>
  <c r="AJ17874" i="50"/>
  <c r="AI17874" i="50"/>
  <c r="AL17878" i="50"/>
  <c r="AM17878" i="50"/>
  <c r="AK17878" i="50"/>
  <c r="AJ17878" i="50"/>
  <c r="AI17878" i="50"/>
  <c r="AM17882" i="50"/>
  <c r="AL17882" i="50"/>
  <c r="AK17882" i="50"/>
  <c r="AI17882" i="50"/>
  <c r="AJ17882" i="50"/>
  <c r="AL17886" i="50"/>
  <c r="AM17886" i="50"/>
  <c r="AK17886" i="50"/>
  <c r="AJ17886" i="50"/>
  <c r="AI17886" i="50"/>
  <c r="AL17890" i="50"/>
  <c r="AK17890" i="50"/>
  <c r="AI17890" i="50"/>
  <c r="AM17890" i="50"/>
  <c r="AJ17890" i="50"/>
  <c r="AM17894" i="50"/>
  <c r="AK17894" i="50"/>
  <c r="AJ17894" i="50"/>
  <c r="AI17894" i="50"/>
  <c r="AL17894" i="50"/>
  <c r="AL17898" i="50"/>
  <c r="AJ17898" i="50"/>
  <c r="AI17898" i="50"/>
  <c r="AM17898" i="50"/>
  <c r="AK17898" i="50"/>
  <c r="AL17902" i="50"/>
  <c r="AK17902" i="50"/>
  <c r="AI17902" i="50"/>
  <c r="AJ17902" i="50"/>
  <c r="AM17902" i="50"/>
  <c r="AM17906" i="50"/>
  <c r="AL17906" i="50"/>
  <c r="AK17906" i="50"/>
  <c r="AJ17906" i="50"/>
  <c r="AI17906" i="50"/>
  <c r="AL17910" i="50"/>
  <c r="AK17910" i="50"/>
  <c r="AM17910" i="50"/>
  <c r="AJ17910" i="50"/>
  <c r="AI17910" i="50"/>
  <c r="AL17914" i="50"/>
  <c r="AK17914" i="50"/>
  <c r="AI17914" i="50"/>
  <c r="AM17914" i="50"/>
  <c r="AJ17914" i="50"/>
  <c r="AM17918" i="50"/>
  <c r="AL17918" i="50"/>
  <c r="AK17918" i="50"/>
  <c r="AI17918" i="50"/>
  <c r="AJ17918" i="50"/>
  <c r="AL17922" i="50"/>
  <c r="AM17922" i="50"/>
  <c r="AK17922" i="50"/>
  <c r="AJ17922" i="50"/>
  <c r="AI17922" i="50"/>
  <c r="AL17926" i="50"/>
  <c r="AK17926" i="50"/>
  <c r="AI17926" i="50"/>
  <c r="AM17926" i="50"/>
  <c r="AJ17926" i="50"/>
  <c r="AM17930" i="50"/>
  <c r="AK17930" i="50"/>
  <c r="AJ17930" i="50"/>
  <c r="AI17930" i="50"/>
  <c r="AL17930" i="50"/>
  <c r="AL17934" i="50"/>
  <c r="AJ17934" i="50"/>
  <c r="AI17934" i="50"/>
  <c r="AM17934" i="50"/>
  <c r="AK17934" i="50"/>
  <c r="AL17938" i="50"/>
  <c r="AK17938" i="50"/>
  <c r="AI17938" i="50"/>
  <c r="AJ17938" i="50"/>
  <c r="AM17938" i="50"/>
  <c r="AM17942" i="50"/>
  <c r="AL17942" i="50"/>
  <c r="AK17942" i="50"/>
  <c r="AJ17942" i="50"/>
  <c r="AI17942" i="50"/>
  <c r="AL17946" i="50"/>
  <c r="AK17946" i="50"/>
  <c r="AM17946" i="50"/>
  <c r="AJ17946" i="50"/>
  <c r="AI17946" i="50"/>
  <c r="AL17950" i="50"/>
  <c r="AK17950" i="50"/>
  <c r="AI17950" i="50"/>
  <c r="AM17950" i="50"/>
  <c r="AJ17950" i="50"/>
  <c r="AM17954" i="50"/>
  <c r="AL17954" i="50"/>
  <c r="AK17954" i="50"/>
  <c r="AI17954" i="50"/>
  <c r="AJ17954" i="50"/>
  <c r="AL17958" i="50"/>
  <c r="AM17958" i="50"/>
  <c r="AK17958" i="50"/>
  <c r="AJ17958" i="50"/>
  <c r="AI17958" i="50"/>
  <c r="AL17962" i="50"/>
  <c r="AK17962" i="50"/>
  <c r="AI17962" i="50"/>
  <c r="AM17962" i="50"/>
  <c r="AJ17962" i="50"/>
  <c r="AM17966" i="50"/>
  <c r="AK17966" i="50"/>
  <c r="AJ17966" i="50"/>
  <c r="AI17966" i="50"/>
  <c r="AL17966" i="50"/>
  <c r="AL17970" i="50"/>
  <c r="AJ17970" i="50"/>
  <c r="AI17970" i="50"/>
  <c r="AM17970" i="50"/>
  <c r="AK17970" i="50"/>
  <c r="AL17974" i="50"/>
  <c r="AK17974" i="50"/>
  <c r="AI17974" i="50"/>
  <c r="AJ17974" i="50"/>
  <c r="AM17974" i="50"/>
  <c r="AM17978" i="50"/>
  <c r="AL17978" i="50"/>
  <c r="AK17978" i="50"/>
  <c r="AJ17978" i="50"/>
  <c r="AI17978" i="50"/>
  <c r="AL17982" i="50"/>
  <c r="AK17982" i="50"/>
  <c r="AM17982" i="50"/>
  <c r="AI17982" i="50"/>
  <c r="AJ17982" i="50"/>
  <c r="AL17986" i="50"/>
  <c r="AK17986" i="50"/>
  <c r="AI17986" i="50"/>
  <c r="AM17986" i="50"/>
  <c r="AJ17986" i="50"/>
  <c r="AM17990" i="50"/>
  <c r="AL17990" i="50"/>
  <c r="AK17990" i="50"/>
  <c r="AI17990" i="50"/>
  <c r="AJ17990" i="50"/>
  <c r="AL17994" i="50"/>
  <c r="AM17994" i="50"/>
  <c r="AK17994" i="50"/>
  <c r="AJ17994" i="50"/>
  <c r="AI17994" i="50"/>
  <c r="AL17998" i="50"/>
  <c r="AK17998" i="50"/>
  <c r="AI17998" i="50"/>
  <c r="AM17998" i="50"/>
  <c r="AJ17998" i="50"/>
  <c r="AM18002" i="50"/>
  <c r="AK18002" i="50"/>
  <c r="AJ18002" i="50"/>
  <c r="AI18002" i="50"/>
  <c r="AL18002" i="50"/>
  <c r="AL18006" i="50"/>
  <c r="AJ18006" i="50"/>
  <c r="AI18006" i="50"/>
  <c r="AK18006" i="50"/>
  <c r="AM18006" i="50"/>
  <c r="AL18010" i="50"/>
  <c r="AK18010" i="50"/>
  <c r="AI18010" i="50"/>
  <c r="AJ18010" i="50"/>
  <c r="AM18010" i="50"/>
  <c r="AM18014" i="50"/>
  <c r="AL18014" i="50"/>
  <c r="AK18014" i="50"/>
  <c r="AJ18014" i="50"/>
  <c r="AI18014" i="50"/>
  <c r="AL18018" i="50"/>
  <c r="AK18018" i="50"/>
  <c r="AM18018" i="50"/>
  <c r="AJ18018" i="50"/>
  <c r="AI18018" i="50"/>
  <c r="AL18022" i="50"/>
  <c r="AK18022" i="50"/>
  <c r="AI18022" i="50"/>
  <c r="AM18022" i="50"/>
  <c r="AJ18022" i="50"/>
  <c r="AM18026" i="50"/>
  <c r="AL18026" i="50"/>
  <c r="AK18026" i="50"/>
  <c r="AI18026" i="50"/>
  <c r="AJ18026" i="50"/>
  <c r="AL18030" i="50"/>
  <c r="AM18030" i="50"/>
  <c r="AK18030" i="50"/>
  <c r="AJ18030" i="50"/>
  <c r="AI18030" i="50"/>
  <c r="AL18034" i="50"/>
  <c r="AK18034" i="50"/>
  <c r="AI18034" i="50"/>
  <c r="AM18034" i="50"/>
  <c r="AJ18034" i="50"/>
  <c r="AM18038" i="50"/>
  <c r="AK18038" i="50"/>
  <c r="AJ18038" i="50"/>
  <c r="AI18038" i="50"/>
  <c r="AL18038" i="50"/>
  <c r="AL18042" i="50"/>
  <c r="AJ18042" i="50"/>
  <c r="AI18042" i="50"/>
  <c r="AM18042" i="50"/>
  <c r="AK18042" i="50"/>
  <c r="AM18046" i="50"/>
  <c r="AL18046" i="50"/>
  <c r="AK18046" i="50"/>
  <c r="AI18046" i="50"/>
  <c r="AJ18046" i="50"/>
  <c r="AM18050" i="50"/>
  <c r="AI18050" i="50"/>
  <c r="AL18050" i="50"/>
  <c r="AK18050" i="50"/>
  <c r="AJ18050" i="50"/>
  <c r="AI18054" i="50"/>
  <c r="AL18054" i="50"/>
  <c r="AJ18054" i="50"/>
  <c r="AM18054" i="50"/>
  <c r="AK18054" i="50"/>
  <c r="AM18058" i="50"/>
  <c r="AL18058" i="50"/>
  <c r="AK18058" i="50"/>
  <c r="AI18058" i="50"/>
  <c r="AJ18058" i="50"/>
  <c r="AM18062" i="50"/>
  <c r="AJ18062" i="50"/>
  <c r="AI18062" i="50"/>
  <c r="AL18062" i="50"/>
  <c r="AK18062" i="50"/>
  <c r="AI18066" i="50"/>
  <c r="AL18066" i="50"/>
  <c r="AK18066" i="50"/>
  <c r="AJ18066" i="50"/>
  <c r="AM18066" i="50"/>
  <c r="AM18070" i="50"/>
  <c r="AL18070" i="50"/>
  <c r="AK18070" i="50"/>
  <c r="AJ18070" i="50"/>
  <c r="AI18070" i="50"/>
  <c r="AM18074" i="50"/>
  <c r="AL18074" i="50"/>
  <c r="AK18074" i="50"/>
  <c r="AJ18074" i="50"/>
  <c r="AI18074" i="50"/>
  <c r="AI18078" i="50"/>
  <c r="AL18078" i="50"/>
  <c r="AJ18078" i="50"/>
  <c r="AM18078" i="50"/>
  <c r="AK18078" i="50"/>
  <c r="AM18082" i="50"/>
  <c r="AL18082" i="50"/>
  <c r="AK18082" i="50"/>
  <c r="AJ18082" i="50"/>
  <c r="AI18082" i="50"/>
  <c r="AM18086" i="50"/>
  <c r="AL18086" i="50"/>
  <c r="AK18086" i="50"/>
  <c r="AI18086" i="50"/>
  <c r="AJ18086" i="50"/>
  <c r="AM18090" i="50"/>
  <c r="AK18090" i="50"/>
  <c r="AI18090" i="50"/>
  <c r="AL18090" i="50"/>
  <c r="AJ18090" i="50"/>
  <c r="AL18094" i="50"/>
  <c r="AI18094" i="50"/>
  <c r="AM18094" i="50"/>
  <c r="AJ18094" i="50"/>
  <c r="AK18094" i="50"/>
  <c r="AJ18098" i="50"/>
  <c r="AI18098" i="50"/>
  <c r="AK18098" i="50"/>
  <c r="AM18098" i="50"/>
  <c r="AL18098" i="50"/>
  <c r="AM18102" i="50"/>
  <c r="AL18102" i="50"/>
  <c r="AK18102" i="50"/>
  <c r="AI18102" i="50"/>
  <c r="AJ18102" i="50"/>
  <c r="AL18106" i="50"/>
  <c r="AJ18106" i="50"/>
  <c r="AI18106" i="50"/>
  <c r="AM18106" i="50"/>
  <c r="AK18106" i="50"/>
  <c r="AJ18110" i="50"/>
  <c r="AI18110" i="50"/>
  <c r="AL18110" i="50"/>
  <c r="AK18110" i="50"/>
  <c r="AM18110" i="50"/>
  <c r="AM18114" i="50"/>
  <c r="AL18114" i="50"/>
  <c r="AK18114" i="50"/>
  <c r="AJ18114" i="50"/>
  <c r="AI18114" i="50"/>
  <c r="AL18118" i="50"/>
  <c r="AK18118" i="50"/>
  <c r="AJ18118" i="50"/>
  <c r="AI18118" i="50"/>
  <c r="AM18118" i="50"/>
  <c r="AJ18122" i="50"/>
  <c r="AI18122" i="50"/>
  <c r="AM18122" i="50"/>
  <c r="AL18122" i="50"/>
  <c r="AK18122" i="50"/>
  <c r="AM18126" i="50"/>
  <c r="AL18126" i="50"/>
  <c r="AK18126" i="50"/>
  <c r="AJ18126" i="50"/>
  <c r="AI18126" i="50"/>
  <c r="AL18130" i="50"/>
  <c r="AM18130" i="50"/>
  <c r="AK18130" i="50"/>
  <c r="AJ18130" i="50"/>
  <c r="AI18130" i="50"/>
  <c r="AJ18134" i="50"/>
  <c r="AI18134" i="50"/>
  <c r="AM18134" i="50"/>
  <c r="AL18134" i="50"/>
  <c r="AK18134" i="50"/>
  <c r="AM18138" i="50"/>
  <c r="AL18138" i="50"/>
  <c r="AK18138" i="50"/>
  <c r="AJ18138" i="50"/>
  <c r="AI18138" i="50"/>
  <c r="AL18142" i="50"/>
  <c r="AM18142" i="50"/>
  <c r="AK18142" i="50"/>
  <c r="AJ18142" i="50"/>
  <c r="AI18142" i="50"/>
  <c r="AJ18146" i="50"/>
  <c r="AI18146" i="50"/>
  <c r="AM18146" i="50"/>
  <c r="AL18146" i="50"/>
  <c r="AK18146" i="50"/>
  <c r="AM18150" i="50"/>
  <c r="AL18150" i="50"/>
  <c r="AK18150" i="50"/>
  <c r="AJ18150" i="50"/>
  <c r="AI18150" i="50"/>
  <c r="AL18154" i="50"/>
  <c r="AM18154" i="50"/>
  <c r="AK18154" i="50"/>
  <c r="AJ18154" i="50"/>
  <c r="AI18154" i="50"/>
  <c r="AJ18158" i="50"/>
  <c r="AI18158" i="50"/>
  <c r="AM18158" i="50"/>
  <c r="AL18158" i="50"/>
  <c r="AK18158" i="50"/>
  <c r="AM18162" i="50"/>
  <c r="AL18162" i="50"/>
  <c r="AK18162" i="50"/>
  <c r="AJ18162" i="50"/>
  <c r="AI18162" i="50"/>
  <c r="AL18166" i="50"/>
  <c r="AM18166" i="50"/>
  <c r="AK18166" i="50"/>
  <c r="AJ18166" i="50"/>
  <c r="AI18166" i="50"/>
  <c r="AJ18170" i="50"/>
  <c r="AI18170" i="50"/>
  <c r="AM18170" i="50"/>
  <c r="AL18170" i="50"/>
  <c r="AK18170" i="50"/>
  <c r="AM18174" i="50"/>
  <c r="AL18174" i="50"/>
  <c r="AK18174" i="50"/>
  <c r="AJ18174" i="50"/>
  <c r="AI18174" i="50"/>
  <c r="AL18178" i="50"/>
  <c r="AM18178" i="50"/>
  <c r="AK18178" i="50"/>
  <c r="AJ18178" i="50"/>
  <c r="AI18178" i="50"/>
  <c r="AJ18182" i="50"/>
  <c r="AI18182" i="50"/>
  <c r="AM18182" i="50"/>
  <c r="AL18182" i="50"/>
  <c r="AK18182" i="50"/>
  <c r="AM18186" i="50"/>
  <c r="AL18186" i="50"/>
  <c r="AK18186" i="50"/>
  <c r="AJ18186" i="50"/>
  <c r="AI18186" i="50"/>
  <c r="AL18190" i="50"/>
  <c r="AJ18190" i="50"/>
  <c r="AI18190" i="50"/>
  <c r="AK18190" i="50"/>
  <c r="AM18190" i="50"/>
  <c r="AJ18194" i="50"/>
  <c r="AI18194" i="50"/>
  <c r="AM18194" i="50"/>
  <c r="AL18194" i="50"/>
  <c r="AK18194" i="50"/>
  <c r="AM18198" i="50"/>
  <c r="AL18198" i="50"/>
  <c r="AK18198" i="50"/>
  <c r="AJ18198" i="50"/>
  <c r="AI18198" i="50"/>
  <c r="AL18202" i="50"/>
  <c r="AI18202" i="50"/>
  <c r="AM18202" i="50"/>
  <c r="AK18202" i="50"/>
  <c r="AJ18202" i="50"/>
  <c r="AJ18206" i="50"/>
  <c r="AI18206" i="50"/>
  <c r="AK18206" i="50"/>
  <c r="AM18206" i="50"/>
  <c r="AL18206" i="50"/>
  <c r="AM18210" i="50"/>
  <c r="AL18210" i="50"/>
  <c r="AK18210" i="50"/>
  <c r="AI18210" i="50"/>
  <c r="AJ18210" i="50"/>
  <c r="AL18214" i="50"/>
  <c r="AJ18214" i="50"/>
  <c r="AI18214" i="50"/>
  <c r="AK18214" i="50"/>
  <c r="AM18214" i="50"/>
  <c r="AJ18218" i="50"/>
  <c r="AI18218" i="50"/>
  <c r="AL18218" i="50"/>
  <c r="AM18218" i="50"/>
  <c r="AK18218" i="50"/>
  <c r="AM18222" i="50"/>
  <c r="AL18222" i="50"/>
  <c r="AK18222" i="50"/>
  <c r="AJ18222" i="50"/>
  <c r="AI18222" i="50"/>
  <c r="AL18226" i="50"/>
  <c r="AK18226" i="50"/>
  <c r="AI18226" i="50"/>
  <c r="AJ18226" i="50"/>
  <c r="AM18226" i="50"/>
  <c r="AJ18230" i="50"/>
  <c r="AI18230" i="50"/>
  <c r="AM18230" i="50"/>
  <c r="AL18230" i="50"/>
  <c r="AK18230" i="50"/>
  <c r="AM18234" i="50"/>
  <c r="AL18234" i="50"/>
  <c r="AK18234" i="50"/>
  <c r="AI18234" i="50"/>
  <c r="AJ18234" i="50"/>
  <c r="AL18238" i="50"/>
  <c r="AI18238" i="50"/>
  <c r="AM18238" i="50"/>
  <c r="AK18238" i="50"/>
  <c r="AJ18238" i="50"/>
  <c r="AJ18242" i="50"/>
  <c r="AI18242" i="50"/>
  <c r="AK18242" i="50"/>
  <c r="AL18242" i="50"/>
  <c r="AM18242" i="50"/>
  <c r="AM18246" i="50"/>
  <c r="AL18246" i="50"/>
  <c r="AK18246" i="50"/>
  <c r="AI18246" i="50"/>
  <c r="AJ18246" i="50"/>
  <c r="AL18250" i="50"/>
  <c r="AJ18250" i="50"/>
  <c r="AI18250" i="50"/>
  <c r="AK18250" i="50"/>
  <c r="AM18250" i="50"/>
  <c r="AJ18254" i="50"/>
  <c r="AI18254" i="50"/>
  <c r="AL18254" i="50"/>
  <c r="AK18254" i="50"/>
  <c r="AM18254" i="50"/>
  <c r="AM18258" i="50"/>
  <c r="AL18258" i="50"/>
  <c r="AK18258" i="50"/>
  <c r="AJ18258" i="50"/>
  <c r="AI18258" i="50"/>
  <c r="AL18262" i="50"/>
  <c r="AK18262" i="50"/>
  <c r="AJ18262" i="50"/>
  <c r="AI18262" i="50"/>
  <c r="AM18262" i="50"/>
  <c r="AK18266" i="50"/>
  <c r="AJ18266" i="50"/>
  <c r="AI18266" i="50"/>
  <c r="AM18266" i="50"/>
  <c r="AL18266" i="50"/>
  <c r="AM18270" i="50"/>
  <c r="AL18270" i="50"/>
  <c r="AK18270" i="50"/>
  <c r="AJ18270" i="50"/>
  <c r="AI18270" i="50"/>
  <c r="AL18274" i="50"/>
  <c r="AJ18274" i="50"/>
  <c r="AI18274" i="50"/>
  <c r="AM18274" i="50"/>
  <c r="AK18274" i="50"/>
  <c r="AK18278" i="50"/>
  <c r="AJ18278" i="50"/>
  <c r="AI18278" i="50"/>
  <c r="AL18278" i="50"/>
  <c r="AM18278" i="50"/>
  <c r="AM18282" i="50"/>
  <c r="AL18282" i="50"/>
  <c r="AK18282" i="50"/>
  <c r="AJ18282" i="50"/>
  <c r="AI18282" i="50"/>
  <c r="AL18286" i="50"/>
  <c r="AK18286" i="50"/>
  <c r="AJ18286" i="50"/>
  <c r="AI18286" i="50"/>
  <c r="AM18286" i="50"/>
  <c r="AK18290" i="50"/>
  <c r="AJ18290" i="50"/>
  <c r="AI18290" i="50"/>
  <c r="AM18290" i="50"/>
  <c r="AL18290" i="50"/>
  <c r="AM18294" i="50"/>
  <c r="AL18294" i="50"/>
  <c r="AK18294" i="50"/>
  <c r="AJ18294" i="50"/>
  <c r="AI18294" i="50"/>
  <c r="AL18298" i="50"/>
  <c r="AI18298" i="50"/>
  <c r="AM18298" i="50"/>
  <c r="AJ18298" i="50"/>
  <c r="AK18298" i="50"/>
  <c r="AK18302" i="50"/>
  <c r="AJ18302" i="50"/>
  <c r="AI18302" i="50"/>
  <c r="AM18302" i="50"/>
  <c r="AL18302" i="50"/>
  <c r="AM18306" i="50"/>
  <c r="AL18306" i="50"/>
  <c r="AK18306" i="50"/>
  <c r="AJ18306" i="50"/>
  <c r="AI18306" i="50"/>
  <c r="AJ18310" i="50"/>
  <c r="AM18310" i="50"/>
  <c r="AL18310" i="50"/>
  <c r="AI18310" i="50"/>
  <c r="AK18310" i="50"/>
  <c r="AM18314" i="50"/>
  <c r="AK18314" i="50"/>
  <c r="AI18314" i="50"/>
  <c r="AL18314" i="50"/>
  <c r="AJ18314" i="50"/>
  <c r="AM18318" i="50"/>
  <c r="AL18318" i="50"/>
  <c r="AJ18318" i="50"/>
  <c r="AI18318" i="50"/>
  <c r="AK18318" i="50"/>
  <c r="AL18322" i="50"/>
  <c r="AJ18322" i="50"/>
  <c r="AI18322" i="50"/>
  <c r="AK18322" i="50"/>
  <c r="AM18322" i="50"/>
  <c r="AM18326" i="50"/>
  <c r="AK18326" i="50"/>
  <c r="AI18326" i="50"/>
  <c r="AL18326" i="50"/>
  <c r="AJ18326" i="50"/>
  <c r="AM18330" i="50"/>
  <c r="AK18330" i="50"/>
  <c r="AI18330" i="50"/>
  <c r="AJ18330" i="50"/>
  <c r="AL18330" i="50"/>
  <c r="AL18334" i="50"/>
  <c r="AJ18334" i="50"/>
  <c r="AI18334" i="50"/>
  <c r="AM18334" i="50"/>
  <c r="AK18334" i="50"/>
  <c r="AM18338" i="50"/>
  <c r="AK18338" i="50"/>
  <c r="AI18338" i="50"/>
  <c r="AJ18338" i="50"/>
  <c r="AL18338" i="50"/>
  <c r="AM18342" i="50"/>
  <c r="AI18342" i="50"/>
  <c r="AJ18342" i="50"/>
  <c r="AL18342" i="50"/>
  <c r="AK18342" i="50"/>
  <c r="AL18346" i="50"/>
  <c r="AJ18346" i="50"/>
  <c r="AI18346" i="50"/>
  <c r="AM18346" i="50"/>
  <c r="AK18346" i="50"/>
  <c r="AM18350" i="50"/>
  <c r="AK18350" i="50"/>
  <c r="AI18350" i="50"/>
  <c r="AL18350" i="50"/>
  <c r="AJ18350" i="50"/>
  <c r="AM18354" i="50"/>
  <c r="AJ18354" i="50"/>
  <c r="AI18354" i="50"/>
  <c r="AL18354" i="50"/>
  <c r="AK18354" i="50"/>
  <c r="AL18358" i="50"/>
  <c r="AJ18358" i="50"/>
  <c r="AI18358" i="50"/>
  <c r="AK18358" i="50"/>
  <c r="AM18358" i="50"/>
  <c r="AM18362" i="50"/>
  <c r="AK18362" i="50"/>
  <c r="AI18362" i="50"/>
  <c r="AJ18362" i="50"/>
  <c r="AL18362" i="50"/>
  <c r="AM18366" i="50"/>
  <c r="AK18366" i="50"/>
  <c r="AJ18366" i="50"/>
  <c r="AI18366" i="50"/>
  <c r="AL18366" i="50"/>
  <c r="AL18370" i="50"/>
  <c r="AJ18370" i="50"/>
  <c r="AI18370" i="50"/>
  <c r="AM18370" i="50"/>
  <c r="AK18370" i="50"/>
  <c r="AM18374" i="50"/>
  <c r="AK18374" i="50"/>
  <c r="AI18374" i="50"/>
  <c r="AL18374" i="50"/>
  <c r="AJ18374" i="50"/>
  <c r="AM18378" i="50"/>
  <c r="AL18378" i="50"/>
  <c r="AK18378" i="50"/>
  <c r="AJ18378" i="50"/>
  <c r="AI18378" i="50"/>
  <c r="AL18382" i="50"/>
  <c r="AJ18382" i="50"/>
  <c r="AI18382" i="50"/>
  <c r="AM18382" i="50"/>
  <c r="AK18382" i="50"/>
  <c r="AM18386" i="50"/>
  <c r="AK18386" i="50"/>
  <c r="AI18386" i="50"/>
  <c r="AL18386" i="50"/>
  <c r="AJ18386" i="50"/>
  <c r="AM18390" i="50"/>
  <c r="AL18390" i="50"/>
  <c r="AK18390" i="50"/>
  <c r="AJ18390" i="50"/>
  <c r="AI18390" i="50"/>
  <c r="AL18394" i="50"/>
  <c r="AJ18394" i="50"/>
  <c r="AI18394" i="50"/>
  <c r="AM18394" i="50"/>
  <c r="AK18394" i="50"/>
  <c r="AM18398" i="50"/>
  <c r="AK18398" i="50"/>
  <c r="AI18398" i="50"/>
  <c r="AL18398" i="50"/>
  <c r="AJ18398" i="50"/>
  <c r="AM18402" i="50"/>
  <c r="AL18402" i="50"/>
  <c r="AK18402" i="50"/>
  <c r="AJ18402" i="50"/>
  <c r="AI18402" i="50"/>
  <c r="AL18406" i="50"/>
  <c r="AJ18406" i="50"/>
  <c r="AI18406" i="50"/>
  <c r="AM18406" i="50"/>
  <c r="AK18406" i="50"/>
  <c r="AM18410" i="50"/>
  <c r="AK18410" i="50"/>
  <c r="AI18410" i="50"/>
  <c r="AL18410" i="50"/>
  <c r="AJ18410" i="50"/>
  <c r="AM18414" i="50"/>
  <c r="AL18414" i="50"/>
  <c r="AK18414" i="50"/>
  <c r="AJ18414" i="50"/>
  <c r="AI18414" i="50"/>
  <c r="AL18418" i="50"/>
  <c r="AJ18418" i="50"/>
  <c r="AI18418" i="50"/>
  <c r="AM18418" i="50"/>
  <c r="AK18418" i="50"/>
  <c r="AM18422" i="50"/>
  <c r="AK18422" i="50"/>
  <c r="AI18422" i="50"/>
  <c r="AL18422" i="50"/>
  <c r="AJ18422" i="50"/>
  <c r="AM18426" i="50"/>
  <c r="AL18426" i="50"/>
  <c r="AK18426" i="50"/>
  <c r="AI18426" i="50"/>
  <c r="AJ18426" i="50"/>
  <c r="AL18430" i="50"/>
  <c r="AJ18430" i="50"/>
  <c r="AI18430" i="50"/>
  <c r="AM18430" i="50"/>
  <c r="AK18430" i="50"/>
  <c r="AM18434" i="50"/>
  <c r="AK18434" i="50"/>
  <c r="AI18434" i="50"/>
  <c r="AL18434" i="50"/>
  <c r="AJ18434" i="50"/>
  <c r="AM18438" i="50"/>
  <c r="AL18438" i="50"/>
  <c r="AJ18438" i="50"/>
  <c r="AK18438" i="50"/>
  <c r="AI18438" i="50"/>
  <c r="AL18442" i="50"/>
  <c r="AJ18442" i="50"/>
  <c r="AI18442" i="50"/>
  <c r="AK18442" i="50"/>
  <c r="AM18442" i="50"/>
  <c r="AM18446" i="50"/>
  <c r="AK18446" i="50"/>
  <c r="AI18446" i="50"/>
  <c r="AJ18446" i="50"/>
  <c r="AL18446" i="50"/>
  <c r="AM18450" i="50"/>
  <c r="AK18450" i="50"/>
  <c r="AL18450" i="50"/>
  <c r="AJ18450" i="50"/>
  <c r="AI18450" i="50"/>
  <c r="AL18454" i="50"/>
  <c r="AJ18454" i="50"/>
  <c r="AI18454" i="50"/>
  <c r="AM18454" i="50"/>
  <c r="AK18454" i="50"/>
  <c r="AM18458" i="50"/>
  <c r="AK18458" i="50"/>
  <c r="AI18458" i="50"/>
  <c r="AL18458" i="50"/>
  <c r="AJ18458" i="50"/>
  <c r="AI18462" i="50"/>
  <c r="AM18462" i="50"/>
  <c r="AJ18462" i="50"/>
  <c r="AL18462" i="50"/>
  <c r="AK18462" i="50"/>
  <c r="AM18466" i="50"/>
  <c r="AL18466" i="50"/>
  <c r="AJ18466" i="50"/>
  <c r="AI18466" i="50"/>
  <c r="AK18466" i="50"/>
  <c r="AM18470" i="50"/>
  <c r="AK18470" i="50"/>
  <c r="AI18470" i="50"/>
  <c r="AL18470" i="50"/>
  <c r="AJ18470" i="50"/>
  <c r="AI18474" i="50"/>
  <c r="AM18474" i="50"/>
  <c r="AL18474" i="50"/>
  <c r="AK18474" i="50"/>
  <c r="AJ18474" i="50"/>
  <c r="AM18478" i="50"/>
  <c r="AL18478" i="50"/>
  <c r="AJ18478" i="50"/>
  <c r="AI18478" i="50"/>
  <c r="AK18478" i="50"/>
  <c r="AM18482" i="50"/>
  <c r="AK18482" i="50"/>
  <c r="AI18482" i="50"/>
  <c r="AJ18482" i="50"/>
  <c r="AL18482" i="50"/>
  <c r="AI18486" i="50"/>
  <c r="AM18486" i="50"/>
  <c r="AJ18486" i="50"/>
  <c r="AL18486" i="50"/>
  <c r="AK18486" i="50"/>
  <c r="AM18490" i="50"/>
  <c r="AL18490" i="50"/>
  <c r="AJ18490" i="50"/>
  <c r="AI18490" i="50"/>
  <c r="AK18490" i="50"/>
  <c r="AM18494" i="50"/>
  <c r="AL18494" i="50"/>
  <c r="AK18494" i="50"/>
  <c r="AI18494" i="50"/>
  <c r="AJ18494" i="50"/>
  <c r="AI18498" i="50"/>
  <c r="AM18498" i="50"/>
  <c r="AK18498" i="50"/>
  <c r="AL18498" i="50"/>
  <c r="AJ18498" i="50"/>
  <c r="AM18502" i="50"/>
  <c r="AL18502" i="50"/>
  <c r="AJ18502" i="50"/>
  <c r="AI18502" i="50"/>
  <c r="AK18502" i="50"/>
  <c r="AM18506" i="50"/>
  <c r="AL18506" i="50"/>
  <c r="AK18506" i="50"/>
  <c r="AI18506" i="50"/>
  <c r="AJ18506" i="50"/>
  <c r="AI18510" i="50"/>
  <c r="AM18510" i="50"/>
  <c r="AL18510" i="50"/>
  <c r="AJ18510" i="50"/>
  <c r="AK18510" i="50"/>
  <c r="AM18514" i="50"/>
  <c r="AL18514" i="50"/>
  <c r="AJ18514" i="50"/>
  <c r="AI18514" i="50"/>
  <c r="AK18514" i="50"/>
  <c r="AM18518" i="50"/>
  <c r="AL18518" i="50"/>
  <c r="AK18518" i="50"/>
  <c r="AI18518" i="50"/>
  <c r="AJ18518" i="50"/>
  <c r="AI18522" i="50"/>
  <c r="AM18522" i="50"/>
  <c r="AL18522" i="50"/>
  <c r="AK18522" i="50"/>
  <c r="AJ18522" i="50"/>
  <c r="AM18526" i="50"/>
  <c r="AL18526" i="50"/>
  <c r="AJ18526" i="50"/>
  <c r="AI18526" i="50"/>
  <c r="AK18526" i="50"/>
  <c r="AM18530" i="50"/>
  <c r="AL18530" i="50"/>
  <c r="AK18530" i="50"/>
  <c r="AI18530" i="50"/>
  <c r="AJ18530" i="50"/>
  <c r="AI18534" i="50"/>
  <c r="AM18534" i="50"/>
  <c r="AL18534" i="50"/>
  <c r="AK18534" i="50"/>
  <c r="AJ18534" i="50"/>
  <c r="AM18538" i="50"/>
  <c r="AL18538" i="50"/>
  <c r="AJ18538" i="50"/>
  <c r="AI18538" i="50"/>
  <c r="AK18538" i="50"/>
  <c r="AM18542" i="50"/>
  <c r="AL18542" i="50"/>
  <c r="AK18542" i="50"/>
  <c r="AI18542" i="50"/>
  <c r="AJ18542" i="50"/>
  <c r="AI18546" i="50"/>
  <c r="AM18546" i="50"/>
  <c r="AL18546" i="50"/>
  <c r="AK18546" i="50"/>
  <c r="AJ18546" i="50"/>
  <c r="AM18550" i="50"/>
  <c r="AL18550" i="50"/>
  <c r="AJ18550" i="50"/>
  <c r="AI18550" i="50"/>
  <c r="AK18550" i="50"/>
  <c r="AM18554" i="50"/>
  <c r="AL18554" i="50"/>
  <c r="AK18554" i="50"/>
  <c r="AI18554" i="50"/>
  <c r="AJ18554" i="50"/>
  <c r="AI18558" i="50"/>
  <c r="AM18558" i="50"/>
  <c r="AL18558" i="50"/>
  <c r="AK18558" i="50"/>
  <c r="AJ18558" i="50"/>
  <c r="AM18562" i="50"/>
  <c r="AL18562" i="50"/>
  <c r="AJ18562" i="50"/>
  <c r="AI18562" i="50"/>
  <c r="AK18562" i="50"/>
  <c r="AM18566" i="50"/>
  <c r="AL18566" i="50"/>
  <c r="AK18566" i="50"/>
  <c r="AI18566" i="50"/>
  <c r="AJ18566" i="50"/>
  <c r="AI18570" i="50"/>
  <c r="AM18570" i="50"/>
  <c r="AL18570" i="50"/>
  <c r="AK18570" i="50"/>
  <c r="AJ18570" i="50"/>
  <c r="AM18574" i="50"/>
  <c r="AK18574" i="50"/>
  <c r="AJ18574" i="50"/>
  <c r="AI18574" i="50"/>
  <c r="AL18574" i="50"/>
  <c r="AJ18578" i="50"/>
  <c r="AL18578" i="50"/>
  <c r="AI18578" i="50"/>
  <c r="AM18578" i="50"/>
  <c r="AK18578" i="50"/>
  <c r="AM18582" i="50"/>
  <c r="AL18582" i="50"/>
  <c r="AJ18582" i="50"/>
  <c r="AI18582" i="50"/>
  <c r="AK18582" i="50"/>
  <c r="AM18586" i="50"/>
  <c r="AK18586" i="50"/>
  <c r="AL18586" i="50"/>
  <c r="AI18586" i="50"/>
  <c r="AJ18586" i="50"/>
  <c r="AJ18590" i="50"/>
  <c r="AM18590" i="50"/>
  <c r="AL18590" i="50"/>
  <c r="AI18590" i="50"/>
  <c r="AK18590" i="50"/>
  <c r="AM18594" i="50"/>
  <c r="AL18594" i="50"/>
  <c r="AJ18594" i="50"/>
  <c r="AK18594" i="50"/>
  <c r="AI18594" i="50"/>
  <c r="AM18598" i="50"/>
  <c r="AK18598" i="50"/>
  <c r="AJ18598" i="50"/>
  <c r="AI18598" i="50"/>
  <c r="AL18598" i="50"/>
  <c r="AL18602" i="50"/>
  <c r="AJ18602" i="50"/>
  <c r="AI18602" i="50"/>
  <c r="AK18602" i="50"/>
  <c r="AM18602" i="50"/>
  <c r="AM18606" i="50"/>
  <c r="AK18606" i="50"/>
  <c r="AI18606" i="50"/>
  <c r="AJ18606" i="50"/>
  <c r="AL18606" i="50"/>
  <c r="AM18610" i="50"/>
  <c r="AK18610" i="50"/>
  <c r="AJ18610" i="50"/>
  <c r="AI18610" i="50"/>
  <c r="AL18610" i="50"/>
  <c r="AL18614" i="50"/>
  <c r="AJ18614" i="50"/>
  <c r="AI18614" i="50"/>
  <c r="AM18614" i="50"/>
  <c r="AK18614" i="50"/>
  <c r="AM18618" i="50"/>
  <c r="AK18618" i="50"/>
  <c r="AI18618" i="50"/>
  <c r="AL18618" i="50"/>
  <c r="AJ18618" i="50"/>
  <c r="AM18622" i="50"/>
  <c r="AL18622" i="50"/>
  <c r="AK18622" i="50"/>
  <c r="AJ18622" i="50"/>
  <c r="AI18622" i="50"/>
  <c r="AL18626" i="50"/>
  <c r="AJ18626" i="50"/>
  <c r="AI18626" i="50"/>
  <c r="AM18626" i="50"/>
  <c r="AK18626" i="50"/>
  <c r="AM18630" i="50"/>
  <c r="AK18630" i="50"/>
  <c r="AI18630" i="50"/>
  <c r="AL18630" i="50"/>
  <c r="AJ18630" i="50"/>
  <c r="AM18634" i="50"/>
  <c r="AL18634" i="50"/>
  <c r="AK18634" i="50"/>
  <c r="AJ18634" i="50"/>
  <c r="AI18634" i="50"/>
  <c r="AL18638" i="50"/>
  <c r="AJ18638" i="50"/>
  <c r="AI18638" i="50"/>
  <c r="AM18638" i="50"/>
  <c r="AK18638" i="50"/>
  <c r="AM18642" i="50"/>
  <c r="AK18642" i="50"/>
  <c r="AL18642" i="50"/>
  <c r="AI18642" i="50"/>
  <c r="AJ18642" i="50"/>
  <c r="AK18646" i="50"/>
  <c r="AM18646" i="50"/>
  <c r="AJ18646" i="50"/>
  <c r="AI18646" i="50"/>
  <c r="AL18646" i="50"/>
  <c r="AI18650" i="50"/>
  <c r="AM18650" i="50"/>
  <c r="AJ18650" i="50"/>
  <c r="AK18650" i="50"/>
  <c r="AL18650" i="50"/>
  <c r="AM18654" i="50"/>
  <c r="AJ18654" i="50"/>
  <c r="AL18654" i="50"/>
  <c r="AI18654" i="50"/>
  <c r="AK18654" i="50"/>
  <c r="AJ18658" i="50"/>
  <c r="AL18658" i="50"/>
  <c r="AK18658" i="50"/>
  <c r="AI18658" i="50"/>
  <c r="AM18658" i="50"/>
  <c r="AI18662" i="50"/>
  <c r="AJ18662" i="50"/>
  <c r="AM18662" i="50"/>
  <c r="AK18662" i="50"/>
  <c r="AL18662" i="50"/>
  <c r="AM18666" i="50"/>
  <c r="AL18666" i="50"/>
  <c r="AJ18666" i="50"/>
  <c r="AI18666" i="50"/>
  <c r="AK18666" i="50"/>
  <c r="AI18670" i="50"/>
  <c r="AM18670" i="50"/>
  <c r="AL18670" i="50"/>
  <c r="AK18670" i="50"/>
  <c r="AJ18670" i="50"/>
  <c r="AI18674" i="50"/>
  <c r="AM18674" i="50"/>
  <c r="AL18674" i="50"/>
  <c r="AJ18674" i="50"/>
  <c r="AK18674" i="50"/>
  <c r="AM18678" i="50"/>
  <c r="AJ18678" i="50"/>
  <c r="AK18678" i="50"/>
  <c r="AI18678" i="50"/>
  <c r="AL18678" i="50"/>
  <c r="AL18682" i="50"/>
  <c r="AJ18682" i="50"/>
  <c r="AM18682" i="50"/>
  <c r="AK18682" i="50"/>
  <c r="AI18682" i="50"/>
  <c r="AI18686" i="50"/>
  <c r="AM18686" i="50"/>
  <c r="AK18686" i="50"/>
  <c r="AJ18686" i="50"/>
  <c r="AL18686" i="50"/>
  <c r="AJ18690" i="50"/>
  <c r="AM18690" i="50"/>
  <c r="AL18690" i="50"/>
  <c r="AI18690" i="50"/>
  <c r="AK18690" i="50"/>
  <c r="AL18694" i="50"/>
  <c r="AJ18694" i="50"/>
  <c r="AM18694" i="50"/>
  <c r="AK18694" i="50"/>
  <c r="AI18694" i="50"/>
  <c r="AI18698" i="50"/>
  <c r="AL18698" i="50"/>
  <c r="AK18698" i="50"/>
  <c r="AJ18698" i="50"/>
  <c r="AM18698" i="50"/>
  <c r="AJ18702" i="50"/>
  <c r="AM18702" i="50"/>
  <c r="AL18702" i="50"/>
  <c r="AK18702" i="50"/>
  <c r="AI18702" i="50"/>
  <c r="AL18706" i="50"/>
  <c r="AJ18706" i="50"/>
  <c r="AM18706" i="50"/>
  <c r="AK18706" i="50"/>
  <c r="AI18706" i="50"/>
  <c r="AI18710" i="50"/>
  <c r="AK18710" i="50"/>
  <c r="AL18710" i="50"/>
  <c r="AJ18710" i="50"/>
  <c r="AM18710" i="50"/>
  <c r="AJ18714" i="50"/>
  <c r="AM18714" i="50"/>
  <c r="AI18714" i="50"/>
  <c r="AL18714" i="50"/>
  <c r="AK18714" i="50"/>
  <c r="AL18718" i="50"/>
  <c r="AJ18718" i="50"/>
  <c r="AK18718" i="50"/>
  <c r="AI18718" i="50"/>
  <c r="AM18718" i="50"/>
  <c r="AI18722" i="50"/>
  <c r="AK18722" i="50"/>
  <c r="AJ18722" i="50"/>
  <c r="AL18722" i="50"/>
  <c r="AM18722" i="50"/>
  <c r="AJ18726" i="50"/>
  <c r="AM18726" i="50"/>
  <c r="AK18726" i="50"/>
  <c r="AI18726" i="50"/>
  <c r="AL18726" i="50"/>
  <c r="AL18730" i="50"/>
  <c r="AJ18730" i="50"/>
  <c r="AI18730" i="50"/>
  <c r="AM18730" i="50"/>
  <c r="AK18730" i="50"/>
  <c r="AI18734" i="50"/>
  <c r="AL18734" i="50"/>
  <c r="AJ18734" i="50"/>
  <c r="AM18734" i="50"/>
  <c r="AK18734" i="50"/>
  <c r="AJ18738" i="50"/>
  <c r="AM18738" i="50"/>
  <c r="AK18738" i="50"/>
  <c r="AL18738" i="50"/>
  <c r="AI18738" i="50"/>
  <c r="AL18742" i="50"/>
  <c r="AJ18742" i="50"/>
  <c r="AM18742" i="50"/>
  <c r="AK18742" i="50"/>
  <c r="AI18742" i="50"/>
  <c r="AI18746" i="50"/>
  <c r="AM18746" i="50"/>
  <c r="AK18746" i="50"/>
  <c r="AJ18746" i="50"/>
  <c r="AL18746" i="50"/>
  <c r="AJ18750" i="50"/>
  <c r="AM18750" i="50"/>
  <c r="AL18750" i="50"/>
  <c r="AI18750" i="50"/>
  <c r="AK18750" i="50"/>
  <c r="AL18754" i="50"/>
  <c r="AJ18754" i="50"/>
  <c r="AI18754" i="50"/>
  <c r="AK18754" i="50"/>
  <c r="AM18754" i="50"/>
  <c r="AI18758" i="50"/>
  <c r="AL18758" i="50"/>
  <c r="AK18758" i="50"/>
  <c r="AJ18758" i="50"/>
  <c r="AM18758" i="50"/>
  <c r="AJ18762" i="50"/>
  <c r="AM18762" i="50"/>
  <c r="AK18762" i="50"/>
  <c r="AL18762" i="50"/>
  <c r="AI18762" i="50"/>
  <c r="AL18766" i="50"/>
  <c r="AJ18766" i="50"/>
  <c r="AK18766" i="50"/>
  <c r="AI18766" i="50"/>
  <c r="AM18766" i="50"/>
  <c r="AI18770" i="50"/>
  <c r="AL18770" i="50"/>
  <c r="AJ18770" i="50"/>
  <c r="AM18770" i="50"/>
  <c r="AK18770" i="50"/>
  <c r="AJ18774" i="50"/>
  <c r="AM18774" i="50"/>
  <c r="AK18774" i="50"/>
  <c r="AL18774" i="50"/>
  <c r="AI18774" i="50"/>
  <c r="AL18778" i="50"/>
  <c r="AJ18778" i="50"/>
  <c r="AM18778" i="50"/>
  <c r="AK18778" i="50"/>
  <c r="AI18778" i="50"/>
  <c r="AI18782" i="50"/>
  <c r="AM18782" i="50"/>
  <c r="AK18782" i="50"/>
  <c r="AJ18782" i="50"/>
  <c r="AL18782" i="50"/>
  <c r="AJ18786" i="50"/>
  <c r="AM18786" i="50"/>
  <c r="AL18786" i="50"/>
  <c r="AI18786" i="50"/>
  <c r="AK18786" i="50"/>
  <c r="AL18790" i="50"/>
  <c r="AJ18790" i="50"/>
  <c r="AI18790" i="50"/>
  <c r="AM18790" i="50"/>
  <c r="AK18790" i="50"/>
  <c r="AI18794" i="50"/>
  <c r="AM18794" i="50"/>
  <c r="AL18794" i="50"/>
  <c r="AK18794" i="50"/>
  <c r="AJ18794" i="50"/>
  <c r="AJ18798" i="50"/>
  <c r="AM18798" i="50"/>
  <c r="AL18798" i="50"/>
  <c r="AK18798" i="50"/>
  <c r="AI18798" i="50"/>
  <c r="AL18802" i="50"/>
  <c r="AJ18802" i="50"/>
  <c r="AK18802" i="50"/>
  <c r="AM18802" i="50"/>
  <c r="AI18802" i="50"/>
  <c r="AI18806" i="50"/>
  <c r="AL18806" i="50"/>
  <c r="AJ18806" i="50"/>
  <c r="AM18806" i="50"/>
  <c r="AK18806" i="50"/>
  <c r="AJ18810" i="50"/>
  <c r="AM18810" i="50"/>
  <c r="AK18810" i="50"/>
  <c r="AL18810" i="50"/>
  <c r="AI18810" i="50"/>
  <c r="AL18814" i="50"/>
  <c r="AJ18814" i="50"/>
  <c r="AM18814" i="50"/>
  <c r="AK18814" i="50"/>
  <c r="AI18814" i="50"/>
  <c r="AI18818" i="50"/>
  <c r="AM18818" i="50"/>
  <c r="AK18818" i="50"/>
  <c r="AJ18818" i="50"/>
  <c r="AL18818" i="50"/>
  <c r="AJ18822" i="50"/>
  <c r="AM18822" i="50"/>
  <c r="AL18822" i="50"/>
  <c r="AI18822" i="50"/>
  <c r="AK18822" i="50"/>
  <c r="AL18826" i="50"/>
  <c r="AJ18826" i="50"/>
  <c r="AI18826" i="50"/>
  <c r="AM18826" i="50"/>
  <c r="AK18826" i="50"/>
  <c r="AI18830" i="50"/>
  <c r="AJ18830" i="50"/>
  <c r="AL18830" i="50"/>
  <c r="AM18830" i="50"/>
  <c r="AK18830" i="50"/>
  <c r="AJ18834" i="50"/>
  <c r="AM18834" i="50"/>
  <c r="AL18834" i="50"/>
  <c r="AI18834" i="50"/>
  <c r="AK18834" i="50"/>
  <c r="AL18838" i="50"/>
  <c r="AJ18838" i="50"/>
  <c r="AK18838" i="50"/>
  <c r="AM18838" i="50"/>
  <c r="AI18838" i="50"/>
  <c r="AI18842" i="50"/>
  <c r="AL18842" i="50"/>
  <c r="AJ18842" i="50"/>
  <c r="AK18842" i="50"/>
  <c r="AM18842" i="50"/>
  <c r="AJ18846" i="50"/>
  <c r="AM18846" i="50"/>
  <c r="AK18846" i="50"/>
  <c r="AL18846" i="50"/>
  <c r="AI18846" i="50"/>
  <c r="AL18850" i="50"/>
  <c r="AJ18850" i="50"/>
  <c r="AM18850" i="50"/>
  <c r="AK18850" i="50"/>
  <c r="AI18850" i="50"/>
  <c r="AI18854" i="50"/>
  <c r="AM18854" i="50"/>
  <c r="AK18854" i="50"/>
  <c r="AJ18854" i="50"/>
  <c r="AL18854" i="50"/>
  <c r="AJ18858" i="50"/>
  <c r="AM18858" i="50"/>
  <c r="AL18858" i="50"/>
  <c r="AI18858" i="50"/>
  <c r="AK18858" i="50"/>
  <c r="AM18862" i="50"/>
  <c r="AL18862" i="50"/>
  <c r="AJ18862" i="50"/>
  <c r="AK18862" i="50"/>
  <c r="AI18862" i="50"/>
  <c r="AL18866" i="50"/>
  <c r="AJ18866" i="50"/>
  <c r="AI18866" i="50"/>
  <c r="AK18866" i="50"/>
  <c r="AM18866" i="50"/>
  <c r="AM18870" i="50"/>
  <c r="AL18870" i="50"/>
  <c r="AK18870" i="50"/>
  <c r="AJ18870" i="50"/>
  <c r="AI18870" i="50"/>
  <c r="AM18874" i="50"/>
  <c r="AI18874" i="50"/>
  <c r="AL18874" i="50"/>
  <c r="AJ18874" i="50"/>
  <c r="AK18874" i="50"/>
  <c r="AL18878" i="50"/>
  <c r="AJ18878" i="50"/>
  <c r="AI18878" i="50"/>
  <c r="AM18878" i="50"/>
  <c r="AK18878" i="50"/>
  <c r="AM18882" i="50"/>
  <c r="AL18882" i="50"/>
  <c r="AK18882" i="50"/>
  <c r="AJ18882" i="50"/>
  <c r="AI18882" i="50"/>
  <c r="AM18886" i="50"/>
  <c r="AL18886" i="50"/>
  <c r="AK18886" i="50"/>
  <c r="AJ18886" i="50"/>
  <c r="AI18886" i="50"/>
  <c r="AL18890" i="50"/>
  <c r="AJ18890" i="50"/>
  <c r="AI18890" i="50"/>
  <c r="AM18890" i="50"/>
  <c r="AK18890" i="50"/>
  <c r="AM18894" i="50"/>
  <c r="AL18894" i="50"/>
  <c r="AI18894" i="50"/>
  <c r="AK18894" i="50"/>
  <c r="AJ18894" i="50"/>
  <c r="AI18898" i="50"/>
  <c r="AL18898" i="50"/>
  <c r="AM18898" i="50"/>
  <c r="AK18898" i="50"/>
  <c r="AJ18898" i="50"/>
  <c r="AL18902" i="50"/>
  <c r="AJ18902" i="50"/>
  <c r="AI18902" i="50"/>
  <c r="AK18902" i="50"/>
  <c r="AM18902" i="50"/>
  <c r="AM18906" i="50"/>
  <c r="AL18906" i="50"/>
  <c r="AK18906" i="50"/>
  <c r="AJ18906" i="50"/>
  <c r="AI18906" i="50"/>
  <c r="AM18910" i="50"/>
  <c r="AL18910" i="50"/>
  <c r="AK18910" i="50"/>
  <c r="AJ18910" i="50"/>
  <c r="AI18910" i="50"/>
  <c r="AL18914" i="50"/>
  <c r="AJ18914" i="50"/>
  <c r="AI18914" i="50"/>
  <c r="AM18914" i="50"/>
  <c r="AK18914" i="50"/>
  <c r="AM18918" i="50"/>
  <c r="AL18918" i="50"/>
  <c r="AK18918" i="50"/>
  <c r="AJ18918" i="50"/>
  <c r="AI18918" i="50"/>
  <c r="AM18922" i="50"/>
  <c r="AL18922" i="50"/>
  <c r="AK18922" i="50"/>
  <c r="AJ18922" i="50"/>
  <c r="AI18922" i="50"/>
  <c r="AL18926" i="50"/>
  <c r="AJ18926" i="50"/>
  <c r="AI18926" i="50"/>
  <c r="AM18926" i="50"/>
  <c r="AK18926" i="50"/>
  <c r="AM18930" i="50"/>
  <c r="AL18930" i="50"/>
  <c r="AI18930" i="50"/>
  <c r="AK18930" i="50"/>
  <c r="AJ18930" i="50"/>
  <c r="AI18934" i="50"/>
  <c r="AL18934" i="50"/>
  <c r="AM18934" i="50"/>
  <c r="AK18934" i="50"/>
  <c r="AJ18934" i="50"/>
  <c r="AL18938" i="50"/>
  <c r="AJ18938" i="50"/>
  <c r="AI18938" i="50"/>
  <c r="AK18938" i="50"/>
  <c r="AM18938" i="50"/>
  <c r="AM18942" i="50"/>
  <c r="AL18942" i="50"/>
  <c r="AK18942" i="50"/>
  <c r="AJ18942" i="50"/>
  <c r="AI18942" i="50"/>
  <c r="AM18946" i="50"/>
  <c r="AL18946" i="50"/>
  <c r="AK18946" i="50"/>
  <c r="AJ18946" i="50"/>
  <c r="AI18946" i="50"/>
  <c r="AL18950" i="50"/>
  <c r="AJ18950" i="50"/>
  <c r="AI18950" i="50"/>
  <c r="AM18950" i="50"/>
  <c r="AK18950" i="50"/>
  <c r="AM18954" i="50"/>
  <c r="AL18954" i="50"/>
  <c r="AK18954" i="50"/>
  <c r="AJ18954" i="50"/>
  <c r="AI18954" i="50"/>
  <c r="AM18958" i="50"/>
  <c r="AL18958" i="50"/>
  <c r="AK18958" i="50"/>
  <c r="AJ18958" i="50"/>
  <c r="AI18958" i="50"/>
  <c r="AL18962" i="50"/>
  <c r="AJ18962" i="50"/>
  <c r="AI18962" i="50"/>
  <c r="AM18962" i="50"/>
  <c r="AK18962" i="50"/>
  <c r="AM18966" i="50"/>
  <c r="AL18966" i="50"/>
  <c r="AI18966" i="50"/>
  <c r="AK18966" i="50"/>
  <c r="AJ18966" i="50"/>
  <c r="AI18970" i="50"/>
  <c r="AL18970" i="50"/>
  <c r="AM18970" i="50"/>
  <c r="AK18970" i="50"/>
  <c r="AJ18970" i="50"/>
  <c r="AL18974" i="50"/>
  <c r="AJ18974" i="50"/>
  <c r="AI18974" i="50"/>
  <c r="AK18974" i="50"/>
  <c r="AM18974" i="50"/>
  <c r="AM18978" i="50"/>
  <c r="AL18978" i="50"/>
  <c r="AK18978" i="50"/>
  <c r="AJ18978" i="50"/>
  <c r="AI18978" i="50"/>
  <c r="AM18982" i="50"/>
  <c r="AL18982" i="50"/>
  <c r="AK18982" i="50"/>
  <c r="AJ18982" i="50"/>
  <c r="AI18982" i="50"/>
  <c r="AL18986" i="50"/>
  <c r="AJ18986" i="50"/>
  <c r="AI18986" i="50"/>
  <c r="AM18986" i="50"/>
  <c r="AK18986" i="50"/>
  <c r="AM18990" i="50"/>
  <c r="AL18990" i="50"/>
  <c r="AK18990" i="50"/>
  <c r="AJ18990" i="50"/>
  <c r="AI18990" i="50"/>
  <c r="AJ18994" i="50"/>
  <c r="AK18994" i="50"/>
  <c r="AM18994" i="50"/>
  <c r="AL18994" i="50"/>
  <c r="AI18994" i="50"/>
  <c r="AM18998" i="50"/>
  <c r="AL18998" i="50"/>
  <c r="AK18998" i="50"/>
  <c r="AJ18998" i="50"/>
  <c r="AI18998" i="50"/>
  <c r="AJ19002" i="50"/>
  <c r="AM19002" i="50"/>
  <c r="AL19002" i="50"/>
  <c r="AK19002" i="50"/>
  <c r="AI19002" i="50"/>
  <c r="AJ19006" i="50"/>
  <c r="AM19006" i="50"/>
  <c r="AL19006" i="50"/>
  <c r="AK19006" i="50"/>
  <c r="AI19006" i="50"/>
  <c r="AI19010" i="50"/>
  <c r="AM19010" i="50"/>
  <c r="AL19010" i="50"/>
  <c r="AK19010" i="50"/>
  <c r="AJ19010" i="50"/>
  <c r="AM19014" i="50"/>
  <c r="AL19014" i="50"/>
  <c r="AK19014" i="50"/>
  <c r="AJ19014" i="50"/>
  <c r="AI19014" i="50"/>
  <c r="AJ19018" i="50"/>
  <c r="AM19018" i="50"/>
  <c r="AL19018" i="50"/>
  <c r="AK19018" i="50"/>
  <c r="AI19018" i="50"/>
  <c r="AM19022" i="50"/>
  <c r="AL19022" i="50"/>
  <c r="AK19022" i="50"/>
  <c r="AJ19022" i="50"/>
  <c r="AI19022" i="50"/>
  <c r="AM19026" i="50"/>
  <c r="AL19026" i="50"/>
  <c r="AK19026" i="50"/>
  <c r="AI19026" i="50"/>
  <c r="AJ19026" i="50"/>
  <c r="AJ19030" i="50"/>
  <c r="AM19030" i="50"/>
  <c r="AL19030" i="50"/>
  <c r="AK19030" i="50"/>
  <c r="AI19030" i="50"/>
  <c r="AM19034" i="50"/>
  <c r="AK19034" i="50"/>
  <c r="AJ19034" i="50"/>
  <c r="AI19034" i="50"/>
  <c r="AL19034" i="50"/>
  <c r="AM19038" i="50"/>
  <c r="AL19038" i="50"/>
  <c r="AK19038" i="50"/>
  <c r="AJ19038" i="50"/>
  <c r="AI19038" i="50"/>
  <c r="AJ19042" i="50"/>
  <c r="AK19042" i="50"/>
  <c r="AI19042" i="50"/>
  <c r="AL19042" i="50"/>
  <c r="AM19042" i="50"/>
  <c r="AJ19046" i="50"/>
  <c r="AI19046" i="50"/>
  <c r="AM19046" i="50"/>
  <c r="AL19046" i="50"/>
  <c r="AK19046" i="50"/>
  <c r="AM19050" i="50"/>
  <c r="AK19050" i="50"/>
  <c r="AI19050" i="50"/>
  <c r="AL19050" i="50"/>
  <c r="AJ19050" i="50"/>
  <c r="AJ19054" i="50"/>
  <c r="AK19054" i="50"/>
  <c r="AI19054" i="50"/>
  <c r="AM19054" i="50"/>
  <c r="AL19054" i="50"/>
  <c r="AJ19058" i="50"/>
  <c r="AI19058" i="50"/>
  <c r="AM19058" i="50"/>
  <c r="AL19058" i="50"/>
  <c r="AK19058" i="50"/>
  <c r="AM19062" i="50"/>
  <c r="AK19062" i="50"/>
  <c r="AL19062" i="50"/>
  <c r="AI19062" i="50"/>
  <c r="AJ19062" i="50"/>
  <c r="AJ19066" i="50"/>
  <c r="AM19066" i="50"/>
  <c r="AL19066" i="50"/>
  <c r="AK19066" i="50"/>
  <c r="AI19066" i="50"/>
  <c r="AJ19070" i="50"/>
  <c r="AI19070" i="50"/>
  <c r="AM19070" i="50"/>
  <c r="AL19070" i="50"/>
  <c r="AK19070" i="50"/>
  <c r="AM19074" i="50"/>
  <c r="AK19074" i="50"/>
  <c r="AL19074" i="50"/>
  <c r="AJ19074" i="50"/>
  <c r="AI19074" i="50"/>
  <c r="AJ19078" i="50"/>
  <c r="AK19078" i="50"/>
  <c r="AI19078" i="50"/>
  <c r="AM19078" i="50"/>
  <c r="AL19078" i="50"/>
  <c r="AJ19082" i="50"/>
  <c r="AI19082" i="50"/>
  <c r="AL19082" i="50"/>
  <c r="AK19082" i="50"/>
  <c r="AM19082" i="50"/>
  <c r="AM19086" i="50"/>
  <c r="AK19086" i="50"/>
  <c r="AI19086" i="50"/>
  <c r="AL19086" i="50"/>
  <c r="AJ19086" i="50"/>
  <c r="AJ19090" i="50"/>
  <c r="AL19090" i="50"/>
  <c r="AM19090" i="50"/>
  <c r="AK19090" i="50"/>
  <c r="AI19090" i="50"/>
  <c r="AJ19094" i="50"/>
  <c r="AI19094" i="50"/>
  <c r="AK19094" i="50"/>
  <c r="AL19094" i="50"/>
  <c r="AM19094" i="50"/>
  <c r="AM19098" i="50"/>
  <c r="AK19098" i="50"/>
  <c r="AL19098" i="50"/>
  <c r="AJ19098" i="50"/>
  <c r="AI19098" i="50"/>
  <c r="AJ19102" i="50"/>
  <c r="AM19102" i="50"/>
  <c r="AL19102" i="50"/>
  <c r="AK19102" i="50"/>
  <c r="AI19102" i="50"/>
  <c r="AJ19106" i="50"/>
  <c r="AI19106" i="50"/>
  <c r="AM19106" i="50"/>
  <c r="AL19106" i="50"/>
  <c r="AK19106" i="50"/>
  <c r="AM19110" i="50"/>
  <c r="AK19110" i="50"/>
  <c r="AL19110" i="50"/>
  <c r="AJ19110" i="50"/>
  <c r="AI19110" i="50"/>
  <c r="AJ19114" i="50"/>
  <c r="AK19114" i="50"/>
  <c r="AI19114" i="50"/>
  <c r="AM19114" i="50"/>
  <c r="AL19114" i="50"/>
  <c r="AJ19118" i="50"/>
  <c r="AI19118" i="50"/>
  <c r="AM19118" i="50"/>
  <c r="AL19118" i="50"/>
  <c r="AK19118" i="50"/>
  <c r="AM19122" i="50"/>
  <c r="AK19122" i="50"/>
  <c r="AI19122" i="50"/>
  <c r="AL19122" i="50"/>
  <c r="AJ19122" i="50"/>
  <c r="AJ19126" i="50"/>
  <c r="AL19126" i="50"/>
  <c r="AM19126" i="50"/>
  <c r="AK19126" i="50"/>
  <c r="AI19126" i="50"/>
  <c r="AJ19130" i="50"/>
  <c r="AI19130" i="50"/>
  <c r="AK19130" i="50"/>
  <c r="AL19130" i="50"/>
  <c r="AM19130" i="50"/>
  <c r="AM19134" i="50"/>
  <c r="AK19134" i="50"/>
  <c r="AL19134" i="50"/>
  <c r="AJ19134" i="50"/>
  <c r="AI19134" i="50"/>
  <c r="AJ19138" i="50"/>
  <c r="AM19138" i="50"/>
  <c r="AL19138" i="50"/>
  <c r="AK19138" i="50"/>
  <c r="AI19138" i="50"/>
  <c r="AJ19142" i="50"/>
  <c r="AI19142" i="50"/>
  <c r="AM19142" i="50"/>
  <c r="AL19142" i="50"/>
  <c r="AK19142" i="50"/>
  <c r="AM19146" i="50"/>
  <c r="AK19146" i="50"/>
  <c r="AL19146" i="50"/>
  <c r="AJ19146" i="50"/>
  <c r="AI19146" i="50"/>
  <c r="AJ19150" i="50"/>
  <c r="AK19150" i="50"/>
  <c r="AI19150" i="50"/>
  <c r="AM19150" i="50"/>
  <c r="AL19150" i="50"/>
  <c r="AJ19154" i="50"/>
  <c r="AI19154" i="50"/>
  <c r="AL19154" i="50"/>
  <c r="AK19154" i="50"/>
  <c r="AM19154" i="50"/>
  <c r="AM19158" i="50"/>
  <c r="AK19158" i="50"/>
  <c r="AI19158" i="50"/>
  <c r="AL19158" i="50"/>
  <c r="AJ19158" i="50"/>
  <c r="AJ19162" i="50"/>
  <c r="AL19162" i="50"/>
  <c r="AM19162" i="50"/>
  <c r="AK19162" i="50"/>
  <c r="AI19162" i="50"/>
  <c r="AJ19166" i="50"/>
  <c r="AI19166" i="50"/>
  <c r="AK19166" i="50"/>
  <c r="AL19166" i="50"/>
  <c r="AM19166" i="50"/>
  <c r="AM19170" i="50"/>
  <c r="AK19170" i="50"/>
  <c r="AL19170" i="50"/>
  <c r="AJ19170" i="50"/>
  <c r="AI19170" i="50"/>
  <c r="AJ19174" i="50"/>
  <c r="AM19174" i="50"/>
  <c r="AL19174" i="50"/>
  <c r="AK19174" i="50"/>
  <c r="AI19174" i="50"/>
  <c r="AJ19178" i="50"/>
  <c r="AI19178" i="50"/>
  <c r="AM19178" i="50"/>
  <c r="AL19178" i="50"/>
  <c r="AK19178" i="50"/>
  <c r="AM19182" i="50"/>
  <c r="AK19182" i="50"/>
  <c r="AL19182" i="50"/>
  <c r="AJ19182" i="50"/>
  <c r="AI19182" i="50"/>
  <c r="AJ19186" i="50"/>
  <c r="AK19186" i="50"/>
  <c r="AI19186" i="50"/>
  <c r="AM19186" i="50"/>
  <c r="AL19186" i="50"/>
  <c r="AJ19190" i="50"/>
  <c r="AI19190" i="50"/>
  <c r="AM19190" i="50"/>
  <c r="AL19190" i="50"/>
  <c r="AK19190" i="50"/>
  <c r="AM19194" i="50"/>
  <c r="AK19194" i="50"/>
  <c r="AI19194" i="50"/>
  <c r="AL19194" i="50"/>
  <c r="AJ19194" i="50"/>
  <c r="AJ19198" i="50"/>
  <c r="AL19198" i="50"/>
  <c r="AM19198" i="50"/>
  <c r="AK19198" i="50"/>
  <c r="AI19198" i="50"/>
  <c r="AK19202" i="50"/>
  <c r="AJ19202" i="50"/>
  <c r="AI19202" i="50"/>
  <c r="AL19202" i="50"/>
  <c r="AM19202" i="50"/>
  <c r="AM19206" i="50"/>
  <c r="AK19206" i="50"/>
  <c r="AJ19206" i="50"/>
  <c r="AL19206" i="50"/>
  <c r="AI19206" i="50"/>
  <c r="AJ19210" i="50"/>
  <c r="AL19210" i="50"/>
  <c r="AM19210" i="50"/>
  <c r="AK19210" i="50"/>
  <c r="AI19210" i="50"/>
  <c r="AJ19214" i="50"/>
  <c r="AM19214" i="50"/>
  <c r="AL19214" i="50"/>
  <c r="AK19214" i="50"/>
  <c r="AI19214" i="50"/>
  <c r="AJ19218" i="50"/>
  <c r="AI19218" i="50"/>
  <c r="AL19218" i="50"/>
  <c r="AK19218" i="50"/>
  <c r="AM19218" i="50"/>
  <c r="AM19222" i="50"/>
  <c r="AK19222" i="50"/>
  <c r="AI19222" i="50"/>
  <c r="AL19222" i="50"/>
  <c r="AJ19222" i="50"/>
  <c r="AJ19226" i="50"/>
  <c r="AM19226" i="50"/>
  <c r="AL19226" i="50"/>
  <c r="AI19226" i="50"/>
  <c r="AK19226" i="50"/>
  <c r="AJ19230" i="50"/>
  <c r="AI19230" i="50"/>
  <c r="AM19230" i="50"/>
  <c r="AL19230" i="50"/>
  <c r="AK19230" i="50"/>
  <c r="AM19234" i="50"/>
  <c r="AK19234" i="50"/>
  <c r="AL19234" i="50"/>
  <c r="AJ19234" i="50"/>
  <c r="AI19234" i="50"/>
  <c r="AJ19238" i="50"/>
  <c r="AM19238" i="50"/>
  <c r="AL19238" i="50"/>
  <c r="AK19238" i="50"/>
  <c r="AI19238" i="50"/>
  <c r="AJ19242" i="50"/>
  <c r="AI19242" i="50"/>
  <c r="AM19242" i="50"/>
  <c r="AL19242" i="50"/>
  <c r="AK19242" i="50"/>
  <c r="AM19246" i="50"/>
  <c r="AK19246" i="50"/>
  <c r="AJ19246" i="50"/>
  <c r="AI19246" i="50"/>
  <c r="AL19246" i="50"/>
  <c r="AJ19250" i="50"/>
  <c r="AI19250" i="50"/>
  <c r="AM19250" i="50"/>
  <c r="AK19250" i="50"/>
  <c r="AL19250" i="50"/>
  <c r="AJ19254" i="50"/>
  <c r="AI19254" i="50"/>
  <c r="AL19254" i="50"/>
  <c r="AK19254" i="50"/>
  <c r="AM19254" i="50"/>
  <c r="AM19258" i="50"/>
  <c r="AK19258" i="50"/>
  <c r="AI19258" i="50"/>
  <c r="AL19258" i="50"/>
  <c r="AJ19258" i="50"/>
  <c r="AJ19262" i="50"/>
  <c r="AK19262" i="50"/>
  <c r="AI19262" i="50"/>
  <c r="AM19262" i="50"/>
  <c r="AL19262" i="50"/>
  <c r="AJ19266" i="50"/>
  <c r="AI19266" i="50"/>
  <c r="AM19266" i="50"/>
  <c r="AL19266" i="50"/>
  <c r="AK19266" i="50"/>
  <c r="AM19270" i="50"/>
  <c r="AK19270" i="50"/>
  <c r="AL19270" i="50"/>
  <c r="AJ19270" i="50"/>
  <c r="AI19270" i="50"/>
  <c r="AJ19274" i="50"/>
  <c r="AM19274" i="50"/>
  <c r="AL19274" i="50"/>
  <c r="AK19274" i="50"/>
  <c r="AI19274" i="50"/>
  <c r="AJ19278" i="50"/>
  <c r="AI19278" i="50"/>
  <c r="AM19278" i="50"/>
  <c r="AL19278" i="50"/>
  <c r="AK19278" i="50"/>
  <c r="AM19282" i="50"/>
  <c r="AK19282" i="50"/>
  <c r="AJ19282" i="50"/>
  <c r="AI19282" i="50"/>
  <c r="AL19282" i="50"/>
  <c r="AJ19286" i="50"/>
  <c r="AI19286" i="50"/>
  <c r="AM19286" i="50"/>
  <c r="AK19286" i="50"/>
  <c r="AL19286" i="50"/>
  <c r="AJ19290" i="50"/>
  <c r="AI19290" i="50"/>
  <c r="AL19290" i="50"/>
  <c r="AK19290" i="50"/>
  <c r="AM19290" i="50"/>
  <c r="AM19294" i="50"/>
  <c r="AK19294" i="50"/>
  <c r="AI19294" i="50"/>
  <c r="AL19294" i="50"/>
  <c r="AJ19294" i="50"/>
  <c r="AJ19298" i="50"/>
  <c r="AM19298" i="50"/>
  <c r="AK19298" i="50"/>
  <c r="AI19298" i="50"/>
  <c r="AL19298" i="50"/>
  <c r="AJ19302" i="50"/>
  <c r="AI19302" i="50"/>
  <c r="AM19302" i="50"/>
  <c r="AL19302" i="50"/>
  <c r="AK19302" i="50"/>
  <c r="AM19306" i="50"/>
  <c r="AK19306" i="50"/>
  <c r="AL19306" i="50"/>
  <c r="AJ19306" i="50"/>
  <c r="AI19306" i="50"/>
  <c r="AJ19310" i="50"/>
  <c r="AM19310" i="50"/>
  <c r="AL19310" i="50"/>
  <c r="AK19310" i="50"/>
  <c r="AI19310" i="50"/>
  <c r="AJ19314" i="50"/>
  <c r="AI19314" i="50"/>
  <c r="AM19314" i="50"/>
  <c r="AL19314" i="50"/>
  <c r="AK19314" i="50"/>
  <c r="AM19318" i="50"/>
  <c r="AK19318" i="50"/>
  <c r="AJ19318" i="50"/>
  <c r="AI19318" i="50"/>
  <c r="AL19318" i="50"/>
  <c r="AJ19322" i="50"/>
  <c r="AI19322" i="50"/>
  <c r="AM19322" i="50"/>
  <c r="AK19322" i="50"/>
  <c r="AL19322" i="50"/>
  <c r="AJ19326" i="50"/>
  <c r="AI19326" i="50"/>
  <c r="AL19326" i="50"/>
  <c r="AK19326" i="50"/>
  <c r="AM19326" i="50"/>
  <c r="AM19330" i="50"/>
  <c r="AK19330" i="50"/>
  <c r="AI19330" i="50"/>
  <c r="AL19330" i="50"/>
  <c r="AJ19330" i="50"/>
  <c r="AJ19334" i="50"/>
  <c r="AK19334" i="50"/>
  <c r="AI19334" i="50"/>
  <c r="AM19334" i="50"/>
  <c r="AL19334" i="50"/>
  <c r="AJ19338" i="50"/>
  <c r="AI19338" i="50"/>
  <c r="AM19338" i="50"/>
  <c r="AL19338" i="50"/>
  <c r="AK19338" i="50"/>
  <c r="AM19342" i="50"/>
  <c r="AK19342" i="50"/>
  <c r="AL19342" i="50"/>
  <c r="AJ19342" i="50"/>
  <c r="AI19342" i="50"/>
  <c r="AJ19346" i="50"/>
  <c r="AM19346" i="50"/>
  <c r="AL19346" i="50"/>
  <c r="AK19346" i="50"/>
  <c r="AI19346" i="50"/>
  <c r="AJ19350" i="50"/>
  <c r="AI19350" i="50"/>
  <c r="AM19350" i="50"/>
  <c r="AL19350" i="50"/>
  <c r="AK19350" i="50"/>
  <c r="AM19354" i="50"/>
  <c r="AK19354" i="50"/>
  <c r="AJ19354" i="50"/>
  <c r="AI19354" i="50"/>
  <c r="AL19354" i="50"/>
  <c r="AJ19358" i="50"/>
  <c r="AI19358" i="50"/>
  <c r="AM19358" i="50"/>
  <c r="AK19358" i="50"/>
  <c r="AL19358" i="50"/>
  <c r="AJ19362" i="50"/>
  <c r="AI19362" i="50"/>
  <c r="AL19362" i="50"/>
  <c r="AK19362" i="50"/>
  <c r="AM19362" i="50"/>
  <c r="AM19366" i="50"/>
  <c r="AK19366" i="50"/>
  <c r="AI19366" i="50"/>
  <c r="AL19366" i="50"/>
  <c r="AJ19366" i="50"/>
  <c r="AJ19370" i="50"/>
  <c r="AM19370" i="50"/>
  <c r="AL19370" i="50"/>
  <c r="AK19370" i="50"/>
  <c r="AI19370" i="50"/>
  <c r="AJ19374" i="50"/>
  <c r="AI19374" i="50"/>
  <c r="AM19374" i="50"/>
  <c r="AL19374" i="50"/>
  <c r="AK19374" i="50"/>
  <c r="AM19378" i="50"/>
  <c r="AK19378" i="50"/>
  <c r="AL19378" i="50"/>
  <c r="AJ19378" i="50"/>
  <c r="AI19378" i="50"/>
  <c r="AJ19382" i="50"/>
  <c r="AM19382" i="50"/>
  <c r="AL19382" i="50"/>
  <c r="AK19382" i="50"/>
  <c r="AI19382" i="50"/>
  <c r="AK19386" i="50"/>
  <c r="AJ19386" i="50"/>
  <c r="AI19386" i="50"/>
  <c r="AM19386" i="50"/>
  <c r="AL19386" i="50"/>
  <c r="AM19390" i="50"/>
  <c r="AK19390" i="50"/>
  <c r="AL19390" i="50"/>
  <c r="AJ19390" i="50"/>
  <c r="AI19390" i="50"/>
  <c r="AJ19394" i="50"/>
  <c r="AM19394" i="50"/>
  <c r="AL19394" i="50"/>
  <c r="AK19394" i="50"/>
  <c r="AI19394" i="50"/>
  <c r="AK19398" i="50"/>
  <c r="AJ19398" i="50"/>
  <c r="AI19398" i="50"/>
  <c r="AM19398" i="50"/>
  <c r="AL19398" i="50"/>
  <c r="AM19402" i="50"/>
  <c r="AK19402" i="50"/>
  <c r="AL19402" i="50"/>
  <c r="AJ19402" i="50"/>
  <c r="AI19402" i="50"/>
  <c r="AJ19406" i="50"/>
  <c r="AM19406" i="50"/>
  <c r="AL19406" i="50"/>
  <c r="AK19406" i="50"/>
  <c r="AI19406" i="50"/>
  <c r="AK19410" i="50"/>
  <c r="AJ19410" i="50"/>
  <c r="AI19410" i="50"/>
  <c r="AL19410" i="50"/>
  <c r="AM19410" i="50"/>
  <c r="AM19414" i="50"/>
  <c r="AL19414" i="50"/>
  <c r="AK19414" i="50"/>
  <c r="AI19414" i="50"/>
  <c r="AJ19414" i="50"/>
  <c r="AJ19418" i="50"/>
  <c r="AI19418" i="50"/>
  <c r="AM19418" i="50"/>
  <c r="AL19418" i="50"/>
  <c r="AK19418" i="50"/>
  <c r="AK19422" i="50"/>
  <c r="AJ19422" i="50"/>
  <c r="AI19422" i="50"/>
  <c r="AM19422" i="50"/>
  <c r="AL19422" i="50"/>
  <c r="AM19426" i="50"/>
  <c r="AL19426" i="50"/>
  <c r="AK19426" i="50"/>
  <c r="AJ19426" i="50"/>
  <c r="AI19426" i="50"/>
  <c r="AJ19430" i="50"/>
  <c r="AM19430" i="50"/>
  <c r="AL19430" i="50"/>
  <c r="AK19430" i="50"/>
  <c r="AI19430" i="50"/>
  <c r="AK19434" i="50"/>
  <c r="AJ19434" i="50"/>
  <c r="AI19434" i="50"/>
  <c r="AM19434" i="50"/>
  <c r="AL19434" i="50"/>
  <c r="AI19438" i="50"/>
  <c r="AK19438" i="50"/>
  <c r="AJ19438" i="50"/>
  <c r="AM19438" i="50"/>
  <c r="AL19438" i="50"/>
  <c r="AM19442" i="50"/>
  <c r="AL19442" i="50"/>
  <c r="AK19442" i="50"/>
  <c r="AJ19442" i="50"/>
  <c r="AI19442" i="50"/>
  <c r="AM19446" i="50"/>
  <c r="AL19446" i="50"/>
  <c r="AJ19446" i="50"/>
  <c r="AK19446" i="50"/>
  <c r="AI19446" i="50"/>
  <c r="AI19450" i="50"/>
  <c r="AM19450" i="50"/>
  <c r="AL19450" i="50"/>
  <c r="AK19450" i="50"/>
  <c r="AJ19450" i="50"/>
  <c r="AM19454" i="50"/>
  <c r="AL19454" i="50"/>
  <c r="AK19454" i="50"/>
  <c r="AJ19454" i="50"/>
  <c r="AI19454" i="50"/>
  <c r="AL19458" i="50"/>
  <c r="AK19458" i="50"/>
  <c r="AJ19458" i="50"/>
  <c r="AI19458" i="50"/>
  <c r="AM19458" i="50"/>
  <c r="AI19462" i="50"/>
  <c r="AL19462" i="50"/>
  <c r="AK19462" i="50"/>
  <c r="AJ19462" i="50"/>
  <c r="AM19462" i="50"/>
  <c r="AM19466" i="50"/>
  <c r="AL19466" i="50"/>
  <c r="AK19466" i="50"/>
  <c r="AJ19466" i="50"/>
  <c r="AI19466" i="50"/>
  <c r="AK19470" i="50"/>
  <c r="AM19470" i="50"/>
  <c r="AL19470" i="50"/>
  <c r="AI19470" i="50"/>
  <c r="AJ19470" i="50"/>
  <c r="AI19474" i="50"/>
  <c r="AK19474" i="50"/>
  <c r="AJ19474" i="50"/>
  <c r="AL19474" i="50"/>
  <c r="AM19474" i="50"/>
  <c r="AM19478" i="50"/>
  <c r="AL19478" i="50"/>
  <c r="AK19478" i="50"/>
  <c r="AJ19478" i="50"/>
  <c r="AI19478" i="50"/>
  <c r="AM19482" i="50"/>
  <c r="AL19482" i="50"/>
  <c r="AJ19482" i="50"/>
  <c r="AI19482" i="50"/>
  <c r="AK19482" i="50"/>
  <c r="AI19486" i="50"/>
  <c r="AM19486" i="50"/>
  <c r="AL19486" i="50"/>
  <c r="AK19486" i="50"/>
  <c r="AJ19486" i="50"/>
  <c r="AM19490" i="50"/>
  <c r="AL19490" i="50"/>
  <c r="AK19490" i="50"/>
  <c r="AJ19490" i="50"/>
  <c r="AI19490" i="50"/>
  <c r="AL19494" i="50"/>
  <c r="AK19494" i="50"/>
  <c r="AJ19494" i="50"/>
  <c r="AI19494" i="50"/>
  <c r="AM19494" i="50"/>
  <c r="AI19498" i="50"/>
  <c r="AL19498" i="50"/>
  <c r="AK19498" i="50"/>
  <c r="AJ19498" i="50"/>
  <c r="AM19498" i="50"/>
  <c r="AM19502" i="50"/>
  <c r="AL19502" i="50"/>
  <c r="AK19502" i="50"/>
  <c r="AJ19502" i="50"/>
  <c r="AI19502" i="50"/>
  <c r="AK19506" i="50"/>
  <c r="AM19506" i="50"/>
  <c r="AL19506" i="50"/>
  <c r="AJ19506" i="50"/>
  <c r="AI19506" i="50"/>
  <c r="AI19510" i="50"/>
  <c r="AK19510" i="50"/>
  <c r="AJ19510" i="50"/>
  <c r="AM19510" i="50"/>
  <c r="AL19510" i="50"/>
  <c r="AM19514" i="50"/>
  <c r="AL19514" i="50"/>
  <c r="AK19514" i="50"/>
  <c r="AJ19514" i="50"/>
  <c r="AI19514" i="50"/>
  <c r="AM19518" i="50"/>
  <c r="AL19518" i="50"/>
  <c r="AJ19518" i="50"/>
  <c r="AI19518" i="50"/>
  <c r="AK19518" i="50"/>
  <c r="AI19522" i="50"/>
  <c r="AM19522" i="50"/>
  <c r="AL19522" i="50"/>
  <c r="AK19522" i="50"/>
  <c r="AJ19522" i="50"/>
  <c r="AM19526" i="50"/>
  <c r="AL19526" i="50"/>
  <c r="AK19526" i="50"/>
  <c r="AJ19526" i="50"/>
  <c r="AI19526" i="50"/>
  <c r="AL19530" i="50"/>
  <c r="AK19530" i="50"/>
  <c r="AJ19530" i="50"/>
  <c r="AI19530" i="50"/>
  <c r="AM19530" i="50"/>
  <c r="AI19534" i="50"/>
  <c r="AL19534" i="50"/>
  <c r="AK19534" i="50"/>
  <c r="AJ19534" i="50"/>
  <c r="AM19534" i="50"/>
  <c r="AM19538" i="50"/>
  <c r="AL19538" i="50"/>
  <c r="AK19538" i="50"/>
  <c r="AJ19538" i="50"/>
  <c r="AI19538" i="50"/>
  <c r="AK19542" i="50"/>
  <c r="AM19542" i="50"/>
  <c r="AI19542" i="50"/>
  <c r="AL19542" i="50"/>
  <c r="AJ19542" i="50"/>
  <c r="AI19546" i="50"/>
  <c r="AK19546" i="50"/>
  <c r="AJ19546" i="50"/>
  <c r="AL19546" i="50"/>
  <c r="AM19546" i="50"/>
  <c r="AM19550" i="50"/>
  <c r="AL19550" i="50"/>
  <c r="AK19550" i="50"/>
  <c r="AJ19550" i="50"/>
  <c r="AI19550" i="50"/>
  <c r="AM19554" i="50"/>
  <c r="AK19554" i="50"/>
  <c r="AJ19554" i="50"/>
  <c r="AI19554" i="50"/>
  <c r="AL19554" i="50"/>
  <c r="AJ19558" i="50"/>
  <c r="AI19558" i="50"/>
  <c r="AM19558" i="50"/>
  <c r="AL19558" i="50"/>
  <c r="AK19558" i="50"/>
  <c r="AM19562" i="50"/>
  <c r="AL19562" i="50"/>
  <c r="AK19562" i="50"/>
  <c r="AJ19562" i="50"/>
  <c r="AI19562" i="50"/>
  <c r="AI19566" i="50"/>
  <c r="AM19566" i="50"/>
  <c r="AL19566" i="50"/>
  <c r="AK19566" i="50"/>
  <c r="AJ19566" i="50"/>
  <c r="AJ19570" i="50"/>
  <c r="AI19570" i="50"/>
  <c r="AK19570" i="50"/>
  <c r="AM19570" i="50"/>
  <c r="AL19570" i="50"/>
  <c r="AM19574" i="50"/>
  <c r="AL19574" i="50"/>
  <c r="AK19574" i="50"/>
  <c r="AJ19574" i="50"/>
  <c r="AI19574" i="50"/>
  <c r="AJ19578" i="50"/>
  <c r="AI19578" i="50"/>
  <c r="AM19578" i="50"/>
  <c r="AK19578" i="50"/>
  <c r="AL19578" i="50"/>
  <c r="AJ19582" i="50"/>
  <c r="AI19582" i="50"/>
  <c r="AL19582" i="50"/>
  <c r="AM19582" i="50"/>
  <c r="AK19582" i="50"/>
  <c r="AM19586" i="50"/>
  <c r="AL19586" i="50"/>
  <c r="AK19586" i="50"/>
  <c r="AJ19586" i="50"/>
  <c r="AI19586" i="50"/>
  <c r="AM19590" i="50"/>
  <c r="AK19590" i="50"/>
  <c r="AL19590" i="50"/>
  <c r="AI19590" i="50"/>
  <c r="AJ19590" i="50"/>
  <c r="AJ19594" i="50"/>
  <c r="AI19594" i="50"/>
  <c r="AL19594" i="50"/>
  <c r="AK19594" i="50"/>
  <c r="AM19594" i="50"/>
  <c r="AM19598" i="50"/>
  <c r="AL19598" i="50"/>
  <c r="AK19598" i="50"/>
  <c r="AJ19598" i="50"/>
  <c r="AI19598" i="50"/>
  <c r="AM19602" i="50"/>
  <c r="AL19602" i="50"/>
  <c r="AK19602" i="50"/>
  <c r="AJ19602" i="50"/>
  <c r="AI19602" i="50"/>
  <c r="AJ19606" i="50"/>
  <c r="AI19606" i="50"/>
  <c r="AL19606" i="50"/>
  <c r="AK19606" i="50"/>
  <c r="AM19606" i="50"/>
  <c r="AM19610" i="50"/>
  <c r="AL19610" i="50"/>
  <c r="AK19610" i="50"/>
  <c r="AJ19610" i="50"/>
  <c r="AI19610" i="50"/>
  <c r="AM19614" i="50"/>
  <c r="AK19614" i="50"/>
  <c r="AJ19614" i="50"/>
  <c r="AI19614" i="50"/>
  <c r="AL19614" i="50"/>
  <c r="AJ19618" i="50"/>
  <c r="AI19618" i="50"/>
  <c r="AL19618" i="50"/>
  <c r="AK19618" i="50"/>
  <c r="AM19618" i="50"/>
  <c r="AM19622" i="50"/>
  <c r="AL19622" i="50"/>
  <c r="AK19622" i="50"/>
  <c r="AJ19622" i="50"/>
  <c r="AI19622" i="50"/>
  <c r="AM19626" i="50"/>
  <c r="AL19626" i="50"/>
  <c r="AK19626" i="50"/>
  <c r="AJ19626" i="50"/>
  <c r="AI19626" i="50"/>
  <c r="AJ19630" i="50"/>
  <c r="AI19630" i="50"/>
  <c r="AM19630" i="50"/>
  <c r="AL19630" i="50"/>
  <c r="AK19630" i="50"/>
  <c r="AM19634" i="50"/>
  <c r="AL19634" i="50"/>
  <c r="AK19634" i="50"/>
  <c r="AJ19634" i="50"/>
  <c r="AI19634" i="50"/>
  <c r="AM19638" i="50"/>
  <c r="AK19638" i="50"/>
  <c r="AL19638" i="50"/>
  <c r="AJ19638" i="50"/>
  <c r="AI19638" i="50"/>
  <c r="AJ19642" i="50"/>
  <c r="AI19642" i="50"/>
  <c r="AL19642" i="50"/>
  <c r="AK19642" i="50"/>
  <c r="AM19642" i="50"/>
  <c r="AM19646" i="50"/>
  <c r="AL19646" i="50"/>
  <c r="AK19646" i="50"/>
  <c r="AJ19646" i="50"/>
  <c r="AI19646" i="50"/>
  <c r="AM19650" i="50"/>
  <c r="AL19650" i="50"/>
  <c r="AK19650" i="50"/>
  <c r="AJ19650" i="50"/>
  <c r="AI19650" i="50"/>
  <c r="AL19654" i="50"/>
  <c r="AK19654" i="50"/>
  <c r="AJ19654" i="50"/>
  <c r="AI19654" i="50"/>
  <c r="AM19654" i="50"/>
  <c r="AI19658" i="50"/>
  <c r="AK19658" i="50"/>
  <c r="AJ19658" i="50"/>
  <c r="AM19658" i="50"/>
  <c r="AL19658" i="50"/>
  <c r="AI19662" i="50"/>
  <c r="AM19662" i="50"/>
  <c r="AJ19662" i="50"/>
  <c r="AL19662" i="50"/>
  <c r="AK19662" i="50"/>
  <c r="AM19666" i="50"/>
  <c r="AL19666" i="50"/>
  <c r="AK19666" i="50"/>
  <c r="AJ19666" i="50"/>
  <c r="AI19666" i="50"/>
  <c r="AI19670" i="50"/>
  <c r="AJ19670" i="50"/>
  <c r="AL19670" i="50"/>
  <c r="AK19670" i="50"/>
  <c r="AM19670" i="50"/>
  <c r="AI19674" i="50"/>
  <c r="AM19674" i="50"/>
  <c r="AK19674" i="50"/>
  <c r="AJ19674" i="50"/>
  <c r="AL19674" i="50"/>
  <c r="AM19678" i="50"/>
  <c r="AL19678" i="50"/>
  <c r="AK19678" i="50"/>
  <c r="AJ19678" i="50"/>
  <c r="AI19678" i="50"/>
  <c r="AI19682" i="50"/>
  <c r="AK19682" i="50"/>
  <c r="AJ19682" i="50"/>
  <c r="AM19682" i="50"/>
  <c r="AL19682" i="50"/>
  <c r="AI19686" i="50"/>
  <c r="AM19686" i="50"/>
  <c r="AL19686" i="50"/>
  <c r="AK19686" i="50"/>
  <c r="AJ19686" i="50"/>
  <c r="AM19690" i="50"/>
  <c r="AL19690" i="50"/>
  <c r="AK19690" i="50"/>
  <c r="AJ19690" i="50"/>
  <c r="AI19690" i="50"/>
  <c r="AI19694" i="50"/>
  <c r="AL19694" i="50"/>
  <c r="AK19694" i="50"/>
  <c r="AJ19694" i="50"/>
  <c r="AM19694" i="50"/>
  <c r="AI19698" i="50"/>
  <c r="AM19698" i="50"/>
  <c r="AL19698" i="50"/>
  <c r="AK19698" i="50"/>
  <c r="AJ19698" i="50"/>
  <c r="AM19702" i="50"/>
  <c r="AL19702" i="50"/>
  <c r="AK19702" i="50"/>
  <c r="AJ19702" i="50"/>
  <c r="AI19702" i="50"/>
  <c r="AI19706" i="50"/>
  <c r="AM19706" i="50"/>
  <c r="AL19706" i="50"/>
  <c r="AK19706" i="50"/>
  <c r="AJ19706" i="50"/>
  <c r="AI19710" i="50"/>
  <c r="AM19710" i="50"/>
  <c r="AL19710" i="50"/>
  <c r="AK19710" i="50"/>
  <c r="AJ19710" i="50"/>
  <c r="AM19714" i="50"/>
  <c r="AL19714" i="50"/>
  <c r="AK19714" i="50"/>
  <c r="AJ19714" i="50"/>
  <c r="AI19714" i="50"/>
  <c r="AI19718" i="50"/>
  <c r="AM19718" i="50"/>
  <c r="AL19718" i="50"/>
  <c r="AJ19718" i="50"/>
  <c r="AK19718" i="50"/>
  <c r="AJ19722" i="50"/>
  <c r="AI19722" i="50"/>
  <c r="AM19722" i="50"/>
  <c r="AL19722" i="50"/>
  <c r="AK19722" i="50"/>
  <c r="AM19726" i="50"/>
  <c r="AL19726" i="50"/>
  <c r="AK19726" i="50"/>
  <c r="AJ19726" i="50"/>
  <c r="AI19726" i="50"/>
  <c r="AI19730" i="50"/>
  <c r="AK19730" i="50"/>
  <c r="AJ19730" i="50"/>
  <c r="AM19730" i="50"/>
  <c r="AL19730" i="50"/>
  <c r="AJ19734" i="50"/>
  <c r="AI19734" i="50"/>
  <c r="AM19734" i="50"/>
  <c r="AL19734" i="50"/>
  <c r="AK19734" i="50"/>
  <c r="AM19738" i="50"/>
  <c r="AL19738" i="50"/>
  <c r="AK19738" i="50"/>
  <c r="AJ19738" i="50"/>
  <c r="AI19738" i="50"/>
  <c r="AJ19742" i="50"/>
  <c r="AM19742" i="50"/>
  <c r="AL19742" i="50"/>
  <c r="AK19742" i="50"/>
  <c r="AI19742" i="50"/>
  <c r="AL19746" i="50"/>
  <c r="AM19746" i="50"/>
  <c r="AK19746" i="50"/>
  <c r="AJ19746" i="50"/>
  <c r="AI19746" i="50"/>
  <c r="AK19750" i="50"/>
  <c r="AM19750" i="50"/>
  <c r="AL19750" i="50"/>
  <c r="AJ19750" i="50"/>
  <c r="AI19750" i="50"/>
  <c r="AI19754" i="50"/>
  <c r="AM19754" i="50"/>
  <c r="AL19754" i="50"/>
  <c r="AK19754" i="50"/>
  <c r="AJ19754" i="50"/>
  <c r="AM19758" i="50"/>
  <c r="AL19758" i="50"/>
  <c r="AK19758" i="50"/>
  <c r="AJ19758" i="50"/>
  <c r="AI19758" i="50"/>
  <c r="AK19762" i="50"/>
  <c r="AJ19762" i="50"/>
  <c r="AI19762" i="50"/>
  <c r="AM19762" i="50"/>
  <c r="AL19762" i="50"/>
  <c r="AI19766" i="50"/>
  <c r="AL19766" i="50"/>
  <c r="AM19766" i="50"/>
  <c r="AK19766" i="50"/>
  <c r="AJ19766" i="50"/>
  <c r="AM19770" i="50"/>
  <c r="AL19770" i="50"/>
  <c r="AK19770" i="50"/>
  <c r="AI19770" i="50"/>
  <c r="AJ19770" i="50"/>
  <c r="AM19774" i="50"/>
  <c r="AL19774" i="50"/>
  <c r="AK19774" i="50"/>
  <c r="AJ19774" i="50"/>
  <c r="AI19774" i="50"/>
  <c r="AI19778" i="50"/>
  <c r="AL19778" i="50"/>
  <c r="AK19778" i="50"/>
  <c r="AJ19778" i="50"/>
  <c r="AM19778" i="50"/>
  <c r="AM19782" i="50"/>
  <c r="AL19782" i="50"/>
  <c r="AK19782" i="50"/>
  <c r="AJ19782" i="50"/>
  <c r="AI19782" i="50"/>
  <c r="AM19786" i="50"/>
  <c r="AL19786" i="50"/>
  <c r="AK19786" i="50"/>
  <c r="AI19786" i="50"/>
  <c r="AJ19786" i="50"/>
  <c r="AI19790" i="50"/>
  <c r="AM19790" i="50"/>
  <c r="AL19790" i="50"/>
  <c r="AK19790" i="50"/>
  <c r="AJ19790" i="50"/>
  <c r="AM19794" i="50"/>
  <c r="AL19794" i="50"/>
  <c r="AK19794" i="50"/>
  <c r="AI19794" i="50"/>
  <c r="AJ19794" i="50"/>
  <c r="AM19798" i="50"/>
  <c r="AJ19798" i="50"/>
  <c r="AI19798" i="50"/>
  <c r="AK19798" i="50"/>
  <c r="AL19798" i="50"/>
  <c r="AI19802" i="50"/>
  <c r="AJ19802" i="50"/>
  <c r="AM19802" i="50"/>
  <c r="AL19802" i="50"/>
  <c r="AK19802" i="50"/>
  <c r="AM19806" i="50"/>
  <c r="AL19806" i="50"/>
  <c r="AK19806" i="50"/>
  <c r="AI19806" i="50"/>
  <c r="AJ19806" i="50"/>
  <c r="AJ19810" i="50"/>
  <c r="AI19810" i="50"/>
  <c r="AM19810" i="50"/>
  <c r="AL19810" i="50"/>
  <c r="AK19810" i="50"/>
  <c r="AI19814" i="50"/>
  <c r="AK19814" i="50"/>
  <c r="AJ19814" i="50"/>
  <c r="AM19814" i="50"/>
  <c r="AL19814" i="50"/>
  <c r="AM19818" i="50"/>
  <c r="AK19818" i="50"/>
  <c r="AJ19818" i="50"/>
  <c r="AL19818" i="50"/>
  <c r="AI19818" i="50"/>
  <c r="AJ19822" i="50"/>
  <c r="AL19822" i="50"/>
  <c r="AK19822" i="50"/>
  <c r="AI19822" i="50"/>
  <c r="AM19822" i="50"/>
  <c r="AI19826" i="50"/>
  <c r="AJ19826" i="50"/>
  <c r="AM19826" i="50"/>
  <c r="AL19826" i="50"/>
  <c r="AK19826" i="50"/>
  <c r="AM19830" i="50"/>
  <c r="AK19830" i="50"/>
  <c r="AI19830" i="50"/>
  <c r="AL19830" i="50"/>
  <c r="AJ19830" i="50"/>
  <c r="AJ19834" i="50"/>
  <c r="AM19834" i="50"/>
  <c r="AK19834" i="50"/>
  <c r="AL19834" i="50"/>
  <c r="AI19834" i="50"/>
  <c r="AI19838" i="50"/>
  <c r="AM19838" i="50"/>
  <c r="AL19838" i="50"/>
  <c r="AK19838" i="50"/>
  <c r="AJ19838" i="50"/>
  <c r="AM19842" i="50"/>
  <c r="AK19842" i="50"/>
  <c r="AJ19842" i="50"/>
  <c r="AI19842" i="50"/>
  <c r="AL19842" i="50"/>
  <c r="AJ19846" i="50"/>
  <c r="AM19846" i="50"/>
  <c r="AL19846" i="50"/>
  <c r="AK19846" i="50"/>
  <c r="AI19846" i="50"/>
  <c r="AI19850" i="50"/>
  <c r="AM19850" i="50"/>
  <c r="AK19850" i="50"/>
  <c r="AJ19850" i="50"/>
  <c r="AL19850" i="50"/>
  <c r="AM19854" i="50"/>
  <c r="AK19854" i="50"/>
  <c r="AL19854" i="50"/>
  <c r="AJ19854" i="50"/>
  <c r="AI19854" i="50"/>
  <c r="AJ19858" i="50"/>
  <c r="AK19858" i="50"/>
  <c r="AI19858" i="50"/>
  <c r="AM19858" i="50"/>
  <c r="AL19858" i="50"/>
  <c r="AI19862" i="50"/>
  <c r="AJ19862" i="50"/>
  <c r="AM19862" i="50"/>
  <c r="AL19862" i="50"/>
  <c r="AK19862" i="50"/>
  <c r="AM19866" i="50"/>
  <c r="AK19866" i="50"/>
  <c r="AJ19866" i="50"/>
  <c r="AL19866" i="50"/>
  <c r="AI19866" i="50"/>
  <c r="AJ19870" i="50"/>
  <c r="AM19870" i="50"/>
  <c r="AL19870" i="50"/>
  <c r="AK19870" i="50"/>
  <c r="AI19870" i="50"/>
  <c r="AK19874" i="50"/>
  <c r="AI19874" i="50"/>
  <c r="AL19874" i="50"/>
  <c r="AJ19874" i="50"/>
  <c r="AM19874" i="50"/>
  <c r="AM19878" i="50"/>
  <c r="AK19878" i="50"/>
  <c r="AI19878" i="50"/>
  <c r="AL19878" i="50"/>
  <c r="AJ19878" i="50"/>
  <c r="AJ19882" i="50"/>
  <c r="AK19882" i="50"/>
  <c r="AI19882" i="50"/>
  <c r="AM19882" i="50"/>
  <c r="AL19882" i="50"/>
  <c r="AK19886" i="50"/>
  <c r="AI19886" i="50"/>
  <c r="AM19886" i="50"/>
  <c r="AL19886" i="50"/>
  <c r="AJ19886" i="50"/>
  <c r="AI19890" i="50"/>
  <c r="AM19890" i="50"/>
  <c r="AL19890" i="50"/>
  <c r="AK19890" i="50"/>
  <c r="AJ19890" i="50"/>
  <c r="AJ19894" i="50"/>
  <c r="AM19894" i="50"/>
  <c r="AL19894" i="50"/>
  <c r="AI19894" i="50"/>
  <c r="AK19894" i="50"/>
  <c r="AK19898" i="50"/>
  <c r="AJ19898" i="50"/>
  <c r="AM19898" i="50"/>
  <c r="AI19898" i="50"/>
  <c r="AL19898" i="50"/>
  <c r="AI19902" i="50"/>
  <c r="AM19902" i="50"/>
  <c r="AK19902" i="50"/>
  <c r="AJ19902" i="50"/>
  <c r="AL19902" i="50"/>
  <c r="AJ19906" i="50"/>
  <c r="AM19906" i="50"/>
  <c r="AL19906" i="50"/>
  <c r="AI19906" i="50"/>
  <c r="AK19906" i="50"/>
  <c r="AK19910" i="50"/>
  <c r="AJ19910" i="50"/>
  <c r="AI19910" i="50"/>
  <c r="AL19910" i="50"/>
  <c r="AM19910" i="50"/>
  <c r="AI19914" i="50"/>
  <c r="AL19914" i="50"/>
  <c r="AM19914" i="50"/>
  <c r="AK19914" i="50"/>
  <c r="AJ19914" i="50"/>
  <c r="AJ19918" i="50"/>
  <c r="AM19918" i="50"/>
  <c r="AK19918" i="50"/>
  <c r="AL19918" i="50"/>
  <c r="AI19918" i="50"/>
  <c r="AK19922" i="50"/>
  <c r="AJ19922" i="50"/>
  <c r="AI19922" i="50"/>
  <c r="AM19922" i="50"/>
  <c r="AL19922" i="50"/>
  <c r="AI19926" i="50"/>
  <c r="AM19926" i="50"/>
  <c r="AK19926" i="50"/>
  <c r="AJ19926" i="50"/>
  <c r="AL19926" i="50"/>
  <c r="AJ19930" i="50"/>
  <c r="AM19930" i="50"/>
  <c r="AL19930" i="50"/>
  <c r="AK19930" i="50"/>
  <c r="AI19930" i="50"/>
  <c r="AK19934" i="50"/>
  <c r="AJ19934" i="50"/>
  <c r="AM19934" i="50"/>
  <c r="AI19934" i="50"/>
  <c r="AL19934" i="50"/>
  <c r="AI19938" i="50"/>
  <c r="AM19938" i="50"/>
  <c r="AK19938" i="50"/>
  <c r="AL19938" i="50"/>
  <c r="AJ19938" i="50"/>
  <c r="AJ19942" i="50"/>
  <c r="AM19942" i="50"/>
  <c r="AL19942" i="50"/>
  <c r="AI19942" i="50"/>
  <c r="AK19942" i="50"/>
  <c r="AK19946" i="50"/>
  <c r="AJ19946" i="50"/>
  <c r="AI19946" i="50"/>
  <c r="AM19946" i="50"/>
  <c r="AL19946" i="50"/>
  <c r="AI19950" i="50"/>
  <c r="AL19950" i="50"/>
  <c r="AM19950" i="50"/>
  <c r="AK19950" i="50"/>
  <c r="AJ19950" i="50"/>
  <c r="AJ19954" i="50"/>
  <c r="AM19954" i="50"/>
  <c r="AK19954" i="50"/>
  <c r="AL19954" i="50"/>
  <c r="AI19954" i="50"/>
  <c r="AK19958" i="50"/>
  <c r="AJ19958" i="50"/>
  <c r="AM19958" i="50"/>
  <c r="AL19958" i="50"/>
  <c r="AI19958" i="50"/>
  <c r="AI19962" i="50"/>
  <c r="AM19962" i="50"/>
  <c r="AL19962" i="50"/>
  <c r="AK19962" i="50"/>
  <c r="AJ19962" i="50"/>
  <c r="AJ19966" i="50"/>
  <c r="AM19966" i="50"/>
  <c r="AL19966" i="50"/>
  <c r="AK19966" i="50"/>
  <c r="AI19966" i="50"/>
  <c r="AK19970" i="50"/>
  <c r="AJ19970" i="50"/>
  <c r="AM19970" i="50"/>
  <c r="AI19970" i="50"/>
  <c r="AL19970" i="50"/>
  <c r="AK19974" i="50"/>
  <c r="AI19974" i="50"/>
  <c r="AL19974" i="50"/>
  <c r="AM19974" i="50"/>
  <c r="AJ19974" i="50"/>
  <c r="AJ19978" i="50"/>
  <c r="AM19978" i="50"/>
  <c r="AL19978" i="50"/>
  <c r="AI19978" i="50"/>
  <c r="AK19978" i="50"/>
  <c r="AK19982" i="50"/>
  <c r="AJ19982" i="50"/>
  <c r="AM19982" i="50"/>
  <c r="AI19982" i="50"/>
  <c r="AL19982" i="50"/>
  <c r="AK19986" i="50"/>
  <c r="AI19986" i="50"/>
  <c r="AM19986" i="50"/>
  <c r="AJ19986" i="50"/>
  <c r="AL19986" i="50"/>
  <c r="AJ19990" i="50"/>
  <c r="AM19990" i="50"/>
  <c r="AK19990" i="50"/>
  <c r="AL19990" i="50"/>
  <c r="AI19990" i="50"/>
  <c r="AK19994" i="50"/>
  <c r="AJ19994" i="50"/>
  <c r="AL19994" i="50"/>
  <c r="AI19994" i="50"/>
  <c r="AM19994" i="50"/>
  <c r="AK19998" i="50"/>
  <c r="AI19998" i="50"/>
  <c r="AL19998" i="50"/>
  <c r="AM19998" i="50"/>
  <c r="AJ19998" i="50"/>
  <c r="AJ20002" i="50"/>
  <c r="AM20002" i="50"/>
  <c r="AL20002" i="50"/>
  <c r="AK20002" i="50"/>
  <c r="AI20002" i="50"/>
  <c r="AK20006" i="50"/>
  <c r="AJ20006" i="50"/>
  <c r="AM20006" i="50"/>
  <c r="AL20006" i="50"/>
  <c r="AI20006" i="50"/>
  <c r="AK20010" i="50"/>
  <c r="AI20010" i="50"/>
  <c r="AM20010" i="50"/>
  <c r="AL20010" i="50"/>
  <c r="AJ20010" i="50"/>
  <c r="AJ20014" i="50"/>
  <c r="AM20014" i="50"/>
  <c r="AL20014" i="50"/>
  <c r="AK20014" i="50"/>
  <c r="AI20014" i="50"/>
  <c r="AK20018" i="50"/>
  <c r="AJ20018" i="50"/>
  <c r="AM20018" i="50"/>
  <c r="AL20018" i="50"/>
  <c r="AI20018" i="50"/>
  <c r="AK20022" i="50"/>
  <c r="AI20022" i="50"/>
  <c r="AL20022" i="50"/>
  <c r="AJ20022" i="50"/>
  <c r="AM20022" i="50"/>
  <c r="AJ20026" i="50"/>
  <c r="AM20026" i="50"/>
  <c r="AK20026" i="50"/>
  <c r="AL20026" i="50"/>
  <c r="AI20026" i="50"/>
  <c r="AK20030" i="50"/>
  <c r="AJ20030" i="50"/>
  <c r="AI20030" i="50"/>
  <c r="AM20030" i="50"/>
  <c r="AL20030" i="50"/>
  <c r="AK20034" i="50"/>
  <c r="AI20034" i="50"/>
  <c r="AM20034" i="50"/>
  <c r="AL20034" i="50"/>
  <c r="AJ20034" i="50"/>
  <c r="AJ20038" i="50"/>
  <c r="AM20038" i="50"/>
  <c r="AI20038" i="50"/>
  <c r="AL20038" i="50"/>
  <c r="AK20038" i="50"/>
  <c r="AK20042" i="50"/>
  <c r="AJ20042" i="50"/>
  <c r="AI20042" i="50"/>
  <c r="AM20042" i="50"/>
  <c r="AL20042" i="50"/>
  <c r="AK20046" i="50"/>
  <c r="AI20046" i="50"/>
  <c r="AL20046" i="50"/>
  <c r="AM20046" i="50"/>
  <c r="AJ20046" i="50"/>
  <c r="AJ20050" i="50"/>
  <c r="AI20050" i="50"/>
  <c r="AM20050" i="50"/>
  <c r="AK20050" i="50"/>
  <c r="AL20050" i="50"/>
  <c r="AM20054" i="50"/>
  <c r="AK20054" i="50"/>
  <c r="AJ20054" i="50"/>
  <c r="AL20054" i="50"/>
  <c r="AI20054" i="50"/>
  <c r="AK20058" i="50"/>
  <c r="AI20058" i="50"/>
  <c r="AM20058" i="50"/>
  <c r="AJ20058" i="50"/>
  <c r="AL20058" i="50"/>
  <c r="AJ20062" i="50"/>
  <c r="AI20062" i="50"/>
  <c r="AM20062" i="50"/>
  <c r="AL20062" i="50"/>
  <c r="AK20062" i="50"/>
  <c r="AM20066" i="50"/>
  <c r="AK20066" i="50"/>
  <c r="AJ20066" i="50"/>
  <c r="AL20066" i="50"/>
  <c r="AI20066" i="50"/>
  <c r="AK20070" i="50"/>
  <c r="AI20070" i="50"/>
  <c r="AL20070" i="50"/>
  <c r="AM20070" i="50"/>
  <c r="AJ20070" i="50"/>
  <c r="AJ20074" i="50"/>
  <c r="AI20074" i="50"/>
  <c r="AM20074" i="50"/>
  <c r="AK20074" i="50"/>
  <c r="AL20074" i="50"/>
  <c r="AM20078" i="50"/>
  <c r="AK20078" i="50"/>
  <c r="AJ20078" i="50"/>
  <c r="AL20078" i="50"/>
  <c r="AI20078" i="50"/>
  <c r="AK20082" i="50"/>
  <c r="AI20082" i="50"/>
  <c r="AM20082" i="50"/>
  <c r="AJ20082" i="50"/>
  <c r="AL20082" i="50"/>
  <c r="AJ20086" i="50"/>
  <c r="AI20086" i="50"/>
  <c r="AM20086" i="50"/>
  <c r="AL20086" i="50"/>
  <c r="AK20086" i="50"/>
  <c r="AM20090" i="50"/>
  <c r="AK20090" i="50"/>
  <c r="AJ20090" i="50"/>
  <c r="AL20090" i="50"/>
  <c r="AI20090" i="50"/>
  <c r="AM11" i="50"/>
  <c r="AL11" i="50"/>
  <c r="AK11" i="50"/>
  <c r="AJ11" i="50"/>
  <c r="AI11" i="50"/>
  <c r="AL27" i="50"/>
  <c r="AM27" i="50"/>
  <c r="AJ27" i="50"/>
  <c r="AK27" i="50"/>
  <c r="AI27" i="50"/>
  <c r="AI43" i="50"/>
  <c r="AK43" i="50"/>
  <c r="AJ43" i="50"/>
  <c r="AM43" i="50"/>
  <c r="AL43" i="50"/>
  <c r="AM59" i="50"/>
  <c r="AL59" i="50"/>
  <c r="AK59" i="50"/>
  <c r="AJ59" i="50"/>
  <c r="AI59" i="50"/>
  <c r="AM75" i="50"/>
  <c r="AL75" i="50"/>
  <c r="AJ75" i="50"/>
  <c r="AI75" i="50"/>
  <c r="AK75" i="50"/>
  <c r="AL87" i="50"/>
  <c r="AM87" i="50"/>
  <c r="AJ87" i="50"/>
  <c r="AK87" i="50"/>
  <c r="AI87" i="50"/>
  <c r="AI103" i="50"/>
  <c r="AM103" i="50"/>
  <c r="AL103" i="50"/>
  <c r="AK103" i="50"/>
  <c r="AJ103" i="50"/>
  <c r="AI115" i="50"/>
  <c r="AL115" i="50"/>
  <c r="AM115" i="50"/>
  <c r="AK115" i="50"/>
  <c r="AJ115" i="50"/>
  <c r="AI127" i="50"/>
  <c r="AK127" i="50"/>
  <c r="AM127" i="50"/>
  <c r="AJ127" i="50"/>
  <c r="AL127" i="50"/>
  <c r="AM143" i="50"/>
  <c r="AL143" i="50"/>
  <c r="AK143" i="50"/>
  <c r="AJ143" i="50"/>
  <c r="AI143" i="50"/>
  <c r="AM155" i="50"/>
  <c r="AL155" i="50"/>
  <c r="AK155" i="50"/>
  <c r="AJ155" i="50"/>
  <c r="AI155" i="50"/>
  <c r="AM171" i="50"/>
  <c r="AL171" i="50"/>
  <c r="AJ171" i="50"/>
  <c r="AI171" i="50"/>
  <c r="AK171" i="50"/>
  <c r="AM183" i="50"/>
  <c r="AL183" i="50"/>
  <c r="AJ183" i="50"/>
  <c r="AK183" i="50"/>
  <c r="AI183" i="50"/>
  <c r="AL195" i="50"/>
  <c r="AM195" i="50"/>
  <c r="AJ195" i="50"/>
  <c r="AK195" i="50"/>
  <c r="AI195" i="50"/>
  <c r="AL207" i="50"/>
  <c r="AM207" i="50"/>
  <c r="AJ207" i="50"/>
  <c r="AI207" i="50"/>
  <c r="AK207" i="50"/>
  <c r="AM219" i="50"/>
  <c r="AL219" i="50"/>
  <c r="AJ219" i="50"/>
  <c r="AK219" i="50"/>
  <c r="AI219" i="50"/>
  <c r="AL231" i="50"/>
  <c r="AM231" i="50"/>
  <c r="AJ231" i="50"/>
  <c r="AK231" i="50"/>
  <c r="AI231" i="50"/>
  <c r="AL243" i="50"/>
  <c r="AM243" i="50"/>
  <c r="AJ243" i="50"/>
  <c r="AK243" i="50"/>
  <c r="AI243" i="50"/>
  <c r="AM251" i="50"/>
  <c r="AL251" i="50"/>
  <c r="AK251" i="50"/>
  <c r="AJ251" i="50"/>
  <c r="AI251" i="50"/>
  <c r="AM263" i="50"/>
  <c r="AL263" i="50"/>
  <c r="AK263" i="50"/>
  <c r="AJ263" i="50"/>
  <c r="AI263" i="50"/>
  <c r="AI283" i="50"/>
  <c r="AM283" i="50"/>
  <c r="AL283" i="50"/>
  <c r="AJ283" i="50"/>
  <c r="AK283" i="50"/>
  <c r="AM299" i="50"/>
  <c r="AL299" i="50"/>
  <c r="AK299" i="50"/>
  <c r="AJ299" i="50"/>
  <c r="AI299" i="50"/>
  <c r="AL315" i="50"/>
  <c r="AM315" i="50"/>
  <c r="AJ315" i="50"/>
  <c r="AI315" i="50"/>
  <c r="AK315" i="50"/>
  <c r="AI331" i="50"/>
  <c r="AK331" i="50"/>
  <c r="AJ331" i="50"/>
  <c r="AM331" i="50"/>
  <c r="AL331" i="50"/>
  <c r="AM347" i="50"/>
  <c r="AL347" i="50"/>
  <c r="AK347" i="50"/>
  <c r="AJ347" i="50"/>
  <c r="AI347" i="50"/>
  <c r="AM359" i="50"/>
  <c r="AL359" i="50"/>
  <c r="AK359" i="50"/>
  <c r="AJ359" i="50"/>
  <c r="AI359" i="50"/>
  <c r="AM371" i="50"/>
  <c r="AL371" i="50"/>
  <c r="AK371" i="50"/>
  <c r="AJ371" i="50"/>
  <c r="AI371" i="50"/>
  <c r="AM383" i="50"/>
  <c r="AL383" i="50"/>
  <c r="AK383" i="50"/>
  <c r="AJ383" i="50"/>
  <c r="AI383" i="50"/>
  <c r="AM399" i="50"/>
  <c r="AL399" i="50"/>
  <c r="AJ399" i="50"/>
  <c r="AK399" i="50"/>
  <c r="AI399" i="50"/>
  <c r="AM407" i="50"/>
  <c r="AL407" i="50"/>
  <c r="AK407" i="50"/>
  <c r="AJ407" i="50"/>
  <c r="AI407" i="50"/>
  <c r="AM419" i="50"/>
  <c r="AL419" i="50"/>
  <c r="AK419" i="50"/>
  <c r="AJ419" i="50"/>
  <c r="AI419" i="50"/>
  <c r="AI427" i="50"/>
  <c r="AM427" i="50"/>
  <c r="AJ427" i="50"/>
  <c r="AL427" i="50"/>
  <c r="AK427" i="50"/>
  <c r="AL435" i="50"/>
  <c r="AM435" i="50"/>
  <c r="AJ435" i="50"/>
  <c r="AK435" i="50"/>
  <c r="AI435" i="50"/>
  <c r="AL447" i="50"/>
  <c r="AM447" i="50"/>
  <c r="AJ447" i="50"/>
  <c r="AK447" i="50"/>
  <c r="AI447" i="50"/>
  <c r="AL459" i="50"/>
  <c r="AM459" i="50"/>
  <c r="AJ459" i="50"/>
  <c r="AI459" i="50"/>
  <c r="AK459" i="50"/>
  <c r="AL471" i="50"/>
  <c r="AM471" i="50"/>
  <c r="AJ471" i="50"/>
  <c r="AK471" i="50"/>
  <c r="AI471" i="50"/>
  <c r="AM479" i="50"/>
  <c r="AL479" i="50"/>
  <c r="AK479" i="50"/>
  <c r="AJ479" i="50"/>
  <c r="AI479" i="50"/>
  <c r="AM491" i="50"/>
  <c r="AL491" i="50"/>
  <c r="AK491" i="50"/>
  <c r="AJ491" i="50"/>
  <c r="AI491" i="50"/>
  <c r="AM503" i="50"/>
  <c r="AL503" i="50"/>
  <c r="AK503" i="50"/>
  <c r="AJ503" i="50"/>
  <c r="AI503" i="50"/>
  <c r="AL519" i="50"/>
  <c r="AM519" i="50"/>
  <c r="AJ519" i="50"/>
  <c r="AK519" i="50"/>
  <c r="AI519" i="50"/>
  <c r="AI535" i="50"/>
  <c r="AL535" i="50"/>
  <c r="AM535" i="50"/>
  <c r="AK535" i="50"/>
  <c r="AJ535" i="50"/>
  <c r="AI547" i="50"/>
  <c r="AL547" i="50"/>
  <c r="AM547" i="50"/>
  <c r="AK547" i="50"/>
  <c r="AJ547" i="50"/>
  <c r="AI559" i="50"/>
  <c r="AK559" i="50"/>
  <c r="AM559" i="50"/>
  <c r="AL559" i="50"/>
  <c r="AJ559" i="50"/>
  <c r="AM575" i="50"/>
  <c r="AL575" i="50"/>
  <c r="AK575" i="50"/>
  <c r="AJ575" i="50"/>
  <c r="AI575" i="50"/>
  <c r="AM587" i="50"/>
  <c r="AL587" i="50"/>
  <c r="AK587" i="50"/>
  <c r="AJ587" i="50"/>
  <c r="AI587" i="50"/>
  <c r="AK599" i="50"/>
  <c r="AJ599" i="50"/>
  <c r="AI599" i="50"/>
  <c r="AM599" i="50"/>
  <c r="AL599" i="50"/>
  <c r="AJ615" i="50"/>
  <c r="AI615" i="50"/>
  <c r="AM615" i="50"/>
  <c r="AK615" i="50"/>
  <c r="AL615" i="50"/>
  <c r="AJ627" i="50"/>
  <c r="AI627" i="50"/>
  <c r="AM627" i="50"/>
  <c r="AL627" i="50"/>
  <c r="AK627" i="50"/>
  <c r="AJ639" i="50"/>
  <c r="AI639" i="50"/>
  <c r="AM639" i="50"/>
  <c r="AL639" i="50"/>
  <c r="AK639" i="50"/>
  <c r="AJ651" i="50"/>
  <c r="AI651" i="50"/>
  <c r="AM651" i="50"/>
  <c r="AK651" i="50"/>
  <c r="AL651" i="50"/>
  <c r="AJ663" i="50"/>
  <c r="AI663" i="50"/>
  <c r="AM663" i="50"/>
  <c r="AL663" i="50"/>
  <c r="AK663" i="50"/>
  <c r="AJ675" i="50"/>
  <c r="AI675" i="50"/>
  <c r="AL675" i="50"/>
  <c r="AK675" i="50"/>
  <c r="AM675" i="50"/>
  <c r="AM691" i="50"/>
  <c r="AL691" i="50"/>
  <c r="AJ691" i="50"/>
  <c r="AK691" i="50"/>
  <c r="AI691" i="50"/>
  <c r="AM703" i="50"/>
  <c r="AL703" i="50"/>
  <c r="AK703" i="50"/>
  <c r="AJ703" i="50"/>
  <c r="AI703" i="50"/>
  <c r="AK719" i="50"/>
  <c r="AL719" i="50"/>
  <c r="AM719" i="50"/>
  <c r="AJ719" i="50"/>
  <c r="AI719" i="50"/>
  <c r="AK731" i="50"/>
  <c r="AM731" i="50"/>
  <c r="AL731" i="50"/>
  <c r="AI731" i="50"/>
  <c r="AJ731" i="50"/>
  <c r="AK743" i="50"/>
  <c r="AJ743" i="50"/>
  <c r="AI743" i="50"/>
  <c r="AM743" i="50"/>
  <c r="AL743" i="50"/>
  <c r="AK755" i="50"/>
  <c r="AL755" i="50"/>
  <c r="AI755" i="50"/>
  <c r="AM755" i="50"/>
  <c r="AJ755" i="50"/>
  <c r="AJ771" i="50"/>
  <c r="AI771" i="50"/>
  <c r="AM771" i="50"/>
  <c r="AL771" i="50"/>
  <c r="AK771" i="50"/>
  <c r="AJ783" i="50"/>
  <c r="AI783" i="50"/>
  <c r="AM783" i="50"/>
  <c r="AL783" i="50"/>
  <c r="AK783" i="50"/>
  <c r="AM799" i="50"/>
  <c r="AL799" i="50"/>
  <c r="AJ799" i="50"/>
  <c r="AK799" i="50"/>
  <c r="AI799" i="50"/>
  <c r="AM811" i="50"/>
  <c r="AL811" i="50"/>
  <c r="AK811" i="50"/>
  <c r="AJ811" i="50"/>
  <c r="AI811" i="50"/>
  <c r="AM823" i="50"/>
  <c r="AL823" i="50"/>
  <c r="AK823" i="50"/>
  <c r="AJ823" i="50"/>
  <c r="AI823" i="50"/>
  <c r="AM835" i="50"/>
  <c r="AL835" i="50"/>
  <c r="AK835" i="50"/>
  <c r="AJ835" i="50"/>
  <c r="AI835" i="50"/>
  <c r="AK851" i="50"/>
  <c r="AJ851" i="50"/>
  <c r="AI851" i="50"/>
  <c r="AM851" i="50"/>
  <c r="AL851" i="50"/>
  <c r="AK863" i="50"/>
  <c r="AL863" i="50"/>
  <c r="AM863" i="50"/>
  <c r="AJ863" i="50"/>
  <c r="AI863" i="50"/>
  <c r="AJ879" i="50"/>
  <c r="AI879" i="50"/>
  <c r="AM879" i="50"/>
  <c r="AL879" i="50"/>
  <c r="AK879" i="50"/>
  <c r="AM895" i="50"/>
  <c r="AL895" i="50"/>
  <c r="AK895" i="50"/>
  <c r="AJ895" i="50"/>
  <c r="AI895" i="50"/>
  <c r="AM907" i="50"/>
  <c r="AL907" i="50"/>
  <c r="AK907" i="50"/>
  <c r="AJ907" i="50"/>
  <c r="AI907" i="50"/>
  <c r="AM919" i="50"/>
  <c r="AL919" i="50"/>
  <c r="AK919" i="50"/>
  <c r="AJ919" i="50"/>
  <c r="AI919" i="50"/>
  <c r="AM931" i="50"/>
  <c r="AL931" i="50"/>
  <c r="AK931" i="50"/>
  <c r="AI931" i="50"/>
  <c r="AJ931" i="50"/>
  <c r="AK947" i="50"/>
  <c r="AM947" i="50"/>
  <c r="AL947" i="50"/>
  <c r="AJ947" i="50"/>
  <c r="AI947" i="50"/>
  <c r="AJ963" i="50"/>
  <c r="AI963" i="50"/>
  <c r="AK963" i="50"/>
  <c r="AM963" i="50"/>
  <c r="AL963" i="50"/>
  <c r="AJ975" i="50"/>
  <c r="AI975" i="50"/>
  <c r="AM975" i="50"/>
  <c r="AK975" i="50"/>
  <c r="AL975" i="50"/>
  <c r="AM991" i="50"/>
  <c r="AL991" i="50"/>
  <c r="AK991" i="50"/>
  <c r="AJ991" i="50"/>
  <c r="AI991" i="50"/>
  <c r="AM1003" i="50"/>
  <c r="AL1003" i="50"/>
  <c r="AJ1003" i="50"/>
  <c r="AI1003" i="50"/>
  <c r="AK1003" i="50"/>
  <c r="AM1015" i="50"/>
  <c r="AL1015" i="50"/>
  <c r="AJ1015" i="50"/>
  <c r="AK1015" i="50"/>
  <c r="AI1015" i="50"/>
  <c r="AM1027" i="50"/>
  <c r="AL1027" i="50"/>
  <c r="AK1027" i="50"/>
  <c r="AJ1027" i="50"/>
  <c r="AI1027" i="50"/>
  <c r="AM1039" i="50"/>
  <c r="AL1039" i="50"/>
  <c r="AI1039" i="50"/>
  <c r="AK1039" i="50"/>
  <c r="AJ1039" i="50"/>
  <c r="AM1051" i="50"/>
  <c r="AL1051" i="50"/>
  <c r="AJ1051" i="50"/>
  <c r="AK1051" i="50"/>
  <c r="AI1051" i="50"/>
  <c r="AM1063" i="50"/>
  <c r="AL1063" i="50"/>
  <c r="AJ1063" i="50"/>
  <c r="AI1063" i="50"/>
  <c r="AK1063" i="50"/>
  <c r="AK1079" i="50"/>
  <c r="AM1079" i="50"/>
  <c r="AL1079" i="50"/>
  <c r="AJ1079" i="50"/>
  <c r="AI1079" i="50"/>
  <c r="AK1091" i="50"/>
  <c r="AM1091" i="50"/>
  <c r="AL1091" i="50"/>
  <c r="AJ1091" i="50"/>
  <c r="AI1091" i="50"/>
  <c r="AK1103" i="50"/>
  <c r="AM1103" i="50"/>
  <c r="AL1103" i="50"/>
  <c r="AI1103" i="50"/>
  <c r="AJ1103" i="50"/>
  <c r="AK1115" i="50"/>
  <c r="AJ1115" i="50"/>
  <c r="AI1115" i="50"/>
  <c r="AL1115" i="50"/>
  <c r="AM1115" i="50"/>
  <c r="AK1127" i="50"/>
  <c r="AJ1127" i="50"/>
  <c r="AI1127" i="50"/>
  <c r="AM1127" i="50"/>
  <c r="AL1127" i="50"/>
  <c r="AK1139" i="50"/>
  <c r="AM1139" i="50"/>
  <c r="AL1139" i="50"/>
  <c r="AJ1139" i="50"/>
  <c r="AI1139" i="50"/>
  <c r="AJ1155" i="50"/>
  <c r="AI1155" i="50"/>
  <c r="AM1155" i="50"/>
  <c r="AK1155" i="50"/>
  <c r="AL1155" i="50"/>
  <c r="AJ1167" i="50"/>
  <c r="AI1167" i="50"/>
  <c r="AM1167" i="50"/>
  <c r="AK1167" i="50"/>
  <c r="AL1167" i="50"/>
  <c r="AJ1179" i="50"/>
  <c r="AI1179" i="50"/>
  <c r="AL1179" i="50"/>
  <c r="AK1179" i="50"/>
  <c r="AM1179" i="50"/>
  <c r="AJ1191" i="50"/>
  <c r="AI1191" i="50"/>
  <c r="AM1191" i="50"/>
  <c r="AL1191" i="50"/>
  <c r="AK1191" i="50"/>
  <c r="AK1199" i="50"/>
  <c r="AI1199" i="50"/>
  <c r="AJ1199" i="50"/>
  <c r="AL1199" i="50"/>
  <c r="AM1199" i="50"/>
  <c r="AK1211" i="50"/>
  <c r="AM1211" i="50"/>
  <c r="AL1211" i="50"/>
  <c r="AJ1211" i="50"/>
  <c r="AI1211" i="50"/>
  <c r="AK1223" i="50"/>
  <c r="AM1223" i="50"/>
  <c r="AJ1223" i="50"/>
  <c r="AI1223" i="50"/>
  <c r="AL1223" i="50"/>
  <c r="AM1231" i="50"/>
  <c r="AL1231" i="50"/>
  <c r="AJ1231" i="50"/>
  <c r="AK1231" i="50"/>
  <c r="AI1231" i="50"/>
  <c r="AM1243" i="50"/>
  <c r="AL1243" i="50"/>
  <c r="AK1243" i="50"/>
  <c r="AI1243" i="50"/>
  <c r="AJ1243" i="50"/>
  <c r="AM1255" i="50"/>
  <c r="AL1255" i="50"/>
  <c r="AI1255" i="50"/>
  <c r="AK1255" i="50"/>
  <c r="AJ1255" i="50"/>
  <c r="AM1267" i="50"/>
  <c r="AL1267" i="50"/>
  <c r="AJ1267" i="50"/>
  <c r="AK1267" i="50"/>
  <c r="AI1267" i="50"/>
  <c r="AM1279" i="50"/>
  <c r="AL1279" i="50"/>
  <c r="AK1279" i="50"/>
  <c r="AJ1279" i="50"/>
  <c r="AI1279" i="50"/>
  <c r="AM1291" i="50"/>
  <c r="AL1291" i="50"/>
  <c r="AI1291" i="50"/>
  <c r="AJ1291" i="50"/>
  <c r="AK1291" i="50"/>
  <c r="AJ1299" i="50"/>
  <c r="AI1299" i="50"/>
  <c r="AM1299" i="50"/>
  <c r="AL1299" i="50"/>
  <c r="AK1299" i="50"/>
  <c r="AK1307" i="50"/>
  <c r="AI1307" i="50"/>
  <c r="AJ1307" i="50"/>
  <c r="AM1307" i="50"/>
  <c r="AL1307" i="50"/>
  <c r="AK1319" i="50"/>
  <c r="AM1319" i="50"/>
  <c r="AL1319" i="50"/>
  <c r="AJ1319" i="50"/>
  <c r="AI1319" i="50"/>
  <c r="AK1331" i="50"/>
  <c r="AM1331" i="50"/>
  <c r="AJ1331" i="50"/>
  <c r="AI1331" i="50"/>
  <c r="AL1331" i="50"/>
  <c r="AK1343" i="50"/>
  <c r="AI1343" i="50"/>
  <c r="AM1343" i="50"/>
  <c r="AL1343" i="50"/>
  <c r="AJ1343" i="50"/>
  <c r="AK1355" i="50"/>
  <c r="AM1355" i="50"/>
  <c r="AL1355" i="50"/>
  <c r="AJ1355" i="50"/>
  <c r="AI1355" i="50"/>
  <c r="AM1363" i="50"/>
  <c r="AL1363" i="50"/>
  <c r="AI1363" i="50"/>
  <c r="AK1363" i="50"/>
  <c r="AJ1363" i="50"/>
  <c r="AM1375" i="50"/>
  <c r="AL1375" i="50"/>
  <c r="AJ1375" i="50"/>
  <c r="AK1375" i="50"/>
  <c r="AI1375" i="50"/>
  <c r="AM1387" i="50"/>
  <c r="AL1387" i="50"/>
  <c r="AK1387" i="50"/>
  <c r="AJ1387" i="50"/>
  <c r="AI1387" i="50"/>
  <c r="AM1399" i="50"/>
  <c r="AL1399" i="50"/>
  <c r="AK1399" i="50"/>
  <c r="AI1399" i="50"/>
  <c r="AJ1399" i="50"/>
  <c r="AJ1407" i="50"/>
  <c r="AI1407" i="50"/>
  <c r="AM1407" i="50"/>
  <c r="AL1407" i="50"/>
  <c r="AK1407" i="50"/>
  <c r="AJ1419" i="50"/>
  <c r="AI1419" i="50"/>
  <c r="AL1419" i="50"/>
  <c r="AK1419" i="50"/>
  <c r="AM1419" i="50"/>
  <c r="AJ1431" i="50"/>
  <c r="AI1431" i="50"/>
  <c r="AL1431" i="50"/>
  <c r="AK1431" i="50"/>
  <c r="AM1431" i="50"/>
  <c r="AK1439" i="50"/>
  <c r="AJ1439" i="50"/>
  <c r="AM1439" i="50"/>
  <c r="AI1439" i="50"/>
  <c r="AL1439" i="50"/>
  <c r="AM1447" i="50"/>
  <c r="AL1447" i="50"/>
  <c r="AJ1447" i="50"/>
  <c r="AI1447" i="50"/>
  <c r="AK1447" i="50"/>
  <c r="AM1459" i="50"/>
  <c r="AL1459" i="50"/>
  <c r="AK1459" i="50"/>
  <c r="AI1459" i="50"/>
  <c r="AJ1459" i="50"/>
  <c r="AM1471" i="50"/>
  <c r="AL1471" i="50"/>
  <c r="AK1471" i="50"/>
  <c r="AI1471" i="50"/>
  <c r="AJ1471" i="50"/>
  <c r="AJ1479" i="50"/>
  <c r="AI1479" i="50"/>
  <c r="AM1479" i="50"/>
  <c r="AL1479" i="50"/>
  <c r="AK1479" i="50"/>
  <c r="AK1487" i="50"/>
  <c r="AI1487" i="50"/>
  <c r="AL1487" i="50"/>
  <c r="AJ1487" i="50"/>
  <c r="AM1487" i="50"/>
  <c r="AK1499" i="50"/>
  <c r="AM1499" i="50"/>
  <c r="AL1499" i="50"/>
  <c r="AJ1499" i="50"/>
  <c r="AI1499" i="50"/>
  <c r="AM1507" i="50"/>
  <c r="AL1507" i="50"/>
  <c r="AK1507" i="50"/>
  <c r="AI1507" i="50"/>
  <c r="AJ1507" i="50"/>
  <c r="AM1519" i="50"/>
  <c r="AL1519" i="50"/>
  <c r="AJ1519" i="50"/>
  <c r="AK1519" i="50"/>
  <c r="AI1519" i="50"/>
  <c r="AM1531" i="50"/>
  <c r="AL1531" i="50"/>
  <c r="AK1531" i="50"/>
  <c r="AI1531" i="50"/>
  <c r="AJ1531" i="50"/>
  <c r="AM1543" i="50"/>
  <c r="AL1543" i="50"/>
  <c r="AK1543" i="50"/>
  <c r="AI1543" i="50"/>
  <c r="AJ1543" i="50"/>
  <c r="AJ1551" i="50"/>
  <c r="AI1551" i="50"/>
  <c r="AM1551" i="50"/>
  <c r="AL1551" i="50"/>
  <c r="AK1551" i="50"/>
  <c r="AK1559" i="50"/>
  <c r="AI1559" i="50"/>
  <c r="AM1559" i="50"/>
  <c r="AL1559" i="50"/>
  <c r="AJ1559" i="50"/>
  <c r="AK1571" i="50"/>
  <c r="AM1571" i="50"/>
  <c r="AL1571" i="50"/>
  <c r="AJ1571" i="50"/>
  <c r="AI1571" i="50"/>
  <c r="AK1583" i="50"/>
  <c r="AJ1583" i="50"/>
  <c r="AM1583" i="50"/>
  <c r="AI1583" i="50"/>
  <c r="AL1583" i="50"/>
  <c r="AK1595" i="50"/>
  <c r="AI1595" i="50"/>
  <c r="AM1595" i="50"/>
  <c r="AJ1595" i="50"/>
  <c r="AL1595" i="50"/>
  <c r="AK1607" i="50"/>
  <c r="AM1607" i="50"/>
  <c r="AL1607" i="50"/>
  <c r="AJ1607" i="50"/>
  <c r="AI1607" i="50"/>
  <c r="AK1619" i="50"/>
  <c r="AJ1619" i="50"/>
  <c r="AM1619" i="50"/>
  <c r="AL1619" i="50"/>
  <c r="AI1619" i="50"/>
  <c r="AK1631" i="50"/>
  <c r="AI1631" i="50"/>
  <c r="AM1631" i="50"/>
  <c r="AL1631" i="50"/>
  <c r="AJ1631" i="50"/>
  <c r="AK1643" i="50"/>
  <c r="AM1643" i="50"/>
  <c r="AL1643" i="50"/>
  <c r="AJ1643" i="50"/>
  <c r="AI1643" i="50"/>
  <c r="AM1651" i="50"/>
  <c r="AL1651" i="50"/>
  <c r="AK1651" i="50"/>
  <c r="AI1651" i="50"/>
  <c r="AJ1651" i="50"/>
  <c r="AJ1659" i="50"/>
  <c r="AI1659" i="50"/>
  <c r="AM1659" i="50"/>
  <c r="AL1659" i="50"/>
  <c r="AK1659" i="50"/>
  <c r="AK1667" i="50"/>
  <c r="AI1667" i="50"/>
  <c r="AL1667" i="50"/>
  <c r="AJ1667" i="50"/>
  <c r="AM1667" i="50"/>
  <c r="AK1679" i="50"/>
  <c r="AM1679" i="50"/>
  <c r="AL1679" i="50"/>
  <c r="AJ1679" i="50"/>
  <c r="AI1679" i="50"/>
  <c r="AM1687" i="50"/>
  <c r="AL1687" i="50"/>
  <c r="AK1687" i="50"/>
  <c r="AI1687" i="50"/>
  <c r="AJ1687" i="50"/>
  <c r="AK1703" i="50"/>
  <c r="AI1703" i="50"/>
  <c r="AL1703" i="50"/>
  <c r="AJ1703" i="50"/>
  <c r="AM1703" i="50"/>
  <c r="AJ1719" i="50"/>
  <c r="AI1719" i="50"/>
  <c r="AL1719" i="50"/>
  <c r="AK1719" i="50"/>
  <c r="AM1719" i="50"/>
  <c r="AL1731" i="50"/>
  <c r="AK1731" i="50"/>
  <c r="AJ1731" i="50"/>
  <c r="AI1731" i="50"/>
  <c r="AM1731" i="50"/>
  <c r="AL1743" i="50"/>
  <c r="AK1743" i="50"/>
  <c r="AJ1743" i="50"/>
  <c r="AI1743" i="50"/>
  <c r="AM1743" i="50"/>
  <c r="AL1755" i="50"/>
  <c r="AK1755" i="50"/>
  <c r="AJ1755" i="50"/>
  <c r="AI1755" i="50"/>
  <c r="AM1755" i="50"/>
  <c r="AL1767" i="50"/>
  <c r="AK1767" i="50"/>
  <c r="AJ1767" i="50"/>
  <c r="AI1767" i="50"/>
  <c r="AM1767" i="50"/>
  <c r="AM1783" i="50"/>
  <c r="AL1783" i="50"/>
  <c r="AK1783" i="50"/>
  <c r="AJ1783" i="50"/>
  <c r="AI1783" i="50"/>
  <c r="AK1799" i="50"/>
  <c r="AJ1799" i="50"/>
  <c r="AM1799" i="50"/>
  <c r="AL1799" i="50"/>
  <c r="AI1799" i="50"/>
  <c r="AK1811" i="50"/>
  <c r="AM1811" i="50"/>
  <c r="AI1811" i="50"/>
  <c r="AL1811" i="50"/>
  <c r="AJ1811" i="50"/>
  <c r="AK1823" i="50"/>
  <c r="AJ1823" i="50"/>
  <c r="AM1823" i="50"/>
  <c r="AI1823" i="50"/>
  <c r="AL1823" i="50"/>
  <c r="AK1835" i="50"/>
  <c r="AM1835" i="50"/>
  <c r="AJ1835" i="50"/>
  <c r="AI1835" i="50"/>
  <c r="AL1835" i="50"/>
  <c r="AK1847" i="50"/>
  <c r="AJ1847" i="50"/>
  <c r="AL1847" i="50"/>
  <c r="AI1847" i="50"/>
  <c r="AM1847" i="50"/>
  <c r="AK1859" i="50"/>
  <c r="AM1859" i="50"/>
  <c r="AL1859" i="50"/>
  <c r="AJ1859" i="50"/>
  <c r="AI1859" i="50"/>
  <c r="AL1875" i="50"/>
  <c r="AK1875" i="50"/>
  <c r="AJ1875" i="50"/>
  <c r="AI1875" i="50"/>
  <c r="AM1875" i="50"/>
  <c r="AM1891" i="50"/>
  <c r="AL1891" i="50"/>
  <c r="AJ1891" i="50"/>
  <c r="AK1891" i="50"/>
  <c r="AI1891" i="50"/>
  <c r="AM1903" i="50"/>
  <c r="AL1903" i="50"/>
  <c r="AK1903" i="50"/>
  <c r="AJ1903" i="50"/>
  <c r="AI1903" i="50"/>
  <c r="AK1919" i="50"/>
  <c r="AJ1919" i="50"/>
  <c r="AL1919" i="50"/>
  <c r="AI1919" i="50"/>
  <c r="AM1919" i="50"/>
  <c r="AK1931" i="50"/>
  <c r="AM1931" i="50"/>
  <c r="AL1931" i="50"/>
  <c r="AJ1931" i="50"/>
  <c r="AI1931" i="50"/>
  <c r="AL1947" i="50"/>
  <c r="AK1947" i="50"/>
  <c r="AJ1947" i="50"/>
  <c r="AI1947" i="50"/>
  <c r="AM1947" i="50"/>
  <c r="AL1959" i="50"/>
  <c r="AK1959" i="50"/>
  <c r="AJ1959" i="50"/>
  <c r="AI1959" i="50"/>
  <c r="AM1959" i="50"/>
  <c r="AL1971" i="50"/>
  <c r="AK1971" i="50"/>
  <c r="AJ1971" i="50"/>
  <c r="AI1971" i="50"/>
  <c r="AM1971" i="50"/>
  <c r="AK1979" i="50"/>
  <c r="AM1979" i="50"/>
  <c r="AL1979" i="50"/>
  <c r="AI1979" i="50"/>
  <c r="AJ1979" i="50"/>
  <c r="AK1991" i="50"/>
  <c r="AJ1991" i="50"/>
  <c r="AM1991" i="50"/>
  <c r="AL1991" i="50"/>
  <c r="AI1991" i="50"/>
  <c r="AK2003" i="50"/>
  <c r="AM2003" i="50"/>
  <c r="AJ2003" i="50"/>
  <c r="AI2003" i="50"/>
  <c r="AL2003" i="50"/>
  <c r="AK2015" i="50"/>
  <c r="AJ2015" i="50"/>
  <c r="AM2015" i="50"/>
  <c r="AL2015" i="50"/>
  <c r="AI2015" i="50"/>
  <c r="AK2027" i="50"/>
  <c r="AM2027" i="50"/>
  <c r="AL2027" i="50"/>
  <c r="AJ2027" i="50"/>
  <c r="AI2027" i="50"/>
  <c r="AK2039" i="50"/>
  <c r="AJ2039" i="50"/>
  <c r="AM2039" i="50"/>
  <c r="AL2039" i="50"/>
  <c r="AI2039" i="50"/>
  <c r="AK2051" i="50"/>
  <c r="AM2051" i="50"/>
  <c r="AL2051" i="50"/>
  <c r="AJ2051" i="50"/>
  <c r="AI2051" i="50"/>
  <c r="AL2067" i="50"/>
  <c r="AK2067" i="50"/>
  <c r="AJ2067" i="50"/>
  <c r="AI2067" i="50"/>
  <c r="AM2067" i="50"/>
  <c r="AM2083" i="50"/>
  <c r="AL2083" i="50"/>
  <c r="AJ2083" i="50"/>
  <c r="AK2083" i="50"/>
  <c r="AI2083" i="50"/>
  <c r="AL2103" i="50"/>
  <c r="AK2103" i="50"/>
  <c r="AJ2103" i="50"/>
  <c r="AI2103" i="50"/>
  <c r="AM2103" i="50"/>
  <c r="AL2115" i="50"/>
  <c r="AK2115" i="50"/>
  <c r="AJ2115" i="50"/>
  <c r="AI2115" i="50"/>
  <c r="AM2115" i="50"/>
  <c r="AM2131" i="50"/>
  <c r="AL2131" i="50"/>
  <c r="AJ2131" i="50"/>
  <c r="AK2131" i="50"/>
  <c r="AI2131" i="50"/>
  <c r="AK2147" i="50"/>
  <c r="AM2147" i="50"/>
  <c r="AL2147" i="50"/>
  <c r="AJ2147" i="50"/>
  <c r="AI2147" i="50"/>
  <c r="AK2159" i="50"/>
  <c r="AJ2159" i="50"/>
  <c r="AM2159" i="50"/>
  <c r="AL2159" i="50"/>
  <c r="AI2159" i="50"/>
  <c r="AL2175" i="50"/>
  <c r="AK2175" i="50"/>
  <c r="AJ2175" i="50"/>
  <c r="AI2175" i="50"/>
  <c r="AM2175" i="50"/>
  <c r="AL2187" i="50"/>
  <c r="AK2187" i="50"/>
  <c r="AJ2187" i="50"/>
  <c r="AI2187" i="50"/>
  <c r="AM2187" i="50"/>
  <c r="AL2199" i="50"/>
  <c r="AK2199" i="50"/>
  <c r="AJ2199" i="50"/>
  <c r="AI2199" i="50"/>
  <c r="AM2199" i="50"/>
  <c r="AM2215" i="50"/>
  <c r="AL2215" i="50"/>
  <c r="AK2215" i="50"/>
  <c r="AJ2215" i="50"/>
  <c r="AI2215" i="50"/>
  <c r="AK2231" i="50"/>
  <c r="AJ2231" i="50"/>
  <c r="AI2231" i="50"/>
  <c r="AM2231" i="50"/>
  <c r="AL2231" i="50"/>
  <c r="AL2247" i="50"/>
  <c r="AK2247" i="50"/>
  <c r="AJ2247" i="50"/>
  <c r="AI2247" i="50"/>
  <c r="AM2247" i="50"/>
  <c r="AL2259" i="50"/>
  <c r="AK2259" i="50"/>
  <c r="AJ2259" i="50"/>
  <c r="AI2259" i="50"/>
  <c r="AM2259" i="50"/>
  <c r="AL2271" i="50"/>
  <c r="AK2271" i="50"/>
  <c r="AJ2271" i="50"/>
  <c r="AI2271" i="50"/>
  <c r="AM2271" i="50"/>
  <c r="AM2287" i="50"/>
  <c r="AL2287" i="50"/>
  <c r="AK2287" i="50"/>
  <c r="AJ2287" i="50"/>
  <c r="AI2287" i="50"/>
  <c r="AM2299" i="50"/>
  <c r="AL2299" i="50"/>
  <c r="AJ2299" i="50"/>
  <c r="AI2299" i="50"/>
  <c r="AK2299" i="50"/>
  <c r="AJ2311" i="50"/>
  <c r="AI2311" i="50"/>
  <c r="AK2311" i="50"/>
  <c r="AL2311" i="50"/>
  <c r="AM2311" i="50"/>
  <c r="AM2327" i="50"/>
  <c r="AL2327" i="50"/>
  <c r="AJ2327" i="50"/>
  <c r="AK2327" i="50"/>
  <c r="AI2327" i="50"/>
  <c r="AM2343" i="50"/>
  <c r="AJ2343" i="50"/>
  <c r="AI2343" i="50"/>
  <c r="AL2343" i="50"/>
  <c r="AK2343" i="50"/>
  <c r="AJ2359" i="50"/>
  <c r="AI2359" i="50"/>
  <c r="AM2359" i="50"/>
  <c r="AL2359" i="50"/>
  <c r="AK2359" i="50"/>
  <c r="AM2375" i="50"/>
  <c r="AL2375" i="50"/>
  <c r="AJ2375" i="50"/>
  <c r="AI2375" i="50"/>
  <c r="AK2375" i="50"/>
  <c r="AM2391" i="50"/>
  <c r="AL2391" i="50"/>
  <c r="AK2391" i="50"/>
  <c r="AJ2391" i="50"/>
  <c r="AI2391" i="50"/>
  <c r="AM2403" i="50"/>
  <c r="AL2403" i="50"/>
  <c r="AK2403" i="50"/>
  <c r="AJ2403" i="50"/>
  <c r="AI2403" i="50"/>
  <c r="AJ2419" i="50"/>
  <c r="AI2419" i="50"/>
  <c r="AM2419" i="50"/>
  <c r="AL2419" i="50"/>
  <c r="AK2419" i="50"/>
  <c r="AJ2431" i="50"/>
  <c r="AI2431" i="50"/>
  <c r="AM2431" i="50"/>
  <c r="AL2431" i="50"/>
  <c r="AK2431" i="50"/>
  <c r="AJ2443" i="50"/>
  <c r="AI2443" i="50"/>
  <c r="AK2443" i="50"/>
  <c r="AM2443" i="50"/>
  <c r="AL2443" i="50"/>
  <c r="AJ2455" i="50"/>
  <c r="AI2455" i="50"/>
  <c r="AL2455" i="50"/>
  <c r="AK2455" i="50"/>
  <c r="AM2455" i="50"/>
  <c r="AM2471" i="50"/>
  <c r="AL2471" i="50"/>
  <c r="AJ2471" i="50"/>
  <c r="AI2471" i="50"/>
  <c r="AK2471" i="50"/>
  <c r="AM2483" i="50"/>
  <c r="AL2483" i="50"/>
  <c r="AJ2483" i="50"/>
  <c r="AI2483" i="50"/>
  <c r="AK2483" i="50"/>
  <c r="AM2495" i="50"/>
  <c r="AL2495" i="50"/>
  <c r="AJ2495" i="50"/>
  <c r="AI2495" i="50"/>
  <c r="AK2495" i="50"/>
  <c r="AM2507" i="50"/>
  <c r="AL2507" i="50"/>
  <c r="AJ2507" i="50"/>
  <c r="AI2507" i="50"/>
  <c r="AK2507" i="50"/>
  <c r="AM2519" i="50"/>
  <c r="AL2519" i="50"/>
  <c r="AJ2519" i="50"/>
  <c r="AI2519" i="50"/>
  <c r="AK2519" i="50"/>
  <c r="AM2531" i="50"/>
  <c r="AL2531" i="50"/>
  <c r="AJ2531" i="50"/>
  <c r="AI2531" i="50"/>
  <c r="AK2531" i="50"/>
  <c r="AM2543" i="50"/>
  <c r="AL2543" i="50"/>
  <c r="AJ2543" i="50"/>
  <c r="AI2543" i="50"/>
  <c r="AK2543" i="50"/>
  <c r="AM2555" i="50"/>
  <c r="AL2555" i="50"/>
  <c r="AJ2555" i="50"/>
  <c r="AI2555" i="50"/>
  <c r="AK2555" i="50"/>
  <c r="AM2567" i="50"/>
  <c r="AL2567" i="50"/>
  <c r="AJ2567" i="50"/>
  <c r="AI2567" i="50"/>
  <c r="AK2567" i="50"/>
  <c r="AM2579" i="50"/>
  <c r="AL2579" i="50"/>
  <c r="AJ2579" i="50"/>
  <c r="AI2579" i="50"/>
  <c r="AK2579" i="50"/>
  <c r="AM2595" i="50"/>
  <c r="AJ2595" i="50"/>
  <c r="AI2595" i="50"/>
  <c r="AL2595" i="50"/>
  <c r="AK2595" i="50"/>
  <c r="AM2607" i="50"/>
  <c r="AK2607" i="50"/>
  <c r="AL2607" i="50"/>
  <c r="AJ2607" i="50"/>
  <c r="AI2607" i="50"/>
  <c r="AJ2623" i="50"/>
  <c r="AI2623" i="50"/>
  <c r="AK2623" i="50"/>
  <c r="AM2623" i="50"/>
  <c r="AL2623" i="50"/>
  <c r="AJ2635" i="50"/>
  <c r="AI2635" i="50"/>
  <c r="AL2635" i="50"/>
  <c r="AK2635" i="50"/>
  <c r="AM2635" i="50"/>
  <c r="AJ2647" i="50"/>
  <c r="AI2647" i="50"/>
  <c r="AM2647" i="50"/>
  <c r="AL2647" i="50"/>
  <c r="AK2647" i="50"/>
  <c r="AJ2659" i="50"/>
  <c r="AI2659" i="50"/>
  <c r="AM2659" i="50"/>
  <c r="AL2659" i="50"/>
  <c r="AK2659" i="50"/>
  <c r="AJ2671" i="50"/>
  <c r="AI2671" i="50"/>
  <c r="AM2671" i="50"/>
  <c r="AL2671" i="50"/>
  <c r="AK2671" i="50"/>
  <c r="AJ2683" i="50"/>
  <c r="AI2683" i="50"/>
  <c r="AM2683" i="50"/>
  <c r="AL2683" i="50"/>
  <c r="AK2683" i="50"/>
  <c r="AJ2695" i="50"/>
  <c r="AI2695" i="50"/>
  <c r="AM2695" i="50"/>
  <c r="AK2695" i="50"/>
  <c r="AL2695" i="50"/>
  <c r="AJ2707" i="50"/>
  <c r="AI2707" i="50"/>
  <c r="AM2707" i="50"/>
  <c r="AL2707" i="50"/>
  <c r="AK2707" i="50"/>
  <c r="AJ2719" i="50"/>
  <c r="AI2719" i="50"/>
  <c r="AM2719" i="50"/>
  <c r="AL2719" i="50"/>
  <c r="AK2719" i="50"/>
  <c r="AJ2731" i="50"/>
  <c r="AI2731" i="50"/>
  <c r="AK2731" i="50"/>
  <c r="AM2731" i="50"/>
  <c r="AL2731" i="50"/>
  <c r="AM2747" i="50"/>
  <c r="AL2747" i="50"/>
  <c r="AJ2747" i="50"/>
  <c r="AI2747" i="50"/>
  <c r="AK2747" i="50"/>
  <c r="AM2759" i="50"/>
  <c r="AL2759" i="50"/>
  <c r="AJ2759" i="50"/>
  <c r="AI2759" i="50"/>
  <c r="AK2759" i="50"/>
  <c r="AM2771" i="50"/>
  <c r="AL2771" i="50"/>
  <c r="AJ2771" i="50"/>
  <c r="AI2771" i="50"/>
  <c r="AK2771" i="50"/>
  <c r="AM2783" i="50"/>
  <c r="AL2783" i="50"/>
  <c r="AJ2783" i="50"/>
  <c r="AI2783" i="50"/>
  <c r="AK2783" i="50"/>
  <c r="AM2795" i="50"/>
  <c r="AL2795" i="50"/>
  <c r="AJ2795" i="50"/>
  <c r="AI2795" i="50"/>
  <c r="AK2795" i="50"/>
  <c r="AJ2803" i="50"/>
  <c r="AI2803" i="50"/>
  <c r="AM2803" i="50"/>
  <c r="AL2803" i="50"/>
  <c r="AK2803" i="50"/>
  <c r="AJ2815" i="50"/>
  <c r="AI2815" i="50"/>
  <c r="AM2815" i="50"/>
  <c r="AL2815" i="50"/>
  <c r="AK2815" i="50"/>
  <c r="AJ2827" i="50"/>
  <c r="AI2827" i="50"/>
  <c r="AM2827" i="50"/>
  <c r="AL2827" i="50"/>
  <c r="AK2827" i="50"/>
  <c r="AJ2839" i="50"/>
  <c r="AI2839" i="50"/>
  <c r="AM2839" i="50"/>
  <c r="AL2839" i="50"/>
  <c r="AK2839" i="50"/>
  <c r="AM2847" i="50"/>
  <c r="AL2847" i="50"/>
  <c r="AK2847" i="50"/>
  <c r="AJ2847" i="50"/>
  <c r="AI2847" i="50"/>
  <c r="AM2859" i="50"/>
  <c r="AK2859" i="50"/>
  <c r="AL2859" i="50"/>
  <c r="AI2859" i="50"/>
  <c r="AJ2859" i="50"/>
  <c r="AM2867" i="50"/>
  <c r="AL2867" i="50"/>
  <c r="AJ2867" i="50"/>
  <c r="AI2867" i="50"/>
  <c r="AK2867" i="50"/>
  <c r="AM2879" i="50"/>
  <c r="AL2879" i="50"/>
  <c r="AJ2879" i="50"/>
  <c r="AI2879" i="50"/>
  <c r="AK2879" i="50"/>
  <c r="AM2891" i="50"/>
  <c r="AL2891" i="50"/>
  <c r="AJ2891" i="50"/>
  <c r="AI2891" i="50"/>
  <c r="AK2891" i="50"/>
  <c r="AM2907" i="50"/>
  <c r="AI2907" i="50"/>
  <c r="AL2907" i="50"/>
  <c r="AK2907" i="50"/>
  <c r="AJ2907" i="50"/>
  <c r="AM2919" i="50"/>
  <c r="AJ2919" i="50"/>
  <c r="AI2919" i="50"/>
  <c r="AL2919" i="50"/>
  <c r="AK2919" i="50"/>
  <c r="AM2931" i="50"/>
  <c r="AK2931" i="50"/>
  <c r="AJ2931" i="50"/>
  <c r="AI2931" i="50"/>
  <c r="AL2931" i="50"/>
  <c r="AM2943" i="50"/>
  <c r="AL2943" i="50"/>
  <c r="AK2943" i="50"/>
  <c r="AJ2943" i="50"/>
  <c r="AI2943" i="50"/>
  <c r="AM2951" i="50"/>
  <c r="AL2951" i="50"/>
  <c r="AJ2951" i="50"/>
  <c r="AI2951" i="50"/>
  <c r="AK2951" i="50"/>
  <c r="AM2963" i="50"/>
  <c r="AL2963" i="50"/>
  <c r="AJ2963" i="50"/>
  <c r="AI2963" i="50"/>
  <c r="AK2963" i="50"/>
  <c r="AM2975" i="50"/>
  <c r="AL2975" i="50"/>
  <c r="AJ2975" i="50"/>
  <c r="AI2975" i="50"/>
  <c r="AK2975" i="50"/>
  <c r="AM2987" i="50"/>
  <c r="AL2987" i="50"/>
  <c r="AJ2987" i="50"/>
  <c r="AI2987" i="50"/>
  <c r="AK2987" i="50"/>
  <c r="AM2999" i="50"/>
  <c r="AL2999" i="50"/>
  <c r="AJ2999" i="50"/>
  <c r="AI2999" i="50"/>
  <c r="AK2999" i="50"/>
  <c r="AM3015" i="50"/>
  <c r="AI3015" i="50"/>
  <c r="AL3015" i="50"/>
  <c r="AK3015" i="50"/>
  <c r="AJ3015" i="50"/>
  <c r="AJ3031" i="50"/>
  <c r="AI3031" i="50"/>
  <c r="AL3031" i="50"/>
  <c r="AK3031" i="50"/>
  <c r="AM3031" i="50"/>
  <c r="AM3047" i="50"/>
  <c r="AL3047" i="50"/>
  <c r="AJ3047" i="50"/>
  <c r="AI3047" i="50"/>
  <c r="AK3047" i="50"/>
  <c r="AM3059" i="50"/>
  <c r="AL3059" i="50"/>
  <c r="AJ3059" i="50"/>
  <c r="AI3059" i="50"/>
  <c r="AK3059" i="50"/>
  <c r="AM3071" i="50"/>
  <c r="AL3071" i="50"/>
  <c r="AJ3071" i="50"/>
  <c r="AI3071" i="50"/>
  <c r="AK3071" i="50"/>
  <c r="AM3083" i="50"/>
  <c r="AL3083" i="50"/>
  <c r="AJ3083" i="50"/>
  <c r="AI3083" i="50"/>
  <c r="AK3083" i="50"/>
  <c r="AM3099" i="50"/>
  <c r="AL3099" i="50"/>
  <c r="AK3099" i="50"/>
  <c r="AJ3099" i="50"/>
  <c r="AI3099" i="50"/>
  <c r="AM3111" i="50"/>
  <c r="AL3111" i="50"/>
  <c r="AK3111" i="50"/>
  <c r="AJ3111" i="50"/>
  <c r="AI3111" i="50"/>
  <c r="AM3123" i="50"/>
  <c r="AL3123" i="50"/>
  <c r="AK3123" i="50"/>
  <c r="AI3123" i="50"/>
  <c r="AJ3123" i="50"/>
  <c r="AJ3139" i="50"/>
  <c r="AI3139" i="50"/>
  <c r="AL3139" i="50"/>
  <c r="AM3139" i="50"/>
  <c r="AK3139" i="50"/>
  <c r="AM3155" i="50"/>
  <c r="AL3155" i="50"/>
  <c r="AJ3155" i="50"/>
  <c r="AI3155" i="50"/>
  <c r="AK3155" i="50"/>
  <c r="AM3171" i="50"/>
  <c r="AJ3171" i="50"/>
  <c r="AI3171" i="50"/>
  <c r="AL3171" i="50"/>
  <c r="AK3171" i="50"/>
  <c r="AJ3187" i="50"/>
  <c r="AI3187" i="50"/>
  <c r="AM3187" i="50"/>
  <c r="AL3187" i="50"/>
  <c r="AK3187" i="50"/>
  <c r="AM3203" i="50"/>
  <c r="AL3203" i="50"/>
  <c r="AJ3203" i="50"/>
  <c r="AI3203" i="50"/>
  <c r="AK3203" i="50"/>
  <c r="AM3215" i="50"/>
  <c r="AL3215" i="50"/>
  <c r="AJ3215" i="50"/>
  <c r="AI3215" i="50"/>
  <c r="AK3215" i="50"/>
  <c r="AM3227" i="50"/>
  <c r="AL3227" i="50"/>
  <c r="AJ3227" i="50"/>
  <c r="AI3227" i="50"/>
  <c r="AK3227" i="50"/>
  <c r="AJ3235" i="50"/>
  <c r="AI3235" i="50"/>
  <c r="AM3235" i="50"/>
  <c r="AL3235" i="50"/>
  <c r="AK3235" i="50"/>
  <c r="AJ3247" i="50"/>
  <c r="AI3247" i="50"/>
  <c r="AM3247" i="50"/>
  <c r="AL3247" i="50"/>
  <c r="AK3247" i="50"/>
  <c r="AJ3259" i="50"/>
  <c r="AI3259" i="50"/>
  <c r="AM3259" i="50"/>
  <c r="AL3259" i="50"/>
  <c r="AK3259" i="50"/>
  <c r="AJ3271" i="50"/>
  <c r="AI3271" i="50"/>
  <c r="AM3271" i="50"/>
  <c r="AK3271" i="50"/>
  <c r="AL3271" i="50"/>
  <c r="AJ3283" i="50"/>
  <c r="AI3283" i="50"/>
  <c r="AM3283" i="50"/>
  <c r="AL3283" i="50"/>
  <c r="AK3283" i="50"/>
  <c r="AJ3295" i="50"/>
  <c r="AI3295" i="50"/>
  <c r="AM3295" i="50"/>
  <c r="AL3295" i="50"/>
  <c r="AK3295" i="50"/>
  <c r="AJ3307" i="50"/>
  <c r="AI3307" i="50"/>
  <c r="AK3307" i="50"/>
  <c r="AM3307" i="50"/>
  <c r="AL3307" i="50"/>
  <c r="AM3315" i="50"/>
  <c r="AJ3315" i="50"/>
  <c r="AL3315" i="50"/>
  <c r="AK3315" i="50"/>
  <c r="AI3315" i="50"/>
  <c r="AM3327" i="50"/>
  <c r="AK3327" i="50"/>
  <c r="AJ3327" i="50"/>
  <c r="AI3327" i="50"/>
  <c r="AL3327" i="50"/>
  <c r="AM3339" i="50"/>
  <c r="AI3339" i="50"/>
  <c r="AL3339" i="50"/>
  <c r="AK3339" i="50"/>
  <c r="AJ3339" i="50"/>
  <c r="AM3347" i="50"/>
  <c r="AL3347" i="50"/>
  <c r="AJ3347" i="50"/>
  <c r="AI3347" i="50"/>
  <c r="AK3347" i="50"/>
  <c r="AM3363" i="50"/>
  <c r="AK3363" i="50"/>
  <c r="AJ3363" i="50"/>
  <c r="AI3363" i="50"/>
  <c r="AL3363" i="50"/>
  <c r="AJ3379" i="50"/>
  <c r="AI3379" i="50"/>
  <c r="AM3379" i="50"/>
  <c r="AL3379" i="50"/>
  <c r="AK3379" i="50"/>
  <c r="AJ3391" i="50"/>
  <c r="AI3391" i="50"/>
  <c r="AM3391" i="50"/>
  <c r="AL3391" i="50"/>
  <c r="AK3391" i="50"/>
  <c r="AJ3403" i="50"/>
  <c r="AI3403" i="50"/>
  <c r="AM3403" i="50"/>
  <c r="AL3403" i="50"/>
  <c r="AK3403" i="50"/>
  <c r="AJ3415" i="50"/>
  <c r="AI3415" i="50"/>
  <c r="AM3415" i="50"/>
  <c r="AL3415" i="50"/>
  <c r="AK3415" i="50"/>
  <c r="AJ3427" i="50"/>
  <c r="AI3427" i="50"/>
  <c r="AL3427" i="50"/>
  <c r="AM3427" i="50"/>
  <c r="AK3427" i="50"/>
  <c r="AJ3439" i="50"/>
  <c r="AI3439" i="50"/>
  <c r="AM3439" i="50"/>
  <c r="AL3439" i="50"/>
  <c r="AK3439" i="50"/>
  <c r="AJ3451" i="50"/>
  <c r="AI3451" i="50"/>
  <c r="AK3451" i="50"/>
  <c r="AL3451" i="50"/>
  <c r="AM3451" i="50"/>
  <c r="AJ3463" i="50"/>
  <c r="AI3463" i="50"/>
  <c r="AL3463" i="50"/>
  <c r="AM3463" i="50"/>
  <c r="AK3463" i="50"/>
  <c r="AM3479" i="50"/>
  <c r="AL3479" i="50"/>
  <c r="AJ3479" i="50"/>
  <c r="AI3479" i="50"/>
  <c r="AK3479" i="50"/>
  <c r="AM3495" i="50"/>
  <c r="AI3495" i="50"/>
  <c r="AL3495" i="50"/>
  <c r="AK3495" i="50"/>
  <c r="AJ3495" i="50"/>
  <c r="AL3511" i="50"/>
  <c r="AK3511" i="50"/>
  <c r="AJ3511" i="50"/>
  <c r="AI3511" i="50"/>
  <c r="AM3511" i="50"/>
  <c r="AM3531" i="50"/>
  <c r="AL3531" i="50"/>
  <c r="AK3531" i="50"/>
  <c r="AI3531" i="50"/>
  <c r="AJ3531" i="50"/>
  <c r="AL3547" i="50"/>
  <c r="AK3547" i="50"/>
  <c r="AJ3547" i="50"/>
  <c r="AI3547" i="50"/>
  <c r="AM3547" i="50"/>
  <c r="AL3559" i="50"/>
  <c r="AK3559" i="50"/>
  <c r="AJ3559" i="50"/>
  <c r="AI3559" i="50"/>
  <c r="AM3559" i="50"/>
  <c r="AL3571" i="50"/>
  <c r="AK3571" i="50"/>
  <c r="AJ3571" i="50"/>
  <c r="AI3571" i="50"/>
  <c r="AM3571" i="50"/>
  <c r="AL3583" i="50"/>
  <c r="AK3583" i="50"/>
  <c r="AJ3583" i="50"/>
  <c r="AI3583" i="50"/>
  <c r="AM3583" i="50"/>
  <c r="AL3595" i="50"/>
  <c r="AK3595" i="50"/>
  <c r="AJ3595" i="50"/>
  <c r="AI3595" i="50"/>
  <c r="AM3595" i="50"/>
  <c r="AL3607" i="50"/>
  <c r="AK3607" i="50"/>
  <c r="AJ3607" i="50"/>
  <c r="AI3607" i="50"/>
  <c r="AM3607" i="50"/>
  <c r="AL3619" i="50"/>
  <c r="AK3619" i="50"/>
  <c r="AJ3619" i="50"/>
  <c r="AI3619" i="50"/>
  <c r="AM3619" i="50"/>
  <c r="AL3631" i="50"/>
  <c r="AK3631" i="50"/>
  <c r="AJ3631" i="50"/>
  <c r="AI3631" i="50"/>
  <c r="AM3631" i="50"/>
  <c r="AL3643" i="50"/>
  <c r="AK3643" i="50"/>
  <c r="AJ3643" i="50"/>
  <c r="AI3643" i="50"/>
  <c r="AM3643" i="50"/>
  <c r="AM3659" i="50"/>
  <c r="AL3659" i="50"/>
  <c r="AJ3659" i="50"/>
  <c r="AI3659" i="50"/>
  <c r="AK3659" i="50"/>
  <c r="AM3675" i="50"/>
  <c r="AL3675" i="50"/>
  <c r="AK3675" i="50"/>
  <c r="AJ3675" i="50"/>
  <c r="AI3675" i="50"/>
  <c r="AM3687" i="50"/>
  <c r="AL3687" i="50"/>
  <c r="AK3687" i="50"/>
  <c r="AJ3687" i="50"/>
  <c r="AI3687" i="50"/>
  <c r="AM3695" i="50"/>
  <c r="AL3695" i="50"/>
  <c r="AJ3695" i="50"/>
  <c r="AI3695" i="50"/>
  <c r="AK3695" i="50"/>
  <c r="AM3707" i="50"/>
  <c r="AL3707" i="50"/>
  <c r="AJ3707" i="50"/>
  <c r="AI3707" i="50"/>
  <c r="AK3707" i="50"/>
  <c r="AM3719" i="50"/>
  <c r="AL3719" i="50"/>
  <c r="AJ3719" i="50"/>
  <c r="AI3719" i="50"/>
  <c r="AK3719" i="50"/>
  <c r="AM3731" i="50"/>
  <c r="AL3731" i="50"/>
  <c r="AJ3731" i="50"/>
  <c r="AI3731" i="50"/>
  <c r="AK3731" i="50"/>
  <c r="AM3743" i="50"/>
  <c r="AL3743" i="50"/>
  <c r="AJ3743" i="50"/>
  <c r="AI3743" i="50"/>
  <c r="AK3743" i="50"/>
  <c r="AM3755" i="50"/>
  <c r="AL3755" i="50"/>
  <c r="AK3755" i="50"/>
  <c r="AJ3755" i="50"/>
  <c r="AI3755" i="50"/>
  <c r="AM3767" i="50"/>
  <c r="AL3767" i="50"/>
  <c r="AK3767" i="50"/>
  <c r="AJ3767" i="50"/>
  <c r="AI3767" i="50"/>
  <c r="AM3779" i="50"/>
  <c r="AL3779" i="50"/>
  <c r="AJ3779" i="50"/>
  <c r="AI3779" i="50"/>
  <c r="AK3779" i="50"/>
  <c r="AM3791" i="50"/>
  <c r="AL3791" i="50"/>
  <c r="AK3791" i="50"/>
  <c r="AJ3791" i="50"/>
  <c r="AI3791" i="50"/>
  <c r="AM3803" i="50"/>
  <c r="AK3803" i="50"/>
  <c r="AJ3803" i="50"/>
  <c r="AI3803" i="50"/>
  <c r="AL3803" i="50"/>
  <c r="AJ3819" i="50"/>
  <c r="AM3819" i="50"/>
  <c r="AL3819" i="50"/>
  <c r="AI3819" i="50"/>
  <c r="AK3819" i="50"/>
  <c r="AJ3831" i="50"/>
  <c r="AL3831" i="50"/>
  <c r="AK3831" i="50"/>
  <c r="AI3831" i="50"/>
  <c r="AM3831" i="50"/>
  <c r="AL3847" i="50"/>
  <c r="AK3847" i="50"/>
  <c r="AI3847" i="50"/>
  <c r="AM3847" i="50"/>
  <c r="AJ3847" i="50"/>
  <c r="AM3863" i="50"/>
  <c r="AL3863" i="50"/>
  <c r="AK3863" i="50"/>
  <c r="AJ3863" i="50"/>
  <c r="AI3863" i="50"/>
  <c r="AM3875" i="50"/>
  <c r="AJ3875" i="50"/>
  <c r="AI3875" i="50"/>
  <c r="AL3875" i="50"/>
  <c r="AK3875" i="50"/>
  <c r="AM3887" i="50"/>
  <c r="AL3887" i="50"/>
  <c r="AJ3887" i="50"/>
  <c r="AI3887" i="50"/>
  <c r="AK3887" i="50"/>
  <c r="AM3899" i="50"/>
  <c r="AL3899" i="50"/>
  <c r="AK3899" i="50"/>
  <c r="AJ3899" i="50"/>
  <c r="AI3899" i="50"/>
  <c r="AM3911" i="50"/>
  <c r="AK3911" i="50"/>
  <c r="AL3911" i="50"/>
  <c r="AI3911" i="50"/>
  <c r="AJ3911" i="50"/>
  <c r="AM3923" i="50"/>
  <c r="AL3923" i="50"/>
  <c r="AJ3923" i="50"/>
  <c r="AI3923" i="50"/>
  <c r="AK3923" i="50"/>
  <c r="AM3935" i="50"/>
  <c r="AL3935" i="50"/>
  <c r="AK3935" i="50"/>
  <c r="AJ3935" i="50"/>
  <c r="AI3935" i="50"/>
  <c r="AJ3951" i="50"/>
  <c r="AM3951" i="50"/>
  <c r="AI3951" i="50"/>
  <c r="AL3951" i="50"/>
  <c r="AK3951" i="50"/>
  <c r="AL3967" i="50"/>
  <c r="AK3967" i="50"/>
  <c r="AI3967" i="50"/>
  <c r="AM3967" i="50"/>
  <c r="AJ3967" i="50"/>
  <c r="AM3983" i="50"/>
  <c r="AL3983" i="50"/>
  <c r="AK3983" i="50"/>
  <c r="AJ3983" i="50"/>
  <c r="AI3983" i="50"/>
  <c r="AM3995" i="50"/>
  <c r="AL3995" i="50"/>
  <c r="AJ3995" i="50"/>
  <c r="AI3995" i="50"/>
  <c r="AK3995" i="50"/>
  <c r="AJ4011" i="50"/>
  <c r="AL4011" i="50"/>
  <c r="AK4011" i="50"/>
  <c r="AI4011" i="50"/>
  <c r="AM4011" i="50"/>
  <c r="AL4027" i="50"/>
  <c r="AK4027" i="50"/>
  <c r="AI4027" i="50"/>
  <c r="AM4027" i="50"/>
  <c r="AJ4027" i="50"/>
  <c r="AL4039" i="50"/>
  <c r="AK4039" i="50"/>
  <c r="AI4039" i="50"/>
  <c r="AM4039" i="50"/>
  <c r="AJ4039" i="50"/>
  <c r="AL4051" i="50"/>
  <c r="AK4051" i="50"/>
  <c r="AI4051" i="50"/>
  <c r="AM4051" i="50"/>
  <c r="AJ4051" i="50"/>
  <c r="AL4063" i="50"/>
  <c r="AK4063" i="50"/>
  <c r="AI4063" i="50"/>
  <c r="AM4063" i="50"/>
  <c r="AJ4063" i="50"/>
  <c r="AL4075" i="50"/>
  <c r="AK4075" i="50"/>
  <c r="AI4075" i="50"/>
  <c r="AM4075" i="50"/>
  <c r="AJ4075" i="50"/>
  <c r="AL4087" i="50"/>
  <c r="AK4087" i="50"/>
  <c r="AI4087" i="50"/>
  <c r="AM4087" i="50"/>
  <c r="AJ4087" i="50"/>
  <c r="AL4099" i="50"/>
  <c r="AK4099" i="50"/>
  <c r="AI4099" i="50"/>
  <c r="AM4099" i="50"/>
  <c r="AJ4099" i="50"/>
  <c r="AL4111" i="50"/>
  <c r="AK4111" i="50"/>
  <c r="AI4111" i="50"/>
  <c r="AM4111" i="50"/>
  <c r="AJ4111" i="50"/>
  <c r="AL4123" i="50"/>
  <c r="AK4123" i="50"/>
  <c r="AI4123" i="50"/>
  <c r="AM4123" i="50"/>
  <c r="AJ4123" i="50"/>
  <c r="AJ4131" i="50"/>
  <c r="AM4131" i="50"/>
  <c r="AL4131" i="50"/>
  <c r="AK4131" i="50"/>
  <c r="AI4131" i="50"/>
  <c r="AJ4143" i="50"/>
  <c r="AM4143" i="50"/>
  <c r="AL4143" i="50"/>
  <c r="AI4143" i="50"/>
  <c r="AK4143" i="50"/>
  <c r="AJ4155" i="50"/>
  <c r="AL4155" i="50"/>
  <c r="AK4155" i="50"/>
  <c r="AI4155" i="50"/>
  <c r="AM4155" i="50"/>
  <c r="AJ4167" i="50"/>
  <c r="AM4167" i="50"/>
  <c r="AI4167" i="50"/>
  <c r="AL4167" i="50"/>
  <c r="AK4167" i="50"/>
  <c r="AJ4179" i="50"/>
  <c r="AM4179" i="50"/>
  <c r="AL4179" i="50"/>
  <c r="AI4179" i="50"/>
  <c r="AK4179" i="50"/>
  <c r="AM4187" i="50"/>
  <c r="AL4187" i="50"/>
  <c r="AK4187" i="50"/>
  <c r="AJ4187" i="50"/>
  <c r="AI4187" i="50"/>
  <c r="AM4199" i="50"/>
  <c r="AL4199" i="50"/>
  <c r="AK4199" i="50"/>
  <c r="AJ4199" i="50"/>
  <c r="AI4199" i="50"/>
  <c r="AL4207" i="50"/>
  <c r="AK4207" i="50"/>
  <c r="AI4207" i="50"/>
  <c r="AM4207" i="50"/>
  <c r="AJ4207" i="50"/>
  <c r="AJ4215" i="50"/>
  <c r="AM4215" i="50"/>
  <c r="AL4215" i="50"/>
  <c r="AI4215" i="50"/>
  <c r="AK4215" i="50"/>
  <c r="AJ4227" i="50"/>
  <c r="AL4227" i="50"/>
  <c r="AK4227" i="50"/>
  <c r="AI4227" i="50"/>
  <c r="AM4227" i="50"/>
  <c r="AL4243" i="50"/>
  <c r="AK4243" i="50"/>
  <c r="AI4243" i="50"/>
  <c r="AM4243" i="50"/>
  <c r="AJ4243" i="50"/>
  <c r="AL4255" i="50"/>
  <c r="AK4255" i="50"/>
  <c r="AI4255" i="50"/>
  <c r="AM4255" i="50"/>
  <c r="AJ4255" i="50"/>
  <c r="AL4267" i="50"/>
  <c r="AK4267" i="50"/>
  <c r="AI4267" i="50"/>
  <c r="AM4267" i="50"/>
  <c r="AJ4267" i="50"/>
  <c r="AL4279" i="50"/>
  <c r="AK4279" i="50"/>
  <c r="AI4279" i="50"/>
  <c r="AM4279" i="50"/>
  <c r="AJ4279" i="50"/>
  <c r="AM4295" i="50"/>
  <c r="AL4295" i="50"/>
  <c r="AK4295" i="50"/>
  <c r="AJ4295" i="50"/>
  <c r="AI4295" i="50"/>
  <c r="AJ4311" i="50"/>
  <c r="AM4311" i="50"/>
  <c r="AL4311" i="50"/>
  <c r="AK4311" i="50"/>
  <c r="AI4311" i="50"/>
  <c r="AJ4323" i="50"/>
  <c r="AM4323" i="50"/>
  <c r="AL4323" i="50"/>
  <c r="AI4323" i="50"/>
  <c r="AK4323" i="50"/>
  <c r="AL4339" i="50"/>
  <c r="AK4339" i="50"/>
  <c r="AI4339" i="50"/>
  <c r="AM4339" i="50"/>
  <c r="AJ4339" i="50"/>
  <c r="AM4355" i="50"/>
  <c r="AL4355" i="50"/>
  <c r="AJ4355" i="50"/>
  <c r="AI4355" i="50"/>
  <c r="AK4355" i="50"/>
  <c r="AM4367" i="50"/>
  <c r="AL4367" i="50"/>
  <c r="AK4367" i="50"/>
  <c r="AJ4367" i="50"/>
  <c r="AI4367" i="50"/>
  <c r="AM4379" i="50"/>
  <c r="AL4379" i="50"/>
  <c r="AK4379" i="50"/>
  <c r="AI4379" i="50"/>
  <c r="AJ4379" i="50"/>
  <c r="AL4387" i="50"/>
  <c r="AK4387" i="50"/>
  <c r="AI4387" i="50"/>
  <c r="AM4387" i="50"/>
  <c r="AJ4387" i="50"/>
  <c r="AL4399" i="50"/>
  <c r="AK4399" i="50"/>
  <c r="AI4399" i="50"/>
  <c r="AM4399" i="50"/>
  <c r="AJ4399" i="50"/>
  <c r="AL4411" i="50"/>
  <c r="AK4411" i="50"/>
  <c r="AI4411" i="50"/>
  <c r="AJ4411" i="50"/>
  <c r="AM4411" i="50"/>
  <c r="AL4423" i="50"/>
  <c r="AK4423" i="50"/>
  <c r="AI4423" i="50"/>
  <c r="AM4423" i="50"/>
  <c r="AJ4423" i="50"/>
  <c r="AJ4431" i="50"/>
  <c r="AM4431" i="50"/>
  <c r="AL4431" i="50"/>
  <c r="AI4431" i="50"/>
  <c r="AK4431" i="50"/>
  <c r="AJ4443" i="50"/>
  <c r="AL4443" i="50"/>
  <c r="AK4443" i="50"/>
  <c r="AI4443" i="50"/>
  <c r="AM4443" i="50"/>
  <c r="AL4459" i="50"/>
  <c r="AK4459" i="50"/>
  <c r="AI4459" i="50"/>
  <c r="AM4459" i="50"/>
  <c r="AJ4459" i="50"/>
  <c r="AM4475" i="50"/>
  <c r="AL4475" i="50"/>
  <c r="AK4475" i="50"/>
  <c r="AJ4475" i="50"/>
  <c r="AI4475" i="50"/>
  <c r="AJ4491" i="50"/>
  <c r="AM4491" i="50"/>
  <c r="AL4491" i="50"/>
  <c r="AK4491" i="50"/>
  <c r="AI4491" i="50"/>
  <c r="AJ4503" i="50"/>
  <c r="AM4503" i="50"/>
  <c r="AL4503" i="50"/>
  <c r="AI4503" i="50"/>
  <c r="AK4503" i="50"/>
  <c r="AJ4515" i="50"/>
  <c r="AL4515" i="50"/>
  <c r="AK4515" i="50"/>
  <c r="AI4515" i="50"/>
  <c r="AM4515" i="50"/>
  <c r="AJ4527" i="50"/>
  <c r="AM4527" i="50"/>
  <c r="AL4527" i="50"/>
  <c r="AK4527" i="50"/>
  <c r="AI4527" i="50"/>
  <c r="AJ4539" i="50"/>
  <c r="AM4539" i="50"/>
  <c r="AL4539" i="50"/>
  <c r="AI4539" i="50"/>
  <c r="AK4539" i="50"/>
  <c r="AL4555" i="50"/>
  <c r="AK4555" i="50"/>
  <c r="AI4555" i="50"/>
  <c r="AM4555" i="50"/>
  <c r="AJ4555" i="50"/>
  <c r="AL4567" i="50"/>
  <c r="AK4567" i="50"/>
  <c r="AI4567" i="50"/>
  <c r="AM4567" i="50"/>
  <c r="AJ4567" i="50"/>
  <c r="AJ4575" i="50"/>
  <c r="AM4575" i="50"/>
  <c r="AL4575" i="50"/>
  <c r="AI4575" i="50"/>
  <c r="AK4575" i="50"/>
  <c r="AL4591" i="50"/>
  <c r="AK4591" i="50"/>
  <c r="AI4591" i="50"/>
  <c r="AM4591" i="50"/>
  <c r="AJ4591" i="50"/>
  <c r="AL4603" i="50"/>
  <c r="AK4603" i="50"/>
  <c r="AI4603" i="50"/>
  <c r="AM4603" i="50"/>
  <c r="AJ4603" i="50"/>
  <c r="AL4615" i="50"/>
  <c r="AK4615" i="50"/>
  <c r="AI4615" i="50"/>
  <c r="AM4615" i="50"/>
  <c r="AJ4615" i="50"/>
  <c r="AL4627" i="50"/>
  <c r="AK4627" i="50"/>
  <c r="AI4627" i="50"/>
  <c r="AJ4627" i="50"/>
  <c r="AM4627" i="50"/>
  <c r="AL4639" i="50"/>
  <c r="AK4639" i="50"/>
  <c r="AI4639" i="50"/>
  <c r="AM4639" i="50"/>
  <c r="AJ4639" i="50"/>
  <c r="AL4651" i="50"/>
  <c r="AK4651" i="50"/>
  <c r="AI4651" i="50"/>
  <c r="AM4651" i="50"/>
  <c r="AJ4651" i="50"/>
  <c r="AM4667" i="50"/>
  <c r="AK4667" i="50"/>
  <c r="AJ4667" i="50"/>
  <c r="AI4667" i="50"/>
  <c r="AL4667" i="50"/>
  <c r="AM4679" i="50"/>
  <c r="AL4679" i="50"/>
  <c r="AJ4679" i="50"/>
  <c r="AI4679" i="50"/>
  <c r="AK4679" i="50"/>
  <c r="AM4691" i="50"/>
  <c r="AL4691" i="50"/>
  <c r="AK4691" i="50"/>
  <c r="AJ4691" i="50"/>
  <c r="AI4691" i="50"/>
  <c r="AM4703" i="50"/>
  <c r="AI4703" i="50"/>
  <c r="AL4703" i="50"/>
  <c r="AK4703" i="50"/>
  <c r="AJ4703" i="50"/>
  <c r="AJ4719" i="50"/>
  <c r="AM4719" i="50"/>
  <c r="AL4719" i="50"/>
  <c r="AI4719" i="50"/>
  <c r="AK4719" i="50"/>
  <c r="AL4735" i="50"/>
  <c r="AK4735" i="50"/>
  <c r="AI4735" i="50"/>
  <c r="AM4735" i="50"/>
  <c r="AJ4735" i="50"/>
  <c r="AL4747" i="50"/>
  <c r="AK4747" i="50"/>
  <c r="AI4747" i="50"/>
  <c r="AM4747" i="50"/>
  <c r="AJ4747" i="50"/>
  <c r="AL4759" i="50"/>
  <c r="AK4759" i="50"/>
  <c r="AI4759" i="50"/>
  <c r="AM4759" i="50"/>
  <c r="AJ4759" i="50"/>
  <c r="AL4771" i="50"/>
  <c r="AK4771" i="50"/>
  <c r="AI4771" i="50"/>
  <c r="AM4771" i="50"/>
  <c r="AJ4771" i="50"/>
  <c r="AL4783" i="50"/>
  <c r="AK4783" i="50"/>
  <c r="AI4783" i="50"/>
  <c r="AM4783" i="50"/>
  <c r="AJ4783" i="50"/>
  <c r="AL4795" i="50"/>
  <c r="AK4795" i="50"/>
  <c r="AI4795" i="50"/>
  <c r="AM4795" i="50"/>
  <c r="AJ4795" i="50"/>
  <c r="AL4807" i="50"/>
  <c r="AK4807" i="50"/>
  <c r="AI4807" i="50"/>
  <c r="AM4807" i="50"/>
  <c r="AJ4807" i="50"/>
  <c r="AJ4815" i="50"/>
  <c r="AM4815" i="50"/>
  <c r="AI4815" i="50"/>
  <c r="AL4815" i="50"/>
  <c r="AK4815" i="50"/>
  <c r="AJ4827" i="50"/>
  <c r="AM4827" i="50"/>
  <c r="AL4827" i="50"/>
  <c r="AI4827" i="50"/>
  <c r="AK4827" i="50"/>
  <c r="AJ4839" i="50"/>
  <c r="AL4839" i="50"/>
  <c r="AK4839" i="50"/>
  <c r="AI4839" i="50"/>
  <c r="AM4839" i="50"/>
  <c r="AJ4851" i="50"/>
  <c r="AM4851" i="50"/>
  <c r="AK4851" i="50"/>
  <c r="AL4851" i="50"/>
  <c r="AI4851" i="50"/>
  <c r="AJ4863" i="50"/>
  <c r="AM4863" i="50"/>
  <c r="AL4863" i="50"/>
  <c r="AI4863" i="50"/>
  <c r="AK4863" i="50"/>
  <c r="AJ4875" i="50"/>
  <c r="AL4875" i="50"/>
  <c r="AK4875" i="50"/>
  <c r="AI4875" i="50"/>
  <c r="AM4875" i="50"/>
  <c r="AM4883" i="50"/>
  <c r="AK4883" i="50"/>
  <c r="AJ4883" i="50"/>
  <c r="AI4883" i="50"/>
  <c r="AL4883" i="50"/>
  <c r="AM4895" i="50"/>
  <c r="AL4895" i="50"/>
  <c r="AJ4895" i="50"/>
  <c r="AI4895" i="50"/>
  <c r="AK4895" i="50"/>
  <c r="AM4907" i="50"/>
  <c r="AL4907" i="50"/>
  <c r="AK4907" i="50"/>
  <c r="AJ4907" i="50"/>
  <c r="AI4907" i="50"/>
  <c r="AM4919" i="50"/>
  <c r="AI4919" i="50"/>
  <c r="AL4919" i="50"/>
  <c r="AK4919" i="50"/>
  <c r="AJ4919" i="50"/>
  <c r="AL4927" i="50"/>
  <c r="AK4927" i="50"/>
  <c r="AI4927" i="50"/>
  <c r="AM4927" i="50"/>
  <c r="AJ4927" i="50"/>
  <c r="AL4939" i="50"/>
  <c r="AK4939" i="50"/>
  <c r="AI4939" i="50"/>
  <c r="AM4939" i="50"/>
  <c r="AJ4939" i="50"/>
  <c r="AL4951" i="50"/>
  <c r="AK4951" i="50"/>
  <c r="AI4951" i="50"/>
  <c r="AM4951" i="50"/>
  <c r="AJ4951" i="50"/>
  <c r="AM4963" i="50"/>
  <c r="AL4963" i="50"/>
  <c r="AK4963" i="50"/>
  <c r="AI4963" i="50"/>
  <c r="AJ4963" i="50"/>
  <c r="AM4975" i="50"/>
  <c r="AL4975" i="50"/>
  <c r="AK4975" i="50"/>
  <c r="AI4975" i="50"/>
  <c r="AJ4975" i="50"/>
  <c r="AM4987" i="50"/>
  <c r="AL4987" i="50"/>
  <c r="AK4987" i="50"/>
  <c r="AI4987" i="50"/>
  <c r="AJ4987" i="50"/>
  <c r="AM5003" i="50"/>
  <c r="AL5003" i="50"/>
  <c r="AK5003" i="50"/>
  <c r="AI5003" i="50"/>
  <c r="AJ5003" i="50"/>
  <c r="AM5015" i="50"/>
  <c r="AI5015" i="50"/>
  <c r="AL5015" i="50"/>
  <c r="AK5015" i="50"/>
  <c r="AJ5015" i="50"/>
  <c r="AM5027" i="50"/>
  <c r="AL5027" i="50"/>
  <c r="AK5027" i="50"/>
  <c r="AI5027" i="50"/>
  <c r="AJ5027" i="50"/>
  <c r="AM5039" i="50"/>
  <c r="AI5039" i="50"/>
  <c r="AL5039" i="50"/>
  <c r="AK5039" i="50"/>
  <c r="AJ5039" i="50"/>
  <c r="AM5051" i="50"/>
  <c r="AL5051" i="50"/>
  <c r="AK5051" i="50"/>
  <c r="AI5051" i="50"/>
  <c r="AJ5051" i="50"/>
  <c r="AM5059" i="50"/>
  <c r="AL5059" i="50"/>
  <c r="AK5059" i="50"/>
  <c r="AI5059" i="50"/>
  <c r="AJ5059" i="50"/>
  <c r="AM5071" i="50"/>
  <c r="AL5071" i="50"/>
  <c r="AK5071" i="50"/>
  <c r="AI5071" i="50"/>
  <c r="AJ5071" i="50"/>
  <c r="AM5083" i="50"/>
  <c r="AL5083" i="50"/>
  <c r="AK5083" i="50"/>
  <c r="AI5083" i="50"/>
  <c r="AJ5083" i="50"/>
  <c r="AM5095" i="50"/>
  <c r="AL5095" i="50"/>
  <c r="AK5095" i="50"/>
  <c r="AI5095" i="50"/>
  <c r="AJ5095" i="50"/>
  <c r="AM5107" i="50"/>
  <c r="AL5107" i="50"/>
  <c r="AK5107" i="50"/>
  <c r="AI5107" i="50"/>
  <c r="AJ5107" i="50"/>
  <c r="AM5123" i="50"/>
  <c r="AL5123" i="50"/>
  <c r="AK5123" i="50"/>
  <c r="AI5123" i="50"/>
  <c r="AJ5123" i="50"/>
  <c r="AM5135" i="50"/>
  <c r="AI5135" i="50"/>
  <c r="AJ5135" i="50"/>
  <c r="AK5135" i="50"/>
  <c r="AL5135" i="50"/>
  <c r="AK5151" i="50"/>
  <c r="AJ5151" i="50"/>
  <c r="AI5151" i="50"/>
  <c r="AM5151" i="50"/>
  <c r="AL5151" i="50"/>
  <c r="AK5163" i="50"/>
  <c r="AJ5163" i="50"/>
  <c r="AI5163" i="50"/>
  <c r="AM5163" i="50"/>
  <c r="AL5163" i="50"/>
  <c r="AK5175" i="50"/>
  <c r="AJ5175" i="50"/>
  <c r="AI5175" i="50"/>
  <c r="AM5175" i="50"/>
  <c r="AL5175" i="50"/>
  <c r="AK5187" i="50"/>
  <c r="AJ5187" i="50"/>
  <c r="AI5187" i="50"/>
  <c r="AM5187" i="50"/>
  <c r="AL5187" i="50"/>
  <c r="AM5195" i="50"/>
  <c r="AL5195" i="50"/>
  <c r="AK5195" i="50"/>
  <c r="AI5195" i="50"/>
  <c r="AJ5195" i="50"/>
  <c r="AM5207" i="50"/>
  <c r="AI5207" i="50"/>
  <c r="AJ5207" i="50"/>
  <c r="AL5207" i="50"/>
  <c r="AK5207" i="50"/>
  <c r="AM5219" i="50"/>
  <c r="AL5219" i="50"/>
  <c r="AK5219" i="50"/>
  <c r="AI5219" i="50"/>
  <c r="AJ5219" i="50"/>
  <c r="AK5235" i="50"/>
  <c r="AJ5235" i="50"/>
  <c r="AI5235" i="50"/>
  <c r="AM5235" i="50"/>
  <c r="AL5235" i="50"/>
  <c r="AM5251" i="50"/>
  <c r="AL5251" i="50"/>
  <c r="AK5251" i="50"/>
  <c r="AI5251" i="50"/>
  <c r="AJ5251" i="50"/>
  <c r="AM5263" i="50"/>
  <c r="AL5263" i="50"/>
  <c r="AK5263" i="50"/>
  <c r="AI5263" i="50"/>
  <c r="AJ5263" i="50"/>
  <c r="AM5279" i="50"/>
  <c r="AI5279" i="50"/>
  <c r="AL5279" i="50"/>
  <c r="AK5279" i="50"/>
  <c r="AJ5279" i="50"/>
  <c r="AM5291" i="50"/>
  <c r="AL5291" i="50"/>
  <c r="AK5291" i="50"/>
  <c r="AI5291" i="50"/>
  <c r="AJ5291" i="50"/>
  <c r="AK5307" i="50"/>
  <c r="AJ5307" i="50"/>
  <c r="AI5307" i="50"/>
  <c r="AM5307" i="50"/>
  <c r="AL5307" i="50"/>
  <c r="AM5323" i="50"/>
  <c r="AL5323" i="50"/>
  <c r="AK5323" i="50"/>
  <c r="AI5323" i="50"/>
  <c r="AJ5323" i="50"/>
  <c r="AM5335" i="50"/>
  <c r="AL5335" i="50"/>
  <c r="AK5335" i="50"/>
  <c r="AI5335" i="50"/>
  <c r="AJ5335" i="50"/>
  <c r="AM5347" i="50"/>
  <c r="AL5347" i="50"/>
  <c r="AK5347" i="50"/>
  <c r="AI5347" i="50"/>
  <c r="AJ5347" i="50"/>
  <c r="AM5363" i="50"/>
  <c r="AL5363" i="50"/>
  <c r="AK5363" i="50"/>
  <c r="AI5363" i="50"/>
  <c r="AJ5363" i="50"/>
  <c r="AK5379" i="50"/>
  <c r="AJ5379" i="50"/>
  <c r="AI5379" i="50"/>
  <c r="AM5379" i="50"/>
  <c r="AL5379" i="50"/>
  <c r="AM5395" i="50"/>
  <c r="AL5395" i="50"/>
  <c r="AK5395" i="50"/>
  <c r="AI5395" i="50"/>
  <c r="AJ5395" i="50"/>
  <c r="AM5407" i="50"/>
  <c r="AL5407" i="50"/>
  <c r="AK5407" i="50"/>
  <c r="AI5407" i="50"/>
  <c r="AJ5407" i="50"/>
  <c r="AM5419" i="50"/>
  <c r="AL5419" i="50"/>
  <c r="AK5419" i="50"/>
  <c r="AI5419" i="50"/>
  <c r="AJ5419" i="50"/>
  <c r="AK5427" i="50"/>
  <c r="AJ5427" i="50"/>
  <c r="AI5427" i="50"/>
  <c r="AM5427" i="50"/>
  <c r="AL5427" i="50"/>
  <c r="AK5439" i="50"/>
  <c r="AJ5439" i="50"/>
  <c r="AI5439" i="50"/>
  <c r="AM5439" i="50"/>
  <c r="AL5439" i="50"/>
  <c r="AM5443" i="50"/>
  <c r="AL5443" i="50"/>
  <c r="AK5443" i="50"/>
  <c r="AI5443" i="50"/>
  <c r="AJ5443" i="50"/>
  <c r="AM5455" i="50"/>
  <c r="AL5455" i="50"/>
  <c r="AK5455" i="50"/>
  <c r="AI5455" i="50"/>
  <c r="AJ5455" i="50"/>
  <c r="AM5459" i="50"/>
  <c r="AL5459" i="50"/>
  <c r="AK5459" i="50"/>
  <c r="AI5459" i="50"/>
  <c r="AJ5459" i="50"/>
  <c r="AM5471" i="50"/>
  <c r="AI5471" i="50"/>
  <c r="AK5471" i="50"/>
  <c r="AJ5471" i="50"/>
  <c r="AL5471" i="50"/>
  <c r="AM5483" i="50"/>
  <c r="AL5483" i="50"/>
  <c r="AK5483" i="50"/>
  <c r="AI5483" i="50"/>
  <c r="AJ5483" i="50"/>
  <c r="AM5495" i="50"/>
  <c r="AI5495" i="50"/>
  <c r="AJ5495" i="50"/>
  <c r="AL5495" i="50"/>
  <c r="AK5495" i="50"/>
  <c r="AM5507" i="50"/>
  <c r="AL5507" i="50"/>
  <c r="AK5507" i="50"/>
  <c r="AI5507" i="50"/>
  <c r="AJ5507" i="50"/>
  <c r="AM5519" i="50"/>
  <c r="AI5519" i="50"/>
  <c r="AL5519" i="50"/>
  <c r="AK5519" i="50"/>
  <c r="AJ5519" i="50"/>
  <c r="AM5527" i="50"/>
  <c r="AL5527" i="50"/>
  <c r="AK5527" i="50"/>
  <c r="AI5527" i="50"/>
  <c r="AJ5527" i="50"/>
  <c r="AM5539" i="50"/>
  <c r="AL5539" i="50"/>
  <c r="AK5539" i="50"/>
  <c r="AI5539" i="50"/>
  <c r="AJ5539" i="50"/>
  <c r="AM5551" i="50"/>
  <c r="AL5551" i="50"/>
  <c r="AK5551" i="50"/>
  <c r="AI5551" i="50"/>
  <c r="AJ5551" i="50"/>
  <c r="AM5563" i="50"/>
  <c r="AL5563" i="50"/>
  <c r="AK5563" i="50"/>
  <c r="AI5563" i="50"/>
  <c r="AJ5563" i="50"/>
  <c r="AM5575" i="50"/>
  <c r="AL5575" i="50"/>
  <c r="AK5575" i="50"/>
  <c r="AI5575" i="50"/>
  <c r="AJ5575" i="50"/>
  <c r="AK5583" i="50"/>
  <c r="AJ5583" i="50"/>
  <c r="AI5583" i="50"/>
  <c r="AM5583" i="50"/>
  <c r="AL5583" i="50"/>
  <c r="AM5591" i="50"/>
  <c r="AI5591" i="50"/>
  <c r="AL5591" i="50"/>
  <c r="AK5591" i="50"/>
  <c r="AJ5591" i="50"/>
  <c r="AM5603" i="50"/>
  <c r="AL5603" i="50"/>
  <c r="AK5603" i="50"/>
  <c r="AI5603" i="50"/>
  <c r="AJ5603" i="50"/>
  <c r="AM5615" i="50"/>
  <c r="AI5615" i="50"/>
  <c r="AL5615" i="50"/>
  <c r="AK5615" i="50"/>
  <c r="AJ5615" i="50"/>
  <c r="AM5627" i="50"/>
  <c r="AL5627" i="50"/>
  <c r="AK5627" i="50"/>
  <c r="AI5627" i="50"/>
  <c r="AJ5627" i="50"/>
  <c r="AM5639" i="50"/>
  <c r="AI5639" i="50"/>
  <c r="AL5639" i="50"/>
  <c r="AK5639" i="50"/>
  <c r="AJ5639" i="50"/>
  <c r="AK5643" i="50"/>
  <c r="AJ5643" i="50"/>
  <c r="AI5643" i="50"/>
  <c r="AM5643" i="50"/>
  <c r="AL5643" i="50"/>
  <c r="AK5655" i="50"/>
  <c r="AJ5655" i="50"/>
  <c r="AI5655" i="50"/>
  <c r="AM5655" i="50"/>
  <c r="AL5655" i="50"/>
  <c r="AK5667" i="50"/>
  <c r="AJ5667" i="50"/>
  <c r="AI5667" i="50"/>
  <c r="AM5667" i="50"/>
  <c r="AL5667" i="50"/>
  <c r="AM5675" i="50"/>
  <c r="AL5675" i="50"/>
  <c r="AK5675" i="50"/>
  <c r="AI5675" i="50"/>
  <c r="AJ5675" i="50"/>
  <c r="AM5683" i="50"/>
  <c r="AL5683" i="50"/>
  <c r="AK5683" i="50"/>
  <c r="AI5683" i="50"/>
  <c r="AJ5683" i="50"/>
  <c r="AM5695" i="50"/>
  <c r="AL5695" i="50"/>
  <c r="AK5695" i="50"/>
  <c r="AI5695" i="50"/>
  <c r="AJ5695" i="50"/>
  <c r="AK5703" i="50"/>
  <c r="AJ5703" i="50"/>
  <c r="AI5703" i="50"/>
  <c r="AM5703" i="50"/>
  <c r="AL5703" i="50"/>
  <c r="AK5715" i="50"/>
  <c r="AJ5715" i="50"/>
  <c r="AI5715" i="50"/>
  <c r="AM5715" i="50"/>
  <c r="AL5715" i="50"/>
  <c r="AM5723" i="50"/>
  <c r="AL5723" i="50"/>
  <c r="AK5723" i="50"/>
  <c r="AI5723" i="50"/>
  <c r="AJ5723" i="50"/>
  <c r="AM5735" i="50"/>
  <c r="AI5735" i="50"/>
  <c r="AL5735" i="50"/>
  <c r="AK5735" i="50"/>
  <c r="AJ5735" i="50"/>
  <c r="AM5743" i="50"/>
  <c r="AL5743" i="50"/>
  <c r="AK5743" i="50"/>
  <c r="AI5743" i="50"/>
  <c r="AJ5743" i="50"/>
  <c r="AK5751" i="50"/>
  <c r="AJ5751" i="50"/>
  <c r="AI5751" i="50"/>
  <c r="AM5751" i="50"/>
  <c r="AL5751" i="50"/>
  <c r="AK5763" i="50"/>
  <c r="AJ5763" i="50"/>
  <c r="AI5763" i="50"/>
  <c r="AM5763" i="50"/>
  <c r="AL5763" i="50"/>
  <c r="AK5775" i="50"/>
  <c r="AJ5775" i="50"/>
  <c r="AI5775" i="50"/>
  <c r="AM5775" i="50"/>
  <c r="AL5775" i="50"/>
  <c r="AK5787" i="50"/>
  <c r="AJ5787" i="50"/>
  <c r="AI5787" i="50"/>
  <c r="AM5787" i="50"/>
  <c r="AL5787" i="50"/>
  <c r="AM5795" i="50"/>
  <c r="AL5795" i="50"/>
  <c r="AK5795" i="50"/>
  <c r="AI5795" i="50"/>
  <c r="AJ5795" i="50"/>
  <c r="AM5807" i="50"/>
  <c r="AI5807" i="50"/>
  <c r="AL5807" i="50"/>
  <c r="AK5807" i="50"/>
  <c r="AJ5807" i="50"/>
  <c r="AM5819" i="50"/>
  <c r="AL5819" i="50"/>
  <c r="AK5819" i="50"/>
  <c r="AI5819" i="50"/>
  <c r="AJ5819" i="50"/>
  <c r="AK5835" i="50"/>
  <c r="AJ5835" i="50"/>
  <c r="AI5835" i="50"/>
  <c r="AM5835" i="50"/>
  <c r="AL5835" i="50"/>
  <c r="AM5847" i="50"/>
  <c r="AL5847" i="50"/>
  <c r="AK5847" i="50"/>
  <c r="AI5847" i="50"/>
  <c r="AJ5847" i="50"/>
  <c r="AM5859" i="50"/>
  <c r="AL5859" i="50"/>
  <c r="AK5859" i="50"/>
  <c r="AI5859" i="50"/>
  <c r="AJ5859" i="50"/>
  <c r="AM5875" i="50"/>
  <c r="AL5875" i="50"/>
  <c r="AK5875" i="50"/>
  <c r="AI5875" i="50"/>
  <c r="AJ5875" i="50"/>
  <c r="AJ5891" i="50"/>
  <c r="AI5891" i="50"/>
  <c r="AL5891" i="50"/>
  <c r="AM5891" i="50"/>
  <c r="AK5891" i="50"/>
  <c r="AM5907" i="50"/>
  <c r="AL5907" i="50"/>
  <c r="AK5907" i="50"/>
  <c r="AI5907" i="50"/>
  <c r="AJ5907" i="50"/>
  <c r="AM5923" i="50"/>
  <c r="AL5923" i="50"/>
  <c r="AK5923" i="50"/>
  <c r="AI5923" i="50"/>
  <c r="AJ5923" i="50"/>
  <c r="AJ5939" i="50"/>
  <c r="AI5939" i="50"/>
  <c r="AL5939" i="50"/>
  <c r="AK5939" i="50"/>
  <c r="AM5939" i="50"/>
  <c r="AM5955" i="50"/>
  <c r="AL5955" i="50"/>
  <c r="AK5955" i="50"/>
  <c r="AI5955" i="50"/>
  <c r="AJ5955" i="50"/>
  <c r="AM5971" i="50"/>
  <c r="AK5971" i="50"/>
  <c r="AJ5971" i="50"/>
  <c r="AI5971" i="50"/>
  <c r="AL5971" i="50"/>
  <c r="AM5983" i="50"/>
  <c r="AL5983" i="50"/>
  <c r="AK5983" i="50"/>
  <c r="AJ5983" i="50"/>
  <c r="AI5983" i="50"/>
  <c r="AJ5999" i="50"/>
  <c r="AI5999" i="50"/>
  <c r="AM5999" i="50"/>
  <c r="AL5999" i="50"/>
  <c r="AK5999" i="50"/>
  <c r="AJ6011" i="50"/>
  <c r="AI6011" i="50"/>
  <c r="AM6011" i="50"/>
  <c r="AL6011" i="50"/>
  <c r="AK6011" i="50"/>
  <c r="AM6027" i="50"/>
  <c r="AL6027" i="50"/>
  <c r="AK6027" i="50"/>
  <c r="AI6027" i="50"/>
  <c r="AJ6027" i="50"/>
  <c r="AM6043" i="50"/>
  <c r="AK6043" i="50"/>
  <c r="AL6043" i="50"/>
  <c r="AJ6043" i="50"/>
  <c r="AI6043" i="50"/>
  <c r="AJ6059" i="50"/>
  <c r="AI6059" i="50"/>
  <c r="AM6059" i="50"/>
  <c r="AL6059" i="50"/>
  <c r="AK6059" i="50"/>
  <c r="AM6075" i="50"/>
  <c r="AL6075" i="50"/>
  <c r="AK6075" i="50"/>
  <c r="AI6075" i="50"/>
  <c r="AJ6075" i="50"/>
  <c r="AM6091" i="50"/>
  <c r="AI6091" i="50"/>
  <c r="AK6091" i="50"/>
  <c r="AJ6091" i="50"/>
  <c r="AL6091" i="50"/>
  <c r="AM6103" i="50"/>
  <c r="AJ6103" i="50"/>
  <c r="AI6103" i="50"/>
  <c r="AL6103" i="50"/>
  <c r="AK6103" i="50"/>
  <c r="AM6115" i="50"/>
  <c r="AK6115" i="50"/>
  <c r="AJ6115" i="50"/>
  <c r="AI6115" i="50"/>
  <c r="AL6115" i="50"/>
  <c r="AM6127" i="50"/>
  <c r="AL6127" i="50"/>
  <c r="AK6127" i="50"/>
  <c r="AJ6127" i="50"/>
  <c r="AI6127" i="50"/>
  <c r="AJ6143" i="50"/>
  <c r="AI6143" i="50"/>
  <c r="AM6143" i="50"/>
  <c r="AL6143" i="50"/>
  <c r="AK6143" i="50"/>
  <c r="AM6159" i="50"/>
  <c r="AL6159" i="50"/>
  <c r="AK6159" i="50"/>
  <c r="AI6159" i="50"/>
  <c r="AJ6159" i="50"/>
  <c r="AM6171" i="50"/>
  <c r="AL6171" i="50"/>
  <c r="AK6171" i="50"/>
  <c r="AI6171" i="50"/>
  <c r="AJ6171" i="50"/>
  <c r="AM6183" i="50"/>
  <c r="AL6183" i="50"/>
  <c r="AK6183" i="50"/>
  <c r="AI6183" i="50"/>
  <c r="AJ6183" i="50"/>
  <c r="AM6199" i="50"/>
  <c r="AL6199" i="50"/>
  <c r="AK6199" i="50"/>
  <c r="AJ6199" i="50"/>
  <c r="AI6199" i="50"/>
  <c r="AM6211" i="50"/>
  <c r="AL6211" i="50"/>
  <c r="AK6211" i="50"/>
  <c r="AI6211" i="50"/>
  <c r="AJ6211" i="50"/>
  <c r="AM6219" i="50"/>
  <c r="AL6219" i="50"/>
  <c r="AK6219" i="50"/>
  <c r="AI6219" i="50"/>
  <c r="AJ6219" i="50"/>
  <c r="AJ6227" i="50"/>
  <c r="AI6227" i="50"/>
  <c r="AL6227" i="50"/>
  <c r="AK6227" i="50"/>
  <c r="AM6227" i="50"/>
  <c r="AJ6239" i="50"/>
  <c r="AI6239" i="50"/>
  <c r="AK6239" i="50"/>
  <c r="AM6239" i="50"/>
  <c r="AL6239" i="50"/>
  <c r="AM6247" i="50"/>
  <c r="AJ6247" i="50"/>
  <c r="AI6247" i="50"/>
  <c r="AL6247" i="50"/>
  <c r="AK6247" i="50"/>
  <c r="AM6255" i="50"/>
  <c r="AL6255" i="50"/>
  <c r="AK6255" i="50"/>
  <c r="AI6255" i="50"/>
  <c r="AJ6255" i="50"/>
  <c r="AM6267" i="50"/>
  <c r="AL6267" i="50"/>
  <c r="AK6267" i="50"/>
  <c r="AI6267" i="50"/>
  <c r="AJ6267" i="50"/>
  <c r="AM6279" i="50"/>
  <c r="AL6279" i="50"/>
  <c r="AK6279" i="50"/>
  <c r="AI6279" i="50"/>
  <c r="AJ6279" i="50"/>
  <c r="AM6291" i="50"/>
  <c r="AL6291" i="50"/>
  <c r="AK6291" i="50"/>
  <c r="AI6291" i="50"/>
  <c r="AJ6291" i="50"/>
  <c r="AM6303" i="50"/>
  <c r="AL6303" i="50"/>
  <c r="AK6303" i="50"/>
  <c r="AI6303" i="50"/>
  <c r="AJ6303" i="50"/>
  <c r="AM6315" i="50"/>
  <c r="AL6315" i="50"/>
  <c r="AK6315" i="50"/>
  <c r="AI6315" i="50"/>
  <c r="AJ6315" i="50"/>
  <c r="AM6327" i="50"/>
  <c r="AL6327" i="50"/>
  <c r="AK6327" i="50"/>
  <c r="AI6327" i="50"/>
  <c r="AJ6327" i="50"/>
  <c r="AM6339" i="50"/>
  <c r="AL6339" i="50"/>
  <c r="AK6339" i="50"/>
  <c r="AI6339" i="50"/>
  <c r="AJ6339" i="50"/>
  <c r="AM6355" i="50"/>
  <c r="AI6355" i="50"/>
  <c r="AL6355" i="50"/>
  <c r="AJ6355" i="50"/>
  <c r="AK6355" i="50"/>
  <c r="AJ6371" i="50"/>
  <c r="AI6371" i="50"/>
  <c r="AL6371" i="50"/>
  <c r="AK6371" i="50"/>
  <c r="AM6371" i="50"/>
  <c r="AM6387" i="50"/>
  <c r="AL6387" i="50"/>
  <c r="AK6387" i="50"/>
  <c r="AI6387" i="50"/>
  <c r="AJ6387" i="50"/>
  <c r="AM6399" i="50"/>
  <c r="AL6399" i="50"/>
  <c r="AK6399" i="50"/>
  <c r="AI6399" i="50"/>
  <c r="AJ6399" i="50"/>
  <c r="AM6411" i="50"/>
  <c r="AL6411" i="50"/>
  <c r="AK6411" i="50"/>
  <c r="AI6411" i="50"/>
  <c r="AJ6411" i="50"/>
  <c r="AJ6419" i="50"/>
  <c r="AI6419" i="50"/>
  <c r="AM6419" i="50"/>
  <c r="AL6419" i="50"/>
  <c r="AK6419" i="50"/>
  <c r="AJ6431" i="50"/>
  <c r="AI6431" i="50"/>
  <c r="AM6431" i="50"/>
  <c r="AL6431" i="50"/>
  <c r="AK6431" i="50"/>
  <c r="AJ6443" i="50"/>
  <c r="AI6443" i="50"/>
  <c r="AM6443" i="50"/>
  <c r="AL6443" i="50"/>
  <c r="AK6443" i="50"/>
  <c r="AJ6455" i="50"/>
  <c r="AI6455" i="50"/>
  <c r="AM6455" i="50"/>
  <c r="AK6455" i="50"/>
  <c r="AL6455" i="50"/>
  <c r="AJ6467" i="50"/>
  <c r="AI6467" i="50"/>
  <c r="AL6467" i="50"/>
  <c r="AM6467" i="50"/>
  <c r="AK6467" i="50"/>
  <c r="AJ6479" i="50"/>
  <c r="AI6479" i="50"/>
  <c r="AM6479" i="50"/>
  <c r="AL6479" i="50"/>
  <c r="AK6479" i="50"/>
  <c r="AJ6491" i="50"/>
  <c r="AI6491" i="50"/>
  <c r="AM6491" i="50"/>
  <c r="AL6491" i="50"/>
  <c r="AK6491" i="50"/>
  <c r="AM6499" i="50"/>
  <c r="AL6499" i="50"/>
  <c r="AK6499" i="50"/>
  <c r="AI6499" i="50"/>
  <c r="AJ6499" i="50"/>
  <c r="AM6511" i="50"/>
  <c r="AJ6511" i="50"/>
  <c r="AI6511" i="50"/>
  <c r="AL6511" i="50"/>
  <c r="AK6511" i="50"/>
  <c r="AM6519" i="50"/>
  <c r="AL6519" i="50"/>
  <c r="AK6519" i="50"/>
  <c r="AI6519" i="50"/>
  <c r="AJ6519" i="50"/>
  <c r="AM6531" i="50"/>
  <c r="AL6531" i="50"/>
  <c r="AK6531" i="50"/>
  <c r="AI6531" i="50"/>
  <c r="AJ6531" i="50"/>
  <c r="AM6543" i="50"/>
  <c r="AL6543" i="50"/>
  <c r="AK6543" i="50"/>
  <c r="AI6543" i="50"/>
  <c r="AJ6543" i="50"/>
  <c r="AM6555" i="50"/>
  <c r="AL6555" i="50"/>
  <c r="AK6555" i="50"/>
  <c r="AI6555" i="50"/>
  <c r="AJ6555" i="50"/>
  <c r="AM6567" i="50"/>
  <c r="AL6567" i="50"/>
  <c r="AK6567" i="50"/>
  <c r="AI6567" i="50"/>
  <c r="AJ6567" i="50"/>
  <c r="AM6579" i="50"/>
  <c r="AL6579" i="50"/>
  <c r="AK6579" i="50"/>
  <c r="AI6579" i="50"/>
  <c r="AJ6579" i="50"/>
  <c r="AM6595" i="50"/>
  <c r="AL6595" i="50"/>
  <c r="AK6595" i="50"/>
  <c r="AI6595" i="50"/>
  <c r="AJ6595" i="50"/>
  <c r="AM6607" i="50"/>
  <c r="AL6607" i="50"/>
  <c r="AJ6607" i="50"/>
  <c r="AK6607" i="50"/>
  <c r="AI6607" i="50"/>
  <c r="AM6619" i="50"/>
  <c r="AK6619" i="50"/>
  <c r="AJ6619" i="50"/>
  <c r="AI6619" i="50"/>
  <c r="AL6619" i="50"/>
  <c r="AM6631" i="50"/>
  <c r="AL6631" i="50"/>
  <c r="AK6631" i="50"/>
  <c r="AJ6631" i="50"/>
  <c r="AI6631" i="50"/>
  <c r="AJ6647" i="50"/>
  <c r="AI6647" i="50"/>
  <c r="AM6647" i="50"/>
  <c r="AK6647" i="50"/>
  <c r="AL6647" i="50"/>
  <c r="AJ6659" i="50"/>
  <c r="AI6659" i="50"/>
  <c r="AM6659" i="50"/>
  <c r="AL6659" i="50"/>
  <c r="AK6659" i="50"/>
  <c r="AM6675" i="50"/>
  <c r="AL6675" i="50"/>
  <c r="AK6675" i="50"/>
  <c r="AI6675" i="50"/>
  <c r="AJ6675" i="50"/>
  <c r="AM6687" i="50"/>
  <c r="AL6687" i="50"/>
  <c r="AK6687" i="50"/>
  <c r="AI6687" i="50"/>
  <c r="AJ6687" i="50"/>
  <c r="AM6699" i="50"/>
  <c r="AL6699" i="50"/>
  <c r="AK6699" i="50"/>
  <c r="AI6699" i="50"/>
  <c r="AJ6699" i="50"/>
  <c r="AM6711" i="50"/>
  <c r="AL6711" i="50"/>
  <c r="AK6711" i="50"/>
  <c r="AI6711" i="50"/>
  <c r="AJ6711" i="50"/>
  <c r="AM6723" i="50"/>
  <c r="AL6723" i="50"/>
  <c r="AK6723" i="50"/>
  <c r="AI6723" i="50"/>
  <c r="AJ6723" i="50"/>
  <c r="AM6735" i="50"/>
  <c r="AL6735" i="50"/>
  <c r="AK6735" i="50"/>
  <c r="AI6735" i="50"/>
  <c r="AJ6735" i="50"/>
  <c r="AJ6743" i="50"/>
  <c r="AI6743" i="50"/>
  <c r="AM6743" i="50"/>
  <c r="AK6743" i="50"/>
  <c r="AL6743" i="50"/>
  <c r="AJ6755" i="50"/>
  <c r="AI6755" i="50"/>
  <c r="AM6755" i="50"/>
  <c r="AL6755" i="50"/>
  <c r="AK6755" i="50"/>
  <c r="AM6771" i="50"/>
  <c r="AL6771" i="50"/>
  <c r="AK6771" i="50"/>
  <c r="AI6771" i="50"/>
  <c r="AJ6771" i="50"/>
  <c r="AM6783" i="50"/>
  <c r="AL6783" i="50"/>
  <c r="AK6783" i="50"/>
  <c r="AI6783" i="50"/>
  <c r="AJ6783" i="50"/>
  <c r="AM6795" i="50"/>
  <c r="AL6795" i="50"/>
  <c r="AK6795" i="50"/>
  <c r="AI6795" i="50"/>
  <c r="AJ6795" i="50"/>
  <c r="AM6811" i="50"/>
  <c r="AL6811" i="50"/>
  <c r="AK6811" i="50"/>
  <c r="AJ6811" i="50"/>
  <c r="AI6811" i="50"/>
  <c r="AM6823" i="50"/>
  <c r="AL6823" i="50"/>
  <c r="AK6823" i="50"/>
  <c r="AJ6823" i="50"/>
  <c r="AI6823" i="50"/>
  <c r="AM6835" i="50"/>
  <c r="AL6835" i="50"/>
  <c r="AK6835" i="50"/>
  <c r="AJ6835" i="50"/>
  <c r="AI6835" i="50"/>
  <c r="AM6847" i="50"/>
  <c r="AL6847" i="50"/>
  <c r="AJ6847" i="50"/>
  <c r="AI6847" i="50"/>
  <c r="AK6847" i="50"/>
  <c r="AK6863" i="50"/>
  <c r="AJ6863" i="50"/>
  <c r="AI6863" i="50"/>
  <c r="AM6863" i="50"/>
  <c r="AL6863" i="50"/>
  <c r="AK6875" i="50"/>
  <c r="AJ6875" i="50"/>
  <c r="AI6875" i="50"/>
  <c r="AM6875" i="50"/>
  <c r="AL6875" i="50"/>
  <c r="AK6887" i="50"/>
  <c r="AJ6887" i="50"/>
  <c r="AI6887" i="50"/>
  <c r="AM6887" i="50"/>
  <c r="AL6887" i="50"/>
  <c r="AM6903" i="50"/>
  <c r="AL6903" i="50"/>
  <c r="AK6903" i="50"/>
  <c r="AI6903" i="50"/>
  <c r="AJ6903" i="50"/>
  <c r="AM6915" i="50"/>
  <c r="AL6915" i="50"/>
  <c r="AK6915" i="50"/>
  <c r="AI6915" i="50"/>
  <c r="AJ6915" i="50"/>
  <c r="AM6931" i="50"/>
  <c r="AL6931" i="50"/>
  <c r="AI6931" i="50"/>
  <c r="AK6931" i="50"/>
  <c r="AJ6931" i="50"/>
  <c r="AM6943" i="50"/>
  <c r="AL6943" i="50"/>
  <c r="AJ6943" i="50"/>
  <c r="AI6943" i="50"/>
  <c r="AK6943" i="50"/>
  <c r="AM6955" i="50"/>
  <c r="AL6955" i="50"/>
  <c r="AK6955" i="50"/>
  <c r="AI6955" i="50"/>
  <c r="AJ6955" i="50"/>
  <c r="AM6967" i="50"/>
  <c r="AL6967" i="50"/>
  <c r="AK6967" i="50"/>
  <c r="AJ6967" i="50"/>
  <c r="AI6967" i="50"/>
  <c r="AM6979" i="50"/>
  <c r="AL6979" i="50"/>
  <c r="AK6979" i="50"/>
  <c r="AJ6979" i="50"/>
  <c r="AI6979" i="50"/>
  <c r="AM6991" i="50"/>
  <c r="AL6991" i="50"/>
  <c r="AJ6991" i="50"/>
  <c r="AK6991" i="50"/>
  <c r="AI6991" i="50"/>
  <c r="AM7003" i="50"/>
  <c r="AL7003" i="50"/>
  <c r="AK7003" i="50"/>
  <c r="AI7003" i="50"/>
  <c r="AJ7003" i="50"/>
  <c r="AM7015" i="50"/>
  <c r="AL7015" i="50"/>
  <c r="AK7015" i="50"/>
  <c r="AJ7015" i="50"/>
  <c r="AI7015" i="50"/>
  <c r="AK7031" i="50"/>
  <c r="AJ7031" i="50"/>
  <c r="AI7031" i="50"/>
  <c r="AM7031" i="50"/>
  <c r="AL7031" i="50"/>
  <c r="AK7043" i="50"/>
  <c r="AJ7043" i="50"/>
  <c r="AI7043" i="50"/>
  <c r="AL7043" i="50"/>
  <c r="AM7043" i="50"/>
  <c r="AM7059" i="50"/>
  <c r="AL7059" i="50"/>
  <c r="AK7059" i="50"/>
  <c r="AI7059" i="50"/>
  <c r="AJ7059" i="50"/>
  <c r="AM7071" i="50"/>
  <c r="AL7071" i="50"/>
  <c r="AK7071" i="50"/>
  <c r="AI7071" i="50"/>
  <c r="AJ7071" i="50"/>
  <c r="AM7083" i="50"/>
  <c r="AL7083" i="50"/>
  <c r="AK7083" i="50"/>
  <c r="AI7083" i="50"/>
  <c r="AJ7083" i="50"/>
  <c r="AK7091" i="50"/>
  <c r="AJ7091" i="50"/>
  <c r="AI7091" i="50"/>
  <c r="AM7091" i="50"/>
  <c r="AL7091" i="50"/>
  <c r="AK7103" i="50"/>
  <c r="AJ7103" i="50"/>
  <c r="AI7103" i="50"/>
  <c r="AM7103" i="50"/>
  <c r="AL7103" i="50"/>
  <c r="AK7115" i="50"/>
  <c r="AJ7115" i="50"/>
  <c r="AI7115" i="50"/>
  <c r="AL7115" i="50"/>
  <c r="AM7115" i="50"/>
  <c r="AK7127" i="50"/>
  <c r="AJ7127" i="50"/>
  <c r="AI7127" i="50"/>
  <c r="AM7127" i="50"/>
  <c r="AL7127" i="50"/>
  <c r="AM7135" i="50"/>
  <c r="AL7135" i="50"/>
  <c r="AJ7135" i="50"/>
  <c r="AK7135" i="50"/>
  <c r="AI7135" i="50"/>
  <c r="AM7147" i="50"/>
  <c r="AL7147" i="50"/>
  <c r="AK7147" i="50"/>
  <c r="AI7147" i="50"/>
  <c r="AJ7147" i="50"/>
  <c r="AM7159" i="50"/>
  <c r="AL7159" i="50"/>
  <c r="AK7159" i="50"/>
  <c r="AJ7159" i="50"/>
  <c r="AI7159" i="50"/>
  <c r="AM7171" i="50"/>
  <c r="AL7171" i="50"/>
  <c r="AK7171" i="50"/>
  <c r="AJ7171" i="50"/>
  <c r="AI7171" i="50"/>
  <c r="AM7183" i="50"/>
  <c r="AL7183" i="50"/>
  <c r="AK7183" i="50"/>
  <c r="AJ7183" i="50"/>
  <c r="AI7183" i="50"/>
  <c r="AM7195" i="50"/>
  <c r="AL7195" i="50"/>
  <c r="AK7195" i="50"/>
  <c r="AJ7195" i="50"/>
  <c r="AI7195" i="50"/>
  <c r="AM7203" i="50"/>
  <c r="AL7203" i="50"/>
  <c r="AK7203" i="50"/>
  <c r="AI7203" i="50"/>
  <c r="AJ7203" i="50"/>
  <c r="AM7215" i="50"/>
  <c r="AL7215" i="50"/>
  <c r="AK7215" i="50"/>
  <c r="AI7215" i="50"/>
  <c r="AJ7215" i="50"/>
  <c r="AM7227" i="50"/>
  <c r="AL7227" i="50"/>
  <c r="AK7227" i="50"/>
  <c r="AI7227" i="50"/>
  <c r="AJ7227" i="50"/>
  <c r="AM7239" i="50"/>
  <c r="AL7239" i="50"/>
  <c r="AK7239" i="50"/>
  <c r="AI7239" i="50"/>
  <c r="AJ7239" i="50"/>
  <c r="AK7247" i="50"/>
  <c r="AJ7247" i="50"/>
  <c r="AI7247" i="50"/>
  <c r="AM7247" i="50"/>
  <c r="AL7247" i="50"/>
  <c r="AK7259" i="50"/>
  <c r="AJ7259" i="50"/>
  <c r="AI7259" i="50"/>
  <c r="AL7259" i="50"/>
  <c r="AM7259" i="50"/>
  <c r="AK7271" i="50"/>
  <c r="AJ7271" i="50"/>
  <c r="AI7271" i="50"/>
  <c r="AM7271" i="50"/>
  <c r="AL7271" i="50"/>
  <c r="AK7283" i="50"/>
  <c r="AJ7283" i="50"/>
  <c r="AI7283" i="50"/>
  <c r="AL7283" i="50"/>
  <c r="AM7283" i="50"/>
  <c r="AK7295" i="50"/>
  <c r="AJ7295" i="50"/>
  <c r="AI7295" i="50"/>
  <c r="AM7295" i="50"/>
  <c r="AL7295" i="50"/>
  <c r="AM7303" i="50"/>
  <c r="AL7303" i="50"/>
  <c r="AK7303" i="50"/>
  <c r="AJ7303" i="50"/>
  <c r="AI7303" i="50"/>
  <c r="AM7315" i="50"/>
  <c r="AL7315" i="50"/>
  <c r="AK7315" i="50"/>
  <c r="AJ7315" i="50"/>
  <c r="AI7315" i="50"/>
  <c r="AM7327" i="50"/>
  <c r="AL7327" i="50"/>
  <c r="AK7327" i="50"/>
  <c r="AJ7327" i="50"/>
  <c r="AI7327" i="50"/>
  <c r="AM7339" i="50"/>
  <c r="AL7339" i="50"/>
  <c r="AK7339" i="50"/>
  <c r="AJ7339" i="50"/>
  <c r="AI7339" i="50"/>
  <c r="AI7351" i="50"/>
  <c r="AJ7351" i="50"/>
  <c r="AM7351" i="50"/>
  <c r="AL7351" i="50"/>
  <c r="AK7351" i="50"/>
  <c r="AL7359" i="50"/>
  <c r="AM7359" i="50"/>
  <c r="AK7359" i="50"/>
  <c r="AJ7359" i="50"/>
  <c r="AI7359" i="50"/>
  <c r="AL7371" i="50"/>
  <c r="AM7371" i="50"/>
  <c r="AK7371" i="50"/>
  <c r="AJ7371" i="50"/>
  <c r="AI7371" i="50"/>
  <c r="AM7379" i="50"/>
  <c r="AK7379" i="50"/>
  <c r="AJ7379" i="50"/>
  <c r="AL7379" i="50"/>
  <c r="AI7379" i="50"/>
  <c r="AL7383" i="50"/>
  <c r="AJ7383" i="50"/>
  <c r="AI7383" i="50"/>
  <c r="AM7383" i="50"/>
  <c r="AK7383" i="50"/>
  <c r="AL7395" i="50"/>
  <c r="AM7395" i="50"/>
  <c r="AK7395" i="50"/>
  <c r="AI7395" i="50"/>
  <c r="AJ7395" i="50"/>
  <c r="AM7403" i="50"/>
  <c r="AK7403" i="50"/>
  <c r="AJ7403" i="50"/>
  <c r="AI7403" i="50"/>
  <c r="AL7403" i="50"/>
  <c r="AI7411" i="50"/>
  <c r="AM7411" i="50"/>
  <c r="AL7411" i="50"/>
  <c r="AK7411" i="50"/>
  <c r="AJ7411" i="50"/>
  <c r="AL7419" i="50"/>
  <c r="AJ7419" i="50"/>
  <c r="AI7419" i="50"/>
  <c r="AM7419" i="50"/>
  <c r="AK7419" i="50"/>
  <c r="AL7431" i="50"/>
  <c r="AM7431" i="50"/>
  <c r="AK7431" i="50"/>
  <c r="AI7431" i="50"/>
  <c r="AJ7431" i="50"/>
  <c r="AL7443" i="50"/>
  <c r="AM7443" i="50"/>
  <c r="AK7443" i="50"/>
  <c r="AJ7443" i="50"/>
  <c r="AI7443" i="50"/>
  <c r="AM7451" i="50"/>
  <c r="AK7451" i="50"/>
  <c r="AJ7451" i="50"/>
  <c r="AL7451" i="50"/>
  <c r="AI7451" i="50"/>
  <c r="AM7463" i="50"/>
  <c r="AK7463" i="50"/>
  <c r="AJ7463" i="50"/>
  <c r="AL7463" i="50"/>
  <c r="AI7463" i="50"/>
  <c r="AM7475" i="50"/>
  <c r="AK7475" i="50"/>
  <c r="AJ7475" i="50"/>
  <c r="AI7475" i="50"/>
  <c r="AL7475" i="50"/>
  <c r="AM7487" i="50"/>
  <c r="AK7487" i="50"/>
  <c r="AJ7487" i="50"/>
  <c r="AL7487" i="50"/>
  <c r="AI7487" i="50"/>
  <c r="AM7499" i="50"/>
  <c r="AK7499" i="50"/>
  <c r="AJ7499" i="50"/>
  <c r="AI7499" i="50"/>
  <c r="AL7499" i="50"/>
  <c r="AI7507" i="50"/>
  <c r="AL7507" i="50"/>
  <c r="AK7507" i="50"/>
  <c r="AJ7507" i="50"/>
  <c r="AM7507" i="50"/>
  <c r="AI7519" i="50"/>
  <c r="AM7519" i="50"/>
  <c r="AL7519" i="50"/>
  <c r="AK7519" i="50"/>
  <c r="AJ7519" i="50"/>
  <c r="AI7531" i="50"/>
  <c r="AJ7531" i="50"/>
  <c r="AM7531" i="50"/>
  <c r="AL7531" i="50"/>
  <c r="AK7531" i="50"/>
  <c r="AL7539" i="50"/>
  <c r="AM7539" i="50"/>
  <c r="AK7539" i="50"/>
  <c r="AJ7539" i="50"/>
  <c r="AI7539" i="50"/>
  <c r="AL7551" i="50"/>
  <c r="AM7551" i="50"/>
  <c r="AK7551" i="50"/>
  <c r="AJ7551" i="50"/>
  <c r="AI7551" i="50"/>
  <c r="AL7563" i="50"/>
  <c r="AJ7563" i="50"/>
  <c r="AI7563" i="50"/>
  <c r="AM7563" i="50"/>
  <c r="AK7563" i="50"/>
  <c r="AL7575" i="50"/>
  <c r="AM7575" i="50"/>
  <c r="AK7575" i="50"/>
  <c r="AJ7575" i="50"/>
  <c r="AI7575" i="50"/>
  <c r="AL7587" i="50"/>
  <c r="AM7587" i="50"/>
  <c r="AK7587" i="50"/>
  <c r="AJ7587" i="50"/>
  <c r="AI7587" i="50"/>
  <c r="AI7603" i="50"/>
  <c r="AJ7603" i="50"/>
  <c r="AK7603" i="50"/>
  <c r="AM7603" i="50"/>
  <c r="AL7603" i="50"/>
  <c r="AI7615" i="50"/>
  <c r="AL7615" i="50"/>
  <c r="AK7615" i="50"/>
  <c r="AJ7615" i="50"/>
  <c r="AM7615" i="50"/>
  <c r="AM7631" i="50"/>
  <c r="AK7631" i="50"/>
  <c r="AJ7631" i="50"/>
  <c r="AL7631" i="50"/>
  <c r="AI7631" i="50"/>
  <c r="AM7643" i="50"/>
  <c r="AK7643" i="50"/>
  <c r="AJ7643" i="50"/>
  <c r="AL7643" i="50"/>
  <c r="AI7643" i="50"/>
  <c r="AM7655" i="50"/>
  <c r="AK7655" i="50"/>
  <c r="AJ7655" i="50"/>
  <c r="AI7655" i="50"/>
  <c r="AL7655" i="50"/>
  <c r="AM7667" i="50"/>
  <c r="AK7667" i="50"/>
  <c r="AJ7667" i="50"/>
  <c r="AL7667" i="50"/>
  <c r="AI7667" i="50"/>
  <c r="AM7679" i="50"/>
  <c r="AK7679" i="50"/>
  <c r="AJ7679" i="50"/>
  <c r="AL7679" i="50"/>
  <c r="AI7679" i="50"/>
  <c r="AM7691" i="50"/>
  <c r="AK7691" i="50"/>
  <c r="AJ7691" i="50"/>
  <c r="AI7691" i="50"/>
  <c r="AL7691" i="50"/>
  <c r="AI7699" i="50"/>
  <c r="AM7699" i="50"/>
  <c r="AL7699" i="50"/>
  <c r="AK7699" i="50"/>
  <c r="AJ7699" i="50"/>
  <c r="AM7715" i="50"/>
  <c r="AK7715" i="50"/>
  <c r="AJ7715" i="50"/>
  <c r="AI7715" i="50"/>
  <c r="AL7715" i="50"/>
  <c r="AM7727" i="50"/>
  <c r="AK7727" i="50"/>
  <c r="AJ7727" i="50"/>
  <c r="AI7727" i="50"/>
  <c r="AL7727" i="50"/>
  <c r="AM7739" i="50"/>
  <c r="AK7739" i="50"/>
  <c r="AJ7739" i="50"/>
  <c r="AL7739" i="50"/>
  <c r="AI7739" i="50"/>
  <c r="AM7751" i="50"/>
  <c r="AK7751" i="50"/>
  <c r="AJ7751" i="50"/>
  <c r="AI7751" i="50"/>
  <c r="AL7751" i="50"/>
  <c r="AM7763" i="50"/>
  <c r="AK7763" i="50"/>
  <c r="AJ7763" i="50"/>
  <c r="AI7763" i="50"/>
  <c r="AL7763" i="50"/>
  <c r="AL7779" i="50"/>
  <c r="AJ7779" i="50"/>
  <c r="AI7779" i="50"/>
  <c r="AM7779" i="50"/>
  <c r="AK7779" i="50"/>
  <c r="AI7795" i="50"/>
  <c r="AL7795" i="50"/>
  <c r="AK7795" i="50"/>
  <c r="AM7795" i="50"/>
  <c r="AJ7795" i="50"/>
  <c r="AI7807" i="50"/>
  <c r="AM7807" i="50"/>
  <c r="AL7807" i="50"/>
  <c r="AK7807" i="50"/>
  <c r="AJ7807" i="50"/>
  <c r="AI7819" i="50"/>
  <c r="AJ7819" i="50"/>
  <c r="AK7819" i="50"/>
  <c r="AM7819" i="50"/>
  <c r="AL7819" i="50"/>
  <c r="AL7827" i="50"/>
  <c r="AM7827" i="50"/>
  <c r="AK7827" i="50"/>
  <c r="AI7827" i="50"/>
  <c r="AJ7827" i="50"/>
  <c r="AL7839" i="50"/>
  <c r="AM7839" i="50"/>
  <c r="AK7839" i="50"/>
  <c r="AJ7839" i="50"/>
  <c r="AI7839" i="50"/>
  <c r="AL7851" i="50"/>
  <c r="AJ7851" i="50"/>
  <c r="AI7851" i="50"/>
  <c r="AM7851" i="50"/>
  <c r="AK7851" i="50"/>
  <c r="AL7863" i="50"/>
  <c r="AM7863" i="50"/>
  <c r="AK7863" i="50"/>
  <c r="AI7863" i="50"/>
  <c r="AJ7863" i="50"/>
  <c r="AL7875" i="50"/>
  <c r="AM7875" i="50"/>
  <c r="AK7875" i="50"/>
  <c r="AJ7875" i="50"/>
  <c r="AI7875" i="50"/>
  <c r="AM7883" i="50"/>
  <c r="AK7883" i="50"/>
  <c r="AJ7883" i="50"/>
  <c r="AL7883" i="50"/>
  <c r="AI7883" i="50"/>
  <c r="AM7895" i="50"/>
  <c r="AK7895" i="50"/>
  <c r="AJ7895" i="50"/>
  <c r="AL7895" i="50"/>
  <c r="AI7895" i="50"/>
  <c r="AM7907" i="50"/>
  <c r="AK7907" i="50"/>
  <c r="AJ7907" i="50"/>
  <c r="AI7907" i="50"/>
  <c r="AL7907" i="50"/>
  <c r="AM7919" i="50"/>
  <c r="AK7919" i="50"/>
  <c r="AJ7919" i="50"/>
  <c r="AL7919" i="50"/>
  <c r="AI7919" i="50"/>
  <c r="AM7931" i="50"/>
  <c r="AK7931" i="50"/>
  <c r="AJ7931" i="50"/>
  <c r="AI7931" i="50"/>
  <c r="AL7931" i="50"/>
  <c r="AM7943" i="50"/>
  <c r="AK7943" i="50"/>
  <c r="AJ7943" i="50"/>
  <c r="AI7943" i="50"/>
  <c r="AL7943" i="50"/>
  <c r="AM7955" i="50"/>
  <c r="AK7955" i="50"/>
  <c r="AJ7955" i="50"/>
  <c r="AL7955" i="50"/>
  <c r="AI7955" i="50"/>
  <c r="AM7967" i="50"/>
  <c r="AK7967" i="50"/>
  <c r="AJ7967" i="50"/>
  <c r="AI7967" i="50"/>
  <c r="AL7967" i="50"/>
  <c r="AM7979" i="50"/>
  <c r="AK7979" i="50"/>
  <c r="AJ7979" i="50"/>
  <c r="AI7979" i="50"/>
  <c r="AL7979" i="50"/>
  <c r="AL7995" i="50"/>
  <c r="AM7995" i="50"/>
  <c r="AK7995" i="50"/>
  <c r="AJ7995" i="50"/>
  <c r="AI7995" i="50"/>
  <c r="AL8007" i="50"/>
  <c r="AM8007" i="50"/>
  <c r="AK8007" i="50"/>
  <c r="AJ8007" i="50"/>
  <c r="AI8007" i="50"/>
  <c r="AL8019" i="50"/>
  <c r="AM8019" i="50"/>
  <c r="AK8019" i="50"/>
  <c r="AJ8019" i="50"/>
  <c r="AI8019" i="50"/>
  <c r="AI8035" i="50"/>
  <c r="AM8035" i="50"/>
  <c r="AK8035" i="50"/>
  <c r="AJ8035" i="50"/>
  <c r="AL8035" i="50"/>
  <c r="AI8047" i="50"/>
  <c r="AL8047" i="50"/>
  <c r="AK8047" i="50"/>
  <c r="AM8047" i="50"/>
  <c r="AJ8047" i="50"/>
  <c r="AI8063" i="50"/>
  <c r="AL8063" i="50"/>
  <c r="AM8063" i="50"/>
  <c r="AK8063" i="50"/>
  <c r="AJ8063" i="50"/>
  <c r="AM8079" i="50"/>
  <c r="AL8079" i="50"/>
  <c r="AI8079" i="50"/>
  <c r="AK8079" i="50"/>
  <c r="AJ8079" i="50"/>
  <c r="AM8095" i="50"/>
  <c r="AI8095" i="50"/>
  <c r="AL8095" i="50"/>
  <c r="AJ8095" i="50"/>
  <c r="AK8095" i="50"/>
  <c r="AM8107" i="50"/>
  <c r="AL8107" i="50"/>
  <c r="AK8107" i="50"/>
  <c r="AI8107" i="50"/>
  <c r="AJ8107" i="50"/>
  <c r="AM8119" i="50"/>
  <c r="AL8119" i="50"/>
  <c r="AK8119" i="50"/>
  <c r="AJ8119" i="50"/>
  <c r="AI8119" i="50"/>
  <c r="AM8131" i="50"/>
  <c r="AJ8131" i="50"/>
  <c r="AI8131" i="50"/>
  <c r="AL8131" i="50"/>
  <c r="AK8131" i="50"/>
  <c r="AI8147" i="50"/>
  <c r="AL8147" i="50"/>
  <c r="AK8147" i="50"/>
  <c r="AM8147" i="50"/>
  <c r="AJ8147" i="50"/>
  <c r="AI8159" i="50"/>
  <c r="AL8159" i="50"/>
  <c r="AM8159" i="50"/>
  <c r="AK8159" i="50"/>
  <c r="AJ8159" i="50"/>
  <c r="AM8175" i="50"/>
  <c r="AL8175" i="50"/>
  <c r="AI8175" i="50"/>
  <c r="AK8175" i="50"/>
  <c r="AJ8175" i="50"/>
  <c r="AM8191" i="50"/>
  <c r="AL8191" i="50"/>
  <c r="AK8191" i="50"/>
  <c r="AJ8191" i="50"/>
  <c r="AI8191" i="50"/>
  <c r="AM8203" i="50"/>
  <c r="AJ8203" i="50"/>
  <c r="AI8203" i="50"/>
  <c r="AL8203" i="50"/>
  <c r="AK8203" i="50"/>
  <c r="AI8219" i="50"/>
  <c r="AL8219" i="50"/>
  <c r="AK8219" i="50"/>
  <c r="AM8219" i="50"/>
  <c r="AJ8219" i="50"/>
  <c r="AM8235" i="50"/>
  <c r="AL8235" i="50"/>
  <c r="AI8235" i="50"/>
  <c r="AK8235" i="50"/>
  <c r="AJ8235" i="50"/>
  <c r="AM8247" i="50"/>
  <c r="AL8247" i="50"/>
  <c r="AI8247" i="50"/>
  <c r="AK8247" i="50"/>
  <c r="AJ8247" i="50"/>
  <c r="AM8263" i="50"/>
  <c r="AL8263" i="50"/>
  <c r="AK8263" i="50"/>
  <c r="AJ8263" i="50"/>
  <c r="AI8263" i="50"/>
  <c r="AM8275" i="50"/>
  <c r="AJ8275" i="50"/>
  <c r="AI8275" i="50"/>
  <c r="AL8275" i="50"/>
  <c r="AK8275" i="50"/>
  <c r="AI8291" i="50"/>
  <c r="AL8291" i="50"/>
  <c r="AK8291" i="50"/>
  <c r="AM8291" i="50"/>
  <c r="AJ8291" i="50"/>
  <c r="AI8303" i="50"/>
  <c r="AL8303" i="50"/>
  <c r="AM8303" i="50"/>
  <c r="AK8303" i="50"/>
  <c r="AJ8303" i="50"/>
  <c r="AM8319" i="50"/>
  <c r="AL8319" i="50"/>
  <c r="AI8319" i="50"/>
  <c r="AK8319" i="50"/>
  <c r="AJ8319" i="50"/>
  <c r="AM8331" i="50"/>
  <c r="AL8331" i="50"/>
  <c r="AI8331" i="50"/>
  <c r="AK8331" i="50"/>
  <c r="AJ8331" i="50"/>
  <c r="AM8343" i="50"/>
  <c r="AL8343" i="50"/>
  <c r="AI8343" i="50"/>
  <c r="AK8343" i="50"/>
  <c r="AJ8343" i="50"/>
  <c r="AM8355" i="50"/>
  <c r="AL8355" i="50"/>
  <c r="AI8355" i="50"/>
  <c r="AJ8355" i="50"/>
  <c r="AK8355" i="50"/>
  <c r="AM8367" i="50"/>
  <c r="AL8367" i="50"/>
  <c r="AI8367" i="50"/>
  <c r="AK8367" i="50"/>
  <c r="AJ8367" i="50"/>
  <c r="AM8379" i="50"/>
  <c r="AL8379" i="50"/>
  <c r="AI8379" i="50"/>
  <c r="AK8379" i="50"/>
  <c r="AJ8379" i="50"/>
  <c r="AI8387" i="50"/>
  <c r="AL8387" i="50"/>
  <c r="AK8387" i="50"/>
  <c r="AJ8387" i="50"/>
  <c r="AM8387" i="50"/>
  <c r="AI8399" i="50"/>
  <c r="AL8399" i="50"/>
  <c r="AK8399" i="50"/>
  <c r="AM8399" i="50"/>
  <c r="AJ8399" i="50"/>
  <c r="AI8411" i="50"/>
  <c r="AL8411" i="50"/>
  <c r="AM8411" i="50"/>
  <c r="AK8411" i="50"/>
  <c r="AJ8411" i="50"/>
  <c r="AI8423" i="50"/>
  <c r="AL8423" i="50"/>
  <c r="AK8423" i="50"/>
  <c r="AJ8423" i="50"/>
  <c r="AM8423" i="50"/>
  <c r="AM8439" i="50"/>
  <c r="AL8439" i="50"/>
  <c r="AI8439" i="50"/>
  <c r="AK8439" i="50"/>
  <c r="AJ8439" i="50"/>
  <c r="AM8455" i="50"/>
  <c r="AJ8455" i="50"/>
  <c r="AI8455" i="50"/>
  <c r="AL8455" i="50"/>
  <c r="AK8455" i="50"/>
  <c r="AM8467" i="50"/>
  <c r="AL8467" i="50"/>
  <c r="AK8467" i="50"/>
  <c r="AJ8467" i="50"/>
  <c r="AI8467" i="50"/>
  <c r="AM8479" i="50"/>
  <c r="AL8479" i="50"/>
  <c r="AK8479" i="50"/>
  <c r="AJ8479" i="50"/>
  <c r="AI8479" i="50"/>
  <c r="AM8491" i="50"/>
  <c r="AJ8491" i="50"/>
  <c r="AI8491" i="50"/>
  <c r="AL8491" i="50"/>
  <c r="AK8491" i="50"/>
  <c r="AM8503" i="50"/>
  <c r="AL8503" i="50"/>
  <c r="AK8503" i="50"/>
  <c r="AJ8503" i="50"/>
  <c r="AI8503" i="50"/>
  <c r="AM8515" i="50"/>
  <c r="AL8515" i="50"/>
  <c r="AK8515" i="50"/>
  <c r="AJ8515" i="50"/>
  <c r="AI8515" i="50"/>
  <c r="AI8531" i="50"/>
  <c r="AL8531" i="50"/>
  <c r="AK8531" i="50"/>
  <c r="AJ8531" i="50"/>
  <c r="AM8531" i="50"/>
  <c r="AM8547" i="50"/>
  <c r="AL8547" i="50"/>
  <c r="AI8547" i="50"/>
  <c r="AK8547" i="50"/>
  <c r="AJ8547" i="50"/>
  <c r="AM8563" i="50"/>
  <c r="AJ8563" i="50"/>
  <c r="AI8563" i="50"/>
  <c r="AL8563" i="50"/>
  <c r="AK8563" i="50"/>
  <c r="AM8575" i="50"/>
  <c r="AL8575" i="50"/>
  <c r="AK8575" i="50"/>
  <c r="AJ8575" i="50"/>
  <c r="AI8575" i="50"/>
  <c r="AM8587" i="50"/>
  <c r="AL8587" i="50"/>
  <c r="AK8587" i="50"/>
  <c r="AJ8587" i="50"/>
  <c r="AI8587" i="50"/>
  <c r="AM8599" i="50"/>
  <c r="AJ8599" i="50"/>
  <c r="AI8599" i="50"/>
  <c r="AL8599" i="50"/>
  <c r="AK8599" i="50"/>
  <c r="AM8611" i="50"/>
  <c r="AL8611" i="50"/>
  <c r="AK8611" i="50"/>
  <c r="AJ8611" i="50"/>
  <c r="AI8611" i="50"/>
  <c r="AM8623" i="50"/>
  <c r="AL8623" i="50"/>
  <c r="AK8623" i="50"/>
  <c r="AJ8623" i="50"/>
  <c r="AI8623" i="50"/>
  <c r="AI8639" i="50"/>
  <c r="AL8639" i="50"/>
  <c r="AM8639" i="50"/>
  <c r="AK8639" i="50"/>
  <c r="AJ8639" i="50"/>
  <c r="AI8651" i="50"/>
  <c r="AL8651" i="50"/>
  <c r="AM8651" i="50"/>
  <c r="AK8651" i="50"/>
  <c r="AJ8651" i="50"/>
  <c r="AM8667" i="50"/>
  <c r="AL8667" i="50"/>
  <c r="AJ8667" i="50"/>
  <c r="AI8667" i="50"/>
  <c r="AK8667" i="50"/>
  <c r="AM8683" i="50"/>
  <c r="AL8683" i="50"/>
  <c r="AK8683" i="50"/>
  <c r="AI8683" i="50"/>
  <c r="AJ8683" i="50"/>
  <c r="AM8695" i="50"/>
  <c r="AL8695" i="50"/>
  <c r="AJ8695" i="50"/>
  <c r="AI8695" i="50"/>
  <c r="AK8695" i="50"/>
  <c r="AM8707" i="50"/>
  <c r="AK8707" i="50"/>
  <c r="AL8707" i="50"/>
  <c r="AJ8707" i="50"/>
  <c r="AI8707" i="50"/>
  <c r="AM8719" i="50"/>
  <c r="AL8719" i="50"/>
  <c r="AK8719" i="50"/>
  <c r="AJ8719" i="50"/>
  <c r="AI8719" i="50"/>
  <c r="AI8735" i="50"/>
  <c r="AM8735" i="50"/>
  <c r="AL8735" i="50"/>
  <c r="AJ8735" i="50"/>
  <c r="AK8735" i="50"/>
  <c r="AI8747" i="50"/>
  <c r="AM8747" i="50"/>
  <c r="AL8747" i="50"/>
  <c r="AK8747" i="50"/>
  <c r="AJ8747" i="50"/>
  <c r="AM8763" i="50"/>
  <c r="AK8763" i="50"/>
  <c r="AJ8763" i="50"/>
  <c r="AL8763" i="50"/>
  <c r="AI8763" i="50"/>
  <c r="AM8775" i="50"/>
  <c r="AK8775" i="50"/>
  <c r="AJ8775" i="50"/>
  <c r="AL8775" i="50"/>
  <c r="AI8775" i="50"/>
  <c r="AM8787" i="50"/>
  <c r="AK8787" i="50"/>
  <c r="AJ8787" i="50"/>
  <c r="AL8787" i="50"/>
  <c r="AI8787" i="50"/>
  <c r="AM8799" i="50"/>
  <c r="AK8799" i="50"/>
  <c r="AJ8799" i="50"/>
  <c r="AL8799" i="50"/>
  <c r="AI8799" i="50"/>
  <c r="AI8807" i="50"/>
  <c r="AJ8807" i="50"/>
  <c r="AM8807" i="50"/>
  <c r="AL8807" i="50"/>
  <c r="AK8807" i="50"/>
  <c r="AI8819" i="50"/>
  <c r="AJ8819" i="50"/>
  <c r="AM8819" i="50"/>
  <c r="AL8819" i="50"/>
  <c r="AK8819" i="50"/>
  <c r="AI8831" i="50"/>
  <c r="AM8831" i="50"/>
  <c r="AL8831" i="50"/>
  <c r="AJ8831" i="50"/>
  <c r="AK8831" i="50"/>
  <c r="AM8847" i="50"/>
  <c r="AK8847" i="50"/>
  <c r="AJ8847" i="50"/>
  <c r="AL8847" i="50"/>
  <c r="AI8847" i="50"/>
  <c r="AL8863" i="50"/>
  <c r="AK8863" i="50"/>
  <c r="AI8863" i="50"/>
  <c r="AM8863" i="50"/>
  <c r="AJ8863" i="50"/>
  <c r="AI8879" i="50"/>
  <c r="AM8879" i="50"/>
  <c r="AL8879" i="50"/>
  <c r="AJ8879" i="50"/>
  <c r="AK8879" i="50"/>
  <c r="AI8891" i="50"/>
  <c r="AM8891" i="50"/>
  <c r="AL8891" i="50"/>
  <c r="AK8891" i="50"/>
  <c r="AJ8891" i="50"/>
  <c r="AM8907" i="50"/>
  <c r="AK8907" i="50"/>
  <c r="AJ8907" i="50"/>
  <c r="AL8907" i="50"/>
  <c r="AI8907" i="50"/>
  <c r="AM8919" i="50"/>
  <c r="AK8919" i="50"/>
  <c r="AJ8919" i="50"/>
  <c r="AL8919" i="50"/>
  <c r="AI8919" i="50"/>
  <c r="AM8931" i="50"/>
  <c r="AK8931" i="50"/>
  <c r="AJ8931" i="50"/>
  <c r="AL8931" i="50"/>
  <c r="AI8931" i="50"/>
  <c r="AM8943" i="50"/>
  <c r="AK8943" i="50"/>
  <c r="AJ8943" i="50"/>
  <c r="AL8943" i="50"/>
  <c r="AI8943" i="50"/>
  <c r="AM8955" i="50"/>
  <c r="AK8955" i="50"/>
  <c r="AJ8955" i="50"/>
  <c r="AI8955" i="50"/>
  <c r="AL8955" i="50"/>
  <c r="AM8967" i="50"/>
  <c r="AK8967" i="50"/>
  <c r="AJ8967" i="50"/>
  <c r="AL8967" i="50"/>
  <c r="AI8967" i="50"/>
  <c r="AM8971" i="50"/>
  <c r="AJ8971" i="50"/>
  <c r="AI8971" i="50"/>
  <c r="AL8971" i="50"/>
  <c r="AK8971" i="50"/>
  <c r="AJ8987" i="50"/>
  <c r="AI8987" i="50"/>
  <c r="AM8987" i="50"/>
  <c r="AL8987" i="50"/>
  <c r="AK8987" i="50"/>
  <c r="AM9003" i="50"/>
  <c r="AK9003" i="50"/>
  <c r="AJ9003" i="50"/>
  <c r="AL9003" i="50"/>
  <c r="AI9003" i="50"/>
  <c r="AM9019" i="50"/>
  <c r="AL9019" i="50"/>
  <c r="AK9019" i="50"/>
  <c r="AJ9019" i="50"/>
  <c r="AI9019" i="50"/>
  <c r="AI9031" i="50"/>
  <c r="AL9031" i="50"/>
  <c r="AK9031" i="50"/>
  <c r="AM9031" i="50"/>
  <c r="AJ9031" i="50"/>
  <c r="AJ9047" i="50"/>
  <c r="AI9047" i="50"/>
  <c r="AM9047" i="50"/>
  <c r="AL9047" i="50"/>
  <c r="AK9047" i="50"/>
  <c r="AJ9059" i="50"/>
  <c r="AI9059" i="50"/>
  <c r="AM9059" i="50"/>
  <c r="AL9059" i="50"/>
  <c r="AK9059" i="50"/>
  <c r="AJ9071" i="50"/>
  <c r="AI9071" i="50"/>
  <c r="AL9071" i="50"/>
  <c r="AK9071" i="50"/>
  <c r="AM9071" i="50"/>
  <c r="AM9087" i="50"/>
  <c r="AK9087" i="50"/>
  <c r="AJ9087" i="50"/>
  <c r="AL9087" i="50"/>
  <c r="AI9087" i="50"/>
  <c r="AM9099" i="50"/>
  <c r="AK9099" i="50"/>
  <c r="AJ9099" i="50"/>
  <c r="AI9099" i="50"/>
  <c r="AL9099" i="50"/>
  <c r="AM9111" i="50"/>
  <c r="AK9111" i="50"/>
  <c r="AJ9111" i="50"/>
  <c r="AL9111" i="50"/>
  <c r="AI9111" i="50"/>
  <c r="AM9123" i="50"/>
  <c r="AK9123" i="50"/>
  <c r="AJ9123" i="50"/>
  <c r="AL9123" i="50"/>
  <c r="AI9123" i="50"/>
  <c r="AI9139" i="50"/>
  <c r="AL9139" i="50"/>
  <c r="AK9139" i="50"/>
  <c r="AM9139" i="50"/>
  <c r="AJ9139" i="50"/>
  <c r="AM9151" i="50"/>
  <c r="AL9151" i="50"/>
  <c r="AJ9151" i="50"/>
  <c r="AI9151" i="50"/>
  <c r="AK9151" i="50"/>
  <c r="AM9163" i="50"/>
  <c r="AL9163" i="50"/>
  <c r="AK9163" i="50"/>
  <c r="AJ9163" i="50"/>
  <c r="AI9163" i="50"/>
  <c r="AI9175" i="50"/>
  <c r="AL9175" i="50"/>
  <c r="AK9175" i="50"/>
  <c r="AM9175" i="50"/>
  <c r="AJ9175" i="50"/>
  <c r="AM9187" i="50"/>
  <c r="AJ9187" i="50"/>
  <c r="AI9187" i="50"/>
  <c r="AK9187" i="50"/>
  <c r="AL9187" i="50"/>
  <c r="AM9199" i="50"/>
  <c r="AL9199" i="50"/>
  <c r="AK9199" i="50"/>
  <c r="AJ9199" i="50"/>
  <c r="AI9199" i="50"/>
  <c r="AI9211" i="50"/>
  <c r="AL9211" i="50"/>
  <c r="AK9211" i="50"/>
  <c r="AM9211" i="50"/>
  <c r="AJ9211" i="50"/>
  <c r="AM9223" i="50"/>
  <c r="AL9223" i="50"/>
  <c r="AJ9223" i="50"/>
  <c r="AI9223" i="50"/>
  <c r="AK9223" i="50"/>
  <c r="AM9235" i="50"/>
  <c r="AL9235" i="50"/>
  <c r="AK9235" i="50"/>
  <c r="AJ9235" i="50"/>
  <c r="AI9235" i="50"/>
  <c r="AI9247" i="50"/>
  <c r="AL9247" i="50"/>
  <c r="AK9247" i="50"/>
  <c r="AM9247" i="50"/>
  <c r="AJ9247" i="50"/>
  <c r="AM9259" i="50"/>
  <c r="AJ9259" i="50"/>
  <c r="AI9259" i="50"/>
  <c r="AL9259" i="50"/>
  <c r="AK9259" i="50"/>
  <c r="AM9271" i="50"/>
  <c r="AL9271" i="50"/>
  <c r="AK9271" i="50"/>
  <c r="AJ9271" i="50"/>
  <c r="AI9271" i="50"/>
  <c r="AM9279" i="50"/>
  <c r="AK9279" i="50"/>
  <c r="AJ9279" i="50"/>
  <c r="AI9279" i="50"/>
  <c r="AL9279" i="50"/>
  <c r="AJ9287" i="50"/>
  <c r="AI9287" i="50"/>
  <c r="AL9287" i="50"/>
  <c r="AK9287" i="50"/>
  <c r="AM9287" i="50"/>
  <c r="AJ9299" i="50"/>
  <c r="AI9299" i="50"/>
  <c r="AM9299" i="50"/>
  <c r="AL9299" i="50"/>
  <c r="AK9299" i="50"/>
  <c r="AM9307" i="50"/>
  <c r="AL9307" i="50"/>
  <c r="AK9307" i="50"/>
  <c r="AJ9307" i="50"/>
  <c r="AI9307" i="50"/>
  <c r="AI9319" i="50"/>
  <c r="AL9319" i="50"/>
  <c r="AK9319" i="50"/>
  <c r="AM9319" i="50"/>
  <c r="AJ9319" i="50"/>
  <c r="AM9331" i="50"/>
  <c r="AJ9331" i="50"/>
  <c r="AI9331" i="50"/>
  <c r="AK9331" i="50"/>
  <c r="AL9331" i="50"/>
  <c r="AM9339" i="50"/>
  <c r="AK9339" i="50"/>
  <c r="AJ9339" i="50"/>
  <c r="AL9339" i="50"/>
  <c r="AI9339" i="50"/>
  <c r="AM9351" i="50"/>
  <c r="AK9351" i="50"/>
  <c r="AJ9351" i="50"/>
  <c r="AI9351" i="50"/>
  <c r="AL9351" i="50"/>
  <c r="AM9363" i="50"/>
  <c r="AK9363" i="50"/>
  <c r="AJ9363" i="50"/>
  <c r="AL9363" i="50"/>
  <c r="AI9363" i="50"/>
  <c r="AM9375" i="50"/>
  <c r="AK9375" i="50"/>
  <c r="AJ9375" i="50"/>
  <c r="AL9375" i="50"/>
  <c r="AI9375" i="50"/>
  <c r="AM9387" i="50"/>
  <c r="AK9387" i="50"/>
  <c r="AJ9387" i="50"/>
  <c r="AI9387" i="50"/>
  <c r="AL9387" i="50"/>
  <c r="AM9399" i="50"/>
  <c r="AK9399" i="50"/>
  <c r="AJ9399" i="50"/>
  <c r="AL9399" i="50"/>
  <c r="AI9399" i="50"/>
  <c r="AM9411" i="50"/>
  <c r="AK9411" i="50"/>
  <c r="AJ9411" i="50"/>
  <c r="AL9411" i="50"/>
  <c r="AI9411" i="50"/>
  <c r="AI9427" i="50"/>
  <c r="AL9427" i="50"/>
  <c r="AK9427" i="50"/>
  <c r="AM9427" i="50"/>
  <c r="AJ9427" i="50"/>
  <c r="AM9439" i="50"/>
  <c r="AL9439" i="50"/>
  <c r="AJ9439" i="50"/>
  <c r="AI9439" i="50"/>
  <c r="AK9439" i="50"/>
  <c r="AI9455" i="50"/>
  <c r="AM9455" i="50"/>
  <c r="AL9455" i="50"/>
  <c r="AJ9455" i="50"/>
  <c r="AK9455" i="50"/>
  <c r="AJ9471" i="50"/>
  <c r="AI9471" i="50"/>
  <c r="AM9471" i="50"/>
  <c r="AL9471" i="50"/>
  <c r="AK9471" i="50"/>
  <c r="AM9487" i="50"/>
  <c r="AJ9487" i="50"/>
  <c r="AK9487" i="50"/>
  <c r="AI9487" i="50"/>
  <c r="AL9487" i="50"/>
  <c r="AI9503" i="50"/>
  <c r="AM9503" i="50"/>
  <c r="AL9503" i="50"/>
  <c r="AK9503" i="50"/>
  <c r="AJ9503" i="50"/>
  <c r="AJ9519" i="50"/>
  <c r="AI9519" i="50"/>
  <c r="AM9519" i="50"/>
  <c r="AL9519" i="50"/>
  <c r="AK9519" i="50"/>
  <c r="AJ9531" i="50"/>
  <c r="AI9531" i="50"/>
  <c r="AM9531" i="50"/>
  <c r="AL9531" i="50"/>
  <c r="AK9531" i="50"/>
  <c r="AM9547" i="50"/>
  <c r="AJ9547" i="50"/>
  <c r="AK9547" i="50"/>
  <c r="AL9547" i="50"/>
  <c r="AI9547" i="50"/>
  <c r="AM9559" i="50"/>
  <c r="AJ9559" i="50"/>
  <c r="AK9559" i="50"/>
  <c r="AI9559" i="50"/>
  <c r="AL9559" i="50"/>
  <c r="AM9571" i="50"/>
  <c r="AJ9571" i="50"/>
  <c r="AI9571" i="50"/>
  <c r="AL9571" i="50"/>
  <c r="AK9571" i="50"/>
  <c r="AM9583" i="50"/>
  <c r="AJ9583" i="50"/>
  <c r="AK9583" i="50"/>
  <c r="AL9583" i="50"/>
  <c r="AI9583" i="50"/>
  <c r="AM9595" i="50"/>
  <c r="AJ9595" i="50"/>
  <c r="AK9595" i="50"/>
  <c r="AI9595" i="50"/>
  <c r="AL9595" i="50"/>
  <c r="AJ9603" i="50"/>
  <c r="AI9603" i="50"/>
  <c r="AM9603" i="50"/>
  <c r="AL9603" i="50"/>
  <c r="AK9603" i="50"/>
  <c r="AJ9615" i="50"/>
  <c r="AI9615" i="50"/>
  <c r="AM9615" i="50"/>
  <c r="AL9615" i="50"/>
  <c r="AK9615" i="50"/>
  <c r="AJ9627" i="50"/>
  <c r="AI9627" i="50"/>
  <c r="AM9627" i="50"/>
  <c r="AL9627" i="50"/>
  <c r="AK9627" i="50"/>
  <c r="AJ9639" i="50"/>
  <c r="AI9639" i="50"/>
  <c r="AM9639" i="50"/>
  <c r="AL9639" i="50"/>
  <c r="AK9639" i="50"/>
  <c r="AJ9651" i="50"/>
  <c r="AI9651" i="50"/>
  <c r="AM9651" i="50"/>
  <c r="AL9651" i="50"/>
  <c r="AK9651" i="50"/>
  <c r="AJ9663" i="50"/>
  <c r="AI9663" i="50"/>
  <c r="AM9663" i="50"/>
  <c r="AL9663" i="50"/>
  <c r="AK9663" i="50"/>
  <c r="AJ9675" i="50"/>
  <c r="AI9675" i="50"/>
  <c r="AM9675" i="50"/>
  <c r="AL9675" i="50"/>
  <c r="AK9675" i="50"/>
  <c r="AI9683" i="50"/>
  <c r="AK9683" i="50"/>
  <c r="AJ9683" i="50"/>
  <c r="AM9683" i="50"/>
  <c r="AL9683" i="50"/>
  <c r="AM9691" i="50"/>
  <c r="AJ9691" i="50"/>
  <c r="AK9691" i="50"/>
  <c r="AL9691" i="50"/>
  <c r="AI9691" i="50"/>
  <c r="AM9703" i="50"/>
  <c r="AJ9703" i="50"/>
  <c r="AL9703" i="50"/>
  <c r="AK9703" i="50"/>
  <c r="AI9703" i="50"/>
  <c r="AM9715" i="50"/>
  <c r="AJ9715" i="50"/>
  <c r="AI9715" i="50"/>
  <c r="AK9715" i="50"/>
  <c r="AL9715" i="50"/>
  <c r="AJ9723" i="50"/>
  <c r="AI9723" i="50"/>
  <c r="AM9723" i="50"/>
  <c r="AL9723" i="50"/>
  <c r="AK9723" i="50"/>
  <c r="AI9731" i="50"/>
  <c r="AM9731" i="50"/>
  <c r="AJ9731" i="50"/>
  <c r="AL9731" i="50"/>
  <c r="AK9731" i="50"/>
  <c r="AI9743" i="50"/>
  <c r="AM9743" i="50"/>
  <c r="AL9743" i="50"/>
  <c r="AK9743" i="50"/>
  <c r="AJ9743" i="50"/>
  <c r="AI9755" i="50"/>
  <c r="AK9755" i="50"/>
  <c r="AJ9755" i="50"/>
  <c r="AM9755" i="50"/>
  <c r="AL9755" i="50"/>
  <c r="AI9767" i="50"/>
  <c r="AM9767" i="50"/>
  <c r="AJ9767" i="50"/>
  <c r="AL9767" i="50"/>
  <c r="AK9767" i="50"/>
  <c r="AI9779" i="50"/>
  <c r="AM9779" i="50"/>
  <c r="AL9779" i="50"/>
  <c r="AK9779" i="50"/>
  <c r="AJ9779" i="50"/>
  <c r="AI9791" i="50"/>
  <c r="AK9791" i="50"/>
  <c r="AJ9791" i="50"/>
  <c r="AM9791" i="50"/>
  <c r="AL9791" i="50"/>
  <c r="AI9803" i="50"/>
  <c r="AM9803" i="50"/>
  <c r="AJ9803" i="50"/>
  <c r="AL9803" i="50"/>
  <c r="AK9803" i="50"/>
  <c r="AI9815" i="50"/>
  <c r="AM9815" i="50"/>
  <c r="AL9815" i="50"/>
  <c r="AK9815" i="50"/>
  <c r="AJ9815" i="50"/>
  <c r="AI9827" i="50"/>
  <c r="AK9827" i="50"/>
  <c r="AJ9827" i="50"/>
  <c r="AM9827" i="50"/>
  <c r="AL9827" i="50"/>
  <c r="AI9839" i="50"/>
  <c r="AM9839" i="50"/>
  <c r="AJ9839" i="50"/>
  <c r="AL9839" i="50"/>
  <c r="AK9839" i="50"/>
  <c r="AI9851" i="50"/>
  <c r="AM9851" i="50"/>
  <c r="AL9851" i="50"/>
  <c r="AK9851" i="50"/>
  <c r="AJ9851" i="50"/>
  <c r="AM9859" i="50"/>
  <c r="AJ9859" i="50"/>
  <c r="AI9859" i="50"/>
  <c r="AK9859" i="50"/>
  <c r="AL9859" i="50"/>
  <c r="AM9871" i="50"/>
  <c r="AJ9871" i="50"/>
  <c r="AK9871" i="50"/>
  <c r="AL9871" i="50"/>
  <c r="AI9871" i="50"/>
  <c r="AM9883" i="50"/>
  <c r="AJ9883" i="50"/>
  <c r="AL9883" i="50"/>
  <c r="AK9883" i="50"/>
  <c r="AI9883" i="50"/>
  <c r="AM9895" i="50"/>
  <c r="AJ9895" i="50"/>
  <c r="AI9895" i="50"/>
  <c r="AL9895" i="50"/>
  <c r="AK9895" i="50"/>
  <c r="AM9907" i="50"/>
  <c r="AJ9907" i="50"/>
  <c r="AK9907" i="50"/>
  <c r="AL9907" i="50"/>
  <c r="AI9907" i="50"/>
  <c r="AJ9915" i="50"/>
  <c r="AI9915" i="50"/>
  <c r="AM9915" i="50"/>
  <c r="AL9915" i="50"/>
  <c r="AK9915" i="50"/>
  <c r="AI9923" i="50"/>
  <c r="AM9923" i="50"/>
  <c r="AL9923" i="50"/>
  <c r="AK9923" i="50"/>
  <c r="AJ9923" i="50"/>
  <c r="AI9935" i="50"/>
  <c r="AK9935" i="50"/>
  <c r="AJ9935" i="50"/>
  <c r="AM9935" i="50"/>
  <c r="AL9935" i="50"/>
  <c r="AI9947" i="50"/>
  <c r="AM9947" i="50"/>
  <c r="AJ9947" i="50"/>
  <c r="AL9947" i="50"/>
  <c r="AK9947" i="50"/>
  <c r="AI9959" i="50"/>
  <c r="AM9959" i="50"/>
  <c r="AL9959" i="50"/>
  <c r="AK9959" i="50"/>
  <c r="AJ9959" i="50"/>
  <c r="AI9971" i="50"/>
  <c r="AM9971" i="50"/>
  <c r="AL9971" i="50"/>
  <c r="AK9971" i="50"/>
  <c r="AJ9971" i="50"/>
  <c r="AI9983" i="50"/>
  <c r="AM9983" i="50"/>
  <c r="AL9983" i="50"/>
  <c r="AK9983" i="50"/>
  <c r="AJ9983" i="50"/>
  <c r="AI9995" i="50"/>
  <c r="AM9995" i="50"/>
  <c r="AL9995" i="50"/>
  <c r="AK9995" i="50"/>
  <c r="AJ9995" i="50"/>
  <c r="AI10007" i="50"/>
  <c r="AM10007" i="50"/>
  <c r="AL10007" i="50"/>
  <c r="AJ10007" i="50"/>
  <c r="AK10007" i="50"/>
  <c r="AM10015" i="50"/>
  <c r="AK10015" i="50"/>
  <c r="AJ10015" i="50"/>
  <c r="AI10015" i="50"/>
  <c r="AL10015" i="50"/>
  <c r="AM10027" i="50"/>
  <c r="AK10027" i="50"/>
  <c r="AJ10027" i="50"/>
  <c r="AI10027" i="50"/>
  <c r="AL10027" i="50"/>
  <c r="AM10039" i="50"/>
  <c r="AK10039" i="50"/>
  <c r="AJ10039" i="50"/>
  <c r="AL10039" i="50"/>
  <c r="AI10039" i="50"/>
  <c r="AM10051" i="50"/>
  <c r="AK10051" i="50"/>
  <c r="AJ10051" i="50"/>
  <c r="AL10051" i="50"/>
  <c r="AI10051" i="50"/>
  <c r="AM10063" i="50"/>
  <c r="AK10063" i="50"/>
  <c r="AJ10063" i="50"/>
  <c r="AI10063" i="50"/>
  <c r="AL10063" i="50"/>
  <c r="AM10075" i="50"/>
  <c r="AK10075" i="50"/>
  <c r="AJ10075" i="50"/>
  <c r="AI10075" i="50"/>
  <c r="AL10075" i="50"/>
  <c r="AM10087" i="50"/>
  <c r="AK10087" i="50"/>
  <c r="AJ10087" i="50"/>
  <c r="AI10087" i="50"/>
  <c r="AL10087" i="50"/>
  <c r="AM10099" i="50"/>
  <c r="AL10099" i="50"/>
  <c r="AK10099" i="50"/>
  <c r="AJ10099" i="50"/>
  <c r="AI10099" i="50"/>
  <c r="AJ10107" i="50"/>
  <c r="AI10107" i="50"/>
  <c r="AM10107" i="50"/>
  <c r="AK10107" i="50"/>
  <c r="AL10107" i="50"/>
  <c r="AJ10119" i="50"/>
  <c r="AI10119" i="50"/>
  <c r="AM10119" i="50"/>
  <c r="AL10119" i="50"/>
  <c r="AK10119" i="50"/>
  <c r="AJ10131" i="50"/>
  <c r="AI10131" i="50"/>
  <c r="AM10131" i="50"/>
  <c r="AK10131" i="50"/>
  <c r="AL10131" i="50"/>
  <c r="AJ10143" i="50"/>
  <c r="AI10143" i="50"/>
  <c r="AM10143" i="50"/>
  <c r="AL10143" i="50"/>
  <c r="AK10143" i="50"/>
  <c r="AM10159" i="50"/>
  <c r="AL10159" i="50"/>
  <c r="AK10159" i="50"/>
  <c r="AJ10159" i="50"/>
  <c r="AI10159" i="50"/>
  <c r="AM10171" i="50"/>
  <c r="AL10171" i="50"/>
  <c r="AK10171" i="50"/>
  <c r="AJ10171" i="50"/>
  <c r="AI10171" i="50"/>
  <c r="AM10183" i="50"/>
  <c r="AL10183" i="50"/>
  <c r="AK10183" i="50"/>
  <c r="AJ10183" i="50"/>
  <c r="AI10183" i="50"/>
  <c r="AM10195" i="50"/>
  <c r="AL10195" i="50"/>
  <c r="AK10195" i="50"/>
  <c r="AJ10195" i="50"/>
  <c r="AI10195" i="50"/>
  <c r="AM10207" i="50"/>
  <c r="AL10207" i="50"/>
  <c r="AK10207" i="50"/>
  <c r="AJ10207" i="50"/>
  <c r="AI10207" i="50"/>
  <c r="AM10219" i="50"/>
  <c r="AL10219" i="50"/>
  <c r="AK10219" i="50"/>
  <c r="AJ10219" i="50"/>
  <c r="AI10219" i="50"/>
  <c r="AM10231" i="50"/>
  <c r="AL10231" i="50"/>
  <c r="AK10231" i="50"/>
  <c r="AJ10231" i="50"/>
  <c r="AI10231" i="50"/>
  <c r="AM10243" i="50"/>
  <c r="AL10243" i="50"/>
  <c r="AK10243" i="50"/>
  <c r="AJ10243" i="50"/>
  <c r="AI10243" i="50"/>
  <c r="AI10259" i="50"/>
  <c r="AK10259" i="50"/>
  <c r="AJ10259" i="50"/>
  <c r="AM10259" i="50"/>
  <c r="AL10259" i="50"/>
  <c r="AJ10275" i="50"/>
  <c r="AI10275" i="50"/>
  <c r="AM10275" i="50"/>
  <c r="AK10275" i="50"/>
  <c r="AL10275" i="50"/>
  <c r="AJ10287" i="50"/>
  <c r="AI10287" i="50"/>
  <c r="AM10287" i="50"/>
  <c r="AL10287" i="50"/>
  <c r="AK10287" i="50"/>
  <c r="AJ10299" i="50"/>
  <c r="AI10299" i="50"/>
  <c r="AM10299" i="50"/>
  <c r="AK10299" i="50"/>
  <c r="AL10299" i="50"/>
  <c r="AJ10311" i="50"/>
  <c r="AI10311" i="50"/>
  <c r="AM10311" i="50"/>
  <c r="AL10311" i="50"/>
  <c r="AK10311" i="50"/>
  <c r="AJ10323" i="50"/>
  <c r="AI10323" i="50"/>
  <c r="AM10323" i="50"/>
  <c r="AK10323" i="50"/>
  <c r="AL10323" i="50"/>
  <c r="AM10339" i="50"/>
  <c r="AL10339" i="50"/>
  <c r="AK10339" i="50"/>
  <c r="AJ10339" i="50"/>
  <c r="AI10339" i="50"/>
  <c r="AM10351" i="50"/>
  <c r="AL10351" i="50"/>
  <c r="AK10351" i="50"/>
  <c r="AJ10351" i="50"/>
  <c r="AI10351" i="50"/>
  <c r="AM10363" i="50"/>
  <c r="AL10363" i="50"/>
  <c r="AK10363" i="50"/>
  <c r="AJ10363" i="50"/>
  <c r="AI10363" i="50"/>
  <c r="AM10375" i="50"/>
  <c r="AL10375" i="50"/>
  <c r="AK10375" i="50"/>
  <c r="AJ10375" i="50"/>
  <c r="AI10375" i="50"/>
  <c r="AM10387" i="50"/>
  <c r="AL10387" i="50"/>
  <c r="AK10387" i="50"/>
  <c r="AJ10387" i="50"/>
  <c r="AI10387" i="50"/>
  <c r="AM10399" i="50"/>
  <c r="AL10399" i="50"/>
  <c r="AK10399" i="50"/>
  <c r="AJ10399" i="50"/>
  <c r="AI10399" i="50"/>
  <c r="AM10411" i="50"/>
  <c r="AL10411" i="50"/>
  <c r="AK10411" i="50"/>
  <c r="AJ10411" i="50"/>
  <c r="AI10411" i="50"/>
  <c r="AM10423" i="50"/>
  <c r="AL10423" i="50"/>
  <c r="AK10423" i="50"/>
  <c r="AJ10423" i="50"/>
  <c r="AI10423" i="50"/>
  <c r="AM10435" i="50"/>
  <c r="AL10435" i="50"/>
  <c r="AK10435" i="50"/>
  <c r="AJ10435" i="50"/>
  <c r="AI10435" i="50"/>
  <c r="AM10447" i="50"/>
  <c r="AL10447" i="50"/>
  <c r="AK10447" i="50"/>
  <c r="AJ10447" i="50"/>
  <c r="AI10447" i="50"/>
  <c r="AM10459" i="50"/>
  <c r="AL10459" i="50"/>
  <c r="AK10459" i="50"/>
  <c r="AJ10459" i="50"/>
  <c r="AI10459" i="50"/>
  <c r="AM10471" i="50"/>
  <c r="AL10471" i="50"/>
  <c r="AK10471" i="50"/>
  <c r="AJ10471" i="50"/>
  <c r="AI10471" i="50"/>
  <c r="AM10483" i="50"/>
  <c r="AL10483" i="50"/>
  <c r="AK10483" i="50"/>
  <c r="AJ10483" i="50"/>
  <c r="AI10483" i="50"/>
  <c r="AM10495" i="50"/>
  <c r="AL10495" i="50"/>
  <c r="AK10495" i="50"/>
  <c r="AJ10495" i="50"/>
  <c r="AI10495" i="50"/>
  <c r="AM10507" i="50"/>
  <c r="AL10507" i="50"/>
  <c r="AK10507" i="50"/>
  <c r="AJ10507" i="50"/>
  <c r="AI10507" i="50"/>
  <c r="AM10519" i="50"/>
  <c r="AL10519" i="50"/>
  <c r="AK10519" i="50"/>
  <c r="AJ10519" i="50"/>
  <c r="AI10519" i="50"/>
  <c r="AM10531" i="50"/>
  <c r="AL10531" i="50"/>
  <c r="AK10531" i="50"/>
  <c r="AJ10531" i="50"/>
  <c r="AI10531" i="50"/>
  <c r="AJ10539" i="50"/>
  <c r="AI10539" i="50"/>
  <c r="AM10539" i="50"/>
  <c r="AK10539" i="50"/>
  <c r="AL10539" i="50"/>
  <c r="AJ10551" i="50"/>
  <c r="AI10551" i="50"/>
  <c r="AM10551" i="50"/>
  <c r="AL10551" i="50"/>
  <c r="AK10551" i="50"/>
  <c r="AJ10563" i="50"/>
  <c r="AI10563" i="50"/>
  <c r="AM10563" i="50"/>
  <c r="AK10563" i="50"/>
  <c r="AL10563" i="50"/>
  <c r="AK10575" i="50"/>
  <c r="AJ10575" i="50"/>
  <c r="AI10575" i="50"/>
  <c r="AM10575" i="50"/>
  <c r="AL10575" i="50"/>
  <c r="AJ10591" i="50"/>
  <c r="AI10591" i="50"/>
  <c r="AM10591" i="50"/>
  <c r="AL10591" i="50"/>
  <c r="AK10591" i="50"/>
  <c r="AM10603" i="50"/>
  <c r="AL10603" i="50"/>
  <c r="AK10603" i="50"/>
  <c r="AJ10603" i="50"/>
  <c r="AI10603" i="50"/>
  <c r="AK10615" i="50"/>
  <c r="AM10615" i="50"/>
  <c r="AI10615" i="50"/>
  <c r="AL10615" i="50"/>
  <c r="AJ10615" i="50"/>
  <c r="AJ10631" i="50"/>
  <c r="AI10631" i="50"/>
  <c r="AM10631" i="50"/>
  <c r="AL10631" i="50"/>
  <c r="AK10631" i="50"/>
  <c r="AM10647" i="50"/>
  <c r="AL10647" i="50"/>
  <c r="AK10647" i="50"/>
  <c r="AJ10647" i="50"/>
  <c r="AI10647" i="50"/>
  <c r="AJ10659" i="50"/>
  <c r="AI10659" i="50"/>
  <c r="AM10659" i="50"/>
  <c r="AL10659" i="50"/>
  <c r="AK10659" i="50"/>
  <c r="AI10675" i="50"/>
  <c r="AL10675" i="50"/>
  <c r="AK10675" i="50"/>
  <c r="AJ10675" i="50"/>
  <c r="AM10675" i="50"/>
  <c r="AM10687" i="50"/>
  <c r="AL10687" i="50"/>
  <c r="AK10687" i="50"/>
  <c r="AJ10687" i="50"/>
  <c r="AI10687" i="50"/>
  <c r="AJ10703" i="50"/>
  <c r="AI10703" i="50"/>
  <c r="AK10703" i="50"/>
  <c r="AM10703" i="50"/>
  <c r="AL10703" i="50"/>
  <c r="AJ10715" i="50"/>
  <c r="AI10715" i="50"/>
  <c r="AL10715" i="50"/>
  <c r="AK10715" i="50"/>
  <c r="AM10715" i="50"/>
  <c r="AJ10727" i="50"/>
  <c r="AI10727" i="50"/>
  <c r="AM10727" i="50"/>
  <c r="AL10727" i="50"/>
  <c r="AK10727" i="50"/>
  <c r="AJ10739" i="50"/>
  <c r="AI10739" i="50"/>
  <c r="AM10739" i="50"/>
  <c r="AK10739" i="50"/>
  <c r="AL10739" i="50"/>
  <c r="AJ10751" i="50"/>
  <c r="AI10751" i="50"/>
  <c r="AL10751" i="50"/>
  <c r="AK10751" i="50"/>
  <c r="AM10751" i="50"/>
  <c r="AM10767" i="50"/>
  <c r="AL10767" i="50"/>
  <c r="AK10767" i="50"/>
  <c r="AI10767" i="50"/>
  <c r="AJ10767" i="50"/>
  <c r="AM10779" i="50"/>
  <c r="AL10779" i="50"/>
  <c r="AK10779" i="50"/>
  <c r="AI10779" i="50"/>
  <c r="AJ10779" i="50"/>
  <c r="AM10791" i="50"/>
  <c r="AL10791" i="50"/>
  <c r="AK10791" i="50"/>
  <c r="AI10791" i="50"/>
  <c r="AJ10791" i="50"/>
  <c r="AM10803" i="50"/>
  <c r="AL10803" i="50"/>
  <c r="AK10803" i="50"/>
  <c r="AI10803" i="50"/>
  <c r="AJ10803" i="50"/>
  <c r="AM10819" i="50"/>
  <c r="AK10819" i="50"/>
  <c r="AL10819" i="50"/>
  <c r="AJ10819" i="50"/>
  <c r="AI10819" i="50"/>
  <c r="AM10831" i="50"/>
  <c r="AL10831" i="50"/>
  <c r="AI10831" i="50"/>
  <c r="AK10831" i="50"/>
  <c r="AJ10831" i="50"/>
  <c r="AM10843" i="50"/>
  <c r="AI10843" i="50"/>
  <c r="AJ10843" i="50"/>
  <c r="AL10843" i="50"/>
  <c r="AK10843" i="50"/>
  <c r="AJ10859" i="50"/>
  <c r="AI10859" i="50"/>
  <c r="AL10859" i="50"/>
  <c r="AK10859" i="50"/>
  <c r="AM10859" i="50"/>
  <c r="AJ10871" i="50"/>
  <c r="AI10871" i="50"/>
  <c r="AM10871" i="50"/>
  <c r="AL10871" i="50"/>
  <c r="AK10871" i="50"/>
  <c r="AJ10883" i="50"/>
  <c r="AI10883" i="50"/>
  <c r="AM10883" i="50"/>
  <c r="AK10883" i="50"/>
  <c r="AL10883" i="50"/>
  <c r="AJ10895" i="50"/>
  <c r="AI10895" i="50"/>
  <c r="AL10895" i="50"/>
  <c r="AK10895" i="50"/>
  <c r="AM10895" i="50"/>
  <c r="AJ10907" i="50"/>
  <c r="AI10907" i="50"/>
  <c r="AM10907" i="50"/>
  <c r="AL10907" i="50"/>
  <c r="AK10907" i="50"/>
  <c r="AJ10919" i="50"/>
  <c r="AI10919" i="50"/>
  <c r="AM10919" i="50"/>
  <c r="AL10919" i="50"/>
  <c r="AK10919" i="50"/>
  <c r="AJ10931" i="50"/>
  <c r="AI10931" i="50"/>
  <c r="AM10931" i="50"/>
  <c r="AL10931" i="50"/>
  <c r="AK10931" i="50"/>
  <c r="AJ10943" i="50"/>
  <c r="AI10943" i="50"/>
  <c r="AK10943" i="50"/>
  <c r="AL10943" i="50"/>
  <c r="AM10943" i="50"/>
  <c r="AJ10955" i="50"/>
  <c r="AI10955" i="50"/>
  <c r="AL10955" i="50"/>
  <c r="AM10955" i="50"/>
  <c r="AK10955" i="50"/>
  <c r="AJ10967" i="50"/>
  <c r="AI10967" i="50"/>
  <c r="AM10967" i="50"/>
  <c r="AL10967" i="50"/>
  <c r="AK10967" i="50"/>
  <c r="AM10983" i="50"/>
  <c r="AL10983" i="50"/>
  <c r="AK10983" i="50"/>
  <c r="AI10983" i="50"/>
  <c r="AJ10983" i="50"/>
  <c r="AM10995" i="50"/>
  <c r="AL10995" i="50"/>
  <c r="AK10995" i="50"/>
  <c r="AI10995" i="50"/>
  <c r="AJ10995" i="50"/>
  <c r="AM11007" i="50"/>
  <c r="AL11007" i="50"/>
  <c r="AK11007" i="50"/>
  <c r="AI11007" i="50"/>
  <c r="AJ11007" i="50"/>
  <c r="AM11019" i="50"/>
  <c r="AL11019" i="50"/>
  <c r="AK11019" i="50"/>
  <c r="AI11019" i="50"/>
  <c r="AJ11019" i="50"/>
  <c r="AM11035" i="50"/>
  <c r="AL11035" i="50"/>
  <c r="AJ11035" i="50"/>
  <c r="AI11035" i="50"/>
  <c r="AK11035" i="50"/>
  <c r="AJ11051" i="50"/>
  <c r="AI11051" i="50"/>
  <c r="AM11051" i="50"/>
  <c r="AL11051" i="50"/>
  <c r="AK11051" i="50"/>
  <c r="AM11067" i="50"/>
  <c r="AL11067" i="50"/>
  <c r="AK11067" i="50"/>
  <c r="AI11067" i="50"/>
  <c r="AJ11067" i="50"/>
  <c r="AM11083" i="50"/>
  <c r="AI11083" i="50"/>
  <c r="AL11083" i="50"/>
  <c r="AK11083" i="50"/>
  <c r="AJ11083" i="50"/>
  <c r="AM11095" i="50"/>
  <c r="AJ11095" i="50"/>
  <c r="AL11095" i="50"/>
  <c r="AK11095" i="50"/>
  <c r="AI11095" i="50"/>
  <c r="AM11107" i="50"/>
  <c r="AK11107" i="50"/>
  <c r="AL11107" i="50"/>
  <c r="AJ11107" i="50"/>
  <c r="AI11107" i="50"/>
  <c r="AM11119" i="50"/>
  <c r="AL11119" i="50"/>
  <c r="AK11119" i="50"/>
  <c r="AI11119" i="50"/>
  <c r="AJ11119" i="50"/>
  <c r="AM11131" i="50"/>
  <c r="AI11131" i="50"/>
  <c r="AL11131" i="50"/>
  <c r="AK11131" i="50"/>
  <c r="AJ11131" i="50"/>
  <c r="AM11143" i="50"/>
  <c r="AK11143" i="50"/>
  <c r="AJ11143" i="50"/>
  <c r="AL11143" i="50"/>
  <c r="AI11143" i="50"/>
  <c r="AM11155" i="50"/>
  <c r="AI11155" i="50"/>
  <c r="AJ11155" i="50"/>
  <c r="AL11155" i="50"/>
  <c r="AK11155" i="50"/>
  <c r="AM11167" i="50"/>
  <c r="AK11167" i="50"/>
  <c r="AJ11167" i="50"/>
  <c r="AL11167" i="50"/>
  <c r="AI11167" i="50"/>
  <c r="AM11179" i="50"/>
  <c r="AI11179" i="50"/>
  <c r="AK11179" i="50"/>
  <c r="AJ11179" i="50"/>
  <c r="AL11179" i="50"/>
  <c r="AM11191" i="50"/>
  <c r="AK11191" i="50"/>
  <c r="AJ11191" i="50"/>
  <c r="AL11191" i="50"/>
  <c r="AI11191" i="50"/>
  <c r="AM11203" i="50"/>
  <c r="AI11203" i="50"/>
  <c r="AL11203" i="50"/>
  <c r="AK11203" i="50"/>
  <c r="AJ11203" i="50"/>
  <c r="AM11215" i="50"/>
  <c r="AK11215" i="50"/>
  <c r="AJ11215" i="50"/>
  <c r="AI11215" i="50"/>
  <c r="AL11215" i="50"/>
  <c r="AK11231" i="50"/>
  <c r="AJ11231" i="50"/>
  <c r="AI11231" i="50"/>
  <c r="AM11231" i="50"/>
  <c r="AL11231" i="50"/>
  <c r="AK11243" i="50"/>
  <c r="AJ11243" i="50"/>
  <c r="AI11243" i="50"/>
  <c r="AL11243" i="50"/>
  <c r="AM11243" i="50"/>
  <c r="AK11255" i="50"/>
  <c r="AJ11255" i="50"/>
  <c r="AI11255" i="50"/>
  <c r="AM11255" i="50"/>
  <c r="AL11255" i="50"/>
  <c r="AK11267" i="50"/>
  <c r="AJ11267" i="50"/>
  <c r="AI11267" i="50"/>
  <c r="AL11267" i="50"/>
  <c r="AM11267" i="50"/>
  <c r="AM11275" i="50"/>
  <c r="AI11275" i="50"/>
  <c r="AL11275" i="50"/>
  <c r="AK11275" i="50"/>
  <c r="AJ11275" i="50"/>
  <c r="AM11283" i="50"/>
  <c r="AL11283" i="50"/>
  <c r="AK11283" i="50"/>
  <c r="AI11283" i="50"/>
  <c r="AJ11283" i="50"/>
  <c r="AM11295" i="50"/>
  <c r="AL11295" i="50"/>
  <c r="AK11295" i="50"/>
  <c r="AI11295" i="50"/>
  <c r="AJ11295" i="50"/>
  <c r="AM11307" i="50"/>
  <c r="AL11307" i="50"/>
  <c r="AK11307" i="50"/>
  <c r="AI11307" i="50"/>
  <c r="AJ11307" i="50"/>
  <c r="AK11315" i="50"/>
  <c r="AJ11315" i="50"/>
  <c r="AI11315" i="50"/>
  <c r="AL11315" i="50"/>
  <c r="AM11315" i="50"/>
  <c r="AK11327" i="50"/>
  <c r="AJ11327" i="50"/>
  <c r="AI11327" i="50"/>
  <c r="AM11327" i="50"/>
  <c r="AL11327" i="50"/>
  <c r="AK11339" i="50"/>
  <c r="AJ11339" i="50"/>
  <c r="AI11339" i="50"/>
  <c r="AL11339" i="50"/>
  <c r="AM11339" i="50"/>
  <c r="AK11351" i="50"/>
  <c r="AJ11351" i="50"/>
  <c r="AI11351" i="50"/>
  <c r="AM11351" i="50"/>
  <c r="AL11351" i="50"/>
  <c r="AK11363" i="50"/>
  <c r="AJ11363" i="50"/>
  <c r="AI11363" i="50"/>
  <c r="AL11363" i="50"/>
  <c r="AM11363" i="50"/>
  <c r="AK11375" i="50"/>
  <c r="AJ11375" i="50"/>
  <c r="AI11375" i="50"/>
  <c r="AM11375" i="50"/>
  <c r="AL11375" i="50"/>
  <c r="AK11387" i="50"/>
  <c r="AJ11387" i="50"/>
  <c r="AI11387" i="50"/>
  <c r="AL11387" i="50"/>
  <c r="AM11387" i="50"/>
  <c r="AK11399" i="50"/>
  <c r="AJ11399" i="50"/>
  <c r="AI11399" i="50"/>
  <c r="AM11399" i="50"/>
  <c r="AL11399" i="50"/>
  <c r="AK11411" i="50"/>
  <c r="AJ11411" i="50"/>
  <c r="AI11411" i="50"/>
  <c r="AL11411" i="50"/>
  <c r="AM11411" i="50"/>
  <c r="AK11423" i="50"/>
  <c r="AJ11423" i="50"/>
  <c r="AI11423" i="50"/>
  <c r="AM11423" i="50"/>
  <c r="AL11423" i="50"/>
  <c r="AM11431" i="50"/>
  <c r="AK11431" i="50"/>
  <c r="AJ11431" i="50"/>
  <c r="AL11431" i="50"/>
  <c r="AI11431" i="50"/>
  <c r="AM11443" i="50"/>
  <c r="AL11443" i="50"/>
  <c r="AJ11443" i="50"/>
  <c r="AI11443" i="50"/>
  <c r="AK11443" i="50"/>
  <c r="AK11447" i="50"/>
  <c r="AJ11447" i="50"/>
  <c r="AI11447" i="50"/>
  <c r="AM11447" i="50"/>
  <c r="AL11447" i="50"/>
  <c r="AK11459" i="50"/>
  <c r="AJ11459" i="50"/>
  <c r="AI11459" i="50"/>
  <c r="AL11459" i="50"/>
  <c r="AM11459" i="50"/>
  <c r="AM11467" i="50"/>
  <c r="AL11467" i="50"/>
  <c r="AJ11467" i="50"/>
  <c r="AI11467" i="50"/>
  <c r="AK11467" i="50"/>
  <c r="AM11479" i="50"/>
  <c r="AK11479" i="50"/>
  <c r="AJ11479" i="50"/>
  <c r="AL11479" i="50"/>
  <c r="AI11479" i="50"/>
  <c r="AM11487" i="50"/>
  <c r="AL11487" i="50"/>
  <c r="AK11487" i="50"/>
  <c r="AI11487" i="50"/>
  <c r="AJ11487" i="50"/>
  <c r="AM11499" i="50"/>
  <c r="AL11499" i="50"/>
  <c r="AK11499" i="50"/>
  <c r="AI11499" i="50"/>
  <c r="AJ11499" i="50"/>
  <c r="AK11507" i="50"/>
  <c r="AJ11507" i="50"/>
  <c r="AI11507" i="50"/>
  <c r="AL11507" i="50"/>
  <c r="AM11507" i="50"/>
  <c r="AM11515" i="50"/>
  <c r="AL11515" i="50"/>
  <c r="AJ11515" i="50"/>
  <c r="AI11515" i="50"/>
  <c r="AK11515" i="50"/>
  <c r="AM11527" i="50"/>
  <c r="AK11527" i="50"/>
  <c r="AJ11527" i="50"/>
  <c r="AL11527" i="50"/>
  <c r="AI11527" i="50"/>
  <c r="AM11539" i="50"/>
  <c r="AL11539" i="50"/>
  <c r="AJ11539" i="50"/>
  <c r="AI11539" i="50"/>
  <c r="AK11539" i="50"/>
  <c r="AM11551" i="50"/>
  <c r="AK11551" i="50"/>
  <c r="AJ11551" i="50"/>
  <c r="AI11551" i="50"/>
  <c r="AL11551" i="50"/>
  <c r="AM11563" i="50"/>
  <c r="AL11563" i="50"/>
  <c r="AJ11563" i="50"/>
  <c r="AI11563" i="50"/>
  <c r="AK11563" i="50"/>
  <c r="AM11575" i="50"/>
  <c r="AK11575" i="50"/>
  <c r="AJ11575" i="50"/>
  <c r="AI11575" i="50"/>
  <c r="AL11575" i="50"/>
  <c r="AM11587" i="50"/>
  <c r="AL11587" i="50"/>
  <c r="AJ11587" i="50"/>
  <c r="AI11587" i="50"/>
  <c r="AK11587" i="50"/>
  <c r="AM11599" i="50"/>
  <c r="AK11599" i="50"/>
  <c r="AJ11599" i="50"/>
  <c r="AL11599" i="50"/>
  <c r="AI11599" i="50"/>
  <c r="AM11611" i="50"/>
  <c r="AL11611" i="50"/>
  <c r="AJ11611" i="50"/>
  <c r="AI11611" i="50"/>
  <c r="AK11611" i="50"/>
  <c r="AM11623" i="50"/>
  <c r="AK11623" i="50"/>
  <c r="AJ11623" i="50"/>
  <c r="AI11623" i="50"/>
  <c r="AL11623" i="50"/>
  <c r="AM11635" i="50"/>
  <c r="AL11635" i="50"/>
  <c r="AJ11635" i="50"/>
  <c r="AI11635" i="50"/>
  <c r="AK11635" i="50"/>
  <c r="AM11647" i="50"/>
  <c r="AK11647" i="50"/>
  <c r="AJ11647" i="50"/>
  <c r="AL11647" i="50"/>
  <c r="AI11647" i="50"/>
  <c r="AM11659" i="50"/>
  <c r="AL11659" i="50"/>
  <c r="AJ11659" i="50"/>
  <c r="AI11659" i="50"/>
  <c r="AK11659" i="50"/>
  <c r="AK11675" i="50"/>
  <c r="AJ11675" i="50"/>
  <c r="AI11675" i="50"/>
  <c r="AL11675" i="50"/>
  <c r="AM11675" i="50"/>
  <c r="AM11691" i="50"/>
  <c r="AL11691" i="50"/>
  <c r="AK11691" i="50"/>
  <c r="AI11691" i="50"/>
  <c r="AJ11691" i="50"/>
  <c r="AM11707" i="50"/>
  <c r="AL11707" i="50"/>
  <c r="AJ11707" i="50"/>
  <c r="AI11707" i="50"/>
  <c r="AK11707" i="50"/>
  <c r="AM11719" i="50"/>
  <c r="AK11719" i="50"/>
  <c r="AJ11719" i="50"/>
  <c r="AL11719" i="50"/>
  <c r="AI11719" i="50"/>
  <c r="AM11731" i="50"/>
  <c r="AL11731" i="50"/>
  <c r="AJ11731" i="50"/>
  <c r="AI11731" i="50"/>
  <c r="AK11731" i="50"/>
  <c r="AM11743" i="50"/>
  <c r="AK11743" i="50"/>
  <c r="AJ11743" i="50"/>
  <c r="AL11743" i="50"/>
  <c r="AI11743" i="50"/>
  <c r="AM11755" i="50"/>
  <c r="AL11755" i="50"/>
  <c r="AJ11755" i="50"/>
  <c r="AI11755" i="50"/>
  <c r="AK11755" i="50"/>
  <c r="AM11763" i="50"/>
  <c r="AL11763" i="50"/>
  <c r="AK11763" i="50"/>
  <c r="AI11763" i="50"/>
  <c r="AJ11763" i="50"/>
  <c r="AM11775" i="50"/>
  <c r="AL11775" i="50"/>
  <c r="AK11775" i="50"/>
  <c r="AI11775" i="50"/>
  <c r="AJ11775" i="50"/>
  <c r="AK11783" i="50"/>
  <c r="AJ11783" i="50"/>
  <c r="AI11783" i="50"/>
  <c r="AM11783" i="50"/>
  <c r="AL11783" i="50"/>
  <c r="AM11795" i="50"/>
  <c r="AK11795" i="50"/>
  <c r="AJ11795" i="50"/>
  <c r="AL11795" i="50"/>
  <c r="AI11795" i="50"/>
  <c r="AK11807" i="50"/>
  <c r="AJ11807" i="50"/>
  <c r="AI11807" i="50"/>
  <c r="AM11807" i="50"/>
  <c r="AL11807" i="50"/>
  <c r="AM11819" i="50"/>
  <c r="AL11819" i="50"/>
  <c r="AK11819" i="50"/>
  <c r="AJ11819" i="50"/>
  <c r="AI11819" i="50"/>
  <c r="AM11831" i="50"/>
  <c r="AK11831" i="50"/>
  <c r="AI11831" i="50"/>
  <c r="AL11831" i="50"/>
  <c r="AJ11831" i="50"/>
  <c r="AI11843" i="50"/>
  <c r="AL11843" i="50"/>
  <c r="AK11843" i="50"/>
  <c r="AJ11843" i="50"/>
  <c r="AM11843" i="50"/>
  <c r="AM11855" i="50"/>
  <c r="AL11855" i="50"/>
  <c r="AK11855" i="50"/>
  <c r="AI11855" i="50"/>
  <c r="AJ11855" i="50"/>
  <c r="AI11871" i="50"/>
  <c r="AM11871" i="50"/>
  <c r="AL11871" i="50"/>
  <c r="AK11871" i="50"/>
  <c r="AJ11871" i="50"/>
  <c r="AI11883" i="50"/>
  <c r="AM11883" i="50"/>
  <c r="AL11883" i="50"/>
  <c r="AJ11883" i="50"/>
  <c r="AK11883" i="50"/>
  <c r="AI11895" i="50"/>
  <c r="AK11895" i="50"/>
  <c r="AJ11895" i="50"/>
  <c r="AM11895" i="50"/>
  <c r="AL11895" i="50"/>
  <c r="AI11907" i="50"/>
  <c r="AM11907" i="50"/>
  <c r="AL11907" i="50"/>
  <c r="AK11907" i="50"/>
  <c r="AJ11907" i="50"/>
  <c r="AI11919" i="50"/>
  <c r="AM11919" i="50"/>
  <c r="AL11919" i="50"/>
  <c r="AK11919" i="50"/>
  <c r="AJ11919" i="50"/>
  <c r="AM11935" i="50"/>
  <c r="AL11935" i="50"/>
  <c r="AK11935" i="50"/>
  <c r="AJ11935" i="50"/>
  <c r="AI11935" i="50"/>
  <c r="AM11951" i="50"/>
  <c r="AK11951" i="50"/>
  <c r="AJ11951" i="50"/>
  <c r="AL11951" i="50"/>
  <c r="AI11951" i="50"/>
  <c r="AI11967" i="50"/>
  <c r="AL11967" i="50"/>
  <c r="AM11967" i="50"/>
  <c r="AK11967" i="50"/>
  <c r="AJ11967" i="50"/>
  <c r="AI11979" i="50"/>
  <c r="AM11979" i="50"/>
  <c r="AL11979" i="50"/>
  <c r="AK11979" i="50"/>
  <c r="AJ11979" i="50"/>
  <c r="AI11991" i="50"/>
  <c r="AM11991" i="50"/>
  <c r="AL11991" i="50"/>
  <c r="AK11991" i="50"/>
  <c r="AJ11991" i="50"/>
  <c r="AM12011" i="50"/>
  <c r="AK12011" i="50"/>
  <c r="AJ12011" i="50"/>
  <c r="AL12011" i="50"/>
  <c r="AI12011" i="50"/>
  <c r="AI12027" i="50"/>
  <c r="AM12027" i="50"/>
  <c r="AK12027" i="50"/>
  <c r="AJ12027" i="50"/>
  <c r="AL12027" i="50"/>
  <c r="AI12039" i="50"/>
  <c r="AL12039" i="50"/>
  <c r="AM12039" i="50"/>
  <c r="AJ12039" i="50"/>
  <c r="AK12039" i="50"/>
  <c r="AI12051" i="50"/>
  <c r="AM12051" i="50"/>
  <c r="AL12051" i="50"/>
  <c r="AK12051" i="50"/>
  <c r="AJ12051" i="50"/>
  <c r="AI12063" i="50"/>
  <c r="AM12063" i="50"/>
  <c r="AL12063" i="50"/>
  <c r="AK12063" i="50"/>
  <c r="AJ12063" i="50"/>
  <c r="AI12075" i="50"/>
  <c r="AL12075" i="50"/>
  <c r="AM12075" i="50"/>
  <c r="AK12075" i="50"/>
  <c r="AJ12075" i="50"/>
  <c r="AI12087" i="50"/>
  <c r="AM12087" i="50"/>
  <c r="AL12087" i="50"/>
  <c r="AK12087" i="50"/>
  <c r="AJ12087" i="50"/>
  <c r="AI12099" i="50"/>
  <c r="AK12099" i="50"/>
  <c r="AJ12099" i="50"/>
  <c r="AM12099" i="50"/>
  <c r="AL12099" i="50"/>
  <c r="AI12111" i="50"/>
  <c r="AJ12111" i="50"/>
  <c r="AM12111" i="50"/>
  <c r="AL12111" i="50"/>
  <c r="AK12111" i="50"/>
  <c r="AI12123" i="50"/>
  <c r="AK12123" i="50"/>
  <c r="AJ12123" i="50"/>
  <c r="AM12123" i="50"/>
  <c r="AL12123" i="50"/>
  <c r="AI12135" i="50"/>
  <c r="AL12135" i="50"/>
  <c r="AK12135" i="50"/>
  <c r="AJ12135" i="50"/>
  <c r="AM12135" i="50"/>
  <c r="AI12147" i="50"/>
  <c r="AM12147" i="50"/>
  <c r="AL12147" i="50"/>
  <c r="AK12147" i="50"/>
  <c r="AJ12147" i="50"/>
  <c r="AI12159" i="50"/>
  <c r="AM12159" i="50"/>
  <c r="AL12159" i="50"/>
  <c r="AK12159" i="50"/>
  <c r="AJ12159" i="50"/>
  <c r="AI12171" i="50"/>
  <c r="AM12171" i="50"/>
  <c r="AL12171" i="50"/>
  <c r="AJ12171" i="50"/>
  <c r="AK12171" i="50"/>
  <c r="AI12183" i="50"/>
  <c r="AM12183" i="50"/>
  <c r="AK12183" i="50"/>
  <c r="AJ12183" i="50"/>
  <c r="AL12183" i="50"/>
  <c r="AI12195" i="50"/>
  <c r="AL12195" i="50"/>
  <c r="AM12195" i="50"/>
  <c r="AK12195" i="50"/>
  <c r="AJ12195" i="50"/>
  <c r="AI12207" i="50"/>
  <c r="AM12207" i="50"/>
  <c r="AL12207" i="50"/>
  <c r="AJ12207" i="50"/>
  <c r="AK12207" i="50"/>
  <c r="AI12219" i="50"/>
  <c r="AM12219" i="50"/>
  <c r="AL12219" i="50"/>
  <c r="AK12219" i="50"/>
  <c r="AJ12219" i="50"/>
  <c r="AJ12235" i="50"/>
  <c r="AI12235" i="50"/>
  <c r="AM12235" i="50"/>
  <c r="AL12235" i="50"/>
  <c r="AK12235" i="50"/>
  <c r="AJ12247" i="50"/>
  <c r="AI12247" i="50"/>
  <c r="AM12247" i="50"/>
  <c r="AL12247" i="50"/>
  <c r="AK12247" i="50"/>
  <c r="AJ12259" i="50"/>
  <c r="AI12259" i="50"/>
  <c r="AM12259" i="50"/>
  <c r="AK12259" i="50"/>
  <c r="AL12259" i="50"/>
  <c r="AM12275" i="50"/>
  <c r="AK12275" i="50"/>
  <c r="AJ12275" i="50"/>
  <c r="AL12275" i="50"/>
  <c r="AI12275" i="50"/>
  <c r="AM12287" i="50"/>
  <c r="AK12287" i="50"/>
  <c r="AJ12287" i="50"/>
  <c r="AL12287" i="50"/>
  <c r="AI12287" i="50"/>
  <c r="AM12299" i="50"/>
  <c r="AK12299" i="50"/>
  <c r="AJ12299" i="50"/>
  <c r="AL12299" i="50"/>
  <c r="AI12299" i="50"/>
  <c r="AM12311" i="50"/>
  <c r="AK12311" i="50"/>
  <c r="AJ12311" i="50"/>
  <c r="AL12311" i="50"/>
  <c r="AI12311" i="50"/>
  <c r="AJ12319" i="50"/>
  <c r="AI12319" i="50"/>
  <c r="AM12319" i="50"/>
  <c r="AK12319" i="50"/>
  <c r="AL12319" i="50"/>
  <c r="AJ12331" i="50"/>
  <c r="AI12331" i="50"/>
  <c r="AM12331" i="50"/>
  <c r="AL12331" i="50"/>
  <c r="AK12331" i="50"/>
  <c r="AJ12343" i="50"/>
  <c r="AI12343" i="50"/>
  <c r="AM12343" i="50"/>
  <c r="AL12343" i="50"/>
  <c r="AK12343" i="50"/>
  <c r="AI12351" i="50"/>
  <c r="AM12351" i="50"/>
  <c r="AK12351" i="50"/>
  <c r="AJ12351" i="50"/>
  <c r="AL12351" i="50"/>
  <c r="AI12363" i="50"/>
  <c r="AM12363" i="50"/>
  <c r="AL12363" i="50"/>
  <c r="AK12363" i="50"/>
  <c r="AJ12363" i="50"/>
  <c r="AI12375" i="50"/>
  <c r="AM12375" i="50"/>
  <c r="AL12375" i="50"/>
  <c r="AK12375" i="50"/>
  <c r="AJ12375" i="50"/>
  <c r="AI12387" i="50"/>
  <c r="AJ12387" i="50"/>
  <c r="AL12387" i="50"/>
  <c r="AK12387" i="50"/>
  <c r="AM12387" i="50"/>
  <c r="AI12399" i="50"/>
  <c r="AK12399" i="50"/>
  <c r="AJ12399" i="50"/>
  <c r="AM12399" i="50"/>
  <c r="AL12399" i="50"/>
  <c r="AI12411" i="50"/>
  <c r="AL12411" i="50"/>
  <c r="AK12411" i="50"/>
  <c r="AJ12411" i="50"/>
  <c r="AM12411" i="50"/>
  <c r="AI12423" i="50"/>
  <c r="AM12423" i="50"/>
  <c r="AL12423" i="50"/>
  <c r="AK12423" i="50"/>
  <c r="AJ12423" i="50"/>
  <c r="AI12435" i="50"/>
  <c r="AM12435" i="50"/>
  <c r="AL12435" i="50"/>
  <c r="AK12435" i="50"/>
  <c r="AJ12435" i="50"/>
  <c r="AI12447" i="50"/>
  <c r="AM12447" i="50"/>
  <c r="AL12447" i="50"/>
  <c r="AK12447" i="50"/>
  <c r="AJ12447" i="50"/>
  <c r="AI12459" i="50"/>
  <c r="AM12459" i="50"/>
  <c r="AL12459" i="50"/>
  <c r="AJ12459" i="50"/>
  <c r="AK12459" i="50"/>
  <c r="AI12471" i="50"/>
  <c r="AM12471" i="50"/>
  <c r="AK12471" i="50"/>
  <c r="AL12471" i="50"/>
  <c r="AJ12471" i="50"/>
  <c r="AJ12487" i="50"/>
  <c r="AI12487" i="50"/>
  <c r="AM12487" i="50"/>
  <c r="AK12487" i="50"/>
  <c r="AL12487" i="50"/>
  <c r="AM12503" i="50"/>
  <c r="AK12503" i="50"/>
  <c r="AJ12503" i="50"/>
  <c r="AL12503" i="50"/>
  <c r="AI12503" i="50"/>
  <c r="AM12515" i="50"/>
  <c r="AK12515" i="50"/>
  <c r="AJ12515" i="50"/>
  <c r="AI12515" i="50"/>
  <c r="AL12515" i="50"/>
  <c r="AI12531" i="50"/>
  <c r="AJ12531" i="50"/>
  <c r="AL12531" i="50"/>
  <c r="AK12531" i="50"/>
  <c r="AM12531" i="50"/>
  <c r="AI12543" i="50"/>
  <c r="AK12543" i="50"/>
  <c r="AJ12543" i="50"/>
  <c r="AM12543" i="50"/>
  <c r="AL12543" i="50"/>
  <c r="AM12551" i="50"/>
  <c r="AK12551" i="50"/>
  <c r="AJ12551" i="50"/>
  <c r="AL12551" i="50"/>
  <c r="AI12551" i="50"/>
  <c r="AJ12559" i="50"/>
  <c r="AI12559" i="50"/>
  <c r="AM12559" i="50"/>
  <c r="AL12559" i="50"/>
  <c r="AK12559" i="50"/>
  <c r="AJ12571" i="50"/>
  <c r="AI12571" i="50"/>
  <c r="AM12571" i="50"/>
  <c r="AL12571" i="50"/>
  <c r="AK12571" i="50"/>
  <c r="AJ12583" i="50"/>
  <c r="AI12583" i="50"/>
  <c r="AM12583" i="50"/>
  <c r="AL12583" i="50"/>
  <c r="AK12583" i="50"/>
  <c r="AJ12595" i="50"/>
  <c r="AM12595" i="50"/>
  <c r="AL12595" i="50"/>
  <c r="AK12595" i="50"/>
  <c r="AI12595" i="50"/>
  <c r="AJ12607" i="50"/>
  <c r="AI12607" i="50"/>
  <c r="AM12607" i="50"/>
  <c r="AK12607" i="50"/>
  <c r="AL12607" i="50"/>
  <c r="AJ12619" i="50"/>
  <c r="AL12619" i="50"/>
  <c r="AK12619" i="50"/>
  <c r="AI12619" i="50"/>
  <c r="AM12619" i="50"/>
  <c r="AJ12631" i="50"/>
  <c r="AM12631" i="50"/>
  <c r="AK12631" i="50"/>
  <c r="AI12631" i="50"/>
  <c r="AL12631" i="50"/>
  <c r="AM12647" i="50"/>
  <c r="AL12647" i="50"/>
  <c r="AK12647" i="50"/>
  <c r="AI12647" i="50"/>
  <c r="AJ12647" i="50"/>
  <c r="AI12659" i="50"/>
  <c r="AL12659" i="50"/>
  <c r="AK12659" i="50"/>
  <c r="AJ12659" i="50"/>
  <c r="AM12659" i="50"/>
  <c r="AI12671" i="50"/>
  <c r="AM12671" i="50"/>
  <c r="AL12671" i="50"/>
  <c r="AK12671" i="50"/>
  <c r="AJ12671" i="50"/>
  <c r="AI12683" i="50"/>
  <c r="AJ12683" i="50"/>
  <c r="AL12683" i="50"/>
  <c r="AK12683" i="50"/>
  <c r="AM12683" i="50"/>
  <c r="AI12695" i="50"/>
  <c r="AL12695" i="50"/>
  <c r="AM12695" i="50"/>
  <c r="AK12695" i="50"/>
  <c r="AJ12695" i="50"/>
  <c r="AM12711" i="50"/>
  <c r="AK12711" i="50"/>
  <c r="AL12711" i="50"/>
  <c r="AJ12711" i="50"/>
  <c r="AI12711" i="50"/>
  <c r="AM12723" i="50"/>
  <c r="AK12723" i="50"/>
  <c r="AL12723" i="50"/>
  <c r="AJ12723" i="50"/>
  <c r="AI12723" i="50"/>
  <c r="AM12735" i="50"/>
  <c r="AK12735" i="50"/>
  <c r="AL12735" i="50"/>
  <c r="AJ12735" i="50"/>
  <c r="AI12735" i="50"/>
  <c r="AI12743" i="50"/>
  <c r="AL12743" i="50"/>
  <c r="AK12743" i="50"/>
  <c r="AJ12743" i="50"/>
  <c r="AM12743" i="50"/>
  <c r="AI12755" i="50"/>
  <c r="AL12755" i="50"/>
  <c r="AK12755" i="50"/>
  <c r="AJ12755" i="50"/>
  <c r="AM12755" i="50"/>
  <c r="AI12767" i="50"/>
  <c r="AM12767" i="50"/>
  <c r="AL12767" i="50"/>
  <c r="AK12767" i="50"/>
  <c r="AJ12767" i="50"/>
  <c r="AI12779" i="50"/>
  <c r="AK12779" i="50"/>
  <c r="AM12779" i="50"/>
  <c r="AL12779" i="50"/>
  <c r="AJ12779" i="50"/>
  <c r="AI12791" i="50"/>
  <c r="AL12791" i="50"/>
  <c r="AM12791" i="50"/>
  <c r="AJ12791" i="50"/>
  <c r="AK12791" i="50"/>
  <c r="AI12803" i="50"/>
  <c r="AL12803" i="50"/>
  <c r="AK12803" i="50"/>
  <c r="AJ12803" i="50"/>
  <c r="AM12803" i="50"/>
  <c r="AI12815" i="50"/>
  <c r="AM12815" i="50"/>
  <c r="AL12815" i="50"/>
  <c r="AK12815" i="50"/>
  <c r="AJ12815" i="50"/>
  <c r="AK12827" i="50"/>
  <c r="AI12827" i="50"/>
  <c r="AM12827" i="50"/>
  <c r="AL12827" i="50"/>
  <c r="AJ12827" i="50"/>
  <c r="AK12839" i="50"/>
  <c r="AI12839" i="50"/>
  <c r="AJ12839" i="50"/>
  <c r="AM12839" i="50"/>
  <c r="AL12839" i="50"/>
  <c r="AK12851" i="50"/>
  <c r="AI12851" i="50"/>
  <c r="AM12851" i="50"/>
  <c r="AL12851" i="50"/>
  <c r="AJ12851" i="50"/>
  <c r="AK12863" i="50"/>
  <c r="AI12863" i="50"/>
  <c r="AM12863" i="50"/>
  <c r="AL12863" i="50"/>
  <c r="AJ12863" i="50"/>
  <c r="AK12875" i="50"/>
  <c r="AI12875" i="50"/>
  <c r="AJ12875" i="50"/>
  <c r="AM12875" i="50"/>
  <c r="AL12875" i="50"/>
  <c r="AK12887" i="50"/>
  <c r="AI12887" i="50"/>
  <c r="AM12887" i="50"/>
  <c r="AL12887" i="50"/>
  <c r="AJ12887" i="50"/>
  <c r="AK12899" i="50"/>
  <c r="AI12899" i="50"/>
  <c r="AM12899" i="50"/>
  <c r="AL12899" i="50"/>
  <c r="AJ12899" i="50"/>
  <c r="AK12911" i="50"/>
  <c r="AI12911" i="50"/>
  <c r="AJ12911" i="50"/>
  <c r="AM12911" i="50"/>
  <c r="AL12911" i="50"/>
  <c r="AM12927" i="50"/>
  <c r="AK12927" i="50"/>
  <c r="AL12927" i="50"/>
  <c r="AJ12927" i="50"/>
  <c r="AI12927" i="50"/>
  <c r="AM12939" i="50"/>
  <c r="AK12939" i="50"/>
  <c r="AJ12939" i="50"/>
  <c r="AL12939" i="50"/>
  <c r="AI12939" i="50"/>
  <c r="AM12951" i="50"/>
  <c r="AK12951" i="50"/>
  <c r="AL12951" i="50"/>
  <c r="AJ12951" i="50"/>
  <c r="AI12951" i="50"/>
  <c r="AM12963" i="50"/>
  <c r="AK12963" i="50"/>
  <c r="AL12963" i="50"/>
  <c r="AJ12963" i="50"/>
  <c r="AI12963" i="50"/>
  <c r="AJ12979" i="50"/>
  <c r="AL12979" i="50"/>
  <c r="AI12979" i="50"/>
  <c r="AM12979" i="50"/>
  <c r="AK12979" i="50"/>
  <c r="AJ12991" i="50"/>
  <c r="AM12991" i="50"/>
  <c r="AL12991" i="50"/>
  <c r="AK12991" i="50"/>
  <c r="AI12991" i="50"/>
  <c r="AJ13003" i="50"/>
  <c r="AK13003" i="50"/>
  <c r="AI13003" i="50"/>
  <c r="AM13003" i="50"/>
  <c r="AL13003" i="50"/>
  <c r="AJ13015" i="50"/>
  <c r="AL13015" i="50"/>
  <c r="AI13015" i="50"/>
  <c r="AM13015" i="50"/>
  <c r="AK13015" i="50"/>
  <c r="AJ13027" i="50"/>
  <c r="AM13027" i="50"/>
  <c r="AL13027" i="50"/>
  <c r="AK13027" i="50"/>
  <c r="AI13027" i="50"/>
  <c r="AK13043" i="50"/>
  <c r="AI13043" i="50"/>
  <c r="AM13043" i="50"/>
  <c r="AL13043" i="50"/>
  <c r="AJ13043" i="50"/>
  <c r="AK13055" i="50"/>
  <c r="AI13055" i="50"/>
  <c r="AJ13055" i="50"/>
  <c r="AM13055" i="50"/>
  <c r="AL13055" i="50"/>
  <c r="AM13071" i="50"/>
  <c r="AK13071" i="50"/>
  <c r="AL13071" i="50"/>
  <c r="AJ13071" i="50"/>
  <c r="AI13071" i="50"/>
  <c r="AM13083" i="50"/>
  <c r="AK13083" i="50"/>
  <c r="AJ13083" i="50"/>
  <c r="AL13083" i="50"/>
  <c r="AI13083" i="50"/>
  <c r="AM13095" i="50"/>
  <c r="AK13095" i="50"/>
  <c r="AL13095" i="50"/>
  <c r="AI13095" i="50"/>
  <c r="AJ13095" i="50"/>
  <c r="AM13107" i="50"/>
  <c r="AK13107" i="50"/>
  <c r="AL13107" i="50"/>
  <c r="AJ13107" i="50"/>
  <c r="AI13107" i="50"/>
  <c r="AM13119" i="50"/>
  <c r="AK13119" i="50"/>
  <c r="AJ13119" i="50"/>
  <c r="AL13119" i="50"/>
  <c r="AI13119" i="50"/>
  <c r="AM13131" i="50"/>
  <c r="AK13131" i="50"/>
  <c r="AL13131" i="50"/>
  <c r="AI13131" i="50"/>
  <c r="AJ13131" i="50"/>
  <c r="AM13143" i="50"/>
  <c r="AK13143" i="50"/>
  <c r="AL13143" i="50"/>
  <c r="AJ13143" i="50"/>
  <c r="AI13143" i="50"/>
  <c r="AM13155" i="50"/>
  <c r="AK13155" i="50"/>
  <c r="AJ13155" i="50"/>
  <c r="AL13155" i="50"/>
  <c r="AI13155" i="50"/>
  <c r="AM13167" i="50"/>
  <c r="AK13167" i="50"/>
  <c r="AL13167" i="50"/>
  <c r="AJ13167" i="50"/>
  <c r="AI13167" i="50"/>
  <c r="AK13175" i="50"/>
  <c r="AI13175" i="50"/>
  <c r="AM13175" i="50"/>
  <c r="AL13175" i="50"/>
  <c r="AJ13175" i="50"/>
  <c r="AK13187" i="50"/>
  <c r="AI13187" i="50"/>
  <c r="AM13187" i="50"/>
  <c r="AL13187" i="50"/>
  <c r="AJ13187" i="50"/>
  <c r="AJ13195" i="50"/>
  <c r="AL13195" i="50"/>
  <c r="AI13195" i="50"/>
  <c r="AM13195" i="50"/>
  <c r="AK13195" i="50"/>
  <c r="AM13203" i="50"/>
  <c r="AK13203" i="50"/>
  <c r="AL13203" i="50"/>
  <c r="AI13203" i="50"/>
  <c r="AJ13203" i="50"/>
  <c r="AM13215" i="50"/>
  <c r="AK13215" i="50"/>
  <c r="AL13215" i="50"/>
  <c r="AJ13215" i="50"/>
  <c r="AI13215" i="50"/>
  <c r="AM13227" i="50"/>
  <c r="AK13227" i="50"/>
  <c r="AJ13227" i="50"/>
  <c r="AL13227" i="50"/>
  <c r="AI13227" i="50"/>
  <c r="AM13239" i="50"/>
  <c r="AK13239" i="50"/>
  <c r="AL13239" i="50"/>
  <c r="AJ13239" i="50"/>
  <c r="AI13239" i="50"/>
  <c r="AM13251" i="50"/>
  <c r="AK13251" i="50"/>
  <c r="AL13251" i="50"/>
  <c r="AJ13251" i="50"/>
  <c r="AI13251" i="50"/>
  <c r="AM13263" i="50"/>
  <c r="AK13263" i="50"/>
  <c r="AJ13263" i="50"/>
  <c r="AL13263" i="50"/>
  <c r="AI13263" i="50"/>
  <c r="AM13275" i="50"/>
  <c r="AK13275" i="50"/>
  <c r="AL13275" i="50"/>
  <c r="AJ13275" i="50"/>
  <c r="AI13275" i="50"/>
  <c r="AM13287" i="50"/>
  <c r="AK13287" i="50"/>
  <c r="AL13287" i="50"/>
  <c r="AJ13287" i="50"/>
  <c r="AI13287" i="50"/>
  <c r="AM13299" i="50"/>
  <c r="AK13299" i="50"/>
  <c r="AJ13299" i="50"/>
  <c r="AL13299" i="50"/>
  <c r="AI13299" i="50"/>
  <c r="AM13311" i="50"/>
  <c r="AK13311" i="50"/>
  <c r="AL13311" i="50"/>
  <c r="AI13311" i="50"/>
  <c r="AJ13311" i="50"/>
  <c r="AM13323" i="50"/>
  <c r="AK13323" i="50"/>
  <c r="AL13323" i="50"/>
  <c r="AJ13323" i="50"/>
  <c r="AI13323" i="50"/>
  <c r="AK13331" i="50"/>
  <c r="AI13331" i="50"/>
  <c r="AM13331" i="50"/>
  <c r="AL13331" i="50"/>
  <c r="AJ13331" i="50"/>
  <c r="AK13343" i="50"/>
  <c r="AI13343" i="50"/>
  <c r="AJ13343" i="50"/>
  <c r="AM13343" i="50"/>
  <c r="AL13343" i="50"/>
  <c r="AK13355" i="50"/>
  <c r="AI13355" i="50"/>
  <c r="AM13355" i="50"/>
  <c r="AL13355" i="50"/>
  <c r="AJ13355" i="50"/>
  <c r="AK13367" i="50"/>
  <c r="AI13367" i="50"/>
  <c r="AM13367" i="50"/>
  <c r="AL13367" i="50"/>
  <c r="AJ13367" i="50"/>
  <c r="AK13379" i="50"/>
  <c r="AI13379" i="50"/>
  <c r="AJ13379" i="50"/>
  <c r="AM13379" i="50"/>
  <c r="AL13379" i="50"/>
  <c r="AK13391" i="50"/>
  <c r="AI13391" i="50"/>
  <c r="AM13391" i="50"/>
  <c r="AL13391" i="50"/>
  <c r="AJ13391" i="50"/>
  <c r="AK13403" i="50"/>
  <c r="AI13403" i="50"/>
  <c r="AM13403" i="50"/>
  <c r="AL13403" i="50"/>
  <c r="AJ13403" i="50"/>
  <c r="AK13415" i="50"/>
  <c r="AI13415" i="50"/>
  <c r="AJ13415" i="50"/>
  <c r="AM13415" i="50"/>
  <c r="AL13415" i="50"/>
  <c r="AK13427" i="50"/>
  <c r="AI13427" i="50"/>
  <c r="AM13427" i="50"/>
  <c r="AL13427" i="50"/>
  <c r="AJ13427" i="50"/>
  <c r="AK13435" i="50"/>
  <c r="AI13435" i="50"/>
  <c r="AM13435" i="50"/>
  <c r="AL13435" i="50"/>
  <c r="AJ13435" i="50"/>
  <c r="AL13443" i="50"/>
  <c r="AK13443" i="50"/>
  <c r="AI13443" i="50"/>
  <c r="AM13443" i="50"/>
  <c r="AJ13443" i="50"/>
  <c r="AJ13451" i="50"/>
  <c r="AM13451" i="50"/>
  <c r="AI13451" i="50"/>
  <c r="AL13451" i="50"/>
  <c r="AK13451" i="50"/>
  <c r="AJ13463" i="50"/>
  <c r="AM13463" i="50"/>
  <c r="AK13463" i="50"/>
  <c r="AI13463" i="50"/>
  <c r="AL13463" i="50"/>
  <c r="AJ13475" i="50"/>
  <c r="AM13475" i="50"/>
  <c r="AK13475" i="50"/>
  <c r="AI13475" i="50"/>
  <c r="AL13475" i="50"/>
  <c r="AK13487" i="50"/>
  <c r="AJ13487" i="50"/>
  <c r="AL13487" i="50"/>
  <c r="AM13487" i="50"/>
  <c r="AI13487" i="50"/>
  <c r="AK13499" i="50"/>
  <c r="AJ13499" i="50"/>
  <c r="AM13499" i="50"/>
  <c r="AI13499" i="50"/>
  <c r="AL13499" i="50"/>
  <c r="AK13511" i="50"/>
  <c r="AJ13511" i="50"/>
  <c r="AI13511" i="50"/>
  <c r="AM13511" i="50"/>
  <c r="AL13511" i="50"/>
  <c r="AK13523" i="50"/>
  <c r="AJ13523" i="50"/>
  <c r="AI13523" i="50"/>
  <c r="AM13523" i="50"/>
  <c r="AL13523" i="50"/>
  <c r="AJ13543" i="50"/>
  <c r="AK13543" i="50"/>
  <c r="AI13543" i="50"/>
  <c r="AL13543" i="50"/>
  <c r="AM13543" i="50"/>
  <c r="AJ13555" i="50"/>
  <c r="AM13555" i="50"/>
  <c r="AL13555" i="50"/>
  <c r="AK13555" i="50"/>
  <c r="AI13555" i="50"/>
  <c r="AM13567" i="50"/>
  <c r="AK13567" i="50"/>
  <c r="AJ13567" i="50"/>
  <c r="AI13567" i="50"/>
  <c r="AL13567" i="50"/>
  <c r="AM13579" i="50"/>
  <c r="AL13579" i="50"/>
  <c r="AI13579" i="50"/>
  <c r="AK13579" i="50"/>
  <c r="AJ13579" i="50"/>
  <c r="AM13591" i="50"/>
  <c r="AK13591" i="50"/>
  <c r="AJ13591" i="50"/>
  <c r="AI13591" i="50"/>
  <c r="AL13591" i="50"/>
  <c r="AI13603" i="50"/>
  <c r="AL13603" i="50"/>
  <c r="AK13603" i="50"/>
  <c r="AM13603" i="50"/>
  <c r="AJ13603" i="50"/>
  <c r="AM13615" i="50"/>
  <c r="AK13615" i="50"/>
  <c r="AI13615" i="50"/>
  <c r="AL13615" i="50"/>
  <c r="AJ13615" i="50"/>
  <c r="AM13627" i="50"/>
  <c r="AK13627" i="50"/>
  <c r="AJ13627" i="50"/>
  <c r="AI13627" i="50"/>
  <c r="AL13627" i="50"/>
  <c r="AI13639" i="50"/>
  <c r="AL13639" i="50"/>
  <c r="AK13639" i="50"/>
  <c r="AM13639" i="50"/>
  <c r="AJ13639" i="50"/>
  <c r="AM13651" i="50"/>
  <c r="AK13651" i="50"/>
  <c r="AI13651" i="50"/>
  <c r="AL13651" i="50"/>
  <c r="AJ13651" i="50"/>
  <c r="AM13663" i="50"/>
  <c r="AK13663" i="50"/>
  <c r="AJ13663" i="50"/>
  <c r="AI13663" i="50"/>
  <c r="AL13663" i="50"/>
  <c r="AI13675" i="50"/>
  <c r="AL13675" i="50"/>
  <c r="AJ13675" i="50"/>
  <c r="AM13675" i="50"/>
  <c r="AK13675" i="50"/>
  <c r="AM13687" i="50"/>
  <c r="AJ13687" i="50"/>
  <c r="AI13687" i="50"/>
  <c r="AK13687" i="50"/>
  <c r="AL13687" i="50"/>
  <c r="AM13699" i="50"/>
  <c r="AK13699" i="50"/>
  <c r="AJ13699" i="50"/>
  <c r="AI13699" i="50"/>
  <c r="AL13699" i="50"/>
  <c r="AL13715" i="50"/>
  <c r="AK13715" i="50"/>
  <c r="AJ13715" i="50"/>
  <c r="AI13715" i="50"/>
  <c r="AM13715" i="50"/>
  <c r="AL13727" i="50"/>
  <c r="AK13727" i="50"/>
  <c r="AJ13727" i="50"/>
  <c r="AM13727" i="50"/>
  <c r="AI13727" i="50"/>
  <c r="AL13739" i="50"/>
  <c r="AK13739" i="50"/>
  <c r="AJ13739" i="50"/>
  <c r="AM13739" i="50"/>
  <c r="AI13739" i="50"/>
  <c r="AI13747" i="50"/>
  <c r="AL13747" i="50"/>
  <c r="AM13747" i="50"/>
  <c r="AK13747" i="50"/>
  <c r="AJ13747" i="50"/>
  <c r="AL13755" i="50"/>
  <c r="AI13755" i="50"/>
  <c r="AM13755" i="50"/>
  <c r="AK13755" i="50"/>
  <c r="AJ13755" i="50"/>
  <c r="AL13767" i="50"/>
  <c r="AK13767" i="50"/>
  <c r="AJ13767" i="50"/>
  <c r="AI13767" i="50"/>
  <c r="AM13767" i="50"/>
  <c r="AL13779" i="50"/>
  <c r="AI13779" i="50"/>
  <c r="AM13779" i="50"/>
  <c r="AK13779" i="50"/>
  <c r="AJ13779" i="50"/>
  <c r="AL13791" i="50"/>
  <c r="AK13791" i="50"/>
  <c r="AJ13791" i="50"/>
  <c r="AI13791" i="50"/>
  <c r="AM13791" i="50"/>
  <c r="AL13803" i="50"/>
  <c r="AK13803" i="50"/>
  <c r="AJ13803" i="50"/>
  <c r="AI13803" i="50"/>
  <c r="AM13803" i="50"/>
  <c r="AL13811" i="50"/>
  <c r="AK13811" i="50"/>
  <c r="AJ13811" i="50"/>
  <c r="AM13811" i="50"/>
  <c r="AI13811" i="50"/>
  <c r="AL13823" i="50"/>
  <c r="AK13823" i="50"/>
  <c r="AJ13823" i="50"/>
  <c r="AI13823" i="50"/>
  <c r="AM13823" i="50"/>
  <c r="AL13835" i="50"/>
  <c r="AK13835" i="50"/>
  <c r="AJ13835" i="50"/>
  <c r="AM13835" i="50"/>
  <c r="AI13835" i="50"/>
  <c r="AL13851" i="50"/>
  <c r="AI13851" i="50"/>
  <c r="AM13851" i="50"/>
  <c r="AK13851" i="50"/>
  <c r="AJ13851" i="50"/>
  <c r="AM13867" i="50"/>
  <c r="AK13867" i="50"/>
  <c r="AL13867" i="50"/>
  <c r="AJ13867" i="50"/>
  <c r="AI13867" i="50"/>
  <c r="AM13879" i="50"/>
  <c r="AK13879" i="50"/>
  <c r="AJ13879" i="50"/>
  <c r="AI13879" i="50"/>
  <c r="AL13879" i="50"/>
  <c r="AI13891" i="50"/>
  <c r="AL13891" i="50"/>
  <c r="AJ13891" i="50"/>
  <c r="AK13891" i="50"/>
  <c r="AM13891" i="50"/>
  <c r="AM13903" i="50"/>
  <c r="AJ13903" i="50"/>
  <c r="AI13903" i="50"/>
  <c r="AL13903" i="50"/>
  <c r="AK13903" i="50"/>
  <c r="AL13911" i="50"/>
  <c r="AK13911" i="50"/>
  <c r="AJ13911" i="50"/>
  <c r="AI13911" i="50"/>
  <c r="AM13911" i="50"/>
  <c r="AL13923" i="50"/>
  <c r="AI13923" i="50"/>
  <c r="AM13923" i="50"/>
  <c r="AJ13923" i="50"/>
  <c r="AK13923" i="50"/>
  <c r="AL13935" i="50"/>
  <c r="AM13935" i="50"/>
  <c r="AJ13935" i="50"/>
  <c r="AK13935" i="50"/>
  <c r="AI13935" i="50"/>
  <c r="AM13947" i="50"/>
  <c r="AL13947" i="50"/>
  <c r="AK13947" i="50"/>
  <c r="AI13947" i="50"/>
  <c r="AJ13947" i="50"/>
  <c r="AK13963" i="50"/>
  <c r="AM13963" i="50"/>
  <c r="AL13963" i="50"/>
  <c r="AJ13963" i="50"/>
  <c r="AI13963" i="50"/>
  <c r="AM13979" i="50"/>
  <c r="AK13979" i="50"/>
  <c r="AJ13979" i="50"/>
  <c r="AI13979" i="50"/>
  <c r="AL13979" i="50"/>
  <c r="AM13991" i="50"/>
  <c r="AL13991" i="50"/>
  <c r="AI13991" i="50"/>
  <c r="AJ13991" i="50"/>
  <c r="AK13991" i="50"/>
  <c r="AM14003" i="50"/>
  <c r="AL14003" i="50"/>
  <c r="AK14003" i="50"/>
  <c r="AI14003" i="50"/>
  <c r="AJ14003" i="50"/>
  <c r="AL14019" i="50"/>
  <c r="AM14019" i="50"/>
  <c r="AK14019" i="50"/>
  <c r="AJ14019" i="50"/>
  <c r="AI14019" i="50"/>
  <c r="AK14035" i="50"/>
  <c r="AM14035" i="50"/>
  <c r="AI14035" i="50"/>
  <c r="AJ14035" i="50"/>
  <c r="AL14035" i="50"/>
  <c r="AL14051" i="50"/>
  <c r="AJ14051" i="50"/>
  <c r="AM14051" i="50"/>
  <c r="AK14051" i="50"/>
  <c r="AI14051" i="50"/>
  <c r="AL14067" i="50"/>
  <c r="AI14067" i="50"/>
  <c r="AK14067" i="50"/>
  <c r="AJ14067" i="50"/>
  <c r="AM14067" i="50"/>
  <c r="AL14079" i="50"/>
  <c r="AJ14079" i="50"/>
  <c r="AM14079" i="50"/>
  <c r="AK14079" i="50"/>
  <c r="AI14079" i="50"/>
  <c r="AL14091" i="50"/>
  <c r="AM14091" i="50"/>
  <c r="AK14091" i="50"/>
  <c r="AJ14091" i="50"/>
  <c r="AI14091" i="50"/>
  <c r="AL14103" i="50"/>
  <c r="AI14103" i="50"/>
  <c r="AK14103" i="50"/>
  <c r="AM14103" i="50"/>
  <c r="AJ14103" i="50"/>
  <c r="AL14111" i="50"/>
  <c r="AJ14111" i="50"/>
  <c r="AM14111" i="50"/>
  <c r="AI14111" i="50"/>
  <c r="AK14111" i="50"/>
  <c r="AL14123" i="50"/>
  <c r="AJ14123" i="50"/>
  <c r="AM14123" i="50"/>
  <c r="AK14123" i="50"/>
  <c r="AI14123" i="50"/>
  <c r="AL14135" i="50"/>
  <c r="AJ14135" i="50"/>
  <c r="AK14135" i="50"/>
  <c r="AI14135" i="50"/>
  <c r="AM14135" i="50"/>
  <c r="AL14147" i="50"/>
  <c r="AJ14147" i="50"/>
  <c r="AM14147" i="50"/>
  <c r="AI14147" i="50"/>
  <c r="AK14147" i="50"/>
  <c r="AL14159" i="50"/>
  <c r="AJ14159" i="50"/>
  <c r="AM14159" i="50"/>
  <c r="AK14159" i="50"/>
  <c r="AI14159" i="50"/>
  <c r="AL14171" i="50"/>
  <c r="AJ14171" i="50"/>
  <c r="AK14171" i="50"/>
  <c r="AI14171" i="50"/>
  <c r="AM14171" i="50"/>
  <c r="AL14187" i="50"/>
  <c r="AJ14187" i="50"/>
  <c r="AM14187" i="50"/>
  <c r="AK14187" i="50"/>
  <c r="AI14187" i="50"/>
  <c r="AK14203" i="50"/>
  <c r="AM14203" i="50"/>
  <c r="AL14203" i="50"/>
  <c r="AJ14203" i="50"/>
  <c r="AI14203" i="50"/>
  <c r="AK14215" i="50"/>
  <c r="AM14215" i="50"/>
  <c r="AI14215" i="50"/>
  <c r="AL14215" i="50"/>
  <c r="AJ14215" i="50"/>
  <c r="AL14231" i="50"/>
  <c r="AJ14231" i="50"/>
  <c r="AM14231" i="50"/>
  <c r="AK14231" i="50"/>
  <c r="AI14231" i="50"/>
  <c r="AL14247" i="50"/>
  <c r="AI14247" i="50"/>
  <c r="AK14247" i="50"/>
  <c r="AM14247" i="50"/>
  <c r="AJ14247" i="50"/>
  <c r="AL14267" i="50"/>
  <c r="AJ14267" i="50"/>
  <c r="AM14267" i="50"/>
  <c r="AK14267" i="50"/>
  <c r="AI14267" i="50"/>
  <c r="AL14279" i="50"/>
  <c r="AJ14279" i="50"/>
  <c r="AK14279" i="50"/>
  <c r="AI14279" i="50"/>
  <c r="AM14279" i="50"/>
  <c r="AL14291" i="50"/>
  <c r="AJ14291" i="50"/>
  <c r="AM14291" i="50"/>
  <c r="AI14291" i="50"/>
  <c r="AK14291" i="50"/>
  <c r="AL14303" i="50"/>
  <c r="AJ14303" i="50"/>
  <c r="AM14303" i="50"/>
  <c r="AK14303" i="50"/>
  <c r="AI14303" i="50"/>
  <c r="AL14319" i="50"/>
  <c r="AI14319" i="50"/>
  <c r="AK14319" i="50"/>
  <c r="AM14319" i="50"/>
  <c r="AJ14319" i="50"/>
  <c r="AL14331" i="50"/>
  <c r="AJ14331" i="50"/>
  <c r="AM14331" i="50"/>
  <c r="AK14331" i="50"/>
  <c r="AI14331" i="50"/>
  <c r="AL14343" i="50"/>
  <c r="AM14343" i="50"/>
  <c r="AK14343" i="50"/>
  <c r="AJ14343" i="50"/>
  <c r="AI14343" i="50"/>
  <c r="AL14355" i="50"/>
  <c r="AI14355" i="50"/>
  <c r="AK14355" i="50"/>
  <c r="AJ14355" i="50"/>
  <c r="AM14355" i="50"/>
  <c r="AK14371" i="50"/>
  <c r="AM14371" i="50"/>
  <c r="AI14371" i="50"/>
  <c r="AJ14371" i="50"/>
  <c r="AL14371" i="50"/>
  <c r="AK14383" i="50"/>
  <c r="AM14383" i="50"/>
  <c r="AL14383" i="50"/>
  <c r="AJ14383" i="50"/>
  <c r="AI14383" i="50"/>
  <c r="AK14395" i="50"/>
  <c r="AM14395" i="50"/>
  <c r="AI14395" i="50"/>
  <c r="AJ14395" i="50"/>
  <c r="AL14395" i="50"/>
  <c r="AK14407" i="50"/>
  <c r="AM14407" i="50"/>
  <c r="AI14407" i="50"/>
  <c r="AJ14407" i="50"/>
  <c r="AL14407" i="50"/>
  <c r="AK14419" i="50"/>
  <c r="AM14419" i="50"/>
  <c r="AL14419" i="50"/>
  <c r="AJ14419" i="50"/>
  <c r="AI14419" i="50"/>
  <c r="AL14435" i="50"/>
  <c r="AJ14435" i="50"/>
  <c r="AM14435" i="50"/>
  <c r="AI14435" i="50"/>
  <c r="AK14435" i="50"/>
  <c r="AL14447" i="50"/>
  <c r="AJ14447" i="50"/>
  <c r="AM14447" i="50"/>
  <c r="AK14447" i="50"/>
  <c r="AI14447" i="50"/>
  <c r="AL14459" i="50"/>
  <c r="AJ14459" i="50"/>
  <c r="AK14459" i="50"/>
  <c r="AI14459" i="50"/>
  <c r="AM14459" i="50"/>
  <c r="AL14471" i="50"/>
  <c r="AJ14471" i="50"/>
  <c r="AM14471" i="50"/>
  <c r="AK14471" i="50"/>
  <c r="AI14471" i="50"/>
  <c r="AL14483" i="50"/>
  <c r="AJ14483" i="50"/>
  <c r="AM14483" i="50"/>
  <c r="AK14483" i="50"/>
  <c r="AI14483" i="50"/>
  <c r="AL14495" i="50"/>
  <c r="AJ14495" i="50"/>
  <c r="AK14495" i="50"/>
  <c r="AI14495" i="50"/>
  <c r="AM14495" i="50"/>
  <c r="AL14511" i="50"/>
  <c r="AJ14511" i="50"/>
  <c r="AM14511" i="50"/>
  <c r="AK14511" i="50"/>
  <c r="AI14511" i="50"/>
  <c r="AL14523" i="50"/>
  <c r="AM14523" i="50"/>
  <c r="AK14523" i="50"/>
  <c r="AJ14523" i="50"/>
  <c r="AI14523" i="50"/>
  <c r="AL14535" i="50"/>
  <c r="AI14535" i="50"/>
  <c r="AK14535" i="50"/>
  <c r="AM14535" i="50"/>
  <c r="AJ14535" i="50"/>
  <c r="AL14547" i="50"/>
  <c r="AJ14547" i="50"/>
  <c r="AM14547" i="50"/>
  <c r="AK14547" i="50"/>
  <c r="AI14547" i="50"/>
  <c r="AL14559" i="50"/>
  <c r="AM14559" i="50"/>
  <c r="AK14559" i="50"/>
  <c r="AJ14559" i="50"/>
  <c r="AI14559" i="50"/>
  <c r="AL14571" i="50"/>
  <c r="AI14571" i="50"/>
  <c r="AK14571" i="50"/>
  <c r="AJ14571" i="50"/>
  <c r="AM14571" i="50"/>
  <c r="AL14583" i="50"/>
  <c r="AK14583" i="50"/>
  <c r="AM14583" i="50"/>
  <c r="AJ14583" i="50"/>
  <c r="AI14583" i="50"/>
  <c r="AK14599" i="50"/>
  <c r="AJ14599" i="50"/>
  <c r="AI14599" i="50"/>
  <c r="AL14599" i="50"/>
  <c r="AM14599" i="50"/>
  <c r="AK14611" i="50"/>
  <c r="AM14611" i="50"/>
  <c r="AI14611" i="50"/>
  <c r="AL14611" i="50"/>
  <c r="AJ14611" i="50"/>
  <c r="AK14623" i="50"/>
  <c r="AJ14623" i="50"/>
  <c r="AI14623" i="50"/>
  <c r="AM14623" i="50"/>
  <c r="AL14623" i="50"/>
  <c r="AK14635" i="50"/>
  <c r="AM14635" i="50"/>
  <c r="AI14635" i="50"/>
  <c r="AJ14635" i="50"/>
  <c r="AL14635" i="50"/>
  <c r="AK14647" i="50"/>
  <c r="AJ14647" i="50"/>
  <c r="AI14647" i="50"/>
  <c r="AL14647" i="50"/>
  <c r="AM14647" i="50"/>
  <c r="AK14659" i="50"/>
  <c r="AM14659" i="50"/>
  <c r="AI14659" i="50"/>
  <c r="AL14659" i="50"/>
  <c r="AJ14659" i="50"/>
  <c r="AK14671" i="50"/>
  <c r="AJ14671" i="50"/>
  <c r="AI14671" i="50"/>
  <c r="AM14671" i="50"/>
  <c r="AL14671" i="50"/>
  <c r="AK14683" i="50"/>
  <c r="AM14683" i="50"/>
  <c r="AI14683" i="50"/>
  <c r="AJ14683" i="50"/>
  <c r="AL14683" i="50"/>
  <c r="AL14699" i="50"/>
  <c r="AK14699" i="50"/>
  <c r="AJ14699" i="50"/>
  <c r="AI14699" i="50"/>
  <c r="AM14699" i="50"/>
  <c r="AM14715" i="50"/>
  <c r="AL14715" i="50"/>
  <c r="AK14715" i="50"/>
  <c r="AI14715" i="50"/>
  <c r="AJ14715" i="50"/>
  <c r="AM14727" i="50"/>
  <c r="AL14727" i="50"/>
  <c r="AK14727" i="50"/>
  <c r="AJ14727" i="50"/>
  <c r="AI14727" i="50"/>
  <c r="AK14743" i="50"/>
  <c r="AJ14743" i="50"/>
  <c r="AI14743" i="50"/>
  <c r="AL14743" i="50"/>
  <c r="AM14743" i="50"/>
  <c r="AK14755" i="50"/>
  <c r="AM14755" i="50"/>
  <c r="AI14755" i="50"/>
  <c r="AL14755" i="50"/>
  <c r="AJ14755" i="50"/>
  <c r="AK14767" i="50"/>
  <c r="AJ14767" i="50"/>
  <c r="AI14767" i="50"/>
  <c r="AM14767" i="50"/>
  <c r="AL14767" i="50"/>
  <c r="AL14783" i="50"/>
  <c r="AK14783" i="50"/>
  <c r="AJ14783" i="50"/>
  <c r="AI14783" i="50"/>
  <c r="AM14783" i="50"/>
  <c r="AM14799" i="50"/>
  <c r="AL14799" i="50"/>
  <c r="AK14799" i="50"/>
  <c r="AJ14799" i="50"/>
  <c r="AI14799" i="50"/>
  <c r="AK14815" i="50"/>
  <c r="AJ14815" i="50"/>
  <c r="AI14815" i="50"/>
  <c r="AM14815" i="50"/>
  <c r="AL14815" i="50"/>
  <c r="AL14831" i="50"/>
  <c r="AK14831" i="50"/>
  <c r="AJ14831" i="50"/>
  <c r="AI14831" i="50"/>
  <c r="AM14831" i="50"/>
  <c r="AL14843" i="50"/>
  <c r="AK14843" i="50"/>
  <c r="AJ14843" i="50"/>
  <c r="AI14843" i="50"/>
  <c r="AM14843" i="50"/>
  <c r="AL14855" i="50"/>
  <c r="AK14855" i="50"/>
  <c r="AJ14855" i="50"/>
  <c r="AI14855" i="50"/>
  <c r="AM14855" i="50"/>
  <c r="AL14867" i="50"/>
  <c r="AK14867" i="50"/>
  <c r="AJ14867" i="50"/>
  <c r="AI14867" i="50"/>
  <c r="AM14867" i="50"/>
  <c r="AL14879" i="50"/>
  <c r="AK14879" i="50"/>
  <c r="AJ14879" i="50"/>
  <c r="AI14879" i="50"/>
  <c r="AM14879" i="50"/>
  <c r="AL14891" i="50"/>
  <c r="AK14891" i="50"/>
  <c r="AJ14891" i="50"/>
  <c r="AI14891" i="50"/>
  <c r="AM14891" i="50"/>
  <c r="AL14903" i="50"/>
  <c r="AK14903" i="50"/>
  <c r="AJ14903" i="50"/>
  <c r="AI14903" i="50"/>
  <c r="AM14903" i="50"/>
  <c r="AL14915" i="50"/>
  <c r="AK14915" i="50"/>
  <c r="AJ14915" i="50"/>
  <c r="AI14915" i="50"/>
  <c r="AM14915" i="50"/>
  <c r="AK14927" i="50"/>
  <c r="AM14927" i="50"/>
  <c r="AL14927" i="50"/>
  <c r="AJ14927" i="50"/>
  <c r="AI14927" i="50"/>
  <c r="AK14935" i="50"/>
  <c r="AL14935" i="50"/>
  <c r="AJ14935" i="50"/>
  <c r="AI14935" i="50"/>
  <c r="AM14935" i="50"/>
  <c r="AK14947" i="50"/>
  <c r="AJ14947" i="50"/>
  <c r="AI14947" i="50"/>
  <c r="AM14947" i="50"/>
  <c r="AL14947" i="50"/>
  <c r="AL14955" i="50"/>
  <c r="AK14955" i="50"/>
  <c r="AM14955" i="50"/>
  <c r="AI14955" i="50"/>
  <c r="AJ14955" i="50"/>
  <c r="AL14967" i="50"/>
  <c r="AK14967" i="50"/>
  <c r="AM14967" i="50"/>
  <c r="AJ14967" i="50"/>
  <c r="AI14967" i="50"/>
  <c r="AK14983" i="50"/>
  <c r="AJ14983" i="50"/>
  <c r="AI14983" i="50"/>
  <c r="AL14983" i="50"/>
  <c r="AM14983" i="50"/>
  <c r="AK14995" i="50"/>
  <c r="AM14995" i="50"/>
  <c r="AL14995" i="50"/>
  <c r="AJ14995" i="50"/>
  <c r="AI14995" i="50"/>
  <c r="AK15007" i="50"/>
  <c r="AL15007" i="50"/>
  <c r="AJ15007" i="50"/>
  <c r="AI15007" i="50"/>
  <c r="AM15007" i="50"/>
  <c r="AL15015" i="50"/>
  <c r="AK15015" i="50"/>
  <c r="AM15015" i="50"/>
  <c r="AI15015" i="50"/>
  <c r="AJ15015" i="50"/>
  <c r="AL15027" i="50"/>
  <c r="AK15027" i="50"/>
  <c r="AM15027" i="50"/>
  <c r="AJ15027" i="50"/>
  <c r="AI15027" i="50"/>
  <c r="AK15031" i="50"/>
  <c r="AM15031" i="50"/>
  <c r="AL15031" i="50"/>
  <c r="AJ15031" i="50"/>
  <c r="AI15031" i="50"/>
  <c r="AK15043" i="50"/>
  <c r="AL15043" i="50"/>
  <c r="AJ15043" i="50"/>
  <c r="AI15043" i="50"/>
  <c r="AM15043" i="50"/>
  <c r="AL15051" i="50"/>
  <c r="AK15051" i="50"/>
  <c r="AM15051" i="50"/>
  <c r="AI15051" i="50"/>
  <c r="AJ15051" i="50"/>
  <c r="AL15063" i="50"/>
  <c r="AK15063" i="50"/>
  <c r="AI15063" i="50"/>
  <c r="AJ15063" i="50"/>
  <c r="AM15063" i="50"/>
  <c r="AL15075" i="50"/>
  <c r="AK15075" i="50"/>
  <c r="AM15075" i="50"/>
  <c r="AJ15075" i="50"/>
  <c r="AI15075" i="50"/>
  <c r="AL15087" i="50"/>
  <c r="AK15087" i="50"/>
  <c r="AM15087" i="50"/>
  <c r="AI15087" i="50"/>
  <c r="AJ15087" i="50"/>
  <c r="AL15099" i="50"/>
  <c r="AK15099" i="50"/>
  <c r="AM15099" i="50"/>
  <c r="AI15099" i="50"/>
  <c r="AJ15099" i="50"/>
  <c r="AL15111" i="50"/>
  <c r="AK15111" i="50"/>
  <c r="AM15111" i="50"/>
  <c r="AJ15111" i="50"/>
  <c r="AI15111" i="50"/>
  <c r="AL15123" i="50"/>
  <c r="AK15123" i="50"/>
  <c r="AM15123" i="50"/>
  <c r="AI15123" i="50"/>
  <c r="AJ15123" i="50"/>
  <c r="AL15135" i="50"/>
  <c r="AK15135" i="50"/>
  <c r="AI15135" i="50"/>
  <c r="AM15135" i="50"/>
  <c r="AJ15135" i="50"/>
  <c r="AK15143" i="50"/>
  <c r="AM15143" i="50"/>
  <c r="AL15143" i="50"/>
  <c r="AJ15143" i="50"/>
  <c r="AI15143" i="50"/>
  <c r="AK15151" i="50"/>
  <c r="AL15151" i="50"/>
  <c r="AJ15151" i="50"/>
  <c r="AI15151" i="50"/>
  <c r="AM15151" i="50"/>
  <c r="AK15163" i="50"/>
  <c r="AJ15163" i="50"/>
  <c r="AI15163" i="50"/>
  <c r="AM15163" i="50"/>
  <c r="AL15163" i="50"/>
  <c r="AK15175" i="50"/>
  <c r="AM15175" i="50"/>
  <c r="AL15175" i="50"/>
  <c r="AJ15175" i="50"/>
  <c r="AI15175" i="50"/>
  <c r="AK15187" i="50"/>
  <c r="AL15187" i="50"/>
  <c r="AJ15187" i="50"/>
  <c r="AI15187" i="50"/>
  <c r="AM15187" i="50"/>
  <c r="AK15199" i="50"/>
  <c r="AJ15199" i="50"/>
  <c r="AI15199" i="50"/>
  <c r="AL15199" i="50"/>
  <c r="AM15199" i="50"/>
  <c r="AK15215" i="50"/>
  <c r="AM15215" i="50"/>
  <c r="AL15215" i="50"/>
  <c r="AJ15215" i="50"/>
  <c r="AI15215" i="50"/>
  <c r="AK15227" i="50"/>
  <c r="AJ15227" i="50"/>
  <c r="AI15227" i="50"/>
  <c r="AM15227" i="50"/>
  <c r="AL15227" i="50"/>
  <c r="AK15239" i="50"/>
  <c r="AI15239" i="50"/>
  <c r="AM15239" i="50"/>
  <c r="AL15239" i="50"/>
  <c r="AJ15239" i="50"/>
  <c r="AL15255" i="50"/>
  <c r="AK15255" i="50"/>
  <c r="AM15255" i="50"/>
  <c r="AJ15255" i="50"/>
  <c r="AI15255" i="50"/>
  <c r="AL15267" i="50"/>
  <c r="AK15267" i="50"/>
  <c r="AM15267" i="50"/>
  <c r="AI15267" i="50"/>
  <c r="AJ15267" i="50"/>
  <c r="AL15279" i="50"/>
  <c r="AK15279" i="50"/>
  <c r="AI15279" i="50"/>
  <c r="AM15279" i="50"/>
  <c r="AJ15279" i="50"/>
  <c r="AL15291" i="50"/>
  <c r="AK15291" i="50"/>
  <c r="AM15291" i="50"/>
  <c r="AJ15291" i="50"/>
  <c r="AI15291" i="50"/>
  <c r="AL15303" i="50"/>
  <c r="AK15303" i="50"/>
  <c r="AM15303" i="50"/>
  <c r="AI15303" i="50"/>
  <c r="AJ15303" i="50"/>
  <c r="AL15315" i="50"/>
  <c r="AK15315" i="50"/>
  <c r="AM15315" i="50"/>
  <c r="AJ15315" i="50"/>
  <c r="AI15315" i="50"/>
  <c r="AJ15327" i="50"/>
  <c r="AM15327" i="50"/>
  <c r="AL15327" i="50"/>
  <c r="AI15327" i="50"/>
  <c r="AK15327" i="50"/>
  <c r="AJ15339" i="50"/>
  <c r="AM15339" i="50"/>
  <c r="AL15339" i="50"/>
  <c r="AK15339" i="50"/>
  <c r="AI15339" i="50"/>
  <c r="AJ15351" i="50"/>
  <c r="AM15351" i="50"/>
  <c r="AL15351" i="50"/>
  <c r="AK15351" i="50"/>
  <c r="AI15351" i="50"/>
  <c r="AJ15363" i="50"/>
  <c r="AI15363" i="50"/>
  <c r="AL15363" i="50"/>
  <c r="AK15363" i="50"/>
  <c r="AM15363" i="50"/>
  <c r="AM15375" i="50"/>
  <c r="AL15375" i="50"/>
  <c r="AJ15375" i="50"/>
  <c r="AI15375" i="50"/>
  <c r="AK15375" i="50"/>
  <c r="AM15387" i="50"/>
  <c r="AL15387" i="50"/>
  <c r="AJ15387" i="50"/>
  <c r="AI15387" i="50"/>
  <c r="AK15387" i="50"/>
  <c r="AM15399" i="50"/>
  <c r="AL15399" i="50"/>
  <c r="AJ15399" i="50"/>
  <c r="AI15399" i="50"/>
  <c r="AK15399" i="50"/>
  <c r="AM15415" i="50"/>
  <c r="AK15415" i="50"/>
  <c r="AL15415" i="50"/>
  <c r="AJ15415" i="50"/>
  <c r="AI15415" i="50"/>
  <c r="AM15427" i="50"/>
  <c r="AK15427" i="50"/>
  <c r="AL15427" i="50"/>
  <c r="AI15427" i="50"/>
  <c r="AJ15427" i="50"/>
  <c r="AM15439" i="50"/>
  <c r="AK15439" i="50"/>
  <c r="AL15439" i="50"/>
  <c r="AJ15439" i="50"/>
  <c r="AI15439" i="50"/>
  <c r="AI15455" i="50"/>
  <c r="AK15455" i="50"/>
  <c r="AM15455" i="50"/>
  <c r="AL15455" i="50"/>
  <c r="AJ15455" i="50"/>
  <c r="AI15467" i="50"/>
  <c r="AL15467" i="50"/>
  <c r="AJ15467" i="50"/>
  <c r="AK15467" i="50"/>
  <c r="AM15467" i="50"/>
  <c r="AI15479" i="50"/>
  <c r="AM15479" i="50"/>
  <c r="AL15479" i="50"/>
  <c r="AK15479" i="50"/>
  <c r="AJ15479" i="50"/>
  <c r="AI15491" i="50"/>
  <c r="AJ15491" i="50"/>
  <c r="AL15491" i="50"/>
  <c r="AK15491" i="50"/>
  <c r="AM15491" i="50"/>
  <c r="AM15507" i="50"/>
  <c r="AL15507" i="50"/>
  <c r="AJ15507" i="50"/>
  <c r="AI15507" i="50"/>
  <c r="AK15507" i="50"/>
  <c r="AM15519" i="50"/>
  <c r="AL15519" i="50"/>
  <c r="AJ15519" i="50"/>
  <c r="AI15519" i="50"/>
  <c r="AK15519" i="50"/>
  <c r="AM15535" i="50"/>
  <c r="AK15535" i="50"/>
  <c r="AL15535" i="50"/>
  <c r="AJ15535" i="50"/>
  <c r="AI15535" i="50"/>
  <c r="AM15547" i="50"/>
  <c r="AK15547" i="50"/>
  <c r="AL15547" i="50"/>
  <c r="AJ15547" i="50"/>
  <c r="AI15547" i="50"/>
  <c r="AM15559" i="50"/>
  <c r="AK15559" i="50"/>
  <c r="AL15559" i="50"/>
  <c r="AJ15559" i="50"/>
  <c r="AI15559" i="50"/>
  <c r="AM15571" i="50"/>
  <c r="AK15571" i="50"/>
  <c r="AL15571" i="50"/>
  <c r="AJ15571" i="50"/>
  <c r="AI15571" i="50"/>
  <c r="AM15583" i="50"/>
  <c r="AK15583" i="50"/>
  <c r="AJ15583" i="50"/>
  <c r="AL15583" i="50"/>
  <c r="AI15583" i="50"/>
  <c r="AM15595" i="50"/>
  <c r="AK15595" i="50"/>
  <c r="AI15595" i="50"/>
  <c r="AL15595" i="50"/>
  <c r="AJ15595" i="50"/>
  <c r="AM15607" i="50"/>
  <c r="AK15607" i="50"/>
  <c r="AJ15607" i="50"/>
  <c r="AL15607" i="50"/>
  <c r="AI15607" i="50"/>
  <c r="AM15619" i="50"/>
  <c r="AK15619" i="50"/>
  <c r="AL15619" i="50"/>
  <c r="AJ15619" i="50"/>
  <c r="AI15619" i="50"/>
  <c r="AI15635" i="50"/>
  <c r="AJ15635" i="50"/>
  <c r="AM15635" i="50"/>
  <c r="AL15635" i="50"/>
  <c r="AK15635" i="50"/>
  <c r="AI15647" i="50"/>
  <c r="AK15647" i="50"/>
  <c r="AJ15647" i="50"/>
  <c r="AM15647" i="50"/>
  <c r="AL15647" i="50"/>
  <c r="AI15659" i="50"/>
  <c r="AL15659" i="50"/>
  <c r="AK15659" i="50"/>
  <c r="AJ15659" i="50"/>
  <c r="AM15659" i="50"/>
  <c r="AM15667" i="50"/>
  <c r="AK15667" i="50"/>
  <c r="AL15667" i="50"/>
  <c r="AJ15667" i="50"/>
  <c r="AI15667" i="50"/>
  <c r="AM15679" i="50"/>
  <c r="AK15679" i="50"/>
  <c r="AL15679" i="50"/>
  <c r="AJ15679" i="50"/>
  <c r="AI15679" i="50"/>
  <c r="AM15691" i="50"/>
  <c r="AK15691" i="50"/>
  <c r="AL15691" i="50"/>
  <c r="AJ15691" i="50"/>
  <c r="AI15691" i="50"/>
  <c r="AM15699" i="50"/>
  <c r="AL15699" i="50"/>
  <c r="AJ15699" i="50"/>
  <c r="AI15699" i="50"/>
  <c r="AK15699" i="50"/>
  <c r="AI15707" i="50"/>
  <c r="AM15707" i="50"/>
  <c r="AL15707" i="50"/>
  <c r="AJ15707" i="50"/>
  <c r="AK15707" i="50"/>
  <c r="AI15719" i="50"/>
  <c r="AM15719" i="50"/>
  <c r="AL15719" i="50"/>
  <c r="AK15719" i="50"/>
  <c r="AJ15719" i="50"/>
  <c r="AI15731" i="50"/>
  <c r="AM15731" i="50"/>
  <c r="AL15731" i="50"/>
  <c r="AK15731" i="50"/>
  <c r="AJ15731" i="50"/>
  <c r="AI15743" i="50"/>
  <c r="AM15743" i="50"/>
  <c r="AL15743" i="50"/>
  <c r="AK15743" i="50"/>
  <c r="AJ15743" i="50"/>
  <c r="AM15751" i="50"/>
  <c r="AL15751" i="50"/>
  <c r="AK15751" i="50"/>
  <c r="AJ15751" i="50"/>
  <c r="AI15751" i="50"/>
  <c r="AM15763" i="50"/>
  <c r="AL15763" i="50"/>
  <c r="AK15763" i="50"/>
  <c r="AJ15763" i="50"/>
  <c r="AI15763" i="50"/>
  <c r="AM15775" i="50"/>
  <c r="AL15775" i="50"/>
  <c r="AK15775" i="50"/>
  <c r="AJ15775" i="50"/>
  <c r="AI15775" i="50"/>
  <c r="AM15783" i="50"/>
  <c r="AL15783" i="50"/>
  <c r="AJ15783" i="50"/>
  <c r="AI15783" i="50"/>
  <c r="AK15783" i="50"/>
  <c r="AM15795" i="50"/>
  <c r="AL15795" i="50"/>
  <c r="AJ15795" i="50"/>
  <c r="AI15795" i="50"/>
  <c r="AK15795" i="50"/>
  <c r="AM15807" i="50"/>
  <c r="AL15807" i="50"/>
  <c r="AJ15807" i="50"/>
  <c r="AI15807" i="50"/>
  <c r="AK15807" i="50"/>
  <c r="AM15819" i="50"/>
  <c r="AL15819" i="50"/>
  <c r="AJ15819" i="50"/>
  <c r="AI15819" i="50"/>
  <c r="AK15819" i="50"/>
  <c r="AI15827" i="50"/>
  <c r="AL15827" i="50"/>
  <c r="AJ15827" i="50"/>
  <c r="AK15827" i="50"/>
  <c r="AM15827" i="50"/>
  <c r="AI15839" i="50"/>
  <c r="AK15839" i="50"/>
  <c r="AM15839" i="50"/>
  <c r="AL15839" i="50"/>
  <c r="AJ15839" i="50"/>
  <c r="AM15855" i="50"/>
  <c r="AL15855" i="50"/>
  <c r="AJ15855" i="50"/>
  <c r="AI15855" i="50"/>
  <c r="AK15855" i="50"/>
  <c r="AM15867" i="50"/>
  <c r="AL15867" i="50"/>
  <c r="AJ15867" i="50"/>
  <c r="AI15867" i="50"/>
  <c r="AK15867" i="50"/>
  <c r="AL15879" i="50"/>
  <c r="AK15879" i="50"/>
  <c r="AJ15879" i="50"/>
  <c r="AI15879" i="50"/>
  <c r="AM15879" i="50"/>
  <c r="AM15891" i="50"/>
  <c r="AI15891" i="50"/>
  <c r="AL15891" i="50"/>
  <c r="AJ15891" i="50"/>
  <c r="AK15891" i="50"/>
  <c r="AM15903" i="50"/>
  <c r="AL15903" i="50"/>
  <c r="AJ15903" i="50"/>
  <c r="AI15903" i="50"/>
  <c r="AK15903" i="50"/>
  <c r="AL15911" i="50"/>
  <c r="AM15911" i="50"/>
  <c r="AK15911" i="50"/>
  <c r="AI15911" i="50"/>
  <c r="AJ15911" i="50"/>
  <c r="AL15923" i="50"/>
  <c r="AM15923" i="50"/>
  <c r="AK15923" i="50"/>
  <c r="AJ15923" i="50"/>
  <c r="AI15923" i="50"/>
  <c r="AL15935" i="50"/>
  <c r="AK15935" i="50"/>
  <c r="AJ15935" i="50"/>
  <c r="AI15935" i="50"/>
  <c r="AM15935" i="50"/>
  <c r="AL15947" i="50"/>
  <c r="AK15947" i="50"/>
  <c r="AI15947" i="50"/>
  <c r="AM15947" i="50"/>
  <c r="AJ15947" i="50"/>
  <c r="AL15959" i="50"/>
  <c r="AK15959" i="50"/>
  <c r="AI15959" i="50"/>
  <c r="AM15959" i="50"/>
  <c r="AJ15959" i="50"/>
  <c r="AL15971" i="50"/>
  <c r="AK15971" i="50"/>
  <c r="AI15971" i="50"/>
  <c r="AM15971" i="50"/>
  <c r="AJ15971" i="50"/>
  <c r="AJ15979" i="50"/>
  <c r="AK15979" i="50"/>
  <c r="AI15979" i="50"/>
  <c r="AM15979" i="50"/>
  <c r="AL15979" i="50"/>
  <c r="AM15987" i="50"/>
  <c r="AK15987" i="50"/>
  <c r="AJ15987" i="50"/>
  <c r="AI15987" i="50"/>
  <c r="AL15987" i="50"/>
  <c r="AI15999" i="50"/>
  <c r="AM15999" i="50"/>
  <c r="AL15999" i="50"/>
  <c r="AJ15999" i="50"/>
  <c r="AK15999" i="50"/>
  <c r="AI16011" i="50"/>
  <c r="AM16011" i="50"/>
  <c r="AK16011" i="50"/>
  <c r="AJ16011" i="50"/>
  <c r="AL16011" i="50"/>
  <c r="AI16023" i="50"/>
  <c r="AM16023" i="50"/>
  <c r="AK16023" i="50"/>
  <c r="AL16023" i="50"/>
  <c r="AJ16023" i="50"/>
  <c r="AM16039" i="50"/>
  <c r="AK16039" i="50"/>
  <c r="AI16039" i="50"/>
  <c r="AJ16039" i="50"/>
  <c r="AL16039" i="50"/>
  <c r="AM16051" i="50"/>
  <c r="AI16051" i="50"/>
  <c r="AL16051" i="50"/>
  <c r="AK16051" i="50"/>
  <c r="AJ16051" i="50"/>
  <c r="AM16067" i="50"/>
  <c r="AK16067" i="50"/>
  <c r="AJ16067" i="50"/>
  <c r="AL16067" i="50"/>
  <c r="AI16067" i="50"/>
  <c r="AM16079" i="50"/>
  <c r="AK16079" i="50"/>
  <c r="AJ16079" i="50"/>
  <c r="AL16079" i="50"/>
  <c r="AI16079" i="50"/>
  <c r="AI16095" i="50"/>
  <c r="AL16095" i="50"/>
  <c r="AJ16095" i="50"/>
  <c r="AM16095" i="50"/>
  <c r="AK16095" i="50"/>
  <c r="AI16107" i="50"/>
  <c r="AM16107" i="50"/>
  <c r="AK16107" i="50"/>
  <c r="AJ16107" i="50"/>
  <c r="AL16107" i="50"/>
  <c r="AI16119" i="50"/>
  <c r="AM16119" i="50"/>
  <c r="AL16119" i="50"/>
  <c r="AK16119" i="50"/>
  <c r="AJ16119" i="50"/>
  <c r="AI16131" i="50"/>
  <c r="AL16131" i="50"/>
  <c r="AJ16131" i="50"/>
  <c r="AM16131" i="50"/>
  <c r="AK16131" i="50"/>
  <c r="AJ16147" i="50"/>
  <c r="AM16147" i="50"/>
  <c r="AL16147" i="50"/>
  <c r="AI16147" i="50"/>
  <c r="AK16147" i="50"/>
  <c r="AJ16159" i="50"/>
  <c r="AM16159" i="50"/>
  <c r="AL16159" i="50"/>
  <c r="AK16159" i="50"/>
  <c r="AI16159" i="50"/>
  <c r="AJ16171" i="50"/>
  <c r="AM16171" i="50"/>
  <c r="AK16171" i="50"/>
  <c r="AI16171" i="50"/>
  <c r="AL16171" i="50"/>
  <c r="AL16187" i="50"/>
  <c r="AJ16187" i="50"/>
  <c r="AM16187" i="50"/>
  <c r="AI16187" i="50"/>
  <c r="AK16187" i="50"/>
  <c r="AI16203" i="50"/>
  <c r="AL16203" i="50"/>
  <c r="AK16203" i="50"/>
  <c r="AM16203" i="50"/>
  <c r="AJ16203" i="50"/>
  <c r="AI16215" i="50"/>
  <c r="AL16215" i="50"/>
  <c r="AK16215" i="50"/>
  <c r="AJ16215" i="50"/>
  <c r="AM16215" i="50"/>
  <c r="AI16227" i="50"/>
  <c r="AM16227" i="50"/>
  <c r="AL16227" i="50"/>
  <c r="AJ16227" i="50"/>
  <c r="AK16227" i="50"/>
  <c r="AJ16243" i="50"/>
  <c r="AM16243" i="50"/>
  <c r="AK16243" i="50"/>
  <c r="AI16243" i="50"/>
  <c r="AL16243" i="50"/>
  <c r="AJ16255" i="50"/>
  <c r="AM16255" i="50"/>
  <c r="AK16255" i="50"/>
  <c r="AL16255" i="50"/>
  <c r="AI16255" i="50"/>
  <c r="AJ16267" i="50"/>
  <c r="AM16267" i="50"/>
  <c r="AL16267" i="50"/>
  <c r="AK16267" i="50"/>
  <c r="AI16267" i="50"/>
  <c r="AL16283" i="50"/>
  <c r="AJ16283" i="50"/>
  <c r="AK16283" i="50"/>
  <c r="AI16283" i="50"/>
  <c r="AM16283" i="50"/>
  <c r="AL16295" i="50"/>
  <c r="AJ16295" i="50"/>
  <c r="AK16295" i="50"/>
  <c r="AI16295" i="50"/>
  <c r="AM16295" i="50"/>
  <c r="AL16307" i="50"/>
  <c r="AJ16307" i="50"/>
  <c r="AM16307" i="50"/>
  <c r="AI16307" i="50"/>
  <c r="AK16307" i="50"/>
  <c r="AL16319" i="50"/>
  <c r="AJ16319" i="50"/>
  <c r="AK16319" i="50"/>
  <c r="AI16319" i="50"/>
  <c r="AM16319" i="50"/>
  <c r="AL16331" i="50"/>
  <c r="AJ16331" i="50"/>
  <c r="AM16331" i="50"/>
  <c r="AI16331" i="50"/>
  <c r="AK16331" i="50"/>
  <c r="AL16343" i="50"/>
  <c r="AJ16343" i="50"/>
  <c r="AM16343" i="50"/>
  <c r="AI16343" i="50"/>
  <c r="AK16343" i="50"/>
  <c r="AJ16351" i="50"/>
  <c r="AM16351" i="50"/>
  <c r="AL16351" i="50"/>
  <c r="AI16351" i="50"/>
  <c r="AK16351" i="50"/>
  <c r="AJ16363" i="50"/>
  <c r="AM16363" i="50"/>
  <c r="AK16363" i="50"/>
  <c r="AL16363" i="50"/>
  <c r="AI16363" i="50"/>
  <c r="AM16375" i="50"/>
  <c r="AK16375" i="50"/>
  <c r="AI16375" i="50"/>
  <c r="AL16375" i="50"/>
  <c r="AJ16375" i="50"/>
  <c r="AI16387" i="50"/>
  <c r="AM16387" i="50"/>
  <c r="AL16387" i="50"/>
  <c r="AK16387" i="50"/>
  <c r="AJ16387" i="50"/>
  <c r="AK16399" i="50"/>
  <c r="AI16399" i="50"/>
  <c r="AM16399" i="50"/>
  <c r="AL16399" i="50"/>
  <c r="AJ16399" i="50"/>
  <c r="AL16411" i="50"/>
  <c r="AK16411" i="50"/>
  <c r="AM16411" i="50"/>
  <c r="AJ16411" i="50"/>
  <c r="AI16411" i="50"/>
  <c r="AI16423" i="50"/>
  <c r="AL16423" i="50"/>
  <c r="AK16423" i="50"/>
  <c r="AJ16423" i="50"/>
  <c r="AM16423" i="50"/>
  <c r="AI16439" i="50"/>
  <c r="AL16439" i="50"/>
  <c r="AK16439" i="50"/>
  <c r="AJ16439" i="50"/>
  <c r="AM16439" i="50"/>
  <c r="AI16451" i="50"/>
  <c r="AL16451" i="50"/>
  <c r="AM16451" i="50"/>
  <c r="AK16451" i="50"/>
  <c r="AJ16451" i="50"/>
  <c r="AM16467" i="50"/>
  <c r="AK16467" i="50"/>
  <c r="AI16467" i="50"/>
  <c r="AJ16467" i="50"/>
  <c r="AL16467" i="50"/>
  <c r="AM16479" i="50"/>
  <c r="AK16479" i="50"/>
  <c r="AI16479" i="50"/>
  <c r="AL16479" i="50"/>
  <c r="AJ16479" i="50"/>
  <c r="AM16491" i="50"/>
  <c r="AK16491" i="50"/>
  <c r="AI16491" i="50"/>
  <c r="AL16491" i="50"/>
  <c r="AJ16491" i="50"/>
  <c r="AM16503" i="50"/>
  <c r="AK16503" i="50"/>
  <c r="AI16503" i="50"/>
  <c r="AJ16503" i="50"/>
  <c r="AL16503" i="50"/>
  <c r="AM16515" i="50"/>
  <c r="AK16515" i="50"/>
  <c r="AI16515" i="50"/>
  <c r="AL16515" i="50"/>
  <c r="AJ16515" i="50"/>
  <c r="AM16531" i="50"/>
  <c r="AL16531" i="50"/>
  <c r="AK16531" i="50"/>
  <c r="AJ16531" i="50"/>
  <c r="AI16531" i="50"/>
  <c r="AI16547" i="50"/>
  <c r="AL16547" i="50"/>
  <c r="AK16547" i="50"/>
  <c r="AM16547" i="50"/>
  <c r="AJ16547" i="50"/>
  <c r="AM16563" i="50"/>
  <c r="AK16563" i="50"/>
  <c r="AI16563" i="50"/>
  <c r="AL16563" i="50"/>
  <c r="AJ16563" i="50"/>
  <c r="AM16575" i="50"/>
  <c r="AK16575" i="50"/>
  <c r="AI16575" i="50"/>
  <c r="AJ16575" i="50"/>
  <c r="AL16575" i="50"/>
  <c r="AI16583" i="50"/>
  <c r="AL16583" i="50"/>
  <c r="AK16583" i="50"/>
  <c r="AM16583" i="50"/>
  <c r="AJ16583" i="50"/>
  <c r="AI16595" i="50"/>
  <c r="AL16595" i="50"/>
  <c r="AM16595" i="50"/>
  <c r="AK16595" i="50"/>
  <c r="AJ16595" i="50"/>
  <c r="AM16611" i="50"/>
  <c r="AK16611" i="50"/>
  <c r="AI16611" i="50"/>
  <c r="AJ16611" i="50"/>
  <c r="AL16611" i="50"/>
  <c r="AM16627" i="50"/>
  <c r="AK16627" i="50"/>
  <c r="AJ16627" i="50"/>
  <c r="AI16627" i="50"/>
  <c r="AL16627" i="50"/>
  <c r="AM16639" i="50"/>
  <c r="AL16639" i="50"/>
  <c r="AK16639" i="50"/>
  <c r="AJ16639" i="50"/>
  <c r="AI16639" i="50"/>
  <c r="AM16651" i="50"/>
  <c r="AI16651" i="50"/>
  <c r="AL16651" i="50"/>
  <c r="AK16651" i="50"/>
  <c r="AJ16651" i="50"/>
  <c r="AM16663" i="50"/>
  <c r="AK16663" i="50"/>
  <c r="AJ16663" i="50"/>
  <c r="AI16663" i="50"/>
  <c r="AL16663" i="50"/>
  <c r="AM16675" i="50"/>
  <c r="AL16675" i="50"/>
  <c r="AK16675" i="50"/>
  <c r="AJ16675" i="50"/>
  <c r="AI16675" i="50"/>
  <c r="AM16687" i="50"/>
  <c r="AI16687" i="50"/>
  <c r="AL16687" i="50"/>
  <c r="AK16687" i="50"/>
  <c r="AJ16687" i="50"/>
  <c r="AI16703" i="50"/>
  <c r="AL16703" i="50"/>
  <c r="AM16703" i="50"/>
  <c r="AK16703" i="50"/>
  <c r="AJ16703" i="50"/>
  <c r="AI16715" i="50"/>
  <c r="AL16715" i="50"/>
  <c r="AM16715" i="50"/>
  <c r="AK16715" i="50"/>
  <c r="AJ16715" i="50"/>
  <c r="AI16727" i="50"/>
  <c r="AL16727" i="50"/>
  <c r="AK16727" i="50"/>
  <c r="AM16727" i="50"/>
  <c r="AJ16727" i="50"/>
  <c r="AI16739" i="50"/>
  <c r="AL16739" i="50"/>
  <c r="AM16739" i="50"/>
  <c r="AK16739" i="50"/>
  <c r="AJ16739" i="50"/>
  <c r="AI16751" i="50"/>
  <c r="AL16751" i="50"/>
  <c r="AM16751" i="50"/>
  <c r="AK16751" i="50"/>
  <c r="AJ16751" i="50"/>
  <c r="AI16763" i="50"/>
  <c r="AL16763" i="50"/>
  <c r="AK16763" i="50"/>
  <c r="AM16763" i="50"/>
  <c r="AJ16763" i="50"/>
  <c r="AI16775" i="50"/>
  <c r="AL16775" i="50"/>
  <c r="AM16775" i="50"/>
  <c r="AK16775" i="50"/>
  <c r="AJ16775" i="50"/>
  <c r="AM16791" i="50"/>
  <c r="AL16791" i="50"/>
  <c r="AK16791" i="50"/>
  <c r="AI16791" i="50"/>
  <c r="AJ16791" i="50"/>
  <c r="AM16803" i="50"/>
  <c r="AL16803" i="50"/>
  <c r="AK16803" i="50"/>
  <c r="AJ16803" i="50"/>
  <c r="AI16803" i="50"/>
  <c r="AM16815" i="50"/>
  <c r="AL16815" i="50"/>
  <c r="AK16815" i="50"/>
  <c r="AJ16815" i="50"/>
  <c r="AI16815" i="50"/>
  <c r="AM16827" i="50"/>
  <c r="AL16827" i="50"/>
  <c r="AK16827" i="50"/>
  <c r="AJ16827" i="50"/>
  <c r="AI16827" i="50"/>
  <c r="AM16839" i="50"/>
  <c r="AL16839" i="50"/>
  <c r="AK16839" i="50"/>
  <c r="AJ16839" i="50"/>
  <c r="AI16839" i="50"/>
  <c r="AM16851" i="50"/>
  <c r="AL16851" i="50"/>
  <c r="AK16851" i="50"/>
  <c r="AJ16851" i="50"/>
  <c r="AI16851" i="50"/>
  <c r="AM16863" i="50"/>
  <c r="AL16863" i="50"/>
  <c r="AK16863" i="50"/>
  <c r="AJ16863" i="50"/>
  <c r="AI16863" i="50"/>
  <c r="AM16875" i="50"/>
  <c r="AL16875" i="50"/>
  <c r="AK16875" i="50"/>
  <c r="AJ16875" i="50"/>
  <c r="AI16875" i="50"/>
  <c r="AK16883" i="50"/>
  <c r="AI16883" i="50"/>
  <c r="AL16883" i="50"/>
  <c r="AJ16883" i="50"/>
  <c r="AM16883" i="50"/>
  <c r="AK16895" i="50"/>
  <c r="AI16895" i="50"/>
  <c r="AJ16895" i="50"/>
  <c r="AM16895" i="50"/>
  <c r="AL16895" i="50"/>
  <c r="AK16907" i="50"/>
  <c r="AI16907" i="50"/>
  <c r="AM16907" i="50"/>
  <c r="AL16907" i="50"/>
  <c r="AJ16907" i="50"/>
  <c r="AM16911" i="50"/>
  <c r="AL16911" i="50"/>
  <c r="AK16911" i="50"/>
  <c r="AJ16911" i="50"/>
  <c r="AI16911" i="50"/>
  <c r="AM16923" i="50"/>
  <c r="AL16923" i="50"/>
  <c r="AK16923" i="50"/>
  <c r="AI16923" i="50"/>
  <c r="AJ16923" i="50"/>
  <c r="AM16935" i="50"/>
  <c r="AL16935" i="50"/>
  <c r="AK16935" i="50"/>
  <c r="AJ16935" i="50"/>
  <c r="AI16935" i="50"/>
  <c r="AK16943" i="50"/>
  <c r="AI16943" i="50"/>
  <c r="AM16943" i="50"/>
  <c r="AL16943" i="50"/>
  <c r="AJ16943" i="50"/>
  <c r="AK16955" i="50"/>
  <c r="AI16955" i="50"/>
  <c r="AL16955" i="50"/>
  <c r="AJ16955" i="50"/>
  <c r="AM16955" i="50"/>
  <c r="AK16967" i="50"/>
  <c r="AI16967" i="50"/>
  <c r="AJ16967" i="50"/>
  <c r="AM16967" i="50"/>
  <c r="AL16967" i="50"/>
  <c r="AM16983" i="50"/>
  <c r="AL16983" i="50"/>
  <c r="AK16983" i="50"/>
  <c r="AJ16983" i="50"/>
  <c r="AI16983" i="50"/>
  <c r="AM16995" i="50"/>
  <c r="AL16995" i="50"/>
  <c r="AK16995" i="50"/>
  <c r="AJ16995" i="50"/>
  <c r="AI16995" i="50"/>
  <c r="AM17007" i="50"/>
  <c r="AL17007" i="50"/>
  <c r="AK17007" i="50"/>
  <c r="AJ17007" i="50"/>
  <c r="AI17007" i="50"/>
  <c r="AM17019" i="50"/>
  <c r="AL17019" i="50"/>
  <c r="AK17019" i="50"/>
  <c r="AJ17019" i="50"/>
  <c r="AI17019" i="50"/>
  <c r="AM17031" i="50"/>
  <c r="AL17031" i="50"/>
  <c r="AK17031" i="50"/>
  <c r="AJ17031" i="50"/>
  <c r="AI17031" i="50"/>
  <c r="AM17043" i="50"/>
  <c r="AL17043" i="50"/>
  <c r="AK17043" i="50"/>
  <c r="AJ17043" i="50"/>
  <c r="AI17043" i="50"/>
  <c r="AL17059" i="50"/>
  <c r="AK17059" i="50"/>
  <c r="AJ17059" i="50"/>
  <c r="AI17059" i="50"/>
  <c r="AM17059" i="50"/>
  <c r="AK17071" i="50"/>
  <c r="AJ17071" i="50"/>
  <c r="AI17071" i="50"/>
  <c r="AM17071" i="50"/>
  <c r="AL17071" i="50"/>
  <c r="AM17079" i="50"/>
  <c r="AL17079" i="50"/>
  <c r="AK17079" i="50"/>
  <c r="AJ17079" i="50"/>
  <c r="AI17079" i="50"/>
  <c r="AL17095" i="50"/>
  <c r="AK17095" i="50"/>
  <c r="AJ17095" i="50"/>
  <c r="AI17095" i="50"/>
  <c r="AM17095" i="50"/>
  <c r="AK17107" i="50"/>
  <c r="AJ17107" i="50"/>
  <c r="AI17107" i="50"/>
  <c r="AM17107" i="50"/>
  <c r="AL17107" i="50"/>
  <c r="AM17119" i="50"/>
  <c r="AL17119" i="50"/>
  <c r="AK17119" i="50"/>
  <c r="AJ17119" i="50"/>
  <c r="AI17119" i="50"/>
  <c r="AL17135" i="50"/>
  <c r="AJ17135" i="50"/>
  <c r="AM17135" i="50"/>
  <c r="AK17135" i="50"/>
  <c r="AI17135" i="50"/>
  <c r="AI17151" i="50"/>
  <c r="AJ17151" i="50"/>
  <c r="AM17151" i="50"/>
  <c r="AL17151" i="50"/>
  <c r="AK17151" i="50"/>
  <c r="AI17163" i="50"/>
  <c r="AM17163" i="50"/>
  <c r="AJ17163" i="50"/>
  <c r="AL17163" i="50"/>
  <c r="AK17163" i="50"/>
  <c r="AI17175" i="50"/>
  <c r="AM17175" i="50"/>
  <c r="AL17175" i="50"/>
  <c r="AK17175" i="50"/>
  <c r="AJ17175" i="50"/>
  <c r="AL17183" i="50"/>
  <c r="AJ17183" i="50"/>
  <c r="AI17183" i="50"/>
  <c r="AM17183" i="50"/>
  <c r="AK17183" i="50"/>
  <c r="AJ17191" i="50"/>
  <c r="AM17191" i="50"/>
  <c r="AL17191" i="50"/>
  <c r="AK17191" i="50"/>
  <c r="AI17191" i="50"/>
  <c r="AJ17203" i="50"/>
  <c r="AM17203" i="50"/>
  <c r="AL17203" i="50"/>
  <c r="AK17203" i="50"/>
  <c r="AI17203" i="50"/>
  <c r="AI17211" i="50"/>
  <c r="AM17211" i="50"/>
  <c r="AL17211" i="50"/>
  <c r="AK17211" i="50"/>
  <c r="AJ17211" i="50"/>
  <c r="AI17223" i="50"/>
  <c r="AM17223" i="50"/>
  <c r="AL17223" i="50"/>
  <c r="AK17223" i="50"/>
  <c r="AJ17223" i="50"/>
  <c r="AI17235" i="50"/>
  <c r="AM17235" i="50"/>
  <c r="AL17235" i="50"/>
  <c r="AJ17235" i="50"/>
  <c r="AK17235" i="50"/>
  <c r="AI17247" i="50"/>
  <c r="AM17247" i="50"/>
  <c r="AL17247" i="50"/>
  <c r="AK17247" i="50"/>
  <c r="AJ17247" i="50"/>
  <c r="AL17255" i="50"/>
  <c r="AJ17255" i="50"/>
  <c r="AI17255" i="50"/>
  <c r="AM17255" i="50"/>
  <c r="AK17255" i="50"/>
  <c r="AJ17263" i="50"/>
  <c r="AM17263" i="50"/>
  <c r="AI17263" i="50"/>
  <c r="AL17263" i="50"/>
  <c r="AK17263" i="50"/>
  <c r="AJ17275" i="50"/>
  <c r="AM17275" i="50"/>
  <c r="AL17275" i="50"/>
  <c r="AK17275" i="50"/>
  <c r="AI17275" i="50"/>
  <c r="AJ17287" i="50"/>
  <c r="AM17287" i="50"/>
  <c r="AL17287" i="50"/>
  <c r="AK17287" i="50"/>
  <c r="AI17287" i="50"/>
  <c r="AJ17299" i="50"/>
  <c r="AM17299" i="50"/>
  <c r="AI17299" i="50"/>
  <c r="AL17299" i="50"/>
  <c r="AK17299" i="50"/>
  <c r="AI17307" i="50"/>
  <c r="AM17307" i="50"/>
  <c r="AL17307" i="50"/>
  <c r="AJ17307" i="50"/>
  <c r="AK17307" i="50"/>
  <c r="AI17319" i="50"/>
  <c r="AM17319" i="50"/>
  <c r="AL17319" i="50"/>
  <c r="AK17319" i="50"/>
  <c r="AJ17319" i="50"/>
  <c r="AI17331" i="50"/>
  <c r="AM17331" i="50"/>
  <c r="AK17331" i="50"/>
  <c r="AJ17331" i="50"/>
  <c r="AL17331" i="50"/>
  <c r="AJ17347" i="50"/>
  <c r="AM17347" i="50"/>
  <c r="AL17347" i="50"/>
  <c r="AK17347" i="50"/>
  <c r="AI17347" i="50"/>
  <c r="AJ17359" i="50"/>
  <c r="AM17359" i="50"/>
  <c r="AL17359" i="50"/>
  <c r="AK17359" i="50"/>
  <c r="AI17359" i="50"/>
  <c r="AJ17371" i="50"/>
  <c r="AM17371" i="50"/>
  <c r="AI17371" i="50"/>
  <c r="AL17371" i="50"/>
  <c r="AK17371" i="50"/>
  <c r="AJ17383" i="50"/>
  <c r="AM17383" i="50"/>
  <c r="AL17383" i="50"/>
  <c r="AK17383" i="50"/>
  <c r="AI17383" i="50"/>
  <c r="AJ17395" i="50"/>
  <c r="AM17395" i="50"/>
  <c r="AL17395" i="50"/>
  <c r="AK17395" i="50"/>
  <c r="AI17395" i="50"/>
  <c r="AJ17407" i="50"/>
  <c r="AM17407" i="50"/>
  <c r="AI17407" i="50"/>
  <c r="AL17407" i="50"/>
  <c r="AK17407" i="50"/>
  <c r="AJ17419" i="50"/>
  <c r="AM17419" i="50"/>
  <c r="AL17419" i="50"/>
  <c r="AK17419" i="50"/>
  <c r="AI17419" i="50"/>
  <c r="AJ17431" i="50"/>
  <c r="AM17431" i="50"/>
  <c r="AL17431" i="50"/>
  <c r="AK17431" i="50"/>
  <c r="AI17431" i="50"/>
  <c r="AI17439" i="50"/>
  <c r="AM17439" i="50"/>
  <c r="AL17439" i="50"/>
  <c r="AK17439" i="50"/>
  <c r="AJ17439" i="50"/>
  <c r="AI17451" i="50"/>
  <c r="AM17451" i="50"/>
  <c r="AL17451" i="50"/>
  <c r="AJ17451" i="50"/>
  <c r="AK17451" i="50"/>
  <c r="AI17463" i="50"/>
  <c r="AM17463" i="50"/>
  <c r="AL17463" i="50"/>
  <c r="AK17463" i="50"/>
  <c r="AJ17463" i="50"/>
  <c r="AI17475" i="50"/>
  <c r="AK17475" i="50"/>
  <c r="AJ17475" i="50"/>
  <c r="AM17475" i="50"/>
  <c r="AL17475" i="50"/>
  <c r="AI17487" i="50"/>
  <c r="AM17487" i="50"/>
  <c r="AL17487" i="50"/>
  <c r="AK17487" i="50"/>
  <c r="AJ17487" i="50"/>
  <c r="AJ17503" i="50"/>
  <c r="AI17503" i="50"/>
  <c r="AM17503" i="50"/>
  <c r="AL17503" i="50"/>
  <c r="AK17503" i="50"/>
  <c r="AJ17515" i="50"/>
  <c r="AI17515" i="50"/>
  <c r="AM17515" i="50"/>
  <c r="AK17515" i="50"/>
  <c r="AL17515" i="50"/>
  <c r="AJ17527" i="50"/>
  <c r="AI17527" i="50"/>
  <c r="AM17527" i="50"/>
  <c r="AL17527" i="50"/>
  <c r="AK17527" i="50"/>
  <c r="AI17535" i="50"/>
  <c r="AM17535" i="50"/>
  <c r="AL17535" i="50"/>
  <c r="AK17535" i="50"/>
  <c r="AJ17535" i="50"/>
  <c r="AI17547" i="50"/>
  <c r="AM17547" i="50"/>
  <c r="AL17547" i="50"/>
  <c r="AK17547" i="50"/>
  <c r="AJ17547" i="50"/>
  <c r="AI17559" i="50"/>
  <c r="AM17559" i="50"/>
  <c r="AL17559" i="50"/>
  <c r="AK17559" i="50"/>
  <c r="AJ17559" i="50"/>
  <c r="AI17571" i="50"/>
  <c r="AK17571" i="50"/>
  <c r="AJ17571" i="50"/>
  <c r="AM17571" i="50"/>
  <c r="AL17571" i="50"/>
  <c r="AI17583" i="50"/>
  <c r="AM17583" i="50"/>
  <c r="AL17583" i="50"/>
  <c r="AK17583" i="50"/>
  <c r="AJ17583" i="50"/>
  <c r="AI17595" i="50"/>
  <c r="AM17595" i="50"/>
  <c r="AK17595" i="50"/>
  <c r="AJ17595" i="50"/>
  <c r="AL17595" i="50"/>
  <c r="AI17607" i="50"/>
  <c r="AM17607" i="50"/>
  <c r="AL17607" i="50"/>
  <c r="AK17607" i="50"/>
  <c r="AJ17607" i="50"/>
  <c r="AJ17623" i="50"/>
  <c r="AI17623" i="50"/>
  <c r="AM17623" i="50"/>
  <c r="AL17623" i="50"/>
  <c r="AK17623" i="50"/>
  <c r="AJ17635" i="50"/>
  <c r="AI17635" i="50"/>
  <c r="AM17635" i="50"/>
  <c r="AL17635" i="50"/>
  <c r="AK17635" i="50"/>
  <c r="AJ17647" i="50"/>
  <c r="AI17647" i="50"/>
  <c r="AM17647" i="50"/>
  <c r="AL17647" i="50"/>
  <c r="AK17647" i="50"/>
  <c r="AJ17659" i="50"/>
  <c r="AI17659" i="50"/>
  <c r="AM17659" i="50"/>
  <c r="AK17659" i="50"/>
  <c r="AL17659" i="50"/>
  <c r="AM17675" i="50"/>
  <c r="AL17675" i="50"/>
  <c r="AK17675" i="50"/>
  <c r="AJ17675" i="50"/>
  <c r="AI17675" i="50"/>
  <c r="AM17687" i="50"/>
  <c r="AL17687" i="50"/>
  <c r="AK17687" i="50"/>
  <c r="AJ17687" i="50"/>
  <c r="AI17687" i="50"/>
  <c r="AM17699" i="50"/>
  <c r="AL17699" i="50"/>
  <c r="AK17699" i="50"/>
  <c r="AJ17699" i="50"/>
  <c r="AI17699" i="50"/>
  <c r="AI17711" i="50"/>
  <c r="AM17711" i="50"/>
  <c r="AL17711" i="50"/>
  <c r="AK17711" i="50"/>
  <c r="AJ17711" i="50"/>
  <c r="AI17723" i="50"/>
  <c r="AL17723" i="50"/>
  <c r="AK17723" i="50"/>
  <c r="AJ17723" i="50"/>
  <c r="AM17723" i="50"/>
  <c r="AI17735" i="50"/>
  <c r="AK17735" i="50"/>
  <c r="AJ17735" i="50"/>
  <c r="AM17735" i="50"/>
  <c r="AL17735" i="50"/>
  <c r="AM17751" i="50"/>
  <c r="AK17751" i="50"/>
  <c r="AJ17751" i="50"/>
  <c r="AI17751" i="50"/>
  <c r="AL17751" i="50"/>
  <c r="AM17763" i="50"/>
  <c r="AK17763" i="50"/>
  <c r="AJ17763" i="50"/>
  <c r="AI17763" i="50"/>
  <c r="AL17763" i="50"/>
  <c r="AM17775" i="50"/>
  <c r="AK17775" i="50"/>
  <c r="AJ17775" i="50"/>
  <c r="AI17775" i="50"/>
  <c r="AL17775" i="50"/>
  <c r="AM17791" i="50"/>
  <c r="AL17791" i="50"/>
  <c r="AK17791" i="50"/>
  <c r="AJ17791" i="50"/>
  <c r="AI17791" i="50"/>
  <c r="AI17807" i="50"/>
  <c r="AK17807" i="50"/>
  <c r="AJ17807" i="50"/>
  <c r="AM17807" i="50"/>
  <c r="AL17807" i="50"/>
  <c r="AI17819" i="50"/>
  <c r="AM17819" i="50"/>
  <c r="AL17819" i="50"/>
  <c r="AK17819" i="50"/>
  <c r="AJ17819" i="50"/>
  <c r="AI17831" i="50"/>
  <c r="AL17831" i="50"/>
  <c r="AK17831" i="50"/>
  <c r="AJ17831" i="50"/>
  <c r="AM17831" i="50"/>
  <c r="AM17847" i="50"/>
  <c r="AL17847" i="50"/>
  <c r="AK17847" i="50"/>
  <c r="AJ17847" i="50"/>
  <c r="AI17847" i="50"/>
  <c r="AM17859" i="50"/>
  <c r="AL17859" i="50"/>
  <c r="AK17859" i="50"/>
  <c r="AJ17859" i="50"/>
  <c r="AI17859" i="50"/>
  <c r="AI17875" i="50"/>
  <c r="AL17875" i="50"/>
  <c r="AK17875" i="50"/>
  <c r="AJ17875" i="50"/>
  <c r="AM17875" i="50"/>
  <c r="AL17887" i="50"/>
  <c r="AJ17887" i="50"/>
  <c r="AI17887" i="50"/>
  <c r="AM17887" i="50"/>
  <c r="AK17887" i="50"/>
  <c r="AL17899" i="50"/>
  <c r="AK17899" i="50"/>
  <c r="AM17899" i="50"/>
  <c r="AJ17899" i="50"/>
  <c r="AI17899" i="50"/>
  <c r="AL17911" i="50"/>
  <c r="AM17911" i="50"/>
  <c r="AK17911" i="50"/>
  <c r="AJ17911" i="50"/>
  <c r="AI17911" i="50"/>
  <c r="AL17923" i="50"/>
  <c r="AJ17923" i="50"/>
  <c r="AI17923" i="50"/>
  <c r="AM17923" i="50"/>
  <c r="AK17923" i="50"/>
  <c r="AL17935" i="50"/>
  <c r="AK17935" i="50"/>
  <c r="AM17935" i="50"/>
  <c r="AJ17935" i="50"/>
  <c r="AI17935" i="50"/>
  <c r="AL17947" i="50"/>
  <c r="AM17947" i="50"/>
  <c r="AK17947" i="50"/>
  <c r="AJ17947" i="50"/>
  <c r="AI17947" i="50"/>
  <c r="AL17959" i="50"/>
  <c r="AJ17959" i="50"/>
  <c r="AI17959" i="50"/>
  <c r="AM17959" i="50"/>
  <c r="AK17959" i="50"/>
  <c r="AL17971" i="50"/>
  <c r="AK17971" i="50"/>
  <c r="AM17971" i="50"/>
  <c r="AJ17971" i="50"/>
  <c r="AI17971" i="50"/>
  <c r="AL17983" i="50"/>
  <c r="AM17983" i="50"/>
  <c r="AK17983" i="50"/>
  <c r="AJ17983" i="50"/>
  <c r="AI17983" i="50"/>
  <c r="AL17995" i="50"/>
  <c r="AJ17995" i="50"/>
  <c r="AI17995" i="50"/>
  <c r="AM17995" i="50"/>
  <c r="AK17995" i="50"/>
  <c r="AL18007" i="50"/>
  <c r="AK18007" i="50"/>
  <c r="AM18007" i="50"/>
  <c r="AJ18007" i="50"/>
  <c r="AI18007" i="50"/>
  <c r="AL18019" i="50"/>
  <c r="AM18019" i="50"/>
  <c r="AK18019" i="50"/>
  <c r="AJ18019" i="50"/>
  <c r="AI18019" i="50"/>
  <c r="AL18031" i="50"/>
  <c r="AJ18031" i="50"/>
  <c r="AI18031" i="50"/>
  <c r="AM18031" i="50"/>
  <c r="AK18031" i="50"/>
  <c r="AK18047" i="50"/>
  <c r="AL18047" i="50"/>
  <c r="AM18047" i="50"/>
  <c r="AJ18047" i="50"/>
  <c r="AI18047" i="50"/>
  <c r="AK18059" i="50"/>
  <c r="AM18059" i="50"/>
  <c r="AL18059" i="50"/>
  <c r="AJ18059" i="50"/>
  <c r="AI18059" i="50"/>
  <c r="AK18071" i="50"/>
  <c r="AJ18071" i="50"/>
  <c r="AI18071" i="50"/>
  <c r="AM18071" i="50"/>
  <c r="AL18071" i="50"/>
  <c r="AK18083" i="50"/>
  <c r="AM18083" i="50"/>
  <c r="AI18083" i="50"/>
  <c r="AJ18083" i="50"/>
  <c r="AL18083" i="50"/>
  <c r="AM18095" i="50"/>
  <c r="AL18095" i="50"/>
  <c r="AK18095" i="50"/>
  <c r="AJ18095" i="50"/>
  <c r="AI18095" i="50"/>
  <c r="AK18111" i="50"/>
  <c r="AJ18111" i="50"/>
  <c r="AM18111" i="50"/>
  <c r="AI18111" i="50"/>
  <c r="AL18111" i="50"/>
  <c r="AM18119" i="50"/>
  <c r="AL18119" i="50"/>
  <c r="AK18119" i="50"/>
  <c r="AJ18119" i="50"/>
  <c r="AI18119" i="50"/>
  <c r="AM18131" i="50"/>
  <c r="AL18131" i="50"/>
  <c r="AK18131" i="50"/>
  <c r="AJ18131" i="50"/>
  <c r="AI18131" i="50"/>
  <c r="AM18143" i="50"/>
  <c r="AL18143" i="50"/>
  <c r="AK18143" i="50"/>
  <c r="AJ18143" i="50"/>
  <c r="AI18143" i="50"/>
  <c r="AI18151" i="50"/>
  <c r="AL18151" i="50"/>
  <c r="AK18151" i="50"/>
  <c r="AJ18151" i="50"/>
  <c r="AM18151" i="50"/>
  <c r="AI18163" i="50"/>
  <c r="AM18163" i="50"/>
  <c r="AL18163" i="50"/>
  <c r="AK18163" i="50"/>
  <c r="AJ18163" i="50"/>
  <c r="AI18175" i="50"/>
  <c r="AM18175" i="50"/>
  <c r="AL18175" i="50"/>
  <c r="AK18175" i="50"/>
  <c r="AJ18175" i="50"/>
  <c r="AI18187" i="50"/>
  <c r="AM18187" i="50"/>
  <c r="AL18187" i="50"/>
  <c r="AK18187" i="50"/>
  <c r="AJ18187" i="50"/>
  <c r="AI18199" i="50"/>
  <c r="AM18199" i="50"/>
  <c r="AL18199" i="50"/>
  <c r="AK18199" i="50"/>
  <c r="AJ18199" i="50"/>
  <c r="AI18211" i="50"/>
  <c r="AM18211" i="50"/>
  <c r="AL18211" i="50"/>
  <c r="AK18211" i="50"/>
  <c r="AJ18211" i="50"/>
  <c r="AI18223" i="50"/>
  <c r="AK18223" i="50"/>
  <c r="AJ18223" i="50"/>
  <c r="AM18223" i="50"/>
  <c r="AL18223" i="50"/>
  <c r="AM18239" i="50"/>
  <c r="AL18239" i="50"/>
  <c r="AK18239" i="50"/>
  <c r="AJ18239" i="50"/>
  <c r="AI18239" i="50"/>
  <c r="AM18251" i="50"/>
  <c r="AL18251" i="50"/>
  <c r="AK18251" i="50"/>
  <c r="AJ18251" i="50"/>
  <c r="AI18251" i="50"/>
  <c r="AM18263" i="50"/>
  <c r="AL18263" i="50"/>
  <c r="AK18263" i="50"/>
  <c r="AJ18263" i="50"/>
  <c r="AI18263" i="50"/>
  <c r="AK18279" i="50"/>
  <c r="AM18279" i="50"/>
  <c r="AL18279" i="50"/>
  <c r="AJ18279" i="50"/>
  <c r="AI18279" i="50"/>
  <c r="AM18291" i="50"/>
  <c r="AK18291" i="50"/>
  <c r="AL18291" i="50"/>
  <c r="AJ18291" i="50"/>
  <c r="AI18291" i="50"/>
  <c r="AM18299" i="50"/>
  <c r="AL18299" i="50"/>
  <c r="AK18299" i="50"/>
  <c r="AJ18299" i="50"/>
  <c r="AI18299" i="50"/>
  <c r="AL18311" i="50"/>
  <c r="AM18311" i="50"/>
  <c r="AK18311" i="50"/>
  <c r="AJ18311" i="50"/>
  <c r="AI18311" i="50"/>
  <c r="AL18323" i="50"/>
  <c r="AM18323" i="50"/>
  <c r="AK18323" i="50"/>
  <c r="AI18323" i="50"/>
  <c r="AJ18323" i="50"/>
  <c r="AM18331" i="50"/>
  <c r="AL18331" i="50"/>
  <c r="AJ18331" i="50"/>
  <c r="AI18331" i="50"/>
  <c r="AK18331" i="50"/>
  <c r="AK18339" i="50"/>
  <c r="AI18339" i="50"/>
  <c r="AL18339" i="50"/>
  <c r="AM18339" i="50"/>
  <c r="AJ18339" i="50"/>
  <c r="AK18351" i="50"/>
  <c r="AI18351" i="50"/>
  <c r="AM18351" i="50"/>
  <c r="AL18351" i="50"/>
  <c r="AJ18351" i="50"/>
  <c r="AM18355" i="50"/>
  <c r="AL18355" i="50"/>
  <c r="AJ18355" i="50"/>
  <c r="AK18355" i="50"/>
  <c r="AI18355" i="50"/>
  <c r="AM18367" i="50"/>
  <c r="AL18367" i="50"/>
  <c r="AJ18367" i="50"/>
  <c r="AK18367" i="50"/>
  <c r="AI18367" i="50"/>
  <c r="AM18379" i="50"/>
  <c r="AL18379" i="50"/>
  <c r="AJ18379" i="50"/>
  <c r="AK18379" i="50"/>
  <c r="AI18379" i="50"/>
  <c r="AM18391" i="50"/>
  <c r="AL18391" i="50"/>
  <c r="AJ18391" i="50"/>
  <c r="AI18391" i="50"/>
  <c r="AK18391" i="50"/>
  <c r="AM18403" i="50"/>
  <c r="AL18403" i="50"/>
  <c r="AJ18403" i="50"/>
  <c r="AK18403" i="50"/>
  <c r="AI18403" i="50"/>
  <c r="AM18415" i="50"/>
  <c r="AL18415" i="50"/>
  <c r="AJ18415" i="50"/>
  <c r="AK18415" i="50"/>
  <c r="AI18415" i="50"/>
  <c r="AM18427" i="50"/>
  <c r="AL18427" i="50"/>
  <c r="AJ18427" i="50"/>
  <c r="AK18427" i="50"/>
  <c r="AI18427" i="50"/>
  <c r="AM18439" i="50"/>
  <c r="AL18439" i="50"/>
  <c r="AJ18439" i="50"/>
  <c r="AK18439" i="50"/>
  <c r="AI18439" i="50"/>
  <c r="AK18447" i="50"/>
  <c r="AI18447" i="50"/>
  <c r="AM18447" i="50"/>
  <c r="AL18447" i="50"/>
  <c r="AJ18447" i="50"/>
  <c r="AL18459" i="50"/>
  <c r="AK18459" i="50"/>
  <c r="AI18459" i="50"/>
  <c r="AJ18459" i="50"/>
  <c r="AM18459" i="50"/>
  <c r="AL18467" i="50"/>
  <c r="AI18467" i="50"/>
  <c r="AM18467" i="50"/>
  <c r="AK18467" i="50"/>
  <c r="AJ18467" i="50"/>
  <c r="AL18479" i="50"/>
  <c r="AM18479" i="50"/>
  <c r="AK18479" i="50"/>
  <c r="AJ18479" i="50"/>
  <c r="AI18479" i="50"/>
  <c r="AL18491" i="50"/>
  <c r="AI18491" i="50"/>
  <c r="AK18491" i="50"/>
  <c r="AJ18491" i="50"/>
  <c r="AM18491" i="50"/>
  <c r="AL18503" i="50"/>
  <c r="AM18503" i="50"/>
  <c r="AK18503" i="50"/>
  <c r="AJ18503" i="50"/>
  <c r="AI18503" i="50"/>
  <c r="AL18515" i="50"/>
  <c r="AK18515" i="50"/>
  <c r="AM18515" i="50"/>
  <c r="AJ18515" i="50"/>
  <c r="AI18515" i="50"/>
  <c r="AL18527" i="50"/>
  <c r="AM18527" i="50"/>
  <c r="AJ18527" i="50"/>
  <c r="AK18527" i="50"/>
  <c r="AI18527" i="50"/>
  <c r="AM18535" i="50"/>
  <c r="AL18535" i="50"/>
  <c r="AK18535" i="50"/>
  <c r="AJ18535" i="50"/>
  <c r="AI18535" i="50"/>
  <c r="AM18547" i="50"/>
  <c r="AL18547" i="50"/>
  <c r="AK18547" i="50"/>
  <c r="AJ18547" i="50"/>
  <c r="AI18547" i="50"/>
  <c r="AM18559" i="50"/>
  <c r="AL18559" i="50"/>
  <c r="AK18559" i="50"/>
  <c r="AJ18559" i="50"/>
  <c r="AI18559" i="50"/>
  <c r="AM18571" i="50"/>
  <c r="AL18571" i="50"/>
  <c r="AK18571" i="50"/>
  <c r="AJ18571" i="50"/>
  <c r="AI18571" i="50"/>
  <c r="AI18583" i="50"/>
  <c r="AM18583" i="50"/>
  <c r="AK18583" i="50"/>
  <c r="AJ18583" i="50"/>
  <c r="AL18583" i="50"/>
  <c r="AI18595" i="50"/>
  <c r="AM18595" i="50"/>
  <c r="AK18595" i="50"/>
  <c r="AJ18595" i="50"/>
  <c r="AL18595" i="50"/>
  <c r="AL18603" i="50"/>
  <c r="AJ18603" i="50"/>
  <c r="AI18603" i="50"/>
  <c r="AM18603" i="50"/>
  <c r="AK18603" i="50"/>
  <c r="AL18615" i="50"/>
  <c r="AK18615" i="50"/>
  <c r="AJ18615" i="50"/>
  <c r="AI18615" i="50"/>
  <c r="AM18615" i="50"/>
  <c r="AL18627" i="50"/>
  <c r="AM18627" i="50"/>
  <c r="AK18627" i="50"/>
  <c r="AI18627" i="50"/>
  <c r="AJ18627" i="50"/>
  <c r="AI18639" i="50"/>
  <c r="AM18639" i="50"/>
  <c r="AK18639" i="50"/>
  <c r="AJ18639" i="50"/>
  <c r="AL18639" i="50"/>
  <c r="AL18651" i="50"/>
  <c r="AM18651" i="50"/>
  <c r="AJ18651" i="50"/>
  <c r="AK18651" i="50"/>
  <c r="AI18651" i="50"/>
  <c r="AM18663" i="50"/>
  <c r="AK18663" i="50"/>
  <c r="AJ18663" i="50"/>
  <c r="AL18663" i="50"/>
  <c r="AI18663" i="50"/>
  <c r="AJ18675" i="50"/>
  <c r="AK18675" i="50"/>
  <c r="AM18675" i="50"/>
  <c r="AL18675" i="50"/>
  <c r="AI18675" i="50"/>
  <c r="AM18687" i="50"/>
  <c r="AK18687" i="50"/>
  <c r="AL18687" i="50"/>
  <c r="AJ18687" i="50"/>
  <c r="AI18687" i="50"/>
  <c r="AI18695" i="50"/>
  <c r="AL18695" i="50"/>
  <c r="AM18695" i="50"/>
  <c r="AK18695" i="50"/>
  <c r="AJ18695" i="50"/>
  <c r="AI18707" i="50"/>
  <c r="AL18707" i="50"/>
  <c r="AM18707" i="50"/>
  <c r="AK18707" i="50"/>
  <c r="AJ18707" i="50"/>
  <c r="AI18719" i="50"/>
  <c r="AL18719" i="50"/>
  <c r="AM18719" i="50"/>
  <c r="AK18719" i="50"/>
  <c r="AJ18719" i="50"/>
  <c r="AM18727" i="50"/>
  <c r="AK18727" i="50"/>
  <c r="AL18727" i="50"/>
  <c r="AJ18727" i="50"/>
  <c r="AI18727" i="50"/>
  <c r="AM18739" i="50"/>
  <c r="AL18739" i="50"/>
  <c r="AJ18739" i="50"/>
  <c r="AI18739" i="50"/>
  <c r="AK18739" i="50"/>
  <c r="AM18751" i="50"/>
  <c r="AL18751" i="50"/>
  <c r="AK18751" i="50"/>
  <c r="AJ18751" i="50"/>
  <c r="AI18751" i="50"/>
  <c r="AM18763" i="50"/>
  <c r="AK18763" i="50"/>
  <c r="AI18763" i="50"/>
  <c r="AL18763" i="50"/>
  <c r="AJ18763" i="50"/>
  <c r="AM18775" i="50"/>
  <c r="AL18775" i="50"/>
  <c r="AJ18775" i="50"/>
  <c r="AI18775" i="50"/>
  <c r="AK18775" i="50"/>
  <c r="AM18787" i="50"/>
  <c r="AL18787" i="50"/>
  <c r="AJ18787" i="50"/>
  <c r="AI18787" i="50"/>
  <c r="AK18787" i="50"/>
  <c r="AM18799" i="50"/>
  <c r="AK18799" i="50"/>
  <c r="AI18799" i="50"/>
  <c r="AJ18799" i="50"/>
  <c r="AL18799" i="50"/>
  <c r="AM18807" i="50"/>
  <c r="AK18807" i="50"/>
  <c r="AI18807" i="50"/>
  <c r="AL18807" i="50"/>
  <c r="AJ18807" i="50"/>
  <c r="AI18815" i="50"/>
  <c r="AL18815" i="50"/>
  <c r="AK18815" i="50"/>
  <c r="AM18815" i="50"/>
  <c r="AJ18815" i="50"/>
  <c r="AI18827" i="50"/>
  <c r="AL18827" i="50"/>
  <c r="AM18827" i="50"/>
  <c r="AK18827" i="50"/>
  <c r="AJ18827" i="50"/>
  <c r="AM18831" i="50"/>
  <c r="AK18831" i="50"/>
  <c r="AI18831" i="50"/>
  <c r="AJ18831" i="50"/>
  <c r="AL18831" i="50"/>
  <c r="AM18843" i="50"/>
  <c r="AK18843" i="50"/>
  <c r="AI18843" i="50"/>
  <c r="AL18843" i="50"/>
  <c r="AJ18843" i="50"/>
  <c r="AI18851" i="50"/>
  <c r="AL18851" i="50"/>
  <c r="AM18851" i="50"/>
  <c r="AK18851" i="50"/>
  <c r="AJ18851" i="50"/>
  <c r="AI18863" i="50"/>
  <c r="AL18863" i="50"/>
  <c r="AM18863" i="50"/>
  <c r="AK18863" i="50"/>
  <c r="AJ18863" i="50"/>
  <c r="AK18871" i="50"/>
  <c r="AI18871" i="50"/>
  <c r="AL18871" i="50"/>
  <c r="AM18871" i="50"/>
  <c r="AJ18871" i="50"/>
  <c r="AM18875" i="50"/>
  <c r="AL18875" i="50"/>
  <c r="AK18875" i="50"/>
  <c r="AJ18875" i="50"/>
  <c r="AI18875" i="50"/>
  <c r="AM18887" i="50"/>
  <c r="AL18887" i="50"/>
  <c r="AK18887" i="50"/>
  <c r="AJ18887" i="50"/>
  <c r="AI18887" i="50"/>
  <c r="AK18895" i="50"/>
  <c r="AI18895" i="50"/>
  <c r="AJ18895" i="50"/>
  <c r="AM18895" i="50"/>
  <c r="AL18895" i="50"/>
  <c r="AM18903" i="50"/>
  <c r="AL18903" i="50"/>
  <c r="AK18903" i="50"/>
  <c r="AJ18903" i="50"/>
  <c r="AI18903" i="50"/>
  <c r="AL18915" i="50"/>
  <c r="AK18915" i="50"/>
  <c r="AJ18915" i="50"/>
  <c r="AI18915" i="50"/>
  <c r="AM18915" i="50"/>
  <c r="AK18927" i="50"/>
  <c r="AM18927" i="50"/>
  <c r="AL18927" i="50"/>
  <c r="AJ18927" i="50"/>
  <c r="AI18927" i="50"/>
  <c r="AM18939" i="50"/>
  <c r="AL18939" i="50"/>
  <c r="AK18939" i="50"/>
  <c r="AI18939" i="50"/>
  <c r="AJ18939" i="50"/>
  <c r="AL18951" i="50"/>
  <c r="AK18951" i="50"/>
  <c r="AJ18951" i="50"/>
  <c r="AI18951" i="50"/>
  <c r="AM18951" i="50"/>
  <c r="AM18959" i="50"/>
  <c r="AL18959" i="50"/>
  <c r="AK18959" i="50"/>
  <c r="AJ18959" i="50"/>
  <c r="AI18959" i="50"/>
  <c r="AK18967" i="50"/>
  <c r="AI18967" i="50"/>
  <c r="AJ18967" i="50"/>
  <c r="AL18967" i="50"/>
  <c r="AM18967" i="50"/>
  <c r="AK18979" i="50"/>
  <c r="AI18979" i="50"/>
  <c r="AM18979" i="50"/>
  <c r="AL18979" i="50"/>
  <c r="AJ18979" i="50"/>
  <c r="AM18991" i="50"/>
  <c r="AL18991" i="50"/>
  <c r="AJ18991" i="50"/>
  <c r="AI18991" i="50"/>
  <c r="AK18991" i="50"/>
  <c r="AI18999" i="50"/>
  <c r="AL18999" i="50"/>
  <c r="AJ18999" i="50"/>
  <c r="AM18999" i="50"/>
  <c r="AK18999" i="50"/>
  <c r="AK19007" i="50"/>
  <c r="AI19007" i="50"/>
  <c r="AL19007" i="50"/>
  <c r="AJ19007" i="50"/>
  <c r="AM19007" i="50"/>
  <c r="AM19019" i="50"/>
  <c r="AL19019" i="50"/>
  <c r="AI19019" i="50"/>
  <c r="AK19019" i="50"/>
  <c r="AJ19019" i="50"/>
  <c r="AM19027" i="50"/>
  <c r="AL19027" i="50"/>
  <c r="AK19027" i="50"/>
  <c r="AJ19027" i="50"/>
  <c r="AI19027" i="50"/>
  <c r="AI19039" i="50"/>
  <c r="AM19039" i="50"/>
  <c r="AL19039" i="50"/>
  <c r="AK19039" i="50"/>
  <c r="AJ19039" i="50"/>
  <c r="AI19051" i="50"/>
  <c r="AM19051" i="50"/>
  <c r="AL19051" i="50"/>
  <c r="AK19051" i="50"/>
  <c r="AJ19051" i="50"/>
  <c r="AI19063" i="50"/>
  <c r="AM19063" i="50"/>
  <c r="AL19063" i="50"/>
  <c r="AK19063" i="50"/>
  <c r="AJ19063" i="50"/>
  <c r="AI19075" i="50"/>
  <c r="AM19075" i="50"/>
  <c r="AJ19075" i="50"/>
  <c r="AK19075" i="50"/>
  <c r="AL19075" i="50"/>
  <c r="AI19083" i="50"/>
  <c r="AK19083" i="50"/>
  <c r="AM19083" i="50"/>
  <c r="AL19083" i="50"/>
  <c r="AJ19083" i="50"/>
  <c r="AM19091" i="50"/>
  <c r="AL19091" i="50"/>
  <c r="AJ19091" i="50"/>
  <c r="AK19091" i="50"/>
  <c r="AI19091" i="50"/>
  <c r="AM19103" i="50"/>
  <c r="AL19103" i="50"/>
  <c r="AJ19103" i="50"/>
  <c r="AK19103" i="50"/>
  <c r="AI19103" i="50"/>
  <c r="AI19107" i="50"/>
  <c r="AJ19107" i="50"/>
  <c r="AL19107" i="50"/>
  <c r="AK19107" i="50"/>
  <c r="AM19107" i="50"/>
  <c r="AI19119" i="50"/>
  <c r="AK19119" i="50"/>
  <c r="AM19119" i="50"/>
  <c r="AL19119" i="50"/>
  <c r="AJ19119" i="50"/>
  <c r="AI19131" i="50"/>
  <c r="AM19131" i="50"/>
  <c r="AL19131" i="50"/>
  <c r="AK19131" i="50"/>
  <c r="AJ19131" i="50"/>
  <c r="AM19139" i="50"/>
  <c r="AL19139" i="50"/>
  <c r="AJ19139" i="50"/>
  <c r="AK19139" i="50"/>
  <c r="AI19139" i="50"/>
  <c r="AI19147" i="50"/>
  <c r="AM19147" i="50"/>
  <c r="AL19147" i="50"/>
  <c r="AK19147" i="50"/>
  <c r="AJ19147" i="50"/>
  <c r="AI19159" i="50"/>
  <c r="AM19159" i="50"/>
  <c r="AJ19159" i="50"/>
  <c r="AK19159" i="50"/>
  <c r="AL19159" i="50"/>
  <c r="AI19171" i="50"/>
  <c r="AM19171" i="50"/>
  <c r="AL19171" i="50"/>
  <c r="AK19171" i="50"/>
  <c r="AJ19171" i="50"/>
  <c r="AI19183" i="50"/>
  <c r="AM19183" i="50"/>
  <c r="AK19183" i="50"/>
  <c r="AJ19183" i="50"/>
  <c r="AL19183" i="50"/>
  <c r="AI19195" i="50"/>
  <c r="AM19195" i="50"/>
  <c r="AJ19195" i="50"/>
  <c r="AK19195" i="50"/>
  <c r="AL19195" i="50"/>
  <c r="AJ19207" i="50"/>
  <c r="AI19207" i="50"/>
  <c r="AM19207" i="50"/>
  <c r="AL19207" i="50"/>
  <c r="AK19207" i="50"/>
  <c r="AK19215" i="50"/>
  <c r="AJ19215" i="50"/>
  <c r="AM19215" i="50"/>
  <c r="AL19215" i="50"/>
  <c r="AI19215" i="50"/>
  <c r="AI19223" i="50"/>
  <c r="AM19223" i="50"/>
  <c r="AL19223" i="50"/>
  <c r="AK19223" i="50"/>
  <c r="AJ19223" i="50"/>
  <c r="AI19235" i="50"/>
  <c r="AM19235" i="50"/>
  <c r="AL19235" i="50"/>
  <c r="AK19235" i="50"/>
  <c r="AJ19235" i="50"/>
  <c r="AI19247" i="50"/>
  <c r="AM19247" i="50"/>
  <c r="AK19247" i="50"/>
  <c r="AJ19247" i="50"/>
  <c r="AL19247" i="50"/>
  <c r="AI19255" i="50"/>
  <c r="AM19255" i="50"/>
  <c r="AL19255" i="50"/>
  <c r="AK19255" i="50"/>
  <c r="AJ19255" i="50"/>
  <c r="AI19267" i="50"/>
  <c r="AM19267" i="50"/>
  <c r="AL19267" i="50"/>
  <c r="AK19267" i="50"/>
  <c r="AJ19267" i="50"/>
  <c r="AI19279" i="50"/>
  <c r="AL19279" i="50"/>
  <c r="AJ19279" i="50"/>
  <c r="AK19279" i="50"/>
  <c r="AM19279" i="50"/>
  <c r="AI19291" i="50"/>
  <c r="AM19291" i="50"/>
  <c r="AJ19291" i="50"/>
  <c r="AL19291" i="50"/>
  <c r="AK19291" i="50"/>
  <c r="AI19303" i="50"/>
  <c r="AM19303" i="50"/>
  <c r="AL19303" i="50"/>
  <c r="AK19303" i="50"/>
  <c r="AJ19303" i="50"/>
  <c r="AI19315" i="50"/>
  <c r="AL19315" i="50"/>
  <c r="AJ19315" i="50"/>
  <c r="AM19315" i="50"/>
  <c r="AK19315" i="50"/>
  <c r="AI19327" i="50"/>
  <c r="AM19327" i="50"/>
  <c r="AL19327" i="50"/>
  <c r="AJ19327" i="50"/>
  <c r="AK19327" i="50"/>
  <c r="AI19339" i="50"/>
  <c r="AM19339" i="50"/>
  <c r="AL19339" i="50"/>
  <c r="AK19339" i="50"/>
  <c r="AJ19339" i="50"/>
  <c r="AI19351" i="50"/>
  <c r="AL19351" i="50"/>
  <c r="AJ19351" i="50"/>
  <c r="AK19351" i="50"/>
  <c r="AM19351" i="50"/>
  <c r="AI19363" i="50"/>
  <c r="AM19363" i="50"/>
  <c r="AJ19363" i="50"/>
  <c r="AL19363" i="50"/>
  <c r="AK19363" i="50"/>
  <c r="AI19375" i="50"/>
  <c r="AM19375" i="50"/>
  <c r="AL19375" i="50"/>
  <c r="AK19375" i="50"/>
  <c r="AJ19375" i="50"/>
  <c r="AM19383" i="50"/>
  <c r="AL19383" i="50"/>
  <c r="AJ19383" i="50"/>
  <c r="AI19383" i="50"/>
  <c r="AK19383" i="50"/>
  <c r="AM19395" i="50"/>
  <c r="AL19395" i="50"/>
  <c r="AJ19395" i="50"/>
  <c r="AI19395" i="50"/>
  <c r="AK19395" i="50"/>
  <c r="AM19407" i="50"/>
  <c r="AL19407" i="50"/>
  <c r="AK19407" i="50"/>
  <c r="AJ19407" i="50"/>
  <c r="AI19407" i="50"/>
  <c r="AM19419" i="50"/>
  <c r="AL19419" i="50"/>
  <c r="AK19419" i="50"/>
  <c r="AJ19419" i="50"/>
  <c r="AI19419" i="50"/>
  <c r="AM19431" i="50"/>
  <c r="AL19431" i="50"/>
  <c r="AK19431" i="50"/>
  <c r="AJ19431" i="50"/>
  <c r="AI19431" i="50"/>
  <c r="AM19443" i="50"/>
  <c r="AL19443" i="50"/>
  <c r="AK19443" i="50"/>
  <c r="AJ19443" i="50"/>
  <c r="AI19443" i="50"/>
  <c r="AK19455" i="50"/>
  <c r="AJ19455" i="50"/>
  <c r="AI19455" i="50"/>
  <c r="AL19455" i="50"/>
  <c r="AM19455" i="50"/>
  <c r="AJ19467" i="50"/>
  <c r="AI19467" i="50"/>
  <c r="AM19467" i="50"/>
  <c r="AL19467" i="50"/>
  <c r="AK19467" i="50"/>
  <c r="AM19475" i="50"/>
  <c r="AL19475" i="50"/>
  <c r="AK19475" i="50"/>
  <c r="AI19475" i="50"/>
  <c r="AJ19475" i="50"/>
  <c r="AM19487" i="50"/>
  <c r="AK19487" i="50"/>
  <c r="AJ19487" i="50"/>
  <c r="AI19487" i="50"/>
  <c r="AL19487" i="50"/>
  <c r="AL19495" i="50"/>
  <c r="AK19495" i="50"/>
  <c r="AJ19495" i="50"/>
  <c r="AI19495" i="50"/>
  <c r="AM19495" i="50"/>
  <c r="AL19507" i="50"/>
  <c r="AK19507" i="50"/>
  <c r="AJ19507" i="50"/>
  <c r="AI19507" i="50"/>
  <c r="AM19507" i="50"/>
  <c r="AL19519" i="50"/>
  <c r="AK19519" i="50"/>
  <c r="AJ19519" i="50"/>
  <c r="AI19519" i="50"/>
  <c r="AM19519" i="50"/>
  <c r="AL19531" i="50"/>
  <c r="AK19531" i="50"/>
  <c r="AJ19531" i="50"/>
  <c r="AI19531" i="50"/>
  <c r="AM19531" i="50"/>
  <c r="AL19543" i="50"/>
  <c r="AK19543" i="50"/>
  <c r="AJ19543" i="50"/>
  <c r="AI19543" i="50"/>
  <c r="AM19543" i="50"/>
  <c r="AM19555" i="50"/>
  <c r="AL19555" i="50"/>
  <c r="AK19555" i="50"/>
  <c r="AJ19555" i="50"/>
  <c r="AI19555" i="50"/>
  <c r="AM19567" i="50"/>
  <c r="AL19567" i="50"/>
  <c r="AK19567" i="50"/>
  <c r="AJ19567" i="50"/>
  <c r="AI19567" i="50"/>
  <c r="AM19579" i="50"/>
  <c r="AL19579" i="50"/>
  <c r="AK19579" i="50"/>
  <c r="AJ19579" i="50"/>
  <c r="AI19579" i="50"/>
  <c r="AI19587" i="50"/>
  <c r="AL19587" i="50"/>
  <c r="AK19587" i="50"/>
  <c r="AJ19587" i="50"/>
  <c r="AM19587" i="50"/>
  <c r="AM19595" i="50"/>
  <c r="AL19595" i="50"/>
  <c r="AJ19595" i="50"/>
  <c r="AI19595" i="50"/>
  <c r="AK19595" i="50"/>
  <c r="AM19607" i="50"/>
  <c r="AL19607" i="50"/>
  <c r="AK19607" i="50"/>
  <c r="AJ19607" i="50"/>
  <c r="AI19607" i="50"/>
  <c r="AI19623" i="50"/>
  <c r="AK19623" i="50"/>
  <c r="AJ19623" i="50"/>
  <c r="AM19623" i="50"/>
  <c r="AL19623" i="50"/>
  <c r="AI19635" i="50"/>
  <c r="AM19635" i="50"/>
  <c r="AK19635" i="50"/>
  <c r="AL19635" i="50"/>
  <c r="AJ19635" i="50"/>
  <c r="AM19643" i="50"/>
  <c r="AL19643" i="50"/>
  <c r="AJ19643" i="50"/>
  <c r="AI19643" i="50"/>
  <c r="AK19643" i="50"/>
  <c r="AM19651" i="50"/>
  <c r="AL19651" i="50"/>
  <c r="AK19651" i="50"/>
  <c r="AJ19651" i="50"/>
  <c r="AI19651" i="50"/>
  <c r="AM19663" i="50"/>
  <c r="AL19663" i="50"/>
  <c r="AK19663" i="50"/>
  <c r="AJ19663" i="50"/>
  <c r="AI19663" i="50"/>
  <c r="AM19675" i="50"/>
  <c r="AI19675" i="50"/>
  <c r="AL19675" i="50"/>
  <c r="AJ19675" i="50"/>
  <c r="AK19675" i="50"/>
  <c r="AL19679" i="50"/>
  <c r="AM19679" i="50"/>
  <c r="AK19679" i="50"/>
  <c r="AJ19679" i="50"/>
  <c r="AI19679" i="50"/>
  <c r="AL19691" i="50"/>
  <c r="AI19691" i="50"/>
  <c r="AK19691" i="50"/>
  <c r="AJ19691" i="50"/>
  <c r="AM19691" i="50"/>
  <c r="AL19703" i="50"/>
  <c r="AJ19703" i="50"/>
  <c r="AI19703" i="50"/>
  <c r="AM19703" i="50"/>
  <c r="AK19703" i="50"/>
  <c r="AI19715" i="50"/>
  <c r="AL19715" i="50"/>
  <c r="AM19715" i="50"/>
  <c r="AK19715" i="50"/>
  <c r="AJ19715" i="50"/>
  <c r="AM19723" i="50"/>
  <c r="AL19723" i="50"/>
  <c r="AK19723" i="50"/>
  <c r="AJ19723" i="50"/>
  <c r="AI19723" i="50"/>
  <c r="AM19731" i="50"/>
  <c r="AL19731" i="50"/>
  <c r="AK19731" i="50"/>
  <c r="AJ19731" i="50"/>
  <c r="AI19731" i="50"/>
  <c r="AM19743" i="50"/>
  <c r="AL19743" i="50"/>
  <c r="AK19743" i="50"/>
  <c r="AJ19743" i="50"/>
  <c r="AI19743" i="50"/>
  <c r="AM19755" i="50"/>
  <c r="AL19755" i="50"/>
  <c r="AK19755" i="50"/>
  <c r="AJ19755" i="50"/>
  <c r="AI19755" i="50"/>
  <c r="AL19763" i="50"/>
  <c r="AK19763" i="50"/>
  <c r="AJ19763" i="50"/>
  <c r="AI19763" i="50"/>
  <c r="AM19763" i="50"/>
  <c r="AL19775" i="50"/>
  <c r="AK19775" i="50"/>
  <c r="AJ19775" i="50"/>
  <c r="AI19775" i="50"/>
  <c r="AM19775" i="50"/>
  <c r="AL19787" i="50"/>
  <c r="AK19787" i="50"/>
  <c r="AJ19787" i="50"/>
  <c r="AM19787" i="50"/>
  <c r="AI19787" i="50"/>
  <c r="AL19799" i="50"/>
  <c r="AK19799" i="50"/>
  <c r="AJ19799" i="50"/>
  <c r="AI19799" i="50"/>
  <c r="AM19799" i="50"/>
  <c r="AL19811" i="50"/>
  <c r="AJ19811" i="50"/>
  <c r="AK19811" i="50"/>
  <c r="AI19811" i="50"/>
  <c r="AM19811" i="50"/>
  <c r="AL19823" i="50"/>
  <c r="AJ19823" i="50"/>
  <c r="AM19823" i="50"/>
  <c r="AK19823" i="50"/>
  <c r="AI19823" i="50"/>
  <c r="AL19835" i="50"/>
  <c r="AJ19835" i="50"/>
  <c r="AM19835" i="50"/>
  <c r="AK19835" i="50"/>
  <c r="AI19835" i="50"/>
  <c r="AL19847" i="50"/>
  <c r="AJ19847" i="50"/>
  <c r="AM19847" i="50"/>
  <c r="AI19847" i="50"/>
  <c r="AK19847" i="50"/>
  <c r="AI19851" i="50"/>
  <c r="AM19851" i="50"/>
  <c r="AL19851" i="50"/>
  <c r="AK19851" i="50"/>
  <c r="AJ19851" i="50"/>
  <c r="AI19863" i="50"/>
  <c r="AM19863" i="50"/>
  <c r="AL19863" i="50"/>
  <c r="AJ19863" i="50"/>
  <c r="AK19863" i="50"/>
  <c r="AI19875" i="50"/>
  <c r="AJ19875" i="50"/>
  <c r="AM19875" i="50"/>
  <c r="AK19875" i="50"/>
  <c r="AL19875" i="50"/>
  <c r="AL19883" i="50"/>
  <c r="AJ19883" i="50"/>
  <c r="AK19883" i="50"/>
  <c r="AI19883" i="50"/>
  <c r="AM19883" i="50"/>
  <c r="AM19895" i="50"/>
  <c r="AL19895" i="50"/>
  <c r="AJ19895" i="50"/>
  <c r="AK19895" i="50"/>
  <c r="AI19895" i="50"/>
  <c r="AI19899" i="50"/>
  <c r="AL19899" i="50"/>
  <c r="AK19899" i="50"/>
  <c r="AM19899" i="50"/>
  <c r="AJ19899" i="50"/>
  <c r="AI19911" i="50"/>
  <c r="AL19911" i="50"/>
  <c r="AJ19911" i="50"/>
  <c r="AK19911" i="50"/>
  <c r="AM19911" i="50"/>
  <c r="AM19919" i="50"/>
  <c r="AL19919" i="50"/>
  <c r="AK19919" i="50"/>
  <c r="AJ19919" i="50"/>
  <c r="AI19919" i="50"/>
  <c r="AM19931" i="50"/>
  <c r="AL19931" i="50"/>
  <c r="AJ19931" i="50"/>
  <c r="AK19931" i="50"/>
  <c r="AI19931" i="50"/>
  <c r="AM19939" i="50"/>
  <c r="AJ19939" i="50"/>
  <c r="AI19939" i="50"/>
  <c r="AL19939" i="50"/>
  <c r="AK19939" i="50"/>
  <c r="AM19951" i="50"/>
  <c r="AJ19951" i="50"/>
  <c r="AI19951" i="50"/>
  <c r="AL19951" i="50"/>
  <c r="AK19951" i="50"/>
  <c r="AM19963" i="50"/>
  <c r="AJ19963" i="50"/>
  <c r="AI19963" i="50"/>
  <c r="AL19963" i="50"/>
  <c r="AK19963" i="50"/>
  <c r="AM19975" i="50"/>
  <c r="AJ19975" i="50"/>
  <c r="AI19975" i="50"/>
  <c r="AK19975" i="50"/>
  <c r="AL19975" i="50"/>
  <c r="AM19987" i="50"/>
  <c r="AJ19987" i="50"/>
  <c r="AI19987" i="50"/>
  <c r="AL19987" i="50"/>
  <c r="AK19987" i="50"/>
  <c r="AI19995" i="50"/>
  <c r="AL19995" i="50"/>
  <c r="AM19995" i="50"/>
  <c r="AK19995" i="50"/>
  <c r="AJ19995" i="50"/>
  <c r="AI20007" i="50"/>
  <c r="AL20007" i="50"/>
  <c r="AM20007" i="50"/>
  <c r="AK20007" i="50"/>
  <c r="AJ20007" i="50"/>
  <c r="AI20019" i="50"/>
  <c r="AL20019" i="50"/>
  <c r="AM20019" i="50"/>
  <c r="AJ20019" i="50"/>
  <c r="AK20019" i="50"/>
  <c r="AI20031" i="50"/>
  <c r="AL20031" i="50"/>
  <c r="AK20031" i="50"/>
  <c r="AM20031" i="50"/>
  <c r="AJ20031" i="50"/>
  <c r="AI20043" i="50"/>
  <c r="AL20043" i="50"/>
  <c r="AM20043" i="50"/>
  <c r="AK20043" i="50"/>
  <c r="AJ20043" i="50"/>
  <c r="AI20055" i="50"/>
  <c r="AL20055" i="50"/>
  <c r="AJ20055" i="50"/>
  <c r="AM20055" i="50"/>
  <c r="AK20055" i="50"/>
  <c r="AM20063" i="50"/>
  <c r="AJ20063" i="50"/>
  <c r="AL20063" i="50"/>
  <c r="AI20063" i="50"/>
  <c r="AK20063" i="50"/>
  <c r="AM20075" i="50"/>
  <c r="AJ20075" i="50"/>
  <c r="AK20075" i="50"/>
  <c r="AL20075" i="50"/>
  <c r="AI20075" i="50"/>
  <c r="AI20091" i="50"/>
  <c r="AL20091" i="50"/>
  <c r="AM20091" i="50"/>
  <c r="AK20091" i="50"/>
  <c r="AJ20091" i="50"/>
  <c r="AI7" i="50"/>
  <c r="AM7" i="50"/>
  <c r="AL7" i="50"/>
  <c r="AK7" i="50"/>
  <c r="AJ7" i="50"/>
  <c r="AI19" i="50"/>
  <c r="AM19" i="50"/>
  <c r="AL19" i="50"/>
  <c r="AK19" i="50"/>
  <c r="AJ19" i="50"/>
  <c r="AI31" i="50"/>
  <c r="AL31" i="50"/>
  <c r="AK31" i="50"/>
  <c r="AJ31" i="50"/>
  <c r="AM31" i="50"/>
  <c r="AL39" i="50"/>
  <c r="AM39" i="50"/>
  <c r="AJ39" i="50"/>
  <c r="AI39" i="50"/>
  <c r="AK39" i="50"/>
  <c r="AL51" i="50"/>
  <c r="AM51" i="50"/>
  <c r="AJ51" i="50"/>
  <c r="AK51" i="50"/>
  <c r="AI51" i="50"/>
  <c r="AM63" i="50"/>
  <c r="AL63" i="50"/>
  <c r="AJ63" i="50"/>
  <c r="AI63" i="50"/>
  <c r="AK63" i="50"/>
  <c r="AM71" i="50"/>
  <c r="AL71" i="50"/>
  <c r="AK71" i="50"/>
  <c r="AJ71" i="50"/>
  <c r="AI71" i="50"/>
  <c r="AM83" i="50"/>
  <c r="AL83" i="50"/>
  <c r="AK83" i="50"/>
  <c r="AJ83" i="50"/>
  <c r="AI83" i="50"/>
  <c r="AM95" i="50"/>
  <c r="AL95" i="50"/>
  <c r="AK95" i="50"/>
  <c r="AJ95" i="50"/>
  <c r="AI95" i="50"/>
  <c r="AL111" i="50"/>
  <c r="AM111" i="50"/>
  <c r="AJ111" i="50"/>
  <c r="AK111" i="50"/>
  <c r="AI111" i="50"/>
  <c r="AL123" i="50"/>
  <c r="AM123" i="50"/>
  <c r="AJ123" i="50"/>
  <c r="AK123" i="50"/>
  <c r="AI123" i="50"/>
  <c r="AL135" i="50"/>
  <c r="AM135" i="50"/>
  <c r="AJ135" i="50"/>
  <c r="AI135" i="50"/>
  <c r="AK135" i="50"/>
  <c r="AI151" i="50"/>
  <c r="AM151" i="50"/>
  <c r="AL151" i="50"/>
  <c r="AK151" i="50"/>
  <c r="AJ151" i="50"/>
  <c r="AI163" i="50"/>
  <c r="AM163" i="50"/>
  <c r="AL163" i="50"/>
  <c r="AK163" i="50"/>
  <c r="AJ163" i="50"/>
  <c r="AI175" i="50"/>
  <c r="AL175" i="50"/>
  <c r="AK175" i="50"/>
  <c r="AJ175" i="50"/>
  <c r="AM175" i="50"/>
  <c r="AM191" i="50"/>
  <c r="AL191" i="50"/>
  <c r="AK191" i="50"/>
  <c r="AJ191" i="50"/>
  <c r="AI191" i="50"/>
  <c r="AM203" i="50"/>
  <c r="AL203" i="50"/>
  <c r="AK203" i="50"/>
  <c r="AJ203" i="50"/>
  <c r="AI203" i="50"/>
  <c r="AM215" i="50"/>
  <c r="AL215" i="50"/>
  <c r="AK215" i="50"/>
  <c r="AJ215" i="50"/>
  <c r="AI215" i="50"/>
  <c r="AM227" i="50"/>
  <c r="AL227" i="50"/>
  <c r="AK227" i="50"/>
  <c r="AJ227" i="50"/>
  <c r="AI227" i="50"/>
  <c r="AM239" i="50"/>
  <c r="AL239" i="50"/>
  <c r="AK239" i="50"/>
  <c r="AJ239" i="50"/>
  <c r="AI239" i="50"/>
  <c r="AL255" i="50"/>
  <c r="AM255" i="50"/>
  <c r="AJ255" i="50"/>
  <c r="AK255" i="50"/>
  <c r="AI255" i="50"/>
  <c r="AI271" i="50"/>
  <c r="AK271" i="50"/>
  <c r="AJ271" i="50"/>
  <c r="AM271" i="50"/>
  <c r="AL271" i="50"/>
  <c r="AM279" i="50"/>
  <c r="AL279" i="50"/>
  <c r="AJ279" i="50"/>
  <c r="AI279" i="50"/>
  <c r="AK279" i="50"/>
  <c r="AL291" i="50"/>
  <c r="AM291" i="50"/>
  <c r="AJ291" i="50"/>
  <c r="AK291" i="50"/>
  <c r="AI291" i="50"/>
  <c r="AL303" i="50"/>
  <c r="AM303" i="50"/>
  <c r="AJ303" i="50"/>
  <c r="AK303" i="50"/>
  <c r="AI303" i="50"/>
  <c r="AM311" i="50"/>
  <c r="AL311" i="50"/>
  <c r="AK311" i="50"/>
  <c r="AJ311" i="50"/>
  <c r="AI311" i="50"/>
  <c r="AM323" i="50"/>
  <c r="AL323" i="50"/>
  <c r="AK323" i="50"/>
  <c r="AJ323" i="50"/>
  <c r="AI323" i="50"/>
  <c r="AL339" i="50"/>
  <c r="AM339" i="50"/>
  <c r="AJ339" i="50"/>
  <c r="AK339" i="50"/>
  <c r="AI339" i="50"/>
  <c r="AI355" i="50"/>
  <c r="AK355" i="50"/>
  <c r="AJ355" i="50"/>
  <c r="AL355" i="50"/>
  <c r="AM355" i="50"/>
  <c r="AI367" i="50"/>
  <c r="AJ367" i="50"/>
  <c r="AK367" i="50"/>
  <c r="AM367" i="50"/>
  <c r="AL367" i="50"/>
  <c r="AI379" i="50"/>
  <c r="AM379" i="50"/>
  <c r="AJ379" i="50"/>
  <c r="AL379" i="50"/>
  <c r="AK379" i="50"/>
  <c r="AI391" i="50"/>
  <c r="AM391" i="50"/>
  <c r="AL391" i="50"/>
  <c r="AK391" i="50"/>
  <c r="AJ391" i="50"/>
  <c r="AI403" i="50"/>
  <c r="AK403" i="50"/>
  <c r="AL403" i="50"/>
  <c r="AM403" i="50"/>
  <c r="AJ403" i="50"/>
  <c r="AI415" i="50"/>
  <c r="AK415" i="50"/>
  <c r="AJ415" i="50"/>
  <c r="AM415" i="50"/>
  <c r="AL415" i="50"/>
  <c r="AM431" i="50"/>
  <c r="AL431" i="50"/>
  <c r="AK431" i="50"/>
  <c r="AJ431" i="50"/>
  <c r="AI431" i="50"/>
  <c r="AM443" i="50"/>
  <c r="AL443" i="50"/>
  <c r="AK443" i="50"/>
  <c r="AJ443" i="50"/>
  <c r="AI443" i="50"/>
  <c r="AM455" i="50"/>
  <c r="AL455" i="50"/>
  <c r="AK455" i="50"/>
  <c r="AJ455" i="50"/>
  <c r="AI455" i="50"/>
  <c r="AM467" i="50"/>
  <c r="AL467" i="50"/>
  <c r="AK467" i="50"/>
  <c r="AJ467" i="50"/>
  <c r="AI467" i="50"/>
  <c r="AI487" i="50"/>
  <c r="AJ487" i="50"/>
  <c r="AL487" i="50"/>
  <c r="AM487" i="50"/>
  <c r="AK487" i="50"/>
  <c r="AI499" i="50"/>
  <c r="AL499" i="50"/>
  <c r="AK499" i="50"/>
  <c r="AJ499" i="50"/>
  <c r="AM499" i="50"/>
  <c r="AI511" i="50"/>
  <c r="AJ511" i="50"/>
  <c r="AK511" i="50"/>
  <c r="AM511" i="50"/>
  <c r="AL511" i="50"/>
  <c r="AI523" i="50"/>
  <c r="AM523" i="50"/>
  <c r="AJ523" i="50"/>
  <c r="AL523" i="50"/>
  <c r="AK523" i="50"/>
  <c r="AM531" i="50"/>
  <c r="AL531" i="50"/>
  <c r="AJ531" i="50"/>
  <c r="AK531" i="50"/>
  <c r="AI531" i="50"/>
  <c r="AL543" i="50"/>
  <c r="AM543" i="50"/>
  <c r="AJ543" i="50"/>
  <c r="AK543" i="50"/>
  <c r="AI543" i="50"/>
  <c r="AM555" i="50"/>
  <c r="AL555" i="50"/>
  <c r="AJ555" i="50"/>
  <c r="AK555" i="50"/>
  <c r="AI555" i="50"/>
  <c r="AL567" i="50"/>
  <c r="AM567" i="50"/>
  <c r="AJ567" i="50"/>
  <c r="AI567" i="50"/>
  <c r="AK567" i="50"/>
  <c r="AL579" i="50"/>
  <c r="AM579" i="50"/>
  <c r="AJ579" i="50"/>
  <c r="AI579" i="50"/>
  <c r="AK579" i="50"/>
  <c r="AM595" i="50"/>
  <c r="AL595" i="50"/>
  <c r="AK595" i="50"/>
  <c r="AJ595" i="50"/>
  <c r="AI595" i="50"/>
  <c r="AM607" i="50"/>
  <c r="AL607" i="50"/>
  <c r="AK607" i="50"/>
  <c r="AJ607" i="50"/>
  <c r="AI607" i="50"/>
  <c r="AM619" i="50"/>
  <c r="AL619" i="50"/>
  <c r="AK619" i="50"/>
  <c r="AJ619" i="50"/>
  <c r="AI619" i="50"/>
  <c r="AM631" i="50"/>
  <c r="AL631" i="50"/>
  <c r="AK631" i="50"/>
  <c r="AJ631" i="50"/>
  <c r="AI631" i="50"/>
  <c r="AM643" i="50"/>
  <c r="AL643" i="50"/>
  <c r="AI643" i="50"/>
  <c r="AK643" i="50"/>
  <c r="AJ643" i="50"/>
  <c r="AM655" i="50"/>
  <c r="AL655" i="50"/>
  <c r="AJ655" i="50"/>
  <c r="AK655" i="50"/>
  <c r="AI655" i="50"/>
  <c r="AK671" i="50"/>
  <c r="AJ671" i="50"/>
  <c r="AI671" i="50"/>
  <c r="AM671" i="50"/>
  <c r="AL671" i="50"/>
  <c r="AK683" i="50"/>
  <c r="AL683" i="50"/>
  <c r="AJ683" i="50"/>
  <c r="AI683" i="50"/>
  <c r="AM683" i="50"/>
  <c r="AK695" i="50"/>
  <c r="AM695" i="50"/>
  <c r="AL695" i="50"/>
  <c r="AJ695" i="50"/>
  <c r="AI695" i="50"/>
  <c r="AK707" i="50"/>
  <c r="AJ707" i="50"/>
  <c r="AI707" i="50"/>
  <c r="AM707" i="50"/>
  <c r="AL707" i="50"/>
  <c r="AM715" i="50"/>
  <c r="AL715" i="50"/>
  <c r="AK715" i="50"/>
  <c r="AI715" i="50"/>
  <c r="AJ715" i="50"/>
  <c r="AJ723" i="50"/>
  <c r="AI723" i="50"/>
  <c r="AM723" i="50"/>
  <c r="AK723" i="50"/>
  <c r="AL723" i="50"/>
  <c r="AJ735" i="50"/>
  <c r="AI735" i="50"/>
  <c r="AM735" i="50"/>
  <c r="AL735" i="50"/>
  <c r="AK735" i="50"/>
  <c r="AJ747" i="50"/>
  <c r="AI747" i="50"/>
  <c r="AK747" i="50"/>
  <c r="AM747" i="50"/>
  <c r="AL747" i="50"/>
  <c r="AM763" i="50"/>
  <c r="AL763" i="50"/>
  <c r="AJ763" i="50"/>
  <c r="AK763" i="50"/>
  <c r="AI763" i="50"/>
  <c r="AM775" i="50"/>
  <c r="AL775" i="50"/>
  <c r="AK775" i="50"/>
  <c r="AJ775" i="50"/>
  <c r="AI775" i="50"/>
  <c r="AM787" i="50"/>
  <c r="AL787" i="50"/>
  <c r="AJ787" i="50"/>
  <c r="AI787" i="50"/>
  <c r="AK787" i="50"/>
  <c r="AK803" i="50"/>
  <c r="AM803" i="50"/>
  <c r="AL803" i="50"/>
  <c r="AJ803" i="50"/>
  <c r="AI803" i="50"/>
  <c r="AJ819" i="50"/>
  <c r="AI819" i="50"/>
  <c r="AM819" i="50"/>
  <c r="AL819" i="50"/>
  <c r="AK819" i="50"/>
  <c r="AJ831" i="50"/>
  <c r="AI831" i="50"/>
  <c r="AM831" i="50"/>
  <c r="AK831" i="50"/>
  <c r="AL831" i="50"/>
  <c r="AJ843" i="50"/>
  <c r="AI843" i="50"/>
  <c r="AM843" i="50"/>
  <c r="AL843" i="50"/>
  <c r="AK843" i="50"/>
  <c r="AJ855" i="50"/>
  <c r="AI855" i="50"/>
  <c r="AM855" i="50"/>
  <c r="AL855" i="50"/>
  <c r="AK855" i="50"/>
  <c r="AJ867" i="50"/>
  <c r="AI867" i="50"/>
  <c r="AM867" i="50"/>
  <c r="AK867" i="50"/>
  <c r="AL867" i="50"/>
  <c r="AK875" i="50"/>
  <c r="AM875" i="50"/>
  <c r="AI875" i="50"/>
  <c r="AL875" i="50"/>
  <c r="AJ875" i="50"/>
  <c r="AK887" i="50"/>
  <c r="AJ887" i="50"/>
  <c r="AI887" i="50"/>
  <c r="AL887" i="50"/>
  <c r="AM887" i="50"/>
  <c r="AK899" i="50"/>
  <c r="AL899" i="50"/>
  <c r="AJ899" i="50"/>
  <c r="AI899" i="50"/>
  <c r="AM899" i="50"/>
  <c r="AK911" i="50"/>
  <c r="AM911" i="50"/>
  <c r="AL911" i="50"/>
  <c r="AJ911" i="50"/>
  <c r="AI911" i="50"/>
  <c r="AJ927" i="50"/>
  <c r="AI927" i="50"/>
  <c r="AM927" i="50"/>
  <c r="AL927" i="50"/>
  <c r="AK927" i="50"/>
  <c r="AJ939" i="50"/>
  <c r="AI939" i="50"/>
  <c r="AM939" i="50"/>
  <c r="AK939" i="50"/>
  <c r="AL939" i="50"/>
  <c r="AJ951" i="50"/>
  <c r="AI951" i="50"/>
  <c r="AM951" i="50"/>
  <c r="AL951" i="50"/>
  <c r="AK951" i="50"/>
  <c r="AK959" i="50"/>
  <c r="AJ959" i="50"/>
  <c r="AI959" i="50"/>
  <c r="AM959" i="50"/>
  <c r="AL959" i="50"/>
  <c r="AK971" i="50"/>
  <c r="AL971" i="50"/>
  <c r="AI971" i="50"/>
  <c r="AM971" i="50"/>
  <c r="AJ971" i="50"/>
  <c r="AK983" i="50"/>
  <c r="AM983" i="50"/>
  <c r="AL983" i="50"/>
  <c r="AJ983" i="50"/>
  <c r="AI983" i="50"/>
  <c r="AJ987" i="50"/>
  <c r="AI987" i="50"/>
  <c r="AM987" i="50"/>
  <c r="AL987" i="50"/>
  <c r="AK987" i="50"/>
  <c r="AJ999" i="50"/>
  <c r="AI999" i="50"/>
  <c r="AL999" i="50"/>
  <c r="AM999" i="50"/>
  <c r="AK999" i="50"/>
  <c r="AJ1011" i="50"/>
  <c r="AI1011" i="50"/>
  <c r="AM1011" i="50"/>
  <c r="AK1011" i="50"/>
  <c r="AL1011" i="50"/>
  <c r="AJ1023" i="50"/>
  <c r="AI1023" i="50"/>
  <c r="AM1023" i="50"/>
  <c r="AL1023" i="50"/>
  <c r="AK1023" i="50"/>
  <c r="AJ1035" i="50"/>
  <c r="AI1035" i="50"/>
  <c r="AL1035" i="50"/>
  <c r="AK1035" i="50"/>
  <c r="AM1035" i="50"/>
  <c r="AJ1047" i="50"/>
  <c r="AI1047" i="50"/>
  <c r="AM1047" i="50"/>
  <c r="AK1047" i="50"/>
  <c r="AL1047" i="50"/>
  <c r="AJ1059" i="50"/>
  <c r="AI1059" i="50"/>
  <c r="AM1059" i="50"/>
  <c r="AL1059" i="50"/>
  <c r="AK1059" i="50"/>
  <c r="AK1067" i="50"/>
  <c r="AM1067" i="50"/>
  <c r="AL1067" i="50"/>
  <c r="AJ1067" i="50"/>
  <c r="AI1067" i="50"/>
  <c r="AM1075" i="50"/>
  <c r="AL1075" i="50"/>
  <c r="AI1075" i="50"/>
  <c r="AK1075" i="50"/>
  <c r="AJ1075" i="50"/>
  <c r="AM1087" i="50"/>
  <c r="AL1087" i="50"/>
  <c r="AK1087" i="50"/>
  <c r="AJ1087" i="50"/>
  <c r="AI1087" i="50"/>
  <c r="AM1099" i="50"/>
  <c r="AL1099" i="50"/>
  <c r="AK1099" i="50"/>
  <c r="AJ1099" i="50"/>
  <c r="AI1099" i="50"/>
  <c r="AM1111" i="50"/>
  <c r="AL1111" i="50"/>
  <c r="AI1111" i="50"/>
  <c r="AK1111" i="50"/>
  <c r="AJ1111" i="50"/>
  <c r="AM1123" i="50"/>
  <c r="AL1123" i="50"/>
  <c r="AI1123" i="50"/>
  <c r="AK1123" i="50"/>
  <c r="AJ1123" i="50"/>
  <c r="AM1135" i="50"/>
  <c r="AL1135" i="50"/>
  <c r="AK1135" i="50"/>
  <c r="AJ1135" i="50"/>
  <c r="AI1135" i="50"/>
  <c r="AM1147" i="50"/>
  <c r="AL1147" i="50"/>
  <c r="AI1147" i="50"/>
  <c r="AK1147" i="50"/>
  <c r="AJ1147" i="50"/>
  <c r="AK1163" i="50"/>
  <c r="AL1163" i="50"/>
  <c r="AM1163" i="50"/>
  <c r="AJ1163" i="50"/>
  <c r="AI1163" i="50"/>
  <c r="AK1175" i="50"/>
  <c r="AM1175" i="50"/>
  <c r="AL1175" i="50"/>
  <c r="AJ1175" i="50"/>
  <c r="AI1175" i="50"/>
  <c r="AK1187" i="50"/>
  <c r="AM1187" i="50"/>
  <c r="AL1187" i="50"/>
  <c r="AJ1187" i="50"/>
  <c r="AI1187" i="50"/>
  <c r="AJ1203" i="50"/>
  <c r="AI1203" i="50"/>
  <c r="AM1203" i="50"/>
  <c r="AL1203" i="50"/>
  <c r="AK1203" i="50"/>
  <c r="AJ1215" i="50"/>
  <c r="AI1215" i="50"/>
  <c r="AL1215" i="50"/>
  <c r="AK1215" i="50"/>
  <c r="AM1215" i="50"/>
  <c r="AJ1227" i="50"/>
  <c r="AI1227" i="50"/>
  <c r="AM1227" i="50"/>
  <c r="AK1227" i="50"/>
  <c r="AL1227" i="50"/>
  <c r="AK1247" i="50"/>
  <c r="AM1247" i="50"/>
  <c r="AL1247" i="50"/>
  <c r="AJ1247" i="50"/>
  <c r="AI1247" i="50"/>
  <c r="AK1259" i="50"/>
  <c r="AI1259" i="50"/>
  <c r="AL1259" i="50"/>
  <c r="AJ1259" i="50"/>
  <c r="AM1259" i="50"/>
  <c r="AJ1275" i="50"/>
  <c r="AI1275" i="50"/>
  <c r="AL1275" i="50"/>
  <c r="AK1275" i="50"/>
  <c r="AM1275" i="50"/>
  <c r="AJ1287" i="50"/>
  <c r="AI1287" i="50"/>
  <c r="AL1287" i="50"/>
  <c r="AK1287" i="50"/>
  <c r="AM1287" i="50"/>
  <c r="AM1303" i="50"/>
  <c r="AL1303" i="50"/>
  <c r="AJ1303" i="50"/>
  <c r="AK1303" i="50"/>
  <c r="AI1303" i="50"/>
  <c r="AM1315" i="50"/>
  <c r="AL1315" i="50"/>
  <c r="AK1315" i="50"/>
  <c r="AJ1315" i="50"/>
  <c r="AI1315" i="50"/>
  <c r="AM1327" i="50"/>
  <c r="AL1327" i="50"/>
  <c r="AI1327" i="50"/>
  <c r="AK1327" i="50"/>
  <c r="AJ1327" i="50"/>
  <c r="AM1339" i="50"/>
  <c r="AL1339" i="50"/>
  <c r="AJ1339" i="50"/>
  <c r="AK1339" i="50"/>
  <c r="AI1339" i="50"/>
  <c r="AM1351" i="50"/>
  <c r="AL1351" i="50"/>
  <c r="AK1351" i="50"/>
  <c r="AJ1351" i="50"/>
  <c r="AI1351" i="50"/>
  <c r="AK1367" i="50"/>
  <c r="AI1367" i="50"/>
  <c r="AM1367" i="50"/>
  <c r="AJ1367" i="50"/>
  <c r="AL1367" i="50"/>
  <c r="AJ1383" i="50"/>
  <c r="AI1383" i="50"/>
  <c r="AM1383" i="50"/>
  <c r="AL1383" i="50"/>
  <c r="AK1383" i="50"/>
  <c r="AJ1395" i="50"/>
  <c r="AI1395" i="50"/>
  <c r="AL1395" i="50"/>
  <c r="AK1395" i="50"/>
  <c r="AM1395" i="50"/>
  <c r="AM1411" i="50"/>
  <c r="AL1411" i="50"/>
  <c r="AJ1411" i="50"/>
  <c r="AK1411" i="50"/>
  <c r="AI1411" i="50"/>
  <c r="AK1427" i="50"/>
  <c r="AM1427" i="50"/>
  <c r="AL1427" i="50"/>
  <c r="AJ1427" i="50"/>
  <c r="AI1427" i="50"/>
  <c r="AJ1443" i="50"/>
  <c r="AI1443" i="50"/>
  <c r="AM1443" i="50"/>
  <c r="AL1443" i="50"/>
  <c r="AK1443" i="50"/>
  <c r="AJ1455" i="50"/>
  <c r="AI1455" i="50"/>
  <c r="AM1455" i="50"/>
  <c r="AL1455" i="50"/>
  <c r="AK1455" i="50"/>
  <c r="AJ1467" i="50"/>
  <c r="AI1467" i="50"/>
  <c r="AL1467" i="50"/>
  <c r="AK1467" i="50"/>
  <c r="AM1467" i="50"/>
  <c r="AM1483" i="50"/>
  <c r="AL1483" i="50"/>
  <c r="AJ1483" i="50"/>
  <c r="AK1483" i="50"/>
  <c r="AI1483" i="50"/>
  <c r="AM1495" i="50"/>
  <c r="AL1495" i="50"/>
  <c r="AK1495" i="50"/>
  <c r="AJ1495" i="50"/>
  <c r="AI1495" i="50"/>
  <c r="AK1511" i="50"/>
  <c r="AJ1511" i="50"/>
  <c r="AM1511" i="50"/>
  <c r="AL1511" i="50"/>
  <c r="AI1511" i="50"/>
  <c r="AK1523" i="50"/>
  <c r="AI1523" i="50"/>
  <c r="AM1523" i="50"/>
  <c r="AL1523" i="50"/>
  <c r="AJ1523" i="50"/>
  <c r="AK1535" i="50"/>
  <c r="AM1535" i="50"/>
  <c r="AL1535" i="50"/>
  <c r="AJ1535" i="50"/>
  <c r="AI1535" i="50"/>
  <c r="AK1547" i="50"/>
  <c r="AJ1547" i="50"/>
  <c r="AM1547" i="50"/>
  <c r="AL1547" i="50"/>
  <c r="AI1547" i="50"/>
  <c r="AJ1563" i="50"/>
  <c r="AI1563" i="50"/>
  <c r="AM1563" i="50"/>
  <c r="AL1563" i="50"/>
  <c r="AK1563" i="50"/>
  <c r="AJ1575" i="50"/>
  <c r="AI1575" i="50"/>
  <c r="AL1575" i="50"/>
  <c r="AK1575" i="50"/>
  <c r="AM1575" i="50"/>
  <c r="AJ1587" i="50"/>
  <c r="AI1587" i="50"/>
  <c r="AM1587" i="50"/>
  <c r="AK1587" i="50"/>
  <c r="AL1587" i="50"/>
  <c r="AJ1599" i="50"/>
  <c r="AI1599" i="50"/>
  <c r="AK1599" i="50"/>
  <c r="AM1599" i="50"/>
  <c r="AL1599" i="50"/>
  <c r="AJ1611" i="50"/>
  <c r="AI1611" i="50"/>
  <c r="AL1611" i="50"/>
  <c r="AK1611" i="50"/>
  <c r="AM1611" i="50"/>
  <c r="AJ1623" i="50"/>
  <c r="AI1623" i="50"/>
  <c r="AM1623" i="50"/>
  <c r="AL1623" i="50"/>
  <c r="AK1623" i="50"/>
  <c r="AJ1635" i="50"/>
  <c r="AI1635" i="50"/>
  <c r="AL1635" i="50"/>
  <c r="AK1635" i="50"/>
  <c r="AM1635" i="50"/>
  <c r="AJ1647" i="50"/>
  <c r="AI1647" i="50"/>
  <c r="AL1647" i="50"/>
  <c r="AK1647" i="50"/>
  <c r="AM1647" i="50"/>
  <c r="AM1663" i="50"/>
  <c r="AL1663" i="50"/>
  <c r="AJ1663" i="50"/>
  <c r="AI1663" i="50"/>
  <c r="AK1663" i="50"/>
  <c r="AM1675" i="50"/>
  <c r="AL1675" i="50"/>
  <c r="AK1675" i="50"/>
  <c r="AI1675" i="50"/>
  <c r="AJ1675" i="50"/>
  <c r="AJ1683" i="50"/>
  <c r="AI1683" i="50"/>
  <c r="AL1683" i="50"/>
  <c r="AK1683" i="50"/>
  <c r="AM1683" i="50"/>
  <c r="AK1691" i="50"/>
  <c r="AJ1691" i="50"/>
  <c r="AL1691" i="50"/>
  <c r="AI1691" i="50"/>
  <c r="AM1691" i="50"/>
  <c r="AM1699" i="50"/>
  <c r="AL1699" i="50"/>
  <c r="AJ1699" i="50"/>
  <c r="AK1699" i="50"/>
  <c r="AI1699" i="50"/>
  <c r="AM1711" i="50"/>
  <c r="AL1711" i="50"/>
  <c r="AK1711" i="50"/>
  <c r="AJ1711" i="50"/>
  <c r="AI1711" i="50"/>
  <c r="AM1723" i="50"/>
  <c r="AL1723" i="50"/>
  <c r="AK1723" i="50"/>
  <c r="AI1723" i="50"/>
  <c r="AJ1723" i="50"/>
  <c r="AK1739" i="50"/>
  <c r="AM1739" i="50"/>
  <c r="AL1739" i="50"/>
  <c r="AJ1739" i="50"/>
  <c r="AI1739" i="50"/>
  <c r="AK1751" i="50"/>
  <c r="AJ1751" i="50"/>
  <c r="AM1751" i="50"/>
  <c r="AL1751" i="50"/>
  <c r="AI1751" i="50"/>
  <c r="AK1763" i="50"/>
  <c r="AM1763" i="50"/>
  <c r="AL1763" i="50"/>
  <c r="AJ1763" i="50"/>
  <c r="AI1763" i="50"/>
  <c r="AK1775" i="50"/>
  <c r="AJ1775" i="50"/>
  <c r="AM1775" i="50"/>
  <c r="AL1775" i="50"/>
  <c r="AI1775" i="50"/>
  <c r="AK1787" i="50"/>
  <c r="AM1787" i="50"/>
  <c r="AL1787" i="50"/>
  <c r="AI1787" i="50"/>
  <c r="AJ1787" i="50"/>
  <c r="AM1795" i="50"/>
  <c r="AL1795" i="50"/>
  <c r="AJ1795" i="50"/>
  <c r="AK1795" i="50"/>
  <c r="AI1795" i="50"/>
  <c r="AM1807" i="50"/>
  <c r="AL1807" i="50"/>
  <c r="AK1807" i="50"/>
  <c r="AJ1807" i="50"/>
  <c r="AI1807" i="50"/>
  <c r="AL1815" i="50"/>
  <c r="AK1815" i="50"/>
  <c r="AJ1815" i="50"/>
  <c r="AI1815" i="50"/>
  <c r="AM1815" i="50"/>
  <c r="AL1827" i="50"/>
  <c r="AK1827" i="50"/>
  <c r="AJ1827" i="50"/>
  <c r="AI1827" i="50"/>
  <c r="AM1827" i="50"/>
  <c r="AL1839" i="50"/>
  <c r="AK1839" i="50"/>
  <c r="AJ1839" i="50"/>
  <c r="AI1839" i="50"/>
  <c r="AM1839" i="50"/>
  <c r="AL1851" i="50"/>
  <c r="AK1851" i="50"/>
  <c r="AJ1851" i="50"/>
  <c r="AI1851" i="50"/>
  <c r="AM1851" i="50"/>
  <c r="AM1867" i="50"/>
  <c r="AL1867" i="50"/>
  <c r="AJ1867" i="50"/>
  <c r="AK1867" i="50"/>
  <c r="AI1867" i="50"/>
  <c r="AM1879" i="50"/>
  <c r="AL1879" i="50"/>
  <c r="AK1879" i="50"/>
  <c r="AJ1879" i="50"/>
  <c r="AI1879" i="50"/>
  <c r="AL1887" i="50"/>
  <c r="AK1887" i="50"/>
  <c r="AJ1887" i="50"/>
  <c r="AI1887" i="50"/>
  <c r="AM1887" i="50"/>
  <c r="AL1899" i="50"/>
  <c r="AK1899" i="50"/>
  <c r="AJ1899" i="50"/>
  <c r="AI1899" i="50"/>
  <c r="AM1899" i="50"/>
  <c r="AL1911" i="50"/>
  <c r="AK1911" i="50"/>
  <c r="AJ1911" i="50"/>
  <c r="AI1911" i="50"/>
  <c r="AM1911" i="50"/>
  <c r="AM1927" i="50"/>
  <c r="AL1927" i="50"/>
  <c r="AK1927" i="50"/>
  <c r="AJ1927" i="50"/>
  <c r="AI1927" i="50"/>
  <c r="AM1939" i="50"/>
  <c r="AL1939" i="50"/>
  <c r="AJ1939" i="50"/>
  <c r="AK1939" i="50"/>
  <c r="AI1939" i="50"/>
  <c r="AM1951" i="50"/>
  <c r="AL1951" i="50"/>
  <c r="AK1951" i="50"/>
  <c r="AJ1951" i="50"/>
  <c r="AI1951" i="50"/>
  <c r="AK1967" i="50"/>
  <c r="AJ1967" i="50"/>
  <c r="AL1967" i="50"/>
  <c r="AI1967" i="50"/>
  <c r="AM1967" i="50"/>
  <c r="AL1983" i="50"/>
  <c r="AK1983" i="50"/>
  <c r="AJ1983" i="50"/>
  <c r="AI1983" i="50"/>
  <c r="AM1983" i="50"/>
  <c r="AL1995" i="50"/>
  <c r="AK1995" i="50"/>
  <c r="AJ1995" i="50"/>
  <c r="AI1995" i="50"/>
  <c r="AM1995" i="50"/>
  <c r="AM2011" i="50"/>
  <c r="AL2011" i="50"/>
  <c r="AJ2011" i="50"/>
  <c r="AK2011" i="50"/>
  <c r="AI2011" i="50"/>
  <c r="AM2023" i="50"/>
  <c r="AL2023" i="50"/>
  <c r="AK2023" i="50"/>
  <c r="AJ2023" i="50"/>
  <c r="AI2023" i="50"/>
  <c r="AM2035" i="50"/>
  <c r="AL2035" i="50"/>
  <c r="AJ2035" i="50"/>
  <c r="AK2035" i="50"/>
  <c r="AI2035" i="50"/>
  <c r="AM2047" i="50"/>
  <c r="AL2047" i="50"/>
  <c r="AK2047" i="50"/>
  <c r="AJ2047" i="50"/>
  <c r="AI2047" i="50"/>
  <c r="AM2059" i="50"/>
  <c r="AL2059" i="50"/>
  <c r="AJ2059" i="50"/>
  <c r="AK2059" i="50"/>
  <c r="AI2059" i="50"/>
  <c r="AK2063" i="50"/>
  <c r="AJ2063" i="50"/>
  <c r="AM2063" i="50"/>
  <c r="AL2063" i="50"/>
  <c r="AI2063" i="50"/>
  <c r="AK2075" i="50"/>
  <c r="AM2075" i="50"/>
  <c r="AI2075" i="50"/>
  <c r="AL2075" i="50"/>
  <c r="AJ2075" i="50"/>
  <c r="AL2091" i="50"/>
  <c r="AK2091" i="50"/>
  <c r="AJ2091" i="50"/>
  <c r="AI2091" i="50"/>
  <c r="AM2091" i="50"/>
  <c r="AK2099" i="50"/>
  <c r="AM2099" i="50"/>
  <c r="AI2099" i="50"/>
  <c r="AJ2099" i="50"/>
  <c r="AL2099" i="50"/>
  <c r="AK2111" i="50"/>
  <c r="AJ2111" i="50"/>
  <c r="AM2111" i="50"/>
  <c r="AI2111" i="50"/>
  <c r="AL2111" i="50"/>
  <c r="AK2123" i="50"/>
  <c r="AM2123" i="50"/>
  <c r="AJ2123" i="50"/>
  <c r="AI2123" i="50"/>
  <c r="AL2123" i="50"/>
  <c r="AK2135" i="50"/>
  <c r="AJ2135" i="50"/>
  <c r="AL2135" i="50"/>
  <c r="AI2135" i="50"/>
  <c r="AM2135" i="50"/>
  <c r="AM2143" i="50"/>
  <c r="AL2143" i="50"/>
  <c r="AK2143" i="50"/>
  <c r="AJ2143" i="50"/>
  <c r="AI2143" i="50"/>
  <c r="AM2155" i="50"/>
  <c r="AL2155" i="50"/>
  <c r="AJ2155" i="50"/>
  <c r="AK2155" i="50"/>
  <c r="AI2155" i="50"/>
  <c r="AM2167" i="50"/>
  <c r="AL2167" i="50"/>
  <c r="AK2167" i="50"/>
  <c r="AJ2167" i="50"/>
  <c r="AI2167" i="50"/>
  <c r="AK2183" i="50"/>
  <c r="AJ2183" i="50"/>
  <c r="AM2183" i="50"/>
  <c r="AL2183" i="50"/>
  <c r="AI2183" i="50"/>
  <c r="AK2195" i="50"/>
  <c r="AM2195" i="50"/>
  <c r="AL2195" i="50"/>
  <c r="AJ2195" i="50"/>
  <c r="AI2195" i="50"/>
  <c r="AK2207" i="50"/>
  <c r="AJ2207" i="50"/>
  <c r="AM2207" i="50"/>
  <c r="AI2207" i="50"/>
  <c r="AL2207" i="50"/>
  <c r="AK2219" i="50"/>
  <c r="AM2219" i="50"/>
  <c r="AL2219" i="50"/>
  <c r="AJ2219" i="50"/>
  <c r="AI2219" i="50"/>
  <c r="AM2227" i="50"/>
  <c r="AL2227" i="50"/>
  <c r="AJ2227" i="50"/>
  <c r="AK2227" i="50"/>
  <c r="AI2227" i="50"/>
  <c r="AM2239" i="50"/>
  <c r="AL2239" i="50"/>
  <c r="AK2239" i="50"/>
  <c r="AJ2239" i="50"/>
  <c r="AI2239" i="50"/>
  <c r="AK2255" i="50"/>
  <c r="AJ2255" i="50"/>
  <c r="AM2255" i="50"/>
  <c r="AL2255" i="50"/>
  <c r="AI2255" i="50"/>
  <c r="AK2267" i="50"/>
  <c r="AM2267" i="50"/>
  <c r="AL2267" i="50"/>
  <c r="AJ2267" i="50"/>
  <c r="AI2267" i="50"/>
  <c r="AK2279" i="50"/>
  <c r="AJ2279" i="50"/>
  <c r="AI2279" i="50"/>
  <c r="AL2279" i="50"/>
  <c r="AM2279" i="50"/>
  <c r="AK2291" i="50"/>
  <c r="AM2291" i="50"/>
  <c r="AL2291" i="50"/>
  <c r="AJ2291" i="50"/>
  <c r="AI2291" i="50"/>
  <c r="AK2307" i="50"/>
  <c r="AM2307" i="50"/>
  <c r="AL2307" i="50"/>
  <c r="AJ2307" i="50"/>
  <c r="AI2307" i="50"/>
  <c r="AM2319" i="50"/>
  <c r="AL2319" i="50"/>
  <c r="AJ2319" i="50"/>
  <c r="AK2319" i="50"/>
  <c r="AI2319" i="50"/>
  <c r="AL2331" i="50"/>
  <c r="AK2331" i="50"/>
  <c r="AJ2331" i="50"/>
  <c r="AI2331" i="50"/>
  <c r="AM2331" i="50"/>
  <c r="AM2339" i="50"/>
  <c r="AL2339" i="50"/>
  <c r="AJ2339" i="50"/>
  <c r="AI2339" i="50"/>
  <c r="AK2339" i="50"/>
  <c r="AM2351" i="50"/>
  <c r="AL2351" i="50"/>
  <c r="AJ2351" i="50"/>
  <c r="AI2351" i="50"/>
  <c r="AK2351" i="50"/>
  <c r="AM2367" i="50"/>
  <c r="AL2367" i="50"/>
  <c r="AK2367" i="50"/>
  <c r="AJ2367" i="50"/>
  <c r="AI2367" i="50"/>
  <c r="AM2379" i="50"/>
  <c r="AL2379" i="50"/>
  <c r="AK2379" i="50"/>
  <c r="AJ2379" i="50"/>
  <c r="AI2379" i="50"/>
  <c r="AM2387" i="50"/>
  <c r="AL2387" i="50"/>
  <c r="AJ2387" i="50"/>
  <c r="AI2387" i="50"/>
  <c r="AK2387" i="50"/>
  <c r="AM2399" i="50"/>
  <c r="AL2399" i="50"/>
  <c r="AJ2399" i="50"/>
  <c r="AI2399" i="50"/>
  <c r="AK2399" i="50"/>
  <c r="AM2411" i="50"/>
  <c r="AL2411" i="50"/>
  <c r="AJ2411" i="50"/>
  <c r="AI2411" i="50"/>
  <c r="AK2411" i="50"/>
  <c r="AM2427" i="50"/>
  <c r="AL2427" i="50"/>
  <c r="AK2427" i="50"/>
  <c r="AJ2427" i="50"/>
  <c r="AI2427" i="50"/>
  <c r="AM2439" i="50"/>
  <c r="AI2439" i="50"/>
  <c r="AL2439" i="50"/>
  <c r="AK2439" i="50"/>
  <c r="AJ2439" i="50"/>
  <c r="AM2451" i="50"/>
  <c r="AJ2451" i="50"/>
  <c r="AL2451" i="50"/>
  <c r="AK2451" i="50"/>
  <c r="AI2451" i="50"/>
  <c r="AM2463" i="50"/>
  <c r="AK2463" i="50"/>
  <c r="AJ2463" i="50"/>
  <c r="AL2463" i="50"/>
  <c r="AI2463" i="50"/>
  <c r="AJ2479" i="50"/>
  <c r="AI2479" i="50"/>
  <c r="AK2479" i="50"/>
  <c r="AM2479" i="50"/>
  <c r="AL2479" i="50"/>
  <c r="AJ2491" i="50"/>
  <c r="AI2491" i="50"/>
  <c r="AL2491" i="50"/>
  <c r="AK2491" i="50"/>
  <c r="AM2491" i="50"/>
  <c r="AJ2503" i="50"/>
  <c r="AI2503" i="50"/>
  <c r="AM2503" i="50"/>
  <c r="AL2503" i="50"/>
  <c r="AK2503" i="50"/>
  <c r="AJ2515" i="50"/>
  <c r="AI2515" i="50"/>
  <c r="AM2515" i="50"/>
  <c r="AL2515" i="50"/>
  <c r="AK2515" i="50"/>
  <c r="AJ2527" i="50"/>
  <c r="AI2527" i="50"/>
  <c r="AM2527" i="50"/>
  <c r="AL2527" i="50"/>
  <c r="AK2527" i="50"/>
  <c r="AJ2539" i="50"/>
  <c r="AI2539" i="50"/>
  <c r="AM2539" i="50"/>
  <c r="AL2539" i="50"/>
  <c r="AK2539" i="50"/>
  <c r="AJ2551" i="50"/>
  <c r="AI2551" i="50"/>
  <c r="AM2551" i="50"/>
  <c r="AL2551" i="50"/>
  <c r="AK2551" i="50"/>
  <c r="AJ2563" i="50"/>
  <c r="AI2563" i="50"/>
  <c r="AL2563" i="50"/>
  <c r="AM2563" i="50"/>
  <c r="AK2563" i="50"/>
  <c r="AJ2575" i="50"/>
  <c r="AI2575" i="50"/>
  <c r="AM2575" i="50"/>
  <c r="AL2575" i="50"/>
  <c r="AK2575" i="50"/>
  <c r="AJ2587" i="50"/>
  <c r="AI2587" i="50"/>
  <c r="AK2587" i="50"/>
  <c r="AM2587" i="50"/>
  <c r="AL2587" i="50"/>
  <c r="AM2603" i="50"/>
  <c r="AL2603" i="50"/>
  <c r="AJ2603" i="50"/>
  <c r="AI2603" i="50"/>
  <c r="AK2603" i="50"/>
  <c r="AM2619" i="50"/>
  <c r="AI2619" i="50"/>
  <c r="AL2619" i="50"/>
  <c r="AK2619" i="50"/>
  <c r="AJ2619" i="50"/>
  <c r="AM2631" i="50"/>
  <c r="AJ2631" i="50"/>
  <c r="AI2631" i="50"/>
  <c r="AK2631" i="50"/>
  <c r="AL2631" i="50"/>
  <c r="AM2643" i="50"/>
  <c r="AK2643" i="50"/>
  <c r="AJ2643" i="50"/>
  <c r="AI2643" i="50"/>
  <c r="AL2643" i="50"/>
  <c r="AM2655" i="50"/>
  <c r="AL2655" i="50"/>
  <c r="AK2655" i="50"/>
  <c r="AJ2655" i="50"/>
  <c r="AI2655" i="50"/>
  <c r="AM2663" i="50"/>
  <c r="AL2663" i="50"/>
  <c r="AJ2663" i="50"/>
  <c r="AI2663" i="50"/>
  <c r="AK2663" i="50"/>
  <c r="AM2675" i="50"/>
  <c r="AL2675" i="50"/>
  <c r="AJ2675" i="50"/>
  <c r="AI2675" i="50"/>
  <c r="AK2675" i="50"/>
  <c r="AM2687" i="50"/>
  <c r="AL2687" i="50"/>
  <c r="AJ2687" i="50"/>
  <c r="AI2687" i="50"/>
  <c r="AK2687" i="50"/>
  <c r="AM2703" i="50"/>
  <c r="AL2703" i="50"/>
  <c r="AJ2703" i="50"/>
  <c r="AK2703" i="50"/>
  <c r="AI2703" i="50"/>
  <c r="AM2715" i="50"/>
  <c r="AL2715" i="50"/>
  <c r="AK2715" i="50"/>
  <c r="AJ2715" i="50"/>
  <c r="AI2715" i="50"/>
  <c r="AM2727" i="50"/>
  <c r="AI2727" i="50"/>
  <c r="AL2727" i="50"/>
  <c r="AK2727" i="50"/>
  <c r="AJ2727" i="50"/>
  <c r="AM2739" i="50"/>
  <c r="AJ2739" i="50"/>
  <c r="AL2739" i="50"/>
  <c r="AK2739" i="50"/>
  <c r="AI2739" i="50"/>
  <c r="AJ2755" i="50"/>
  <c r="AI2755" i="50"/>
  <c r="AM2755" i="50"/>
  <c r="AL2755" i="50"/>
  <c r="AK2755" i="50"/>
  <c r="AJ2767" i="50"/>
  <c r="AI2767" i="50"/>
  <c r="AK2767" i="50"/>
  <c r="AM2767" i="50"/>
  <c r="AL2767" i="50"/>
  <c r="AJ2779" i="50"/>
  <c r="AI2779" i="50"/>
  <c r="AL2779" i="50"/>
  <c r="AK2779" i="50"/>
  <c r="AM2779" i="50"/>
  <c r="AJ2791" i="50"/>
  <c r="AI2791" i="50"/>
  <c r="AM2791" i="50"/>
  <c r="AL2791" i="50"/>
  <c r="AK2791" i="50"/>
  <c r="AM2807" i="50"/>
  <c r="AL2807" i="50"/>
  <c r="AJ2807" i="50"/>
  <c r="AI2807" i="50"/>
  <c r="AK2807" i="50"/>
  <c r="AM2819" i="50"/>
  <c r="AL2819" i="50"/>
  <c r="AJ2819" i="50"/>
  <c r="AI2819" i="50"/>
  <c r="AK2819" i="50"/>
  <c r="AM2831" i="50"/>
  <c r="AL2831" i="50"/>
  <c r="AJ2831" i="50"/>
  <c r="AI2831" i="50"/>
  <c r="AK2831" i="50"/>
  <c r="AM2843" i="50"/>
  <c r="AL2843" i="50"/>
  <c r="AJ2843" i="50"/>
  <c r="AI2843" i="50"/>
  <c r="AK2843" i="50"/>
  <c r="AM2855" i="50"/>
  <c r="AL2855" i="50"/>
  <c r="AJ2855" i="50"/>
  <c r="AI2855" i="50"/>
  <c r="AK2855" i="50"/>
  <c r="AM2871" i="50"/>
  <c r="AI2871" i="50"/>
  <c r="AL2871" i="50"/>
  <c r="AK2871" i="50"/>
  <c r="AJ2871" i="50"/>
  <c r="AM2883" i="50"/>
  <c r="AJ2883" i="50"/>
  <c r="AI2883" i="50"/>
  <c r="AL2883" i="50"/>
  <c r="AK2883" i="50"/>
  <c r="AM2895" i="50"/>
  <c r="AK2895" i="50"/>
  <c r="AL2895" i="50"/>
  <c r="AJ2895" i="50"/>
  <c r="AI2895" i="50"/>
  <c r="AM2903" i="50"/>
  <c r="AL2903" i="50"/>
  <c r="AJ2903" i="50"/>
  <c r="AI2903" i="50"/>
  <c r="AK2903" i="50"/>
  <c r="AM2915" i="50"/>
  <c r="AL2915" i="50"/>
  <c r="AJ2915" i="50"/>
  <c r="AI2915" i="50"/>
  <c r="AK2915" i="50"/>
  <c r="AM2927" i="50"/>
  <c r="AL2927" i="50"/>
  <c r="AJ2927" i="50"/>
  <c r="AI2927" i="50"/>
  <c r="AK2927" i="50"/>
  <c r="AM2939" i="50"/>
  <c r="AL2939" i="50"/>
  <c r="AJ2939" i="50"/>
  <c r="AI2939" i="50"/>
  <c r="AK2939" i="50"/>
  <c r="AM2955" i="50"/>
  <c r="AL2955" i="50"/>
  <c r="AK2955" i="50"/>
  <c r="AJ2955" i="50"/>
  <c r="AI2955" i="50"/>
  <c r="AM2967" i="50"/>
  <c r="AL2967" i="50"/>
  <c r="AK2967" i="50"/>
  <c r="AJ2967" i="50"/>
  <c r="AI2967" i="50"/>
  <c r="AM2979" i="50"/>
  <c r="AL2979" i="50"/>
  <c r="AK2979" i="50"/>
  <c r="AJ2979" i="50"/>
  <c r="AI2979" i="50"/>
  <c r="AM2991" i="50"/>
  <c r="AL2991" i="50"/>
  <c r="AJ2991" i="50"/>
  <c r="AK2991" i="50"/>
  <c r="AI2991" i="50"/>
  <c r="AM3003" i="50"/>
  <c r="AL3003" i="50"/>
  <c r="AK3003" i="50"/>
  <c r="AJ3003" i="50"/>
  <c r="AI3003" i="50"/>
  <c r="AM3011" i="50"/>
  <c r="AL3011" i="50"/>
  <c r="AJ3011" i="50"/>
  <c r="AI3011" i="50"/>
  <c r="AK3011" i="50"/>
  <c r="AM3023" i="50"/>
  <c r="AL3023" i="50"/>
  <c r="AJ3023" i="50"/>
  <c r="AI3023" i="50"/>
  <c r="AK3023" i="50"/>
  <c r="AM3035" i="50"/>
  <c r="AL3035" i="50"/>
  <c r="AJ3035" i="50"/>
  <c r="AI3035" i="50"/>
  <c r="AK3035" i="50"/>
  <c r="AJ3043" i="50"/>
  <c r="AI3043" i="50"/>
  <c r="AM3043" i="50"/>
  <c r="AL3043" i="50"/>
  <c r="AK3043" i="50"/>
  <c r="AM3051" i="50"/>
  <c r="AI3051" i="50"/>
  <c r="AL3051" i="50"/>
  <c r="AK3051" i="50"/>
  <c r="AJ3051" i="50"/>
  <c r="AM3063" i="50"/>
  <c r="AJ3063" i="50"/>
  <c r="AI3063" i="50"/>
  <c r="AL3063" i="50"/>
  <c r="AK3063" i="50"/>
  <c r="AJ3079" i="50"/>
  <c r="AI3079" i="50"/>
  <c r="AM3079" i="50"/>
  <c r="AL3079" i="50"/>
  <c r="AK3079" i="50"/>
  <c r="AM3095" i="50"/>
  <c r="AL3095" i="50"/>
  <c r="AJ3095" i="50"/>
  <c r="AI3095" i="50"/>
  <c r="AK3095" i="50"/>
  <c r="AM3107" i="50"/>
  <c r="AL3107" i="50"/>
  <c r="AJ3107" i="50"/>
  <c r="AI3107" i="50"/>
  <c r="AK3107" i="50"/>
  <c r="AM3119" i="50"/>
  <c r="AL3119" i="50"/>
  <c r="AJ3119" i="50"/>
  <c r="AI3119" i="50"/>
  <c r="AK3119" i="50"/>
  <c r="AM3131" i="50"/>
  <c r="AL3131" i="50"/>
  <c r="AJ3131" i="50"/>
  <c r="AI3131" i="50"/>
  <c r="AK3131" i="50"/>
  <c r="AM3147" i="50"/>
  <c r="AK3147" i="50"/>
  <c r="AI3147" i="50"/>
  <c r="AJ3147" i="50"/>
  <c r="AL3147" i="50"/>
  <c r="AM3159" i="50"/>
  <c r="AI3159" i="50"/>
  <c r="AL3159" i="50"/>
  <c r="AK3159" i="50"/>
  <c r="AJ3159" i="50"/>
  <c r="AM3167" i="50"/>
  <c r="AL3167" i="50"/>
  <c r="AJ3167" i="50"/>
  <c r="AI3167" i="50"/>
  <c r="AK3167" i="50"/>
  <c r="AM3179" i="50"/>
  <c r="AL3179" i="50"/>
  <c r="AJ3179" i="50"/>
  <c r="AI3179" i="50"/>
  <c r="AK3179" i="50"/>
  <c r="AM3191" i="50"/>
  <c r="AL3191" i="50"/>
  <c r="AJ3191" i="50"/>
  <c r="AI3191" i="50"/>
  <c r="AK3191" i="50"/>
  <c r="AJ3199" i="50"/>
  <c r="AI3199" i="50"/>
  <c r="AK3199" i="50"/>
  <c r="AM3199" i="50"/>
  <c r="AL3199" i="50"/>
  <c r="AJ3211" i="50"/>
  <c r="AI3211" i="50"/>
  <c r="AL3211" i="50"/>
  <c r="AK3211" i="50"/>
  <c r="AM3211" i="50"/>
  <c r="AM3219" i="50"/>
  <c r="AK3219" i="50"/>
  <c r="AJ3219" i="50"/>
  <c r="AI3219" i="50"/>
  <c r="AL3219" i="50"/>
  <c r="AM3231" i="50"/>
  <c r="AL3231" i="50"/>
  <c r="AK3231" i="50"/>
  <c r="AJ3231" i="50"/>
  <c r="AI3231" i="50"/>
  <c r="AM3243" i="50"/>
  <c r="AL3243" i="50"/>
  <c r="AK3243" i="50"/>
  <c r="AJ3243" i="50"/>
  <c r="AI3243" i="50"/>
  <c r="AM3255" i="50"/>
  <c r="AL3255" i="50"/>
  <c r="AK3255" i="50"/>
  <c r="AJ3255" i="50"/>
  <c r="AI3255" i="50"/>
  <c r="AM3267" i="50"/>
  <c r="AL3267" i="50"/>
  <c r="AK3267" i="50"/>
  <c r="AJ3267" i="50"/>
  <c r="AI3267" i="50"/>
  <c r="AM3279" i="50"/>
  <c r="AL3279" i="50"/>
  <c r="AJ3279" i="50"/>
  <c r="AK3279" i="50"/>
  <c r="AI3279" i="50"/>
  <c r="AM3291" i="50"/>
  <c r="AL3291" i="50"/>
  <c r="AK3291" i="50"/>
  <c r="AJ3291" i="50"/>
  <c r="AI3291" i="50"/>
  <c r="AM3303" i="50"/>
  <c r="AI3303" i="50"/>
  <c r="AL3303" i="50"/>
  <c r="AK3303" i="50"/>
  <c r="AJ3303" i="50"/>
  <c r="AJ3319" i="50"/>
  <c r="AI3319" i="50"/>
  <c r="AL3319" i="50"/>
  <c r="AK3319" i="50"/>
  <c r="AM3319" i="50"/>
  <c r="AM3335" i="50"/>
  <c r="AL3335" i="50"/>
  <c r="AJ3335" i="50"/>
  <c r="AI3335" i="50"/>
  <c r="AK3335" i="50"/>
  <c r="AJ3355" i="50"/>
  <c r="AI3355" i="50"/>
  <c r="AL3355" i="50"/>
  <c r="AK3355" i="50"/>
  <c r="AM3355" i="50"/>
  <c r="AJ3367" i="50"/>
  <c r="AI3367" i="50"/>
  <c r="AM3367" i="50"/>
  <c r="AL3367" i="50"/>
  <c r="AK3367" i="50"/>
  <c r="AM3375" i="50"/>
  <c r="AL3375" i="50"/>
  <c r="AK3375" i="50"/>
  <c r="AJ3375" i="50"/>
  <c r="AI3375" i="50"/>
  <c r="AM3387" i="50"/>
  <c r="AL3387" i="50"/>
  <c r="AK3387" i="50"/>
  <c r="AJ3387" i="50"/>
  <c r="AI3387" i="50"/>
  <c r="AM3399" i="50"/>
  <c r="AL3399" i="50"/>
  <c r="AK3399" i="50"/>
  <c r="AJ3399" i="50"/>
  <c r="AI3399" i="50"/>
  <c r="AM3411" i="50"/>
  <c r="AL3411" i="50"/>
  <c r="AK3411" i="50"/>
  <c r="AI3411" i="50"/>
  <c r="AJ3411" i="50"/>
  <c r="AM3419" i="50"/>
  <c r="AL3419" i="50"/>
  <c r="AJ3419" i="50"/>
  <c r="AI3419" i="50"/>
  <c r="AK3419" i="50"/>
  <c r="AM3431" i="50"/>
  <c r="AL3431" i="50"/>
  <c r="AJ3431" i="50"/>
  <c r="AI3431" i="50"/>
  <c r="AK3431" i="50"/>
  <c r="AM3443" i="50"/>
  <c r="AL3443" i="50"/>
  <c r="AJ3443" i="50"/>
  <c r="AI3443" i="50"/>
  <c r="AK3443" i="50"/>
  <c r="AM3455" i="50"/>
  <c r="AL3455" i="50"/>
  <c r="AJ3455" i="50"/>
  <c r="AI3455" i="50"/>
  <c r="AK3455" i="50"/>
  <c r="AM3467" i="50"/>
  <c r="AL3467" i="50"/>
  <c r="AJ3467" i="50"/>
  <c r="AI3467" i="50"/>
  <c r="AK3467" i="50"/>
  <c r="AJ3475" i="50"/>
  <c r="AI3475" i="50"/>
  <c r="AM3475" i="50"/>
  <c r="AL3475" i="50"/>
  <c r="AK3475" i="50"/>
  <c r="AK3487" i="50"/>
  <c r="AJ3487" i="50"/>
  <c r="AI3487" i="50"/>
  <c r="AM3487" i="50"/>
  <c r="AL3487" i="50"/>
  <c r="AL3499" i="50"/>
  <c r="AK3499" i="50"/>
  <c r="AJ3499" i="50"/>
  <c r="AI3499" i="50"/>
  <c r="AM3499" i="50"/>
  <c r="AM3507" i="50"/>
  <c r="AK3507" i="50"/>
  <c r="AJ3507" i="50"/>
  <c r="AI3507" i="50"/>
  <c r="AL3507" i="50"/>
  <c r="AM3519" i="50"/>
  <c r="AL3519" i="50"/>
  <c r="AJ3519" i="50"/>
  <c r="AI3519" i="50"/>
  <c r="AK3519" i="50"/>
  <c r="AM3527" i="50"/>
  <c r="AL3527" i="50"/>
  <c r="AJ3527" i="50"/>
  <c r="AI3527" i="50"/>
  <c r="AK3527" i="50"/>
  <c r="AM3539" i="50"/>
  <c r="AL3539" i="50"/>
  <c r="AJ3539" i="50"/>
  <c r="AI3539" i="50"/>
  <c r="AK3539" i="50"/>
  <c r="AM3555" i="50"/>
  <c r="AL3555" i="50"/>
  <c r="AK3555" i="50"/>
  <c r="AJ3555" i="50"/>
  <c r="AI3555" i="50"/>
  <c r="AM3567" i="50"/>
  <c r="AL3567" i="50"/>
  <c r="AK3567" i="50"/>
  <c r="AJ3567" i="50"/>
  <c r="AI3567" i="50"/>
  <c r="AM3579" i="50"/>
  <c r="AK3579" i="50"/>
  <c r="AJ3579" i="50"/>
  <c r="AI3579" i="50"/>
  <c r="AL3579" i="50"/>
  <c r="AM3591" i="50"/>
  <c r="AJ3591" i="50"/>
  <c r="AI3591" i="50"/>
  <c r="AK3591" i="50"/>
  <c r="AL3591" i="50"/>
  <c r="AM3603" i="50"/>
  <c r="AI3603" i="50"/>
  <c r="AL3603" i="50"/>
  <c r="AK3603" i="50"/>
  <c r="AJ3603" i="50"/>
  <c r="AM3611" i="50"/>
  <c r="AL3611" i="50"/>
  <c r="AJ3611" i="50"/>
  <c r="AI3611" i="50"/>
  <c r="AK3611" i="50"/>
  <c r="AM3623" i="50"/>
  <c r="AL3623" i="50"/>
  <c r="AJ3623" i="50"/>
  <c r="AI3623" i="50"/>
  <c r="AK3623" i="50"/>
  <c r="AM3635" i="50"/>
  <c r="AL3635" i="50"/>
  <c r="AJ3635" i="50"/>
  <c r="AI3635" i="50"/>
  <c r="AK3635" i="50"/>
  <c r="AM3647" i="50"/>
  <c r="AL3647" i="50"/>
  <c r="AJ3647" i="50"/>
  <c r="AI3647" i="50"/>
  <c r="AK3647" i="50"/>
  <c r="AL3655" i="50"/>
  <c r="AK3655" i="50"/>
  <c r="AJ3655" i="50"/>
  <c r="AI3655" i="50"/>
  <c r="AM3655" i="50"/>
  <c r="AL3667" i="50"/>
  <c r="AK3667" i="50"/>
  <c r="AJ3667" i="50"/>
  <c r="AI3667" i="50"/>
  <c r="AM3667" i="50"/>
  <c r="AM3683" i="50"/>
  <c r="AL3683" i="50"/>
  <c r="AJ3683" i="50"/>
  <c r="AI3683" i="50"/>
  <c r="AK3683" i="50"/>
  <c r="AM3699" i="50"/>
  <c r="AL3699" i="50"/>
  <c r="AK3699" i="50"/>
  <c r="AJ3699" i="50"/>
  <c r="AI3699" i="50"/>
  <c r="AM3711" i="50"/>
  <c r="AL3711" i="50"/>
  <c r="AK3711" i="50"/>
  <c r="AJ3711" i="50"/>
  <c r="AI3711" i="50"/>
  <c r="AM3723" i="50"/>
  <c r="AK3723" i="50"/>
  <c r="AJ3723" i="50"/>
  <c r="AI3723" i="50"/>
  <c r="AL3723" i="50"/>
  <c r="AM3735" i="50"/>
  <c r="AJ3735" i="50"/>
  <c r="AI3735" i="50"/>
  <c r="AL3735" i="50"/>
  <c r="AK3735" i="50"/>
  <c r="AJ3747" i="50"/>
  <c r="AM3747" i="50"/>
  <c r="AL3747" i="50"/>
  <c r="AI3747" i="50"/>
  <c r="AK3747" i="50"/>
  <c r="AJ3759" i="50"/>
  <c r="AL3759" i="50"/>
  <c r="AK3759" i="50"/>
  <c r="AI3759" i="50"/>
  <c r="AM3759" i="50"/>
  <c r="AJ3771" i="50"/>
  <c r="AM3771" i="50"/>
  <c r="AK3771" i="50"/>
  <c r="AI3771" i="50"/>
  <c r="AL3771" i="50"/>
  <c r="AJ3783" i="50"/>
  <c r="AM3783" i="50"/>
  <c r="AL3783" i="50"/>
  <c r="AI3783" i="50"/>
  <c r="AK3783" i="50"/>
  <c r="AJ3795" i="50"/>
  <c r="AL3795" i="50"/>
  <c r="AK3795" i="50"/>
  <c r="AI3795" i="50"/>
  <c r="AM3795" i="50"/>
  <c r="AJ3807" i="50"/>
  <c r="AM3807" i="50"/>
  <c r="AL3807" i="50"/>
  <c r="AK3807" i="50"/>
  <c r="AI3807" i="50"/>
  <c r="AM3815" i="50"/>
  <c r="AL3815" i="50"/>
  <c r="AJ3815" i="50"/>
  <c r="AI3815" i="50"/>
  <c r="AK3815" i="50"/>
  <c r="AL3835" i="50"/>
  <c r="AK3835" i="50"/>
  <c r="AI3835" i="50"/>
  <c r="AM3835" i="50"/>
  <c r="AJ3835" i="50"/>
  <c r="AJ3843" i="50"/>
  <c r="AM3843" i="50"/>
  <c r="AL3843" i="50"/>
  <c r="AI3843" i="50"/>
  <c r="AK3843" i="50"/>
  <c r="AJ3855" i="50"/>
  <c r="AM3855" i="50"/>
  <c r="AL3855" i="50"/>
  <c r="AI3855" i="50"/>
  <c r="AK3855" i="50"/>
  <c r="AL3871" i="50"/>
  <c r="AK3871" i="50"/>
  <c r="AI3871" i="50"/>
  <c r="AM3871" i="50"/>
  <c r="AJ3871" i="50"/>
  <c r="AL3883" i="50"/>
  <c r="AK3883" i="50"/>
  <c r="AI3883" i="50"/>
  <c r="AM3883" i="50"/>
  <c r="AJ3883" i="50"/>
  <c r="AL3895" i="50"/>
  <c r="AK3895" i="50"/>
  <c r="AI3895" i="50"/>
  <c r="AM3895" i="50"/>
  <c r="AJ3895" i="50"/>
  <c r="AL3907" i="50"/>
  <c r="AK3907" i="50"/>
  <c r="AI3907" i="50"/>
  <c r="AM3907" i="50"/>
  <c r="AJ3907" i="50"/>
  <c r="AL3919" i="50"/>
  <c r="AK3919" i="50"/>
  <c r="AI3919" i="50"/>
  <c r="AM3919" i="50"/>
  <c r="AJ3919" i="50"/>
  <c r="AL3931" i="50"/>
  <c r="AK3931" i="50"/>
  <c r="AI3931" i="50"/>
  <c r="AM3931" i="50"/>
  <c r="AJ3931" i="50"/>
  <c r="AL3943" i="50"/>
  <c r="AK3943" i="50"/>
  <c r="AI3943" i="50"/>
  <c r="AM3943" i="50"/>
  <c r="AJ3943" i="50"/>
  <c r="AL3955" i="50"/>
  <c r="AK3955" i="50"/>
  <c r="AI3955" i="50"/>
  <c r="AM3955" i="50"/>
  <c r="AJ3955" i="50"/>
  <c r="AJ3963" i="50"/>
  <c r="AM3963" i="50"/>
  <c r="AL3963" i="50"/>
  <c r="AI3963" i="50"/>
  <c r="AK3963" i="50"/>
  <c r="AJ3975" i="50"/>
  <c r="AL3975" i="50"/>
  <c r="AK3975" i="50"/>
  <c r="AI3975" i="50"/>
  <c r="AM3975" i="50"/>
  <c r="AJ3987" i="50"/>
  <c r="AM3987" i="50"/>
  <c r="AK3987" i="50"/>
  <c r="AL3987" i="50"/>
  <c r="AI3987" i="50"/>
  <c r="AJ3999" i="50"/>
  <c r="AM3999" i="50"/>
  <c r="AL3999" i="50"/>
  <c r="AI3999" i="50"/>
  <c r="AK3999" i="50"/>
  <c r="AM4007" i="50"/>
  <c r="AL4007" i="50"/>
  <c r="AK4007" i="50"/>
  <c r="AJ4007" i="50"/>
  <c r="AI4007" i="50"/>
  <c r="AM4019" i="50"/>
  <c r="AK4019" i="50"/>
  <c r="AJ4019" i="50"/>
  <c r="AI4019" i="50"/>
  <c r="AL4019" i="50"/>
  <c r="AM4031" i="50"/>
  <c r="AL4031" i="50"/>
  <c r="AJ4031" i="50"/>
  <c r="AI4031" i="50"/>
  <c r="AK4031" i="50"/>
  <c r="AM4043" i="50"/>
  <c r="AL4043" i="50"/>
  <c r="AK4043" i="50"/>
  <c r="AJ4043" i="50"/>
  <c r="AI4043" i="50"/>
  <c r="AM4055" i="50"/>
  <c r="AI4055" i="50"/>
  <c r="AL4055" i="50"/>
  <c r="AJ4055" i="50"/>
  <c r="AK4055" i="50"/>
  <c r="AM4067" i="50"/>
  <c r="AL4067" i="50"/>
  <c r="AJ4067" i="50"/>
  <c r="AI4067" i="50"/>
  <c r="AK4067" i="50"/>
  <c r="AM4079" i="50"/>
  <c r="AL4079" i="50"/>
  <c r="AK4079" i="50"/>
  <c r="AJ4079" i="50"/>
  <c r="AI4079" i="50"/>
  <c r="AM4091" i="50"/>
  <c r="AJ4091" i="50"/>
  <c r="AL4091" i="50"/>
  <c r="AK4091" i="50"/>
  <c r="AI4091" i="50"/>
  <c r="AJ4107" i="50"/>
  <c r="AM4107" i="50"/>
  <c r="AL4107" i="50"/>
  <c r="AI4107" i="50"/>
  <c r="AK4107" i="50"/>
  <c r="AJ4119" i="50"/>
  <c r="AL4119" i="50"/>
  <c r="AK4119" i="50"/>
  <c r="AI4119" i="50"/>
  <c r="AM4119" i="50"/>
  <c r="AL4135" i="50"/>
  <c r="AK4135" i="50"/>
  <c r="AI4135" i="50"/>
  <c r="AM4135" i="50"/>
  <c r="AJ4135" i="50"/>
  <c r="AL4147" i="50"/>
  <c r="AK4147" i="50"/>
  <c r="AI4147" i="50"/>
  <c r="AM4147" i="50"/>
  <c r="AJ4147" i="50"/>
  <c r="AL4159" i="50"/>
  <c r="AK4159" i="50"/>
  <c r="AI4159" i="50"/>
  <c r="AM4159" i="50"/>
  <c r="AJ4159" i="50"/>
  <c r="AM4175" i="50"/>
  <c r="AL4175" i="50"/>
  <c r="AJ4175" i="50"/>
  <c r="AI4175" i="50"/>
  <c r="AK4175" i="50"/>
  <c r="AL4195" i="50"/>
  <c r="AK4195" i="50"/>
  <c r="AI4195" i="50"/>
  <c r="AJ4195" i="50"/>
  <c r="AM4195" i="50"/>
  <c r="AM4211" i="50"/>
  <c r="AL4211" i="50"/>
  <c r="AJ4211" i="50"/>
  <c r="AI4211" i="50"/>
  <c r="AK4211" i="50"/>
  <c r="AM4223" i="50"/>
  <c r="AL4223" i="50"/>
  <c r="AK4223" i="50"/>
  <c r="AJ4223" i="50"/>
  <c r="AI4223" i="50"/>
  <c r="AM4235" i="50"/>
  <c r="AK4235" i="50"/>
  <c r="AJ4235" i="50"/>
  <c r="AI4235" i="50"/>
  <c r="AL4235" i="50"/>
  <c r="AM4247" i="50"/>
  <c r="AL4247" i="50"/>
  <c r="AJ4247" i="50"/>
  <c r="AI4247" i="50"/>
  <c r="AK4247" i="50"/>
  <c r="AM4259" i="50"/>
  <c r="AL4259" i="50"/>
  <c r="AK4259" i="50"/>
  <c r="AJ4259" i="50"/>
  <c r="AI4259" i="50"/>
  <c r="AM4271" i="50"/>
  <c r="AI4271" i="50"/>
  <c r="AL4271" i="50"/>
  <c r="AK4271" i="50"/>
  <c r="AJ4271" i="50"/>
  <c r="AM4283" i="50"/>
  <c r="AL4283" i="50"/>
  <c r="AJ4283" i="50"/>
  <c r="AI4283" i="50"/>
  <c r="AK4283" i="50"/>
  <c r="AL4291" i="50"/>
  <c r="AK4291" i="50"/>
  <c r="AI4291" i="50"/>
  <c r="AM4291" i="50"/>
  <c r="AJ4291" i="50"/>
  <c r="AL4303" i="50"/>
  <c r="AK4303" i="50"/>
  <c r="AI4303" i="50"/>
  <c r="AM4303" i="50"/>
  <c r="AJ4303" i="50"/>
  <c r="AL4315" i="50"/>
  <c r="AK4315" i="50"/>
  <c r="AI4315" i="50"/>
  <c r="AM4315" i="50"/>
  <c r="AJ4315" i="50"/>
  <c r="AM4331" i="50"/>
  <c r="AL4331" i="50"/>
  <c r="AK4331" i="50"/>
  <c r="AJ4331" i="50"/>
  <c r="AI4331" i="50"/>
  <c r="AM4343" i="50"/>
  <c r="AK4343" i="50"/>
  <c r="AL4343" i="50"/>
  <c r="AJ4343" i="50"/>
  <c r="AI4343" i="50"/>
  <c r="AJ4359" i="50"/>
  <c r="AM4359" i="50"/>
  <c r="AL4359" i="50"/>
  <c r="AI4359" i="50"/>
  <c r="AK4359" i="50"/>
  <c r="AJ4371" i="50"/>
  <c r="AL4371" i="50"/>
  <c r="AK4371" i="50"/>
  <c r="AI4371" i="50"/>
  <c r="AM4371" i="50"/>
  <c r="AJ4383" i="50"/>
  <c r="AM4383" i="50"/>
  <c r="AI4383" i="50"/>
  <c r="AL4383" i="50"/>
  <c r="AK4383" i="50"/>
  <c r="AJ4395" i="50"/>
  <c r="AM4395" i="50"/>
  <c r="AL4395" i="50"/>
  <c r="AI4395" i="50"/>
  <c r="AK4395" i="50"/>
  <c r="AJ4407" i="50"/>
  <c r="AL4407" i="50"/>
  <c r="AK4407" i="50"/>
  <c r="AI4407" i="50"/>
  <c r="AM4407" i="50"/>
  <c r="AJ4419" i="50"/>
  <c r="AM4419" i="50"/>
  <c r="AK4419" i="50"/>
  <c r="AL4419" i="50"/>
  <c r="AI4419" i="50"/>
  <c r="AL4435" i="50"/>
  <c r="AK4435" i="50"/>
  <c r="AI4435" i="50"/>
  <c r="AM4435" i="50"/>
  <c r="AJ4435" i="50"/>
  <c r="AM4451" i="50"/>
  <c r="AK4451" i="50"/>
  <c r="AJ4451" i="50"/>
  <c r="AI4451" i="50"/>
  <c r="AL4451" i="50"/>
  <c r="AM4463" i="50"/>
  <c r="AL4463" i="50"/>
  <c r="AJ4463" i="50"/>
  <c r="AI4463" i="50"/>
  <c r="AK4463" i="50"/>
  <c r="AL4471" i="50"/>
  <c r="AK4471" i="50"/>
  <c r="AI4471" i="50"/>
  <c r="AM4471" i="50"/>
  <c r="AJ4471" i="50"/>
  <c r="AL4483" i="50"/>
  <c r="AK4483" i="50"/>
  <c r="AI4483" i="50"/>
  <c r="AM4483" i="50"/>
  <c r="AJ4483" i="50"/>
  <c r="AM4499" i="50"/>
  <c r="AL4499" i="50"/>
  <c r="AJ4499" i="50"/>
  <c r="AI4499" i="50"/>
  <c r="AK4499" i="50"/>
  <c r="AM4511" i="50"/>
  <c r="AL4511" i="50"/>
  <c r="AK4511" i="50"/>
  <c r="AJ4511" i="50"/>
  <c r="AI4511" i="50"/>
  <c r="AM4523" i="50"/>
  <c r="AJ4523" i="50"/>
  <c r="AL4523" i="50"/>
  <c r="AK4523" i="50"/>
  <c r="AI4523" i="50"/>
  <c r="AM4535" i="50"/>
  <c r="AL4535" i="50"/>
  <c r="AJ4535" i="50"/>
  <c r="AI4535" i="50"/>
  <c r="AK4535" i="50"/>
  <c r="AM4547" i="50"/>
  <c r="AL4547" i="50"/>
  <c r="AK4547" i="50"/>
  <c r="AJ4547" i="50"/>
  <c r="AI4547" i="50"/>
  <c r="AJ4563" i="50"/>
  <c r="AM4563" i="50"/>
  <c r="AL4563" i="50"/>
  <c r="AK4563" i="50"/>
  <c r="AI4563" i="50"/>
  <c r="AL4579" i="50"/>
  <c r="AK4579" i="50"/>
  <c r="AI4579" i="50"/>
  <c r="AM4579" i="50"/>
  <c r="AJ4579" i="50"/>
  <c r="AM4595" i="50"/>
  <c r="AL4595" i="50"/>
  <c r="AK4595" i="50"/>
  <c r="AJ4595" i="50"/>
  <c r="AI4595" i="50"/>
  <c r="AM4607" i="50"/>
  <c r="AL4607" i="50"/>
  <c r="AJ4607" i="50"/>
  <c r="AI4607" i="50"/>
  <c r="AK4607" i="50"/>
  <c r="AJ4623" i="50"/>
  <c r="AL4623" i="50"/>
  <c r="AK4623" i="50"/>
  <c r="AI4623" i="50"/>
  <c r="AM4623" i="50"/>
  <c r="AJ4635" i="50"/>
  <c r="AM4635" i="50"/>
  <c r="AK4635" i="50"/>
  <c r="AI4635" i="50"/>
  <c r="AL4635" i="50"/>
  <c r="AJ4647" i="50"/>
  <c r="AM4647" i="50"/>
  <c r="AL4647" i="50"/>
  <c r="AI4647" i="50"/>
  <c r="AK4647" i="50"/>
  <c r="AJ4659" i="50"/>
  <c r="AL4659" i="50"/>
  <c r="AK4659" i="50"/>
  <c r="AI4659" i="50"/>
  <c r="AM4659" i="50"/>
  <c r="AL4675" i="50"/>
  <c r="AK4675" i="50"/>
  <c r="AI4675" i="50"/>
  <c r="AM4675" i="50"/>
  <c r="AJ4675" i="50"/>
  <c r="AL4687" i="50"/>
  <c r="AK4687" i="50"/>
  <c r="AI4687" i="50"/>
  <c r="AM4687" i="50"/>
  <c r="AJ4687" i="50"/>
  <c r="AL4699" i="50"/>
  <c r="AK4699" i="50"/>
  <c r="AI4699" i="50"/>
  <c r="AM4699" i="50"/>
  <c r="AJ4699" i="50"/>
  <c r="AL4711" i="50"/>
  <c r="AK4711" i="50"/>
  <c r="AI4711" i="50"/>
  <c r="AM4711" i="50"/>
  <c r="AJ4711" i="50"/>
  <c r="AM4727" i="50"/>
  <c r="AL4727" i="50"/>
  <c r="AK4727" i="50"/>
  <c r="AJ4727" i="50"/>
  <c r="AI4727" i="50"/>
  <c r="AJ4743" i="50"/>
  <c r="AM4743" i="50"/>
  <c r="AL4743" i="50"/>
  <c r="AK4743" i="50"/>
  <c r="AI4743" i="50"/>
  <c r="AJ4755" i="50"/>
  <c r="AM4755" i="50"/>
  <c r="AL4755" i="50"/>
  <c r="AI4755" i="50"/>
  <c r="AK4755" i="50"/>
  <c r="AJ4767" i="50"/>
  <c r="AL4767" i="50"/>
  <c r="AK4767" i="50"/>
  <c r="AI4767" i="50"/>
  <c r="AM4767" i="50"/>
  <c r="AJ4779" i="50"/>
  <c r="AM4779" i="50"/>
  <c r="AL4779" i="50"/>
  <c r="AK4779" i="50"/>
  <c r="AI4779" i="50"/>
  <c r="AJ4791" i="50"/>
  <c r="AM4791" i="50"/>
  <c r="AL4791" i="50"/>
  <c r="AI4791" i="50"/>
  <c r="AK4791" i="50"/>
  <c r="AJ4803" i="50"/>
  <c r="AL4803" i="50"/>
  <c r="AK4803" i="50"/>
  <c r="AI4803" i="50"/>
  <c r="AM4803" i="50"/>
  <c r="AL4819" i="50"/>
  <c r="AK4819" i="50"/>
  <c r="AI4819" i="50"/>
  <c r="AM4819" i="50"/>
  <c r="AJ4819" i="50"/>
  <c r="AL4831" i="50"/>
  <c r="AK4831" i="50"/>
  <c r="AI4831" i="50"/>
  <c r="AM4831" i="50"/>
  <c r="AJ4831" i="50"/>
  <c r="AL4843" i="50"/>
  <c r="AK4843" i="50"/>
  <c r="AI4843" i="50"/>
  <c r="AJ4843" i="50"/>
  <c r="AM4843" i="50"/>
  <c r="AL4855" i="50"/>
  <c r="AK4855" i="50"/>
  <c r="AI4855" i="50"/>
  <c r="AM4855" i="50"/>
  <c r="AJ4855" i="50"/>
  <c r="AL4867" i="50"/>
  <c r="AK4867" i="50"/>
  <c r="AI4867" i="50"/>
  <c r="AM4867" i="50"/>
  <c r="AJ4867" i="50"/>
  <c r="AL4879" i="50"/>
  <c r="AK4879" i="50"/>
  <c r="AI4879" i="50"/>
  <c r="AM4879" i="50"/>
  <c r="AJ4879" i="50"/>
  <c r="AL4891" i="50"/>
  <c r="AK4891" i="50"/>
  <c r="AI4891" i="50"/>
  <c r="AM4891" i="50"/>
  <c r="AJ4891" i="50"/>
  <c r="AL4903" i="50"/>
  <c r="AK4903" i="50"/>
  <c r="AI4903" i="50"/>
  <c r="AM4903" i="50"/>
  <c r="AJ4903" i="50"/>
  <c r="AL4915" i="50"/>
  <c r="AK4915" i="50"/>
  <c r="AI4915" i="50"/>
  <c r="AM4915" i="50"/>
  <c r="AJ4915" i="50"/>
  <c r="AM4931" i="50"/>
  <c r="AL4931" i="50"/>
  <c r="AJ4931" i="50"/>
  <c r="AI4931" i="50"/>
  <c r="AK4931" i="50"/>
  <c r="AM4943" i="50"/>
  <c r="AL4943" i="50"/>
  <c r="AK4943" i="50"/>
  <c r="AJ4943" i="50"/>
  <c r="AI4943" i="50"/>
  <c r="AM4955" i="50"/>
  <c r="AJ4955" i="50"/>
  <c r="AL4955" i="50"/>
  <c r="AK4955" i="50"/>
  <c r="AI4955" i="50"/>
  <c r="AM4967" i="50"/>
  <c r="AI4967" i="50"/>
  <c r="AK4967" i="50"/>
  <c r="AL4967" i="50"/>
  <c r="AJ4967" i="50"/>
  <c r="AK4983" i="50"/>
  <c r="AJ4983" i="50"/>
  <c r="AI4983" i="50"/>
  <c r="AM4983" i="50"/>
  <c r="AL4983" i="50"/>
  <c r="AK4995" i="50"/>
  <c r="AJ4995" i="50"/>
  <c r="AI4995" i="50"/>
  <c r="AM4995" i="50"/>
  <c r="AL4995" i="50"/>
  <c r="AK5007" i="50"/>
  <c r="AJ5007" i="50"/>
  <c r="AI5007" i="50"/>
  <c r="AM5007" i="50"/>
  <c r="AL5007" i="50"/>
  <c r="AK5019" i="50"/>
  <c r="AJ5019" i="50"/>
  <c r="AI5019" i="50"/>
  <c r="AM5019" i="50"/>
  <c r="AL5019" i="50"/>
  <c r="AK5031" i="50"/>
  <c r="AJ5031" i="50"/>
  <c r="AI5031" i="50"/>
  <c r="AM5031" i="50"/>
  <c r="AL5031" i="50"/>
  <c r="AK5043" i="50"/>
  <c r="AJ5043" i="50"/>
  <c r="AI5043" i="50"/>
  <c r="AM5043" i="50"/>
  <c r="AL5043" i="50"/>
  <c r="AK5055" i="50"/>
  <c r="AJ5055" i="50"/>
  <c r="AI5055" i="50"/>
  <c r="AM5055" i="50"/>
  <c r="AL5055" i="50"/>
  <c r="AK5067" i="50"/>
  <c r="AJ5067" i="50"/>
  <c r="AI5067" i="50"/>
  <c r="AM5067" i="50"/>
  <c r="AL5067" i="50"/>
  <c r="AK5079" i="50"/>
  <c r="AJ5079" i="50"/>
  <c r="AI5079" i="50"/>
  <c r="AM5079" i="50"/>
  <c r="AL5079" i="50"/>
  <c r="AK5091" i="50"/>
  <c r="AJ5091" i="50"/>
  <c r="AI5091" i="50"/>
  <c r="AM5091" i="50"/>
  <c r="AL5091" i="50"/>
  <c r="AK5103" i="50"/>
  <c r="AJ5103" i="50"/>
  <c r="AI5103" i="50"/>
  <c r="AM5103" i="50"/>
  <c r="AL5103" i="50"/>
  <c r="AK5115" i="50"/>
  <c r="AJ5115" i="50"/>
  <c r="AI5115" i="50"/>
  <c r="AM5115" i="50"/>
  <c r="AL5115" i="50"/>
  <c r="AM5131" i="50"/>
  <c r="AL5131" i="50"/>
  <c r="AK5131" i="50"/>
  <c r="AI5131" i="50"/>
  <c r="AJ5131" i="50"/>
  <c r="AM5143" i="50"/>
  <c r="AL5143" i="50"/>
  <c r="AK5143" i="50"/>
  <c r="AI5143" i="50"/>
  <c r="AJ5143" i="50"/>
  <c r="AM5159" i="50"/>
  <c r="AI5159" i="50"/>
  <c r="AL5159" i="50"/>
  <c r="AK5159" i="50"/>
  <c r="AJ5159" i="50"/>
  <c r="AM5171" i="50"/>
  <c r="AL5171" i="50"/>
  <c r="AK5171" i="50"/>
  <c r="AI5171" i="50"/>
  <c r="AJ5171" i="50"/>
  <c r="AM5183" i="50"/>
  <c r="AI5183" i="50"/>
  <c r="AK5183" i="50"/>
  <c r="AL5183" i="50"/>
  <c r="AJ5183" i="50"/>
  <c r="AK5199" i="50"/>
  <c r="AJ5199" i="50"/>
  <c r="AI5199" i="50"/>
  <c r="AM5199" i="50"/>
  <c r="AL5199" i="50"/>
  <c r="AK5211" i="50"/>
  <c r="AJ5211" i="50"/>
  <c r="AI5211" i="50"/>
  <c r="AM5211" i="50"/>
  <c r="AL5211" i="50"/>
  <c r="AK5223" i="50"/>
  <c r="AJ5223" i="50"/>
  <c r="AI5223" i="50"/>
  <c r="AM5223" i="50"/>
  <c r="AL5223" i="50"/>
  <c r="AM5231" i="50"/>
  <c r="AI5231" i="50"/>
  <c r="AL5231" i="50"/>
  <c r="AK5231" i="50"/>
  <c r="AJ5231" i="50"/>
  <c r="AM5243" i="50"/>
  <c r="AL5243" i="50"/>
  <c r="AK5243" i="50"/>
  <c r="AI5243" i="50"/>
  <c r="AJ5243" i="50"/>
  <c r="AK5259" i="50"/>
  <c r="AJ5259" i="50"/>
  <c r="AI5259" i="50"/>
  <c r="AM5259" i="50"/>
  <c r="AL5259" i="50"/>
  <c r="AK5271" i="50"/>
  <c r="AJ5271" i="50"/>
  <c r="AI5271" i="50"/>
  <c r="AM5271" i="50"/>
  <c r="AL5271" i="50"/>
  <c r="AK5283" i="50"/>
  <c r="AJ5283" i="50"/>
  <c r="AI5283" i="50"/>
  <c r="AM5283" i="50"/>
  <c r="AL5283" i="50"/>
  <c r="AK5295" i="50"/>
  <c r="AJ5295" i="50"/>
  <c r="AI5295" i="50"/>
  <c r="AM5295" i="50"/>
  <c r="AL5295" i="50"/>
  <c r="AM5303" i="50"/>
  <c r="AI5303" i="50"/>
  <c r="AL5303" i="50"/>
  <c r="AK5303" i="50"/>
  <c r="AJ5303" i="50"/>
  <c r="AM5315" i="50"/>
  <c r="AL5315" i="50"/>
  <c r="AK5315" i="50"/>
  <c r="AI5315" i="50"/>
  <c r="AJ5315" i="50"/>
  <c r="AK5331" i="50"/>
  <c r="AJ5331" i="50"/>
  <c r="AI5331" i="50"/>
  <c r="AM5331" i="50"/>
  <c r="AL5331" i="50"/>
  <c r="AK5343" i="50"/>
  <c r="AJ5343" i="50"/>
  <c r="AI5343" i="50"/>
  <c r="AM5343" i="50"/>
  <c r="AL5343" i="50"/>
  <c r="AK5355" i="50"/>
  <c r="AJ5355" i="50"/>
  <c r="AI5355" i="50"/>
  <c r="AM5355" i="50"/>
  <c r="AL5355" i="50"/>
  <c r="AK5367" i="50"/>
  <c r="AJ5367" i="50"/>
  <c r="AI5367" i="50"/>
  <c r="AM5367" i="50"/>
  <c r="AL5367" i="50"/>
  <c r="AM5375" i="50"/>
  <c r="AI5375" i="50"/>
  <c r="AL5375" i="50"/>
  <c r="AK5375" i="50"/>
  <c r="AJ5375" i="50"/>
  <c r="AM5387" i="50"/>
  <c r="AL5387" i="50"/>
  <c r="AK5387" i="50"/>
  <c r="AI5387" i="50"/>
  <c r="AJ5387" i="50"/>
  <c r="AK5403" i="50"/>
  <c r="AJ5403" i="50"/>
  <c r="AI5403" i="50"/>
  <c r="AM5403" i="50"/>
  <c r="AL5403" i="50"/>
  <c r="AK5415" i="50"/>
  <c r="AJ5415" i="50"/>
  <c r="AI5415" i="50"/>
  <c r="AM5415" i="50"/>
  <c r="AL5415" i="50"/>
  <c r="AM5431" i="50"/>
  <c r="AL5431" i="50"/>
  <c r="AK5431" i="50"/>
  <c r="AI5431" i="50"/>
  <c r="AJ5431" i="50"/>
  <c r="AK5451" i="50"/>
  <c r="AJ5451" i="50"/>
  <c r="AI5451" i="50"/>
  <c r="AM5451" i="50"/>
  <c r="AL5451" i="50"/>
  <c r="AM5467" i="50"/>
  <c r="AL5467" i="50"/>
  <c r="AK5467" i="50"/>
  <c r="AI5467" i="50"/>
  <c r="AJ5467" i="50"/>
  <c r="AM5479" i="50"/>
  <c r="AL5479" i="50"/>
  <c r="AK5479" i="50"/>
  <c r="AI5479" i="50"/>
  <c r="AJ5479" i="50"/>
  <c r="AM5491" i="50"/>
  <c r="AL5491" i="50"/>
  <c r="AK5491" i="50"/>
  <c r="AI5491" i="50"/>
  <c r="AJ5491" i="50"/>
  <c r="AM5503" i="50"/>
  <c r="AL5503" i="50"/>
  <c r="AK5503" i="50"/>
  <c r="AI5503" i="50"/>
  <c r="AJ5503" i="50"/>
  <c r="AM5515" i="50"/>
  <c r="AL5515" i="50"/>
  <c r="AK5515" i="50"/>
  <c r="AI5515" i="50"/>
  <c r="AJ5515" i="50"/>
  <c r="AM5531" i="50"/>
  <c r="AL5531" i="50"/>
  <c r="AK5531" i="50"/>
  <c r="AI5531" i="50"/>
  <c r="AJ5531" i="50"/>
  <c r="AM5543" i="50"/>
  <c r="AI5543" i="50"/>
  <c r="AK5543" i="50"/>
  <c r="AL5543" i="50"/>
  <c r="AJ5543" i="50"/>
  <c r="AK5559" i="50"/>
  <c r="AJ5559" i="50"/>
  <c r="AI5559" i="50"/>
  <c r="AM5559" i="50"/>
  <c r="AL5559" i="50"/>
  <c r="AK5571" i="50"/>
  <c r="AJ5571" i="50"/>
  <c r="AI5571" i="50"/>
  <c r="AM5571" i="50"/>
  <c r="AL5571" i="50"/>
  <c r="AM5587" i="50"/>
  <c r="AL5587" i="50"/>
  <c r="AK5587" i="50"/>
  <c r="AI5587" i="50"/>
  <c r="AJ5587" i="50"/>
  <c r="AM5599" i="50"/>
  <c r="AL5599" i="50"/>
  <c r="AK5599" i="50"/>
  <c r="AI5599" i="50"/>
  <c r="AJ5599" i="50"/>
  <c r="AM5611" i="50"/>
  <c r="AL5611" i="50"/>
  <c r="AK5611" i="50"/>
  <c r="AI5611" i="50"/>
  <c r="AJ5611" i="50"/>
  <c r="AM5623" i="50"/>
  <c r="AL5623" i="50"/>
  <c r="AK5623" i="50"/>
  <c r="AI5623" i="50"/>
  <c r="AJ5623" i="50"/>
  <c r="AM5635" i="50"/>
  <c r="AL5635" i="50"/>
  <c r="AK5635" i="50"/>
  <c r="AI5635" i="50"/>
  <c r="AJ5635" i="50"/>
  <c r="AM5651" i="50"/>
  <c r="AL5651" i="50"/>
  <c r="AK5651" i="50"/>
  <c r="AI5651" i="50"/>
  <c r="AJ5651" i="50"/>
  <c r="AM5663" i="50"/>
  <c r="AI5663" i="50"/>
  <c r="AL5663" i="50"/>
  <c r="AK5663" i="50"/>
  <c r="AJ5663" i="50"/>
  <c r="AK5679" i="50"/>
  <c r="AJ5679" i="50"/>
  <c r="AI5679" i="50"/>
  <c r="AM5679" i="50"/>
  <c r="AL5679" i="50"/>
  <c r="AM5687" i="50"/>
  <c r="AI5687" i="50"/>
  <c r="AK5687" i="50"/>
  <c r="AJ5687" i="50"/>
  <c r="AL5687" i="50"/>
  <c r="AM5699" i="50"/>
  <c r="AL5699" i="50"/>
  <c r="AK5699" i="50"/>
  <c r="AI5699" i="50"/>
  <c r="AJ5699" i="50"/>
  <c r="AM5711" i="50"/>
  <c r="AI5711" i="50"/>
  <c r="AJ5711" i="50"/>
  <c r="AL5711" i="50"/>
  <c r="AK5711" i="50"/>
  <c r="AK5727" i="50"/>
  <c r="AJ5727" i="50"/>
  <c r="AI5727" i="50"/>
  <c r="AM5727" i="50"/>
  <c r="AL5727" i="50"/>
  <c r="AK5739" i="50"/>
  <c r="AJ5739" i="50"/>
  <c r="AI5739" i="50"/>
  <c r="AM5739" i="50"/>
  <c r="AL5739" i="50"/>
  <c r="AM5755" i="50"/>
  <c r="AL5755" i="50"/>
  <c r="AK5755" i="50"/>
  <c r="AI5755" i="50"/>
  <c r="AJ5755" i="50"/>
  <c r="AM5771" i="50"/>
  <c r="AL5771" i="50"/>
  <c r="AK5771" i="50"/>
  <c r="AI5771" i="50"/>
  <c r="AJ5771" i="50"/>
  <c r="AM5783" i="50"/>
  <c r="AI5783" i="50"/>
  <c r="AJ5783" i="50"/>
  <c r="AL5783" i="50"/>
  <c r="AK5783" i="50"/>
  <c r="AK5799" i="50"/>
  <c r="AJ5799" i="50"/>
  <c r="AI5799" i="50"/>
  <c r="AM5799" i="50"/>
  <c r="AL5799" i="50"/>
  <c r="AK5811" i="50"/>
  <c r="AJ5811" i="50"/>
  <c r="AI5811" i="50"/>
  <c r="AM5811" i="50"/>
  <c r="AL5811" i="50"/>
  <c r="AK5823" i="50"/>
  <c r="AJ5823" i="50"/>
  <c r="AI5823" i="50"/>
  <c r="AM5823" i="50"/>
  <c r="AL5823" i="50"/>
  <c r="AM5831" i="50"/>
  <c r="AI5831" i="50"/>
  <c r="AL5831" i="50"/>
  <c r="AK5831" i="50"/>
  <c r="AJ5831" i="50"/>
  <c r="AM5843" i="50"/>
  <c r="AL5843" i="50"/>
  <c r="AK5843" i="50"/>
  <c r="AI5843" i="50"/>
  <c r="AJ5843" i="50"/>
  <c r="AJ5855" i="50"/>
  <c r="AI5855" i="50"/>
  <c r="AM5855" i="50"/>
  <c r="AL5855" i="50"/>
  <c r="AK5855" i="50"/>
  <c r="AJ5867" i="50"/>
  <c r="AI5867" i="50"/>
  <c r="AM5867" i="50"/>
  <c r="AL5867" i="50"/>
  <c r="AK5867" i="50"/>
  <c r="AJ5879" i="50"/>
  <c r="AI5879" i="50"/>
  <c r="AM5879" i="50"/>
  <c r="AK5879" i="50"/>
  <c r="AL5879" i="50"/>
  <c r="AM5887" i="50"/>
  <c r="AL5887" i="50"/>
  <c r="AJ5887" i="50"/>
  <c r="AK5887" i="50"/>
  <c r="AI5887" i="50"/>
  <c r="AM5899" i="50"/>
  <c r="AK5899" i="50"/>
  <c r="AL5899" i="50"/>
  <c r="AJ5899" i="50"/>
  <c r="AI5899" i="50"/>
  <c r="AJ5915" i="50"/>
  <c r="AI5915" i="50"/>
  <c r="AM5915" i="50"/>
  <c r="AL5915" i="50"/>
  <c r="AK5915" i="50"/>
  <c r="AJ5927" i="50"/>
  <c r="AI5927" i="50"/>
  <c r="AK5927" i="50"/>
  <c r="AM5927" i="50"/>
  <c r="AL5927" i="50"/>
  <c r="AM5935" i="50"/>
  <c r="AJ5935" i="50"/>
  <c r="AI5935" i="50"/>
  <c r="AK5935" i="50"/>
  <c r="AL5935" i="50"/>
  <c r="AM5947" i="50"/>
  <c r="AI5947" i="50"/>
  <c r="AK5947" i="50"/>
  <c r="AJ5947" i="50"/>
  <c r="AL5947" i="50"/>
  <c r="AM5959" i="50"/>
  <c r="AJ5959" i="50"/>
  <c r="AI5959" i="50"/>
  <c r="AL5959" i="50"/>
  <c r="AK5959" i="50"/>
  <c r="AM5967" i="50"/>
  <c r="AL5967" i="50"/>
  <c r="AK5967" i="50"/>
  <c r="AI5967" i="50"/>
  <c r="AJ5967" i="50"/>
  <c r="AM5979" i="50"/>
  <c r="AL5979" i="50"/>
  <c r="AK5979" i="50"/>
  <c r="AI5979" i="50"/>
  <c r="AJ5979" i="50"/>
  <c r="AM5991" i="50"/>
  <c r="AL5991" i="50"/>
  <c r="AK5991" i="50"/>
  <c r="AI5991" i="50"/>
  <c r="AJ5991" i="50"/>
  <c r="AM6003" i="50"/>
  <c r="AL6003" i="50"/>
  <c r="AK6003" i="50"/>
  <c r="AI6003" i="50"/>
  <c r="AJ6003" i="50"/>
  <c r="AM6019" i="50"/>
  <c r="AL6019" i="50"/>
  <c r="AK6019" i="50"/>
  <c r="AI6019" i="50"/>
  <c r="AJ6019" i="50"/>
  <c r="AM6031" i="50"/>
  <c r="AL6031" i="50"/>
  <c r="AJ6031" i="50"/>
  <c r="AK6031" i="50"/>
  <c r="AI6031" i="50"/>
  <c r="AM6039" i="50"/>
  <c r="AL6039" i="50"/>
  <c r="AK6039" i="50"/>
  <c r="AI6039" i="50"/>
  <c r="AJ6039" i="50"/>
  <c r="AM6051" i="50"/>
  <c r="AL6051" i="50"/>
  <c r="AK6051" i="50"/>
  <c r="AI6051" i="50"/>
  <c r="AJ6051" i="50"/>
  <c r="AM6063" i="50"/>
  <c r="AL6063" i="50"/>
  <c r="AK6063" i="50"/>
  <c r="AI6063" i="50"/>
  <c r="AJ6063" i="50"/>
  <c r="AJ6071" i="50"/>
  <c r="AI6071" i="50"/>
  <c r="AM6071" i="50"/>
  <c r="AK6071" i="50"/>
  <c r="AL6071" i="50"/>
  <c r="AJ6083" i="50"/>
  <c r="AI6083" i="50"/>
  <c r="AL6083" i="50"/>
  <c r="AK6083" i="50"/>
  <c r="AM6083" i="50"/>
  <c r="AJ6095" i="50"/>
  <c r="AI6095" i="50"/>
  <c r="AK6095" i="50"/>
  <c r="AM6095" i="50"/>
  <c r="AL6095" i="50"/>
  <c r="AJ6107" i="50"/>
  <c r="AI6107" i="50"/>
  <c r="AL6107" i="50"/>
  <c r="AK6107" i="50"/>
  <c r="AM6107" i="50"/>
  <c r="AJ6119" i="50"/>
  <c r="AI6119" i="50"/>
  <c r="AM6119" i="50"/>
  <c r="AL6119" i="50"/>
  <c r="AK6119" i="50"/>
  <c r="AJ6131" i="50"/>
  <c r="AI6131" i="50"/>
  <c r="AM6131" i="50"/>
  <c r="AL6131" i="50"/>
  <c r="AK6131" i="50"/>
  <c r="AM6139" i="50"/>
  <c r="AL6139" i="50"/>
  <c r="AK6139" i="50"/>
  <c r="AJ6139" i="50"/>
  <c r="AI6139" i="50"/>
  <c r="AM6151" i="50"/>
  <c r="AL6151" i="50"/>
  <c r="AK6151" i="50"/>
  <c r="AJ6151" i="50"/>
  <c r="AI6151" i="50"/>
  <c r="AM6163" i="50"/>
  <c r="AL6163" i="50"/>
  <c r="AK6163" i="50"/>
  <c r="AI6163" i="50"/>
  <c r="AJ6163" i="50"/>
  <c r="AM6175" i="50"/>
  <c r="AL6175" i="50"/>
  <c r="AJ6175" i="50"/>
  <c r="AK6175" i="50"/>
  <c r="AI6175" i="50"/>
  <c r="AJ6191" i="50"/>
  <c r="AI6191" i="50"/>
  <c r="AM6191" i="50"/>
  <c r="AK6191" i="50"/>
  <c r="AL6191" i="50"/>
  <c r="AJ6203" i="50"/>
  <c r="AI6203" i="50"/>
  <c r="AM6203" i="50"/>
  <c r="AL6203" i="50"/>
  <c r="AK6203" i="50"/>
  <c r="AJ6215" i="50"/>
  <c r="AI6215" i="50"/>
  <c r="AK6215" i="50"/>
  <c r="AM6215" i="50"/>
  <c r="AL6215" i="50"/>
  <c r="AM6231" i="50"/>
  <c r="AL6231" i="50"/>
  <c r="AK6231" i="50"/>
  <c r="AI6231" i="50"/>
  <c r="AJ6231" i="50"/>
  <c r="AM6243" i="50"/>
  <c r="AL6243" i="50"/>
  <c r="AK6243" i="50"/>
  <c r="AI6243" i="50"/>
  <c r="AJ6243" i="50"/>
  <c r="AM6259" i="50"/>
  <c r="AK6259" i="50"/>
  <c r="AJ6259" i="50"/>
  <c r="AI6259" i="50"/>
  <c r="AL6259" i="50"/>
  <c r="AJ6275" i="50"/>
  <c r="AI6275" i="50"/>
  <c r="AM6275" i="50"/>
  <c r="AL6275" i="50"/>
  <c r="AK6275" i="50"/>
  <c r="AJ6287" i="50"/>
  <c r="AI6287" i="50"/>
  <c r="AM6287" i="50"/>
  <c r="AL6287" i="50"/>
  <c r="AK6287" i="50"/>
  <c r="AJ6299" i="50"/>
  <c r="AI6299" i="50"/>
  <c r="AM6299" i="50"/>
  <c r="AL6299" i="50"/>
  <c r="AK6299" i="50"/>
  <c r="AJ6311" i="50"/>
  <c r="AI6311" i="50"/>
  <c r="AM6311" i="50"/>
  <c r="AK6311" i="50"/>
  <c r="AL6311" i="50"/>
  <c r="AJ6323" i="50"/>
  <c r="AI6323" i="50"/>
  <c r="AL6323" i="50"/>
  <c r="AK6323" i="50"/>
  <c r="AM6323" i="50"/>
  <c r="AJ6335" i="50"/>
  <c r="AI6335" i="50"/>
  <c r="AM6335" i="50"/>
  <c r="AL6335" i="50"/>
  <c r="AK6335" i="50"/>
  <c r="AJ6347" i="50"/>
  <c r="AI6347" i="50"/>
  <c r="AM6347" i="50"/>
  <c r="AL6347" i="50"/>
  <c r="AK6347" i="50"/>
  <c r="AJ6359" i="50"/>
  <c r="AI6359" i="50"/>
  <c r="AM6359" i="50"/>
  <c r="AK6359" i="50"/>
  <c r="AL6359" i="50"/>
  <c r="AM6367" i="50"/>
  <c r="AL6367" i="50"/>
  <c r="AJ6367" i="50"/>
  <c r="AI6367" i="50"/>
  <c r="AK6367" i="50"/>
  <c r="AM6379" i="50"/>
  <c r="AI6379" i="50"/>
  <c r="AK6379" i="50"/>
  <c r="AJ6379" i="50"/>
  <c r="AL6379" i="50"/>
  <c r="AM6391" i="50"/>
  <c r="AJ6391" i="50"/>
  <c r="AI6391" i="50"/>
  <c r="AL6391" i="50"/>
  <c r="AK6391" i="50"/>
  <c r="AJ6407" i="50"/>
  <c r="AI6407" i="50"/>
  <c r="AM6407" i="50"/>
  <c r="AL6407" i="50"/>
  <c r="AK6407" i="50"/>
  <c r="AM6423" i="50"/>
  <c r="AL6423" i="50"/>
  <c r="AK6423" i="50"/>
  <c r="AI6423" i="50"/>
  <c r="AJ6423" i="50"/>
  <c r="AM6435" i="50"/>
  <c r="AL6435" i="50"/>
  <c r="AK6435" i="50"/>
  <c r="AI6435" i="50"/>
  <c r="AJ6435" i="50"/>
  <c r="AM6447" i="50"/>
  <c r="AL6447" i="50"/>
  <c r="AK6447" i="50"/>
  <c r="AI6447" i="50"/>
  <c r="AJ6447" i="50"/>
  <c r="AM6459" i="50"/>
  <c r="AL6459" i="50"/>
  <c r="AK6459" i="50"/>
  <c r="AI6459" i="50"/>
  <c r="AJ6459" i="50"/>
  <c r="AM6471" i="50"/>
  <c r="AL6471" i="50"/>
  <c r="AK6471" i="50"/>
  <c r="AI6471" i="50"/>
  <c r="AJ6471" i="50"/>
  <c r="AM6483" i="50"/>
  <c r="AL6483" i="50"/>
  <c r="AK6483" i="50"/>
  <c r="AI6483" i="50"/>
  <c r="AJ6483" i="50"/>
  <c r="AM6495" i="50"/>
  <c r="AL6495" i="50"/>
  <c r="AK6495" i="50"/>
  <c r="AI6495" i="50"/>
  <c r="AJ6495" i="50"/>
  <c r="AM6507" i="50"/>
  <c r="AL6507" i="50"/>
  <c r="AK6507" i="50"/>
  <c r="AI6507" i="50"/>
  <c r="AJ6507" i="50"/>
  <c r="AJ6527" i="50"/>
  <c r="AI6527" i="50"/>
  <c r="AK6527" i="50"/>
  <c r="AM6527" i="50"/>
  <c r="AL6527" i="50"/>
  <c r="AJ6539" i="50"/>
  <c r="AI6539" i="50"/>
  <c r="AL6539" i="50"/>
  <c r="AK6539" i="50"/>
  <c r="AM6539" i="50"/>
  <c r="AJ6551" i="50"/>
  <c r="AI6551" i="50"/>
  <c r="AM6551" i="50"/>
  <c r="AL6551" i="50"/>
  <c r="AK6551" i="50"/>
  <c r="AJ6563" i="50"/>
  <c r="AI6563" i="50"/>
  <c r="AM6563" i="50"/>
  <c r="AL6563" i="50"/>
  <c r="AK6563" i="50"/>
  <c r="AJ6575" i="50"/>
  <c r="AI6575" i="50"/>
  <c r="AM6575" i="50"/>
  <c r="AL6575" i="50"/>
  <c r="AK6575" i="50"/>
  <c r="AJ6587" i="50"/>
  <c r="AI6587" i="50"/>
  <c r="AM6587" i="50"/>
  <c r="AL6587" i="50"/>
  <c r="AK6587" i="50"/>
  <c r="AM6603" i="50"/>
  <c r="AL6603" i="50"/>
  <c r="AK6603" i="50"/>
  <c r="AI6603" i="50"/>
  <c r="AJ6603" i="50"/>
  <c r="AM6615" i="50"/>
  <c r="AL6615" i="50"/>
  <c r="AK6615" i="50"/>
  <c r="AI6615" i="50"/>
  <c r="AJ6615" i="50"/>
  <c r="AM6627" i="50"/>
  <c r="AL6627" i="50"/>
  <c r="AK6627" i="50"/>
  <c r="AI6627" i="50"/>
  <c r="AJ6627" i="50"/>
  <c r="AM6639" i="50"/>
  <c r="AL6639" i="50"/>
  <c r="AK6639" i="50"/>
  <c r="AI6639" i="50"/>
  <c r="AJ6639" i="50"/>
  <c r="AM6651" i="50"/>
  <c r="AL6651" i="50"/>
  <c r="AK6651" i="50"/>
  <c r="AI6651" i="50"/>
  <c r="AJ6651" i="50"/>
  <c r="AM6667" i="50"/>
  <c r="AL6667" i="50"/>
  <c r="AK6667" i="50"/>
  <c r="AJ6667" i="50"/>
  <c r="AI6667" i="50"/>
  <c r="AM6679" i="50"/>
  <c r="AL6679" i="50"/>
  <c r="AK6679" i="50"/>
  <c r="AJ6679" i="50"/>
  <c r="AI6679" i="50"/>
  <c r="AM6691" i="50"/>
  <c r="AL6691" i="50"/>
  <c r="AK6691" i="50"/>
  <c r="AI6691" i="50"/>
  <c r="AJ6691" i="50"/>
  <c r="AM6703" i="50"/>
  <c r="AL6703" i="50"/>
  <c r="AK6703" i="50"/>
  <c r="AJ6703" i="50"/>
  <c r="AI6703" i="50"/>
  <c r="AM6715" i="50"/>
  <c r="AL6715" i="50"/>
  <c r="AK6715" i="50"/>
  <c r="AJ6715" i="50"/>
  <c r="AI6715" i="50"/>
  <c r="AJ6731" i="50"/>
  <c r="AI6731" i="50"/>
  <c r="AM6731" i="50"/>
  <c r="AL6731" i="50"/>
  <c r="AK6731" i="50"/>
  <c r="AM6747" i="50"/>
  <c r="AL6747" i="50"/>
  <c r="AK6747" i="50"/>
  <c r="AI6747" i="50"/>
  <c r="AJ6747" i="50"/>
  <c r="AM6759" i="50"/>
  <c r="AL6759" i="50"/>
  <c r="AK6759" i="50"/>
  <c r="AI6759" i="50"/>
  <c r="AJ6759" i="50"/>
  <c r="AM6775" i="50"/>
  <c r="AL6775" i="50"/>
  <c r="AK6775" i="50"/>
  <c r="AJ6775" i="50"/>
  <c r="AI6775" i="50"/>
  <c r="AM6787" i="50"/>
  <c r="AL6787" i="50"/>
  <c r="AK6787" i="50"/>
  <c r="AJ6787" i="50"/>
  <c r="AI6787" i="50"/>
  <c r="AJ6803" i="50"/>
  <c r="AI6803" i="50"/>
  <c r="AM6803" i="50"/>
  <c r="AL6803" i="50"/>
  <c r="AK6803" i="50"/>
  <c r="AJ6815" i="50"/>
  <c r="AI6815" i="50"/>
  <c r="AK6815" i="50"/>
  <c r="AM6815" i="50"/>
  <c r="AL6815" i="50"/>
  <c r="AJ6827" i="50"/>
  <c r="AI6827" i="50"/>
  <c r="AM6827" i="50"/>
  <c r="AL6827" i="50"/>
  <c r="AK6827" i="50"/>
  <c r="AK6839" i="50"/>
  <c r="AJ6839" i="50"/>
  <c r="AI6839" i="50"/>
  <c r="AM6839" i="50"/>
  <c r="AL6839" i="50"/>
  <c r="AK6851" i="50"/>
  <c r="AJ6851" i="50"/>
  <c r="AI6851" i="50"/>
  <c r="AL6851" i="50"/>
  <c r="AM6851" i="50"/>
  <c r="AM6859" i="50"/>
  <c r="AL6859" i="50"/>
  <c r="AK6859" i="50"/>
  <c r="AI6859" i="50"/>
  <c r="AJ6859" i="50"/>
  <c r="AM6871" i="50"/>
  <c r="AL6871" i="50"/>
  <c r="AK6871" i="50"/>
  <c r="AJ6871" i="50"/>
  <c r="AI6871" i="50"/>
  <c r="AM6883" i="50"/>
  <c r="AL6883" i="50"/>
  <c r="AK6883" i="50"/>
  <c r="AJ6883" i="50"/>
  <c r="AI6883" i="50"/>
  <c r="AM6895" i="50"/>
  <c r="AL6895" i="50"/>
  <c r="AK6895" i="50"/>
  <c r="AJ6895" i="50"/>
  <c r="AI6895" i="50"/>
  <c r="AK6911" i="50"/>
  <c r="AJ6911" i="50"/>
  <c r="AI6911" i="50"/>
  <c r="AM6911" i="50"/>
  <c r="AL6911" i="50"/>
  <c r="AK6923" i="50"/>
  <c r="AJ6923" i="50"/>
  <c r="AI6923" i="50"/>
  <c r="AM6923" i="50"/>
  <c r="AL6923" i="50"/>
  <c r="AK6935" i="50"/>
  <c r="AJ6935" i="50"/>
  <c r="AI6935" i="50"/>
  <c r="AM6935" i="50"/>
  <c r="AL6935" i="50"/>
  <c r="AM6951" i="50"/>
  <c r="AL6951" i="50"/>
  <c r="AK6951" i="50"/>
  <c r="AI6951" i="50"/>
  <c r="AJ6951" i="50"/>
  <c r="AM6963" i="50"/>
  <c r="AL6963" i="50"/>
  <c r="AK6963" i="50"/>
  <c r="AI6963" i="50"/>
  <c r="AJ6963" i="50"/>
  <c r="AK6971" i="50"/>
  <c r="AJ6971" i="50"/>
  <c r="AI6971" i="50"/>
  <c r="AL6971" i="50"/>
  <c r="AM6971" i="50"/>
  <c r="AK6983" i="50"/>
  <c r="AJ6983" i="50"/>
  <c r="AI6983" i="50"/>
  <c r="AM6983" i="50"/>
  <c r="AL6983" i="50"/>
  <c r="AM6999" i="50"/>
  <c r="AL6999" i="50"/>
  <c r="AK6999" i="50"/>
  <c r="AI6999" i="50"/>
  <c r="AJ6999" i="50"/>
  <c r="AM7011" i="50"/>
  <c r="AL7011" i="50"/>
  <c r="AK7011" i="50"/>
  <c r="AI7011" i="50"/>
  <c r="AJ7011" i="50"/>
  <c r="AM7023" i="50"/>
  <c r="AL7023" i="50"/>
  <c r="AK7023" i="50"/>
  <c r="AI7023" i="50"/>
  <c r="AJ7023" i="50"/>
  <c r="AM7035" i="50"/>
  <c r="AL7035" i="50"/>
  <c r="AK7035" i="50"/>
  <c r="AI7035" i="50"/>
  <c r="AJ7035" i="50"/>
  <c r="AM7051" i="50"/>
  <c r="AL7051" i="50"/>
  <c r="AK7051" i="50"/>
  <c r="AJ7051" i="50"/>
  <c r="AI7051" i="50"/>
  <c r="AM7063" i="50"/>
  <c r="AL7063" i="50"/>
  <c r="AJ7063" i="50"/>
  <c r="AI7063" i="50"/>
  <c r="AK7063" i="50"/>
  <c r="AK7079" i="50"/>
  <c r="AJ7079" i="50"/>
  <c r="AI7079" i="50"/>
  <c r="AM7079" i="50"/>
  <c r="AL7079" i="50"/>
  <c r="AM7095" i="50"/>
  <c r="AL7095" i="50"/>
  <c r="AK7095" i="50"/>
  <c r="AI7095" i="50"/>
  <c r="AJ7095" i="50"/>
  <c r="AM7111" i="50"/>
  <c r="AL7111" i="50"/>
  <c r="AK7111" i="50"/>
  <c r="AJ7111" i="50"/>
  <c r="AI7111" i="50"/>
  <c r="AM7123" i="50"/>
  <c r="AL7123" i="50"/>
  <c r="AK7123" i="50"/>
  <c r="AJ7123" i="50"/>
  <c r="AI7123" i="50"/>
  <c r="AM7143" i="50"/>
  <c r="AL7143" i="50"/>
  <c r="AK7143" i="50"/>
  <c r="AI7143" i="50"/>
  <c r="AJ7143" i="50"/>
  <c r="AM7155" i="50"/>
  <c r="AL7155" i="50"/>
  <c r="AK7155" i="50"/>
  <c r="AI7155" i="50"/>
  <c r="AJ7155" i="50"/>
  <c r="AM7167" i="50"/>
  <c r="AL7167" i="50"/>
  <c r="AK7167" i="50"/>
  <c r="AI7167" i="50"/>
  <c r="AJ7167" i="50"/>
  <c r="AM7179" i="50"/>
  <c r="AL7179" i="50"/>
  <c r="AK7179" i="50"/>
  <c r="AI7179" i="50"/>
  <c r="AJ7179" i="50"/>
  <c r="AM7191" i="50"/>
  <c r="AL7191" i="50"/>
  <c r="AK7191" i="50"/>
  <c r="AI7191" i="50"/>
  <c r="AJ7191" i="50"/>
  <c r="AM7207" i="50"/>
  <c r="AL7207" i="50"/>
  <c r="AJ7207" i="50"/>
  <c r="AI7207" i="50"/>
  <c r="AK7207" i="50"/>
  <c r="AK7223" i="50"/>
  <c r="AJ7223" i="50"/>
  <c r="AI7223" i="50"/>
  <c r="AM7223" i="50"/>
  <c r="AL7223" i="50"/>
  <c r="AK7235" i="50"/>
  <c r="AJ7235" i="50"/>
  <c r="AI7235" i="50"/>
  <c r="AM7235" i="50"/>
  <c r="AL7235" i="50"/>
  <c r="AM7251" i="50"/>
  <c r="AL7251" i="50"/>
  <c r="AK7251" i="50"/>
  <c r="AI7251" i="50"/>
  <c r="AJ7251" i="50"/>
  <c r="AM7263" i="50"/>
  <c r="AL7263" i="50"/>
  <c r="AK7263" i="50"/>
  <c r="AI7263" i="50"/>
  <c r="AJ7263" i="50"/>
  <c r="AM7275" i="50"/>
  <c r="AL7275" i="50"/>
  <c r="AK7275" i="50"/>
  <c r="AI7275" i="50"/>
  <c r="AJ7275" i="50"/>
  <c r="AM7287" i="50"/>
  <c r="AL7287" i="50"/>
  <c r="AK7287" i="50"/>
  <c r="AI7287" i="50"/>
  <c r="AJ7287" i="50"/>
  <c r="AM7299" i="50"/>
  <c r="AL7299" i="50"/>
  <c r="AK7299" i="50"/>
  <c r="AI7299" i="50"/>
  <c r="AJ7299" i="50"/>
  <c r="AM7311" i="50"/>
  <c r="AL7311" i="50"/>
  <c r="AK7311" i="50"/>
  <c r="AI7311" i="50"/>
  <c r="AJ7311" i="50"/>
  <c r="AK7319" i="50"/>
  <c r="AJ7319" i="50"/>
  <c r="AI7319" i="50"/>
  <c r="AM7319" i="50"/>
  <c r="AL7319" i="50"/>
  <c r="AK7331" i="50"/>
  <c r="AJ7331" i="50"/>
  <c r="AI7331" i="50"/>
  <c r="AL7331" i="50"/>
  <c r="AM7331" i="50"/>
  <c r="AK7343" i="50"/>
  <c r="AJ7343" i="50"/>
  <c r="AI7343" i="50"/>
  <c r="AM7343" i="50"/>
  <c r="AL7343" i="50"/>
  <c r="AM7355" i="50"/>
  <c r="AK7355" i="50"/>
  <c r="AJ7355" i="50"/>
  <c r="AI7355" i="50"/>
  <c r="AL7355" i="50"/>
  <c r="AI7363" i="50"/>
  <c r="AL7363" i="50"/>
  <c r="AK7363" i="50"/>
  <c r="AM7363" i="50"/>
  <c r="AJ7363" i="50"/>
  <c r="AI7375" i="50"/>
  <c r="AM7375" i="50"/>
  <c r="AL7375" i="50"/>
  <c r="AK7375" i="50"/>
  <c r="AJ7375" i="50"/>
  <c r="AM7391" i="50"/>
  <c r="AK7391" i="50"/>
  <c r="AJ7391" i="50"/>
  <c r="AI7391" i="50"/>
  <c r="AL7391" i="50"/>
  <c r="AI7399" i="50"/>
  <c r="AL7399" i="50"/>
  <c r="AK7399" i="50"/>
  <c r="AJ7399" i="50"/>
  <c r="AM7399" i="50"/>
  <c r="AL7407" i="50"/>
  <c r="AM7407" i="50"/>
  <c r="AK7407" i="50"/>
  <c r="AJ7407" i="50"/>
  <c r="AI7407" i="50"/>
  <c r="AI7423" i="50"/>
  <c r="AJ7423" i="50"/>
  <c r="AK7423" i="50"/>
  <c r="AM7423" i="50"/>
  <c r="AL7423" i="50"/>
  <c r="AM7439" i="50"/>
  <c r="AK7439" i="50"/>
  <c r="AJ7439" i="50"/>
  <c r="AI7439" i="50"/>
  <c r="AL7439" i="50"/>
  <c r="AL7455" i="50"/>
  <c r="AJ7455" i="50"/>
  <c r="AI7455" i="50"/>
  <c r="AM7455" i="50"/>
  <c r="AK7455" i="50"/>
  <c r="AL7467" i="50"/>
  <c r="AM7467" i="50"/>
  <c r="AK7467" i="50"/>
  <c r="AJ7467" i="50"/>
  <c r="AI7467" i="50"/>
  <c r="AI7483" i="50"/>
  <c r="AM7483" i="50"/>
  <c r="AL7483" i="50"/>
  <c r="AK7483" i="50"/>
  <c r="AJ7483" i="50"/>
  <c r="AI7495" i="50"/>
  <c r="AJ7495" i="50"/>
  <c r="AM7495" i="50"/>
  <c r="AK7495" i="50"/>
  <c r="AL7495" i="50"/>
  <c r="AM7511" i="50"/>
  <c r="AK7511" i="50"/>
  <c r="AJ7511" i="50"/>
  <c r="AI7511" i="50"/>
  <c r="AL7511" i="50"/>
  <c r="AL7527" i="50"/>
  <c r="AJ7527" i="50"/>
  <c r="AI7527" i="50"/>
  <c r="AM7527" i="50"/>
  <c r="AK7527" i="50"/>
  <c r="AI7543" i="50"/>
  <c r="AL7543" i="50"/>
  <c r="AK7543" i="50"/>
  <c r="AJ7543" i="50"/>
  <c r="AM7543" i="50"/>
  <c r="AM7559" i="50"/>
  <c r="AK7559" i="50"/>
  <c r="AJ7559" i="50"/>
  <c r="AL7559" i="50"/>
  <c r="AI7559" i="50"/>
  <c r="AM7571" i="50"/>
  <c r="AK7571" i="50"/>
  <c r="AJ7571" i="50"/>
  <c r="AL7571" i="50"/>
  <c r="AI7571" i="50"/>
  <c r="AM7583" i="50"/>
  <c r="AK7583" i="50"/>
  <c r="AJ7583" i="50"/>
  <c r="AI7583" i="50"/>
  <c r="AL7583" i="50"/>
  <c r="AM7595" i="50"/>
  <c r="AK7595" i="50"/>
  <c r="AJ7595" i="50"/>
  <c r="AL7595" i="50"/>
  <c r="AI7595" i="50"/>
  <c r="AL7611" i="50"/>
  <c r="AM7611" i="50"/>
  <c r="AK7611" i="50"/>
  <c r="AI7611" i="50"/>
  <c r="AJ7611" i="50"/>
  <c r="AL7623" i="50"/>
  <c r="AM7623" i="50"/>
  <c r="AK7623" i="50"/>
  <c r="AJ7623" i="50"/>
  <c r="AI7623" i="50"/>
  <c r="AI7639" i="50"/>
  <c r="AJ7639" i="50"/>
  <c r="AM7639" i="50"/>
  <c r="AK7639" i="50"/>
  <c r="AL7639" i="50"/>
  <c r="AI7651" i="50"/>
  <c r="AL7651" i="50"/>
  <c r="AK7651" i="50"/>
  <c r="AM7651" i="50"/>
  <c r="AJ7651" i="50"/>
  <c r="AI7663" i="50"/>
  <c r="AM7663" i="50"/>
  <c r="AL7663" i="50"/>
  <c r="AK7663" i="50"/>
  <c r="AJ7663" i="50"/>
  <c r="AI7675" i="50"/>
  <c r="AJ7675" i="50"/>
  <c r="AM7675" i="50"/>
  <c r="AL7675" i="50"/>
  <c r="AK7675" i="50"/>
  <c r="AI7687" i="50"/>
  <c r="AL7687" i="50"/>
  <c r="AK7687" i="50"/>
  <c r="AM7687" i="50"/>
  <c r="AJ7687" i="50"/>
  <c r="AM7703" i="50"/>
  <c r="AK7703" i="50"/>
  <c r="AJ7703" i="50"/>
  <c r="AL7703" i="50"/>
  <c r="AI7703" i="50"/>
  <c r="AL7719" i="50"/>
  <c r="AM7719" i="50"/>
  <c r="AK7719" i="50"/>
  <c r="AI7719" i="50"/>
  <c r="AJ7719" i="50"/>
  <c r="AL7731" i="50"/>
  <c r="AM7731" i="50"/>
  <c r="AK7731" i="50"/>
  <c r="AJ7731" i="50"/>
  <c r="AI7731" i="50"/>
  <c r="AL7743" i="50"/>
  <c r="AJ7743" i="50"/>
  <c r="AI7743" i="50"/>
  <c r="AM7743" i="50"/>
  <c r="AK7743" i="50"/>
  <c r="AL7755" i="50"/>
  <c r="AM7755" i="50"/>
  <c r="AK7755" i="50"/>
  <c r="AJ7755" i="50"/>
  <c r="AI7755" i="50"/>
  <c r="AL7767" i="50"/>
  <c r="AM7767" i="50"/>
  <c r="AK7767" i="50"/>
  <c r="AJ7767" i="50"/>
  <c r="AI7767" i="50"/>
  <c r="AM7775" i="50"/>
  <c r="AK7775" i="50"/>
  <c r="AJ7775" i="50"/>
  <c r="AL7775" i="50"/>
  <c r="AI7775" i="50"/>
  <c r="AM7787" i="50"/>
  <c r="AK7787" i="50"/>
  <c r="AJ7787" i="50"/>
  <c r="AL7787" i="50"/>
  <c r="AI7787" i="50"/>
  <c r="AL7803" i="50"/>
  <c r="AM7803" i="50"/>
  <c r="AK7803" i="50"/>
  <c r="AJ7803" i="50"/>
  <c r="AI7803" i="50"/>
  <c r="AL7815" i="50"/>
  <c r="AJ7815" i="50"/>
  <c r="AI7815" i="50"/>
  <c r="AM7815" i="50"/>
  <c r="AK7815" i="50"/>
  <c r="AI7831" i="50"/>
  <c r="AL7831" i="50"/>
  <c r="AK7831" i="50"/>
  <c r="AJ7831" i="50"/>
  <c r="AM7831" i="50"/>
  <c r="AI7843" i="50"/>
  <c r="AM7843" i="50"/>
  <c r="AL7843" i="50"/>
  <c r="AK7843" i="50"/>
  <c r="AJ7843" i="50"/>
  <c r="AI7855" i="50"/>
  <c r="AJ7855" i="50"/>
  <c r="AK7855" i="50"/>
  <c r="AL7855" i="50"/>
  <c r="AM7855" i="50"/>
  <c r="AI7867" i="50"/>
  <c r="AL7867" i="50"/>
  <c r="AK7867" i="50"/>
  <c r="AM7867" i="50"/>
  <c r="AJ7867" i="50"/>
  <c r="AI7879" i="50"/>
  <c r="AM7879" i="50"/>
  <c r="AL7879" i="50"/>
  <c r="AK7879" i="50"/>
  <c r="AJ7879" i="50"/>
  <c r="AI7891" i="50"/>
  <c r="AJ7891" i="50"/>
  <c r="AM7891" i="50"/>
  <c r="AL7891" i="50"/>
  <c r="AK7891" i="50"/>
  <c r="AI7903" i="50"/>
  <c r="AL7903" i="50"/>
  <c r="AK7903" i="50"/>
  <c r="AM7903" i="50"/>
  <c r="AJ7903" i="50"/>
  <c r="AI7915" i="50"/>
  <c r="AM7915" i="50"/>
  <c r="AL7915" i="50"/>
  <c r="AK7915" i="50"/>
  <c r="AJ7915" i="50"/>
  <c r="AL7923" i="50"/>
  <c r="AJ7923" i="50"/>
  <c r="AI7923" i="50"/>
  <c r="AM7923" i="50"/>
  <c r="AK7923" i="50"/>
  <c r="AL7935" i="50"/>
  <c r="AM7935" i="50"/>
  <c r="AK7935" i="50"/>
  <c r="AI7935" i="50"/>
  <c r="AJ7935" i="50"/>
  <c r="AL7947" i="50"/>
  <c r="AM7947" i="50"/>
  <c r="AK7947" i="50"/>
  <c r="AJ7947" i="50"/>
  <c r="AI7947" i="50"/>
  <c r="AL7959" i="50"/>
  <c r="AJ7959" i="50"/>
  <c r="AI7959" i="50"/>
  <c r="AM7959" i="50"/>
  <c r="AK7959" i="50"/>
  <c r="AL7971" i="50"/>
  <c r="AM7971" i="50"/>
  <c r="AK7971" i="50"/>
  <c r="AJ7971" i="50"/>
  <c r="AI7971" i="50"/>
  <c r="AI7987" i="50"/>
  <c r="AM7987" i="50"/>
  <c r="AL7987" i="50"/>
  <c r="AK7987" i="50"/>
  <c r="AJ7987" i="50"/>
  <c r="AM8003" i="50"/>
  <c r="AL8003" i="50"/>
  <c r="AK8003" i="50"/>
  <c r="AJ8003" i="50"/>
  <c r="AI8003" i="50"/>
  <c r="AM8015" i="50"/>
  <c r="AL8015" i="50"/>
  <c r="AK8015" i="50"/>
  <c r="AJ8015" i="50"/>
  <c r="AI8015" i="50"/>
  <c r="AM8027" i="50"/>
  <c r="AL8027" i="50"/>
  <c r="AK8027" i="50"/>
  <c r="AJ8027" i="50"/>
  <c r="AI8027" i="50"/>
  <c r="AM8039" i="50"/>
  <c r="AL8039" i="50"/>
  <c r="AK8039" i="50"/>
  <c r="AJ8039" i="50"/>
  <c r="AI8039" i="50"/>
  <c r="AM8055" i="50"/>
  <c r="AL8055" i="50"/>
  <c r="AI8055" i="50"/>
  <c r="AJ8055" i="50"/>
  <c r="AK8055" i="50"/>
  <c r="AM8071" i="50"/>
  <c r="AL8071" i="50"/>
  <c r="AK8071" i="50"/>
  <c r="AJ8071" i="50"/>
  <c r="AI8071" i="50"/>
  <c r="AM8083" i="50"/>
  <c r="AL8083" i="50"/>
  <c r="AK8083" i="50"/>
  <c r="AJ8083" i="50"/>
  <c r="AI8083" i="50"/>
  <c r="AM8091" i="50"/>
  <c r="AL8091" i="50"/>
  <c r="AI8091" i="50"/>
  <c r="AJ8091" i="50"/>
  <c r="AK8091" i="50"/>
  <c r="AM8103" i="50"/>
  <c r="AL8103" i="50"/>
  <c r="AI8103" i="50"/>
  <c r="AK8103" i="50"/>
  <c r="AJ8103" i="50"/>
  <c r="AM8115" i="50"/>
  <c r="AL8115" i="50"/>
  <c r="AI8115" i="50"/>
  <c r="AK8115" i="50"/>
  <c r="AJ8115" i="50"/>
  <c r="AM8127" i="50"/>
  <c r="AL8127" i="50"/>
  <c r="AI8127" i="50"/>
  <c r="AK8127" i="50"/>
  <c r="AJ8127" i="50"/>
  <c r="AM8139" i="50"/>
  <c r="AL8139" i="50"/>
  <c r="AI8139" i="50"/>
  <c r="AK8139" i="50"/>
  <c r="AJ8139" i="50"/>
  <c r="AM8151" i="50"/>
  <c r="AL8151" i="50"/>
  <c r="AI8151" i="50"/>
  <c r="AK8151" i="50"/>
  <c r="AJ8151" i="50"/>
  <c r="AM8167" i="50"/>
  <c r="AJ8167" i="50"/>
  <c r="AI8167" i="50"/>
  <c r="AL8167" i="50"/>
  <c r="AK8167" i="50"/>
  <c r="AM8179" i="50"/>
  <c r="AL8179" i="50"/>
  <c r="AK8179" i="50"/>
  <c r="AJ8179" i="50"/>
  <c r="AI8179" i="50"/>
  <c r="AM8187" i="50"/>
  <c r="AL8187" i="50"/>
  <c r="AI8187" i="50"/>
  <c r="AK8187" i="50"/>
  <c r="AJ8187" i="50"/>
  <c r="AM8199" i="50"/>
  <c r="AL8199" i="50"/>
  <c r="AI8199" i="50"/>
  <c r="AK8199" i="50"/>
  <c r="AJ8199" i="50"/>
  <c r="AM8211" i="50"/>
  <c r="AL8211" i="50"/>
  <c r="AI8211" i="50"/>
  <c r="AK8211" i="50"/>
  <c r="AJ8211" i="50"/>
  <c r="AM8223" i="50"/>
  <c r="AL8223" i="50"/>
  <c r="AI8223" i="50"/>
  <c r="AK8223" i="50"/>
  <c r="AJ8223" i="50"/>
  <c r="AI8231" i="50"/>
  <c r="AL8231" i="50"/>
  <c r="AM8231" i="50"/>
  <c r="AK8231" i="50"/>
  <c r="AJ8231" i="50"/>
  <c r="AI8243" i="50"/>
  <c r="AL8243" i="50"/>
  <c r="AK8243" i="50"/>
  <c r="AJ8243" i="50"/>
  <c r="AM8243" i="50"/>
  <c r="AI8255" i="50"/>
  <c r="AL8255" i="50"/>
  <c r="AK8255" i="50"/>
  <c r="AJ8255" i="50"/>
  <c r="AM8255" i="50"/>
  <c r="AM8271" i="50"/>
  <c r="AL8271" i="50"/>
  <c r="AI8271" i="50"/>
  <c r="AK8271" i="50"/>
  <c r="AJ8271" i="50"/>
  <c r="AM8283" i="50"/>
  <c r="AL8283" i="50"/>
  <c r="AI8283" i="50"/>
  <c r="AJ8283" i="50"/>
  <c r="AK8283" i="50"/>
  <c r="AM8295" i="50"/>
  <c r="AL8295" i="50"/>
  <c r="AI8295" i="50"/>
  <c r="AK8295" i="50"/>
  <c r="AJ8295" i="50"/>
  <c r="AM8311" i="50"/>
  <c r="AJ8311" i="50"/>
  <c r="AI8311" i="50"/>
  <c r="AL8311" i="50"/>
  <c r="AK8311" i="50"/>
  <c r="AM8323" i="50"/>
  <c r="AL8323" i="50"/>
  <c r="AK8323" i="50"/>
  <c r="AJ8323" i="50"/>
  <c r="AI8323" i="50"/>
  <c r="AM8335" i="50"/>
  <c r="AL8335" i="50"/>
  <c r="AK8335" i="50"/>
  <c r="AJ8335" i="50"/>
  <c r="AI8335" i="50"/>
  <c r="AM8347" i="50"/>
  <c r="AJ8347" i="50"/>
  <c r="AI8347" i="50"/>
  <c r="AL8347" i="50"/>
  <c r="AK8347" i="50"/>
  <c r="AM8359" i="50"/>
  <c r="AL8359" i="50"/>
  <c r="AK8359" i="50"/>
  <c r="AJ8359" i="50"/>
  <c r="AI8359" i="50"/>
  <c r="AI8375" i="50"/>
  <c r="AL8375" i="50"/>
  <c r="AM8375" i="50"/>
  <c r="AK8375" i="50"/>
  <c r="AJ8375" i="50"/>
  <c r="AM8391" i="50"/>
  <c r="AL8391" i="50"/>
  <c r="AI8391" i="50"/>
  <c r="AJ8391" i="50"/>
  <c r="AK8391" i="50"/>
  <c r="AM8407" i="50"/>
  <c r="AL8407" i="50"/>
  <c r="AK8407" i="50"/>
  <c r="AJ8407" i="50"/>
  <c r="AI8407" i="50"/>
  <c r="AM8419" i="50"/>
  <c r="AJ8419" i="50"/>
  <c r="AI8419" i="50"/>
  <c r="AL8419" i="50"/>
  <c r="AK8419" i="50"/>
  <c r="AM8431" i="50"/>
  <c r="AL8431" i="50"/>
  <c r="AK8431" i="50"/>
  <c r="AJ8431" i="50"/>
  <c r="AI8431" i="50"/>
  <c r="AI8447" i="50"/>
  <c r="AL8447" i="50"/>
  <c r="AM8447" i="50"/>
  <c r="AK8447" i="50"/>
  <c r="AJ8447" i="50"/>
  <c r="AM8463" i="50"/>
  <c r="AL8463" i="50"/>
  <c r="AI8463" i="50"/>
  <c r="AK8463" i="50"/>
  <c r="AJ8463" i="50"/>
  <c r="AM8475" i="50"/>
  <c r="AL8475" i="50"/>
  <c r="AI8475" i="50"/>
  <c r="AK8475" i="50"/>
  <c r="AJ8475" i="50"/>
  <c r="AM8487" i="50"/>
  <c r="AL8487" i="50"/>
  <c r="AI8487" i="50"/>
  <c r="AK8487" i="50"/>
  <c r="AJ8487" i="50"/>
  <c r="AM8499" i="50"/>
  <c r="AL8499" i="50"/>
  <c r="AI8499" i="50"/>
  <c r="AJ8499" i="50"/>
  <c r="AK8499" i="50"/>
  <c r="AM8511" i="50"/>
  <c r="AL8511" i="50"/>
  <c r="AI8511" i="50"/>
  <c r="AK8511" i="50"/>
  <c r="AJ8511" i="50"/>
  <c r="AM8527" i="50"/>
  <c r="AJ8527" i="50"/>
  <c r="AI8527" i="50"/>
  <c r="AL8527" i="50"/>
  <c r="AK8527" i="50"/>
  <c r="AI8543" i="50"/>
  <c r="AL8543" i="50"/>
  <c r="AK8543" i="50"/>
  <c r="AJ8543" i="50"/>
  <c r="AM8543" i="50"/>
  <c r="AM8559" i="50"/>
  <c r="AL8559" i="50"/>
  <c r="AI8559" i="50"/>
  <c r="AK8559" i="50"/>
  <c r="AJ8559" i="50"/>
  <c r="AM8571" i="50"/>
  <c r="AL8571" i="50"/>
  <c r="AI8571" i="50"/>
  <c r="AK8571" i="50"/>
  <c r="AJ8571" i="50"/>
  <c r="AM8583" i="50"/>
  <c r="AL8583" i="50"/>
  <c r="AI8583" i="50"/>
  <c r="AK8583" i="50"/>
  <c r="AJ8583" i="50"/>
  <c r="AM8595" i="50"/>
  <c r="AL8595" i="50"/>
  <c r="AI8595" i="50"/>
  <c r="AK8595" i="50"/>
  <c r="AJ8595" i="50"/>
  <c r="AM8607" i="50"/>
  <c r="AL8607" i="50"/>
  <c r="AI8607" i="50"/>
  <c r="AK8607" i="50"/>
  <c r="AJ8607" i="50"/>
  <c r="AM8619" i="50"/>
  <c r="AL8619" i="50"/>
  <c r="AI8619" i="50"/>
  <c r="AK8619" i="50"/>
  <c r="AJ8619" i="50"/>
  <c r="AM8631" i="50"/>
  <c r="AL8631" i="50"/>
  <c r="AI8631" i="50"/>
  <c r="AK8631" i="50"/>
  <c r="AJ8631" i="50"/>
  <c r="AM8643" i="50"/>
  <c r="AL8643" i="50"/>
  <c r="AJ8643" i="50"/>
  <c r="AI8643" i="50"/>
  <c r="AK8643" i="50"/>
  <c r="AM8655" i="50"/>
  <c r="AL8655" i="50"/>
  <c r="AJ8655" i="50"/>
  <c r="AI8655" i="50"/>
  <c r="AK8655" i="50"/>
  <c r="AI8663" i="50"/>
  <c r="AL8663" i="50"/>
  <c r="AM8663" i="50"/>
  <c r="AK8663" i="50"/>
  <c r="AJ8663" i="50"/>
  <c r="AI8675" i="50"/>
  <c r="AL8675" i="50"/>
  <c r="AM8675" i="50"/>
  <c r="AK8675" i="50"/>
  <c r="AJ8675" i="50"/>
  <c r="AI8687" i="50"/>
  <c r="AL8687" i="50"/>
  <c r="AM8687" i="50"/>
  <c r="AJ8687" i="50"/>
  <c r="AK8687" i="50"/>
  <c r="AI8699" i="50"/>
  <c r="AL8699" i="50"/>
  <c r="AK8699" i="50"/>
  <c r="AM8699" i="50"/>
  <c r="AJ8699" i="50"/>
  <c r="AM8715" i="50"/>
  <c r="AL8715" i="50"/>
  <c r="AJ8715" i="50"/>
  <c r="AI8715" i="50"/>
  <c r="AK8715" i="50"/>
  <c r="AM8727" i="50"/>
  <c r="AK8727" i="50"/>
  <c r="AJ8727" i="50"/>
  <c r="AI8727" i="50"/>
  <c r="AL8727" i="50"/>
  <c r="AM8739" i="50"/>
  <c r="AK8739" i="50"/>
  <c r="AJ8739" i="50"/>
  <c r="AI8739" i="50"/>
  <c r="AL8739" i="50"/>
  <c r="AM8751" i="50"/>
  <c r="AK8751" i="50"/>
  <c r="AJ8751" i="50"/>
  <c r="AL8751" i="50"/>
  <c r="AI8751" i="50"/>
  <c r="AI8755" i="50"/>
  <c r="AL8755" i="50"/>
  <c r="AK8755" i="50"/>
  <c r="AJ8755" i="50"/>
  <c r="AM8755" i="50"/>
  <c r="AL8767" i="50"/>
  <c r="AK8767" i="50"/>
  <c r="AI8767" i="50"/>
  <c r="AM8767" i="50"/>
  <c r="AJ8767" i="50"/>
  <c r="AL8779" i="50"/>
  <c r="AK8779" i="50"/>
  <c r="AM8779" i="50"/>
  <c r="AI8779" i="50"/>
  <c r="AJ8779" i="50"/>
  <c r="AI8791" i="50"/>
  <c r="AM8791" i="50"/>
  <c r="AL8791" i="50"/>
  <c r="AK8791" i="50"/>
  <c r="AJ8791" i="50"/>
  <c r="AI8803" i="50"/>
  <c r="AL8803" i="50"/>
  <c r="AM8803" i="50"/>
  <c r="AK8803" i="50"/>
  <c r="AJ8803" i="50"/>
  <c r="AL8815" i="50"/>
  <c r="AK8815" i="50"/>
  <c r="AI8815" i="50"/>
  <c r="AM8815" i="50"/>
  <c r="AJ8815" i="50"/>
  <c r="AL8827" i="50"/>
  <c r="AK8827" i="50"/>
  <c r="AM8827" i="50"/>
  <c r="AJ8827" i="50"/>
  <c r="AI8827" i="50"/>
  <c r="AI8839" i="50"/>
  <c r="AM8839" i="50"/>
  <c r="AK8839" i="50"/>
  <c r="AL8839" i="50"/>
  <c r="AJ8839" i="50"/>
  <c r="AI8855" i="50"/>
  <c r="AJ8855" i="50"/>
  <c r="AM8855" i="50"/>
  <c r="AL8855" i="50"/>
  <c r="AK8855" i="50"/>
  <c r="AI8867" i="50"/>
  <c r="AJ8867" i="50"/>
  <c r="AM8867" i="50"/>
  <c r="AK8867" i="50"/>
  <c r="AL8867" i="50"/>
  <c r="AL8875" i="50"/>
  <c r="AK8875" i="50"/>
  <c r="AI8875" i="50"/>
  <c r="AM8875" i="50"/>
  <c r="AJ8875" i="50"/>
  <c r="AI8887" i="50"/>
  <c r="AM8887" i="50"/>
  <c r="AL8887" i="50"/>
  <c r="AJ8887" i="50"/>
  <c r="AK8887" i="50"/>
  <c r="AI8899" i="50"/>
  <c r="AL8899" i="50"/>
  <c r="AM8899" i="50"/>
  <c r="AK8899" i="50"/>
  <c r="AJ8899" i="50"/>
  <c r="AL8911" i="50"/>
  <c r="AK8911" i="50"/>
  <c r="AJ8911" i="50"/>
  <c r="AI8911" i="50"/>
  <c r="AM8911" i="50"/>
  <c r="AM8923" i="50"/>
  <c r="AL8923" i="50"/>
  <c r="AK8923" i="50"/>
  <c r="AJ8923" i="50"/>
  <c r="AI8923" i="50"/>
  <c r="AI8935" i="50"/>
  <c r="AM8935" i="50"/>
  <c r="AK8935" i="50"/>
  <c r="AJ8935" i="50"/>
  <c r="AL8935" i="50"/>
  <c r="AM8947" i="50"/>
  <c r="AL8947" i="50"/>
  <c r="AK8947" i="50"/>
  <c r="AJ8947" i="50"/>
  <c r="AI8947" i="50"/>
  <c r="AI8959" i="50"/>
  <c r="AL8959" i="50"/>
  <c r="AK8959" i="50"/>
  <c r="AJ8959" i="50"/>
  <c r="AM8959" i="50"/>
  <c r="AM8979" i="50"/>
  <c r="AK8979" i="50"/>
  <c r="AJ8979" i="50"/>
  <c r="AL8979" i="50"/>
  <c r="AI8979" i="50"/>
  <c r="AM8991" i="50"/>
  <c r="AK8991" i="50"/>
  <c r="AJ8991" i="50"/>
  <c r="AI8991" i="50"/>
  <c r="AL8991" i="50"/>
  <c r="AJ8999" i="50"/>
  <c r="AI8999" i="50"/>
  <c r="AL8999" i="50"/>
  <c r="AK8999" i="50"/>
  <c r="AM8999" i="50"/>
  <c r="AJ9011" i="50"/>
  <c r="AI9011" i="50"/>
  <c r="AM9011" i="50"/>
  <c r="AL9011" i="50"/>
  <c r="AK9011" i="50"/>
  <c r="AJ9023" i="50"/>
  <c r="AI9023" i="50"/>
  <c r="AM9023" i="50"/>
  <c r="AL9023" i="50"/>
  <c r="AK9023" i="50"/>
  <c r="AM9039" i="50"/>
  <c r="AK9039" i="50"/>
  <c r="AJ9039" i="50"/>
  <c r="AL9039" i="50"/>
  <c r="AI9039" i="50"/>
  <c r="AM9055" i="50"/>
  <c r="AL9055" i="50"/>
  <c r="AK9055" i="50"/>
  <c r="AJ9055" i="50"/>
  <c r="AI9055" i="50"/>
  <c r="AI9067" i="50"/>
  <c r="AL9067" i="50"/>
  <c r="AK9067" i="50"/>
  <c r="AM9067" i="50"/>
  <c r="AJ9067" i="50"/>
  <c r="AM9079" i="50"/>
  <c r="AL9079" i="50"/>
  <c r="AJ9079" i="50"/>
  <c r="AI9079" i="50"/>
  <c r="AK9079" i="50"/>
  <c r="AM9091" i="50"/>
  <c r="AL9091" i="50"/>
  <c r="AK9091" i="50"/>
  <c r="AJ9091" i="50"/>
  <c r="AI9091" i="50"/>
  <c r="AI9103" i="50"/>
  <c r="AL9103" i="50"/>
  <c r="AK9103" i="50"/>
  <c r="AM9103" i="50"/>
  <c r="AJ9103" i="50"/>
  <c r="AM9115" i="50"/>
  <c r="AJ9115" i="50"/>
  <c r="AI9115" i="50"/>
  <c r="AL9115" i="50"/>
  <c r="AK9115" i="50"/>
  <c r="AJ9131" i="50"/>
  <c r="AI9131" i="50"/>
  <c r="AM9131" i="50"/>
  <c r="AL9131" i="50"/>
  <c r="AK9131" i="50"/>
  <c r="AJ9143" i="50"/>
  <c r="AI9143" i="50"/>
  <c r="AL9143" i="50"/>
  <c r="AK9143" i="50"/>
  <c r="AM9143" i="50"/>
  <c r="AJ9155" i="50"/>
  <c r="AI9155" i="50"/>
  <c r="AM9155" i="50"/>
  <c r="AL9155" i="50"/>
  <c r="AK9155" i="50"/>
  <c r="AJ9167" i="50"/>
  <c r="AI9167" i="50"/>
  <c r="AM9167" i="50"/>
  <c r="AL9167" i="50"/>
  <c r="AK9167" i="50"/>
  <c r="AM9183" i="50"/>
  <c r="AK9183" i="50"/>
  <c r="AJ9183" i="50"/>
  <c r="AL9183" i="50"/>
  <c r="AI9183" i="50"/>
  <c r="AM9195" i="50"/>
  <c r="AK9195" i="50"/>
  <c r="AJ9195" i="50"/>
  <c r="AL9195" i="50"/>
  <c r="AI9195" i="50"/>
  <c r="AM9207" i="50"/>
  <c r="AK9207" i="50"/>
  <c r="AJ9207" i="50"/>
  <c r="AI9207" i="50"/>
  <c r="AL9207" i="50"/>
  <c r="AM9219" i="50"/>
  <c r="AK9219" i="50"/>
  <c r="AJ9219" i="50"/>
  <c r="AL9219" i="50"/>
  <c r="AI9219" i="50"/>
  <c r="AM9231" i="50"/>
  <c r="AK9231" i="50"/>
  <c r="AJ9231" i="50"/>
  <c r="AL9231" i="50"/>
  <c r="AI9231" i="50"/>
  <c r="AM9243" i="50"/>
  <c r="AK9243" i="50"/>
  <c r="AJ9243" i="50"/>
  <c r="AI9243" i="50"/>
  <c r="AL9243" i="50"/>
  <c r="AM9255" i="50"/>
  <c r="AK9255" i="50"/>
  <c r="AJ9255" i="50"/>
  <c r="AL9255" i="50"/>
  <c r="AI9255" i="50"/>
  <c r="AM9267" i="50"/>
  <c r="AK9267" i="50"/>
  <c r="AJ9267" i="50"/>
  <c r="AL9267" i="50"/>
  <c r="AI9267" i="50"/>
  <c r="AI9283" i="50"/>
  <c r="AL9283" i="50"/>
  <c r="AK9283" i="50"/>
  <c r="AM9283" i="50"/>
  <c r="AJ9283" i="50"/>
  <c r="AM9295" i="50"/>
  <c r="AL9295" i="50"/>
  <c r="AJ9295" i="50"/>
  <c r="AI9295" i="50"/>
  <c r="AK9295" i="50"/>
  <c r="AJ9311" i="50"/>
  <c r="AI9311" i="50"/>
  <c r="AM9311" i="50"/>
  <c r="AL9311" i="50"/>
  <c r="AK9311" i="50"/>
  <c r="AM9327" i="50"/>
  <c r="AK9327" i="50"/>
  <c r="AJ9327" i="50"/>
  <c r="AL9327" i="50"/>
  <c r="AI9327" i="50"/>
  <c r="AM9343" i="50"/>
  <c r="AL9343" i="50"/>
  <c r="AK9343" i="50"/>
  <c r="AJ9343" i="50"/>
  <c r="AI9343" i="50"/>
  <c r="AI9355" i="50"/>
  <c r="AL9355" i="50"/>
  <c r="AK9355" i="50"/>
  <c r="AM9355" i="50"/>
  <c r="AJ9355" i="50"/>
  <c r="AM9367" i="50"/>
  <c r="AL9367" i="50"/>
  <c r="AJ9367" i="50"/>
  <c r="AI9367" i="50"/>
  <c r="AK9367" i="50"/>
  <c r="AM9379" i="50"/>
  <c r="AL9379" i="50"/>
  <c r="AK9379" i="50"/>
  <c r="AJ9379" i="50"/>
  <c r="AI9379" i="50"/>
  <c r="AI9391" i="50"/>
  <c r="AL9391" i="50"/>
  <c r="AK9391" i="50"/>
  <c r="AJ9391" i="50"/>
  <c r="AM9391" i="50"/>
  <c r="AM9403" i="50"/>
  <c r="AJ9403" i="50"/>
  <c r="AI9403" i="50"/>
  <c r="AL9403" i="50"/>
  <c r="AK9403" i="50"/>
  <c r="AM9415" i="50"/>
  <c r="AL9415" i="50"/>
  <c r="AK9415" i="50"/>
  <c r="AJ9415" i="50"/>
  <c r="AI9415" i="50"/>
  <c r="AM9423" i="50"/>
  <c r="AK9423" i="50"/>
  <c r="AJ9423" i="50"/>
  <c r="AI9423" i="50"/>
  <c r="AL9423" i="50"/>
  <c r="AM9435" i="50"/>
  <c r="AK9435" i="50"/>
  <c r="AJ9435" i="50"/>
  <c r="AL9435" i="50"/>
  <c r="AI9435" i="50"/>
  <c r="AJ9447" i="50"/>
  <c r="AI9447" i="50"/>
  <c r="AM9447" i="50"/>
  <c r="AL9447" i="50"/>
  <c r="AK9447" i="50"/>
  <c r="AJ9459" i="50"/>
  <c r="AI9459" i="50"/>
  <c r="AM9459" i="50"/>
  <c r="AL9459" i="50"/>
  <c r="AK9459" i="50"/>
  <c r="AI9467" i="50"/>
  <c r="AL9467" i="50"/>
  <c r="AK9467" i="50"/>
  <c r="AJ9467" i="50"/>
  <c r="AM9467" i="50"/>
  <c r="AI9479" i="50"/>
  <c r="AM9479" i="50"/>
  <c r="AJ9479" i="50"/>
  <c r="AL9479" i="50"/>
  <c r="AK9479" i="50"/>
  <c r="AJ9495" i="50"/>
  <c r="AI9495" i="50"/>
  <c r="AM9495" i="50"/>
  <c r="AL9495" i="50"/>
  <c r="AK9495" i="50"/>
  <c r="AJ9507" i="50"/>
  <c r="AI9507" i="50"/>
  <c r="AM9507" i="50"/>
  <c r="AK9507" i="50"/>
  <c r="AL9507" i="50"/>
  <c r="AI9515" i="50"/>
  <c r="AM9515" i="50"/>
  <c r="AJ9515" i="50"/>
  <c r="AL9515" i="50"/>
  <c r="AK9515" i="50"/>
  <c r="AI9527" i="50"/>
  <c r="AM9527" i="50"/>
  <c r="AL9527" i="50"/>
  <c r="AJ9527" i="50"/>
  <c r="AK9527" i="50"/>
  <c r="AI9539" i="50"/>
  <c r="AM9539" i="50"/>
  <c r="AL9539" i="50"/>
  <c r="AK9539" i="50"/>
  <c r="AJ9539" i="50"/>
  <c r="AI9551" i="50"/>
  <c r="AM9551" i="50"/>
  <c r="AJ9551" i="50"/>
  <c r="AL9551" i="50"/>
  <c r="AK9551" i="50"/>
  <c r="AJ9567" i="50"/>
  <c r="AI9567" i="50"/>
  <c r="AM9567" i="50"/>
  <c r="AL9567" i="50"/>
  <c r="AK9567" i="50"/>
  <c r="AJ9579" i="50"/>
  <c r="AI9579" i="50"/>
  <c r="AM9579" i="50"/>
  <c r="AL9579" i="50"/>
  <c r="AK9579" i="50"/>
  <c r="AJ9591" i="50"/>
  <c r="AI9591" i="50"/>
  <c r="AM9591" i="50"/>
  <c r="AL9591" i="50"/>
  <c r="AK9591" i="50"/>
  <c r="AM9607" i="50"/>
  <c r="AJ9607" i="50"/>
  <c r="AI9607" i="50"/>
  <c r="AL9607" i="50"/>
  <c r="AK9607" i="50"/>
  <c r="AM9619" i="50"/>
  <c r="AJ9619" i="50"/>
  <c r="AK9619" i="50"/>
  <c r="AL9619" i="50"/>
  <c r="AI9619" i="50"/>
  <c r="AM9631" i="50"/>
  <c r="AJ9631" i="50"/>
  <c r="AK9631" i="50"/>
  <c r="AI9631" i="50"/>
  <c r="AL9631" i="50"/>
  <c r="AM9643" i="50"/>
  <c r="AJ9643" i="50"/>
  <c r="AI9643" i="50"/>
  <c r="AK9643" i="50"/>
  <c r="AL9643" i="50"/>
  <c r="AI9659" i="50"/>
  <c r="AM9659" i="50"/>
  <c r="AJ9659" i="50"/>
  <c r="AL9659" i="50"/>
  <c r="AK9659" i="50"/>
  <c r="AI9671" i="50"/>
  <c r="AM9671" i="50"/>
  <c r="AL9671" i="50"/>
  <c r="AK9671" i="50"/>
  <c r="AJ9671" i="50"/>
  <c r="AJ9687" i="50"/>
  <c r="AI9687" i="50"/>
  <c r="AM9687" i="50"/>
  <c r="AL9687" i="50"/>
  <c r="AK9687" i="50"/>
  <c r="AJ9699" i="50"/>
  <c r="AI9699" i="50"/>
  <c r="AM9699" i="50"/>
  <c r="AL9699" i="50"/>
  <c r="AK9699" i="50"/>
  <c r="AI9707" i="50"/>
  <c r="AM9707" i="50"/>
  <c r="AL9707" i="50"/>
  <c r="AK9707" i="50"/>
  <c r="AJ9707" i="50"/>
  <c r="AI9719" i="50"/>
  <c r="AK9719" i="50"/>
  <c r="AJ9719" i="50"/>
  <c r="AM9719" i="50"/>
  <c r="AL9719" i="50"/>
  <c r="AJ9735" i="50"/>
  <c r="AI9735" i="50"/>
  <c r="AM9735" i="50"/>
  <c r="AL9735" i="50"/>
  <c r="AK9735" i="50"/>
  <c r="AJ9747" i="50"/>
  <c r="AI9747" i="50"/>
  <c r="AM9747" i="50"/>
  <c r="AL9747" i="50"/>
  <c r="AK9747" i="50"/>
  <c r="AJ9759" i="50"/>
  <c r="AI9759" i="50"/>
  <c r="AM9759" i="50"/>
  <c r="AL9759" i="50"/>
  <c r="AK9759" i="50"/>
  <c r="AJ9771" i="50"/>
  <c r="AI9771" i="50"/>
  <c r="AM9771" i="50"/>
  <c r="AL9771" i="50"/>
  <c r="AK9771" i="50"/>
  <c r="AM9787" i="50"/>
  <c r="AJ9787" i="50"/>
  <c r="AI9787" i="50"/>
  <c r="AK9787" i="50"/>
  <c r="AL9787" i="50"/>
  <c r="AM9799" i="50"/>
  <c r="AJ9799" i="50"/>
  <c r="AK9799" i="50"/>
  <c r="AL9799" i="50"/>
  <c r="AI9799" i="50"/>
  <c r="AM9811" i="50"/>
  <c r="AJ9811" i="50"/>
  <c r="AL9811" i="50"/>
  <c r="AK9811" i="50"/>
  <c r="AI9811" i="50"/>
  <c r="AM9823" i="50"/>
  <c r="AJ9823" i="50"/>
  <c r="AI9823" i="50"/>
  <c r="AL9823" i="50"/>
  <c r="AK9823" i="50"/>
  <c r="AM9835" i="50"/>
  <c r="AJ9835" i="50"/>
  <c r="AK9835" i="50"/>
  <c r="AL9835" i="50"/>
  <c r="AI9835" i="50"/>
  <c r="AM9847" i="50"/>
  <c r="AJ9847" i="50"/>
  <c r="AL9847" i="50"/>
  <c r="AK9847" i="50"/>
  <c r="AI9847" i="50"/>
  <c r="AI9863" i="50"/>
  <c r="AK9863" i="50"/>
  <c r="AJ9863" i="50"/>
  <c r="AM9863" i="50"/>
  <c r="AL9863" i="50"/>
  <c r="AI9875" i="50"/>
  <c r="AM9875" i="50"/>
  <c r="AJ9875" i="50"/>
  <c r="AL9875" i="50"/>
  <c r="AK9875" i="50"/>
  <c r="AI9887" i="50"/>
  <c r="AM9887" i="50"/>
  <c r="AL9887" i="50"/>
  <c r="AK9887" i="50"/>
  <c r="AJ9887" i="50"/>
  <c r="AI9899" i="50"/>
  <c r="AK9899" i="50"/>
  <c r="AJ9899" i="50"/>
  <c r="AM9899" i="50"/>
  <c r="AL9899" i="50"/>
  <c r="AI9911" i="50"/>
  <c r="AM9911" i="50"/>
  <c r="AJ9911" i="50"/>
  <c r="AL9911" i="50"/>
  <c r="AK9911" i="50"/>
  <c r="AJ9927" i="50"/>
  <c r="AI9927" i="50"/>
  <c r="AM9927" i="50"/>
  <c r="AL9927" i="50"/>
  <c r="AK9927" i="50"/>
  <c r="AM9943" i="50"/>
  <c r="AJ9943" i="50"/>
  <c r="AK9943" i="50"/>
  <c r="AL9943" i="50"/>
  <c r="AI9943" i="50"/>
  <c r="AM9955" i="50"/>
  <c r="AJ9955" i="50"/>
  <c r="AL9955" i="50"/>
  <c r="AK9955" i="50"/>
  <c r="AI9955" i="50"/>
  <c r="AM9967" i="50"/>
  <c r="AK9967" i="50"/>
  <c r="AJ9967" i="50"/>
  <c r="AL9967" i="50"/>
  <c r="AI9967" i="50"/>
  <c r="AM9979" i="50"/>
  <c r="AK9979" i="50"/>
  <c r="AJ9979" i="50"/>
  <c r="AL9979" i="50"/>
  <c r="AI9979" i="50"/>
  <c r="AJ9987" i="50"/>
  <c r="AI9987" i="50"/>
  <c r="AM9987" i="50"/>
  <c r="AL9987" i="50"/>
  <c r="AK9987" i="50"/>
  <c r="AJ9999" i="50"/>
  <c r="AI9999" i="50"/>
  <c r="AM9999" i="50"/>
  <c r="AL9999" i="50"/>
  <c r="AK9999" i="50"/>
  <c r="AJ10011" i="50"/>
  <c r="AI10011" i="50"/>
  <c r="AM10011" i="50"/>
  <c r="AL10011" i="50"/>
  <c r="AK10011" i="50"/>
  <c r="AJ10023" i="50"/>
  <c r="AI10023" i="50"/>
  <c r="AM10023" i="50"/>
  <c r="AK10023" i="50"/>
  <c r="AL10023" i="50"/>
  <c r="AJ10035" i="50"/>
  <c r="AI10035" i="50"/>
  <c r="AM10035" i="50"/>
  <c r="AL10035" i="50"/>
  <c r="AK10035" i="50"/>
  <c r="AJ10047" i="50"/>
  <c r="AI10047" i="50"/>
  <c r="AM10047" i="50"/>
  <c r="AL10047" i="50"/>
  <c r="AK10047" i="50"/>
  <c r="AJ10059" i="50"/>
  <c r="AI10059" i="50"/>
  <c r="AM10059" i="50"/>
  <c r="AL10059" i="50"/>
  <c r="AK10059" i="50"/>
  <c r="AJ10071" i="50"/>
  <c r="AI10071" i="50"/>
  <c r="AM10071" i="50"/>
  <c r="AL10071" i="50"/>
  <c r="AK10071" i="50"/>
  <c r="AJ10083" i="50"/>
  <c r="AI10083" i="50"/>
  <c r="AM10083" i="50"/>
  <c r="AK10083" i="50"/>
  <c r="AL10083" i="50"/>
  <c r="AJ10095" i="50"/>
  <c r="AI10095" i="50"/>
  <c r="AM10095" i="50"/>
  <c r="AL10095" i="50"/>
  <c r="AK10095" i="50"/>
  <c r="AM10111" i="50"/>
  <c r="AL10111" i="50"/>
  <c r="AK10111" i="50"/>
  <c r="AJ10111" i="50"/>
  <c r="AI10111" i="50"/>
  <c r="AI10127" i="50"/>
  <c r="AM10127" i="50"/>
  <c r="AL10127" i="50"/>
  <c r="AK10127" i="50"/>
  <c r="AJ10127" i="50"/>
  <c r="AI10139" i="50"/>
  <c r="AM10139" i="50"/>
  <c r="AL10139" i="50"/>
  <c r="AK10139" i="50"/>
  <c r="AJ10139" i="50"/>
  <c r="AI10151" i="50"/>
  <c r="AM10151" i="50"/>
  <c r="AL10151" i="50"/>
  <c r="AK10151" i="50"/>
  <c r="AJ10151" i="50"/>
  <c r="AI10163" i="50"/>
  <c r="AK10163" i="50"/>
  <c r="AJ10163" i="50"/>
  <c r="AM10163" i="50"/>
  <c r="AL10163" i="50"/>
  <c r="AI10175" i="50"/>
  <c r="AM10175" i="50"/>
  <c r="AL10175" i="50"/>
  <c r="AK10175" i="50"/>
  <c r="AJ10175" i="50"/>
  <c r="AI10187" i="50"/>
  <c r="AM10187" i="50"/>
  <c r="AL10187" i="50"/>
  <c r="AJ10187" i="50"/>
  <c r="AK10187" i="50"/>
  <c r="AJ10203" i="50"/>
  <c r="AI10203" i="50"/>
  <c r="AM10203" i="50"/>
  <c r="AK10203" i="50"/>
  <c r="AL10203" i="50"/>
  <c r="AJ10215" i="50"/>
  <c r="AI10215" i="50"/>
  <c r="AM10215" i="50"/>
  <c r="AL10215" i="50"/>
  <c r="AK10215" i="50"/>
  <c r="AJ10227" i="50"/>
  <c r="AI10227" i="50"/>
  <c r="AM10227" i="50"/>
  <c r="AK10227" i="50"/>
  <c r="AL10227" i="50"/>
  <c r="AJ10239" i="50"/>
  <c r="AI10239" i="50"/>
  <c r="AM10239" i="50"/>
  <c r="AL10239" i="50"/>
  <c r="AK10239" i="50"/>
  <c r="AJ10251" i="50"/>
  <c r="AI10251" i="50"/>
  <c r="AM10251" i="50"/>
  <c r="AK10251" i="50"/>
  <c r="AL10251" i="50"/>
  <c r="AJ10263" i="50"/>
  <c r="AI10263" i="50"/>
  <c r="AM10263" i="50"/>
  <c r="AL10263" i="50"/>
  <c r="AK10263" i="50"/>
  <c r="AI10271" i="50"/>
  <c r="AM10271" i="50"/>
  <c r="AL10271" i="50"/>
  <c r="AK10271" i="50"/>
  <c r="AJ10271" i="50"/>
  <c r="AI10283" i="50"/>
  <c r="AM10283" i="50"/>
  <c r="AJ10283" i="50"/>
  <c r="AK10283" i="50"/>
  <c r="AL10283" i="50"/>
  <c r="AI10295" i="50"/>
  <c r="AM10295" i="50"/>
  <c r="AL10295" i="50"/>
  <c r="AK10295" i="50"/>
  <c r="AJ10295" i="50"/>
  <c r="AI10307" i="50"/>
  <c r="AK10307" i="50"/>
  <c r="AJ10307" i="50"/>
  <c r="AM10307" i="50"/>
  <c r="AL10307" i="50"/>
  <c r="AI10319" i="50"/>
  <c r="AM10319" i="50"/>
  <c r="AL10319" i="50"/>
  <c r="AK10319" i="50"/>
  <c r="AJ10319" i="50"/>
  <c r="AI10331" i="50"/>
  <c r="AM10331" i="50"/>
  <c r="AL10331" i="50"/>
  <c r="AK10331" i="50"/>
  <c r="AJ10331" i="50"/>
  <c r="AI10343" i="50"/>
  <c r="AM10343" i="50"/>
  <c r="AL10343" i="50"/>
  <c r="AK10343" i="50"/>
  <c r="AJ10343" i="50"/>
  <c r="AI10355" i="50"/>
  <c r="AK10355" i="50"/>
  <c r="AJ10355" i="50"/>
  <c r="AM10355" i="50"/>
  <c r="AL10355" i="50"/>
  <c r="AI10367" i="50"/>
  <c r="AM10367" i="50"/>
  <c r="AL10367" i="50"/>
  <c r="AK10367" i="50"/>
  <c r="AJ10367" i="50"/>
  <c r="AI10379" i="50"/>
  <c r="AM10379" i="50"/>
  <c r="AL10379" i="50"/>
  <c r="AJ10379" i="50"/>
  <c r="AK10379" i="50"/>
  <c r="AI10391" i="50"/>
  <c r="AM10391" i="50"/>
  <c r="AL10391" i="50"/>
  <c r="AK10391" i="50"/>
  <c r="AJ10391" i="50"/>
  <c r="AI10403" i="50"/>
  <c r="AK10403" i="50"/>
  <c r="AJ10403" i="50"/>
  <c r="AM10403" i="50"/>
  <c r="AL10403" i="50"/>
  <c r="AI10415" i="50"/>
  <c r="AM10415" i="50"/>
  <c r="AL10415" i="50"/>
  <c r="AK10415" i="50"/>
  <c r="AJ10415" i="50"/>
  <c r="AI10427" i="50"/>
  <c r="AM10427" i="50"/>
  <c r="AL10427" i="50"/>
  <c r="AK10427" i="50"/>
  <c r="AJ10427" i="50"/>
  <c r="AI10439" i="50"/>
  <c r="AM10439" i="50"/>
  <c r="AL10439" i="50"/>
  <c r="AK10439" i="50"/>
  <c r="AJ10439" i="50"/>
  <c r="AJ10455" i="50"/>
  <c r="AI10455" i="50"/>
  <c r="AM10455" i="50"/>
  <c r="AL10455" i="50"/>
  <c r="AK10455" i="50"/>
  <c r="AJ10467" i="50"/>
  <c r="AI10467" i="50"/>
  <c r="AM10467" i="50"/>
  <c r="AK10467" i="50"/>
  <c r="AL10467" i="50"/>
  <c r="AI10475" i="50"/>
  <c r="AM10475" i="50"/>
  <c r="AJ10475" i="50"/>
  <c r="AL10475" i="50"/>
  <c r="AK10475" i="50"/>
  <c r="AI10487" i="50"/>
  <c r="AM10487" i="50"/>
  <c r="AL10487" i="50"/>
  <c r="AK10487" i="50"/>
  <c r="AJ10487" i="50"/>
  <c r="AI10499" i="50"/>
  <c r="AK10499" i="50"/>
  <c r="AJ10499" i="50"/>
  <c r="AM10499" i="50"/>
  <c r="AL10499" i="50"/>
  <c r="AI10511" i="50"/>
  <c r="AM10511" i="50"/>
  <c r="AL10511" i="50"/>
  <c r="AK10511" i="50"/>
  <c r="AJ10511" i="50"/>
  <c r="AI10523" i="50"/>
  <c r="AM10523" i="50"/>
  <c r="AL10523" i="50"/>
  <c r="AK10523" i="50"/>
  <c r="AJ10523" i="50"/>
  <c r="AI10535" i="50"/>
  <c r="AM10535" i="50"/>
  <c r="AL10535" i="50"/>
  <c r="AK10535" i="50"/>
  <c r="AJ10535" i="50"/>
  <c r="AI10547" i="50"/>
  <c r="AK10547" i="50"/>
  <c r="AJ10547" i="50"/>
  <c r="AM10547" i="50"/>
  <c r="AL10547" i="50"/>
  <c r="AI10559" i="50"/>
  <c r="AM10559" i="50"/>
  <c r="AL10559" i="50"/>
  <c r="AK10559" i="50"/>
  <c r="AJ10559" i="50"/>
  <c r="AI10571" i="50"/>
  <c r="AM10571" i="50"/>
  <c r="AL10571" i="50"/>
  <c r="AJ10571" i="50"/>
  <c r="AK10571" i="50"/>
  <c r="AJ10583" i="50"/>
  <c r="AK10583" i="50"/>
  <c r="AI10583" i="50"/>
  <c r="AL10583" i="50"/>
  <c r="AM10583" i="50"/>
  <c r="AI10599" i="50"/>
  <c r="AL10599" i="50"/>
  <c r="AJ10599" i="50"/>
  <c r="AK10599" i="50"/>
  <c r="AM10599" i="50"/>
  <c r="AM10611" i="50"/>
  <c r="AL10611" i="50"/>
  <c r="AK10611" i="50"/>
  <c r="AJ10611" i="50"/>
  <c r="AI10611" i="50"/>
  <c r="AJ10623" i="50"/>
  <c r="AI10623" i="50"/>
  <c r="AM10623" i="50"/>
  <c r="AL10623" i="50"/>
  <c r="AK10623" i="50"/>
  <c r="AL10635" i="50"/>
  <c r="AK10635" i="50"/>
  <c r="AJ10635" i="50"/>
  <c r="AI10635" i="50"/>
  <c r="AM10635" i="50"/>
  <c r="AJ10643" i="50"/>
  <c r="AL10643" i="50"/>
  <c r="AK10643" i="50"/>
  <c r="AI10643" i="50"/>
  <c r="AM10643" i="50"/>
  <c r="AJ10655" i="50"/>
  <c r="AM10655" i="50"/>
  <c r="AL10655" i="50"/>
  <c r="AK10655" i="50"/>
  <c r="AI10655" i="50"/>
  <c r="AJ10667" i="50"/>
  <c r="AI10667" i="50"/>
  <c r="AM10667" i="50"/>
  <c r="AK10667" i="50"/>
  <c r="AL10667" i="50"/>
  <c r="AJ10679" i="50"/>
  <c r="AM10679" i="50"/>
  <c r="AL10679" i="50"/>
  <c r="AK10679" i="50"/>
  <c r="AI10679" i="50"/>
  <c r="AM10695" i="50"/>
  <c r="AL10695" i="50"/>
  <c r="AK10695" i="50"/>
  <c r="AI10695" i="50"/>
  <c r="AJ10695" i="50"/>
  <c r="AM10707" i="50"/>
  <c r="AL10707" i="50"/>
  <c r="AK10707" i="50"/>
  <c r="AI10707" i="50"/>
  <c r="AJ10707" i="50"/>
  <c r="AM10719" i="50"/>
  <c r="AL10719" i="50"/>
  <c r="AK10719" i="50"/>
  <c r="AI10719" i="50"/>
  <c r="AJ10719" i="50"/>
  <c r="AM10735" i="50"/>
  <c r="AL10735" i="50"/>
  <c r="AK10735" i="50"/>
  <c r="AI10735" i="50"/>
  <c r="AJ10735" i="50"/>
  <c r="AM10747" i="50"/>
  <c r="AL10747" i="50"/>
  <c r="AJ10747" i="50"/>
  <c r="AI10747" i="50"/>
  <c r="AK10747" i="50"/>
  <c r="AM10759" i="50"/>
  <c r="AK10759" i="50"/>
  <c r="AJ10759" i="50"/>
  <c r="AL10759" i="50"/>
  <c r="AI10759" i="50"/>
  <c r="AJ10775" i="50"/>
  <c r="AI10775" i="50"/>
  <c r="AM10775" i="50"/>
  <c r="AK10775" i="50"/>
  <c r="AL10775" i="50"/>
  <c r="AJ10787" i="50"/>
  <c r="AI10787" i="50"/>
  <c r="AM10787" i="50"/>
  <c r="AL10787" i="50"/>
  <c r="AK10787" i="50"/>
  <c r="AJ10799" i="50"/>
  <c r="AI10799" i="50"/>
  <c r="AK10799" i="50"/>
  <c r="AM10799" i="50"/>
  <c r="AL10799" i="50"/>
  <c r="AJ10811" i="50"/>
  <c r="AI10811" i="50"/>
  <c r="AL10811" i="50"/>
  <c r="AM10811" i="50"/>
  <c r="AK10811" i="50"/>
  <c r="AJ10823" i="50"/>
  <c r="AI10823" i="50"/>
  <c r="AM10823" i="50"/>
  <c r="AL10823" i="50"/>
  <c r="AK10823" i="50"/>
  <c r="AM10839" i="50"/>
  <c r="AL10839" i="50"/>
  <c r="AK10839" i="50"/>
  <c r="AI10839" i="50"/>
  <c r="AJ10839" i="50"/>
  <c r="AM10851" i="50"/>
  <c r="AL10851" i="50"/>
  <c r="AK10851" i="50"/>
  <c r="AI10851" i="50"/>
  <c r="AJ10851" i="50"/>
  <c r="AM10863" i="50"/>
  <c r="AL10863" i="50"/>
  <c r="AK10863" i="50"/>
  <c r="AI10863" i="50"/>
  <c r="AJ10863" i="50"/>
  <c r="AM10875" i="50"/>
  <c r="AL10875" i="50"/>
  <c r="AK10875" i="50"/>
  <c r="AI10875" i="50"/>
  <c r="AJ10875" i="50"/>
  <c r="AM10887" i="50"/>
  <c r="AL10887" i="50"/>
  <c r="AK10887" i="50"/>
  <c r="AI10887" i="50"/>
  <c r="AJ10887" i="50"/>
  <c r="AM10899" i="50"/>
  <c r="AL10899" i="50"/>
  <c r="AK10899" i="50"/>
  <c r="AI10899" i="50"/>
  <c r="AJ10899" i="50"/>
  <c r="AM10911" i="50"/>
  <c r="AL10911" i="50"/>
  <c r="AK10911" i="50"/>
  <c r="AI10911" i="50"/>
  <c r="AJ10911" i="50"/>
  <c r="AM10927" i="50"/>
  <c r="AL10927" i="50"/>
  <c r="AJ10927" i="50"/>
  <c r="AI10927" i="50"/>
  <c r="AK10927" i="50"/>
  <c r="AM10939" i="50"/>
  <c r="AI10939" i="50"/>
  <c r="AL10939" i="50"/>
  <c r="AK10939" i="50"/>
  <c r="AJ10939" i="50"/>
  <c r="AM10951" i="50"/>
  <c r="AJ10951" i="50"/>
  <c r="AL10951" i="50"/>
  <c r="AK10951" i="50"/>
  <c r="AI10951" i="50"/>
  <c r="AM10963" i="50"/>
  <c r="AK10963" i="50"/>
  <c r="AI10963" i="50"/>
  <c r="AJ10963" i="50"/>
  <c r="AL10963" i="50"/>
  <c r="AM10975" i="50"/>
  <c r="AL10975" i="50"/>
  <c r="AK10975" i="50"/>
  <c r="AJ10975" i="50"/>
  <c r="AI10975" i="50"/>
  <c r="AJ10991" i="50"/>
  <c r="AI10991" i="50"/>
  <c r="AK10991" i="50"/>
  <c r="AL10991" i="50"/>
  <c r="AM10991" i="50"/>
  <c r="AJ11003" i="50"/>
  <c r="AI11003" i="50"/>
  <c r="AL11003" i="50"/>
  <c r="AK11003" i="50"/>
  <c r="AM11003" i="50"/>
  <c r="AJ11015" i="50"/>
  <c r="AI11015" i="50"/>
  <c r="AM11015" i="50"/>
  <c r="AL11015" i="50"/>
  <c r="AK11015" i="50"/>
  <c r="AJ11027" i="50"/>
  <c r="AI11027" i="50"/>
  <c r="AM11027" i="50"/>
  <c r="AK11027" i="50"/>
  <c r="AL11027" i="50"/>
  <c r="AJ11039" i="50"/>
  <c r="AI11039" i="50"/>
  <c r="AL11039" i="50"/>
  <c r="AK11039" i="50"/>
  <c r="AM11039" i="50"/>
  <c r="AM11047" i="50"/>
  <c r="AK11047" i="50"/>
  <c r="AJ11047" i="50"/>
  <c r="AI11047" i="50"/>
  <c r="AL11047" i="50"/>
  <c r="AM11059" i="50"/>
  <c r="AL11059" i="50"/>
  <c r="AK11059" i="50"/>
  <c r="AJ11059" i="50"/>
  <c r="AI11059" i="50"/>
  <c r="AM11071" i="50"/>
  <c r="AL11071" i="50"/>
  <c r="AK11071" i="50"/>
  <c r="AJ11071" i="50"/>
  <c r="AI11071" i="50"/>
  <c r="AM11079" i="50"/>
  <c r="AL11079" i="50"/>
  <c r="AK11079" i="50"/>
  <c r="AI11079" i="50"/>
  <c r="AJ11079" i="50"/>
  <c r="AM11091" i="50"/>
  <c r="AL11091" i="50"/>
  <c r="AK11091" i="50"/>
  <c r="AI11091" i="50"/>
  <c r="AJ11091" i="50"/>
  <c r="AM11103" i="50"/>
  <c r="AL11103" i="50"/>
  <c r="AK11103" i="50"/>
  <c r="AI11103" i="50"/>
  <c r="AJ11103" i="50"/>
  <c r="AM11115" i="50"/>
  <c r="AL11115" i="50"/>
  <c r="AK11115" i="50"/>
  <c r="AI11115" i="50"/>
  <c r="AJ11115" i="50"/>
  <c r="AM11127" i="50"/>
  <c r="AL11127" i="50"/>
  <c r="AK11127" i="50"/>
  <c r="AI11127" i="50"/>
  <c r="AJ11127" i="50"/>
  <c r="AM11139" i="50"/>
  <c r="AL11139" i="50"/>
  <c r="AK11139" i="50"/>
  <c r="AI11139" i="50"/>
  <c r="AJ11139" i="50"/>
  <c r="AM11151" i="50"/>
  <c r="AL11151" i="50"/>
  <c r="AK11151" i="50"/>
  <c r="AI11151" i="50"/>
  <c r="AJ11151" i="50"/>
  <c r="AM11163" i="50"/>
  <c r="AL11163" i="50"/>
  <c r="AK11163" i="50"/>
  <c r="AI11163" i="50"/>
  <c r="AJ11163" i="50"/>
  <c r="AM11175" i="50"/>
  <c r="AL11175" i="50"/>
  <c r="AK11175" i="50"/>
  <c r="AI11175" i="50"/>
  <c r="AJ11175" i="50"/>
  <c r="AM11187" i="50"/>
  <c r="AL11187" i="50"/>
  <c r="AK11187" i="50"/>
  <c r="AI11187" i="50"/>
  <c r="AJ11187" i="50"/>
  <c r="AM11199" i="50"/>
  <c r="AL11199" i="50"/>
  <c r="AK11199" i="50"/>
  <c r="AI11199" i="50"/>
  <c r="AJ11199" i="50"/>
  <c r="AM11211" i="50"/>
  <c r="AL11211" i="50"/>
  <c r="AK11211" i="50"/>
  <c r="AI11211" i="50"/>
  <c r="AJ11211" i="50"/>
  <c r="AM11223" i="50"/>
  <c r="AL11223" i="50"/>
  <c r="AK11223" i="50"/>
  <c r="AI11223" i="50"/>
  <c r="AJ11223" i="50"/>
  <c r="AM11235" i="50"/>
  <c r="AL11235" i="50"/>
  <c r="AK11235" i="50"/>
  <c r="AI11235" i="50"/>
  <c r="AJ11235" i="50"/>
  <c r="AM11247" i="50"/>
  <c r="AL11247" i="50"/>
  <c r="AK11247" i="50"/>
  <c r="AI11247" i="50"/>
  <c r="AJ11247" i="50"/>
  <c r="AM11263" i="50"/>
  <c r="AK11263" i="50"/>
  <c r="AJ11263" i="50"/>
  <c r="AI11263" i="50"/>
  <c r="AL11263" i="50"/>
  <c r="AK11279" i="50"/>
  <c r="AJ11279" i="50"/>
  <c r="AI11279" i="50"/>
  <c r="AM11279" i="50"/>
  <c r="AL11279" i="50"/>
  <c r="AK11291" i="50"/>
  <c r="AJ11291" i="50"/>
  <c r="AI11291" i="50"/>
  <c r="AL11291" i="50"/>
  <c r="AM11291" i="50"/>
  <c r="AK11303" i="50"/>
  <c r="AJ11303" i="50"/>
  <c r="AI11303" i="50"/>
  <c r="AM11303" i="50"/>
  <c r="AL11303" i="50"/>
  <c r="AM11319" i="50"/>
  <c r="AL11319" i="50"/>
  <c r="AK11319" i="50"/>
  <c r="AI11319" i="50"/>
  <c r="AJ11319" i="50"/>
  <c r="AM11331" i="50"/>
  <c r="AL11331" i="50"/>
  <c r="AK11331" i="50"/>
  <c r="AI11331" i="50"/>
  <c r="AJ11331" i="50"/>
  <c r="AM11343" i="50"/>
  <c r="AL11343" i="50"/>
  <c r="AK11343" i="50"/>
  <c r="AI11343" i="50"/>
  <c r="AJ11343" i="50"/>
  <c r="AM11355" i="50"/>
  <c r="AL11355" i="50"/>
  <c r="AK11355" i="50"/>
  <c r="AI11355" i="50"/>
  <c r="AJ11355" i="50"/>
  <c r="AM11367" i="50"/>
  <c r="AL11367" i="50"/>
  <c r="AK11367" i="50"/>
  <c r="AI11367" i="50"/>
  <c r="AJ11367" i="50"/>
  <c r="AM11379" i="50"/>
  <c r="AL11379" i="50"/>
  <c r="AK11379" i="50"/>
  <c r="AI11379" i="50"/>
  <c r="AJ11379" i="50"/>
  <c r="AM11391" i="50"/>
  <c r="AL11391" i="50"/>
  <c r="AK11391" i="50"/>
  <c r="AI11391" i="50"/>
  <c r="AJ11391" i="50"/>
  <c r="AM11403" i="50"/>
  <c r="AL11403" i="50"/>
  <c r="AK11403" i="50"/>
  <c r="AI11403" i="50"/>
  <c r="AJ11403" i="50"/>
  <c r="AM11415" i="50"/>
  <c r="AL11415" i="50"/>
  <c r="AK11415" i="50"/>
  <c r="AI11415" i="50"/>
  <c r="AJ11415" i="50"/>
  <c r="AM11427" i="50"/>
  <c r="AL11427" i="50"/>
  <c r="AK11427" i="50"/>
  <c r="AI11427" i="50"/>
  <c r="AJ11427" i="50"/>
  <c r="AM11439" i="50"/>
  <c r="AL11439" i="50"/>
  <c r="AK11439" i="50"/>
  <c r="AI11439" i="50"/>
  <c r="AJ11439" i="50"/>
  <c r="AM11451" i="50"/>
  <c r="AL11451" i="50"/>
  <c r="AK11451" i="50"/>
  <c r="AI11451" i="50"/>
  <c r="AJ11451" i="50"/>
  <c r="AM11463" i="50"/>
  <c r="AL11463" i="50"/>
  <c r="AK11463" i="50"/>
  <c r="AI11463" i="50"/>
  <c r="AJ11463" i="50"/>
  <c r="AK11471" i="50"/>
  <c r="AJ11471" i="50"/>
  <c r="AI11471" i="50"/>
  <c r="AM11471" i="50"/>
  <c r="AL11471" i="50"/>
  <c r="AK11483" i="50"/>
  <c r="AJ11483" i="50"/>
  <c r="AI11483" i="50"/>
  <c r="AL11483" i="50"/>
  <c r="AM11483" i="50"/>
  <c r="AK11495" i="50"/>
  <c r="AJ11495" i="50"/>
  <c r="AI11495" i="50"/>
  <c r="AM11495" i="50"/>
  <c r="AL11495" i="50"/>
  <c r="AM11503" i="50"/>
  <c r="AK11503" i="50"/>
  <c r="AJ11503" i="50"/>
  <c r="AL11503" i="50"/>
  <c r="AI11503" i="50"/>
  <c r="AK11519" i="50"/>
  <c r="AJ11519" i="50"/>
  <c r="AI11519" i="50"/>
  <c r="AM11519" i="50"/>
  <c r="AL11519" i="50"/>
  <c r="AK11531" i="50"/>
  <c r="AJ11531" i="50"/>
  <c r="AI11531" i="50"/>
  <c r="AL11531" i="50"/>
  <c r="AM11531" i="50"/>
  <c r="AK11543" i="50"/>
  <c r="AJ11543" i="50"/>
  <c r="AI11543" i="50"/>
  <c r="AM11543" i="50"/>
  <c r="AL11543" i="50"/>
  <c r="AK11555" i="50"/>
  <c r="AJ11555" i="50"/>
  <c r="AI11555" i="50"/>
  <c r="AL11555" i="50"/>
  <c r="AM11555" i="50"/>
  <c r="AK11567" i="50"/>
  <c r="AJ11567" i="50"/>
  <c r="AI11567" i="50"/>
  <c r="AM11567" i="50"/>
  <c r="AL11567" i="50"/>
  <c r="AK11579" i="50"/>
  <c r="AJ11579" i="50"/>
  <c r="AI11579" i="50"/>
  <c r="AL11579" i="50"/>
  <c r="AM11579" i="50"/>
  <c r="AM11595" i="50"/>
  <c r="AL11595" i="50"/>
  <c r="AK11595" i="50"/>
  <c r="AI11595" i="50"/>
  <c r="AJ11595" i="50"/>
  <c r="AM11607" i="50"/>
  <c r="AL11607" i="50"/>
  <c r="AK11607" i="50"/>
  <c r="AI11607" i="50"/>
  <c r="AJ11607" i="50"/>
  <c r="AM11619" i="50"/>
  <c r="AL11619" i="50"/>
  <c r="AK11619" i="50"/>
  <c r="AI11619" i="50"/>
  <c r="AJ11619" i="50"/>
  <c r="AM11631" i="50"/>
  <c r="AL11631" i="50"/>
  <c r="AK11631" i="50"/>
  <c r="AI11631" i="50"/>
  <c r="AJ11631" i="50"/>
  <c r="AM11643" i="50"/>
  <c r="AL11643" i="50"/>
  <c r="AK11643" i="50"/>
  <c r="AI11643" i="50"/>
  <c r="AJ11643" i="50"/>
  <c r="AM11655" i="50"/>
  <c r="AL11655" i="50"/>
  <c r="AK11655" i="50"/>
  <c r="AI11655" i="50"/>
  <c r="AJ11655" i="50"/>
  <c r="AM11667" i="50"/>
  <c r="AL11667" i="50"/>
  <c r="AK11667" i="50"/>
  <c r="AI11667" i="50"/>
  <c r="AJ11667" i="50"/>
  <c r="AM11679" i="50"/>
  <c r="AL11679" i="50"/>
  <c r="AK11679" i="50"/>
  <c r="AI11679" i="50"/>
  <c r="AJ11679" i="50"/>
  <c r="AK11687" i="50"/>
  <c r="AJ11687" i="50"/>
  <c r="AI11687" i="50"/>
  <c r="AM11687" i="50"/>
  <c r="AL11687" i="50"/>
  <c r="AK11699" i="50"/>
  <c r="AJ11699" i="50"/>
  <c r="AI11699" i="50"/>
  <c r="AL11699" i="50"/>
  <c r="AM11699" i="50"/>
  <c r="AK11711" i="50"/>
  <c r="AJ11711" i="50"/>
  <c r="AI11711" i="50"/>
  <c r="AM11711" i="50"/>
  <c r="AL11711" i="50"/>
  <c r="AK11723" i="50"/>
  <c r="AJ11723" i="50"/>
  <c r="AI11723" i="50"/>
  <c r="AL11723" i="50"/>
  <c r="AM11723" i="50"/>
  <c r="AK11735" i="50"/>
  <c r="AJ11735" i="50"/>
  <c r="AI11735" i="50"/>
  <c r="AM11735" i="50"/>
  <c r="AL11735" i="50"/>
  <c r="AK11747" i="50"/>
  <c r="AJ11747" i="50"/>
  <c r="AI11747" i="50"/>
  <c r="AL11747" i="50"/>
  <c r="AM11747" i="50"/>
  <c r="AK11759" i="50"/>
  <c r="AJ11759" i="50"/>
  <c r="AI11759" i="50"/>
  <c r="AM11759" i="50"/>
  <c r="AL11759" i="50"/>
  <c r="AK11771" i="50"/>
  <c r="AJ11771" i="50"/>
  <c r="AI11771" i="50"/>
  <c r="AL11771" i="50"/>
  <c r="AM11771" i="50"/>
  <c r="AM11787" i="50"/>
  <c r="AL11787" i="50"/>
  <c r="AK11787" i="50"/>
  <c r="AI11787" i="50"/>
  <c r="AJ11787" i="50"/>
  <c r="AI11799" i="50"/>
  <c r="AL11799" i="50"/>
  <c r="AJ11799" i="50"/>
  <c r="AM11799" i="50"/>
  <c r="AK11799" i="50"/>
  <c r="AM11815" i="50"/>
  <c r="AL11815" i="50"/>
  <c r="AK11815" i="50"/>
  <c r="AJ11815" i="50"/>
  <c r="AI11815" i="50"/>
  <c r="AM11827" i="50"/>
  <c r="AL11827" i="50"/>
  <c r="AK11827" i="50"/>
  <c r="AJ11827" i="50"/>
  <c r="AI11827" i="50"/>
  <c r="AM11839" i="50"/>
  <c r="AL11839" i="50"/>
  <c r="AK11839" i="50"/>
  <c r="AJ11839" i="50"/>
  <c r="AI11839" i="50"/>
  <c r="AM11851" i="50"/>
  <c r="AK11851" i="50"/>
  <c r="AJ11851" i="50"/>
  <c r="AI11851" i="50"/>
  <c r="AL11851" i="50"/>
  <c r="AM11863" i="50"/>
  <c r="AL11863" i="50"/>
  <c r="AK11863" i="50"/>
  <c r="AJ11863" i="50"/>
  <c r="AI11863" i="50"/>
  <c r="AM11875" i="50"/>
  <c r="AI11875" i="50"/>
  <c r="AL11875" i="50"/>
  <c r="AJ11875" i="50"/>
  <c r="AK11875" i="50"/>
  <c r="AM11887" i="50"/>
  <c r="AK11887" i="50"/>
  <c r="AJ11887" i="50"/>
  <c r="AI11887" i="50"/>
  <c r="AL11887" i="50"/>
  <c r="AM11899" i="50"/>
  <c r="AL11899" i="50"/>
  <c r="AK11899" i="50"/>
  <c r="AI11899" i="50"/>
  <c r="AJ11899" i="50"/>
  <c r="AM11911" i="50"/>
  <c r="AI11911" i="50"/>
  <c r="AJ11911" i="50"/>
  <c r="AL11911" i="50"/>
  <c r="AK11911" i="50"/>
  <c r="AM11927" i="50"/>
  <c r="AL11927" i="50"/>
  <c r="AJ11927" i="50"/>
  <c r="AI11927" i="50"/>
  <c r="AK11927" i="50"/>
  <c r="AM11939" i="50"/>
  <c r="AL11939" i="50"/>
  <c r="AK11939" i="50"/>
  <c r="AJ11939" i="50"/>
  <c r="AI11939" i="50"/>
  <c r="AM11947" i="50"/>
  <c r="AL11947" i="50"/>
  <c r="AK11947" i="50"/>
  <c r="AJ11947" i="50"/>
  <c r="AI11947" i="50"/>
  <c r="AM11959" i="50"/>
  <c r="AL11959" i="50"/>
  <c r="AJ11959" i="50"/>
  <c r="AI11959" i="50"/>
  <c r="AK11959" i="50"/>
  <c r="AM11975" i="50"/>
  <c r="AK11975" i="50"/>
  <c r="AI11975" i="50"/>
  <c r="AL11975" i="50"/>
  <c r="AJ11975" i="50"/>
  <c r="AM11987" i="50"/>
  <c r="AK11987" i="50"/>
  <c r="AJ11987" i="50"/>
  <c r="AI11987" i="50"/>
  <c r="AL11987" i="50"/>
  <c r="AM11999" i="50"/>
  <c r="AK11999" i="50"/>
  <c r="AJ11999" i="50"/>
  <c r="AI11999" i="50"/>
  <c r="AL11999" i="50"/>
  <c r="AI12007" i="50"/>
  <c r="AM12007" i="50"/>
  <c r="AK12007" i="50"/>
  <c r="AL12007" i="50"/>
  <c r="AJ12007" i="50"/>
  <c r="AI12019" i="50"/>
  <c r="AM12019" i="50"/>
  <c r="AL12019" i="50"/>
  <c r="AK12019" i="50"/>
  <c r="AJ12019" i="50"/>
  <c r="AM12035" i="50"/>
  <c r="AK12035" i="50"/>
  <c r="AJ12035" i="50"/>
  <c r="AL12035" i="50"/>
  <c r="AI12035" i="50"/>
  <c r="AM12047" i="50"/>
  <c r="AK12047" i="50"/>
  <c r="AJ12047" i="50"/>
  <c r="AL12047" i="50"/>
  <c r="AI12047" i="50"/>
  <c r="AM12059" i="50"/>
  <c r="AK12059" i="50"/>
  <c r="AJ12059" i="50"/>
  <c r="AI12059" i="50"/>
  <c r="AL12059" i="50"/>
  <c r="AM12071" i="50"/>
  <c r="AK12071" i="50"/>
  <c r="AJ12071" i="50"/>
  <c r="AL12071" i="50"/>
  <c r="AI12071" i="50"/>
  <c r="AM12083" i="50"/>
  <c r="AK12083" i="50"/>
  <c r="AJ12083" i="50"/>
  <c r="AL12083" i="50"/>
  <c r="AI12083" i="50"/>
  <c r="AM12095" i="50"/>
  <c r="AK12095" i="50"/>
  <c r="AJ12095" i="50"/>
  <c r="AI12095" i="50"/>
  <c r="AL12095" i="50"/>
  <c r="AM12107" i="50"/>
  <c r="AK12107" i="50"/>
  <c r="AJ12107" i="50"/>
  <c r="AL12107" i="50"/>
  <c r="AI12107" i="50"/>
  <c r="AM12119" i="50"/>
  <c r="AK12119" i="50"/>
  <c r="AJ12119" i="50"/>
  <c r="AI12119" i="50"/>
  <c r="AL12119" i="50"/>
  <c r="AM12131" i="50"/>
  <c r="AK12131" i="50"/>
  <c r="AJ12131" i="50"/>
  <c r="AL12131" i="50"/>
  <c r="AI12131" i="50"/>
  <c r="AM12143" i="50"/>
  <c r="AK12143" i="50"/>
  <c r="AJ12143" i="50"/>
  <c r="AL12143" i="50"/>
  <c r="AI12143" i="50"/>
  <c r="AM12155" i="50"/>
  <c r="AK12155" i="50"/>
  <c r="AJ12155" i="50"/>
  <c r="AL12155" i="50"/>
  <c r="AI12155" i="50"/>
  <c r="AM12167" i="50"/>
  <c r="AK12167" i="50"/>
  <c r="AJ12167" i="50"/>
  <c r="AL12167" i="50"/>
  <c r="AI12167" i="50"/>
  <c r="AM12179" i="50"/>
  <c r="AK12179" i="50"/>
  <c r="AJ12179" i="50"/>
  <c r="AI12179" i="50"/>
  <c r="AL12179" i="50"/>
  <c r="AJ12187" i="50"/>
  <c r="AI12187" i="50"/>
  <c r="AM12187" i="50"/>
  <c r="AL12187" i="50"/>
  <c r="AK12187" i="50"/>
  <c r="AJ12199" i="50"/>
  <c r="AI12199" i="50"/>
  <c r="AM12199" i="50"/>
  <c r="AL12199" i="50"/>
  <c r="AK12199" i="50"/>
  <c r="AJ12211" i="50"/>
  <c r="AI12211" i="50"/>
  <c r="AM12211" i="50"/>
  <c r="AL12211" i="50"/>
  <c r="AK12211" i="50"/>
  <c r="AM12227" i="50"/>
  <c r="AK12227" i="50"/>
  <c r="AJ12227" i="50"/>
  <c r="AL12227" i="50"/>
  <c r="AI12227" i="50"/>
  <c r="AI12243" i="50"/>
  <c r="AM12243" i="50"/>
  <c r="AL12243" i="50"/>
  <c r="AJ12243" i="50"/>
  <c r="AK12243" i="50"/>
  <c r="AI12255" i="50"/>
  <c r="AJ12255" i="50"/>
  <c r="AM12255" i="50"/>
  <c r="AL12255" i="50"/>
  <c r="AK12255" i="50"/>
  <c r="AI12267" i="50"/>
  <c r="AK12267" i="50"/>
  <c r="AJ12267" i="50"/>
  <c r="AL12267" i="50"/>
  <c r="AM12267" i="50"/>
  <c r="AI12279" i="50"/>
  <c r="AL12279" i="50"/>
  <c r="AK12279" i="50"/>
  <c r="AJ12279" i="50"/>
  <c r="AM12279" i="50"/>
  <c r="AI12291" i="50"/>
  <c r="AM12291" i="50"/>
  <c r="AL12291" i="50"/>
  <c r="AK12291" i="50"/>
  <c r="AJ12291" i="50"/>
  <c r="AJ12307" i="50"/>
  <c r="AI12307" i="50"/>
  <c r="AM12307" i="50"/>
  <c r="AL12307" i="50"/>
  <c r="AK12307" i="50"/>
  <c r="AM12323" i="50"/>
  <c r="AK12323" i="50"/>
  <c r="AJ12323" i="50"/>
  <c r="AI12323" i="50"/>
  <c r="AL12323" i="50"/>
  <c r="AM12335" i="50"/>
  <c r="AK12335" i="50"/>
  <c r="AJ12335" i="50"/>
  <c r="AL12335" i="50"/>
  <c r="AI12335" i="50"/>
  <c r="AM12347" i="50"/>
  <c r="AK12347" i="50"/>
  <c r="AJ12347" i="50"/>
  <c r="AL12347" i="50"/>
  <c r="AI12347" i="50"/>
  <c r="AM12359" i="50"/>
  <c r="AK12359" i="50"/>
  <c r="AJ12359" i="50"/>
  <c r="AL12359" i="50"/>
  <c r="AI12359" i="50"/>
  <c r="AJ12367" i="50"/>
  <c r="AI12367" i="50"/>
  <c r="AM12367" i="50"/>
  <c r="AL12367" i="50"/>
  <c r="AK12367" i="50"/>
  <c r="AJ12379" i="50"/>
  <c r="AI12379" i="50"/>
  <c r="AM12379" i="50"/>
  <c r="AL12379" i="50"/>
  <c r="AK12379" i="50"/>
  <c r="AJ12391" i="50"/>
  <c r="AI12391" i="50"/>
  <c r="AM12391" i="50"/>
  <c r="AK12391" i="50"/>
  <c r="AL12391" i="50"/>
  <c r="AJ12403" i="50"/>
  <c r="AI12403" i="50"/>
  <c r="AM12403" i="50"/>
  <c r="AL12403" i="50"/>
  <c r="AK12403" i="50"/>
  <c r="AJ12415" i="50"/>
  <c r="AI12415" i="50"/>
  <c r="AM12415" i="50"/>
  <c r="AL12415" i="50"/>
  <c r="AK12415" i="50"/>
  <c r="AJ12427" i="50"/>
  <c r="AI12427" i="50"/>
  <c r="AM12427" i="50"/>
  <c r="AL12427" i="50"/>
  <c r="AK12427" i="50"/>
  <c r="AM12443" i="50"/>
  <c r="AK12443" i="50"/>
  <c r="AJ12443" i="50"/>
  <c r="AL12443" i="50"/>
  <c r="AI12443" i="50"/>
  <c r="AM12455" i="50"/>
  <c r="AK12455" i="50"/>
  <c r="AJ12455" i="50"/>
  <c r="AL12455" i="50"/>
  <c r="AI12455" i="50"/>
  <c r="AM12467" i="50"/>
  <c r="AK12467" i="50"/>
  <c r="AJ12467" i="50"/>
  <c r="AI12467" i="50"/>
  <c r="AL12467" i="50"/>
  <c r="AM12479" i="50"/>
  <c r="AK12479" i="50"/>
  <c r="AJ12479" i="50"/>
  <c r="AL12479" i="50"/>
  <c r="AI12479" i="50"/>
  <c r="AM12491" i="50"/>
  <c r="AK12491" i="50"/>
  <c r="AJ12491" i="50"/>
  <c r="AL12491" i="50"/>
  <c r="AI12491" i="50"/>
  <c r="AJ12499" i="50"/>
  <c r="AI12499" i="50"/>
  <c r="AM12499" i="50"/>
  <c r="AL12499" i="50"/>
  <c r="AK12499" i="50"/>
  <c r="AJ12511" i="50"/>
  <c r="AI12511" i="50"/>
  <c r="AM12511" i="50"/>
  <c r="AK12511" i="50"/>
  <c r="AL12511" i="50"/>
  <c r="AJ12523" i="50"/>
  <c r="AI12523" i="50"/>
  <c r="AM12523" i="50"/>
  <c r="AL12523" i="50"/>
  <c r="AK12523" i="50"/>
  <c r="AJ12535" i="50"/>
  <c r="AI12535" i="50"/>
  <c r="AM12535" i="50"/>
  <c r="AK12535" i="50"/>
  <c r="AL12535" i="50"/>
  <c r="AJ12547" i="50"/>
  <c r="AI12547" i="50"/>
  <c r="AM12547" i="50"/>
  <c r="AL12547" i="50"/>
  <c r="AK12547" i="50"/>
  <c r="AM12563" i="50"/>
  <c r="AL12563" i="50"/>
  <c r="AK12563" i="50"/>
  <c r="AJ12563" i="50"/>
  <c r="AI12563" i="50"/>
  <c r="AI12579" i="50"/>
  <c r="AJ12579" i="50"/>
  <c r="AL12579" i="50"/>
  <c r="AK12579" i="50"/>
  <c r="AM12579" i="50"/>
  <c r="AK12591" i="50"/>
  <c r="AL12591" i="50"/>
  <c r="AM12591" i="50"/>
  <c r="AJ12591" i="50"/>
  <c r="AI12591" i="50"/>
  <c r="AJ12599" i="50"/>
  <c r="AK12599" i="50"/>
  <c r="AI12599" i="50"/>
  <c r="AM12599" i="50"/>
  <c r="AL12599" i="50"/>
  <c r="AL12611" i="50"/>
  <c r="AK12611" i="50"/>
  <c r="AJ12611" i="50"/>
  <c r="AI12611" i="50"/>
  <c r="AM12611" i="50"/>
  <c r="AM12623" i="50"/>
  <c r="AL12623" i="50"/>
  <c r="AK12623" i="50"/>
  <c r="AI12623" i="50"/>
  <c r="AJ12623" i="50"/>
  <c r="AJ12635" i="50"/>
  <c r="AI12635" i="50"/>
  <c r="AM12635" i="50"/>
  <c r="AL12635" i="50"/>
  <c r="AK12635" i="50"/>
  <c r="AI12651" i="50"/>
  <c r="AL12651" i="50"/>
  <c r="AM12651" i="50"/>
  <c r="AK12651" i="50"/>
  <c r="AJ12651" i="50"/>
  <c r="AM12663" i="50"/>
  <c r="AK12663" i="50"/>
  <c r="AL12663" i="50"/>
  <c r="AJ12663" i="50"/>
  <c r="AI12663" i="50"/>
  <c r="AM12675" i="50"/>
  <c r="AK12675" i="50"/>
  <c r="AL12675" i="50"/>
  <c r="AJ12675" i="50"/>
  <c r="AI12675" i="50"/>
  <c r="AM12687" i="50"/>
  <c r="AK12687" i="50"/>
  <c r="AL12687" i="50"/>
  <c r="AJ12687" i="50"/>
  <c r="AI12687" i="50"/>
  <c r="AM12699" i="50"/>
  <c r="AK12699" i="50"/>
  <c r="AL12699" i="50"/>
  <c r="AI12699" i="50"/>
  <c r="AJ12699" i="50"/>
  <c r="AI12707" i="50"/>
  <c r="AL12707" i="50"/>
  <c r="AK12707" i="50"/>
  <c r="AJ12707" i="50"/>
  <c r="AM12707" i="50"/>
  <c r="AI12719" i="50"/>
  <c r="AM12719" i="50"/>
  <c r="AL12719" i="50"/>
  <c r="AK12719" i="50"/>
  <c r="AJ12719" i="50"/>
  <c r="AI12731" i="50"/>
  <c r="AM12731" i="50"/>
  <c r="AL12731" i="50"/>
  <c r="AJ12731" i="50"/>
  <c r="AK12731" i="50"/>
  <c r="AJ12751" i="50"/>
  <c r="AM12751" i="50"/>
  <c r="AL12751" i="50"/>
  <c r="AK12751" i="50"/>
  <c r="AI12751" i="50"/>
  <c r="AJ12763" i="50"/>
  <c r="AK12763" i="50"/>
  <c r="AM12763" i="50"/>
  <c r="AL12763" i="50"/>
  <c r="AI12763" i="50"/>
  <c r="AJ12775" i="50"/>
  <c r="AL12775" i="50"/>
  <c r="AM12775" i="50"/>
  <c r="AK12775" i="50"/>
  <c r="AI12775" i="50"/>
  <c r="AJ12787" i="50"/>
  <c r="AL12787" i="50"/>
  <c r="AK12787" i="50"/>
  <c r="AI12787" i="50"/>
  <c r="AM12787" i="50"/>
  <c r="AJ12799" i="50"/>
  <c r="AM12799" i="50"/>
  <c r="AL12799" i="50"/>
  <c r="AK12799" i="50"/>
  <c r="AI12799" i="50"/>
  <c r="AJ12811" i="50"/>
  <c r="AK12811" i="50"/>
  <c r="AI12811" i="50"/>
  <c r="AM12811" i="50"/>
  <c r="AL12811" i="50"/>
  <c r="AM12819" i="50"/>
  <c r="AK12819" i="50"/>
  <c r="AL12819" i="50"/>
  <c r="AJ12819" i="50"/>
  <c r="AI12819" i="50"/>
  <c r="AM12831" i="50"/>
  <c r="AK12831" i="50"/>
  <c r="AJ12831" i="50"/>
  <c r="AL12831" i="50"/>
  <c r="AI12831" i="50"/>
  <c r="AM12843" i="50"/>
  <c r="AK12843" i="50"/>
  <c r="AL12843" i="50"/>
  <c r="AJ12843" i="50"/>
  <c r="AI12843" i="50"/>
  <c r="AM12855" i="50"/>
  <c r="AK12855" i="50"/>
  <c r="AL12855" i="50"/>
  <c r="AJ12855" i="50"/>
  <c r="AI12855" i="50"/>
  <c r="AM12867" i="50"/>
  <c r="AK12867" i="50"/>
  <c r="AJ12867" i="50"/>
  <c r="AL12867" i="50"/>
  <c r="AI12867" i="50"/>
  <c r="AJ12883" i="50"/>
  <c r="AM12883" i="50"/>
  <c r="AL12883" i="50"/>
  <c r="AK12883" i="50"/>
  <c r="AI12883" i="50"/>
  <c r="AJ12895" i="50"/>
  <c r="AK12895" i="50"/>
  <c r="AI12895" i="50"/>
  <c r="AM12895" i="50"/>
  <c r="AL12895" i="50"/>
  <c r="AJ12907" i="50"/>
  <c r="AL12907" i="50"/>
  <c r="AI12907" i="50"/>
  <c r="AM12907" i="50"/>
  <c r="AK12907" i="50"/>
  <c r="AJ12919" i="50"/>
  <c r="AM12919" i="50"/>
  <c r="AL12919" i="50"/>
  <c r="AK12919" i="50"/>
  <c r="AI12919" i="50"/>
  <c r="AK12935" i="50"/>
  <c r="AI12935" i="50"/>
  <c r="AM12935" i="50"/>
  <c r="AL12935" i="50"/>
  <c r="AJ12935" i="50"/>
  <c r="AK12947" i="50"/>
  <c r="AI12947" i="50"/>
  <c r="AJ12947" i="50"/>
  <c r="AM12947" i="50"/>
  <c r="AL12947" i="50"/>
  <c r="AK12959" i="50"/>
  <c r="AI12959" i="50"/>
  <c r="AM12959" i="50"/>
  <c r="AL12959" i="50"/>
  <c r="AJ12959" i="50"/>
  <c r="AK12971" i="50"/>
  <c r="AI12971" i="50"/>
  <c r="AM12971" i="50"/>
  <c r="AL12971" i="50"/>
  <c r="AJ12971" i="50"/>
  <c r="AM12987" i="50"/>
  <c r="AK12987" i="50"/>
  <c r="AL12987" i="50"/>
  <c r="AI12987" i="50"/>
  <c r="AJ12987" i="50"/>
  <c r="AM12999" i="50"/>
  <c r="AK12999" i="50"/>
  <c r="AL12999" i="50"/>
  <c r="AJ12999" i="50"/>
  <c r="AI12999" i="50"/>
  <c r="AM13011" i="50"/>
  <c r="AK13011" i="50"/>
  <c r="AJ13011" i="50"/>
  <c r="AI13011" i="50"/>
  <c r="AL13011" i="50"/>
  <c r="AM13023" i="50"/>
  <c r="AK13023" i="50"/>
  <c r="AL13023" i="50"/>
  <c r="AJ13023" i="50"/>
  <c r="AI13023" i="50"/>
  <c r="AM13035" i="50"/>
  <c r="AK13035" i="50"/>
  <c r="AL13035" i="50"/>
  <c r="AJ13035" i="50"/>
  <c r="AI13035" i="50"/>
  <c r="AM13047" i="50"/>
  <c r="AK13047" i="50"/>
  <c r="AJ13047" i="50"/>
  <c r="AL13047" i="50"/>
  <c r="AI13047" i="50"/>
  <c r="AM13059" i="50"/>
  <c r="AK13059" i="50"/>
  <c r="AL13059" i="50"/>
  <c r="AJ13059" i="50"/>
  <c r="AI13059" i="50"/>
  <c r="AK13067" i="50"/>
  <c r="AI13067" i="50"/>
  <c r="AM13067" i="50"/>
  <c r="AL13067" i="50"/>
  <c r="AJ13067" i="50"/>
  <c r="AK13079" i="50"/>
  <c r="AI13079" i="50"/>
  <c r="AM13079" i="50"/>
  <c r="AL13079" i="50"/>
  <c r="AJ13079" i="50"/>
  <c r="AK13091" i="50"/>
  <c r="AI13091" i="50"/>
  <c r="AJ13091" i="50"/>
  <c r="AM13091" i="50"/>
  <c r="AL13091" i="50"/>
  <c r="AK13103" i="50"/>
  <c r="AI13103" i="50"/>
  <c r="AM13103" i="50"/>
  <c r="AL13103" i="50"/>
  <c r="AJ13103" i="50"/>
  <c r="AK13115" i="50"/>
  <c r="AI13115" i="50"/>
  <c r="AM13115" i="50"/>
  <c r="AL13115" i="50"/>
  <c r="AJ13115" i="50"/>
  <c r="AK13127" i="50"/>
  <c r="AI13127" i="50"/>
  <c r="AJ13127" i="50"/>
  <c r="AM13127" i="50"/>
  <c r="AL13127" i="50"/>
  <c r="AK13139" i="50"/>
  <c r="AI13139" i="50"/>
  <c r="AM13139" i="50"/>
  <c r="AL13139" i="50"/>
  <c r="AJ13139" i="50"/>
  <c r="AK13151" i="50"/>
  <c r="AI13151" i="50"/>
  <c r="AM13151" i="50"/>
  <c r="AL13151" i="50"/>
  <c r="AJ13151" i="50"/>
  <c r="AJ13159" i="50"/>
  <c r="AL13159" i="50"/>
  <c r="AI13159" i="50"/>
  <c r="AM13159" i="50"/>
  <c r="AK13159" i="50"/>
  <c r="AJ13171" i="50"/>
  <c r="AM13171" i="50"/>
  <c r="AL13171" i="50"/>
  <c r="AK13171" i="50"/>
  <c r="AI13171" i="50"/>
  <c r="AM13179" i="50"/>
  <c r="AK13179" i="50"/>
  <c r="AL13179" i="50"/>
  <c r="AJ13179" i="50"/>
  <c r="AI13179" i="50"/>
  <c r="AM13191" i="50"/>
  <c r="AK13191" i="50"/>
  <c r="AJ13191" i="50"/>
  <c r="AL13191" i="50"/>
  <c r="AI13191" i="50"/>
  <c r="AK13199" i="50"/>
  <c r="AI13199" i="50"/>
  <c r="AJ13199" i="50"/>
  <c r="AM13199" i="50"/>
  <c r="AL13199" i="50"/>
  <c r="AJ13207" i="50"/>
  <c r="AM13207" i="50"/>
  <c r="AL13207" i="50"/>
  <c r="AK13207" i="50"/>
  <c r="AI13207" i="50"/>
  <c r="AJ13219" i="50"/>
  <c r="AK13219" i="50"/>
  <c r="AI13219" i="50"/>
  <c r="AL13219" i="50"/>
  <c r="AM13219" i="50"/>
  <c r="AJ13231" i="50"/>
  <c r="AL13231" i="50"/>
  <c r="AI13231" i="50"/>
  <c r="AM13231" i="50"/>
  <c r="AK13231" i="50"/>
  <c r="AJ13243" i="50"/>
  <c r="AM13243" i="50"/>
  <c r="AL13243" i="50"/>
  <c r="AK13243" i="50"/>
  <c r="AI13243" i="50"/>
  <c r="AJ13255" i="50"/>
  <c r="AK13255" i="50"/>
  <c r="AI13255" i="50"/>
  <c r="AL13255" i="50"/>
  <c r="AM13255" i="50"/>
  <c r="AJ13267" i="50"/>
  <c r="AL13267" i="50"/>
  <c r="AI13267" i="50"/>
  <c r="AM13267" i="50"/>
  <c r="AK13267" i="50"/>
  <c r="AJ13279" i="50"/>
  <c r="AM13279" i="50"/>
  <c r="AL13279" i="50"/>
  <c r="AK13279" i="50"/>
  <c r="AI13279" i="50"/>
  <c r="AJ13291" i="50"/>
  <c r="AK13291" i="50"/>
  <c r="AI13291" i="50"/>
  <c r="AM13291" i="50"/>
  <c r="AL13291" i="50"/>
  <c r="AJ13303" i="50"/>
  <c r="AL13303" i="50"/>
  <c r="AI13303" i="50"/>
  <c r="AM13303" i="50"/>
  <c r="AK13303" i="50"/>
  <c r="AJ13315" i="50"/>
  <c r="AM13315" i="50"/>
  <c r="AL13315" i="50"/>
  <c r="AK13315" i="50"/>
  <c r="AI13315" i="50"/>
  <c r="AJ13327" i="50"/>
  <c r="AK13327" i="50"/>
  <c r="AI13327" i="50"/>
  <c r="AM13327" i="50"/>
  <c r="AL13327" i="50"/>
  <c r="AJ13339" i="50"/>
  <c r="AL13339" i="50"/>
  <c r="AI13339" i="50"/>
  <c r="AK13339" i="50"/>
  <c r="AM13339" i="50"/>
  <c r="AJ13351" i="50"/>
  <c r="AM13351" i="50"/>
  <c r="AL13351" i="50"/>
  <c r="AK13351" i="50"/>
  <c r="AI13351" i="50"/>
  <c r="AJ13363" i="50"/>
  <c r="AK13363" i="50"/>
  <c r="AI13363" i="50"/>
  <c r="AL13363" i="50"/>
  <c r="AM13363" i="50"/>
  <c r="AJ13375" i="50"/>
  <c r="AL13375" i="50"/>
  <c r="AI13375" i="50"/>
  <c r="AM13375" i="50"/>
  <c r="AK13375" i="50"/>
  <c r="AJ13387" i="50"/>
  <c r="AM13387" i="50"/>
  <c r="AL13387" i="50"/>
  <c r="AK13387" i="50"/>
  <c r="AI13387" i="50"/>
  <c r="AJ13399" i="50"/>
  <c r="AK13399" i="50"/>
  <c r="AI13399" i="50"/>
  <c r="AL13399" i="50"/>
  <c r="AM13399" i="50"/>
  <c r="AJ13411" i="50"/>
  <c r="AL13411" i="50"/>
  <c r="AI13411" i="50"/>
  <c r="AM13411" i="50"/>
  <c r="AK13411" i="50"/>
  <c r="AJ13423" i="50"/>
  <c r="AM13423" i="50"/>
  <c r="AL13423" i="50"/>
  <c r="AK13423" i="50"/>
  <c r="AI13423" i="50"/>
  <c r="AJ13439" i="50"/>
  <c r="AI13439" i="50"/>
  <c r="AM13439" i="50"/>
  <c r="AL13439" i="50"/>
  <c r="AK13439" i="50"/>
  <c r="AL13455" i="50"/>
  <c r="AK13455" i="50"/>
  <c r="AI13455" i="50"/>
  <c r="AJ13455" i="50"/>
  <c r="AM13455" i="50"/>
  <c r="AL13467" i="50"/>
  <c r="AI13467" i="50"/>
  <c r="AM13467" i="50"/>
  <c r="AK13467" i="50"/>
  <c r="AJ13467" i="50"/>
  <c r="AL13479" i="50"/>
  <c r="AJ13479" i="50"/>
  <c r="AK13479" i="50"/>
  <c r="AI13479" i="50"/>
  <c r="AM13479" i="50"/>
  <c r="AL13491" i="50"/>
  <c r="AI13491" i="50"/>
  <c r="AM13491" i="50"/>
  <c r="AK13491" i="50"/>
  <c r="AJ13491" i="50"/>
  <c r="AL13503" i="50"/>
  <c r="AM13503" i="50"/>
  <c r="AJ13503" i="50"/>
  <c r="AI13503" i="50"/>
  <c r="AK13503" i="50"/>
  <c r="AL13515" i="50"/>
  <c r="AM13515" i="50"/>
  <c r="AK13515" i="50"/>
  <c r="AJ13515" i="50"/>
  <c r="AI13515" i="50"/>
  <c r="AL13527" i="50"/>
  <c r="AI13527" i="50"/>
  <c r="AM13527" i="50"/>
  <c r="AK13527" i="50"/>
  <c r="AJ13527" i="50"/>
  <c r="AL13539" i="50"/>
  <c r="AI13539" i="50"/>
  <c r="AM13539" i="50"/>
  <c r="AJ13539" i="50"/>
  <c r="AK13539" i="50"/>
  <c r="AL13551" i="50"/>
  <c r="AM13551" i="50"/>
  <c r="AJ13551" i="50"/>
  <c r="AI13551" i="50"/>
  <c r="AK13551" i="50"/>
  <c r="AL13563" i="50"/>
  <c r="AM13563" i="50"/>
  <c r="AK13563" i="50"/>
  <c r="AJ13563" i="50"/>
  <c r="AI13563" i="50"/>
  <c r="AL13575" i="50"/>
  <c r="AI13575" i="50"/>
  <c r="AM13575" i="50"/>
  <c r="AK13575" i="50"/>
  <c r="AJ13575" i="50"/>
  <c r="AL13587" i="50"/>
  <c r="AK13587" i="50"/>
  <c r="AJ13587" i="50"/>
  <c r="AI13587" i="50"/>
  <c r="AM13587" i="50"/>
  <c r="AL13599" i="50"/>
  <c r="AI13599" i="50"/>
  <c r="AM13599" i="50"/>
  <c r="AK13599" i="50"/>
  <c r="AJ13599" i="50"/>
  <c r="AL13611" i="50"/>
  <c r="AM13611" i="50"/>
  <c r="AK13611" i="50"/>
  <c r="AJ13611" i="50"/>
  <c r="AI13611" i="50"/>
  <c r="AL13623" i="50"/>
  <c r="AK13623" i="50"/>
  <c r="AJ13623" i="50"/>
  <c r="AI13623" i="50"/>
  <c r="AM13623" i="50"/>
  <c r="AL13635" i="50"/>
  <c r="AI13635" i="50"/>
  <c r="AM13635" i="50"/>
  <c r="AK13635" i="50"/>
  <c r="AJ13635" i="50"/>
  <c r="AL13647" i="50"/>
  <c r="AM13647" i="50"/>
  <c r="AK13647" i="50"/>
  <c r="AJ13647" i="50"/>
  <c r="AI13647" i="50"/>
  <c r="AL13667" i="50"/>
  <c r="AK13667" i="50"/>
  <c r="AJ13667" i="50"/>
  <c r="AM13667" i="50"/>
  <c r="AI13667" i="50"/>
  <c r="AL13679" i="50"/>
  <c r="AK13679" i="50"/>
  <c r="AJ13679" i="50"/>
  <c r="AI13679" i="50"/>
  <c r="AM13679" i="50"/>
  <c r="AL13695" i="50"/>
  <c r="AK13695" i="50"/>
  <c r="AJ13695" i="50"/>
  <c r="AI13695" i="50"/>
  <c r="AM13695" i="50"/>
  <c r="AL13707" i="50"/>
  <c r="AI13707" i="50"/>
  <c r="AM13707" i="50"/>
  <c r="AJ13707" i="50"/>
  <c r="AK13707" i="50"/>
  <c r="AM13723" i="50"/>
  <c r="AL13723" i="50"/>
  <c r="AK13723" i="50"/>
  <c r="AJ13723" i="50"/>
  <c r="AI13723" i="50"/>
  <c r="AM13735" i="50"/>
  <c r="AK13735" i="50"/>
  <c r="AJ13735" i="50"/>
  <c r="AI13735" i="50"/>
  <c r="AL13735" i="50"/>
  <c r="AL13751" i="50"/>
  <c r="AK13751" i="50"/>
  <c r="AJ13751" i="50"/>
  <c r="AI13751" i="50"/>
  <c r="AM13751" i="50"/>
  <c r="AL13763" i="50"/>
  <c r="AK13763" i="50"/>
  <c r="AJ13763" i="50"/>
  <c r="AM13763" i="50"/>
  <c r="AI13763" i="50"/>
  <c r="AL13775" i="50"/>
  <c r="AK13775" i="50"/>
  <c r="AJ13775" i="50"/>
  <c r="AM13775" i="50"/>
  <c r="AI13775" i="50"/>
  <c r="AL13787" i="50"/>
  <c r="AK13787" i="50"/>
  <c r="AJ13787" i="50"/>
  <c r="AI13787" i="50"/>
  <c r="AM13787" i="50"/>
  <c r="AL13799" i="50"/>
  <c r="AK13799" i="50"/>
  <c r="AJ13799" i="50"/>
  <c r="AM13799" i="50"/>
  <c r="AI13799" i="50"/>
  <c r="AL13815" i="50"/>
  <c r="AI13815" i="50"/>
  <c r="AM13815" i="50"/>
  <c r="AK13815" i="50"/>
  <c r="AJ13815" i="50"/>
  <c r="AL13827" i="50"/>
  <c r="AM13827" i="50"/>
  <c r="AK13827" i="50"/>
  <c r="AJ13827" i="50"/>
  <c r="AI13827" i="50"/>
  <c r="AL13839" i="50"/>
  <c r="AK13839" i="50"/>
  <c r="AJ13839" i="50"/>
  <c r="AI13839" i="50"/>
  <c r="AM13839" i="50"/>
  <c r="AL13847" i="50"/>
  <c r="AK13847" i="50"/>
  <c r="AJ13847" i="50"/>
  <c r="AM13847" i="50"/>
  <c r="AI13847" i="50"/>
  <c r="AL13859" i="50"/>
  <c r="AK13859" i="50"/>
  <c r="AJ13859" i="50"/>
  <c r="AI13859" i="50"/>
  <c r="AM13859" i="50"/>
  <c r="AL13871" i="50"/>
  <c r="AK13871" i="50"/>
  <c r="AJ13871" i="50"/>
  <c r="AM13871" i="50"/>
  <c r="AI13871" i="50"/>
  <c r="AL13883" i="50"/>
  <c r="AK13883" i="50"/>
  <c r="AJ13883" i="50"/>
  <c r="AM13883" i="50"/>
  <c r="AI13883" i="50"/>
  <c r="AL13895" i="50"/>
  <c r="AK13895" i="50"/>
  <c r="AJ13895" i="50"/>
  <c r="AI13895" i="50"/>
  <c r="AM13895" i="50"/>
  <c r="AM13915" i="50"/>
  <c r="AK13915" i="50"/>
  <c r="AJ13915" i="50"/>
  <c r="AI13915" i="50"/>
  <c r="AL13915" i="50"/>
  <c r="AI13927" i="50"/>
  <c r="AL13927" i="50"/>
  <c r="AM13927" i="50"/>
  <c r="AK13927" i="50"/>
  <c r="AJ13927" i="50"/>
  <c r="AL13943" i="50"/>
  <c r="AK13943" i="50"/>
  <c r="AJ13943" i="50"/>
  <c r="AM13943" i="50"/>
  <c r="AI13943" i="50"/>
  <c r="AM13955" i="50"/>
  <c r="AL13955" i="50"/>
  <c r="AK13955" i="50"/>
  <c r="AJ13955" i="50"/>
  <c r="AI13955" i="50"/>
  <c r="AJ13967" i="50"/>
  <c r="AI13967" i="50"/>
  <c r="AM13967" i="50"/>
  <c r="AL13967" i="50"/>
  <c r="AK13967" i="50"/>
  <c r="AK13975" i="50"/>
  <c r="AI13975" i="50"/>
  <c r="AM13975" i="50"/>
  <c r="AL13975" i="50"/>
  <c r="AJ13975" i="50"/>
  <c r="AK13987" i="50"/>
  <c r="AM13987" i="50"/>
  <c r="AJ13987" i="50"/>
  <c r="AL13987" i="50"/>
  <c r="AI13987" i="50"/>
  <c r="AK13999" i="50"/>
  <c r="AM13999" i="50"/>
  <c r="AL13999" i="50"/>
  <c r="AI13999" i="50"/>
  <c r="AJ13999" i="50"/>
  <c r="AK14011" i="50"/>
  <c r="AM14011" i="50"/>
  <c r="AL14011" i="50"/>
  <c r="AJ14011" i="50"/>
  <c r="AI14011" i="50"/>
  <c r="AK14023" i="50"/>
  <c r="AM14023" i="50"/>
  <c r="AL14023" i="50"/>
  <c r="AJ14023" i="50"/>
  <c r="AI14023" i="50"/>
  <c r="AL14031" i="50"/>
  <c r="AI14031" i="50"/>
  <c r="AK14031" i="50"/>
  <c r="AM14031" i="50"/>
  <c r="AJ14031" i="50"/>
  <c r="AL14043" i="50"/>
  <c r="AJ14043" i="50"/>
  <c r="AM14043" i="50"/>
  <c r="AK14043" i="50"/>
  <c r="AI14043" i="50"/>
  <c r="AK14059" i="50"/>
  <c r="AM14059" i="50"/>
  <c r="AL14059" i="50"/>
  <c r="AJ14059" i="50"/>
  <c r="AI14059" i="50"/>
  <c r="AK14071" i="50"/>
  <c r="AM14071" i="50"/>
  <c r="AI14071" i="50"/>
  <c r="AL14071" i="50"/>
  <c r="AJ14071" i="50"/>
  <c r="AK14083" i="50"/>
  <c r="AM14083" i="50"/>
  <c r="AI14083" i="50"/>
  <c r="AJ14083" i="50"/>
  <c r="AL14083" i="50"/>
  <c r="AK14095" i="50"/>
  <c r="AM14095" i="50"/>
  <c r="AL14095" i="50"/>
  <c r="AJ14095" i="50"/>
  <c r="AI14095" i="50"/>
  <c r="AK14107" i="50"/>
  <c r="AM14107" i="50"/>
  <c r="AI14107" i="50"/>
  <c r="AJ14107" i="50"/>
  <c r="AL14107" i="50"/>
  <c r="AK14119" i="50"/>
  <c r="AM14119" i="50"/>
  <c r="AI14119" i="50"/>
  <c r="AJ14119" i="50"/>
  <c r="AL14119" i="50"/>
  <c r="AK14131" i="50"/>
  <c r="AM14131" i="50"/>
  <c r="AL14131" i="50"/>
  <c r="AJ14131" i="50"/>
  <c r="AI14131" i="50"/>
  <c r="AK14143" i="50"/>
  <c r="AM14143" i="50"/>
  <c r="AI14143" i="50"/>
  <c r="AL14143" i="50"/>
  <c r="AJ14143" i="50"/>
  <c r="AK14155" i="50"/>
  <c r="AM14155" i="50"/>
  <c r="AI14155" i="50"/>
  <c r="AJ14155" i="50"/>
  <c r="AL14155" i="50"/>
  <c r="AK14167" i="50"/>
  <c r="AM14167" i="50"/>
  <c r="AL14167" i="50"/>
  <c r="AJ14167" i="50"/>
  <c r="AI14167" i="50"/>
  <c r="AK14179" i="50"/>
  <c r="AM14179" i="50"/>
  <c r="AI14179" i="50"/>
  <c r="AJ14179" i="50"/>
  <c r="AL14179" i="50"/>
  <c r="AL14195" i="50"/>
  <c r="AJ14195" i="50"/>
  <c r="AM14195" i="50"/>
  <c r="AK14195" i="50"/>
  <c r="AI14195" i="50"/>
  <c r="AL14207" i="50"/>
  <c r="AJ14207" i="50"/>
  <c r="AK14207" i="50"/>
  <c r="AI14207" i="50"/>
  <c r="AM14207" i="50"/>
  <c r="AL14219" i="50"/>
  <c r="AJ14219" i="50"/>
  <c r="AM14219" i="50"/>
  <c r="AI14219" i="50"/>
  <c r="AK14219" i="50"/>
  <c r="AK14227" i="50"/>
  <c r="AM14227" i="50"/>
  <c r="AI14227" i="50"/>
  <c r="AJ14227" i="50"/>
  <c r="AL14227" i="50"/>
  <c r="AK14239" i="50"/>
  <c r="AM14239" i="50"/>
  <c r="AL14239" i="50"/>
  <c r="AJ14239" i="50"/>
  <c r="AI14239" i="50"/>
  <c r="AK14251" i="50"/>
  <c r="AM14251" i="50"/>
  <c r="AI14251" i="50"/>
  <c r="AJ14251" i="50"/>
  <c r="AL14251" i="50"/>
  <c r="AK14263" i="50"/>
  <c r="AM14263" i="50"/>
  <c r="AI14263" i="50"/>
  <c r="AJ14263" i="50"/>
  <c r="AL14263" i="50"/>
  <c r="AK14275" i="50"/>
  <c r="AM14275" i="50"/>
  <c r="AL14275" i="50"/>
  <c r="AJ14275" i="50"/>
  <c r="AI14275" i="50"/>
  <c r="AK14287" i="50"/>
  <c r="AM14287" i="50"/>
  <c r="AI14287" i="50"/>
  <c r="AL14287" i="50"/>
  <c r="AJ14287" i="50"/>
  <c r="AK14299" i="50"/>
  <c r="AM14299" i="50"/>
  <c r="AI14299" i="50"/>
  <c r="AJ14299" i="50"/>
  <c r="AL14299" i="50"/>
  <c r="AK14311" i="50"/>
  <c r="AM14311" i="50"/>
  <c r="AL14311" i="50"/>
  <c r="AJ14311" i="50"/>
  <c r="AI14311" i="50"/>
  <c r="AL14327" i="50"/>
  <c r="AJ14327" i="50"/>
  <c r="AM14327" i="50"/>
  <c r="AK14327" i="50"/>
  <c r="AI14327" i="50"/>
  <c r="AL14339" i="50"/>
  <c r="AJ14339" i="50"/>
  <c r="AM14339" i="50"/>
  <c r="AK14339" i="50"/>
  <c r="AI14339" i="50"/>
  <c r="AL14351" i="50"/>
  <c r="AJ14351" i="50"/>
  <c r="AK14351" i="50"/>
  <c r="AI14351" i="50"/>
  <c r="AM14351" i="50"/>
  <c r="AL14363" i="50"/>
  <c r="AJ14363" i="50"/>
  <c r="AM14363" i="50"/>
  <c r="AI14363" i="50"/>
  <c r="AK14363" i="50"/>
  <c r="AL14379" i="50"/>
  <c r="AM14379" i="50"/>
  <c r="AK14379" i="50"/>
  <c r="AJ14379" i="50"/>
  <c r="AI14379" i="50"/>
  <c r="AL14391" i="50"/>
  <c r="AI14391" i="50"/>
  <c r="AK14391" i="50"/>
  <c r="AM14391" i="50"/>
  <c r="AJ14391" i="50"/>
  <c r="AL14403" i="50"/>
  <c r="AJ14403" i="50"/>
  <c r="AM14403" i="50"/>
  <c r="AK14403" i="50"/>
  <c r="AI14403" i="50"/>
  <c r="AL14415" i="50"/>
  <c r="AM14415" i="50"/>
  <c r="AK14415" i="50"/>
  <c r="AJ14415" i="50"/>
  <c r="AI14415" i="50"/>
  <c r="AL14427" i="50"/>
  <c r="AI14427" i="50"/>
  <c r="AK14427" i="50"/>
  <c r="AJ14427" i="50"/>
  <c r="AM14427" i="50"/>
  <c r="AK14443" i="50"/>
  <c r="AM14443" i="50"/>
  <c r="AI14443" i="50"/>
  <c r="AJ14443" i="50"/>
  <c r="AL14443" i="50"/>
  <c r="AK14455" i="50"/>
  <c r="AM14455" i="50"/>
  <c r="AL14455" i="50"/>
  <c r="AJ14455" i="50"/>
  <c r="AI14455" i="50"/>
  <c r="AK14467" i="50"/>
  <c r="AM14467" i="50"/>
  <c r="AI14467" i="50"/>
  <c r="AJ14467" i="50"/>
  <c r="AL14467" i="50"/>
  <c r="AK14479" i="50"/>
  <c r="AM14479" i="50"/>
  <c r="AI14479" i="50"/>
  <c r="AJ14479" i="50"/>
  <c r="AL14479" i="50"/>
  <c r="AK14491" i="50"/>
  <c r="AM14491" i="50"/>
  <c r="AL14491" i="50"/>
  <c r="AJ14491" i="50"/>
  <c r="AI14491" i="50"/>
  <c r="AK14503" i="50"/>
  <c r="AM14503" i="50"/>
  <c r="AI14503" i="50"/>
  <c r="AL14503" i="50"/>
  <c r="AJ14503" i="50"/>
  <c r="AL14519" i="50"/>
  <c r="AJ14519" i="50"/>
  <c r="AM14519" i="50"/>
  <c r="AK14519" i="50"/>
  <c r="AI14519" i="50"/>
  <c r="AL14531" i="50"/>
  <c r="AJ14531" i="50"/>
  <c r="AK14531" i="50"/>
  <c r="AI14531" i="50"/>
  <c r="AM14531" i="50"/>
  <c r="AL14543" i="50"/>
  <c r="AJ14543" i="50"/>
  <c r="AM14543" i="50"/>
  <c r="AI14543" i="50"/>
  <c r="AK14543" i="50"/>
  <c r="AL14555" i="50"/>
  <c r="AJ14555" i="50"/>
  <c r="AM14555" i="50"/>
  <c r="AK14555" i="50"/>
  <c r="AI14555" i="50"/>
  <c r="AL14567" i="50"/>
  <c r="AJ14567" i="50"/>
  <c r="AK14567" i="50"/>
  <c r="AI14567" i="50"/>
  <c r="AM14567" i="50"/>
  <c r="AK14587" i="50"/>
  <c r="AM14587" i="50"/>
  <c r="AI14587" i="50"/>
  <c r="AL14587" i="50"/>
  <c r="AJ14587" i="50"/>
  <c r="AM14595" i="50"/>
  <c r="AL14595" i="50"/>
  <c r="AI14595" i="50"/>
  <c r="AJ14595" i="50"/>
  <c r="AK14595" i="50"/>
  <c r="AM14607" i="50"/>
  <c r="AL14607" i="50"/>
  <c r="AK14607" i="50"/>
  <c r="AJ14607" i="50"/>
  <c r="AI14607" i="50"/>
  <c r="AM14619" i="50"/>
  <c r="AL14619" i="50"/>
  <c r="AK14619" i="50"/>
  <c r="AI14619" i="50"/>
  <c r="AJ14619" i="50"/>
  <c r="AM14631" i="50"/>
  <c r="AL14631" i="50"/>
  <c r="AK14631" i="50"/>
  <c r="AJ14631" i="50"/>
  <c r="AI14631" i="50"/>
  <c r="AM14643" i="50"/>
  <c r="AL14643" i="50"/>
  <c r="AI14643" i="50"/>
  <c r="AJ14643" i="50"/>
  <c r="AK14643" i="50"/>
  <c r="AL14651" i="50"/>
  <c r="AK14651" i="50"/>
  <c r="AJ14651" i="50"/>
  <c r="AI14651" i="50"/>
  <c r="AM14651" i="50"/>
  <c r="AL14663" i="50"/>
  <c r="AK14663" i="50"/>
  <c r="AJ14663" i="50"/>
  <c r="AI14663" i="50"/>
  <c r="AM14663" i="50"/>
  <c r="AL14675" i="50"/>
  <c r="AK14675" i="50"/>
  <c r="AJ14675" i="50"/>
  <c r="AI14675" i="50"/>
  <c r="AM14675" i="50"/>
  <c r="AL14687" i="50"/>
  <c r="AK14687" i="50"/>
  <c r="AJ14687" i="50"/>
  <c r="AI14687" i="50"/>
  <c r="AM14687" i="50"/>
  <c r="AK14695" i="50"/>
  <c r="AJ14695" i="50"/>
  <c r="AI14695" i="50"/>
  <c r="AL14695" i="50"/>
  <c r="AM14695" i="50"/>
  <c r="AK14707" i="50"/>
  <c r="AM14707" i="50"/>
  <c r="AI14707" i="50"/>
  <c r="AL14707" i="50"/>
  <c r="AJ14707" i="50"/>
  <c r="AK14719" i="50"/>
  <c r="AJ14719" i="50"/>
  <c r="AI14719" i="50"/>
  <c r="AM14719" i="50"/>
  <c r="AL14719" i="50"/>
  <c r="AK14731" i="50"/>
  <c r="AM14731" i="50"/>
  <c r="AI14731" i="50"/>
  <c r="AJ14731" i="50"/>
  <c r="AL14731" i="50"/>
  <c r="AM14739" i="50"/>
  <c r="AL14739" i="50"/>
  <c r="AI14739" i="50"/>
  <c r="AK14739" i="50"/>
  <c r="AJ14739" i="50"/>
  <c r="AL14747" i="50"/>
  <c r="AK14747" i="50"/>
  <c r="AJ14747" i="50"/>
  <c r="AI14747" i="50"/>
  <c r="AM14747" i="50"/>
  <c r="AL14759" i="50"/>
  <c r="AK14759" i="50"/>
  <c r="AJ14759" i="50"/>
  <c r="AI14759" i="50"/>
  <c r="AM14759" i="50"/>
  <c r="AM14775" i="50"/>
  <c r="AL14775" i="50"/>
  <c r="AK14775" i="50"/>
  <c r="AJ14775" i="50"/>
  <c r="AI14775" i="50"/>
  <c r="AM14787" i="50"/>
  <c r="AL14787" i="50"/>
  <c r="AI14787" i="50"/>
  <c r="AJ14787" i="50"/>
  <c r="AK14787" i="50"/>
  <c r="AL14795" i="50"/>
  <c r="AK14795" i="50"/>
  <c r="AJ14795" i="50"/>
  <c r="AI14795" i="50"/>
  <c r="AM14795" i="50"/>
  <c r="AL14807" i="50"/>
  <c r="AK14807" i="50"/>
  <c r="AJ14807" i="50"/>
  <c r="AI14807" i="50"/>
  <c r="AM14807" i="50"/>
  <c r="AM14823" i="50"/>
  <c r="AL14823" i="50"/>
  <c r="AK14823" i="50"/>
  <c r="AJ14823" i="50"/>
  <c r="AI14823" i="50"/>
  <c r="AM14835" i="50"/>
  <c r="AL14835" i="50"/>
  <c r="AI14835" i="50"/>
  <c r="AK14835" i="50"/>
  <c r="AJ14835" i="50"/>
  <c r="AM14847" i="50"/>
  <c r="AL14847" i="50"/>
  <c r="AK14847" i="50"/>
  <c r="AJ14847" i="50"/>
  <c r="AI14847" i="50"/>
  <c r="AM14859" i="50"/>
  <c r="AL14859" i="50"/>
  <c r="AK14859" i="50"/>
  <c r="AJ14859" i="50"/>
  <c r="AI14859" i="50"/>
  <c r="AM14871" i="50"/>
  <c r="AL14871" i="50"/>
  <c r="AK14871" i="50"/>
  <c r="AJ14871" i="50"/>
  <c r="AI14871" i="50"/>
  <c r="AK14887" i="50"/>
  <c r="AJ14887" i="50"/>
  <c r="AI14887" i="50"/>
  <c r="AL14887" i="50"/>
  <c r="AM14887" i="50"/>
  <c r="AK14899" i="50"/>
  <c r="AM14899" i="50"/>
  <c r="AI14899" i="50"/>
  <c r="AL14899" i="50"/>
  <c r="AJ14899" i="50"/>
  <c r="AK14911" i="50"/>
  <c r="AJ14911" i="50"/>
  <c r="AI14911" i="50"/>
  <c r="AM14911" i="50"/>
  <c r="AL14911" i="50"/>
  <c r="AK14923" i="50"/>
  <c r="AM14923" i="50"/>
  <c r="AI14923" i="50"/>
  <c r="AJ14923" i="50"/>
  <c r="AL14923" i="50"/>
  <c r="AL14943" i="50"/>
  <c r="AK14943" i="50"/>
  <c r="AM14943" i="50"/>
  <c r="AI14943" i="50"/>
  <c r="AJ14943" i="50"/>
  <c r="AK14959" i="50"/>
  <c r="AM14959" i="50"/>
  <c r="AL14959" i="50"/>
  <c r="AJ14959" i="50"/>
  <c r="AI14959" i="50"/>
  <c r="AK14975" i="50"/>
  <c r="AJ14975" i="50"/>
  <c r="AI14975" i="50"/>
  <c r="AM14975" i="50"/>
  <c r="AL14975" i="50"/>
  <c r="AK14987" i="50"/>
  <c r="AI14987" i="50"/>
  <c r="AM14987" i="50"/>
  <c r="AL14987" i="50"/>
  <c r="AJ14987" i="50"/>
  <c r="AL15003" i="50"/>
  <c r="AK15003" i="50"/>
  <c r="AM15003" i="50"/>
  <c r="AJ15003" i="50"/>
  <c r="AI15003" i="50"/>
  <c r="AK15019" i="50"/>
  <c r="AJ15019" i="50"/>
  <c r="AI15019" i="50"/>
  <c r="AM15019" i="50"/>
  <c r="AL15019" i="50"/>
  <c r="AL15039" i="50"/>
  <c r="AK15039" i="50"/>
  <c r="AM15039" i="50"/>
  <c r="AJ15039" i="50"/>
  <c r="AI15039" i="50"/>
  <c r="AK15055" i="50"/>
  <c r="AJ15055" i="50"/>
  <c r="AI15055" i="50"/>
  <c r="AL15055" i="50"/>
  <c r="AM15055" i="50"/>
  <c r="AK15071" i="50"/>
  <c r="AM15071" i="50"/>
  <c r="AL15071" i="50"/>
  <c r="AJ15071" i="50"/>
  <c r="AI15071" i="50"/>
  <c r="AK15083" i="50"/>
  <c r="AJ15083" i="50"/>
  <c r="AI15083" i="50"/>
  <c r="AM15083" i="50"/>
  <c r="AL15083" i="50"/>
  <c r="AK15095" i="50"/>
  <c r="AI15095" i="50"/>
  <c r="AM15095" i="50"/>
  <c r="AL15095" i="50"/>
  <c r="AJ15095" i="50"/>
  <c r="AK15107" i="50"/>
  <c r="AM15107" i="50"/>
  <c r="AL15107" i="50"/>
  <c r="AJ15107" i="50"/>
  <c r="AI15107" i="50"/>
  <c r="AK15119" i="50"/>
  <c r="AJ15119" i="50"/>
  <c r="AI15119" i="50"/>
  <c r="AM15119" i="50"/>
  <c r="AL15119" i="50"/>
  <c r="AK15131" i="50"/>
  <c r="AI15131" i="50"/>
  <c r="AM15131" i="50"/>
  <c r="AL15131" i="50"/>
  <c r="AJ15131" i="50"/>
  <c r="AL15147" i="50"/>
  <c r="AK15147" i="50"/>
  <c r="AM15147" i="50"/>
  <c r="AJ15147" i="50"/>
  <c r="AI15147" i="50"/>
  <c r="AL15159" i="50"/>
  <c r="AK15159" i="50"/>
  <c r="AM15159" i="50"/>
  <c r="AI15159" i="50"/>
  <c r="AJ15159" i="50"/>
  <c r="AL15171" i="50"/>
  <c r="AK15171" i="50"/>
  <c r="AM15171" i="50"/>
  <c r="AJ15171" i="50"/>
  <c r="AI15171" i="50"/>
  <c r="AL15183" i="50"/>
  <c r="AK15183" i="50"/>
  <c r="AM15183" i="50"/>
  <c r="AJ15183" i="50"/>
  <c r="AI15183" i="50"/>
  <c r="AL15195" i="50"/>
  <c r="AK15195" i="50"/>
  <c r="AM15195" i="50"/>
  <c r="AI15195" i="50"/>
  <c r="AJ15195" i="50"/>
  <c r="AL15207" i="50"/>
  <c r="AK15207" i="50"/>
  <c r="AI15207" i="50"/>
  <c r="AJ15207" i="50"/>
  <c r="AM15207" i="50"/>
  <c r="AK15211" i="50"/>
  <c r="AM15211" i="50"/>
  <c r="AL15211" i="50"/>
  <c r="AJ15211" i="50"/>
  <c r="AI15211" i="50"/>
  <c r="AK15223" i="50"/>
  <c r="AL15223" i="50"/>
  <c r="AJ15223" i="50"/>
  <c r="AI15223" i="50"/>
  <c r="AM15223" i="50"/>
  <c r="AK15235" i="50"/>
  <c r="AJ15235" i="50"/>
  <c r="AI15235" i="50"/>
  <c r="AM15235" i="50"/>
  <c r="AL15235" i="50"/>
  <c r="AK15247" i="50"/>
  <c r="AM15247" i="50"/>
  <c r="AL15247" i="50"/>
  <c r="AJ15247" i="50"/>
  <c r="AI15247" i="50"/>
  <c r="AK15259" i="50"/>
  <c r="AL15259" i="50"/>
  <c r="AJ15259" i="50"/>
  <c r="AI15259" i="50"/>
  <c r="AM15259" i="50"/>
  <c r="AK15271" i="50"/>
  <c r="AJ15271" i="50"/>
  <c r="AI15271" i="50"/>
  <c r="AL15271" i="50"/>
  <c r="AM15271" i="50"/>
  <c r="AK15287" i="50"/>
  <c r="AM15287" i="50"/>
  <c r="AL15287" i="50"/>
  <c r="AJ15287" i="50"/>
  <c r="AI15287" i="50"/>
  <c r="AK15307" i="50"/>
  <c r="AJ15307" i="50"/>
  <c r="AI15307" i="50"/>
  <c r="AM15307" i="50"/>
  <c r="AL15307" i="50"/>
  <c r="AK15319" i="50"/>
  <c r="AM15319" i="50"/>
  <c r="AL15319" i="50"/>
  <c r="AJ15319" i="50"/>
  <c r="AI15319" i="50"/>
  <c r="AM15335" i="50"/>
  <c r="AL15335" i="50"/>
  <c r="AK15335" i="50"/>
  <c r="AJ15335" i="50"/>
  <c r="AI15335" i="50"/>
  <c r="AL15347" i="50"/>
  <c r="AJ15347" i="50"/>
  <c r="AI15347" i="50"/>
  <c r="AK15347" i="50"/>
  <c r="AM15347" i="50"/>
  <c r="AM15359" i="50"/>
  <c r="AL15359" i="50"/>
  <c r="AJ15359" i="50"/>
  <c r="AK15359" i="50"/>
  <c r="AI15359" i="50"/>
  <c r="AM15371" i="50"/>
  <c r="AL15371" i="50"/>
  <c r="AK15371" i="50"/>
  <c r="AJ15371" i="50"/>
  <c r="AI15371" i="50"/>
  <c r="AI15383" i="50"/>
  <c r="AM15383" i="50"/>
  <c r="AL15383" i="50"/>
  <c r="AK15383" i="50"/>
  <c r="AJ15383" i="50"/>
  <c r="AI15395" i="50"/>
  <c r="AM15395" i="50"/>
  <c r="AL15395" i="50"/>
  <c r="AK15395" i="50"/>
  <c r="AJ15395" i="50"/>
  <c r="AI15407" i="50"/>
  <c r="AM15407" i="50"/>
  <c r="AL15407" i="50"/>
  <c r="AK15407" i="50"/>
  <c r="AJ15407" i="50"/>
  <c r="AM15423" i="50"/>
  <c r="AL15423" i="50"/>
  <c r="AJ15423" i="50"/>
  <c r="AI15423" i="50"/>
  <c r="AK15423" i="50"/>
  <c r="AM15435" i="50"/>
  <c r="AL15435" i="50"/>
  <c r="AJ15435" i="50"/>
  <c r="AI15435" i="50"/>
  <c r="AK15435" i="50"/>
  <c r="AM15447" i="50"/>
  <c r="AL15447" i="50"/>
  <c r="AJ15447" i="50"/>
  <c r="AI15447" i="50"/>
  <c r="AK15447" i="50"/>
  <c r="AM15463" i="50"/>
  <c r="AK15463" i="50"/>
  <c r="AJ15463" i="50"/>
  <c r="AL15463" i="50"/>
  <c r="AI15463" i="50"/>
  <c r="AM15475" i="50"/>
  <c r="AK15475" i="50"/>
  <c r="AL15475" i="50"/>
  <c r="AI15475" i="50"/>
  <c r="AJ15475" i="50"/>
  <c r="AM15487" i="50"/>
  <c r="AK15487" i="50"/>
  <c r="AL15487" i="50"/>
  <c r="AJ15487" i="50"/>
  <c r="AI15487" i="50"/>
  <c r="AM15499" i="50"/>
  <c r="AK15499" i="50"/>
  <c r="AI15499" i="50"/>
  <c r="AL15499" i="50"/>
  <c r="AJ15499" i="50"/>
  <c r="AI15515" i="50"/>
  <c r="AL15515" i="50"/>
  <c r="AK15515" i="50"/>
  <c r="AJ15515" i="50"/>
  <c r="AM15515" i="50"/>
  <c r="AI15527" i="50"/>
  <c r="AM15527" i="50"/>
  <c r="AL15527" i="50"/>
  <c r="AK15527" i="50"/>
  <c r="AJ15527" i="50"/>
  <c r="AI15539" i="50"/>
  <c r="AM15539" i="50"/>
  <c r="AL15539" i="50"/>
  <c r="AK15539" i="50"/>
  <c r="AJ15539" i="50"/>
  <c r="AI15551" i="50"/>
  <c r="AM15551" i="50"/>
  <c r="AL15551" i="50"/>
  <c r="AK15551" i="50"/>
  <c r="AJ15551" i="50"/>
  <c r="AM15567" i="50"/>
  <c r="AL15567" i="50"/>
  <c r="AJ15567" i="50"/>
  <c r="AI15567" i="50"/>
  <c r="AK15567" i="50"/>
  <c r="AM15579" i="50"/>
  <c r="AL15579" i="50"/>
  <c r="AJ15579" i="50"/>
  <c r="AI15579" i="50"/>
  <c r="AK15579" i="50"/>
  <c r="AM15591" i="50"/>
  <c r="AL15591" i="50"/>
  <c r="AJ15591" i="50"/>
  <c r="AI15591" i="50"/>
  <c r="AK15591" i="50"/>
  <c r="AM15603" i="50"/>
  <c r="AL15603" i="50"/>
  <c r="AJ15603" i="50"/>
  <c r="AI15603" i="50"/>
  <c r="AK15603" i="50"/>
  <c r="AM15615" i="50"/>
  <c r="AL15615" i="50"/>
  <c r="AJ15615" i="50"/>
  <c r="AI15615" i="50"/>
  <c r="AK15615" i="50"/>
  <c r="AM15627" i="50"/>
  <c r="AL15627" i="50"/>
  <c r="AJ15627" i="50"/>
  <c r="AI15627" i="50"/>
  <c r="AK15627" i="50"/>
  <c r="AM15643" i="50"/>
  <c r="AK15643" i="50"/>
  <c r="AI15643" i="50"/>
  <c r="AJ15643" i="50"/>
  <c r="AL15643" i="50"/>
  <c r="AM15655" i="50"/>
  <c r="AK15655" i="50"/>
  <c r="AJ15655" i="50"/>
  <c r="AI15655" i="50"/>
  <c r="AL15655" i="50"/>
  <c r="AI15671" i="50"/>
  <c r="AM15671" i="50"/>
  <c r="AL15671" i="50"/>
  <c r="AK15671" i="50"/>
  <c r="AJ15671" i="50"/>
  <c r="AI15683" i="50"/>
  <c r="AM15683" i="50"/>
  <c r="AL15683" i="50"/>
  <c r="AK15683" i="50"/>
  <c r="AJ15683" i="50"/>
  <c r="AI15695" i="50"/>
  <c r="AM15695" i="50"/>
  <c r="AL15695" i="50"/>
  <c r="AK15695" i="50"/>
  <c r="AJ15695" i="50"/>
  <c r="AM15711" i="50"/>
  <c r="AL15711" i="50"/>
  <c r="AJ15711" i="50"/>
  <c r="AI15711" i="50"/>
  <c r="AK15711" i="50"/>
  <c r="AM15727" i="50"/>
  <c r="AL15727" i="50"/>
  <c r="AK15727" i="50"/>
  <c r="AJ15727" i="50"/>
  <c r="AI15727" i="50"/>
  <c r="AM15739" i="50"/>
  <c r="AL15739" i="50"/>
  <c r="AK15739" i="50"/>
  <c r="AJ15739" i="50"/>
  <c r="AI15739" i="50"/>
  <c r="AI15755" i="50"/>
  <c r="AM15755" i="50"/>
  <c r="AL15755" i="50"/>
  <c r="AK15755" i="50"/>
  <c r="AJ15755" i="50"/>
  <c r="AM15771" i="50"/>
  <c r="AL15771" i="50"/>
  <c r="AJ15771" i="50"/>
  <c r="AI15771" i="50"/>
  <c r="AK15771" i="50"/>
  <c r="AM15787" i="50"/>
  <c r="AL15787" i="50"/>
  <c r="AK15787" i="50"/>
  <c r="AJ15787" i="50"/>
  <c r="AI15787" i="50"/>
  <c r="AM15799" i="50"/>
  <c r="AL15799" i="50"/>
  <c r="AK15799" i="50"/>
  <c r="AJ15799" i="50"/>
  <c r="AI15799" i="50"/>
  <c r="AI15815" i="50"/>
  <c r="AM15815" i="50"/>
  <c r="AK15815" i="50"/>
  <c r="AJ15815" i="50"/>
  <c r="AL15815" i="50"/>
  <c r="AM15831" i="50"/>
  <c r="AL15831" i="50"/>
  <c r="AJ15831" i="50"/>
  <c r="AI15831" i="50"/>
  <c r="AK15831" i="50"/>
  <c r="AM15847" i="50"/>
  <c r="AL15847" i="50"/>
  <c r="AK15847" i="50"/>
  <c r="AJ15847" i="50"/>
  <c r="AI15847" i="50"/>
  <c r="AM15859" i="50"/>
  <c r="AL15859" i="50"/>
  <c r="AK15859" i="50"/>
  <c r="AJ15859" i="50"/>
  <c r="AI15859" i="50"/>
  <c r="AM15871" i="50"/>
  <c r="AL15871" i="50"/>
  <c r="AK15871" i="50"/>
  <c r="AJ15871" i="50"/>
  <c r="AI15871" i="50"/>
  <c r="AI15883" i="50"/>
  <c r="AM15883" i="50"/>
  <c r="AL15883" i="50"/>
  <c r="AK15883" i="50"/>
  <c r="AJ15883" i="50"/>
  <c r="AL15899" i="50"/>
  <c r="AM15899" i="50"/>
  <c r="AI15899" i="50"/>
  <c r="AK15899" i="50"/>
  <c r="AJ15899" i="50"/>
  <c r="AM15915" i="50"/>
  <c r="AL15915" i="50"/>
  <c r="AK15915" i="50"/>
  <c r="AJ15915" i="50"/>
  <c r="AI15915" i="50"/>
  <c r="AM15931" i="50"/>
  <c r="AL15931" i="50"/>
  <c r="AK15931" i="50"/>
  <c r="AJ15931" i="50"/>
  <c r="AI15931" i="50"/>
  <c r="AJ15943" i="50"/>
  <c r="AM15943" i="50"/>
  <c r="AI15943" i="50"/>
  <c r="AL15943" i="50"/>
  <c r="AK15943" i="50"/>
  <c r="AJ15955" i="50"/>
  <c r="AL15955" i="50"/>
  <c r="AI15955" i="50"/>
  <c r="AK15955" i="50"/>
  <c r="AM15955" i="50"/>
  <c r="AJ15967" i="50"/>
  <c r="AI15967" i="50"/>
  <c r="AM15967" i="50"/>
  <c r="AL15967" i="50"/>
  <c r="AK15967" i="50"/>
  <c r="AL15983" i="50"/>
  <c r="AK15983" i="50"/>
  <c r="AI15983" i="50"/>
  <c r="AJ15983" i="50"/>
  <c r="AM15983" i="50"/>
  <c r="AL15995" i="50"/>
  <c r="AK15995" i="50"/>
  <c r="AI15995" i="50"/>
  <c r="AM15995" i="50"/>
  <c r="AJ15995" i="50"/>
  <c r="AL16007" i="50"/>
  <c r="AM16007" i="50"/>
  <c r="AK16007" i="50"/>
  <c r="AJ16007" i="50"/>
  <c r="AI16007" i="50"/>
  <c r="AL16019" i="50"/>
  <c r="AJ16019" i="50"/>
  <c r="AI16019" i="50"/>
  <c r="AM16019" i="50"/>
  <c r="AK16019" i="50"/>
  <c r="AL16031" i="50"/>
  <c r="AJ16031" i="50"/>
  <c r="AK16031" i="50"/>
  <c r="AI16031" i="50"/>
  <c r="AM16031" i="50"/>
  <c r="AI16047" i="50"/>
  <c r="AM16047" i="50"/>
  <c r="AK16047" i="50"/>
  <c r="AL16047" i="50"/>
  <c r="AJ16047" i="50"/>
  <c r="AI16059" i="50"/>
  <c r="AL16059" i="50"/>
  <c r="AJ16059" i="50"/>
  <c r="AM16059" i="50"/>
  <c r="AK16059" i="50"/>
  <c r="AI16071" i="50"/>
  <c r="AL16071" i="50"/>
  <c r="AK16071" i="50"/>
  <c r="AM16071" i="50"/>
  <c r="AJ16071" i="50"/>
  <c r="AJ16087" i="50"/>
  <c r="AM16087" i="50"/>
  <c r="AI16087" i="50"/>
  <c r="AL16087" i="50"/>
  <c r="AK16087" i="50"/>
  <c r="AL16103" i="50"/>
  <c r="AJ16103" i="50"/>
  <c r="AM16103" i="50"/>
  <c r="AK16103" i="50"/>
  <c r="AI16103" i="50"/>
  <c r="AL16115" i="50"/>
  <c r="AJ16115" i="50"/>
  <c r="AI16115" i="50"/>
  <c r="AM16115" i="50"/>
  <c r="AK16115" i="50"/>
  <c r="AL16127" i="50"/>
  <c r="AJ16127" i="50"/>
  <c r="AK16127" i="50"/>
  <c r="AM16127" i="50"/>
  <c r="AI16127" i="50"/>
  <c r="AL16139" i="50"/>
  <c r="AJ16139" i="50"/>
  <c r="AM16139" i="50"/>
  <c r="AK16139" i="50"/>
  <c r="AI16139" i="50"/>
  <c r="AI16155" i="50"/>
  <c r="AJ16155" i="50"/>
  <c r="AL16155" i="50"/>
  <c r="AK16155" i="50"/>
  <c r="AM16155" i="50"/>
  <c r="AI16167" i="50"/>
  <c r="AL16167" i="50"/>
  <c r="AJ16167" i="50"/>
  <c r="AM16167" i="50"/>
  <c r="AK16167" i="50"/>
  <c r="AI16179" i="50"/>
  <c r="AL16179" i="50"/>
  <c r="AM16179" i="50"/>
  <c r="AJ16179" i="50"/>
  <c r="AK16179" i="50"/>
  <c r="AI16191" i="50"/>
  <c r="AM16191" i="50"/>
  <c r="AK16191" i="50"/>
  <c r="AJ16191" i="50"/>
  <c r="AL16191" i="50"/>
  <c r="AL16199" i="50"/>
  <c r="AJ16199" i="50"/>
  <c r="AI16199" i="50"/>
  <c r="AK16199" i="50"/>
  <c r="AM16199" i="50"/>
  <c r="AL16211" i="50"/>
  <c r="AJ16211" i="50"/>
  <c r="AM16211" i="50"/>
  <c r="AI16211" i="50"/>
  <c r="AK16211" i="50"/>
  <c r="AL16223" i="50"/>
  <c r="AJ16223" i="50"/>
  <c r="AM16223" i="50"/>
  <c r="AK16223" i="50"/>
  <c r="AI16223" i="50"/>
  <c r="AL16235" i="50"/>
  <c r="AJ16235" i="50"/>
  <c r="AI16235" i="50"/>
  <c r="AM16235" i="50"/>
  <c r="AK16235" i="50"/>
  <c r="AL16247" i="50"/>
  <c r="AJ16247" i="50"/>
  <c r="AK16247" i="50"/>
  <c r="AI16247" i="50"/>
  <c r="AM16247" i="50"/>
  <c r="AI16263" i="50"/>
  <c r="AM16263" i="50"/>
  <c r="AL16263" i="50"/>
  <c r="AK16263" i="50"/>
  <c r="AJ16263" i="50"/>
  <c r="AI16275" i="50"/>
  <c r="AM16275" i="50"/>
  <c r="AK16275" i="50"/>
  <c r="AJ16275" i="50"/>
  <c r="AL16275" i="50"/>
  <c r="AJ16291" i="50"/>
  <c r="AM16291" i="50"/>
  <c r="AK16291" i="50"/>
  <c r="AL16291" i="50"/>
  <c r="AI16291" i="50"/>
  <c r="AJ16303" i="50"/>
  <c r="AM16303" i="50"/>
  <c r="AL16303" i="50"/>
  <c r="AK16303" i="50"/>
  <c r="AI16303" i="50"/>
  <c r="AJ16315" i="50"/>
  <c r="AM16315" i="50"/>
  <c r="AL16315" i="50"/>
  <c r="AI16315" i="50"/>
  <c r="AK16315" i="50"/>
  <c r="AJ16327" i="50"/>
  <c r="AM16327" i="50"/>
  <c r="AK16327" i="50"/>
  <c r="AL16327" i="50"/>
  <c r="AI16327" i="50"/>
  <c r="AJ16339" i="50"/>
  <c r="AM16339" i="50"/>
  <c r="AL16339" i="50"/>
  <c r="AI16339" i="50"/>
  <c r="AK16339" i="50"/>
  <c r="AL16355" i="50"/>
  <c r="AJ16355" i="50"/>
  <c r="AK16355" i="50"/>
  <c r="AI16355" i="50"/>
  <c r="AM16355" i="50"/>
  <c r="AL16367" i="50"/>
  <c r="AJ16367" i="50"/>
  <c r="AM16367" i="50"/>
  <c r="AK16367" i="50"/>
  <c r="AI16367" i="50"/>
  <c r="AL16379" i="50"/>
  <c r="AI16379" i="50"/>
  <c r="AM16379" i="50"/>
  <c r="AK16379" i="50"/>
  <c r="AJ16379" i="50"/>
  <c r="AM16395" i="50"/>
  <c r="AL16395" i="50"/>
  <c r="AK16395" i="50"/>
  <c r="AI16395" i="50"/>
  <c r="AJ16395" i="50"/>
  <c r="AJ16407" i="50"/>
  <c r="AM16407" i="50"/>
  <c r="AL16407" i="50"/>
  <c r="AK16407" i="50"/>
  <c r="AI16407" i="50"/>
  <c r="AM16419" i="50"/>
  <c r="AK16419" i="50"/>
  <c r="AJ16419" i="50"/>
  <c r="AL16419" i="50"/>
  <c r="AI16419" i="50"/>
  <c r="AK16431" i="50"/>
  <c r="AM16431" i="50"/>
  <c r="AJ16431" i="50"/>
  <c r="AL16431" i="50"/>
  <c r="AI16431" i="50"/>
  <c r="AM16443" i="50"/>
  <c r="AK16443" i="50"/>
  <c r="AI16443" i="50"/>
  <c r="AL16443" i="50"/>
  <c r="AJ16443" i="50"/>
  <c r="AM16459" i="50"/>
  <c r="AL16459" i="50"/>
  <c r="AK16459" i="50"/>
  <c r="AJ16459" i="50"/>
  <c r="AI16459" i="50"/>
  <c r="AI16475" i="50"/>
  <c r="AL16475" i="50"/>
  <c r="AK16475" i="50"/>
  <c r="AJ16475" i="50"/>
  <c r="AM16475" i="50"/>
  <c r="AI16487" i="50"/>
  <c r="AL16487" i="50"/>
  <c r="AM16487" i="50"/>
  <c r="AK16487" i="50"/>
  <c r="AJ16487" i="50"/>
  <c r="AI16499" i="50"/>
  <c r="AL16499" i="50"/>
  <c r="AM16499" i="50"/>
  <c r="AK16499" i="50"/>
  <c r="AJ16499" i="50"/>
  <c r="AI16511" i="50"/>
  <c r="AL16511" i="50"/>
  <c r="AK16511" i="50"/>
  <c r="AJ16511" i="50"/>
  <c r="AM16511" i="50"/>
  <c r="AI16523" i="50"/>
  <c r="AL16523" i="50"/>
  <c r="AM16523" i="50"/>
  <c r="AK16523" i="50"/>
  <c r="AJ16523" i="50"/>
  <c r="AI16535" i="50"/>
  <c r="AL16535" i="50"/>
  <c r="AM16535" i="50"/>
  <c r="AK16535" i="50"/>
  <c r="AJ16535" i="50"/>
  <c r="AM16543" i="50"/>
  <c r="AI16543" i="50"/>
  <c r="AL16543" i="50"/>
  <c r="AK16543" i="50"/>
  <c r="AJ16543" i="50"/>
  <c r="AM16555" i="50"/>
  <c r="AK16555" i="50"/>
  <c r="AJ16555" i="50"/>
  <c r="AI16555" i="50"/>
  <c r="AL16555" i="50"/>
  <c r="AM16567" i="50"/>
  <c r="AL16567" i="50"/>
  <c r="AK16567" i="50"/>
  <c r="AJ16567" i="50"/>
  <c r="AI16567" i="50"/>
  <c r="AM16587" i="50"/>
  <c r="AK16587" i="50"/>
  <c r="AI16587" i="50"/>
  <c r="AL16587" i="50"/>
  <c r="AJ16587" i="50"/>
  <c r="AM16603" i="50"/>
  <c r="AL16603" i="50"/>
  <c r="AK16603" i="50"/>
  <c r="AJ16603" i="50"/>
  <c r="AI16603" i="50"/>
  <c r="AI16619" i="50"/>
  <c r="AL16619" i="50"/>
  <c r="AK16619" i="50"/>
  <c r="AM16619" i="50"/>
  <c r="AJ16619" i="50"/>
  <c r="AI16631" i="50"/>
  <c r="AL16631" i="50"/>
  <c r="AM16631" i="50"/>
  <c r="AK16631" i="50"/>
  <c r="AJ16631" i="50"/>
  <c r="AI16643" i="50"/>
  <c r="AL16643" i="50"/>
  <c r="AM16643" i="50"/>
  <c r="AK16643" i="50"/>
  <c r="AJ16643" i="50"/>
  <c r="AI16655" i="50"/>
  <c r="AL16655" i="50"/>
  <c r="AK16655" i="50"/>
  <c r="AM16655" i="50"/>
  <c r="AJ16655" i="50"/>
  <c r="AI16667" i="50"/>
  <c r="AL16667" i="50"/>
  <c r="AM16667" i="50"/>
  <c r="AK16667" i="50"/>
  <c r="AJ16667" i="50"/>
  <c r="AM16683" i="50"/>
  <c r="AK16683" i="50"/>
  <c r="AI16683" i="50"/>
  <c r="AJ16683" i="50"/>
  <c r="AL16683" i="50"/>
  <c r="AM16695" i="50"/>
  <c r="AK16695" i="50"/>
  <c r="AI16695" i="50"/>
  <c r="AJ16695" i="50"/>
  <c r="AL16695" i="50"/>
  <c r="AM16707" i="50"/>
  <c r="AK16707" i="50"/>
  <c r="AI16707" i="50"/>
  <c r="AL16707" i="50"/>
  <c r="AJ16707" i="50"/>
  <c r="AM16719" i="50"/>
  <c r="AK16719" i="50"/>
  <c r="AI16719" i="50"/>
  <c r="AJ16719" i="50"/>
  <c r="AL16719" i="50"/>
  <c r="AM16735" i="50"/>
  <c r="AK16735" i="50"/>
  <c r="AJ16735" i="50"/>
  <c r="AI16735" i="50"/>
  <c r="AL16735" i="50"/>
  <c r="AM16747" i="50"/>
  <c r="AL16747" i="50"/>
  <c r="AK16747" i="50"/>
  <c r="AJ16747" i="50"/>
  <c r="AI16747" i="50"/>
  <c r="AM16759" i="50"/>
  <c r="AI16759" i="50"/>
  <c r="AL16759" i="50"/>
  <c r="AK16759" i="50"/>
  <c r="AJ16759" i="50"/>
  <c r="AM16771" i="50"/>
  <c r="AK16771" i="50"/>
  <c r="AJ16771" i="50"/>
  <c r="AI16771" i="50"/>
  <c r="AL16771" i="50"/>
  <c r="AM16783" i="50"/>
  <c r="AL16783" i="50"/>
  <c r="AK16783" i="50"/>
  <c r="AJ16783" i="50"/>
  <c r="AI16783" i="50"/>
  <c r="AM16795" i="50"/>
  <c r="AL16795" i="50"/>
  <c r="AK16795" i="50"/>
  <c r="AJ16795" i="50"/>
  <c r="AI16795" i="50"/>
  <c r="AM16807" i="50"/>
  <c r="AK16807" i="50"/>
  <c r="AJ16807" i="50"/>
  <c r="AI16807" i="50"/>
  <c r="AL16807" i="50"/>
  <c r="AK16819" i="50"/>
  <c r="AJ16819" i="50"/>
  <c r="AI16819" i="50"/>
  <c r="AM16819" i="50"/>
  <c r="AL16819" i="50"/>
  <c r="AM16831" i="50"/>
  <c r="AL16831" i="50"/>
  <c r="AK16831" i="50"/>
  <c r="AJ16831" i="50"/>
  <c r="AI16831" i="50"/>
  <c r="AL16843" i="50"/>
  <c r="AK16843" i="50"/>
  <c r="AJ16843" i="50"/>
  <c r="AI16843" i="50"/>
  <c r="AM16843" i="50"/>
  <c r="AK16855" i="50"/>
  <c r="AJ16855" i="50"/>
  <c r="AI16855" i="50"/>
  <c r="AM16855" i="50"/>
  <c r="AL16855" i="50"/>
  <c r="AK16871" i="50"/>
  <c r="AI16871" i="50"/>
  <c r="AM16871" i="50"/>
  <c r="AL16871" i="50"/>
  <c r="AJ16871" i="50"/>
  <c r="AM16887" i="50"/>
  <c r="AL16887" i="50"/>
  <c r="AK16887" i="50"/>
  <c r="AJ16887" i="50"/>
  <c r="AI16887" i="50"/>
  <c r="AM16899" i="50"/>
  <c r="AL16899" i="50"/>
  <c r="AK16899" i="50"/>
  <c r="AJ16899" i="50"/>
  <c r="AI16899" i="50"/>
  <c r="AK16919" i="50"/>
  <c r="AI16919" i="50"/>
  <c r="AL16919" i="50"/>
  <c r="AJ16919" i="50"/>
  <c r="AM16919" i="50"/>
  <c r="AK16931" i="50"/>
  <c r="AI16931" i="50"/>
  <c r="AJ16931" i="50"/>
  <c r="AM16931" i="50"/>
  <c r="AL16931" i="50"/>
  <c r="AM16947" i="50"/>
  <c r="AL16947" i="50"/>
  <c r="AK16947" i="50"/>
  <c r="AJ16947" i="50"/>
  <c r="AI16947" i="50"/>
  <c r="AM16959" i="50"/>
  <c r="AL16959" i="50"/>
  <c r="AK16959" i="50"/>
  <c r="AJ16959" i="50"/>
  <c r="AI16959" i="50"/>
  <c r="AM16975" i="50"/>
  <c r="AL16975" i="50"/>
  <c r="AK16975" i="50"/>
  <c r="AJ16975" i="50"/>
  <c r="AI16975" i="50"/>
  <c r="AL16987" i="50"/>
  <c r="AK16987" i="50"/>
  <c r="AJ16987" i="50"/>
  <c r="AI16987" i="50"/>
  <c r="AM16987" i="50"/>
  <c r="AK17003" i="50"/>
  <c r="AI17003" i="50"/>
  <c r="AJ17003" i="50"/>
  <c r="AM17003" i="50"/>
  <c r="AL17003" i="50"/>
  <c r="AK17015" i="50"/>
  <c r="AI17015" i="50"/>
  <c r="AM17015" i="50"/>
  <c r="AL17015" i="50"/>
  <c r="AJ17015" i="50"/>
  <c r="AK17027" i="50"/>
  <c r="AI17027" i="50"/>
  <c r="AL17027" i="50"/>
  <c r="AJ17027" i="50"/>
  <c r="AM17027" i="50"/>
  <c r="AK17039" i="50"/>
  <c r="AI17039" i="50"/>
  <c r="AJ17039" i="50"/>
  <c r="AM17039" i="50"/>
  <c r="AL17039" i="50"/>
  <c r="AK17051" i="50"/>
  <c r="AI17051" i="50"/>
  <c r="AM17051" i="50"/>
  <c r="AL17051" i="50"/>
  <c r="AJ17051" i="50"/>
  <c r="AM17067" i="50"/>
  <c r="AL17067" i="50"/>
  <c r="AK17067" i="50"/>
  <c r="AJ17067" i="50"/>
  <c r="AI17067" i="50"/>
  <c r="AM17083" i="50"/>
  <c r="AL17083" i="50"/>
  <c r="AK17083" i="50"/>
  <c r="AJ17083" i="50"/>
  <c r="AI17083" i="50"/>
  <c r="AK17099" i="50"/>
  <c r="AI17099" i="50"/>
  <c r="AL17099" i="50"/>
  <c r="AJ17099" i="50"/>
  <c r="AM17099" i="50"/>
  <c r="AK17111" i="50"/>
  <c r="AI17111" i="50"/>
  <c r="AJ17111" i="50"/>
  <c r="AM17111" i="50"/>
  <c r="AL17111" i="50"/>
  <c r="AI17127" i="50"/>
  <c r="AM17127" i="50"/>
  <c r="AL17127" i="50"/>
  <c r="AK17127" i="50"/>
  <c r="AJ17127" i="50"/>
  <c r="AJ17143" i="50"/>
  <c r="AM17143" i="50"/>
  <c r="AL17143" i="50"/>
  <c r="AI17143" i="50"/>
  <c r="AK17143" i="50"/>
  <c r="AJ17155" i="50"/>
  <c r="AM17155" i="50"/>
  <c r="AL17155" i="50"/>
  <c r="AK17155" i="50"/>
  <c r="AI17155" i="50"/>
  <c r="AJ17167" i="50"/>
  <c r="AM17167" i="50"/>
  <c r="AL17167" i="50"/>
  <c r="AK17167" i="50"/>
  <c r="AI17167" i="50"/>
  <c r="AJ17179" i="50"/>
  <c r="AM17179" i="50"/>
  <c r="AL17179" i="50"/>
  <c r="AK17179" i="50"/>
  <c r="AI17179" i="50"/>
  <c r="AI17199" i="50"/>
  <c r="AM17199" i="50"/>
  <c r="AL17199" i="50"/>
  <c r="AK17199" i="50"/>
  <c r="AJ17199" i="50"/>
  <c r="AJ17215" i="50"/>
  <c r="AM17215" i="50"/>
  <c r="AL17215" i="50"/>
  <c r="AK17215" i="50"/>
  <c r="AI17215" i="50"/>
  <c r="AJ17227" i="50"/>
  <c r="AM17227" i="50"/>
  <c r="AI17227" i="50"/>
  <c r="AL17227" i="50"/>
  <c r="AK17227" i="50"/>
  <c r="AJ17239" i="50"/>
  <c r="AM17239" i="50"/>
  <c r="AL17239" i="50"/>
  <c r="AK17239" i="50"/>
  <c r="AI17239" i="50"/>
  <c r="AJ17251" i="50"/>
  <c r="AM17251" i="50"/>
  <c r="AL17251" i="50"/>
  <c r="AK17251" i="50"/>
  <c r="AI17251" i="50"/>
  <c r="AL17267" i="50"/>
  <c r="AJ17267" i="50"/>
  <c r="AM17267" i="50"/>
  <c r="AK17267" i="50"/>
  <c r="AI17267" i="50"/>
  <c r="AL17279" i="50"/>
  <c r="AJ17279" i="50"/>
  <c r="AM17279" i="50"/>
  <c r="AK17279" i="50"/>
  <c r="AI17279" i="50"/>
  <c r="AL17291" i="50"/>
  <c r="AJ17291" i="50"/>
  <c r="AI17291" i="50"/>
  <c r="AM17291" i="50"/>
  <c r="AK17291" i="50"/>
  <c r="AJ17311" i="50"/>
  <c r="AM17311" i="50"/>
  <c r="AL17311" i="50"/>
  <c r="AK17311" i="50"/>
  <c r="AI17311" i="50"/>
  <c r="AJ17323" i="50"/>
  <c r="AM17323" i="50"/>
  <c r="AL17323" i="50"/>
  <c r="AK17323" i="50"/>
  <c r="AI17323" i="50"/>
  <c r="AL17339" i="50"/>
  <c r="AJ17339" i="50"/>
  <c r="AM17339" i="50"/>
  <c r="AK17339" i="50"/>
  <c r="AI17339" i="50"/>
  <c r="AL17351" i="50"/>
  <c r="AJ17351" i="50"/>
  <c r="AM17351" i="50"/>
  <c r="AK17351" i="50"/>
  <c r="AI17351" i="50"/>
  <c r="AI17367" i="50"/>
  <c r="AM17367" i="50"/>
  <c r="AL17367" i="50"/>
  <c r="AK17367" i="50"/>
  <c r="AJ17367" i="50"/>
  <c r="AI17379" i="50"/>
  <c r="AM17379" i="50"/>
  <c r="AL17379" i="50"/>
  <c r="AJ17379" i="50"/>
  <c r="AK17379" i="50"/>
  <c r="AI17391" i="50"/>
  <c r="AM17391" i="50"/>
  <c r="AL17391" i="50"/>
  <c r="AK17391" i="50"/>
  <c r="AJ17391" i="50"/>
  <c r="AI17403" i="50"/>
  <c r="AM17403" i="50"/>
  <c r="AK17403" i="50"/>
  <c r="AL17403" i="50"/>
  <c r="AJ17403" i="50"/>
  <c r="AI17415" i="50"/>
  <c r="AM17415" i="50"/>
  <c r="AL17415" i="50"/>
  <c r="AJ17415" i="50"/>
  <c r="AK17415" i="50"/>
  <c r="AI17427" i="50"/>
  <c r="AM17427" i="50"/>
  <c r="AL17427" i="50"/>
  <c r="AK17427" i="50"/>
  <c r="AJ17427" i="50"/>
  <c r="AJ17443" i="50"/>
  <c r="AM17443" i="50"/>
  <c r="AI17443" i="50"/>
  <c r="AL17443" i="50"/>
  <c r="AK17443" i="50"/>
  <c r="AM17459" i="50"/>
  <c r="AL17459" i="50"/>
  <c r="AJ17459" i="50"/>
  <c r="AK17459" i="50"/>
  <c r="AI17459" i="50"/>
  <c r="AM17471" i="50"/>
  <c r="AL17471" i="50"/>
  <c r="AK17471" i="50"/>
  <c r="AJ17471" i="50"/>
  <c r="AI17471" i="50"/>
  <c r="AM17483" i="50"/>
  <c r="AL17483" i="50"/>
  <c r="AK17483" i="50"/>
  <c r="AJ17483" i="50"/>
  <c r="AI17483" i="50"/>
  <c r="AI17499" i="50"/>
  <c r="AM17499" i="50"/>
  <c r="AK17499" i="50"/>
  <c r="AL17499" i="50"/>
  <c r="AJ17499" i="50"/>
  <c r="AI17511" i="50"/>
  <c r="AM17511" i="50"/>
  <c r="AL17511" i="50"/>
  <c r="AK17511" i="50"/>
  <c r="AJ17511" i="50"/>
  <c r="AI17523" i="50"/>
  <c r="AK17523" i="50"/>
  <c r="AJ17523" i="50"/>
  <c r="AM17523" i="50"/>
  <c r="AL17523" i="50"/>
  <c r="AJ17539" i="50"/>
  <c r="AI17539" i="50"/>
  <c r="AM17539" i="50"/>
  <c r="AL17539" i="50"/>
  <c r="AK17539" i="50"/>
  <c r="AJ17551" i="50"/>
  <c r="AI17551" i="50"/>
  <c r="AM17551" i="50"/>
  <c r="AL17551" i="50"/>
  <c r="AK17551" i="50"/>
  <c r="AJ17563" i="50"/>
  <c r="AI17563" i="50"/>
  <c r="AM17563" i="50"/>
  <c r="AK17563" i="50"/>
  <c r="AL17563" i="50"/>
  <c r="AM17579" i="50"/>
  <c r="AL17579" i="50"/>
  <c r="AK17579" i="50"/>
  <c r="AJ17579" i="50"/>
  <c r="AI17579" i="50"/>
  <c r="AM17591" i="50"/>
  <c r="AL17591" i="50"/>
  <c r="AK17591" i="50"/>
  <c r="AJ17591" i="50"/>
  <c r="AI17591" i="50"/>
  <c r="AM17603" i="50"/>
  <c r="AL17603" i="50"/>
  <c r="AK17603" i="50"/>
  <c r="AJ17603" i="50"/>
  <c r="AI17603" i="50"/>
  <c r="AM17615" i="50"/>
  <c r="AL17615" i="50"/>
  <c r="AK17615" i="50"/>
  <c r="AJ17615" i="50"/>
  <c r="AI17615" i="50"/>
  <c r="AI17631" i="50"/>
  <c r="AM17631" i="50"/>
  <c r="AL17631" i="50"/>
  <c r="AK17631" i="50"/>
  <c r="AJ17631" i="50"/>
  <c r="AI17643" i="50"/>
  <c r="AM17643" i="50"/>
  <c r="AL17643" i="50"/>
  <c r="AK17643" i="50"/>
  <c r="AJ17643" i="50"/>
  <c r="AI17655" i="50"/>
  <c r="AM17655" i="50"/>
  <c r="AL17655" i="50"/>
  <c r="AK17655" i="50"/>
  <c r="AJ17655" i="50"/>
  <c r="AI17667" i="50"/>
  <c r="AK17667" i="50"/>
  <c r="AJ17667" i="50"/>
  <c r="AM17667" i="50"/>
  <c r="AL17667" i="50"/>
  <c r="AJ17683" i="50"/>
  <c r="AI17683" i="50"/>
  <c r="AM17683" i="50"/>
  <c r="AL17683" i="50"/>
  <c r="AK17683" i="50"/>
  <c r="AJ17695" i="50"/>
  <c r="AI17695" i="50"/>
  <c r="AM17695" i="50"/>
  <c r="AL17695" i="50"/>
  <c r="AK17695" i="50"/>
  <c r="AM17707" i="50"/>
  <c r="AL17707" i="50"/>
  <c r="AI17707" i="50"/>
  <c r="AK17707" i="50"/>
  <c r="AJ17707" i="50"/>
  <c r="AM17719" i="50"/>
  <c r="AL17719" i="50"/>
  <c r="AK17719" i="50"/>
  <c r="AJ17719" i="50"/>
  <c r="AI17719" i="50"/>
  <c r="AM17731" i="50"/>
  <c r="AK17731" i="50"/>
  <c r="AL17731" i="50"/>
  <c r="AJ17731" i="50"/>
  <c r="AI17731" i="50"/>
  <c r="AM17743" i="50"/>
  <c r="AL17743" i="50"/>
  <c r="AK17743" i="50"/>
  <c r="AI17743" i="50"/>
  <c r="AJ17743" i="50"/>
  <c r="AI17759" i="50"/>
  <c r="AL17759" i="50"/>
  <c r="AK17759" i="50"/>
  <c r="AJ17759" i="50"/>
  <c r="AM17759" i="50"/>
  <c r="AI17771" i="50"/>
  <c r="AK17771" i="50"/>
  <c r="AJ17771" i="50"/>
  <c r="AM17771" i="50"/>
  <c r="AL17771" i="50"/>
  <c r="AI17783" i="50"/>
  <c r="AM17783" i="50"/>
  <c r="AL17783" i="50"/>
  <c r="AK17783" i="50"/>
  <c r="AJ17783" i="50"/>
  <c r="AI17795" i="50"/>
  <c r="AL17795" i="50"/>
  <c r="AK17795" i="50"/>
  <c r="AJ17795" i="50"/>
  <c r="AM17795" i="50"/>
  <c r="AM17803" i="50"/>
  <c r="AK17803" i="50"/>
  <c r="AL17803" i="50"/>
  <c r="AJ17803" i="50"/>
  <c r="AI17803" i="50"/>
  <c r="AM17815" i="50"/>
  <c r="AL17815" i="50"/>
  <c r="AK17815" i="50"/>
  <c r="AJ17815" i="50"/>
  <c r="AI17815" i="50"/>
  <c r="AM17827" i="50"/>
  <c r="AL17827" i="50"/>
  <c r="AK17827" i="50"/>
  <c r="AJ17827" i="50"/>
  <c r="AI17827" i="50"/>
  <c r="AM17839" i="50"/>
  <c r="AK17839" i="50"/>
  <c r="AL17839" i="50"/>
  <c r="AI17839" i="50"/>
  <c r="AJ17839" i="50"/>
  <c r="AM17851" i="50"/>
  <c r="AI17851" i="50"/>
  <c r="AK17851" i="50"/>
  <c r="AJ17851" i="50"/>
  <c r="AL17851" i="50"/>
  <c r="AK17867" i="50"/>
  <c r="AI17867" i="50"/>
  <c r="AM17867" i="50"/>
  <c r="AL17867" i="50"/>
  <c r="AJ17867" i="50"/>
  <c r="AK17879" i="50"/>
  <c r="AM17879" i="50"/>
  <c r="AL17879" i="50"/>
  <c r="AJ17879" i="50"/>
  <c r="AI17879" i="50"/>
  <c r="AK17895" i="50"/>
  <c r="AJ17895" i="50"/>
  <c r="AI17895" i="50"/>
  <c r="AL17895" i="50"/>
  <c r="AM17895" i="50"/>
  <c r="AK17907" i="50"/>
  <c r="AJ17907" i="50"/>
  <c r="AM17907" i="50"/>
  <c r="AL17907" i="50"/>
  <c r="AI17907" i="50"/>
  <c r="AK17919" i="50"/>
  <c r="AJ17919" i="50"/>
  <c r="AM17919" i="50"/>
  <c r="AL17919" i="50"/>
  <c r="AI17919" i="50"/>
  <c r="AK17939" i="50"/>
  <c r="AJ17939" i="50"/>
  <c r="AL17939" i="50"/>
  <c r="AM17939" i="50"/>
  <c r="AI17939" i="50"/>
  <c r="AK17951" i="50"/>
  <c r="AM17951" i="50"/>
  <c r="AL17951" i="50"/>
  <c r="AJ17951" i="50"/>
  <c r="AI17951" i="50"/>
  <c r="AK17963" i="50"/>
  <c r="AI17963" i="50"/>
  <c r="AM17963" i="50"/>
  <c r="AJ17963" i="50"/>
  <c r="AL17963" i="50"/>
  <c r="AK17975" i="50"/>
  <c r="AJ17975" i="50"/>
  <c r="AL17975" i="50"/>
  <c r="AI17975" i="50"/>
  <c r="AM17975" i="50"/>
  <c r="AK17987" i="50"/>
  <c r="AM17987" i="50"/>
  <c r="AL17987" i="50"/>
  <c r="AJ17987" i="50"/>
  <c r="AI17987" i="50"/>
  <c r="AK18003" i="50"/>
  <c r="AJ18003" i="50"/>
  <c r="AI18003" i="50"/>
  <c r="AM18003" i="50"/>
  <c r="AL18003" i="50"/>
  <c r="AK18015" i="50"/>
  <c r="AJ18015" i="50"/>
  <c r="AM18015" i="50"/>
  <c r="AL18015" i="50"/>
  <c r="AI18015" i="50"/>
  <c r="AK18027" i="50"/>
  <c r="AJ18027" i="50"/>
  <c r="AM18027" i="50"/>
  <c r="AL18027" i="50"/>
  <c r="AI18027" i="50"/>
  <c r="AK18039" i="50"/>
  <c r="AJ18039" i="50"/>
  <c r="AI18039" i="50"/>
  <c r="AL18039" i="50"/>
  <c r="AM18039" i="50"/>
  <c r="AL18051" i="50"/>
  <c r="AK18051" i="50"/>
  <c r="AJ18051" i="50"/>
  <c r="AM18051" i="50"/>
  <c r="AI18051" i="50"/>
  <c r="AM18067" i="50"/>
  <c r="AL18067" i="50"/>
  <c r="AK18067" i="50"/>
  <c r="AJ18067" i="50"/>
  <c r="AI18067" i="50"/>
  <c r="AM18079" i="50"/>
  <c r="AL18079" i="50"/>
  <c r="AK18079" i="50"/>
  <c r="AJ18079" i="50"/>
  <c r="AI18079" i="50"/>
  <c r="AI18091" i="50"/>
  <c r="AJ18091" i="50"/>
  <c r="AL18091" i="50"/>
  <c r="AK18091" i="50"/>
  <c r="AM18091" i="50"/>
  <c r="AI18103" i="50"/>
  <c r="AK18103" i="50"/>
  <c r="AM18103" i="50"/>
  <c r="AL18103" i="50"/>
  <c r="AJ18103" i="50"/>
  <c r="AK18123" i="50"/>
  <c r="AL18123" i="50"/>
  <c r="AJ18123" i="50"/>
  <c r="AI18123" i="50"/>
  <c r="AM18123" i="50"/>
  <c r="AK18135" i="50"/>
  <c r="AI18135" i="50"/>
  <c r="AM18135" i="50"/>
  <c r="AJ18135" i="50"/>
  <c r="AL18135" i="50"/>
  <c r="AM18155" i="50"/>
  <c r="AL18155" i="50"/>
  <c r="AK18155" i="50"/>
  <c r="AJ18155" i="50"/>
  <c r="AI18155" i="50"/>
  <c r="AM18167" i="50"/>
  <c r="AL18167" i="50"/>
  <c r="AK18167" i="50"/>
  <c r="AJ18167" i="50"/>
  <c r="AI18167" i="50"/>
  <c r="AK18183" i="50"/>
  <c r="AM18183" i="50"/>
  <c r="AL18183" i="50"/>
  <c r="AJ18183" i="50"/>
  <c r="AI18183" i="50"/>
  <c r="AK18195" i="50"/>
  <c r="AM18195" i="50"/>
  <c r="AL18195" i="50"/>
  <c r="AJ18195" i="50"/>
  <c r="AI18195" i="50"/>
  <c r="AK18207" i="50"/>
  <c r="AM18207" i="50"/>
  <c r="AL18207" i="50"/>
  <c r="AJ18207" i="50"/>
  <c r="AI18207" i="50"/>
  <c r="AK18219" i="50"/>
  <c r="AM18219" i="50"/>
  <c r="AL18219" i="50"/>
  <c r="AJ18219" i="50"/>
  <c r="AI18219" i="50"/>
  <c r="AK18231" i="50"/>
  <c r="AM18231" i="50"/>
  <c r="AL18231" i="50"/>
  <c r="AJ18231" i="50"/>
  <c r="AI18231" i="50"/>
  <c r="AI18247" i="50"/>
  <c r="AK18247" i="50"/>
  <c r="AJ18247" i="50"/>
  <c r="AL18247" i="50"/>
  <c r="AM18247" i="50"/>
  <c r="AI18259" i="50"/>
  <c r="AL18259" i="50"/>
  <c r="AJ18259" i="50"/>
  <c r="AK18259" i="50"/>
  <c r="AM18259" i="50"/>
  <c r="AJ18271" i="50"/>
  <c r="AI18271" i="50"/>
  <c r="AM18271" i="50"/>
  <c r="AL18271" i="50"/>
  <c r="AK18271" i="50"/>
  <c r="AM18287" i="50"/>
  <c r="AL18287" i="50"/>
  <c r="AK18287" i="50"/>
  <c r="AJ18287" i="50"/>
  <c r="AI18287" i="50"/>
  <c r="AM18303" i="50"/>
  <c r="AK18303" i="50"/>
  <c r="AJ18303" i="50"/>
  <c r="AI18303" i="50"/>
  <c r="AL18303" i="50"/>
  <c r="AK18315" i="50"/>
  <c r="AI18315" i="50"/>
  <c r="AM18315" i="50"/>
  <c r="AL18315" i="50"/>
  <c r="AJ18315" i="50"/>
  <c r="AK18327" i="50"/>
  <c r="AI18327" i="50"/>
  <c r="AM18327" i="50"/>
  <c r="AJ18327" i="50"/>
  <c r="AL18327" i="50"/>
  <c r="AM18343" i="50"/>
  <c r="AL18343" i="50"/>
  <c r="AJ18343" i="50"/>
  <c r="AK18343" i="50"/>
  <c r="AI18343" i="50"/>
  <c r="AK18363" i="50"/>
  <c r="AI18363" i="50"/>
  <c r="AM18363" i="50"/>
  <c r="AJ18363" i="50"/>
  <c r="AL18363" i="50"/>
  <c r="AK18375" i="50"/>
  <c r="AI18375" i="50"/>
  <c r="AM18375" i="50"/>
  <c r="AL18375" i="50"/>
  <c r="AJ18375" i="50"/>
  <c r="AK18387" i="50"/>
  <c r="AI18387" i="50"/>
  <c r="AJ18387" i="50"/>
  <c r="AM18387" i="50"/>
  <c r="AL18387" i="50"/>
  <c r="AK18399" i="50"/>
  <c r="AI18399" i="50"/>
  <c r="AL18399" i="50"/>
  <c r="AJ18399" i="50"/>
  <c r="AM18399" i="50"/>
  <c r="AK18411" i="50"/>
  <c r="AI18411" i="50"/>
  <c r="AM18411" i="50"/>
  <c r="AL18411" i="50"/>
  <c r="AJ18411" i="50"/>
  <c r="AK18423" i="50"/>
  <c r="AI18423" i="50"/>
  <c r="AM18423" i="50"/>
  <c r="AL18423" i="50"/>
  <c r="AJ18423" i="50"/>
  <c r="AK18435" i="50"/>
  <c r="AI18435" i="50"/>
  <c r="AM18435" i="50"/>
  <c r="AL18435" i="50"/>
  <c r="AJ18435" i="50"/>
  <c r="AM18451" i="50"/>
  <c r="AL18451" i="50"/>
  <c r="AJ18451" i="50"/>
  <c r="AK18451" i="50"/>
  <c r="AI18451" i="50"/>
  <c r="AM18463" i="50"/>
  <c r="AL18463" i="50"/>
  <c r="AJ18463" i="50"/>
  <c r="AK18463" i="50"/>
  <c r="AI18463" i="50"/>
  <c r="AM18475" i="50"/>
  <c r="AL18475" i="50"/>
  <c r="AJ18475" i="50"/>
  <c r="AK18475" i="50"/>
  <c r="AI18475" i="50"/>
  <c r="AM18487" i="50"/>
  <c r="AL18487" i="50"/>
  <c r="AJ18487" i="50"/>
  <c r="AK18487" i="50"/>
  <c r="AI18487" i="50"/>
  <c r="AM18499" i="50"/>
  <c r="AL18499" i="50"/>
  <c r="AK18499" i="50"/>
  <c r="AJ18499" i="50"/>
  <c r="AI18499" i="50"/>
  <c r="AM18511" i="50"/>
  <c r="AL18511" i="50"/>
  <c r="AK18511" i="50"/>
  <c r="AJ18511" i="50"/>
  <c r="AI18511" i="50"/>
  <c r="AM18523" i="50"/>
  <c r="AL18523" i="50"/>
  <c r="AK18523" i="50"/>
  <c r="AJ18523" i="50"/>
  <c r="AI18523" i="50"/>
  <c r="AL18539" i="50"/>
  <c r="AM18539" i="50"/>
  <c r="AK18539" i="50"/>
  <c r="AI18539" i="50"/>
  <c r="AJ18539" i="50"/>
  <c r="AL18551" i="50"/>
  <c r="AM18551" i="50"/>
  <c r="AK18551" i="50"/>
  <c r="AJ18551" i="50"/>
  <c r="AI18551" i="50"/>
  <c r="AL18567" i="50"/>
  <c r="AK18567" i="50"/>
  <c r="AI18567" i="50"/>
  <c r="AM18567" i="50"/>
  <c r="AJ18567" i="50"/>
  <c r="AL18579" i="50"/>
  <c r="AK18579" i="50"/>
  <c r="AJ18579" i="50"/>
  <c r="AI18579" i="50"/>
  <c r="AM18579" i="50"/>
  <c r="AL18591" i="50"/>
  <c r="AM18591" i="50"/>
  <c r="AK18591" i="50"/>
  <c r="AJ18591" i="50"/>
  <c r="AI18591" i="50"/>
  <c r="AK18607" i="50"/>
  <c r="AI18607" i="50"/>
  <c r="AL18607" i="50"/>
  <c r="AJ18607" i="50"/>
  <c r="AM18607" i="50"/>
  <c r="AK18619" i="50"/>
  <c r="AI18619" i="50"/>
  <c r="AM18619" i="50"/>
  <c r="AL18619" i="50"/>
  <c r="AJ18619" i="50"/>
  <c r="AK18631" i="50"/>
  <c r="AI18631" i="50"/>
  <c r="AM18631" i="50"/>
  <c r="AJ18631" i="50"/>
  <c r="AL18631" i="50"/>
  <c r="AM18643" i="50"/>
  <c r="AK18643" i="50"/>
  <c r="AJ18643" i="50"/>
  <c r="AL18643" i="50"/>
  <c r="AI18643" i="50"/>
  <c r="AK18655" i="50"/>
  <c r="AI18655" i="50"/>
  <c r="AJ18655" i="50"/>
  <c r="AM18655" i="50"/>
  <c r="AL18655" i="50"/>
  <c r="AL18671" i="50"/>
  <c r="AM18671" i="50"/>
  <c r="AJ18671" i="50"/>
  <c r="AI18671" i="50"/>
  <c r="AK18671" i="50"/>
  <c r="AL18683" i="50"/>
  <c r="AI18683" i="50"/>
  <c r="AK18683" i="50"/>
  <c r="AJ18683" i="50"/>
  <c r="AM18683" i="50"/>
  <c r="AM18699" i="50"/>
  <c r="AK18699" i="50"/>
  <c r="AI18699" i="50"/>
  <c r="AL18699" i="50"/>
  <c r="AJ18699" i="50"/>
  <c r="AM18715" i="50"/>
  <c r="AL18715" i="50"/>
  <c r="AI18715" i="50"/>
  <c r="AK18715" i="50"/>
  <c r="AJ18715" i="50"/>
  <c r="AI18731" i="50"/>
  <c r="AL18731" i="50"/>
  <c r="AM18731" i="50"/>
  <c r="AK18731" i="50"/>
  <c r="AJ18731" i="50"/>
  <c r="AI18743" i="50"/>
  <c r="AL18743" i="50"/>
  <c r="AK18743" i="50"/>
  <c r="AJ18743" i="50"/>
  <c r="AM18743" i="50"/>
  <c r="AI18755" i="50"/>
  <c r="AL18755" i="50"/>
  <c r="AM18755" i="50"/>
  <c r="AK18755" i="50"/>
  <c r="AJ18755" i="50"/>
  <c r="AI18767" i="50"/>
  <c r="AL18767" i="50"/>
  <c r="AM18767" i="50"/>
  <c r="AJ18767" i="50"/>
  <c r="AK18767" i="50"/>
  <c r="AI18779" i="50"/>
  <c r="AL18779" i="50"/>
  <c r="AK18779" i="50"/>
  <c r="AJ18779" i="50"/>
  <c r="AM18779" i="50"/>
  <c r="AI18791" i="50"/>
  <c r="AL18791" i="50"/>
  <c r="AM18791" i="50"/>
  <c r="AJ18791" i="50"/>
  <c r="AK18791" i="50"/>
  <c r="AI18803" i="50"/>
  <c r="AL18803" i="50"/>
  <c r="AM18803" i="50"/>
  <c r="AJ18803" i="50"/>
  <c r="AK18803" i="50"/>
  <c r="AM18819" i="50"/>
  <c r="AK18819" i="50"/>
  <c r="AI18819" i="50"/>
  <c r="AL18819" i="50"/>
  <c r="AJ18819" i="50"/>
  <c r="AM18835" i="50"/>
  <c r="AK18835" i="50"/>
  <c r="AI18835" i="50"/>
  <c r="AJ18835" i="50"/>
  <c r="AL18835" i="50"/>
  <c r="AM18847" i="50"/>
  <c r="AL18847" i="50"/>
  <c r="AJ18847" i="50"/>
  <c r="AI18847" i="50"/>
  <c r="AK18847" i="50"/>
  <c r="AM18859" i="50"/>
  <c r="AI18859" i="50"/>
  <c r="AL18859" i="50"/>
  <c r="AK18859" i="50"/>
  <c r="AJ18859" i="50"/>
  <c r="AL18867" i="50"/>
  <c r="AJ18867" i="50"/>
  <c r="AI18867" i="50"/>
  <c r="AM18867" i="50"/>
  <c r="AK18867" i="50"/>
  <c r="AL18879" i="50"/>
  <c r="AK18879" i="50"/>
  <c r="AJ18879" i="50"/>
  <c r="AI18879" i="50"/>
  <c r="AM18879" i="50"/>
  <c r="AK18891" i="50"/>
  <c r="AM18891" i="50"/>
  <c r="AL18891" i="50"/>
  <c r="AJ18891" i="50"/>
  <c r="AI18891" i="50"/>
  <c r="AK18907" i="50"/>
  <c r="AI18907" i="50"/>
  <c r="AM18907" i="50"/>
  <c r="AL18907" i="50"/>
  <c r="AJ18907" i="50"/>
  <c r="AK18919" i="50"/>
  <c r="AI18919" i="50"/>
  <c r="AL18919" i="50"/>
  <c r="AJ18919" i="50"/>
  <c r="AM18919" i="50"/>
  <c r="AK18931" i="50"/>
  <c r="AI18931" i="50"/>
  <c r="AJ18931" i="50"/>
  <c r="AM18931" i="50"/>
  <c r="AL18931" i="50"/>
  <c r="AM18947" i="50"/>
  <c r="AL18947" i="50"/>
  <c r="AK18947" i="50"/>
  <c r="AJ18947" i="50"/>
  <c r="AI18947" i="50"/>
  <c r="AK18963" i="50"/>
  <c r="AM18963" i="50"/>
  <c r="AL18963" i="50"/>
  <c r="AJ18963" i="50"/>
  <c r="AI18963" i="50"/>
  <c r="AM18975" i="50"/>
  <c r="AL18975" i="50"/>
  <c r="AK18975" i="50"/>
  <c r="AJ18975" i="50"/>
  <c r="AI18975" i="50"/>
  <c r="AL18987" i="50"/>
  <c r="AK18987" i="50"/>
  <c r="AJ18987" i="50"/>
  <c r="AI18987" i="50"/>
  <c r="AM18987" i="50"/>
  <c r="AM19003" i="50"/>
  <c r="AJ19003" i="50"/>
  <c r="AI19003" i="50"/>
  <c r="AL19003" i="50"/>
  <c r="AK19003" i="50"/>
  <c r="AM19015" i="50"/>
  <c r="AJ19015" i="50"/>
  <c r="AK19015" i="50"/>
  <c r="AI19015" i="50"/>
  <c r="AL19015" i="50"/>
  <c r="AI19031" i="50"/>
  <c r="AM19031" i="50"/>
  <c r="AL19031" i="50"/>
  <c r="AK19031" i="50"/>
  <c r="AJ19031" i="50"/>
  <c r="AM19043" i="50"/>
  <c r="AL19043" i="50"/>
  <c r="AJ19043" i="50"/>
  <c r="AK19043" i="50"/>
  <c r="AI19043" i="50"/>
  <c r="AI19059" i="50"/>
  <c r="AM19059" i="50"/>
  <c r="AL19059" i="50"/>
  <c r="AK19059" i="50"/>
  <c r="AJ19059" i="50"/>
  <c r="AI19071" i="50"/>
  <c r="AJ19071" i="50"/>
  <c r="AM19071" i="50"/>
  <c r="AL19071" i="50"/>
  <c r="AK19071" i="50"/>
  <c r="AI19087" i="50"/>
  <c r="AM19087" i="50"/>
  <c r="AJ19087" i="50"/>
  <c r="AK19087" i="50"/>
  <c r="AL19087" i="50"/>
  <c r="AI19099" i="50"/>
  <c r="AM19099" i="50"/>
  <c r="AL19099" i="50"/>
  <c r="AK19099" i="50"/>
  <c r="AJ19099" i="50"/>
  <c r="AM19115" i="50"/>
  <c r="AL19115" i="50"/>
  <c r="AJ19115" i="50"/>
  <c r="AK19115" i="50"/>
  <c r="AI19115" i="50"/>
  <c r="AM19127" i="50"/>
  <c r="AL19127" i="50"/>
  <c r="AJ19127" i="50"/>
  <c r="AK19127" i="50"/>
  <c r="AI19127" i="50"/>
  <c r="AI19143" i="50"/>
  <c r="AJ19143" i="50"/>
  <c r="AL19143" i="50"/>
  <c r="AK19143" i="50"/>
  <c r="AM19143" i="50"/>
  <c r="AI19155" i="50"/>
  <c r="AK19155" i="50"/>
  <c r="AM19155" i="50"/>
  <c r="AL19155" i="50"/>
  <c r="AJ19155" i="50"/>
  <c r="AI19167" i="50"/>
  <c r="AM19167" i="50"/>
  <c r="AL19167" i="50"/>
  <c r="AK19167" i="50"/>
  <c r="AJ19167" i="50"/>
  <c r="AI19179" i="50"/>
  <c r="AJ19179" i="50"/>
  <c r="AL19179" i="50"/>
  <c r="AK19179" i="50"/>
  <c r="AM19179" i="50"/>
  <c r="AI19191" i="50"/>
  <c r="AK19191" i="50"/>
  <c r="AM19191" i="50"/>
  <c r="AL19191" i="50"/>
  <c r="AJ19191" i="50"/>
  <c r="AI19203" i="50"/>
  <c r="AM19203" i="50"/>
  <c r="AL19203" i="50"/>
  <c r="AK19203" i="50"/>
  <c r="AJ19203" i="50"/>
  <c r="AI19219" i="50"/>
  <c r="AM19219" i="50"/>
  <c r="AJ19219" i="50"/>
  <c r="AL19219" i="50"/>
  <c r="AK19219" i="50"/>
  <c r="AI19231" i="50"/>
  <c r="AM19231" i="50"/>
  <c r="AL19231" i="50"/>
  <c r="AK19231" i="50"/>
  <c r="AJ19231" i="50"/>
  <c r="AI19243" i="50"/>
  <c r="AL19243" i="50"/>
  <c r="AJ19243" i="50"/>
  <c r="AM19243" i="50"/>
  <c r="AK19243" i="50"/>
  <c r="AI19259" i="50"/>
  <c r="AM19259" i="50"/>
  <c r="AL19259" i="50"/>
  <c r="AK19259" i="50"/>
  <c r="AJ19259" i="50"/>
  <c r="AI19271" i="50"/>
  <c r="AM19271" i="50"/>
  <c r="AL19271" i="50"/>
  <c r="AK19271" i="50"/>
  <c r="AJ19271" i="50"/>
  <c r="AI19283" i="50"/>
  <c r="AM19283" i="50"/>
  <c r="AK19283" i="50"/>
  <c r="AJ19283" i="50"/>
  <c r="AL19283" i="50"/>
  <c r="AI19295" i="50"/>
  <c r="AM19295" i="50"/>
  <c r="AL19295" i="50"/>
  <c r="AK19295" i="50"/>
  <c r="AJ19295" i="50"/>
  <c r="AI19307" i="50"/>
  <c r="AM19307" i="50"/>
  <c r="AL19307" i="50"/>
  <c r="AK19307" i="50"/>
  <c r="AJ19307" i="50"/>
  <c r="AI19319" i="50"/>
  <c r="AM19319" i="50"/>
  <c r="AK19319" i="50"/>
  <c r="AJ19319" i="50"/>
  <c r="AL19319" i="50"/>
  <c r="AI19331" i="50"/>
  <c r="AM19331" i="50"/>
  <c r="AL19331" i="50"/>
  <c r="AK19331" i="50"/>
  <c r="AJ19331" i="50"/>
  <c r="AI19343" i="50"/>
  <c r="AM19343" i="50"/>
  <c r="AL19343" i="50"/>
  <c r="AK19343" i="50"/>
  <c r="AJ19343" i="50"/>
  <c r="AI19355" i="50"/>
  <c r="AM19355" i="50"/>
  <c r="AK19355" i="50"/>
  <c r="AJ19355" i="50"/>
  <c r="AL19355" i="50"/>
  <c r="AM19371" i="50"/>
  <c r="AL19371" i="50"/>
  <c r="AJ19371" i="50"/>
  <c r="AK19371" i="50"/>
  <c r="AI19371" i="50"/>
  <c r="AI19387" i="50"/>
  <c r="AJ19387" i="50"/>
  <c r="AM19387" i="50"/>
  <c r="AK19387" i="50"/>
  <c r="AL19387" i="50"/>
  <c r="AI19399" i="50"/>
  <c r="AK19399" i="50"/>
  <c r="AJ19399" i="50"/>
  <c r="AM19399" i="50"/>
  <c r="AL19399" i="50"/>
  <c r="AI19411" i="50"/>
  <c r="AM19411" i="50"/>
  <c r="AL19411" i="50"/>
  <c r="AK19411" i="50"/>
  <c r="AJ19411" i="50"/>
  <c r="AI19423" i="50"/>
  <c r="AL19423" i="50"/>
  <c r="AJ19423" i="50"/>
  <c r="AM19423" i="50"/>
  <c r="AK19423" i="50"/>
  <c r="AJ19435" i="50"/>
  <c r="AI19435" i="50"/>
  <c r="AM19435" i="50"/>
  <c r="AL19435" i="50"/>
  <c r="AK19435" i="50"/>
  <c r="AL19447" i="50"/>
  <c r="AK19447" i="50"/>
  <c r="AJ19447" i="50"/>
  <c r="AI19447" i="50"/>
  <c r="AM19447" i="50"/>
  <c r="AL19459" i="50"/>
  <c r="AK19459" i="50"/>
  <c r="AJ19459" i="50"/>
  <c r="AI19459" i="50"/>
  <c r="AM19459" i="50"/>
  <c r="AL19471" i="50"/>
  <c r="AK19471" i="50"/>
  <c r="AJ19471" i="50"/>
  <c r="AI19471" i="50"/>
  <c r="AM19471" i="50"/>
  <c r="AL19483" i="50"/>
  <c r="AK19483" i="50"/>
  <c r="AJ19483" i="50"/>
  <c r="AI19483" i="50"/>
  <c r="AM19483" i="50"/>
  <c r="AM19499" i="50"/>
  <c r="AJ19499" i="50"/>
  <c r="AL19499" i="50"/>
  <c r="AK19499" i="50"/>
  <c r="AI19499" i="50"/>
  <c r="AM19511" i="50"/>
  <c r="AL19511" i="50"/>
  <c r="AK19511" i="50"/>
  <c r="AI19511" i="50"/>
  <c r="AJ19511" i="50"/>
  <c r="AK19527" i="50"/>
  <c r="AJ19527" i="50"/>
  <c r="AI19527" i="50"/>
  <c r="AL19527" i="50"/>
  <c r="AM19527" i="50"/>
  <c r="AJ19539" i="50"/>
  <c r="AI19539" i="50"/>
  <c r="AM19539" i="50"/>
  <c r="AL19539" i="50"/>
  <c r="AK19539" i="50"/>
  <c r="AM19551" i="50"/>
  <c r="AL19551" i="50"/>
  <c r="AK19551" i="50"/>
  <c r="AJ19551" i="50"/>
  <c r="AI19551" i="50"/>
  <c r="AI19563" i="50"/>
  <c r="AM19563" i="50"/>
  <c r="AL19563" i="50"/>
  <c r="AJ19563" i="50"/>
  <c r="AK19563" i="50"/>
  <c r="AI19575" i="50"/>
  <c r="AM19575" i="50"/>
  <c r="AL19575" i="50"/>
  <c r="AK19575" i="50"/>
  <c r="AJ19575" i="50"/>
  <c r="AM19591" i="50"/>
  <c r="AL19591" i="50"/>
  <c r="AK19591" i="50"/>
  <c r="AJ19591" i="50"/>
  <c r="AI19591" i="50"/>
  <c r="AM19603" i="50"/>
  <c r="AL19603" i="50"/>
  <c r="AK19603" i="50"/>
  <c r="AJ19603" i="50"/>
  <c r="AI19603" i="50"/>
  <c r="AM19615" i="50"/>
  <c r="AL19615" i="50"/>
  <c r="AK19615" i="50"/>
  <c r="AJ19615" i="50"/>
  <c r="AI19615" i="50"/>
  <c r="AM19627" i="50"/>
  <c r="AL19627" i="50"/>
  <c r="AK19627" i="50"/>
  <c r="AJ19627" i="50"/>
  <c r="AI19627" i="50"/>
  <c r="AM19639" i="50"/>
  <c r="AL19639" i="50"/>
  <c r="AK19639" i="50"/>
  <c r="AJ19639" i="50"/>
  <c r="AI19639" i="50"/>
  <c r="AL19659" i="50"/>
  <c r="AK19659" i="50"/>
  <c r="AJ19659" i="50"/>
  <c r="AI19659" i="50"/>
  <c r="AM19659" i="50"/>
  <c r="AL19667" i="50"/>
  <c r="AI19667" i="50"/>
  <c r="AM19667" i="50"/>
  <c r="AK19667" i="50"/>
  <c r="AJ19667" i="50"/>
  <c r="AM19687" i="50"/>
  <c r="AL19687" i="50"/>
  <c r="AJ19687" i="50"/>
  <c r="AK19687" i="50"/>
  <c r="AI19687" i="50"/>
  <c r="AM19699" i="50"/>
  <c r="AI19699" i="50"/>
  <c r="AK19699" i="50"/>
  <c r="AJ19699" i="50"/>
  <c r="AL19699" i="50"/>
  <c r="AM19711" i="50"/>
  <c r="AJ19711" i="50"/>
  <c r="AI19711" i="50"/>
  <c r="AL19711" i="50"/>
  <c r="AK19711" i="50"/>
  <c r="AI19727" i="50"/>
  <c r="AL19727" i="50"/>
  <c r="AM19727" i="50"/>
  <c r="AK19727" i="50"/>
  <c r="AJ19727" i="50"/>
  <c r="AI19739" i="50"/>
  <c r="AL19739" i="50"/>
  <c r="AM19739" i="50"/>
  <c r="AK19739" i="50"/>
  <c r="AJ19739" i="50"/>
  <c r="AL19751" i="50"/>
  <c r="AK19751" i="50"/>
  <c r="AJ19751" i="50"/>
  <c r="AM19751" i="50"/>
  <c r="AI19751" i="50"/>
  <c r="AM19767" i="50"/>
  <c r="AL19767" i="50"/>
  <c r="AK19767" i="50"/>
  <c r="AJ19767" i="50"/>
  <c r="AI19767" i="50"/>
  <c r="AJ19779" i="50"/>
  <c r="AM19779" i="50"/>
  <c r="AL19779" i="50"/>
  <c r="AK19779" i="50"/>
  <c r="AI19779" i="50"/>
  <c r="AJ19791" i="50"/>
  <c r="AI19791" i="50"/>
  <c r="AM19791" i="50"/>
  <c r="AL19791" i="50"/>
  <c r="AK19791" i="50"/>
  <c r="AL19803" i="50"/>
  <c r="AJ19803" i="50"/>
  <c r="AI19803" i="50"/>
  <c r="AM19803" i="50"/>
  <c r="AK19803" i="50"/>
  <c r="AI19815" i="50"/>
  <c r="AM19815" i="50"/>
  <c r="AL19815" i="50"/>
  <c r="AJ19815" i="50"/>
  <c r="AK19815" i="50"/>
  <c r="AI19827" i="50"/>
  <c r="AM19827" i="50"/>
  <c r="AL19827" i="50"/>
  <c r="AK19827" i="50"/>
  <c r="AJ19827" i="50"/>
  <c r="AI19839" i="50"/>
  <c r="AJ19839" i="50"/>
  <c r="AM19839" i="50"/>
  <c r="AK19839" i="50"/>
  <c r="AL19839" i="50"/>
  <c r="AL19859" i="50"/>
  <c r="AJ19859" i="50"/>
  <c r="AM19859" i="50"/>
  <c r="AK19859" i="50"/>
  <c r="AI19859" i="50"/>
  <c r="AL19871" i="50"/>
  <c r="AJ19871" i="50"/>
  <c r="AI19871" i="50"/>
  <c r="AM19871" i="50"/>
  <c r="AK19871" i="50"/>
  <c r="AI19887" i="50"/>
  <c r="AM19887" i="50"/>
  <c r="AL19887" i="50"/>
  <c r="AJ19887" i="50"/>
  <c r="AK19887" i="50"/>
  <c r="AM19907" i="50"/>
  <c r="AK19907" i="50"/>
  <c r="AL19907" i="50"/>
  <c r="AJ19907" i="50"/>
  <c r="AI19907" i="50"/>
  <c r="AI19923" i="50"/>
  <c r="AL19923" i="50"/>
  <c r="AK19923" i="50"/>
  <c r="AM19923" i="50"/>
  <c r="AJ19923" i="50"/>
  <c r="AI19935" i="50"/>
  <c r="AL19935" i="50"/>
  <c r="AK19935" i="50"/>
  <c r="AM19935" i="50"/>
  <c r="AJ19935" i="50"/>
  <c r="AI19947" i="50"/>
  <c r="AL19947" i="50"/>
  <c r="AJ19947" i="50"/>
  <c r="AM19947" i="50"/>
  <c r="AK19947" i="50"/>
  <c r="AI19959" i="50"/>
  <c r="AL19959" i="50"/>
  <c r="AK19959" i="50"/>
  <c r="AJ19959" i="50"/>
  <c r="AM19959" i="50"/>
  <c r="AI19971" i="50"/>
  <c r="AL19971" i="50"/>
  <c r="AK19971" i="50"/>
  <c r="AM19971" i="50"/>
  <c r="AJ19971" i="50"/>
  <c r="AI19983" i="50"/>
  <c r="AL19983" i="50"/>
  <c r="AK19983" i="50"/>
  <c r="AM19983" i="50"/>
  <c r="AJ19983" i="50"/>
  <c r="AM20003" i="50"/>
  <c r="AJ20003" i="50"/>
  <c r="AL20003" i="50"/>
  <c r="AK20003" i="50"/>
  <c r="AI20003" i="50"/>
  <c r="AM20015" i="50"/>
  <c r="AJ20015" i="50"/>
  <c r="AL20015" i="50"/>
  <c r="AI20015" i="50"/>
  <c r="AK20015" i="50"/>
  <c r="AM20027" i="50"/>
  <c r="AJ20027" i="50"/>
  <c r="AK20027" i="50"/>
  <c r="AL20027" i="50"/>
  <c r="AI20027" i="50"/>
  <c r="AM20039" i="50"/>
  <c r="AJ20039" i="50"/>
  <c r="AL20039" i="50"/>
  <c r="AK20039" i="50"/>
  <c r="AI20039" i="50"/>
  <c r="AM20051" i="50"/>
  <c r="AJ20051" i="50"/>
  <c r="AK20051" i="50"/>
  <c r="AL20051" i="50"/>
  <c r="AI20051" i="50"/>
  <c r="AI20067" i="50"/>
  <c r="AL20067" i="50"/>
  <c r="AM20067" i="50"/>
  <c r="AK20067" i="50"/>
  <c r="AJ20067" i="50"/>
  <c r="AI20079" i="50"/>
  <c r="AL20079" i="50"/>
  <c r="AJ20079" i="50"/>
  <c r="AM20079" i="50"/>
  <c r="AK20079" i="50"/>
  <c r="AM20087" i="50"/>
  <c r="AJ20087" i="50"/>
  <c r="AL20087" i="50"/>
  <c r="AI20087" i="50"/>
  <c r="AK20087" i="50"/>
  <c r="AL15" i="50"/>
  <c r="AM15" i="50"/>
  <c r="AJ15" i="50"/>
  <c r="AK15" i="50"/>
  <c r="AI15" i="50"/>
  <c r="AM23" i="50"/>
  <c r="AL23" i="50"/>
  <c r="AK23" i="50"/>
  <c r="AJ23" i="50"/>
  <c r="AI23" i="50"/>
  <c r="AM35" i="50"/>
  <c r="AL35" i="50"/>
  <c r="AK35" i="50"/>
  <c r="AJ35" i="50"/>
  <c r="AI35" i="50"/>
  <c r="AM47" i="50"/>
  <c r="AL47" i="50"/>
  <c r="AK47" i="50"/>
  <c r="AJ47" i="50"/>
  <c r="AI47" i="50"/>
  <c r="AI55" i="50"/>
  <c r="AJ55" i="50"/>
  <c r="AL55" i="50"/>
  <c r="AM55" i="50"/>
  <c r="AK55" i="50"/>
  <c r="AI67" i="50"/>
  <c r="AL67" i="50"/>
  <c r="AK67" i="50"/>
  <c r="AJ67" i="50"/>
  <c r="AM67" i="50"/>
  <c r="AI79" i="50"/>
  <c r="AK79" i="50"/>
  <c r="AJ79" i="50"/>
  <c r="AM79" i="50"/>
  <c r="AL79" i="50"/>
  <c r="AI91" i="50"/>
  <c r="AM91" i="50"/>
  <c r="AJ91" i="50"/>
  <c r="AL91" i="50"/>
  <c r="AK91" i="50"/>
  <c r="AL99" i="50"/>
  <c r="AM99" i="50"/>
  <c r="AJ99" i="50"/>
  <c r="AK99" i="50"/>
  <c r="AI99" i="50"/>
  <c r="AM107" i="50"/>
  <c r="AL107" i="50"/>
  <c r="AK107" i="50"/>
  <c r="AJ107" i="50"/>
  <c r="AI107" i="50"/>
  <c r="AM119" i="50"/>
  <c r="AL119" i="50"/>
  <c r="AK119" i="50"/>
  <c r="AJ119" i="50"/>
  <c r="AI119" i="50"/>
  <c r="AM131" i="50"/>
  <c r="AL131" i="50"/>
  <c r="AK131" i="50"/>
  <c r="AJ131" i="50"/>
  <c r="AI131" i="50"/>
  <c r="AI139" i="50"/>
  <c r="AM139" i="50"/>
  <c r="AL139" i="50"/>
  <c r="AJ139" i="50"/>
  <c r="AK139" i="50"/>
  <c r="AL147" i="50"/>
  <c r="AM147" i="50"/>
  <c r="AJ147" i="50"/>
  <c r="AI147" i="50"/>
  <c r="AK147" i="50"/>
  <c r="AM159" i="50"/>
  <c r="AL159" i="50"/>
  <c r="AJ159" i="50"/>
  <c r="AK159" i="50"/>
  <c r="AI159" i="50"/>
  <c r="AM167" i="50"/>
  <c r="AL167" i="50"/>
  <c r="AK167" i="50"/>
  <c r="AJ167" i="50"/>
  <c r="AI167" i="50"/>
  <c r="AM179" i="50"/>
  <c r="AL179" i="50"/>
  <c r="AK179" i="50"/>
  <c r="AJ179" i="50"/>
  <c r="AI179" i="50"/>
  <c r="AI187" i="50"/>
  <c r="AK187" i="50"/>
  <c r="AJ187" i="50"/>
  <c r="AM187" i="50"/>
  <c r="AL187" i="50"/>
  <c r="AI199" i="50"/>
  <c r="AJ199" i="50"/>
  <c r="AK199" i="50"/>
  <c r="AL199" i="50"/>
  <c r="AM199" i="50"/>
  <c r="AI211" i="50"/>
  <c r="AK211" i="50"/>
  <c r="AJ211" i="50"/>
  <c r="AL211" i="50"/>
  <c r="AM211" i="50"/>
  <c r="AI223" i="50"/>
  <c r="AJ223" i="50"/>
  <c r="AK223" i="50"/>
  <c r="AM223" i="50"/>
  <c r="AL223" i="50"/>
  <c r="AI235" i="50"/>
  <c r="AJ235" i="50"/>
  <c r="AM235" i="50"/>
  <c r="AL235" i="50"/>
  <c r="AK235" i="50"/>
  <c r="AI247" i="50"/>
  <c r="AL247" i="50"/>
  <c r="AM247" i="50"/>
  <c r="AK247" i="50"/>
  <c r="AJ247" i="50"/>
  <c r="AI259" i="50"/>
  <c r="AL259" i="50"/>
  <c r="AK259" i="50"/>
  <c r="AM259" i="50"/>
  <c r="AJ259" i="50"/>
  <c r="AL267" i="50"/>
  <c r="AM267" i="50"/>
  <c r="AJ267" i="50"/>
  <c r="AK267" i="50"/>
  <c r="AI267" i="50"/>
  <c r="AM275" i="50"/>
  <c r="AL275" i="50"/>
  <c r="AK275" i="50"/>
  <c r="AJ275" i="50"/>
  <c r="AI275" i="50"/>
  <c r="AM287" i="50"/>
  <c r="AL287" i="50"/>
  <c r="AK287" i="50"/>
  <c r="AJ287" i="50"/>
  <c r="AI287" i="50"/>
  <c r="AI295" i="50"/>
  <c r="AM295" i="50"/>
  <c r="AL295" i="50"/>
  <c r="AK295" i="50"/>
  <c r="AJ295" i="50"/>
  <c r="AI307" i="50"/>
  <c r="AM307" i="50"/>
  <c r="AL307" i="50"/>
  <c r="AK307" i="50"/>
  <c r="AJ307" i="50"/>
  <c r="AI319" i="50"/>
  <c r="AL319" i="50"/>
  <c r="AK319" i="50"/>
  <c r="AJ319" i="50"/>
  <c r="AM319" i="50"/>
  <c r="AL327" i="50"/>
  <c r="AM327" i="50"/>
  <c r="AJ327" i="50"/>
  <c r="AK327" i="50"/>
  <c r="AI327" i="50"/>
  <c r="AM335" i="50"/>
  <c r="AL335" i="50"/>
  <c r="AK335" i="50"/>
  <c r="AJ335" i="50"/>
  <c r="AI335" i="50"/>
  <c r="AI343" i="50"/>
  <c r="AJ343" i="50"/>
  <c r="AL343" i="50"/>
  <c r="AK343" i="50"/>
  <c r="AM343" i="50"/>
  <c r="AL351" i="50"/>
  <c r="AM351" i="50"/>
  <c r="AJ351" i="50"/>
  <c r="AK351" i="50"/>
  <c r="AI351" i="50"/>
  <c r="AL363" i="50"/>
  <c r="AM363" i="50"/>
  <c r="AJ363" i="50"/>
  <c r="AK363" i="50"/>
  <c r="AI363" i="50"/>
  <c r="AL375" i="50"/>
  <c r="AM375" i="50"/>
  <c r="AJ375" i="50"/>
  <c r="AK375" i="50"/>
  <c r="AI375" i="50"/>
  <c r="AL387" i="50"/>
  <c r="AM387" i="50"/>
  <c r="AJ387" i="50"/>
  <c r="AK387" i="50"/>
  <c r="AI387" i="50"/>
  <c r="AM395" i="50"/>
  <c r="AL395" i="50"/>
  <c r="AK395" i="50"/>
  <c r="AJ395" i="50"/>
  <c r="AI395" i="50"/>
  <c r="AM411" i="50"/>
  <c r="AL411" i="50"/>
  <c r="AJ411" i="50"/>
  <c r="AK411" i="50"/>
  <c r="AI411" i="50"/>
  <c r="AL423" i="50"/>
  <c r="AM423" i="50"/>
  <c r="AJ423" i="50"/>
  <c r="AI423" i="50"/>
  <c r="AK423" i="50"/>
  <c r="AI439" i="50"/>
  <c r="AM439" i="50"/>
  <c r="AL439" i="50"/>
  <c r="AK439" i="50"/>
  <c r="AJ439" i="50"/>
  <c r="AI451" i="50"/>
  <c r="AM451" i="50"/>
  <c r="AL451" i="50"/>
  <c r="AK451" i="50"/>
  <c r="AJ451" i="50"/>
  <c r="AI463" i="50"/>
  <c r="AL463" i="50"/>
  <c r="AK463" i="50"/>
  <c r="AJ463" i="50"/>
  <c r="AM463" i="50"/>
  <c r="AI475" i="50"/>
  <c r="AK475" i="50"/>
  <c r="AJ475" i="50"/>
  <c r="AM475" i="50"/>
  <c r="AL475" i="50"/>
  <c r="AM483" i="50"/>
  <c r="AL483" i="50"/>
  <c r="AJ483" i="50"/>
  <c r="AK483" i="50"/>
  <c r="AI483" i="50"/>
  <c r="AL495" i="50"/>
  <c r="AM495" i="50"/>
  <c r="AJ495" i="50"/>
  <c r="AK495" i="50"/>
  <c r="AI495" i="50"/>
  <c r="AL507" i="50"/>
  <c r="AM507" i="50"/>
  <c r="AJ507" i="50"/>
  <c r="AK507" i="50"/>
  <c r="AI507" i="50"/>
  <c r="AM515" i="50"/>
  <c r="AL515" i="50"/>
  <c r="AK515" i="50"/>
  <c r="AJ515" i="50"/>
  <c r="AI515" i="50"/>
  <c r="AM527" i="50"/>
  <c r="AL527" i="50"/>
  <c r="AK527" i="50"/>
  <c r="AJ527" i="50"/>
  <c r="AI527" i="50"/>
  <c r="AM539" i="50"/>
  <c r="AL539" i="50"/>
  <c r="AK539" i="50"/>
  <c r="AJ539" i="50"/>
  <c r="AI539" i="50"/>
  <c r="AM551" i="50"/>
  <c r="AL551" i="50"/>
  <c r="AK551" i="50"/>
  <c r="AJ551" i="50"/>
  <c r="AI551" i="50"/>
  <c r="AM563" i="50"/>
  <c r="AL563" i="50"/>
  <c r="AK563" i="50"/>
  <c r="AJ563" i="50"/>
  <c r="AI563" i="50"/>
  <c r="AI571" i="50"/>
  <c r="AM571" i="50"/>
  <c r="AL571" i="50"/>
  <c r="AJ571" i="50"/>
  <c r="AK571" i="50"/>
  <c r="AI583" i="50"/>
  <c r="AM583" i="50"/>
  <c r="AL583" i="50"/>
  <c r="AK583" i="50"/>
  <c r="AJ583" i="50"/>
  <c r="AM591" i="50"/>
  <c r="AL591" i="50"/>
  <c r="AJ591" i="50"/>
  <c r="AK591" i="50"/>
  <c r="AI591" i="50"/>
  <c r="AJ603" i="50"/>
  <c r="AI603" i="50"/>
  <c r="AM603" i="50"/>
  <c r="AL603" i="50"/>
  <c r="AK603" i="50"/>
  <c r="AK611" i="50"/>
  <c r="AL611" i="50"/>
  <c r="AM611" i="50"/>
  <c r="AI611" i="50"/>
  <c r="AJ611" i="50"/>
  <c r="AK623" i="50"/>
  <c r="AM623" i="50"/>
  <c r="AI623" i="50"/>
  <c r="AL623" i="50"/>
  <c r="AJ623" i="50"/>
  <c r="AK635" i="50"/>
  <c r="AJ635" i="50"/>
  <c r="AI635" i="50"/>
  <c r="AM635" i="50"/>
  <c r="AL635" i="50"/>
  <c r="AK647" i="50"/>
  <c r="AL647" i="50"/>
  <c r="AM647" i="50"/>
  <c r="AJ647" i="50"/>
  <c r="AI647" i="50"/>
  <c r="AK659" i="50"/>
  <c r="AM659" i="50"/>
  <c r="AI659" i="50"/>
  <c r="AL659" i="50"/>
  <c r="AJ659" i="50"/>
  <c r="AM667" i="50"/>
  <c r="AL667" i="50"/>
  <c r="AK667" i="50"/>
  <c r="AJ667" i="50"/>
  <c r="AI667" i="50"/>
  <c r="AM679" i="50"/>
  <c r="AL679" i="50"/>
  <c r="AJ679" i="50"/>
  <c r="AK679" i="50"/>
  <c r="AI679" i="50"/>
  <c r="AJ687" i="50"/>
  <c r="AI687" i="50"/>
  <c r="AM687" i="50"/>
  <c r="AK687" i="50"/>
  <c r="AL687" i="50"/>
  <c r="AJ699" i="50"/>
  <c r="AI699" i="50"/>
  <c r="AM699" i="50"/>
  <c r="AL699" i="50"/>
  <c r="AK699" i="50"/>
  <c r="AJ711" i="50"/>
  <c r="AI711" i="50"/>
  <c r="AK711" i="50"/>
  <c r="AL711" i="50"/>
  <c r="AM711" i="50"/>
  <c r="AM727" i="50"/>
  <c r="AL727" i="50"/>
  <c r="AJ727" i="50"/>
  <c r="AK727" i="50"/>
  <c r="AI727" i="50"/>
  <c r="AM739" i="50"/>
  <c r="AL739" i="50"/>
  <c r="AK739" i="50"/>
  <c r="AJ739" i="50"/>
  <c r="AI739" i="50"/>
  <c r="AM751" i="50"/>
  <c r="AL751" i="50"/>
  <c r="AK751" i="50"/>
  <c r="AJ751" i="50"/>
  <c r="AI751" i="50"/>
  <c r="AJ759" i="50"/>
  <c r="AI759" i="50"/>
  <c r="AM759" i="50"/>
  <c r="AK759" i="50"/>
  <c r="AL759" i="50"/>
  <c r="AK767" i="50"/>
  <c r="AM767" i="50"/>
  <c r="AI767" i="50"/>
  <c r="AL767" i="50"/>
  <c r="AJ767" i="50"/>
  <c r="AK779" i="50"/>
  <c r="AJ779" i="50"/>
  <c r="AI779" i="50"/>
  <c r="AL779" i="50"/>
  <c r="AM779" i="50"/>
  <c r="AK791" i="50"/>
  <c r="AL791" i="50"/>
  <c r="AJ791" i="50"/>
  <c r="AM791" i="50"/>
  <c r="AI791" i="50"/>
  <c r="AJ807" i="50"/>
  <c r="AI807" i="50"/>
  <c r="AM807" i="50"/>
  <c r="AL807" i="50"/>
  <c r="AK807" i="50"/>
  <c r="AK815" i="50"/>
  <c r="AJ815" i="50"/>
  <c r="AI815" i="50"/>
  <c r="AL815" i="50"/>
  <c r="AM815" i="50"/>
  <c r="AK827" i="50"/>
  <c r="AL827" i="50"/>
  <c r="AM827" i="50"/>
  <c r="AI827" i="50"/>
  <c r="AJ827" i="50"/>
  <c r="AK839" i="50"/>
  <c r="AM839" i="50"/>
  <c r="AI839" i="50"/>
  <c r="AL839" i="50"/>
  <c r="AJ839" i="50"/>
  <c r="AM847" i="50"/>
  <c r="AL847" i="50"/>
  <c r="AK847" i="50"/>
  <c r="AJ847" i="50"/>
  <c r="AI847" i="50"/>
  <c r="AM859" i="50"/>
  <c r="AL859" i="50"/>
  <c r="AI859" i="50"/>
  <c r="AK859" i="50"/>
  <c r="AJ859" i="50"/>
  <c r="AM871" i="50"/>
  <c r="AL871" i="50"/>
  <c r="AK871" i="50"/>
  <c r="AJ871" i="50"/>
  <c r="AI871" i="50"/>
  <c r="AJ891" i="50"/>
  <c r="AI891" i="50"/>
  <c r="AL891" i="50"/>
  <c r="AK891" i="50"/>
  <c r="AM891" i="50"/>
  <c r="AJ903" i="50"/>
  <c r="AI903" i="50"/>
  <c r="AM903" i="50"/>
  <c r="AK903" i="50"/>
  <c r="AL903" i="50"/>
  <c r="AJ915" i="50"/>
  <c r="AI915" i="50"/>
  <c r="AM915" i="50"/>
  <c r="AL915" i="50"/>
  <c r="AK915" i="50"/>
  <c r="AK923" i="50"/>
  <c r="AJ923" i="50"/>
  <c r="AI923" i="50"/>
  <c r="AM923" i="50"/>
  <c r="AL923" i="50"/>
  <c r="AK935" i="50"/>
  <c r="AL935" i="50"/>
  <c r="AI935" i="50"/>
  <c r="AM935" i="50"/>
  <c r="AJ935" i="50"/>
  <c r="AM943" i="50"/>
  <c r="AL943" i="50"/>
  <c r="AJ943" i="50"/>
  <c r="AK943" i="50"/>
  <c r="AI943" i="50"/>
  <c r="AM955" i="50"/>
  <c r="AL955" i="50"/>
  <c r="AK955" i="50"/>
  <c r="AJ955" i="50"/>
  <c r="AI955" i="50"/>
  <c r="AM967" i="50"/>
  <c r="AL967" i="50"/>
  <c r="AK967" i="50"/>
  <c r="AJ967" i="50"/>
  <c r="AI967" i="50"/>
  <c r="AM979" i="50"/>
  <c r="AL979" i="50"/>
  <c r="AJ979" i="50"/>
  <c r="AK979" i="50"/>
  <c r="AI979" i="50"/>
  <c r="AK995" i="50"/>
  <c r="AJ995" i="50"/>
  <c r="AI995" i="50"/>
  <c r="AL995" i="50"/>
  <c r="AM995" i="50"/>
  <c r="AK1007" i="50"/>
  <c r="AL1007" i="50"/>
  <c r="AM1007" i="50"/>
  <c r="AJ1007" i="50"/>
  <c r="AI1007" i="50"/>
  <c r="AK1019" i="50"/>
  <c r="AM1019" i="50"/>
  <c r="AL1019" i="50"/>
  <c r="AJ1019" i="50"/>
  <c r="AI1019" i="50"/>
  <c r="AK1031" i="50"/>
  <c r="AM1031" i="50"/>
  <c r="AL1031" i="50"/>
  <c r="AJ1031" i="50"/>
  <c r="AI1031" i="50"/>
  <c r="AK1043" i="50"/>
  <c r="AM1043" i="50"/>
  <c r="AL1043" i="50"/>
  <c r="AI1043" i="50"/>
  <c r="AJ1043" i="50"/>
  <c r="AK1055" i="50"/>
  <c r="AL1055" i="50"/>
  <c r="AM1055" i="50"/>
  <c r="AJ1055" i="50"/>
  <c r="AI1055" i="50"/>
  <c r="AJ1071" i="50"/>
  <c r="AI1071" i="50"/>
  <c r="AL1071" i="50"/>
  <c r="AK1071" i="50"/>
  <c r="AM1071" i="50"/>
  <c r="AJ1083" i="50"/>
  <c r="AI1083" i="50"/>
  <c r="AM1083" i="50"/>
  <c r="AL1083" i="50"/>
  <c r="AK1083" i="50"/>
  <c r="AJ1095" i="50"/>
  <c r="AI1095" i="50"/>
  <c r="AM1095" i="50"/>
  <c r="AL1095" i="50"/>
  <c r="AK1095" i="50"/>
  <c r="AJ1107" i="50"/>
  <c r="AI1107" i="50"/>
  <c r="AL1107" i="50"/>
  <c r="AK1107" i="50"/>
  <c r="AM1107" i="50"/>
  <c r="AJ1119" i="50"/>
  <c r="AI1119" i="50"/>
  <c r="AK1119" i="50"/>
  <c r="AM1119" i="50"/>
  <c r="AL1119" i="50"/>
  <c r="AJ1131" i="50"/>
  <c r="AI1131" i="50"/>
  <c r="AL1131" i="50"/>
  <c r="AK1131" i="50"/>
  <c r="AM1131" i="50"/>
  <c r="AJ1143" i="50"/>
  <c r="AI1143" i="50"/>
  <c r="AL1143" i="50"/>
  <c r="AK1143" i="50"/>
  <c r="AM1143" i="50"/>
  <c r="AK1151" i="50"/>
  <c r="AL1151" i="50"/>
  <c r="AM1151" i="50"/>
  <c r="AI1151" i="50"/>
  <c r="AJ1151" i="50"/>
  <c r="AM1159" i="50"/>
  <c r="AL1159" i="50"/>
  <c r="AJ1159" i="50"/>
  <c r="AK1159" i="50"/>
  <c r="AI1159" i="50"/>
  <c r="AM1171" i="50"/>
  <c r="AL1171" i="50"/>
  <c r="AI1171" i="50"/>
  <c r="AK1171" i="50"/>
  <c r="AJ1171" i="50"/>
  <c r="AM1183" i="50"/>
  <c r="AL1183" i="50"/>
  <c r="AI1183" i="50"/>
  <c r="AK1183" i="50"/>
  <c r="AJ1183" i="50"/>
  <c r="AM1195" i="50"/>
  <c r="AL1195" i="50"/>
  <c r="AJ1195" i="50"/>
  <c r="AK1195" i="50"/>
  <c r="AI1195" i="50"/>
  <c r="AM1207" i="50"/>
  <c r="AL1207" i="50"/>
  <c r="AK1207" i="50"/>
  <c r="AJ1207" i="50"/>
  <c r="AI1207" i="50"/>
  <c r="AM1219" i="50"/>
  <c r="AL1219" i="50"/>
  <c r="AI1219" i="50"/>
  <c r="AK1219" i="50"/>
  <c r="AJ1219" i="50"/>
  <c r="AK1235" i="50"/>
  <c r="AI1235" i="50"/>
  <c r="AM1235" i="50"/>
  <c r="AL1235" i="50"/>
  <c r="AJ1235" i="50"/>
  <c r="AJ1239" i="50"/>
  <c r="AI1239" i="50"/>
  <c r="AM1239" i="50"/>
  <c r="AK1239" i="50"/>
  <c r="AL1239" i="50"/>
  <c r="AJ1251" i="50"/>
  <c r="AI1251" i="50"/>
  <c r="AL1251" i="50"/>
  <c r="AK1251" i="50"/>
  <c r="AM1251" i="50"/>
  <c r="AJ1263" i="50"/>
  <c r="AI1263" i="50"/>
  <c r="AM1263" i="50"/>
  <c r="AL1263" i="50"/>
  <c r="AK1263" i="50"/>
  <c r="AK1271" i="50"/>
  <c r="AI1271" i="50"/>
  <c r="AL1271" i="50"/>
  <c r="AJ1271" i="50"/>
  <c r="AM1271" i="50"/>
  <c r="AK1283" i="50"/>
  <c r="AM1283" i="50"/>
  <c r="AL1283" i="50"/>
  <c r="AJ1283" i="50"/>
  <c r="AI1283" i="50"/>
  <c r="AK1295" i="50"/>
  <c r="AM1295" i="50"/>
  <c r="AL1295" i="50"/>
  <c r="AJ1295" i="50"/>
  <c r="AI1295" i="50"/>
  <c r="AJ1311" i="50"/>
  <c r="AI1311" i="50"/>
  <c r="AM1311" i="50"/>
  <c r="AL1311" i="50"/>
  <c r="AK1311" i="50"/>
  <c r="AJ1323" i="50"/>
  <c r="AI1323" i="50"/>
  <c r="AL1323" i="50"/>
  <c r="AK1323" i="50"/>
  <c r="AM1323" i="50"/>
  <c r="AJ1335" i="50"/>
  <c r="AI1335" i="50"/>
  <c r="AM1335" i="50"/>
  <c r="AL1335" i="50"/>
  <c r="AK1335" i="50"/>
  <c r="AJ1347" i="50"/>
  <c r="AI1347" i="50"/>
  <c r="AM1347" i="50"/>
  <c r="AK1347" i="50"/>
  <c r="AL1347" i="50"/>
  <c r="AJ1359" i="50"/>
  <c r="AI1359" i="50"/>
  <c r="AL1359" i="50"/>
  <c r="AK1359" i="50"/>
  <c r="AM1359" i="50"/>
  <c r="AJ1371" i="50"/>
  <c r="AI1371" i="50"/>
  <c r="AM1371" i="50"/>
  <c r="AL1371" i="50"/>
  <c r="AK1371" i="50"/>
  <c r="AK1379" i="50"/>
  <c r="AI1379" i="50"/>
  <c r="AL1379" i="50"/>
  <c r="AJ1379" i="50"/>
  <c r="AM1379" i="50"/>
  <c r="AK1391" i="50"/>
  <c r="AM1391" i="50"/>
  <c r="AL1391" i="50"/>
  <c r="AJ1391" i="50"/>
  <c r="AI1391" i="50"/>
  <c r="AK1403" i="50"/>
  <c r="AJ1403" i="50"/>
  <c r="AM1403" i="50"/>
  <c r="AL1403" i="50"/>
  <c r="AI1403" i="50"/>
  <c r="AK1415" i="50"/>
  <c r="AI1415" i="50"/>
  <c r="AM1415" i="50"/>
  <c r="AL1415" i="50"/>
  <c r="AJ1415" i="50"/>
  <c r="AM1423" i="50"/>
  <c r="AL1423" i="50"/>
  <c r="AK1423" i="50"/>
  <c r="AJ1423" i="50"/>
  <c r="AI1423" i="50"/>
  <c r="AM1435" i="50"/>
  <c r="AL1435" i="50"/>
  <c r="AK1435" i="50"/>
  <c r="AI1435" i="50"/>
  <c r="AJ1435" i="50"/>
  <c r="AK1451" i="50"/>
  <c r="AI1451" i="50"/>
  <c r="AJ1451" i="50"/>
  <c r="AM1451" i="50"/>
  <c r="AL1451" i="50"/>
  <c r="AK1463" i="50"/>
  <c r="AM1463" i="50"/>
  <c r="AL1463" i="50"/>
  <c r="AJ1463" i="50"/>
  <c r="AI1463" i="50"/>
  <c r="AK1475" i="50"/>
  <c r="AJ1475" i="50"/>
  <c r="AL1475" i="50"/>
  <c r="AI1475" i="50"/>
  <c r="AM1475" i="50"/>
  <c r="AJ1491" i="50"/>
  <c r="AI1491" i="50"/>
  <c r="AM1491" i="50"/>
  <c r="AL1491" i="50"/>
  <c r="AK1491" i="50"/>
  <c r="AJ1503" i="50"/>
  <c r="AI1503" i="50"/>
  <c r="AL1503" i="50"/>
  <c r="AK1503" i="50"/>
  <c r="AM1503" i="50"/>
  <c r="AJ1515" i="50"/>
  <c r="AI1515" i="50"/>
  <c r="AM1515" i="50"/>
  <c r="AK1515" i="50"/>
  <c r="AL1515" i="50"/>
  <c r="AJ1527" i="50"/>
  <c r="AI1527" i="50"/>
  <c r="AM1527" i="50"/>
  <c r="AK1527" i="50"/>
  <c r="AL1527" i="50"/>
  <c r="AJ1539" i="50"/>
  <c r="AI1539" i="50"/>
  <c r="AL1539" i="50"/>
  <c r="AK1539" i="50"/>
  <c r="AM1539" i="50"/>
  <c r="AM1555" i="50"/>
  <c r="AL1555" i="50"/>
  <c r="AJ1555" i="50"/>
  <c r="AK1555" i="50"/>
  <c r="AI1555" i="50"/>
  <c r="AM1567" i="50"/>
  <c r="AL1567" i="50"/>
  <c r="AK1567" i="50"/>
  <c r="AJ1567" i="50"/>
  <c r="AI1567" i="50"/>
  <c r="AM1579" i="50"/>
  <c r="AL1579" i="50"/>
  <c r="AK1579" i="50"/>
  <c r="AI1579" i="50"/>
  <c r="AJ1579" i="50"/>
  <c r="AM1591" i="50"/>
  <c r="AL1591" i="50"/>
  <c r="AJ1591" i="50"/>
  <c r="AK1591" i="50"/>
  <c r="AI1591" i="50"/>
  <c r="AM1603" i="50"/>
  <c r="AL1603" i="50"/>
  <c r="AK1603" i="50"/>
  <c r="AJ1603" i="50"/>
  <c r="AI1603" i="50"/>
  <c r="AM1615" i="50"/>
  <c r="AL1615" i="50"/>
  <c r="AK1615" i="50"/>
  <c r="AI1615" i="50"/>
  <c r="AJ1615" i="50"/>
  <c r="AM1627" i="50"/>
  <c r="AL1627" i="50"/>
  <c r="AJ1627" i="50"/>
  <c r="AK1627" i="50"/>
  <c r="AI1627" i="50"/>
  <c r="AM1639" i="50"/>
  <c r="AL1639" i="50"/>
  <c r="AK1639" i="50"/>
  <c r="AJ1639" i="50"/>
  <c r="AI1639" i="50"/>
  <c r="AK1655" i="50"/>
  <c r="AJ1655" i="50"/>
  <c r="AI1655" i="50"/>
  <c r="AM1655" i="50"/>
  <c r="AL1655" i="50"/>
  <c r="AJ1671" i="50"/>
  <c r="AI1671" i="50"/>
  <c r="AM1671" i="50"/>
  <c r="AL1671" i="50"/>
  <c r="AK1671" i="50"/>
  <c r="AJ1695" i="50"/>
  <c r="AI1695" i="50"/>
  <c r="AM1695" i="50"/>
  <c r="AL1695" i="50"/>
  <c r="AK1695" i="50"/>
  <c r="AJ1707" i="50"/>
  <c r="AI1707" i="50"/>
  <c r="AM1707" i="50"/>
  <c r="AL1707" i="50"/>
  <c r="AK1707" i="50"/>
  <c r="AK1715" i="50"/>
  <c r="AM1715" i="50"/>
  <c r="AL1715" i="50"/>
  <c r="AJ1715" i="50"/>
  <c r="AI1715" i="50"/>
  <c r="AK1727" i="50"/>
  <c r="AL1727" i="50"/>
  <c r="AI1727" i="50"/>
  <c r="AM1727" i="50"/>
  <c r="AJ1727" i="50"/>
  <c r="AM1735" i="50"/>
  <c r="AL1735" i="50"/>
  <c r="AK1735" i="50"/>
  <c r="AJ1735" i="50"/>
  <c r="AI1735" i="50"/>
  <c r="AM1747" i="50"/>
  <c r="AL1747" i="50"/>
  <c r="AJ1747" i="50"/>
  <c r="AK1747" i="50"/>
  <c r="AI1747" i="50"/>
  <c r="AM1759" i="50"/>
  <c r="AL1759" i="50"/>
  <c r="AK1759" i="50"/>
  <c r="AJ1759" i="50"/>
  <c r="AI1759" i="50"/>
  <c r="AM1771" i="50"/>
  <c r="AL1771" i="50"/>
  <c r="AJ1771" i="50"/>
  <c r="AI1771" i="50"/>
  <c r="AK1771" i="50"/>
  <c r="AL1779" i="50"/>
  <c r="AK1779" i="50"/>
  <c r="AJ1779" i="50"/>
  <c r="AI1779" i="50"/>
  <c r="AM1779" i="50"/>
  <c r="AL1791" i="50"/>
  <c r="AK1791" i="50"/>
  <c r="AJ1791" i="50"/>
  <c r="AI1791" i="50"/>
  <c r="AM1791" i="50"/>
  <c r="AL1803" i="50"/>
  <c r="AK1803" i="50"/>
  <c r="AJ1803" i="50"/>
  <c r="AI1803" i="50"/>
  <c r="AM1803" i="50"/>
  <c r="AM1819" i="50"/>
  <c r="AL1819" i="50"/>
  <c r="AJ1819" i="50"/>
  <c r="AI1819" i="50"/>
  <c r="AK1819" i="50"/>
  <c r="AM1831" i="50"/>
  <c r="AL1831" i="50"/>
  <c r="AK1831" i="50"/>
  <c r="AJ1831" i="50"/>
  <c r="AI1831" i="50"/>
  <c r="AM1843" i="50"/>
  <c r="AL1843" i="50"/>
  <c r="AJ1843" i="50"/>
  <c r="AK1843" i="50"/>
  <c r="AI1843" i="50"/>
  <c r="AM1855" i="50"/>
  <c r="AL1855" i="50"/>
  <c r="AK1855" i="50"/>
  <c r="AJ1855" i="50"/>
  <c r="AI1855" i="50"/>
  <c r="AL1863" i="50"/>
  <c r="AK1863" i="50"/>
  <c r="AJ1863" i="50"/>
  <c r="AI1863" i="50"/>
  <c r="AM1863" i="50"/>
  <c r="AK1871" i="50"/>
  <c r="AJ1871" i="50"/>
  <c r="AM1871" i="50"/>
  <c r="AL1871" i="50"/>
  <c r="AI1871" i="50"/>
  <c r="AK1883" i="50"/>
  <c r="AM1883" i="50"/>
  <c r="AL1883" i="50"/>
  <c r="AJ1883" i="50"/>
  <c r="AI1883" i="50"/>
  <c r="AK1895" i="50"/>
  <c r="AJ1895" i="50"/>
  <c r="AM1895" i="50"/>
  <c r="AI1895" i="50"/>
  <c r="AL1895" i="50"/>
  <c r="AK1907" i="50"/>
  <c r="AM1907" i="50"/>
  <c r="AL1907" i="50"/>
  <c r="AJ1907" i="50"/>
  <c r="AI1907" i="50"/>
  <c r="AM1915" i="50"/>
  <c r="AL1915" i="50"/>
  <c r="AJ1915" i="50"/>
  <c r="AK1915" i="50"/>
  <c r="AI1915" i="50"/>
  <c r="AL1923" i="50"/>
  <c r="AK1923" i="50"/>
  <c r="AJ1923" i="50"/>
  <c r="AI1923" i="50"/>
  <c r="AM1923" i="50"/>
  <c r="AL1935" i="50"/>
  <c r="AK1935" i="50"/>
  <c r="AJ1935" i="50"/>
  <c r="AI1935" i="50"/>
  <c r="AM1935" i="50"/>
  <c r="AK1943" i="50"/>
  <c r="AJ1943" i="50"/>
  <c r="AI1943" i="50"/>
  <c r="AM1943" i="50"/>
  <c r="AL1943" i="50"/>
  <c r="AK1955" i="50"/>
  <c r="AM1955" i="50"/>
  <c r="AL1955" i="50"/>
  <c r="AJ1955" i="50"/>
  <c r="AI1955" i="50"/>
  <c r="AM1963" i="50"/>
  <c r="AL1963" i="50"/>
  <c r="AJ1963" i="50"/>
  <c r="AK1963" i="50"/>
  <c r="AI1963" i="50"/>
  <c r="AM1975" i="50"/>
  <c r="AL1975" i="50"/>
  <c r="AK1975" i="50"/>
  <c r="AJ1975" i="50"/>
  <c r="AI1975" i="50"/>
  <c r="AM1987" i="50"/>
  <c r="AL1987" i="50"/>
  <c r="AJ1987" i="50"/>
  <c r="AI1987" i="50"/>
  <c r="AK1987" i="50"/>
  <c r="AM1999" i="50"/>
  <c r="AL1999" i="50"/>
  <c r="AK1999" i="50"/>
  <c r="AJ1999" i="50"/>
  <c r="AI1999" i="50"/>
  <c r="AL2007" i="50"/>
  <c r="AK2007" i="50"/>
  <c r="AJ2007" i="50"/>
  <c r="AI2007" i="50"/>
  <c r="AM2007" i="50"/>
  <c r="AL2019" i="50"/>
  <c r="AK2019" i="50"/>
  <c r="AJ2019" i="50"/>
  <c r="AI2019" i="50"/>
  <c r="AM2019" i="50"/>
  <c r="AL2031" i="50"/>
  <c r="AK2031" i="50"/>
  <c r="AJ2031" i="50"/>
  <c r="AI2031" i="50"/>
  <c r="AM2031" i="50"/>
  <c r="AL2043" i="50"/>
  <c r="AK2043" i="50"/>
  <c r="AJ2043" i="50"/>
  <c r="AI2043" i="50"/>
  <c r="AM2043" i="50"/>
  <c r="AL2055" i="50"/>
  <c r="AK2055" i="50"/>
  <c r="AJ2055" i="50"/>
  <c r="AI2055" i="50"/>
  <c r="AM2055" i="50"/>
  <c r="AM2071" i="50"/>
  <c r="AL2071" i="50"/>
  <c r="AK2071" i="50"/>
  <c r="AJ2071" i="50"/>
  <c r="AI2071" i="50"/>
  <c r="AL2079" i="50"/>
  <c r="AK2079" i="50"/>
  <c r="AJ2079" i="50"/>
  <c r="AI2079" i="50"/>
  <c r="AM2079" i="50"/>
  <c r="AK2087" i="50"/>
  <c r="AJ2087" i="50"/>
  <c r="AM2087" i="50"/>
  <c r="AL2087" i="50"/>
  <c r="AI2087" i="50"/>
  <c r="AM2095" i="50"/>
  <c r="AL2095" i="50"/>
  <c r="AK2095" i="50"/>
  <c r="AJ2095" i="50"/>
  <c r="AI2095" i="50"/>
  <c r="AM2107" i="50"/>
  <c r="AL2107" i="50"/>
  <c r="AJ2107" i="50"/>
  <c r="AI2107" i="50"/>
  <c r="AK2107" i="50"/>
  <c r="AM2119" i="50"/>
  <c r="AL2119" i="50"/>
  <c r="AK2119" i="50"/>
  <c r="AJ2119" i="50"/>
  <c r="AI2119" i="50"/>
  <c r="AL2127" i="50"/>
  <c r="AK2127" i="50"/>
  <c r="AJ2127" i="50"/>
  <c r="AI2127" i="50"/>
  <c r="AM2127" i="50"/>
  <c r="AL2139" i="50"/>
  <c r="AK2139" i="50"/>
  <c r="AJ2139" i="50"/>
  <c r="AI2139" i="50"/>
  <c r="AM2139" i="50"/>
  <c r="AL2151" i="50"/>
  <c r="AK2151" i="50"/>
  <c r="AJ2151" i="50"/>
  <c r="AI2151" i="50"/>
  <c r="AM2151" i="50"/>
  <c r="AL2163" i="50"/>
  <c r="AK2163" i="50"/>
  <c r="AJ2163" i="50"/>
  <c r="AI2163" i="50"/>
  <c r="AM2163" i="50"/>
  <c r="AK2171" i="50"/>
  <c r="AM2171" i="50"/>
  <c r="AL2171" i="50"/>
  <c r="AJ2171" i="50"/>
  <c r="AI2171" i="50"/>
  <c r="AM2179" i="50"/>
  <c r="AL2179" i="50"/>
  <c r="AJ2179" i="50"/>
  <c r="AK2179" i="50"/>
  <c r="AI2179" i="50"/>
  <c r="AM2191" i="50"/>
  <c r="AL2191" i="50"/>
  <c r="AK2191" i="50"/>
  <c r="AJ2191" i="50"/>
  <c r="AI2191" i="50"/>
  <c r="AM2203" i="50"/>
  <c r="AL2203" i="50"/>
  <c r="AJ2203" i="50"/>
  <c r="AK2203" i="50"/>
  <c r="AI2203" i="50"/>
  <c r="AL2211" i="50"/>
  <c r="AK2211" i="50"/>
  <c r="AJ2211" i="50"/>
  <c r="AI2211" i="50"/>
  <c r="AM2211" i="50"/>
  <c r="AL2223" i="50"/>
  <c r="AK2223" i="50"/>
  <c r="AJ2223" i="50"/>
  <c r="AI2223" i="50"/>
  <c r="AM2223" i="50"/>
  <c r="AL2235" i="50"/>
  <c r="AK2235" i="50"/>
  <c r="AJ2235" i="50"/>
  <c r="AI2235" i="50"/>
  <c r="AM2235" i="50"/>
  <c r="AK2243" i="50"/>
  <c r="AM2243" i="50"/>
  <c r="AL2243" i="50"/>
  <c r="AJ2243" i="50"/>
  <c r="AI2243" i="50"/>
  <c r="AM2251" i="50"/>
  <c r="AL2251" i="50"/>
  <c r="AJ2251" i="50"/>
  <c r="AK2251" i="50"/>
  <c r="AI2251" i="50"/>
  <c r="AM2263" i="50"/>
  <c r="AL2263" i="50"/>
  <c r="AK2263" i="50"/>
  <c r="AJ2263" i="50"/>
  <c r="AI2263" i="50"/>
  <c r="AM2275" i="50"/>
  <c r="AL2275" i="50"/>
  <c r="AJ2275" i="50"/>
  <c r="AK2275" i="50"/>
  <c r="AI2275" i="50"/>
  <c r="AL2283" i="50"/>
  <c r="AK2283" i="50"/>
  <c r="AJ2283" i="50"/>
  <c r="AI2283" i="50"/>
  <c r="AM2283" i="50"/>
  <c r="AL2295" i="50"/>
  <c r="AK2295" i="50"/>
  <c r="AJ2295" i="50"/>
  <c r="AI2295" i="50"/>
  <c r="AM2295" i="50"/>
  <c r="AM2303" i="50"/>
  <c r="AL2303" i="50"/>
  <c r="AJ2303" i="50"/>
  <c r="AK2303" i="50"/>
  <c r="AI2303" i="50"/>
  <c r="AM2315" i="50"/>
  <c r="AL2315" i="50"/>
  <c r="AJ2315" i="50"/>
  <c r="AK2315" i="50"/>
  <c r="AI2315" i="50"/>
  <c r="AJ2323" i="50"/>
  <c r="AI2323" i="50"/>
  <c r="AM2323" i="50"/>
  <c r="AL2323" i="50"/>
  <c r="AK2323" i="50"/>
  <c r="AJ2335" i="50"/>
  <c r="AI2335" i="50"/>
  <c r="AL2335" i="50"/>
  <c r="AK2335" i="50"/>
  <c r="AM2335" i="50"/>
  <c r="AJ2347" i="50"/>
  <c r="AI2347" i="50"/>
  <c r="AL2347" i="50"/>
  <c r="AK2347" i="50"/>
  <c r="AM2347" i="50"/>
  <c r="AM2355" i="50"/>
  <c r="AK2355" i="50"/>
  <c r="AJ2355" i="50"/>
  <c r="AI2355" i="50"/>
  <c r="AL2355" i="50"/>
  <c r="AM2363" i="50"/>
  <c r="AL2363" i="50"/>
  <c r="AJ2363" i="50"/>
  <c r="AI2363" i="50"/>
  <c r="AK2363" i="50"/>
  <c r="AJ2371" i="50"/>
  <c r="AI2371" i="50"/>
  <c r="AM2371" i="50"/>
  <c r="AL2371" i="50"/>
  <c r="AK2371" i="50"/>
  <c r="AJ2383" i="50"/>
  <c r="AI2383" i="50"/>
  <c r="AM2383" i="50"/>
  <c r="AL2383" i="50"/>
  <c r="AK2383" i="50"/>
  <c r="AJ2395" i="50"/>
  <c r="AI2395" i="50"/>
  <c r="AM2395" i="50"/>
  <c r="AL2395" i="50"/>
  <c r="AK2395" i="50"/>
  <c r="AJ2407" i="50"/>
  <c r="AI2407" i="50"/>
  <c r="AM2407" i="50"/>
  <c r="AK2407" i="50"/>
  <c r="AL2407" i="50"/>
  <c r="AM2415" i="50"/>
  <c r="AL2415" i="50"/>
  <c r="AJ2415" i="50"/>
  <c r="AK2415" i="50"/>
  <c r="AI2415" i="50"/>
  <c r="AM2423" i="50"/>
  <c r="AL2423" i="50"/>
  <c r="AJ2423" i="50"/>
  <c r="AI2423" i="50"/>
  <c r="AK2423" i="50"/>
  <c r="AM2435" i="50"/>
  <c r="AL2435" i="50"/>
  <c r="AJ2435" i="50"/>
  <c r="AI2435" i="50"/>
  <c r="AK2435" i="50"/>
  <c r="AM2447" i="50"/>
  <c r="AL2447" i="50"/>
  <c r="AJ2447" i="50"/>
  <c r="AI2447" i="50"/>
  <c r="AK2447" i="50"/>
  <c r="AM2459" i="50"/>
  <c r="AL2459" i="50"/>
  <c r="AJ2459" i="50"/>
  <c r="AI2459" i="50"/>
  <c r="AK2459" i="50"/>
  <c r="AJ2467" i="50"/>
  <c r="AI2467" i="50"/>
  <c r="AM2467" i="50"/>
  <c r="AL2467" i="50"/>
  <c r="AK2467" i="50"/>
  <c r="AM2475" i="50"/>
  <c r="AI2475" i="50"/>
  <c r="AL2475" i="50"/>
  <c r="AK2475" i="50"/>
  <c r="AJ2475" i="50"/>
  <c r="AM2487" i="50"/>
  <c r="AJ2487" i="50"/>
  <c r="AI2487" i="50"/>
  <c r="AL2487" i="50"/>
  <c r="AK2487" i="50"/>
  <c r="AM2499" i="50"/>
  <c r="AK2499" i="50"/>
  <c r="AJ2499" i="50"/>
  <c r="AI2499" i="50"/>
  <c r="AL2499" i="50"/>
  <c r="AM2511" i="50"/>
  <c r="AL2511" i="50"/>
  <c r="AK2511" i="50"/>
  <c r="AJ2511" i="50"/>
  <c r="AI2511" i="50"/>
  <c r="AM2523" i="50"/>
  <c r="AL2523" i="50"/>
  <c r="AK2523" i="50"/>
  <c r="AJ2523" i="50"/>
  <c r="AI2523" i="50"/>
  <c r="AM2535" i="50"/>
  <c r="AL2535" i="50"/>
  <c r="AK2535" i="50"/>
  <c r="AJ2535" i="50"/>
  <c r="AI2535" i="50"/>
  <c r="AM2547" i="50"/>
  <c r="AL2547" i="50"/>
  <c r="AK2547" i="50"/>
  <c r="AI2547" i="50"/>
  <c r="AJ2547" i="50"/>
  <c r="AM2559" i="50"/>
  <c r="AL2559" i="50"/>
  <c r="AK2559" i="50"/>
  <c r="AJ2559" i="50"/>
  <c r="AI2559" i="50"/>
  <c r="AM2571" i="50"/>
  <c r="AK2571" i="50"/>
  <c r="AL2571" i="50"/>
  <c r="AJ2571" i="50"/>
  <c r="AI2571" i="50"/>
  <c r="AM2583" i="50"/>
  <c r="AI2583" i="50"/>
  <c r="AL2583" i="50"/>
  <c r="AK2583" i="50"/>
  <c r="AJ2583" i="50"/>
  <c r="AM2591" i="50"/>
  <c r="AL2591" i="50"/>
  <c r="AJ2591" i="50"/>
  <c r="AI2591" i="50"/>
  <c r="AK2591" i="50"/>
  <c r="AJ2599" i="50"/>
  <c r="AI2599" i="50"/>
  <c r="AL2599" i="50"/>
  <c r="AM2599" i="50"/>
  <c r="AK2599" i="50"/>
  <c r="AJ2611" i="50"/>
  <c r="AI2611" i="50"/>
  <c r="AM2611" i="50"/>
  <c r="AL2611" i="50"/>
  <c r="AK2611" i="50"/>
  <c r="AM2615" i="50"/>
  <c r="AL2615" i="50"/>
  <c r="AJ2615" i="50"/>
  <c r="AI2615" i="50"/>
  <c r="AK2615" i="50"/>
  <c r="AM2627" i="50"/>
  <c r="AL2627" i="50"/>
  <c r="AJ2627" i="50"/>
  <c r="AI2627" i="50"/>
  <c r="AK2627" i="50"/>
  <c r="AM2639" i="50"/>
  <c r="AL2639" i="50"/>
  <c r="AJ2639" i="50"/>
  <c r="AI2639" i="50"/>
  <c r="AK2639" i="50"/>
  <c r="AM2651" i="50"/>
  <c r="AL2651" i="50"/>
  <c r="AJ2651" i="50"/>
  <c r="AI2651" i="50"/>
  <c r="AK2651" i="50"/>
  <c r="AM2667" i="50"/>
  <c r="AL2667" i="50"/>
  <c r="AK2667" i="50"/>
  <c r="AJ2667" i="50"/>
  <c r="AI2667" i="50"/>
  <c r="AM2679" i="50"/>
  <c r="AL2679" i="50"/>
  <c r="AK2679" i="50"/>
  <c r="AJ2679" i="50"/>
  <c r="AI2679" i="50"/>
  <c r="AM2691" i="50"/>
  <c r="AL2691" i="50"/>
  <c r="AK2691" i="50"/>
  <c r="AJ2691" i="50"/>
  <c r="AI2691" i="50"/>
  <c r="AM2699" i="50"/>
  <c r="AL2699" i="50"/>
  <c r="AJ2699" i="50"/>
  <c r="AI2699" i="50"/>
  <c r="AK2699" i="50"/>
  <c r="AM2711" i="50"/>
  <c r="AL2711" i="50"/>
  <c r="AJ2711" i="50"/>
  <c r="AI2711" i="50"/>
  <c r="AK2711" i="50"/>
  <c r="AM2723" i="50"/>
  <c r="AL2723" i="50"/>
  <c r="AJ2723" i="50"/>
  <c r="AI2723" i="50"/>
  <c r="AK2723" i="50"/>
  <c r="AM2735" i="50"/>
  <c r="AL2735" i="50"/>
  <c r="AJ2735" i="50"/>
  <c r="AI2735" i="50"/>
  <c r="AK2735" i="50"/>
  <c r="AJ2743" i="50"/>
  <c r="AI2743" i="50"/>
  <c r="AL2743" i="50"/>
  <c r="AK2743" i="50"/>
  <c r="AM2743" i="50"/>
  <c r="AM2751" i="50"/>
  <c r="AK2751" i="50"/>
  <c r="AJ2751" i="50"/>
  <c r="AI2751" i="50"/>
  <c r="AL2751" i="50"/>
  <c r="AM2763" i="50"/>
  <c r="AI2763" i="50"/>
  <c r="AL2763" i="50"/>
  <c r="AK2763" i="50"/>
  <c r="AJ2763" i="50"/>
  <c r="AM2775" i="50"/>
  <c r="AJ2775" i="50"/>
  <c r="AI2775" i="50"/>
  <c r="AL2775" i="50"/>
  <c r="AK2775" i="50"/>
  <c r="AM2787" i="50"/>
  <c r="AK2787" i="50"/>
  <c r="AJ2787" i="50"/>
  <c r="AI2787" i="50"/>
  <c r="AL2787" i="50"/>
  <c r="AM2799" i="50"/>
  <c r="AL2799" i="50"/>
  <c r="AK2799" i="50"/>
  <c r="AJ2799" i="50"/>
  <c r="AI2799" i="50"/>
  <c r="AM2811" i="50"/>
  <c r="AL2811" i="50"/>
  <c r="AK2811" i="50"/>
  <c r="AJ2811" i="50"/>
  <c r="AI2811" i="50"/>
  <c r="AM2823" i="50"/>
  <c r="AL2823" i="50"/>
  <c r="AK2823" i="50"/>
  <c r="AJ2823" i="50"/>
  <c r="AI2823" i="50"/>
  <c r="AM2835" i="50"/>
  <c r="AL2835" i="50"/>
  <c r="AK2835" i="50"/>
  <c r="AI2835" i="50"/>
  <c r="AJ2835" i="50"/>
  <c r="AJ2851" i="50"/>
  <c r="AI2851" i="50"/>
  <c r="AL2851" i="50"/>
  <c r="AK2851" i="50"/>
  <c r="AM2851" i="50"/>
  <c r="AJ2863" i="50"/>
  <c r="AI2863" i="50"/>
  <c r="AM2863" i="50"/>
  <c r="AL2863" i="50"/>
  <c r="AK2863" i="50"/>
  <c r="AJ2875" i="50"/>
  <c r="AI2875" i="50"/>
  <c r="AK2875" i="50"/>
  <c r="AM2875" i="50"/>
  <c r="AL2875" i="50"/>
  <c r="AJ2887" i="50"/>
  <c r="AI2887" i="50"/>
  <c r="AL2887" i="50"/>
  <c r="AM2887" i="50"/>
  <c r="AK2887" i="50"/>
  <c r="AJ2899" i="50"/>
  <c r="AI2899" i="50"/>
  <c r="AM2899" i="50"/>
  <c r="AL2899" i="50"/>
  <c r="AK2899" i="50"/>
  <c r="AJ2911" i="50"/>
  <c r="AI2911" i="50"/>
  <c r="AK2911" i="50"/>
  <c r="AM2911" i="50"/>
  <c r="AL2911" i="50"/>
  <c r="AJ2923" i="50"/>
  <c r="AI2923" i="50"/>
  <c r="AL2923" i="50"/>
  <c r="AK2923" i="50"/>
  <c r="AM2923" i="50"/>
  <c r="AJ2935" i="50"/>
  <c r="AI2935" i="50"/>
  <c r="AM2935" i="50"/>
  <c r="AL2935" i="50"/>
  <c r="AK2935" i="50"/>
  <c r="AJ2947" i="50"/>
  <c r="AI2947" i="50"/>
  <c r="AM2947" i="50"/>
  <c r="AL2947" i="50"/>
  <c r="AK2947" i="50"/>
  <c r="AJ2959" i="50"/>
  <c r="AI2959" i="50"/>
  <c r="AM2959" i="50"/>
  <c r="AL2959" i="50"/>
  <c r="AK2959" i="50"/>
  <c r="AJ2971" i="50"/>
  <c r="AI2971" i="50"/>
  <c r="AM2971" i="50"/>
  <c r="AL2971" i="50"/>
  <c r="AK2971" i="50"/>
  <c r="AJ2983" i="50"/>
  <c r="AI2983" i="50"/>
  <c r="AM2983" i="50"/>
  <c r="AK2983" i="50"/>
  <c r="AL2983" i="50"/>
  <c r="AJ2995" i="50"/>
  <c r="AI2995" i="50"/>
  <c r="AM2995" i="50"/>
  <c r="AL2995" i="50"/>
  <c r="AK2995" i="50"/>
  <c r="AJ3007" i="50"/>
  <c r="AI3007" i="50"/>
  <c r="AM3007" i="50"/>
  <c r="AL3007" i="50"/>
  <c r="AK3007" i="50"/>
  <c r="AJ3019" i="50"/>
  <c r="AI3019" i="50"/>
  <c r="AK3019" i="50"/>
  <c r="AM3019" i="50"/>
  <c r="AL3019" i="50"/>
  <c r="AM3027" i="50"/>
  <c r="AJ3027" i="50"/>
  <c r="AL3027" i="50"/>
  <c r="AK3027" i="50"/>
  <c r="AI3027" i="50"/>
  <c r="AM3039" i="50"/>
  <c r="AK3039" i="50"/>
  <c r="AJ3039" i="50"/>
  <c r="AI3039" i="50"/>
  <c r="AL3039" i="50"/>
  <c r="AJ3055" i="50"/>
  <c r="AI3055" i="50"/>
  <c r="AK3055" i="50"/>
  <c r="AM3055" i="50"/>
  <c r="AL3055" i="50"/>
  <c r="AJ3067" i="50"/>
  <c r="AI3067" i="50"/>
  <c r="AL3067" i="50"/>
  <c r="AK3067" i="50"/>
  <c r="AM3067" i="50"/>
  <c r="AM3075" i="50"/>
  <c r="AK3075" i="50"/>
  <c r="AJ3075" i="50"/>
  <c r="AI3075" i="50"/>
  <c r="AL3075" i="50"/>
  <c r="AM3087" i="50"/>
  <c r="AL3087" i="50"/>
  <c r="AK3087" i="50"/>
  <c r="AJ3087" i="50"/>
  <c r="AI3087" i="50"/>
  <c r="AJ3091" i="50"/>
  <c r="AI3091" i="50"/>
  <c r="AM3091" i="50"/>
  <c r="AL3091" i="50"/>
  <c r="AK3091" i="50"/>
  <c r="AJ3103" i="50"/>
  <c r="AI3103" i="50"/>
  <c r="AM3103" i="50"/>
  <c r="AL3103" i="50"/>
  <c r="AK3103" i="50"/>
  <c r="AJ3115" i="50"/>
  <c r="AI3115" i="50"/>
  <c r="AM3115" i="50"/>
  <c r="AL3115" i="50"/>
  <c r="AK3115" i="50"/>
  <c r="AJ3127" i="50"/>
  <c r="AI3127" i="50"/>
  <c r="AM3127" i="50"/>
  <c r="AL3127" i="50"/>
  <c r="AK3127" i="50"/>
  <c r="AM3135" i="50"/>
  <c r="AL3135" i="50"/>
  <c r="AK3135" i="50"/>
  <c r="AJ3135" i="50"/>
  <c r="AI3135" i="50"/>
  <c r="AM3143" i="50"/>
  <c r="AL3143" i="50"/>
  <c r="AJ3143" i="50"/>
  <c r="AI3143" i="50"/>
  <c r="AK3143" i="50"/>
  <c r="AJ3151" i="50"/>
  <c r="AI3151" i="50"/>
  <c r="AM3151" i="50"/>
  <c r="AL3151" i="50"/>
  <c r="AK3151" i="50"/>
  <c r="AJ3163" i="50"/>
  <c r="AI3163" i="50"/>
  <c r="AK3163" i="50"/>
  <c r="AM3163" i="50"/>
  <c r="AL3163" i="50"/>
  <c r="AJ3175" i="50"/>
  <c r="AI3175" i="50"/>
  <c r="AL3175" i="50"/>
  <c r="AM3175" i="50"/>
  <c r="AK3175" i="50"/>
  <c r="AM3183" i="50"/>
  <c r="AK3183" i="50"/>
  <c r="AL3183" i="50"/>
  <c r="AJ3183" i="50"/>
  <c r="AI3183" i="50"/>
  <c r="AM3195" i="50"/>
  <c r="AI3195" i="50"/>
  <c r="AL3195" i="50"/>
  <c r="AK3195" i="50"/>
  <c r="AJ3195" i="50"/>
  <c r="AM3207" i="50"/>
  <c r="AJ3207" i="50"/>
  <c r="AI3207" i="50"/>
  <c r="AL3207" i="50"/>
  <c r="AK3207" i="50"/>
  <c r="AJ3223" i="50"/>
  <c r="AI3223" i="50"/>
  <c r="AM3223" i="50"/>
  <c r="AL3223" i="50"/>
  <c r="AK3223" i="50"/>
  <c r="AM3239" i="50"/>
  <c r="AL3239" i="50"/>
  <c r="AJ3239" i="50"/>
  <c r="AI3239" i="50"/>
  <c r="AK3239" i="50"/>
  <c r="AM3251" i="50"/>
  <c r="AL3251" i="50"/>
  <c r="AJ3251" i="50"/>
  <c r="AI3251" i="50"/>
  <c r="AK3251" i="50"/>
  <c r="AM3263" i="50"/>
  <c r="AL3263" i="50"/>
  <c r="AJ3263" i="50"/>
  <c r="AI3263" i="50"/>
  <c r="AK3263" i="50"/>
  <c r="AM3275" i="50"/>
  <c r="AL3275" i="50"/>
  <c r="AJ3275" i="50"/>
  <c r="AI3275" i="50"/>
  <c r="AK3275" i="50"/>
  <c r="AM3287" i="50"/>
  <c r="AL3287" i="50"/>
  <c r="AJ3287" i="50"/>
  <c r="AI3287" i="50"/>
  <c r="AK3287" i="50"/>
  <c r="AM3299" i="50"/>
  <c r="AL3299" i="50"/>
  <c r="AJ3299" i="50"/>
  <c r="AI3299" i="50"/>
  <c r="AK3299" i="50"/>
  <c r="AM3311" i="50"/>
  <c r="AL3311" i="50"/>
  <c r="AJ3311" i="50"/>
  <c r="AI3311" i="50"/>
  <c r="AK3311" i="50"/>
  <c r="AM3323" i="50"/>
  <c r="AL3323" i="50"/>
  <c r="AJ3323" i="50"/>
  <c r="AI3323" i="50"/>
  <c r="AK3323" i="50"/>
  <c r="AJ3331" i="50"/>
  <c r="AI3331" i="50"/>
  <c r="AM3331" i="50"/>
  <c r="AK3331" i="50"/>
  <c r="AL3331" i="50"/>
  <c r="AJ3343" i="50"/>
  <c r="AI3343" i="50"/>
  <c r="AK3343" i="50"/>
  <c r="AM3343" i="50"/>
  <c r="AL3343" i="50"/>
  <c r="AM3351" i="50"/>
  <c r="AJ3351" i="50"/>
  <c r="AI3351" i="50"/>
  <c r="AL3351" i="50"/>
  <c r="AK3351" i="50"/>
  <c r="AM3359" i="50"/>
  <c r="AL3359" i="50"/>
  <c r="AJ3359" i="50"/>
  <c r="AI3359" i="50"/>
  <c r="AK3359" i="50"/>
  <c r="AM3371" i="50"/>
  <c r="AL3371" i="50"/>
  <c r="AJ3371" i="50"/>
  <c r="AI3371" i="50"/>
  <c r="AK3371" i="50"/>
  <c r="AM3383" i="50"/>
  <c r="AL3383" i="50"/>
  <c r="AJ3383" i="50"/>
  <c r="AI3383" i="50"/>
  <c r="AK3383" i="50"/>
  <c r="AM3395" i="50"/>
  <c r="AL3395" i="50"/>
  <c r="AJ3395" i="50"/>
  <c r="AI3395" i="50"/>
  <c r="AK3395" i="50"/>
  <c r="AM3407" i="50"/>
  <c r="AL3407" i="50"/>
  <c r="AJ3407" i="50"/>
  <c r="AI3407" i="50"/>
  <c r="AK3407" i="50"/>
  <c r="AM3423" i="50"/>
  <c r="AL3423" i="50"/>
  <c r="AK3423" i="50"/>
  <c r="AJ3423" i="50"/>
  <c r="AI3423" i="50"/>
  <c r="AM3435" i="50"/>
  <c r="AK3435" i="50"/>
  <c r="AL3435" i="50"/>
  <c r="AJ3435" i="50"/>
  <c r="AI3435" i="50"/>
  <c r="AM3447" i="50"/>
  <c r="AI3447" i="50"/>
  <c r="AL3447" i="50"/>
  <c r="AK3447" i="50"/>
  <c r="AJ3447" i="50"/>
  <c r="AM3459" i="50"/>
  <c r="AJ3459" i="50"/>
  <c r="AI3459" i="50"/>
  <c r="AL3459" i="50"/>
  <c r="AK3459" i="50"/>
  <c r="AM3471" i="50"/>
  <c r="AK3471" i="50"/>
  <c r="AL3471" i="50"/>
  <c r="AJ3471" i="50"/>
  <c r="AI3471" i="50"/>
  <c r="AM3483" i="50"/>
  <c r="AI3483" i="50"/>
  <c r="AL3483" i="50"/>
  <c r="AK3483" i="50"/>
  <c r="AJ3483" i="50"/>
  <c r="AM3491" i="50"/>
  <c r="AL3491" i="50"/>
  <c r="AJ3491" i="50"/>
  <c r="AI3491" i="50"/>
  <c r="AK3491" i="50"/>
  <c r="AM3503" i="50"/>
  <c r="AL3503" i="50"/>
  <c r="AJ3503" i="50"/>
  <c r="AI3503" i="50"/>
  <c r="AK3503" i="50"/>
  <c r="AM3515" i="50"/>
  <c r="AL3515" i="50"/>
  <c r="AJ3515" i="50"/>
  <c r="AI3515" i="50"/>
  <c r="AK3515" i="50"/>
  <c r="AL3523" i="50"/>
  <c r="AK3523" i="50"/>
  <c r="AJ3523" i="50"/>
  <c r="AI3523" i="50"/>
  <c r="AM3523" i="50"/>
  <c r="AL3535" i="50"/>
  <c r="AK3535" i="50"/>
  <c r="AJ3535" i="50"/>
  <c r="AI3535" i="50"/>
  <c r="AM3535" i="50"/>
  <c r="AM3543" i="50"/>
  <c r="AL3543" i="50"/>
  <c r="AK3543" i="50"/>
  <c r="AJ3543" i="50"/>
  <c r="AI3543" i="50"/>
  <c r="AM3551" i="50"/>
  <c r="AL3551" i="50"/>
  <c r="AJ3551" i="50"/>
  <c r="AI3551" i="50"/>
  <c r="AK3551" i="50"/>
  <c r="AM3563" i="50"/>
  <c r="AL3563" i="50"/>
  <c r="AJ3563" i="50"/>
  <c r="AI3563" i="50"/>
  <c r="AK3563" i="50"/>
  <c r="AM3575" i="50"/>
  <c r="AL3575" i="50"/>
  <c r="AJ3575" i="50"/>
  <c r="AI3575" i="50"/>
  <c r="AK3575" i="50"/>
  <c r="AM3587" i="50"/>
  <c r="AL3587" i="50"/>
  <c r="AJ3587" i="50"/>
  <c r="AI3587" i="50"/>
  <c r="AK3587" i="50"/>
  <c r="AM3599" i="50"/>
  <c r="AL3599" i="50"/>
  <c r="AJ3599" i="50"/>
  <c r="AI3599" i="50"/>
  <c r="AK3599" i="50"/>
  <c r="AM3615" i="50"/>
  <c r="AK3615" i="50"/>
  <c r="AL3615" i="50"/>
  <c r="AJ3615" i="50"/>
  <c r="AI3615" i="50"/>
  <c r="AM3627" i="50"/>
  <c r="AJ3627" i="50"/>
  <c r="AL3627" i="50"/>
  <c r="AK3627" i="50"/>
  <c r="AI3627" i="50"/>
  <c r="AM3639" i="50"/>
  <c r="AI3639" i="50"/>
  <c r="AL3639" i="50"/>
  <c r="AK3639" i="50"/>
  <c r="AJ3639" i="50"/>
  <c r="AM3651" i="50"/>
  <c r="AL3651" i="50"/>
  <c r="AK3651" i="50"/>
  <c r="AJ3651" i="50"/>
  <c r="AI3651" i="50"/>
  <c r="AM3663" i="50"/>
  <c r="AL3663" i="50"/>
  <c r="AK3663" i="50"/>
  <c r="AJ3663" i="50"/>
  <c r="AI3663" i="50"/>
  <c r="AM3671" i="50"/>
  <c r="AL3671" i="50"/>
  <c r="AJ3671" i="50"/>
  <c r="AI3671" i="50"/>
  <c r="AK3671" i="50"/>
  <c r="AL3679" i="50"/>
  <c r="AK3679" i="50"/>
  <c r="AJ3679" i="50"/>
  <c r="AI3679" i="50"/>
  <c r="AM3679" i="50"/>
  <c r="AL3691" i="50"/>
  <c r="AK3691" i="50"/>
  <c r="AJ3691" i="50"/>
  <c r="AI3691" i="50"/>
  <c r="AM3691" i="50"/>
  <c r="AL3703" i="50"/>
  <c r="AK3703" i="50"/>
  <c r="AJ3703" i="50"/>
  <c r="AI3703" i="50"/>
  <c r="AM3703" i="50"/>
  <c r="AL3715" i="50"/>
  <c r="AK3715" i="50"/>
  <c r="AJ3715" i="50"/>
  <c r="AI3715" i="50"/>
  <c r="AM3715" i="50"/>
  <c r="AL3727" i="50"/>
  <c r="AK3727" i="50"/>
  <c r="AJ3727" i="50"/>
  <c r="AI3727" i="50"/>
  <c r="AM3727" i="50"/>
  <c r="AL3739" i="50"/>
  <c r="AK3739" i="50"/>
  <c r="AI3739" i="50"/>
  <c r="AM3739" i="50"/>
  <c r="AJ3739" i="50"/>
  <c r="AL3751" i="50"/>
  <c r="AK3751" i="50"/>
  <c r="AI3751" i="50"/>
  <c r="AM3751" i="50"/>
  <c r="AJ3751" i="50"/>
  <c r="AL3763" i="50"/>
  <c r="AK3763" i="50"/>
  <c r="AI3763" i="50"/>
  <c r="AJ3763" i="50"/>
  <c r="AM3763" i="50"/>
  <c r="AL3775" i="50"/>
  <c r="AK3775" i="50"/>
  <c r="AI3775" i="50"/>
  <c r="AM3775" i="50"/>
  <c r="AJ3775" i="50"/>
  <c r="AL3787" i="50"/>
  <c r="AK3787" i="50"/>
  <c r="AI3787" i="50"/>
  <c r="AM3787" i="50"/>
  <c r="AJ3787" i="50"/>
  <c r="AL3799" i="50"/>
  <c r="AK3799" i="50"/>
  <c r="AI3799" i="50"/>
  <c r="AM3799" i="50"/>
  <c r="AJ3799" i="50"/>
  <c r="AL3811" i="50"/>
  <c r="AK3811" i="50"/>
  <c r="AI3811" i="50"/>
  <c r="AM3811" i="50"/>
  <c r="AJ3811" i="50"/>
  <c r="AL3823" i="50"/>
  <c r="AK3823" i="50"/>
  <c r="AI3823" i="50"/>
  <c r="AM3823" i="50"/>
  <c r="AJ3823" i="50"/>
  <c r="AM3827" i="50"/>
  <c r="AL3827" i="50"/>
  <c r="AK3827" i="50"/>
  <c r="AJ3827" i="50"/>
  <c r="AI3827" i="50"/>
  <c r="AM3839" i="50"/>
  <c r="AI3839" i="50"/>
  <c r="AL3839" i="50"/>
  <c r="AK3839" i="50"/>
  <c r="AJ3839" i="50"/>
  <c r="AM3851" i="50"/>
  <c r="AL3851" i="50"/>
  <c r="AJ3851" i="50"/>
  <c r="AI3851" i="50"/>
  <c r="AK3851" i="50"/>
  <c r="AL3859" i="50"/>
  <c r="AK3859" i="50"/>
  <c r="AI3859" i="50"/>
  <c r="AM3859" i="50"/>
  <c r="AJ3859" i="50"/>
  <c r="AJ3867" i="50"/>
  <c r="AL3867" i="50"/>
  <c r="AK3867" i="50"/>
  <c r="AI3867" i="50"/>
  <c r="AM3867" i="50"/>
  <c r="AJ3879" i="50"/>
  <c r="AM3879" i="50"/>
  <c r="AL3879" i="50"/>
  <c r="AK3879" i="50"/>
  <c r="AI3879" i="50"/>
  <c r="AJ3891" i="50"/>
  <c r="AM3891" i="50"/>
  <c r="AL3891" i="50"/>
  <c r="AI3891" i="50"/>
  <c r="AK3891" i="50"/>
  <c r="AJ3903" i="50"/>
  <c r="AL3903" i="50"/>
  <c r="AK3903" i="50"/>
  <c r="AI3903" i="50"/>
  <c r="AM3903" i="50"/>
  <c r="AJ3915" i="50"/>
  <c r="AM3915" i="50"/>
  <c r="AL3915" i="50"/>
  <c r="AK3915" i="50"/>
  <c r="AI3915" i="50"/>
  <c r="AJ3927" i="50"/>
  <c r="AM3927" i="50"/>
  <c r="AL3927" i="50"/>
  <c r="AI3927" i="50"/>
  <c r="AK3927" i="50"/>
  <c r="AJ3939" i="50"/>
  <c r="AL3939" i="50"/>
  <c r="AK3939" i="50"/>
  <c r="AI3939" i="50"/>
  <c r="AM3939" i="50"/>
  <c r="AM3947" i="50"/>
  <c r="AL3947" i="50"/>
  <c r="AK3947" i="50"/>
  <c r="AI3947" i="50"/>
  <c r="AJ3947" i="50"/>
  <c r="AM3959" i="50"/>
  <c r="AL3959" i="50"/>
  <c r="AJ3959" i="50"/>
  <c r="AI3959" i="50"/>
  <c r="AK3959" i="50"/>
  <c r="AM3971" i="50"/>
  <c r="AL3971" i="50"/>
  <c r="AK3971" i="50"/>
  <c r="AJ3971" i="50"/>
  <c r="AI3971" i="50"/>
  <c r="AL3979" i="50"/>
  <c r="AK3979" i="50"/>
  <c r="AI3979" i="50"/>
  <c r="AJ3979" i="50"/>
  <c r="AM3979" i="50"/>
  <c r="AL3991" i="50"/>
  <c r="AK3991" i="50"/>
  <c r="AI3991" i="50"/>
  <c r="AM3991" i="50"/>
  <c r="AJ3991" i="50"/>
  <c r="AL4003" i="50"/>
  <c r="AK4003" i="50"/>
  <c r="AI4003" i="50"/>
  <c r="AM4003" i="50"/>
  <c r="AJ4003" i="50"/>
  <c r="AL4015" i="50"/>
  <c r="AK4015" i="50"/>
  <c r="AI4015" i="50"/>
  <c r="AM4015" i="50"/>
  <c r="AJ4015" i="50"/>
  <c r="AJ4023" i="50"/>
  <c r="AM4023" i="50"/>
  <c r="AL4023" i="50"/>
  <c r="AK4023" i="50"/>
  <c r="AI4023" i="50"/>
  <c r="AJ4035" i="50"/>
  <c r="AM4035" i="50"/>
  <c r="AL4035" i="50"/>
  <c r="AI4035" i="50"/>
  <c r="AK4035" i="50"/>
  <c r="AJ4047" i="50"/>
  <c r="AL4047" i="50"/>
  <c r="AK4047" i="50"/>
  <c r="AI4047" i="50"/>
  <c r="AM4047" i="50"/>
  <c r="AJ4059" i="50"/>
  <c r="AM4059" i="50"/>
  <c r="AL4059" i="50"/>
  <c r="AK4059" i="50"/>
  <c r="AI4059" i="50"/>
  <c r="AJ4071" i="50"/>
  <c r="AM4071" i="50"/>
  <c r="AL4071" i="50"/>
  <c r="AI4071" i="50"/>
  <c r="AK4071" i="50"/>
  <c r="AJ4083" i="50"/>
  <c r="AL4083" i="50"/>
  <c r="AK4083" i="50"/>
  <c r="AI4083" i="50"/>
  <c r="AM4083" i="50"/>
  <c r="AJ4095" i="50"/>
  <c r="AM4095" i="50"/>
  <c r="AL4095" i="50"/>
  <c r="AK4095" i="50"/>
  <c r="AI4095" i="50"/>
  <c r="AM4103" i="50"/>
  <c r="AL4103" i="50"/>
  <c r="AJ4103" i="50"/>
  <c r="AI4103" i="50"/>
  <c r="AK4103" i="50"/>
  <c r="AM4115" i="50"/>
  <c r="AL4115" i="50"/>
  <c r="AK4115" i="50"/>
  <c r="AJ4115" i="50"/>
  <c r="AI4115" i="50"/>
  <c r="AM4127" i="50"/>
  <c r="AL4127" i="50"/>
  <c r="AK4127" i="50"/>
  <c r="AJ4127" i="50"/>
  <c r="AI4127" i="50"/>
  <c r="AM4139" i="50"/>
  <c r="AL4139" i="50"/>
  <c r="AJ4139" i="50"/>
  <c r="AI4139" i="50"/>
  <c r="AK4139" i="50"/>
  <c r="AM4151" i="50"/>
  <c r="AL4151" i="50"/>
  <c r="AK4151" i="50"/>
  <c r="AJ4151" i="50"/>
  <c r="AI4151" i="50"/>
  <c r="AM4163" i="50"/>
  <c r="AL4163" i="50"/>
  <c r="AK4163" i="50"/>
  <c r="AJ4163" i="50"/>
  <c r="AI4163" i="50"/>
  <c r="AL4171" i="50"/>
  <c r="AK4171" i="50"/>
  <c r="AI4171" i="50"/>
  <c r="AM4171" i="50"/>
  <c r="AJ4171" i="50"/>
  <c r="AL4183" i="50"/>
  <c r="AK4183" i="50"/>
  <c r="AI4183" i="50"/>
  <c r="AM4183" i="50"/>
  <c r="AJ4183" i="50"/>
  <c r="AJ4191" i="50"/>
  <c r="AL4191" i="50"/>
  <c r="AK4191" i="50"/>
  <c r="AI4191" i="50"/>
  <c r="AM4191" i="50"/>
  <c r="AJ4203" i="50"/>
  <c r="AM4203" i="50"/>
  <c r="AK4203" i="50"/>
  <c r="AI4203" i="50"/>
  <c r="AL4203" i="50"/>
  <c r="AL4219" i="50"/>
  <c r="AK4219" i="50"/>
  <c r="AI4219" i="50"/>
  <c r="AM4219" i="50"/>
  <c r="AJ4219" i="50"/>
  <c r="AL4231" i="50"/>
  <c r="AK4231" i="50"/>
  <c r="AI4231" i="50"/>
  <c r="AM4231" i="50"/>
  <c r="AJ4231" i="50"/>
  <c r="AJ4239" i="50"/>
  <c r="AM4239" i="50"/>
  <c r="AL4239" i="50"/>
  <c r="AK4239" i="50"/>
  <c r="AI4239" i="50"/>
  <c r="AJ4251" i="50"/>
  <c r="AM4251" i="50"/>
  <c r="AL4251" i="50"/>
  <c r="AI4251" i="50"/>
  <c r="AK4251" i="50"/>
  <c r="AJ4263" i="50"/>
  <c r="AL4263" i="50"/>
  <c r="AK4263" i="50"/>
  <c r="AI4263" i="50"/>
  <c r="AM4263" i="50"/>
  <c r="AJ4275" i="50"/>
  <c r="AM4275" i="50"/>
  <c r="AL4275" i="50"/>
  <c r="AI4275" i="50"/>
  <c r="AK4275" i="50"/>
  <c r="AJ4287" i="50"/>
  <c r="AM4287" i="50"/>
  <c r="AL4287" i="50"/>
  <c r="AI4287" i="50"/>
  <c r="AK4287" i="50"/>
  <c r="AJ4299" i="50"/>
  <c r="AL4299" i="50"/>
  <c r="AK4299" i="50"/>
  <c r="AI4299" i="50"/>
  <c r="AM4299" i="50"/>
  <c r="AM4307" i="50"/>
  <c r="AJ4307" i="50"/>
  <c r="AI4307" i="50"/>
  <c r="AK4307" i="50"/>
  <c r="AL4307" i="50"/>
  <c r="AM4319" i="50"/>
  <c r="AL4319" i="50"/>
  <c r="AJ4319" i="50"/>
  <c r="AI4319" i="50"/>
  <c r="AK4319" i="50"/>
  <c r="AL4327" i="50"/>
  <c r="AK4327" i="50"/>
  <c r="AI4327" i="50"/>
  <c r="AM4327" i="50"/>
  <c r="AJ4327" i="50"/>
  <c r="AJ4335" i="50"/>
  <c r="AL4335" i="50"/>
  <c r="AK4335" i="50"/>
  <c r="AI4335" i="50"/>
  <c r="AM4335" i="50"/>
  <c r="AJ4347" i="50"/>
  <c r="AM4347" i="50"/>
  <c r="AL4347" i="50"/>
  <c r="AK4347" i="50"/>
  <c r="AI4347" i="50"/>
  <c r="AL4351" i="50"/>
  <c r="AK4351" i="50"/>
  <c r="AI4351" i="50"/>
  <c r="AM4351" i="50"/>
  <c r="AJ4351" i="50"/>
  <c r="AL4363" i="50"/>
  <c r="AK4363" i="50"/>
  <c r="AI4363" i="50"/>
  <c r="AM4363" i="50"/>
  <c r="AJ4363" i="50"/>
  <c r="AL4375" i="50"/>
  <c r="AK4375" i="50"/>
  <c r="AI4375" i="50"/>
  <c r="AM4375" i="50"/>
  <c r="AJ4375" i="50"/>
  <c r="AM4391" i="50"/>
  <c r="AL4391" i="50"/>
  <c r="AJ4391" i="50"/>
  <c r="AI4391" i="50"/>
  <c r="AK4391" i="50"/>
  <c r="AM4403" i="50"/>
  <c r="AL4403" i="50"/>
  <c r="AK4403" i="50"/>
  <c r="AJ4403" i="50"/>
  <c r="AI4403" i="50"/>
  <c r="AM4415" i="50"/>
  <c r="AL4415" i="50"/>
  <c r="AK4415" i="50"/>
  <c r="AJ4415" i="50"/>
  <c r="AI4415" i="50"/>
  <c r="AM4427" i="50"/>
  <c r="AL4427" i="50"/>
  <c r="AJ4427" i="50"/>
  <c r="AI4427" i="50"/>
  <c r="AK4427" i="50"/>
  <c r="AM4439" i="50"/>
  <c r="AL4439" i="50"/>
  <c r="AK4439" i="50"/>
  <c r="AJ4439" i="50"/>
  <c r="AI4439" i="50"/>
  <c r="AL4447" i="50"/>
  <c r="AK4447" i="50"/>
  <c r="AI4447" i="50"/>
  <c r="AM4447" i="50"/>
  <c r="AJ4447" i="50"/>
  <c r="AJ4455" i="50"/>
  <c r="AM4455" i="50"/>
  <c r="AL4455" i="50"/>
  <c r="AK4455" i="50"/>
  <c r="AI4455" i="50"/>
  <c r="AJ4467" i="50"/>
  <c r="AM4467" i="50"/>
  <c r="AL4467" i="50"/>
  <c r="AI4467" i="50"/>
  <c r="AK4467" i="50"/>
  <c r="AJ4479" i="50"/>
  <c r="AL4479" i="50"/>
  <c r="AK4479" i="50"/>
  <c r="AI4479" i="50"/>
  <c r="AM4479" i="50"/>
  <c r="AM4487" i="50"/>
  <c r="AI4487" i="50"/>
  <c r="AL4487" i="50"/>
  <c r="AK4487" i="50"/>
  <c r="AJ4487" i="50"/>
  <c r="AL4495" i="50"/>
  <c r="AK4495" i="50"/>
  <c r="AI4495" i="50"/>
  <c r="AM4495" i="50"/>
  <c r="AJ4495" i="50"/>
  <c r="AL4507" i="50"/>
  <c r="AK4507" i="50"/>
  <c r="AI4507" i="50"/>
  <c r="AM4507" i="50"/>
  <c r="AJ4507" i="50"/>
  <c r="AL4519" i="50"/>
  <c r="AK4519" i="50"/>
  <c r="AI4519" i="50"/>
  <c r="AM4519" i="50"/>
  <c r="AJ4519" i="50"/>
  <c r="AL4531" i="50"/>
  <c r="AK4531" i="50"/>
  <c r="AI4531" i="50"/>
  <c r="AM4531" i="50"/>
  <c r="AJ4531" i="50"/>
  <c r="AL4543" i="50"/>
  <c r="AK4543" i="50"/>
  <c r="AI4543" i="50"/>
  <c r="AM4543" i="50"/>
  <c r="AJ4543" i="50"/>
  <c r="AJ4551" i="50"/>
  <c r="AL4551" i="50"/>
  <c r="AK4551" i="50"/>
  <c r="AI4551" i="50"/>
  <c r="AM4551" i="50"/>
  <c r="AM4559" i="50"/>
  <c r="AL4559" i="50"/>
  <c r="AK4559" i="50"/>
  <c r="AJ4559" i="50"/>
  <c r="AI4559" i="50"/>
  <c r="AM4571" i="50"/>
  <c r="AL4571" i="50"/>
  <c r="AJ4571" i="50"/>
  <c r="AI4571" i="50"/>
  <c r="AK4571" i="50"/>
  <c r="AM4583" i="50"/>
  <c r="AL4583" i="50"/>
  <c r="AK4583" i="50"/>
  <c r="AJ4583" i="50"/>
  <c r="AI4583" i="50"/>
  <c r="AJ4587" i="50"/>
  <c r="AL4587" i="50"/>
  <c r="AK4587" i="50"/>
  <c r="AI4587" i="50"/>
  <c r="AM4587" i="50"/>
  <c r="AJ4599" i="50"/>
  <c r="AM4599" i="50"/>
  <c r="AI4599" i="50"/>
  <c r="AL4599" i="50"/>
  <c r="AK4599" i="50"/>
  <c r="AJ4611" i="50"/>
  <c r="AM4611" i="50"/>
  <c r="AL4611" i="50"/>
  <c r="AI4611" i="50"/>
  <c r="AK4611" i="50"/>
  <c r="AM4619" i="50"/>
  <c r="AL4619" i="50"/>
  <c r="AK4619" i="50"/>
  <c r="AJ4619" i="50"/>
  <c r="AI4619" i="50"/>
  <c r="AM4631" i="50"/>
  <c r="AL4631" i="50"/>
  <c r="AK4631" i="50"/>
  <c r="AJ4631" i="50"/>
  <c r="AI4631" i="50"/>
  <c r="AM4643" i="50"/>
  <c r="AL4643" i="50"/>
  <c r="AJ4643" i="50"/>
  <c r="AI4643" i="50"/>
  <c r="AK4643" i="50"/>
  <c r="AM4655" i="50"/>
  <c r="AL4655" i="50"/>
  <c r="AK4655" i="50"/>
  <c r="AJ4655" i="50"/>
  <c r="AI4655" i="50"/>
  <c r="AL4663" i="50"/>
  <c r="AK4663" i="50"/>
  <c r="AI4663" i="50"/>
  <c r="AM4663" i="50"/>
  <c r="AJ4663" i="50"/>
  <c r="AJ4671" i="50"/>
  <c r="AM4671" i="50"/>
  <c r="AL4671" i="50"/>
  <c r="AK4671" i="50"/>
  <c r="AI4671" i="50"/>
  <c r="AJ4683" i="50"/>
  <c r="AM4683" i="50"/>
  <c r="AL4683" i="50"/>
  <c r="AI4683" i="50"/>
  <c r="AK4683" i="50"/>
  <c r="AJ4695" i="50"/>
  <c r="AL4695" i="50"/>
  <c r="AK4695" i="50"/>
  <c r="AI4695" i="50"/>
  <c r="AM4695" i="50"/>
  <c r="AJ4707" i="50"/>
  <c r="AM4707" i="50"/>
  <c r="AL4707" i="50"/>
  <c r="AI4707" i="50"/>
  <c r="AK4707" i="50"/>
  <c r="AM4715" i="50"/>
  <c r="AL4715" i="50"/>
  <c r="AJ4715" i="50"/>
  <c r="AI4715" i="50"/>
  <c r="AK4715" i="50"/>
  <c r="AL4723" i="50"/>
  <c r="AK4723" i="50"/>
  <c r="AI4723" i="50"/>
  <c r="AM4723" i="50"/>
  <c r="AJ4723" i="50"/>
  <c r="AJ4731" i="50"/>
  <c r="AL4731" i="50"/>
  <c r="AK4731" i="50"/>
  <c r="AI4731" i="50"/>
  <c r="AM4731" i="50"/>
  <c r="AM4739" i="50"/>
  <c r="AJ4739" i="50"/>
  <c r="AI4739" i="50"/>
  <c r="AL4739" i="50"/>
  <c r="AK4739" i="50"/>
  <c r="AM4751" i="50"/>
  <c r="AL4751" i="50"/>
  <c r="AJ4751" i="50"/>
  <c r="AI4751" i="50"/>
  <c r="AK4751" i="50"/>
  <c r="AM4763" i="50"/>
  <c r="AL4763" i="50"/>
  <c r="AK4763" i="50"/>
  <c r="AJ4763" i="50"/>
  <c r="AI4763" i="50"/>
  <c r="AM4775" i="50"/>
  <c r="AK4775" i="50"/>
  <c r="AL4775" i="50"/>
  <c r="AJ4775" i="50"/>
  <c r="AI4775" i="50"/>
  <c r="AM4787" i="50"/>
  <c r="AL4787" i="50"/>
  <c r="AJ4787" i="50"/>
  <c r="AI4787" i="50"/>
  <c r="AK4787" i="50"/>
  <c r="AM4799" i="50"/>
  <c r="AL4799" i="50"/>
  <c r="AK4799" i="50"/>
  <c r="AJ4799" i="50"/>
  <c r="AI4799" i="50"/>
  <c r="AM4811" i="50"/>
  <c r="AL4811" i="50"/>
  <c r="AK4811" i="50"/>
  <c r="AI4811" i="50"/>
  <c r="AJ4811" i="50"/>
  <c r="AM4823" i="50"/>
  <c r="AL4823" i="50"/>
  <c r="AJ4823" i="50"/>
  <c r="AI4823" i="50"/>
  <c r="AK4823" i="50"/>
  <c r="AM4835" i="50"/>
  <c r="AL4835" i="50"/>
  <c r="AK4835" i="50"/>
  <c r="AJ4835" i="50"/>
  <c r="AI4835" i="50"/>
  <c r="AM4847" i="50"/>
  <c r="AL4847" i="50"/>
  <c r="AK4847" i="50"/>
  <c r="AJ4847" i="50"/>
  <c r="AI4847" i="50"/>
  <c r="AM4859" i="50"/>
  <c r="AL4859" i="50"/>
  <c r="AJ4859" i="50"/>
  <c r="AI4859" i="50"/>
  <c r="AK4859" i="50"/>
  <c r="AM4871" i="50"/>
  <c r="AL4871" i="50"/>
  <c r="AK4871" i="50"/>
  <c r="AJ4871" i="50"/>
  <c r="AI4871" i="50"/>
  <c r="AJ4887" i="50"/>
  <c r="AM4887" i="50"/>
  <c r="AL4887" i="50"/>
  <c r="AK4887" i="50"/>
  <c r="AI4887" i="50"/>
  <c r="AJ4899" i="50"/>
  <c r="AM4899" i="50"/>
  <c r="AL4899" i="50"/>
  <c r="AI4899" i="50"/>
  <c r="AK4899" i="50"/>
  <c r="AJ4911" i="50"/>
  <c r="AL4911" i="50"/>
  <c r="AK4911" i="50"/>
  <c r="AI4911" i="50"/>
  <c r="AM4911" i="50"/>
  <c r="AJ4923" i="50"/>
  <c r="AM4923" i="50"/>
  <c r="AL4923" i="50"/>
  <c r="AK4923" i="50"/>
  <c r="AI4923" i="50"/>
  <c r="AJ4935" i="50"/>
  <c r="AM4935" i="50"/>
  <c r="AL4935" i="50"/>
  <c r="AI4935" i="50"/>
  <c r="AK4935" i="50"/>
  <c r="AJ4947" i="50"/>
  <c r="AL4947" i="50"/>
  <c r="AK4947" i="50"/>
  <c r="AI4947" i="50"/>
  <c r="AM4947" i="50"/>
  <c r="AJ4959" i="50"/>
  <c r="AM4959" i="50"/>
  <c r="AL4959" i="50"/>
  <c r="AK4959" i="50"/>
  <c r="AI4959" i="50"/>
  <c r="AK4971" i="50"/>
  <c r="AJ4971" i="50"/>
  <c r="AI4971" i="50"/>
  <c r="AM4971" i="50"/>
  <c r="AL4971" i="50"/>
  <c r="AM4979" i="50"/>
  <c r="AL4979" i="50"/>
  <c r="AK4979" i="50"/>
  <c r="AI4979" i="50"/>
  <c r="AJ4979" i="50"/>
  <c r="AM4991" i="50"/>
  <c r="AI4991" i="50"/>
  <c r="AL4991" i="50"/>
  <c r="AJ4991" i="50"/>
  <c r="AK4991" i="50"/>
  <c r="AM4999" i="50"/>
  <c r="AL4999" i="50"/>
  <c r="AK4999" i="50"/>
  <c r="AI4999" i="50"/>
  <c r="AJ4999" i="50"/>
  <c r="AM5011" i="50"/>
  <c r="AL5011" i="50"/>
  <c r="AK5011" i="50"/>
  <c r="AI5011" i="50"/>
  <c r="AJ5011" i="50"/>
  <c r="AM5023" i="50"/>
  <c r="AL5023" i="50"/>
  <c r="AK5023" i="50"/>
  <c r="AI5023" i="50"/>
  <c r="AJ5023" i="50"/>
  <c r="AM5035" i="50"/>
  <c r="AL5035" i="50"/>
  <c r="AK5035" i="50"/>
  <c r="AI5035" i="50"/>
  <c r="AJ5035" i="50"/>
  <c r="AM5047" i="50"/>
  <c r="AL5047" i="50"/>
  <c r="AK5047" i="50"/>
  <c r="AI5047" i="50"/>
  <c r="AJ5047" i="50"/>
  <c r="AM5063" i="50"/>
  <c r="AI5063" i="50"/>
  <c r="AL5063" i="50"/>
  <c r="AK5063" i="50"/>
  <c r="AJ5063" i="50"/>
  <c r="AM5075" i="50"/>
  <c r="AL5075" i="50"/>
  <c r="AK5075" i="50"/>
  <c r="AI5075" i="50"/>
  <c r="AJ5075" i="50"/>
  <c r="AM5087" i="50"/>
  <c r="AI5087" i="50"/>
  <c r="AL5087" i="50"/>
  <c r="AK5087" i="50"/>
  <c r="AJ5087" i="50"/>
  <c r="AM5099" i="50"/>
  <c r="AL5099" i="50"/>
  <c r="AK5099" i="50"/>
  <c r="AI5099" i="50"/>
  <c r="AJ5099" i="50"/>
  <c r="AM5111" i="50"/>
  <c r="AI5111" i="50"/>
  <c r="AK5111" i="50"/>
  <c r="AJ5111" i="50"/>
  <c r="AL5111" i="50"/>
  <c r="AM5119" i="50"/>
  <c r="AL5119" i="50"/>
  <c r="AK5119" i="50"/>
  <c r="AI5119" i="50"/>
  <c r="AJ5119" i="50"/>
  <c r="AK5127" i="50"/>
  <c r="AJ5127" i="50"/>
  <c r="AI5127" i="50"/>
  <c r="AM5127" i="50"/>
  <c r="AL5127" i="50"/>
  <c r="AK5139" i="50"/>
  <c r="AJ5139" i="50"/>
  <c r="AI5139" i="50"/>
  <c r="AM5139" i="50"/>
  <c r="AL5139" i="50"/>
  <c r="AM5147" i="50"/>
  <c r="AL5147" i="50"/>
  <c r="AK5147" i="50"/>
  <c r="AI5147" i="50"/>
  <c r="AJ5147" i="50"/>
  <c r="AM5155" i="50"/>
  <c r="AL5155" i="50"/>
  <c r="AK5155" i="50"/>
  <c r="AI5155" i="50"/>
  <c r="AJ5155" i="50"/>
  <c r="AM5167" i="50"/>
  <c r="AL5167" i="50"/>
  <c r="AK5167" i="50"/>
  <c r="AI5167" i="50"/>
  <c r="AJ5167" i="50"/>
  <c r="AM5179" i="50"/>
  <c r="AL5179" i="50"/>
  <c r="AK5179" i="50"/>
  <c r="AI5179" i="50"/>
  <c r="AJ5179" i="50"/>
  <c r="AM5191" i="50"/>
  <c r="AL5191" i="50"/>
  <c r="AK5191" i="50"/>
  <c r="AI5191" i="50"/>
  <c r="AJ5191" i="50"/>
  <c r="AM5203" i="50"/>
  <c r="AL5203" i="50"/>
  <c r="AK5203" i="50"/>
  <c r="AI5203" i="50"/>
  <c r="AJ5203" i="50"/>
  <c r="AM5215" i="50"/>
  <c r="AL5215" i="50"/>
  <c r="AK5215" i="50"/>
  <c r="AI5215" i="50"/>
  <c r="AJ5215" i="50"/>
  <c r="AM5227" i="50"/>
  <c r="AL5227" i="50"/>
  <c r="AK5227" i="50"/>
  <c r="AI5227" i="50"/>
  <c r="AJ5227" i="50"/>
  <c r="AM5239" i="50"/>
  <c r="AL5239" i="50"/>
  <c r="AK5239" i="50"/>
  <c r="AI5239" i="50"/>
  <c r="AJ5239" i="50"/>
  <c r="AK5247" i="50"/>
  <c r="AJ5247" i="50"/>
  <c r="AI5247" i="50"/>
  <c r="AM5247" i="50"/>
  <c r="AL5247" i="50"/>
  <c r="AM5255" i="50"/>
  <c r="AI5255" i="50"/>
  <c r="AL5255" i="50"/>
  <c r="AK5255" i="50"/>
  <c r="AJ5255" i="50"/>
  <c r="AM5267" i="50"/>
  <c r="AL5267" i="50"/>
  <c r="AK5267" i="50"/>
  <c r="AI5267" i="50"/>
  <c r="AJ5267" i="50"/>
  <c r="AM5275" i="50"/>
  <c r="AL5275" i="50"/>
  <c r="AK5275" i="50"/>
  <c r="AI5275" i="50"/>
  <c r="AJ5275" i="50"/>
  <c r="AM5287" i="50"/>
  <c r="AL5287" i="50"/>
  <c r="AK5287" i="50"/>
  <c r="AI5287" i="50"/>
  <c r="AJ5287" i="50"/>
  <c r="AM5299" i="50"/>
  <c r="AL5299" i="50"/>
  <c r="AK5299" i="50"/>
  <c r="AI5299" i="50"/>
  <c r="AJ5299" i="50"/>
  <c r="AM5311" i="50"/>
  <c r="AL5311" i="50"/>
  <c r="AK5311" i="50"/>
  <c r="AI5311" i="50"/>
  <c r="AJ5311" i="50"/>
  <c r="AK5319" i="50"/>
  <c r="AJ5319" i="50"/>
  <c r="AI5319" i="50"/>
  <c r="AM5319" i="50"/>
  <c r="AL5319" i="50"/>
  <c r="AM5327" i="50"/>
  <c r="AI5327" i="50"/>
  <c r="AL5327" i="50"/>
  <c r="AK5327" i="50"/>
  <c r="AJ5327" i="50"/>
  <c r="AM5339" i="50"/>
  <c r="AL5339" i="50"/>
  <c r="AK5339" i="50"/>
  <c r="AI5339" i="50"/>
  <c r="AJ5339" i="50"/>
  <c r="AM5351" i="50"/>
  <c r="AI5351" i="50"/>
  <c r="AL5351" i="50"/>
  <c r="AK5351" i="50"/>
  <c r="AJ5351" i="50"/>
  <c r="AM5359" i="50"/>
  <c r="AL5359" i="50"/>
  <c r="AK5359" i="50"/>
  <c r="AI5359" i="50"/>
  <c r="AJ5359" i="50"/>
  <c r="AM5371" i="50"/>
  <c r="AL5371" i="50"/>
  <c r="AK5371" i="50"/>
  <c r="AI5371" i="50"/>
  <c r="AJ5371" i="50"/>
  <c r="AM5383" i="50"/>
  <c r="AL5383" i="50"/>
  <c r="AK5383" i="50"/>
  <c r="AI5383" i="50"/>
  <c r="AJ5383" i="50"/>
  <c r="AK5391" i="50"/>
  <c r="AJ5391" i="50"/>
  <c r="AI5391" i="50"/>
  <c r="AM5391" i="50"/>
  <c r="AL5391" i="50"/>
  <c r="AM5399" i="50"/>
  <c r="AI5399" i="50"/>
  <c r="AK5399" i="50"/>
  <c r="AJ5399" i="50"/>
  <c r="AL5399" i="50"/>
  <c r="AM5411" i="50"/>
  <c r="AL5411" i="50"/>
  <c r="AK5411" i="50"/>
  <c r="AI5411" i="50"/>
  <c r="AJ5411" i="50"/>
  <c r="AM5423" i="50"/>
  <c r="AI5423" i="50"/>
  <c r="AJ5423" i="50"/>
  <c r="AL5423" i="50"/>
  <c r="AK5423" i="50"/>
  <c r="AM5435" i="50"/>
  <c r="AL5435" i="50"/>
  <c r="AK5435" i="50"/>
  <c r="AI5435" i="50"/>
  <c r="AJ5435" i="50"/>
  <c r="AM5447" i="50"/>
  <c r="AI5447" i="50"/>
  <c r="AL5447" i="50"/>
  <c r="AK5447" i="50"/>
  <c r="AJ5447" i="50"/>
  <c r="AK5463" i="50"/>
  <c r="AJ5463" i="50"/>
  <c r="AI5463" i="50"/>
  <c r="AM5463" i="50"/>
  <c r="AL5463" i="50"/>
  <c r="AK5475" i="50"/>
  <c r="AJ5475" i="50"/>
  <c r="AI5475" i="50"/>
  <c r="AM5475" i="50"/>
  <c r="AL5475" i="50"/>
  <c r="AK5487" i="50"/>
  <c r="AJ5487" i="50"/>
  <c r="AI5487" i="50"/>
  <c r="AM5487" i="50"/>
  <c r="AL5487" i="50"/>
  <c r="AK5499" i="50"/>
  <c r="AJ5499" i="50"/>
  <c r="AI5499" i="50"/>
  <c r="AM5499" i="50"/>
  <c r="AL5499" i="50"/>
  <c r="AK5511" i="50"/>
  <c r="AJ5511" i="50"/>
  <c r="AI5511" i="50"/>
  <c r="AM5511" i="50"/>
  <c r="AL5511" i="50"/>
  <c r="AK5523" i="50"/>
  <c r="AJ5523" i="50"/>
  <c r="AI5523" i="50"/>
  <c r="AM5523" i="50"/>
  <c r="AL5523" i="50"/>
  <c r="AK5535" i="50"/>
  <c r="AJ5535" i="50"/>
  <c r="AI5535" i="50"/>
  <c r="AM5535" i="50"/>
  <c r="AL5535" i="50"/>
  <c r="AK5547" i="50"/>
  <c r="AJ5547" i="50"/>
  <c r="AI5547" i="50"/>
  <c r="AM5547" i="50"/>
  <c r="AL5547" i="50"/>
  <c r="AM5555" i="50"/>
  <c r="AL5555" i="50"/>
  <c r="AK5555" i="50"/>
  <c r="AI5555" i="50"/>
  <c r="AJ5555" i="50"/>
  <c r="AM5567" i="50"/>
  <c r="AI5567" i="50"/>
  <c r="AL5567" i="50"/>
  <c r="AJ5567" i="50"/>
  <c r="AK5567" i="50"/>
  <c r="AM5579" i="50"/>
  <c r="AL5579" i="50"/>
  <c r="AK5579" i="50"/>
  <c r="AI5579" i="50"/>
  <c r="AJ5579" i="50"/>
  <c r="AK5595" i="50"/>
  <c r="AJ5595" i="50"/>
  <c r="AI5595" i="50"/>
  <c r="AM5595" i="50"/>
  <c r="AL5595" i="50"/>
  <c r="AK5607" i="50"/>
  <c r="AJ5607" i="50"/>
  <c r="AI5607" i="50"/>
  <c r="AM5607" i="50"/>
  <c r="AL5607" i="50"/>
  <c r="AK5619" i="50"/>
  <c r="AJ5619" i="50"/>
  <c r="AI5619" i="50"/>
  <c r="AM5619" i="50"/>
  <c r="AL5619" i="50"/>
  <c r="AK5631" i="50"/>
  <c r="AJ5631" i="50"/>
  <c r="AI5631" i="50"/>
  <c r="AM5631" i="50"/>
  <c r="AL5631" i="50"/>
  <c r="AM5647" i="50"/>
  <c r="AL5647" i="50"/>
  <c r="AK5647" i="50"/>
  <c r="AI5647" i="50"/>
  <c r="AJ5647" i="50"/>
  <c r="AM5659" i="50"/>
  <c r="AL5659" i="50"/>
  <c r="AK5659" i="50"/>
  <c r="AI5659" i="50"/>
  <c r="AJ5659" i="50"/>
  <c r="AM5671" i="50"/>
  <c r="AL5671" i="50"/>
  <c r="AK5671" i="50"/>
  <c r="AI5671" i="50"/>
  <c r="AJ5671" i="50"/>
  <c r="AK5691" i="50"/>
  <c r="AJ5691" i="50"/>
  <c r="AI5691" i="50"/>
  <c r="AM5691" i="50"/>
  <c r="AL5691" i="50"/>
  <c r="AM5707" i="50"/>
  <c r="AL5707" i="50"/>
  <c r="AK5707" i="50"/>
  <c r="AI5707" i="50"/>
  <c r="AJ5707" i="50"/>
  <c r="AM5719" i="50"/>
  <c r="AL5719" i="50"/>
  <c r="AK5719" i="50"/>
  <c r="AI5719" i="50"/>
  <c r="AJ5719" i="50"/>
  <c r="AM5731" i="50"/>
  <c r="AL5731" i="50"/>
  <c r="AK5731" i="50"/>
  <c r="AI5731" i="50"/>
  <c r="AJ5731" i="50"/>
  <c r="AM5747" i="50"/>
  <c r="AL5747" i="50"/>
  <c r="AK5747" i="50"/>
  <c r="AI5747" i="50"/>
  <c r="AJ5747" i="50"/>
  <c r="AM5759" i="50"/>
  <c r="AI5759" i="50"/>
  <c r="AK5759" i="50"/>
  <c r="AL5759" i="50"/>
  <c r="AJ5759" i="50"/>
  <c r="AM5767" i="50"/>
  <c r="AL5767" i="50"/>
  <c r="AK5767" i="50"/>
  <c r="AI5767" i="50"/>
  <c r="AJ5767" i="50"/>
  <c r="AM5779" i="50"/>
  <c r="AL5779" i="50"/>
  <c r="AK5779" i="50"/>
  <c r="AI5779" i="50"/>
  <c r="AJ5779" i="50"/>
  <c r="AM5791" i="50"/>
  <c r="AL5791" i="50"/>
  <c r="AK5791" i="50"/>
  <c r="AI5791" i="50"/>
  <c r="AJ5791" i="50"/>
  <c r="AM5803" i="50"/>
  <c r="AL5803" i="50"/>
  <c r="AK5803" i="50"/>
  <c r="AI5803" i="50"/>
  <c r="AJ5803" i="50"/>
  <c r="AM5815" i="50"/>
  <c r="AL5815" i="50"/>
  <c r="AK5815" i="50"/>
  <c r="AI5815" i="50"/>
  <c r="AJ5815" i="50"/>
  <c r="AM5827" i="50"/>
  <c r="AL5827" i="50"/>
  <c r="AK5827" i="50"/>
  <c r="AI5827" i="50"/>
  <c r="AJ5827" i="50"/>
  <c r="AM5839" i="50"/>
  <c r="AL5839" i="50"/>
  <c r="AK5839" i="50"/>
  <c r="AI5839" i="50"/>
  <c r="AJ5839" i="50"/>
  <c r="AM5851" i="50"/>
  <c r="AL5851" i="50"/>
  <c r="AK5851" i="50"/>
  <c r="AJ5851" i="50"/>
  <c r="AI5851" i="50"/>
  <c r="AM5863" i="50"/>
  <c r="AL5863" i="50"/>
  <c r="AK5863" i="50"/>
  <c r="AJ5863" i="50"/>
  <c r="AI5863" i="50"/>
  <c r="AM5871" i="50"/>
  <c r="AL5871" i="50"/>
  <c r="AK5871" i="50"/>
  <c r="AI5871" i="50"/>
  <c r="AJ5871" i="50"/>
  <c r="AM5883" i="50"/>
  <c r="AL5883" i="50"/>
  <c r="AK5883" i="50"/>
  <c r="AI5883" i="50"/>
  <c r="AJ5883" i="50"/>
  <c r="AM5895" i="50"/>
  <c r="AL5895" i="50"/>
  <c r="AK5895" i="50"/>
  <c r="AI5895" i="50"/>
  <c r="AJ5895" i="50"/>
  <c r="AJ5903" i="50"/>
  <c r="AI5903" i="50"/>
  <c r="AM5903" i="50"/>
  <c r="AL5903" i="50"/>
  <c r="AK5903" i="50"/>
  <c r="AM5911" i="50"/>
  <c r="AL5911" i="50"/>
  <c r="AI5911" i="50"/>
  <c r="AK5911" i="50"/>
  <c r="AJ5911" i="50"/>
  <c r="AM5919" i="50"/>
  <c r="AL5919" i="50"/>
  <c r="AK5919" i="50"/>
  <c r="AI5919" i="50"/>
  <c r="AJ5919" i="50"/>
  <c r="AM5931" i="50"/>
  <c r="AL5931" i="50"/>
  <c r="AK5931" i="50"/>
  <c r="AI5931" i="50"/>
  <c r="AJ5931" i="50"/>
  <c r="AM5943" i="50"/>
  <c r="AL5943" i="50"/>
  <c r="AK5943" i="50"/>
  <c r="AI5943" i="50"/>
  <c r="AJ5943" i="50"/>
  <c r="AJ5951" i="50"/>
  <c r="AI5951" i="50"/>
  <c r="AK5951" i="50"/>
  <c r="AM5951" i="50"/>
  <c r="AL5951" i="50"/>
  <c r="AJ5963" i="50"/>
  <c r="AI5963" i="50"/>
  <c r="AL5963" i="50"/>
  <c r="AK5963" i="50"/>
  <c r="AM5963" i="50"/>
  <c r="AJ5975" i="50"/>
  <c r="AI5975" i="50"/>
  <c r="AM5975" i="50"/>
  <c r="AL5975" i="50"/>
  <c r="AK5975" i="50"/>
  <c r="AJ5987" i="50"/>
  <c r="AI5987" i="50"/>
  <c r="AM5987" i="50"/>
  <c r="AL5987" i="50"/>
  <c r="AK5987" i="50"/>
  <c r="AM5995" i="50"/>
  <c r="AL5995" i="50"/>
  <c r="AK5995" i="50"/>
  <c r="AJ5995" i="50"/>
  <c r="AI5995" i="50"/>
  <c r="AM6007" i="50"/>
  <c r="AL6007" i="50"/>
  <c r="AK6007" i="50"/>
  <c r="AJ6007" i="50"/>
  <c r="AI6007" i="50"/>
  <c r="AM6015" i="50"/>
  <c r="AL6015" i="50"/>
  <c r="AK6015" i="50"/>
  <c r="AI6015" i="50"/>
  <c r="AJ6015" i="50"/>
  <c r="AJ6023" i="50"/>
  <c r="AI6023" i="50"/>
  <c r="AM6023" i="50"/>
  <c r="AK6023" i="50"/>
  <c r="AL6023" i="50"/>
  <c r="AJ6035" i="50"/>
  <c r="AI6035" i="50"/>
  <c r="AL6035" i="50"/>
  <c r="AM6035" i="50"/>
  <c r="AK6035" i="50"/>
  <c r="AJ6047" i="50"/>
  <c r="AI6047" i="50"/>
  <c r="AM6047" i="50"/>
  <c r="AL6047" i="50"/>
  <c r="AK6047" i="50"/>
  <c r="AM6055" i="50"/>
  <c r="AL6055" i="50"/>
  <c r="AK6055" i="50"/>
  <c r="AJ6055" i="50"/>
  <c r="AI6055" i="50"/>
  <c r="AM6067" i="50"/>
  <c r="AI6067" i="50"/>
  <c r="AK6067" i="50"/>
  <c r="AJ6067" i="50"/>
  <c r="AL6067" i="50"/>
  <c r="AM6079" i="50"/>
  <c r="AL6079" i="50"/>
  <c r="AJ6079" i="50"/>
  <c r="AI6079" i="50"/>
  <c r="AK6079" i="50"/>
  <c r="AM6087" i="50"/>
  <c r="AL6087" i="50"/>
  <c r="AK6087" i="50"/>
  <c r="AI6087" i="50"/>
  <c r="AJ6087" i="50"/>
  <c r="AM6099" i="50"/>
  <c r="AL6099" i="50"/>
  <c r="AK6099" i="50"/>
  <c r="AI6099" i="50"/>
  <c r="AJ6099" i="50"/>
  <c r="AM6111" i="50"/>
  <c r="AL6111" i="50"/>
  <c r="AK6111" i="50"/>
  <c r="AI6111" i="50"/>
  <c r="AJ6111" i="50"/>
  <c r="AM6123" i="50"/>
  <c r="AL6123" i="50"/>
  <c r="AK6123" i="50"/>
  <c r="AI6123" i="50"/>
  <c r="AJ6123" i="50"/>
  <c r="AM6135" i="50"/>
  <c r="AL6135" i="50"/>
  <c r="AK6135" i="50"/>
  <c r="AI6135" i="50"/>
  <c r="AJ6135" i="50"/>
  <c r="AM6147" i="50"/>
  <c r="AL6147" i="50"/>
  <c r="AK6147" i="50"/>
  <c r="AI6147" i="50"/>
  <c r="AJ6147" i="50"/>
  <c r="AJ6155" i="50"/>
  <c r="AI6155" i="50"/>
  <c r="AM6155" i="50"/>
  <c r="AL6155" i="50"/>
  <c r="AK6155" i="50"/>
  <c r="AJ6167" i="50"/>
  <c r="AI6167" i="50"/>
  <c r="AM6167" i="50"/>
  <c r="AK6167" i="50"/>
  <c r="AL6167" i="50"/>
  <c r="AJ6179" i="50"/>
  <c r="AI6179" i="50"/>
  <c r="AL6179" i="50"/>
  <c r="AM6179" i="50"/>
  <c r="AK6179" i="50"/>
  <c r="AM6187" i="50"/>
  <c r="AK6187" i="50"/>
  <c r="AL6187" i="50"/>
  <c r="AJ6187" i="50"/>
  <c r="AI6187" i="50"/>
  <c r="AM6195" i="50"/>
  <c r="AL6195" i="50"/>
  <c r="AK6195" i="50"/>
  <c r="AI6195" i="50"/>
  <c r="AJ6195" i="50"/>
  <c r="AM6207" i="50"/>
  <c r="AL6207" i="50"/>
  <c r="AK6207" i="50"/>
  <c r="AI6207" i="50"/>
  <c r="AJ6207" i="50"/>
  <c r="AM6223" i="50"/>
  <c r="AJ6223" i="50"/>
  <c r="AI6223" i="50"/>
  <c r="AL6223" i="50"/>
  <c r="AK6223" i="50"/>
  <c r="AM6235" i="50"/>
  <c r="AI6235" i="50"/>
  <c r="AK6235" i="50"/>
  <c r="AJ6235" i="50"/>
  <c r="AL6235" i="50"/>
  <c r="AJ6251" i="50"/>
  <c r="AI6251" i="50"/>
  <c r="AL6251" i="50"/>
  <c r="AK6251" i="50"/>
  <c r="AM6251" i="50"/>
  <c r="AJ6263" i="50"/>
  <c r="AI6263" i="50"/>
  <c r="AM6263" i="50"/>
  <c r="AL6263" i="50"/>
  <c r="AK6263" i="50"/>
  <c r="AM6271" i="50"/>
  <c r="AL6271" i="50"/>
  <c r="AK6271" i="50"/>
  <c r="AJ6271" i="50"/>
  <c r="AI6271" i="50"/>
  <c r="AM6283" i="50"/>
  <c r="AL6283" i="50"/>
  <c r="AK6283" i="50"/>
  <c r="AJ6283" i="50"/>
  <c r="AI6283" i="50"/>
  <c r="AM6295" i="50"/>
  <c r="AL6295" i="50"/>
  <c r="AK6295" i="50"/>
  <c r="AJ6295" i="50"/>
  <c r="AI6295" i="50"/>
  <c r="AM6307" i="50"/>
  <c r="AL6307" i="50"/>
  <c r="AK6307" i="50"/>
  <c r="AI6307" i="50"/>
  <c r="AJ6307" i="50"/>
  <c r="AM6319" i="50"/>
  <c r="AL6319" i="50"/>
  <c r="AJ6319" i="50"/>
  <c r="AK6319" i="50"/>
  <c r="AI6319" i="50"/>
  <c r="AM6331" i="50"/>
  <c r="AK6331" i="50"/>
  <c r="AL6331" i="50"/>
  <c r="AJ6331" i="50"/>
  <c r="AI6331" i="50"/>
  <c r="AM6343" i="50"/>
  <c r="AL6343" i="50"/>
  <c r="AK6343" i="50"/>
  <c r="AJ6343" i="50"/>
  <c r="AI6343" i="50"/>
  <c r="AM6351" i="50"/>
  <c r="AL6351" i="50"/>
  <c r="AK6351" i="50"/>
  <c r="AI6351" i="50"/>
  <c r="AJ6351" i="50"/>
  <c r="AM6363" i="50"/>
  <c r="AL6363" i="50"/>
  <c r="AK6363" i="50"/>
  <c r="AI6363" i="50"/>
  <c r="AJ6363" i="50"/>
  <c r="AM6375" i="50"/>
  <c r="AL6375" i="50"/>
  <c r="AK6375" i="50"/>
  <c r="AI6375" i="50"/>
  <c r="AJ6375" i="50"/>
  <c r="AJ6383" i="50"/>
  <c r="AI6383" i="50"/>
  <c r="AK6383" i="50"/>
  <c r="AM6383" i="50"/>
  <c r="AL6383" i="50"/>
  <c r="AJ6395" i="50"/>
  <c r="AI6395" i="50"/>
  <c r="AL6395" i="50"/>
  <c r="AK6395" i="50"/>
  <c r="AM6395" i="50"/>
  <c r="AM6403" i="50"/>
  <c r="AK6403" i="50"/>
  <c r="AJ6403" i="50"/>
  <c r="AI6403" i="50"/>
  <c r="AL6403" i="50"/>
  <c r="AM6415" i="50"/>
  <c r="AL6415" i="50"/>
  <c r="AK6415" i="50"/>
  <c r="AJ6415" i="50"/>
  <c r="AI6415" i="50"/>
  <c r="AM6427" i="50"/>
  <c r="AL6427" i="50"/>
  <c r="AK6427" i="50"/>
  <c r="AJ6427" i="50"/>
  <c r="AI6427" i="50"/>
  <c r="AM6439" i="50"/>
  <c r="AL6439" i="50"/>
  <c r="AK6439" i="50"/>
  <c r="AJ6439" i="50"/>
  <c r="AI6439" i="50"/>
  <c r="AM6451" i="50"/>
  <c r="AL6451" i="50"/>
  <c r="AK6451" i="50"/>
  <c r="AI6451" i="50"/>
  <c r="AJ6451" i="50"/>
  <c r="AM6463" i="50"/>
  <c r="AL6463" i="50"/>
  <c r="AJ6463" i="50"/>
  <c r="AK6463" i="50"/>
  <c r="AI6463" i="50"/>
  <c r="AM6475" i="50"/>
  <c r="AK6475" i="50"/>
  <c r="AL6475" i="50"/>
  <c r="AJ6475" i="50"/>
  <c r="AI6475" i="50"/>
  <c r="AM6487" i="50"/>
  <c r="AL6487" i="50"/>
  <c r="AJ6487" i="50"/>
  <c r="AK6487" i="50"/>
  <c r="AI6487" i="50"/>
  <c r="AJ6503" i="50"/>
  <c r="AI6503" i="50"/>
  <c r="AK6503" i="50"/>
  <c r="AL6503" i="50"/>
  <c r="AM6503" i="50"/>
  <c r="AJ6515" i="50"/>
  <c r="AI6515" i="50"/>
  <c r="AL6515" i="50"/>
  <c r="AK6515" i="50"/>
  <c r="AM6515" i="50"/>
  <c r="AM6523" i="50"/>
  <c r="AI6523" i="50"/>
  <c r="AK6523" i="50"/>
  <c r="AJ6523" i="50"/>
  <c r="AL6523" i="50"/>
  <c r="AM6535" i="50"/>
  <c r="AJ6535" i="50"/>
  <c r="AI6535" i="50"/>
  <c r="AL6535" i="50"/>
  <c r="AK6535" i="50"/>
  <c r="AM6547" i="50"/>
  <c r="AK6547" i="50"/>
  <c r="AJ6547" i="50"/>
  <c r="AI6547" i="50"/>
  <c r="AL6547" i="50"/>
  <c r="AM6559" i="50"/>
  <c r="AL6559" i="50"/>
  <c r="AK6559" i="50"/>
  <c r="AJ6559" i="50"/>
  <c r="AI6559" i="50"/>
  <c r="AM6571" i="50"/>
  <c r="AL6571" i="50"/>
  <c r="AK6571" i="50"/>
  <c r="AJ6571" i="50"/>
  <c r="AI6571" i="50"/>
  <c r="AM6583" i="50"/>
  <c r="AL6583" i="50"/>
  <c r="AK6583" i="50"/>
  <c r="AJ6583" i="50"/>
  <c r="AI6583" i="50"/>
  <c r="AM6591" i="50"/>
  <c r="AL6591" i="50"/>
  <c r="AK6591" i="50"/>
  <c r="AI6591" i="50"/>
  <c r="AJ6591" i="50"/>
  <c r="AJ6599" i="50"/>
  <c r="AI6599" i="50"/>
  <c r="AM6599" i="50"/>
  <c r="AK6599" i="50"/>
  <c r="AL6599" i="50"/>
  <c r="AJ6611" i="50"/>
  <c r="AI6611" i="50"/>
  <c r="AL6611" i="50"/>
  <c r="AM6611" i="50"/>
  <c r="AK6611" i="50"/>
  <c r="AJ6623" i="50"/>
  <c r="AI6623" i="50"/>
  <c r="AM6623" i="50"/>
  <c r="AL6623" i="50"/>
  <c r="AK6623" i="50"/>
  <c r="AJ6635" i="50"/>
  <c r="AI6635" i="50"/>
  <c r="AM6635" i="50"/>
  <c r="AL6635" i="50"/>
  <c r="AK6635" i="50"/>
  <c r="AM6643" i="50"/>
  <c r="AI6643" i="50"/>
  <c r="AL6643" i="50"/>
  <c r="AK6643" i="50"/>
  <c r="AJ6643" i="50"/>
  <c r="AM6655" i="50"/>
  <c r="AL6655" i="50"/>
  <c r="AK6655" i="50"/>
  <c r="AJ6655" i="50"/>
  <c r="AI6655" i="50"/>
  <c r="AM6663" i="50"/>
  <c r="AL6663" i="50"/>
  <c r="AK6663" i="50"/>
  <c r="AI6663" i="50"/>
  <c r="AJ6663" i="50"/>
  <c r="AJ6671" i="50"/>
  <c r="AI6671" i="50"/>
  <c r="AK6671" i="50"/>
  <c r="AM6671" i="50"/>
  <c r="AL6671" i="50"/>
  <c r="AJ6683" i="50"/>
  <c r="AI6683" i="50"/>
  <c r="AM6683" i="50"/>
  <c r="AL6683" i="50"/>
  <c r="AK6683" i="50"/>
  <c r="AJ6695" i="50"/>
  <c r="AI6695" i="50"/>
  <c r="AM6695" i="50"/>
  <c r="AK6695" i="50"/>
  <c r="AL6695" i="50"/>
  <c r="AJ6707" i="50"/>
  <c r="AI6707" i="50"/>
  <c r="AM6707" i="50"/>
  <c r="AL6707" i="50"/>
  <c r="AK6707" i="50"/>
  <c r="AJ6719" i="50"/>
  <c r="AI6719" i="50"/>
  <c r="AK6719" i="50"/>
  <c r="AM6719" i="50"/>
  <c r="AL6719" i="50"/>
  <c r="AM6727" i="50"/>
  <c r="AL6727" i="50"/>
  <c r="AK6727" i="50"/>
  <c r="AJ6727" i="50"/>
  <c r="AI6727" i="50"/>
  <c r="AM6739" i="50"/>
  <c r="AL6739" i="50"/>
  <c r="AK6739" i="50"/>
  <c r="AJ6739" i="50"/>
  <c r="AI6739" i="50"/>
  <c r="AM6751" i="50"/>
  <c r="AL6751" i="50"/>
  <c r="AK6751" i="50"/>
  <c r="AJ6751" i="50"/>
  <c r="AI6751" i="50"/>
  <c r="AM6763" i="50"/>
  <c r="AL6763" i="50"/>
  <c r="AK6763" i="50"/>
  <c r="AJ6763" i="50"/>
  <c r="AI6763" i="50"/>
  <c r="AJ6767" i="50"/>
  <c r="AI6767" i="50"/>
  <c r="AK6767" i="50"/>
  <c r="AL6767" i="50"/>
  <c r="AM6767" i="50"/>
  <c r="AJ6779" i="50"/>
  <c r="AI6779" i="50"/>
  <c r="AM6779" i="50"/>
  <c r="AL6779" i="50"/>
  <c r="AK6779" i="50"/>
  <c r="AJ6791" i="50"/>
  <c r="AI6791" i="50"/>
  <c r="AM6791" i="50"/>
  <c r="AK6791" i="50"/>
  <c r="AL6791" i="50"/>
  <c r="AM6799" i="50"/>
  <c r="AL6799" i="50"/>
  <c r="AK6799" i="50"/>
  <c r="AJ6799" i="50"/>
  <c r="AI6799" i="50"/>
  <c r="AM6807" i="50"/>
  <c r="AL6807" i="50"/>
  <c r="AK6807" i="50"/>
  <c r="AI6807" i="50"/>
  <c r="AJ6807" i="50"/>
  <c r="AM6819" i="50"/>
  <c r="AL6819" i="50"/>
  <c r="AK6819" i="50"/>
  <c r="AI6819" i="50"/>
  <c r="AJ6819" i="50"/>
  <c r="AM6831" i="50"/>
  <c r="AL6831" i="50"/>
  <c r="AK6831" i="50"/>
  <c r="AI6831" i="50"/>
  <c r="AJ6831" i="50"/>
  <c r="AM6843" i="50"/>
  <c r="AL6843" i="50"/>
  <c r="AK6843" i="50"/>
  <c r="AI6843" i="50"/>
  <c r="AJ6843" i="50"/>
  <c r="AM6855" i="50"/>
  <c r="AL6855" i="50"/>
  <c r="AK6855" i="50"/>
  <c r="AI6855" i="50"/>
  <c r="AJ6855" i="50"/>
  <c r="AM6867" i="50"/>
  <c r="AL6867" i="50"/>
  <c r="AK6867" i="50"/>
  <c r="AI6867" i="50"/>
  <c r="AJ6867" i="50"/>
  <c r="AM6879" i="50"/>
  <c r="AL6879" i="50"/>
  <c r="AK6879" i="50"/>
  <c r="AI6879" i="50"/>
  <c r="AJ6879" i="50"/>
  <c r="AM6891" i="50"/>
  <c r="AL6891" i="50"/>
  <c r="AK6891" i="50"/>
  <c r="AI6891" i="50"/>
  <c r="AJ6891" i="50"/>
  <c r="AK6899" i="50"/>
  <c r="AJ6899" i="50"/>
  <c r="AI6899" i="50"/>
  <c r="AL6899" i="50"/>
  <c r="AM6899" i="50"/>
  <c r="AM6907" i="50"/>
  <c r="AL6907" i="50"/>
  <c r="AK6907" i="50"/>
  <c r="AJ6907" i="50"/>
  <c r="AI6907" i="50"/>
  <c r="AM6919" i="50"/>
  <c r="AL6919" i="50"/>
  <c r="AJ6919" i="50"/>
  <c r="AI6919" i="50"/>
  <c r="AK6919" i="50"/>
  <c r="AM6927" i="50"/>
  <c r="AL6927" i="50"/>
  <c r="AK6927" i="50"/>
  <c r="AI6927" i="50"/>
  <c r="AJ6927" i="50"/>
  <c r="AM6939" i="50"/>
  <c r="AL6939" i="50"/>
  <c r="AK6939" i="50"/>
  <c r="AI6939" i="50"/>
  <c r="AJ6939" i="50"/>
  <c r="AK6947" i="50"/>
  <c r="AJ6947" i="50"/>
  <c r="AI6947" i="50"/>
  <c r="AM6947" i="50"/>
  <c r="AL6947" i="50"/>
  <c r="AK6959" i="50"/>
  <c r="AJ6959" i="50"/>
  <c r="AI6959" i="50"/>
  <c r="AM6959" i="50"/>
  <c r="AL6959" i="50"/>
  <c r="AM6975" i="50"/>
  <c r="AL6975" i="50"/>
  <c r="AK6975" i="50"/>
  <c r="AI6975" i="50"/>
  <c r="AJ6975" i="50"/>
  <c r="AM6987" i="50"/>
  <c r="AL6987" i="50"/>
  <c r="AK6987" i="50"/>
  <c r="AI6987" i="50"/>
  <c r="AJ6987" i="50"/>
  <c r="AK6995" i="50"/>
  <c r="AJ6995" i="50"/>
  <c r="AI6995" i="50"/>
  <c r="AL6995" i="50"/>
  <c r="AM6995" i="50"/>
  <c r="AK7007" i="50"/>
  <c r="AJ7007" i="50"/>
  <c r="AI7007" i="50"/>
  <c r="AM7007" i="50"/>
  <c r="AL7007" i="50"/>
  <c r="AK7019" i="50"/>
  <c r="AJ7019" i="50"/>
  <c r="AI7019" i="50"/>
  <c r="AM7019" i="50"/>
  <c r="AL7019" i="50"/>
  <c r="AM7027" i="50"/>
  <c r="AL7027" i="50"/>
  <c r="AK7027" i="50"/>
  <c r="AJ7027" i="50"/>
  <c r="AI7027" i="50"/>
  <c r="AM7039" i="50"/>
  <c r="AL7039" i="50"/>
  <c r="AK7039" i="50"/>
  <c r="AJ7039" i="50"/>
  <c r="AI7039" i="50"/>
  <c r="AM7047" i="50"/>
  <c r="AL7047" i="50"/>
  <c r="AK7047" i="50"/>
  <c r="AI7047" i="50"/>
  <c r="AJ7047" i="50"/>
  <c r="AK7055" i="50"/>
  <c r="AJ7055" i="50"/>
  <c r="AI7055" i="50"/>
  <c r="AM7055" i="50"/>
  <c r="AL7055" i="50"/>
  <c r="AK7067" i="50"/>
  <c r="AJ7067" i="50"/>
  <c r="AI7067" i="50"/>
  <c r="AM7067" i="50"/>
  <c r="AL7067" i="50"/>
  <c r="AM7075" i="50"/>
  <c r="AL7075" i="50"/>
  <c r="AI7075" i="50"/>
  <c r="AK7075" i="50"/>
  <c r="AJ7075" i="50"/>
  <c r="AM7087" i="50"/>
  <c r="AL7087" i="50"/>
  <c r="AJ7087" i="50"/>
  <c r="AI7087" i="50"/>
  <c r="AK7087" i="50"/>
  <c r="AM7099" i="50"/>
  <c r="AL7099" i="50"/>
  <c r="AI7099" i="50"/>
  <c r="AJ7099" i="50"/>
  <c r="AK7099" i="50"/>
  <c r="AM7107" i="50"/>
  <c r="AL7107" i="50"/>
  <c r="AK7107" i="50"/>
  <c r="AI7107" i="50"/>
  <c r="AJ7107" i="50"/>
  <c r="AM7119" i="50"/>
  <c r="AL7119" i="50"/>
  <c r="AK7119" i="50"/>
  <c r="AI7119" i="50"/>
  <c r="AJ7119" i="50"/>
  <c r="AM7131" i="50"/>
  <c r="AL7131" i="50"/>
  <c r="AK7131" i="50"/>
  <c r="AI7131" i="50"/>
  <c r="AJ7131" i="50"/>
  <c r="AK7139" i="50"/>
  <c r="AJ7139" i="50"/>
  <c r="AI7139" i="50"/>
  <c r="AL7139" i="50"/>
  <c r="AM7139" i="50"/>
  <c r="AK7151" i="50"/>
  <c r="AJ7151" i="50"/>
  <c r="AI7151" i="50"/>
  <c r="AM7151" i="50"/>
  <c r="AL7151" i="50"/>
  <c r="AK7163" i="50"/>
  <c r="AJ7163" i="50"/>
  <c r="AI7163" i="50"/>
  <c r="AM7163" i="50"/>
  <c r="AL7163" i="50"/>
  <c r="AK7175" i="50"/>
  <c r="AJ7175" i="50"/>
  <c r="AI7175" i="50"/>
  <c r="AM7175" i="50"/>
  <c r="AL7175" i="50"/>
  <c r="AK7187" i="50"/>
  <c r="AJ7187" i="50"/>
  <c r="AI7187" i="50"/>
  <c r="AL7187" i="50"/>
  <c r="AM7187" i="50"/>
  <c r="AK7199" i="50"/>
  <c r="AJ7199" i="50"/>
  <c r="AI7199" i="50"/>
  <c r="AM7199" i="50"/>
  <c r="AL7199" i="50"/>
  <c r="AK7211" i="50"/>
  <c r="AJ7211" i="50"/>
  <c r="AI7211" i="50"/>
  <c r="AM7211" i="50"/>
  <c r="AL7211" i="50"/>
  <c r="AM7219" i="50"/>
  <c r="AL7219" i="50"/>
  <c r="AI7219" i="50"/>
  <c r="AK7219" i="50"/>
  <c r="AJ7219" i="50"/>
  <c r="AM7231" i="50"/>
  <c r="AL7231" i="50"/>
  <c r="AJ7231" i="50"/>
  <c r="AI7231" i="50"/>
  <c r="AK7231" i="50"/>
  <c r="AM7243" i="50"/>
  <c r="AL7243" i="50"/>
  <c r="AK7243" i="50"/>
  <c r="AI7243" i="50"/>
  <c r="AJ7243" i="50"/>
  <c r="AM7255" i="50"/>
  <c r="AL7255" i="50"/>
  <c r="AK7255" i="50"/>
  <c r="AJ7255" i="50"/>
  <c r="AI7255" i="50"/>
  <c r="AM7267" i="50"/>
  <c r="AL7267" i="50"/>
  <c r="AK7267" i="50"/>
  <c r="AJ7267" i="50"/>
  <c r="AI7267" i="50"/>
  <c r="AM7279" i="50"/>
  <c r="AL7279" i="50"/>
  <c r="AJ7279" i="50"/>
  <c r="AK7279" i="50"/>
  <c r="AI7279" i="50"/>
  <c r="AM7291" i="50"/>
  <c r="AL7291" i="50"/>
  <c r="AK7291" i="50"/>
  <c r="AI7291" i="50"/>
  <c r="AJ7291" i="50"/>
  <c r="AK7307" i="50"/>
  <c r="AJ7307" i="50"/>
  <c r="AI7307" i="50"/>
  <c r="AM7307" i="50"/>
  <c r="AL7307" i="50"/>
  <c r="AM7323" i="50"/>
  <c r="AL7323" i="50"/>
  <c r="AK7323" i="50"/>
  <c r="AI7323" i="50"/>
  <c r="AJ7323" i="50"/>
  <c r="AM7335" i="50"/>
  <c r="AL7335" i="50"/>
  <c r="AK7335" i="50"/>
  <c r="AI7335" i="50"/>
  <c r="AJ7335" i="50"/>
  <c r="AM7347" i="50"/>
  <c r="AL7347" i="50"/>
  <c r="AK7347" i="50"/>
  <c r="AI7347" i="50"/>
  <c r="AJ7347" i="50"/>
  <c r="AM7367" i="50"/>
  <c r="AK7367" i="50"/>
  <c r="AJ7367" i="50"/>
  <c r="AI7367" i="50"/>
  <c r="AL7367" i="50"/>
  <c r="AI7387" i="50"/>
  <c r="AJ7387" i="50"/>
  <c r="AK7387" i="50"/>
  <c r="AM7387" i="50"/>
  <c r="AL7387" i="50"/>
  <c r="AM7415" i="50"/>
  <c r="AK7415" i="50"/>
  <c r="AJ7415" i="50"/>
  <c r="AL7415" i="50"/>
  <c r="AI7415" i="50"/>
  <c r="AM7427" i="50"/>
  <c r="AK7427" i="50"/>
  <c r="AJ7427" i="50"/>
  <c r="AL7427" i="50"/>
  <c r="AI7427" i="50"/>
  <c r="AI7435" i="50"/>
  <c r="AL7435" i="50"/>
  <c r="AK7435" i="50"/>
  <c r="AM7435" i="50"/>
  <c r="AJ7435" i="50"/>
  <c r="AI7447" i="50"/>
  <c r="AM7447" i="50"/>
  <c r="AL7447" i="50"/>
  <c r="AK7447" i="50"/>
  <c r="AJ7447" i="50"/>
  <c r="AI7459" i="50"/>
  <c r="AJ7459" i="50"/>
  <c r="AM7459" i="50"/>
  <c r="AL7459" i="50"/>
  <c r="AK7459" i="50"/>
  <c r="AI7471" i="50"/>
  <c r="AL7471" i="50"/>
  <c r="AK7471" i="50"/>
  <c r="AM7471" i="50"/>
  <c r="AJ7471" i="50"/>
  <c r="AL7479" i="50"/>
  <c r="AM7479" i="50"/>
  <c r="AK7479" i="50"/>
  <c r="AJ7479" i="50"/>
  <c r="AI7479" i="50"/>
  <c r="AL7491" i="50"/>
  <c r="AJ7491" i="50"/>
  <c r="AI7491" i="50"/>
  <c r="AM7491" i="50"/>
  <c r="AK7491" i="50"/>
  <c r="AL7503" i="50"/>
  <c r="AM7503" i="50"/>
  <c r="AK7503" i="50"/>
  <c r="AI7503" i="50"/>
  <c r="AJ7503" i="50"/>
  <c r="AL7515" i="50"/>
  <c r="AM7515" i="50"/>
  <c r="AK7515" i="50"/>
  <c r="AJ7515" i="50"/>
  <c r="AI7515" i="50"/>
  <c r="AM7523" i="50"/>
  <c r="AK7523" i="50"/>
  <c r="AJ7523" i="50"/>
  <c r="AL7523" i="50"/>
  <c r="AI7523" i="50"/>
  <c r="AM7535" i="50"/>
  <c r="AK7535" i="50"/>
  <c r="AJ7535" i="50"/>
  <c r="AI7535" i="50"/>
  <c r="AL7535" i="50"/>
  <c r="AM7547" i="50"/>
  <c r="AK7547" i="50"/>
  <c r="AJ7547" i="50"/>
  <c r="AI7547" i="50"/>
  <c r="AL7547" i="50"/>
  <c r="AI7555" i="50"/>
  <c r="AM7555" i="50"/>
  <c r="AL7555" i="50"/>
  <c r="AK7555" i="50"/>
  <c r="AJ7555" i="50"/>
  <c r="AI7567" i="50"/>
  <c r="AJ7567" i="50"/>
  <c r="AM7567" i="50"/>
  <c r="AL7567" i="50"/>
  <c r="AK7567" i="50"/>
  <c r="AI7579" i="50"/>
  <c r="AL7579" i="50"/>
  <c r="AK7579" i="50"/>
  <c r="AM7579" i="50"/>
  <c r="AJ7579" i="50"/>
  <c r="AI7591" i="50"/>
  <c r="AM7591" i="50"/>
  <c r="AL7591" i="50"/>
  <c r="AK7591" i="50"/>
  <c r="AJ7591" i="50"/>
  <c r="AL7599" i="50"/>
  <c r="AJ7599" i="50"/>
  <c r="AI7599" i="50"/>
  <c r="AM7599" i="50"/>
  <c r="AK7599" i="50"/>
  <c r="AM7607" i="50"/>
  <c r="AK7607" i="50"/>
  <c r="AJ7607" i="50"/>
  <c r="AI7607" i="50"/>
  <c r="AL7607" i="50"/>
  <c r="AM7619" i="50"/>
  <c r="AK7619" i="50"/>
  <c r="AJ7619" i="50"/>
  <c r="AI7619" i="50"/>
  <c r="AL7619" i="50"/>
  <c r="AI7627" i="50"/>
  <c r="AM7627" i="50"/>
  <c r="AL7627" i="50"/>
  <c r="AK7627" i="50"/>
  <c r="AJ7627" i="50"/>
  <c r="AL7635" i="50"/>
  <c r="AJ7635" i="50"/>
  <c r="AI7635" i="50"/>
  <c r="AM7635" i="50"/>
  <c r="AK7635" i="50"/>
  <c r="AL7647" i="50"/>
  <c r="AM7647" i="50"/>
  <c r="AK7647" i="50"/>
  <c r="AI7647" i="50"/>
  <c r="AJ7647" i="50"/>
  <c r="AL7659" i="50"/>
  <c r="AM7659" i="50"/>
  <c r="AK7659" i="50"/>
  <c r="AJ7659" i="50"/>
  <c r="AI7659" i="50"/>
  <c r="AL7671" i="50"/>
  <c r="AJ7671" i="50"/>
  <c r="AI7671" i="50"/>
  <c r="AM7671" i="50"/>
  <c r="AK7671" i="50"/>
  <c r="AL7683" i="50"/>
  <c r="AM7683" i="50"/>
  <c r="AK7683" i="50"/>
  <c r="AJ7683" i="50"/>
  <c r="AI7683" i="50"/>
  <c r="AL7695" i="50"/>
  <c r="AM7695" i="50"/>
  <c r="AK7695" i="50"/>
  <c r="AJ7695" i="50"/>
  <c r="AI7695" i="50"/>
  <c r="AL7707" i="50"/>
  <c r="AJ7707" i="50"/>
  <c r="AI7707" i="50"/>
  <c r="AM7707" i="50"/>
  <c r="AK7707" i="50"/>
  <c r="AI7711" i="50"/>
  <c r="AJ7711" i="50"/>
  <c r="AM7711" i="50"/>
  <c r="AK7711" i="50"/>
  <c r="AL7711" i="50"/>
  <c r="AI7723" i="50"/>
  <c r="AL7723" i="50"/>
  <c r="AK7723" i="50"/>
  <c r="AJ7723" i="50"/>
  <c r="AM7723" i="50"/>
  <c r="AI7735" i="50"/>
  <c r="AM7735" i="50"/>
  <c r="AL7735" i="50"/>
  <c r="AK7735" i="50"/>
  <c r="AJ7735" i="50"/>
  <c r="AI7747" i="50"/>
  <c r="AJ7747" i="50"/>
  <c r="AM7747" i="50"/>
  <c r="AL7747" i="50"/>
  <c r="AK7747" i="50"/>
  <c r="AI7759" i="50"/>
  <c r="AL7759" i="50"/>
  <c r="AK7759" i="50"/>
  <c r="AJ7759" i="50"/>
  <c r="AM7759" i="50"/>
  <c r="AI7771" i="50"/>
  <c r="AM7771" i="50"/>
  <c r="AL7771" i="50"/>
  <c r="AK7771" i="50"/>
  <c r="AJ7771" i="50"/>
  <c r="AI7783" i="50"/>
  <c r="AJ7783" i="50"/>
  <c r="AM7783" i="50"/>
  <c r="AL7783" i="50"/>
  <c r="AK7783" i="50"/>
  <c r="AL7791" i="50"/>
  <c r="AM7791" i="50"/>
  <c r="AK7791" i="50"/>
  <c r="AJ7791" i="50"/>
  <c r="AI7791" i="50"/>
  <c r="AM7799" i="50"/>
  <c r="AK7799" i="50"/>
  <c r="AJ7799" i="50"/>
  <c r="AI7799" i="50"/>
  <c r="AL7799" i="50"/>
  <c r="AM7811" i="50"/>
  <c r="AK7811" i="50"/>
  <c r="AJ7811" i="50"/>
  <c r="AL7811" i="50"/>
  <c r="AI7811" i="50"/>
  <c r="AM7823" i="50"/>
  <c r="AK7823" i="50"/>
  <c r="AJ7823" i="50"/>
  <c r="AI7823" i="50"/>
  <c r="AL7823" i="50"/>
  <c r="AM7835" i="50"/>
  <c r="AK7835" i="50"/>
  <c r="AJ7835" i="50"/>
  <c r="AI7835" i="50"/>
  <c r="AL7835" i="50"/>
  <c r="AM7847" i="50"/>
  <c r="AK7847" i="50"/>
  <c r="AJ7847" i="50"/>
  <c r="AL7847" i="50"/>
  <c r="AI7847" i="50"/>
  <c r="AM7859" i="50"/>
  <c r="AK7859" i="50"/>
  <c r="AJ7859" i="50"/>
  <c r="AL7859" i="50"/>
  <c r="AI7859" i="50"/>
  <c r="AM7871" i="50"/>
  <c r="AK7871" i="50"/>
  <c r="AJ7871" i="50"/>
  <c r="AI7871" i="50"/>
  <c r="AL7871" i="50"/>
  <c r="AL7887" i="50"/>
  <c r="AJ7887" i="50"/>
  <c r="AI7887" i="50"/>
  <c r="AM7887" i="50"/>
  <c r="AK7887" i="50"/>
  <c r="AL7899" i="50"/>
  <c r="AM7899" i="50"/>
  <c r="AK7899" i="50"/>
  <c r="AJ7899" i="50"/>
  <c r="AI7899" i="50"/>
  <c r="AL7911" i="50"/>
  <c r="AM7911" i="50"/>
  <c r="AK7911" i="50"/>
  <c r="AJ7911" i="50"/>
  <c r="AI7911" i="50"/>
  <c r="AI7927" i="50"/>
  <c r="AJ7927" i="50"/>
  <c r="AM7927" i="50"/>
  <c r="AK7927" i="50"/>
  <c r="AL7927" i="50"/>
  <c r="AI7939" i="50"/>
  <c r="AL7939" i="50"/>
  <c r="AK7939" i="50"/>
  <c r="AJ7939" i="50"/>
  <c r="AM7939" i="50"/>
  <c r="AI7951" i="50"/>
  <c r="AM7951" i="50"/>
  <c r="AL7951" i="50"/>
  <c r="AK7951" i="50"/>
  <c r="AJ7951" i="50"/>
  <c r="AI7963" i="50"/>
  <c r="AJ7963" i="50"/>
  <c r="AM7963" i="50"/>
  <c r="AL7963" i="50"/>
  <c r="AK7963" i="50"/>
  <c r="AI7975" i="50"/>
  <c r="AL7975" i="50"/>
  <c r="AK7975" i="50"/>
  <c r="AJ7975" i="50"/>
  <c r="AM7975" i="50"/>
  <c r="AL7983" i="50"/>
  <c r="AM7983" i="50"/>
  <c r="AK7983" i="50"/>
  <c r="AJ7983" i="50"/>
  <c r="AI7983" i="50"/>
  <c r="AM7991" i="50"/>
  <c r="AL7991" i="50"/>
  <c r="AK7991" i="50"/>
  <c r="AJ7991" i="50"/>
  <c r="AI7991" i="50"/>
  <c r="AI7999" i="50"/>
  <c r="AM7999" i="50"/>
  <c r="AL7999" i="50"/>
  <c r="AK7999" i="50"/>
  <c r="AJ7999" i="50"/>
  <c r="AI8011" i="50"/>
  <c r="AM8011" i="50"/>
  <c r="AL8011" i="50"/>
  <c r="AK8011" i="50"/>
  <c r="AJ8011" i="50"/>
  <c r="AI8023" i="50"/>
  <c r="AM8023" i="50"/>
  <c r="AL8023" i="50"/>
  <c r="AJ8023" i="50"/>
  <c r="AK8023" i="50"/>
  <c r="AL8031" i="50"/>
  <c r="AM8031" i="50"/>
  <c r="AK8031" i="50"/>
  <c r="AI8031" i="50"/>
  <c r="AJ8031" i="50"/>
  <c r="AL8043" i="50"/>
  <c r="AM8043" i="50"/>
  <c r="AJ8043" i="50"/>
  <c r="AI8043" i="50"/>
  <c r="AK8043" i="50"/>
  <c r="AL8051" i="50"/>
  <c r="AM8051" i="50"/>
  <c r="AK8051" i="50"/>
  <c r="AJ8051" i="50"/>
  <c r="AI8051" i="50"/>
  <c r="AM8059" i="50"/>
  <c r="AI8059" i="50"/>
  <c r="AL8059" i="50"/>
  <c r="AK8059" i="50"/>
  <c r="AJ8059" i="50"/>
  <c r="AM8067" i="50"/>
  <c r="AL8067" i="50"/>
  <c r="AI8067" i="50"/>
  <c r="AK8067" i="50"/>
  <c r="AJ8067" i="50"/>
  <c r="AI8075" i="50"/>
  <c r="AL8075" i="50"/>
  <c r="AK8075" i="50"/>
  <c r="AM8075" i="50"/>
  <c r="AJ8075" i="50"/>
  <c r="AI8087" i="50"/>
  <c r="AL8087" i="50"/>
  <c r="AM8087" i="50"/>
  <c r="AK8087" i="50"/>
  <c r="AJ8087" i="50"/>
  <c r="AI8099" i="50"/>
  <c r="AL8099" i="50"/>
  <c r="AM8099" i="50"/>
  <c r="AK8099" i="50"/>
  <c r="AJ8099" i="50"/>
  <c r="AI8111" i="50"/>
  <c r="AL8111" i="50"/>
  <c r="AK8111" i="50"/>
  <c r="AJ8111" i="50"/>
  <c r="AM8111" i="50"/>
  <c r="AI8123" i="50"/>
  <c r="AL8123" i="50"/>
  <c r="AM8123" i="50"/>
  <c r="AK8123" i="50"/>
  <c r="AJ8123" i="50"/>
  <c r="AI8135" i="50"/>
  <c r="AL8135" i="50"/>
  <c r="AK8135" i="50"/>
  <c r="AJ8135" i="50"/>
  <c r="AM8135" i="50"/>
  <c r="AM8143" i="50"/>
  <c r="AL8143" i="50"/>
  <c r="AK8143" i="50"/>
  <c r="AJ8143" i="50"/>
  <c r="AI8143" i="50"/>
  <c r="AM8155" i="50"/>
  <c r="AL8155" i="50"/>
  <c r="AK8155" i="50"/>
  <c r="AJ8155" i="50"/>
  <c r="AI8155" i="50"/>
  <c r="AM8163" i="50"/>
  <c r="AL8163" i="50"/>
  <c r="AI8163" i="50"/>
  <c r="AK8163" i="50"/>
  <c r="AJ8163" i="50"/>
  <c r="AI8171" i="50"/>
  <c r="AL8171" i="50"/>
  <c r="AK8171" i="50"/>
  <c r="AJ8171" i="50"/>
  <c r="AM8171" i="50"/>
  <c r="AI8183" i="50"/>
  <c r="AL8183" i="50"/>
  <c r="AK8183" i="50"/>
  <c r="AM8183" i="50"/>
  <c r="AJ8183" i="50"/>
  <c r="AI8195" i="50"/>
  <c r="AL8195" i="50"/>
  <c r="AM8195" i="50"/>
  <c r="AK8195" i="50"/>
  <c r="AJ8195" i="50"/>
  <c r="AI8207" i="50"/>
  <c r="AL8207" i="50"/>
  <c r="AK8207" i="50"/>
  <c r="AJ8207" i="50"/>
  <c r="AM8207" i="50"/>
  <c r="AM8215" i="50"/>
  <c r="AL8215" i="50"/>
  <c r="AK8215" i="50"/>
  <c r="AJ8215" i="50"/>
  <c r="AI8215" i="50"/>
  <c r="AM8227" i="50"/>
  <c r="AL8227" i="50"/>
  <c r="AK8227" i="50"/>
  <c r="AJ8227" i="50"/>
  <c r="AI8227" i="50"/>
  <c r="AM8239" i="50"/>
  <c r="AJ8239" i="50"/>
  <c r="AI8239" i="50"/>
  <c r="AL8239" i="50"/>
  <c r="AK8239" i="50"/>
  <c r="AM8251" i="50"/>
  <c r="AL8251" i="50"/>
  <c r="AK8251" i="50"/>
  <c r="AJ8251" i="50"/>
  <c r="AI8251" i="50"/>
  <c r="AM8259" i="50"/>
  <c r="AL8259" i="50"/>
  <c r="AI8259" i="50"/>
  <c r="AK8259" i="50"/>
  <c r="AJ8259" i="50"/>
  <c r="AI8267" i="50"/>
  <c r="AL8267" i="50"/>
  <c r="AM8267" i="50"/>
  <c r="AK8267" i="50"/>
  <c r="AJ8267" i="50"/>
  <c r="AI8279" i="50"/>
  <c r="AL8279" i="50"/>
  <c r="AK8279" i="50"/>
  <c r="AJ8279" i="50"/>
  <c r="AM8279" i="50"/>
  <c r="AM8287" i="50"/>
  <c r="AL8287" i="50"/>
  <c r="AK8287" i="50"/>
  <c r="AJ8287" i="50"/>
  <c r="AI8287" i="50"/>
  <c r="AM8299" i="50"/>
  <c r="AL8299" i="50"/>
  <c r="AK8299" i="50"/>
  <c r="AJ8299" i="50"/>
  <c r="AI8299" i="50"/>
  <c r="AM8307" i="50"/>
  <c r="AL8307" i="50"/>
  <c r="AI8307" i="50"/>
  <c r="AK8307" i="50"/>
  <c r="AJ8307" i="50"/>
  <c r="AI8315" i="50"/>
  <c r="AL8315" i="50"/>
  <c r="AK8315" i="50"/>
  <c r="AJ8315" i="50"/>
  <c r="AM8315" i="50"/>
  <c r="AI8327" i="50"/>
  <c r="AL8327" i="50"/>
  <c r="AK8327" i="50"/>
  <c r="AM8327" i="50"/>
  <c r="AJ8327" i="50"/>
  <c r="AI8339" i="50"/>
  <c r="AL8339" i="50"/>
  <c r="AM8339" i="50"/>
  <c r="AK8339" i="50"/>
  <c r="AJ8339" i="50"/>
  <c r="AI8351" i="50"/>
  <c r="AL8351" i="50"/>
  <c r="AK8351" i="50"/>
  <c r="AJ8351" i="50"/>
  <c r="AM8351" i="50"/>
  <c r="AI8363" i="50"/>
  <c r="AL8363" i="50"/>
  <c r="AK8363" i="50"/>
  <c r="AM8363" i="50"/>
  <c r="AJ8363" i="50"/>
  <c r="AM8371" i="50"/>
  <c r="AL8371" i="50"/>
  <c r="AK8371" i="50"/>
  <c r="AJ8371" i="50"/>
  <c r="AI8371" i="50"/>
  <c r="AM8383" i="50"/>
  <c r="AJ8383" i="50"/>
  <c r="AI8383" i="50"/>
  <c r="AL8383" i="50"/>
  <c r="AK8383" i="50"/>
  <c r="AM8395" i="50"/>
  <c r="AL8395" i="50"/>
  <c r="AK8395" i="50"/>
  <c r="AJ8395" i="50"/>
  <c r="AI8395" i="50"/>
  <c r="AM8403" i="50"/>
  <c r="AL8403" i="50"/>
  <c r="AI8403" i="50"/>
  <c r="AK8403" i="50"/>
  <c r="AJ8403" i="50"/>
  <c r="AM8415" i="50"/>
  <c r="AL8415" i="50"/>
  <c r="AI8415" i="50"/>
  <c r="AK8415" i="50"/>
  <c r="AJ8415" i="50"/>
  <c r="AM8427" i="50"/>
  <c r="AL8427" i="50"/>
  <c r="AI8427" i="50"/>
  <c r="AK8427" i="50"/>
  <c r="AJ8427" i="50"/>
  <c r="AI8435" i="50"/>
  <c r="AL8435" i="50"/>
  <c r="AK8435" i="50"/>
  <c r="AM8435" i="50"/>
  <c r="AJ8435" i="50"/>
  <c r="AM8443" i="50"/>
  <c r="AL8443" i="50"/>
  <c r="AK8443" i="50"/>
  <c r="AJ8443" i="50"/>
  <c r="AI8443" i="50"/>
  <c r="AM8451" i="50"/>
  <c r="AL8451" i="50"/>
  <c r="AI8451" i="50"/>
  <c r="AK8451" i="50"/>
  <c r="AJ8451" i="50"/>
  <c r="AI8459" i="50"/>
  <c r="AL8459" i="50"/>
  <c r="AK8459" i="50"/>
  <c r="AJ8459" i="50"/>
  <c r="AM8459" i="50"/>
  <c r="AI8471" i="50"/>
  <c r="AL8471" i="50"/>
  <c r="AK8471" i="50"/>
  <c r="AJ8471" i="50"/>
  <c r="AM8471" i="50"/>
  <c r="AI8483" i="50"/>
  <c r="AL8483" i="50"/>
  <c r="AM8483" i="50"/>
  <c r="AK8483" i="50"/>
  <c r="AJ8483" i="50"/>
  <c r="AI8495" i="50"/>
  <c r="AL8495" i="50"/>
  <c r="AK8495" i="50"/>
  <c r="AJ8495" i="50"/>
  <c r="AM8495" i="50"/>
  <c r="AI8507" i="50"/>
  <c r="AL8507" i="50"/>
  <c r="AK8507" i="50"/>
  <c r="AM8507" i="50"/>
  <c r="AJ8507" i="50"/>
  <c r="AI8519" i="50"/>
  <c r="AL8519" i="50"/>
  <c r="AM8519" i="50"/>
  <c r="AK8519" i="50"/>
  <c r="AJ8519" i="50"/>
  <c r="AM8523" i="50"/>
  <c r="AL8523" i="50"/>
  <c r="AI8523" i="50"/>
  <c r="AK8523" i="50"/>
  <c r="AJ8523" i="50"/>
  <c r="AM8535" i="50"/>
  <c r="AL8535" i="50"/>
  <c r="AI8535" i="50"/>
  <c r="AK8535" i="50"/>
  <c r="AJ8535" i="50"/>
  <c r="AM8539" i="50"/>
  <c r="AL8539" i="50"/>
  <c r="AK8539" i="50"/>
  <c r="AJ8539" i="50"/>
  <c r="AI8539" i="50"/>
  <c r="AM8551" i="50"/>
  <c r="AL8551" i="50"/>
  <c r="AK8551" i="50"/>
  <c r="AJ8551" i="50"/>
  <c r="AI8551" i="50"/>
  <c r="AI8555" i="50"/>
  <c r="AL8555" i="50"/>
  <c r="AM8555" i="50"/>
  <c r="AK8555" i="50"/>
  <c r="AJ8555" i="50"/>
  <c r="AI8567" i="50"/>
  <c r="AL8567" i="50"/>
  <c r="AK8567" i="50"/>
  <c r="AJ8567" i="50"/>
  <c r="AM8567" i="50"/>
  <c r="AI8579" i="50"/>
  <c r="AL8579" i="50"/>
  <c r="AK8579" i="50"/>
  <c r="AM8579" i="50"/>
  <c r="AJ8579" i="50"/>
  <c r="AI8591" i="50"/>
  <c r="AL8591" i="50"/>
  <c r="AM8591" i="50"/>
  <c r="AK8591" i="50"/>
  <c r="AJ8591" i="50"/>
  <c r="AI8603" i="50"/>
  <c r="AL8603" i="50"/>
  <c r="AK8603" i="50"/>
  <c r="AJ8603" i="50"/>
  <c r="AM8603" i="50"/>
  <c r="AI8615" i="50"/>
  <c r="AL8615" i="50"/>
  <c r="AK8615" i="50"/>
  <c r="AM8615" i="50"/>
  <c r="AJ8615" i="50"/>
  <c r="AI8627" i="50"/>
  <c r="AL8627" i="50"/>
  <c r="AM8627" i="50"/>
  <c r="AK8627" i="50"/>
  <c r="AJ8627" i="50"/>
  <c r="AM8635" i="50"/>
  <c r="AK8635" i="50"/>
  <c r="AJ8635" i="50"/>
  <c r="AI8635" i="50"/>
  <c r="AL8635" i="50"/>
  <c r="AM8647" i="50"/>
  <c r="AL8647" i="50"/>
  <c r="AK8647" i="50"/>
  <c r="AJ8647" i="50"/>
  <c r="AI8647" i="50"/>
  <c r="AM8659" i="50"/>
  <c r="AL8659" i="50"/>
  <c r="AK8659" i="50"/>
  <c r="AJ8659" i="50"/>
  <c r="AI8659" i="50"/>
  <c r="AM8671" i="50"/>
  <c r="AL8671" i="50"/>
  <c r="AK8671" i="50"/>
  <c r="AJ8671" i="50"/>
  <c r="AI8671" i="50"/>
  <c r="AM8679" i="50"/>
  <c r="AL8679" i="50"/>
  <c r="AJ8679" i="50"/>
  <c r="AI8679" i="50"/>
  <c r="AK8679" i="50"/>
  <c r="AM8691" i="50"/>
  <c r="AL8691" i="50"/>
  <c r="AJ8691" i="50"/>
  <c r="AI8691" i="50"/>
  <c r="AK8691" i="50"/>
  <c r="AM8703" i="50"/>
  <c r="AL8703" i="50"/>
  <c r="AJ8703" i="50"/>
  <c r="AI8703" i="50"/>
  <c r="AK8703" i="50"/>
  <c r="AI8711" i="50"/>
  <c r="AL8711" i="50"/>
  <c r="AM8711" i="50"/>
  <c r="AK8711" i="50"/>
  <c r="AJ8711" i="50"/>
  <c r="AJ8723" i="50"/>
  <c r="AI8723" i="50"/>
  <c r="AM8723" i="50"/>
  <c r="AL8723" i="50"/>
  <c r="AK8723" i="50"/>
  <c r="AL8731" i="50"/>
  <c r="AK8731" i="50"/>
  <c r="AM8731" i="50"/>
  <c r="AJ8731" i="50"/>
  <c r="AI8731" i="50"/>
  <c r="AI8743" i="50"/>
  <c r="AK8743" i="50"/>
  <c r="AJ8743" i="50"/>
  <c r="AM8743" i="50"/>
  <c r="AL8743" i="50"/>
  <c r="AI8759" i="50"/>
  <c r="AJ8759" i="50"/>
  <c r="AM8759" i="50"/>
  <c r="AL8759" i="50"/>
  <c r="AK8759" i="50"/>
  <c r="AI8771" i="50"/>
  <c r="AJ8771" i="50"/>
  <c r="AM8771" i="50"/>
  <c r="AK8771" i="50"/>
  <c r="AL8771" i="50"/>
  <c r="AI8783" i="50"/>
  <c r="AM8783" i="50"/>
  <c r="AL8783" i="50"/>
  <c r="AJ8783" i="50"/>
  <c r="AK8783" i="50"/>
  <c r="AI8795" i="50"/>
  <c r="AM8795" i="50"/>
  <c r="AL8795" i="50"/>
  <c r="AK8795" i="50"/>
  <c r="AJ8795" i="50"/>
  <c r="AM8811" i="50"/>
  <c r="AK8811" i="50"/>
  <c r="AJ8811" i="50"/>
  <c r="AL8811" i="50"/>
  <c r="AI8811" i="50"/>
  <c r="AM8823" i="50"/>
  <c r="AK8823" i="50"/>
  <c r="AJ8823" i="50"/>
  <c r="AI8823" i="50"/>
  <c r="AL8823" i="50"/>
  <c r="AM8835" i="50"/>
  <c r="AK8835" i="50"/>
  <c r="AJ8835" i="50"/>
  <c r="AL8835" i="50"/>
  <c r="AI8835" i="50"/>
  <c r="AI8843" i="50"/>
  <c r="AM8843" i="50"/>
  <c r="AL8843" i="50"/>
  <c r="AJ8843" i="50"/>
  <c r="AK8843" i="50"/>
  <c r="AI8851" i="50"/>
  <c r="AL8851" i="50"/>
  <c r="AM8851" i="50"/>
  <c r="AK8851" i="50"/>
  <c r="AJ8851" i="50"/>
  <c r="AM8859" i="50"/>
  <c r="AK8859" i="50"/>
  <c r="AJ8859" i="50"/>
  <c r="AL8859" i="50"/>
  <c r="AI8859" i="50"/>
  <c r="AM8871" i="50"/>
  <c r="AK8871" i="50"/>
  <c r="AJ8871" i="50"/>
  <c r="AL8871" i="50"/>
  <c r="AI8871" i="50"/>
  <c r="AM8883" i="50"/>
  <c r="AK8883" i="50"/>
  <c r="AJ8883" i="50"/>
  <c r="AL8883" i="50"/>
  <c r="AI8883" i="50"/>
  <c r="AM8895" i="50"/>
  <c r="AK8895" i="50"/>
  <c r="AJ8895" i="50"/>
  <c r="AL8895" i="50"/>
  <c r="AI8895" i="50"/>
  <c r="AI8903" i="50"/>
  <c r="AJ8903" i="50"/>
  <c r="AL8903" i="50"/>
  <c r="AK8903" i="50"/>
  <c r="AM8903" i="50"/>
  <c r="AI8915" i="50"/>
  <c r="AJ8915" i="50"/>
  <c r="AM8915" i="50"/>
  <c r="AL8915" i="50"/>
  <c r="AK8915" i="50"/>
  <c r="AI8927" i="50"/>
  <c r="AM8927" i="50"/>
  <c r="AL8927" i="50"/>
  <c r="AK8927" i="50"/>
  <c r="AJ8927" i="50"/>
  <c r="AJ8939" i="50"/>
  <c r="AI8939" i="50"/>
  <c r="AM8939" i="50"/>
  <c r="AL8939" i="50"/>
  <c r="AK8939" i="50"/>
  <c r="AJ8951" i="50"/>
  <c r="AI8951" i="50"/>
  <c r="AM8951" i="50"/>
  <c r="AL8951" i="50"/>
  <c r="AK8951" i="50"/>
  <c r="AJ8963" i="50"/>
  <c r="AI8963" i="50"/>
  <c r="AL8963" i="50"/>
  <c r="AK8963" i="50"/>
  <c r="AM8963" i="50"/>
  <c r="AJ8975" i="50"/>
  <c r="AI8975" i="50"/>
  <c r="AM8975" i="50"/>
  <c r="AL8975" i="50"/>
  <c r="AK8975" i="50"/>
  <c r="AM8983" i="50"/>
  <c r="AL8983" i="50"/>
  <c r="AK8983" i="50"/>
  <c r="AJ8983" i="50"/>
  <c r="AI8983" i="50"/>
  <c r="AI8995" i="50"/>
  <c r="AL8995" i="50"/>
  <c r="AK8995" i="50"/>
  <c r="AM8995" i="50"/>
  <c r="AJ8995" i="50"/>
  <c r="AM9007" i="50"/>
  <c r="AL9007" i="50"/>
  <c r="AJ9007" i="50"/>
  <c r="AI9007" i="50"/>
  <c r="AK9007" i="50"/>
  <c r="AM9015" i="50"/>
  <c r="AK9015" i="50"/>
  <c r="AJ9015" i="50"/>
  <c r="AL9015" i="50"/>
  <c r="AI9015" i="50"/>
  <c r="AM9027" i="50"/>
  <c r="AK9027" i="50"/>
  <c r="AJ9027" i="50"/>
  <c r="AI9027" i="50"/>
  <c r="AL9027" i="50"/>
  <c r="AJ9035" i="50"/>
  <c r="AI9035" i="50"/>
  <c r="AL9035" i="50"/>
  <c r="AK9035" i="50"/>
  <c r="AM9035" i="50"/>
  <c r="AM9043" i="50"/>
  <c r="AJ9043" i="50"/>
  <c r="AI9043" i="50"/>
  <c r="AL9043" i="50"/>
  <c r="AK9043" i="50"/>
  <c r="AM9051" i="50"/>
  <c r="AK9051" i="50"/>
  <c r="AJ9051" i="50"/>
  <c r="AL9051" i="50"/>
  <c r="AI9051" i="50"/>
  <c r="AM9063" i="50"/>
  <c r="AK9063" i="50"/>
  <c r="AJ9063" i="50"/>
  <c r="AI9063" i="50"/>
  <c r="AL9063" i="50"/>
  <c r="AM9075" i="50"/>
  <c r="AK9075" i="50"/>
  <c r="AJ9075" i="50"/>
  <c r="AL9075" i="50"/>
  <c r="AI9075" i="50"/>
  <c r="AJ9083" i="50"/>
  <c r="AI9083" i="50"/>
  <c r="AM9083" i="50"/>
  <c r="AL9083" i="50"/>
  <c r="AK9083" i="50"/>
  <c r="AJ9095" i="50"/>
  <c r="AI9095" i="50"/>
  <c r="AM9095" i="50"/>
  <c r="AL9095" i="50"/>
  <c r="AK9095" i="50"/>
  <c r="AJ9107" i="50"/>
  <c r="AI9107" i="50"/>
  <c r="AL9107" i="50"/>
  <c r="AK9107" i="50"/>
  <c r="AM9107" i="50"/>
  <c r="AJ9119" i="50"/>
  <c r="AI9119" i="50"/>
  <c r="AM9119" i="50"/>
  <c r="AL9119" i="50"/>
  <c r="AK9119" i="50"/>
  <c r="AM9127" i="50"/>
  <c r="AL9127" i="50"/>
  <c r="AK9127" i="50"/>
  <c r="AJ9127" i="50"/>
  <c r="AI9127" i="50"/>
  <c r="AM9135" i="50"/>
  <c r="AK9135" i="50"/>
  <c r="AJ9135" i="50"/>
  <c r="AI9135" i="50"/>
  <c r="AL9135" i="50"/>
  <c r="AM9147" i="50"/>
  <c r="AK9147" i="50"/>
  <c r="AJ9147" i="50"/>
  <c r="AL9147" i="50"/>
  <c r="AI9147" i="50"/>
  <c r="AM9159" i="50"/>
  <c r="AK9159" i="50"/>
  <c r="AJ9159" i="50"/>
  <c r="AL9159" i="50"/>
  <c r="AI9159" i="50"/>
  <c r="AM9171" i="50"/>
  <c r="AK9171" i="50"/>
  <c r="AJ9171" i="50"/>
  <c r="AI9171" i="50"/>
  <c r="AL9171" i="50"/>
  <c r="AJ9179" i="50"/>
  <c r="AI9179" i="50"/>
  <c r="AL9179" i="50"/>
  <c r="AK9179" i="50"/>
  <c r="AM9179" i="50"/>
  <c r="AJ9191" i="50"/>
  <c r="AI9191" i="50"/>
  <c r="AM9191" i="50"/>
  <c r="AL9191" i="50"/>
  <c r="AK9191" i="50"/>
  <c r="AJ9203" i="50"/>
  <c r="AI9203" i="50"/>
  <c r="AM9203" i="50"/>
  <c r="AL9203" i="50"/>
  <c r="AK9203" i="50"/>
  <c r="AJ9215" i="50"/>
  <c r="AI9215" i="50"/>
  <c r="AL9215" i="50"/>
  <c r="AK9215" i="50"/>
  <c r="AM9215" i="50"/>
  <c r="AJ9227" i="50"/>
  <c r="AI9227" i="50"/>
  <c r="AM9227" i="50"/>
  <c r="AL9227" i="50"/>
  <c r="AK9227" i="50"/>
  <c r="AJ9239" i="50"/>
  <c r="AI9239" i="50"/>
  <c r="AM9239" i="50"/>
  <c r="AL9239" i="50"/>
  <c r="AK9239" i="50"/>
  <c r="AJ9251" i="50"/>
  <c r="AI9251" i="50"/>
  <c r="AL9251" i="50"/>
  <c r="AK9251" i="50"/>
  <c r="AM9251" i="50"/>
  <c r="AJ9263" i="50"/>
  <c r="AI9263" i="50"/>
  <c r="AM9263" i="50"/>
  <c r="AL9263" i="50"/>
  <c r="AK9263" i="50"/>
  <c r="AJ9275" i="50"/>
  <c r="AI9275" i="50"/>
  <c r="AM9275" i="50"/>
  <c r="AL9275" i="50"/>
  <c r="AK9275" i="50"/>
  <c r="AM9291" i="50"/>
  <c r="AK9291" i="50"/>
  <c r="AJ9291" i="50"/>
  <c r="AL9291" i="50"/>
  <c r="AI9291" i="50"/>
  <c r="AM9303" i="50"/>
  <c r="AK9303" i="50"/>
  <c r="AJ9303" i="50"/>
  <c r="AL9303" i="50"/>
  <c r="AI9303" i="50"/>
  <c r="AM9315" i="50"/>
  <c r="AK9315" i="50"/>
  <c r="AJ9315" i="50"/>
  <c r="AI9315" i="50"/>
  <c r="AL9315" i="50"/>
  <c r="AJ9323" i="50"/>
  <c r="AI9323" i="50"/>
  <c r="AL9323" i="50"/>
  <c r="AK9323" i="50"/>
  <c r="AM9323" i="50"/>
  <c r="AJ9335" i="50"/>
  <c r="AI9335" i="50"/>
  <c r="AM9335" i="50"/>
  <c r="AL9335" i="50"/>
  <c r="AK9335" i="50"/>
  <c r="AJ9347" i="50"/>
  <c r="AI9347" i="50"/>
  <c r="AM9347" i="50"/>
  <c r="AL9347" i="50"/>
  <c r="AK9347" i="50"/>
  <c r="AJ9359" i="50"/>
  <c r="AI9359" i="50"/>
  <c r="AL9359" i="50"/>
  <c r="AK9359" i="50"/>
  <c r="AM9359" i="50"/>
  <c r="AJ9371" i="50"/>
  <c r="AI9371" i="50"/>
  <c r="AM9371" i="50"/>
  <c r="AL9371" i="50"/>
  <c r="AK9371" i="50"/>
  <c r="AJ9383" i="50"/>
  <c r="AI9383" i="50"/>
  <c r="AM9383" i="50"/>
  <c r="AL9383" i="50"/>
  <c r="AK9383" i="50"/>
  <c r="AJ9395" i="50"/>
  <c r="AI9395" i="50"/>
  <c r="AL9395" i="50"/>
  <c r="AK9395" i="50"/>
  <c r="AM9395" i="50"/>
  <c r="AJ9407" i="50"/>
  <c r="AI9407" i="50"/>
  <c r="AM9407" i="50"/>
  <c r="AL9407" i="50"/>
  <c r="AK9407" i="50"/>
  <c r="AJ9419" i="50"/>
  <c r="AI9419" i="50"/>
  <c r="AM9419" i="50"/>
  <c r="AL9419" i="50"/>
  <c r="AK9419" i="50"/>
  <c r="AJ9431" i="50"/>
  <c r="AI9431" i="50"/>
  <c r="AL9431" i="50"/>
  <c r="AK9431" i="50"/>
  <c r="AM9431" i="50"/>
  <c r="AJ9443" i="50"/>
  <c r="AI9443" i="50"/>
  <c r="AM9443" i="50"/>
  <c r="AL9443" i="50"/>
  <c r="AK9443" i="50"/>
  <c r="AM9451" i="50"/>
  <c r="AJ9451" i="50"/>
  <c r="AK9451" i="50"/>
  <c r="AI9451" i="50"/>
  <c r="AL9451" i="50"/>
  <c r="AM9463" i="50"/>
  <c r="AJ9463" i="50"/>
  <c r="AI9463" i="50"/>
  <c r="AK9463" i="50"/>
  <c r="AL9463" i="50"/>
  <c r="AM9475" i="50"/>
  <c r="AJ9475" i="50"/>
  <c r="AK9475" i="50"/>
  <c r="AI9475" i="50"/>
  <c r="AL9475" i="50"/>
  <c r="AJ9483" i="50"/>
  <c r="AI9483" i="50"/>
  <c r="AM9483" i="50"/>
  <c r="AL9483" i="50"/>
  <c r="AK9483" i="50"/>
  <c r="AI9491" i="50"/>
  <c r="AM9491" i="50"/>
  <c r="AL9491" i="50"/>
  <c r="AJ9491" i="50"/>
  <c r="AK9491" i="50"/>
  <c r="AM9499" i="50"/>
  <c r="AJ9499" i="50"/>
  <c r="AI9499" i="50"/>
  <c r="AL9499" i="50"/>
  <c r="AK9499" i="50"/>
  <c r="AM9511" i="50"/>
  <c r="AJ9511" i="50"/>
  <c r="AK9511" i="50"/>
  <c r="AL9511" i="50"/>
  <c r="AI9511" i="50"/>
  <c r="AM9523" i="50"/>
  <c r="AJ9523" i="50"/>
  <c r="AK9523" i="50"/>
  <c r="AI9523" i="50"/>
  <c r="AL9523" i="50"/>
  <c r="AM9535" i="50"/>
  <c r="AJ9535" i="50"/>
  <c r="AI9535" i="50"/>
  <c r="AL9535" i="50"/>
  <c r="AK9535" i="50"/>
  <c r="AJ9543" i="50"/>
  <c r="AI9543" i="50"/>
  <c r="AM9543" i="50"/>
  <c r="AK9543" i="50"/>
  <c r="AL9543" i="50"/>
  <c r="AJ9555" i="50"/>
  <c r="AI9555" i="50"/>
  <c r="AM9555" i="50"/>
  <c r="AL9555" i="50"/>
  <c r="AK9555" i="50"/>
  <c r="AI9563" i="50"/>
  <c r="AM9563" i="50"/>
  <c r="AL9563" i="50"/>
  <c r="AJ9563" i="50"/>
  <c r="AK9563" i="50"/>
  <c r="AI9575" i="50"/>
  <c r="AM9575" i="50"/>
  <c r="AL9575" i="50"/>
  <c r="AK9575" i="50"/>
  <c r="AJ9575" i="50"/>
  <c r="AI9587" i="50"/>
  <c r="AM9587" i="50"/>
  <c r="AJ9587" i="50"/>
  <c r="AL9587" i="50"/>
  <c r="AK9587" i="50"/>
  <c r="AI9599" i="50"/>
  <c r="AM9599" i="50"/>
  <c r="AL9599" i="50"/>
  <c r="AJ9599" i="50"/>
  <c r="AK9599" i="50"/>
  <c r="AI9611" i="50"/>
  <c r="AK9611" i="50"/>
  <c r="AM9611" i="50"/>
  <c r="AJ9611" i="50"/>
  <c r="AL9611" i="50"/>
  <c r="AI9623" i="50"/>
  <c r="AM9623" i="50"/>
  <c r="AJ9623" i="50"/>
  <c r="AK9623" i="50"/>
  <c r="AL9623" i="50"/>
  <c r="AI9635" i="50"/>
  <c r="AM9635" i="50"/>
  <c r="AL9635" i="50"/>
  <c r="AJ9635" i="50"/>
  <c r="AK9635" i="50"/>
  <c r="AI9647" i="50"/>
  <c r="AK9647" i="50"/>
  <c r="AJ9647" i="50"/>
  <c r="AM9647" i="50"/>
  <c r="AL9647" i="50"/>
  <c r="AM9655" i="50"/>
  <c r="AJ9655" i="50"/>
  <c r="AK9655" i="50"/>
  <c r="AL9655" i="50"/>
  <c r="AI9655" i="50"/>
  <c r="AM9667" i="50"/>
  <c r="AJ9667" i="50"/>
  <c r="AL9667" i="50"/>
  <c r="AK9667" i="50"/>
  <c r="AI9667" i="50"/>
  <c r="AM9679" i="50"/>
  <c r="AJ9679" i="50"/>
  <c r="AI9679" i="50"/>
  <c r="AL9679" i="50"/>
  <c r="AK9679" i="50"/>
  <c r="AI9695" i="50"/>
  <c r="AM9695" i="50"/>
  <c r="AJ9695" i="50"/>
  <c r="AL9695" i="50"/>
  <c r="AK9695" i="50"/>
  <c r="AJ9711" i="50"/>
  <c r="AI9711" i="50"/>
  <c r="AM9711" i="50"/>
  <c r="AL9711" i="50"/>
  <c r="AK9711" i="50"/>
  <c r="AM9727" i="50"/>
  <c r="AJ9727" i="50"/>
  <c r="AK9727" i="50"/>
  <c r="AL9727" i="50"/>
  <c r="AI9727" i="50"/>
  <c r="AM9739" i="50"/>
  <c r="AJ9739" i="50"/>
  <c r="AL9739" i="50"/>
  <c r="AK9739" i="50"/>
  <c r="AI9739" i="50"/>
  <c r="AM9751" i="50"/>
  <c r="AJ9751" i="50"/>
  <c r="AI9751" i="50"/>
  <c r="AL9751" i="50"/>
  <c r="AK9751" i="50"/>
  <c r="AM9763" i="50"/>
  <c r="AJ9763" i="50"/>
  <c r="AK9763" i="50"/>
  <c r="AL9763" i="50"/>
  <c r="AI9763" i="50"/>
  <c r="AM9775" i="50"/>
  <c r="AJ9775" i="50"/>
  <c r="AL9775" i="50"/>
  <c r="AK9775" i="50"/>
  <c r="AI9775" i="50"/>
  <c r="AJ9783" i="50"/>
  <c r="AI9783" i="50"/>
  <c r="AM9783" i="50"/>
  <c r="AL9783" i="50"/>
  <c r="AK9783" i="50"/>
  <c r="AJ9795" i="50"/>
  <c r="AI9795" i="50"/>
  <c r="AM9795" i="50"/>
  <c r="AL9795" i="50"/>
  <c r="AK9795" i="50"/>
  <c r="AJ9807" i="50"/>
  <c r="AI9807" i="50"/>
  <c r="AM9807" i="50"/>
  <c r="AL9807" i="50"/>
  <c r="AK9807" i="50"/>
  <c r="AJ9819" i="50"/>
  <c r="AI9819" i="50"/>
  <c r="AM9819" i="50"/>
  <c r="AL9819" i="50"/>
  <c r="AK9819" i="50"/>
  <c r="AJ9831" i="50"/>
  <c r="AI9831" i="50"/>
  <c r="AM9831" i="50"/>
  <c r="AL9831" i="50"/>
  <c r="AK9831" i="50"/>
  <c r="AJ9843" i="50"/>
  <c r="AI9843" i="50"/>
  <c r="AM9843" i="50"/>
  <c r="AL9843" i="50"/>
  <c r="AK9843" i="50"/>
  <c r="AJ9855" i="50"/>
  <c r="AI9855" i="50"/>
  <c r="AM9855" i="50"/>
  <c r="AL9855" i="50"/>
  <c r="AK9855" i="50"/>
  <c r="AJ9867" i="50"/>
  <c r="AI9867" i="50"/>
  <c r="AM9867" i="50"/>
  <c r="AL9867" i="50"/>
  <c r="AK9867" i="50"/>
  <c r="AJ9879" i="50"/>
  <c r="AI9879" i="50"/>
  <c r="AM9879" i="50"/>
  <c r="AL9879" i="50"/>
  <c r="AK9879" i="50"/>
  <c r="AJ9891" i="50"/>
  <c r="AI9891" i="50"/>
  <c r="AM9891" i="50"/>
  <c r="AL9891" i="50"/>
  <c r="AK9891" i="50"/>
  <c r="AJ9903" i="50"/>
  <c r="AI9903" i="50"/>
  <c r="AM9903" i="50"/>
  <c r="AL9903" i="50"/>
  <c r="AK9903" i="50"/>
  <c r="AM9919" i="50"/>
  <c r="AJ9919" i="50"/>
  <c r="AL9919" i="50"/>
  <c r="AK9919" i="50"/>
  <c r="AI9919" i="50"/>
  <c r="AM9931" i="50"/>
  <c r="AJ9931" i="50"/>
  <c r="AI9931" i="50"/>
  <c r="AK9931" i="50"/>
  <c r="AL9931" i="50"/>
  <c r="AJ9939" i="50"/>
  <c r="AI9939" i="50"/>
  <c r="AM9939" i="50"/>
  <c r="AL9939" i="50"/>
  <c r="AK9939" i="50"/>
  <c r="AJ9951" i="50"/>
  <c r="AI9951" i="50"/>
  <c r="AM9951" i="50"/>
  <c r="AL9951" i="50"/>
  <c r="AK9951" i="50"/>
  <c r="AJ9963" i="50"/>
  <c r="AI9963" i="50"/>
  <c r="AM9963" i="50"/>
  <c r="AL9963" i="50"/>
  <c r="AK9963" i="50"/>
  <c r="AJ9975" i="50"/>
  <c r="AI9975" i="50"/>
  <c r="AM9975" i="50"/>
  <c r="AL9975" i="50"/>
  <c r="AK9975" i="50"/>
  <c r="AM9991" i="50"/>
  <c r="AK9991" i="50"/>
  <c r="AJ9991" i="50"/>
  <c r="AL9991" i="50"/>
  <c r="AI9991" i="50"/>
  <c r="AM10003" i="50"/>
  <c r="AK10003" i="50"/>
  <c r="AJ10003" i="50"/>
  <c r="AL10003" i="50"/>
  <c r="AI10003" i="50"/>
  <c r="AI10019" i="50"/>
  <c r="AM10019" i="50"/>
  <c r="AJ10019" i="50"/>
  <c r="AL10019" i="50"/>
  <c r="AK10019" i="50"/>
  <c r="AI10031" i="50"/>
  <c r="AK10031" i="50"/>
  <c r="AL10031" i="50"/>
  <c r="AJ10031" i="50"/>
  <c r="AM10031" i="50"/>
  <c r="AI10043" i="50"/>
  <c r="AL10043" i="50"/>
  <c r="AM10043" i="50"/>
  <c r="AK10043" i="50"/>
  <c r="AJ10043" i="50"/>
  <c r="AI10055" i="50"/>
  <c r="AM10055" i="50"/>
  <c r="AJ10055" i="50"/>
  <c r="AL10055" i="50"/>
  <c r="AK10055" i="50"/>
  <c r="AI10067" i="50"/>
  <c r="AM10067" i="50"/>
  <c r="AL10067" i="50"/>
  <c r="AK10067" i="50"/>
  <c r="AJ10067" i="50"/>
  <c r="AI10079" i="50"/>
  <c r="AJ10079" i="50"/>
  <c r="AL10079" i="50"/>
  <c r="AK10079" i="50"/>
  <c r="AM10079" i="50"/>
  <c r="AI10091" i="50"/>
  <c r="AK10091" i="50"/>
  <c r="AJ10091" i="50"/>
  <c r="AL10091" i="50"/>
  <c r="AM10091" i="50"/>
  <c r="AI10103" i="50"/>
  <c r="AM10103" i="50"/>
  <c r="AL10103" i="50"/>
  <c r="AK10103" i="50"/>
  <c r="AJ10103" i="50"/>
  <c r="AI10115" i="50"/>
  <c r="AK10115" i="50"/>
  <c r="AJ10115" i="50"/>
  <c r="AM10115" i="50"/>
  <c r="AL10115" i="50"/>
  <c r="AM10123" i="50"/>
  <c r="AL10123" i="50"/>
  <c r="AK10123" i="50"/>
  <c r="AJ10123" i="50"/>
  <c r="AI10123" i="50"/>
  <c r="AM10135" i="50"/>
  <c r="AL10135" i="50"/>
  <c r="AK10135" i="50"/>
  <c r="AJ10135" i="50"/>
  <c r="AI10135" i="50"/>
  <c r="AM10147" i="50"/>
  <c r="AL10147" i="50"/>
  <c r="AK10147" i="50"/>
  <c r="AJ10147" i="50"/>
  <c r="AI10147" i="50"/>
  <c r="AJ10155" i="50"/>
  <c r="AI10155" i="50"/>
  <c r="AM10155" i="50"/>
  <c r="AK10155" i="50"/>
  <c r="AL10155" i="50"/>
  <c r="AJ10167" i="50"/>
  <c r="AI10167" i="50"/>
  <c r="AM10167" i="50"/>
  <c r="AL10167" i="50"/>
  <c r="AK10167" i="50"/>
  <c r="AJ10179" i="50"/>
  <c r="AI10179" i="50"/>
  <c r="AM10179" i="50"/>
  <c r="AK10179" i="50"/>
  <c r="AL10179" i="50"/>
  <c r="AJ10191" i="50"/>
  <c r="AI10191" i="50"/>
  <c r="AM10191" i="50"/>
  <c r="AL10191" i="50"/>
  <c r="AK10191" i="50"/>
  <c r="AI10199" i="50"/>
  <c r="AM10199" i="50"/>
  <c r="AL10199" i="50"/>
  <c r="AK10199" i="50"/>
  <c r="AJ10199" i="50"/>
  <c r="AI10211" i="50"/>
  <c r="AK10211" i="50"/>
  <c r="AJ10211" i="50"/>
  <c r="AM10211" i="50"/>
  <c r="AL10211" i="50"/>
  <c r="AI10223" i="50"/>
  <c r="AM10223" i="50"/>
  <c r="AL10223" i="50"/>
  <c r="AK10223" i="50"/>
  <c r="AJ10223" i="50"/>
  <c r="AI10235" i="50"/>
  <c r="AM10235" i="50"/>
  <c r="AL10235" i="50"/>
  <c r="AK10235" i="50"/>
  <c r="AJ10235" i="50"/>
  <c r="AI10247" i="50"/>
  <c r="AM10247" i="50"/>
  <c r="AL10247" i="50"/>
  <c r="AK10247" i="50"/>
  <c r="AJ10247" i="50"/>
  <c r="AM10255" i="50"/>
  <c r="AL10255" i="50"/>
  <c r="AK10255" i="50"/>
  <c r="AJ10255" i="50"/>
  <c r="AI10255" i="50"/>
  <c r="AM10267" i="50"/>
  <c r="AL10267" i="50"/>
  <c r="AK10267" i="50"/>
  <c r="AJ10267" i="50"/>
  <c r="AI10267" i="50"/>
  <c r="AM10279" i="50"/>
  <c r="AL10279" i="50"/>
  <c r="AK10279" i="50"/>
  <c r="AJ10279" i="50"/>
  <c r="AI10279" i="50"/>
  <c r="AM10291" i="50"/>
  <c r="AL10291" i="50"/>
  <c r="AK10291" i="50"/>
  <c r="AJ10291" i="50"/>
  <c r="AI10291" i="50"/>
  <c r="AM10303" i="50"/>
  <c r="AL10303" i="50"/>
  <c r="AK10303" i="50"/>
  <c r="AJ10303" i="50"/>
  <c r="AI10303" i="50"/>
  <c r="AM10315" i="50"/>
  <c r="AL10315" i="50"/>
  <c r="AK10315" i="50"/>
  <c r="AJ10315" i="50"/>
  <c r="AI10315" i="50"/>
  <c r="AM10327" i="50"/>
  <c r="AL10327" i="50"/>
  <c r="AK10327" i="50"/>
  <c r="AJ10327" i="50"/>
  <c r="AI10327" i="50"/>
  <c r="AJ10335" i="50"/>
  <c r="AI10335" i="50"/>
  <c r="AM10335" i="50"/>
  <c r="AL10335" i="50"/>
  <c r="AK10335" i="50"/>
  <c r="AJ10347" i="50"/>
  <c r="AI10347" i="50"/>
  <c r="AM10347" i="50"/>
  <c r="AK10347" i="50"/>
  <c r="AL10347" i="50"/>
  <c r="AJ10359" i="50"/>
  <c r="AI10359" i="50"/>
  <c r="AM10359" i="50"/>
  <c r="AL10359" i="50"/>
  <c r="AK10359" i="50"/>
  <c r="AJ10371" i="50"/>
  <c r="AI10371" i="50"/>
  <c r="AM10371" i="50"/>
  <c r="AK10371" i="50"/>
  <c r="AL10371" i="50"/>
  <c r="AJ10383" i="50"/>
  <c r="AI10383" i="50"/>
  <c r="AM10383" i="50"/>
  <c r="AL10383" i="50"/>
  <c r="AK10383" i="50"/>
  <c r="AJ10395" i="50"/>
  <c r="AI10395" i="50"/>
  <c r="AM10395" i="50"/>
  <c r="AK10395" i="50"/>
  <c r="AL10395" i="50"/>
  <c r="AJ10407" i="50"/>
  <c r="AI10407" i="50"/>
  <c r="AM10407" i="50"/>
  <c r="AL10407" i="50"/>
  <c r="AK10407" i="50"/>
  <c r="AJ10419" i="50"/>
  <c r="AI10419" i="50"/>
  <c r="AM10419" i="50"/>
  <c r="AK10419" i="50"/>
  <c r="AL10419" i="50"/>
  <c r="AJ10431" i="50"/>
  <c r="AI10431" i="50"/>
  <c r="AM10431" i="50"/>
  <c r="AL10431" i="50"/>
  <c r="AK10431" i="50"/>
  <c r="AJ10443" i="50"/>
  <c r="AI10443" i="50"/>
  <c r="AM10443" i="50"/>
  <c r="AK10443" i="50"/>
  <c r="AL10443" i="50"/>
  <c r="AI10451" i="50"/>
  <c r="AK10451" i="50"/>
  <c r="AJ10451" i="50"/>
  <c r="AM10451" i="50"/>
  <c r="AL10451" i="50"/>
  <c r="AI10463" i="50"/>
  <c r="AM10463" i="50"/>
  <c r="AL10463" i="50"/>
  <c r="AK10463" i="50"/>
  <c r="AJ10463" i="50"/>
  <c r="AJ10479" i="50"/>
  <c r="AI10479" i="50"/>
  <c r="AM10479" i="50"/>
  <c r="AL10479" i="50"/>
  <c r="AK10479" i="50"/>
  <c r="AJ10491" i="50"/>
  <c r="AI10491" i="50"/>
  <c r="AM10491" i="50"/>
  <c r="AK10491" i="50"/>
  <c r="AL10491" i="50"/>
  <c r="AJ10503" i="50"/>
  <c r="AI10503" i="50"/>
  <c r="AM10503" i="50"/>
  <c r="AL10503" i="50"/>
  <c r="AK10503" i="50"/>
  <c r="AJ10515" i="50"/>
  <c r="AI10515" i="50"/>
  <c r="AM10515" i="50"/>
  <c r="AK10515" i="50"/>
  <c r="AL10515" i="50"/>
  <c r="AJ10527" i="50"/>
  <c r="AI10527" i="50"/>
  <c r="AM10527" i="50"/>
  <c r="AL10527" i="50"/>
  <c r="AK10527" i="50"/>
  <c r="AM10543" i="50"/>
  <c r="AL10543" i="50"/>
  <c r="AK10543" i="50"/>
  <c r="AJ10543" i="50"/>
  <c r="AI10543" i="50"/>
  <c r="AM10555" i="50"/>
  <c r="AL10555" i="50"/>
  <c r="AK10555" i="50"/>
  <c r="AJ10555" i="50"/>
  <c r="AI10555" i="50"/>
  <c r="AM10567" i="50"/>
  <c r="AL10567" i="50"/>
  <c r="AK10567" i="50"/>
  <c r="AJ10567" i="50"/>
  <c r="AI10567" i="50"/>
  <c r="AM10579" i="50"/>
  <c r="AL10579" i="50"/>
  <c r="AK10579" i="50"/>
  <c r="AJ10579" i="50"/>
  <c r="AI10579" i="50"/>
  <c r="AM10587" i="50"/>
  <c r="AL10587" i="50"/>
  <c r="AI10587" i="50"/>
  <c r="AK10587" i="50"/>
  <c r="AJ10587" i="50"/>
  <c r="AJ10595" i="50"/>
  <c r="AM10595" i="50"/>
  <c r="AL10595" i="50"/>
  <c r="AK10595" i="50"/>
  <c r="AI10595" i="50"/>
  <c r="AJ10607" i="50"/>
  <c r="AL10607" i="50"/>
  <c r="AK10607" i="50"/>
  <c r="AI10607" i="50"/>
  <c r="AM10607" i="50"/>
  <c r="AJ10619" i="50"/>
  <c r="AM10619" i="50"/>
  <c r="AL10619" i="50"/>
  <c r="AK10619" i="50"/>
  <c r="AI10619" i="50"/>
  <c r="AM10627" i="50"/>
  <c r="AL10627" i="50"/>
  <c r="AK10627" i="50"/>
  <c r="AJ10627" i="50"/>
  <c r="AI10627" i="50"/>
  <c r="AI10639" i="50"/>
  <c r="AK10639" i="50"/>
  <c r="AJ10639" i="50"/>
  <c r="AM10639" i="50"/>
  <c r="AL10639" i="50"/>
  <c r="AK10651" i="50"/>
  <c r="AJ10651" i="50"/>
  <c r="AI10651" i="50"/>
  <c r="AL10651" i="50"/>
  <c r="AM10651" i="50"/>
  <c r="AM10663" i="50"/>
  <c r="AL10663" i="50"/>
  <c r="AK10663" i="50"/>
  <c r="AJ10663" i="50"/>
  <c r="AI10663" i="50"/>
  <c r="AM10671" i="50"/>
  <c r="AL10671" i="50"/>
  <c r="AK10671" i="50"/>
  <c r="AJ10671" i="50"/>
  <c r="AI10671" i="50"/>
  <c r="AK10683" i="50"/>
  <c r="AM10683" i="50"/>
  <c r="AI10683" i="50"/>
  <c r="AJ10683" i="50"/>
  <c r="AL10683" i="50"/>
  <c r="AL10691" i="50"/>
  <c r="AJ10691" i="50"/>
  <c r="AI10691" i="50"/>
  <c r="AM10691" i="50"/>
  <c r="AK10691" i="50"/>
  <c r="AM10699" i="50"/>
  <c r="AI10699" i="50"/>
  <c r="AL10699" i="50"/>
  <c r="AK10699" i="50"/>
  <c r="AJ10699" i="50"/>
  <c r="AM10711" i="50"/>
  <c r="AJ10711" i="50"/>
  <c r="AI10711" i="50"/>
  <c r="AL10711" i="50"/>
  <c r="AK10711" i="50"/>
  <c r="AM10723" i="50"/>
  <c r="AK10723" i="50"/>
  <c r="AJ10723" i="50"/>
  <c r="AI10723" i="50"/>
  <c r="AL10723" i="50"/>
  <c r="AM10731" i="50"/>
  <c r="AL10731" i="50"/>
  <c r="AK10731" i="50"/>
  <c r="AI10731" i="50"/>
  <c r="AJ10731" i="50"/>
  <c r="AM10743" i="50"/>
  <c r="AL10743" i="50"/>
  <c r="AK10743" i="50"/>
  <c r="AI10743" i="50"/>
  <c r="AJ10743" i="50"/>
  <c r="AM10755" i="50"/>
  <c r="AL10755" i="50"/>
  <c r="AK10755" i="50"/>
  <c r="AI10755" i="50"/>
  <c r="AJ10755" i="50"/>
  <c r="AJ10763" i="50"/>
  <c r="AI10763" i="50"/>
  <c r="AM10763" i="50"/>
  <c r="AL10763" i="50"/>
  <c r="AK10763" i="50"/>
  <c r="AM10771" i="50"/>
  <c r="AL10771" i="50"/>
  <c r="AK10771" i="50"/>
  <c r="AJ10771" i="50"/>
  <c r="AI10771" i="50"/>
  <c r="AM10783" i="50"/>
  <c r="AL10783" i="50"/>
  <c r="AK10783" i="50"/>
  <c r="AJ10783" i="50"/>
  <c r="AI10783" i="50"/>
  <c r="AM10795" i="50"/>
  <c r="AI10795" i="50"/>
  <c r="AJ10795" i="50"/>
  <c r="AL10795" i="50"/>
  <c r="AK10795" i="50"/>
  <c r="AM10807" i="50"/>
  <c r="AJ10807" i="50"/>
  <c r="AK10807" i="50"/>
  <c r="AI10807" i="50"/>
  <c r="AL10807" i="50"/>
  <c r="AM10815" i="50"/>
  <c r="AL10815" i="50"/>
  <c r="AK10815" i="50"/>
  <c r="AI10815" i="50"/>
  <c r="AJ10815" i="50"/>
  <c r="AM10827" i="50"/>
  <c r="AL10827" i="50"/>
  <c r="AK10827" i="50"/>
  <c r="AI10827" i="50"/>
  <c r="AJ10827" i="50"/>
  <c r="AJ10835" i="50"/>
  <c r="AI10835" i="50"/>
  <c r="AM10835" i="50"/>
  <c r="AL10835" i="50"/>
  <c r="AK10835" i="50"/>
  <c r="AJ10847" i="50"/>
  <c r="AI10847" i="50"/>
  <c r="AK10847" i="50"/>
  <c r="AM10847" i="50"/>
  <c r="AL10847" i="50"/>
  <c r="AM10855" i="50"/>
  <c r="AJ10855" i="50"/>
  <c r="AI10855" i="50"/>
  <c r="AL10855" i="50"/>
  <c r="AK10855" i="50"/>
  <c r="AM10867" i="50"/>
  <c r="AK10867" i="50"/>
  <c r="AJ10867" i="50"/>
  <c r="AL10867" i="50"/>
  <c r="AI10867" i="50"/>
  <c r="AM10879" i="50"/>
  <c r="AL10879" i="50"/>
  <c r="AK10879" i="50"/>
  <c r="AI10879" i="50"/>
  <c r="AJ10879" i="50"/>
  <c r="AM10891" i="50"/>
  <c r="AL10891" i="50"/>
  <c r="AJ10891" i="50"/>
  <c r="AI10891" i="50"/>
  <c r="AK10891" i="50"/>
  <c r="AM10903" i="50"/>
  <c r="AK10903" i="50"/>
  <c r="AJ10903" i="50"/>
  <c r="AL10903" i="50"/>
  <c r="AI10903" i="50"/>
  <c r="AM10915" i="50"/>
  <c r="AL10915" i="50"/>
  <c r="AK10915" i="50"/>
  <c r="AI10915" i="50"/>
  <c r="AJ10915" i="50"/>
  <c r="AM10923" i="50"/>
  <c r="AL10923" i="50"/>
  <c r="AK10923" i="50"/>
  <c r="AI10923" i="50"/>
  <c r="AJ10923" i="50"/>
  <c r="AM10935" i="50"/>
  <c r="AL10935" i="50"/>
  <c r="AK10935" i="50"/>
  <c r="AI10935" i="50"/>
  <c r="AJ10935" i="50"/>
  <c r="AM10947" i="50"/>
  <c r="AL10947" i="50"/>
  <c r="AK10947" i="50"/>
  <c r="AI10947" i="50"/>
  <c r="AJ10947" i="50"/>
  <c r="AM10959" i="50"/>
  <c r="AL10959" i="50"/>
  <c r="AK10959" i="50"/>
  <c r="AI10959" i="50"/>
  <c r="AJ10959" i="50"/>
  <c r="AM10971" i="50"/>
  <c r="AL10971" i="50"/>
  <c r="AK10971" i="50"/>
  <c r="AI10971" i="50"/>
  <c r="AJ10971" i="50"/>
  <c r="AJ10979" i="50"/>
  <c r="AI10979" i="50"/>
  <c r="AK10979" i="50"/>
  <c r="AM10979" i="50"/>
  <c r="AL10979" i="50"/>
  <c r="AM10987" i="50"/>
  <c r="AI10987" i="50"/>
  <c r="AL10987" i="50"/>
  <c r="AK10987" i="50"/>
  <c r="AJ10987" i="50"/>
  <c r="AM10999" i="50"/>
  <c r="AJ10999" i="50"/>
  <c r="AI10999" i="50"/>
  <c r="AL10999" i="50"/>
  <c r="AK10999" i="50"/>
  <c r="AM11011" i="50"/>
  <c r="AK11011" i="50"/>
  <c r="AJ11011" i="50"/>
  <c r="AL11011" i="50"/>
  <c r="AI11011" i="50"/>
  <c r="AM11023" i="50"/>
  <c r="AL11023" i="50"/>
  <c r="AK11023" i="50"/>
  <c r="AI11023" i="50"/>
  <c r="AJ11023" i="50"/>
  <c r="AM11031" i="50"/>
  <c r="AL11031" i="50"/>
  <c r="AK11031" i="50"/>
  <c r="AI11031" i="50"/>
  <c r="AJ11031" i="50"/>
  <c r="AM11043" i="50"/>
  <c r="AL11043" i="50"/>
  <c r="AK11043" i="50"/>
  <c r="AI11043" i="50"/>
  <c r="AJ11043" i="50"/>
  <c r="AM11055" i="50"/>
  <c r="AL11055" i="50"/>
  <c r="AK11055" i="50"/>
  <c r="AI11055" i="50"/>
  <c r="AJ11055" i="50"/>
  <c r="AJ11063" i="50"/>
  <c r="AI11063" i="50"/>
  <c r="AM11063" i="50"/>
  <c r="AK11063" i="50"/>
  <c r="AL11063" i="50"/>
  <c r="AJ11075" i="50"/>
  <c r="AI11075" i="50"/>
  <c r="AL11075" i="50"/>
  <c r="AK11075" i="50"/>
  <c r="AM11075" i="50"/>
  <c r="AJ11087" i="50"/>
  <c r="AI11087" i="50"/>
  <c r="AK11087" i="50"/>
  <c r="AM11087" i="50"/>
  <c r="AL11087" i="50"/>
  <c r="AJ11099" i="50"/>
  <c r="AI11099" i="50"/>
  <c r="AL11099" i="50"/>
  <c r="AK11099" i="50"/>
  <c r="AM11099" i="50"/>
  <c r="AJ11111" i="50"/>
  <c r="AI11111" i="50"/>
  <c r="AM11111" i="50"/>
  <c r="AK11111" i="50"/>
  <c r="AL11111" i="50"/>
  <c r="AJ11123" i="50"/>
  <c r="AI11123" i="50"/>
  <c r="AM11123" i="50"/>
  <c r="AL11123" i="50"/>
  <c r="AK11123" i="50"/>
  <c r="AJ11135" i="50"/>
  <c r="AI11135" i="50"/>
  <c r="AK11135" i="50"/>
  <c r="AM11135" i="50"/>
  <c r="AL11135" i="50"/>
  <c r="AK11147" i="50"/>
  <c r="AJ11147" i="50"/>
  <c r="AI11147" i="50"/>
  <c r="AL11147" i="50"/>
  <c r="AM11147" i="50"/>
  <c r="AK11159" i="50"/>
  <c r="AJ11159" i="50"/>
  <c r="AI11159" i="50"/>
  <c r="AM11159" i="50"/>
  <c r="AL11159" i="50"/>
  <c r="AK11171" i="50"/>
  <c r="AJ11171" i="50"/>
  <c r="AI11171" i="50"/>
  <c r="AL11171" i="50"/>
  <c r="AM11171" i="50"/>
  <c r="AK11183" i="50"/>
  <c r="AJ11183" i="50"/>
  <c r="AI11183" i="50"/>
  <c r="AM11183" i="50"/>
  <c r="AL11183" i="50"/>
  <c r="AK11195" i="50"/>
  <c r="AJ11195" i="50"/>
  <c r="AI11195" i="50"/>
  <c r="AL11195" i="50"/>
  <c r="AM11195" i="50"/>
  <c r="AK11207" i="50"/>
  <c r="AJ11207" i="50"/>
  <c r="AI11207" i="50"/>
  <c r="AM11207" i="50"/>
  <c r="AL11207" i="50"/>
  <c r="AK11219" i="50"/>
  <c r="AJ11219" i="50"/>
  <c r="AI11219" i="50"/>
  <c r="AL11219" i="50"/>
  <c r="AM11219" i="50"/>
  <c r="AM11227" i="50"/>
  <c r="AI11227" i="50"/>
  <c r="AL11227" i="50"/>
  <c r="AK11227" i="50"/>
  <c r="AJ11227" i="50"/>
  <c r="AM11239" i="50"/>
  <c r="AK11239" i="50"/>
  <c r="AJ11239" i="50"/>
  <c r="AL11239" i="50"/>
  <c r="AI11239" i="50"/>
  <c r="AM11251" i="50"/>
  <c r="AI11251" i="50"/>
  <c r="AL11251" i="50"/>
  <c r="AK11251" i="50"/>
  <c r="AJ11251" i="50"/>
  <c r="AM11259" i="50"/>
  <c r="AL11259" i="50"/>
  <c r="AK11259" i="50"/>
  <c r="AI11259" i="50"/>
  <c r="AJ11259" i="50"/>
  <c r="AM11271" i="50"/>
  <c r="AL11271" i="50"/>
  <c r="AK11271" i="50"/>
  <c r="AI11271" i="50"/>
  <c r="AJ11271" i="50"/>
  <c r="AM11287" i="50"/>
  <c r="AK11287" i="50"/>
  <c r="AJ11287" i="50"/>
  <c r="AI11287" i="50"/>
  <c r="AL11287" i="50"/>
  <c r="AM11299" i="50"/>
  <c r="AI11299" i="50"/>
  <c r="AL11299" i="50"/>
  <c r="AK11299" i="50"/>
  <c r="AJ11299" i="50"/>
  <c r="AM11311" i="50"/>
  <c r="AK11311" i="50"/>
  <c r="AJ11311" i="50"/>
  <c r="AL11311" i="50"/>
  <c r="AI11311" i="50"/>
  <c r="AM11323" i="50"/>
  <c r="AI11323" i="50"/>
  <c r="AL11323" i="50"/>
  <c r="AK11323" i="50"/>
  <c r="AJ11323" i="50"/>
  <c r="AM11335" i="50"/>
  <c r="AK11335" i="50"/>
  <c r="AJ11335" i="50"/>
  <c r="AL11335" i="50"/>
  <c r="AI11335" i="50"/>
  <c r="AM11347" i="50"/>
  <c r="AL11347" i="50"/>
  <c r="AI11347" i="50"/>
  <c r="AJ11347" i="50"/>
  <c r="AK11347" i="50"/>
  <c r="AM11359" i="50"/>
  <c r="AK11359" i="50"/>
  <c r="AJ11359" i="50"/>
  <c r="AL11359" i="50"/>
  <c r="AI11359" i="50"/>
  <c r="AM11371" i="50"/>
  <c r="AL11371" i="50"/>
  <c r="AJ11371" i="50"/>
  <c r="AI11371" i="50"/>
  <c r="AK11371" i="50"/>
  <c r="AM11383" i="50"/>
  <c r="AK11383" i="50"/>
  <c r="AJ11383" i="50"/>
  <c r="AI11383" i="50"/>
  <c r="AL11383" i="50"/>
  <c r="AM11395" i="50"/>
  <c r="AL11395" i="50"/>
  <c r="AJ11395" i="50"/>
  <c r="AI11395" i="50"/>
  <c r="AK11395" i="50"/>
  <c r="AM11407" i="50"/>
  <c r="AK11407" i="50"/>
  <c r="AJ11407" i="50"/>
  <c r="AL11407" i="50"/>
  <c r="AI11407" i="50"/>
  <c r="AM11419" i="50"/>
  <c r="AL11419" i="50"/>
  <c r="AJ11419" i="50"/>
  <c r="AI11419" i="50"/>
  <c r="AK11419" i="50"/>
  <c r="AK11435" i="50"/>
  <c r="AJ11435" i="50"/>
  <c r="AI11435" i="50"/>
  <c r="AL11435" i="50"/>
  <c r="AM11435" i="50"/>
  <c r="AM11455" i="50"/>
  <c r="AK11455" i="50"/>
  <c r="AJ11455" i="50"/>
  <c r="AL11455" i="50"/>
  <c r="AI11455" i="50"/>
  <c r="AM11475" i="50"/>
  <c r="AL11475" i="50"/>
  <c r="AK11475" i="50"/>
  <c r="AI11475" i="50"/>
  <c r="AJ11475" i="50"/>
  <c r="AM11491" i="50"/>
  <c r="AL11491" i="50"/>
  <c r="AJ11491" i="50"/>
  <c r="AI11491" i="50"/>
  <c r="AK11491" i="50"/>
  <c r="AM11511" i="50"/>
  <c r="AL11511" i="50"/>
  <c r="AK11511" i="50"/>
  <c r="AI11511" i="50"/>
  <c r="AJ11511" i="50"/>
  <c r="AM11523" i="50"/>
  <c r="AL11523" i="50"/>
  <c r="AK11523" i="50"/>
  <c r="AI11523" i="50"/>
  <c r="AJ11523" i="50"/>
  <c r="AM11535" i="50"/>
  <c r="AL11535" i="50"/>
  <c r="AK11535" i="50"/>
  <c r="AI11535" i="50"/>
  <c r="AJ11535" i="50"/>
  <c r="AM11547" i="50"/>
  <c r="AL11547" i="50"/>
  <c r="AK11547" i="50"/>
  <c r="AI11547" i="50"/>
  <c r="AJ11547" i="50"/>
  <c r="AM11559" i="50"/>
  <c r="AL11559" i="50"/>
  <c r="AK11559" i="50"/>
  <c r="AI11559" i="50"/>
  <c r="AJ11559" i="50"/>
  <c r="AM11571" i="50"/>
  <c r="AL11571" i="50"/>
  <c r="AK11571" i="50"/>
  <c r="AI11571" i="50"/>
  <c r="AJ11571" i="50"/>
  <c r="AM11583" i="50"/>
  <c r="AL11583" i="50"/>
  <c r="AK11583" i="50"/>
  <c r="AI11583" i="50"/>
  <c r="AJ11583" i="50"/>
  <c r="AK11591" i="50"/>
  <c r="AJ11591" i="50"/>
  <c r="AI11591" i="50"/>
  <c r="AM11591" i="50"/>
  <c r="AL11591" i="50"/>
  <c r="AK11603" i="50"/>
  <c r="AJ11603" i="50"/>
  <c r="AI11603" i="50"/>
  <c r="AL11603" i="50"/>
  <c r="AM11603" i="50"/>
  <c r="AK11615" i="50"/>
  <c r="AJ11615" i="50"/>
  <c r="AI11615" i="50"/>
  <c r="AM11615" i="50"/>
  <c r="AL11615" i="50"/>
  <c r="AK11627" i="50"/>
  <c r="AJ11627" i="50"/>
  <c r="AI11627" i="50"/>
  <c r="AL11627" i="50"/>
  <c r="AM11627" i="50"/>
  <c r="AK11639" i="50"/>
  <c r="AJ11639" i="50"/>
  <c r="AI11639" i="50"/>
  <c r="AM11639" i="50"/>
  <c r="AL11639" i="50"/>
  <c r="AK11651" i="50"/>
  <c r="AJ11651" i="50"/>
  <c r="AI11651" i="50"/>
  <c r="AL11651" i="50"/>
  <c r="AM11651" i="50"/>
  <c r="AK11663" i="50"/>
  <c r="AJ11663" i="50"/>
  <c r="AI11663" i="50"/>
  <c r="AM11663" i="50"/>
  <c r="AL11663" i="50"/>
  <c r="AM11671" i="50"/>
  <c r="AK11671" i="50"/>
  <c r="AJ11671" i="50"/>
  <c r="AL11671" i="50"/>
  <c r="AI11671" i="50"/>
  <c r="AM11683" i="50"/>
  <c r="AL11683" i="50"/>
  <c r="AJ11683" i="50"/>
  <c r="AI11683" i="50"/>
  <c r="AK11683" i="50"/>
  <c r="AM11695" i="50"/>
  <c r="AK11695" i="50"/>
  <c r="AJ11695" i="50"/>
  <c r="AL11695" i="50"/>
  <c r="AI11695" i="50"/>
  <c r="AM11703" i="50"/>
  <c r="AL11703" i="50"/>
  <c r="AK11703" i="50"/>
  <c r="AI11703" i="50"/>
  <c r="AJ11703" i="50"/>
  <c r="AM11715" i="50"/>
  <c r="AL11715" i="50"/>
  <c r="AK11715" i="50"/>
  <c r="AI11715" i="50"/>
  <c r="AJ11715" i="50"/>
  <c r="AM11727" i="50"/>
  <c r="AL11727" i="50"/>
  <c r="AK11727" i="50"/>
  <c r="AI11727" i="50"/>
  <c r="AJ11727" i="50"/>
  <c r="AM11739" i="50"/>
  <c r="AL11739" i="50"/>
  <c r="AK11739" i="50"/>
  <c r="AI11739" i="50"/>
  <c r="AJ11739" i="50"/>
  <c r="AM11751" i="50"/>
  <c r="AL11751" i="50"/>
  <c r="AK11751" i="50"/>
  <c r="AI11751" i="50"/>
  <c r="AJ11751" i="50"/>
  <c r="AM11767" i="50"/>
  <c r="AK11767" i="50"/>
  <c r="AJ11767" i="50"/>
  <c r="AL11767" i="50"/>
  <c r="AI11767" i="50"/>
  <c r="AM11779" i="50"/>
  <c r="AL11779" i="50"/>
  <c r="AJ11779" i="50"/>
  <c r="AI11779" i="50"/>
  <c r="AK11779" i="50"/>
  <c r="AM11791" i="50"/>
  <c r="AL11791" i="50"/>
  <c r="AK11791" i="50"/>
  <c r="AJ11791" i="50"/>
  <c r="AI11791" i="50"/>
  <c r="AM11803" i="50"/>
  <c r="AL11803" i="50"/>
  <c r="AK11803" i="50"/>
  <c r="AJ11803" i="50"/>
  <c r="AI11803" i="50"/>
  <c r="AI11811" i="50"/>
  <c r="AM11811" i="50"/>
  <c r="AL11811" i="50"/>
  <c r="AJ11811" i="50"/>
  <c r="AK11811" i="50"/>
  <c r="AI11823" i="50"/>
  <c r="AL11823" i="50"/>
  <c r="AK11823" i="50"/>
  <c r="AJ11823" i="50"/>
  <c r="AM11823" i="50"/>
  <c r="AI11835" i="50"/>
  <c r="AJ11835" i="50"/>
  <c r="AM11835" i="50"/>
  <c r="AL11835" i="50"/>
  <c r="AK11835" i="50"/>
  <c r="AI11847" i="50"/>
  <c r="AM11847" i="50"/>
  <c r="AL11847" i="50"/>
  <c r="AJ11847" i="50"/>
  <c r="AK11847" i="50"/>
  <c r="AI11859" i="50"/>
  <c r="AK11859" i="50"/>
  <c r="AJ11859" i="50"/>
  <c r="AL11859" i="50"/>
  <c r="AM11859" i="50"/>
  <c r="AJ11867" i="50"/>
  <c r="AI11867" i="50"/>
  <c r="AM11867" i="50"/>
  <c r="AK11867" i="50"/>
  <c r="AL11867" i="50"/>
  <c r="AL11879" i="50"/>
  <c r="AK11879" i="50"/>
  <c r="AJ11879" i="50"/>
  <c r="AI11879" i="50"/>
  <c r="AM11879" i="50"/>
  <c r="AL11891" i="50"/>
  <c r="AK11891" i="50"/>
  <c r="AI11891" i="50"/>
  <c r="AM11891" i="50"/>
  <c r="AJ11891" i="50"/>
  <c r="AJ11903" i="50"/>
  <c r="AI11903" i="50"/>
  <c r="AM11903" i="50"/>
  <c r="AK11903" i="50"/>
  <c r="AL11903" i="50"/>
  <c r="AM11915" i="50"/>
  <c r="AL11915" i="50"/>
  <c r="AK11915" i="50"/>
  <c r="AJ11915" i="50"/>
  <c r="AI11915" i="50"/>
  <c r="AM11923" i="50"/>
  <c r="AL11923" i="50"/>
  <c r="AK11923" i="50"/>
  <c r="AJ11923" i="50"/>
  <c r="AI11923" i="50"/>
  <c r="AI11931" i="50"/>
  <c r="AM11931" i="50"/>
  <c r="AL11931" i="50"/>
  <c r="AK11931" i="50"/>
  <c r="AJ11931" i="50"/>
  <c r="AI11943" i="50"/>
  <c r="AL11943" i="50"/>
  <c r="AK11943" i="50"/>
  <c r="AM11943" i="50"/>
  <c r="AJ11943" i="50"/>
  <c r="AI11955" i="50"/>
  <c r="AL11955" i="50"/>
  <c r="AK11955" i="50"/>
  <c r="AJ11955" i="50"/>
  <c r="AM11955" i="50"/>
  <c r="AK11963" i="50"/>
  <c r="AJ11963" i="50"/>
  <c r="AI11963" i="50"/>
  <c r="AM11963" i="50"/>
  <c r="AL11963" i="50"/>
  <c r="AM11971" i="50"/>
  <c r="AJ11971" i="50"/>
  <c r="AI11971" i="50"/>
  <c r="AL11971" i="50"/>
  <c r="AK11971" i="50"/>
  <c r="AI11983" i="50"/>
  <c r="AM11983" i="50"/>
  <c r="AL11983" i="50"/>
  <c r="AK11983" i="50"/>
  <c r="AJ11983" i="50"/>
  <c r="AI11995" i="50"/>
  <c r="AM11995" i="50"/>
  <c r="AL11995" i="50"/>
  <c r="AJ11995" i="50"/>
  <c r="AK11995" i="50"/>
  <c r="AI12003" i="50"/>
  <c r="AL12003" i="50"/>
  <c r="AM12003" i="50"/>
  <c r="AK12003" i="50"/>
  <c r="AJ12003" i="50"/>
  <c r="AI12015" i="50"/>
  <c r="AM12015" i="50"/>
  <c r="AL12015" i="50"/>
  <c r="AK12015" i="50"/>
  <c r="AJ12015" i="50"/>
  <c r="AM12023" i="50"/>
  <c r="AK12023" i="50"/>
  <c r="AJ12023" i="50"/>
  <c r="AI12023" i="50"/>
  <c r="AL12023" i="50"/>
  <c r="AI12031" i="50"/>
  <c r="AM12031" i="50"/>
  <c r="AK12031" i="50"/>
  <c r="AJ12031" i="50"/>
  <c r="AL12031" i="50"/>
  <c r="AI12043" i="50"/>
  <c r="AM12043" i="50"/>
  <c r="AK12043" i="50"/>
  <c r="AL12043" i="50"/>
  <c r="AJ12043" i="50"/>
  <c r="AI12055" i="50"/>
  <c r="AM12055" i="50"/>
  <c r="AL12055" i="50"/>
  <c r="AK12055" i="50"/>
  <c r="AJ12055" i="50"/>
  <c r="AI12067" i="50"/>
  <c r="AM12067" i="50"/>
  <c r="AK12067" i="50"/>
  <c r="AJ12067" i="50"/>
  <c r="AL12067" i="50"/>
  <c r="AI12079" i="50"/>
  <c r="AM12079" i="50"/>
  <c r="AK12079" i="50"/>
  <c r="AJ12079" i="50"/>
  <c r="AL12079" i="50"/>
  <c r="AI12091" i="50"/>
  <c r="AM12091" i="50"/>
  <c r="AL12091" i="50"/>
  <c r="AK12091" i="50"/>
  <c r="AJ12091" i="50"/>
  <c r="AJ12103" i="50"/>
  <c r="AI12103" i="50"/>
  <c r="AM12103" i="50"/>
  <c r="AL12103" i="50"/>
  <c r="AK12103" i="50"/>
  <c r="AJ12115" i="50"/>
  <c r="AI12115" i="50"/>
  <c r="AM12115" i="50"/>
  <c r="AK12115" i="50"/>
  <c r="AL12115" i="50"/>
  <c r="AJ12127" i="50"/>
  <c r="AI12127" i="50"/>
  <c r="AM12127" i="50"/>
  <c r="AL12127" i="50"/>
  <c r="AK12127" i="50"/>
  <c r="AJ12139" i="50"/>
  <c r="AI12139" i="50"/>
  <c r="AM12139" i="50"/>
  <c r="AL12139" i="50"/>
  <c r="AK12139" i="50"/>
  <c r="AJ12151" i="50"/>
  <c r="AI12151" i="50"/>
  <c r="AM12151" i="50"/>
  <c r="AL12151" i="50"/>
  <c r="AK12151" i="50"/>
  <c r="AJ12163" i="50"/>
  <c r="AI12163" i="50"/>
  <c r="AM12163" i="50"/>
  <c r="AL12163" i="50"/>
  <c r="AK12163" i="50"/>
  <c r="AJ12175" i="50"/>
  <c r="AI12175" i="50"/>
  <c r="AM12175" i="50"/>
  <c r="AK12175" i="50"/>
  <c r="AL12175" i="50"/>
  <c r="AM12191" i="50"/>
  <c r="AK12191" i="50"/>
  <c r="AJ12191" i="50"/>
  <c r="AL12191" i="50"/>
  <c r="AI12191" i="50"/>
  <c r="AM12203" i="50"/>
  <c r="AK12203" i="50"/>
  <c r="AJ12203" i="50"/>
  <c r="AI12203" i="50"/>
  <c r="AL12203" i="50"/>
  <c r="AM12215" i="50"/>
  <c r="AK12215" i="50"/>
  <c r="AJ12215" i="50"/>
  <c r="AL12215" i="50"/>
  <c r="AI12215" i="50"/>
  <c r="AJ12223" i="50"/>
  <c r="AI12223" i="50"/>
  <c r="AM12223" i="50"/>
  <c r="AL12223" i="50"/>
  <c r="AK12223" i="50"/>
  <c r="AI12231" i="50"/>
  <c r="AL12231" i="50"/>
  <c r="AK12231" i="50"/>
  <c r="AJ12231" i="50"/>
  <c r="AM12231" i="50"/>
  <c r="AM12239" i="50"/>
  <c r="AK12239" i="50"/>
  <c r="AJ12239" i="50"/>
  <c r="AI12239" i="50"/>
  <c r="AL12239" i="50"/>
  <c r="AM12251" i="50"/>
  <c r="AK12251" i="50"/>
  <c r="AJ12251" i="50"/>
  <c r="AL12251" i="50"/>
  <c r="AI12251" i="50"/>
  <c r="AM12263" i="50"/>
  <c r="AK12263" i="50"/>
  <c r="AJ12263" i="50"/>
  <c r="AI12263" i="50"/>
  <c r="AL12263" i="50"/>
  <c r="AJ12271" i="50"/>
  <c r="AI12271" i="50"/>
  <c r="AM12271" i="50"/>
  <c r="AL12271" i="50"/>
  <c r="AK12271" i="50"/>
  <c r="AJ12283" i="50"/>
  <c r="AI12283" i="50"/>
  <c r="AM12283" i="50"/>
  <c r="AL12283" i="50"/>
  <c r="AK12283" i="50"/>
  <c r="AJ12295" i="50"/>
  <c r="AI12295" i="50"/>
  <c r="AM12295" i="50"/>
  <c r="AL12295" i="50"/>
  <c r="AK12295" i="50"/>
  <c r="AI12303" i="50"/>
  <c r="AM12303" i="50"/>
  <c r="AL12303" i="50"/>
  <c r="AK12303" i="50"/>
  <c r="AJ12303" i="50"/>
  <c r="AI12315" i="50"/>
  <c r="AM12315" i="50"/>
  <c r="AL12315" i="50"/>
  <c r="AJ12315" i="50"/>
  <c r="AK12315" i="50"/>
  <c r="AI12327" i="50"/>
  <c r="AM12327" i="50"/>
  <c r="AK12327" i="50"/>
  <c r="AL12327" i="50"/>
  <c r="AJ12327" i="50"/>
  <c r="AI12339" i="50"/>
  <c r="AL12339" i="50"/>
  <c r="AM12339" i="50"/>
  <c r="AK12339" i="50"/>
  <c r="AJ12339" i="50"/>
  <c r="AJ12355" i="50"/>
  <c r="AI12355" i="50"/>
  <c r="AM12355" i="50"/>
  <c r="AK12355" i="50"/>
  <c r="AL12355" i="50"/>
  <c r="AM12371" i="50"/>
  <c r="AK12371" i="50"/>
  <c r="AJ12371" i="50"/>
  <c r="AL12371" i="50"/>
  <c r="AI12371" i="50"/>
  <c r="AM12383" i="50"/>
  <c r="AK12383" i="50"/>
  <c r="AJ12383" i="50"/>
  <c r="AL12383" i="50"/>
  <c r="AI12383" i="50"/>
  <c r="AM12395" i="50"/>
  <c r="AK12395" i="50"/>
  <c r="AJ12395" i="50"/>
  <c r="AI12395" i="50"/>
  <c r="AL12395" i="50"/>
  <c r="AM12407" i="50"/>
  <c r="AK12407" i="50"/>
  <c r="AJ12407" i="50"/>
  <c r="AL12407" i="50"/>
  <c r="AI12407" i="50"/>
  <c r="AM12419" i="50"/>
  <c r="AK12419" i="50"/>
  <c r="AJ12419" i="50"/>
  <c r="AL12419" i="50"/>
  <c r="AI12419" i="50"/>
  <c r="AM12431" i="50"/>
  <c r="AK12431" i="50"/>
  <c r="AJ12431" i="50"/>
  <c r="AL12431" i="50"/>
  <c r="AI12431" i="50"/>
  <c r="AJ12439" i="50"/>
  <c r="AI12439" i="50"/>
  <c r="AM12439" i="50"/>
  <c r="AL12439" i="50"/>
  <c r="AK12439" i="50"/>
  <c r="AJ12451" i="50"/>
  <c r="AI12451" i="50"/>
  <c r="AM12451" i="50"/>
  <c r="AL12451" i="50"/>
  <c r="AK12451" i="50"/>
  <c r="AJ12463" i="50"/>
  <c r="AI12463" i="50"/>
  <c r="AM12463" i="50"/>
  <c r="AK12463" i="50"/>
  <c r="AL12463" i="50"/>
  <c r="AJ12475" i="50"/>
  <c r="AI12475" i="50"/>
  <c r="AM12475" i="50"/>
  <c r="AL12475" i="50"/>
  <c r="AK12475" i="50"/>
  <c r="AI12483" i="50"/>
  <c r="AL12483" i="50"/>
  <c r="AM12483" i="50"/>
  <c r="AK12483" i="50"/>
  <c r="AJ12483" i="50"/>
  <c r="AI12495" i="50"/>
  <c r="AM12495" i="50"/>
  <c r="AL12495" i="50"/>
  <c r="AJ12495" i="50"/>
  <c r="AK12495" i="50"/>
  <c r="AI12507" i="50"/>
  <c r="AM12507" i="50"/>
  <c r="AL12507" i="50"/>
  <c r="AJ12507" i="50"/>
  <c r="AK12507" i="50"/>
  <c r="AI12519" i="50"/>
  <c r="AK12519" i="50"/>
  <c r="AJ12519" i="50"/>
  <c r="AM12519" i="50"/>
  <c r="AL12519" i="50"/>
  <c r="AM12527" i="50"/>
  <c r="AK12527" i="50"/>
  <c r="AJ12527" i="50"/>
  <c r="AL12527" i="50"/>
  <c r="AI12527" i="50"/>
  <c r="AM12539" i="50"/>
  <c r="AK12539" i="50"/>
  <c r="AJ12539" i="50"/>
  <c r="AI12539" i="50"/>
  <c r="AL12539" i="50"/>
  <c r="AI12555" i="50"/>
  <c r="AL12555" i="50"/>
  <c r="AK12555" i="50"/>
  <c r="AJ12555" i="50"/>
  <c r="AM12555" i="50"/>
  <c r="AI12567" i="50"/>
  <c r="AM12567" i="50"/>
  <c r="AL12567" i="50"/>
  <c r="AJ12567" i="50"/>
  <c r="AK12567" i="50"/>
  <c r="AM12575" i="50"/>
  <c r="AL12575" i="50"/>
  <c r="AK12575" i="50"/>
  <c r="AJ12575" i="50"/>
  <c r="AI12575" i="50"/>
  <c r="AM12587" i="50"/>
  <c r="AL12587" i="50"/>
  <c r="AK12587" i="50"/>
  <c r="AJ12587" i="50"/>
  <c r="AI12587" i="50"/>
  <c r="AM12603" i="50"/>
  <c r="AL12603" i="50"/>
  <c r="AK12603" i="50"/>
  <c r="AJ12603" i="50"/>
  <c r="AI12603" i="50"/>
  <c r="AI12615" i="50"/>
  <c r="AJ12615" i="50"/>
  <c r="AL12615" i="50"/>
  <c r="AK12615" i="50"/>
  <c r="AM12615" i="50"/>
  <c r="AK12627" i="50"/>
  <c r="AJ12627" i="50"/>
  <c r="AI12627" i="50"/>
  <c r="AM12627" i="50"/>
  <c r="AL12627" i="50"/>
  <c r="AM12639" i="50"/>
  <c r="AL12639" i="50"/>
  <c r="AK12639" i="50"/>
  <c r="AJ12639" i="50"/>
  <c r="AI12639" i="50"/>
  <c r="AJ12643" i="50"/>
  <c r="AI12643" i="50"/>
  <c r="AM12643" i="50"/>
  <c r="AK12643" i="50"/>
  <c r="AL12643" i="50"/>
  <c r="AJ12655" i="50"/>
  <c r="AM12655" i="50"/>
  <c r="AL12655" i="50"/>
  <c r="AK12655" i="50"/>
  <c r="AI12655" i="50"/>
  <c r="AJ12667" i="50"/>
  <c r="AM12667" i="50"/>
  <c r="AL12667" i="50"/>
  <c r="AI12667" i="50"/>
  <c r="AK12667" i="50"/>
  <c r="AJ12679" i="50"/>
  <c r="AL12679" i="50"/>
  <c r="AM12679" i="50"/>
  <c r="AI12679" i="50"/>
  <c r="AK12679" i="50"/>
  <c r="AJ12691" i="50"/>
  <c r="AL12691" i="50"/>
  <c r="AK12691" i="50"/>
  <c r="AI12691" i="50"/>
  <c r="AM12691" i="50"/>
  <c r="AJ12703" i="50"/>
  <c r="AM12703" i="50"/>
  <c r="AL12703" i="50"/>
  <c r="AK12703" i="50"/>
  <c r="AI12703" i="50"/>
  <c r="AJ12715" i="50"/>
  <c r="AI12715" i="50"/>
  <c r="AL12715" i="50"/>
  <c r="AK12715" i="50"/>
  <c r="AM12715" i="50"/>
  <c r="AJ12727" i="50"/>
  <c r="AL12727" i="50"/>
  <c r="AM12727" i="50"/>
  <c r="AK12727" i="50"/>
  <c r="AI12727" i="50"/>
  <c r="AJ12739" i="50"/>
  <c r="AL12739" i="50"/>
  <c r="AK12739" i="50"/>
  <c r="AI12739" i="50"/>
  <c r="AM12739" i="50"/>
  <c r="AM12747" i="50"/>
  <c r="AK12747" i="50"/>
  <c r="AJ12747" i="50"/>
  <c r="AL12747" i="50"/>
  <c r="AI12747" i="50"/>
  <c r="AM12759" i="50"/>
  <c r="AK12759" i="50"/>
  <c r="AL12759" i="50"/>
  <c r="AI12759" i="50"/>
  <c r="AJ12759" i="50"/>
  <c r="AM12771" i="50"/>
  <c r="AK12771" i="50"/>
  <c r="AL12771" i="50"/>
  <c r="AJ12771" i="50"/>
  <c r="AI12771" i="50"/>
  <c r="AM12783" i="50"/>
  <c r="AK12783" i="50"/>
  <c r="AL12783" i="50"/>
  <c r="AJ12783" i="50"/>
  <c r="AI12783" i="50"/>
  <c r="AM12795" i="50"/>
  <c r="AK12795" i="50"/>
  <c r="AJ12795" i="50"/>
  <c r="AL12795" i="50"/>
  <c r="AI12795" i="50"/>
  <c r="AM12807" i="50"/>
  <c r="AK12807" i="50"/>
  <c r="AL12807" i="50"/>
  <c r="AJ12807" i="50"/>
  <c r="AI12807" i="50"/>
  <c r="AJ12823" i="50"/>
  <c r="AK12823" i="50"/>
  <c r="AI12823" i="50"/>
  <c r="AL12823" i="50"/>
  <c r="AM12823" i="50"/>
  <c r="AJ12835" i="50"/>
  <c r="AL12835" i="50"/>
  <c r="AI12835" i="50"/>
  <c r="AM12835" i="50"/>
  <c r="AK12835" i="50"/>
  <c r="AJ12847" i="50"/>
  <c r="AM12847" i="50"/>
  <c r="AL12847" i="50"/>
  <c r="AK12847" i="50"/>
  <c r="AI12847" i="50"/>
  <c r="AJ12859" i="50"/>
  <c r="AK12859" i="50"/>
  <c r="AI12859" i="50"/>
  <c r="AM12859" i="50"/>
  <c r="AL12859" i="50"/>
  <c r="AJ12871" i="50"/>
  <c r="AL12871" i="50"/>
  <c r="AI12871" i="50"/>
  <c r="AM12871" i="50"/>
  <c r="AK12871" i="50"/>
  <c r="AM12879" i="50"/>
  <c r="AK12879" i="50"/>
  <c r="AL12879" i="50"/>
  <c r="AI12879" i="50"/>
  <c r="AJ12879" i="50"/>
  <c r="AM12891" i="50"/>
  <c r="AK12891" i="50"/>
  <c r="AL12891" i="50"/>
  <c r="AJ12891" i="50"/>
  <c r="AI12891" i="50"/>
  <c r="AM12903" i="50"/>
  <c r="AK12903" i="50"/>
  <c r="AJ12903" i="50"/>
  <c r="AL12903" i="50"/>
  <c r="AI12903" i="50"/>
  <c r="AM12915" i="50"/>
  <c r="AK12915" i="50"/>
  <c r="AL12915" i="50"/>
  <c r="AI12915" i="50"/>
  <c r="AJ12915" i="50"/>
  <c r="AK12923" i="50"/>
  <c r="AI12923" i="50"/>
  <c r="AM12923" i="50"/>
  <c r="AL12923" i="50"/>
  <c r="AJ12923" i="50"/>
  <c r="AJ12931" i="50"/>
  <c r="AK12931" i="50"/>
  <c r="AI12931" i="50"/>
  <c r="AL12931" i="50"/>
  <c r="AM12931" i="50"/>
  <c r="AJ12943" i="50"/>
  <c r="AL12943" i="50"/>
  <c r="AI12943" i="50"/>
  <c r="AM12943" i="50"/>
  <c r="AK12943" i="50"/>
  <c r="AJ12955" i="50"/>
  <c r="AM12955" i="50"/>
  <c r="AL12955" i="50"/>
  <c r="AK12955" i="50"/>
  <c r="AI12955" i="50"/>
  <c r="AJ12967" i="50"/>
  <c r="AK12967" i="50"/>
  <c r="AI12967" i="50"/>
  <c r="AL12967" i="50"/>
  <c r="AM12967" i="50"/>
  <c r="AM12975" i="50"/>
  <c r="AK12975" i="50"/>
  <c r="AJ12975" i="50"/>
  <c r="AL12975" i="50"/>
  <c r="AI12975" i="50"/>
  <c r="AK12983" i="50"/>
  <c r="AI12983" i="50"/>
  <c r="AJ12983" i="50"/>
  <c r="AM12983" i="50"/>
  <c r="AL12983" i="50"/>
  <c r="AK12995" i="50"/>
  <c r="AI12995" i="50"/>
  <c r="AM12995" i="50"/>
  <c r="AL12995" i="50"/>
  <c r="AJ12995" i="50"/>
  <c r="AK13007" i="50"/>
  <c r="AI13007" i="50"/>
  <c r="AM13007" i="50"/>
  <c r="AL13007" i="50"/>
  <c r="AJ13007" i="50"/>
  <c r="AK13019" i="50"/>
  <c r="AI13019" i="50"/>
  <c r="AJ13019" i="50"/>
  <c r="AM13019" i="50"/>
  <c r="AL13019" i="50"/>
  <c r="AK13031" i="50"/>
  <c r="AI13031" i="50"/>
  <c r="AM13031" i="50"/>
  <c r="AL13031" i="50"/>
  <c r="AJ13031" i="50"/>
  <c r="AJ13039" i="50"/>
  <c r="AK13039" i="50"/>
  <c r="AI13039" i="50"/>
  <c r="AL13039" i="50"/>
  <c r="AM13039" i="50"/>
  <c r="AJ13051" i="50"/>
  <c r="AL13051" i="50"/>
  <c r="AI13051" i="50"/>
  <c r="AM13051" i="50"/>
  <c r="AK13051" i="50"/>
  <c r="AJ13063" i="50"/>
  <c r="AM13063" i="50"/>
  <c r="AL13063" i="50"/>
  <c r="AK13063" i="50"/>
  <c r="AI13063" i="50"/>
  <c r="AJ13075" i="50"/>
  <c r="AK13075" i="50"/>
  <c r="AI13075" i="50"/>
  <c r="AM13075" i="50"/>
  <c r="AL13075" i="50"/>
  <c r="AJ13087" i="50"/>
  <c r="AL13087" i="50"/>
  <c r="AI13087" i="50"/>
  <c r="AM13087" i="50"/>
  <c r="AK13087" i="50"/>
  <c r="AJ13099" i="50"/>
  <c r="AM13099" i="50"/>
  <c r="AL13099" i="50"/>
  <c r="AK13099" i="50"/>
  <c r="AI13099" i="50"/>
  <c r="AJ13111" i="50"/>
  <c r="AK13111" i="50"/>
  <c r="AI13111" i="50"/>
  <c r="AM13111" i="50"/>
  <c r="AL13111" i="50"/>
  <c r="AJ13123" i="50"/>
  <c r="AL13123" i="50"/>
  <c r="AI13123" i="50"/>
  <c r="AM13123" i="50"/>
  <c r="AK13123" i="50"/>
  <c r="AJ13135" i="50"/>
  <c r="AM13135" i="50"/>
  <c r="AL13135" i="50"/>
  <c r="AK13135" i="50"/>
  <c r="AI13135" i="50"/>
  <c r="AJ13147" i="50"/>
  <c r="AK13147" i="50"/>
  <c r="AI13147" i="50"/>
  <c r="AL13147" i="50"/>
  <c r="AM13147" i="50"/>
  <c r="AK13163" i="50"/>
  <c r="AI13163" i="50"/>
  <c r="AJ13163" i="50"/>
  <c r="AM13163" i="50"/>
  <c r="AL13163" i="50"/>
  <c r="AJ13183" i="50"/>
  <c r="AK13183" i="50"/>
  <c r="AI13183" i="50"/>
  <c r="AL13183" i="50"/>
  <c r="AM13183" i="50"/>
  <c r="AK13211" i="50"/>
  <c r="AI13211" i="50"/>
  <c r="AM13211" i="50"/>
  <c r="AL13211" i="50"/>
  <c r="AJ13211" i="50"/>
  <c r="AK13223" i="50"/>
  <c r="AI13223" i="50"/>
  <c r="AM13223" i="50"/>
  <c r="AL13223" i="50"/>
  <c r="AJ13223" i="50"/>
  <c r="AK13235" i="50"/>
  <c r="AI13235" i="50"/>
  <c r="AJ13235" i="50"/>
  <c r="AM13235" i="50"/>
  <c r="AL13235" i="50"/>
  <c r="AK13247" i="50"/>
  <c r="AI13247" i="50"/>
  <c r="AM13247" i="50"/>
  <c r="AL13247" i="50"/>
  <c r="AJ13247" i="50"/>
  <c r="AK13259" i="50"/>
  <c r="AI13259" i="50"/>
  <c r="AM13259" i="50"/>
  <c r="AL13259" i="50"/>
  <c r="AJ13259" i="50"/>
  <c r="AK13271" i="50"/>
  <c r="AI13271" i="50"/>
  <c r="AJ13271" i="50"/>
  <c r="AM13271" i="50"/>
  <c r="AL13271" i="50"/>
  <c r="AK13283" i="50"/>
  <c r="AI13283" i="50"/>
  <c r="AM13283" i="50"/>
  <c r="AL13283" i="50"/>
  <c r="AJ13283" i="50"/>
  <c r="AK13295" i="50"/>
  <c r="AI13295" i="50"/>
  <c r="AM13295" i="50"/>
  <c r="AL13295" i="50"/>
  <c r="AJ13295" i="50"/>
  <c r="AK13307" i="50"/>
  <c r="AI13307" i="50"/>
  <c r="AJ13307" i="50"/>
  <c r="AM13307" i="50"/>
  <c r="AL13307" i="50"/>
  <c r="AK13319" i="50"/>
  <c r="AI13319" i="50"/>
  <c r="AM13319" i="50"/>
  <c r="AL13319" i="50"/>
  <c r="AJ13319" i="50"/>
  <c r="AM13335" i="50"/>
  <c r="AK13335" i="50"/>
  <c r="AJ13335" i="50"/>
  <c r="AL13335" i="50"/>
  <c r="AI13335" i="50"/>
  <c r="AM13347" i="50"/>
  <c r="AK13347" i="50"/>
  <c r="AL13347" i="50"/>
  <c r="AI13347" i="50"/>
  <c r="AJ13347" i="50"/>
  <c r="AM13359" i="50"/>
  <c r="AK13359" i="50"/>
  <c r="AL13359" i="50"/>
  <c r="AJ13359" i="50"/>
  <c r="AI13359" i="50"/>
  <c r="AM13371" i="50"/>
  <c r="AK13371" i="50"/>
  <c r="AJ13371" i="50"/>
  <c r="AL13371" i="50"/>
  <c r="AI13371" i="50"/>
  <c r="AM13383" i="50"/>
  <c r="AK13383" i="50"/>
  <c r="AL13383" i="50"/>
  <c r="AJ13383" i="50"/>
  <c r="AI13383" i="50"/>
  <c r="AM13395" i="50"/>
  <c r="AK13395" i="50"/>
  <c r="AL13395" i="50"/>
  <c r="AJ13395" i="50"/>
  <c r="AI13395" i="50"/>
  <c r="AM13407" i="50"/>
  <c r="AK13407" i="50"/>
  <c r="AJ13407" i="50"/>
  <c r="AL13407" i="50"/>
  <c r="AI13407" i="50"/>
  <c r="AM13419" i="50"/>
  <c r="AK13419" i="50"/>
  <c r="AL13419" i="50"/>
  <c r="AI13419" i="50"/>
  <c r="AJ13419" i="50"/>
  <c r="AL13431" i="50"/>
  <c r="AK13431" i="50"/>
  <c r="AM13431" i="50"/>
  <c r="AJ13431" i="50"/>
  <c r="AI13431" i="50"/>
  <c r="AI13447" i="50"/>
  <c r="AL13447" i="50"/>
  <c r="AM13447" i="50"/>
  <c r="AK13447" i="50"/>
  <c r="AJ13447" i="50"/>
  <c r="AJ13459" i="50"/>
  <c r="AL13459" i="50"/>
  <c r="AI13459" i="50"/>
  <c r="AM13459" i="50"/>
  <c r="AK13459" i="50"/>
  <c r="AM13471" i="50"/>
  <c r="AI13471" i="50"/>
  <c r="AL13471" i="50"/>
  <c r="AK13471" i="50"/>
  <c r="AJ13471" i="50"/>
  <c r="AL13483" i="50"/>
  <c r="AM13483" i="50"/>
  <c r="AK13483" i="50"/>
  <c r="AJ13483" i="50"/>
  <c r="AI13483" i="50"/>
  <c r="AJ13495" i="50"/>
  <c r="AM13495" i="50"/>
  <c r="AK13495" i="50"/>
  <c r="AL13495" i="50"/>
  <c r="AI13495" i="50"/>
  <c r="AJ13507" i="50"/>
  <c r="AM13507" i="50"/>
  <c r="AK13507" i="50"/>
  <c r="AL13507" i="50"/>
  <c r="AI13507" i="50"/>
  <c r="AM13519" i="50"/>
  <c r="AK13519" i="50"/>
  <c r="AJ13519" i="50"/>
  <c r="AI13519" i="50"/>
  <c r="AL13519" i="50"/>
  <c r="AM13531" i="50"/>
  <c r="AL13531" i="50"/>
  <c r="AK13531" i="50"/>
  <c r="AJ13531" i="50"/>
  <c r="AI13531" i="50"/>
  <c r="AK13535" i="50"/>
  <c r="AJ13535" i="50"/>
  <c r="AL13535" i="50"/>
  <c r="AI13535" i="50"/>
  <c r="AM13535" i="50"/>
  <c r="AK13547" i="50"/>
  <c r="AJ13547" i="50"/>
  <c r="AM13547" i="50"/>
  <c r="AL13547" i="50"/>
  <c r="AI13547" i="50"/>
  <c r="AK13559" i="50"/>
  <c r="AJ13559" i="50"/>
  <c r="AI13559" i="50"/>
  <c r="AM13559" i="50"/>
  <c r="AL13559" i="50"/>
  <c r="AK13571" i="50"/>
  <c r="AJ13571" i="50"/>
  <c r="AI13571" i="50"/>
  <c r="AM13571" i="50"/>
  <c r="AL13571" i="50"/>
  <c r="AL13583" i="50"/>
  <c r="AK13583" i="50"/>
  <c r="AJ13583" i="50"/>
  <c r="AM13583" i="50"/>
  <c r="AI13583" i="50"/>
  <c r="AL13595" i="50"/>
  <c r="AK13595" i="50"/>
  <c r="AJ13595" i="50"/>
  <c r="AM13595" i="50"/>
  <c r="AI13595" i="50"/>
  <c r="AL13607" i="50"/>
  <c r="AK13607" i="50"/>
  <c r="AJ13607" i="50"/>
  <c r="AI13607" i="50"/>
  <c r="AM13607" i="50"/>
  <c r="AL13619" i="50"/>
  <c r="AK13619" i="50"/>
  <c r="AJ13619" i="50"/>
  <c r="AM13619" i="50"/>
  <c r="AI13619" i="50"/>
  <c r="AL13631" i="50"/>
  <c r="AK13631" i="50"/>
  <c r="AJ13631" i="50"/>
  <c r="AM13631" i="50"/>
  <c r="AI13631" i="50"/>
  <c r="AL13643" i="50"/>
  <c r="AK13643" i="50"/>
  <c r="AJ13643" i="50"/>
  <c r="AI13643" i="50"/>
  <c r="AM13643" i="50"/>
  <c r="AL13655" i="50"/>
  <c r="AK13655" i="50"/>
  <c r="AJ13655" i="50"/>
  <c r="AM13655" i="50"/>
  <c r="AI13655" i="50"/>
  <c r="AL13659" i="50"/>
  <c r="AK13659" i="50"/>
  <c r="AJ13659" i="50"/>
  <c r="AI13659" i="50"/>
  <c r="AM13659" i="50"/>
  <c r="AL13671" i="50"/>
  <c r="AI13671" i="50"/>
  <c r="AM13671" i="50"/>
  <c r="AJ13671" i="50"/>
  <c r="AK13671" i="50"/>
  <c r="AL13683" i="50"/>
  <c r="AJ13683" i="50"/>
  <c r="AM13683" i="50"/>
  <c r="AK13683" i="50"/>
  <c r="AI13683" i="50"/>
  <c r="AL13691" i="50"/>
  <c r="AK13691" i="50"/>
  <c r="AJ13691" i="50"/>
  <c r="AM13691" i="50"/>
  <c r="AI13691" i="50"/>
  <c r="AL13703" i="50"/>
  <c r="AK13703" i="50"/>
  <c r="AJ13703" i="50"/>
  <c r="AM13703" i="50"/>
  <c r="AI13703" i="50"/>
  <c r="AI13711" i="50"/>
  <c r="AL13711" i="50"/>
  <c r="AM13711" i="50"/>
  <c r="AK13711" i="50"/>
  <c r="AJ13711" i="50"/>
  <c r="AL13719" i="50"/>
  <c r="AM13719" i="50"/>
  <c r="AJ13719" i="50"/>
  <c r="AK13719" i="50"/>
  <c r="AI13719" i="50"/>
  <c r="AL13731" i="50"/>
  <c r="AK13731" i="50"/>
  <c r="AJ13731" i="50"/>
  <c r="AI13731" i="50"/>
  <c r="AM13731" i="50"/>
  <c r="AL13743" i="50"/>
  <c r="AI13743" i="50"/>
  <c r="AM13743" i="50"/>
  <c r="AK13743" i="50"/>
  <c r="AJ13743" i="50"/>
  <c r="AM13759" i="50"/>
  <c r="AL13759" i="50"/>
  <c r="AK13759" i="50"/>
  <c r="AJ13759" i="50"/>
  <c r="AI13759" i="50"/>
  <c r="AM13771" i="50"/>
  <c r="AK13771" i="50"/>
  <c r="AJ13771" i="50"/>
  <c r="AI13771" i="50"/>
  <c r="AL13771" i="50"/>
  <c r="AI13783" i="50"/>
  <c r="AL13783" i="50"/>
  <c r="AM13783" i="50"/>
  <c r="AJ13783" i="50"/>
  <c r="AK13783" i="50"/>
  <c r="AM13795" i="50"/>
  <c r="AL13795" i="50"/>
  <c r="AI13795" i="50"/>
  <c r="AK13795" i="50"/>
  <c r="AJ13795" i="50"/>
  <c r="AM13807" i="50"/>
  <c r="AK13807" i="50"/>
  <c r="AJ13807" i="50"/>
  <c r="AI13807" i="50"/>
  <c r="AL13807" i="50"/>
  <c r="AI13819" i="50"/>
  <c r="AL13819" i="50"/>
  <c r="AK13819" i="50"/>
  <c r="AM13819" i="50"/>
  <c r="AJ13819" i="50"/>
  <c r="AM13831" i="50"/>
  <c r="AK13831" i="50"/>
  <c r="AI13831" i="50"/>
  <c r="AL13831" i="50"/>
  <c r="AJ13831" i="50"/>
  <c r="AM13843" i="50"/>
  <c r="AK13843" i="50"/>
  <c r="AJ13843" i="50"/>
  <c r="AI13843" i="50"/>
  <c r="AL13843" i="50"/>
  <c r="AI13855" i="50"/>
  <c r="AL13855" i="50"/>
  <c r="AK13855" i="50"/>
  <c r="AM13855" i="50"/>
  <c r="AJ13855" i="50"/>
  <c r="AL13863" i="50"/>
  <c r="AM13863" i="50"/>
  <c r="AK13863" i="50"/>
  <c r="AJ13863" i="50"/>
  <c r="AI13863" i="50"/>
  <c r="AL13875" i="50"/>
  <c r="AK13875" i="50"/>
  <c r="AJ13875" i="50"/>
  <c r="AI13875" i="50"/>
  <c r="AM13875" i="50"/>
  <c r="AL13887" i="50"/>
  <c r="AI13887" i="50"/>
  <c r="AM13887" i="50"/>
  <c r="AJ13887" i="50"/>
  <c r="AK13887" i="50"/>
  <c r="AL13899" i="50"/>
  <c r="AJ13899" i="50"/>
  <c r="AM13899" i="50"/>
  <c r="AK13899" i="50"/>
  <c r="AI13899" i="50"/>
  <c r="AL13907" i="50"/>
  <c r="AK13907" i="50"/>
  <c r="AJ13907" i="50"/>
  <c r="AM13907" i="50"/>
  <c r="AI13907" i="50"/>
  <c r="AL13919" i="50"/>
  <c r="AK13919" i="50"/>
  <c r="AJ13919" i="50"/>
  <c r="AM13919" i="50"/>
  <c r="AI13919" i="50"/>
  <c r="AL13931" i="50"/>
  <c r="AK13931" i="50"/>
  <c r="AJ13931" i="50"/>
  <c r="AI13931" i="50"/>
  <c r="AM13931" i="50"/>
  <c r="AM13939" i="50"/>
  <c r="AL13939" i="50"/>
  <c r="AK13939" i="50"/>
  <c r="AJ13939" i="50"/>
  <c r="AI13939" i="50"/>
  <c r="AK13951" i="50"/>
  <c r="AL13951" i="50"/>
  <c r="AJ13951" i="50"/>
  <c r="AI13951" i="50"/>
  <c r="AM13951" i="50"/>
  <c r="AK13959" i="50"/>
  <c r="AJ13959" i="50"/>
  <c r="AI13959" i="50"/>
  <c r="AM13959" i="50"/>
  <c r="AL13959" i="50"/>
  <c r="AL13971" i="50"/>
  <c r="AK13971" i="50"/>
  <c r="AJ13971" i="50"/>
  <c r="AI13971" i="50"/>
  <c r="AM13971" i="50"/>
  <c r="AI13983" i="50"/>
  <c r="AL13983" i="50"/>
  <c r="AK13983" i="50"/>
  <c r="AJ13983" i="50"/>
  <c r="AM13983" i="50"/>
  <c r="AM13995" i="50"/>
  <c r="AL13995" i="50"/>
  <c r="AJ13995" i="50"/>
  <c r="AI13995" i="50"/>
  <c r="AK13995" i="50"/>
  <c r="AL14007" i="50"/>
  <c r="AI14007" i="50"/>
  <c r="AM14007" i="50"/>
  <c r="AJ14007" i="50"/>
  <c r="AK14007" i="50"/>
  <c r="AK14015" i="50"/>
  <c r="AM14015" i="50"/>
  <c r="AL14015" i="50"/>
  <c r="AJ14015" i="50"/>
  <c r="AI14015" i="50"/>
  <c r="AL14027" i="50"/>
  <c r="AJ14027" i="50"/>
  <c r="AK14027" i="50"/>
  <c r="AI14027" i="50"/>
  <c r="AM14027" i="50"/>
  <c r="AL14039" i="50"/>
  <c r="AJ14039" i="50"/>
  <c r="AM14039" i="50"/>
  <c r="AK14039" i="50"/>
  <c r="AI14039" i="50"/>
  <c r="AK14047" i="50"/>
  <c r="AM14047" i="50"/>
  <c r="AI14047" i="50"/>
  <c r="AJ14047" i="50"/>
  <c r="AL14047" i="50"/>
  <c r="AL14055" i="50"/>
  <c r="AM14055" i="50"/>
  <c r="AK14055" i="50"/>
  <c r="AJ14055" i="50"/>
  <c r="AI14055" i="50"/>
  <c r="AL14063" i="50"/>
  <c r="AJ14063" i="50"/>
  <c r="AK14063" i="50"/>
  <c r="AI14063" i="50"/>
  <c r="AM14063" i="50"/>
  <c r="AL14075" i="50"/>
  <c r="AJ14075" i="50"/>
  <c r="AM14075" i="50"/>
  <c r="AI14075" i="50"/>
  <c r="AK14075" i="50"/>
  <c r="AL14087" i="50"/>
  <c r="AJ14087" i="50"/>
  <c r="AM14087" i="50"/>
  <c r="AK14087" i="50"/>
  <c r="AI14087" i="50"/>
  <c r="AL14099" i="50"/>
  <c r="AJ14099" i="50"/>
  <c r="AK14099" i="50"/>
  <c r="AI14099" i="50"/>
  <c r="AM14099" i="50"/>
  <c r="AL14115" i="50"/>
  <c r="AJ14115" i="50"/>
  <c r="AM14115" i="50"/>
  <c r="AK14115" i="50"/>
  <c r="AI14115" i="50"/>
  <c r="AL14127" i="50"/>
  <c r="AM14127" i="50"/>
  <c r="AK14127" i="50"/>
  <c r="AJ14127" i="50"/>
  <c r="AI14127" i="50"/>
  <c r="AL14139" i="50"/>
  <c r="AI14139" i="50"/>
  <c r="AK14139" i="50"/>
  <c r="AJ14139" i="50"/>
  <c r="AM14139" i="50"/>
  <c r="AL14151" i="50"/>
  <c r="AJ14151" i="50"/>
  <c r="AM14151" i="50"/>
  <c r="AK14151" i="50"/>
  <c r="AI14151" i="50"/>
  <c r="AL14163" i="50"/>
  <c r="AM14163" i="50"/>
  <c r="AK14163" i="50"/>
  <c r="AJ14163" i="50"/>
  <c r="AI14163" i="50"/>
  <c r="AL14175" i="50"/>
  <c r="AI14175" i="50"/>
  <c r="AK14175" i="50"/>
  <c r="AM14175" i="50"/>
  <c r="AJ14175" i="50"/>
  <c r="AL14183" i="50"/>
  <c r="AJ14183" i="50"/>
  <c r="AM14183" i="50"/>
  <c r="AK14183" i="50"/>
  <c r="AI14183" i="50"/>
  <c r="AK14191" i="50"/>
  <c r="AM14191" i="50"/>
  <c r="AI14191" i="50"/>
  <c r="AJ14191" i="50"/>
  <c r="AL14191" i="50"/>
  <c r="AL14199" i="50"/>
  <c r="AM14199" i="50"/>
  <c r="AK14199" i="50"/>
  <c r="AJ14199" i="50"/>
  <c r="AI14199" i="50"/>
  <c r="AL14211" i="50"/>
  <c r="AI14211" i="50"/>
  <c r="AK14211" i="50"/>
  <c r="AJ14211" i="50"/>
  <c r="AM14211" i="50"/>
  <c r="AL14223" i="50"/>
  <c r="AJ14223" i="50"/>
  <c r="AM14223" i="50"/>
  <c r="AK14223" i="50"/>
  <c r="AI14223" i="50"/>
  <c r="AL14235" i="50"/>
  <c r="AM14235" i="50"/>
  <c r="AK14235" i="50"/>
  <c r="AJ14235" i="50"/>
  <c r="AI14235" i="50"/>
  <c r="AL14243" i="50"/>
  <c r="AJ14243" i="50"/>
  <c r="AK14243" i="50"/>
  <c r="AI14243" i="50"/>
  <c r="AM14243" i="50"/>
  <c r="AL14255" i="50"/>
  <c r="AJ14255" i="50"/>
  <c r="AM14255" i="50"/>
  <c r="AK14255" i="50"/>
  <c r="AI14255" i="50"/>
  <c r="AL14259" i="50"/>
  <c r="AJ14259" i="50"/>
  <c r="AM14259" i="50"/>
  <c r="AK14259" i="50"/>
  <c r="AI14259" i="50"/>
  <c r="AL14271" i="50"/>
  <c r="AM14271" i="50"/>
  <c r="AK14271" i="50"/>
  <c r="AJ14271" i="50"/>
  <c r="AI14271" i="50"/>
  <c r="AL14283" i="50"/>
  <c r="AI14283" i="50"/>
  <c r="AK14283" i="50"/>
  <c r="AJ14283" i="50"/>
  <c r="AM14283" i="50"/>
  <c r="AL14295" i="50"/>
  <c r="AJ14295" i="50"/>
  <c r="AM14295" i="50"/>
  <c r="AK14295" i="50"/>
  <c r="AI14295" i="50"/>
  <c r="AL14307" i="50"/>
  <c r="AM14307" i="50"/>
  <c r="AK14307" i="50"/>
  <c r="AJ14307" i="50"/>
  <c r="AI14307" i="50"/>
  <c r="AL14315" i="50"/>
  <c r="AJ14315" i="50"/>
  <c r="AK14315" i="50"/>
  <c r="AI14315" i="50"/>
  <c r="AM14315" i="50"/>
  <c r="AK14323" i="50"/>
  <c r="AM14323" i="50"/>
  <c r="AI14323" i="50"/>
  <c r="AJ14323" i="50"/>
  <c r="AL14323" i="50"/>
  <c r="AK14335" i="50"/>
  <c r="AM14335" i="50"/>
  <c r="AI14335" i="50"/>
  <c r="AJ14335" i="50"/>
  <c r="AL14335" i="50"/>
  <c r="AK14347" i="50"/>
  <c r="AM14347" i="50"/>
  <c r="AL14347" i="50"/>
  <c r="AJ14347" i="50"/>
  <c r="AI14347" i="50"/>
  <c r="AK14359" i="50"/>
  <c r="AM14359" i="50"/>
  <c r="AI14359" i="50"/>
  <c r="AL14359" i="50"/>
  <c r="AJ14359" i="50"/>
  <c r="AL14367" i="50"/>
  <c r="AJ14367" i="50"/>
  <c r="AM14367" i="50"/>
  <c r="AK14367" i="50"/>
  <c r="AI14367" i="50"/>
  <c r="AL14375" i="50"/>
  <c r="AJ14375" i="50"/>
  <c r="AM14375" i="50"/>
  <c r="AK14375" i="50"/>
  <c r="AI14375" i="50"/>
  <c r="AL14387" i="50"/>
  <c r="AJ14387" i="50"/>
  <c r="AK14387" i="50"/>
  <c r="AI14387" i="50"/>
  <c r="AM14387" i="50"/>
  <c r="AL14399" i="50"/>
  <c r="AJ14399" i="50"/>
  <c r="AM14399" i="50"/>
  <c r="AK14399" i="50"/>
  <c r="AI14399" i="50"/>
  <c r="AL14411" i="50"/>
  <c r="AJ14411" i="50"/>
  <c r="AM14411" i="50"/>
  <c r="AK14411" i="50"/>
  <c r="AI14411" i="50"/>
  <c r="AL14423" i="50"/>
  <c r="AJ14423" i="50"/>
  <c r="AK14423" i="50"/>
  <c r="AI14423" i="50"/>
  <c r="AM14423" i="50"/>
  <c r="AK14431" i="50"/>
  <c r="AM14431" i="50"/>
  <c r="AI14431" i="50"/>
  <c r="AL14431" i="50"/>
  <c r="AJ14431" i="50"/>
  <c r="AL14439" i="50"/>
  <c r="AJ14439" i="50"/>
  <c r="AM14439" i="50"/>
  <c r="AK14439" i="50"/>
  <c r="AI14439" i="50"/>
  <c r="AL14451" i="50"/>
  <c r="AM14451" i="50"/>
  <c r="AK14451" i="50"/>
  <c r="AJ14451" i="50"/>
  <c r="AI14451" i="50"/>
  <c r="AL14463" i="50"/>
  <c r="AI14463" i="50"/>
  <c r="AK14463" i="50"/>
  <c r="AM14463" i="50"/>
  <c r="AJ14463" i="50"/>
  <c r="AL14475" i="50"/>
  <c r="AJ14475" i="50"/>
  <c r="AM14475" i="50"/>
  <c r="AK14475" i="50"/>
  <c r="AI14475" i="50"/>
  <c r="AL14487" i="50"/>
  <c r="AM14487" i="50"/>
  <c r="AK14487" i="50"/>
  <c r="AJ14487" i="50"/>
  <c r="AI14487" i="50"/>
  <c r="AL14499" i="50"/>
  <c r="AI14499" i="50"/>
  <c r="AK14499" i="50"/>
  <c r="AJ14499" i="50"/>
  <c r="AM14499" i="50"/>
  <c r="AL14507" i="50"/>
  <c r="AJ14507" i="50"/>
  <c r="AM14507" i="50"/>
  <c r="AI14507" i="50"/>
  <c r="AK14507" i="50"/>
  <c r="AK14515" i="50"/>
  <c r="AM14515" i="50"/>
  <c r="AI14515" i="50"/>
  <c r="AJ14515" i="50"/>
  <c r="AL14515" i="50"/>
  <c r="AK14527" i="50"/>
  <c r="AM14527" i="50"/>
  <c r="AL14527" i="50"/>
  <c r="AJ14527" i="50"/>
  <c r="AI14527" i="50"/>
  <c r="AK14539" i="50"/>
  <c r="AM14539" i="50"/>
  <c r="AI14539" i="50"/>
  <c r="AJ14539" i="50"/>
  <c r="AL14539" i="50"/>
  <c r="AK14551" i="50"/>
  <c r="AM14551" i="50"/>
  <c r="AI14551" i="50"/>
  <c r="AJ14551" i="50"/>
  <c r="AL14551" i="50"/>
  <c r="AK14563" i="50"/>
  <c r="AM14563" i="50"/>
  <c r="AL14563" i="50"/>
  <c r="AJ14563" i="50"/>
  <c r="AI14563" i="50"/>
  <c r="AK14575" i="50"/>
  <c r="AM14575" i="50"/>
  <c r="AI14575" i="50"/>
  <c r="AL14575" i="50"/>
  <c r="AJ14575" i="50"/>
  <c r="AL14579" i="50"/>
  <c r="AJ14579" i="50"/>
  <c r="AM14579" i="50"/>
  <c r="AI14579" i="50"/>
  <c r="AK14579" i="50"/>
  <c r="AL14591" i="50"/>
  <c r="AK14591" i="50"/>
  <c r="AJ14591" i="50"/>
  <c r="AM14591" i="50"/>
  <c r="AI14591" i="50"/>
  <c r="AL14603" i="50"/>
  <c r="AK14603" i="50"/>
  <c r="AJ14603" i="50"/>
  <c r="AI14603" i="50"/>
  <c r="AM14603" i="50"/>
  <c r="AL14615" i="50"/>
  <c r="AK14615" i="50"/>
  <c r="AJ14615" i="50"/>
  <c r="AI14615" i="50"/>
  <c r="AM14615" i="50"/>
  <c r="AL14627" i="50"/>
  <c r="AK14627" i="50"/>
  <c r="AJ14627" i="50"/>
  <c r="AI14627" i="50"/>
  <c r="AM14627" i="50"/>
  <c r="AL14639" i="50"/>
  <c r="AK14639" i="50"/>
  <c r="AJ14639" i="50"/>
  <c r="AI14639" i="50"/>
  <c r="AM14639" i="50"/>
  <c r="AM14655" i="50"/>
  <c r="AL14655" i="50"/>
  <c r="AK14655" i="50"/>
  <c r="AJ14655" i="50"/>
  <c r="AI14655" i="50"/>
  <c r="AM14667" i="50"/>
  <c r="AL14667" i="50"/>
  <c r="AK14667" i="50"/>
  <c r="AJ14667" i="50"/>
  <c r="AI14667" i="50"/>
  <c r="AM14679" i="50"/>
  <c r="AL14679" i="50"/>
  <c r="AK14679" i="50"/>
  <c r="AJ14679" i="50"/>
  <c r="AI14679" i="50"/>
  <c r="AM14691" i="50"/>
  <c r="AL14691" i="50"/>
  <c r="AI14691" i="50"/>
  <c r="AJ14691" i="50"/>
  <c r="AK14691" i="50"/>
  <c r="AM14703" i="50"/>
  <c r="AL14703" i="50"/>
  <c r="AK14703" i="50"/>
  <c r="AJ14703" i="50"/>
  <c r="AI14703" i="50"/>
  <c r="AL14711" i="50"/>
  <c r="AK14711" i="50"/>
  <c r="AJ14711" i="50"/>
  <c r="AI14711" i="50"/>
  <c r="AM14711" i="50"/>
  <c r="AL14723" i="50"/>
  <c r="AK14723" i="50"/>
  <c r="AJ14723" i="50"/>
  <c r="AI14723" i="50"/>
  <c r="AM14723" i="50"/>
  <c r="AL14735" i="50"/>
  <c r="AK14735" i="50"/>
  <c r="AJ14735" i="50"/>
  <c r="AI14735" i="50"/>
  <c r="AM14735" i="50"/>
  <c r="AM14751" i="50"/>
  <c r="AL14751" i="50"/>
  <c r="AK14751" i="50"/>
  <c r="AJ14751" i="50"/>
  <c r="AI14751" i="50"/>
  <c r="AM14763" i="50"/>
  <c r="AL14763" i="50"/>
  <c r="AK14763" i="50"/>
  <c r="AJ14763" i="50"/>
  <c r="AI14763" i="50"/>
  <c r="AL14771" i="50"/>
  <c r="AK14771" i="50"/>
  <c r="AJ14771" i="50"/>
  <c r="AI14771" i="50"/>
  <c r="AM14771" i="50"/>
  <c r="AK14779" i="50"/>
  <c r="AM14779" i="50"/>
  <c r="AI14779" i="50"/>
  <c r="AJ14779" i="50"/>
  <c r="AL14779" i="50"/>
  <c r="AK14791" i="50"/>
  <c r="AJ14791" i="50"/>
  <c r="AI14791" i="50"/>
  <c r="AL14791" i="50"/>
  <c r="AM14791" i="50"/>
  <c r="AK14803" i="50"/>
  <c r="AM14803" i="50"/>
  <c r="AI14803" i="50"/>
  <c r="AL14803" i="50"/>
  <c r="AJ14803" i="50"/>
  <c r="AM14811" i="50"/>
  <c r="AL14811" i="50"/>
  <c r="AK14811" i="50"/>
  <c r="AI14811" i="50"/>
  <c r="AJ14811" i="50"/>
  <c r="AL14819" i="50"/>
  <c r="AK14819" i="50"/>
  <c r="AJ14819" i="50"/>
  <c r="AI14819" i="50"/>
  <c r="AM14819" i="50"/>
  <c r="AK14827" i="50"/>
  <c r="AM14827" i="50"/>
  <c r="AI14827" i="50"/>
  <c r="AJ14827" i="50"/>
  <c r="AL14827" i="50"/>
  <c r="AK14839" i="50"/>
  <c r="AJ14839" i="50"/>
  <c r="AI14839" i="50"/>
  <c r="AL14839" i="50"/>
  <c r="AM14839" i="50"/>
  <c r="AK14851" i="50"/>
  <c r="AM14851" i="50"/>
  <c r="AI14851" i="50"/>
  <c r="AL14851" i="50"/>
  <c r="AJ14851" i="50"/>
  <c r="AK14863" i="50"/>
  <c r="AJ14863" i="50"/>
  <c r="AI14863" i="50"/>
  <c r="AM14863" i="50"/>
  <c r="AL14863" i="50"/>
  <c r="AK14875" i="50"/>
  <c r="AM14875" i="50"/>
  <c r="AI14875" i="50"/>
  <c r="AJ14875" i="50"/>
  <c r="AL14875" i="50"/>
  <c r="AM14883" i="50"/>
  <c r="AL14883" i="50"/>
  <c r="AI14883" i="50"/>
  <c r="AJ14883" i="50"/>
  <c r="AK14883" i="50"/>
  <c r="AM14895" i="50"/>
  <c r="AL14895" i="50"/>
  <c r="AK14895" i="50"/>
  <c r="AJ14895" i="50"/>
  <c r="AI14895" i="50"/>
  <c r="AM14907" i="50"/>
  <c r="AL14907" i="50"/>
  <c r="AK14907" i="50"/>
  <c r="AI14907" i="50"/>
  <c r="AJ14907" i="50"/>
  <c r="AM14919" i="50"/>
  <c r="AL14919" i="50"/>
  <c r="AK14919" i="50"/>
  <c r="AJ14919" i="50"/>
  <c r="AI14919" i="50"/>
  <c r="AL14931" i="50"/>
  <c r="AK14931" i="50"/>
  <c r="AM14931" i="50"/>
  <c r="AJ14931" i="50"/>
  <c r="AI14931" i="50"/>
  <c r="AK14939" i="50"/>
  <c r="AJ14939" i="50"/>
  <c r="AI14939" i="50"/>
  <c r="AM14939" i="50"/>
  <c r="AL14939" i="50"/>
  <c r="AK14951" i="50"/>
  <c r="AI14951" i="50"/>
  <c r="AM14951" i="50"/>
  <c r="AL14951" i="50"/>
  <c r="AJ14951" i="50"/>
  <c r="AK14963" i="50"/>
  <c r="AM14963" i="50"/>
  <c r="AL14963" i="50"/>
  <c r="AJ14963" i="50"/>
  <c r="AI14963" i="50"/>
  <c r="AK14971" i="50"/>
  <c r="AL14971" i="50"/>
  <c r="AJ14971" i="50"/>
  <c r="AI14971" i="50"/>
  <c r="AM14971" i="50"/>
  <c r="AL14979" i="50"/>
  <c r="AK14979" i="50"/>
  <c r="AM14979" i="50"/>
  <c r="AI14979" i="50"/>
  <c r="AJ14979" i="50"/>
  <c r="AL14991" i="50"/>
  <c r="AK14991" i="50"/>
  <c r="AI14991" i="50"/>
  <c r="AM14991" i="50"/>
  <c r="AJ14991" i="50"/>
  <c r="AK14999" i="50"/>
  <c r="AM14999" i="50"/>
  <c r="AL14999" i="50"/>
  <c r="AJ14999" i="50"/>
  <c r="AI14999" i="50"/>
  <c r="AK15011" i="50"/>
  <c r="AJ15011" i="50"/>
  <c r="AI15011" i="50"/>
  <c r="AM15011" i="50"/>
  <c r="AL15011" i="50"/>
  <c r="AK15023" i="50"/>
  <c r="AI15023" i="50"/>
  <c r="AM15023" i="50"/>
  <c r="AL15023" i="50"/>
  <c r="AJ15023" i="50"/>
  <c r="AK15035" i="50"/>
  <c r="AM15035" i="50"/>
  <c r="AL15035" i="50"/>
  <c r="AJ15035" i="50"/>
  <c r="AI15035" i="50"/>
  <c r="AK15047" i="50"/>
  <c r="AJ15047" i="50"/>
  <c r="AI15047" i="50"/>
  <c r="AM15047" i="50"/>
  <c r="AL15047" i="50"/>
  <c r="AK15059" i="50"/>
  <c r="AI15059" i="50"/>
  <c r="AM15059" i="50"/>
  <c r="AL15059" i="50"/>
  <c r="AJ15059" i="50"/>
  <c r="AK15067" i="50"/>
  <c r="AM15067" i="50"/>
  <c r="AL15067" i="50"/>
  <c r="AJ15067" i="50"/>
  <c r="AI15067" i="50"/>
  <c r="AK15079" i="50"/>
  <c r="AL15079" i="50"/>
  <c r="AJ15079" i="50"/>
  <c r="AI15079" i="50"/>
  <c r="AM15079" i="50"/>
  <c r="AK15091" i="50"/>
  <c r="AJ15091" i="50"/>
  <c r="AI15091" i="50"/>
  <c r="AM15091" i="50"/>
  <c r="AL15091" i="50"/>
  <c r="AK15103" i="50"/>
  <c r="AM15103" i="50"/>
  <c r="AL15103" i="50"/>
  <c r="AJ15103" i="50"/>
  <c r="AI15103" i="50"/>
  <c r="AK15115" i="50"/>
  <c r="AL15115" i="50"/>
  <c r="AJ15115" i="50"/>
  <c r="AI15115" i="50"/>
  <c r="AM15115" i="50"/>
  <c r="AK15127" i="50"/>
  <c r="AJ15127" i="50"/>
  <c r="AI15127" i="50"/>
  <c r="AL15127" i="50"/>
  <c r="AM15127" i="50"/>
  <c r="AK15139" i="50"/>
  <c r="AM15139" i="50"/>
  <c r="AL15139" i="50"/>
  <c r="AJ15139" i="50"/>
  <c r="AI15139" i="50"/>
  <c r="AK15155" i="50"/>
  <c r="AJ15155" i="50"/>
  <c r="AI15155" i="50"/>
  <c r="AM15155" i="50"/>
  <c r="AL15155" i="50"/>
  <c r="AK15167" i="50"/>
  <c r="AI15167" i="50"/>
  <c r="AM15167" i="50"/>
  <c r="AL15167" i="50"/>
  <c r="AJ15167" i="50"/>
  <c r="AK15179" i="50"/>
  <c r="AM15179" i="50"/>
  <c r="AL15179" i="50"/>
  <c r="AJ15179" i="50"/>
  <c r="AI15179" i="50"/>
  <c r="AK15191" i="50"/>
  <c r="AJ15191" i="50"/>
  <c r="AI15191" i="50"/>
  <c r="AM15191" i="50"/>
  <c r="AL15191" i="50"/>
  <c r="AK15203" i="50"/>
  <c r="AI15203" i="50"/>
  <c r="AM15203" i="50"/>
  <c r="AL15203" i="50"/>
  <c r="AJ15203" i="50"/>
  <c r="AL15219" i="50"/>
  <c r="AK15219" i="50"/>
  <c r="AM15219" i="50"/>
  <c r="AJ15219" i="50"/>
  <c r="AI15219" i="50"/>
  <c r="AL15231" i="50"/>
  <c r="AK15231" i="50"/>
  <c r="AM15231" i="50"/>
  <c r="AI15231" i="50"/>
  <c r="AJ15231" i="50"/>
  <c r="AL15243" i="50"/>
  <c r="AK15243" i="50"/>
  <c r="AM15243" i="50"/>
  <c r="AI15243" i="50"/>
  <c r="AJ15243" i="50"/>
  <c r="AK15251" i="50"/>
  <c r="AM15251" i="50"/>
  <c r="AL15251" i="50"/>
  <c r="AJ15251" i="50"/>
  <c r="AI15251" i="50"/>
  <c r="AK15263" i="50"/>
  <c r="AJ15263" i="50"/>
  <c r="AI15263" i="50"/>
  <c r="AM15263" i="50"/>
  <c r="AL15263" i="50"/>
  <c r="AK15275" i="50"/>
  <c r="AI15275" i="50"/>
  <c r="AM15275" i="50"/>
  <c r="AL15275" i="50"/>
  <c r="AJ15275" i="50"/>
  <c r="AK15283" i="50"/>
  <c r="AM15283" i="50"/>
  <c r="AL15283" i="50"/>
  <c r="AJ15283" i="50"/>
  <c r="AI15283" i="50"/>
  <c r="AK15295" i="50"/>
  <c r="AL15295" i="50"/>
  <c r="AJ15295" i="50"/>
  <c r="AI15295" i="50"/>
  <c r="AM15295" i="50"/>
  <c r="AK15299" i="50"/>
  <c r="AJ15299" i="50"/>
  <c r="AI15299" i="50"/>
  <c r="AM15299" i="50"/>
  <c r="AL15299" i="50"/>
  <c r="AK15311" i="50"/>
  <c r="AI15311" i="50"/>
  <c r="AM15311" i="50"/>
  <c r="AL15311" i="50"/>
  <c r="AJ15311" i="50"/>
  <c r="AK15323" i="50"/>
  <c r="AJ15323" i="50"/>
  <c r="AI15323" i="50"/>
  <c r="AL15323" i="50"/>
  <c r="AM15323" i="50"/>
  <c r="AI15331" i="50"/>
  <c r="AM15331" i="50"/>
  <c r="AK15331" i="50"/>
  <c r="AJ15331" i="50"/>
  <c r="AL15331" i="50"/>
  <c r="AM15343" i="50"/>
  <c r="AL15343" i="50"/>
  <c r="AK15343" i="50"/>
  <c r="AJ15343" i="50"/>
  <c r="AI15343" i="50"/>
  <c r="AM15355" i="50"/>
  <c r="AL15355" i="50"/>
  <c r="AK15355" i="50"/>
  <c r="AJ15355" i="50"/>
  <c r="AI15355" i="50"/>
  <c r="AM15367" i="50"/>
  <c r="AJ15367" i="50"/>
  <c r="AL15367" i="50"/>
  <c r="AK15367" i="50"/>
  <c r="AI15367" i="50"/>
  <c r="AM15379" i="50"/>
  <c r="AK15379" i="50"/>
  <c r="AL15379" i="50"/>
  <c r="AJ15379" i="50"/>
  <c r="AI15379" i="50"/>
  <c r="AM15391" i="50"/>
  <c r="AK15391" i="50"/>
  <c r="AL15391" i="50"/>
  <c r="AJ15391" i="50"/>
  <c r="AI15391" i="50"/>
  <c r="AM15403" i="50"/>
  <c r="AK15403" i="50"/>
  <c r="AL15403" i="50"/>
  <c r="AJ15403" i="50"/>
  <c r="AI15403" i="50"/>
  <c r="AM15411" i="50"/>
  <c r="AL15411" i="50"/>
  <c r="AJ15411" i="50"/>
  <c r="AI15411" i="50"/>
  <c r="AK15411" i="50"/>
  <c r="AI15419" i="50"/>
  <c r="AM15419" i="50"/>
  <c r="AL15419" i="50"/>
  <c r="AJ15419" i="50"/>
  <c r="AK15419" i="50"/>
  <c r="AI15431" i="50"/>
  <c r="AM15431" i="50"/>
  <c r="AL15431" i="50"/>
  <c r="AK15431" i="50"/>
  <c r="AJ15431" i="50"/>
  <c r="AI15443" i="50"/>
  <c r="AJ15443" i="50"/>
  <c r="AL15443" i="50"/>
  <c r="AK15443" i="50"/>
  <c r="AM15443" i="50"/>
  <c r="AM15451" i="50"/>
  <c r="AK15451" i="50"/>
  <c r="AI15451" i="50"/>
  <c r="AL15451" i="50"/>
  <c r="AJ15451" i="50"/>
  <c r="AM15459" i="50"/>
  <c r="AL15459" i="50"/>
  <c r="AJ15459" i="50"/>
  <c r="AI15459" i="50"/>
  <c r="AK15459" i="50"/>
  <c r="AM15471" i="50"/>
  <c r="AL15471" i="50"/>
  <c r="AJ15471" i="50"/>
  <c r="AI15471" i="50"/>
  <c r="AK15471" i="50"/>
  <c r="AM15483" i="50"/>
  <c r="AL15483" i="50"/>
  <c r="AJ15483" i="50"/>
  <c r="AI15483" i="50"/>
  <c r="AK15483" i="50"/>
  <c r="AM15495" i="50"/>
  <c r="AL15495" i="50"/>
  <c r="AJ15495" i="50"/>
  <c r="AI15495" i="50"/>
  <c r="AK15495" i="50"/>
  <c r="AI15503" i="50"/>
  <c r="AK15503" i="50"/>
  <c r="AJ15503" i="50"/>
  <c r="AM15503" i="50"/>
  <c r="AL15503" i="50"/>
  <c r="AM15511" i="50"/>
  <c r="AK15511" i="50"/>
  <c r="AJ15511" i="50"/>
  <c r="AI15511" i="50"/>
  <c r="AL15511" i="50"/>
  <c r="AM15523" i="50"/>
  <c r="AK15523" i="50"/>
  <c r="AL15523" i="50"/>
  <c r="AJ15523" i="50"/>
  <c r="AI15523" i="50"/>
  <c r="AM15531" i="50"/>
  <c r="AL15531" i="50"/>
  <c r="AJ15531" i="50"/>
  <c r="AI15531" i="50"/>
  <c r="AK15531" i="50"/>
  <c r="AM15543" i="50"/>
  <c r="AL15543" i="50"/>
  <c r="AJ15543" i="50"/>
  <c r="AI15543" i="50"/>
  <c r="AK15543" i="50"/>
  <c r="AM15555" i="50"/>
  <c r="AL15555" i="50"/>
  <c r="AJ15555" i="50"/>
  <c r="AI15555" i="50"/>
  <c r="AK15555" i="50"/>
  <c r="AI15563" i="50"/>
  <c r="AM15563" i="50"/>
  <c r="AL15563" i="50"/>
  <c r="AK15563" i="50"/>
  <c r="AJ15563" i="50"/>
  <c r="AI15575" i="50"/>
  <c r="AM15575" i="50"/>
  <c r="AK15575" i="50"/>
  <c r="AJ15575" i="50"/>
  <c r="AL15575" i="50"/>
  <c r="AI15587" i="50"/>
  <c r="AJ15587" i="50"/>
  <c r="AM15587" i="50"/>
  <c r="AL15587" i="50"/>
  <c r="AK15587" i="50"/>
  <c r="AI15599" i="50"/>
  <c r="AK15599" i="50"/>
  <c r="AM15599" i="50"/>
  <c r="AJ15599" i="50"/>
  <c r="AL15599" i="50"/>
  <c r="AI15611" i="50"/>
  <c r="AL15611" i="50"/>
  <c r="AM15611" i="50"/>
  <c r="AK15611" i="50"/>
  <c r="AJ15611" i="50"/>
  <c r="AI15623" i="50"/>
  <c r="AM15623" i="50"/>
  <c r="AK15623" i="50"/>
  <c r="AJ15623" i="50"/>
  <c r="AL15623" i="50"/>
  <c r="AM15631" i="50"/>
  <c r="AK15631" i="50"/>
  <c r="AJ15631" i="50"/>
  <c r="AI15631" i="50"/>
  <c r="AL15631" i="50"/>
  <c r="AM15639" i="50"/>
  <c r="AL15639" i="50"/>
  <c r="AJ15639" i="50"/>
  <c r="AI15639" i="50"/>
  <c r="AK15639" i="50"/>
  <c r="AM15651" i="50"/>
  <c r="AL15651" i="50"/>
  <c r="AJ15651" i="50"/>
  <c r="AI15651" i="50"/>
  <c r="AK15651" i="50"/>
  <c r="AM15663" i="50"/>
  <c r="AL15663" i="50"/>
  <c r="AJ15663" i="50"/>
  <c r="AI15663" i="50"/>
  <c r="AK15663" i="50"/>
  <c r="AM15675" i="50"/>
  <c r="AL15675" i="50"/>
  <c r="AJ15675" i="50"/>
  <c r="AI15675" i="50"/>
  <c r="AK15675" i="50"/>
  <c r="AM15687" i="50"/>
  <c r="AL15687" i="50"/>
  <c r="AJ15687" i="50"/>
  <c r="AI15687" i="50"/>
  <c r="AK15687" i="50"/>
  <c r="AM15703" i="50"/>
  <c r="AK15703" i="50"/>
  <c r="AL15703" i="50"/>
  <c r="AJ15703" i="50"/>
  <c r="AI15703" i="50"/>
  <c r="AM15715" i="50"/>
  <c r="AL15715" i="50"/>
  <c r="AK15715" i="50"/>
  <c r="AI15715" i="50"/>
  <c r="AJ15715" i="50"/>
  <c r="AM15723" i="50"/>
  <c r="AL15723" i="50"/>
  <c r="AJ15723" i="50"/>
  <c r="AI15723" i="50"/>
  <c r="AK15723" i="50"/>
  <c r="AM15735" i="50"/>
  <c r="AL15735" i="50"/>
  <c r="AJ15735" i="50"/>
  <c r="AI15735" i="50"/>
  <c r="AK15735" i="50"/>
  <c r="AM15747" i="50"/>
  <c r="AL15747" i="50"/>
  <c r="AJ15747" i="50"/>
  <c r="AI15747" i="50"/>
  <c r="AK15747" i="50"/>
  <c r="AM15759" i="50"/>
  <c r="AL15759" i="50"/>
  <c r="AJ15759" i="50"/>
  <c r="AI15759" i="50"/>
  <c r="AK15759" i="50"/>
  <c r="AI15767" i="50"/>
  <c r="AM15767" i="50"/>
  <c r="AL15767" i="50"/>
  <c r="AK15767" i="50"/>
  <c r="AJ15767" i="50"/>
  <c r="AI15779" i="50"/>
  <c r="AL15779" i="50"/>
  <c r="AK15779" i="50"/>
  <c r="AJ15779" i="50"/>
  <c r="AM15779" i="50"/>
  <c r="AI15791" i="50"/>
  <c r="AK15791" i="50"/>
  <c r="AJ15791" i="50"/>
  <c r="AM15791" i="50"/>
  <c r="AL15791" i="50"/>
  <c r="AI15803" i="50"/>
  <c r="AJ15803" i="50"/>
  <c r="AL15803" i="50"/>
  <c r="AK15803" i="50"/>
  <c r="AM15803" i="50"/>
  <c r="AM15811" i="50"/>
  <c r="AL15811" i="50"/>
  <c r="AK15811" i="50"/>
  <c r="AJ15811" i="50"/>
  <c r="AI15811" i="50"/>
  <c r="AM15823" i="50"/>
  <c r="AL15823" i="50"/>
  <c r="AK15823" i="50"/>
  <c r="AJ15823" i="50"/>
  <c r="AI15823" i="50"/>
  <c r="AM15835" i="50"/>
  <c r="AL15835" i="50"/>
  <c r="AK15835" i="50"/>
  <c r="AJ15835" i="50"/>
  <c r="AI15835" i="50"/>
  <c r="AM15843" i="50"/>
  <c r="AL15843" i="50"/>
  <c r="AJ15843" i="50"/>
  <c r="AI15843" i="50"/>
  <c r="AK15843" i="50"/>
  <c r="AI15851" i="50"/>
  <c r="AJ15851" i="50"/>
  <c r="AL15851" i="50"/>
  <c r="AM15851" i="50"/>
  <c r="AK15851" i="50"/>
  <c r="AI15863" i="50"/>
  <c r="AM15863" i="50"/>
  <c r="AK15863" i="50"/>
  <c r="AJ15863" i="50"/>
  <c r="AL15863" i="50"/>
  <c r="AL15875" i="50"/>
  <c r="AI15875" i="50"/>
  <c r="AM15875" i="50"/>
  <c r="AJ15875" i="50"/>
  <c r="AK15875" i="50"/>
  <c r="AL15887" i="50"/>
  <c r="AK15887" i="50"/>
  <c r="AJ15887" i="50"/>
  <c r="AI15887" i="50"/>
  <c r="AM15887" i="50"/>
  <c r="AM15895" i="50"/>
  <c r="AK15895" i="50"/>
  <c r="AJ15895" i="50"/>
  <c r="AI15895" i="50"/>
  <c r="AL15895" i="50"/>
  <c r="AM15907" i="50"/>
  <c r="AL15907" i="50"/>
  <c r="AK15907" i="50"/>
  <c r="AJ15907" i="50"/>
  <c r="AI15907" i="50"/>
  <c r="AL15919" i="50"/>
  <c r="AK15919" i="50"/>
  <c r="AI15919" i="50"/>
  <c r="AM15919" i="50"/>
  <c r="AJ15919" i="50"/>
  <c r="AK15927" i="50"/>
  <c r="AJ15927" i="50"/>
  <c r="AM15927" i="50"/>
  <c r="AL15927" i="50"/>
  <c r="AI15927" i="50"/>
  <c r="AK15939" i="50"/>
  <c r="AM15939" i="50"/>
  <c r="AL15939" i="50"/>
  <c r="AI15939" i="50"/>
  <c r="AJ15939" i="50"/>
  <c r="AM15951" i="50"/>
  <c r="AK15951" i="50"/>
  <c r="AL15951" i="50"/>
  <c r="AJ15951" i="50"/>
  <c r="AI15951" i="50"/>
  <c r="AM15963" i="50"/>
  <c r="AK15963" i="50"/>
  <c r="AI15963" i="50"/>
  <c r="AL15963" i="50"/>
  <c r="AJ15963" i="50"/>
  <c r="AM15975" i="50"/>
  <c r="AK15975" i="50"/>
  <c r="AI15975" i="50"/>
  <c r="AL15975" i="50"/>
  <c r="AJ15975" i="50"/>
  <c r="AJ15991" i="50"/>
  <c r="AL15991" i="50"/>
  <c r="AK15991" i="50"/>
  <c r="AM15991" i="50"/>
  <c r="AI15991" i="50"/>
  <c r="AM16003" i="50"/>
  <c r="AK16003" i="50"/>
  <c r="AJ16003" i="50"/>
  <c r="AL16003" i="50"/>
  <c r="AI16003" i="50"/>
  <c r="AM16015" i="50"/>
  <c r="AK16015" i="50"/>
  <c r="AL16015" i="50"/>
  <c r="AJ16015" i="50"/>
  <c r="AI16015" i="50"/>
  <c r="AM16027" i="50"/>
  <c r="AK16027" i="50"/>
  <c r="AI16027" i="50"/>
  <c r="AJ16027" i="50"/>
  <c r="AL16027" i="50"/>
  <c r="AI16035" i="50"/>
  <c r="AK16035" i="50"/>
  <c r="AM16035" i="50"/>
  <c r="AJ16035" i="50"/>
  <c r="AL16035" i="50"/>
  <c r="AJ16043" i="50"/>
  <c r="AM16043" i="50"/>
  <c r="AL16043" i="50"/>
  <c r="AK16043" i="50"/>
  <c r="AI16043" i="50"/>
  <c r="AM16055" i="50"/>
  <c r="AL16055" i="50"/>
  <c r="AJ16055" i="50"/>
  <c r="AK16055" i="50"/>
  <c r="AI16055" i="50"/>
  <c r="AM16063" i="50"/>
  <c r="AL16063" i="50"/>
  <c r="AK16063" i="50"/>
  <c r="AI16063" i="50"/>
  <c r="AJ16063" i="50"/>
  <c r="AM16075" i="50"/>
  <c r="AL16075" i="50"/>
  <c r="AJ16075" i="50"/>
  <c r="AI16075" i="50"/>
  <c r="AK16075" i="50"/>
  <c r="AI16083" i="50"/>
  <c r="AM16083" i="50"/>
  <c r="AL16083" i="50"/>
  <c r="AK16083" i="50"/>
  <c r="AJ16083" i="50"/>
  <c r="AL16091" i="50"/>
  <c r="AJ16091" i="50"/>
  <c r="AK16091" i="50"/>
  <c r="AI16091" i="50"/>
  <c r="AM16091" i="50"/>
  <c r="AJ16099" i="50"/>
  <c r="AM16099" i="50"/>
  <c r="AK16099" i="50"/>
  <c r="AI16099" i="50"/>
  <c r="AL16099" i="50"/>
  <c r="AJ16111" i="50"/>
  <c r="AM16111" i="50"/>
  <c r="AL16111" i="50"/>
  <c r="AI16111" i="50"/>
  <c r="AK16111" i="50"/>
  <c r="AJ16123" i="50"/>
  <c r="AM16123" i="50"/>
  <c r="AL16123" i="50"/>
  <c r="AK16123" i="50"/>
  <c r="AI16123" i="50"/>
  <c r="AJ16135" i="50"/>
  <c r="AM16135" i="50"/>
  <c r="AK16135" i="50"/>
  <c r="AL16135" i="50"/>
  <c r="AI16135" i="50"/>
  <c r="AI16143" i="50"/>
  <c r="AM16143" i="50"/>
  <c r="AK16143" i="50"/>
  <c r="AJ16143" i="50"/>
  <c r="AL16143" i="50"/>
  <c r="AL16151" i="50"/>
  <c r="AJ16151" i="50"/>
  <c r="AK16151" i="50"/>
  <c r="AI16151" i="50"/>
  <c r="AM16151" i="50"/>
  <c r="AL16163" i="50"/>
  <c r="AJ16163" i="50"/>
  <c r="AK16163" i="50"/>
  <c r="AM16163" i="50"/>
  <c r="AI16163" i="50"/>
  <c r="AL16175" i="50"/>
  <c r="AJ16175" i="50"/>
  <c r="AM16175" i="50"/>
  <c r="AK16175" i="50"/>
  <c r="AI16175" i="50"/>
  <c r="AJ16183" i="50"/>
  <c r="AM16183" i="50"/>
  <c r="AK16183" i="50"/>
  <c r="AL16183" i="50"/>
  <c r="AI16183" i="50"/>
  <c r="AJ16195" i="50"/>
  <c r="AM16195" i="50"/>
  <c r="AL16195" i="50"/>
  <c r="AI16195" i="50"/>
  <c r="AK16195" i="50"/>
  <c r="AJ16207" i="50"/>
  <c r="AM16207" i="50"/>
  <c r="AL16207" i="50"/>
  <c r="AI16207" i="50"/>
  <c r="AK16207" i="50"/>
  <c r="AJ16219" i="50"/>
  <c r="AM16219" i="50"/>
  <c r="AK16219" i="50"/>
  <c r="AL16219" i="50"/>
  <c r="AI16219" i="50"/>
  <c r="AJ16231" i="50"/>
  <c r="AM16231" i="50"/>
  <c r="AL16231" i="50"/>
  <c r="AK16231" i="50"/>
  <c r="AI16231" i="50"/>
  <c r="AI16239" i="50"/>
  <c r="AL16239" i="50"/>
  <c r="AK16239" i="50"/>
  <c r="AM16239" i="50"/>
  <c r="AJ16239" i="50"/>
  <c r="AI16251" i="50"/>
  <c r="AL16251" i="50"/>
  <c r="AJ16251" i="50"/>
  <c r="AM16251" i="50"/>
  <c r="AK16251" i="50"/>
  <c r="AL16259" i="50"/>
  <c r="AJ16259" i="50"/>
  <c r="AK16259" i="50"/>
  <c r="AI16259" i="50"/>
  <c r="AM16259" i="50"/>
  <c r="AL16271" i="50"/>
  <c r="AJ16271" i="50"/>
  <c r="AI16271" i="50"/>
  <c r="AK16271" i="50"/>
  <c r="AM16271" i="50"/>
  <c r="AJ16279" i="50"/>
  <c r="AM16279" i="50"/>
  <c r="AL16279" i="50"/>
  <c r="AI16279" i="50"/>
  <c r="AK16279" i="50"/>
  <c r="AI16287" i="50"/>
  <c r="AL16287" i="50"/>
  <c r="AJ16287" i="50"/>
  <c r="AM16287" i="50"/>
  <c r="AK16287" i="50"/>
  <c r="AI16299" i="50"/>
  <c r="AM16299" i="50"/>
  <c r="AL16299" i="50"/>
  <c r="AK16299" i="50"/>
  <c r="AJ16299" i="50"/>
  <c r="AI16311" i="50"/>
  <c r="AM16311" i="50"/>
  <c r="AK16311" i="50"/>
  <c r="AL16311" i="50"/>
  <c r="AJ16311" i="50"/>
  <c r="AI16323" i="50"/>
  <c r="AL16323" i="50"/>
  <c r="AJ16323" i="50"/>
  <c r="AM16323" i="50"/>
  <c r="AK16323" i="50"/>
  <c r="AI16335" i="50"/>
  <c r="AM16335" i="50"/>
  <c r="AL16335" i="50"/>
  <c r="AK16335" i="50"/>
  <c r="AJ16335" i="50"/>
  <c r="AI16347" i="50"/>
  <c r="AM16347" i="50"/>
  <c r="AK16347" i="50"/>
  <c r="AL16347" i="50"/>
  <c r="AJ16347" i="50"/>
  <c r="AI16359" i="50"/>
  <c r="AL16359" i="50"/>
  <c r="AJ16359" i="50"/>
  <c r="AK16359" i="50"/>
  <c r="AM16359" i="50"/>
  <c r="AJ16371" i="50"/>
  <c r="AL16371" i="50"/>
  <c r="AK16371" i="50"/>
  <c r="AI16371" i="50"/>
  <c r="AM16371" i="50"/>
  <c r="AL16383" i="50"/>
  <c r="AJ16383" i="50"/>
  <c r="AI16383" i="50"/>
  <c r="AM16383" i="50"/>
  <c r="AK16383" i="50"/>
  <c r="AL16391" i="50"/>
  <c r="AK16391" i="50"/>
  <c r="AI16391" i="50"/>
  <c r="AM16391" i="50"/>
  <c r="AJ16391" i="50"/>
  <c r="AL16403" i="50"/>
  <c r="AM16403" i="50"/>
  <c r="AK16403" i="50"/>
  <c r="AI16403" i="50"/>
  <c r="AJ16403" i="50"/>
  <c r="AL16415" i="50"/>
  <c r="AI16415" i="50"/>
  <c r="AM16415" i="50"/>
  <c r="AK16415" i="50"/>
  <c r="AJ16415" i="50"/>
  <c r="AL16427" i="50"/>
  <c r="AM16427" i="50"/>
  <c r="AJ16427" i="50"/>
  <c r="AI16427" i="50"/>
  <c r="AK16427" i="50"/>
  <c r="AL16435" i="50"/>
  <c r="AJ16435" i="50"/>
  <c r="AM16435" i="50"/>
  <c r="AI16435" i="50"/>
  <c r="AK16435" i="50"/>
  <c r="AM16447" i="50"/>
  <c r="AK16447" i="50"/>
  <c r="AJ16447" i="50"/>
  <c r="AL16447" i="50"/>
  <c r="AI16447" i="50"/>
  <c r="AM16455" i="50"/>
  <c r="AK16455" i="50"/>
  <c r="AI16455" i="50"/>
  <c r="AL16455" i="50"/>
  <c r="AJ16455" i="50"/>
  <c r="AI16463" i="50"/>
  <c r="AL16463" i="50"/>
  <c r="AM16463" i="50"/>
  <c r="AK16463" i="50"/>
  <c r="AJ16463" i="50"/>
  <c r="AM16471" i="50"/>
  <c r="AI16471" i="50"/>
  <c r="AL16471" i="50"/>
  <c r="AJ16471" i="50"/>
  <c r="AK16471" i="50"/>
  <c r="AM16483" i="50"/>
  <c r="AK16483" i="50"/>
  <c r="AJ16483" i="50"/>
  <c r="AI16483" i="50"/>
  <c r="AL16483" i="50"/>
  <c r="AM16495" i="50"/>
  <c r="AL16495" i="50"/>
  <c r="AK16495" i="50"/>
  <c r="AJ16495" i="50"/>
  <c r="AI16495" i="50"/>
  <c r="AM16507" i="50"/>
  <c r="AI16507" i="50"/>
  <c r="AL16507" i="50"/>
  <c r="AJ16507" i="50"/>
  <c r="AK16507" i="50"/>
  <c r="AM16519" i="50"/>
  <c r="AK16519" i="50"/>
  <c r="AJ16519" i="50"/>
  <c r="AL16519" i="50"/>
  <c r="AI16519" i="50"/>
  <c r="AM16527" i="50"/>
  <c r="AK16527" i="50"/>
  <c r="AI16527" i="50"/>
  <c r="AL16527" i="50"/>
  <c r="AJ16527" i="50"/>
  <c r="AM16539" i="50"/>
  <c r="AK16539" i="50"/>
  <c r="AI16539" i="50"/>
  <c r="AJ16539" i="50"/>
  <c r="AL16539" i="50"/>
  <c r="AM16551" i="50"/>
  <c r="AK16551" i="50"/>
  <c r="AI16551" i="50"/>
  <c r="AJ16551" i="50"/>
  <c r="AL16551" i="50"/>
  <c r="AI16559" i="50"/>
  <c r="AL16559" i="50"/>
  <c r="AM16559" i="50"/>
  <c r="AK16559" i="50"/>
  <c r="AJ16559" i="50"/>
  <c r="AI16571" i="50"/>
  <c r="AL16571" i="50"/>
  <c r="AM16571" i="50"/>
  <c r="AK16571" i="50"/>
  <c r="AJ16571" i="50"/>
  <c r="AM16579" i="50"/>
  <c r="AI16579" i="50"/>
  <c r="AL16579" i="50"/>
  <c r="AK16579" i="50"/>
  <c r="AJ16579" i="50"/>
  <c r="AM16591" i="50"/>
  <c r="AK16591" i="50"/>
  <c r="AJ16591" i="50"/>
  <c r="AI16591" i="50"/>
  <c r="AL16591" i="50"/>
  <c r="AM16599" i="50"/>
  <c r="AK16599" i="50"/>
  <c r="AI16599" i="50"/>
  <c r="AL16599" i="50"/>
  <c r="AJ16599" i="50"/>
  <c r="AI16607" i="50"/>
  <c r="AL16607" i="50"/>
  <c r="AM16607" i="50"/>
  <c r="AK16607" i="50"/>
  <c r="AJ16607" i="50"/>
  <c r="AM16615" i="50"/>
  <c r="AI16615" i="50"/>
  <c r="AL16615" i="50"/>
  <c r="AK16615" i="50"/>
  <c r="AJ16615" i="50"/>
  <c r="AM16623" i="50"/>
  <c r="AK16623" i="50"/>
  <c r="AI16623" i="50"/>
  <c r="AL16623" i="50"/>
  <c r="AJ16623" i="50"/>
  <c r="AM16635" i="50"/>
  <c r="AK16635" i="50"/>
  <c r="AI16635" i="50"/>
  <c r="AL16635" i="50"/>
  <c r="AJ16635" i="50"/>
  <c r="AM16647" i="50"/>
  <c r="AK16647" i="50"/>
  <c r="AI16647" i="50"/>
  <c r="AJ16647" i="50"/>
  <c r="AL16647" i="50"/>
  <c r="AM16659" i="50"/>
  <c r="AK16659" i="50"/>
  <c r="AI16659" i="50"/>
  <c r="AJ16659" i="50"/>
  <c r="AL16659" i="50"/>
  <c r="AM16671" i="50"/>
  <c r="AK16671" i="50"/>
  <c r="AI16671" i="50"/>
  <c r="AL16671" i="50"/>
  <c r="AJ16671" i="50"/>
  <c r="AI16679" i="50"/>
  <c r="AL16679" i="50"/>
  <c r="AM16679" i="50"/>
  <c r="AK16679" i="50"/>
  <c r="AJ16679" i="50"/>
  <c r="AI16691" i="50"/>
  <c r="AL16691" i="50"/>
  <c r="AK16691" i="50"/>
  <c r="AM16691" i="50"/>
  <c r="AJ16691" i="50"/>
  <c r="AM16699" i="50"/>
  <c r="AK16699" i="50"/>
  <c r="AJ16699" i="50"/>
  <c r="AI16699" i="50"/>
  <c r="AL16699" i="50"/>
  <c r="AM16711" i="50"/>
  <c r="AL16711" i="50"/>
  <c r="AK16711" i="50"/>
  <c r="AJ16711" i="50"/>
  <c r="AI16711" i="50"/>
  <c r="AM16723" i="50"/>
  <c r="AI16723" i="50"/>
  <c r="AL16723" i="50"/>
  <c r="AK16723" i="50"/>
  <c r="AJ16723" i="50"/>
  <c r="AM16731" i="50"/>
  <c r="AK16731" i="50"/>
  <c r="AI16731" i="50"/>
  <c r="AJ16731" i="50"/>
  <c r="AL16731" i="50"/>
  <c r="AM16743" i="50"/>
  <c r="AK16743" i="50"/>
  <c r="AI16743" i="50"/>
  <c r="AL16743" i="50"/>
  <c r="AJ16743" i="50"/>
  <c r="AM16755" i="50"/>
  <c r="AK16755" i="50"/>
  <c r="AI16755" i="50"/>
  <c r="AJ16755" i="50"/>
  <c r="AL16755" i="50"/>
  <c r="AM16767" i="50"/>
  <c r="AK16767" i="50"/>
  <c r="AI16767" i="50"/>
  <c r="AL16767" i="50"/>
  <c r="AJ16767" i="50"/>
  <c r="AM16779" i="50"/>
  <c r="AK16779" i="50"/>
  <c r="AI16779" i="50"/>
  <c r="AL16779" i="50"/>
  <c r="AJ16779" i="50"/>
  <c r="AI16787" i="50"/>
  <c r="AL16787" i="50"/>
  <c r="AM16787" i="50"/>
  <c r="AK16787" i="50"/>
  <c r="AJ16787" i="50"/>
  <c r="AI16799" i="50"/>
  <c r="AL16799" i="50"/>
  <c r="AM16799" i="50"/>
  <c r="AJ16799" i="50"/>
  <c r="AK16799" i="50"/>
  <c r="AK16811" i="50"/>
  <c r="AI16811" i="50"/>
  <c r="AL16811" i="50"/>
  <c r="AJ16811" i="50"/>
  <c r="AM16811" i="50"/>
  <c r="AK16823" i="50"/>
  <c r="AI16823" i="50"/>
  <c r="AJ16823" i="50"/>
  <c r="AM16823" i="50"/>
  <c r="AL16823" i="50"/>
  <c r="AK16835" i="50"/>
  <c r="AI16835" i="50"/>
  <c r="AM16835" i="50"/>
  <c r="AL16835" i="50"/>
  <c r="AJ16835" i="50"/>
  <c r="AK16847" i="50"/>
  <c r="AI16847" i="50"/>
  <c r="AL16847" i="50"/>
  <c r="AJ16847" i="50"/>
  <c r="AM16847" i="50"/>
  <c r="AK16859" i="50"/>
  <c r="AI16859" i="50"/>
  <c r="AJ16859" i="50"/>
  <c r="AM16859" i="50"/>
  <c r="AL16859" i="50"/>
  <c r="AM16867" i="50"/>
  <c r="AL16867" i="50"/>
  <c r="AK16867" i="50"/>
  <c r="AJ16867" i="50"/>
  <c r="AI16867" i="50"/>
  <c r="AL16879" i="50"/>
  <c r="AK16879" i="50"/>
  <c r="AJ16879" i="50"/>
  <c r="AI16879" i="50"/>
  <c r="AM16879" i="50"/>
  <c r="AK16891" i="50"/>
  <c r="AJ16891" i="50"/>
  <c r="AI16891" i="50"/>
  <c r="AM16891" i="50"/>
  <c r="AL16891" i="50"/>
  <c r="AM16903" i="50"/>
  <c r="AL16903" i="50"/>
  <c r="AK16903" i="50"/>
  <c r="AJ16903" i="50"/>
  <c r="AI16903" i="50"/>
  <c r="AL16915" i="50"/>
  <c r="AK16915" i="50"/>
  <c r="AJ16915" i="50"/>
  <c r="AI16915" i="50"/>
  <c r="AM16915" i="50"/>
  <c r="AK16927" i="50"/>
  <c r="AJ16927" i="50"/>
  <c r="AI16927" i="50"/>
  <c r="AM16927" i="50"/>
  <c r="AL16927" i="50"/>
  <c r="AM16939" i="50"/>
  <c r="AL16939" i="50"/>
  <c r="AK16939" i="50"/>
  <c r="AJ16939" i="50"/>
  <c r="AI16939" i="50"/>
  <c r="AL16951" i="50"/>
  <c r="AK16951" i="50"/>
  <c r="AJ16951" i="50"/>
  <c r="AI16951" i="50"/>
  <c r="AM16951" i="50"/>
  <c r="AK16963" i="50"/>
  <c r="AJ16963" i="50"/>
  <c r="AI16963" i="50"/>
  <c r="AM16963" i="50"/>
  <c r="AL16963" i="50"/>
  <c r="AM16971" i="50"/>
  <c r="AL16971" i="50"/>
  <c r="AK16971" i="50"/>
  <c r="AJ16971" i="50"/>
  <c r="AI16971" i="50"/>
  <c r="AK16979" i="50"/>
  <c r="AI16979" i="50"/>
  <c r="AM16979" i="50"/>
  <c r="AL16979" i="50"/>
  <c r="AJ16979" i="50"/>
  <c r="AK16991" i="50"/>
  <c r="AI16991" i="50"/>
  <c r="AL16991" i="50"/>
  <c r="AJ16991" i="50"/>
  <c r="AM16991" i="50"/>
  <c r="AK16999" i="50"/>
  <c r="AJ16999" i="50"/>
  <c r="AI16999" i="50"/>
  <c r="AM16999" i="50"/>
  <c r="AL16999" i="50"/>
  <c r="AM17011" i="50"/>
  <c r="AL17011" i="50"/>
  <c r="AK17011" i="50"/>
  <c r="AJ17011" i="50"/>
  <c r="AI17011" i="50"/>
  <c r="AL17023" i="50"/>
  <c r="AK17023" i="50"/>
  <c r="AJ17023" i="50"/>
  <c r="AI17023" i="50"/>
  <c r="AM17023" i="50"/>
  <c r="AK17035" i="50"/>
  <c r="AJ17035" i="50"/>
  <c r="AI17035" i="50"/>
  <c r="AM17035" i="50"/>
  <c r="AL17035" i="50"/>
  <c r="AM17047" i="50"/>
  <c r="AL17047" i="50"/>
  <c r="AK17047" i="50"/>
  <c r="AJ17047" i="50"/>
  <c r="AI17047" i="50"/>
  <c r="AM17055" i="50"/>
  <c r="AL17055" i="50"/>
  <c r="AK17055" i="50"/>
  <c r="AJ17055" i="50"/>
  <c r="AI17055" i="50"/>
  <c r="AK17063" i="50"/>
  <c r="AI17063" i="50"/>
  <c r="AL17063" i="50"/>
  <c r="AJ17063" i="50"/>
  <c r="AM17063" i="50"/>
  <c r="AK17075" i="50"/>
  <c r="AI17075" i="50"/>
  <c r="AJ17075" i="50"/>
  <c r="AM17075" i="50"/>
  <c r="AL17075" i="50"/>
  <c r="AK17087" i="50"/>
  <c r="AI17087" i="50"/>
  <c r="AM17087" i="50"/>
  <c r="AL17087" i="50"/>
  <c r="AJ17087" i="50"/>
  <c r="AM17091" i="50"/>
  <c r="AL17091" i="50"/>
  <c r="AK17091" i="50"/>
  <c r="AJ17091" i="50"/>
  <c r="AI17091" i="50"/>
  <c r="AM17103" i="50"/>
  <c r="AL17103" i="50"/>
  <c r="AK17103" i="50"/>
  <c r="AJ17103" i="50"/>
  <c r="AI17103" i="50"/>
  <c r="AM17115" i="50"/>
  <c r="AL17115" i="50"/>
  <c r="AK17115" i="50"/>
  <c r="AJ17115" i="50"/>
  <c r="AI17115" i="50"/>
  <c r="AL17123" i="50"/>
  <c r="AK17123" i="50"/>
  <c r="AJ17123" i="50"/>
  <c r="AI17123" i="50"/>
  <c r="AM17123" i="50"/>
  <c r="AJ17131" i="50"/>
  <c r="AM17131" i="50"/>
  <c r="AL17131" i="50"/>
  <c r="AK17131" i="50"/>
  <c r="AI17131" i="50"/>
  <c r="AI17139" i="50"/>
  <c r="AM17139" i="50"/>
  <c r="AK17139" i="50"/>
  <c r="AJ17139" i="50"/>
  <c r="AL17139" i="50"/>
  <c r="AL17147" i="50"/>
  <c r="AJ17147" i="50"/>
  <c r="AI17147" i="50"/>
  <c r="AM17147" i="50"/>
  <c r="AK17147" i="50"/>
  <c r="AL17159" i="50"/>
  <c r="AJ17159" i="50"/>
  <c r="AM17159" i="50"/>
  <c r="AK17159" i="50"/>
  <c r="AI17159" i="50"/>
  <c r="AL17171" i="50"/>
  <c r="AJ17171" i="50"/>
  <c r="AM17171" i="50"/>
  <c r="AK17171" i="50"/>
  <c r="AI17171" i="50"/>
  <c r="AI17187" i="50"/>
  <c r="AJ17187" i="50"/>
  <c r="AM17187" i="50"/>
  <c r="AL17187" i="50"/>
  <c r="AK17187" i="50"/>
  <c r="AL17195" i="50"/>
  <c r="AJ17195" i="50"/>
  <c r="AM17195" i="50"/>
  <c r="AK17195" i="50"/>
  <c r="AI17195" i="50"/>
  <c r="AL17207" i="50"/>
  <c r="AJ17207" i="50"/>
  <c r="AM17207" i="50"/>
  <c r="AK17207" i="50"/>
  <c r="AI17207" i="50"/>
  <c r="AL17219" i="50"/>
  <c r="AJ17219" i="50"/>
  <c r="AI17219" i="50"/>
  <c r="AM17219" i="50"/>
  <c r="AK17219" i="50"/>
  <c r="AL17231" i="50"/>
  <c r="AJ17231" i="50"/>
  <c r="AM17231" i="50"/>
  <c r="AK17231" i="50"/>
  <c r="AI17231" i="50"/>
  <c r="AL17243" i="50"/>
  <c r="AJ17243" i="50"/>
  <c r="AM17243" i="50"/>
  <c r="AK17243" i="50"/>
  <c r="AI17243" i="50"/>
  <c r="AI17259" i="50"/>
  <c r="AM17259" i="50"/>
  <c r="AK17259" i="50"/>
  <c r="AL17259" i="50"/>
  <c r="AJ17259" i="50"/>
  <c r="AI17271" i="50"/>
  <c r="AM17271" i="50"/>
  <c r="AL17271" i="50"/>
  <c r="AJ17271" i="50"/>
  <c r="AK17271" i="50"/>
  <c r="AI17283" i="50"/>
  <c r="AM17283" i="50"/>
  <c r="AL17283" i="50"/>
  <c r="AK17283" i="50"/>
  <c r="AJ17283" i="50"/>
  <c r="AI17295" i="50"/>
  <c r="AM17295" i="50"/>
  <c r="AL17295" i="50"/>
  <c r="AK17295" i="50"/>
  <c r="AJ17295" i="50"/>
  <c r="AL17303" i="50"/>
  <c r="AJ17303" i="50"/>
  <c r="AM17303" i="50"/>
  <c r="AK17303" i="50"/>
  <c r="AI17303" i="50"/>
  <c r="AL17315" i="50"/>
  <c r="AJ17315" i="50"/>
  <c r="AM17315" i="50"/>
  <c r="AK17315" i="50"/>
  <c r="AI17315" i="50"/>
  <c r="AL17327" i="50"/>
  <c r="AJ17327" i="50"/>
  <c r="AI17327" i="50"/>
  <c r="AM17327" i="50"/>
  <c r="AK17327" i="50"/>
  <c r="AJ17335" i="50"/>
  <c r="AM17335" i="50"/>
  <c r="AI17335" i="50"/>
  <c r="AL17335" i="50"/>
  <c r="AK17335" i="50"/>
  <c r="AI17343" i="50"/>
  <c r="AM17343" i="50"/>
  <c r="AL17343" i="50"/>
  <c r="AJ17343" i="50"/>
  <c r="AK17343" i="50"/>
  <c r="AI17355" i="50"/>
  <c r="AM17355" i="50"/>
  <c r="AL17355" i="50"/>
  <c r="AK17355" i="50"/>
  <c r="AJ17355" i="50"/>
  <c r="AL17363" i="50"/>
  <c r="AJ17363" i="50"/>
  <c r="AI17363" i="50"/>
  <c r="AM17363" i="50"/>
  <c r="AK17363" i="50"/>
  <c r="AL17375" i="50"/>
  <c r="AJ17375" i="50"/>
  <c r="AM17375" i="50"/>
  <c r="AK17375" i="50"/>
  <c r="AI17375" i="50"/>
  <c r="AL17387" i="50"/>
  <c r="AJ17387" i="50"/>
  <c r="AM17387" i="50"/>
  <c r="AK17387" i="50"/>
  <c r="AI17387" i="50"/>
  <c r="AL17399" i="50"/>
  <c r="AJ17399" i="50"/>
  <c r="AI17399" i="50"/>
  <c r="AM17399" i="50"/>
  <c r="AK17399" i="50"/>
  <c r="AL17411" i="50"/>
  <c r="AJ17411" i="50"/>
  <c r="AM17411" i="50"/>
  <c r="AK17411" i="50"/>
  <c r="AI17411" i="50"/>
  <c r="AL17423" i="50"/>
  <c r="AJ17423" i="50"/>
  <c r="AM17423" i="50"/>
  <c r="AK17423" i="50"/>
  <c r="AI17423" i="50"/>
  <c r="AL17435" i="50"/>
  <c r="AJ17435" i="50"/>
  <c r="AI17435" i="50"/>
  <c r="AM17435" i="50"/>
  <c r="AK17435" i="50"/>
  <c r="AL17447" i="50"/>
  <c r="AJ17447" i="50"/>
  <c r="AM17447" i="50"/>
  <c r="AK17447" i="50"/>
  <c r="AI17447" i="50"/>
  <c r="AJ17455" i="50"/>
  <c r="AM17455" i="50"/>
  <c r="AL17455" i="50"/>
  <c r="AK17455" i="50"/>
  <c r="AI17455" i="50"/>
  <c r="AJ17467" i="50"/>
  <c r="AI17467" i="50"/>
  <c r="AM17467" i="50"/>
  <c r="AK17467" i="50"/>
  <c r="AL17467" i="50"/>
  <c r="AJ17479" i="50"/>
  <c r="AI17479" i="50"/>
  <c r="AM17479" i="50"/>
  <c r="AL17479" i="50"/>
  <c r="AK17479" i="50"/>
  <c r="AM17495" i="50"/>
  <c r="AL17495" i="50"/>
  <c r="AK17495" i="50"/>
  <c r="AJ17495" i="50"/>
  <c r="AI17495" i="50"/>
  <c r="AM17507" i="50"/>
  <c r="AL17507" i="50"/>
  <c r="AK17507" i="50"/>
  <c r="AJ17507" i="50"/>
  <c r="AI17507" i="50"/>
  <c r="AM17519" i="50"/>
  <c r="AL17519" i="50"/>
  <c r="AK17519" i="50"/>
  <c r="AJ17519" i="50"/>
  <c r="AI17519" i="50"/>
  <c r="AM17531" i="50"/>
  <c r="AL17531" i="50"/>
  <c r="AK17531" i="50"/>
  <c r="AJ17531" i="50"/>
  <c r="AI17531" i="50"/>
  <c r="AM17543" i="50"/>
  <c r="AL17543" i="50"/>
  <c r="AK17543" i="50"/>
  <c r="AJ17543" i="50"/>
  <c r="AI17543" i="50"/>
  <c r="AM17555" i="50"/>
  <c r="AL17555" i="50"/>
  <c r="AK17555" i="50"/>
  <c r="AJ17555" i="50"/>
  <c r="AI17555" i="50"/>
  <c r="AM17567" i="50"/>
  <c r="AL17567" i="50"/>
  <c r="AK17567" i="50"/>
  <c r="AJ17567" i="50"/>
  <c r="AI17567" i="50"/>
  <c r="AJ17575" i="50"/>
  <c r="AI17575" i="50"/>
  <c r="AM17575" i="50"/>
  <c r="AL17575" i="50"/>
  <c r="AK17575" i="50"/>
  <c r="AJ17587" i="50"/>
  <c r="AI17587" i="50"/>
  <c r="AM17587" i="50"/>
  <c r="AL17587" i="50"/>
  <c r="AK17587" i="50"/>
  <c r="AJ17599" i="50"/>
  <c r="AI17599" i="50"/>
  <c r="AM17599" i="50"/>
  <c r="AL17599" i="50"/>
  <c r="AK17599" i="50"/>
  <c r="AJ17611" i="50"/>
  <c r="AI17611" i="50"/>
  <c r="AM17611" i="50"/>
  <c r="AK17611" i="50"/>
  <c r="AL17611" i="50"/>
  <c r="AI17619" i="50"/>
  <c r="AK17619" i="50"/>
  <c r="AJ17619" i="50"/>
  <c r="AM17619" i="50"/>
  <c r="AL17619" i="50"/>
  <c r="AM17627" i="50"/>
  <c r="AL17627" i="50"/>
  <c r="AK17627" i="50"/>
  <c r="AJ17627" i="50"/>
  <c r="AI17627" i="50"/>
  <c r="AM17639" i="50"/>
  <c r="AL17639" i="50"/>
  <c r="AK17639" i="50"/>
  <c r="AJ17639" i="50"/>
  <c r="AI17639" i="50"/>
  <c r="AM17651" i="50"/>
  <c r="AL17651" i="50"/>
  <c r="AK17651" i="50"/>
  <c r="AJ17651" i="50"/>
  <c r="AI17651" i="50"/>
  <c r="AM17663" i="50"/>
  <c r="AL17663" i="50"/>
  <c r="AK17663" i="50"/>
  <c r="AJ17663" i="50"/>
  <c r="AI17663" i="50"/>
  <c r="AJ17671" i="50"/>
  <c r="AI17671" i="50"/>
  <c r="AM17671" i="50"/>
  <c r="AL17671" i="50"/>
  <c r="AK17671" i="50"/>
  <c r="AI17679" i="50"/>
  <c r="AM17679" i="50"/>
  <c r="AL17679" i="50"/>
  <c r="AK17679" i="50"/>
  <c r="AJ17679" i="50"/>
  <c r="AI17691" i="50"/>
  <c r="AM17691" i="50"/>
  <c r="AK17691" i="50"/>
  <c r="AL17691" i="50"/>
  <c r="AJ17691" i="50"/>
  <c r="AK17703" i="50"/>
  <c r="AI17703" i="50"/>
  <c r="AJ17703" i="50"/>
  <c r="AM17703" i="50"/>
  <c r="AL17703" i="50"/>
  <c r="AM17715" i="50"/>
  <c r="AK17715" i="50"/>
  <c r="AJ17715" i="50"/>
  <c r="AI17715" i="50"/>
  <c r="AL17715" i="50"/>
  <c r="AM17727" i="50"/>
  <c r="AK17727" i="50"/>
  <c r="AJ17727" i="50"/>
  <c r="AI17727" i="50"/>
  <c r="AL17727" i="50"/>
  <c r="AM17739" i="50"/>
  <c r="AK17739" i="50"/>
  <c r="AJ17739" i="50"/>
  <c r="AI17739" i="50"/>
  <c r="AL17739" i="50"/>
  <c r="AI17747" i="50"/>
  <c r="AM17747" i="50"/>
  <c r="AL17747" i="50"/>
  <c r="AK17747" i="50"/>
  <c r="AJ17747" i="50"/>
  <c r="AM17755" i="50"/>
  <c r="AL17755" i="50"/>
  <c r="AK17755" i="50"/>
  <c r="AJ17755" i="50"/>
  <c r="AI17755" i="50"/>
  <c r="AM17767" i="50"/>
  <c r="AK17767" i="50"/>
  <c r="AL17767" i="50"/>
  <c r="AI17767" i="50"/>
  <c r="AJ17767" i="50"/>
  <c r="AM17779" i="50"/>
  <c r="AL17779" i="50"/>
  <c r="AI17779" i="50"/>
  <c r="AK17779" i="50"/>
  <c r="AJ17779" i="50"/>
  <c r="AM17787" i="50"/>
  <c r="AK17787" i="50"/>
  <c r="AJ17787" i="50"/>
  <c r="AI17787" i="50"/>
  <c r="AL17787" i="50"/>
  <c r="AM17799" i="50"/>
  <c r="AK17799" i="50"/>
  <c r="AJ17799" i="50"/>
  <c r="AI17799" i="50"/>
  <c r="AL17799" i="50"/>
  <c r="AM17811" i="50"/>
  <c r="AK17811" i="50"/>
  <c r="AJ17811" i="50"/>
  <c r="AI17811" i="50"/>
  <c r="AL17811" i="50"/>
  <c r="AM17823" i="50"/>
  <c r="AK17823" i="50"/>
  <c r="AJ17823" i="50"/>
  <c r="AI17823" i="50"/>
  <c r="AL17823" i="50"/>
  <c r="AM17835" i="50"/>
  <c r="AK17835" i="50"/>
  <c r="AJ17835" i="50"/>
  <c r="AI17835" i="50"/>
  <c r="AL17835" i="50"/>
  <c r="AI17843" i="50"/>
  <c r="AK17843" i="50"/>
  <c r="AJ17843" i="50"/>
  <c r="AM17843" i="50"/>
  <c r="AL17843" i="50"/>
  <c r="AI17855" i="50"/>
  <c r="AK17855" i="50"/>
  <c r="AM17855" i="50"/>
  <c r="AL17855" i="50"/>
  <c r="AJ17855" i="50"/>
  <c r="AM17863" i="50"/>
  <c r="AJ17863" i="50"/>
  <c r="AL17863" i="50"/>
  <c r="AK17863" i="50"/>
  <c r="AI17863" i="50"/>
  <c r="AM17871" i="50"/>
  <c r="AL17871" i="50"/>
  <c r="AK17871" i="50"/>
  <c r="AI17871" i="50"/>
  <c r="AJ17871" i="50"/>
  <c r="AK17883" i="50"/>
  <c r="AJ17883" i="50"/>
  <c r="AM17883" i="50"/>
  <c r="AL17883" i="50"/>
  <c r="AI17883" i="50"/>
  <c r="AK17891" i="50"/>
  <c r="AI17891" i="50"/>
  <c r="AJ17891" i="50"/>
  <c r="AM17891" i="50"/>
  <c r="AL17891" i="50"/>
  <c r="AK17903" i="50"/>
  <c r="AJ17903" i="50"/>
  <c r="AL17903" i="50"/>
  <c r="AI17903" i="50"/>
  <c r="AM17903" i="50"/>
  <c r="AK17915" i="50"/>
  <c r="AM17915" i="50"/>
  <c r="AL17915" i="50"/>
  <c r="AJ17915" i="50"/>
  <c r="AI17915" i="50"/>
  <c r="AK17927" i="50"/>
  <c r="AI17927" i="50"/>
  <c r="AM17927" i="50"/>
  <c r="AL17927" i="50"/>
  <c r="AJ17927" i="50"/>
  <c r="AK17931" i="50"/>
  <c r="AJ17931" i="50"/>
  <c r="AI17931" i="50"/>
  <c r="AM17931" i="50"/>
  <c r="AL17931" i="50"/>
  <c r="AK17943" i="50"/>
  <c r="AJ17943" i="50"/>
  <c r="AM17943" i="50"/>
  <c r="AL17943" i="50"/>
  <c r="AI17943" i="50"/>
  <c r="AK17955" i="50"/>
  <c r="AJ17955" i="50"/>
  <c r="AM17955" i="50"/>
  <c r="AL17955" i="50"/>
  <c r="AI17955" i="50"/>
  <c r="AK17967" i="50"/>
  <c r="AJ17967" i="50"/>
  <c r="AI17967" i="50"/>
  <c r="AM17967" i="50"/>
  <c r="AL17967" i="50"/>
  <c r="AK17979" i="50"/>
  <c r="AJ17979" i="50"/>
  <c r="AM17979" i="50"/>
  <c r="AL17979" i="50"/>
  <c r="AI17979" i="50"/>
  <c r="AK17991" i="50"/>
  <c r="AJ17991" i="50"/>
  <c r="AM17991" i="50"/>
  <c r="AL17991" i="50"/>
  <c r="AI17991" i="50"/>
  <c r="AK17999" i="50"/>
  <c r="AI17999" i="50"/>
  <c r="AM17999" i="50"/>
  <c r="AL17999" i="50"/>
  <c r="AJ17999" i="50"/>
  <c r="AK18011" i="50"/>
  <c r="AJ18011" i="50"/>
  <c r="AL18011" i="50"/>
  <c r="AM18011" i="50"/>
  <c r="AI18011" i="50"/>
  <c r="AK18023" i="50"/>
  <c r="AM18023" i="50"/>
  <c r="AL18023" i="50"/>
  <c r="AJ18023" i="50"/>
  <c r="AI18023" i="50"/>
  <c r="AK18035" i="50"/>
  <c r="AI18035" i="50"/>
  <c r="AJ18035" i="50"/>
  <c r="AM18035" i="50"/>
  <c r="AL18035" i="50"/>
  <c r="AL18043" i="50"/>
  <c r="AK18043" i="50"/>
  <c r="AM18043" i="50"/>
  <c r="AJ18043" i="50"/>
  <c r="AI18043" i="50"/>
  <c r="AL18055" i="50"/>
  <c r="AK18055" i="50"/>
  <c r="AM18055" i="50"/>
  <c r="AJ18055" i="50"/>
  <c r="AI18055" i="50"/>
  <c r="AL18063" i="50"/>
  <c r="AK18063" i="50"/>
  <c r="AJ18063" i="50"/>
  <c r="AM18063" i="50"/>
  <c r="AI18063" i="50"/>
  <c r="AL18075" i="50"/>
  <c r="AK18075" i="50"/>
  <c r="AJ18075" i="50"/>
  <c r="AI18075" i="50"/>
  <c r="AM18075" i="50"/>
  <c r="AL18087" i="50"/>
  <c r="AK18087" i="50"/>
  <c r="AJ18087" i="50"/>
  <c r="AI18087" i="50"/>
  <c r="AM18087" i="50"/>
  <c r="AK18099" i="50"/>
  <c r="AI18099" i="50"/>
  <c r="AM18099" i="50"/>
  <c r="AL18099" i="50"/>
  <c r="AJ18099" i="50"/>
  <c r="AM18107" i="50"/>
  <c r="AL18107" i="50"/>
  <c r="AK18107" i="50"/>
  <c r="AJ18107" i="50"/>
  <c r="AI18107" i="50"/>
  <c r="AI18115" i="50"/>
  <c r="AL18115" i="50"/>
  <c r="AK18115" i="50"/>
  <c r="AJ18115" i="50"/>
  <c r="AM18115" i="50"/>
  <c r="AI18127" i="50"/>
  <c r="AJ18127" i="50"/>
  <c r="AM18127" i="50"/>
  <c r="AK18127" i="50"/>
  <c r="AL18127" i="50"/>
  <c r="AI18139" i="50"/>
  <c r="AK18139" i="50"/>
  <c r="AJ18139" i="50"/>
  <c r="AM18139" i="50"/>
  <c r="AL18139" i="50"/>
  <c r="AK18147" i="50"/>
  <c r="AJ18147" i="50"/>
  <c r="AI18147" i="50"/>
  <c r="AM18147" i="50"/>
  <c r="AL18147" i="50"/>
  <c r="AK18159" i="50"/>
  <c r="AL18159" i="50"/>
  <c r="AJ18159" i="50"/>
  <c r="AI18159" i="50"/>
  <c r="AM18159" i="50"/>
  <c r="AK18171" i="50"/>
  <c r="AM18171" i="50"/>
  <c r="AL18171" i="50"/>
  <c r="AJ18171" i="50"/>
  <c r="AI18171" i="50"/>
  <c r="AM18179" i="50"/>
  <c r="AL18179" i="50"/>
  <c r="AK18179" i="50"/>
  <c r="AJ18179" i="50"/>
  <c r="AI18179" i="50"/>
  <c r="AM18191" i="50"/>
  <c r="AL18191" i="50"/>
  <c r="AK18191" i="50"/>
  <c r="AJ18191" i="50"/>
  <c r="AI18191" i="50"/>
  <c r="AM18203" i="50"/>
  <c r="AL18203" i="50"/>
  <c r="AK18203" i="50"/>
  <c r="AJ18203" i="50"/>
  <c r="AI18203" i="50"/>
  <c r="AM18215" i="50"/>
  <c r="AL18215" i="50"/>
  <c r="AK18215" i="50"/>
  <c r="AJ18215" i="50"/>
  <c r="AI18215" i="50"/>
  <c r="AM18227" i="50"/>
  <c r="AL18227" i="50"/>
  <c r="AK18227" i="50"/>
  <c r="AJ18227" i="50"/>
  <c r="AI18227" i="50"/>
  <c r="AI18235" i="50"/>
  <c r="AJ18235" i="50"/>
  <c r="AM18235" i="50"/>
  <c r="AL18235" i="50"/>
  <c r="AK18235" i="50"/>
  <c r="AK18243" i="50"/>
  <c r="AI18243" i="50"/>
  <c r="AM18243" i="50"/>
  <c r="AL18243" i="50"/>
  <c r="AJ18243" i="50"/>
  <c r="AK18255" i="50"/>
  <c r="AJ18255" i="50"/>
  <c r="AI18255" i="50"/>
  <c r="AM18255" i="50"/>
  <c r="AL18255" i="50"/>
  <c r="AK18267" i="50"/>
  <c r="AJ18267" i="50"/>
  <c r="AI18267" i="50"/>
  <c r="AL18267" i="50"/>
  <c r="AM18267" i="50"/>
  <c r="AM18275" i="50"/>
  <c r="AL18275" i="50"/>
  <c r="AK18275" i="50"/>
  <c r="AJ18275" i="50"/>
  <c r="AI18275" i="50"/>
  <c r="AJ18283" i="50"/>
  <c r="AI18283" i="50"/>
  <c r="AK18283" i="50"/>
  <c r="AM18283" i="50"/>
  <c r="AL18283" i="50"/>
  <c r="AJ18295" i="50"/>
  <c r="AI18295" i="50"/>
  <c r="AM18295" i="50"/>
  <c r="AL18295" i="50"/>
  <c r="AK18295" i="50"/>
  <c r="AJ18307" i="50"/>
  <c r="AI18307" i="50"/>
  <c r="AM18307" i="50"/>
  <c r="AL18307" i="50"/>
  <c r="AK18307" i="50"/>
  <c r="AM18319" i="50"/>
  <c r="AL18319" i="50"/>
  <c r="AJ18319" i="50"/>
  <c r="AK18319" i="50"/>
  <c r="AI18319" i="50"/>
  <c r="AL18335" i="50"/>
  <c r="AM18335" i="50"/>
  <c r="AJ18335" i="50"/>
  <c r="AK18335" i="50"/>
  <c r="AI18335" i="50"/>
  <c r="AL18347" i="50"/>
  <c r="AK18347" i="50"/>
  <c r="AJ18347" i="50"/>
  <c r="AI18347" i="50"/>
  <c r="AM18347" i="50"/>
  <c r="AL18359" i="50"/>
  <c r="AM18359" i="50"/>
  <c r="AK18359" i="50"/>
  <c r="AJ18359" i="50"/>
  <c r="AI18359" i="50"/>
  <c r="AL18371" i="50"/>
  <c r="AI18371" i="50"/>
  <c r="AM18371" i="50"/>
  <c r="AK18371" i="50"/>
  <c r="AJ18371" i="50"/>
  <c r="AL18383" i="50"/>
  <c r="AI18383" i="50"/>
  <c r="AM18383" i="50"/>
  <c r="AK18383" i="50"/>
  <c r="AJ18383" i="50"/>
  <c r="AL18395" i="50"/>
  <c r="AJ18395" i="50"/>
  <c r="AI18395" i="50"/>
  <c r="AM18395" i="50"/>
  <c r="AK18395" i="50"/>
  <c r="AL18407" i="50"/>
  <c r="AK18407" i="50"/>
  <c r="AJ18407" i="50"/>
  <c r="AI18407" i="50"/>
  <c r="AM18407" i="50"/>
  <c r="AL18419" i="50"/>
  <c r="AM18419" i="50"/>
  <c r="AK18419" i="50"/>
  <c r="AJ18419" i="50"/>
  <c r="AI18419" i="50"/>
  <c r="AL18431" i="50"/>
  <c r="AM18431" i="50"/>
  <c r="AK18431" i="50"/>
  <c r="AJ18431" i="50"/>
  <c r="AI18431" i="50"/>
  <c r="AL18443" i="50"/>
  <c r="AM18443" i="50"/>
  <c r="AK18443" i="50"/>
  <c r="AJ18443" i="50"/>
  <c r="AI18443" i="50"/>
  <c r="AL18455" i="50"/>
  <c r="AM18455" i="50"/>
  <c r="AK18455" i="50"/>
  <c r="AJ18455" i="50"/>
  <c r="AI18455" i="50"/>
  <c r="AL18471" i="50"/>
  <c r="AK18471" i="50"/>
  <c r="AI18471" i="50"/>
  <c r="AM18471" i="50"/>
  <c r="AJ18471" i="50"/>
  <c r="AL18483" i="50"/>
  <c r="AK18483" i="50"/>
  <c r="AI18483" i="50"/>
  <c r="AJ18483" i="50"/>
  <c r="AM18483" i="50"/>
  <c r="AL18495" i="50"/>
  <c r="AK18495" i="50"/>
  <c r="AI18495" i="50"/>
  <c r="AM18495" i="50"/>
  <c r="AJ18495" i="50"/>
  <c r="AL18507" i="50"/>
  <c r="AK18507" i="50"/>
  <c r="AI18507" i="50"/>
  <c r="AM18507" i="50"/>
  <c r="AJ18507" i="50"/>
  <c r="AL18519" i="50"/>
  <c r="AK18519" i="50"/>
  <c r="AI18519" i="50"/>
  <c r="AJ18519" i="50"/>
  <c r="AM18519" i="50"/>
  <c r="AL18531" i="50"/>
  <c r="AK18531" i="50"/>
  <c r="AI18531" i="50"/>
  <c r="AM18531" i="50"/>
  <c r="AJ18531" i="50"/>
  <c r="AL18543" i="50"/>
  <c r="AK18543" i="50"/>
  <c r="AI18543" i="50"/>
  <c r="AM18543" i="50"/>
  <c r="AJ18543" i="50"/>
  <c r="AL18555" i="50"/>
  <c r="AK18555" i="50"/>
  <c r="AI18555" i="50"/>
  <c r="AM18555" i="50"/>
  <c r="AJ18555" i="50"/>
  <c r="AL18563" i="50"/>
  <c r="AM18563" i="50"/>
  <c r="AK18563" i="50"/>
  <c r="AJ18563" i="50"/>
  <c r="AI18563" i="50"/>
  <c r="AM18575" i="50"/>
  <c r="AI18575" i="50"/>
  <c r="AL18575" i="50"/>
  <c r="AK18575" i="50"/>
  <c r="AJ18575" i="50"/>
  <c r="AM18587" i="50"/>
  <c r="AK18587" i="50"/>
  <c r="AJ18587" i="50"/>
  <c r="AI18587" i="50"/>
  <c r="AL18587" i="50"/>
  <c r="AM18599" i="50"/>
  <c r="AL18599" i="50"/>
  <c r="AJ18599" i="50"/>
  <c r="AI18599" i="50"/>
  <c r="AK18599" i="50"/>
  <c r="AM18611" i="50"/>
  <c r="AL18611" i="50"/>
  <c r="AJ18611" i="50"/>
  <c r="AK18611" i="50"/>
  <c r="AI18611" i="50"/>
  <c r="AM18623" i="50"/>
  <c r="AL18623" i="50"/>
  <c r="AJ18623" i="50"/>
  <c r="AK18623" i="50"/>
  <c r="AI18623" i="50"/>
  <c r="AM18635" i="50"/>
  <c r="AL18635" i="50"/>
  <c r="AJ18635" i="50"/>
  <c r="AI18635" i="50"/>
  <c r="AK18635" i="50"/>
  <c r="AL18647" i="50"/>
  <c r="AM18647" i="50"/>
  <c r="AK18647" i="50"/>
  <c r="AI18647" i="50"/>
  <c r="AJ18647" i="50"/>
  <c r="AL18659" i="50"/>
  <c r="AK18659" i="50"/>
  <c r="AJ18659" i="50"/>
  <c r="AM18659" i="50"/>
  <c r="AI18659" i="50"/>
  <c r="AK18667" i="50"/>
  <c r="AM18667" i="50"/>
  <c r="AL18667" i="50"/>
  <c r="AJ18667" i="50"/>
  <c r="AI18667" i="50"/>
  <c r="AM18679" i="50"/>
  <c r="AK18679" i="50"/>
  <c r="AJ18679" i="50"/>
  <c r="AI18679" i="50"/>
  <c r="AL18679" i="50"/>
  <c r="AM18691" i="50"/>
  <c r="AI18691" i="50"/>
  <c r="AL18691" i="50"/>
  <c r="AK18691" i="50"/>
  <c r="AJ18691" i="50"/>
  <c r="AM18703" i="50"/>
  <c r="AJ18703" i="50"/>
  <c r="AL18703" i="50"/>
  <c r="AK18703" i="50"/>
  <c r="AI18703" i="50"/>
  <c r="AM18711" i="50"/>
  <c r="AK18711" i="50"/>
  <c r="AI18711" i="50"/>
  <c r="AL18711" i="50"/>
  <c r="AJ18711" i="50"/>
  <c r="AM18723" i="50"/>
  <c r="AK18723" i="50"/>
  <c r="AI18723" i="50"/>
  <c r="AL18723" i="50"/>
  <c r="AJ18723" i="50"/>
  <c r="AM18735" i="50"/>
  <c r="AK18735" i="50"/>
  <c r="AI18735" i="50"/>
  <c r="AL18735" i="50"/>
  <c r="AJ18735" i="50"/>
  <c r="AM18747" i="50"/>
  <c r="AK18747" i="50"/>
  <c r="AI18747" i="50"/>
  <c r="AL18747" i="50"/>
  <c r="AJ18747" i="50"/>
  <c r="AM18759" i="50"/>
  <c r="AK18759" i="50"/>
  <c r="AI18759" i="50"/>
  <c r="AJ18759" i="50"/>
  <c r="AL18759" i="50"/>
  <c r="AM18771" i="50"/>
  <c r="AK18771" i="50"/>
  <c r="AI18771" i="50"/>
  <c r="AL18771" i="50"/>
  <c r="AJ18771" i="50"/>
  <c r="AM18783" i="50"/>
  <c r="AK18783" i="50"/>
  <c r="AI18783" i="50"/>
  <c r="AL18783" i="50"/>
  <c r="AJ18783" i="50"/>
  <c r="AM18795" i="50"/>
  <c r="AK18795" i="50"/>
  <c r="AI18795" i="50"/>
  <c r="AJ18795" i="50"/>
  <c r="AL18795" i="50"/>
  <c r="AM18811" i="50"/>
  <c r="AL18811" i="50"/>
  <c r="AJ18811" i="50"/>
  <c r="AI18811" i="50"/>
  <c r="AK18811" i="50"/>
  <c r="AM18823" i="50"/>
  <c r="AL18823" i="50"/>
  <c r="AJ18823" i="50"/>
  <c r="AK18823" i="50"/>
  <c r="AI18823" i="50"/>
  <c r="AI18839" i="50"/>
  <c r="AL18839" i="50"/>
  <c r="AM18839" i="50"/>
  <c r="AJ18839" i="50"/>
  <c r="AK18839" i="50"/>
  <c r="AM18855" i="50"/>
  <c r="AK18855" i="50"/>
  <c r="AI18855" i="50"/>
  <c r="AJ18855" i="50"/>
  <c r="AL18855" i="50"/>
  <c r="AK18883" i="50"/>
  <c r="AI18883" i="50"/>
  <c r="AL18883" i="50"/>
  <c r="AJ18883" i="50"/>
  <c r="AM18883" i="50"/>
  <c r="AM18899" i="50"/>
  <c r="AL18899" i="50"/>
  <c r="AK18899" i="50"/>
  <c r="AJ18899" i="50"/>
  <c r="AI18899" i="50"/>
  <c r="AM18911" i="50"/>
  <c r="AL18911" i="50"/>
  <c r="AK18911" i="50"/>
  <c r="AJ18911" i="50"/>
  <c r="AI18911" i="50"/>
  <c r="AM18923" i="50"/>
  <c r="AL18923" i="50"/>
  <c r="AK18923" i="50"/>
  <c r="AJ18923" i="50"/>
  <c r="AI18923" i="50"/>
  <c r="AM18935" i="50"/>
  <c r="AL18935" i="50"/>
  <c r="AK18935" i="50"/>
  <c r="AJ18935" i="50"/>
  <c r="AI18935" i="50"/>
  <c r="AK18943" i="50"/>
  <c r="AI18943" i="50"/>
  <c r="AM18943" i="50"/>
  <c r="AL18943" i="50"/>
  <c r="AJ18943" i="50"/>
  <c r="AK18955" i="50"/>
  <c r="AI18955" i="50"/>
  <c r="AL18955" i="50"/>
  <c r="AJ18955" i="50"/>
  <c r="AM18955" i="50"/>
  <c r="AM18971" i="50"/>
  <c r="AL18971" i="50"/>
  <c r="AK18971" i="50"/>
  <c r="AJ18971" i="50"/>
  <c r="AI18971" i="50"/>
  <c r="AM18983" i="50"/>
  <c r="AL18983" i="50"/>
  <c r="AK18983" i="50"/>
  <c r="AJ18983" i="50"/>
  <c r="AI18983" i="50"/>
  <c r="AK18995" i="50"/>
  <c r="AJ18995" i="50"/>
  <c r="AI18995" i="50"/>
  <c r="AM18995" i="50"/>
  <c r="AL18995" i="50"/>
  <c r="AI19011" i="50"/>
  <c r="AM19011" i="50"/>
  <c r="AJ19011" i="50"/>
  <c r="AL19011" i="50"/>
  <c r="AK19011" i="50"/>
  <c r="AI19023" i="50"/>
  <c r="AJ19023" i="50"/>
  <c r="AL19023" i="50"/>
  <c r="AK19023" i="50"/>
  <c r="AM19023" i="50"/>
  <c r="AI19035" i="50"/>
  <c r="AM19035" i="50"/>
  <c r="AL19035" i="50"/>
  <c r="AK19035" i="50"/>
  <c r="AJ19035" i="50"/>
  <c r="AI19047" i="50"/>
  <c r="AL19047" i="50"/>
  <c r="AK19047" i="50"/>
  <c r="AJ19047" i="50"/>
  <c r="AM19047" i="50"/>
  <c r="AM19055" i="50"/>
  <c r="AL19055" i="50"/>
  <c r="AJ19055" i="50"/>
  <c r="AK19055" i="50"/>
  <c r="AI19055" i="50"/>
  <c r="AM19067" i="50"/>
  <c r="AL19067" i="50"/>
  <c r="AJ19067" i="50"/>
  <c r="AK19067" i="50"/>
  <c r="AI19067" i="50"/>
  <c r="AM19079" i="50"/>
  <c r="AL19079" i="50"/>
  <c r="AJ19079" i="50"/>
  <c r="AI19079" i="50"/>
  <c r="AK19079" i="50"/>
  <c r="AI19095" i="50"/>
  <c r="AM19095" i="50"/>
  <c r="AL19095" i="50"/>
  <c r="AK19095" i="50"/>
  <c r="AJ19095" i="50"/>
  <c r="AI19111" i="50"/>
  <c r="AM19111" i="50"/>
  <c r="AK19111" i="50"/>
  <c r="AJ19111" i="50"/>
  <c r="AL19111" i="50"/>
  <c r="AI19123" i="50"/>
  <c r="AM19123" i="50"/>
  <c r="AJ19123" i="50"/>
  <c r="AK19123" i="50"/>
  <c r="AL19123" i="50"/>
  <c r="AI19135" i="50"/>
  <c r="AM19135" i="50"/>
  <c r="AL19135" i="50"/>
  <c r="AK19135" i="50"/>
  <c r="AJ19135" i="50"/>
  <c r="AM19151" i="50"/>
  <c r="AL19151" i="50"/>
  <c r="AJ19151" i="50"/>
  <c r="AK19151" i="50"/>
  <c r="AI19151" i="50"/>
  <c r="AM19163" i="50"/>
  <c r="AL19163" i="50"/>
  <c r="AJ19163" i="50"/>
  <c r="AK19163" i="50"/>
  <c r="AI19163" i="50"/>
  <c r="AM19175" i="50"/>
  <c r="AL19175" i="50"/>
  <c r="AJ19175" i="50"/>
  <c r="AK19175" i="50"/>
  <c r="AI19175" i="50"/>
  <c r="AM19187" i="50"/>
  <c r="AL19187" i="50"/>
  <c r="AJ19187" i="50"/>
  <c r="AK19187" i="50"/>
  <c r="AI19187" i="50"/>
  <c r="AM19199" i="50"/>
  <c r="AL19199" i="50"/>
  <c r="AJ19199" i="50"/>
  <c r="AK19199" i="50"/>
  <c r="AI19199" i="50"/>
  <c r="AM19211" i="50"/>
  <c r="AL19211" i="50"/>
  <c r="AJ19211" i="50"/>
  <c r="AK19211" i="50"/>
  <c r="AI19211" i="50"/>
  <c r="AM19227" i="50"/>
  <c r="AL19227" i="50"/>
  <c r="AJ19227" i="50"/>
  <c r="AK19227" i="50"/>
  <c r="AI19227" i="50"/>
  <c r="AM19239" i="50"/>
  <c r="AL19239" i="50"/>
  <c r="AJ19239" i="50"/>
  <c r="AI19239" i="50"/>
  <c r="AK19239" i="50"/>
  <c r="AM19251" i="50"/>
  <c r="AL19251" i="50"/>
  <c r="AJ19251" i="50"/>
  <c r="AK19251" i="50"/>
  <c r="AI19251" i="50"/>
  <c r="AM19263" i="50"/>
  <c r="AL19263" i="50"/>
  <c r="AJ19263" i="50"/>
  <c r="AK19263" i="50"/>
  <c r="AI19263" i="50"/>
  <c r="AM19275" i="50"/>
  <c r="AL19275" i="50"/>
  <c r="AJ19275" i="50"/>
  <c r="AI19275" i="50"/>
  <c r="AK19275" i="50"/>
  <c r="AM19287" i="50"/>
  <c r="AL19287" i="50"/>
  <c r="AJ19287" i="50"/>
  <c r="AK19287" i="50"/>
  <c r="AI19287" i="50"/>
  <c r="AM19299" i="50"/>
  <c r="AL19299" i="50"/>
  <c r="AJ19299" i="50"/>
  <c r="AK19299" i="50"/>
  <c r="AI19299" i="50"/>
  <c r="AM19311" i="50"/>
  <c r="AL19311" i="50"/>
  <c r="AJ19311" i="50"/>
  <c r="AI19311" i="50"/>
  <c r="AK19311" i="50"/>
  <c r="AM19323" i="50"/>
  <c r="AL19323" i="50"/>
  <c r="AJ19323" i="50"/>
  <c r="AK19323" i="50"/>
  <c r="AI19323" i="50"/>
  <c r="AM19335" i="50"/>
  <c r="AL19335" i="50"/>
  <c r="AJ19335" i="50"/>
  <c r="AK19335" i="50"/>
  <c r="AI19335" i="50"/>
  <c r="AM19347" i="50"/>
  <c r="AL19347" i="50"/>
  <c r="AJ19347" i="50"/>
  <c r="AI19347" i="50"/>
  <c r="AK19347" i="50"/>
  <c r="AM19359" i="50"/>
  <c r="AL19359" i="50"/>
  <c r="AJ19359" i="50"/>
  <c r="AK19359" i="50"/>
  <c r="AI19359" i="50"/>
  <c r="AI19367" i="50"/>
  <c r="AM19367" i="50"/>
  <c r="AL19367" i="50"/>
  <c r="AK19367" i="50"/>
  <c r="AJ19367" i="50"/>
  <c r="AI19379" i="50"/>
  <c r="AM19379" i="50"/>
  <c r="AL19379" i="50"/>
  <c r="AK19379" i="50"/>
  <c r="AJ19379" i="50"/>
  <c r="AJ19391" i="50"/>
  <c r="AI19391" i="50"/>
  <c r="AM19391" i="50"/>
  <c r="AK19391" i="50"/>
  <c r="AL19391" i="50"/>
  <c r="AJ19403" i="50"/>
  <c r="AI19403" i="50"/>
  <c r="AM19403" i="50"/>
  <c r="AL19403" i="50"/>
  <c r="AK19403" i="50"/>
  <c r="AJ19415" i="50"/>
  <c r="AI19415" i="50"/>
  <c r="AM19415" i="50"/>
  <c r="AL19415" i="50"/>
  <c r="AK19415" i="50"/>
  <c r="AJ19427" i="50"/>
  <c r="AI19427" i="50"/>
  <c r="AM19427" i="50"/>
  <c r="AL19427" i="50"/>
  <c r="AK19427" i="50"/>
  <c r="AM19439" i="50"/>
  <c r="AL19439" i="50"/>
  <c r="AK19439" i="50"/>
  <c r="AI19439" i="50"/>
  <c r="AJ19439" i="50"/>
  <c r="AM19451" i="50"/>
  <c r="AK19451" i="50"/>
  <c r="AJ19451" i="50"/>
  <c r="AI19451" i="50"/>
  <c r="AL19451" i="50"/>
  <c r="AM19463" i="50"/>
  <c r="AJ19463" i="50"/>
  <c r="AL19463" i="50"/>
  <c r="AK19463" i="50"/>
  <c r="AI19463" i="50"/>
  <c r="AM19479" i="50"/>
  <c r="AL19479" i="50"/>
  <c r="AK19479" i="50"/>
  <c r="AJ19479" i="50"/>
  <c r="AI19479" i="50"/>
  <c r="AK19491" i="50"/>
  <c r="AJ19491" i="50"/>
  <c r="AI19491" i="50"/>
  <c r="AM19491" i="50"/>
  <c r="AL19491" i="50"/>
  <c r="AJ19503" i="50"/>
  <c r="AI19503" i="50"/>
  <c r="AM19503" i="50"/>
  <c r="AK19503" i="50"/>
  <c r="AL19503" i="50"/>
  <c r="AM19515" i="50"/>
  <c r="AL19515" i="50"/>
  <c r="AK19515" i="50"/>
  <c r="AJ19515" i="50"/>
  <c r="AI19515" i="50"/>
  <c r="AM19523" i="50"/>
  <c r="AK19523" i="50"/>
  <c r="AJ19523" i="50"/>
  <c r="AI19523" i="50"/>
  <c r="AL19523" i="50"/>
  <c r="AM19535" i="50"/>
  <c r="AJ19535" i="50"/>
  <c r="AL19535" i="50"/>
  <c r="AK19535" i="50"/>
  <c r="AI19535" i="50"/>
  <c r="AM19547" i="50"/>
  <c r="AL19547" i="50"/>
  <c r="AK19547" i="50"/>
  <c r="AI19547" i="50"/>
  <c r="AJ19547" i="50"/>
  <c r="AM19559" i="50"/>
  <c r="AL19559" i="50"/>
  <c r="AK19559" i="50"/>
  <c r="AJ19559" i="50"/>
  <c r="AI19559" i="50"/>
  <c r="AM19571" i="50"/>
  <c r="AL19571" i="50"/>
  <c r="AK19571" i="50"/>
  <c r="AI19571" i="50"/>
  <c r="AJ19571" i="50"/>
  <c r="AM19583" i="50"/>
  <c r="AL19583" i="50"/>
  <c r="AK19583" i="50"/>
  <c r="AJ19583" i="50"/>
  <c r="AI19583" i="50"/>
  <c r="AI19599" i="50"/>
  <c r="AK19599" i="50"/>
  <c r="AJ19599" i="50"/>
  <c r="AM19599" i="50"/>
  <c r="AL19599" i="50"/>
  <c r="AI19611" i="50"/>
  <c r="AM19611" i="50"/>
  <c r="AL19611" i="50"/>
  <c r="AK19611" i="50"/>
  <c r="AJ19611" i="50"/>
  <c r="AM19619" i="50"/>
  <c r="AL19619" i="50"/>
  <c r="AJ19619" i="50"/>
  <c r="AK19619" i="50"/>
  <c r="AI19619" i="50"/>
  <c r="AM19631" i="50"/>
  <c r="AL19631" i="50"/>
  <c r="AK19631" i="50"/>
  <c r="AJ19631" i="50"/>
  <c r="AI19631" i="50"/>
  <c r="AI19647" i="50"/>
  <c r="AK19647" i="50"/>
  <c r="AJ19647" i="50"/>
  <c r="AL19647" i="50"/>
  <c r="AM19647" i="50"/>
  <c r="AL19655" i="50"/>
  <c r="AM19655" i="50"/>
  <c r="AK19655" i="50"/>
  <c r="AI19655" i="50"/>
  <c r="AJ19655" i="50"/>
  <c r="AL19671" i="50"/>
  <c r="AK19671" i="50"/>
  <c r="AJ19671" i="50"/>
  <c r="AI19671" i="50"/>
  <c r="AM19671" i="50"/>
  <c r="AL19683" i="50"/>
  <c r="AK19683" i="50"/>
  <c r="AJ19683" i="50"/>
  <c r="AI19683" i="50"/>
  <c r="AM19683" i="50"/>
  <c r="AL19695" i="50"/>
  <c r="AK19695" i="50"/>
  <c r="AJ19695" i="50"/>
  <c r="AI19695" i="50"/>
  <c r="AM19695" i="50"/>
  <c r="AL19707" i="50"/>
  <c r="AK19707" i="50"/>
  <c r="AJ19707" i="50"/>
  <c r="AI19707" i="50"/>
  <c r="AM19707" i="50"/>
  <c r="AM19719" i="50"/>
  <c r="AL19719" i="50"/>
  <c r="AK19719" i="50"/>
  <c r="AJ19719" i="50"/>
  <c r="AI19719" i="50"/>
  <c r="AM19735" i="50"/>
  <c r="AJ19735" i="50"/>
  <c r="AI19735" i="50"/>
  <c r="AL19735" i="50"/>
  <c r="AK19735" i="50"/>
  <c r="AK19747" i="50"/>
  <c r="AL19747" i="50"/>
  <c r="AM19747" i="50"/>
  <c r="AJ19747" i="50"/>
  <c r="AI19747" i="50"/>
  <c r="AK19759" i="50"/>
  <c r="AJ19759" i="50"/>
  <c r="AI19759" i="50"/>
  <c r="AM19759" i="50"/>
  <c r="AL19759" i="50"/>
  <c r="AM19771" i="50"/>
  <c r="AL19771" i="50"/>
  <c r="AK19771" i="50"/>
  <c r="AJ19771" i="50"/>
  <c r="AI19771" i="50"/>
  <c r="AM19783" i="50"/>
  <c r="AJ19783" i="50"/>
  <c r="AI19783" i="50"/>
  <c r="AL19783" i="50"/>
  <c r="AK19783" i="50"/>
  <c r="AI19795" i="50"/>
  <c r="AL19795" i="50"/>
  <c r="AM19795" i="50"/>
  <c r="AK19795" i="50"/>
  <c r="AJ19795" i="50"/>
  <c r="AM19807" i="50"/>
  <c r="AL19807" i="50"/>
  <c r="AK19807" i="50"/>
  <c r="AJ19807" i="50"/>
  <c r="AI19807" i="50"/>
  <c r="AM19819" i="50"/>
  <c r="AK19819" i="50"/>
  <c r="AJ19819" i="50"/>
  <c r="AI19819" i="50"/>
  <c r="AL19819" i="50"/>
  <c r="AM19831" i="50"/>
  <c r="AL19831" i="50"/>
  <c r="AJ19831" i="50"/>
  <c r="AI19831" i="50"/>
  <c r="AK19831" i="50"/>
  <c r="AM19843" i="50"/>
  <c r="AI19843" i="50"/>
  <c r="AL19843" i="50"/>
  <c r="AK19843" i="50"/>
  <c r="AJ19843" i="50"/>
  <c r="AM19855" i="50"/>
  <c r="AJ19855" i="50"/>
  <c r="AI19855" i="50"/>
  <c r="AL19855" i="50"/>
  <c r="AK19855" i="50"/>
  <c r="AM19867" i="50"/>
  <c r="AL19867" i="50"/>
  <c r="AK19867" i="50"/>
  <c r="AJ19867" i="50"/>
  <c r="AI19867" i="50"/>
  <c r="AJ19879" i="50"/>
  <c r="AM19879" i="50"/>
  <c r="AL19879" i="50"/>
  <c r="AK19879" i="50"/>
  <c r="AI19879" i="50"/>
  <c r="AM19891" i="50"/>
  <c r="AJ19891" i="50"/>
  <c r="AI19891" i="50"/>
  <c r="AL19891" i="50"/>
  <c r="AK19891" i="50"/>
  <c r="AM19903" i="50"/>
  <c r="AJ19903" i="50"/>
  <c r="AI19903" i="50"/>
  <c r="AL19903" i="50"/>
  <c r="AK19903" i="50"/>
  <c r="AM19915" i="50"/>
  <c r="AJ19915" i="50"/>
  <c r="AI19915" i="50"/>
  <c r="AL19915" i="50"/>
  <c r="AK19915" i="50"/>
  <c r="AM19927" i="50"/>
  <c r="AJ19927" i="50"/>
  <c r="AI19927" i="50"/>
  <c r="AL19927" i="50"/>
  <c r="AK19927" i="50"/>
  <c r="AM19943" i="50"/>
  <c r="AK19943" i="50"/>
  <c r="AI19943" i="50"/>
  <c r="AL19943" i="50"/>
  <c r="AJ19943" i="50"/>
  <c r="AM19955" i="50"/>
  <c r="AL19955" i="50"/>
  <c r="AK19955" i="50"/>
  <c r="AJ19955" i="50"/>
  <c r="AI19955" i="50"/>
  <c r="AM19967" i="50"/>
  <c r="AL19967" i="50"/>
  <c r="AJ19967" i="50"/>
  <c r="AI19967" i="50"/>
  <c r="AK19967" i="50"/>
  <c r="AM19979" i="50"/>
  <c r="AJ19979" i="50"/>
  <c r="AK19979" i="50"/>
  <c r="AL19979" i="50"/>
  <c r="AI19979" i="50"/>
  <c r="AM19991" i="50"/>
  <c r="AJ19991" i="50"/>
  <c r="AL19991" i="50"/>
  <c r="AK19991" i="50"/>
  <c r="AI19991" i="50"/>
  <c r="AM19999" i="50"/>
  <c r="AJ19999" i="50"/>
  <c r="AI19999" i="50"/>
  <c r="AL19999" i="50"/>
  <c r="AK19999" i="50"/>
  <c r="AM20011" i="50"/>
  <c r="AJ20011" i="50"/>
  <c r="AI20011" i="50"/>
  <c r="AL20011" i="50"/>
  <c r="AK20011" i="50"/>
  <c r="AM20023" i="50"/>
  <c r="AJ20023" i="50"/>
  <c r="AI20023" i="50"/>
  <c r="AK20023" i="50"/>
  <c r="AL20023" i="50"/>
  <c r="AM20035" i="50"/>
  <c r="AJ20035" i="50"/>
  <c r="AI20035" i="50"/>
  <c r="AL20035" i="50"/>
  <c r="AK20035" i="50"/>
  <c r="AM20047" i="50"/>
  <c r="AL20047" i="50"/>
  <c r="AJ20047" i="50"/>
  <c r="AI20047" i="50"/>
  <c r="AK20047" i="50"/>
  <c r="AM20059" i="50"/>
  <c r="AL20059" i="50"/>
  <c r="AJ20059" i="50"/>
  <c r="AI20059" i="50"/>
  <c r="AK20059" i="50"/>
  <c r="AM20071" i="50"/>
  <c r="AL20071" i="50"/>
  <c r="AJ20071" i="50"/>
  <c r="AI20071" i="50"/>
  <c r="AK20071" i="50"/>
  <c r="AM20083" i="50"/>
  <c r="AL20083" i="50"/>
  <c r="AJ20083" i="50"/>
  <c r="AI20083" i="50"/>
  <c r="AK20083" i="50"/>
  <c r="AL4" i="50"/>
  <c r="AK4" i="50"/>
  <c r="AJ4" i="50"/>
  <c r="AI4" i="50"/>
  <c r="AM4" i="50"/>
  <c r="AK8" i="50"/>
  <c r="AM8" i="50"/>
  <c r="AL8" i="50"/>
  <c r="AI8" i="50"/>
  <c r="AJ8" i="50"/>
  <c r="AM12" i="50"/>
  <c r="AL12" i="50"/>
  <c r="AK12" i="50"/>
  <c r="AJ12" i="50"/>
  <c r="AI12" i="50"/>
  <c r="AL16" i="50"/>
  <c r="AK16" i="50"/>
  <c r="AJ16" i="50"/>
  <c r="AI16" i="50"/>
  <c r="AM16" i="50"/>
  <c r="AM20" i="50"/>
  <c r="AL20" i="50"/>
  <c r="AK20" i="50"/>
  <c r="AI20" i="50"/>
  <c r="AJ20" i="50"/>
  <c r="AM24" i="50"/>
  <c r="AL24" i="50"/>
  <c r="AK24" i="50"/>
  <c r="AJ24" i="50"/>
  <c r="AI24" i="50"/>
  <c r="AL28" i="50"/>
  <c r="AK28" i="50"/>
  <c r="AJ28" i="50"/>
  <c r="AI28" i="50"/>
  <c r="AM28" i="50"/>
  <c r="AM32" i="50"/>
  <c r="AK32" i="50"/>
  <c r="AL32" i="50"/>
  <c r="AI32" i="50"/>
  <c r="AJ32" i="50"/>
  <c r="AM36" i="50"/>
  <c r="AL36" i="50"/>
  <c r="AK36" i="50"/>
  <c r="AJ36" i="50"/>
  <c r="AI36" i="50"/>
  <c r="AL40" i="50"/>
  <c r="AK40" i="50"/>
  <c r="AJ40" i="50"/>
  <c r="AI40" i="50"/>
  <c r="AM40" i="50"/>
  <c r="AM44" i="50"/>
  <c r="AL44" i="50"/>
  <c r="AK44" i="50"/>
  <c r="AI44" i="50"/>
  <c r="AJ44" i="50"/>
  <c r="AM48" i="50"/>
  <c r="AL48" i="50"/>
  <c r="AK48" i="50"/>
  <c r="AJ48" i="50"/>
  <c r="AI48" i="50"/>
  <c r="AL52" i="50"/>
  <c r="AK52" i="50"/>
  <c r="AJ52" i="50"/>
  <c r="AI52" i="50"/>
  <c r="AM52" i="50"/>
  <c r="AM56" i="50"/>
  <c r="AL56" i="50"/>
  <c r="AK56" i="50"/>
  <c r="AI56" i="50"/>
  <c r="AJ56" i="50"/>
  <c r="AM60" i="50"/>
  <c r="AK60" i="50"/>
  <c r="AJ60" i="50"/>
  <c r="AI60" i="50"/>
  <c r="AL60" i="50"/>
  <c r="AL64" i="50"/>
  <c r="AK64" i="50"/>
  <c r="AJ64" i="50"/>
  <c r="AI64" i="50"/>
  <c r="AM64" i="50"/>
  <c r="AM68" i="50"/>
  <c r="AL68" i="50"/>
  <c r="AK68" i="50"/>
  <c r="AI68" i="50"/>
  <c r="AJ68" i="50"/>
  <c r="AM72" i="50"/>
  <c r="AJ72" i="50"/>
  <c r="AI72" i="50"/>
  <c r="AL72" i="50"/>
  <c r="AK72" i="50"/>
  <c r="AL76" i="50"/>
  <c r="AK76" i="50"/>
  <c r="AJ76" i="50"/>
  <c r="AI76" i="50"/>
  <c r="AM76" i="50"/>
  <c r="AK80" i="50"/>
  <c r="AM80" i="50"/>
  <c r="AL80" i="50"/>
  <c r="AI80" i="50"/>
  <c r="AJ80" i="50"/>
  <c r="AM84" i="50"/>
  <c r="AI84" i="50"/>
  <c r="AK84" i="50"/>
  <c r="AL84" i="50"/>
  <c r="AJ84" i="50"/>
  <c r="AL88" i="50"/>
  <c r="AK88" i="50"/>
  <c r="AJ88" i="50"/>
  <c r="AI88" i="50"/>
  <c r="AM88" i="50"/>
  <c r="AK92" i="50"/>
  <c r="AM92" i="50"/>
  <c r="AL92" i="50"/>
  <c r="AI92" i="50"/>
  <c r="AJ92" i="50"/>
  <c r="AM96" i="50"/>
  <c r="AJ96" i="50"/>
  <c r="AK96" i="50"/>
  <c r="AI96" i="50"/>
  <c r="AL96" i="50"/>
  <c r="AL100" i="50"/>
  <c r="AK100" i="50"/>
  <c r="AJ100" i="50"/>
  <c r="AI100" i="50"/>
  <c r="AM100" i="50"/>
  <c r="AK104" i="50"/>
  <c r="AM104" i="50"/>
  <c r="AL104" i="50"/>
  <c r="AI104" i="50"/>
  <c r="AJ104" i="50"/>
  <c r="AM108" i="50"/>
  <c r="AJ108" i="50"/>
  <c r="AI108" i="50"/>
  <c r="AL108" i="50"/>
  <c r="AK108" i="50"/>
  <c r="AL112" i="50"/>
  <c r="AK112" i="50"/>
  <c r="AJ112" i="50"/>
  <c r="AI112" i="50"/>
  <c r="AM112" i="50"/>
  <c r="AK116" i="50"/>
  <c r="AM116" i="50"/>
  <c r="AL116" i="50"/>
  <c r="AI116" i="50"/>
  <c r="AJ116" i="50"/>
  <c r="AM120" i="50"/>
  <c r="AL120" i="50"/>
  <c r="AI120" i="50"/>
  <c r="AK120" i="50"/>
  <c r="AJ120" i="50"/>
  <c r="AL124" i="50"/>
  <c r="AK124" i="50"/>
  <c r="AJ124" i="50"/>
  <c r="AI124" i="50"/>
  <c r="AM124" i="50"/>
  <c r="AK128" i="50"/>
  <c r="AM128" i="50"/>
  <c r="AL128" i="50"/>
  <c r="AI128" i="50"/>
  <c r="AJ128" i="50"/>
  <c r="AM132" i="50"/>
  <c r="AL132" i="50"/>
  <c r="AK132" i="50"/>
  <c r="AJ132" i="50"/>
  <c r="AI132" i="50"/>
  <c r="AL136" i="50"/>
  <c r="AK136" i="50"/>
  <c r="AJ136" i="50"/>
  <c r="AI136" i="50"/>
  <c r="AM136" i="50"/>
  <c r="AK140" i="50"/>
  <c r="AM140" i="50"/>
  <c r="AL140" i="50"/>
  <c r="AI140" i="50"/>
  <c r="AJ140" i="50"/>
  <c r="AM144" i="50"/>
  <c r="AK144" i="50"/>
  <c r="AL144" i="50"/>
  <c r="AJ144" i="50"/>
  <c r="AI144" i="50"/>
  <c r="AL148" i="50"/>
  <c r="AK148" i="50"/>
  <c r="AJ148" i="50"/>
  <c r="AI148" i="50"/>
  <c r="AM148" i="50"/>
  <c r="AM152" i="50"/>
  <c r="AL152" i="50"/>
  <c r="AK152" i="50"/>
  <c r="AI152" i="50"/>
  <c r="AJ152" i="50"/>
  <c r="AM156" i="50"/>
  <c r="AJ156" i="50"/>
  <c r="AL156" i="50"/>
  <c r="AK156" i="50"/>
  <c r="AI156" i="50"/>
  <c r="AL160" i="50"/>
  <c r="AK160" i="50"/>
  <c r="AJ160" i="50"/>
  <c r="AI160" i="50"/>
  <c r="AM160" i="50"/>
  <c r="AM164" i="50"/>
  <c r="AL164" i="50"/>
  <c r="AK164" i="50"/>
  <c r="AI164" i="50"/>
  <c r="AJ164" i="50"/>
  <c r="AM168" i="50"/>
  <c r="AL168" i="50"/>
  <c r="AK168" i="50"/>
  <c r="AI168" i="50"/>
  <c r="AJ168" i="50"/>
  <c r="AL172" i="50"/>
  <c r="AK172" i="50"/>
  <c r="AJ172" i="50"/>
  <c r="AI172" i="50"/>
  <c r="AM172" i="50"/>
  <c r="AM176" i="50"/>
  <c r="AK176" i="50"/>
  <c r="AL176" i="50"/>
  <c r="AI176" i="50"/>
  <c r="AJ176" i="50"/>
  <c r="AM180" i="50"/>
  <c r="AL180" i="50"/>
  <c r="AK180" i="50"/>
  <c r="AJ180" i="50"/>
  <c r="AI180" i="50"/>
  <c r="AL184" i="50"/>
  <c r="AK184" i="50"/>
  <c r="AJ184" i="50"/>
  <c r="AI184" i="50"/>
  <c r="AM184" i="50"/>
  <c r="AK188" i="50"/>
  <c r="AM188" i="50"/>
  <c r="AL188" i="50"/>
  <c r="AI188" i="50"/>
  <c r="AJ188" i="50"/>
  <c r="AM192" i="50"/>
  <c r="AL192" i="50"/>
  <c r="AK192" i="50"/>
  <c r="AJ192" i="50"/>
  <c r="AI192" i="50"/>
  <c r="AL196" i="50"/>
  <c r="AK196" i="50"/>
  <c r="AJ196" i="50"/>
  <c r="AI196" i="50"/>
  <c r="AM196" i="50"/>
  <c r="AK200" i="50"/>
  <c r="AM200" i="50"/>
  <c r="AL200" i="50"/>
  <c r="AI200" i="50"/>
  <c r="AJ200" i="50"/>
  <c r="AM204" i="50"/>
  <c r="AK204" i="50"/>
  <c r="AJ204" i="50"/>
  <c r="AI204" i="50"/>
  <c r="AL204" i="50"/>
  <c r="AL208" i="50"/>
  <c r="AK208" i="50"/>
  <c r="AJ208" i="50"/>
  <c r="AI208" i="50"/>
  <c r="AM208" i="50"/>
  <c r="AM212" i="50"/>
  <c r="AL212" i="50"/>
  <c r="AK212" i="50"/>
  <c r="AI212" i="50"/>
  <c r="AJ212" i="50"/>
  <c r="AM216" i="50"/>
  <c r="AJ216" i="50"/>
  <c r="AI216" i="50"/>
  <c r="AK216" i="50"/>
  <c r="AL216" i="50"/>
  <c r="AL220" i="50"/>
  <c r="AK220" i="50"/>
  <c r="AJ220" i="50"/>
  <c r="AI220" i="50"/>
  <c r="AM220" i="50"/>
  <c r="AM224" i="50"/>
  <c r="AK224" i="50"/>
  <c r="AL224" i="50"/>
  <c r="AI224" i="50"/>
  <c r="AJ224" i="50"/>
  <c r="AM228" i="50"/>
  <c r="AI228" i="50"/>
  <c r="AJ228" i="50"/>
  <c r="AL228" i="50"/>
  <c r="AK228" i="50"/>
  <c r="AL232" i="50"/>
  <c r="AK232" i="50"/>
  <c r="AJ232" i="50"/>
  <c r="AI232" i="50"/>
  <c r="AM232" i="50"/>
  <c r="AM236" i="50"/>
  <c r="AL236" i="50"/>
  <c r="AK236" i="50"/>
  <c r="AI236" i="50"/>
  <c r="AJ236" i="50"/>
  <c r="AM240" i="50"/>
  <c r="AI240" i="50"/>
  <c r="AK240" i="50"/>
  <c r="AJ240" i="50"/>
  <c r="AL240" i="50"/>
  <c r="AL244" i="50"/>
  <c r="AK244" i="50"/>
  <c r="AJ244" i="50"/>
  <c r="AI244" i="50"/>
  <c r="AM244" i="50"/>
  <c r="AM248" i="50"/>
  <c r="AL248" i="50"/>
  <c r="AK248" i="50"/>
  <c r="AI248" i="50"/>
  <c r="AJ248" i="50"/>
  <c r="AM252" i="50"/>
  <c r="AI252" i="50"/>
  <c r="AJ252" i="50"/>
  <c r="AL252" i="50"/>
  <c r="AK252" i="50"/>
  <c r="AL256" i="50"/>
  <c r="AK256" i="50"/>
  <c r="AJ256" i="50"/>
  <c r="AI256" i="50"/>
  <c r="AM256" i="50"/>
  <c r="AM260" i="50"/>
  <c r="AK260" i="50"/>
  <c r="AL260" i="50"/>
  <c r="AI260" i="50"/>
  <c r="AJ260" i="50"/>
  <c r="AM264" i="50"/>
  <c r="AI264" i="50"/>
  <c r="AL264" i="50"/>
  <c r="AK264" i="50"/>
  <c r="AJ264" i="50"/>
  <c r="AL268" i="50"/>
  <c r="AK268" i="50"/>
  <c r="AJ268" i="50"/>
  <c r="AI268" i="50"/>
  <c r="AM268" i="50"/>
  <c r="AM272" i="50"/>
  <c r="AL272" i="50"/>
  <c r="AK272" i="50"/>
  <c r="AI272" i="50"/>
  <c r="AJ272" i="50"/>
  <c r="AM276" i="50"/>
  <c r="AK276" i="50"/>
  <c r="AL276" i="50"/>
  <c r="AJ276" i="50"/>
  <c r="AI276" i="50"/>
  <c r="AL280" i="50"/>
  <c r="AK280" i="50"/>
  <c r="AJ280" i="50"/>
  <c r="AI280" i="50"/>
  <c r="AM280" i="50"/>
  <c r="AK284" i="50"/>
  <c r="AM284" i="50"/>
  <c r="AL284" i="50"/>
  <c r="AI284" i="50"/>
  <c r="AJ284" i="50"/>
  <c r="AM288" i="50"/>
  <c r="AK288" i="50"/>
  <c r="AJ288" i="50"/>
  <c r="AL288" i="50"/>
  <c r="AI288" i="50"/>
  <c r="AL292" i="50"/>
  <c r="AK292" i="50"/>
  <c r="AJ292" i="50"/>
  <c r="AI292" i="50"/>
  <c r="AM292" i="50"/>
  <c r="AK296" i="50"/>
  <c r="AM296" i="50"/>
  <c r="AL296" i="50"/>
  <c r="AI296" i="50"/>
  <c r="AJ296" i="50"/>
  <c r="AM300" i="50"/>
  <c r="AJ300" i="50"/>
  <c r="AI300" i="50"/>
  <c r="AL300" i="50"/>
  <c r="AK300" i="50"/>
  <c r="AL304" i="50"/>
  <c r="AK304" i="50"/>
  <c r="AJ304" i="50"/>
  <c r="AI304" i="50"/>
  <c r="AM304" i="50"/>
  <c r="AK308" i="50"/>
  <c r="AM308" i="50"/>
  <c r="AL308" i="50"/>
  <c r="AI308" i="50"/>
  <c r="AJ308" i="50"/>
  <c r="AM312" i="50"/>
  <c r="AL312" i="50"/>
  <c r="AK312" i="50"/>
  <c r="AI312" i="50"/>
  <c r="AJ312" i="50"/>
  <c r="AL316" i="50"/>
  <c r="AK316" i="50"/>
  <c r="AJ316" i="50"/>
  <c r="AI316" i="50"/>
  <c r="AM316" i="50"/>
  <c r="AM320" i="50"/>
  <c r="AL320" i="50"/>
  <c r="AK320" i="50"/>
  <c r="AI320" i="50"/>
  <c r="AJ320" i="50"/>
  <c r="AM324" i="50"/>
  <c r="AL324" i="50"/>
  <c r="AK324" i="50"/>
  <c r="AJ324" i="50"/>
  <c r="AI324" i="50"/>
  <c r="AL328" i="50"/>
  <c r="AK328" i="50"/>
  <c r="AJ328" i="50"/>
  <c r="AI328" i="50"/>
  <c r="AM328" i="50"/>
  <c r="AM332" i="50"/>
  <c r="AK332" i="50"/>
  <c r="AL332" i="50"/>
  <c r="AI332" i="50"/>
  <c r="AJ332" i="50"/>
  <c r="AM336" i="50"/>
  <c r="AL336" i="50"/>
  <c r="AK336" i="50"/>
  <c r="AJ336" i="50"/>
  <c r="AI336" i="50"/>
  <c r="AL340" i="50"/>
  <c r="AK340" i="50"/>
  <c r="AJ340" i="50"/>
  <c r="AI340" i="50"/>
  <c r="AM340" i="50"/>
  <c r="AM344" i="50"/>
  <c r="AK344" i="50"/>
  <c r="AL344" i="50"/>
  <c r="AI344" i="50"/>
  <c r="AJ344" i="50"/>
  <c r="AM348" i="50"/>
  <c r="AK348" i="50"/>
  <c r="AJ348" i="50"/>
  <c r="AI348" i="50"/>
  <c r="AL348" i="50"/>
  <c r="AL352" i="50"/>
  <c r="AK352" i="50"/>
  <c r="AJ352" i="50"/>
  <c r="AI352" i="50"/>
  <c r="AM352" i="50"/>
  <c r="AK356" i="50"/>
  <c r="AM356" i="50"/>
  <c r="AL356" i="50"/>
  <c r="AI356" i="50"/>
  <c r="AJ356" i="50"/>
  <c r="AM360" i="50"/>
  <c r="AJ360" i="50"/>
  <c r="AI360" i="50"/>
  <c r="AL360" i="50"/>
  <c r="AK360" i="50"/>
  <c r="AL364" i="50"/>
  <c r="AK364" i="50"/>
  <c r="AJ364" i="50"/>
  <c r="AI364" i="50"/>
  <c r="AM364" i="50"/>
  <c r="AK368" i="50"/>
  <c r="AM368" i="50"/>
  <c r="AL368" i="50"/>
  <c r="AI368" i="50"/>
  <c r="AJ368" i="50"/>
  <c r="AM372" i="50"/>
  <c r="AI372" i="50"/>
  <c r="AL372" i="50"/>
  <c r="AK372" i="50"/>
  <c r="AJ372" i="50"/>
  <c r="AL376" i="50"/>
  <c r="AK376" i="50"/>
  <c r="AJ376" i="50"/>
  <c r="AI376" i="50"/>
  <c r="AM376" i="50"/>
  <c r="AM380" i="50"/>
  <c r="AK380" i="50"/>
  <c r="AL380" i="50"/>
  <c r="AI380" i="50"/>
  <c r="AJ380" i="50"/>
  <c r="AM384" i="50"/>
  <c r="AI384" i="50"/>
  <c r="AK384" i="50"/>
  <c r="AJ384" i="50"/>
  <c r="AL384" i="50"/>
  <c r="AL388" i="50"/>
  <c r="AK388" i="50"/>
  <c r="AJ388" i="50"/>
  <c r="AI388" i="50"/>
  <c r="AM388" i="50"/>
  <c r="AM392" i="50"/>
  <c r="AL392" i="50"/>
  <c r="AK392" i="50"/>
  <c r="AI392" i="50"/>
  <c r="AJ392" i="50"/>
  <c r="AM396" i="50"/>
  <c r="AJ396" i="50"/>
  <c r="AI396" i="50"/>
  <c r="AL396" i="50"/>
  <c r="AK396" i="50"/>
  <c r="AL400" i="50"/>
  <c r="AK400" i="50"/>
  <c r="AJ400" i="50"/>
  <c r="AI400" i="50"/>
  <c r="AM400" i="50"/>
  <c r="AM404" i="50"/>
  <c r="AL404" i="50"/>
  <c r="AK404" i="50"/>
  <c r="AI404" i="50"/>
  <c r="AJ404" i="50"/>
  <c r="AM408" i="50"/>
  <c r="AL408" i="50"/>
  <c r="AI408" i="50"/>
  <c r="AK408" i="50"/>
  <c r="AJ408" i="50"/>
  <c r="AL412" i="50"/>
  <c r="AK412" i="50"/>
  <c r="AJ412" i="50"/>
  <c r="AI412" i="50"/>
  <c r="AM412" i="50"/>
  <c r="AK416" i="50"/>
  <c r="AM416" i="50"/>
  <c r="AL416" i="50"/>
  <c r="AI416" i="50"/>
  <c r="AJ416" i="50"/>
  <c r="AM420" i="50"/>
  <c r="AL420" i="50"/>
  <c r="AK420" i="50"/>
  <c r="AJ420" i="50"/>
  <c r="AI420" i="50"/>
  <c r="AL424" i="50"/>
  <c r="AK424" i="50"/>
  <c r="AJ424" i="50"/>
  <c r="AI424" i="50"/>
  <c r="AM424" i="50"/>
  <c r="AK428" i="50"/>
  <c r="AM428" i="50"/>
  <c r="AL428" i="50"/>
  <c r="AI428" i="50"/>
  <c r="AJ428" i="50"/>
  <c r="AM432" i="50"/>
  <c r="AJ432" i="50"/>
  <c r="AL432" i="50"/>
  <c r="AK432" i="50"/>
  <c r="AI432" i="50"/>
  <c r="AL436" i="50"/>
  <c r="AK436" i="50"/>
  <c r="AJ436" i="50"/>
  <c r="AI436" i="50"/>
  <c r="AM436" i="50"/>
  <c r="AM440" i="50"/>
  <c r="AK440" i="50"/>
  <c r="AL440" i="50"/>
  <c r="AI440" i="50"/>
  <c r="AJ440" i="50"/>
  <c r="AM444" i="50"/>
  <c r="AJ444" i="50"/>
  <c r="AI444" i="50"/>
  <c r="AL444" i="50"/>
  <c r="AK444" i="50"/>
  <c r="AL448" i="50"/>
  <c r="AK448" i="50"/>
  <c r="AJ448" i="50"/>
  <c r="AI448" i="50"/>
  <c r="AM448" i="50"/>
  <c r="AM452" i="50"/>
  <c r="AL452" i="50"/>
  <c r="AK452" i="50"/>
  <c r="AI452" i="50"/>
  <c r="AJ452" i="50"/>
  <c r="AM456" i="50"/>
  <c r="AL456" i="50"/>
  <c r="AI456" i="50"/>
  <c r="AK456" i="50"/>
  <c r="AJ456" i="50"/>
  <c r="AL460" i="50"/>
  <c r="AK460" i="50"/>
  <c r="AJ460" i="50"/>
  <c r="AI460" i="50"/>
  <c r="AM460" i="50"/>
  <c r="AK464" i="50"/>
  <c r="AM464" i="50"/>
  <c r="AL464" i="50"/>
  <c r="AI464" i="50"/>
  <c r="AJ464" i="50"/>
  <c r="AM468" i="50"/>
  <c r="AL468" i="50"/>
  <c r="AK468" i="50"/>
  <c r="AJ468" i="50"/>
  <c r="AI468" i="50"/>
  <c r="AL472" i="50"/>
  <c r="AK472" i="50"/>
  <c r="AJ472" i="50"/>
  <c r="AI472" i="50"/>
  <c r="AM472" i="50"/>
  <c r="AK476" i="50"/>
  <c r="AM476" i="50"/>
  <c r="AL476" i="50"/>
  <c r="AI476" i="50"/>
  <c r="AJ476" i="50"/>
  <c r="AM480" i="50"/>
  <c r="AL480" i="50"/>
  <c r="AK480" i="50"/>
  <c r="AJ480" i="50"/>
  <c r="AI480" i="50"/>
  <c r="AL484" i="50"/>
  <c r="AK484" i="50"/>
  <c r="AJ484" i="50"/>
  <c r="AI484" i="50"/>
  <c r="AM484" i="50"/>
  <c r="AM488" i="50"/>
  <c r="AL488" i="50"/>
  <c r="AK488" i="50"/>
  <c r="AI488" i="50"/>
  <c r="AJ488" i="50"/>
  <c r="AM492" i="50"/>
  <c r="AK492" i="50"/>
  <c r="AJ492" i="50"/>
  <c r="AI492" i="50"/>
  <c r="AL492" i="50"/>
  <c r="AL496" i="50"/>
  <c r="AK496" i="50"/>
  <c r="AJ496" i="50"/>
  <c r="AI496" i="50"/>
  <c r="AM496" i="50"/>
  <c r="AM500" i="50"/>
  <c r="AL500" i="50"/>
  <c r="AK500" i="50"/>
  <c r="AI500" i="50"/>
  <c r="AJ500" i="50"/>
  <c r="AM504" i="50"/>
  <c r="AJ504" i="50"/>
  <c r="AI504" i="50"/>
  <c r="AK504" i="50"/>
  <c r="AL504" i="50"/>
  <c r="AL508" i="50"/>
  <c r="AK508" i="50"/>
  <c r="AJ508" i="50"/>
  <c r="AI508" i="50"/>
  <c r="AM508" i="50"/>
  <c r="AM512" i="50"/>
  <c r="AL512" i="50"/>
  <c r="AK512" i="50"/>
  <c r="AI512" i="50"/>
  <c r="AJ512" i="50"/>
  <c r="AM516" i="50"/>
  <c r="AI516" i="50"/>
  <c r="AJ516" i="50"/>
  <c r="AL516" i="50"/>
  <c r="AK516" i="50"/>
  <c r="AL520" i="50"/>
  <c r="AK520" i="50"/>
  <c r="AJ520" i="50"/>
  <c r="AI520" i="50"/>
  <c r="AM520" i="50"/>
  <c r="AK524" i="50"/>
  <c r="AM524" i="50"/>
  <c r="AL524" i="50"/>
  <c r="AI524" i="50"/>
  <c r="AJ524" i="50"/>
  <c r="AM528" i="50"/>
  <c r="AJ528" i="50"/>
  <c r="AK528" i="50"/>
  <c r="AI528" i="50"/>
  <c r="AL528" i="50"/>
  <c r="AL532" i="50"/>
  <c r="AK532" i="50"/>
  <c r="AJ532" i="50"/>
  <c r="AI532" i="50"/>
  <c r="AM532" i="50"/>
  <c r="AM536" i="50"/>
  <c r="AL536" i="50"/>
  <c r="AK536" i="50"/>
  <c r="AI536" i="50"/>
  <c r="AJ536" i="50"/>
  <c r="AM540" i="50"/>
  <c r="AI540" i="50"/>
  <c r="AJ540" i="50"/>
  <c r="AL540" i="50"/>
  <c r="AK540" i="50"/>
  <c r="AL544" i="50"/>
  <c r="AK544" i="50"/>
  <c r="AJ544" i="50"/>
  <c r="AI544" i="50"/>
  <c r="AM544" i="50"/>
  <c r="AK548" i="50"/>
  <c r="AM548" i="50"/>
  <c r="AL548" i="50"/>
  <c r="AI548" i="50"/>
  <c r="AJ548" i="50"/>
  <c r="AM552" i="50"/>
  <c r="AL552" i="50"/>
  <c r="AI552" i="50"/>
  <c r="AK552" i="50"/>
  <c r="AJ552" i="50"/>
  <c r="AL556" i="50"/>
  <c r="AK556" i="50"/>
  <c r="AJ556" i="50"/>
  <c r="AI556" i="50"/>
  <c r="AM556" i="50"/>
  <c r="AM560" i="50"/>
  <c r="AL560" i="50"/>
  <c r="AK560" i="50"/>
  <c r="AI560" i="50"/>
  <c r="AJ560" i="50"/>
  <c r="AM564" i="50"/>
  <c r="AK564" i="50"/>
  <c r="AL564" i="50"/>
  <c r="AJ564" i="50"/>
  <c r="AI564" i="50"/>
  <c r="AL568" i="50"/>
  <c r="AK568" i="50"/>
  <c r="AJ568" i="50"/>
  <c r="AI568" i="50"/>
  <c r="AM568" i="50"/>
  <c r="AK572" i="50"/>
  <c r="AM572" i="50"/>
  <c r="AL572" i="50"/>
  <c r="AI572" i="50"/>
  <c r="AJ572" i="50"/>
  <c r="AM576" i="50"/>
  <c r="AK576" i="50"/>
  <c r="AL576" i="50"/>
  <c r="AJ576" i="50"/>
  <c r="AI576" i="50"/>
  <c r="AL580" i="50"/>
  <c r="AK580" i="50"/>
  <c r="AJ580" i="50"/>
  <c r="AI580" i="50"/>
  <c r="AM580" i="50"/>
  <c r="AM584" i="50"/>
  <c r="AL584" i="50"/>
  <c r="AK584" i="50"/>
  <c r="AI584" i="50"/>
  <c r="AJ584" i="50"/>
  <c r="AM588" i="50"/>
  <c r="AI588" i="50"/>
  <c r="AL588" i="50"/>
  <c r="AJ588" i="50"/>
  <c r="AK588" i="50"/>
  <c r="AL592" i="50"/>
  <c r="AK592" i="50"/>
  <c r="AJ592" i="50"/>
  <c r="AI592" i="50"/>
  <c r="AM592" i="50"/>
  <c r="AI596" i="50"/>
  <c r="AM596" i="50"/>
  <c r="AL596" i="50"/>
  <c r="AK596" i="50"/>
  <c r="AJ596" i="50"/>
  <c r="AM600" i="50"/>
  <c r="AL600" i="50"/>
  <c r="AK600" i="50"/>
  <c r="AJ600" i="50"/>
  <c r="AI600" i="50"/>
  <c r="AJ604" i="50"/>
  <c r="AM604" i="50"/>
  <c r="AK604" i="50"/>
  <c r="AL604" i="50"/>
  <c r="AI604" i="50"/>
  <c r="AI608" i="50"/>
  <c r="AL608" i="50"/>
  <c r="AM608" i="50"/>
  <c r="AJ608" i="50"/>
  <c r="AK608" i="50"/>
  <c r="AM612" i="50"/>
  <c r="AL612" i="50"/>
  <c r="AK612" i="50"/>
  <c r="AJ612" i="50"/>
  <c r="AI612" i="50"/>
  <c r="AJ616" i="50"/>
  <c r="AM616" i="50"/>
  <c r="AL616" i="50"/>
  <c r="AK616" i="50"/>
  <c r="AI616" i="50"/>
  <c r="AI620" i="50"/>
  <c r="AM620" i="50"/>
  <c r="AL620" i="50"/>
  <c r="AK620" i="50"/>
  <c r="AJ620" i="50"/>
  <c r="AM624" i="50"/>
  <c r="AL624" i="50"/>
  <c r="AK624" i="50"/>
  <c r="AJ624" i="50"/>
  <c r="AI624" i="50"/>
  <c r="AJ628" i="50"/>
  <c r="AI628" i="50"/>
  <c r="AK628" i="50"/>
  <c r="AM628" i="50"/>
  <c r="AL628" i="50"/>
  <c r="AI632" i="50"/>
  <c r="AK632" i="50"/>
  <c r="AJ632" i="50"/>
  <c r="AM632" i="50"/>
  <c r="AL632" i="50"/>
  <c r="AM636" i="50"/>
  <c r="AL636" i="50"/>
  <c r="AK636" i="50"/>
  <c r="AI636" i="50"/>
  <c r="AJ636" i="50"/>
  <c r="AJ640" i="50"/>
  <c r="AM640" i="50"/>
  <c r="AK640" i="50"/>
  <c r="AI640" i="50"/>
  <c r="AL640" i="50"/>
  <c r="AI644" i="50"/>
  <c r="AM644" i="50"/>
  <c r="AL644" i="50"/>
  <c r="AJ644" i="50"/>
  <c r="AK644" i="50"/>
  <c r="AM648" i="50"/>
  <c r="AL648" i="50"/>
  <c r="AK648" i="50"/>
  <c r="AI648" i="50"/>
  <c r="AJ648" i="50"/>
  <c r="AJ652" i="50"/>
  <c r="AM652" i="50"/>
  <c r="AL652" i="50"/>
  <c r="AK652" i="50"/>
  <c r="AI652" i="50"/>
  <c r="AI656" i="50"/>
  <c r="AM656" i="50"/>
  <c r="AL656" i="50"/>
  <c r="AK656" i="50"/>
  <c r="AJ656" i="50"/>
  <c r="AM660" i="50"/>
  <c r="AL660" i="50"/>
  <c r="AK660" i="50"/>
  <c r="AJ660" i="50"/>
  <c r="AI660" i="50"/>
  <c r="AJ664" i="50"/>
  <c r="AI664" i="50"/>
  <c r="AM664" i="50"/>
  <c r="AL664" i="50"/>
  <c r="AK664" i="50"/>
  <c r="AI668" i="50"/>
  <c r="AL668" i="50"/>
  <c r="AK668" i="50"/>
  <c r="AJ668" i="50"/>
  <c r="AM668" i="50"/>
  <c r="AM672" i="50"/>
  <c r="AL672" i="50"/>
  <c r="AK672" i="50"/>
  <c r="AJ672" i="50"/>
  <c r="AI672" i="50"/>
  <c r="AJ676" i="50"/>
  <c r="AM676" i="50"/>
  <c r="AK676" i="50"/>
  <c r="AL676" i="50"/>
  <c r="AI676" i="50"/>
  <c r="AI680" i="50"/>
  <c r="AM680" i="50"/>
  <c r="AL680" i="50"/>
  <c r="AJ680" i="50"/>
  <c r="AK680" i="50"/>
  <c r="AM684" i="50"/>
  <c r="AL684" i="50"/>
  <c r="AK684" i="50"/>
  <c r="AI684" i="50"/>
  <c r="AJ684" i="50"/>
  <c r="AJ688" i="50"/>
  <c r="AM688" i="50"/>
  <c r="AL688" i="50"/>
  <c r="AK688" i="50"/>
  <c r="AI688" i="50"/>
  <c r="AI692" i="50"/>
  <c r="AM692" i="50"/>
  <c r="AL692" i="50"/>
  <c r="AK692" i="50"/>
  <c r="AJ692" i="50"/>
  <c r="AM696" i="50"/>
  <c r="AL696" i="50"/>
  <c r="AK696" i="50"/>
  <c r="AJ696" i="50"/>
  <c r="AI696" i="50"/>
  <c r="AJ700" i="50"/>
  <c r="AI700" i="50"/>
  <c r="AM700" i="50"/>
  <c r="AL700" i="50"/>
  <c r="AK700" i="50"/>
  <c r="AI704" i="50"/>
  <c r="AM704" i="50"/>
  <c r="AJ704" i="50"/>
  <c r="AL704" i="50"/>
  <c r="AK704" i="50"/>
  <c r="AM708" i="50"/>
  <c r="AL708" i="50"/>
  <c r="AK708" i="50"/>
  <c r="AJ708" i="50"/>
  <c r="AI708" i="50"/>
  <c r="AJ712" i="50"/>
  <c r="AM712" i="50"/>
  <c r="AK712" i="50"/>
  <c r="AL712" i="50"/>
  <c r="AI712" i="50"/>
  <c r="AI716" i="50"/>
  <c r="AL716" i="50"/>
  <c r="AM716" i="50"/>
  <c r="AJ716" i="50"/>
  <c r="AK716" i="50"/>
  <c r="AM720" i="50"/>
  <c r="AL720" i="50"/>
  <c r="AK720" i="50"/>
  <c r="AI720" i="50"/>
  <c r="AJ720" i="50"/>
  <c r="AJ724" i="50"/>
  <c r="AM724" i="50"/>
  <c r="AL724" i="50"/>
  <c r="AK724" i="50"/>
  <c r="AI724" i="50"/>
  <c r="AI728" i="50"/>
  <c r="AM728" i="50"/>
  <c r="AL728" i="50"/>
  <c r="AK728" i="50"/>
  <c r="AJ728" i="50"/>
  <c r="AM732" i="50"/>
  <c r="AL732" i="50"/>
  <c r="AK732" i="50"/>
  <c r="AJ732" i="50"/>
  <c r="AI732" i="50"/>
  <c r="AJ736" i="50"/>
  <c r="AI736" i="50"/>
  <c r="AK736" i="50"/>
  <c r="AL736" i="50"/>
  <c r="AM736" i="50"/>
  <c r="AI740" i="50"/>
  <c r="AL740" i="50"/>
  <c r="AK740" i="50"/>
  <c r="AM740" i="50"/>
  <c r="AJ740" i="50"/>
  <c r="AM744" i="50"/>
  <c r="AL744" i="50"/>
  <c r="AK744" i="50"/>
  <c r="AI744" i="50"/>
  <c r="AJ744" i="50"/>
  <c r="AJ748" i="50"/>
  <c r="AM748" i="50"/>
  <c r="AK748" i="50"/>
  <c r="AL748" i="50"/>
  <c r="AI748" i="50"/>
  <c r="AI752" i="50"/>
  <c r="AL752" i="50"/>
  <c r="AM752" i="50"/>
  <c r="AJ752" i="50"/>
  <c r="AK752" i="50"/>
  <c r="AM756" i="50"/>
  <c r="AL756" i="50"/>
  <c r="AK756" i="50"/>
  <c r="AI756" i="50"/>
  <c r="AJ756" i="50"/>
  <c r="AJ760" i="50"/>
  <c r="AM760" i="50"/>
  <c r="AL760" i="50"/>
  <c r="AK760" i="50"/>
  <c r="AI760" i="50"/>
  <c r="AI764" i="50"/>
  <c r="AM764" i="50"/>
  <c r="AL764" i="50"/>
  <c r="AK764" i="50"/>
  <c r="AJ764" i="50"/>
  <c r="AM768" i="50"/>
  <c r="AL768" i="50"/>
  <c r="AK768" i="50"/>
  <c r="AJ768" i="50"/>
  <c r="AI768" i="50"/>
  <c r="AJ772" i="50"/>
  <c r="AI772" i="50"/>
  <c r="AL772" i="50"/>
  <c r="AK772" i="50"/>
  <c r="AM772" i="50"/>
  <c r="AI776" i="50"/>
  <c r="AM776" i="50"/>
  <c r="AJ776" i="50"/>
  <c r="AL776" i="50"/>
  <c r="AK776" i="50"/>
  <c r="AM780" i="50"/>
  <c r="AL780" i="50"/>
  <c r="AK780" i="50"/>
  <c r="AJ780" i="50"/>
  <c r="AI780" i="50"/>
  <c r="AJ784" i="50"/>
  <c r="AM784" i="50"/>
  <c r="AK784" i="50"/>
  <c r="AL784" i="50"/>
  <c r="AI784" i="50"/>
  <c r="AI788" i="50"/>
  <c r="AL788" i="50"/>
  <c r="AM788" i="50"/>
  <c r="AJ788" i="50"/>
  <c r="AK788" i="50"/>
  <c r="AM792" i="50"/>
  <c r="AL792" i="50"/>
  <c r="AK792" i="50"/>
  <c r="AJ792" i="50"/>
  <c r="AI792" i="50"/>
  <c r="AJ796" i="50"/>
  <c r="AM796" i="50"/>
  <c r="AL796" i="50"/>
  <c r="AK796" i="50"/>
  <c r="AI796" i="50"/>
  <c r="AI800" i="50"/>
  <c r="AM800" i="50"/>
  <c r="AL800" i="50"/>
  <c r="AK800" i="50"/>
  <c r="AJ800" i="50"/>
  <c r="AM804" i="50"/>
  <c r="AL804" i="50"/>
  <c r="AK804" i="50"/>
  <c r="AJ804" i="50"/>
  <c r="AI804" i="50"/>
  <c r="AJ808" i="50"/>
  <c r="AI808" i="50"/>
  <c r="AM808" i="50"/>
  <c r="AL808" i="50"/>
  <c r="AK808" i="50"/>
  <c r="AI812" i="50"/>
  <c r="AM812" i="50"/>
  <c r="AL812" i="50"/>
  <c r="AK812" i="50"/>
  <c r="AJ812" i="50"/>
  <c r="AM816" i="50"/>
  <c r="AL816" i="50"/>
  <c r="AK816" i="50"/>
  <c r="AJ816" i="50"/>
  <c r="AI816" i="50"/>
  <c r="AJ820" i="50"/>
  <c r="AM820" i="50"/>
  <c r="AK820" i="50"/>
  <c r="AL820" i="50"/>
  <c r="AI820" i="50"/>
  <c r="AI824" i="50"/>
  <c r="AM824" i="50"/>
  <c r="AL824" i="50"/>
  <c r="AJ824" i="50"/>
  <c r="AK824" i="50"/>
  <c r="AM828" i="50"/>
  <c r="AL828" i="50"/>
  <c r="AK828" i="50"/>
  <c r="AI828" i="50"/>
  <c r="AJ828" i="50"/>
  <c r="AJ832" i="50"/>
  <c r="AM832" i="50"/>
  <c r="AL832" i="50"/>
  <c r="AK832" i="50"/>
  <c r="AI832" i="50"/>
  <c r="AI836" i="50"/>
  <c r="AM836" i="50"/>
  <c r="AL836" i="50"/>
  <c r="AK836" i="50"/>
  <c r="AJ836" i="50"/>
  <c r="AM840" i="50"/>
  <c r="AL840" i="50"/>
  <c r="AK840" i="50"/>
  <c r="AJ840" i="50"/>
  <c r="AI840" i="50"/>
  <c r="AJ844" i="50"/>
  <c r="AI844" i="50"/>
  <c r="AK844" i="50"/>
  <c r="AM844" i="50"/>
  <c r="AL844" i="50"/>
  <c r="AI848" i="50"/>
  <c r="AK848" i="50"/>
  <c r="AJ848" i="50"/>
  <c r="AM848" i="50"/>
  <c r="AL848" i="50"/>
  <c r="AM852" i="50"/>
  <c r="AL852" i="50"/>
  <c r="AK852" i="50"/>
  <c r="AJ852" i="50"/>
  <c r="AI852" i="50"/>
  <c r="AJ856" i="50"/>
  <c r="AM856" i="50"/>
  <c r="AK856" i="50"/>
  <c r="AI856" i="50"/>
  <c r="AL856" i="50"/>
  <c r="AI860" i="50"/>
  <c r="AL860" i="50"/>
  <c r="AM860" i="50"/>
  <c r="AJ860" i="50"/>
  <c r="AK860" i="50"/>
  <c r="AM864" i="50"/>
  <c r="AL864" i="50"/>
  <c r="AK864" i="50"/>
  <c r="AJ864" i="50"/>
  <c r="AI864" i="50"/>
  <c r="AJ868" i="50"/>
  <c r="AM868" i="50"/>
  <c r="AL868" i="50"/>
  <c r="AK868" i="50"/>
  <c r="AI868" i="50"/>
  <c r="AI872" i="50"/>
  <c r="AM872" i="50"/>
  <c r="AL872" i="50"/>
  <c r="AK872" i="50"/>
  <c r="AJ872" i="50"/>
  <c r="AM876" i="50"/>
  <c r="AL876" i="50"/>
  <c r="AK876" i="50"/>
  <c r="AJ876" i="50"/>
  <c r="AI876" i="50"/>
  <c r="AJ880" i="50"/>
  <c r="AI880" i="50"/>
  <c r="AM880" i="50"/>
  <c r="AL880" i="50"/>
  <c r="AK880" i="50"/>
  <c r="AI884" i="50"/>
  <c r="AL884" i="50"/>
  <c r="AJ884" i="50"/>
  <c r="AK884" i="50"/>
  <c r="AM884" i="50"/>
  <c r="AM888" i="50"/>
  <c r="AL888" i="50"/>
  <c r="AK888" i="50"/>
  <c r="AJ888" i="50"/>
  <c r="AI888" i="50"/>
  <c r="AJ892" i="50"/>
  <c r="AM892" i="50"/>
  <c r="AK892" i="50"/>
  <c r="AI892" i="50"/>
  <c r="AL892" i="50"/>
  <c r="AI896" i="50"/>
  <c r="AL896" i="50"/>
  <c r="AM896" i="50"/>
  <c r="AJ896" i="50"/>
  <c r="AK896" i="50"/>
  <c r="AM900" i="50"/>
  <c r="AL900" i="50"/>
  <c r="AK900" i="50"/>
  <c r="AJ900" i="50"/>
  <c r="AI900" i="50"/>
  <c r="AJ904" i="50"/>
  <c r="AM904" i="50"/>
  <c r="AL904" i="50"/>
  <c r="AK904" i="50"/>
  <c r="AI904" i="50"/>
  <c r="AI908" i="50"/>
  <c r="AM908" i="50"/>
  <c r="AL908" i="50"/>
  <c r="AK908" i="50"/>
  <c r="AJ908" i="50"/>
  <c r="AM912" i="50"/>
  <c r="AL912" i="50"/>
  <c r="AK912" i="50"/>
  <c r="AJ912" i="50"/>
  <c r="AI912" i="50"/>
  <c r="AJ916" i="50"/>
  <c r="AI916" i="50"/>
  <c r="AM916" i="50"/>
  <c r="AL916" i="50"/>
  <c r="AK916" i="50"/>
  <c r="AI920" i="50"/>
  <c r="AJ920" i="50"/>
  <c r="AM920" i="50"/>
  <c r="AL920" i="50"/>
  <c r="AK920" i="50"/>
  <c r="AM924" i="50"/>
  <c r="AL924" i="50"/>
  <c r="AK924" i="50"/>
  <c r="AJ924" i="50"/>
  <c r="AI924" i="50"/>
  <c r="AJ928" i="50"/>
  <c r="AM928" i="50"/>
  <c r="AK928" i="50"/>
  <c r="AL928" i="50"/>
  <c r="AI928" i="50"/>
  <c r="AI932" i="50"/>
  <c r="AL932" i="50"/>
  <c r="AM932" i="50"/>
  <c r="AJ932" i="50"/>
  <c r="AK932" i="50"/>
  <c r="AM936" i="50"/>
  <c r="AL936" i="50"/>
  <c r="AK936" i="50"/>
  <c r="AJ936" i="50"/>
  <c r="AI936" i="50"/>
  <c r="AJ940" i="50"/>
  <c r="AM940" i="50"/>
  <c r="AL940" i="50"/>
  <c r="AK940" i="50"/>
  <c r="AI940" i="50"/>
  <c r="AI944" i="50"/>
  <c r="AM944" i="50"/>
  <c r="AL944" i="50"/>
  <c r="AK944" i="50"/>
  <c r="AJ944" i="50"/>
  <c r="AM948" i="50"/>
  <c r="AL948" i="50"/>
  <c r="AK948" i="50"/>
  <c r="AJ948" i="50"/>
  <c r="AI948" i="50"/>
  <c r="AJ952" i="50"/>
  <c r="AI952" i="50"/>
  <c r="AK952" i="50"/>
  <c r="AM952" i="50"/>
  <c r="AL952" i="50"/>
  <c r="AI956" i="50"/>
  <c r="AM956" i="50"/>
  <c r="AL956" i="50"/>
  <c r="AK956" i="50"/>
  <c r="AJ956" i="50"/>
  <c r="AM960" i="50"/>
  <c r="AL960" i="50"/>
  <c r="AK960" i="50"/>
  <c r="AI960" i="50"/>
  <c r="AJ960" i="50"/>
  <c r="AJ964" i="50"/>
  <c r="AM964" i="50"/>
  <c r="AK964" i="50"/>
  <c r="AL964" i="50"/>
  <c r="AI964" i="50"/>
  <c r="AI968" i="50"/>
  <c r="AM968" i="50"/>
  <c r="AL968" i="50"/>
  <c r="AJ968" i="50"/>
  <c r="AK968" i="50"/>
  <c r="AM972" i="50"/>
  <c r="AL972" i="50"/>
  <c r="AK972" i="50"/>
  <c r="AI972" i="50"/>
  <c r="AJ972" i="50"/>
  <c r="AJ976" i="50"/>
  <c r="AM976" i="50"/>
  <c r="AL976" i="50"/>
  <c r="AK976" i="50"/>
  <c r="AI976" i="50"/>
  <c r="AI980" i="50"/>
  <c r="AM980" i="50"/>
  <c r="AL980" i="50"/>
  <c r="AK980" i="50"/>
  <c r="AJ980" i="50"/>
  <c r="AM984" i="50"/>
  <c r="AL984" i="50"/>
  <c r="AK984" i="50"/>
  <c r="AJ984" i="50"/>
  <c r="AI984" i="50"/>
  <c r="AJ988" i="50"/>
  <c r="AI988" i="50"/>
  <c r="AL988" i="50"/>
  <c r="AK988" i="50"/>
  <c r="AM988" i="50"/>
  <c r="AI992" i="50"/>
  <c r="AM992" i="50"/>
  <c r="AJ992" i="50"/>
  <c r="AL992" i="50"/>
  <c r="AK992" i="50"/>
  <c r="AM996" i="50"/>
  <c r="AL996" i="50"/>
  <c r="AK996" i="50"/>
  <c r="AI996" i="50"/>
  <c r="AJ996" i="50"/>
  <c r="AJ1000" i="50"/>
  <c r="AM1000" i="50"/>
  <c r="AK1000" i="50"/>
  <c r="AL1000" i="50"/>
  <c r="AI1000" i="50"/>
  <c r="AI1004" i="50"/>
  <c r="AM1004" i="50"/>
  <c r="AL1004" i="50"/>
  <c r="AJ1004" i="50"/>
  <c r="AK1004" i="50"/>
  <c r="AM1008" i="50"/>
  <c r="AL1008" i="50"/>
  <c r="AK1008" i="50"/>
  <c r="AI1008" i="50"/>
  <c r="AJ1008" i="50"/>
  <c r="AJ1012" i="50"/>
  <c r="AM1012" i="50"/>
  <c r="AL1012" i="50"/>
  <c r="AK1012" i="50"/>
  <c r="AI1012" i="50"/>
  <c r="AI1016" i="50"/>
  <c r="AM1016" i="50"/>
  <c r="AL1016" i="50"/>
  <c r="AK1016" i="50"/>
  <c r="AJ1016" i="50"/>
  <c r="AM1020" i="50"/>
  <c r="AL1020" i="50"/>
  <c r="AK1020" i="50"/>
  <c r="AJ1020" i="50"/>
  <c r="AI1020" i="50"/>
  <c r="AJ1024" i="50"/>
  <c r="AI1024" i="50"/>
  <c r="AM1024" i="50"/>
  <c r="AL1024" i="50"/>
  <c r="AK1024" i="50"/>
  <c r="AI1028" i="50"/>
  <c r="AK1028" i="50"/>
  <c r="AJ1028" i="50"/>
  <c r="AM1028" i="50"/>
  <c r="AL1028" i="50"/>
  <c r="AM1032" i="50"/>
  <c r="AL1032" i="50"/>
  <c r="AK1032" i="50"/>
  <c r="AJ1032" i="50"/>
  <c r="AI1032" i="50"/>
  <c r="AJ1036" i="50"/>
  <c r="AL1036" i="50"/>
  <c r="AK1036" i="50"/>
  <c r="AI1036" i="50"/>
  <c r="AM1036" i="50"/>
  <c r="AI1040" i="50"/>
  <c r="AM1040" i="50"/>
  <c r="AL1040" i="50"/>
  <c r="AK1040" i="50"/>
  <c r="AJ1040" i="50"/>
  <c r="AM1044" i="50"/>
  <c r="AL1044" i="50"/>
  <c r="AK1044" i="50"/>
  <c r="AJ1044" i="50"/>
  <c r="AI1044" i="50"/>
  <c r="AJ1048" i="50"/>
  <c r="AM1048" i="50"/>
  <c r="AL1048" i="50"/>
  <c r="AK1048" i="50"/>
  <c r="AI1048" i="50"/>
  <c r="AI1052" i="50"/>
  <c r="AM1052" i="50"/>
  <c r="AL1052" i="50"/>
  <c r="AK1052" i="50"/>
  <c r="AJ1052" i="50"/>
  <c r="AM1056" i="50"/>
  <c r="AL1056" i="50"/>
  <c r="AK1056" i="50"/>
  <c r="AJ1056" i="50"/>
  <c r="AI1056" i="50"/>
  <c r="AJ1060" i="50"/>
  <c r="AL1060" i="50"/>
  <c r="AK1060" i="50"/>
  <c r="AM1060" i="50"/>
  <c r="AI1060" i="50"/>
  <c r="AI1064" i="50"/>
  <c r="AK1064" i="50"/>
  <c r="AJ1064" i="50"/>
  <c r="AL1064" i="50"/>
  <c r="AM1064" i="50"/>
  <c r="AM1068" i="50"/>
  <c r="AL1068" i="50"/>
  <c r="AK1068" i="50"/>
  <c r="AJ1068" i="50"/>
  <c r="AI1068" i="50"/>
  <c r="AJ1072" i="50"/>
  <c r="AM1072" i="50"/>
  <c r="AI1072" i="50"/>
  <c r="AL1072" i="50"/>
  <c r="AK1072" i="50"/>
  <c r="AI1076" i="50"/>
  <c r="AM1076" i="50"/>
  <c r="AL1076" i="50"/>
  <c r="AK1076" i="50"/>
  <c r="AJ1076" i="50"/>
  <c r="AM1080" i="50"/>
  <c r="AL1080" i="50"/>
  <c r="AK1080" i="50"/>
  <c r="AJ1080" i="50"/>
  <c r="AI1080" i="50"/>
  <c r="AJ1084" i="50"/>
  <c r="AI1084" i="50"/>
  <c r="AK1084" i="50"/>
  <c r="AL1084" i="50"/>
  <c r="AM1084" i="50"/>
  <c r="AI1088" i="50"/>
  <c r="AK1088" i="50"/>
  <c r="AJ1088" i="50"/>
  <c r="AL1088" i="50"/>
  <c r="AM1088" i="50"/>
  <c r="AM1092" i="50"/>
  <c r="AL1092" i="50"/>
  <c r="AK1092" i="50"/>
  <c r="AJ1092" i="50"/>
  <c r="AI1092" i="50"/>
  <c r="AJ1096" i="50"/>
  <c r="AL1096" i="50"/>
  <c r="AK1096" i="50"/>
  <c r="AM1096" i="50"/>
  <c r="AI1096" i="50"/>
  <c r="AI1100" i="50"/>
  <c r="AK1100" i="50"/>
  <c r="AJ1100" i="50"/>
  <c r="AM1100" i="50"/>
  <c r="AL1100" i="50"/>
  <c r="AM1104" i="50"/>
  <c r="AL1104" i="50"/>
  <c r="AK1104" i="50"/>
  <c r="AJ1104" i="50"/>
  <c r="AI1104" i="50"/>
  <c r="AJ1108" i="50"/>
  <c r="AM1108" i="50"/>
  <c r="AL1108" i="50"/>
  <c r="AK1108" i="50"/>
  <c r="AI1108" i="50"/>
  <c r="AI1112" i="50"/>
  <c r="AM1112" i="50"/>
  <c r="AL1112" i="50"/>
  <c r="AJ1112" i="50"/>
  <c r="AK1112" i="50"/>
  <c r="AM1116" i="50"/>
  <c r="AL1116" i="50"/>
  <c r="AK1116" i="50"/>
  <c r="AI1116" i="50"/>
  <c r="AJ1116" i="50"/>
  <c r="AJ1120" i="50"/>
  <c r="AM1120" i="50"/>
  <c r="AK1120" i="50"/>
  <c r="AL1120" i="50"/>
  <c r="AI1120" i="50"/>
  <c r="AI1124" i="50"/>
  <c r="AL1124" i="50"/>
  <c r="AM1124" i="50"/>
  <c r="AK1124" i="50"/>
  <c r="AJ1124" i="50"/>
  <c r="AM1128" i="50"/>
  <c r="AL1128" i="50"/>
  <c r="AK1128" i="50"/>
  <c r="AI1128" i="50"/>
  <c r="AJ1128" i="50"/>
  <c r="AJ1132" i="50"/>
  <c r="AL1132" i="50"/>
  <c r="AK1132" i="50"/>
  <c r="AM1132" i="50"/>
  <c r="AI1132" i="50"/>
  <c r="AI1136" i="50"/>
  <c r="AK1136" i="50"/>
  <c r="AJ1136" i="50"/>
  <c r="AM1136" i="50"/>
  <c r="AL1136" i="50"/>
  <c r="AM1140" i="50"/>
  <c r="AL1140" i="50"/>
  <c r="AK1140" i="50"/>
  <c r="AJ1140" i="50"/>
  <c r="AI1140" i="50"/>
  <c r="AJ1144" i="50"/>
  <c r="AL1144" i="50"/>
  <c r="AK1144" i="50"/>
  <c r="AI1144" i="50"/>
  <c r="AM1144" i="50"/>
  <c r="AI1148" i="50"/>
  <c r="AM1148" i="50"/>
  <c r="AL1148" i="50"/>
  <c r="AK1148" i="50"/>
  <c r="AJ1148" i="50"/>
  <c r="AM1152" i="50"/>
  <c r="AL1152" i="50"/>
  <c r="AK1152" i="50"/>
  <c r="AJ1152" i="50"/>
  <c r="AI1152" i="50"/>
  <c r="AJ1156" i="50"/>
  <c r="AM1156" i="50"/>
  <c r="AL1156" i="50"/>
  <c r="AK1156" i="50"/>
  <c r="AI1156" i="50"/>
  <c r="AI1160" i="50"/>
  <c r="AJ1160" i="50"/>
  <c r="AM1160" i="50"/>
  <c r="AL1160" i="50"/>
  <c r="AK1160" i="50"/>
  <c r="AM1164" i="50"/>
  <c r="AL1164" i="50"/>
  <c r="AK1164" i="50"/>
  <c r="AJ1164" i="50"/>
  <c r="AI1164" i="50"/>
  <c r="AJ1168" i="50"/>
  <c r="AL1168" i="50"/>
  <c r="AK1168" i="50"/>
  <c r="AM1168" i="50"/>
  <c r="AI1168" i="50"/>
  <c r="AI1172" i="50"/>
  <c r="AK1172" i="50"/>
  <c r="AJ1172" i="50"/>
  <c r="AL1172" i="50"/>
  <c r="AM1172" i="50"/>
  <c r="AM1176" i="50"/>
  <c r="AL1176" i="50"/>
  <c r="AK1176" i="50"/>
  <c r="AJ1176" i="50"/>
  <c r="AI1176" i="50"/>
  <c r="AJ1180" i="50"/>
  <c r="AM1180" i="50"/>
  <c r="AL1180" i="50"/>
  <c r="AK1180" i="50"/>
  <c r="AI1180" i="50"/>
  <c r="AI1184" i="50"/>
  <c r="AM1184" i="50"/>
  <c r="AL1184" i="50"/>
  <c r="AK1184" i="50"/>
  <c r="AJ1184" i="50"/>
  <c r="AM1188" i="50"/>
  <c r="AL1188" i="50"/>
  <c r="AK1188" i="50"/>
  <c r="AI1188" i="50"/>
  <c r="AJ1188" i="50"/>
  <c r="AJ1192" i="50"/>
  <c r="AM1192" i="50"/>
  <c r="AL1192" i="50"/>
  <c r="AK1192" i="50"/>
  <c r="AI1192" i="50"/>
  <c r="AI1196" i="50"/>
  <c r="AM1196" i="50"/>
  <c r="AL1196" i="50"/>
  <c r="AJ1196" i="50"/>
  <c r="AK1196" i="50"/>
  <c r="AM1200" i="50"/>
  <c r="AL1200" i="50"/>
  <c r="AK1200" i="50"/>
  <c r="AJ1200" i="50"/>
  <c r="AI1200" i="50"/>
  <c r="AJ1204" i="50"/>
  <c r="AL1204" i="50"/>
  <c r="AK1204" i="50"/>
  <c r="AI1204" i="50"/>
  <c r="AM1204" i="50"/>
  <c r="AI1208" i="50"/>
  <c r="AK1208" i="50"/>
  <c r="AJ1208" i="50"/>
  <c r="AM1208" i="50"/>
  <c r="AL1208" i="50"/>
  <c r="AM1212" i="50"/>
  <c r="AL1212" i="50"/>
  <c r="AK1212" i="50"/>
  <c r="AJ1212" i="50"/>
  <c r="AI1212" i="50"/>
  <c r="AJ1216" i="50"/>
  <c r="AM1216" i="50"/>
  <c r="AI1216" i="50"/>
  <c r="AL1216" i="50"/>
  <c r="AK1216" i="50"/>
  <c r="AI1220" i="50"/>
  <c r="AL1220" i="50"/>
  <c r="AM1220" i="50"/>
  <c r="AK1220" i="50"/>
  <c r="AJ1220" i="50"/>
  <c r="AM1224" i="50"/>
  <c r="AL1224" i="50"/>
  <c r="AK1224" i="50"/>
  <c r="AI1224" i="50"/>
  <c r="AJ1224" i="50"/>
  <c r="AJ1228" i="50"/>
  <c r="AM1228" i="50"/>
  <c r="AK1228" i="50"/>
  <c r="AI1228" i="50"/>
  <c r="AL1228" i="50"/>
  <c r="AI1232" i="50"/>
  <c r="AM1232" i="50"/>
  <c r="AJ1232" i="50"/>
  <c r="AL1232" i="50"/>
  <c r="AK1232" i="50"/>
  <c r="AM1236" i="50"/>
  <c r="AL1236" i="50"/>
  <c r="AK1236" i="50"/>
  <c r="AJ1236" i="50"/>
  <c r="AI1236" i="50"/>
  <c r="AJ1240" i="50"/>
  <c r="AL1240" i="50"/>
  <c r="AK1240" i="50"/>
  <c r="AI1240" i="50"/>
  <c r="AM1240" i="50"/>
  <c r="AI1244" i="50"/>
  <c r="AK1244" i="50"/>
  <c r="AJ1244" i="50"/>
  <c r="AM1244" i="50"/>
  <c r="AL1244" i="50"/>
  <c r="AM1248" i="50"/>
  <c r="AL1248" i="50"/>
  <c r="AK1248" i="50"/>
  <c r="AI1248" i="50"/>
  <c r="AJ1248" i="50"/>
  <c r="AJ1252" i="50"/>
  <c r="AM1252" i="50"/>
  <c r="AL1252" i="50"/>
  <c r="AK1252" i="50"/>
  <c r="AI1252" i="50"/>
  <c r="AI1256" i="50"/>
  <c r="AL1256" i="50"/>
  <c r="AM1256" i="50"/>
  <c r="AK1256" i="50"/>
  <c r="AJ1256" i="50"/>
  <c r="AM1260" i="50"/>
  <c r="AL1260" i="50"/>
  <c r="AK1260" i="50"/>
  <c r="AI1260" i="50"/>
  <c r="AJ1260" i="50"/>
  <c r="AJ1264" i="50"/>
  <c r="AI1264" i="50"/>
  <c r="AK1264" i="50"/>
  <c r="AM1264" i="50"/>
  <c r="AL1264" i="50"/>
  <c r="AI1268" i="50"/>
  <c r="AM1268" i="50"/>
  <c r="AL1268" i="50"/>
  <c r="AK1268" i="50"/>
  <c r="AJ1268" i="50"/>
  <c r="AM1272" i="50"/>
  <c r="AL1272" i="50"/>
  <c r="AK1272" i="50"/>
  <c r="AJ1272" i="50"/>
  <c r="AI1272" i="50"/>
  <c r="AJ1276" i="50"/>
  <c r="AL1276" i="50"/>
  <c r="AK1276" i="50"/>
  <c r="AI1276" i="50"/>
  <c r="AM1276" i="50"/>
  <c r="AI1280" i="50"/>
  <c r="AK1280" i="50"/>
  <c r="AJ1280" i="50"/>
  <c r="AL1280" i="50"/>
  <c r="AM1280" i="50"/>
  <c r="AM1284" i="50"/>
  <c r="AL1284" i="50"/>
  <c r="AK1284" i="50"/>
  <c r="AJ1284" i="50"/>
  <c r="AI1284" i="50"/>
  <c r="AJ1288" i="50"/>
  <c r="AM1288" i="50"/>
  <c r="AL1288" i="50"/>
  <c r="AI1288" i="50"/>
  <c r="AK1288" i="50"/>
  <c r="AI1292" i="50"/>
  <c r="AL1292" i="50"/>
  <c r="AM1292" i="50"/>
  <c r="AJ1292" i="50"/>
  <c r="AK1292" i="50"/>
  <c r="AM1296" i="50"/>
  <c r="AL1296" i="50"/>
  <c r="AK1296" i="50"/>
  <c r="AI1296" i="50"/>
  <c r="AJ1296" i="50"/>
  <c r="AJ1300" i="50"/>
  <c r="AM1300" i="50"/>
  <c r="AL1300" i="50"/>
  <c r="AK1300" i="50"/>
  <c r="AI1300" i="50"/>
  <c r="AI1304" i="50"/>
  <c r="AM1304" i="50"/>
  <c r="AL1304" i="50"/>
  <c r="AJ1304" i="50"/>
  <c r="AK1304" i="50"/>
  <c r="AM1308" i="50"/>
  <c r="AL1308" i="50"/>
  <c r="AK1308" i="50"/>
  <c r="AJ1308" i="50"/>
  <c r="AI1308" i="50"/>
  <c r="AJ1312" i="50"/>
  <c r="AL1312" i="50"/>
  <c r="AK1312" i="50"/>
  <c r="AI1312" i="50"/>
  <c r="AM1312" i="50"/>
  <c r="AI1316" i="50"/>
  <c r="AK1316" i="50"/>
  <c r="AJ1316" i="50"/>
  <c r="AM1316" i="50"/>
  <c r="AL1316" i="50"/>
  <c r="AM1320" i="50"/>
  <c r="AL1320" i="50"/>
  <c r="AK1320" i="50"/>
  <c r="AJ1320" i="50"/>
  <c r="AI1320" i="50"/>
  <c r="AJ1324" i="50"/>
  <c r="AM1324" i="50"/>
  <c r="AK1324" i="50"/>
  <c r="AI1324" i="50"/>
  <c r="AL1324" i="50"/>
  <c r="AI1328" i="50"/>
  <c r="AL1328" i="50"/>
  <c r="AM1328" i="50"/>
  <c r="AK1328" i="50"/>
  <c r="AJ1328" i="50"/>
  <c r="AM1332" i="50"/>
  <c r="AL1332" i="50"/>
  <c r="AK1332" i="50"/>
  <c r="AI1332" i="50"/>
  <c r="AJ1332" i="50"/>
  <c r="AJ1336" i="50"/>
  <c r="AM1336" i="50"/>
  <c r="AK1336" i="50"/>
  <c r="AI1336" i="50"/>
  <c r="AL1336" i="50"/>
  <c r="AI1340" i="50"/>
  <c r="AM1340" i="50"/>
  <c r="AK1340" i="50"/>
  <c r="AJ1340" i="50"/>
  <c r="AL1340" i="50"/>
  <c r="AM1344" i="50"/>
  <c r="AL1344" i="50"/>
  <c r="AK1344" i="50"/>
  <c r="AJ1344" i="50"/>
  <c r="AI1344" i="50"/>
  <c r="AJ1348" i="50"/>
  <c r="AL1348" i="50"/>
  <c r="AK1348" i="50"/>
  <c r="AI1348" i="50"/>
  <c r="AM1348" i="50"/>
  <c r="AI1352" i="50"/>
  <c r="AK1352" i="50"/>
  <c r="AJ1352" i="50"/>
  <c r="AM1352" i="50"/>
  <c r="AL1352" i="50"/>
  <c r="AM1356" i="50"/>
  <c r="AL1356" i="50"/>
  <c r="AK1356" i="50"/>
  <c r="AI1356" i="50"/>
  <c r="AJ1356" i="50"/>
  <c r="AJ1360" i="50"/>
  <c r="AM1360" i="50"/>
  <c r="AL1360" i="50"/>
  <c r="AK1360" i="50"/>
  <c r="AI1360" i="50"/>
  <c r="AI1364" i="50"/>
  <c r="AL1364" i="50"/>
  <c r="AM1364" i="50"/>
  <c r="AK1364" i="50"/>
  <c r="AJ1364" i="50"/>
  <c r="AM1368" i="50"/>
  <c r="AL1368" i="50"/>
  <c r="AK1368" i="50"/>
  <c r="AI1368" i="50"/>
  <c r="AJ1368" i="50"/>
  <c r="AJ1372" i="50"/>
  <c r="AI1372" i="50"/>
  <c r="AL1372" i="50"/>
  <c r="AK1372" i="50"/>
  <c r="AM1372" i="50"/>
  <c r="AI1376" i="50"/>
  <c r="AM1376" i="50"/>
  <c r="AL1376" i="50"/>
  <c r="AK1376" i="50"/>
  <c r="AJ1376" i="50"/>
  <c r="AM1380" i="50"/>
  <c r="AL1380" i="50"/>
  <c r="AK1380" i="50"/>
  <c r="AJ1380" i="50"/>
  <c r="AI1380" i="50"/>
  <c r="AJ1384" i="50"/>
  <c r="AL1384" i="50"/>
  <c r="AK1384" i="50"/>
  <c r="AI1384" i="50"/>
  <c r="AM1384" i="50"/>
  <c r="AI1388" i="50"/>
  <c r="AM1388" i="50"/>
  <c r="AK1388" i="50"/>
  <c r="AJ1388" i="50"/>
  <c r="AL1388" i="50"/>
  <c r="AM1392" i="50"/>
  <c r="AL1392" i="50"/>
  <c r="AK1392" i="50"/>
  <c r="AJ1392" i="50"/>
  <c r="AI1392" i="50"/>
  <c r="AJ1396" i="50"/>
  <c r="AI1396" i="50"/>
  <c r="AM1396" i="50"/>
  <c r="AL1396" i="50"/>
  <c r="AK1396" i="50"/>
  <c r="AI1400" i="50"/>
  <c r="AL1400" i="50"/>
  <c r="AM1400" i="50"/>
  <c r="AK1400" i="50"/>
  <c r="AJ1400" i="50"/>
  <c r="AM1404" i="50"/>
  <c r="AL1404" i="50"/>
  <c r="AK1404" i="50"/>
  <c r="AI1404" i="50"/>
  <c r="AJ1404" i="50"/>
  <c r="AJ1408" i="50"/>
  <c r="AM1408" i="50"/>
  <c r="AK1408" i="50"/>
  <c r="AI1408" i="50"/>
  <c r="AL1408" i="50"/>
  <c r="AI1412" i="50"/>
  <c r="AM1412" i="50"/>
  <c r="AL1412" i="50"/>
  <c r="AK1412" i="50"/>
  <c r="AJ1412" i="50"/>
  <c r="AM1416" i="50"/>
  <c r="AL1416" i="50"/>
  <c r="AK1416" i="50"/>
  <c r="AJ1416" i="50"/>
  <c r="AI1416" i="50"/>
  <c r="AJ1420" i="50"/>
  <c r="AL1420" i="50"/>
  <c r="AK1420" i="50"/>
  <c r="AI1420" i="50"/>
  <c r="AM1420" i="50"/>
  <c r="AI1424" i="50"/>
  <c r="AM1424" i="50"/>
  <c r="AK1424" i="50"/>
  <c r="AJ1424" i="50"/>
  <c r="AL1424" i="50"/>
  <c r="AM1428" i="50"/>
  <c r="AL1428" i="50"/>
  <c r="AK1428" i="50"/>
  <c r="AJ1428" i="50"/>
  <c r="AI1428" i="50"/>
  <c r="AJ1432" i="50"/>
  <c r="AI1432" i="50"/>
  <c r="AM1432" i="50"/>
  <c r="AK1432" i="50"/>
  <c r="AL1432" i="50"/>
  <c r="AI1436" i="50"/>
  <c r="AL1436" i="50"/>
  <c r="AM1436" i="50"/>
  <c r="AK1436" i="50"/>
  <c r="AJ1436" i="50"/>
  <c r="AM1440" i="50"/>
  <c r="AL1440" i="50"/>
  <c r="AK1440" i="50"/>
  <c r="AI1440" i="50"/>
  <c r="AJ1440" i="50"/>
  <c r="AJ1444" i="50"/>
  <c r="AK1444" i="50"/>
  <c r="AI1444" i="50"/>
  <c r="AM1444" i="50"/>
  <c r="AL1444" i="50"/>
  <c r="AI1448" i="50"/>
  <c r="AM1448" i="50"/>
  <c r="AL1448" i="50"/>
  <c r="AK1448" i="50"/>
  <c r="AJ1448" i="50"/>
  <c r="AM1452" i="50"/>
  <c r="AL1452" i="50"/>
  <c r="AK1452" i="50"/>
  <c r="AJ1452" i="50"/>
  <c r="AI1452" i="50"/>
  <c r="AJ1456" i="50"/>
  <c r="AL1456" i="50"/>
  <c r="AK1456" i="50"/>
  <c r="AI1456" i="50"/>
  <c r="AM1456" i="50"/>
  <c r="AI1460" i="50"/>
  <c r="AM1460" i="50"/>
  <c r="AK1460" i="50"/>
  <c r="AJ1460" i="50"/>
  <c r="AL1460" i="50"/>
  <c r="AM1464" i="50"/>
  <c r="AL1464" i="50"/>
  <c r="AK1464" i="50"/>
  <c r="AJ1464" i="50"/>
  <c r="AI1464" i="50"/>
  <c r="AJ1468" i="50"/>
  <c r="AI1468" i="50"/>
  <c r="AM1468" i="50"/>
  <c r="AL1468" i="50"/>
  <c r="AK1468" i="50"/>
  <c r="AI1472" i="50"/>
  <c r="AL1472" i="50"/>
  <c r="AM1472" i="50"/>
  <c r="AJ1472" i="50"/>
  <c r="AK1472" i="50"/>
  <c r="AM1476" i="50"/>
  <c r="AL1476" i="50"/>
  <c r="AK1476" i="50"/>
  <c r="AI1476" i="50"/>
  <c r="AJ1476" i="50"/>
  <c r="AJ1480" i="50"/>
  <c r="AM1480" i="50"/>
  <c r="AL1480" i="50"/>
  <c r="AK1480" i="50"/>
  <c r="AI1480" i="50"/>
  <c r="AI1484" i="50"/>
  <c r="AM1484" i="50"/>
  <c r="AL1484" i="50"/>
  <c r="AJ1484" i="50"/>
  <c r="AK1484" i="50"/>
  <c r="AM1488" i="50"/>
  <c r="AL1488" i="50"/>
  <c r="AK1488" i="50"/>
  <c r="AJ1488" i="50"/>
  <c r="AI1488" i="50"/>
  <c r="AJ1492" i="50"/>
  <c r="AL1492" i="50"/>
  <c r="AK1492" i="50"/>
  <c r="AI1492" i="50"/>
  <c r="AM1492" i="50"/>
  <c r="AI1496" i="50"/>
  <c r="AM1496" i="50"/>
  <c r="AK1496" i="50"/>
  <c r="AJ1496" i="50"/>
  <c r="AL1496" i="50"/>
  <c r="AM1500" i="50"/>
  <c r="AL1500" i="50"/>
  <c r="AK1500" i="50"/>
  <c r="AJ1500" i="50"/>
  <c r="AI1500" i="50"/>
  <c r="AJ1504" i="50"/>
  <c r="AI1504" i="50"/>
  <c r="AM1504" i="50"/>
  <c r="AL1504" i="50"/>
  <c r="AK1504" i="50"/>
  <c r="AI1508" i="50"/>
  <c r="AL1508" i="50"/>
  <c r="AM1508" i="50"/>
  <c r="AK1508" i="50"/>
  <c r="AJ1508" i="50"/>
  <c r="AM1512" i="50"/>
  <c r="AL1512" i="50"/>
  <c r="AK1512" i="50"/>
  <c r="AI1512" i="50"/>
  <c r="AJ1512" i="50"/>
  <c r="AJ1516" i="50"/>
  <c r="AM1516" i="50"/>
  <c r="AL1516" i="50"/>
  <c r="AK1516" i="50"/>
  <c r="AI1516" i="50"/>
  <c r="AI1520" i="50"/>
  <c r="AM1520" i="50"/>
  <c r="AL1520" i="50"/>
  <c r="AK1520" i="50"/>
  <c r="AJ1520" i="50"/>
  <c r="AM1524" i="50"/>
  <c r="AL1524" i="50"/>
  <c r="AK1524" i="50"/>
  <c r="AJ1524" i="50"/>
  <c r="AI1524" i="50"/>
  <c r="AJ1528" i="50"/>
  <c r="AL1528" i="50"/>
  <c r="AK1528" i="50"/>
  <c r="AI1528" i="50"/>
  <c r="AM1528" i="50"/>
  <c r="AI1532" i="50"/>
  <c r="AM1532" i="50"/>
  <c r="AK1532" i="50"/>
  <c r="AJ1532" i="50"/>
  <c r="AL1532" i="50"/>
  <c r="AM1536" i="50"/>
  <c r="AL1536" i="50"/>
  <c r="AK1536" i="50"/>
  <c r="AJ1536" i="50"/>
  <c r="AI1536" i="50"/>
  <c r="AJ1540" i="50"/>
  <c r="AI1540" i="50"/>
  <c r="AM1540" i="50"/>
  <c r="AL1540" i="50"/>
  <c r="AK1540" i="50"/>
  <c r="AI1544" i="50"/>
  <c r="AL1544" i="50"/>
  <c r="AJ1544" i="50"/>
  <c r="AM1544" i="50"/>
  <c r="AK1544" i="50"/>
  <c r="AM1548" i="50"/>
  <c r="AL1548" i="50"/>
  <c r="AK1548" i="50"/>
  <c r="AI1548" i="50"/>
  <c r="AJ1548" i="50"/>
  <c r="AJ1552" i="50"/>
  <c r="AM1552" i="50"/>
  <c r="AL1552" i="50"/>
  <c r="AI1552" i="50"/>
  <c r="AK1552" i="50"/>
  <c r="AI1556" i="50"/>
  <c r="AM1556" i="50"/>
  <c r="AK1556" i="50"/>
  <c r="AJ1556" i="50"/>
  <c r="AL1556" i="50"/>
  <c r="AM1560" i="50"/>
  <c r="AL1560" i="50"/>
  <c r="AK1560" i="50"/>
  <c r="AJ1560" i="50"/>
  <c r="AI1560" i="50"/>
  <c r="AJ1564" i="50"/>
  <c r="AL1564" i="50"/>
  <c r="AK1564" i="50"/>
  <c r="AI1564" i="50"/>
  <c r="AM1564" i="50"/>
  <c r="AI1568" i="50"/>
  <c r="AM1568" i="50"/>
  <c r="AK1568" i="50"/>
  <c r="AJ1568" i="50"/>
  <c r="AL1568" i="50"/>
  <c r="AM1572" i="50"/>
  <c r="AL1572" i="50"/>
  <c r="AK1572" i="50"/>
  <c r="AJ1572" i="50"/>
  <c r="AI1572" i="50"/>
  <c r="AJ1576" i="50"/>
  <c r="AI1576" i="50"/>
  <c r="AM1576" i="50"/>
  <c r="AL1576" i="50"/>
  <c r="AK1576" i="50"/>
  <c r="AI1580" i="50"/>
  <c r="AL1580" i="50"/>
  <c r="AK1580" i="50"/>
  <c r="AJ1580" i="50"/>
  <c r="AM1580" i="50"/>
  <c r="AM1584" i="50"/>
  <c r="AL1584" i="50"/>
  <c r="AK1584" i="50"/>
  <c r="AI1584" i="50"/>
  <c r="AJ1584" i="50"/>
  <c r="AJ1588" i="50"/>
  <c r="AL1588" i="50"/>
  <c r="AK1588" i="50"/>
  <c r="AM1588" i="50"/>
  <c r="AI1588" i="50"/>
  <c r="AI1592" i="50"/>
  <c r="AM1592" i="50"/>
  <c r="AK1592" i="50"/>
  <c r="AJ1592" i="50"/>
  <c r="AL1592" i="50"/>
  <c r="AM1596" i="50"/>
  <c r="AL1596" i="50"/>
  <c r="AK1596" i="50"/>
  <c r="AJ1596" i="50"/>
  <c r="AI1596" i="50"/>
  <c r="AJ1600" i="50"/>
  <c r="AL1600" i="50"/>
  <c r="AK1600" i="50"/>
  <c r="AI1600" i="50"/>
  <c r="AM1600" i="50"/>
  <c r="AI1604" i="50"/>
  <c r="AM1604" i="50"/>
  <c r="AK1604" i="50"/>
  <c r="AJ1604" i="50"/>
  <c r="AL1604" i="50"/>
  <c r="AM1608" i="50"/>
  <c r="AL1608" i="50"/>
  <c r="AK1608" i="50"/>
  <c r="AJ1608" i="50"/>
  <c r="AI1608" i="50"/>
  <c r="AJ1612" i="50"/>
  <c r="AI1612" i="50"/>
  <c r="AM1612" i="50"/>
  <c r="AK1612" i="50"/>
  <c r="AL1612" i="50"/>
  <c r="AI1616" i="50"/>
  <c r="AL1616" i="50"/>
  <c r="AM1616" i="50"/>
  <c r="AK1616" i="50"/>
  <c r="AJ1616" i="50"/>
  <c r="AM1620" i="50"/>
  <c r="AL1620" i="50"/>
  <c r="AK1620" i="50"/>
  <c r="AI1620" i="50"/>
  <c r="AJ1620" i="50"/>
  <c r="AJ1624" i="50"/>
  <c r="AM1624" i="50"/>
  <c r="AL1624" i="50"/>
  <c r="AK1624" i="50"/>
  <c r="AI1624" i="50"/>
  <c r="AI1628" i="50"/>
  <c r="AM1628" i="50"/>
  <c r="AL1628" i="50"/>
  <c r="AK1628" i="50"/>
  <c r="AJ1628" i="50"/>
  <c r="AM1632" i="50"/>
  <c r="AL1632" i="50"/>
  <c r="AK1632" i="50"/>
  <c r="AJ1632" i="50"/>
  <c r="AI1632" i="50"/>
  <c r="AJ1636" i="50"/>
  <c r="AL1636" i="50"/>
  <c r="AK1636" i="50"/>
  <c r="AI1636" i="50"/>
  <c r="AM1636" i="50"/>
  <c r="AI1640" i="50"/>
  <c r="AM1640" i="50"/>
  <c r="AK1640" i="50"/>
  <c r="AJ1640" i="50"/>
  <c r="AL1640" i="50"/>
  <c r="AM1644" i="50"/>
  <c r="AL1644" i="50"/>
  <c r="AK1644" i="50"/>
  <c r="AJ1644" i="50"/>
  <c r="AI1644" i="50"/>
  <c r="AJ1648" i="50"/>
  <c r="AI1648" i="50"/>
  <c r="AM1648" i="50"/>
  <c r="AK1648" i="50"/>
  <c r="AL1648" i="50"/>
  <c r="AI1652" i="50"/>
  <c r="AL1652" i="50"/>
  <c r="AJ1652" i="50"/>
  <c r="AM1652" i="50"/>
  <c r="AK1652" i="50"/>
  <c r="AM1656" i="50"/>
  <c r="AL1656" i="50"/>
  <c r="AK1656" i="50"/>
  <c r="AI1656" i="50"/>
  <c r="AJ1656" i="50"/>
  <c r="AJ1660" i="50"/>
  <c r="AK1660" i="50"/>
  <c r="AI1660" i="50"/>
  <c r="AL1660" i="50"/>
  <c r="AM1660" i="50"/>
  <c r="AI1664" i="50"/>
  <c r="AM1664" i="50"/>
  <c r="AL1664" i="50"/>
  <c r="AK1664" i="50"/>
  <c r="AJ1664" i="50"/>
  <c r="AM1668" i="50"/>
  <c r="AL1668" i="50"/>
  <c r="AK1668" i="50"/>
  <c r="AJ1668" i="50"/>
  <c r="AI1668" i="50"/>
  <c r="AJ1672" i="50"/>
  <c r="AL1672" i="50"/>
  <c r="AK1672" i="50"/>
  <c r="AI1672" i="50"/>
  <c r="AM1672" i="50"/>
  <c r="AI1676" i="50"/>
  <c r="AM1676" i="50"/>
  <c r="AK1676" i="50"/>
  <c r="AJ1676" i="50"/>
  <c r="AL1676" i="50"/>
  <c r="AM1680" i="50"/>
  <c r="AL1680" i="50"/>
  <c r="AK1680" i="50"/>
  <c r="AJ1680" i="50"/>
  <c r="AI1680" i="50"/>
  <c r="AJ1684" i="50"/>
  <c r="AI1684" i="50"/>
  <c r="AM1684" i="50"/>
  <c r="AL1684" i="50"/>
  <c r="AK1684" i="50"/>
  <c r="AI1688" i="50"/>
  <c r="AL1688" i="50"/>
  <c r="AM1688" i="50"/>
  <c r="AJ1688" i="50"/>
  <c r="AK1688" i="50"/>
  <c r="AM1692" i="50"/>
  <c r="AL1692" i="50"/>
  <c r="AK1692" i="50"/>
  <c r="AI1692" i="50"/>
  <c r="AJ1692" i="50"/>
  <c r="AJ1696" i="50"/>
  <c r="AM1696" i="50"/>
  <c r="AL1696" i="50"/>
  <c r="AK1696" i="50"/>
  <c r="AI1696" i="50"/>
  <c r="AI1700" i="50"/>
  <c r="AM1700" i="50"/>
  <c r="AL1700" i="50"/>
  <c r="AJ1700" i="50"/>
  <c r="AK1700" i="50"/>
  <c r="AM1704" i="50"/>
  <c r="AL1704" i="50"/>
  <c r="AK1704" i="50"/>
  <c r="AJ1704" i="50"/>
  <c r="AI1704" i="50"/>
  <c r="AJ1708" i="50"/>
  <c r="AL1708" i="50"/>
  <c r="AK1708" i="50"/>
  <c r="AI1708" i="50"/>
  <c r="AM1708" i="50"/>
  <c r="AI1712" i="50"/>
  <c r="AM1712" i="50"/>
  <c r="AK1712" i="50"/>
  <c r="AJ1712" i="50"/>
  <c r="AL1712" i="50"/>
  <c r="AM1716" i="50"/>
  <c r="AL1716" i="50"/>
  <c r="AK1716" i="50"/>
  <c r="AJ1716" i="50"/>
  <c r="AI1716" i="50"/>
  <c r="AJ1720" i="50"/>
  <c r="AI1720" i="50"/>
  <c r="AM1720" i="50"/>
  <c r="AL1720" i="50"/>
  <c r="AK1720" i="50"/>
  <c r="AI1724" i="50"/>
  <c r="AL1724" i="50"/>
  <c r="AM1724" i="50"/>
  <c r="AK1724" i="50"/>
  <c r="AJ1724" i="50"/>
  <c r="AM1728" i="50"/>
  <c r="AL1728" i="50"/>
  <c r="AK1728" i="50"/>
  <c r="AJ1728" i="50"/>
  <c r="AI1728" i="50"/>
  <c r="AJ1732" i="50"/>
  <c r="AI1732" i="50"/>
  <c r="AM1732" i="50"/>
  <c r="AK1732" i="50"/>
  <c r="AL1732" i="50"/>
  <c r="AK1736" i="50"/>
  <c r="AJ1736" i="50"/>
  <c r="AI1736" i="50"/>
  <c r="AM1736" i="50"/>
  <c r="AL1736" i="50"/>
  <c r="AM1740" i="50"/>
  <c r="AL1740" i="50"/>
  <c r="AK1740" i="50"/>
  <c r="AJ1740" i="50"/>
  <c r="AI1740" i="50"/>
  <c r="AJ1744" i="50"/>
  <c r="AM1744" i="50"/>
  <c r="AL1744" i="50"/>
  <c r="AK1744" i="50"/>
  <c r="AI1744" i="50"/>
  <c r="AK1748" i="50"/>
  <c r="AJ1748" i="50"/>
  <c r="AI1748" i="50"/>
  <c r="AL1748" i="50"/>
  <c r="AM1748" i="50"/>
  <c r="AM1752" i="50"/>
  <c r="AL1752" i="50"/>
  <c r="AK1752" i="50"/>
  <c r="AI1752" i="50"/>
  <c r="AJ1752" i="50"/>
  <c r="AJ1756" i="50"/>
  <c r="AI1756" i="50"/>
  <c r="AM1756" i="50"/>
  <c r="AL1756" i="50"/>
  <c r="AK1756" i="50"/>
  <c r="AK1760" i="50"/>
  <c r="AJ1760" i="50"/>
  <c r="AI1760" i="50"/>
  <c r="AM1760" i="50"/>
  <c r="AL1760" i="50"/>
  <c r="AM1764" i="50"/>
  <c r="AL1764" i="50"/>
  <c r="AK1764" i="50"/>
  <c r="AJ1764" i="50"/>
  <c r="AI1764" i="50"/>
  <c r="AJ1768" i="50"/>
  <c r="AM1768" i="50"/>
  <c r="AL1768" i="50"/>
  <c r="AK1768" i="50"/>
  <c r="AI1768" i="50"/>
  <c r="AK1772" i="50"/>
  <c r="AJ1772" i="50"/>
  <c r="AI1772" i="50"/>
  <c r="AM1772" i="50"/>
  <c r="AL1772" i="50"/>
  <c r="AM1776" i="50"/>
  <c r="AL1776" i="50"/>
  <c r="AK1776" i="50"/>
  <c r="AI1776" i="50"/>
  <c r="AJ1776" i="50"/>
  <c r="AJ1780" i="50"/>
  <c r="AI1780" i="50"/>
  <c r="AM1780" i="50"/>
  <c r="AL1780" i="50"/>
  <c r="AK1780" i="50"/>
  <c r="AK1784" i="50"/>
  <c r="AJ1784" i="50"/>
  <c r="AI1784" i="50"/>
  <c r="AM1784" i="50"/>
  <c r="AL1784" i="50"/>
  <c r="AM1788" i="50"/>
  <c r="AL1788" i="50"/>
  <c r="AK1788" i="50"/>
  <c r="AJ1788" i="50"/>
  <c r="AI1788" i="50"/>
  <c r="AJ1792" i="50"/>
  <c r="AM1792" i="50"/>
  <c r="AL1792" i="50"/>
  <c r="AK1792" i="50"/>
  <c r="AI1792" i="50"/>
  <c r="AK1796" i="50"/>
  <c r="AJ1796" i="50"/>
  <c r="AI1796" i="50"/>
  <c r="AM1796" i="50"/>
  <c r="AL1796" i="50"/>
  <c r="AM1800" i="50"/>
  <c r="AL1800" i="50"/>
  <c r="AK1800" i="50"/>
  <c r="AI1800" i="50"/>
  <c r="AJ1800" i="50"/>
  <c r="AJ1804" i="50"/>
  <c r="AI1804" i="50"/>
  <c r="AM1804" i="50"/>
  <c r="AL1804" i="50"/>
  <c r="AK1804" i="50"/>
  <c r="AK1808" i="50"/>
  <c r="AJ1808" i="50"/>
  <c r="AI1808" i="50"/>
  <c r="AM1808" i="50"/>
  <c r="AL1808" i="50"/>
  <c r="AM1812" i="50"/>
  <c r="AL1812" i="50"/>
  <c r="AK1812" i="50"/>
  <c r="AJ1812" i="50"/>
  <c r="AI1812" i="50"/>
  <c r="AJ1816" i="50"/>
  <c r="AM1816" i="50"/>
  <c r="AL1816" i="50"/>
  <c r="AK1816" i="50"/>
  <c r="AI1816" i="50"/>
  <c r="AK1820" i="50"/>
  <c r="AJ1820" i="50"/>
  <c r="AI1820" i="50"/>
  <c r="AL1820" i="50"/>
  <c r="AM1820" i="50"/>
  <c r="AM1824" i="50"/>
  <c r="AL1824" i="50"/>
  <c r="AK1824" i="50"/>
  <c r="AI1824" i="50"/>
  <c r="AJ1824" i="50"/>
  <c r="AJ1828" i="50"/>
  <c r="AI1828" i="50"/>
  <c r="AM1828" i="50"/>
  <c r="AK1828" i="50"/>
  <c r="AL1828" i="50"/>
  <c r="AK1832" i="50"/>
  <c r="AJ1832" i="50"/>
  <c r="AI1832" i="50"/>
  <c r="AM1832" i="50"/>
  <c r="AL1832" i="50"/>
  <c r="AM1836" i="50"/>
  <c r="AL1836" i="50"/>
  <c r="AK1836" i="50"/>
  <c r="AJ1836" i="50"/>
  <c r="AI1836" i="50"/>
  <c r="AJ1840" i="50"/>
  <c r="AM1840" i="50"/>
  <c r="AL1840" i="50"/>
  <c r="AK1840" i="50"/>
  <c r="AI1840" i="50"/>
  <c r="AK1844" i="50"/>
  <c r="AJ1844" i="50"/>
  <c r="AI1844" i="50"/>
  <c r="AM1844" i="50"/>
  <c r="AL1844" i="50"/>
  <c r="AM1848" i="50"/>
  <c r="AL1848" i="50"/>
  <c r="AK1848" i="50"/>
  <c r="AI1848" i="50"/>
  <c r="AJ1848" i="50"/>
  <c r="AJ1852" i="50"/>
  <c r="AI1852" i="50"/>
  <c r="AM1852" i="50"/>
  <c r="AK1852" i="50"/>
  <c r="AL1852" i="50"/>
  <c r="AK1856" i="50"/>
  <c r="AJ1856" i="50"/>
  <c r="AI1856" i="50"/>
  <c r="AM1856" i="50"/>
  <c r="AL1856" i="50"/>
  <c r="AM1860" i="50"/>
  <c r="AL1860" i="50"/>
  <c r="AK1860" i="50"/>
  <c r="AJ1860" i="50"/>
  <c r="AI1860" i="50"/>
  <c r="AJ1864" i="50"/>
  <c r="AM1864" i="50"/>
  <c r="AL1864" i="50"/>
  <c r="AK1864" i="50"/>
  <c r="AI1864" i="50"/>
  <c r="AK1868" i="50"/>
  <c r="AJ1868" i="50"/>
  <c r="AI1868" i="50"/>
  <c r="AL1868" i="50"/>
  <c r="AM1868" i="50"/>
  <c r="AM1872" i="50"/>
  <c r="AL1872" i="50"/>
  <c r="AK1872" i="50"/>
  <c r="AI1872" i="50"/>
  <c r="AJ1872" i="50"/>
  <c r="AJ1876" i="50"/>
  <c r="AI1876" i="50"/>
  <c r="AM1876" i="50"/>
  <c r="AL1876" i="50"/>
  <c r="AK1876" i="50"/>
  <c r="AK1880" i="50"/>
  <c r="AJ1880" i="50"/>
  <c r="AI1880" i="50"/>
  <c r="AM1880" i="50"/>
  <c r="AL1880" i="50"/>
  <c r="AM1884" i="50"/>
  <c r="AL1884" i="50"/>
  <c r="AK1884" i="50"/>
  <c r="AJ1884" i="50"/>
  <c r="AI1884" i="50"/>
  <c r="AJ1888" i="50"/>
  <c r="AM1888" i="50"/>
  <c r="AL1888" i="50"/>
  <c r="AI1888" i="50"/>
  <c r="AK1888" i="50"/>
  <c r="AK1892" i="50"/>
  <c r="AJ1892" i="50"/>
  <c r="AI1892" i="50"/>
  <c r="AM1892" i="50"/>
  <c r="AL1892" i="50"/>
  <c r="AM1896" i="50"/>
  <c r="AL1896" i="50"/>
  <c r="AK1896" i="50"/>
  <c r="AI1896" i="50"/>
  <c r="AJ1896" i="50"/>
  <c r="AJ1900" i="50"/>
  <c r="AI1900" i="50"/>
  <c r="AM1900" i="50"/>
  <c r="AL1900" i="50"/>
  <c r="AK1900" i="50"/>
  <c r="AK1904" i="50"/>
  <c r="AJ1904" i="50"/>
  <c r="AI1904" i="50"/>
  <c r="AM1904" i="50"/>
  <c r="AL1904" i="50"/>
  <c r="AM1908" i="50"/>
  <c r="AL1908" i="50"/>
  <c r="AK1908" i="50"/>
  <c r="AJ1908" i="50"/>
  <c r="AI1908" i="50"/>
  <c r="AJ1912" i="50"/>
  <c r="AM1912" i="50"/>
  <c r="AL1912" i="50"/>
  <c r="AK1912" i="50"/>
  <c r="AI1912" i="50"/>
  <c r="AK1916" i="50"/>
  <c r="AJ1916" i="50"/>
  <c r="AI1916" i="50"/>
  <c r="AM1916" i="50"/>
  <c r="AL1916" i="50"/>
  <c r="AM1920" i="50"/>
  <c r="AL1920" i="50"/>
  <c r="AK1920" i="50"/>
  <c r="AI1920" i="50"/>
  <c r="AJ1920" i="50"/>
  <c r="AJ1924" i="50"/>
  <c r="AI1924" i="50"/>
  <c r="AM1924" i="50"/>
  <c r="AL1924" i="50"/>
  <c r="AK1924" i="50"/>
  <c r="AK1928" i="50"/>
  <c r="AJ1928" i="50"/>
  <c r="AI1928" i="50"/>
  <c r="AM1928" i="50"/>
  <c r="AL1928" i="50"/>
  <c r="AM1932" i="50"/>
  <c r="AL1932" i="50"/>
  <c r="AK1932" i="50"/>
  <c r="AJ1932" i="50"/>
  <c r="AI1932" i="50"/>
  <c r="AJ1936" i="50"/>
  <c r="AM1936" i="50"/>
  <c r="AL1936" i="50"/>
  <c r="AK1936" i="50"/>
  <c r="AI1936" i="50"/>
  <c r="AK1940" i="50"/>
  <c r="AJ1940" i="50"/>
  <c r="AI1940" i="50"/>
  <c r="AM1940" i="50"/>
  <c r="AL1940" i="50"/>
  <c r="AM1944" i="50"/>
  <c r="AL1944" i="50"/>
  <c r="AK1944" i="50"/>
  <c r="AI1944" i="50"/>
  <c r="AJ1944" i="50"/>
  <c r="AJ1948" i="50"/>
  <c r="AI1948" i="50"/>
  <c r="AM1948" i="50"/>
  <c r="AL1948" i="50"/>
  <c r="AK1948" i="50"/>
  <c r="AK1952" i="50"/>
  <c r="AJ1952" i="50"/>
  <c r="AI1952" i="50"/>
  <c r="AM1952" i="50"/>
  <c r="AL1952" i="50"/>
  <c r="AM1956" i="50"/>
  <c r="AL1956" i="50"/>
  <c r="AK1956" i="50"/>
  <c r="AJ1956" i="50"/>
  <c r="AI1956" i="50"/>
  <c r="AJ1960" i="50"/>
  <c r="AM1960" i="50"/>
  <c r="AL1960" i="50"/>
  <c r="AK1960" i="50"/>
  <c r="AI1960" i="50"/>
  <c r="AK1964" i="50"/>
  <c r="AJ1964" i="50"/>
  <c r="AI1964" i="50"/>
  <c r="AM1964" i="50"/>
  <c r="AL1964" i="50"/>
  <c r="AM1968" i="50"/>
  <c r="AL1968" i="50"/>
  <c r="AK1968" i="50"/>
  <c r="AI1968" i="50"/>
  <c r="AJ1968" i="50"/>
  <c r="AJ1972" i="50"/>
  <c r="AI1972" i="50"/>
  <c r="AM1972" i="50"/>
  <c r="AL1972" i="50"/>
  <c r="AK1972" i="50"/>
  <c r="AK1976" i="50"/>
  <c r="AJ1976" i="50"/>
  <c r="AI1976" i="50"/>
  <c r="AM1976" i="50"/>
  <c r="AL1976" i="50"/>
  <c r="AM1980" i="50"/>
  <c r="AL1980" i="50"/>
  <c r="AK1980" i="50"/>
  <c r="AJ1980" i="50"/>
  <c r="AI1980" i="50"/>
  <c r="AJ1984" i="50"/>
  <c r="AM1984" i="50"/>
  <c r="AL1984" i="50"/>
  <c r="AI1984" i="50"/>
  <c r="AK1984" i="50"/>
  <c r="AK1988" i="50"/>
  <c r="AJ1988" i="50"/>
  <c r="AI1988" i="50"/>
  <c r="AM1988" i="50"/>
  <c r="AL1988" i="50"/>
  <c r="AM1992" i="50"/>
  <c r="AL1992" i="50"/>
  <c r="AK1992" i="50"/>
  <c r="AI1992" i="50"/>
  <c r="AJ1992" i="50"/>
  <c r="AJ1996" i="50"/>
  <c r="AI1996" i="50"/>
  <c r="AM1996" i="50"/>
  <c r="AL1996" i="50"/>
  <c r="AK1996" i="50"/>
  <c r="AK2000" i="50"/>
  <c r="AJ2000" i="50"/>
  <c r="AI2000" i="50"/>
  <c r="AM2000" i="50"/>
  <c r="AL2000" i="50"/>
  <c r="AM2004" i="50"/>
  <c r="AL2004" i="50"/>
  <c r="AK2004" i="50"/>
  <c r="AJ2004" i="50"/>
  <c r="AI2004" i="50"/>
  <c r="AJ2008" i="50"/>
  <c r="AM2008" i="50"/>
  <c r="AL2008" i="50"/>
  <c r="AI2008" i="50"/>
  <c r="AK2008" i="50"/>
  <c r="AK2012" i="50"/>
  <c r="AJ2012" i="50"/>
  <c r="AI2012" i="50"/>
  <c r="AM2012" i="50"/>
  <c r="AL2012" i="50"/>
  <c r="AM2016" i="50"/>
  <c r="AL2016" i="50"/>
  <c r="AK2016" i="50"/>
  <c r="AI2016" i="50"/>
  <c r="AJ2016" i="50"/>
  <c r="AJ2020" i="50"/>
  <c r="AI2020" i="50"/>
  <c r="AM2020" i="50"/>
  <c r="AK2020" i="50"/>
  <c r="AL2020" i="50"/>
  <c r="AK2024" i="50"/>
  <c r="AJ2024" i="50"/>
  <c r="AI2024" i="50"/>
  <c r="AM2024" i="50"/>
  <c r="AL2024" i="50"/>
  <c r="AM2028" i="50"/>
  <c r="AL2028" i="50"/>
  <c r="AK2028" i="50"/>
  <c r="AJ2028" i="50"/>
  <c r="AI2028" i="50"/>
  <c r="AJ2032" i="50"/>
  <c r="AM2032" i="50"/>
  <c r="AL2032" i="50"/>
  <c r="AK2032" i="50"/>
  <c r="AI2032" i="50"/>
  <c r="AK2036" i="50"/>
  <c r="AJ2036" i="50"/>
  <c r="AI2036" i="50"/>
  <c r="AL2036" i="50"/>
  <c r="AM2036" i="50"/>
  <c r="AM2040" i="50"/>
  <c r="AL2040" i="50"/>
  <c r="AK2040" i="50"/>
  <c r="AI2040" i="50"/>
  <c r="AJ2040" i="50"/>
  <c r="AJ2044" i="50"/>
  <c r="AI2044" i="50"/>
  <c r="AM2044" i="50"/>
  <c r="AL2044" i="50"/>
  <c r="AK2044" i="50"/>
  <c r="AK2048" i="50"/>
  <c r="AJ2048" i="50"/>
  <c r="AI2048" i="50"/>
  <c r="AM2048" i="50"/>
  <c r="AL2048" i="50"/>
  <c r="AM2052" i="50"/>
  <c r="AL2052" i="50"/>
  <c r="AK2052" i="50"/>
  <c r="AJ2052" i="50"/>
  <c r="AI2052" i="50"/>
  <c r="AJ2056" i="50"/>
  <c r="AM2056" i="50"/>
  <c r="AL2056" i="50"/>
  <c r="AK2056" i="50"/>
  <c r="AI2056" i="50"/>
  <c r="AK2060" i="50"/>
  <c r="AJ2060" i="50"/>
  <c r="AI2060" i="50"/>
  <c r="AM2060" i="50"/>
  <c r="AL2060" i="50"/>
  <c r="AM2064" i="50"/>
  <c r="AL2064" i="50"/>
  <c r="AK2064" i="50"/>
  <c r="AI2064" i="50"/>
  <c r="AJ2064" i="50"/>
  <c r="AJ2068" i="50"/>
  <c r="AI2068" i="50"/>
  <c r="AM2068" i="50"/>
  <c r="AL2068" i="50"/>
  <c r="AK2068" i="50"/>
  <c r="AK2072" i="50"/>
  <c r="AJ2072" i="50"/>
  <c r="AI2072" i="50"/>
  <c r="AM2072" i="50"/>
  <c r="AL2072" i="50"/>
  <c r="AM2076" i="50"/>
  <c r="AL2076" i="50"/>
  <c r="AK2076" i="50"/>
  <c r="AJ2076" i="50"/>
  <c r="AI2076" i="50"/>
  <c r="AJ2080" i="50"/>
  <c r="AM2080" i="50"/>
  <c r="AL2080" i="50"/>
  <c r="AK2080" i="50"/>
  <c r="AI2080" i="50"/>
  <c r="AK2084" i="50"/>
  <c r="AJ2084" i="50"/>
  <c r="AI2084" i="50"/>
  <c r="AM2084" i="50"/>
  <c r="AL2084" i="50"/>
  <c r="AM2088" i="50"/>
  <c r="AL2088" i="50"/>
  <c r="AK2088" i="50"/>
  <c r="AI2088" i="50"/>
  <c r="AJ2088" i="50"/>
  <c r="AJ2092" i="50"/>
  <c r="AI2092" i="50"/>
  <c r="AM2092" i="50"/>
  <c r="AK2092" i="50"/>
  <c r="AL2092" i="50"/>
  <c r="AK2096" i="50"/>
  <c r="AJ2096" i="50"/>
  <c r="AI2096" i="50"/>
  <c r="AM2096" i="50"/>
  <c r="AL2096" i="50"/>
  <c r="AM2100" i="50"/>
  <c r="AL2100" i="50"/>
  <c r="AK2100" i="50"/>
  <c r="AJ2100" i="50"/>
  <c r="AI2100" i="50"/>
  <c r="AJ2104" i="50"/>
  <c r="AM2104" i="50"/>
  <c r="AL2104" i="50"/>
  <c r="AK2104" i="50"/>
  <c r="AI2104" i="50"/>
  <c r="AK2108" i="50"/>
  <c r="AJ2108" i="50"/>
  <c r="AI2108" i="50"/>
  <c r="AM2108" i="50"/>
  <c r="AL2108" i="50"/>
  <c r="AM2112" i="50"/>
  <c r="AL2112" i="50"/>
  <c r="AK2112" i="50"/>
  <c r="AI2112" i="50"/>
  <c r="AJ2112" i="50"/>
  <c r="AJ2116" i="50"/>
  <c r="AI2116" i="50"/>
  <c r="AM2116" i="50"/>
  <c r="AL2116" i="50"/>
  <c r="AK2116" i="50"/>
  <c r="AK2120" i="50"/>
  <c r="AJ2120" i="50"/>
  <c r="AI2120" i="50"/>
  <c r="AM2120" i="50"/>
  <c r="AL2120" i="50"/>
  <c r="AM2124" i="50"/>
  <c r="AL2124" i="50"/>
  <c r="AK2124" i="50"/>
  <c r="AJ2124" i="50"/>
  <c r="AI2124" i="50"/>
  <c r="AJ2128" i="50"/>
  <c r="AM2128" i="50"/>
  <c r="AL2128" i="50"/>
  <c r="AK2128" i="50"/>
  <c r="AI2128" i="50"/>
  <c r="AK2132" i="50"/>
  <c r="AJ2132" i="50"/>
  <c r="AI2132" i="50"/>
  <c r="AL2132" i="50"/>
  <c r="AM2132" i="50"/>
  <c r="AM2136" i="50"/>
  <c r="AL2136" i="50"/>
  <c r="AK2136" i="50"/>
  <c r="AI2136" i="50"/>
  <c r="AJ2136" i="50"/>
  <c r="AJ2140" i="50"/>
  <c r="AI2140" i="50"/>
  <c r="AM2140" i="50"/>
  <c r="AK2140" i="50"/>
  <c r="AL2140" i="50"/>
  <c r="AK2144" i="50"/>
  <c r="AJ2144" i="50"/>
  <c r="AI2144" i="50"/>
  <c r="AM2144" i="50"/>
  <c r="AL2144" i="50"/>
  <c r="AM2148" i="50"/>
  <c r="AL2148" i="50"/>
  <c r="AK2148" i="50"/>
  <c r="AJ2148" i="50"/>
  <c r="AI2148" i="50"/>
  <c r="AJ2152" i="50"/>
  <c r="AM2152" i="50"/>
  <c r="AL2152" i="50"/>
  <c r="AK2152" i="50"/>
  <c r="AI2152" i="50"/>
  <c r="AK2156" i="50"/>
  <c r="AJ2156" i="50"/>
  <c r="AI2156" i="50"/>
  <c r="AL2156" i="50"/>
  <c r="AM2156" i="50"/>
  <c r="AM2160" i="50"/>
  <c r="AL2160" i="50"/>
  <c r="AK2160" i="50"/>
  <c r="AI2160" i="50"/>
  <c r="AJ2160" i="50"/>
  <c r="AJ2164" i="50"/>
  <c r="AI2164" i="50"/>
  <c r="AM2164" i="50"/>
  <c r="AL2164" i="50"/>
  <c r="AK2164" i="50"/>
  <c r="AK2168" i="50"/>
  <c r="AJ2168" i="50"/>
  <c r="AI2168" i="50"/>
  <c r="AM2168" i="50"/>
  <c r="AL2168" i="50"/>
  <c r="AM2172" i="50"/>
  <c r="AL2172" i="50"/>
  <c r="AK2172" i="50"/>
  <c r="AJ2172" i="50"/>
  <c r="AI2172" i="50"/>
  <c r="AJ2176" i="50"/>
  <c r="AM2176" i="50"/>
  <c r="AL2176" i="50"/>
  <c r="AI2176" i="50"/>
  <c r="AK2176" i="50"/>
  <c r="AK2180" i="50"/>
  <c r="AJ2180" i="50"/>
  <c r="AI2180" i="50"/>
  <c r="AM2180" i="50"/>
  <c r="AL2180" i="50"/>
  <c r="AM2184" i="50"/>
  <c r="AL2184" i="50"/>
  <c r="AK2184" i="50"/>
  <c r="AI2184" i="50"/>
  <c r="AJ2184" i="50"/>
  <c r="AJ2188" i="50"/>
  <c r="AI2188" i="50"/>
  <c r="AM2188" i="50"/>
  <c r="AL2188" i="50"/>
  <c r="AK2188" i="50"/>
  <c r="AK2192" i="50"/>
  <c r="AJ2192" i="50"/>
  <c r="AI2192" i="50"/>
  <c r="AM2192" i="50"/>
  <c r="AL2192" i="50"/>
  <c r="AM2196" i="50"/>
  <c r="AL2196" i="50"/>
  <c r="AK2196" i="50"/>
  <c r="AJ2196" i="50"/>
  <c r="AI2196" i="50"/>
  <c r="AJ2200" i="50"/>
  <c r="AM2200" i="50"/>
  <c r="AL2200" i="50"/>
  <c r="AK2200" i="50"/>
  <c r="AI2200" i="50"/>
  <c r="AK2204" i="50"/>
  <c r="AJ2204" i="50"/>
  <c r="AI2204" i="50"/>
  <c r="AM2204" i="50"/>
  <c r="AL2204" i="50"/>
  <c r="AM2208" i="50"/>
  <c r="AL2208" i="50"/>
  <c r="AK2208" i="50"/>
  <c r="AI2208" i="50"/>
  <c r="AJ2208" i="50"/>
  <c r="AJ2212" i="50"/>
  <c r="AI2212" i="50"/>
  <c r="AM2212" i="50"/>
  <c r="AL2212" i="50"/>
  <c r="AK2212" i="50"/>
  <c r="AK2216" i="50"/>
  <c r="AJ2216" i="50"/>
  <c r="AI2216" i="50"/>
  <c r="AM2216" i="50"/>
  <c r="AL2216" i="50"/>
  <c r="AM2220" i="50"/>
  <c r="AL2220" i="50"/>
  <c r="AK2220" i="50"/>
  <c r="AJ2220" i="50"/>
  <c r="AI2220" i="50"/>
  <c r="AJ2224" i="50"/>
  <c r="AM2224" i="50"/>
  <c r="AL2224" i="50"/>
  <c r="AK2224" i="50"/>
  <c r="AI2224" i="50"/>
  <c r="AK2228" i="50"/>
  <c r="AJ2228" i="50"/>
  <c r="AI2228" i="50"/>
  <c r="AM2228" i="50"/>
  <c r="AL2228" i="50"/>
  <c r="AM2232" i="50"/>
  <c r="AL2232" i="50"/>
  <c r="AK2232" i="50"/>
  <c r="AI2232" i="50"/>
  <c r="AJ2232" i="50"/>
  <c r="AJ2236" i="50"/>
  <c r="AI2236" i="50"/>
  <c r="AM2236" i="50"/>
  <c r="AL2236" i="50"/>
  <c r="AK2236" i="50"/>
  <c r="AK2240" i="50"/>
  <c r="AJ2240" i="50"/>
  <c r="AI2240" i="50"/>
  <c r="AM2240" i="50"/>
  <c r="AL2240" i="50"/>
  <c r="AM2244" i="50"/>
  <c r="AL2244" i="50"/>
  <c r="AK2244" i="50"/>
  <c r="AJ2244" i="50"/>
  <c r="AI2244" i="50"/>
  <c r="AJ2248" i="50"/>
  <c r="AM2248" i="50"/>
  <c r="AL2248" i="50"/>
  <c r="AK2248" i="50"/>
  <c r="AI2248" i="50"/>
  <c r="AK2252" i="50"/>
  <c r="AJ2252" i="50"/>
  <c r="AI2252" i="50"/>
  <c r="AM2252" i="50"/>
  <c r="AL2252" i="50"/>
  <c r="AM2256" i="50"/>
  <c r="AL2256" i="50"/>
  <c r="AK2256" i="50"/>
  <c r="AI2256" i="50"/>
  <c r="AJ2256" i="50"/>
  <c r="AJ2260" i="50"/>
  <c r="AI2260" i="50"/>
  <c r="AM2260" i="50"/>
  <c r="AK2260" i="50"/>
  <c r="AL2260" i="50"/>
  <c r="AK2264" i="50"/>
  <c r="AJ2264" i="50"/>
  <c r="AI2264" i="50"/>
  <c r="AM2264" i="50"/>
  <c r="AL2264" i="50"/>
  <c r="AM2268" i="50"/>
  <c r="AL2268" i="50"/>
  <c r="AK2268" i="50"/>
  <c r="AJ2268" i="50"/>
  <c r="AI2268" i="50"/>
  <c r="AJ2272" i="50"/>
  <c r="AM2272" i="50"/>
  <c r="AL2272" i="50"/>
  <c r="AK2272" i="50"/>
  <c r="AI2272" i="50"/>
  <c r="AK2276" i="50"/>
  <c r="AJ2276" i="50"/>
  <c r="AI2276" i="50"/>
  <c r="AM2276" i="50"/>
  <c r="AL2276" i="50"/>
  <c r="AM2280" i="50"/>
  <c r="AL2280" i="50"/>
  <c r="AK2280" i="50"/>
  <c r="AI2280" i="50"/>
  <c r="AJ2280" i="50"/>
  <c r="AJ2284" i="50"/>
  <c r="AI2284" i="50"/>
  <c r="AM2284" i="50"/>
  <c r="AL2284" i="50"/>
  <c r="AK2284" i="50"/>
  <c r="AK2288" i="50"/>
  <c r="AJ2288" i="50"/>
  <c r="AI2288" i="50"/>
  <c r="AM2288" i="50"/>
  <c r="AL2288" i="50"/>
  <c r="AM2292" i="50"/>
  <c r="AL2292" i="50"/>
  <c r="AK2292" i="50"/>
  <c r="AJ2292" i="50"/>
  <c r="AI2292" i="50"/>
  <c r="AJ2296" i="50"/>
  <c r="AM2296" i="50"/>
  <c r="AL2296" i="50"/>
  <c r="AK2296" i="50"/>
  <c r="AI2296" i="50"/>
  <c r="AK2300" i="50"/>
  <c r="AJ2300" i="50"/>
  <c r="AI2300" i="50"/>
  <c r="AM2300" i="50"/>
  <c r="AL2300" i="50"/>
  <c r="AI2304" i="50"/>
  <c r="AJ2304" i="50"/>
  <c r="AM2304" i="50"/>
  <c r="AL2304" i="50"/>
  <c r="AK2304" i="50"/>
  <c r="AM2308" i="50"/>
  <c r="AL2308" i="50"/>
  <c r="AK2308" i="50"/>
  <c r="AI2308" i="50"/>
  <c r="AJ2308" i="50"/>
  <c r="AM2312" i="50"/>
  <c r="AL2312" i="50"/>
  <c r="AK2312" i="50"/>
  <c r="AI2312" i="50"/>
  <c r="AJ2312" i="50"/>
  <c r="AI2316" i="50"/>
  <c r="AM2316" i="50"/>
  <c r="AL2316" i="50"/>
  <c r="AK2316" i="50"/>
  <c r="AJ2316" i="50"/>
  <c r="AM2320" i="50"/>
  <c r="AL2320" i="50"/>
  <c r="AK2320" i="50"/>
  <c r="AI2320" i="50"/>
  <c r="AJ2320" i="50"/>
  <c r="AM2324" i="50"/>
  <c r="AK2324" i="50"/>
  <c r="AJ2324" i="50"/>
  <c r="AI2324" i="50"/>
  <c r="AL2324" i="50"/>
  <c r="AI2328" i="50"/>
  <c r="AK2328" i="50"/>
  <c r="AJ2328" i="50"/>
  <c r="AM2328" i="50"/>
  <c r="AL2328" i="50"/>
  <c r="AM2332" i="50"/>
  <c r="AL2332" i="50"/>
  <c r="AK2332" i="50"/>
  <c r="AI2332" i="50"/>
  <c r="AJ2332" i="50"/>
  <c r="AM2336" i="50"/>
  <c r="AJ2336" i="50"/>
  <c r="AL2336" i="50"/>
  <c r="AK2336" i="50"/>
  <c r="AI2336" i="50"/>
  <c r="AI2340" i="50"/>
  <c r="AK2340" i="50"/>
  <c r="AJ2340" i="50"/>
  <c r="AM2340" i="50"/>
  <c r="AL2340" i="50"/>
  <c r="AM2344" i="50"/>
  <c r="AL2344" i="50"/>
  <c r="AK2344" i="50"/>
  <c r="AI2344" i="50"/>
  <c r="AJ2344" i="50"/>
  <c r="AM2348" i="50"/>
  <c r="AL2348" i="50"/>
  <c r="AJ2348" i="50"/>
  <c r="AI2348" i="50"/>
  <c r="AK2348" i="50"/>
  <c r="AI2352" i="50"/>
  <c r="AL2352" i="50"/>
  <c r="AM2352" i="50"/>
  <c r="AK2352" i="50"/>
  <c r="AJ2352" i="50"/>
  <c r="AM2356" i="50"/>
  <c r="AL2356" i="50"/>
  <c r="AK2356" i="50"/>
  <c r="AI2356" i="50"/>
  <c r="AJ2356" i="50"/>
  <c r="AM2360" i="50"/>
  <c r="AL2360" i="50"/>
  <c r="AK2360" i="50"/>
  <c r="AJ2360" i="50"/>
  <c r="AI2360" i="50"/>
  <c r="AI2364" i="50"/>
  <c r="AJ2364" i="50"/>
  <c r="AM2364" i="50"/>
  <c r="AL2364" i="50"/>
  <c r="AK2364" i="50"/>
  <c r="AM2368" i="50"/>
  <c r="AL2368" i="50"/>
  <c r="AK2368" i="50"/>
  <c r="AI2368" i="50"/>
  <c r="AJ2368" i="50"/>
  <c r="AM2372" i="50"/>
  <c r="AL2372" i="50"/>
  <c r="AI2372" i="50"/>
  <c r="AK2372" i="50"/>
  <c r="AJ2372" i="50"/>
  <c r="AI2376" i="50"/>
  <c r="AK2376" i="50"/>
  <c r="AJ2376" i="50"/>
  <c r="AM2376" i="50"/>
  <c r="AL2376" i="50"/>
  <c r="AM2380" i="50"/>
  <c r="AL2380" i="50"/>
  <c r="AK2380" i="50"/>
  <c r="AI2380" i="50"/>
  <c r="AJ2380" i="50"/>
  <c r="AM2384" i="50"/>
  <c r="AL2384" i="50"/>
  <c r="AJ2384" i="50"/>
  <c r="AI2384" i="50"/>
  <c r="AK2384" i="50"/>
  <c r="AI2388" i="50"/>
  <c r="AL2388" i="50"/>
  <c r="AK2388" i="50"/>
  <c r="AJ2388" i="50"/>
  <c r="AM2388" i="50"/>
  <c r="AM2392" i="50"/>
  <c r="AL2392" i="50"/>
  <c r="AK2392" i="50"/>
  <c r="AI2392" i="50"/>
  <c r="AJ2392" i="50"/>
  <c r="AM2396" i="50"/>
  <c r="AL2396" i="50"/>
  <c r="AK2396" i="50"/>
  <c r="AJ2396" i="50"/>
  <c r="AI2396" i="50"/>
  <c r="AI2400" i="50"/>
  <c r="AM2400" i="50"/>
  <c r="AL2400" i="50"/>
  <c r="AK2400" i="50"/>
  <c r="AJ2400" i="50"/>
  <c r="AM2404" i="50"/>
  <c r="AL2404" i="50"/>
  <c r="AK2404" i="50"/>
  <c r="AI2404" i="50"/>
  <c r="AJ2404" i="50"/>
  <c r="AM2408" i="50"/>
  <c r="AL2408" i="50"/>
  <c r="AK2408" i="50"/>
  <c r="AJ2408" i="50"/>
  <c r="AI2408" i="50"/>
  <c r="AI2412" i="50"/>
  <c r="AM2412" i="50"/>
  <c r="AL2412" i="50"/>
  <c r="AK2412" i="50"/>
  <c r="AJ2412" i="50"/>
  <c r="AM2416" i="50"/>
  <c r="AL2416" i="50"/>
  <c r="AK2416" i="50"/>
  <c r="AI2416" i="50"/>
  <c r="AJ2416" i="50"/>
  <c r="AM2420" i="50"/>
  <c r="AL2420" i="50"/>
  <c r="AK2420" i="50"/>
  <c r="AJ2420" i="50"/>
  <c r="AI2420" i="50"/>
  <c r="AI2424" i="50"/>
  <c r="AM2424" i="50"/>
  <c r="AL2424" i="50"/>
  <c r="AK2424" i="50"/>
  <c r="AJ2424" i="50"/>
  <c r="AM2428" i="50"/>
  <c r="AL2428" i="50"/>
  <c r="AK2428" i="50"/>
  <c r="AI2428" i="50"/>
  <c r="AJ2428" i="50"/>
  <c r="AM2432" i="50"/>
  <c r="AL2432" i="50"/>
  <c r="AK2432" i="50"/>
  <c r="AJ2432" i="50"/>
  <c r="AI2432" i="50"/>
  <c r="AI2436" i="50"/>
  <c r="AM2436" i="50"/>
  <c r="AL2436" i="50"/>
  <c r="AK2436" i="50"/>
  <c r="AJ2436" i="50"/>
  <c r="AM2440" i="50"/>
  <c r="AL2440" i="50"/>
  <c r="AK2440" i="50"/>
  <c r="AI2440" i="50"/>
  <c r="AJ2440" i="50"/>
  <c r="AM2444" i="50"/>
  <c r="AL2444" i="50"/>
  <c r="AK2444" i="50"/>
  <c r="AJ2444" i="50"/>
  <c r="AI2444" i="50"/>
  <c r="AI2448" i="50"/>
  <c r="AM2448" i="50"/>
  <c r="AK2448" i="50"/>
  <c r="AL2448" i="50"/>
  <c r="AJ2448" i="50"/>
  <c r="AM2452" i="50"/>
  <c r="AL2452" i="50"/>
  <c r="AK2452" i="50"/>
  <c r="AI2452" i="50"/>
  <c r="AJ2452" i="50"/>
  <c r="AM2456" i="50"/>
  <c r="AL2456" i="50"/>
  <c r="AJ2456" i="50"/>
  <c r="AK2456" i="50"/>
  <c r="AI2456" i="50"/>
  <c r="AI2460" i="50"/>
  <c r="AM2460" i="50"/>
  <c r="AL2460" i="50"/>
  <c r="AK2460" i="50"/>
  <c r="AJ2460" i="50"/>
  <c r="AM2464" i="50"/>
  <c r="AL2464" i="50"/>
  <c r="AK2464" i="50"/>
  <c r="AI2464" i="50"/>
  <c r="AJ2464" i="50"/>
  <c r="AM2468" i="50"/>
  <c r="AL2468" i="50"/>
  <c r="AK2468" i="50"/>
  <c r="AJ2468" i="50"/>
  <c r="AI2468" i="50"/>
  <c r="AI2472" i="50"/>
  <c r="AJ2472" i="50"/>
  <c r="AM2472" i="50"/>
  <c r="AK2472" i="50"/>
  <c r="AL2472" i="50"/>
  <c r="AM2476" i="50"/>
  <c r="AL2476" i="50"/>
  <c r="AK2476" i="50"/>
  <c r="AI2476" i="50"/>
  <c r="AJ2476" i="50"/>
  <c r="AM2480" i="50"/>
  <c r="AL2480" i="50"/>
  <c r="AI2480" i="50"/>
  <c r="AK2480" i="50"/>
  <c r="AJ2480" i="50"/>
  <c r="AI2484" i="50"/>
  <c r="AK2484" i="50"/>
  <c r="AM2484" i="50"/>
  <c r="AL2484" i="50"/>
  <c r="AJ2484" i="50"/>
  <c r="AM2488" i="50"/>
  <c r="AL2488" i="50"/>
  <c r="AK2488" i="50"/>
  <c r="AI2488" i="50"/>
  <c r="AJ2488" i="50"/>
  <c r="AM2492" i="50"/>
  <c r="AL2492" i="50"/>
  <c r="AJ2492" i="50"/>
  <c r="AK2492" i="50"/>
  <c r="AI2492" i="50"/>
  <c r="AI2496" i="50"/>
  <c r="AL2496" i="50"/>
  <c r="AK2496" i="50"/>
  <c r="AM2496" i="50"/>
  <c r="AJ2496" i="50"/>
  <c r="AM2500" i="50"/>
  <c r="AL2500" i="50"/>
  <c r="AK2500" i="50"/>
  <c r="AI2500" i="50"/>
  <c r="AJ2500" i="50"/>
  <c r="AM2504" i="50"/>
  <c r="AL2504" i="50"/>
  <c r="AK2504" i="50"/>
  <c r="AJ2504" i="50"/>
  <c r="AI2504" i="50"/>
  <c r="AI2508" i="50"/>
  <c r="AJ2508" i="50"/>
  <c r="AM2508" i="50"/>
  <c r="AL2508" i="50"/>
  <c r="AK2508" i="50"/>
  <c r="AM2512" i="50"/>
  <c r="AL2512" i="50"/>
  <c r="AK2512" i="50"/>
  <c r="AI2512" i="50"/>
  <c r="AJ2512" i="50"/>
  <c r="AM2516" i="50"/>
  <c r="AL2516" i="50"/>
  <c r="AI2516" i="50"/>
  <c r="AK2516" i="50"/>
  <c r="AJ2516" i="50"/>
  <c r="AI2520" i="50"/>
  <c r="AK2520" i="50"/>
  <c r="AJ2520" i="50"/>
  <c r="AM2520" i="50"/>
  <c r="AL2520" i="50"/>
  <c r="AM2524" i="50"/>
  <c r="AL2524" i="50"/>
  <c r="AK2524" i="50"/>
  <c r="AI2524" i="50"/>
  <c r="AJ2524" i="50"/>
  <c r="AM2528" i="50"/>
  <c r="AL2528" i="50"/>
  <c r="AJ2528" i="50"/>
  <c r="AI2528" i="50"/>
  <c r="AK2528" i="50"/>
  <c r="AI2532" i="50"/>
  <c r="AL2532" i="50"/>
  <c r="AK2532" i="50"/>
  <c r="AJ2532" i="50"/>
  <c r="AM2532" i="50"/>
  <c r="AM2536" i="50"/>
  <c r="AL2536" i="50"/>
  <c r="AK2536" i="50"/>
  <c r="AI2536" i="50"/>
  <c r="AJ2536" i="50"/>
  <c r="AM2540" i="50"/>
  <c r="AL2540" i="50"/>
  <c r="AK2540" i="50"/>
  <c r="AJ2540" i="50"/>
  <c r="AI2540" i="50"/>
  <c r="AI2544" i="50"/>
  <c r="AM2544" i="50"/>
  <c r="AL2544" i="50"/>
  <c r="AK2544" i="50"/>
  <c r="AJ2544" i="50"/>
  <c r="AM2548" i="50"/>
  <c r="AL2548" i="50"/>
  <c r="AK2548" i="50"/>
  <c r="AI2548" i="50"/>
  <c r="AJ2548" i="50"/>
  <c r="AM2552" i="50"/>
  <c r="AL2552" i="50"/>
  <c r="AK2552" i="50"/>
  <c r="AJ2552" i="50"/>
  <c r="AI2552" i="50"/>
  <c r="AI2556" i="50"/>
  <c r="AM2556" i="50"/>
  <c r="AL2556" i="50"/>
  <c r="AK2556" i="50"/>
  <c r="AJ2556" i="50"/>
  <c r="AM2560" i="50"/>
  <c r="AL2560" i="50"/>
  <c r="AK2560" i="50"/>
  <c r="AI2560" i="50"/>
  <c r="AJ2560" i="50"/>
  <c r="AM2564" i="50"/>
  <c r="AL2564" i="50"/>
  <c r="AK2564" i="50"/>
  <c r="AJ2564" i="50"/>
  <c r="AI2564" i="50"/>
  <c r="AI2568" i="50"/>
  <c r="AM2568" i="50"/>
  <c r="AL2568" i="50"/>
  <c r="AK2568" i="50"/>
  <c r="AJ2568" i="50"/>
  <c r="AM2572" i="50"/>
  <c r="AL2572" i="50"/>
  <c r="AK2572" i="50"/>
  <c r="AI2572" i="50"/>
  <c r="AJ2572" i="50"/>
  <c r="AM2576" i="50"/>
  <c r="AL2576" i="50"/>
  <c r="AK2576" i="50"/>
  <c r="AJ2576" i="50"/>
  <c r="AI2576" i="50"/>
  <c r="AI2580" i="50"/>
  <c r="AM2580" i="50"/>
  <c r="AL2580" i="50"/>
  <c r="AJ2580" i="50"/>
  <c r="AK2580" i="50"/>
  <c r="AM2584" i="50"/>
  <c r="AL2584" i="50"/>
  <c r="AK2584" i="50"/>
  <c r="AI2584" i="50"/>
  <c r="AJ2584" i="50"/>
  <c r="AM2588" i="50"/>
  <c r="AL2588" i="50"/>
  <c r="AK2588" i="50"/>
  <c r="AI2588" i="50"/>
  <c r="AJ2588" i="50"/>
  <c r="AI2592" i="50"/>
  <c r="AM2592" i="50"/>
  <c r="AL2592" i="50"/>
  <c r="AK2592" i="50"/>
  <c r="AJ2592" i="50"/>
  <c r="AM2596" i="50"/>
  <c r="AL2596" i="50"/>
  <c r="AK2596" i="50"/>
  <c r="AI2596" i="50"/>
  <c r="AJ2596" i="50"/>
  <c r="AM2600" i="50"/>
  <c r="AL2600" i="50"/>
  <c r="AK2600" i="50"/>
  <c r="AJ2600" i="50"/>
  <c r="AI2600" i="50"/>
  <c r="AI2604" i="50"/>
  <c r="AL2604" i="50"/>
  <c r="AM2604" i="50"/>
  <c r="AK2604" i="50"/>
  <c r="AJ2604" i="50"/>
  <c r="AM2608" i="50"/>
  <c r="AL2608" i="50"/>
  <c r="AK2608" i="50"/>
  <c r="AI2608" i="50"/>
  <c r="AJ2608" i="50"/>
  <c r="AM2612" i="50"/>
  <c r="AL2612" i="50"/>
  <c r="AK2612" i="50"/>
  <c r="AJ2612" i="50"/>
  <c r="AI2612" i="50"/>
  <c r="AI2616" i="50"/>
  <c r="AJ2616" i="50"/>
  <c r="AM2616" i="50"/>
  <c r="AL2616" i="50"/>
  <c r="AK2616" i="50"/>
  <c r="AM2620" i="50"/>
  <c r="AL2620" i="50"/>
  <c r="AK2620" i="50"/>
  <c r="AI2620" i="50"/>
  <c r="AJ2620" i="50"/>
  <c r="AM2624" i="50"/>
  <c r="AL2624" i="50"/>
  <c r="AI2624" i="50"/>
  <c r="AK2624" i="50"/>
  <c r="AJ2624" i="50"/>
  <c r="AI2628" i="50"/>
  <c r="AK2628" i="50"/>
  <c r="AJ2628" i="50"/>
  <c r="AM2628" i="50"/>
  <c r="AL2628" i="50"/>
  <c r="AM2632" i="50"/>
  <c r="AL2632" i="50"/>
  <c r="AK2632" i="50"/>
  <c r="AI2632" i="50"/>
  <c r="AJ2632" i="50"/>
  <c r="AM2636" i="50"/>
  <c r="AL2636" i="50"/>
  <c r="AJ2636" i="50"/>
  <c r="AI2636" i="50"/>
  <c r="AK2636" i="50"/>
  <c r="AI2640" i="50"/>
  <c r="AL2640" i="50"/>
  <c r="AM2640" i="50"/>
  <c r="AJ2640" i="50"/>
  <c r="AK2640" i="50"/>
  <c r="AM2644" i="50"/>
  <c r="AL2644" i="50"/>
  <c r="AK2644" i="50"/>
  <c r="AI2644" i="50"/>
  <c r="AJ2644" i="50"/>
  <c r="AM2648" i="50"/>
  <c r="AL2648" i="50"/>
  <c r="AK2648" i="50"/>
  <c r="AJ2648" i="50"/>
  <c r="AI2648" i="50"/>
  <c r="AI2652" i="50"/>
  <c r="AJ2652" i="50"/>
  <c r="AM2652" i="50"/>
  <c r="AL2652" i="50"/>
  <c r="AK2652" i="50"/>
  <c r="AM2656" i="50"/>
  <c r="AL2656" i="50"/>
  <c r="AK2656" i="50"/>
  <c r="AI2656" i="50"/>
  <c r="AJ2656" i="50"/>
  <c r="AM2660" i="50"/>
  <c r="AL2660" i="50"/>
  <c r="AI2660" i="50"/>
  <c r="AK2660" i="50"/>
  <c r="AJ2660" i="50"/>
  <c r="AI2664" i="50"/>
  <c r="AK2664" i="50"/>
  <c r="AJ2664" i="50"/>
  <c r="AM2664" i="50"/>
  <c r="AL2664" i="50"/>
  <c r="AM2668" i="50"/>
  <c r="AL2668" i="50"/>
  <c r="AK2668" i="50"/>
  <c r="AI2668" i="50"/>
  <c r="AJ2668" i="50"/>
  <c r="AM2672" i="50"/>
  <c r="AL2672" i="50"/>
  <c r="AJ2672" i="50"/>
  <c r="AI2672" i="50"/>
  <c r="AK2672" i="50"/>
  <c r="AI2676" i="50"/>
  <c r="AL2676" i="50"/>
  <c r="AK2676" i="50"/>
  <c r="AJ2676" i="50"/>
  <c r="AM2676" i="50"/>
  <c r="AM2680" i="50"/>
  <c r="AL2680" i="50"/>
  <c r="AK2680" i="50"/>
  <c r="AI2680" i="50"/>
  <c r="AJ2680" i="50"/>
  <c r="AM2684" i="50"/>
  <c r="AL2684" i="50"/>
  <c r="AK2684" i="50"/>
  <c r="AJ2684" i="50"/>
  <c r="AI2684" i="50"/>
  <c r="AI2688" i="50"/>
  <c r="AM2688" i="50"/>
  <c r="AL2688" i="50"/>
  <c r="AK2688" i="50"/>
  <c r="AJ2688" i="50"/>
  <c r="AM2692" i="50"/>
  <c r="AL2692" i="50"/>
  <c r="AK2692" i="50"/>
  <c r="AI2692" i="50"/>
  <c r="AJ2692" i="50"/>
  <c r="AM2696" i="50"/>
  <c r="AL2696" i="50"/>
  <c r="AK2696" i="50"/>
  <c r="AJ2696" i="50"/>
  <c r="AI2696" i="50"/>
  <c r="AI2700" i="50"/>
  <c r="AM2700" i="50"/>
  <c r="AL2700" i="50"/>
  <c r="AK2700" i="50"/>
  <c r="AJ2700" i="50"/>
  <c r="AM2704" i="50"/>
  <c r="AL2704" i="50"/>
  <c r="AK2704" i="50"/>
  <c r="AI2704" i="50"/>
  <c r="AJ2704" i="50"/>
  <c r="AM2708" i="50"/>
  <c r="AL2708" i="50"/>
  <c r="AK2708" i="50"/>
  <c r="AJ2708" i="50"/>
  <c r="AI2708" i="50"/>
  <c r="AI2712" i="50"/>
  <c r="AM2712" i="50"/>
  <c r="AL2712" i="50"/>
  <c r="AK2712" i="50"/>
  <c r="AJ2712" i="50"/>
  <c r="AM2716" i="50"/>
  <c r="AL2716" i="50"/>
  <c r="AK2716" i="50"/>
  <c r="AI2716" i="50"/>
  <c r="AJ2716" i="50"/>
  <c r="AM2720" i="50"/>
  <c r="AL2720" i="50"/>
  <c r="AK2720" i="50"/>
  <c r="AJ2720" i="50"/>
  <c r="AI2720" i="50"/>
  <c r="AI2724" i="50"/>
  <c r="AM2724" i="50"/>
  <c r="AL2724" i="50"/>
  <c r="AK2724" i="50"/>
  <c r="AJ2724" i="50"/>
  <c r="AM2728" i="50"/>
  <c r="AL2728" i="50"/>
  <c r="AK2728" i="50"/>
  <c r="AI2728" i="50"/>
  <c r="AJ2728" i="50"/>
  <c r="AM2732" i="50"/>
  <c r="AL2732" i="50"/>
  <c r="AK2732" i="50"/>
  <c r="AJ2732" i="50"/>
  <c r="AI2732" i="50"/>
  <c r="AI2736" i="50"/>
  <c r="AM2736" i="50"/>
  <c r="AK2736" i="50"/>
  <c r="AL2736" i="50"/>
  <c r="AJ2736" i="50"/>
  <c r="AM2740" i="50"/>
  <c r="AL2740" i="50"/>
  <c r="AK2740" i="50"/>
  <c r="AI2740" i="50"/>
  <c r="AJ2740" i="50"/>
  <c r="AM2744" i="50"/>
  <c r="AL2744" i="50"/>
  <c r="AJ2744" i="50"/>
  <c r="AK2744" i="50"/>
  <c r="AI2744" i="50"/>
  <c r="AI2748" i="50"/>
  <c r="AM2748" i="50"/>
  <c r="AL2748" i="50"/>
  <c r="AK2748" i="50"/>
  <c r="AJ2748" i="50"/>
  <c r="AM2752" i="50"/>
  <c r="AL2752" i="50"/>
  <c r="AK2752" i="50"/>
  <c r="AI2752" i="50"/>
  <c r="AJ2752" i="50"/>
  <c r="AM2756" i="50"/>
  <c r="AL2756" i="50"/>
  <c r="AK2756" i="50"/>
  <c r="AJ2756" i="50"/>
  <c r="AI2756" i="50"/>
  <c r="AI2760" i="50"/>
  <c r="AJ2760" i="50"/>
  <c r="AM2760" i="50"/>
  <c r="AK2760" i="50"/>
  <c r="AL2760" i="50"/>
  <c r="AM2764" i="50"/>
  <c r="AL2764" i="50"/>
  <c r="AK2764" i="50"/>
  <c r="AI2764" i="50"/>
  <c r="AJ2764" i="50"/>
  <c r="AM2768" i="50"/>
  <c r="AL2768" i="50"/>
  <c r="AI2768" i="50"/>
  <c r="AK2768" i="50"/>
  <c r="AJ2768" i="50"/>
  <c r="AI2772" i="50"/>
  <c r="AK2772" i="50"/>
  <c r="AM2772" i="50"/>
  <c r="AL2772" i="50"/>
  <c r="AJ2772" i="50"/>
  <c r="AM2776" i="50"/>
  <c r="AL2776" i="50"/>
  <c r="AK2776" i="50"/>
  <c r="AI2776" i="50"/>
  <c r="AJ2776" i="50"/>
  <c r="AM2780" i="50"/>
  <c r="AL2780" i="50"/>
  <c r="AJ2780" i="50"/>
  <c r="AK2780" i="50"/>
  <c r="AI2780" i="50"/>
  <c r="AI2784" i="50"/>
  <c r="AL2784" i="50"/>
  <c r="AK2784" i="50"/>
  <c r="AJ2784" i="50"/>
  <c r="AM2784" i="50"/>
  <c r="AM2788" i="50"/>
  <c r="AL2788" i="50"/>
  <c r="AK2788" i="50"/>
  <c r="AI2788" i="50"/>
  <c r="AJ2788" i="50"/>
  <c r="AM2792" i="50"/>
  <c r="AL2792" i="50"/>
  <c r="AK2792" i="50"/>
  <c r="AJ2792" i="50"/>
  <c r="AI2792" i="50"/>
  <c r="AI2796" i="50"/>
  <c r="AJ2796" i="50"/>
  <c r="AM2796" i="50"/>
  <c r="AL2796" i="50"/>
  <c r="AK2796" i="50"/>
  <c r="AM2800" i="50"/>
  <c r="AL2800" i="50"/>
  <c r="AK2800" i="50"/>
  <c r="AI2800" i="50"/>
  <c r="AJ2800" i="50"/>
  <c r="AM2804" i="50"/>
  <c r="AL2804" i="50"/>
  <c r="AI2804" i="50"/>
  <c r="AK2804" i="50"/>
  <c r="AJ2804" i="50"/>
  <c r="AI2808" i="50"/>
  <c r="AK2808" i="50"/>
  <c r="AJ2808" i="50"/>
  <c r="AM2808" i="50"/>
  <c r="AL2808" i="50"/>
  <c r="AM2812" i="50"/>
  <c r="AL2812" i="50"/>
  <c r="AK2812" i="50"/>
  <c r="AI2812" i="50"/>
  <c r="AJ2812" i="50"/>
  <c r="AM2816" i="50"/>
  <c r="AL2816" i="50"/>
  <c r="AJ2816" i="50"/>
  <c r="AI2816" i="50"/>
  <c r="AK2816" i="50"/>
  <c r="AI2820" i="50"/>
  <c r="AL2820" i="50"/>
  <c r="AK2820" i="50"/>
  <c r="AJ2820" i="50"/>
  <c r="AM2820" i="50"/>
  <c r="AM2824" i="50"/>
  <c r="AL2824" i="50"/>
  <c r="AK2824" i="50"/>
  <c r="AI2824" i="50"/>
  <c r="AJ2824" i="50"/>
  <c r="AM2828" i="50"/>
  <c r="AL2828" i="50"/>
  <c r="AK2828" i="50"/>
  <c r="AJ2828" i="50"/>
  <c r="AI2828" i="50"/>
  <c r="AI2832" i="50"/>
  <c r="AM2832" i="50"/>
  <c r="AL2832" i="50"/>
  <c r="AK2832" i="50"/>
  <c r="AJ2832" i="50"/>
  <c r="AM2836" i="50"/>
  <c r="AL2836" i="50"/>
  <c r="AK2836" i="50"/>
  <c r="AI2836" i="50"/>
  <c r="AJ2836" i="50"/>
  <c r="AM2840" i="50"/>
  <c r="AL2840" i="50"/>
  <c r="AK2840" i="50"/>
  <c r="AJ2840" i="50"/>
  <c r="AI2840" i="50"/>
  <c r="AI2844" i="50"/>
  <c r="AM2844" i="50"/>
  <c r="AL2844" i="50"/>
  <c r="AK2844" i="50"/>
  <c r="AJ2844" i="50"/>
  <c r="AM2848" i="50"/>
  <c r="AL2848" i="50"/>
  <c r="AK2848" i="50"/>
  <c r="AI2848" i="50"/>
  <c r="AJ2848" i="50"/>
  <c r="AM2852" i="50"/>
  <c r="AL2852" i="50"/>
  <c r="AK2852" i="50"/>
  <c r="AJ2852" i="50"/>
  <c r="AI2852" i="50"/>
  <c r="AI2856" i="50"/>
  <c r="AM2856" i="50"/>
  <c r="AL2856" i="50"/>
  <c r="AK2856" i="50"/>
  <c r="AJ2856" i="50"/>
  <c r="AM2860" i="50"/>
  <c r="AL2860" i="50"/>
  <c r="AK2860" i="50"/>
  <c r="AI2860" i="50"/>
  <c r="AJ2860" i="50"/>
  <c r="AM2864" i="50"/>
  <c r="AL2864" i="50"/>
  <c r="AK2864" i="50"/>
  <c r="AJ2864" i="50"/>
  <c r="AI2864" i="50"/>
  <c r="AI2868" i="50"/>
  <c r="AM2868" i="50"/>
  <c r="AL2868" i="50"/>
  <c r="AJ2868" i="50"/>
  <c r="AK2868" i="50"/>
  <c r="AM2872" i="50"/>
  <c r="AL2872" i="50"/>
  <c r="AK2872" i="50"/>
  <c r="AI2872" i="50"/>
  <c r="AJ2872" i="50"/>
  <c r="AM2876" i="50"/>
  <c r="AL2876" i="50"/>
  <c r="AK2876" i="50"/>
  <c r="AI2876" i="50"/>
  <c r="AJ2876" i="50"/>
  <c r="AI2880" i="50"/>
  <c r="AM2880" i="50"/>
  <c r="AL2880" i="50"/>
  <c r="AK2880" i="50"/>
  <c r="AJ2880" i="50"/>
  <c r="AM2884" i="50"/>
  <c r="AL2884" i="50"/>
  <c r="AK2884" i="50"/>
  <c r="AI2884" i="50"/>
  <c r="AJ2884" i="50"/>
  <c r="AM2888" i="50"/>
  <c r="AL2888" i="50"/>
  <c r="AK2888" i="50"/>
  <c r="AJ2888" i="50"/>
  <c r="AI2888" i="50"/>
  <c r="AI2892" i="50"/>
  <c r="AL2892" i="50"/>
  <c r="AK2892" i="50"/>
  <c r="AJ2892" i="50"/>
  <c r="AM2892" i="50"/>
  <c r="AM2896" i="50"/>
  <c r="AL2896" i="50"/>
  <c r="AK2896" i="50"/>
  <c r="AI2896" i="50"/>
  <c r="AJ2896" i="50"/>
  <c r="AM2900" i="50"/>
  <c r="AL2900" i="50"/>
  <c r="AK2900" i="50"/>
  <c r="AJ2900" i="50"/>
  <c r="AI2900" i="50"/>
  <c r="AI2904" i="50"/>
  <c r="AJ2904" i="50"/>
  <c r="AM2904" i="50"/>
  <c r="AL2904" i="50"/>
  <c r="AK2904" i="50"/>
  <c r="AM2908" i="50"/>
  <c r="AL2908" i="50"/>
  <c r="AK2908" i="50"/>
  <c r="AI2908" i="50"/>
  <c r="AJ2908" i="50"/>
  <c r="AM2912" i="50"/>
  <c r="AL2912" i="50"/>
  <c r="AI2912" i="50"/>
  <c r="AK2912" i="50"/>
  <c r="AJ2912" i="50"/>
  <c r="AI2916" i="50"/>
  <c r="AK2916" i="50"/>
  <c r="AJ2916" i="50"/>
  <c r="AM2916" i="50"/>
  <c r="AL2916" i="50"/>
  <c r="AM2920" i="50"/>
  <c r="AL2920" i="50"/>
  <c r="AK2920" i="50"/>
  <c r="AI2920" i="50"/>
  <c r="AJ2920" i="50"/>
  <c r="AM2924" i="50"/>
  <c r="AL2924" i="50"/>
  <c r="AJ2924" i="50"/>
  <c r="AI2924" i="50"/>
  <c r="AK2924" i="50"/>
  <c r="AI2928" i="50"/>
  <c r="AL2928" i="50"/>
  <c r="AM2928" i="50"/>
  <c r="AJ2928" i="50"/>
  <c r="AK2928" i="50"/>
  <c r="AM2932" i="50"/>
  <c r="AL2932" i="50"/>
  <c r="AK2932" i="50"/>
  <c r="AI2932" i="50"/>
  <c r="AJ2932" i="50"/>
  <c r="AM2936" i="50"/>
  <c r="AL2936" i="50"/>
  <c r="AK2936" i="50"/>
  <c r="AI2936" i="50"/>
  <c r="AJ2936" i="50"/>
  <c r="AI2940" i="50"/>
  <c r="AJ2940" i="50"/>
  <c r="AM2940" i="50"/>
  <c r="AL2940" i="50"/>
  <c r="AK2940" i="50"/>
  <c r="AM2944" i="50"/>
  <c r="AL2944" i="50"/>
  <c r="AK2944" i="50"/>
  <c r="AI2944" i="50"/>
  <c r="AJ2944" i="50"/>
  <c r="AM2948" i="50"/>
  <c r="AL2948" i="50"/>
  <c r="AI2948" i="50"/>
  <c r="AK2948" i="50"/>
  <c r="AJ2948" i="50"/>
  <c r="AI2952" i="50"/>
  <c r="AK2952" i="50"/>
  <c r="AJ2952" i="50"/>
  <c r="AM2952" i="50"/>
  <c r="AL2952" i="50"/>
  <c r="AM2956" i="50"/>
  <c r="AL2956" i="50"/>
  <c r="AK2956" i="50"/>
  <c r="AI2956" i="50"/>
  <c r="AJ2956" i="50"/>
  <c r="AM2960" i="50"/>
  <c r="AL2960" i="50"/>
  <c r="AJ2960" i="50"/>
  <c r="AI2960" i="50"/>
  <c r="AK2960" i="50"/>
  <c r="AI2964" i="50"/>
  <c r="AL2964" i="50"/>
  <c r="AK2964" i="50"/>
  <c r="AJ2964" i="50"/>
  <c r="AM2964" i="50"/>
  <c r="AM2968" i="50"/>
  <c r="AL2968" i="50"/>
  <c r="AK2968" i="50"/>
  <c r="AI2968" i="50"/>
  <c r="AJ2968" i="50"/>
  <c r="AM2972" i="50"/>
  <c r="AL2972" i="50"/>
  <c r="AK2972" i="50"/>
  <c r="AJ2972" i="50"/>
  <c r="AI2972" i="50"/>
  <c r="AI2976" i="50"/>
  <c r="AM2976" i="50"/>
  <c r="AL2976" i="50"/>
  <c r="AK2976" i="50"/>
  <c r="AJ2976" i="50"/>
  <c r="AM2980" i="50"/>
  <c r="AL2980" i="50"/>
  <c r="AK2980" i="50"/>
  <c r="AI2980" i="50"/>
  <c r="AJ2980" i="50"/>
  <c r="AM2984" i="50"/>
  <c r="AL2984" i="50"/>
  <c r="AK2984" i="50"/>
  <c r="AJ2984" i="50"/>
  <c r="AI2984" i="50"/>
  <c r="AI2988" i="50"/>
  <c r="AM2988" i="50"/>
  <c r="AL2988" i="50"/>
  <c r="AK2988" i="50"/>
  <c r="AJ2988" i="50"/>
  <c r="AM2992" i="50"/>
  <c r="AL2992" i="50"/>
  <c r="AK2992" i="50"/>
  <c r="AI2992" i="50"/>
  <c r="AJ2992" i="50"/>
  <c r="AM2996" i="50"/>
  <c r="AL2996" i="50"/>
  <c r="AK2996" i="50"/>
  <c r="AJ2996" i="50"/>
  <c r="AI2996" i="50"/>
  <c r="AI3000" i="50"/>
  <c r="AM3000" i="50"/>
  <c r="AL3000" i="50"/>
  <c r="AK3000" i="50"/>
  <c r="AJ3000" i="50"/>
  <c r="AM3004" i="50"/>
  <c r="AL3004" i="50"/>
  <c r="AK3004" i="50"/>
  <c r="AI3004" i="50"/>
  <c r="AJ3004" i="50"/>
  <c r="AM3008" i="50"/>
  <c r="AL3008" i="50"/>
  <c r="AK3008" i="50"/>
  <c r="AJ3008" i="50"/>
  <c r="AI3008" i="50"/>
  <c r="AI3012" i="50"/>
  <c r="AM3012" i="50"/>
  <c r="AL3012" i="50"/>
  <c r="AK3012" i="50"/>
  <c r="AJ3012" i="50"/>
  <c r="AM3016" i="50"/>
  <c r="AL3016" i="50"/>
  <c r="AK3016" i="50"/>
  <c r="AI3016" i="50"/>
  <c r="AJ3016" i="50"/>
  <c r="AM3020" i="50"/>
  <c r="AL3020" i="50"/>
  <c r="AK3020" i="50"/>
  <c r="AJ3020" i="50"/>
  <c r="AI3020" i="50"/>
  <c r="AI3024" i="50"/>
  <c r="AM3024" i="50"/>
  <c r="AK3024" i="50"/>
  <c r="AL3024" i="50"/>
  <c r="AJ3024" i="50"/>
  <c r="AM3028" i="50"/>
  <c r="AL3028" i="50"/>
  <c r="AK3028" i="50"/>
  <c r="AI3028" i="50"/>
  <c r="AJ3028" i="50"/>
  <c r="AM3032" i="50"/>
  <c r="AL3032" i="50"/>
  <c r="AJ3032" i="50"/>
  <c r="AK3032" i="50"/>
  <c r="AI3032" i="50"/>
  <c r="AI3036" i="50"/>
  <c r="AM3036" i="50"/>
  <c r="AL3036" i="50"/>
  <c r="AK3036" i="50"/>
  <c r="AJ3036" i="50"/>
  <c r="AM3040" i="50"/>
  <c r="AL3040" i="50"/>
  <c r="AK3040" i="50"/>
  <c r="AI3040" i="50"/>
  <c r="AJ3040" i="50"/>
  <c r="AM3044" i="50"/>
  <c r="AL3044" i="50"/>
  <c r="AK3044" i="50"/>
  <c r="AJ3044" i="50"/>
  <c r="AI3044" i="50"/>
  <c r="AI3048" i="50"/>
  <c r="AJ3048" i="50"/>
  <c r="AM3048" i="50"/>
  <c r="AK3048" i="50"/>
  <c r="AL3048" i="50"/>
  <c r="AM3052" i="50"/>
  <c r="AL3052" i="50"/>
  <c r="AK3052" i="50"/>
  <c r="AI3052" i="50"/>
  <c r="AJ3052" i="50"/>
  <c r="AM3056" i="50"/>
  <c r="AL3056" i="50"/>
  <c r="AI3056" i="50"/>
  <c r="AJ3056" i="50"/>
  <c r="AK3056" i="50"/>
  <c r="AI3060" i="50"/>
  <c r="AK3060" i="50"/>
  <c r="AM3060" i="50"/>
  <c r="AL3060" i="50"/>
  <c r="AJ3060" i="50"/>
  <c r="AM3064" i="50"/>
  <c r="AL3064" i="50"/>
  <c r="AK3064" i="50"/>
  <c r="AI3064" i="50"/>
  <c r="AJ3064" i="50"/>
  <c r="AM3068" i="50"/>
  <c r="AL3068" i="50"/>
  <c r="AJ3068" i="50"/>
  <c r="AK3068" i="50"/>
  <c r="AI3068" i="50"/>
  <c r="AI3072" i="50"/>
  <c r="AL3072" i="50"/>
  <c r="AK3072" i="50"/>
  <c r="AJ3072" i="50"/>
  <c r="AM3072" i="50"/>
  <c r="AM3076" i="50"/>
  <c r="AL3076" i="50"/>
  <c r="AK3076" i="50"/>
  <c r="AI3076" i="50"/>
  <c r="AJ3076" i="50"/>
  <c r="AM3080" i="50"/>
  <c r="AL3080" i="50"/>
  <c r="AK3080" i="50"/>
  <c r="AJ3080" i="50"/>
  <c r="AI3080" i="50"/>
  <c r="AI3084" i="50"/>
  <c r="AJ3084" i="50"/>
  <c r="AM3084" i="50"/>
  <c r="AL3084" i="50"/>
  <c r="AK3084" i="50"/>
  <c r="AM3088" i="50"/>
  <c r="AL3088" i="50"/>
  <c r="AK3088" i="50"/>
  <c r="AI3088" i="50"/>
  <c r="AJ3088" i="50"/>
  <c r="AM3092" i="50"/>
  <c r="AL3092" i="50"/>
  <c r="AI3092" i="50"/>
  <c r="AK3092" i="50"/>
  <c r="AJ3092" i="50"/>
  <c r="AI3096" i="50"/>
  <c r="AK3096" i="50"/>
  <c r="AJ3096" i="50"/>
  <c r="AM3096" i="50"/>
  <c r="AL3096" i="50"/>
  <c r="AM3100" i="50"/>
  <c r="AL3100" i="50"/>
  <c r="AK3100" i="50"/>
  <c r="AI3100" i="50"/>
  <c r="AJ3100" i="50"/>
  <c r="AM3104" i="50"/>
  <c r="AL3104" i="50"/>
  <c r="AJ3104" i="50"/>
  <c r="AI3104" i="50"/>
  <c r="AK3104" i="50"/>
  <c r="AI3108" i="50"/>
  <c r="AL3108" i="50"/>
  <c r="AK3108" i="50"/>
  <c r="AJ3108" i="50"/>
  <c r="AM3108" i="50"/>
  <c r="AM3112" i="50"/>
  <c r="AL3112" i="50"/>
  <c r="AK3112" i="50"/>
  <c r="AI3112" i="50"/>
  <c r="AJ3112" i="50"/>
  <c r="AM3116" i="50"/>
  <c r="AL3116" i="50"/>
  <c r="AK3116" i="50"/>
  <c r="AJ3116" i="50"/>
  <c r="AI3116" i="50"/>
  <c r="AI3120" i="50"/>
  <c r="AM3120" i="50"/>
  <c r="AL3120" i="50"/>
  <c r="AK3120" i="50"/>
  <c r="AJ3120" i="50"/>
  <c r="AM3124" i="50"/>
  <c r="AL3124" i="50"/>
  <c r="AK3124" i="50"/>
  <c r="AI3124" i="50"/>
  <c r="AJ3124" i="50"/>
  <c r="AM3128" i="50"/>
  <c r="AL3128" i="50"/>
  <c r="AK3128" i="50"/>
  <c r="AJ3128" i="50"/>
  <c r="AI3128" i="50"/>
  <c r="AI3132" i="50"/>
  <c r="AM3132" i="50"/>
  <c r="AL3132" i="50"/>
  <c r="AK3132" i="50"/>
  <c r="AJ3132" i="50"/>
  <c r="AM3136" i="50"/>
  <c r="AL3136" i="50"/>
  <c r="AK3136" i="50"/>
  <c r="AI3136" i="50"/>
  <c r="AJ3136" i="50"/>
  <c r="AM3140" i="50"/>
  <c r="AL3140" i="50"/>
  <c r="AK3140" i="50"/>
  <c r="AJ3140" i="50"/>
  <c r="AI3140" i="50"/>
  <c r="AI3144" i="50"/>
  <c r="AM3144" i="50"/>
  <c r="AL3144" i="50"/>
  <c r="AK3144" i="50"/>
  <c r="AJ3144" i="50"/>
  <c r="AM3148" i="50"/>
  <c r="AL3148" i="50"/>
  <c r="AK3148" i="50"/>
  <c r="AI3148" i="50"/>
  <c r="AJ3148" i="50"/>
  <c r="AM3152" i="50"/>
  <c r="AL3152" i="50"/>
  <c r="AK3152" i="50"/>
  <c r="AJ3152" i="50"/>
  <c r="AI3152" i="50"/>
  <c r="AI3156" i="50"/>
  <c r="AM3156" i="50"/>
  <c r="AL3156" i="50"/>
  <c r="AJ3156" i="50"/>
  <c r="AK3156" i="50"/>
  <c r="AM3160" i="50"/>
  <c r="AL3160" i="50"/>
  <c r="AK3160" i="50"/>
  <c r="AI3160" i="50"/>
  <c r="AJ3160" i="50"/>
  <c r="AM3164" i="50"/>
  <c r="AL3164" i="50"/>
  <c r="AK3164" i="50"/>
  <c r="AI3164" i="50"/>
  <c r="AJ3164" i="50"/>
  <c r="AI3168" i="50"/>
  <c r="AM3168" i="50"/>
  <c r="AL3168" i="50"/>
  <c r="AK3168" i="50"/>
  <c r="AJ3168" i="50"/>
  <c r="AM3172" i="50"/>
  <c r="AL3172" i="50"/>
  <c r="AK3172" i="50"/>
  <c r="AI3172" i="50"/>
  <c r="AJ3172" i="50"/>
  <c r="AM3176" i="50"/>
  <c r="AL3176" i="50"/>
  <c r="AK3176" i="50"/>
  <c r="AJ3176" i="50"/>
  <c r="AI3176" i="50"/>
  <c r="AI3180" i="50"/>
  <c r="AL3180" i="50"/>
  <c r="AM3180" i="50"/>
  <c r="AK3180" i="50"/>
  <c r="AJ3180" i="50"/>
  <c r="AM3184" i="50"/>
  <c r="AL3184" i="50"/>
  <c r="AK3184" i="50"/>
  <c r="AI3184" i="50"/>
  <c r="AJ3184" i="50"/>
  <c r="AM3188" i="50"/>
  <c r="AL3188" i="50"/>
  <c r="AK3188" i="50"/>
  <c r="AJ3188" i="50"/>
  <c r="AI3188" i="50"/>
  <c r="AI3192" i="50"/>
  <c r="AJ3192" i="50"/>
  <c r="AM3192" i="50"/>
  <c r="AL3192" i="50"/>
  <c r="AK3192" i="50"/>
  <c r="AM3196" i="50"/>
  <c r="AL3196" i="50"/>
  <c r="AK3196" i="50"/>
  <c r="AI3196" i="50"/>
  <c r="AJ3196" i="50"/>
  <c r="AM3200" i="50"/>
  <c r="AL3200" i="50"/>
  <c r="AI3200" i="50"/>
  <c r="AK3200" i="50"/>
  <c r="AJ3200" i="50"/>
  <c r="AI3204" i="50"/>
  <c r="AK3204" i="50"/>
  <c r="AJ3204" i="50"/>
  <c r="AM3204" i="50"/>
  <c r="AL3204" i="50"/>
  <c r="AM3208" i="50"/>
  <c r="AL3208" i="50"/>
  <c r="AK3208" i="50"/>
  <c r="AI3208" i="50"/>
  <c r="AJ3208" i="50"/>
  <c r="AM3212" i="50"/>
  <c r="AL3212" i="50"/>
  <c r="AJ3212" i="50"/>
  <c r="AI3212" i="50"/>
  <c r="AK3212" i="50"/>
  <c r="AI3216" i="50"/>
  <c r="AL3216" i="50"/>
  <c r="AM3216" i="50"/>
  <c r="AK3216" i="50"/>
  <c r="AJ3216" i="50"/>
  <c r="AM3220" i="50"/>
  <c r="AL3220" i="50"/>
  <c r="AK3220" i="50"/>
  <c r="AI3220" i="50"/>
  <c r="AJ3220" i="50"/>
  <c r="AM3224" i="50"/>
  <c r="AL3224" i="50"/>
  <c r="AK3224" i="50"/>
  <c r="AI3224" i="50"/>
  <c r="AJ3224" i="50"/>
  <c r="AI3228" i="50"/>
  <c r="AJ3228" i="50"/>
  <c r="AM3228" i="50"/>
  <c r="AL3228" i="50"/>
  <c r="AK3228" i="50"/>
  <c r="AM3232" i="50"/>
  <c r="AL3232" i="50"/>
  <c r="AK3232" i="50"/>
  <c r="AI3232" i="50"/>
  <c r="AJ3232" i="50"/>
  <c r="AM3236" i="50"/>
  <c r="AL3236" i="50"/>
  <c r="AI3236" i="50"/>
  <c r="AK3236" i="50"/>
  <c r="AJ3236" i="50"/>
  <c r="AI3240" i="50"/>
  <c r="AK3240" i="50"/>
  <c r="AJ3240" i="50"/>
  <c r="AM3240" i="50"/>
  <c r="AL3240" i="50"/>
  <c r="AM3244" i="50"/>
  <c r="AL3244" i="50"/>
  <c r="AK3244" i="50"/>
  <c r="AI3244" i="50"/>
  <c r="AJ3244" i="50"/>
  <c r="AM3248" i="50"/>
  <c r="AL3248" i="50"/>
  <c r="AJ3248" i="50"/>
  <c r="AI3248" i="50"/>
  <c r="AK3248" i="50"/>
  <c r="AI3252" i="50"/>
  <c r="AL3252" i="50"/>
  <c r="AK3252" i="50"/>
  <c r="AJ3252" i="50"/>
  <c r="AM3252" i="50"/>
  <c r="AM3256" i="50"/>
  <c r="AL3256" i="50"/>
  <c r="AK3256" i="50"/>
  <c r="AI3256" i="50"/>
  <c r="AJ3256" i="50"/>
  <c r="AM3260" i="50"/>
  <c r="AL3260" i="50"/>
  <c r="AK3260" i="50"/>
  <c r="AJ3260" i="50"/>
  <c r="AI3260" i="50"/>
  <c r="AI3264" i="50"/>
  <c r="AM3264" i="50"/>
  <c r="AL3264" i="50"/>
  <c r="AK3264" i="50"/>
  <c r="AJ3264" i="50"/>
  <c r="AM3268" i="50"/>
  <c r="AL3268" i="50"/>
  <c r="AK3268" i="50"/>
  <c r="AI3268" i="50"/>
  <c r="AJ3268" i="50"/>
  <c r="AM3272" i="50"/>
  <c r="AL3272" i="50"/>
  <c r="AK3272" i="50"/>
  <c r="AJ3272" i="50"/>
  <c r="AI3272" i="50"/>
  <c r="AI3276" i="50"/>
  <c r="AM3276" i="50"/>
  <c r="AL3276" i="50"/>
  <c r="AK3276" i="50"/>
  <c r="AJ3276" i="50"/>
  <c r="AM3280" i="50"/>
  <c r="AL3280" i="50"/>
  <c r="AK3280" i="50"/>
  <c r="AI3280" i="50"/>
  <c r="AJ3280" i="50"/>
  <c r="AM3284" i="50"/>
  <c r="AL3284" i="50"/>
  <c r="AK3284" i="50"/>
  <c r="AJ3284" i="50"/>
  <c r="AI3284" i="50"/>
  <c r="AI3288" i="50"/>
  <c r="AM3288" i="50"/>
  <c r="AL3288" i="50"/>
  <c r="AK3288" i="50"/>
  <c r="AJ3288" i="50"/>
  <c r="AM3292" i="50"/>
  <c r="AL3292" i="50"/>
  <c r="AK3292" i="50"/>
  <c r="AI3292" i="50"/>
  <c r="AJ3292" i="50"/>
  <c r="AM3296" i="50"/>
  <c r="AL3296" i="50"/>
  <c r="AK3296" i="50"/>
  <c r="AJ3296" i="50"/>
  <c r="AI3296" i="50"/>
  <c r="AI3300" i="50"/>
  <c r="AM3300" i="50"/>
  <c r="AL3300" i="50"/>
  <c r="AK3300" i="50"/>
  <c r="AJ3300" i="50"/>
  <c r="AM3304" i="50"/>
  <c r="AL3304" i="50"/>
  <c r="AK3304" i="50"/>
  <c r="AI3304" i="50"/>
  <c r="AJ3304" i="50"/>
  <c r="AM3308" i="50"/>
  <c r="AL3308" i="50"/>
  <c r="AK3308" i="50"/>
  <c r="AJ3308" i="50"/>
  <c r="AI3308" i="50"/>
  <c r="AI3312" i="50"/>
  <c r="AM3312" i="50"/>
  <c r="AK3312" i="50"/>
  <c r="AJ3312" i="50"/>
  <c r="AL3312" i="50"/>
  <c r="AM3316" i="50"/>
  <c r="AL3316" i="50"/>
  <c r="AK3316" i="50"/>
  <c r="AI3316" i="50"/>
  <c r="AJ3316" i="50"/>
  <c r="AM3320" i="50"/>
  <c r="AL3320" i="50"/>
  <c r="AJ3320" i="50"/>
  <c r="AK3320" i="50"/>
  <c r="AI3320" i="50"/>
  <c r="AI3324" i="50"/>
  <c r="AM3324" i="50"/>
  <c r="AL3324" i="50"/>
  <c r="AK3324" i="50"/>
  <c r="AJ3324" i="50"/>
  <c r="AM3328" i="50"/>
  <c r="AL3328" i="50"/>
  <c r="AK3328" i="50"/>
  <c r="AI3328" i="50"/>
  <c r="AJ3328" i="50"/>
  <c r="AM3332" i="50"/>
  <c r="AL3332" i="50"/>
  <c r="AK3332" i="50"/>
  <c r="AJ3332" i="50"/>
  <c r="AI3332" i="50"/>
  <c r="AI3336" i="50"/>
  <c r="AJ3336" i="50"/>
  <c r="AM3336" i="50"/>
  <c r="AL3336" i="50"/>
  <c r="AK3336" i="50"/>
  <c r="AM3340" i="50"/>
  <c r="AL3340" i="50"/>
  <c r="AK3340" i="50"/>
  <c r="AI3340" i="50"/>
  <c r="AJ3340" i="50"/>
  <c r="AM3344" i="50"/>
  <c r="AL3344" i="50"/>
  <c r="AI3344" i="50"/>
  <c r="AJ3344" i="50"/>
  <c r="AK3344" i="50"/>
  <c r="AI3348" i="50"/>
  <c r="AK3348" i="50"/>
  <c r="AM3348" i="50"/>
  <c r="AL3348" i="50"/>
  <c r="AJ3348" i="50"/>
  <c r="AM3352" i="50"/>
  <c r="AL3352" i="50"/>
  <c r="AK3352" i="50"/>
  <c r="AI3352" i="50"/>
  <c r="AJ3352" i="50"/>
  <c r="AM3356" i="50"/>
  <c r="AL3356" i="50"/>
  <c r="AJ3356" i="50"/>
  <c r="AK3356" i="50"/>
  <c r="AI3356" i="50"/>
  <c r="AI3360" i="50"/>
  <c r="AL3360" i="50"/>
  <c r="AK3360" i="50"/>
  <c r="AJ3360" i="50"/>
  <c r="AM3360" i="50"/>
  <c r="AM3364" i="50"/>
  <c r="AL3364" i="50"/>
  <c r="AK3364" i="50"/>
  <c r="AI3364" i="50"/>
  <c r="AJ3364" i="50"/>
  <c r="AM3368" i="50"/>
  <c r="AL3368" i="50"/>
  <c r="AK3368" i="50"/>
  <c r="AJ3368" i="50"/>
  <c r="AI3368" i="50"/>
  <c r="AI3372" i="50"/>
  <c r="AJ3372" i="50"/>
  <c r="AM3372" i="50"/>
  <c r="AL3372" i="50"/>
  <c r="AK3372" i="50"/>
  <c r="AM3376" i="50"/>
  <c r="AL3376" i="50"/>
  <c r="AK3376" i="50"/>
  <c r="AI3376" i="50"/>
  <c r="AJ3376" i="50"/>
  <c r="AM3380" i="50"/>
  <c r="AL3380" i="50"/>
  <c r="AI3380" i="50"/>
  <c r="AK3380" i="50"/>
  <c r="AJ3380" i="50"/>
  <c r="AI3384" i="50"/>
  <c r="AK3384" i="50"/>
  <c r="AJ3384" i="50"/>
  <c r="AM3384" i="50"/>
  <c r="AL3384" i="50"/>
  <c r="AM3388" i="50"/>
  <c r="AL3388" i="50"/>
  <c r="AK3388" i="50"/>
  <c r="AI3388" i="50"/>
  <c r="AJ3388" i="50"/>
  <c r="AM3392" i="50"/>
  <c r="AL3392" i="50"/>
  <c r="AJ3392" i="50"/>
  <c r="AI3392" i="50"/>
  <c r="AK3392" i="50"/>
  <c r="AI3396" i="50"/>
  <c r="AL3396" i="50"/>
  <c r="AK3396" i="50"/>
  <c r="AJ3396" i="50"/>
  <c r="AM3396" i="50"/>
  <c r="AM3400" i="50"/>
  <c r="AL3400" i="50"/>
  <c r="AK3400" i="50"/>
  <c r="AI3400" i="50"/>
  <c r="AJ3400" i="50"/>
  <c r="AM3404" i="50"/>
  <c r="AL3404" i="50"/>
  <c r="AK3404" i="50"/>
  <c r="AJ3404" i="50"/>
  <c r="AI3404" i="50"/>
  <c r="AI3408" i="50"/>
  <c r="AM3408" i="50"/>
  <c r="AL3408" i="50"/>
  <c r="AK3408" i="50"/>
  <c r="AJ3408" i="50"/>
  <c r="AM3412" i="50"/>
  <c r="AL3412" i="50"/>
  <c r="AK3412" i="50"/>
  <c r="AI3412" i="50"/>
  <c r="AJ3412" i="50"/>
  <c r="AM3416" i="50"/>
  <c r="AL3416" i="50"/>
  <c r="AK3416" i="50"/>
  <c r="AJ3416" i="50"/>
  <c r="AI3416" i="50"/>
  <c r="AI3420" i="50"/>
  <c r="AM3420" i="50"/>
  <c r="AL3420" i="50"/>
  <c r="AK3420" i="50"/>
  <c r="AJ3420" i="50"/>
  <c r="AM3424" i="50"/>
  <c r="AL3424" i="50"/>
  <c r="AK3424" i="50"/>
  <c r="AI3424" i="50"/>
  <c r="AJ3424" i="50"/>
  <c r="AM3428" i="50"/>
  <c r="AL3428" i="50"/>
  <c r="AK3428" i="50"/>
  <c r="AJ3428" i="50"/>
  <c r="AI3428" i="50"/>
  <c r="AI3432" i="50"/>
  <c r="AM3432" i="50"/>
  <c r="AL3432" i="50"/>
  <c r="AK3432" i="50"/>
  <c r="AJ3432" i="50"/>
  <c r="AM3436" i="50"/>
  <c r="AL3436" i="50"/>
  <c r="AK3436" i="50"/>
  <c r="AI3436" i="50"/>
  <c r="AJ3436" i="50"/>
  <c r="AM3440" i="50"/>
  <c r="AL3440" i="50"/>
  <c r="AK3440" i="50"/>
  <c r="AJ3440" i="50"/>
  <c r="AI3440" i="50"/>
  <c r="AI3444" i="50"/>
  <c r="AM3444" i="50"/>
  <c r="AL3444" i="50"/>
  <c r="AJ3444" i="50"/>
  <c r="AK3444" i="50"/>
  <c r="AM3448" i="50"/>
  <c r="AL3448" i="50"/>
  <c r="AK3448" i="50"/>
  <c r="AI3448" i="50"/>
  <c r="AJ3448" i="50"/>
  <c r="AM3452" i="50"/>
  <c r="AL3452" i="50"/>
  <c r="AK3452" i="50"/>
  <c r="AI3452" i="50"/>
  <c r="AJ3452" i="50"/>
  <c r="AI3456" i="50"/>
  <c r="AM3456" i="50"/>
  <c r="AL3456" i="50"/>
  <c r="AK3456" i="50"/>
  <c r="AJ3456" i="50"/>
  <c r="AM3460" i="50"/>
  <c r="AL3460" i="50"/>
  <c r="AK3460" i="50"/>
  <c r="AI3460" i="50"/>
  <c r="AJ3460" i="50"/>
  <c r="AM3464" i="50"/>
  <c r="AL3464" i="50"/>
  <c r="AK3464" i="50"/>
  <c r="AJ3464" i="50"/>
  <c r="AI3464" i="50"/>
  <c r="AI3468" i="50"/>
  <c r="AL3468" i="50"/>
  <c r="AM3468" i="50"/>
  <c r="AK3468" i="50"/>
  <c r="AJ3468" i="50"/>
  <c r="AM3472" i="50"/>
  <c r="AL3472" i="50"/>
  <c r="AK3472" i="50"/>
  <c r="AI3472" i="50"/>
  <c r="AJ3472" i="50"/>
  <c r="AM3476" i="50"/>
  <c r="AL3476" i="50"/>
  <c r="AK3476" i="50"/>
  <c r="AJ3476" i="50"/>
  <c r="AI3476" i="50"/>
  <c r="AI3480" i="50"/>
  <c r="AJ3480" i="50"/>
  <c r="AM3480" i="50"/>
  <c r="AL3480" i="50"/>
  <c r="AK3480" i="50"/>
  <c r="AM3484" i="50"/>
  <c r="AL3484" i="50"/>
  <c r="AK3484" i="50"/>
  <c r="AI3484" i="50"/>
  <c r="AJ3484" i="50"/>
  <c r="AM3488" i="50"/>
  <c r="AL3488" i="50"/>
  <c r="AK3488" i="50"/>
  <c r="AJ3488" i="50"/>
  <c r="AI3488" i="50"/>
  <c r="AK3492" i="50"/>
  <c r="AJ3492" i="50"/>
  <c r="AI3492" i="50"/>
  <c r="AM3492" i="50"/>
  <c r="AL3492" i="50"/>
  <c r="AM3496" i="50"/>
  <c r="AL3496" i="50"/>
  <c r="AK3496" i="50"/>
  <c r="AI3496" i="50"/>
  <c r="AJ3496" i="50"/>
  <c r="AM3500" i="50"/>
  <c r="AL3500" i="50"/>
  <c r="AJ3500" i="50"/>
  <c r="AK3500" i="50"/>
  <c r="AI3500" i="50"/>
  <c r="AK3504" i="50"/>
  <c r="AJ3504" i="50"/>
  <c r="AI3504" i="50"/>
  <c r="AM3504" i="50"/>
  <c r="AL3504" i="50"/>
  <c r="AM3508" i="50"/>
  <c r="AL3508" i="50"/>
  <c r="AK3508" i="50"/>
  <c r="AI3508" i="50"/>
  <c r="AJ3508" i="50"/>
  <c r="AM3512" i="50"/>
  <c r="AL3512" i="50"/>
  <c r="AI3512" i="50"/>
  <c r="AK3512" i="50"/>
  <c r="AJ3512" i="50"/>
  <c r="AK3516" i="50"/>
  <c r="AJ3516" i="50"/>
  <c r="AI3516" i="50"/>
  <c r="AL3516" i="50"/>
  <c r="AM3516" i="50"/>
  <c r="AM3520" i="50"/>
  <c r="AL3520" i="50"/>
  <c r="AK3520" i="50"/>
  <c r="AI3520" i="50"/>
  <c r="AJ3520" i="50"/>
  <c r="AM3524" i="50"/>
  <c r="AL3524" i="50"/>
  <c r="AK3524" i="50"/>
  <c r="AJ3524" i="50"/>
  <c r="AI3524" i="50"/>
  <c r="AK3528" i="50"/>
  <c r="AJ3528" i="50"/>
  <c r="AI3528" i="50"/>
  <c r="AM3528" i="50"/>
  <c r="AL3528" i="50"/>
  <c r="AM3532" i="50"/>
  <c r="AL3532" i="50"/>
  <c r="AK3532" i="50"/>
  <c r="AI3532" i="50"/>
  <c r="AJ3532" i="50"/>
  <c r="AM3536" i="50"/>
  <c r="AL3536" i="50"/>
  <c r="AK3536" i="50"/>
  <c r="AJ3536" i="50"/>
  <c r="AI3536" i="50"/>
  <c r="AK3540" i="50"/>
  <c r="AJ3540" i="50"/>
  <c r="AI3540" i="50"/>
  <c r="AM3540" i="50"/>
  <c r="AL3540" i="50"/>
  <c r="AM3544" i="50"/>
  <c r="AL3544" i="50"/>
  <c r="AK3544" i="50"/>
  <c r="AI3544" i="50"/>
  <c r="AJ3544" i="50"/>
  <c r="AM3548" i="50"/>
  <c r="AL3548" i="50"/>
  <c r="AK3548" i="50"/>
  <c r="AJ3548" i="50"/>
  <c r="AI3548" i="50"/>
  <c r="AK3552" i="50"/>
  <c r="AJ3552" i="50"/>
  <c r="AI3552" i="50"/>
  <c r="AL3552" i="50"/>
  <c r="AM3552" i="50"/>
  <c r="AM3556" i="50"/>
  <c r="AL3556" i="50"/>
  <c r="AK3556" i="50"/>
  <c r="AI3556" i="50"/>
  <c r="AJ3556" i="50"/>
  <c r="AM3560" i="50"/>
  <c r="AL3560" i="50"/>
  <c r="AK3560" i="50"/>
  <c r="AJ3560" i="50"/>
  <c r="AI3560" i="50"/>
  <c r="AK3564" i="50"/>
  <c r="AJ3564" i="50"/>
  <c r="AI3564" i="50"/>
  <c r="AL3564" i="50"/>
  <c r="AM3564" i="50"/>
  <c r="AM3568" i="50"/>
  <c r="AL3568" i="50"/>
  <c r="AK3568" i="50"/>
  <c r="AI3568" i="50"/>
  <c r="AJ3568" i="50"/>
  <c r="AM3572" i="50"/>
  <c r="AL3572" i="50"/>
  <c r="AK3572" i="50"/>
  <c r="AJ3572" i="50"/>
  <c r="AI3572" i="50"/>
  <c r="AK3576" i="50"/>
  <c r="AJ3576" i="50"/>
  <c r="AI3576" i="50"/>
  <c r="AM3576" i="50"/>
  <c r="AL3576" i="50"/>
  <c r="AM3580" i="50"/>
  <c r="AL3580" i="50"/>
  <c r="AK3580" i="50"/>
  <c r="AI3580" i="50"/>
  <c r="AJ3580" i="50"/>
  <c r="AM3584" i="50"/>
  <c r="AL3584" i="50"/>
  <c r="AK3584" i="50"/>
  <c r="AJ3584" i="50"/>
  <c r="AI3584" i="50"/>
  <c r="AK3588" i="50"/>
  <c r="AJ3588" i="50"/>
  <c r="AI3588" i="50"/>
  <c r="AL3588" i="50"/>
  <c r="AM3588" i="50"/>
  <c r="AM3592" i="50"/>
  <c r="AL3592" i="50"/>
  <c r="AK3592" i="50"/>
  <c r="AI3592" i="50"/>
  <c r="AJ3592" i="50"/>
  <c r="AM3596" i="50"/>
  <c r="AL3596" i="50"/>
  <c r="AK3596" i="50"/>
  <c r="AJ3596" i="50"/>
  <c r="AI3596" i="50"/>
  <c r="AK3600" i="50"/>
  <c r="AJ3600" i="50"/>
  <c r="AI3600" i="50"/>
  <c r="AM3600" i="50"/>
  <c r="AL3600" i="50"/>
  <c r="AM3604" i="50"/>
  <c r="AL3604" i="50"/>
  <c r="AK3604" i="50"/>
  <c r="AI3604" i="50"/>
  <c r="AJ3604" i="50"/>
  <c r="AM3608" i="50"/>
  <c r="AL3608" i="50"/>
  <c r="AJ3608" i="50"/>
  <c r="AI3608" i="50"/>
  <c r="AK3608" i="50"/>
  <c r="AK3612" i="50"/>
  <c r="AJ3612" i="50"/>
  <c r="AI3612" i="50"/>
  <c r="AM3612" i="50"/>
  <c r="AL3612" i="50"/>
  <c r="AM3616" i="50"/>
  <c r="AL3616" i="50"/>
  <c r="AK3616" i="50"/>
  <c r="AI3616" i="50"/>
  <c r="AJ3616" i="50"/>
  <c r="AM3620" i="50"/>
  <c r="AL3620" i="50"/>
  <c r="AI3620" i="50"/>
  <c r="AK3620" i="50"/>
  <c r="AJ3620" i="50"/>
  <c r="AK3624" i="50"/>
  <c r="AJ3624" i="50"/>
  <c r="AI3624" i="50"/>
  <c r="AM3624" i="50"/>
  <c r="AL3624" i="50"/>
  <c r="AM3628" i="50"/>
  <c r="AL3628" i="50"/>
  <c r="AK3628" i="50"/>
  <c r="AI3628" i="50"/>
  <c r="AJ3628" i="50"/>
  <c r="AM3632" i="50"/>
  <c r="AL3632" i="50"/>
  <c r="AK3632" i="50"/>
  <c r="AJ3632" i="50"/>
  <c r="AI3632" i="50"/>
  <c r="AK3636" i="50"/>
  <c r="AJ3636" i="50"/>
  <c r="AI3636" i="50"/>
  <c r="AM3636" i="50"/>
  <c r="AL3636" i="50"/>
  <c r="AM3640" i="50"/>
  <c r="AL3640" i="50"/>
  <c r="AK3640" i="50"/>
  <c r="AI3640" i="50"/>
  <c r="AJ3640" i="50"/>
  <c r="AM3644" i="50"/>
  <c r="AL3644" i="50"/>
  <c r="AJ3644" i="50"/>
  <c r="AI3644" i="50"/>
  <c r="AK3644" i="50"/>
  <c r="AK3648" i="50"/>
  <c r="AJ3648" i="50"/>
  <c r="AI3648" i="50"/>
  <c r="AM3648" i="50"/>
  <c r="AL3648" i="50"/>
  <c r="AM3652" i="50"/>
  <c r="AL3652" i="50"/>
  <c r="AK3652" i="50"/>
  <c r="AI3652" i="50"/>
  <c r="AJ3652" i="50"/>
  <c r="AM3656" i="50"/>
  <c r="AL3656" i="50"/>
  <c r="AI3656" i="50"/>
  <c r="AK3656" i="50"/>
  <c r="AJ3656" i="50"/>
  <c r="AK3660" i="50"/>
  <c r="AJ3660" i="50"/>
  <c r="AI3660" i="50"/>
  <c r="AL3660" i="50"/>
  <c r="AM3660" i="50"/>
  <c r="AM3664" i="50"/>
  <c r="AL3664" i="50"/>
  <c r="AK3664" i="50"/>
  <c r="AI3664" i="50"/>
  <c r="AJ3664" i="50"/>
  <c r="AM3668" i="50"/>
  <c r="AL3668" i="50"/>
  <c r="AK3668" i="50"/>
  <c r="AJ3668" i="50"/>
  <c r="AI3668" i="50"/>
  <c r="AK3672" i="50"/>
  <c r="AJ3672" i="50"/>
  <c r="AI3672" i="50"/>
  <c r="AL3672" i="50"/>
  <c r="AM3672" i="50"/>
  <c r="AM3676" i="50"/>
  <c r="AL3676" i="50"/>
  <c r="AK3676" i="50"/>
  <c r="AI3676" i="50"/>
  <c r="AJ3676" i="50"/>
  <c r="AM3680" i="50"/>
  <c r="AL3680" i="50"/>
  <c r="AJ3680" i="50"/>
  <c r="AK3680" i="50"/>
  <c r="AI3680" i="50"/>
  <c r="AK3684" i="50"/>
  <c r="AJ3684" i="50"/>
  <c r="AI3684" i="50"/>
  <c r="AM3684" i="50"/>
  <c r="AL3684" i="50"/>
  <c r="AM3688" i="50"/>
  <c r="AL3688" i="50"/>
  <c r="AK3688" i="50"/>
  <c r="AI3688" i="50"/>
  <c r="AJ3688" i="50"/>
  <c r="AM3692" i="50"/>
  <c r="AL3692" i="50"/>
  <c r="AK3692" i="50"/>
  <c r="AI3692" i="50"/>
  <c r="AJ3692" i="50"/>
  <c r="AK3696" i="50"/>
  <c r="AJ3696" i="50"/>
  <c r="AI3696" i="50"/>
  <c r="AL3696" i="50"/>
  <c r="AM3696" i="50"/>
  <c r="AM3700" i="50"/>
  <c r="AL3700" i="50"/>
  <c r="AK3700" i="50"/>
  <c r="AI3700" i="50"/>
  <c r="AJ3700" i="50"/>
  <c r="AM3704" i="50"/>
  <c r="AL3704" i="50"/>
  <c r="AK3704" i="50"/>
  <c r="AJ3704" i="50"/>
  <c r="AI3704" i="50"/>
  <c r="AK3708" i="50"/>
  <c r="AJ3708" i="50"/>
  <c r="AI3708" i="50"/>
  <c r="AM3708" i="50"/>
  <c r="AL3708" i="50"/>
  <c r="AM3712" i="50"/>
  <c r="AL3712" i="50"/>
  <c r="AK3712" i="50"/>
  <c r="AI3712" i="50"/>
  <c r="AJ3712" i="50"/>
  <c r="AM3716" i="50"/>
  <c r="AL3716" i="50"/>
  <c r="AK3716" i="50"/>
  <c r="AJ3716" i="50"/>
  <c r="AI3716" i="50"/>
  <c r="AK3720" i="50"/>
  <c r="AJ3720" i="50"/>
  <c r="AI3720" i="50"/>
  <c r="AM3720" i="50"/>
  <c r="AL3720" i="50"/>
  <c r="AM3724" i="50"/>
  <c r="AL3724" i="50"/>
  <c r="AK3724" i="50"/>
  <c r="AI3724" i="50"/>
  <c r="AJ3724" i="50"/>
  <c r="AM3728" i="50"/>
  <c r="AL3728" i="50"/>
  <c r="AK3728" i="50"/>
  <c r="AJ3728" i="50"/>
  <c r="AI3728" i="50"/>
  <c r="AK3732" i="50"/>
  <c r="AJ3732" i="50"/>
  <c r="AI3732" i="50"/>
  <c r="AM3732" i="50"/>
  <c r="AL3732" i="50"/>
  <c r="AL3736" i="50"/>
  <c r="AM3736" i="50"/>
  <c r="AK3736" i="50"/>
  <c r="AI3736" i="50"/>
  <c r="AJ3736" i="50"/>
  <c r="AI3740" i="50"/>
  <c r="AM3740" i="50"/>
  <c r="AL3740" i="50"/>
  <c r="AK3740" i="50"/>
  <c r="AJ3740" i="50"/>
  <c r="AM3744" i="50"/>
  <c r="AK3744" i="50"/>
  <c r="AJ3744" i="50"/>
  <c r="AL3744" i="50"/>
  <c r="AI3744" i="50"/>
  <c r="AL3748" i="50"/>
  <c r="AK3748" i="50"/>
  <c r="AJ3748" i="50"/>
  <c r="AI3748" i="50"/>
  <c r="AM3748" i="50"/>
  <c r="AI3752" i="50"/>
  <c r="AK3752" i="50"/>
  <c r="AJ3752" i="50"/>
  <c r="AL3752" i="50"/>
  <c r="AM3752" i="50"/>
  <c r="AM3756" i="50"/>
  <c r="AK3756" i="50"/>
  <c r="AJ3756" i="50"/>
  <c r="AL3756" i="50"/>
  <c r="AI3756" i="50"/>
  <c r="AL3760" i="50"/>
  <c r="AM3760" i="50"/>
  <c r="AJ3760" i="50"/>
  <c r="AI3760" i="50"/>
  <c r="AK3760" i="50"/>
  <c r="AI3764" i="50"/>
  <c r="AM3764" i="50"/>
  <c r="AL3764" i="50"/>
  <c r="AK3764" i="50"/>
  <c r="AJ3764" i="50"/>
  <c r="AM3768" i="50"/>
  <c r="AK3768" i="50"/>
  <c r="AJ3768" i="50"/>
  <c r="AL3768" i="50"/>
  <c r="AI3768" i="50"/>
  <c r="AL3772" i="50"/>
  <c r="AM3772" i="50"/>
  <c r="AK3772" i="50"/>
  <c r="AI3772" i="50"/>
  <c r="AJ3772" i="50"/>
  <c r="AI3776" i="50"/>
  <c r="AM3776" i="50"/>
  <c r="AL3776" i="50"/>
  <c r="AK3776" i="50"/>
  <c r="AJ3776" i="50"/>
  <c r="AM3780" i="50"/>
  <c r="AK3780" i="50"/>
  <c r="AJ3780" i="50"/>
  <c r="AL3780" i="50"/>
  <c r="AI3780" i="50"/>
  <c r="AL3784" i="50"/>
  <c r="AK3784" i="50"/>
  <c r="AJ3784" i="50"/>
  <c r="AI3784" i="50"/>
  <c r="AM3784" i="50"/>
  <c r="AI3788" i="50"/>
  <c r="AK3788" i="50"/>
  <c r="AJ3788" i="50"/>
  <c r="AM3788" i="50"/>
  <c r="AL3788" i="50"/>
  <c r="AM3792" i="50"/>
  <c r="AK3792" i="50"/>
  <c r="AJ3792" i="50"/>
  <c r="AL3792" i="50"/>
  <c r="AI3792" i="50"/>
  <c r="AL3796" i="50"/>
  <c r="AM3796" i="50"/>
  <c r="AK3796" i="50"/>
  <c r="AJ3796" i="50"/>
  <c r="AI3796" i="50"/>
  <c r="AI3800" i="50"/>
  <c r="AM3800" i="50"/>
  <c r="AL3800" i="50"/>
  <c r="AK3800" i="50"/>
  <c r="AJ3800" i="50"/>
  <c r="AM3804" i="50"/>
  <c r="AK3804" i="50"/>
  <c r="AJ3804" i="50"/>
  <c r="AL3804" i="50"/>
  <c r="AI3804" i="50"/>
  <c r="AL3808" i="50"/>
  <c r="AM3808" i="50"/>
  <c r="AK3808" i="50"/>
  <c r="AI3808" i="50"/>
  <c r="AJ3808" i="50"/>
  <c r="AI3812" i="50"/>
  <c r="AM3812" i="50"/>
  <c r="AL3812" i="50"/>
  <c r="AK3812" i="50"/>
  <c r="AJ3812" i="50"/>
  <c r="AM3816" i="50"/>
  <c r="AK3816" i="50"/>
  <c r="AJ3816" i="50"/>
  <c r="AL3816" i="50"/>
  <c r="AI3816" i="50"/>
  <c r="AL3820" i="50"/>
  <c r="AK3820" i="50"/>
  <c r="AJ3820" i="50"/>
  <c r="AI3820" i="50"/>
  <c r="AM3820" i="50"/>
  <c r="AI3824" i="50"/>
  <c r="AK3824" i="50"/>
  <c r="AJ3824" i="50"/>
  <c r="AM3824" i="50"/>
  <c r="AL3824" i="50"/>
  <c r="AM3828" i="50"/>
  <c r="AK3828" i="50"/>
  <c r="AJ3828" i="50"/>
  <c r="AL3828" i="50"/>
  <c r="AI3828" i="50"/>
  <c r="AL3832" i="50"/>
  <c r="AM3832" i="50"/>
  <c r="AI3832" i="50"/>
  <c r="AK3832" i="50"/>
  <c r="AJ3832" i="50"/>
  <c r="AI3836" i="50"/>
  <c r="AM3836" i="50"/>
  <c r="AL3836" i="50"/>
  <c r="AK3836" i="50"/>
  <c r="AJ3836" i="50"/>
  <c r="AM3840" i="50"/>
  <c r="AK3840" i="50"/>
  <c r="AJ3840" i="50"/>
  <c r="AL3840" i="50"/>
  <c r="AI3840" i="50"/>
  <c r="AL3844" i="50"/>
  <c r="AM3844" i="50"/>
  <c r="AK3844" i="50"/>
  <c r="AI3844" i="50"/>
  <c r="AJ3844" i="50"/>
  <c r="AI3848" i="50"/>
  <c r="AM3848" i="50"/>
  <c r="AL3848" i="50"/>
  <c r="AK3848" i="50"/>
  <c r="AJ3848" i="50"/>
  <c r="AM3852" i="50"/>
  <c r="AK3852" i="50"/>
  <c r="AJ3852" i="50"/>
  <c r="AL3852" i="50"/>
  <c r="AI3852" i="50"/>
  <c r="AL3856" i="50"/>
  <c r="AK3856" i="50"/>
  <c r="AJ3856" i="50"/>
  <c r="AI3856" i="50"/>
  <c r="AM3856" i="50"/>
  <c r="AI3860" i="50"/>
  <c r="AK3860" i="50"/>
  <c r="AJ3860" i="50"/>
  <c r="AL3860" i="50"/>
  <c r="AM3860" i="50"/>
  <c r="AM3864" i="50"/>
  <c r="AK3864" i="50"/>
  <c r="AJ3864" i="50"/>
  <c r="AL3864" i="50"/>
  <c r="AI3864" i="50"/>
  <c r="AL3868" i="50"/>
  <c r="AM3868" i="50"/>
  <c r="AK3868" i="50"/>
  <c r="AJ3868" i="50"/>
  <c r="AI3868" i="50"/>
  <c r="AI3872" i="50"/>
  <c r="AM3872" i="50"/>
  <c r="AL3872" i="50"/>
  <c r="AK3872" i="50"/>
  <c r="AJ3872" i="50"/>
  <c r="AM3876" i="50"/>
  <c r="AK3876" i="50"/>
  <c r="AJ3876" i="50"/>
  <c r="AL3876" i="50"/>
  <c r="AI3876" i="50"/>
  <c r="AL3880" i="50"/>
  <c r="AM3880" i="50"/>
  <c r="AK3880" i="50"/>
  <c r="AI3880" i="50"/>
  <c r="AJ3880" i="50"/>
  <c r="AI3884" i="50"/>
  <c r="AM3884" i="50"/>
  <c r="AL3884" i="50"/>
  <c r="AK3884" i="50"/>
  <c r="AJ3884" i="50"/>
  <c r="AM3888" i="50"/>
  <c r="AK3888" i="50"/>
  <c r="AJ3888" i="50"/>
  <c r="AL3888" i="50"/>
  <c r="AI3888" i="50"/>
  <c r="AL3892" i="50"/>
  <c r="AK3892" i="50"/>
  <c r="AJ3892" i="50"/>
  <c r="AI3892" i="50"/>
  <c r="AM3892" i="50"/>
  <c r="AI3896" i="50"/>
  <c r="AK3896" i="50"/>
  <c r="AJ3896" i="50"/>
  <c r="AM3896" i="50"/>
  <c r="AL3896" i="50"/>
  <c r="AM3900" i="50"/>
  <c r="AK3900" i="50"/>
  <c r="AJ3900" i="50"/>
  <c r="AL3900" i="50"/>
  <c r="AI3900" i="50"/>
  <c r="AL3904" i="50"/>
  <c r="AM3904" i="50"/>
  <c r="AK3904" i="50"/>
  <c r="AJ3904" i="50"/>
  <c r="AI3904" i="50"/>
  <c r="AI3908" i="50"/>
  <c r="AM3908" i="50"/>
  <c r="AL3908" i="50"/>
  <c r="AK3908" i="50"/>
  <c r="AJ3908" i="50"/>
  <c r="AM3912" i="50"/>
  <c r="AK3912" i="50"/>
  <c r="AJ3912" i="50"/>
  <c r="AL3912" i="50"/>
  <c r="AI3912" i="50"/>
  <c r="AL3916" i="50"/>
  <c r="AM3916" i="50"/>
  <c r="AK3916" i="50"/>
  <c r="AI3916" i="50"/>
  <c r="AJ3916" i="50"/>
  <c r="AI3920" i="50"/>
  <c r="AM3920" i="50"/>
  <c r="AL3920" i="50"/>
  <c r="AK3920" i="50"/>
  <c r="AJ3920" i="50"/>
  <c r="AM3924" i="50"/>
  <c r="AK3924" i="50"/>
  <c r="AJ3924" i="50"/>
  <c r="AL3924" i="50"/>
  <c r="AI3924" i="50"/>
  <c r="AL3928" i="50"/>
  <c r="AK3928" i="50"/>
  <c r="AJ3928" i="50"/>
  <c r="AI3928" i="50"/>
  <c r="AM3928" i="50"/>
  <c r="AI3932" i="50"/>
  <c r="AK3932" i="50"/>
  <c r="AJ3932" i="50"/>
  <c r="AM3932" i="50"/>
  <c r="AL3932" i="50"/>
  <c r="AM3936" i="50"/>
  <c r="AK3936" i="50"/>
  <c r="AJ3936" i="50"/>
  <c r="AI3936" i="50"/>
  <c r="AL3936" i="50"/>
  <c r="AL3940" i="50"/>
  <c r="AM3940" i="50"/>
  <c r="AK3940" i="50"/>
  <c r="AJ3940" i="50"/>
  <c r="AI3940" i="50"/>
  <c r="AI3944" i="50"/>
  <c r="AM3944" i="50"/>
  <c r="AL3944" i="50"/>
  <c r="AJ3944" i="50"/>
  <c r="AK3944" i="50"/>
  <c r="AM3948" i="50"/>
  <c r="AK3948" i="50"/>
  <c r="AJ3948" i="50"/>
  <c r="AL3948" i="50"/>
  <c r="AI3948" i="50"/>
  <c r="AL3952" i="50"/>
  <c r="AM3952" i="50"/>
  <c r="AK3952" i="50"/>
  <c r="AI3952" i="50"/>
  <c r="AJ3952" i="50"/>
  <c r="AI3956" i="50"/>
  <c r="AM3956" i="50"/>
  <c r="AL3956" i="50"/>
  <c r="AK3956" i="50"/>
  <c r="AJ3956" i="50"/>
  <c r="AM3960" i="50"/>
  <c r="AK3960" i="50"/>
  <c r="AJ3960" i="50"/>
  <c r="AL3960" i="50"/>
  <c r="AI3960" i="50"/>
  <c r="AL3964" i="50"/>
  <c r="AK3964" i="50"/>
  <c r="AJ3964" i="50"/>
  <c r="AI3964" i="50"/>
  <c r="AM3964" i="50"/>
  <c r="AI3968" i="50"/>
  <c r="AK3968" i="50"/>
  <c r="AJ3968" i="50"/>
  <c r="AL3968" i="50"/>
  <c r="AM3968" i="50"/>
  <c r="AM3972" i="50"/>
  <c r="AK3972" i="50"/>
  <c r="AJ3972" i="50"/>
  <c r="AL3972" i="50"/>
  <c r="AI3972" i="50"/>
  <c r="AL3976" i="50"/>
  <c r="AM3976" i="50"/>
  <c r="AJ3976" i="50"/>
  <c r="AI3976" i="50"/>
  <c r="AK3976" i="50"/>
  <c r="AI3980" i="50"/>
  <c r="AM3980" i="50"/>
  <c r="AL3980" i="50"/>
  <c r="AK3980" i="50"/>
  <c r="AJ3980" i="50"/>
  <c r="AM3984" i="50"/>
  <c r="AK3984" i="50"/>
  <c r="AJ3984" i="50"/>
  <c r="AL3984" i="50"/>
  <c r="AI3984" i="50"/>
  <c r="AL3988" i="50"/>
  <c r="AM3988" i="50"/>
  <c r="AK3988" i="50"/>
  <c r="AI3988" i="50"/>
  <c r="AJ3988" i="50"/>
  <c r="AI3992" i="50"/>
  <c r="AM3992" i="50"/>
  <c r="AL3992" i="50"/>
  <c r="AK3992" i="50"/>
  <c r="AJ3992" i="50"/>
  <c r="AM3996" i="50"/>
  <c r="AK3996" i="50"/>
  <c r="AJ3996" i="50"/>
  <c r="AL3996" i="50"/>
  <c r="AI3996" i="50"/>
  <c r="AL4000" i="50"/>
  <c r="AK4000" i="50"/>
  <c r="AJ4000" i="50"/>
  <c r="AI4000" i="50"/>
  <c r="AM4000" i="50"/>
  <c r="AI4004" i="50"/>
  <c r="AK4004" i="50"/>
  <c r="AJ4004" i="50"/>
  <c r="AM4004" i="50"/>
  <c r="AL4004" i="50"/>
  <c r="AM4008" i="50"/>
  <c r="AK4008" i="50"/>
  <c r="AJ4008" i="50"/>
  <c r="AL4008" i="50"/>
  <c r="AI4008" i="50"/>
  <c r="AL4012" i="50"/>
  <c r="AM4012" i="50"/>
  <c r="AK4012" i="50"/>
  <c r="AJ4012" i="50"/>
  <c r="AI4012" i="50"/>
  <c r="AI4016" i="50"/>
  <c r="AM4016" i="50"/>
  <c r="AL4016" i="50"/>
  <c r="AK4016" i="50"/>
  <c r="AJ4016" i="50"/>
  <c r="AM4020" i="50"/>
  <c r="AK4020" i="50"/>
  <c r="AJ4020" i="50"/>
  <c r="AL4020" i="50"/>
  <c r="AI4020" i="50"/>
  <c r="AL4024" i="50"/>
  <c r="AM4024" i="50"/>
  <c r="AK4024" i="50"/>
  <c r="AI4024" i="50"/>
  <c r="AJ4024" i="50"/>
  <c r="AI4028" i="50"/>
  <c r="AM4028" i="50"/>
  <c r="AL4028" i="50"/>
  <c r="AK4028" i="50"/>
  <c r="AJ4028" i="50"/>
  <c r="AM4032" i="50"/>
  <c r="AK4032" i="50"/>
  <c r="AJ4032" i="50"/>
  <c r="AL4032" i="50"/>
  <c r="AI4032" i="50"/>
  <c r="AL4036" i="50"/>
  <c r="AK4036" i="50"/>
  <c r="AJ4036" i="50"/>
  <c r="AI4036" i="50"/>
  <c r="AM4036" i="50"/>
  <c r="AI4040" i="50"/>
  <c r="AK4040" i="50"/>
  <c r="AJ4040" i="50"/>
  <c r="AM4040" i="50"/>
  <c r="AL4040" i="50"/>
  <c r="AM4044" i="50"/>
  <c r="AK4044" i="50"/>
  <c r="AJ4044" i="50"/>
  <c r="AL4044" i="50"/>
  <c r="AI4044" i="50"/>
  <c r="AL4048" i="50"/>
  <c r="AM4048" i="50"/>
  <c r="AI4048" i="50"/>
  <c r="AK4048" i="50"/>
  <c r="AJ4048" i="50"/>
  <c r="AI4052" i="50"/>
  <c r="AM4052" i="50"/>
  <c r="AL4052" i="50"/>
  <c r="AK4052" i="50"/>
  <c r="AJ4052" i="50"/>
  <c r="AM4056" i="50"/>
  <c r="AK4056" i="50"/>
  <c r="AJ4056" i="50"/>
  <c r="AL4056" i="50"/>
  <c r="AI4056" i="50"/>
  <c r="AL4060" i="50"/>
  <c r="AM4060" i="50"/>
  <c r="AK4060" i="50"/>
  <c r="AI4060" i="50"/>
  <c r="AJ4060" i="50"/>
  <c r="AI4064" i="50"/>
  <c r="AM4064" i="50"/>
  <c r="AL4064" i="50"/>
  <c r="AK4064" i="50"/>
  <c r="AJ4064" i="50"/>
  <c r="AM4068" i="50"/>
  <c r="AK4068" i="50"/>
  <c r="AJ4068" i="50"/>
  <c r="AL4068" i="50"/>
  <c r="AI4068" i="50"/>
  <c r="AL4072" i="50"/>
  <c r="AK4072" i="50"/>
  <c r="AJ4072" i="50"/>
  <c r="AI4072" i="50"/>
  <c r="AM4072" i="50"/>
  <c r="AI4076" i="50"/>
  <c r="AK4076" i="50"/>
  <c r="AJ4076" i="50"/>
  <c r="AM4076" i="50"/>
  <c r="AL4076" i="50"/>
  <c r="AM4080" i="50"/>
  <c r="AK4080" i="50"/>
  <c r="AJ4080" i="50"/>
  <c r="AL4080" i="50"/>
  <c r="AI4080" i="50"/>
  <c r="AL4084" i="50"/>
  <c r="AM4084" i="50"/>
  <c r="AJ4084" i="50"/>
  <c r="AK4084" i="50"/>
  <c r="AI4084" i="50"/>
  <c r="AI4088" i="50"/>
  <c r="AM4088" i="50"/>
  <c r="AL4088" i="50"/>
  <c r="AK4088" i="50"/>
  <c r="AJ4088" i="50"/>
  <c r="AM4092" i="50"/>
  <c r="AK4092" i="50"/>
  <c r="AJ4092" i="50"/>
  <c r="AL4092" i="50"/>
  <c r="AI4092" i="50"/>
  <c r="AL4096" i="50"/>
  <c r="AM4096" i="50"/>
  <c r="AK4096" i="50"/>
  <c r="AI4096" i="50"/>
  <c r="AJ4096" i="50"/>
  <c r="AI4100" i="50"/>
  <c r="AM4100" i="50"/>
  <c r="AL4100" i="50"/>
  <c r="AK4100" i="50"/>
  <c r="AJ4100" i="50"/>
  <c r="AM4104" i="50"/>
  <c r="AK4104" i="50"/>
  <c r="AJ4104" i="50"/>
  <c r="AL4104" i="50"/>
  <c r="AI4104" i="50"/>
  <c r="AL4108" i="50"/>
  <c r="AK4108" i="50"/>
  <c r="AJ4108" i="50"/>
  <c r="AI4108" i="50"/>
  <c r="AM4108" i="50"/>
  <c r="AI4112" i="50"/>
  <c r="AK4112" i="50"/>
  <c r="AJ4112" i="50"/>
  <c r="AM4112" i="50"/>
  <c r="AL4112" i="50"/>
  <c r="AM4116" i="50"/>
  <c r="AK4116" i="50"/>
  <c r="AJ4116" i="50"/>
  <c r="AL4116" i="50"/>
  <c r="AI4116" i="50"/>
  <c r="AL4120" i="50"/>
  <c r="AM4120" i="50"/>
  <c r="AK4120" i="50"/>
  <c r="AJ4120" i="50"/>
  <c r="AI4120" i="50"/>
  <c r="AI4124" i="50"/>
  <c r="AM4124" i="50"/>
  <c r="AL4124" i="50"/>
  <c r="AK4124" i="50"/>
  <c r="AJ4124" i="50"/>
  <c r="AM4128" i="50"/>
  <c r="AK4128" i="50"/>
  <c r="AJ4128" i="50"/>
  <c r="AL4128" i="50"/>
  <c r="AI4128" i="50"/>
  <c r="AL4132" i="50"/>
  <c r="AM4132" i="50"/>
  <c r="AK4132" i="50"/>
  <c r="AI4132" i="50"/>
  <c r="AJ4132" i="50"/>
  <c r="AI4136" i="50"/>
  <c r="AM4136" i="50"/>
  <c r="AL4136" i="50"/>
  <c r="AK4136" i="50"/>
  <c r="AJ4136" i="50"/>
  <c r="AM4140" i="50"/>
  <c r="AK4140" i="50"/>
  <c r="AJ4140" i="50"/>
  <c r="AL4140" i="50"/>
  <c r="AI4140" i="50"/>
  <c r="AL4144" i="50"/>
  <c r="AK4144" i="50"/>
  <c r="AJ4144" i="50"/>
  <c r="AI4144" i="50"/>
  <c r="AM4144" i="50"/>
  <c r="AI4148" i="50"/>
  <c r="AK4148" i="50"/>
  <c r="AJ4148" i="50"/>
  <c r="AM4148" i="50"/>
  <c r="AL4148" i="50"/>
  <c r="AM4152" i="50"/>
  <c r="AK4152" i="50"/>
  <c r="AJ4152" i="50"/>
  <c r="AI4152" i="50"/>
  <c r="AL4152" i="50"/>
  <c r="AL4156" i="50"/>
  <c r="AM4156" i="50"/>
  <c r="AK4156" i="50"/>
  <c r="AJ4156" i="50"/>
  <c r="AI4156" i="50"/>
  <c r="AI4160" i="50"/>
  <c r="AM4160" i="50"/>
  <c r="AL4160" i="50"/>
  <c r="AJ4160" i="50"/>
  <c r="AK4160" i="50"/>
  <c r="AM4164" i="50"/>
  <c r="AK4164" i="50"/>
  <c r="AJ4164" i="50"/>
  <c r="AL4164" i="50"/>
  <c r="AI4164" i="50"/>
  <c r="AL4168" i="50"/>
  <c r="AM4168" i="50"/>
  <c r="AK4168" i="50"/>
  <c r="AI4168" i="50"/>
  <c r="AJ4168" i="50"/>
  <c r="AI4172" i="50"/>
  <c r="AM4172" i="50"/>
  <c r="AL4172" i="50"/>
  <c r="AK4172" i="50"/>
  <c r="AJ4172" i="50"/>
  <c r="AM4176" i="50"/>
  <c r="AK4176" i="50"/>
  <c r="AJ4176" i="50"/>
  <c r="AL4176" i="50"/>
  <c r="AI4176" i="50"/>
  <c r="AL4180" i="50"/>
  <c r="AK4180" i="50"/>
  <c r="AJ4180" i="50"/>
  <c r="AI4180" i="50"/>
  <c r="AM4180" i="50"/>
  <c r="AI4184" i="50"/>
  <c r="AK4184" i="50"/>
  <c r="AJ4184" i="50"/>
  <c r="AL4184" i="50"/>
  <c r="AM4184" i="50"/>
  <c r="AM4188" i="50"/>
  <c r="AK4188" i="50"/>
  <c r="AJ4188" i="50"/>
  <c r="AL4188" i="50"/>
  <c r="AI4188" i="50"/>
  <c r="AL4192" i="50"/>
  <c r="AM4192" i="50"/>
  <c r="AJ4192" i="50"/>
  <c r="AI4192" i="50"/>
  <c r="AK4192" i="50"/>
  <c r="AI4196" i="50"/>
  <c r="AM4196" i="50"/>
  <c r="AL4196" i="50"/>
  <c r="AK4196" i="50"/>
  <c r="AJ4196" i="50"/>
  <c r="AM4200" i="50"/>
  <c r="AK4200" i="50"/>
  <c r="AJ4200" i="50"/>
  <c r="AL4200" i="50"/>
  <c r="AI4200" i="50"/>
  <c r="AL4204" i="50"/>
  <c r="AM4204" i="50"/>
  <c r="AK4204" i="50"/>
  <c r="AI4204" i="50"/>
  <c r="AJ4204" i="50"/>
  <c r="AI4208" i="50"/>
  <c r="AM4208" i="50"/>
  <c r="AL4208" i="50"/>
  <c r="AK4208" i="50"/>
  <c r="AJ4208" i="50"/>
  <c r="AM4212" i="50"/>
  <c r="AK4212" i="50"/>
  <c r="AJ4212" i="50"/>
  <c r="AL4212" i="50"/>
  <c r="AI4212" i="50"/>
  <c r="AL4216" i="50"/>
  <c r="AK4216" i="50"/>
  <c r="AJ4216" i="50"/>
  <c r="AI4216" i="50"/>
  <c r="AM4216" i="50"/>
  <c r="AI4220" i="50"/>
  <c r="AK4220" i="50"/>
  <c r="AJ4220" i="50"/>
  <c r="AM4220" i="50"/>
  <c r="AL4220" i="50"/>
  <c r="AM4224" i="50"/>
  <c r="AK4224" i="50"/>
  <c r="AJ4224" i="50"/>
  <c r="AL4224" i="50"/>
  <c r="AI4224" i="50"/>
  <c r="AL4228" i="50"/>
  <c r="AM4228" i="50"/>
  <c r="AK4228" i="50"/>
  <c r="AI4228" i="50"/>
  <c r="AJ4228" i="50"/>
  <c r="AI4232" i="50"/>
  <c r="AM4232" i="50"/>
  <c r="AL4232" i="50"/>
  <c r="AK4232" i="50"/>
  <c r="AJ4232" i="50"/>
  <c r="AM4236" i="50"/>
  <c r="AK4236" i="50"/>
  <c r="AJ4236" i="50"/>
  <c r="AL4236" i="50"/>
  <c r="AI4236" i="50"/>
  <c r="AL4240" i="50"/>
  <c r="AM4240" i="50"/>
  <c r="AK4240" i="50"/>
  <c r="AI4240" i="50"/>
  <c r="AJ4240" i="50"/>
  <c r="AI4244" i="50"/>
  <c r="AM4244" i="50"/>
  <c r="AL4244" i="50"/>
  <c r="AK4244" i="50"/>
  <c r="AJ4244" i="50"/>
  <c r="AM4248" i="50"/>
  <c r="AK4248" i="50"/>
  <c r="AJ4248" i="50"/>
  <c r="AL4248" i="50"/>
  <c r="AI4248" i="50"/>
  <c r="AL4252" i="50"/>
  <c r="AK4252" i="50"/>
  <c r="AJ4252" i="50"/>
  <c r="AI4252" i="50"/>
  <c r="AM4252" i="50"/>
  <c r="AI4256" i="50"/>
  <c r="AK4256" i="50"/>
  <c r="AJ4256" i="50"/>
  <c r="AM4256" i="50"/>
  <c r="AL4256" i="50"/>
  <c r="AM4260" i="50"/>
  <c r="AK4260" i="50"/>
  <c r="AJ4260" i="50"/>
  <c r="AL4260" i="50"/>
  <c r="AI4260" i="50"/>
  <c r="AL4264" i="50"/>
  <c r="AM4264" i="50"/>
  <c r="AI4264" i="50"/>
  <c r="AK4264" i="50"/>
  <c r="AJ4264" i="50"/>
  <c r="AI4268" i="50"/>
  <c r="AM4268" i="50"/>
  <c r="AL4268" i="50"/>
  <c r="AK4268" i="50"/>
  <c r="AJ4268" i="50"/>
  <c r="AM4272" i="50"/>
  <c r="AK4272" i="50"/>
  <c r="AJ4272" i="50"/>
  <c r="AL4272" i="50"/>
  <c r="AI4272" i="50"/>
  <c r="AL4276" i="50"/>
  <c r="AM4276" i="50"/>
  <c r="AK4276" i="50"/>
  <c r="AI4276" i="50"/>
  <c r="AJ4276" i="50"/>
  <c r="AI4280" i="50"/>
  <c r="AM4280" i="50"/>
  <c r="AL4280" i="50"/>
  <c r="AK4280" i="50"/>
  <c r="AJ4280" i="50"/>
  <c r="AM4284" i="50"/>
  <c r="AK4284" i="50"/>
  <c r="AJ4284" i="50"/>
  <c r="AL4284" i="50"/>
  <c r="AI4284" i="50"/>
  <c r="AL4288" i="50"/>
  <c r="AK4288" i="50"/>
  <c r="AJ4288" i="50"/>
  <c r="AI4288" i="50"/>
  <c r="AM4288" i="50"/>
  <c r="AI4292" i="50"/>
  <c r="AK4292" i="50"/>
  <c r="AJ4292" i="50"/>
  <c r="AL4292" i="50"/>
  <c r="AM4292" i="50"/>
  <c r="AM4296" i="50"/>
  <c r="AK4296" i="50"/>
  <c r="AJ4296" i="50"/>
  <c r="AL4296" i="50"/>
  <c r="AI4296" i="50"/>
  <c r="AL4300" i="50"/>
  <c r="AM4300" i="50"/>
  <c r="AK4300" i="50"/>
  <c r="AJ4300" i="50"/>
  <c r="AI4300" i="50"/>
  <c r="AI4304" i="50"/>
  <c r="AM4304" i="50"/>
  <c r="AL4304" i="50"/>
  <c r="AK4304" i="50"/>
  <c r="AJ4304" i="50"/>
  <c r="AM4308" i="50"/>
  <c r="AK4308" i="50"/>
  <c r="AJ4308" i="50"/>
  <c r="AL4308" i="50"/>
  <c r="AI4308" i="50"/>
  <c r="AL4312" i="50"/>
  <c r="AM4312" i="50"/>
  <c r="AK4312" i="50"/>
  <c r="AI4312" i="50"/>
  <c r="AJ4312" i="50"/>
  <c r="AI4316" i="50"/>
  <c r="AM4316" i="50"/>
  <c r="AL4316" i="50"/>
  <c r="AK4316" i="50"/>
  <c r="AJ4316" i="50"/>
  <c r="AM4320" i="50"/>
  <c r="AK4320" i="50"/>
  <c r="AJ4320" i="50"/>
  <c r="AL4320" i="50"/>
  <c r="AI4320" i="50"/>
  <c r="AL4324" i="50"/>
  <c r="AK4324" i="50"/>
  <c r="AJ4324" i="50"/>
  <c r="AI4324" i="50"/>
  <c r="AM4324" i="50"/>
  <c r="AI4328" i="50"/>
  <c r="AK4328" i="50"/>
  <c r="AJ4328" i="50"/>
  <c r="AM4328" i="50"/>
  <c r="AL4328" i="50"/>
  <c r="AM4332" i="50"/>
  <c r="AK4332" i="50"/>
  <c r="AJ4332" i="50"/>
  <c r="AL4332" i="50"/>
  <c r="AI4332" i="50"/>
  <c r="AL4336" i="50"/>
  <c r="AM4336" i="50"/>
  <c r="AK4336" i="50"/>
  <c r="AJ4336" i="50"/>
  <c r="AI4336" i="50"/>
  <c r="AI4340" i="50"/>
  <c r="AM4340" i="50"/>
  <c r="AL4340" i="50"/>
  <c r="AK4340" i="50"/>
  <c r="AJ4340" i="50"/>
  <c r="AM4344" i="50"/>
  <c r="AK4344" i="50"/>
  <c r="AJ4344" i="50"/>
  <c r="AL4344" i="50"/>
  <c r="AI4344" i="50"/>
  <c r="AL4348" i="50"/>
  <c r="AM4348" i="50"/>
  <c r="AK4348" i="50"/>
  <c r="AI4348" i="50"/>
  <c r="AJ4348" i="50"/>
  <c r="AI4352" i="50"/>
  <c r="AM4352" i="50"/>
  <c r="AL4352" i="50"/>
  <c r="AK4352" i="50"/>
  <c r="AJ4352" i="50"/>
  <c r="AM4356" i="50"/>
  <c r="AK4356" i="50"/>
  <c r="AJ4356" i="50"/>
  <c r="AL4356" i="50"/>
  <c r="AI4356" i="50"/>
  <c r="AL4360" i="50"/>
  <c r="AK4360" i="50"/>
  <c r="AJ4360" i="50"/>
  <c r="AI4360" i="50"/>
  <c r="AM4360" i="50"/>
  <c r="AI4364" i="50"/>
  <c r="AK4364" i="50"/>
  <c r="AJ4364" i="50"/>
  <c r="AM4364" i="50"/>
  <c r="AL4364" i="50"/>
  <c r="AM4368" i="50"/>
  <c r="AK4368" i="50"/>
  <c r="AJ4368" i="50"/>
  <c r="AI4368" i="50"/>
  <c r="AL4368" i="50"/>
  <c r="AL4372" i="50"/>
  <c r="AM4372" i="50"/>
  <c r="AK4372" i="50"/>
  <c r="AJ4372" i="50"/>
  <c r="AI4372" i="50"/>
  <c r="AI4376" i="50"/>
  <c r="AM4376" i="50"/>
  <c r="AL4376" i="50"/>
  <c r="AJ4376" i="50"/>
  <c r="AK4376" i="50"/>
  <c r="AM4380" i="50"/>
  <c r="AK4380" i="50"/>
  <c r="AJ4380" i="50"/>
  <c r="AL4380" i="50"/>
  <c r="AI4380" i="50"/>
  <c r="AL4384" i="50"/>
  <c r="AM4384" i="50"/>
  <c r="AK4384" i="50"/>
  <c r="AI4384" i="50"/>
  <c r="AJ4384" i="50"/>
  <c r="AI4388" i="50"/>
  <c r="AM4388" i="50"/>
  <c r="AL4388" i="50"/>
  <c r="AK4388" i="50"/>
  <c r="AJ4388" i="50"/>
  <c r="AM4392" i="50"/>
  <c r="AK4392" i="50"/>
  <c r="AJ4392" i="50"/>
  <c r="AL4392" i="50"/>
  <c r="AI4392" i="50"/>
  <c r="AL4396" i="50"/>
  <c r="AK4396" i="50"/>
  <c r="AJ4396" i="50"/>
  <c r="AI4396" i="50"/>
  <c r="AM4396" i="50"/>
  <c r="AI4400" i="50"/>
  <c r="AK4400" i="50"/>
  <c r="AJ4400" i="50"/>
  <c r="AL4400" i="50"/>
  <c r="AM4400" i="50"/>
  <c r="AM4404" i="50"/>
  <c r="AK4404" i="50"/>
  <c r="AJ4404" i="50"/>
  <c r="AL4404" i="50"/>
  <c r="AI4404" i="50"/>
  <c r="AL4408" i="50"/>
  <c r="AM4408" i="50"/>
  <c r="AJ4408" i="50"/>
  <c r="AI4408" i="50"/>
  <c r="AK4408" i="50"/>
  <c r="AI4412" i="50"/>
  <c r="AM4412" i="50"/>
  <c r="AL4412" i="50"/>
  <c r="AK4412" i="50"/>
  <c r="AJ4412" i="50"/>
  <c r="AM4416" i="50"/>
  <c r="AK4416" i="50"/>
  <c r="AJ4416" i="50"/>
  <c r="AL4416" i="50"/>
  <c r="AI4416" i="50"/>
  <c r="AL4420" i="50"/>
  <c r="AM4420" i="50"/>
  <c r="AK4420" i="50"/>
  <c r="AI4420" i="50"/>
  <c r="AJ4420" i="50"/>
  <c r="AI4424" i="50"/>
  <c r="AM4424" i="50"/>
  <c r="AL4424" i="50"/>
  <c r="AK4424" i="50"/>
  <c r="AJ4424" i="50"/>
  <c r="AM4428" i="50"/>
  <c r="AK4428" i="50"/>
  <c r="AJ4428" i="50"/>
  <c r="AL4428" i="50"/>
  <c r="AI4428" i="50"/>
  <c r="AL4432" i="50"/>
  <c r="AK4432" i="50"/>
  <c r="AJ4432" i="50"/>
  <c r="AI4432" i="50"/>
  <c r="AM4432" i="50"/>
  <c r="AI4436" i="50"/>
  <c r="AK4436" i="50"/>
  <c r="AJ4436" i="50"/>
  <c r="AM4436" i="50"/>
  <c r="AL4436" i="50"/>
  <c r="AM4440" i="50"/>
  <c r="AK4440" i="50"/>
  <c r="AJ4440" i="50"/>
  <c r="AL4440" i="50"/>
  <c r="AI4440" i="50"/>
  <c r="AL4444" i="50"/>
  <c r="AM4444" i="50"/>
  <c r="AK4444" i="50"/>
  <c r="AJ4444" i="50"/>
  <c r="AI4444" i="50"/>
  <c r="AI4448" i="50"/>
  <c r="AM4448" i="50"/>
  <c r="AL4448" i="50"/>
  <c r="AK4448" i="50"/>
  <c r="AJ4448" i="50"/>
  <c r="AM4452" i="50"/>
  <c r="AK4452" i="50"/>
  <c r="AJ4452" i="50"/>
  <c r="AL4452" i="50"/>
  <c r="AI4452" i="50"/>
  <c r="AL4456" i="50"/>
  <c r="AM4456" i="50"/>
  <c r="AK4456" i="50"/>
  <c r="AI4456" i="50"/>
  <c r="AJ4456" i="50"/>
  <c r="AI4460" i="50"/>
  <c r="AM4460" i="50"/>
  <c r="AL4460" i="50"/>
  <c r="AK4460" i="50"/>
  <c r="AJ4460" i="50"/>
  <c r="AM4464" i="50"/>
  <c r="AK4464" i="50"/>
  <c r="AJ4464" i="50"/>
  <c r="AL4464" i="50"/>
  <c r="AI4464" i="50"/>
  <c r="AL4468" i="50"/>
  <c r="AK4468" i="50"/>
  <c r="AJ4468" i="50"/>
  <c r="AI4468" i="50"/>
  <c r="AM4468" i="50"/>
  <c r="AI4472" i="50"/>
  <c r="AK4472" i="50"/>
  <c r="AJ4472" i="50"/>
  <c r="AM4472" i="50"/>
  <c r="AL4472" i="50"/>
  <c r="AM4476" i="50"/>
  <c r="AK4476" i="50"/>
  <c r="AJ4476" i="50"/>
  <c r="AL4476" i="50"/>
  <c r="AI4476" i="50"/>
  <c r="AL4480" i="50"/>
  <c r="AM4480" i="50"/>
  <c r="AI4480" i="50"/>
  <c r="AK4480" i="50"/>
  <c r="AJ4480" i="50"/>
  <c r="AI4484" i="50"/>
  <c r="AM4484" i="50"/>
  <c r="AL4484" i="50"/>
  <c r="AK4484" i="50"/>
  <c r="AJ4484" i="50"/>
  <c r="AM4488" i="50"/>
  <c r="AK4488" i="50"/>
  <c r="AJ4488" i="50"/>
  <c r="AL4488" i="50"/>
  <c r="AI4488" i="50"/>
  <c r="AL4492" i="50"/>
  <c r="AM4492" i="50"/>
  <c r="AK4492" i="50"/>
  <c r="AI4492" i="50"/>
  <c r="AJ4492" i="50"/>
  <c r="AI4496" i="50"/>
  <c r="AM4496" i="50"/>
  <c r="AL4496" i="50"/>
  <c r="AK4496" i="50"/>
  <c r="AJ4496" i="50"/>
  <c r="AM4500" i="50"/>
  <c r="AK4500" i="50"/>
  <c r="AJ4500" i="50"/>
  <c r="AL4500" i="50"/>
  <c r="AI4500" i="50"/>
  <c r="AL4504" i="50"/>
  <c r="AK4504" i="50"/>
  <c r="AJ4504" i="50"/>
  <c r="AI4504" i="50"/>
  <c r="AM4504" i="50"/>
  <c r="AI4508" i="50"/>
  <c r="AK4508" i="50"/>
  <c r="AJ4508" i="50"/>
  <c r="AM4508" i="50"/>
  <c r="AL4508" i="50"/>
  <c r="AM4512" i="50"/>
  <c r="AK4512" i="50"/>
  <c r="AJ4512" i="50"/>
  <c r="AL4512" i="50"/>
  <c r="AI4512" i="50"/>
  <c r="AL4516" i="50"/>
  <c r="AM4516" i="50"/>
  <c r="AJ4516" i="50"/>
  <c r="AK4516" i="50"/>
  <c r="AI4516" i="50"/>
  <c r="AI4520" i="50"/>
  <c r="AM4520" i="50"/>
  <c r="AL4520" i="50"/>
  <c r="AK4520" i="50"/>
  <c r="AJ4520" i="50"/>
  <c r="AM4524" i="50"/>
  <c r="AK4524" i="50"/>
  <c r="AJ4524" i="50"/>
  <c r="AL4524" i="50"/>
  <c r="AI4524" i="50"/>
  <c r="AL4528" i="50"/>
  <c r="AM4528" i="50"/>
  <c r="AK4528" i="50"/>
  <c r="AI4528" i="50"/>
  <c r="AJ4528" i="50"/>
  <c r="AI4532" i="50"/>
  <c r="AM4532" i="50"/>
  <c r="AL4532" i="50"/>
  <c r="AK4532" i="50"/>
  <c r="AJ4532" i="50"/>
  <c r="AM4536" i="50"/>
  <c r="AK4536" i="50"/>
  <c r="AJ4536" i="50"/>
  <c r="AL4536" i="50"/>
  <c r="AI4536" i="50"/>
  <c r="AL4540" i="50"/>
  <c r="AK4540" i="50"/>
  <c r="AJ4540" i="50"/>
  <c r="AI4540" i="50"/>
  <c r="AM4540" i="50"/>
  <c r="AI4544" i="50"/>
  <c r="AK4544" i="50"/>
  <c r="AJ4544" i="50"/>
  <c r="AM4544" i="50"/>
  <c r="AL4544" i="50"/>
  <c r="AM4548" i="50"/>
  <c r="AK4548" i="50"/>
  <c r="AJ4548" i="50"/>
  <c r="AL4548" i="50"/>
  <c r="AI4548" i="50"/>
  <c r="AL4552" i="50"/>
  <c r="AM4552" i="50"/>
  <c r="AK4552" i="50"/>
  <c r="AJ4552" i="50"/>
  <c r="AI4552" i="50"/>
  <c r="AI4556" i="50"/>
  <c r="AM4556" i="50"/>
  <c r="AL4556" i="50"/>
  <c r="AJ4556" i="50"/>
  <c r="AK4556" i="50"/>
  <c r="AM4560" i="50"/>
  <c r="AK4560" i="50"/>
  <c r="AJ4560" i="50"/>
  <c r="AL4560" i="50"/>
  <c r="AI4560" i="50"/>
  <c r="AL4564" i="50"/>
  <c r="AM4564" i="50"/>
  <c r="AK4564" i="50"/>
  <c r="AI4564" i="50"/>
  <c r="AJ4564" i="50"/>
  <c r="AI4568" i="50"/>
  <c r="AM4568" i="50"/>
  <c r="AL4568" i="50"/>
  <c r="AK4568" i="50"/>
  <c r="AJ4568" i="50"/>
  <c r="AM4572" i="50"/>
  <c r="AK4572" i="50"/>
  <c r="AJ4572" i="50"/>
  <c r="AL4572" i="50"/>
  <c r="AI4572" i="50"/>
  <c r="AL4576" i="50"/>
  <c r="AK4576" i="50"/>
  <c r="AJ4576" i="50"/>
  <c r="AI4576" i="50"/>
  <c r="AM4576" i="50"/>
  <c r="AI4580" i="50"/>
  <c r="AK4580" i="50"/>
  <c r="AJ4580" i="50"/>
  <c r="AM4580" i="50"/>
  <c r="AL4580" i="50"/>
  <c r="AM4584" i="50"/>
  <c r="AK4584" i="50"/>
  <c r="AJ4584" i="50"/>
  <c r="AI4584" i="50"/>
  <c r="AL4584" i="50"/>
  <c r="AL4588" i="50"/>
  <c r="AM4588" i="50"/>
  <c r="AK4588" i="50"/>
  <c r="AJ4588" i="50"/>
  <c r="AI4588" i="50"/>
  <c r="AI4592" i="50"/>
  <c r="AM4592" i="50"/>
  <c r="AL4592" i="50"/>
  <c r="AJ4592" i="50"/>
  <c r="AK4592" i="50"/>
  <c r="AM4596" i="50"/>
  <c r="AK4596" i="50"/>
  <c r="AJ4596" i="50"/>
  <c r="AL4596" i="50"/>
  <c r="AI4596" i="50"/>
  <c r="AL4600" i="50"/>
  <c r="AM4600" i="50"/>
  <c r="AK4600" i="50"/>
  <c r="AI4600" i="50"/>
  <c r="AJ4600" i="50"/>
  <c r="AI4604" i="50"/>
  <c r="AM4604" i="50"/>
  <c r="AL4604" i="50"/>
  <c r="AK4604" i="50"/>
  <c r="AJ4604" i="50"/>
  <c r="AM4608" i="50"/>
  <c r="AK4608" i="50"/>
  <c r="AJ4608" i="50"/>
  <c r="AL4608" i="50"/>
  <c r="AI4608" i="50"/>
  <c r="AL4612" i="50"/>
  <c r="AK4612" i="50"/>
  <c r="AJ4612" i="50"/>
  <c r="AI4612" i="50"/>
  <c r="AM4612" i="50"/>
  <c r="AI4616" i="50"/>
  <c r="AK4616" i="50"/>
  <c r="AJ4616" i="50"/>
  <c r="AL4616" i="50"/>
  <c r="AM4616" i="50"/>
  <c r="AM4620" i="50"/>
  <c r="AK4620" i="50"/>
  <c r="AJ4620" i="50"/>
  <c r="AL4620" i="50"/>
  <c r="AI4620" i="50"/>
  <c r="AL4624" i="50"/>
  <c r="AM4624" i="50"/>
  <c r="AJ4624" i="50"/>
  <c r="AI4624" i="50"/>
  <c r="AK4624" i="50"/>
  <c r="AI4628" i="50"/>
  <c r="AM4628" i="50"/>
  <c r="AL4628" i="50"/>
  <c r="AK4628" i="50"/>
  <c r="AJ4628" i="50"/>
  <c r="AM4632" i="50"/>
  <c r="AK4632" i="50"/>
  <c r="AJ4632" i="50"/>
  <c r="AL4632" i="50"/>
  <c r="AI4632" i="50"/>
  <c r="AL4636" i="50"/>
  <c r="AM4636" i="50"/>
  <c r="AK4636" i="50"/>
  <c r="AI4636" i="50"/>
  <c r="AJ4636" i="50"/>
  <c r="AI4640" i="50"/>
  <c r="AM4640" i="50"/>
  <c r="AL4640" i="50"/>
  <c r="AK4640" i="50"/>
  <c r="AJ4640" i="50"/>
  <c r="AM4644" i="50"/>
  <c r="AK4644" i="50"/>
  <c r="AJ4644" i="50"/>
  <c r="AL4644" i="50"/>
  <c r="AI4644" i="50"/>
  <c r="AL4648" i="50"/>
  <c r="AK4648" i="50"/>
  <c r="AJ4648" i="50"/>
  <c r="AI4648" i="50"/>
  <c r="AM4648" i="50"/>
  <c r="AI4652" i="50"/>
  <c r="AK4652" i="50"/>
  <c r="AJ4652" i="50"/>
  <c r="AM4652" i="50"/>
  <c r="AL4652" i="50"/>
  <c r="AM4656" i="50"/>
  <c r="AK4656" i="50"/>
  <c r="AJ4656" i="50"/>
  <c r="AL4656" i="50"/>
  <c r="AI4656" i="50"/>
  <c r="AL4660" i="50"/>
  <c r="AM4660" i="50"/>
  <c r="AK4660" i="50"/>
  <c r="AJ4660" i="50"/>
  <c r="AI4660" i="50"/>
  <c r="AI4664" i="50"/>
  <c r="AM4664" i="50"/>
  <c r="AL4664" i="50"/>
  <c r="AK4664" i="50"/>
  <c r="AJ4664" i="50"/>
  <c r="AM4668" i="50"/>
  <c r="AK4668" i="50"/>
  <c r="AJ4668" i="50"/>
  <c r="AL4668" i="50"/>
  <c r="AI4668" i="50"/>
  <c r="AL4672" i="50"/>
  <c r="AM4672" i="50"/>
  <c r="AK4672" i="50"/>
  <c r="AI4672" i="50"/>
  <c r="AJ4672" i="50"/>
  <c r="AI4676" i="50"/>
  <c r="AM4676" i="50"/>
  <c r="AL4676" i="50"/>
  <c r="AK4676" i="50"/>
  <c r="AJ4676" i="50"/>
  <c r="AM4680" i="50"/>
  <c r="AK4680" i="50"/>
  <c r="AJ4680" i="50"/>
  <c r="AL4680" i="50"/>
  <c r="AI4680" i="50"/>
  <c r="AL4684" i="50"/>
  <c r="AK4684" i="50"/>
  <c r="AJ4684" i="50"/>
  <c r="AI4684" i="50"/>
  <c r="AM4684" i="50"/>
  <c r="AI4688" i="50"/>
  <c r="AK4688" i="50"/>
  <c r="AJ4688" i="50"/>
  <c r="AM4688" i="50"/>
  <c r="AL4688" i="50"/>
  <c r="AM4692" i="50"/>
  <c r="AK4692" i="50"/>
  <c r="AJ4692" i="50"/>
  <c r="AL4692" i="50"/>
  <c r="AI4692" i="50"/>
  <c r="AL4696" i="50"/>
  <c r="AM4696" i="50"/>
  <c r="AI4696" i="50"/>
  <c r="AK4696" i="50"/>
  <c r="AJ4696" i="50"/>
  <c r="AI4700" i="50"/>
  <c r="AM4700" i="50"/>
  <c r="AL4700" i="50"/>
  <c r="AK4700" i="50"/>
  <c r="AJ4700" i="50"/>
  <c r="AM4704" i="50"/>
  <c r="AK4704" i="50"/>
  <c r="AJ4704" i="50"/>
  <c r="AL4704" i="50"/>
  <c r="AI4704" i="50"/>
  <c r="AL4708" i="50"/>
  <c r="AM4708" i="50"/>
  <c r="AK4708" i="50"/>
  <c r="AI4708" i="50"/>
  <c r="AJ4708" i="50"/>
  <c r="AI4712" i="50"/>
  <c r="AM4712" i="50"/>
  <c r="AL4712" i="50"/>
  <c r="AK4712" i="50"/>
  <c r="AJ4712" i="50"/>
  <c r="AM4716" i="50"/>
  <c r="AK4716" i="50"/>
  <c r="AJ4716" i="50"/>
  <c r="AL4716" i="50"/>
  <c r="AI4716" i="50"/>
  <c r="AL4720" i="50"/>
  <c r="AK4720" i="50"/>
  <c r="AJ4720" i="50"/>
  <c r="AI4720" i="50"/>
  <c r="AM4720" i="50"/>
  <c r="AI4724" i="50"/>
  <c r="AK4724" i="50"/>
  <c r="AJ4724" i="50"/>
  <c r="AL4724" i="50"/>
  <c r="AM4724" i="50"/>
  <c r="AM4728" i="50"/>
  <c r="AK4728" i="50"/>
  <c r="AJ4728" i="50"/>
  <c r="AL4728" i="50"/>
  <c r="AI4728" i="50"/>
  <c r="AL4732" i="50"/>
  <c r="AM4732" i="50"/>
  <c r="AK4732" i="50"/>
  <c r="AJ4732" i="50"/>
  <c r="AI4732" i="50"/>
  <c r="AI4736" i="50"/>
  <c r="AM4736" i="50"/>
  <c r="AL4736" i="50"/>
  <c r="AK4736" i="50"/>
  <c r="AJ4736" i="50"/>
  <c r="AM4740" i="50"/>
  <c r="AK4740" i="50"/>
  <c r="AJ4740" i="50"/>
  <c r="AL4740" i="50"/>
  <c r="AI4740" i="50"/>
  <c r="AL4744" i="50"/>
  <c r="AM4744" i="50"/>
  <c r="AK4744" i="50"/>
  <c r="AI4744" i="50"/>
  <c r="AJ4744" i="50"/>
  <c r="AI4748" i="50"/>
  <c r="AM4748" i="50"/>
  <c r="AL4748" i="50"/>
  <c r="AK4748" i="50"/>
  <c r="AJ4748" i="50"/>
  <c r="AM4752" i="50"/>
  <c r="AK4752" i="50"/>
  <c r="AJ4752" i="50"/>
  <c r="AL4752" i="50"/>
  <c r="AI4752" i="50"/>
  <c r="AL4756" i="50"/>
  <c r="AK4756" i="50"/>
  <c r="AJ4756" i="50"/>
  <c r="AI4756" i="50"/>
  <c r="AM4756" i="50"/>
  <c r="AI4760" i="50"/>
  <c r="AK4760" i="50"/>
  <c r="AJ4760" i="50"/>
  <c r="AM4760" i="50"/>
  <c r="AL4760" i="50"/>
  <c r="AM4764" i="50"/>
  <c r="AK4764" i="50"/>
  <c r="AJ4764" i="50"/>
  <c r="AL4764" i="50"/>
  <c r="AI4764" i="50"/>
  <c r="AL4768" i="50"/>
  <c r="AM4768" i="50"/>
  <c r="AK4768" i="50"/>
  <c r="AJ4768" i="50"/>
  <c r="AI4768" i="50"/>
  <c r="AI4772" i="50"/>
  <c r="AM4772" i="50"/>
  <c r="AL4772" i="50"/>
  <c r="AK4772" i="50"/>
  <c r="AJ4772" i="50"/>
  <c r="AM4776" i="50"/>
  <c r="AK4776" i="50"/>
  <c r="AJ4776" i="50"/>
  <c r="AL4776" i="50"/>
  <c r="AI4776" i="50"/>
  <c r="AL4780" i="50"/>
  <c r="AM4780" i="50"/>
  <c r="AK4780" i="50"/>
  <c r="AI4780" i="50"/>
  <c r="AJ4780" i="50"/>
  <c r="AI4784" i="50"/>
  <c r="AM4784" i="50"/>
  <c r="AL4784" i="50"/>
  <c r="AK4784" i="50"/>
  <c r="AJ4784" i="50"/>
  <c r="AM4788" i="50"/>
  <c r="AK4788" i="50"/>
  <c r="AJ4788" i="50"/>
  <c r="AL4788" i="50"/>
  <c r="AI4788" i="50"/>
  <c r="AL4792" i="50"/>
  <c r="AK4792" i="50"/>
  <c r="AJ4792" i="50"/>
  <c r="AI4792" i="50"/>
  <c r="AM4792" i="50"/>
  <c r="AI4796" i="50"/>
  <c r="AK4796" i="50"/>
  <c r="AJ4796" i="50"/>
  <c r="AM4796" i="50"/>
  <c r="AL4796" i="50"/>
  <c r="AM4800" i="50"/>
  <c r="AK4800" i="50"/>
  <c r="AJ4800" i="50"/>
  <c r="AI4800" i="50"/>
  <c r="AL4800" i="50"/>
  <c r="AL4804" i="50"/>
  <c r="AM4804" i="50"/>
  <c r="AK4804" i="50"/>
  <c r="AJ4804" i="50"/>
  <c r="AI4804" i="50"/>
  <c r="AI4808" i="50"/>
  <c r="AM4808" i="50"/>
  <c r="AL4808" i="50"/>
  <c r="AJ4808" i="50"/>
  <c r="AK4808" i="50"/>
  <c r="AM4812" i="50"/>
  <c r="AK4812" i="50"/>
  <c r="AJ4812" i="50"/>
  <c r="AL4812" i="50"/>
  <c r="AI4812" i="50"/>
  <c r="AL4816" i="50"/>
  <c r="AM4816" i="50"/>
  <c r="AK4816" i="50"/>
  <c r="AI4816" i="50"/>
  <c r="AJ4816" i="50"/>
  <c r="AI4820" i="50"/>
  <c r="AM4820" i="50"/>
  <c r="AL4820" i="50"/>
  <c r="AK4820" i="50"/>
  <c r="AJ4820" i="50"/>
  <c r="AM4824" i="50"/>
  <c r="AK4824" i="50"/>
  <c r="AJ4824" i="50"/>
  <c r="AL4824" i="50"/>
  <c r="AI4824" i="50"/>
  <c r="AL4828" i="50"/>
  <c r="AK4828" i="50"/>
  <c r="AJ4828" i="50"/>
  <c r="AI4828" i="50"/>
  <c r="AM4828" i="50"/>
  <c r="AI4832" i="50"/>
  <c r="AK4832" i="50"/>
  <c r="AJ4832" i="50"/>
  <c r="AL4832" i="50"/>
  <c r="AM4832" i="50"/>
  <c r="AM4836" i="50"/>
  <c r="AK4836" i="50"/>
  <c r="AJ4836" i="50"/>
  <c r="AL4836" i="50"/>
  <c r="AI4836" i="50"/>
  <c r="AL4840" i="50"/>
  <c r="AM4840" i="50"/>
  <c r="AJ4840" i="50"/>
  <c r="AI4840" i="50"/>
  <c r="AK4840" i="50"/>
  <c r="AI4844" i="50"/>
  <c r="AM4844" i="50"/>
  <c r="AL4844" i="50"/>
  <c r="AK4844" i="50"/>
  <c r="AJ4844" i="50"/>
  <c r="AM4848" i="50"/>
  <c r="AK4848" i="50"/>
  <c r="AJ4848" i="50"/>
  <c r="AL4848" i="50"/>
  <c r="AI4848" i="50"/>
  <c r="AL4852" i="50"/>
  <c r="AM4852" i="50"/>
  <c r="AK4852" i="50"/>
  <c r="AI4852" i="50"/>
  <c r="AJ4852" i="50"/>
  <c r="AI4856" i="50"/>
  <c r="AM4856" i="50"/>
  <c r="AL4856" i="50"/>
  <c r="AK4856" i="50"/>
  <c r="AJ4856" i="50"/>
  <c r="AM4860" i="50"/>
  <c r="AK4860" i="50"/>
  <c r="AJ4860" i="50"/>
  <c r="AL4860" i="50"/>
  <c r="AI4860" i="50"/>
  <c r="AL4864" i="50"/>
  <c r="AK4864" i="50"/>
  <c r="AJ4864" i="50"/>
  <c r="AI4864" i="50"/>
  <c r="AM4864" i="50"/>
  <c r="AI4868" i="50"/>
  <c r="AK4868" i="50"/>
  <c r="AJ4868" i="50"/>
  <c r="AM4868" i="50"/>
  <c r="AL4868" i="50"/>
  <c r="AM4872" i="50"/>
  <c r="AK4872" i="50"/>
  <c r="AJ4872" i="50"/>
  <c r="AL4872" i="50"/>
  <c r="AI4872" i="50"/>
  <c r="AL4876" i="50"/>
  <c r="AM4876" i="50"/>
  <c r="AK4876" i="50"/>
  <c r="AJ4876" i="50"/>
  <c r="AI4876" i="50"/>
  <c r="AI4880" i="50"/>
  <c r="AM4880" i="50"/>
  <c r="AL4880" i="50"/>
  <c r="AK4880" i="50"/>
  <c r="AJ4880" i="50"/>
  <c r="AM4884" i="50"/>
  <c r="AK4884" i="50"/>
  <c r="AJ4884" i="50"/>
  <c r="AL4884" i="50"/>
  <c r="AI4884" i="50"/>
  <c r="AL4888" i="50"/>
  <c r="AM4888" i="50"/>
  <c r="AK4888" i="50"/>
  <c r="AI4888" i="50"/>
  <c r="AJ4888" i="50"/>
  <c r="AI4892" i="50"/>
  <c r="AM4892" i="50"/>
  <c r="AL4892" i="50"/>
  <c r="AK4892" i="50"/>
  <c r="AJ4892" i="50"/>
  <c r="AM4896" i="50"/>
  <c r="AK4896" i="50"/>
  <c r="AJ4896" i="50"/>
  <c r="AL4896" i="50"/>
  <c r="AI4896" i="50"/>
  <c r="AL4900" i="50"/>
  <c r="AK4900" i="50"/>
  <c r="AJ4900" i="50"/>
  <c r="AI4900" i="50"/>
  <c r="AM4900" i="50"/>
  <c r="AI4904" i="50"/>
  <c r="AK4904" i="50"/>
  <c r="AJ4904" i="50"/>
  <c r="AM4904" i="50"/>
  <c r="AL4904" i="50"/>
  <c r="AM4908" i="50"/>
  <c r="AK4908" i="50"/>
  <c r="AJ4908" i="50"/>
  <c r="AL4908" i="50"/>
  <c r="AI4908" i="50"/>
  <c r="AL4912" i="50"/>
  <c r="AM4912" i="50"/>
  <c r="AI4912" i="50"/>
  <c r="AK4912" i="50"/>
  <c r="AJ4912" i="50"/>
  <c r="AI4916" i="50"/>
  <c r="AM4916" i="50"/>
  <c r="AL4916" i="50"/>
  <c r="AK4916" i="50"/>
  <c r="AJ4916" i="50"/>
  <c r="AM4920" i="50"/>
  <c r="AK4920" i="50"/>
  <c r="AJ4920" i="50"/>
  <c r="AL4920" i="50"/>
  <c r="AI4920" i="50"/>
  <c r="AL4924" i="50"/>
  <c r="AM4924" i="50"/>
  <c r="AK4924" i="50"/>
  <c r="AI4924" i="50"/>
  <c r="AJ4924" i="50"/>
  <c r="AI4928" i="50"/>
  <c r="AM4928" i="50"/>
  <c r="AL4928" i="50"/>
  <c r="AK4928" i="50"/>
  <c r="AJ4928" i="50"/>
  <c r="AM4932" i="50"/>
  <c r="AK4932" i="50"/>
  <c r="AJ4932" i="50"/>
  <c r="AL4932" i="50"/>
  <c r="AI4932" i="50"/>
  <c r="AL4936" i="50"/>
  <c r="AK4936" i="50"/>
  <c r="AJ4936" i="50"/>
  <c r="AI4936" i="50"/>
  <c r="AM4936" i="50"/>
  <c r="AI4940" i="50"/>
  <c r="AK4940" i="50"/>
  <c r="AJ4940" i="50"/>
  <c r="AM4940" i="50"/>
  <c r="AL4940" i="50"/>
  <c r="AM4944" i="50"/>
  <c r="AK4944" i="50"/>
  <c r="AJ4944" i="50"/>
  <c r="AL4944" i="50"/>
  <c r="AI4944" i="50"/>
  <c r="AL4948" i="50"/>
  <c r="AM4948" i="50"/>
  <c r="AJ4948" i="50"/>
  <c r="AI4948" i="50"/>
  <c r="AK4948" i="50"/>
  <c r="AI4952" i="50"/>
  <c r="AM4952" i="50"/>
  <c r="AL4952" i="50"/>
  <c r="AK4952" i="50"/>
  <c r="AJ4952" i="50"/>
  <c r="AM4956" i="50"/>
  <c r="AK4956" i="50"/>
  <c r="AJ4956" i="50"/>
  <c r="AL4956" i="50"/>
  <c r="AI4956" i="50"/>
  <c r="AL4960" i="50"/>
  <c r="AM4960" i="50"/>
  <c r="AK4960" i="50"/>
  <c r="AI4960" i="50"/>
  <c r="AJ4960" i="50"/>
  <c r="AJ4964" i="50"/>
  <c r="AI4964" i="50"/>
  <c r="AL4964" i="50"/>
  <c r="AK4964" i="50"/>
  <c r="AM4964" i="50"/>
  <c r="AM4968" i="50"/>
  <c r="AL4968" i="50"/>
  <c r="AK4968" i="50"/>
  <c r="AJ4968" i="50"/>
  <c r="AI4968" i="50"/>
  <c r="AL4972" i="50"/>
  <c r="AK4972" i="50"/>
  <c r="AJ4972" i="50"/>
  <c r="AI4972" i="50"/>
  <c r="AM4972" i="50"/>
  <c r="AJ4976" i="50"/>
  <c r="AI4976" i="50"/>
  <c r="AL4976" i="50"/>
  <c r="AK4976" i="50"/>
  <c r="AM4976" i="50"/>
  <c r="AM4980" i="50"/>
  <c r="AL4980" i="50"/>
  <c r="AK4980" i="50"/>
  <c r="AJ4980" i="50"/>
  <c r="AI4980" i="50"/>
  <c r="AL4984" i="50"/>
  <c r="AM4984" i="50"/>
  <c r="AK4984" i="50"/>
  <c r="AJ4984" i="50"/>
  <c r="AI4984" i="50"/>
  <c r="AJ4988" i="50"/>
  <c r="AI4988" i="50"/>
  <c r="AL4988" i="50"/>
  <c r="AK4988" i="50"/>
  <c r="AM4988" i="50"/>
  <c r="AM4992" i="50"/>
  <c r="AL4992" i="50"/>
  <c r="AK4992" i="50"/>
  <c r="AJ4992" i="50"/>
  <c r="AI4992" i="50"/>
  <c r="AL4996" i="50"/>
  <c r="AJ4996" i="50"/>
  <c r="AI4996" i="50"/>
  <c r="AM4996" i="50"/>
  <c r="AK4996" i="50"/>
  <c r="AJ5000" i="50"/>
  <c r="AI5000" i="50"/>
  <c r="AL5000" i="50"/>
  <c r="AK5000" i="50"/>
  <c r="AM5000" i="50"/>
  <c r="AM5004" i="50"/>
  <c r="AL5004" i="50"/>
  <c r="AK5004" i="50"/>
  <c r="AJ5004" i="50"/>
  <c r="AI5004" i="50"/>
  <c r="AL5008" i="50"/>
  <c r="AM5008" i="50"/>
  <c r="AK5008" i="50"/>
  <c r="AJ5008" i="50"/>
  <c r="AI5008" i="50"/>
  <c r="AJ5012" i="50"/>
  <c r="AI5012" i="50"/>
  <c r="AL5012" i="50"/>
  <c r="AK5012" i="50"/>
  <c r="AM5012" i="50"/>
  <c r="AM5016" i="50"/>
  <c r="AL5016" i="50"/>
  <c r="AK5016" i="50"/>
  <c r="AJ5016" i="50"/>
  <c r="AI5016" i="50"/>
  <c r="AL5020" i="50"/>
  <c r="AI5020" i="50"/>
  <c r="AM5020" i="50"/>
  <c r="AK5020" i="50"/>
  <c r="AJ5020" i="50"/>
  <c r="AJ5024" i="50"/>
  <c r="AI5024" i="50"/>
  <c r="AL5024" i="50"/>
  <c r="AK5024" i="50"/>
  <c r="AM5024" i="50"/>
  <c r="AM5028" i="50"/>
  <c r="AL5028" i="50"/>
  <c r="AK5028" i="50"/>
  <c r="AJ5028" i="50"/>
  <c r="AI5028" i="50"/>
  <c r="AL5032" i="50"/>
  <c r="AM5032" i="50"/>
  <c r="AK5032" i="50"/>
  <c r="AJ5032" i="50"/>
  <c r="AI5032" i="50"/>
  <c r="AJ5036" i="50"/>
  <c r="AI5036" i="50"/>
  <c r="AL5036" i="50"/>
  <c r="AK5036" i="50"/>
  <c r="AM5036" i="50"/>
  <c r="AM5040" i="50"/>
  <c r="AL5040" i="50"/>
  <c r="AK5040" i="50"/>
  <c r="AJ5040" i="50"/>
  <c r="AI5040" i="50"/>
  <c r="AL5044" i="50"/>
  <c r="AK5044" i="50"/>
  <c r="AM5044" i="50"/>
  <c r="AJ5044" i="50"/>
  <c r="AI5044" i="50"/>
  <c r="AJ5048" i="50"/>
  <c r="AI5048" i="50"/>
  <c r="AL5048" i="50"/>
  <c r="AK5048" i="50"/>
  <c r="AM5048" i="50"/>
  <c r="AM5052" i="50"/>
  <c r="AL5052" i="50"/>
  <c r="AK5052" i="50"/>
  <c r="AJ5052" i="50"/>
  <c r="AI5052" i="50"/>
  <c r="AL5056" i="50"/>
  <c r="AM5056" i="50"/>
  <c r="AK5056" i="50"/>
  <c r="AJ5056" i="50"/>
  <c r="AI5056" i="50"/>
  <c r="AJ5060" i="50"/>
  <c r="AI5060" i="50"/>
  <c r="AL5060" i="50"/>
  <c r="AK5060" i="50"/>
  <c r="AM5060" i="50"/>
  <c r="AM5064" i="50"/>
  <c r="AL5064" i="50"/>
  <c r="AK5064" i="50"/>
  <c r="AJ5064" i="50"/>
  <c r="AI5064" i="50"/>
  <c r="AL5068" i="50"/>
  <c r="AJ5068" i="50"/>
  <c r="AM5068" i="50"/>
  <c r="AK5068" i="50"/>
  <c r="AI5068" i="50"/>
  <c r="AJ5072" i="50"/>
  <c r="AI5072" i="50"/>
  <c r="AL5072" i="50"/>
  <c r="AK5072" i="50"/>
  <c r="AM5072" i="50"/>
  <c r="AM5076" i="50"/>
  <c r="AL5076" i="50"/>
  <c r="AK5076" i="50"/>
  <c r="AJ5076" i="50"/>
  <c r="AI5076" i="50"/>
  <c r="AL5080" i="50"/>
  <c r="AM5080" i="50"/>
  <c r="AK5080" i="50"/>
  <c r="AJ5080" i="50"/>
  <c r="AI5080" i="50"/>
  <c r="AJ5084" i="50"/>
  <c r="AI5084" i="50"/>
  <c r="AL5084" i="50"/>
  <c r="AK5084" i="50"/>
  <c r="AM5084" i="50"/>
  <c r="AM5088" i="50"/>
  <c r="AL5088" i="50"/>
  <c r="AK5088" i="50"/>
  <c r="AJ5088" i="50"/>
  <c r="AI5088" i="50"/>
  <c r="AL5092" i="50"/>
  <c r="AI5092" i="50"/>
  <c r="AM5092" i="50"/>
  <c r="AK5092" i="50"/>
  <c r="AJ5092" i="50"/>
  <c r="AJ5096" i="50"/>
  <c r="AI5096" i="50"/>
  <c r="AL5096" i="50"/>
  <c r="AK5096" i="50"/>
  <c r="AM5096" i="50"/>
  <c r="AM5100" i="50"/>
  <c r="AL5100" i="50"/>
  <c r="AK5100" i="50"/>
  <c r="AJ5100" i="50"/>
  <c r="AI5100" i="50"/>
  <c r="AL5104" i="50"/>
  <c r="AM5104" i="50"/>
  <c r="AK5104" i="50"/>
  <c r="AJ5104" i="50"/>
  <c r="AI5104" i="50"/>
  <c r="AJ5108" i="50"/>
  <c r="AI5108" i="50"/>
  <c r="AL5108" i="50"/>
  <c r="AK5108" i="50"/>
  <c r="AM5108" i="50"/>
  <c r="AM5112" i="50"/>
  <c r="AL5112" i="50"/>
  <c r="AK5112" i="50"/>
  <c r="AJ5112" i="50"/>
  <c r="AI5112" i="50"/>
  <c r="AL5116" i="50"/>
  <c r="AM5116" i="50"/>
  <c r="AK5116" i="50"/>
  <c r="AJ5116" i="50"/>
  <c r="AI5116" i="50"/>
  <c r="AJ5120" i="50"/>
  <c r="AI5120" i="50"/>
  <c r="AL5120" i="50"/>
  <c r="AK5120" i="50"/>
  <c r="AM5120" i="50"/>
  <c r="AM5124" i="50"/>
  <c r="AL5124" i="50"/>
  <c r="AK5124" i="50"/>
  <c r="AJ5124" i="50"/>
  <c r="AI5124" i="50"/>
  <c r="AL5128" i="50"/>
  <c r="AM5128" i="50"/>
  <c r="AK5128" i="50"/>
  <c r="AJ5128" i="50"/>
  <c r="AI5128" i="50"/>
  <c r="AJ5132" i="50"/>
  <c r="AI5132" i="50"/>
  <c r="AL5132" i="50"/>
  <c r="AK5132" i="50"/>
  <c r="AM5132" i="50"/>
  <c r="AM5136" i="50"/>
  <c r="AL5136" i="50"/>
  <c r="AK5136" i="50"/>
  <c r="AJ5136" i="50"/>
  <c r="AI5136" i="50"/>
  <c r="AL5140" i="50"/>
  <c r="AM5140" i="50"/>
  <c r="AK5140" i="50"/>
  <c r="AJ5140" i="50"/>
  <c r="AI5140" i="50"/>
  <c r="AJ5144" i="50"/>
  <c r="AI5144" i="50"/>
  <c r="AL5144" i="50"/>
  <c r="AK5144" i="50"/>
  <c r="AM5144" i="50"/>
  <c r="AM5148" i="50"/>
  <c r="AL5148" i="50"/>
  <c r="AK5148" i="50"/>
  <c r="AJ5148" i="50"/>
  <c r="AI5148" i="50"/>
  <c r="AL5152" i="50"/>
  <c r="AM5152" i="50"/>
  <c r="AK5152" i="50"/>
  <c r="AJ5152" i="50"/>
  <c r="AI5152" i="50"/>
  <c r="AJ5156" i="50"/>
  <c r="AI5156" i="50"/>
  <c r="AL5156" i="50"/>
  <c r="AK5156" i="50"/>
  <c r="AM5156" i="50"/>
  <c r="AM5160" i="50"/>
  <c r="AL5160" i="50"/>
  <c r="AK5160" i="50"/>
  <c r="AJ5160" i="50"/>
  <c r="AI5160" i="50"/>
  <c r="AL5164" i="50"/>
  <c r="AM5164" i="50"/>
  <c r="AK5164" i="50"/>
  <c r="AJ5164" i="50"/>
  <c r="AI5164" i="50"/>
  <c r="AJ5168" i="50"/>
  <c r="AI5168" i="50"/>
  <c r="AL5168" i="50"/>
  <c r="AK5168" i="50"/>
  <c r="AM5168" i="50"/>
  <c r="AM5172" i="50"/>
  <c r="AL5172" i="50"/>
  <c r="AK5172" i="50"/>
  <c r="AJ5172" i="50"/>
  <c r="AI5172" i="50"/>
  <c r="AL5176" i="50"/>
  <c r="AM5176" i="50"/>
  <c r="AK5176" i="50"/>
  <c r="AJ5176" i="50"/>
  <c r="AI5176" i="50"/>
  <c r="AJ5180" i="50"/>
  <c r="AI5180" i="50"/>
  <c r="AL5180" i="50"/>
  <c r="AK5180" i="50"/>
  <c r="AM5180" i="50"/>
  <c r="AM5184" i="50"/>
  <c r="AL5184" i="50"/>
  <c r="AK5184" i="50"/>
  <c r="AJ5184" i="50"/>
  <c r="AI5184" i="50"/>
  <c r="AL5188" i="50"/>
  <c r="AM5188" i="50"/>
  <c r="AK5188" i="50"/>
  <c r="AJ5188" i="50"/>
  <c r="AI5188" i="50"/>
  <c r="AJ5192" i="50"/>
  <c r="AI5192" i="50"/>
  <c r="AL5192" i="50"/>
  <c r="AK5192" i="50"/>
  <c r="AM5192" i="50"/>
  <c r="AM5196" i="50"/>
  <c r="AL5196" i="50"/>
  <c r="AK5196" i="50"/>
  <c r="AJ5196" i="50"/>
  <c r="AI5196" i="50"/>
  <c r="AL5200" i="50"/>
  <c r="AM5200" i="50"/>
  <c r="AK5200" i="50"/>
  <c r="AJ5200" i="50"/>
  <c r="AI5200" i="50"/>
  <c r="AJ5204" i="50"/>
  <c r="AI5204" i="50"/>
  <c r="AL5204" i="50"/>
  <c r="AK5204" i="50"/>
  <c r="AM5204" i="50"/>
  <c r="AM5208" i="50"/>
  <c r="AL5208" i="50"/>
  <c r="AK5208" i="50"/>
  <c r="AJ5208" i="50"/>
  <c r="AI5208" i="50"/>
  <c r="AL5212" i="50"/>
  <c r="AM5212" i="50"/>
  <c r="AK5212" i="50"/>
  <c r="AJ5212" i="50"/>
  <c r="AI5212" i="50"/>
  <c r="AJ5216" i="50"/>
  <c r="AI5216" i="50"/>
  <c r="AL5216" i="50"/>
  <c r="AK5216" i="50"/>
  <c r="AM5216" i="50"/>
  <c r="AM5220" i="50"/>
  <c r="AL5220" i="50"/>
  <c r="AK5220" i="50"/>
  <c r="AJ5220" i="50"/>
  <c r="AI5220" i="50"/>
  <c r="AL5224" i="50"/>
  <c r="AM5224" i="50"/>
  <c r="AK5224" i="50"/>
  <c r="AJ5224" i="50"/>
  <c r="AI5224" i="50"/>
  <c r="AJ5228" i="50"/>
  <c r="AI5228" i="50"/>
  <c r="AL5228" i="50"/>
  <c r="AK5228" i="50"/>
  <c r="AM5228" i="50"/>
  <c r="AM5232" i="50"/>
  <c r="AL5232" i="50"/>
  <c r="AK5232" i="50"/>
  <c r="AJ5232" i="50"/>
  <c r="AI5232" i="50"/>
  <c r="AL5236" i="50"/>
  <c r="AM5236" i="50"/>
  <c r="AK5236" i="50"/>
  <c r="AJ5236" i="50"/>
  <c r="AI5236" i="50"/>
  <c r="AJ5240" i="50"/>
  <c r="AI5240" i="50"/>
  <c r="AL5240" i="50"/>
  <c r="AK5240" i="50"/>
  <c r="AM5240" i="50"/>
  <c r="AM5244" i="50"/>
  <c r="AL5244" i="50"/>
  <c r="AK5244" i="50"/>
  <c r="AJ5244" i="50"/>
  <c r="AI5244" i="50"/>
  <c r="AL5248" i="50"/>
  <c r="AM5248" i="50"/>
  <c r="AK5248" i="50"/>
  <c r="AJ5248" i="50"/>
  <c r="AI5248" i="50"/>
  <c r="AJ5252" i="50"/>
  <c r="AI5252" i="50"/>
  <c r="AL5252" i="50"/>
  <c r="AK5252" i="50"/>
  <c r="AM5252" i="50"/>
  <c r="AM5256" i="50"/>
  <c r="AL5256" i="50"/>
  <c r="AK5256" i="50"/>
  <c r="AJ5256" i="50"/>
  <c r="AI5256" i="50"/>
  <c r="AL5260" i="50"/>
  <c r="AK5260" i="50"/>
  <c r="AJ5260" i="50"/>
  <c r="AI5260" i="50"/>
  <c r="AM5260" i="50"/>
  <c r="AJ5264" i="50"/>
  <c r="AI5264" i="50"/>
  <c r="AL5264" i="50"/>
  <c r="AK5264" i="50"/>
  <c r="AM5264" i="50"/>
  <c r="AM5268" i="50"/>
  <c r="AL5268" i="50"/>
  <c r="AK5268" i="50"/>
  <c r="AJ5268" i="50"/>
  <c r="AI5268" i="50"/>
  <c r="AL5272" i="50"/>
  <c r="AM5272" i="50"/>
  <c r="AK5272" i="50"/>
  <c r="AJ5272" i="50"/>
  <c r="AI5272" i="50"/>
  <c r="AJ5276" i="50"/>
  <c r="AI5276" i="50"/>
  <c r="AL5276" i="50"/>
  <c r="AK5276" i="50"/>
  <c r="AM5276" i="50"/>
  <c r="AM5280" i="50"/>
  <c r="AL5280" i="50"/>
  <c r="AK5280" i="50"/>
  <c r="AJ5280" i="50"/>
  <c r="AI5280" i="50"/>
  <c r="AL5284" i="50"/>
  <c r="AJ5284" i="50"/>
  <c r="AI5284" i="50"/>
  <c r="AM5284" i="50"/>
  <c r="AK5284" i="50"/>
  <c r="AJ5288" i="50"/>
  <c r="AI5288" i="50"/>
  <c r="AL5288" i="50"/>
  <c r="AK5288" i="50"/>
  <c r="AM5288" i="50"/>
  <c r="AM5292" i="50"/>
  <c r="AL5292" i="50"/>
  <c r="AK5292" i="50"/>
  <c r="AJ5292" i="50"/>
  <c r="AI5292" i="50"/>
  <c r="AL5296" i="50"/>
  <c r="AM5296" i="50"/>
  <c r="AK5296" i="50"/>
  <c r="AJ5296" i="50"/>
  <c r="AI5296" i="50"/>
  <c r="AJ5300" i="50"/>
  <c r="AI5300" i="50"/>
  <c r="AL5300" i="50"/>
  <c r="AK5300" i="50"/>
  <c r="AM5300" i="50"/>
  <c r="AM5304" i="50"/>
  <c r="AL5304" i="50"/>
  <c r="AK5304" i="50"/>
  <c r="AJ5304" i="50"/>
  <c r="AI5304" i="50"/>
  <c r="AL5308" i="50"/>
  <c r="AI5308" i="50"/>
  <c r="AM5308" i="50"/>
  <c r="AK5308" i="50"/>
  <c r="AJ5308" i="50"/>
  <c r="AJ5312" i="50"/>
  <c r="AI5312" i="50"/>
  <c r="AL5312" i="50"/>
  <c r="AK5312" i="50"/>
  <c r="AM5312" i="50"/>
  <c r="AM5316" i="50"/>
  <c r="AL5316" i="50"/>
  <c r="AK5316" i="50"/>
  <c r="AJ5316" i="50"/>
  <c r="AI5316" i="50"/>
  <c r="AL5320" i="50"/>
  <c r="AM5320" i="50"/>
  <c r="AK5320" i="50"/>
  <c r="AJ5320" i="50"/>
  <c r="AI5320" i="50"/>
  <c r="AJ5324" i="50"/>
  <c r="AI5324" i="50"/>
  <c r="AL5324" i="50"/>
  <c r="AK5324" i="50"/>
  <c r="AM5324" i="50"/>
  <c r="AM5328" i="50"/>
  <c r="AL5328" i="50"/>
  <c r="AK5328" i="50"/>
  <c r="AJ5328" i="50"/>
  <c r="AI5328" i="50"/>
  <c r="AL5332" i="50"/>
  <c r="AK5332" i="50"/>
  <c r="AJ5332" i="50"/>
  <c r="AI5332" i="50"/>
  <c r="AM5332" i="50"/>
  <c r="AJ5336" i="50"/>
  <c r="AI5336" i="50"/>
  <c r="AL5336" i="50"/>
  <c r="AK5336" i="50"/>
  <c r="AM5336" i="50"/>
  <c r="AM5340" i="50"/>
  <c r="AL5340" i="50"/>
  <c r="AK5340" i="50"/>
  <c r="AJ5340" i="50"/>
  <c r="AI5340" i="50"/>
  <c r="AL5344" i="50"/>
  <c r="AM5344" i="50"/>
  <c r="AK5344" i="50"/>
  <c r="AJ5344" i="50"/>
  <c r="AI5344" i="50"/>
  <c r="AJ5348" i="50"/>
  <c r="AI5348" i="50"/>
  <c r="AL5348" i="50"/>
  <c r="AK5348" i="50"/>
  <c r="AM5348" i="50"/>
  <c r="AM5352" i="50"/>
  <c r="AL5352" i="50"/>
  <c r="AK5352" i="50"/>
  <c r="AJ5352" i="50"/>
  <c r="AI5352" i="50"/>
  <c r="AL5356" i="50"/>
  <c r="AJ5356" i="50"/>
  <c r="AI5356" i="50"/>
  <c r="AM5356" i="50"/>
  <c r="AK5356" i="50"/>
  <c r="AJ5360" i="50"/>
  <c r="AI5360" i="50"/>
  <c r="AL5360" i="50"/>
  <c r="AK5360" i="50"/>
  <c r="AM5360" i="50"/>
  <c r="AM5364" i="50"/>
  <c r="AL5364" i="50"/>
  <c r="AK5364" i="50"/>
  <c r="AJ5364" i="50"/>
  <c r="AI5364" i="50"/>
  <c r="AL5368" i="50"/>
  <c r="AM5368" i="50"/>
  <c r="AK5368" i="50"/>
  <c r="AJ5368" i="50"/>
  <c r="AI5368" i="50"/>
  <c r="AJ5372" i="50"/>
  <c r="AI5372" i="50"/>
  <c r="AL5372" i="50"/>
  <c r="AK5372" i="50"/>
  <c r="AM5372" i="50"/>
  <c r="AM5376" i="50"/>
  <c r="AL5376" i="50"/>
  <c r="AK5376" i="50"/>
  <c r="AJ5376" i="50"/>
  <c r="AI5376" i="50"/>
  <c r="AL5380" i="50"/>
  <c r="AI5380" i="50"/>
  <c r="AM5380" i="50"/>
  <c r="AK5380" i="50"/>
  <c r="AJ5380" i="50"/>
  <c r="AJ5384" i="50"/>
  <c r="AI5384" i="50"/>
  <c r="AL5384" i="50"/>
  <c r="AK5384" i="50"/>
  <c r="AM5384" i="50"/>
  <c r="AM5388" i="50"/>
  <c r="AL5388" i="50"/>
  <c r="AK5388" i="50"/>
  <c r="AJ5388" i="50"/>
  <c r="AI5388" i="50"/>
  <c r="AL5392" i="50"/>
  <c r="AM5392" i="50"/>
  <c r="AK5392" i="50"/>
  <c r="AJ5392" i="50"/>
  <c r="AI5392" i="50"/>
  <c r="AJ5396" i="50"/>
  <c r="AI5396" i="50"/>
  <c r="AL5396" i="50"/>
  <c r="AK5396" i="50"/>
  <c r="AM5396" i="50"/>
  <c r="AM5400" i="50"/>
  <c r="AL5400" i="50"/>
  <c r="AK5400" i="50"/>
  <c r="AJ5400" i="50"/>
  <c r="AI5400" i="50"/>
  <c r="AL5404" i="50"/>
  <c r="AK5404" i="50"/>
  <c r="AM5404" i="50"/>
  <c r="AJ5404" i="50"/>
  <c r="AI5404" i="50"/>
  <c r="AJ5408" i="50"/>
  <c r="AI5408" i="50"/>
  <c r="AL5408" i="50"/>
  <c r="AK5408" i="50"/>
  <c r="AM5408" i="50"/>
  <c r="AM5412" i="50"/>
  <c r="AL5412" i="50"/>
  <c r="AK5412" i="50"/>
  <c r="AJ5412" i="50"/>
  <c r="AI5412" i="50"/>
  <c r="AL5416" i="50"/>
  <c r="AM5416" i="50"/>
  <c r="AK5416" i="50"/>
  <c r="AJ5416" i="50"/>
  <c r="AI5416" i="50"/>
  <c r="AJ5420" i="50"/>
  <c r="AI5420" i="50"/>
  <c r="AL5420" i="50"/>
  <c r="AK5420" i="50"/>
  <c r="AM5420" i="50"/>
  <c r="AM5424" i="50"/>
  <c r="AL5424" i="50"/>
  <c r="AK5424" i="50"/>
  <c r="AJ5424" i="50"/>
  <c r="AI5424" i="50"/>
  <c r="AL5428" i="50"/>
  <c r="AM5428" i="50"/>
  <c r="AJ5428" i="50"/>
  <c r="AK5428" i="50"/>
  <c r="AI5428" i="50"/>
  <c r="AJ5432" i="50"/>
  <c r="AI5432" i="50"/>
  <c r="AL5432" i="50"/>
  <c r="AK5432" i="50"/>
  <c r="AM5432" i="50"/>
  <c r="AM5436" i="50"/>
  <c r="AL5436" i="50"/>
  <c r="AK5436" i="50"/>
  <c r="AJ5436" i="50"/>
  <c r="AI5436" i="50"/>
  <c r="AL5440" i="50"/>
  <c r="AM5440" i="50"/>
  <c r="AK5440" i="50"/>
  <c r="AJ5440" i="50"/>
  <c r="AI5440" i="50"/>
  <c r="AJ5444" i="50"/>
  <c r="AI5444" i="50"/>
  <c r="AL5444" i="50"/>
  <c r="AK5444" i="50"/>
  <c r="AM5444" i="50"/>
  <c r="AM5448" i="50"/>
  <c r="AL5448" i="50"/>
  <c r="AK5448" i="50"/>
  <c r="AJ5448" i="50"/>
  <c r="AI5448" i="50"/>
  <c r="AL5452" i="50"/>
  <c r="AM5452" i="50"/>
  <c r="AK5452" i="50"/>
  <c r="AI5452" i="50"/>
  <c r="AJ5452" i="50"/>
  <c r="AJ5456" i="50"/>
  <c r="AI5456" i="50"/>
  <c r="AL5456" i="50"/>
  <c r="AK5456" i="50"/>
  <c r="AM5456" i="50"/>
  <c r="AM5460" i="50"/>
  <c r="AL5460" i="50"/>
  <c r="AK5460" i="50"/>
  <c r="AJ5460" i="50"/>
  <c r="AI5460" i="50"/>
  <c r="AL5464" i="50"/>
  <c r="AM5464" i="50"/>
  <c r="AK5464" i="50"/>
  <c r="AJ5464" i="50"/>
  <c r="AI5464" i="50"/>
  <c r="AJ5468" i="50"/>
  <c r="AI5468" i="50"/>
  <c r="AL5468" i="50"/>
  <c r="AK5468" i="50"/>
  <c r="AM5468" i="50"/>
  <c r="AM5472" i="50"/>
  <c r="AL5472" i="50"/>
  <c r="AK5472" i="50"/>
  <c r="AJ5472" i="50"/>
  <c r="AI5472" i="50"/>
  <c r="AL5476" i="50"/>
  <c r="AM5476" i="50"/>
  <c r="AK5476" i="50"/>
  <c r="AJ5476" i="50"/>
  <c r="AI5476" i="50"/>
  <c r="AJ5480" i="50"/>
  <c r="AI5480" i="50"/>
  <c r="AL5480" i="50"/>
  <c r="AK5480" i="50"/>
  <c r="AM5480" i="50"/>
  <c r="AM5484" i="50"/>
  <c r="AL5484" i="50"/>
  <c r="AK5484" i="50"/>
  <c r="AJ5484" i="50"/>
  <c r="AI5484" i="50"/>
  <c r="AL5488" i="50"/>
  <c r="AM5488" i="50"/>
  <c r="AK5488" i="50"/>
  <c r="AJ5488" i="50"/>
  <c r="AI5488" i="50"/>
  <c r="AJ5492" i="50"/>
  <c r="AI5492" i="50"/>
  <c r="AL5492" i="50"/>
  <c r="AK5492" i="50"/>
  <c r="AM5492" i="50"/>
  <c r="AM5496" i="50"/>
  <c r="AL5496" i="50"/>
  <c r="AK5496" i="50"/>
  <c r="AJ5496" i="50"/>
  <c r="AI5496" i="50"/>
  <c r="AL5500" i="50"/>
  <c r="AM5500" i="50"/>
  <c r="AK5500" i="50"/>
  <c r="AJ5500" i="50"/>
  <c r="AI5500" i="50"/>
  <c r="AJ5504" i="50"/>
  <c r="AI5504" i="50"/>
  <c r="AL5504" i="50"/>
  <c r="AK5504" i="50"/>
  <c r="AM5504" i="50"/>
  <c r="AM5508" i="50"/>
  <c r="AL5508" i="50"/>
  <c r="AK5508" i="50"/>
  <c r="AJ5508" i="50"/>
  <c r="AI5508" i="50"/>
  <c r="AL5512" i="50"/>
  <c r="AM5512" i="50"/>
  <c r="AK5512" i="50"/>
  <c r="AJ5512" i="50"/>
  <c r="AI5512" i="50"/>
  <c r="AJ5516" i="50"/>
  <c r="AI5516" i="50"/>
  <c r="AL5516" i="50"/>
  <c r="AK5516" i="50"/>
  <c r="AM5516" i="50"/>
  <c r="AM5520" i="50"/>
  <c r="AL5520" i="50"/>
  <c r="AK5520" i="50"/>
  <c r="AJ5520" i="50"/>
  <c r="AI5520" i="50"/>
  <c r="AL5524" i="50"/>
  <c r="AM5524" i="50"/>
  <c r="AK5524" i="50"/>
  <c r="AJ5524" i="50"/>
  <c r="AI5524" i="50"/>
  <c r="AJ5528" i="50"/>
  <c r="AI5528" i="50"/>
  <c r="AL5528" i="50"/>
  <c r="AK5528" i="50"/>
  <c r="AM5528" i="50"/>
  <c r="AM5532" i="50"/>
  <c r="AL5532" i="50"/>
  <c r="AK5532" i="50"/>
  <c r="AJ5532" i="50"/>
  <c r="AI5532" i="50"/>
  <c r="AL5536" i="50"/>
  <c r="AM5536" i="50"/>
  <c r="AK5536" i="50"/>
  <c r="AJ5536" i="50"/>
  <c r="AI5536" i="50"/>
  <c r="AJ5540" i="50"/>
  <c r="AI5540" i="50"/>
  <c r="AL5540" i="50"/>
  <c r="AK5540" i="50"/>
  <c r="AM5540" i="50"/>
  <c r="AM5544" i="50"/>
  <c r="AL5544" i="50"/>
  <c r="AK5544" i="50"/>
  <c r="AJ5544" i="50"/>
  <c r="AI5544" i="50"/>
  <c r="AL5548" i="50"/>
  <c r="AK5548" i="50"/>
  <c r="AJ5548" i="50"/>
  <c r="AI5548" i="50"/>
  <c r="AM5548" i="50"/>
  <c r="AJ5552" i="50"/>
  <c r="AI5552" i="50"/>
  <c r="AL5552" i="50"/>
  <c r="AK5552" i="50"/>
  <c r="AM5552" i="50"/>
  <c r="AM5556" i="50"/>
  <c r="AL5556" i="50"/>
  <c r="AK5556" i="50"/>
  <c r="AJ5556" i="50"/>
  <c r="AI5556" i="50"/>
  <c r="AL5560" i="50"/>
  <c r="AM5560" i="50"/>
  <c r="AK5560" i="50"/>
  <c r="AJ5560" i="50"/>
  <c r="AI5560" i="50"/>
  <c r="AJ5564" i="50"/>
  <c r="AI5564" i="50"/>
  <c r="AL5564" i="50"/>
  <c r="AK5564" i="50"/>
  <c r="AM5564" i="50"/>
  <c r="AM5568" i="50"/>
  <c r="AL5568" i="50"/>
  <c r="AK5568" i="50"/>
  <c r="AJ5568" i="50"/>
  <c r="AI5568" i="50"/>
  <c r="AL5572" i="50"/>
  <c r="AJ5572" i="50"/>
  <c r="AI5572" i="50"/>
  <c r="AM5572" i="50"/>
  <c r="AK5572" i="50"/>
  <c r="AJ5576" i="50"/>
  <c r="AI5576" i="50"/>
  <c r="AL5576" i="50"/>
  <c r="AK5576" i="50"/>
  <c r="AM5576" i="50"/>
  <c r="AM5580" i="50"/>
  <c r="AL5580" i="50"/>
  <c r="AK5580" i="50"/>
  <c r="AJ5580" i="50"/>
  <c r="AI5580" i="50"/>
  <c r="AL5584" i="50"/>
  <c r="AM5584" i="50"/>
  <c r="AK5584" i="50"/>
  <c r="AJ5584" i="50"/>
  <c r="AI5584" i="50"/>
  <c r="AJ5588" i="50"/>
  <c r="AI5588" i="50"/>
  <c r="AL5588" i="50"/>
  <c r="AK5588" i="50"/>
  <c r="AM5588" i="50"/>
  <c r="AM5592" i="50"/>
  <c r="AL5592" i="50"/>
  <c r="AK5592" i="50"/>
  <c r="AJ5592" i="50"/>
  <c r="AI5592" i="50"/>
  <c r="AL5596" i="50"/>
  <c r="AI5596" i="50"/>
  <c r="AM5596" i="50"/>
  <c r="AK5596" i="50"/>
  <c r="AJ5596" i="50"/>
  <c r="AJ5600" i="50"/>
  <c r="AI5600" i="50"/>
  <c r="AL5600" i="50"/>
  <c r="AK5600" i="50"/>
  <c r="AM5600" i="50"/>
  <c r="AM5604" i="50"/>
  <c r="AL5604" i="50"/>
  <c r="AK5604" i="50"/>
  <c r="AJ5604" i="50"/>
  <c r="AI5604" i="50"/>
  <c r="AL5608" i="50"/>
  <c r="AM5608" i="50"/>
  <c r="AK5608" i="50"/>
  <c r="AJ5608" i="50"/>
  <c r="AI5608" i="50"/>
  <c r="AJ5612" i="50"/>
  <c r="AI5612" i="50"/>
  <c r="AL5612" i="50"/>
  <c r="AK5612" i="50"/>
  <c r="AM5612" i="50"/>
  <c r="AM5616" i="50"/>
  <c r="AL5616" i="50"/>
  <c r="AK5616" i="50"/>
  <c r="AJ5616" i="50"/>
  <c r="AI5616" i="50"/>
  <c r="AL5620" i="50"/>
  <c r="AK5620" i="50"/>
  <c r="AM5620" i="50"/>
  <c r="AJ5620" i="50"/>
  <c r="AI5620" i="50"/>
  <c r="AJ5624" i="50"/>
  <c r="AI5624" i="50"/>
  <c r="AL5624" i="50"/>
  <c r="AK5624" i="50"/>
  <c r="AM5624" i="50"/>
  <c r="AM5628" i="50"/>
  <c r="AL5628" i="50"/>
  <c r="AK5628" i="50"/>
  <c r="AJ5628" i="50"/>
  <c r="AI5628" i="50"/>
  <c r="AL5632" i="50"/>
  <c r="AM5632" i="50"/>
  <c r="AK5632" i="50"/>
  <c r="AJ5632" i="50"/>
  <c r="AI5632" i="50"/>
  <c r="AJ5636" i="50"/>
  <c r="AI5636" i="50"/>
  <c r="AL5636" i="50"/>
  <c r="AK5636" i="50"/>
  <c r="AM5636" i="50"/>
  <c r="AM5640" i="50"/>
  <c r="AL5640" i="50"/>
  <c r="AK5640" i="50"/>
  <c r="AJ5640" i="50"/>
  <c r="AI5640" i="50"/>
  <c r="AL5644" i="50"/>
  <c r="AJ5644" i="50"/>
  <c r="AM5644" i="50"/>
  <c r="AK5644" i="50"/>
  <c r="AI5644" i="50"/>
  <c r="AJ5648" i="50"/>
  <c r="AI5648" i="50"/>
  <c r="AL5648" i="50"/>
  <c r="AK5648" i="50"/>
  <c r="AM5648" i="50"/>
  <c r="AM5652" i="50"/>
  <c r="AL5652" i="50"/>
  <c r="AK5652" i="50"/>
  <c r="AJ5652" i="50"/>
  <c r="AI5652" i="50"/>
  <c r="AL5656" i="50"/>
  <c r="AM5656" i="50"/>
  <c r="AK5656" i="50"/>
  <c r="AJ5656" i="50"/>
  <c r="AI5656" i="50"/>
  <c r="AJ5660" i="50"/>
  <c r="AI5660" i="50"/>
  <c r="AL5660" i="50"/>
  <c r="AK5660" i="50"/>
  <c r="AM5660" i="50"/>
  <c r="AM5664" i="50"/>
  <c r="AL5664" i="50"/>
  <c r="AK5664" i="50"/>
  <c r="AJ5664" i="50"/>
  <c r="AI5664" i="50"/>
  <c r="AL5668" i="50"/>
  <c r="AI5668" i="50"/>
  <c r="AM5668" i="50"/>
  <c r="AK5668" i="50"/>
  <c r="AJ5668" i="50"/>
  <c r="AJ5672" i="50"/>
  <c r="AI5672" i="50"/>
  <c r="AL5672" i="50"/>
  <c r="AK5672" i="50"/>
  <c r="AM5672" i="50"/>
  <c r="AM5676" i="50"/>
  <c r="AL5676" i="50"/>
  <c r="AK5676" i="50"/>
  <c r="AJ5676" i="50"/>
  <c r="AI5676" i="50"/>
  <c r="AL5680" i="50"/>
  <c r="AM5680" i="50"/>
  <c r="AK5680" i="50"/>
  <c r="AJ5680" i="50"/>
  <c r="AI5680" i="50"/>
  <c r="AJ5684" i="50"/>
  <c r="AI5684" i="50"/>
  <c r="AL5684" i="50"/>
  <c r="AK5684" i="50"/>
  <c r="AM5684" i="50"/>
  <c r="AM5688" i="50"/>
  <c r="AL5688" i="50"/>
  <c r="AK5688" i="50"/>
  <c r="AJ5688" i="50"/>
  <c r="AI5688" i="50"/>
  <c r="AL5692" i="50"/>
  <c r="AM5692" i="50"/>
  <c r="AK5692" i="50"/>
  <c r="AJ5692" i="50"/>
  <c r="AI5692" i="50"/>
  <c r="AJ5696" i="50"/>
  <c r="AI5696" i="50"/>
  <c r="AL5696" i="50"/>
  <c r="AK5696" i="50"/>
  <c r="AM5696" i="50"/>
  <c r="AM5700" i="50"/>
  <c r="AL5700" i="50"/>
  <c r="AK5700" i="50"/>
  <c r="AJ5700" i="50"/>
  <c r="AI5700" i="50"/>
  <c r="AL5704" i="50"/>
  <c r="AM5704" i="50"/>
  <c r="AK5704" i="50"/>
  <c r="AJ5704" i="50"/>
  <c r="AI5704" i="50"/>
  <c r="AJ5708" i="50"/>
  <c r="AI5708" i="50"/>
  <c r="AL5708" i="50"/>
  <c r="AK5708" i="50"/>
  <c r="AM5708" i="50"/>
  <c r="AM5712" i="50"/>
  <c r="AL5712" i="50"/>
  <c r="AK5712" i="50"/>
  <c r="AJ5712" i="50"/>
  <c r="AI5712" i="50"/>
  <c r="AL5716" i="50"/>
  <c r="AM5716" i="50"/>
  <c r="AK5716" i="50"/>
  <c r="AJ5716" i="50"/>
  <c r="AI5716" i="50"/>
  <c r="AJ5720" i="50"/>
  <c r="AI5720" i="50"/>
  <c r="AL5720" i="50"/>
  <c r="AK5720" i="50"/>
  <c r="AM5720" i="50"/>
  <c r="AM5724" i="50"/>
  <c r="AL5724" i="50"/>
  <c r="AK5724" i="50"/>
  <c r="AJ5724" i="50"/>
  <c r="AI5724" i="50"/>
  <c r="AL5728" i="50"/>
  <c r="AM5728" i="50"/>
  <c r="AK5728" i="50"/>
  <c r="AJ5728" i="50"/>
  <c r="AI5728" i="50"/>
  <c r="AJ5732" i="50"/>
  <c r="AI5732" i="50"/>
  <c r="AL5732" i="50"/>
  <c r="AK5732" i="50"/>
  <c r="AM5732" i="50"/>
  <c r="AM5736" i="50"/>
  <c r="AL5736" i="50"/>
  <c r="AK5736" i="50"/>
  <c r="AJ5736" i="50"/>
  <c r="AI5736" i="50"/>
  <c r="AL5740" i="50"/>
  <c r="AM5740" i="50"/>
  <c r="AK5740" i="50"/>
  <c r="AJ5740" i="50"/>
  <c r="AI5740" i="50"/>
  <c r="AJ5744" i="50"/>
  <c r="AI5744" i="50"/>
  <c r="AL5744" i="50"/>
  <c r="AK5744" i="50"/>
  <c r="AM5744" i="50"/>
  <c r="AM5748" i="50"/>
  <c r="AL5748" i="50"/>
  <c r="AK5748" i="50"/>
  <c r="AJ5748" i="50"/>
  <c r="AI5748" i="50"/>
  <c r="AL5752" i="50"/>
  <c r="AM5752" i="50"/>
  <c r="AK5752" i="50"/>
  <c r="AJ5752" i="50"/>
  <c r="AI5752" i="50"/>
  <c r="AJ5756" i="50"/>
  <c r="AI5756" i="50"/>
  <c r="AL5756" i="50"/>
  <c r="AK5756" i="50"/>
  <c r="AM5756" i="50"/>
  <c r="AM5760" i="50"/>
  <c r="AL5760" i="50"/>
  <c r="AK5760" i="50"/>
  <c r="AJ5760" i="50"/>
  <c r="AI5760" i="50"/>
  <c r="AL5764" i="50"/>
  <c r="AM5764" i="50"/>
  <c r="AK5764" i="50"/>
  <c r="AJ5764" i="50"/>
  <c r="AI5764" i="50"/>
  <c r="AJ5768" i="50"/>
  <c r="AI5768" i="50"/>
  <c r="AL5768" i="50"/>
  <c r="AK5768" i="50"/>
  <c r="AM5768" i="50"/>
  <c r="AM5772" i="50"/>
  <c r="AL5772" i="50"/>
  <c r="AK5772" i="50"/>
  <c r="AJ5772" i="50"/>
  <c r="AI5772" i="50"/>
  <c r="AL5776" i="50"/>
  <c r="AM5776" i="50"/>
  <c r="AK5776" i="50"/>
  <c r="AJ5776" i="50"/>
  <c r="AI5776" i="50"/>
  <c r="AJ5780" i="50"/>
  <c r="AI5780" i="50"/>
  <c r="AL5780" i="50"/>
  <c r="AK5780" i="50"/>
  <c r="AM5780" i="50"/>
  <c r="AM5784" i="50"/>
  <c r="AL5784" i="50"/>
  <c r="AK5784" i="50"/>
  <c r="AJ5784" i="50"/>
  <c r="AI5784" i="50"/>
  <c r="AL5788" i="50"/>
  <c r="AM5788" i="50"/>
  <c r="AK5788" i="50"/>
  <c r="AJ5788" i="50"/>
  <c r="AI5788" i="50"/>
  <c r="AJ5792" i="50"/>
  <c r="AI5792" i="50"/>
  <c r="AL5792" i="50"/>
  <c r="AK5792" i="50"/>
  <c r="AM5792" i="50"/>
  <c r="AM5796" i="50"/>
  <c r="AL5796" i="50"/>
  <c r="AK5796" i="50"/>
  <c r="AJ5796" i="50"/>
  <c r="AI5796" i="50"/>
  <c r="AL5800" i="50"/>
  <c r="AM5800" i="50"/>
  <c r="AK5800" i="50"/>
  <c r="AJ5800" i="50"/>
  <c r="AI5800" i="50"/>
  <c r="AJ5804" i="50"/>
  <c r="AI5804" i="50"/>
  <c r="AL5804" i="50"/>
  <c r="AK5804" i="50"/>
  <c r="AM5804" i="50"/>
  <c r="AM5808" i="50"/>
  <c r="AL5808" i="50"/>
  <c r="AK5808" i="50"/>
  <c r="AJ5808" i="50"/>
  <c r="AI5808" i="50"/>
  <c r="AL5812" i="50"/>
  <c r="AM5812" i="50"/>
  <c r="AK5812" i="50"/>
  <c r="AJ5812" i="50"/>
  <c r="AI5812" i="50"/>
  <c r="AJ5816" i="50"/>
  <c r="AI5816" i="50"/>
  <c r="AL5816" i="50"/>
  <c r="AK5816" i="50"/>
  <c r="AM5816" i="50"/>
  <c r="AM5820" i="50"/>
  <c r="AL5820" i="50"/>
  <c r="AK5820" i="50"/>
  <c r="AJ5820" i="50"/>
  <c r="AI5820" i="50"/>
  <c r="AL5824" i="50"/>
  <c r="AM5824" i="50"/>
  <c r="AK5824" i="50"/>
  <c r="AJ5824" i="50"/>
  <c r="AI5824" i="50"/>
  <c r="AJ5828" i="50"/>
  <c r="AI5828" i="50"/>
  <c r="AL5828" i="50"/>
  <c r="AK5828" i="50"/>
  <c r="AM5828" i="50"/>
  <c r="AM5832" i="50"/>
  <c r="AL5832" i="50"/>
  <c r="AK5832" i="50"/>
  <c r="AJ5832" i="50"/>
  <c r="AI5832" i="50"/>
  <c r="AL5836" i="50"/>
  <c r="AK5836" i="50"/>
  <c r="AJ5836" i="50"/>
  <c r="AI5836" i="50"/>
  <c r="AM5836" i="50"/>
  <c r="AJ5840" i="50"/>
  <c r="AI5840" i="50"/>
  <c r="AL5840" i="50"/>
  <c r="AK5840" i="50"/>
  <c r="AM5840" i="50"/>
  <c r="AM5844" i="50"/>
  <c r="AL5844" i="50"/>
  <c r="AK5844" i="50"/>
  <c r="AJ5844" i="50"/>
  <c r="AI5844" i="50"/>
  <c r="AI5848" i="50"/>
  <c r="AK5848" i="50"/>
  <c r="AJ5848" i="50"/>
  <c r="AM5848" i="50"/>
  <c r="AL5848" i="50"/>
  <c r="AM5852" i="50"/>
  <c r="AL5852" i="50"/>
  <c r="AK5852" i="50"/>
  <c r="AJ5852" i="50"/>
  <c r="AI5852" i="50"/>
  <c r="AL5856" i="50"/>
  <c r="AJ5856" i="50"/>
  <c r="AI5856" i="50"/>
  <c r="AM5856" i="50"/>
  <c r="AK5856" i="50"/>
  <c r="AI5860" i="50"/>
  <c r="AL5860" i="50"/>
  <c r="AK5860" i="50"/>
  <c r="AJ5860" i="50"/>
  <c r="AM5860" i="50"/>
  <c r="AM5864" i="50"/>
  <c r="AL5864" i="50"/>
  <c r="AK5864" i="50"/>
  <c r="AJ5864" i="50"/>
  <c r="AI5864" i="50"/>
  <c r="AL5868" i="50"/>
  <c r="AK5868" i="50"/>
  <c r="AJ5868" i="50"/>
  <c r="AI5868" i="50"/>
  <c r="AM5868" i="50"/>
  <c r="AI5872" i="50"/>
  <c r="AM5872" i="50"/>
  <c r="AL5872" i="50"/>
  <c r="AK5872" i="50"/>
  <c r="AJ5872" i="50"/>
  <c r="AM5876" i="50"/>
  <c r="AL5876" i="50"/>
  <c r="AK5876" i="50"/>
  <c r="AJ5876" i="50"/>
  <c r="AI5876" i="50"/>
  <c r="AL5880" i="50"/>
  <c r="AM5880" i="50"/>
  <c r="AK5880" i="50"/>
  <c r="AJ5880" i="50"/>
  <c r="AI5880" i="50"/>
  <c r="AI5884" i="50"/>
  <c r="AM5884" i="50"/>
  <c r="AL5884" i="50"/>
  <c r="AK5884" i="50"/>
  <c r="AJ5884" i="50"/>
  <c r="AM5888" i="50"/>
  <c r="AL5888" i="50"/>
  <c r="AK5888" i="50"/>
  <c r="AJ5888" i="50"/>
  <c r="AI5888" i="50"/>
  <c r="AL5892" i="50"/>
  <c r="AM5892" i="50"/>
  <c r="AK5892" i="50"/>
  <c r="AJ5892" i="50"/>
  <c r="AI5892" i="50"/>
  <c r="AI5896" i="50"/>
  <c r="AM5896" i="50"/>
  <c r="AL5896" i="50"/>
  <c r="AK5896" i="50"/>
  <c r="AJ5896" i="50"/>
  <c r="AM5900" i="50"/>
  <c r="AL5900" i="50"/>
  <c r="AK5900" i="50"/>
  <c r="AJ5900" i="50"/>
  <c r="AI5900" i="50"/>
  <c r="AL5904" i="50"/>
  <c r="AM5904" i="50"/>
  <c r="AK5904" i="50"/>
  <c r="AJ5904" i="50"/>
  <c r="AI5904" i="50"/>
  <c r="AI5908" i="50"/>
  <c r="AM5908" i="50"/>
  <c r="AL5908" i="50"/>
  <c r="AJ5908" i="50"/>
  <c r="AK5908" i="50"/>
  <c r="AM5912" i="50"/>
  <c r="AL5912" i="50"/>
  <c r="AK5912" i="50"/>
  <c r="AJ5912" i="50"/>
  <c r="AI5912" i="50"/>
  <c r="AL5916" i="50"/>
  <c r="AM5916" i="50"/>
  <c r="AK5916" i="50"/>
  <c r="AI5916" i="50"/>
  <c r="AJ5916" i="50"/>
  <c r="AI5920" i="50"/>
  <c r="AM5920" i="50"/>
  <c r="AK5920" i="50"/>
  <c r="AL5920" i="50"/>
  <c r="AJ5920" i="50"/>
  <c r="AM5924" i="50"/>
  <c r="AL5924" i="50"/>
  <c r="AK5924" i="50"/>
  <c r="AJ5924" i="50"/>
  <c r="AI5924" i="50"/>
  <c r="AL5928" i="50"/>
  <c r="AM5928" i="50"/>
  <c r="AJ5928" i="50"/>
  <c r="AI5928" i="50"/>
  <c r="AK5928" i="50"/>
  <c r="AI5932" i="50"/>
  <c r="AL5932" i="50"/>
  <c r="AM5932" i="50"/>
  <c r="AK5932" i="50"/>
  <c r="AJ5932" i="50"/>
  <c r="AM5936" i="50"/>
  <c r="AL5936" i="50"/>
  <c r="AK5936" i="50"/>
  <c r="AJ5936" i="50"/>
  <c r="AI5936" i="50"/>
  <c r="AL5940" i="50"/>
  <c r="AK5940" i="50"/>
  <c r="AM5940" i="50"/>
  <c r="AJ5940" i="50"/>
  <c r="AI5940" i="50"/>
  <c r="AI5944" i="50"/>
  <c r="AM5944" i="50"/>
  <c r="AL5944" i="50"/>
  <c r="AK5944" i="50"/>
  <c r="AJ5944" i="50"/>
  <c r="AM5948" i="50"/>
  <c r="AL5948" i="50"/>
  <c r="AK5948" i="50"/>
  <c r="AJ5948" i="50"/>
  <c r="AI5948" i="50"/>
  <c r="AL5952" i="50"/>
  <c r="AM5952" i="50"/>
  <c r="AK5952" i="50"/>
  <c r="AJ5952" i="50"/>
  <c r="AI5952" i="50"/>
  <c r="AI5956" i="50"/>
  <c r="AM5956" i="50"/>
  <c r="AL5956" i="50"/>
  <c r="AJ5956" i="50"/>
  <c r="AK5956" i="50"/>
  <c r="AM5960" i="50"/>
  <c r="AL5960" i="50"/>
  <c r="AK5960" i="50"/>
  <c r="AJ5960" i="50"/>
  <c r="AI5960" i="50"/>
  <c r="AL5964" i="50"/>
  <c r="AM5964" i="50"/>
  <c r="AK5964" i="50"/>
  <c r="AI5964" i="50"/>
  <c r="AJ5964" i="50"/>
  <c r="AI5968" i="50"/>
  <c r="AK5968" i="50"/>
  <c r="AJ5968" i="50"/>
  <c r="AM5968" i="50"/>
  <c r="AL5968" i="50"/>
  <c r="AM5972" i="50"/>
  <c r="AL5972" i="50"/>
  <c r="AK5972" i="50"/>
  <c r="AJ5972" i="50"/>
  <c r="AI5972" i="50"/>
  <c r="AL5976" i="50"/>
  <c r="AJ5976" i="50"/>
  <c r="AI5976" i="50"/>
  <c r="AM5976" i="50"/>
  <c r="AK5976" i="50"/>
  <c r="AI5980" i="50"/>
  <c r="AJ5980" i="50"/>
  <c r="AL5980" i="50"/>
  <c r="AK5980" i="50"/>
  <c r="AM5980" i="50"/>
  <c r="AM5984" i="50"/>
  <c r="AL5984" i="50"/>
  <c r="AK5984" i="50"/>
  <c r="AJ5984" i="50"/>
  <c r="AI5984" i="50"/>
  <c r="AL5988" i="50"/>
  <c r="AI5988" i="50"/>
  <c r="AK5988" i="50"/>
  <c r="AJ5988" i="50"/>
  <c r="AM5988" i="50"/>
  <c r="AI5992" i="50"/>
  <c r="AK5992" i="50"/>
  <c r="AJ5992" i="50"/>
  <c r="AM5992" i="50"/>
  <c r="AL5992" i="50"/>
  <c r="AM5996" i="50"/>
  <c r="AL5996" i="50"/>
  <c r="AK5996" i="50"/>
  <c r="AJ5996" i="50"/>
  <c r="AI5996" i="50"/>
  <c r="AL6000" i="50"/>
  <c r="AJ6000" i="50"/>
  <c r="AI6000" i="50"/>
  <c r="AM6000" i="50"/>
  <c r="AK6000" i="50"/>
  <c r="AI6004" i="50"/>
  <c r="AL6004" i="50"/>
  <c r="AK6004" i="50"/>
  <c r="AJ6004" i="50"/>
  <c r="AM6004" i="50"/>
  <c r="AM6008" i="50"/>
  <c r="AL6008" i="50"/>
  <c r="AK6008" i="50"/>
  <c r="AJ6008" i="50"/>
  <c r="AI6008" i="50"/>
  <c r="AL6012" i="50"/>
  <c r="AK6012" i="50"/>
  <c r="AJ6012" i="50"/>
  <c r="AI6012" i="50"/>
  <c r="AM6012" i="50"/>
  <c r="AI6016" i="50"/>
  <c r="AM6016" i="50"/>
  <c r="AL6016" i="50"/>
  <c r="AK6016" i="50"/>
  <c r="AJ6016" i="50"/>
  <c r="AM6020" i="50"/>
  <c r="AL6020" i="50"/>
  <c r="AK6020" i="50"/>
  <c r="AJ6020" i="50"/>
  <c r="AI6020" i="50"/>
  <c r="AL6024" i="50"/>
  <c r="AM6024" i="50"/>
  <c r="AK6024" i="50"/>
  <c r="AJ6024" i="50"/>
  <c r="AI6024" i="50"/>
  <c r="AI6028" i="50"/>
  <c r="AM6028" i="50"/>
  <c r="AL6028" i="50"/>
  <c r="AK6028" i="50"/>
  <c r="AJ6028" i="50"/>
  <c r="AM6032" i="50"/>
  <c r="AL6032" i="50"/>
  <c r="AK6032" i="50"/>
  <c r="AJ6032" i="50"/>
  <c r="AI6032" i="50"/>
  <c r="AL6036" i="50"/>
  <c r="AM6036" i="50"/>
  <c r="AK6036" i="50"/>
  <c r="AJ6036" i="50"/>
  <c r="AI6036" i="50"/>
  <c r="AI6040" i="50"/>
  <c r="AM6040" i="50"/>
  <c r="AL6040" i="50"/>
  <c r="AK6040" i="50"/>
  <c r="AJ6040" i="50"/>
  <c r="AM6044" i="50"/>
  <c r="AL6044" i="50"/>
  <c r="AK6044" i="50"/>
  <c r="AJ6044" i="50"/>
  <c r="AI6044" i="50"/>
  <c r="AL6048" i="50"/>
  <c r="AM6048" i="50"/>
  <c r="AK6048" i="50"/>
  <c r="AJ6048" i="50"/>
  <c r="AI6048" i="50"/>
  <c r="AI6052" i="50"/>
  <c r="AM6052" i="50"/>
  <c r="AL6052" i="50"/>
  <c r="AJ6052" i="50"/>
  <c r="AK6052" i="50"/>
  <c r="AM6056" i="50"/>
  <c r="AL6056" i="50"/>
  <c r="AK6056" i="50"/>
  <c r="AJ6056" i="50"/>
  <c r="AI6056" i="50"/>
  <c r="AL6060" i="50"/>
  <c r="AM6060" i="50"/>
  <c r="AK6060" i="50"/>
  <c r="AI6060" i="50"/>
  <c r="AJ6060" i="50"/>
  <c r="AI6064" i="50"/>
  <c r="AM6064" i="50"/>
  <c r="AK6064" i="50"/>
  <c r="AL6064" i="50"/>
  <c r="AJ6064" i="50"/>
  <c r="AM6068" i="50"/>
  <c r="AL6068" i="50"/>
  <c r="AK6068" i="50"/>
  <c r="AJ6068" i="50"/>
  <c r="AI6068" i="50"/>
  <c r="AL6072" i="50"/>
  <c r="AM6072" i="50"/>
  <c r="AJ6072" i="50"/>
  <c r="AK6072" i="50"/>
  <c r="AI6072" i="50"/>
  <c r="AI6076" i="50"/>
  <c r="AL6076" i="50"/>
  <c r="AK6076" i="50"/>
  <c r="AM6076" i="50"/>
  <c r="AJ6076" i="50"/>
  <c r="AM6080" i="50"/>
  <c r="AL6080" i="50"/>
  <c r="AK6080" i="50"/>
  <c r="AJ6080" i="50"/>
  <c r="AI6080" i="50"/>
  <c r="AL6084" i="50"/>
  <c r="AK6084" i="50"/>
  <c r="AM6084" i="50"/>
  <c r="AJ6084" i="50"/>
  <c r="AI6084" i="50"/>
  <c r="AI6088" i="50"/>
  <c r="AM6088" i="50"/>
  <c r="AL6088" i="50"/>
  <c r="AK6088" i="50"/>
  <c r="AJ6088" i="50"/>
  <c r="AM6092" i="50"/>
  <c r="AL6092" i="50"/>
  <c r="AK6092" i="50"/>
  <c r="AJ6092" i="50"/>
  <c r="AI6092" i="50"/>
  <c r="AL6096" i="50"/>
  <c r="AM6096" i="50"/>
  <c r="AK6096" i="50"/>
  <c r="AJ6096" i="50"/>
  <c r="AI6096" i="50"/>
  <c r="AI6100" i="50"/>
  <c r="AJ6100" i="50"/>
  <c r="AM6100" i="50"/>
  <c r="AL6100" i="50"/>
  <c r="AK6100" i="50"/>
  <c r="AM6104" i="50"/>
  <c r="AL6104" i="50"/>
  <c r="AK6104" i="50"/>
  <c r="AJ6104" i="50"/>
  <c r="AI6104" i="50"/>
  <c r="AL6108" i="50"/>
  <c r="AI6108" i="50"/>
  <c r="AJ6108" i="50"/>
  <c r="AM6108" i="50"/>
  <c r="AK6108" i="50"/>
  <c r="AI6112" i="50"/>
  <c r="AM6112" i="50"/>
  <c r="AK6112" i="50"/>
  <c r="AJ6112" i="50"/>
  <c r="AL6112" i="50"/>
  <c r="AM6116" i="50"/>
  <c r="AL6116" i="50"/>
  <c r="AK6116" i="50"/>
  <c r="AJ6116" i="50"/>
  <c r="AI6116" i="50"/>
  <c r="AL6120" i="50"/>
  <c r="AM6120" i="50"/>
  <c r="AJ6120" i="50"/>
  <c r="AI6120" i="50"/>
  <c r="AK6120" i="50"/>
  <c r="AI6124" i="50"/>
  <c r="AJ6124" i="50"/>
  <c r="AL6124" i="50"/>
  <c r="AK6124" i="50"/>
  <c r="AM6124" i="50"/>
  <c r="AM6128" i="50"/>
  <c r="AL6128" i="50"/>
  <c r="AK6128" i="50"/>
  <c r="AJ6128" i="50"/>
  <c r="AI6128" i="50"/>
  <c r="AL6132" i="50"/>
  <c r="AI6132" i="50"/>
  <c r="AK6132" i="50"/>
  <c r="AJ6132" i="50"/>
  <c r="AM6132" i="50"/>
  <c r="AI6136" i="50"/>
  <c r="AK6136" i="50"/>
  <c r="AJ6136" i="50"/>
  <c r="AM6136" i="50"/>
  <c r="AL6136" i="50"/>
  <c r="AM6140" i="50"/>
  <c r="AL6140" i="50"/>
  <c r="AK6140" i="50"/>
  <c r="AJ6140" i="50"/>
  <c r="AI6140" i="50"/>
  <c r="AL6144" i="50"/>
  <c r="AJ6144" i="50"/>
  <c r="AI6144" i="50"/>
  <c r="AM6144" i="50"/>
  <c r="AK6144" i="50"/>
  <c r="AI6148" i="50"/>
  <c r="AL6148" i="50"/>
  <c r="AK6148" i="50"/>
  <c r="AJ6148" i="50"/>
  <c r="AM6148" i="50"/>
  <c r="AM6152" i="50"/>
  <c r="AL6152" i="50"/>
  <c r="AK6152" i="50"/>
  <c r="AJ6152" i="50"/>
  <c r="AI6152" i="50"/>
  <c r="AL6156" i="50"/>
  <c r="AK6156" i="50"/>
  <c r="AJ6156" i="50"/>
  <c r="AI6156" i="50"/>
  <c r="AM6156" i="50"/>
  <c r="AI6160" i="50"/>
  <c r="AM6160" i="50"/>
  <c r="AL6160" i="50"/>
  <c r="AK6160" i="50"/>
  <c r="AJ6160" i="50"/>
  <c r="AM6164" i="50"/>
  <c r="AL6164" i="50"/>
  <c r="AK6164" i="50"/>
  <c r="AJ6164" i="50"/>
  <c r="AI6164" i="50"/>
  <c r="AL6168" i="50"/>
  <c r="AM6168" i="50"/>
  <c r="AK6168" i="50"/>
  <c r="AJ6168" i="50"/>
  <c r="AI6168" i="50"/>
  <c r="AI6172" i="50"/>
  <c r="AM6172" i="50"/>
  <c r="AL6172" i="50"/>
  <c r="AK6172" i="50"/>
  <c r="AJ6172" i="50"/>
  <c r="AM6176" i="50"/>
  <c r="AL6176" i="50"/>
  <c r="AK6176" i="50"/>
  <c r="AJ6176" i="50"/>
  <c r="AI6176" i="50"/>
  <c r="AL6180" i="50"/>
  <c r="AM6180" i="50"/>
  <c r="AK6180" i="50"/>
  <c r="AJ6180" i="50"/>
  <c r="AI6180" i="50"/>
  <c r="AI6184" i="50"/>
  <c r="AM6184" i="50"/>
  <c r="AL6184" i="50"/>
  <c r="AK6184" i="50"/>
  <c r="AJ6184" i="50"/>
  <c r="AM6188" i="50"/>
  <c r="AL6188" i="50"/>
  <c r="AK6188" i="50"/>
  <c r="AJ6188" i="50"/>
  <c r="AI6188" i="50"/>
  <c r="AL6192" i="50"/>
  <c r="AM6192" i="50"/>
  <c r="AK6192" i="50"/>
  <c r="AJ6192" i="50"/>
  <c r="AI6192" i="50"/>
  <c r="AI6196" i="50"/>
  <c r="AM6196" i="50"/>
  <c r="AL6196" i="50"/>
  <c r="AJ6196" i="50"/>
  <c r="AK6196" i="50"/>
  <c r="AM6200" i="50"/>
  <c r="AL6200" i="50"/>
  <c r="AK6200" i="50"/>
  <c r="AJ6200" i="50"/>
  <c r="AI6200" i="50"/>
  <c r="AL6204" i="50"/>
  <c r="AM6204" i="50"/>
  <c r="AK6204" i="50"/>
  <c r="AI6204" i="50"/>
  <c r="AJ6204" i="50"/>
  <c r="AI6208" i="50"/>
  <c r="AM6208" i="50"/>
  <c r="AK6208" i="50"/>
  <c r="AL6208" i="50"/>
  <c r="AJ6208" i="50"/>
  <c r="AM6212" i="50"/>
  <c r="AL6212" i="50"/>
  <c r="AK6212" i="50"/>
  <c r="AJ6212" i="50"/>
  <c r="AI6212" i="50"/>
  <c r="AL6216" i="50"/>
  <c r="AM6216" i="50"/>
  <c r="AJ6216" i="50"/>
  <c r="AK6216" i="50"/>
  <c r="AI6216" i="50"/>
  <c r="AI6220" i="50"/>
  <c r="AL6220" i="50"/>
  <c r="AM6220" i="50"/>
  <c r="AK6220" i="50"/>
  <c r="AJ6220" i="50"/>
  <c r="AM6224" i="50"/>
  <c r="AL6224" i="50"/>
  <c r="AK6224" i="50"/>
  <c r="AJ6224" i="50"/>
  <c r="AI6224" i="50"/>
  <c r="AL6228" i="50"/>
  <c r="AK6228" i="50"/>
  <c r="AM6228" i="50"/>
  <c r="AJ6228" i="50"/>
  <c r="AI6228" i="50"/>
  <c r="AI6232" i="50"/>
  <c r="AM6232" i="50"/>
  <c r="AJ6232" i="50"/>
  <c r="AL6232" i="50"/>
  <c r="AK6232" i="50"/>
  <c r="AM6236" i="50"/>
  <c r="AL6236" i="50"/>
  <c r="AK6236" i="50"/>
  <c r="AJ6236" i="50"/>
  <c r="AI6236" i="50"/>
  <c r="AL6240" i="50"/>
  <c r="AM6240" i="50"/>
  <c r="AK6240" i="50"/>
  <c r="AJ6240" i="50"/>
  <c r="AI6240" i="50"/>
  <c r="AI6244" i="50"/>
  <c r="AM6244" i="50"/>
  <c r="AL6244" i="50"/>
  <c r="AJ6244" i="50"/>
  <c r="AK6244" i="50"/>
  <c r="AM6248" i="50"/>
  <c r="AL6248" i="50"/>
  <c r="AK6248" i="50"/>
  <c r="AJ6248" i="50"/>
  <c r="AI6248" i="50"/>
  <c r="AL6252" i="50"/>
  <c r="AM6252" i="50"/>
  <c r="AK6252" i="50"/>
  <c r="AI6252" i="50"/>
  <c r="AJ6252" i="50"/>
  <c r="AI6256" i="50"/>
  <c r="AK6256" i="50"/>
  <c r="AJ6256" i="50"/>
  <c r="AM6256" i="50"/>
  <c r="AL6256" i="50"/>
  <c r="AM6260" i="50"/>
  <c r="AL6260" i="50"/>
  <c r="AK6260" i="50"/>
  <c r="AJ6260" i="50"/>
  <c r="AI6260" i="50"/>
  <c r="AL6264" i="50"/>
  <c r="AJ6264" i="50"/>
  <c r="AI6264" i="50"/>
  <c r="AM6264" i="50"/>
  <c r="AK6264" i="50"/>
  <c r="AI6268" i="50"/>
  <c r="AJ6268" i="50"/>
  <c r="AL6268" i="50"/>
  <c r="AK6268" i="50"/>
  <c r="AM6268" i="50"/>
  <c r="AM6272" i="50"/>
  <c r="AL6272" i="50"/>
  <c r="AK6272" i="50"/>
  <c r="AJ6272" i="50"/>
  <c r="AI6272" i="50"/>
  <c r="AL6276" i="50"/>
  <c r="AI6276" i="50"/>
  <c r="AK6276" i="50"/>
  <c r="AJ6276" i="50"/>
  <c r="AM6276" i="50"/>
  <c r="AI6280" i="50"/>
  <c r="AK6280" i="50"/>
  <c r="AJ6280" i="50"/>
  <c r="AM6280" i="50"/>
  <c r="AL6280" i="50"/>
  <c r="AM6284" i="50"/>
  <c r="AL6284" i="50"/>
  <c r="AK6284" i="50"/>
  <c r="AJ6284" i="50"/>
  <c r="AI6284" i="50"/>
  <c r="AL6288" i="50"/>
  <c r="AJ6288" i="50"/>
  <c r="AI6288" i="50"/>
  <c r="AM6288" i="50"/>
  <c r="AK6288" i="50"/>
  <c r="AI6292" i="50"/>
  <c r="AL6292" i="50"/>
  <c r="AK6292" i="50"/>
  <c r="AJ6292" i="50"/>
  <c r="AM6292" i="50"/>
  <c r="AM6296" i="50"/>
  <c r="AL6296" i="50"/>
  <c r="AK6296" i="50"/>
  <c r="AJ6296" i="50"/>
  <c r="AI6296" i="50"/>
  <c r="AL6300" i="50"/>
  <c r="AK6300" i="50"/>
  <c r="AJ6300" i="50"/>
  <c r="AI6300" i="50"/>
  <c r="AM6300" i="50"/>
  <c r="AI6304" i="50"/>
  <c r="AM6304" i="50"/>
  <c r="AL6304" i="50"/>
  <c r="AK6304" i="50"/>
  <c r="AJ6304" i="50"/>
  <c r="AM6308" i="50"/>
  <c r="AL6308" i="50"/>
  <c r="AK6308" i="50"/>
  <c r="AJ6308" i="50"/>
  <c r="AI6308" i="50"/>
  <c r="AL6312" i="50"/>
  <c r="AM6312" i="50"/>
  <c r="AK6312" i="50"/>
  <c r="AJ6312" i="50"/>
  <c r="AI6312" i="50"/>
  <c r="AI6316" i="50"/>
  <c r="AM6316" i="50"/>
  <c r="AL6316" i="50"/>
  <c r="AK6316" i="50"/>
  <c r="AJ6316" i="50"/>
  <c r="AM6320" i="50"/>
  <c r="AL6320" i="50"/>
  <c r="AK6320" i="50"/>
  <c r="AJ6320" i="50"/>
  <c r="AI6320" i="50"/>
  <c r="AL6324" i="50"/>
  <c r="AM6324" i="50"/>
  <c r="AK6324" i="50"/>
  <c r="AJ6324" i="50"/>
  <c r="AI6324" i="50"/>
  <c r="AI6328" i="50"/>
  <c r="AM6328" i="50"/>
  <c r="AL6328" i="50"/>
  <c r="AK6328" i="50"/>
  <c r="AJ6328" i="50"/>
  <c r="AM6332" i="50"/>
  <c r="AL6332" i="50"/>
  <c r="AK6332" i="50"/>
  <c r="AJ6332" i="50"/>
  <c r="AI6332" i="50"/>
  <c r="AL6336" i="50"/>
  <c r="AM6336" i="50"/>
  <c r="AK6336" i="50"/>
  <c r="AJ6336" i="50"/>
  <c r="AI6336" i="50"/>
  <c r="AI6340" i="50"/>
  <c r="AM6340" i="50"/>
  <c r="AL6340" i="50"/>
  <c r="AJ6340" i="50"/>
  <c r="AK6340" i="50"/>
  <c r="AM6344" i="50"/>
  <c r="AL6344" i="50"/>
  <c r="AK6344" i="50"/>
  <c r="AJ6344" i="50"/>
  <c r="AI6344" i="50"/>
  <c r="AL6348" i="50"/>
  <c r="AM6348" i="50"/>
  <c r="AK6348" i="50"/>
  <c r="AI6348" i="50"/>
  <c r="AJ6348" i="50"/>
  <c r="AI6352" i="50"/>
  <c r="AM6352" i="50"/>
  <c r="AK6352" i="50"/>
  <c r="AL6352" i="50"/>
  <c r="AJ6352" i="50"/>
  <c r="AM6356" i="50"/>
  <c r="AL6356" i="50"/>
  <c r="AK6356" i="50"/>
  <c r="AJ6356" i="50"/>
  <c r="AI6356" i="50"/>
  <c r="AL6360" i="50"/>
  <c r="AM6360" i="50"/>
  <c r="AJ6360" i="50"/>
  <c r="AK6360" i="50"/>
  <c r="AI6360" i="50"/>
  <c r="AI6364" i="50"/>
  <c r="AL6364" i="50"/>
  <c r="AJ6364" i="50"/>
  <c r="AM6364" i="50"/>
  <c r="AK6364" i="50"/>
  <c r="AM6368" i="50"/>
  <c r="AL6368" i="50"/>
  <c r="AK6368" i="50"/>
  <c r="AJ6368" i="50"/>
  <c r="AI6368" i="50"/>
  <c r="AL6372" i="50"/>
  <c r="AK6372" i="50"/>
  <c r="AM6372" i="50"/>
  <c r="AJ6372" i="50"/>
  <c r="AI6372" i="50"/>
  <c r="AI6376" i="50"/>
  <c r="AM6376" i="50"/>
  <c r="AL6376" i="50"/>
  <c r="AK6376" i="50"/>
  <c r="AJ6376" i="50"/>
  <c r="AM6380" i="50"/>
  <c r="AL6380" i="50"/>
  <c r="AK6380" i="50"/>
  <c r="AJ6380" i="50"/>
  <c r="AI6380" i="50"/>
  <c r="AL6384" i="50"/>
  <c r="AM6384" i="50"/>
  <c r="AK6384" i="50"/>
  <c r="AJ6384" i="50"/>
  <c r="AI6384" i="50"/>
  <c r="AI6388" i="50"/>
  <c r="AJ6388" i="50"/>
  <c r="AL6388" i="50"/>
  <c r="AK6388" i="50"/>
  <c r="AM6388" i="50"/>
  <c r="AM6392" i="50"/>
  <c r="AL6392" i="50"/>
  <c r="AK6392" i="50"/>
  <c r="AJ6392" i="50"/>
  <c r="AI6392" i="50"/>
  <c r="AL6396" i="50"/>
  <c r="AI6396" i="50"/>
  <c r="AM6396" i="50"/>
  <c r="AK6396" i="50"/>
  <c r="AJ6396" i="50"/>
  <c r="AI6400" i="50"/>
  <c r="AM6400" i="50"/>
  <c r="AK6400" i="50"/>
  <c r="AJ6400" i="50"/>
  <c r="AL6400" i="50"/>
  <c r="AM6404" i="50"/>
  <c r="AL6404" i="50"/>
  <c r="AK6404" i="50"/>
  <c r="AJ6404" i="50"/>
  <c r="AI6404" i="50"/>
  <c r="AL6408" i="50"/>
  <c r="AM6408" i="50"/>
  <c r="AJ6408" i="50"/>
  <c r="AI6408" i="50"/>
  <c r="AK6408" i="50"/>
  <c r="AI6412" i="50"/>
  <c r="AJ6412" i="50"/>
  <c r="AL6412" i="50"/>
  <c r="AK6412" i="50"/>
  <c r="AM6412" i="50"/>
  <c r="AM6416" i="50"/>
  <c r="AL6416" i="50"/>
  <c r="AK6416" i="50"/>
  <c r="AJ6416" i="50"/>
  <c r="AI6416" i="50"/>
  <c r="AL6420" i="50"/>
  <c r="AI6420" i="50"/>
  <c r="AK6420" i="50"/>
  <c r="AJ6420" i="50"/>
  <c r="AM6420" i="50"/>
  <c r="AI6424" i="50"/>
  <c r="AK6424" i="50"/>
  <c r="AJ6424" i="50"/>
  <c r="AM6424" i="50"/>
  <c r="AL6424" i="50"/>
  <c r="AM6428" i="50"/>
  <c r="AL6428" i="50"/>
  <c r="AK6428" i="50"/>
  <c r="AJ6428" i="50"/>
  <c r="AI6428" i="50"/>
  <c r="AL6432" i="50"/>
  <c r="AJ6432" i="50"/>
  <c r="AI6432" i="50"/>
  <c r="AM6432" i="50"/>
  <c r="AK6432" i="50"/>
  <c r="AI6436" i="50"/>
  <c r="AL6436" i="50"/>
  <c r="AK6436" i="50"/>
  <c r="AJ6436" i="50"/>
  <c r="AM6436" i="50"/>
  <c r="AM6440" i="50"/>
  <c r="AL6440" i="50"/>
  <c r="AK6440" i="50"/>
  <c r="AJ6440" i="50"/>
  <c r="AI6440" i="50"/>
  <c r="AL6444" i="50"/>
  <c r="AK6444" i="50"/>
  <c r="AJ6444" i="50"/>
  <c r="AI6444" i="50"/>
  <c r="AM6444" i="50"/>
  <c r="AI6448" i="50"/>
  <c r="AM6448" i="50"/>
  <c r="AL6448" i="50"/>
  <c r="AK6448" i="50"/>
  <c r="AJ6448" i="50"/>
  <c r="AM6452" i="50"/>
  <c r="AL6452" i="50"/>
  <c r="AK6452" i="50"/>
  <c r="AJ6452" i="50"/>
  <c r="AI6452" i="50"/>
  <c r="AL6456" i="50"/>
  <c r="AM6456" i="50"/>
  <c r="AK6456" i="50"/>
  <c r="AJ6456" i="50"/>
  <c r="AI6456" i="50"/>
  <c r="AI6460" i="50"/>
  <c r="AM6460" i="50"/>
  <c r="AL6460" i="50"/>
  <c r="AK6460" i="50"/>
  <c r="AJ6460" i="50"/>
  <c r="AM6464" i="50"/>
  <c r="AL6464" i="50"/>
  <c r="AK6464" i="50"/>
  <c r="AJ6464" i="50"/>
  <c r="AI6464" i="50"/>
  <c r="AL6468" i="50"/>
  <c r="AM6468" i="50"/>
  <c r="AK6468" i="50"/>
  <c r="AJ6468" i="50"/>
  <c r="AI6468" i="50"/>
  <c r="AI6472" i="50"/>
  <c r="AM6472" i="50"/>
  <c r="AL6472" i="50"/>
  <c r="AK6472" i="50"/>
  <c r="AJ6472" i="50"/>
  <c r="AM6476" i="50"/>
  <c r="AL6476" i="50"/>
  <c r="AK6476" i="50"/>
  <c r="AJ6476" i="50"/>
  <c r="AI6476" i="50"/>
  <c r="AL6480" i="50"/>
  <c r="AM6480" i="50"/>
  <c r="AK6480" i="50"/>
  <c r="AJ6480" i="50"/>
  <c r="AI6480" i="50"/>
  <c r="AI6484" i="50"/>
  <c r="AM6484" i="50"/>
  <c r="AL6484" i="50"/>
  <c r="AJ6484" i="50"/>
  <c r="AK6484" i="50"/>
  <c r="AM6488" i="50"/>
  <c r="AL6488" i="50"/>
  <c r="AK6488" i="50"/>
  <c r="AJ6488" i="50"/>
  <c r="AI6488" i="50"/>
  <c r="AL6492" i="50"/>
  <c r="AM6492" i="50"/>
  <c r="AK6492" i="50"/>
  <c r="AI6492" i="50"/>
  <c r="AJ6492" i="50"/>
  <c r="AI6496" i="50"/>
  <c r="AM6496" i="50"/>
  <c r="AK6496" i="50"/>
  <c r="AL6496" i="50"/>
  <c r="AJ6496" i="50"/>
  <c r="AM6500" i="50"/>
  <c r="AL6500" i="50"/>
  <c r="AK6500" i="50"/>
  <c r="AJ6500" i="50"/>
  <c r="AI6500" i="50"/>
  <c r="AL6504" i="50"/>
  <c r="AM6504" i="50"/>
  <c r="AJ6504" i="50"/>
  <c r="AK6504" i="50"/>
  <c r="AI6504" i="50"/>
  <c r="AI6508" i="50"/>
  <c r="AL6508" i="50"/>
  <c r="AM6508" i="50"/>
  <c r="AK6508" i="50"/>
  <c r="AJ6508" i="50"/>
  <c r="AM6512" i="50"/>
  <c r="AL6512" i="50"/>
  <c r="AK6512" i="50"/>
  <c r="AJ6512" i="50"/>
  <c r="AI6512" i="50"/>
  <c r="AL6516" i="50"/>
  <c r="AK6516" i="50"/>
  <c r="AM6516" i="50"/>
  <c r="AJ6516" i="50"/>
  <c r="AI6516" i="50"/>
  <c r="AI6520" i="50"/>
  <c r="AM6520" i="50"/>
  <c r="AL6520" i="50"/>
  <c r="AK6520" i="50"/>
  <c r="AJ6520" i="50"/>
  <c r="AM6524" i="50"/>
  <c r="AL6524" i="50"/>
  <c r="AK6524" i="50"/>
  <c r="AJ6524" i="50"/>
  <c r="AI6524" i="50"/>
  <c r="AL6528" i="50"/>
  <c r="AM6528" i="50"/>
  <c r="AI6528" i="50"/>
  <c r="AK6528" i="50"/>
  <c r="AJ6528" i="50"/>
  <c r="AI6532" i="50"/>
  <c r="AM6532" i="50"/>
  <c r="AL6532" i="50"/>
  <c r="AJ6532" i="50"/>
  <c r="AK6532" i="50"/>
  <c r="AM6536" i="50"/>
  <c r="AL6536" i="50"/>
  <c r="AK6536" i="50"/>
  <c r="AJ6536" i="50"/>
  <c r="AI6536" i="50"/>
  <c r="AL6540" i="50"/>
  <c r="AM6540" i="50"/>
  <c r="AK6540" i="50"/>
  <c r="AI6540" i="50"/>
  <c r="AJ6540" i="50"/>
  <c r="AI6544" i="50"/>
  <c r="AK6544" i="50"/>
  <c r="AJ6544" i="50"/>
  <c r="AM6544" i="50"/>
  <c r="AL6544" i="50"/>
  <c r="AM6548" i="50"/>
  <c r="AL6548" i="50"/>
  <c r="AK6548" i="50"/>
  <c r="AJ6548" i="50"/>
  <c r="AI6548" i="50"/>
  <c r="AL6552" i="50"/>
  <c r="AJ6552" i="50"/>
  <c r="AI6552" i="50"/>
  <c r="AK6552" i="50"/>
  <c r="AM6552" i="50"/>
  <c r="AI6556" i="50"/>
  <c r="AJ6556" i="50"/>
  <c r="AL6556" i="50"/>
  <c r="AK6556" i="50"/>
  <c r="AM6556" i="50"/>
  <c r="AM6560" i="50"/>
  <c r="AL6560" i="50"/>
  <c r="AK6560" i="50"/>
  <c r="AJ6560" i="50"/>
  <c r="AI6560" i="50"/>
  <c r="AL6564" i="50"/>
  <c r="AI6564" i="50"/>
  <c r="AK6564" i="50"/>
  <c r="AJ6564" i="50"/>
  <c r="AM6564" i="50"/>
  <c r="AI6568" i="50"/>
  <c r="AK6568" i="50"/>
  <c r="AJ6568" i="50"/>
  <c r="AM6568" i="50"/>
  <c r="AL6568" i="50"/>
  <c r="AM6572" i="50"/>
  <c r="AL6572" i="50"/>
  <c r="AK6572" i="50"/>
  <c r="AJ6572" i="50"/>
  <c r="AI6572" i="50"/>
  <c r="AL6576" i="50"/>
  <c r="AJ6576" i="50"/>
  <c r="AI6576" i="50"/>
  <c r="AM6576" i="50"/>
  <c r="AK6576" i="50"/>
  <c r="AI6580" i="50"/>
  <c r="AL6580" i="50"/>
  <c r="AK6580" i="50"/>
  <c r="AJ6580" i="50"/>
  <c r="AM6580" i="50"/>
  <c r="AM6584" i="50"/>
  <c r="AL6584" i="50"/>
  <c r="AK6584" i="50"/>
  <c r="AJ6584" i="50"/>
  <c r="AI6584" i="50"/>
  <c r="AL6588" i="50"/>
  <c r="AK6588" i="50"/>
  <c r="AJ6588" i="50"/>
  <c r="AI6588" i="50"/>
  <c r="AM6588" i="50"/>
  <c r="AI6592" i="50"/>
  <c r="AM6592" i="50"/>
  <c r="AL6592" i="50"/>
  <c r="AK6592" i="50"/>
  <c r="AJ6592" i="50"/>
  <c r="AM6596" i="50"/>
  <c r="AL6596" i="50"/>
  <c r="AK6596" i="50"/>
  <c r="AJ6596" i="50"/>
  <c r="AI6596" i="50"/>
  <c r="AL6600" i="50"/>
  <c r="AM6600" i="50"/>
  <c r="AK6600" i="50"/>
  <c r="AJ6600" i="50"/>
  <c r="AI6600" i="50"/>
  <c r="AI6604" i="50"/>
  <c r="AM6604" i="50"/>
  <c r="AL6604" i="50"/>
  <c r="AK6604" i="50"/>
  <c r="AJ6604" i="50"/>
  <c r="AM6608" i="50"/>
  <c r="AL6608" i="50"/>
  <c r="AK6608" i="50"/>
  <c r="AJ6608" i="50"/>
  <c r="AI6608" i="50"/>
  <c r="AL6612" i="50"/>
  <c r="AM6612" i="50"/>
  <c r="AK6612" i="50"/>
  <c r="AJ6612" i="50"/>
  <c r="AI6612" i="50"/>
  <c r="AI6616" i="50"/>
  <c r="AM6616" i="50"/>
  <c r="AL6616" i="50"/>
  <c r="AK6616" i="50"/>
  <c r="AJ6616" i="50"/>
  <c r="AM6620" i="50"/>
  <c r="AL6620" i="50"/>
  <c r="AK6620" i="50"/>
  <c r="AJ6620" i="50"/>
  <c r="AI6620" i="50"/>
  <c r="AL6624" i="50"/>
  <c r="AM6624" i="50"/>
  <c r="AK6624" i="50"/>
  <c r="AJ6624" i="50"/>
  <c r="AI6624" i="50"/>
  <c r="AI6628" i="50"/>
  <c r="AM6628" i="50"/>
  <c r="AL6628" i="50"/>
  <c r="AJ6628" i="50"/>
  <c r="AK6628" i="50"/>
  <c r="AM6632" i="50"/>
  <c r="AL6632" i="50"/>
  <c r="AK6632" i="50"/>
  <c r="AJ6632" i="50"/>
  <c r="AI6632" i="50"/>
  <c r="AL6636" i="50"/>
  <c r="AM6636" i="50"/>
  <c r="AK6636" i="50"/>
  <c r="AI6636" i="50"/>
  <c r="AJ6636" i="50"/>
  <c r="AI6640" i="50"/>
  <c r="AM6640" i="50"/>
  <c r="AK6640" i="50"/>
  <c r="AL6640" i="50"/>
  <c r="AJ6640" i="50"/>
  <c r="AM6644" i="50"/>
  <c r="AL6644" i="50"/>
  <c r="AK6644" i="50"/>
  <c r="AJ6644" i="50"/>
  <c r="AI6644" i="50"/>
  <c r="AL6648" i="50"/>
  <c r="AK6648" i="50"/>
  <c r="AJ6648" i="50"/>
  <c r="AM6648" i="50"/>
  <c r="AI6648" i="50"/>
  <c r="AI6652" i="50"/>
  <c r="AJ6652" i="50"/>
  <c r="AM6652" i="50"/>
  <c r="AL6652" i="50"/>
  <c r="AK6652" i="50"/>
  <c r="AM6656" i="50"/>
  <c r="AL6656" i="50"/>
  <c r="AK6656" i="50"/>
  <c r="AJ6656" i="50"/>
  <c r="AI6656" i="50"/>
  <c r="AL6660" i="50"/>
  <c r="AK6660" i="50"/>
  <c r="AJ6660" i="50"/>
  <c r="AI6660" i="50"/>
  <c r="AM6660" i="50"/>
  <c r="AI6664" i="50"/>
  <c r="AM6664" i="50"/>
  <c r="AL6664" i="50"/>
  <c r="AK6664" i="50"/>
  <c r="AJ6664" i="50"/>
  <c r="AM6668" i="50"/>
  <c r="AL6668" i="50"/>
  <c r="AK6668" i="50"/>
  <c r="AJ6668" i="50"/>
  <c r="AI6668" i="50"/>
  <c r="AL6672" i="50"/>
  <c r="AK6672" i="50"/>
  <c r="AJ6672" i="50"/>
  <c r="AI6672" i="50"/>
  <c r="AM6672" i="50"/>
  <c r="AI6676" i="50"/>
  <c r="AM6676" i="50"/>
  <c r="AL6676" i="50"/>
  <c r="AJ6676" i="50"/>
  <c r="AK6676" i="50"/>
  <c r="AM6680" i="50"/>
  <c r="AL6680" i="50"/>
  <c r="AK6680" i="50"/>
  <c r="AJ6680" i="50"/>
  <c r="AI6680" i="50"/>
  <c r="AL6684" i="50"/>
  <c r="AK6684" i="50"/>
  <c r="AJ6684" i="50"/>
  <c r="AI6684" i="50"/>
  <c r="AM6684" i="50"/>
  <c r="AI6688" i="50"/>
  <c r="AM6688" i="50"/>
  <c r="AL6688" i="50"/>
  <c r="AK6688" i="50"/>
  <c r="AJ6688" i="50"/>
  <c r="AM6692" i="50"/>
  <c r="AL6692" i="50"/>
  <c r="AK6692" i="50"/>
  <c r="AJ6692" i="50"/>
  <c r="AI6692" i="50"/>
  <c r="AL6696" i="50"/>
  <c r="AK6696" i="50"/>
  <c r="AJ6696" i="50"/>
  <c r="AM6696" i="50"/>
  <c r="AI6696" i="50"/>
  <c r="AI6700" i="50"/>
  <c r="AJ6700" i="50"/>
  <c r="AM6700" i="50"/>
  <c r="AL6700" i="50"/>
  <c r="AK6700" i="50"/>
  <c r="AM6704" i="50"/>
  <c r="AL6704" i="50"/>
  <c r="AK6704" i="50"/>
  <c r="AJ6704" i="50"/>
  <c r="AI6704" i="50"/>
  <c r="AL6708" i="50"/>
  <c r="AK6708" i="50"/>
  <c r="AJ6708" i="50"/>
  <c r="AI6708" i="50"/>
  <c r="AM6708" i="50"/>
  <c r="AI6712" i="50"/>
  <c r="AM6712" i="50"/>
  <c r="AL6712" i="50"/>
  <c r="AK6712" i="50"/>
  <c r="AJ6712" i="50"/>
  <c r="AM6716" i="50"/>
  <c r="AL6716" i="50"/>
  <c r="AK6716" i="50"/>
  <c r="AJ6716" i="50"/>
  <c r="AI6716" i="50"/>
  <c r="AL6720" i="50"/>
  <c r="AK6720" i="50"/>
  <c r="AJ6720" i="50"/>
  <c r="AM6720" i="50"/>
  <c r="AI6720" i="50"/>
  <c r="AI6724" i="50"/>
  <c r="AM6724" i="50"/>
  <c r="AL6724" i="50"/>
  <c r="AJ6724" i="50"/>
  <c r="AK6724" i="50"/>
  <c r="AM6728" i="50"/>
  <c r="AL6728" i="50"/>
  <c r="AK6728" i="50"/>
  <c r="AJ6728" i="50"/>
  <c r="AI6728" i="50"/>
  <c r="AL6732" i="50"/>
  <c r="AK6732" i="50"/>
  <c r="AJ6732" i="50"/>
  <c r="AI6732" i="50"/>
  <c r="AM6732" i="50"/>
  <c r="AI6736" i="50"/>
  <c r="AM6736" i="50"/>
  <c r="AL6736" i="50"/>
  <c r="AK6736" i="50"/>
  <c r="AJ6736" i="50"/>
  <c r="AM6740" i="50"/>
  <c r="AL6740" i="50"/>
  <c r="AK6740" i="50"/>
  <c r="AJ6740" i="50"/>
  <c r="AI6740" i="50"/>
  <c r="AL6744" i="50"/>
  <c r="AK6744" i="50"/>
  <c r="AJ6744" i="50"/>
  <c r="AM6744" i="50"/>
  <c r="AI6744" i="50"/>
  <c r="AI6748" i="50"/>
  <c r="AJ6748" i="50"/>
  <c r="AM6748" i="50"/>
  <c r="AL6748" i="50"/>
  <c r="AK6748" i="50"/>
  <c r="AM6752" i="50"/>
  <c r="AL6752" i="50"/>
  <c r="AK6752" i="50"/>
  <c r="AJ6752" i="50"/>
  <c r="AI6752" i="50"/>
  <c r="AL6756" i="50"/>
  <c r="AK6756" i="50"/>
  <c r="AJ6756" i="50"/>
  <c r="AI6756" i="50"/>
  <c r="AM6756" i="50"/>
  <c r="AI6760" i="50"/>
  <c r="AM6760" i="50"/>
  <c r="AL6760" i="50"/>
  <c r="AK6760" i="50"/>
  <c r="AJ6760" i="50"/>
  <c r="AM6764" i="50"/>
  <c r="AL6764" i="50"/>
  <c r="AK6764" i="50"/>
  <c r="AJ6764" i="50"/>
  <c r="AI6764" i="50"/>
  <c r="AL6768" i="50"/>
  <c r="AK6768" i="50"/>
  <c r="AJ6768" i="50"/>
  <c r="AM6768" i="50"/>
  <c r="AI6768" i="50"/>
  <c r="AI6772" i="50"/>
  <c r="AM6772" i="50"/>
  <c r="AL6772" i="50"/>
  <c r="AJ6772" i="50"/>
  <c r="AK6772" i="50"/>
  <c r="AM6776" i="50"/>
  <c r="AL6776" i="50"/>
  <c r="AK6776" i="50"/>
  <c r="AJ6776" i="50"/>
  <c r="AI6776" i="50"/>
  <c r="AL6780" i="50"/>
  <c r="AK6780" i="50"/>
  <c r="AJ6780" i="50"/>
  <c r="AI6780" i="50"/>
  <c r="AM6780" i="50"/>
  <c r="AI6784" i="50"/>
  <c r="AM6784" i="50"/>
  <c r="AL6784" i="50"/>
  <c r="AK6784" i="50"/>
  <c r="AJ6784" i="50"/>
  <c r="AM6788" i="50"/>
  <c r="AL6788" i="50"/>
  <c r="AK6788" i="50"/>
  <c r="AJ6788" i="50"/>
  <c r="AI6788" i="50"/>
  <c r="AL6792" i="50"/>
  <c r="AK6792" i="50"/>
  <c r="AJ6792" i="50"/>
  <c r="AM6792" i="50"/>
  <c r="AI6792" i="50"/>
  <c r="AI6796" i="50"/>
  <c r="AJ6796" i="50"/>
  <c r="AM6796" i="50"/>
  <c r="AL6796" i="50"/>
  <c r="AK6796" i="50"/>
  <c r="AM6800" i="50"/>
  <c r="AL6800" i="50"/>
  <c r="AK6800" i="50"/>
  <c r="AJ6800" i="50"/>
  <c r="AI6800" i="50"/>
  <c r="AL6804" i="50"/>
  <c r="AK6804" i="50"/>
  <c r="AJ6804" i="50"/>
  <c r="AI6804" i="50"/>
  <c r="AM6804" i="50"/>
  <c r="AI6808" i="50"/>
  <c r="AM6808" i="50"/>
  <c r="AL6808" i="50"/>
  <c r="AK6808" i="50"/>
  <c r="AJ6808" i="50"/>
  <c r="AM6812" i="50"/>
  <c r="AL6812" i="50"/>
  <c r="AK6812" i="50"/>
  <c r="AJ6812" i="50"/>
  <c r="AI6812" i="50"/>
  <c r="AL6816" i="50"/>
  <c r="AK6816" i="50"/>
  <c r="AJ6816" i="50"/>
  <c r="AM6816" i="50"/>
  <c r="AI6816" i="50"/>
  <c r="AI6820" i="50"/>
  <c r="AM6820" i="50"/>
  <c r="AL6820" i="50"/>
  <c r="AJ6820" i="50"/>
  <c r="AK6820" i="50"/>
  <c r="AM6824" i="50"/>
  <c r="AL6824" i="50"/>
  <c r="AK6824" i="50"/>
  <c r="AJ6824" i="50"/>
  <c r="AI6824" i="50"/>
  <c r="AL6828" i="50"/>
  <c r="AK6828" i="50"/>
  <c r="AJ6828" i="50"/>
  <c r="AI6828" i="50"/>
  <c r="AM6828" i="50"/>
  <c r="AI6832" i="50"/>
  <c r="AM6832" i="50"/>
  <c r="AL6832" i="50"/>
  <c r="AK6832" i="50"/>
  <c r="AJ6832" i="50"/>
  <c r="AM6836" i="50"/>
  <c r="AL6836" i="50"/>
  <c r="AK6836" i="50"/>
  <c r="AJ6836" i="50"/>
  <c r="AI6836" i="50"/>
  <c r="AL6840" i="50"/>
  <c r="AK6840" i="50"/>
  <c r="AM6840" i="50"/>
  <c r="AJ6840" i="50"/>
  <c r="AI6840" i="50"/>
  <c r="AJ6844" i="50"/>
  <c r="AI6844" i="50"/>
  <c r="AL6844" i="50"/>
  <c r="AK6844" i="50"/>
  <c r="AM6844" i="50"/>
  <c r="AM6848" i="50"/>
  <c r="AL6848" i="50"/>
  <c r="AK6848" i="50"/>
  <c r="AJ6848" i="50"/>
  <c r="AI6848" i="50"/>
  <c r="AL6852" i="50"/>
  <c r="AK6852" i="50"/>
  <c r="AM6852" i="50"/>
  <c r="AJ6852" i="50"/>
  <c r="AI6852" i="50"/>
  <c r="AJ6856" i="50"/>
  <c r="AI6856" i="50"/>
  <c r="AK6856" i="50"/>
  <c r="AM6856" i="50"/>
  <c r="AL6856" i="50"/>
  <c r="AM6860" i="50"/>
  <c r="AL6860" i="50"/>
  <c r="AK6860" i="50"/>
  <c r="AJ6860" i="50"/>
  <c r="AI6860" i="50"/>
  <c r="AL6864" i="50"/>
  <c r="AK6864" i="50"/>
  <c r="AJ6864" i="50"/>
  <c r="AM6864" i="50"/>
  <c r="AI6864" i="50"/>
  <c r="AJ6868" i="50"/>
  <c r="AI6868" i="50"/>
  <c r="AL6868" i="50"/>
  <c r="AK6868" i="50"/>
  <c r="AM6868" i="50"/>
  <c r="AM6872" i="50"/>
  <c r="AL6872" i="50"/>
  <c r="AK6872" i="50"/>
  <c r="AJ6872" i="50"/>
  <c r="AI6872" i="50"/>
  <c r="AL6876" i="50"/>
  <c r="AK6876" i="50"/>
  <c r="AM6876" i="50"/>
  <c r="AI6876" i="50"/>
  <c r="AJ6876" i="50"/>
  <c r="AJ6880" i="50"/>
  <c r="AI6880" i="50"/>
  <c r="AK6880" i="50"/>
  <c r="AM6880" i="50"/>
  <c r="AL6880" i="50"/>
  <c r="AM6884" i="50"/>
  <c r="AL6884" i="50"/>
  <c r="AK6884" i="50"/>
  <c r="AJ6884" i="50"/>
  <c r="AI6884" i="50"/>
  <c r="AL6888" i="50"/>
  <c r="AK6888" i="50"/>
  <c r="AM6888" i="50"/>
  <c r="AJ6888" i="50"/>
  <c r="AI6888" i="50"/>
  <c r="AJ6892" i="50"/>
  <c r="AI6892" i="50"/>
  <c r="AM6892" i="50"/>
  <c r="AL6892" i="50"/>
  <c r="AK6892" i="50"/>
  <c r="AM6896" i="50"/>
  <c r="AL6896" i="50"/>
  <c r="AK6896" i="50"/>
  <c r="AJ6896" i="50"/>
  <c r="AI6896" i="50"/>
  <c r="AL6900" i="50"/>
  <c r="AK6900" i="50"/>
  <c r="AM6900" i="50"/>
  <c r="AJ6900" i="50"/>
  <c r="AI6900" i="50"/>
  <c r="AJ6904" i="50"/>
  <c r="AI6904" i="50"/>
  <c r="AM6904" i="50"/>
  <c r="AK6904" i="50"/>
  <c r="AL6904" i="50"/>
  <c r="AM6908" i="50"/>
  <c r="AL6908" i="50"/>
  <c r="AK6908" i="50"/>
  <c r="AJ6908" i="50"/>
  <c r="AI6908" i="50"/>
  <c r="AL6912" i="50"/>
  <c r="AK6912" i="50"/>
  <c r="AM6912" i="50"/>
  <c r="AJ6912" i="50"/>
  <c r="AI6912" i="50"/>
  <c r="AJ6916" i="50"/>
  <c r="AI6916" i="50"/>
  <c r="AL6916" i="50"/>
  <c r="AK6916" i="50"/>
  <c r="AM6916" i="50"/>
  <c r="AM6920" i="50"/>
  <c r="AL6920" i="50"/>
  <c r="AK6920" i="50"/>
  <c r="AJ6920" i="50"/>
  <c r="AI6920" i="50"/>
  <c r="AL6924" i="50"/>
  <c r="AK6924" i="50"/>
  <c r="AM6924" i="50"/>
  <c r="AJ6924" i="50"/>
  <c r="AI6924" i="50"/>
  <c r="AJ6928" i="50"/>
  <c r="AI6928" i="50"/>
  <c r="AM6928" i="50"/>
  <c r="AK6928" i="50"/>
  <c r="AL6928" i="50"/>
  <c r="AM6932" i="50"/>
  <c r="AL6932" i="50"/>
  <c r="AK6932" i="50"/>
  <c r="AJ6932" i="50"/>
  <c r="AI6932" i="50"/>
  <c r="AL6936" i="50"/>
  <c r="AK6936" i="50"/>
  <c r="AJ6936" i="50"/>
  <c r="AI6936" i="50"/>
  <c r="AM6936" i="50"/>
  <c r="AJ6940" i="50"/>
  <c r="AI6940" i="50"/>
  <c r="AM6940" i="50"/>
  <c r="AL6940" i="50"/>
  <c r="AK6940" i="50"/>
  <c r="AM6944" i="50"/>
  <c r="AL6944" i="50"/>
  <c r="AK6944" i="50"/>
  <c r="AJ6944" i="50"/>
  <c r="AI6944" i="50"/>
  <c r="AL6948" i="50"/>
  <c r="AK6948" i="50"/>
  <c r="AI6948" i="50"/>
  <c r="AM6948" i="50"/>
  <c r="AJ6948" i="50"/>
  <c r="AJ6952" i="50"/>
  <c r="AI6952" i="50"/>
  <c r="AM6952" i="50"/>
  <c r="AL6952" i="50"/>
  <c r="AK6952" i="50"/>
  <c r="AM6956" i="50"/>
  <c r="AL6956" i="50"/>
  <c r="AK6956" i="50"/>
  <c r="AJ6956" i="50"/>
  <c r="AI6956" i="50"/>
  <c r="AL6960" i="50"/>
  <c r="AK6960" i="50"/>
  <c r="AJ6960" i="50"/>
  <c r="AI6960" i="50"/>
  <c r="AM6960" i="50"/>
  <c r="AJ6964" i="50"/>
  <c r="AI6964" i="50"/>
  <c r="AM6964" i="50"/>
  <c r="AL6964" i="50"/>
  <c r="AK6964" i="50"/>
  <c r="AM6968" i="50"/>
  <c r="AL6968" i="50"/>
  <c r="AK6968" i="50"/>
  <c r="AJ6968" i="50"/>
  <c r="AI6968" i="50"/>
  <c r="AL6972" i="50"/>
  <c r="AK6972" i="50"/>
  <c r="AI6972" i="50"/>
  <c r="AM6972" i="50"/>
  <c r="AJ6972" i="50"/>
  <c r="AJ6976" i="50"/>
  <c r="AI6976" i="50"/>
  <c r="AM6976" i="50"/>
  <c r="AL6976" i="50"/>
  <c r="AK6976" i="50"/>
  <c r="AM6980" i="50"/>
  <c r="AL6980" i="50"/>
  <c r="AK6980" i="50"/>
  <c r="AJ6980" i="50"/>
  <c r="AI6980" i="50"/>
  <c r="AL6984" i="50"/>
  <c r="AK6984" i="50"/>
  <c r="AM6984" i="50"/>
  <c r="AJ6984" i="50"/>
  <c r="AI6984" i="50"/>
  <c r="AJ6988" i="50"/>
  <c r="AI6988" i="50"/>
  <c r="AL6988" i="50"/>
  <c r="AK6988" i="50"/>
  <c r="AM6988" i="50"/>
  <c r="AM6992" i="50"/>
  <c r="AL6992" i="50"/>
  <c r="AK6992" i="50"/>
  <c r="AJ6992" i="50"/>
  <c r="AI6992" i="50"/>
  <c r="AL6996" i="50"/>
  <c r="AK6996" i="50"/>
  <c r="AM6996" i="50"/>
  <c r="AJ6996" i="50"/>
  <c r="AI6996" i="50"/>
  <c r="AJ7000" i="50"/>
  <c r="AI7000" i="50"/>
  <c r="AK7000" i="50"/>
  <c r="AM7000" i="50"/>
  <c r="AL7000" i="50"/>
  <c r="AM7004" i="50"/>
  <c r="AL7004" i="50"/>
  <c r="AK7004" i="50"/>
  <c r="AJ7004" i="50"/>
  <c r="AI7004" i="50"/>
  <c r="AL7008" i="50"/>
  <c r="AK7008" i="50"/>
  <c r="AJ7008" i="50"/>
  <c r="AM7008" i="50"/>
  <c r="AI7008" i="50"/>
  <c r="AJ7012" i="50"/>
  <c r="AI7012" i="50"/>
  <c r="AL7012" i="50"/>
  <c r="AK7012" i="50"/>
  <c r="AM7012" i="50"/>
  <c r="AM7016" i="50"/>
  <c r="AL7016" i="50"/>
  <c r="AK7016" i="50"/>
  <c r="AJ7016" i="50"/>
  <c r="AI7016" i="50"/>
  <c r="AL7020" i="50"/>
  <c r="AK7020" i="50"/>
  <c r="AM7020" i="50"/>
  <c r="AI7020" i="50"/>
  <c r="AJ7020" i="50"/>
  <c r="AJ7024" i="50"/>
  <c r="AI7024" i="50"/>
  <c r="AM7024" i="50"/>
  <c r="AK7024" i="50"/>
  <c r="AL7024" i="50"/>
  <c r="AM7028" i="50"/>
  <c r="AL7028" i="50"/>
  <c r="AK7028" i="50"/>
  <c r="AJ7028" i="50"/>
  <c r="AI7028" i="50"/>
  <c r="AL7032" i="50"/>
  <c r="AK7032" i="50"/>
  <c r="AM7032" i="50"/>
  <c r="AJ7032" i="50"/>
  <c r="AI7032" i="50"/>
  <c r="AJ7036" i="50"/>
  <c r="AI7036" i="50"/>
  <c r="AM7036" i="50"/>
  <c r="AL7036" i="50"/>
  <c r="AK7036" i="50"/>
  <c r="AM7040" i="50"/>
  <c r="AL7040" i="50"/>
  <c r="AK7040" i="50"/>
  <c r="AJ7040" i="50"/>
  <c r="AI7040" i="50"/>
  <c r="AL7044" i="50"/>
  <c r="AK7044" i="50"/>
  <c r="AM7044" i="50"/>
  <c r="AJ7044" i="50"/>
  <c r="AI7044" i="50"/>
  <c r="AJ7048" i="50"/>
  <c r="AI7048" i="50"/>
  <c r="AM7048" i="50"/>
  <c r="AL7048" i="50"/>
  <c r="AK7048" i="50"/>
  <c r="AM7052" i="50"/>
  <c r="AL7052" i="50"/>
  <c r="AK7052" i="50"/>
  <c r="AJ7052" i="50"/>
  <c r="AI7052" i="50"/>
  <c r="AL7056" i="50"/>
  <c r="AK7056" i="50"/>
  <c r="AM7056" i="50"/>
  <c r="AJ7056" i="50"/>
  <c r="AI7056" i="50"/>
  <c r="AJ7060" i="50"/>
  <c r="AI7060" i="50"/>
  <c r="AL7060" i="50"/>
  <c r="AM7060" i="50"/>
  <c r="AK7060" i="50"/>
  <c r="AM7064" i="50"/>
  <c r="AL7064" i="50"/>
  <c r="AK7064" i="50"/>
  <c r="AJ7064" i="50"/>
  <c r="AI7064" i="50"/>
  <c r="AL7068" i="50"/>
  <c r="AK7068" i="50"/>
  <c r="AM7068" i="50"/>
  <c r="AJ7068" i="50"/>
  <c r="AI7068" i="50"/>
  <c r="AJ7072" i="50"/>
  <c r="AI7072" i="50"/>
  <c r="AM7072" i="50"/>
  <c r="AK7072" i="50"/>
  <c r="AL7072" i="50"/>
  <c r="AM7076" i="50"/>
  <c r="AL7076" i="50"/>
  <c r="AK7076" i="50"/>
  <c r="AJ7076" i="50"/>
  <c r="AI7076" i="50"/>
  <c r="AL7080" i="50"/>
  <c r="AK7080" i="50"/>
  <c r="AJ7080" i="50"/>
  <c r="AI7080" i="50"/>
  <c r="AM7080" i="50"/>
  <c r="AJ7084" i="50"/>
  <c r="AI7084" i="50"/>
  <c r="AM7084" i="50"/>
  <c r="AL7084" i="50"/>
  <c r="AK7084" i="50"/>
  <c r="AM7088" i="50"/>
  <c r="AL7088" i="50"/>
  <c r="AK7088" i="50"/>
  <c r="AJ7088" i="50"/>
  <c r="AI7088" i="50"/>
  <c r="AL7092" i="50"/>
  <c r="AK7092" i="50"/>
  <c r="AI7092" i="50"/>
  <c r="AM7092" i="50"/>
  <c r="AJ7092" i="50"/>
  <c r="AJ7096" i="50"/>
  <c r="AI7096" i="50"/>
  <c r="AM7096" i="50"/>
  <c r="AL7096" i="50"/>
  <c r="AK7096" i="50"/>
  <c r="AM7100" i="50"/>
  <c r="AL7100" i="50"/>
  <c r="AK7100" i="50"/>
  <c r="AJ7100" i="50"/>
  <c r="AI7100" i="50"/>
  <c r="AL7104" i="50"/>
  <c r="AK7104" i="50"/>
  <c r="AJ7104" i="50"/>
  <c r="AI7104" i="50"/>
  <c r="AM7104" i="50"/>
  <c r="AJ7108" i="50"/>
  <c r="AI7108" i="50"/>
  <c r="AM7108" i="50"/>
  <c r="AL7108" i="50"/>
  <c r="AK7108" i="50"/>
  <c r="AM7112" i="50"/>
  <c r="AL7112" i="50"/>
  <c r="AK7112" i="50"/>
  <c r="AJ7112" i="50"/>
  <c r="AI7112" i="50"/>
  <c r="AL7116" i="50"/>
  <c r="AK7116" i="50"/>
  <c r="AM7116" i="50"/>
  <c r="AI7116" i="50"/>
  <c r="AJ7116" i="50"/>
  <c r="AJ7120" i="50"/>
  <c r="AI7120" i="50"/>
  <c r="AM7120" i="50"/>
  <c r="AL7120" i="50"/>
  <c r="AK7120" i="50"/>
  <c r="AM7124" i="50"/>
  <c r="AL7124" i="50"/>
  <c r="AK7124" i="50"/>
  <c r="AJ7124" i="50"/>
  <c r="AI7124" i="50"/>
  <c r="AL7128" i="50"/>
  <c r="AK7128" i="50"/>
  <c r="AM7128" i="50"/>
  <c r="AJ7128" i="50"/>
  <c r="AI7128" i="50"/>
  <c r="AJ7132" i="50"/>
  <c r="AI7132" i="50"/>
  <c r="AL7132" i="50"/>
  <c r="AK7132" i="50"/>
  <c r="AM7132" i="50"/>
  <c r="AM7136" i="50"/>
  <c r="AL7136" i="50"/>
  <c r="AK7136" i="50"/>
  <c r="AJ7136" i="50"/>
  <c r="AI7136" i="50"/>
  <c r="AL7140" i="50"/>
  <c r="AK7140" i="50"/>
  <c r="AM7140" i="50"/>
  <c r="AJ7140" i="50"/>
  <c r="AI7140" i="50"/>
  <c r="AJ7144" i="50"/>
  <c r="AI7144" i="50"/>
  <c r="AK7144" i="50"/>
  <c r="AM7144" i="50"/>
  <c r="AL7144" i="50"/>
  <c r="AM7148" i="50"/>
  <c r="AL7148" i="50"/>
  <c r="AK7148" i="50"/>
  <c r="AJ7148" i="50"/>
  <c r="AI7148" i="50"/>
  <c r="AL7152" i="50"/>
  <c r="AK7152" i="50"/>
  <c r="AJ7152" i="50"/>
  <c r="AM7152" i="50"/>
  <c r="AI7152" i="50"/>
  <c r="AJ7156" i="50"/>
  <c r="AI7156" i="50"/>
  <c r="AL7156" i="50"/>
  <c r="AK7156" i="50"/>
  <c r="AM7156" i="50"/>
  <c r="AM7160" i="50"/>
  <c r="AL7160" i="50"/>
  <c r="AK7160" i="50"/>
  <c r="AJ7160" i="50"/>
  <c r="AI7160" i="50"/>
  <c r="AL7164" i="50"/>
  <c r="AK7164" i="50"/>
  <c r="AM7164" i="50"/>
  <c r="AI7164" i="50"/>
  <c r="AJ7164" i="50"/>
  <c r="AJ7168" i="50"/>
  <c r="AI7168" i="50"/>
  <c r="AK7168" i="50"/>
  <c r="AM7168" i="50"/>
  <c r="AL7168" i="50"/>
  <c r="AM7172" i="50"/>
  <c r="AL7172" i="50"/>
  <c r="AK7172" i="50"/>
  <c r="AJ7172" i="50"/>
  <c r="AI7172" i="50"/>
  <c r="AL7176" i="50"/>
  <c r="AK7176" i="50"/>
  <c r="AM7176" i="50"/>
  <c r="AJ7176" i="50"/>
  <c r="AI7176" i="50"/>
  <c r="AJ7180" i="50"/>
  <c r="AI7180" i="50"/>
  <c r="AL7180" i="50"/>
  <c r="AK7180" i="50"/>
  <c r="AM7180" i="50"/>
  <c r="AM7184" i="50"/>
  <c r="AL7184" i="50"/>
  <c r="AK7184" i="50"/>
  <c r="AJ7184" i="50"/>
  <c r="AI7184" i="50"/>
  <c r="AL7188" i="50"/>
  <c r="AK7188" i="50"/>
  <c r="AM7188" i="50"/>
  <c r="AJ7188" i="50"/>
  <c r="AI7188" i="50"/>
  <c r="AJ7192" i="50"/>
  <c r="AI7192" i="50"/>
  <c r="AM7192" i="50"/>
  <c r="AL7192" i="50"/>
  <c r="AK7192" i="50"/>
  <c r="AM7196" i="50"/>
  <c r="AL7196" i="50"/>
  <c r="AK7196" i="50"/>
  <c r="AJ7196" i="50"/>
  <c r="AI7196" i="50"/>
  <c r="AL7200" i="50"/>
  <c r="AK7200" i="50"/>
  <c r="AM7200" i="50"/>
  <c r="AJ7200" i="50"/>
  <c r="AI7200" i="50"/>
  <c r="AJ7204" i="50"/>
  <c r="AI7204" i="50"/>
  <c r="AL7204" i="50"/>
  <c r="AM7204" i="50"/>
  <c r="AK7204" i="50"/>
  <c r="AM7208" i="50"/>
  <c r="AL7208" i="50"/>
  <c r="AK7208" i="50"/>
  <c r="AJ7208" i="50"/>
  <c r="AI7208" i="50"/>
  <c r="AL7212" i="50"/>
  <c r="AK7212" i="50"/>
  <c r="AM7212" i="50"/>
  <c r="AJ7212" i="50"/>
  <c r="AI7212" i="50"/>
  <c r="AJ7216" i="50"/>
  <c r="AI7216" i="50"/>
  <c r="AM7216" i="50"/>
  <c r="AK7216" i="50"/>
  <c r="AL7216" i="50"/>
  <c r="AM7220" i="50"/>
  <c r="AL7220" i="50"/>
  <c r="AK7220" i="50"/>
  <c r="AJ7220" i="50"/>
  <c r="AI7220" i="50"/>
  <c r="AL7224" i="50"/>
  <c r="AK7224" i="50"/>
  <c r="AJ7224" i="50"/>
  <c r="AI7224" i="50"/>
  <c r="AM7224" i="50"/>
  <c r="AJ7228" i="50"/>
  <c r="AI7228" i="50"/>
  <c r="AM7228" i="50"/>
  <c r="AL7228" i="50"/>
  <c r="AK7228" i="50"/>
  <c r="AM7232" i="50"/>
  <c r="AL7232" i="50"/>
  <c r="AK7232" i="50"/>
  <c r="AJ7232" i="50"/>
  <c r="AI7232" i="50"/>
  <c r="AL7236" i="50"/>
  <c r="AK7236" i="50"/>
  <c r="AI7236" i="50"/>
  <c r="AM7236" i="50"/>
  <c r="AJ7236" i="50"/>
  <c r="AJ7240" i="50"/>
  <c r="AI7240" i="50"/>
  <c r="AM7240" i="50"/>
  <c r="AL7240" i="50"/>
  <c r="AK7240" i="50"/>
  <c r="AM7244" i="50"/>
  <c r="AL7244" i="50"/>
  <c r="AK7244" i="50"/>
  <c r="AJ7244" i="50"/>
  <c r="AI7244" i="50"/>
  <c r="AL7248" i="50"/>
  <c r="AK7248" i="50"/>
  <c r="AJ7248" i="50"/>
  <c r="AI7248" i="50"/>
  <c r="AM7248" i="50"/>
  <c r="AJ7252" i="50"/>
  <c r="AI7252" i="50"/>
  <c r="AM7252" i="50"/>
  <c r="AL7252" i="50"/>
  <c r="AK7252" i="50"/>
  <c r="AM7256" i="50"/>
  <c r="AL7256" i="50"/>
  <c r="AK7256" i="50"/>
  <c r="AJ7256" i="50"/>
  <c r="AI7256" i="50"/>
  <c r="AL7260" i="50"/>
  <c r="AK7260" i="50"/>
  <c r="AI7260" i="50"/>
  <c r="AM7260" i="50"/>
  <c r="AJ7260" i="50"/>
  <c r="AJ7264" i="50"/>
  <c r="AI7264" i="50"/>
  <c r="AM7264" i="50"/>
  <c r="AL7264" i="50"/>
  <c r="AK7264" i="50"/>
  <c r="AM7268" i="50"/>
  <c r="AL7268" i="50"/>
  <c r="AK7268" i="50"/>
  <c r="AJ7268" i="50"/>
  <c r="AI7268" i="50"/>
  <c r="AL7272" i="50"/>
  <c r="AK7272" i="50"/>
  <c r="AI7272" i="50"/>
  <c r="AM7272" i="50"/>
  <c r="AJ7272" i="50"/>
  <c r="AJ7276" i="50"/>
  <c r="AI7276" i="50"/>
  <c r="AL7276" i="50"/>
  <c r="AK7276" i="50"/>
  <c r="AM7276" i="50"/>
  <c r="AM7280" i="50"/>
  <c r="AL7280" i="50"/>
  <c r="AK7280" i="50"/>
  <c r="AJ7280" i="50"/>
  <c r="AI7280" i="50"/>
  <c r="AL7284" i="50"/>
  <c r="AK7284" i="50"/>
  <c r="AM7284" i="50"/>
  <c r="AJ7284" i="50"/>
  <c r="AI7284" i="50"/>
  <c r="AJ7288" i="50"/>
  <c r="AI7288" i="50"/>
  <c r="AK7288" i="50"/>
  <c r="AM7288" i="50"/>
  <c r="AL7288" i="50"/>
  <c r="AM7292" i="50"/>
  <c r="AL7292" i="50"/>
  <c r="AK7292" i="50"/>
  <c r="AJ7292" i="50"/>
  <c r="AI7292" i="50"/>
  <c r="AL7296" i="50"/>
  <c r="AK7296" i="50"/>
  <c r="AJ7296" i="50"/>
  <c r="AI7296" i="50"/>
  <c r="AM7296" i="50"/>
  <c r="AJ7300" i="50"/>
  <c r="AI7300" i="50"/>
  <c r="AL7300" i="50"/>
  <c r="AK7300" i="50"/>
  <c r="AM7300" i="50"/>
  <c r="AM7304" i="50"/>
  <c r="AL7304" i="50"/>
  <c r="AK7304" i="50"/>
  <c r="AJ7304" i="50"/>
  <c r="AI7304" i="50"/>
  <c r="AL7308" i="50"/>
  <c r="AK7308" i="50"/>
  <c r="AM7308" i="50"/>
  <c r="AI7308" i="50"/>
  <c r="AJ7308" i="50"/>
  <c r="AJ7312" i="50"/>
  <c r="AI7312" i="50"/>
  <c r="AM7312" i="50"/>
  <c r="AK7312" i="50"/>
  <c r="AL7312" i="50"/>
  <c r="AM7316" i="50"/>
  <c r="AL7316" i="50"/>
  <c r="AK7316" i="50"/>
  <c r="AJ7316" i="50"/>
  <c r="AI7316" i="50"/>
  <c r="AL7320" i="50"/>
  <c r="AK7320" i="50"/>
  <c r="AM7320" i="50"/>
  <c r="AJ7320" i="50"/>
  <c r="AI7320" i="50"/>
  <c r="AJ7324" i="50"/>
  <c r="AI7324" i="50"/>
  <c r="AM7324" i="50"/>
  <c r="AL7324" i="50"/>
  <c r="AK7324" i="50"/>
  <c r="AM7328" i="50"/>
  <c r="AL7328" i="50"/>
  <c r="AK7328" i="50"/>
  <c r="AJ7328" i="50"/>
  <c r="AI7328" i="50"/>
  <c r="AL7332" i="50"/>
  <c r="AK7332" i="50"/>
  <c r="AM7332" i="50"/>
  <c r="AJ7332" i="50"/>
  <c r="AI7332" i="50"/>
  <c r="AJ7336" i="50"/>
  <c r="AI7336" i="50"/>
  <c r="AM7336" i="50"/>
  <c r="AL7336" i="50"/>
  <c r="AK7336" i="50"/>
  <c r="AM7340" i="50"/>
  <c r="AL7340" i="50"/>
  <c r="AK7340" i="50"/>
  <c r="AJ7340" i="50"/>
  <c r="AI7340" i="50"/>
  <c r="AL7344" i="50"/>
  <c r="AK7344" i="50"/>
  <c r="AM7344" i="50"/>
  <c r="AJ7344" i="50"/>
  <c r="AI7344" i="50"/>
  <c r="AJ7348" i="50"/>
  <c r="AI7348" i="50"/>
  <c r="AL7348" i="50"/>
  <c r="AM7348" i="50"/>
  <c r="AK7348" i="50"/>
  <c r="AM7352" i="50"/>
  <c r="AK7352" i="50"/>
  <c r="AL7352" i="50"/>
  <c r="AJ7352" i="50"/>
  <c r="AI7352" i="50"/>
  <c r="AM7356" i="50"/>
  <c r="AK7356" i="50"/>
  <c r="AJ7356" i="50"/>
  <c r="AI7356" i="50"/>
  <c r="AL7356" i="50"/>
  <c r="AL7360" i="50"/>
  <c r="AJ7360" i="50"/>
  <c r="AI7360" i="50"/>
  <c r="AM7360" i="50"/>
  <c r="AK7360" i="50"/>
  <c r="AM7364" i="50"/>
  <c r="AK7364" i="50"/>
  <c r="AL7364" i="50"/>
  <c r="AJ7364" i="50"/>
  <c r="AI7364" i="50"/>
  <c r="AM7368" i="50"/>
  <c r="AL7368" i="50"/>
  <c r="AK7368" i="50"/>
  <c r="AJ7368" i="50"/>
  <c r="AI7368" i="50"/>
  <c r="AL7372" i="50"/>
  <c r="AJ7372" i="50"/>
  <c r="AI7372" i="50"/>
  <c r="AM7372" i="50"/>
  <c r="AK7372" i="50"/>
  <c r="AM7376" i="50"/>
  <c r="AK7376" i="50"/>
  <c r="AI7376" i="50"/>
  <c r="AL7376" i="50"/>
  <c r="AJ7376" i="50"/>
  <c r="AI7380" i="50"/>
  <c r="AM7380" i="50"/>
  <c r="AL7380" i="50"/>
  <c r="AJ7380" i="50"/>
  <c r="AK7380" i="50"/>
  <c r="AL7384" i="50"/>
  <c r="AJ7384" i="50"/>
  <c r="AI7384" i="50"/>
  <c r="AM7384" i="50"/>
  <c r="AK7384" i="50"/>
  <c r="AM7388" i="50"/>
  <c r="AK7388" i="50"/>
  <c r="AL7388" i="50"/>
  <c r="AJ7388" i="50"/>
  <c r="AI7388" i="50"/>
  <c r="AM7392" i="50"/>
  <c r="AK7392" i="50"/>
  <c r="AJ7392" i="50"/>
  <c r="AL7392" i="50"/>
  <c r="AI7392" i="50"/>
  <c r="AL7396" i="50"/>
  <c r="AJ7396" i="50"/>
  <c r="AI7396" i="50"/>
  <c r="AM7396" i="50"/>
  <c r="AK7396" i="50"/>
  <c r="AM7400" i="50"/>
  <c r="AK7400" i="50"/>
  <c r="AL7400" i="50"/>
  <c r="AJ7400" i="50"/>
  <c r="AI7400" i="50"/>
  <c r="AM7404" i="50"/>
  <c r="AL7404" i="50"/>
  <c r="AK7404" i="50"/>
  <c r="AJ7404" i="50"/>
  <c r="AI7404" i="50"/>
  <c r="AL7408" i="50"/>
  <c r="AJ7408" i="50"/>
  <c r="AI7408" i="50"/>
  <c r="AM7408" i="50"/>
  <c r="AK7408" i="50"/>
  <c r="AM7412" i="50"/>
  <c r="AK7412" i="50"/>
  <c r="AI7412" i="50"/>
  <c r="AL7412" i="50"/>
  <c r="AJ7412" i="50"/>
  <c r="AI7416" i="50"/>
  <c r="AL7416" i="50"/>
  <c r="AM7416" i="50"/>
  <c r="AK7416" i="50"/>
  <c r="AJ7416" i="50"/>
  <c r="AL7420" i="50"/>
  <c r="AJ7420" i="50"/>
  <c r="AI7420" i="50"/>
  <c r="AM7420" i="50"/>
  <c r="AK7420" i="50"/>
  <c r="AM7424" i="50"/>
  <c r="AK7424" i="50"/>
  <c r="AL7424" i="50"/>
  <c r="AJ7424" i="50"/>
  <c r="AI7424" i="50"/>
  <c r="AM7428" i="50"/>
  <c r="AK7428" i="50"/>
  <c r="AJ7428" i="50"/>
  <c r="AL7428" i="50"/>
  <c r="AI7428" i="50"/>
  <c r="AL7432" i="50"/>
  <c r="AJ7432" i="50"/>
  <c r="AI7432" i="50"/>
  <c r="AM7432" i="50"/>
  <c r="AK7432" i="50"/>
  <c r="AM7436" i="50"/>
  <c r="AK7436" i="50"/>
  <c r="AL7436" i="50"/>
  <c r="AJ7436" i="50"/>
  <c r="AI7436" i="50"/>
  <c r="AM7440" i="50"/>
  <c r="AL7440" i="50"/>
  <c r="AK7440" i="50"/>
  <c r="AJ7440" i="50"/>
  <c r="AI7440" i="50"/>
  <c r="AL7444" i="50"/>
  <c r="AJ7444" i="50"/>
  <c r="AI7444" i="50"/>
  <c r="AM7444" i="50"/>
  <c r="AK7444" i="50"/>
  <c r="AM7448" i="50"/>
  <c r="AK7448" i="50"/>
  <c r="AI7448" i="50"/>
  <c r="AL7448" i="50"/>
  <c r="AJ7448" i="50"/>
  <c r="AI7452" i="50"/>
  <c r="AM7452" i="50"/>
  <c r="AL7452" i="50"/>
  <c r="AJ7452" i="50"/>
  <c r="AK7452" i="50"/>
  <c r="AL7456" i="50"/>
  <c r="AJ7456" i="50"/>
  <c r="AI7456" i="50"/>
  <c r="AM7456" i="50"/>
  <c r="AK7456" i="50"/>
  <c r="AM7460" i="50"/>
  <c r="AK7460" i="50"/>
  <c r="AL7460" i="50"/>
  <c r="AJ7460" i="50"/>
  <c r="AI7460" i="50"/>
  <c r="AM7464" i="50"/>
  <c r="AK7464" i="50"/>
  <c r="AJ7464" i="50"/>
  <c r="AI7464" i="50"/>
  <c r="AL7464" i="50"/>
  <c r="AL7468" i="50"/>
  <c r="AJ7468" i="50"/>
  <c r="AI7468" i="50"/>
  <c r="AM7468" i="50"/>
  <c r="AK7468" i="50"/>
  <c r="AM7472" i="50"/>
  <c r="AK7472" i="50"/>
  <c r="AL7472" i="50"/>
  <c r="AJ7472" i="50"/>
  <c r="AI7472" i="50"/>
  <c r="AM7476" i="50"/>
  <c r="AL7476" i="50"/>
  <c r="AK7476" i="50"/>
  <c r="AJ7476" i="50"/>
  <c r="AI7476" i="50"/>
  <c r="AL7480" i="50"/>
  <c r="AJ7480" i="50"/>
  <c r="AI7480" i="50"/>
  <c r="AM7480" i="50"/>
  <c r="AK7480" i="50"/>
  <c r="AM7484" i="50"/>
  <c r="AK7484" i="50"/>
  <c r="AI7484" i="50"/>
  <c r="AL7484" i="50"/>
  <c r="AJ7484" i="50"/>
  <c r="AI7488" i="50"/>
  <c r="AM7488" i="50"/>
  <c r="AL7488" i="50"/>
  <c r="AK7488" i="50"/>
  <c r="AJ7488" i="50"/>
  <c r="AL7492" i="50"/>
  <c r="AJ7492" i="50"/>
  <c r="AI7492" i="50"/>
  <c r="AM7492" i="50"/>
  <c r="AK7492" i="50"/>
  <c r="AM7496" i="50"/>
  <c r="AK7496" i="50"/>
  <c r="AL7496" i="50"/>
  <c r="AJ7496" i="50"/>
  <c r="AI7496" i="50"/>
  <c r="AM7500" i="50"/>
  <c r="AK7500" i="50"/>
  <c r="AJ7500" i="50"/>
  <c r="AI7500" i="50"/>
  <c r="AL7500" i="50"/>
  <c r="AL7504" i="50"/>
  <c r="AJ7504" i="50"/>
  <c r="AI7504" i="50"/>
  <c r="AM7504" i="50"/>
  <c r="AK7504" i="50"/>
  <c r="AM7508" i="50"/>
  <c r="AK7508" i="50"/>
  <c r="AL7508" i="50"/>
  <c r="AJ7508" i="50"/>
  <c r="AI7508" i="50"/>
  <c r="AM7512" i="50"/>
  <c r="AL7512" i="50"/>
  <c r="AK7512" i="50"/>
  <c r="AJ7512" i="50"/>
  <c r="AI7512" i="50"/>
  <c r="AL7516" i="50"/>
  <c r="AJ7516" i="50"/>
  <c r="AI7516" i="50"/>
  <c r="AM7516" i="50"/>
  <c r="AK7516" i="50"/>
  <c r="AM7520" i="50"/>
  <c r="AK7520" i="50"/>
  <c r="AI7520" i="50"/>
  <c r="AL7520" i="50"/>
  <c r="AJ7520" i="50"/>
  <c r="AI7524" i="50"/>
  <c r="AL7524" i="50"/>
  <c r="AK7524" i="50"/>
  <c r="AJ7524" i="50"/>
  <c r="AM7524" i="50"/>
  <c r="AL7528" i="50"/>
  <c r="AJ7528" i="50"/>
  <c r="AI7528" i="50"/>
  <c r="AM7528" i="50"/>
  <c r="AK7528" i="50"/>
  <c r="AM7532" i="50"/>
  <c r="AK7532" i="50"/>
  <c r="AL7532" i="50"/>
  <c r="AJ7532" i="50"/>
  <c r="AI7532" i="50"/>
  <c r="AM7536" i="50"/>
  <c r="AK7536" i="50"/>
  <c r="AJ7536" i="50"/>
  <c r="AL7536" i="50"/>
  <c r="AI7536" i="50"/>
  <c r="AL7540" i="50"/>
  <c r="AJ7540" i="50"/>
  <c r="AI7540" i="50"/>
  <c r="AM7540" i="50"/>
  <c r="AK7540" i="50"/>
  <c r="AM7544" i="50"/>
  <c r="AK7544" i="50"/>
  <c r="AL7544" i="50"/>
  <c r="AJ7544" i="50"/>
  <c r="AI7544" i="50"/>
  <c r="AM7548" i="50"/>
  <c r="AL7548" i="50"/>
  <c r="AK7548" i="50"/>
  <c r="AJ7548" i="50"/>
  <c r="AI7548" i="50"/>
  <c r="AL7552" i="50"/>
  <c r="AJ7552" i="50"/>
  <c r="AI7552" i="50"/>
  <c r="AM7552" i="50"/>
  <c r="AK7552" i="50"/>
  <c r="AM7556" i="50"/>
  <c r="AK7556" i="50"/>
  <c r="AI7556" i="50"/>
  <c r="AL7556" i="50"/>
  <c r="AJ7556" i="50"/>
  <c r="AI7560" i="50"/>
  <c r="AJ7560" i="50"/>
  <c r="AL7560" i="50"/>
  <c r="AK7560" i="50"/>
  <c r="AM7560" i="50"/>
  <c r="AL7564" i="50"/>
  <c r="AJ7564" i="50"/>
  <c r="AI7564" i="50"/>
  <c r="AM7564" i="50"/>
  <c r="AK7564" i="50"/>
  <c r="AM7568" i="50"/>
  <c r="AK7568" i="50"/>
  <c r="AL7568" i="50"/>
  <c r="AJ7568" i="50"/>
  <c r="AI7568" i="50"/>
  <c r="AM7572" i="50"/>
  <c r="AK7572" i="50"/>
  <c r="AJ7572" i="50"/>
  <c r="AI7572" i="50"/>
  <c r="AL7572" i="50"/>
  <c r="AL7576" i="50"/>
  <c r="AJ7576" i="50"/>
  <c r="AI7576" i="50"/>
  <c r="AM7576" i="50"/>
  <c r="AK7576" i="50"/>
  <c r="AM7580" i="50"/>
  <c r="AK7580" i="50"/>
  <c r="AL7580" i="50"/>
  <c r="AJ7580" i="50"/>
  <c r="AI7580" i="50"/>
  <c r="AM7584" i="50"/>
  <c r="AL7584" i="50"/>
  <c r="AK7584" i="50"/>
  <c r="AJ7584" i="50"/>
  <c r="AI7584" i="50"/>
  <c r="AL7588" i="50"/>
  <c r="AJ7588" i="50"/>
  <c r="AI7588" i="50"/>
  <c r="AM7588" i="50"/>
  <c r="AK7588" i="50"/>
  <c r="AM7592" i="50"/>
  <c r="AK7592" i="50"/>
  <c r="AI7592" i="50"/>
  <c r="AL7592" i="50"/>
  <c r="AJ7592" i="50"/>
  <c r="AI7596" i="50"/>
  <c r="AJ7596" i="50"/>
  <c r="AK7596" i="50"/>
  <c r="AM7596" i="50"/>
  <c r="AL7596" i="50"/>
  <c r="AL7600" i="50"/>
  <c r="AJ7600" i="50"/>
  <c r="AI7600" i="50"/>
  <c r="AM7600" i="50"/>
  <c r="AK7600" i="50"/>
  <c r="AM7604" i="50"/>
  <c r="AK7604" i="50"/>
  <c r="AL7604" i="50"/>
  <c r="AJ7604" i="50"/>
  <c r="AI7604" i="50"/>
  <c r="AM7608" i="50"/>
  <c r="AK7608" i="50"/>
  <c r="AJ7608" i="50"/>
  <c r="AL7608" i="50"/>
  <c r="AI7608" i="50"/>
  <c r="AL7612" i="50"/>
  <c r="AJ7612" i="50"/>
  <c r="AI7612" i="50"/>
  <c r="AM7612" i="50"/>
  <c r="AK7612" i="50"/>
  <c r="AM7616" i="50"/>
  <c r="AK7616" i="50"/>
  <c r="AL7616" i="50"/>
  <c r="AJ7616" i="50"/>
  <c r="AI7616" i="50"/>
  <c r="AM7620" i="50"/>
  <c r="AL7620" i="50"/>
  <c r="AK7620" i="50"/>
  <c r="AJ7620" i="50"/>
  <c r="AI7620" i="50"/>
  <c r="AL7624" i="50"/>
  <c r="AJ7624" i="50"/>
  <c r="AI7624" i="50"/>
  <c r="AM7624" i="50"/>
  <c r="AK7624" i="50"/>
  <c r="AM7628" i="50"/>
  <c r="AK7628" i="50"/>
  <c r="AI7628" i="50"/>
  <c r="AL7628" i="50"/>
  <c r="AJ7628" i="50"/>
  <c r="AI7632" i="50"/>
  <c r="AL7632" i="50"/>
  <c r="AK7632" i="50"/>
  <c r="AJ7632" i="50"/>
  <c r="AM7632" i="50"/>
  <c r="AL7636" i="50"/>
  <c r="AJ7636" i="50"/>
  <c r="AI7636" i="50"/>
  <c r="AM7636" i="50"/>
  <c r="AK7636" i="50"/>
  <c r="AM7640" i="50"/>
  <c r="AK7640" i="50"/>
  <c r="AL7640" i="50"/>
  <c r="AJ7640" i="50"/>
  <c r="AI7640" i="50"/>
  <c r="AM7644" i="50"/>
  <c r="AK7644" i="50"/>
  <c r="AJ7644" i="50"/>
  <c r="AL7644" i="50"/>
  <c r="AI7644" i="50"/>
  <c r="AL7648" i="50"/>
  <c r="AJ7648" i="50"/>
  <c r="AI7648" i="50"/>
  <c r="AM7648" i="50"/>
  <c r="AK7648" i="50"/>
  <c r="AM7652" i="50"/>
  <c r="AK7652" i="50"/>
  <c r="AL7652" i="50"/>
  <c r="AJ7652" i="50"/>
  <c r="AI7652" i="50"/>
  <c r="AM7656" i="50"/>
  <c r="AL7656" i="50"/>
  <c r="AK7656" i="50"/>
  <c r="AJ7656" i="50"/>
  <c r="AI7656" i="50"/>
  <c r="AL7660" i="50"/>
  <c r="AJ7660" i="50"/>
  <c r="AI7660" i="50"/>
  <c r="AM7660" i="50"/>
  <c r="AK7660" i="50"/>
  <c r="AM7664" i="50"/>
  <c r="AK7664" i="50"/>
  <c r="AI7664" i="50"/>
  <c r="AL7664" i="50"/>
  <c r="AJ7664" i="50"/>
  <c r="AI7668" i="50"/>
  <c r="AM7668" i="50"/>
  <c r="AL7668" i="50"/>
  <c r="AJ7668" i="50"/>
  <c r="AK7668" i="50"/>
  <c r="AL7672" i="50"/>
  <c r="AJ7672" i="50"/>
  <c r="AI7672" i="50"/>
  <c r="AM7672" i="50"/>
  <c r="AK7672" i="50"/>
  <c r="AM7676" i="50"/>
  <c r="AK7676" i="50"/>
  <c r="AL7676" i="50"/>
  <c r="AJ7676" i="50"/>
  <c r="AI7676" i="50"/>
  <c r="AM7680" i="50"/>
  <c r="AK7680" i="50"/>
  <c r="AJ7680" i="50"/>
  <c r="AI7680" i="50"/>
  <c r="AL7680" i="50"/>
  <c r="AL7684" i="50"/>
  <c r="AJ7684" i="50"/>
  <c r="AI7684" i="50"/>
  <c r="AM7684" i="50"/>
  <c r="AK7684" i="50"/>
  <c r="AM7688" i="50"/>
  <c r="AK7688" i="50"/>
  <c r="AL7688" i="50"/>
  <c r="AJ7688" i="50"/>
  <c r="AI7688" i="50"/>
  <c r="AM7692" i="50"/>
  <c r="AL7692" i="50"/>
  <c r="AK7692" i="50"/>
  <c r="AJ7692" i="50"/>
  <c r="AI7692" i="50"/>
  <c r="AL7696" i="50"/>
  <c r="AJ7696" i="50"/>
  <c r="AI7696" i="50"/>
  <c r="AM7696" i="50"/>
  <c r="AK7696" i="50"/>
  <c r="AM7700" i="50"/>
  <c r="AK7700" i="50"/>
  <c r="AI7700" i="50"/>
  <c r="AJ7700" i="50"/>
  <c r="AL7700" i="50"/>
  <c r="AI7704" i="50"/>
  <c r="AM7704" i="50"/>
  <c r="AL7704" i="50"/>
  <c r="AK7704" i="50"/>
  <c r="AJ7704" i="50"/>
  <c r="AL7708" i="50"/>
  <c r="AJ7708" i="50"/>
  <c r="AI7708" i="50"/>
  <c r="AM7708" i="50"/>
  <c r="AK7708" i="50"/>
  <c r="AM7712" i="50"/>
  <c r="AK7712" i="50"/>
  <c r="AL7712" i="50"/>
  <c r="AJ7712" i="50"/>
  <c r="AI7712" i="50"/>
  <c r="AM7716" i="50"/>
  <c r="AK7716" i="50"/>
  <c r="AJ7716" i="50"/>
  <c r="AI7716" i="50"/>
  <c r="AL7716" i="50"/>
  <c r="AL7720" i="50"/>
  <c r="AJ7720" i="50"/>
  <c r="AI7720" i="50"/>
  <c r="AM7720" i="50"/>
  <c r="AK7720" i="50"/>
  <c r="AM7724" i="50"/>
  <c r="AK7724" i="50"/>
  <c r="AL7724" i="50"/>
  <c r="AJ7724" i="50"/>
  <c r="AI7724" i="50"/>
  <c r="AM7728" i="50"/>
  <c r="AL7728" i="50"/>
  <c r="AK7728" i="50"/>
  <c r="AJ7728" i="50"/>
  <c r="AI7728" i="50"/>
  <c r="AL7732" i="50"/>
  <c r="AJ7732" i="50"/>
  <c r="AI7732" i="50"/>
  <c r="AM7732" i="50"/>
  <c r="AK7732" i="50"/>
  <c r="AM7736" i="50"/>
  <c r="AK7736" i="50"/>
  <c r="AI7736" i="50"/>
  <c r="AL7736" i="50"/>
  <c r="AJ7736" i="50"/>
  <c r="AI7740" i="50"/>
  <c r="AL7740" i="50"/>
  <c r="AK7740" i="50"/>
  <c r="AJ7740" i="50"/>
  <c r="AM7740" i="50"/>
  <c r="AL7744" i="50"/>
  <c r="AJ7744" i="50"/>
  <c r="AI7744" i="50"/>
  <c r="AM7744" i="50"/>
  <c r="AK7744" i="50"/>
  <c r="AM7748" i="50"/>
  <c r="AK7748" i="50"/>
  <c r="AL7748" i="50"/>
  <c r="AJ7748" i="50"/>
  <c r="AI7748" i="50"/>
  <c r="AM7752" i="50"/>
  <c r="AK7752" i="50"/>
  <c r="AJ7752" i="50"/>
  <c r="AL7752" i="50"/>
  <c r="AI7752" i="50"/>
  <c r="AL7756" i="50"/>
  <c r="AJ7756" i="50"/>
  <c r="AI7756" i="50"/>
  <c r="AM7756" i="50"/>
  <c r="AK7756" i="50"/>
  <c r="AM7760" i="50"/>
  <c r="AK7760" i="50"/>
  <c r="AL7760" i="50"/>
  <c r="AJ7760" i="50"/>
  <c r="AI7760" i="50"/>
  <c r="AM7764" i="50"/>
  <c r="AL7764" i="50"/>
  <c r="AK7764" i="50"/>
  <c r="AJ7764" i="50"/>
  <c r="AI7764" i="50"/>
  <c r="AL7768" i="50"/>
  <c r="AJ7768" i="50"/>
  <c r="AI7768" i="50"/>
  <c r="AM7768" i="50"/>
  <c r="AK7768" i="50"/>
  <c r="AM7772" i="50"/>
  <c r="AK7772" i="50"/>
  <c r="AI7772" i="50"/>
  <c r="AL7772" i="50"/>
  <c r="AJ7772" i="50"/>
  <c r="AI7776" i="50"/>
  <c r="AJ7776" i="50"/>
  <c r="AL7776" i="50"/>
  <c r="AK7776" i="50"/>
  <c r="AM7776" i="50"/>
  <c r="AL7780" i="50"/>
  <c r="AJ7780" i="50"/>
  <c r="AI7780" i="50"/>
  <c r="AM7780" i="50"/>
  <c r="AK7780" i="50"/>
  <c r="AM7784" i="50"/>
  <c r="AK7784" i="50"/>
  <c r="AL7784" i="50"/>
  <c r="AJ7784" i="50"/>
  <c r="AI7784" i="50"/>
  <c r="AM7788" i="50"/>
  <c r="AK7788" i="50"/>
  <c r="AJ7788" i="50"/>
  <c r="AI7788" i="50"/>
  <c r="AL7788" i="50"/>
  <c r="AL7792" i="50"/>
  <c r="AJ7792" i="50"/>
  <c r="AI7792" i="50"/>
  <c r="AM7792" i="50"/>
  <c r="AK7792" i="50"/>
  <c r="AM7796" i="50"/>
  <c r="AK7796" i="50"/>
  <c r="AL7796" i="50"/>
  <c r="AJ7796" i="50"/>
  <c r="AI7796" i="50"/>
  <c r="AM7800" i="50"/>
  <c r="AL7800" i="50"/>
  <c r="AK7800" i="50"/>
  <c r="AJ7800" i="50"/>
  <c r="AI7800" i="50"/>
  <c r="AL7804" i="50"/>
  <c r="AJ7804" i="50"/>
  <c r="AI7804" i="50"/>
  <c r="AM7804" i="50"/>
  <c r="AK7804" i="50"/>
  <c r="AM7808" i="50"/>
  <c r="AK7808" i="50"/>
  <c r="AI7808" i="50"/>
  <c r="AL7808" i="50"/>
  <c r="AJ7808" i="50"/>
  <c r="AI7812" i="50"/>
  <c r="AM7812" i="50"/>
  <c r="AL7812" i="50"/>
  <c r="AJ7812" i="50"/>
  <c r="AK7812" i="50"/>
  <c r="AL7816" i="50"/>
  <c r="AJ7816" i="50"/>
  <c r="AI7816" i="50"/>
  <c r="AM7816" i="50"/>
  <c r="AK7816" i="50"/>
  <c r="AM7820" i="50"/>
  <c r="AK7820" i="50"/>
  <c r="AL7820" i="50"/>
  <c r="AJ7820" i="50"/>
  <c r="AI7820" i="50"/>
  <c r="AM7824" i="50"/>
  <c r="AK7824" i="50"/>
  <c r="AJ7824" i="50"/>
  <c r="AL7824" i="50"/>
  <c r="AI7824" i="50"/>
  <c r="AL7828" i="50"/>
  <c r="AJ7828" i="50"/>
  <c r="AI7828" i="50"/>
  <c r="AM7828" i="50"/>
  <c r="AK7828" i="50"/>
  <c r="AM7832" i="50"/>
  <c r="AK7832" i="50"/>
  <c r="AL7832" i="50"/>
  <c r="AJ7832" i="50"/>
  <c r="AI7832" i="50"/>
  <c r="AM7836" i="50"/>
  <c r="AL7836" i="50"/>
  <c r="AK7836" i="50"/>
  <c r="AJ7836" i="50"/>
  <c r="AI7836" i="50"/>
  <c r="AL7840" i="50"/>
  <c r="AJ7840" i="50"/>
  <c r="AI7840" i="50"/>
  <c r="AM7840" i="50"/>
  <c r="AK7840" i="50"/>
  <c r="AM7844" i="50"/>
  <c r="AK7844" i="50"/>
  <c r="AI7844" i="50"/>
  <c r="AL7844" i="50"/>
  <c r="AJ7844" i="50"/>
  <c r="AI7848" i="50"/>
  <c r="AL7848" i="50"/>
  <c r="AM7848" i="50"/>
  <c r="AK7848" i="50"/>
  <c r="AJ7848" i="50"/>
  <c r="AL7852" i="50"/>
  <c r="AJ7852" i="50"/>
  <c r="AI7852" i="50"/>
  <c r="AM7852" i="50"/>
  <c r="AK7852" i="50"/>
  <c r="AM7856" i="50"/>
  <c r="AK7856" i="50"/>
  <c r="AL7856" i="50"/>
  <c r="AJ7856" i="50"/>
  <c r="AI7856" i="50"/>
  <c r="AM7860" i="50"/>
  <c r="AK7860" i="50"/>
  <c r="AJ7860" i="50"/>
  <c r="AL7860" i="50"/>
  <c r="AI7860" i="50"/>
  <c r="AL7864" i="50"/>
  <c r="AJ7864" i="50"/>
  <c r="AI7864" i="50"/>
  <c r="AM7864" i="50"/>
  <c r="AK7864" i="50"/>
  <c r="AM7868" i="50"/>
  <c r="AK7868" i="50"/>
  <c r="AL7868" i="50"/>
  <c r="AJ7868" i="50"/>
  <c r="AI7868" i="50"/>
  <c r="AM7872" i="50"/>
  <c r="AL7872" i="50"/>
  <c r="AK7872" i="50"/>
  <c r="AJ7872" i="50"/>
  <c r="AI7872" i="50"/>
  <c r="AL7876" i="50"/>
  <c r="AJ7876" i="50"/>
  <c r="AI7876" i="50"/>
  <c r="AM7876" i="50"/>
  <c r="AK7876" i="50"/>
  <c r="AM7880" i="50"/>
  <c r="AK7880" i="50"/>
  <c r="AI7880" i="50"/>
  <c r="AL7880" i="50"/>
  <c r="AJ7880" i="50"/>
  <c r="AI7884" i="50"/>
  <c r="AM7884" i="50"/>
  <c r="AL7884" i="50"/>
  <c r="AJ7884" i="50"/>
  <c r="AK7884" i="50"/>
  <c r="AL7888" i="50"/>
  <c r="AJ7888" i="50"/>
  <c r="AI7888" i="50"/>
  <c r="AM7888" i="50"/>
  <c r="AK7888" i="50"/>
  <c r="AM7892" i="50"/>
  <c r="AK7892" i="50"/>
  <c r="AL7892" i="50"/>
  <c r="AJ7892" i="50"/>
  <c r="AI7892" i="50"/>
  <c r="AM7896" i="50"/>
  <c r="AK7896" i="50"/>
  <c r="AJ7896" i="50"/>
  <c r="AI7896" i="50"/>
  <c r="AL7896" i="50"/>
  <c r="AL7900" i="50"/>
  <c r="AJ7900" i="50"/>
  <c r="AI7900" i="50"/>
  <c r="AM7900" i="50"/>
  <c r="AK7900" i="50"/>
  <c r="AM7904" i="50"/>
  <c r="AK7904" i="50"/>
  <c r="AL7904" i="50"/>
  <c r="AJ7904" i="50"/>
  <c r="AI7904" i="50"/>
  <c r="AM7908" i="50"/>
  <c r="AL7908" i="50"/>
  <c r="AK7908" i="50"/>
  <c r="AJ7908" i="50"/>
  <c r="AI7908" i="50"/>
  <c r="AL7912" i="50"/>
  <c r="AJ7912" i="50"/>
  <c r="AI7912" i="50"/>
  <c r="AM7912" i="50"/>
  <c r="AK7912" i="50"/>
  <c r="AM7916" i="50"/>
  <c r="AK7916" i="50"/>
  <c r="AI7916" i="50"/>
  <c r="AL7916" i="50"/>
  <c r="AJ7916" i="50"/>
  <c r="AI7920" i="50"/>
  <c r="AM7920" i="50"/>
  <c r="AL7920" i="50"/>
  <c r="AK7920" i="50"/>
  <c r="AJ7920" i="50"/>
  <c r="AL7924" i="50"/>
  <c r="AJ7924" i="50"/>
  <c r="AI7924" i="50"/>
  <c r="AM7924" i="50"/>
  <c r="AK7924" i="50"/>
  <c r="AM7928" i="50"/>
  <c r="AK7928" i="50"/>
  <c r="AL7928" i="50"/>
  <c r="AJ7928" i="50"/>
  <c r="AI7928" i="50"/>
  <c r="AM7932" i="50"/>
  <c r="AK7932" i="50"/>
  <c r="AJ7932" i="50"/>
  <c r="AI7932" i="50"/>
  <c r="AL7932" i="50"/>
  <c r="AL7936" i="50"/>
  <c r="AJ7936" i="50"/>
  <c r="AI7936" i="50"/>
  <c r="AM7936" i="50"/>
  <c r="AK7936" i="50"/>
  <c r="AM7940" i="50"/>
  <c r="AK7940" i="50"/>
  <c r="AL7940" i="50"/>
  <c r="AJ7940" i="50"/>
  <c r="AI7940" i="50"/>
  <c r="AM7944" i="50"/>
  <c r="AL7944" i="50"/>
  <c r="AK7944" i="50"/>
  <c r="AJ7944" i="50"/>
  <c r="AI7944" i="50"/>
  <c r="AL7948" i="50"/>
  <c r="AJ7948" i="50"/>
  <c r="AI7948" i="50"/>
  <c r="AM7948" i="50"/>
  <c r="AK7948" i="50"/>
  <c r="AM7952" i="50"/>
  <c r="AK7952" i="50"/>
  <c r="AI7952" i="50"/>
  <c r="AL7952" i="50"/>
  <c r="AJ7952" i="50"/>
  <c r="AI7956" i="50"/>
  <c r="AL7956" i="50"/>
  <c r="AK7956" i="50"/>
  <c r="AJ7956" i="50"/>
  <c r="AM7956" i="50"/>
  <c r="AL7960" i="50"/>
  <c r="AJ7960" i="50"/>
  <c r="AI7960" i="50"/>
  <c r="AM7960" i="50"/>
  <c r="AK7960" i="50"/>
  <c r="AM7964" i="50"/>
  <c r="AK7964" i="50"/>
  <c r="AL7964" i="50"/>
  <c r="AJ7964" i="50"/>
  <c r="AI7964" i="50"/>
  <c r="AM7968" i="50"/>
  <c r="AK7968" i="50"/>
  <c r="AJ7968" i="50"/>
  <c r="AL7968" i="50"/>
  <c r="AI7968" i="50"/>
  <c r="AL7972" i="50"/>
  <c r="AJ7972" i="50"/>
  <c r="AI7972" i="50"/>
  <c r="AM7972" i="50"/>
  <c r="AK7972" i="50"/>
  <c r="AM7976" i="50"/>
  <c r="AK7976" i="50"/>
  <c r="AL7976" i="50"/>
  <c r="AJ7976" i="50"/>
  <c r="AI7976" i="50"/>
  <c r="AM7980" i="50"/>
  <c r="AL7980" i="50"/>
  <c r="AK7980" i="50"/>
  <c r="AJ7980" i="50"/>
  <c r="AI7980" i="50"/>
  <c r="AL7984" i="50"/>
  <c r="AJ7984" i="50"/>
  <c r="AI7984" i="50"/>
  <c r="AM7984" i="50"/>
  <c r="AK7984" i="50"/>
  <c r="AM7988" i="50"/>
  <c r="AK7988" i="50"/>
  <c r="AI7988" i="50"/>
  <c r="AL7988" i="50"/>
  <c r="AJ7988" i="50"/>
  <c r="AJ7992" i="50"/>
  <c r="AI7992" i="50"/>
  <c r="AK7992" i="50"/>
  <c r="AM7992" i="50"/>
  <c r="AL7992" i="50"/>
  <c r="AL7996" i="50"/>
  <c r="AK7996" i="50"/>
  <c r="AJ7996" i="50"/>
  <c r="AI7996" i="50"/>
  <c r="AM7996" i="50"/>
  <c r="AM8000" i="50"/>
  <c r="AK8000" i="50"/>
  <c r="AI8000" i="50"/>
  <c r="AL8000" i="50"/>
  <c r="AJ8000" i="50"/>
  <c r="AK8004" i="50"/>
  <c r="AJ8004" i="50"/>
  <c r="AI8004" i="50"/>
  <c r="AM8004" i="50"/>
  <c r="AL8004" i="50"/>
  <c r="AL8008" i="50"/>
  <c r="AK8008" i="50"/>
  <c r="AJ8008" i="50"/>
  <c r="AI8008" i="50"/>
  <c r="AM8008" i="50"/>
  <c r="AM8012" i="50"/>
  <c r="AK8012" i="50"/>
  <c r="AJ8012" i="50"/>
  <c r="AI8012" i="50"/>
  <c r="AL8012" i="50"/>
  <c r="AL8016" i="50"/>
  <c r="AK8016" i="50"/>
  <c r="AJ8016" i="50"/>
  <c r="AI8016" i="50"/>
  <c r="AM8016" i="50"/>
  <c r="AL8020" i="50"/>
  <c r="AK8020" i="50"/>
  <c r="AJ8020" i="50"/>
  <c r="AI8020" i="50"/>
  <c r="AM8020" i="50"/>
  <c r="AM8024" i="50"/>
  <c r="AK8024" i="50"/>
  <c r="AL8024" i="50"/>
  <c r="AJ8024" i="50"/>
  <c r="AI8024" i="50"/>
  <c r="AM8028" i="50"/>
  <c r="AL8028" i="50"/>
  <c r="AK8028" i="50"/>
  <c r="AJ8028" i="50"/>
  <c r="AI8028" i="50"/>
  <c r="AL8032" i="50"/>
  <c r="AK8032" i="50"/>
  <c r="AJ8032" i="50"/>
  <c r="AI8032" i="50"/>
  <c r="AM8032" i="50"/>
  <c r="AM8036" i="50"/>
  <c r="AK8036" i="50"/>
  <c r="AL8036" i="50"/>
  <c r="AJ8036" i="50"/>
  <c r="AI8036" i="50"/>
  <c r="AM8040" i="50"/>
  <c r="AL8040" i="50"/>
  <c r="AK8040" i="50"/>
  <c r="AJ8040" i="50"/>
  <c r="AI8040" i="50"/>
  <c r="AL8044" i="50"/>
  <c r="AK8044" i="50"/>
  <c r="AJ8044" i="50"/>
  <c r="AI8044" i="50"/>
  <c r="AM8044" i="50"/>
  <c r="AM8048" i="50"/>
  <c r="AK8048" i="50"/>
  <c r="AL8048" i="50"/>
  <c r="AJ8048" i="50"/>
  <c r="AI8048" i="50"/>
  <c r="AL8052" i="50"/>
  <c r="AI8052" i="50"/>
  <c r="AM8052" i="50"/>
  <c r="AJ8052" i="50"/>
  <c r="AK8052" i="50"/>
  <c r="AK8056" i="50"/>
  <c r="AM8056" i="50"/>
  <c r="AL8056" i="50"/>
  <c r="AJ8056" i="50"/>
  <c r="AI8056" i="50"/>
  <c r="AL8060" i="50"/>
  <c r="AK8060" i="50"/>
  <c r="AJ8060" i="50"/>
  <c r="AI8060" i="50"/>
  <c r="AM8060" i="50"/>
  <c r="AL8064" i="50"/>
  <c r="AK8064" i="50"/>
  <c r="AM8064" i="50"/>
  <c r="AJ8064" i="50"/>
  <c r="AI8064" i="50"/>
  <c r="AK8068" i="50"/>
  <c r="AM8068" i="50"/>
  <c r="AJ8068" i="50"/>
  <c r="AL8068" i="50"/>
  <c r="AI8068" i="50"/>
  <c r="AL8072" i="50"/>
  <c r="AK8072" i="50"/>
  <c r="AM8072" i="50"/>
  <c r="AJ8072" i="50"/>
  <c r="AI8072" i="50"/>
  <c r="AL8076" i="50"/>
  <c r="AM8076" i="50"/>
  <c r="AK8076" i="50"/>
  <c r="AJ8076" i="50"/>
  <c r="AI8076" i="50"/>
  <c r="AK8080" i="50"/>
  <c r="AL8080" i="50"/>
  <c r="AJ8080" i="50"/>
  <c r="AI8080" i="50"/>
  <c r="AM8080" i="50"/>
  <c r="AL8084" i="50"/>
  <c r="AK8084" i="50"/>
  <c r="AI8084" i="50"/>
  <c r="AM8084" i="50"/>
  <c r="AJ8084" i="50"/>
  <c r="AL8088" i="50"/>
  <c r="AK8088" i="50"/>
  <c r="AJ8088" i="50"/>
  <c r="AM8088" i="50"/>
  <c r="AI8088" i="50"/>
  <c r="AK8092" i="50"/>
  <c r="AI8092" i="50"/>
  <c r="AM8092" i="50"/>
  <c r="AL8092" i="50"/>
  <c r="AJ8092" i="50"/>
  <c r="AL8096" i="50"/>
  <c r="AK8096" i="50"/>
  <c r="AM8096" i="50"/>
  <c r="AJ8096" i="50"/>
  <c r="AI8096" i="50"/>
  <c r="AL8100" i="50"/>
  <c r="AK8100" i="50"/>
  <c r="AJ8100" i="50"/>
  <c r="AI8100" i="50"/>
  <c r="AM8100" i="50"/>
  <c r="AK8104" i="50"/>
  <c r="AM8104" i="50"/>
  <c r="AJ8104" i="50"/>
  <c r="AL8104" i="50"/>
  <c r="AI8104" i="50"/>
  <c r="AL8108" i="50"/>
  <c r="AK8108" i="50"/>
  <c r="AM8108" i="50"/>
  <c r="AJ8108" i="50"/>
  <c r="AI8108" i="50"/>
  <c r="AL8112" i="50"/>
  <c r="AM8112" i="50"/>
  <c r="AK8112" i="50"/>
  <c r="AJ8112" i="50"/>
  <c r="AI8112" i="50"/>
  <c r="AK8116" i="50"/>
  <c r="AM8116" i="50"/>
  <c r="AL8116" i="50"/>
  <c r="AJ8116" i="50"/>
  <c r="AI8116" i="50"/>
  <c r="AL8120" i="50"/>
  <c r="AK8120" i="50"/>
  <c r="AJ8120" i="50"/>
  <c r="AI8120" i="50"/>
  <c r="AM8120" i="50"/>
  <c r="AL8124" i="50"/>
  <c r="AI8124" i="50"/>
  <c r="AK8124" i="50"/>
  <c r="AJ8124" i="50"/>
  <c r="AM8124" i="50"/>
  <c r="AK8128" i="50"/>
  <c r="AM8128" i="50"/>
  <c r="AJ8128" i="50"/>
  <c r="AI8128" i="50"/>
  <c r="AL8128" i="50"/>
  <c r="AL8132" i="50"/>
  <c r="AK8132" i="50"/>
  <c r="AM8132" i="50"/>
  <c r="AJ8132" i="50"/>
  <c r="AI8132" i="50"/>
  <c r="AL8136" i="50"/>
  <c r="AK8136" i="50"/>
  <c r="AM8136" i="50"/>
  <c r="AJ8136" i="50"/>
  <c r="AI8136" i="50"/>
  <c r="AK8140" i="50"/>
  <c r="AM8140" i="50"/>
  <c r="AJ8140" i="50"/>
  <c r="AL8140" i="50"/>
  <c r="AI8140" i="50"/>
  <c r="AL8144" i="50"/>
  <c r="AK8144" i="50"/>
  <c r="AM8144" i="50"/>
  <c r="AJ8144" i="50"/>
  <c r="AI8144" i="50"/>
  <c r="AL8148" i="50"/>
  <c r="AM8148" i="50"/>
  <c r="AK8148" i="50"/>
  <c r="AJ8148" i="50"/>
  <c r="AI8148" i="50"/>
  <c r="AK8152" i="50"/>
  <c r="AM8152" i="50"/>
  <c r="AL8152" i="50"/>
  <c r="AJ8152" i="50"/>
  <c r="AI8152" i="50"/>
  <c r="AL8156" i="50"/>
  <c r="AK8156" i="50"/>
  <c r="AJ8156" i="50"/>
  <c r="AI8156" i="50"/>
  <c r="AM8156" i="50"/>
  <c r="AL8160" i="50"/>
  <c r="AI8160" i="50"/>
  <c r="AK8160" i="50"/>
  <c r="AJ8160" i="50"/>
  <c r="AM8160" i="50"/>
  <c r="AK8164" i="50"/>
  <c r="AM8164" i="50"/>
  <c r="AJ8164" i="50"/>
  <c r="AI8164" i="50"/>
  <c r="AL8164" i="50"/>
  <c r="AL8168" i="50"/>
  <c r="AK8168" i="50"/>
  <c r="AM8168" i="50"/>
  <c r="AJ8168" i="50"/>
  <c r="AI8168" i="50"/>
  <c r="AL8172" i="50"/>
  <c r="AK8172" i="50"/>
  <c r="AM8172" i="50"/>
  <c r="AJ8172" i="50"/>
  <c r="AI8172" i="50"/>
  <c r="AK8176" i="50"/>
  <c r="AM8176" i="50"/>
  <c r="AJ8176" i="50"/>
  <c r="AL8176" i="50"/>
  <c r="AI8176" i="50"/>
  <c r="AL8180" i="50"/>
  <c r="AK8180" i="50"/>
  <c r="AM8180" i="50"/>
  <c r="AJ8180" i="50"/>
  <c r="AI8180" i="50"/>
  <c r="AL8184" i="50"/>
  <c r="AM8184" i="50"/>
  <c r="AK8184" i="50"/>
  <c r="AJ8184" i="50"/>
  <c r="AI8184" i="50"/>
  <c r="AK8188" i="50"/>
  <c r="AM8188" i="50"/>
  <c r="AL8188" i="50"/>
  <c r="AJ8188" i="50"/>
  <c r="AI8188" i="50"/>
  <c r="AL8192" i="50"/>
  <c r="AK8192" i="50"/>
  <c r="AJ8192" i="50"/>
  <c r="AI8192" i="50"/>
  <c r="AM8192" i="50"/>
  <c r="AL8196" i="50"/>
  <c r="AI8196" i="50"/>
  <c r="AK8196" i="50"/>
  <c r="AJ8196" i="50"/>
  <c r="AM8196" i="50"/>
  <c r="AK8200" i="50"/>
  <c r="AM8200" i="50"/>
  <c r="AJ8200" i="50"/>
  <c r="AI8200" i="50"/>
  <c r="AL8200" i="50"/>
  <c r="AL8204" i="50"/>
  <c r="AK8204" i="50"/>
  <c r="AJ8204" i="50"/>
  <c r="AM8204" i="50"/>
  <c r="AI8204" i="50"/>
  <c r="AL8208" i="50"/>
  <c r="AK8208" i="50"/>
  <c r="AM8208" i="50"/>
  <c r="AJ8208" i="50"/>
  <c r="AI8208" i="50"/>
  <c r="AK8212" i="50"/>
  <c r="AM8212" i="50"/>
  <c r="AJ8212" i="50"/>
  <c r="AI8212" i="50"/>
  <c r="AL8212" i="50"/>
  <c r="AL8216" i="50"/>
  <c r="AK8216" i="50"/>
  <c r="AM8216" i="50"/>
  <c r="AJ8216" i="50"/>
  <c r="AI8216" i="50"/>
  <c r="AL8220" i="50"/>
  <c r="AM8220" i="50"/>
  <c r="AK8220" i="50"/>
  <c r="AJ8220" i="50"/>
  <c r="AI8220" i="50"/>
  <c r="AK8224" i="50"/>
  <c r="AM8224" i="50"/>
  <c r="AL8224" i="50"/>
  <c r="AJ8224" i="50"/>
  <c r="AI8224" i="50"/>
  <c r="AL8228" i="50"/>
  <c r="AK8228" i="50"/>
  <c r="AJ8228" i="50"/>
  <c r="AI8228" i="50"/>
  <c r="AM8228" i="50"/>
  <c r="AL8232" i="50"/>
  <c r="AI8232" i="50"/>
  <c r="AK8232" i="50"/>
  <c r="AJ8232" i="50"/>
  <c r="AM8232" i="50"/>
  <c r="AK8236" i="50"/>
  <c r="AM8236" i="50"/>
  <c r="AJ8236" i="50"/>
  <c r="AI8236" i="50"/>
  <c r="AL8236" i="50"/>
  <c r="AL8240" i="50"/>
  <c r="AK8240" i="50"/>
  <c r="AM8240" i="50"/>
  <c r="AI8240" i="50"/>
  <c r="AJ8240" i="50"/>
  <c r="AL8244" i="50"/>
  <c r="AK8244" i="50"/>
  <c r="AM8244" i="50"/>
  <c r="AJ8244" i="50"/>
  <c r="AI8244" i="50"/>
  <c r="AK8248" i="50"/>
  <c r="AM8248" i="50"/>
  <c r="AJ8248" i="50"/>
  <c r="AL8248" i="50"/>
  <c r="AI8248" i="50"/>
  <c r="AL8252" i="50"/>
  <c r="AK8252" i="50"/>
  <c r="AM8252" i="50"/>
  <c r="AJ8252" i="50"/>
  <c r="AI8252" i="50"/>
  <c r="AL8256" i="50"/>
  <c r="AM8256" i="50"/>
  <c r="AK8256" i="50"/>
  <c r="AJ8256" i="50"/>
  <c r="AI8256" i="50"/>
  <c r="AK8260" i="50"/>
  <c r="AM8260" i="50"/>
  <c r="AL8260" i="50"/>
  <c r="AJ8260" i="50"/>
  <c r="AI8260" i="50"/>
  <c r="AL8264" i="50"/>
  <c r="AK8264" i="50"/>
  <c r="AJ8264" i="50"/>
  <c r="AI8264" i="50"/>
  <c r="AM8264" i="50"/>
  <c r="AL8268" i="50"/>
  <c r="AI8268" i="50"/>
  <c r="AK8268" i="50"/>
  <c r="AJ8268" i="50"/>
  <c r="AM8268" i="50"/>
  <c r="AK8272" i="50"/>
  <c r="AM8272" i="50"/>
  <c r="AJ8272" i="50"/>
  <c r="AI8272" i="50"/>
  <c r="AL8272" i="50"/>
  <c r="AL8276" i="50"/>
  <c r="AK8276" i="50"/>
  <c r="AM8276" i="50"/>
  <c r="AJ8276" i="50"/>
  <c r="AI8276" i="50"/>
  <c r="AL8280" i="50"/>
  <c r="AK8280" i="50"/>
  <c r="AM8280" i="50"/>
  <c r="AJ8280" i="50"/>
  <c r="AI8280" i="50"/>
  <c r="AK8284" i="50"/>
  <c r="AM8284" i="50"/>
  <c r="AJ8284" i="50"/>
  <c r="AI8284" i="50"/>
  <c r="AL8284" i="50"/>
  <c r="AL8288" i="50"/>
  <c r="AK8288" i="50"/>
  <c r="AM8288" i="50"/>
  <c r="AJ8288" i="50"/>
  <c r="AI8288" i="50"/>
  <c r="AL8292" i="50"/>
  <c r="AM8292" i="50"/>
  <c r="AK8292" i="50"/>
  <c r="AJ8292" i="50"/>
  <c r="AI8292" i="50"/>
  <c r="AK8296" i="50"/>
  <c r="AM8296" i="50"/>
  <c r="AL8296" i="50"/>
  <c r="AJ8296" i="50"/>
  <c r="AI8296" i="50"/>
  <c r="AL8300" i="50"/>
  <c r="AK8300" i="50"/>
  <c r="AJ8300" i="50"/>
  <c r="AI8300" i="50"/>
  <c r="AM8300" i="50"/>
  <c r="AL8304" i="50"/>
  <c r="AI8304" i="50"/>
  <c r="AK8304" i="50"/>
  <c r="AJ8304" i="50"/>
  <c r="AM8304" i="50"/>
  <c r="AK8308" i="50"/>
  <c r="AM8308" i="50"/>
  <c r="AJ8308" i="50"/>
  <c r="AI8308" i="50"/>
  <c r="AL8308" i="50"/>
  <c r="AL8312" i="50"/>
  <c r="AK8312" i="50"/>
  <c r="AM8312" i="50"/>
  <c r="AJ8312" i="50"/>
  <c r="AI8312" i="50"/>
  <c r="AL8316" i="50"/>
  <c r="AK8316" i="50"/>
  <c r="AM8316" i="50"/>
  <c r="AJ8316" i="50"/>
  <c r="AI8316" i="50"/>
  <c r="AK8320" i="50"/>
  <c r="AM8320" i="50"/>
  <c r="AJ8320" i="50"/>
  <c r="AL8320" i="50"/>
  <c r="AI8320" i="50"/>
  <c r="AL8324" i="50"/>
  <c r="AK8324" i="50"/>
  <c r="AM8324" i="50"/>
  <c r="AJ8324" i="50"/>
  <c r="AI8324" i="50"/>
  <c r="AL8328" i="50"/>
  <c r="AM8328" i="50"/>
  <c r="AK8328" i="50"/>
  <c r="AJ8328" i="50"/>
  <c r="AI8328" i="50"/>
  <c r="AK8332" i="50"/>
  <c r="AM8332" i="50"/>
  <c r="AL8332" i="50"/>
  <c r="AJ8332" i="50"/>
  <c r="AI8332" i="50"/>
  <c r="AL8336" i="50"/>
  <c r="AK8336" i="50"/>
  <c r="AJ8336" i="50"/>
  <c r="AI8336" i="50"/>
  <c r="AM8336" i="50"/>
  <c r="AL8340" i="50"/>
  <c r="AI8340" i="50"/>
  <c r="AK8340" i="50"/>
  <c r="AJ8340" i="50"/>
  <c r="AM8340" i="50"/>
  <c r="AK8344" i="50"/>
  <c r="AM8344" i="50"/>
  <c r="AJ8344" i="50"/>
  <c r="AI8344" i="50"/>
  <c r="AL8344" i="50"/>
  <c r="AL8348" i="50"/>
  <c r="AK8348" i="50"/>
  <c r="AM8348" i="50"/>
  <c r="AJ8348" i="50"/>
  <c r="AI8348" i="50"/>
  <c r="AL8352" i="50"/>
  <c r="AK8352" i="50"/>
  <c r="AM8352" i="50"/>
  <c r="AJ8352" i="50"/>
  <c r="AI8352" i="50"/>
  <c r="AK8356" i="50"/>
  <c r="AM8356" i="50"/>
  <c r="AJ8356" i="50"/>
  <c r="AL8356" i="50"/>
  <c r="AI8356" i="50"/>
  <c r="AL8360" i="50"/>
  <c r="AK8360" i="50"/>
  <c r="AM8360" i="50"/>
  <c r="AJ8360" i="50"/>
  <c r="AI8360" i="50"/>
  <c r="AL8364" i="50"/>
  <c r="AM8364" i="50"/>
  <c r="AK8364" i="50"/>
  <c r="AJ8364" i="50"/>
  <c r="AI8364" i="50"/>
  <c r="AK8368" i="50"/>
  <c r="AM8368" i="50"/>
  <c r="AL8368" i="50"/>
  <c r="AJ8368" i="50"/>
  <c r="AI8368" i="50"/>
  <c r="AL8372" i="50"/>
  <c r="AK8372" i="50"/>
  <c r="AJ8372" i="50"/>
  <c r="AI8372" i="50"/>
  <c r="AM8372" i="50"/>
  <c r="AL8376" i="50"/>
  <c r="AI8376" i="50"/>
  <c r="AK8376" i="50"/>
  <c r="AJ8376" i="50"/>
  <c r="AM8376" i="50"/>
  <c r="AK8380" i="50"/>
  <c r="AM8380" i="50"/>
  <c r="AJ8380" i="50"/>
  <c r="AI8380" i="50"/>
  <c r="AL8380" i="50"/>
  <c r="AL8384" i="50"/>
  <c r="AK8384" i="50"/>
  <c r="AM8384" i="50"/>
  <c r="AJ8384" i="50"/>
  <c r="AI8384" i="50"/>
  <c r="AL8388" i="50"/>
  <c r="AK8388" i="50"/>
  <c r="AM8388" i="50"/>
  <c r="AJ8388" i="50"/>
  <c r="AI8388" i="50"/>
  <c r="AK8392" i="50"/>
  <c r="AM8392" i="50"/>
  <c r="AJ8392" i="50"/>
  <c r="AL8392" i="50"/>
  <c r="AI8392" i="50"/>
  <c r="AL8396" i="50"/>
  <c r="AK8396" i="50"/>
  <c r="AM8396" i="50"/>
  <c r="AJ8396" i="50"/>
  <c r="AI8396" i="50"/>
  <c r="AL8400" i="50"/>
  <c r="AM8400" i="50"/>
  <c r="AK8400" i="50"/>
  <c r="AJ8400" i="50"/>
  <c r="AI8400" i="50"/>
  <c r="AK8404" i="50"/>
  <c r="AM8404" i="50"/>
  <c r="AL8404" i="50"/>
  <c r="AJ8404" i="50"/>
  <c r="AI8404" i="50"/>
  <c r="AL8408" i="50"/>
  <c r="AK8408" i="50"/>
  <c r="AJ8408" i="50"/>
  <c r="AI8408" i="50"/>
  <c r="AM8408" i="50"/>
  <c r="AL8412" i="50"/>
  <c r="AI8412" i="50"/>
  <c r="AK8412" i="50"/>
  <c r="AJ8412" i="50"/>
  <c r="AM8412" i="50"/>
  <c r="AK8416" i="50"/>
  <c r="AM8416" i="50"/>
  <c r="AJ8416" i="50"/>
  <c r="AI8416" i="50"/>
  <c r="AL8416" i="50"/>
  <c r="AL8420" i="50"/>
  <c r="AK8420" i="50"/>
  <c r="AJ8420" i="50"/>
  <c r="AI8420" i="50"/>
  <c r="AM8420" i="50"/>
  <c r="AL8424" i="50"/>
  <c r="AK8424" i="50"/>
  <c r="AM8424" i="50"/>
  <c r="AJ8424" i="50"/>
  <c r="AI8424" i="50"/>
  <c r="AK8428" i="50"/>
  <c r="AM8428" i="50"/>
  <c r="AJ8428" i="50"/>
  <c r="AI8428" i="50"/>
  <c r="AL8428" i="50"/>
  <c r="AL8432" i="50"/>
  <c r="AK8432" i="50"/>
  <c r="AM8432" i="50"/>
  <c r="AJ8432" i="50"/>
  <c r="AI8432" i="50"/>
  <c r="AL8436" i="50"/>
  <c r="AM8436" i="50"/>
  <c r="AK8436" i="50"/>
  <c r="AJ8436" i="50"/>
  <c r="AI8436" i="50"/>
  <c r="AK8440" i="50"/>
  <c r="AM8440" i="50"/>
  <c r="AL8440" i="50"/>
  <c r="AJ8440" i="50"/>
  <c r="AI8440" i="50"/>
  <c r="AL8444" i="50"/>
  <c r="AK8444" i="50"/>
  <c r="AJ8444" i="50"/>
  <c r="AI8444" i="50"/>
  <c r="AM8444" i="50"/>
  <c r="AL8448" i="50"/>
  <c r="AI8448" i="50"/>
  <c r="AK8448" i="50"/>
  <c r="AJ8448" i="50"/>
  <c r="AM8448" i="50"/>
  <c r="AK8452" i="50"/>
  <c r="AM8452" i="50"/>
  <c r="AJ8452" i="50"/>
  <c r="AI8452" i="50"/>
  <c r="AL8452" i="50"/>
  <c r="AL8456" i="50"/>
  <c r="AK8456" i="50"/>
  <c r="AI8456" i="50"/>
  <c r="AM8456" i="50"/>
  <c r="AJ8456" i="50"/>
  <c r="AL8460" i="50"/>
  <c r="AK8460" i="50"/>
  <c r="AM8460" i="50"/>
  <c r="AJ8460" i="50"/>
  <c r="AI8460" i="50"/>
  <c r="AK8464" i="50"/>
  <c r="AM8464" i="50"/>
  <c r="AJ8464" i="50"/>
  <c r="AL8464" i="50"/>
  <c r="AI8464" i="50"/>
  <c r="AL8468" i="50"/>
  <c r="AK8468" i="50"/>
  <c r="AM8468" i="50"/>
  <c r="AJ8468" i="50"/>
  <c r="AI8468" i="50"/>
  <c r="AL8472" i="50"/>
  <c r="AM8472" i="50"/>
  <c r="AK8472" i="50"/>
  <c r="AJ8472" i="50"/>
  <c r="AI8472" i="50"/>
  <c r="AK8476" i="50"/>
  <c r="AM8476" i="50"/>
  <c r="AL8476" i="50"/>
  <c r="AJ8476" i="50"/>
  <c r="AI8476" i="50"/>
  <c r="AL8480" i="50"/>
  <c r="AK8480" i="50"/>
  <c r="AJ8480" i="50"/>
  <c r="AI8480" i="50"/>
  <c r="AM8480" i="50"/>
  <c r="AL8484" i="50"/>
  <c r="AI8484" i="50"/>
  <c r="AK8484" i="50"/>
  <c r="AJ8484" i="50"/>
  <c r="AM8484" i="50"/>
  <c r="AK8488" i="50"/>
  <c r="AM8488" i="50"/>
  <c r="AJ8488" i="50"/>
  <c r="AI8488" i="50"/>
  <c r="AL8488" i="50"/>
  <c r="AL8492" i="50"/>
  <c r="AK8492" i="50"/>
  <c r="AJ8492" i="50"/>
  <c r="AI8492" i="50"/>
  <c r="AM8492" i="50"/>
  <c r="AL8496" i="50"/>
  <c r="AK8496" i="50"/>
  <c r="AM8496" i="50"/>
  <c r="AJ8496" i="50"/>
  <c r="AI8496" i="50"/>
  <c r="AK8500" i="50"/>
  <c r="AM8500" i="50"/>
  <c r="AJ8500" i="50"/>
  <c r="AL8500" i="50"/>
  <c r="AI8500" i="50"/>
  <c r="AL8504" i="50"/>
  <c r="AK8504" i="50"/>
  <c r="AM8504" i="50"/>
  <c r="AJ8504" i="50"/>
  <c r="AI8504" i="50"/>
  <c r="AL8508" i="50"/>
  <c r="AM8508" i="50"/>
  <c r="AK8508" i="50"/>
  <c r="AJ8508" i="50"/>
  <c r="AI8508" i="50"/>
  <c r="AK8512" i="50"/>
  <c r="AM8512" i="50"/>
  <c r="AL8512" i="50"/>
  <c r="AJ8512" i="50"/>
  <c r="AI8512" i="50"/>
  <c r="AL8516" i="50"/>
  <c r="AK8516" i="50"/>
  <c r="AJ8516" i="50"/>
  <c r="AI8516" i="50"/>
  <c r="AM8516" i="50"/>
  <c r="AL8520" i="50"/>
  <c r="AI8520" i="50"/>
  <c r="AK8520" i="50"/>
  <c r="AJ8520" i="50"/>
  <c r="AM8520" i="50"/>
  <c r="AK8524" i="50"/>
  <c r="AM8524" i="50"/>
  <c r="AJ8524" i="50"/>
  <c r="AI8524" i="50"/>
  <c r="AL8524" i="50"/>
  <c r="AL8528" i="50"/>
  <c r="AK8528" i="50"/>
  <c r="AI8528" i="50"/>
  <c r="AM8528" i="50"/>
  <c r="AJ8528" i="50"/>
  <c r="AL8532" i="50"/>
  <c r="AK8532" i="50"/>
  <c r="AM8532" i="50"/>
  <c r="AJ8532" i="50"/>
  <c r="AI8532" i="50"/>
  <c r="AK8536" i="50"/>
  <c r="AM8536" i="50"/>
  <c r="AJ8536" i="50"/>
  <c r="AL8536" i="50"/>
  <c r="AI8536" i="50"/>
  <c r="AL8540" i="50"/>
  <c r="AK8540" i="50"/>
  <c r="AM8540" i="50"/>
  <c r="AJ8540" i="50"/>
  <c r="AI8540" i="50"/>
  <c r="AL8544" i="50"/>
  <c r="AM8544" i="50"/>
  <c r="AK8544" i="50"/>
  <c r="AJ8544" i="50"/>
  <c r="AI8544" i="50"/>
  <c r="AK8548" i="50"/>
  <c r="AM8548" i="50"/>
  <c r="AL8548" i="50"/>
  <c r="AJ8548" i="50"/>
  <c r="AI8548" i="50"/>
  <c r="AL8552" i="50"/>
  <c r="AK8552" i="50"/>
  <c r="AJ8552" i="50"/>
  <c r="AI8552" i="50"/>
  <c r="AM8552" i="50"/>
  <c r="AL8556" i="50"/>
  <c r="AI8556" i="50"/>
  <c r="AK8556" i="50"/>
  <c r="AJ8556" i="50"/>
  <c r="AM8556" i="50"/>
  <c r="AK8560" i="50"/>
  <c r="AM8560" i="50"/>
  <c r="AJ8560" i="50"/>
  <c r="AI8560" i="50"/>
  <c r="AL8560" i="50"/>
  <c r="AL8564" i="50"/>
  <c r="AK8564" i="50"/>
  <c r="AM8564" i="50"/>
  <c r="AJ8564" i="50"/>
  <c r="AI8564" i="50"/>
  <c r="AL8568" i="50"/>
  <c r="AK8568" i="50"/>
  <c r="AM8568" i="50"/>
  <c r="AJ8568" i="50"/>
  <c r="AI8568" i="50"/>
  <c r="AK8572" i="50"/>
  <c r="AM8572" i="50"/>
  <c r="AJ8572" i="50"/>
  <c r="AL8572" i="50"/>
  <c r="AI8572" i="50"/>
  <c r="AL8576" i="50"/>
  <c r="AK8576" i="50"/>
  <c r="AM8576" i="50"/>
  <c r="AJ8576" i="50"/>
  <c r="AI8576" i="50"/>
  <c r="AL8580" i="50"/>
  <c r="AM8580" i="50"/>
  <c r="AK8580" i="50"/>
  <c r="AJ8580" i="50"/>
  <c r="AI8580" i="50"/>
  <c r="AK8584" i="50"/>
  <c r="AM8584" i="50"/>
  <c r="AL8584" i="50"/>
  <c r="AJ8584" i="50"/>
  <c r="AI8584" i="50"/>
  <c r="AL8588" i="50"/>
  <c r="AK8588" i="50"/>
  <c r="AJ8588" i="50"/>
  <c r="AI8588" i="50"/>
  <c r="AM8588" i="50"/>
  <c r="AL8592" i="50"/>
  <c r="AI8592" i="50"/>
  <c r="AK8592" i="50"/>
  <c r="AJ8592" i="50"/>
  <c r="AM8592" i="50"/>
  <c r="AK8596" i="50"/>
  <c r="AM8596" i="50"/>
  <c r="AJ8596" i="50"/>
  <c r="AI8596" i="50"/>
  <c r="AL8596" i="50"/>
  <c r="AL8600" i="50"/>
  <c r="AK8600" i="50"/>
  <c r="AM8600" i="50"/>
  <c r="AJ8600" i="50"/>
  <c r="AI8600" i="50"/>
  <c r="AL8604" i="50"/>
  <c r="AK8604" i="50"/>
  <c r="AM8604" i="50"/>
  <c r="AJ8604" i="50"/>
  <c r="AI8604" i="50"/>
  <c r="AK8608" i="50"/>
  <c r="AM8608" i="50"/>
  <c r="AJ8608" i="50"/>
  <c r="AL8608" i="50"/>
  <c r="AI8608" i="50"/>
  <c r="AL8612" i="50"/>
  <c r="AK8612" i="50"/>
  <c r="AM8612" i="50"/>
  <c r="AJ8612" i="50"/>
  <c r="AI8612" i="50"/>
  <c r="AL8616" i="50"/>
  <c r="AM8616" i="50"/>
  <c r="AK8616" i="50"/>
  <c r="AJ8616" i="50"/>
  <c r="AI8616" i="50"/>
  <c r="AK8620" i="50"/>
  <c r="AM8620" i="50"/>
  <c r="AL8620" i="50"/>
  <c r="AJ8620" i="50"/>
  <c r="AI8620" i="50"/>
  <c r="AL8624" i="50"/>
  <c r="AK8624" i="50"/>
  <c r="AJ8624" i="50"/>
  <c r="AI8624" i="50"/>
  <c r="AM8624" i="50"/>
  <c r="AL8628" i="50"/>
  <c r="AI8628" i="50"/>
  <c r="AK8628" i="50"/>
  <c r="AJ8628" i="50"/>
  <c r="AM8628" i="50"/>
  <c r="AK8632" i="50"/>
  <c r="AM8632" i="50"/>
  <c r="AJ8632" i="50"/>
  <c r="AI8632" i="50"/>
  <c r="AL8632" i="50"/>
  <c r="AL8636" i="50"/>
  <c r="AK8636" i="50"/>
  <c r="AI8636" i="50"/>
  <c r="AJ8636" i="50"/>
  <c r="AM8636" i="50"/>
  <c r="AM8640" i="50"/>
  <c r="AL8640" i="50"/>
  <c r="AJ8640" i="50"/>
  <c r="AI8640" i="50"/>
  <c r="AK8640" i="50"/>
  <c r="AK8644" i="50"/>
  <c r="AI8644" i="50"/>
  <c r="AL8644" i="50"/>
  <c r="AJ8644" i="50"/>
  <c r="AM8644" i="50"/>
  <c r="AL8648" i="50"/>
  <c r="AK8648" i="50"/>
  <c r="AI8648" i="50"/>
  <c r="AM8648" i="50"/>
  <c r="AJ8648" i="50"/>
  <c r="AM8652" i="50"/>
  <c r="AL8652" i="50"/>
  <c r="AI8652" i="50"/>
  <c r="AK8652" i="50"/>
  <c r="AJ8652" i="50"/>
  <c r="AK8656" i="50"/>
  <c r="AJ8656" i="50"/>
  <c r="AI8656" i="50"/>
  <c r="AM8656" i="50"/>
  <c r="AL8656" i="50"/>
  <c r="AL8660" i="50"/>
  <c r="AK8660" i="50"/>
  <c r="AI8660" i="50"/>
  <c r="AJ8660" i="50"/>
  <c r="AM8660" i="50"/>
  <c r="AM8664" i="50"/>
  <c r="AL8664" i="50"/>
  <c r="AJ8664" i="50"/>
  <c r="AI8664" i="50"/>
  <c r="AK8664" i="50"/>
  <c r="AK8668" i="50"/>
  <c r="AL8668" i="50"/>
  <c r="AJ8668" i="50"/>
  <c r="AI8668" i="50"/>
  <c r="AM8668" i="50"/>
  <c r="AL8672" i="50"/>
  <c r="AK8672" i="50"/>
  <c r="AI8672" i="50"/>
  <c r="AM8672" i="50"/>
  <c r="AJ8672" i="50"/>
  <c r="AM8676" i="50"/>
  <c r="AL8676" i="50"/>
  <c r="AK8676" i="50"/>
  <c r="AJ8676" i="50"/>
  <c r="AI8676" i="50"/>
  <c r="AK8680" i="50"/>
  <c r="AM8680" i="50"/>
  <c r="AL8680" i="50"/>
  <c r="AJ8680" i="50"/>
  <c r="AI8680" i="50"/>
  <c r="AL8684" i="50"/>
  <c r="AK8684" i="50"/>
  <c r="AI8684" i="50"/>
  <c r="AM8684" i="50"/>
  <c r="AJ8684" i="50"/>
  <c r="AM8688" i="50"/>
  <c r="AL8688" i="50"/>
  <c r="AK8688" i="50"/>
  <c r="AJ8688" i="50"/>
  <c r="AI8688" i="50"/>
  <c r="AK8692" i="50"/>
  <c r="AM8692" i="50"/>
  <c r="AL8692" i="50"/>
  <c r="AJ8692" i="50"/>
  <c r="AI8692" i="50"/>
  <c r="AL8696" i="50"/>
  <c r="AK8696" i="50"/>
  <c r="AI8696" i="50"/>
  <c r="AM8696" i="50"/>
  <c r="AJ8696" i="50"/>
  <c r="AM8700" i="50"/>
  <c r="AL8700" i="50"/>
  <c r="AK8700" i="50"/>
  <c r="AJ8700" i="50"/>
  <c r="AI8700" i="50"/>
  <c r="AK8704" i="50"/>
  <c r="AM8704" i="50"/>
  <c r="AL8704" i="50"/>
  <c r="AJ8704" i="50"/>
  <c r="AI8704" i="50"/>
  <c r="AL8708" i="50"/>
  <c r="AK8708" i="50"/>
  <c r="AI8708" i="50"/>
  <c r="AM8708" i="50"/>
  <c r="AJ8708" i="50"/>
  <c r="AM8712" i="50"/>
  <c r="AL8712" i="50"/>
  <c r="AK8712" i="50"/>
  <c r="AJ8712" i="50"/>
  <c r="AI8712" i="50"/>
  <c r="AK8716" i="50"/>
  <c r="AM8716" i="50"/>
  <c r="AL8716" i="50"/>
  <c r="AI8716" i="50"/>
  <c r="AJ8716" i="50"/>
  <c r="AL8720" i="50"/>
  <c r="AK8720" i="50"/>
  <c r="AI8720" i="50"/>
  <c r="AM8720" i="50"/>
  <c r="AJ8720" i="50"/>
  <c r="AM8724" i="50"/>
  <c r="AL8724" i="50"/>
  <c r="AJ8724" i="50"/>
  <c r="AK8724" i="50"/>
  <c r="AI8724" i="50"/>
  <c r="AL8728" i="50"/>
  <c r="AK8728" i="50"/>
  <c r="AI8728" i="50"/>
  <c r="AJ8728" i="50"/>
  <c r="AM8728" i="50"/>
  <c r="AL8732" i="50"/>
  <c r="AJ8732" i="50"/>
  <c r="AI8732" i="50"/>
  <c r="AM8732" i="50"/>
  <c r="AK8732" i="50"/>
  <c r="AM8736" i="50"/>
  <c r="AK8736" i="50"/>
  <c r="AL8736" i="50"/>
  <c r="AJ8736" i="50"/>
  <c r="AI8736" i="50"/>
  <c r="AI8740" i="50"/>
  <c r="AL8740" i="50"/>
  <c r="AM8740" i="50"/>
  <c r="AJ8740" i="50"/>
  <c r="AK8740" i="50"/>
  <c r="AL8744" i="50"/>
  <c r="AJ8744" i="50"/>
  <c r="AI8744" i="50"/>
  <c r="AM8744" i="50"/>
  <c r="AK8744" i="50"/>
  <c r="AM8748" i="50"/>
  <c r="AK8748" i="50"/>
  <c r="AJ8748" i="50"/>
  <c r="AL8748" i="50"/>
  <c r="AI8748" i="50"/>
  <c r="AI8752" i="50"/>
  <c r="AL8752" i="50"/>
  <c r="AM8752" i="50"/>
  <c r="AJ8752" i="50"/>
  <c r="AK8752" i="50"/>
  <c r="AL8756" i="50"/>
  <c r="AJ8756" i="50"/>
  <c r="AI8756" i="50"/>
  <c r="AM8756" i="50"/>
  <c r="AK8756" i="50"/>
  <c r="AM8760" i="50"/>
  <c r="AK8760" i="50"/>
  <c r="AJ8760" i="50"/>
  <c r="AL8760" i="50"/>
  <c r="AI8760" i="50"/>
  <c r="AL8764" i="50"/>
  <c r="AK8764" i="50"/>
  <c r="AI8764" i="50"/>
  <c r="AM8764" i="50"/>
  <c r="AJ8764" i="50"/>
  <c r="AL8768" i="50"/>
  <c r="AJ8768" i="50"/>
  <c r="AI8768" i="50"/>
  <c r="AM8768" i="50"/>
  <c r="AK8768" i="50"/>
  <c r="AM8772" i="50"/>
  <c r="AI8772" i="50"/>
  <c r="AL8772" i="50"/>
  <c r="AK8772" i="50"/>
  <c r="AJ8772" i="50"/>
  <c r="AL8776" i="50"/>
  <c r="AK8776" i="50"/>
  <c r="AJ8776" i="50"/>
  <c r="AI8776" i="50"/>
  <c r="AM8776" i="50"/>
  <c r="AL8780" i="50"/>
  <c r="AJ8780" i="50"/>
  <c r="AI8780" i="50"/>
  <c r="AM8780" i="50"/>
  <c r="AK8780" i="50"/>
  <c r="AM8784" i="50"/>
  <c r="AK8784" i="50"/>
  <c r="AL8784" i="50"/>
  <c r="AI8784" i="50"/>
  <c r="AJ8784" i="50"/>
  <c r="AI8788" i="50"/>
  <c r="AM8788" i="50"/>
  <c r="AK8788" i="50"/>
  <c r="AJ8788" i="50"/>
  <c r="AL8788" i="50"/>
  <c r="AL8792" i="50"/>
  <c r="AJ8792" i="50"/>
  <c r="AI8792" i="50"/>
  <c r="AM8792" i="50"/>
  <c r="AK8792" i="50"/>
  <c r="AM8796" i="50"/>
  <c r="AK8796" i="50"/>
  <c r="AJ8796" i="50"/>
  <c r="AL8796" i="50"/>
  <c r="AI8796" i="50"/>
  <c r="AI8800" i="50"/>
  <c r="AL8800" i="50"/>
  <c r="AM8800" i="50"/>
  <c r="AK8800" i="50"/>
  <c r="AJ8800" i="50"/>
  <c r="AL8804" i="50"/>
  <c r="AJ8804" i="50"/>
  <c r="AI8804" i="50"/>
  <c r="AM8804" i="50"/>
  <c r="AK8804" i="50"/>
  <c r="AM8808" i="50"/>
  <c r="AK8808" i="50"/>
  <c r="AJ8808" i="50"/>
  <c r="AL8808" i="50"/>
  <c r="AI8808" i="50"/>
  <c r="AL8812" i="50"/>
  <c r="AK8812" i="50"/>
  <c r="AI8812" i="50"/>
  <c r="AJ8812" i="50"/>
  <c r="AM8812" i="50"/>
  <c r="AL8816" i="50"/>
  <c r="AJ8816" i="50"/>
  <c r="AI8816" i="50"/>
  <c r="AM8816" i="50"/>
  <c r="AK8816" i="50"/>
  <c r="AM8820" i="50"/>
  <c r="AJ8820" i="50"/>
  <c r="AI8820" i="50"/>
  <c r="AL8820" i="50"/>
  <c r="AK8820" i="50"/>
  <c r="AL8824" i="50"/>
  <c r="AK8824" i="50"/>
  <c r="AM8824" i="50"/>
  <c r="AJ8824" i="50"/>
  <c r="AI8824" i="50"/>
  <c r="AL8828" i="50"/>
  <c r="AJ8828" i="50"/>
  <c r="AI8828" i="50"/>
  <c r="AM8828" i="50"/>
  <c r="AK8828" i="50"/>
  <c r="AM8832" i="50"/>
  <c r="AK8832" i="50"/>
  <c r="AJ8832" i="50"/>
  <c r="AI8832" i="50"/>
  <c r="AL8832" i="50"/>
  <c r="AI8836" i="50"/>
  <c r="AL8836" i="50"/>
  <c r="AK8836" i="50"/>
  <c r="AJ8836" i="50"/>
  <c r="AM8836" i="50"/>
  <c r="AL8840" i="50"/>
  <c r="AJ8840" i="50"/>
  <c r="AI8840" i="50"/>
  <c r="AM8840" i="50"/>
  <c r="AK8840" i="50"/>
  <c r="AM8844" i="50"/>
  <c r="AK8844" i="50"/>
  <c r="AJ8844" i="50"/>
  <c r="AL8844" i="50"/>
  <c r="AI8844" i="50"/>
  <c r="AI8848" i="50"/>
  <c r="AL8848" i="50"/>
  <c r="AJ8848" i="50"/>
  <c r="AM8848" i="50"/>
  <c r="AK8848" i="50"/>
  <c r="AL8852" i="50"/>
  <c r="AJ8852" i="50"/>
  <c r="AI8852" i="50"/>
  <c r="AM8852" i="50"/>
  <c r="AK8852" i="50"/>
  <c r="AM8856" i="50"/>
  <c r="AK8856" i="50"/>
  <c r="AJ8856" i="50"/>
  <c r="AL8856" i="50"/>
  <c r="AI8856" i="50"/>
  <c r="AL8860" i="50"/>
  <c r="AK8860" i="50"/>
  <c r="AI8860" i="50"/>
  <c r="AJ8860" i="50"/>
  <c r="AM8860" i="50"/>
  <c r="AL8864" i="50"/>
  <c r="AJ8864" i="50"/>
  <c r="AI8864" i="50"/>
  <c r="AM8864" i="50"/>
  <c r="AK8864" i="50"/>
  <c r="AM8868" i="50"/>
  <c r="AL8868" i="50"/>
  <c r="AK8868" i="50"/>
  <c r="AJ8868" i="50"/>
  <c r="AI8868" i="50"/>
  <c r="AL8872" i="50"/>
  <c r="AK8872" i="50"/>
  <c r="AJ8872" i="50"/>
  <c r="AM8872" i="50"/>
  <c r="AI8872" i="50"/>
  <c r="AL8876" i="50"/>
  <c r="AJ8876" i="50"/>
  <c r="AI8876" i="50"/>
  <c r="AM8876" i="50"/>
  <c r="AK8876" i="50"/>
  <c r="AM8880" i="50"/>
  <c r="AK8880" i="50"/>
  <c r="AL8880" i="50"/>
  <c r="AJ8880" i="50"/>
  <c r="AI8880" i="50"/>
  <c r="AI8884" i="50"/>
  <c r="AM8884" i="50"/>
  <c r="AL8884" i="50"/>
  <c r="AK8884" i="50"/>
  <c r="AJ8884" i="50"/>
  <c r="AL8888" i="50"/>
  <c r="AJ8888" i="50"/>
  <c r="AI8888" i="50"/>
  <c r="AM8888" i="50"/>
  <c r="AK8888" i="50"/>
  <c r="AM8892" i="50"/>
  <c r="AK8892" i="50"/>
  <c r="AJ8892" i="50"/>
  <c r="AL8892" i="50"/>
  <c r="AI8892" i="50"/>
  <c r="AI8896" i="50"/>
  <c r="AL8896" i="50"/>
  <c r="AM8896" i="50"/>
  <c r="AK8896" i="50"/>
  <c r="AJ8896" i="50"/>
  <c r="AL8900" i="50"/>
  <c r="AJ8900" i="50"/>
  <c r="AI8900" i="50"/>
  <c r="AM8900" i="50"/>
  <c r="AK8900" i="50"/>
  <c r="AM8904" i="50"/>
  <c r="AL8904" i="50"/>
  <c r="AK8904" i="50"/>
  <c r="AJ8904" i="50"/>
  <c r="AI8904" i="50"/>
  <c r="AL8908" i="50"/>
  <c r="AK8908" i="50"/>
  <c r="AJ8908" i="50"/>
  <c r="AI8908" i="50"/>
  <c r="AM8908" i="50"/>
  <c r="AL8912" i="50"/>
  <c r="AJ8912" i="50"/>
  <c r="AI8912" i="50"/>
  <c r="AM8912" i="50"/>
  <c r="AK8912" i="50"/>
  <c r="AM8916" i="50"/>
  <c r="AJ8916" i="50"/>
  <c r="AI8916" i="50"/>
  <c r="AL8916" i="50"/>
  <c r="AK8916" i="50"/>
  <c r="AM8920" i="50"/>
  <c r="AL8920" i="50"/>
  <c r="AK8920" i="50"/>
  <c r="AJ8920" i="50"/>
  <c r="AI8920" i="50"/>
  <c r="AL8924" i="50"/>
  <c r="AJ8924" i="50"/>
  <c r="AI8924" i="50"/>
  <c r="AM8924" i="50"/>
  <c r="AK8924" i="50"/>
  <c r="AM8928" i="50"/>
  <c r="AK8928" i="50"/>
  <c r="AJ8928" i="50"/>
  <c r="AI8928" i="50"/>
  <c r="AL8928" i="50"/>
  <c r="AI8932" i="50"/>
  <c r="AM8932" i="50"/>
  <c r="AL8932" i="50"/>
  <c r="AK8932" i="50"/>
  <c r="AJ8932" i="50"/>
  <c r="AL8936" i="50"/>
  <c r="AJ8936" i="50"/>
  <c r="AI8936" i="50"/>
  <c r="AM8936" i="50"/>
  <c r="AK8936" i="50"/>
  <c r="AM8940" i="50"/>
  <c r="AL8940" i="50"/>
  <c r="AK8940" i="50"/>
  <c r="AJ8940" i="50"/>
  <c r="AI8940" i="50"/>
  <c r="AI8944" i="50"/>
  <c r="AL8944" i="50"/>
  <c r="AK8944" i="50"/>
  <c r="AJ8944" i="50"/>
  <c r="AM8944" i="50"/>
  <c r="AM8948" i="50"/>
  <c r="AL8948" i="50"/>
  <c r="AJ8948" i="50"/>
  <c r="AI8948" i="50"/>
  <c r="AK8948" i="50"/>
  <c r="AM8952" i="50"/>
  <c r="AK8952" i="50"/>
  <c r="AJ8952" i="50"/>
  <c r="AL8952" i="50"/>
  <c r="AI8952" i="50"/>
  <c r="AI8956" i="50"/>
  <c r="AK8956" i="50"/>
  <c r="AJ8956" i="50"/>
  <c r="AM8956" i="50"/>
  <c r="AL8956" i="50"/>
  <c r="AM8960" i="50"/>
  <c r="AL8960" i="50"/>
  <c r="AJ8960" i="50"/>
  <c r="AI8960" i="50"/>
  <c r="AK8960" i="50"/>
  <c r="AM8964" i="50"/>
  <c r="AL8964" i="50"/>
  <c r="AK8964" i="50"/>
  <c r="AI8964" i="50"/>
  <c r="AJ8964" i="50"/>
  <c r="AI8968" i="50"/>
  <c r="AM8968" i="50"/>
  <c r="AL8968" i="50"/>
  <c r="AK8968" i="50"/>
  <c r="AJ8968" i="50"/>
  <c r="AM8972" i="50"/>
  <c r="AL8972" i="50"/>
  <c r="AJ8972" i="50"/>
  <c r="AI8972" i="50"/>
  <c r="AK8972" i="50"/>
  <c r="AM8976" i="50"/>
  <c r="AL8976" i="50"/>
  <c r="AK8976" i="50"/>
  <c r="AJ8976" i="50"/>
  <c r="AI8976" i="50"/>
  <c r="AI8980" i="50"/>
  <c r="AL8980" i="50"/>
  <c r="AK8980" i="50"/>
  <c r="AJ8980" i="50"/>
  <c r="AM8980" i="50"/>
  <c r="AM8984" i="50"/>
  <c r="AL8984" i="50"/>
  <c r="AJ8984" i="50"/>
  <c r="AI8984" i="50"/>
  <c r="AK8984" i="50"/>
  <c r="AM8988" i="50"/>
  <c r="AK8988" i="50"/>
  <c r="AJ8988" i="50"/>
  <c r="AL8988" i="50"/>
  <c r="AI8988" i="50"/>
  <c r="AI8992" i="50"/>
  <c r="AK8992" i="50"/>
  <c r="AJ8992" i="50"/>
  <c r="AM8992" i="50"/>
  <c r="AL8992" i="50"/>
  <c r="AM8996" i="50"/>
  <c r="AL8996" i="50"/>
  <c r="AJ8996" i="50"/>
  <c r="AI8996" i="50"/>
  <c r="AK8996" i="50"/>
  <c r="AM9000" i="50"/>
  <c r="AL9000" i="50"/>
  <c r="AI9000" i="50"/>
  <c r="AK9000" i="50"/>
  <c r="AJ9000" i="50"/>
  <c r="AI9004" i="50"/>
  <c r="AM9004" i="50"/>
  <c r="AL9004" i="50"/>
  <c r="AK9004" i="50"/>
  <c r="AJ9004" i="50"/>
  <c r="AM9008" i="50"/>
  <c r="AL9008" i="50"/>
  <c r="AJ9008" i="50"/>
  <c r="AI9008" i="50"/>
  <c r="AK9008" i="50"/>
  <c r="AM9012" i="50"/>
  <c r="AL9012" i="50"/>
  <c r="AK9012" i="50"/>
  <c r="AJ9012" i="50"/>
  <c r="AI9012" i="50"/>
  <c r="AI9016" i="50"/>
  <c r="AL9016" i="50"/>
  <c r="AK9016" i="50"/>
  <c r="AJ9016" i="50"/>
  <c r="AM9016" i="50"/>
  <c r="AM9020" i="50"/>
  <c r="AL9020" i="50"/>
  <c r="AJ9020" i="50"/>
  <c r="AI9020" i="50"/>
  <c r="AK9020" i="50"/>
  <c r="AM9024" i="50"/>
  <c r="AK9024" i="50"/>
  <c r="AJ9024" i="50"/>
  <c r="AL9024" i="50"/>
  <c r="AI9024" i="50"/>
  <c r="AI9028" i="50"/>
  <c r="AK9028" i="50"/>
  <c r="AJ9028" i="50"/>
  <c r="AM9028" i="50"/>
  <c r="AL9028" i="50"/>
  <c r="AM9032" i="50"/>
  <c r="AL9032" i="50"/>
  <c r="AJ9032" i="50"/>
  <c r="AI9032" i="50"/>
  <c r="AK9032" i="50"/>
  <c r="AM9036" i="50"/>
  <c r="AL9036" i="50"/>
  <c r="AK9036" i="50"/>
  <c r="AI9036" i="50"/>
  <c r="AJ9036" i="50"/>
  <c r="AI9040" i="50"/>
  <c r="AM9040" i="50"/>
  <c r="AL9040" i="50"/>
  <c r="AK9040" i="50"/>
  <c r="AJ9040" i="50"/>
  <c r="AM9044" i="50"/>
  <c r="AL9044" i="50"/>
  <c r="AJ9044" i="50"/>
  <c r="AI9044" i="50"/>
  <c r="AK9044" i="50"/>
  <c r="AM9048" i="50"/>
  <c r="AL9048" i="50"/>
  <c r="AK9048" i="50"/>
  <c r="AJ9048" i="50"/>
  <c r="AI9048" i="50"/>
  <c r="AI9052" i="50"/>
  <c r="AL9052" i="50"/>
  <c r="AK9052" i="50"/>
  <c r="AJ9052" i="50"/>
  <c r="AM9052" i="50"/>
  <c r="AM9056" i="50"/>
  <c r="AL9056" i="50"/>
  <c r="AJ9056" i="50"/>
  <c r="AI9056" i="50"/>
  <c r="AK9056" i="50"/>
  <c r="AM9060" i="50"/>
  <c r="AK9060" i="50"/>
  <c r="AJ9060" i="50"/>
  <c r="AL9060" i="50"/>
  <c r="AI9060" i="50"/>
  <c r="AI9064" i="50"/>
  <c r="AK9064" i="50"/>
  <c r="AJ9064" i="50"/>
  <c r="AM9064" i="50"/>
  <c r="AL9064" i="50"/>
  <c r="AM9068" i="50"/>
  <c r="AL9068" i="50"/>
  <c r="AJ9068" i="50"/>
  <c r="AI9068" i="50"/>
  <c r="AK9068" i="50"/>
  <c r="AM9072" i="50"/>
  <c r="AL9072" i="50"/>
  <c r="AI9072" i="50"/>
  <c r="AK9072" i="50"/>
  <c r="AJ9072" i="50"/>
  <c r="AI9076" i="50"/>
  <c r="AM9076" i="50"/>
  <c r="AL9076" i="50"/>
  <c r="AK9076" i="50"/>
  <c r="AJ9076" i="50"/>
  <c r="AM9080" i="50"/>
  <c r="AL9080" i="50"/>
  <c r="AJ9080" i="50"/>
  <c r="AI9080" i="50"/>
  <c r="AK9080" i="50"/>
  <c r="AM9084" i="50"/>
  <c r="AL9084" i="50"/>
  <c r="AK9084" i="50"/>
  <c r="AJ9084" i="50"/>
  <c r="AI9084" i="50"/>
  <c r="AI9088" i="50"/>
  <c r="AL9088" i="50"/>
  <c r="AK9088" i="50"/>
  <c r="AJ9088" i="50"/>
  <c r="AM9088" i="50"/>
  <c r="AM9092" i="50"/>
  <c r="AL9092" i="50"/>
  <c r="AJ9092" i="50"/>
  <c r="AI9092" i="50"/>
  <c r="AK9092" i="50"/>
  <c r="AM9096" i="50"/>
  <c r="AK9096" i="50"/>
  <c r="AJ9096" i="50"/>
  <c r="AL9096" i="50"/>
  <c r="AI9096" i="50"/>
  <c r="AI9100" i="50"/>
  <c r="AK9100" i="50"/>
  <c r="AJ9100" i="50"/>
  <c r="AM9100" i="50"/>
  <c r="AL9100" i="50"/>
  <c r="AM9104" i="50"/>
  <c r="AL9104" i="50"/>
  <c r="AJ9104" i="50"/>
  <c r="AI9104" i="50"/>
  <c r="AK9104" i="50"/>
  <c r="AM9108" i="50"/>
  <c r="AL9108" i="50"/>
  <c r="AK9108" i="50"/>
  <c r="AI9108" i="50"/>
  <c r="AJ9108" i="50"/>
  <c r="AI9112" i="50"/>
  <c r="AM9112" i="50"/>
  <c r="AL9112" i="50"/>
  <c r="AK9112" i="50"/>
  <c r="AJ9112" i="50"/>
  <c r="AM9116" i="50"/>
  <c r="AL9116" i="50"/>
  <c r="AJ9116" i="50"/>
  <c r="AI9116" i="50"/>
  <c r="AK9116" i="50"/>
  <c r="AM9120" i="50"/>
  <c r="AL9120" i="50"/>
  <c r="AK9120" i="50"/>
  <c r="AJ9120" i="50"/>
  <c r="AI9120" i="50"/>
  <c r="AI9124" i="50"/>
  <c r="AL9124" i="50"/>
  <c r="AK9124" i="50"/>
  <c r="AJ9124" i="50"/>
  <c r="AM9124" i="50"/>
  <c r="AM9128" i="50"/>
  <c r="AL9128" i="50"/>
  <c r="AJ9128" i="50"/>
  <c r="AI9128" i="50"/>
  <c r="AK9128" i="50"/>
  <c r="AM9132" i="50"/>
  <c r="AK9132" i="50"/>
  <c r="AJ9132" i="50"/>
  <c r="AI9132" i="50"/>
  <c r="AL9132" i="50"/>
  <c r="AI9136" i="50"/>
  <c r="AK9136" i="50"/>
  <c r="AJ9136" i="50"/>
  <c r="AM9136" i="50"/>
  <c r="AL9136" i="50"/>
  <c r="AM9140" i="50"/>
  <c r="AL9140" i="50"/>
  <c r="AJ9140" i="50"/>
  <c r="AI9140" i="50"/>
  <c r="AK9140" i="50"/>
  <c r="AM9144" i="50"/>
  <c r="AL9144" i="50"/>
  <c r="AI9144" i="50"/>
  <c r="AK9144" i="50"/>
  <c r="AJ9144" i="50"/>
  <c r="AI9148" i="50"/>
  <c r="AM9148" i="50"/>
  <c r="AL9148" i="50"/>
  <c r="AK9148" i="50"/>
  <c r="AJ9148" i="50"/>
  <c r="AM9152" i="50"/>
  <c r="AL9152" i="50"/>
  <c r="AJ9152" i="50"/>
  <c r="AI9152" i="50"/>
  <c r="AK9152" i="50"/>
  <c r="AM9156" i="50"/>
  <c r="AL9156" i="50"/>
  <c r="AK9156" i="50"/>
  <c r="AJ9156" i="50"/>
  <c r="AI9156" i="50"/>
  <c r="AI9160" i="50"/>
  <c r="AL9160" i="50"/>
  <c r="AK9160" i="50"/>
  <c r="AJ9160" i="50"/>
  <c r="AM9160" i="50"/>
  <c r="AM9164" i="50"/>
  <c r="AL9164" i="50"/>
  <c r="AJ9164" i="50"/>
  <c r="AI9164" i="50"/>
  <c r="AK9164" i="50"/>
  <c r="AM9168" i="50"/>
  <c r="AK9168" i="50"/>
  <c r="AJ9168" i="50"/>
  <c r="AL9168" i="50"/>
  <c r="AI9168" i="50"/>
  <c r="AI9172" i="50"/>
  <c r="AK9172" i="50"/>
  <c r="AJ9172" i="50"/>
  <c r="AM9172" i="50"/>
  <c r="AL9172" i="50"/>
  <c r="AM9176" i="50"/>
  <c r="AL9176" i="50"/>
  <c r="AJ9176" i="50"/>
  <c r="AI9176" i="50"/>
  <c r="AK9176" i="50"/>
  <c r="AM9180" i="50"/>
  <c r="AL9180" i="50"/>
  <c r="AK9180" i="50"/>
  <c r="AI9180" i="50"/>
  <c r="AJ9180" i="50"/>
  <c r="AI9184" i="50"/>
  <c r="AM9184" i="50"/>
  <c r="AL9184" i="50"/>
  <c r="AK9184" i="50"/>
  <c r="AJ9184" i="50"/>
  <c r="AM9188" i="50"/>
  <c r="AL9188" i="50"/>
  <c r="AJ9188" i="50"/>
  <c r="AI9188" i="50"/>
  <c r="AK9188" i="50"/>
  <c r="AM9192" i="50"/>
  <c r="AL9192" i="50"/>
  <c r="AK9192" i="50"/>
  <c r="AJ9192" i="50"/>
  <c r="AI9192" i="50"/>
  <c r="AI9196" i="50"/>
  <c r="AL9196" i="50"/>
  <c r="AK9196" i="50"/>
  <c r="AJ9196" i="50"/>
  <c r="AM9196" i="50"/>
  <c r="AM9200" i="50"/>
  <c r="AL9200" i="50"/>
  <c r="AJ9200" i="50"/>
  <c r="AI9200" i="50"/>
  <c r="AK9200" i="50"/>
  <c r="AM9204" i="50"/>
  <c r="AK9204" i="50"/>
  <c r="AJ9204" i="50"/>
  <c r="AL9204" i="50"/>
  <c r="AI9204" i="50"/>
  <c r="AI9208" i="50"/>
  <c r="AK9208" i="50"/>
  <c r="AJ9208" i="50"/>
  <c r="AM9208" i="50"/>
  <c r="AL9208" i="50"/>
  <c r="AM9212" i="50"/>
  <c r="AL9212" i="50"/>
  <c r="AJ9212" i="50"/>
  <c r="AI9212" i="50"/>
  <c r="AK9212" i="50"/>
  <c r="AM9216" i="50"/>
  <c r="AL9216" i="50"/>
  <c r="AI9216" i="50"/>
  <c r="AK9216" i="50"/>
  <c r="AJ9216" i="50"/>
  <c r="AI9220" i="50"/>
  <c r="AM9220" i="50"/>
  <c r="AL9220" i="50"/>
  <c r="AK9220" i="50"/>
  <c r="AJ9220" i="50"/>
  <c r="AM9224" i="50"/>
  <c r="AL9224" i="50"/>
  <c r="AJ9224" i="50"/>
  <c r="AI9224" i="50"/>
  <c r="AK9224" i="50"/>
  <c r="AM9228" i="50"/>
  <c r="AL9228" i="50"/>
  <c r="AK9228" i="50"/>
  <c r="AJ9228" i="50"/>
  <c r="AI9228" i="50"/>
  <c r="AI9232" i="50"/>
  <c r="AL9232" i="50"/>
  <c r="AK9232" i="50"/>
  <c r="AJ9232" i="50"/>
  <c r="AM9232" i="50"/>
  <c r="AM9236" i="50"/>
  <c r="AL9236" i="50"/>
  <c r="AJ9236" i="50"/>
  <c r="AI9236" i="50"/>
  <c r="AK9236" i="50"/>
  <c r="AM9240" i="50"/>
  <c r="AK9240" i="50"/>
  <c r="AJ9240" i="50"/>
  <c r="AL9240" i="50"/>
  <c r="AI9240" i="50"/>
  <c r="AI9244" i="50"/>
  <c r="AK9244" i="50"/>
  <c r="AJ9244" i="50"/>
  <c r="AM9244" i="50"/>
  <c r="AL9244" i="50"/>
  <c r="AM9248" i="50"/>
  <c r="AL9248" i="50"/>
  <c r="AJ9248" i="50"/>
  <c r="AI9248" i="50"/>
  <c r="AK9248" i="50"/>
  <c r="AM9252" i="50"/>
  <c r="AL9252" i="50"/>
  <c r="AK9252" i="50"/>
  <c r="AI9252" i="50"/>
  <c r="AJ9252" i="50"/>
  <c r="AI9256" i="50"/>
  <c r="AM9256" i="50"/>
  <c r="AL9256" i="50"/>
  <c r="AK9256" i="50"/>
  <c r="AJ9256" i="50"/>
  <c r="AM9260" i="50"/>
  <c r="AL9260" i="50"/>
  <c r="AJ9260" i="50"/>
  <c r="AI9260" i="50"/>
  <c r="AK9260" i="50"/>
  <c r="AM9264" i="50"/>
  <c r="AL9264" i="50"/>
  <c r="AK9264" i="50"/>
  <c r="AJ9264" i="50"/>
  <c r="AI9264" i="50"/>
  <c r="AI9268" i="50"/>
  <c r="AL9268" i="50"/>
  <c r="AK9268" i="50"/>
  <c r="AJ9268" i="50"/>
  <c r="AM9268" i="50"/>
  <c r="AM9272" i="50"/>
  <c r="AL9272" i="50"/>
  <c r="AJ9272" i="50"/>
  <c r="AI9272" i="50"/>
  <c r="AK9272" i="50"/>
  <c r="AM9276" i="50"/>
  <c r="AK9276" i="50"/>
  <c r="AJ9276" i="50"/>
  <c r="AL9276" i="50"/>
  <c r="AI9276" i="50"/>
  <c r="AI9280" i="50"/>
  <c r="AK9280" i="50"/>
  <c r="AJ9280" i="50"/>
  <c r="AM9280" i="50"/>
  <c r="AL9280" i="50"/>
  <c r="AM9284" i="50"/>
  <c r="AL9284" i="50"/>
  <c r="AJ9284" i="50"/>
  <c r="AI9284" i="50"/>
  <c r="AK9284" i="50"/>
  <c r="AM9288" i="50"/>
  <c r="AL9288" i="50"/>
  <c r="AI9288" i="50"/>
  <c r="AK9288" i="50"/>
  <c r="AJ9288" i="50"/>
  <c r="AI9292" i="50"/>
  <c r="AM9292" i="50"/>
  <c r="AL9292" i="50"/>
  <c r="AK9292" i="50"/>
  <c r="AJ9292" i="50"/>
  <c r="AM9296" i="50"/>
  <c r="AL9296" i="50"/>
  <c r="AJ9296" i="50"/>
  <c r="AI9296" i="50"/>
  <c r="AK9296" i="50"/>
  <c r="AM9300" i="50"/>
  <c r="AL9300" i="50"/>
  <c r="AK9300" i="50"/>
  <c r="AJ9300" i="50"/>
  <c r="AI9300" i="50"/>
  <c r="AI9304" i="50"/>
  <c r="AL9304" i="50"/>
  <c r="AK9304" i="50"/>
  <c r="AJ9304" i="50"/>
  <c r="AM9304" i="50"/>
  <c r="AM9308" i="50"/>
  <c r="AL9308" i="50"/>
  <c r="AJ9308" i="50"/>
  <c r="AI9308" i="50"/>
  <c r="AK9308" i="50"/>
  <c r="AM9312" i="50"/>
  <c r="AK9312" i="50"/>
  <c r="AJ9312" i="50"/>
  <c r="AL9312" i="50"/>
  <c r="AI9312" i="50"/>
  <c r="AI9316" i="50"/>
  <c r="AK9316" i="50"/>
  <c r="AJ9316" i="50"/>
  <c r="AM9316" i="50"/>
  <c r="AL9316" i="50"/>
  <c r="AM9320" i="50"/>
  <c r="AL9320" i="50"/>
  <c r="AJ9320" i="50"/>
  <c r="AI9320" i="50"/>
  <c r="AK9320" i="50"/>
  <c r="AM9324" i="50"/>
  <c r="AL9324" i="50"/>
  <c r="AK9324" i="50"/>
  <c r="AI9324" i="50"/>
  <c r="AJ9324" i="50"/>
  <c r="AI9328" i="50"/>
  <c r="AM9328" i="50"/>
  <c r="AL9328" i="50"/>
  <c r="AK9328" i="50"/>
  <c r="AJ9328" i="50"/>
  <c r="AM9332" i="50"/>
  <c r="AL9332" i="50"/>
  <c r="AJ9332" i="50"/>
  <c r="AI9332" i="50"/>
  <c r="AK9332" i="50"/>
  <c r="AM9336" i="50"/>
  <c r="AL9336" i="50"/>
  <c r="AK9336" i="50"/>
  <c r="AJ9336" i="50"/>
  <c r="AI9336" i="50"/>
  <c r="AI9340" i="50"/>
  <c r="AL9340" i="50"/>
  <c r="AK9340" i="50"/>
  <c r="AJ9340" i="50"/>
  <c r="AM9340" i="50"/>
  <c r="AM9344" i="50"/>
  <c r="AL9344" i="50"/>
  <c r="AJ9344" i="50"/>
  <c r="AI9344" i="50"/>
  <c r="AK9344" i="50"/>
  <c r="AM9348" i="50"/>
  <c r="AK9348" i="50"/>
  <c r="AJ9348" i="50"/>
  <c r="AL9348" i="50"/>
  <c r="AI9348" i="50"/>
  <c r="AI9352" i="50"/>
  <c r="AK9352" i="50"/>
  <c r="AJ9352" i="50"/>
  <c r="AM9352" i="50"/>
  <c r="AL9352" i="50"/>
  <c r="AM9356" i="50"/>
  <c r="AL9356" i="50"/>
  <c r="AJ9356" i="50"/>
  <c r="AI9356" i="50"/>
  <c r="AK9356" i="50"/>
  <c r="AM9360" i="50"/>
  <c r="AL9360" i="50"/>
  <c r="AI9360" i="50"/>
  <c r="AJ9360" i="50"/>
  <c r="AK9360" i="50"/>
  <c r="AI9364" i="50"/>
  <c r="AM9364" i="50"/>
  <c r="AL9364" i="50"/>
  <c r="AK9364" i="50"/>
  <c r="AJ9364" i="50"/>
  <c r="AM9368" i="50"/>
  <c r="AL9368" i="50"/>
  <c r="AJ9368" i="50"/>
  <c r="AI9368" i="50"/>
  <c r="AK9368" i="50"/>
  <c r="AM9372" i="50"/>
  <c r="AL9372" i="50"/>
  <c r="AK9372" i="50"/>
  <c r="AJ9372" i="50"/>
  <c r="AI9372" i="50"/>
  <c r="AI9376" i="50"/>
  <c r="AL9376" i="50"/>
  <c r="AK9376" i="50"/>
  <c r="AJ9376" i="50"/>
  <c r="AM9376" i="50"/>
  <c r="AM9380" i="50"/>
  <c r="AL9380" i="50"/>
  <c r="AJ9380" i="50"/>
  <c r="AI9380" i="50"/>
  <c r="AK9380" i="50"/>
  <c r="AM9384" i="50"/>
  <c r="AK9384" i="50"/>
  <c r="AJ9384" i="50"/>
  <c r="AL9384" i="50"/>
  <c r="AI9384" i="50"/>
  <c r="AI9388" i="50"/>
  <c r="AK9388" i="50"/>
  <c r="AJ9388" i="50"/>
  <c r="AM9388" i="50"/>
  <c r="AL9388" i="50"/>
  <c r="AM9392" i="50"/>
  <c r="AL9392" i="50"/>
  <c r="AJ9392" i="50"/>
  <c r="AI9392" i="50"/>
  <c r="AK9392" i="50"/>
  <c r="AM9396" i="50"/>
  <c r="AL9396" i="50"/>
  <c r="AK9396" i="50"/>
  <c r="AI9396" i="50"/>
  <c r="AJ9396" i="50"/>
  <c r="AI9400" i="50"/>
  <c r="AM9400" i="50"/>
  <c r="AL9400" i="50"/>
  <c r="AK9400" i="50"/>
  <c r="AJ9400" i="50"/>
  <c r="AM9404" i="50"/>
  <c r="AL9404" i="50"/>
  <c r="AJ9404" i="50"/>
  <c r="AI9404" i="50"/>
  <c r="AK9404" i="50"/>
  <c r="AM9408" i="50"/>
  <c r="AL9408" i="50"/>
  <c r="AK9408" i="50"/>
  <c r="AJ9408" i="50"/>
  <c r="AI9408" i="50"/>
  <c r="AI9412" i="50"/>
  <c r="AL9412" i="50"/>
  <c r="AK9412" i="50"/>
  <c r="AJ9412" i="50"/>
  <c r="AM9412" i="50"/>
  <c r="AM9416" i="50"/>
  <c r="AL9416" i="50"/>
  <c r="AJ9416" i="50"/>
  <c r="AI9416" i="50"/>
  <c r="AK9416" i="50"/>
  <c r="AM9420" i="50"/>
  <c r="AK9420" i="50"/>
  <c r="AJ9420" i="50"/>
  <c r="AL9420" i="50"/>
  <c r="AI9420" i="50"/>
  <c r="AI9424" i="50"/>
  <c r="AK9424" i="50"/>
  <c r="AJ9424" i="50"/>
  <c r="AM9424" i="50"/>
  <c r="AL9424" i="50"/>
  <c r="AM9428" i="50"/>
  <c r="AL9428" i="50"/>
  <c r="AJ9428" i="50"/>
  <c r="AI9428" i="50"/>
  <c r="AK9428" i="50"/>
  <c r="AM9432" i="50"/>
  <c r="AL9432" i="50"/>
  <c r="AI9432" i="50"/>
  <c r="AK9432" i="50"/>
  <c r="AJ9432" i="50"/>
  <c r="AI9436" i="50"/>
  <c r="AM9436" i="50"/>
  <c r="AL9436" i="50"/>
  <c r="AK9436" i="50"/>
  <c r="AJ9436" i="50"/>
  <c r="AM9440" i="50"/>
  <c r="AL9440" i="50"/>
  <c r="AJ9440" i="50"/>
  <c r="AI9440" i="50"/>
  <c r="AK9440" i="50"/>
  <c r="AM9444" i="50"/>
  <c r="AL9444" i="50"/>
  <c r="AK9444" i="50"/>
  <c r="AJ9444" i="50"/>
  <c r="AI9444" i="50"/>
  <c r="AM9448" i="50"/>
  <c r="AL9448" i="50"/>
  <c r="AK9448" i="50"/>
  <c r="AI9448" i="50"/>
  <c r="AJ9448" i="50"/>
  <c r="AI9452" i="50"/>
  <c r="AL9452" i="50"/>
  <c r="AK9452" i="50"/>
  <c r="AJ9452" i="50"/>
  <c r="AM9452" i="50"/>
  <c r="AM9456" i="50"/>
  <c r="AL9456" i="50"/>
  <c r="AI9456" i="50"/>
  <c r="AK9456" i="50"/>
  <c r="AJ9456" i="50"/>
  <c r="AM9460" i="50"/>
  <c r="AL9460" i="50"/>
  <c r="AK9460" i="50"/>
  <c r="AJ9460" i="50"/>
  <c r="AI9460" i="50"/>
  <c r="AI9464" i="50"/>
  <c r="AL9464" i="50"/>
  <c r="AM9464" i="50"/>
  <c r="AK9464" i="50"/>
  <c r="AJ9464" i="50"/>
  <c r="AM9468" i="50"/>
  <c r="AL9468" i="50"/>
  <c r="AI9468" i="50"/>
  <c r="AJ9468" i="50"/>
  <c r="AK9468" i="50"/>
  <c r="AM9472" i="50"/>
  <c r="AL9472" i="50"/>
  <c r="AI9472" i="50"/>
  <c r="AK9472" i="50"/>
  <c r="AJ9472" i="50"/>
  <c r="AI9476" i="50"/>
  <c r="AL9476" i="50"/>
  <c r="AM9476" i="50"/>
  <c r="AK9476" i="50"/>
  <c r="AJ9476" i="50"/>
  <c r="AM9480" i="50"/>
  <c r="AL9480" i="50"/>
  <c r="AI9480" i="50"/>
  <c r="AJ9480" i="50"/>
  <c r="AK9480" i="50"/>
  <c r="AM9484" i="50"/>
  <c r="AL9484" i="50"/>
  <c r="AK9484" i="50"/>
  <c r="AI9484" i="50"/>
  <c r="AJ9484" i="50"/>
  <c r="AI9488" i="50"/>
  <c r="AL9488" i="50"/>
  <c r="AK9488" i="50"/>
  <c r="AJ9488" i="50"/>
  <c r="AM9488" i="50"/>
  <c r="AM9492" i="50"/>
  <c r="AL9492" i="50"/>
  <c r="AI9492" i="50"/>
  <c r="AK9492" i="50"/>
  <c r="AJ9492" i="50"/>
  <c r="AM9496" i="50"/>
  <c r="AL9496" i="50"/>
  <c r="AK9496" i="50"/>
  <c r="AJ9496" i="50"/>
  <c r="AI9496" i="50"/>
  <c r="AI9500" i="50"/>
  <c r="AL9500" i="50"/>
  <c r="AM9500" i="50"/>
  <c r="AJ9500" i="50"/>
  <c r="AK9500" i="50"/>
  <c r="AM9504" i="50"/>
  <c r="AL9504" i="50"/>
  <c r="AI9504" i="50"/>
  <c r="AJ9504" i="50"/>
  <c r="AK9504" i="50"/>
  <c r="AM9508" i="50"/>
  <c r="AL9508" i="50"/>
  <c r="AI9508" i="50"/>
  <c r="AK9508" i="50"/>
  <c r="AJ9508" i="50"/>
  <c r="AI9512" i="50"/>
  <c r="AL9512" i="50"/>
  <c r="AM9512" i="50"/>
  <c r="AK9512" i="50"/>
  <c r="AJ9512" i="50"/>
  <c r="AM9516" i="50"/>
  <c r="AL9516" i="50"/>
  <c r="AI9516" i="50"/>
  <c r="AJ9516" i="50"/>
  <c r="AK9516" i="50"/>
  <c r="AM9520" i="50"/>
  <c r="AL9520" i="50"/>
  <c r="AK9520" i="50"/>
  <c r="AI9520" i="50"/>
  <c r="AJ9520" i="50"/>
  <c r="AI9524" i="50"/>
  <c r="AL9524" i="50"/>
  <c r="AK9524" i="50"/>
  <c r="AJ9524" i="50"/>
  <c r="AM9524" i="50"/>
  <c r="AM9528" i="50"/>
  <c r="AL9528" i="50"/>
  <c r="AI9528" i="50"/>
  <c r="AK9528" i="50"/>
  <c r="AJ9528" i="50"/>
  <c r="AM9532" i="50"/>
  <c r="AL9532" i="50"/>
  <c r="AJ9532" i="50"/>
  <c r="AI9532" i="50"/>
  <c r="AK9532" i="50"/>
  <c r="AI9536" i="50"/>
  <c r="AL9536" i="50"/>
  <c r="AM9536" i="50"/>
  <c r="AK9536" i="50"/>
  <c r="AJ9536" i="50"/>
  <c r="AM9540" i="50"/>
  <c r="AL9540" i="50"/>
  <c r="AI9540" i="50"/>
  <c r="AJ9540" i="50"/>
  <c r="AK9540" i="50"/>
  <c r="AM9544" i="50"/>
  <c r="AL9544" i="50"/>
  <c r="AI9544" i="50"/>
  <c r="AJ9544" i="50"/>
  <c r="AK9544" i="50"/>
  <c r="AI9548" i="50"/>
  <c r="AL9548" i="50"/>
  <c r="AM9548" i="50"/>
  <c r="AK9548" i="50"/>
  <c r="AJ9548" i="50"/>
  <c r="AM9552" i="50"/>
  <c r="AL9552" i="50"/>
  <c r="AI9552" i="50"/>
  <c r="AJ9552" i="50"/>
  <c r="AK9552" i="50"/>
  <c r="AM9556" i="50"/>
  <c r="AL9556" i="50"/>
  <c r="AK9556" i="50"/>
  <c r="AI9556" i="50"/>
  <c r="AJ9556" i="50"/>
  <c r="AI9560" i="50"/>
  <c r="AL9560" i="50"/>
  <c r="AK9560" i="50"/>
  <c r="AJ9560" i="50"/>
  <c r="AM9560" i="50"/>
  <c r="AM9564" i="50"/>
  <c r="AL9564" i="50"/>
  <c r="AI9564" i="50"/>
  <c r="AK9564" i="50"/>
  <c r="AJ9564" i="50"/>
  <c r="AM9568" i="50"/>
  <c r="AJ9568" i="50"/>
  <c r="AI9568" i="50"/>
  <c r="AL9568" i="50"/>
  <c r="AK9568" i="50"/>
  <c r="AI9572" i="50"/>
  <c r="AL9572" i="50"/>
  <c r="AM9572" i="50"/>
  <c r="AK9572" i="50"/>
  <c r="AJ9572" i="50"/>
  <c r="AM9576" i="50"/>
  <c r="AL9576" i="50"/>
  <c r="AI9576" i="50"/>
  <c r="AJ9576" i="50"/>
  <c r="AK9576" i="50"/>
  <c r="AM9580" i="50"/>
  <c r="AL9580" i="50"/>
  <c r="AI9580" i="50"/>
  <c r="AJ9580" i="50"/>
  <c r="AK9580" i="50"/>
  <c r="AI9584" i="50"/>
  <c r="AL9584" i="50"/>
  <c r="AM9584" i="50"/>
  <c r="AK9584" i="50"/>
  <c r="AJ9584" i="50"/>
  <c r="AM9588" i="50"/>
  <c r="AL9588" i="50"/>
  <c r="AI9588" i="50"/>
  <c r="AJ9588" i="50"/>
  <c r="AK9588" i="50"/>
  <c r="AM9592" i="50"/>
  <c r="AL9592" i="50"/>
  <c r="AK9592" i="50"/>
  <c r="AI9592" i="50"/>
  <c r="AJ9592" i="50"/>
  <c r="AI9596" i="50"/>
  <c r="AL9596" i="50"/>
  <c r="AK9596" i="50"/>
  <c r="AJ9596" i="50"/>
  <c r="AM9596" i="50"/>
  <c r="AM9600" i="50"/>
  <c r="AL9600" i="50"/>
  <c r="AI9600" i="50"/>
  <c r="AK9600" i="50"/>
  <c r="AJ9600" i="50"/>
  <c r="AM9604" i="50"/>
  <c r="AI9604" i="50"/>
  <c r="AL9604" i="50"/>
  <c r="AK9604" i="50"/>
  <c r="AJ9604" i="50"/>
  <c r="AI9608" i="50"/>
  <c r="AL9608" i="50"/>
  <c r="AM9608" i="50"/>
  <c r="AK9608" i="50"/>
  <c r="AJ9608" i="50"/>
  <c r="AM9612" i="50"/>
  <c r="AL9612" i="50"/>
  <c r="AI9612" i="50"/>
  <c r="AJ9612" i="50"/>
  <c r="AK9612" i="50"/>
  <c r="AM9616" i="50"/>
  <c r="AL9616" i="50"/>
  <c r="AI9616" i="50"/>
  <c r="AK9616" i="50"/>
  <c r="AJ9616" i="50"/>
  <c r="AI9620" i="50"/>
  <c r="AL9620" i="50"/>
  <c r="AM9620" i="50"/>
  <c r="AK9620" i="50"/>
  <c r="AJ9620" i="50"/>
  <c r="AM9624" i="50"/>
  <c r="AL9624" i="50"/>
  <c r="AI9624" i="50"/>
  <c r="AJ9624" i="50"/>
  <c r="AK9624" i="50"/>
  <c r="AM9628" i="50"/>
  <c r="AL9628" i="50"/>
  <c r="AK9628" i="50"/>
  <c r="AI9628" i="50"/>
  <c r="AJ9628" i="50"/>
  <c r="AI9632" i="50"/>
  <c r="AL9632" i="50"/>
  <c r="AK9632" i="50"/>
  <c r="AJ9632" i="50"/>
  <c r="AM9632" i="50"/>
  <c r="AM9636" i="50"/>
  <c r="AL9636" i="50"/>
  <c r="AI9636" i="50"/>
  <c r="AJ9636" i="50"/>
  <c r="AK9636" i="50"/>
  <c r="AM9640" i="50"/>
  <c r="AK9640" i="50"/>
  <c r="AJ9640" i="50"/>
  <c r="AI9640" i="50"/>
  <c r="AL9640" i="50"/>
  <c r="AI9644" i="50"/>
  <c r="AL9644" i="50"/>
  <c r="AM9644" i="50"/>
  <c r="AK9644" i="50"/>
  <c r="AJ9644" i="50"/>
  <c r="AM9648" i="50"/>
  <c r="AL9648" i="50"/>
  <c r="AI9648" i="50"/>
  <c r="AJ9648" i="50"/>
  <c r="AK9648" i="50"/>
  <c r="AM9652" i="50"/>
  <c r="AL9652" i="50"/>
  <c r="AI9652" i="50"/>
  <c r="AK9652" i="50"/>
  <c r="AJ9652" i="50"/>
  <c r="AI9656" i="50"/>
  <c r="AL9656" i="50"/>
  <c r="AM9656" i="50"/>
  <c r="AK9656" i="50"/>
  <c r="AJ9656" i="50"/>
  <c r="AM9660" i="50"/>
  <c r="AL9660" i="50"/>
  <c r="AI9660" i="50"/>
  <c r="AK9660" i="50"/>
  <c r="AJ9660" i="50"/>
  <c r="AM9664" i="50"/>
  <c r="AL9664" i="50"/>
  <c r="AK9664" i="50"/>
  <c r="AJ9664" i="50"/>
  <c r="AI9664" i="50"/>
  <c r="AI9668" i="50"/>
  <c r="AL9668" i="50"/>
  <c r="AK9668" i="50"/>
  <c r="AJ9668" i="50"/>
  <c r="AM9668" i="50"/>
  <c r="AM9672" i="50"/>
  <c r="AL9672" i="50"/>
  <c r="AI9672" i="50"/>
  <c r="AJ9672" i="50"/>
  <c r="AK9672" i="50"/>
  <c r="AM9676" i="50"/>
  <c r="AJ9676" i="50"/>
  <c r="AI9676" i="50"/>
  <c r="AL9676" i="50"/>
  <c r="AK9676" i="50"/>
  <c r="AI9680" i="50"/>
  <c r="AL9680" i="50"/>
  <c r="AM9680" i="50"/>
  <c r="AK9680" i="50"/>
  <c r="AJ9680" i="50"/>
  <c r="AM9684" i="50"/>
  <c r="AL9684" i="50"/>
  <c r="AI9684" i="50"/>
  <c r="AJ9684" i="50"/>
  <c r="AK9684" i="50"/>
  <c r="AM9688" i="50"/>
  <c r="AL9688" i="50"/>
  <c r="AI9688" i="50"/>
  <c r="AK9688" i="50"/>
  <c r="AJ9688" i="50"/>
  <c r="AI9692" i="50"/>
  <c r="AL9692" i="50"/>
  <c r="AM9692" i="50"/>
  <c r="AK9692" i="50"/>
  <c r="AJ9692" i="50"/>
  <c r="AM9696" i="50"/>
  <c r="AL9696" i="50"/>
  <c r="AI9696" i="50"/>
  <c r="AK9696" i="50"/>
  <c r="AJ9696" i="50"/>
  <c r="AM9700" i="50"/>
  <c r="AL9700" i="50"/>
  <c r="AK9700" i="50"/>
  <c r="AJ9700" i="50"/>
  <c r="AI9700" i="50"/>
  <c r="AI9704" i="50"/>
  <c r="AL9704" i="50"/>
  <c r="AK9704" i="50"/>
  <c r="AJ9704" i="50"/>
  <c r="AM9704" i="50"/>
  <c r="AM9708" i="50"/>
  <c r="AL9708" i="50"/>
  <c r="AI9708" i="50"/>
  <c r="AK9708" i="50"/>
  <c r="AJ9708" i="50"/>
  <c r="AM9712" i="50"/>
  <c r="AJ9712" i="50"/>
  <c r="AI9712" i="50"/>
  <c r="AL9712" i="50"/>
  <c r="AK9712" i="50"/>
  <c r="AI9716" i="50"/>
  <c r="AL9716" i="50"/>
  <c r="AM9716" i="50"/>
  <c r="AK9716" i="50"/>
  <c r="AJ9716" i="50"/>
  <c r="AM9720" i="50"/>
  <c r="AL9720" i="50"/>
  <c r="AI9720" i="50"/>
  <c r="AJ9720" i="50"/>
  <c r="AK9720" i="50"/>
  <c r="AM9724" i="50"/>
  <c r="AL9724" i="50"/>
  <c r="AI9724" i="50"/>
  <c r="AK9724" i="50"/>
  <c r="AJ9724" i="50"/>
  <c r="AI9728" i="50"/>
  <c r="AL9728" i="50"/>
  <c r="AM9728" i="50"/>
  <c r="AK9728" i="50"/>
  <c r="AJ9728" i="50"/>
  <c r="AM9732" i="50"/>
  <c r="AL9732" i="50"/>
  <c r="AI9732" i="50"/>
  <c r="AK9732" i="50"/>
  <c r="AJ9732" i="50"/>
  <c r="AM9736" i="50"/>
  <c r="AL9736" i="50"/>
  <c r="AK9736" i="50"/>
  <c r="AJ9736" i="50"/>
  <c r="AI9736" i="50"/>
  <c r="AI9740" i="50"/>
  <c r="AL9740" i="50"/>
  <c r="AK9740" i="50"/>
  <c r="AJ9740" i="50"/>
  <c r="AM9740" i="50"/>
  <c r="AM9744" i="50"/>
  <c r="AL9744" i="50"/>
  <c r="AI9744" i="50"/>
  <c r="AJ9744" i="50"/>
  <c r="AK9744" i="50"/>
  <c r="AM9748" i="50"/>
  <c r="AJ9748" i="50"/>
  <c r="AI9748" i="50"/>
  <c r="AL9748" i="50"/>
  <c r="AK9748" i="50"/>
  <c r="AI9752" i="50"/>
  <c r="AL9752" i="50"/>
  <c r="AM9752" i="50"/>
  <c r="AK9752" i="50"/>
  <c r="AJ9752" i="50"/>
  <c r="AM9756" i="50"/>
  <c r="AL9756" i="50"/>
  <c r="AI9756" i="50"/>
  <c r="AJ9756" i="50"/>
  <c r="AK9756" i="50"/>
  <c r="AM9760" i="50"/>
  <c r="AL9760" i="50"/>
  <c r="AI9760" i="50"/>
  <c r="AK9760" i="50"/>
  <c r="AJ9760" i="50"/>
  <c r="AI9764" i="50"/>
  <c r="AL9764" i="50"/>
  <c r="AM9764" i="50"/>
  <c r="AK9764" i="50"/>
  <c r="AJ9764" i="50"/>
  <c r="AM9768" i="50"/>
  <c r="AL9768" i="50"/>
  <c r="AI9768" i="50"/>
  <c r="AK9768" i="50"/>
  <c r="AJ9768" i="50"/>
  <c r="AM9772" i="50"/>
  <c r="AL9772" i="50"/>
  <c r="AK9772" i="50"/>
  <c r="AJ9772" i="50"/>
  <c r="AI9772" i="50"/>
  <c r="AI9776" i="50"/>
  <c r="AL9776" i="50"/>
  <c r="AK9776" i="50"/>
  <c r="AJ9776" i="50"/>
  <c r="AM9776" i="50"/>
  <c r="AM9780" i="50"/>
  <c r="AL9780" i="50"/>
  <c r="AI9780" i="50"/>
  <c r="AK9780" i="50"/>
  <c r="AJ9780" i="50"/>
  <c r="AM9784" i="50"/>
  <c r="AJ9784" i="50"/>
  <c r="AI9784" i="50"/>
  <c r="AL9784" i="50"/>
  <c r="AK9784" i="50"/>
  <c r="AI9788" i="50"/>
  <c r="AL9788" i="50"/>
  <c r="AM9788" i="50"/>
  <c r="AK9788" i="50"/>
  <c r="AJ9788" i="50"/>
  <c r="AM9792" i="50"/>
  <c r="AL9792" i="50"/>
  <c r="AI9792" i="50"/>
  <c r="AJ9792" i="50"/>
  <c r="AK9792" i="50"/>
  <c r="AM9796" i="50"/>
  <c r="AL9796" i="50"/>
  <c r="AI9796" i="50"/>
  <c r="AK9796" i="50"/>
  <c r="AJ9796" i="50"/>
  <c r="AI9800" i="50"/>
  <c r="AL9800" i="50"/>
  <c r="AM9800" i="50"/>
  <c r="AK9800" i="50"/>
  <c r="AJ9800" i="50"/>
  <c r="AM9804" i="50"/>
  <c r="AL9804" i="50"/>
  <c r="AI9804" i="50"/>
  <c r="AK9804" i="50"/>
  <c r="AJ9804" i="50"/>
  <c r="AM9808" i="50"/>
  <c r="AL9808" i="50"/>
  <c r="AK9808" i="50"/>
  <c r="AJ9808" i="50"/>
  <c r="AI9808" i="50"/>
  <c r="AI9812" i="50"/>
  <c r="AL9812" i="50"/>
  <c r="AK9812" i="50"/>
  <c r="AJ9812" i="50"/>
  <c r="AM9812" i="50"/>
  <c r="AM9816" i="50"/>
  <c r="AL9816" i="50"/>
  <c r="AI9816" i="50"/>
  <c r="AJ9816" i="50"/>
  <c r="AK9816" i="50"/>
  <c r="AM9820" i="50"/>
  <c r="AJ9820" i="50"/>
  <c r="AI9820" i="50"/>
  <c r="AL9820" i="50"/>
  <c r="AK9820" i="50"/>
  <c r="AI9824" i="50"/>
  <c r="AL9824" i="50"/>
  <c r="AM9824" i="50"/>
  <c r="AK9824" i="50"/>
  <c r="AJ9824" i="50"/>
  <c r="AM9828" i="50"/>
  <c r="AL9828" i="50"/>
  <c r="AI9828" i="50"/>
  <c r="AJ9828" i="50"/>
  <c r="AK9828" i="50"/>
  <c r="AM9832" i="50"/>
  <c r="AL9832" i="50"/>
  <c r="AI9832" i="50"/>
  <c r="AK9832" i="50"/>
  <c r="AJ9832" i="50"/>
  <c r="AI9836" i="50"/>
  <c r="AL9836" i="50"/>
  <c r="AM9836" i="50"/>
  <c r="AK9836" i="50"/>
  <c r="AJ9836" i="50"/>
  <c r="AM9840" i="50"/>
  <c r="AL9840" i="50"/>
  <c r="AI9840" i="50"/>
  <c r="AK9840" i="50"/>
  <c r="AJ9840" i="50"/>
  <c r="AM9844" i="50"/>
  <c r="AL9844" i="50"/>
  <c r="AK9844" i="50"/>
  <c r="AJ9844" i="50"/>
  <c r="AI9844" i="50"/>
  <c r="AI9848" i="50"/>
  <c r="AL9848" i="50"/>
  <c r="AK9848" i="50"/>
  <c r="AJ9848" i="50"/>
  <c r="AM9848" i="50"/>
  <c r="AM9852" i="50"/>
  <c r="AL9852" i="50"/>
  <c r="AI9852" i="50"/>
  <c r="AK9852" i="50"/>
  <c r="AJ9852" i="50"/>
  <c r="AM9856" i="50"/>
  <c r="AJ9856" i="50"/>
  <c r="AI9856" i="50"/>
  <c r="AL9856" i="50"/>
  <c r="AK9856" i="50"/>
  <c r="AI9860" i="50"/>
  <c r="AL9860" i="50"/>
  <c r="AM9860" i="50"/>
  <c r="AK9860" i="50"/>
  <c r="AJ9860" i="50"/>
  <c r="AM9864" i="50"/>
  <c r="AL9864" i="50"/>
  <c r="AI9864" i="50"/>
  <c r="AJ9864" i="50"/>
  <c r="AK9864" i="50"/>
  <c r="AM9868" i="50"/>
  <c r="AL9868" i="50"/>
  <c r="AI9868" i="50"/>
  <c r="AK9868" i="50"/>
  <c r="AJ9868" i="50"/>
  <c r="AI9872" i="50"/>
  <c r="AL9872" i="50"/>
  <c r="AM9872" i="50"/>
  <c r="AK9872" i="50"/>
  <c r="AJ9872" i="50"/>
  <c r="AM9876" i="50"/>
  <c r="AL9876" i="50"/>
  <c r="AI9876" i="50"/>
  <c r="AK9876" i="50"/>
  <c r="AJ9876" i="50"/>
  <c r="AM9880" i="50"/>
  <c r="AL9880" i="50"/>
  <c r="AK9880" i="50"/>
  <c r="AJ9880" i="50"/>
  <c r="AI9880" i="50"/>
  <c r="AI9884" i="50"/>
  <c r="AL9884" i="50"/>
  <c r="AK9884" i="50"/>
  <c r="AJ9884" i="50"/>
  <c r="AM9884" i="50"/>
  <c r="AM9888" i="50"/>
  <c r="AL9888" i="50"/>
  <c r="AI9888" i="50"/>
  <c r="AJ9888" i="50"/>
  <c r="AK9888" i="50"/>
  <c r="AM9892" i="50"/>
  <c r="AJ9892" i="50"/>
  <c r="AI9892" i="50"/>
  <c r="AL9892" i="50"/>
  <c r="AK9892" i="50"/>
  <c r="AI9896" i="50"/>
  <c r="AL9896" i="50"/>
  <c r="AM9896" i="50"/>
  <c r="AK9896" i="50"/>
  <c r="AJ9896" i="50"/>
  <c r="AM9900" i="50"/>
  <c r="AL9900" i="50"/>
  <c r="AI9900" i="50"/>
  <c r="AJ9900" i="50"/>
  <c r="AK9900" i="50"/>
  <c r="AM9904" i="50"/>
  <c r="AL9904" i="50"/>
  <c r="AI9904" i="50"/>
  <c r="AK9904" i="50"/>
  <c r="AJ9904" i="50"/>
  <c r="AI9908" i="50"/>
  <c r="AL9908" i="50"/>
  <c r="AM9908" i="50"/>
  <c r="AK9908" i="50"/>
  <c r="AJ9908" i="50"/>
  <c r="AM9912" i="50"/>
  <c r="AL9912" i="50"/>
  <c r="AI9912" i="50"/>
  <c r="AK9912" i="50"/>
  <c r="AJ9912" i="50"/>
  <c r="AM9916" i="50"/>
  <c r="AL9916" i="50"/>
  <c r="AK9916" i="50"/>
  <c r="AJ9916" i="50"/>
  <c r="AI9916" i="50"/>
  <c r="AI9920" i="50"/>
  <c r="AL9920" i="50"/>
  <c r="AK9920" i="50"/>
  <c r="AJ9920" i="50"/>
  <c r="AM9920" i="50"/>
  <c r="AM9924" i="50"/>
  <c r="AL9924" i="50"/>
  <c r="AI9924" i="50"/>
  <c r="AK9924" i="50"/>
  <c r="AJ9924" i="50"/>
  <c r="AM9928" i="50"/>
  <c r="AJ9928" i="50"/>
  <c r="AI9928" i="50"/>
  <c r="AL9928" i="50"/>
  <c r="AK9928" i="50"/>
  <c r="AI9932" i="50"/>
  <c r="AL9932" i="50"/>
  <c r="AM9932" i="50"/>
  <c r="AK9932" i="50"/>
  <c r="AJ9932" i="50"/>
  <c r="AM9936" i="50"/>
  <c r="AL9936" i="50"/>
  <c r="AI9936" i="50"/>
  <c r="AJ9936" i="50"/>
  <c r="AK9936" i="50"/>
  <c r="AM9940" i="50"/>
  <c r="AL9940" i="50"/>
  <c r="AI9940" i="50"/>
  <c r="AK9940" i="50"/>
  <c r="AJ9940" i="50"/>
  <c r="AI9944" i="50"/>
  <c r="AL9944" i="50"/>
  <c r="AM9944" i="50"/>
  <c r="AK9944" i="50"/>
  <c r="AJ9944" i="50"/>
  <c r="AM9948" i="50"/>
  <c r="AL9948" i="50"/>
  <c r="AI9948" i="50"/>
  <c r="AK9948" i="50"/>
  <c r="AJ9948" i="50"/>
  <c r="AM9952" i="50"/>
  <c r="AL9952" i="50"/>
  <c r="AK9952" i="50"/>
  <c r="AJ9952" i="50"/>
  <c r="AI9952" i="50"/>
  <c r="AI9956" i="50"/>
  <c r="AL9956" i="50"/>
  <c r="AK9956" i="50"/>
  <c r="AJ9956" i="50"/>
  <c r="AM9956" i="50"/>
  <c r="AM9960" i="50"/>
  <c r="AL9960" i="50"/>
  <c r="AI9960" i="50"/>
  <c r="AJ9960" i="50"/>
  <c r="AK9960" i="50"/>
  <c r="AM9964" i="50"/>
  <c r="AI9964" i="50"/>
  <c r="AK9964" i="50"/>
  <c r="AJ9964" i="50"/>
  <c r="AL9964" i="50"/>
  <c r="AI9968" i="50"/>
  <c r="AL9968" i="50"/>
  <c r="AJ9968" i="50"/>
  <c r="AM9968" i="50"/>
  <c r="AK9968" i="50"/>
  <c r="AM9972" i="50"/>
  <c r="AL9972" i="50"/>
  <c r="AJ9972" i="50"/>
  <c r="AI9972" i="50"/>
  <c r="AK9972" i="50"/>
  <c r="AM9976" i="50"/>
  <c r="AJ9976" i="50"/>
  <c r="AI9976" i="50"/>
  <c r="AK9976" i="50"/>
  <c r="AL9976" i="50"/>
  <c r="AI9980" i="50"/>
  <c r="AL9980" i="50"/>
  <c r="AK9980" i="50"/>
  <c r="AJ9980" i="50"/>
  <c r="AM9980" i="50"/>
  <c r="AM9984" i="50"/>
  <c r="AL9984" i="50"/>
  <c r="AJ9984" i="50"/>
  <c r="AI9984" i="50"/>
  <c r="AK9984" i="50"/>
  <c r="AM9988" i="50"/>
  <c r="AK9988" i="50"/>
  <c r="AJ9988" i="50"/>
  <c r="AI9988" i="50"/>
  <c r="AL9988" i="50"/>
  <c r="AI9992" i="50"/>
  <c r="AL9992" i="50"/>
  <c r="AM9992" i="50"/>
  <c r="AK9992" i="50"/>
  <c r="AJ9992" i="50"/>
  <c r="AM9996" i="50"/>
  <c r="AL9996" i="50"/>
  <c r="AJ9996" i="50"/>
  <c r="AI9996" i="50"/>
  <c r="AK9996" i="50"/>
  <c r="AM10000" i="50"/>
  <c r="AL10000" i="50"/>
  <c r="AK10000" i="50"/>
  <c r="AJ10000" i="50"/>
  <c r="AI10000" i="50"/>
  <c r="AI10004" i="50"/>
  <c r="AL10004" i="50"/>
  <c r="AM10004" i="50"/>
  <c r="AK10004" i="50"/>
  <c r="AJ10004" i="50"/>
  <c r="AM10008" i="50"/>
  <c r="AL10008" i="50"/>
  <c r="AJ10008" i="50"/>
  <c r="AI10008" i="50"/>
  <c r="AK10008" i="50"/>
  <c r="AM10012" i="50"/>
  <c r="AL10012" i="50"/>
  <c r="AK10012" i="50"/>
  <c r="AJ10012" i="50"/>
  <c r="AI10012" i="50"/>
  <c r="AI10016" i="50"/>
  <c r="AL10016" i="50"/>
  <c r="AM10016" i="50"/>
  <c r="AK10016" i="50"/>
  <c r="AJ10016" i="50"/>
  <c r="AM10020" i="50"/>
  <c r="AL10020" i="50"/>
  <c r="AJ10020" i="50"/>
  <c r="AI10020" i="50"/>
  <c r="AK10020" i="50"/>
  <c r="AM10024" i="50"/>
  <c r="AL10024" i="50"/>
  <c r="AK10024" i="50"/>
  <c r="AJ10024" i="50"/>
  <c r="AI10024" i="50"/>
  <c r="AI10028" i="50"/>
  <c r="AL10028" i="50"/>
  <c r="AM10028" i="50"/>
  <c r="AK10028" i="50"/>
  <c r="AJ10028" i="50"/>
  <c r="AM10032" i="50"/>
  <c r="AL10032" i="50"/>
  <c r="AJ10032" i="50"/>
  <c r="AI10032" i="50"/>
  <c r="AK10032" i="50"/>
  <c r="AM10036" i="50"/>
  <c r="AL10036" i="50"/>
  <c r="AK10036" i="50"/>
  <c r="AJ10036" i="50"/>
  <c r="AI10036" i="50"/>
  <c r="AI10040" i="50"/>
  <c r="AL10040" i="50"/>
  <c r="AM10040" i="50"/>
  <c r="AJ10040" i="50"/>
  <c r="AK10040" i="50"/>
  <c r="AM10044" i="50"/>
  <c r="AL10044" i="50"/>
  <c r="AJ10044" i="50"/>
  <c r="AI10044" i="50"/>
  <c r="AK10044" i="50"/>
  <c r="AM10048" i="50"/>
  <c r="AL10048" i="50"/>
  <c r="AI10048" i="50"/>
  <c r="AJ10048" i="50"/>
  <c r="AK10048" i="50"/>
  <c r="AI10052" i="50"/>
  <c r="AL10052" i="50"/>
  <c r="AJ10052" i="50"/>
  <c r="AM10052" i="50"/>
  <c r="AK10052" i="50"/>
  <c r="AM10056" i="50"/>
  <c r="AL10056" i="50"/>
  <c r="AJ10056" i="50"/>
  <c r="AI10056" i="50"/>
  <c r="AK10056" i="50"/>
  <c r="AM10060" i="50"/>
  <c r="AJ10060" i="50"/>
  <c r="AL10060" i="50"/>
  <c r="AK10060" i="50"/>
  <c r="AI10060" i="50"/>
  <c r="AI10064" i="50"/>
  <c r="AL10064" i="50"/>
  <c r="AK10064" i="50"/>
  <c r="AM10064" i="50"/>
  <c r="AJ10064" i="50"/>
  <c r="AM10068" i="50"/>
  <c r="AL10068" i="50"/>
  <c r="AJ10068" i="50"/>
  <c r="AI10068" i="50"/>
  <c r="AK10068" i="50"/>
  <c r="AM10072" i="50"/>
  <c r="AK10072" i="50"/>
  <c r="AL10072" i="50"/>
  <c r="AJ10072" i="50"/>
  <c r="AI10072" i="50"/>
  <c r="AI10076" i="50"/>
  <c r="AL10076" i="50"/>
  <c r="AM10076" i="50"/>
  <c r="AK10076" i="50"/>
  <c r="AJ10076" i="50"/>
  <c r="AM10080" i="50"/>
  <c r="AL10080" i="50"/>
  <c r="AJ10080" i="50"/>
  <c r="AI10080" i="50"/>
  <c r="AK10080" i="50"/>
  <c r="AM10084" i="50"/>
  <c r="AL10084" i="50"/>
  <c r="AK10084" i="50"/>
  <c r="AJ10084" i="50"/>
  <c r="AI10084" i="50"/>
  <c r="AI10088" i="50"/>
  <c r="AL10088" i="50"/>
  <c r="AJ10088" i="50"/>
  <c r="AM10088" i="50"/>
  <c r="AK10088" i="50"/>
  <c r="AM10092" i="50"/>
  <c r="AL10092" i="50"/>
  <c r="AJ10092" i="50"/>
  <c r="AI10092" i="50"/>
  <c r="AK10092" i="50"/>
  <c r="AM10096" i="50"/>
  <c r="AJ10096" i="50"/>
  <c r="AI10096" i="50"/>
  <c r="AL10096" i="50"/>
  <c r="AK10096" i="50"/>
  <c r="AI10100" i="50"/>
  <c r="AL10100" i="50"/>
  <c r="AK10100" i="50"/>
  <c r="AJ10100" i="50"/>
  <c r="AM10100" i="50"/>
  <c r="AM10104" i="50"/>
  <c r="AL10104" i="50"/>
  <c r="AK10104" i="50"/>
  <c r="AJ10104" i="50"/>
  <c r="AI10104" i="50"/>
  <c r="AM10108" i="50"/>
  <c r="AL10108" i="50"/>
  <c r="AK10108" i="50"/>
  <c r="AJ10108" i="50"/>
  <c r="AI10108" i="50"/>
  <c r="AI10112" i="50"/>
  <c r="AL10112" i="50"/>
  <c r="AJ10112" i="50"/>
  <c r="AM10112" i="50"/>
  <c r="AK10112" i="50"/>
  <c r="AM10116" i="50"/>
  <c r="AL10116" i="50"/>
  <c r="AK10116" i="50"/>
  <c r="AJ10116" i="50"/>
  <c r="AI10116" i="50"/>
  <c r="AM10120" i="50"/>
  <c r="AL10120" i="50"/>
  <c r="AK10120" i="50"/>
  <c r="AJ10120" i="50"/>
  <c r="AI10120" i="50"/>
  <c r="AI10124" i="50"/>
  <c r="AL10124" i="50"/>
  <c r="AK10124" i="50"/>
  <c r="AJ10124" i="50"/>
  <c r="AM10124" i="50"/>
  <c r="AM10128" i="50"/>
  <c r="AL10128" i="50"/>
  <c r="AK10128" i="50"/>
  <c r="AJ10128" i="50"/>
  <c r="AI10128" i="50"/>
  <c r="AM10132" i="50"/>
  <c r="AL10132" i="50"/>
  <c r="AK10132" i="50"/>
  <c r="AJ10132" i="50"/>
  <c r="AI10132" i="50"/>
  <c r="AI10136" i="50"/>
  <c r="AL10136" i="50"/>
  <c r="AJ10136" i="50"/>
  <c r="AK10136" i="50"/>
  <c r="AM10136" i="50"/>
  <c r="AM10140" i="50"/>
  <c r="AL10140" i="50"/>
  <c r="AK10140" i="50"/>
  <c r="AJ10140" i="50"/>
  <c r="AI10140" i="50"/>
  <c r="AM10144" i="50"/>
  <c r="AJ10144" i="50"/>
  <c r="AI10144" i="50"/>
  <c r="AL10144" i="50"/>
  <c r="AK10144" i="50"/>
  <c r="AI10148" i="50"/>
  <c r="AL10148" i="50"/>
  <c r="AK10148" i="50"/>
  <c r="AJ10148" i="50"/>
  <c r="AM10148" i="50"/>
  <c r="AM10152" i="50"/>
  <c r="AL10152" i="50"/>
  <c r="AK10152" i="50"/>
  <c r="AJ10152" i="50"/>
  <c r="AI10152" i="50"/>
  <c r="AM10156" i="50"/>
  <c r="AL10156" i="50"/>
  <c r="AK10156" i="50"/>
  <c r="AJ10156" i="50"/>
  <c r="AI10156" i="50"/>
  <c r="AI10160" i="50"/>
  <c r="AL10160" i="50"/>
  <c r="AJ10160" i="50"/>
  <c r="AM10160" i="50"/>
  <c r="AK10160" i="50"/>
  <c r="AM10164" i="50"/>
  <c r="AL10164" i="50"/>
  <c r="AK10164" i="50"/>
  <c r="AJ10164" i="50"/>
  <c r="AI10164" i="50"/>
  <c r="AM10168" i="50"/>
  <c r="AL10168" i="50"/>
  <c r="AI10168" i="50"/>
  <c r="AK10168" i="50"/>
  <c r="AJ10168" i="50"/>
  <c r="AI10172" i="50"/>
  <c r="AL10172" i="50"/>
  <c r="AK10172" i="50"/>
  <c r="AJ10172" i="50"/>
  <c r="AM10172" i="50"/>
  <c r="AM10176" i="50"/>
  <c r="AL10176" i="50"/>
  <c r="AK10176" i="50"/>
  <c r="AJ10176" i="50"/>
  <c r="AI10176" i="50"/>
  <c r="AM10180" i="50"/>
  <c r="AL10180" i="50"/>
  <c r="AK10180" i="50"/>
  <c r="AJ10180" i="50"/>
  <c r="AI10180" i="50"/>
  <c r="AI10184" i="50"/>
  <c r="AL10184" i="50"/>
  <c r="AJ10184" i="50"/>
  <c r="AK10184" i="50"/>
  <c r="AM10184" i="50"/>
  <c r="AM10188" i="50"/>
  <c r="AL10188" i="50"/>
  <c r="AK10188" i="50"/>
  <c r="AJ10188" i="50"/>
  <c r="AI10188" i="50"/>
  <c r="AM10192" i="50"/>
  <c r="AJ10192" i="50"/>
  <c r="AI10192" i="50"/>
  <c r="AL10192" i="50"/>
  <c r="AK10192" i="50"/>
  <c r="AI10196" i="50"/>
  <c r="AL10196" i="50"/>
  <c r="AK10196" i="50"/>
  <c r="AJ10196" i="50"/>
  <c r="AM10196" i="50"/>
  <c r="AM10200" i="50"/>
  <c r="AL10200" i="50"/>
  <c r="AK10200" i="50"/>
  <c r="AJ10200" i="50"/>
  <c r="AI10200" i="50"/>
  <c r="AM10204" i="50"/>
  <c r="AL10204" i="50"/>
  <c r="AK10204" i="50"/>
  <c r="AJ10204" i="50"/>
  <c r="AI10204" i="50"/>
  <c r="AI10208" i="50"/>
  <c r="AL10208" i="50"/>
  <c r="AJ10208" i="50"/>
  <c r="AM10208" i="50"/>
  <c r="AK10208" i="50"/>
  <c r="AM10212" i="50"/>
  <c r="AL10212" i="50"/>
  <c r="AK10212" i="50"/>
  <c r="AJ10212" i="50"/>
  <c r="AI10212" i="50"/>
  <c r="AM10216" i="50"/>
  <c r="AL10216" i="50"/>
  <c r="AK10216" i="50"/>
  <c r="AJ10216" i="50"/>
  <c r="AI10216" i="50"/>
  <c r="AI10220" i="50"/>
  <c r="AL10220" i="50"/>
  <c r="AK10220" i="50"/>
  <c r="AJ10220" i="50"/>
  <c r="AM10220" i="50"/>
  <c r="AM10224" i="50"/>
  <c r="AL10224" i="50"/>
  <c r="AK10224" i="50"/>
  <c r="AJ10224" i="50"/>
  <c r="AI10224" i="50"/>
  <c r="AM10228" i="50"/>
  <c r="AL10228" i="50"/>
  <c r="AK10228" i="50"/>
  <c r="AJ10228" i="50"/>
  <c r="AI10228" i="50"/>
  <c r="AI10232" i="50"/>
  <c r="AL10232" i="50"/>
  <c r="AJ10232" i="50"/>
  <c r="AK10232" i="50"/>
  <c r="AM10232" i="50"/>
  <c r="AM10236" i="50"/>
  <c r="AL10236" i="50"/>
  <c r="AK10236" i="50"/>
  <c r="AJ10236" i="50"/>
  <c r="AI10236" i="50"/>
  <c r="AM10240" i="50"/>
  <c r="AJ10240" i="50"/>
  <c r="AI10240" i="50"/>
  <c r="AL10240" i="50"/>
  <c r="AK10240" i="50"/>
  <c r="AI10244" i="50"/>
  <c r="AL10244" i="50"/>
  <c r="AK10244" i="50"/>
  <c r="AJ10244" i="50"/>
  <c r="AM10244" i="50"/>
  <c r="AM10248" i="50"/>
  <c r="AL10248" i="50"/>
  <c r="AK10248" i="50"/>
  <c r="AJ10248" i="50"/>
  <c r="AI10248" i="50"/>
  <c r="AM10252" i="50"/>
  <c r="AL10252" i="50"/>
  <c r="AK10252" i="50"/>
  <c r="AJ10252" i="50"/>
  <c r="AI10252" i="50"/>
  <c r="AI10256" i="50"/>
  <c r="AL10256" i="50"/>
  <c r="AJ10256" i="50"/>
  <c r="AM10256" i="50"/>
  <c r="AK10256" i="50"/>
  <c r="AM10260" i="50"/>
  <c r="AL10260" i="50"/>
  <c r="AK10260" i="50"/>
  <c r="AJ10260" i="50"/>
  <c r="AI10260" i="50"/>
  <c r="AM10264" i="50"/>
  <c r="AL10264" i="50"/>
  <c r="AK10264" i="50"/>
  <c r="AI10264" i="50"/>
  <c r="AJ10264" i="50"/>
  <c r="AI10268" i="50"/>
  <c r="AL10268" i="50"/>
  <c r="AK10268" i="50"/>
  <c r="AJ10268" i="50"/>
  <c r="AM10268" i="50"/>
  <c r="AM10272" i="50"/>
  <c r="AL10272" i="50"/>
  <c r="AK10272" i="50"/>
  <c r="AJ10272" i="50"/>
  <c r="AI10272" i="50"/>
  <c r="AM10276" i="50"/>
  <c r="AL10276" i="50"/>
  <c r="AK10276" i="50"/>
  <c r="AJ10276" i="50"/>
  <c r="AI10276" i="50"/>
  <c r="AI10280" i="50"/>
  <c r="AL10280" i="50"/>
  <c r="AJ10280" i="50"/>
  <c r="AK10280" i="50"/>
  <c r="AM10280" i="50"/>
  <c r="AM10284" i="50"/>
  <c r="AL10284" i="50"/>
  <c r="AK10284" i="50"/>
  <c r="AJ10284" i="50"/>
  <c r="AI10284" i="50"/>
  <c r="AM10288" i="50"/>
  <c r="AJ10288" i="50"/>
  <c r="AI10288" i="50"/>
  <c r="AL10288" i="50"/>
  <c r="AK10288" i="50"/>
  <c r="AI10292" i="50"/>
  <c r="AL10292" i="50"/>
  <c r="AK10292" i="50"/>
  <c r="AJ10292" i="50"/>
  <c r="AM10292" i="50"/>
  <c r="AM10296" i="50"/>
  <c r="AL10296" i="50"/>
  <c r="AK10296" i="50"/>
  <c r="AJ10296" i="50"/>
  <c r="AI10296" i="50"/>
  <c r="AM10300" i="50"/>
  <c r="AL10300" i="50"/>
  <c r="AK10300" i="50"/>
  <c r="AJ10300" i="50"/>
  <c r="AI10300" i="50"/>
  <c r="AI10304" i="50"/>
  <c r="AL10304" i="50"/>
  <c r="AJ10304" i="50"/>
  <c r="AM10304" i="50"/>
  <c r="AK10304" i="50"/>
  <c r="AM10308" i="50"/>
  <c r="AL10308" i="50"/>
  <c r="AK10308" i="50"/>
  <c r="AJ10308" i="50"/>
  <c r="AI10308" i="50"/>
  <c r="AM10312" i="50"/>
  <c r="AL10312" i="50"/>
  <c r="AK10312" i="50"/>
  <c r="AJ10312" i="50"/>
  <c r="AI10312" i="50"/>
  <c r="AI10316" i="50"/>
  <c r="AL10316" i="50"/>
  <c r="AK10316" i="50"/>
  <c r="AJ10316" i="50"/>
  <c r="AM10316" i="50"/>
  <c r="AM10320" i="50"/>
  <c r="AL10320" i="50"/>
  <c r="AK10320" i="50"/>
  <c r="AJ10320" i="50"/>
  <c r="AI10320" i="50"/>
  <c r="AM10324" i="50"/>
  <c r="AL10324" i="50"/>
  <c r="AK10324" i="50"/>
  <c r="AJ10324" i="50"/>
  <c r="AI10324" i="50"/>
  <c r="AI10328" i="50"/>
  <c r="AL10328" i="50"/>
  <c r="AJ10328" i="50"/>
  <c r="AK10328" i="50"/>
  <c r="AM10328" i="50"/>
  <c r="AM10332" i="50"/>
  <c r="AL10332" i="50"/>
  <c r="AK10332" i="50"/>
  <c r="AJ10332" i="50"/>
  <c r="AI10332" i="50"/>
  <c r="AM10336" i="50"/>
  <c r="AJ10336" i="50"/>
  <c r="AI10336" i="50"/>
  <c r="AL10336" i="50"/>
  <c r="AK10336" i="50"/>
  <c r="AI10340" i="50"/>
  <c r="AL10340" i="50"/>
  <c r="AK10340" i="50"/>
  <c r="AJ10340" i="50"/>
  <c r="AM10340" i="50"/>
  <c r="AM10344" i="50"/>
  <c r="AL10344" i="50"/>
  <c r="AK10344" i="50"/>
  <c r="AJ10344" i="50"/>
  <c r="AI10344" i="50"/>
  <c r="AM10348" i="50"/>
  <c r="AL10348" i="50"/>
  <c r="AK10348" i="50"/>
  <c r="AJ10348" i="50"/>
  <c r="AI10348" i="50"/>
  <c r="AI10352" i="50"/>
  <c r="AL10352" i="50"/>
  <c r="AJ10352" i="50"/>
  <c r="AM10352" i="50"/>
  <c r="AK10352" i="50"/>
  <c r="AM10356" i="50"/>
  <c r="AL10356" i="50"/>
  <c r="AK10356" i="50"/>
  <c r="AJ10356" i="50"/>
  <c r="AI10356" i="50"/>
  <c r="AM10360" i="50"/>
  <c r="AL10360" i="50"/>
  <c r="AI10360" i="50"/>
  <c r="AJ10360" i="50"/>
  <c r="AK10360" i="50"/>
  <c r="AI10364" i="50"/>
  <c r="AL10364" i="50"/>
  <c r="AK10364" i="50"/>
  <c r="AJ10364" i="50"/>
  <c r="AM10364" i="50"/>
  <c r="AM10368" i="50"/>
  <c r="AL10368" i="50"/>
  <c r="AK10368" i="50"/>
  <c r="AJ10368" i="50"/>
  <c r="AI10368" i="50"/>
  <c r="AM10372" i="50"/>
  <c r="AL10372" i="50"/>
  <c r="AK10372" i="50"/>
  <c r="AJ10372" i="50"/>
  <c r="AI10372" i="50"/>
  <c r="AI10376" i="50"/>
  <c r="AL10376" i="50"/>
  <c r="AJ10376" i="50"/>
  <c r="AK10376" i="50"/>
  <c r="AM10376" i="50"/>
  <c r="AM10380" i="50"/>
  <c r="AL10380" i="50"/>
  <c r="AK10380" i="50"/>
  <c r="AJ10380" i="50"/>
  <c r="AI10380" i="50"/>
  <c r="AM10384" i="50"/>
  <c r="AJ10384" i="50"/>
  <c r="AI10384" i="50"/>
  <c r="AL10384" i="50"/>
  <c r="AK10384" i="50"/>
  <c r="AI10388" i="50"/>
  <c r="AL10388" i="50"/>
  <c r="AK10388" i="50"/>
  <c r="AJ10388" i="50"/>
  <c r="AM10388" i="50"/>
  <c r="AM10392" i="50"/>
  <c r="AL10392" i="50"/>
  <c r="AK10392" i="50"/>
  <c r="AJ10392" i="50"/>
  <c r="AI10392" i="50"/>
  <c r="AM10396" i="50"/>
  <c r="AL10396" i="50"/>
  <c r="AK10396" i="50"/>
  <c r="AJ10396" i="50"/>
  <c r="AI10396" i="50"/>
  <c r="AI10400" i="50"/>
  <c r="AL10400" i="50"/>
  <c r="AJ10400" i="50"/>
  <c r="AM10400" i="50"/>
  <c r="AK10400" i="50"/>
  <c r="AM10404" i="50"/>
  <c r="AL10404" i="50"/>
  <c r="AK10404" i="50"/>
  <c r="AJ10404" i="50"/>
  <c r="AI10404" i="50"/>
  <c r="AM10408" i="50"/>
  <c r="AL10408" i="50"/>
  <c r="AK10408" i="50"/>
  <c r="AJ10408" i="50"/>
  <c r="AI10408" i="50"/>
  <c r="AI10412" i="50"/>
  <c r="AL10412" i="50"/>
  <c r="AK10412" i="50"/>
  <c r="AJ10412" i="50"/>
  <c r="AM10412" i="50"/>
  <c r="AM10416" i="50"/>
  <c r="AL10416" i="50"/>
  <c r="AK10416" i="50"/>
  <c r="AJ10416" i="50"/>
  <c r="AI10416" i="50"/>
  <c r="AM10420" i="50"/>
  <c r="AL10420" i="50"/>
  <c r="AK10420" i="50"/>
  <c r="AJ10420" i="50"/>
  <c r="AI10420" i="50"/>
  <c r="AI10424" i="50"/>
  <c r="AL10424" i="50"/>
  <c r="AJ10424" i="50"/>
  <c r="AK10424" i="50"/>
  <c r="AM10424" i="50"/>
  <c r="AM10428" i="50"/>
  <c r="AL10428" i="50"/>
  <c r="AK10428" i="50"/>
  <c r="AJ10428" i="50"/>
  <c r="AI10428" i="50"/>
  <c r="AM10432" i="50"/>
  <c r="AJ10432" i="50"/>
  <c r="AI10432" i="50"/>
  <c r="AL10432" i="50"/>
  <c r="AK10432" i="50"/>
  <c r="AI10436" i="50"/>
  <c r="AL10436" i="50"/>
  <c r="AK10436" i="50"/>
  <c r="AJ10436" i="50"/>
  <c r="AM10436" i="50"/>
  <c r="AM10440" i="50"/>
  <c r="AL10440" i="50"/>
  <c r="AK10440" i="50"/>
  <c r="AJ10440" i="50"/>
  <c r="AI10440" i="50"/>
  <c r="AM10444" i="50"/>
  <c r="AL10444" i="50"/>
  <c r="AK10444" i="50"/>
  <c r="AJ10444" i="50"/>
  <c r="AI10444" i="50"/>
  <c r="AI10448" i="50"/>
  <c r="AL10448" i="50"/>
  <c r="AJ10448" i="50"/>
  <c r="AM10448" i="50"/>
  <c r="AK10448" i="50"/>
  <c r="AM10452" i="50"/>
  <c r="AL10452" i="50"/>
  <c r="AK10452" i="50"/>
  <c r="AJ10452" i="50"/>
  <c r="AI10452" i="50"/>
  <c r="AM10456" i="50"/>
  <c r="AL10456" i="50"/>
  <c r="AK10456" i="50"/>
  <c r="AI10456" i="50"/>
  <c r="AJ10456" i="50"/>
  <c r="AI10460" i="50"/>
  <c r="AL10460" i="50"/>
  <c r="AK10460" i="50"/>
  <c r="AJ10460" i="50"/>
  <c r="AM10460" i="50"/>
  <c r="AM10464" i="50"/>
  <c r="AL10464" i="50"/>
  <c r="AK10464" i="50"/>
  <c r="AJ10464" i="50"/>
  <c r="AI10464" i="50"/>
  <c r="AM10468" i="50"/>
  <c r="AL10468" i="50"/>
  <c r="AK10468" i="50"/>
  <c r="AJ10468" i="50"/>
  <c r="AI10468" i="50"/>
  <c r="AI10472" i="50"/>
  <c r="AL10472" i="50"/>
  <c r="AJ10472" i="50"/>
  <c r="AK10472" i="50"/>
  <c r="AM10472" i="50"/>
  <c r="AM10476" i="50"/>
  <c r="AL10476" i="50"/>
  <c r="AK10476" i="50"/>
  <c r="AJ10476" i="50"/>
  <c r="AI10476" i="50"/>
  <c r="AM10480" i="50"/>
  <c r="AJ10480" i="50"/>
  <c r="AI10480" i="50"/>
  <c r="AL10480" i="50"/>
  <c r="AK10480" i="50"/>
  <c r="AI10484" i="50"/>
  <c r="AL10484" i="50"/>
  <c r="AK10484" i="50"/>
  <c r="AJ10484" i="50"/>
  <c r="AM10484" i="50"/>
  <c r="AM10488" i="50"/>
  <c r="AL10488" i="50"/>
  <c r="AK10488" i="50"/>
  <c r="AJ10488" i="50"/>
  <c r="AI10488" i="50"/>
  <c r="AM10492" i="50"/>
  <c r="AL10492" i="50"/>
  <c r="AK10492" i="50"/>
  <c r="AJ10492" i="50"/>
  <c r="AI10492" i="50"/>
  <c r="AI10496" i="50"/>
  <c r="AL10496" i="50"/>
  <c r="AJ10496" i="50"/>
  <c r="AM10496" i="50"/>
  <c r="AK10496" i="50"/>
  <c r="AM10500" i="50"/>
  <c r="AL10500" i="50"/>
  <c r="AK10500" i="50"/>
  <c r="AJ10500" i="50"/>
  <c r="AI10500" i="50"/>
  <c r="AM10504" i="50"/>
  <c r="AL10504" i="50"/>
  <c r="AK10504" i="50"/>
  <c r="AJ10504" i="50"/>
  <c r="AI10504" i="50"/>
  <c r="AI10508" i="50"/>
  <c r="AL10508" i="50"/>
  <c r="AK10508" i="50"/>
  <c r="AJ10508" i="50"/>
  <c r="AM10508" i="50"/>
  <c r="AM10512" i="50"/>
  <c r="AL10512" i="50"/>
  <c r="AK10512" i="50"/>
  <c r="AJ10512" i="50"/>
  <c r="AI10512" i="50"/>
  <c r="AM10516" i="50"/>
  <c r="AL10516" i="50"/>
  <c r="AK10516" i="50"/>
  <c r="AJ10516" i="50"/>
  <c r="AI10516" i="50"/>
  <c r="AI10520" i="50"/>
  <c r="AL10520" i="50"/>
  <c r="AJ10520" i="50"/>
  <c r="AK10520" i="50"/>
  <c r="AM10520" i="50"/>
  <c r="AM10524" i="50"/>
  <c r="AL10524" i="50"/>
  <c r="AK10524" i="50"/>
  <c r="AJ10524" i="50"/>
  <c r="AI10524" i="50"/>
  <c r="AM10528" i="50"/>
  <c r="AJ10528" i="50"/>
  <c r="AI10528" i="50"/>
  <c r="AL10528" i="50"/>
  <c r="AK10528" i="50"/>
  <c r="AI10532" i="50"/>
  <c r="AL10532" i="50"/>
  <c r="AK10532" i="50"/>
  <c r="AJ10532" i="50"/>
  <c r="AM10532" i="50"/>
  <c r="AM10536" i="50"/>
  <c r="AL10536" i="50"/>
  <c r="AK10536" i="50"/>
  <c r="AJ10536" i="50"/>
  <c r="AI10536" i="50"/>
  <c r="AM10540" i="50"/>
  <c r="AL10540" i="50"/>
  <c r="AK10540" i="50"/>
  <c r="AJ10540" i="50"/>
  <c r="AI10540" i="50"/>
  <c r="AI10544" i="50"/>
  <c r="AL10544" i="50"/>
  <c r="AJ10544" i="50"/>
  <c r="AM10544" i="50"/>
  <c r="AK10544" i="50"/>
  <c r="AM10548" i="50"/>
  <c r="AL10548" i="50"/>
  <c r="AK10548" i="50"/>
  <c r="AJ10548" i="50"/>
  <c r="AI10548" i="50"/>
  <c r="AM10552" i="50"/>
  <c r="AL10552" i="50"/>
  <c r="AI10552" i="50"/>
  <c r="AK10552" i="50"/>
  <c r="AJ10552" i="50"/>
  <c r="AI10556" i="50"/>
  <c r="AL10556" i="50"/>
  <c r="AK10556" i="50"/>
  <c r="AJ10556" i="50"/>
  <c r="AM10556" i="50"/>
  <c r="AM10560" i="50"/>
  <c r="AL10560" i="50"/>
  <c r="AK10560" i="50"/>
  <c r="AJ10560" i="50"/>
  <c r="AI10560" i="50"/>
  <c r="AM10564" i="50"/>
  <c r="AL10564" i="50"/>
  <c r="AK10564" i="50"/>
  <c r="AJ10564" i="50"/>
  <c r="AI10564" i="50"/>
  <c r="AI10568" i="50"/>
  <c r="AL10568" i="50"/>
  <c r="AJ10568" i="50"/>
  <c r="AK10568" i="50"/>
  <c r="AM10568" i="50"/>
  <c r="AM10572" i="50"/>
  <c r="AL10572" i="50"/>
  <c r="AK10572" i="50"/>
  <c r="AJ10572" i="50"/>
  <c r="AI10572" i="50"/>
  <c r="AI10576" i="50"/>
  <c r="AJ10576" i="50"/>
  <c r="AL10576" i="50"/>
  <c r="AK10576" i="50"/>
  <c r="AM10576" i="50"/>
  <c r="AM10580" i="50"/>
  <c r="AL10580" i="50"/>
  <c r="AK10580" i="50"/>
  <c r="AJ10580" i="50"/>
  <c r="AI10580" i="50"/>
  <c r="AI10584" i="50"/>
  <c r="AM10584" i="50"/>
  <c r="AL10584" i="50"/>
  <c r="AK10584" i="50"/>
  <c r="AJ10584" i="50"/>
  <c r="AI10588" i="50"/>
  <c r="AL10588" i="50"/>
  <c r="AK10588" i="50"/>
  <c r="AJ10588" i="50"/>
  <c r="AM10588" i="50"/>
  <c r="AM10592" i="50"/>
  <c r="AL10592" i="50"/>
  <c r="AI10592" i="50"/>
  <c r="AJ10592" i="50"/>
  <c r="AK10592" i="50"/>
  <c r="AK10596" i="50"/>
  <c r="AJ10596" i="50"/>
  <c r="AI10596" i="50"/>
  <c r="AM10596" i="50"/>
  <c r="AL10596" i="50"/>
  <c r="AI10600" i="50"/>
  <c r="AM10600" i="50"/>
  <c r="AL10600" i="50"/>
  <c r="AK10600" i="50"/>
  <c r="AJ10600" i="50"/>
  <c r="AM10604" i="50"/>
  <c r="AJ10604" i="50"/>
  <c r="AI10604" i="50"/>
  <c r="AK10604" i="50"/>
  <c r="AL10604" i="50"/>
  <c r="AM10608" i="50"/>
  <c r="AL10608" i="50"/>
  <c r="AI10608" i="50"/>
  <c r="AK10608" i="50"/>
  <c r="AJ10608" i="50"/>
  <c r="AI10612" i="50"/>
  <c r="AJ10612" i="50"/>
  <c r="AM10612" i="50"/>
  <c r="AL10612" i="50"/>
  <c r="AK10612" i="50"/>
  <c r="AM10616" i="50"/>
  <c r="AL10616" i="50"/>
  <c r="AK10616" i="50"/>
  <c r="AJ10616" i="50"/>
  <c r="AI10616" i="50"/>
  <c r="AI10620" i="50"/>
  <c r="AL10620" i="50"/>
  <c r="AJ10620" i="50"/>
  <c r="AK10620" i="50"/>
  <c r="AM10620" i="50"/>
  <c r="AI10624" i="50"/>
  <c r="AM10624" i="50"/>
  <c r="AL10624" i="50"/>
  <c r="AK10624" i="50"/>
  <c r="AJ10624" i="50"/>
  <c r="AM10628" i="50"/>
  <c r="AK10628" i="50"/>
  <c r="AJ10628" i="50"/>
  <c r="AI10628" i="50"/>
  <c r="AL10628" i="50"/>
  <c r="AM10632" i="50"/>
  <c r="AL10632" i="50"/>
  <c r="AK10632" i="50"/>
  <c r="AJ10632" i="50"/>
  <c r="AI10632" i="50"/>
  <c r="AI10636" i="50"/>
  <c r="AK10636" i="50"/>
  <c r="AM10636" i="50"/>
  <c r="AL10636" i="50"/>
  <c r="AJ10636" i="50"/>
  <c r="AM10640" i="50"/>
  <c r="AL10640" i="50"/>
  <c r="AK10640" i="50"/>
  <c r="AJ10640" i="50"/>
  <c r="AI10640" i="50"/>
  <c r="AJ10644" i="50"/>
  <c r="AI10644" i="50"/>
  <c r="AM10644" i="50"/>
  <c r="AL10644" i="50"/>
  <c r="AK10644" i="50"/>
  <c r="AI10648" i="50"/>
  <c r="AM10648" i="50"/>
  <c r="AL10648" i="50"/>
  <c r="AK10648" i="50"/>
  <c r="AJ10648" i="50"/>
  <c r="AM10652" i="50"/>
  <c r="AI10652" i="50"/>
  <c r="AL10652" i="50"/>
  <c r="AK10652" i="50"/>
  <c r="AJ10652" i="50"/>
  <c r="AL10656" i="50"/>
  <c r="AK10656" i="50"/>
  <c r="AJ10656" i="50"/>
  <c r="AI10656" i="50"/>
  <c r="AM10656" i="50"/>
  <c r="AI10660" i="50"/>
  <c r="AK10660" i="50"/>
  <c r="AJ10660" i="50"/>
  <c r="AM10660" i="50"/>
  <c r="AL10660" i="50"/>
  <c r="AM10664" i="50"/>
  <c r="AK10664" i="50"/>
  <c r="AJ10664" i="50"/>
  <c r="AI10664" i="50"/>
  <c r="AL10664" i="50"/>
  <c r="AM10668" i="50"/>
  <c r="AL10668" i="50"/>
  <c r="AK10668" i="50"/>
  <c r="AJ10668" i="50"/>
  <c r="AI10668" i="50"/>
  <c r="AI10672" i="50"/>
  <c r="AK10672" i="50"/>
  <c r="AJ10672" i="50"/>
  <c r="AL10672" i="50"/>
  <c r="AM10672" i="50"/>
  <c r="AM10676" i="50"/>
  <c r="AL10676" i="50"/>
  <c r="AK10676" i="50"/>
  <c r="AJ10676" i="50"/>
  <c r="AI10676" i="50"/>
  <c r="AJ10680" i="50"/>
  <c r="AI10680" i="50"/>
  <c r="AM10680" i="50"/>
  <c r="AL10680" i="50"/>
  <c r="AK10680" i="50"/>
  <c r="AI10684" i="50"/>
  <c r="AM10684" i="50"/>
  <c r="AL10684" i="50"/>
  <c r="AK10684" i="50"/>
  <c r="AJ10684" i="50"/>
  <c r="AM10688" i="50"/>
  <c r="AI10688" i="50"/>
  <c r="AL10688" i="50"/>
  <c r="AJ10688" i="50"/>
  <c r="AK10688" i="50"/>
  <c r="AL10692" i="50"/>
  <c r="AJ10692" i="50"/>
  <c r="AI10692" i="50"/>
  <c r="AM10692" i="50"/>
  <c r="AK10692" i="50"/>
  <c r="AI10696" i="50"/>
  <c r="AK10696" i="50"/>
  <c r="AL10696" i="50"/>
  <c r="AJ10696" i="50"/>
  <c r="AM10696" i="50"/>
  <c r="AM10700" i="50"/>
  <c r="AL10700" i="50"/>
  <c r="AK10700" i="50"/>
  <c r="AJ10700" i="50"/>
  <c r="AI10700" i="50"/>
  <c r="AL10704" i="50"/>
  <c r="AJ10704" i="50"/>
  <c r="AM10704" i="50"/>
  <c r="AI10704" i="50"/>
  <c r="AK10704" i="50"/>
  <c r="AI10708" i="50"/>
  <c r="AL10708" i="50"/>
  <c r="AM10708" i="50"/>
  <c r="AK10708" i="50"/>
  <c r="AJ10708" i="50"/>
  <c r="AM10712" i="50"/>
  <c r="AL10712" i="50"/>
  <c r="AK10712" i="50"/>
  <c r="AJ10712" i="50"/>
  <c r="AI10712" i="50"/>
  <c r="AL10716" i="50"/>
  <c r="AK10716" i="50"/>
  <c r="AI10716" i="50"/>
  <c r="AM10716" i="50"/>
  <c r="AJ10716" i="50"/>
  <c r="AI10720" i="50"/>
  <c r="AM10720" i="50"/>
  <c r="AL10720" i="50"/>
  <c r="AK10720" i="50"/>
  <c r="AJ10720" i="50"/>
  <c r="AM10724" i="50"/>
  <c r="AL10724" i="50"/>
  <c r="AK10724" i="50"/>
  <c r="AJ10724" i="50"/>
  <c r="AI10724" i="50"/>
  <c r="AL10728" i="50"/>
  <c r="AM10728" i="50"/>
  <c r="AK10728" i="50"/>
  <c r="AJ10728" i="50"/>
  <c r="AI10728" i="50"/>
  <c r="AI10732" i="50"/>
  <c r="AJ10732" i="50"/>
  <c r="AK10732" i="50"/>
  <c r="AM10732" i="50"/>
  <c r="AL10732" i="50"/>
  <c r="AM10736" i="50"/>
  <c r="AL10736" i="50"/>
  <c r="AK10736" i="50"/>
  <c r="AJ10736" i="50"/>
  <c r="AI10736" i="50"/>
  <c r="AL10740" i="50"/>
  <c r="AI10740" i="50"/>
  <c r="AM10740" i="50"/>
  <c r="AK10740" i="50"/>
  <c r="AJ10740" i="50"/>
  <c r="AI10744" i="50"/>
  <c r="AK10744" i="50"/>
  <c r="AJ10744" i="50"/>
  <c r="AL10744" i="50"/>
  <c r="AM10744" i="50"/>
  <c r="AM10748" i="50"/>
  <c r="AL10748" i="50"/>
  <c r="AK10748" i="50"/>
  <c r="AJ10748" i="50"/>
  <c r="AI10748" i="50"/>
  <c r="AL10752" i="50"/>
  <c r="AJ10752" i="50"/>
  <c r="AI10752" i="50"/>
  <c r="AM10752" i="50"/>
  <c r="AK10752" i="50"/>
  <c r="AI10756" i="50"/>
  <c r="AL10756" i="50"/>
  <c r="AK10756" i="50"/>
  <c r="AM10756" i="50"/>
  <c r="AJ10756" i="50"/>
  <c r="AM10760" i="50"/>
  <c r="AL10760" i="50"/>
  <c r="AK10760" i="50"/>
  <c r="AJ10760" i="50"/>
  <c r="AI10760" i="50"/>
  <c r="AL10764" i="50"/>
  <c r="AK10764" i="50"/>
  <c r="AJ10764" i="50"/>
  <c r="AM10764" i="50"/>
  <c r="AI10764" i="50"/>
  <c r="AI10768" i="50"/>
  <c r="AM10768" i="50"/>
  <c r="AL10768" i="50"/>
  <c r="AJ10768" i="50"/>
  <c r="AK10768" i="50"/>
  <c r="AM10772" i="50"/>
  <c r="AL10772" i="50"/>
  <c r="AK10772" i="50"/>
  <c r="AJ10772" i="50"/>
  <c r="AI10772" i="50"/>
  <c r="AL10776" i="50"/>
  <c r="AM10776" i="50"/>
  <c r="AK10776" i="50"/>
  <c r="AI10776" i="50"/>
  <c r="AJ10776" i="50"/>
  <c r="AI10780" i="50"/>
  <c r="AM10780" i="50"/>
  <c r="AK10780" i="50"/>
  <c r="AJ10780" i="50"/>
  <c r="AL10780" i="50"/>
  <c r="AM10784" i="50"/>
  <c r="AL10784" i="50"/>
  <c r="AK10784" i="50"/>
  <c r="AJ10784" i="50"/>
  <c r="AI10784" i="50"/>
  <c r="AL10788" i="50"/>
  <c r="AM10788" i="50"/>
  <c r="AJ10788" i="50"/>
  <c r="AI10788" i="50"/>
  <c r="AK10788" i="50"/>
  <c r="AI10792" i="50"/>
  <c r="AL10792" i="50"/>
  <c r="AK10792" i="50"/>
  <c r="AM10792" i="50"/>
  <c r="AJ10792" i="50"/>
  <c r="AM10796" i="50"/>
  <c r="AL10796" i="50"/>
  <c r="AK10796" i="50"/>
  <c r="AJ10796" i="50"/>
  <c r="AI10796" i="50"/>
  <c r="AL10800" i="50"/>
  <c r="AK10800" i="50"/>
  <c r="AJ10800" i="50"/>
  <c r="AI10800" i="50"/>
  <c r="AM10800" i="50"/>
  <c r="AI10804" i="50"/>
  <c r="AM10804" i="50"/>
  <c r="AL10804" i="50"/>
  <c r="AK10804" i="50"/>
  <c r="AJ10804" i="50"/>
  <c r="AM10808" i="50"/>
  <c r="AL10808" i="50"/>
  <c r="AK10808" i="50"/>
  <c r="AJ10808" i="50"/>
  <c r="AI10808" i="50"/>
  <c r="AL10812" i="50"/>
  <c r="AM10812" i="50"/>
  <c r="AK10812" i="50"/>
  <c r="AJ10812" i="50"/>
  <c r="AI10812" i="50"/>
  <c r="AI10816" i="50"/>
  <c r="AM10816" i="50"/>
  <c r="AK10816" i="50"/>
  <c r="AJ10816" i="50"/>
  <c r="AL10816" i="50"/>
  <c r="AM10820" i="50"/>
  <c r="AL10820" i="50"/>
  <c r="AK10820" i="50"/>
  <c r="AJ10820" i="50"/>
  <c r="AI10820" i="50"/>
  <c r="AL10824" i="50"/>
  <c r="AM10824" i="50"/>
  <c r="AK10824" i="50"/>
  <c r="AJ10824" i="50"/>
  <c r="AI10824" i="50"/>
  <c r="AI10828" i="50"/>
  <c r="AJ10828" i="50"/>
  <c r="AL10828" i="50"/>
  <c r="AK10828" i="50"/>
  <c r="AM10828" i="50"/>
  <c r="AM10832" i="50"/>
  <c r="AL10832" i="50"/>
  <c r="AK10832" i="50"/>
  <c r="AJ10832" i="50"/>
  <c r="AI10832" i="50"/>
  <c r="AL10836" i="50"/>
  <c r="AI10836" i="50"/>
  <c r="AM10836" i="50"/>
  <c r="AJ10836" i="50"/>
  <c r="AK10836" i="50"/>
  <c r="AI10840" i="50"/>
  <c r="AK10840" i="50"/>
  <c r="AM10840" i="50"/>
  <c r="AL10840" i="50"/>
  <c r="AJ10840" i="50"/>
  <c r="AM10844" i="50"/>
  <c r="AL10844" i="50"/>
  <c r="AK10844" i="50"/>
  <c r="AJ10844" i="50"/>
  <c r="AI10844" i="50"/>
  <c r="AL10848" i="50"/>
  <c r="AJ10848" i="50"/>
  <c r="AM10848" i="50"/>
  <c r="AK10848" i="50"/>
  <c r="AI10848" i="50"/>
  <c r="AI10852" i="50"/>
  <c r="AL10852" i="50"/>
  <c r="AJ10852" i="50"/>
  <c r="AM10852" i="50"/>
  <c r="AK10852" i="50"/>
  <c r="AM10856" i="50"/>
  <c r="AL10856" i="50"/>
  <c r="AK10856" i="50"/>
  <c r="AJ10856" i="50"/>
  <c r="AI10856" i="50"/>
  <c r="AL10860" i="50"/>
  <c r="AK10860" i="50"/>
  <c r="AI10860" i="50"/>
  <c r="AM10860" i="50"/>
  <c r="AJ10860" i="50"/>
  <c r="AI10864" i="50"/>
  <c r="AM10864" i="50"/>
  <c r="AK10864" i="50"/>
  <c r="AJ10864" i="50"/>
  <c r="AL10864" i="50"/>
  <c r="AM10868" i="50"/>
  <c r="AL10868" i="50"/>
  <c r="AK10868" i="50"/>
  <c r="AJ10868" i="50"/>
  <c r="AI10868" i="50"/>
  <c r="AL10872" i="50"/>
  <c r="AM10872" i="50"/>
  <c r="AK10872" i="50"/>
  <c r="AJ10872" i="50"/>
  <c r="AI10872" i="50"/>
  <c r="AI10876" i="50"/>
  <c r="AJ10876" i="50"/>
  <c r="AM10876" i="50"/>
  <c r="AL10876" i="50"/>
  <c r="AK10876" i="50"/>
  <c r="AM10880" i="50"/>
  <c r="AL10880" i="50"/>
  <c r="AK10880" i="50"/>
  <c r="AJ10880" i="50"/>
  <c r="AI10880" i="50"/>
  <c r="AL10884" i="50"/>
  <c r="AI10884" i="50"/>
  <c r="AM10884" i="50"/>
  <c r="AK10884" i="50"/>
  <c r="AJ10884" i="50"/>
  <c r="AI10888" i="50"/>
  <c r="AK10888" i="50"/>
  <c r="AJ10888" i="50"/>
  <c r="AL10888" i="50"/>
  <c r="AM10888" i="50"/>
  <c r="AM10892" i="50"/>
  <c r="AL10892" i="50"/>
  <c r="AK10892" i="50"/>
  <c r="AJ10892" i="50"/>
  <c r="AI10892" i="50"/>
  <c r="AL10896" i="50"/>
  <c r="AJ10896" i="50"/>
  <c r="AI10896" i="50"/>
  <c r="AM10896" i="50"/>
  <c r="AK10896" i="50"/>
  <c r="AI10900" i="50"/>
  <c r="AL10900" i="50"/>
  <c r="AK10900" i="50"/>
  <c r="AM10900" i="50"/>
  <c r="AJ10900" i="50"/>
  <c r="AM10904" i="50"/>
  <c r="AL10904" i="50"/>
  <c r="AK10904" i="50"/>
  <c r="AJ10904" i="50"/>
  <c r="AI10904" i="50"/>
  <c r="AL10908" i="50"/>
  <c r="AK10908" i="50"/>
  <c r="AJ10908" i="50"/>
  <c r="AI10908" i="50"/>
  <c r="AM10908" i="50"/>
  <c r="AI10912" i="50"/>
  <c r="AM10912" i="50"/>
  <c r="AL10912" i="50"/>
  <c r="AJ10912" i="50"/>
  <c r="AK10912" i="50"/>
  <c r="AM10916" i="50"/>
  <c r="AL10916" i="50"/>
  <c r="AK10916" i="50"/>
  <c r="AJ10916" i="50"/>
  <c r="AI10916" i="50"/>
  <c r="AL10920" i="50"/>
  <c r="AM10920" i="50"/>
  <c r="AK10920" i="50"/>
  <c r="AI10920" i="50"/>
  <c r="AJ10920" i="50"/>
  <c r="AI10924" i="50"/>
  <c r="AM10924" i="50"/>
  <c r="AK10924" i="50"/>
  <c r="AJ10924" i="50"/>
  <c r="AL10924" i="50"/>
  <c r="AM10928" i="50"/>
  <c r="AL10928" i="50"/>
  <c r="AK10928" i="50"/>
  <c r="AJ10928" i="50"/>
  <c r="AI10928" i="50"/>
  <c r="AL10932" i="50"/>
  <c r="AM10932" i="50"/>
  <c r="AJ10932" i="50"/>
  <c r="AI10932" i="50"/>
  <c r="AK10932" i="50"/>
  <c r="AI10936" i="50"/>
  <c r="AL10936" i="50"/>
  <c r="AK10936" i="50"/>
  <c r="AJ10936" i="50"/>
  <c r="AM10936" i="50"/>
  <c r="AM10940" i="50"/>
  <c r="AL10940" i="50"/>
  <c r="AK10940" i="50"/>
  <c r="AJ10940" i="50"/>
  <c r="AI10940" i="50"/>
  <c r="AL10944" i="50"/>
  <c r="AK10944" i="50"/>
  <c r="AJ10944" i="50"/>
  <c r="AI10944" i="50"/>
  <c r="AM10944" i="50"/>
  <c r="AI10948" i="50"/>
  <c r="AM10948" i="50"/>
  <c r="AL10948" i="50"/>
  <c r="AK10948" i="50"/>
  <c r="AJ10948" i="50"/>
  <c r="AM10952" i="50"/>
  <c r="AL10952" i="50"/>
  <c r="AK10952" i="50"/>
  <c r="AJ10952" i="50"/>
  <c r="AI10952" i="50"/>
  <c r="AL10956" i="50"/>
  <c r="AM10956" i="50"/>
  <c r="AK10956" i="50"/>
  <c r="AJ10956" i="50"/>
  <c r="AI10956" i="50"/>
  <c r="AI10960" i="50"/>
  <c r="AM10960" i="50"/>
  <c r="AL10960" i="50"/>
  <c r="AK10960" i="50"/>
  <c r="AJ10960" i="50"/>
  <c r="AM10964" i="50"/>
  <c r="AL10964" i="50"/>
  <c r="AK10964" i="50"/>
  <c r="AJ10964" i="50"/>
  <c r="AI10964" i="50"/>
  <c r="AL10968" i="50"/>
  <c r="AM10968" i="50"/>
  <c r="AK10968" i="50"/>
  <c r="AJ10968" i="50"/>
  <c r="AI10968" i="50"/>
  <c r="AI10972" i="50"/>
  <c r="AJ10972" i="50"/>
  <c r="AL10972" i="50"/>
  <c r="AK10972" i="50"/>
  <c r="AM10972" i="50"/>
  <c r="AM10976" i="50"/>
  <c r="AL10976" i="50"/>
  <c r="AK10976" i="50"/>
  <c r="AJ10976" i="50"/>
  <c r="AI10976" i="50"/>
  <c r="AL10980" i="50"/>
  <c r="AI10980" i="50"/>
  <c r="AM10980" i="50"/>
  <c r="AK10980" i="50"/>
  <c r="AJ10980" i="50"/>
  <c r="AI10984" i="50"/>
  <c r="AK10984" i="50"/>
  <c r="AJ10984" i="50"/>
  <c r="AM10984" i="50"/>
  <c r="AL10984" i="50"/>
  <c r="AM10988" i="50"/>
  <c r="AL10988" i="50"/>
  <c r="AK10988" i="50"/>
  <c r="AJ10988" i="50"/>
  <c r="AI10988" i="50"/>
  <c r="AL10992" i="50"/>
  <c r="AJ10992" i="50"/>
  <c r="AK10992" i="50"/>
  <c r="AM10992" i="50"/>
  <c r="AI10992" i="50"/>
  <c r="AI10996" i="50"/>
  <c r="AL10996" i="50"/>
  <c r="AM10996" i="50"/>
  <c r="AK10996" i="50"/>
  <c r="AJ10996" i="50"/>
  <c r="AM11000" i="50"/>
  <c r="AL11000" i="50"/>
  <c r="AK11000" i="50"/>
  <c r="AJ11000" i="50"/>
  <c r="AI11000" i="50"/>
  <c r="AL11004" i="50"/>
  <c r="AK11004" i="50"/>
  <c r="AM11004" i="50"/>
  <c r="AJ11004" i="50"/>
  <c r="AI11004" i="50"/>
  <c r="AI11008" i="50"/>
  <c r="AM11008" i="50"/>
  <c r="AL11008" i="50"/>
  <c r="AK11008" i="50"/>
  <c r="AJ11008" i="50"/>
  <c r="AM11012" i="50"/>
  <c r="AL11012" i="50"/>
  <c r="AK11012" i="50"/>
  <c r="AJ11012" i="50"/>
  <c r="AI11012" i="50"/>
  <c r="AL11016" i="50"/>
  <c r="AM11016" i="50"/>
  <c r="AK11016" i="50"/>
  <c r="AJ11016" i="50"/>
  <c r="AI11016" i="50"/>
  <c r="AI11020" i="50"/>
  <c r="AJ11020" i="50"/>
  <c r="AM11020" i="50"/>
  <c r="AK11020" i="50"/>
  <c r="AL11020" i="50"/>
  <c r="AM11024" i="50"/>
  <c r="AL11024" i="50"/>
  <c r="AK11024" i="50"/>
  <c r="AJ11024" i="50"/>
  <c r="AI11024" i="50"/>
  <c r="AL11028" i="50"/>
  <c r="AI11028" i="50"/>
  <c r="AJ11028" i="50"/>
  <c r="AM11028" i="50"/>
  <c r="AK11028" i="50"/>
  <c r="AI11032" i="50"/>
  <c r="AK11032" i="50"/>
  <c r="AJ11032" i="50"/>
  <c r="AM11032" i="50"/>
  <c r="AL11032" i="50"/>
  <c r="AM11036" i="50"/>
  <c r="AL11036" i="50"/>
  <c r="AK11036" i="50"/>
  <c r="AJ11036" i="50"/>
  <c r="AI11036" i="50"/>
  <c r="AL11040" i="50"/>
  <c r="AJ11040" i="50"/>
  <c r="AI11040" i="50"/>
  <c r="AK11040" i="50"/>
  <c r="AM11040" i="50"/>
  <c r="AI11044" i="50"/>
  <c r="AL11044" i="50"/>
  <c r="AK11044" i="50"/>
  <c r="AM11044" i="50"/>
  <c r="AJ11044" i="50"/>
  <c r="AM11048" i="50"/>
  <c r="AL11048" i="50"/>
  <c r="AK11048" i="50"/>
  <c r="AJ11048" i="50"/>
  <c r="AI11048" i="50"/>
  <c r="AL11052" i="50"/>
  <c r="AK11052" i="50"/>
  <c r="AJ11052" i="50"/>
  <c r="AM11052" i="50"/>
  <c r="AI11052" i="50"/>
  <c r="AI11056" i="50"/>
  <c r="AM11056" i="50"/>
  <c r="AL11056" i="50"/>
  <c r="AJ11056" i="50"/>
  <c r="AK11056" i="50"/>
  <c r="AM11060" i="50"/>
  <c r="AL11060" i="50"/>
  <c r="AK11060" i="50"/>
  <c r="AJ11060" i="50"/>
  <c r="AI11060" i="50"/>
  <c r="AL11064" i="50"/>
  <c r="AM11064" i="50"/>
  <c r="AK11064" i="50"/>
  <c r="AI11064" i="50"/>
  <c r="AJ11064" i="50"/>
  <c r="AI11068" i="50"/>
  <c r="AM11068" i="50"/>
  <c r="AK11068" i="50"/>
  <c r="AJ11068" i="50"/>
  <c r="AL11068" i="50"/>
  <c r="AM11072" i="50"/>
  <c r="AL11072" i="50"/>
  <c r="AK11072" i="50"/>
  <c r="AJ11072" i="50"/>
  <c r="AI11072" i="50"/>
  <c r="AL11076" i="50"/>
  <c r="AM11076" i="50"/>
  <c r="AJ11076" i="50"/>
  <c r="AI11076" i="50"/>
  <c r="AK11076" i="50"/>
  <c r="AI11080" i="50"/>
  <c r="AL11080" i="50"/>
  <c r="AK11080" i="50"/>
  <c r="AM11080" i="50"/>
  <c r="AJ11080" i="50"/>
  <c r="AM11084" i="50"/>
  <c r="AL11084" i="50"/>
  <c r="AK11084" i="50"/>
  <c r="AJ11084" i="50"/>
  <c r="AI11084" i="50"/>
  <c r="AL11088" i="50"/>
  <c r="AK11088" i="50"/>
  <c r="AJ11088" i="50"/>
  <c r="AM11088" i="50"/>
  <c r="AI11088" i="50"/>
  <c r="AI11092" i="50"/>
  <c r="AM11092" i="50"/>
  <c r="AL11092" i="50"/>
  <c r="AK11092" i="50"/>
  <c r="AJ11092" i="50"/>
  <c r="AM11096" i="50"/>
  <c r="AL11096" i="50"/>
  <c r="AK11096" i="50"/>
  <c r="AJ11096" i="50"/>
  <c r="AI11096" i="50"/>
  <c r="AL11100" i="50"/>
  <c r="AM11100" i="50"/>
  <c r="AK11100" i="50"/>
  <c r="AJ11100" i="50"/>
  <c r="AI11100" i="50"/>
  <c r="AI11104" i="50"/>
  <c r="AM11104" i="50"/>
  <c r="AJ11104" i="50"/>
  <c r="AK11104" i="50"/>
  <c r="AL11104" i="50"/>
  <c r="AM11108" i="50"/>
  <c r="AL11108" i="50"/>
  <c r="AK11108" i="50"/>
  <c r="AJ11108" i="50"/>
  <c r="AI11108" i="50"/>
  <c r="AL11112" i="50"/>
  <c r="AM11112" i="50"/>
  <c r="AJ11112" i="50"/>
  <c r="AI11112" i="50"/>
  <c r="AK11112" i="50"/>
  <c r="AI11116" i="50"/>
  <c r="AJ11116" i="50"/>
  <c r="AM11116" i="50"/>
  <c r="AL11116" i="50"/>
  <c r="AK11116" i="50"/>
  <c r="AM11120" i="50"/>
  <c r="AL11120" i="50"/>
  <c r="AK11120" i="50"/>
  <c r="AJ11120" i="50"/>
  <c r="AI11120" i="50"/>
  <c r="AL11124" i="50"/>
  <c r="AI11124" i="50"/>
  <c r="AK11124" i="50"/>
  <c r="AJ11124" i="50"/>
  <c r="AM11124" i="50"/>
  <c r="AI11128" i="50"/>
  <c r="AK11128" i="50"/>
  <c r="AM11128" i="50"/>
  <c r="AL11128" i="50"/>
  <c r="AJ11128" i="50"/>
  <c r="AM11132" i="50"/>
  <c r="AL11132" i="50"/>
  <c r="AK11132" i="50"/>
  <c r="AJ11132" i="50"/>
  <c r="AI11132" i="50"/>
  <c r="AL11136" i="50"/>
  <c r="AJ11136" i="50"/>
  <c r="AM11136" i="50"/>
  <c r="AK11136" i="50"/>
  <c r="AI11136" i="50"/>
  <c r="AI11140" i="50"/>
  <c r="AL11140" i="50"/>
  <c r="AM11140" i="50"/>
  <c r="AK11140" i="50"/>
  <c r="AJ11140" i="50"/>
  <c r="AM11144" i="50"/>
  <c r="AL11144" i="50"/>
  <c r="AK11144" i="50"/>
  <c r="AJ11144" i="50"/>
  <c r="AI11144" i="50"/>
  <c r="AL11148" i="50"/>
  <c r="AJ11148" i="50"/>
  <c r="AI11148" i="50"/>
  <c r="AM11148" i="50"/>
  <c r="AK11148" i="50"/>
  <c r="AJ11152" i="50"/>
  <c r="AI11152" i="50"/>
  <c r="AM11152" i="50"/>
  <c r="AK11152" i="50"/>
  <c r="AL11152" i="50"/>
  <c r="AM11156" i="50"/>
  <c r="AL11156" i="50"/>
  <c r="AK11156" i="50"/>
  <c r="AJ11156" i="50"/>
  <c r="AI11156" i="50"/>
  <c r="AL11160" i="50"/>
  <c r="AM11160" i="50"/>
  <c r="AK11160" i="50"/>
  <c r="AJ11160" i="50"/>
  <c r="AI11160" i="50"/>
  <c r="AJ11164" i="50"/>
  <c r="AI11164" i="50"/>
  <c r="AL11164" i="50"/>
  <c r="AK11164" i="50"/>
  <c r="AM11164" i="50"/>
  <c r="AM11168" i="50"/>
  <c r="AL11168" i="50"/>
  <c r="AK11168" i="50"/>
  <c r="AJ11168" i="50"/>
  <c r="AI11168" i="50"/>
  <c r="AL11172" i="50"/>
  <c r="AJ11172" i="50"/>
  <c r="AI11172" i="50"/>
  <c r="AM11172" i="50"/>
  <c r="AK11172" i="50"/>
  <c r="AJ11176" i="50"/>
  <c r="AI11176" i="50"/>
  <c r="AM11176" i="50"/>
  <c r="AK11176" i="50"/>
  <c r="AL11176" i="50"/>
  <c r="AM11180" i="50"/>
  <c r="AL11180" i="50"/>
  <c r="AK11180" i="50"/>
  <c r="AJ11180" i="50"/>
  <c r="AI11180" i="50"/>
  <c r="AL11184" i="50"/>
  <c r="AM11184" i="50"/>
  <c r="AK11184" i="50"/>
  <c r="AJ11184" i="50"/>
  <c r="AI11184" i="50"/>
  <c r="AJ11188" i="50"/>
  <c r="AI11188" i="50"/>
  <c r="AL11188" i="50"/>
  <c r="AK11188" i="50"/>
  <c r="AM11188" i="50"/>
  <c r="AM11192" i="50"/>
  <c r="AL11192" i="50"/>
  <c r="AK11192" i="50"/>
  <c r="AJ11192" i="50"/>
  <c r="AI11192" i="50"/>
  <c r="AL11196" i="50"/>
  <c r="AJ11196" i="50"/>
  <c r="AI11196" i="50"/>
  <c r="AK11196" i="50"/>
  <c r="AM11196" i="50"/>
  <c r="AJ11200" i="50"/>
  <c r="AI11200" i="50"/>
  <c r="AM11200" i="50"/>
  <c r="AK11200" i="50"/>
  <c r="AL11200" i="50"/>
  <c r="AM11204" i="50"/>
  <c r="AL11204" i="50"/>
  <c r="AK11204" i="50"/>
  <c r="AJ11204" i="50"/>
  <c r="AI11204" i="50"/>
  <c r="AL11208" i="50"/>
  <c r="AM11208" i="50"/>
  <c r="AI11208" i="50"/>
  <c r="AK11208" i="50"/>
  <c r="AJ11208" i="50"/>
  <c r="AJ11212" i="50"/>
  <c r="AI11212" i="50"/>
  <c r="AL11212" i="50"/>
  <c r="AM11212" i="50"/>
  <c r="AK11212" i="50"/>
  <c r="AM11216" i="50"/>
  <c r="AL11216" i="50"/>
  <c r="AK11216" i="50"/>
  <c r="AJ11216" i="50"/>
  <c r="AI11216" i="50"/>
  <c r="AL11220" i="50"/>
  <c r="AJ11220" i="50"/>
  <c r="AI11220" i="50"/>
  <c r="AM11220" i="50"/>
  <c r="AK11220" i="50"/>
  <c r="AJ11224" i="50"/>
  <c r="AI11224" i="50"/>
  <c r="AM11224" i="50"/>
  <c r="AK11224" i="50"/>
  <c r="AL11224" i="50"/>
  <c r="AM11228" i="50"/>
  <c r="AL11228" i="50"/>
  <c r="AK11228" i="50"/>
  <c r="AJ11228" i="50"/>
  <c r="AI11228" i="50"/>
  <c r="AL11232" i="50"/>
  <c r="AM11232" i="50"/>
  <c r="AK11232" i="50"/>
  <c r="AJ11232" i="50"/>
  <c r="AI11232" i="50"/>
  <c r="AJ11236" i="50"/>
  <c r="AI11236" i="50"/>
  <c r="AL11236" i="50"/>
  <c r="AM11236" i="50"/>
  <c r="AK11236" i="50"/>
  <c r="AM11240" i="50"/>
  <c r="AL11240" i="50"/>
  <c r="AK11240" i="50"/>
  <c r="AJ11240" i="50"/>
  <c r="AI11240" i="50"/>
  <c r="AL11244" i="50"/>
  <c r="AJ11244" i="50"/>
  <c r="AI11244" i="50"/>
  <c r="AM11244" i="50"/>
  <c r="AK11244" i="50"/>
  <c r="AJ11248" i="50"/>
  <c r="AI11248" i="50"/>
  <c r="AM11248" i="50"/>
  <c r="AK11248" i="50"/>
  <c r="AL11248" i="50"/>
  <c r="AM11252" i="50"/>
  <c r="AL11252" i="50"/>
  <c r="AK11252" i="50"/>
  <c r="AJ11252" i="50"/>
  <c r="AI11252" i="50"/>
  <c r="AL11256" i="50"/>
  <c r="AM11256" i="50"/>
  <c r="AI11256" i="50"/>
  <c r="AK11256" i="50"/>
  <c r="AJ11256" i="50"/>
  <c r="AJ11260" i="50"/>
  <c r="AI11260" i="50"/>
  <c r="AL11260" i="50"/>
  <c r="AM11260" i="50"/>
  <c r="AK11260" i="50"/>
  <c r="AM11264" i="50"/>
  <c r="AL11264" i="50"/>
  <c r="AK11264" i="50"/>
  <c r="AJ11264" i="50"/>
  <c r="AI11264" i="50"/>
  <c r="AL11268" i="50"/>
  <c r="AJ11268" i="50"/>
  <c r="AI11268" i="50"/>
  <c r="AM11268" i="50"/>
  <c r="AK11268" i="50"/>
  <c r="AJ11272" i="50"/>
  <c r="AI11272" i="50"/>
  <c r="AM11272" i="50"/>
  <c r="AK11272" i="50"/>
  <c r="AL11272" i="50"/>
  <c r="AM11276" i="50"/>
  <c r="AL11276" i="50"/>
  <c r="AK11276" i="50"/>
  <c r="AJ11276" i="50"/>
  <c r="AI11276" i="50"/>
  <c r="AL11280" i="50"/>
  <c r="AM11280" i="50"/>
  <c r="AJ11280" i="50"/>
  <c r="AI11280" i="50"/>
  <c r="AK11280" i="50"/>
  <c r="AJ11284" i="50"/>
  <c r="AI11284" i="50"/>
  <c r="AL11284" i="50"/>
  <c r="AM11284" i="50"/>
  <c r="AK11284" i="50"/>
  <c r="AM11288" i="50"/>
  <c r="AL11288" i="50"/>
  <c r="AK11288" i="50"/>
  <c r="AJ11288" i="50"/>
  <c r="AI11288" i="50"/>
  <c r="AL11292" i="50"/>
  <c r="AJ11292" i="50"/>
  <c r="AI11292" i="50"/>
  <c r="AM11292" i="50"/>
  <c r="AK11292" i="50"/>
  <c r="AJ11296" i="50"/>
  <c r="AI11296" i="50"/>
  <c r="AM11296" i="50"/>
  <c r="AK11296" i="50"/>
  <c r="AL11296" i="50"/>
  <c r="AM11300" i="50"/>
  <c r="AL11300" i="50"/>
  <c r="AK11300" i="50"/>
  <c r="AJ11300" i="50"/>
  <c r="AI11300" i="50"/>
  <c r="AL11304" i="50"/>
  <c r="AM11304" i="50"/>
  <c r="AK11304" i="50"/>
  <c r="AJ11304" i="50"/>
  <c r="AI11304" i="50"/>
  <c r="AJ11308" i="50"/>
  <c r="AI11308" i="50"/>
  <c r="AL11308" i="50"/>
  <c r="AM11308" i="50"/>
  <c r="AK11308" i="50"/>
  <c r="AM11312" i="50"/>
  <c r="AL11312" i="50"/>
  <c r="AK11312" i="50"/>
  <c r="AJ11312" i="50"/>
  <c r="AI11312" i="50"/>
  <c r="AL11316" i="50"/>
  <c r="AJ11316" i="50"/>
  <c r="AI11316" i="50"/>
  <c r="AM11316" i="50"/>
  <c r="AK11316" i="50"/>
  <c r="AJ11320" i="50"/>
  <c r="AI11320" i="50"/>
  <c r="AM11320" i="50"/>
  <c r="AK11320" i="50"/>
  <c r="AL11320" i="50"/>
  <c r="AM11324" i="50"/>
  <c r="AL11324" i="50"/>
  <c r="AK11324" i="50"/>
  <c r="AJ11324" i="50"/>
  <c r="AI11324" i="50"/>
  <c r="AL11328" i="50"/>
  <c r="AM11328" i="50"/>
  <c r="AK11328" i="50"/>
  <c r="AI11328" i="50"/>
  <c r="AJ11328" i="50"/>
  <c r="AJ11332" i="50"/>
  <c r="AI11332" i="50"/>
  <c r="AL11332" i="50"/>
  <c r="AM11332" i="50"/>
  <c r="AK11332" i="50"/>
  <c r="AM11336" i="50"/>
  <c r="AL11336" i="50"/>
  <c r="AK11336" i="50"/>
  <c r="AJ11336" i="50"/>
  <c r="AI11336" i="50"/>
  <c r="AL11340" i="50"/>
  <c r="AJ11340" i="50"/>
  <c r="AI11340" i="50"/>
  <c r="AK11340" i="50"/>
  <c r="AM11340" i="50"/>
  <c r="AJ11344" i="50"/>
  <c r="AI11344" i="50"/>
  <c r="AM11344" i="50"/>
  <c r="AK11344" i="50"/>
  <c r="AL11344" i="50"/>
  <c r="AM11348" i="50"/>
  <c r="AL11348" i="50"/>
  <c r="AK11348" i="50"/>
  <c r="AJ11348" i="50"/>
  <c r="AI11348" i="50"/>
  <c r="AL11352" i="50"/>
  <c r="AM11352" i="50"/>
  <c r="AK11352" i="50"/>
  <c r="AJ11352" i="50"/>
  <c r="AI11352" i="50"/>
  <c r="AJ11356" i="50"/>
  <c r="AI11356" i="50"/>
  <c r="AL11356" i="50"/>
  <c r="AM11356" i="50"/>
  <c r="AK11356" i="50"/>
  <c r="AM11360" i="50"/>
  <c r="AL11360" i="50"/>
  <c r="AK11360" i="50"/>
  <c r="AJ11360" i="50"/>
  <c r="AI11360" i="50"/>
  <c r="AL11364" i="50"/>
  <c r="AJ11364" i="50"/>
  <c r="AI11364" i="50"/>
  <c r="AM11364" i="50"/>
  <c r="AK11364" i="50"/>
  <c r="AJ11368" i="50"/>
  <c r="AI11368" i="50"/>
  <c r="AM11368" i="50"/>
  <c r="AK11368" i="50"/>
  <c r="AL11368" i="50"/>
  <c r="AM11372" i="50"/>
  <c r="AL11372" i="50"/>
  <c r="AK11372" i="50"/>
  <c r="AJ11372" i="50"/>
  <c r="AI11372" i="50"/>
  <c r="AL11376" i="50"/>
  <c r="AM11376" i="50"/>
  <c r="AK11376" i="50"/>
  <c r="AI11376" i="50"/>
  <c r="AJ11376" i="50"/>
  <c r="AJ11380" i="50"/>
  <c r="AI11380" i="50"/>
  <c r="AM11380" i="50"/>
  <c r="AL11380" i="50"/>
  <c r="AK11380" i="50"/>
  <c r="AM11384" i="50"/>
  <c r="AL11384" i="50"/>
  <c r="AK11384" i="50"/>
  <c r="AJ11384" i="50"/>
  <c r="AI11384" i="50"/>
  <c r="AL11388" i="50"/>
  <c r="AJ11388" i="50"/>
  <c r="AI11388" i="50"/>
  <c r="AM11388" i="50"/>
  <c r="AK11388" i="50"/>
  <c r="AJ11392" i="50"/>
  <c r="AI11392" i="50"/>
  <c r="AM11392" i="50"/>
  <c r="AK11392" i="50"/>
  <c r="AL11392" i="50"/>
  <c r="AM11396" i="50"/>
  <c r="AL11396" i="50"/>
  <c r="AK11396" i="50"/>
  <c r="AJ11396" i="50"/>
  <c r="AI11396" i="50"/>
  <c r="AL11400" i="50"/>
  <c r="AM11400" i="50"/>
  <c r="AK11400" i="50"/>
  <c r="AI11400" i="50"/>
  <c r="AJ11400" i="50"/>
  <c r="AJ11404" i="50"/>
  <c r="AI11404" i="50"/>
  <c r="AM11404" i="50"/>
  <c r="AL11404" i="50"/>
  <c r="AK11404" i="50"/>
  <c r="AM11408" i="50"/>
  <c r="AL11408" i="50"/>
  <c r="AK11408" i="50"/>
  <c r="AJ11408" i="50"/>
  <c r="AI11408" i="50"/>
  <c r="AL11412" i="50"/>
  <c r="AJ11412" i="50"/>
  <c r="AI11412" i="50"/>
  <c r="AK11412" i="50"/>
  <c r="AM11412" i="50"/>
  <c r="AJ11416" i="50"/>
  <c r="AI11416" i="50"/>
  <c r="AM11416" i="50"/>
  <c r="AK11416" i="50"/>
  <c r="AL11416" i="50"/>
  <c r="AM11420" i="50"/>
  <c r="AL11420" i="50"/>
  <c r="AK11420" i="50"/>
  <c r="AJ11420" i="50"/>
  <c r="AI11420" i="50"/>
  <c r="AL11424" i="50"/>
  <c r="AM11424" i="50"/>
  <c r="AK11424" i="50"/>
  <c r="AI11424" i="50"/>
  <c r="AJ11424" i="50"/>
  <c r="AJ11428" i="50"/>
  <c r="AI11428" i="50"/>
  <c r="AM11428" i="50"/>
  <c r="AL11428" i="50"/>
  <c r="AK11428" i="50"/>
  <c r="AM11432" i="50"/>
  <c r="AL11432" i="50"/>
  <c r="AK11432" i="50"/>
  <c r="AJ11432" i="50"/>
  <c r="AI11432" i="50"/>
  <c r="AL11436" i="50"/>
  <c r="AJ11436" i="50"/>
  <c r="AI11436" i="50"/>
  <c r="AK11436" i="50"/>
  <c r="AM11436" i="50"/>
  <c r="AJ11440" i="50"/>
  <c r="AI11440" i="50"/>
  <c r="AM11440" i="50"/>
  <c r="AK11440" i="50"/>
  <c r="AL11440" i="50"/>
  <c r="AM11444" i="50"/>
  <c r="AL11444" i="50"/>
  <c r="AK11444" i="50"/>
  <c r="AJ11444" i="50"/>
  <c r="AI11444" i="50"/>
  <c r="AL11448" i="50"/>
  <c r="AM11448" i="50"/>
  <c r="AK11448" i="50"/>
  <c r="AI11448" i="50"/>
  <c r="AJ11448" i="50"/>
  <c r="AJ11452" i="50"/>
  <c r="AI11452" i="50"/>
  <c r="AM11452" i="50"/>
  <c r="AL11452" i="50"/>
  <c r="AK11452" i="50"/>
  <c r="AM11456" i="50"/>
  <c r="AL11456" i="50"/>
  <c r="AK11456" i="50"/>
  <c r="AJ11456" i="50"/>
  <c r="AI11456" i="50"/>
  <c r="AL11460" i="50"/>
  <c r="AJ11460" i="50"/>
  <c r="AI11460" i="50"/>
  <c r="AM11460" i="50"/>
  <c r="AK11460" i="50"/>
  <c r="AJ11464" i="50"/>
  <c r="AI11464" i="50"/>
  <c r="AM11464" i="50"/>
  <c r="AK11464" i="50"/>
  <c r="AL11464" i="50"/>
  <c r="AM11468" i="50"/>
  <c r="AL11468" i="50"/>
  <c r="AK11468" i="50"/>
  <c r="AJ11468" i="50"/>
  <c r="AI11468" i="50"/>
  <c r="AL11472" i="50"/>
  <c r="AM11472" i="50"/>
  <c r="AK11472" i="50"/>
  <c r="AI11472" i="50"/>
  <c r="AJ11472" i="50"/>
  <c r="AJ11476" i="50"/>
  <c r="AI11476" i="50"/>
  <c r="AM11476" i="50"/>
  <c r="AL11476" i="50"/>
  <c r="AK11476" i="50"/>
  <c r="AM11480" i="50"/>
  <c r="AL11480" i="50"/>
  <c r="AK11480" i="50"/>
  <c r="AJ11480" i="50"/>
  <c r="AI11480" i="50"/>
  <c r="AL11484" i="50"/>
  <c r="AJ11484" i="50"/>
  <c r="AI11484" i="50"/>
  <c r="AK11484" i="50"/>
  <c r="AM11484" i="50"/>
  <c r="AJ11488" i="50"/>
  <c r="AI11488" i="50"/>
  <c r="AM11488" i="50"/>
  <c r="AK11488" i="50"/>
  <c r="AL11488" i="50"/>
  <c r="AM11492" i="50"/>
  <c r="AL11492" i="50"/>
  <c r="AK11492" i="50"/>
  <c r="AJ11492" i="50"/>
  <c r="AI11492" i="50"/>
  <c r="AL11496" i="50"/>
  <c r="AM11496" i="50"/>
  <c r="AK11496" i="50"/>
  <c r="AI11496" i="50"/>
  <c r="AJ11496" i="50"/>
  <c r="AJ11500" i="50"/>
  <c r="AI11500" i="50"/>
  <c r="AM11500" i="50"/>
  <c r="AL11500" i="50"/>
  <c r="AK11500" i="50"/>
  <c r="AM11504" i="50"/>
  <c r="AL11504" i="50"/>
  <c r="AK11504" i="50"/>
  <c r="AJ11504" i="50"/>
  <c r="AI11504" i="50"/>
  <c r="AL11508" i="50"/>
  <c r="AJ11508" i="50"/>
  <c r="AI11508" i="50"/>
  <c r="AM11508" i="50"/>
  <c r="AK11508" i="50"/>
  <c r="AJ11512" i="50"/>
  <c r="AI11512" i="50"/>
  <c r="AM11512" i="50"/>
  <c r="AK11512" i="50"/>
  <c r="AL11512" i="50"/>
  <c r="AM11516" i="50"/>
  <c r="AL11516" i="50"/>
  <c r="AK11516" i="50"/>
  <c r="AJ11516" i="50"/>
  <c r="AI11516" i="50"/>
  <c r="AL11520" i="50"/>
  <c r="AM11520" i="50"/>
  <c r="AK11520" i="50"/>
  <c r="AI11520" i="50"/>
  <c r="AJ11520" i="50"/>
  <c r="AJ11524" i="50"/>
  <c r="AI11524" i="50"/>
  <c r="AM11524" i="50"/>
  <c r="AL11524" i="50"/>
  <c r="AK11524" i="50"/>
  <c r="AM11528" i="50"/>
  <c r="AL11528" i="50"/>
  <c r="AK11528" i="50"/>
  <c r="AJ11528" i="50"/>
  <c r="AI11528" i="50"/>
  <c r="AL11532" i="50"/>
  <c r="AJ11532" i="50"/>
  <c r="AI11532" i="50"/>
  <c r="AM11532" i="50"/>
  <c r="AK11532" i="50"/>
  <c r="AJ11536" i="50"/>
  <c r="AI11536" i="50"/>
  <c r="AM11536" i="50"/>
  <c r="AK11536" i="50"/>
  <c r="AL11536" i="50"/>
  <c r="AM11540" i="50"/>
  <c r="AL11540" i="50"/>
  <c r="AK11540" i="50"/>
  <c r="AJ11540" i="50"/>
  <c r="AI11540" i="50"/>
  <c r="AL11544" i="50"/>
  <c r="AM11544" i="50"/>
  <c r="AK11544" i="50"/>
  <c r="AI11544" i="50"/>
  <c r="AJ11544" i="50"/>
  <c r="AJ11548" i="50"/>
  <c r="AI11548" i="50"/>
  <c r="AM11548" i="50"/>
  <c r="AL11548" i="50"/>
  <c r="AK11548" i="50"/>
  <c r="AM11552" i="50"/>
  <c r="AL11552" i="50"/>
  <c r="AK11552" i="50"/>
  <c r="AJ11552" i="50"/>
  <c r="AI11552" i="50"/>
  <c r="AL11556" i="50"/>
  <c r="AJ11556" i="50"/>
  <c r="AI11556" i="50"/>
  <c r="AM11556" i="50"/>
  <c r="AK11556" i="50"/>
  <c r="AJ11560" i="50"/>
  <c r="AI11560" i="50"/>
  <c r="AM11560" i="50"/>
  <c r="AK11560" i="50"/>
  <c r="AL11560" i="50"/>
  <c r="AM11564" i="50"/>
  <c r="AL11564" i="50"/>
  <c r="AK11564" i="50"/>
  <c r="AJ11564" i="50"/>
  <c r="AI11564" i="50"/>
  <c r="AL11568" i="50"/>
  <c r="AM11568" i="50"/>
  <c r="AK11568" i="50"/>
  <c r="AI11568" i="50"/>
  <c r="AJ11568" i="50"/>
  <c r="AJ11572" i="50"/>
  <c r="AI11572" i="50"/>
  <c r="AM11572" i="50"/>
  <c r="AL11572" i="50"/>
  <c r="AK11572" i="50"/>
  <c r="AM11576" i="50"/>
  <c r="AL11576" i="50"/>
  <c r="AK11576" i="50"/>
  <c r="AJ11576" i="50"/>
  <c r="AI11576" i="50"/>
  <c r="AL11580" i="50"/>
  <c r="AJ11580" i="50"/>
  <c r="AI11580" i="50"/>
  <c r="AM11580" i="50"/>
  <c r="AK11580" i="50"/>
  <c r="AJ11584" i="50"/>
  <c r="AI11584" i="50"/>
  <c r="AM11584" i="50"/>
  <c r="AK11584" i="50"/>
  <c r="AL11584" i="50"/>
  <c r="AM11588" i="50"/>
  <c r="AL11588" i="50"/>
  <c r="AK11588" i="50"/>
  <c r="AJ11588" i="50"/>
  <c r="AI11588" i="50"/>
  <c r="AL11592" i="50"/>
  <c r="AM11592" i="50"/>
  <c r="AK11592" i="50"/>
  <c r="AI11592" i="50"/>
  <c r="AJ11592" i="50"/>
  <c r="AJ11596" i="50"/>
  <c r="AI11596" i="50"/>
  <c r="AM11596" i="50"/>
  <c r="AL11596" i="50"/>
  <c r="AK11596" i="50"/>
  <c r="AM11600" i="50"/>
  <c r="AL11600" i="50"/>
  <c r="AK11600" i="50"/>
  <c r="AJ11600" i="50"/>
  <c r="AI11600" i="50"/>
  <c r="AL11604" i="50"/>
  <c r="AJ11604" i="50"/>
  <c r="AI11604" i="50"/>
  <c r="AM11604" i="50"/>
  <c r="AK11604" i="50"/>
  <c r="AJ11608" i="50"/>
  <c r="AI11608" i="50"/>
  <c r="AM11608" i="50"/>
  <c r="AK11608" i="50"/>
  <c r="AL11608" i="50"/>
  <c r="AM11612" i="50"/>
  <c r="AL11612" i="50"/>
  <c r="AK11612" i="50"/>
  <c r="AJ11612" i="50"/>
  <c r="AI11612" i="50"/>
  <c r="AL11616" i="50"/>
  <c r="AM11616" i="50"/>
  <c r="AK11616" i="50"/>
  <c r="AI11616" i="50"/>
  <c r="AJ11616" i="50"/>
  <c r="AJ11620" i="50"/>
  <c r="AI11620" i="50"/>
  <c r="AM11620" i="50"/>
  <c r="AL11620" i="50"/>
  <c r="AK11620" i="50"/>
  <c r="AM11624" i="50"/>
  <c r="AL11624" i="50"/>
  <c r="AK11624" i="50"/>
  <c r="AJ11624" i="50"/>
  <c r="AI11624" i="50"/>
  <c r="AL11628" i="50"/>
  <c r="AJ11628" i="50"/>
  <c r="AI11628" i="50"/>
  <c r="AM11628" i="50"/>
  <c r="AK11628" i="50"/>
  <c r="AJ11632" i="50"/>
  <c r="AI11632" i="50"/>
  <c r="AM11632" i="50"/>
  <c r="AK11632" i="50"/>
  <c r="AL11632" i="50"/>
  <c r="AM11636" i="50"/>
  <c r="AL11636" i="50"/>
  <c r="AK11636" i="50"/>
  <c r="AJ11636" i="50"/>
  <c r="AI11636" i="50"/>
  <c r="AL11640" i="50"/>
  <c r="AM11640" i="50"/>
  <c r="AK11640" i="50"/>
  <c r="AI11640" i="50"/>
  <c r="AJ11640" i="50"/>
  <c r="AJ11644" i="50"/>
  <c r="AI11644" i="50"/>
  <c r="AM11644" i="50"/>
  <c r="AL11644" i="50"/>
  <c r="AK11644" i="50"/>
  <c r="AM11648" i="50"/>
  <c r="AL11648" i="50"/>
  <c r="AK11648" i="50"/>
  <c r="AJ11648" i="50"/>
  <c r="AI11648" i="50"/>
  <c r="AL11652" i="50"/>
  <c r="AJ11652" i="50"/>
  <c r="AI11652" i="50"/>
  <c r="AM11652" i="50"/>
  <c r="AK11652" i="50"/>
  <c r="AJ11656" i="50"/>
  <c r="AI11656" i="50"/>
  <c r="AM11656" i="50"/>
  <c r="AK11656" i="50"/>
  <c r="AL11656" i="50"/>
  <c r="AM11660" i="50"/>
  <c r="AL11660" i="50"/>
  <c r="AK11660" i="50"/>
  <c r="AJ11660" i="50"/>
  <c r="AI11660" i="50"/>
  <c r="AL11664" i="50"/>
  <c r="AM11664" i="50"/>
  <c r="AK11664" i="50"/>
  <c r="AI11664" i="50"/>
  <c r="AJ11664" i="50"/>
  <c r="AJ11668" i="50"/>
  <c r="AI11668" i="50"/>
  <c r="AM11668" i="50"/>
  <c r="AL11668" i="50"/>
  <c r="AK11668" i="50"/>
  <c r="AM11672" i="50"/>
  <c r="AL11672" i="50"/>
  <c r="AK11672" i="50"/>
  <c r="AJ11672" i="50"/>
  <c r="AI11672" i="50"/>
  <c r="AL11676" i="50"/>
  <c r="AJ11676" i="50"/>
  <c r="AI11676" i="50"/>
  <c r="AM11676" i="50"/>
  <c r="AK11676" i="50"/>
  <c r="AJ11680" i="50"/>
  <c r="AI11680" i="50"/>
  <c r="AM11680" i="50"/>
  <c r="AK11680" i="50"/>
  <c r="AL11680" i="50"/>
  <c r="AM11684" i="50"/>
  <c r="AL11684" i="50"/>
  <c r="AK11684" i="50"/>
  <c r="AJ11684" i="50"/>
  <c r="AI11684" i="50"/>
  <c r="AL11688" i="50"/>
  <c r="AM11688" i="50"/>
  <c r="AK11688" i="50"/>
  <c r="AI11688" i="50"/>
  <c r="AJ11688" i="50"/>
  <c r="AJ11692" i="50"/>
  <c r="AI11692" i="50"/>
  <c r="AM11692" i="50"/>
  <c r="AL11692" i="50"/>
  <c r="AK11692" i="50"/>
  <c r="AM11696" i="50"/>
  <c r="AL11696" i="50"/>
  <c r="AK11696" i="50"/>
  <c r="AJ11696" i="50"/>
  <c r="AI11696" i="50"/>
  <c r="AL11700" i="50"/>
  <c r="AJ11700" i="50"/>
  <c r="AI11700" i="50"/>
  <c r="AK11700" i="50"/>
  <c r="AM11700" i="50"/>
  <c r="AJ11704" i="50"/>
  <c r="AI11704" i="50"/>
  <c r="AM11704" i="50"/>
  <c r="AK11704" i="50"/>
  <c r="AL11704" i="50"/>
  <c r="AM11708" i="50"/>
  <c r="AL11708" i="50"/>
  <c r="AK11708" i="50"/>
  <c r="AJ11708" i="50"/>
  <c r="AI11708" i="50"/>
  <c r="AL11712" i="50"/>
  <c r="AM11712" i="50"/>
  <c r="AK11712" i="50"/>
  <c r="AI11712" i="50"/>
  <c r="AJ11712" i="50"/>
  <c r="AJ11716" i="50"/>
  <c r="AI11716" i="50"/>
  <c r="AM11716" i="50"/>
  <c r="AL11716" i="50"/>
  <c r="AK11716" i="50"/>
  <c r="AM11720" i="50"/>
  <c r="AL11720" i="50"/>
  <c r="AK11720" i="50"/>
  <c r="AJ11720" i="50"/>
  <c r="AI11720" i="50"/>
  <c r="AL11724" i="50"/>
  <c r="AJ11724" i="50"/>
  <c r="AI11724" i="50"/>
  <c r="AM11724" i="50"/>
  <c r="AK11724" i="50"/>
  <c r="AJ11728" i="50"/>
  <c r="AI11728" i="50"/>
  <c r="AM11728" i="50"/>
  <c r="AK11728" i="50"/>
  <c r="AL11728" i="50"/>
  <c r="AM11732" i="50"/>
  <c r="AL11732" i="50"/>
  <c r="AK11732" i="50"/>
  <c r="AJ11732" i="50"/>
  <c r="AI11732" i="50"/>
  <c r="AL11736" i="50"/>
  <c r="AM11736" i="50"/>
  <c r="AK11736" i="50"/>
  <c r="AI11736" i="50"/>
  <c r="AJ11736" i="50"/>
  <c r="AJ11740" i="50"/>
  <c r="AI11740" i="50"/>
  <c r="AM11740" i="50"/>
  <c r="AL11740" i="50"/>
  <c r="AK11740" i="50"/>
  <c r="AM11744" i="50"/>
  <c r="AL11744" i="50"/>
  <c r="AK11744" i="50"/>
  <c r="AJ11744" i="50"/>
  <c r="AI11744" i="50"/>
  <c r="AL11748" i="50"/>
  <c r="AJ11748" i="50"/>
  <c r="AI11748" i="50"/>
  <c r="AM11748" i="50"/>
  <c r="AK11748" i="50"/>
  <c r="AJ11752" i="50"/>
  <c r="AI11752" i="50"/>
  <c r="AM11752" i="50"/>
  <c r="AK11752" i="50"/>
  <c r="AL11752" i="50"/>
  <c r="AM11756" i="50"/>
  <c r="AL11756" i="50"/>
  <c r="AK11756" i="50"/>
  <c r="AJ11756" i="50"/>
  <c r="AI11756" i="50"/>
  <c r="AL11760" i="50"/>
  <c r="AM11760" i="50"/>
  <c r="AK11760" i="50"/>
  <c r="AI11760" i="50"/>
  <c r="AJ11760" i="50"/>
  <c r="AJ11764" i="50"/>
  <c r="AI11764" i="50"/>
  <c r="AM11764" i="50"/>
  <c r="AL11764" i="50"/>
  <c r="AK11764" i="50"/>
  <c r="AM11768" i="50"/>
  <c r="AL11768" i="50"/>
  <c r="AK11768" i="50"/>
  <c r="AJ11768" i="50"/>
  <c r="AI11768" i="50"/>
  <c r="AL11772" i="50"/>
  <c r="AJ11772" i="50"/>
  <c r="AI11772" i="50"/>
  <c r="AK11772" i="50"/>
  <c r="AM11772" i="50"/>
  <c r="AJ11776" i="50"/>
  <c r="AI11776" i="50"/>
  <c r="AM11776" i="50"/>
  <c r="AK11776" i="50"/>
  <c r="AL11776" i="50"/>
  <c r="AM11780" i="50"/>
  <c r="AL11780" i="50"/>
  <c r="AK11780" i="50"/>
  <c r="AJ11780" i="50"/>
  <c r="AI11780" i="50"/>
  <c r="AL11784" i="50"/>
  <c r="AM11784" i="50"/>
  <c r="AK11784" i="50"/>
  <c r="AI11784" i="50"/>
  <c r="AJ11784" i="50"/>
  <c r="AJ11788" i="50"/>
  <c r="AI11788" i="50"/>
  <c r="AM11788" i="50"/>
  <c r="AL11788" i="50"/>
  <c r="AK11788" i="50"/>
  <c r="AL11792" i="50"/>
  <c r="AK11792" i="50"/>
  <c r="AI11792" i="50"/>
  <c r="AM11792" i="50"/>
  <c r="AJ11792" i="50"/>
  <c r="AL11796" i="50"/>
  <c r="AK11796" i="50"/>
  <c r="AJ11796" i="50"/>
  <c r="AI11796" i="50"/>
  <c r="AM11796" i="50"/>
  <c r="AM11800" i="50"/>
  <c r="AL11800" i="50"/>
  <c r="AK11800" i="50"/>
  <c r="AJ11800" i="50"/>
  <c r="AI11800" i="50"/>
  <c r="AK11804" i="50"/>
  <c r="AJ11804" i="50"/>
  <c r="AI11804" i="50"/>
  <c r="AL11804" i="50"/>
  <c r="AM11804" i="50"/>
  <c r="AL11808" i="50"/>
  <c r="AK11808" i="50"/>
  <c r="AJ11808" i="50"/>
  <c r="AI11808" i="50"/>
  <c r="AM11808" i="50"/>
  <c r="AM11812" i="50"/>
  <c r="AL11812" i="50"/>
  <c r="AJ11812" i="50"/>
  <c r="AK11812" i="50"/>
  <c r="AI11812" i="50"/>
  <c r="AM11816" i="50"/>
  <c r="AL11816" i="50"/>
  <c r="AK11816" i="50"/>
  <c r="AJ11816" i="50"/>
  <c r="AI11816" i="50"/>
  <c r="AL11820" i="50"/>
  <c r="AK11820" i="50"/>
  <c r="AJ11820" i="50"/>
  <c r="AI11820" i="50"/>
  <c r="AM11820" i="50"/>
  <c r="AM11824" i="50"/>
  <c r="AK11824" i="50"/>
  <c r="AJ11824" i="50"/>
  <c r="AL11824" i="50"/>
  <c r="AI11824" i="50"/>
  <c r="AM11828" i="50"/>
  <c r="AK11828" i="50"/>
  <c r="AL11828" i="50"/>
  <c r="AJ11828" i="50"/>
  <c r="AI11828" i="50"/>
  <c r="AL11832" i="50"/>
  <c r="AK11832" i="50"/>
  <c r="AJ11832" i="50"/>
  <c r="AM11832" i="50"/>
  <c r="AI11832" i="50"/>
  <c r="AK11836" i="50"/>
  <c r="AJ11836" i="50"/>
  <c r="AI11836" i="50"/>
  <c r="AL11836" i="50"/>
  <c r="AM11836" i="50"/>
  <c r="AK11840" i="50"/>
  <c r="AJ11840" i="50"/>
  <c r="AI11840" i="50"/>
  <c r="AM11840" i="50"/>
  <c r="AL11840" i="50"/>
  <c r="AL11844" i="50"/>
  <c r="AK11844" i="50"/>
  <c r="AJ11844" i="50"/>
  <c r="AM11844" i="50"/>
  <c r="AI11844" i="50"/>
  <c r="AJ11848" i="50"/>
  <c r="AI11848" i="50"/>
  <c r="AL11848" i="50"/>
  <c r="AK11848" i="50"/>
  <c r="AM11848" i="50"/>
  <c r="AM11852" i="50"/>
  <c r="AK11852" i="50"/>
  <c r="AJ11852" i="50"/>
  <c r="AL11852" i="50"/>
  <c r="AI11852" i="50"/>
  <c r="AL11856" i="50"/>
  <c r="AI11856" i="50"/>
  <c r="AK11856" i="50"/>
  <c r="AJ11856" i="50"/>
  <c r="AM11856" i="50"/>
  <c r="AM11860" i="50"/>
  <c r="AL11860" i="50"/>
  <c r="AJ11860" i="50"/>
  <c r="AI11860" i="50"/>
  <c r="AK11860" i="50"/>
  <c r="AI11864" i="50"/>
  <c r="AM11864" i="50"/>
  <c r="AK11864" i="50"/>
  <c r="AJ11864" i="50"/>
  <c r="AL11864" i="50"/>
  <c r="AL11868" i="50"/>
  <c r="AM11868" i="50"/>
  <c r="AK11868" i="50"/>
  <c r="AI11868" i="50"/>
  <c r="AJ11868" i="50"/>
  <c r="AM11872" i="50"/>
  <c r="AL11872" i="50"/>
  <c r="AJ11872" i="50"/>
  <c r="AI11872" i="50"/>
  <c r="AK11872" i="50"/>
  <c r="AM11876" i="50"/>
  <c r="AL11876" i="50"/>
  <c r="AK11876" i="50"/>
  <c r="AI11876" i="50"/>
  <c r="AJ11876" i="50"/>
  <c r="AL11880" i="50"/>
  <c r="AM11880" i="50"/>
  <c r="AK11880" i="50"/>
  <c r="AI11880" i="50"/>
  <c r="AJ11880" i="50"/>
  <c r="AM11884" i="50"/>
  <c r="AL11884" i="50"/>
  <c r="AK11884" i="50"/>
  <c r="AJ11884" i="50"/>
  <c r="AI11884" i="50"/>
  <c r="AL11888" i="50"/>
  <c r="AM11888" i="50"/>
  <c r="AK11888" i="50"/>
  <c r="AI11888" i="50"/>
  <c r="AJ11888" i="50"/>
  <c r="AL11892" i="50"/>
  <c r="AM11892" i="50"/>
  <c r="AK11892" i="50"/>
  <c r="AJ11892" i="50"/>
  <c r="AI11892" i="50"/>
  <c r="AM11896" i="50"/>
  <c r="AK11896" i="50"/>
  <c r="AJ11896" i="50"/>
  <c r="AL11896" i="50"/>
  <c r="AI11896" i="50"/>
  <c r="AL11900" i="50"/>
  <c r="AK11900" i="50"/>
  <c r="AJ11900" i="50"/>
  <c r="AI11900" i="50"/>
  <c r="AM11900" i="50"/>
  <c r="AL11904" i="50"/>
  <c r="AM11904" i="50"/>
  <c r="AJ11904" i="50"/>
  <c r="AI11904" i="50"/>
  <c r="AK11904" i="50"/>
  <c r="AK11908" i="50"/>
  <c r="AJ11908" i="50"/>
  <c r="AI11908" i="50"/>
  <c r="AL11908" i="50"/>
  <c r="AM11908" i="50"/>
  <c r="AM11912" i="50"/>
  <c r="AL11912" i="50"/>
  <c r="AJ11912" i="50"/>
  <c r="AI11912" i="50"/>
  <c r="AK11912" i="50"/>
  <c r="AL11916" i="50"/>
  <c r="AJ11916" i="50"/>
  <c r="AI11916" i="50"/>
  <c r="AK11916" i="50"/>
  <c r="AM11916" i="50"/>
  <c r="AM11920" i="50"/>
  <c r="AL11920" i="50"/>
  <c r="AK11920" i="50"/>
  <c r="AI11920" i="50"/>
  <c r="AJ11920" i="50"/>
  <c r="AJ11924" i="50"/>
  <c r="AI11924" i="50"/>
  <c r="AM11924" i="50"/>
  <c r="AK11924" i="50"/>
  <c r="AL11924" i="50"/>
  <c r="AL11928" i="50"/>
  <c r="AM11928" i="50"/>
  <c r="AK11928" i="50"/>
  <c r="AJ11928" i="50"/>
  <c r="AI11928" i="50"/>
  <c r="AI11932" i="50"/>
  <c r="AM11932" i="50"/>
  <c r="AL11932" i="50"/>
  <c r="AJ11932" i="50"/>
  <c r="AK11932" i="50"/>
  <c r="AM11936" i="50"/>
  <c r="AL11936" i="50"/>
  <c r="AK11936" i="50"/>
  <c r="AJ11936" i="50"/>
  <c r="AI11936" i="50"/>
  <c r="AL11940" i="50"/>
  <c r="AM11940" i="50"/>
  <c r="AK11940" i="50"/>
  <c r="AI11940" i="50"/>
  <c r="AJ11940" i="50"/>
  <c r="AM11944" i="50"/>
  <c r="AL11944" i="50"/>
  <c r="AK11944" i="50"/>
  <c r="AJ11944" i="50"/>
  <c r="AI11944" i="50"/>
  <c r="AM11948" i="50"/>
  <c r="AL11948" i="50"/>
  <c r="AK11948" i="50"/>
  <c r="AI11948" i="50"/>
  <c r="AJ11948" i="50"/>
  <c r="AL11952" i="50"/>
  <c r="AM11952" i="50"/>
  <c r="AK11952" i="50"/>
  <c r="AJ11952" i="50"/>
  <c r="AI11952" i="50"/>
  <c r="AM11956" i="50"/>
  <c r="AL11956" i="50"/>
  <c r="AK11956" i="50"/>
  <c r="AJ11956" i="50"/>
  <c r="AI11956" i="50"/>
  <c r="AM11960" i="50"/>
  <c r="AL11960" i="50"/>
  <c r="AK11960" i="50"/>
  <c r="AJ11960" i="50"/>
  <c r="AI11960" i="50"/>
  <c r="AL11964" i="50"/>
  <c r="AM11964" i="50"/>
  <c r="AK11964" i="50"/>
  <c r="AI11964" i="50"/>
  <c r="AJ11964" i="50"/>
  <c r="AL11968" i="50"/>
  <c r="AK11968" i="50"/>
  <c r="AJ11968" i="50"/>
  <c r="AI11968" i="50"/>
  <c r="AM11968" i="50"/>
  <c r="AM11972" i="50"/>
  <c r="AL11972" i="50"/>
  <c r="AK11972" i="50"/>
  <c r="AJ11972" i="50"/>
  <c r="AI11972" i="50"/>
  <c r="AL11976" i="50"/>
  <c r="AK11976" i="50"/>
  <c r="AJ11976" i="50"/>
  <c r="AI11976" i="50"/>
  <c r="AM11976" i="50"/>
  <c r="AL11980" i="50"/>
  <c r="AJ11980" i="50"/>
  <c r="AI11980" i="50"/>
  <c r="AM11980" i="50"/>
  <c r="AK11980" i="50"/>
  <c r="AM11984" i="50"/>
  <c r="AL11984" i="50"/>
  <c r="AJ11984" i="50"/>
  <c r="AI11984" i="50"/>
  <c r="AK11984" i="50"/>
  <c r="AL11988" i="50"/>
  <c r="AM11988" i="50"/>
  <c r="AK11988" i="50"/>
  <c r="AI11988" i="50"/>
  <c r="AJ11988" i="50"/>
  <c r="AL11992" i="50"/>
  <c r="AJ11992" i="50"/>
  <c r="AI11992" i="50"/>
  <c r="AM11992" i="50"/>
  <c r="AK11992" i="50"/>
  <c r="AM11996" i="50"/>
  <c r="AK11996" i="50"/>
  <c r="AL11996" i="50"/>
  <c r="AI11996" i="50"/>
  <c r="AJ11996" i="50"/>
  <c r="AL12000" i="50"/>
  <c r="AM12000" i="50"/>
  <c r="AJ12000" i="50"/>
  <c r="AK12000" i="50"/>
  <c r="AI12000" i="50"/>
  <c r="AL12004" i="50"/>
  <c r="AJ12004" i="50"/>
  <c r="AI12004" i="50"/>
  <c r="AM12004" i="50"/>
  <c r="AK12004" i="50"/>
  <c r="AM12008" i="50"/>
  <c r="AL12008" i="50"/>
  <c r="AK12008" i="50"/>
  <c r="AJ12008" i="50"/>
  <c r="AI12008" i="50"/>
  <c r="AL12012" i="50"/>
  <c r="AK12012" i="50"/>
  <c r="AJ12012" i="50"/>
  <c r="AI12012" i="50"/>
  <c r="AM12012" i="50"/>
  <c r="AL12016" i="50"/>
  <c r="AJ12016" i="50"/>
  <c r="AI12016" i="50"/>
  <c r="AM12016" i="50"/>
  <c r="AK12016" i="50"/>
  <c r="AM12020" i="50"/>
  <c r="AL12020" i="50"/>
  <c r="AK12020" i="50"/>
  <c r="AJ12020" i="50"/>
  <c r="AI12020" i="50"/>
  <c r="AL12024" i="50"/>
  <c r="AJ12024" i="50"/>
  <c r="AI12024" i="50"/>
  <c r="AM12024" i="50"/>
  <c r="AK12024" i="50"/>
  <c r="AL12028" i="50"/>
  <c r="AJ12028" i="50"/>
  <c r="AI12028" i="50"/>
  <c r="AM12028" i="50"/>
  <c r="AK12028" i="50"/>
  <c r="AM12032" i="50"/>
  <c r="AK12032" i="50"/>
  <c r="AL12032" i="50"/>
  <c r="AJ12032" i="50"/>
  <c r="AI12032" i="50"/>
  <c r="AL12036" i="50"/>
  <c r="AM12036" i="50"/>
  <c r="AJ12036" i="50"/>
  <c r="AI12036" i="50"/>
  <c r="AK12036" i="50"/>
  <c r="AL12040" i="50"/>
  <c r="AJ12040" i="50"/>
  <c r="AI12040" i="50"/>
  <c r="AM12040" i="50"/>
  <c r="AK12040" i="50"/>
  <c r="AM12044" i="50"/>
  <c r="AL12044" i="50"/>
  <c r="AK12044" i="50"/>
  <c r="AJ12044" i="50"/>
  <c r="AI12044" i="50"/>
  <c r="AL12048" i="50"/>
  <c r="AK12048" i="50"/>
  <c r="AJ12048" i="50"/>
  <c r="AI12048" i="50"/>
  <c r="AM12048" i="50"/>
  <c r="AL12052" i="50"/>
  <c r="AJ12052" i="50"/>
  <c r="AI12052" i="50"/>
  <c r="AK12052" i="50"/>
  <c r="AM12052" i="50"/>
  <c r="AM12056" i="50"/>
  <c r="AI12056" i="50"/>
  <c r="AL12056" i="50"/>
  <c r="AK12056" i="50"/>
  <c r="AJ12056" i="50"/>
  <c r="AL12060" i="50"/>
  <c r="AM12060" i="50"/>
  <c r="AK12060" i="50"/>
  <c r="AJ12060" i="50"/>
  <c r="AI12060" i="50"/>
  <c r="AL12064" i="50"/>
  <c r="AJ12064" i="50"/>
  <c r="AI12064" i="50"/>
  <c r="AM12064" i="50"/>
  <c r="AK12064" i="50"/>
  <c r="AM12068" i="50"/>
  <c r="AK12068" i="50"/>
  <c r="AJ12068" i="50"/>
  <c r="AI12068" i="50"/>
  <c r="AL12068" i="50"/>
  <c r="AL12072" i="50"/>
  <c r="AM12072" i="50"/>
  <c r="AJ12072" i="50"/>
  <c r="AK12072" i="50"/>
  <c r="AI12072" i="50"/>
  <c r="AL12076" i="50"/>
  <c r="AJ12076" i="50"/>
  <c r="AI12076" i="50"/>
  <c r="AM12076" i="50"/>
  <c r="AK12076" i="50"/>
  <c r="AM12080" i="50"/>
  <c r="AL12080" i="50"/>
  <c r="AK12080" i="50"/>
  <c r="AJ12080" i="50"/>
  <c r="AI12080" i="50"/>
  <c r="AL12084" i="50"/>
  <c r="AK12084" i="50"/>
  <c r="AJ12084" i="50"/>
  <c r="AI12084" i="50"/>
  <c r="AM12084" i="50"/>
  <c r="AL12088" i="50"/>
  <c r="AJ12088" i="50"/>
  <c r="AI12088" i="50"/>
  <c r="AM12088" i="50"/>
  <c r="AK12088" i="50"/>
  <c r="AM12092" i="50"/>
  <c r="AJ12092" i="50"/>
  <c r="AI12092" i="50"/>
  <c r="AL12092" i="50"/>
  <c r="AK12092" i="50"/>
  <c r="AL12096" i="50"/>
  <c r="AM12096" i="50"/>
  <c r="AK12096" i="50"/>
  <c r="AJ12096" i="50"/>
  <c r="AI12096" i="50"/>
  <c r="AM12100" i="50"/>
  <c r="AL12100" i="50"/>
  <c r="AJ12100" i="50"/>
  <c r="AI12100" i="50"/>
  <c r="AK12100" i="50"/>
  <c r="AM12104" i="50"/>
  <c r="AK12104" i="50"/>
  <c r="AJ12104" i="50"/>
  <c r="AI12104" i="50"/>
  <c r="AL12104" i="50"/>
  <c r="AI12108" i="50"/>
  <c r="AL12108" i="50"/>
  <c r="AK12108" i="50"/>
  <c r="AJ12108" i="50"/>
  <c r="AM12108" i="50"/>
  <c r="AM12112" i="50"/>
  <c r="AL12112" i="50"/>
  <c r="AJ12112" i="50"/>
  <c r="AI12112" i="50"/>
  <c r="AK12112" i="50"/>
  <c r="AM12116" i="50"/>
  <c r="AL12116" i="50"/>
  <c r="AK12116" i="50"/>
  <c r="AI12116" i="50"/>
  <c r="AJ12116" i="50"/>
  <c r="AI12120" i="50"/>
  <c r="AL12120" i="50"/>
  <c r="AM12120" i="50"/>
  <c r="AK12120" i="50"/>
  <c r="AJ12120" i="50"/>
  <c r="AM12124" i="50"/>
  <c r="AL12124" i="50"/>
  <c r="AJ12124" i="50"/>
  <c r="AI12124" i="50"/>
  <c r="AK12124" i="50"/>
  <c r="AM12128" i="50"/>
  <c r="AL12128" i="50"/>
  <c r="AJ12128" i="50"/>
  <c r="AI12128" i="50"/>
  <c r="AK12128" i="50"/>
  <c r="AI12132" i="50"/>
  <c r="AL12132" i="50"/>
  <c r="AM12132" i="50"/>
  <c r="AK12132" i="50"/>
  <c r="AJ12132" i="50"/>
  <c r="AM12136" i="50"/>
  <c r="AL12136" i="50"/>
  <c r="AJ12136" i="50"/>
  <c r="AI12136" i="50"/>
  <c r="AK12136" i="50"/>
  <c r="AM12140" i="50"/>
  <c r="AI12140" i="50"/>
  <c r="AK12140" i="50"/>
  <c r="AJ12140" i="50"/>
  <c r="AL12140" i="50"/>
  <c r="AI12144" i="50"/>
  <c r="AL12144" i="50"/>
  <c r="AJ12144" i="50"/>
  <c r="AK12144" i="50"/>
  <c r="AM12144" i="50"/>
  <c r="AM12148" i="50"/>
  <c r="AL12148" i="50"/>
  <c r="AJ12148" i="50"/>
  <c r="AI12148" i="50"/>
  <c r="AK12148" i="50"/>
  <c r="AM12152" i="50"/>
  <c r="AJ12152" i="50"/>
  <c r="AI12152" i="50"/>
  <c r="AL12152" i="50"/>
  <c r="AK12152" i="50"/>
  <c r="AI12156" i="50"/>
  <c r="AL12156" i="50"/>
  <c r="AK12156" i="50"/>
  <c r="AJ12156" i="50"/>
  <c r="AM12156" i="50"/>
  <c r="AM12160" i="50"/>
  <c r="AL12160" i="50"/>
  <c r="AJ12160" i="50"/>
  <c r="AI12160" i="50"/>
  <c r="AK12160" i="50"/>
  <c r="AM12164" i="50"/>
  <c r="AK12164" i="50"/>
  <c r="AJ12164" i="50"/>
  <c r="AI12164" i="50"/>
  <c r="AL12164" i="50"/>
  <c r="AI12168" i="50"/>
  <c r="AL12168" i="50"/>
  <c r="AM12168" i="50"/>
  <c r="AK12168" i="50"/>
  <c r="AJ12168" i="50"/>
  <c r="AM12172" i="50"/>
  <c r="AL12172" i="50"/>
  <c r="AJ12172" i="50"/>
  <c r="AI12172" i="50"/>
  <c r="AK12172" i="50"/>
  <c r="AM12176" i="50"/>
  <c r="AL12176" i="50"/>
  <c r="AK12176" i="50"/>
  <c r="AJ12176" i="50"/>
  <c r="AI12176" i="50"/>
  <c r="AI12180" i="50"/>
  <c r="AL12180" i="50"/>
  <c r="AM12180" i="50"/>
  <c r="AK12180" i="50"/>
  <c r="AJ12180" i="50"/>
  <c r="AM12184" i="50"/>
  <c r="AL12184" i="50"/>
  <c r="AJ12184" i="50"/>
  <c r="AI12184" i="50"/>
  <c r="AK12184" i="50"/>
  <c r="AM12188" i="50"/>
  <c r="AL12188" i="50"/>
  <c r="AK12188" i="50"/>
  <c r="AJ12188" i="50"/>
  <c r="AI12188" i="50"/>
  <c r="AI12192" i="50"/>
  <c r="AL12192" i="50"/>
  <c r="AM12192" i="50"/>
  <c r="AK12192" i="50"/>
  <c r="AJ12192" i="50"/>
  <c r="AM12196" i="50"/>
  <c r="AL12196" i="50"/>
  <c r="AJ12196" i="50"/>
  <c r="AI12196" i="50"/>
  <c r="AK12196" i="50"/>
  <c r="AM12200" i="50"/>
  <c r="AL12200" i="50"/>
  <c r="AK12200" i="50"/>
  <c r="AI12200" i="50"/>
  <c r="AJ12200" i="50"/>
  <c r="AI12204" i="50"/>
  <c r="AL12204" i="50"/>
  <c r="AM12204" i="50"/>
  <c r="AJ12204" i="50"/>
  <c r="AK12204" i="50"/>
  <c r="AM12208" i="50"/>
  <c r="AL12208" i="50"/>
  <c r="AJ12208" i="50"/>
  <c r="AI12208" i="50"/>
  <c r="AK12208" i="50"/>
  <c r="AM12212" i="50"/>
  <c r="AL12212" i="50"/>
  <c r="AJ12212" i="50"/>
  <c r="AI12212" i="50"/>
  <c r="AK12212" i="50"/>
  <c r="AI12216" i="50"/>
  <c r="AL12216" i="50"/>
  <c r="AK12216" i="50"/>
  <c r="AM12216" i="50"/>
  <c r="AJ12216" i="50"/>
  <c r="AM12220" i="50"/>
  <c r="AL12220" i="50"/>
  <c r="AJ12220" i="50"/>
  <c r="AI12220" i="50"/>
  <c r="AK12220" i="50"/>
  <c r="AM12224" i="50"/>
  <c r="AK12224" i="50"/>
  <c r="AJ12224" i="50"/>
  <c r="AI12224" i="50"/>
  <c r="AL12224" i="50"/>
  <c r="AI12228" i="50"/>
  <c r="AL12228" i="50"/>
  <c r="AM12228" i="50"/>
  <c r="AJ12228" i="50"/>
  <c r="AK12228" i="50"/>
  <c r="AM12232" i="50"/>
  <c r="AL12232" i="50"/>
  <c r="AJ12232" i="50"/>
  <c r="AI12232" i="50"/>
  <c r="AK12232" i="50"/>
  <c r="AM12236" i="50"/>
  <c r="AL12236" i="50"/>
  <c r="AK12236" i="50"/>
  <c r="AJ12236" i="50"/>
  <c r="AI12236" i="50"/>
  <c r="AI12240" i="50"/>
  <c r="AL12240" i="50"/>
  <c r="AK12240" i="50"/>
  <c r="AJ12240" i="50"/>
  <c r="AM12240" i="50"/>
  <c r="AM12244" i="50"/>
  <c r="AL12244" i="50"/>
  <c r="AJ12244" i="50"/>
  <c r="AI12244" i="50"/>
  <c r="AK12244" i="50"/>
  <c r="AM12248" i="50"/>
  <c r="AL12248" i="50"/>
  <c r="AK12248" i="50"/>
  <c r="AJ12248" i="50"/>
  <c r="AI12248" i="50"/>
  <c r="AI12252" i="50"/>
  <c r="AL12252" i="50"/>
  <c r="AM12252" i="50"/>
  <c r="AK12252" i="50"/>
  <c r="AJ12252" i="50"/>
  <c r="AM12256" i="50"/>
  <c r="AL12256" i="50"/>
  <c r="AJ12256" i="50"/>
  <c r="AI12256" i="50"/>
  <c r="AK12256" i="50"/>
  <c r="AM12260" i="50"/>
  <c r="AJ12260" i="50"/>
  <c r="AI12260" i="50"/>
  <c r="AL12260" i="50"/>
  <c r="AK12260" i="50"/>
  <c r="AI12264" i="50"/>
  <c r="AL12264" i="50"/>
  <c r="AM12264" i="50"/>
  <c r="AJ12264" i="50"/>
  <c r="AK12264" i="50"/>
  <c r="AM12268" i="50"/>
  <c r="AL12268" i="50"/>
  <c r="AJ12268" i="50"/>
  <c r="AI12268" i="50"/>
  <c r="AK12268" i="50"/>
  <c r="AM12272" i="50"/>
  <c r="AL12272" i="50"/>
  <c r="AK12272" i="50"/>
  <c r="AJ12272" i="50"/>
  <c r="AI12272" i="50"/>
  <c r="AI12276" i="50"/>
  <c r="AL12276" i="50"/>
  <c r="AM12276" i="50"/>
  <c r="AJ12276" i="50"/>
  <c r="AK12276" i="50"/>
  <c r="AM12280" i="50"/>
  <c r="AL12280" i="50"/>
  <c r="AJ12280" i="50"/>
  <c r="AI12280" i="50"/>
  <c r="AK12280" i="50"/>
  <c r="AM12284" i="50"/>
  <c r="AI12284" i="50"/>
  <c r="AL12284" i="50"/>
  <c r="AK12284" i="50"/>
  <c r="AJ12284" i="50"/>
  <c r="AI12288" i="50"/>
  <c r="AL12288" i="50"/>
  <c r="AJ12288" i="50"/>
  <c r="AM12288" i="50"/>
  <c r="AK12288" i="50"/>
  <c r="AM12292" i="50"/>
  <c r="AL12292" i="50"/>
  <c r="AJ12292" i="50"/>
  <c r="AI12292" i="50"/>
  <c r="AK12292" i="50"/>
  <c r="AM12296" i="50"/>
  <c r="AJ12296" i="50"/>
  <c r="AI12296" i="50"/>
  <c r="AL12296" i="50"/>
  <c r="AK12296" i="50"/>
  <c r="AI12300" i="50"/>
  <c r="AL12300" i="50"/>
  <c r="AK12300" i="50"/>
  <c r="AJ12300" i="50"/>
  <c r="AM12300" i="50"/>
  <c r="AM12304" i="50"/>
  <c r="AL12304" i="50"/>
  <c r="AJ12304" i="50"/>
  <c r="AI12304" i="50"/>
  <c r="AK12304" i="50"/>
  <c r="AM12308" i="50"/>
  <c r="AK12308" i="50"/>
  <c r="AJ12308" i="50"/>
  <c r="AI12308" i="50"/>
  <c r="AL12308" i="50"/>
  <c r="AI12312" i="50"/>
  <c r="AL12312" i="50"/>
  <c r="AM12312" i="50"/>
  <c r="AK12312" i="50"/>
  <c r="AJ12312" i="50"/>
  <c r="AM12316" i="50"/>
  <c r="AL12316" i="50"/>
  <c r="AJ12316" i="50"/>
  <c r="AI12316" i="50"/>
  <c r="AK12316" i="50"/>
  <c r="AM12320" i="50"/>
  <c r="AL12320" i="50"/>
  <c r="AK12320" i="50"/>
  <c r="AJ12320" i="50"/>
  <c r="AI12320" i="50"/>
  <c r="AI12324" i="50"/>
  <c r="AL12324" i="50"/>
  <c r="AM12324" i="50"/>
  <c r="AK12324" i="50"/>
  <c r="AJ12324" i="50"/>
  <c r="AM12328" i="50"/>
  <c r="AL12328" i="50"/>
  <c r="AJ12328" i="50"/>
  <c r="AI12328" i="50"/>
  <c r="AK12328" i="50"/>
  <c r="AM12332" i="50"/>
  <c r="AL12332" i="50"/>
  <c r="AK12332" i="50"/>
  <c r="AJ12332" i="50"/>
  <c r="AI12332" i="50"/>
  <c r="AI12336" i="50"/>
  <c r="AL12336" i="50"/>
  <c r="AM12336" i="50"/>
  <c r="AK12336" i="50"/>
  <c r="AJ12336" i="50"/>
  <c r="AM12340" i="50"/>
  <c r="AL12340" i="50"/>
  <c r="AJ12340" i="50"/>
  <c r="AI12340" i="50"/>
  <c r="AK12340" i="50"/>
  <c r="AM12344" i="50"/>
  <c r="AL12344" i="50"/>
  <c r="AK12344" i="50"/>
  <c r="AI12344" i="50"/>
  <c r="AJ12344" i="50"/>
  <c r="AI12348" i="50"/>
  <c r="AL12348" i="50"/>
  <c r="AM12348" i="50"/>
  <c r="AJ12348" i="50"/>
  <c r="AK12348" i="50"/>
  <c r="AM12352" i="50"/>
  <c r="AL12352" i="50"/>
  <c r="AJ12352" i="50"/>
  <c r="AI12352" i="50"/>
  <c r="AK12352" i="50"/>
  <c r="AM12356" i="50"/>
  <c r="AL12356" i="50"/>
  <c r="AJ12356" i="50"/>
  <c r="AK12356" i="50"/>
  <c r="AI12356" i="50"/>
  <c r="AI12360" i="50"/>
  <c r="AL12360" i="50"/>
  <c r="AK12360" i="50"/>
  <c r="AM12360" i="50"/>
  <c r="AJ12360" i="50"/>
  <c r="AM12364" i="50"/>
  <c r="AL12364" i="50"/>
  <c r="AJ12364" i="50"/>
  <c r="AI12364" i="50"/>
  <c r="AK12364" i="50"/>
  <c r="AM12368" i="50"/>
  <c r="AK12368" i="50"/>
  <c r="AL12368" i="50"/>
  <c r="AJ12368" i="50"/>
  <c r="AI12368" i="50"/>
  <c r="AI12372" i="50"/>
  <c r="AL12372" i="50"/>
  <c r="AM12372" i="50"/>
  <c r="AK12372" i="50"/>
  <c r="AJ12372" i="50"/>
  <c r="AM12376" i="50"/>
  <c r="AL12376" i="50"/>
  <c r="AJ12376" i="50"/>
  <c r="AI12376" i="50"/>
  <c r="AK12376" i="50"/>
  <c r="AM12380" i="50"/>
  <c r="AL12380" i="50"/>
  <c r="AI12380" i="50"/>
  <c r="AK12380" i="50"/>
  <c r="AJ12380" i="50"/>
  <c r="AI12384" i="50"/>
  <c r="AL12384" i="50"/>
  <c r="AM12384" i="50"/>
  <c r="AK12384" i="50"/>
  <c r="AJ12384" i="50"/>
  <c r="AM12388" i="50"/>
  <c r="AL12388" i="50"/>
  <c r="AJ12388" i="50"/>
  <c r="AI12388" i="50"/>
  <c r="AK12388" i="50"/>
  <c r="AM12392" i="50"/>
  <c r="AL12392" i="50"/>
  <c r="AK12392" i="50"/>
  <c r="AI12392" i="50"/>
  <c r="AJ12392" i="50"/>
  <c r="AI12396" i="50"/>
  <c r="AL12396" i="50"/>
  <c r="AJ12396" i="50"/>
  <c r="AK12396" i="50"/>
  <c r="AM12396" i="50"/>
  <c r="AM12400" i="50"/>
  <c r="AL12400" i="50"/>
  <c r="AJ12400" i="50"/>
  <c r="AI12400" i="50"/>
  <c r="AK12400" i="50"/>
  <c r="AM12404" i="50"/>
  <c r="AJ12404" i="50"/>
  <c r="AI12404" i="50"/>
  <c r="AL12404" i="50"/>
  <c r="AK12404" i="50"/>
  <c r="AI12408" i="50"/>
  <c r="AL12408" i="50"/>
  <c r="AK12408" i="50"/>
  <c r="AJ12408" i="50"/>
  <c r="AM12408" i="50"/>
  <c r="AM12412" i="50"/>
  <c r="AL12412" i="50"/>
  <c r="AJ12412" i="50"/>
  <c r="AI12412" i="50"/>
  <c r="AK12412" i="50"/>
  <c r="AM12416" i="50"/>
  <c r="AI12416" i="50"/>
  <c r="AK12416" i="50"/>
  <c r="AJ12416" i="50"/>
  <c r="AL12416" i="50"/>
  <c r="AI12420" i="50"/>
  <c r="AL12420" i="50"/>
  <c r="AJ12420" i="50"/>
  <c r="AM12420" i="50"/>
  <c r="AK12420" i="50"/>
  <c r="AM12424" i="50"/>
  <c r="AL12424" i="50"/>
  <c r="AJ12424" i="50"/>
  <c r="AI12424" i="50"/>
  <c r="AK12424" i="50"/>
  <c r="AM12428" i="50"/>
  <c r="AJ12428" i="50"/>
  <c r="AI12428" i="50"/>
  <c r="AL12428" i="50"/>
  <c r="AK12428" i="50"/>
  <c r="AI12432" i="50"/>
  <c r="AL12432" i="50"/>
  <c r="AK12432" i="50"/>
  <c r="AJ12432" i="50"/>
  <c r="AM12432" i="50"/>
  <c r="AM12436" i="50"/>
  <c r="AL12436" i="50"/>
  <c r="AJ12436" i="50"/>
  <c r="AI12436" i="50"/>
  <c r="AK12436" i="50"/>
  <c r="AM12440" i="50"/>
  <c r="AK12440" i="50"/>
  <c r="AJ12440" i="50"/>
  <c r="AI12440" i="50"/>
  <c r="AL12440" i="50"/>
  <c r="AI12444" i="50"/>
  <c r="AL12444" i="50"/>
  <c r="AM12444" i="50"/>
  <c r="AK12444" i="50"/>
  <c r="AJ12444" i="50"/>
  <c r="AM12448" i="50"/>
  <c r="AL12448" i="50"/>
  <c r="AJ12448" i="50"/>
  <c r="AI12448" i="50"/>
  <c r="AK12448" i="50"/>
  <c r="AM12452" i="50"/>
  <c r="AL12452" i="50"/>
  <c r="AK12452" i="50"/>
  <c r="AJ12452" i="50"/>
  <c r="AI12452" i="50"/>
  <c r="AI12456" i="50"/>
  <c r="AL12456" i="50"/>
  <c r="AM12456" i="50"/>
  <c r="AK12456" i="50"/>
  <c r="AJ12456" i="50"/>
  <c r="AM12460" i="50"/>
  <c r="AL12460" i="50"/>
  <c r="AJ12460" i="50"/>
  <c r="AI12460" i="50"/>
  <c r="AK12460" i="50"/>
  <c r="AM12464" i="50"/>
  <c r="AL12464" i="50"/>
  <c r="AK12464" i="50"/>
  <c r="AJ12464" i="50"/>
  <c r="AI12464" i="50"/>
  <c r="AI12468" i="50"/>
  <c r="AL12468" i="50"/>
  <c r="AM12468" i="50"/>
  <c r="AK12468" i="50"/>
  <c r="AJ12468" i="50"/>
  <c r="AM12472" i="50"/>
  <c r="AL12472" i="50"/>
  <c r="AJ12472" i="50"/>
  <c r="AI12472" i="50"/>
  <c r="AK12472" i="50"/>
  <c r="AM12476" i="50"/>
  <c r="AL12476" i="50"/>
  <c r="AK12476" i="50"/>
  <c r="AJ12476" i="50"/>
  <c r="AI12476" i="50"/>
  <c r="AI12480" i="50"/>
  <c r="AL12480" i="50"/>
  <c r="AM12480" i="50"/>
  <c r="AK12480" i="50"/>
  <c r="AJ12480" i="50"/>
  <c r="AM12484" i="50"/>
  <c r="AL12484" i="50"/>
  <c r="AJ12484" i="50"/>
  <c r="AI12484" i="50"/>
  <c r="AK12484" i="50"/>
  <c r="AM12488" i="50"/>
  <c r="AL12488" i="50"/>
  <c r="AK12488" i="50"/>
  <c r="AI12488" i="50"/>
  <c r="AJ12488" i="50"/>
  <c r="AI12492" i="50"/>
  <c r="AL12492" i="50"/>
  <c r="AM12492" i="50"/>
  <c r="AJ12492" i="50"/>
  <c r="AK12492" i="50"/>
  <c r="AM12496" i="50"/>
  <c r="AL12496" i="50"/>
  <c r="AJ12496" i="50"/>
  <c r="AI12496" i="50"/>
  <c r="AK12496" i="50"/>
  <c r="AM12500" i="50"/>
  <c r="AL12500" i="50"/>
  <c r="AJ12500" i="50"/>
  <c r="AK12500" i="50"/>
  <c r="AI12500" i="50"/>
  <c r="AI12504" i="50"/>
  <c r="AL12504" i="50"/>
  <c r="AK12504" i="50"/>
  <c r="AJ12504" i="50"/>
  <c r="AM12504" i="50"/>
  <c r="AM12508" i="50"/>
  <c r="AL12508" i="50"/>
  <c r="AJ12508" i="50"/>
  <c r="AI12508" i="50"/>
  <c r="AK12508" i="50"/>
  <c r="AM12512" i="50"/>
  <c r="AK12512" i="50"/>
  <c r="AJ12512" i="50"/>
  <c r="AI12512" i="50"/>
  <c r="AL12512" i="50"/>
  <c r="AI12516" i="50"/>
  <c r="AL12516" i="50"/>
  <c r="AM12516" i="50"/>
  <c r="AK12516" i="50"/>
  <c r="AJ12516" i="50"/>
  <c r="AM12520" i="50"/>
  <c r="AL12520" i="50"/>
  <c r="AJ12520" i="50"/>
  <c r="AI12520" i="50"/>
  <c r="AK12520" i="50"/>
  <c r="AM12524" i="50"/>
  <c r="AL12524" i="50"/>
  <c r="AK12524" i="50"/>
  <c r="AJ12524" i="50"/>
  <c r="AI12524" i="50"/>
  <c r="AI12528" i="50"/>
  <c r="AL12528" i="50"/>
  <c r="AM12528" i="50"/>
  <c r="AK12528" i="50"/>
  <c r="AJ12528" i="50"/>
  <c r="AM12532" i="50"/>
  <c r="AL12532" i="50"/>
  <c r="AJ12532" i="50"/>
  <c r="AI12532" i="50"/>
  <c r="AK12532" i="50"/>
  <c r="AM12536" i="50"/>
  <c r="AI12536" i="50"/>
  <c r="AL12536" i="50"/>
  <c r="AK12536" i="50"/>
  <c r="AJ12536" i="50"/>
  <c r="AI12540" i="50"/>
  <c r="AL12540" i="50"/>
  <c r="AM12540" i="50"/>
  <c r="AJ12540" i="50"/>
  <c r="AK12540" i="50"/>
  <c r="AM12544" i="50"/>
  <c r="AL12544" i="50"/>
  <c r="AJ12544" i="50"/>
  <c r="AI12544" i="50"/>
  <c r="AK12544" i="50"/>
  <c r="AM12548" i="50"/>
  <c r="AL12548" i="50"/>
  <c r="AJ12548" i="50"/>
  <c r="AI12548" i="50"/>
  <c r="AK12548" i="50"/>
  <c r="AI12552" i="50"/>
  <c r="AL12552" i="50"/>
  <c r="AK12552" i="50"/>
  <c r="AJ12552" i="50"/>
  <c r="AM12552" i="50"/>
  <c r="AM12556" i="50"/>
  <c r="AL12556" i="50"/>
  <c r="AJ12556" i="50"/>
  <c r="AI12556" i="50"/>
  <c r="AK12556" i="50"/>
  <c r="AM12560" i="50"/>
  <c r="AI12560" i="50"/>
  <c r="AK12560" i="50"/>
  <c r="AJ12560" i="50"/>
  <c r="AL12560" i="50"/>
  <c r="AI12564" i="50"/>
  <c r="AL12564" i="50"/>
  <c r="AM12564" i="50"/>
  <c r="AK12564" i="50"/>
  <c r="AJ12564" i="50"/>
  <c r="AM12568" i="50"/>
  <c r="AL12568" i="50"/>
  <c r="AK12568" i="50"/>
  <c r="AJ12568" i="50"/>
  <c r="AI12568" i="50"/>
  <c r="AM12572" i="50"/>
  <c r="AL12572" i="50"/>
  <c r="AK12572" i="50"/>
  <c r="AI12572" i="50"/>
  <c r="AJ12572" i="50"/>
  <c r="AI12576" i="50"/>
  <c r="AL12576" i="50"/>
  <c r="AM12576" i="50"/>
  <c r="AK12576" i="50"/>
  <c r="AJ12576" i="50"/>
  <c r="AM12580" i="50"/>
  <c r="AL12580" i="50"/>
  <c r="AK12580" i="50"/>
  <c r="AJ12580" i="50"/>
  <c r="AI12580" i="50"/>
  <c r="AM12584" i="50"/>
  <c r="AI12584" i="50"/>
  <c r="AK12584" i="50"/>
  <c r="AJ12584" i="50"/>
  <c r="AL12584" i="50"/>
  <c r="AI12588" i="50"/>
  <c r="AJ12588" i="50"/>
  <c r="AM12588" i="50"/>
  <c r="AL12588" i="50"/>
  <c r="AK12588" i="50"/>
  <c r="AM12592" i="50"/>
  <c r="AL12592" i="50"/>
  <c r="AK12592" i="50"/>
  <c r="AJ12592" i="50"/>
  <c r="AI12592" i="50"/>
  <c r="AI12596" i="50"/>
  <c r="AL12596" i="50"/>
  <c r="AM12596" i="50"/>
  <c r="AK12596" i="50"/>
  <c r="AJ12596" i="50"/>
  <c r="AI12600" i="50"/>
  <c r="AM12600" i="50"/>
  <c r="AL12600" i="50"/>
  <c r="AK12600" i="50"/>
  <c r="AJ12600" i="50"/>
  <c r="AM12604" i="50"/>
  <c r="AK12604" i="50"/>
  <c r="AL12604" i="50"/>
  <c r="AJ12604" i="50"/>
  <c r="AI12604" i="50"/>
  <c r="AM12608" i="50"/>
  <c r="AL12608" i="50"/>
  <c r="AK12608" i="50"/>
  <c r="AJ12608" i="50"/>
  <c r="AI12608" i="50"/>
  <c r="AI12612" i="50"/>
  <c r="AK12612" i="50"/>
  <c r="AL12612" i="50"/>
  <c r="AJ12612" i="50"/>
  <c r="AM12612" i="50"/>
  <c r="AM12616" i="50"/>
  <c r="AL12616" i="50"/>
  <c r="AK12616" i="50"/>
  <c r="AJ12616" i="50"/>
  <c r="AI12616" i="50"/>
  <c r="AJ12620" i="50"/>
  <c r="AK12620" i="50"/>
  <c r="AI12620" i="50"/>
  <c r="AM12620" i="50"/>
  <c r="AL12620" i="50"/>
  <c r="AI12624" i="50"/>
  <c r="AM12624" i="50"/>
  <c r="AL12624" i="50"/>
  <c r="AK12624" i="50"/>
  <c r="AJ12624" i="50"/>
  <c r="AM12628" i="50"/>
  <c r="AI12628" i="50"/>
  <c r="AL12628" i="50"/>
  <c r="AJ12628" i="50"/>
  <c r="AK12628" i="50"/>
  <c r="AL12632" i="50"/>
  <c r="AK12632" i="50"/>
  <c r="AJ12632" i="50"/>
  <c r="AI12632" i="50"/>
  <c r="AM12632" i="50"/>
  <c r="AI12636" i="50"/>
  <c r="AJ12636" i="50"/>
  <c r="AL12636" i="50"/>
  <c r="AK12636" i="50"/>
  <c r="AM12636" i="50"/>
  <c r="AM12640" i="50"/>
  <c r="AK12640" i="50"/>
  <c r="AJ12640" i="50"/>
  <c r="AI12640" i="50"/>
  <c r="AL12640" i="50"/>
  <c r="AM12644" i="50"/>
  <c r="AL12644" i="50"/>
  <c r="AK12644" i="50"/>
  <c r="AI12644" i="50"/>
  <c r="AJ12644" i="50"/>
  <c r="AI12648" i="50"/>
  <c r="AK12648" i="50"/>
  <c r="AJ12648" i="50"/>
  <c r="AM12648" i="50"/>
  <c r="AL12648" i="50"/>
  <c r="AM12652" i="50"/>
  <c r="AL12652" i="50"/>
  <c r="AJ12652" i="50"/>
  <c r="AI12652" i="50"/>
  <c r="AK12652" i="50"/>
  <c r="AL12656" i="50"/>
  <c r="AJ12656" i="50"/>
  <c r="AK12656" i="50"/>
  <c r="AI12656" i="50"/>
  <c r="AM12656" i="50"/>
  <c r="AI12660" i="50"/>
  <c r="AK12660" i="50"/>
  <c r="AL12660" i="50"/>
  <c r="AM12660" i="50"/>
  <c r="AJ12660" i="50"/>
  <c r="AM12664" i="50"/>
  <c r="AI12664" i="50"/>
  <c r="AK12664" i="50"/>
  <c r="AJ12664" i="50"/>
  <c r="AL12664" i="50"/>
  <c r="AL12668" i="50"/>
  <c r="AJ12668" i="50"/>
  <c r="AM12668" i="50"/>
  <c r="AK12668" i="50"/>
  <c r="AI12668" i="50"/>
  <c r="AI12672" i="50"/>
  <c r="AK12672" i="50"/>
  <c r="AJ12672" i="50"/>
  <c r="AM12672" i="50"/>
  <c r="AL12672" i="50"/>
  <c r="AM12676" i="50"/>
  <c r="AK12676" i="50"/>
  <c r="AL12676" i="50"/>
  <c r="AJ12676" i="50"/>
  <c r="AI12676" i="50"/>
  <c r="AL12680" i="50"/>
  <c r="AJ12680" i="50"/>
  <c r="AM12680" i="50"/>
  <c r="AK12680" i="50"/>
  <c r="AI12680" i="50"/>
  <c r="AI12684" i="50"/>
  <c r="AM12684" i="50"/>
  <c r="AL12684" i="50"/>
  <c r="AK12684" i="50"/>
  <c r="AJ12684" i="50"/>
  <c r="AM12688" i="50"/>
  <c r="AK12688" i="50"/>
  <c r="AJ12688" i="50"/>
  <c r="AI12688" i="50"/>
  <c r="AL12688" i="50"/>
  <c r="AL12692" i="50"/>
  <c r="AJ12692" i="50"/>
  <c r="AK12692" i="50"/>
  <c r="AM12692" i="50"/>
  <c r="AI12692" i="50"/>
  <c r="AI12696" i="50"/>
  <c r="AM12696" i="50"/>
  <c r="AK12696" i="50"/>
  <c r="AJ12696" i="50"/>
  <c r="AL12696" i="50"/>
  <c r="AM12700" i="50"/>
  <c r="AL12700" i="50"/>
  <c r="AK12700" i="50"/>
  <c r="AJ12700" i="50"/>
  <c r="AI12700" i="50"/>
  <c r="AL12704" i="50"/>
  <c r="AJ12704" i="50"/>
  <c r="AK12704" i="50"/>
  <c r="AI12704" i="50"/>
  <c r="AM12704" i="50"/>
  <c r="AI12708" i="50"/>
  <c r="AK12708" i="50"/>
  <c r="AL12708" i="50"/>
  <c r="AJ12708" i="50"/>
  <c r="AM12708" i="50"/>
  <c r="AM12712" i="50"/>
  <c r="AL12712" i="50"/>
  <c r="AK12712" i="50"/>
  <c r="AI12712" i="50"/>
  <c r="AJ12712" i="50"/>
  <c r="AL12716" i="50"/>
  <c r="AJ12716" i="50"/>
  <c r="AM12716" i="50"/>
  <c r="AK12716" i="50"/>
  <c r="AI12716" i="50"/>
  <c r="AI12720" i="50"/>
  <c r="AK12720" i="50"/>
  <c r="AJ12720" i="50"/>
  <c r="AM12720" i="50"/>
  <c r="AL12720" i="50"/>
  <c r="AM12724" i="50"/>
  <c r="AK12724" i="50"/>
  <c r="AL12724" i="50"/>
  <c r="AJ12724" i="50"/>
  <c r="AI12724" i="50"/>
  <c r="AL12728" i="50"/>
  <c r="AJ12728" i="50"/>
  <c r="AK12728" i="50"/>
  <c r="AI12728" i="50"/>
  <c r="AM12728" i="50"/>
  <c r="AI12732" i="50"/>
  <c r="AM12732" i="50"/>
  <c r="AL12732" i="50"/>
  <c r="AK12732" i="50"/>
  <c r="AJ12732" i="50"/>
  <c r="AM12736" i="50"/>
  <c r="AK12736" i="50"/>
  <c r="AJ12736" i="50"/>
  <c r="AI12736" i="50"/>
  <c r="AL12736" i="50"/>
  <c r="AL12740" i="50"/>
  <c r="AJ12740" i="50"/>
  <c r="AK12740" i="50"/>
  <c r="AM12740" i="50"/>
  <c r="AI12740" i="50"/>
  <c r="AI12744" i="50"/>
  <c r="AM12744" i="50"/>
  <c r="AJ12744" i="50"/>
  <c r="AL12744" i="50"/>
  <c r="AK12744" i="50"/>
  <c r="AM12748" i="50"/>
  <c r="AL12748" i="50"/>
  <c r="AK12748" i="50"/>
  <c r="AJ12748" i="50"/>
  <c r="AI12748" i="50"/>
  <c r="AL12752" i="50"/>
  <c r="AJ12752" i="50"/>
  <c r="AK12752" i="50"/>
  <c r="AI12752" i="50"/>
  <c r="AM12752" i="50"/>
  <c r="AI12756" i="50"/>
  <c r="AM12756" i="50"/>
  <c r="AK12756" i="50"/>
  <c r="AL12756" i="50"/>
  <c r="AJ12756" i="50"/>
  <c r="AM12760" i="50"/>
  <c r="AJ12760" i="50"/>
  <c r="AL12760" i="50"/>
  <c r="AK12760" i="50"/>
  <c r="AI12760" i="50"/>
  <c r="AL12764" i="50"/>
  <c r="AJ12764" i="50"/>
  <c r="AM12764" i="50"/>
  <c r="AK12764" i="50"/>
  <c r="AI12764" i="50"/>
  <c r="AI12768" i="50"/>
  <c r="AK12768" i="50"/>
  <c r="AJ12768" i="50"/>
  <c r="AM12768" i="50"/>
  <c r="AL12768" i="50"/>
  <c r="AM12772" i="50"/>
  <c r="AK12772" i="50"/>
  <c r="AL12772" i="50"/>
  <c r="AJ12772" i="50"/>
  <c r="AI12772" i="50"/>
  <c r="AL12776" i="50"/>
  <c r="AJ12776" i="50"/>
  <c r="AI12776" i="50"/>
  <c r="AK12776" i="50"/>
  <c r="AM12776" i="50"/>
  <c r="AI12780" i="50"/>
  <c r="AM12780" i="50"/>
  <c r="AL12780" i="50"/>
  <c r="AK12780" i="50"/>
  <c r="AJ12780" i="50"/>
  <c r="AM12784" i="50"/>
  <c r="AK12784" i="50"/>
  <c r="AJ12784" i="50"/>
  <c r="AI12784" i="50"/>
  <c r="AL12784" i="50"/>
  <c r="AL12788" i="50"/>
  <c r="AJ12788" i="50"/>
  <c r="AK12788" i="50"/>
  <c r="AI12788" i="50"/>
  <c r="AM12788" i="50"/>
  <c r="AI12792" i="50"/>
  <c r="AM12792" i="50"/>
  <c r="AJ12792" i="50"/>
  <c r="AL12792" i="50"/>
  <c r="AK12792" i="50"/>
  <c r="AM12796" i="50"/>
  <c r="AL12796" i="50"/>
  <c r="AK12796" i="50"/>
  <c r="AJ12796" i="50"/>
  <c r="AI12796" i="50"/>
  <c r="AL12800" i="50"/>
  <c r="AJ12800" i="50"/>
  <c r="AK12800" i="50"/>
  <c r="AI12800" i="50"/>
  <c r="AM12800" i="50"/>
  <c r="AI12804" i="50"/>
  <c r="AM12804" i="50"/>
  <c r="AK12804" i="50"/>
  <c r="AL12804" i="50"/>
  <c r="AJ12804" i="50"/>
  <c r="AM12808" i="50"/>
  <c r="AJ12808" i="50"/>
  <c r="AL12808" i="50"/>
  <c r="AK12808" i="50"/>
  <c r="AI12808" i="50"/>
  <c r="AL12812" i="50"/>
  <c r="AJ12812" i="50"/>
  <c r="AM12812" i="50"/>
  <c r="AK12812" i="50"/>
  <c r="AI12812" i="50"/>
  <c r="AI12816" i="50"/>
  <c r="AK12816" i="50"/>
  <c r="AJ12816" i="50"/>
  <c r="AM12816" i="50"/>
  <c r="AL12816" i="50"/>
  <c r="AJ12820" i="50"/>
  <c r="AM12820" i="50"/>
  <c r="AL12820" i="50"/>
  <c r="AK12820" i="50"/>
  <c r="AI12820" i="50"/>
  <c r="AL12824" i="50"/>
  <c r="AJ12824" i="50"/>
  <c r="AM12824" i="50"/>
  <c r="AI12824" i="50"/>
  <c r="AK12824" i="50"/>
  <c r="AI12828" i="50"/>
  <c r="AK12828" i="50"/>
  <c r="AL12828" i="50"/>
  <c r="AJ12828" i="50"/>
  <c r="AM12828" i="50"/>
  <c r="AJ12832" i="50"/>
  <c r="AM12832" i="50"/>
  <c r="AI12832" i="50"/>
  <c r="AL12832" i="50"/>
  <c r="AK12832" i="50"/>
  <c r="AL12836" i="50"/>
  <c r="AJ12836" i="50"/>
  <c r="AM12836" i="50"/>
  <c r="AK12836" i="50"/>
  <c r="AI12836" i="50"/>
  <c r="AI12840" i="50"/>
  <c r="AM12840" i="50"/>
  <c r="AL12840" i="50"/>
  <c r="AK12840" i="50"/>
  <c r="AJ12840" i="50"/>
  <c r="AJ12844" i="50"/>
  <c r="AM12844" i="50"/>
  <c r="AL12844" i="50"/>
  <c r="AK12844" i="50"/>
  <c r="AI12844" i="50"/>
  <c r="AL12848" i="50"/>
  <c r="AJ12848" i="50"/>
  <c r="AK12848" i="50"/>
  <c r="AI12848" i="50"/>
  <c r="AM12848" i="50"/>
  <c r="AI12852" i="50"/>
  <c r="AJ12852" i="50"/>
  <c r="AM12852" i="50"/>
  <c r="AL12852" i="50"/>
  <c r="AK12852" i="50"/>
  <c r="AJ12856" i="50"/>
  <c r="AM12856" i="50"/>
  <c r="AL12856" i="50"/>
  <c r="AK12856" i="50"/>
  <c r="AI12856" i="50"/>
  <c r="AL12860" i="50"/>
  <c r="AJ12860" i="50"/>
  <c r="AM12860" i="50"/>
  <c r="AI12860" i="50"/>
  <c r="AK12860" i="50"/>
  <c r="AI12864" i="50"/>
  <c r="AK12864" i="50"/>
  <c r="AM12864" i="50"/>
  <c r="AL12864" i="50"/>
  <c r="AJ12864" i="50"/>
  <c r="AJ12868" i="50"/>
  <c r="AM12868" i="50"/>
  <c r="AI12868" i="50"/>
  <c r="AL12868" i="50"/>
  <c r="AK12868" i="50"/>
  <c r="AL12872" i="50"/>
  <c r="AJ12872" i="50"/>
  <c r="AM12872" i="50"/>
  <c r="AK12872" i="50"/>
  <c r="AI12872" i="50"/>
  <c r="AI12876" i="50"/>
  <c r="AM12876" i="50"/>
  <c r="AL12876" i="50"/>
  <c r="AK12876" i="50"/>
  <c r="AJ12876" i="50"/>
  <c r="AJ12880" i="50"/>
  <c r="AM12880" i="50"/>
  <c r="AL12880" i="50"/>
  <c r="AK12880" i="50"/>
  <c r="AI12880" i="50"/>
  <c r="AL12884" i="50"/>
  <c r="AJ12884" i="50"/>
  <c r="AK12884" i="50"/>
  <c r="AI12884" i="50"/>
  <c r="AM12884" i="50"/>
  <c r="AI12888" i="50"/>
  <c r="AJ12888" i="50"/>
  <c r="AM12888" i="50"/>
  <c r="AK12888" i="50"/>
  <c r="AL12888" i="50"/>
  <c r="AJ12892" i="50"/>
  <c r="AM12892" i="50"/>
  <c r="AL12892" i="50"/>
  <c r="AK12892" i="50"/>
  <c r="AI12892" i="50"/>
  <c r="AL12896" i="50"/>
  <c r="AJ12896" i="50"/>
  <c r="AM12896" i="50"/>
  <c r="AI12896" i="50"/>
  <c r="AK12896" i="50"/>
  <c r="AI12900" i="50"/>
  <c r="AK12900" i="50"/>
  <c r="AL12900" i="50"/>
  <c r="AM12900" i="50"/>
  <c r="AJ12900" i="50"/>
  <c r="AJ12904" i="50"/>
  <c r="AM12904" i="50"/>
  <c r="AI12904" i="50"/>
  <c r="AL12904" i="50"/>
  <c r="AK12904" i="50"/>
  <c r="AL12908" i="50"/>
  <c r="AJ12908" i="50"/>
  <c r="AM12908" i="50"/>
  <c r="AK12908" i="50"/>
  <c r="AI12908" i="50"/>
  <c r="AI12912" i="50"/>
  <c r="AM12912" i="50"/>
  <c r="AL12912" i="50"/>
  <c r="AK12912" i="50"/>
  <c r="AJ12912" i="50"/>
  <c r="AJ12916" i="50"/>
  <c r="AM12916" i="50"/>
  <c r="AL12916" i="50"/>
  <c r="AK12916" i="50"/>
  <c r="AI12916" i="50"/>
  <c r="AL12920" i="50"/>
  <c r="AJ12920" i="50"/>
  <c r="AK12920" i="50"/>
  <c r="AI12920" i="50"/>
  <c r="AM12920" i="50"/>
  <c r="AI12924" i="50"/>
  <c r="AJ12924" i="50"/>
  <c r="AM12924" i="50"/>
  <c r="AK12924" i="50"/>
  <c r="AL12924" i="50"/>
  <c r="AJ12928" i="50"/>
  <c r="AM12928" i="50"/>
  <c r="AL12928" i="50"/>
  <c r="AK12928" i="50"/>
  <c r="AI12928" i="50"/>
  <c r="AL12932" i="50"/>
  <c r="AJ12932" i="50"/>
  <c r="AM12932" i="50"/>
  <c r="AI12932" i="50"/>
  <c r="AK12932" i="50"/>
  <c r="AI12936" i="50"/>
  <c r="AK12936" i="50"/>
  <c r="AM12936" i="50"/>
  <c r="AL12936" i="50"/>
  <c r="AJ12936" i="50"/>
  <c r="AJ12940" i="50"/>
  <c r="AM12940" i="50"/>
  <c r="AI12940" i="50"/>
  <c r="AL12940" i="50"/>
  <c r="AK12940" i="50"/>
  <c r="AL12944" i="50"/>
  <c r="AJ12944" i="50"/>
  <c r="AM12944" i="50"/>
  <c r="AK12944" i="50"/>
  <c r="AI12944" i="50"/>
  <c r="AI12948" i="50"/>
  <c r="AM12948" i="50"/>
  <c r="AL12948" i="50"/>
  <c r="AK12948" i="50"/>
  <c r="AJ12948" i="50"/>
  <c r="AJ12952" i="50"/>
  <c r="AM12952" i="50"/>
  <c r="AL12952" i="50"/>
  <c r="AK12952" i="50"/>
  <c r="AI12952" i="50"/>
  <c r="AL12956" i="50"/>
  <c r="AJ12956" i="50"/>
  <c r="AK12956" i="50"/>
  <c r="AI12956" i="50"/>
  <c r="AM12956" i="50"/>
  <c r="AI12960" i="50"/>
  <c r="AJ12960" i="50"/>
  <c r="AM12960" i="50"/>
  <c r="AL12960" i="50"/>
  <c r="AK12960" i="50"/>
  <c r="AJ12964" i="50"/>
  <c r="AM12964" i="50"/>
  <c r="AL12964" i="50"/>
  <c r="AK12964" i="50"/>
  <c r="AI12964" i="50"/>
  <c r="AL12968" i="50"/>
  <c r="AJ12968" i="50"/>
  <c r="AM12968" i="50"/>
  <c r="AI12968" i="50"/>
  <c r="AK12968" i="50"/>
  <c r="AI12972" i="50"/>
  <c r="AK12972" i="50"/>
  <c r="AM12972" i="50"/>
  <c r="AL12972" i="50"/>
  <c r="AJ12972" i="50"/>
  <c r="AJ12976" i="50"/>
  <c r="AM12976" i="50"/>
  <c r="AI12976" i="50"/>
  <c r="AL12976" i="50"/>
  <c r="AK12976" i="50"/>
  <c r="AL12980" i="50"/>
  <c r="AJ12980" i="50"/>
  <c r="AM12980" i="50"/>
  <c r="AK12980" i="50"/>
  <c r="AI12980" i="50"/>
  <c r="AI12984" i="50"/>
  <c r="AM12984" i="50"/>
  <c r="AL12984" i="50"/>
  <c r="AK12984" i="50"/>
  <c r="AJ12984" i="50"/>
  <c r="AJ12988" i="50"/>
  <c r="AM12988" i="50"/>
  <c r="AL12988" i="50"/>
  <c r="AK12988" i="50"/>
  <c r="AI12988" i="50"/>
  <c r="AL12992" i="50"/>
  <c r="AJ12992" i="50"/>
  <c r="AK12992" i="50"/>
  <c r="AI12992" i="50"/>
  <c r="AM12992" i="50"/>
  <c r="AI12996" i="50"/>
  <c r="AJ12996" i="50"/>
  <c r="AM12996" i="50"/>
  <c r="AK12996" i="50"/>
  <c r="AL12996" i="50"/>
  <c r="AJ13000" i="50"/>
  <c r="AM13000" i="50"/>
  <c r="AL13000" i="50"/>
  <c r="AK13000" i="50"/>
  <c r="AI13000" i="50"/>
  <c r="AL13004" i="50"/>
  <c r="AJ13004" i="50"/>
  <c r="AM13004" i="50"/>
  <c r="AI13004" i="50"/>
  <c r="AK13004" i="50"/>
  <c r="AI13008" i="50"/>
  <c r="AK13008" i="50"/>
  <c r="AL13008" i="50"/>
  <c r="AJ13008" i="50"/>
  <c r="AM13008" i="50"/>
  <c r="AJ13012" i="50"/>
  <c r="AM13012" i="50"/>
  <c r="AI13012" i="50"/>
  <c r="AL13012" i="50"/>
  <c r="AK13012" i="50"/>
  <c r="AL13016" i="50"/>
  <c r="AJ13016" i="50"/>
  <c r="AM13016" i="50"/>
  <c r="AK13016" i="50"/>
  <c r="AI13016" i="50"/>
  <c r="AI13020" i="50"/>
  <c r="AM13020" i="50"/>
  <c r="AL13020" i="50"/>
  <c r="AK13020" i="50"/>
  <c r="AJ13020" i="50"/>
  <c r="AJ13024" i="50"/>
  <c r="AM13024" i="50"/>
  <c r="AL13024" i="50"/>
  <c r="AK13024" i="50"/>
  <c r="AI13024" i="50"/>
  <c r="AL13028" i="50"/>
  <c r="AJ13028" i="50"/>
  <c r="AK13028" i="50"/>
  <c r="AI13028" i="50"/>
  <c r="AM13028" i="50"/>
  <c r="AI13032" i="50"/>
  <c r="AJ13032" i="50"/>
  <c r="AM13032" i="50"/>
  <c r="AL13032" i="50"/>
  <c r="AK13032" i="50"/>
  <c r="AJ13036" i="50"/>
  <c r="AM13036" i="50"/>
  <c r="AL13036" i="50"/>
  <c r="AK13036" i="50"/>
  <c r="AI13036" i="50"/>
  <c r="AL13040" i="50"/>
  <c r="AJ13040" i="50"/>
  <c r="AM13040" i="50"/>
  <c r="AI13040" i="50"/>
  <c r="AK13040" i="50"/>
  <c r="AI13044" i="50"/>
  <c r="AK13044" i="50"/>
  <c r="AL13044" i="50"/>
  <c r="AJ13044" i="50"/>
  <c r="AM13044" i="50"/>
  <c r="AJ13048" i="50"/>
  <c r="AM13048" i="50"/>
  <c r="AI13048" i="50"/>
  <c r="AL13048" i="50"/>
  <c r="AK13048" i="50"/>
  <c r="AL13052" i="50"/>
  <c r="AJ13052" i="50"/>
  <c r="AM13052" i="50"/>
  <c r="AK13052" i="50"/>
  <c r="AI13052" i="50"/>
  <c r="AI13056" i="50"/>
  <c r="AM13056" i="50"/>
  <c r="AL13056" i="50"/>
  <c r="AK13056" i="50"/>
  <c r="AJ13056" i="50"/>
  <c r="AJ13060" i="50"/>
  <c r="AM13060" i="50"/>
  <c r="AL13060" i="50"/>
  <c r="AK13060" i="50"/>
  <c r="AI13060" i="50"/>
  <c r="AL13064" i="50"/>
  <c r="AJ13064" i="50"/>
  <c r="AK13064" i="50"/>
  <c r="AI13064" i="50"/>
  <c r="AM13064" i="50"/>
  <c r="AI13068" i="50"/>
  <c r="AJ13068" i="50"/>
  <c r="AM13068" i="50"/>
  <c r="AL13068" i="50"/>
  <c r="AK13068" i="50"/>
  <c r="AJ13072" i="50"/>
  <c r="AM13072" i="50"/>
  <c r="AL13072" i="50"/>
  <c r="AK13072" i="50"/>
  <c r="AI13072" i="50"/>
  <c r="AL13076" i="50"/>
  <c r="AJ13076" i="50"/>
  <c r="AM13076" i="50"/>
  <c r="AI13076" i="50"/>
  <c r="AK13076" i="50"/>
  <c r="AI13080" i="50"/>
  <c r="AK13080" i="50"/>
  <c r="AM13080" i="50"/>
  <c r="AJ13080" i="50"/>
  <c r="AL13080" i="50"/>
  <c r="AJ13084" i="50"/>
  <c r="AM13084" i="50"/>
  <c r="AI13084" i="50"/>
  <c r="AL13084" i="50"/>
  <c r="AK13084" i="50"/>
  <c r="AL13088" i="50"/>
  <c r="AJ13088" i="50"/>
  <c r="AM13088" i="50"/>
  <c r="AK13088" i="50"/>
  <c r="AI13088" i="50"/>
  <c r="AI13092" i="50"/>
  <c r="AM13092" i="50"/>
  <c r="AL13092" i="50"/>
  <c r="AK13092" i="50"/>
  <c r="AJ13092" i="50"/>
  <c r="AJ13096" i="50"/>
  <c r="AM13096" i="50"/>
  <c r="AL13096" i="50"/>
  <c r="AK13096" i="50"/>
  <c r="AI13096" i="50"/>
  <c r="AL13100" i="50"/>
  <c r="AJ13100" i="50"/>
  <c r="AK13100" i="50"/>
  <c r="AI13100" i="50"/>
  <c r="AM13100" i="50"/>
  <c r="AI13104" i="50"/>
  <c r="AJ13104" i="50"/>
  <c r="AM13104" i="50"/>
  <c r="AK13104" i="50"/>
  <c r="AL13104" i="50"/>
  <c r="AJ13108" i="50"/>
  <c r="AM13108" i="50"/>
  <c r="AL13108" i="50"/>
  <c r="AK13108" i="50"/>
  <c r="AI13108" i="50"/>
  <c r="AL13112" i="50"/>
  <c r="AJ13112" i="50"/>
  <c r="AM13112" i="50"/>
  <c r="AI13112" i="50"/>
  <c r="AK13112" i="50"/>
  <c r="AI13116" i="50"/>
  <c r="AK13116" i="50"/>
  <c r="AL13116" i="50"/>
  <c r="AJ13116" i="50"/>
  <c r="AM13116" i="50"/>
  <c r="AJ13120" i="50"/>
  <c r="AM13120" i="50"/>
  <c r="AI13120" i="50"/>
  <c r="AL13120" i="50"/>
  <c r="AK13120" i="50"/>
  <c r="AL13124" i="50"/>
  <c r="AJ13124" i="50"/>
  <c r="AM13124" i="50"/>
  <c r="AK13124" i="50"/>
  <c r="AI13124" i="50"/>
  <c r="AI13128" i="50"/>
  <c r="AM13128" i="50"/>
  <c r="AL13128" i="50"/>
  <c r="AK13128" i="50"/>
  <c r="AJ13128" i="50"/>
  <c r="AJ13132" i="50"/>
  <c r="AM13132" i="50"/>
  <c r="AL13132" i="50"/>
  <c r="AK13132" i="50"/>
  <c r="AI13132" i="50"/>
  <c r="AL13136" i="50"/>
  <c r="AJ13136" i="50"/>
  <c r="AK13136" i="50"/>
  <c r="AI13136" i="50"/>
  <c r="AM13136" i="50"/>
  <c r="AI13140" i="50"/>
  <c r="AJ13140" i="50"/>
  <c r="AM13140" i="50"/>
  <c r="AK13140" i="50"/>
  <c r="AL13140" i="50"/>
  <c r="AJ13144" i="50"/>
  <c r="AM13144" i="50"/>
  <c r="AL13144" i="50"/>
  <c r="AK13144" i="50"/>
  <c r="AI13144" i="50"/>
  <c r="AL13148" i="50"/>
  <c r="AJ13148" i="50"/>
  <c r="AM13148" i="50"/>
  <c r="AI13148" i="50"/>
  <c r="AK13148" i="50"/>
  <c r="AI13152" i="50"/>
  <c r="AK13152" i="50"/>
  <c r="AM13152" i="50"/>
  <c r="AL13152" i="50"/>
  <c r="AJ13152" i="50"/>
  <c r="AJ13156" i="50"/>
  <c r="AM13156" i="50"/>
  <c r="AI13156" i="50"/>
  <c r="AL13156" i="50"/>
  <c r="AK13156" i="50"/>
  <c r="AL13160" i="50"/>
  <c r="AJ13160" i="50"/>
  <c r="AM13160" i="50"/>
  <c r="AK13160" i="50"/>
  <c r="AI13160" i="50"/>
  <c r="AI13164" i="50"/>
  <c r="AM13164" i="50"/>
  <c r="AL13164" i="50"/>
  <c r="AK13164" i="50"/>
  <c r="AJ13164" i="50"/>
  <c r="AJ13168" i="50"/>
  <c r="AM13168" i="50"/>
  <c r="AL13168" i="50"/>
  <c r="AK13168" i="50"/>
  <c r="AI13168" i="50"/>
  <c r="AL13172" i="50"/>
  <c r="AJ13172" i="50"/>
  <c r="AK13172" i="50"/>
  <c r="AI13172" i="50"/>
  <c r="AM13172" i="50"/>
  <c r="AI13176" i="50"/>
  <c r="AJ13176" i="50"/>
  <c r="AM13176" i="50"/>
  <c r="AL13176" i="50"/>
  <c r="AK13176" i="50"/>
  <c r="AJ13180" i="50"/>
  <c r="AM13180" i="50"/>
  <c r="AL13180" i="50"/>
  <c r="AK13180" i="50"/>
  <c r="AI13180" i="50"/>
  <c r="AL13184" i="50"/>
  <c r="AJ13184" i="50"/>
  <c r="AM13184" i="50"/>
  <c r="AI13184" i="50"/>
  <c r="AK13184" i="50"/>
  <c r="AI13188" i="50"/>
  <c r="AK13188" i="50"/>
  <c r="AM13188" i="50"/>
  <c r="AL13188" i="50"/>
  <c r="AJ13188" i="50"/>
  <c r="AJ13192" i="50"/>
  <c r="AM13192" i="50"/>
  <c r="AI13192" i="50"/>
  <c r="AL13192" i="50"/>
  <c r="AK13192" i="50"/>
  <c r="AL13196" i="50"/>
  <c r="AJ13196" i="50"/>
  <c r="AM13196" i="50"/>
  <c r="AK13196" i="50"/>
  <c r="AI13196" i="50"/>
  <c r="AI13200" i="50"/>
  <c r="AM13200" i="50"/>
  <c r="AL13200" i="50"/>
  <c r="AK13200" i="50"/>
  <c r="AJ13200" i="50"/>
  <c r="AJ13204" i="50"/>
  <c r="AM13204" i="50"/>
  <c r="AL13204" i="50"/>
  <c r="AK13204" i="50"/>
  <c r="AI13204" i="50"/>
  <c r="AL13208" i="50"/>
  <c r="AJ13208" i="50"/>
  <c r="AK13208" i="50"/>
  <c r="AI13208" i="50"/>
  <c r="AM13208" i="50"/>
  <c r="AI13212" i="50"/>
  <c r="AJ13212" i="50"/>
  <c r="AM13212" i="50"/>
  <c r="AK13212" i="50"/>
  <c r="AL13212" i="50"/>
  <c r="AJ13216" i="50"/>
  <c r="AM13216" i="50"/>
  <c r="AL13216" i="50"/>
  <c r="AK13216" i="50"/>
  <c r="AI13216" i="50"/>
  <c r="AL13220" i="50"/>
  <c r="AJ13220" i="50"/>
  <c r="AM13220" i="50"/>
  <c r="AI13220" i="50"/>
  <c r="AK13220" i="50"/>
  <c r="AI13224" i="50"/>
  <c r="AK13224" i="50"/>
  <c r="AL13224" i="50"/>
  <c r="AJ13224" i="50"/>
  <c r="AM13224" i="50"/>
  <c r="AJ13228" i="50"/>
  <c r="AM13228" i="50"/>
  <c r="AI13228" i="50"/>
  <c r="AL13228" i="50"/>
  <c r="AK13228" i="50"/>
  <c r="AL13232" i="50"/>
  <c r="AJ13232" i="50"/>
  <c r="AM13232" i="50"/>
  <c r="AK13232" i="50"/>
  <c r="AI13232" i="50"/>
  <c r="AI13236" i="50"/>
  <c r="AM13236" i="50"/>
  <c r="AL13236" i="50"/>
  <c r="AK13236" i="50"/>
  <c r="AJ13236" i="50"/>
  <c r="AJ13240" i="50"/>
  <c r="AM13240" i="50"/>
  <c r="AL13240" i="50"/>
  <c r="AK13240" i="50"/>
  <c r="AI13240" i="50"/>
  <c r="AL13244" i="50"/>
  <c r="AJ13244" i="50"/>
  <c r="AK13244" i="50"/>
  <c r="AI13244" i="50"/>
  <c r="AM13244" i="50"/>
  <c r="AI13248" i="50"/>
  <c r="AJ13248" i="50"/>
  <c r="AM13248" i="50"/>
  <c r="AL13248" i="50"/>
  <c r="AK13248" i="50"/>
  <c r="AJ13252" i="50"/>
  <c r="AM13252" i="50"/>
  <c r="AL13252" i="50"/>
  <c r="AK13252" i="50"/>
  <c r="AI13252" i="50"/>
  <c r="AL13256" i="50"/>
  <c r="AJ13256" i="50"/>
  <c r="AM13256" i="50"/>
  <c r="AI13256" i="50"/>
  <c r="AK13256" i="50"/>
  <c r="AI13260" i="50"/>
  <c r="AK13260" i="50"/>
  <c r="AL13260" i="50"/>
  <c r="AJ13260" i="50"/>
  <c r="AM13260" i="50"/>
  <c r="AJ13264" i="50"/>
  <c r="AM13264" i="50"/>
  <c r="AI13264" i="50"/>
  <c r="AL13264" i="50"/>
  <c r="AK13264" i="50"/>
  <c r="AL13268" i="50"/>
  <c r="AJ13268" i="50"/>
  <c r="AM13268" i="50"/>
  <c r="AK13268" i="50"/>
  <c r="AI13268" i="50"/>
  <c r="AI13272" i="50"/>
  <c r="AM13272" i="50"/>
  <c r="AL13272" i="50"/>
  <c r="AK13272" i="50"/>
  <c r="AJ13272" i="50"/>
  <c r="AJ13276" i="50"/>
  <c r="AM13276" i="50"/>
  <c r="AL13276" i="50"/>
  <c r="AK13276" i="50"/>
  <c r="AI13276" i="50"/>
  <c r="AL13280" i="50"/>
  <c r="AJ13280" i="50"/>
  <c r="AK13280" i="50"/>
  <c r="AI13280" i="50"/>
  <c r="AM13280" i="50"/>
  <c r="AI13284" i="50"/>
  <c r="AJ13284" i="50"/>
  <c r="AM13284" i="50"/>
  <c r="AL13284" i="50"/>
  <c r="AK13284" i="50"/>
  <c r="AJ13288" i="50"/>
  <c r="AM13288" i="50"/>
  <c r="AL13288" i="50"/>
  <c r="AI13288" i="50"/>
  <c r="AK13288" i="50"/>
  <c r="AL13292" i="50"/>
  <c r="AJ13292" i="50"/>
  <c r="AM13292" i="50"/>
  <c r="AI13292" i="50"/>
  <c r="AK13292" i="50"/>
  <c r="AI13296" i="50"/>
  <c r="AK13296" i="50"/>
  <c r="AM13296" i="50"/>
  <c r="AL13296" i="50"/>
  <c r="AJ13296" i="50"/>
  <c r="AJ13300" i="50"/>
  <c r="AM13300" i="50"/>
  <c r="AI13300" i="50"/>
  <c r="AL13300" i="50"/>
  <c r="AK13300" i="50"/>
  <c r="AL13304" i="50"/>
  <c r="AJ13304" i="50"/>
  <c r="AM13304" i="50"/>
  <c r="AK13304" i="50"/>
  <c r="AI13304" i="50"/>
  <c r="AI13308" i="50"/>
  <c r="AM13308" i="50"/>
  <c r="AL13308" i="50"/>
  <c r="AK13308" i="50"/>
  <c r="AJ13308" i="50"/>
  <c r="AJ13312" i="50"/>
  <c r="AM13312" i="50"/>
  <c r="AL13312" i="50"/>
  <c r="AK13312" i="50"/>
  <c r="AI13312" i="50"/>
  <c r="AL13316" i="50"/>
  <c r="AJ13316" i="50"/>
  <c r="AK13316" i="50"/>
  <c r="AI13316" i="50"/>
  <c r="AM13316" i="50"/>
  <c r="AI13320" i="50"/>
  <c r="AJ13320" i="50"/>
  <c r="AM13320" i="50"/>
  <c r="AK13320" i="50"/>
  <c r="AL13320" i="50"/>
  <c r="AJ13324" i="50"/>
  <c r="AM13324" i="50"/>
  <c r="AL13324" i="50"/>
  <c r="AK13324" i="50"/>
  <c r="AI13324" i="50"/>
  <c r="AL13328" i="50"/>
  <c r="AJ13328" i="50"/>
  <c r="AM13328" i="50"/>
  <c r="AI13328" i="50"/>
  <c r="AK13328" i="50"/>
  <c r="AI13332" i="50"/>
  <c r="AK13332" i="50"/>
  <c r="AL13332" i="50"/>
  <c r="AM13332" i="50"/>
  <c r="AJ13332" i="50"/>
  <c r="AJ13336" i="50"/>
  <c r="AM13336" i="50"/>
  <c r="AI13336" i="50"/>
  <c r="AL13336" i="50"/>
  <c r="AK13336" i="50"/>
  <c r="AL13340" i="50"/>
  <c r="AJ13340" i="50"/>
  <c r="AM13340" i="50"/>
  <c r="AK13340" i="50"/>
  <c r="AI13340" i="50"/>
  <c r="AI13344" i="50"/>
  <c r="AM13344" i="50"/>
  <c r="AL13344" i="50"/>
  <c r="AK13344" i="50"/>
  <c r="AJ13344" i="50"/>
  <c r="AJ13348" i="50"/>
  <c r="AM13348" i="50"/>
  <c r="AL13348" i="50"/>
  <c r="AK13348" i="50"/>
  <c r="AI13348" i="50"/>
  <c r="AL13352" i="50"/>
  <c r="AJ13352" i="50"/>
  <c r="AK13352" i="50"/>
  <c r="AI13352" i="50"/>
  <c r="AM13352" i="50"/>
  <c r="AI13356" i="50"/>
  <c r="AJ13356" i="50"/>
  <c r="AM13356" i="50"/>
  <c r="AK13356" i="50"/>
  <c r="AL13356" i="50"/>
  <c r="AJ13360" i="50"/>
  <c r="AM13360" i="50"/>
  <c r="AL13360" i="50"/>
  <c r="AK13360" i="50"/>
  <c r="AI13360" i="50"/>
  <c r="AL13364" i="50"/>
  <c r="AJ13364" i="50"/>
  <c r="AM13364" i="50"/>
  <c r="AI13364" i="50"/>
  <c r="AK13364" i="50"/>
  <c r="AI13368" i="50"/>
  <c r="AK13368" i="50"/>
  <c r="AM13368" i="50"/>
  <c r="AL13368" i="50"/>
  <c r="AJ13368" i="50"/>
  <c r="AJ13372" i="50"/>
  <c r="AM13372" i="50"/>
  <c r="AI13372" i="50"/>
  <c r="AL13372" i="50"/>
  <c r="AK13372" i="50"/>
  <c r="AL13376" i="50"/>
  <c r="AJ13376" i="50"/>
  <c r="AM13376" i="50"/>
  <c r="AK13376" i="50"/>
  <c r="AI13376" i="50"/>
  <c r="AI13380" i="50"/>
  <c r="AM13380" i="50"/>
  <c r="AL13380" i="50"/>
  <c r="AK13380" i="50"/>
  <c r="AJ13380" i="50"/>
  <c r="AJ13384" i="50"/>
  <c r="AM13384" i="50"/>
  <c r="AL13384" i="50"/>
  <c r="AK13384" i="50"/>
  <c r="AI13384" i="50"/>
  <c r="AL13388" i="50"/>
  <c r="AJ13388" i="50"/>
  <c r="AK13388" i="50"/>
  <c r="AI13388" i="50"/>
  <c r="AM13388" i="50"/>
  <c r="AI13392" i="50"/>
  <c r="AJ13392" i="50"/>
  <c r="AM13392" i="50"/>
  <c r="AL13392" i="50"/>
  <c r="AK13392" i="50"/>
  <c r="AJ13396" i="50"/>
  <c r="AM13396" i="50"/>
  <c r="AL13396" i="50"/>
  <c r="AK13396" i="50"/>
  <c r="AI13396" i="50"/>
  <c r="AL13400" i="50"/>
  <c r="AJ13400" i="50"/>
  <c r="AM13400" i="50"/>
  <c r="AI13400" i="50"/>
  <c r="AK13400" i="50"/>
  <c r="AI13404" i="50"/>
  <c r="AK13404" i="50"/>
  <c r="AM13404" i="50"/>
  <c r="AL13404" i="50"/>
  <c r="AJ13404" i="50"/>
  <c r="AJ13408" i="50"/>
  <c r="AM13408" i="50"/>
  <c r="AI13408" i="50"/>
  <c r="AL13408" i="50"/>
  <c r="AK13408" i="50"/>
  <c r="AL13412" i="50"/>
  <c r="AJ13412" i="50"/>
  <c r="AM13412" i="50"/>
  <c r="AK13412" i="50"/>
  <c r="AI13412" i="50"/>
  <c r="AI13416" i="50"/>
  <c r="AM13416" i="50"/>
  <c r="AL13416" i="50"/>
  <c r="AK13416" i="50"/>
  <c r="AJ13416" i="50"/>
  <c r="AJ13420" i="50"/>
  <c r="AM13420" i="50"/>
  <c r="AL13420" i="50"/>
  <c r="AK13420" i="50"/>
  <c r="AI13420" i="50"/>
  <c r="AL13424" i="50"/>
  <c r="AJ13424" i="50"/>
  <c r="AK13424" i="50"/>
  <c r="AI13424" i="50"/>
  <c r="AM13424" i="50"/>
  <c r="AI13428" i="50"/>
  <c r="AJ13428" i="50"/>
  <c r="AM13428" i="50"/>
  <c r="AK13428" i="50"/>
  <c r="AL13428" i="50"/>
  <c r="AI13432" i="50"/>
  <c r="AL13432" i="50"/>
  <c r="AJ13432" i="50"/>
  <c r="AM13432" i="50"/>
  <c r="AK13432" i="50"/>
  <c r="AM13436" i="50"/>
  <c r="AK13436" i="50"/>
  <c r="AI13436" i="50"/>
  <c r="AJ13436" i="50"/>
  <c r="AL13436" i="50"/>
  <c r="AL13440" i="50"/>
  <c r="AJ13440" i="50"/>
  <c r="AK13440" i="50"/>
  <c r="AI13440" i="50"/>
  <c r="AM13440" i="50"/>
  <c r="AI13444" i="50"/>
  <c r="AJ13444" i="50"/>
  <c r="AM13444" i="50"/>
  <c r="AL13444" i="50"/>
  <c r="AK13444" i="50"/>
  <c r="AM13448" i="50"/>
  <c r="AK13448" i="50"/>
  <c r="AL13448" i="50"/>
  <c r="AJ13448" i="50"/>
  <c r="AI13448" i="50"/>
  <c r="AL13452" i="50"/>
  <c r="AJ13452" i="50"/>
  <c r="AM13452" i="50"/>
  <c r="AK13452" i="50"/>
  <c r="AI13452" i="50"/>
  <c r="AI13456" i="50"/>
  <c r="AK13456" i="50"/>
  <c r="AM13456" i="50"/>
  <c r="AL13456" i="50"/>
  <c r="AJ13456" i="50"/>
  <c r="AM13460" i="50"/>
  <c r="AK13460" i="50"/>
  <c r="AJ13460" i="50"/>
  <c r="AL13460" i="50"/>
  <c r="AI13460" i="50"/>
  <c r="AJ13464" i="50"/>
  <c r="AM13464" i="50"/>
  <c r="AI13464" i="50"/>
  <c r="AL13464" i="50"/>
  <c r="AK13464" i="50"/>
  <c r="AI13468" i="50"/>
  <c r="AK13468" i="50"/>
  <c r="AL13468" i="50"/>
  <c r="AM13468" i="50"/>
  <c r="AJ13468" i="50"/>
  <c r="AM13472" i="50"/>
  <c r="AK13472" i="50"/>
  <c r="AJ13472" i="50"/>
  <c r="AL13472" i="50"/>
  <c r="AI13472" i="50"/>
  <c r="AK13476" i="50"/>
  <c r="AM13476" i="50"/>
  <c r="AJ13476" i="50"/>
  <c r="AI13476" i="50"/>
  <c r="AL13476" i="50"/>
  <c r="AI13480" i="50"/>
  <c r="AL13480" i="50"/>
  <c r="AK13480" i="50"/>
  <c r="AM13480" i="50"/>
  <c r="AJ13480" i="50"/>
  <c r="AM13484" i="50"/>
  <c r="AK13484" i="50"/>
  <c r="AL13484" i="50"/>
  <c r="AI13484" i="50"/>
  <c r="AJ13484" i="50"/>
  <c r="AI13488" i="50"/>
  <c r="AL13488" i="50"/>
  <c r="AM13488" i="50"/>
  <c r="AK13488" i="50"/>
  <c r="AJ13488" i="50"/>
  <c r="AJ13492" i="50"/>
  <c r="AI13492" i="50"/>
  <c r="AM13492" i="50"/>
  <c r="AL13492" i="50"/>
  <c r="AK13492" i="50"/>
  <c r="AM13496" i="50"/>
  <c r="AK13496" i="50"/>
  <c r="AL13496" i="50"/>
  <c r="AJ13496" i="50"/>
  <c r="AI13496" i="50"/>
  <c r="AL13500" i="50"/>
  <c r="AJ13500" i="50"/>
  <c r="AI13500" i="50"/>
  <c r="AM13500" i="50"/>
  <c r="AK13500" i="50"/>
  <c r="AJ13504" i="50"/>
  <c r="AI13504" i="50"/>
  <c r="AM13504" i="50"/>
  <c r="AL13504" i="50"/>
  <c r="AK13504" i="50"/>
  <c r="AM13508" i="50"/>
  <c r="AK13508" i="50"/>
  <c r="AL13508" i="50"/>
  <c r="AJ13508" i="50"/>
  <c r="AI13508" i="50"/>
  <c r="AM13512" i="50"/>
  <c r="AL13512" i="50"/>
  <c r="AK13512" i="50"/>
  <c r="AJ13512" i="50"/>
  <c r="AI13512" i="50"/>
  <c r="AJ13516" i="50"/>
  <c r="AI13516" i="50"/>
  <c r="AM13516" i="50"/>
  <c r="AK13516" i="50"/>
  <c r="AL13516" i="50"/>
  <c r="AM13520" i="50"/>
  <c r="AK13520" i="50"/>
  <c r="AL13520" i="50"/>
  <c r="AJ13520" i="50"/>
  <c r="AI13520" i="50"/>
  <c r="AI13524" i="50"/>
  <c r="AM13524" i="50"/>
  <c r="AL13524" i="50"/>
  <c r="AK13524" i="50"/>
  <c r="AJ13524" i="50"/>
  <c r="AJ13528" i="50"/>
  <c r="AI13528" i="50"/>
  <c r="AM13528" i="50"/>
  <c r="AL13528" i="50"/>
  <c r="AK13528" i="50"/>
  <c r="AM13532" i="50"/>
  <c r="AK13532" i="50"/>
  <c r="AL13532" i="50"/>
  <c r="AI13532" i="50"/>
  <c r="AJ13532" i="50"/>
  <c r="AI13536" i="50"/>
  <c r="AL13536" i="50"/>
  <c r="AM13536" i="50"/>
  <c r="AK13536" i="50"/>
  <c r="AJ13536" i="50"/>
  <c r="AJ13540" i="50"/>
  <c r="AI13540" i="50"/>
  <c r="AK13540" i="50"/>
  <c r="AM13540" i="50"/>
  <c r="AL13540" i="50"/>
  <c r="AM13544" i="50"/>
  <c r="AK13544" i="50"/>
  <c r="AL13544" i="50"/>
  <c r="AJ13544" i="50"/>
  <c r="AI13544" i="50"/>
  <c r="AL13548" i="50"/>
  <c r="AJ13548" i="50"/>
  <c r="AI13548" i="50"/>
  <c r="AM13548" i="50"/>
  <c r="AK13548" i="50"/>
  <c r="AJ13552" i="50"/>
  <c r="AI13552" i="50"/>
  <c r="AM13552" i="50"/>
  <c r="AL13552" i="50"/>
  <c r="AK13552" i="50"/>
  <c r="AM13556" i="50"/>
  <c r="AK13556" i="50"/>
  <c r="AJ13556" i="50"/>
  <c r="AI13556" i="50"/>
  <c r="AL13556" i="50"/>
  <c r="AM13560" i="50"/>
  <c r="AL13560" i="50"/>
  <c r="AK13560" i="50"/>
  <c r="AJ13560" i="50"/>
  <c r="AI13560" i="50"/>
  <c r="AJ13564" i="50"/>
  <c r="AI13564" i="50"/>
  <c r="AM13564" i="50"/>
  <c r="AK13564" i="50"/>
  <c r="AL13564" i="50"/>
  <c r="AM13568" i="50"/>
  <c r="AK13568" i="50"/>
  <c r="AL13568" i="50"/>
  <c r="AJ13568" i="50"/>
  <c r="AI13568" i="50"/>
  <c r="AI13572" i="50"/>
  <c r="AL13572" i="50"/>
  <c r="AJ13572" i="50"/>
  <c r="AM13572" i="50"/>
  <c r="AK13572" i="50"/>
  <c r="AJ13576" i="50"/>
  <c r="AI13576" i="50"/>
  <c r="AM13576" i="50"/>
  <c r="AL13576" i="50"/>
  <c r="AK13576" i="50"/>
  <c r="AM13580" i="50"/>
  <c r="AK13580" i="50"/>
  <c r="AJ13580" i="50"/>
  <c r="AI13580" i="50"/>
  <c r="AL13580" i="50"/>
  <c r="AL13584" i="50"/>
  <c r="AJ13584" i="50"/>
  <c r="AI13584" i="50"/>
  <c r="AM13584" i="50"/>
  <c r="AK13584" i="50"/>
  <c r="AK13588" i="50"/>
  <c r="AJ13588" i="50"/>
  <c r="AI13588" i="50"/>
  <c r="AL13588" i="50"/>
  <c r="AM13588" i="50"/>
  <c r="AM13592" i="50"/>
  <c r="AK13592" i="50"/>
  <c r="AL13592" i="50"/>
  <c r="AJ13592" i="50"/>
  <c r="AI13592" i="50"/>
  <c r="AK13596" i="50"/>
  <c r="AM13596" i="50"/>
  <c r="AJ13596" i="50"/>
  <c r="AL13596" i="50"/>
  <c r="AI13596" i="50"/>
  <c r="AK13600" i="50"/>
  <c r="AJ13600" i="50"/>
  <c r="AI13600" i="50"/>
  <c r="AM13600" i="50"/>
  <c r="AL13600" i="50"/>
  <c r="AM13604" i="50"/>
  <c r="AK13604" i="50"/>
  <c r="AL13604" i="50"/>
  <c r="AJ13604" i="50"/>
  <c r="AI13604" i="50"/>
  <c r="AM13608" i="50"/>
  <c r="AL13608" i="50"/>
  <c r="AJ13608" i="50"/>
  <c r="AI13608" i="50"/>
  <c r="AK13608" i="50"/>
  <c r="AK13612" i="50"/>
  <c r="AJ13612" i="50"/>
  <c r="AI13612" i="50"/>
  <c r="AM13612" i="50"/>
  <c r="AL13612" i="50"/>
  <c r="AM13616" i="50"/>
  <c r="AK13616" i="50"/>
  <c r="AJ13616" i="50"/>
  <c r="AI13616" i="50"/>
  <c r="AL13616" i="50"/>
  <c r="AL13620" i="50"/>
  <c r="AJ13620" i="50"/>
  <c r="AI13620" i="50"/>
  <c r="AM13620" i="50"/>
  <c r="AK13620" i="50"/>
  <c r="AK13624" i="50"/>
  <c r="AJ13624" i="50"/>
  <c r="AI13624" i="50"/>
  <c r="AL13624" i="50"/>
  <c r="AM13624" i="50"/>
  <c r="AM13628" i="50"/>
  <c r="AK13628" i="50"/>
  <c r="AL13628" i="50"/>
  <c r="AI13628" i="50"/>
  <c r="AJ13628" i="50"/>
  <c r="AK13632" i="50"/>
  <c r="AI13632" i="50"/>
  <c r="AM13632" i="50"/>
  <c r="AL13632" i="50"/>
  <c r="AJ13632" i="50"/>
  <c r="AK13636" i="50"/>
  <c r="AJ13636" i="50"/>
  <c r="AI13636" i="50"/>
  <c r="AM13636" i="50"/>
  <c r="AL13636" i="50"/>
  <c r="AM13640" i="50"/>
  <c r="AK13640" i="50"/>
  <c r="AI13640" i="50"/>
  <c r="AL13640" i="50"/>
  <c r="AJ13640" i="50"/>
  <c r="AM13644" i="50"/>
  <c r="AL13644" i="50"/>
  <c r="AI13644" i="50"/>
  <c r="AK13644" i="50"/>
  <c r="AJ13644" i="50"/>
  <c r="AK13648" i="50"/>
  <c r="AJ13648" i="50"/>
  <c r="AI13648" i="50"/>
  <c r="AM13648" i="50"/>
  <c r="AL13648" i="50"/>
  <c r="AM13652" i="50"/>
  <c r="AK13652" i="50"/>
  <c r="AJ13652" i="50"/>
  <c r="AI13652" i="50"/>
  <c r="AL13652" i="50"/>
  <c r="AL13656" i="50"/>
  <c r="AJ13656" i="50"/>
  <c r="AI13656" i="50"/>
  <c r="AK13656" i="50"/>
  <c r="AM13656" i="50"/>
  <c r="AK13660" i="50"/>
  <c r="AJ13660" i="50"/>
  <c r="AI13660" i="50"/>
  <c r="AL13660" i="50"/>
  <c r="AM13660" i="50"/>
  <c r="AM13664" i="50"/>
  <c r="AK13664" i="50"/>
  <c r="AL13664" i="50"/>
  <c r="AI13664" i="50"/>
  <c r="AJ13664" i="50"/>
  <c r="AK13668" i="50"/>
  <c r="AL13668" i="50"/>
  <c r="AJ13668" i="50"/>
  <c r="AI13668" i="50"/>
  <c r="AM13668" i="50"/>
  <c r="AK13672" i="50"/>
  <c r="AJ13672" i="50"/>
  <c r="AI13672" i="50"/>
  <c r="AM13672" i="50"/>
  <c r="AL13672" i="50"/>
  <c r="AM13676" i="50"/>
  <c r="AK13676" i="50"/>
  <c r="AL13676" i="50"/>
  <c r="AI13676" i="50"/>
  <c r="AJ13676" i="50"/>
  <c r="AM13680" i="50"/>
  <c r="AL13680" i="50"/>
  <c r="AK13680" i="50"/>
  <c r="AJ13680" i="50"/>
  <c r="AI13680" i="50"/>
  <c r="AK13684" i="50"/>
  <c r="AJ13684" i="50"/>
  <c r="AI13684" i="50"/>
  <c r="AM13684" i="50"/>
  <c r="AL13684" i="50"/>
  <c r="AM13688" i="50"/>
  <c r="AK13688" i="50"/>
  <c r="AJ13688" i="50"/>
  <c r="AI13688" i="50"/>
  <c r="AL13688" i="50"/>
  <c r="AL13692" i="50"/>
  <c r="AJ13692" i="50"/>
  <c r="AI13692" i="50"/>
  <c r="AM13692" i="50"/>
  <c r="AK13692" i="50"/>
  <c r="AK13696" i="50"/>
  <c r="AJ13696" i="50"/>
  <c r="AI13696" i="50"/>
  <c r="AL13696" i="50"/>
  <c r="AM13696" i="50"/>
  <c r="AM13700" i="50"/>
  <c r="AK13700" i="50"/>
  <c r="AL13700" i="50"/>
  <c r="AJ13700" i="50"/>
  <c r="AI13700" i="50"/>
  <c r="AK13704" i="50"/>
  <c r="AM13704" i="50"/>
  <c r="AL13704" i="50"/>
  <c r="AJ13704" i="50"/>
  <c r="AI13704" i="50"/>
  <c r="AK13708" i="50"/>
  <c r="AJ13708" i="50"/>
  <c r="AI13708" i="50"/>
  <c r="AL13708" i="50"/>
  <c r="AM13708" i="50"/>
  <c r="AM13712" i="50"/>
  <c r="AK13712" i="50"/>
  <c r="AL13712" i="50"/>
  <c r="AI13712" i="50"/>
  <c r="AJ13712" i="50"/>
  <c r="AM13716" i="50"/>
  <c r="AL13716" i="50"/>
  <c r="AK13716" i="50"/>
  <c r="AJ13716" i="50"/>
  <c r="AI13716" i="50"/>
  <c r="AK13720" i="50"/>
  <c r="AJ13720" i="50"/>
  <c r="AI13720" i="50"/>
  <c r="AM13720" i="50"/>
  <c r="AL13720" i="50"/>
  <c r="AM13724" i="50"/>
  <c r="AK13724" i="50"/>
  <c r="AJ13724" i="50"/>
  <c r="AI13724" i="50"/>
  <c r="AL13724" i="50"/>
  <c r="AL13728" i="50"/>
  <c r="AJ13728" i="50"/>
  <c r="AI13728" i="50"/>
  <c r="AM13728" i="50"/>
  <c r="AK13728" i="50"/>
  <c r="AK13732" i="50"/>
  <c r="AJ13732" i="50"/>
  <c r="AI13732" i="50"/>
  <c r="AL13732" i="50"/>
  <c r="AM13732" i="50"/>
  <c r="AM13736" i="50"/>
  <c r="AK13736" i="50"/>
  <c r="AL13736" i="50"/>
  <c r="AJ13736" i="50"/>
  <c r="AI13736" i="50"/>
  <c r="AK13740" i="50"/>
  <c r="AM13740" i="50"/>
  <c r="AL13740" i="50"/>
  <c r="AJ13740" i="50"/>
  <c r="AI13740" i="50"/>
  <c r="AK13744" i="50"/>
  <c r="AJ13744" i="50"/>
  <c r="AI13744" i="50"/>
  <c r="AL13744" i="50"/>
  <c r="AM13744" i="50"/>
  <c r="AM13748" i="50"/>
  <c r="AK13748" i="50"/>
  <c r="AJ13748" i="50"/>
  <c r="AI13748" i="50"/>
  <c r="AL13748" i="50"/>
  <c r="AM13752" i="50"/>
  <c r="AL13752" i="50"/>
  <c r="AK13752" i="50"/>
  <c r="AJ13752" i="50"/>
  <c r="AI13752" i="50"/>
  <c r="AK13756" i="50"/>
  <c r="AJ13756" i="50"/>
  <c r="AI13756" i="50"/>
  <c r="AM13756" i="50"/>
  <c r="AL13756" i="50"/>
  <c r="AM13760" i="50"/>
  <c r="AK13760" i="50"/>
  <c r="AJ13760" i="50"/>
  <c r="AI13760" i="50"/>
  <c r="AL13760" i="50"/>
  <c r="AL13764" i="50"/>
  <c r="AJ13764" i="50"/>
  <c r="AI13764" i="50"/>
  <c r="AM13764" i="50"/>
  <c r="AK13764" i="50"/>
  <c r="AK13768" i="50"/>
  <c r="AJ13768" i="50"/>
  <c r="AI13768" i="50"/>
  <c r="AL13768" i="50"/>
  <c r="AM13768" i="50"/>
  <c r="AM13772" i="50"/>
  <c r="AK13772" i="50"/>
  <c r="AL13772" i="50"/>
  <c r="AJ13772" i="50"/>
  <c r="AI13772" i="50"/>
  <c r="AK13776" i="50"/>
  <c r="AJ13776" i="50"/>
  <c r="AM13776" i="50"/>
  <c r="AI13776" i="50"/>
  <c r="AL13776" i="50"/>
  <c r="AK13780" i="50"/>
  <c r="AJ13780" i="50"/>
  <c r="AI13780" i="50"/>
  <c r="AM13780" i="50"/>
  <c r="AL13780" i="50"/>
  <c r="AM13784" i="50"/>
  <c r="AK13784" i="50"/>
  <c r="AL13784" i="50"/>
  <c r="AJ13784" i="50"/>
  <c r="AI13784" i="50"/>
  <c r="AM13788" i="50"/>
  <c r="AL13788" i="50"/>
  <c r="AJ13788" i="50"/>
  <c r="AK13788" i="50"/>
  <c r="AI13788" i="50"/>
  <c r="AK13792" i="50"/>
  <c r="AJ13792" i="50"/>
  <c r="AI13792" i="50"/>
  <c r="AM13792" i="50"/>
  <c r="AL13792" i="50"/>
  <c r="AM13796" i="50"/>
  <c r="AK13796" i="50"/>
  <c r="AJ13796" i="50"/>
  <c r="AI13796" i="50"/>
  <c r="AL13796" i="50"/>
  <c r="AL13800" i="50"/>
  <c r="AJ13800" i="50"/>
  <c r="AI13800" i="50"/>
  <c r="AM13800" i="50"/>
  <c r="AK13800" i="50"/>
  <c r="AK13804" i="50"/>
  <c r="AJ13804" i="50"/>
  <c r="AI13804" i="50"/>
  <c r="AL13804" i="50"/>
  <c r="AM13804" i="50"/>
  <c r="AM13808" i="50"/>
  <c r="AK13808" i="50"/>
  <c r="AL13808" i="50"/>
  <c r="AJ13808" i="50"/>
  <c r="AI13808" i="50"/>
  <c r="AK13812" i="50"/>
  <c r="AM13812" i="50"/>
  <c r="AJ13812" i="50"/>
  <c r="AL13812" i="50"/>
  <c r="AI13812" i="50"/>
  <c r="AK13816" i="50"/>
  <c r="AJ13816" i="50"/>
  <c r="AI13816" i="50"/>
  <c r="AM13816" i="50"/>
  <c r="AL13816" i="50"/>
  <c r="AM13820" i="50"/>
  <c r="AK13820" i="50"/>
  <c r="AL13820" i="50"/>
  <c r="AJ13820" i="50"/>
  <c r="AI13820" i="50"/>
  <c r="AM13824" i="50"/>
  <c r="AL13824" i="50"/>
  <c r="AJ13824" i="50"/>
  <c r="AK13824" i="50"/>
  <c r="AI13824" i="50"/>
  <c r="AK13828" i="50"/>
  <c r="AJ13828" i="50"/>
  <c r="AI13828" i="50"/>
  <c r="AM13828" i="50"/>
  <c r="AL13828" i="50"/>
  <c r="AM13832" i="50"/>
  <c r="AK13832" i="50"/>
  <c r="AJ13832" i="50"/>
  <c r="AI13832" i="50"/>
  <c r="AL13832" i="50"/>
  <c r="AL13836" i="50"/>
  <c r="AJ13836" i="50"/>
  <c r="AI13836" i="50"/>
  <c r="AM13836" i="50"/>
  <c r="AK13836" i="50"/>
  <c r="AK13840" i="50"/>
  <c r="AJ13840" i="50"/>
  <c r="AI13840" i="50"/>
  <c r="AL13840" i="50"/>
  <c r="AM13840" i="50"/>
  <c r="AM13844" i="50"/>
  <c r="AK13844" i="50"/>
  <c r="AL13844" i="50"/>
  <c r="AI13844" i="50"/>
  <c r="AJ13844" i="50"/>
  <c r="AK13848" i="50"/>
  <c r="AI13848" i="50"/>
  <c r="AM13848" i="50"/>
  <c r="AL13848" i="50"/>
  <c r="AJ13848" i="50"/>
  <c r="AK13852" i="50"/>
  <c r="AJ13852" i="50"/>
  <c r="AI13852" i="50"/>
  <c r="AM13852" i="50"/>
  <c r="AL13852" i="50"/>
  <c r="AM13856" i="50"/>
  <c r="AK13856" i="50"/>
  <c r="AI13856" i="50"/>
  <c r="AJ13856" i="50"/>
  <c r="AL13856" i="50"/>
  <c r="AM13860" i="50"/>
  <c r="AL13860" i="50"/>
  <c r="AI13860" i="50"/>
  <c r="AJ13860" i="50"/>
  <c r="AK13860" i="50"/>
  <c r="AK13864" i="50"/>
  <c r="AJ13864" i="50"/>
  <c r="AI13864" i="50"/>
  <c r="AM13864" i="50"/>
  <c r="AL13864" i="50"/>
  <c r="AM13868" i="50"/>
  <c r="AK13868" i="50"/>
  <c r="AJ13868" i="50"/>
  <c r="AI13868" i="50"/>
  <c r="AL13868" i="50"/>
  <c r="AL13872" i="50"/>
  <c r="AJ13872" i="50"/>
  <c r="AI13872" i="50"/>
  <c r="AK13872" i="50"/>
  <c r="AM13872" i="50"/>
  <c r="AK13876" i="50"/>
  <c r="AJ13876" i="50"/>
  <c r="AI13876" i="50"/>
  <c r="AL13876" i="50"/>
  <c r="AM13876" i="50"/>
  <c r="AM13880" i="50"/>
  <c r="AK13880" i="50"/>
  <c r="AL13880" i="50"/>
  <c r="AI13880" i="50"/>
  <c r="AJ13880" i="50"/>
  <c r="AK13884" i="50"/>
  <c r="AL13884" i="50"/>
  <c r="AJ13884" i="50"/>
  <c r="AI13884" i="50"/>
  <c r="AM13884" i="50"/>
  <c r="AK13888" i="50"/>
  <c r="AJ13888" i="50"/>
  <c r="AI13888" i="50"/>
  <c r="AM13888" i="50"/>
  <c r="AL13888" i="50"/>
  <c r="AM13892" i="50"/>
  <c r="AK13892" i="50"/>
  <c r="AL13892" i="50"/>
  <c r="AI13892" i="50"/>
  <c r="AJ13892" i="50"/>
  <c r="AM13896" i="50"/>
  <c r="AL13896" i="50"/>
  <c r="AK13896" i="50"/>
  <c r="AJ13896" i="50"/>
  <c r="AI13896" i="50"/>
  <c r="AK13900" i="50"/>
  <c r="AJ13900" i="50"/>
  <c r="AI13900" i="50"/>
  <c r="AM13900" i="50"/>
  <c r="AL13900" i="50"/>
  <c r="AM13904" i="50"/>
  <c r="AK13904" i="50"/>
  <c r="AJ13904" i="50"/>
  <c r="AI13904" i="50"/>
  <c r="AL13904" i="50"/>
  <c r="AL13908" i="50"/>
  <c r="AJ13908" i="50"/>
  <c r="AI13908" i="50"/>
  <c r="AM13908" i="50"/>
  <c r="AK13908" i="50"/>
  <c r="AK13912" i="50"/>
  <c r="AJ13912" i="50"/>
  <c r="AI13912" i="50"/>
  <c r="AL13912" i="50"/>
  <c r="AM13912" i="50"/>
  <c r="AM13916" i="50"/>
  <c r="AK13916" i="50"/>
  <c r="AL13916" i="50"/>
  <c r="AJ13916" i="50"/>
  <c r="AI13916" i="50"/>
  <c r="AK13920" i="50"/>
  <c r="AM13920" i="50"/>
  <c r="AL13920" i="50"/>
  <c r="AJ13920" i="50"/>
  <c r="AI13920" i="50"/>
  <c r="AK13924" i="50"/>
  <c r="AJ13924" i="50"/>
  <c r="AI13924" i="50"/>
  <c r="AL13924" i="50"/>
  <c r="AM13924" i="50"/>
  <c r="AM13928" i="50"/>
  <c r="AK13928" i="50"/>
  <c r="AL13928" i="50"/>
  <c r="AJ13928" i="50"/>
  <c r="AI13928" i="50"/>
  <c r="AM13932" i="50"/>
  <c r="AL13932" i="50"/>
  <c r="AK13932" i="50"/>
  <c r="AJ13932" i="50"/>
  <c r="AI13932" i="50"/>
  <c r="AK13936" i="50"/>
  <c r="AJ13936" i="50"/>
  <c r="AI13936" i="50"/>
  <c r="AM13936" i="50"/>
  <c r="AL13936" i="50"/>
  <c r="AM13940" i="50"/>
  <c r="AK13940" i="50"/>
  <c r="AJ13940" i="50"/>
  <c r="AI13940" i="50"/>
  <c r="AL13940" i="50"/>
  <c r="AJ13944" i="50"/>
  <c r="AM13944" i="50"/>
  <c r="AK13944" i="50"/>
  <c r="AI13944" i="50"/>
  <c r="AL13944" i="50"/>
  <c r="AM13948" i="50"/>
  <c r="AL13948" i="50"/>
  <c r="AK13948" i="50"/>
  <c r="AI13948" i="50"/>
  <c r="AJ13948" i="50"/>
  <c r="AL13952" i="50"/>
  <c r="AJ13952" i="50"/>
  <c r="AI13952" i="50"/>
  <c r="AM13952" i="50"/>
  <c r="AK13952" i="50"/>
  <c r="AJ13956" i="50"/>
  <c r="AM13956" i="50"/>
  <c r="AL13956" i="50"/>
  <c r="AK13956" i="50"/>
  <c r="AI13956" i="50"/>
  <c r="AK13960" i="50"/>
  <c r="AI13960" i="50"/>
  <c r="AJ13960" i="50"/>
  <c r="AM13960" i="50"/>
  <c r="AL13960" i="50"/>
  <c r="AL13964" i="50"/>
  <c r="AK13964" i="50"/>
  <c r="AJ13964" i="50"/>
  <c r="AM13964" i="50"/>
  <c r="AI13964" i="50"/>
  <c r="AJ13968" i="50"/>
  <c r="AK13968" i="50"/>
  <c r="AL13968" i="50"/>
  <c r="AM13968" i="50"/>
  <c r="AI13968" i="50"/>
  <c r="AK13972" i="50"/>
  <c r="AJ13972" i="50"/>
  <c r="AI13972" i="50"/>
  <c r="AL13972" i="50"/>
  <c r="AM13972" i="50"/>
  <c r="AM13976" i="50"/>
  <c r="AJ13976" i="50"/>
  <c r="AK13976" i="50"/>
  <c r="AL13976" i="50"/>
  <c r="AI13976" i="50"/>
  <c r="AJ13980" i="50"/>
  <c r="AK13980" i="50"/>
  <c r="AI13980" i="50"/>
  <c r="AL13980" i="50"/>
  <c r="AM13980" i="50"/>
  <c r="AL13984" i="50"/>
  <c r="AI13984" i="50"/>
  <c r="AJ13984" i="50"/>
  <c r="AM13984" i="50"/>
  <c r="AK13984" i="50"/>
  <c r="AJ13988" i="50"/>
  <c r="AI13988" i="50"/>
  <c r="AM13988" i="50"/>
  <c r="AK13988" i="50"/>
  <c r="AL13988" i="50"/>
  <c r="AJ13992" i="50"/>
  <c r="AL13992" i="50"/>
  <c r="AK13992" i="50"/>
  <c r="AI13992" i="50"/>
  <c r="AM13992" i="50"/>
  <c r="AI13996" i="50"/>
  <c r="AM13996" i="50"/>
  <c r="AL13996" i="50"/>
  <c r="AK13996" i="50"/>
  <c r="AJ13996" i="50"/>
  <c r="AM14000" i="50"/>
  <c r="AK14000" i="50"/>
  <c r="AL14000" i="50"/>
  <c r="AI14000" i="50"/>
  <c r="AJ14000" i="50"/>
  <c r="AJ14004" i="50"/>
  <c r="AK14004" i="50"/>
  <c r="AM14004" i="50"/>
  <c r="AL14004" i="50"/>
  <c r="AI14004" i="50"/>
  <c r="AM14008" i="50"/>
  <c r="AL14008" i="50"/>
  <c r="AK14008" i="50"/>
  <c r="AJ14008" i="50"/>
  <c r="AI14008" i="50"/>
  <c r="AM14012" i="50"/>
  <c r="AJ14012" i="50"/>
  <c r="AI14012" i="50"/>
  <c r="AL14012" i="50"/>
  <c r="AK14012" i="50"/>
  <c r="AJ14016" i="50"/>
  <c r="AM14016" i="50"/>
  <c r="AL14016" i="50"/>
  <c r="AK14016" i="50"/>
  <c r="AI14016" i="50"/>
  <c r="AK14020" i="50"/>
  <c r="AI14020" i="50"/>
  <c r="AJ14020" i="50"/>
  <c r="AL14020" i="50"/>
  <c r="AM14020" i="50"/>
  <c r="AM14024" i="50"/>
  <c r="AK14024" i="50"/>
  <c r="AJ14024" i="50"/>
  <c r="AI14024" i="50"/>
  <c r="AL14024" i="50"/>
  <c r="AJ14028" i="50"/>
  <c r="AM14028" i="50"/>
  <c r="AL14028" i="50"/>
  <c r="AK14028" i="50"/>
  <c r="AI14028" i="50"/>
  <c r="AK14032" i="50"/>
  <c r="AI14032" i="50"/>
  <c r="AL14032" i="50"/>
  <c r="AM14032" i="50"/>
  <c r="AJ14032" i="50"/>
  <c r="AM14036" i="50"/>
  <c r="AK14036" i="50"/>
  <c r="AI14036" i="50"/>
  <c r="AL14036" i="50"/>
  <c r="AJ14036" i="50"/>
  <c r="AJ14040" i="50"/>
  <c r="AM14040" i="50"/>
  <c r="AL14040" i="50"/>
  <c r="AI14040" i="50"/>
  <c r="AK14040" i="50"/>
  <c r="AK14044" i="50"/>
  <c r="AI14044" i="50"/>
  <c r="AM14044" i="50"/>
  <c r="AL14044" i="50"/>
  <c r="AJ14044" i="50"/>
  <c r="AM14048" i="50"/>
  <c r="AK14048" i="50"/>
  <c r="AL14048" i="50"/>
  <c r="AJ14048" i="50"/>
  <c r="AI14048" i="50"/>
  <c r="AJ14052" i="50"/>
  <c r="AL14052" i="50"/>
  <c r="AK14052" i="50"/>
  <c r="AI14052" i="50"/>
  <c r="AM14052" i="50"/>
  <c r="AK14056" i="50"/>
  <c r="AI14056" i="50"/>
  <c r="AJ14056" i="50"/>
  <c r="AL14056" i="50"/>
  <c r="AM14056" i="50"/>
  <c r="AM14060" i="50"/>
  <c r="AK14060" i="50"/>
  <c r="AJ14060" i="50"/>
  <c r="AL14060" i="50"/>
  <c r="AI14060" i="50"/>
  <c r="AJ14064" i="50"/>
  <c r="AM14064" i="50"/>
  <c r="AL14064" i="50"/>
  <c r="AI14064" i="50"/>
  <c r="AK14064" i="50"/>
  <c r="AK14068" i="50"/>
  <c r="AI14068" i="50"/>
  <c r="AL14068" i="50"/>
  <c r="AM14068" i="50"/>
  <c r="AJ14068" i="50"/>
  <c r="AM14072" i="50"/>
  <c r="AK14072" i="50"/>
  <c r="AI14072" i="50"/>
  <c r="AL14072" i="50"/>
  <c r="AJ14072" i="50"/>
  <c r="AJ14076" i="50"/>
  <c r="AM14076" i="50"/>
  <c r="AL14076" i="50"/>
  <c r="AI14076" i="50"/>
  <c r="AK14076" i="50"/>
  <c r="AK14080" i="50"/>
  <c r="AI14080" i="50"/>
  <c r="AM14080" i="50"/>
  <c r="AL14080" i="50"/>
  <c r="AJ14080" i="50"/>
  <c r="AM14084" i="50"/>
  <c r="AK14084" i="50"/>
  <c r="AL14084" i="50"/>
  <c r="AJ14084" i="50"/>
  <c r="AI14084" i="50"/>
  <c r="AJ14088" i="50"/>
  <c r="AL14088" i="50"/>
  <c r="AK14088" i="50"/>
  <c r="AI14088" i="50"/>
  <c r="AM14088" i="50"/>
  <c r="AK14092" i="50"/>
  <c r="AI14092" i="50"/>
  <c r="AJ14092" i="50"/>
  <c r="AL14092" i="50"/>
  <c r="AM14092" i="50"/>
  <c r="AM14096" i="50"/>
  <c r="AK14096" i="50"/>
  <c r="AJ14096" i="50"/>
  <c r="AI14096" i="50"/>
  <c r="AL14096" i="50"/>
  <c r="AJ14100" i="50"/>
  <c r="AM14100" i="50"/>
  <c r="AL14100" i="50"/>
  <c r="AK14100" i="50"/>
  <c r="AI14100" i="50"/>
  <c r="AK14104" i="50"/>
  <c r="AI14104" i="50"/>
  <c r="AL14104" i="50"/>
  <c r="AM14104" i="50"/>
  <c r="AJ14104" i="50"/>
  <c r="AM14108" i="50"/>
  <c r="AK14108" i="50"/>
  <c r="AI14108" i="50"/>
  <c r="AL14108" i="50"/>
  <c r="AJ14108" i="50"/>
  <c r="AJ14112" i="50"/>
  <c r="AM14112" i="50"/>
  <c r="AL14112" i="50"/>
  <c r="AI14112" i="50"/>
  <c r="AK14112" i="50"/>
  <c r="AK14116" i="50"/>
  <c r="AI14116" i="50"/>
  <c r="AM14116" i="50"/>
  <c r="AL14116" i="50"/>
  <c r="AJ14116" i="50"/>
  <c r="AM14120" i="50"/>
  <c r="AK14120" i="50"/>
  <c r="AL14120" i="50"/>
  <c r="AJ14120" i="50"/>
  <c r="AI14120" i="50"/>
  <c r="AJ14124" i="50"/>
  <c r="AL14124" i="50"/>
  <c r="AK14124" i="50"/>
  <c r="AI14124" i="50"/>
  <c r="AM14124" i="50"/>
  <c r="AK14128" i="50"/>
  <c r="AI14128" i="50"/>
  <c r="AJ14128" i="50"/>
  <c r="AL14128" i="50"/>
  <c r="AM14128" i="50"/>
  <c r="AM14132" i="50"/>
  <c r="AK14132" i="50"/>
  <c r="AJ14132" i="50"/>
  <c r="AL14132" i="50"/>
  <c r="AI14132" i="50"/>
  <c r="AJ14136" i="50"/>
  <c r="AM14136" i="50"/>
  <c r="AL14136" i="50"/>
  <c r="AI14136" i="50"/>
  <c r="AK14136" i="50"/>
  <c r="AK14140" i="50"/>
  <c r="AI14140" i="50"/>
  <c r="AL14140" i="50"/>
  <c r="AM14140" i="50"/>
  <c r="AJ14140" i="50"/>
  <c r="AM14144" i="50"/>
  <c r="AK14144" i="50"/>
  <c r="AI14144" i="50"/>
  <c r="AL14144" i="50"/>
  <c r="AJ14144" i="50"/>
  <c r="AJ14148" i="50"/>
  <c r="AM14148" i="50"/>
  <c r="AL14148" i="50"/>
  <c r="AI14148" i="50"/>
  <c r="AK14148" i="50"/>
  <c r="AK14152" i="50"/>
  <c r="AI14152" i="50"/>
  <c r="AM14152" i="50"/>
  <c r="AL14152" i="50"/>
  <c r="AJ14152" i="50"/>
  <c r="AM14156" i="50"/>
  <c r="AK14156" i="50"/>
  <c r="AL14156" i="50"/>
  <c r="AJ14156" i="50"/>
  <c r="AI14156" i="50"/>
  <c r="AJ14160" i="50"/>
  <c r="AL14160" i="50"/>
  <c r="AK14160" i="50"/>
  <c r="AI14160" i="50"/>
  <c r="AM14160" i="50"/>
  <c r="AK14164" i="50"/>
  <c r="AI14164" i="50"/>
  <c r="AJ14164" i="50"/>
  <c r="AL14164" i="50"/>
  <c r="AM14164" i="50"/>
  <c r="AM14168" i="50"/>
  <c r="AK14168" i="50"/>
  <c r="AJ14168" i="50"/>
  <c r="AI14168" i="50"/>
  <c r="AL14168" i="50"/>
  <c r="AJ14172" i="50"/>
  <c r="AM14172" i="50"/>
  <c r="AL14172" i="50"/>
  <c r="AK14172" i="50"/>
  <c r="AI14172" i="50"/>
  <c r="AK14176" i="50"/>
  <c r="AI14176" i="50"/>
  <c r="AL14176" i="50"/>
  <c r="AM14176" i="50"/>
  <c r="AJ14176" i="50"/>
  <c r="AM14180" i="50"/>
  <c r="AK14180" i="50"/>
  <c r="AI14180" i="50"/>
  <c r="AL14180" i="50"/>
  <c r="AJ14180" i="50"/>
  <c r="AJ14184" i="50"/>
  <c r="AM14184" i="50"/>
  <c r="AL14184" i="50"/>
  <c r="AI14184" i="50"/>
  <c r="AK14184" i="50"/>
  <c r="AK14188" i="50"/>
  <c r="AI14188" i="50"/>
  <c r="AM14188" i="50"/>
  <c r="AL14188" i="50"/>
  <c r="AJ14188" i="50"/>
  <c r="AM14192" i="50"/>
  <c r="AK14192" i="50"/>
  <c r="AL14192" i="50"/>
  <c r="AJ14192" i="50"/>
  <c r="AI14192" i="50"/>
  <c r="AJ14196" i="50"/>
  <c r="AL14196" i="50"/>
  <c r="AK14196" i="50"/>
  <c r="AI14196" i="50"/>
  <c r="AM14196" i="50"/>
  <c r="AK14200" i="50"/>
  <c r="AI14200" i="50"/>
  <c r="AJ14200" i="50"/>
  <c r="AL14200" i="50"/>
  <c r="AM14200" i="50"/>
  <c r="AM14204" i="50"/>
  <c r="AK14204" i="50"/>
  <c r="AJ14204" i="50"/>
  <c r="AL14204" i="50"/>
  <c r="AI14204" i="50"/>
  <c r="AJ14208" i="50"/>
  <c r="AM14208" i="50"/>
  <c r="AL14208" i="50"/>
  <c r="AI14208" i="50"/>
  <c r="AK14208" i="50"/>
  <c r="AK14212" i="50"/>
  <c r="AI14212" i="50"/>
  <c r="AL14212" i="50"/>
  <c r="AM14212" i="50"/>
  <c r="AJ14212" i="50"/>
  <c r="AM14216" i="50"/>
  <c r="AK14216" i="50"/>
  <c r="AI14216" i="50"/>
  <c r="AL14216" i="50"/>
  <c r="AJ14216" i="50"/>
  <c r="AJ14220" i="50"/>
  <c r="AM14220" i="50"/>
  <c r="AL14220" i="50"/>
  <c r="AI14220" i="50"/>
  <c r="AK14220" i="50"/>
  <c r="AK14224" i="50"/>
  <c r="AI14224" i="50"/>
  <c r="AM14224" i="50"/>
  <c r="AL14224" i="50"/>
  <c r="AJ14224" i="50"/>
  <c r="AM14228" i="50"/>
  <c r="AK14228" i="50"/>
  <c r="AL14228" i="50"/>
  <c r="AJ14228" i="50"/>
  <c r="AI14228" i="50"/>
  <c r="AJ14232" i="50"/>
  <c r="AL14232" i="50"/>
  <c r="AK14232" i="50"/>
  <c r="AI14232" i="50"/>
  <c r="AM14232" i="50"/>
  <c r="AK14236" i="50"/>
  <c r="AI14236" i="50"/>
  <c r="AJ14236" i="50"/>
  <c r="AL14236" i="50"/>
  <c r="AM14236" i="50"/>
  <c r="AM14240" i="50"/>
  <c r="AK14240" i="50"/>
  <c r="AJ14240" i="50"/>
  <c r="AI14240" i="50"/>
  <c r="AL14240" i="50"/>
  <c r="AJ14244" i="50"/>
  <c r="AM14244" i="50"/>
  <c r="AL14244" i="50"/>
  <c r="AK14244" i="50"/>
  <c r="AI14244" i="50"/>
  <c r="AK14248" i="50"/>
  <c r="AI14248" i="50"/>
  <c r="AL14248" i="50"/>
  <c r="AM14248" i="50"/>
  <c r="AJ14248" i="50"/>
  <c r="AM14252" i="50"/>
  <c r="AK14252" i="50"/>
  <c r="AI14252" i="50"/>
  <c r="AL14252" i="50"/>
  <c r="AJ14252" i="50"/>
  <c r="AJ14256" i="50"/>
  <c r="AM14256" i="50"/>
  <c r="AL14256" i="50"/>
  <c r="AI14256" i="50"/>
  <c r="AK14256" i="50"/>
  <c r="AK14260" i="50"/>
  <c r="AI14260" i="50"/>
  <c r="AM14260" i="50"/>
  <c r="AL14260" i="50"/>
  <c r="AJ14260" i="50"/>
  <c r="AM14264" i="50"/>
  <c r="AK14264" i="50"/>
  <c r="AL14264" i="50"/>
  <c r="AJ14264" i="50"/>
  <c r="AI14264" i="50"/>
  <c r="AJ14268" i="50"/>
  <c r="AL14268" i="50"/>
  <c r="AK14268" i="50"/>
  <c r="AI14268" i="50"/>
  <c r="AM14268" i="50"/>
  <c r="AK14272" i="50"/>
  <c r="AI14272" i="50"/>
  <c r="AJ14272" i="50"/>
  <c r="AL14272" i="50"/>
  <c r="AM14272" i="50"/>
  <c r="AM14276" i="50"/>
  <c r="AK14276" i="50"/>
  <c r="AJ14276" i="50"/>
  <c r="AL14276" i="50"/>
  <c r="AI14276" i="50"/>
  <c r="AJ14280" i="50"/>
  <c r="AM14280" i="50"/>
  <c r="AL14280" i="50"/>
  <c r="AI14280" i="50"/>
  <c r="AK14280" i="50"/>
  <c r="AK14284" i="50"/>
  <c r="AI14284" i="50"/>
  <c r="AL14284" i="50"/>
  <c r="AM14284" i="50"/>
  <c r="AJ14284" i="50"/>
  <c r="AM14288" i="50"/>
  <c r="AK14288" i="50"/>
  <c r="AI14288" i="50"/>
  <c r="AL14288" i="50"/>
  <c r="AJ14288" i="50"/>
  <c r="AJ14292" i="50"/>
  <c r="AM14292" i="50"/>
  <c r="AL14292" i="50"/>
  <c r="AI14292" i="50"/>
  <c r="AK14292" i="50"/>
  <c r="AK14296" i="50"/>
  <c r="AI14296" i="50"/>
  <c r="AM14296" i="50"/>
  <c r="AL14296" i="50"/>
  <c r="AJ14296" i="50"/>
  <c r="AM14300" i="50"/>
  <c r="AK14300" i="50"/>
  <c r="AL14300" i="50"/>
  <c r="AJ14300" i="50"/>
  <c r="AI14300" i="50"/>
  <c r="AJ14304" i="50"/>
  <c r="AL14304" i="50"/>
  <c r="AK14304" i="50"/>
  <c r="AI14304" i="50"/>
  <c r="AM14304" i="50"/>
  <c r="AK14308" i="50"/>
  <c r="AI14308" i="50"/>
  <c r="AJ14308" i="50"/>
  <c r="AL14308" i="50"/>
  <c r="AM14308" i="50"/>
  <c r="AM14312" i="50"/>
  <c r="AK14312" i="50"/>
  <c r="AJ14312" i="50"/>
  <c r="AI14312" i="50"/>
  <c r="AL14312" i="50"/>
  <c r="AJ14316" i="50"/>
  <c r="AM14316" i="50"/>
  <c r="AL14316" i="50"/>
  <c r="AK14316" i="50"/>
  <c r="AI14316" i="50"/>
  <c r="AK14320" i="50"/>
  <c r="AI14320" i="50"/>
  <c r="AL14320" i="50"/>
  <c r="AM14320" i="50"/>
  <c r="AJ14320" i="50"/>
  <c r="AM14324" i="50"/>
  <c r="AK14324" i="50"/>
  <c r="AI14324" i="50"/>
  <c r="AL14324" i="50"/>
  <c r="AJ14324" i="50"/>
  <c r="AJ14328" i="50"/>
  <c r="AM14328" i="50"/>
  <c r="AL14328" i="50"/>
  <c r="AI14328" i="50"/>
  <c r="AK14328" i="50"/>
  <c r="AK14332" i="50"/>
  <c r="AI14332" i="50"/>
  <c r="AM14332" i="50"/>
  <c r="AL14332" i="50"/>
  <c r="AJ14332" i="50"/>
  <c r="AM14336" i="50"/>
  <c r="AK14336" i="50"/>
  <c r="AL14336" i="50"/>
  <c r="AJ14336" i="50"/>
  <c r="AI14336" i="50"/>
  <c r="AJ14340" i="50"/>
  <c r="AL14340" i="50"/>
  <c r="AK14340" i="50"/>
  <c r="AI14340" i="50"/>
  <c r="AM14340" i="50"/>
  <c r="AK14344" i="50"/>
  <c r="AI14344" i="50"/>
  <c r="AJ14344" i="50"/>
  <c r="AL14344" i="50"/>
  <c r="AM14344" i="50"/>
  <c r="AM14348" i="50"/>
  <c r="AK14348" i="50"/>
  <c r="AJ14348" i="50"/>
  <c r="AL14348" i="50"/>
  <c r="AI14348" i="50"/>
  <c r="AJ14352" i="50"/>
  <c r="AM14352" i="50"/>
  <c r="AL14352" i="50"/>
  <c r="AI14352" i="50"/>
  <c r="AK14352" i="50"/>
  <c r="AK14356" i="50"/>
  <c r="AI14356" i="50"/>
  <c r="AL14356" i="50"/>
  <c r="AM14356" i="50"/>
  <c r="AJ14356" i="50"/>
  <c r="AM14360" i="50"/>
  <c r="AK14360" i="50"/>
  <c r="AI14360" i="50"/>
  <c r="AL14360" i="50"/>
  <c r="AJ14360" i="50"/>
  <c r="AJ14364" i="50"/>
  <c r="AM14364" i="50"/>
  <c r="AL14364" i="50"/>
  <c r="AI14364" i="50"/>
  <c r="AK14364" i="50"/>
  <c r="AK14368" i="50"/>
  <c r="AI14368" i="50"/>
  <c r="AM14368" i="50"/>
  <c r="AL14368" i="50"/>
  <c r="AJ14368" i="50"/>
  <c r="AM14372" i="50"/>
  <c r="AK14372" i="50"/>
  <c r="AL14372" i="50"/>
  <c r="AJ14372" i="50"/>
  <c r="AI14372" i="50"/>
  <c r="AJ14376" i="50"/>
  <c r="AL14376" i="50"/>
  <c r="AK14376" i="50"/>
  <c r="AI14376" i="50"/>
  <c r="AM14376" i="50"/>
  <c r="AK14380" i="50"/>
  <c r="AI14380" i="50"/>
  <c r="AJ14380" i="50"/>
  <c r="AL14380" i="50"/>
  <c r="AM14380" i="50"/>
  <c r="AM14384" i="50"/>
  <c r="AK14384" i="50"/>
  <c r="AJ14384" i="50"/>
  <c r="AI14384" i="50"/>
  <c r="AL14384" i="50"/>
  <c r="AJ14388" i="50"/>
  <c r="AM14388" i="50"/>
  <c r="AL14388" i="50"/>
  <c r="AK14388" i="50"/>
  <c r="AI14388" i="50"/>
  <c r="AK14392" i="50"/>
  <c r="AI14392" i="50"/>
  <c r="AL14392" i="50"/>
  <c r="AM14392" i="50"/>
  <c r="AJ14392" i="50"/>
  <c r="AM14396" i="50"/>
  <c r="AK14396" i="50"/>
  <c r="AI14396" i="50"/>
  <c r="AL14396" i="50"/>
  <c r="AJ14396" i="50"/>
  <c r="AJ14400" i="50"/>
  <c r="AM14400" i="50"/>
  <c r="AL14400" i="50"/>
  <c r="AI14400" i="50"/>
  <c r="AK14400" i="50"/>
  <c r="AK14404" i="50"/>
  <c r="AI14404" i="50"/>
  <c r="AM14404" i="50"/>
  <c r="AL14404" i="50"/>
  <c r="AJ14404" i="50"/>
  <c r="AM14408" i="50"/>
  <c r="AK14408" i="50"/>
  <c r="AL14408" i="50"/>
  <c r="AJ14408" i="50"/>
  <c r="AI14408" i="50"/>
  <c r="AJ14412" i="50"/>
  <c r="AL14412" i="50"/>
  <c r="AK14412" i="50"/>
  <c r="AI14412" i="50"/>
  <c r="AM14412" i="50"/>
  <c r="AK14416" i="50"/>
  <c r="AI14416" i="50"/>
  <c r="AJ14416" i="50"/>
  <c r="AL14416" i="50"/>
  <c r="AM14416" i="50"/>
  <c r="AM14420" i="50"/>
  <c r="AK14420" i="50"/>
  <c r="AJ14420" i="50"/>
  <c r="AL14420" i="50"/>
  <c r="AI14420" i="50"/>
  <c r="AJ14424" i="50"/>
  <c r="AM14424" i="50"/>
  <c r="AL14424" i="50"/>
  <c r="AI14424" i="50"/>
  <c r="AK14424" i="50"/>
  <c r="AK14428" i="50"/>
  <c r="AI14428" i="50"/>
  <c r="AL14428" i="50"/>
  <c r="AM14428" i="50"/>
  <c r="AJ14428" i="50"/>
  <c r="AM14432" i="50"/>
  <c r="AK14432" i="50"/>
  <c r="AI14432" i="50"/>
  <c r="AL14432" i="50"/>
  <c r="AJ14432" i="50"/>
  <c r="AJ14436" i="50"/>
  <c r="AM14436" i="50"/>
  <c r="AL14436" i="50"/>
  <c r="AI14436" i="50"/>
  <c r="AK14436" i="50"/>
  <c r="AK14440" i="50"/>
  <c r="AI14440" i="50"/>
  <c r="AM14440" i="50"/>
  <c r="AL14440" i="50"/>
  <c r="AJ14440" i="50"/>
  <c r="AM14444" i="50"/>
  <c r="AK14444" i="50"/>
  <c r="AL14444" i="50"/>
  <c r="AJ14444" i="50"/>
  <c r="AI14444" i="50"/>
  <c r="AJ14448" i="50"/>
  <c r="AL14448" i="50"/>
  <c r="AK14448" i="50"/>
  <c r="AI14448" i="50"/>
  <c r="AM14448" i="50"/>
  <c r="AK14452" i="50"/>
  <c r="AI14452" i="50"/>
  <c r="AJ14452" i="50"/>
  <c r="AL14452" i="50"/>
  <c r="AM14452" i="50"/>
  <c r="AM14456" i="50"/>
  <c r="AK14456" i="50"/>
  <c r="AJ14456" i="50"/>
  <c r="AI14456" i="50"/>
  <c r="AL14456" i="50"/>
  <c r="AJ14460" i="50"/>
  <c r="AM14460" i="50"/>
  <c r="AL14460" i="50"/>
  <c r="AK14460" i="50"/>
  <c r="AI14460" i="50"/>
  <c r="AK14464" i="50"/>
  <c r="AI14464" i="50"/>
  <c r="AL14464" i="50"/>
  <c r="AM14464" i="50"/>
  <c r="AJ14464" i="50"/>
  <c r="AM14468" i="50"/>
  <c r="AK14468" i="50"/>
  <c r="AI14468" i="50"/>
  <c r="AL14468" i="50"/>
  <c r="AJ14468" i="50"/>
  <c r="AJ14472" i="50"/>
  <c r="AM14472" i="50"/>
  <c r="AL14472" i="50"/>
  <c r="AI14472" i="50"/>
  <c r="AK14472" i="50"/>
  <c r="AK14476" i="50"/>
  <c r="AI14476" i="50"/>
  <c r="AM14476" i="50"/>
  <c r="AL14476" i="50"/>
  <c r="AJ14476" i="50"/>
  <c r="AM14480" i="50"/>
  <c r="AK14480" i="50"/>
  <c r="AL14480" i="50"/>
  <c r="AJ14480" i="50"/>
  <c r="AI14480" i="50"/>
  <c r="AJ14484" i="50"/>
  <c r="AL14484" i="50"/>
  <c r="AK14484" i="50"/>
  <c r="AI14484" i="50"/>
  <c r="AM14484" i="50"/>
  <c r="AK14488" i="50"/>
  <c r="AI14488" i="50"/>
  <c r="AJ14488" i="50"/>
  <c r="AL14488" i="50"/>
  <c r="AM14488" i="50"/>
  <c r="AM14492" i="50"/>
  <c r="AK14492" i="50"/>
  <c r="AJ14492" i="50"/>
  <c r="AL14492" i="50"/>
  <c r="AI14492" i="50"/>
  <c r="AJ14496" i="50"/>
  <c r="AM14496" i="50"/>
  <c r="AL14496" i="50"/>
  <c r="AI14496" i="50"/>
  <c r="AK14496" i="50"/>
  <c r="AK14500" i="50"/>
  <c r="AI14500" i="50"/>
  <c r="AL14500" i="50"/>
  <c r="AM14500" i="50"/>
  <c r="AJ14500" i="50"/>
  <c r="AM14504" i="50"/>
  <c r="AK14504" i="50"/>
  <c r="AI14504" i="50"/>
  <c r="AL14504" i="50"/>
  <c r="AJ14504" i="50"/>
  <c r="AJ14508" i="50"/>
  <c r="AM14508" i="50"/>
  <c r="AL14508" i="50"/>
  <c r="AI14508" i="50"/>
  <c r="AK14508" i="50"/>
  <c r="AK14512" i="50"/>
  <c r="AI14512" i="50"/>
  <c r="AM14512" i="50"/>
  <c r="AL14512" i="50"/>
  <c r="AJ14512" i="50"/>
  <c r="AM14516" i="50"/>
  <c r="AK14516" i="50"/>
  <c r="AL14516" i="50"/>
  <c r="AJ14516" i="50"/>
  <c r="AI14516" i="50"/>
  <c r="AJ14520" i="50"/>
  <c r="AL14520" i="50"/>
  <c r="AK14520" i="50"/>
  <c r="AI14520" i="50"/>
  <c r="AM14520" i="50"/>
  <c r="AK14524" i="50"/>
  <c r="AI14524" i="50"/>
  <c r="AJ14524" i="50"/>
  <c r="AL14524" i="50"/>
  <c r="AM14524" i="50"/>
  <c r="AM14528" i="50"/>
  <c r="AK14528" i="50"/>
  <c r="AJ14528" i="50"/>
  <c r="AI14528" i="50"/>
  <c r="AL14528" i="50"/>
  <c r="AJ14532" i="50"/>
  <c r="AM14532" i="50"/>
  <c r="AL14532" i="50"/>
  <c r="AK14532" i="50"/>
  <c r="AI14532" i="50"/>
  <c r="AK14536" i="50"/>
  <c r="AI14536" i="50"/>
  <c r="AL14536" i="50"/>
  <c r="AM14536" i="50"/>
  <c r="AJ14536" i="50"/>
  <c r="AM14540" i="50"/>
  <c r="AK14540" i="50"/>
  <c r="AI14540" i="50"/>
  <c r="AL14540" i="50"/>
  <c r="AJ14540" i="50"/>
  <c r="AJ14544" i="50"/>
  <c r="AM14544" i="50"/>
  <c r="AL14544" i="50"/>
  <c r="AI14544" i="50"/>
  <c r="AK14544" i="50"/>
  <c r="AK14548" i="50"/>
  <c r="AI14548" i="50"/>
  <c r="AM14548" i="50"/>
  <c r="AL14548" i="50"/>
  <c r="AJ14548" i="50"/>
  <c r="AM14552" i="50"/>
  <c r="AK14552" i="50"/>
  <c r="AL14552" i="50"/>
  <c r="AJ14552" i="50"/>
  <c r="AI14552" i="50"/>
  <c r="AJ14556" i="50"/>
  <c r="AL14556" i="50"/>
  <c r="AK14556" i="50"/>
  <c r="AI14556" i="50"/>
  <c r="AM14556" i="50"/>
  <c r="AK14560" i="50"/>
  <c r="AI14560" i="50"/>
  <c r="AJ14560" i="50"/>
  <c r="AL14560" i="50"/>
  <c r="AM14560" i="50"/>
  <c r="AM14564" i="50"/>
  <c r="AK14564" i="50"/>
  <c r="AJ14564" i="50"/>
  <c r="AL14564" i="50"/>
  <c r="AI14564" i="50"/>
  <c r="AJ14568" i="50"/>
  <c r="AM14568" i="50"/>
  <c r="AL14568" i="50"/>
  <c r="AI14568" i="50"/>
  <c r="AK14568" i="50"/>
  <c r="AK14572" i="50"/>
  <c r="AI14572" i="50"/>
  <c r="AL14572" i="50"/>
  <c r="AM14572" i="50"/>
  <c r="AJ14572" i="50"/>
  <c r="AM14576" i="50"/>
  <c r="AK14576" i="50"/>
  <c r="AI14576" i="50"/>
  <c r="AL14576" i="50"/>
  <c r="AJ14576" i="50"/>
  <c r="AJ14580" i="50"/>
  <c r="AM14580" i="50"/>
  <c r="AL14580" i="50"/>
  <c r="AI14580" i="50"/>
  <c r="AK14580" i="50"/>
  <c r="AK14584" i="50"/>
  <c r="AJ14584" i="50"/>
  <c r="AI14584" i="50"/>
  <c r="AM14584" i="50"/>
  <c r="AL14584" i="50"/>
  <c r="AM14588" i="50"/>
  <c r="AK14588" i="50"/>
  <c r="AL14588" i="50"/>
  <c r="AI14588" i="50"/>
  <c r="AJ14588" i="50"/>
  <c r="AJ14592" i="50"/>
  <c r="AM14592" i="50"/>
  <c r="AI14592" i="50"/>
  <c r="AL14592" i="50"/>
  <c r="AK14592" i="50"/>
  <c r="AK14596" i="50"/>
  <c r="AJ14596" i="50"/>
  <c r="AI14596" i="50"/>
  <c r="AL14596" i="50"/>
  <c r="AM14596" i="50"/>
  <c r="AM14600" i="50"/>
  <c r="AL14600" i="50"/>
  <c r="AK14600" i="50"/>
  <c r="AJ14600" i="50"/>
  <c r="AI14600" i="50"/>
  <c r="AJ14604" i="50"/>
  <c r="AI14604" i="50"/>
  <c r="AL14604" i="50"/>
  <c r="AK14604" i="50"/>
  <c r="AM14604" i="50"/>
  <c r="AK14608" i="50"/>
  <c r="AJ14608" i="50"/>
  <c r="AI14608" i="50"/>
  <c r="AM14608" i="50"/>
  <c r="AL14608" i="50"/>
  <c r="AM14612" i="50"/>
  <c r="AL14612" i="50"/>
  <c r="AK14612" i="50"/>
  <c r="AJ14612" i="50"/>
  <c r="AI14612" i="50"/>
  <c r="AJ14616" i="50"/>
  <c r="AM14616" i="50"/>
  <c r="AL14616" i="50"/>
  <c r="AI14616" i="50"/>
  <c r="AK14616" i="50"/>
  <c r="AK14620" i="50"/>
  <c r="AJ14620" i="50"/>
  <c r="AI14620" i="50"/>
  <c r="AL14620" i="50"/>
  <c r="AM14620" i="50"/>
  <c r="AM14624" i="50"/>
  <c r="AL14624" i="50"/>
  <c r="AK14624" i="50"/>
  <c r="AJ14624" i="50"/>
  <c r="AI14624" i="50"/>
  <c r="AJ14628" i="50"/>
  <c r="AI14628" i="50"/>
  <c r="AK14628" i="50"/>
  <c r="AM14628" i="50"/>
  <c r="AL14628" i="50"/>
  <c r="AK14632" i="50"/>
  <c r="AJ14632" i="50"/>
  <c r="AI14632" i="50"/>
  <c r="AM14632" i="50"/>
  <c r="AL14632" i="50"/>
  <c r="AM14636" i="50"/>
  <c r="AL14636" i="50"/>
  <c r="AK14636" i="50"/>
  <c r="AJ14636" i="50"/>
  <c r="AI14636" i="50"/>
  <c r="AJ14640" i="50"/>
  <c r="AM14640" i="50"/>
  <c r="AL14640" i="50"/>
  <c r="AK14640" i="50"/>
  <c r="AI14640" i="50"/>
  <c r="AK14644" i="50"/>
  <c r="AJ14644" i="50"/>
  <c r="AI14644" i="50"/>
  <c r="AL14644" i="50"/>
  <c r="AM14644" i="50"/>
  <c r="AM14648" i="50"/>
  <c r="AL14648" i="50"/>
  <c r="AK14648" i="50"/>
  <c r="AJ14648" i="50"/>
  <c r="AI14648" i="50"/>
  <c r="AJ14652" i="50"/>
  <c r="AI14652" i="50"/>
  <c r="AL14652" i="50"/>
  <c r="AM14652" i="50"/>
  <c r="AK14652" i="50"/>
  <c r="AK14656" i="50"/>
  <c r="AJ14656" i="50"/>
  <c r="AI14656" i="50"/>
  <c r="AM14656" i="50"/>
  <c r="AL14656" i="50"/>
  <c r="AM14660" i="50"/>
  <c r="AL14660" i="50"/>
  <c r="AK14660" i="50"/>
  <c r="AJ14660" i="50"/>
  <c r="AI14660" i="50"/>
  <c r="AJ14664" i="50"/>
  <c r="AM14664" i="50"/>
  <c r="AL14664" i="50"/>
  <c r="AI14664" i="50"/>
  <c r="AK14664" i="50"/>
  <c r="AK14668" i="50"/>
  <c r="AJ14668" i="50"/>
  <c r="AI14668" i="50"/>
  <c r="AL14668" i="50"/>
  <c r="AM14668" i="50"/>
  <c r="AM14672" i="50"/>
  <c r="AL14672" i="50"/>
  <c r="AK14672" i="50"/>
  <c r="AI14672" i="50"/>
  <c r="AJ14672" i="50"/>
  <c r="AJ14676" i="50"/>
  <c r="AI14676" i="50"/>
  <c r="AK14676" i="50"/>
  <c r="AL14676" i="50"/>
  <c r="AM14676" i="50"/>
  <c r="AK14680" i="50"/>
  <c r="AJ14680" i="50"/>
  <c r="AI14680" i="50"/>
  <c r="AM14680" i="50"/>
  <c r="AL14680" i="50"/>
  <c r="AM14684" i="50"/>
  <c r="AL14684" i="50"/>
  <c r="AK14684" i="50"/>
  <c r="AJ14684" i="50"/>
  <c r="AI14684" i="50"/>
  <c r="AJ14688" i="50"/>
  <c r="AM14688" i="50"/>
  <c r="AL14688" i="50"/>
  <c r="AK14688" i="50"/>
  <c r="AI14688" i="50"/>
  <c r="AK14692" i="50"/>
  <c r="AJ14692" i="50"/>
  <c r="AI14692" i="50"/>
  <c r="AL14692" i="50"/>
  <c r="AM14692" i="50"/>
  <c r="AM14696" i="50"/>
  <c r="AL14696" i="50"/>
  <c r="AK14696" i="50"/>
  <c r="AJ14696" i="50"/>
  <c r="AI14696" i="50"/>
  <c r="AJ14700" i="50"/>
  <c r="AI14700" i="50"/>
  <c r="AL14700" i="50"/>
  <c r="AK14700" i="50"/>
  <c r="AM14700" i="50"/>
  <c r="AK14704" i="50"/>
  <c r="AJ14704" i="50"/>
  <c r="AI14704" i="50"/>
  <c r="AM14704" i="50"/>
  <c r="AL14704" i="50"/>
  <c r="AM14708" i="50"/>
  <c r="AL14708" i="50"/>
  <c r="AK14708" i="50"/>
  <c r="AJ14708" i="50"/>
  <c r="AI14708" i="50"/>
  <c r="AJ14712" i="50"/>
  <c r="AM14712" i="50"/>
  <c r="AL14712" i="50"/>
  <c r="AI14712" i="50"/>
  <c r="AK14712" i="50"/>
  <c r="AK14716" i="50"/>
  <c r="AJ14716" i="50"/>
  <c r="AI14716" i="50"/>
  <c r="AL14716" i="50"/>
  <c r="AM14716" i="50"/>
  <c r="AM14720" i="50"/>
  <c r="AL14720" i="50"/>
  <c r="AK14720" i="50"/>
  <c r="AI14720" i="50"/>
  <c r="AJ14720" i="50"/>
  <c r="AJ14724" i="50"/>
  <c r="AI14724" i="50"/>
  <c r="AK14724" i="50"/>
  <c r="AM14724" i="50"/>
  <c r="AL14724" i="50"/>
  <c r="AK14728" i="50"/>
  <c r="AJ14728" i="50"/>
  <c r="AI14728" i="50"/>
  <c r="AM14728" i="50"/>
  <c r="AL14728" i="50"/>
  <c r="AM14732" i="50"/>
  <c r="AL14732" i="50"/>
  <c r="AK14732" i="50"/>
  <c r="AJ14732" i="50"/>
  <c r="AI14732" i="50"/>
  <c r="AJ14736" i="50"/>
  <c r="AM14736" i="50"/>
  <c r="AL14736" i="50"/>
  <c r="AK14736" i="50"/>
  <c r="AI14736" i="50"/>
  <c r="AK14740" i="50"/>
  <c r="AJ14740" i="50"/>
  <c r="AI14740" i="50"/>
  <c r="AL14740" i="50"/>
  <c r="AM14740" i="50"/>
  <c r="AM14744" i="50"/>
  <c r="AL14744" i="50"/>
  <c r="AK14744" i="50"/>
  <c r="AJ14744" i="50"/>
  <c r="AI14744" i="50"/>
  <c r="AJ14748" i="50"/>
  <c r="AI14748" i="50"/>
  <c r="AL14748" i="50"/>
  <c r="AM14748" i="50"/>
  <c r="AK14748" i="50"/>
  <c r="AK14752" i="50"/>
  <c r="AJ14752" i="50"/>
  <c r="AI14752" i="50"/>
  <c r="AM14752" i="50"/>
  <c r="AL14752" i="50"/>
  <c r="AM14756" i="50"/>
  <c r="AL14756" i="50"/>
  <c r="AK14756" i="50"/>
  <c r="AJ14756" i="50"/>
  <c r="AI14756" i="50"/>
  <c r="AJ14760" i="50"/>
  <c r="AM14760" i="50"/>
  <c r="AL14760" i="50"/>
  <c r="AI14760" i="50"/>
  <c r="AK14760" i="50"/>
  <c r="AK14764" i="50"/>
  <c r="AJ14764" i="50"/>
  <c r="AI14764" i="50"/>
  <c r="AL14764" i="50"/>
  <c r="AM14764" i="50"/>
  <c r="AM14768" i="50"/>
  <c r="AL14768" i="50"/>
  <c r="AK14768" i="50"/>
  <c r="AI14768" i="50"/>
  <c r="AJ14768" i="50"/>
  <c r="AJ14772" i="50"/>
  <c r="AI14772" i="50"/>
  <c r="AK14772" i="50"/>
  <c r="AL14772" i="50"/>
  <c r="AM14772" i="50"/>
  <c r="AK14776" i="50"/>
  <c r="AJ14776" i="50"/>
  <c r="AI14776" i="50"/>
  <c r="AM14776" i="50"/>
  <c r="AL14776" i="50"/>
  <c r="AM14780" i="50"/>
  <c r="AL14780" i="50"/>
  <c r="AK14780" i="50"/>
  <c r="AJ14780" i="50"/>
  <c r="AI14780" i="50"/>
  <c r="AJ14784" i="50"/>
  <c r="AM14784" i="50"/>
  <c r="AL14784" i="50"/>
  <c r="AK14784" i="50"/>
  <c r="AI14784" i="50"/>
  <c r="AK14788" i="50"/>
  <c r="AJ14788" i="50"/>
  <c r="AI14788" i="50"/>
  <c r="AL14788" i="50"/>
  <c r="AM14788" i="50"/>
  <c r="AM14792" i="50"/>
  <c r="AL14792" i="50"/>
  <c r="AK14792" i="50"/>
  <c r="AJ14792" i="50"/>
  <c r="AI14792" i="50"/>
  <c r="AJ14796" i="50"/>
  <c r="AI14796" i="50"/>
  <c r="AL14796" i="50"/>
  <c r="AK14796" i="50"/>
  <c r="AM14796" i="50"/>
  <c r="AK14800" i="50"/>
  <c r="AJ14800" i="50"/>
  <c r="AI14800" i="50"/>
  <c r="AM14800" i="50"/>
  <c r="AL14800" i="50"/>
  <c r="AM14804" i="50"/>
  <c r="AL14804" i="50"/>
  <c r="AK14804" i="50"/>
  <c r="AJ14804" i="50"/>
  <c r="AI14804" i="50"/>
  <c r="AJ14808" i="50"/>
  <c r="AM14808" i="50"/>
  <c r="AL14808" i="50"/>
  <c r="AI14808" i="50"/>
  <c r="AK14808" i="50"/>
  <c r="AK14812" i="50"/>
  <c r="AJ14812" i="50"/>
  <c r="AI14812" i="50"/>
  <c r="AL14812" i="50"/>
  <c r="AM14812" i="50"/>
  <c r="AM14816" i="50"/>
  <c r="AL14816" i="50"/>
  <c r="AK14816" i="50"/>
  <c r="AJ14816" i="50"/>
  <c r="AI14816" i="50"/>
  <c r="AJ14820" i="50"/>
  <c r="AI14820" i="50"/>
  <c r="AK14820" i="50"/>
  <c r="AM14820" i="50"/>
  <c r="AL14820" i="50"/>
  <c r="AK14824" i="50"/>
  <c r="AJ14824" i="50"/>
  <c r="AI14824" i="50"/>
  <c r="AM14824" i="50"/>
  <c r="AL14824" i="50"/>
  <c r="AM14828" i="50"/>
  <c r="AL14828" i="50"/>
  <c r="AK14828" i="50"/>
  <c r="AJ14828" i="50"/>
  <c r="AI14828" i="50"/>
  <c r="AJ14832" i="50"/>
  <c r="AM14832" i="50"/>
  <c r="AL14832" i="50"/>
  <c r="AK14832" i="50"/>
  <c r="AI14832" i="50"/>
  <c r="AK14836" i="50"/>
  <c r="AJ14836" i="50"/>
  <c r="AI14836" i="50"/>
  <c r="AL14836" i="50"/>
  <c r="AM14836" i="50"/>
  <c r="AM14840" i="50"/>
  <c r="AL14840" i="50"/>
  <c r="AK14840" i="50"/>
  <c r="AJ14840" i="50"/>
  <c r="AI14840" i="50"/>
  <c r="AJ14844" i="50"/>
  <c r="AI14844" i="50"/>
  <c r="AL14844" i="50"/>
  <c r="AM14844" i="50"/>
  <c r="AK14844" i="50"/>
  <c r="AK14848" i="50"/>
  <c r="AJ14848" i="50"/>
  <c r="AI14848" i="50"/>
  <c r="AM14848" i="50"/>
  <c r="AL14848" i="50"/>
  <c r="AM14852" i="50"/>
  <c r="AL14852" i="50"/>
  <c r="AK14852" i="50"/>
  <c r="AJ14852" i="50"/>
  <c r="AI14852" i="50"/>
  <c r="AJ14856" i="50"/>
  <c r="AM14856" i="50"/>
  <c r="AL14856" i="50"/>
  <c r="AI14856" i="50"/>
  <c r="AK14856" i="50"/>
  <c r="AK14860" i="50"/>
  <c r="AJ14860" i="50"/>
  <c r="AI14860" i="50"/>
  <c r="AL14860" i="50"/>
  <c r="AM14860" i="50"/>
  <c r="AM14864" i="50"/>
  <c r="AL14864" i="50"/>
  <c r="AK14864" i="50"/>
  <c r="AI14864" i="50"/>
  <c r="AJ14864" i="50"/>
  <c r="AJ14868" i="50"/>
  <c r="AI14868" i="50"/>
  <c r="AK14868" i="50"/>
  <c r="AL14868" i="50"/>
  <c r="AM14868" i="50"/>
  <c r="AK14872" i="50"/>
  <c r="AJ14872" i="50"/>
  <c r="AI14872" i="50"/>
  <c r="AM14872" i="50"/>
  <c r="AL14872" i="50"/>
  <c r="AM14876" i="50"/>
  <c r="AL14876" i="50"/>
  <c r="AK14876" i="50"/>
  <c r="AJ14876" i="50"/>
  <c r="AI14876" i="50"/>
  <c r="AJ14880" i="50"/>
  <c r="AM14880" i="50"/>
  <c r="AL14880" i="50"/>
  <c r="AK14880" i="50"/>
  <c r="AI14880" i="50"/>
  <c r="AK14884" i="50"/>
  <c r="AJ14884" i="50"/>
  <c r="AI14884" i="50"/>
  <c r="AL14884" i="50"/>
  <c r="AM14884" i="50"/>
  <c r="AM14888" i="50"/>
  <c r="AL14888" i="50"/>
  <c r="AK14888" i="50"/>
  <c r="AJ14888" i="50"/>
  <c r="AI14888" i="50"/>
  <c r="AJ14892" i="50"/>
  <c r="AI14892" i="50"/>
  <c r="AL14892" i="50"/>
  <c r="AK14892" i="50"/>
  <c r="AM14892" i="50"/>
  <c r="AK14896" i="50"/>
  <c r="AJ14896" i="50"/>
  <c r="AI14896" i="50"/>
  <c r="AM14896" i="50"/>
  <c r="AL14896" i="50"/>
  <c r="AM14900" i="50"/>
  <c r="AL14900" i="50"/>
  <c r="AK14900" i="50"/>
  <c r="AJ14900" i="50"/>
  <c r="AI14900" i="50"/>
  <c r="AJ14904" i="50"/>
  <c r="AM14904" i="50"/>
  <c r="AL14904" i="50"/>
  <c r="AI14904" i="50"/>
  <c r="AK14904" i="50"/>
  <c r="AK14908" i="50"/>
  <c r="AJ14908" i="50"/>
  <c r="AI14908" i="50"/>
  <c r="AL14908" i="50"/>
  <c r="AM14908" i="50"/>
  <c r="AM14912" i="50"/>
  <c r="AL14912" i="50"/>
  <c r="AK14912" i="50"/>
  <c r="AJ14912" i="50"/>
  <c r="AI14912" i="50"/>
  <c r="AJ14916" i="50"/>
  <c r="AI14916" i="50"/>
  <c r="AK14916" i="50"/>
  <c r="AM14916" i="50"/>
  <c r="AL14916" i="50"/>
  <c r="AK14920" i="50"/>
  <c r="AJ14920" i="50"/>
  <c r="AI14920" i="50"/>
  <c r="AM14920" i="50"/>
  <c r="AL14920" i="50"/>
  <c r="AM14924" i="50"/>
  <c r="AL14924" i="50"/>
  <c r="AK14924" i="50"/>
  <c r="AJ14924" i="50"/>
  <c r="AI14924" i="50"/>
  <c r="AJ14928" i="50"/>
  <c r="AK14928" i="50"/>
  <c r="AI14928" i="50"/>
  <c r="AL14928" i="50"/>
  <c r="AM14928" i="50"/>
  <c r="AJ14932" i="50"/>
  <c r="AI14932" i="50"/>
  <c r="AM14932" i="50"/>
  <c r="AL14932" i="50"/>
  <c r="AK14932" i="50"/>
  <c r="AK14936" i="50"/>
  <c r="AJ14936" i="50"/>
  <c r="AL14936" i="50"/>
  <c r="AI14936" i="50"/>
  <c r="AM14936" i="50"/>
  <c r="AJ14940" i="50"/>
  <c r="AI14940" i="50"/>
  <c r="AK14940" i="50"/>
  <c r="AM14940" i="50"/>
  <c r="AL14940" i="50"/>
  <c r="AJ14944" i="50"/>
  <c r="AM14944" i="50"/>
  <c r="AL14944" i="50"/>
  <c r="AK14944" i="50"/>
  <c r="AI14944" i="50"/>
  <c r="AK14948" i="50"/>
  <c r="AJ14948" i="50"/>
  <c r="AM14948" i="50"/>
  <c r="AI14948" i="50"/>
  <c r="AL14948" i="50"/>
  <c r="AJ14952" i="50"/>
  <c r="AM14952" i="50"/>
  <c r="AL14952" i="50"/>
  <c r="AK14952" i="50"/>
  <c r="AI14952" i="50"/>
  <c r="AJ14956" i="50"/>
  <c r="AM14956" i="50"/>
  <c r="AL14956" i="50"/>
  <c r="AK14956" i="50"/>
  <c r="AI14956" i="50"/>
  <c r="AK14960" i="50"/>
  <c r="AJ14960" i="50"/>
  <c r="AM14960" i="50"/>
  <c r="AL14960" i="50"/>
  <c r="AI14960" i="50"/>
  <c r="AJ14964" i="50"/>
  <c r="AK14964" i="50"/>
  <c r="AI14964" i="50"/>
  <c r="AL14964" i="50"/>
  <c r="AM14964" i="50"/>
  <c r="AJ14968" i="50"/>
  <c r="AI14968" i="50"/>
  <c r="AM14968" i="50"/>
  <c r="AL14968" i="50"/>
  <c r="AK14968" i="50"/>
  <c r="AK14972" i="50"/>
  <c r="AJ14972" i="50"/>
  <c r="AL14972" i="50"/>
  <c r="AM14972" i="50"/>
  <c r="AI14972" i="50"/>
  <c r="AJ14976" i="50"/>
  <c r="AI14976" i="50"/>
  <c r="AL14976" i="50"/>
  <c r="AM14976" i="50"/>
  <c r="AK14976" i="50"/>
  <c r="AJ14980" i="50"/>
  <c r="AM14980" i="50"/>
  <c r="AL14980" i="50"/>
  <c r="AK14980" i="50"/>
  <c r="AI14980" i="50"/>
  <c r="AK14984" i="50"/>
  <c r="AJ14984" i="50"/>
  <c r="AM14984" i="50"/>
  <c r="AL14984" i="50"/>
  <c r="AI14984" i="50"/>
  <c r="AJ14988" i="50"/>
  <c r="AM14988" i="50"/>
  <c r="AL14988" i="50"/>
  <c r="AK14988" i="50"/>
  <c r="AI14988" i="50"/>
  <c r="AJ14992" i="50"/>
  <c r="AM14992" i="50"/>
  <c r="AL14992" i="50"/>
  <c r="AK14992" i="50"/>
  <c r="AI14992" i="50"/>
  <c r="AK14996" i="50"/>
  <c r="AJ14996" i="50"/>
  <c r="AM14996" i="50"/>
  <c r="AL14996" i="50"/>
  <c r="AI14996" i="50"/>
  <c r="AJ15000" i="50"/>
  <c r="AK15000" i="50"/>
  <c r="AI15000" i="50"/>
  <c r="AL15000" i="50"/>
  <c r="AM15000" i="50"/>
  <c r="AJ15004" i="50"/>
  <c r="AI15004" i="50"/>
  <c r="AM15004" i="50"/>
  <c r="AL15004" i="50"/>
  <c r="AK15004" i="50"/>
  <c r="AK15008" i="50"/>
  <c r="AJ15008" i="50"/>
  <c r="AL15008" i="50"/>
  <c r="AI15008" i="50"/>
  <c r="AM15008" i="50"/>
  <c r="AJ15012" i="50"/>
  <c r="AI15012" i="50"/>
  <c r="AK15012" i="50"/>
  <c r="AL15012" i="50"/>
  <c r="AM15012" i="50"/>
  <c r="AJ15016" i="50"/>
  <c r="AM15016" i="50"/>
  <c r="AL15016" i="50"/>
  <c r="AK15016" i="50"/>
  <c r="AI15016" i="50"/>
  <c r="AK15020" i="50"/>
  <c r="AJ15020" i="50"/>
  <c r="AM15020" i="50"/>
  <c r="AI15020" i="50"/>
  <c r="AL15020" i="50"/>
  <c r="AJ15024" i="50"/>
  <c r="AM15024" i="50"/>
  <c r="AL15024" i="50"/>
  <c r="AK15024" i="50"/>
  <c r="AI15024" i="50"/>
  <c r="AJ15028" i="50"/>
  <c r="AM15028" i="50"/>
  <c r="AL15028" i="50"/>
  <c r="AK15028" i="50"/>
  <c r="AI15028" i="50"/>
  <c r="AK15032" i="50"/>
  <c r="AJ15032" i="50"/>
  <c r="AM15032" i="50"/>
  <c r="AL15032" i="50"/>
  <c r="AI15032" i="50"/>
  <c r="AJ15036" i="50"/>
  <c r="AK15036" i="50"/>
  <c r="AI15036" i="50"/>
  <c r="AL15036" i="50"/>
  <c r="AM15036" i="50"/>
  <c r="AJ15040" i="50"/>
  <c r="AI15040" i="50"/>
  <c r="AM15040" i="50"/>
  <c r="AL15040" i="50"/>
  <c r="AK15040" i="50"/>
  <c r="AK15044" i="50"/>
  <c r="AJ15044" i="50"/>
  <c r="AL15044" i="50"/>
  <c r="AM15044" i="50"/>
  <c r="AI15044" i="50"/>
  <c r="AJ15048" i="50"/>
  <c r="AI15048" i="50"/>
  <c r="AL15048" i="50"/>
  <c r="AK15048" i="50"/>
  <c r="AM15048" i="50"/>
  <c r="AJ15052" i="50"/>
  <c r="AM15052" i="50"/>
  <c r="AL15052" i="50"/>
  <c r="AK15052" i="50"/>
  <c r="AI15052" i="50"/>
  <c r="AK15056" i="50"/>
  <c r="AJ15056" i="50"/>
  <c r="AM15056" i="50"/>
  <c r="AL15056" i="50"/>
  <c r="AI15056" i="50"/>
  <c r="AJ15060" i="50"/>
  <c r="AM15060" i="50"/>
  <c r="AL15060" i="50"/>
  <c r="AK15060" i="50"/>
  <c r="AI15060" i="50"/>
  <c r="AJ15064" i="50"/>
  <c r="AM15064" i="50"/>
  <c r="AL15064" i="50"/>
  <c r="AK15064" i="50"/>
  <c r="AI15064" i="50"/>
  <c r="AK15068" i="50"/>
  <c r="AJ15068" i="50"/>
  <c r="AM15068" i="50"/>
  <c r="AL15068" i="50"/>
  <c r="AI15068" i="50"/>
  <c r="AJ15072" i="50"/>
  <c r="AK15072" i="50"/>
  <c r="AI15072" i="50"/>
  <c r="AL15072" i="50"/>
  <c r="AM15072" i="50"/>
  <c r="AJ15076" i="50"/>
  <c r="AI15076" i="50"/>
  <c r="AM15076" i="50"/>
  <c r="AL15076" i="50"/>
  <c r="AK15076" i="50"/>
  <c r="AK15080" i="50"/>
  <c r="AJ15080" i="50"/>
  <c r="AL15080" i="50"/>
  <c r="AI15080" i="50"/>
  <c r="AM15080" i="50"/>
  <c r="AJ15084" i="50"/>
  <c r="AI15084" i="50"/>
  <c r="AK15084" i="50"/>
  <c r="AM15084" i="50"/>
  <c r="AL15084" i="50"/>
  <c r="AJ15088" i="50"/>
  <c r="AM15088" i="50"/>
  <c r="AL15088" i="50"/>
  <c r="AK15088" i="50"/>
  <c r="AI15088" i="50"/>
  <c r="AK15092" i="50"/>
  <c r="AJ15092" i="50"/>
  <c r="AM15092" i="50"/>
  <c r="AI15092" i="50"/>
  <c r="AL15092" i="50"/>
  <c r="AJ15096" i="50"/>
  <c r="AM15096" i="50"/>
  <c r="AL15096" i="50"/>
  <c r="AK15096" i="50"/>
  <c r="AI15096" i="50"/>
  <c r="AJ15100" i="50"/>
  <c r="AM15100" i="50"/>
  <c r="AL15100" i="50"/>
  <c r="AK15100" i="50"/>
  <c r="AI15100" i="50"/>
  <c r="AK15104" i="50"/>
  <c r="AJ15104" i="50"/>
  <c r="AM15104" i="50"/>
  <c r="AL15104" i="50"/>
  <c r="AI15104" i="50"/>
  <c r="AJ15108" i="50"/>
  <c r="AK15108" i="50"/>
  <c r="AI15108" i="50"/>
  <c r="AL15108" i="50"/>
  <c r="AM15108" i="50"/>
  <c r="AJ15112" i="50"/>
  <c r="AI15112" i="50"/>
  <c r="AM15112" i="50"/>
  <c r="AL15112" i="50"/>
  <c r="AK15112" i="50"/>
  <c r="AK15116" i="50"/>
  <c r="AJ15116" i="50"/>
  <c r="AL15116" i="50"/>
  <c r="AM15116" i="50"/>
  <c r="AI15116" i="50"/>
  <c r="AJ15120" i="50"/>
  <c r="AI15120" i="50"/>
  <c r="AL15120" i="50"/>
  <c r="AM15120" i="50"/>
  <c r="AK15120" i="50"/>
  <c r="AJ15124" i="50"/>
  <c r="AM15124" i="50"/>
  <c r="AL15124" i="50"/>
  <c r="AK15124" i="50"/>
  <c r="AI15124" i="50"/>
  <c r="AK15128" i="50"/>
  <c r="AJ15128" i="50"/>
  <c r="AM15128" i="50"/>
  <c r="AL15128" i="50"/>
  <c r="AI15128" i="50"/>
  <c r="AJ15132" i="50"/>
  <c r="AM15132" i="50"/>
  <c r="AL15132" i="50"/>
  <c r="AK15132" i="50"/>
  <c r="AI15132" i="50"/>
  <c r="AJ15136" i="50"/>
  <c r="AM15136" i="50"/>
  <c r="AL15136" i="50"/>
  <c r="AK15136" i="50"/>
  <c r="AI15136" i="50"/>
  <c r="AK15140" i="50"/>
  <c r="AJ15140" i="50"/>
  <c r="AM15140" i="50"/>
  <c r="AL15140" i="50"/>
  <c r="AI15140" i="50"/>
  <c r="AJ15144" i="50"/>
  <c r="AK15144" i="50"/>
  <c r="AI15144" i="50"/>
  <c r="AL15144" i="50"/>
  <c r="AM15144" i="50"/>
  <c r="AJ15148" i="50"/>
  <c r="AI15148" i="50"/>
  <c r="AM15148" i="50"/>
  <c r="AL15148" i="50"/>
  <c r="AK15148" i="50"/>
  <c r="AK15152" i="50"/>
  <c r="AJ15152" i="50"/>
  <c r="AL15152" i="50"/>
  <c r="AI15152" i="50"/>
  <c r="AM15152" i="50"/>
  <c r="AJ15156" i="50"/>
  <c r="AI15156" i="50"/>
  <c r="AK15156" i="50"/>
  <c r="AL15156" i="50"/>
  <c r="AM15156" i="50"/>
  <c r="AJ15160" i="50"/>
  <c r="AM15160" i="50"/>
  <c r="AL15160" i="50"/>
  <c r="AK15160" i="50"/>
  <c r="AI15160" i="50"/>
  <c r="AK15164" i="50"/>
  <c r="AJ15164" i="50"/>
  <c r="AM15164" i="50"/>
  <c r="AL15164" i="50"/>
  <c r="AI15164" i="50"/>
  <c r="AJ15168" i="50"/>
  <c r="AM15168" i="50"/>
  <c r="AL15168" i="50"/>
  <c r="AK15168" i="50"/>
  <c r="AI15168" i="50"/>
  <c r="AJ15172" i="50"/>
  <c r="AM15172" i="50"/>
  <c r="AL15172" i="50"/>
  <c r="AK15172" i="50"/>
  <c r="AI15172" i="50"/>
  <c r="AK15176" i="50"/>
  <c r="AJ15176" i="50"/>
  <c r="AM15176" i="50"/>
  <c r="AL15176" i="50"/>
  <c r="AI15176" i="50"/>
  <c r="AJ15180" i="50"/>
  <c r="AK15180" i="50"/>
  <c r="AI15180" i="50"/>
  <c r="AL15180" i="50"/>
  <c r="AM15180" i="50"/>
  <c r="AJ15184" i="50"/>
  <c r="AI15184" i="50"/>
  <c r="AM15184" i="50"/>
  <c r="AL15184" i="50"/>
  <c r="AK15184" i="50"/>
  <c r="AK15188" i="50"/>
  <c r="AJ15188" i="50"/>
  <c r="AL15188" i="50"/>
  <c r="AM15188" i="50"/>
  <c r="AI15188" i="50"/>
  <c r="AJ15192" i="50"/>
  <c r="AI15192" i="50"/>
  <c r="AL15192" i="50"/>
  <c r="AK15192" i="50"/>
  <c r="AM15192" i="50"/>
  <c r="AJ15196" i="50"/>
  <c r="AM15196" i="50"/>
  <c r="AL15196" i="50"/>
  <c r="AK15196" i="50"/>
  <c r="AI15196" i="50"/>
  <c r="AK15200" i="50"/>
  <c r="AJ15200" i="50"/>
  <c r="AM15200" i="50"/>
  <c r="AL15200" i="50"/>
  <c r="AI15200" i="50"/>
  <c r="AJ15204" i="50"/>
  <c r="AM15204" i="50"/>
  <c r="AL15204" i="50"/>
  <c r="AK15204" i="50"/>
  <c r="AI15204" i="50"/>
  <c r="AJ15208" i="50"/>
  <c r="AM15208" i="50"/>
  <c r="AL15208" i="50"/>
  <c r="AK15208" i="50"/>
  <c r="AI15208" i="50"/>
  <c r="AK15212" i="50"/>
  <c r="AJ15212" i="50"/>
  <c r="AM15212" i="50"/>
  <c r="AL15212" i="50"/>
  <c r="AI15212" i="50"/>
  <c r="AJ15216" i="50"/>
  <c r="AK15216" i="50"/>
  <c r="AI15216" i="50"/>
  <c r="AL15216" i="50"/>
  <c r="AM15216" i="50"/>
  <c r="AJ15220" i="50"/>
  <c r="AI15220" i="50"/>
  <c r="AM15220" i="50"/>
  <c r="AL15220" i="50"/>
  <c r="AK15220" i="50"/>
  <c r="AK15224" i="50"/>
  <c r="AJ15224" i="50"/>
  <c r="AL15224" i="50"/>
  <c r="AI15224" i="50"/>
  <c r="AM15224" i="50"/>
  <c r="AJ15228" i="50"/>
  <c r="AI15228" i="50"/>
  <c r="AK15228" i="50"/>
  <c r="AM15228" i="50"/>
  <c r="AL15228" i="50"/>
  <c r="AJ15232" i="50"/>
  <c r="AM15232" i="50"/>
  <c r="AL15232" i="50"/>
  <c r="AK15232" i="50"/>
  <c r="AI15232" i="50"/>
  <c r="AK15236" i="50"/>
  <c r="AJ15236" i="50"/>
  <c r="AM15236" i="50"/>
  <c r="AI15236" i="50"/>
  <c r="AL15236" i="50"/>
  <c r="AJ15240" i="50"/>
  <c r="AM15240" i="50"/>
  <c r="AL15240" i="50"/>
  <c r="AK15240" i="50"/>
  <c r="AI15240" i="50"/>
  <c r="AJ15244" i="50"/>
  <c r="AM15244" i="50"/>
  <c r="AL15244" i="50"/>
  <c r="AK15244" i="50"/>
  <c r="AI15244" i="50"/>
  <c r="AK15248" i="50"/>
  <c r="AJ15248" i="50"/>
  <c r="AM15248" i="50"/>
  <c r="AL15248" i="50"/>
  <c r="AI15248" i="50"/>
  <c r="AJ15252" i="50"/>
  <c r="AK15252" i="50"/>
  <c r="AI15252" i="50"/>
  <c r="AL15252" i="50"/>
  <c r="AM15252" i="50"/>
  <c r="AJ15256" i="50"/>
  <c r="AI15256" i="50"/>
  <c r="AM15256" i="50"/>
  <c r="AL15256" i="50"/>
  <c r="AK15256" i="50"/>
  <c r="AK15260" i="50"/>
  <c r="AJ15260" i="50"/>
  <c r="AL15260" i="50"/>
  <c r="AM15260" i="50"/>
  <c r="AI15260" i="50"/>
  <c r="AJ15264" i="50"/>
  <c r="AI15264" i="50"/>
  <c r="AL15264" i="50"/>
  <c r="AM15264" i="50"/>
  <c r="AK15264" i="50"/>
  <c r="AJ15268" i="50"/>
  <c r="AM15268" i="50"/>
  <c r="AL15268" i="50"/>
  <c r="AK15268" i="50"/>
  <c r="AI15268" i="50"/>
  <c r="AK15272" i="50"/>
  <c r="AJ15272" i="50"/>
  <c r="AM15272" i="50"/>
  <c r="AL15272" i="50"/>
  <c r="AI15272" i="50"/>
  <c r="AJ15276" i="50"/>
  <c r="AM15276" i="50"/>
  <c r="AL15276" i="50"/>
  <c r="AK15276" i="50"/>
  <c r="AI15276" i="50"/>
  <c r="AJ15280" i="50"/>
  <c r="AM15280" i="50"/>
  <c r="AL15280" i="50"/>
  <c r="AK15280" i="50"/>
  <c r="AI15280" i="50"/>
  <c r="AK15284" i="50"/>
  <c r="AJ15284" i="50"/>
  <c r="AM15284" i="50"/>
  <c r="AL15284" i="50"/>
  <c r="AI15284" i="50"/>
  <c r="AJ15288" i="50"/>
  <c r="AK15288" i="50"/>
  <c r="AI15288" i="50"/>
  <c r="AL15288" i="50"/>
  <c r="AM15288" i="50"/>
  <c r="AJ15292" i="50"/>
  <c r="AI15292" i="50"/>
  <c r="AM15292" i="50"/>
  <c r="AL15292" i="50"/>
  <c r="AK15292" i="50"/>
  <c r="AK15296" i="50"/>
  <c r="AJ15296" i="50"/>
  <c r="AL15296" i="50"/>
  <c r="AI15296" i="50"/>
  <c r="AM15296" i="50"/>
  <c r="AJ15300" i="50"/>
  <c r="AI15300" i="50"/>
  <c r="AK15300" i="50"/>
  <c r="AL15300" i="50"/>
  <c r="AM15300" i="50"/>
  <c r="AJ15304" i="50"/>
  <c r="AM15304" i="50"/>
  <c r="AL15304" i="50"/>
  <c r="AK15304" i="50"/>
  <c r="AI15304" i="50"/>
  <c r="AK15308" i="50"/>
  <c r="AJ15308" i="50"/>
  <c r="AM15308" i="50"/>
  <c r="AI15308" i="50"/>
  <c r="AL15308" i="50"/>
  <c r="AJ15312" i="50"/>
  <c r="AM15312" i="50"/>
  <c r="AL15312" i="50"/>
  <c r="AK15312" i="50"/>
  <c r="AI15312" i="50"/>
  <c r="AJ15316" i="50"/>
  <c r="AM15316" i="50"/>
  <c r="AL15316" i="50"/>
  <c r="AK15316" i="50"/>
  <c r="AI15316" i="50"/>
  <c r="AM15320" i="50"/>
  <c r="AK15320" i="50"/>
  <c r="AJ15320" i="50"/>
  <c r="AL15320" i="50"/>
  <c r="AI15320" i="50"/>
  <c r="AJ15324" i="50"/>
  <c r="AM15324" i="50"/>
  <c r="AL15324" i="50"/>
  <c r="AK15324" i="50"/>
  <c r="AI15324" i="50"/>
  <c r="AK15328" i="50"/>
  <c r="AJ15328" i="50"/>
  <c r="AI15328" i="50"/>
  <c r="AM15328" i="50"/>
  <c r="AL15328" i="50"/>
  <c r="AI15332" i="50"/>
  <c r="AM15332" i="50"/>
  <c r="AK15332" i="50"/>
  <c r="AJ15332" i="50"/>
  <c r="AL15332" i="50"/>
  <c r="AM15336" i="50"/>
  <c r="AJ15336" i="50"/>
  <c r="AI15336" i="50"/>
  <c r="AL15336" i="50"/>
  <c r="AK15336" i="50"/>
  <c r="AM15340" i="50"/>
  <c r="AL15340" i="50"/>
  <c r="AK15340" i="50"/>
  <c r="AJ15340" i="50"/>
  <c r="AI15340" i="50"/>
  <c r="AI15344" i="50"/>
  <c r="AJ15344" i="50"/>
  <c r="AK15344" i="50"/>
  <c r="AM15344" i="50"/>
  <c r="AL15344" i="50"/>
  <c r="AM15348" i="50"/>
  <c r="AL15348" i="50"/>
  <c r="AK15348" i="50"/>
  <c r="AI15348" i="50"/>
  <c r="AJ15348" i="50"/>
  <c r="AI15352" i="50"/>
  <c r="AM15352" i="50"/>
  <c r="AK15352" i="50"/>
  <c r="AJ15352" i="50"/>
  <c r="AL15352" i="50"/>
  <c r="AI15356" i="50"/>
  <c r="AM15356" i="50"/>
  <c r="AL15356" i="50"/>
  <c r="AK15356" i="50"/>
  <c r="AJ15356" i="50"/>
  <c r="AM15360" i="50"/>
  <c r="AL15360" i="50"/>
  <c r="AK15360" i="50"/>
  <c r="AJ15360" i="50"/>
  <c r="AI15360" i="50"/>
  <c r="AK15364" i="50"/>
  <c r="AI15364" i="50"/>
  <c r="AM15364" i="50"/>
  <c r="AL15364" i="50"/>
  <c r="AJ15364" i="50"/>
  <c r="AI15368" i="50"/>
  <c r="AM15368" i="50"/>
  <c r="AL15368" i="50"/>
  <c r="AK15368" i="50"/>
  <c r="AJ15368" i="50"/>
  <c r="AM15372" i="50"/>
  <c r="AL15372" i="50"/>
  <c r="AJ15372" i="50"/>
  <c r="AI15372" i="50"/>
  <c r="AK15372" i="50"/>
  <c r="AI15376" i="50"/>
  <c r="AM15376" i="50"/>
  <c r="AK15376" i="50"/>
  <c r="AJ15376" i="50"/>
  <c r="AL15376" i="50"/>
  <c r="AL15380" i="50"/>
  <c r="AK15380" i="50"/>
  <c r="AI15380" i="50"/>
  <c r="AJ15380" i="50"/>
  <c r="AM15380" i="50"/>
  <c r="AM15384" i="50"/>
  <c r="AL15384" i="50"/>
  <c r="AJ15384" i="50"/>
  <c r="AK15384" i="50"/>
  <c r="AI15384" i="50"/>
  <c r="AJ15388" i="50"/>
  <c r="AI15388" i="50"/>
  <c r="AM15388" i="50"/>
  <c r="AL15388" i="50"/>
  <c r="AK15388" i="50"/>
  <c r="AL15392" i="50"/>
  <c r="AK15392" i="50"/>
  <c r="AI15392" i="50"/>
  <c r="AJ15392" i="50"/>
  <c r="AM15392" i="50"/>
  <c r="AM15396" i="50"/>
  <c r="AL15396" i="50"/>
  <c r="AJ15396" i="50"/>
  <c r="AI15396" i="50"/>
  <c r="AK15396" i="50"/>
  <c r="AK15400" i="50"/>
  <c r="AJ15400" i="50"/>
  <c r="AI15400" i="50"/>
  <c r="AM15400" i="50"/>
  <c r="AL15400" i="50"/>
  <c r="AL15404" i="50"/>
  <c r="AK15404" i="50"/>
  <c r="AI15404" i="50"/>
  <c r="AM15404" i="50"/>
  <c r="AJ15404" i="50"/>
  <c r="AM15408" i="50"/>
  <c r="AL15408" i="50"/>
  <c r="AJ15408" i="50"/>
  <c r="AK15408" i="50"/>
  <c r="AI15408" i="50"/>
  <c r="AL15412" i="50"/>
  <c r="AK15412" i="50"/>
  <c r="AJ15412" i="50"/>
  <c r="AI15412" i="50"/>
  <c r="AM15412" i="50"/>
  <c r="AL15416" i="50"/>
  <c r="AK15416" i="50"/>
  <c r="AI15416" i="50"/>
  <c r="AM15416" i="50"/>
  <c r="AJ15416" i="50"/>
  <c r="AM15420" i="50"/>
  <c r="AL15420" i="50"/>
  <c r="AJ15420" i="50"/>
  <c r="AK15420" i="50"/>
  <c r="AI15420" i="50"/>
  <c r="AM15424" i="50"/>
  <c r="AL15424" i="50"/>
  <c r="AK15424" i="50"/>
  <c r="AJ15424" i="50"/>
  <c r="AI15424" i="50"/>
  <c r="AL15428" i="50"/>
  <c r="AK15428" i="50"/>
  <c r="AI15428" i="50"/>
  <c r="AM15428" i="50"/>
  <c r="AJ15428" i="50"/>
  <c r="AM15432" i="50"/>
  <c r="AL15432" i="50"/>
  <c r="AJ15432" i="50"/>
  <c r="AK15432" i="50"/>
  <c r="AI15432" i="50"/>
  <c r="AM15436" i="50"/>
  <c r="AL15436" i="50"/>
  <c r="AK15436" i="50"/>
  <c r="AJ15436" i="50"/>
  <c r="AI15436" i="50"/>
  <c r="AL15440" i="50"/>
  <c r="AK15440" i="50"/>
  <c r="AI15440" i="50"/>
  <c r="AM15440" i="50"/>
  <c r="AJ15440" i="50"/>
  <c r="AM15444" i="50"/>
  <c r="AL15444" i="50"/>
  <c r="AJ15444" i="50"/>
  <c r="AK15444" i="50"/>
  <c r="AI15444" i="50"/>
  <c r="AM15448" i="50"/>
  <c r="AL15448" i="50"/>
  <c r="AK15448" i="50"/>
  <c r="AJ15448" i="50"/>
  <c r="AI15448" i="50"/>
  <c r="AL15452" i="50"/>
  <c r="AK15452" i="50"/>
  <c r="AI15452" i="50"/>
  <c r="AM15452" i="50"/>
  <c r="AJ15452" i="50"/>
  <c r="AM15456" i="50"/>
  <c r="AL15456" i="50"/>
  <c r="AJ15456" i="50"/>
  <c r="AK15456" i="50"/>
  <c r="AI15456" i="50"/>
  <c r="AM15460" i="50"/>
  <c r="AL15460" i="50"/>
  <c r="AJ15460" i="50"/>
  <c r="AI15460" i="50"/>
  <c r="AK15460" i="50"/>
  <c r="AL15464" i="50"/>
  <c r="AK15464" i="50"/>
  <c r="AI15464" i="50"/>
  <c r="AM15464" i="50"/>
  <c r="AJ15464" i="50"/>
  <c r="AM15468" i="50"/>
  <c r="AL15468" i="50"/>
  <c r="AJ15468" i="50"/>
  <c r="AI15468" i="50"/>
  <c r="AK15468" i="50"/>
  <c r="AM15472" i="50"/>
  <c r="AI15472" i="50"/>
  <c r="AL15472" i="50"/>
  <c r="AK15472" i="50"/>
  <c r="AJ15472" i="50"/>
  <c r="AL15476" i="50"/>
  <c r="AK15476" i="50"/>
  <c r="AI15476" i="50"/>
  <c r="AM15476" i="50"/>
  <c r="AJ15476" i="50"/>
  <c r="AM15480" i="50"/>
  <c r="AL15480" i="50"/>
  <c r="AJ15480" i="50"/>
  <c r="AK15480" i="50"/>
  <c r="AI15480" i="50"/>
  <c r="AJ15484" i="50"/>
  <c r="AL15484" i="50"/>
  <c r="AI15484" i="50"/>
  <c r="AM15484" i="50"/>
  <c r="AK15484" i="50"/>
  <c r="AL15488" i="50"/>
  <c r="AK15488" i="50"/>
  <c r="AI15488" i="50"/>
  <c r="AJ15488" i="50"/>
  <c r="AM15488" i="50"/>
  <c r="AM15492" i="50"/>
  <c r="AL15492" i="50"/>
  <c r="AJ15492" i="50"/>
  <c r="AI15492" i="50"/>
  <c r="AK15492" i="50"/>
  <c r="AK15496" i="50"/>
  <c r="AM15496" i="50"/>
  <c r="AL15496" i="50"/>
  <c r="AI15496" i="50"/>
  <c r="AJ15496" i="50"/>
  <c r="AL15500" i="50"/>
  <c r="AK15500" i="50"/>
  <c r="AI15500" i="50"/>
  <c r="AM15500" i="50"/>
  <c r="AJ15500" i="50"/>
  <c r="AM15504" i="50"/>
  <c r="AL15504" i="50"/>
  <c r="AJ15504" i="50"/>
  <c r="AK15504" i="50"/>
  <c r="AI15504" i="50"/>
  <c r="AL15508" i="50"/>
  <c r="AJ15508" i="50"/>
  <c r="AI15508" i="50"/>
  <c r="AM15508" i="50"/>
  <c r="AK15508" i="50"/>
  <c r="AL15512" i="50"/>
  <c r="AK15512" i="50"/>
  <c r="AI15512" i="50"/>
  <c r="AM15512" i="50"/>
  <c r="AJ15512" i="50"/>
  <c r="AM15516" i="50"/>
  <c r="AL15516" i="50"/>
  <c r="AJ15516" i="50"/>
  <c r="AI15516" i="50"/>
  <c r="AK15516" i="50"/>
  <c r="AI15520" i="50"/>
  <c r="AM15520" i="50"/>
  <c r="AL15520" i="50"/>
  <c r="AK15520" i="50"/>
  <c r="AJ15520" i="50"/>
  <c r="AL15524" i="50"/>
  <c r="AK15524" i="50"/>
  <c r="AI15524" i="50"/>
  <c r="AM15524" i="50"/>
  <c r="AJ15524" i="50"/>
  <c r="AM15528" i="50"/>
  <c r="AL15528" i="50"/>
  <c r="AJ15528" i="50"/>
  <c r="AI15528" i="50"/>
  <c r="AK15528" i="50"/>
  <c r="AJ15532" i="50"/>
  <c r="AI15532" i="50"/>
  <c r="AL15532" i="50"/>
  <c r="AK15532" i="50"/>
  <c r="AM15532" i="50"/>
  <c r="AL15536" i="50"/>
  <c r="AK15536" i="50"/>
  <c r="AI15536" i="50"/>
  <c r="AJ15536" i="50"/>
  <c r="AM15536" i="50"/>
  <c r="AM15540" i="50"/>
  <c r="AL15540" i="50"/>
  <c r="AJ15540" i="50"/>
  <c r="AI15540" i="50"/>
  <c r="AK15540" i="50"/>
  <c r="AK15544" i="50"/>
  <c r="AJ15544" i="50"/>
  <c r="AI15544" i="50"/>
  <c r="AM15544" i="50"/>
  <c r="AL15544" i="50"/>
  <c r="AL15548" i="50"/>
  <c r="AK15548" i="50"/>
  <c r="AI15548" i="50"/>
  <c r="AM15548" i="50"/>
  <c r="AJ15548" i="50"/>
  <c r="AM15552" i="50"/>
  <c r="AL15552" i="50"/>
  <c r="AJ15552" i="50"/>
  <c r="AK15552" i="50"/>
  <c r="AI15552" i="50"/>
  <c r="AL15556" i="50"/>
  <c r="AK15556" i="50"/>
  <c r="AJ15556" i="50"/>
  <c r="AI15556" i="50"/>
  <c r="AM15556" i="50"/>
  <c r="AL15560" i="50"/>
  <c r="AK15560" i="50"/>
  <c r="AI15560" i="50"/>
  <c r="AM15560" i="50"/>
  <c r="AJ15560" i="50"/>
  <c r="AM15564" i="50"/>
  <c r="AL15564" i="50"/>
  <c r="AJ15564" i="50"/>
  <c r="AK15564" i="50"/>
  <c r="AI15564" i="50"/>
  <c r="AM15568" i="50"/>
  <c r="AL15568" i="50"/>
  <c r="AK15568" i="50"/>
  <c r="AJ15568" i="50"/>
  <c r="AI15568" i="50"/>
  <c r="AL15572" i="50"/>
  <c r="AK15572" i="50"/>
  <c r="AI15572" i="50"/>
  <c r="AM15572" i="50"/>
  <c r="AJ15572" i="50"/>
  <c r="AM15576" i="50"/>
  <c r="AL15576" i="50"/>
  <c r="AJ15576" i="50"/>
  <c r="AK15576" i="50"/>
  <c r="AI15576" i="50"/>
  <c r="AM15580" i="50"/>
  <c r="AL15580" i="50"/>
  <c r="AK15580" i="50"/>
  <c r="AJ15580" i="50"/>
  <c r="AI15580" i="50"/>
  <c r="AL15584" i="50"/>
  <c r="AK15584" i="50"/>
  <c r="AI15584" i="50"/>
  <c r="AM15584" i="50"/>
  <c r="AJ15584" i="50"/>
  <c r="AM15588" i="50"/>
  <c r="AL15588" i="50"/>
  <c r="AJ15588" i="50"/>
  <c r="AK15588" i="50"/>
  <c r="AI15588" i="50"/>
  <c r="AM15592" i="50"/>
  <c r="AL15592" i="50"/>
  <c r="AK15592" i="50"/>
  <c r="AI15592" i="50"/>
  <c r="AJ15592" i="50"/>
  <c r="AL15596" i="50"/>
  <c r="AK15596" i="50"/>
  <c r="AI15596" i="50"/>
  <c r="AM15596" i="50"/>
  <c r="AJ15596" i="50"/>
  <c r="AM15600" i="50"/>
  <c r="AL15600" i="50"/>
  <c r="AJ15600" i="50"/>
  <c r="AK15600" i="50"/>
  <c r="AI15600" i="50"/>
  <c r="AM15604" i="50"/>
  <c r="AL15604" i="50"/>
  <c r="AK15604" i="50"/>
  <c r="AJ15604" i="50"/>
  <c r="AI15604" i="50"/>
  <c r="AL15608" i="50"/>
  <c r="AK15608" i="50"/>
  <c r="AI15608" i="50"/>
  <c r="AJ15608" i="50"/>
  <c r="AM15608" i="50"/>
  <c r="AM15612" i="50"/>
  <c r="AL15612" i="50"/>
  <c r="AJ15612" i="50"/>
  <c r="AK15612" i="50"/>
  <c r="AI15612" i="50"/>
  <c r="AM15616" i="50"/>
  <c r="AI15616" i="50"/>
  <c r="AK15616" i="50"/>
  <c r="AL15616" i="50"/>
  <c r="AJ15616" i="50"/>
  <c r="AL15620" i="50"/>
  <c r="AK15620" i="50"/>
  <c r="AI15620" i="50"/>
  <c r="AM15620" i="50"/>
  <c r="AJ15620" i="50"/>
  <c r="AM15624" i="50"/>
  <c r="AL15624" i="50"/>
  <c r="AJ15624" i="50"/>
  <c r="AK15624" i="50"/>
  <c r="AI15624" i="50"/>
  <c r="AJ15628" i="50"/>
  <c r="AM15628" i="50"/>
  <c r="AL15628" i="50"/>
  <c r="AK15628" i="50"/>
  <c r="AI15628" i="50"/>
  <c r="AL15632" i="50"/>
  <c r="AK15632" i="50"/>
  <c r="AI15632" i="50"/>
  <c r="AJ15632" i="50"/>
  <c r="AM15632" i="50"/>
  <c r="AM15636" i="50"/>
  <c r="AL15636" i="50"/>
  <c r="AJ15636" i="50"/>
  <c r="AI15636" i="50"/>
  <c r="AK15636" i="50"/>
  <c r="AK15640" i="50"/>
  <c r="AI15640" i="50"/>
  <c r="AM15640" i="50"/>
  <c r="AL15640" i="50"/>
  <c r="AJ15640" i="50"/>
  <c r="AL15644" i="50"/>
  <c r="AK15644" i="50"/>
  <c r="AI15644" i="50"/>
  <c r="AM15644" i="50"/>
  <c r="AJ15644" i="50"/>
  <c r="AM15648" i="50"/>
  <c r="AL15648" i="50"/>
  <c r="AJ15648" i="50"/>
  <c r="AK15648" i="50"/>
  <c r="AI15648" i="50"/>
  <c r="AL15652" i="50"/>
  <c r="AM15652" i="50"/>
  <c r="AK15652" i="50"/>
  <c r="AJ15652" i="50"/>
  <c r="AI15652" i="50"/>
  <c r="AL15656" i="50"/>
  <c r="AK15656" i="50"/>
  <c r="AI15656" i="50"/>
  <c r="AJ15656" i="50"/>
  <c r="AM15656" i="50"/>
  <c r="AM15660" i="50"/>
  <c r="AL15660" i="50"/>
  <c r="AJ15660" i="50"/>
  <c r="AK15660" i="50"/>
  <c r="AI15660" i="50"/>
  <c r="AI15664" i="50"/>
  <c r="AM15664" i="50"/>
  <c r="AK15664" i="50"/>
  <c r="AJ15664" i="50"/>
  <c r="AL15664" i="50"/>
  <c r="AL15668" i="50"/>
  <c r="AK15668" i="50"/>
  <c r="AI15668" i="50"/>
  <c r="AM15668" i="50"/>
  <c r="AJ15668" i="50"/>
  <c r="AM15672" i="50"/>
  <c r="AL15672" i="50"/>
  <c r="AJ15672" i="50"/>
  <c r="AK15672" i="50"/>
  <c r="AI15672" i="50"/>
  <c r="AJ15676" i="50"/>
  <c r="AI15676" i="50"/>
  <c r="AM15676" i="50"/>
  <c r="AL15676" i="50"/>
  <c r="AK15676" i="50"/>
  <c r="AL15680" i="50"/>
  <c r="AK15680" i="50"/>
  <c r="AI15680" i="50"/>
  <c r="AJ15680" i="50"/>
  <c r="AM15680" i="50"/>
  <c r="AM15684" i="50"/>
  <c r="AL15684" i="50"/>
  <c r="AJ15684" i="50"/>
  <c r="AI15684" i="50"/>
  <c r="AK15684" i="50"/>
  <c r="AK15688" i="50"/>
  <c r="AJ15688" i="50"/>
  <c r="AI15688" i="50"/>
  <c r="AM15688" i="50"/>
  <c r="AL15688" i="50"/>
  <c r="AL15692" i="50"/>
  <c r="AK15692" i="50"/>
  <c r="AI15692" i="50"/>
  <c r="AM15692" i="50"/>
  <c r="AJ15692" i="50"/>
  <c r="AM15696" i="50"/>
  <c r="AL15696" i="50"/>
  <c r="AJ15696" i="50"/>
  <c r="AK15696" i="50"/>
  <c r="AI15696" i="50"/>
  <c r="AL15700" i="50"/>
  <c r="AK15700" i="50"/>
  <c r="AJ15700" i="50"/>
  <c r="AI15700" i="50"/>
  <c r="AM15700" i="50"/>
  <c r="AL15704" i="50"/>
  <c r="AK15704" i="50"/>
  <c r="AI15704" i="50"/>
  <c r="AM15704" i="50"/>
  <c r="AJ15704" i="50"/>
  <c r="AM15708" i="50"/>
  <c r="AL15708" i="50"/>
  <c r="AJ15708" i="50"/>
  <c r="AK15708" i="50"/>
  <c r="AI15708" i="50"/>
  <c r="AM15712" i="50"/>
  <c r="AL15712" i="50"/>
  <c r="AK15712" i="50"/>
  <c r="AJ15712" i="50"/>
  <c r="AI15712" i="50"/>
  <c r="AL15716" i="50"/>
  <c r="AK15716" i="50"/>
  <c r="AI15716" i="50"/>
  <c r="AJ15716" i="50"/>
  <c r="AM15716" i="50"/>
  <c r="AM15720" i="50"/>
  <c r="AL15720" i="50"/>
  <c r="AK15720" i="50"/>
  <c r="AJ15720" i="50"/>
  <c r="AI15720" i="50"/>
  <c r="AL15724" i="50"/>
  <c r="AJ15724" i="50"/>
  <c r="AI15724" i="50"/>
  <c r="AM15724" i="50"/>
  <c r="AK15724" i="50"/>
  <c r="AL15728" i="50"/>
  <c r="AK15728" i="50"/>
  <c r="AI15728" i="50"/>
  <c r="AJ15728" i="50"/>
  <c r="AM15728" i="50"/>
  <c r="AM15732" i="50"/>
  <c r="AL15732" i="50"/>
  <c r="AK15732" i="50"/>
  <c r="AJ15732" i="50"/>
  <c r="AI15732" i="50"/>
  <c r="AM15736" i="50"/>
  <c r="AI15736" i="50"/>
  <c r="AK15736" i="50"/>
  <c r="AJ15736" i="50"/>
  <c r="AL15736" i="50"/>
  <c r="AL15740" i="50"/>
  <c r="AK15740" i="50"/>
  <c r="AI15740" i="50"/>
  <c r="AM15740" i="50"/>
  <c r="AJ15740" i="50"/>
  <c r="AM15744" i="50"/>
  <c r="AL15744" i="50"/>
  <c r="AK15744" i="50"/>
  <c r="AJ15744" i="50"/>
  <c r="AI15744" i="50"/>
  <c r="AM15748" i="50"/>
  <c r="AL15748" i="50"/>
  <c r="AJ15748" i="50"/>
  <c r="AI15748" i="50"/>
  <c r="AK15748" i="50"/>
  <c r="AL15752" i="50"/>
  <c r="AK15752" i="50"/>
  <c r="AI15752" i="50"/>
  <c r="AM15752" i="50"/>
  <c r="AJ15752" i="50"/>
  <c r="AM15756" i="50"/>
  <c r="AL15756" i="50"/>
  <c r="AK15756" i="50"/>
  <c r="AJ15756" i="50"/>
  <c r="AI15756" i="50"/>
  <c r="AM15760" i="50"/>
  <c r="AL15760" i="50"/>
  <c r="AK15760" i="50"/>
  <c r="AI15760" i="50"/>
  <c r="AJ15760" i="50"/>
  <c r="AL15764" i="50"/>
  <c r="AK15764" i="50"/>
  <c r="AI15764" i="50"/>
  <c r="AM15764" i="50"/>
  <c r="AJ15764" i="50"/>
  <c r="AM15768" i="50"/>
  <c r="AL15768" i="50"/>
  <c r="AK15768" i="50"/>
  <c r="AJ15768" i="50"/>
  <c r="AI15768" i="50"/>
  <c r="AM15772" i="50"/>
  <c r="AL15772" i="50"/>
  <c r="AK15772" i="50"/>
  <c r="AJ15772" i="50"/>
  <c r="AI15772" i="50"/>
  <c r="AL15776" i="50"/>
  <c r="AK15776" i="50"/>
  <c r="AI15776" i="50"/>
  <c r="AJ15776" i="50"/>
  <c r="AM15776" i="50"/>
  <c r="AM15780" i="50"/>
  <c r="AL15780" i="50"/>
  <c r="AK15780" i="50"/>
  <c r="AJ15780" i="50"/>
  <c r="AI15780" i="50"/>
  <c r="AM15784" i="50"/>
  <c r="AL15784" i="50"/>
  <c r="AK15784" i="50"/>
  <c r="AJ15784" i="50"/>
  <c r="AI15784" i="50"/>
  <c r="AL15788" i="50"/>
  <c r="AK15788" i="50"/>
  <c r="AI15788" i="50"/>
  <c r="AM15788" i="50"/>
  <c r="AJ15788" i="50"/>
  <c r="AM15792" i="50"/>
  <c r="AL15792" i="50"/>
  <c r="AK15792" i="50"/>
  <c r="AJ15792" i="50"/>
  <c r="AI15792" i="50"/>
  <c r="AM15796" i="50"/>
  <c r="AL15796" i="50"/>
  <c r="AK15796" i="50"/>
  <c r="AJ15796" i="50"/>
  <c r="AI15796" i="50"/>
  <c r="AL15800" i="50"/>
  <c r="AK15800" i="50"/>
  <c r="AI15800" i="50"/>
  <c r="AM15800" i="50"/>
  <c r="AJ15800" i="50"/>
  <c r="AM15804" i="50"/>
  <c r="AL15804" i="50"/>
  <c r="AK15804" i="50"/>
  <c r="AJ15804" i="50"/>
  <c r="AI15804" i="50"/>
  <c r="AM15808" i="50"/>
  <c r="AK15808" i="50"/>
  <c r="AJ15808" i="50"/>
  <c r="AI15808" i="50"/>
  <c r="AL15808" i="50"/>
  <c r="AL15812" i="50"/>
  <c r="AK15812" i="50"/>
  <c r="AI15812" i="50"/>
  <c r="AM15812" i="50"/>
  <c r="AJ15812" i="50"/>
  <c r="AM15816" i="50"/>
  <c r="AL15816" i="50"/>
  <c r="AK15816" i="50"/>
  <c r="AJ15816" i="50"/>
  <c r="AI15816" i="50"/>
  <c r="AM15820" i="50"/>
  <c r="AJ15820" i="50"/>
  <c r="AI15820" i="50"/>
  <c r="AK15820" i="50"/>
  <c r="AL15820" i="50"/>
  <c r="AL15824" i="50"/>
  <c r="AK15824" i="50"/>
  <c r="AI15824" i="50"/>
  <c r="AM15824" i="50"/>
  <c r="AJ15824" i="50"/>
  <c r="AM15828" i="50"/>
  <c r="AL15828" i="50"/>
  <c r="AK15828" i="50"/>
  <c r="AJ15828" i="50"/>
  <c r="AI15828" i="50"/>
  <c r="AM15832" i="50"/>
  <c r="AI15832" i="50"/>
  <c r="AL15832" i="50"/>
  <c r="AK15832" i="50"/>
  <c r="AJ15832" i="50"/>
  <c r="AL15836" i="50"/>
  <c r="AK15836" i="50"/>
  <c r="AI15836" i="50"/>
  <c r="AM15836" i="50"/>
  <c r="AJ15836" i="50"/>
  <c r="AM15840" i="50"/>
  <c r="AL15840" i="50"/>
  <c r="AK15840" i="50"/>
  <c r="AJ15840" i="50"/>
  <c r="AI15840" i="50"/>
  <c r="AM15844" i="50"/>
  <c r="AL15844" i="50"/>
  <c r="AK15844" i="50"/>
  <c r="AJ15844" i="50"/>
  <c r="AI15844" i="50"/>
  <c r="AL15848" i="50"/>
  <c r="AK15848" i="50"/>
  <c r="AI15848" i="50"/>
  <c r="AM15848" i="50"/>
  <c r="AJ15848" i="50"/>
  <c r="AM15852" i="50"/>
  <c r="AL15852" i="50"/>
  <c r="AK15852" i="50"/>
  <c r="AJ15852" i="50"/>
  <c r="AI15852" i="50"/>
  <c r="AM15856" i="50"/>
  <c r="AK15856" i="50"/>
  <c r="AL15856" i="50"/>
  <c r="AJ15856" i="50"/>
  <c r="AI15856" i="50"/>
  <c r="AL15860" i="50"/>
  <c r="AK15860" i="50"/>
  <c r="AI15860" i="50"/>
  <c r="AM15860" i="50"/>
  <c r="AJ15860" i="50"/>
  <c r="AM15864" i="50"/>
  <c r="AL15864" i="50"/>
  <c r="AK15864" i="50"/>
  <c r="AJ15864" i="50"/>
  <c r="AI15864" i="50"/>
  <c r="AM15868" i="50"/>
  <c r="AJ15868" i="50"/>
  <c r="AL15868" i="50"/>
  <c r="AK15868" i="50"/>
  <c r="AI15868" i="50"/>
  <c r="AL15872" i="50"/>
  <c r="AK15872" i="50"/>
  <c r="AI15872" i="50"/>
  <c r="AJ15872" i="50"/>
  <c r="AM15872" i="50"/>
  <c r="AM15876" i="50"/>
  <c r="AL15876" i="50"/>
  <c r="AK15876" i="50"/>
  <c r="AJ15876" i="50"/>
  <c r="AI15876" i="50"/>
  <c r="AK15880" i="50"/>
  <c r="AJ15880" i="50"/>
  <c r="AI15880" i="50"/>
  <c r="AL15880" i="50"/>
  <c r="AM15880" i="50"/>
  <c r="AM15884" i="50"/>
  <c r="AL15884" i="50"/>
  <c r="AK15884" i="50"/>
  <c r="AJ15884" i="50"/>
  <c r="AI15884" i="50"/>
  <c r="AJ15888" i="50"/>
  <c r="AI15888" i="50"/>
  <c r="AM15888" i="50"/>
  <c r="AL15888" i="50"/>
  <c r="AK15888" i="50"/>
  <c r="AK15892" i="50"/>
  <c r="AM15892" i="50"/>
  <c r="AL15892" i="50"/>
  <c r="AJ15892" i="50"/>
  <c r="AI15892" i="50"/>
  <c r="AI15896" i="50"/>
  <c r="AL15896" i="50"/>
  <c r="AK15896" i="50"/>
  <c r="AJ15896" i="50"/>
  <c r="AM15896" i="50"/>
  <c r="AL15900" i="50"/>
  <c r="AK15900" i="50"/>
  <c r="AJ15900" i="50"/>
  <c r="AI15900" i="50"/>
  <c r="AM15900" i="50"/>
  <c r="AK15904" i="50"/>
  <c r="AM15904" i="50"/>
  <c r="AL15904" i="50"/>
  <c r="AJ15904" i="50"/>
  <c r="AI15904" i="50"/>
  <c r="AM15908" i="50"/>
  <c r="AK15908" i="50"/>
  <c r="AJ15908" i="50"/>
  <c r="AI15908" i="50"/>
  <c r="AL15908" i="50"/>
  <c r="AM15912" i="50"/>
  <c r="AI15912" i="50"/>
  <c r="AK15912" i="50"/>
  <c r="AJ15912" i="50"/>
  <c r="AL15912" i="50"/>
  <c r="AK15916" i="50"/>
  <c r="AM15916" i="50"/>
  <c r="AJ15916" i="50"/>
  <c r="AI15916" i="50"/>
  <c r="AL15916" i="50"/>
  <c r="AM15920" i="50"/>
  <c r="AL15920" i="50"/>
  <c r="AK15920" i="50"/>
  <c r="AJ15920" i="50"/>
  <c r="AI15920" i="50"/>
  <c r="AM15924" i="50"/>
  <c r="AL15924" i="50"/>
  <c r="AJ15924" i="50"/>
  <c r="AI15924" i="50"/>
  <c r="AK15924" i="50"/>
  <c r="AK15928" i="50"/>
  <c r="AM15928" i="50"/>
  <c r="AL15928" i="50"/>
  <c r="AI15928" i="50"/>
  <c r="AJ15928" i="50"/>
  <c r="AL15932" i="50"/>
  <c r="AK15932" i="50"/>
  <c r="AI15932" i="50"/>
  <c r="AM15932" i="50"/>
  <c r="AJ15932" i="50"/>
  <c r="AI15936" i="50"/>
  <c r="AM15936" i="50"/>
  <c r="AL15936" i="50"/>
  <c r="AJ15936" i="50"/>
  <c r="AK15936" i="50"/>
  <c r="AM15940" i="50"/>
  <c r="AK15940" i="50"/>
  <c r="AJ15940" i="50"/>
  <c r="AL15940" i="50"/>
  <c r="AI15940" i="50"/>
  <c r="AL15944" i="50"/>
  <c r="AJ15944" i="50"/>
  <c r="AM15944" i="50"/>
  <c r="AK15944" i="50"/>
  <c r="AI15944" i="50"/>
  <c r="AI15948" i="50"/>
  <c r="AM15948" i="50"/>
  <c r="AL15948" i="50"/>
  <c r="AK15948" i="50"/>
  <c r="AJ15948" i="50"/>
  <c r="AM15952" i="50"/>
  <c r="AK15952" i="50"/>
  <c r="AJ15952" i="50"/>
  <c r="AL15952" i="50"/>
  <c r="AI15952" i="50"/>
  <c r="AL15956" i="50"/>
  <c r="AJ15956" i="50"/>
  <c r="AM15956" i="50"/>
  <c r="AK15956" i="50"/>
  <c r="AI15956" i="50"/>
  <c r="AI15960" i="50"/>
  <c r="AM15960" i="50"/>
  <c r="AL15960" i="50"/>
  <c r="AK15960" i="50"/>
  <c r="AJ15960" i="50"/>
  <c r="AM15964" i="50"/>
  <c r="AK15964" i="50"/>
  <c r="AJ15964" i="50"/>
  <c r="AL15964" i="50"/>
  <c r="AI15964" i="50"/>
  <c r="AL15968" i="50"/>
  <c r="AJ15968" i="50"/>
  <c r="AM15968" i="50"/>
  <c r="AK15968" i="50"/>
  <c r="AI15968" i="50"/>
  <c r="AI15972" i="50"/>
  <c r="AM15972" i="50"/>
  <c r="AL15972" i="50"/>
  <c r="AJ15972" i="50"/>
  <c r="AK15972" i="50"/>
  <c r="AM15976" i="50"/>
  <c r="AK15976" i="50"/>
  <c r="AJ15976" i="50"/>
  <c r="AL15976" i="50"/>
  <c r="AI15976" i="50"/>
  <c r="AL15980" i="50"/>
  <c r="AJ15980" i="50"/>
  <c r="AM15980" i="50"/>
  <c r="AK15980" i="50"/>
  <c r="AI15980" i="50"/>
  <c r="AI15984" i="50"/>
  <c r="AM15984" i="50"/>
  <c r="AL15984" i="50"/>
  <c r="AJ15984" i="50"/>
  <c r="AK15984" i="50"/>
  <c r="AM15988" i="50"/>
  <c r="AK15988" i="50"/>
  <c r="AJ15988" i="50"/>
  <c r="AL15988" i="50"/>
  <c r="AI15988" i="50"/>
  <c r="AL15992" i="50"/>
  <c r="AJ15992" i="50"/>
  <c r="AI15992" i="50"/>
  <c r="AM15992" i="50"/>
  <c r="AK15992" i="50"/>
  <c r="AL15996" i="50"/>
  <c r="AI15996" i="50"/>
  <c r="AJ15996" i="50"/>
  <c r="AM15996" i="50"/>
  <c r="AK15996" i="50"/>
  <c r="AM16000" i="50"/>
  <c r="AL16000" i="50"/>
  <c r="AJ16000" i="50"/>
  <c r="AI16000" i="50"/>
  <c r="AK16000" i="50"/>
  <c r="AI16004" i="50"/>
  <c r="AL16004" i="50"/>
  <c r="AK16004" i="50"/>
  <c r="AM16004" i="50"/>
  <c r="AJ16004" i="50"/>
  <c r="AL16008" i="50"/>
  <c r="AM16008" i="50"/>
  <c r="AK16008" i="50"/>
  <c r="AI16008" i="50"/>
  <c r="AJ16008" i="50"/>
  <c r="AM16012" i="50"/>
  <c r="AK16012" i="50"/>
  <c r="AJ16012" i="50"/>
  <c r="AI16012" i="50"/>
  <c r="AL16012" i="50"/>
  <c r="AL16016" i="50"/>
  <c r="AK16016" i="50"/>
  <c r="AI16016" i="50"/>
  <c r="AM16016" i="50"/>
  <c r="AJ16016" i="50"/>
  <c r="AL16020" i="50"/>
  <c r="AM16020" i="50"/>
  <c r="AK16020" i="50"/>
  <c r="AJ16020" i="50"/>
  <c r="AI16020" i="50"/>
  <c r="AM16024" i="50"/>
  <c r="AK16024" i="50"/>
  <c r="AJ16024" i="50"/>
  <c r="AL16024" i="50"/>
  <c r="AI16024" i="50"/>
  <c r="AL16028" i="50"/>
  <c r="AM16028" i="50"/>
  <c r="AI16028" i="50"/>
  <c r="AK16028" i="50"/>
  <c r="AJ16028" i="50"/>
  <c r="AL16032" i="50"/>
  <c r="AM16032" i="50"/>
  <c r="AJ16032" i="50"/>
  <c r="AI16032" i="50"/>
  <c r="AK16032" i="50"/>
  <c r="AM16036" i="50"/>
  <c r="AK16036" i="50"/>
  <c r="AI16036" i="50"/>
  <c r="AL16036" i="50"/>
  <c r="AJ16036" i="50"/>
  <c r="AL16040" i="50"/>
  <c r="AJ16040" i="50"/>
  <c r="AI16040" i="50"/>
  <c r="AM16040" i="50"/>
  <c r="AK16040" i="50"/>
  <c r="AL16044" i="50"/>
  <c r="AM16044" i="50"/>
  <c r="AJ16044" i="50"/>
  <c r="AK16044" i="50"/>
  <c r="AI16044" i="50"/>
  <c r="AK16048" i="50"/>
  <c r="AI16048" i="50"/>
  <c r="AL16048" i="50"/>
  <c r="AJ16048" i="50"/>
  <c r="AM16048" i="50"/>
  <c r="AL16052" i="50"/>
  <c r="AJ16052" i="50"/>
  <c r="AM16052" i="50"/>
  <c r="AK16052" i="50"/>
  <c r="AI16052" i="50"/>
  <c r="AL16056" i="50"/>
  <c r="AJ16056" i="50"/>
  <c r="AM16056" i="50"/>
  <c r="AK16056" i="50"/>
  <c r="AI16056" i="50"/>
  <c r="AM16060" i="50"/>
  <c r="AK16060" i="50"/>
  <c r="AI16060" i="50"/>
  <c r="AL16060" i="50"/>
  <c r="AJ16060" i="50"/>
  <c r="AJ16064" i="50"/>
  <c r="AM16064" i="50"/>
  <c r="AL16064" i="50"/>
  <c r="AK16064" i="50"/>
  <c r="AI16064" i="50"/>
  <c r="AL16068" i="50"/>
  <c r="AM16068" i="50"/>
  <c r="AJ16068" i="50"/>
  <c r="AI16068" i="50"/>
  <c r="AK16068" i="50"/>
  <c r="AI16072" i="50"/>
  <c r="AJ16072" i="50"/>
  <c r="AM16072" i="50"/>
  <c r="AL16072" i="50"/>
  <c r="AK16072" i="50"/>
  <c r="AM16076" i="50"/>
  <c r="AL16076" i="50"/>
  <c r="AJ16076" i="50"/>
  <c r="AK16076" i="50"/>
  <c r="AI16076" i="50"/>
  <c r="AL16080" i="50"/>
  <c r="AM16080" i="50"/>
  <c r="AK16080" i="50"/>
  <c r="AI16080" i="50"/>
  <c r="AJ16080" i="50"/>
  <c r="AM16084" i="50"/>
  <c r="AK16084" i="50"/>
  <c r="AI16084" i="50"/>
  <c r="AJ16084" i="50"/>
  <c r="AL16084" i="50"/>
  <c r="AM16088" i="50"/>
  <c r="AK16088" i="50"/>
  <c r="AI16088" i="50"/>
  <c r="AL16088" i="50"/>
  <c r="AJ16088" i="50"/>
  <c r="AI16092" i="50"/>
  <c r="AL16092" i="50"/>
  <c r="AM16092" i="50"/>
  <c r="AJ16092" i="50"/>
  <c r="AK16092" i="50"/>
  <c r="AM16096" i="50"/>
  <c r="AK16096" i="50"/>
  <c r="AI16096" i="50"/>
  <c r="AL16096" i="50"/>
  <c r="AJ16096" i="50"/>
  <c r="AM16100" i="50"/>
  <c r="AL16100" i="50"/>
  <c r="AJ16100" i="50"/>
  <c r="AI16100" i="50"/>
  <c r="AK16100" i="50"/>
  <c r="AI16104" i="50"/>
  <c r="AL16104" i="50"/>
  <c r="AK16104" i="50"/>
  <c r="AJ16104" i="50"/>
  <c r="AM16104" i="50"/>
  <c r="AM16108" i="50"/>
  <c r="AK16108" i="50"/>
  <c r="AI16108" i="50"/>
  <c r="AL16108" i="50"/>
  <c r="AJ16108" i="50"/>
  <c r="AM16112" i="50"/>
  <c r="AI16112" i="50"/>
  <c r="AJ16112" i="50"/>
  <c r="AL16112" i="50"/>
  <c r="AK16112" i="50"/>
  <c r="AI16116" i="50"/>
  <c r="AL16116" i="50"/>
  <c r="AM16116" i="50"/>
  <c r="AJ16116" i="50"/>
  <c r="AK16116" i="50"/>
  <c r="AM16120" i="50"/>
  <c r="AK16120" i="50"/>
  <c r="AI16120" i="50"/>
  <c r="AJ16120" i="50"/>
  <c r="AL16120" i="50"/>
  <c r="AM16124" i="50"/>
  <c r="AK16124" i="50"/>
  <c r="AI16124" i="50"/>
  <c r="AL16124" i="50"/>
  <c r="AJ16124" i="50"/>
  <c r="AI16128" i="50"/>
  <c r="AL16128" i="50"/>
  <c r="AM16128" i="50"/>
  <c r="AJ16128" i="50"/>
  <c r="AK16128" i="50"/>
  <c r="AM16132" i="50"/>
  <c r="AK16132" i="50"/>
  <c r="AI16132" i="50"/>
  <c r="AL16132" i="50"/>
  <c r="AJ16132" i="50"/>
  <c r="AM16136" i="50"/>
  <c r="AL16136" i="50"/>
  <c r="AJ16136" i="50"/>
  <c r="AI16136" i="50"/>
  <c r="AK16136" i="50"/>
  <c r="AI16140" i="50"/>
  <c r="AL16140" i="50"/>
  <c r="AK16140" i="50"/>
  <c r="AM16140" i="50"/>
  <c r="AJ16140" i="50"/>
  <c r="AM16144" i="50"/>
  <c r="AK16144" i="50"/>
  <c r="AI16144" i="50"/>
  <c r="AL16144" i="50"/>
  <c r="AJ16144" i="50"/>
  <c r="AM16148" i="50"/>
  <c r="AK16148" i="50"/>
  <c r="AJ16148" i="50"/>
  <c r="AL16148" i="50"/>
  <c r="AI16148" i="50"/>
  <c r="AI16152" i="50"/>
  <c r="AL16152" i="50"/>
  <c r="AM16152" i="50"/>
  <c r="AK16152" i="50"/>
  <c r="AJ16152" i="50"/>
  <c r="AM16156" i="50"/>
  <c r="AK16156" i="50"/>
  <c r="AI16156" i="50"/>
  <c r="AJ16156" i="50"/>
  <c r="AL16156" i="50"/>
  <c r="AM16160" i="50"/>
  <c r="AK16160" i="50"/>
  <c r="AI16160" i="50"/>
  <c r="AL16160" i="50"/>
  <c r="AJ16160" i="50"/>
  <c r="AI16164" i="50"/>
  <c r="AL16164" i="50"/>
  <c r="AM16164" i="50"/>
  <c r="AJ16164" i="50"/>
  <c r="AK16164" i="50"/>
  <c r="AM16168" i="50"/>
  <c r="AK16168" i="50"/>
  <c r="AI16168" i="50"/>
  <c r="AL16168" i="50"/>
  <c r="AJ16168" i="50"/>
  <c r="AM16172" i="50"/>
  <c r="AK16172" i="50"/>
  <c r="AJ16172" i="50"/>
  <c r="AI16172" i="50"/>
  <c r="AL16172" i="50"/>
  <c r="AI16176" i="50"/>
  <c r="AL16176" i="50"/>
  <c r="AJ16176" i="50"/>
  <c r="AM16176" i="50"/>
  <c r="AK16176" i="50"/>
  <c r="AM16180" i="50"/>
  <c r="AK16180" i="50"/>
  <c r="AI16180" i="50"/>
  <c r="AL16180" i="50"/>
  <c r="AJ16180" i="50"/>
  <c r="AM16184" i="50"/>
  <c r="AL16184" i="50"/>
  <c r="AK16184" i="50"/>
  <c r="AJ16184" i="50"/>
  <c r="AI16184" i="50"/>
  <c r="AI16188" i="50"/>
  <c r="AL16188" i="50"/>
  <c r="AK16188" i="50"/>
  <c r="AM16188" i="50"/>
  <c r="AJ16188" i="50"/>
  <c r="AM16192" i="50"/>
  <c r="AK16192" i="50"/>
  <c r="AI16192" i="50"/>
  <c r="AJ16192" i="50"/>
  <c r="AL16192" i="50"/>
  <c r="AM16196" i="50"/>
  <c r="AK16196" i="50"/>
  <c r="AL16196" i="50"/>
  <c r="AJ16196" i="50"/>
  <c r="AI16196" i="50"/>
  <c r="AI16200" i="50"/>
  <c r="AL16200" i="50"/>
  <c r="AM16200" i="50"/>
  <c r="AJ16200" i="50"/>
  <c r="AK16200" i="50"/>
  <c r="AM16204" i="50"/>
  <c r="AK16204" i="50"/>
  <c r="AI16204" i="50"/>
  <c r="AL16204" i="50"/>
  <c r="AJ16204" i="50"/>
  <c r="AM16208" i="50"/>
  <c r="AK16208" i="50"/>
  <c r="AI16208" i="50"/>
  <c r="AJ16208" i="50"/>
  <c r="AL16208" i="50"/>
  <c r="AI16212" i="50"/>
  <c r="AL16212" i="50"/>
  <c r="AJ16212" i="50"/>
  <c r="AK16212" i="50"/>
  <c r="AM16212" i="50"/>
  <c r="AM16216" i="50"/>
  <c r="AK16216" i="50"/>
  <c r="AI16216" i="50"/>
  <c r="AL16216" i="50"/>
  <c r="AJ16216" i="50"/>
  <c r="AM16220" i="50"/>
  <c r="AL16220" i="50"/>
  <c r="AK16220" i="50"/>
  <c r="AI16220" i="50"/>
  <c r="AJ16220" i="50"/>
  <c r="AI16224" i="50"/>
  <c r="AL16224" i="50"/>
  <c r="AK16224" i="50"/>
  <c r="AJ16224" i="50"/>
  <c r="AM16224" i="50"/>
  <c r="AM16228" i="50"/>
  <c r="AK16228" i="50"/>
  <c r="AI16228" i="50"/>
  <c r="AL16228" i="50"/>
  <c r="AJ16228" i="50"/>
  <c r="AM16232" i="50"/>
  <c r="AL16232" i="50"/>
  <c r="AK16232" i="50"/>
  <c r="AI16232" i="50"/>
  <c r="AJ16232" i="50"/>
  <c r="AI16236" i="50"/>
  <c r="AL16236" i="50"/>
  <c r="AM16236" i="50"/>
  <c r="AK16236" i="50"/>
  <c r="AJ16236" i="50"/>
  <c r="AM16240" i="50"/>
  <c r="AK16240" i="50"/>
  <c r="AI16240" i="50"/>
  <c r="AJ16240" i="50"/>
  <c r="AL16240" i="50"/>
  <c r="AM16244" i="50"/>
  <c r="AK16244" i="50"/>
  <c r="AI16244" i="50"/>
  <c r="AL16244" i="50"/>
  <c r="AJ16244" i="50"/>
  <c r="AI16248" i="50"/>
  <c r="AL16248" i="50"/>
  <c r="AJ16248" i="50"/>
  <c r="AM16248" i="50"/>
  <c r="AK16248" i="50"/>
  <c r="AM16252" i="50"/>
  <c r="AK16252" i="50"/>
  <c r="AI16252" i="50"/>
  <c r="AL16252" i="50"/>
  <c r="AJ16252" i="50"/>
  <c r="AM16256" i="50"/>
  <c r="AL16256" i="50"/>
  <c r="AJ16256" i="50"/>
  <c r="AI16256" i="50"/>
  <c r="AK16256" i="50"/>
  <c r="AI16260" i="50"/>
  <c r="AL16260" i="50"/>
  <c r="AK16260" i="50"/>
  <c r="AM16260" i="50"/>
  <c r="AJ16260" i="50"/>
  <c r="AM16264" i="50"/>
  <c r="AK16264" i="50"/>
  <c r="AI16264" i="50"/>
  <c r="AL16264" i="50"/>
  <c r="AJ16264" i="50"/>
  <c r="AM16268" i="50"/>
  <c r="AL16268" i="50"/>
  <c r="AK16268" i="50"/>
  <c r="AI16268" i="50"/>
  <c r="AJ16268" i="50"/>
  <c r="AI16272" i="50"/>
  <c r="AL16272" i="50"/>
  <c r="AM16272" i="50"/>
  <c r="AK16272" i="50"/>
  <c r="AJ16272" i="50"/>
  <c r="AM16276" i="50"/>
  <c r="AK16276" i="50"/>
  <c r="AI16276" i="50"/>
  <c r="AJ16276" i="50"/>
  <c r="AL16276" i="50"/>
  <c r="AM16280" i="50"/>
  <c r="AK16280" i="50"/>
  <c r="AI16280" i="50"/>
  <c r="AL16280" i="50"/>
  <c r="AJ16280" i="50"/>
  <c r="AI16284" i="50"/>
  <c r="AL16284" i="50"/>
  <c r="AJ16284" i="50"/>
  <c r="AM16284" i="50"/>
  <c r="AK16284" i="50"/>
  <c r="AM16288" i="50"/>
  <c r="AK16288" i="50"/>
  <c r="AI16288" i="50"/>
  <c r="AL16288" i="50"/>
  <c r="AJ16288" i="50"/>
  <c r="AM16292" i="50"/>
  <c r="AL16292" i="50"/>
  <c r="AK16292" i="50"/>
  <c r="AJ16292" i="50"/>
  <c r="AI16292" i="50"/>
  <c r="AI16296" i="50"/>
  <c r="AL16296" i="50"/>
  <c r="AK16296" i="50"/>
  <c r="AM16296" i="50"/>
  <c r="AJ16296" i="50"/>
  <c r="AM16300" i="50"/>
  <c r="AK16300" i="50"/>
  <c r="AI16300" i="50"/>
  <c r="AL16300" i="50"/>
  <c r="AJ16300" i="50"/>
  <c r="AM16304" i="50"/>
  <c r="AL16304" i="50"/>
  <c r="AJ16304" i="50"/>
  <c r="AK16304" i="50"/>
  <c r="AI16304" i="50"/>
  <c r="AI16308" i="50"/>
  <c r="AL16308" i="50"/>
  <c r="AM16308" i="50"/>
  <c r="AK16308" i="50"/>
  <c r="AJ16308" i="50"/>
  <c r="AM16312" i="50"/>
  <c r="AK16312" i="50"/>
  <c r="AI16312" i="50"/>
  <c r="AJ16312" i="50"/>
  <c r="AL16312" i="50"/>
  <c r="AM16316" i="50"/>
  <c r="AK16316" i="50"/>
  <c r="AI16316" i="50"/>
  <c r="AJ16316" i="50"/>
  <c r="AL16316" i="50"/>
  <c r="AI16320" i="50"/>
  <c r="AL16320" i="50"/>
  <c r="AJ16320" i="50"/>
  <c r="AK16320" i="50"/>
  <c r="AM16320" i="50"/>
  <c r="AM16324" i="50"/>
  <c r="AK16324" i="50"/>
  <c r="AI16324" i="50"/>
  <c r="AL16324" i="50"/>
  <c r="AJ16324" i="50"/>
  <c r="AM16328" i="50"/>
  <c r="AL16328" i="50"/>
  <c r="AJ16328" i="50"/>
  <c r="AK16328" i="50"/>
  <c r="AI16328" i="50"/>
  <c r="AI16332" i="50"/>
  <c r="AL16332" i="50"/>
  <c r="AK16332" i="50"/>
  <c r="AJ16332" i="50"/>
  <c r="AM16332" i="50"/>
  <c r="AM16336" i="50"/>
  <c r="AK16336" i="50"/>
  <c r="AI16336" i="50"/>
  <c r="AL16336" i="50"/>
  <c r="AJ16336" i="50"/>
  <c r="AM16340" i="50"/>
  <c r="AL16340" i="50"/>
  <c r="AJ16340" i="50"/>
  <c r="AK16340" i="50"/>
  <c r="AI16340" i="50"/>
  <c r="AI16344" i="50"/>
  <c r="AL16344" i="50"/>
  <c r="AM16344" i="50"/>
  <c r="AK16344" i="50"/>
  <c r="AJ16344" i="50"/>
  <c r="AM16348" i="50"/>
  <c r="AK16348" i="50"/>
  <c r="AI16348" i="50"/>
  <c r="AJ16348" i="50"/>
  <c r="AL16348" i="50"/>
  <c r="AM16352" i="50"/>
  <c r="AK16352" i="50"/>
  <c r="AI16352" i="50"/>
  <c r="AL16352" i="50"/>
  <c r="AJ16352" i="50"/>
  <c r="AI16356" i="50"/>
  <c r="AL16356" i="50"/>
  <c r="AJ16356" i="50"/>
  <c r="AM16356" i="50"/>
  <c r="AK16356" i="50"/>
  <c r="AM16360" i="50"/>
  <c r="AK16360" i="50"/>
  <c r="AI16360" i="50"/>
  <c r="AL16360" i="50"/>
  <c r="AJ16360" i="50"/>
  <c r="AM16364" i="50"/>
  <c r="AL16364" i="50"/>
  <c r="AK16364" i="50"/>
  <c r="AJ16364" i="50"/>
  <c r="AI16364" i="50"/>
  <c r="AI16368" i="50"/>
  <c r="AL16368" i="50"/>
  <c r="AK16368" i="50"/>
  <c r="AM16368" i="50"/>
  <c r="AJ16368" i="50"/>
  <c r="AK16372" i="50"/>
  <c r="AM16372" i="50"/>
  <c r="AJ16372" i="50"/>
  <c r="AI16372" i="50"/>
  <c r="AL16372" i="50"/>
  <c r="AK16376" i="50"/>
  <c r="AM16376" i="50"/>
  <c r="AJ16376" i="50"/>
  <c r="AI16376" i="50"/>
  <c r="AL16376" i="50"/>
  <c r="AL16380" i="50"/>
  <c r="AJ16380" i="50"/>
  <c r="AM16380" i="50"/>
  <c r="AI16380" i="50"/>
  <c r="AK16380" i="50"/>
  <c r="AK16384" i="50"/>
  <c r="AJ16384" i="50"/>
  <c r="AM16384" i="50"/>
  <c r="AI16384" i="50"/>
  <c r="AL16384" i="50"/>
  <c r="AM16388" i="50"/>
  <c r="AK16388" i="50"/>
  <c r="AI16388" i="50"/>
  <c r="AL16388" i="50"/>
  <c r="AJ16388" i="50"/>
  <c r="AJ16392" i="50"/>
  <c r="AL16392" i="50"/>
  <c r="AI16392" i="50"/>
  <c r="AM16392" i="50"/>
  <c r="AK16392" i="50"/>
  <c r="AK16396" i="50"/>
  <c r="AM16396" i="50"/>
  <c r="AJ16396" i="50"/>
  <c r="AL16396" i="50"/>
  <c r="AI16396" i="50"/>
  <c r="AI16400" i="50"/>
  <c r="AM16400" i="50"/>
  <c r="AK16400" i="50"/>
  <c r="AL16400" i="50"/>
  <c r="AJ16400" i="50"/>
  <c r="AL16404" i="50"/>
  <c r="AJ16404" i="50"/>
  <c r="AK16404" i="50"/>
  <c r="AI16404" i="50"/>
  <c r="AM16404" i="50"/>
  <c r="AK16408" i="50"/>
  <c r="AM16408" i="50"/>
  <c r="AJ16408" i="50"/>
  <c r="AI16408" i="50"/>
  <c r="AL16408" i="50"/>
  <c r="AK16412" i="50"/>
  <c r="AI16412" i="50"/>
  <c r="AM16412" i="50"/>
  <c r="AJ16412" i="50"/>
  <c r="AL16412" i="50"/>
  <c r="AM16416" i="50"/>
  <c r="AL16416" i="50"/>
  <c r="AJ16416" i="50"/>
  <c r="AK16416" i="50"/>
  <c r="AI16416" i="50"/>
  <c r="AK16420" i="50"/>
  <c r="AJ16420" i="50"/>
  <c r="AM16420" i="50"/>
  <c r="AI16420" i="50"/>
  <c r="AL16420" i="50"/>
  <c r="AL16424" i="50"/>
  <c r="AM16424" i="50"/>
  <c r="AK16424" i="50"/>
  <c r="AI16424" i="50"/>
  <c r="AJ16424" i="50"/>
  <c r="AJ16428" i="50"/>
  <c r="AM16428" i="50"/>
  <c r="AL16428" i="50"/>
  <c r="AI16428" i="50"/>
  <c r="AK16428" i="50"/>
  <c r="AK16432" i="50"/>
  <c r="AL16432" i="50"/>
  <c r="AM16432" i="50"/>
  <c r="AJ16432" i="50"/>
  <c r="AI16432" i="50"/>
  <c r="AI16436" i="50"/>
  <c r="AL16436" i="50"/>
  <c r="AM16436" i="50"/>
  <c r="AK16436" i="50"/>
  <c r="AJ16436" i="50"/>
  <c r="AL16440" i="50"/>
  <c r="AM16440" i="50"/>
  <c r="AK16440" i="50"/>
  <c r="AI16440" i="50"/>
  <c r="AJ16440" i="50"/>
  <c r="AK16444" i="50"/>
  <c r="AL16444" i="50"/>
  <c r="AM16444" i="50"/>
  <c r="AJ16444" i="50"/>
  <c r="AI16444" i="50"/>
  <c r="AL16448" i="50"/>
  <c r="AJ16448" i="50"/>
  <c r="AM16448" i="50"/>
  <c r="AK16448" i="50"/>
  <c r="AI16448" i="50"/>
  <c r="AL16452" i="50"/>
  <c r="AM16452" i="50"/>
  <c r="AK16452" i="50"/>
  <c r="AJ16452" i="50"/>
  <c r="AI16452" i="50"/>
  <c r="AK16456" i="50"/>
  <c r="AL16456" i="50"/>
  <c r="AJ16456" i="50"/>
  <c r="AI16456" i="50"/>
  <c r="AM16456" i="50"/>
  <c r="AL16460" i="50"/>
  <c r="AJ16460" i="50"/>
  <c r="AI16460" i="50"/>
  <c r="AM16460" i="50"/>
  <c r="AK16460" i="50"/>
  <c r="AL16464" i="50"/>
  <c r="AK16464" i="50"/>
  <c r="AI16464" i="50"/>
  <c r="AM16464" i="50"/>
  <c r="AJ16464" i="50"/>
  <c r="AK16468" i="50"/>
  <c r="AJ16468" i="50"/>
  <c r="AM16468" i="50"/>
  <c r="AI16468" i="50"/>
  <c r="AL16468" i="50"/>
  <c r="AL16472" i="50"/>
  <c r="AJ16472" i="50"/>
  <c r="AM16472" i="50"/>
  <c r="AI16472" i="50"/>
  <c r="AK16472" i="50"/>
  <c r="AL16476" i="50"/>
  <c r="AM16476" i="50"/>
  <c r="AJ16476" i="50"/>
  <c r="AI16476" i="50"/>
  <c r="AK16476" i="50"/>
  <c r="AK16480" i="50"/>
  <c r="AM16480" i="50"/>
  <c r="AL16480" i="50"/>
  <c r="AJ16480" i="50"/>
  <c r="AI16480" i="50"/>
  <c r="AL16484" i="50"/>
  <c r="AJ16484" i="50"/>
  <c r="AM16484" i="50"/>
  <c r="AK16484" i="50"/>
  <c r="AI16484" i="50"/>
  <c r="AL16488" i="50"/>
  <c r="AM16488" i="50"/>
  <c r="AK16488" i="50"/>
  <c r="AJ16488" i="50"/>
  <c r="AI16488" i="50"/>
  <c r="AK16492" i="50"/>
  <c r="AL16492" i="50"/>
  <c r="AJ16492" i="50"/>
  <c r="AI16492" i="50"/>
  <c r="AM16492" i="50"/>
  <c r="AL16496" i="50"/>
  <c r="AJ16496" i="50"/>
  <c r="AI16496" i="50"/>
  <c r="AM16496" i="50"/>
  <c r="AK16496" i="50"/>
  <c r="AL16500" i="50"/>
  <c r="AK16500" i="50"/>
  <c r="AI16500" i="50"/>
  <c r="AJ16500" i="50"/>
  <c r="AM16500" i="50"/>
  <c r="AK16504" i="50"/>
  <c r="AJ16504" i="50"/>
  <c r="AM16504" i="50"/>
  <c r="AI16504" i="50"/>
  <c r="AL16504" i="50"/>
  <c r="AL16508" i="50"/>
  <c r="AJ16508" i="50"/>
  <c r="AI16508" i="50"/>
  <c r="AM16508" i="50"/>
  <c r="AK16508" i="50"/>
  <c r="AL16512" i="50"/>
  <c r="AM16512" i="50"/>
  <c r="AJ16512" i="50"/>
  <c r="AI16512" i="50"/>
  <c r="AK16512" i="50"/>
  <c r="AK16516" i="50"/>
  <c r="AM16516" i="50"/>
  <c r="AL16516" i="50"/>
  <c r="AJ16516" i="50"/>
  <c r="AI16516" i="50"/>
  <c r="AL16520" i="50"/>
  <c r="AJ16520" i="50"/>
  <c r="AM16520" i="50"/>
  <c r="AK16520" i="50"/>
  <c r="AI16520" i="50"/>
  <c r="AL16524" i="50"/>
  <c r="AM16524" i="50"/>
  <c r="AK16524" i="50"/>
  <c r="AJ16524" i="50"/>
  <c r="AI16524" i="50"/>
  <c r="AK16528" i="50"/>
  <c r="AL16528" i="50"/>
  <c r="AJ16528" i="50"/>
  <c r="AI16528" i="50"/>
  <c r="AM16528" i="50"/>
  <c r="AL16532" i="50"/>
  <c r="AJ16532" i="50"/>
  <c r="AI16532" i="50"/>
  <c r="AM16532" i="50"/>
  <c r="AK16532" i="50"/>
  <c r="AL16536" i="50"/>
  <c r="AK16536" i="50"/>
  <c r="AJ16536" i="50"/>
  <c r="AI16536" i="50"/>
  <c r="AM16536" i="50"/>
  <c r="AK16540" i="50"/>
  <c r="AJ16540" i="50"/>
  <c r="AM16540" i="50"/>
  <c r="AL16540" i="50"/>
  <c r="AI16540" i="50"/>
  <c r="AL16544" i="50"/>
  <c r="AJ16544" i="50"/>
  <c r="AM16544" i="50"/>
  <c r="AI16544" i="50"/>
  <c r="AK16544" i="50"/>
  <c r="AL16548" i="50"/>
  <c r="AM16548" i="50"/>
  <c r="AJ16548" i="50"/>
  <c r="AI16548" i="50"/>
  <c r="AK16548" i="50"/>
  <c r="AK16552" i="50"/>
  <c r="AM16552" i="50"/>
  <c r="AL16552" i="50"/>
  <c r="AJ16552" i="50"/>
  <c r="AI16552" i="50"/>
  <c r="AL16556" i="50"/>
  <c r="AJ16556" i="50"/>
  <c r="AM16556" i="50"/>
  <c r="AK16556" i="50"/>
  <c r="AI16556" i="50"/>
  <c r="AL16560" i="50"/>
  <c r="AM16560" i="50"/>
  <c r="AK16560" i="50"/>
  <c r="AJ16560" i="50"/>
  <c r="AI16560" i="50"/>
  <c r="AK16564" i="50"/>
  <c r="AL16564" i="50"/>
  <c r="AJ16564" i="50"/>
  <c r="AI16564" i="50"/>
  <c r="AM16564" i="50"/>
  <c r="AL16568" i="50"/>
  <c r="AJ16568" i="50"/>
  <c r="AI16568" i="50"/>
  <c r="AM16568" i="50"/>
  <c r="AK16568" i="50"/>
  <c r="AL16572" i="50"/>
  <c r="AK16572" i="50"/>
  <c r="AJ16572" i="50"/>
  <c r="AI16572" i="50"/>
  <c r="AM16572" i="50"/>
  <c r="AK16576" i="50"/>
  <c r="AJ16576" i="50"/>
  <c r="AM16576" i="50"/>
  <c r="AL16576" i="50"/>
  <c r="AI16576" i="50"/>
  <c r="AL16580" i="50"/>
  <c r="AJ16580" i="50"/>
  <c r="AM16580" i="50"/>
  <c r="AK16580" i="50"/>
  <c r="AI16580" i="50"/>
  <c r="AL16584" i="50"/>
  <c r="AM16584" i="50"/>
  <c r="AJ16584" i="50"/>
  <c r="AI16584" i="50"/>
  <c r="AK16584" i="50"/>
  <c r="AK16588" i="50"/>
  <c r="AM16588" i="50"/>
  <c r="AL16588" i="50"/>
  <c r="AJ16588" i="50"/>
  <c r="AI16588" i="50"/>
  <c r="AL16592" i="50"/>
  <c r="AJ16592" i="50"/>
  <c r="AM16592" i="50"/>
  <c r="AK16592" i="50"/>
  <c r="AI16592" i="50"/>
  <c r="AL16596" i="50"/>
  <c r="AM16596" i="50"/>
  <c r="AK16596" i="50"/>
  <c r="AJ16596" i="50"/>
  <c r="AI16596" i="50"/>
  <c r="AK16600" i="50"/>
  <c r="AL16600" i="50"/>
  <c r="AJ16600" i="50"/>
  <c r="AI16600" i="50"/>
  <c r="AM16600" i="50"/>
  <c r="AL16604" i="50"/>
  <c r="AJ16604" i="50"/>
  <c r="AI16604" i="50"/>
  <c r="AM16604" i="50"/>
  <c r="AK16604" i="50"/>
  <c r="AL16608" i="50"/>
  <c r="AK16608" i="50"/>
  <c r="AJ16608" i="50"/>
  <c r="AI16608" i="50"/>
  <c r="AM16608" i="50"/>
  <c r="AK16612" i="50"/>
  <c r="AJ16612" i="50"/>
  <c r="AM16612" i="50"/>
  <c r="AL16612" i="50"/>
  <c r="AI16612" i="50"/>
  <c r="AL16616" i="50"/>
  <c r="AJ16616" i="50"/>
  <c r="AM16616" i="50"/>
  <c r="AK16616" i="50"/>
  <c r="AI16616" i="50"/>
  <c r="AL16620" i="50"/>
  <c r="AM16620" i="50"/>
  <c r="AJ16620" i="50"/>
  <c r="AI16620" i="50"/>
  <c r="AK16620" i="50"/>
  <c r="AK16624" i="50"/>
  <c r="AM16624" i="50"/>
  <c r="AL16624" i="50"/>
  <c r="AJ16624" i="50"/>
  <c r="AI16624" i="50"/>
  <c r="AL16628" i="50"/>
  <c r="AJ16628" i="50"/>
  <c r="AM16628" i="50"/>
  <c r="AK16628" i="50"/>
  <c r="AI16628" i="50"/>
  <c r="AL16632" i="50"/>
  <c r="AM16632" i="50"/>
  <c r="AK16632" i="50"/>
  <c r="AJ16632" i="50"/>
  <c r="AI16632" i="50"/>
  <c r="AK16636" i="50"/>
  <c r="AL16636" i="50"/>
  <c r="AJ16636" i="50"/>
  <c r="AI16636" i="50"/>
  <c r="AM16636" i="50"/>
  <c r="AL16640" i="50"/>
  <c r="AJ16640" i="50"/>
  <c r="AI16640" i="50"/>
  <c r="AM16640" i="50"/>
  <c r="AK16640" i="50"/>
  <c r="AL16644" i="50"/>
  <c r="AK16644" i="50"/>
  <c r="AJ16644" i="50"/>
  <c r="AI16644" i="50"/>
  <c r="AM16644" i="50"/>
  <c r="AK16648" i="50"/>
  <c r="AJ16648" i="50"/>
  <c r="AM16648" i="50"/>
  <c r="AL16648" i="50"/>
  <c r="AI16648" i="50"/>
  <c r="AL16652" i="50"/>
  <c r="AJ16652" i="50"/>
  <c r="AM16652" i="50"/>
  <c r="AK16652" i="50"/>
  <c r="AI16652" i="50"/>
  <c r="AL16656" i="50"/>
  <c r="AM16656" i="50"/>
  <c r="AJ16656" i="50"/>
  <c r="AI16656" i="50"/>
  <c r="AK16656" i="50"/>
  <c r="AK16660" i="50"/>
  <c r="AM16660" i="50"/>
  <c r="AL16660" i="50"/>
  <c r="AJ16660" i="50"/>
  <c r="AI16660" i="50"/>
  <c r="AL16664" i="50"/>
  <c r="AJ16664" i="50"/>
  <c r="AM16664" i="50"/>
  <c r="AK16664" i="50"/>
  <c r="AI16664" i="50"/>
  <c r="AL16668" i="50"/>
  <c r="AM16668" i="50"/>
  <c r="AK16668" i="50"/>
  <c r="AJ16668" i="50"/>
  <c r="AI16668" i="50"/>
  <c r="AK16672" i="50"/>
  <c r="AL16672" i="50"/>
  <c r="AJ16672" i="50"/>
  <c r="AI16672" i="50"/>
  <c r="AM16672" i="50"/>
  <c r="AL16676" i="50"/>
  <c r="AJ16676" i="50"/>
  <c r="AI16676" i="50"/>
  <c r="AM16676" i="50"/>
  <c r="AK16676" i="50"/>
  <c r="AL16680" i="50"/>
  <c r="AK16680" i="50"/>
  <c r="AJ16680" i="50"/>
  <c r="AI16680" i="50"/>
  <c r="AM16680" i="50"/>
  <c r="AK16684" i="50"/>
  <c r="AJ16684" i="50"/>
  <c r="AM16684" i="50"/>
  <c r="AL16684" i="50"/>
  <c r="AI16684" i="50"/>
  <c r="AL16688" i="50"/>
  <c r="AJ16688" i="50"/>
  <c r="AK16688" i="50"/>
  <c r="AI16688" i="50"/>
  <c r="AM16688" i="50"/>
  <c r="AL16692" i="50"/>
  <c r="AM16692" i="50"/>
  <c r="AJ16692" i="50"/>
  <c r="AI16692" i="50"/>
  <c r="AK16692" i="50"/>
  <c r="AK16696" i="50"/>
  <c r="AM16696" i="50"/>
  <c r="AL16696" i="50"/>
  <c r="AJ16696" i="50"/>
  <c r="AI16696" i="50"/>
  <c r="AL16700" i="50"/>
  <c r="AJ16700" i="50"/>
  <c r="AM16700" i="50"/>
  <c r="AK16700" i="50"/>
  <c r="AI16700" i="50"/>
  <c r="AL16704" i="50"/>
  <c r="AM16704" i="50"/>
  <c r="AK16704" i="50"/>
  <c r="AJ16704" i="50"/>
  <c r="AI16704" i="50"/>
  <c r="AK16708" i="50"/>
  <c r="AL16708" i="50"/>
  <c r="AJ16708" i="50"/>
  <c r="AI16708" i="50"/>
  <c r="AM16708" i="50"/>
  <c r="AL16712" i="50"/>
  <c r="AJ16712" i="50"/>
  <c r="AI16712" i="50"/>
  <c r="AM16712" i="50"/>
  <c r="AK16712" i="50"/>
  <c r="AL16716" i="50"/>
  <c r="AK16716" i="50"/>
  <c r="AJ16716" i="50"/>
  <c r="AI16716" i="50"/>
  <c r="AM16716" i="50"/>
  <c r="AK16720" i="50"/>
  <c r="AJ16720" i="50"/>
  <c r="AM16720" i="50"/>
  <c r="AL16720" i="50"/>
  <c r="AI16720" i="50"/>
  <c r="AL16724" i="50"/>
  <c r="AJ16724" i="50"/>
  <c r="AM16724" i="50"/>
  <c r="AI16724" i="50"/>
  <c r="AK16724" i="50"/>
  <c r="AL16728" i="50"/>
  <c r="AM16728" i="50"/>
  <c r="AJ16728" i="50"/>
  <c r="AI16728" i="50"/>
  <c r="AK16728" i="50"/>
  <c r="AK16732" i="50"/>
  <c r="AM16732" i="50"/>
  <c r="AL16732" i="50"/>
  <c r="AJ16732" i="50"/>
  <c r="AI16732" i="50"/>
  <c r="AL16736" i="50"/>
  <c r="AJ16736" i="50"/>
  <c r="AM16736" i="50"/>
  <c r="AK16736" i="50"/>
  <c r="AI16736" i="50"/>
  <c r="AL16740" i="50"/>
  <c r="AM16740" i="50"/>
  <c r="AK16740" i="50"/>
  <c r="AJ16740" i="50"/>
  <c r="AI16740" i="50"/>
  <c r="AK16744" i="50"/>
  <c r="AL16744" i="50"/>
  <c r="AJ16744" i="50"/>
  <c r="AI16744" i="50"/>
  <c r="AM16744" i="50"/>
  <c r="AL16748" i="50"/>
  <c r="AJ16748" i="50"/>
  <c r="AI16748" i="50"/>
  <c r="AM16748" i="50"/>
  <c r="AK16748" i="50"/>
  <c r="AL16752" i="50"/>
  <c r="AK16752" i="50"/>
  <c r="AJ16752" i="50"/>
  <c r="AI16752" i="50"/>
  <c r="AM16752" i="50"/>
  <c r="AK16756" i="50"/>
  <c r="AJ16756" i="50"/>
  <c r="AM16756" i="50"/>
  <c r="AL16756" i="50"/>
  <c r="AI16756" i="50"/>
  <c r="AL16760" i="50"/>
  <c r="AJ16760" i="50"/>
  <c r="AM16760" i="50"/>
  <c r="AK16760" i="50"/>
  <c r="AI16760" i="50"/>
  <c r="AL16764" i="50"/>
  <c r="AM16764" i="50"/>
  <c r="AJ16764" i="50"/>
  <c r="AI16764" i="50"/>
  <c r="AK16764" i="50"/>
  <c r="AK16768" i="50"/>
  <c r="AM16768" i="50"/>
  <c r="AL16768" i="50"/>
  <c r="AJ16768" i="50"/>
  <c r="AI16768" i="50"/>
  <c r="AL16772" i="50"/>
  <c r="AJ16772" i="50"/>
  <c r="AM16772" i="50"/>
  <c r="AK16772" i="50"/>
  <c r="AI16772" i="50"/>
  <c r="AL16776" i="50"/>
  <c r="AM16776" i="50"/>
  <c r="AK16776" i="50"/>
  <c r="AJ16776" i="50"/>
  <c r="AI16776" i="50"/>
  <c r="AK16780" i="50"/>
  <c r="AL16780" i="50"/>
  <c r="AJ16780" i="50"/>
  <c r="AI16780" i="50"/>
  <c r="AM16780" i="50"/>
  <c r="AL16784" i="50"/>
  <c r="AK16784" i="50"/>
  <c r="AJ16784" i="50"/>
  <c r="AI16784" i="50"/>
  <c r="AM16784" i="50"/>
  <c r="AL16788" i="50"/>
  <c r="AJ16788" i="50"/>
  <c r="AI16788" i="50"/>
  <c r="AM16788" i="50"/>
  <c r="AK16788" i="50"/>
  <c r="AK16792" i="50"/>
  <c r="AL16792" i="50"/>
  <c r="AJ16792" i="50"/>
  <c r="AI16792" i="50"/>
  <c r="AM16792" i="50"/>
  <c r="AL16796" i="50"/>
  <c r="AK16796" i="50"/>
  <c r="AJ16796" i="50"/>
  <c r="AI16796" i="50"/>
  <c r="AM16796" i="50"/>
  <c r="AM16800" i="50"/>
  <c r="AL16800" i="50"/>
  <c r="AK16800" i="50"/>
  <c r="AJ16800" i="50"/>
  <c r="AI16800" i="50"/>
  <c r="AK16804" i="50"/>
  <c r="AM16804" i="50"/>
  <c r="AJ16804" i="50"/>
  <c r="AI16804" i="50"/>
  <c r="AL16804" i="50"/>
  <c r="AL16808" i="50"/>
  <c r="AK16808" i="50"/>
  <c r="AJ16808" i="50"/>
  <c r="AI16808" i="50"/>
  <c r="AM16808" i="50"/>
  <c r="AJ16812" i="50"/>
  <c r="AI16812" i="50"/>
  <c r="AM16812" i="50"/>
  <c r="AL16812" i="50"/>
  <c r="AK16812" i="50"/>
  <c r="AJ16816" i="50"/>
  <c r="AI16816" i="50"/>
  <c r="AM16816" i="50"/>
  <c r="AL16816" i="50"/>
  <c r="AK16816" i="50"/>
  <c r="AL16820" i="50"/>
  <c r="AK16820" i="50"/>
  <c r="AJ16820" i="50"/>
  <c r="AI16820" i="50"/>
  <c r="AM16820" i="50"/>
  <c r="AM16824" i="50"/>
  <c r="AL16824" i="50"/>
  <c r="AK16824" i="50"/>
  <c r="AJ16824" i="50"/>
  <c r="AI16824" i="50"/>
  <c r="AJ16828" i="50"/>
  <c r="AM16828" i="50"/>
  <c r="AL16828" i="50"/>
  <c r="AK16828" i="50"/>
  <c r="AI16828" i="50"/>
  <c r="AL16832" i="50"/>
  <c r="AK16832" i="50"/>
  <c r="AJ16832" i="50"/>
  <c r="AM16832" i="50"/>
  <c r="AI16832" i="50"/>
  <c r="AK16836" i="50"/>
  <c r="AJ16836" i="50"/>
  <c r="AI16836" i="50"/>
  <c r="AM16836" i="50"/>
  <c r="AL16836" i="50"/>
  <c r="AJ16840" i="50"/>
  <c r="AK16840" i="50"/>
  <c r="AI16840" i="50"/>
  <c r="AM16840" i="50"/>
  <c r="AL16840" i="50"/>
  <c r="AL16844" i="50"/>
  <c r="AK16844" i="50"/>
  <c r="AJ16844" i="50"/>
  <c r="AM16844" i="50"/>
  <c r="AI16844" i="50"/>
  <c r="AJ16848" i="50"/>
  <c r="AI16848" i="50"/>
  <c r="AM16848" i="50"/>
  <c r="AL16848" i="50"/>
  <c r="AK16848" i="50"/>
  <c r="AJ16852" i="50"/>
  <c r="AI16852" i="50"/>
  <c r="AM16852" i="50"/>
  <c r="AL16852" i="50"/>
  <c r="AK16852" i="50"/>
  <c r="AL16856" i="50"/>
  <c r="AK16856" i="50"/>
  <c r="AJ16856" i="50"/>
  <c r="AI16856" i="50"/>
  <c r="AM16856" i="50"/>
  <c r="AM16860" i="50"/>
  <c r="AL16860" i="50"/>
  <c r="AK16860" i="50"/>
  <c r="AJ16860" i="50"/>
  <c r="AI16860" i="50"/>
  <c r="AJ16864" i="50"/>
  <c r="AM16864" i="50"/>
  <c r="AL16864" i="50"/>
  <c r="AK16864" i="50"/>
  <c r="AI16864" i="50"/>
  <c r="AL16868" i="50"/>
  <c r="AK16868" i="50"/>
  <c r="AJ16868" i="50"/>
  <c r="AM16868" i="50"/>
  <c r="AI16868" i="50"/>
  <c r="AK16872" i="50"/>
  <c r="AJ16872" i="50"/>
  <c r="AI16872" i="50"/>
  <c r="AM16872" i="50"/>
  <c r="AL16872" i="50"/>
  <c r="AJ16876" i="50"/>
  <c r="AK16876" i="50"/>
  <c r="AI16876" i="50"/>
  <c r="AM16876" i="50"/>
  <c r="AL16876" i="50"/>
  <c r="AL16880" i="50"/>
  <c r="AK16880" i="50"/>
  <c r="AJ16880" i="50"/>
  <c r="AM16880" i="50"/>
  <c r="AI16880" i="50"/>
  <c r="AJ16884" i="50"/>
  <c r="AI16884" i="50"/>
  <c r="AM16884" i="50"/>
  <c r="AL16884" i="50"/>
  <c r="AK16884" i="50"/>
  <c r="AJ16888" i="50"/>
  <c r="AI16888" i="50"/>
  <c r="AM16888" i="50"/>
  <c r="AL16888" i="50"/>
  <c r="AK16888" i="50"/>
  <c r="AL16892" i="50"/>
  <c r="AK16892" i="50"/>
  <c r="AJ16892" i="50"/>
  <c r="AI16892" i="50"/>
  <c r="AM16892" i="50"/>
  <c r="AM16896" i="50"/>
  <c r="AL16896" i="50"/>
  <c r="AK16896" i="50"/>
  <c r="AJ16896" i="50"/>
  <c r="AI16896" i="50"/>
  <c r="AJ16900" i="50"/>
  <c r="AM16900" i="50"/>
  <c r="AL16900" i="50"/>
  <c r="AK16900" i="50"/>
  <c r="AI16900" i="50"/>
  <c r="AL16904" i="50"/>
  <c r="AK16904" i="50"/>
  <c r="AJ16904" i="50"/>
  <c r="AM16904" i="50"/>
  <c r="AI16904" i="50"/>
  <c r="AK16908" i="50"/>
  <c r="AJ16908" i="50"/>
  <c r="AI16908" i="50"/>
  <c r="AL16908" i="50"/>
  <c r="AM16908" i="50"/>
  <c r="AJ16912" i="50"/>
  <c r="AK16912" i="50"/>
  <c r="AI16912" i="50"/>
  <c r="AM16912" i="50"/>
  <c r="AL16912" i="50"/>
  <c r="AL16916" i="50"/>
  <c r="AK16916" i="50"/>
  <c r="AJ16916" i="50"/>
  <c r="AM16916" i="50"/>
  <c r="AI16916" i="50"/>
  <c r="AJ16920" i="50"/>
  <c r="AI16920" i="50"/>
  <c r="AM16920" i="50"/>
  <c r="AL16920" i="50"/>
  <c r="AK16920" i="50"/>
  <c r="AJ16924" i="50"/>
  <c r="AI16924" i="50"/>
  <c r="AM16924" i="50"/>
  <c r="AL16924" i="50"/>
  <c r="AK16924" i="50"/>
  <c r="AL16928" i="50"/>
  <c r="AK16928" i="50"/>
  <c r="AJ16928" i="50"/>
  <c r="AI16928" i="50"/>
  <c r="AM16928" i="50"/>
  <c r="AM16932" i="50"/>
  <c r="AL16932" i="50"/>
  <c r="AK16932" i="50"/>
  <c r="AJ16932" i="50"/>
  <c r="AI16932" i="50"/>
  <c r="AJ16936" i="50"/>
  <c r="AM16936" i="50"/>
  <c r="AL16936" i="50"/>
  <c r="AK16936" i="50"/>
  <c r="AI16936" i="50"/>
  <c r="AL16940" i="50"/>
  <c r="AK16940" i="50"/>
  <c r="AJ16940" i="50"/>
  <c r="AM16940" i="50"/>
  <c r="AI16940" i="50"/>
  <c r="AK16944" i="50"/>
  <c r="AJ16944" i="50"/>
  <c r="AI16944" i="50"/>
  <c r="AM16944" i="50"/>
  <c r="AL16944" i="50"/>
  <c r="AJ16948" i="50"/>
  <c r="AK16948" i="50"/>
  <c r="AI16948" i="50"/>
  <c r="AM16948" i="50"/>
  <c r="AL16948" i="50"/>
  <c r="AL16952" i="50"/>
  <c r="AK16952" i="50"/>
  <c r="AJ16952" i="50"/>
  <c r="AM16952" i="50"/>
  <c r="AI16952" i="50"/>
  <c r="AJ16956" i="50"/>
  <c r="AI16956" i="50"/>
  <c r="AM16956" i="50"/>
  <c r="AL16956" i="50"/>
  <c r="AK16956" i="50"/>
  <c r="AJ16960" i="50"/>
  <c r="AI16960" i="50"/>
  <c r="AM16960" i="50"/>
  <c r="AL16960" i="50"/>
  <c r="AK16960" i="50"/>
  <c r="AL16964" i="50"/>
  <c r="AK16964" i="50"/>
  <c r="AJ16964" i="50"/>
  <c r="AI16964" i="50"/>
  <c r="AM16964" i="50"/>
  <c r="AM16968" i="50"/>
  <c r="AL16968" i="50"/>
  <c r="AK16968" i="50"/>
  <c r="AJ16968" i="50"/>
  <c r="AI16968" i="50"/>
  <c r="AJ16972" i="50"/>
  <c r="AM16972" i="50"/>
  <c r="AL16972" i="50"/>
  <c r="AK16972" i="50"/>
  <c r="AI16972" i="50"/>
  <c r="AL16976" i="50"/>
  <c r="AK16976" i="50"/>
  <c r="AJ16976" i="50"/>
  <c r="AM16976" i="50"/>
  <c r="AI16976" i="50"/>
  <c r="AK16980" i="50"/>
  <c r="AJ16980" i="50"/>
  <c r="AI16980" i="50"/>
  <c r="AM16980" i="50"/>
  <c r="AL16980" i="50"/>
  <c r="AJ16984" i="50"/>
  <c r="AK16984" i="50"/>
  <c r="AI16984" i="50"/>
  <c r="AM16984" i="50"/>
  <c r="AL16984" i="50"/>
  <c r="AL16988" i="50"/>
  <c r="AK16988" i="50"/>
  <c r="AJ16988" i="50"/>
  <c r="AM16988" i="50"/>
  <c r="AI16988" i="50"/>
  <c r="AJ16992" i="50"/>
  <c r="AI16992" i="50"/>
  <c r="AM16992" i="50"/>
  <c r="AL16992" i="50"/>
  <c r="AK16992" i="50"/>
  <c r="AJ16996" i="50"/>
  <c r="AI16996" i="50"/>
  <c r="AM16996" i="50"/>
  <c r="AL16996" i="50"/>
  <c r="AK16996" i="50"/>
  <c r="AL17000" i="50"/>
  <c r="AK17000" i="50"/>
  <c r="AJ17000" i="50"/>
  <c r="AI17000" i="50"/>
  <c r="AM17000" i="50"/>
  <c r="AM17004" i="50"/>
  <c r="AL17004" i="50"/>
  <c r="AK17004" i="50"/>
  <c r="AJ17004" i="50"/>
  <c r="AI17004" i="50"/>
  <c r="AJ17008" i="50"/>
  <c r="AM17008" i="50"/>
  <c r="AL17008" i="50"/>
  <c r="AK17008" i="50"/>
  <c r="AI17008" i="50"/>
  <c r="AL17012" i="50"/>
  <c r="AK17012" i="50"/>
  <c r="AJ17012" i="50"/>
  <c r="AM17012" i="50"/>
  <c r="AI17012" i="50"/>
  <c r="AK17016" i="50"/>
  <c r="AJ17016" i="50"/>
  <c r="AI17016" i="50"/>
  <c r="AM17016" i="50"/>
  <c r="AL17016" i="50"/>
  <c r="AJ17020" i="50"/>
  <c r="AK17020" i="50"/>
  <c r="AI17020" i="50"/>
  <c r="AM17020" i="50"/>
  <c r="AL17020" i="50"/>
  <c r="AL17024" i="50"/>
  <c r="AK17024" i="50"/>
  <c r="AJ17024" i="50"/>
  <c r="AM17024" i="50"/>
  <c r="AI17024" i="50"/>
  <c r="AJ17028" i="50"/>
  <c r="AI17028" i="50"/>
  <c r="AM17028" i="50"/>
  <c r="AL17028" i="50"/>
  <c r="AK17028" i="50"/>
  <c r="AJ17032" i="50"/>
  <c r="AI17032" i="50"/>
  <c r="AM17032" i="50"/>
  <c r="AL17032" i="50"/>
  <c r="AK17032" i="50"/>
  <c r="AL17036" i="50"/>
  <c r="AK17036" i="50"/>
  <c r="AJ17036" i="50"/>
  <c r="AI17036" i="50"/>
  <c r="AM17036" i="50"/>
  <c r="AM17040" i="50"/>
  <c r="AL17040" i="50"/>
  <c r="AK17040" i="50"/>
  <c r="AJ17040" i="50"/>
  <c r="AI17040" i="50"/>
  <c r="AJ17044" i="50"/>
  <c r="AM17044" i="50"/>
  <c r="AL17044" i="50"/>
  <c r="AK17044" i="50"/>
  <c r="AI17044" i="50"/>
  <c r="AL17048" i="50"/>
  <c r="AK17048" i="50"/>
  <c r="AJ17048" i="50"/>
  <c r="AM17048" i="50"/>
  <c r="AI17048" i="50"/>
  <c r="AK17052" i="50"/>
  <c r="AJ17052" i="50"/>
  <c r="AI17052" i="50"/>
  <c r="AM17052" i="50"/>
  <c r="AL17052" i="50"/>
  <c r="AJ17056" i="50"/>
  <c r="AK17056" i="50"/>
  <c r="AI17056" i="50"/>
  <c r="AM17056" i="50"/>
  <c r="AL17056" i="50"/>
  <c r="AL17060" i="50"/>
  <c r="AK17060" i="50"/>
  <c r="AJ17060" i="50"/>
  <c r="AM17060" i="50"/>
  <c r="AI17060" i="50"/>
  <c r="AJ17064" i="50"/>
  <c r="AI17064" i="50"/>
  <c r="AM17064" i="50"/>
  <c r="AL17064" i="50"/>
  <c r="AK17064" i="50"/>
  <c r="AJ17068" i="50"/>
  <c r="AI17068" i="50"/>
  <c r="AM17068" i="50"/>
  <c r="AL17068" i="50"/>
  <c r="AK17068" i="50"/>
  <c r="AL17072" i="50"/>
  <c r="AK17072" i="50"/>
  <c r="AJ17072" i="50"/>
  <c r="AI17072" i="50"/>
  <c r="AM17072" i="50"/>
  <c r="AM17076" i="50"/>
  <c r="AL17076" i="50"/>
  <c r="AK17076" i="50"/>
  <c r="AJ17076" i="50"/>
  <c r="AI17076" i="50"/>
  <c r="AJ17080" i="50"/>
  <c r="AM17080" i="50"/>
  <c r="AL17080" i="50"/>
  <c r="AK17080" i="50"/>
  <c r="AI17080" i="50"/>
  <c r="AL17084" i="50"/>
  <c r="AK17084" i="50"/>
  <c r="AJ17084" i="50"/>
  <c r="AM17084" i="50"/>
  <c r="AI17084" i="50"/>
  <c r="AK17088" i="50"/>
  <c r="AJ17088" i="50"/>
  <c r="AI17088" i="50"/>
  <c r="AM17088" i="50"/>
  <c r="AL17088" i="50"/>
  <c r="AJ17092" i="50"/>
  <c r="AK17092" i="50"/>
  <c r="AI17092" i="50"/>
  <c r="AM17092" i="50"/>
  <c r="AL17092" i="50"/>
  <c r="AL17096" i="50"/>
  <c r="AK17096" i="50"/>
  <c r="AJ17096" i="50"/>
  <c r="AM17096" i="50"/>
  <c r="AI17096" i="50"/>
  <c r="AJ17100" i="50"/>
  <c r="AI17100" i="50"/>
  <c r="AM17100" i="50"/>
  <c r="AL17100" i="50"/>
  <c r="AK17100" i="50"/>
  <c r="AJ17104" i="50"/>
  <c r="AI17104" i="50"/>
  <c r="AM17104" i="50"/>
  <c r="AL17104" i="50"/>
  <c r="AK17104" i="50"/>
  <c r="AL17108" i="50"/>
  <c r="AK17108" i="50"/>
  <c r="AJ17108" i="50"/>
  <c r="AI17108" i="50"/>
  <c r="AM17108" i="50"/>
  <c r="AM17112" i="50"/>
  <c r="AL17112" i="50"/>
  <c r="AK17112" i="50"/>
  <c r="AJ17112" i="50"/>
  <c r="AI17112" i="50"/>
  <c r="AJ17116" i="50"/>
  <c r="AM17116" i="50"/>
  <c r="AL17116" i="50"/>
  <c r="AK17116" i="50"/>
  <c r="AI17116" i="50"/>
  <c r="AM17120" i="50"/>
  <c r="AL17120" i="50"/>
  <c r="AK17120" i="50"/>
  <c r="AJ17120" i="50"/>
  <c r="AI17120" i="50"/>
  <c r="AL17124" i="50"/>
  <c r="AI17124" i="50"/>
  <c r="AM17124" i="50"/>
  <c r="AK17124" i="50"/>
  <c r="AJ17124" i="50"/>
  <c r="AM17128" i="50"/>
  <c r="AL17128" i="50"/>
  <c r="AK17128" i="50"/>
  <c r="AJ17128" i="50"/>
  <c r="AI17128" i="50"/>
  <c r="AM17132" i="50"/>
  <c r="AL17132" i="50"/>
  <c r="AJ17132" i="50"/>
  <c r="AI17132" i="50"/>
  <c r="AK17132" i="50"/>
  <c r="AI17136" i="50"/>
  <c r="AL17136" i="50"/>
  <c r="AK17136" i="50"/>
  <c r="AJ17136" i="50"/>
  <c r="AM17136" i="50"/>
  <c r="AM17140" i="50"/>
  <c r="AK17140" i="50"/>
  <c r="AI17140" i="50"/>
  <c r="AJ17140" i="50"/>
  <c r="AL17140" i="50"/>
  <c r="AM17144" i="50"/>
  <c r="AL17144" i="50"/>
  <c r="AK17144" i="50"/>
  <c r="AJ17144" i="50"/>
  <c r="AI17144" i="50"/>
  <c r="AI17148" i="50"/>
  <c r="AL17148" i="50"/>
  <c r="AM17148" i="50"/>
  <c r="AK17148" i="50"/>
  <c r="AJ17148" i="50"/>
  <c r="AM17152" i="50"/>
  <c r="AK17152" i="50"/>
  <c r="AI17152" i="50"/>
  <c r="AL17152" i="50"/>
  <c r="AJ17152" i="50"/>
  <c r="AM17156" i="50"/>
  <c r="AL17156" i="50"/>
  <c r="AI17156" i="50"/>
  <c r="AK17156" i="50"/>
  <c r="AJ17156" i="50"/>
  <c r="AI17160" i="50"/>
  <c r="AL17160" i="50"/>
  <c r="AM17160" i="50"/>
  <c r="AK17160" i="50"/>
  <c r="AJ17160" i="50"/>
  <c r="AM17164" i="50"/>
  <c r="AK17164" i="50"/>
  <c r="AI17164" i="50"/>
  <c r="AL17164" i="50"/>
  <c r="AJ17164" i="50"/>
  <c r="AM17168" i="50"/>
  <c r="AL17168" i="50"/>
  <c r="AK17168" i="50"/>
  <c r="AJ17168" i="50"/>
  <c r="AI17168" i="50"/>
  <c r="AI17172" i="50"/>
  <c r="AL17172" i="50"/>
  <c r="AK17172" i="50"/>
  <c r="AJ17172" i="50"/>
  <c r="AM17172" i="50"/>
  <c r="AM17176" i="50"/>
  <c r="AK17176" i="50"/>
  <c r="AI17176" i="50"/>
  <c r="AJ17176" i="50"/>
  <c r="AL17176" i="50"/>
  <c r="AM17180" i="50"/>
  <c r="AK17180" i="50"/>
  <c r="AJ17180" i="50"/>
  <c r="AI17180" i="50"/>
  <c r="AL17180" i="50"/>
  <c r="AI17184" i="50"/>
  <c r="AL17184" i="50"/>
  <c r="AM17184" i="50"/>
  <c r="AK17184" i="50"/>
  <c r="AJ17184" i="50"/>
  <c r="AM17188" i="50"/>
  <c r="AK17188" i="50"/>
  <c r="AI17188" i="50"/>
  <c r="AL17188" i="50"/>
  <c r="AJ17188" i="50"/>
  <c r="AM17192" i="50"/>
  <c r="AL17192" i="50"/>
  <c r="AJ17192" i="50"/>
  <c r="AI17192" i="50"/>
  <c r="AK17192" i="50"/>
  <c r="AI17196" i="50"/>
  <c r="AL17196" i="50"/>
  <c r="AM17196" i="50"/>
  <c r="AK17196" i="50"/>
  <c r="AJ17196" i="50"/>
  <c r="AM17200" i="50"/>
  <c r="AK17200" i="50"/>
  <c r="AI17200" i="50"/>
  <c r="AL17200" i="50"/>
  <c r="AJ17200" i="50"/>
  <c r="AM17204" i="50"/>
  <c r="AL17204" i="50"/>
  <c r="AK17204" i="50"/>
  <c r="AJ17204" i="50"/>
  <c r="AI17204" i="50"/>
  <c r="AI17208" i="50"/>
  <c r="AL17208" i="50"/>
  <c r="AK17208" i="50"/>
  <c r="AJ17208" i="50"/>
  <c r="AM17208" i="50"/>
  <c r="AM17212" i="50"/>
  <c r="AK17212" i="50"/>
  <c r="AI17212" i="50"/>
  <c r="AL17212" i="50"/>
  <c r="AJ17212" i="50"/>
  <c r="AM17216" i="50"/>
  <c r="AL17216" i="50"/>
  <c r="AJ17216" i="50"/>
  <c r="AI17216" i="50"/>
  <c r="AK17216" i="50"/>
  <c r="AI17220" i="50"/>
  <c r="AL17220" i="50"/>
  <c r="AM17220" i="50"/>
  <c r="AK17220" i="50"/>
  <c r="AJ17220" i="50"/>
  <c r="AM17224" i="50"/>
  <c r="AK17224" i="50"/>
  <c r="AI17224" i="50"/>
  <c r="AL17224" i="50"/>
  <c r="AJ17224" i="50"/>
  <c r="AM17228" i="50"/>
  <c r="AL17228" i="50"/>
  <c r="AK17228" i="50"/>
  <c r="AI17228" i="50"/>
  <c r="AJ17228" i="50"/>
  <c r="AI17232" i="50"/>
  <c r="AL17232" i="50"/>
  <c r="AM17232" i="50"/>
  <c r="AK17232" i="50"/>
  <c r="AJ17232" i="50"/>
  <c r="AM17236" i="50"/>
  <c r="AK17236" i="50"/>
  <c r="AI17236" i="50"/>
  <c r="AL17236" i="50"/>
  <c r="AJ17236" i="50"/>
  <c r="AM17240" i="50"/>
  <c r="AL17240" i="50"/>
  <c r="AK17240" i="50"/>
  <c r="AJ17240" i="50"/>
  <c r="AI17240" i="50"/>
  <c r="AI17244" i="50"/>
  <c r="AL17244" i="50"/>
  <c r="AK17244" i="50"/>
  <c r="AJ17244" i="50"/>
  <c r="AM17244" i="50"/>
  <c r="AM17248" i="50"/>
  <c r="AK17248" i="50"/>
  <c r="AI17248" i="50"/>
  <c r="AL17248" i="50"/>
  <c r="AJ17248" i="50"/>
  <c r="AM17252" i="50"/>
  <c r="AL17252" i="50"/>
  <c r="AK17252" i="50"/>
  <c r="AJ17252" i="50"/>
  <c r="AI17252" i="50"/>
  <c r="AI17256" i="50"/>
  <c r="AL17256" i="50"/>
  <c r="AM17256" i="50"/>
  <c r="AK17256" i="50"/>
  <c r="AJ17256" i="50"/>
  <c r="AM17260" i="50"/>
  <c r="AK17260" i="50"/>
  <c r="AI17260" i="50"/>
  <c r="AL17260" i="50"/>
  <c r="AJ17260" i="50"/>
  <c r="AM17264" i="50"/>
  <c r="AL17264" i="50"/>
  <c r="AK17264" i="50"/>
  <c r="AI17264" i="50"/>
  <c r="AJ17264" i="50"/>
  <c r="AI17268" i="50"/>
  <c r="AL17268" i="50"/>
  <c r="AM17268" i="50"/>
  <c r="AK17268" i="50"/>
  <c r="AJ17268" i="50"/>
  <c r="AM17272" i="50"/>
  <c r="AK17272" i="50"/>
  <c r="AI17272" i="50"/>
  <c r="AL17272" i="50"/>
  <c r="AJ17272" i="50"/>
  <c r="AM17276" i="50"/>
  <c r="AL17276" i="50"/>
  <c r="AK17276" i="50"/>
  <c r="AJ17276" i="50"/>
  <c r="AI17276" i="50"/>
  <c r="AI17280" i="50"/>
  <c r="AL17280" i="50"/>
  <c r="AK17280" i="50"/>
  <c r="AJ17280" i="50"/>
  <c r="AM17280" i="50"/>
  <c r="AM17284" i="50"/>
  <c r="AK17284" i="50"/>
  <c r="AI17284" i="50"/>
  <c r="AL17284" i="50"/>
  <c r="AJ17284" i="50"/>
  <c r="AM17288" i="50"/>
  <c r="AL17288" i="50"/>
  <c r="AJ17288" i="50"/>
  <c r="AK17288" i="50"/>
  <c r="AI17288" i="50"/>
  <c r="AI17292" i="50"/>
  <c r="AL17292" i="50"/>
  <c r="AM17292" i="50"/>
  <c r="AK17292" i="50"/>
  <c r="AJ17292" i="50"/>
  <c r="AM17296" i="50"/>
  <c r="AK17296" i="50"/>
  <c r="AI17296" i="50"/>
  <c r="AL17296" i="50"/>
  <c r="AJ17296" i="50"/>
  <c r="AM17300" i="50"/>
  <c r="AL17300" i="50"/>
  <c r="AK17300" i="50"/>
  <c r="AI17300" i="50"/>
  <c r="AJ17300" i="50"/>
  <c r="AI17304" i="50"/>
  <c r="AL17304" i="50"/>
  <c r="AM17304" i="50"/>
  <c r="AK17304" i="50"/>
  <c r="AJ17304" i="50"/>
  <c r="AM17308" i="50"/>
  <c r="AK17308" i="50"/>
  <c r="AI17308" i="50"/>
  <c r="AL17308" i="50"/>
  <c r="AJ17308" i="50"/>
  <c r="AM17312" i="50"/>
  <c r="AL17312" i="50"/>
  <c r="AK17312" i="50"/>
  <c r="AJ17312" i="50"/>
  <c r="AI17312" i="50"/>
  <c r="AI17316" i="50"/>
  <c r="AL17316" i="50"/>
  <c r="AK17316" i="50"/>
  <c r="AJ17316" i="50"/>
  <c r="AM17316" i="50"/>
  <c r="AM17320" i="50"/>
  <c r="AK17320" i="50"/>
  <c r="AI17320" i="50"/>
  <c r="AL17320" i="50"/>
  <c r="AJ17320" i="50"/>
  <c r="AM17324" i="50"/>
  <c r="AL17324" i="50"/>
  <c r="AK17324" i="50"/>
  <c r="AJ17324" i="50"/>
  <c r="AI17324" i="50"/>
  <c r="AI17328" i="50"/>
  <c r="AL17328" i="50"/>
  <c r="AM17328" i="50"/>
  <c r="AK17328" i="50"/>
  <c r="AJ17328" i="50"/>
  <c r="AM17332" i="50"/>
  <c r="AK17332" i="50"/>
  <c r="AI17332" i="50"/>
  <c r="AL17332" i="50"/>
  <c r="AJ17332" i="50"/>
  <c r="AM17336" i="50"/>
  <c r="AL17336" i="50"/>
  <c r="AK17336" i="50"/>
  <c r="AI17336" i="50"/>
  <c r="AJ17336" i="50"/>
  <c r="AI17340" i="50"/>
  <c r="AL17340" i="50"/>
  <c r="AM17340" i="50"/>
  <c r="AK17340" i="50"/>
  <c r="AJ17340" i="50"/>
  <c r="AM17344" i="50"/>
  <c r="AK17344" i="50"/>
  <c r="AI17344" i="50"/>
  <c r="AL17344" i="50"/>
  <c r="AJ17344" i="50"/>
  <c r="AM17348" i="50"/>
  <c r="AL17348" i="50"/>
  <c r="AK17348" i="50"/>
  <c r="AJ17348" i="50"/>
  <c r="AI17348" i="50"/>
  <c r="AI17352" i="50"/>
  <c r="AL17352" i="50"/>
  <c r="AK17352" i="50"/>
  <c r="AJ17352" i="50"/>
  <c r="AM17352" i="50"/>
  <c r="AM17356" i="50"/>
  <c r="AK17356" i="50"/>
  <c r="AI17356" i="50"/>
  <c r="AL17356" i="50"/>
  <c r="AJ17356" i="50"/>
  <c r="AM17360" i="50"/>
  <c r="AL17360" i="50"/>
  <c r="AJ17360" i="50"/>
  <c r="AI17360" i="50"/>
  <c r="AK17360" i="50"/>
  <c r="AI17364" i="50"/>
  <c r="AL17364" i="50"/>
  <c r="AM17364" i="50"/>
  <c r="AJ17364" i="50"/>
  <c r="AK17364" i="50"/>
  <c r="AM17368" i="50"/>
  <c r="AK17368" i="50"/>
  <c r="AI17368" i="50"/>
  <c r="AL17368" i="50"/>
  <c r="AJ17368" i="50"/>
  <c r="AM17372" i="50"/>
  <c r="AL17372" i="50"/>
  <c r="AK17372" i="50"/>
  <c r="AI17372" i="50"/>
  <c r="AJ17372" i="50"/>
  <c r="AI17376" i="50"/>
  <c r="AL17376" i="50"/>
  <c r="AM17376" i="50"/>
  <c r="AK17376" i="50"/>
  <c r="AJ17376" i="50"/>
  <c r="AM17380" i="50"/>
  <c r="AK17380" i="50"/>
  <c r="AI17380" i="50"/>
  <c r="AL17380" i="50"/>
  <c r="AJ17380" i="50"/>
  <c r="AM17384" i="50"/>
  <c r="AL17384" i="50"/>
  <c r="AK17384" i="50"/>
  <c r="AJ17384" i="50"/>
  <c r="AI17384" i="50"/>
  <c r="AI17388" i="50"/>
  <c r="AL17388" i="50"/>
  <c r="AK17388" i="50"/>
  <c r="AJ17388" i="50"/>
  <c r="AM17388" i="50"/>
  <c r="AM17392" i="50"/>
  <c r="AK17392" i="50"/>
  <c r="AI17392" i="50"/>
  <c r="AL17392" i="50"/>
  <c r="AJ17392" i="50"/>
  <c r="AM17396" i="50"/>
  <c r="AL17396" i="50"/>
  <c r="AK17396" i="50"/>
  <c r="AJ17396" i="50"/>
  <c r="AI17396" i="50"/>
  <c r="AI17400" i="50"/>
  <c r="AL17400" i="50"/>
  <c r="AM17400" i="50"/>
  <c r="AK17400" i="50"/>
  <c r="AJ17400" i="50"/>
  <c r="AM17404" i="50"/>
  <c r="AK17404" i="50"/>
  <c r="AI17404" i="50"/>
  <c r="AL17404" i="50"/>
  <c r="AJ17404" i="50"/>
  <c r="AM17408" i="50"/>
  <c r="AL17408" i="50"/>
  <c r="AK17408" i="50"/>
  <c r="AI17408" i="50"/>
  <c r="AJ17408" i="50"/>
  <c r="AI17412" i="50"/>
  <c r="AL17412" i="50"/>
  <c r="AM17412" i="50"/>
  <c r="AK17412" i="50"/>
  <c r="AJ17412" i="50"/>
  <c r="AM17416" i="50"/>
  <c r="AK17416" i="50"/>
  <c r="AI17416" i="50"/>
  <c r="AL17416" i="50"/>
  <c r="AJ17416" i="50"/>
  <c r="AM17420" i="50"/>
  <c r="AL17420" i="50"/>
  <c r="AK17420" i="50"/>
  <c r="AJ17420" i="50"/>
  <c r="AI17420" i="50"/>
  <c r="AI17424" i="50"/>
  <c r="AL17424" i="50"/>
  <c r="AK17424" i="50"/>
  <c r="AJ17424" i="50"/>
  <c r="AM17424" i="50"/>
  <c r="AM17428" i="50"/>
  <c r="AK17428" i="50"/>
  <c r="AI17428" i="50"/>
  <c r="AL17428" i="50"/>
  <c r="AJ17428" i="50"/>
  <c r="AM17432" i="50"/>
  <c r="AL17432" i="50"/>
  <c r="AJ17432" i="50"/>
  <c r="AK17432" i="50"/>
  <c r="AI17432" i="50"/>
  <c r="AI17436" i="50"/>
  <c r="AL17436" i="50"/>
  <c r="AM17436" i="50"/>
  <c r="AK17436" i="50"/>
  <c r="AJ17436" i="50"/>
  <c r="AM17440" i="50"/>
  <c r="AK17440" i="50"/>
  <c r="AI17440" i="50"/>
  <c r="AL17440" i="50"/>
  <c r="AJ17440" i="50"/>
  <c r="AM17444" i="50"/>
  <c r="AL17444" i="50"/>
  <c r="AK17444" i="50"/>
  <c r="AI17444" i="50"/>
  <c r="AJ17444" i="50"/>
  <c r="AI17448" i="50"/>
  <c r="AL17448" i="50"/>
  <c r="AM17448" i="50"/>
  <c r="AK17448" i="50"/>
  <c r="AJ17448" i="50"/>
  <c r="AM17452" i="50"/>
  <c r="AK17452" i="50"/>
  <c r="AI17452" i="50"/>
  <c r="AL17452" i="50"/>
  <c r="AJ17452" i="50"/>
  <c r="AM17456" i="50"/>
  <c r="AL17456" i="50"/>
  <c r="AK17456" i="50"/>
  <c r="AJ17456" i="50"/>
  <c r="AI17456" i="50"/>
  <c r="AI17460" i="50"/>
  <c r="AL17460" i="50"/>
  <c r="AM17460" i="50"/>
  <c r="AK17460" i="50"/>
  <c r="AJ17460" i="50"/>
  <c r="AM17464" i="50"/>
  <c r="AL17464" i="50"/>
  <c r="AK17464" i="50"/>
  <c r="AI17464" i="50"/>
  <c r="AJ17464" i="50"/>
  <c r="AM17468" i="50"/>
  <c r="AL17468" i="50"/>
  <c r="AK17468" i="50"/>
  <c r="AJ17468" i="50"/>
  <c r="AI17468" i="50"/>
  <c r="AI17472" i="50"/>
  <c r="AL17472" i="50"/>
  <c r="AM17472" i="50"/>
  <c r="AK17472" i="50"/>
  <c r="AJ17472" i="50"/>
  <c r="AM17476" i="50"/>
  <c r="AL17476" i="50"/>
  <c r="AK17476" i="50"/>
  <c r="AJ17476" i="50"/>
  <c r="AI17476" i="50"/>
  <c r="AM17480" i="50"/>
  <c r="AL17480" i="50"/>
  <c r="AJ17480" i="50"/>
  <c r="AI17480" i="50"/>
  <c r="AK17480" i="50"/>
  <c r="AI17484" i="50"/>
  <c r="AL17484" i="50"/>
  <c r="AK17484" i="50"/>
  <c r="AJ17484" i="50"/>
  <c r="AM17484" i="50"/>
  <c r="AM17488" i="50"/>
  <c r="AL17488" i="50"/>
  <c r="AK17488" i="50"/>
  <c r="AJ17488" i="50"/>
  <c r="AI17488" i="50"/>
  <c r="AM17492" i="50"/>
  <c r="AL17492" i="50"/>
  <c r="AK17492" i="50"/>
  <c r="AJ17492" i="50"/>
  <c r="AI17492" i="50"/>
  <c r="AI17496" i="50"/>
  <c r="AL17496" i="50"/>
  <c r="AM17496" i="50"/>
  <c r="AJ17496" i="50"/>
  <c r="AK17496" i="50"/>
  <c r="AM17500" i="50"/>
  <c r="AL17500" i="50"/>
  <c r="AK17500" i="50"/>
  <c r="AJ17500" i="50"/>
  <c r="AI17500" i="50"/>
  <c r="AM17504" i="50"/>
  <c r="AJ17504" i="50"/>
  <c r="AI17504" i="50"/>
  <c r="AL17504" i="50"/>
  <c r="AK17504" i="50"/>
  <c r="AI17508" i="50"/>
  <c r="AL17508" i="50"/>
  <c r="AK17508" i="50"/>
  <c r="AJ17508" i="50"/>
  <c r="AM17508" i="50"/>
  <c r="AM17512" i="50"/>
  <c r="AL17512" i="50"/>
  <c r="AK17512" i="50"/>
  <c r="AJ17512" i="50"/>
  <c r="AI17512" i="50"/>
  <c r="AM17516" i="50"/>
  <c r="AL17516" i="50"/>
  <c r="AK17516" i="50"/>
  <c r="AJ17516" i="50"/>
  <c r="AI17516" i="50"/>
  <c r="AI17520" i="50"/>
  <c r="AL17520" i="50"/>
  <c r="AM17520" i="50"/>
  <c r="AK17520" i="50"/>
  <c r="AJ17520" i="50"/>
  <c r="AM17524" i="50"/>
  <c r="AL17524" i="50"/>
  <c r="AK17524" i="50"/>
  <c r="AJ17524" i="50"/>
  <c r="AI17524" i="50"/>
  <c r="AM17528" i="50"/>
  <c r="AL17528" i="50"/>
  <c r="AK17528" i="50"/>
  <c r="AJ17528" i="50"/>
  <c r="AI17528" i="50"/>
  <c r="AI17532" i="50"/>
  <c r="AL17532" i="50"/>
  <c r="AK17532" i="50"/>
  <c r="AJ17532" i="50"/>
  <c r="AM17532" i="50"/>
  <c r="AM17536" i="50"/>
  <c r="AL17536" i="50"/>
  <c r="AK17536" i="50"/>
  <c r="AJ17536" i="50"/>
  <c r="AI17536" i="50"/>
  <c r="AM17540" i="50"/>
  <c r="AL17540" i="50"/>
  <c r="AK17540" i="50"/>
  <c r="AJ17540" i="50"/>
  <c r="AI17540" i="50"/>
  <c r="AI17544" i="50"/>
  <c r="AL17544" i="50"/>
  <c r="AM17544" i="50"/>
  <c r="AJ17544" i="50"/>
  <c r="AK17544" i="50"/>
  <c r="AM17548" i="50"/>
  <c r="AL17548" i="50"/>
  <c r="AK17548" i="50"/>
  <c r="AJ17548" i="50"/>
  <c r="AI17548" i="50"/>
  <c r="AM17552" i="50"/>
  <c r="AJ17552" i="50"/>
  <c r="AI17552" i="50"/>
  <c r="AL17552" i="50"/>
  <c r="AK17552" i="50"/>
  <c r="AI17556" i="50"/>
  <c r="AL17556" i="50"/>
  <c r="AK17556" i="50"/>
  <c r="AJ17556" i="50"/>
  <c r="AM17556" i="50"/>
  <c r="AM17560" i="50"/>
  <c r="AL17560" i="50"/>
  <c r="AK17560" i="50"/>
  <c r="AJ17560" i="50"/>
  <c r="AI17560" i="50"/>
  <c r="AM17564" i="50"/>
  <c r="AL17564" i="50"/>
  <c r="AK17564" i="50"/>
  <c r="AJ17564" i="50"/>
  <c r="AI17564" i="50"/>
  <c r="AI17568" i="50"/>
  <c r="AL17568" i="50"/>
  <c r="AM17568" i="50"/>
  <c r="AK17568" i="50"/>
  <c r="AJ17568" i="50"/>
  <c r="AM17572" i="50"/>
  <c r="AL17572" i="50"/>
  <c r="AK17572" i="50"/>
  <c r="AJ17572" i="50"/>
  <c r="AI17572" i="50"/>
  <c r="AM17576" i="50"/>
  <c r="AL17576" i="50"/>
  <c r="AJ17576" i="50"/>
  <c r="AK17576" i="50"/>
  <c r="AI17576" i="50"/>
  <c r="AI17580" i="50"/>
  <c r="AL17580" i="50"/>
  <c r="AK17580" i="50"/>
  <c r="AJ17580" i="50"/>
  <c r="AM17580" i="50"/>
  <c r="AM17584" i="50"/>
  <c r="AL17584" i="50"/>
  <c r="AK17584" i="50"/>
  <c r="AJ17584" i="50"/>
  <c r="AI17584" i="50"/>
  <c r="AM17588" i="50"/>
  <c r="AL17588" i="50"/>
  <c r="AK17588" i="50"/>
  <c r="AJ17588" i="50"/>
  <c r="AI17588" i="50"/>
  <c r="AI17592" i="50"/>
  <c r="AL17592" i="50"/>
  <c r="AM17592" i="50"/>
  <c r="AJ17592" i="50"/>
  <c r="AK17592" i="50"/>
  <c r="AM17596" i="50"/>
  <c r="AL17596" i="50"/>
  <c r="AK17596" i="50"/>
  <c r="AJ17596" i="50"/>
  <c r="AI17596" i="50"/>
  <c r="AM17600" i="50"/>
  <c r="AJ17600" i="50"/>
  <c r="AI17600" i="50"/>
  <c r="AL17600" i="50"/>
  <c r="AK17600" i="50"/>
  <c r="AI17604" i="50"/>
  <c r="AL17604" i="50"/>
  <c r="AK17604" i="50"/>
  <c r="AJ17604" i="50"/>
  <c r="AM17604" i="50"/>
  <c r="AM17608" i="50"/>
  <c r="AL17608" i="50"/>
  <c r="AK17608" i="50"/>
  <c r="AJ17608" i="50"/>
  <c r="AI17608" i="50"/>
  <c r="AM17612" i="50"/>
  <c r="AL17612" i="50"/>
  <c r="AK17612" i="50"/>
  <c r="AJ17612" i="50"/>
  <c r="AI17612" i="50"/>
  <c r="AI17616" i="50"/>
  <c r="AL17616" i="50"/>
  <c r="AM17616" i="50"/>
  <c r="AK17616" i="50"/>
  <c r="AJ17616" i="50"/>
  <c r="AM17620" i="50"/>
  <c r="AL17620" i="50"/>
  <c r="AK17620" i="50"/>
  <c r="AJ17620" i="50"/>
  <c r="AI17620" i="50"/>
  <c r="AM17624" i="50"/>
  <c r="AL17624" i="50"/>
  <c r="AK17624" i="50"/>
  <c r="AJ17624" i="50"/>
  <c r="AI17624" i="50"/>
  <c r="AI17628" i="50"/>
  <c r="AL17628" i="50"/>
  <c r="AK17628" i="50"/>
  <c r="AJ17628" i="50"/>
  <c r="AM17628" i="50"/>
  <c r="AM17632" i="50"/>
  <c r="AL17632" i="50"/>
  <c r="AK17632" i="50"/>
  <c r="AJ17632" i="50"/>
  <c r="AI17632" i="50"/>
  <c r="AM17636" i="50"/>
  <c r="AL17636" i="50"/>
  <c r="AK17636" i="50"/>
  <c r="AJ17636" i="50"/>
  <c r="AI17636" i="50"/>
  <c r="AI17640" i="50"/>
  <c r="AL17640" i="50"/>
  <c r="AM17640" i="50"/>
  <c r="AJ17640" i="50"/>
  <c r="AK17640" i="50"/>
  <c r="AM17644" i="50"/>
  <c r="AL17644" i="50"/>
  <c r="AK17644" i="50"/>
  <c r="AJ17644" i="50"/>
  <c r="AI17644" i="50"/>
  <c r="AM17648" i="50"/>
  <c r="AJ17648" i="50"/>
  <c r="AI17648" i="50"/>
  <c r="AL17648" i="50"/>
  <c r="AK17648" i="50"/>
  <c r="AI17652" i="50"/>
  <c r="AL17652" i="50"/>
  <c r="AK17652" i="50"/>
  <c r="AJ17652" i="50"/>
  <c r="AM17652" i="50"/>
  <c r="AM17656" i="50"/>
  <c r="AL17656" i="50"/>
  <c r="AK17656" i="50"/>
  <c r="AJ17656" i="50"/>
  <c r="AI17656" i="50"/>
  <c r="AM17660" i="50"/>
  <c r="AL17660" i="50"/>
  <c r="AK17660" i="50"/>
  <c r="AJ17660" i="50"/>
  <c r="AI17660" i="50"/>
  <c r="AI17664" i="50"/>
  <c r="AL17664" i="50"/>
  <c r="AM17664" i="50"/>
  <c r="AK17664" i="50"/>
  <c r="AJ17664" i="50"/>
  <c r="AM17668" i="50"/>
  <c r="AL17668" i="50"/>
  <c r="AK17668" i="50"/>
  <c r="AJ17668" i="50"/>
  <c r="AI17668" i="50"/>
  <c r="AM17672" i="50"/>
  <c r="AL17672" i="50"/>
  <c r="AJ17672" i="50"/>
  <c r="AI17672" i="50"/>
  <c r="AK17672" i="50"/>
  <c r="AI17676" i="50"/>
  <c r="AL17676" i="50"/>
  <c r="AK17676" i="50"/>
  <c r="AJ17676" i="50"/>
  <c r="AM17676" i="50"/>
  <c r="AM17680" i="50"/>
  <c r="AL17680" i="50"/>
  <c r="AK17680" i="50"/>
  <c r="AJ17680" i="50"/>
  <c r="AI17680" i="50"/>
  <c r="AM17684" i="50"/>
  <c r="AL17684" i="50"/>
  <c r="AK17684" i="50"/>
  <c r="AJ17684" i="50"/>
  <c r="AI17684" i="50"/>
  <c r="AI17688" i="50"/>
  <c r="AL17688" i="50"/>
  <c r="AM17688" i="50"/>
  <c r="AJ17688" i="50"/>
  <c r="AK17688" i="50"/>
  <c r="AM17692" i="50"/>
  <c r="AL17692" i="50"/>
  <c r="AK17692" i="50"/>
  <c r="AJ17692" i="50"/>
  <c r="AI17692" i="50"/>
  <c r="AM17696" i="50"/>
  <c r="AJ17696" i="50"/>
  <c r="AI17696" i="50"/>
  <c r="AL17696" i="50"/>
  <c r="AK17696" i="50"/>
  <c r="AI17700" i="50"/>
  <c r="AL17700" i="50"/>
  <c r="AK17700" i="50"/>
  <c r="AJ17700" i="50"/>
  <c r="AM17700" i="50"/>
  <c r="AM17704" i="50"/>
  <c r="AL17704" i="50"/>
  <c r="AK17704" i="50"/>
  <c r="AJ17704" i="50"/>
  <c r="AI17704" i="50"/>
  <c r="AL17708" i="50"/>
  <c r="AJ17708" i="50"/>
  <c r="AI17708" i="50"/>
  <c r="AM17708" i="50"/>
  <c r="AK17708" i="50"/>
  <c r="AM17712" i="50"/>
  <c r="AL17712" i="50"/>
  <c r="AK17712" i="50"/>
  <c r="AJ17712" i="50"/>
  <c r="AI17712" i="50"/>
  <c r="AK17716" i="50"/>
  <c r="AJ17716" i="50"/>
  <c r="AI17716" i="50"/>
  <c r="AM17716" i="50"/>
  <c r="AL17716" i="50"/>
  <c r="AL17720" i="50"/>
  <c r="AJ17720" i="50"/>
  <c r="AI17720" i="50"/>
  <c r="AM17720" i="50"/>
  <c r="AK17720" i="50"/>
  <c r="AM17724" i="50"/>
  <c r="AL17724" i="50"/>
  <c r="AJ17724" i="50"/>
  <c r="AK17724" i="50"/>
  <c r="AI17724" i="50"/>
  <c r="AJ17728" i="50"/>
  <c r="AI17728" i="50"/>
  <c r="AM17728" i="50"/>
  <c r="AL17728" i="50"/>
  <c r="AK17728" i="50"/>
  <c r="AL17732" i="50"/>
  <c r="AJ17732" i="50"/>
  <c r="AI17732" i="50"/>
  <c r="AM17732" i="50"/>
  <c r="AK17732" i="50"/>
  <c r="AM17736" i="50"/>
  <c r="AL17736" i="50"/>
  <c r="AK17736" i="50"/>
  <c r="AJ17736" i="50"/>
  <c r="AI17736" i="50"/>
  <c r="AM17740" i="50"/>
  <c r="AL17740" i="50"/>
  <c r="AK17740" i="50"/>
  <c r="AJ17740" i="50"/>
  <c r="AI17740" i="50"/>
  <c r="AL17744" i="50"/>
  <c r="AJ17744" i="50"/>
  <c r="AI17744" i="50"/>
  <c r="AM17744" i="50"/>
  <c r="AK17744" i="50"/>
  <c r="AM17748" i="50"/>
  <c r="AL17748" i="50"/>
  <c r="AK17748" i="50"/>
  <c r="AJ17748" i="50"/>
  <c r="AI17748" i="50"/>
  <c r="AK17752" i="50"/>
  <c r="AJ17752" i="50"/>
  <c r="AI17752" i="50"/>
  <c r="AL17752" i="50"/>
  <c r="AM17752" i="50"/>
  <c r="AL17756" i="50"/>
  <c r="AJ17756" i="50"/>
  <c r="AI17756" i="50"/>
  <c r="AM17756" i="50"/>
  <c r="AK17756" i="50"/>
  <c r="AM17760" i="50"/>
  <c r="AL17760" i="50"/>
  <c r="AJ17760" i="50"/>
  <c r="AK17760" i="50"/>
  <c r="AI17760" i="50"/>
  <c r="AJ17764" i="50"/>
  <c r="AI17764" i="50"/>
  <c r="AL17764" i="50"/>
  <c r="AK17764" i="50"/>
  <c r="AM17764" i="50"/>
  <c r="AL17768" i="50"/>
  <c r="AJ17768" i="50"/>
  <c r="AI17768" i="50"/>
  <c r="AM17768" i="50"/>
  <c r="AK17768" i="50"/>
  <c r="AM17772" i="50"/>
  <c r="AL17772" i="50"/>
  <c r="AK17772" i="50"/>
  <c r="AJ17772" i="50"/>
  <c r="AI17772" i="50"/>
  <c r="AM17776" i="50"/>
  <c r="AL17776" i="50"/>
  <c r="AK17776" i="50"/>
  <c r="AJ17776" i="50"/>
  <c r="AI17776" i="50"/>
  <c r="AL17780" i="50"/>
  <c r="AJ17780" i="50"/>
  <c r="AI17780" i="50"/>
  <c r="AM17780" i="50"/>
  <c r="AK17780" i="50"/>
  <c r="AM17784" i="50"/>
  <c r="AL17784" i="50"/>
  <c r="AK17784" i="50"/>
  <c r="AJ17784" i="50"/>
  <c r="AI17784" i="50"/>
  <c r="AK17788" i="50"/>
  <c r="AJ17788" i="50"/>
  <c r="AI17788" i="50"/>
  <c r="AM17788" i="50"/>
  <c r="AL17788" i="50"/>
  <c r="AL17792" i="50"/>
  <c r="AJ17792" i="50"/>
  <c r="AI17792" i="50"/>
  <c r="AM17792" i="50"/>
  <c r="AK17792" i="50"/>
  <c r="AM17796" i="50"/>
  <c r="AL17796" i="50"/>
  <c r="AJ17796" i="50"/>
  <c r="AK17796" i="50"/>
  <c r="AI17796" i="50"/>
  <c r="AJ17800" i="50"/>
  <c r="AI17800" i="50"/>
  <c r="AL17800" i="50"/>
  <c r="AM17800" i="50"/>
  <c r="AK17800" i="50"/>
  <c r="AL17804" i="50"/>
  <c r="AJ17804" i="50"/>
  <c r="AI17804" i="50"/>
  <c r="AM17804" i="50"/>
  <c r="AK17804" i="50"/>
  <c r="AM17808" i="50"/>
  <c r="AL17808" i="50"/>
  <c r="AK17808" i="50"/>
  <c r="AJ17808" i="50"/>
  <c r="AI17808" i="50"/>
  <c r="AM17812" i="50"/>
  <c r="AL17812" i="50"/>
  <c r="AK17812" i="50"/>
  <c r="AJ17812" i="50"/>
  <c r="AI17812" i="50"/>
  <c r="AL17816" i="50"/>
  <c r="AJ17816" i="50"/>
  <c r="AI17816" i="50"/>
  <c r="AM17816" i="50"/>
  <c r="AK17816" i="50"/>
  <c r="AM17820" i="50"/>
  <c r="AL17820" i="50"/>
  <c r="AK17820" i="50"/>
  <c r="AJ17820" i="50"/>
  <c r="AI17820" i="50"/>
  <c r="AK17824" i="50"/>
  <c r="AJ17824" i="50"/>
  <c r="AI17824" i="50"/>
  <c r="AL17824" i="50"/>
  <c r="AM17824" i="50"/>
  <c r="AL17828" i="50"/>
  <c r="AJ17828" i="50"/>
  <c r="AI17828" i="50"/>
  <c r="AM17828" i="50"/>
  <c r="AK17828" i="50"/>
  <c r="AM17832" i="50"/>
  <c r="AL17832" i="50"/>
  <c r="AJ17832" i="50"/>
  <c r="AK17832" i="50"/>
  <c r="AI17832" i="50"/>
  <c r="AJ17836" i="50"/>
  <c r="AI17836" i="50"/>
  <c r="AL17836" i="50"/>
  <c r="AK17836" i="50"/>
  <c r="AM17836" i="50"/>
  <c r="AL17840" i="50"/>
  <c r="AJ17840" i="50"/>
  <c r="AI17840" i="50"/>
  <c r="AM17840" i="50"/>
  <c r="AK17840" i="50"/>
  <c r="AM17844" i="50"/>
  <c r="AL17844" i="50"/>
  <c r="AK17844" i="50"/>
  <c r="AJ17844" i="50"/>
  <c r="AI17844" i="50"/>
  <c r="AM17848" i="50"/>
  <c r="AL17848" i="50"/>
  <c r="AK17848" i="50"/>
  <c r="AJ17848" i="50"/>
  <c r="AI17848" i="50"/>
  <c r="AL17852" i="50"/>
  <c r="AK17852" i="50"/>
  <c r="AJ17852" i="50"/>
  <c r="AI17852" i="50"/>
  <c r="AM17852" i="50"/>
  <c r="AM17856" i="50"/>
  <c r="AL17856" i="50"/>
  <c r="AK17856" i="50"/>
  <c r="AJ17856" i="50"/>
  <c r="AI17856" i="50"/>
  <c r="AM17860" i="50"/>
  <c r="AL17860" i="50"/>
  <c r="AJ17860" i="50"/>
  <c r="AK17860" i="50"/>
  <c r="AI17860" i="50"/>
  <c r="AL17864" i="50"/>
  <c r="AK17864" i="50"/>
  <c r="AJ17864" i="50"/>
  <c r="AI17864" i="50"/>
  <c r="AM17864" i="50"/>
  <c r="AM17868" i="50"/>
  <c r="AJ17868" i="50"/>
  <c r="AI17868" i="50"/>
  <c r="AL17868" i="50"/>
  <c r="AK17868" i="50"/>
  <c r="AJ17872" i="50"/>
  <c r="AK17872" i="50"/>
  <c r="AI17872" i="50"/>
  <c r="AL17872" i="50"/>
  <c r="AM17872" i="50"/>
  <c r="AM17876" i="50"/>
  <c r="AL17876" i="50"/>
  <c r="AJ17876" i="50"/>
  <c r="AI17876" i="50"/>
  <c r="AK17876" i="50"/>
  <c r="AM17880" i="50"/>
  <c r="AK17880" i="50"/>
  <c r="AJ17880" i="50"/>
  <c r="AI17880" i="50"/>
  <c r="AL17880" i="50"/>
  <c r="AJ17884" i="50"/>
  <c r="AM17884" i="50"/>
  <c r="AL17884" i="50"/>
  <c r="AK17884" i="50"/>
  <c r="AI17884" i="50"/>
  <c r="AJ17888" i="50"/>
  <c r="AI17888" i="50"/>
  <c r="AM17888" i="50"/>
  <c r="AL17888" i="50"/>
  <c r="AK17888" i="50"/>
  <c r="AM17892" i="50"/>
  <c r="AK17892" i="50"/>
  <c r="AJ17892" i="50"/>
  <c r="AL17892" i="50"/>
  <c r="AI17892" i="50"/>
  <c r="AJ17896" i="50"/>
  <c r="AM17896" i="50"/>
  <c r="AI17896" i="50"/>
  <c r="AK17896" i="50"/>
  <c r="AL17896" i="50"/>
  <c r="AJ17900" i="50"/>
  <c r="AI17900" i="50"/>
  <c r="AM17900" i="50"/>
  <c r="AL17900" i="50"/>
  <c r="AK17900" i="50"/>
  <c r="AM17904" i="50"/>
  <c r="AK17904" i="50"/>
  <c r="AL17904" i="50"/>
  <c r="AJ17904" i="50"/>
  <c r="AI17904" i="50"/>
  <c r="AJ17908" i="50"/>
  <c r="AM17908" i="50"/>
  <c r="AL17908" i="50"/>
  <c r="AK17908" i="50"/>
  <c r="AI17908" i="50"/>
  <c r="AJ17912" i="50"/>
  <c r="AI17912" i="50"/>
  <c r="AL17912" i="50"/>
  <c r="AK17912" i="50"/>
  <c r="AM17912" i="50"/>
  <c r="AM17916" i="50"/>
  <c r="AK17916" i="50"/>
  <c r="AI17916" i="50"/>
  <c r="AL17916" i="50"/>
  <c r="AJ17916" i="50"/>
  <c r="AJ17920" i="50"/>
  <c r="AM17920" i="50"/>
  <c r="AI17920" i="50"/>
  <c r="AK17920" i="50"/>
  <c r="AL17920" i="50"/>
  <c r="AJ17924" i="50"/>
  <c r="AI17924" i="50"/>
  <c r="AM17924" i="50"/>
  <c r="AK17924" i="50"/>
  <c r="AL17924" i="50"/>
  <c r="AM17928" i="50"/>
  <c r="AK17928" i="50"/>
  <c r="AJ17928" i="50"/>
  <c r="AL17928" i="50"/>
  <c r="AI17928" i="50"/>
  <c r="AJ17932" i="50"/>
  <c r="AM17932" i="50"/>
  <c r="AI17932" i="50"/>
  <c r="AK17932" i="50"/>
  <c r="AL17932" i="50"/>
  <c r="AJ17936" i="50"/>
  <c r="AI17936" i="50"/>
  <c r="AM17936" i="50"/>
  <c r="AL17936" i="50"/>
  <c r="AK17936" i="50"/>
  <c r="AM17940" i="50"/>
  <c r="AK17940" i="50"/>
  <c r="AL17940" i="50"/>
  <c r="AJ17940" i="50"/>
  <c r="AI17940" i="50"/>
  <c r="AJ17944" i="50"/>
  <c r="AM17944" i="50"/>
  <c r="AL17944" i="50"/>
  <c r="AK17944" i="50"/>
  <c r="AI17944" i="50"/>
  <c r="AJ17948" i="50"/>
  <c r="AI17948" i="50"/>
  <c r="AL17948" i="50"/>
  <c r="AK17948" i="50"/>
  <c r="AM17948" i="50"/>
  <c r="AM17952" i="50"/>
  <c r="AK17952" i="50"/>
  <c r="AI17952" i="50"/>
  <c r="AL17952" i="50"/>
  <c r="AJ17952" i="50"/>
  <c r="AJ17956" i="50"/>
  <c r="AM17956" i="50"/>
  <c r="AL17956" i="50"/>
  <c r="AK17956" i="50"/>
  <c r="AI17956" i="50"/>
  <c r="AJ17960" i="50"/>
  <c r="AI17960" i="50"/>
  <c r="AM17960" i="50"/>
  <c r="AL17960" i="50"/>
  <c r="AK17960" i="50"/>
  <c r="AM17964" i="50"/>
  <c r="AK17964" i="50"/>
  <c r="AJ17964" i="50"/>
  <c r="AL17964" i="50"/>
  <c r="AI17964" i="50"/>
  <c r="AJ17968" i="50"/>
  <c r="AM17968" i="50"/>
  <c r="AI17968" i="50"/>
  <c r="AK17968" i="50"/>
  <c r="AL17968" i="50"/>
  <c r="AJ17972" i="50"/>
  <c r="AI17972" i="50"/>
  <c r="AM17972" i="50"/>
  <c r="AL17972" i="50"/>
  <c r="AK17972" i="50"/>
  <c r="AM17976" i="50"/>
  <c r="AK17976" i="50"/>
  <c r="AL17976" i="50"/>
  <c r="AJ17976" i="50"/>
  <c r="AI17976" i="50"/>
  <c r="AJ17980" i="50"/>
  <c r="AM17980" i="50"/>
  <c r="AL17980" i="50"/>
  <c r="AK17980" i="50"/>
  <c r="AI17980" i="50"/>
  <c r="AJ17984" i="50"/>
  <c r="AI17984" i="50"/>
  <c r="AL17984" i="50"/>
  <c r="AK17984" i="50"/>
  <c r="AM17984" i="50"/>
  <c r="AM17988" i="50"/>
  <c r="AK17988" i="50"/>
  <c r="AI17988" i="50"/>
  <c r="AL17988" i="50"/>
  <c r="AJ17988" i="50"/>
  <c r="AJ17992" i="50"/>
  <c r="AM17992" i="50"/>
  <c r="AL17992" i="50"/>
  <c r="AK17992" i="50"/>
  <c r="AI17992" i="50"/>
  <c r="AJ17996" i="50"/>
  <c r="AI17996" i="50"/>
  <c r="AM17996" i="50"/>
  <c r="AL17996" i="50"/>
  <c r="AK17996" i="50"/>
  <c r="AM18000" i="50"/>
  <c r="AK18000" i="50"/>
  <c r="AJ18000" i="50"/>
  <c r="AL18000" i="50"/>
  <c r="AI18000" i="50"/>
  <c r="AJ18004" i="50"/>
  <c r="AM18004" i="50"/>
  <c r="AI18004" i="50"/>
  <c r="AK18004" i="50"/>
  <c r="AL18004" i="50"/>
  <c r="AJ18008" i="50"/>
  <c r="AI18008" i="50"/>
  <c r="AM18008" i="50"/>
  <c r="AL18008" i="50"/>
  <c r="AK18008" i="50"/>
  <c r="AM18012" i="50"/>
  <c r="AK18012" i="50"/>
  <c r="AL18012" i="50"/>
  <c r="AJ18012" i="50"/>
  <c r="AI18012" i="50"/>
  <c r="AJ18016" i="50"/>
  <c r="AM18016" i="50"/>
  <c r="AL18016" i="50"/>
  <c r="AK18016" i="50"/>
  <c r="AI18016" i="50"/>
  <c r="AJ18020" i="50"/>
  <c r="AI18020" i="50"/>
  <c r="AL18020" i="50"/>
  <c r="AK18020" i="50"/>
  <c r="AM18020" i="50"/>
  <c r="AM18024" i="50"/>
  <c r="AK18024" i="50"/>
  <c r="AI18024" i="50"/>
  <c r="AL18024" i="50"/>
  <c r="AJ18024" i="50"/>
  <c r="AJ18028" i="50"/>
  <c r="AM18028" i="50"/>
  <c r="AL18028" i="50"/>
  <c r="AK18028" i="50"/>
  <c r="AI18028" i="50"/>
  <c r="AJ18032" i="50"/>
  <c r="AI18032" i="50"/>
  <c r="AM18032" i="50"/>
  <c r="AL18032" i="50"/>
  <c r="AK18032" i="50"/>
  <c r="AM18036" i="50"/>
  <c r="AK18036" i="50"/>
  <c r="AJ18036" i="50"/>
  <c r="AL18036" i="50"/>
  <c r="AI18036" i="50"/>
  <c r="AJ18040" i="50"/>
  <c r="AM18040" i="50"/>
  <c r="AI18040" i="50"/>
  <c r="AK18040" i="50"/>
  <c r="AL18040" i="50"/>
  <c r="AJ18044" i="50"/>
  <c r="AI18044" i="50"/>
  <c r="AM18044" i="50"/>
  <c r="AL18044" i="50"/>
  <c r="AK18044" i="50"/>
  <c r="AM18048" i="50"/>
  <c r="AK18048" i="50"/>
  <c r="AL18048" i="50"/>
  <c r="AJ18048" i="50"/>
  <c r="AI18048" i="50"/>
  <c r="AJ18052" i="50"/>
  <c r="AM18052" i="50"/>
  <c r="AL18052" i="50"/>
  <c r="AK18052" i="50"/>
  <c r="AI18052" i="50"/>
  <c r="AK18056" i="50"/>
  <c r="AJ18056" i="50"/>
  <c r="AI18056" i="50"/>
  <c r="AM18056" i="50"/>
  <c r="AL18056" i="50"/>
  <c r="AM18060" i="50"/>
  <c r="AK18060" i="50"/>
  <c r="AL18060" i="50"/>
  <c r="AJ18060" i="50"/>
  <c r="AI18060" i="50"/>
  <c r="AJ18064" i="50"/>
  <c r="AM18064" i="50"/>
  <c r="AI18064" i="50"/>
  <c r="AK18064" i="50"/>
  <c r="AL18064" i="50"/>
  <c r="AK18068" i="50"/>
  <c r="AJ18068" i="50"/>
  <c r="AI18068" i="50"/>
  <c r="AL18068" i="50"/>
  <c r="AM18068" i="50"/>
  <c r="AM18072" i="50"/>
  <c r="AL18072" i="50"/>
  <c r="AK18072" i="50"/>
  <c r="AI18072" i="50"/>
  <c r="AJ18072" i="50"/>
  <c r="AJ18076" i="50"/>
  <c r="AI18076" i="50"/>
  <c r="AM18076" i="50"/>
  <c r="AL18076" i="50"/>
  <c r="AK18076" i="50"/>
  <c r="AK18080" i="50"/>
  <c r="AJ18080" i="50"/>
  <c r="AI18080" i="50"/>
  <c r="AM18080" i="50"/>
  <c r="AL18080" i="50"/>
  <c r="AM18084" i="50"/>
  <c r="AL18084" i="50"/>
  <c r="AK18084" i="50"/>
  <c r="AJ18084" i="50"/>
  <c r="AI18084" i="50"/>
  <c r="AJ18088" i="50"/>
  <c r="AM18088" i="50"/>
  <c r="AL18088" i="50"/>
  <c r="AK18088" i="50"/>
  <c r="AI18088" i="50"/>
  <c r="AM18092" i="50"/>
  <c r="AJ18092" i="50"/>
  <c r="AL18092" i="50"/>
  <c r="AK18092" i="50"/>
  <c r="AI18092" i="50"/>
  <c r="AM18096" i="50"/>
  <c r="AL18096" i="50"/>
  <c r="AK18096" i="50"/>
  <c r="AJ18096" i="50"/>
  <c r="AI18096" i="50"/>
  <c r="AL18100" i="50"/>
  <c r="AK18100" i="50"/>
  <c r="AJ18100" i="50"/>
  <c r="AI18100" i="50"/>
  <c r="AM18100" i="50"/>
  <c r="AM18104" i="50"/>
  <c r="AJ18104" i="50"/>
  <c r="AL18104" i="50"/>
  <c r="AK18104" i="50"/>
  <c r="AI18104" i="50"/>
  <c r="AM18108" i="50"/>
  <c r="AJ18108" i="50"/>
  <c r="AI18108" i="50"/>
  <c r="AL18108" i="50"/>
  <c r="AK18108" i="50"/>
  <c r="AL18112" i="50"/>
  <c r="AK18112" i="50"/>
  <c r="AJ18112" i="50"/>
  <c r="AI18112" i="50"/>
  <c r="AM18112" i="50"/>
  <c r="AM18116" i="50"/>
  <c r="AJ18116" i="50"/>
  <c r="AL18116" i="50"/>
  <c r="AK18116" i="50"/>
  <c r="AI18116" i="50"/>
  <c r="AI18120" i="50"/>
  <c r="AM18120" i="50"/>
  <c r="AL18120" i="50"/>
  <c r="AK18120" i="50"/>
  <c r="AJ18120" i="50"/>
  <c r="AL18124" i="50"/>
  <c r="AK18124" i="50"/>
  <c r="AJ18124" i="50"/>
  <c r="AI18124" i="50"/>
  <c r="AM18124" i="50"/>
  <c r="AM18128" i="50"/>
  <c r="AJ18128" i="50"/>
  <c r="AL18128" i="50"/>
  <c r="AK18128" i="50"/>
  <c r="AI18128" i="50"/>
  <c r="AJ18132" i="50"/>
  <c r="AI18132" i="50"/>
  <c r="AM18132" i="50"/>
  <c r="AL18132" i="50"/>
  <c r="AK18132" i="50"/>
  <c r="AL18136" i="50"/>
  <c r="AK18136" i="50"/>
  <c r="AJ18136" i="50"/>
  <c r="AI18136" i="50"/>
  <c r="AM18136" i="50"/>
  <c r="AM18140" i="50"/>
  <c r="AJ18140" i="50"/>
  <c r="AI18140" i="50"/>
  <c r="AL18140" i="50"/>
  <c r="AK18140" i="50"/>
  <c r="AK18144" i="50"/>
  <c r="AM18144" i="50"/>
  <c r="AI18144" i="50"/>
  <c r="AJ18144" i="50"/>
  <c r="AL18144" i="50"/>
  <c r="AL18148" i="50"/>
  <c r="AK18148" i="50"/>
  <c r="AJ18148" i="50"/>
  <c r="AI18148" i="50"/>
  <c r="AM18148" i="50"/>
  <c r="AM18152" i="50"/>
  <c r="AJ18152" i="50"/>
  <c r="AK18152" i="50"/>
  <c r="AL18152" i="50"/>
  <c r="AI18152" i="50"/>
  <c r="AI18156" i="50"/>
  <c r="AL18156" i="50"/>
  <c r="AK18156" i="50"/>
  <c r="AJ18156" i="50"/>
  <c r="AM18156" i="50"/>
  <c r="AL18160" i="50"/>
  <c r="AK18160" i="50"/>
  <c r="AJ18160" i="50"/>
  <c r="AI18160" i="50"/>
  <c r="AM18160" i="50"/>
  <c r="AM18164" i="50"/>
  <c r="AJ18164" i="50"/>
  <c r="AL18164" i="50"/>
  <c r="AK18164" i="50"/>
  <c r="AI18164" i="50"/>
  <c r="AJ18168" i="50"/>
  <c r="AI18168" i="50"/>
  <c r="AM18168" i="50"/>
  <c r="AK18168" i="50"/>
  <c r="AL18168" i="50"/>
  <c r="AL18172" i="50"/>
  <c r="AK18172" i="50"/>
  <c r="AJ18172" i="50"/>
  <c r="AI18172" i="50"/>
  <c r="AM18172" i="50"/>
  <c r="AM18176" i="50"/>
  <c r="AJ18176" i="50"/>
  <c r="AI18176" i="50"/>
  <c r="AK18176" i="50"/>
  <c r="AL18176" i="50"/>
  <c r="AK18180" i="50"/>
  <c r="AJ18180" i="50"/>
  <c r="AI18180" i="50"/>
  <c r="AM18180" i="50"/>
  <c r="AL18180" i="50"/>
  <c r="AL18184" i="50"/>
  <c r="AK18184" i="50"/>
  <c r="AJ18184" i="50"/>
  <c r="AI18184" i="50"/>
  <c r="AM18184" i="50"/>
  <c r="AM18188" i="50"/>
  <c r="AJ18188" i="50"/>
  <c r="AK18188" i="50"/>
  <c r="AI18188" i="50"/>
  <c r="AL18188" i="50"/>
  <c r="AL18192" i="50"/>
  <c r="AK18192" i="50"/>
  <c r="AJ18192" i="50"/>
  <c r="AI18192" i="50"/>
  <c r="AM18192" i="50"/>
  <c r="AL18196" i="50"/>
  <c r="AK18196" i="50"/>
  <c r="AJ18196" i="50"/>
  <c r="AI18196" i="50"/>
  <c r="AM18196" i="50"/>
  <c r="AM18200" i="50"/>
  <c r="AJ18200" i="50"/>
  <c r="AL18200" i="50"/>
  <c r="AK18200" i="50"/>
  <c r="AI18200" i="50"/>
  <c r="AM18204" i="50"/>
  <c r="AL18204" i="50"/>
  <c r="AK18204" i="50"/>
  <c r="AJ18204" i="50"/>
  <c r="AI18204" i="50"/>
  <c r="AL18208" i="50"/>
  <c r="AK18208" i="50"/>
  <c r="AJ18208" i="50"/>
  <c r="AI18208" i="50"/>
  <c r="AM18208" i="50"/>
  <c r="AM18212" i="50"/>
  <c r="AJ18212" i="50"/>
  <c r="AL18212" i="50"/>
  <c r="AK18212" i="50"/>
  <c r="AI18212" i="50"/>
  <c r="AM18216" i="50"/>
  <c r="AL18216" i="50"/>
  <c r="AK18216" i="50"/>
  <c r="AJ18216" i="50"/>
  <c r="AI18216" i="50"/>
  <c r="AL18220" i="50"/>
  <c r="AK18220" i="50"/>
  <c r="AJ18220" i="50"/>
  <c r="AI18220" i="50"/>
  <c r="AM18220" i="50"/>
  <c r="AM18224" i="50"/>
  <c r="AJ18224" i="50"/>
  <c r="AL18224" i="50"/>
  <c r="AK18224" i="50"/>
  <c r="AI18224" i="50"/>
  <c r="AM18228" i="50"/>
  <c r="AL18228" i="50"/>
  <c r="AK18228" i="50"/>
  <c r="AJ18228" i="50"/>
  <c r="AI18228" i="50"/>
  <c r="AL18232" i="50"/>
  <c r="AK18232" i="50"/>
  <c r="AJ18232" i="50"/>
  <c r="AI18232" i="50"/>
  <c r="AM18232" i="50"/>
  <c r="AM18236" i="50"/>
  <c r="AJ18236" i="50"/>
  <c r="AL18236" i="50"/>
  <c r="AK18236" i="50"/>
  <c r="AI18236" i="50"/>
  <c r="AM18240" i="50"/>
  <c r="AL18240" i="50"/>
  <c r="AI18240" i="50"/>
  <c r="AK18240" i="50"/>
  <c r="AJ18240" i="50"/>
  <c r="AL18244" i="50"/>
  <c r="AK18244" i="50"/>
  <c r="AJ18244" i="50"/>
  <c r="AI18244" i="50"/>
  <c r="AM18244" i="50"/>
  <c r="AM18248" i="50"/>
  <c r="AJ18248" i="50"/>
  <c r="AL18248" i="50"/>
  <c r="AK18248" i="50"/>
  <c r="AI18248" i="50"/>
  <c r="AM18252" i="50"/>
  <c r="AL18252" i="50"/>
  <c r="AK18252" i="50"/>
  <c r="AJ18252" i="50"/>
  <c r="AI18252" i="50"/>
  <c r="AL18256" i="50"/>
  <c r="AK18256" i="50"/>
  <c r="AJ18256" i="50"/>
  <c r="AI18256" i="50"/>
  <c r="AM18256" i="50"/>
  <c r="AM18260" i="50"/>
  <c r="AJ18260" i="50"/>
  <c r="AL18260" i="50"/>
  <c r="AK18260" i="50"/>
  <c r="AI18260" i="50"/>
  <c r="AI18264" i="50"/>
  <c r="AJ18264" i="50"/>
  <c r="AM18264" i="50"/>
  <c r="AL18264" i="50"/>
  <c r="AK18264" i="50"/>
  <c r="AM18268" i="50"/>
  <c r="AL18268" i="50"/>
  <c r="AK18268" i="50"/>
  <c r="AJ18268" i="50"/>
  <c r="AI18268" i="50"/>
  <c r="AM18272" i="50"/>
  <c r="AJ18272" i="50"/>
  <c r="AI18272" i="50"/>
  <c r="AL18272" i="50"/>
  <c r="AK18272" i="50"/>
  <c r="AI18276" i="50"/>
  <c r="AM18276" i="50"/>
  <c r="AL18276" i="50"/>
  <c r="AK18276" i="50"/>
  <c r="AJ18276" i="50"/>
  <c r="AM18280" i="50"/>
  <c r="AL18280" i="50"/>
  <c r="AK18280" i="50"/>
  <c r="AJ18280" i="50"/>
  <c r="AI18280" i="50"/>
  <c r="AM18284" i="50"/>
  <c r="AJ18284" i="50"/>
  <c r="AL18284" i="50"/>
  <c r="AK18284" i="50"/>
  <c r="AI18284" i="50"/>
  <c r="AI18288" i="50"/>
  <c r="AJ18288" i="50"/>
  <c r="AM18288" i="50"/>
  <c r="AL18288" i="50"/>
  <c r="AK18288" i="50"/>
  <c r="AM18292" i="50"/>
  <c r="AL18292" i="50"/>
  <c r="AK18292" i="50"/>
  <c r="AJ18292" i="50"/>
  <c r="AI18292" i="50"/>
  <c r="AM18296" i="50"/>
  <c r="AL18296" i="50"/>
  <c r="AJ18296" i="50"/>
  <c r="AK18296" i="50"/>
  <c r="AI18296" i="50"/>
  <c r="AI18300" i="50"/>
  <c r="AM18300" i="50"/>
  <c r="AL18300" i="50"/>
  <c r="AK18300" i="50"/>
  <c r="AJ18300" i="50"/>
  <c r="AM18304" i="50"/>
  <c r="AL18304" i="50"/>
  <c r="AK18304" i="50"/>
  <c r="AJ18304" i="50"/>
  <c r="AI18304" i="50"/>
  <c r="AM18308" i="50"/>
  <c r="AL18308" i="50"/>
  <c r="AJ18308" i="50"/>
  <c r="AK18308" i="50"/>
  <c r="AI18308" i="50"/>
  <c r="AL18312" i="50"/>
  <c r="AK18312" i="50"/>
  <c r="AI18312" i="50"/>
  <c r="AM18312" i="50"/>
  <c r="AJ18312" i="50"/>
  <c r="AM18316" i="50"/>
  <c r="AK18316" i="50"/>
  <c r="AL18316" i="50"/>
  <c r="AJ18316" i="50"/>
  <c r="AI18316" i="50"/>
  <c r="AJ18320" i="50"/>
  <c r="AM18320" i="50"/>
  <c r="AL18320" i="50"/>
  <c r="AK18320" i="50"/>
  <c r="AI18320" i="50"/>
  <c r="AL18324" i="50"/>
  <c r="AK18324" i="50"/>
  <c r="AI18324" i="50"/>
  <c r="AM18324" i="50"/>
  <c r="AJ18324" i="50"/>
  <c r="AM18328" i="50"/>
  <c r="AK18328" i="50"/>
  <c r="AL18328" i="50"/>
  <c r="AJ18328" i="50"/>
  <c r="AI18328" i="50"/>
  <c r="AJ18332" i="50"/>
  <c r="AM18332" i="50"/>
  <c r="AL18332" i="50"/>
  <c r="AK18332" i="50"/>
  <c r="AI18332" i="50"/>
  <c r="AL18336" i="50"/>
  <c r="AK18336" i="50"/>
  <c r="AI18336" i="50"/>
  <c r="AM18336" i="50"/>
  <c r="AJ18336" i="50"/>
  <c r="AM18340" i="50"/>
  <c r="AK18340" i="50"/>
  <c r="AL18340" i="50"/>
  <c r="AJ18340" i="50"/>
  <c r="AI18340" i="50"/>
  <c r="AJ18344" i="50"/>
  <c r="AM18344" i="50"/>
  <c r="AL18344" i="50"/>
  <c r="AK18344" i="50"/>
  <c r="AI18344" i="50"/>
  <c r="AL18348" i="50"/>
  <c r="AK18348" i="50"/>
  <c r="AI18348" i="50"/>
  <c r="AM18348" i="50"/>
  <c r="AJ18348" i="50"/>
  <c r="AM18352" i="50"/>
  <c r="AK18352" i="50"/>
  <c r="AL18352" i="50"/>
  <c r="AJ18352" i="50"/>
  <c r="AI18352" i="50"/>
  <c r="AJ18356" i="50"/>
  <c r="AM18356" i="50"/>
  <c r="AL18356" i="50"/>
  <c r="AI18356" i="50"/>
  <c r="AK18356" i="50"/>
  <c r="AL18360" i="50"/>
  <c r="AK18360" i="50"/>
  <c r="AI18360" i="50"/>
  <c r="AM18360" i="50"/>
  <c r="AJ18360" i="50"/>
  <c r="AM18364" i="50"/>
  <c r="AK18364" i="50"/>
  <c r="AL18364" i="50"/>
  <c r="AI18364" i="50"/>
  <c r="AJ18364" i="50"/>
  <c r="AJ18368" i="50"/>
  <c r="AM18368" i="50"/>
  <c r="AK18368" i="50"/>
  <c r="AI18368" i="50"/>
  <c r="AL18368" i="50"/>
  <c r="AL18372" i="50"/>
  <c r="AK18372" i="50"/>
  <c r="AI18372" i="50"/>
  <c r="AJ18372" i="50"/>
  <c r="AM18372" i="50"/>
  <c r="AM18376" i="50"/>
  <c r="AK18376" i="50"/>
  <c r="AJ18376" i="50"/>
  <c r="AL18376" i="50"/>
  <c r="AI18376" i="50"/>
  <c r="AJ18380" i="50"/>
  <c r="AL18380" i="50"/>
  <c r="AI18380" i="50"/>
  <c r="AM18380" i="50"/>
  <c r="AK18380" i="50"/>
  <c r="AL18384" i="50"/>
  <c r="AK18384" i="50"/>
  <c r="AI18384" i="50"/>
  <c r="AM18384" i="50"/>
  <c r="AJ18384" i="50"/>
  <c r="AM18388" i="50"/>
  <c r="AK18388" i="50"/>
  <c r="AL18388" i="50"/>
  <c r="AI18388" i="50"/>
  <c r="AJ18388" i="50"/>
  <c r="AJ18392" i="50"/>
  <c r="AM18392" i="50"/>
  <c r="AL18392" i="50"/>
  <c r="AK18392" i="50"/>
  <c r="AI18392" i="50"/>
  <c r="AL18396" i="50"/>
  <c r="AK18396" i="50"/>
  <c r="AI18396" i="50"/>
  <c r="AM18396" i="50"/>
  <c r="AJ18396" i="50"/>
  <c r="AM18400" i="50"/>
  <c r="AK18400" i="50"/>
  <c r="AI18400" i="50"/>
  <c r="AL18400" i="50"/>
  <c r="AJ18400" i="50"/>
  <c r="AJ18404" i="50"/>
  <c r="AM18404" i="50"/>
  <c r="AL18404" i="50"/>
  <c r="AK18404" i="50"/>
  <c r="AI18404" i="50"/>
  <c r="AL18408" i="50"/>
  <c r="AK18408" i="50"/>
  <c r="AI18408" i="50"/>
  <c r="AJ18408" i="50"/>
  <c r="AM18408" i="50"/>
  <c r="AM18412" i="50"/>
  <c r="AK18412" i="50"/>
  <c r="AL18412" i="50"/>
  <c r="AJ18412" i="50"/>
  <c r="AI18412" i="50"/>
  <c r="AJ18416" i="50"/>
  <c r="AI18416" i="50"/>
  <c r="AM18416" i="50"/>
  <c r="AL18416" i="50"/>
  <c r="AK18416" i="50"/>
  <c r="AL18420" i="50"/>
  <c r="AK18420" i="50"/>
  <c r="AI18420" i="50"/>
  <c r="AJ18420" i="50"/>
  <c r="AM18420" i="50"/>
  <c r="AM18424" i="50"/>
  <c r="AK18424" i="50"/>
  <c r="AI18424" i="50"/>
  <c r="AL18424" i="50"/>
  <c r="AJ18424" i="50"/>
  <c r="AJ18428" i="50"/>
  <c r="AK18428" i="50"/>
  <c r="AI18428" i="50"/>
  <c r="AL18428" i="50"/>
  <c r="AM18428" i="50"/>
  <c r="AL18432" i="50"/>
  <c r="AK18432" i="50"/>
  <c r="AI18432" i="50"/>
  <c r="AJ18432" i="50"/>
  <c r="AM18432" i="50"/>
  <c r="AM18436" i="50"/>
  <c r="AK18436" i="50"/>
  <c r="AJ18436" i="50"/>
  <c r="AI18436" i="50"/>
  <c r="AL18436" i="50"/>
  <c r="AJ18440" i="50"/>
  <c r="AL18440" i="50"/>
  <c r="AK18440" i="50"/>
  <c r="AI18440" i="50"/>
  <c r="AM18440" i="50"/>
  <c r="AL18444" i="50"/>
  <c r="AK18444" i="50"/>
  <c r="AI18444" i="50"/>
  <c r="AM18444" i="50"/>
  <c r="AJ18444" i="50"/>
  <c r="AM18448" i="50"/>
  <c r="AK18448" i="50"/>
  <c r="AL18448" i="50"/>
  <c r="AJ18448" i="50"/>
  <c r="AI18448" i="50"/>
  <c r="AJ18452" i="50"/>
  <c r="AM18452" i="50"/>
  <c r="AL18452" i="50"/>
  <c r="AK18452" i="50"/>
  <c r="AI18452" i="50"/>
  <c r="AL18456" i="50"/>
  <c r="AK18456" i="50"/>
  <c r="AI18456" i="50"/>
  <c r="AM18456" i="50"/>
  <c r="AJ18456" i="50"/>
  <c r="AM18460" i="50"/>
  <c r="AK18460" i="50"/>
  <c r="AL18460" i="50"/>
  <c r="AJ18460" i="50"/>
  <c r="AI18460" i="50"/>
  <c r="AK18464" i="50"/>
  <c r="AJ18464" i="50"/>
  <c r="AM18464" i="50"/>
  <c r="AI18464" i="50"/>
  <c r="AL18464" i="50"/>
  <c r="AL18468" i="50"/>
  <c r="AK18468" i="50"/>
  <c r="AI18468" i="50"/>
  <c r="AM18468" i="50"/>
  <c r="AJ18468" i="50"/>
  <c r="AM18472" i="50"/>
  <c r="AK18472" i="50"/>
  <c r="AI18472" i="50"/>
  <c r="AL18472" i="50"/>
  <c r="AJ18472" i="50"/>
  <c r="AK18476" i="50"/>
  <c r="AJ18476" i="50"/>
  <c r="AL18476" i="50"/>
  <c r="AI18476" i="50"/>
  <c r="AM18476" i="50"/>
  <c r="AL18480" i="50"/>
  <c r="AK18480" i="50"/>
  <c r="AI18480" i="50"/>
  <c r="AM18480" i="50"/>
  <c r="AJ18480" i="50"/>
  <c r="AM18484" i="50"/>
  <c r="AK18484" i="50"/>
  <c r="AL18484" i="50"/>
  <c r="AJ18484" i="50"/>
  <c r="AI18484" i="50"/>
  <c r="AK18488" i="50"/>
  <c r="AJ18488" i="50"/>
  <c r="AM18488" i="50"/>
  <c r="AI18488" i="50"/>
  <c r="AL18488" i="50"/>
  <c r="AL18492" i="50"/>
  <c r="AK18492" i="50"/>
  <c r="AI18492" i="50"/>
  <c r="AM18492" i="50"/>
  <c r="AJ18492" i="50"/>
  <c r="AM18496" i="50"/>
  <c r="AK18496" i="50"/>
  <c r="AI18496" i="50"/>
  <c r="AL18496" i="50"/>
  <c r="AJ18496" i="50"/>
  <c r="AK18500" i="50"/>
  <c r="AJ18500" i="50"/>
  <c r="AM18500" i="50"/>
  <c r="AL18500" i="50"/>
  <c r="AI18500" i="50"/>
  <c r="AL18504" i="50"/>
  <c r="AK18504" i="50"/>
  <c r="AJ18504" i="50"/>
  <c r="AI18504" i="50"/>
  <c r="AM18504" i="50"/>
  <c r="AM18508" i="50"/>
  <c r="AK18508" i="50"/>
  <c r="AJ18508" i="50"/>
  <c r="AI18508" i="50"/>
  <c r="AL18508" i="50"/>
  <c r="AK18512" i="50"/>
  <c r="AJ18512" i="50"/>
  <c r="AM18512" i="50"/>
  <c r="AL18512" i="50"/>
  <c r="AI18512" i="50"/>
  <c r="AL18516" i="50"/>
  <c r="AK18516" i="50"/>
  <c r="AJ18516" i="50"/>
  <c r="AI18516" i="50"/>
  <c r="AM18516" i="50"/>
  <c r="AM18520" i="50"/>
  <c r="AK18520" i="50"/>
  <c r="AL18520" i="50"/>
  <c r="AI18520" i="50"/>
  <c r="AJ18520" i="50"/>
  <c r="AK18524" i="50"/>
  <c r="AJ18524" i="50"/>
  <c r="AM18524" i="50"/>
  <c r="AL18524" i="50"/>
  <c r="AI18524" i="50"/>
  <c r="AL18528" i="50"/>
  <c r="AK18528" i="50"/>
  <c r="AJ18528" i="50"/>
  <c r="AI18528" i="50"/>
  <c r="AM18528" i="50"/>
  <c r="AM18532" i="50"/>
  <c r="AK18532" i="50"/>
  <c r="AL18532" i="50"/>
  <c r="AI18532" i="50"/>
  <c r="AJ18532" i="50"/>
  <c r="AK18536" i="50"/>
  <c r="AJ18536" i="50"/>
  <c r="AL18536" i="50"/>
  <c r="AI18536" i="50"/>
  <c r="AM18536" i="50"/>
  <c r="AL18540" i="50"/>
  <c r="AK18540" i="50"/>
  <c r="AJ18540" i="50"/>
  <c r="AI18540" i="50"/>
  <c r="AM18540" i="50"/>
  <c r="AM18544" i="50"/>
  <c r="AK18544" i="50"/>
  <c r="AJ18544" i="50"/>
  <c r="AL18544" i="50"/>
  <c r="AI18544" i="50"/>
  <c r="AK18548" i="50"/>
  <c r="AJ18548" i="50"/>
  <c r="AI18548" i="50"/>
  <c r="AL18548" i="50"/>
  <c r="AM18548" i="50"/>
  <c r="AL18552" i="50"/>
  <c r="AK18552" i="50"/>
  <c r="AJ18552" i="50"/>
  <c r="AI18552" i="50"/>
  <c r="AM18552" i="50"/>
  <c r="AM18556" i="50"/>
  <c r="AK18556" i="50"/>
  <c r="AL18556" i="50"/>
  <c r="AI18556" i="50"/>
  <c r="AJ18556" i="50"/>
  <c r="AK18560" i="50"/>
  <c r="AJ18560" i="50"/>
  <c r="AL18560" i="50"/>
  <c r="AI18560" i="50"/>
  <c r="AM18560" i="50"/>
  <c r="AL18564" i="50"/>
  <c r="AK18564" i="50"/>
  <c r="AJ18564" i="50"/>
  <c r="AI18564" i="50"/>
  <c r="AM18564" i="50"/>
  <c r="AM18568" i="50"/>
  <c r="AK18568" i="50"/>
  <c r="AL18568" i="50"/>
  <c r="AJ18568" i="50"/>
  <c r="AI18568" i="50"/>
  <c r="AK18572" i="50"/>
  <c r="AJ18572" i="50"/>
  <c r="AM18572" i="50"/>
  <c r="AL18572" i="50"/>
  <c r="AI18572" i="50"/>
  <c r="AM18576" i="50"/>
  <c r="AL18576" i="50"/>
  <c r="AK18576" i="50"/>
  <c r="AI18576" i="50"/>
  <c r="AJ18576" i="50"/>
  <c r="AL18580" i="50"/>
  <c r="AJ18580" i="50"/>
  <c r="AI18580" i="50"/>
  <c r="AM18580" i="50"/>
  <c r="AK18580" i="50"/>
  <c r="AM18584" i="50"/>
  <c r="AL18584" i="50"/>
  <c r="AK18584" i="50"/>
  <c r="AJ18584" i="50"/>
  <c r="AI18584" i="50"/>
  <c r="AJ18588" i="50"/>
  <c r="AI18588" i="50"/>
  <c r="AM18588" i="50"/>
  <c r="AL18588" i="50"/>
  <c r="AK18588" i="50"/>
  <c r="AL18592" i="50"/>
  <c r="AM18592" i="50"/>
  <c r="AK18592" i="50"/>
  <c r="AJ18592" i="50"/>
  <c r="AI18592" i="50"/>
  <c r="AI18596" i="50"/>
  <c r="AM18596" i="50"/>
  <c r="AJ18596" i="50"/>
  <c r="AK18596" i="50"/>
  <c r="AL18596" i="50"/>
  <c r="AJ18600" i="50"/>
  <c r="AL18600" i="50"/>
  <c r="AM18600" i="50"/>
  <c r="AK18600" i="50"/>
  <c r="AI18600" i="50"/>
  <c r="AL18604" i="50"/>
  <c r="AK18604" i="50"/>
  <c r="AI18604" i="50"/>
  <c r="AM18604" i="50"/>
  <c r="AJ18604" i="50"/>
  <c r="AM18608" i="50"/>
  <c r="AK18608" i="50"/>
  <c r="AL18608" i="50"/>
  <c r="AJ18608" i="50"/>
  <c r="AI18608" i="50"/>
  <c r="AJ18612" i="50"/>
  <c r="AM18612" i="50"/>
  <c r="AL18612" i="50"/>
  <c r="AK18612" i="50"/>
  <c r="AI18612" i="50"/>
  <c r="AL18616" i="50"/>
  <c r="AK18616" i="50"/>
  <c r="AI18616" i="50"/>
  <c r="AM18616" i="50"/>
  <c r="AJ18616" i="50"/>
  <c r="AM18620" i="50"/>
  <c r="AK18620" i="50"/>
  <c r="AL18620" i="50"/>
  <c r="AJ18620" i="50"/>
  <c r="AI18620" i="50"/>
  <c r="AJ18624" i="50"/>
  <c r="AI18624" i="50"/>
  <c r="AL18624" i="50"/>
  <c r="AK18624" i="50"/>
  <c r="AM18624" i="50"/>
  <c r="AL18628" i="50"/>
  <c r="AK18628" i="50"/>
  <c r="AI18628" i="50"/>
  <c r="AM18628" i="50"/>
  <c r="AJ18628" i="50"/>
  <c r="AM18632" i="50"/>
  <c r="AK18632" i="50"/>
  <c r="AI18632" i="50"/>
  <c r="AL18632" i="50"/>
  <c r="AJ18632" i="50"/>
  <c r="AJ18636" i="50"/>
  <c r="AK18636" i="50"/>
  <c r="AI18636" i="50"/>
  <c r="AM18636" i="50"/>
  <c r="AL18636" i="50"/>
  <c r="AM18640" i="50"/>
  <c r="AL18640" i="50"/>
  <c r="AJ18640" i="50"/>
  <c r="AK18640" i="50"/>
  <c r="AI18640" i="50"/>
  <c r="AI18644" i="50"/>
  <c r="AM18644" i="50"/>
  <c r="AL18644" i="50"/>
  <c r="AJ18644" i="50"/>
  <c r="AK18644" i="50"/>
  <c r="AM18648" i="50"/>
  <c r="AK18648" i="50"/>
  <c r="AI18648" i="50"/>
  <c r="AL18648" i="50"/>
  <c r="AJ18648" i="50"/>
  <c r="AK18652" i="50"/>
  <c r="AL18652" i="50"/>
  <c r="AI18652" i="50"/>
  <c r="AM18652" i="50"/>
  <c r="AJ18652" i="50"/>
  <c r="AM18656" i="50"/>
  <c r="AK18656" i="50"/>
  <c r="AJ18656" i="50"/>
  <c r="AI18656" i="50"/>
  <c r="AL18656" i="50"/>
  <c r="AL18660" i="50"/>
  <c r="AK18660" i="50"/>
  <c r="AI18660" i="50"/>
  <c r="AJ18660" i="50"/>
  <c r="AM18660" i="50"/>
  <c r="AK18664" i="50"/>
  <c r="AM18664" i="50"/>
  <c r="AL18664" i="50"/>
  <c r="AJ18664" i="50"/>
  <c r="AI18664" i="50"/>
  <c r="AM18668" i="50"/>
  <c r="AK18668" i="50"/>
  <c r="AI18668" i="50"/>
  <c r="AJ18668" i="50"/>
  <c r="AL18668" i="50"/>
  <c r="AL18672" i="50"/>
  <c r="AK18672" i="50"/>
  <c r="AI18672" i="50"/>
  <c r="AM18672" i="50"/>
  <c r="AJ18672" i="50"/>
  <c r="AK18676" i="50"/>
  <c r="AL18676" i="50"/>
  <c r="AM18676" i="50"/>
  <c r="AI18676" i="50"/>
  <c r="AJ18676" i="50"/>
  <c r="AK18680" i="50"/>
  <c r="AL18680" i="50"/>
  <c r="AJ18680" i="50"/>
  <c r="AI18680" i="50"/>
  <c r="AM18680" i="50"/>
  <c r="AI18684" i="50"/>
  <c r="AK18684" i="50"/>
  <c r="AJ18684" i="50"/>
  <c r="AM18684" i="50"/>
  <c r="AL18684" i="50"/>
  <c r="AK18688" i="50"/>
  <c r="AM18688" i="50"/>
  <c r="AJ18688" i="50"/>
  <c r="AI18688" i="50"/>
  <c r="AL18688" i="50"/>
  <c r="AL18692" i="50"/>
  <c r="AJ18692" i="50"/>
  <c r="AK18692" i="50"/>
  <c r="AI18692" i="50"/>
  <c r="AM18692" i="50"/>
  <c r="AL18696" i="50"/>
  <c r="AI18696" i="50"/>
  <c r="AM18696" i="50"/>
  <c r="AJ18696" i="50"/>
  <c r="AK18696" i="50"/>
  <c r="AK18700" i="50"/>
  <c r="AM18700" i="50"/>
  <c r="AJ18700" i="50"/>
  <c r="AL18700" i="50"/>
  <c r="AI18700" i="50"/>
  <c r="AL18704" i="50"/>
  <c r="AJ18704" i="50"/>
  <c r="AM18704" i="50"/>
  <c r="AI18704" i="50"/>
  <c r="AK18704" i="50"/>
  <c r="AL18708" i="50"/>
  <c r="AK18708" i="50"/>
  <c r="AI18708" i="50"/>
  <c r="AJ18708" i="50"/>
  <c r="AM18708" i="50"/>
  <c r="AK18712" i="50"/>
  <c r="AL18712" i="50"/>
  <c r="AI18712" i="50"/>
  <c r="AM18712" i="50"/>
  <c r="AJ18712" i="50"/>
  <c r="AL18716" i="50"/>
  <c r="AJ18716" i="50"/>
  <c r="AK18716" i="50"/>
  <c r="AI18716" i="50"/>
  <c r="AM18716" i="50"/>
  <c r="AL18720" i="50"/>
  <c r="AM18720" i="50"/>
  <c r="AK18720" i="50"/>
  <c r="AJ18720" i="50"/>
  <c r="AI18720" i="50"/>
  <c r="AK18724" i="50"/>
  <c r="AM18724" i="50"/>
  <c r="AL18724" i="50"/>
  <c r="AJ18724" i="50"/>
  <c r="AI18724" i="50"/>
  <c r="AL18728" i="50"/>
  <c r="AJ18728" i="50"/>
  <c r="AK18728" i="50"/>
  <c r="AM18728" i="50"/>
  <c r="AI18728" i="50"/>
  <c r="AL18732" i="50"/>
  <c r="AK18732" i="50"/>
  <c r="AI18732" i="50"/>
  <c r="AM18732" i="50"/>
  <c r="AJ18732" i="50"/>
  <c r="AK18736" i="50"/>
  <c r="AJ18736" i="50"/>
  <c r="AI18736" i="50"/>
  <c r="AM18736" i="50"/>
  <c r="AL18736" i="50"/>
  <c r="AL18740" i="50"/>
  <c r="AJ18740" i="50"/>
  <c r="AK18740" i="50"/>
  <c r="AI18740" i="50"/>
  <c r="AM18740" i="50"/>
  <c r="AL18744" i="50"/>
  <c r="AM18744" i="50"/>
  <c r="AK18744" i="50"/>
  <c r="AI18744" i="50"/>
  <c r="AJ18744" i="50"/>
  <c r="AK18748" i="50"/>
  <c r="AL18748" i="50"/>
  <c r="AI18748" i="50"/>
  <c r="AM18748" i="50"/>
  <c r="AJ18748" i="50"/>
  <c r="AL18752" i="50"/>
  <c r="AJ18752" i="50"/>
  <c r="AM18752" i="50"/>
  <c r="AI18752" i="50"/>
  <c r="AK18752" i="50"/>
  <c r="AL18756" i="50"/>
  <c r="AM18756" i="50"/>
  <c r="AJ18756" i="50"/>
  <c r="AI18756" i="50"/>
  <c r="AK18756" i="50"/>
  <c r="AK18760" i="50"/>
  <c r="AM18760" i="50"/>
  <c r="AL18760" i="50"/>
  <c r="AI18760" i="50"/>
  <c r="AJ18760" i="50"/>
  <c r="AL18764" i="50"/>
  <c r="AJ18764" i="50"/>
  <c r="AK18764" i="50"/>
  <c r="AI18764" i="50"/>
  <c r="AM18764" i="50"/>
  <c r="AL18768" i="50"/>
  <c r="AK18768" i="50"/>
  <c r="AI18768" i="50"/>
  <c r="AM18768" i="50"/>
  <c r="AJ18768" i="50"/>
  <c r="AK18772" i="50"/>
  <c r="AJ18772" i="50"/>
  <c r="AM18772" i="50"/>
  <c r="AL18772" i="50"/>
  <c r="AI18772" i="50"/>
  <c r="AL18776" i="50"/>
  <c r="AJ18776" i="50"/>
  <c r="AM18776" i="50"/>
  <c r="AK18776" i="50"/>
  <c r="AI18776" i="50"/>
  <c r="AL18780" i="50"/>
  <c r="AM18780" i="50"/>
  <c r="AK18780" i="50"/>
  <c r="AJ18780" i="50"/>
  <c r="AI18780" i="50"/>
  <c r="AK18784" i="50"/>
  <c r="AL18784" i="50"/>
  <c r="AM18784" i="50"/>
  <c r="AJ18784" i="50"/>
  <c r="AI18784" i="50"/>
  <c r="AL18788" i="50"/>
  <c r="AJ18788" i="50"/>
  <c r="AM18788" i="50"/>
  <c r="AI18788" i="50"/>
  <c r="AK18788" i="50"/>
  <c r="AL18792" i="50"/>
  <c r="AM18792" i="50"/>
  <c r="AJ18792" i="50"/>
  <c r="AK18792" i="50"/>
  <c r="AI18792" i="50"/>
  <c r="AK18796" i="50"/>
  <c r="AM18796" i="50"/>
  <c r="AL18796" i="50"/>
  <c r="AI18796" i="50"/>
  <c r="AJ18796" i="50"/>
  <c r="AL18800" i="50"/>
  <c r="AJ18800" i="50"/>
  <c r="AK18800" i="50"/>
  <c r="AI18800" i="50"/>
  <c r="AM18800" i="50"/>
  <c r="AL18804" i="50"/>
  <c r="AK18804" i="50"/>
  <c r="AI18804" i="50"/>
  <c r="AM18804" i="50"/>
  <c r="AJ18804" i="50"/>
  <c r="AK18808" i="50"/>
  <c r="AJ18808" i="50"/>
  <c r="AL18808" i="50"/>
  <c r="AI18808" i="50"/>
  <c r="AM18808" i="50"/>
  <c r="AL18812" i="50"/>
  <c r="AJ18812" i="50"/>
  <c r="AM18812" i="50"/>
  <c r="AI18812" i="50"/>
  <c r="AK18812" i="50"/>
  <c r="AL18816" i="50"/>
  <c r="AM18816" i="50"/>
  <c r="AI18816" i="50"/>
  <c r="AK18816" i="50"/>
  <c r="AJ18816" i="50"/>
  <c r="AK18820" i="50"/>
  <c r="AL18820" i="50"/>
  <c r="AJ18820" i="50"/>
  <c r="AI18820" i="50"/>
  <c r="AM18820" i="50"/>
  <c r="AL18824" i="50"/>
  <c r="AJ18824" i="50"/>
  <c r="AM18824" i="50"/>
  <c r="AI18824" i="50"/>
  <c r="AK18824" i="50"/>
  <c r="AL18828" i="50"/>
  <c r="AM18828" i="50"/>
  <c r="AJ18828" i="50"/>
  <c r="AI18828" i="50"/>
  <c r="AK18828" i="50"/>
  <c r="AK18832" i="50"/>
  <c r="AM18832" i="50"/>
  <c r="AL18832" i="50"/>
  <c r="AI18832" i="50"/>
  <c r="AJ18832" i="50"/>
  <c r="AL18836" i="50"/>
  <c r="AJ18836" i="50"/>
  <c r="AK18836" i="50"/>
  <c r="AI18836" i="50"/>
  <c r="AM18836" i="50"/>
  <c r="AL18840" i="50"/>
  <c r="AM18840" i="50"/>
  <c r="AK18840" i="50"/>
  <c r="AI18840" i="50"/>
  <c r="AJ18840" i="50"/>
  <c r="AK18844" i="50"/>
  <c r="AL18844" i="50"/>
  <c r="AJ18844" i="50"/>
  <c r="AM18844" i="50"/>
  <c r="AI18844" i="50"/>
  <c r="AL18848" i="50"/>
  <c r="AJ18848" i="50"/>
  <c r="AI18848" i="50"/>
  <c r="AK18848" i="50"/>
  <c r="AM18848" i="50"/>
  <c r="AL18852" i="50"/>
  <c r="AM18852" i="50"/>
  <c r="AJ18852" i="50"/>
  <c r="AK18852" i="50"/>
  <c r="AI18852" i="50"/>
  <c r="AK18856" i="50"/>
  <c r="AL18856" i="50"/>
  <c r="AM18856" i="50"/>
  <c r="AI18856" i="50"/>
  <c r="AJ18856" i="50"/>
  <c r="AL18860" i="50"/>
  <c r="AJ18860" i="50"/>
  <c r="AM18860" i="50"/>
  <c r="AI18860" i="50"/>
  <c r="AK18860" i="50"/>
  <c r="AL18864" i="50"/>
  <c r="AM18864" i="50"/>
  <c r="AK18864" i="50"/>
  <c r="AI18864" i="50"/>
  <c r="AJ18864" i="50"/>
  <c r="AL18868" i="50"/>
  <c r="AK18868" i="50"/>
  <c r="AJ18868" i="50"/>
  <c r="AM18868" i="50"/>
  <c r="AI18868" i="50"/>
  <c r="AK18872" i="50"/>
  <c r="AJ18872" i="50"/>
  <c r="AI18872" i="50"/>
  <c r="AM18872" i="50"/>
  <c r="AL18872" i="50"/>
  <c r="AJ18876" i="50"/>
  <c r="AK18876" i="50"/>
  <c r="AI18876" i="50"/>
  <c r="AM18876" i="50"/>
  <c r="AL18876" i="50"/>
  <c r="AL18880" i="50"/>
  <c r="AK18880" i="50"/>
  <c r="AJ18880" i="50"/>
  <c r="AM18880" i="50"/>
  <c r="AI18880" i="50"/>
  <c r="AJ18884" i="50"/>
  <c r="AM18884" i="50"/>
  <c r="AL18884" i="50"/>
  <c r="AK18884" i="50"/>
  <c r="AI18884" i="50"/>
  <c r="AJ18888" i="50"/>
  <c r="AI18888" i="50"/>
  <c r="AM18888" i="50"/>
  <c r="AL18888" i="50"/>
  <c r="AK18888" i="50"/>
  <c r="AL18892" i="50"/>
  <c r="AK18892" i="50"/>
  <c r="AJ18892" i="50"/>
  <c r="AI18892" i="50"/>
  <c r="AM18892" i="50"/>
  <c r="AM18896" i="50"/>
  <c r="AL18896" i="50"/>
  <c r="AK18896" i="50"/>
  <c r="AJ18896" i="50"/>
  <c r="AI18896" i="50"/>
  <c r="AJ18900" i="50"/>
  <c r="AM18900" i="50"/>
  <c r="AL18900" i="50"/>
  <c r="AK18900" i="50"/>
  <c r="AI18900" i="50"/>
  <c r="AL18904" i="50"/>
  <c r="AK18904" i="50"/>
  <c r="AJ18904" i="50"/>
  <c r="AM18904" i="50"/>
  <c r="AI18904" i="50"/>
  <c r="AK18908" i="50"/>
  <c r="AJ18908" i="50"/>
  <c r="AI18908" i="50"/>
  <c r="AM18908" i="50"/>
  <c r="AL18908" i="50"/>
  <c r="AJ18912" i="50"/>
  <c r="AK18912" i="50"/>
  <c r="AI18912" i="50"/>
  <c r="AM18912" i="50"/>
  <c r="AL18912" i="50"/>
  <c r="AL18916" i="50"/>
  <c r="AK18916" i="50"/>
  <c r="AJ18916" i="50"/>
  <c r="AM18916" i="50"/>
  <c r="AI18916" i="50"/>
  <c r="AJ18920" i="50"/>
  <c r="AM18920" i="50"/>
  <c r="AL18920" i="50"/>
  <c r="AK18920" i="50"/>
  <c r="AI18920" i="50"/>
  <c r="AJ18924" i="50"/>
  <c r="AI18924" i="50"/>
  <c r="AL18924" i="50"/>
  <c r="AK18924" i="50"/>
  <c r="AM18924" i="50"/>
  <c r="AL18928" i="50"/>
  <c r="AK18928" i="50"/>
  <c r="AJ18928" i="50"/>
  <c r="AI18928" i="50"/>
  <c r="AM18928" i="50"/>
  <c r="AM18932" i="50"/>
  <c r="AL18932" i="50"/>
  <c r="AK18932" i="50"/>
  <c r="AJ18932" i="50"/>
  <c r="AI18932" i="50"/>
  <c r="AJ18936" i="50"/>
  <c r="AM18936" i="50"/>
  <c r="AL18936" i="50"/>
  <c r="AK18936" i="50"/>
  <c r="AI18936" i="50"/>
  <c r="AL18940" i="50"/>
  <c r="AK18940" i="50"/>
  <c r="AJ18940" i="50"/>
  <c r="AM18940" i="50"/>
  <c r="AI18940" i="50"/>
  <c r="AK18944" i="50"/>
  <c r="AJ18944" i="50"/>
  <c r="AI18944" i="50"/>
  <c r="AM18944" i="50"/>
  <c r="AL18944" i="50"/>
  <c r="AJ18948" i="50"/>
  <c r="AK18948" i="50"/>
  <c r="AI18948" i="50"/>
  <c r="AM18948" i="50"/>
  <c r="AL18948" i="50"/>
  <c r="AL18952" i="50"/>
  <c r="AK18952" i="50"/>
  <c r="AJ18952" i="50"/>
  <c r="AM18952" i="50"/>
  <c r="AI18952" i="50"/>
  <c r="AJ18956" i="50"/>
  <c r="AM18956" i="50"/>
  <c r="AL18956" i="50"/>
  <c r="AK18956" i="50"/>
  <c r="AI18956" i="50"/>
  <c r="AJ18960" i="50"/>
  <c r="AI18960" i="50"/>
  <c r="AM18960" i="50"/>
  <c r="AK18960" i="50"/>
  <c r="AL18960" i="50"/>
  <c r="AL18964" i="50"/>
  <c r="AK18964" i="50"/>
  <c r="AJ18964" i="50"/>
  <c r="AI18964" i="50"/>
  <c r="AM18964" i="50"/>
  <c r="AM18968" i="50"/>
  <c r="AL18968" i="50"/>
  <c r="AK18968" i="50"/>
  <c r="AJ18968" i="50"/>
  <c r="AI18968" i="50"/>
  <c r="AJ18972" i="50"/>
  <c r="AM18972" i="50"/>
  <c r="AL18972" i="50"/>
  <c r="AK18972" i="50"/>
  <c r="AI18972" i="50"/>
  <c r="AL18976" i="50"/>
  <c r="AK18976" i="50"/>
  <c r="AJ18976" i="50"/>
  <c r="AM18976" i="50"/>
  <c r="AI18976" i="50"/>
  <c r="AK18980" i="50"/>
  <c r="AJ18980" i="50"/>
  <c r="AI18980" i="50"/>
  <c r="AM18980" i="50"/>
  <c r="AL18980" i="50"/>
  <c r="AJ18984" i="50"/>
  <c r="AK18984" i="50"/>
  <c r="AI18984" i="50"/>
  <c r="AM18984" i="50"/>
  <c r="AL18984" i="50"/>
  <c r="AL18988" i="50"/>
  <c r="AK18988" i="50"/>
  <c r="AJ18988" i="50"/>
  <c r="AM18988" i="50"/>
  <c r="AI18988" i="50"/>
  <c r="AI18992" i="50"/>
  <c r="AL18992" i="50"/>
  <c r="AM18992" i="50"/>
  <c r="AK18992" i="50"/>
  <c r="AJ18992" i="50"/>
  <c r="AL18996" i="50"/>
  <c r="AK18996" i="50"/>
  <c r="AJ18996" i="50"/>
  <c r="AI18996" i="50"/>
  <c r="AM18996" i="50"/>
  <c r="AK19000" i="50"/>
  <c r="AM19000" i="50"/>
  <c r="AL19000" i="50"/>
  <c r="AJ19000" i="50"/>
  <c r="AI19000" i="50"/>
  <c r="AM19004" i="50"/>
  <c r="AK19004" i="50"/>
  <c r="AJ19004" i="50"/>
  <c r="AI19004" i="50"/>
  <c r="AL19004" i="50"/>
  <c r="AL19008" i="50"/>
  <c r="AJ19008" i="50"/>
  <c r="AM19008" i="50"/>
  <c r="AK19008" i="50"/>
  <c r="AI19008" i="50"/>
  <c r="AL19012" i="50"/>
  <c r="AJ19012" i="50"/>
  <c r="AI19012" i="50"/>
  <c r="AK19012" i="50"/>
  <c r="AM19012" i="50"/>
  <c r="AJ19016" i="50"/>
  <c r="AM19016" i="50"/>
  <c r="AL19016" i="50"/>
  <c r="AK19016" i="50"/>
  <c r="AI19016" i="50"/>
  <c r="AL19020" i="50"/>
  <c r="AK19020" i="50"/>
  <c r="AI19020" i="50"/>
  <c r="AJ19020" i="50"/>
  <c r="AM19020" i="50"/>
  <c r="AM19024" i="50"/>
  <c r="AJ19024" i="50"/>
  <c r="AL19024" i="50"/>
  <c r="AK19024" i="50"/>
  <c r="AI19024" i="50"/>
  <c r="AK19028" i="50"/>
  <c r="AJ19028" i="50"/>
  <c r="AI19028" i="50"/>
  <c r="AM19028" i="50"/>
  <c r="AL19028" i="50"/>
  <c r="AL19032" i="50"/>
  <c r="AM19032" i="50"/>
  <c r="AI19032" i="50"/>
  <c r="AK19032" i="50"/>
  <c r="AJ19032" i="50"/>
  <c r="AJ19036" i="50"/>
  <c r="AI19036" i="50"/>
  <c r="AM19036" i="50"/>
  <c r="AL19036" i="50"/>
  <c r="AK19036" i="50"/>
  <c r="AM19040" i="50"/>
  <c r="AL19040" i="50"/>
  <c r="AK19040" i="50"/>
  <c r="AJ19040" i="50"/>
  <c r="AI19040" i="50"/>
  <c r="AL19044" i="50"/>
  <c r="AM19044" i="50"/>
  <c r="AK19044" i="50"/>
  <c r="AJ19044" i="50"/>
  <c r="AI19044" i="50"/>
  <c r="AL19048" i="50"/>
  <c r="AK19048" i="50"/>
  <c r="AI19048" i="50"/>
  <c r="AM19048" i="50"/>
  <c r="AJ19048" i="50"/>
  <c r="AM19052" i="50"/>
  <c r="AL19052" i="50"/>
  <c r="AK19052" i="50"/>
  <c r="AJ19052" i="50"/>
  <c r="AI19052" i="50"/>
  <c r="AL19056" i="50"/>
  <c r="AM19056" i="50"/>
  <c r="AK19056" i="50"/>
  <c r="AJ19056" i="50"/>
  <c r="AI19056" i="50"/>
  <c r="AL19060" i="50"/>
  <c r="AK19060" i="50"/>
  <c r="AI19060" i="50"/>
  <c r="AJ19060" i="50"/>
  <c r="AM19060" i="50"/>
  <c r="AM19064" i="50"/>
  <c r="AI19064" i="50"/>
  <c r="AL19064" i="50"/>
  <c r="AK19064" i="50"/>
  <c r="AJ19064" i="50"/>
  <c r="AL19068" i="50"/>
  <c r="AK19068" i="50"/>
  <c r="AM19068" i="50"/>
  <c r="AJ19068" i="50"/>
  <c r="AI19068" i="50"/>
  <c r="AL19072" i="50"/>
  <c r="AK19072" i="50"/>
  <c r="AI19072" i="50"/>
  <c r="AM19072" i="50"/>
  <c r="AJ19072" i="50"/>
  <c r="AM19076" i="50"/>
  <c r="AL19076" i="50"/>
  <c r="AK19076" i="50"/>
  <c r="AJ19076" i="50"/>
  <c r="AI19076" i="50"/>
  <c r="AL19080" i="50"/>
  <c r="AM19080" i="50"/>
  <c r="AJ19080" i="50"/>
  <c r="AK19080" i="50"/>
  <c r="AI19080" i="50"/>
  <c r="AL19084" i="50"/>
  <c r="AK19084" i="50"/>
  <c r="AI19084" i="50"/>
  <c r="AM19084" i="50"/>
  <c r="AJ19084" i="50"/>
  <c r="AM19088" i="50"/>
  <c r="AL19088" i="50"/>
  <c r="AK19088" i="50"/>
  <c r="AJ19088" i="50"/>
  <c r="AI19088" i="50"/>
  <c r="AL19092" i="50"/>
  <c r="AM19092" i="50"/>
  <c r="AK19092" i="50"/>
  <c r="AJ19092" i="50"/>
  <c r="AI19092" i="50"/>
  <c r="AL19096" i="50"/>
  <c r="AK19096" i="50"/>
  <c r="AI19096" i="50"/>
  <c r="AJ19096" i="50"/>
  <c r="AM19096" i="50"/>
  <c r="AM19100" i="50"/>
  <c r="AI19100" i="50"/>
  <c r="AK19100" i="50"/>
  <c r="AJ19100" i="50"/>
  <c r="AL19100" i="50"/>
  <c r="AL19104" i="50"/>
  <c r="AM19104" i="50"/>
  <c r="AK19104" i="50"/>
  <c r="AJ19104" i="50"/>
  <c r="AI19104" i="50"/>
  <c r="AL19108" i="50"/>
  <c r="AK19108" i="50"/>
  <c r="AI19108" i="50"/>
  <c r="AM19108" i="50"/>
  <c r="AJ19108" i="50"/>
  <c r="AM19112" i="50"/>
  <c r="AJ19112" i="50"/>
  <c r="AL19112" i="50"/>
  <c r="AK19112" i="50"/>
  <c r="AI19112" i="50"/>
  <c r="AL19116" i="50"/>
  <c r="AM19116" i="50"/>
  <c r="AI19116" i="50"/>
  <c r="AJ19116" i="50"/>
  <c r="AK19116" i="50"/>
  <c r="AL19120" i="50"/>
  <c r="AK19120" i="50"/>
  <c r="AI19120" i="50"/>
  <c r="AM19120" i="50"/>
  <c r="AJ19120" i="50"/>
  <c r="AM19124" i="50"/>
  <c r="AL19124" i="50"/>
  <c r="AK19124" i="50"/>
  <c r="AJ19124" i="50"/>
  <c r="AI19124" i="50"/>
  <c r="AL19128" i="50"/>
  <c r="AM19128" i="50"/>
  <c r="AK19128" i="50"/>
  <c r="AJ19128" i="50"/>
  <c r="AI19128" i="50"/>
  <c r="AL19132" i="50"/>
  <c r="AK19132" i="50"/>
  <c r="AI19132" i="50"/>
  <c r="AJ19132" i="50"/>
  <c r="AM19132" i="50"/>
  <c r="AM19136" i="50"/>
  <c r="AI19136" i="50"/>
  <c r="AK19136" i="50"/>
  <c r="AJ19136" i="50"/>
  <c r="AL19136" i="50"/>
  <c r="AL19140" i="50"/>
  <c r="AM19140" i="50"/>
  <c r="AJ19140" i="50"/>
  <c r="AI19140" i="50"/>
  <c r="AK19140" i="50"/>
  <c r="AL19144" i="50"/>
  <c r="AK19144" i="50"/>
  <c r="AI19144" i="50"/>
  <c r="AM19144" i="50"/>
  <c r="AJ19144" i="50"/>
  <c r="AM19148" i="50"/>
  <c r="AJ19148" i="50"/>
  <c r="AL19148" i="50"/>
  <c r="AK19148" i="50"/>
  <c r="AI19148" i="50"/>
  <c r="AL19152" i="50"/>
  <c r="AM19152" i="50"/>
  <c r="AI19152" i="50"/>
  <c r="AJ19152" i="50"/>
  <c r="AK19152" i="50"/>
  <c r="AL19156" i="50"/>
  <c r="AK19156" i="50"/>
  <c r="AI19156" i="50"/>
  <c r="AM19156" i="50"/>
  <c r="AJ19156" i="50"/>
  <c r="AM19160" i="50"/>
  <c r="AL19160" i="50"/>
  <c r="AK19160" i="50"/>
  <c r="AJ19160" i="50"/>
  <c r="AI19160" i="50"/>
  <c r="AL19164" i="50"/>
  <c r="AM19164" i="50"/>
  <c r="AK19164" i="50"/>
  <c r="AJ19164" i="50"/>
  <c r="AI19164" i="50"/>
  <c r="AL19168" i="50"/>
  <c r="AK19168" i="50"/>
  <c r="AI19168" i="50"/>
  <c r="AJ19168" i="50"/>
  <c r="AM19168" i="50"/>
  <c r="AM19172" i="50"/>
  <c r="AI19172" i="50"/>
  <c r="AK19172" i="50"/>
  <c r="AJ19172" i="50"/>
  <c r="AL19172" i="50"/>
  <c r="AL19176" i="50"/>
  <c r="AM19176" i="50"/>
  <c r="AK19176" i="50"/>
  <c r="AI19176" i="50"/>
  <c r="AJ19176" i="50"/>
  <c r="AL19180" i="50"/>
  <c r="AK19180" i="50"/>
  <c r="AI19180" i="50"/>
  <c r="AM19180" i="50"/>
  <c r="AJ19180" i="50"/>
  <c r="AM19184" i="50"/>
  <c r="AJ19184" i="50"/>
  <c r="AL19184" i="50"/>
  <c r="AK19184" i="50"/>
  <c r="AI19184" i="50"/>
  <c r="AL19188" i="50"/>
  <c r="AM19188" i="50"/>
  <c r="AI19188" i="50"/>
  <c r="AJ19188" i="50"/>
  <c r="AK19188" i="50"/>
  <c r="AL19192" i="50"/>
  <c r="AK19192" i="50"/>
  <c r="AI19192" i="50"/>
  <c r="AM19192" i="50"/>
  <c r="AJ19192" i="50"/>
  <c r="AM19196" i="50"/>
  <c r="AL19196" i="50"/>
  <c r="AK19196" i="50"/>
  <c r="AJ19196" i="50"/>
  <c r="AI19196" i="50"/>
  <c r="AL19200" i="50"/>
  <c r="AM19200" i="50"/>
  <c r="AK19200" i="50"/>
  <c r="AJ19200" i="50"/>
  <c r="AI19200" i="50"/>
  <c r="AM19204" i="50"/>
  <c r="AL19204" i="50"/>
  <c r="AK19204" i="50"/>
  <c r="AI19204" i="50"/>
  <c r="AJ19204" i="50"/>
  <c r="AM19208" i="50"/>
  <c r="AL19208" i="50"/>
  <c r="AK19208" i="50"/>
  <c r="AJ19208" i="50"/>
  <c r="AI19208" i="50"/>
  <c r="AJ19212" i="50"/>
  <c r="AI19212" i="50"/>
  <c r="AM19212" i="50"/>
  <c r="AL19212" i="50"/>
  <c r="AK19212" i="50"/>
  <c r="AL19216" i="50"/>
  <c r="AK19216" i="50"/>
  <c r="AM19216" i="50"/>
  <c r="AJ19216" i="50"/>
  <c r="AI19216" i="50"/>
  <c r="AL19220" i="50"/>
  <c r="AK19220" i="50"/>
  <c r="AI19220" i="50"/>
  <c r="AM19220" i="50"/>
  <c r="AJ19220" i="50"/>
  <c r="AM19224" i="50"/>
  <c r="AL19224" i="50"/>
  <c r="AK19224" i="50"/>
  <c r="AJ19224" i="50"/>
  <c r="AI19224" i="50"/>
  <c r="AL19228" i="50"/>
  <c r="AK19228" i="50"/>
  <c r="AJ19228" i="50"/>
  <c r="AI19228" i="50"/>
  <c r="AM19228" i="50"/>
  <c r="AL19232" i="50"/>
  <c r="AK19232" i="50"/>
  <c r="AI19232" i="50"/>
  <c r="AM19232" i="50"/>
  <c r="AJ19232" i="50"/>
  <c r="AM19236" i="50"/>
  <c r="AK19236" i="50"/>
  <c r="AI19236" i="50"/>
  <c r="AJ19236" i="50"/>
  <c r="AL19236" i="50"/>
  <c r="AL19240" i="50"/>
  <c r="AJ19240" i="50"/>
  <c r="AI19240" i="50"/>
  <c r="AM19240" i="50"/>
  <c r="AK19240" i="50"/>
  <c r="AL19244" i="50"/>
  <c r="AK19244" i="50"/>
  <c r="AI19244" i="50"/>
  <c r="AM19244" i="50"/>
  <c r="AJ19244" i="50"/>
  <c r="AM19248" i="50"/>
  <c r="AL19248" i="50"/>
  <c r="AI19248" i="50"/>
  <c r="AK19248" i="50"/>
  <c r="AJ19248" i="50"/>
  <c r="AL19252" i="50"/>
  <c r="AM19252" i="50"/>
  <c r="AK19252" i="50"/>
  <c r="AJ19252" i="50"/>
  <c r="AI19252" i="50"/>
  <c r="AL19256" i="50"/>
  <c r="AK19256" i="50"/>
  <c r="AI19256" i="50"/>
  <c r="AM19256" i="50"/>
  <c r="AJ19256" i="50"/>
  <c r="AM19260" i="50"/>
  <c r="AL19260" i="50"/>
  <c r="AK19260" i="50"/>
  <c r="AJ19260" i="50"/>
  <c r="AI19260" i="50"/>
  <c r="AL19264" i="50"/>
  <c r="AK19264" i="50"/>
  <c r="AJ19264" i="50"/>
  <c r="AI19264" i="50"/>
  <c r="AM19264" i="50"/>
  <c r="AL19268" i="50"/>
  <c r="AK19268" i="50"/>
  <c r="AI19268" i="50"/>
  <c r="AM19268" i="50"/>
  <c r="AJ19268" i="50"/>
  <c r="AM19272" i="50"/>
  <c r="AK19272" i="50"/>
  <c r="AI19272" i="50"/>
  <c r="AL19272" i="50"/>
  <c r="AJ19272" i="50"/>
  <c r="AL19276" i="50"/>
  <c r="AJ19276" i="50"/>
  <c r="AI19276" i="50"/>
  <c r="AM19276" i="50"/>
  <c r="AK19276" i="50"/>
  <c r="AL19280" i="50"/>
  <c r="AK19280" i="50"/>
  <c r="AI19280" i="50"/>
  <c r="AM19280" i="50"/>
  <c r="AJ19280" i="50"/>
  <c r="AM19284" i="50"/>
  <c r="AL19284" i="50"/>
  <c r="AK19284" i="50"/>
  <c r="AJ19284" i="50"/>
  <c r="AI19284" i="50"/>
  <c r="AL19288" i="50"/>
  <c r="AM19288" i="50"/>
  <c r="AK19288" i="50"/>
  <c r="AJ19288" i="50"/>
  <c r="AI19288" i="50"/>
  <c r="AL19292" i="50"/>
  <c r="AK19292" i="50"/>
  <c r="AI19292" i="50"/>
  <c r="AM19292" i="50"/>
  <c r="AJ19292" i="50"/>
  <c r="AM19296" i="50"/>
  <c r="AL19296" i="50"/>
  <c r="AK19296" i="50"/>
  <c r="AJ19296" i="50"/>
  <c r="AI19296" i="50"/>
  <c r="AL19300" i="50"/>
  <c r="AK19300" i="50"/>
  <c r="AJ19300" i="50"/>
  <c r="AI19300" i="50"/>
  <c r="AM19300" i="50"/>
  <c r="AL19304" i="50"/>
  <c r="AK19304" i="50"/>
  <c r="AI19304" i="50"/>
  <c r="AM19304" i="50"/>
  <c r="AJ19304" i="50"/>
  <c r="AM19308" i="50"/>
  <c r="AK19308" i="50"/>
  <c r="AI19308" i="50"/>
  <c r="AJ19308" i="50"/>
  <c r="AL19308" i="50"/>
  <c r="AL19312" i="50"/>
  <c r="AJ19312" i="50"/>
  <c r="AI19312" i="50"/>
  <c r="AM19312" i="50"/>
  <c r="AK19312" i="50"/>
  <c r="AL19316" i="50"/>
  <c r="AK19316" i="50"/>
  <c r="AI19316" i="50"/>
  <c r="AM19316" i="50"/>
  <c r="AJ19316" i="50"/>
  <c r="AM19320" i="50"/>
  <c r="AL19320" i="50"/>
  <c r="AI19320" i="50"/>
  <c r="AK19320" i="50"/>
  <c r="AJ19320" i="50"/>
  <c r="AL19324" i="50"/>
  <c r="AM19324" i="50"/>
  <c r="AK19324" i="50"/>
  <c r="AJ19324" i="50"/>
  <c r="AI19324" i="50"/>
  <c r="AL19328" i="50"/>
  <c r="AK19328" i="50"/>
  <c r="AI19328" i="50"/>
  <c r="AM19328" i="50"/>
  <c r="AJ19328" i="50"/>
  <c r="AM19332" i="50"/>
  <c r="AL19332" i="50"/>
  <c r="AK19332" i="50"/>
  <c r="AJ19332" i="50"/>
  <c r="AI19332" i="50"/>
  <c r="AL19336" i="50"/>
  <c r="AK19336" i="50"/>
  <c r="AJ19336" i="50"/>
  <c r="AI19336" i="50"/>
  <c r="AM19336" i="50"/>
  <c r="AL19340" i="50"/>
  <c r="AK19340" i="50"/>
  <c r="AI19340" i="50"/>
  <c r="AM19340" i="50"/>
  <c r="AJ19340" i="50"/>
  <c r="AM19344" i="50"/>
  <c r="AK19344" i="50"/>
  <c r="AI19344" i="50"/>
  <c r="AL19344" i="50"/>
  <c r="AJ19344" i="50"/>
  <c r="AL19348" i="50"/>
  <c r="AJ19348" i="50"/>
  <c r="AI19348" i="50"/>
  <c r="AM19348" i="50"/>
  <c r="AK19348" i="50"/>
  <c r="AL19352" i="50"/>
  <c r="AK19352" i="50"/>
  <c r="AI19352" i="50"/>
  <c r="AM19352" i="50"/>
  <c r="AJ19352" i="50"/>
  <c r="AM19356" i="50"/>
  <c r="AL19356" i="50"/>
  <c r="AK19356" i="50"/>
  <c r="AI19356" i="50"/>
  <c r="AJ19356" i="50"/>
  <c r="AL19360" i="50"/>
  <c r="AM19360" i="50"/>
  <c r="AK19360" i="50"/>
  <c r="AJ19360" i="50"/>
  <c r="AI19360" i="50"/>
  <c r="AL19364" i="50"/>
  <c r="AK19364" i="50"/>
  <c r="AI19364" i="50"/>
  <c r="AM19364" i="50"/>
  <c r="AJ19364" i="50"/>
  <c r="AM19368" i="50"/>
  <c r="AL19368" i="50"/>
  <c r="AK19368" i="50"/>
  <c r="AJ19368" i="50"/>
  <c r="AI19368" i="50"/>
  <c r="AL19372" i="50"/>
  <c r="AK19372" i="50"/>
  <c r="AJ19372" i="50"/>
  <c r="AI19372" i="50"/>
  <c r="AM19372" i="50"/>
  <c r="AL19376" i="50"/>
  <c r="AK19376" i="50"/>
  <c r="AI19376" i="50"/>
  <c r="AM19376" i="50"/>
  <c r="AJ19376" i="50"/>
  <c r="AM19380" i="50"/>
  <c r="AK19380" i="50"/>
  <c r="AI19380" i="50"/>
  <c r="AJ19380" i="50"/>
  <c r="AL19380" i="50"/>
  <c r="AL19384" i="50"/>
  <c r="AJ19384" i="50"/>
  <c r="AI19384" i="50"/>
  <c r="AM19384" i="50"/>
  <c r="AK19384" i="50"/>
  <c r="AM19388" i="50"/>
  <c r="AL19388" i="50"/>
  <c r="AK19388" i="50"/>
  <c r="AI19388" i="50"/>
  <c r="AJ19388" i="50"/>
  <c r="AM19392" i="50"/>
  <c r="AJ19392" i="50"/>
  <c r="AI19392" i="50"/>
  <c r="AL19392" i="50"/>
  <c r="AK19392" i="50"/>
  <c r="AI19396" i="50"/>
  <c r="AL19396" i="50"/>
  <c r="AK19396" i="50"/>
  <c r="AJ19396" i="50"/>
  <c r="AM19396" i="50"/>
  <c r="AM19400" i="50"/>
  <c r="AL19400" i="50"/>
  <c r="AK19400" i="50"/>
  <c r="AI19400" i="50"/>
  <c r="AJ19400" i="50"/>
  <c r="AM19404" i="50"/>
  <c r="AK19404" i="50"/>
  <c r="AI19404" i="50"/>
  <c r="AL19404" i="50"/>
  <c r="AJ19404" i="50"/>
  <c r="AI19408" i="50"/>
  <c r="AL19408" i="50"/>
  <c r="AK19408" i="50"/>
  <c r="AJ19408" i="50"/>
  <c r="AM19408" i="50"/>
  <c r="AM19412" i="50"/>
  <c r="AL19412" i="50"/>
  <c r="AK19412" i="50"/>
  <c r="AJ19412" i="50"/>
  <c r="AI19412" i="50"/>
  <c r="AM19416" i="50"/>
  <c r="AL19416" i="50"/>
  <c r="AK19416" i="50"/>
  <c r="AJ19416" i="50"/>
  <c r="AI19416" i="50"/>
  <c r="AI19420" i="50"/>
  <c r="AL19420" i="50"/>
  <c r="AM19420" i="50"/>
  <c r="AJ19420" i="50"/>
  <c r="AK19420" i="50"/>
  <c r="AM19424" i="50"/>
  <c r="AL19424" i="50"/>
  <c r="AK19424" i="50"/>
  <c r="AJ19424" i="50"/>
  <c r="AI19424" i="50"/>
  <c r="AM19428" i="50"/>
  <c r="AK19428" i="50"/>
  <c r="AJ19428" i="50"/>
  <c r="AI19428" i="50"/>
  <c r="AL19428" i="50"/>
  <c r="AI19432" i="50"/>
  <c r="AL19432" i="50"/>
  <c r="AK19432" i="50"/>
  <c r="AJ19432" i="50"/>
  <c r="AM19432" i="50"/>
  <c r="AM19436" i="50"/>
  <c r="AL19436" i="50"/>
  <c r="AK19436" i="50"/>
  <c r="AJ19436" i="50"/>
  <c r="AI19436" i="50"/>
  <c r="AK19440" i="50"/>
  <c r="AJ19440" i="50"/>
  <c r="AI19440" i="50"/>
  <c r="AM19440" i="50"/>
  <c r="AL19440" i="50"/>
  <c r="AM19444" i="50"/>
  <c r="AL19444" i="50"/>
  <c r="AJ19444" i="50"/>
  <c r="AI19444" i="50"/>
  <c r="AK19444" i="50"/>
  <c r="AJ19448" i="50"/>
  <c r="AI19448" i="50"/>
  <c r="AM19448" i="50"/>
  <c r="AL19448" i="50"/>
  <c r="AK19448" i="50"/>
  <c r="AK19452" i="50"/>
  <c r="AJ19452" i="50"/>
  <c r="AI19452" i="50"/>
  <c r="AM19452" i="50"/>
  <c r="AL19452" i="50"/>
  <c r="AM19456" i="50"/>
  <c r="AL19456" i="50"/>
  <c r="AI19456" i="50"/>
  <c r="AK19456" i="50"/>
  <c r="AJ19456" i="50"/>
  <c r="AI19460" i="50"/>
  <c r="AL19460" i="50"/>
  <c r="AJ19460" i="50"/>
  <c r="AK19460" i="50"/>
  <c r="AM19460" i="50"/>
  <c r="AK19464" i="50"/>
  <c r="AJ19464" i="50"/>
  <c r="AI19464" i="50"/>
  <c r="AM19464" i="50"/>
  <c r="AL19464" i="50"/>
  <c r="AM19468" i="50"/>
  <c r="AL19468" i="50"/>
  <c r="AK19468" i="50"/>
  <c r="AJ19468" i="50"/>
  <c r="AI19468" i="50"/>
  <c r="AM19472" i="50"/>
  <c r="AL19472" i="50"/>
  <c r="AK19472" i="50"/>
  <c r="AJ19472" i="50"/>
  <c r="AI19472" i="50"/>
  <c r="AK19476" i="50"/>
  <c r="AJ19476" i="50"/>
  <c r="AI19476" i="50"/>
  <c r="AM19476" i="50"/>
  <c r="AL19476" i="50"/>
  <c r="AM19480" i="50"/>
  <c r="AL19480" i="50"/>
  <c r="AJ19480" i="50"/>
  <c r="AI19480" i="50"/>
  <c r="AK19480" i="50"/>
  <c r="AJ19484" i="50"/>
  <c r="AI19484" i="50"/>
  <c r="AM19484" i="50"/>
  <c r="AK19484" i="50"/>
  <c r="AL19484" i="50"/>
  <c r="AK19488" i="50"/>
  <c r="AJ19488" i="50"/>
  <c r="AI19488" i="50"/>
  <c r="AM19488" i="50"/>
  <c r="AL19488" i="50"/>
  <c r="AM19492" i="50"/>
  <c r="AL19492" i="50"/>
  <c r="AI19492" i="50"/>
  <c r="AK19492" i="50"/>
  <c r="AJ19492" i="50"/>
  <c r="AI19496" i="50"/>
  <c r="AL19496" i="50"/>
  <c r="AK19496" i="50"/>
  <c r="AJ19496" i="50"/>
  <c r="AM19496" i="50"/>
  <c r="AK19500" i="50"/>
  <c r="AJ19500" i="50"/>
  <c r="AI19500" i="50"/>
  <c r="AM19500" i="50"/>
  <c r="AL19500" i="50"/>
  <c r="AM19504" i="50"/>
  <c r="AL19504" i="50"/>
  <c r="AK19504" i="50"/>
  <c r="AJ19504" i="50"/>
  <c r="AI19504" i="50"/>
  <c r="AM19508" i="50"/>
  <c r="AL19508" i="50"/>
  <c r="AK19508" i="50"/>
  <c r="AJ19508" i="50"/>
  <c r="AI19508" i="50"/>
  <c r="AK19512" i="50"/>
  <c r="AJ19512" i="50"/>
  <c r="AI19512" i="50"/>
  <c r="AM19512" i="50"/>
  <c r="AL19512" i="50"/>
  <c r="AM19516" i="50"/>
  <c r="AL19516" i="50"/>
  <c r="AJ19516" i="50"/>
  <c r="AI19516" i="50"/>
  <c r="AK19516" i="50"/>
  <c r="AJ19520" i="50"/>
  <c r="AI19520" i="50"/>
  <c r="AM19520" i="50"/>
  <c r="AL19520" i="50"/>
  <c r="AK19520" i="50"/>
  <c r="AK19524" i="50"/>
  <c r="AJ19524" i="50"/>
  <c r="AI19524" i="50"/>
  <c r="AM19524" i="50"/>
  <c r="AL19524" i="50"/>
  <c r="AM19528" i="50"/>
  <c r="AL19528" i="50"/>
  <c r="AI19528" i="50"/>
  <c r="AK19528" i="50"/>
  <c r="AJ19528" i="50"/>
  <c r="AI19532" i="50"/>
  <c r="AL19532" i="50"/>
  <c r="AJ19532" i="50"/>
  <c r="AM19532" i="50"/>
  <c r="AK19532" i="50"/>
  <c r="AK19536" i="50"/>
  <c r="AJ19536" i="50"/>
  <c r="AI19536" i="50"/>
  <c r="AM19536" i="50"/>
  <c r="AL19536" i="50"/>
  <c r="AM19540" i="50"/>
  <c r="AL19540" i="50"/>
  <c r="AK19540" i="50"/>
  <c r="AJ19540" i="50"/>
  <c r="AI19540" i="50"/>
  <c r="AM19544" i="50"/>
  <c r="AL19544" i="50"/>
  <c r="AK19544" i="50"/>
  <c r="AJ19544" i="50"/>
  <c r="AI19544" i="50"/>
  <c r="AK19548" i="50"/>
  <c r="AJ19548" i="50"/>
  <c r="AI19548" i="50"/>
  <c r="AM19548" i="50"/>
  <c r="AL19548" i="50"/>
  <c r="AM19552" i="50"/>
  <c r="AL19552" i="50"/>
  <c r="AJ19552" i="50"/>
  <c r="AI19552" i="50"/>
  <c r="AK19552" i="50"/>
  <c r="AL19556" i="50"/>
  <c r="AK19556" i="50"/>
  <c r="AJ19556" i="50"/>
  <c r="AI19556" i="50"/>
  <c r="AM19556" i="50"/>
  <c r="AL19560" i="50"/>
  <c r="AK19560" i="50"/>
  <c r="AJ19560" i="50"/>
  <c r="AI19560" i="50"/>
  <c r="AM19560" i="50"/>
  <c r="AM19564" i="50"/>
  <c r="AL19564" i="50"/>
  <c r="AK19564" i="50"/>
  <c r="AJ19564" i="50"/>
  <c r="AI19564" i="50"/>
  <c r="AM19568" i="50"/>
  <c r="AL19568" i="50"/>
  <c r="AK19568" i="50"/>
  <c r="AJ19568" i="50"/>
  <c r="AI19568" i="50"/>
  <c r="AL19572" i="50"/>
  <c r="AK19572" i="50"/>
  <c r="AJ19572" i="50"/>
  <c r="AI19572" i="50"/>
  <c r="AM19572" i="50"/>
  <c r="AM19576" i="50"/>
  <c r="AL19576" i="50"/>
  <c r="AK19576" i="50"/>
  <c r="AJ19576" i="50"/>
  <c r="AI19576" i="50"/>
  <c r="AM19580" i="50"/>
  <c r="AL19580" i="50"/>
  <c r="AK19580" i="50"/>
  <c r="AJ19580" i="50"/>
  <c r="AI19580" i="50"/>
  <c r="AL19584" i="50"/>
  <c r="AK19584" i="50"/>
  <c r="AJ19584" i="50"/>
  <c r="AI19584" i="50"/>
  <c r="AM19584" i="50"/>
  <c r="AM19588" i="50"/>
  <c r="AL19588" i="50"/>
  <c r="AK19588" i="50"/>
  <c r="AJ19588" i="50"/>
  <c r="AI19588" i="50"/>
  <c r="AM19592" i="50"/>
  <c r="AL19592" i="50"/>
  <c r="AK19592" i="50"/>
  <c r="AJ19592" i="50"/>
  <c r="AI19592" i="50"/>
  <c r="AL19596" i="50"/>
  <c r="AK19596" i="50"/>
  <c r="AJ19596" i="50"/>
  <c r="AI19596" i="50"/>
  <c r="AM19596" i="50"/>
  <c r="AM19600" i="50"/>
  <c r="AL19600" i="50"/>
  <c r="AK19600" i="50"/>
  <c r="AI19600" i="50"/>
  <c r="AJ19600" i="50"/>
  <c r="AJ19604" i="50"/>
  <c r="AI19604" i="50"/>
  <c r="AM19604" i="50"/>
  <c r="AL19604" i="50"/>
  <c r="AK19604" i="50"/>
  <c r="AL19608" i="50"/>
  <c r="AK19608" i="50"/>
  <c r="AJ19608" i="50"/>
  <c r="AI19608" i="50"/>
  <c r="AM19608" i="50"/>
  <c r="AM19612" i="50"/>
  <c r="AL19612" i="50"/>
  <c r="AK19612" i="50"/>
  <c r="AJ19612" i="50"/>
  <c r="AI19612" i="50"/>
  <c r="AM19616" i="50"/>
  <c r="AL19616" i="50"/>
  <c r="AJ19616" i="50"/>
  <c r="AI19616" i="50"/>
  <c r="AK19616" i="50"/>
  <c r="AL19620" i="50"/>
  <c r="AK19620" i="50"/>
  <c r="AJ19620" i="50"/>
  <c r="AI19620" i="50"/>
  <c r="AM19620" i="50"/>
  <c r="AM19624" i="50"/>
  <c r="AL19624" i="50"/>
  <c r="AK19624" i="50"/>
  <c r="AI19624" i="50"/>
  <c r="AJ19624" i="50"/>
  <c r="AJ19628" i="50"/>
  <c r="AI19628" i="50"/>
  <c r="AM19628" i="50"/>
  <c r="AL19628" i="50"/>
  <c r="AK19628" i="50"/>
  <c r="AL19632" i="50"/>
  <c r="AK19632" i="50"/>
  <c r="AJ19632" i="50"/>
  <c r="AI19632" i="50"/>
  <c r="AM19632" i="50"/>
  <c r="AM19636" i="50"/>
  <c r="AL19636" i="50"/>
  <c r="AK19636" i="50"/>
  <c r="AJ19636" i="50"/>
  <c r="AI19636" i="50"/>
  <c r="AM19640" i="50"/>
  <c r="AL19640" i="50"/>
  <c r="AK19640" i="50"/>
  <c r="AJ19640" i="50"/>
  <c r="AI19640" i="50"/>
  <c r="AL19644" i="50"/>
  <c r="AK19644" i="50"/>
  <c r="AJ19644" i="50"/>
  <c r="AI19644" i="50"/>
  <c r="AM19644" i="50"/>
  <c r="AM19648" i="50"/>
  <c r="AL19648" i="50"/>
  <c r="AK19648" i="50"/>
  <c r="AI19648" i="50"/>
  <c r="AJ19648" i="50"/>
  <c r="AI19652" i="50"/>
  <c r="AK19652" i="50"/>
  <c r="AJ19652" i="50"/>
  <c r="AM19652" i="50"/>
  <c r="AL19652" i="50"/>
  <c r="AM19656" i="50"/>
  <c r="AL19656" i="50"/>
  <c r="AK19656" i="50"/>
  <c r="AJ19656" i="50"/>
  <c r="AI19656" i="50"/>
  <c r="AK19660" i="50"/>
  <c r="AM19660" i="50"/>
  <c r="AL19660" i="50"/>
  <c r="AJ19660" i="50"/>
  <c r="AI19660" i="50"/>
  <c r="AK19664" i="50"/>
  <c r="AJ19664" i="50"/>
  <c r="AI19664" i="50"/>
  <c r="AM19664" i="50"/>
  <c r="AL19664" i="50"/>
  <c r="AM19668" i="50"/>
  <c r="AL19668" i="50"/>
  <c r="AK19668" i="50"/>
  <c r="AJ19668" i="50"/>
  <c r="AI19668" i="50"/>
  <c r="AK19672" i="50"/>
  <c r="AM19672" i="50"/>
  <c r="AL19672" i="50"/>
  <c r="AJ19672" i="50"/>
  <c r="AI19672" i="50"/>
  <c r="AK19676" i="50"/>
  <c r="AJ19676" i="50"/>
  <c r="AI19676" i="50"/>
  <c r="AM19676" i="50"/>
  <c r="AL19676" i="50"/>
  <c r="AM19680" i="50"/>
  <c r="AL19680" i="50"/>
  <c r="AK19680" i="50"/>
  <c r="AJ19680" i="50"/>
  <c r="AI19680" i="50"/>
  <c r="AK19684" i="50"/>
  <c r="AM19684" i="50"/>
  <c r="AJ19684" i="50"/>
  <c r="AI19684" i="50"/>
  <c r="AL19684" i="50"/>
  <c r="AK19688" i="50"/>
  <c r="AJ19688" i="50"/>
  <c r="AI19688" i="50"/>
  <c r="AM19688" i="50"/>
  <c r="AL19688" i="50"/>
  <c r="AM19692" i="50"/>
  <c r="AL19692" i="50"/>
  <c r="AJ19692" i="50"/>
  <c r="AK19692" i="50"/>
  <c r="AI19692" i="50"/>
  <c r="AK19696" i="50"/>
  <c r="AM19696" i="50"/>
  <c r="AL19696" i="50"/>
  <c r="AJ19696" i="50"/>
  <c r="AI19696" i="50"/>
  <c r="AK19700" i="50"/>
  <c r="AJ19700" i="50"/>
  <c r="AI19700" i="50"/>
  <c r="AM19700" i="50"/>
  <c r="AL19700" i="50"/>
  <c r="AM19704" i="50"/>
  <c r="AL19704" i="50"/>
  <c r="AK19704" i="50"/>
  <c r="AJ19704" i="50"/>
  <c r="AI19704" i="50"/>
  <c r="AK19708" i="50"/>
  <c r="AI19708" i="50"/>
  <c r="AM19708" i="50"/>
  <c r="AJ19708" i="50"/>
  <c r="AL19708" i="50"/>
  <c r="AL19712" i="50"/>
  <c r="AK19712" i="50"/>
  <c r="AJ19712" i="50"/>
  <c r="AI19712" i="50"/>
  <c r="AM19712" i="50"/>
  <c r="AM19716" i="50"/>
  <c r="AL19716" i="50"/>
  <c r="AI19716" i="50"/>
  <c r="AK19716" i="50"/>
  <c r="AJ19716" i="50"/>
  <c r="AK19720" i="50"/>
  <c r="AM19720" i="50"/>
  <c r="AL19720" i="50"/>
  <c r="AJ19720" i="50"/>
  <c r="AI19720" i="50"/>
  <c r="AL19724" i="50"/>
  <c r="AK19724" i="50"/>
  <c r="AJ19724" i="50"/>
  <c r="AI19724" i="50"/>
  <c r="AM19724" i="50"/>
  <c r="AM19728" i="50"/>
  <c r="AL19728" i="50"/>
  <c r="AK19728" i="50"/>
  <c r="AJ19728" i="50"/>
  <c r="AI19728" i="50"/>
  <c r="AK19732" i="50"/>
  <c r="AM19732" i="50"/>
  <c r="AL19732" i="50"/>
  <c r="AJ19732" i="50"/>
  <c r="AI19732" i="50"/>
  <c r="AL19736" i="50"/>
  <c r="AK19736" i="50"/>
  <c r="AJ19736" i="50"/>
  <c r="AI19736" i="50"/>
  <c r="AM19736" i="50"/>
  <c r="AM19740" i="50"/>
  <c r="AL19740" i="50"/>
  <c r="AI19740" i="50"/>
  <c r="AK19740" i="50"/>
  <c r="AJ19740" i="50"/>
  <c r="AJ19744" i="50"/>
  <c r="AI19744" i="50"/>
  <c r="AM19744" i="50"/>
  <c r="AL19744" i="50"/>
  <c r="AK19744" i="50"/>
  <c r="AM19748" i="50"/>
  <c r="AL19748" i="50"/>
  <c r="AK19748" i="50"/>
  <c r="AJ19748" i="50"/>
  <c r="AI19748" i="50"/>
  <c r="AM19752" i="50"/>
  <c r="AL19752" i="50"/>
  <c r="AK19752" i="50"/>
  <c r="AJ19752" i="50"/>
  <c r="AI19752" i="50"/>
  <c r="AK19756" i="50"/>
  <c r="AJ19756" i="50"/>
  <c r="AI19756" i="50"/>
  <c r="AM19756" i="50"/>
  <c r="AL19756" i="50"/>
  <c r="AM19760" i="50"/>
  <c r="AI19760" i="50"/>
  <c r="AL19760" i="50"/>
  <c r="AJ19760" i="50"/>
  <c r="AK19760" i="50"/>
  <c r="AM19764" i="50"/>
  <c r="AL19764" i="50"/>
  <c r="AI19764" i="50"/>
  <c r="AK19764" i="50"/>
  <c r="AJ19764" i="50"/>
  <c r="AK19768" i="50"/>
  <c r="AJ19768" i="50"/>
  <c r="AI19768" i="50"/>
  <c r="AM19768" i="50"/>
  <c r="AL19768" i="50"/>
  <c r="AM19772" i="50"/>
  <c r="AI19772" i="50"/>
  <c r="AL19772" i="50"/>
  <c r="AK19772" i="50"/>
  <c r="AJ19772" i="50"/>
  <c r="AJ19776" i="50"/>
  <c r="AL19776" i="50"/>
  <c r="AK19776" i="50"/>
  <c r="AI19776" i="50"/>
  <c r="AM19776" i="50"/>
  <c r="AK19780" i="50"/>
  <c r="AJ19780" i="50"/>
  <c r="AI19780" i="50"/>
  <c r="AM19780" i="50"/>
  <c r="AL19780" i="50"/>
  <c r="AM19784" i="50"/>
  <c r="AL19784" i="50"/>
  <c r="AK19784" i="50"/>
  <c r="AJ19784" i="50"/>
  <c r="AI19784" i="50"/>
  <c r="AJ19788" i="50"/>
  <c r="AI19788" i="50"/>
  <c r="AM19788" i="50"/>
  <c r="AL19788" i="50"/>
  <c r="AK19788" i="50"/>
  <c r="AK19792" i="50"/>
  <c r="AJ19792" i="50"/>
  <c r="AI19792" i="50"/>
  <c r="AM19792" i="50"/>
  <c r="AL19792" i="50"/>
  <c r="AM19796" i="50"/>
  <c r="AK19796" i="50"/>
  <c r="AI19796" i="50"/>
  <c r="AL19796" i="50"/>
  <c r="AJ19796" i="50"/>
  <c r="AM19800" i="50"/>
  <c r="AL19800" i="50"/>
  <c r="AK19800" i="50"/>
  <c r="AJ19800" i="50"/>
  <c r="AI19800" i="50"/>
  <c r="AK19804" i="50"/>
  <c r="AJ19804" i="50"/>
  <c r="AI19804" i="50"/>
  <c r="AM19804" i="50"/>
  <c r="AL19804" i="50"/>
  <c r="AM19808" i="50"/>
  <c r="AL19808" i="50"/>
  <c r="AK19808" i="50"/>
  <c r="AJ19808" i="50"/>
  <c r="AI19808" i="50"/>
  <c r="AL19812" i="50"/>
  <c r="AM19812" i="50"/>
  <c r="AK19812" i="50"/>
  <c r="AI19812" i="50"/>
  <c r="AJ19812" i="50"/>
  <c r="AK19816" i="50"/>
  <c r="AI19816" i="50"/>
  <c r="AJ19816" i="50"/>
  <c r="AL19816" i="50"/>
  <c r="AM19816" i="50"/>
  <c r="AM19820" i="50"/>
  <c r="AK19820" i="50"/>
  <c r="AL19820" i="50"/>
  <c r="AJ19820" i="50"/>
  <c r="AI19820" i="50"/>
  <c r="AL19824" i="50"/>
  <c r="AM19824" i="50"/>
  <c r="AI19824" i="50"/>
  <c r="AK19824" i="50"/>
  <c r="AJ19824" i="50"/>
  <c r="AK19828" i="50"/>
  <c r="AI19828" i="50"/>
  <c r="AM19828" i="50"/>
  <c r="AL19828" i="50"/>
  <c r="AJ19828" i="50"/>
  <c r="AM19832" i="50"/>
  <c r="AL19832" i="50"/>
  <c r="AK19832" i="50"/>
  <c r="AJ19832" i="50"/>
  <c r="AI19832" i="50"/>
  <c r="AL19836" i="50"/>
  <c r="AI19836" i="50"/>
  <c r="AK19836" i="50"/>
  <c r="AJ19836" i="50"/>
  <c r="AM19836" i="50"/>
  <c r="AK19840" i="50"/>
  <c r="AI19840" i="50"/>
  <c r="AM19840" i="50"/>
  <c r="AL19840" i="50"/>
  <c r="AJ19840" i="50"/>
  <c r="AM19844" i="50"/>
  <c r="AL19844" i="50"/>
  <c r="AK19844" i="50"/>
  <c r="AI19844" i="50"/>
  <c r="AJ19844" i="50"/>
  <c r="AL19848" i="50"/>
  <c r="AM19848" i="50"/>
  <c r="AK19848" i="50"/>
  <c r="AJ19848" i="50"/>
  <c r="AI19848" i="50"/>
  <c r="AK19852" i="50"/>
  <c r="AI19852" i="50"/>
  <c r="AM19852" i="50"/>
  <c r="AJ19852" i="50"/>
  <c r="AL19852" i="50"/>
  <c r="AM19856" i="50"/>
  <c r="AL19856" i="50"/>
  <c r="AK19856" i="50"/>
  <c r="AJ19856" i="50"/>
  <c r="AI19856" i="50"/>
  <c r="AL19860" i="50"/>
  <c r="AM19860" i="50"/>
  <c r="AK19860" i="50"/>
  <c r="AI19860" i="50"/>
  <c r="AJ19860" i="50"/>
  <c r="AK19864" i="50"/>
  <c r="AI19864" i="50"/>
  <c r="AM19864" i="50"/>
  <c r="AL19864" i="50"/>
  <c r="AJ19864" i="50"/>
  <c r="AM19868" i="50"/>
  <c r="AI19868" i="50"/>
  <c r="AK19868" i="50"/>
  <c r="AJ19868" i="50"/>
  <c r="AL19868" i="50"/>
  <c r="AL19872" i="50"/>
  <c r="AM19872" i="50"/>
  <c r="AK19872" i="50"/>
  <c r="AJ19872" i="50"/>
  <c r="AI19872" i="50"/>
  <c r="AM19876" i="50"/>
  <c r="AK19876" i="50"/>
  <c r="AI19876" i="50"/>
  <c r="AJ19876" i="50"/>
  <c r="AL19876" i="50"/>
  <c r="AM19880" i="50"/>
  <c r="AL19880" i="50"/>
  <c r="AK19880" i="50"/>
  <c r="AI19880" i="50"/>
  <c r="AJ19880" i="50"/>
  <c r="AI19884" i="50"/>
  <c r="AL19884" i="50"/>
  <c r="AM19884" i="50"/>
  <c r="AK19884" i="50"/>
  <c r="AJ19884" i="50"/>
  <c r="AM19888" i="50"/>
  <c r="AK19888" i="50"/>
  <c r="AI19888" i="50"/>
  <c r="AL19888" i="50"/>
  <c r="AJ19888" i="50"/>
  <c r="AK19892" i="50"/>
  <c r="AJ19892" i="50"/>
  <c r="AM19892" i="50"/>
  <c r="AL19892" i="50"/>
  <c r="AI19892" i="50"/>
  <c r="AL19896" i="50"/>
  <c r="AI19896" i="50"/>
  <c r="AM19896" i="50"/>
  <c r="AK19896" i="50"/>
  <c r="AJ19896" i="50"/>
  <c r="AM19900" i="50"/>
  <c r="AL19900" i="50"/>
  <c r="AJ19900" i="50"/>
  <c r="AK19900" i="50"/>
  <c r="AI19900" i="50"/>
  <c r="AK19904" i="50"/>
  <c r="AI19904" i="50"/>
  <c r="AM19904" i="50"/>
  <c r="AL19904" i="50"/>
  <c r="AJ19904" i="50"/>
  <c r="AL19908" i="50"/>
  <c r="AI19908" i="50"/>
  <c r="AM19908" i="50"/>
  <c r="AK19908" i="50"/>
  <c r="AJ19908" i="50"/>
  <c r="AM19912" i="50"/>
  <c r="AL19912" i="50"/>
  <c r="AK19912" i="50"/>
  <c r="AJ19912" i="50"/>
  <c r="AI19912" i="50"/>
  <c r="AK19916" i="50"/>
  <c r="AM19916" i="50"/>
  <c r="AJ19916" i="50"/>
  <c r="AL19916" i="50"/>
  <c r="AI19916" i="50"/>
  <c r="AL19920" i="50"/>
  <c r="AI19920" i="50"/>
  <c r="AK19920" i="50"/>
  <c r="AM19920" i="50"/>
  <c r="AJ19920" i="50"/>
  <c r="AM19924" i="50"/>
  <c r="AL19924" i="50"/>
  <c r="AK19924" i="50"/>
  <c r="AI19924" i="50"/>
  <c r="AJ19924" i="50"/>
  <c r="AK19928" i="50"/>
  <c r="AJ19928" i="50"/>
  <c r="AM19928" i="50"/>
  <c r="AL19928" i="50"/>
  <c r="AI19928" i="50"/>
  <c r="AL19932" i="50"/>
  <c r="AI19932" i="50"/>
  <c r="AM19932" i="50"/>
  <c r="AJ19932" i="50"/>
  <c r="AK19932" i="50"/>
  <c r="AM19936" i="50"/>
  <c r="AL19936" i="50"/>
  <c r="AJ19936" i="50"/>
  <c r="AK19936" i="50"/>
  <c r="AI19936" i="50"/>
  <c r="AK19940" i="50"/>
  <c r="AI19940" i="50"/>
  <c r="AM19940" i="50"/>
  <c r="AJ19940" i="50"/>
  <c r="AL19940" i="50"/>
  <c r="AL19944" i="50"/>
  <c r="AI19944" i="50"/>
  <c r="AM19944" i="50"/>
  <c r="AK19944" i="50"/>
  <c r="AJ19944" i="50"/>
  <c r="AM19948" i="50"/>
  <c r="AL19948" i="50"/>
  <c r="AK19948" i="50"/>
  <c r="AI19948" i="50"/>
  <c r="AJ19948" i="50"/>
  <c r="AK19952" i="50"/>
  <c r="AM19952" i="50"/>
  <c r="AJ19952" i="50"/>
  <c r="AL19952" i="50"/>
  <c r="AI19952" i="50"/>
  <c r="AL19956" i="50"/>
  <c r="AI19956" i="50"/>
  <c r="AK19956" i="50"/>
  <c r="AJ19956" i="50"/>
  <c r="AM19956" i="50"/>
  <c r="AM19960" i="50"/>
  <c r="AL19960" i="50"/>
  <c r="AK19960" i="50"/>
  <c r="AI19960" i="50"/>
  <c r="AJ19960" i="50"/>
  <c r="AK19964" i="50"/>
  <c r="AJ19964" i="50"/>
  <c r="AL19964" i="50"/>
  <c r="AI19964" i="50"/>
  <c r="AM19964" i="50"/>
  <c r="AL19968" i="50"/>
  <c r="AI19968" i="50"/>
  <c r="AM19968" i="50"/>
  <c r="AK19968" i="50"/>
  <c r="AJ19968" i="50"/>
  <c r="AM19972" i="50"/>
  <c r="AL19972" i="50"/>
  <c r="AJ19972" i="50"/>
  <c r="AK19972" i="50"/>
  <c r="AI19972" i="50"/>
  <c r="AM19976" i="50"/>
  <c r="AK19976" i="50"/>
  <c r="AJ19976" i="50"/>
  <c r="AL19976" i="50"/>
  <c r="AI19976" i="50"/>
  <c r="AL19980" i="50"/>
  <c r="AI19980" i="50"/>
  <c r="AK19980" i="50"/>
  <c r="AM19980" i="50"/>
  <c r="AJ19980" i="50"/>
  <c r="AM19984" i="50"/>
  <c r="AL19984" i="50"/>
  <c r="AI19984" i="50"/>
  <c r="AK19984" i="50"/>
  <c r="AJ19984" i="50"/>
  <c r="AM19988" i="50"/>
  <c r="AK19988" i="50"/>
  <c r="AL19988" i="50"/>
  <c r="AI19988" i="50"/>
  <c r="AJ19988" i="50"/>
  <c r="AL19992" i="50"/>
  <c r="AI19992" i="50"/>
  <c r="AM19992" i="50"/>
  <c r="AK19992" i="50"/>
  <c r="AJ19992" i="50"/>
  <c r="AM19996" i="50"/>
  <c r="AL19996" i="50"/>
  <c r="AI19996" i="50"/>
  <c r="AK19996" i="50"/>
  <c r="AJ19996" i="50"/>
  <c r="AM20000" i="50"/>
  <c r="AK20000" i="50"/>
  <c r="AI20000" i="50"/>
  <c r="AL20000" i="50"/>
  <c r="AJ20000" i="50"/>
  <c r="AL20004" i="50"/>
  <c r="AI20004" i="50"/>
  <c r="AJ20004" i="50"/>
  <c r="AM20004" i="50"/>
  <c r="AK20004" i="50"/>
  <c r="AM20008" i="50"/>
  <c r="AL20008" i="50"/>
  <c r="AI20008" i="50"/>
  <c r="AJ20008" i="50"/>
  <c r="AK20008" i="50"/>
  <c r="AM20012" i="50"/>
  <c r="AK20012" i="50"/>
  <c r="AJ20012" i="50"/>
  <c r="AI20012" i="50"/>
  <c r="AL20012" i="50"/>
  <c r="AL20016" i="50"/>
  <c r="AI20016" i="50"/>
  <c r="AK20016" i="50"/>
  <c r="AJ20016" i="50"/>
  <c r="AM20016" i="50"/>
  <c r="AM20020" i="50"/>
  <c r="AL20020" i="50"/>
  <c r="AI20020" i="50"/>
  <c r="AK20020" i="50"/>
  <c r="AJ20020" i="50"/>
  <c r="AM20024" i="50"/>
  <c r="AK20024" i="50"/>
  <c r="AL20024" i="50"/>
  <c r="AJ20024" i="50"/>
  <c r="AI20024" i="50"/>
  <c r="AL20028" i="50"/>
  <c r="AI20028" i="50"/>
  <c r="AM20028" i="50"/>
  <c r="AK20028" i="50"/>
  <c r="AJ20028" i="50"/>
  <c r="AM20032" i="50"/>
  <c r="AL20032" i="50"/>
  <c r="AI20032" i="50"/>
  <c r="AK20032" i="50"/>
  <c r="AJ20032" i="50"/>
  <c r="AM20036" i="50"/>
  <c r="AK20036" i="50"/>
  <c r="AL20036" i="50"/>
  <c r="AJ20036" i="50"/>
  <c r="AI20036" i="50"/>
  <c r="AL20040" i="50"/>
  <c r="AI20040" i="50"/>
  <c r="AM20040" i="50"/>
  <c r="AK20040" i="50"/>
  <c r="AJ20040" i="50"/>
  <c r="AM20044" i="50"/>
  <c r="AL20044" i="50"/>
  <c r="AI20044" i="50"/>
  <c r="AK20044" i="50"/>
  <c r="AJ20044" i="50"/>
  <c r="AM20048" i="50"/>
  <c r="AK20048" i="50"/>
  <c r="AL20048" i="50"/>
  <c r="AI20048" i="50"/>
  <c r="AJ20048" i="50"/>
  <c r="AL20052" i="50"/>
  <c r="AK20052" i="50"/>
  <c r="AI20052" i="50"/>
  <c r="AJ20052" i="50"/>
  <c r="AM20052" i="50"/>
  <c r="AM20056" i="50"/>
  <c r="AL20056" i="50"/>
  <c r="AI20056" i="50"/>
  <c r="AJ20056" i="50"/>
  <c r="AK20056" i="50"/>
  <c r="AM20060" i="50"/>
  <c r="AK20060" i="50"/>
  <c r="AI20060" i="50"/>
  <c r="AL20060" i="50"/>
  <c r="AJ20060" i="50"/>
  <c r="AL20064" i="50"/>
  <c r="AK20064" i="50"/>
  <c r="AI20064" i="50"/>
  <c r="AM20064" i="50"/>
  <c r="AJ20064" i="50"/>
  <c r="AM20068" i="50"/>
  <c r="AL20068" i="50"/>
  <c r="AI20068" i="50"/>
  <c r="AK20068" i="50"/>
  <c r="AJ20068" i="50"/>
  <c r="AM20072" i="50"/>
  <c r="AK20072" i="50"/>
  <c r="AL20072" i="50"/>
  <c r="AJ20072" i="50"/>
  <c r="AI20072" i="50"/>
  <c r="AL20076" i="50"/>
  <c r="AK20076" i="50"/>
  <c r="AI20076" i="50"/>
  <c r="AM20076" i="50"/>
  <c r="AJ20076" i="50"/>
  <c r="AM20080" i="50"/>
  <c r="AL20080" i="50"/>
  <c r="AI20080" i="50"/>
  <c r="AJ20080" i="50"/>
  <c r="AK20080" i="50"/>
  <c r="AM20084" i="50"/>
  <c r="AK20084" i="50"/>
  <c r="AI20084" i="50"/>
  <c r="AL20084" i="50"/>
  <c r="AJ20084" i="50"/>
  <c r="AL20088" i="50"/>
  <c r="AK20088" i="50"/>
  <c r="AI20088" i="50"/>
  <c r="AM20088" i="50"/>
  <c r="AJ20088" i="50"/>
  <c r="AM883" i="50"/>
  <c r="AL883" i="50"/>
  <c r="AK883" i="50"/>
  <c r="AJ883" i="50"/>
  <c r="AI883" i="50"/>
  <c r="AJ795" i="50"/>
  <c r="AI795" i="50"/>
  <c r="AM795" i="50"/>
  <c r="AK795" i="50"/>
  <c r="AL795" i="50"/>
  <c r="AJ17491" i="50"/>
  <c r="AI17491" i="50"/>
  <c r="AM17491" i="50"/>
  <c r="AL17491" i="50"/>
  <c r="AK17491" i="50"/>
  <c r="AG16367" i="50"/>
  <c r="AG16379" i="50"/>
  <c r="AG16391" i="50"/>
  <c r="AG16403" i="50"/>
  <c r="AG16415" i="50"/>
  <c r="AG16427" i="50"/>
  <c r="AG16439" i="50"/>
  <c r="AG16451" i="50"/>
  <c r="AG16463" i="50"/>
  <c r="AG16475" i="50"/>
  <c r="AG16487" i="50"/>
  <c r="AG16499" i="50"/>
  <c r="AG16511" i="50"/>
  <c r="AG16523" i="50"/>
  <c r="AG16535" i="50"/>
  <c r="AG16547" i="50"/>
  <c r="AG16559" i="50"/>
  <c r="AG16571" i="50"/>
  <c r="AG16583" i="50"/>
  <c r="AG16595" i="50"/>
  <c r="AG16607" i="50"/>
  <c r="AG16619" i="50"/>
  <c r="AG16631" i="50"/>
  <c r="AG16643" i="50"/>
  <c r="AG16655" i="50"/>
  <c r="AG16667" i="50"/>
  <c r="AG16679" i="50"/>
  <c r="AG16691" i="50"/>
  <c r="AG16703" i="50"/>
  <c r="AG16715" i="50"/>
  <c r="AG16727" i="50"/>
  <c r="AG16739" i="50"/>
  <c r="AG16751" i="50"/>
  <c r="AG16763" i="50"/>
  <c r="AG16775" i="50"/>
  <c r="AG16787" i="50"/>
  <c r="AG16799" i="50"/>
  <c r="AG16811" i="50"/>
  <c r="AG16823" i="50"/>
  <c r="AG16835" i="50"/>
  <c r="AG16847" i="50"/>
  <c r="AG16859" i="50"/>
  <c r="AG16871" i="50"/>
  <c r="AG16883" i="50"/>
  <c r="AG16895" i="50"/>
  <c r="AG16907" i="50"/>
  <c r="AG16919" i="50"/>
  <c r="AG16931" i="50"/>
  <c r="AG16943" i="50"/>
  <c r="AG16955" i="50"/>
  <c r="AG16967" i="50"/>
  <c r="AG16979" i="50"/>
  <c r="AG16991" i="50"/>
  <c r="AG17003" i="50"/>
  <c r="AG17015" i="50"/>
  <c r="AG17027" i="50"/>
  <c r="AG17039" i="50"/>
  <c r="AG17051" i="50"/>
  <c r="AG17063" i="50"/>
  <c r="AG17075" i="50"/>
  <c r="AG17087" i="50"/>
  <c r="AG17099" i="50"/>
  <c r="AG17111" i="50"/>
  <c r="AG17123" i="50"/>
  <c r="AG17135" i="50"/>
  <c r="AG17147" i="50"/>
  <c r="AG17159" i="50"/>
  <c r="AG17171" i="50"/>
  <c r="AG17183" i="50"/>
  <c r="AG17195" i="50"/>
  <c r="AG17207" i="50"/>
  <c r="AG17219" i="50"/>
  <c r="AG17231" i="50"/>
  <c r="AG17243" i="50"/>
  <c r="AG17255" i="50"/>
  <c r="AG17267" i="50"/>
  <c r="AG17279" i="50"/>
  <c r="AG17291" i="50"/>
  <c r="AG17303" i="50"/>
  <c r="AG17315" i="50"/>
  <c r="AG17327" i="50"/>
  <c r="AG17339" i="50"/>
  <c r="AG17351" i="50"/>
  <c r="AG17363" i="50"/>
  <c r="AG17375" i="50"/>
  <c r="AG15200" i="50"/>
  <c r="AG6" i="50"/>
  <c r="AG30" i="50"/>
  <c r="AG54" i="50"/>
  <c r="AG78" i="50"/>
  <c r="AG102" i="50"/>
  <c r="AG126" i="50"/>
  <c r="AG150" i="50"/>
  <c r="AG174" i="50"/>
  <c r="AG198" i="50"/>
  <c r="AG222" i="50"/>
  <c r="AG246" i="50"/>
  <c r="AG270" i="50"/>
  <c r="AG294" i="50"/>
  <c r="AG318" i="50"/>
  <c r="AG342" i="50"/>
  <c r="AG366" i="50"/>
  <c r="AG390" i="50"/>
  <c r="AG414" i="50"/>
  <c r="AG438" i="50"/>
  <c r="AG462" i="50"/>
  <c r="AG486" i="50"/>
  <c r="AG510" i="50"/>
  <c r="AG534" i="50"/>
  <c r="AG558" i="50"/>
  <c r="AG582" i="50"/>
  <c r="AG606" i="50"/>
  <c r="AG630" i="50"/>
  <c r="AG654" i="50"/>
  <c r="AG678" i="50"/>
  <c r="AG702" i="50"/>
  <c r="AG726" i="50"/>
  <c r="AG750" i="50"/>
  <c r="AG774" i="50"/>
  <c r="AG798" i="50"/>
  <c r="AG822" i="50"/>
  <c r="AG846" i="50"/>
  <c r="AG870" i="50"/>
  <c r="AG894" i="50"/>
  <c r="AG918" i="50"/>
  <c r="AG942" i="50"/>
  <c r="AG966" i="50"/>
  <c r="AG990" i="50"/>
  <c r="AG1014" i="50"/>
  <c r="AG1038" i="50"/>
  <c r="AG1062" i="50"/>
  <c r="AG1086" i="50"/>
  <c r="AG1110" i="50"/>
  <c r="AG1134" i="50"/>
  <c r="AG1158" i="50"/>
  <c r="AG1182" i="50"/>
  <c r="AG1206" i="50"/>
  <c r="AG1230" i="50"/>
  <c r="AG1254" i="50"/>
  <c r="AG1278" i="50"/>
  <c r="AG1302" i="50"/>
  <c r="AG1326" i="50"/>
  <c r="AG1350" i="50"/>
  <c r="AG1374" i="50"/>
  <c r="AG1398" i="50"/>
  <c r="AG1422" i="50"/>
  <c r="AG1446" i="50"/>
  <c r="AG1470" i="50"/>
  <c r="AG1494" i="50"/>
  <c r="AG1518" i="50"/>
  <c r="AG1542" i="50"/>
  <c r="AG1566" i="50"/>
  <c r="AG1590" i="50"/>
  <c r="AG1614" i="50"/>
  <c r="AG1638" i="50"/>
  <c r="AG1662" i="50"/>
  <c r="AG1686" i="50"/>
  <c r="AG1710" i="50"/>
  <c r="AG1734" i="50"/>
  <c r="AG1758" i="50"/>
  <c r="AG1782" i="50"/>
  <c r="AG1806" i="50"/>
  <c r="AG1830" i="50"/>
  <c r="AG1854" i="50"/>
  <c r="AG1878" i="50"/>
  <c r="AG1902" i="50"/>
  <c r="AG1926" i="50"/>
  <c r="AG1950" i="50"/>
  <c r="AG1974" i="50"/>
  <c r="AG1998" i="50"/>
  <c r="AG2022" i="50"/>
  <c r="AG2046" i="50"/>
  <c r="AG2070" i="50"/>
  <c r="AG2094" i="50"/>
  <c r="AG2118" i="50"/>
  <c r="AG2142" i="50"/>
  <c r="AG2166" i="50"/>
  <c r="AG2190" i="50"/>
  <c r="AG2214" i="50"/>
  <c r="AG2238" i="50"/>
  <c r="AG2262" i="50"/>
  <c r="AG2286" i="50"/>
  <c r="AG2310" i="50"/>
  <c r="AG2334" i="50"/>
  <c r="AG2358" i="50"/>
  <c r="AG2382" i="50"/>
  <c r="AG2406" i="50"/>
  <c r="AG2430" i="50"/>
  <c r="AG2454" i="50"/>
  <c r="AG2478" i="50"/>
  <c r="AG2502" i="50"/>
  <c r="AG2526" i="50"/>
  <c r="AG2550" i="50"/>
  <c r="AG2574" i="50"/>
  <c r="AG2598" i="50"/>
  <c r="AG2622" i="50"/>
  <c r="AG2646" i="50"/>
  <c r="AG2670" i="50"/>
  <c r="AG2694" i="50"/>
  <c r="AG2718" i="50"/>
  <c r="AG2742" i="50"/>
  <c r="AG2766" i="50"/>
  <c r="AG2790" i="50"/>
  <c r="AG2814" i="50"/>
  <c r="AG2838" i="50"/>
  <c r="AG2862" i="50"/>
  <c r="AG2886" i="50"/>
  <c r="AG2910" i="50"/>
  <c r="AG2946" i="50"/>
  <c r="AG2994" i="50"/>
  <c r="AG3054" i="50"/>
  <c r="AG3174" i="50"/>
  <c r="AG3390" i="50"/>
  <c r="AG3834" i="50"/>
  <c r="AG4770" i="50"/>
  <c r="AG6714" i="50"/>
  <c r="AG10866" i="50"/>
  <c r="AG18" i="50"/>
  <c r="AG42" i="50"/>
  <c r="AG66" i="50"/>
  <c r="AG90" i="50"/>
  <c r="AG114" i="50"/>
  <c r="AG138" i="50"/>
  <c r="AG162" i="50"/>
  <c r="AG186" i="50"/>
  <c r="AG210" i="50"/>
  <c r="AG234" i="50"/>
  <c r="AG258" i="50"/>
  <c r="AG282" i="50"/>
  <c r="AG306" i="50"/>
  <c r="AG330" i="50"/>
  <c r="AG354" i="50"/>
  <c r="AG378" i="50"/>
  <c r="AG402" i="50"/>
  <c r="AG426" i="50"/>
  <c r="AG450" i="50"/>
  <c r="AG474" i="50"/>
  <c r="AG498" i="50"/>
  <c r="AG522" i="50"/>
  <c r="AG546" i="50"/>
  <c r="AG570" i="50"/>
  <c r="AG594" i="50"/>
  <c r="AG618" i="50"/>
  <c r="AG642" i="50"/>
  <c r="AG666" i="50"/>
  <c r="AG690" i="50"/>
  <c r="AG714" i="50"/>
  <c r="AG738" i="50"/>
  <c r="AG762" i="50"/>
  <c r="AG786" i="50"/>
  <c r="AG810" i="50"/>
  <c r="AG834" i="50"/>
  <c r="AG858" i="50"/>
  <c r="AG882" i="50"/>
  <c r="AG906" i="50"/>
  <c r="AG930" i="50"/>
  <c r="AG954" i="50"/>
  <c r="AG978" i="50"/>
  <c r="AG1002" i="50"/>
  <c r="AG1026" i="50"/>
  <c r="AG1050" i="50"/>
  <c r="AG1074" i="50"/>
  <c r="AG1098" i="50"/>
  <c r="AG1122" i="50"/>
  <c r="AG1146" i="50"/>
  <c r="AG1170" i="50"/>
  <c r="AG1194" i="50"/>
  <c r="AG1218" i="50"/>
  <c r="AG1242" i="50"/>
  <c r="AG1266" i="50"/>
  <c r="AG1290" i="50"/>
  <c r="AG1314" i="50"/>
  <c r="AG1338" i="50"/>
  <c r="AG1362" i="50"/>
  <c r="AG1386" i="50"/>
  <c r="AG1410" i="50"/>
  <c r="AG1434" i="50"/>
  <c r="AG1458" i="50"/>
  <c r="AG1482" i="50"/>
  <c r="AG1506" i="50"/>
  <c r="AG1530" i="50"/>
  <c r="AG1554" i="50"/>
  <c r="AG1578" i="50"/>
  <c r="AG1602" i="50"/>
  <c r="AG1626" i="50"/>
  <c r="AG1650" i="50"/>
  <c r="AG1674" i="50"/>
  <c r="AG1698" i="50"/>
  <c r="AG1722" i="50"/>
  <c r="AG1746" i="50"/>
  <c r="AG1770" i="50"/>
  <c r="AG1794" i="50"/>
  <c r="AG1818" i="50"/>
  <c r="AG1842" i="50"/>
  <c r="AG1866" i="50"/>
  <c r="AG1890" i="50"/>
  <c r="AG1914" i="50"/>
  <c r="AG1938" i="50"/>
  <c r="AG1962" i="50"/>
  <c r="AG1986" i="50"/>
  <c r="AG2010" i="50"/>
  <c r="AG2034" i="50"/>
  <c r="AG2058" i="50"/>
  <c r="AG2082" i="50"/>
  <c r="AG2106" i="50"/>
  <c r="AG2130" i="50"/>
  <c r="AG2154" i="50"/>
  <c r="AG2178" i="50"/>
  <c r="AG2202" i="50"/>
  <c r="AG2226" i="50"/>
  <c r="AG2250" i="50"/>
  <c r="AG2274" i="50"/>
  <c r="AG2298" i="50"/>
  <c r="AG2322" i="50"/>
  <c r="AG2346" i="50"/>
  <c r="AG2370" i="50"/>
  <c r="AG2394" i="50"/>
  <c r="AG2418" i="50"/>
  <c r="AG2442" i="50"/>
  <c r="AG2466" i="50"/>
  <c r="AG2490" i="50"/>
  <c r="AG2514" i="50"/>
  <c r="AG2538" i="50"/>
  <c r="AG2562" i="50"/>
  <c r="AG2586" i="50"/>
  <c r="AG2610" i="50"/>
  <c r="AG2634" i="50"/>
  <c r="AG2658" i="50"/>
  <c r="AG2682" i="50"/>
  <c r="AG2706" i="50"/>
  <c r="AG2730" i="50"/>
  <c r="AG2754" i="50"/>
  <c r="AG2778" i="50"/>
  <c r="AG2802" i="50"/>
  <c r="AG2826" i="50"/>
  <c r="AG2850" i="50"/>
  <c r="AG2874" i="50"/>
  <c r="AG2898" i="50"/>
  <c r="AG2922" i="50"/>
  <c r="AG2934" i="50"/>
  <c r="AG2958" i="50"/>
  <c r="AG2970" i="50"/>
  <c r="AG2982" i="50"/>
  <c r="AG3006" i="50"/>
  <c r="AG3018" i="50"/>
  <c r="AG3030" i="50"/>
  <c r="AG3042" i="50"/>
  <c r="AG3066" i="50"/>
  <c r="AG3078" i="50"/>
  <c r="AG3090" i="50"/>
  <c r="AG3102" i="50"/>
  <c r="AG3114" i="50"/>
  <c r="AG3126" i="50"/>
  <c r="AG3138" i="50"/>
  <c r="AG3150" i="50"/>
  <c r="AG3162" i="50"/>
  <c r="AG3186" i="50"/>
  <c r="AG3198" i="50"/>
  <c r="AG3210" i="50"/>
  <c r="AG3222" i="50"/>
  <c r="AG3234" i="50"/>
  <c r="AG3246" i="50"/>
  <c r="AG3258" i="50"/>
  <c r="AG3270" i="50"/>
  <c r="AG3282" i="50"/>
  <c r="AG3294" i="50"/>
  <c r="AG3306" i="50"/>
  <c r="AG3318" i="50"/>
  <c r="AG3330" i="50"/>
  <c r="AG3342" i="50"/>
  <c r="AG3354" i="50"/>
  <c r="AG3366" i="50"/>
  <c r="AG3378" i="50"/>
  <c r="AG3402" i="50"/>
  <c r="AG3414" i="50"/>
  <c r="AG3426" i="50"/>
  <c r="AG3438" i="50"/>
  <c r="AG3450" i="50"/>
  <c r="AG3462" i="50"/>
  <c r="AG3474" i="50"/>
  <c r="AG3486" i="50"/>
  <c r="AG3498" i="50"/>
  <c r="AG3510" i="50"/>
  <c r="AG3522" i="50"/>
  <c r="AG3534" i="50"/>
  <c r="AG3546" i="50"/>
  <c r="AG3558" i="50"/>
  <c r="AG3570" i="50"/>
  <c r="AG3582" i="50"/>
  <c r="AG3594" i="50"/>
  <c r="AG3606" i="50"/>
  <c r="AG3618" i="50"/>
  <c r="AG3630" i="50"/>
  <c r="AG3642" i="50"/>
  <c r="AG3654" i="50"/>
  <c r="AG3666" i="50"/>
  <c r="AG3678" i="50"/>
  <c r="AG3690" i="50"/>
  <c r="AG3702" i="50"/>
  <c r="AG3714" i="50"/>
  <c r="AG3726" i="50"/>
  <c r="AG3738" i="50"/>
  <c r="AG3750" i="50"/>
  <c r="AG3762" i="50"/>
  <c r="AG3774" i="50"/>
  <c r="AG3786" i="50"/>
  <c r="AG3798" i="50"/>
  <c r="AG3810" i="50"/>
  <c r="AG3822" i="50"/>
  <c r="AG3846" i="50"/>
  <c r="AG3858" i="50"/>
  <c r="AG3870" i="50"/>
  <c r="AG3882" i="50"/>
  <c r="AG3894" i="50"/>
  <c r="AG3906" i="50"/>
  <c r="AG3918" i="50"/>
  <c r="AG3930" i="50"/>
  <c r="AG3942" i="50"/>
  <c r="AG3954" i="50"/>
  <c r="AG3966" i="50"/>
  <c r="AG3978" i="50"/>
  <c r="AG3990" i="50"/>
  <c r="AG4002" i="50"/>
  <c r="AG4014" i="50"/>
  <c r="AG4026" i="50"/>
  <c r="AG4038" i="50"/>
  <c r="AG4050" i="50"/>
  <c r="AG4062" i="50"/>
  <c r="AG4074" i="50"/>
  <c r="AG4086" i="50"/>
  <c r="AG4098" i="50"/>
  <c r="AG4110" i="50"/>
  <c r="AG4122" i="50"/>
  <c r="AG4134" i="50"/>
  <c r="AG4146" i="50"/>
  <c r="AG4158" i="50"/>
  <c r="AG4170" i="50"/>
  <c r="AG4182" i="50"/>
  <c r="AG4194" i="50"/>
  <c r="AG4206" i="50"/>
  <c r="AG4218" i="50"/>
  <c r="AG4230" i="50"/>
  <c r="AG4242" i="50"/>
  <c r="AG4254" i="50"/>
  <c r="AG4266" i="50"/>
  <c r="AG4278" i="50"/>
  <c r="AG4290" i="50"/>
  <c r="AG4302" i="50"/>
  <c r="AG4314" i="50"/>
  <c r="AG4326" i="50"/>
  <c r="AG4338" i="50"/>
  <c r="AG4350" i="50"/>
  <c r="AG4362" i="50"/>
  <c r="AG4374" i="50"/>
  <c r="AG4386" i="50"/>
  <c r="AG4398" i="50"/>
  <c r="AG4410" i="50"/>
  <c r="AG4422" i="50"/>
  <c r="AG4434" i="50"/>
  <c r="AG4446" i="50"/>
  <c r="AG4458" i="50"/>
  <c r="AG4470" i="50"/>
  <c r="AG4482" i="50"/>
  <c r="AG4494" i="50"/>
  <c r="AG4506" i="50"/>
  <c r="AG4518" i="50"/>
  <c r="AG4530" i="50"/>
  <c r="AG4542" i="50"/>
  <c r="AG4554" i="50"/>
  <c r="AG4566" i="50"/>
  <c r="AG4578" i="50"/>
  <c r="AG4590" i="50"/>
  <c r="AG4602" i="50"/>
  <c r="AG4614" i="50"/>
  <c r="AG4626" i="50"/>
  <c r="AG4638" i="50"/>
  <c r="AG4650" i="50"/>
  <c r="AG4662" i="50"/>
  <c r="AG4674" i="50"/>
  <c r="AG4686" i="50"/>
  <c r="AG4698" i="50"/>
  <c r="AG4710" i="50"/>
  <c r="AG4722" i="50"/>
  <c r="AG4734" i="50"/>
  <c r="AG4746" i="50"/>
  <c r="AG4758" i="50"/>
  <c r="AG4782" i="50"/>
  <c r="AG4794" i="50"/>
  <c r="AG4806" i="50"/>
  <c r="AG4818" i="50"/>
  <c r="AG4830" i="50"/>
  <c r="AG4842" i="50"/>
  <c r="AG4854" i="50"/>
  <c r="AG4866" i="50"/>
  <c r="AG4878" i="50"/>
  <c r="AG4890" i="50"/>
  <c r="AG4902" i="50"/>
  <c r="AG4914" i="50"/>
  <c r="AG4926" i="50"/>
  <c r="AG4938" i="50"/>
  <c r="AG4950" i="50"/>
  <c r="AG4962" i="50"/>
  <c r="AG4974" i="50"/>
  <c r="AG4986" i="50"/>
  <c r="AG4998" i="50"/>
  <c r="AG5010" i="50"/>
  <c r="AG5022" i="50"/>
  <c r="AG5034" i="50"/>
  <c r="AG5046" i="50"/>
  <c r="AG5058" i="50"/>
  <c r="AG5070" i="50"/>
  <c r="AG5082" i="50"/>
  <c r="AG5094" i="50"/>
  <c r="AG5106" i="50"/>
  <c r="AG5118" i="50"/>
  <c r="AG5130" i="50"/>
  <c r="AG5142" i="50"/>
  <c r="AG5154" i="50"/>
  <c r="AG5166" i="50"/>
  <c r="AG5178" i="50"/>
  <c r="AG5190" i="50"/>
  <c r="AG5202" i="50"/>
  <c r="AG5214" i="50"/>
  <c r="AG5226" i="50"/>
  <c r="AG5238" i="50"/>
  <c r="AG5250" i="50"/>
  <c r="AG5262" i="50"/>
  <c r="AG5274" i="50"/>
  <c r="AG5286" i="50"/>
  <c r="AG5298" i="50"/>
  <c r="AG5310" i="50"/>
  <c r="AG5322" i="50"/>
  <c r="AG5334" i="50"/>
  <c r="AG5346" i="50"/>
  <c r="AG5358" i="50"/>
  <c r="AG5370" i="50"/>
  <c r="AG5382" i="50"/>
  <c r="AG5394" i="50"/>
  <c r="AG5406" i="50"/>
  <c r="AG5418" i="50"/>
  <c r="AG5430" i="50"/>
  <c r="AG5442" i="50"/>
  <c r="AG5454" i="50"/>
  <c r="AG5466" i="50"/>
  <c r="AG5478" i="50"/>
  <c r="AG5490" i="50"/>
  <c r="AG5502" i="50"/>
  <c r="AG5514" i="50"/>
  <c r="AG5526" i="50"/>
  <c r="AG5538" i="50"/>
  <c r="AG5550" i="50"/>
  <c r="AG5562" i="50"/>
  <c r="AG5574" i="50"/>
  <c r="AG5586" i="50"/>
  <c r="AG5598" i="50"/>
  <c r="AG5610" i="50"/>
  <c r="AG5622" i="50"/>
  <c r="AG5634" i="50"/>
  <c r="AG5646" i="50"/>
  <c r="AG5658" i="50"/>
  <c r="AG5670" i="50"/>
  <c r="AG5682" i="50"/>
  <c r="AG5694" i="50"/>
  <c r="AG5706" i="50"/>
  <c r="AG5718" i="50"/>
  <c r="AG5730" i="50"/>
  <c r="AG5742" i="50"/>
  <c r="AG5754" i="50"/>
  <c r="AG5766" i="50"/>
  <c r="AG5778" i="50"/>
  <c r="AG5790" i="50"/>
  <c r="AG5802" i="50"/>
  <c r="AG5814" i="50"/>
  <c r="AG5826" i="50"/>
  <c r="AG5838" i="50"/>
  <c r="AG5850" i="50"/>
  <c r="AG5862" i="50"/>
  <c r="AG5874" i="50"/>
  <c r="AG5886" i="50"/>
  <c r="AG5898" i="50"/>
  <c r="AG5910" i="50"/>
  <c r="AG5922" i="50"/>
  <c r="AG5934" i="50"/>
  <c r="AG5946" i="50"/>
  <c r="AG5958" i="50"/>
  <c r="AG5970" i="50"/>
  <c r="AG5982" i="50"/>
  <c r="AG5994" i="50"/>
  <c r="AG6006" i="50"/>
  <c r="AG6018" i="50"/>
  <c r="AG6030" i="50"/>
  <c r="AG6042" i="50"/>
  <c r="AG6054" i="50"/>
  <c r="AG6066" i="50"/>
  <c r="AG6078" i="50"/>
  <c r="AG6090" i="50"/>
  <c r="AG6102" i="50"/>
  <c r="AG6114" i="50"/>
  <c r="AG6126" i="50"/>
  <c r="AG6138" i="50"/>
  <c r="AG6150" i="50"/>
  <c r="AG6162" i="50"/>
  <c r="AG6174" i="50"/>
  <c r="AG6186" i="50"/>
  <c r="AG6198" i="50"/>
  <c r="AG6210" i="50"/>
  <c r="AG6222" i="50"/>
  <c r="AG6234" i="50"/>
  <c r="AG6246" i="50"/>
  <c r="AG6258" i="50"/>
  <c r="AG6270" i="50"/>
  <c r="AG6282" i="50"/>
  <c r="AG6294" i="50"/>
  <c r="AG6306" i="50"/>
  <c r="AG6318" i="50"/>
  <c r="AG6330" i="50"/>
  <c r="AG6342" i="50"/>
  <c r="AG6354" i="50"/>
  <c r="AG6366" i="50"/>
  <c r="AG6378" i="50"/>
  <c r="AG6390" i="50"/>
  <c r="AG6402" i="50"/>
  <c r="AG6414" i="50"/>
  <c r="AG6426" i="50"/>
  <c r="AG6438" i="50"/>
  <c r="AG6450" i="50"/>
  <c r="AG6462" i="50"/>
  <c r="AG6474" i="50"/>
  <c r="AG6486" i="50"/>
  <c r="AG6498" i="50"/>
  <c r="AG6510" i="50"/>
  <c r="AG6522" i="50"/>
  <c r="AG6534" i="50"/>
  <c r="AG6546" i="50"/>
  <c r="AG6558" i="50"/>
  <c r="AG6570" i="50"/>
  <c r="AG6582" i="50"/>
  <c r="AG6594" i="50"/>
  <c r="AG6606" i="50"/>
  <c r="AG6618" i="50"/>
  <c r="AG6630" i="50"/>
  <c r="AG6642" i="50"/>
  <c r="AG6654" i="50"/>
  <c r="AG6666" i="50"/>
  <c r="AG6678" i="50"/>
  <c r="AG6690" i="50"/>
  <c r="AG6702" i="50"/>
  <c r="AG6726" i="50"/>
  <c r="AG6738" i="50"/>
  <c r="AG6750" i="50"/>
  <c r="AG6762" i="50"/>
  <c r="AG6774" i="50"/>
  <c r="AG6786" i="50"/>
  <c r="AG6798" i="50"/>
  <c r="AG6810" i="50"/>
  <c r="AG6822" i="50"/>
  <c r="AG6834" i="50"/>
  <c r="AG6846" i="50"/>
  <c r="AG6858" i="50"/>
  <c r="AG6870" i="50"/>
  <c r="AG6882" i="50"/>
  <c r="AG6894" i="50"/>
  <c r="AG6906" i="50"/>
  <c r="AG6918" i="50"/>
  <c r="AG6930" i="50"/>
  <c r="AG6942" i="50"/>
  <c r="AG6954" i="50"/>
  <c r="AG6966" i="50"/>
  <c r="AG6978" i="50"/>
  <c r="AG6990" i="50"/>
  <c r="AG7002" i="50"/>
  <c r="AG7014" i="50"/>
  <c r="AG7026" i="50"/>
  <c r="AG7038" i="50"/>
  <c r="AG7050" i="50"/>
  <c r="AG7062" i="50"/>
  <c r="AG7074" i="50"/>
  <c r="AG7086" i="50"/>
  <c r="AG7098" i="50"/>
  <c r="AG7110" i="50"/>
  <c r="AG7122" i="50"/>
  <c r="AG7134" i="50"/>
  <c r="AG7146" i="50"/>
  <c r="AG7158" i="50"/>
  <c r="AG7170" i="50"/>
  <c r="AG7182" i="50"/>
  <c r="AG7194" i="50"/>
  <c r="AG7206" i="50"/>
  <c r="AG7218" i="50"/>
  <c r="AG7230" i="50"/>
  <c r="AG7242" i="50"/>
  <c r="AG7254" i="50"/>
  <c r="AG7266" i="50"/>
  <c r="AG7278" i="50"/>
  <c r="AG7290" i="50"/>
  <c r="AG7302" i="50"/>
  <c r="AG7314" i="50"/>
  <c r="AG7326" i="50"/>
  <c r="AG7338" i="50"/>
  <c r="AG7350" i="50"/>
  <c r="AG7362" i="50"/>
  <c r="AG7374" i="50"/>
  <c r="AG7386" i="50"/>
  <c r="AG7398" i="50"/>
  <c r="AG7410" i="50"/>
  <c r="AG7422" i="50"/>
  <c r="AG7434" i="50"/>
  <c r="AG7446" i="50"/>
  <c r="AG7458" i="50"/>
  <c r="AG7470" i="50"/>
  <c r="AG7482" i="50"/>
  <c r="AG7494" i="50"/>
  <c r="AG7506" i="50"/>
  <c r="AG7518" i="50"/>
  <c r="AG7530" i="50"/>
  <c r="AG7542" i="50"/>
  <c r="AG7554" i="50"/>
  <c r="AG7566" i="50"/>
  <c r="AG7578" i="50"/>
  <c r="AG7590" i="50"/>
  <c r="AG7602" i="50"/>
  <c r="AG7614" i="50"/>
  <c r="AG7626" i="50"/>
  <c r="AG7638" i="50"/>
  <c r="AG7650" i="50"/>
  <c r="AG7662" i="50"/>
  <c r="AG7674" i="50"/>
  <c r="AG7686" i="50"/>
  <c r="AG7698" i="50"/>
  <c r="AG7710" i="50"/>
  <c r="AG7722" i="50"/>
  <c r="AG7734" i="50"/>
  <c r="AG7746" i="50"/>
  <c r="AG7758" i="50"/>
  <c r="AG7770" i="50"/>
  <c r="AG7782" i="50"/>
  <c r="AG7794" i="50"/>
  <c r="AG7806" i="50"/>
  <c r="AG7818" i="50"/>
  <c r="AG7830" i="50"/>
  <c r="AG7842" i="50"/>
  <c r="AG7854" i="50"/>
  <c r="AG7866" i="50"/>
  <c r="AG7878" i="50"/>
  <c r="AG7890" i="50"/>
  <c r="AG7902" i="50"/>
  <c r="AG7914" i="50"/>
  <c r="AG7926" i="50"/>
  <c r="AG7938" i="50"/>
  <c r="AG7950" i="50"/>
  <c r="AG7962" i="50"/>
  <c r="AG7974" i="50"/>
  <c r="AG7986" i="50"/>
  <c r="AG7998" i="50"/>
  <c r="AG8010" i="50"/>
  <c r="AG8022" i="50"/>
  <c r="AG8034" i="50"/>
  <c r="AG8046" i="50"/>
  <c r="AG8058" i="50"/>
  <c r="AG8070" i="50"/>
  <c r="AG8082" i="50"/>
  <c r="AG8094" i="50"/>
  <c r="AG8106" i="50"/>
  <c r="AG8118" i="50"/>
  <c r="AG8130" i="50"/>
  <c r="AG8142" i="50"/>
  <c r="AG8154" i="50"/>
  <c r="AG8166" i="50"/>
  <c r="AG8178" i="50"/>
  <c r="AG8190" i="50"/>
  <c r="AG8202" i="50"/>
  <c r="AG8214" i="50"/>
  <c r="AG8226" i="50"/>
  <c r="AG8238" i="50"/>
  <c r="AG8250" i="50"/>
  <c r="AG8262" i="50"/>
  <c r="AG8274" i="50"/>
  <c r="AG8286" i="50"/>
  <c r="AG8298" i="50"/>
  <c r="AG8310" i="50"/>
  <c r="AG8322" i="50"/>
  <c r="AG8334" i="50"/>
  <c r="AG8346" i="50"/>
  <c r="AG8358" i="50"/>
  <c r="AG8370" i="50"/>
  <c r="AG8382" i="50"/>
  <c r="AG8394" i="50"/>
  <c r="AG8406" i="50"/>
  <c r="AG8418" i="50"/>
  <c r="AG8430" i="50"/>
  <c r="AG8442" i="50"/>
  <c r="AG8454" i="50"/>
  <c r="AG8466" i="50"/>
  <c r="AG8478" i="50"/>
  <c r="AG8490" i="50"/>
  <c r="AG8502" i="50"/>
  <c r="AG8514" i="50"/>
  <c r="AG8526" i="50"/>
  <c r="AG8538" i="50"/>
  <c r="AG8550" i="50"/>
  <c r="AG8562" i="50"/>
  <c r="AG8574" i="50"/>
  <c r="AG8586" i="50"/>
  <c r="AG8598" i="50"/>
  <c r="AG8610" i="50"/>
  <c r="AG8622" i="50"/>
  <c r="AG8634" i="50"/>
  <c r="AG8646" i="50"/>
  <c r="AG8658" i="50"/>
  <c r="AG8670" i="50"/>
  <c r="AG8682" i="50"/>
  <c r="AG8694" i="50"/>
  <c r="AG8706" i="50"/>
  <c r="AG8718" i="50"/>
  <c r="AG8730" i="50"/>
  <c r="AG8742" i="50"/>
  <c r="AG8754" i="50"/>
  <c r="AG8766" i="50"/>
  <c r="AG8778" i="50"/>
  <c r="AG8790" i="50"/>
  <c r="AG8802" i="50"/>
  <c r="AG8814" i="50"/>
  <c r="AG8826" i="50"/>
  <c r="AG8838" i="50"/>
  <c r="AG8850" i="50"/>
  <c r="AG8862" i="50"/>
  <c r="AG8874" i="50"/>
  <c r="AG8886" i="50"/>
  <c r="AG8898" i="50"/>
  <c r="AG8910" i="50"/>
  <c r="AG8922" i="50"/>
  <c r="AG8934" i="50"/>
  <c r="AG8946" i="50"/>
  <c r="AG8958" i="50"/>
  <c r="AG8970" i="50"/>
  <c r="AG8982" i="50"/>
  <c r="AG8994" i="50"/>
  <c r="AG9006" i="50"/>
  <c r="AG9018" i="50"/>
  <c r="AG9030" i="50"/>
  <c r="AG9042" i="50"/>
  <c r="AG9054" i="50"/>
  <c r="AG9066" i="50"/>
  <c r="AG9078" i="50"/>
  <c r="AG9090" i="50"/>
  <c r="AG9102" i="50"/>
  <c r="AG9114" i="50"/>
  <c r="AG9126" i="50"/>
  <c r="AG9138" i="50"/>
  <c r="AG9150" i="50"/>
  <c r="AG9162" i="50"/>
  <c r="AG9174" i="50"/>
  <c r="AG9186" i="50"/>
  <c r="AG9198" i="50"/>
  <c r="AG9210" i="50"/>
  <c r="AG9222" i="50"/>
  <c r="AG9234" i="50"/>
  <c r="AG9246" i="50"/>
  <c r="AG9258" i="50"/>
  <c r="AG9270" i="50"/>
  <c r="AG9282" i="50"/>
  <c r="AG9294" i="50"/>
  <c r="AG9306" i="50"/>
  <c r="AG9318" i="50"/>
  <c r="AG9330" i="50"/>
  <c r="AG9342" i="50"/>
  <c r="AG9354" i="50"/>
  <c r="AG9366" i="50"/>
  <c r="AG9378" i="50"/>
  <c r="AG9390" i="50"/>
  <c r="AG9402" i="50"/>
  <c r="AG9414" i="50"/>
  <c r="AG9426" i="50"/>
  <c r="AG9438" i="50"/>
  <c r="AG9450" i="50"/>
  <c r="AG9462" i="50"/>
  <c r="AG9474" i="50"/>
  <c r="AG9486" i="50"/>
  <c r="AG9498" i="50"/>
  <c r="AG9510" i="50"/>
  <c r="AG9522" i="50"/>
  <c r="AG9534" i="50"/>
  <c r="AG9546" i="50"/>
  <c r="AG9558" i="50"/>
  <c r="AG9570" i="50"/>
  <c r="AG9582" i="50"/>
  <c r="AG9594" i="50"/>
  <c r="AG9606" i="50"/>
  <c r="AG9618" i="50"/>
  <c r="AG9630" i="50"/>
  <c r="AG9642" i="50"/>
  <c r="AG9654" i="50"/>
  <c r="AG9666" i="50"/>
  <c r="AG9678" i="50"/>
  <c r="AG9690" i="50"/>
  <c r="AG9702" i="50"/>
  <c r="AG9714" i="50"/>
  <c r="AG9726" i="50"/>
  <c r="AG9738" i="50"/>
  <c r="AG9750" i="50"/>
  <c r="AG9762" i="50"/>
  <c r="AG9774" i="50"/>
  <c r="AG9786" i="50"/>
  <c r="AG9798" i="50"/>
  <c r="AG9810" i="50"/>
  <c r="AG9822" i="50"/>
  <c r="AG9834" i="50"/>
  <c r="AG9846" i="50"/>
  <c r="AG9858" i="50"/>
  <c r="AG9870" i="50"/>
  <c r="AG9882" i="50"/>
  <c r="AG9894" i="50"/>
  <c r="AG9906" i="50"/>
  <c r="AG9918" i="50"/>
  <c r="AG9930" i="50"/>
  <c r="AG9942" i="50"/>
  <c r="AG9954" i="50"/>
  <c r="AG9966" i="50"/>
  <c r="AG9978" i="50"/>
  <c r="AG9990" i="50"/>
  <c r="AG10002" i="50"/>
  <c r="AG10014" i="50"/>
  <c r="AG10026" i="50"/>
  <c r="AG10038" i="50"/>
  <c r="AG10050" i="50"/>
  <c r="AG10062" i="50"/>
  <c r="AG10074" i="50"/>
  <c r="AG10086" i="50"/>
  <c r="AG10098" i="50"/>
  <c r="AG10110" i="50"/>
  <c r="AG10122" i="50"/>
  <c r="AG10134" i="50"/>
  <c r="AG10146" i="50"/>
  <c r="AG10158" i="50"/>
  <c r="AG10170" i="50"/>
  <c r="AG10182" i="50"/>
  <c r="AG10194" i="50"/>
  <c r="AG10206" i="50"/>
  <c r="AG10218" i="50"/>
  <c r="AG10230" i="50"/>
  <c r="AG10242" i="50"/>
  <c r="AG10254" i="50"/>
  <c r="AG10266" i="50"/>
  <c r="AG10278" i="50"/>
  <c r="AG10290" i="50"/>
  <c r="AG10302" i="50"/>
  <c r="AG10314" i="50"/>
  <c r="AG10326" i="50"/>
  <c r="AG10338" i="50"/>
  <c r="AG10350" i="50"/>
  <c r="AG10362" i="50"/>
  <c r="AG10374" i="50"/>
  <c r="AG10386" i="50"/>
  <c r="AG10398" i="50"/>
  <c r="AG10410" i="50"/>
  <c r="AG10422" i="50"/>
  <c r="AG10434" i="50"/>
  <c r="AG10446" i="50"/>
  <c r="AG10458" i="50"/>
  <c r="AG10470" i="50"/>
  <c r="AG10482" i="50"/>
  <c r="AG10494" i="50"/>
  <c r="AG10506" i="50"/>
  <c r="AG10518" i="50"/>
  <c r="AG10530" i="50"/>
  <c r="AG10542" i="50"/>
  <c r="AG10554" i="50"/>
  <c r="AG10566" i="50"/>
  <c r="AG10578" i="50"/>
  <c r="AG10590" i="50"/>
  <c r="AG10602" i="50"/>
  <c r="AG10614" i="50"/>
  <c r="AG10626" i="50"/>
  <c r="AG10638" i="50"/>
  <c r="AG10650" i="50"/>
  <c r="AG10662" i="50"/>
  <c r="AG10674" i="50"/>
  <c r="AG10686" i="50"/>
  <c r="AG10698" i="50"/>
  <c r="AG10710" i="50"/>
  <c r="AG10722" i="50"/>
  <c r="AG10734" i="50"/>
  <c r="AG10746" i="50"/>
  <c r="AG10758" i="50"/>
  <c r="AG10770" i="50"/>
  <c r="AG10782" i="50"/>
  <c r="AG10794" i="50"/>
  <c r="AG10806" i="50"/>
  <c r="AG10818" i="50"/>
  <c r="AG10830" i="50"/>
  <c r="AG10842" i="50"/>
  <c r="AG10854" i="50"/>
  <c r="AG10878" i="50"/>
  <c r="AG14" i="50"/>
  <c r="AG38" i="50"/>
  <c r="AG62" i="50"/>
  <c r="AG86" i="50"/>
  <c r="AG110" i="50"/>
  <c r="AG146" i="50"/>
  <c r="AG170" i="50"/>
  <c r="AG206" i="50"/>
  <c r="AG230" i="50"/>
  <c r="AG254" i="50"/>
  <c r="AG278" i="50"/>
  <c r="AG302" i="50"/>
  <c r="AG326" i="50"/>
  <c r="AG362" i="50"/>
  <c r="AG398" i="50"/>
  <c r="AG422" i="50"/>
  <c r="AG458" i="50"/>
  <c r="AG482" i="50"/>
  <c r="AG506" i="50"/>
  <c r="AG530" i="50"/>
  <c r="AG566" i="50"/>
  <c r="AG602" i="50"/>
  <c r="AG626" i="50"/>
  <c r="AG662" i="50"/>
  <c r="AG686" i="50"/>
  <c r="AG710" i="50"/>
  <c r="AG746" i="50"/>
  <c r="AG770" i="50"/>
  <c r="AG794" i="50"/>
  <c r="AG830" i="50"/>
  <c r="AG866" i="50"/>
  <c r="AG890" i="50"/>
  <c r="AG914" i="50"/>
  <c r="AG950" i="50"/>
  <c r="AG986" i="50"/>
  <c r="AG1010" i="50"/>
  <c r="AG1034" i="50"/>
  <c r="AG1070" i="50"/>
  <c r="AG1094" i="50"/>
  <c r="AG1118" i="50"/>
  <c r="AG1154" i="50"/>
  <c r="AG1178" i="50"/>
  <c r="AG1214" i="50"/>
  <c r="AG1238" i="50"/>
  <c r="AG1274" i="50"/>
  <c r="AG1298" i="50"/>
  <c r="AG1334" i="50"/>
  <c r="AG1358" i="50"/>
  <c r="AG1394" i="50"/>
  <c r="AG1418" i="50"/>
  <c r="AG1454" i="50"/>
  <c r="AG1478" i="50"/>
  <c r="AG1502" i="50"/>
  <c r="AG1526" i="50"/>
  <c r="AG1562" i="50"/>
  <c r="AG1586" i="50"/>
  <c r="AG1622" i="50"/>
  <c r="AG1646" i="50"/>
  <c r="AG1682" i="50"/>
  <c r="AG1706" i="50"/>
  <c r="AG1742" i="50"/>
  <c r="AG1778" i="50"/>
  <c r="AG1802" i="50"/>
  <c r="AG1826" i="50"/>
  <c r="AG1862" i="50"/>
  <c r="AG1886" i="50"/>
  <c r="AG1922" i="50"/>
  <c r="AG1958" i="50"/>
  <c r="AG1982" i="50"/>
  <c r="AG2018" i="50"/>
  <c r="AG2042" i="50"/>
  <c r="AG2066" i="50"/>
  <c r="AG26" i="50"/>
  <c r="AG50" i="50"/>
  <c r="AG74" i="50"/>
  <c r="AG98" i="50"/>
  <c r="AG122" i="50"/>
  <c r="AG134" i="50"/>
  <c r="AG158" i="50"/>
  <c r="AG182" i="50"/>
  <c r="AG194" i="50"/>
  <c r="AG218" i="50"/>
  <c r="AG242" i="50"/>
  <c r="AG266" i="50"/>
  <c r="AG290" i="50"/>
  <c r="AG314" i="50"/>
  <c r="AG338" i="50"/>
  <c r="AG350" i="50"/>
  <c r="AG374" i="50"/>
  <c r="AG386" i="50"/>
  <c r="AG410" i="50"/>
  <c r="AG434" i="50"/>
  <c r="AG446" i="50"/>
  <c r="AG470" i="50"/>
  <c r="AG494" i="50"/>
  <c r="AG518" i="50"/>
  <c r="AG542" i="50"/>
  <c r="AG554" i="50"/>
  <c r="AG578" i="50"/>
  <c r="AG590" i="50"/>
  <c r="AG614" i="50"/>
  <c r="AG638" i="50"/>
  <c r="AG650" i="50"/>
  <c r="AG674" i="50"/>
  <c r="AG698" i="50"/>
  <c r="AG722" i="50"/>
  <c r="AG734" i="50"/>
  <c r="AG758" i="50"/>
  <c r="AG782" i="50"/>
  <c r="AG806" i="50"/>
  <c r="AG818" i="50"/>
  <c r="AG842" i="50"/>
  <c r="AG854" i="50"/>
  <c r="AG878" i="50"/>
  <c r="AG902" i="50"/>
  <c r="AG926" i="50"/>
  <c r="AG938" i="50"/>
  <c r="AG962" i="50"/>
  <c r="AG974" i="50"/>
  <c r="AG998" i="50"/>
  <c r="AG1022" i="50"/>
  <c r="AG1046" i="50"/>
  <c r="AG1058" i="50"/>
  <c r="AG1082" i="50"/>
  <c r="AG1106" i="50"/>
  <c r="AG1130" i="50"/>
  <c r="AG1142" i="50"/>
  <c r="AG1166" i="50"/>
  <c r="AG1190" i="50"/>
  <c r="AG1202" i="50"/>
  <c r="AG1226" i="50"/>
  <c r="AG1250" i="50"/>
  <c r="AG1262" i="50"/>
  <c r="AG1286" i="50"/>
  <c r="AG1310" i="50"/>
  <c r="AG1322" i="50"/>
  <c r="AG1346" i="50"/>
  <c r="AG1370" i="50"/>
  <c r="AG1382" i="50"/>
  <c r="AG1406" i="50"/>
  <c r="AG1430" i="50"/>
  <c r="AG1442" i="50"/>
  <c r="AG1466" i="50"/>
  <c r="AG1490" i="50"/>
  <c r="AG1514" i="50"/>
  <c r="AG1538" i="50"/>
  <c r="AG1550" i="50"/>
  <c r="AG1574" i="50"/>
  <c r="AG1598" i="50"/>
  <c r="AG1610" i="50"/>
  <c r="AG1634" i="50"/>
  <c r="AG1658" i="50"/>
  <c r="AG1670" i="50"/>
  <c r="AG1694" i="50"/>
  <c r="AG1718" i="50"/>
  <c r="AG1730" i="50"/>
  <c r="AG1754" i="50"/>
  <c r="AG1766" i="50"/>
  <c r="AG1790" i="50"/>
  <c r="AG1814" i="50"/>
  <c r="AG1838" i="50"/>
  <c r="AG1850" i="50"/>
  <c r="AG1874" i="50"/>
  <c r="AG1898" i="50"/>
  <c r="AG1910" i="50"/>
  <c r="AG1934" i="50"/>
  <c r="AG1946" i="50"/>
  <c r="AG1970" i="50"/>
  <c r="AG1994" i="50"/>
  <c r="AG2006" i="50"/>
  <c r="AG2030" i="50"/>
  <c r="AG2054" i="50"/>
  <c r="AG13038" i="50"/>
  <c r="AG10890" i="50"/>
  <c r="AG10902" i="50"/>
  <c r="AG10914" i="50"/>
  <c r="AG10926" i="50"/>
  <c r="AG10938" i="50"/>
  <c r="AG10950" i="50"/>
  <c r="AG10962" i="50"/>
  <c r="AG10974" i="50"/>
  <c r="AG10986" i="50"/>
  <c r="AG10998" i="50"/>
  <c r="AG11010" i="50"/>
  <c r="AG11022" i="50"/>
  <c r="AG11034" i="50"/>
  <c r="AG11046" i="50"/>
  <c r="AG11058" i="50"/>
  <c r="AG11070" i="50"/>
  <c r="AG11082" i="50"/>
  <c r="AG11094" i="50"/>
  <c r="AG11106" i="50"/>
  <c r="AG11118" i="50"/>
  <c r="AG11130" i="50"/>
  <c r="AG11142" i="50"/>
  <c r="AG11154" i="50"/>
  <c r="AG11166" i="50"/>
  <c r="AG11178" i="50"/>
  <c r="AG11190" i="50"/>
  <c r="AG11202" i="50"/>
  <c r="AG11214" i="50"/>
  <c r="AG11226" i="50"/>
  <c r="AG11238" i="50"/>
  <c r="AG11250" i="50"/>
  <c r="AG11262" i="50"/>
  <c r="AG11274" i="50"/>
  <c r="AG11286" i="50"/>
  <c r="AG11298" i="50"/>
  <c r="AG11310" i="50"/>
  <c r="AG11322" i="50"/>
  <c r="AG11334" i="50"/>
  <c r="AG11346" i="50"/>
  <c r="AG11358" i="50"/>
  <c r="AG11370" i="50"/>
  <c r="AG11382" i="50"/>
  <c r="AG11394" i="50"/>
  <c r="AG11406" i="50"/>
  <c r="AG11418" i="50"/>
  <c r="AG11430" i="50"/>
  <c r="AG11442" i="50"/>
  <c r="AG11454" i="50"/>
  <c r="AG11466" i="50"/>
  <c r="AG11478" i="50"/>
  <c r="AG11490" i="50"/>
  <c r="AG11502" i="50"/>
  <c r="AG11514" i="50"/>
  <c r="AG11526" i="50"/>
  <c r="AG11538" i="50"/>
  <c r="AG11550" i="50"/>
  <c r="AG11562" i="50"/>
  <c r="AG11574" i="50"/>
  <c r="AG11586" i="50"/>
  <c r="AG11598" i="50"/>
  <c r="AG11610" i="50"/>
  <c r="AG11622" i="50"/>
  <c r="AG11634" i="50"/>
  <c r="AG11646" i="50"/>
  <c r="AG11658" i="50"/>
  <c r="AG11670" i="50"/>
  <c r="AG11682" i="50"/>
  <c r="AG11694" i="50"/>
  <c r="AG11706" i="50"/>
  <c r="AG11718" i="50"/>
  <c r="AG11730" i="50"/>
  <c r="AG11742" i="50"/>
  <c r="AG11754" i="50"/>
  <c r="AG11766" i="50"/>
  <c r="AG11778" i="50"/>
  <c r="AG11790" i="50"/>
  <c r="AG11802" i="50"/>
  <c r="AG11814" i="50"/>
  <c r="AG11826" i="50"/>
  <c r="AG11838" i="50"/>
  <c r="AG11850" i="50"/>
  <c r="AG11862" i="50"/>
  <c r="AG11874" i="50"/>
  <c r="AG11886" i="50"/>
  <c r="AG11898" i="50"/>
  <c r="AG11910" i="50"/>
  <c r="AG11922" i="50"/>
  <c r="AG11934" i="50"/>
  <c r="AG11946" i="50"/>
  <c r="AG11958" i="50"/>
  <c r="AG11970" i="50"/>
  <c r="AG11982" i="50"/>
  <c r="AG11994" i="50"/>
  <c r="AG12006" i="50"/>
  <c r="AG12018" i="50"/>
  <c r="AG12030" i="50"/>
  <c r="AG12042" i="50"/>
  <c r="AG12054" i="50"/>
  <c r="AG12066" i="50"/>
  <c r="AG12078" i="50"/>
  <c r="AG12090" i="50"/>
  <c r="AG12102" i="50"/>
  <c r="AG12114" i="50"/>
  <c r="AG12126" i="50"/>
  <c r="AG12138" i="50"/>
  <c r="AG12150" i="50"/>
  <c r="AG12162" i="50"/>
  <c r="AG12174" i="50"/>
  <c r="AG12186" i="50"/>
  <c r="AG12198" i="50"/>
  <c r="AG12210" i="50"/>
  <c r="AG12222" i="50"/>
  <c r="AG12234" i="50"/>
  <c r="AG12246" i="50"/>
  <c r="AG12258" i="50"/>
  <c r="AG12270" i="50"/>
  <c r="AG12282" i="50"/>
  <c r="AG12294" i="50"/>
  <c r="AG12306" i="50"/>
  <c r="AG12318" i="50"/>
  <c r="AG12330" i="50"/>
  <c r="AG12342" i="50"/>
  <c r="AG12354" i="50"/>
  <c r="AG12366" i="50"/>
  <c r="AG12378" i="50"/>
  <c r="AG12390" i="50"/>
  <c r="AG12402" i="50"/>
  <c r="AG12414" i="50"/>
  <c r="AG12426" i="50"/>
  <c r="AG12438" i="50"/>
  <c r="AG12450" i="50"/>
  <c r="AG12462" i="50"/>
  <c r="AG12474" i="50"/>
  <c r="AG12486" i="50"/>
  <c r="AG12498" i="50"/>
  <c r="AG12510" i="50"/>
  <c r="AG12522" i="50"/>
  <c r="AG12534" i="50"/>
  <c r="AG12546" i="50"/>
  <c r="AG12558" i="50"/>
  <c r="AG12570" i="50"/>
  <c r="AG12582" i="50"/>
  <c r="AG12594" i="50"/>
  <c r="AG12606" i="50"/>
  <c r="AG12618" i="50"/>
  <c r="AG12630" i="50"/>
  <c r="AG12642" i="50"/>
  <c r="AG12654" i="50"/>
  <c r="AG12666" i="50"/>
  <c r="AG12678" i="50"/>
  <c r="AG12690" i="50"/>
  <c r="AG12702" i="50"/>
  <c r="AG12714" i="50"/>
  <c r="AG12726" i="50"/>
  <c r="AG12738" i="50"/>
  <c r="AG12750" i="50"/>
  <c r="AG12762" i="50"/>
  <c r="AG12774" i="50"/>
  <c r="AG12786" i="50"/>
  <c r="AG12798" i="50"/>
  <c r="AG12810" i="50"/>
  <c r="AG12822" i="50"/>
  <c r="AG12834" i="50"/>
  <c r="AG12846" i="50"/>
  <c r="AG12858" i="50"/>
  <c r="AG12870" i="50"/>
  <c r="AG12882" i="50"/>
  <c r="AG12894" i="50"/>
  <c r="AG12906" i="50"/>
  <c r="AG12918" i="50"/>
  <c r="AG2090" i="50"/>
  <c r="AG2114" i="50"/>
  <c r="AG2150" i="50"/>
  <c r="AG2174" i="50"/>
  <c r="AG2198" i="50"/>
  <c r="AG2234" i="50"/>
  <c r="AG2258" i="50"/>
  <c r="AG2282" i="50"/>
  <c r="AG2318" i="50"/>
  <c r="AG2354" i="50"/>
  <c r="AG2378" i="50"/>
  <c r="AG2414" i="50"/>
  <c r="AG2450" i="50"/>
  <c r="AG2474" i="50"/>
  <c r="AG2498" i="50"/>
  <c r="AG2522" i="50"/>
  <c r="AG2546" i="50"/>
  <c r="AG2582" i="50"/>
  <c r="AG2606" i="50"/>
  <c r="AG2642" i="50"/>
  <c r="AG2666" i="50"/>
  <c r="AG2702" i="50"/>
  <c r="AG2726" i="50"/>
  <c r="AG2750" i="50"/>
  <c r="AG2786" i="50"/>
  <c r="AG2810" i="50"/>
  <c r="AG2846" i="50"/>
  <c r="AG2882" i="50"/>
  <c r="AG2906" i="50"/>
  <c r="AG2930" i="50"/>
  <c r="AG2966" i="50"/>
  <c r="AG2990" i="50"/>
  <c r="AG3026" i="50"/>
  <c r="AG3050" i="50"/>
  <c r="AG3074" i="50"/>
  <c r="AG3098" i="50"/>
  <c r="AG3122" i="50"/>
  <c r="AG3146" i="50"/>
  <c r="AG3170" i="50"/>
  <c r="AG3194" i="50"/>
  <c r="AG3206" i="50"/>
  <c r="AG3230" i="50"/>
  <c r="AG3242" i="50"/>
  <c r="AG3254" i="50"/>
  <c r="AG3278" i="50"/>
  <c r="AG3290" i="50"/>
  <c r="AG3302" i="50"/>
  <c r="AG3314" i="50"/>
  <c r="AG3326" i="50"/>
  <c r="AG3338" i="50"/>
  <c r="AG3350" i="50"/>
  <c r="AG3374" i="50"/>
  <c r="AG3386" i="50"/>
  <c r="AG3398" i="50"/>
  <c r="AG3410" i="50"/>
  <c r="AG3422" i="50"/>
  <c r="AG3434" i="50"/>
  <c r="AG3446" i="50"/>
  <c r="AG3458" i="50"/>
  <c r="AG3470" i="50"/>
  <c r="AG3482" i="50"/>
  <c r="AG3494" i="50"/>
  <c r="AG3506" i="50"/>
  <c r="AG3518" i="50"/>
  <c r="AG3530" i="50"/>
  <c r="AG3554" i="50"/>
  <c r="AG3566" i="50"/>
  <c r="AG3578" i="50"/>
  <c r="AG3590" i="50"/>
  <c r="AG3602" i="50"/>
  <c r="AG3614" i="50"/>
  <c r="AG3626" i="50"/>
  <c r="AG3638" i="50"/>
  <c r="AG3650" i="50"/>
  <c r="AG3662" i="50"/>
  <c r="AG3674" i="50"/>
  <c r="AG3686" i="50"/>
  <c r="AG3698" i="50"/>
  <c r="AG3710" i="50"/>
  <c r="AG3722" i="50"/>
  <c r="AG3734" i="50"/>
  <c r="AG3746" i="50"/>
  <c r="AG3758" i="50"/>
  <c r="AG3770" i="50"/>
  <c r="AG3782" i="50"/>
  <c r="AG3794" i="50"/>
  <c r="AG3806" i="50"/>
  <c r="AG3818" i="50"/>
  <c r="AG3830" i="50"/>
  <c r="AG3842" i="50"/>
  <c r="AG3854" i="50"/>
  <c r="AG3866" i="50"/>
  <c r="AG3878" i="50"/>
  <c r="AG3890" i="50"/>
  <c r="AG3902" i="50"/>
  <c r="AG3938" i="50"/>
  <c r="AG3974" i="50"/>
  <c r="AG4010" i="50"/>
  <c r="AG4046" i="50"/>
  <c r="AG4082" i="50"/>
  <c r="AG4106" i="50"/>
  <c r="AG4142" i="50"/>
  <c r="AG4178" i="50"/>
  <c r="AG4214" i="50"/>
  <c r="AG4262" i="50"/>
  <c r="AG4298" i="50"/>
  <c r="AG4334" i="50"/>
  <c r="AG4382" i="50"/>
  <c r="AG2078" i="50"/>
  <c r="AG2102" i="50"/>
  <c r="AG2126" i="50"/>
  <c r="AG2138" i="50"/>
  <c r="AG2162" i="50"/>
  <c r="AG2186" i="50"/>
  <c r="AG2210" i="50"/>
  <c r="AG2222" i="50"/>
  <c r="AG2246" i="50"/>
  <c r="AG2270" i="50"/>
  <c r="AG2294" i="50"/>
  <c r="AG2306" i="50"/>
  <c r="AG2330" i="50"/>
  <c r="AG2342" i="50"/>
  <c r="AG2366" i="50"/>
  <c r="AG2390" i="50"/>
  <c r="AG2402" i="50"/>
  <c r="AG2426" i="50"/>
  <c r="AG2438" i="50"/>
  <c r="AG2462" i="50"/>
  <c r="AG2486" i="50"/>
  <c r="AG2510" i="50"/>
  <c r="AG2534" i="50"/>
  <c r="AG2558" i="50"/>
  <c r="AG2570" i="50"/>
  <c r="AG2594" i="50"/>
  <c r="AG2618" i="50"/>
  <c r="AG2630" i="50"/>
  <c r="AG2654" i="50"/>
  <c r="AG2678" i="50"/>
  <c r="AG2690" i="50"/>
  <c r="AG2714" i="50"/>
  <c r="AG2738" i="50"/>
  <c r="AG2762" i="50"/>
  <c r="AG2774" i="50"/>
  <c r="AG2798" i="50"/>
  <c r="AG2822" i="50"/>
  <c r="AG2834" i="50"/>
  <c r="AG2858" i="50"/>
  <c r="AG2870" i="50"/>
  <c r="AG2894" i="50"/>
  <c r="AG2918" i="50"/>
  <c r="AG2942" i="50"/>
  <c r="AG2954" i="50"/>
  <c r="AG2978" i="50"/>
  <c r="AG3002" i="50"/>
  <c r="AG3014" i="50"/>
  <c r="AG3038" i="50"/>
  <c r="AG3062" i="50"/>
  <c r="AG3086" i="50"/>
  <c r="AG3110" i="50"/>
  <c r="AG3134" i="50"/>
  <c r="AG3158" i="50"/>
  <c r="AG3182" i="50"/>
  <c r="AG3218" i="50"/>
  <c r="AG3266" i="50"/>
  <c r="AG3362" i="50"/>
  <c r="AG3542" i="50"/>
  <c r="AG3914" i="50"/>
  <c r="AG3926" i="50"/>
  <c r="AG3950" i="50"/>
  <c r="AG3962" i="50"/>
  <c r="AG3986" i="50"/>
  <c r="AG3998" i="50"/>
  <c r="AG4022" i="50"/>
  <c r="AG4034" i="50"/>
  <c r="AG4058" i="50"/>
  <c r="AG4070" i="50"/>
  <c r="AG4094" i="50"/>
  <c r="AG4118" i="50"/>
  <c r="AG4130" i="50"/>
  <c r="AG4154" i="50"/>
  <c r="AG4166" i="50"/>
  <c r="AG4190" i="50"/>
  <c r="AG4202" i="50"/>
  <c r="AG4226" i="50"/>
  <c r="AG4238" i="50"/>
  <c r="AG4250" i="50"/>
  <c r="AG4274" i="50"/>
  <c r="AG4286" i="50"/>
  <c r="AG4310" i="50"/>
  <c r="AG4322" i="50"/>
  <c r="AG4346" i="50"/>
  <c r="AG4358" i="50"/>
  <c r="AG4370" i="50"/>
  <c r="AG12930" i="50"/>
  <c r="AG12942" i="50"/>
  <c r="AG12954" i="50"/>
  <c r="AG12966" i="50"/>
  <c r="AG12978" i="50"/>
  <c r="AG12990" i="50"/>
  <c r="AG13002" i="50"/>
  <c r="AG13014" i="50"/>
  <c r="AG13026" i="50"/>
  <c r="AG13062" i="50"/>
  <c r="AG13086" i="50"/>
  <c r="AG13122" i="50"/>
  <c r="AG13146" i="50"/>
  <c r="AG13182" i="50"/>
  <c r="AG13206" i="50"/>
  <c r="AG13242" i="50"/>
  <c r="AG13278" i="50"/>
  <c r="AG13302" i="50"/>
  <c r="AG13338" i="50"/>
  <c r="AG13362" i="50"/>
  <c r="AG13386" i="50"/>
  <c r="AG13422" i="50"/>
  <c r="AG13446" i="50"/>
  <c r="AG13482" i="50"/>
  <c r="AG13518" i="50"/>
  <c r="AG13554" i="50"/>
  <c r="AG13578" i="50"/>
  <c r="AG13614" i="50"/>
  <c r="AG13650" i="50"/>
  <c r="AG13686" i="50"/>
  <c r="AG13722" i="50"/>
  <c r="AG13758" i="50"/>
  <c r="AG13794" i="50"/>
  <c r="AG13830" i="50"/>
  <c r="AG13866" i="50"/>
  <c r="AG13902" i="50"/>
  <c r="AG13938" i="50"/>
  <c r="AG13974" i="50"/>
  <c r="AG13998" i="50"/>
  <c r="AG14034" i="50"/>
  <c r="AG14070" i="50"/>
  <c r="AG14094" i="50"/>
  <c r="AG14130" i="50"/>
  <c r="AG14166" i="50"/>
  <c r="AG14202" i="50"/>
  <c r="AG14238" i="50"/>
  <c r="AG14274" i="50"/>
  <c r="AG14310" i="50"/>
  <c r="AG14346" i="50"/>
  <c r="AG14370" i="50"/>
  <c r="AG14406" i="50"/>
  <c r="AG14442" i="50"/>
  <c r="AG14478" i="50"/>
  <c r="AG14514" i="50"/>
  <c r="AG14538" i="50"/>
  <c r="AG14574" i="50"/>
  <c r="AG14610" i="50"/>
  <c r="AG14646" i="50"/>
  <c r="AG14682" i="50"/>
  <c r="AG14718" i="50"/>
  <c r="AG14742" i="50"/>
  <c r="AG14766" i="50"/>
  <c r="AG14802" i="50"/>
  <c r="AG14838" i="50"/>
  <c r="AG14874" i="50"/>
  <c r="AG14898" i="50"/>
  <c r="AG14922" i="50"/>
  <c r="AG14958" i="50"/>
  <c r="AG14994" i="50"/>
  <c r="AG15030" i="50"/>
  <c r="AG15054" i="50"/>
  <c r="AG15090" i="50"/>
  <c r="AG15126" i="50"/>
  <c r="AG15150" i="50"/>
  <c r="AG15186" i="50"/>
  <c r="AG15222" i="50"/>
  <c r="AG15246" i="50"/>
  <c r="AG15282" i="50"/>
  <c r="AG15318" i="50"/>
  <c r="AG15354" i="50"/>
  <c r="AG15390" i="50"/>
  <c r="AG15426" i="50"/>
  <c r="AG15462" i="50"/>
  <c r="AG15498" i="50"/>
  <c r="AG15534" i="50"/>
  <c r="AG15570" i="50"/>
  <c r="AG15606" i="50"/>
  <c r="AG15642" i="50"/>
  <c r="AG15678" i="50"/>
  <c r="AG15714" i="50"/>
  <c r="AG15738" i="50"/>
  <c r="AG15774" i="50"/>
  <c r="AG15810" i="50"/>
  <c r="AG15858" i="50"/>
  <c r="AG13050" i="50"/>
  <c r="AG13074" i="50"/>
  <c r="AG13098" i="50"/>
  <c r="AG13110" i="50"/>
  <c r="AG13134" i="50"/>
  <c r="AG13158" i="50"/>
  <c r="AG13170" i="50"/>
  <c r="AG13194" i="50"/>
  <c r="AG13218" i="50"/>
  <c r="AG13230" i="50"/>
  <c r="AG13254" i="50"/>
  <c r="AG13266" i="50"/>
  <c r="AG13290" i="50"/>
  <c r="AG13314" i="50"/>
  <c r="AG13326" i="50"/>
  <c r="AG13350" i="50"/>
  <c r="AG13374" i="50"/>
  <c r="AG13398" i="50"/>
  <c r="AG13410" i="50"/>
  <c r="AG13434" i="50"/>
  <c r="AG13458" i="50"/>
  <c r="AG13470" i="50"/>
  <c r="AG13494" i="50"/>
  <c r="AG13506" i="50"/>
  <c r="AG13530" i="50"/>
  <c r="AG13542" i="50"/>
  <c r="AG13566" i="50"/>
  <c r="AG13590" i="50"/>
  <c r="AG13602" i="50"/>
  <c r="AG13626" i="50"/>
  <c r="AG13638" i="50"/>
  <c r="AG13662" i="50"/>
  <c r="AG13674" i="50"/>
  <c r="AG13698" i="50"/>
  <c r="AG13710" i="50"/>
  <c r="AG13734" i="50"/>
  <c r="AG13746" i="50"/>
  <c r="AG13770" i="50"/>
  <c r="AG13782" i="50"/>
  <c r="AG13806" i="50"/>
  <c r="AG13818" i="50"/>
  <c r="AG13842" i="50"/>
  <c r="AG13854" i="50"/>
  <c r="AG13878" i="50"/>
  <c r="AG13890" i="50"/>
  <c r="AG13914" i="50"/>
  <c r="AG13926" i="50"/>
  <c r="AG13950" i="50"/>
  <c r="AG13962" i="50"/>
  <c r="AG13986" i="50"/>
  <c r="AG14010" i="50"/>
  <c r="AG14022" i="50"/>
  <c r="AG14046" i="50"/>
  <c r="AG14058" i="50"/>
  <c r="AG14082" i="50"/>
  <c r="AG14106" i="50"/>
  <c r="AG14118" i="50"/>
  <c r="AG14142" i="50"/>
  <c r="AG14154" i="50"/>
  <c r="AG14178" i="50"/>
  <c r="AG14190" i="50"/>
  <c r="AG14214" i="50"/>
  <c r="AG14226" i="50"/>
  <c r="AG14250" i="50"/>
  <c r="AG14262" i="50"/>
  <c r="AG14286" i="50"/>
  <c r="AG14298" i="50"/>
  <c r="AG14322" i="50"/>
  <c r="AG14334" i="50"/>
  <c r="AG14358" i="50"/>
  <c r="AG14382" i="50"/>
  <c r="AG14394" i="50"/>
  <c r="AG14418" i="50"/>
  <c r="AG14430" i="50"/>
  <c r="AG14454" i="50"/>
  <c r="AG14466" i="50"/>
  <c r="AG14490" i="50"/>
  <c r="AG14502" i="50"/>
  <c r="AG14526" i="50"/>
  <c r="AG14550" i="50"/>
  <c r="AG14562" i="50"/>
  <c r="AG14586" i="50"/>
  <c r="AG14598" i="50"/>
  <c r="AG14622" i="50"/>
  <c r="AG14634" i="50"/>
  <c r="AG14658" i="50"/>
  <c r="AG14670" i="50"/>
  <c r="AG14694" i="50"/>
  <c r="AG14706" i="50"/>
  <c r="AG14730" i="50"/>
  <c r="AG14754" i="50"/>
  <c r="AG14778" i="50"/>
  <c r="AG14790" i="50"/>
  <c r="AG14814" i="50"/>
  <c r="AG14826" i="50"/>
  <c r="AG14850" i="50"/>
  <c r="AG14862" i="50"/>
  <c r="AG14886" i="50"/>
  <c r="AG14910" i="50"/>
  <c r="AG14934" i="50"/>
  <c r="AG14946" i="50"/>
  <c r="AG14970" i="50"/>
  <c r="AG14982" i="50"/>
  <c r="AG15006" i="50"/>
  <c r="AG15018" i="50"/>
  <c r="AG15042" i="50"/>
  <c r="AG15066" i="50"/>
  <c r="AG15078" i="50"/>
  <c r="AG15102" i="50"/>
  <c r="AG15114" i="50"/>
  <c r="AG15138" i="50"/>
  <c r="AG15162" i="50"/>
  <c r="AG15174" i="50"/>
  <c r="AG15198" i="50"/>
  <c r="AG15210" i="50"/>
  <c r="AG15234" i="50"/>
  <c r="AG15258" i="50"/>
  <c r="AG15270" i="50"/>
  <c r="AG15294" i="50"/>
  <c r="AG15306" i="50"/>
  <c r="AG15330" i="50"/>
  <c r="AG15342" i="50"/>
  <c r="AG15366" i="50"/>
  <c r="AG15378" i="50"/>
  <c r="AG15402" i="50"/>
  <c r="AG15414" i="50"/>
  <c r="AG15438" i="50"/>
  <c r="AG15450" i="50"/>
  <c r="AG15474" i="50"/>
  <c r="AG15486" i="50"/>
  <c r="AG15510" i="50"/>
  <c r="AG15522" i="50"/>
  <c r="AG15546" i="50"/>
  <c r="AG15558" i="50"/>
  <c r="AG15582" i="50"/>
  <c r="AG15594" i="50"/>
  <c r="AG15618" i="50"/>
  <c r="AG15630" i="50"/>
  <c r="AG15654" i="50"/>
  <c r="AG15666" i="50"/>
  <c r="AG15690" i="50"/>
  <c r="AG15702" i="50"/>
  <c r="AG15726" i="50"/>
  <c r="AG15750" i="50"/>
  <c r="AG15762" i="50"/>
  <c r="AG15786" i="50"/>
  <c r="AG15798" i="50"/>
  <c r="AG15822" i="50"/>
  <c r="AG15834" i="50"/>
  <c r="AG15846" i="50"/>
  <c r="AG15870" i="50"/>
  <c r="AG4418" i="50"/>
  <c r="AG4454" i="50"/>
  <c r="AG4490" i="50"/>
  <c r="AG4526" i="50"/>
  <c r="AG4562" i="50"/>
  <c r="AG4598" i="50"/>
  <c r="AG4634" i="50"/>
  <c r="AG4670" i="50"/>
  <c r="AG4706" i="50"/>
  <c r="AG4742" i="50"/>
  <c r="AG4778" i="50"/>
  <c r="AG4814" i="50"/>
  <c r="AG4850" i="50"/>
  <c r="AG4886" i="50"/>
  <c r="AG4922" i="50"/>
  <c r="AG4946" i="50"/>
  <c r="AG4970" i="50"/>
  <c r="AG4994" i="50"/>
  <c r="AG5018" i="50"/>
  <c r="AG5030" i="50"/>
  <c r="AG5054" i="50"/>
  <c r="AG5066" i="50"/>
  <c r="AG5078" i="50"/>
  <c r="AG5090" i="50"/>
  <c r="AG5102" i="50"/>
  <c r="AG5114" i="50"/>
  <c r="AG5138" i="50"/>
  <c r="AG5150" i="50"/>
  <c r="AG5162" i="50"/>
  <c r="AG5174" i="50"/>
  <c r="AG5186" i="50"/>
  <c r="AG5198" i="50"/>
  <c r="AG5210" i="50"/>
  <c r="AG5222" i="50"/>
  <c r="AG5234" i="50"/>
  <c r="AG5246" i="50"/>
  <c r="AG5258" i="50"/>
  <c r="AG5270" i="50"/>
  <c r="AG5282" i="50"/>
  <c r="AG5294" i="50"/>
  <c r="AG5306" i="50"/>
  <c r="AG5318" i="50"/>
  <c r="AG5330" i="50"/>
  <c r="AG5342" i="50"/>
  <c r="AG5354" i="50"/>
  <c r="AG5366" i="50"/>
  <c r="AG5390" i="50"/>
  <c r="AG5402" i="50"/>
  <c r="AG5414" i="50"/>
  <c r="AG5426" i="50"/>
  <c r="AG5438" i="50"/>
  <c r="AG4394" i="50"/>
  <c r="AG4406" i="50"/>
  <c r="AG4430" i="50"/>
  <c r="AG4442" i="50"/>
  <c r="AG4466" i="50"/>
  <c r="AG4478" i="50"/>
  <c r="AG4502" i="50"/>
  <c r="AG4514" i="50"/>
  <c r="AG4538" i="50"/>
  <c r="AG4550" i="50"/>
  <c r="AG4574" i="50"/>
  <c r="AG4586" i="50"/>
  <c r="AG4610" i="50"/>
  <c r="AG4622" i="50"/>
  <c r="AG4646" i="50"/>
  <c r="AG4658" i="50"/>
  <c r="AG4682" i="50"/>
  <c r="AG4694" i="50"/>
  <c r="AG4718" i="50"/>
  <c r="AG4730" i="50"/>
  <c r="AG4754" i="50"/>
  <c r="AG4766" i="50"/>
  <c r="AG4790" i="50"/>
  <c r="AG4802" i="50"/>
  <c r="AG4826" i="50"/>
  <c r="AG4838" i="50"/>
  <c r="AG4862" i="50"/>
  <c r="AG4874" i="50"/>
  <c r="AG4898" i="50"/>
  <c r="AG4910" i="50"/>
  <c r="AG4934" i="50"/>
  <c r="AG4958" i="50"/>
  <c r="AG4982" i="50"/>
  <c r="AG5006" i="50"/>
  <c r="AG5042" i="50"/>
  <c r="AG5126" i="50"/>
  <c r="AG5378" i="50"/>
  <c r="AG6254" i="50"/>
  <c r="AG15894" i="50"/>
  <c r="AG15930" i="50"/>
  <c r="AG15966" i="50"/>
  <c r="AG16002" i="50"/>
  <c r="AG16038" i="50"/>
  <c r="AG16074" i="50"/>
  <c r="AG16110" i="50"/>
  <c r="AG16134" i="50"/>
  <c r="AG16170" i="50"/>
  <c r="AG16206" i="50"/>
  <c r="AG16242" i="50"/>
  <c r="AG16278" i="50"/>
  <c r="AG16314" i="50"/>
  <c r="AG16350" i="50"/>
  <c r="AG16386" i="50"/>
  <c r="AG16422" i="50"/>
  <c r="AG16458" i="50"/>
  <c r="AG16482" i="50"/>
  <c r="AG16518" i="50"/>
  <c r="AG16554" i="50"/>
  <c r="AG16578" i="50"/>
  <c r="AG16614" i="50"/>
  <c r="AG16650" i="50"/>
  <c r="AG16686" i="50"/>
  <c r="AG16722" i="50"/>
  <c r="AG16758" i="50"/>
  <c r="AG16806" i="50"/>
  <c r="AG16842" i="50"/>
  <c r="AG16878" i="50"/>
  <c r="AG16926" i="50"/>
  <c r="AG16962" i="50"/>
  <c r="AG16998" i="50"/>
  <c r="AG17034" i="50"/>
  <c r="AG17070" i="50"/>
  <c r="AG17106" i="50"/>
  <c r="AG17142" i="50"/>
  <c r="AG17178" i="50"/>
  <c r="AG17238" i="50"/>
  <c r="AG17298" i="50"/>
  <c r="AG17382" i="50"/>
  <c r="AG15882" i="50"/>
  <c r="AG15906" i="50"/>
  <c r="AG15918" i="50"/>
  <c r="AG15942" i="50"/>
  <c r="AG15954" i="50"/>
  <c r="AG15978" i="50"/>
  <c r="AG15990" i="50"/>
  <c r="AG16014" i="50"/>
  <c r="AG16026" i="50"/>
  <c r="AG16050" i="50"/>
  <c r="AG16062" i="50"/>
  <c r="AG16086" i="50"/>
  <c r="AG16098" i="50"/>
  <c r="AG16122" i="50"/>
  <c r="AG16146" i="50"/>
  <c r="AG16158" i="50"/>
  <c r="AG16182" i="50"/>
  <c r="AG16194" i="50"/>
  <c r="AG16218" i="50"/>
  <c r="AG16230" i="50"/>
  <c r="AG16254" i="50"/>
  <c r="AG16266" i="50"/>
  <c r="AG16290" i="50"/>
  <c r="AG16302" i="50"/>
  <c r="AG16326" i="50"/>
  <c r="AG16338" i="50"/>
  <c r="AG16362" i="50"/>
  <c r="AG16374" i="50"/>
  <c r="AG16398" i="50"/>
  <c r="AG16410" i="50"/>
  <c r="AG16434" i="50"/>
  <c r="AG16446" i="50"/>
  <c r="AG16470" i="50"/>
  <c r="AG16494" i="50"/>
  <c r="AG16506" i="50"/>
  <c r="AG16530" i="50"/>
  <c r="AG16542" i="50"/>
  <c r="AG16566" i="50"/>
  <c r="AG16590" i="50"/>
  <c r="AG16602" i="50"/>
  <c r="AG16626" i="50"/>
  <c r="AG16638" i="50"/>
  <c r="AG16662" i="50"/>
  <c r="AG16674" i="50"/>
  <c r="AG16698" i="50"/>
  <c r="AG16710" i="50"/>
  <c r="AG16734" i="50"/>
  <c r="AG16746" i="50"/>
  <c r="AG16770" i="50"/>
  <c r="AG16782" i="50"/>
  <c r="AG16794" i="50"/>
  <c r="AG16818" i="50"/>
  <c r="AG16830" i="50"/>
  <c r="AG16854" i="50"/>
  <c r="AG16866" i="50"/>
  <c r="AG16890" i="50"/>
  <c r="AG16902" i="50"/>
  <c r="AG16914" i="50"/>
  <c r="AG16938" i="50"/>
  <c r="AG16950" i="50"/>
  <c r="AG16974" i="50"/>
  <c r="AG16986" i="50"/>
  <c r="AG17010" i="50"/>
  <c r="AG17022" i="50"/>
  <c r="AG17046" i="50"/>
  <c r="AG17058" i="50"/>
  <c r="AG17082" i="50"/>
  <c r="AG17094" i="50"/>
  <c r="AG17118" i="50"/>
  <c r="AG17130" i="50"/>
  <c r="AG17154" i="50"/>
  <c r="AG17166" i="50"/>
  <c r="AG17190" i="50"/>
  <c r="AG17202" i="50"/>
  <c r="AG17214" i="50"/>
  <c r="AG17226" i="50"/>
  <c r="AG17250" i="50"/>
  <c r="AG17262" i="50"/>
  <c r="AG17274" i="50"/>
  <c r="AG17286" i="50"/>
  <c r="AG17310" i="50"/>
  <c r="AG17322" i="50"/>
  <c r="AG17334" i="50"/>
  <c r="AG17346" i="50"/>
  <c r="AG17358" i="50"/>
  <c r="AG5450" i="50"/>
  <c r="AG5462" i="50"/>
  <c r="AG5474" i="50"/>
  <c r="AG5486" i="50"/>
  <c r="AG5498" i="50"/>
  <c r="AG5510" i="50"/>
  <c r="AG5522" i="50"/>
  <c r="AG5534" i="50"/>
  <c r="AG5546" i="50"/>
  <c r="AG5558" i="50"/>
  <c r="AG5570" i="50"/>
  <c r="AG5582" i="50"/>
  <c r="AG5594" i="50"/>
  <c r="AG5606" i="50"/>
  <c r="AG5618" i="50"/>
  <c r="AG5630" i="50"/>
  <c r="AG5642" i="50"/>
  <c r="AG5654" i="50"/>
  <c r="AG5666" i="50"/>
  <c r="AG5678" i="50"/>
  <c r="AG5690" i="50"/>
  <c r="AG5702" i="50"/>
  <c r="AG5714" i="50"/>
  <c r="AG5726" i="50"/>
  <c r="AG5738" i="50"/>
  <c r="AG5750" i="50"/>
  <c r="AG5762" i="50"/>
  <c r="AG5774" i="50"/>
  <c r="AG5786" i="50"/>
  <c r="AG5798" i="50"/>
  <c r="AG5810" i="50"/>
  <c r="AG5822" i="50"/>
  <c r="AG5834" i="50"/>
  <c r="AG5846" i="50"/>
  <c r="AG5858" i="50"/>
  <c r="AG5870" i="50"/>
  <c r="AG5882" i="50"/>
  <c r="AG5894" i="50"/>
  <c r="AG5906" i="50"/>
  <c r="AG5918" i="50"/>
  <c r="AG5930" i="50"/>
  <c r="AG5942" i="50"/>
  <c r="AG5954" i="50"/>
  <c r="AG5966" i="50"/>
  <c r="AG5978" i="50"/>
  <c r="AG5990" i="50"/>
  <c r="AG6002" i="50"/>
  <c r="AG6014" i="50"/>
  <c r="AG6026" i="50"/>
  <c r="AG6038" i="50"/>
  <c r="AG6050" i="50"/>
  <c r="AG6062" i="50"/>
  <c r="AG6074" i="50"/>
  <c r="AG6086" i="50"/>
  <c r="AG6098" i="50"/>
  <c r="AG6110" i="50"/>
  <c r="AG6122" i="50"/>
  <c r="AG6134" i="50"/>
  <c r="AG6146" i="50"/>
  <c r="AG6158" i="50"/>
  <c r="AG6170" i="50"/>
  <c r="AG6182" i="50"/>
  <c r="AG6194" i="50"/>
  <c r="AG6206" i="50"/>
  <c r="AG6218" i="50"/>
  <c r="AG6230" i="50"/>
  <c r="AG6242" i="50"/>
  <c r="AG6266" i="50"/>
  <c r="AG6278" i="50"/>
  <c r="AG6290" i="50"/>
  <c r="AG6302" i="50"/>
  <c r="AG6314" i="50"/>
  <c r="AG6326" i="50"/>
  <c r="AG6338" i="50"/>
  <c r="AG6350" i="50"/>
  <c r="AG6362" i="50"/>
  <c r="AG6374" i="50"/>
  <c r="AG6386" i="50"/>
  <c r="AG6398" i="50"/>
  <c r="AG6410" i="50"/>
  <c r="AG6422" i="50"/>
  <c r="AG6434" i="50"/>
  <c r="AG6446" i="50"/>
  <c r="AG6458" i="50"/>
  <c r="AG6470" i="50"/>
  <c r="AG17418" i="50"/>
  <c r="AG17454" i="50"/>
  <c r="AG17490" i="50"/>
  <c r="AG17526" i="50"/>
  <c r="AG17562" i="50"/>
  <c r="AG17598" i="50"/>
  <c r="AG17634" i="50"/>
  <c r="AG17670" i="50"/>
  <c r="AG17706" i="50"/>
  <c r="AG17754" i="50"/>
  <c r="AG17790" i="50"/>
  <c r="AG17826" i="50"/>
  <c r="AG17862" i="50"/>
  <c r="AG17898" i="50"/>
  <c r="AG17934" i="50"/>
  <c r="AG17970" i="50"/>
  <c r="AG18018" i="50"/>
  <c r="AG18054" i="50"/>
  <c r="AG18090" i="50"/>
  <c r="AG18126" i="50"/>
  <c r="AG18162" i="50"/>
  <c r="AG18198" i="50"/>
  <c r="AG18234" i="50"/>
  <c r="AG18282" i="50"/>
  <c r="AG18330" i="50"/>
  <c r="AG18366" i="50"/>
  <c r="AG18402" i="50"/>
  <c r="AG17370" i="50"/>
  <c r="AG17394" i="50"/>
  <c r="AG17406" i="50"/>
  <c r="AG17430" i="50"/>
  <c r="AG17442" i="50"/>
  <c r="AG17466" i="50"/>
  <c r="AG17478" i="50"/>
  <c r="AG17502" i="50"/>
  <c r="AG17514" i="50"/>
  <c r="AG17538" i="50"/>
  <c r="AG17550" i="50"/>
  <c r="AG17574" i="50"/>
  <c r="AG17586" i="50"/>
  <c r="AG17610" i="50"/>
  <c r="AG17622" i="50"/>
  <c r="AG17646" i="50"/>
  <c r="AG17658" i="50"/>
  <c r="AG17682" i="50"/>
  <c r="AG17694" i="50"/>
  <c r="AG17718" i="50"/>
  <c r="AG17730" i="50"/>
  <c r="AG17742" i="50"/>
  <c r="AG17766" i="50"/>
  <c r="AG17778" i="50"/>
  <c r="AG17802" i="50"/>
  <c r="AG17814" i="50"/>
  <c r="AG17838" i="50"/>
  <c r="AG17850" i="50"/>
  <c r="AG17874" i="50"/>
  <c r="AG17886" i="50"/>
  <c r="AG17910" i="50"/>
  <c r="AG17922" i="50"/>
  <c r="AG17946" i="50"/>
  <c r="AG17958" i="50"/>
  <c r="AG17982" i="50"/>
  <c r="AG17994" i="50"/>
  <c r="AG18006" i="50"/>
  <c r="AG18030" i="50"/>
  <c r="AG18042" i="50"/>
  <c r="AG18066" i="50"/>
  <c r="AG18078" i="50"/>
  <c r="AG18102" i="50"/>
  <c r="AG18114" i="50"/>
  <c r="AG18138" i="50"/>
  <c r="AG18150" i="50"/>
  <c r="AG18174" i="50"/>
  <c r="AG18186" i="50"/>
  <c r="AG18210" i="50"/>
  <c r="AG18222" i="50"/>
  <c r="AG18246" i="50"/>
  <c r="AG18258" i="50"/>
  <c r="AG18270" i="50"/>
  <c r="AG18294" i="50"/>
  <c r="AG18306" i="50"/>
  <c r="AG18318" i="50"/>
  <c r="AG18342" i="50"/>
  <c r="AG18354" i="50"/>
  <c r="AG18378" i="50"/>
  <c r="AG18390" i="50"/>
  <c r="AG6482" i="50"/>
  <c r="AG6494" i="50"/>
  <c r="AG6506" i="50"/>
  <c r="AG6518" i="50"/>
  <c r="AG6530" i="50"/>
  <c r="AG6542" i="50"/>
  <c r="AG6554" i="50"/>
  <c r="AG6566" i="50"/>
  <c r="AG6578" i="50"/>
  <c r="AG6590" i="50"/>
  <c r="AG6602" i="50"/>
  <c r="AG6614" i="50"/>
  <c r="AG6626" i="50"/>
  <c r="AG6638" i="50"/>
  <c r="AG6650" i="50"/>
  <c r="AG6662" i="50"/>
  <c r="AG6674" i="50"/>
  <c r="AG6686" i="50"/>
  <c r="AG6698" i="50"/>
  <c r="AG6710" i="50"/>
  <c r="AG6722" i="50"/>
  <c r="AG6734" i="50"/>
  <c r="AG6746" i="50"/>
  <c r="AG6758" i="50"/>
  <c r="AG6770" i="50"/>
  <c r="AG6782" i="50"/>
  <c r="AG6794" i="50"/>
  <c r="AG6806" i="50"/>
  <c r="AG6818" i="50"/>
  <c r="AG6830" i="50"/>
  <c r="AG6842" i="50"/>
  <c r="AG6854" i="50"/>
  <c r="AG6866" i="50"/>
  <c r="AG6878" i="50"/>
  <c r="AG6890" i="50"/>
  <c r="AG6902" i="50"/>
  <c r="AG6914" i="50"/>
  <c r="AG6926" i="50"/>
  <c r="AG6938" i="50"/>
  <c r="AG6950" i="50"/>
  <c r="AG6962" i="50"/>
  <c r="AG6974" i="50"/>
  <c r="AG6986" i="50"/>
  <c r="AG6998" i="50"/>
  <c r="AG7010" i="50"/>
  <c r="AG7022" i="50"/>
  <c r="AG7034" i="50"/>
  <c r="AG7046" i="50"/>
  <c r="AG7058" i="50"/>
  <c r="AG7070" i="50"/>
  <c r="AG7082" i="50"/>
  <c r="AG7094" i="50"/>
  <c r="AG7106" i="50"/>
  <c r="AG7118" i="50"/>
  <c r="AG7130" i="50"/>
  <c r="AG7142" i="50"/>
  <c r="AG7154" i="50"/>
  <c r="AG7166" i="50"/>
  <c r="AG7178" i="50"/>
  <c r="AG7190" i="50"/>
  <c r="AG7202" i="50"/>
  <c r="AG7214" i="50"/>
  <c r="AG7226" i="50"/>
  <c r="AG7238" i="50"/>
  <c r="AG7250" i="50"/>
  <c r="AG7262" i="50"/>
  <c r="AG7274" i="50"/>
  <c r="AG7286" i="50"/>
  <c r="AG7298" i="50"/>
  <c r="AG7310" i="50"/>
  <c r="AG7322" i="50"/>
  <c r="AG7334" i="50"/>
  <c r="AG7346" i="50"/>
  <c r="AG7358" i="50"/>
  <c r="AG7370" i="50"/>
  <c r="AG7382" i="50"/>
  <c r="AG7394" i="50"/>
  <c r="AG7406" i="50"/>
  <c r="AG7418" i="50"/>
  <c r="AG7430" i="50"/>
  <c r="AG7442" i="50"/>
  <c r="AG7454" i="50"/>
  <c r="AG7466" i="50"/>
  <c r="AG7478" i="50"/>
  <c r="AG7490" i="50"/>
  <c r="AG7502" i="50"/>
  <c r="AG7514" i="50"/>
  <c r="AG7526" i="50"/>
  <c r="AG7538" i="50"/>
  <c r="AG7550" i="50"/>
  <c r="AG7562" i="50"/>
  <c r="AG7574" i="50"/>
  <c r="AG7586" i="50"/>
  <c r="AG7598" i="50"/>
  <c r="AG7610" i="50"/>
  <c r="AG7622" i="50"/>
  <c r="AG7634" i="50"/>
  <c r="AG7646" i="50"/>
  <c r="AG7658" i="50"/>
  <c r="AG7670" i="50"/>
  <c r="AG7682" i="50"/>
  <c r="AG7694" i="50"/>
  <c r="AG7706" i="50"/>
  <c r="AG7718" i="50"/>
  <c r="AG7730" i="50"/>
  <c r="AG7742" i="50"/>
  <c r="AG7754" i="50"/>
  <c r="AG7766" i="50"/>
  <c r="AG7778" i="50"/>
  <c r="AG7790" i="50"/>
  <c r="AG7802" i="50"/>
  <c r="AG7814" i="50"/>
  <c r="AG7826" i="50"/>
  <c r="AG7838" i="50"/>
  <c r="AG7850" i="50"/>
  <c r="AG7862" i="50"/>
  <c r="AG7874" i="50"/>
  <c r="AG7886" i="50"/>
  <c r="AG7898" i="50"/>
  <c r="AG7910" i="50"/>
  <c r="AG7922" i="50"/>
  <c r="AG7934" i="50"/>
  <c r="AG7946" i="50"/>
  <c r="AG7958" i="50"/>
  <c r="AG7970" i="50"/>
  <c r="AG7982" i="50"/>
  <c r="AG7994" i="50"/>
  <c r="AG8006" i="50"/>
  <c r="AG8018" i="50"/>
  <c r="AG8030" i="50"/>
  <c r="AG8042" i="50"/>
  <c r="AG8054" i="50"/>
  <c r="AG8066" i="50"/>
  <c r="AG8078" i="50"/>
  <c r="AG8090" i="50"/>
  <c r="AG8102" i="50"/>
  <c r="AG8114" i="50"/>
  <c r="AG8126" i="50"/>
  <c r="AG8138" i="50"/>
  <c r="AG8150" i="50"/>
  <c r="AG8162" i="50"/>
  <c r="AG8174" i="50"/>
  <c r="AG8186" i="50"/>
  <c r="AG8198" i="50"/>
  <c r="AG8210" i="50"/>
  <c r="AG8222" i="50"/>
  <c r="AG8234" i="50"/>
  <c r="AG8246" i="50"/>
  <c r="AG8258" i="50"/>
  <c r="AG8270" i="50"/>
  <c r="AG8282" i="50"/>
  <c r="AG8294" i="50"/>
  <c r="AG8306" i="50"/>
  <c r="AG8318" i="50"/>
  <c r="AG8330" i="50"/>
  <c r="AG8342" i="50"/>
  <c r="AG8354" i="50"/>
  <c r="AG8366" i="50"/>
  <c r="AG8378" i="50"/>
  <c r="AG8390" i="50"/>
  <c r="AG8402" i="50"/>
  <c r="AG8414" i="50"/>
  <c r="AG8426" i="50"/>
  <c r="AG8438" i="50"/>
  <c r="AG8450" i="50"/>
  <c r="AG8462" i="50"/>
  <c r="AG8474" i="50"/>
  <c r="AG8486" i="50"/>
  <c r="AG8498" i="50"/>
  <c r="AG8510" i="50"/>
  <c r="AG8522" i="50"/>
  <c r="AG8534" i="50"/>
  <c r="AG8546" i="50"/>
  <c r="AG8558" i="50"/>
  <c r="AG8570" i="50"/>
  <c r="AG8582" i="50"/>
  <c r="AG8594" i="50"/>
  <c r="AG8606" i="50"/>
  <c r="AG8618" i="50"/>
  <c r="AG8630" i="50"/>
  <c r="AG8642" i="50"/>
  <c r="AG8654" i="50"/>
  <c r="AG8666" i="50"/>
  <c r="AG8678" i="50"/>
  <c r="AG8690" i="50"/>
  <c r="AG8702" i="50"/>
  <c r="AG8714" i="50"/>
  <c r="AG8726" i="50"/>
  <c r="AG8738" i="50"/>
  <c r="AG8750" i="50"/>
  <c r="AG8762" i="50"/>
  <c r="AG8774" i="50"/>
  <c r="AG8786" i="50"/>
  <c r="AG8798" i="50"/>
  <c r="AG8810" i="50"/>
  <c r="AG8822" i="50"/>
  <c r="AG8834" i="50"/>
  <c r="AG8846" i="50"/>
  <c r="AG8858" i="50"/>
  <c r="AG8870" i="50"/>
  <c r="AG8882" i="50"/>
  <c r="AG8894" i="50"/>
  <c r="AG8906" i="50"/>
  <c r="AG8918" i="50"/>
  <c r="AG8930" i="50"/>
  <c r="AG8942" i="50"/>
  <c r="AG8954" i="50"/>
  <c r="AG8966" i="50"/>
  <c r="AG8978" i="50"/>
  <c r="AG8990" i="50"/>
  <c r="AG9002" i="50"/>
  <c r="AG9014" i="50"/>
  <c r="AG9026" i="50"/>
  <c r="AG9038" i="50"/>
  <c r="AG9050" i="50"/>
  <c r="AG9062" i="50"/>
  <c r="AG9074" i="50"/>
  <c r="AG9086" i="50"/>
  <c r="AG9098" i="50"/>
  <c r="AG9110" i="50"/>
  <c r="AG9122" i="50"/>
  <c r="AG9134" i="50"/>
  <c r="AG9146" i="50"/>
  <c r="AG9158" i="50"/>
  <c r="AG9170" i="50"/>
  <c r="AG9182" i="50"/>
  <c r="AG9194" i="50"/>
  <c r="AG9206" i="50"/>
  <c r="AG9218" i="50"/>
  <c r="AG9230" i="50"/>
  <c r="AG9242" i="50"/>
  <c r="AG9254" i="50"/>
  <c r="AG9266" i="50"/>
  <c r="AG9278" i="50"/>
  <c r="AG9290" i="50"/>
  <c r="AG9302" i="50"/>
  <c r="AG9314" i="50"/>
  <c r="AG9326" i="50"/>
  <c r="AG9338" i="50"/>
  <c r="AG9350" i="50"/>
  <c r="AG9362" i="50"/>
  <c r="AG9374" i="50"/>
  <c r="AG9386" i="50"/>
  <c r="AG9398" i="50"/>
  <c r="AG9410" i="50"/>
  <c r="AG9422" i="50"/>
  <c r="AG9434" i="50"/>
  <c r="AG9446" i="50"/>
  <c r="AG9458" i="50"/>
  <c r="AG9470" i="50"/>
  <c r="AG9482" i="50"/>
  <c r="AG9494" i="50"/>
  <c r="AG9506" i="50"/>
  <c r="AG9518" i="50"/>
  <c r="AG9530" i="50"/>
  <c r="AG9542" i="50"/>
  <c r="AG9554" i="50"/>
  <c r="AG9566" i="50"/>
  <c r="AG9578" i="50"/>
  <c r="AG9590" i="50"/>
  <c r="AG9602" i="50"/>
  <c r="AG9614" i="50"/>
  <c r="AG9626" i="50"/>
  <c r="AG9638" i="50"/>
  <c r="AG9650" i="50"/>
  <c r="AG9662" i="50"/>
  <c r="AG9674" i="50"/>
  <c r="AG9686" i="50"/>
  <c r="AG9698" i="50"/>
  <c r="AG9710" i="50"/>
  <c r="AG9722" i="50"/>
  <c r="AG9734" i="50"/>
  <c r="AG9746" i="50"/>
  <c r="AG9758" i="50"/>
  <c r="AG9770" i="50"/>
  <c r="AG9782" i="50"/>
  <c r="AG9794" i="50"/>
  <c r="AG9806" i="50"/>
  <c r="AG9818" i="50"/>
  <c r="AG9830" i="50"/>
  <c r="AG9842" i="50"/>
  <c r="AG9854" i="50"/>
  <c r="AG9866" i="50"/>
  <c r="AG9878" i="50"/>
  <c r="AG9890" i="50"/>
  <c r="AG9902" i="50"/>
  <c r="AG9914" i="50"/>
  <c r="AG9926" i="50"/>
  <c r="AG9938" i="50"/>
  <c r="AG9950" i="50"/>
  <c r="AG9962" i="50"/>
  <c r="AG9974" i="50"/>
  <c r="AG9986" i="50"/>
  <c r="AG9998" i="50"/>
  <c r="AG10010" i="50"/>
  <c r="AG10022" i="50"/>
  <c r="AG10034" i="50"/>
  <c r="AG10046" i="50"/>
  <c r="AG10058" i="50"/>
  <c r="AG10070" i="50"/>
  <c r="AG10082" i="50"/>
  <c r="AG10094" i="50"/>
  <c r="AG10106" i="50"/>
  <c r="AG10118" i="50"/>
  <c r="AG10130" i="50"/>
  <c r="AG10142" i="50"/>
  <c r="AG10154" i="50"/>
  <c r="AG10166" i="50"/>
  <c r="AG10178" i="50"/>
  <c r="AG10190" i="50"/>
  <c r="AG10202" i="50"/>
  <c r="AG10214" i="50"/>
  <c r="AG10226" i="50"/>
  <c r="AG10238" i="50"/>
  <c r="AG10250" i="50"/>
  <c r="AG10262" i="50"/>
  <c r="AG10274" i="50"/>
  <c r="AG10286" i="50"/>
  <c r="AG10298" i="50"/>
  <c r="AG10310" i="50"/>
  <c r="AG10322" i="50"/>
  <c r="AG10334" i="50"/>
  <c r="AG10346" i="50"/>
  <c r="AG10358" i="50"/>
  <c r="AG10370" i="50"/>
  <c r="AG10382" i="50"/>
  <c r="AG10394" i="50"/>
  <c r="AG10406" i="50"/>
  <c r="AG10418" i="50"/>
  <c r="AG10430" i="50"/>
  <c r="AG10442" i="50"/>
  <c r="AG10454" i="50"/>
  <c r="AG10466" i="50"/>
  <c r="AG10478" i="50"/>
  <c r="AG10490" i="50"/>
  <c r="AG10502" i="50"/>
  <c r="AG10514" i="50"/>
  <c r="AG10526" i="50"/>
  <c r="AG10538" i="50"/>
  <c r="AG10550" i="50"/>
  <c r="AG19" i="50"/>
  <c r="AG55" i="50"/>
  <c r="AG91" i="50"/>
  <c r="AG115" i="50"/>
  <c r="AG151" i="50"/>
  <c r="AG175" i="50"/>
  <c r="AG199" i="50"/>
  <c r="AG235" i="50"/>
  <c r="AG271" i="50"/>
  <c r="AG319" i="50"/>
  <c r="AG7" i="50"/>
  <c r="AG31" i="50"/>
  <c r="AG43" i="50"/>
  <c r="AG67" i="50"/>
  <c r="AG79" i="50"/>
  <c r="AG103" i="50"/>
  <c r="AG127" i="50"/>
  <c r="AG139" i="50"/>
  <c r="AG163" i="50"/>
  <c r="AG187" i="50"/>
  <c r="AG211" i="50"/>
  <c r="AG223" i="50"/>
  <c r="AG247" i="50"/>
  <c r="AG259" i="50"/>
  <c r="AG283" i="50"/>
  <c r="AG295" i="50"/>
  <c r="AG307" i="50"/>
  <c r="AG343" i="50"/>
  <c r="AG367" i="50"/>
  <c r="AG391" i="50"/>
  <c r="AG415" i="50"/>
  <c r="AG439" i="50"/>
  <c r="AG463" i="50"/>
  <c r="AG499" i="50"/>
  <c r="AG523" i="50"/>
  <c r="AG559" i="50"/>
  <c r="AG583" i="50"/>
  <c r="AG607" i="50"/>
  <c r="AG631" i="50"/>
  <c r="AG655" i="50"/>
  <c r="AG679" i="50"/>
  <c r="AG715" i="50"/>
  <c r="AG739" i="50"/>
  <c r="AG763" i="50"/>
  <c r="AG787" i="50"/>
  <c r="AG823" i="50"/>
  <c r="AG847" i="50"/>
  <c r="AG883" i="50"/>
  <c r="AG919" i="50"/>
  <c r="AG943" i="50"/>
  <c r="AG967" i="50"/>
  <c r="AG991" i="50"/>
  <c r="AG1015" i="50"/>
  <c r="AG1051" i="50"/>
  <c r="AG1075" i="50"/>
  <c r="AG1099" i="50"/>
  <c r="AG1135" i="50"/>
  <c r="AG1171" i="50"/>
  <c r="AG1195" i="50"/>
  <c r="AG1219" i="50"/>
  <c r="AG1243" i="50"/>
  <c r="AG1279" i="50"/>
  <c r="AG1315" i="50"/>
  <c r="AG1339" i="50"/>
  <c r="AG1375" i="50"/>
  <c r="AG1399" i="50"/>
  <c r="AG1435" i="50"/>
  <c r="AG1471" i="50"/>
  <c r="AG1507" i="50"/>
  <c r="AG1543" i="50"/>
  <c r="AG1579" i="50"/>
  <c r="AG1615" i="50"/>
  <c r="AG1651" i="50"/>
  <c r="AG1687" i="50"/>
  <c r="AG1723" i="50"/>
  <c r="AG1759" i="50"/>
  <c r="AG1795" i="50"/>
  <c r="AG1831" i="50"/>
  <c r="AG1867" i="50"/>
  <c r="AG1891" i="50"/>
  <c r="AG1915" i="50"/>
  <c r="AG1939" i="50"/>
  <c r="AG1963" i="50"/>
  <c r="AG1975" i="50"/>
  <c r="AG1999" i="50"/>
  <c r="AG2011" i="50"/>
  <c r="AG2023" i="50"/>
  <c r="AG2035" i="50"/>
  <c r="AG2047" i="50"/>
  <c r="AG2071" i="50"/>
  <c r="AG2083" i="50"/>
  <c r="AG2095" i="50"/>
  <c r="AG2107" i="50"/>
  <c r="AG2119" i="50"/>
  <c r="AG2131" i="50"/>
  <c r="AG2143" i="50"/>
  <c r="AG2155" i="50"/>
  <c r="AG2167" i="50"/>
  <c r="AG2179" i="50"/>
  <c r="AG2191" i="50"/>
  <c r="AG2203" i="50"/>
  <c r="AG2215" i="50"/>
  <c r="AG2227" i="50"/>
  <c r="AG2239" i="50"/>
  <c r="AG2263" i="50"/>
  <c r="AG2275" i="50"/>
  <c r="AG2287" i="50"/>
  <c r="AG2299" i="50"/>
  <c r="AG2311" i="50"/>
  <c r="AG2323" i="50"/>
  <c r="AG2335" i="50"/>
  <c r="AG2347" i="50"/>
  <c r="AG2359" i="50"/>
  <c r="AG2371" i="50"/>
  <c r="AG2383" i="50"/>
  <c r="AG2395" i="50"/>
  <c r="AG2407" i="50"/>
  <c r="AG2419" i="50"/>
  <c r="AG2431" i="50"/>
  <c r="AG2443" i="50"/>
  <c r="AG2455" i="50"/>
  <c r="AG2467" i="50"/>
  <c r="AG2479" i="50"/>
  <c r="AG2491" i="50"/>
  <c r="AG2503" i="50"/>
  <c r="AG2515" i="50"/>
  <c r="AG2527" i="50"/>
  <c r="AG2539" i="50"/>
  <c r="AG2551" i="50"/>
  <c r="AG2563" i="50"/>
  <c r="AG2575" i="50"/>
  <c r="AG2587" i="50"/>
  <c r="AG2599" i="50"/>
  <c r="AG2611" i="50"/>
  <c r="AG2623" i="50"/>
  <c r="AG2635" i="50"/>
  <c r="AG2647" i="50"/>
  <c r="AG2659" i="50"/>
  <c r="AG2671" i="50"/>
  <c r="AG2683" i="50"/>
  <c r="AG2695" i="50"/>
  <c r="AG2707" i="50"/>
  <c r="AG2719" i="50"/>
  <c r="AG2731" i="50"/>
  <c r="AG2743" i="50"/>
  <c r="AG2755" i="50"/>
  <c r="AG2767" i="50"/>
  <c r="AG2779" i="50"/>
  <c r="AG2791" i="50"/>
  <c r="AG2803" i="50"/>
  <c r="AG2815" i="50"/>
  <c r="AG2827" i="50"/>
  <c r="AG2839" i="50"/>
  <c r="AG2851" i="50"/>
  <c r="AG2863" i="50"/>
  <c r="AG2875" i="50"/>
  <c r="AG2887" i="50"/>
  <c r="AG2899" i="50"/>
  <c r="AG2911" i="50"/>
  <c r="AG2923" i="50"/>
  <c r="AG2935" i="50"/>
  <c r="AG2947" i="50"/>
  <c r="AG2959" i="50"/>
  <c r="AG2971" i="50"/>
  <c r="AG2983" i="50"/>
  <c r="AG2995" i="50"/>
  <c r="AG3007" i="50"/>
  <c r="AG3019" i="50"/>
  <c r="AG3031" i="50"/>
  <c r="AG3043" i="50"/>
  <c r="AG3055" i="50"/>
  <c r="AG3067" i="50"/>
  <c r="AG3079" i="50"/>
  <c r="AG3091" i="50"/>
  <c r="AG3103" i="50"/>
  <c r="AG3115" i="50"/>
  <c r="AG3127" i="50"/>
  <c r="AG3139" i="50"/>
  <c r="AG3151" i="50"/>
  <c r="AG3163" i="50"/>
  <c r="AG3175" i="50"/>
  <c r="AG3187" i="50"/>
  <c r="AG3199" i="50"/>
  <c r="AG3211" i="50"/>
  <c r="AG3223" i="50"/>
  <c r="AG3235" i="50"/>
  <c r="AG3247" i="50"/>
  <c r="AG3259" i="50"/>
  <c r="AG3271" i="50"/>
  <c r="AG3283" i="50"/>
  <c r="AG3307" i="50"/>
  <c r="AG3319" i="50"/>
  <c r="AG3331" i="50"/>
  <c r="AG3343" i="50"/>
  <c r="AG3355" i="50"/>
  <c r="AG3367" i="50"/>
  <c r="AG3379" i="50"/>
  <c r="AG3391" i="50"/>
  <c r="AG3403" i="50"/>
  <c r="AG3415" i="50"/>
  <c r="AG3427" i="50"/>
  <c r="AG3439" i="50"/>
  <c r="AG3451" i="50"/>
  <c r="AG3463" i="50"/>
  <c r="AG3475" i="50"/>
  <c r="AG3487" i="50"/>
  <c r="AG3499" i="50"/>
  <c r="AG3511" i="50"/>
  <c r="AG3523" i="50"/>
  <c r="AG3535" i="50"/>
  <c r="AG3547" i="50"/>
  <c r="AG3559" i="50"/>
  <c r="AG3571" i="50"/>
  <c r="AG3583" i="50"/>
  <c r="AG3595" i="50"/>
  <c r="AG3607" i="50"/>
  <c r="AG3619" i="50"/>
  <c r="AG3631" i="50"/>
  <c r="AG3643" i="50"/>
  <c r="AG3655" i="50"/>
  <c r="AG3667" i="50"/>
  <c r="AG3679" i="50"/>
  <c r="AG3691" i="50"/>
  <c r="AG3703" i="50"/>
  <c r="AG3715" i="50"/>
  <c r="AG3727" i="50"/>
  <c r="AG3739" i="50"/>
  <c r="AG3751" i="50"/>
  <c r="AG3763" i="50"/>
  <c r="AG3775" i="50"/>
  <c r="AG3787" i="50"/>
  <c r="AG3799" i="50"/>
  <c r="AG3811" i="50"/>
  <c r="AG3823" i="50"/>
  <c r="AG3835" i="50"/>
  <c r="AG3847" i="50"/>
  <c r="AG3859" i="50"/>
  <c r="AG3871" i="50"/>
  <c r="AG3883" i="50"/>
  <c r="AG3895" i="50"/>
  <c r="AG3907" i="50"/>
  <c r="AG3919" i="50"/>
  <c r="AG3931" i="50"/>
  <c r="AG3943" i="50"/>
  <c r="AG3955" i="50"/>
  <c r="AG3967" i="50"/>
  <c r="AG3979" i="50"/>
  <c r="AG3991" i="50"/>
  <c r="AG4003" i="50"/>
  <c r="AG4015" i="50"/>
  <c r="AG4027" i="50"/>
  <c r="AG4039" i="50"/>
  <c r="AG4051" i="50"/>
  <c r="AG4063" i="50"/>
  <c r="AG4075" i="50"/>
  <c r="AG4087" i="50"/>
  <c r="AG4099" i="50"/>
  <c r="AG4111" i="50"/>
  <c r="AG4123" i="50"/>
  <c r="AG4135" i="50"/>
  <c r="AG4147" i="50"/>
  <c r="AG4159" i="50"/>
  <c r="AG4171" i="50"/>
  <c r="AG4183" i="50"/>
  <c r="AG4195" i="50"/>
  <c r="AG4207" i="50"/>
  <c r="AG4219" i="50"/>
  <c r="AG4231" i="50"/>
  <c r="AG4243" i="50"/>
  <c r="AG4255" i="50"/>
  <c r="AG4267" i="50"/>
  <c r="AG4279" i="50"/>
  <c r="AG4291" i="50"/>
  <c r="AG4303" i="50"/>
  <c r="AG4315" i="50"/>
  <c r="AG4327" i="50"/>
  <c r="AG4339" i="50"/>
  <c r="AG4351" i="50"/>
  <c r="AG4363" i="50"/>
  <c r="AG4375" i="50"/>
  <c r="AG4387" i="50"/>
  <c r="AG4399" i="50"/>
  <c r="AG4411" i="50"/>
  <c r="AG4423" i="50"/>
  <c r="AG4435" i="50"/>
  <c r="AG4447" i="50"/>
  <c r="AG4459" i="50"/>
  <c r="AG4471" i="50"/>
  <c r="AG4483" i="50"/>
  <c r="AG4495" i="50"/>
  <c r="AG4507" i="50"/>
  <c r="AG4519" i="50"/>
  <c r="AG4531" i="50"/>
  <c r="AG4543" i="50"/>
  <c r="AG4555" i="50"/>
  <c r="AG4567" i="50"/>
  <c r="AG4579" i="50"/>
  <c r="AG4591" i="50"/>
  <c r="AG4603" i="50"/>
  <c r="AG4615" i="50"/>
  <c r="AG4627" i="50"/>
  <c r="AG4639" i="50"/>
  <c r="AG4651" i="50"/>
  <c r="AG4663" i="50"/>
  <c r="AG4675" i="50"/>
  <c r="AG4687" i="50"/>
  <c r="AG4699" i="50"/>
  <c r="AG4711" i="50"/>
  <c r="AG4723" i="50"/>
  <c r="AG4735" i="50"/>
  <c r="AG4747" i="50"/>
  <c r="AG4759" i="50"/>
  <c r="AG4771" i="50"/>
  <c r="AG4783" i="50"/>
  <c r="AG4795" i="50"/>
  <c r="AG4807" i="50"/>
  <c r="AG4819" i="50"/>
  <c r="AG4831" i="50"/>
  <c r="AG4843" i="50"/>
  <c r="AG4855" i="50"/>
  <c r="AG4867" i="50"/>
  <c r="AG4879" i="50"/>
  <c r="AG4891" i="50"/>
  <c r="AG4903" i="50"/>
  <c r="AG4915" i="50"/>
  <c r="AG4927" i="50"/>
  <c r="AG4939" i="50"/>
  <c r="AG4951" i="50"/>
  <c r="AG4963" i="50"/>
  <c r="AG4975" i="50"/>
  <c r="AG4987" i="50"/>
  <c r="AG4999" i="50"/>
  <c r="AG5011" i="50"/>
  <c r="AG5023" i="50"/>
  <c r="AG5035" i="50"/>
  <c r="AG5047" i="50"/>
  <c r="AG5059" i="50"/>
  <c r="AG5071" i="50"/>
  <c r="AG5083" i="50"/>
  <c r="AG5095" i="50"/>
  <c r="AG5107" i="50"/>
  <c r="AG5119" i="50"/>
  <c r="AG5131" i="50"/>
  <c r="AG5143" i="50"/>
  <c r="AG5155" i="50"/>
  <c r="AG5167" i="50"/>
  <c r="AG5179" i="50"/>
  <c r="AG5191" i="50"/>
  <c r="AG5203" i="50"/>
  <c r="AG5215" i="50"/>
  <c r="AG5227" i="50"/>
  <c r="AG5239" i="50"/>
  <c r="AG5251" i="50"/>
  <c r="AG5263" i="50"/>
  <c r="AG5275" i="50"/>
  <c r="AG5287" i="50"/>
  <c r="AG5299" i="50"/>
  <c r="AG5311" i="50"/>
  <c r="AG5323" i="50"/>
  <c r="AG5335" i="50"/>
  <c r="AG5347" i="50"/>
  <c r="AG5359" i="50"/>
  <c r="AG5371" i="50"/>
  <c r="AG5383" i="50"/>
  <c r="AG5395" i="50"/>
  <c r="AG5407" i="50"/>
  <c r="AG5419" i="50"/>
  <c r="AG5431" i="50"/>
  <c r="AG5443" i="50"/>
  <c r="AG5455" i="50"/>
  <c r="AG5467" i="50"/>
  <c r="AG5479" i="50"/>
  <c r="AG5491" i="50"/>
  <c r="AG5503" i="50"/>
  <c r="AG5515" i="50"/>
  <c r="AG5527" i="50"/>
  <c r="AG5539" i="50"/>
  <c r="AG5551" i="50"/>
  <c r="AG5563" i="50"/>
  <c r="AG5575" i="50"/>
  <c r="AG5587" i="50"/>
  <c r="AG5599" i="50"/>
  <c r="AG5611" i="50"/>
  <c r="AG5623" i="50"/>
  <c r="AG5635" i="50"/>
  <c r="AG5647" i="50"/>
  <c r="AG5659" i="50"/>
  <c r="AG5671" i="50"/>
  <c r="AG5683" i="50"/>
  <c r="AG5695" i="50"/>
  <c r="AG5707" i="50"/>
  <c r="AG5719" i="50"/>
  <c r="AG5731" i="50"/>
  <c r="AG5743" i="50"/>
  <c r="AG5755" i="50"/>
  <c r="AG5767" i="50"/>
  <c r="AG5779" i="50"/>
  <c r="AG5791" i="50"/>
  <c r="AG5803" i="50"/>
  <c r="AG5815" i="50"/>
  <c r="AG5827" i="50"/>
  <c r="AG5839" i="50"/>
  <c r="AG5851" i="50"/>
  <c r="AG5863" i="50"/>
  <c r="AG5875" i="50"/>
  <c r="AG5887" i="50"/>
  <c r="AG5899" i="50"/>
  <c r="AG5911" i="50"/>
  <c r="AG5923" i="50"/>
  <c r="AG5935" i="50"/>
  <c r="AG5947" i="50"/>
  <c r="AG5959" i="50"/>
  <c r="AG5971" i="50"/>
  <c r="AG5983" i="50"/>
  <c r="AG5995" i="50"/>
  <c r="AG6007" i="50"/>
  <c r="AG6019" i="50"/>
  <c r="AG6031" i="50"/>
  <c r="AG6043" i="50"/>
  <c r="AG6055" i="50"/>
  <c r="AG6067" i="50"/>
  <c r="AG6079" i="50"/>
  <c r="AG6091" i="50"/>
  <c r="AG6103" i="50"/>
  <c r="AG6115" i="50"/>
  <c r="AG6127" i="50"/>
  <c r="AG6139" i="50"/>
  <c r="AG6151" i="50"/>
  <c r="AG6163" i="50"/>
  <c r="AG6175" i="50"/>
  <c r="AG6187" i="50"/>
  <c r="AG6199" i="50"/>
  <c r="AG6211" i="50"/>
  <c r="AG6223" i="50"/>
  <c r="AG6235" i="50"/>
  <c r="AG6247" i="50"/>
  <c r="AG6259" i="50"/>
  <c r="AG6271" i="50"/>
  <c r="AG6283" i="50"/>
  <c r="AG6295" i="50"/>
  <c r="AG6307" i="50"/>
  <c r="AG6319" i="50"/>
  <c r="AG6331" i="50"/>
  <c r="AG6343" i="50"/>
  <c r="AG6355" i="50"/>
  <c r="AG6367" i="50"/>
  <c r="AG6379" i="50"/>
  <c r="AG6391" i="50"/>
  <c r="AG6403" i="50"/>
  <c r="AG6415" i="50"/>
  <c r="AG6427" i="50"/>
  <c r="AG6439" i="50"/>
  <c r="AG6451" i="50"/>
  <c r="AG6463" i="50"/>
  <c r="AG6475" i="50"/>
  <c r="AG6487" i="50"/>
  <c r="AG6499" i="50"/>
  <c r="AG6511" i="50"/>
  <c r="AG6523" i="50"/>
  <c r="AG6535" i="50"/>
  <c r="AG6547" i="50"/>
  <c r="AG6559" i="50"/>
  <c r="AG6571" i="50"/>
  <c r="AG6583" i="50"/>
  <c r="AG6595" i="50"/>
  <c r="AG6607" i="50"/>
  <c r="AG6619" i="50"/>
  <c r="AG6631" i="50"/>
  <c r="AG6643" i="50"/>
  <c r="AG6655" i="50"/>
  <c r="AG6667" i="50"/>
  <c r="AG6679" i="50"/>
  <c r="AG6691" i="50"/>
  <c r="AG6703" i="50"/>
  <c r="AG6715" i="50"/>
  <c r="AG6727" i="50"/>
  <c r="AG6739" i="50"/>
  <c r="AG6751" i="50"/>
  <c r="AG6763" i="50"/>
  <c r="AG6775" i="50"/>
  <c r="AG6787" i="50"/>
  <c r="AG6799" i="50"/>
  <c r="AG6811" i="50"/>
  <c r="AG6823" i="50"/>
  <c r="AG6835" i="50"/>
  <c r="AG6847" i="50"/>
  <c r="AG6859" i="50"/>
  <c r="AG6871" i="50"/>
  <c r="AG6883" i="50"/>
  <c r="AG6895" i="50"/>
  <c r="AG6907" i="50"/>
  <c r="AG6919" i="50"/>
  <c r="AG6931" i="50"/>
  <c r="AG6943" i="50"/>
  <c r="AG6955" i="50"/>
  <c r="AG6967" i="50"/>
  <c r="AG6979" i="50"/>
  <c r="AG6991" i="50"/>
  <c r="AG7003" i="50"/>
  <c r="AG7015" i="50"/>
  <c r="AG7027" i="50"/>
  <c r="AG7039" i="50"/>
  <c r="AG7051" i="50"/>
  <c r="AG7063" i="50"/>
  <c r="AG7075" i="50"/>
  <c r="AG7087" i="50"/>
  <c r="AG7099" i="50"/>
  <c r="AG7111" i="50"/>
  <c r="AG7123" i="50"/>
  <c r="AG7135" i="50"/>
  <c r="AG7147" i="50"/>
  <c r="AG7159" i="50"/>
  <c r="AG7171" i="50"/>
  <c r="AG7183" i="50"/>
  <c r="AG7195" i="50"/>
  <c r="AG7207" i="50"/>
  <c r="AG7219" i="50"/>
  <c r="AG7231" i="50"/>
  <c r="AG7243" i="50"/>
  <c r="AG7255" i="50"/>
  <c r="AG7267" i="50"/>
  <c r="AG7279" i="50"/>
  <c r="AG7291" i="50"/>
  <c r="AG7303" i="50"/>
  <c r="AG7315" i="50"/>
  <c r="AG7327" i="50"/>
  <c r="AG7339" i="50"/>
  <c r="AG7351" i="50"/>
  <c r="AG7363" i="50"/>
  <c r="AG7375" i="50"/>
  <c r="AG7387" i="50"/>
  <c r="AG7399" i="50"/>
  <c r="AG7411" i="50"/>
  <c r="AG7423" i="50"/>
  <c r="AG7435" i="50"/>
  <c r="AG7447" i="50"/>
  <c r="AG7459" i="50"/>
  <c r="AG7471" i="50"/>
  <c r="AG7483" i="50"/>
  <c r="AG7495" i="50"/>
  <c r="AG7507" i="50"/>
  <c r="AG7519" i="50"/>
  <c r="AG7531" i="50"/>
  <c r="AG7543" i="50"/>
  <c r="AG7555" i="50"/>
  <c r="AG7567" i="50"/>
  <c r="AG7579" i="50"/>
  <c r="AG7591" i="50"/>
  <c r="AG7603" i="50"/>
  <c r="AG7615" i="50"/>
  <c r="AG7627" i="50"/>
  <c r="AG7639" i="50"/>
  <c r="AG7651" i="50"/>
  <c r="AG7663" i="50"/>
  <c r="AG7675" i="50"/>
  <c r="AG7687" i="50"/>
  <c r="AG7699" i="50"/>
  <c r="AG7711" i="50"/>
  <c r="AG7723" i="50"/>
  <c r="AG7735" i="50"/>
  <c r="AG7747" i="50"/>
  <c r="AG7759" i="50"/>
  <c r="AG7771" i="50"/>
  <c r="AG7783" i="50"/>
  <c r="AG7795" i="50"/>
  <c r="AG7807" i="50"/>
  <c r="AG7819" i="50"/>
  <c r="AG7831" i="50"/>
  <c r="AG7843" i="50"/>
  <c r="AG7855" i="50"/>
  <c r="AG7867" i="50"/>
  <c r="AG7879" i="50"/>
  <c r="AG7891" i="50"/>
  <c r="AG7903" i="50"/>
  <c r="AG7915" i="50"/>
  <c r="AG7927" i="50"/>
  <c r="AG7939" i="50"/>
  <c r="AG7951" i="50"/>
  <c r="AG7963" i="50"/>
  <c r="AG7975" i="50"/>
  <c r="AG7987" i="50"/>
  <c r="AG7999" i="50"/>
  <c r="AG8011" i="50"/>
  <c r="AG8023" i="50"/>
  <c r="AG8035" i="50"/>
  <c r="AG8047" i="50"/>
  <c r="AG8059" i="50"/>
  <c r="AG8071" i="50"/>
  <c r="AG8083" i="50"/>
  <c r="AG8095" i="50"/>
  <c r="AG8107" i="50"/>
  <c r="AG8119" i="50"/>
  <c r="AG8131" i="50"/>
  <c r="AG8143" i="50"/>
  <c r="AG8155" i="50"/>
  <c r="AG8167" i="50"/>
  <c r="AG8179" i="50"/>
  <c r="AG8191" i="50"/>
  <c r="AG8203" i="50"/>
  <c r="AG8215" i="50"/>
  <c r="AG8227" i="50"/>
  <c r="AG8239" i="50"/>
  <c r="AG8251" i="50"/>
  <c r="AG8263" i="50"/>
  <c r="AG8275" i="50"/>
  <c r="AG8287" i="50"/>
  <c r="AG8299" i="50"/>
  <c r="AG8311" i="50"/>
  <c r="AG8323" i="50"/>
  <c r="AG8335" i="50"/>
  <c r="AG8347" i="50"/>
  <c r="AG8359" i="50"/>
  <c r="AG8371" i="50"/>
  <c r="AG8383" i="50"/>
  <c r="AG8395" i="50"/>
  <c r="AG8407" i="50"/>
  <c r="AG8419" i="50"/>
  <c r="AG8431" i="50"/>
  <c r="AG8443" i="50"/>
  <c r="AG8455" i="50"/>
  <c r="AG8467" i="50"/>
  <c r="AG8479" i="50"/>
  <c r="AG8491" i="50"/>
  <c r="AG8503" i="50"/>
  <c r="AG8515" i="50"/>
  <c r="AG8527" i="50"/>
  <c r="AG8539" i="50"/>
  <c r="AG8551" i="50"/>
  <c r="AG8563" i="50"/>
  <c r="AG8575" i="50"/>
  <c r="AG8587" i="50"/>
  <c r="AG8599" i="50"/>
  <c r="AG8611" i="50"/>
  <c r="AG8623" i="50"/>
  <c r="AG8635" i="50"/>
  <c r="AG8647" i="50"/>
  <c r="AG8659" i="50"/>
  <c r="AG8671" i="50"/>
  <c r="AG8683" i="50"/>
  <c r="AG8695" i="50"/>
  <c r="AG8707" i="50"/>
  <c r="AG8719" i="50"/>
  <c r="AG8731" i="50"/>
  <c r="AG8743" i="50"/>
  <c r="AG8755" i="50"/>
  <c r="AG8767" i="50"/>
  <c r="AG8779" i="50"/>
  <c r="AG8791" i="50"/>
  <c r="AG8803" i="50"/>
  <c r="AG8815" i="50"/>
  <c r="AG8827" i="50"/>
  <c r="AG8839" i="50"/>
  <c r="AG8851" i="50"/>
  <c r="AG8863" i="50"/>
  <c r="AG8875" i="50"/>
  <c r="AG8887" i="50"/>
  <c r="AG8899" i="50"/>
  <c r="AG8911" i="50"/>
  <c r="AG8923" i="50"/>
  <c r="AG8935" i="50"/>
  <c r="AG8947" i="50"/>
  <c r="AG8959" i="50"/>
  <c r="AG8971" i="50"/>
  <c r="AG8983" i="50"/>
  <c r="AG8995" i="50"/>
  <c r="AG9007" i="50"/>
  <c r="AG9019" i="50"/>
  <c r="AG9031" i="50"/>
  <c r="AG9043" i="50"/>
  <c r="AG9055" i="50"/>
  <c r="AG9067" i="50"/>
  <c r="AG9079" i="50"/>
  <c r="AG9091" i="50"/>
  <c r="AG9103" i="50"/>
  <c r="AG9115" i="50"/>
  <c r="AG331" i="50"/>
  <c r="AG355" i="50"/>
  <c r="AG379" i="50"/>
  <c r="AG403" i="50"/>
  <c r="AG427" i="50"/>
  <c r="AG451" i="50"/>
  <c r="AG475" i="50"/>
  <c r="AG487" i="50"/>
  <c r="AG511" i="50"/>
  <c r="AG535" i="50"/>
  <c r="AG547" i="50"/>
  <c r="AG571" i="50"/>
  <c r="AG595" i="50"/>
  <c r="AG619" i="50"/>
  <c r="AG643" i="50"/>
  <c r="AG667" i="50"/>
  <c r="AG691" i="50"/>
  <c r="AG703" i="50"/>
  <c r="AG727" i="50"/>
  <c r="AG751" i="50"/>
  <c r="AG775" i="50"/>
  <c r="AG799" i="50"/>
  <c r="AG811" i="50"/>
  <c r="AG835" i="50"/>
  <c r="AG859" i="50"/>
  <c r="AG871" i="50"/>
  <c r="AG895" i="50"/>
  <c r="AG907" i="50"/>
  <c r="AG931" i="50"/>
  <c r="AG955" i="50"/>
  <c r="AG979" i="50"/>
  <c r="AG1003" i="50"/>
  <c r="AG1027" i="50"/>
  <c r="AG1039" i="50"/>
  <c r="AG1063" i="50"/>
  <c r="AG1087" i="50"/>
  <c r="AG1111" i="50"/>
  <c r="AG1123" i="50"/>
  <c r="AG1147" i="50"/>
  <c r="AG1159" i="50"/>
  <c r="AG1183" i="50"/>
  <c r="AG1207" i="50"/>
  <c r="AG1231" i="50"/>
  <c r="AG1255" i="50"/>
  <c r="AG1267" i="50"/>
  <c r="AG1291" i="50"/>
  <c r="AG1303" i="50"/>
  <c r="AG1327" i="50"/>
  <c r="AG1351" i="50"/>
  <c r="AG1363" i="50"/>
  <c r="AG1387" i="50"/>
  <c r="AG1411" i="50"/>
  <c r="AG1423" i="50"/>
  <c r="AG1447" i="50"/>
  <c r="AG1459" i="50"/>
  <c r="AG1483" i="50"/>
  <c r="AG1495" i="50"/>
  <c r="AG1519" i="50"/>
  <c r="AG1531" i="50"/>
  <c r="AG1555" i="50"/>
  <c r="AG1567" i="50"/>
  <c r="AG1591" i="50"/>
  <c r="AG1603" i="50"/>
  <c r="AG1627" i="50"/>
  <c r="AG1639" i="50"/>
  <c r="AG1663" i="50"/>
  <c r="AG1675" i="50"/>
  <c r="AG1699" i="50"/>
  <c r="AG1711" i="50"/>
  <c r="AG1735" i="50"/>
  <c r="AG1747" i="50"/>
  <c r="AG1771" i="50"/>
  <c r="AG1783" i="50"/>
  <c r="AG1807" i="50"/>
  <c r="AG1819" i="50"/>
  <c r="AG1843" i="50"/>
  <c r="AG1855" i="50"/>
  <c r="AG1879" i="50"/>
  <c r="AG1903" i="50"/>
  <c r="AG1927" i="50"/>
  <c r="AG1951" i="50"/>
  <c r="AG1987" i="50"/>
  <c r="AG2059" i="50"/>
  <c r="AG2251" i="50"/>
  <c r="AG3295" i="50"/>
  <c r="AG9127" i="50"/>
  <c r="AG9139" i="50"/>
  <c r="AG9151" i="50"/>
  <c r="AG9163" i="50"/>
  <c r="AG9175" i="50"/>
  <c r="AG9187" i="50"/>
  <c r="AG9199" i="50"/>
  <c r="AG9211" i="50"/>
  <c r="AG9223" i="50"/>
  <c r="AG9235" i="50"/>
  <c r="AG9247" i="50"/>
  <c r="AG9259" i="50"/>
  <c r="AG9271" i="50"/>
  <c r="AG9283" i="50"/>
  <c r="AG9295" i="50"/>
  <c r="AG9307" i="50"/>
  <c r="AG9319" i="50"/>
  <c r="AG9331" i="50"/>
  <c r="AG9343" i="50"/>
  <c r="AG9355" i="50"/>
  <c r="AG9367" i="50"/>
  <c r="AG9379" i="50"/>
  <c r="AG9391" i="50"/>
  <c r="AG9403" i="50"/>
  <c r="AG9415" i="50"/>
  <c r="AG9427" i="50"/>
  <c r="AG9439" i="50"/>
  <c r="AG9451" i="50"/>
  <c r="AG9463" i="50"/>
  <c r="AG9475" i="50"/>
  <c r="AG9487" i="50"/>
  <c r="AG9499" i="50"/>
  <c r="AG9511" i="50"/>
  <c r="AG9523" i="50"/>
  <c r="AG9535" i="50"/>
  <c r="AG9547" i="50"/>
  <c r="AG9559" i="50"/>
  <c r="AG9571" i="50"/>
  <c r="AG9583" i="50"/>
  <c r="AG9595" i="50"/>
  <c r="AG9607" i="50"/>
  <c r="AG9619" i="50"/>
  <c r="AG9631" i="50"/>
  <c r="AG9643" i="50"/>
  <c r="AG9655" i="50"/>
  <c r="AG9667" i="50"/>
  <c r="AG9679" i="50"/>
  <c r="AG9691" i="50"/>
  <c r="AG9703" i="50"/>
  <c r="AG9715" i="50"/>
  <c r="AG9727" i="50"/>
  <c r="AG9739" i="50"/>
  <c r="AG9751" i="50"/>
  <c r="AG9763" i="50"/>
  <c r="AG9775" i="50"/>
  <c r="AG9787" i="50"/>
  <c r="AG9799" i="50"/>
  <c r="AG9811" i="50"/>
  <c r="AG9823" i="50"/>
  <c r="AG9835" i="50"/>
  <c r="AG9847" i="50"/>
  <c r="AG9859" i="50"/>
  <c r="AG9871" i="50"/>
  <c r="AG9883" i="50"/>
  <c r="AG9895" i="50"/>
  <c r="AG9907" i="50"/>
  <c r="AG9919" i="50"/>
  <c r="AG9931" i="50"/>
  <c r="AG9943" i="50"/>
  <c r="AG9955" i="50"/>
  <c r="AG9967" i="50"/>
  <c r="AG9979" i="50"/>
  <c r="AG9991" i="50"/>
  <c r="AG10003" i="50"/>
  <c r="AG10015" i="50"/>
  <c r="AG10027" i="50"/>
  <c r="AG10039" i="50"/>
  <c r="AG10051" i="50"/>
  <c r="AG10063" i="50"/>
  <c r="AG10075" i="50"/>
  <c r="AG10087" i="50"/>
  <c r="AG10099" i="50"/>
  <c r="AG10111" i="50"/>
  <c r="AG10123" i="50"/>
  <c r="AG10135" i="50"/>
  <c r="AG10147" i="50"/>
  <c r="AG10159" i="50"/>
  <c r="AG10171" i="50"/>
  <c r="AG10183" i="50"/>
  <c r="AG10195" i="50"/>
  <c r="AG10207" i="50"/>
  <c r="AG10219" i="50"/>
  <c r="AG10231" i="50"/>
  <c r="AG10243" i="50"/>
  <c r="AG10255" i="50"/>
  <c r="AG10267" i="50"/>
  <c r="AG10279" i="50"/>
  <c r="AG10291" i="50"/>
  <c r="AG10303" i="50"/>
  <c r="AG10315" i="50"/>
  <c r="AG10327" i="50"/>
  <c r="AG10339" i="50"/>
  <c r="AG10351" i="50"/>
  <c r="AG10363" i="50"/>
  <c r="AG10375" i="50"/>
  <c r="AG10387" i="50"/>
  <c r="AG10399" i="50"/>
  <c r="AG10411" i="50"/>
  <c r="AG10423" i="50"/>
  <c r="AG10435" i="50"/>
  <c r="AG10447" i="50"/>
  <c r="AG10459" i="50"/>
  <c r="AG10471" i="50"/>
  <c r="AG10483" i="50"/>
  <c r="AG10495" i="50"/>
  <c r="AG10507" i="50"/>
  <c r="AG10519" i="50"/>
  <c r="AG10531" i="50"/>
  <c r="AG10543" i="50"/>
  <c r="AG10555" i="50"/>
  <c r="AG10567" i="50"/>
  <c r="AG10579" i="50"/>
  <c r="AG10591" i="50"/>
  <c r="AG10603" i="50"/>
  <c r="AG10615" i="50"/>
  <c r="AG10627" i="50"/>
  <c r="AG10639" i="50"/>
  <c r="AG10651" i="50"/>
  <c r="AG10663" i="50"/>
  <c r="AG10675" i="50"/>
  <c r="AG10687" i="50"/>
  <c r="AG10699" i="50"/>
  <c r="AG10711" i="50"/>
  <c r="AG10723" i="50"/>
  <c r="AG10735" i="50"/>
  <c r="AG10747" i="50"/>
  <c r="AG10759" i="50"/>
  <c r="AG10771" i="50"/>
  <c r="AG10783" i="50"/>
  <c r="AG10795" i="50"/>
  <c r="AG10807" i="50"/>
  <c r="AG10819" i="50"/>
  <c r="AG10831" i="50"/>
  <c r="AG10843" i="50"/>
  <c r="AG10855" i="50"/>
  <c r="AG10867" i="50"/>
  <c r="AG10879" i="50"/>
  <c r="AG10891" i="50"/>
  <c r="AG10903" i="50"/>
  <c r="AG10915" i="50"/>
  <c r="AG10927" i="50"/>
  <c r="AG10939" i="50"/>
  <c r="AG10951" i="50"/>
  <c r="AG10963" i="50"/>
  <c r="AG10975" i="50"/>
  <c r="AG10987" i="50"/>
  <c r="AG10999" i="50"/>
  <c r="AG11011" i="50"/>
  <c r="AG11023" i="50"/>
  <c r="AG11035" i="50"/>
  <c r="AG11047" i="50"/>
  <c r="AG11059" i="50"/>
  <c r="AG11071" i="50"/>
  <c r="AG11083" i="50"/>
  <c r="AG11095" i="50"/>
  <c r="AG11107" i="50"/>
  <c r="AG11119" i="50"/>
  <c r="AG11131" i="50"/>
  <c r="AG11143" i="50"/>
  <c r="AG11155" i="50"/>
  <c r="AG11167" i="50"/>
  <c r="AG11179" i="50"/>
  <c r="AG11191" i="50"/>
  <c r="AG11203" i="50"/>
  <c r="AG11215" i="50"/>
  <c r="AG11227" i="50"/>
  <c r="AG11239" i="50"/>
  <c r="AG11251" i="50"/>
  <c r="AG11263" i="50"/>
  <c r="AG11275" i="50"/>
  <c r="AG11287" i="50"/>
  <c r="AG11299" i="50"/>
  <c r="AG11311" i="50"/>
  <c r="AG11323" i="50"/>
  <c r="AG11335" i="50"/>
  <c r="AG11347" i="50"/>
  <c r="AG11359" i="50"/>
  <c r="AG11371" i="50"/>
  <c r="AG11383" i="50"/>
  <c r="AG11395" i="50"/>
  <c r="AG11407" i="50"/>
  <c r="AG11419" i="50"/>
  <c r="AG11431" i="50"/>
  <c r="AG11443" i="50"/>
  <c r="AG11455" i="50"/>
  <c r="AG11467" i="50"/>
  <c r="AG11479" i="50"/>
  <c r="AG11491" i="50"/>
  <c r="AG11503" i="50"/>
  <c r="AG11515" i="50"/>
  <c r="AG11527" i="50"/>
  <c r="AG11539" i="50"/>
  <c r="AG11551" i="50"/>
  <c r="AG11563" i="50"/>
  <c r="AG11575" i="50"/>
  <c r="AG11587" i="50"/>
  <c r="AG11599" i="50"/>
  <c r="AG11611" i="50"/>
  <c r="AG11623" i="50"/>
  <c r="AG11635" i="50"/>
  <c r="AG11647" i="50"/>
  <c r="AG11659" i="50"/>
  <c r="AG11671" i="50"/>
  <c r="AG11683" i="50"/>
  <c r="AG11695" i="50"/>
  <c r="AG11707" i="50"/>
  <c r="AG11719" i="50"/>
  <c r="AG11731" i="50"/>
  <c r="AG11743" i="50"/>
  <c r="AG11755" i="50"/>
  <c r="AG11767" i="50"/>
  <c r="AG11779" i="50"/>
  <c r="AG11791" i="50"/>
  <c r="AG11803" i="50"/>
  <c r="AG11815" i="50"/>
  <c r="AG11827" i="50"/>
  <c r="AG11839" i="50"/>
  <c r="AG11851" i="50"/>
  <c r="AG11863" i="50"/>
  <c r="AG11875" i="50"/>
  <c r="AG11887" i="50"/>
  <c r="AG11899" i="50"/>
  <c r="AG11911" i="50"/>
  <c r="AG11923" i="50"/>
  <c r="AG11935" i="50"/>
  <c r="AG11947" i="50"/>
  <c r="AG11959" i="50"/>
  <c r="AG11971" i="50"/>
  <c r="AG11983" i="50"/>
  <c r="AG11995" i="50"/>
  <c r="AG12007" i="50"/>
  <c r="AG12019" i="50"/>
  <c r="AG12031" i="50"/>
  <c r="AG12043" i="50"/>
  <c r="AG12055" i="50"/>
  <c r="AG12067" i="50"/>
  <c r="AG12079" i="50"/>
  <c r="AG12091" i="50"/>
  <c r="AG12103" i="50"/>
  <c r="AG12115" i="50"/>
  <c r="AG12127" i="50"/>
  <c r="AG12139" i="50"/>
  <c r="AG12151" i="50"/>
  <c r="AG12163" i="50"/>
  <c r="AG12175" i="50"/>
  <c r="AG12187" i="50"/>
  <c r="AG12199" i="50"/>
  <c r="AG12211" i="50"/>
  <c r="AG12223" i="50"/>
  <c r="AG12235" i="50"/>
  <c r="AG12247" i="50"/>
  <c r="AG12259" i="50"/>
  <c r="AG12271" i="50"/>
  <c r="AG12283" i="50"/>
  <c r="AG12295" i="50"/>
  <c r="AG12307" i="50"/>
  <c r="AG12319" i="50"/>
  <c r="AG12331" i="50"/>
  <c r="AG12343" i="50"/>
  <c r="AG12355" i="50"/>
  <c r="AG12367" i="50"/>
  <c r="AG12379" i="50"/>
  <c r="AG12391" i="50"/>
  <c r="AG12403" i="50"/>
  <c r="AG12415" i="50"/>
  <c r="AG12427" i="50"/>
  <c r="AG12439" i="50"/>
  <c r="AG12451" i="50"/>
  <c r="AG12463" i="50"/>
  <c r="AG12475" i="50"/>
  <c r="AG12487" i="50"/>
  <c r="AG12499" i="50"/>
  <c r="AG12511" i="50"/>
  <c r="AG12523" i="50"/>
  <c r="AG12535" i="50"/>
  <c r="AG12547" i="50"/>
  <c r="AG12559" i="50"/>
  <c r="AG12571" i="50"/>
  <c r="AG12583" i="50"/>
  <c r="AG12595" i="50"/>
  <c r="AG12607" i="50"/>
  <c r="AG12619" i="50"/>
  <c r="AG12631" i="50"/>
  <c r="AG12643" i="50"/>
  <c r="AG12655" i="50"/>
  <c r="AG12667" i="50"/>
  <c r="AG12679" i="50"/>
  <c r="AG12691" i="50"/>
  <c r="AG12703" i="50"/>
  <c r="AG12715" i="50"/>
  <c r="AG12727" i="50"/>
  <c r="AG12739" i="50"/>
  <c r="AG12751" i="50"/>
  <c r="AG12763" i="50"/>
  <c r="AG12775" i="50"/>
  <c r="AG12787" i="50"/>
  <c r="AG12799" i="50"/>
  <c r="AG12811" i="50"/>
  <c r="AG12823" i="50"/>
  <c r="AG12835" i="50"/>
  <c r="AG12847" i="50"/>
  <c r="AG12859" i="50"/>
  <c r="AG12871" i="50"/>
  <c r="AG12883" i="50"/>
  <c r="AG12895" i="50"/>
  <c r="AG12907" i="50"/>
  <c r="AG12919" i="50"/>
  <c r="AG12931" i="50"/>
  <c r="AG12943" i="50"/>
  <c r="AG12955" i="50"/>
  <c r="AG12967" i="50"/>
  <c r="AG12979" i="50"/>
  <c r="AG12991" i="50"/>
  <c r="AG13003" i="50"/>
  <c r="AG13015" i="50"/>
  <c r="AG13027" i="50"/>
  <c r="AG13039" i="50"/>
  <c r="AG13051" i="50"/>
  <c r="AG13063" i="50"/>
  <c r="AG13075" i="50"/>
  <c r="AG13087" i="50"/>
  <c r="AG13099" i="50"/>
  <c r="AG13111" i="50"/>
  <c r="AG13123" i="50"/>
  <c r="AG13135" i="50"/>
  <c r="AG13147" i="50"/>
  <c r="AG13159" i="50"/>
  <c r="AG13171" i="50"/>
  <c r="AG13183" i="50"/>
  <c r="AG13195" i="50"/>
  <c r="AG13207" i="50"/>
  <c r="AG13219" i="50"/>
  <c r="AG13231" i="50"/>
  <c r="AG13243" i="50"/>
  <c r="AG13255" i="50"/>
  <c r="AG13267" i="50"/>
  <c r="AG13279" i="50"/>
  <c r="AG13291" i="50"/>
  <c r="AG13303" i="50"/>
  <c r="AG13315" i="50"/>
  <c r="AG13327" i="50"/>
  <c r="AG13339" i="50"/>
  <c r="AG13351" i="50"/>
  <c r="AG13363" i="50"/>
  <c r="AG13375" i="50"/>
  <c r="AG13387" i="50"/>
  <c r="AG13399" i="50"/>
  <c r="AG13411" i="50"/>
  <c r="AG13423" i="50"/>
  <c r="AG13435" i="50"/>
  <c r="AG13447" i="50"/>
  <c r="AG13459" i="50"/>
  <c r="AG13471" i="50"/>
  <c r="AG13483" i="50"/>
  <c r="AG13495" i="50"/>
  <c r="AG13507" i="50"/>
  <c r="AG13519" i="50"/>
  <c r="AG13531" i="50"/>
  <c r="AG13543" i="50"/>
  <c r="AG13555" i="50"/>
  <c r="AG13567" i="50"/>
  <c r="AG13579" i="50"/>
  <c r="AG13591" i="50"/>
  <c r="AG13603" i="50"/>
  <c r="AG13615" i="50"/>
  <c r="AG13627" i="50"/>
  <c r="AG13639" i="50"/>
  <c r="AG13651" i="50"/>
  <c r="AG13663" i="50"/>
  <c r="AG13675" i="50"/>
  <c r="AG13687" i="50"/>
  <c r="AG13699" i="50"/>
  <c r="AG13711" i="50"/>
  <c r="AG13723" i="50"/>
  <c r="AG13735" i="50"/>
  <c r="AG13747" i="50"/>
  <c r="AG13759" i="50"/>
  <c r="AG13771" i="50"/>
  <c r="AG13783" i="50"/>
  <c r="AG13795" i="50"/>
  <c r="AG13807" i="50"/>
  <c r="AG13819" i="50"/>
  <c r="AG13831" i="50"/>
  <c r="AG13843" i="50"/>
  <c r="AG13855" i="50"/>
  <c r="AG13867" i="50"/>
  <c r="AG13879" i="50"/>
  <c r="AG13891" i="50"/>
  <c r="AG13903" i="50"/>
  <c r="AG13915" i="50"/>
  <c r="AG13927" i="50"/>
  <c r="AG13939" i="50"/>
  <c r="AG13951" i="50"/>
  <c r="AG13963" i="50"/>
  <c r="AG13975" i="50"/>
  <c r="AG13987" i="50"/>
  <c r="AG13999" i="50"/>
  <c r="AG14011" i="50"/>
  <c r="AG14023" i="50"/>
  <c r="AG14035" i="50"/>
  <c r="AG14047" i="50"/>
  <c r="AG14059" i="50"/>
  <c r="AG14071" i="50"/>
  <c r="AG14083" i="50"/>
  <c r="AG14095" i="50"/>
  <c r="AG14107" i="50"/>
  <c r="AG14119" i="50"/>
  <c r="AG14131" i="50"/>
  <c r="AG14143" i="50"/>
  <c r="AG14155" i="50"/>
  <c r="AG14167" i="50"/>
  <c r="AG14179" i="50"/>
  <c r="AG14191" i="50"/>
  <c r="AG14203" i="50"/>
  <c r="AG14215" i="50"/>
  <c r="AG14227" i="50"/>
  <c r="AG14239" i="50"/>
  <c r="AG14251" i="50"/>
  <c r="AG14263" i="50"/>
  <c r="AG14275" i="50"/>
  <c r="AG14287" i="50"/>
  <c r="AG14299" i="50"/>
  <c r="AG14311" i="50"/>
  <c r="AG14323" i="50"/>
  <c r="AG14335" i="50"/>
  <c r="AG14347" i="50"/>
  <c r="AG14359" i="50"/>
  <c r="AG14371" i="50"/>
  <c r="AG14383" i="50"/>
  <c r="AG14395" i="50"/>
  <c r="AG14407" i="50"/>
  <c r="AG14419" i="50"/>
  <c r="AG14431" i="50"/>
  <c r="AG14443" i="50"/>
  <c r="AG14455" i="50"/>
  <c r="AG14467" i="50"/>
  <c r="AG14479" i="50"/>
  <c r="AG14491" i="50"/>
  <c r="AG14503" i="50"/>
  <c r="AG14515" i="50"/>
  <c r="AG14527" i="50"/>
  <c r="AG14539" i="50"/>
  <c r="AG14551" i="50"/>
  <c r="AG14563" i="50"/>
  <c r="AG14575" i="50"/>
  <c r="AG14587" i="50"/>
  <c r="AG14599" i="50"/>
  <c r="AG14611" i="50"/>
  <c r="AG14623" i="50"/>
  <c r="AG14635" i="50"/>
  <c r="AG14647" i="50"/>
  <c r="AG14659" i="50"/>
  <c r="AG14671" i="50"/>
  <c r="AG14683" i="50"/>
  <c r="AG14695" i="50"/>
  <c r="AG14707" i="50"/>
  <c r="AG14719" i="50"/>
  <c r="AG14731" i="50"/>
  <c r="AG14743" i="50"/>
  <c r="AG14755" i="50"/>
  <c r="AG14767" i="50"/>
  <c r="AG14779" i="50"/>
  <c r="AG14791" i="50"/>
  <c r="AG14803" i="50"/>
  <c r="AG14815" i="50"/>
  <c r="AG14827" i="50"/>
  <c r="AG14839" i="50"/>
  <c r="AG14851" i="50"/>
  <c r="AG14863" i="50"/>
  <c r="AG14875" i="50"/>
  <c r="AG14887" i="50"/>
  <c r="AG14899" i="50"/>
  <c r="AG14911" i="50"/>
  <c r="AG14923" i="50"/>
  <c r="AG14935" i="50"/>
  <c r="AG14947" i="50"/>
  <c r="AG14959" i="50"/>
  <c r="AG14971" i="50"/>
  <c r="AG14983" i="50"/>
  <c r="AG14995" i="50"/>
  <c r="AG15007" i="50"/>
  <c r="AG15019" i="50"/>
  <c r="AG15031" i="50"/>
  <c r="AG15043" i="50"/>
  <c r="AG15055" i="50"/>
  <c r="AG15067" i="50"/>
  <c r="AG15079" i="50"/>
  <c r="AG15091" i="50"/>
  <c r="AG15103" i="50"/>
  <c r="AG15115" i="50"/>
  <c r="AG15127" i="50"/>
  <c r="AG15139" i="50"/>
  <c r="AG15151" i="50"/>
  <c r="AG15163" i="50"/>
  <c r="AG15175" i="50"/>
  <c r="AG15187" i="50"/>
  <c r="AG15199" i="50"/>
  <c r="AG15211" i="50"/>
  <c r="AG15223" i="50"/>
  <c r="AG15235" i="50"/>
  <c r="AG15247" i="50"/>
  <c r="AG15259" i="50"/>
  <c r="AG15271" i="50"/>
  <c r="AG15283" i="50"/>
  <c r="AG15295" i="50"/>
  <c r="AG15307" i="50"/>
  <c r="AG15319" i="50"/>
  <c r="AG15331" i="50"/>
  <c r="AG15343" i="50"/>
  <c r="AG15355" i="50"/>
  <c r="AG15367" i="50"/>
  <c r="AG15379" i="50"/>
  <c r="AG15391" i="50"/>
  <c r="AG15403" i="50"/>
  <c r="AG15415" i="50"/>
  <c r="AG15427" i="50"/>
  <c r="AG15439" i="50"/>
  <c r="AG15451" i="50"/>
  <c r="AG15463" i="50"/>
  <c r="AG15475" i="50"/>
  <c r="AG15487" i="50"/>
  <c r="AG15499" i="50"/>
  <c r="AG15511" i="50"/>
  <c r="AG15523" i="50"/>
  <c r="AG15535" i="50"/>
  <c r="AG15547" i="50"/>
  <c r="AG15559" i="50"/>
  <c r="AG15571" i="50"/>
  <c r="AG15583" i="50"/>
  <c r="AG15595" i="50"/>
  <c r="AG15607" i="50"/>
  <c r="AG15619" i="50"/>
  <c r="AG15631" i="50"/>
  <c r="AG15643" i="50"/>
  <c r="AG15655" i="50"/>
  <c r="AG15667" i="50"/>
  <c r="AG15679" i="50"/>
  <c r="AG15691" i="50"/>
  <c r="AG15703" i="50"/>
  <c r="AG15715" i="50"/>
  <c r="AG15727" i="50"/>
  <c r="AG15739" i="50"/>
  <c r="AG15751" i="50"/>
  <c r="AG15763" i="50"/>
  <c r="AG15775" i="50"/>
  <c r="AG15787" i="50"/>
  <c r="AG15799" i="50"/>
  <c r="AG15811" i="50"/>
  <c r="AG15823" i="50"/>
  <c r="AG15835" i="50"/>
  <c r="AG15847" i="50"/>
  <c r="AG15859" i="50"/>
  <c r="AG15871" i="50"/>
  <c r="AG15883" i="50"/>
  <c r="AG15895" i="50"/>
  <c r="AG15907" i="50"/>
  <c r="AG15919" i="50"/>
  <c r="AG15931" i="50"/>
  <c r="AG15943" i="50"/>
  <c r="AG15955" i="50"/>
  <c r="AG15967" i="50"/>
  <c r="AG15979" i="50"/>
  <c r="AG15991" i="50"/>
  <c r="AG16003" i="50"/>
  <c r="AG16015" i="50"/>
  <c r="AG16027" i="50"/>
  <c r="AG16039" i="50"/>
  <c r="AG16051" i="50"/>
  <c r="AG16063" i="50"/>
  <c r="AG16075" i="50"/>
  <c r="AG16087" i="50"/>
  <c r="AG16099" i="50"/>
  <c r="AG16111" i="50"/>
  <c r="AG16123" i="50"/>
  <c r="AG16135" i="50"/>
  <c r="AG16147" i="50"/>
  <c r="AG16159" i="50"/>
  <c r="AG16171" i="50"/>
  <c r="AG16183" i="50"/>
  <c r="AG16195" i="50"/>
  <c r="AG16207" i="50"/>
  <c r="AG16219" i="50"/>
  <c r="AG16231" i="50"/>
  <c r="AG16243" i="50"/>
  <c r="AG16255" i="50"/>
  <c r="AG16267" i="50"/>
  <c r="AG16279" i="50"/>
  <c r="AG16291" i="50"/>
  <c r="AG16303" i="50"/>
  <c r="AG16315" i="50"/>
  <c r="AG16327" i="50"/>
  <c r="AG16339" i="50"/>
  <c r="AG16351" i="50"/>
  <c r="AG16363" i="50"/>
  <c r="AG16375" i="50"/>
  <c r="AG16387" i="50"/>
  <c r="AG16399" i="50"/>
  <c r="AG16411" i="50"/>
  <c r="AG16423" i="50"/>
  <c r="AG16435" i="50"/>
  <c r="AG16447" i="50"/>
  <c r="AG16459" i="50"/>
  <c r="AG16471" i="50"/>
  <c r="AG16483" i="50"/>
  <c r="AG16495" i="50"/>
  <c r="AG16507" i="50"/>
  <c r="AG16519" i="50"/>
  <c r="AG16531" i="50"/>
  <c r="AG16543" i="50"/>
  <c r="AG16555" i="50"/>
  <c r="AG16567" i="50"/>
  <c r="AG16579" i="50"/>
  <c r="AG16591" i="50"/>
  <c r="AG16603" i="50"/>
  <c r="AG16615" i="50"/>
  <c r="AG16627" i="50"/>
  <c r="AG16639" i="50"/>
  <c r="AG16651" i="50"/>
  <c r="AG16663" i="50"/>
  <c r="AG16675" i="50"/>
  <c r="AG16687" i="50"/>
  <c r="AG16699" i="50"/>
  <c r="AG16711" i="50"/>
  <c r="AG16723" i="50"/>
  <c r="AG16735" i="50"/>
  <c r="AG16747" i="50"/>
  <c r="AG16759" i="50"/>
  <c r="AG16771" i="50"/>
  <c r="AG16783" i="50"/>
  <c r="AG16795" i="50"/>
  <c r="AG16807" i="50"/>
  <c r="AG16819" i="50"/>
  <c r="AG16831" i="50"/>
  <c r="AG16843" i="50"/>
  <c r="AG16855" i="50"/>
  <c r="AG16867" i="50"/>
  <c r="AG16879" i="50"/>
  <c r="AG16891" i="50"/>
  <c r="AG16903" i="50"/>
  <c r="AG16915" i="50"/>
  <c r="AG16927" i="50"/>
  <c r="AG16939" i="50"/>
  <c r="AG16951" i="50"/>
  <c r="AG16963" i="50"/>
  <c r="AG16975" i="50"/>
  <c r="AG16987" i="50"/>
  <c r="AG16999" i="50"/>
  <c r="AG17011" i="50"/>
  <c r="AG17023" i="50"/>
  <c r="AG17035" i="50"/>
  <c r="AG17047" i="50"/>
  <c r="AG17059" i="50"/>
  <c r="AG17071" i="50"/>
  <c r="AG17083" i="50"/>
  <c r="AG17095" i="50"/>
  <c r="AG17107" i="50"/>
  <c r="AG17119" i="50"/>
  <c r="AG17131" i="50"/>
  <c r="AG17143" i="50"/>
  <c r="AG17155" i="50"/>
  <c r="AG17167" i="50"/>
  <c r="AG17179" i="50"/>
  <c r="AG17191" i="50"/>
  <c r="AG17203" i="50"/>
  <c r="AG17215" i="50"/>
  <c r="AG17227" i="50"/>
  <c r="AG17239" i="50"/>
  <c r="AG17251" i="50"/>
  <c r="AG17263" i="50"/>
  <c r="AG17275" i="50"/>
  <c r="AG17287" i="50"/>
  <c r="AG17299" i="50"/>
  <c r="AG17311" i="50"/>
  <c r="AG17323" i="50"/>
  <c r="AG17335" i="50"/>
  <c r="AG17347" i="50"/>
  <c r="AG17359" i="50"/>
  <c r="AG17371" i="50"/>
  <c r="AG17383" i="50"/>
  <c r="AG17395" i="50"/>
  <c r="AG17407" i="50"/>
  <c r="AG17419" i="50"/>
  <c r="AG17431" i="50"/>
  <c r="AG17443" i="50"/>
  <c r="AG17455" i="50"/>
  <c r="AG17467" i="50"/>
  <c r="AG17479" i="50"/>
  <c r="AG17491" i="50"/>
  <c r="AG17503" i="50"/>
  <c r="AG17515" i="50"/>
  <c r="AG17527" i="50"/>
  <c r="AG17539" i="50"/>
  <c r="AG17551" i="50"/>
  <c r="AG17563" i="50"/>
  <c r="AG17575" i="50"/>
  <c r="AG17587" i="50"/>
  <c r="AG17599" i="50"/>
  <c r="AG17611" i="50"/>
  <c r="AG17623" i="50"/>
  <c r="AG17635" i="50"/>
  <c r="AG17647" i="50"/>
  <c r="AG17659" i="50"/>
  <c r="AG17671" i="50"/>
  <c r="AG17683" i="50"/>
  <c r="AG17695" i="50"/>
  <c r="AG17707" i="50"/>
  <c r="AG17719" i="50"/>
  <c r="AG17731" i="50"/>
  <c r="AG17743" i="50"/>
  <c r="AG17755" i="50"/>
  <c r="AG17767" i="50"/>
  <c r="AG17779" i="50"/>
  <c r="AG17791" i="50"/>
  <c r="AG17803" i="50"/>
  <c r="AG17815" i="50"/>
  <c r="AG17827" i="50"/>
  <c r="AG17839" i="50"/>
  <c r="AG17851" i="50"/>
  <c r="AG17863" i="50"/>
  <c r="AG17875" i="50"/>
  <c r="AG17887" i="50"/>
  <c r="AG17899" i="50"/>
  <c r="AG17911" i="50"/>
  <c r="AG17923" i="50"/>
  <c r="AG17935" i="50"/>
  <c r="AG17947" i="50"/>
  <c r="AG17959" i="50"/>
  <c r="AG17971" i="50"/>
  <c r="AG17983" i="50"/>
  <c r="AG17995" i="50"/>
  <c r="AG18007" i="50"/>
  <c r="AG18019" i="50"/>
  <c r="AG18031" i="50"/>
  <c r="AG18043" i="50"/>
  <c r="AG18055" i="50"/>
  <c r="AG18067" i="50"/>
  <c r="AG18079" i="50"/>
  <c r="AG18091" i="50"/>
  <c r="AG18103" i="50"/>
  <c r="AG18115" i="50"/>
  <c r="AG18127" i="50"/>
  <c r="AG18139" i="50"/>
  <c r="AG18151" i="50"/>
  <c r="AG18163" i="50"/>
  <c r="AG18175" i="50"/>
  <c r="AG18187" i="50"/>
  <c r="AG18199" i="50"/>
  <c r="AG18211" i="50"/>
  <c r="AG18223" i="50"/>
  <c r="AG18235" i="50"/>
  <c r="AG18247" i="50"/>
  <c r="AG18259" i="50"/>
  <c r="AG18271" i="50"/>
  <c r="AG18283" i="50"/>
  <c r="AG18295" i="50"/>
  <c r="AG18307" i="50"/>
  <c r="AG18319" i="50"/>
  <c r="AG18331" i="50"/>
  <c r="AG18343" i="50"/>
  <c r="AG18355" i="50"/>
  <c r="AG18367" i="50"/>
  <c r="AG18379" i="50"/>
  <c r="AG18391" i="50"/>
  <c r="AG18403" i="50"/>
  <c r="AG17387" i="50"/>
  <c r="AG17399" i="50"/>
  <c r="AG17411" i="50"/>
  <c r="AG17423" i="50"/>
  <c r="AG17435" i="50"/>
  <c r="AG17447" i="50"/>
  <c r="AG17459" i="50"/>
  <c r="AG17471" i="50"/>
  <c r="AG17483" i="50"/>
  <c r="AG17495" i="50"/>
  <c r="AG17507" i="50"/>
  <c r="AG17519" i="50"/>
  <c r="AG17531" i="50"/>
  <c r="AG17543" i="50"/>
  <c r="AG17555" i="50"/>
  <c r="AG17567" i="50"/>
  <c r="AG17579" i="50"/>
  <c r="AG17591" i="50"/>
  <c r="AG17603" i="50"/>
  <c r="AG17615" i="50"/>
  <c r="AG17627" i="50"/>
  <c r="AG17639" i="50"/>
  <c r="AG17651" i="50"/>
  <c r="AG17663" i="50"/>
  <c r="AG17675" i="50"/>
  <c r="AG17687" i="50"/>
  <c r="AG17699" i="50"/>
  <c r="AG17711" i="50"/>
  <c r="AG17723" i="50"/>
  <c r="AG17735" i="50"/>
  <c r="AG17747" i="50"/>
  <c r="AG17759" i="50"/>
  <c r="AG17771" i="50"/>
  <c r="AG17783" i="50"/>
  <c r="AG17795" i="50"/>
  <c r="AG17807" i="50"/>
  <c r="AG17819" i="50"/>
  <c r="AG17831" i="50"/>
  <c r="AG17843" i="50"/>
  <c r="AG17855" i="50"/>
  <c r="AG17867" i="50"/>
  <c r="AG17879" i="50"/>
  <c r="AG17891" i="50"/>
  <c r="AG17903" i="50"/>
  <c r="AG17915" i="50"/>
  <c r="AG17927" i="50"/>
  <c r="AG17939" i="50"/>
  <c r="AG17951" i="50"/>
  <c r="AG17963" i="50"/>
  <c r="AG17975" i="50"/>
  <c r="AG17987" i="50"/>
  <c r="AG17999" i="50"/>
  <c r="AG18011" i="50"/>
  <c r="AG18023" i="50"/>
  <c r="AG18035" i="50"/>
  <c r="AG18047" i="50"/>
  <c r="AG18059" i="50"/>
  <c r="AG18071" i="50"/>
  <c r="AG18083" i="50"/>
  <c r="AG18095" i="50"/>
  <c r="AG18107" i="50"/>
  <c r="AG18119" i="50"/>
  <c r="AG18131" i="50"/>
  <c r="AG18143" i="50"/>
  <c r="AG18155" i="50"/>
  <c r="AG18167" i="50"/>
  <c r="AG18179" i="50"/>
  <c r="AG18191" i="50"/>
  <c r="AG18203" i="50"/>
  <c r="AG18215" i="50"/>
  <c r="AG18227" i="50"/>
  <c r="AG18239" i="50"/>
  <c r="AG18251" i="50"/>
  <c r="AG18263" i="50"/>
  <c r="AG18275" i="50"/>
  <c r="AG18287" i="50"/>
  <c r="AG18299" i="50"/>
  <c r="AG18311" i="50"/>
  <c r="AG18323" i="50"/>
  <c r="AG18335" i="50"/>
  <c r="AG18347" i="50"/>
  <c r="AG18359" i="50"/>
  <c r="AG18383" i="50"/>
  <c r="AG18395" i="50"/>
  <c r="AG6108" i="50"/>
  <c r="AG12" i="50"/>
  <c r="AG24" i="50"/>
  <c r="AG36" i="50"/>
  <c r="AG48" i="50"/>
  <c r="AG60" i="50"/>
  <c r="AG72" i="50"/>
  <c r="AG84" i="50"/>
  <c r="AG96" i="50"/>
  <c r="AG108" i="50"/>
  <c r="AG120" i="50"/>
  <c r="AG132" i="50"/>
  <c r="AG144" i="50"/>
  <c r="AG156" i="50"/>
  <c r="AG168" i="50"/>
  <c r="AG180" i="50"/>
  <c r="AG192" i="50"/>
  <c r="AG204" i="50"/>
  <c r="AG216" i="50"/>
  <c r="AG228" i="50"/>
  <c r="AG240" i="50"/>
  <c r="AG252" i="50"/>
  <c r="AG264" i="50"/>
  <c r="AG276" i="50"/>
  <c r="AG288" i="50"/>
  <c r="AG300" i="50"/>
  <c r="AG312" i="50"/>
  <c r="AG324" i="50"/>
  <c r="AG336" i="50"/>
  <c r="AG348" i="50"/>
  <c r="AG360" i="50"/>
  <c r="AG372" i="50"/>
  <c r="AG384" i="50"/>
  <c r="AG396" i="50"/>
  <c r="AG408" i="50"/>
  <c r="AG420" i="50"/>
  <c r="AG432" i="50"/>
  <c r="AG444" i="50"/>
  <c r="AG456" i="50"/>
  <c r="AG468" i="50"/>
  <c r="AG480" i="50"/>
  <c r="AG492" i="50"/>
  <c r="AG504" i="50"/>
  <c r="AG516" i="50"/>
  <c r="AG528" i="50"/>
  <c r="AG540" i="50"/>
  <c r="AG552" i="50"/>
  <c r="AG564" i="50"/>
  <c r="AG576" i="50"/>
  <c r="AG588" i="50"/>
  <c r="AG600" i="50"/>
  <c r="AG612" i="50"/>
  <c r="AG624" i="50"/>
  <c r="AG636" i="50"/>
  <c r="AG648" i="50"/>
  <c r="AG660" i="50"/>
  <c r="AG672" i="50"/>
  <c r="AG684" i="50"/>
  <c r="AG696" i="50"/>
  <c r="AG708" i="50"/>
  <c r="AG720" i="50"/>
  <c r="AG732" i="50"/>
  <c r="AG744" i="50"/>
  <c r="AG756" i="50"/>
  <c r="AG768" i="50"/>
  <c r="AG780" i="50"/>
  <c r="AG792" i="50"/>
  <c r="AG804" i="50"/>
  <c r="AG816" i="50"/>
  <c r="AG828" i="50"/>
  <c r="AG840" i="50"/>
  <c r="AG852" i="50"/>
  <c r="AG864" i="50"/>
  <c r="AG876" i="50"/>
  <c r="AG888" i="50"/>
  <c r="AG900" i="50"/>
  <c r="AG912" i="50"/>
  <c r="AG924" i="50"/>
  <c r="AG936" i="50"/>
  <c r="AG948" i="50"/>
  <c r="AG960" i="50"/>
  <c r="AG972" i="50"/>
  <c r="AG984" i="50"/>
  <c r="AG996" i="50"/>
  <c r="AG1008" i="50"/>
  <c r="AG1020" i="50"/>
  <c r="AG1032" i="50"/>
  <c r="AG1044" i="50"/>
  <c r="AG1056" i="50"/>
  <c r="AG1068" i="50"/>
  <c r="AG1080" i="50"/>
  <c r="AG1092" i="50"/>
  <c r="AG1104" i="50"/>
  <c r="AG1116" i="50"/>
  <c r="AG1128" i="50"/>
  <c r="AG1140" i="50"/>
  <c r="AG1152" i="50"/>
  <c r="AG1164" i="50"/>
  <c r="AG1176" i="50"/>
  <c r="AG1188" i="50"/>
  <c r="AG1200" i="50"/>
  <c r="AG1212" i="50"/>
  <c r="AG1224" i="50"/>
  <c r="AG1236" i="50"/>
  <c r="AG1248" i="50"/>
  <c r="AG1260" i="50"/>
  <c r="AG1272" i="50"/>
  <c r="AG1284" i="50"/>
  <c r="AG1296" i="50"/>
  <c r="AG1308" i="50"/>
  <c r="AG1320" i="50"/>
  <c r="AG1332" i="50"/>
  <c r="AG1344" i="50"/>
  <c r="AG1356" i="50"/>
  <c r="AG1368" i="50"/>
  <c r="AG1380" i="50"/>
  <c r="AG1392" i="50"/>
  <c r="AG1404" i="50"/>
  <c r="AG1416" i="50"/>
  <c r="AG1428" i="50"/>
  <c r="AG1440" i="50"/>
  <c r="AG1452" i="50"/>
  <c r="AG1464" i="50"/>
  <c r="AG1476" i="50"/>
  <c r="AG1488" i="50"/>
  <c r="AG1500" i="50"/>
  <c r="AG1512" i="50"/>
  <c r="AG1524" i="50"/>
  <c r="AG1536" i="50"/>
  <c r="AG1548" i="50"/>
  <c r="AG1560" i="50"/>
  <c r="AG1572" i="50"/>
  <c r="AG1584" i="50"/>
  <c r="AG1596" i="50"/>
  <c r="AG1608" i="50"/>
  <c r="AG1620" i="50"/>
  <c r="AG1632" i="50"/>
  <c r="AG1644" i="50"/>
  <c r="AG1656" i="50"/>
  <c r="AG1668" i="50"/>
  <c r="AG1680" i="50"/>
  <c r="AG1692" i="50"/>
  <c r="AG1704" i="50"/>
  <c r="AG1716" i="50"/>
  <c r="AG1728" i="50"/>
  <c r="AG1740" i="50"/>
  <c r="AG1752" i="50"/>
  <c r="AG1764" i="50"/>
  <c r="AG1776" i="50"/>
  <c r="AG1788" i="50"/>
  <c r="AG1800" i="50"/>
  <c r="AG1812" i="50"/>
  <c r="AG1824" i="50"/>
  <c r="AG1836" i="50"/>
  <c r="AG1848" i="50"/>
  <c r="AG1860" i="50"/>
  <c r="AG1872" i="50"/>
  <c r="AG1884" i="50"/>
  <c r="AG1896" i="50"/>
  <c r="AG1908" i="50"/>
  <c r="AG1920" i="50"/>
  <c r="AG1932" i="50"/>
  <c r="AG1944" i="50"/>
  <c r="AG1956" i="50"/>
  <c r="AG1968" i="50"/>
  <c r="AG1980" i="50"/>
  <c r="AG1992" i="50"/>
  <c r="AG2004" i="50"/>
  <c r="AG2016" i="50"/>
  <c r="AG2028" i="50"/>
  <c r="AG2040" i="50"/>
  <c r="AG2052" i="50"/>
  <c r="AG2064" i="50"/>
  <c r="AG2076" i="50"/>
  <c r="AG2088" i="50"/>
  <c r="AG2100" i="50"/>
  <c r="AG2112" i="50"/>
  <c r="AG2124" i="50"/>
  <c r="AG2136" i="50"/>
  <c r="AG2148" i="50"/>
  <c r="AG2160" i="50"/>
  <c r="AG2172" i="50"/>
  <c r="AG2184" i="50"/>
  <c r="AG2196" i="50"/>
  <c r="AG2208" i="50"/>
  <c r="AG2220" i="50"/>
  <c r="AG2232" i="50"/>
  <c r="AG2244" i="50"/>
  <c r="AG2256" i="50"/>
  <c r="AG2268" i="50"/>
  <c r="AG2280" i="50"/>
  <c r="AG2292" i="50"/>
  <c r="AG2304" i="50"/>
  <c r="AG2316" i="50"/>
  <c r="AG2328" i="50"/>
  <c r="AG2340" i="50"/>
  <c r="AG2352" i="50"/>
  <c r="AG2364" i="50"/>
  <c r="AG2376" i="50"/>
  <c r="AG2388" i="50"/>
  <c r="AG2400" i="50"/>
  <c r="AG2412" i="50"/>
  <c r="AG2424" i="50"/>
  <c r="AG2436" i="50"/>
  <c r="AG2448" i="50"/>
  <c r="AG2460" i="50"/>
  <c r="AG2472" i="50"/>
  <c r="AG2484" i="50"/>
  <c r="AG2496" i="50"/>
  <c r="AG2508" i="50"/>
  <c r="AG2520" i="50"/>
  <c r="AG2532" i="50"/>
  <c r="AG2544" i="50"/>
  <c r="AG2556" i="50"/>
  <c r="AG2568" i="50"/>
  <c r="AG2580" i="50"/>
  <c r="AG2592" i="50"/>
  <c r="AG2604" i="50"/>
  <c r="AG2616" i="50"/>
  <c r="AG2628" i="50"/>
  <c r="AG2640" i="50"/>
  <c r="AG2652" i="50"/>
  <c r="AG2664" i="50"/>
  <c r="AG2676" i="50"/>
  <c r="AG2688" i="50"/>
  <c r="AG2700" i="50"/>
  <c r="AG2712" i="50"/>
  <c r="AG2724" i="50"/>
  <c r="AG2736" i="50"/>
  <c r="AG2748" i="50"/>
  <c r="AG2760" i="50"/>
  <c r="AG2772" i="50"/>
  <c r="AG2784" i="50"/>
  <c r="AG2796" i="50"/>
  <c r="AG2808" i="50"/>
  <c r="AG2820" i="50"/>
  <c r="AG2832" i="50"/>
  <c r="AG2844" i="50"/>
  <c r="AG2856" i="50"/>
  <c r="AG2868" i="50"/>
  <c r="AG2880" i="50"/>
  <c r="AG2892" i="50"/>
  <c r="AG2904" i="50"/>
  <c r="AG2916" i="50"/>
  <c r="AG2928" i="50"/>
  <c r="AG2940" i="50"/>
  <c r="AG2952" i="50"/>
  <c r="AG2964" i="50"/>
  <c r="AG2976" i="50"/>
  <c r="AG2988" i="50"/>
  <c r="AG3000" i="50"/>
  <c r="AG3012" i="50"/>
  <c r="AG3024" i="50"/>
  <c r="AG3036" i="50"/>
  <c r="AG3048" i="50"/>
  <c r="AG3060" i="50"/>
  <c r="AG3072" i="50"/>
  <c r="AG3084" i="50"/>
  <c r="AG3096" i="50"/>
  <c r="AG3108" i="50"/>
  <c r="AG3120" i="50"/>
  <c r="AG3132" i="50"/>
  <c r="AG3144" i="50"/>
  <c r="AG3156" i="50"/>
  <c r="AG3168" i="50"/>
  <c r="AG3180" i="50"/>
  <c r="AG3192" i="50"/>
  <c r="AG3204" i="50"/>
  <c r="AG3216" i="50"/>
  <c r="AG3228" i="50"/>
  <c r="AG3240" i="50"/>
  <c r="AG3252" i="50"/>
  <c r="AG3264" i="50"/>
  <c r="AG3276" i="50"/>
  <c r="AG3288" i="50"/>
  <c r="AG3300" i="50"/>
  <c r="AG3312" i="50"/>
  <c r="AG3324" i="50"/>
  <c r="AG3336" i="50"/>
  <c r="AG3348" i="50"/>
  <c r="AG3360" i="50"/>
  <c r="AG3372" i="50"/>
  <c r="AG3384" i="50"/>
  <c r="AG3396" i="50"/>
  <c r="AG3408" i="50"/>
  <c r="AG3420" i="50"/>
  <c r="AG3432" i="50"/>
  <c r="AG3444" i="50"/>
  <c r="AG3456" i="50"/>
  <c r="AG3468" i="50"/>
  <c r="AG3480" i="50"/>
  <c r="AG3492" i="50"/>
  <c r="AG3504" i="50"/>
  <c r="AG3516" i="50"/>
  <c r="AG3528" i="50"/>
  <c r="AG3540" i="50"/>
  <c r="AG3552" i="50"/>
  <c r="AG3564" i="50"/>
  <c r="AG3576" i="50"/>
  <c r="AG3588" i="50"/>
  <c r="AG3600" i="50"/>
  <c r="AG3612" i="50"/>
  <c r="AG3624" i="50"/>
  <c r="AG3636" i="50"/>
  <c r="AG3648" i="50"/>
  <c r="AG3660" i="50"/>
  <c r="AG3672" i="50"/>
  <c r="AG3684" i="50"/>
  <c r="AG3696" i="50"/>
  <c r="AG3708" i="50"/>
  <c r="AG3720" i="50"/>
  <c r="AG3732" i="50"/>
  <c r="AG3744" i="50"/>
  <c r="AG3756" i="50"/>
  <c r="AG3768" i="50"/>
  <c r="AG3780" i="50"/>
  <c r="AG3792" i="50"/>
  <c r="AG3804" i="50"/>
  <c r="AG3816" i="50"/>
  <c r="AG3828" i="50"/>
  <c r="AG3840" i="50"/>
  <c r="AG3852" i="50"/>
  <c r="AG3864" i="50"/>
  <c r="AG3876" i="50"/>
  <c r="AG3888" i="50"/>
  <c r="AG3900" i="50"/>
  <c r="AG3912" i="50"/>
  <c r="AG3924" i="50"/>
  <c r="AG3936" i="50"/>
  <c r="AG3948" i="50"/>
  <c r="AG3960" i="50"/>
  <c r="AG3972" i="50"/>
  <c r="AG3984" i="50"/>
  <c r="AG3996" i="50"/>
  <c r="AG4008" i="50"/>
  <c r="AG4020" i="50"/>
  <c r="AG4032" i="50"/>
  <c r="AG4044" i="50"/>
  <c r="AG4056" i="50"/>
  <c r="AG4068" i="50"/>
  <c r="AG4080" i="50"/>
  <c r="AG4092" i="50"/>
  <c r="AG4104" i="50"/>
  <c r="AG4116" i="50"/>
  <c r="AG4128" i="50"/>
  <c r="AG4140" i="50"/>
  <c r="AG4152" i="50"/>
  <c r="AG4164" i="50"/>
  <c r="AG4176" i="50"/>
  <c r="AG4188" i="50"/>
  <c r="AG4200" i="50"/>
  <c r="AG4212" i="50"/>
  <c r="AG4224" i="50"/>
  <c r="AG4236" i="50"/>
  <c r="AG4248" i="50"/>
  <c r="AG4260" i="50"/>
  <c r="AG4272" i="50"/>
  <c r="AG4284" i="50"/>
  <c r="AG4296" i="50"/>
  <c r="AG4308" i="50"/>
  <c r="AG4320" i="50"/>
  <c r="AG4332" i="50"/>
  <c r="AG4344" i="50"/>
  <c r="AG4356" i="50"/>
  <c r="AG4368" i="50"/>
  <c r="AG4380" i="50"/>
  <c r="AG4392" i="50"/>
  <c r="AG4404" i="50"/>
  <c r="AG4416" i="50"/>
  <c r="AG4428" i="50"/>
  <c r="AG4440" i="50"/>
  <c r="AG4452" i="50"/>
  <c r="AG4464" i="50"/>
  <c r="AG4476" i="50"/>
  <c r="AG4488" i="50"/>
  <c r="AG4500" i="50"/>
  <c r="AG4512" i="50"/>
  <c r="AG4524" i="50"/>
  <c r="AG4536" i="50"/>
  <c r="AG4548" i="50"/>
  <c r="AG4560" i="50"/>
  <c r="AG4572" i="50"/>
  <c r="AG4584" i="50"/>
  <c r="AG4596" i="50"/>
  <c r="AG4608" i="50"/>
  <c r="AG4620" i="50"/>
  <c r="AG4632" i="50"/>
  <c r="AG4644" i="50"/>
  <c r="AG4656" i="50"/>
  <c r="AG4668" i="50"/>
  <c r="AG4680" i="50"/>
  <c r="AG4692" i="50"/>
  <c r="AG4704" i="50"/>
  <c r="AG4716" i="50"/>
  <c r="AG4728" i="50"/>
  <c r="AG4740" i="50"/>
  <c r="AG4752" i="50"/>
  <c r="AG4764" i="50"/>
  <c r="AG4776" i="50"/>
  <c r="AG4788" i="50"/>
  <c r="AG4800" i="50"/>
  <c r="AG4812" i="50"/>
  <c r="AG4824" i="50"/>
  <c r="AG4836" i="50"/>
  <c r="AG4848" i="50"/>
  <c r="AG4860" i="50"/>
  <c r="AG4872" i="50"/>
  <c r="AG4884" i="50"/>
  <c r="AG4896" i="50"/>
  <c r="AG4908" i="50"/>
  <c r="AG4920" i="50"/>
  <c r="AG4932" i="50"/>
  <c r="AG4944" i="50"/>
  <c r="AG4956" i="50"/>
  <c r="AG4968" i="50"/>
  <c r="AG4980" i="50"/>
  <c r="AG4992" i="50"/>
  <c r="AG5004" i="50"/>
  <c r="AG5016" i="50"/>
  <c r="AG5028" i="50"/>
  <c r="AG5040" i="50"/>
  <c r="AG5052" i="50"/>
  <c r="AG5064" i="50"/>
  <c r="AG5076" i="50"/>
  <c r="AG5088" i="50"/>
  <c r="AG5100" i="50"/>
  <c r="AG5112" i="50"/>
  <c r="AG5124" i="50"/>
  <c r="AG5136" i="50"/>
  <c r="AG5148" i="50"/>
  <c r="AG5160" i="50"/>
  <c r="AG5172" i="50"/>
  <c r="AG5184" i="50"/>
  <c r="AG5196" i="50"/>
  <c r="AG5208" i="50"/>
  <c r="AG5220" i="50"/>
  <c r="AG5232" i="50"/>
  <c r="AG5244" i="50"/>
  <c r="AG5256" i="50"/>
  <c r="AG5268" i="50"/>
  <c r="AG5280" i="50"/>
  <c r="AG5292" i="50"/>
  <c r="AG5304" i="50"/>
  <c r="AG5316" i="50"/>
  <c r="AG5328" i="50"/>
  <c r="AG5340" i="50"/>
  <c r="AG5352" i="50"/>
  <c r="AG5364" i="50"/>
  <c r="AG5376" i="50"/>
  <c r="AG5388" i="50"/>
  <c r="AG5400" i="50"/>
  <c r="AG5412" i="50"/>
  <c r="AG5424" i="50"/>
  <c r="AG5436" i="50"/>
  <c r="AG5448" i="50"/>
  <c r="AG5460" i="50"/>
  <c r="AG5472" i="50"/>
  <c r="AG5484" i="50"/>
  <c r="AG5496" i="50"/>
  <c r="AG5508" i="50"/>
  <c r="AG5520" i="50"/>
  <c r="AG5532" i="50"/>
  <c r="AG5544" i="50"/>
  <c r="AG5556" i="50"/>
  <c r="AG5568" i="50"/>
  <c r="AG5580" i="50"/>
  <c r="AG5592" i="50"/>
  <c r="AG5604" i="50"/>
  <c r="AG5616" i="50"/>
  <c r="AG5628" i="50"/>
  <c r="AG5640" i="50"/>
  <c r="AG5652" i="50"/>
  <c r="AG5664" i="50"/>
  <c r="AG5676" i="50"/>
  <c r="AG5688" i="50"/>
  <c r="AG5700" i="50"/>
  <c r="AG5712" i="50"/>
  <c r="AG5724" i="50"/>
  <c r="AG5736" i="50"/>
  <c r="AG5748" i="50"/>
  <c r="AG5760" i="50"/>
  <c r="AG5772" i="50"/>
  <c r="AG5784" i="50"/>
  <c r="AG5796" i="50"/>
  <c r="AG5808" i="50"/>
  <c r="AG5820" i="50"/>
  <c r="AG5832" i="50"/>
  <c r="AG5844" i="50"/>
  <c r="AG5856" i="50"/>
  <c r="AG5868" i="50"/>
  <c r="AG5880" i="50"/>
  <c r="AG5892" i="50"/>
  <c r="AG5904" i="50"/>
  <c r="AG5916" i="50"/>
  <c r="AG5928" i="50"/>
  <c r="AG5940" i="50"/>
  <c r="AG5952" i="50"/>
  <c r="AG5964" i="50"/>
  <c r="AG5976" i="50"/>
  <c r="AG5988" i="50"/>
  <c r="AG6000" i="50"/>
  <c r="AG6012" i="50"/>
  <c r="AG6024" i="50"/>
  <c r="AG6036" i="50"/>
  <c r="AG6048" i="50"/>
  <c r="AG6060" i="50"/>
  <c r="AG6072" i="50"/>
  <c r="AG6084" i="50"/>
  <c r="AG6096" i="50"/>
  <c r="AG6120" i="50"/>
  <c r="AG6132" i="50"/>
  <c r="AG6144" i="50"/>
  <c r="AG6156" i="50"/>
  <c r="AG6168" i="50"/>
  <c r="AG6180" i="50"/>
  <c r="AG6192" i="50"/>
  <c r="AG6204" i="50"/>
  <c r="AG6216" i="50"/>
  <c r="AG6228" i="50"/>
  <c r="AG6240" i="50"/>
  <c r="AG6252" i="50"/>
  <c r="AG6264" i="50"/>
  <c r="AG6276" i="50"/>
  <c r="AG6288" i="50"/>
  <c r="AG6300" i="50"/>
  <c r="AG6312" i="50"/>
  <c r="AG6324" i="50"/>
  <c r="AG6336" i="50"/>
  <c r="AG6348" i="50"/>
  <c r="AG6360" i="50"/>
  <c r="AG6372" i="50"/>
  <c r="AG6384" i="50"/>
  <c r="AG6396" i="50"/>
  <c r="AG6408" i="50"/>
  <c r="AG6420" i="50"/>
  <c r="AG6432" i="50"/>
  <c r="AG6444" i="50"/>
  <c r="AG6456" i="50"/>
  <c r="AG6468" i="50"/>
  <c r="AG6480" i="50"/>
  <c r="AG6492" i="50"/>
  <c r="AG6504" i="50"/>
  <c r="AG6516" i="50"/>
  <c r="AG6528" i="50"/>
  <c r="AG6540" i="50"/>
  <c r="AG6552" i="50"/>
  <c r="AG6564" i="50"/>
  <c r="AG6576" i="50"/>
  <c r="AG6588" i="50"/>
  <c r="AG6600" i="50"/>
  <c r="AG6612" i="50"/>
  <c r="AG6624" i="50"/>
  <c r="AG6636" i="50"/>
  <c r="AG6648" i="50"/>
  <c r="AG6660" i="50"/>
  <c r="AG6672" i="50"/>
  <c r="AG6684" i="50"/>
  <c r="AG6696" i="50"/>
  <c r="AG6708" i="50"/>
  <c r="AG6720" i="50"/>
  <c r="AG6732" i="50"/>
  <c r="AG6744" i="50"/>
  <c r="AG6756" i="50"/>
  <c r="AG6768" i="50"/>
  <c r="AG6780" i="50"/>
  <c r="AG6792" i="50"/>
  <c r="AG6804" i="50"/>
  <c r="AG6816" i="50"/>
  <c r="AG6828" i="50"/>
  <c r="AG6840" i="50"/>
  <c r="AG6852" i="50"/>
  <c r="AG6864" i="50"/>
  <c r="AG6876" i="50"/>
  <c r="AG6888" i="50"/>
  <c r="AG6900" i="50"/>
  <c r="AG6912" i="50"/>
  <c r="AG6924" i="50"/>
  <c r="AG6936" i="50"/>
  <c r="AG6948" i="50"/>
  <c r="AG6960" i="50"/>
  <c r="AG6972" i="50"/>
  <c r="AG6984" i="50"/>
  <c r="AG6996" i="50"/>
  <c r="AG7008" i="50"/>
  <c r="AG7020" i="50"/>
  <c r="AG7032" i="50"/>
  <c r="AG7044" i="50"/>
  <c r="AG7056" i="50"/>
  <c r="AG7068" i="50"/>
  <c r="AG7080" i="50"/>
  <c r="AG7092" i="50"/>
  <c r="AG7104" i="50"/>
  <c r="AG7116" i="50"/>
  <c r="AG7128" i="50"/>
  <c r="AG7140" i="50"/>
  <c r="AG7152" i="50"/>
  <c r="AG7164" i="50"/>
  <c r="AG7176" i="50"/>
  <c r="AG7188" i="50"/>
  <c r="AG7200" i="50"/>
  <c r="AG7212" i="50"/>
  <c r="AG7224" i="50"/>
  <c r="AG7236" i="50"/>
  <c r="AG7248" i="50"/>
  <c r="AG7260" i="50"/>
  <c r="AG7272" i="50"/>
  <c r="AG7284" i="50"/>
  <c r="AG7296" i="50"/>
  <c r="AG7308" i="50"/>
  <c r="AG7320" i="50"/>
  <c r="AG7332" i="50"/>
  <c r="AG7344" i="50"/>
  <c r="AG7356" i="50"/>
  <c r="AG7368" i="50"/>
  <c r="AG7380" i="50"/>
  <c r="AG7392" i="50"/>
  <c r="AG7404" i="50"/>
  <c r="AG7416" i="50"/>
  <c r="AG7428" i="50"/>
  <c r="AG7440" i="50"/>
  <c r="AG7452" i="50"/>
  <c r="AG7464" i="50"/>
  <c r="AG7476" i="50"/>
  <c r="AG7488" i="50"/>
  <c r="AG7500" i="50"/>
  <c r="AG7512" i="50"/>
  <c r="AG7524" i="50"/>
  <c r="AG7536" i="50"/>
  <c r="AG7548" i="50"/>
  <c r="AG7560" i="50"/>
  <c r="AG7572" i="50"/>
  <c r="AG7584" i="50"/>
  <c r="AG7596" i="50"/>
  <c r="AG7608" i="50"/>
  <c r="AG7620" i="50"/>
  <c r="AG7632" i="50"/>
  <c r="AG7644" i="50"/>
  <c r="AG7656" i="50"/>
  <c r="AG7668" i="50"/>
  <c r="AG7680" i="50"/>
  <c r="AG7692" i="50"/>
  <c r="AG7704" i="50"/>
  <c r="AG7716" i="50"/>
  <c r="AG7728" i="50"/>
  <c r="AG7740" i="50"/>
  <c r="AG7752" i="50"/>
  <c r="AG7764" i="50"/>
  <c r="AG7776" i="50"/>
  <c r="AG7788" i="50"/>
  <c r="AG7800" i="50"/>
  <c r="AG7812" i="50"/>
  <c r="AG7824" i="50"/>
  <c r="AG7836" i="50"/>
  <c r="AG7848" i="50"/>
  <c r="AG7860" i="50"/>
  <c r="AG7872" i="50"/>
  <c r="AG7884" i="50"/>
  <c r="AG7896" i="50"/>
  <c r="AG7908" i="50"/>
  <c r="AG7920" i="50"/>
  <c r="AG7932" i="50"/>
  <c r="AG7944" i="50"/>
  <c r="AG7956" i="50"/>
  <c r="AG7968" i="50"/>
  <c r="AG7980" i="50"/>
  <c r="AG7992" i="50"/>
  <c r="AG8004" i="50"/>
  <c r="AG8016" i="50"/>
  <c r="AG8028" i="50"/>
  <c r="AG8040" i="50"/>
  <c r="AG8052" i="50"/>
  <c r="AG8064" i="50"/>
  <c r="AG8076" i="50"/>
  <c r="AG8088" i="50"/>
  <c r="AG8100" i="50"/>
  <c r="AG8112" i="50"/>
  <c r="AG8124" i="50"/>
  <c r="AG8136" i="50"/>
  <c r="AG8148" i="50"/>
  <c r="AG10188" i="50"/>
  <c r="AG10562" i="50"/>
  <c r="AG10574" i="50"/>
  <c r="AG10586" i="50"/>
  <c r="AG10598" i="50"/>
  <c r="AG10610" i="50"/>
  <c r="AG10622" i="50"/>
  <c r="AG10634" i="50"/>
  <c r="AG10646" i="50"/>
  <c r="AG10658" i="50"/>
  <c r="AG10670" i="50"/>
  <c r="AG10682" i="50"/>
  <c r="AG10694" i="50"/>
  <c r="AG10706" i="50"/>
  <c r="AG10718" i="50"/>
  <c r="AG10730" i="50"/>
  <c r="AG10742" i="50"/>
  <c r="AG10754" i="50"/>
  <c r="AG10766" i="50"/>
  <c r="AG10778" i="50"/>
  <c r="AG10790" i="50"/>
  <c r="AG10802" i="50"/>
  <c r="AG10814" i="50"/>
  <c r="AG10826" i="50"/>
  <c r="AG10838" i="50"/>
  <c r="AG10850" i="50"/>
  <c r="AG10862" i="50"/>
  <c r="AG10874" i="50"/>
  <c r="AG10886" i="50"/>
  <c r="AG10898" i="50"/>
  <c r="AG10910" i="50"/>
  <c r="AG10922" i="50"/>
  <c r="AG10934" i="50"/>
  <c r="AG10946" i="50"/>
  <c r="AG10958" i="50"/>
  <c r="AG10970" i="50"/>
  <c r="AG10982" i="50"/>
  <c r="AG10994" i="50"/>
  <c r="AG11006" i="50"/>
  <c r="AG11018" i="50"/>
  <c r="AG11030" i="50"/>
  <c r="AG11042" i="50"/>
  <c r="AG11054" i="50"/>
  <c r="AG11066" i="50"/>
  <c r="AG11078" i="50"/>
  <c r="AG11090" i="50"/>
  <c r="AG11102" i="50"/>
  <c r="AG11114" i="50"/>
  <c r="AG11126" i="50"/>
  <c r="AG11138" i="50"/>
  <c r="AG11150" i="50"/>
  <c r="AG11162" i="50"/>
  <c r="AG11174" i="50"/>
  <c r="AG11186" i="50"/>
  <c r="AG11198" i="50"/>
  <c r="AG11210" i="50"/>
  <c r="AG11222" i="50"/>
  <c r="AG11234" i="50"/>
  <c r="AG11246" i="50"/>
  <c r="AG11258" i="50"/>
  <c r="AG11270" i="50"/>
  <c r="AG11282" i="50"/>
  <c r="AG11294" i="50"/>
  <c r="AG11306" i="50"/>
  <c r="AG11318" i="50"/>
  <c r="AG11330" i="50"/>
  <c r="AG11342" i="50"/>
  <c r="AG11354" i="50"/>
  <c r="AG11366" i="50"/>
  <c r="AG11378" i="50"/>
  <c r="AG11390" i="50"/>
  <c r="AG11402" i="50"/>
  <c r="AG11414" i="50"/>
  <c r="AG11426" i="50"/>
  <c r="AG11438" i="50"/>
  <c r="AG11450" i="50"/>
  <c r="AG11462" i="50"/>
  <c r="AG11474" i="50"/>
  <c r="AG11486" i="50"/>
  <c r="AG11498" i="50"/>
  <c r="AG11510" i="50"/>
  <c r="AG11522" i="50"/>
  <c r="AG11534" i="50"/>
  <c r="AG11546" i="50"/>
  <c r="AG11558" i="50"/>
  <c r="AG11570" i="50"/>
  <c r="AG11582" i="50"/>
  <c r="AG11594" i="50"/>
  <c r="AG11606" i="50"/>
  <c r="AG11618" i="50"/>
  <c r="AG11630" i="50"/>
  <c r="AG11642" i="50"/>
  <c r="AG11654" i="50"/>
  <c r="AG11666" i="50"/>
  <c r="AG11678" i="50"/>
  <c r="AG11690" i="50"/>
  <c r="AG11702" i="50"/>
  <c r="AG11714" i="50"/>
  <c r="AG11726" i="50"/>
  <c r="AG11738" i="50"/>
  <c r="AG11750" i="50"/>
  <c r="AG11762" i="50"/>
  <c r="AG11774" i="50"/>
  <c r="AG11786" i="50"/>
  <c r="AG11798" i="50"/>
  <c r="AG11810" i="50"/>
  <c r="AG11822" i="50"/>
  <c r="AG11834" i="50"/>
  <c r="AG11846" i="50"/>
  <c r="AG11858" i="50"/>
  <c r="AG11870" i="50"/>
  <c r="AG11882" i="50"/>
  <c r="AG11894" i="50"/>
  <c r="AG11906" i="50"/>
  <c r="AG11918" i="50"/>
  <c r="AG11930" i="50"/>
  <c r="AG11942" i="50"/>
  <c r="AG11954" i="50"/>
  <c r="AG11966" i="50"/>
  <c r="AG11978" i="50"/>
  <c r="AG11990" i="50"/>
  <c r="AG12002" i="50"/>
  <c r="AG12014" i="50"/>
  <c r="AG12026" i="50"/>
  <c r="AG12038" i="50"/>
  <c r="AG12050" i="50"/>
  <c r="AG12062" i="50"/>
  <c r="AG12074" i="50"/>
  <c r="AG12086" i="50"/>
  <c r="AG12098" i="50"/>
  <c r="AG12110" i="50"/>
  <c r="AG12122" i="50"/>
  <c r="AG12134" i="50"/>
  <c r="AG12146" i="50"/>
  <c r="AG12158" i="50"/>
  <c r="AG12170" i="50"/>
  <c r="AG12182" i="50"/>
  <c r="AG12194" i="50"/>
  <c r="AG12206" i="50"/>
  <c r="AG12218" i="50"/>
  <c r="AG12230" i="50"/>
  <c r="AG12242" i="50"/>
  <c r="AG12254" i="50"/>
  <c r="AG12266" i="50"/>
  <c r="AG12278" i="50"/>
  <c r="AG12290" i="50"/>
  <c r="AG12302" i="50"/>
  <c r="AG12314" i="50"/>
  <c r="AG12326" i="50"/>
  <c r="AG12338" i="50"/>
  <c r="AG12350" i="50"/>
  <c r="AG12362" i="50"/>
  <c r="AG12374" i="50"/>
  <c r="AG12386" i="50"/>
  <c r="AG12398" i="50"/>
  <c r="AG12410" i="50"/>
  <c r="AG12422" i="50"/>
  <c r="AG12434" i="50"/>
  <c r="AG12446" i="50"/>
  <c r="AG12458" i="50"/>
  <c r="AG12470" i="50"/>
  <c r="AG12482" i="50"/>
  <c r="AG12494" i="50"/>
  <c r="AG12506" i="50"/>
  <c r="AG12518" i="50"/>
  <c r="AG12530" i="50"/>
  <c r="AG12542" i="50"/>
  <c r="AG12554" i="50"/>
  <c r="AG12566" i="50"/>
  <c r="AG12578" i="50"/>
  <c r="AG12590" i="50"/>
  <c r="AG12602" i="50"/>
  <c r="AG12614" i="50"/>
  <c r="AG12626" i="50"/>
  <c r="AG12638" i="50"/>
  <c r="AG12650" i="50"/>
  <c r="AG12662" i="50"/>
  <c r="AG12674" i="50"/>
  <c r="AG12686" i="50"/>
  <c r="AG12698" i="50"/>
  <c r="AG12710" i="50"/>
  <c r="AG12722" i="50"/>
  <c r="AG12734" i="50"/>
  <c r="AG12746" i="50"/>
  <c r="AG12758" i="50"/>
  <c r="AG12770" i="50"/>
  <c r="AG12782" i="50"/>
  <c r="AG12794" i="50"/>
  <c r="AG12806" i="50"/>
  <c r="AG12818" i="50"/>
  <c r="AG12830" i="50"/>
  <c r="AG12842" i="50"/>
  <c r="AG12854" i="50"/>
  <c r="AG12866" i="50"/>
  <c r="AG12878" i="50"/>
  <c r="AG12890" i="50"/>
  <c r="AG12902" i="50"/>
  <c r="AG12914" i="50"/>
  <c r="AG12926" i="50"/>
  <c r="AG12938" i="50"/>
  <c r="AG12950" i="50"/>
  <c r="AG12962" i="50"/>
  <c r="AG12974" i="50"/>
  <c r="AG12986" i="50"/>
  <c r="AG12998" i="50"/>
  <c r="AG13010" i="50"/>
  <c r="AG13022" i="50"/>
  <c r="AG13034" i="50"/>
  <c r="AG13046" i="50"/>
  <c r="AG13058" i="50"/>
  <c r="AG13070" i="50"/>
  <c r="AG13082" i="50"/>
  <c r="AG13094" i="50"/>
  <c r="AG13106" i="50"/>
  <c r="AG13118" i="50"/>
  <c r="AG13130" i="50"/>
  <c r="AG13142" i="50"/>
  <c r="AG13154" i="50"/>
  <c r="AG13166" i="50"/>
  <c r="AG13178" i="50"/>
  <c r="AG13190" i="50"/>
  <c r="AG13202" i="50"/>
  <c r="AG13214" i="50"/>
  <c r="AG13226" i="50"/>
  <c r="AG13238" i="50"/>
  <c r="AG13250" i="50"/>
  <c r="AG13262" i="50"/>
  <c r="AG13274" i="50"/>
  <c r="AG13286" i="50"/>
  <c r="AG13298" i="50"/>
  <c r="AG13310" i="50"/>
  <c r="AG13322" i="50"/>
  <c r="AG13334" i="50"/>
  <c r="AG13346" i="50"/>
  <c r="AG13358" i="50"/>
  <c r="AG13370" i="50"/>
  <c r="AG13382" i="50"/>
  <c r="AG13394" i="50"/>
  <c r="AG13406" i="50"/>
  <c r="AG13418" i="50"/>
  <c r="AG13430" i="50"/>
  <c r="AG13442" i="50"/>
  <c r="AG13454" i="50"/>
  <c r="AG13466" i="50"/>
  <c r="AG13478" i="50"/>
  <c r="AG13490" i="50"/>
  <c r="AG13502" i="50"/>
  <c r="AG13514" i="50"/>
  <c r="AG13526" i="50"/>
  <c r="AG13538" i="50"/>
  <c r="AG13550" i="50"/>
  <c r="AG13562" i="50"/>
  <c r="AG13574" i="50"/>
  <c r="AG13586" i="50"/>
  <c r="AG13598" i="50"/>
  <c r="AG13610" i="50"/>
  <c r="AG13622" i="50"/>
  <c r="AG13634" i="50"/>
  <c r="AG13646" i="50"/>
  <c r="AG13658" i="50"/>
  <c r="AG13670" i="50"/>
  <c r="AG13682" i="50"/>
  <c r="AG13694" i="50"/>
  <c r="AG13706" i="50"/>
  <c r="AG13718" i="50"/>
  <c r="AG13730" i="50"/>
  <c r="AG13742" i="50"/>
  <c r="AG13754" i="50"/>
  <c r="AG13766" i="50"/>
  <c r="AG13778" i="50"/>
  <c r="AG13790" i="50"/>
  <c r="AG13802" i="50"/>
  <c r="AG13814" i="50"/>
  <c r="AG13826" i="50"/>
  <c r="AG13838" i="50"/>
  <c r="AG13850" i="50"/>
  <c r="AG13862" i="50"/>
  <c r="AG13874" i="50"/>
  <c r="AG13886" i="50"/>
  <c r="AG13898" i="50"/>
  <c r="AG13910" i="50"/>
  <c r="AG13922" i="50"/>
  <c r="AG13934" i="50"/>
  <c r="AG13946" i="50"/>
  <c r="AG13958" i="50"/>
  <c r="AG13970" i="50"/>
  <c r="AG13982" i="50"/>
  <c r="AG13994" i="50"/>
  <c r="AG14006" i="50"/>
  <c r="AG14018" i="50"/>
  <c r="AG14030" i="50"/>
  <c r="AG14042" i="50"/>
  <c r="AG14054" i="50"/>
  <c r="AG14066" i="50"/>
  <c r="AG14078" i="50"/>
  <c r="AG14090" i="50"/>
  <c r="AG14102" i="50"/>
  <c r="AG14114" i="50"/>
  <c r="AG14126" i="50"/>
  <c r="AG14138" i="50"/>
  <c r="AG14150" i="50"/>
  <c r="AG14162" i="50"/>
  <c r="AG14174" i="50"/>
  <c r="AG14186" i="50"/>
  <c r="AG14198" i="50"/>
  <c r="AG14210" i="50"/>
  <c r="AG14222" i="50"/>
  <c r="AG14234" i="50"/>
  <c r="AG14246" i="50"/>
  <c r="AG14258" i="50"/>
  <c r="AG14270" i="50"/>
  <c r="AG14282" i="50"/>
  <c r="AG14294" i="50"/>
  <c r="AG14306" i="50"/>
  <c r="AG14318" i="50"/>
  <c r="AG14330" i="50"/>
  <c r="AG14342" i="50"/>
  <c r="AG14354" i="50"/>
  <c r="AG14366" i="50"/>
  <c r="AG14378" i="50"/>
  <c r="AG14390" i="50"/>
  <c r="AG14402" i="50"/>
  <c r="AG14414" i="50"/>
  <c r="AG14426" i="50"/>
  <c r="AG14438" i="50"/>
  <c r="AG14450" i="50"/>
  <c r="AG14462" i="50"/>
  <c r="AG14474" i="50"/>
  <c r="AG14486" i="50"/>
  <c r="AG14498" i="50"/>
  <c r="AG14510" i="50"/>
  <c r="AG14522" i="50"/>
  <c r="AG14534" i="50"/>
  <c r="AG14546" i="50"/>
  <c r="AG14558" i="50"/>
  <c r="AG14570" i="50"/>
  <c r="AG14582" i="50"/>
  <c r="AG14594" i="50"/>
  <c r="AG14606" i="50"/>
  <c r="AG14618" i="50"/>
  <c r="AG14630" i="50"/>
  <c r="AG5" i="50"/>
  <c r="AG20" i="50"/>
  <c r="AG32" i="50"/>
  <c r="AG44" i="50"/>
  <c r="AG68" i="50"/>
  <c r="AG80" i="50"/>
  <c r="AG104" i="50"/>
  <c r="AG116" i="50"/>
  <c r="AG140" i="50"/>
  <c r="AG152" i="50"/>
  <c r="AG176" i="50"/>
  <c r="AG188" i="50"/>
  <c r="AG212" i="50"/>
  <c r="AG224" i="50"/>
  <c r="AG236" i="50"/>
  <c r="AG260" i="50"/>
  <c r="AG272" i="50"/>
  <c r="AG296" i="50"/>
  <c r="AG308" i="50"/>
  <c r="AG332" i="50"/>
  <c r="AG344" i="50"/>
  <c r="AG368" i="50"/>
  <c r="AG380" i="50"/>
  <c r="AG404" i="50"/>
  <c r="AG416" i="50"/>
  <c r="AG440" i="50"/>
  <c r="AG452" i="50"/>
  <c r="AG476" i="50"/>
  <c r="AG488" i="50"/>
  <c r="AG512" i="50"/>
  <c r="AG524" i="50"/>
  <c r="AG548" i="50"/>
  <c r="AG560" i="50"/>
  <c r="AG584" i="50"/>
  <c r="AG596" i="50"/>
  <c r="AG620" i="50"/>
  <c r="AG632" i="50"/>
  <c r="AG656" i="50"/>
  <c r="AG668" i="50"/>
  <c r="AG692" i="50"/>
  <c r="AG704" i="50"/>
  <c r="AG728" i="50"/>
  <c r="AG740" i="50"/>
  <c r="AG764" i="50"/>
  <c r="AG788" i="50"/>
  <c r="AG800" i="50"/>
  <c r="AG824" i="50"/>
  <c r="AG836" i="50"/>
  <c r="AG860" i="50"/>
  <c r="AG884" i="50"/>
  <c r="AG896" i="50"/>
  <c r="AG920" i="50"/>
  <c r="AG932" i="50"/>
  <c r="AG956" i="50"/>
  <c r="AG968" i="50"/>
  <c r="AG992" i="50"/>
  <c r="AG1004" i="50"/>
  <c r="AG1028" i="50"/>
  <c r="AG1052" i="50"/>
  <c r="AG1064" i="50"/>
  <c r="AG1088" i="50"/>
  <c r="AG1100" i="50"/>
  <c r="AG1124" i="50"/>
  <c r="AG1136" i="50"/>
  <c r="AG1160" i="50"/>
  <c r="AG1184" i="50"/>
  <c r="AG1208" i="50"/>
  <c r="AG1220" i="50"/>
  <c r="AG1244" i="50"/>
  <c r="AG1256" i="50"/>
  <c r="AG1280" i="50"/>
  <c r="AG1292" i="50"/>
  <c r="AG1316" i="50"/>
  <c r="AG1328" i="50"/>
  <c r="AG1352" i="50"/>
  <c r="AG1376" i="50"/>
  <c r="AG1388" i="50"/>
  <c r="AG1412" i="50"/>
  <c r="AG1436" i="50"/>
  <c r="AG1448" i="50"/>
  <c r="AG1472" i="50"/>
  <c r="AG1484" i="50"/>
  <c r="AG1508" i="50"/>
  <c r="AG1520" i="50"/>
  <c r="AG1544" i="50"/>
  <c r="AG1568" i="50"/>
  <c r="AG1580" i="50"/>
  <c r="AG1604" i="50"/>
  <c r="AG1616" i="50"/>
  <c r="AG1640" i="50"/>
  <c r="AG1652" i="50"/>
  <c r="AG1676" i="50"/>
  <c r="AG1688" i="50"/>
  <c r="AG1712" i="50"/>
  <c r="AG1724" i="50"/>
  <c r="AG1748" i="50"/>
  <c r="AG1760" i="50"/>
  <c r="AG1784" i="50"/>
  <c r="AG1796" i="50"/>
  <c r="AG1808" i="50"/>
  <c r="AG1832" i="50"/>
  <c r="AG1844" i="50"/>
  <c r="AG1856" i="50"/>
  <c r="AG1880" i="50"/>
  <c r="AG1892" i="50"/>
  <c r="AG1904" i="50"/>
  <c r="AG1916" i="50"/>
  <c r="AG1940" i="50"/>
  <c r="AG1952" i="50"/>
  <c r="AG1964" i="50"/>
  <c r="AG1976" i="50"/>
  <c r="AG1988" i="50"/>
  <c r="AG2000" i="50"/>
  <c r="AG2024" i="50"/>
  <c r="AG2036" i="50"/>
  <c r="AG2048" i="50"/>
  <c r="AG2060" i="50"/>
  <c r="AG2072" i="50"/>
  <c r="AG2084" i="50"/>
  <c r="AG2096" i="50"/>
  <c r="AG2108" i="50"/>
  <c r="AG2120" i="50"/>
  <c r="AG2132" i="50"/>
  <c r="AG2156" i="50"/>
  <c r="AG2168" i="50"/>
  <c r="AG2180" i="50"/>
  <c r="AG2192" i="50"/>
  <c r="AG2204" i="50"/>
  <c r="AG2216" i="50"/>
  <c r="AG2228" i="50"/>
  <c r="AG2240" i="50"/>
  <c r="AG2252" i="50"/>
  <c r="AG2264" i="50"/>
  <c r="AG2276" i="50"/>
  <c r="AG2288" i="50"/>
  <c r="AG2300" i="50"/>
  <c r="AG2312" i="50"/>
  <c r="AG2324" i="50"/>
  <c r="AG2336" i="50"/>
  <c r="AG2348" i="50"/>
  <c r="AG2360" i="50"/>
  <c r="AG2372" i="50"/>
  <c r="AG2384" i="50"/>
  <c r="AG2396" i="50"/>
  <c r="AG2408" i="50"/>
  <c r="AG2420" i="50"/>
  <c r="AG2444" i="50"/>
  <c r="AG8" i="50"/>
  <c r="AG56" i="50"/>
  <c r="AG92" i="50"/>
  <c r="AG128" i="50"/>
  <c r="AG164" i="50"/>
  <c r="AG200" i="50"/>
  <c r="AG248" i="50"/>
  <c r="AG284" i="50"/>
  <c r="AG320" i="50"/>
  <c r="AG356" i="50"/>
  <c r="AG392" i="50"/>
  <c r="AG428" i="50"/>
  <c r="AG464" i="50"/>
  <c r="AG500" i="50"/>
  <c r="AG536" i="50"/>
  <c r="AG572" i="50"/>
  <c r="AG608" i="50"/>
  <c r="AG644" i="50"/>
  <c r="AG680" i="50"/>
  <c r="AG716" i="50"/>
  <c r="AG752" i="50"/>
  <c r="AG776" i="50"/>
  <c r="AG812" i="50"/>
  <c r="AG848" i="50"/>
  <c r="AG872" i="50"/>
  <c r="AG908" i="50"/>
  <c r="AG944" i="50"/>
  <c r="AG980" i="50"/>
  <c r="AG1016" i="50"/>
  <c r="AG1040" i="50"/>
  <c r="AG1076" i="50"/>
  <c r="AG1112" i="50"/>
  <c r="AG1148" i="50"/>
  <c r="AG1172" i="50"/>
  <c r="AG1196" i="50"/>
  <c r="AG1232" i="50"/>
  <c r="AG1268" i="50"/>
  <c r="AG1304" i="50"/>
  <c r="AG1340" i="50"/>
  <c r="AG1364" i="50"/>
  <c r="AG1400" i="50"/>
  <c r="AG1424" i="50"/>
  <c r="AG1460" i="50"/>
  <c r="AG1496" i="50"/>
  <c r="AG1532" i="50"/>
  <c r="AG1556" i="50"/>
  <c r="AG1592" i="50"/>
  <c r="AG1628" i="50"/>
  <c r="AG1664" i="50"/>
  <c r="AG1700" i="50"/>
  <c r="AG1736" i="50"/>
  <c r="AG1772" i="50"/>
  <c r="AG1820" i="50"/>
  <c r="AG1868" i="50"/>
  <c r="AG1928" i="50"/>
  <c r="AG2012" i="50"/>
  <c r="AG2144" i="50"/>
  <c r="AG2432" i="50"/>
  <c r="AG3584" i="50"/>
  <c r="AG17" i="50"/>
  <c r="AG29" i="50"/>
  <c r="AG41" i="50"/>
  <c r="AG53" i="50"/>
  <c r="AG65" i="50"/>
  <c r="AG77" i="50"/>
  <c r="AG89" i="50"/>
  <c r="AG101" i="50"/>
  <c r="AG113" i="50"/>
  <c r="AG125" i="50"/>
  <c r="AG137" i="50"/>
  <c r="AG149" i="50"/>
  <c r="AG161" i="50"/>
  <c r="AG173" i="50"/>
  <c r="AG185" i="50"/>
  <c r="AG197" i="50"/>
  <c r="AG209" i="50"/>
  <c r="AG221" i="50"/>
  <c r="AG233" i="50"/>
  <c r="AG245" i="50"/>
  <c r="AG257" i="50"/>
  <c r="AG269" i="50"/>
  <c r="AG281" i="50"/>
  <c r="AG293" i="50"/>
  <c r="AG305" i="50"/>
  <c r="AG317" i="50"/>
  <c r="AG329" i="50"/>
  <c r="AG341" i="50"/>
  <c r="AG353" i="50"/>
  <c r="AG365" i="50"/>
  <c r="AG377" i="50"/>
  <c r="AG389" i="50"/>
  <c r="AG401" i="50"/>
  <c r="AG413" i="50"/>
  <c r="AG425" i="50"/>
  <c r="AG437" i="50"/>
  <c r="AG449" i="50"/>
  <c r="AG461" i="50"/>
  <c r="AG473" i="50"/>
  <c r="AG485" i="50"/>
  <c r="AG497" i="50"/>
  <c r="AG509" i="50"/>
  <c r="AG521" i="50"/>
  <c r="AG533" i="50"/>
  <c r="AG545" i="50"/>
  <c r="AG557" i="50"/>
  <c r="AG569" i="50"/>
  <c r="AG581" i="50"/>
  <c r="AG593" i="50"/>
  <c r="AG605" i="50"/>
  <c r="AG617" i="50"/>
  <c r="AG629" i="50"/>
  <c r="AG641" i="50"/>
  <c r="AG653" i="50"/>
  <c r="AG665" i="50"/>
  <c r="AG677" i="50"/>
  <c r="AG689" i="50"/>
  <c r="AG701" i="50"/>
  <c r="AG713" i="50"/>
  <c r="AG725" i="50"/>
  <c r="AG737" i="50"/>
  <c r="AG749" i="50"/>
  <c r="AG761" i="50"/>
  <c r="AG773" i="50"/>
  <c r="AG785" i="50"/>
  <c r="AG797" i="50"/>
  <c r="AG809" i="50"/>
  <c r="AG821" i="50"/>
  <c r="AG833" i="50"/>
  <c r="AG845" i="50"/>
  <c r="AG857" i="50"/>
  <c r="AG869" i="50"/>
  <c r="AG881" i="50"/>
  <c r="AG893" i="50"/>
  <c r="AG905" i="50"/>
  <c r="AG917" i="50"/>
  <c r="AG929" i="50"/>
  <c r="AG941" i="50"/>
  <c r="AG953" i="50"/>
  <c r="AG965" i="50"/>
  <c r="AG977" i="50"/>
  <c r="AG989" i="50"/>
  <c r="AG1001" i="50"/>
  <c r="AG1013" i="50"/>
  <c r="AG1025" i="50"/>
  <c r="AG1037" i="50"/>
  <c r="AG1049" i="50"/>
  <c r="AG1061" i="50"/>
  <c r="AG1073" i="50"/>
  <c r="AG1085" i="50"/>
  <c r="AG1097" i="50"/>
  <c r="AG1109" i="50"/>
  <c r="AG1121" i="50"/>
  <c r="AG1133" i="50"/>
  <c r="AG1145" i="50"/>
  <c r="AG1157" i="50"/>
  <c r="AG1169" i="50"/>
  <c r="AG1181" i="50"/>
  <c r="AG1193" i="50"/>
  <c r="AG1205" i="50"/>
  <c r="AG1217" i="50"/>
  <c r="AG1229" i="50"/>
  <c r="AG1241" i="50"/>
  <c r="AG1253" i="50"/>
  <c r="AG1265" i="50"/>
  <c r="AG1277" i="50"/>
  <c r="AG1289" i="50"/>
  <c r="AG1301" i="50"/>
  <c r="AG1313" i="50"/>
  <c r="AG1325" i="50"/>
  <c r="AG1337" i="50"/>
  <c r="AG1349" i="50"/>
  <c r="AG1361" i="50"/>
  <c r="AG1373" i="50"/>
  <c r="AG1385" i="50"/>
  <c r="AG1397" i="50"/>
  <c r="AG1409" i="50"/>
  <c r="AG1421" i="50"/>
  <c r="AG1433" i="50"/>
  <c r="AG1445" i="50"/>
  <c r="AG1457" i="50"/>
  <c r="AG1469" i="50"/>
  <c r="AG1481" i="50"/>
  <c r="AG1493" i="50"/>
  <c r="AG1505" i="50"/>
  <c r="AG1517" i="50"/>
  <c r="AG1529" i="50"/>
  <c r="AG1541" i="50"/>
  <c r="AG1553" i="50"/>
  <c r="AG1565" i="50"/>
  <c r="AG1577" i="50"/>
  <c r="AG1589" i="50"/>
  <c r="AG1601" i="50"/>
  <c r="AG1613" i="50"/>
  <c r="AG1625" i="50"/>
  <c r="AG1637" i="50"/>
  <c r="AG1649" i="50"/>
  <c r="AG1661" i="50"/>
  <c r="AG1673" i="50"/>
  <c r="AG1685" i="50"/>
  <c r="AG1697" i="50"/>
  <c r="AG1709" i="50"/>
  <c r="AG1721" i="50"/>
  <c r="AG1733" i="50"/>
  <c r="AG1745" i="50"/>
  <c r="AG1757" i="50"/>
  <c r="AG1769" i="50"/>
  <c r="AG1781" i="50"/>
  <c r="AG1793" i="50"/>
  <c r="AG1805" i="50"/>
  <c r="AG1817" i="50"/>
  <c r="AG1829" i="50"/>
  <c r="AG1841" i="50"/>
  <c r="AG1853" i="50"/>
  <c r="AG1865" i="50"/>
  <c r="AG1877" i="50"/>
  <c r="AG1889" i="50"/>
  <c r="AG1901" i="50"/>
  <c r="AG1913" i="50"/>
  <c r="AG1925" i="50"/>
  <c r="AG1937" i="50"/>
  <c r="AG1949" i="50"/>
  <c r="AG1961" i="50"/>
  <c r="AG1973" i="50"/>
  <c r="AG1985" i="50"/>
  <c r="AG1997" i="50"/>
  <c r="AG2009" i="50"/>
  <c r="AG2021" i="50"/>
  <c r="AG2033" i="50"/>
  <c r="AG2045" i="50"/>
  <c r="AG2456" i="50"/>
  <c r="AG2468" i="50"/>
  <c r="AG2480" i="50"/>
  <c r="AG2492" i="50"/>
  <c r="AG2504" i="50"/>
  <c r="AG2516" i="50"/>
  <c r="AG2528" i="50"/>
  <c r="AG2540" i="50"/>
  <c r="AG2552" i="50"/>
  <c r="AG2564" i="50"/>
  <c r="AG2576" i="50"/>
  <c r="AG2588" i="50"/>
  <c r="AG2600" i="50"/>
  <c r="AG2612" i="50"/>
  <c r="AG2624" i="50"/>
  <c r="AG2636" i="50"/>
  <c r="AG2648" i="50"/>
  <c r="AG2660" i="50"/>
  <c r="AG2672" i="50"/>
  <c r="AG2684" i="50"/>
  <c r="AG2696" i="50"/>
  <c r="AG2708" i="50"/>
  <c r="AG2720" i="50"/>
  <c r="AG2732" i="50"/>
  <c r="AG2744" i="50"/>
  <c r="AG2756" i="50"/>
  <c r="AG2768" i="50"/>
  <c r="AG2780" i="50"/>
  <c r="AG2792" i="50"/>
  <c r="AG2804" i="50"/>
  <c r="AG2816" i="50"/>
  <c r="AG2828" i="50"/>
  <c r="AG2840" i="50"/>
  <c r="AG2852" i="50"/>
  <c r="AG2864" i="50"/>
  <c r="AG2876" i="50"/>
  <c r="AG2888" i="50"/>
  <c r="AG2900" i="50"/>
  <c r="AG2912" i="50"/>
  <c r="AG2924" i="50"/>
  <c r="AG2936" i="50"/>
  <c r="AG2948" i="50"/>
  <c r="AG2960" i="50"/>
  <c r="AG2972" i="50"/>
  <c r="AG2984" i="50"/>
  <c r="AG2996" i="50"/>
  <c r="AG3008" i="50"/>
  <c r="AG3020" i="50"/>
  <c r="AG3032" i="50"/>
  <c r="AG3044" i="50"/>
  <c r="AG3056" i="50"/>
  <c r="AG3068" i="50"/>
  <c r="AG3080" i="50"/>
  <c r="AG3092" i="50"/>
  <c r="AG3104" i="50"/>
  <c r="AG3116" i="50"/>
  <c r="AG3128" i="50"/>
  <c r="AG3140" i="50"/>
  <c r="AG3152" i="50"/>
  <c r="AG3164" i="50"/>
  <c r="AG3176" i="50"/>
  <c r="AG3188" i="50"/>
  <c r="AG3200" i="50"/>
  <c r="AG3212" i="50"/>
  <c r="AG3224" i="50"/>
  <c r="AG3236" i="50"/>
  <c r="AG3248" i="50"/>
  <c r="AG3260" i="50"/>
  <c r="AG3272" i="50"/>
  <c r="AG3284" i="50"/>
  <c r="AG3296" i="50"/>
  <c r="AG3308" i="50"/>
  <c r="AG3320" i="50"/>
  <c r="AG3332" i="50"/>
  <c r="AG3344" i="50"/>
  <c r="AG3356" i="50"/>
  <c r="AG3368" i="50"/>
  <c r="AG3380" i="50"/>
  <c r="AG3392" i="50"/>
  <c r="AG3404" i="50"/>
  <c r="AG3416" i="50"/>
  <c r="AG3428" i="50"/>
  <c r="AG3440" i="50"/>
  <c r="AG3452" i="50"/>
  <c r="AG3464" i="50"/>
  <c r="AG3476" i="50"/>
  <c r="AG3488" i="50"/>
  <c r="AG3500" i="50"/>
  <c r="AG3512" i="50"/>
  <c r="AG3524" i="50"/>
  <c r="AG3536" i="50"/>
  <c r="AG3548" i="50"/>
  <c r="AG3560" i="50"/>
  <c r="AG3572" i="50"/>
  <c r="AG3596" i="50"/>
  <c r="AG3608" i="50"/>
  <c r="AG3620" i="50"/>
  <c r="AG3632" i="50"/>
  <c r="AG3644" i="50"/>
  <c r="AG3656" i="50"/>
  <c r="AG3668" i="50"/>
  <c r="AG3680" i="50"/>
  <c r="AG3692" i="50"/>
  <c r="AG3704" i="50"/>
  <c r="AG3716" i="50"/>
  <c r="AG3728" i="50"/>
  <c r="AG3740" i="50"/>
  <c r="AG3752" i="50"/>
  <c r="AG3764" i="50"/>
  <c r="AG3776" i="50"/>
  <c r="AG3788" i="50"/>
  <c r="AG3800" i="50"/>
  <c r="AG3812" i="50"/>
  <c r="AG3824" i="50"/>
  <c r="AG3836" i="50"/>
  <c r="AG3848" i="50"/>
  <c r="AG3860" i="50"/>
  <c r="AG3872" i="50"/>
  <c r="AG3884" i="50"/>
  <c r="AG3896" i="50"/>
  <c r="AG3908" i="50"/>
  <c r="AG3920" i="50"/>
  <c r="AG3932" i="50"/>
  <c r="AG3944" i="50"/>
  <c r="AG3956" i="50"/>
  <c r="AG3968" i="50"/>
  <c r="AG3980" i="50"/>
  <c r="AG3992" i="50"/>
  <c r="AG4004" i="50"/>
  <c r="AG4016" i="50"/>
  <c r="AG4028" i="50"/>
  <c r="AG4040" i="50"/>
  <c r="AG4052" i="50"/>
  <c r="AG4064" i="50"/>
  <c r="AG4076" i="50"/>
  <c r="AG4088" i="50"/>
  <c r="AG4100" i="50"/>
  <c r="AG4112" i="50"/>
  <c r="AG4124" i="50"/>
  <c r="AG4136" i="50"/>
  <c r="AG4148" i="50"/>
  <c r="AG4160" i="50"/>
  <c r="AG4172" i="50"/>
  <c r="AG4184" i="50"/>
  <c r="AG4196" i="50"/>
  <c r="AG4208" i="50"/>
  <c r="AG4220" i="50"/>
  <c r="AG4232" i="50"/>
  <c r="AG4244" i="50"/>
  <c r="AG4256" i="50"/>
  <c r="AG4268" i="50"/>
  <c r="AG4280" i="50"/>
  <c r="AG4292" i="50"/>
  <c r="AG4304" i="50"/>
  <c r="AG4316" i="50"/>
  <c r="AG4328" i="50"/>
  <c r="AG4340" i="50"/>
  <c r="AG4352" i="50"/>
  <c r="AG4364" i="50"/>
  <c r="AG4376" i="50"/>
  <c r="AG4388" i="50"/>
  <c r="AG4400" i="50"/>
  <c r="AG4412" i="50"/>
  <c r="AG4424" i="50"/>
  <c r="AG4436" i="50"/>
  <c r="AG4448" i="50"/>
  <c r="AG4460" i="50"/>
  <c r="AG4472" i="50"/>
  <c r="AG4484" i="50"/>
  <c r="AG4496" i="50"/>
  <c r="AG4508" i="50"/>
  <c r="AG4520" i="50"/>
  <c r="AG4532" i="50"/>
  <c r="AG4544" i="50"/>
  <c r="AG4556" i="50"/>
  <c r="AG4568" i="50"/>
  <c r="AG4580" i="50"/>
  <c r="AG4592" i="50"/>
  <c r="AG4604" i="50"/>
  <c r="AG4616" i="50"/>
  <c r="AG4628" i="50"/>
  <c r="AG4640" i="50"/>
  <c r="AG4652" i="50"/>
  <c r="AG4664" i="50"/>
  <c r="AG4676" i="50"/>
  <c r="AG4688" i="50"/>
  <c r="AG4700" i="50"/>
  <c r="AG4712" i="50"/>
  <c r="AG4724" i="50"/>
  <c r="AG4736" i="50"/>
  <c r="AG4748" i="50"/>
  <c r="AG4760" i="50"/>
  <c r="AG4772" i="50"/>
  <c r="AG2057" i="50"/>
  <c r="AG2069" i="50"/>
  <c r="AG2081" i="50"/>
  <c r="AG2093" i="50"/>
  <c r="AG2105" i="50"/>
  <c r="AG2117" i="50"/>
  <c r="AG2129" i="50"/>
  <c r="AG2141" i="50"/>
  <c r="AG2153" i="50"/>
  <c r="AG2165" i="50"/>
  <c r="AG2177" i="50"/>
  <c r="AG2189" i="50"/>
  <c r="AG2201" i="50"/>
  <c r="AG2213" i="50"/>
  <c r="AG2225" i="50"/>
  <c r="AG2237" i="50"/>
  <c r="AG2249" i="50"/>
  <c r="AG2261" i="50"/>
  <c r="AG2273" i="50"/>
  <c r="AG2285" i="50"/>
  <c r="AG2297" i="50"/>
  <c r="AG2309" i="50"/>
  <c r="AG2321" i="50"/>
  <c r="AG2333" i="50"/>
  <c r="AG2345" i="50"/>
  <c r="AG2357" i="50"/>
  <c r="AG2369" i="50"/>
  <c r="AG2381" i="50"/>
  <c r="AG2393" i="50"/>
  <c r="AG2405" i="50"/>
  <c r="AG2417" i="50"/>
  <c r="AG2429" i="50"/>
  <c r="AG2441" i="50"/>
  <c r="AG2453" i="50"/>
  <c r="AG2465" i="50"/>
  <c r="AG2477" i="50"/>
  <c r="AG2489" i="50"/>
  <c r="AG2501" i="50"/>
  <c r="AG2513" i="50"/>
  <c r="AG2525" i="50"/>
  <c r="AG2537" i="50"/>
  <c r="AG2549" i="50"/>
  <c r="AG2561" i="50"/>
  <c r="AG2573" i="50"/>
  <c r="AG2585" i="50"/>
  <c r="AG2597" i="50"/>
  <c r="AG2609" i="50"/>
  <c r="AG2621" i="50"/>
  <c r="AG2633" i="50"/>
  <c r="AG2645" i="50"/>
  <c r="AG2657" i="50"/>
  <c r="AG2669" i="50"/>
  <c r="AG2681" i="50"/>
  <c r="AG2693" i="50"/>
  <c r="AG2705" i="50"/>
  <c r="AG2717" i="50"/>
  <c r="AG2729" i="50"/>
  <c r="AG2741" i="50"/>
  <c r="AG2753" i="50"/>
  <c r="AG2765" i="50"/>
  <c r="AG2777" i="50"/>
  <c r="AG2789" i="50"/>
  <c r="AG2801" i="50"/>
  <c r="AG2813" i="50"/>
  <c r="AG2825" i="50"/>
  <c r="AG2837" i="50"/>
  <c r="AG2849" i="50"/>
  <c r="AG2861" i="50"/>
  <c r="AG2873" i="50"/>
  <c r="AG2885" i="50"/>
  <c r="AG2897" i="50"/>
  <c r="AG2909" i="50"/>
  <c r="AG2921" i="50"/>
  <c r="AG2933" i="50"/>
  <c r="AG2945" i="50"/>
  <c r="AG2957" i="50"/>
  <c r="AG2969" i="50"/>
  <c r="AG2981" i="50"/>
  <c r="AG2993" i="50"/>
  <c r="AG3005" i="50"/>
  <c r="AG3017" i="50"/>
  <c r="AG3029" i="50"/>
  <c r="AG3041" i="50"/>
  <c r="AG3053" i="50"/>
  <c r="AG3065" i="50"/>
  <c r="AG4784" i="50"/>
  <c r="AG4796" i="50"/>
  <c r="AG4808" i="50"/>
  <c r="AG4820" i="50"/>
  <c r="AG4832" i="50"/>
  <c r="AG4844" i="50"/>
  <c r="AG4856" i="50"/>
  <c r="AG4868" i="50"/>
  <c r="AG4880" i="50"/>
  <c r="AG4892" i="50"/>
  <c r="AG4904" i="50"/>
  <c r="AG4916" i="50"/>
  <c r="AG4928" i="50"/>
  <c r="AG4940" i="50"/>
  <c r="AG4952" i="50"/>
  <c r="AG4964" i="50"/>
  <c r="AG4976" i="50"/>
  <c r="AG4988" i="50"/>
  <c r="AG5000" i="50"/>
  <c r="AG5012" i="50"/>
  <c r="AG5024" i="50"/>
  <c r="AG5036" i="50"/>
  <c r="AG5048" i="50"/>
  <c r="AG5060" i="50"/>
  <c r="AG5072" i="50"/>
  <c r="AG5084" i="50"/>
  <c r="AG5096" i="50"/>
  <c r="AG5108" i="50"/>
  <c r="AG5120" i="50"/>
  <c r="AG5132" i="50"/>
  <c r="AG5144" i="50"/>
  <c r="AG5156" i="50"/>
  <c r="AG5168" i="50"/>
  <c r="AG5180" i="50"/>
  <c r="AG5192" i="50"/>
  <c r="AG5204" i="50"/>
  <c r="AG5216" i="50"/>
  <c r="AG5228" i="50"/>
  <c r="AG5240" i="50"/>
  <c r="AG5252" i="50"/>
  <c r="AG5264" i="50"/>
  <c r="AG5276" i="50"/>
  <c r="AG5288" i="50"/>
  <c r="AG5300" i="50"/>
  <c r="AG5312" i="50"/>
  <c r="AG5324" i="50"/>
  <c r="AG5336" i="50"/>
  <c r="AG5348" i="50"/>
  <c r="AG5360" i="50"/>
  <c r="AG5372" i="50"/>
  <c r="AG5384" i="50"/>
  <c r="AG5396" i="50"/>
  <c r="AG5408" i="50"/>
  <c r="AG5420" i="50"/>
  <c r="AG5432" i="50"/>
  <c r="AG5444" i="50"/>
  <c r="AG5456" i="50"/>
  <c r="AG5468" i="50"/>
  <c r="AG5480" i="50"/>
  <c r="AG5492" i="50"/>
  <c r="AG5504" i="50"/>
  <c r="AG5516" i="50"/>
  <c r="AG5528" i="50"/>
  <c r="AG5540" i="50"/>
  <c r="AG5552" i="50"/>
  <c r="AG5564" i="50"/>
  <c r="AG5576" i="50"/>
  <c r="AG5588" i="50"/>
  <c r="AG5600" i="50"/>
  <c r="AG5612" i="50"/>
  <c r="AG5624" i="50"/>
  <c r="AG5636" i="50"/>
  <c r="AG5648" i="50"/>
  <c r="AG5660" i="50"/>
  <c r="AG5672" i="50"/>
  <c r="AG5684" i="50"/>
  <c r="AG5696" i="50"/>
  <c r="AG5708" i="50"/>
  <c r="AG5720" i="50"/>
  <c r="AG5732" i="50"/>
  <c r="AG5744" i="50"/>
  <c r="AG5756" i="50"/>
  <c r="AG5768" i="50"/>
  <c r="AG5780" i="50"/>
  <c r="AG5792" i="50"/>
  <c r="AG5804" i="50"/>
  <c r="AG5816" i="50"/>
  <c r="AG5828" i="50"/>
  <c r="AG5840" i="50"/>
  <c r="AG5852" i="50"/>
  <c r="AG5864" i="50"/>
  <c r="AG5876" i="50"/>
  <c r="AG5888" i="50"/>
  <c r="AG5900" i="50"/>
  <c r="AG5912" i="50"/>
  <c r="AG5924" i="50"/>
  <c r="AG5936" i="50"/>
  <c r="AG5948" i="50"/>
  <c r="AG5960" i="50"/>
  <c r="AG5972" i="50"/>
  <c r="AG5984" i="50"/>
  <c r="AG5996" i="50"/>
  <c r="AG6008" i="50"/>
  <c r="AG6020" i="50"/>
  <c r="AG6032" i="50"/>
  <c r="AG6044" i="50"/>
  <c r="AG6056" i="50"/>
  <c r="AG6068" i="50"/>
  <c r="AG6080" i="50"/>
  <c r="AG6092" i="50"/>
  <c r="AG6104" i="50"/>
  <c r="AG6116" i="50"/>
  <c r="AG6128" i="50"/>
  <c r="AG6140" i="50"/>
  <c r="AG6152" i="50"/>
  <c r="AG6164" i="50"/>
  <c r="AG6176" i="50"/>
  <c r="AG6188" i="50"/>
  <c r="AG6200" i="50"/>
  <c r="AG6212" i="50"/>
  <c r="AG6224" i="50"/>
  <c r="AG6236" i="50"/>
  <c r="AG6248" i="50"/>
  <c r="AG6260" i="50"/>
  <c r="AG6272" i="50"/>
  <c r="AG6284" i="50"/>
  <c r="AG6296" i="50"/>
  <c r="AG6308" i="50"/>
  <c r="AG6320" i="50"/>
  <c r="AG6332" i="50"/>
  <c r="AG6344" i="50"/>
  <c r="AG6356" i="50"/>
  <c r="AG6368" i="50"/>
  <c r="AG6380" i="50"/>
  <c r="AG6392" i="50"/>
  <c r="AG6404" i="50"/>
  <c r="AG6416" i="50"/>
  <c r="AG6428" i="50"/>
  <c r="AG6440" i="50"/>
  <c r="AG6452" i="50"/>
  <c r="AG6464" i="50"/>
  <c r="AG6476" i="50"/>
  <c r="AG6488" i="50"/>
  <c r="AG6500" i="50"/>
  <c r="AG6512" i="50"/>
  <c r="AG6524" i="50"/>
  <c r="AG6536" i="50"/>
  <c r="AG6548" i="50"/>
  <c r="AG6560" i="50"/>
  <c r="AG6572" i="50"/>
  <c r="AG6584" i="50"/>
  <c r="AG6596" i="50"/>
  <c r="AG6608" i="50"/>
  <c r="AG6620" i="50"/>
  <c r="AG6632" i="50"/>
  <c r="AG6644" i="50"/>
  <c r="AG6656" i="50"/>
  <c r="AG6668" i="50"/>
  <c r="AG6680" i="50"/>
  <c r="AG6692" i="50"/>
  <c r="AG6704" i="50"/>
  <c r="AG6716" i="50"/>
  <c r="AG6728" i="50"/>
  <c r="AG6740" i="50"/>
  <c r="AG6752" i="50"/>
  <c r="AG6764" i="50"/>
  <c r="AG6776" i="50"/>
  <c r="AG6788" i="50"/>
  <c r="AG6800" i="50"/>
  <c r="AG6812" i="50"/>
  <c r="AG6824" i="50"/>
  <c r="AG6836" i="50"/>
  <c r="AG6848" i="50"/>
  <c r="AG6860" i="50"/>
  <c r="AG6872" i="50"/>
  <c r="AG6884" i="50"/>
  <c r="AG6896" i="50"/>
  <c r="AG6908" i="50"/>
  <c r="AG6920" i="50"/>
  <c r="AG6932" i="50"/>
  <c r="AG6944" i="50"/>
  <c r="AG6956" i="50"/>
  <c r="AG6968" i="50"/>
  <c r="AG6980" i="50"/>
  <c r="AG6992" i="50"/>
  <c r="AG7004" i="50"/>
  <c r="AG7016" i="50"/>
  <c r="AG7028" i="50"/>
  <c r="AG7040" i="50"/>
  <c r="AG7052" i="50"/>
  <c r="AG7064" i="50"/>
  <c r="AG7076" i="50"/>
  <c r="AG7088" i="50"/>
  <c r="AG7100" i="50"/>
  <c r="AG7112" i="50"/>
  <c r="AG7124" i="50"/>
  <c r="AG7136" i="50"/>
  <c r="AG7148" i="50"/>
  <c r="AG7160" i="50"/>
  <c r="AG7172" i="50"/>
  <c r="AG7184" i="50"/>
  <c r="AG7196" i="50"/>
  <c r="AG7208" i="50"/>
  <c r="AG7220" i="50"/>
  <c r="AG7232" i="50"/>
  <c r="AG7244" i="50"/>
  <c r="AG7256" i="50"/>
  <c r="AG7268" i="50"/>
  <c r="AG7280" i="50"/>
  <c r="AG7292" i="50"/>
  <c r="AG7304" i="50"/>
  <c r="AG7316" i="50"/>
  <c r="AG7328" i="50"/>
  <c r="AG7340" i="50"/>
  <c r="AG7352" i="50"/>
  <c r="AG7364" i="50"/>
  <c r="AG7376" i="50"/>
  <c r="AG7388" i="50"/>
  <c r="AG7400" i="50"/>
  <c r="AG7412" i="50"/>
  <c r="AG7424" i="50"/>
  <c r="AG7436" i="50"/>
  <c r="AG7448" i="50"/>
  <c r="AG7460" i="50"/>
  <c r="AG7472" i="50"/>
  <c r="AG7484" i="50"/>
  <c r="AG7496" i="50"/>
  <c r="AG7508" i="50"/>
  <c r="AG7520" i="50"/>
  <c r="AG7532" i="50"/>
  <c r="AG7544" i="50"/>
  <c r="AG7556" i="50"/>
  <c r="AG7568" i="50"/>
  <c r="AG7580" i="50"/>
  <c r="AG7592" i="50"/>
  <c r="AG7604" i="50"/>
  <c r="AG7616" i="50"/>
  <c r="AG7628" i="50"/>
  <c r="AG7640" i="50"/>
  <c r="AG7652" i="50"/>
  <c r="AG7664" i="50"/>
  <c r="AG7676" i="50"/>
  <c r="AG7688" i="50"/>
  <c r="AG7700" i="50"/>
  <c r="AG7712" i="50"/>
  <c r="AG7724" i="50"/>
  <c r="AG7736" i="50"/>
  <c r="AG7748" i="50"/>
  <c r="AG7760" i="50"/>
  <c r="AG7772" i="50"/>
  <c r="AG7784" i="50"/>
  <c r="AG7796" i="50"/>
  <c r="AG7808" i="50"/>
  <c r="AG7820" i="50"/>
  <c r="AG7832" i="50"/>
  <c r="AG7844" i="50"/>
  <c r="AG7856" i="50"/>
  <c r="AG7868" i="50"/>
  <c r="AG7880" i="50"/>
  <c r="AG7892" i="50"/>
  <c r="AG7904" i="50"/>
  <c r="AG7916" i="50"/>
  <c r="AG7928" i="50"/>
  <c r="AG7940" i="50"/>
  <c r="AG7952" i="50"/>
  <c r="AG7964" i="50"/>
  <c r="AG7976" i="50"/>
  <c r="AG7988" i="50"/>
  <c r="AG8000" i="50"/>
  <c r="AG8012" i="50"/>
  <c r="AG8024" i="50"/>
  <c r="AG8036" i="50"/>
  <c r="AG8048" i="50"/>
  <c r="AG8060" i="50"/>
  <c r="AG8072" i="50"/>
  <c r="AG8084" i="50"/>
  <c r="AG8096" i="50"/>
  <c r="AG8108" i="50"/>
  <c r="AG8120" i="50"/>
  <c r="AG8132" i="50"/>
  <c r="AG8144" i="50"/>
  <c r="AG8156" i="50"/>
  <c r="AG8168" i="50"/>
  <c r="AG8180" i="50"/>
  <c r="AG8192" i="50"/>
  <c r="AG8204" i="50"/>
  <c r="AG8216" i="50"/>
  <c r="AG8228" i="50"/>
  <c r="AG8240" i="50"/>
  <c r="AG8252" i="50"/>
  <c r="AG8264" i="50"/>
  <c r="AG8276" i="50"/>
  <c r="AG8288" i="50"/>
  <c r="AG8300" i="50"/>
  <c r="AG8312" i="50"/>
  <c r="AG8324" i="50"/>
  <c r="AG8336" i="50"/>
  <c r="AG8348" i="50"/>
  <c r="AG8360" i="50"/>
  <c r="AG8372" i="50"/>
  <c r="AG8384" i="50"/>
  <c r="AG8396" i="50"/>
  <c r="AG8408" i="50"/>
  <c r="AG8420" i="50"/>
  <c r="AG8432" i="50"/>
  <c r="AG8444" i="50"/>
  <c r="AG8456" i="50"/>
  <c r="AG8468" i="50"/>
  <c r="AG8480" i="50"/>
  <c r="AG8492" i="50"/>
  <c r="AG8504" i="50"/>
  <c r="AG8516" i="50"/>
  <c r="AG8528" i="50"/>
  <c r="AG8540" i="50"/>
  <c r="AG8552" i="50"/>
  <c r="AG8564" i="50"/>
  <c r="AG8576" i="50"/>
  <c r="AG8588" i="50"/>
  <c r="AG8600" i="50"/>
  <c r="AG8612" i="50"/>
  <c r="AG8624" i="50"/>
  <c r="AG8636" i="50"/>
  <c r="AG8648" i="50"/>
  <c r="AG8660" i="50"/>
  <c r="AG8672" i="50"/>
  <c r="AG8684" i="50"/>
  <c r="AG8696" i="50"/>
  <c r="AG8708" i="50"/>
  <c r="AG8720" i="50"/>
  <c r="AG8732" i="50"/>
  <c r="AG8744" i="50"/>
  <c r="AG8756" i="50"/>
  <c r="AG8768" i="50"/>
  <c r="AG8780" i="50"/>
  <c r="AG8792" i="50"/>
  <c r="AG8804" i="50"/>
  <c r="AG8816" i="50"/>
  <c r="AG8828" i="50"/>
  <c r="AG8840" i="50"/>
  <c r="AG8852" i="50"/>
  <c r="AG8864" i="50"/>
  <c r="AG8876" i="50"/>
  <c r="AG8888" i="50"/>
  <c r="AG8900" i="50"/>
  <c r="AG8912" i="50"/>
  <c r="AG8924" i="50"/>
  <c r="AG8936" i="50"/>
  <c r="AG8948" i="50"/>
  <c r="AG8960" i="50"/>
  <c r="AG8972" i="50"/>
  <c r="AG8984" i="50"/>
  <c r="AG8996" i="50"/>
  <c r="AG9008" i="50"/>
  <c r="AG9020" i="50"/>
  <c r="AG9032" i="50"/>
  <c r="AG9044" i="50"/>
  <c r="AG9056" i="50"/>
  <c r="AG9068" i="50"/>
  <c r="AG9080" i="50"/>
  <c r="AG9092" i="50"/>
  <c r="AG9104" i="50"/>
  <c r="AG9116" i="50"/>
  <c r="AG9128" i="50"/>
  <c r="AG9140" i="50"/>
  <c r="AG9152" i="50"/>
  <c r="AG9164" i="50"/>
  <c r="AG9176" i="50"/>
  <c r="AG9188" i="50"/>
  <c r="AG9200" i="50"/>
  <c r="AG9212" i="50"/>
  <c r="AG9224" i="50"/>
  <c r="AG9236" i="50"/>
  <c r="AG9248" i="50"/>
  <c r="AG9260" i="50"/>
  <c r="AG9272" i="50"/>
  <c r="AG9284" i="50"/>
  <c r="AG9296" i="50"/>
  <c r="AG9308" i="50"/>
  <c r="AG9320" i="50"/>
  <c r="AG9332" i="50"/>
  <c r="AG9344" i="50"/>
  <c r="AG9356" i="50"/>
  <c r="AG9368" i="50"/>
  <c r="AG9380" i="50"/>
  <c r="AG9392" i="50"/>
  <c r="AG9404" i="50"/>
  <c r="AG9416" i="50"/>
  <c r="AG9428" i="50"/>
  <c r="AG9440" i="50"/>
  <c r="AG9452" i="50"/>
  <c r="AG9464" i="50"/>
  <c r="AG9476" i="50"/>
  <c r="AG9488" i="50"/>
  <c r="AG9500" i="50"/>
  <c r="AG9512" i="50"/>
  <c r="AG9524" i="50"/>
  <c r="AG9536" i="50"/>
  <c r="AG9548" i="50"/>
  <c r="AG9560" i="50"/>
  <c r="AG9572" i="50"/>
  <c r="AG9584" i="50"/>
  <c r="AG9596" i="50"/>
  <c r="AG9608" i="50"/>
  <c r="AG9620" i="50"/>
  <c r="AG9632" i="50"/>
  <c r="AG9644" i="50"/>
  <c r="AG9656" i="50"/>
  <c r="AG9668" i="50"/>
  <c r="AG9680" i="50"/>
  <c r="AG9692" i="50"/>
  <c r="AG9704" i="50"/>
  <c r="AG9716" i="50"/>
  <c r="AG9728" i="50"/>
  <c r="AG9740" i="50"/>
  <c r="AG9752" i="50"/>
  <c r="AG9764" i="50"/>
  <c r="AG9776" i="50"/>
  <c r="AG9788" i="50"/>
  <c r="AG9800" i="50"/>
  <c r="AG9812" i="50"/>
  <c r="AG9824" i="50"/>
  <c r="AG9836" i="50"/>
  <c r="AG9848" i="50"/>
  <c r="AG9860" i="50"/>
  <c r="AG9872" i="50"/>
  <c r="AG9884" i="50"/>
  <c r="AG9896" i="50"/>
  <c r="AG9908" i="50"/>
  <c r="AG9920" i="50"/>
  <c r="AG9932" i="50"/>
  <c r="AG9944" i="50"/>
  <c r="AG9956" i="50"/>
  <c r="AG9968" i="50"/>
  <c r="AG9980" i="50"/>
  <c r="AG9992" i="50"/>
  <c r="AG10004" i="50"/>
  <c r="AG10016" i="50"/>
  <c r="AG10028" i="50"/>
  <c r="AG10040" i="50"/>
  <c r="AG10052" i="50"/>
  <c r="AG10064" i="50"/>
  <c r="AG10076" i="50"/>
  <c r="AG10088" i="50"/>
  <c r="AG10100" i="50"/>
  <c r="AG10112" i="50"/>
  <c r="AG10124" i="50"/>
  <c r="AG10136" i="50"/>
  <c r="AG10148" i="50"/>
  <c r="AG10160" i="50"/>
  <c r="AG10172" i="50"/>
  <c r="AG10184" i="50"/>
  <c r="AG10196" i="50"/>
  <c r="AG10208" i="50"/>
  <c r="AG10220" i="50"/>
  <c r="AG10232" i="50"/>
  <c r="AG10244" i="50"/>
  <c r="AG10256" i="50"/>
  <c r="AG10268" i="50"/>
  <c r="AG10280" i="50"/>
  <c r="AG10292" i="50"/>
  <c r="AG10304" i="50"/>
  <c r="AG10316" i="50"/>
  <c r="AG10328" i="50"/>
  <c r="AG10340" i="50"/>
  <c r="AG10352" i="50"/>
  <c r="AG10364" i="50"/>
  <c r="AG10376" i="50"/>
  <c r="AG10388" i="50"/>
  <c r="AG10400" i="50"/>
  <c r="AG10412" i="50"/>
  <c r="AG10424" i="50"/>
  <c r="AG10436" i="50"/>
  <c r="AG10448" i="50"/>
  <c r="AG10460" i="50"/>
  <c r="AG10472" i="50"/>
  <c r="AG10484" i="50"/>
  <c r="AG10496" i="50"/>
  <c r="AG10508" i="50"/>
  <c r="AG10520" i="50"/>
  <c r="AG18407" i="50"/>
  <c r="AG14642" i="50"/>
  <c r="AG14654" i="50"/>
  <c r="AG14666" i="50"/>
  <c r="AG14678" i="50"/>
  <c r="AG14690" i="50"/>
  <c r="AG14702" i="50"/>
  <c r="AG14714" i="50"/>
  <c r="AG14726" i="50"/>
  <c r="AG14738" i="50"/>
  <c r="AG14750" i="50"/>
  <c r="AG14762" i="50"/>
  <c r="AG14774" i="50"/>
  <c r="AG14786" i="50"/>
  <c r="AG14798" i="50"/>
  <c r="AG14810" i="50"/>
  <c r="AG14822" i="50"/>
  <c r="AG14834" i="50"/>
  <c r="AG14846" i="50"/>
  <c r="AG14858" i="50"/>
  <c r="AG14870" i="50"/>
  <c r="AG14882" i="50"/>
  <c r="AG14894" i="50"/>
  <c r="AG14906" i="50"/>
  <c r="AG14918" i="50"/>
  <c r="AG14930" i="50"/>
  <c r="AG14942" i="50"/>
  <c r="AG14954" i="50"/>
  <c r="AG14966" i="50"/>
  <c r="AG14978" i="50"/>
  <c r="AG14990" i="50"/>
  <c r="AG15002" i="50"/>
  <c r="AG15014" i="50"/>
  <c r="AG15026" i="50"/>
  <c r="AG15038" i="50"/>
  <c r="AG15050" i="50"/>
  <c r="AG15062" i="50"/>
  <c r="AG15074" i="50"/>
  <c r="AG15086" i="50"/>
  <c r="AG15098" i="50"/>
  <c r="AG15110" i="50"/>
  <c r="AG15122" i="50"/>
  <c r="AG15134" i="50"/>
  <c r="AG15146" i="50"/>
  <c r="AG15242" i="50"/>
  <c r="AG15266" i="50"/>
  <c r="AG15290" i="50"/>
  <c r="AG15386" i="50"/>
  <c r="AG15410" i="50"/>
  <c r="AG15434" i="50"/>
  <c r="AG15530" i="50"/>
  <c r="AG15554" i="50"/>
  <c r="AG15578" i="50"/>
  <c r="AG15674" i="50"/>
  <c r="AG15698" i="50"/>
  <c r="AG15722" i="50"/>
  <c r="AG15842" i="50"/>
  <c r="AG15914" i="50"/>
  <c r="AG15938" i="50"/>
  <c r="AG16058" i="50"/>
  <c r="AG16130" i="50"/>
  <c r="AG16154" i="50"/>
  <c r="AG16274" i="50"/>
  <c r="AG16346" i="50"/>
  <c r="AG16370" i="50"/>
  <c r="AG16394" i="50"/>
  <c r="AG16490" i="50"/>
  <c r="AG16610" i="50"/>
  <c r="AG16658" i="50"/>
  <c r="AG16670" i="50"/>
  <c r="AG16730" i="50"/>
  <c r="AG16754" i="50"/>
  <c r="AG16814" i="50"/>
  <c r="AG16826" i="50"/>
  <c r="AG16850" i="50"/>
  <c r="AG16934" i="50"/>
  <c r="AG17174" i="50"/>
  <c r="AG17402" i="50"/>
  <c r="AG17510" i="50"/>
  <c r="AG17750" i="50"/>
  <c r="AG17978" i="50"/>
  <c r="AG18122" i="50"/>
  <c r="AG18350" i="50"/>
  <c r="AG18362" i="50"/>
  <c r="AG18374" i="50"/>
  <c r="AG18398" i="50"/>
  <c r="AG8160" i="50"/>
  <c r="AG8172" i="50"/>
  <c r="AG8184" i="50"/>
  <c r="AG8196" i="50"/>
  <c r="AG8208" i="50"/>
  <c r="AG8220" i="50"/>
  <c r="AG8232" i="50"/>
  <c r="AG8244" i="50"/>
  <c r="AG8256" i="50"/>
  <c r="AG8268" i="50"/>
  <c r="AG8280" i="50"/>
  <c r="AG8292" i="50"/>
  <c r="AG8304" i="50"/>
  <c r="AG8316" i="50"/>
  <c r="AG8328" i="50"/>
  <c r="AG8340" i="50"/>
  <c r="AG8352" i="50"/>
  <c r="AG8364" i="50"/>
  <c r="AG8376" i="50"/>
  <c r="AG8388" i="50"/>
  <c r="AG8400" i="50"/>
  <c r="AG8412" i="50"/>
  <c r="AG8424" i="50"/>
  <c r="AG8436" i="50"/>
  <c r="AG8448" i="50"/>
  <c r="AG8460" i="50"/>
  <c r="AG8472" i="50"/>
  <c r="AG8484" i="50"/>
  <c r="AG8496" i="50"/>
  <c r="AG8508" i="50"/>
  <c r="AG8520" i="50"/>
  <c r="AG8532" i="50"/>
  <c r="AG8544" i="50"/>
  <c r="AG8556" i="50"/>
  <c r="AG8568" i="50"/>
  <c r="AG8580" i="50"/>
  <c r="AG8592" i="50"/>
  <c r="AG8604" i="50"/>
  <c r="AG8616" i="50"/>
  <c r="AG8628" i="50"/>
  <c r="AG8640" i="50"/>
  <c r="AG8652" i="50"/>
  <c r="AG8664" i="50"/>
  <c r="AG8676" i="50"/>
  <c r="AG8688" i="50"/>
  <c r="AG8700" i="50"/>
  <c r="AG8712" i="50"/>
  <c r="AG8724" i="50"/>
  <c r="AG8736" i="50"/>
  <c r="AG8748" i="50"/>
  <c r="AG8760" i="50"/>
  <c r="AG8772" i="50"/>
  <c r="AG8784" i="50"/>
  <c r="AG8796" i="50"/>
  <c r="AG8808" i="50"/>
  <c r="AG8820" i="50"/>
  <c r="AG8832" i="50"/>
  <c r="AG8844" i="50"/>
  <c r="AG8856" i="50"/>
  <c r="AG8868" i="50"/>
  <c r="AG8880" i="50"/>
  <c r="AG8892" i="50"/>
  <c r="AG8904" i="50"/>
  <c r="AG8916" i="50"/>
  <c r="AG8928" i="50"/>
  <c r="AG8940" i="50"/>
  <c r="AG8952" i="50"/>
  <c r="AG8964" i="50"/>
  <c r="AG8976" i="50"/>
  <c r="AG8988" i="50"/>
  <c r="AG9000" i="50"/>
  <c r="AG9012" i="50"/>
  <c r="AG9024" i="50"/>
  <c r="AG9036" i="50"/>
  <c r="AG9048" i="50"/>
  <c r="AG9060" i="50"/>
  <c r="AG9072" i="50"/>
  <c r="AG9084" i="50"/>
  <c r="AG9096" i="50"/>
  <c r="AG9108" i="50"/>
  <c r="AG9120" i="50"/>
  <c r="AG9132" i="50"/>
  <c r="AG9144" i="50"/>
  <c r="AG9156" i="50"/>
  <c r="AG9168" i="50"/>
  <c r="AG9180" i="50"/>
  <c r="AG9192" i="50"/>
  <c r="AG9204" i="50"/>
  <c r="AG9216" i="50"/>
  <c r="AG9228" i="50"/>
  <c r="AG9240" i="50"/>
  <c r="AG9252" i="50"/>
  <c r="AG9264" i="50"/>
  <c r="AG9276" i="50"/>
  <c r="AG9288" i="50"/>
  <c r="AG9300" i="50"/>
  <c r="AG9312" i="50"/>
  <c r="AG9324" i="50"/>
  <c r="AG9336" i="50"/>
  <c r="AG9348" i="50"/>
  <c r="AG9360" i="50"/>
  <c r="AG9372" i="50"/>
  <c r="AG9384" i="50"/>
  <c r="AG9396" i="50"/>
  <c r="AG9408" i="50"/>
  <c r="AG9420" i="50"/>
  <c r="AG9432" i="50"/>
  <c r="AG9444" i="50"/>
  <c r="AG9456" i="50"/>
  <c r="AG9468" i="50"/>
  <c r="AG9480" i="50"/>
  <c r="AG9492" i="50"/>
  <c r="AG9504" i="50"/>
  <c r="AG9516" i="50"/>
  <c r="AG9528" i="50"/>
  <c r="AG9540" i="50"/>
  <c r="AG9552" i="50"/>
  <c r="AG9564" i="50"/>
  <c r="AG9576" i="50"/>
  <c r="AG9588" i="50"/>
  <c r="AG9600" i="50"/>
  <c r="AG9612" i="50"/>
  <c r="AG9624" i="50"/>
  <c r="AG9636" i="50"/>
  <c r="AG9648" i="50"/>
  <c r="AG9660" i="50"/>
  <c r="AG9672" i="50"/>
  <c r="AG9684" i="50"/>
  <c r="AG9696" i="50"/>
  <c r="AG9708" i="50"/>
  <c r="AG9720" i="50"/>
  <c r="AG9732" i="50"/>
  <c r="AG9744" i="50"/>
  <c r="AG9756" i="50"/>
  <c r="AG9768" i="50"/>
  <c r="AG9780" i="50"/>
  <c r="AG9792" i="50"/>
  <c r="AG9804" i="50"/>
  <c r="AG9816" i="50"/>
  <c r="AG9828" i="50"/>
  <c r="AG9840" i="50"/>
  <c r="AG9852" i="50"/>
  <c r="AG9864" i="50"/>
  <c r="AG9876" i="50"/>
  <c r="AG9888" i="50"/>
  <c r="AG9900" i="50"/>
  <c r="AG9912" i="50"/>
  <c r="AG9924" i="50"/>
  <c r="AG9936" i="50"/>
  <c r="AG9948" i="50"/>
  <c r="AG9960" i="50"/>
  <c r="AG9972" i="50"/>
  <c r="AG9984" i="50"/>
  <c r="AG9996" i="50"/>
  <c r="AG10008" i="50"/>
  <c r="AG10020" i="50"/>
  <c r="AG10032" i="50"/>
  <c r="AG10044" i="50"/>
  <c r="AG10056" i="50"/>
  <c r="AG10068" i="50"/>
  <c r="AG10080" i="50"/>
  <c r="AG10092" i="50"/>
  <c r="AG10104" i="50"/>
  <c r="AG10116" i="50"/>
  <c r="AG10128" i="50"/>
  <c r="AG10140" i="50"/>
  <c r="AG10152" i="50"/>
  <c r="AG10164" i="50"/>
  <c r="AG10176" i="50"/>
  <c r="AG10200" i="50"/>
  <c r="AG10212" i="50"/>
  <c r="AG10224" i="50"/>
  <c r="AG10236" i="50"/>
  <c r="AG10248" i="50"/>
  <c r="AG10260" i="50"/>
  <c r="AG10272" i="50"/>
  <c r="AG10284" i="50"/>
  <c r="AG10296" i="50"/>
  <c r="AG10308" i="50"/>
  <c r="AG10320" i="50"/>
  <c r="AG10332" i="50"/>
  <c r="AG10344" i="50"/>
  <c r="AG10356" i="50"/>
  <c r="AG10368" i="50"/>
  <c r="AG10380" i="50"/>
  <c r="AG10392" i="50"/>
  <c r="AG10404" i="50"/>
  <c r="AG10416" i="50"/>
  <c r="AG10428" i="50"/>
  <c r="AG10440" i="50"/>
  <c r="AG10452" i="50"/>
  <c r="AG10464" i="50"/>
  <c r="AG10476" i="50"/>
  <c r="AG10488" i="50"/>
  <c r="AG10500" i="50"/>
  <c r="AG10512" i="50"/>
  <c r="AG10524" i="50"/>
  <c r="AG10536" i="50"/>
  <c r="AG10548" i="50"/>
  <c r="AG10560" i="50"/>
  <c r="AG10572" i="50"/>
  <c r="AG10584" i="50"/>
  <c r="AG10596" i="50"/>
  <c r="AG10608" i="50"/>
  <c r="AG10620" i="50"/>
  <c r="AG10632" i="50"/>
  <c r="AG10644" i="50"/>
  <c r="AG10656" i="50"/>
  <c r="AG10668" i="50"/>
  <c r="AG10680" i="50"/>
  <c r="AG10692" i="50"/>
  <c r="AG10704" i="50"/>
  <c r="AG10716" i="50"/>
  <c r="AG10728" i="50"/>
  <c r="AG10740" i="50"/>
  <c r="AG10752" i="50"/>
  <c r="AG10764" i="50"/>
  <c r="AG10776" i="50"/>
  <c r="AG10788" i="50"/>
  <c r="AG10800" i="50"/>
  <c r="AG10812" i="50"/>
  <c r="AG10824" i="50"/>
  <c r="AG10836" i="50"/>
  <c r="AG10848" i="50"/>
  <c r="AG10860" i="50"/>
  <c r="AG10872" i="50"/>
  <c r="AG10884" i="50"/>
  <c r="AG10896" i="50"/>
  <c r="AG10908" i="50"/>
  <c r="AG10920" i="50"/>
  <c r="AG10932" i="50"/>
  <c r="AG10944" i="50"/>
  <c r="AG10956" i="50"/>
  <c r="AG10968" i="50"/>
  <c r="AG10980" i="50"/>
  <c r="AG10992" i="50"/>
  <c r="AG11004" i="50"/>
  <c r="AG11016" i="50"/>
  <c r="AG11028" i="50"/>
  <c r="AG11040" i="50"/>
  <c r="AG11052" i="50"/>
  <c r="AG11064" i="50"/>
  <c r="AG11076" i="50"/>
  <c r="AG11088" i="50"/>
  <c r="AG11100" i="50"/>
  <c r="AG11112" i="50"/>
  <c r="AG11124" i="50"/>
  <c r="AG11136" i="50"/>
  <c r="AG11148" i="50"/>
  <c r="AG11160" i="50"/>
  <c r="AG11172" i="50"/>
  <c r="AG11184" i="50"/>
  <c r="AG11196" i="50"/>
  <c r="AG11208" i="50"/>
  <c r="AG11220" i="50"/>
  <c r="AG3077" i="50"/>
  <c r="AG3089" i="50"/>
  <c r="AG3101" i="50"/>
  <c r="AG3113" i="50"/>
  <c r="AG3125" i="50"/>
  <c r="AG3137" i="50"/>
  <c r="AG3149" i="50"/>
  <c r="AG3161" i="50"/>
  <c r="AG3173" i="50"/>
  <c r="AG3185" i="50"/>
  <c r="AG3197" i="50"/>
  <c r="AG3209" i="50"/>
  <c r="AG3221" i="50"/>
  <c r="AG3233" i="50"/>
  <c r="AG3245" i="50"/>
  <c r="AG3257" i="50"/>
  <c r="AG3269" i="50"/>
  <c r="AG3281" i="50"/>
  <c r="AG3293" i="50"/>
  <c r="AG3305" i="50"/>
  <c r="AG3317" i="50"/>
  <c r="AG3329" i="50"/>
  <c r="AG3341" i="50"/>
  <c r="AG3353" i="50"/>
  <c r="AG3365" i="50"/>
  <c r="AG3377" i="50"/>
  <c r="AG3389" i="50"/>
  <c r="AG3401" i="50"/>
  <c r="AG3413" i="50"/>
  <c r="AG3425" i="50"/>
  <c r="AG3437" i="50"/>
  <c r="AG3449" i="50"/>
  <c r="AG3461" i="50"/>
  <c r="AG3473" i="50"/>
  <c r="AG3485" i="50"/>
  <c r="AG3497" i="50"/>
  <c r="AG3509" i="50"/>
  <c r="AG3521" i="50"/>
  <c r="AG3533" i="50"/>
  <c r="AG3545" i="50"/>
  <c r="AG3557" i="50"/>
  <c r="AG3569" i="50"/>
  <c r="AG3581" i="50"/>
  <c r="AG3593" i="50"/>
  <c r="AG3605" i="50"/>
  <c r="AG3617" i="50"/>
  <c r="AG3629" i="50"/>
  <c r="AG3641" i="50"/>
  <c r="AG3653" i="50"/>
  <c r="AG3665" i="50"/>
  <c r="AG3677" i="50"/>
  <c r="AG3689" i="50"/>
  <c r="AG3701" i="50"/>
  <c r="AG3713" i="50"/>
  <c r="AG3725" i="50"/>
  <c r="AG3737" i="50"/>
  <c r="AG3749" i="50"/>
  <c r="AG3761" i="50"/>
  <c r="AG3773" i="50"/>
  <c r="AG3785" i="50"/>
  <c r="AG3797" i="50"/>
  <c r="AG3809" i="50"/>
  <c r="AG3821" i="50"/>
  <c r="AG3833" i="50"/>
  <c r="AG3845" i="50"/>
  <c r="AG3857" i="50"/>
  <c r="AG3869" i="50"/>
  <c r="AG3881" i="50"/>
  <c r="AG3893" i="50"/>
  <c r="AG3905" i="50"/>
  <c r="AG3917" i="50"/>
  <c r="AG3929" i="50"/>
  <c r="AG3941" i="50"/>
  <c r="AG3953" i="50"/>
  <c r="AG3965" i="50"/>
  <c r="AG3977" i="50"/>
  <c r="AG3989" i="50"/>
  <c r="AG4001" i="50"/>
  <c r="AG4013" i="50"/>
  <c r="AG4025" i="50"/>
  <c r="AG4037" i="50"/>
  <c r="AG4049" i="50"/>
  <c r="AG4061" i="50"/>
  <c r="AG4073" i="50"/>
  <c r="AG4085" i="50"/>
  <c r="AG4097" i="50"/>
  <c r="AG4109" i="50"/>
  <c r="AG4121" i="50"/>
  <c r="AG4133" i="50"/>
  <c r="AG4145" i="50"/>
  <c r="AG4157" i="50"/>
  <c r="AG4169" i="50"/>
  <c r="AG4181" i="50"/>
  <c r="AG4193" i="50"/>
  <c r="AG4205" i="50"/>
  <c r="AG4217" i="50"/>
  <c r="AG4229" i="50"/>
  <c r="AG4241" i="50"/>
  <c r="AG4253" i="50"/>
  <c r="AG4265" i="50"/>
  <c r="AG4277" i="50"/>
  <c r="AG4289" i="50"/>
  <c r="AG4301" i="50"/>
  <c r="AG4313" i="50"/>
  <c r="AG4325" i="50"/>
  <c r="AG4337" i="50"/>
  <c r="AG4349" i="50"/>
  <c r="AG4361" i="50"/>
  <c r="AG4373" i="50"/>
  <c r="AG4385" i="50"/>
  <c r="AG4397" i="50"/>
  <c r="AG4409" i="50"/>
  <c r="AG4421" i="50"/>
  <c r="AG4433" i="50"/>
  <c r="AG4445" i="50"/>
  <c r="AG4457" i="50"/>
  <c r="AG4469" i="50"/>
  <c r="AG4481" i="50"/>
  <c r="AG4493" i="50"/>
  <c r="AG4505" i="50"/>
  <c r="AG4517" i="50"/>
  <c r="AG4529" i="50"/>
  <c r="AG4541" i="50"/>
  <c r="AG4553" i="50"/>
  <c r="AG4565" i="50"/>
  <c r="AG4577" i="50"/>
  <c r="AG4589" i="50"/>
  <c r="AG4601" i="50"/>
  <c r="AG4613" i="50"/>
  <c r="AG4625" i="50"/>
  <c r="AG4637" i="50"/>
  <c r="AG4649" i="50"/>
  <c r="AG4661" i="50"/>
  <c r="AG4673" i="50"/>
  <c r="AG4685" i="50"/>
  <c r="AG4697" i="50"/>
  <c r="AG4709" i="50"/>
  <c r="AG4721" i="50"/>
  <c r="AG4733" i="50"/>
  <c r="AG4745" i="50"/>
  <c r="AG4757" i="50"/>
  <c r="AG4769" i="50"/>
  <c r="AG4781" i="50"/>
  <c r="AG4793" i="50"/>
  <c r="AG4805" i="50"/>
  <c r="AG4817" i="50"/>
  <c r="AG4829" i="50"/>
  <c r="AG4841" i="50"/>
  <c r="AG4853" i="50"/>
  <c r="AG4865" i="50"/>
  <c r="AG4877" i="50"/>
  <c r="AG4889" i="50"/>
  <c r="AG4901" i="50"/>
  <c r="AG4913" i="50"/>
  <c r="AG4925" i="50"/>
  <c r="AG4937" i="50"/>
  <c r="AG4949" i="50"/>
  <c r="AG4961" i="50"/>
  <c r="AG4973" i="50"/>
  <c r="AG4985" i="50"/>
  <c r="AG4997" i="50"/>
  <c r="AG5009" i="50"/>
  <c r="AG5021" i="50"/>
  <c r="AG5033" i="50"/>
  <c r="AG5045" i="50"/>
  <c r="AG5057" i="50"/>
  <c r="AG5069" i="50"/>
  <c r="AG5081" i="50"/>
  <c r="AG5093" i="50"/>
  <c r="AG5105" i="50"/>
  <c r="AG5117" i="50"/>
  <c r="AG5129" i="50"/>
  <c r="AG5141" i="50"/>
  <c r="AG5153" i="50"/>
  <c r="AG5165" i="50"/>
  <c r="AG5177" i="50"/>
  <c r="AG5189" i="50"/>
  <c r="AG5201" i="50"/>
  <c r="AG5213" i="50"/>
  <c r="AG5225" i="50"/>
  <c r="AG5237" i="50"/>
  <c r="AG5249" i="50"/>
  <c r="AG5261" i="50"/>
  <c r="AG5273" i="50"/>
  <c r="AG5285" i="50"/>
  <c r="AG5297" i="50"/>
  <c r="AG5309" i="50"/>
  <c r="AG5321" i="50"/>
  <c r="AG5333" i="50"/>
  <c r="AG5345" i="50"/>
  <c r="AG5357" i="50"/>
  <c r="AG5369" i="50"/>
  <c r="AG5381" i="50"/>
  <c r="AG5393" i="50"/>
  <c r="AG5405" i="50"/>
  <c r="AG5417" i="50"/>
  <c r="AG5429" i="50"/>
  <c r="AG5441" i="50"/>
  <c r="AG5453" i="50"/>
  <c r="AG5465" i="50"/>
  <c r="AG5477" i="50"/>
  <c r="AG5489" i="50"/>
  <c r="AG5501" i="50"/>
  <c r="AG5513" i="50"/>
  <c r="AG5525" i="50"/>
  <c r="AG5537" i="50"/>
  <c r="AG5549" i="50"/>
  <c r="AG5561" i="50"/>
  <c r="AG5573" i="50"/>
  <c r="AG5585" i="50"/>
  <c r="AG5597" i="50"/>
  <c r="AG5609" i="50"/>
  <c r="AG5621" i="50"/>
  <c r="AG5633" i="50"/>
  <c r="AG5645" i="50"/>
  <c r="AG5657" i="50"/>
  <c r="AG5669" i="50"/>
  <c r="AG5681" i="50"/>
  <c r="AG5693" i="50"/>
  <c r="AG5705" i="50"/>
  <c r="AG5717" i="50"/>
  <c r="AG5729" i="50"/>
  <c r="AG5741" i="50"/>
  <c r="AG5753" i="50"/>
  <c r="AG5765" i="50"/>
  <c r="AG5777" i="50"/>
  <c r="AG5789" i="50"/>
  <c r="AG5801" i="50"/>
  <c r="AG5813" i="50"/>
  <c r="AG5825" i="50"/>
  <c r="AG5837" i="50"/>
  <c r="AG5849" i="50"/>
  <c r="AG5861" i="50"/>
  <c r="AG5873" i="50"/>
  <c r="AG5885" i="50"/>
  <c r="AG5897" i="50"/>
  <c r="AG5909" i="50"/>
  <c r="AG5921" i="50"/>
  <c r="AG5933" i="50"/>
  <c r="AG5945" i="50"/>
  <c r="AG5957" i="50"/>
  <c r="AG5969" i="50"/>
  <c r="AG5981" i="50"/>
  <c r="AG5993" i="50"/>
  <c r="AG6005" i="50"/>
  <c r="AG6017" i="50"/>
  <c r="AG6029" i="50"/>
  <c r="AG6041" i="50"/>
  <c r="AG6053" i="50"/>
  <c r="AG6065" i="50"/>
  <c r="AG6077" i="50"/>
  <c r="AG6089" i="50"/>
  <c r="AG6101" i="50"/>
  <c r="AG6113" i="50"/>
  <c r="AG6125" i="50"/>
  <c r="AG6137" i="50"/>
  <c r="AG6149" i="50"/>
  <c r="AG6161" i="50"/>
  <c r="AG6173" i="50"/>
  <c r="AG6185" i="50"/>
  <c r="AG6197" i="50"/>
  <c r="AG6209" i="50"/>
  <c r="AG6221" i="50"/>
  <c r="AG6233" i="50"/>
  <c r="AG6245" i="50"/>
  <c r="AG6257" i="50"/>
  <c r="AG6269" i="50"/>
  <c r="AG6281" i="50"/>
  <c r="AG6293" i="50"/>
  <c r="AG6305" i="50"/>
  <c r="AG6317" i="50"/>
  <c r="AG6329" i="50"/>
  <c r="AG6341" i="50"/>
  <c r="AG6353" i="50"/>
  <c r="AG6365" i="50"/>
  <c r="AG6377" i="50"/>
  <c r="AG6389" i="50"/>
  <c r="AG6401" i="50"/>
  <c r="AG6413" i="50"/>
  <c r="AG6425" i="50"/>
  <c r="AG6437" i="50"/>
  <c r="AG6449" i="50"/>
  <c r="AG6461" i="50"/>
  <c r="AG6473" i="50"/>
  <c r="AG6485" i="50"/>
  <c r="AG6497" i="50"/>
  <c r="AG6509" i="50"/>
  <c r="AG6521" i="50"/>
  <c r="AG6533" i="50"/>
  <c r="AG6545" i="50"/>
  <c r="AG6557" i="50"/>
  <c r="AG6569" i="50"/>
  <c r="AG6581" i="50"/>
  <c r="AG6593" i="50"/>
  <c r="AG6605" i="50"/>
  <c r="AG6617" i="50"/>
  <c r="AG6629" i="50"/>
  <c r="AG6641" i="50"/>
  <c r="AG6653" i="50"/>
  <c r="AG6665" i="50"/>
  <c r="AG6677" i="50"/>
  <c r="AG6689" i="50"/>
  <c r="AG6701" i="50"/>
  <c r="AG6713" i="50"/>
  <c r="AG6725" i="50"/>
  <c r="AG6737" i="50"/>
  <c r="AG6749" i="50"/>
  <c r="AG6761" i="50"/>
  <c r="AG6773" i="50"/>
  <c r="AG6785" i="50"/>
  <c r="AG6797" i="50"/>
  <c r="AG6809" i="50"/>
  <c r="AG6821" i="50"/>
  <c r="AG6833" i="50"/>
  <c r="AG6845" i="50"/>
  <c r="AG6857" i="50"/>
  <c r="AG6869" i="50"/>
  <c r="AG6881" i="50"/>
  <c r="AG6893" i="50"/>
  <c r="AG6905" i="50"/>
  <c r="AG6917" i="50"/>
  <c r="AG6929" i="50"/>
  <c r="AG6941" i="50"/>
  <c r="AG6953" i="50"/>
  <c r="AG6965" i="50"/>
  <c r="AG6977" i="50"/>
  <c r="AG6989" i="50"/>
  <c r="AG7001" i="50"/>
  <c r="AG7013" i="50"/>
  <c r="AG7025" i="50"/>
  <c r="AG7037" i="50"/>
  <c r="AG7049" i="50"/>
  <c r="AG7061" i="50"/>
  <c r="AG7073" i="50"/>
  <c r="AG7085" i="50"/>
  <c r="AG7097" i="50"/>
  <c r="AG7109" i="50"/>
  <c r="AG7121" i="50"/>
  <c r="AG7133" i="50"/>
  <c r="AG7145" i="50"/>
  <c r="AG7157" i="50"/>
  <c r="AG7169" i="50"/>
  <c r="AG7181" i="50"/>
  <c r="AG7193" i="50"/>
  <c r="AG7205" i="50"/>
  <c r="AG7217" i="50"/>
  <c r="AG7229" i="50"/>
  <c r="AG7241" i="50"/>
  <c r="AG7253" i="50"/>
  <c r="AG7265" i="50"/>
  <c r="AG7277" i="50"/>
  <c r="AG7289" i="50"/>
  <c r="AG7301" i="50"/>
  <c r="AG7313" i="50"/>
  <c r="AG7325" i="50"/>
  <c r="AG7337" i="50"/>
  <c r="AG7349" i="50"/>
  <c r="AG7361" i="50"/>
  <c r="AG7373" i="50"/>
  <c r="AG7385" i="50"/>
  <c r="AG7397" i="50"/>
  <c r="AG7409" i="50"/>
  <c r="AG7421" i="50"/>
  <c r="AG7433" i="50"/>
  <c r="AG7445" i="50"/>
  <c r="AG7457" i="50"/>
  <c r="AG7469" i="50"/>
  <c r="AG7481" i="50"/>
  <c r="AG7493" i="50"/>
  <c r="AG7505" i="50"/>
  <c r="AG7517" i="50"/>
  <c r="AG7529" i="50"/>
  <c r="AG7541" i="50"/>
  <c r="AG7553" i="50"/>
  <c r="AG7565" i="50"/>
  <c r="AG7577" i="50"/>
  <c r="AG7589" i="50"/>
  <c r="AG7601" i="50"/>
  <c r="AG7613" i="50"/>
  <c r="AG7625" i="50"/>
  <c r="AG7637" i="50"/>
  <c r="AG7649" i="50"/>
  <c r="AG7661" i="50"/>
  <c r="AG7673" i="50"/>
  <c r="AG7685" i="50"/>
  <c r="AG7697" i="50"/>
  <c r="AG7709" i="50"/>
  <c r="AG7721" i="50"/>
  <c r="AG7733" i="50"/>
  <c r="AG7745" i="50"/>
  <c r="AG7757" i="50"/>
  <c r="AG7769" i="50"/>
  <c r="AG7781" i="50"/>
  <c r="AG7793" i="50"/>
  <c r="AG7805" i="50"/>
  <c r="AG7817" i="50"/>
  <c r="AG7829" i="50"/>
  <c r="AG7841" i="50"/>
  <c r="AG7853" i="50"/>
  <c r="AG7865" i="50"/>
  <c r="AG7877" i="50"/>
  <c r="AG7889" i="50"/>
  <c r="AG7901" i="50"/>
  <c r="AG7913" i="50"/>
  <c r="AG7925" i="50"/>
  <c r="AG7937" i="50"/>
  <c r="AG7949" i="50"/>
  <c r="AG7961" i="50"/>
  <c r="AG7973" i="50"/>
  <c r="AG7985" i="50"/>
  <c r="AG7997" i="50"/>
  <c r="AG8009" i="50"/>
  <c r="AG8021" i="50"/>
  <c r="AG8033" i="50"/>
  <c r="AG8045" i="50"/>
  <c r="AG8057" i="50"/>
  <c r="AG8069" i="50"/>
  <c r="AG8081" i="50"/>
  <c r="AG8093" i="50"/>
  <c r="AG8105" i="50"/>
  <c r="AG8117" i="50"/>
  <c r="AG8129" i="50"/>
  <c r="AG8141" i="50"/>
  <c r="AG8153" i="50"/>
  <c r="AG8165" i="50"/>
  <c r="AG8177" i="50"/>
  <c r="AG8189" i="50"/>
  <c r="AG8201" i="50"/>
  <c r="AG8213" i="50"/>
  <c r="AG8225" i="50"/>
  <c r="AG8237" i="50"/>
  <c r="AG8249" i="50"/>
  <c r="AG8261" i="50"/>
  <c r="AG8273" i="50"/>
  <c r="AG8285" i="50"/>
  <c r="AG8297" i="50"/>
  <c r="AG8309" i="50"/>
  <c r="AG8321" i="50"/>
  <c r="AG8333" i="50"/>
  <c r="AG8345" i="50"/>
  <c r="AG8357" i="50"/>
  <c r="AG8369" i="50"/>
  <c r="AG8381" i="50"/>
  <c r="AG8393" i="50"/>
  <c r="AG8405" i="50"/>
  <c r="AG8417" i="50"/>
  <c r="AG8429" i="50"/>
  <c r="AG8441" i="50"/>
  <c r="AG8453" i="50"/>
  <c r="AG8465" i="50"/>
  <c r="AG8477" i="50"/>
  <c r="AG8489" i="50"/>
  <c r="AG8501" i="50"/>
  <c r="AG8513" i="50"/>
  <c r="AG8525" i="50"/>
  <c r="AG8537" i="50"/>
  <c r="AG8549" i="50"/>
  <c r="AG8561" i="50"/>
  <c r="AG8573" i="50"/>
  <c r="AG8585" i="50"/>
  <c r="AG8597" i="50"/>
  <c r="AG8609" i="50"/>
  <c r="AG8621" i="50"/>
  <c r="AG8633" i="50"/>
  <c r="AG8645" i="50"/>
  <c r="AG8657" i="50"/>
  <c r="AG8669" i="50"/>
  <c r="AG8681" i="50"/>
  <c r="AG8693" i="50"/>
  <c r="AG8705" i="50"/>
  <c r="AG8717" i="50"/>
  <c r="AG8729" i="50"/>
  <c r="AG8741" i="50"/>
  <c r="AG8753" i="50"/>
  <c r="AG8765" i="50"/>
  <c r="AG8777" i="50"/>
  <c r="AG8789" i="50"/>
  <c r="AG8801" i="50"/>
  <c r="AG8813" i="50"/>
  <c r="AG8825" i="50"/>
  <c r="AG8837" i="50"/>
  <c r="AG8849" i="50"/>
  <c r="AG8861" i="50"/>
  <c r="AG8873" i="50"/>
  <c r="AG8885" i="50"/>
  <c r="AG8897" i="50"/>
  <c r="AG8909" i="50"/>
  <c r="AG8921" i="50"/>
  <c r="AG8933" i="50"/>
  <c r="AG8945" i="50"/>
  <c r="AG8957" i="50"/>
  <c r="AG8969" i="50"/>
  <c r="AG8981" i="50"/>
  <c r="AG8993" i="50"/>
  <c r="AG9005" i="50"/>
  <c r="AG9017" i="50"/>
  <c r="AG9029" i="50"/>
  <c r="AG9041" i="50"/>
  <c r="AG9053" i="50"/>
  <c r="AG9065" i="50"/>
  <c r="AG9077" i="50"/>
  <c r="AG9089" i="50"/>
  <c r="AG9101" i="50"/>
  <c r="AG9113" i="50"/>
  <c r="AG9125" i="50"/>
  <c r="AG9137" i="50"/>
  <c r="AG9149" i="50"/>
  <c r="AG9161" i="50"/>
  <c r="AG9173" i="50"/>
  <c r="AG9185" i="50"/>
  <c r="AG9197" i="50"/>
  <c r="AG9209" i="50"/>
  <c r="AG9221" i="50"/>
  <c r="AG9233" i="50"/>
  <c r="AG9245" i="50"/>
  <c r="AG9257" i="50"/>
  <c r="AG9269" i="50"/>
  <c r="AG9281" i="50"/>
  <c r="AG9293" i="50"/>
  <c r="AG9305" i="50"/>
  <c r="AG9317" i="50"/>
  <c r="AG9329" i="50"/>
  <c r="AG9341" i="50"/>
  <c r="AG9353" i="50"/>
  <c r="AG9365" i="50"/>
  <c r="AG9377" i="50"/>
  <c r="AG9389" i="50"/>
  <c r="AG9401" i="50"/>
  <c r="AG9413" i="50"/>
  <c r="AG9425" i="50"/>
  <c r="AG9437" i="50"/>
  <c r="AG9449" i="50"/>
  <c r="AG9461" i="50"/>
  <c r="AG9473" i="50"/>
  <c r="AG9485" i="50"/>
  <c r="AG9497" i="50"/>
  <c r="AG9509" i="50"/>
  <c r="AG9521" i="50"/>
  <c r="AG9533" i="50"/>
  <c r="AG9545" i="50"/>
  <c r="AG9557" i="50"/>
  <c r="AG9569" i="50"/>
  <c r="AG9581" i="50"/>
  <c r="AG9593" i="50"/>
  <c r="AG9605" i="50"/>
  <c r="AG9617" i="50"/>
  <c r="AG9629" i="50"/>
  <c r="AG9641" i="50"/>
  <c r="AG9653" i="50"/>
  <c r="AG9665" i="50"/>
  <c r="AG9677" i="50"/>
  <c r="AG9689" i="50"/>
  <c r="AG9701" i="50"/>
  <c r="AG9713" i="50"/>
  <c r="AG9725" i="50"/>
  <c r="AG9737" i="50"/>
  <c r="AG9749" i="50"/>
  <c r="AG9761" i="50"/>
  <c r="AG9773" i="50"/>
  <c r="AG9785" i="50"/>
  <c r="AG9797" i="50"/>
  <c r="AG9809" i="50"/>
  <c r="AG9821" i="50"/>
  <c r="AG9833" i="50"/>
  <c r="AG9845" i="50"/>
  <c r="AG9857" i="50"/>
  <c r="AG9869" i="50"/>
  <c r="AG9881" i="50"/>
  <c r="AG9893" i="50"/>
  <c r="AG9905" i="50"/>
  <c r="AG9917" i="50"/>
  <c r="AG9929" i="50"/>
  <c r="AG9941" i="50"/>
  <c r="AG9953" i="50"/>
  <c r="AG9965" i="50"/>
  <c r="AG9977" i="50"/>
  <c r="AG9989" i="50"/>
  <c r="AG10001" i="50"/>
  <c r="AG10013" i="50"/>
  <c r="AG10025" i="50"/>
  <c r="AG10037" i="50"/>
  <c r="AG10049" i="50"/>
  <c r="AG10061" i="50"/>
  <c r="AG10073" i="50"/>
  <c r="AG10085" i="50"/>
  <c r="AG10097" i="50"/>
  <c r="AG10109" i="50"/>
  <c r="AG10121" i="50"/>
  <c r="AG10133" i="50"/>
  <c r="AG10145" i="50"/>
  <c r="AG10157" i="50"/>
  <c r="AG10169" i="50"/>
  <c r="AG10181" i="50"/>
  <c r="AG10193" i="50"/>
  <c r="AG10205" i="50"/>
  <c r="AG10217" i="50"/>
  <c r="AG10229" i="50"/>
  <c r="AG10241" i="50"/>
  <c r="AG10253" i="50"/>
  <c r="AG10265" i="50"/>
  <c r="AG10277" i="50"/>
  <c r="AG10289" i="50"/>
  <c r="AG10301" i="50"/>
  <c r="AG10313" i="50"/>
  <c r="AG10325" i="50"/>
  <c r="AG10337" i="50"/>
  <c r="AG10349" i="50"/>
  <c r="AG10361" i="50"/>
  <c r="AG10373" i="50"/>
  <c r="AG10385" i="50"/>
  <c r="AG10397" i="50"/>
  <c r="AG10409" i="50"/>
  <c r="AG10421" i="50"/>
  <c r="AG10433" i="50"/>
  <c r="AG10445" i="50"/>
  <c r="AG10457" i="50"/>
  <c r="AG10469" i="50"/>
  <c r="AG10481" i="50"/>
  <c r="AG10493" i="50"/>
  <c r="AG10505" i="50"/>
  <c r="AG10517" i="50"/>
  <c r="AG10529" i="50"/>
  <c r="AG10541" i="50"/>
  <c r="AG10553" i="50"/>
  <c r="AG10565" i="50"/>
  <c r="AG10577" i="50"/>
  <c r="AG10589" i="50"/>
  <c r="AG10601" i="50"/>
  <c r="AG10613" i="50"/>
  <c r="AG10625" i="50"/>
  <c r="AG10637" i="50"/>
  <c r="AG10649" i="50"/>
  <c r="AG10661" i="50"/>
  <c r="AG10673" i="50"/>
  <c r="AG10685" i="50"/>
  <c r="AG10697" i="50"/>
  <c r="AG10709" i="50"/>
  <c r="AG10721" i="50"/>
  <c r="AG10733" i="50"/>
  <c r="AG10745" i="50"/>
  <c r="AG10757" i="50"/>
  <c r="AG10769" i="50"/>
  <c r="AG10781" i="50"/>
  <c r="AG10793" i="50"/>
  <c r="AG10805" i="50"/>
  <c r="AG10817" i="50"/>
  <c r="AG10829" i="50"/>
  <c r="AG10841" i="50"/>
  <c r="AG10853" i="50"/>
  <c r="AG10865" i="50"/>
  <c r="AG10877" i="50"/>
  <c r="AG10889" i="50"/>
  <c r="AG10901" i="50"/>
  <c r="AG10913" i="50"/>
  <c r="AG10925" i="50"/>
  <c r="AG10937" i="50"/>
  <c r="AG10949" i="50"/>
  <c r="AG10961" i="50"/>
  <c r="AG10973" i="50"/>
  <c r="AG10985" i="50"/>
  <c r="AG10997" i="50"/>
  <c r="AG11009" i="50"/>
  <c r="AG11021" i="50"/>
  <c r="AG11033" i="50"/>
  <c r="AG11045" i="50"/>
  <c r="AG11057" i="50"/>
  <c r="AG11069" i="50"/>
  <c r="AG11081" i="50"/>
  <c r="AG11093" i="50"/>
  <c r="AG11105" i="50"/>
  <c r="AG11117" i="50"/>
  <c r="AG11129" i="50"/>
  <c r="AG11141" i="50"/>
  <c r="AG11153" i="50"/>
  <c r="AG11165" i="50"/>
  <c r="AG11177" i="50"/>
  <c r="AG11189" i="50"/>
  <c r="AG11201" i="50"/>
  <c r="AG11213" i="50"/>
  <c r="AG11225" i="50"/>
  <c r="AG11237" i="50"/>
  <c r="AG11249" i="50"/>
  <c r="AG11261" i="50"/>
  <c r="AG11273" i="50"/>
  <c r="AG11285" i="50"/>
  <c r="AG11297" i="50"/>
  <c r="AG11309" i="50"/>
  <c r="AG11321" i="50"/>
  <c r="AG11333" i="50"/>
  <c r="AG11345" i="50"/>
  <c r="AG11357" i="50"/>
  <c r="AG11369" i="50"/>
  <c r="AG11381" i="50"/>
  <c r="AG11393" i="50"/>
  <c r="AG11405" i="50"/>
  <c r="AG11417" i="50"/>
  <c r="AG11429" i="50"/>
  <c r="AG11441" i="50"/>
  <c r="AG11453" i="50"/>
  <c r="AG11465" i="50"/>
  <c r="AG11477" i="50"/>
  <c r="AG11489" i="50"/>
  <c r="AG11501" i="50"/>
  <c r="AG11513" i="50"/>
  <c r="AG11525" i="50"/>
  <c r="AG11537" i="50"/>
  <c r="AG11549" i="50"/>
  <c r="AG11561" i="50"/>
  <c r="AG11573" i="50"/>
  <c r="AG11585" i="50"/>
  <c r="AG11597" i="50"/>
  <c r="AG11609" i="50"/>
  <c r="AG11621" i="50"/>
  <c r="AG11633" i="50"/>
  <c r="AG11645" i="50"/>
  <c r="AG11657" i="50"/>
  <c r="AG11669" i="50"/>
  <c r="AG11681" i="50"/>
  <c r="AG11693" i="50"/>
  <c r="AG11705" i="50"/>
  <c r="AG11717" i="50"/>
  <c r="AG11729" i="50"/>
  <c r="AG11741" i="50"/>
  <c r="AG11753" i="50"/>
  <c r="AG11765" i="50"/>
  <c r="AG11777" i="50"/>
  <c r="AG11789" i="50"/>
  <c r="AG11801" i="50"/>
  <c r="AG11813" i="50"/>
  <c r="AG11825" i="50"/>
  <c r="AG11837" i="50"/>
  <c r="AG11849" i="50"/>
  <c r="AG11861" i="50"/>
  <c r="AG11873" i="50"/>
  <c r="AG11885" i="50"/>
  <c r="AG11897" i="50"/>
  <c r="AG11909" i="50"/>
  <c r="AG11921" i="50"/>
  <c r="AG11933" i="50"/>
  <c r="AG11945" i="50"/>
  <c r="AG11957" i="50"/>
  <c r="AG11969" i="50"/>
  <c r="AG11981" i="50"/>
  <c r="AG11993" i="50"/>
  <c r="AG12005" i="50"/>
  <c r="AG12017" i="50"/>
  <c r="AG12029" i="50"/>
  <c r="AG12041" i="50"/>
  <c r="AG12053" i="50"/>
  <c r="AG12065" i="50"/>
  <c r="AG12077" i="50"/>
  <c r="AG12089" i="50"/>
  <c r="AG12101" i="50"/>
  <c r="AG12113" i="50"/>
  <c r="AG12125" i="50"/>
  <c r="AG12137" i="50"/>
  <c r="AG12149" i="50"/>
  <c r="AG12161" i="50"/>
  <c r="AG12173" i="50"/>
  <c r="AG12185" i="50"/>
  <c r="AG12197" i="50"/>
  <c r="AG12209" i="50"/>
  <c r="AG12221" i="50"/>
  <c r="AG12233" i="50"/>
  <c r="AG12245" i="50"/>
  <c r="AG12257" i="50"/>
  <c r="AG12269" i="50"/>
  <c r="AG12281" i="50"/>
  <c r="AG12293" i="50"/>
  <c r="AG12305" i="50"/>
  <c r="AG12317" i="50"/>
  <c r="AG12329" i="50"/>
  <c r="AG12341" i="50"/>
  <c r="AG12353" i="50"/>
  <c r="AG12365" i="50"/>
  <c r="AG12377" i="50"/>
  <c r="AG12389" i="50"/>
  <c r="AG12401" i="50"/>
  <c r="AG12413" i="50"/>
  <c r="AG12425" i="50"/>
  <c r="AG12437" i="50"/>
  <c r="AG12449" i="50"/>
  <c r="AG12461" i="50"/>
  <c r="AG12473" i="50"/>
  <c r="AG12485" i="50"/>
  <c r="AG12497" i="50"/>
  <c r="AG12509" i="50"/>
  <c r="AG12521" i="50"/>
  <c r="AG12533" i="50"/>
  <c r="AG12545" i="50"/>
  <c r="AG12557" i="50"/>
  <c r="AG12569" i="50"/>
  <c r="AG12581" i="50"/>
  <c r="AG12593" i="50"/>
  <c r="AG12605" i="50"/>
  <c r="AG12617" i="50"/>
  <c r="AG12629" i="50"/>
  <c r="AG12641" i="50"/>
  <c r="AG12653" i="50"/>
  <c r="AG12665" i="50"/>
  <c r="AG12677" i="50"/>
  <c r="AG12689" i="50"/>
  <c r="AG12701" i="50"/>
  <c r="AG12713" i="50"/>
  <c r="AG12725" i="50"/>
  <c r="AG12737" i="50"/>
  <c r="AG12749" i="50"/>
  <c r="AG12761" i="50"/>
  <c r="AG12773" i="50"/>
  <c r="AG12785" i="50"/>
  <c r="AG12797" i="50"/>
  <c r="AG12809" i="50"/>
  <c r="AG12821" i="50"/>
  <c r="AG12833" i="50"/>
  <c r="AG12845" i="50"/>
  <c r="AG12857" i="50"/>
  <c r="AG12869" i="50"/>
  <c r="AG12881" i="50"/>
  <c r="AG12893" i="50"/>
  <c r="AG12905" i="50"/>
  <c r="AG12917" i="50"/>
  <c r="AG12929" i="50"/>
  <c r="AG12941" i="50"/>
  <c r="AG12953" i="50"/>
  <c r="AG12965" i="50"/>
  <c r="AG12977" i="50"/>
  <c r="AG12989" i="50"/>
  <c r="AG13001" i="50"/>
  <c r="AG13013" i="50"/>
  <c r="AG13025" i="50"/>
  <c r="AG13037" i="50"/>
  <c r="AG13049" i="50"/>
  <c r="AG13061" i="50"/>
  <c r="AG13073" i="50"/>
  <c r="AG13085" i="50"/>
  <c r="AG13097" i="50"/>
  <c r="AG13109" i="50"/>
  <c r="AG13121" i="50"/>
  <c r="AG13133" i="50"/>
  <c r="AG13145" i="50"/>
  <c r="AG13157" i="50"/>
  <c r="AG13169" i="50"/>
  <c r="AG13181" i="50"/>
  <c r="AG13193" i="50"/>
  <c r="AG13205" i="50"/>
  <c r="AG13217" i="50"/>
  <c r="AG13229" i="50"/>
  <c r="AG13241" i="50"/>
  <c r="AG13253" i="50"/>
  <c r="AG13265" i="50"/>
  <c r="AG13277" i="50"/>
  <c r="AG13289" i="50"/>
  <c r="AG13301" i="50"/>
  <c r="AG13313" i="50"/>
  <c r="AG13325" i="50"/>
  <c r="AG13337" i="50"/>
  <c r="AG13349" i="50"/>
  <c r="AG13361" i="50"/>
  <c r="AG13373" i="50"/>
  <c r="AG13385" i="50"/>
  <c r="AG13397" i="50"/>
  <c r="AG13409" i="50"/>
  <c r="AG13421" i="50"/>
  <c r="AG13433" i="50"/>
  <c r="AG13445" i="50"/>
  <c r="AG13457" i="50"/>
  <c r="AG13469" i="50"/>
  <c r="AG13481" i="50"/>
  <c r="AG13493" i="50"/>
  <c r="AG13505" i="50"/>
  <c r="AG13517" i="50"/>
  <c r="AG13529" i="50"/>
  <c r="AG13541" i="50"/>
  <c r="AG13553" i="50"/>
  <c r="AG13565" i="50"/>
  <c r="AG13577" i="50"/>
  <c r="AG13589" i="50"/>
  <c r="AG13601" i="50"/>
  <c r="AG13613" i="50"/>
  <c r="AG13625" i="50"/>
  <c r="AG13637" i="50"/>
  <c r="AG13649" i="50"/>
  <c r="AG13661" i="50"/>
  <c r="AG13673" i="50"/>
  <c r="AG13685" i="50"/>
  <c r="AG13697" i="50"/>
  <c r="AG13709" i="50"/>
  <c r="AG13721" i="50"/>
  <c r="AG13733" i="50"/>
  <c r="AG13745" i="50"/>
  <c r="AG13757" i="50"/>
  <c r="AG13769" i="50"/>
  <c r="AG13781" i="50"/>
  <c r="AG13793" i="50"/>
  <c r="AG13805" i="50"/>
  <c r="AG13817" i="50"/>
  <c r="AG13829" i="50"/>
  <c r="AG13841" i="50"/>
  <c r="AG13853" i="50"/>
  <c r="AG13865" i="50"/>
  <c r="AG13877" i="50"/>
  <c r="AG13889" i="50"/>
  <c r="AG13901" i="50"/>
  <c r="AG13913" i="50"/>
  <c r="AG13925" i="50"/>
  <c r="AG13937" i="50"/>
  <c r="AG13949" i="50"/>
  <c r="AG13961" i="50"/>
  <c r="AG13973" i="50"/>
  <c r="AG13985" i="50"/>
  <c r="AG13997" i="50"/>
  <c r="AG14009" i="50"/>
  <c r="AG14021" i="50"/>
  <c r="AG14033" i="50"/>
  <c r="AG14045" i="50"/>
  <c r="AG14057" i="50"/>
  <c r="AG14069" i="50"/>
  <c r="AG14081" i="50"/>
  <c r="AG14093" i="50"/>
  <c r="AG14105" i="50"/>
  <c r="AG14117" i="50"/>
  <c r="AG14129" i="50"/>
  <c r="AG14141" i="50"/>
  <c r="AG14153" i="50"/>
  <c r="AG14165" i="50"/>
  <c r="AG14177" i="50"/>
  <c r="AG14189" i="50"/>
  <c r="AG14201" i="50"/>
  <c r="AG14213" i="50"/>
  <c r="AG14225" i="50"/>
  <c r="AG14237" i="50"/>
  <c r="AG14249" i="50"/>
  <c r="AG14261" i="50"/>
  <c r="AG14273" i="50"/>
  <c r="AG14285" i="50"/>
  <c r="AG14297" i="50"/>
  <c r="AG14309" i="50"/>
  <c r="AG14321" i="50"/>
  <c r="AG14333" i="50"/>
  <c r="AG14345" i="50"/>
  <c r="AG14357" i="50"/>
  <c r="AG14369" i="50"/>
  <c r="AG14381" i="50"/>
  <c r="AG14393" i="50"/>
  <c r="AG14405" i="50"/>
  <c r="AG14417" i="50"/>
  <c r="AG14429" i="50"/>
  <c r="AG14441" i="50"/>
  <c r="AG14453" i="50"/>
  <c r="AG14465" i="50"/>
  <c r="AG14477" i="50"/>
  <c r="AG14489" i="50"/>
  <c r="AG14501" i="50"/>
  <c r="AG14513" i="50"/>
  <c r="AG14525" i="50"/>
  <c r="AG14537" i="50"/>
  <c r="AG14549" i="50"/>
  <c r="AG14561" i="50"/>
  <c r="AG14573" i="50"/>
  <c r="AG14585" i="50"/>
  <c r="AG14597" i="50"/>
  <c r="AG14609" i="50"/>
  <c r="AG14621" i="50"/>
  <c r="AG14633" i="50"/>
  <c r="AG14645" i="50"/>
  <c r="AG14657" i="50"/>
  <c r="AG14669" i="50"/>
  <c r="AG14681" i="50"/>
  <c r="AG14693" i="50"/>
  <c r="AG14705" i="50"/>
  <c r="AG14717" i="50"/>
  <c r="AG14729" i="50"/>
  <c r="AG14741" i="50"/>
  <c r="AG14753" i="50"/>
  <c r="AG14765" i="50"/>
  <c r="AG14777" i="50"/>
  <c r="AG14789" i="50"/>
  <c r="AG14801" i="50"/>
  <c r="AG14813" i="50"/>
  <c r="AG14825" i="50"/>
  <c r="AG14837" i="50"/>
  <c r="AG14849" i="50"/>
  <c r="AG14861" i="50"/>
  <c r="AG14873" i="50"/>
  <c r="AG14885" i="50"/>
  <c r="AG14897" i="50"/>
  <c r="AG14909" i="50"/>
  <c r="AG14921" i="50"/>
  <c r="AG14933" i="50"/>
  <c r="AG14945" i="50"/>
  <c r="AG14957" i="50"/>
  <c r="AG14969" i="50"/>
  <c r="AG14981" i="50"/>
  <c r="AG14993" i="50"/>
  <c r="AG15005" i="50"/>
  <c r="AG15017" i="50"/>
  <c r="AG15029" i="50"/>
  <c r="AG15041" i="50"/>
  <c r="AG15053" i="50"/>
  <c r="AG15065" i="50"/>
  <c r="AG15077" i="50"/>
  <c r="AG15089" i="50"/>
  <c r="AG15101" i="50"/>
  <c r="AG15113" i="50"/>
  <c r="AG15125" i="50"/>
  <c r="AG15137" i="50"/>
  <c r="AG15149" i="50"/>
  <c r="AG15161" i="50"/>
  <c r="AG15173" i="50"/>
  <c r="AG15185" i="50"/>
  <c r="AG15197" i="50"/>
  <c r="AG15209" i="50"/>
  <c r="AG15221" i="50"/>
  <c r="AG15233" i="50"/>
  <c r="AG15245" i="50"/>
  <c r="AG15257" i="50"/>
  <c r="AG15269" i="50"/>
  <c r="AG15281" i="50"/>
  <c r="AG15293" i="50"/>
  <c r="AG15305" i="50"/>
  <c r="AG15317" i="50"/>
  <c r="AG15329" i="50"/>
  <c r="AG15341" i="50"/>
  <c r="AG15353" i="50"/>
  <c r="AG15365" i="50"/>
  <c r="AG15377" i="50"/>
  <c r="AG15389" i="50"/>
  <c r="AG15401" i="50"/>
  <c r="AG15413" i="50"/>
  <c r="AG15425" i="50"/>
  <c r="AG15437" i="50"/>
  <c r="AG15449" i="50"/>
  <c r="AG15461" i="50"/>
  <c r="AG15473" i="50"/>
  <c r="AG15485" i="50"/>
  <c r="AG15497" i="50"/>
  <c r="AG15509" i="50"/>
  <c r="AG15521" i="50"/>
  <c r="AG15533" i="50"/>
  <c r="AG15545" i="50"/>
  <c r="AG15557" i="50"/>
  <c r="AG15569" i="50"/>
  <c r="AG15581" i="50"/>
  <c r="AG15593" i="50"/>
  <c r="AG15605" i="50"/>
  <c r="AG15617" i="50"/>
  <c r="AG15629" i="50"/>
  <c r="AG15641" i="50"/>
  <c r="AG15653" i="50"/>
  <c r="AG15665" i="50"/>
  <c r="AG15677" i="50"/>
  <c r="AG15689" i="50"/>
  <c r="AG15701" i="50"/>
  <c r="AG15713" i="50"/>
  <c r="AG15725" i="50"/>
  <c r="AG15737" i="50"/>
  <c r="AG15749" i="50"/>
  <c r="AG15761" i="50"/>
  <c r="AG15773" i="50"/>
  <c r="AG15785" i="50"/>
  <c r="AG15797" i="50"/>
  <c r="AG15809" i="50"/>
  <c r="AG15821" i="50"/>
  <c r="AG15833" i="50"/>
  <c r="AG15845" i="50"/>
  <c r="AG15857" i="50"/>
  <c r="AG15869" i="50"/>
  <c r="AG15881" i="50"/>
  <c r="AG15893" i="50"/>
  <c r="AG15905" i="50"/>
  <c r="AG15917" i="50"/>
  <c r="AG15929" i="50"/>
  <c r="AG15941" i="50"/>
  <c r="AG15953" i="50"/>
  <c r="AG15965" i="50"/>
  <c r="AG15977" i="50"/>
  <c r="AG15989" i="50"/>
  <c r="AG16001" i="50"/>
  <c r="AG16013" i="50"/>
  <c r="AG16025" i="50"/>
  <c r="AG16037" i="50"/>
  <c r="AG16049" i="50"/>
  <c r="AG16061" i="50"/>
  <c r="AG16073" i="50"/>
  <c r="AG16085" i="50"/>
  <c r="AG16097" i="50"/>
  <c r="AG16109" i="50"/>
  <c r="AG16121" i="50"/>
  <c r="AG16133" i="50"/>
  <c r="AG16145" i="50"/>
  <c r="AG16157" i="50"/>
  <c r="AG16169" i="50"/>
  <c r="AG16181" i="50"/>
  <c r="AG16193" i="50"/>
  <c r="AG16205" i="50"/>
  <c r="AG16217" i="50"/>
  <c r="AG16229" i="50"/>
  <c r="AG16241" i="50"/>
  <c r="AG16253" i="50"/>
  <c r="AG16265" i="50"/>
  <c r="AG16277" i="50"/>
  <c r="AG16289" i="50"/>
  <c r="AG16301" i="50"/>
  <c r="AG16313" i="50"/>
  <c r="AG16325" i="50"/>
  <c r="AG16337" i="50"/>
  <c r="AG16349" i="50"/>
  <c r="AG16361" i="50"/>
  <c r="AG16373" i="50"/>
  <c r="AG16385" i="50"/>
  <c r="AG16397" i="50"/>
  <c r="AG16409" i="50"/>
  <c r="AG16421" i="50"/>
  <c r="AG16433" i="50"/>
  <c r="AG16445" i="50"/>
  <c r="AG16457" i="50"/>
  <c r="AG16469" i="50"/>
  <c r="AG16481" i="50"/>
  <c r="AG16493" i="50"/>
  <c r="AG16505" i="50"/>
  <c r="AG16517" i="50"/>
  <c r="AG16529" i="50"/>
  <c r="AG16541" i="50"/>
  <c r="AG16553" i="50"/>
  <c r="AG16565" i="50"/>
  <c r="AG16577" i="50"/>
  <c r="AG16589" i="50"/>
  <c r="AG16601" i="50"/>
  <c r="AG16613" i="50"/>
  <c r="AG16625" i="50"/>
  <c r="AG16637" i="50"/>
  <c r="AG16649" i="50"/>
  <c r="AG16661" i="50"/>
  <c r="AG16673" i="50"/>
  <c r="AG16685" i="50"/>
  <c r="AG16697" i="50"/>
  <c r="AG16709" i="50"/>
  <c r="AG16721" i="50"/>
  <c r="AG16733" i="50"/>
  <c r="AG16745" i="50"/>
  <c r="AG16757" i="50"/>
  <c r="AG16769" i="50"/>
  <c r="AG16781" i="50"/>
  <c r="AG16793" i="50"/>
  <c r="AG16805" i="50"/>
  <c r="AG16817" i="50"/>
  <c r="AG16829" i="50"/>
  <c r="AG16841" i="50"/>
  <c r="AG16853" i="50"/>
  <c r="AG16865" i="50"/>
  <c r="AG16877" i="50"/>
  <c r="AG16889" i="50"/>
  <c r="AG16901" i="50"/>
  <c r="AG16913" i="50"/>
  <c r="AG16925" i="50"/>
  <c r="AG16937" i="50"/>
  <c r="AG16949" i="50"/>
  <c r="AG16961" i="50"/>
  <c r="AG16973" i="50"/>
  <c r="AG16985" i="50"/>
  <c r="AG16997" i="50"/>
  <c r="AG17009" i="50"/>
  <c r="AG17021" i="50"/>
  <c r="AG17033" i="50"/>
  <c r="AG17045" i="50"/>
  <c r="AG17057" i="50"/>
  <c r="AG17069" i="50"/>
  <c r="AG17081" i="50"/>
  <c r="AG17093" i="50"/>
  <c r="AG17105" i="50"/>
  <c r="AG17117" i="50"/>
  <c r="AG17129" i="50"/>
  <c r="AG17141" i="50"/>
  <c r="AG17153" i="50"/>
  <c r="AG17165" i="50"/>
  <c r="AG17177" i="50"/>
  <c r="AG17189" i="50"/>
  <c r="AG17201" i="50"/>
  <c r="AG17213" i="50"/>
  <c r="AG17225" i="50"/>
  <c r="AG17237" i="50"/>
  <c r="AG17249" i="50"/>
  <c r="AG17261" i="50"/>
  <c r="AG17273" i="50"/>
  <c r="AG17285" i="50"/>
  <c r="AG17297" i="50"/>
  <c r="AG17309" i="50"/>
  <c r="AG17321" i="50"/>
  <c r="AG17333" i="50"/>
  <c r="AG17345" i="50"/>
  <c r="AG17357" i="50"/>
  <c r="AG17369" i="50"/>
  <c r="AG17381" i="50"/>
  <c r="AG17393" i="50"/>
  <c r="AG17405" i="50"/>
  <c r="AG17417" i="50"/>
  <c r="AG17429" i="50"/>
  <c r="AG17441" i="50"/>
  <c r="AG17453" i="50"/>
  <c r="AG17465" i="50"/>
  <c r="AG17477" i="50"/>
  <c r="AG17489" i="50"/>
  <c r="AG17501" i="50"/>
  <c r="AG17513" i="50"/>
  <c r="AG17525" i="50"/>
  <c r="AG17537" i="50"/>
  <c r="AG17549" i="50"/>
  <c r="AG17561" i="50"/>
  <c r="AG17573" i="50"/>
  <c r="AG17585" i="50"/>
  <c r="AG17597" i="50"/>
  <c r="AG17609" i="50"/>
  <c r="AG17621" i="50"/>
  <c r="AG17633" i="50"/>
  <c r="AG17645" i="50"/>
  <c r="AG17657" i="50"/>
  <c r="AG17669" i="50"/>
  <c r="AG17681" i="50"/>
  <c r="AG17693" i="50"/>
  <c r="AG17705" i="50"/>
  <c r="AG17717" i="50"/>
  <c r="AG17729" i="50"/>
  <c r="AG17741" i="50"/>
  <c r="AG17753" i="50"/>
  <c r="AG17765" i="50"/>
  <c r="AG17777" i="50"/>
  <c r="AG17789" i="50"/>
  <c r="AG17801" i="50"/>
  <c r="AG17813" i="50"/>
  <c r="AG17825" i="50"/>
  <c r="AG17837" i="50"/>
  <c r="AG17849" i="50"/>
  <c r="AG17861" i="50"/>
  <c r="AG17873" i="50"/>
  <c r="AG17885" i="50"/>
  <c r="AG17897" i="50"/>
  <c r="AG17909" i="50"/>
  <c r="AG17921" i="50"/>
  <c r="AG17933" i="50"/>
  <c r="AG17945" i="50"/>
  <c r="AG17957" i="50"/>
  <c r="AG17969" i="50"/>
  <c r="AG17981" i="50"/>
  <c r="AG17993" i="50"/>
  <c r="AG18005" i="50"/>
  <c r="AG18017" i="50"/>
  <c r="AG18029" i="50"/>
  <c r="AG18041" i="50"/>
  <c r="AG18053" i="50"/>
  <c r="AG18065" i="50"/>
  <c r="AG18077" i="50"/>
  <c r="AG18089" i="50"/>
  <c r="AG18101" i="50"/>
  <c r="AG18113" i="50"/>
  <c r="AG18125" i="50"/>
  <c r="AG18137" i="50"/>
  <c r="AG18149" i="50"/>
  <c r="AG18161" i="50"/>
  <c r="AG18173" i="50"/>
  <c r="AG18185" i="50"/>
  <c r="AG18197" i="50"/>
  <c r="AG18209" i="50"/>
  <c r="AG18221" i="50"/>
  <c r="AG18233" i="50"/>
  <c r="AG18245" i="50"/>
  <c r="AG18257" i="50"/>
  <c r="AG18269" i="50"/>
  <c r="AG18281" i="50"/>
  <c r="AG18293" i="50"/>
  <c r="AG18305" i="50"/>
  <c r="AG18317" i="50"/>
  <c r="AG18329" i="50"/>
  <c r="AG18341" i="50"/>
  <c r="AG18353" i="50"/>
  <c r="AG18365" i="50"/>
  <c r="AG18377" i="50"/>
  <c r="AG18389" i="50"/>
  <c r="AG18401" i="50"/>
  <c r="AG18386" i="50"/>
  <c r="AG17352" i="50"/>
  <c r="AG11232" i="50"/>
  <c r="AG11244" i="50"/>
  <c r="AG11256" i="50"/>
  <c r="AG11268" i="50"/>
  <c r="AG11280" i="50"/>
  <c r="AG11292" i="50"/>
  <c r="AG11304" i="50"/>
  <c r="AG11316" i="50"/>
  <c r="AG11328" i="50"/>
  <c r="AG11340" i="50"/>
  <c r="AG11352" i="50"/>
  <c r="AG11364" i="50"/>
  <c r="AG11376" i="50"/>
  <c r="AG11388" i="50"/>
  <c r="AG11400" i="50"/>
  <c r="AG11412" i="50"/>
  <c r="AG11424" i="50"/>
  <c r="AG11436" i="50"/>
  <c r="AG11448" i="50"/>
  <c r="AG11460" i="50"/>
  <c r="AG11472" i="50"/>
  <c r="AG11484" i="50"/>
  <c r="AG11496" i="50"/>
  <c r="AG11508" i="50"/>
  <c r="AG11520" i="50"/>
  <c r="AG11532" i="50"/>
  <c r="AG11544" i="50"/>
  <c r="AG11556" i="50"/>
  <c r="AG11568" i="50"/>
  <c r="AG11580" i="50"/>
  <c r="AG11592" i="50"/>
  <c r="AG11604" i="50"/>
  <c r="AG11616" i="50"/>
  <c r="AG11628" i="50"/>
  <c r="AG11640" i="50"/>
  <c r="AG11652" i="50"/>
  <c r="AG11664" i="50"/>
  <c r="AG11676" i="50"/>
  <c r="AG11688" i="50"/>
  <c r="AG11700" i="50"/>
  <c r="AG11712" i="50"/>
  <c r="AG11724" i="50"/>
  <c r="AG11736" i="50"/>
  <c r="AG11748" i="50"/>
  <c r="AG11760" i="50"/>
  <c r="AG11772" i="50"/>
  <c r="AG11784" i="50"/>
  <c r="AG11796" i="50"/>
  <c r="AG11808" i="50"/>
  <c r="AG11820" i="50"/>
  <c r="AG11832" i="50"/>
  <c r="AG11844" i="50"/>
  <c r="AG11856" i="50"/>
  <c r="AG11868" i="50"/>
  <c r="AG11880" i="50"/>
  <c r="AG11892" i="50"/>
  <c r="AG11904" i="50"/>
  <c r="AG11916" i="50"/>
  <c r="AG11928" i="50"/>
  <c r="AG11940" i="50"/>
  <c r="AG11952" i="50"/>
  <c r="AG11964" i="50"/>
  <c r="AG11976" i="50"/>
  <c r="AG11988" i="50"/>
  <c r="AG12000" i="50"/>
  <c r="AG12012" i="50"/>
  <c r="AG12024" i="50"/>
  <c r="AG12036" i="50"/>
  <c r="AG12048" i="50"/>
  <c r="AG12060" i="50"/>
  <c r="AG12072" i="50"/>
  <c r="AG12084" i="50"/>
  <c r="AG12096" i="50"/>
  <c r="AG12108" i="50"/>
  <c r="AG12120" i="50"/>
  <c r="AG12132" i="50"/>
  <c r="AG12144" i="50"/>
  <c r="AG12156" i="50"/>
  <c r="AG12168" i="50"/>
  <c r="AG12180" i="50"/>
  <c r="AG12192" i="50"/>
  <c r="AG12204" i="50"/>
  <c r="AG12216" i="50"/>
  <c r="AG12228" i="50"/>
  <c r="AG12240" i="50"/>
  <c r="AG12252" i="50"/>
  <c r="AG12264" i="50"/>
  <c r="AG12276" i="50"/>
  <c r="AG12288" i="50"/>
  <c r="AG12300" i="50"/>
  <c r="AG12312" i="50"/>
  <c r="AG12324" i="50"/>
  <c r="AG12336" i="50"/>
  <c r="AG12348" i="50"/>
  <c r="AG12360" i="50"/>
  <c r="AG12372" i="50"/>
  <c r="AG12384" i="50"/>
  <c r="AG12396" i="50"/>
  <c r="AG12408" i="50"/>
  <c r="AG12420" i="50"/>
  <c r="AG12432" i="50"/>
  <c r="AG12444" i="50"/>
  <c r="AG12456" i="50"/>
  <c r="AG12468" i="50"/>
  <c r="AG12480" i="50"/>
  <c r="AG12492" i="50"/>
  <c r="AG12504" i="50"/>
  <c r="AG12516" i="50"/>
  <c r="AG12528" i="50"/>
  <c r="AG12540" i="50"/>
  <c r="AG12552" i="50"/>
  <c r="AG12564" i="50"/>
  <c r="AG12576" i="50"/>
  <c r="AG12588" i="50"/>
  <c r="AG12600" i="50"/>
  <c r="AG12612" i="50"/>
  <c r="AG12624" i="50"/>
  <c r="AG12636" i="50"/>
  <c r="AG12648" i="50"/>
  <c r="AG12660" i="50"/>
  <c r="AG12672" i="50"/>
  <c r="AG12684" i="50"/>
  <c r="AG12696" i="50"/>
  <c r="AG12708" i="50"/>
  <c r="AG12720" i="50"/>
  <c r="AG12732" i="50"/>
  <c r="AG12744" i="50"/>
  <c r="AG12756" i="50"/>
  <c r="AG12768" i="50"/>
  <c r="AG12780" i="50"/>
  <c r="AG12792" i="50"/>
  <c r="AG12804" i="50"/>
  <c r="AG12816" i="50"/>
  <c r="AG12828" i="50"/>
  <c r="AG12840" i="50"/>
  <c r="AG12852" i="50"/>
  <c r="AG12864" i="50"/>
  <c r="AG12876" i="50"/>
  <c r="AG12888" i="50"/>
  <c r="AG12900" i="50"/>
  <c r="AG12912" i="50"/>
  <c r="AG12924" i="50"/>
  <c r="AG12936" i="50"/>
  <c r="AG12948" i="50"/>
  <c r="AG12960" i="50"/>
  <c r="AG12972" i="50"/>
  <c r="AG12984" i="50"/>
  <c r="AG12996" i="50"/>
  <c r="AG13008" i="50"/>
  <c r="AG13020" i="50"/>
  <c r="AG13032" i="50"/>
  <c r="AG13044" i="50"/>
  <c r="AG13056" i="50"/>
  <c r="AG13068" i="50"/>
  <c r="AG13080" i="50"/>
  <c r="AG13092" i="50"/>
  <c r="AG13104" i="50"/>
  <c r="AG13116" i="50"/>
  <c r="AG13128" i="50"/>
  <c r="AG13140" i="50"/>
  <c r="AG13152" i="50"/>
  <c r="AG13164" i="50"/>
  <c r="AG13176" i="50"/>
  <c r="AG13188" i="50"/>
  <c r="AG13200" i="50"/>
  <c r="AG13212" i="50"/>
  <c r="AG13224" i="50"/>
  <c r="AG13236" i="50"/>
  <c r="AG13248" i="50"/>
  <c r="AG13260" i="50"/>
  <c r="AG13272" i="50"/>
  <c r="AG13284" i="50"/>
  <c r="AG13296" i="50"/>
  <c r="AG13308" i="50"/>
  <c r="AG13320" i="50"/>
  <c r="AG13332" i="50"/>
  <c r="AG13344" i="50"/>
  <c r="AG13356" i="50"/>
  <c r="AG13368" i="50"/>
  <c r="AG13380" i="50"/>
  <c r="AG13392" i="50"/>
  <c r="AG13404" i="50"/>
  <c r="AG13416" i="50"/>
  <c r="AG13428" i="50"/>
  <c r="AG13440" i="50"/>
  <c r="AG13452" i="50"/>
  <c r="AG13464" i="50"/>
  <c r="AG13476" i="50"/>
  <c r="AG13488" i="50"/>
  <c r="AG13500" i="50"/>
  <c r="AG13512" i="50"/>
  <c r="AG13524" i="50"/>
  <c r="AG13536" i="50"/>
  <c r="AG13548" i="50"/>
  <c r="AG13560" i="50"/>
  <c r="AG13572" i="50"/>
  <c r="AG13584" i="50"/>
  <c r="AG13596" i="50"/>
  <c r="AG13608" i="50"/>
  <c r="AG13620" i="50"/>
  <c r="AG13632" i="50"/>
  <c r="AG13644" i="50"/>
  <c r="AG13656" i="50"/>
  <c r="AG13668" i="50"/>
  <c r="AG13680" i="50"/>
  <c r="AG13692" i="50"/>
  <c r="AG13704" i="50"/>
  <c r="AG13716" i="50"/>
  <c r="AG13728" i="50"/>
  <c r="AG13740" i="50"/>
  <c r="AG13752" i="50"/>
  <c r="AG13764" i="50"/>
  <c r="AG13776" i="50"/>
  <c r="AG13788" i="50"/>
  <c r="AG13800" i="50"/>
  <c r="AG13812" i="50"/>
  <c r="AG13824" i="50"/>
  <c r="AG13836" i="50"/>
  <c r="AG13848" i="50"/>
  <c r="AG13860" i="50"/>
  <c r="AG13872" i="50"/>
  <c r="AG13884" i="50"/>
  <c r="AG13896" i="50"/>
  <c r="AG13908" i="50"/>
  <c r="AG13920" i="50"/>
  <c r="AG13932" i="50"/>
  <c r="AG13944" i="50"/>
  <c r="AG13956" i="50"/>
  <c r="AG13968" i="50"/>
  <c r="AG13980" i="50"/>
  <c r="AG13992" i="50"/>
  <c r="AG14004" i="50"/>
  <c r="AG14016" i="50"/>
  <c r="AG14028" i="50"/>
  <c r="AG14040" i="50"/>
  <c r="AG14052" i="50"/>
  <c r="AG14064" i="50"/>
  <c r="AG14076" i="50"/>
  <c r="AG14088" i="50"/>
  <c r="AG14100" i="50"/>
  <c r="AG14112" i="50"/>
  <c r="AG14124" i="50"/>
  <c r="AG14136" i="50"/>
  <c r="AG14148" i="50"/>
  <c r="AG14160" i="50"/>
  <c r="AG14172" i="50"/>
  <c r="AG14184" i="50"/>
  <c r="AG14196" i="50"/>
  <c r="AG14208" i="50"/>
  <c r="AG14220" i="50"/>
  <c r="AG14232" i="50"/>
  <c r="AG14244" i="50"/>
  <c r="AG14256" i="50"/>
  <c r="AG14268" i="50"/>
  <c r="AG14280" i="50"/>
  <c r="AG14292" i="50"/>
  <c r="AG14304" i="50"/>
  <c r="AG14316" i="50"/>
  <c r="AG14328" i="50"/>
  <c r="AG14340" i="50"/>
  <c r="AG14352" i="50"/>
  <c r="AG14364" i="50"/>
  <c r="AG14376" i="50"/>
  <c r="AG14388" i="50"/>
  <c r="AG14400" i="50"/>
  <c r="AG14412" i="50"/>
  <c r="AG14424" i="50"/>
  <c r="AG14436" i="50"/>
  <c r="AG14448" i="50"/>
  <c r="AG14460" i="50"/>
  <c r="AG14472" i="50"/>
  <c r="AG14484" i="50"/>
  <c r="AG14496" i="50"/>
  <c r="AG14508" i="50"/>
  <c r="AG14520" i="50"/>
  <c r="AG14532" i="50"/>
  <c r="AG14544" i="50"/>
  <c r="AG14556" i="50"/>
  <c r="AG14568" i="50"/>
  <c r="AG14580" i="50"/>
  <c r="AG14592" i="50"/>
  <c r="AG14604" i="50"/>
  <c r="AG14616" i="50"/>
  <c r="AG14628" i="50"/>
  <c r="AG14640" i="50"/>
  <c r="AG14652" i="50"/>
  <c r="AG14664" i="50"/>
  <c r="AG14676" i="50"/>
  <c r="AG14688" i="50"/>
  <c r="AG14700" i="50"/>
  <c r="AG14712" i="50"/>
  <c r="AG14724" i="50"/>
  <c r="AG14736" i="50"/>
  <c r="AG14748" i="50"/>
  <c r="AG14760" i="50"/>
  <c r="AG14772" i="50"/>
  <c r="AG14784" i="50"/>
  <c r="AG14796" i="50"/>
  <c r="AG14808" i="50"/>
  <c r="AG14820" i="50"/>
  <c r="AG14832" i="50"/>
  <c r="AG14844" i="50"/>
  <c r="AG14856" i="50"/>
  <c r="AG14868" i="50"/>
  <c r="AG14880" i="50"/>
  <c r="AG14892" i="50"/>
  <c r="AG14904" i="50"/>
  <c r="AG14916" i="50"/>
  <c r="AG14928" i="50"/>
  <c r="AG14940" i="50"/>
  <c r="AG14952" i="50"/>
  <c r="AG14964" i="50"/>
  <c r="AG14976" i="50"/>
  <c r="AG14988" i="50"/>
  <c r="AG15000" i="50"/>
  <c r="AG15012" i="50"/>
  <c r="AG15024" i="50"/>
  <c r="AG15036" i="50"/>
  <c r="AG15048" i="50"/>
  <c r="AG15060" i="50"/>
  <c r="AG15072" i="50"/>
  <c r="AG15084" i="50"/>
  <c r="AG15096" i="50"/>
  <c r="AG15108" i="50"/>
  <c r="AG15120" i="50"/>
  <c r="AG15132" i="50"/>
  <c r="AG15144" i="50"/>
  <c r="AG15156" i="50"/>
  <c r="AG15168" i="50"/>
  <c r="AG15180" i="50"/>
  <c r="AG15192" i="50"/>
  <c r="AG15204" i="50"/>
  <c r="AG15216" i="50"/>
  <c r="AG15228" i="50"/>
  <c r="AG15240" i="50"/>
  <c r="AG15252" i="50"/>
  <c r="AG15264" i="50"/>
  <c r="AG15276" i="50"/>
  <c r="AG15288" i="50"/>
  <c r="AG15300" i="50"/>
  <c r="AG15312" i="50"/>
  <c r="AG15324" i="50"/>
  <c r="AG15336" i="50"/>
  <c r="AG15348" i="50"/>
  <c r="AG15360" i="50"/>
  <c r="AG15372" i="50"/>
  <c r="AG15384" i="50"/>
  <c r="AG15396" i="50"/>
  <c r="AG15408" i="50"/>
  <c r="AG15420" i="50"/>
  <c r="AG15432" i="50"/>
  <c r="AG15444" i="50"/>
  <c r="AG15456" i="50"/>
  <c r="AG15468" i="50"/>
  <c r="AG15480" i="50"/>
  <c r="AG15492" i="50"/>
  <c r="AG15504" i="50"/>
  <c r="AG15516" i="50"/>
  <c r="AG15528" i="50"/>
  <c r="AG15540" i="50"/>
  <c r="AG15552" i="50"/>
  <c r="AG15564" i="50"/>
  <c r="AG15576" i="50"/>
  <c r="AG15588" i="50"/>
  <c r="AG15600" i="50"/>
  <c r="AG15612" i="50"/>
  <c r="AG15624" i="50"/>
  <c r="AG15636" i="50"/>
  <c r="AG15648" i="50"/>
  <c r="AG15660" i="50"/>
  <c r="AG15672" i="50"/>
  <c r="AG15684" i="50"/>
  <c r="AG15696" i="50"/>
  <c r="AG15708" i="50"/>
  <c r="AG15720" i="50"/>
  <c r="AG15732" i="50"/>
  <c r="AG15744" i="50"/>
  <c r="AG15756" i="50"/>
  <c r="AG15768" i="50"/>
  <c r="AG15780" i="50"/>
  <c r="AG15792" i="50"/>
  <c r="AG15804" i="50"/>
  <c r="AG15816" i="50"/>
  <c r="AG15828" i="50"/>
  <c r="AG15840" i="50"/>
  <c r="AG15852" i="50"/>
  <c r="AG15864" i="50"/>
  <c r="AG15876" i="50"/>
  <c r="AG15888" i="50"/>
  <c r="AG15900" i="50"/>
  <c r="AG15912" i="50"/>
  <c r="AG15924" i="50"/>
  <c r="AG15936" i="50"/>
  <c r="AG15948" i="50"/>
  <c r="AG15960" i="50"/>
  <c r="AG15972" i="50"/>
  <c r="AG15984" i="50"/>
  <c r="AG15996" i="50"/>
  <c r="AG16008" i="50"/>
  <c r="AG16020" i="50"/>
  <c r="AG16032" i="50"/>
  <c r="AG16044" i="50"/>
  <c r="AG16056" i="50"/>
  <c r="AG16068" i="50"/>
  <c r="AG16080" i="50"/>
  <c r="AG16092" i="50"/>
  <c r="AG16104" i="50"/>
  <c r="AG16116" i="50"/>
  <c r="AG16128" i="50"/>
  <c r="AG16140" i="50"/>
  <c r="AG16152" i="50"/>
  <c r="AG16164" i="50"/>
  <c r="AG16176" i="50"/>
  <c r="AG16188" i="50"/>
  <c r="AG16200" i="50"/>
  <c r="AG16212" i="50"/>
  <c r="AG16224" i="50"/>
  <c r="AG16236" i="50"/>
  <c r="AG16248" i="50"/>
  <c r="AG16260" i="50"/>
  <c r="AG16272" i="50"/>
  <c r="AG16284" i="50"/>
  <c r="AG16296" i="50"/>
  <c r="AG16308" i="50"/>
  <c r="AG16320" i="50"/>
  <c r="AG16332" i="50"/>
  <c r="AG16344" i="50"/>
  <c r="AG16356" i="50"/>
  <c r="AG16368" i="50"/>
  <c r="AG16380" i="50"/>
  <c r="AG16392" i="50"/>
  <c r="AG16404" i="50"/>
  <c r="AG16416" i="50"/>
  <c r="AG16428" i="50"/>
  <c r="AG16440" i="50"/>
  <c r="AG16452" i="50"/>
  <c r="AG16464" i="50"/>
  <c r="AG16476" i="50"/>
  <c r="AG16488" i="50"/>
  <c r="AG16500" i="50"/>
  <c r="AG16512" i="50"/>
  <c r="AG16524" i="50"/>
  <c r="AG16536" i="50"/>
  <c r="AG16548" i="50"/>
  <c r="AG16560" i="50"/>
  <c r="AG16572" i="50"/>
  <c r="AG16584" i="50"/>
  <c r="AG16596" i="50"/>
  <c r="AG16608" i="50"/>
  <c r="AG16620" i="50"/>
  <c r="AG16632" i="50"/>
  <c r="AG16644" i="50"/>
  <c r="AG16656" i="50"/>
  <c r="AG16668" i="50"/>
  <c r="AG16680" i="50"/>
  <c r="AG16692" i="50"/>
  <c r="AG16704" i="50"/>
  <c r="AG16716" i="50"/>
  <c r="AG16728" i="50"/>
  <c r="AG16740" i="50"/>
  <c r="AG16752" i="50"/>
  <c r="AG16764" i="50"/>
  <c r="AG16776" i="50"/>
  <c r="AG16788" i="50"/>
  <c r="AG16800" i="50"/>
  <c r="AG16812" i="50"/>
  <c r="AG16824" i="50"/>
  <c r="AG16836" i="50"/>
  <c r="AG16848" i="50"/>
  <c r="AG16860" i="50"/>
  <c r="AG16872" i="50"/>
  <c r="AG16884" i="50"/>
  <c r="AG16896" i="50"/>
  <c r="AG16908" i="50"/>
  <c r="AG16920" i="50"/>
  <c r="AG16932" i="50"/>
  <c r="AG16944" i="50"/>
  <c r="AG16956" i="50"/>
  <c r="AG16968" i="50"/>
  <c r="AG16980" i="50"/>
  <c r="AG16992" i="50"/>
  <c r="AG17004" i="50"/>
  <c r="AG17016" i="50"/>
  <c r="AG17028" i="50"/>
  <c r="AG17040" i="50"/>
  <c r="AG17052" i="50"/>
  <c r="AG17064" i="50"/>
  <c r="AG17076" i="50"/>
  <c r="AG17088" i="50"/>
  <c r="AG17100" i="50"/>
  <c r="AG17112" i="50"/>
  <c r="AG17124" i="50"/>
  <c r="AG17136" i="50"/>
  <c r="AG17148" i="50"/>
  <c r="AG17160" i="50"/>
  <c r="AG17172" i="50"/>
  <c r="AG17184" i="50"/>
  <c r="AG17196" i="50"/>
  <c r="AG17208" i="50"/>
  <c r="AG17220" i="50"/>
  <c r="AG17232" i="50"/>
  <c r="AG17244" i="50"/>
  <c r="AG17256" i="50"/>
  <c r="AG17268" i="50"/>
  <c r="AG17280" i="50"/>
  <c r="AG17292" i="50"/>
  <c r="AG17304" i="50"/>
  <c r="AG17316" i="50"/>
  <c r="AG17328" i="50"/>
  <c r="AG17340" i="50"/>
  <c r="AG17364" i="50"/>
  <c r="AG17376" i="50"/>
  <c r="AG17388" i="50"/>
  <c r="AG17400" i="50"/>
  <c r="AG17412" i="50"/>
  <c r="AG17424" i="50"/>
  <c r="AG17436" i="50"/>
  <c r="AG17448" i="50"/>
  <c r="AG17460" i="50"/>
  <c r="AG17472" i="50"/>
  <c r="AG17484" i="50"/>
  <c r="AG17496" i="50"/>
  <c r="AG17508" i="50"/>
  <c r="AG17520" i="50"/>
  <c r="AG17532" i="50"/>
  <c r="AG17544" i="50"/>
  <c r="AG17556" i="50"/>
  <c r="AG17568" i="50"/>
  <c r="AG17580" i="50"/>
  <c r="AG17592" i="50"/>
  <c r="AG17604" i="50"/>
  <c r="AG17616" i="50"/>
  <c r="AG17628" i="50"/>
  <c r="AG17640" i="50"/>
  <c r="AG17652" i="50"/>
  <c r="AG17664" i="50"/>
  <c r="AG17676" i="50"/>
  <c r="AG17688" i="50"/>
  <c r="AG17700" i="50"/>
  <c r="AG17712" i="50"/>
  <c r="AG17724" i="50"/>
  <c r="AG17736" i="50"/>
  <c r="AG17748" i="50"/>
  <c r="AG17760" i="50"/>
  <c r="AG17772" i="50"/>
  <c r="AG17784" i="50"/>
  <c r="AG17796" i="50"/>
  <c r="AG17808" i="50"/>
  <c r="AG17820" i="50"/>
  <c r="AG17832" i="50"/>
  <c r="AG17844" i="50"/>
  <c r="AG17856" i="50"/>
  <c r="AG17868" i="50"/>
  <c r="AG17880" i="50"/>
  <c r="AG17892" i="50"/>
  <c r="AG17904" i="50"/>
  <c r="AG17916" i="50"/>
  <c r="AG17928" i="50"/>
  <c r="AG17940" i="50"/>
  <c r="AG17952" i="50"/>
  <c r="AG17964" i="50"/>
  <c r="AG17976" i="50"/>
  <c r="AG17988" i="50"/>
  <c r="AG18000" i="50"/>
  <c r="AG18012" i="50"/>
  <c r="AG18024" i="50"/>
  <c r="AG18036" i="50"/>
  <c r="AG18048" i="50"/>
  <c r="AG18060" i="50"/>
  <c r="AG18072" i="50"/>
  <c r="AG18084" i="50"/>
  <c r="AG18096" i="50"/>
  <c r="AG18108" i="50"/>
  <c r="AG18120" i="50"/>
  <c r="AG18132" i="50"/>
  <c r="AG18144" i="50"/>
  <c r="AG18156" i="50"/>
  <c r="AG18168" i="50"/>
  <c r="AG18180" i="50"/>
  <c r="AG18192" i="50"/>
  <c r="AG18204" i="50"/>
  <c r="AG18216" i="50"/>
  <c r="AG18228" i="50"/>
  <c r="AG18240" i="50"/>
  <c r="AG18252" i="50"/>
  <c r="AG18264" i="50"/>
  <c r="AG18276" i="50"/>
  <c r="AG18288" i="50"/>
  <c r="AG18300" i="50"/>
  <c r="AG18312" i="50"/>
  <c r="AG18324" i="50"/>
  <c r="AG18336" i="50"/>
  <c r="AG18348" i="50"/>
  <c r="AG18360" i="50"/>
  <c r="AG18372" i="50"/>
  <c r="AG18396" i="50"/>
  <c r="AG3" i="50"/>
  <c r="AG15" i="50"/>
  <c r="AG27" i="50"/>
  <c r="AG39" i="50"/>
  <c r="AG51" i="50"/>
  <c r="AG63" i="50"/>
  <c r="AG75" i="50"/>
  <c r="AG87" i="50"/>
  <c r="AG99" i="50"/>
  <c r="AG111" i="50"/>
  <c r="AG123" i="50"/>
  <c r="AG135" i="50"/>
  <c r="AG147" i="50"/>
  <c r="AG159" i="50"/>
  <c r="AG171" i="50"/>
  <c r="AG183" i="50"/>
  <c r="AG195" i="50"/>
  <c r="AG207" i="50"/>
  <c r="AG219" i="50"/>
  <c r="AG231" i="50"/>
  <c r="AG243" i="50"/>
  <c r="AG255" i="50"/>
  <c r="AG267" i="50"/>
  <c r="AG279" i="50"/>
  <c r="AG291" i="50"/>
  <c r="AG303" i="50"/>
  <c r="AG315" i="50"/>
  <c r="AG327" i="50"/>
  <c r="AG339" i="50"/>
  <c r="AG351" i="50"/>
  <c r="AG363" i="50"/>
  <c r="AG375" i="50"/>
  <c r="AG387" i="50"/>
  <c r="AG399" i="50"/>
  <c r="AG411" i="50"/>
  <c r="AG423" i="50"/>
  <c r="AG435" i="50"/>
  <c r="AG447" i="50"/>
  <c r="AG459" i="50"/>
  <c r="AG471" i="50"/>
  <c r="AG483" i="50"/>
  <c r="AG495" i="50"/>
  <c r="AG507" i="50"/>
  <c r="AG519" i="50"/>
  <c r="AG531" i="50"/>
  <c r="AG543" i="50"/>
  <c r="AG555" i="50"/>
  <c r="AG567" i="50"/>
  <c r="AG579" i="50"/>
  <c r="AG591" i="50"/>
  <c r="AG603" i="50"/>
  <c r="AG615" i="50"/>
  <c r="AG627" i="50"/>
  <c r="AG639" i="50"/>
  <c r="AG651" i="50"/>
  <c r="AG663" i="50"/>
  <c r="AG675" i="50"/>
  <c r="AG687" i="50"/>
  <c r="AG699" i="50"/>
  <c r="AG711" i="50"/>
  <c r="AG723" i="50"/>
  <c r="AG735" i="50"/>
  <c r="AG747" i="50"/>
  <c r="AG759" i="50"/>
  <c r="AG771" i="50"/>
  <c r="AG783" i="50"/>
  <c r="AG795" i="50"/>
  <c r="AG807" i="50"/>
  <c r="AG819" i="50"/>
  <c r="AG831" i="50"/>
  <c r="AG843" i="50"/>
  <c r="AG855" i="50"/>
  <c r="AG867" i="50"/>
  <c r="AG879" i="50"/>
  <c r="AG891" i="50"/>
  <c r="AG903" i="50"/>
  <c r="AG915" i="50"/>
  <c r="AG927" i="50"/>
  <c r="AG939" i="50"/>
  <c r="AG951" i="50"/>
  <c r="AG963" i="50"/>
  <c r="AG975" i="50"/>
  <c r="AG987" i="50"/>
  <c r="AG999" i="50"/>
  <c r="AG1011" i="50"/>
  <c r="AG1023" i="50"/>
  <c r="AG1035" i="50"/>
  <c r="AG1047" i="50"/>
  <c r="AG1059" i="50"/>
  <c r="AG1071" i="50"/>
  <c r="AG1083" i="50"/>
  <c r="AG1095" i="50"/>
  <c r="AG1107" i="50"/>
  <c r="AG1119" i="50"/>
  <c r="AG1131" i="50"/>
  <c r="AG1143" i="50"/>
  <c r="AG1155" i="50"/>
  <c r="AG1167" i="50"/>
  <c r="AG1179" i="50"/>
  <c r="AG1191" i="50"/>
  <c r="AG1203" i="50"/>
  <c r="AG1215" i="50"/>
  <c r="AG1227" i="50"/>
  <c r="AG1239" i="50"/>
  <c r="AG1251" i="50"/>
  <c r="AG1263" i="50"/>
  <c r="AG1275" i="50"/>
  <c r="AG1287" i="50"/>
  <c r="AG1299" i="50"/>
  <c r="AG1311" i="50"/>
  <c r="AG1323" i="50"/>
  <c r="AG1335" i="50"/>
  <c r="AG1347" i="50"/>
  <c r="AG1359" i="50"/>
  <c r="AG1371" i="50"/>
  <c r="AG1383" i="50"/>
  <c r="AG1395" i="50"/>
  <c r="AG1407" i="50"/>
  <c r="AG1419" i="50"/>
  <c r="AG1431" i="50"/>
  <c r="AG1443" i="50"/>
  <c r="AG1455" i="50"/>
  <c r="AG1467" i="50"/>
  <c r="AG1479" i="50"/>
  <c r="AG1491" i="50"/>
  <c r="AG1503" i="50"/>
  <c r="AG1515" i="50"/>
  <c r="AG1527" i="50"/>
  <c r="AG1539" i="50"/>
  <c r="AG1551" i="50"/>
  <c r="AG1563" i="50"/>
  <c r="AG1575" i="50"/>
  <c r="AG1587" i="50"/>
  <c r="AG1599" i="50"/>
  <c r="AG1611" i="50"/>
  <c r="AG1623" i="50"/>
  <c r="AG1635" i="50"/>
  <c r="AG1647" i="50"/>
  <c r="AG1659" i="50"/>
  <c r="AG1671" i="50"/>
  <c r="AG1683" i="50"/>
  <c r="AG1695" i="50"/>
  <c r="AG1707" i="50"/>
  <c r="AG1719" i="50"/>
  <c r="AG1731" i="50"/>
  <c r="AG1743" i="50"/>
  <c r="AG1755" i="50"/>
  <c r="AG1767" i="50"/>
  <c r="AG1779" i="50"/>
  <c r="AG1791" i="50"/>
  <c r="AG1803" i="50"/>
  <c r="AG1815" i="50"/>
  <c r="AG1827" i="50"/>
  <c r="AG1839" i="50"/>
  <c r="AG1851" i="50"/>
  <c r="AG1863" i="50"/>
  <c r="AG1875" i="50"/>
  <c r="AG1887" i="50"/>
  <c r="AG1899" i="50"/>
  <c r="AG1911" i="50"/>
  <c r="AG1923" i="50"/>
  <c r="AG1935" i="50"/>
  <c r="AG1947" i="50"/>
  <c r="AG1959" i="50"/>
  <c r="AG1971" i="50"/>
  <c r="AG1983" i="50"/>
  <c r="AG1995" i="50"/>
  <c r="AG2007" i="50"/>
  <c r="AG2019" i="50"/>
  <c r="AG2031" i="50"/>
  <c r="AG2043" i="50"/>
  <c r="AG2055" i="50"/>
  <c r="AG2067" i="50"/>
  <c r="AG2079" i="50"/>
  <c r="AG2091" i="50"/>
  <c r="AG2103" i="50"/>
  <c r="AG2115" i="50"/>
  <c r="AG2127" i="50"/>
  <c r="AG2139" i="50"/>
  <c r="AG2151" i="50"/>
  <c r="AG2163" i="50"/>
  <c r="AG2175" i="50"/>
  <c r="AG2187" i="50"/>
  <c r="AG2199" i="50"/>
  <c r="AG2211" i="50"/>
  <c r="AG2223" i="50"/>
  <c r="AG2235" i="50"/>
  <c r="AG2247" i="50"/>
  <c r="AG2259" i="50"/>
  <c r="AG2271" i="50"/>
  <c r="AG2283" i="50"/>
  <c r="AG2295" i="50"/>
  <c r="AG2307" i="50"/>
  <c r="AG2319" i="50"/>
  <c r="AG2331" i="50"/>
  <c r="AG2343" i="50"/>
  <c r="AG2355" i="50"/>
  <c r="AG2367" i="50"/>
  <c r="AG2379" i="50"/>
  <c r="AG2391" i="50"/>
  <c r="AG2403" i="50"/>
  <c r="AG2415" i="50"/>
  <c r="AG2427" i="50"/>
  <c r="AG2439" i="50"/>
  <c r="AG2451" i="50"/>
  <c r="AG2463" i="50"/>
  <c r="AG2475" i="50"/>
  <c r="AG2487" i="50"/>
  <c r="AG2499" i="50"/>
  <c r="AG2511" i="50"/>
  <c r="AG2523" i="50"/>
  <c r="AG2535" i="50"/>
  <c r="AG2547" i="50"/>
  <c r="AG2559" i="50"/>
  <c r="AG2571" i="50"/>
  <c r="AG2583" i="50"/>
  <c r="AG2595" i="50"/>
  <c r="AG2607" i="50"/>
  <c r="AG2619" i="50"/>
  <c r="AG2631" i="50"/>
  <c r="AG2643" i="50"/>
  <c r="AG2655" i="50"/>
  <c r="AG2667" i="50"/>
  <c r="AG2679" i="50"/>
  <c r="AG2691" i="50"/>
  <c r="AG2703" i="50"/>
  <c r="AG2715" i="50"/>
  <c r="AG2727" i="50"/>
  <c r="AG2739" i="50"/>
  <c r="AG2751" i="50"/>
  <c r="AG2763" i="50"/>
  <c r="AG2775" i="50"/>
  <c r="AG2787" i="50"/>
  <c r="AG2799" i="50"/>
  <c r="AG2811" i="50"/>
  <c r="AG2823" i="50"/>
  <c r="AG2835" i="50"/>
  <c r="AG2847" i="50"/>
  <c r="AG2859" i="50"/>
  <c r="AG2871" i="50"/>
  <c r="AG2883" i="50"/>
  <c r="AG2895" i="50"/>
  <c r="AG2907" i="50"/>
  <c r="AG2919" i="50"/>
  <c r="AG2931" i="50"/>
  <c r="AG2943" i="50"/>
  <c r="AG2955" i="50"/>
  <c r="AG2967" i="50"/>
  <c r="AG2979" i="50"/>
  <c r="AG2991" i="50"/>
  <c r="AG3003" i="50"/>
  <c r="AG3015" i="50"/>
  <c r="AG3027" i="50"/>
  <c r="AG3039" i="50"/>
  <c r="AG3051" i="50"/>
  <c r="AG18371" i="50"/>
  <c r="AG3063" i="50"/>
  <c r="AG3075" i="50"/>
  <c r="AG3087" i="50"/>
  <c r="AG3099" i="50"/>
  <c r="AG3111" i="50"/>
  <c r="AG3123" i="50"/>
  <c r="AG3135" i="50"/>
  <c r="AG3147" i="50"/>
  <c r="AG3159" i="50"/>
  <c r="AG3171" i="50"/>
  <c r="AG3183" i="50"/>
  <c r="AG3195" i="50"/>
  <c r="AG3207" i="50"/>
  <c r="AG3219" i="50"/>
  <c r="AG3231" i="50"/>
  <c r="AG3243" i="50"/>
  <c r="AG3255" i="50"/>
  <c r="AG3267" i="50"/>
  <c r="AG3279" i="50"/>
  <c r="AG3291" i="50"/>
  <c r="AG3303" i="50"/>
  <c r="AG3315" i="50"/>
  <c r="AG3327" i="50"/>
  <c r="AG3339" i="50"/>
  <c r="AG3351" i="50"/>
  <c r="AG3363" i="50"/>
  <c r="AG3375" i="50"/>
  <c r="AG3387" i="50"/>
  <c r="AG3399" i="50"/>
  <c r="AG3411" i="50"/>
  <c r="AG3423" i="50"/>
  <c r="AG3435" i="50"/>
  <c r="AG3447" i="50"/>
  <c r="AG3459" i="50"/>
  <c r="AG3471" i="50"/>
  <c r="AG3483" i="50"/>
  <c r="AG3495" i="50"/>
  <c r="AG3507" i="50"/>
  <c r="AG3519" i="50"/>
  <c r="AG3531" i="50"/>
  <c r="AG3543" i="50"/>
  <c r="AG3555" i="50"/>
  <c r="AG3567" i="50"/>
  <c r="AG3579" i="50"/>
  <c r="AG3591" i="50"/>
  <c r="AG3603" i="50"/>
  <c r="AG3615" i="50"/>
  <c r="AG3627" i="50"/>
  <c r="AG3639" i="50"/>
  <c r="AG3651" i="50"/>
  <c r="AG3663" i="50"/>
  <c r="AG3675" i="50"/>
  <c r="AG3687" i="50"/>
  <c r="AG3699" i="50"/>
  <c r="AG3711" i="50"/>
  <c r="AG3723" i="50"/>
  <c r="AG3735" i="50"/>
  <c r="AG3747" i="50"/>
  <c r="AG3759" i="50"/>
  <c r="AG3771" i="50"/>
  <c r="AG3783" i="50"/>
  <c r="AG3795" i="50"/>
  <c r="AG3807" i="50"/>
  <c r="AG3819" i="50"/>
  <c r="AG3843" i="50"/>
  <c r="AG3855" i="50"/>
  <c r="AG3867" i="50"/>
  <c r="AG3879" i="50"/>
  <c r="AG3891" i="50"/>
  <c r="AG3903" i="50"/>
  <c r="AG3915" i="50"/>
  <c r="AG3927" i="50"/>
  <c r="AG3939" i="50"/>
  <c r="AG3951" i="50"/>
  <c r="AG3963" i="50"/>
  <c r="AG3975" i="50"/>
  <c r="AG3987" i="50"/>
  <c r="AG3999" i="50"/>
  <c r="AG4011" i="50"/>
  <c r="AG4023" i="50"/>
  <c r="AG4035" i="50"/>
  <c r="AG4047" i="50"/>
  <c r="AG4059" i="50"/>
  <c r="AG4071" i="50"/>
  <c r="AG4083" i="50"/>
  <c r="AG4095" i="50"/>
  <c r="AG4107" i="50"/>
  <c r="AG4119" i="50"/>
  <c r="AG4131" i="50"/>
  <c r="AG4143" i="50"/>
  <c r="AG4155" i="50"/>
  <c r="AG4167" i="50"/>
  <c r="AG4179" i="50"/>
  <c r="AG4191" i="50"/>
  <c r="AG4203" i="50"/>
  <c r="AG4215" i="50"/>
  <c r="AG4227" i="50"/>
  <c r="AG4239" i="50"/>
  <c r="AG4251" i="50"/>
  <c r="AG4263" i="50"/>
  <c r="AG4275" i="50"/>
  <c r="AG4287" i="50"/>
  <c r="AG4299" i="50"/>
  <c r="AG4311" i="50"/>
  <c r="AG4323" i="50"/>
  <c r="AG4335" i="50"/>
  <c r="AG4347" i="50"/>
  <c r="AG4359" i="50"/>
  <c r="AG4371" i="50"/>
  <c r="AG4383" i="50"/>
  <c r="AG4395" i="50"/>
  <c r="AG4407" i="50"/>
  <c r="AG4419" i="50"/>
  <c r="AG4431" i="50"/>
  <c r="AG4443" i="50"/>
  <c r="AG4455" i="50"/>
  <c r="AG4467" i="50"/>
  <c r="AG4479" i="50"/>
  <c r="AG4491" i="50"/>
  <c r="AG4503" i="50"/>
  <c r="AG4515" i="50"/>
  <c r="AG4527" i="50"/>
  <c r="AG4539" i="50"/>
  <c r="AG4551" i="50"/>
  <c r="AG4563" i="50"/>
  <c r="AG4575" i="50"/>
  <c r="AG4587" i="50"/>
  <c r="AG4599" i="50"/>
  <c r="AG4611" i="50"/>
  <c r="AG4623" i="50"/>
  <c r="AG4635" i="50"/>
  <c r="AG4647" i="50"/>
  <c r="AG4659" i="50"/>
  <c r="AG4671" i="50"/>
  <c r="AG4683" i="50"/>
  <c r="AG4695" i="50"/>
  <c r="AG4707" i="50"/>
  <c r="AG4719" i="50"/>
  <c r="AG4731" i="50"/>
  <c r="AG4743" i="50"/>
  <c r="AG4755" i="50"/>
  <c r="AG4767" i="50"/>
  <c r="AG4779" i="50"/>
  <c r="AG4791" i="50"/>
  <c r="AG4803" i="50"/>
  <c r="AG4815" i="50"/>
  <c r="AG4827" i="50"/>
  <c r="AG4839" i="50"/>
  <c r="AG4851" i="50"/>
  <c r="AG4863" i="50"/>
  <c r="AG4875" i="50"/>
  <c r="AG4887" i="50"/>
  <c r="AG4899" i="50"/>
  <c r="AG4911" i="50"/>
  <c r="AG4923" i="50"/>
  <c r="AG4935" i="50"/>
  <c r="AG4947" i="50"/>
  <c r="AG4959" i="50"/>
  <c r="AG4971" i="50"/>
  <c r="AG4983" i="50"/>
  <c r="AG4995" i="50"/>
  <c r="AG5007" i="50"/>
  <c r="AG5019" i="50"/>
  <c r="AG5031" i="50"/>
  <c r="AG5043" i="50"/>
  <c r="AG5055" i="50"/>
  <c r="AG5067" i="50"/>
  <c r="AG5079" i="50"/>
  <c r="AG5091" i="50"/>
  <c r="AG5103" i="50"/>
  <c r="AG5115" i="50"/>
  <c r="AG5127" i="50"/>
  <c r="AG5139" i="50"/>
  <c r="AG5151" i="50"/>
  <c r="AG5163" i="50"/>
  <c r="AG5175" i="50"/>
  <c r="AG5187" i="50"/>
  <c r="AG5199" i="50"/>
  <c r="AG5211" i="50"/>
  <c r="AG5223" i="50"/>
  <c r="AG5235" i="50"/>
  <c r="AG5247" i="50"/>
  <c r="AG5259" i="50"/>
  <c r="AG5271" i="50"/>
  <c r="AG5283" i="50"/>
  <c r="AG5295" i="50"/>
  <c r="AG5307" i="50"/>
  <c r="AG5319" i="50"/>
  <c r="AG5331" i="50"/>
  <c r="AG5343" i="50"/>
  <c r="AG5355" i="50"/>
  <c r="AG5367" i="50"/>
  <c r="AG5379" i="50"/>
  <c r="AG5391" i="50"/>
  <c r="AG5403" i="50"/>
  <c r="AG5415" i="50"/>
  <c r="AG5427" i="50"/>
  <c r="AG5439" i="50"/>
  <c r="AG5451" i="50"/>
  <c r="AG5463" i="50"/>
  <c r="AG5475" i="50"/>
  <c r="AG5487" i="50"/>
  <c r="AG5499" i="50"/>
  <c r="AG5511" i="50"/>
  <c r="AG5523" i="50"/>
  <c r="AG5535" i="50"/>
  <c r="AG5547" i="50"/>
  <c r="AG5559" i="50"/>
  <c r="AG5571" i="50"/>
  <c r="AG5583" i="50"/>
  <c r="AG5595" i="50"/>
  <c r="AG5607" i="50"/>
  <c r="AG5619" i="50"/>
  <c r="AG5631" i="50"/>
  <c r="AG5643" i="50"/>
  <c r="AG5655" i="50"/>
  <c r="AG5667" i="50"/>
  <c r="AG5679" i="50"/>
  <c r="AG5691" i="50"/>
  <c r="AG5703" i="50"/>
  <c r="AG5715" i="50"/>
  <c r="AG5727" i="50"/>
  <c r="AG5739" i="50"/>
  <c r="AG5751" i="50"/>
  <c r="AG5763" i="50"/>
  <c r="AG5775" i="50"/>
  <c r="AG5787" i="50"/>
  <c r="AG5799" i="50"/>
  <c r="AG5811" i="50"/>
  <c r="AG5823" i="50"/>
  <c r="AG5835" i="50"/>
  <c r="AG5847" i="50"/>
  <c r="AG5859" i="50"/>
  <c r="AG5871" i="50"/>
  <c r="AG5883" i="50"/>
  <c r="AG5895" i="50"/>
  <c r="AG5907" i="50"/>
  <c r="AG5919" i="50"/>
  <c r="AG5931" i="50"/>
  <c r="AG5943" i="50"/>
  <c r="AG5955" i="50"/>
  <c r="AG5967" i="50"/>
  <c r="AG5979" i="50"/>
  <c r="AG5991" i="50"/>
  <c r="AG6003" i="50"/>
  <c r="AG6015" i="50"/>
  <c r="AG6027" i="50"/>
  <c r="AG6039" i="50"/>
  <c r="AG6051" i="50"/>
  <c r="AG6063" i="50"/>
  <c r="AG6075" i="50"/>
  <c r="AG6087" i="50"/>
  <c r="AG6099" i="50"/>
  <c r="AG6111" i="50"/>
  <c r="AG6123" i="50"/>
  <c r="AG6135" i="50"/>
  <c r="AG6147" i="50"/>
  <c r="AG6159" i="50"/>
  <c r="AG6171" i="50"/>
  <c r="AG6183" i="50"/>
  <c r="AG6195" i="50"/>
  <c r="AG6207" i="50"/>
  <c r="AG6219" i="50"/>
  <c r="AG6231" i="50"/>
  <c r="AG6243" i="50"/>
  <c r="AG6255" i="50"/>
  <c r="AG6267" i="50"/>
  <c r="AG6279" i="50"/>
  <c r="AG6291" i="50"/>
  <c r="AG6303" i="50"/>
  <c r="AG6315" i="50"/>
  <c r="AG6327" i="50"/>
  <c r="AG6339" i="50"/>
  <c r="AG6351" i="50"/>
  <c r="AG6363" i="50"/>
  <c r="AG6375" i="50"/>
  <c r="AG6387" i="50"/>
  <c r="AG6399" i="50"/>
  <c r="AG6411" i="50"/>
  <c r="AG6423" i="50"/>
  <c r="AG6435" i="50"/>
  <c r="AG6447" i="50"/>
  <c r="AG6459" i="50"/>
  <c r="AG6471" i="50"/>
  <c r="AG6483" i="50"/>
  <c r="AG6495" i="50"/>
  <c r="AG6507" i="50"/>
  <c r="AG6519" i="50"/>
  <c r="AG6531" i="50"/>
  <c r="AG6543" i="50"/>
  <c r="AG6555" i="50"/>
  <c r="AG6567" i="50"/>
  <c r="AG6579" i="50"/>
  <c r="AG6591" i="50"/>
  <c r="AG6603" i="50"/>
  <c r="AG6615" i="50"/>
  <c r="AG6627" i="50"/>
  <c r="AG6639" i="50"/>
  <c r="AG6651" i="50"/>
  <c r="AG6663" i="50"/>
  <c r="AG6675" i="50"/>
  <c r="AG6687" i="50"/>
  <c r="AG6699" i="50"/>
  <c r="AG6711" i="50"/>
  <c r="AG6723" i="50"/>
  <c r="AG6735" i="50"/>
  <c r="AG6747" i="50"/>
  <c r="AG6759" i="50"/>
  <c r="AG6771" i="50"/>
  <c r="AG6783" i="50"/>
  <c r="AG6795" i="50"/>
  <c r="AG6807" i="50"/>
  <c r="AG6819" i="50"/>
  <c r="AG6831" i="50"/>
  <c r="AG6843" i="50"/>
  <c r="AG6855" i="50"/>
  <c r="AG6867" i="50"/>
  <c r="AG6879" i="50"/>
  <c r="AG6891" i="50"/>
  <c r="AG6903" i="50"/>
  <c r="AG6915" i="50"/>
  <c r="AG6927" i="50"/>
  <c r="AG6939" i="50"/>
  <c r="AG6951" i="50"/>
  <c r="AG6963" i="50"/>
  <c r="AG6975" i="50"/>
  <c r="AG6987" i="50"/>
  <c r="AG6999" i="50"/>
  <c r="AG7011" i="50"/>
  <c r="AG7023" i="50"/>
  <c r="AG7035" i="50"/>
  <c r="AG7047" i="50"/>
  <c r="AG7059" i="50"/>
  <c r="AG7071" i="50"/>
  <c r="AG7083" i="50"/>
  <c r="AG7095" i="50"/>
  <c r="AG7107" i="50"/>
  <c r="AG7119" i="50"/>
  <c r="AG7131" i="50"/>
  <c r="AG7143" i="50"/>
  <c r="AG7155" i="50"/>
  <c r="AG7167" i="50"/>
  <c r="AG7179" i="50"/>
  <c r="AG7191" i="50"/>
  <c r="AG7203" i="50"/>
  <c r="AG7215" i="50"/>
  <c r="AG7227" i="50"/>
  <c r="AG7239" i="50"/>
  <c r="AG7251" i="50"/>
  <c r="AG7263" i="50"/>
  <c r="AG7275" i="50"/>
  <c r="AG7287" i="50"/>
  <c r="AG7299" i="50"/>
  <c r="AG7311" i="50"/>
  <c r="AG7323" i="50"/>
  <c r="AG7335" i="50"/>
  <c r="AG7347" i="50"/>
  <c r="AG7359" i="50"/>
  <c r="AG7371" i="50"/>
  <c r="AG7383" i="50"/>
  <c r="AG7395" i="50"/>
  <c r="AG7407" i="50"/>
  <c r="AG7419" i="50"/>
  <c r="AG7431" i="50"/>
  <c r="AG7443" i="50"/>
  <c r="AG7455" i="50"/>
  <c r="AG7467" i="50"/>
  <c r="AG7479" i="50"/>
  <c r="AG7491" i="50"/>
  <c r="AG7503" i="50"/>
  <c r="AG7515" i="50"/>
  <c r="AG7527" i="50"/>
  <c r="AG7539" i="50"/>
  <c r="AG7551" i="50"/>
  <c r="AG7563" i="50"/>
  <c r="AG7575" i="50"/>
  <c r="AG7587" i="50"/>
  <c r="AG7599" i="50"/>
  <c r="AG7611" i="50"/>
  <c r="AG7623" i="50"/>
  <c r="AG7635" i="50"/>
  <c r="AG7647" i="50"/>
  <c r="AG7659" i="50"/>
  <c r="AG7671" i="50"/>
  <c r="AG7683" i="50"/>
  <c r="AG7695" i="50"/>
  <c r="AG7707" i="50"/>
  <c r="AG7719" i="50"/>
  <c r="AG7731" i="50"/>
  <c r="AG7743" i="50"/>
  <c r="AG7755" i="50"/>
  <c r="AG7767" i="50"/>
  <c r="AG7779" i="50"/>
  <c r="AG7791" i="50"/>
  <c r="AG7803" i="50"/>
  <c r="AG7815" i="50"/>
  <c r="AG7827" i="50"/>
  <c r="AG7839" i="50"/>
  <c r="AG7851" i="50"/>
  <c r="AG7863" i="50"/>
  <c r="AG7875" i="50"/>
  <c r="AG7887" i="50"/>
  <c r="AG7899" i="50"/>
  <c r="AG7911" i="50"/>
  <c r="AG7923" i="50"/>
  <c r="AG7935" i="50"/>
  <c r="AG7947" i="50"/>
  <c r="AG7959" i="50"/>
  <c r="AG7971" i="50"/>
  <c r="AG7983" i="50"/>
  <c r="AG7995" i="50"/>
  <c r="AG8007" i="50"/>
  <c r="AG8019" i="50"/>
  <c r="AG8031" i="50"/>
  <c r="AG8043" i="50"/>
  <c r="AG8055" i="50"/>
  <c r="AG8067" i="50"/>
  <c r="AG8079" i="50"/>
  <c r="AG8091" i="50"/>
  <c r="AG8103" i="50"/>
  <c r="AG8115" i="50"/>
  <c r="AG8127" i="50"/>
  <c r="AG8139" i="50"/>
  <c r="AG8151" i="50"/>
  <c r="AG8163" i="50"/>
  <c r="AG8175" i="50"/>
  <c r="AG8187" i="50"/>
  <c r="AG8199" i="50"/>
  <c r="AG8211" i="50"/>
  <c r="AG8223" i="50"/>
  <c r="AG8235" i="50"/>
  <c r="AG8247" i="50"/>
  <c r="AG8259" i="50"/>
  <c r="AG8271" i="50"/>
  <c r="AG8283" i="50"/>
  <c r="AG8295" i="50"/>
  <c r="AG8307" i="50"/>
  <c r="AG8319" i="50"/>
  <c r="AG8331" i="50"/>
  <c r="AG8343" i="50"/>
  <c r="AG8355" i="50"/>
  <c r="AG8367" i="50"/>
  <c r="AG8379" i="50"/>
  <c r="AG8391" i="50"/>
  <c r="AG8403" i="50"/>
  <c r="AG8415" i="50"/>
  <c r="AG8427" i="50"/>
  <c r="AG8439" i="50"/>
  <c r="AG8451" i="50"/>
  <c r="AG8463" i="50"/>
  <c r="AG8475" i="50"/>
  <c r="AG8487" i="50"/>
  <c r="AG8499" i="50"/>
  <c r="AG8511" i="50"/>
  <c r="AG8523" i="50"/>
  <c r="AG8535" i="50"/>
  <c r="AG8547" i="50"/>
  <c r="AG8559" i="50"/>
  <c r="AG8571" i="50"/>
  <c r="AG8583" i="50"/>
  <c r="AG8595" i="50"/>
  <c r="AG8607" i="50"/>
  <c r="AG8619" i="50"/>
  <c r="AG8631" i="50"/>
  <c r="AG8643" i="50"/>
  <c r="AG8655" i="50"/>
  <c r="AG8667" i="50"/>
  <c r="AG8679" i="50"/>
  <c r="AG8691" i="50"/>
  <c r="AG8703" i="50"/>
  <c r="AG8715" i="50"/>
  <c r="AG8727" i="50"/>
  <c r="AG8739" i="50"/>
  <c r="AG8751" i="50"/>
  <c r="AG8763" i="50"/>
  <c r="AG8775" i="50"/>
  <c r="AG8787" i="50"/>
  <c r="AG8799" i="50"/>
  <c r="AG8811" i="50"/>
  <c r="AG8823" i="50"/>
  <c r="AG8835" i="50"/>
  <c r="AG8847" i="50"/>
  <c r="AG8859" i="50"/>
  <c r="AG8871" i="50"/>
  <c r="AG8883" i="50"/>
  <c r="AG8895" i="50"/>
  <c r="AG8907" i="50"/>
  <c r="AG8919" i="50"/>
  <c r="AG8931" i="50"/>
  <c r="AG8943" i="50"/>
  <c r="AG8955" i="50"/>
  <c r="AG8967" i="50"/>
  <c r="AG8979" i="50"/>
  <c r="AG8991" i="50"/>
  <c r="AG9003" i="50"/>
  <c r="AG9015" i="50"/>
  <c r="AG9027" i="50"/>
  <c r="AG9039" i="50"/>
  <c r="AG9051" i="50"/>
  <c r="AG9063" i="50"/>
  <c r="AG9075" i="50"/>
  <c r="AG9087" i="50"/>
  <c r="AG9099" i="50"/>
  <c r="AG9111" i="50"/>
  <c r="AG9123" i="50"/>
  <c r="AG9135" i="50"/>
  <c r="AG9147" i="50"/>
  <c r="AG9159" i="50"/>
  <c r="AG9171" i="50"/>
  <c r="AG9183" i="50"/>
  <c r="AG9195" i="50"/>
  <c r="AG9207" i="50"/>
  <c r="AG9219" i="50"/>
  <c r="AG9231" i="50"/>
  <c r="AG9243" i="50"/>
  <c r="AG9255" i="50"/>
  <c r="AG9267" i="50"/>
  <c r="AG9279" i="50"/>
  <c r="AG9291" i="50"/>
  <c r="AG9303" i="50"/>
  <c r="AG9315" i="50"/>
  <c r="AG9327" i="50"/>
  <c r="AG9339" i="50"/>
  <c r="AG9351" i="50"/>
  <c r="AG9363" i="50"/>
  <c r="AG9375" i="50"/>
  <c r="AG9387" i="50"/>
  <c r="AG9399" i="50"/>
  <c r="AG9411" i="50"/>
  <c r="AG9423" i="50"/>
  <c r="AG9435" i="50"/>
  <c r="AG9447" i="50"/>
  <c r="AG9459" i="50"/>
  <c r="AG9471" i="50"/>
  <c r="AG9483" i="50"/>
  <c r="AG9495" i="50"/>
  <c r="AG9507" i="50"/>
  <c r="AG9519" i="50"/>
  <c r="AG9531" i="50"/>
  <c r="AG9543" i="50"/>
  <c r="AG9555" i="50"/>
  <c r="AG9567" i="50"/>
  <c r="AG9579" i="50"/>
  <c r="AG9591" i="50"/>
  <c r="AG9603" i="50"/>
  <c r="AG9615" i="50"/>
  <c r="AG9627" i="50"/>
  <c r="AG9639" i="50"/>
  <c r="AG9651" i="50"/>
  <c r="AG9663" i="50"/>
  <c r="AG9675" i="50"/>
  <c r="AG9687" i="50"/>
  <c r="AG9699" i="50"/>
  <c r="AG9711" i="50"/>
  <c r="AG9723" i="50"/>
  <c r="AG9735" i="50"/>
  <c r="AG9747" i="50"/>
  <c r="AG9759" i="50"/>
  <c r="AG9771" i="50"/>
  <c r="AG9783" i="50"/>
  <c r="AG9795" i="50"/>
  <c r="AG9807" i="50"/>
  <c r="AG9819" i="50"/>
  <c r="AG9831" i="50"/>
  <c r="AG9843" i="50"/>
  <c r="AG9855" i="50"/>
  <c r="AG9867" i="50"/>
  <c r="AG9879" i="50"/>
  <c r="AG9891" i="50"/>
  <c r="AG9903" i="50"/>
  <c r="AG9915" i="50"/>
  <c r="AG9927" i="50"/>
  <c r="AG9939" i="50"/>
  <c r="AG9951" i="50"/>
  <c r="AG9963" i="50"/>
  <c r="AG9975" i="50"/>
  <c r="AG9987" i="50"/>
  <c r="AG9999" i="50"/>
  <c r="AG10011" i="50"/>
  <c r="AG10023" i="50"/>
  <c r="AG10035" i="50"/>
  <c r="AG10047" i="50"/>
  <c r="AG10059" i="50"/>
  <c r="AG10071" i="50"/>
  <c r="AG10083" i="50"/>
  <c r="AG10095" i="50"/>
  <c r="AG10107" i="50"/>
  <c r="AG10119" i="50"/>
  <c r="AG10131" i="50"/>
  <c r="AG10143" i="50"/>
  <c r="AG10155" i="50"/>
  <c r="AG10167" i="50"/>
  <c r="AG10179" i="50"/>
  <c r="AG10191" i="50"/>
  <c r="AG10203" i="50"/>
  <c r="AG10215" i="50"/>
  <c r="AG10227" i="50"/>
  <c r="AG10239" i="50"/>
  <c r="AG10251" i="50"/>
  <c r="AG10263" i="50"/>
  <c r="AG10275" i="50"/>
  <c r="AG10287" i="50"/>
  <c r="AG10299" i="50"/>
  <c r="AG10311" i="50"/>
  <c r="AG10323" i="50"/>
  <c r="AG10335" i="50"/>
  <c r="AG10347" i="50"/>
  <c r="AG10359" i="50"/>
  <c r="AG10371" i="50"/>
  <c r="AG10383" i="50"/>
  <c r="AG10395" i="50"/>
  <c r="AG10407" i="50"/>
  <c r="AG10419" i="50"/>
  <c r="AG10431" i="50"/>
  <c r="AG10443" i="50"/>
  <c r="AG10455" i="50"/>
  <c r="AG10467" i="50"/>
  <c r="AG10479" i="50"/>
  <c r="AG10491" i="50"/>
  <c r="AG10503" i="50"/>
  <c r="AG10515" i="50"/>
  <c r="AG10527" i="50"/>
  <c r="AG10539" i="50"/>
  <c r="AG10551" i="50"/>
  <c r="AG10563" i="50"/>
  <c r="AG10575" i="50"/>
  <c r="AG10587" i="50"/>
  <c r="AG10599" i="50"/>
  <c r="AG10611" i="50"/>
  <c r="AG10623" i="50"/>
  <c r="AG10635" i="50"/>
  <c r="AG10647" i="50"/>
  <c r="AG10659" i="50"/>
  <c r="AG10671" i="50"/>
  <c r="AG10683" i="50"/>
  <c r="AG10695" i="50"/>
  <c r="AG10707" i="50"/>
  <c r="AG10719" i="50"/>
  <c r="AG10731" i="50"/>
  <c r="AG10743" i="50"/>
  <c r="AG10755" i="50"/>
  <c r="AG10767" i="50"/>
  <c r="AG10779" i="50"/>
  <c r="AG10791" i="50"/>
  <c r="AG10803" i="50"/>
  <c r="AG10815" i="50"/>
  <c r="AG10827" i="50"/>
  <c r="AG10839" i="50"/>
  <c r="AG10851" i="50"/>
  <c r="AG10863" i="50"/>
  <c r="AG10875" i="50"/>
  <c r="AG10887" i="50"/>
  <c r="AG10899" i="50"/>
  <c r="AG10911" i="50"/>
  <c r="AG10923" i="50"/>
  <c r="AG10935" i="50"/>
  <c r="AG10947" i="50"/>
  <c r="AG10959" i="50"/>
  <c r="AG10971" i="50"/>
  <c r="AG10983" i="50"/>
  <c r="AG10995" i="50"/>
  <c r="AG11007" i="50"/>
  <c r="AG11019" i="50"/>
  <c r="AG11031" i="50"/>
  <c r="AG11043" i="50"/>
  <c r="AG11055" i="50"/>
  <c r="AG11067" i="50"/>
  <c r="AG11079" i="50"/>
  <c r="AG11091" i="50"/>
  <c r="AG11103" i="50"/>
  <c r="AG11115" i="50"/>
  <c r="AG11127" i="50"/>
  <c r="AG11139" i="50"/>
  <c r="AG11151" i="50"/>
  <c r="AG11163" i="50"/>
  <c r="AG11175" i="50"/>
  <c r="AG11187" i="50"/>
  <c r="AG11199" i="50"/>
  <c r="AG11211" i="50"/>
  <c r="AG11223" i="50"/>
  <c r="AG11235" i="50"/>
  <c r="AG11247" i="50"/>
  <c r="AG11259" i="50"/>
  <c r="AG11271" i="50"/>
  <c r="AG11283" i="50"/>
  <c r="AG11295" i="50"/>
  <c r="AG11307" i="50"/>
  <c r="AG11319" i="50"/>
  <c r="AG11331" i="50"/>
  <c r="AG11343" i="50"/>
  <c r="AG11355" i="50"/>
  <c r="AG11367" i="50"/>
  <c r="AG11379" i="50"/>
  <c r="AG11391" i="50"/>
  <c r="AG11403" i="50"/>
  <c r="AG11415" i="50"/>
  <c r="AG11427" i="50"/>
  <c r="AG11439" i="50"/>
  <c r="AG11451" i="50"/>
  <c r="AG11463" i="50"/>
  <c r="AG11475" i="50"/>
  <c r="AG11487" i="50"/>
  <c r="AG11499" i="50"/>
  <c r="AG11511" i="50"/>
  <c r="AG11523" i="50"/>
  <c r="AG11535" i="50"/>
  <c r="AG11547" i="50"/>
  <c r="AG11559" i="50"/>
  <c r="AG11571" i="50"/>
  <c r="AG11583" i="50"/>
  <c r="AG11595" i="50"/>
  <c r="AG11607" i="50"/>
  <c r="AG11619" i="50"/>
  <c r="AG11631" i="50"/>
  <c r="AG11643" i="50"/>
  <c r="AG11655" i="50"/>
  <c r="AG11667" i="50"/>
  <c r="AG11679" i="50"/>
  <c r="AG11691" i="50"/>
  <c r="AG11703" i="50"/>
  <c r="AG11715" i="50"/>
  <c r="AG11727" i="50"/>
  <c r="AG11739" i="50"/>
  <c r="AG11751" i="50"/>
  <c r="AG11763" i="50"/>
  <c r="AG11775" i="50"/>
  <c r="AG11787" i="50"/>
  <c r="AG11799" i="50"/>
  <c r="AG11811" i="50"/>
  <c r="AG11823" i="50"/>
  <c r="AG11835" i="50"/>
  <c r="AG11847" i="50"/>
  <c r="AG11859" i="50"/>
  <c r="AG11871" i="50"/>
  <c r="AG11883" i="50"/>
  <c r="AG11895" i="50"/>
  <c r="AG11907" i="50"/>
  <c r="AG11919" i="50"/>
  <c r="AG11931" i="50"/>
  <c r="AG11943" i="50"/>
  <c r="AG11955" i="50"/>
  <c r="AG11967" i="50"/>
  <c r="AG11979" i="50"/>
  <c r="AG11991" i="50"/>
  <c r="AG12003" i="50"/>
  <c r="AG12015" i="50"/>
  <c r="AG12027" i="50"/>
  <c r="AG12039" i="50"/>
  <c r="AG12051" i="50"/>
  <c r="AG12063" i="50"/>
  <c r="AG12075" i="50"/>
  <c r="AG12087" i="50"/>
  <c r="AG12099" i="50"/>
  <c r="AG12111" i="50"/>
  <c r="AG12123" i="50"/>
  <c r="AG12135" i="50"/>
  <c r="AG12147" i="50"/>
  <c r="AG12159" i="50"/>
  <c r="AG12171" i="50"/>
  <c r="AG12183" i="50"/>
  <c r="AG12195" i="50"/>
  <c r="AG12207" i="50"/>
  <c r="AG12219" i="50"/>
  <c r="AG12231" i="50"/>
  <c r="AG12243" i="50"/>
  <c r="AG12255" i="50"/>
  <c r="AG12267" i="50"/>
  <c r="AG12279" i="50"/>
  <c r="AG12291" i="50"/>
  <c r="AG12303" i="50"/>
  <c r="AG12315" i="50"/>
  <c r="AG12327" i="50"/>
  <c r="AG12339" i="50"/>
  <c r="AG12351" i="50"/>
  <c r="AG12363" i="50"/>
  <c r="AG12375" i="50"/>
  <c r="AG12387" i="50"/>
  <c r="AG12399" i="50"/>
  <c r="AG12411" i="50"/>
  <c r="AG12423" i="50"/>
  <c r="AG12435" i="50"/>
  <c r="AG12447" i="50"/>
  <c r="AG12459" i="50"/>
  <c r="AG12471" i="50"/>
  <c r="AG12483" i="50"/>
  <c r="AG12495" i="50"/>
  <c r="AG12507" i="50"/>
  <c r="AG12519" i="50"/>
  <c r="AG12531" i="50"/>
  <c r="AG12543" i="50"/>
  <c r="AG12555" i="50"/>
  <c r="AG12567" i="50"/>
  <c r="AG12579" i="50"/>
  <c r="AG12591" i="50"/>
  <c r="AG12603" i="50"/>
  <c r="AG12615" i="50"/>
  <c r="AG12627" i="50"/>
  <c r="AG12639" i="50"/>
  <c r="AG12651" i="50"/>
  <c r="AG12663" i="50"/>
  <c r="AG12675" i="50"/>
  <c r="AG12687" i="50"/>
  <c r="AG12699" i="50"/>
  <c r="AG12711" i="50"/>
  <c r="AG12723" i="50"/>
  <c r="AG12735" i="50"/>
  <c r="AG12747" i="50"/>
  <c r="AG12759" i="50"/>
  <c r="AG12771" i="50"/>
  <c r="AG12783" i="50"/>
  <c r="AG12795" i="50"/>
  <c r="AG12807" i="50"/>
  <c r="AG12819" i="50"/>
  <c r="AG12831" i="50"/>
  <c r="AG12843" i="50"/>
  <c r="AG12855" i="50"/>
  <c r="AG12867" i="50"/>
  <c r="AG12879" i="50"/>
  <c r="AG12891" i="50"/>
  <c r="AG12903" i="50"/>
  <c r="AG12915" i="50"/>
  <c r="AG12927" i="50"/>
  <c r="AG12939" i="50"/>
  <c r="AG12951" i="50"/>
  <c r="AG12963" i="50"/>
  <c r="AG12975" i="50"/>
  <c r="AG12987" i="50"/>
  <c r="AG12999" i="50"/>
  <c r="AG13011" i="50"/>
  <c r="AG13023" i="50"/>
  <c r="AG13035" i="50"/>
  <c r="AG13047" i="50"/>
  <c r="AG13059" i="50"/>
  <c r="AG13071" i="50"/>
  <c r="AG13083" i="50"/>
  <c r="AG13095" i="50"/>
  <c r="AG13107" i="50"/>
  <c r="AG13119" i="50"/>
  <c r="AG13131" i="50"/>
  <c r="AG13143" i="50"/>
  <c r="AG13155" i="50"/>
  <c r="AG13167" i="50"/>
  <c r="AG13179" i="50"/>
  <c r="AG13191" i="50"/>
  <c r="AG13203" i="50"/>
  <c r="AG13215" i="50"/>
  <c r="AG13227" i="50"/>
  <c r="AG13239" i="50"/>
  <c r="AG13251" i="50"/>
  <c r="AG13263" i="50"/>
  <c r="AG13275" i="50"/>
  <c r="AG13287" i="50"/>
  <c r="AG13299" i="50"/>
  <c r="AG13311" i="50"/>
  <c r="AG13323" i="50"/>
  <c r="AG13335" i="50"/>
  <c r="AG13347" i="50"/>
  <c r="AG13359" i="50"/>
  <c r="AG13371" i="50"/>
  <c r="AG13383" i="50"/>
  <c r="AG13395" i="50"/>
  <c r="AG13407" i="50"/>
  <c r="AG13419" i="50"/>
  <c r="AG13431" i="50"/>
  <c r="AG13443" i="50"/>
  <c r="AG13455" i="50"/>
  <c r="AG13467" i="50"/>
  <c r="AG13479" i="50"/>
  <c r="AG13491" i="50"/>
  <c r="AG13503" i="50"/>
  <c r="AG13515" i="50"/>
  <c r="AG13527" i="50"/>
  <c r="AG13539" i="50"/>
  <c r="AG13551" i="50"/>
  <c r="AG13563" i="50"/>
  <c r="AG13575" i="50"/>
  <c r="AG13587" i="50"/>
  <c r="AG13599" i="50"/>
  <c r="AG13611" i="50"/>
  <c r="AG13623" i="50"/>
  <c r="AG13635" i="50"/>
  <c r="AG13647" i="50"/>
  <c r="AG13659" i="50"/>
  <c r="AG13671" i="50"/>
  <c r="AG13683" i="50"/>
  <c r="AG13695" i="50"/>
  <c r="AG13707" i="50"/>
  <c r="AG13719" i="50"/>
  <c r="AG13731" i="50"/>
  <c r="AG13743" i="50"/>
  <c r="AG13755" i="50"/>
  <c r="AG13767" i="50"/>
  <c r="AG13779" i="50"/>
  <c r="AG13791" i="50"/>
  <c r="AG13803" i="50"/>
  <c r="AG13815" i="50"/>
  <c r="AG13827" i="50"/>
  <c r="AG13839" i="50"/>
  <c r="AG13851" i="50"/>
  <c r="AG13863" i="50"/>
  <c r="AG13875" i="50"/>
  <c r="AG13887" i="50"/>
  <c r="AG13899" i="50"/>
  <c r="AG13911" i="50"/>
  <c r="AG13923" i="50"/>
  <c r="AG13935" i="50"/>
  <c r="AG13947" i="50"/>
  <c r="AG13959" i="50"/>
  <c r="AG13971" i="50"/>
  <c r="AG13983" i="50"/>
  <c r="AG13995" i="50"/>
  <c r="AG14007" i="50"/>
  <c r="AG14019" i="50"/>
  <c r="AG14031" i="50"/>
  <c r="AG14043" i="50"/>
  <c r="AG14055" i="50"/>
  <c r="AG14067" i="50"/>
  <c r="AG14079" i="50"/>
  <c r="AG14091" i="50"/>
  <c r="AG14103" i="50"/>
  <c r="AG14115" i="50"/>
  <c r="AG14127" i="50"/>
  <c r="AG14139" i="50"/>
  <c r="AG14151" i="50"/>
  <c r="AG14163" i="50"/>
  <c r="AG14175" i="50"/>
  <c r="AG14187" i="50"/>
  <c r="AG14199" i="50"/>
  <c r="AG14211" i="50"/>
  <c r="AG14223" i="50"/>
  <c r="AG14235" i="50"/>
  <c r="AG14247" i="50"/>
  <c r="AG14259" i="50"/>
  <c r="AG14271" i="50"/>
  <c r="AG14283" i="50"/>
  <c r="AG14295" i="50"/>
  <c r="AG14307" i="50"/>
  <c r="AG14319" i="50"/>
  <c r="AG14331" i="50"/>
  <c r="AG14343" i="50"/>
  <c r="AG14355" i="50"/>
  <c r="AG14367" i="50"/>
  <c r="AG14379" i="50"/>
  <c r="AG14391" i="50"/>
  <c r="AG14403" i="50"/>
  <c r="AG14415" i="50"/>
  <c r="AG14427" i="50"/>
  <c r="AG14439" i="50"/>
  <c r="AG14451" i="50"/>
  <c r="AG14463" i="50"/>
  <c r="AG14475" i="50"/>
  <c r="AG14487" i="50"/>
  <c r="AG14499" i="50"/>
  <c r="AG14511" i="50"/>
  <c r="AG14523" i="50"/>
  <c r="AG14535" i="50"/>
  <c r="AG14547" i="50"/>
  <c r="AG14559" i="50"/>
  <c r="AG14571" i="50"/>
  <c r="AG14583" i="50"/>
  <c r="AG14595" i="50"/>
  <c r="AG14607" i="50"/>
  <c r="AG14619" i="50"/>
  <c r="AG14631" i="50"/>
  <c r="AG14643" i="50"/>
  <c r="AG14655" i="50"/>
  <c r="AG14667" i="50"/>
  <c r="AG14679" i="50"/>
  <c r="AG14691" i="50"/>
  <c r="AG14703" i="50"/>
  <c r="AG14715" i="50"/>
  <c r="AG14727" i="50"/>
  <c r="AG14739" i="50"/>
  <c r="AG14751" i="50"/>
  <c r="AG14763" i="50"/>
  <c r="AG14775" i="50"/>
  <c r="AG14787" i="50"/>
  <c r="AG14799" i="50"/>
  <c r="AG14811" i="50"/>
  <c r="AG14823" i="50"/>
  <c r="AG14835" i="50"/>
  <c r="AG14847" i="50"/>
  <c r="AG14859" i="50"/>
  <c r="AG14871" i="50"/>
  <c r="AG14883" i="50"/>
  <c r="AG14895" i="50"/>
  <c r="AG14907" i="50"/>
  <c r="AG14919" i="50"/>
  <c r="AG14931" i="50"/>
  <c r="AG14943" i="50"/>
  <c r="AG14955" i="50"/>
  <c r="AG14967" i="50"/>
  <c r="AG14979" i="50"/>
  <c r="AG14991" i="50"/>
  <c r="AG15003" i="50"/>
  <c r="AG15015" i="50"/>
  <c r="AG15027" i="50"/>
  <c r="AG15039" i="50"/>
  <c r="AG15051" i="50"/>
  <c r="AG15063" i="50"/>
  <c r="AG15075" i="50"/>
  <c r="AG15087" i="50"/>
  <c r="AG15099" i="50"/>
  <c r="AG15111" i="50"/>
  <c r="AG15123" i="50"/>
  <c r="AG15135" i="50"/>
  <c r="AG15147" i="50"/>
  <c r="AG15159" i="50"/>
  <c r="AG15171" i="50"/>
  <c r="AG15183" i="50"/>
  <c r="AG15195" i="50"/>
  <c r="AG15207" i="50"/>
  <c r="AG15219" i="50"/>
  <c r="AG15231" i="50"/>
  <c r="AG15243" i="50"/>
  <c r="AG15255" i="50"/>
  <c r="AG15267" i="50"/>
  <c r="AG15279" i="50"/>
  <c r="AG15291" i="50"/>
  <c r="AG15303" i="50"/>
  <c r="AG15315" i="50"/>
  <c r="AG15327" i="50"/>
  <c r="AG15339" i="50"/>
  <c r="AG15351" i="50"/>
  <c r="AG15363" i="50"/>
  <c r="AG15375" i="50"/>
  <c r="AG15387" i="50"/>
  <c r="AG15399" i="50"/>
  <c r="AG15411" i="50"/>
  <c r="AG15423" i="50"/>
  <c r="AG15435" i="50"/>
  <c r="AG15447" i="50"/>
  <c r="AG15459" i="50"/>
  <c r="AG15471" i="50"/>
  <c r="AG15483" i="50"/>
  <c r="AG15495" i="50"/>
  <c r="AG15507" i="50"/>
  <c r="AG15519" i="50"/>
  <c r="AG15531" i="50"/>
  <c r="AG15543" i="50"/>
  <c r="AG15555" i="50"/>
  <c r="AG15567" i="50"/>
  <c r="AG15579" i="50"/>
  <c r="AG15591" i="50"/>
  <c r="AG15603" i="50"/>
  <c r="AG15615" i="50"/>
  <c r="AG15627" i="50"/>
  <c r="AG15639" i="50"/>
  <c r="AG15651" i="50"/>
  <c r="AG15663" i="50"/>
  <c r="AG15675" i="50"/>
  <c r="AG15687" i="50"/>
  <c r="AG15699" i="50"/>
  <c r="AG15711" i="50"/>
  <c r="AG15723" i="50"/>
  <c r="AG15735" i="50"/>
  <c r="AG15747" i="50"/>
  <c r="AG15759" i="50"/>
  <c r="AG15771" i="50"/>
  <c r="AG15783" i="50"/>
  <c r="AG15795" i="50"/>
  <c r="AG15807" i="50"/>
  <c r="AG15819" i="50"/>
  <c r="AG15831" i="50"/>
  <c r="AG15843" i="50"/>
  <c r="AG15855" i="50"/>
  <c r="AG15867" i="50"/>
  <c r="AG15879" i="50"/>
  <c r="AG15891" i="50"/>
  <c r="AG15903" i="50"/>
  <c r="AG15915" i="50"/>
  <c r="AG15927" i="50"/>
  <c r="AG15939" i="50"/>
  <c r="AG15951" i="50"/>
  <c r="AG15963" i="50"/>
  <c r="AG15975" i="50"/>
  <c r="AG15987" i="50"/>
  <c r="AG15999" i="50"/>
  <c r="AG16011" i="50"/>
  <c r="AG16023" i="50"/>
  <c r="AG16035" i="50"/>
  <c r="AG16047" i="50"/>
  <c r="AG16059" i="50"/>
  <c r="AG16071" i="50"/>
  <c r="AG16083" i="50"/>
  <c r="AG16095" i="50"/>
  <c r="AG16107" i="50"/>
  <c r="AG16119" i="50"/>
  <c r="AG16131" i="50"/>
  <c r="AG16143" i="50"/>
  <c r="AG16155" i="50"/>
  <c r="AG16167" i="50"/>
  <c r="AG16179" i="50"/>
  <c r="AG16191" i="50"/>
  <c r="AG16203" i="50"/>
  <c r="AG16215" i="50"/>
  <c r="AG16227" i="50"/>
  <c r="AG16239" i="50"/>
  <c r="AG16251" i="50"/>
  <c r="AG16263" i="50"/>
  <c r="AG16275" i="50"/>
  <c r="AG16287" i="50"/>
  <c r="AG16299" i="50"/>
  <c r="AG16311" i="50"/>
  <c r="AG16323" i="50"/>
  <c r="AG16335" i="50"/>
  <c r="AG16347" i="50"/>
  <c r="AG16359" i="50"/>
  <c r="AG16371" i="50"/>
  <c r="AG16383" i="50"/>
  <c r="AG16395" i="50"/>
  <c r="AG16407" i="50"/>
  <c r="AG16419" i="50"/>
  <c r="AG16431" i="50"/>
  <c r="AG16443" i="50"/>
  <c r="AG16455" i="50"/>
  <c r="AG16467" i="50"/>
  <c r="AG16479" i="50"/>
  <c r="AG16491" i="50"/>
  <c r="AG16503" i="50"/>
  <c r="AG16515" i="50"/>
  <c r="AG16527" i="50"/>
  <c r="AG16539" i="50"/>
  <c r="AG16551" i="50"/>
  <c r="AG16563" i="50"/>
  <c r="AG16575" i="50"/>
  <c r="AG16587" i="50"/>
  <c r="AG16599" i="50"/>
  <c r="AG16611" i="50"/>
  <c r="AG16623" i="50"/>
  <c r="AG16635" i="50"/>
  <c r="AG16647" i="50"/>
  <c r="AG16659" i="50"/>
  <c r="AG16671" i="50"/>
  <c r="AG16683" i="50"/>
  <c r="AG16695" i="50"/>
  <c r="AG16707" i="50"/>
  <c r="AG16719" i="50"/>
  <c r="AG16731" i="50"/>
  <c r="AG16743" i="50"/>
  <c r="AG16755" i="50"/>
  <c r="AG16767" i="50"/>
  <c r="AG16779" i="50"/>
  <c r="AG16791" i="50"/>
  <c r="AG16803" i="50"/>
  <c r="AG16815" i="50"/>
  <c r="AG16827" i="50"/>
  <c r="AG16839" i="50"/>
  <c r="AG16851" i="50"/>
  <c r="AG16863" i="50"/>
  <c r="AG16875" i="50"/>
  <c r="AG16887" i="50"/>
  <c r="AG16899" i="50"/>
  <c r="AG16911" i="50"/>
  <c r="AG16923" i="50"/>
  <c r="AG16935" i="50"/>
  <c r="AG16947" i="50"/>
  <c r="AG16959" i="50"/>
  <c r="AG16971" i="50"/>
  <c r="AG16983" i="50"/>
  <c r="AG16995" i="50"/>
  <c r="AG17007" i="50"/>
  <c r="AG17019" i="50"/>
  <c r="AG17031" i="50"/>
  <c r="AG17043" i="50"/>
  <c r="AG17055" i="50"/>
  <c r="AG17067" i="50"/>
  <c r="AG17079" i="50"/>
  <c r="AG17091" i="50"/>
  <c r="AG17103" i="50"/>
  <c r="AG17115" i="50"/>
  <c r="AG17127" i="50"/>
  <c r="AG17139" i="50"/>
  <c r="AG17151" i="50"/>
  <c r="AG17163" i="50"/>
  <c r="AG17175" i="50"/>
  <c r="AG17187" i="50"/>
  <c r="AG17199" i="50"/>
  <c r="AG17211" i="50"/>
  <c r="AG17223" i="50"/>
  <c r="AG17235" i="50"/>
  <c r="AG17247" i="50"/>
  <c r="AG17259" i="50"/>
  <c r="AG17271" i="50"/>
  <c r="AG17283" i="50"/>
  <c r="AG17295" i="50"/>
  <c r="AG17307" i="50"/>
  <c r="AG17319" i="50"/>
  <c r="AG17331" i="50"/>
  <c r="AG17343" i="50"/>
  <c r="AG17355" i="50"/>
  <c r="AG17367" i="50"/>
  <c r="AG17379" i="50"/>
  <c r="AG17391" i="50"/>
  <c r="AG17403" i="50"/>
  <c r="AG17415" i="50"/>
  <c r="AG17427" i="50"/>
  <c r="AG17439" i="50"/>
  <c r="AG17451" i="50"/>
  <c r="AG17463" i="50"/>
  <c r="AG17475" i="50"/>
  <c r="AG17487" i="50"/>
  <c r="AG17499" i="50"/>
  <c r="AG17511" i="50"/>
  <c r="AG17523" i="50"/>
  <c r="AG17535" i="50"/>
  <c r="AG17547" i="50"/>
  <c r="AG17559" i="50"/>
  <c r="AG17571" i="50"/>
  <c r="AG17583" i="50"/>
  <c r="AG17595" i="50"/>
  <c r="AG17607" i="50"/>
  <c r="AG17619" i="50"/>
  <c r="AG17631" i="50"/>
  <c r="AG17643" i="50"/>
  <c r="AG17655" i="50"/>
  <c r="AG17667" i="50"/>
  <c r="AG17679" i="50"/>
  <c r="AG17691" i="50"/>
  <c r="AG17703" i="50"/>
  <c r="AG17715" i="50"/>
  <c r="AG17727" i="50"/>
  <c r="AG17739" i="50"/>
  <c r="AG17751" i="50"/>
  <c r="AG17763" i="50"/>
  <c r="AG17775" i="50"/>
  <c r="AG17787" i="50"/>
  <c r="AG17799" i="50"/>
  <c r="AG17811" i="50"/>
  <c r="AG17823" i="50"/>
  <c r="AG17835" i="50"/>
  <c r="AG17847" i="50"/>
  <c r="AG17859" i="50"/>
  <c r="AG17871" i="50"/>
  <c r="AG17883" i="50"/>
  <c r="AG17895" i="50"/>
  <c r="AG17907" i="50"/>
  <c r="AG17919" i="50"/>
  <c r="AG17931" i="50"/>
  <c r="AG17943" i="50"/>
  <c r="AG17955" i="50"/>
  <c r="AG17967" i="50"/>
  <c r="AG17979" i="50"/>
  <c r="AG17991" i="50"/>
  <c r="AG18003" i="50"/>
  <c r="AG18015" i="50"/>
  <c r="AG18027" i="50"/>
  <c r="AG18039" i="50"/>
  <c r="AG18051" i="50"/>
  <c r="AG18063" i="50"/>
  <c r="AG18075" i="50"/>
  <c r="AG18087" i="50"/>
  <c r="AG18099" i="50"/>
  <c r="AG18111" i="50"/>
  <c r="AG18123" i="50"/>
  <c r="AG18135" i="50"/>
  <c r="AG18147" i="50"/>
  <c r="AG18159" i="50"/>
  <c r="AG18171" i="50"/>
  <c r="AG18183" i="50"/>
  <c r="AG18195" i="50"/>
  <c r="AG18207" i="50"/>
  <c r="AG18219" i="50"/>
  <c r="AG18231" i="50"/>
  <c r="AG18243" i="50"/>
  <c r="AG18255" i="50"/>
  <c r="AG18267" i="50"/>
  <c r="AG18279" i="50"/>
  <c r="AG18291" i="50"/>
  <c r="AG18303" i="50"/>
  <c r="AG18315" i="50"/>
  <c r="AG18327" i="50"/>
  <c r="AG18339" i="50"/>
  <c r="AG18351" i="50"/>
  <c r="AG18363" i="50"/>
  <c r="AG18375" i="50"/>
  <c r="AG18387" i="50"/>
  <c r="AG18399" i="50"/>
  <c r="AG18384" i="50"/>
  <c r="AG16" i="50"/>
  <c r="AG28" i="50"/>
  <c r="AG40" i="50"/>
  <c r="AG52" i="50"/>
  <c r="AG64" i="50"/>
  <c r="AG76" i="50"/>
  <c r="AG88" i="50"/>
  <c r="AG100" i="50"/>
  <c r="AG112" i="50"/>
  <c r="AG124" i="50"/>
  <c r="AG136" i="50"/>
  <c r="AG148" i="50"/>
  <c r="AG160" i="50"/>
  <c r="AG172" i="50"/>
  <c r="AG184" i="50"/>
  <c r="AG196" i="50"/>
  <c r="AG208" i="50"/>
  <c r="AG220" i="50"/>
  <c r="AG232" i="50"/>
  <c r="AG244" i="50"/>
  <c r="AG256" i="50"/>
  <c r="AG268" i="50"/>
  <c r="AG280" i="50"/>
  <c r="AG292" i="50"/>
  <c r="AG304" i="50"/>
  <c r="AG316" i="50"/>
  <c r="AG328" i="50"/>
  <c r="AG340" i="50"/>
  <c r="AG352" i="50"/>
  <c r="AG364" i="50"/>
  <c r="AG376" i="50"/>
  <c r="AG388" i="50"/>
  <c r="AG400" i="50"/>
  <c r="AG412" i="50"/>
  <c r="AG424" i="50"/>
  <c r="AG436" i="50"/>
  <c r="AG448" i="50"/>
  <c r="AG460" i="50"/>
  <c r="AG472" i="50"/>
  <c r="AG484" i="50"/>
  <c r="AG496" i="50"/>
  <c r="AG508" i="50"/>
  <c r="AG520" i="50"/>
  <c r="AG532" i="50"/>
  <c r="AG544" i="50"/>
  <c r="AG556" i="50"/>
  <c r="AG568" i="50"/>
  <c r="AG580" i="50"/>
  <c r="AG592" i="50"/>
  <c r="AG604" i="50"/>
  <c r="AG616" i="50"/>
  <c r="AG628" i="50"/>
  <c r="AG640" i="50"/>
  <c r="AG652" i="50"/>
  <c r="AG664" i="50"/>
  <c r="AG676" i="50"/>
  <c r="AG688" i="50"/>
  <c r="AG700" i="50"/>
  <c r="AG712" i="50"/>
  <c r="AG724" i="50"/>
  <c r="AG736" i="50"/>
  <c r="AG748" i="50"/>
  <c r="AG760" i="50"/>
  <c r="AG772" i="50"/>
  <c r="AG784" i="50"/>
  <c r="AG796" i="50"/>
  <c r="AG808" i="50"/>
  <c r="AG820" i="50"/>
  <c r="AG832" i="50"/>
  <c r="AG844" i="50"/>
  <c r="AG856" i="50"/>
  <c r="AG868" i="50"/>
  <c r="AG880" i="50"/>
  <c r="AG892" i="50"/>
  <c r="AG904" i="50"/>
  <c r="AG916" i="50"/>
  <c r="AG928" i="50"/>
  <c r="AG940" i="50"/>
  <c r="AG952" i="50"/>
  <c r="AG964" i="50"/>
  <c r="AG976" i="50"/>
  <c r="AG988" i="50"/>
  <c r="AG1000" i="50"/>
  <c r="AG1012" i="50"/>
  <c r="AG1024" i="50"/>
  <c r="AG1036" i="50"/>
  <c r="AG1048" i="50"/>
  <c r="AG1060" i="50"/>
  <c r="AG1072" i="50"/>
  <c r="AG1084" i="50"/>
  <c r="AG1096" i="50"/>
  <c r="AG1108" i="50"/>
  <c r="AG1120" i="50"/>
  <c r="AG1132" i="50"/>
  <c r="AG1144" i="50"/>
  <c r="AG1156" i="50"/>
  <c r="AG1168" i="50"/>
  <c r="AG1180" i="50"/>
  <c r="AG1192" i="50"/>
  <c r="AG1204" i="50"/>
  <c r="AG1216" i="50"/>
  <c r="AG1228" i="50"/>
  <c r="AG1240" i="50"/>
  <c r="AG1252" i="50"/>
  <c r="AG1264" i="50"/>
  <c r="AG1276" i="50"/>
  <c r="AG1288" i="50"/>
  <c r="AG1300" i="50"/>
  <c r="AG1312" i="50"/>
  <c r="AG1324" i="50"/>
  <c r="AG1336" i="50"/>
  <c r="AG1348" i="50"/>
  <c r="AG1360" i="50"/>
  <c r="AG1372" i="50"/>
  <c r="AG1384" i="50"/>
  <c r="AG1396" i="50"/>
  <c r="AG1408" i="50"/>
  <c r="AG1420" i="50"/>
  <c r="AG1432" i="50"/>
  <c r="AG1444" i="50"/>
  <c r="AG1456" i="50"/>
  <c r="AG1468" i="50"/>
  <c r="AG1480" i="50"/>
  <c r="AG1492" i="50"/>
  <c r="AG1504" i="50"/>
  <c r="AG1516" i="50"/>
  <c r="AG1528" i="50"/>
  <c r="AG1540" i="50"/>
  <c r="AG1552" i="50"/>
  <c r="AG1564" i="50"/>
  <c r="AG1576" i="50"/>
  <c r="AG1588" i="50"/>
  <c r="AG1600" i="50"/>
  <c r="AG1612" i="50"/>
  <c r="AG1624" i="50"/>
  <c r="AG1636" i="50"/>
  <c r="AG1648" i="50"/>
  <c r="AG1660" i="50"/>
  <c r="AG1672" i="50"/>
  <c r="AG1684" i="50"/>
  <c r="AG1696" i="50"/>
  <c r="AG1708" i="50"/>
  <c r="AG1720" i="50"/>
  <c r="AG1732" i="50"/>
  <c r="AG1744" i="50"/>
  <c r="AG1756" i="50"/>
  <c r="AG1768" i="50"/>
  <c r="AG1780" i="50"/>
  <c r="AG1792" i="50"/>
  <c r="AG1804" i="50"/>
  <c r="AG1816" i="50"/>
  <c r="AG1828" i="50"/>
  <c r="AG1840" i="50"/>
  <c r="AG1852" i="50"/>
  <c r="AG1864" i="50"/>
  <c r="AG1876" i="50"/>
  <c r="AG1888" i="50"/>
  <c r="AG1900" i="50"/>
  <c r="AG1912" i="50"/>
  <c r="AG1924" i="50"/>
  <c r="AG1936" i="50"/>
  <c r="AG1948" i="50"/>
  <c r="AG1960" i="50"/>
  <c r="AG1972" i="50"/>
  <c r="AG1984" i="50"/>
  <c r="AG1996" i="50"/>
  <c r="AG2008" i="50"/>
  <c r="AG2020" i="50"/>
  <c r="AG2032" i="50"/>
  <c r="AG2044" i="50"/>
  <c r="AG2056" i="50"/>
  <c r="AG2068" i="50"/>
  <c r="AG2080" i="50"/>
  <c r="AG2092" i="50"/>
  <c r="AG2104" i="50"/>
  <c r="AG2116" i="50"/>
  <c r="AG2128" i="50"/>
  <c r="AG2140" i="50"/>
  <c r="AG2152" i="50"/>
  <c r="AG2164" i="50"/>
  <c r="AG2176" i="50"/>
  <c r="AG2188" i="50"/>
  <c r="AG2200" i="50"/>
  <c r="AG2212" i="50"/>
  <c r="AG2224" i="50"/>
  <c r="AG2236" i="50"/>
  <c r="AG2248" i="50"/>
  <c r="AG2260" i="50"/>
  <c r="AG2272" i="50"/>
  <c r="AG2284" i="50"/>
  <c r="AG2296" i="50"/>
  <c r="AG2308" i="50"/>
  <c r="AG2320" i="50"/>
  <c r="AG2332" i="50"/>
  <c r="AG2344" i="50"/>
  <c r="AG2356" i="50"/>
  <c r="AG2368" i="50"/>
  <c r="AG2380" i="50"/>
  <c r="AG2392" i="50"/>
  <c r="AG2404" i="50"/>
  <c r="AG2416" i="50"/>
  <c r="AG2428" i="50"/>
  <c r="AG2440" i="50"/>
  <c r="AG2452" i="50"/>
  <c r="AG2464" i="50"/>
  <c r="AG2476" i="50"/>
  <c r="AG2488" i="50"/>
  <c r="AG2500" i="50"/>
  <c r="AG2512" i="50"/>
  <c r="AG2524" i="50"/>
  <c r="AG2536" i="50"/>
  <c r="AG2548" i="50"/>
  <c r="AG2560" i="50"/>
  <c r="AG2572" i="50"/>
  <c r="AG2584" i="50"/>
  <c r="AG2596" i="50"/>
  <c r="AG2608" i="50"/>
  <c r="AG2620" i="50"/>
  <c r="AG2632" i="50"/>
  <c r="AG2644" i="50"/>
  <c r="AG2656" i="50"/>
  <c r="AG2668" i="50"/>
  <c r="AG2680" i="50"/>
  <c r="AG2692" i="50"/>
  <c r="AG2704" i="50"/>
  <c r="AG2716" i="50"/>
  <c r="AG2728" i="50"/>
  <c r="AG2740" i="50"/>
  <c r="AG2752" i="50"/>
  <c r="AG2764" i="50"/>
  <c r="AG2776" i="50"/>
  <c r="AG2788" i="50"/>
  <c r="AG2800" i="50"/>
  <c r="AG2812" i="50"/>
  <c r="AG2824" i="50"/>
  <c r="AG2836" i="50"/>
  <c r="AG2848" i="50"/>
  <c r="AG2860" i="50"/>
  <c r="AG2872" i="50"/>
  <c r="AG2884" i="50"/>
  <c r="AG2896" i="50"/>
  <c r="AG2908" i="50"/>
  <c r="AG2920" i="50"/>
  <c r="AG2932" i="50"/>
  <c r="AG2944" i="50"/>
  <c r="AG2956" i="50"/>
  <c r="AG2968" i="50"/>
  <c r="AG2980" i="50"/>
  <c r="AG2992" i="50"/>
  <c r="AG3004" i="50"/>
  <c r="AG3016" i="50"/>
  <c r="AG3028" i="50"/>
  <c r="AG3040" i="50"/>
  <c r="AG3052" i="50"/>
  <c r="AG3064" i="50"/>
  <c r="AG3076" i="50"/>
  <c r="AG3088" i="50"/>
  <c r="AG3100" i="50"/>
  <c r="AG3112" i="50"/>
  <c r="AG3124" i="50"/>
  <c r="AG3136" i="50"/>
  <c r="AG3148" i="50"/>
  <c r="AG3208" i="50"/>
  <c r="AG3232" i="50"/>
  <c r="AG3244" i="50"/>
  <c r="AG3256" i="50"/>
  <c r="AG3268" i="50"/>
  <c r="AG3280" i="50"/>
  <c r="AG3292" i="50"/>
  <c r="AG3304" i="50"/>
  <c r="AG3316" i="50"/>
  <c r="AG3328" i="50"/>
  <c r="AG3340" i="50"/>
  <c r="AG3352" i="50"/>
  <c r="AG3364" i="50"/>
  <c r="AG3376" i="50"/>
  <c r="AG3388" i="50"/>
  <c r="AG3400" i="50"/>
  <c r="AG3412" i="50"/>
  <c r="AG3424" i="50"/>
  <c r="AG3436" i="50"/>
  <c r="AG3448" i="50"/>
  <c r="AG3460" i="50"/>
  <c r="AG3472" i="50"/>
  <c r="AG3484" i="50"/>
  <c r="AG3496" i="50"/>
  <c r="AG3508" i="50"/>
  <c r="AG3520" i="50"/>
  <c r="AG3532" i="50"/>
  <c r="AG3544" i="50"/>
  <c r="AG3556" i="50"/>
  <c r="AG3568" i="50"/>
  <c r="AG3580" i="50"/>
  <c r="AG3592" i="50"/>
  <c r="AG3604" i="50"/>
  <c r="AG3616" i="50"/>
  <c r="AG3628" i="50"/>
  <c r="AG3640" i="50"/>
  <c r="AG3652" i="50"/>
  <c r="AG3664" i="50"/>
  <c r="AG3676" i="50"/>
  <c r="AG3688" i="50"/>
  <c r="AG3700" i="50"/>
  <c r="AG3712" i="50"/>
  <c r="AG3724" i="50"/>
  <c r="AG3736" i="50"/>
  <c r="AG3748" i="50"/>
  <c r="AG3760" i="50"/>
  <c r="AG3772" i="50"/>
  <c r="AG3784" i="50"/>
  <c r="AG3796" i="50"/>
  <c r="AG3808" i="50"/>
  <c r="AG3820" i="50"/>
  <c r="AG3832" i="50"/>
  <c r="AG3844" i="50"/>
  <c r="AG3856" i="50"/>
  <c r="AG3868" i="50"/>
  <c r="AG3880" i="50"/>
  <c r="AG3892" i="50"/>
  <c r="AG3904" i="50"/>
  <c r="AG3916" i="50"/>
  <c r="AG3928" i="50"/>
  <c r="AG3940" i="50"/>
  <c r="AG3952" i="50"/>
  <c r="AG3964" i="50"/>
  <c r="AG3976" i="50"/>
  <c r="AG3988" i="50"/>
  <c r="AG4000" i="50"/>
  <c r="AG4012" i="50"/>
  <c r="AG4024" i="50"/>
  <c r="AG4036" i="50"/>
  <c r="AG4048" i="50"/>
  <c r="AG4060" i="50"/>
  <c r="AG4072" i="50"/>
  <c r="AG4084" i="50"/>
  <c r="AG4096" i="50"/>
  <c r="AG4108" i="50"/>
  <c r="AG4120" i="50"/>
  <c r="AG4132" i="50"/>
  <c r="AG4144" i="50"/>
  <c r="AG4156" i="50"/>
  <c r="AG4168" i="50"/>
  <c r="AG4180" i="50"/>
  <c r="AG4192" i="50"/>
  <c r="AG4204" i="50"/>
  <c r="AG4216" i="50"/>
  <c r="AG4228" i="50"/>
  <c r="AG4240" i="50"/>
  <c r="AG4252" i="50"/>
  <c r="AG4264" i="50"/>
  <c r="AG4276" i="50"/>
  <c r="AG4288" i="50"/>
  <c r="AG4300" i="50"/>
  <c r="AG4312" i="50"/>
  <c r="AG4324" i="50"/>
  <c r="AG4336" i="50"/>
  <c r="AG4348" i="50"/>
  <c r="AG4360" i="50"/>
  <c r="AG4372" i="50"/>
  <c r="AG4384" i="50"/>
  <c r="AG4396" i="50"/>
  <c r="AG4408" i="50"/>
  <c r="AG4420" i="50"/>
  <c r="AG4432" i="50"/>
  <c r="AG4444" i="50"/>
  <c r="AG4456" i="50"/>
  <c r="AG4468" i="50"/>
  <c r="AG4480" i="50"/>
  <c r="AG4492" i="50"/>
  <c r="AG4504" i="50"/>
  <c r="AG4516" i="50"/>
  <c r="AG4528" i="50"/>
  <c r="AG4540" i="50"/>
  <c r="AG4552" i="50"/>
  <c r="AG4564" i="50"/>
  <c r="AG4576" i="50"/>
  <c r="AG4588" i="50"/>
  <c r="AG4600" i="50"/>
  <c r="AG4612" i="50"/>
  <c r="AG4624" i="50"/>
  <c r="AG4636" i="50"/>
  <c r="AG4648" i="50"/>
  <c r="AG4660" i="50"/>
  <c r="AG4672" i="50"/>
  <c r="AG4684" i="50"/>
  <c r="AG4696" i="50"/>
  <c r="AG4708" i="50"/>
  <c r="AG4720" i="50"/>
  <c r="AG4732" i="50"/>
  <c r="AG4744" i="50"/>
  <c r="AG4756" i="50"/>
  <c r="AG4768" i="50"/>
  <c r="AG4780" i="50"/>
  <c r="AG4792" i="50"/>
  <c r="AG4804" i="50"/>
  <c r="AG4816" i="50"/>
  <c r="AG4828" i="50"/>
  <c r="AG4840" i="50"/>
  <c r="AG4852" i="50"/>
  <c r="AG4864" i="50"/>
  <c r="AG4876" i="50"/>
  <c r="AG4888" i="50"/>
  <c r="AG4900" i="50"/>
  <c r="AG4912" i="50"/>
  <c r="AG4924" i="50"/>
  <c r="AG4936" i="50"/>
  <c r="AG4948" i="50"/>
  <c r="AG4960" i="50"/>
  <c r="AG4972" i="50"/>
  <c r="AG4984" i="50"/>
  <c r="AG4996" i="50"/>
  <c r="AG5008" i="50"/>
  <c r="AG5020" i="50"/>
  <c r="AG5032" i="50"/>
  <c r="AG5044" i="50"/>
  <c r="AG5056" i="50"/>
  <c r="AG5068" i="50"/>
  <c r="AG5080" i="50"/>
  <c r="AG5092" i="50"/>
  <c r="AG5104" i="50"/>
  <c r="AG5116" i="50"/>
  <c r="AG5128" i="50"/>
  <c r="AG5140" i="50"/>
  <c r="AG5152" i="50"/>
  <c r="AG5164" i="50"/>
  <c r="AG5176" i="50"/>
  <c r="AG5188" i="50"/>
  <c r="AG5200" i="50"/>
  <c r="AG5212" i="50"/>
  <c r="AG5224" i="50"/>
  <c r="AG5236" i="50"/>
  <c r="AG5248" i="50"/>
  <c r="AG5260" i="50"/>
  <c r="AG5272" i="50"/>
  <c r="AG5284" i="50"/>
  <c r="AG5296" i="50"/>
  <c r="AG5308" i="50"/>
  <c r="AG5320" i="50"/>
  <c r="AG5332" i="50"/>
  <c r="AG5344" i="50"/>
  <c r="AG5356" i="50"/>
  <c r="AG5368" i="50"/>
  <c r="AG5380" i="50"/>
  <c r="AG5392" i="50"/>
  <c r="AG5404" i="50"/>
  <c r="AG5416" i="50"/>
  <c r="AG5428" i="50"/>
  <c r="AG5440" i="50"/>
  <c r="AG5452" i="50"/>
  <c r="AG5464" i="50"/>
  <c r="AG5476" i="50"/>
  <c r="AG5488" i="50"/>
  <c r="AG5500" i="50"/>
  <c r="AG5512" i="50"/>
  <c r="AG5524" i="50"/>
  <c r="AG5536" i="50"/>
  <c r="AG5548" i="50"/>
  <c r="AG5560" i="50"/>
  <c r="AG5572" i="50"/>
  <c r="AG5584" i="50"/>
  <c r="AG5596" i="50"/>
  <c r="AG5608" i="50"/>
  <c r="AG5620" i="50"/>
  <c r="AG5632" i="50"/>
  <c r="AG5644" i="50"/>
  <c r="AG5656" i="50"/>
  <c r="AG5668" i="50"/>
  <c r="AG5680" i="50"/>
  <c r="AG5692" i="50"/>
  <c r="AG5704" i="50"/>
  <c r="AG5716" i="50"/>
  <c r="AG5728" i="50"/>
  <c r="AG5740" i="50"/>
  <c r="AG5752" i="50"/>
  <c r="AG5764" i="50"/>
  <c r="AG5776" i="50"/>
  <c r="AG5788" i="50"/>
  <c r="AG5800" i="50"/>
  <c r="AG5812" i="50"/>
  <c r="AG5824" i="50"/>
  <c r="AG5836" i="50"/>
  <c r="AG5848" i="50"/>
  <c r="AG5860" i="50"/>
  <c r="AG5872" i="50"/>
  <c r="AG5884" i="50"/>
  <c r="AG5896" i="50"/>
  <c r="AG5908" i="50"/>
  <c r="AG5920" i="50"/>
  <c r="AG5932" i="50"/>
  <c r="AG5944" i="50"/>
  <c r="AG5956" i="50"/>
  <c r="AG5968" i="50"/>
  <c r="AG5980" i="50"/>
  <c r="AG5992" i="50"/>
  <c r="AG6004" i="50"/>
  <c r="AG6016" i="50"/>
  <c r="AG6028" i="50"/>
  <c r="AG6040" i="50"/>
  <c r="AG6052" i="50"/>
  <c r="AG6064" i="50"/>
  <c r="AG6076" i="50"/>
  <c r="AG6088" i="50"/>
  <c r="AG6100" i="50"/>
  <c r="AG6112" i="50"/>
  <c r="AG6124" i="50"/>
  <c r="AG6136" i="50"/>
  <c r="AG6148" i="50"/>
  <c r="AG6160" i="50"/>
  <c r="AG6172" i="50"/>
  <c r="AG6184" i="50"/>
  <c r="AG6196" i="50"/>
  <c r="AG6208" i="50"/>
  <c r="AG6220" i="50"/>
  <c r="AG6232" i="50"/>
  <c r="AG6244" i="50"/>
  <c r="AG6256" i="50"/>
  <c r="AG6268" i="50"/>
  <c r="AG6280" i="50"/>
  <c r="AG6292" i="50"/>
  <c r="AG6304" i="50"/>
  <c r="AG6316" i="50"/>
  <c r="AG6328" i="50"/>
  <c r="AG6340" i="50"/>
  <c r="AG6352" i="50"/>
  <c r="AG6364" i="50"/>
  <c r="AG6376" i="50"/>
  <c r="AG6388" i="50"/>
  <c r="AG6400" i="50"/>
  <c r="AG6412" i="50"/>
  <c r="AG6424" i="50"/>
  <c r="AG6436" i="50"/>
  <c r="AG6448" i="50"/>
  <c r="AG6460" i="50"/>
  <c r="AG6472" i="50"/>
  <c r="AG6484" i="50"/>
  <c r="AG6496" i="50"/>
  <c r="AG6508" i="50"/>
  <c r="AG6520" i="50"/>
  <c r="AG6532" i="50"/>
  <c r="AG6544" i="50"/>
  <c r="AG6556" i="50"/>
  <c r="AG6568" i="50"/>
  <c r="AG6580" i="50"/>
  <c r="AG6592" i="50"/>
  <c r="AG6604" i="50"/>
  <c r="AG6616" i="50"/>
  <c r="AG6628" i="50"/>
  <c r="AG6640" i="50"/>
  <c r="AG6652" i="50"/>
  <c r="AG6664" i="50"/>
  <c r="AG6676" i="50"/>
  <c r="AG6688" i="50"/>
  <c r="AG6700" i="50"/>
  <c r="AG6712" i="50"/>
  <c r="AG6724" i="50"/>
  <c r="AG6736" i="50"/>
  <c r="AG6748" i="50"/>
  <c r="AG6760" i="50"/>
  <c r="AG6772" i="50"/>
  <c r="AG6784" i="50"/>
  <c r="AG6796" i="50"/>
  <c r="AG6808" i="50"/>
  <c r="AG6820" i="50"/>
  <c r="AG6832" i="50"/>
  <c r="AG6844" i="50"/>
  <c r="AG6856" i="50"/>
  <c r="AG6868" i="50"/>
  <c r="AG6880" i="50"/>
  <c r="AG6892" i="50"/>
  <c r="AG6904" i="50"/>
  <c r="AG6916" i="50"/>
  <c r="AG6928" i="50"/>
  <c r="AG6940" i="50"/>
  <c r="AG6952" i="50"/>
  <c r="AG6964" i="50"/>
  <c r="AG6976" i="50"/>
  <c r="AG6988" i="50"/>
  <c r="AG7000" i="50"/>
  <c r="AG7012" i="50"/>
  <c r="AG7024" i="50"/>
  <c r="AG7036" i="50"/>
  <c r="AG7048" i="50"/>
  <c r="AG7060" i="50"/>
  <c r="AG7072" i="50"/>
  <c r="AG7084" i="50"/>
  <c r="AG7096" i="50"/>
  <c r="AG7108" i="50"/>
  <c r="AG7120" i="50"/>
  <c r="AG7132" i="50"/>
  <c r="AG7144" i="50"/>
  <c r="AG7156" i="50"/>
  <c r="AG7168" i="50"/>
  <c r="AG7180" i="50"/>
  <c r="AG7192" i="50"/>
  <c r="AG7204" i="50"/>
  <c r="AG7216" i="50"/>
  <c r="AG7228" i="50"/>
  <c r="AG7240" i="50"/>
  <c r="AG7252" i="50"/>
  <c r="AG7264" i="50"/>
  <c r="AG7276" i="50"/>
  <c r="AG7288" i="50"/>
  <c r="AG7300" i="50"/>
  <c r="AG7312" i="50"/>
  <c r="AG7324" i="50"/>
  <c r="AG7336" i="50"/>
  <c r="AG7348" i="50"/>
  <c r="AG7360" i="50"/>
  <c r="AG7372" i="50"/>
  <c r="AG7384" i="50"/>
  <c r="AG7396" i="50"/>
  <c r="AG7408" i="50"/>
  <c r="AG7420" i="50"/>
  <c r="AG7432" i="50"/>
  <c r="AG7444" i="50"/>
  <c r="AG7456" i="50"/>
  <c r="AG7468" i="50"/>
  <c r="AG7480" i="50"/>
  <c r="AG7492" i="50"/>
  <c r="AG7504" i="50"/>
  <c r="AG7516" i="50"/>
  <c r="AG7528" i="50"/>
  <c r="AG7540" i="50"/>
  <c r="AG7552" i="50"/>
  <c r="AG7564" i="50"/>
  <c r="AG7576" i="50"/>
  <c r="AG7588" i="50"/>
  <c r="AG7600" i="50"/>
  <c r="AG7612" i="50"/>
  <c r="AG7624" i="50"/>
  <c r="AG7636" i="50"/>
  <c r="AG7648" i="50"/>
  <c r="AG7660" i="50"/>
  <c r="AG7672" i="50"/>
  <c r="AG7684" i="50"/>
  <c r="AG7696" i="50"/>
  <c r="AG7708" i="50"/>
  <c r="AG7720" i="50"/>
  <c r="AG7732" i="50"/>
  <c r="AG7744" i="50"/>
  <c r="AG7756" i="50"/>
  <c r="AG7768" i="50"/>
  <c r="AG7780" i="50"/>
  <c r="AG7792" i="50"/>
  <c r="AG7804" i="50"/>
  <c r="AG7816" i="50"/>
  <c r="AG7828" i="50"/>
  <c r="AG7840" i="50"/>
  <c r="AG7852" i="50"/>
  <c r="AG7864" i="50"/>
  <c r="AG7876" i="50"/>
  <c r="AG7888" i="50"/>
  <c r="AG7900" i="50"/>
  <c r="AG7912" i="50"/>
  <c r="AG7924" i="50"/>
  <c r="AG7936" i="50"/>
  <c r="AG7948" i="50"/>
  <c r="AG7960" i="50"/>
  <c r="AG7972" i="50"/>
  <c r="AG7984" i="50"/>
  <c r="AG7996" i="50"/>
  <c r="AG8008" i="50"/>
  <c r="AG8020" i="50"/>
  <c r="AG8032" i="50"/>
  <c r="AG8044" i="50"/>
  <c r="AG8056" i="50"/>
  <c r="AG8068" i="50"/>
  <c r="AG8080" i="50"/>
  <c r="AG8092" i="50"/>
  <c r="AG8104" i="50"/>
  <c r="AG8116" i="50"/>
  <c r="AG8128" i="50"/>
  <c r="AG8140" i="50"/>
  <c r="AG8152" i="50"/>
  <c r="AG8164" i="50"/>
  <c r="AG8176" i="50"/>
  <c r="AG8188" i="50"/>
  <c r="AG8200" i="50"/>
  <c r="AG8212" i="50"/>
  <c r="AG8224" i="50"/>
  <c r="AG8236" i="50"/>
  <c r="AG8248" i="50"/>
  <c r="AG8260" i="50"/>
  <c r="AG8272" i="50"/>
  <c r="AG8284" i="50"/>
  <c r="AG8296" i="50"/>
  <c r="AG8308" i="50"/>
  <c r="AG8320" i="50"/>
  <c r="AG8332" i="50"/>
  <c r="AG8344" i="50"/>
  <c r="AG8356" i="50"/>
  <c r="AG8368" i="50"/>
  <c r="AG8380" i="50"/>
  <c r="AG8392" i="50"/>
  <c r="AG8404" i="50"/>
  <c r="AG8416" i="50"/>
  <c r="AG8428" i="50"/>
  <c r="AG8440" i="50"/>
  <c r="AG8452" i="50"/>
  <c r="AG8464" i="50"/>
  <c r="AG8476" i="50"/>
  <c r="AG8488" i="50"/>
  <c r="AG8500" i="50"/>
  <c r="AG8512" i="50"/>
  <c r="AG8524" i="50"/>
  <c r="AG8536" i="50"/>
  <c r="AG8548" i="50"/>
  <c r="AG8560" i="50"/>
  <c r="AG8572" i="50"/>
  <c r="AG8584" i="50"/>
  <c r="AG8596" i="50"/>
  <c r="AG8608" i="50"/>
  <c r="AG8620" i="50"/>
  <c r="AG8632" i="50"/>
  <c r="AG8644" i="50"/>
  <c r="AG8656" i="50"/>
  <c r="AG8668" i="50"/>
  <c r="AG8680" i="50"/>
  <c r="AG8692" i="50"/>
  <c r="AG8704" i="50"/>
  <c r="AG8716" i="50"/>
  <c r="AG8728" i="50"/>
  <c r="AG8740" i="50"/>
  <c r="AG8752" i="50"/>
  <c r="AG8764" i="50"/>
  <c r="AG8776" i="50"/>
  <c r="AG8788" i="50"/>
  <c r="AG8800" i="50"/>
  <c r="AG8812" i="50"/>
  <c r="AG8824" i="50"/>
  <c r="AG8836" i="50"/>
  <c r="AG8848" i="50"/>
  <c r="AG8860" i="50"/>
  <c r="AG8872" i="50"/>
  <c r="AG8884" i="50"/>
  <c r="AG8896" i="50"/>
  <c r="AG8908" i="50"/>
  <c r="AG8920" i="50"/>
  <c r="AG8932" i="50"/>
  <c r="AG8944" i="50"/>
  <c r="AG8956" i="50"/>
  <c r="AG8968" i="50"/>
  <c r="AG8980" i="50"/>
  <c r="AG8992" i="50"/>
  <c r="AG9004" i="50"/>
  <c r="AG9016" i="50"/>
  <c r="AG9028" i="50"/>
  <c r="AG9040" i="50"/>
  <c r="AG9052" i="50"/>
  <c r="AG9064" i="50"/>
  <c r="AG9076" i="50"/>
  <c r="AG9088" i="50"/>
  <c r="AG9100" i="50"/>
  <c r="AG9112" i="50"/>
  <c r="AG9124" i="50"/>
  <c r="AG9136" i="50"/>
  <c r="AG9148" i="50"/>
  <c r="AG9160" i="50"/>
  <c r="AG9172" i="50"/>
  <c r="AG9184" i="50"/>
  <c r="AG9196" i="50"/>
  <c r="AG9208" i="50"/>
  <c r="AG9220" i="50"/>
  <c r="AG9232" i="50"/>
  <c r="AG9244" i="50"/>
  <c r="AG9256" i="50"/>
  <c r="AG9268" i="50"/>
  <c r="AG9280" i="50"/>
  <c r="AG9292" i="50"/>
  <c r="AG9304" i="50"/>
  <c r="AG9316" i="50"/>
  <c r="AG9328" i="50"/>
  <c r="AG9340" i="50"/>
  <c r="AG9352" i="50"/>
  <c r="AG9364" i="50"/>
  <c r="AG9376" i="50"/>
  <c r="AG9388" i="50"/>
  <c r="AG9400" i="50"/>
  <c r="AG9412" i="50"/>
  <c r="AG9424" i="50"/>
  <c r="AG9436" i="50"/>
  <c r="AG9448" i="50"/>
  <c r="AG9460" i="50"/>
  <c r="AG9472" i="50"/>
  <c r="AG9484" i="50"/>
  <c r="AG9496" i="50"/>
  <c r="AG9508" i="50"/>
  <c r="AG9520" i="50"/>
  <c r="AG9532" i="50"/>
  <c r="AG9544" i="50"/>
  <c r="AG9556" i="50"/>
  <c r="AG9568" i="50"/>
  <c r="AG9580" i="50"/>
  <c r="AG9592" i="50"/>
  <c r="AG9604" i="50"/>
  <c r="AG9616" i="50"/>
  <c r="AG9628" i="50"/>
  <c r="AG9640" i="50"/>
  <c r="AG9652" i="50"/>
  <c r="AG9664" i="50"/>
  <c r="AG9676" i="50"/>
  <c r="AG9688" i="50"/>
  <c r="AG9700" i="50"/>
  <c r="AG9712" i="50"/>
  <c r="AG9724" i="50"/>
  <c r="AG9736" i="50"/>
  <c r="AG9748" i="50"/>
  <c r="AG9760" i="50"/>
  <c r="AG9772" i="50"/>
  <c r="AG9784" i="50"/>
  <c r="AG9796" i="50"/>
  <c r="AG9808" i="50"/>
  <c r="AG9820" i="50"/>
  <c r="AG9832" i="50"/>
  <c r="AG9844" i="50"/>
  <c r="AG9856" i="50"/>
  <c r="AG9868" i="50"/>
  <c r="AG9880" i="50"/>
  <c r="AG9892" i="50"/>
  <c r="AG9904" i="50"/>
  <c r="AG9916" i="50"/>
  <c r="AG9928" i="50"/>
  <c r="AG9940" i="50"/>
  <c r="AG9952" i="50"/>
  <c r="AG9964" i="50"/>
  <c r="AG9976" i="50"/>
  <c r="AG9988" i="50"/>
  <c r="AG10000" i="50"/>
  <c r="AG10012" i="50"/>
  <c r="AG10024" i="50"/>
  <c r="AG10036" i="50"/>
  <c r="AG10048" i="50"/>
  <c r="AG10060" i="50"/>
  <c r="AG10072" i="50"/>
  <c r="AG10084" i="50"/>
  <c r="AG10096" i="50"/>
  <c r="AG10108" i="50"/>
  <c r="AG10120" i="50"/>
  <c r="AG10132" i="50"/>
  <c r="AG10144" i="50"/>
  <c r="AG10156" i="50"/>
  <c r="AG10168" i="50"/>
  <c r="AG10180" i="50"/>
  <c r="AG10192" i="50"/>
  <c r="AG10204" i="50"/>
  <c r="AG10216" i="50"/>
  <c r="AG10228" i="50"/>
  <c r="AG10240" i="50"/>
  <c r="AG10252" i="50"/>
  <c r="AG10264" i="50"/>
  <c r="AG10276" i="50"/>
  <c r="AG10288" i="50"/>
  <c r="AG10300" i="50"/>
  <c r="AG10312" i="50"/>
  <c r="AG10324" i="50"/>
  <c r="AG10336" i="50"/>
  <c r="AG10348" i="50"/>
  <c r="AG10360" i="50"/>
  <c r="AG10372" i="50"/>
  <c r="AG10384" i="50"/>
  <c r="AG10396" i="50"/>
  <c r="AG10408" i="50"/>
  <c r="AG10420" i="50"/>
  <c r="AG10432" i="50"/>
  <c r="AG10444" i="50"/>
  <c r="AG10456" i="50"/>
  <c r="AG10468" i="50"/>
  <c r="AG10480" i="50"/>
  <c r="AG10492" i="50"/>
  <c r="AG10504" i="50"/>
  <c r="AG10516" i="50"/>
  <c r="AG10528" i="50"/>
  <c r="AG10540" i="50"/>
  <c r="AG10552" i="50"/>
  <c r="AG10564" i="50"/>
  <c r="AG10576" i="50"/>
  <c r="AG10588" i="50"/>
  <c r="AG10600" i="50"/>
  <c r="AG10612" i="50"/>
  <c r="AG10624" i="50"/>
  <c r="AG10636" i="50"/>
  <c r="AG10648" i="50"/>
  <c r="AG10660" i="50"/>
  <c r="AG10672" i="50"/>
  <c r="AG10684" i="50"/>
  <c r="AG10696" i="50"/>
  <c r="AG10708" i="50"/>
  <c r="AG10720" i="50"/>
  <c r="AG10732" i="50"/>
  <c r="AG10744" i="50"/>
  <c r="AG10756" i="50"/>
  <c r="AG10768" i="50"/>
  <c r="AG10780" i="50"/>
  <c r="AG10792" i="50"/>
  <c r="AG10804" i="50"/>
  <c r="AG10816" i="50"/>
  <c r="AG10828" i="50"/>
  <c r="AG10840" i="50"/>
  <c r="AG10852" i="50"/>
  <c r="AG10864" i="50"/>
  <c r="AG10876" i="50"/>
  <c r="AG10888" i="50"/>
  <c r="AG10900" i="50"/>
  <c r="AG10912" i="50"/>
  <c r="AG10924" i="50"/>
  <c r="AG10936" i="50"/>
  <c r="AG10948" i="50"/>
  <c r="AG10960" i="50"/>
  <c r="AG10972" i="50"/>
  <c r="AG10984" i="50"/>
  <c r="AG10996" i="50"/>
  <c r="AG11008" i="50"/>
  <c r="AG11020" i="50"/>
  <c r="AG11032" i="50"/>
  <c r="AG11044" i="50"/>
  <c r="AG11056" i="50"/>
  <c r="AG11068" i="50"/>
  <c r="AG11080" i="50"/>
  <c r="AG11092" i="50"/>
  <c r="AG11104" i="50"/>
  <c r="AG11116" i="50"/>
  <c r="AG11128" i="50"/>
  <c r="AG11140" i="50"/>
  <c r="AG11152" i="50"/>
  <c r="AG11164" i="50"/>
  <c r="AG11176" i="50"/>
  <c r="AG11188" i="50"/>
  <c r="AG11200" i="50"/>
  <c r="AG11212" i="50"/>
  <c r="AG11224" i="50"/>
  <c r="AG11236" i="50"/>
  <c r="AG11248" i="50"/>
  <c r="AG11260" i="50"/>
  <c r="AG11272" i="50"/>
  <c r="AG11284" i="50"/>
  <c r="AG11296" i="50"/>
  <c r="AG11308" i="50"/>
  <c r="AG11320" i="50"/>
  <c r="AG11332" i="50"/>
  <c r="AG11344" i="50"/>
  <c r="AG11356" i="50"/>
  <c r="AG11368" i="50"/>
  <c r="AG11380" i="50"/>
  <c r="AG11392" i="50"/>
  <c r="AG11404" i="50"/>
  <c r="AG11416" i="50"/>
  <c r="AG11428" i="50"/>
  <c r="AG11440" i="50"/>
  <c r="AG11452" i="50"/>
  <c r="AG11464" i="50"/>
  <c r="AG11476" i="50"/>
  <c r="AG11488" i="50"/>
  <c r="AG11500" i="50"/>
  <c r="AG11512" i="50"/>
  <c r="AG11524" i="50"/>
  <c r="AG11536" i="50"/>
  <c r="AG11548" i="50"/>
  <c r="AG11560" i="50"/>
  <c r="AG11572" i="50"/>
  <c r="AG11584" i="50"/>
  <c r="AG11596" i="50"/>
  <c r="AG11608" i="50"/>
  <c r="AG11620" i="50"/>
  <c r="AG11632" i="50"/>
  <c r="AG11644" i="50"/>
  <c r="AG11656" i="50"/>
  <c r="AG11668" i="50"/>
  <c r="AG11680" i="50"/>
  <c r="AG11692" i="50"/>
  <c r="AG11704" i="50"/>
  <c r="AG11716" i="50"/>
  <c r="AG11728" i="50"/>
  <c r="AG11740" i="50"/>
  <c r="AG11752" i="50"/>
  <c r="AG11764" i="50"/>
  <c r="AG11776" i="50"/>
  <c r="AG11788" i="50"/>
  <c r="AG11800" i="50"/>
  <c r="AG11812" i="50"/>
  <c r="AG11824" i="50"/>
  <c r="AG11836" i="50"/>
  <c r="AG11848" i="50"/>
  <c r="AG11860" i="50"/>
  <c r="AG11872" i="50"/>
  <c r="AG11884" i="50"/>
  <c r="AG11896" i="50"/>
  <c r="AG11908" i="50"/>
  <c r="AG11920" i="50"/>
  <c r="AG11932" i="50"/>
  <c r="AG11944" i="50"/>
  <c r="AG11956" i="50"/>
  <c r="AG11968" i="50"/>
  <c r="AG11980" i="50"/>
  <c r="AG11992" i="50"/>
  <c r="AG12004" i="50"/>
  <c r="AG12016" i="50"/>
  <c r="AG12028" i="50"/>
  <c r="AG12040" i="50"/>
  <c r="AG12052" i="50"/>
  <c r="AG12064" i="50"/>
  <c r="AG12076" i="50"/>
  <c r="AG12088" i="50"/>
  <c r="AG12100" i="50"/>
  <c r="AG12112" i="50"/>
  <c r="AG12124" i="50"/>
  <c r="AG12136" i="50"/>
  <c r="AG12148" i="50"/>
  <c r="AG12160" i="50"/>
  <c r="AG12172" i="50"/>
  <c r="AG12184" i="50"/>
  <c r="AG12196" i="50"/>
  <c r="AG12208" i="50"/>
  <c r="AG12220" i="50"/>
  <c r="AG12232" i="50"/>
  <c r="AG12244" i="50"/>
  <c r="AG12256" i="50"/>
  <c r="AG12268" i="50"/>
  <c r="AG12280" i="50"/>
  <c r="AG12292" i="50"/>
  <c r="AG12304" i="50"/>
  <c r="AG12316" i="50"/>
  <c r="AG12328" i="50"/>
  <c r="AG12340" i="50"/>
  <c r="AG12352" i="50"/>
  <c r="AG12364" i="50"/>
  <c r="AG12376" i="50"/>
  <c r="AG12388" i="50"/>
  <c r="AG12400" i="50"/>
  <c r="AG12412" i="50"/>
  <c r="AG12424" i="50"/>
  <c r="AG12436" i="50"/>
  <c r="AG12448" i="50"/>
  <c r="AG12460" i="50"/>
  <c r="AG12472" i="50"/>
  <c r="AG12484" i="50"/>
  <c r="AG12496" i="50"/>
  <c r="AG12508" i="50"/>
  <c r="AG12520" i="50"/>
  <c r="AG12532" i="50"/>
  <c r="AG12544" i="50"/>
  <c r="AG12556" i="50"/>
  <c r="AG12568" i="50"/>
  <c r="AG12580" i="50"/>
  <c r="AG12592" i="50"/>
  <c r="AG12604" i="50"/>
  <c r="AG12616" i="50"/>
  <c r="AG12628" i="50"/>
  <c r="AG12640" i="50"/>
  <c r="AG12652" i="50"/>
  <c r="AG12664" i="50"/>
  <c r="AG12676" i="50"/>
  <c r="AG12688" i="50"/>
  <c r="AG12700" i="50"/>
  <c r="AG12712" i="50"/>
  <c r="AG12724" i="50"/>
  <c r="AG12736" i="50"/>
  <c r="AG12748" i="50"/>
  <c r="AG12760" i="50"/>
  <c r="AG12772" i="50"/>
  <c r="AG12784" i="50"/>
  <c r="AG12796" i="50"/>
  <c r="AG12808" i="50"/>
  <c r="AG12820" i="50"/>
  <c r="AG12832" i="50"/>
  <c r="AG12844" i="50"/>
  <c r="AG12856" i="50"/>
  <c r="AG12868" i="50"/>
  <c r="AG12880" i="50"/>
  <c r="AG12892" i="50"/>
  <c r="AG12904" i="50"/>
  <c r="AG12916" i="50"/>
  <c r="AG12928" i="50"/>
  <c r="AG12940" i="50"/>
  <c r="AG12952" i="50"/>
  <c r="AG12964" i="50"/>
  <c r="AG12976" i="50"/>
  <c r="AG12988" i="50"/>
  <c r="AG13000" i="50"/>
  <c r="AG13012" i="50"/>
  <c r="AG13024" i="50"/>
  <c r="AG13036" i="50"/>
  <c r="AG13048" i="50"/>
  <c r="AG13060" i="50"/>
  <c r="AG13072" i="50"/>
  <c r="AG13084" i="50"/>
  <c r="AG13096" i="50"/>
  <c r="AG13108" i="50"/>
  <c r="AG13120" i="50"/>
  <c r="AG13132" i="50"/>
  <c r="AG13144" i="50"/>
  <c r="AG13156" i="50"/>
  <c r="AG13168" i="50"/>
  <c r="AG13180" i="50"/>
  <c r="AG13192" i="50"/>
  <c r="AG13204" i="50"/>
  <c r="AG13216" i="50"/>
  <c r="AG13228" i="50"/>
  <c r="AG13240" i="50"/>
  <c r="AG13252" i="50"/>
  <c r="AG13264" i="50"/>
  <c r="AG13276" i="50"/>
  <c r="AG13288" i="50"/>
  <c r="AG13300" i="50"/>
  <c r="AG13312" i="50"/>
  <c r="AG13324" i="50"/>
  <c r="AG13336" i="50"/>
  <c r="AG13348" i="50"/>
  <c r="AG13360" i="50"/>
  <c r="AG13372" i="50"/>
  <c r="AG13384" i="50"/>
  <c r="AG13396" i="50"/>
  <c r="AG13408" i="50"/>
  <c r="AG13420" i="50"/>
  <c r="AG13432" i="50"/>
  <c r="AG13444" i="50"/>
  <c r="AG13456" i="50"/>
  <c r="AG13468" i="50"/>
  <c r="AG13480" i="50"/>
  <c r="AG13492" i="50"/>
  <c r="AG13504" i="50"/>
  <c r="AG13516" i="50"/>
  <c r="AG13528" i="50"/>
  <c r="AG13540" i="50"/>
  <c r="AG13552" i="50"/>
  <c r="AG13564" i="50"/>
  <c r="AG13576" i="50"/>
  <c r="AG13588" i="50"/>
  <c r="AG13600" i="50"/>
  <c r="AG13612" i="50"/>
  <c r="AG13624" i="50"/>
  <c r="AG13636" i="50"/>
  <c r="AG13648" i="50"/>
  <c r="AG13660" i="50"/>
  <c r="AG13672" i="50"/>
  <c r="AG13684" i="50"/>
  <c r="AG13696" i="50"/>
  <c r="AG13708" i="50"/>
  <c r="AG13720" i="50"/>
  <c r="AG13732" i="50"/>
  <c r="AG13744" i="50"/>
  <c r="AG13756" i="50"/>
  <c r="AG13768" i="50"/>
  <c r="AG13780" i="50"/>
  <c r="AG13792" i="50"/>
  <c r="AG13804" i="50"/>
  <c r="AG13816" i="50"/>
  <c r="AG13828" i="50"/>
  <c r="AG13840" i="50"/>
  <c r="AG13852" i="50"/>
  <c r="AG13864" i="50"/>
  <c r="AG13876" i="50"/>
  <c r="AG13888" i="50"/>
  <c r="AG13900" i="50"/>
  <c r="AG13912" i="50"/>
  <c r="AG13924" i="50"/>
  <c r="AG13936" i="50"/>
  <c r="AG13948" i="50"/>
  <c r="AG13960" i="50"/>
  <c r="AG13972" i="50"/>
  <c r="AG13984" i="50"/>
  <c r="AG13996" i="50"/>
  <c r="AG14008" i="50"/>
  <c r="AG14020" i="50"/>
  <c r="AG14032" i="50"/>
  <c r="AG14044" i="50"/>
  <c r="AG14056" i="50"/>
  <c r="AG14068" i="50"/>
  <c r="AG14080" i="50"/>
  <c r="AG14092" i="50"/>
  <c r="AG14104" i="50"/>
  <c r="AG14116" i="50"/>
  <c r="AG14128" i="50"/>
  <c r="AG14140" i="50"/>
  <c r="AG14152" i="50"/>
  <c r="AG14164" i="50"/>
  <c r="AG14176" i="50"/>
  <c r="AG14188" i="50"/>
  <c r="AG14200" i="50"/>
  <c r="AG14212" i="50"/>
  <c r="AG14224" i="50"/>
  <c r="AG14236" i="50"/>
  <c r="AG14248" i="50"/>
  <c r="AG14260" i="50"/>
  <c r="AG14272" i="50"/>
  <c r="AG14284" i="50"/>
  <c r="AG14296" i="50"/>
  <c r="AG14308" i="50"/>
  <c r="AG14320" i="50"/>
  <c r="AG14332" i="50"/>
  <c r="AG14344" i="50"/>
  <c r="AG14356" i="50"/>
  <c r="AG14368" i="50"/>
  <c r="AG14380" i="50"/>
  <c r="AG14392" i="50"/>
  <c r="AG14404" i="50"/>
  <c r="AG14416" i="50"/>
  <c r="AG14428" i="50"/>
  <c r="AG14440" i="50"/>
  <c r="AG14452" i="50"/>
  <c r="AG14464" i="50"/>
  <c r="AG14476" i="50"/>
  <c r="AG14488" i="50"/>
  <c r="AG14500" i="50"/>
  <c r="AG14512" i="50"/>
  <c r="AG14524" i="50"/>
  <c r="AG14536" i="50"/>
  <c r="AG14548" i="50"/>
  <c r="AG14560" i="50"/>
  <c r="AG14572" i="50"/>
  <c r="AG14584" i="50"/>
  <c r="AG14596" i="50"/>
  <c r="AG14608" i="50"/>
  <c r="AG14620" i="50"/>
  <c r="AG14632" i="50"/>
  <c r="AG14644" i="50"/>
  <c r="AG14656" i="50"/>
  <c r="AG14668" i="50"/>
  <c r="AG14680" i="50"/>
  <c r="AG14692" i="50"/>
  <c r="AG14704" i="50"/>
  <c r="AG14716" i="50"/>
  <c r="AG14728" i="50"/>
  <c r="AG14740" i="50"/>
  <c r="AG14752" i="50"/>
  <c r="AG14764" i="50"/>
  <c r="AG14776" i="50"/>
  <c r="AG14788" i="50"/>
  <c r="AG14800" i="50"/>
  <c r="AG14812" i="50"/>
  <c r="AG14824" i="50"/>
  <c r="AG14836" i="50"/>
  <c r="AG14848" i="50"/>
  <c r="AG14860" i="50"/>
  <c r="AG14872" i="50"/>
  <c r="AG14884" i="50"/>
  <c r="AG14896" i="50"/>
  <c r="AG14908" i="50"/>
  <c r="AG14920" i="50"/>
  <c r="AG14932" i="50"/>
  <c r="AG14944" i="50"/>
  <c r="AG14956" i="50"/>
  <c r="AG14968" i="50"/>
  <c r="AG14980" i="50"/>
  <c r="AG14992" i="50"/>
  <c r="AG15004" i="50"/>
  <c r="AG15016" i="50"/>
  <c r="AG15028" i="50"/>
  <c r="AG15040" i="50"/>
  <c r="AG15052" i="50"/>
  <c r="AG15064" i="50"/>
  <c r="AG15076" i="50"/>
  <c r="AG15088" i="50"/>
  <c r="AG15100" i="50"/>
  <c r="AG15112" i="50"/>
  <c r="AG15124" i="50"/>
  <c r="AG15136" i="50"/>
  <c r="AG16768" i="50"/>
  <c r="AG16780" i="50"/>
  <c r="AG16852" i="50"/>
  <c r="AG16876" i="50"/>
  <c r="AG17032" i="50"/>
  <c r="AG17176" i="50"/>
  <c r="AG17272" i="50"/>
  <c r="AG17512" i="50"/>
  <c r="AG17584" i="50"/>
  <c r="AG17632" i="50"/>
  <c r="AG17644" i="50"/>
  <c r="AG17716" i="50"/>
  <c r="AG18088" i="50"/>
  <c r="AG18208" i="50"/>
  <c r="AG18364" i="50"/>
  <c r="AG18376" i="50"/>
  <c r="AG18388" i="50"/>
  <c r="AG18400" i="50"/>
  <c r="AG18408" i="50"/>
  <c r="AG13" i="50"/>
  <c r="AG25" i="50"/>
  <c r="AG37" i="50"/>
  <c r="AG49" i="50"/>
  <c r="AG61" i="50"/>
  <c r="AG73" i="50"/>
  <c r="AG85" i="50"/>
  <c r="AG97" i="50"/>
  <c r="AG109" i="50"/>
  <c r="AG121" i="50"/>
  <c r="AG133" i="50"/>
  <c r="AG145" i="50"/>
  <c r="AG157" i="50"/>
  <c r="AG169" i="50"/>
  <c r="AG181" i="50"/>
  <c r="AG193" i="50"/>
  <c r="AG205" i="50"/>
  <c r="AG217" i="50"/>
  <c r="AG229" i="50"/>
  <c r="AG241" i="50"/>
  <c r="AG253" i="50"/>
  <c r="AG265" i="50"/>
  <c r="AG277" i="50"/>
  <c r="AG289" i="50"/>
  <c r="AG301" i="50"/>
  <c r="AG313" i="50"/>
  <c r="AG325" i="50"/>
  <c r="AG337" i="50"/>
  <c r="AG349" i="50"/>
  <c r="AG361" i="50"/>
  <c r="AG373" i="50"/>
  <c r="AG385" i="50"/>
  <c r="AG397" i="50"/>
  <c r="AG409" i="50"/>
  <c r="AG421" i="50"/>
  <c r="AG433" i="50"/>
  <c r="AG445" i="50"/>
  <c r="AG457" i="50"/>
  <c r="AG469" i="50"/>
  <c r="AG481" i="50"/>
  <c r="AG493" i="50"/>
  <c r="AG505" i="50"/>
  <c r="AG517" i="50"/>
  <c r="AG529" i="50"/>
  <c r="AG541" i="50"/>
  <c r="AG553" i="50"/>
  <c r="AG565" i="50"/>
  <c r="AG577" i="50"/>
  <c r="AG589" i="50"/>
  <c r="AG601" i="50"/>
  <c r="AG613" i="50"/>
  <c r="AG625" i="50"/>
  <c r="AG637" i="50"/>
  <c r="AG649" i="50"/>
  <c r="AG661" i="50"/>
  <c r="AG673" i="50"/>
  <c r="AG685" i="50"/>
  <c r="AG697" i="50"/>
  <c r="AG709" i="50"/>
  <c r="AG721" i="50"/>
  <c r="AG733" i="50"/>
  <c r="AG745" i="50"/>
  <c r="AG757" i="50"/>
  <c r="AG769" i="50"/>
  <c r="AG781" i="50"/>
  <c r="AG793" i="50"/>
  <c r="AG805" i="50"/>
  <c r="AG817" i="50"/>
  <c r="AG829" i="50"/>
  <c r="AG841" i="50"/>
  <c r="AG853" i="50"/>
  <c r="AG865" i="50"/>
  <c r="AG877" i="50"/>
  <c r="AG889" i="50"/>
  <c r="AG901" i="50"/>
  <c r="AG913" i="50"/>
  <c r="AG925" i="50"/>
  <c r="AG937" i="50"/>
  <c r="AG949" i="50"/>
  <c r="AG961" i="50"/>
  <c r="AG973" i="50"/>
  <c r="AG985" i="50"/>
  <c r="AG997" i="50"/>
  <c r="AG1009" i="50"/>
  <c r="AG1021" i="50"/>
  <c r="AG1033" i="50"/>
  <c r="AG1045" i="50"/>
  <c r="AG1057" i="50"/>
  <c r="AG1069" i="50"/>
  <c r="AG1081" i="50"/>
  <c r="AG1093" i="50"/>
  <c r="AG1105" i="50"/>
  <c r="AG1117" i="50"/>
  <c r="AG1129" i="50"/>
  <c r="AG1141" i="50"/>
  <c r="AG1153" i="50"/>
  <c r="AG1165" i="50"/>
  <c r="AG1177" i="50"/>
  <c r="AG1189" i="50"/>
  <c r="AG1201" i="50"/>
  <c r="AG1213" i="50"/>
  <c r="AG1225" i="50"/>
  <c r="AG1237" i="50"/>
  <c r="AG1249" i="50"/>
  <c r="AG1261" i="50"/>
  <c r="AG1273" i="50"/>
  <c r="AG1285" i="50"/>
  <c r="AG1297" i="50"/>
  <c r="AG1309" i="50"/>
  <c r="AG1321" i="50"/>
  <c r="AG1333" i="50"/>
  <c r="AG1345" i="50"/>
  <c r="AG1357" i="50"/>
  <c r="AG1369" i="50"/>
  <c r="AG1381" i="50"/>
  <c r="AG1393" i="50"/>
  <c r="AG1405" i="50"/>
  <c r="AG1417" i="50"/>
  <c r="AG1429" i="50"/>
  <c r="AG1441" i="50"/>
  <c r="AG1453" i="50"/>
  <c r="AG1465" i="50"/>
  <c r="AG1477" i="50"/>
  <c r="AG1489" i="50"/>
  <c r="AG1501" i="50"/>
  <c r="AG1513" i="50"/>
  <c r="AG1525" i="50"/>
  <c r="AG1537" i="50"/>
  <c r="AG1549" i="50"/>
  <c r="AG1561" i="50"/>
  <c r="AG1573" i="50"/>
  <c r="AG1585" i="50"/>
  <c r="AG1597" i="50"/>
  <c r="AG1609" i="50"/>
  <c r="AG1621" i="50"/>
  <c r="AG1633" i="50"/>
  <c r="AG1645" i="50"/>
  <c r="AG1657" i="50"/>
  <c r="AG1669" i="50"/>
  <c r="AG1681" i="50"/>
  <c r="AG1693" i="50"/>
  <c r="AG1705" i="50"/>
  <c r="AG1717" i="50"/>
  <c r="AG1729" i="50"/>
  <c r="AG1741" i="50"/>
  <c r="AG1753" i="50"/>
  <c r="AG1765" i="50"/>
  <c r="AG1777" i="50"/>
  <c r="AG1789" i="50"/>
  <c r="AG1801" i="50"/>
  <c r="AG1813" i="50"/>
  <c r="AG1825" i="50"/>
  <c r="AG1837" i="50"/>
  <c r="AG1849" i="50"/>
  <c r="AG1861" i="50"/>
  <c r="AG1873" i="50"/>
  <c r="AG1885" i="50"/>
  <c r="AG1897" i="50"/>
  <c r="AG1909" i="50"/>
  <c r="AG1921" i="50"/>
  <c r="AG1933" i="50"/>
  <c r="AG1945" i="50"/>
  <c r="AG1957" i="50"/>
  <c r="AG1969" i="50"/>
  <c r="AG1981" i="50"/>
  <c r="AG1993" i="50"/>
  <c r="AG2005" i="50"/>
  <c r="AG2017" i="50"/>
  <c r="AG2029" i="50"/>
  <c r="AG2041" i="50"/>
  <c r="AG2053" i="50"/>
  <c r="AG2065" i="50"/>
  <c r="AG2077" i="50"/>
  <c r="AG2089" i="50"/>
  <c r="AG2101" i="50"/>
  <c r="AG2113" i="50"/>
  <c r="AG2125" i="50"/>
  <c r="AG2137" i="50"/>
  <c r="AG2149" i="50"/>
  <c r="AG2161" i="50"/>
  <c r="AG2173" i="50"/>
  <c r="AG2185" i="50"/>
  <c r="AG2197" i="50"/>
  <c r="AG2209" i="50"/>
  <c r="AG2221" i="50"/>
  <c r="AG2233" i="50"/>
  <c r="AG2245" i="50"/>
  <c r="AG2257" i="50"/>
  <c r="AG2269" i="50"/>
  <c r="AG2281" i="50"/>
  <c r="AG2293" i="50"/>
  <c r="AG2305" i="50"/>
  <c r="AG2317" i="50"/>
  <c r="AG2329" i="50"/>
  <c r="AG2341" i="50"/>
  <c r="AG2353" i="50"/>
  <c r="AG2365" i="50"/>
  <c r="AG2377" i="50"/>
  <c r="AG2389" i="50"/>
  <c r="AG2401" i="50"/>
  <c r="AG2413" i="50"/>
  <c r="AG2425" i="50"/>
  <c r="AG2437" i="50"/>
  <c r="AG2449" i="50"/>
  <c r="AG2461" i="50"/>
  <c r="AG2473" i="50"/>
  <c r="AG2485" i="50"/>
  <c r="AG2497" i="50"/>
  <c r="AG2509" i="50"/>
  <c r="AG2521" i="50"/>
  <c r="AG2533" i="50"/>
  <c r="AG2545" i="50"/>
  <c r="AG2557" i="50"/>
  <c r="AG2569" i="50"/>
  <c r="AG2581" i="50"/>
  <c r="AG2593" i="50"/>
  <c r="AG2605" i="50"/>
  <c r="AG2617" i="50"/>
  <c r="AG2629" i="50"/>
  <c r="AG2641" i="50"/>
  <c r="AG2653" i="50"/>
  <c r="AG2665" i="50"/>
  <c r="AG2677" i="50"/>
  <c r="AG2689" i="50"/>
  <c r="AG2701" i="50"/>
  <c r="AG2713" i="50"/>
  <c r="AG2725" i="50"/>
  <c r="AG2737" i="50"/>
  <c r="AG2749" i="50"/>
  <c r="AG2761" i="50"/>
  <c r="AG2773" i="50"/>
  <c r="AG2785" i="50"/>
  <c r="AG2797" i="50"/>
  <c r="AG2809" i="50"/>
  <c r="AG2821" i="50"/>
  <c r="AG2833" i="50"/>
  <c r="AG2845" i="50"/>
  <c r="AG2857" i="50"/>
  <c r="AG2869" i="50"/>
  <c r="AG2881" i="50"/>
  <c r="AG2893" i="50"/>
  <c r="AG2905" i="50"/>
  <c r="AG2917" i="50"/>
  <c r="AG2929" i="50"/>
  <c r="AG2941" i="50"/>
  <c r="AG2953" i="50"/>
  <c r="AG2965" i="50"/>
  <c r="AG2977" i="50"/>
  <c r="AG2989" i="50"/>
  <c r="AG3001" i="50"/>
  <c r="AG3013" i="50"/>
  <c r="AG3025" i="50"/>
  <c r="AG3037" i="50"/>
  <c r="AG18382" i="50"/>
  <c r="AG18394" i="50"/>
  <c r="AG18406" i="50"/>
  <c r="AG3831" i="50"/>
  <c r="AG3049" i="50"/>
  <c r="AG3061" i="50"/>
  <c r="AG3073" i="50"/>
  <c r="AG3085" i="50"/>
  <c r="AG3097" i="50"/>
  <c r="AG3109" i="50"/>
  <c r="AG3121" i="50"/>
  <c r="AG3133" i="50"/>
  <c r="AG3145" i="50"/>
  <c r="AG3157" i="50"/>
  <c r="AG3169" i="50"/>
  <c r="AG3181" i="50"/>
  <c r="AG3193" i="50"/>
  <c r="AG3205" i="50"/>
  <c r="AG3217" i="50"/>
  <c r="AG3229" i="50"/>
  <c r="AG3241" i="50"/>
  <c r="AG3253" i="50"/>
  <c r="AG3265" i="50"/>
  <c r="AG3277" i="50"/>
  <c r="AG3289" i="50"/>
  <c r="AG3301" i="50"/>
  <c r="AG3313" i="50"/>
  <c r="AG3325" i="50"/>
  <c r="AG3337" i="50"/>
  <c r="AG3349" i="50"/>
  <c r="AG3361" i="50"/>
  <c r="AG3373" i="50"/>
  <c r="AG3385" i="50"/>
  <c r="AG3397" i="50"/>
  <c r="AG3409" i="50"/>
  <c r="AG3421" i="50"/>
  <c r="AG3433" i="50"/>
  <c r="AG3445" i="50"/>
  <c r="AG3457" i="50"/>
  <c r="AG3469" i="50"/>
  <c r="AG3481" i="50"/>
  <c r="AG3493" i="50"/>
  <c r="AG3505" i="50"/>
  <c r="AG3517" i="50"/>
  <c r="AG3529" i="50"/>
  <c r="AG3541" i="50"/>
  <c r="AG3553" i="50"/>
  <c r="AG3565" i="50"/>
  <c r="AG3577" i="50"/>
  <c r="AG3589" i="50"/>
  <c r="AG3601" i="50"/>
  <c r="AG3613" i="50"/>
  <c r="AG3625" i="50"/>
  <c r="AG3637" i="50"/>
  <c r="AG3649" i="50"/>
  <c r="AG3661" i="50"/>
  <c r="AG3673" i="50"/>
  <c r="AG3685" i="50"/>
  <c r="AG3697" i="50"/>
  <c r="AG3709" i="50"/>
  <c r="AG3721" i="50"/>
  <c r="AG3733" i="50"/>
  <c r="AG3745" i="50"/>
  <c r="AG3757" i="50"/>
  <c r="AG3769" i="50"/>
  <c r="AG3781" i="50"/>
  <c r="AG3793" i="50"/>
  <c r="AG3805" i="50"/>
  <c r="AG3817" i="50"/>
  <c r="AG3829" i="50"/>
  <c r="AG3841" i="50"/>
  <c r="AG3853" i="50"/>
  <c r="AG3865" i="50"/>
  <c r="AG3877" i="50"/>
  <c r="AG3889" i="50"/>
  <c r="AG3901" i="50"/>
  <c r="AG3913" i="50"/>
  <c r="AG3925" i="50"/>
  <c r="AG3937" i="50"/>
  <c r="AG3949" i="50"/>
  <c r="AG3961" i="50"/>
  <c r="AG3973" i="50"/>
  <c r="AG3985" i="50"/>
  <c r="AG3997" i="50"/>
  <c r="AG4009" i="50"/>
  <c r="AG4021" i="50"/>
  <c r="AG4033" i="50"/>
  <c r="AG4045" i="50"/>
  <c r="AG4057" i="50"/>
  <c r="AG4069" i="50"/>
  <c r="AG4081" i="50"/>
  <c r="AG4093" i="50"/>
  <c r="AG4105" i="50"/>
  <c r="AG4117" i="50"/>
  <c r="AG4129" i="50"/>
  <c r="AG4141" i="50"/>
  <c r="AG4153" i="50"/>
  <c r="AG4165" i="50"/>
  <c r="AG4177" i="50"/>
  <c r="AG4189" i="50"/>
  <c r="AG4201" i="50"/>
  <c r="AG4213" i="50"/>
  <c r="AG4225" i="50"/>
  <c r="AG4237" i="50"/>
  <c r="AG4249" i="50"/>
  <c r="AG4261" i="50"/>
  <c r="AG4273" i="50"/>
  <c r="AG4285" i="50"/>
  <c r="AG4297" i="50"/>
  <c r="AG4309" i="50"/>
  <c r="AG4321" i="50"/>
  <c r="AG4333" i="50"/>
  <c r="AG4345" i="50"/>
  <c r="AG4357" i="50"/>
  <c r="AG4369" i="50"/>
  <c r="AG4381" i="50"/>
  <c r="AG4393" i="50"/>
  <c r="AG4405" i="50"/>
  <c r="AG4417" i="50"/>
  <c r="AG4429" i="50"/>
  <c r="AG4441" i="50"/>
  <c r="AG4453" i="50"/>
  <c r="AG4465" i="50"/>
  <c r="AG4477" i="50"/>
  <c r="AG4489" i="50"/>
  <c r="AG4501" i="50"/>
  <c r="AG4513" i="50"/>
  <c r="AG4525" i="50"/>
  <c r="AG4537" i="50"/>
  <c r="AG4549" i="50"/>
  <c r="AG4561" i="50"/>
  <c r="AG4573" i="50"/>
  <c r="AG4585" i="50"/>
  <c r="AG4597" i="50"/>
  <c r="AG4609" i="50"/>
  <c r="AG4621" i="50"/>
  <c r="AG4633" i="50"/>
  <c r="AG4645" i="50"/>
  <c r="AG4657" i="50"/>
  <c r="AG4669" i="50"/>
  <c r="AG4681" i="50"/>
  <c r="AG4693" i="50"/>
  <c r="AG4705" i="50"/>
  <c r="AG4717" i="50"/>
  <c r="AG4729" i="50"/>
  <c r="AG4741" i="50"/>
  <c r="AG4753" i="50"/>
  <c r="AG4765" i="50"/>
  <c r="AG4777" i="50"/>
  <c r="AG4789" i="50"/>
  <c r="AG4801" i="50"/>
  <c r="AG4813" i="50"/>
  <c r="AG4825" i="50"/>
  <c r="AG4837" i="50"/>
  <c r="AG4849" i="50"/>
  <c r="AG4861" i="50"/>
  <c r="AG4873" i="50"/>
  <c r="AG4885" i="50"/>
  <c r="AG4897" i="50"/>
  <c r="AG4909" i="50"/>
  <c r="AG4921" i="50"/>
  <c r="AG4933" i="50"/>
  <c r="AG4945" i="50"/>
  <c r="AG4957" i="50"/>
  <c r="AG4969" i="50"/>
  <c r="AG4981" i="50"/>
  <c r="AG4993" i="50"/>
  <c r="AG5005" i="50"/>
  <c r="AG5017" i="50"/>
  <c r="AG5029" i="50"/>
  <c r="AG5041" i="50"/>
  <c r="AG5053" i="50"/>
  <c r="AG5065" i="50"/>
  <c r="AG5077" i="50"/>
  <c r="AG5089" i="50"/>
  <c r="AG5101" i="50"/>
  <c r="AG5113" i="50"/>
  <c r="AG5125" i="50"/>
  <c r="AG5137" i="50"/>
  <c r="AG5149" i="50"/>
  <c r="AG5161" i="50"/>
  <c r="AG5173" i="50"/>
  <c r="AG5185" i="50"/>
  <c r="AG5197" i="50"/>
  <c r="AG5209" i="50"/>
  <c r="AG5221" i="50"/>
  <c r="AG5233" i="50"/>
  <c r="AG5245" i="50"/>
  <c r="AG5257" i="50"/>
  <c r="AG5269" i="50"/>
  <c r="AG5281" i="50"/>
  <c r="AG5293" i="50"/>
  <c r="AG5305" i="50"/>
  <c r="AG5317" i="50"/>
  <c r="AG5329" i="50"/>
  <c r="AG5341" i="50"/>
  <c r="AG5353" i="50"/>
  <c r="AG5365" i="50"/>
  <c r="AG5377" i="50"/>
  <c r="AG5389" i="50"/>
  <c r="AG5401" i="50"/>
  <c r="AG5413" i="50"/>
  <c r="AG5425" i="50"/>
  <c r="AG5437" i="50"/>
  <c r="AG5449" i="50"/>
  <c r="AG5461" i="50"/>
  <c r="AG5473" i="50"/>
  <c r="AG5485" i="50"/>
  <c r="AG5497" i="50"/>
  <c r="AG5509" i="50"/>
  <c r="AG5521" i="50"/>
  <c r="AG5533" i="50"/>
  <c r="AG5545" i="50"/>
  <c r="AG5557" i="50"/>
  <c r="AG5569" i="50"/>
  <c r="AG5581" i="50"/>
  <c r="AG5593" i="50"/>
  <c r="AG5605" i="50"/>
  <c r="AG5617" i="50"/>
  <c r="AG5629" i="50"/>
  <c r="AG5641" i="50"/>
  <c r="AG5653" i="50"/>
  <c r="AG5665" i="50"/>
  <c r="AG5677" i="50"/>
  <c r="AG5689" i="50"/>
  <c r="AG5701" i="50"/>
  <c r="AG5713" i="50"/>
  <c r="AG5725" i="50"/>
  <c r="AG5737" i="50"/>
  <c r="AG5749" i="50"/>
  <c r="AG5761" i="50"/>
  <c r="AG5773" i="50"/>
  <c r="AG5785" i="50"/>
  <c r="AG5797" i="50"/>
  <c r="AG5809" i="50"/>
  <c r="AG5821" i="50"/>
  <c r="AG5833" i="50"/>
  <c r="AG5845" i="50"/>
  <c r="AG5857" i="50"/>
  <c r="AG5869" i="50"/>
  <c r="AG5881" i="50"/>
  <c r="AG5893" i="50"/>
  <c r="AG5905" i="50"/>
  <c r="AG5917" i="50"/>
  <c r="AG5929" i="50"/>
  <c r="AG5941" i="50"/>
  <c r="AG5953" i="50"/>
  <c r="AG5965" i="50"/>
  <c r="AG5977" i="50"/>
  <c r="AG5989" i="50"/>
  <c r="AG6001" i="50"/>
  <c r="AG6013" i="50"/>
  <c r="AG6025" i="50"/>
  <c r="AG6037" i="50"/>
  <c r="AG6049" i="50"/>
  <c r="AG6061" i="50"/>
  <c r="AG6073" i="50"/>
  <c r="AG6085" i="50"/>
  <c r="AG6097" i="50"/>
  <c r="AG6109" i="50"/>
  <c r="AG6121" i="50"/>
  <c r="AG6133" i="50"/>
  <c r="AG6145" i="50"/>
  <c r="AG6157" i="50"/>
  <c r="AG6169" i="50"/>
  <c r="AG6181" i="50"/>
  <c r="AG6193" i="50"/>
  <c r="AG6205" i="50"/>
  <c r="AG6217" i="50"/>
  <c r="AG6229" i="50"/>
  <c r="AG6241" i="50"/>
  <c r="AG6253" i="50"/>
  <c r="AG6265" i="50"/>
  <c r="AG6277" i="50"/>
  <c r="AG6289" i="50"/>
  <c r="AG6301" i="50"/>
  <c r="AG6313" i="50"/>
  <c r="AG6325" i="50"/>
  <c r="AG6337" i="50"/>
  <c r="AG6349" i="50"/>
  <c r="AG6361" i="50"/>
  <c r="AG6373" i="50"/>
  <c r="AG6385" i="50"/>
  <c r="AG6397" i="50"/>
  <c r="AG6409" i="50"/>
  <c r="AG6421" i="50"/>
  <c r="AG6433" i="50"/>
  <c r="AG6445" i="50"/>
  <c r="AG6457" i="50"/>
  <c r="AG6469" i="50"/>
  <c r="AG6481" i="50"/>
  <c r="AG6493" i="50"/>
  <c r="AG6505" i="50"/>
  <c r="AG6517" i="50"/>
  <c r="AG6529" i="50"/>
  <c r="AG6541" i="50"/>
  <c r="AG6553" i="50"/>
  <c r="AG6565" i="50"/>
  <c r="AG6577" i="50"/>
  <c r="AG6589" i="50"/>
  <c r="AG6601" i="50"/>
  <c r="AG6613" i="50"/>
  <c r="AG6625" i="50"/>
  <c r="AG6637" i="50"/>
  <c r="AG6649" i="50"/>
  <c r="AG6661" i="50"/>
  <c r="AG6673" i="50"/>
  <c r="AG6685" i="50"/>
  <c r="AG6697" i="50"/>
  <c r="AG6709" i="50"/>
  <c r="AG6721" i="50"/>
  <c r="AG6733" i="50"/>
  <c r="AG6745" i="50"/>
  <c r="AG6757" i="50"/>
  <c r="AG6769" i="50"/>
  <c r="AG6781" i="50"/>
  <c r="AG6793" i="50"/>
  <c r="AG6805" i="50"/>
  <c r="AG6817" i="50"/>
  <c r="AG6829" i="50"/>
  <c r="AG6841" i="50"/>
  <c r="AG6853" i="50"/>
  <c r="AG6865" i="50"/>
  <c r="AG6877" i="50"/>
  <c r="AG6889" i="50"/>
  <c r="AG6901" i="50"/>
  <c r="AG6913" i="50"/>
  <c r="AG6925" i="50"/>
  <c r="AG6937" i="50"/>
  <c r="AG6949" i="50"/>
  <c r="AG6961" i="50"/>
  <c r="AG6973" i="50"/>
  <c r="AG6985" i="50"/>
  <c r="AG6997" i="50"/>
  <c r="AG7009" i="50"/>
  <c r="AG7021" i="50"/>
  <c r="AG7033" i="50"/>
  <c r="AG7045" i="50"/>
  <c r="AG7057" i="50"/>
  <c r="AG7069" i="50"/>
  <c r="AG7081" i="50"/>
  <c r="AG7093" i="50"/>
  <c r="AG7105" i="50"/>
  <c r="AG7117" i="50"/>
  <c r="AG7129" i="50"/>
  <c r="AG7141" i="50"/>
  <c r="AG7153" i="50"/>
  <c r="AG7165" i="50"/>
  <c r="AG7177" i="50"/>
  <c r="AG7189" i="50"/>
  <c r="AG7201" i="50"/>
  <c r="AG7213" i="50"/>
  <c r="AG7225" i="50"/>
  <c r="AG7237" i="50"/>
  <c r="AG7249" i="50"/>
  <c r="AG7261" i="50"/>
  <c r="AG7273" i="50"/>
  <c r="AG7285" i="50"/>
  <c r="AG7297" i="50"/>
  <c r="AG7309" i="50"/>
  <c r="AG7321" i="50"/>
  <c r="AG7333" i="50"/>
  <c r="AG7345" i="50"/>
  <c r="AG7357" i="50"/>
  <c r="AG7369" i="50"/>
  <c r="AG7381" i="50"/>
  <c r="AG7393" i="50"/>
  <c r="AG7405" i="50"/>
  <c r="AG7417" i="50"/>
  <c r="AG7429" i="50"/>
  <c r="AG7441" i="50"/>
  <c r="AG7453" i="50"/>
  <c r="AG7465" i="50"/>
  <c r="AG7477" i="50"/>
  <c r="AG7489" i="50"/>
  <c r="AG7501" i="50"/>
  <c r="AG7513" i="50"/>
  <c r="AG7525" i="50"/>
  <c r="AG7537" i="50"/>
  <c r="AG7549" i="50"/>
  <c r="AG7561" i="50"/>
  <c r="AG7573" i="50"/>
  <c r="AG7585" i="50"/>
  <c r="AG7597" i="50"/>
  <c r="AG7609" i="50"/>
  <c r="AG7621" i="50"/>
  <c r="AG7633" i="50"/>
  <c r="AG7645" i="50"/>
  <c r="AG7657" i="50"/>
  <c r="AG7669" i="50"/>
  <c r="AG7681" i="50"/>
  <c r="AG7693" i="50"/>
  <c r="AG7705" i="50"/>
  <c r="AG7717" i="50"/>
  <c r="AG7729" i="50"/>
  <c r="AG7741" i="50"/>
  <c r="AG7753" i="50"/>
  <c r="AG7765" i="50"/>
  <c r="AG7777" i="50"/>
  <c r="AG7789" i="50"/>
  <c r="AG7801" i="50"/>
  <c r="AG7813" i="50"/>
  <c r="AG7825" i="50"/>
  <c r="AG7837" i="50"/>
  <c r="AG7849" i="50"/>
  <c r="AG7861" i="50"/>
  <c r="AG7873" i="50"/>
  <c r="AG7885" i="50"/>
  <c r="AG7897" i="50"/>
  <c r="AG7909" i="50"/>
  <c r="AG7921" i="50"/>
  <c r="AG7933" i="50"/>
  <c r="AG7945" i="50"/>
  <c r="AG7957" i="50"/>
  <c r="AG7969" i="50"/>
  <c r="AG7981" i="50"/>
  <c r="AG7993" i="50"/>
  <c r="AG8005" i="50"/>
  <c r="AG8017" i="50"/>
  <c r="AG8029" i="50"/>
  <c r="AG8041" i="50"/>
  <c r="AG8053" i="50"/>
  <c r="AG8065" i="50"/>
  <c r="AG8077" i="50"/>
  <c r="AG8089" i="50"/>
  <c r="AG8101" i="50"/>
  <c r="AG8113" i="50"/>
  <c r="AG8125" i="50"/>
  <c r="AG8137" i="50"/>
  <c r="AG8149" i="50"/>
  <c r="AG8161" i="50"/>
  <c r="AG8173" i="50"/>
  <c r="AG8185" i="50"/>
  <c r="AG8197" i="50"/>
  <c r="AG8209" i="50"/>
  <c r="AG8221" i="50"/>
  <c r="AG8233" i="50"/>
  <c r="AG8245" i="50"/>
  <c r="AG8257" i="50"/>
  <c r="AG8269" i="50"/>
  <c r="AG8281" i="50"/>
  <c r="AG8293" i="50"/>
  <c r="AG8305" i="50"/>
  <c r="AG8317" i="50"/>
  <c r="AG8329" i="50"/>
  <c r="AG8341" i="50"/>
  <c r="AG8353" i="50"/>
  <c r="AG8365" i="50"/>
  <c r="AG8377" i="50"/>
  <c r="AG8389" i="50"/>
  <c r="AG8401" i="50"/>
  <c r="AG8413" i="50"/>
  <c r="AG8425" i="50"/>
  <c r="AG8437" i="50"/>
  <c r="AG8449" i="50"/>
  <c r="AG8461" i="50"/>
  <c r="AG8473" i="50"/>
  <c r="AG8485" i="50"/>
  <c r="AG8497" i="50"/>
  <c r="AG8509" i="50"/>
  <c r="AG8521" i="50"/>
  <c r="AG8533" i="50"/>
  <c r="AG8545" i="50"/>
  <c r="AG8557" i="50"/>
  <c r="AG8569" i="50"/>
  <c r="AG8581" i="50"/>
  <c r="AG8593" i="50"/>
  <c r="AG8605" i="50"/>
  <c r="AG8617" i="50"/>
  <c r="AG8629" i="50"/>
  <c r="AG8641" i="50"/>
  <c r="AG8653" i="50"/>
  <c r="AG8665" i="50"/>
  <c r="AG8677" i="50"/>
  <c r="AG8689" i="50"/>
  <c r="AG8701" i="50"/>
  <c r="AG8713" i="50"/>
  <c r="AG8725" i="50"/>
  <c r="AG8737" i="50"/>
  <c r="AG8749" i="50"/>
  <c r="AG8761" i="50"/>
  <c r="AG8773" i="50"/>
  <c r="AG8785" i="50"/>
  <c r="AG8797" i="50"/>
  <c r="AG8809" i="50"/>
  <c r="AG8821" i="50"/>
  <c r="AG8833" i="50"/>
  <c r="AG8845" i="50"/>
  <c r="AG8857" i="50"/>
  <c r="AG8869" i="50"/>
  <c r="AG8881" i="50"/>
  <c r="AG8893" i="50"/>
  <c r="AG8905" i="50"/>
  <c r="AG8917" i="50"/>
  <c r="AG8929" i="50"/>
  <c r="AG8941" i="50"/>
  <c r="AG8953" i="50"/>
  <c r="AG8965" i="50"/>
  <c r="AG8977" i="50"/>
  <c r="AG8989" i="50"/>
  <c r="AG9001" i="50"/>
  <c r="AG9013" i="50"/>
  <c r="AG9025" i="50"/>
  <c r="AG9037" i="50"/>
  <c r="AG9049" i="50"/>
  <c r="AG9061" i="50"/>
  <c r="AG9073" i="50"/>
  <c r="AG9085" i="50"/>
  <c r="AG9097" i="50"/>
  <c r="AG9109" i="50"/>
  <c r="AG9121" i="50"/>
  <c r="AG9133" i="50"/>
  <c r="AG9145" i="50"/>
  <c r="AG9157" i="50"/>
  <c r="AG9169" i="50"/>
  <c r="AG9181" i="50"/>
  <c r="AG9193" i="50"/>
  <c r="AG9205" i="50"/>
  <c r="AG9217" i="50"/>
  <c r="AG9229" i="50"/>
  <c r="AG9241" i="50"/>
  <c r="AG9253" i="50"/>
  <c r="AG9265" i="50"/>
  <c r="AG9277" i="50"/>
  <c r="AG9289" i="50"/>
  <c r="AG9301" i="50"/>
  <c r="AG9313" i="50"/>
  <c r="AG9325" i="50"/>
  <c r="AG9337" i="50"/>
  <c r="AG9349" i="50"/>
  <c r="AG9361" i="50"/>
  <c r="AG9373" i="50"/>
  <c r="AG9385" i="50"/>
  <c r="AG9397" i="50"/>
  <c r="AG9409" i="50"/>
  <c r="AG9421" i="50"/>
  <c r="AG9433" i="50"/>
  <c r="AG9445" i="50"/>
  <c r="AG9457" i="50"/>
  <c r="AG9469" i="50"/>
  <c r="AG9481" i="50"/>
  <c r="AG9493" i="50"/>
  <c r="AG9505" i="50"/>
  <c r="AG9517" i="50"/>
  <c r="AG9529" i="50"/>
  <c r="AG9541" i="50"/>
  <c r="AG9553" i="50"/>
  <c r="AG9565" i="50"/>
  <c r="AG9577" i="50"/>
  <c r="AG9589" i="50"/>
  <c r="AG9601" i="50"/>
  <c r="AG9613" i="50"/>
  <c r="AG9625" i="50"/>
  <c r="AG9637" i="50"/>
  <c r="AG9649" i="50"/>
  <c r="AG9661" i="50"/>
  <c r="AG9673" i="50"/>
  <c r="AG9685" i="50"/>
  <c r="AG9697" i="50"/>
  <c r="AG9709" i="50"/>
  <c r="AG9721" i="50"/>
  <c r="AG9733" i="50"/>
  <c r="AG9745" i="50"/>
  <c r="AG9757" i="50"/>
  <c r="AG9769" i="50"/>
  <c r="AG9781" i="50"/>
  <c r="AG9793" i="50"/>
  <c r="AG9805" i="50"/>
  <c r="AG9817" i="50"/>
  <c r="AG9829" i="50"/>
  <c r="AG9841" i="50"/>
  <c r="AG9853" i="50"/>
  <c r="AG9865" i="50"/>
  <c r="AG9877" i="50"/>
  <c r="AG9889" i="50"/>
  <c r="AG9901" i="50"/>
  <c r="AG9913" i="50"/>
  <c r="AG9925" i="50"/>
  <c r="AG9937" i="50"/>
  <c r="AG9949" i="50"/>
  <c r="AG9961" i="50"/>
  <c r="AG9973" i="50"/>
  <c r="AG9985" i="50"/>
  <c r="AG9997" i="50"/>
  <c r="AG10009" i="50"/>
  <c r="AG10021" i="50"/>
  <c r="AG10033" i="50"/>
  <c r="AG10045" i="50"/>
  <c r="AG10057" i="50"/>
  <c r="AG10069" i="50"/>
  <c r="AG10081" i="50"/>
  <c r="AG10093" i="50"/>
  <c r="AG10105" i="50"/>
  <c r="AG10117" i="50"/>
  <c r="AG10129" i="50"/>
  <c r="AG10141" i="50"/>
  <c r="AG10153" i="50"/>
  <c r="AG10165" i="50"/>
  <c r="AG10177" i="50"/>
  <c r="AG10189" i="50"/>
  <c r="AG10201" i="50"/>
  <c r="AG10213" i="50"/>
  <c r="AG10225" i="50"/>
  <c r="AG10237" i="50"/>
  <c r="AG10249" i="50"/>
  <c r="AG10261" i="50"/>
  <c r="AG10273" i="50"/>
  <c r="AG10285" i="50"/>
  <c r="AG10297" i="50"/>
  <c r="AG10309" i="50"/>
  <c r="AG10321" i="50"/>
  <c r="AG10333" i="50"/>
  <c r="AG10345" i="50"/>
  <c r="AG10357" i="50"/>
  <c r="AG10369" i="50"/>
  <c r="AG10381" i="50"/>
  <c r="AG10393" i="50"/>
  <c r="AG10405" i="50"/>
  <c r="AG10417" i="50"/>
  <c r="AG10429" i="50"/>
  <c r="AG10441" i="50"/>
  <c r="AG10453" i="50"/>
  <c r="AG10465" i="50"/>
  <c r="AG10477" i="50"/>
  <c r="AG10489" i="50"/>
  <c r="AG10501" i="50"/>
  <c r="AG10513" i="50"/>
  <c r="AG10525" i="50"/>
  <c r="AG10537" i="50"/>
  <c r="AG10549" i="50"/>
  <c r="AG10561" i="50"/>
  <c r="AG10573" i="50"/>
  <c r="AG10585" i="50"/>
  <c r="AG10597" i="50"/>
  <c r="AG10609" i="50"/>
  <c r="AG10621" i="50"/>
  <c r="AG10633" i="50"/>
  <c r="AG10645" i="50"/>
  <c r="AG10657" i="50"/>
  <c r="AG10669" i="50"/>
  <c r="AG10681" i="50"/>
  <c r="AG10693" i="50"/>
  <c r="AG10705" i="50"/>
  <c r="AG10717" i="50"/>
  <c r="AG10729" i="50"/>
  <c r="AG10741" i="50"/>
  <c r="AG10753" i="50"/>
  <c r="AG10765" i="50"/>
  <c r="AG10777" i="50"/>
  <c r="AG10789" i="50"/>
  <c r="AG10801" i="50"/>
  <c r="AG10813" i="50"/>
  <c r="AG10825" i="50"/>
  <c r="AG10837" i="50"/>
  <c r="AG10849" i="50"/>
  <c r="AG10861" i="50"/>
  <c r="AG10873" i="50"/>
  <c r="AG10885" i="50"/>
  <c r="AG10897" i="50"/>
  <c r="AG10909" i="50"/>
  <c r="AG10921" i="50"/>
  <c r="AG10933" i="50"/>
  <c r="AG10945" i="50"/>
  <c r="AG10957" i="50"/>
  <c r="AG10969" i="50"/>
  <c r="AG10981" i="50"/>
  <c r="AG10993" i="50"/>
  <c r="AG11005" i="50"/>
  <c r="AG11017" i="50"/>
  <c r="AG11029" i="50"/>
  <c r="AG11041" i="50"/>
  <c r="AG11053" i="50"/>
  <c r="AG11065" i="50"/>
  <c r="AG11077" i="50"/>
  <c r="AG11089" i="50"/>
  <c r="AG11101" i="50"/>
  <c r="AG11113" i="50"/>
  <c r="AG11125" i="50"/>
  <c r="AG11137" i="50"/>
  <c r="AG11149" i="50"/>
  <c r="AG11161" i="50"/>
  <c r="AG11173" i="50"/>
  <c r="AG11185" i="50"/>
  <c r="AG11197" i="50"/>
  <c r="AG11209" i="50"/>
  <c r="AG11221" i="50"/>
  <c r="AG11233" i="50"/>
  <c r="AG11245" i="50"/>
  <c r="AG11257" i="50"/>
  <c r="AG11269" i="50"/>
  <c r="AG11281" i="50"/>
  <c r="AG11293" i="50"/>
  <c r="AG11305" i="50"/>
  <c r="AG11317" i="50"/>
  <c r="AG11329" i="50"/>
  <c r="AG11341" i="50"/>
  <c r="AG11353" i="50"/>
  <c r="AG11365" i="50"/>
  <c r="AG11377" i="50"/>
  <c r="AG11389" i="50"/>
  <c r="AG11401" i="50"/>
  <c r="AG11413" i="50"/>
  <c r="AG11425" i="50"/>
  <c r="AG11437" i="50"/>
  <c r="AG11449" i="50"/>
  <c r="AG11461" i="50"/>
  <c r="AG11473" i="50"/>
  <c r="AG11485" i="50"/>
  <c r="AG11497" i="50"/>
  <c r="AG11509" i="50"/>
  <c r="AG11521" i="50"/>
  <c r="AG11533" i="50"/>
  <c r="AG11545" i="50"/>
  <c r="AG11557" i="50"/>
  <c r="AG11569" i="50"/>
  <c r="AG11581" i="50"/>
  <c r="AG11593" i="50"/>
  <c r="AG11605" i="50"/>
  <c r="AG11617" i="50"/>
  <c r="AG11629" i="50"/>
  <c r="AG11641" i="50"/>
  <c r="AG11653" i="50"/>
  <c r="AG11665" i="50"/>
  <c r="AG11677" i="50"/>
  <c r="AG11689" i="50"/>
  <c r="AG11701" i="50"/>
  <c r="AG11713" i="50"/>
  <c r="AG11725" i="50"/>
  <c r="AG11737" i="50"/>
  <c r="AG11749" i="50"/>
  <c r="AG11761" i="50"/>
  <c r="AG11773" i="50"/>
  <c r="AG11785" i="50"/>
  <c r="AG11797" i="50"/>
  <c r="AG11809" i="50"/>
  <c r="AG11821" i="50"/>
  <c r="AG11833" i="50"/>
  <c r="AG11845" i="50"/>
  <c r="AG11857" i="50"/>
  <c r="AG11869" i="50"/>
  <c r="AG11881" i="50"/>
  <c r="AG11893" i="50"/>
  <c r="AG11905" i="50"/>
  <c r="AG11917" i="50"/>
  <c r="AG11929" i="50"/>
  <c r="AG11941" i="50"/>
  <c r="AG11953" i="50"/>
  <c r="AG11965" i="50"/>
  <c r="AG11977" i="50"/>
  <c r="AG11989" i="50"/>
  <c r="AG12001" i="50"/>
  <c r="AG12013" i="50"/>
  <c r="AG12025" i="50"/>
  <c r="AG12037" i="50"/>
  <c r="AG12049" i="50"/>
  <c r="AG12061" i="50"/>
  <c r="AG12073" i="50"/>
  <c r="AG12085" i="50"/>
  <c r="AG12097" i="50"/>
  <c r="AG12109" i="50"/>
  <c r="AG12121" i="50"/>
  <c r="AG12133" i="50"/>
  <c r="AG12145" i="50"/>
  <c r="AG12157" i="50"/>
  <c r="AG12169" i="50"/>
  <c r="AG12181" i="50"/>
  <c r="AG12193" i="50"/>
  <c r="AG12205" i="50"/>
  <c r="AG12217" i="50"/>
  <c r="AG12229" i="50"/>
  <c r="AG12241" i="50"/>
  <c r="AG12253" i="50"/>
  <c r="AG12265" i="50"/>
  <c r="AG12277" i="50"/>
  <c r="AG12289" i="50"/>
  <c r="AG12301" i="50"/>
  <c r="AG12313" i="50"/>
  <c r="AG12325" i="50"/>
  <c r="AG12337" i="50"/>
  <c r="AG12349" i="50"/>
  <c r="AG12361" i="50"/>
  <c r="AG12373" i="50"/>
  <c r="AG12385" i="50"/>
  <c r="AG12397" i="50"/>
  <c r="AG12409" i="50"/>
  <c r="AG12421" i="50"/>
  <c r="AG12433" i="50"/>
  <c r="AG12445" i="50"/>
  <c r="AG12457" i="50"/>
  <c r="AG12469" i="50"/>
  <c r="AG12481" i="50"/>
  <c r="AG12493" i="50"/>
  <c r="AG12505" i="50"/>
  <c r="AG12517" i="50"/>
  <c r="AG12529" i="50"/>
  <c r="AG12541" i="50"/>
  <c r="AG12553" i="50"/>
  <c r="AG12565" i="50"/>
  <c r="AG12577" i="50"/>
  <c r="AG12589" i="50"/>
  <c r="AG12601" i="50"/>
  <c r="AG12613" i="50"/>
  <c r="AG12625" i="50"/>
  <c r="AG12637" i="50"/>
  <c r="AG12649" i="50"/>
  <c r="AG12661" i="50"/>
  <c r="AG12673" i="50"/>
  <c r="AG12685" i="50"/>
  <c r="AG12697" i="50"/>
  <c r="AG12709" i="50"/>
  <c r="AG12721" i="50"/>
  <c r="AG12733" i="50"/>
  <c r="AG12745" i="50"/>
  <c r="AG12757" i="50"/>
  <c r="AG12769" i="50"/>
  <c r="AG12781" i="50"/>
  <c r="AG12793" i="50"/>
  <c r="AG12805" i="50"/>
  <c r="AG12817" i="50"/>
  <c r="AG12829" i="50"/>
  <c r="AG12841" i="50"/>
  <c r="AG12853" i="50"/>
  <c r="AG12865" i="50"/>
  <c r="AG12877" i="50"/>
  <c r="AG12889" i="50"/>
  <c r="AG12901" i="50"/>
  <c r="AG12913" i="50"/>
  <c r="AG12925" i="50"/>
  <c r="AG12937" i="50"/>
  <c r="AG12949" i="50"/>
  <c r="AG12961" i="50"/>
  <c r="AG12973" i="50"/>
  <c r="AG12985" i="50"/>
  <c r="AG12997" i="50"/>
  <c r="AG13009" i="50"/>
  <c r="AG13021" i="50"/>
  <c r="AG13033" i="50"/>
  <c r="AG13045" i="50"/>
  <c r="AG13057" i="50"/>
  <c r="AG13069" i="50"/>
  <c r="AG13081" i="50"/>
  <c r="AG13093" i="50"/>
  <c r="AG13105" i="50"/>
  <c r="AG13117" i="50"/>
  <c r="AG13129" i="50"/>
  <c r="AG13141" i="50"/>
  <c r="AG13153" i="50"/>
  <c r="AG13165" i="50"/>
  <c r="AG13177" i="50"/>
  <c r="AG13189" i="50"/>
  <c r="AG13201" i="50"/>
  <c r="AG13213" i="50"/>
  <c r="AG13225" i="50"/>
  <c r="AG13237" i="50"/>
  <c r="AG13249" i="50"/>
  <c r="AG13261" i="50"/>
  <c r="AG13273" i="50"/>
  <c r="AG13285" i="50"/>
  <c r="AG13297" i="50"/>
  <c r="AG13309" i="50"/>
  <c r="AG13321" i="50"/>
  <c r="AG13333" i="50"/>
  <c r="AG13345" i="50"/>
  <c r="AG13357" i="50"/>
  <c r="AG13369" i="50"/>
  <c r="AG13381" i="50"/>
  <c r="AG13393" i="50"/>
  <c r="AG13405" i="50"/>
  <c r="AG13417" i="50"/>
  <c r="AG13429" i="50"/>
  <c r="AG13441" i="50"/>
  <c r="AG13453" i="50"/>
  <c r="AG13465" i="50"/>
  <c r="AG13477" i="50"/>
  <c r="AG13489" i="50"/>
  <c r="AG13501" i="50"/>
  <c r="AG13513" i="50"/>
  <c r="AG13525" i="50"/>
  <c r="AG13537" i="50"/>
  <c r="AG13549" i="50"/>
  <c r="AG13561" i="50"/>
  <c r="AG13573" i="50"/>
  <c r="AG13585" i="50"/>
  <c r="AG13597" i="50"/>
  <c r="AG13609" i="50"/>
  <c r="AG13621" i="50"/>
  <c r="AG13633" i="50"/>
  <c r="AG13645" i="50"/>
  <c r="AG13657" i="50"/>
  <c r="AG13669" i="50"/>
  <c r="AG13681" i="50"/>
  <c r="AG13693" i="50"/>
  <c r="AG13705" i="50"/>
  <c r="AG13717" i="50"/>
  <c r="AG13729" i="50"/>
  <c r="AG13741" i="50"/>
  <c r="AG13753" i="50"/>
  <c r="AG13765" i="50"/>
  <c r="AG13777" i="50"/>
  <c r="AG13789" i="50"/>
  <c r="AG13801" i="50"/>
  <c r="AG13813" i="50"/>
  <c r="AG13825" i="50"/>
  <c r="AG13837" i="50"/>
  <c r="AG13849" i="50"/>
  <c r="AG13861" i="50"/>
  <c r="AG13873" i="50"/>
  <c r="AG13885" i="50"/>
  <c r="AG13897" i="50"/>
  <c r="AG13909" i="50"/>
  <c r="AG13921" i="50"/>
  <c r="AG13933" i="50"/>
  <c r="AG13945" i="50"/>
  <c r="AG13957" i="50"/>
  <c r="AG13969" i="50"/>
  <c r="AG13981" i="50"/>
  <c r="AG13993" i="50"/>
  <c r="AG14005" i="50"/>
  <c r="AG14017" i="50"/>
  <c r="AG14029" i="50"/>
  <c r="AG14041" i="50"/>
  <c r="AG14053" i="50"/>
  <c r="AG14065" i="50"/>
  <c r="AG14077" i="50"/>
  <c r="AG14089" i="50"/>
  <c r="AG14101" i="50"/>
  <c r="AG14113" i="50"/>
  <c r="AG14125" i="50"/>
  <c r="AG14137" i="50"/>
  <c r="AG14149" i="50"/>
  <c r="AG14161" i="50"/>
  <c r="AG14173" i="50"/>
  <c r="AG14185" i="50"/>
  <c r="AG14197" i="50"/>
  <c r="AG14209" i="50"/>
  <c r="AG14221" i="50"/>
  <c r="AG14233" i="50"/>
  <c r="AG14245" i="50"/>
  <c r="AG14257" i="50"/>
  <c r="AG14269" i="50"/>
  <c r="AG14281" i="50"/>
  <c r="AG14293" i="50"/>
  <c r="AG14305" i="50"/>
  <c r="AG14317" i="50"/>
  <c r="AG14329" i="50"/>
  <c r="AG14341" i="50"/>
  <c r="AG14353" i="50"/>
  <c r="AG14365" i="50"/>
  <c r="AG14377" i="50"/>
  <c r="AG14389" i="50"/>
  <c r="AG14401" i="50"/>
  <c r="AG14413" i="50"/>
  <c r="AG14425" i="50"/>
  <c r="AG14437" i="50"/>
  <c r="AG14449" i="50"/>
  <c r="AG14461" i="50"/>
  <c r="AG14473" i="50"/>
  <c r="AG14485" i="50"/>
  <c r="AG14497" i="50"/>
  <c r="AG14509" i="50"/>
  <c r="AG14521" i="50"/>
  <c r="AG14533" i="50"/>
  <c r="AG14545" i="50"/>
  <c r="AG14557" i="50"/>
  <c r="AG14569" i="50"/>
  <c r="AG14581" i="50"/>
  <c r="AG14593" i="50"/>
  <c r="AG14605" i="50"/>
  <c r="AG14617" i="50"/>
  <c r="AG14629" i="50"/>
  <c r="AG14641" i="50"/>
  <c r="AG14653" i="50"/>
  <c r="AG14665" i="50"/>
  <c r="AG14677" i="50"/>
  <c r="AG14689" i="50"/>
  <c r="AG14701" i="50"/>
  <c r="AG14713" i="50"/>
  <c r="AG14725" i="50"/>
  <c r="AG14737" i="50"/>
  <c r="AG14749" i="50"/>
  <c r="AG14761" i="50"/>
  <c r="AG14773" i="50"/>
  <c r="AG14785" i="50"/>
  <c r="AG14797" i="50"/>
  <c r="AG14809" i="50"/>
  <c r="AG14821" i="50"/>
  <c r="AG14833" i="50"/>
  <c r="AG14845" i="50"/>
  <c r="AG14857" i="50"/>
  <c r="AG14869" i="50"/>
  <c r="AG14881" i="50"/>
  <c r="AG14893" i="50"/>
  <c r="AG14905" i="50"/>
  <c r="AG14917" i="50"/>
  <c r="AG14929" i="50"/>
  <c r="AG14941" i="50"/>
  <c r="AG14953" i="50"/>
  <c r="AG14965" i="50"/>
  <c r="AG14977" i="50"/>
  <c r="AG14989" i="50"/>
  <c r="AG15001" i="50"/>
  <c r="AG15013" i="50"/>
  <c r="AG15025" i="50"/>
  <c r="AG15037" i="50"/>
  <c r="AG15049" i="50"/>
  <c r="AG15061" i="50"/>
  <c r="AG15073" i="50"/>
  <c r="AG15085" i="50"/>
  <c r="AG15097" i="50"/>
  <c r="AG15109" i="50"/>
  <c r="AG15121" i="50"/>
  <c r="AG15133" i="50"/>
  <c r="AG15145" i="50"/>
  <c r="AG15157" i="50"/>
  <c r="AG15169" i="50"/>
  <c r="AG15181" i="50"/>
  <c r="AG15193" i="50"/>
  <c r="AG15205" i="50"/>
  <c r="AG15217" i="50"/>
  <c r="AG15229" i="50"/>
  <c r="AG15241" i="50"/>
  <c r="AG15253" i="50"/>
  <c r="AG15265" i="50"/>
  <c r="AG15277" i="50"/>
  <c r="AG15289" i="50"/>
  <c r="AG15301" i="50"/>
  <c r="AG15313" i="50"/>
  <c r="AG10" i="50"/>
  <c r="AG22" i="50"/>
  <c r="AG34" i="50"/>
  <c r="AG46" i="50"/>
  <c r="AG58" i="50"/>
  <c r="AG70" i="50"/>
  <c r="AG82" i="50"/>
  <c r="AG94" i="50"/>
  <c r="AG106" i="50"/>
  <c r="AG118" i="50"/>
  <c r="AG130" i="50"/>
  <c r="AG142" i="50"/>
  <c r="AG154" i="50"/>
  <c r="AG166" i="50"/>
  <c r="AG178" i="50"/>
  <c r="AG190" i="50"/>
  <c r="AG202" i="50"/>
  <c r="AG214" i="50"/>
  <c r="AG226" i="50"/>
  <c r="AG238" i="50"/>
  <c r="AG250" i="50"/>
  <c r="AG262" i="50"/>
  <c r="AG274" i="50"/>
  <c r="AG286" i="50"/>
  <c r="AG298" i="50"/>
  <c r="AG310" i="50"/>
  <c r="AG322" i="50"/>
  <c r="AG334" i="50"/>
  <c r="AG346" i="50"/>
  <c r="AG358" i="50"/>
  <c r="AG370" i="50"/>
  <c r="AG382" i="50"/>
  <c r="AG394" i="50"/>
  <c r="AG406" i="50"/>
  <c r="AG418" i="50"/>
  <c r="AG430" i="50"/>
  <c r="AG442" i="50"/>
  <c r="AG454" i="50"/>
  <c r="AG466" i="50"/>
  <c r="AG478" i="50"/>
  <c r="AG490" i="50"/>
  <c r="AG502" i="50"/>
  <c r="AG514" i="50"/>
  <c r="AG526" i="50"/>
  <c r="AG538" i="50"/>
  <c r="AG550" i="50"/>
  <c r="AG562" i="50"/>
  <c r="AG574" i="50"/>
  <c r="AG586" i="50"/>
  <c r="AG598" i="50"/>
  <c r="AG610" i="50"/>
  <c r="AG622" i="50"/>
  <c r="AG634" i="50"/>
  <c r="AG646" i="50"/>
  <c r="AG658" i="50"/>
  <c r="AG670" i="50"/>
  <c r="AG682" i="50"/>
  <c r="AG694" i="50"/>
  <c r="AG706" i="50"/>
  <c r="AG718" i="50"/>
  <c r="AG730" i="50"/>
  <c r="AG742" i="50"/>
  <c r="AG754" i="50"/>
  <c r="AG766" i="50"/>
  <c r="AG778" i="50"/>
  <c r="AG790" i="50"/>
  <c r="AG802" i="50"/>
  <c r="AG814" i="50"/>
  <c r="AG826" i="50"/>
  <c r="AG838" i="50"/>
  <c r="AG850" i="50"/>
  <c r="AG862" i="50"/>
  <c r="AG874" i="50"/>
  <c r="AG886" i="50"/>
  <c r="AG898" i="50"/>
  <c r="AG910" i="50"/>
  <c r="AG922" i="50"/>
  <c r="AG934" i="50"/>
  <c r="AG946" i="50"/>
  <c r="AG958" i="50"/>
  <c r="AG970" i="50"/>
  <c r="AG982" i="50"/>
  <c r="AG994" i="50"/>
  <c r="AG1006" i="50"/>
  <c r="AG1018" i="50"/>
  <c r="AG1030" i="50"/>
  <c r="AG1042" i="50"/>
  <c r="AG1054" i="50"/>
  <c r="AG1066" i="50"/>
  <c r="AG1078" i="50"/>
  <c r="AG1090" i="50"/>
  <c r="AG1102" i="50"/>
  <c r="AG1114" i="50"/>
  <c r="AG1126" i="50"/>
  <c r="AG1138" i="50"/>
  <c r="AG1150" i="50"/>
  <c r="AG1162" i="50"/>
  <c r="AG1174" i="50"/>
  <c r="AG1186" i="50"/>
  <c r="AG1198" i="50"/>
  <c r="AG1210" i="50"/>
  <c r="AG1222" i="50"/>
  <c r="AG1234" i="50"/>
  <c r="AG1246" i="50"/>
  <c r="AG1258" i="50"/>
  <c r="AG1270" i="50"/>
  <c r="AG1282" i="50"/>
  <c r="AG1294" i="50"/>
  <c r="AG1306" i="50"/>
  <c r="AG1318" i="50"/>
  <c r="AG1330" i="50"/>
  <c r="AG1342" i="50"/>
  <c r="AG1354" i="50"/>
  <c r="AG1366" i="50"/>
  <c r="AG1378" i="50"/>
  <c r="AG1390" i="50"/>
  <c r="AG1402" i="50"/>
  <c r="AG1414" i="50"/>
  <c r="AG1426" i="50"/>
  <c r="AG1438" i="50"/>
  <c r="AG1450" i="50"/>
  <c r="AG1462" i="50"/>
  <c r="AG1474" i="50"/>
  <c r="AG1486" i="50"/>
  <c r="AG1498" i="50"/>
  <c r="AG1510" i="50"/>
  <c r="AG1522" i="50"/>
  <c r="AG1534" i="50"/>
  <c r="AG1546" i="50"/>
  <c r="AG1558" i="50"/>
  <c r="AG1570" i="50"/>
  <c r="AG1582" i="50"/>
  <c r="AG1594" i="50"/>
  <c r="AG1606" i="50"/>
  <c r="AG1618" i="50"/>
  <c r="AG1630" i="50"/>
  <c r="AG1642" i="50"/>
  <c r="AG1654" i="50"/>
  <c r="AG1666" i="50"/>
  <c r="AG1678" i="50"/>
  <c r="AG1690" i="50"/>
  <c r="AG1702" i="50"/>
  <c r="AG1714" i="50"/>
  <c r="AG1726" i="50"/>
  <c r="AG1738" i="50"/>
  <c r="AG1750" i="50"/>
  <c r="AG1762" i="50"/>
  <c r="AG1774" i="50"/>
  <c r="AG1786" i="50"/>
  <c r="AG1798" i="50"/>
  <c r="AG15325" i="50"/>
  <c r="AG15337" i="50"/>
  <c r="AG15349" i="50"/>
  <c r="AG15361" i="50"/>
  <c r="AG15373" i="50"/>
  <c r="AG15385" i="50"/>
  <c r="AG15397" i="50"/>
  <c r="AG15409" i="50"/>
  <c r="AG15421" i="50"/>
  <c r="AG15433" i="50"/>
  <c r="AG15445" i="50"/>
  <c r="AG15457" i="50"/>
  <c r="AG15469" i="50"/>
  <c r="AG15481" i="50"/>
  <c r="AG15493" i="50"/>
  <c r="AG15505" i="50"/>
  <c r="AG15517" i="50"/>
  <c r="AG15529" i="50"/>
  <c r="AG15541" i="50"/>
  <c r="AG15553" i="50"/>
  <c r="AG15565" i="50"/>
  <c r="AG15577" i="50"/>
  <c r="AG15589" i="50"/>
  <c r="AG15601" i="50"/>
  <c r="AG15613" i="50"/>
  <c r="AG15625" i="50"/>
  <c r="AG15637" i="50"/>
  <c r="AG15649" i="50"/>
  <c r="AG15661" i="50"/>
  <c r="AG15673" i="50"/>
  <c r="AG15685" i="50"/>
  <c r="AG15697" i="50"/>
  <c r="AG15709" i="50"/>
  <c r="AG15721" i="50"/>
  <c r="AG15733" i="50"/>
  <c r="AG15745" i="50"/>
  <c r="AG15757" i="50"/>
  <c r="AG15769" i="50"/>
  <c r="AG15781" i="50"/>
  <c r="AG15793" i="50"/>
  <c r="AG15805" i="50"/>
  <c r="AG15817" i="50"/>
  <c r="AG15829" i="50"/>
  <c r="AG15841" i="50"/>
  <c r="AG15853" i="50"/>
  <c r="AG15865" i="50"/>
  <c r="AG15877" i="50"/>
  <c r="AG15889" i="50"/>
  <c r="AG15901" i="50"/>
  <c r="AG15913" i="50"/>
  <c r="AG15925" i="50"/>
  <c r="AG15937" i="50"/>
  <c r="AG15949" i="50"/>
  <c r="AG15961" i="50"/>
  <c r="AG15973" i="50"/>
  <c r="AG15985" i="50"/>
  <c r="AG15997" i="50"/>
  <c r="AG16009" i="50"/>
  <c r="AG16021" i="50"/>
  <c r="AG16033" i="50"/>
  <c r="AG16045" i="50"/>
  <c r="AG16057" i="50"/>
  <c r="AG16069" i="50"/>
  <c r="AG16081" i="50"/>
  <c r="AG16093" i="50"/>
  <c r="AG16105" i="50"/>
  <c r="AG16117" i="50"/>
  <c r="AG16129" i="50"/>
  <c r="AG16141" i="50"/>
  <c r="AG16153" i="50"/>
  <c r="AG16165" i="50"/>
  <c r="AG16177" i="50"/>
  <c r="AG16189" i="50"/>
  <c r="AG16201" i="50"/>
  <c r="AG16213" i="50"/>
  <c r="AG16225" i="50"/>
  <c r="AG16237" i="50"/>
  <c r="AG16249" i="50"/>
  <c r="AG16261" i="50"/>
  <c r="AG16273" i="50"/>
  <c r="AG16285" i="50"/>
  <c r="AG16297" i="50"/>
  <c r="AG16309" i="50"/>
  <c r="AG16321" i="50"/>
  <c r="AG16333" i="50"/>
  <c r="AG16345" i="50"/>
  <c r="AG16357" i="50"/>
  <c r="AG16369" i="50"/>
  <c r="AG16381" i="50"/>
  <c r="AG16393" i="50"/>
  <c r="AG16405" i="50"/>
  <c r="AG16417" i="50"/>
  <c r="AG16429" i="50"/>
  <c r="AG16441" i="50"/>
  <c r="AG16453" i="50"/>
  <c r="AG16465" i="50"/>
  <c r="AG16477" i="50"/>
  <c r="AG16489" i="50"/>
  <c r="AG16501" i="50"/>
  <c r="AG16513" i="50"/>
  <c r="AG16525" i="50"/>
  <c r="AG16537" i="50"/>
  <c r="AG16549" i="50"/>
  <c r="AG16561" i="50"/>
  <c r="AG16573" i="50"/>
  <c r="AG16585" i="50"/>
  <c r="AG16597" i="50"/>
  <c r="AG16609" i="50"/>
  <c r="AG16621" i="50"/>
  <c r="AG16633" i="50"/>
  <c r="AG16645" i="50"/>
  <c r="AG16657" i="50"/>
  <c r="AG16669" i="50"/>
  <c r="AG16681" i="50"/>
  <c r="AG16693" i="50"/>
  <c r="AG16705" i="50"/>
  <c r="AG16717" i="50"/>
  <c r="AG16729" i="50"/>
  <c r="AG16741" i="50"/>
  <c r="AG16753" i="50"/>
  <c r="AG16765" i="50"/>
  <c r="AG16777" i="50"/>
  <c r="AG16789" i="50"/>
  <c r="AG16801" i="50"/>
  <c r="AG16813" i="50"/>
  <c r="AG16825" i="50"/>
  <c r="AG16837" i="50"/>
  <c r="AG16849" i="50"/>
  <c r="AG16861" i="50"/>
  <c r="AG16873" i="50"/>
  <c r="AG16885" i="50"/>
  <c r="AG16897" i="50"/>
  <c r="AG16909" i="50"/>
  <c r="AG16921" i="50"/>
  <c r="AG16933" i="50"/>
  <c r="AG16945" i="50"/>
  <c r="AG16957" i="50"/>
  <c r="AG16969" i="50"/>
  <c r="AG16981" i="50"/>
  <c r="AG16993" i="50"/>
  <c r="AG17005" i="50"/>
  <c r="AG17017" i="50"/>
  <c r="AG17029" i="50"/>
  <c r="AG17041" i="50"/>
  <c r="AG17053" i="50"/>
  <c r="AG17065" i="50"/>
  <c r="AG17077" i="50"/>
  <c r="AG17089" i="50"/>
  <c r="AG17101" i="50"/>
  <c r="AG17113" i="50"/>
  <c r="AG17125" i="50"/>
  <c r="AG17137" i="50"/>
  <c r="AG17149" i="50"/>
  <c r="AG17161" i="50"/>
  <c r="AG17173" i="50"/>
  <c r="AG17185" i="50"/>
  <c r="AG17197" i="50"/>
  <c r="AG17209" i="50"/>
  <c r="AG17221" i="50"/>
  <c r="AG17233" i="50"/>
  <c r="AG17245" i="50"/>
  <c r="AG17257" i="50"/>
  <c r="AG17269" i="50"/>
  <c r="AG17281" i="50"/>
  <c r="AG17293" i="50"/>
  <c r="AG17305" i="50"/>
  <c r="AG17317" i="50"/>
  <c r="AG17329" i="50"/>
  <c r="AG17341" i="50"/>
  <c r="AG17353" i="50"/>
  <c r="AG1810" i="50"/>
  <c r="AG1822" i="50"/>
  <c r="AG1834" i="50"/>
  <c r="AG1846" i="50"/>
  <c r="AG1858" i="50"/>
  <c r="AG1870" i="50"/>
  <c r="AG1882" i="50"/>
  <c r="AG1894" i="50"/>
  <c r="AG1906" i="50"/>
  <c r="AG1918" i="50"/>
  <c r="AG1930" i="50"/>
  <c r="AG1942" i="50"/>
  <c r="AG1954" i="50"/>
  <c r="AG1966" i="50"/>
  <c r="AG1978" i="50"/>
  <c r="AG1990" i="50"/>
  <c r="AG2002" i="50"/>
  <c r="AG2014" i="50"/>
  <c r="AG2026" i="50"/>
  <c r="AG2038" i="50"/>
  <c r="AG2050" i="50"/>
  <c r="AG2062" i="50"/>
  <c r="AG2074" i="50"/>
  <c r="AG2086" i="50"/>
  <c r="AG2098" i="50"/>
  <c r="AG2110" i="50"/>
  <c r="AG2122" i="50"/>
  <c r="AG2134" i="50"/>
  <c r="AG2146" i="50"/>
  <c r="AG2158" i="50"/>
  <c r="AG2170" i="50"/>
  <c r="AG2182" i="50"/>
  <c r="AG2194" i="50"/>
  <c r="AG2206" i="50"/>
  <c r="AG2218" i="50"/>
  <c r="AG2230" i="50"/>
  <c r="AG2242" i="50"/>
  <c r="AG2254" i="50"/>
  <c r="AG2266" i="50"/>
  <c r="AG2278" i="50"/>
  <c r="AG2290" i="50"/>
  <c r="AG2302" i="50"/>
  <c r="AG2314" i="50"/>
  <c r="AG2326" i="50"/>
  <c r="AG2338" i="50"/>
  <c r="AG2350" i="50"/>
  <c r="AG2362" i="50"/>
  <c r="AG2374" i="50"/>
  <c r="AG2386" i="50"/>
  <c r="AG2398" i="50"/>
  <c r="AG2410" i="50"/>
  <c r="AG2422" i="50"/>
  <c r="AG2434" i="50"/>
  <c r="AG2446" i="50"/>
  <c r="AG2458" i="50"/>
  <c r="AG2470" i="50"/>
  <c r="AG2482" i="50"/>
  <c r="AG2494" i="50"/>
  <c r="AG2506" i="50"/>
  <c r="AG2518" i="50"/>
  <c r="AG2530" i="50"/>
  <c r="AG2542" i="50"/>
  <c r="AG2554" i="50"/>
  <c r="AG2566" i="50"/>
  <c r="AG2578" i="50"/>
  <c r="AG2590" i="50"/>
  <c r="AG2602" i="50"/>
  <c r="AG2614" i="50"/>
  <c r="AG2626" i="50"/>
  <c r="AG2638" i="50"/>
  <c r="AG2650" i="50"/>
  <c r="AG2662" i="50"/>
  <c r="AG2674" i="50"/>
  <c r="AG2686" i="50"/>
  <c r="AG2698" i="50"/>
  <c r="AG2710" i="50"/>
  <c r="AG2722" i="50"/>
  <c r="AG2734" i="50"/>
  <c r="AG2746" i="50"/>
  <c r="AG2758" i="50"/>
  <c r="AG2770" i="50"/>
  <c r="AG2782" i="50"/>
  <c r="AG2794" i="50"/>
  <c r="AG2806" i="50"/>
  <c r="AG2818" i="50"/>
  <c r="AG2830" i="50"/>
  <c r="AG2842" i="50"/>
  <c r="AG2854" i="50"/>
  <c r="AG2866" i="50"/>
  <c r="AG2878" i="50"/>
  <c r="AG2890" i="50"/>
  <c r="AG2902" i="50"/>
  <c r="AG2914" i="50"/>
  <c r="AG2926" i="50"/>
  <c r="AG2938" i="50"/>
  <c r="AG2950" i="50"/>
  <c r="AG2962" i="50"/>
  <c r="AG2974" i="50"/>
  <c r="AG2986" i="50"/>
  <c r="AG2998" i="50"/>
  <c r="AG3010" i="50"/>
  <c r="AG3022" i="50"/>
  <c r="AG3034" i="50"/>
  <c r="AG3046" i="50"/>
  <c r="AG3058" i="50"/>
  <c r="AG3070" i="50"/>
  <c r="AG3082" i="50"/>
  <c r="AG3094" i="50"/>
  <c r="AG3106" i="50"/>
  <c r="AG3118" i="50"/>
  <c r="AG3130" i="50"/>
  <c r="AG3142" i="50"/>
  <c r="AG3154" i="50"/>
  <c r="AG3166" i="50"/>
  <c r="AG3178" i="50"/>
  <c r="AG3190" i="50"/>
  <c r="AG3202" i="50"/>
  <c r="AG3214" i="50"/>
  <c r="AG3226" i="50"/>
  <c r="AG3238" i="50"/>
  <c r="AG3250" i="50"/>
  <c r="AG3262" i="50"/>
  <c r="AG3274" i="50"/>
  <c r="AG3286" i="50"/>
  <c r="AG3298" i="50"/>
  <c r="AG3310" i="50"/>
  <c r="AG3322" i="50"/>
  <c r="AG3334" i="50"/>
  <c r="AG3346" i="50"/>
  <c r="AG3358" i="50"/>
  <c r="AG3370" i="50"/>
  <c r="AG3382" i="50"/>
  <c r="AG3394" i="50"/>
  <c r="AG3406" i="50"/>
  <c r="AG3418" i="50"/>
  <c r="AG3430" i="50"/>
  <c r="AG3442" i="50"/>
  <c r="AG3454" i="50"/>
  <c r="AG3466" i="50"/>
  <c r="AG3478" i="50"/>
  <c r="AG3490" i="50"/>
  <c r="AG3502" i="50"/>
  <c r="AG3514" i="50"/>
  <c r="AG3526" i="50"/>
  <c r="AG3538" i="50"/>
  <c r="AG3550" i="50"/>
  <c r="AG3562" i="50"/>
  <c r="AG3574" i="50"/>
  <c r="AG3586" i="50"/>
  <c r="AG3598" i="50"/>
  <c r="AG3610" i="50"/>
  <c r="AG3622" i="50"/>
  <c r="AG3634" i="50"/>
  <c r="AG3646" i="50"/>
  <c r="AG3658" i="50"/>
  <c r="AG3670" i="50"/>
  <c r="AG3682" i="50"/>
  <c r="AG3694" i="50"/>
  <c r="AG3706" i="50"/>
  <c r="AG3718" i="50"/>
  <c r="AG3730" i="50"/>
  <c r="AG3742" i="50"/>
  <c r="AG3754" i="50"/>
  <c r="AG3766" i="50"/>
  <c r="AG3778" i="50"/>
  <c r="AG3790" i="50"/>
  <c r="AG3802" i="50"/>
  <c r="AG3814" i="50"/>
  <c r="AG3826" i="50"/>
  <c r="AG3838" i="50"/>
  <c r="AG3850" i="50"/>
  <c r="AG3862" i="50"/>
  <c r="AG3874" i="50"/>
  <c r="AG3886" i="50"/>
  <c r="AG3898" i="50"/>
  <c r="AG3910" i="50"/>
  <c r="AG3922" i="50"/>
  <c r="AG3934" i="50"/>
  <c r="AG3946" i="50"/>
  <c r="AG3958" i="50"/>
  <c r="AG3970" i="50"/>
  <c r="AG3982" i="50"/>
  <c r="AG3994" i="50"/>
  <c r="AG4006" i="50"/>
  <c r="AG4018" i="50"/>
  <c r="AG4030" i="50"/>
  <c r="AG4042" i="50"/>
  <c r="AG4054" i="50"/>
  <c r="AG4066" i="50"/>
  <c r="AG4078" i="50"/>
  <c r="AG4090" i="50"/>
  <c r="AG4102" i="50"/>
  <c r="AG4114" i="50"/>
  <c r="AG4126" i="50"/>
  <c r="AG4138" i="50"/>
  <c r="AG4150" i="50"/>
  <c r="AG4162" i="50"/>
  <c r="AG4174" i="50"/>
  <c r="AG4186" i="50"/>
  <c r="AG4198" i="50"/>
  <c r="AG4210" i="50"/>
  <c r="AG4222" i="50"/>
  <c r="AG4234" i="50"/>
  <c r="AG4246" i="50"/>
  <c r="AG4258" i="50"/>
  <c r="AG4270" i="50"/>
  <c r="AG4282" i="50"/>
  <c r="AG4294" i="50"/>
  <c r="AG4306" i="50"/>
  <c r="AG4318" i="50"/>
  <c r="AG4330" i="50"/>
  <c r="AG4342" i="50"/>
  <c r="AG4354" i="50"/>
  <c r="AG4366" i="50"/>
  <c r="AG4378" i="50"/>
  <c r="AG4390" i="50"/>
  <c r="AG4402" i="50"/>
  <c r="AG4414" i="50"/>
  <c r="AG4426" i="50"/>
  <c r="AG4438" i="50"/>
  <c r="AG4450" i="50"/>
  <c r="AG4462" i="50"/>
  <c r="AG4474" i="50"/>
  <c r="AG4486" i="50"/>
  <c r="AG4498" i="50"/>
  <c r="AG4510" i="50"/>
  <c r="AG4522" i="50"/>
  <c r="AG4534" i="50"/>
  <c r="AG4546" i="50"/>
  <c r="AG4558" i="50"/>
  <c r="AG4570" i="50"/>
  <c r="AG4582" i="50"/>
  <c r="AG4594" i="50"/>
  <c r="AG4606" i="50"/>
  <c r="AG4618" i="50"/>
  <c r="AG4630" i="50"/>
  <c r="AG4642" i="50"/>
  <c r="AG4654" i="50"/>
  <c r="AG4666" i="50"/>
  <c r="AG4678" i="50"/>
  <c r="AG4690" i="50"/>
  <c r="AG4702" i="50"/>
  <c r="AG4714" i="50"/>
  <c r="AG4726" i="50"/>
  <c r="AG4738" i="50"/>
  <c r="AG4750" i="50"/>
  <c r="AG4762" i="50"/>
  <c r="AG4774" i="50"/>
  <c r="AG4786" i="50"/>
  <c r="AG4798" i="50"/>
  <c r="AG4810" i="50"/>
  <c r="AG4822" i="50"/>
  <c r="AG4834" i="50"/>
  <c r="AG4846" i="50"/>
  <c r="AG4858" i="50"/>
  <c r="AG4870" i="50"/>
  <c r="AG4882" i="50"/>
  <c r="AG4894" i="50"/>
  <c r="AG4906" i="50"/>
  <c r="AG4918" i="50"/>
  <c r="AG4930" i="50"/>
  <c r="AG4942" i="50"/>
  <c r="AG4954" i="50"/>
  <c r="AG4966" i="50"/>
  <c r="AG4978" i="50"/>
  <c r="AG4990" i="50"/>
  <c r="AG5002" i="50"/>
  <c r="AG5014" i="50"/>
  <c r="AG5026" i="50"/>
  <c r="AG5038" i="50"/>
  <c r="AG5050" i="50"/>
  <c r="AG5062" i="50"/>
  <c r="AG5074" i="50"/>
  <c r="AG5086" i="50"/>
  <c r="AG5098" i="50"/>
  <c r="AG5110" i="50"/>
  <c r="AG5122" i="50"/>
  <c r="AG5134" i="50"/>
  <c r="AG5146" i="50"/>
  <c r="AG5158" i="50"/>
  <c r="AG5170" i="50"/>
  <c r="AG5182" i="50"/>
  <c r="AG5194" i="50"/>
  <c r="AG5206" i="50"/>
  <c r="AG5218" i="50"/>
  <c r="AG5230" i="50"/>
  <c r="AG5242" i="50"/>
  <c r="AG5254" i="50"/>
  <c r="AG5266" i="50"/>
  <c r="AG5278" i="50"/>
  <c r="AG5290" i="50"/>
  <c r="AG5302" i="50"/>
  <c r="AG5314" i="50"/>
  <c r="AG5326" i="50"/>
  <c r="AG5338" i="50"/>
  <c r="AG5350" i="50"/>
  <c r="AG5362" i="50"/>
  <c r="AG5374" i="50"/>
  <c r="AG5386" i="50"/>
  <c r="AG5398" i="50"/>
  <c r="AG5410" i="50"/>
  <c r="AG5422" i="50"/>
  <c r="AG5434" i="50"/>
  <c r="AG5446" i="50"/>
  <c r="AG5458" i="50"/>
  <c r="AG5470" i="50"/>
  <c r="AG5482" i="50"/>
  <c r="AG5494" i="50"/>
  <c r="AG5506" i="50"/>
  <c r="AG5518" i="50"/>
  <c r="AG5530" i="50"/>
  <c r="AG5542" i="50"/>
  <c r="AG5554" i="50"/>
  <c r="AG5566" i="50"/>
  <c r="AG5578" i="50"/>
  <c r="AG5590" i="50"/>
  <c r="AG5602" i="50"/>
  <c r="AG5614" i="50"/>
  <c r="AG5626" i="50"/>
  <c r="AG5638" i="50"/>
  <c r="AG5650" i="50"/>
  <c r="AG5662" i="50"/>
  <c r="AG5674" i="50"/>
  <c r="AG5686" i="50"/>
  <c r="AG5698" i="50"/>
  <c r="AG5710" i="50"/>
  <c r="AG5722" i="50"/>
  <c r="AG5734" i="50"/>
  <c r="AG5746" i="50"/>
  <c r="AG5758" i="50"/>
  <c r="AG5770" i="50"/>
  <c r="AG5782" i="50"/>
  <c r="AG5794" i="50"/>
  <c r="AG5806" i="50"/>
  <c r="AG5818" i="50"/>
  <c r="AG5830" i="50"/>
  <c r="AG5842" i="50"/>
  <c r="AG5854" i="50"/>
  <c r="AG5866" i="50"/>
  <c r="AG5878" i="50"/>
  <c r="AG5890" i="50"/>
  <c r="AG5902" i="50"/>
  <c r="AG5914" i="50"/>
  <c r="AG5926" i="50"/>
  <c r="AG5938" i="50"/>
  <c r="AG5950" i="50"/>
  <c r="AG5962" i="50"/>
  <c r="AG5974" i="50"/>
  <c r="AG5986" i="50"/>
  <c r="AG5998" i="50"/>
  <c r="AG6010" i="50"/>
  <c r="AG6022" i="50"/>
  <c r="AG6034" i="50"/>
  <c r="AG6046" i="50"/>
  <c r="AG6058" i="50"/>
  <c r="AG6070" i="50"/>
  <c r="AG6082" i="50"/>
  <c r="AG6094" i="50"/>
  <c r="AG6106" i="50"/>
  <c r="AG6118" i="50"/>
  <c r="AG6130" i="50"/>
  <c r="AG6142" i="50"/>
  <c r="AG6154" i="50"/>
  <c r="AG6166" i="50"/>
  <c r="AG6178" i="50"/>
  <c r="AG6190" i="50"/>
  <c r="AG6202" i="50"/>
  <c r="AG6214" i="50"/>
  <c r="AG6226" i="50"/>
  <c r="AG6238" i="50"/>
  <c r="AG6250" i="50"/>
  <c r="AG6262" i="50"/>
  <c r="AG6274" i="50"/>
  <c r="AG6286" i="50"/>
  <c r="AG6298" i="50"/>
  <c r="AG6310" i="50"/>
  <c r="AG6322" i="50"/>
  <c r="AG6334" i="50"/>
  <c r="AG6346" i="50"/>
  <c r="AG6358" i="50"/>
  <c r="AG6370" i="50"/>
  <c r="AG6382" i="50"/>
  <c r="AG6394" i="50"/>
  <c r="AG6406" i="50"/>
  <c r="AG6418" i="50"/>
  <c r="AG6430" i="50"/>
  <c r="AG6442" i="50"/>
  <c r="AG6454" i="50"/>
  <c r="AG6466" i="50"/>
  <c r="AG6478" i="50"/>
  <c r="AG6490" i="50"/>
  <c r="AG6502" i="50"/>
  <c r="AG6514" i="50"/>
  <c r="AG6526" i="50"/>
  <c r="AG6538" i="50"/>
  <c r="AG6550" i="50"/>
  <c r="AG6562" i="50"/>
  <c r="AG6574" i="50"/>
  <c r="AG6586" i="50"/>
  <c r="AG6598" i="50"/>
  <c r="AG6610" i="50"/>
  <c r="AG6622" i="50"/>
  <c r="AG6634" i="50"/>
  <c r="AG6646" i="50"/>
  <c r="AG6658" i="50"/>
  <c r="AG6670" i="50"/>
  <c r="AG6682" i="50"/>
  <c r="AG6694" i="50"/>
  <c r="AG6706" i="50"/>
  <c r="AG6718" i="50"/>
  <c r="AG6730" i="50"/>
  <c r="AG6742" i="50"/>
  <c r="AG6754" i="50"/>
  <c r="AG6766" i="50"/>
  <c r="AG6778" i="50"/>
  <c r="AG6790" i="50"/>
  <c r="AG6802" i="50"/>
  <c r="AG6814" i="50"/>
  <c r="AG6826" i="50"/>
  <c r="AG6838" i="50"/>
  <c r="AG6850" i="50"/>
  <c r="AG6862" i="50"/>
  <c r="AG6874" i="50"/>
  <c r="AG6886" i="50"/>
  <c r="AG6898" i="50"/>
  <c r="AG6910" i="50"/>
  <c r="AG6922" i="50"/>
  <c r="AG6934" i="50"/>
  <c r="AG6946" i="50"/>
  <c r="AG6958" i="50"/>
  <c r="AG6970" i="50"/>
  <c r="AG6982" i="50"/>
  <c r="AG6994" i="50"/>
  <c r="AG7006" i="50"/>
  <c r="AG7018" i="50"/>
  <c r="AG7030" i="50"/>
  <c r="AG7042" i="50"/>
  <c r="AG7054" i="50"/>
  <c r="AG7066" i="50"/>
  <c r="AG7078" i="50"/>
  <c r="AG7090" i="50"/>
  <c r="AG7102" i="50"/>
  <c r="AG7114" i="50"/>
  <c r="AG7126" i="50"/>
  <c r="AG7138" i="50"/>
  <c r="AG7150" i="50"/>
  <c r="AG7162" i="50"/>
  <c r="AG7174" i="50"/>
  <c r="AG7186" i="50"/>
  <c r="AG7198" i="50"/>
  <c r="AG7210" i="50"/>
  <c r="AG7222" i="50"/>
  <c r="AG7234" i="50"/>
  <c r="AG7246" i="50"/>
  <c r="AG7258" i="50"/>
  <c r="AG7270" i="50"/>
  <c r="AG7282" i="50"/>
  <c r="AG7294" i="50"/>
  <c r="AG7306" i="50"/>
  <c r="AG7318" i="50"/>
  <c r="AG7330" i="50"/>
  <c r="AG7342" i="50"/>
  <c r="AG7354" i="50"/>
  <c r="AG7366" i="50"/>
  <c r="AG7378" i="50"/>
  <c r="AG7390" i="50"/>
  <c r="AG7402" i="50"/>
  <c r="AG7414" i="50"/>
  <c r="AG7426" i="50"/>
  <c r="AG7438" i="50"/>
  <c r="AG7450" i="50"/>
  <c r="AG7462" i="50"/>
  <c r="AG7474" i="50"/>
  <c r="AG7486" i="50"/>
  <c r="AG7498" i="50"/>
  <c r="AG7510" i="50"/>
  <c r="AG7522" i="50"/>
  <c r="AG7534" i="50"/>
  <c r="AG7546" i="50"/>
  <c r="AG7558" i="50"/>
  <c r="AG7570" i="50"/>
  <c r="AG7582" i="50"/>
  <c r="AG7594" i="50"/>
  <c r="AG7606" i="50"/>
  <c r="AG7618" i="50"/>
  <c r="AG7630" i="50"/>
  <c r="AG7642" i="50"/>
  <c r="AG7654" i="50"/>
  <c r="AG7666" i="50"/>
  <c r="AG7678" i="50"/>
  <c r="AG7690" i="50"/>
  <c r="AG7702" i="50"/>
  <c r="AG7714" i="50"/>
  <c r="AG7726" i="50"/>
  <c r="AG7738" i="50"/>
  <c r="AG7750" i="50"/>
  <c r="AG7762" i="50"/>
  <c r="AG7774" i="50"/>
  <c r="AG7786" i="50"/>
  <c r="AG7798" i="50"/>
  <c r="AG7810" i="50"/>
  <c r="AG7822" i="50"/>
  <c r="AG7834" i="50"/>
  <c r="AG7846" i="50"/>
  <c r="AG7858" i="50"/>
  <c r="AG7870" i="50"/>
  <c r="AG7882" i="50"/>
  <c r="AG7894" i="50"/>
  <c r="AG7906" i="50"/>
  <c r="AG7918" i="50"/>
  <c r="AG7930" i="50"/>
  <c r="AG7942" i="50"/>
  <c r="AG7954" i="50"/>
  <c r="AG7966" i="50"/>
  <c r="AG7978" i="50"/>
  <c r="AG7990" i="50"/>
  <c r="AG8002" i="50"/>
  <c r="AG8014" i="50"/>
  <c r="AG8026" i="50"/>
  <c r="AG8038" i="50"/>
  <c r="AG8050" i="50"/>
  <c r="AG8062" i="50"/>
  <c r="AG8074" i="50"/>
  <c r="AG8086" i="50"/>
  <c r="AG8098" i="50"/>
  <c r="AG8110" i="50"/>
  <c r="AG8122" i="50"/>
  <c r="AG8134" i="50"/>
  <c r="AG8146" i="50"/>
  <c r="AG8158" i="50"/>
  <c r="AG8170" i="50"/>
  <c r="AG8182" i="50"/>
  <c r="AG8194" i="50"/>
  <c r="AG8206" i="50"/>
  <c r="AG8218" i="50"/>
  <c r="AG8230" i="50"/>
  <c r="AG8242" i="50"/>
  <c r="AG8254" i="50"/>
  <c r="AG8266" i="50"/>
  <c r="AG8278" i="50"/>
  <c r="AG8290" i="50"/>
  <c r="AG8302" i="50"/>
  <c r="AG8314" i="50"/>
  <c r="AG8326" i="50"/>
  <c r="AG8338" i="50"/>
  <c r="AG8350" i="50"/>
  <c r="AG8362" i="50"/>
  <c r="AG8374" i="50"/>
  <c r="AG8386" i="50"/>
  <c r="AG8398" i="50"/>
  <c r="AG8410" i="50"/>
  <c r="AG8422" i="50"/>
  <c r="AG8434" i="50"/>
  <c r="AG8446" i="50"/>
  <c r="AG8458" i="50"/>
  <c r="AG8470" i="50"/>
  <c r="AG8482" i="50"/>
  <c r="AG8494" i="50"/>
  <c r="AG8506" i="50"/>
  <c r="AG8518" i="50"/>
  <c r="AG8530" i="50"/>
  <c r="AG8542" i="50"/>
  <c r="AG8554" i="50"/>
  <c r="AG8566" i="50"/>
  <c r="AG8578" i="50"/>
  <c r="AG8590" i="50"/>
  <c r="AG8602" i="50"/>
  <c r="AG8614" i="50"/>
  <c r="AG8626" i="50"/>
  <c r="AG8638" i="50"/>
  <c r="AG8650" i="50"/>
  <c r="AG8662" i="50"/>
  <c r="AG8674" i="50"/>
  <c r="AG8686" i="50"/>
  <c r="AG8698" i="50"/>
  <c r="AG8710" i="50"/>
  <c r="AG8722" i="50"/>
  <c r="AG8734" i="50"/>
  <c r="AG8746" i="50"/>
  <c r="AG8758" i="50"/>
  <c r="AG8770" i="50"/>
  <c r="AG8782" i="50"/>
  <c r="AG8794" i="50"/>
  <c r="AG8806" i="50"/>
  <c r="AG8818" i="50"/>
  <c r="AG8830" i="50"/>
  <c r="AG8842" i="50"/>
  <c r="AG8854" i="50"/>
  <c r="AG8866" i="50"/>
  <c r="AG8878" i="50"/>
  <c r="AG8890" i="50"/>
  <c r="AG8902" i="50"/>
  <c r="AG8914" i="50"/>
  <c r="AG8926" i="50"/>
  <c r="AG8938" i="50"/>
  <c r="AG8950" i="50"/>
  <c r="AG8962" i="50"/>
  <c r="AG8974" i="50"/>
  <c r="AG8986" i="50"/>
  <c r="AG8998" i="50"/>
  <c r="AG9010" i="50"/>
  <c r="AG9022" i="50"/>
  <c r="AG9034" i="50"/>
  <c r="AG9046" i="50"/>
  <c r="AG9058" i="50"/>
  <c r="AG9070" i="50"/>
  <c r="AG9082" i="50"/>
  <c r="AG9094" i="50"/>
  <c r="AG9106" i="50"/>
  <c r="AG9118" i="50"/>
  <c r="AG9130" i="50"/>
  <c r="AG9142" i="50"/>
  <c r="AG9154" i="50"/>
  <c r="AG9166" i="50"/>
  <c r="AG9178" i="50"/>
  <c r="AG9190" i="50"/>
  <c r="AG9202" i="50"/>
  <c r="AG9214" i="50"/>
  <c r="AG9226" i="50"/>
  <c r="AG9238" i="50"/>
  <c r="AG9250" i="50"/>
  <c r="AG9262" i="50"/>
  <c r="AG9274" i="50"/>
  <c r="AG9286" i="50"/>
  <c r="AG9298" i="50"/>
  <c r="AG9310" i="50"/>
  <c r="AG9322" i="50"/>
  <c r="AG9334" i="50"/>
  <c r="AG9346" i="50"/>
  <c r="AG9358" i="50"/>
  <c r="AG9370" i="50"/>
  <c r="AG9382" i="50"/>
  <c r="AG9394" i="50"/>
  <c r="AG9406" i="50"/>
  <c r="AG9418" i="50"/>
  <c r="AG9430" i="50"/>
  <c r="AG9442" i="50"/>
  <c r="AG9454" i="50"/>
  <c r="AG9466" i="50"/>
  <c r="AG9478" i="50"/>
  <c r="AG9490" i="50"/>
  <c r="AG9502" i="50"/>
  <c r="AG9514" i="50"/>
  <c r="AG9526" i="50"/>
  <c r="AG9538" i="50"/>
  <c r="AG9550" i="50"/>
  <c r="AG9562" i="50"/>
  <c r="AG9574" i="50"/>
  <c r="AG9586" i="50"/>
  <c r="AG9598" i="50"/>
  <c r="AG9610" i="50"/>
  <c r="AG9622" i="50"/>
  <c r="AG9634" i="50"/>
  <c r="AG9646" i="50"/>
  <c r="AG9658" i="50"/>
  <c r="AG9670" i="50"/>
  <c r="AG9682" i="50"/>
  <c r="AG9694" i="50"/>
  <c r="AG9706" i="50"/>
  <c r="AG9718" i="50"/>
  <c r="AG9730" i="50"/>
  <c r="AG9742" i="50"/>
  <c r="AG9754" i="50"/>
  <c r="AG9766" i="50"/>
  <c r="AG9778" i="50"/>
  <c r="AG9790" i="50"/>
  <c r="AG9802" i="50"/>
  <c r="AG9814" i="50"/>
  <c r="AG9826" i="50"/>
  <c r="AG9838" i="50"/>
  <c r="AG9850" i="50"/>
  <c r="AG9862" i="50"/>
  <c r="AG9874" i="50"/>
  <c r="AG9886" i="50"/>
  <c r="AG9898" i="50"/>
  <c r="AG9910" i="50"/>
  <c r="AG9922" i="50"/>
  <c r="AG9934" i="50"/>
  <c r="AG9946" i="50"/>
  <c r="AG9958" i="50"/>
  <c r="AG9970" i="50"/>
  <c r="AG9982" i="50"/>
  <c r="AG9994" i="50"/>
  <c r="AG10006" i="50"/>
  <c r="AG10018" i="50"/>
  <c r="AG10030" i="50"/>
  <c r="AG10042" i="50"/>
  <c r="AG10054" i="50"/>
  <c r="AG10066" i="50"/>
  <c r="AG10078" i="50"/>
  <c r="AG10090" i="50"/>
  <c r="AG10102" i="50"/>
  <c r="AG10114" i="50"/>
  <c r="AG10126" i="50"/>
  <c r="AG10138" i="50"/>
  <c r="AG10150" i="50"/>
  <c r="AG10162" i="50"/>
  <c r="AG10174" i="50"/>
  <c r="AG10186" i="50"/>
  <c r="AG10198" i="50"/>
  <c r="AG10210" i="50"/>
  <c r="AG10222" i="50"/>
  <c r="AG10234" i="50"/>
  <c r="AG10246" i="50"/>
  <c r="AG10258" i="50"/>
  <c r="AG10270" i="50"/>
  <c r="AG10282" i="50"/>
  <c r="AG10294" i="50"/>
  <c r="AG10306" i="50"/>
  <c r="AG10318" i="50"/>
  <c r="AG10330" i="50"/>
  <c r="AG10342" i="50"/>
  <c r="AG10354" i="50"/>
  <c r="AG10366" i="50"/>
  <c r="AG10378" i="50"/>
  <c r="AG10390" i="50"/>
  <c r="AG10402" i="50"/>
  <c r="AG10414" i="50"/>
  <c r="AG10426" i="50"/>
  <c r="AG10438" i="50"/>
  <c r="AG10450" i="50"/>
  <c r="AG10462" i="50"/>
  <c r="AG10474" i="50"/>
  <c r="AG10486" i="50"/>
  <c r="AG10498" i="50"/>
  <c r="AG10510" i="50"/>
  <c r="AG10522" i="50"/>
  <c r="AG10534" i="50"/>
  <c r="AG10546" i="50"/>
  <c r="AG10558" i="50"/>
  <c r="AG10570" i="50"/>
  <c r="AG10582" i="50"/>
  <c r="AG10594" i="50"/>
  <c r="AG10606" i="50"/>
  <c r="AG10618" i="50"/>
  <c r="AG10630" i="50"/>
  <c r="AG10642" i="50"/>
  <c r="AG10654" i="50"/>
  <c r="AG10666" i="50"/>
  <c r="AG10678" i="50"/>
  <c r="AG10690" i="50"/>
  <c r="AG10702" i="50"/>
  <c r="AG10714" i="50"/>
  <c r="AG10726" i="50"/>
  <c r="AG10738" i="50"/>
  <c r="AG10750" i="50"/>
  <c r="AG10762" i="50"/>
  <c r="AG10774" i="50"/>
  <c r="AG10786" i="50"/>
  <c r="AG10798" i="50"/>
  <c r="AG10810" i="50"/>
  <c r="AG10822" i="50"/>
  <c r="AG10834" i="50"/>
  <c r="AG10846" i="50"/>
  <c r="AG10858" i="50"/>
  <c r="AG10870" i="50"/>
  <c r="AG10882" i="50"/>
  <c r="AG10894" i="50"/>
  <c r="AG10906" i="50"/>
  <c r="AG10918" i="50"/>
  <c r="AG10930" i="50"/>
  <c r="AG10942" i="50"/>
  <c r="AG10954" i="50"/>
  <c r="AG10966" i="50"/>
  <c r="AG10978" i="50"/>
  <c r="AG10990" i="50"/>
  <c r="AG11002" i="50"/>
  <c r="AG11014" i="50"/>
  <c r="AG11026" i="50"/>
  <c r="AG11038" i="50"/>
  <c r="AG11050" i="50"/>
  <c r="AG11062" i="50"/>
  <c r="AG11074" i="50"/>
  <c r="AG11086" i="50"/>
  <c r="AG11098" i="50"/>
  <c r="AG11110" i="50"/>
  <c r="AG11122" i="50"/>
  <c r="AG11134" i="50"/>
  <c r="AG11146" i="50"/>
  <c r="AG11158" i="50"/>
  <c r="AG11170" i="50"/>
  <c r="AG11182" i="50"/>
  <c r="AG11194" i="50"/>
  <c r="AG11206" i="50"/>
  <c r="AG11218" i="50"/>
  <c r="AG17365" i="50"/>
  <c r="AG9" i="50"/>
  <c r="AG21" i="50"/>
  <c r="AG33" i="50"/>
  <c r="AG45" i="50"/>
  <c r="AG57" i="50"/>
  <c r="AG69" i="50"/>
  <c r="AG81" i="50"/>
  <c r="AG93" i="50"/>
  <c r="AG105" i="50"/>
  <c r="AG117" i="50"/>
  <c r="AG129" i="50"/>
  <c r="AG141" i="50"/>
  <c r="AG153" i="50"/>
  <c r="AG165" i="50"/>
  <c r="AG177" i="50"/>
  <c r="AG189" i="50"/>
  <c r="AG201" i="50"/>
  <c r="AG213" i="50"/>
  <c r="AG225" i="50"/>
  <c r="AG237" i="50"/>
  <c r="AG249" i="50"/>
  <c r="AG261" i="50"/>
  <c r="AG273" i="50"/>
  <c r="AG285" i="50"/>
  <c r="AG297" i="50"/>
  <c r="AG309" i="50"/>
  <c r="AG321" i="50"/>
  <c r="AG333" i="50"/>
  <c r="AG345" i="50"/>
  <c r="AG357" i="50"/>
  <c r="AG369" i="50"/>
  <c r="AG381" i="50"/>
  <c r="AG393" i="50"/>
  <c r="AG405" i="50"/>
  <c r="AG417" i="50"/>
  <c r="AG429" i="50"/>
  <c r="AG441" i="50"/>
  <c r="AG453" i="50"/>
  <c r="AG465" i="50"/>
  <c r="AG477" i="50"/>
  <c r="AG489" i="50"/>
  <c r="AG501" i="50"/>
  <c r="AG513" i="50"/>
  <c r="AG525" i="50"/>
  <c r="AG537" i="50"/>
  <c r="AG549" i="50"/>
  <c r="AG561" i="50"/>
  <c r="AG573" i="50"/>
  <c r="AG585" i="50"/>
  <c r="AG597" i="50"/>
  <c r="AG609" i="50"/>
  <c r="AG621" i="50"/>
  <c r="AG633" i="50"/>
  <c r="AG645" i="50"/>
  <c r="AG657" i="50"/>
  <c r="AG669" i="50"/>
  <c r="AG681" i="50"/>
  <c r="AG693" i="50"/>
  <c r="AG705" i="50"/>
  <c r="AG717" i="50"/>
  <c r="AG729" i="50"/>
  <c r="AG741" i="50"/>
  <c r="AG753" i="50"/>
  <c r="AG765" i="50"/>
  <c r="AG777" i="50"/>
  <c r="AG789" i="50"/>
  <c r="AG801" i="50"/>
  <c r="AG813" i="50"/>
  <c r="AG825" i="50"/>
  <c r="AG837" i="50"/>
  <c r="AG849" i="50"/>
  <c r="AG861" i="50"/>
  <c r="AG873" i="50"/>
  <c r="AG885" i="50"/>
  <c r="AG897" i="50"/>
  <c r="AG909" i="50"/>
  <c r="AG921" i="50"/>
  <c r="AG933" i="50"/>
  <c r="AG945" i="50"/>
  <c r="AG957" i="50"/>
  <c r="AG969" i="50"/>
  <c r="AG981" i="50"/>
  <c r="AG993" i="50"/>
  <c r="AG1005" i="50"/>
  <c r="AG1017" i="50"/>
  <c r="AG1029" i="50"/>
  <c r="AG1041" i="50"/>
  <c r="AG1053" i="50"/>
  <c r="AG1065" i="50"/>
  <c r="AG1077" i="50"/>
  <c r="AG1089" i="50"/>
  <c r="AG1101" i="50"/>
  <c r="AG1113" i="50"/>
  <c r="AG1125" i="50"/>
  <c r="AG1137" i="50"/>
  <c r="AG1149" i="50"/>
  <c r="AG1161" i="50"/>
  <c r="AG1173" i="50"/>
  <c r="AG1185" i="50"/>
  <c r="AG1197" i="50"/>
  <c r="AG1209" i="50"/>
  <c r="AG1221" i="50"/>
  <c r="AG1233" i="50"/>
  <c r="AG1245" i="50"/>
  <c r="AG1257" i="50"/>
  <c r="AG1269" i="50"/>
  <c r="AG1281" i="50"/>
  <c r="AG1293" i="50"/>
  <c r="AG1305" i="50"/>
  <c r="AG1317" i="50"/>
  <c r="AG1329" i="50"/>
  <c r="AG1341" i="50"/>
  <c r="AG1353" i="50"/>
  <c r="AG1365" i="50"/>
  <c r="AG1377" i="50"/>
  <c r="AG1389" i="50"/>
  <c r="AG1401" i="50"/>
  <c r="AG1413" i="50"/>
  <c r="AG1425" i="50"/>
  <c r="AG1437" i="50"/>
  <c r="AG1449" i="50"/>
  <c r="AG1461" i="50"/>
  <c r="AG1473" i="50"/>
  <c r="AG1485" i="50"/>
  <c r="AG1497" i="50"/>
  <c r="AG1509" i="50"/>
  <c r="AG1521" i="50"/>
  <c r="AG1533" i="50"/>
  <c r="AG1545" i="50"/>
  <c r="AG1557" i="50"/>
  <c r="AG1569" i="50"/>
  <c r="AG1581" i="50"/>
  <c r="AG1593" i="50"/>
  <c r="AG1605" i="50"/>
  <c r="AG1617" i="50"/>
  <c r="AG1629" i="50"/>
  <c r="AG1641" i="50"/>
  <c r="AG1653" i="50"/>
  <c r="AG1665" i="50"/>
  <c r="AG1677" i="50"/>
  <c r="AG1689" i="50"/>
  <c r="AG1701" i="50"/>
  <c r="AG1713" i="50"/>
  <c r="AG1725" i="50"/>
  <c r="AG1737" i="50"/>
  <c r="AG1749" i="50"/>
  <c r="AG1761" i="50"/>
  <c r="AG1773" i="50"/>
  <c r="AG1785" i="50"/>
  <c r="AG1797" i="50"/>
  <c r="AG1809" i="50"/>
  <c r="AG1821" i="50"/>
  <c r="AG1833" i="50"/>
  <c r="AG1845" i="50"/>
  <c r="AG1857" i="50"/>
  <c r="AG1869" i="50"/>
  <c r="AG1881" i="50"/>
  <c r="AG1893" i="50"/>
  <c r="AG1905" i="50"/>
  <c r="AG1917" i="50"/>
  <c r="AG1929" i="50"/>
  <c r="AG1941" i="50"/>
  <c r="AG1953" i="50"/>
  <c r="AG1965" i="50"/>
  <c r="AG1977" i="50"/>
  <c r="AG1989" i="50"/>
  <c r="AG2001" i="50"/>
  <c r="AG2013" i="50"/>
  <c r="AG2025" i="50"/>
  <c r="AG2037" i="50"/>
  <c r="AG2049" i="50"/>
  <c r="AG2061" i="50"/>
  <c r="AG2073" i="50"/>
  <c r="AG2085" i="50"/>
  <c r="AG2097" i="50"/>
  <c r="AG2109" i="50"/>
  <c r="AG2121" i="50"/>
  <c r="AG2133" i="50"/>
  <c r="AG2145" i="50"/>
  <c r="AG2157" i="50"/>
  <c r="AG2169" i="50"/>
  <c r="AG2181" i="50"/>
  <c r="AG2193" i="50"/>
  <c r="AG2205" i="50"/>
  <c r="AG2217" i="50"/>
  <c r="AG2229" i="50"/>
  <c r="AG2241" i="50"/>
  <c r="AG2253" i="50"/>
  <c r="AG2265" i="50"/>
  <c r="AG2277" i="50"/>
  <c r="AG2289" i="50"/>
  <c r="AG2301" i="50"/>
  <c r="AG2313" i="50"/>
  <c r="AG2325" i="50"/>
  <c r="AG2337" i="50"/>
  <c r="AG2349" i="50"/>
  <c r="AG2361" i="50"/>
  <c r="AG2373" i="50"/>
  <c r="AG2385" i="50"/>
  <c r="AG2397" i="50"/>
  <c r="AG2409" i="50"/>
  <c r="AG2421" i="50"/>
  <c r="AG2433" i="50"/>
  <c r="AG2445" i="50"/>
  <c r="AG2457" i="50"/>
  <c r="AG2469" i="50"/>
  <c r="AG2481" i="50"/>
  <c r="AG2493" i="50"/>
  <c r="AG2505" i="50"/>
  <c r="AG2517" i="50"/>
  <c r="AG2529" i="50"/>
  <c r="AG2541" i="50"/>
  <c r="AG2553" i="50"/>
  <c r="AG2565" i="50"/>
  <c r="AG2577" i="50"/>
  <c r="AG2589" i="50"/>
  <c r="AG2601" i="50"/>
  <c r="AG2613" i="50"/>
  <c r="AG2625" i="50"/>
  <c r="AG2637" i="50"/>
  <c r="AG2649" i="50"/>
  <c r="AG2661" i="50"/>
  <c r="AG2673" i="50"/>
  <c r="AG2685" i="50"/>
  <c r="AG2697" i="50"/>
  <c r="AG2709" i="50"/>
  <c r="AG2721" i="50"/>
  <c r="AG2733" i="50"/>
  <c r="AG2745" i="50"/>
  <c r="AG2757" i="50"/>
  <c r="AG2769" i="50"/>
  <c r="AG2781" i="50"/>
  <c r="AG2793" i="50"/>
  <c r="AG2805" i="50"/>
  <c r="AG2817" i="50"/>
  <c r="AG2829" i="50"/>
  <c r="AG2841" i="50"/>
  <c r="AG2853" i="50"/>
  <c r="AG2865" i="50"/>
  <c r="AG2877" i="50"/>
  <c r="AG2889" i="50"/>
  <c r="AG2901" i="50"/>
  <c r="AG2913" i="50"/>
  <c r="AG2925" i="50"/>
  <c r="AG2937" i="50"/>
  <c r="AG2949" i="50"/>
  <c r="AG2961" i="50"/>
  <c r="AG2973" i="50"/>
  <c r="AG2985" i="50"/>
  <c r="AG2997" i="50"/>
  <c r="AG3009" i="50"/>
  <c r="AG3021" i="50"/>
  <c r="AG3033" i="50"/>
  <c r="AG3045" i="50"/>
  <c r="AG3057" i="50"/>
  <c r="AG3069" i="50"/>
  <c r="AG3081" i="50"/>
  <c r="AG3093" i="50"/>
  <c r="AG3105" i="50"/>
  <c r="AG3117" i="50"/>
  <c r="AG3129" i="50"/>
  <c r="AG3141" i="50"/>
  <c r="AG3153" i="50"/>
  <c r="AG3165" i="50"/>
  <c r="AG3177" i="50"/>
  <c r="AG3189" i="50"/>
  <c r="AG3201" i="50"/>
  <c r="AG3213" i="50"/>
  <c r="AG3225" i="50"/>
  <c r="AG3237" i="50"/>
  <c r="AG3249" i="50"/>
  <c r="AG3261" i="50"/>
  <c r="AG3273" i="50"/>
  <c r="AG3285" i="50"/>
  <c r="AG3297" i="50"/>
  <c r="AG3309" i="50"/>
  <c r="AG3321" i="50"/>
  <c r="AG11230" i="50"/>
  <c r="AG11242" i="50"/>
  <c r="AG11254" i="50"/>
  <c r="AG11266" i="50"/>
  <c r="AG11278" i="50"/>
  <c r="AG11290" i="50"/>
  <c r="AG11302" i="50"/>
  <c r="AG11314" i="50"/>
  <c r="AG11326" i="50"/>
  <c r="AG11338" i="50"/>
  <c r="AG11350" i="50"/>
  <c r="AG11362" i="50"/>
  <c r="AG11374" i="50"/>
  <c r="AG11386" i="50"/>
  <c r="AG11398" i="50"/>
  <c r="AG11410" i="50"/>
  <c r="AG11422" i="50"/>
  <c r="AG11434" i="50"/>
  <c r="AG11446" i="50"/>
  <c r="AG11458" i="50"/>
  <c r="AG11470" i="50"/>
  <c r="AG11482" i="50"/>
  <c r="AG11494" i="50"/>
  <c r="AG11506" i="50"/>
  <c r="AG11518" i="50"/>
  <c r="AG11530" i="50"/>
  <c r="AG11542" i="50"/>
  <c r="AG11554" i="50"/>
  <c r="AG11566" i="50"/>
  <c r="AG11578" i="50"/>
  <c r="AG11590" i="50"/>
  <c r="AG11602" i="50"/>
  <c r="AG11614" i="50"/>
  <c r="AG11626" i="50"/>
  <c r="AG11638" i="50"/>
  <c r="AG11650" i="50"/>
  <c r="AG11662" i="50"/>
  <c r="AG11674" i="50"/>
  <c r="AG11686" i="50"/>
  <c r="AG11698" i="50"/>
  <c r="AG11710" i="50"/>
  <c r="AG11722" i="50"/>
  <c r="AG11734" i="50"/>
  <c r="AG11746" i="50"/>
  <c r="AG11758" i="50"/>
  <c r="AG11770" i="50"/>
  <c r="AG11782" i="50"/>
  <c r="AG11794" i="50"/>
  <c r="AG11806" i="50"/>
  <c r="AG11818" i="50"/>
  <c r="AG11830" i="50"/>
  <c r="AG11842" i="50"/>
  <c r="AG11854" i="50"/>
  <c r="AG11866" i="50"/>
  <c r="AG11878" i="50"/>
  <c r="AG11890" i="50"/>
  <c r="AG11902" i="50"/>
  <c r="AG11914" i="50"/>
  <c r="AG11926" i="50"/>
  <c r="AG11938" i="50"/>
  <c r="AG11950" i="50"/>
  <c r="AG11962" i="50"/>
  <c r="AG11974" i="50"/>
  <c r="AG11986" i="50"/>
  <c r="AG11998" i="50"/>
  <c r="AG12010" i="50"/>
  <c r="AG12022" i="50"/>
  <c r="AG12034" i="50"/>
  <c r="AG12046" i="50"/>
  <c r="AG12058" i="50"/>
  <c r="AG12070" i="50"/>
  <c r="AG12082" i="50"/>
  <c r="AG12094" i="50"/>
  <c r="AG12106" i="50"/>
  <c r="AG12118" i="50"/>
  <c r="AG12130" i="50"/>
  <c r="AG12142" i="50"/>
  <c r="AG12154" i="50"/>
  <c r="AG12166" i="50"/>
  <c r="AG12178" i="50"/>
  <c r="AG12190" i="50"/>
  <c r="AG12202" i="50"/>
  <c r="AG12214" i="50"/>
  <c r="AG12226" i="50"/>
  <c r="AG12238" i="50"/>
  <c r="AG12250" i="50"/>
  <c r="AG12262" i="50"/>
  <c r="AG12274" i="50"/>
  <c r="AG12286" i="50"/>
  <c r="AG12298" i="50"/>
  <c r="AG12310" i="50"/>
  <c r="AG12322" i="50"/>
  <c r="AG12334" i="50"/>
  <c r="AG12346" i="50"/>
  <c r="AG12358" i="50"/>
  <c r="AG12370" i="50"/>
  <c r="AG12382" i="50"/>
  <c r="AG12394" i="50"/>
  <c r="AG12406" i="50"/>
  <c r="AG12418" i="50"/>
  <c r="AG12430" i="50"/>
  <c r="AG12442" i="50"/>
  <c r="AG12454" i="50"/>
  <c r="AG12466" i="50"/>
  <c r="AG12478" i="50"/>
  <c r="AG12490" i="50"/>
  <c r="AG12502" i="50"/>
  <c r="AG12514" i="50"/>
  <c r="AG12526" i="50"/>
  <c r="AG12538" i="50"/>
  <c r="AG12550" i="50"/>
  <c r="AG12562" i="50"/>
  <c r="AG12574" i="50"/>
  <c r="AG12586" i="50"/>
  <c r="AG12598" i="50"/>
  <c r="AG12610" i="50"/>
  <c r="AG12622" i="50"/>
  <c r="AG12634" i="50"/>
  <c r="AG12646" i="50"/>
  <c r="AG12658" i="50"/>
  <c r="AG12670" i="50"/>
  <c r="AG12682" i="50"/>
  <c r="AG12694" i="50"/>
  <c r="AG12706" i="50"/>
  <c r="AG12718" i="50"/>
  <c r="AG12730" i="50"/>
  <c r="AG12742" i="50"/>
  <c r="AG12754" i="50"/>
  <c r="AG12766" i="50"/>
  <c r="AG12778" i="50"/>
  <c r="AG12790" i="50"/>
  <c r="AG12802" i="50"/>
  <c r="AG12814" i="50"/>
  <c r="AG12826" i="50"/>
  <c r="AG12838" i="50"/>
  <c r="AG12850" i="50"/>
  <c r="AG12862" i="50"/>
  <c r="AG12874" i="50"/>
  <c r="AG12886" i="50"/>
  <c r="AG12898" i="50"/>
  <c r="AG12910" i="50"/>
  <c r="AG12922" i="50"/>
  <c r="AG12934" i="50"/>
  <c r="AG12946" i="50"/>
  <c r="AG12958" i="50"/>
  <c r="AG12970" i="50"/>
  <c r="AG12982" i="50"/>
  <c r="AG12994" i="50"/>
  <c r="AG13006" i="50"/>
  <c r="AG13018" i="50"/>
  <c r="AG13030" i="50"/>
  <c r="AG13042" i="50"/>
  <c r="AG13054" i="50"/>
  <c r="AG13066" i="50"/>
  <c r="AG13078" i="50"/>
  <c r="AG13090" i="50"/>
  <c r="AG13102" i="50"/>
  <c r="AG13114" i="50"/>
  <c r="AG13126" i="50"/>
  <c r="AG13138" i="50"/>
  <c r="AG13150" i="50"/>
  <c r="AG13162" i="50"/>
  <c r="AG13174" i="50"/>
  <c r="AG13186" i="50"/>
  <c r="AG13198" i="50"/>
  <c r="AG13210" i="50"/>
  <c r="AG13222" i="50"/>
  <c r="AG13234" i="50"/>
  <c r="AG13246" i="50"/>
  <c r="AG13258" i="50"/>
  <c r="AG13270" i="50"/>
  <c r="AG13282" i="50"/>
  <c r="AG13294" i="50"/>
  <c r="AG13306" i="50"/>
  <c r="AG13318" i="50"/>
  <c r="AG13330" i="50"/>
  <c r="AG13342" i="50"/>
  <c r="AG13354" i="50"/>
  <c r="AG13366" i="50"/>
  <c r="AG13378" i="50"/>
  <c r="AG13390" i="50"/>
  <c r="AG13402" i="50"/>
  <c r="AG13414" i="50"/>
  <c r="AG13426" i="50"/>
  <c r="AG13438" i="50"/>
  <c r="AG13450" i="50"/>
  <c r="AG13462" i="50"/>
  <c r="AG13474" i="50"/>
  <c r="AG13486" i="50"/>
  <c r="AG13498" i="50"/>
  <c r="AG13510" i="50"/>
  <c r="AG13522" i="50"/>
  <c r="AG13534" i="50"/>
  <c r="AG13546" i="50"/>
  <c r="AG13558" i="50"/>
  <c r="AG13570" i="50"/>
  <c r="AG13582" i="50"/>
  <c r="AG13594" i="50"/>
  <c r="AG13606" i="50"/>
  <c r="AG13618" i="50"/>
  <c r="AG13630" i="50"/>
  <c r="AG13642" i="50"/>
  <c r="AG13654" i="50"/>
  <c r="AG13666" i="50"/>
  <c r="AG13678" i="50"/>
  <c r="AG13690" i="50"/>
  <c r="AG13702" i="50"/>
  <c r="AG13714" i="50"/>
  <c r="AG13726" i="50"/>
  <c r="AG13738" i="50"/>
  <c r="AG13750" i="50"/>
  <c r="AG13762" i="50"/>
  <c r="AG13774" i="50"/>
  <c r="AG13786" i="50"/>
  <c r="AG13798" i="50"/>
  <c r="AG13810" i="50"/>
  <c r="AG13822" i="50"/>
  <c r="AG13834" i="50"/>
  <c r="AG13846" i="50"/>
  <c r="AG13858" i="50"/>
  <c r="AG13870" i="50"/>
  <c r="AG13882" i="50"/>
  <c r="AG13894" i="50"/>
  <c r="AG13906" i="50"/>
  <c r="AG13918" i="50"/>
  <c r="AG13930" i="50"/>
  <c r="AG13942" i="50"/>
  <c r="AG13954" i="50"/>
  <c r="AG13966" i="50"/>
  <c r="AG13978" i="50"/>
  <c r="AG13990" i="50"/>
  <c r="AG14002" i="50"/>
  <c r="AG14014" i="50"/>
  <c r="AG14026" i="50"/>
  <c r="AG14038" i="50"/>
  <c r="AG14050" i="50"/>
  <c r="AG14062" i="50"/>
  <c r="AG14074" i="50"/>
  <c r="AG14086" i="50"/>
  <c r="AG14098" i="50"/>
  <c r="AG14110" i="50"/>
  <c r="AG14122" i="50"/>
  <c r="AG14134" i="50"/>
  <c r="AG14146" i="50"/>
  <c r="AG14158" i="50"/>
  <c r="AG14170" i="50"/>
  <c r="AG14182" i="50"/>
  <c r="AG14194" i="50"/>
  <c r="AG14206" i="50"/>
  <c r="AG14218" i="50"/>
  <c r="AG14230" i="50"/>
  <c r="AG14242" i="50"/>
  <c r="AG14254" i="50"/>
  <c r="AG14266" i="50"/>
  <c r="AG14278" i="50"/>
  <c r="AG14290" i="50"/>
  <c r="AG14302" i="50"/>
  <c r="AG14314" i="50"/>
  <c r="AG14326" i="50"/>
  <c r="AG14338" i="50"/>
  <c r="AG14350" i="50"/>
  <c r="AG14362" i="50"/>
  <c r="AG14374" i="50"/>
  <c r="AG14386" i="50"/>
  <c r="AG14398" i="50"/>
  <c r="AG14410" i="50"/>
  <c r="AG14422" i="50"/>
  <c r="AG14434" i="50"/>
  <c r="AG14446" i="50"/>
  <c r="AG14458" i="50"/>
  <c r="AG14470" i="50"/>
  <c r="AG14482" i="50"/>
  <c r="AG14494" i="50"/>
  <c r="AG14506" i="50"/>
  <c r="AG14518" i="50"/>
  <c r="AG14530" i="50"/>
  <c r="AG14542" i="50"/>
  <c r="AG14554" i="50"/>
  <c r="AG14566" i="50"/>
  <c r="AG14578" i="50"/>
  <c r="AG14590" i="50"/>
  <c r="AG14602" i="50"/>
  <c r="AG14614" i="50"/>
  <c r="AG14626" i="50"/>
  <c r="AG14638" i="50"/>
  <c r="AG14650" i="50"/>
  <c r="AG14662" i="50"/>
  <c r="AG14674" i="50"/>
  <c r="AG14686" i="50"/>
  <c r="AG14698" i="50"/>
  <c r="AG14710" i="50"/>
  <c r="AG14722" i="50"/>
  <c r="AG14734" i="50"/>
  <c r="AG14746" i="50"/>
  <c r="AG14758" i="50"/>
  <c r="AG14770" i="50"/>
  <c r="AG14782" i="50"/>
  <c r="AG14794" i="50"/>
  <c r="AG14806" i="50"/>
  <c r="AG14818" i="50"/>
  <c r="AG14830" i="50"/>
  <c r="AG14842" i="50"/>
  <c r="AG14854" i="50"/>
  <c r="AG14866" i="50"/>
  <c r="AG14878" i="50"/>
  <c r="AG14890" i="50"/>
  <c r="AG14902" i="50"/>
  <c r="AG14914" i="50"/>
  <c r="AG14926" i="50"/>
  <c r="AG14938" i="50"/>
  <c r="AG14950" i="50"/>
  <c r="AG14962" i="50"/>
  <c r="AG14974" i="50"/>
  <c r="AG14986" i="50"/>
  <c r="AG14998" i="50"/>
  <c r="AG15010" i="50"/>
  <c r="AG15022" i="50"/>
  <c r="AG15034" i="50"/>
  <c r="AG15046" i="50"/>
  <c r="AG15058" i="50"/>
  <c r="AG15070" i="50"/>
  <c r="AG15082" i="50"/>
  <c r="AG15094" i="50"/>
  <c r="AG15106" i="50"/>
  <c r="AG15118" i="50"/>
  <c r="AG15130" i="50"/>
  <c r="AG15142" i="50"/>
  <c r="AG15154" i="50"/>
  <c r="AG15166" i="50"/>
  <c r="AG15178" i="50"/>
  <c r="AG15190" i="50"/>
  <c r="AG15202" i="50"/>
  <c r="AG15214" i="50"/>
  <c r="AG15226" i="50"/>
  <c r="AG15238" i="50"/>
  <c r="AG15250" i="50"/>
  <c r="AG15262" i="50"/>
  <c r="AG15274" i="50"/>
  <c r="AG15286" i="50"/>
  <c r="AG15298" i="50"/>
  <c r="AG15310" i="50"/>
  <c r="AG3333" i="50"/>
  <c r="AG3345" i="50"/>
  <c r="AG3357" i="50"/>
  <c r="AG3369" i="50"/>
  <c r="AG3381" i="50"/>
  <c r="AG3393" i="50"/>
  <c r="AG3405" i="50"/>
  <c r="AG3417" i="50"/>
  <c r="AG3429" i="50"/>
  <c r="AG3441" i="50"/>
  <c r="AG3453" i="50"/>
  <c r="AG3465" i="50"/>
  <c r="AG3477" i="50"/>
  <c r="AG3489" i="50"/>
  <c r="AG3501" i="50"/>
  <c r="AG3513" i="50"/>
  <c r="AG3525" i="50"/>
  <c r="AG3537" i="50"/>
  <c r="AG3549" i="50"/>
  <c r="AG3561" i="50"/>
  <c r="AG3573" i="50"/>
  <c r="AG3585" i="50"/>
  <c r="AG3597" i="50"/>
  <c r="AG3609" i="50"/>
  <c r="AG3621" i="50"/>
  <c r="AG3633" i="50"/>
  <c r="AG3645" i="50"/>
  <c r="AG3657" i="50"/>
  <c r="AG3669" i="50"/>
  <c r="AG3681" i="50"/>
  <c r="AG3693" i="50"/>
  <c r="AG3705" i="50"/>
  <c r="AG3717" i="50"/>
  <c r="AG3729" i="50"/>
  <c r="AG3741" i="50"/>
  <c r="AG3753" i="50"/>
  <c r="AG3765" i="50"/>
  <c r="AG3777" i="50"/>
  <c r="AG3789" i="50"/>
  <c r="AG3801" i="50"/>
  <c r="AG3813" i="50"/>
  <c r="AG3825" i="50"/>
  <c r="AG3837" i="50"/>
  <c r="AG3849" i="50"/>
  <c r="AG3861" i="50"/>
  <c r="AG3873" i="50"/>
  <c r="AG3885" i="50"/>
  <c r="AG3897" i="50"/>
  <c r="AG3909" i="50"/>
  <c r="AG3921" i="50"/>
  <c r="AG3933" i="50"/>
  <c r="AG3945" i="50"/>
  <c r="AG3957" i="50"/>
  <c r="AG3969" i="50"/>
  <c r="AG3981" i="50"/>
  <c r="AG3993" i="50"/>
  <c r="AG4005" i="50"/>
  <c r="AG4017" i="50"/>
  <c r="AG4029" i="50"/>
  <c r="AG4041" i="50"/>
  <c r="AG4053" i="50"/>
  <c r="AG4065" i="50"/>
  <c r="AG4077" i="50"/>
  <c r="AG4089" i="50"/>
  <c r="AG4101" i="50"/>
  <c r="AG4113" i="50"/>
  <c r="AG4125" i="50"/>
  <c r="AG4137" i="50"/>
  <c r="AG4149" i="50"/>
  <c r="AG4161" i="50"/>
  <c r="AG4173" i="50"/>
  <c r="AG4185" i="50"/>
  <c r="AG4197" i="50"/>
  <c r="AG4209" i="50"/>
  <c r="AG4221" i="50"/>
  <c r="AG4233" i="50"/>
  <c r="AG4245" i="50"/>
  <c r="AG4257" i="50"/>
  <c r="AG4269" i="50"/>
  <c r="AG4281" i="50"/>
  <c r="AG4293" i="50"/>
  <c r="AG4305" i="50"/>
  <c r="AG4317" i="50"/>
  <c r="AG4329" i="50"/>
  <c r="AG4341" i="50"/>
  <c r="AG4353" i="50"/>
  <c r="AG4365" i="50"/>
  <c r="AG4377" i="50"/>
  <c r="AG4389" i="50"/>
  <c r="AG4401" i="50"/>
  <c r="AG4413" i="50"/>
  <c r="AG4425" i="50"/>
  <c r="AG4437" i="50"/>
  <c r="AG4449" i="50"/>
  <c r="AG4461" i="50"/>
  <c r="AG4473" i="50"/>
  <c r="AG4485" i="50"/>
  <c r="AG4497" i="50"/>
  <c r="AG4509" i="50"/>
  <c r="AG4521" i="50"/>
  <c r="AG4533" i="50"/>
  <c r="AG4545" i="50"/>
  <c r="AG4557" i="50"/>
  <c r="AG4569" i="50"/>
  <c r="AG4581" i="50"/>
  <c r="AG4593" i="50"/>
  <c r="AG4605" i="50"/>
  <c r="AG4617" i="50"/>
  <c r="AG4629" i="50"/>
  <c r="AG4641" i="50"/>
  <c r="AG4653" i="50"/>
  <c r="AG4665" i="50"/>
  <c r="AG4677" i="50"/>
  <c r="AG4689" i="50"/>
  <c r="AG4701" i="50"/>
  <c r="AG4713" i="50"/>
  <c r="AG4725" i="50"/>
  <c r="AG4737" i="50"/>
  <c r="AG4749" i="50"/>
  <c r="AG4761" i="50"/>
  <c r="AG4773" i="50"/>
  <c r="AG4785" i="50"/>
  <c r="AG4797" i="50"/>
  <c r="AG4809" i="50"/>
  <c r="AG4821" i="50"/>
  <c r="AG4833" i="50"/>
  <c r="AG4845" i="50"/>
  <c r="AG4857" i="50"/>
  <c r="AG4869" i="50"/>
  <c r="AG4881" i="50"/>
  <c r="AG4893" i="50"/>
  <c r="AG4905" i="50"/>
  <c r="AG4917" i="50"/>
  <c r="AG4929" i="50"/>
  <c r="AG4941" i="50"/>
  <c r="AG4953" i="50"/>
  <c r="AG4965" i="50"/>
  <c r="AG4977" i="50"/>
  <c r="AG4989" i="50"/>
  <c r="AG5001" i="50"/>
  <c r="AG5013" i="50"/>
  <c r="AG5025" i="50"/>
  <c r="AG5037" i="50"/>
  <c r="AG5049" i="50"/>
  <c r="AG5061" i="50"/>
  <c r="AG5073" i="50"/>
  <c r="AG5085" i="50"/>
  <c r="AG5097" i="50"/>
  <c r="AG5109" i="50"/>
  <c r="AG5121" i="50"/>
  <c r="AG5133" i="50"/>
  <c r="AG5145" i="50"/>
  <c r="AG5157" i="50"/>
  <c r="AG5169" i="50"/>
  <c r="AG5181" i="50"/>
  <c r="AG5193" i="50"/>
  <c r="AG5205" i="50"/>
  <c r="AG5217" i="50"/>
  <c r="AG5229" i="50"/>
  <c r="AG5241" i="50"/>
  <c r="AG5253" i="50"/>
  <c r="AG5265" i="50"/>
  <c r="AG5277" i="50"/>
  <c r="AG5289" i="50"/>
  <c r="AG5301" i="50"/>
  <c r="AG5313" i="50"/>
  <c r="AG5325" i="50"/>
  <c r="AG5337" i="50"/>
  <c r="AG5349" i="50"/>
  <c r="AG5361" i="50"/>
  <c r="AG5373" i="50"/>
  <c r="AG5385" i="50"/>
  <c r="AG5397" i="50"/>
  <c r="AG5409" i="50"/>
  <c r="AG5421" i="50"/>
  <c r="AG5433" i="50"/>
  <c r="AG5445" i="50"/>
  <c r="AG5457" i="50"/>
  <c r="AG5469" i="50"/>
  <c r="AG5481" i="50"/>
  <c r="AG5493" i="50"/>
  <c r="AG5505" i="50"/>
  <c r="AG5517" i="50"/>
  <c r="AG5529" i="50"/>
  <c r="AG5541" i="50"/>
  <c r="AG5553" i="50"/>
  <c r="AG5565" i="50"/>
  <c r="AG5577" i="50"/>
  <c r="AG5589" i="50"/>
  <c r="AG5601" i="50"/>
  <c r="AG5613" i="50"/>
  <c r="AG5625" i="50"/>
  <c r="AG5637" i="50"/>
  <c r="AG5649" i="50"/>
  <c r="AG5661" i="50"/>
  <c r="AG5673" i="50"/>
  <c r="AG5685" i="50"/>
  <c r="AG5697" i="50"/>
  <c r="AG5709" i="50"/>
  <c r="AG5721" i="50"/>
  <c r="AG5733" i="50"/>
  <c r="AG5745" i="50"/>
  <c r="AG5757" i="50"/>
  <c r="AG5769" i="50"/>
  <c r="AG5781" i="50"/>
  <c r="AG5793" i="50"/>
  <c r="AG5805" i="50"/>
  <c r="AG15322" i="50"/>
  <c r="AG15334" i="50"/>
  <c r="AG15346" i="50"/>
  <c r="AG15358" i="50"/>
  <c r="AG15370" i="50"/>
  <c r="AG15382" i="50"/>
  <c r="AG15394" i="50"/>
  <c r="AG15406" i="50"/>
  <c r="AG15418" i="50"/>
  <c r="AG15430" i="50"/>
  <c r="AG15442" i="50"/>
  <c r="AG15454" i="50"/>
  <c r="AG15466" i="50"/>
  <c r="AG15478" i="50"/>
  <c r="AG15490" i="50"/>
  <c r="AG15502" i="50"/>
  <c r="AG15514" i="50"/>
  <c r="AG15526" i="50"/>
  <c r="AG15538" i="50"/>
  <c r="AG15550" i="50"/>
  <c r="AG15562" i="50"/>
  <c r="AG15574" i="50"/>
  <c r="AG15586" i="50"/>
  <c r="AG15598" i="50"/>
  <c r="AG15610" i="50"/>
  <c r="AG15622" i="50"/>
  <c r="AG15634" i="50"/>
  <c r="AG15646" i="50"/>
  <c r="AG15658" i="50"/>
  <c r="AG15670" i="50"/>
  <c r="AG15682" i="50"/>
  <c r="AG15694" i="50"/>
  <c r="AG15706" i="50"/>
  <c r="AG15718" i="50"/>
  <c r="AG15730" i="50"/>
  <c r="AG15742" i="50"/>
  <c r="AG15754" i="50"/>
  <c r="AG15766" i="50"/>
  <c r="AG15778" i="50"/>
  <c r="AG15790" i="50"/>
  <c r="AG15802" i="50"/>
  <c r="AG15814" i="50"/>
  <c r="AG15826" i="50"/>
  <c r="AG15838" i="50"/>
  <c r="AG15850" i="50"/>
  <c r="AG15862" i="50"/>
  <c r="AG15874" i="50"/>
  <c r="AG15886" i="50"/>
  <c r="AG15898" i="50"/>
  <c r="AG15910" i="50"/>
  <c r="AG15922" i="50"/>
  <c r="AG15934" i="50"/>
  <c r="AG15946" i="50"/>
  <c r="AG15958" i="50"/>
  <c r="AG15970" i="50"/>
  <c r="AG15982" i="50"/>
  <c r="AG15994" i="50"/>
  <c r="AG16006" i="50"/>
  <c r="AG16018" i="50"/>
  <c r="AG16030" i="50"/>
  <c r="AG16042" i="50"/>
  <c r="AG16054" i="50"/>
  <c r="AG16066" i="50"/>
  <c r="AG16078" i="50"/>
  <c r="AG16090" i="50"/>
  <c r="AG16102" i="50"/>
  <c r="AG16114" i="50"/>
  <c r="AG16126" i="50"/>
  <c r="AG16138" i="50"/>
  <c r="AG16150" i="50"/>
  <c r="AG16162" i="50"/>
  <c r="AG16174" i="50"/>
  <c r="AG16186" i="50"/>
  <c r="AG16198" i="50"/>
  <c r="AG16210" i="50"/>
  <c r="AG16222" i="50"/>
  <c r="AG16234" i="50"/>
  <c r="AG16246" i="50"/>
  <c r="AG16258" i="50"/>
  <c r="AG16270" i="50"/>
  <c r="AG16282" i="50"/>
  <c r="AG16294" i="50"/>
  <c r="AG16306" i="50"/>
  <c r="AG16318" i="50"/>
  <c r="AG16330" i="50"/>
  <c r="AG16342" i="50"/>
  <c r="AG16354" i="50"/>
  <c r="AG16366" i="50"/>
  <c r="AG16378" i="50"/>
  <c r="AG16390" i="50"/>
  <c r="AG16402" i="50"/>
  <c r="AG16414" i="50"/>
  <c r="AG16426" i="50"/>
  <c r="AG16438" i="50"/>
  <c r="AG16450" i="50"/>
  <c r="AG16462" i="50"/>
  <c r="AG16474" i="50"/>
  <c r="AG16486" i="50"/>
  <c r="AG16498" i="50"/>
  <c r="AG16510" i="50"/>
  <c r="AG16522" i="50"/>
  <c r="AG16534" i="50"/>
  <c r="AG16546" i="50"/>
  <c r="AG16558" i="50"/>
  <c r="AG16570" i="50"/>
  <c r="AG16582" i="50"/>
  <c r="AG16594" i="50"/>
  <c r="AG16606" i="50"/>
  <c r="AG16618" i="50"/>
  <c r="AG16630" i="50"/>
  <c r="AG16642" i="50"/>
  <c r="AG16654" i="50"/>
  <c r="AG16666" i="50"/>
  <c r="AG16678" i="50"/>
  <c r="AG16690" i="50"/>
  <c r="AG16702" i="50"/>
  <c r="AG16714" i="50"/>
  <c r="AG16726" i="50"/>
  <c r="AG16738" i="50"/>
  <c r="AG16750" i="50"/>
  <c r="AG16762" i="50"/>
  <c r="AG16774" i="50"/>
  <c r="AG16786" i="50"/>
  <c r="AG16798" i="50"/>
  <c r="AG16810" i="50"/>
  <c r="AG16822" i="50"/>
  <c r="AG16834" i="50"/>
  <c r="AG16846" i="50"/>
  <c r="AG16858" i="50"/>
  <c r="AG16870" i="50"/>
  <c r="AG16882" i="50"/>
  <c r="AG16894" i="50"/>
  <c r="AG16906" i="50"/>
  <c r="AG16918" i="50"/>
  <c r="AG16930" i="50"/>
  <c r="AG16942" i="50"/>
  <c r="AG16954" i="50"/>
  <c r="AG16966" i="50"/>
  <c r="AG16978" i="50"/>
  <c r="AG16990" i="50"/>
  <c r="AG17002" i="50"/>
  <c r="AG17014" i="50"/>
  <c r="AG17026" i="50"/>
  <c r="AG17038" i="50"/>
  <c r="AG17050" i="50"/>
  <c r="AG17062" i="50"/>
  <c r="AG17074" i="50"/>
  <c r="AG17086" i="50"/>
  <c r="AG17098" i="50"/>
  <c r="AG17110" i="50"/>
  <c r="AG17122" i="50"/>
  <c r="AG17134" i="50"/>
  <c r="AG17146" i="50"/>
  <c r="AG17158" i="50"/>
  <c r="AG17170" i="50"/>
  <c r="AG17182" i="50"/>
  <c r="AG17194" i="50"/>
  <c r="AG17206" i="50"/>
  <c r="AG17218" i="50"/>
  <c r="AG17230" i="50"/>
  <c r="AG17242" i="50"/>
  <c r="AG17254" i="50"/>
  <c r="AG17266" i="50"/>
  <c r="AG17278" i="50"/>
  <c r="AG17290" i="50"/>
  <c r="AG17302" i="50"/>
  <c r="AG17314" i="50"/>
  <c r="AG17326" i="50"/>
  <c r="AG17338" i="50"/>
  <c r="AG17350" i="50"/>
  <c r="AG17377" i="50"/>
  <c r="AG5817" i="50"/>
  <c r="AG5829" i="50"/>
  <c r="AG5841" i="50"/>
  <c r="AG5853" i="50"/>
  <c r="AG5865" i="50"/>
  <c r="AG5877" i="50"/>
  <c r="AG5889" i="50"/>
  <c r="AG5901" i="50"/>
  <c r="AG5913" i="50"/>
  <c r="AG5925" i="50"/>
  <c r="AG5937" i="50"/>
  <c r="AG5949" i="50"/>
  <c r="AG5961" i="50"/>
  <c r="AG5973" i="50"/>
  <c r="AG5985" i="50"/>
  <c r="AG5997" i="50"/>
  <c r="AG6009" i="50"/>
  <c r="AG6021" i="50"/>
  <c r="AG6033" i="50"/>
  <c r="AG6045" i="50"/>
  <c r="AG6057" i="50"/>
  <c r="AG6069" i="50"/>
  <c r="AG6081" i="50"/>
  <c r="AG6093" i="50"/>
  <c r="AG6105" i="50"/>
  <c r="AG6117" i="50"/>
  <c r="AG6129" i="50"/>
  <c r="AG6141" i="50"/>
  <c r="AG6153" i="50"/>
  <c r="AG6165" i="50"/>
  <c r="AG6177" i="50"/>
  <c r="AG6189" i="50"/>
  <c r="AG6201" i="50"/>
  <c r="AG6213" i="50"/>
  <c r="AG6225" i="50"/>
  <c r="AG6237" i="50"/>
  <c r="AG6249" i="50"/>
  <c r="AG6261" i="50"/>
  <c r="AG6273" i="50"/>
  <c r="AG6285" i="50"/>
  <c r="AG6297" i="50"/>
  <c r="AG6309" i="50"/>
  <c r="AG6321" i="50"/>
  <c r="AG6333" i="50"/>
  <c r="AG6345" i="50"/>
  <c r="AG6357" i="50"/>
  <c r="AG6369" i="50"/>
  <c r="AG6381" i="50"/>
  <c r="AG6393" i="50"/>
  <c r="AG6405" i="50"/>
  <c r="AG6417" i="50"/>
  <c r="AG6429" i="50"/>
  <c r="AG6441" i="50"/>
  <c r="AG6453" i="50"/>
  <c r="AG6465" i="50"/>
  <c r="AG6477" i="50"/>
  <c r="AG6489" i="50"/>
  <c r="AG6501" i="50"/>
  <c r="AG6513" i="50"/>
  <c r="AG6525" i="50"/>
  <c r="AG6537" i="50"/>
  <c r="AG6549" i="50"/>
  <c r="AG6561" i="50"/>
  <c r="AG6573" i="50"/>
  <c r="AG6585" i="50"/>
  <c r="AG6597" i="50"/>
  <c r="AG6609" i="50"/>
  <c r="AG6621" i="50"/>
  <c r="AG6633" i="50"/>
  <c r="AG6645" i="50"/>
  <c r="AG6657" i="50"/>
  <c r="AG6669" i="50"/>
  <c r="AG6681" i="50"/>
  <c r="AG6693" i="50"/>
  <c r="AG6705" i="50"/>
  <c r="AG6717" i="50"/>
  <c r="AG6729" i="50"/>
  <c r="AG6741" i="50"/>
  <c r="AG6753" i="50"/>
  <c r="AG6765" i="50"/>
  <c r="AG6777" i="50"/>
  <c r="AG6789" i="50"/>
  <c r="AG6801" i="50"/>
  <c r="AG6813" i="50"/>
  <c r="AG6825" i="50"/>
  <c r="AG6837" i="50"/>
  <c r="AG6849" i="50"/>
  <c r="AG6861" i="50"/>
  <c r="AG6873" i="50"/>
  <c r="AG6885" i="50"/>
  <c r="AG6897" i="50"/>
  <c r="AG6909" i="50"/>
  <c r="AG6921" i="50"/>
  <c r="AG6933" i="50"/>
  <c r="AG6945" i="50"/>
  <c r="AG6957" i="50"/>
  <c r="AG6969" i="50"/>
  <c r="AG6981" i="50"/>
  <c r="AG6993" i="50"/>
  <c r="AG7005" i="50"/>
  <c r="AG7017" i="50"/>
  <c r="AG7029" i="50"/>
  <c r="AG7041" i="50"/>
  <c r="AG7053" i="50"/>
  <c r="AG7065" i="50"/>
  <c r="AG7077" i="50"/>
  <c r="AG7089" i="50"/>
  <c r="AG7101" i="50"/>
  <c r="AG7113" i="50"/>
  <c r="AG7125" i="50"/>
  <c r="AG7137" i="50"/>
  <c r="AG7149" i="50"/>
  <c r="AG7161" i="50"/>
  <c r="AG7173" i="50"/>
  <c r="AG7185" i="50"/>
  <c r="AG7197" i="50"/>
  <c r="AG7209" i="50"/>
  <c r="AG7221" i="50"/>
  <c r="AG7233" i="50"/>
  <c r="AG7245" i="50"/>
  <c r="AG7257" i="50"/>
  <c r="AG7269" i="50"/>
  <c r="AG7281" i="50"/>
  <c r="AG7293" i="50"/>
  <c r="AG7305" i="50"/>
  <c r="AG7317" i="50"/>
  <c r="AG7329" i="50"/>
  <c r="AG7341" i="50"/>
  <c r="AG7353" i="50"/>
  <c r="AG7365" i="50"/>
  <c r="AG7377" i="50"/>
  <c r="AG7389" i="50"/>
  <c r="AG7401" i="50"/>
  <c r="AG7413" i="50"/>
  <c r="AG7425" i="50"/>
  <c r="AG7437" i="50"/>
  <c r="AG7449" i="50"/>
  <c r="AG7461" i="50"/>
  <c r="AG7473" i="50"/>
  <c r="AG7485" i="50"/>
  <c r="AG7497" i="50"/>
  <c r="AG7509" i="50"/>
  <c r="AG7521" i="50"/>
  <c r="AG7533" i="50"/>
  <c r="AG7545" i="50"/>
  <c r="AG7557" i="50"/>
  <c r="AG7569" i="50"/>
  <c r="AG7581" i="50"/>
  <c r="AG7593" i="50"/>
  <c r="AG7605" i="50"/>
  <c r="AG7617" i="50"/>
  <c r="AG7629" i="50"/>
  <c r="AG7641" i="50"/>
  <c r="AG7653" i="50"/>
  <c r="AG7665" i="50"/>
  <c r="AG7677" i="50"/>
  <c r="AG7689" i="50"/>
  <c r="AG7701" i="50"/>
  <c r="AG7713" i="50"/>
  <c r="AG7725" i="50"/>
  <c r="AG7737" i="50"/>
  <c r="AG7749" i="50"/>
  <c r="AG7761" i="50"/>
  <c r="AG7773" i="50"/>
  <c r="AG7785" i="50"/>
  <c r="AG7797" i="50"/>
  <c r="AG7809" i="50"/>
  <c r="AG7821" i="50"/>
  <c r="AG7833" i="50"/>
  <c r="AG7845" i="50"/>
  <c r="AG7857" i="50"/>
  <c r="AG7869" i="50"/>
  <c r="AG7881" i="50"/>
  <c r="AG7893" i="50"/>
  <c r="AG7905" i="50"/>
  <c r="AG7917" i="50"/>
  <c r="AG7929" i="50"/>
  <c r="AG7941" i="50"/>
  <c r="AG7953" i="50"/>
  <c r="AG7965" i="50"/>
  <c r="AG7977" i="50"/>
  <c r="AG7989" i="50"/>
  <c r="AG8001" i="50"/>
  <c r="AG8013" i="50"/>
  <c r="AG8025" i="50"/>
  <c r="AG8037" i="50"/>
  <c r="AG8049" i="50"/>
  <c r="AG8061" i="50"/>
  <c r="AG8073" i="50"/>
  <c r="AG8085" i="50"/>
  <c r="AG8097" i="50"/>
  <c r="AG8109" i="50"/>
  <c r="AG8121" i="50"/>
  <c r="AG8133" i="50"/>
  <c r="AG8145" i="50"/>
  <c r="AG8157" i="50"/>
  <c r="AG8169" i="50"/>
  <c r="AG8181" i="50"/>
  <c r="AG8193" i="50"/>
  <c r="AG8205" i="50"/>
  <c r="AG8217" i="50"/>
  <c r="AG8229" i="50"/>
  <c r="AG8241" i="50"/>
  <c r="AG8253" i="50"/>
  <c r="AG8265" i="50"/>
  <c r="AG8277" i="50"/>
  <c r="AG8289" i="50"/>
  <c r="AG8301" i="50"/>
  <c r="AG8313" i="50"/>
  <c r="AG8325" i="50"/>
  <c r="AG8337" i="50"/>
  <c r="AG8349" i="50"/>
  <c r="AG8361" i="50"/>
  <c r="AG8373" i="50"/>
  <c r="AG8385" i="50"/>
  <c r="AG8397" i="50"/>
  <c r="AG8409" i="50"/>
  <c r="AG8421" i="50"/>
  <c r="AG8433" i="50"/>
  <c r="AG8445" i="50"/>
  <c r="AG8457" i="50"/>
  <c r="AG8469" i="50"/>
  <c r="AG8481" i="50"/>
  <c r="AG8493" i="50"/>
  <c r="AG8505" i="50"/>
  <c r="AG8517" i="50"/>
  <c r="AG8529" i="50"/>
  <c r="AG8541" i="50"/>
  <c r="AG8553" i="50"/>
  <c r="AG8565" i="50"/>
  <c r="AG8577" i="50"/>
  <c r="AG8589" i="50"/>
  <c r="AG8601" i="50"/>
  <c r="AG8613" i="50"/>
  <c r="AG8625" i="50"/>
  <c r="AG8637" i="50"/>
  <c r="AG8649" i="50"/>
  <c r="AG8661" i="50"/>
  <c r="AG8673" i="50"/>
  <c r="AG8685" i="50"/>
  <c r="AG8697" i="50"/>
  <c r="AG8709" i="50"/>
  <c r="AG8721" i="50"/>
  <c r="AG8733" i="50"/>
  <c r="AG8745" i="50"/>
  <c r="AG8757" i="50"/>
  <c r="AG8769" i="50"/>
  <c r="AG8781" i="50"/>
  <c r="AG8793" i="50"/>
  <c r="AG8805" i="50"/>
  <c r="AG8817" i="50"/>
  <c r="AG8829" i="50"/>
  <c r="AG8841" i="50"/>
  <c r="AG8853" i="50"/>
  <c r="AG8865" i="50"/>
  <c r="AG8877" i="50"/>
  <c r="AG8889" i="50"/>
  <c r="AG8901" i="50"/>
  <c r="AG8913" i="50"/>
  <c r="AG8925" i="50"/>
  <c r="AG8937" i="50"/>
  <c r="AG8949" i="50"/>
  <c r="AG8961" i="50"/>
  <c r="AG8973" i="50"/>
  <c r="AG8985" i="50"/>
  <c r="AG8997" i="50"/>
  <c r="AG9009" i="50"/>
  <c r="AG9021" i="50"/>
  <c r="AG9033" i="50"/>
  <c r="AG9045" i="50"/>
  <c r="AG9057" i="50"/>
  <c r="AG9069" i="50"/>
  <c r="AG9081" i="50"/>
  <c r="AG9093" i="50"/>
  <c r="AG9105" i="50"/>
  <c r="AG9117" i="50"/>
  <c r="AG9129" i="50"/>
  <c r="AG9141" i="50"/>
  <c r="AG9153" i="50"/>
  <c r="AG9165" i="50"/>
  <c r="AG9177" i="50"/>
  <c r="AG9189" i="50"/>
  <c r="AG9201" i="50"/>
  <c r="AG9213" i="50"/>
  <c r="AG9225" i="50"/>
  <c r="AG9237" i="50"/>
  <c r="AG9249" i="50"/>
  <c r="AG9261" i="50"/>
  <c r="AG9273" i="50"/>
  <c r="AG9285" i="50"/>
  <c r="AG9297" i="50"/>
  <c r="AG9309" i="50"/>
  <c r="AG9321" i="50"/>
  <c r="AG9333" i="50"/>
  <c r="AG9345" i="50"/>
  <c r="AG9357" i="50"/>
  <c r="AG9369" i="50"/>
  <c r="AG9381" i="50"/>
  <c r="AG9393" i="50"/>
  <c r="AG9405" i="50"/>
  <c r="AG9417" i="50"/>
  <c r="AG9429" i="50"/>
  <c r="AG9441" i="50"/>
  <c r="AG9453" i="50"/>
  <c r="AG9465" i="50"/>
  <c r="AG9477" i="50"/>
  <c r="AG9489" i="50"/>
  <c r="AG9501" i="50"/>
  <c r="AG9513" i="50"/>
  <c r="AG9525" i="50"/>
  <c r="AG9537" i="50"/>
  <c r="AG9549" i="50"/>
  <c r="AG9561" i="50"/>
  <c r="AG9573" i="50"/>
  <c r="AG9585" i="50"/>
  <c r="AG9597" i="50"/>
  <c r="AG9609" i="50"/>
  <c r="AG9621" i="50"/>
  <c r="AG9633" i="50"/>
  <c r="AG9645" i="50"/>
  <c r="AG9657" i="50"/>
  <c r="AG9669" i="50"/>
  <c r="AG9681" i="50"/>
  <c r="AG9693" i="50"/>
  <c r="AG9705" i="50"/>
  <c r="AG9717" i="50"/>
  <c r="AG9729" i="50"/>
  <c r="AG9741" i="50"/>
  <c r="AG9753" i="50"/>
  <c r="AG9765" i="50"/>
  <c r="AG9777" i="50"/>
  <c r="AG9789" i="50"/>
  <c r="AG9801" i="50"/>
  <c r="AG9813" i="50"/>
  <c r="AG9825" i="50"/>
  <c r="AG9837" i="50"/>
  <c r="AG9849" i="50"/>
  <c r="AG9861" i="50"/>
  <c r="AG9873" i="50"/>
  <c r="AG9885" i="50"/>
  <c r="AG9897" i="50"/>
  <c r="AG9909" i="50"/>
  <c r="AG9921" i="50"/>
  <c r="AG9933" i="50"/>
  <c r="AG9945" i="50"/>
  <c r="AG9957" i="50"/>
  <c r="AG9969" i="50"/>
  <c r="AG9981" i="50"/>
  <c r="AG9993" i="50"/>
  <c r="AG10005" i="50"/>
  <c r="AG10017" i="50"/>
  <c r="AG10029" i="50"/>
  <c r="AG10041" i="50"/>
  <c r="AG10053" i="50"/>
  <c r="AG10065" i="50"/>
  <c r="AG10077" i="50"/>
  <c r="AG10089" i="50"/>
  <c r="AG10101" i="50"/>
  <c r="AG10113" i="50"/>
  <c r="AG10125" i="50"/>
  <c r="AG10137" i="50"/>
  <c r="AG10149" i="50"/>
  <c r="AG10161" i="50"/>
  <c r="AG10173" i="50"/>
  <c r="AG10185" i="50"/>
  <c r="AG10197" i="50"/>
  <c r="AG10209" i="50"/>
  <c r="AG10221" i="50"/>
  <c r="AG10233" i="50"/>
  <c r="AG10245" i="50"/>
  <c r="AG10257" i="50"/>
  <c r="AG10269" i="50"/>
  <c r="AG10281" i="50"/>
  <c r="AG10293" i="50"/>
  <c r="AG10305" i="50"/>
  <c r="AG10317" i="50"/>
  <c r="AG10329" i="50"/>
  <c r="AG10341" i="50"/>
  <c r="AG10353" i="50"/>
  <c r="AG10365" i="50"/>
  <c r="AG10377" i="50"/>
  <c r="AG10389" i="50"/>
  <c r="AG10401" i="50"/>
  <c r="AG10413" i="50"/>
  <c r="AG10425" i="50"/>
  <c r="AG10437" i="50"/>
  <c r="AG10449" i="50"/>
  <c r="AG10461" i="50"/>
  <c r="AG10473" i="50"/>
  <c r="AG10485" i="50"/>
  <c r="AG10497" i="50"/>
  <c r="AG10509" i="50"/>
  <c r="AG10521" i="50"/>
  <c r="AG10533" i="50"/>
  <c r="AG10545" i="50"/>
  <c r="AG10557" i="50"/>
  <c r="AG10569" i="50"/>
  <c r="AG10581" i="50"/>
  <c r="AG10593" i="50"/>
  <c r="AG10605" i="50"/>
  <c r="AG10617" i="50"/>
  <c r="AG10629" i="50"/>
  <c r="AG10641" i="50"/>
  <c r="AG10653" i="50"/>
  <c r="AG10665" i="50"/>
  <c r="AG10677" i="50"/>
  <c r="AG10689" i="50"/>
  <c r="AG10701" i="50"/>
  <c r="AG10713" i="50"/>
  <c r="AG10725" i="50"/>
  <c r="AG10737" i="50"/>
  <c r="AG10749" i="50"/>
  <c r="AG10761" i="50"/>
  <c r="AG10773" i="50"/>
  <c r="AG10785" i="50"/>
  <c r="AG10797" i="50"/>
  <c r="AG10809" i="50"/>
  <c r="AG10821" i="50"/>
  <c r="AG10833" i="50"/>
  <c r="AG10845" i="50"/>
  <c r="AG10857" i="50"/>
  <c r="AG10869" i="50"/>
  <c r="AG10881" i="50"/>
  <c r="AG10893" i="50"/>
  <c r="AG10905" i="50"/>
  <c r="AG10917" i="50"/>
  <c r="AG10929" i="50"/>
  <c r="AG10941" i="50"/>
  <c r="AG10953" i="50"/>
  <c r="AG10965" i="50"/>
  <c r="AG10977" i="50"/>
  <c r="AG10989" i="50"/>
  <c r="AG11001" i="50"/>
  <c r="AG11013" i="50"/>
  <c r="AG11025" i="50"/>
  <c r="AG11037" i="50"/>
  <c r="AG11049" i="50"/>
  <c r="AG11061" i="50"/>
  <c r="AG11073" i="50"/>
  <c r="AG11085" i="50"/>
  <c r="AG11097" i="50"/>
  <c r="AG11109" i="50"/>
  <c r="AG11121" i="50"/>
  <c r="AG11133" i="50"/>
  <c r="AG11145" i="50"/>
  <c r="AG11157" i="50"/>
  <c r="AG11169" i="50"/>
  <c r="AG11181" i="50"/>
  <c r="AG11193" i="50"/>
  <c r="AG11205" i="50"/>
  <c r="AG11217" i="50"/>
  <c r="AG11229" i="50"/>
  <c r="AG11241" i="50"/>
  <c r="AG11253" i="50"/>
  <c r="AG17362" i="50"/>
  <c r="AG17374" i="50"/>
  <c r="AG17386" i="50"/>
  <c r="AG17398" i="50"/>
  <c r="AG17410" i="50"/>
  <c r="AG17422" i="50"/>
  <c r="AG17434" i="50"/>
  <c r="AG17446" i="50"/>
  <c r="AG17458" i="50"/>
  <c r="AG17470" i="50"/>
  <c r="AG17482" i="50"/>
  <c r="AG17494" i="50"/>
  <c r="AG17506" i="50"/>
  <c r="AG17518" i="50"/>
  <c r="AG17530" i="50"/>
  <c r="AG17542" i="50"/>
  <c r="AG17554" i="50"/>
  <c r="AG17566" i="50"/>
  <c r="AG17578" i="50"/>
  <c r="AG17590" i="50"/>
  <c r="AG17602" i="50"/>
  <c r="AG17614" i="50"/>
  <c r="AG17626" i="50"/>
  <c r="AG17638" i="50"/>
  <c r="AG17650" i="50"/>
  <c r="AG17662" i="50"/>
  <c r="AG17674" i="50"/>
  <c r="AG17686" i="50"/>
  <c r="AG17698" i="50"/>
  <c r="AG17710" i="50"/>
  <c r="AG17722" i="50"/>
  <c r="AG17734" i="50"/>
  <c r="AG17746" i="50"/>
  <c r="AG17758" i="50"/>
  <c r="AG17770" i="50"/>
  <c r="AG17782" i="50"/>
  <c r="AG17794" i="50"/>
  <c r="AG17806" i="50"/>
  <c r="AG17818" i="50"/>
  <c r="AG17830" i="50"/>
  <c r="AG17842" i="50"/>
  <c r="AG17854" i="50"/>
  <c r="AG17866" i="50"/>
  <c r="AG17878" i="50"/>
  <c r="AG17890" i="50"/>
  <c r="AG17902" i="50"/>
  <c r="AG17914" i="50"/>
  <c r="AG17926" i="50"/>
  <c r="AG17938" i="50"/>
  <c r="AG17950" i="50"/>
  <c r="AG17962" i="50"/>
  <c r="AG17974" i="50"/>
  <c r="AG17986" i="50"/>
  <c r="AG17998" i="50"/>
  <c r="AG18010" i="50"/>
  <c r="AG18022" i="50"/>
  <c r="AG18034" i="50"/>
  <c r="AG18046" i="50"/>
  <c r="AG18058" i="50"/>
  <c r="AG18070" i="50"/>
  <c r="AG18082" i="50"/>
  <c r="AG18094" i="50"/>
  <c r="AG18106" i="50"/>
  <c r="AG18118" i="50"/>
  <c r="AG18130" i="50"/>
  <c r="AG18142" i="50"/>
  <c r="AG18154" i="50"/>
  <c r="AG18166" i="50"/>
  <c r="AG18178" i="50"/>
  <c r="AG18190" i="50"/>
  <c r="AG18202" i="50"/>
  <c r="AG18214" i="50"/>
  <c r="AG18226" i="50"/>
  <c r="AG18238" i="50"/>
  <c r="AG18250" i="50"/>
  <c r="AG18262" i="50"/>
  <c r="AG18274" i="50"/>
  <c r="AG18286" i="50"/>
  <c r="AG18298" i="50"/>
  <c r="AG18310" i="50"/>
  <c r="AG18322" i="50"/>
  <c r="AG18334" i="50"/>
  <c r="AG18346" i="50"/>
  <c r="AG18358" i="50"/>
  <c r="AG18370" i="50"/>
  <c r="AG11265" i="50"/>
  <c r="AG11277" i="50"/>
  <c r="AG11289" i="50"/>
  <c r="AG11301" i="50"/>
  <c r="AG11313" i="50"/>
  <c r="AG11325" i="50"/>
  <c r="AG11337" i="50"/>
  <c r="AG11349" i="50"/>
  <c r="AG11361" i="50"/>
  <c r="AG11373" i="50"/>
  <c r="AG11385" i="50"/>
  <c r="AG11397" i="50"/>
  <c r="AG11409" i="50"/>
  <c r="AG11421" i="50"/>
  <c r="AG11433" i="50"/>
  <c r="AG11445" i="50"/>
  <c r="AG11457" i="50"/>
  <c r="AG11469" i="50"/>
  <c r="AG11481" i="50"/>
  <c r="AG11493" i="50"/>
  <c r="AG11505" i="50"/>
  <c r="AG11517" i="50"/>
  <c r="AG11529" i="50"/>
  <c r="AG11541" i="50"/>
  <c r="AG11553" i="50"/>
  <c r="AG11565" i="50"/>
  <c r="AG11577" i="50"/>
  <c r="AG11589" i="50"/>
  <c r="AG11601" i="50"/>
  <c r="AG11613" i="50"/>
  <c r="AG11625" i="50"/>
  <c r="AG11637" i="50"/>
  <c r="AG11649" i="50"/>
  <c r="AG11661" i="50"/>
  <c r="AG11673" i="50"/>
  <c r="AG11685" i="50"/>
  <c r="AG11697" i="50"/>
  <c r="AG11709" i="50"/>
  <c r="AG11721" i="50"/>
  <c r="AG11733" i="50"/>
  <c r="AG11745" i="50"/>
  <c r="AG11757" i="50"/>
  <c r="AG11769" i="50"/>
  <c r="AG11781" i="50"/>
  <c r="AG11793" i="50"/>
  <c r="AG11805" i="50"/>
  <c r="AG11817" i="50"/>
  <c r="AG11829" i="50"/>
  <c r="AG11841" i="50"/>
  <c r="AG11853" i="50"/>
  <c r="AG11865" i="50"/>
  <c r="AG11877" i="50"/>
  <c r="AG11889" i="50"/>
  <c r="AG11901" i="50"/>
  <c r="AG11913" i="50"/>
  <c r="AG11925" i="50"/>
  <c r="AG11937" i="50"/>
  <c r="AG11949" i="50"/>
  <c r="AG11961" i="50"/>
  <c r="AG11973" i="50"/>
  <c r="AG11985" i="50"/>
  <c r="AG11997" i="50"/>
  <c r="AG12009" i="50"/>
  <c r="AG12021" i="50"/>
  <c r="AG12033" i="50"/>
  <c r="AG12045" i="50"/>
  <c r="AG12057" i="50"/>
  <c r="AG12069" i="50"/>
  <c r="AG12081" i="50"/>
  <c r="AG12093" i="50"/>
  <c r="AG12105" i="50"/>
  <c r="AG12117" i="50"/>
  <c r="AG12129" i="50"/>
  <c r="AG12141" i="50"/>
  <c r="AG12153" i="50"/>
  <c r="AG12165" i="50"/>
  <c r="AG12177" i="50"/>
  <c r="AG12189" i="50"/>
  <c r="AG12201" i="50"/>
  <c r="AG12213" i="50"/>
  <c r="AG12225" i="50"/>
  <c r="AG12237" i="50"/>
  <c r="AG12249" i="50"/>
  <c r="AG12261" i="50"/>
  <c r="AG12273" i="50"/>
  <c r="AG12285" i="50"/>
  <c r="AG12297" i="50"/>
  <c r="AG12309" i="50"/>
  <c r="AG12321" i="50"/>
  <c r="AG12333" i="50"/>
  <c r="AG12345" i="50"/>
  <c r="AG12357" i="50"/>
  <c r="AG12369" i="50"/>
  <c r="AG12381" i="50"/>
  <c r="AG12393" i="50"/>
  <c r="AG12405" i="50"/>
  <c r="AG12417" i="50"/>
  <c r="AG12429" i="50"/>
  <c r="AG12441" i="50"/>
  <c r="AG12453" i="50"/>
  <c r="AG12465" i="50"/>
  <c r="AG12477" i="50"/>
  <c r="AG12489" i="50"/>
  <c r="AG12501" i="50"/>
  <c r="AG12513" i="50"/>
  <c r="AG12525" i="50"/>
  <c r="AG12537" i="50"/>
  <c r="AG12549" i="50"/>
  <c r="AG12561" i="50"/>
  <c r="AG12573" i="50"/>
  <c r="AG12585" i="50"/>
  <c r="AG12597" i="50"/>
  <c r="AG12609" i="50"/>
  <c r="AG12621" i="50"/>
  <c r="AG12633" i="50"/>
  <c r="AG12645" i="50"/>
  <c r="AG12657" i="50"/>
  <c r="AG12669" i="50"/>
  <c r="AG12681" i="50"/>
  <c r="AG12693" i="50"/>
  <c r="AG12705" i="50"/>
  <c r="AG12717" i="50"/>
  <c r="AG12729" i="50"/>
  <c r="AG12741" i="50"/>
  <c r="AG12753" i="50"/>
  <c r="AG12765" i="50"/>
  <c r="AG12777" i="50"/>
  <c r="AG12789" i="50"/>
  <c r="AG12801" i="50"/>
  <c r="AG12813" i="50"/>
  <c r="AG12825" i="50"/>
  <c r="AG12837" i="50"/>
  <c r="AG12849" i="50"/>
  <c r="AG12861" i="50"/>
  <c r="AG12873" i="50"/>
  <c r="AG12885" i="50"/>
  <c r="AG12897" i="50"/>
  <c r="AG12909" i="50"/>
  <c r="AG12921" i="50"/>
  <c r="AG12933" i="50"/>
  <c r="AG12945" i="50"/>
  <c r="AG12957" i="50"/>
  <c r="AG12969" i="50"/>
  <c r="AG12981" i="50"/>
  <c r="AG12993" i="50"/>
  <c r="AG13005" i="50"/>
  <c r="AG13017" i="50"/>
  <c r="AG13029" i="50"/>
  <c r="AG13041" i="50"/>
  <c r="AG13053" i="50"/>
  <c r="AG13065" i="50"/>
  <c r="AG13077" i="50"/>
  <c r="AG13089" i="50"/>
  <c r="AG13101" i="50"/>
  <c r="AG13113" i="50"/>
  <c r="AG13125" i="50"/>
  <c r="AG13137" i="50"/>
  <c r="AG13149" i="50"/>
  <c r="AG13161" i="50"/>
  <c r="AG13173" i="50"/>
  <c r="AG13185" i="50"/>
  <c r="AG13197" i="50"/>
  <c r="AG13209" i="50"/>
  <c r="AG13221" i="50"/>
  <c r="AG13233" i="50"/>
  <c r="AG13245" i="50"/>
  <c r="AG13257" i="50"/>
  <c r="AG13269" i="50"/>
  <c r="AG13281" i="50"/>
  <c r="AG13293" i="50"/>
  <c r="AG13305" i="50"/>
  <c r="AG13317" i="50"/>
  <c r="AG13329" i="50"/>
  <c r="AG13341" i="50"/>
  <c r="AG13353" i="50"/>
  <c r="AG13365" i="50"/>
  <c r="AG13377" i="50"/>
  <c r="AG13389" i="50"/>
  <c r="AG13401" i="50"/>
  <c r="AG13413" i="50"/>
  <c r="AG13425" i="50"/>
  <c r="AG13437" i="50"/>
  <c r="AG13449" i="50"/>
  <c r="AG13461" i="50"/>
  <c r="AG13473" i="50"/>
  <c r="AG13485" i="50"/>
  <c r="AG13497" i="50"/>
  <c r="AG13509" i="50"/>
  <c r="AG13521" i="50"/>
  <c r="AG13533" i="50"/>
  <c r="AG13545" i="50"/>
  <c r="AG13557" i="50"/>
  <c r="AG13569" i="50"/>
  <c r="AG13581" i="50"/>
  <c r="AG13593" i="50"/>
  <c r="AG13605" i="50"/>
  <c r="AG13617" i="50"/>
  <c r="AG13629" i="50"/>
  <c r="AG13641" i="50"/>
  <c r="AG13653" i="50"/>
  <c r="AG13665" i="50"/>
  <c r="AG13677" i="50"/>
  <c r="AG13689" i="50"/>
  <c r="AG13701" i="50"/>
  <c r="AG13713" i="50"/>
  <c r="AG13725" i="50"/>
  <c r="AG13737" i="50"/>
  <c r="AG13749" i="50"/>
  <c r="AG13761" i="50"/>
  <c r="AG13773" i="50"/>
  <c r="AG13785" i="50"/>
  <c r="AG13797" i="50"/>
  <c r="AG13809" i="50"/>
  <c r="AG13821" i="50"/>
  <c r="AG13833" i="50"/>
  <c r="AG13845" i="50"/>
  <c r="AG13857" i="50"/>
  <c r="AG13869" i="50"/>
  <c r="AG13881" i="50"/>
  <c r="AG13893" i="50"/>
  <c r="AG13905" i="50"/>
  <c r="AG13917" i="50"/>
  <c r="AG13929" i="50"/>
  <c r="AG13941" i="50"/>
  <c r="AG13953" i="50"/>
  <c r="AG13965" i="50"/>
  <c r="AG13977" i="50"/>
  <c r="AG13989" i="50"/>
  <c r="AG14001" i="50"/>
  <c r="AG14013" i="50"/>
  <c r="AG14025" i="50"/>
  <c r="AG14037" i="50"/>
  <c r="AG14049" i="50"/>
  <c r="AG14061" i="50"/>
  <c r="AG14073" i="50"/>
  <c r="AG14085" i="50"/>
  <c r="AG14097" i="50"/>
  <c r="AG14109" i="50"/>
  <c r="AG14121" i="50"/>
  <c r="AG14133" i="50"/>
  <c r="AG14145" i="50"/>
  <c r="AG14157" i="50"/>
  <c r="AG14169" i="50"/>
  <c r="AG14181" i="50"/>
  <c r="AG14193" i="50"/>
  <c r="AG14205" i="50"/>
  <c r="AG14217" i="50"/>
  <c r="AG14229" i="50"/>
  <c r="AG14241" i="50"/>
  <c r="AG14253" i="50"/>
  <c r="AG14265" i="50"/>
  <c r="AG14277" i="50"/>
  <c r="AG14289" i="50"/>
  <c r="AG14301" i="50"/>
  <c r="AG14313" i="50"/>
  <c r="AG14325" i="50"/>
  <c r="AG14337" i="50"/>
  <c r="AG14349" i="50"/>
  <c r="AG14361" i="50"/>
  <c r="AG14373" i="50"/>
  <c r="AG14385" i="50"/>
  <c r="AG14397" i="50"/>
  <c r="AG14409" i="50"/>
  <c r="AG14421" i="50"/>
  <c r="AG14433" i="50"/>
  <c r="AG14445" i="50"/>
  <c r="AG14457" i="50"/>
  <c r="AG14469" i="50"/>
  <c r="AG14481" i="50"/>
  <c r="AG14493" i="50"/>
  <c r="AG14505" i="50"/>
  <c r="AG14517" i="50"/>
  <c r="AG14529" i="50"/>
  <c r="AG14541" i="50"/>
  <c r="AG14553" i="50"/>
  <c r="AG14565" i="50"/>
  <c r="AG14577" i="50"/>
  <c r="AG14589" i="50"/>
  <c r="AG14601" i="50"/>
  <c r="AG14613" i="50"/>
  <c r="AG14625" i="50"/>
  <c r="AG14637" i="50"/>
  <c r="AG14649" i="50"/>
  <c r="AG14661" i="50"/>
  <c r="AG14673" i="50"/>
  <c r="AG14685" i="50"/>
  <c r="AG14697" i="50"/>
  <c r="AG14709" i="50"/>
  <c r="AG14721" i="50"/>
  <c r="AG14733" i="50"/>
  <c r="AG14745" i="50"/>
  <c r="AG14757" i="50"/>
  <c r="AG14769" i="50"/>
  <c r="AG14781" i="50"/>
  <c r="AG14793" i="50"/>
  <c r="AG14805" i="50"/>
  <c r="AG14817" i="50"/>
  <c r="AG14829" i="50"/>
  <c r="AG14841" i="50"/>
  <c r="AG14853" i="50"/>
  <c r="AG14865" i="50"/>
  <c r="AG14877" i="50"/>
  <c r="AG14889" i="50"/>
  <c r="AG14901" i="50"/>
  <c r="AG14913" i="50"/>
  <c r="AG14925" i="50"/>
  <c r="AG14937" i="50"/>
  <c r="AG14949" i="50"/>
  <c r="AG14961" i="50"/>
  <c r="AG14973" i="50"/>
  <c r="AG14985" i="50"/>
  <c r="AG14997" i="50"/>
  <c r="AG15009" i="50"/>
  <c r="AG15021" i="50"/>
  <c r="AG15033" i="50"/>
  <c r="AG15045" i="50"/>
  <c r="AG15057" i="50"/>
  <c r="AG15069" i="50"/>
  <c r="AG15081" i="50"/>
  <c r="AG15093" i="50"/>
  <c r="AG15105" i="50"/>
  <c r="AG15117" i="50"/>
  <c r="AG15129" i="50"/>
  <c r="AG15141" i="50"/>
  <c r="AG15153" i="50"/>
  <c r="AG15165" i="50"/>
  <c r="AG15177" i="50"/>
  <c r="AG15189" i="50"/>
  <c r="AG15201" i="50"/>
  <c r="AG15213" i="50"/>
  <c r="AG15225" i="50"/>
  <c r="AG15237" i="50"/>
  <c r="AG15249" i="50"/>
  <c r="AG15261" i="50"/>
  <c r="AG15273" i="50"/>
  <c r="AG15285" i="50"/>
  <c r="AG15297" i="50"/>
  <c r="AG15309" i="50"/>
  <c r="AG15321" i="50"/>
  <c r="AG15333" i="50"/>
  <c r="AG15345" i="50"/>
  <c r="AG17389" i="50"/>
  <c r="AG15357" i="50"/>
  <c r="AG15369" i="50"/>
  <c r="AG15381" i="50"/>
  <c r="AG15393" i="50"/>
  <c r="AG15405" i="50"/>
  <c r="AG15417" i="50"/>
  <c r="AG15429" i="50"/>
  <c r="AG15441" i="50"/>
  <c r="AG15453" i="50"/>
  <c r="AG15465" i="50"/>
  <c r="AG15477" i="50"/>
  <c r="AG15489" i="50"/>
  <c r="AG15501" i="50"/>
  <c r="AG15513" i="50"/>
  <c r="AG15525" i="50"/>
  <c r="AG15537" i="50"/>
  <c r="AG15549" i="50"/>
  <c r="AG15561" i="50"/>
  <c r="AG15573" i="50"/>
  <c r="AG15585" i="50"/>
  <c r="AG15597" i="50"/>
  <c r="AG15609" i="50"/>
  <c r="AG15621" i="50"/>
  <c r="AG15633" i="50"/>
  <c r="AG15645" i="50"/>
  <c r="AG15657" i="50"/>
  <c r="AG15669" i="50"/>
  <c r="AG15681" i="50"/>
  <c r="AG15693" i="50"/>
  <c r="AG15705" i="50"/>
  <c r="AG15717" i="50"/>
  <c r="AG15729" i="50"/>
  <c r="AG15741" i="50"/>
  <c r="AG15753" i="50"/>
  <c r="AG15765" i="50"/>
  <c r="AG15777" i="50"/>
  <c r="AG15789" i="50"/>
  <c r="AG15801" i="50"/>
  <c r="AG15813" i="50"/>
  <c r="AG15825" i="50"/>
  <c r="AG15837" i="50"/>
  <c r="AG15849" i="50"/>
  <c r="AG15861" i="50"/>
  <c r="AG15873" i="50"/>
  <c r="AG15885" i="50"/>
  <c r="AG15897" i="50"/>
  <c r="AG15909" i="50"/>
  <c r="AG15921" i="50"/>
  <c r="AG15933" i="50"/>
  <c r="AG15945" i="50"/>
  <c r="AG15957" i="50"/>
  <c r="AG15969" i="50"/>
  <c r="AG15981" i="50"/>
  <c r="AG15993" i="50"/>
  <c r="AG16005" i="50"/>
  <c r="AG16017" i="50"/>
  <c r="AG16029" i="50"/>
  <c r="AG16041" i="50"/>
  <c r="AG16053" i="50"/>
  <c r="AG16065" i="50"/>
  <c r="AG16077" i="50"/>
  <c r="AG16089" i="50"/>
  <c r="AG16101" i="50"/>
  <c r="AG16113" i="50"/>
  <c r="AG16125" i="50"/>
  <c r="AG16137" i="50"/>
  <c r="AG16149" i="50"/>
  <c r="AG16161" i="50"/>
  <c r="AG16173" i="50"/>
  <c r="AG16185" i="50"/>
  <c r="AG16197" i="50"/>
  <c r="AG16209" i="50"/>
  <c r="AG16221" i="50"/>
  <c r="AG16233" i="50"/>
  <c r="AG16245" i="50"/>
  <c r="AG16257" i="50"/>
  <c r="AG16269" i="50"/>
  <c r="AG16281" i="50"/>
  <c r="AG16293" i="50"/>
  <c r="AG16305" i="50"/>
  <c r="AG16317" i="50"/>
  <c r="AG16329" i="50"/>
  <c r="AG16341" i="50"/>
  <c r="AG16353" i="50"/>
  <c r="AG16365" i="50"/>
  <c r="AG16377" i="50"/>
  <c r="AG16389" i="50"/>
  <c r="AG16401" i="50"/>
  <c r="AG16413" i="50"/>
  <c r="AG16425" i="50"/>
  <c r="AG16437" i="50"/>
  <c r="AG16449" i="50"/>
  <c r="AG16461" i="50"/>
  <c r="AG16473" i="50"/>
  <c r="AG16485" i="50"/>
  <c r="AG16497" i="50"/>
  <c r="AG16509" i="50"/>
  <c r="AG16521" i="50"/>
  <c r="AG16533" i="50"/>
  <c r="AG16545" i="50"/>
  <c r="AG16557" i="50"/>
  <c r="AG16569" i="50"/>
  <c r="AG16581" i="50"/>
  <c r="AG16593" i="50"/>
  <c r="AG16605" i="50"/>
  <c r="AG16617" i="50"/>
  <c r="AG16629" i="50"/>
  <c r="AG16641" i="50"/>
  <c r="AG16653" i="50"/>
  <c r="AG16665" i="50"/>
  <c r="AG16677" i="50"/>
  <c r="AG16689" i="50"/>
  <c r="AG16701" i="50"/>
  <c r="AG16713" i="50"/>
  <c r="AG16725" i="50"/>
  <c r="AG16737" i="50"/>
  <c r="AG16749" i="50"/>
  <c r="AG16761" i="50"/>
  <c r="AG16773" i="50"/>
  <c r="AG16785" i="50"/>
  <c r="AG16797" i="50"/>
  <c r="AG16809" i="50"/>
  <c r="AG16821" i="50"/>
  <c r="AG16833" i="50"/>
  <c r="AG16845" i="50"/>
  <c r="AG16857" i="50"/>
  <c r="AG16869" i="50"/>
  <c r="AG16881" i="50"/>
  <c r="AG16893" i="50"/>
  <c r="AG16905" i="50"/>
  <c r="AG16917" i="50"/>
  <c r="AG16929" i="50"/>
  <c r="AG16941" i="50"/>
  <c r="AG16953" i="50"/>
  <c r="AG16965" i="50"/>
  <c r="AG16977" i="50"/>
  <c r="AG16989" i="50"/>
  <c r="AG17001" i="50"/>
  <c r="AG17013" i="50"/>
  <c r="AG17025" i="50"/>
  <c r="AG17037" i="50"/>
  <c r="AG17049" i="50"/>
  <c r="AG17061" i="50"/>
  <c r="AG17073" i="50"/>
  <c r="AG17085" i="50"/>
  <c r="AG17097" i="50"/>
  <c r="AG17109" i="50"/>
  <c r="AG17121" i="50"/>
  <c r="AG17133" i="50"/>
  <c r="AG17145" i="50"/>
  <c r="AG17157" i="50"/>
  <c r="AG17169" i="50"/>
  <c r="AG17181" i="50"/>
  <c r="AG17193" i="50"/>
  <c r="AG17205" i="50"/>
  <c r="AG17217" i="50"/>
  <c r="AG17229" i="50"/>
  <c r="AG17241" i="50"/>
  <c r="AG17253" i="50"/>
  <c r="AG17265" i="50"/>
  <c r="AG17277" i="50"/>
  <c r="AG17289" i="50"/>
  <c r="AG17301" i="50"/>
  <c r="AG17313" i="50"/>
  <c r="AG17325" i="50"/>
  <c r="AG17337" i="50"/>
  <c r="AG17349" i="50"/>
  <c r="AG17361" i="50"/>
  <c r="AG17373" i="50"/>
  <c r="AG17385" i="50"/>
  <c r="AG17397" i="50"/>
  <c r="AG17409" i="50"/>
  <c r="AG17421" i="50"/>
  <c r="AG17433" i="50"/>
  <c r="AG17445" i="50"/>
  <c r="AG17457" i="50"/>
  <c r="AG17469" i="50"/>
  <c r="AG17481" i="50"/>
  <c r="AG17493" i="50"/>
  <c r="AG17505" i="50"/>
  <c r="AG17517" i="50"/>
  <c r="AG17529" i="50"/>
  <c r="AG17541" i="50"/>
  <c r="AG17553" i="50"/>
  <c r="AG17565" i="50"/>
  <c r="AG17577" i="50"/>
  <c r="AG17589" i="50"/>
  <c r="AG17601" i="50"/>
  <c r="AG17613" i="50"/>
  <c r="AG17625" i="50"/>
  <c r="AG17637" i="50"/>
  <c r="AG17649" i="50"/>
  <c r="AG17661" i="50"/>
  <c r="AG17673" i="50"/>
  <c r="AG17685" i="50"/>
  <c r="AG17697" i="50"/>
  <c r="AG17709" i="50"/>
  <c r="AG17721" i="50"/>
  <c r="AG17733" i="50"/>
  <c r="AG17745" i="50"/>
  <c r="AG17757" i="50"/>
  <c r="AG17769" i="50"/>
  <c r="AG17781" i="50"/>
  <c r="AG17793" i="50"/>
  <c r="AG17805" i="50"/>
  <c r="AG17817" i="50"/>
  <c r="AG17829" i="50"/>
  <c r="AG17841" i="50"/>
  <c r="AG17853" i="50"/>
  <c r="AG17865" i="50"/>
  <c r="AG17877" i="50"/>
  <c r="AG17889" i="50"/>
  <c r="AG17901" i="50"/>
  <c r="AG17913" i="50"/>
  <c r="AG17925" i="50"/>
  <c r="AG17937" i="50"/>
  <c r="AG17949" i="50"/>
  <c r="AG17961" i="50"/>
  <c r="AG17973" i="50"/>
  <c r="AG17985" i="50"/>
  <c r="AG17997" i="50"/>
  <c r="AG18009" i="50"/>
  <c r="AG18021" i="50"/>
  <c r="AG18033" i="50"/>
  <c r="AG18045" i="50"/>
  <c r="AG18057" i="50"/>
  <c r="AG18069" i="50"/>
  <c r="AG18081" i="50"/>
  <c r="AG18093" i="50"/>
  <c r="AG18105" i="50"/>
  <c r="AG18117" i="50"/>
  <c r="AG18129" i="50"/>
  <c r="AG18141" i="50"/>
  <c r="AG18153" i="50"/>
  <c r="AG18165" i="50"/>
  <c r="AG18177" i="50"/>
  <c r="AG18189" i="50"/>
  <c r="AG18201" i="50"/>
  <c r="AG18213" i="50"/>
  <c r="AG18225" i="50"/>
  <c r="AG18237" i="50"/>
  <c r="AG18249" i="50"/>
  <c r="AG18261" i="50"/>
  <c r="AG18273" i="50"/>
  <c r="AG18285" i="50"/>
  <c r="AG18297" i="50"/>
  <c r="AG18309" i="50"/>
  <c r="AG18321" i="50"/>
  <c r="AG18333" i="50"/>
  <c r="AG18345" i="50"/>
  <c r="AG18357" i="50"/>
  <c r="AG18369" i="50"/>
  <c r="AG18381" i="50"/>
  <c r="AG18393" i="50"/>
  <c r="AG18405" i="50"/>
  <c r="AG17401" i="50"/>
  <c r="AG17413" i="50"/>
  <c r="AG17425" i="50"/>
  <c r="AG17437" i="50"/>
  <c r="AG17449" i="50"/>
  <c r="AG17461" i="50"/>
  <c r="AG17473" i="50"/>
  <c r="AG17485" i="50"/>
  <c r="AG17497" i="50"/>
  <c r="AG17509" i="50"/>
  <c r="AG17521" i="50"/>
  <c r="AG17533" i="50"/>
  <c r="AG17545" i="50"/>
  <c r="AG17557" i="50"/>
  <c r="AG17569" i="50"/>
  <c r="AG17581" i="50"/>
  <c r="AG17593" i="50"/>
  <c r="AG17605" i="50"/>
  <c r="AG17617" i="50"/>
  <c r="AG17629" i="50"/>
  <c r="AG17641" i="50"/>
  <c r="AG17653" i="50"/>
  <c r="AG17665" i="50"/>
  <c r="AG17677" i="50"/>
  <c r="AG17689" i="50"/>
  <c r="AG17701" i="50"/>
  <c r="AG17713" i="50"/>
  <c r="AG17725" i="50"/>
  <c r="AG17737" i="50"/>
  <c r="AG17749" i="50"/>
  <c r="AG17761" i="50"/>
  <c r="AG17773" i="50"/>
  <c r="AG17785" i="50"/>
  <c r="AG17797" i="50"/>
  <c r="AG17809" i="50"/>
  <c r="AG17821" i="50"/>
  <c r="AG17833" i="50"/>
  <c r="AG17845" i="50"/>
  <c r="AG17857" i="50"/>
  <c r="AG17869" i="50"/>
  <c r="AG17881" i="50"/>
  <c r="AG17893" i="50"/>
  <c r="AG17905" i="50"/>
  <c r="AG17917" i="50"/>
  <c r="AG17929" i="50"/>
  <c r="AG17941" i="50"/>
  <c r="AG17953" i="50"/>
  <c r="AG17965" i="50"/>
  <c r="AG17977" i="50"/>
  <c r="AG17989" i="50"/>
  <c r="AG18001" i="50"/>
  <c r="AG18013" i="50"/>
  <c r="AG18025" i="50"/>
  <c r="AG18037" i="50"/>
  <c r="AG18049" i="50"/>
  <c r="AG18061" i="50"/>
  <c r="AG18073" i="50"/>
  <c r="AG18085" i="50"/>
  <c r="AG18097" i="50"/>
  <c r="AG18109" i="50"/>
  <c r="AG18121" i="50"/>
  <c r="AG18133" i="50"/>
  <c r="AG18145" i="50"/>
  <c r="AG18157" i="50"/>
  <c r="AG18169" i="50"/>
  <c r="AG18181" i="50"/>
  <c r="AG18193" i="50"/>
  <c r="AG18205" i="50"/>
  <c r="AG18217" i="50"/>
  <c r="AG18229" i="50"/>
  <c r="AG18241" i="50"/>
  <c r="AG18253" i="50"/>
  <c r="AG18265" i="50"/>
  <c r="AG18277" i="50"/>
  <c r="AG18289" i="50"/>
  <c r="AG18301" i="50"/>
  <c r="AG18313" i="50"/>
  <c r="AG18325" i="50"/>
  <c r="AG18337" i="50"/>
  <c r="AG18349" i="50"/>
  <c r="AG18361" i="50"/>
  <c r="AG18373" i="50"/>
  <c r="AG18385" i="50"/>
  <c r="AG18397" i="50"/>
  <c r="AG18409" i="50"/>
  <c r="AG4" i="50"/>
  <c r="AG15158" i="50"/>
  <c r="AG15170" i="50"/>
  <c r="AG15182" i="50"/>
  <c r="AG15194" i="50"/>
  <c r="AG15206" i="50"/>
  <c r="AG15218" i="50"/>
  <c r="AG15230" i="50"/>
  <c r="AG15254" i="50"/>
  <c r="AG15278" i="50"/>
  <c r="AG15302" i="50"/>
  <c r="AG15314" i="50"/>
  <c r="AG15326" i="50"/>
  <c r="AG15338" i="50"/>
  <c r="AG15350" i="50"/>
  <c r="AG15362" i="50"/>
  <c r="AG15374" i="50"/>
  <c r="AG15398" i="50"/>
  <c r="AG15422" i="50"/>
  <c r="AG15446" i="50"/>
  <c r="AG15458" i="50"/>
  <c r="AG15470" i="50"/>
  <c r="AG15482" i="50"/>
  <c r="AG15494" i="50"/>
  <c r="AG15506" i="50"/>
  <c r="AG15518" i="50"/>
  <c r="AG15542" i="50"/>
  <c r="AG15566" i="50"/>
  <c r="AG15590" i="50"/>
  <c r="AG15602" i="50"/>
  <c r="AG15614" i="50"/>
  <c r="AG15626" i="50"/>
  <c r="AG15638" i="50"/>
  <c r="AG15650" i="50"/>
  <c r="AG15662" i="50"/>
  <c r="AG15686" i="50"/>
  <c r="AG15710" i="50"/>
  <c r="AG15734" i="50"/>
  <c r="AG15746" i="50"/>
  <c r="AG15758" i="50"/>
  <c r="AG15770" i="50"/>
  <c r="AG15782" i="50"/>
  <c r="AG15794" i="50"/>
  <c r="AG15806" i="50"/>
  <c r="AG15818" i="50"/>
  <c r="AG15830" i="50"/>
  <c r="AG15854" i="50"/>
  <c r="AG15866" i="50"/>
  <c r="AG15878" i="50"/>
  <c r="AG15890" i="50"/>
  <c r="AG15902" i="50"/>
  <c r="AG15926" i="50"/>
  <c r="AG15950" i="50"/>
  <c r="AG15962" i="50"/>
  <c r="AG15974" i="50"/>
  <c r="AG15986" i="50"/>
  <c r="AG15998" i="50"/>
  <c r="AG16010" i="50"/>
  <c r="AG16022" i="50"/>
  <c r="AG16034" i="50"/>
  <c r="AG3160" i="50"/>
  <c r="AG3172" i="50"/>
  <c r="AG3184" i="50"/>
  <c r="AG3196" i="50"/>
  <c r="AG3220" i="50"/>
  <c r="AG15148" i="50"/>
  <c r="AG15160" i="50"/>
  <c r="AG15172" i="50"/>
  <c r="AG15184" i="50"/>
  <c r="AG15196" i="50"/>
  <c r="AG15208" i="50"/>
  <c r="AG15220" i="50"/>
  <c r="AG15232" i="50"/>
  <c r="AG15244" i="50"/>
  <c r="AG15256" i="50"/>
  <c r="AG15268" i="50"/>
  <c r="AG15280" i="50"/>
  <c r="AG15292" i="50"/>
  <c r="AG15304" i="50"/>
  <c r="AG15316" i="50"/>
  <c r="AG15328" i="50"/>
  <c r="AG15340" i="50"/>
  <c r="AG15352" i="50"/>
  <c r="AG15364" i="50"/>
  <c r="AG15376" i="50"/>
  <c r="AG15388" i="50"/>
  <c r="AG15400" i="50"/>
  <c r="AG15412" i="50"/>
  <c r="AG15424" i="50"/>
  <c r="AG15436" i="50"/>
  <c r="AG15448" i="50"/>
  <c r="AG15460" i="50"/>
  <c r="AG15472" i="50"/>
  <c r="AG15484" i="50"/>
  <c r="AG15496" i="50"/>
  <c r="AG15508" i="50"/>
  <c r="AG15520" i="50"/>
  <c r="AG15532" i="50"/>
  <c r="AG15544" i="50"/>
  <c r="AG15556" i="50"/>
  <c r="AG15568" i="50"/>
  <c r="AG15580" i="50"/>
  <c r="AG15592" i="50"/>
  <c r="AG15604" i="50"/>
  <c r="AG15616" i="50"/>
  <c r="AG15628" i="50"/>
  <c r="AG15640" i="50"/>
  <c r="AG15652" i="50"/>
  <c r="AG15664" i="50"/>
  <c r="AG15676" i="50"/>
  <c r="AG15688" i="50"/>
  <c r="AG15700" i="50"/>
  <c r="AG15712" i="50"/>
  <c r="AG15724" i="50"/>
  <c r="AG15736" i="50"/>
  <c r="AG15748" i="50"/>
  <c r="AG15760" i="50"/>
  <c r="AG15772" i="50"/>
  <c r="AG15784" i="50"/>
  <c r="AG15796" i="50"/>
  <c r="AG15808" i="50"/>
  <c r="AG15812" i="50"/>
  <c r="AG15820" i="50"/>
  <c r="AG15824" i="50"/>
  <c r="AG15832" i="50"/>
  <c r="AG15844" i="50"/>
  <c r="AG15856" i="50"/>
  <c r="AG15868" i="50"/>
  <c r="AG15880" i="50"/>
  <c r="AG15892" i="50"/>
  <c r="AG15904" i="50"/>
  <c r="AG15916" i="50"/>
  <c r="AG15928" i="50"/>
  <c r="AG15940" i="50"/>
  <c r="AG15952" i="50"/>
  <c r="AG15956" i="50"/>
  <c r="AG15964" i="50"/>
  <c r="AG15968" i="50"/>
  <c r="AG15976" i="50"/>
  <c r="AG15988" i="50"/>
  <c r="AG16000" i="50"/>
  <c r="AG16012" i="50"/>
  <c r="AG16024" i="50"/>
  <c r="AG16036" i="50"/>
  <c r="AG16048" i="50"/>
  <c r="AG16060" i="50"/>
  <c r="AG16072" i="50"/>
  <c r="AG16084" i="50"/>
  <c r="AG16096" i="50"/>
  <c r="AG16100" i="50"/>
  <c r="AG16108" i="50"/>
  <c r="AG16112" i="50"/>
  <c r="AG16046" i="50"/>
  <c r="AG16070" i="50"/>
  <c r="AG16082" i="50"/>
  <c r="AG16094" i="50"/>
  <c r="AG16106" i="50"/>
  <c r="AG16118" i="50"/>
  <c r="AG16142" i="50"/>
  <c r="AG16166" i="50"/>
  <c r="AG16178" i="50"/>
  <c r="AG16190" i="50"/>
  <c r="AG16202" i="50"/>
  <c r="AG16214" i="50"/>
  <c r="AG16226" i="50"/>
  <c r="AG16238" i="50"/>
  <c r="AG16250" i="50"/>
  <c r="AG16262" i="50"/>
  <c r="AG16286" i="50"/>
  <c r="AG16298" i="50"/>
  <c r="AG16310" i="50"/>
  <c r="AG16322" i="50"/>
  <c r="AG16334" i="50"/>
  <c r="AG16358" i="50"/>
  <c r="AG16382" i="50"/>
  <c r="AG16406" i="50"/>
  <c r="AG16418" i="50"/>
  <c r="AG16430" i="50"/>
  <c r="AG16442" i="50"/>
  <c r="AG16454" i="50"/>
  <c r="AG16466" i="50"/>
  <c r="AG16478" i="50"/>
  <c r="AG16502" i="50"/>
  <c r="AG16514" i="50"/>
  <c r="AG16526" i="50"/>
  <c r="AG16538" i="50"/>
  <c r="AG16550" i="50"/>
  <c r="AG16562" i="50"/>
  <c r="AG16574" i="50"/>
  <c r="AG16586" i="50"/>
  <c r="AG16598" i="50"/>
  <c r="AG16622" i="50"/>
  <c r="AG16634" i="50"/>
  <c r="AG16646" i="50"/>
  <c r="AG16682" i="50"/>
  <c r="AG16694" i="50"/>
  <c r="AG16706" i="50"/>
  <c r="AG16718" i="50"/>
  <c r="AG16742" i="50"/>
  <c r="AG16766" i="50"/>
  <c r="AG16778" i="50"/>
  <c r="AG16790" i="50"/>
  <c r="AG16802" i="50"/>
  <c r="AG16838" i="50"/>
  <c r="AG16862" i="50"/>
  <c r="AG16874" i="50"/>
  <c r="AG16886" i="50"/>
  <c r="AG16898" i="50"/>
  <c r="AG16910" i="50"/>
  <c r="AG16922" i="50"/>
  <c r="AG16946" i="50"/>
  <c r="AG16958" i="50"/>
  <c r="AG16970" i="50"/>
  <c r="AG16982" i="50"/>
  <c r="AG16994" i="50"/>
  <c r="AG17006" i="50"/>
  <c r="AG17018" i="50"/>
  <c r="AG17030" i="50"/>
  <c r="AG17042" i="50"/>
  <c r="AG17054" i="50"/>
  <c r="AG17066" i="50"/>
  <c r="AG17078" i="50"/>
  <c r="AG17090" i="50"/>
  <c r="AG17102" i="50"/>
  <c r="AG17114" i="50"/>
  <c r="AG17126" i="50"/>
  <c r="AG17138" i="50"/>
  <c r="AG17150" i="50"/>
  <c r="AG17162" i="50"/>
  <c r="AG17186" i="50"/>
  <c r="AG17198" i="50"/>
  <c r="AG17210" i="50"/>
  <c r="AG17222" i="50"/>
  <c r="AG17234" i="50"/>
  <c r="AG17246" i="50"/>
  <c r="AG17258" i="50"/>
  <c r="AG17270" i="50"/>
  <c r="AG16120" i="50"/>
  <c r="AG16132" i="50"/>
  <c r="AG16144" i="50"/>
  <c r="AG16156" i="50"/>
  <c r="AG16168" i="50"/>
  <c r="AG16180" i="50"/>
  <c r="AG16192" i="50"/>
  <c r="AG16204" i="50"/>
  <c r="AG16216" i="50"/>
  <c r="AG16228" i="50"/>
  <c r="AG16240" i="50"/>
  <c r="AG16244" i="50"/>
  <c r="AG16252" i="50"/>
  <c r="AG16256" i="50"/>
  <c r="AG16264" i="50"/>
  <c r="AG16276" i="50"/>
  <c r="AG16288" i="50"/>
  <c r="AG16300" i="50"/>
  <c r="AG16312" i="50"/>
  <c r="AG16324" i="50"/>
  <c r="AG16336" i="50"/>
  <c r="AG16348" i="50"/>
  <c r="AG16360" i="50"/>
  <c r="AG16372" i="50"/>
  <c r="AG16384" i="50"/>
  <c r="AG16396" i="50"/>
  <c r="AG16408" i="50"/>
  <c r="AG16420" i="50"/>
  <c r="AG16432" i="50"/>
  <c r="AG16444" i="50"/>
  <c r="AG16456" i="50"/>
  <c r="AG16468" i="50"/>
  <c r="AG16480" i="50"/>
  <c r="AG16492" i="50"/>
  <c r="AG16504" i="50"/>
  <c r="AG16508" i="50"/>
  <c r="AG16516" i="50"/>
  <c r="AG16520" i="50"/>
  <c r="AG16528" i="50"/>
  <c r="AG16532" i="50"/>
  <c r="AG16540" i="50"/>
  <c r="AG16544" i="50"/>
  <c r="AG16552" i="50"/>
  <c r="AG16556" i="50"/>
  <c r="AG16564" i="50"/>
  <c r="AG16568" i="50"/>
  <c r="AG16576" i="50"/>
  <c r="AG16580" i="50"/>
  <c r="AG16588" i="50"/>
  <c r="AG16592" i="50"/>
  <c r="AG16600" i="50"/>
  <c r="AG16604" i="50"/>
  <c r="AG16612" i="50"/>
  <c r="AG16616" i="50"/>
  <c r="AG16624" i="50"/>
  <c r="AG16628" i="50"/>
  <c r="AG16636" i="50"/>
  <c r="AG16640" i="50"/>
  <c r="AG16648" i="50"/>
  <c r="AG16652" i="50"/>
  <c r="AG16660" i="50"/>
  <c r="AG16664" i="50"/>
  <c r="AG16672" i="50"/>
  <c r="AG16676" i="50"/>
  <c r="AG16684" i="50"/>
  <c r="AG16688" i="50"/>
  <c r="AG16696" i="50"/>
  <c r="AG16700" i="50"/>
  <c r="AG16708" i="50"/>
  <c r="AG16712" i="50"/>
  <c r="AG16720" i="50"/>
  <c r="AG16724" i="50"/>
  <c r="AG16732" i="50"/>
  <c r="AG16736" i="50"/>
  <c r="AG16744" i="50"/>
  <c r="AG16748" i="50"/>
  <c r="AG16756" i="50"/>
  <c r="AG16760" i="50"/>
  <c r="AG16772" i="50"/>
  <c r="AG16784" i="50"/>
  <c r="AG16792" i="50"/>
  <c r="AG16796" i="50"/>
  <c r="AG16804" i="50"/>
  <c r="AG16808" i="50"/>
  <c r="AG16816" i="50"/>
  <c r="AG16820" i="50"/>
  <c r="AG16828" i="50"/>
  <c r="AG16832" i="50"/>
  <c r="AG16840" i="50"/>
  <c r="AG16844" i="50"/>
  <c r="AG16856" i="50"/>
  <c r="AG16864" i="50"/>
  <c r="AG16868" i="50"/>
  <c r="AG16880" i="50"/>
  <c r="AG16888" i="50"/>
  <c r="AG16892" i="50"/>
  <c r="AG16900" i="50"/>
  <c r="AG16904" i="50"/>
  <c r="AG16912" i="50"/>
  <c r="AG16916" i="50"/>
  <c r="AG16924" i="50"/>
  <c r="AG16928" i="50"/>
  <c r="AG16936" i="50"/>
  <c r="AG16940" i="50"/>
  <c r="AG16948" i="50"/>
  <c r="AG16952" i="50"/>
  <c r="AG16960" i="50"/>
  <c r="AG16964" i="50"/>
  <c r="AG16972" i="50"/>
  <c r="AG16976" i="50"/>
  <c r="AG16984" i="50"/>
  <c r="AG16988" i="50"/>
  <c r="AG16996" i="50"/>
  <c r="AG17000" i="50"/>
  <c r="AG17008" i="50"/>
  <c r="AG17012" i="50"/>
  <c r="AG17020" i="50"/>
  <c r="AG17024" i="50"/>
  <c r="AG17036" i="50"/>
  <c r="AG17044" i="50"/>
  <c r="AG17048" i="50"/>
  <c r="AG17056" i="50"/>
  <c r="AG17060" i="50"/>
  <c r="AG17068" i="50"/>
  <c r="AG17072" i="50"/>
  <c r="AG17080" i="50"/>
  <c r="AG17084" i="50"/>
  <c r="AG17092" i="50"/>
  <c r="AG17096" i="50"/>
  <c r="AG17104" i="50"/>
  <c r="AG17108" i="50"/>
  <c r="AG17116" i="50"/>
  <c r="AG17120" i="50"/>
  <c r="AG17128" i="50"/>
  <c r="AG17132" i="50"/>
  <c r="AG17140" i="50"/>
  <c r="AG17144" i="50"/>
  <c r="AG17152" i="50"/>
  <c r="AG17156" i="50"/>
  <c r="AG17164" i="50"/>
  <c r="AG17168" i="50"/>
  <c r="AG17180" i="50"/>
  <c r="AG17188" i="50"/>
  <c r="AG17192" i="50"/>
  <c r="AG17200" i="50"/>
  <c r="AG17204" i="50"/>
  <c r="AG17212" i="50"/>
  <c r="AG17216" i="50"/>
  <c r="AG17224" i="50"/>
  <c r="AG17228" i="50"/>
  <c r="AG17236" i="50"/>
  <c r="AG17240" i="50"/>
  <c r="AG17248" i="50"/>
  <c r="AG17252" i="50"/>
  <c r="AG17260" i="50"/>
  <c r="AG17264" i="50"/>
  <c r="AG17276" i="50"/>
  <c r="AG17284" i="50"/>
  <c r="AG17288" i="50"/>
  <c r="AG17296" i="50"/>
  <c r="AG17300" i="50"/>
  <c r="AG17282" i="50"/>
  <c r="AG17294" i="50"/>
  <c r="AG17306" i="50"/>
  <c r="AG17318" i="50"/>
  <c r="AG17330" i="50"/>
  <c r="AG17342" i="50"/>
  <c r="AG17354" i="50"/>
  <c r="AG17366" i="50"/>
  <c r="AG17378" i="50"/>
  <c r="AG17390" i="50"/>
  <c r="AG17414" i="50"/>
  <c r="AG17426" i="50"/>
  <c r="AG17438" i="50"/>
  <c r="AG17450" i="50"/>
  <c r="AG17462" i="50"/>
  <c r="AG17474" i="50"/>
  <c r="AG17486" i="50"/>
  <c r="AG17498" i="50"/>
  <c r="AG17522" i="50"/>
  <c r="AG17534" i="50"/>
  <c r="AG17546" i="50"/>
  <c r="AG17558" i="50"/>
  <c r="AG17570" i="50"/>
  <c r="AG17582" i="50"/>
  <c r="AG17594" i="50"/>
  <c r="AG17606" i="50"/>
  <c r="AG17618" i="50"/>
  <c r="AG17630" i="50"/>
  <c r="AG17642" i="50"/>
  <c r="AG17654" i="50"/>
  <c r="AG17666" i="50"/>
  <c r="AG17678" i="50"/>
  <c r="AG17690" i="50"/>
  <c r="AG17702" i="50"/>
  <c r="AG17714" i="50"/>
  <c r="AG17726" i="50"/>
  <c r="AG17738" i="50"/>
  <c r="AG17762" i="50"/>
  <c r="AG17774" i="50"/>
  <c r="AG17786" i="50"/>
  <c r="AG17798" i="50"/>
  <c r="AG17810" i="50"/>
  <c r="AG17822" i="50"/>
  <c r="AG17834" i="50"/>
  <c r="AG17308" i="50"/>
  <c r="AG17312" i="50"/>
  <c r="AG17320" i="50"/>
  <c r="AG17324" i="50"/>
  <c r="AG17332" i="50"/>
  <c r="AG17336" i="50"/>
  <c r="AG17344" i="50"/>
  <c r="AG17348" i="50"/>
  <c r="AG17356" i="50"/>
  <c r="AG17360" i="50"/>
  <c r="AG17368" i="50"/>
  <c r="AG17372" i="50"/>
  <c r="AG17380" i="50"/>
  <c r="AG17384" i="50"/>
  <c r="AG17392" i="50"/>
  <c r="AG17396" i="50"/>
  <c r="AG17404" i="50"/>
  <c r="AG17408" i="50"/>
  <c r="AG17416" i="50"/>
  <c r="AG17420" i="50"/>
  <c r="AG17428" i="50"/>
  <c r="AG17432" i="50"/>
  <c r="AG17440" i="50"/>
  <c r="AG17444" i="50"/>
  <c r="AG17452" i="50"/>
  <c r="AG17456" i="50"/>
  <c r="AG17464" i="50"/>
  <c r="AG17468" i="50"/>
  <c r="AG17476" i="50"/>
  <c r="AG17480" i="50"/>
  <c r="AG17488" i="50"/>
  <c r="AG17492" i="50"/>
  <c r="AG17500" i="50"/>
  <c r="AG17504" i="50"/>
  <c r="AG17516" i="50"/>
  <c r="AG17524" i="50"/>
  <c r="AG17528" i="50"/>
  <c r="AG17536" i="50"/>
  <c r="AG17540" i="50"/>
  <c r="AG17548" i="50"/>
  <c r="AG17552" i="50"/>
  <c r="AG17560" i="50"/>
  <c r="AG17564" i="50"/>
  <c r="AG17572" i="50"/>
  <c r="AG17576" i="50"/>
  <c r="AG17588" i="50"/>
  <c r="AG17596" i="50"/>
  <c r="AG17600" i="50"/>
  <c r="AG17608" i="50"/>
  <c r="AG17612" i="50"/>
  <c r="AG17620" i="50"/>
  <c r="AG17624" i="50"/>
  <c r="AG17636" i="50"/>
  <c r="AG17648" i="50"/>
  <c r="AG17656" i="50"/>
  <c r="AG17660" i="50"/>
  <c r="AG17668" i="50"/>
  <c r="AG17672" i="50"/>
  <c r="AG17680" i="50"/>
  <c r="AG17684" i="50"/>
  <c r="AG17692" i="50"/>
  <c r="AG17696" i="50"/>
  <c r="AG17704" i="50"/>
  <c r="AG17708" i="50"/>
  <c r="AG17720" i="50"/>
  <c r="AG17728" i="50"/>
  <c r="AG17732" i="50"/>
  <c r="AG17740" i="50"/>
  <c r="AG17744" i="50"/>
  <c r="AG17752" i="50"/>
  <c r="AG17756" i="50"/>
  <c r="AG17764" i="50"/>
  <c r="AG17768" i="50"/>
  <c r="AG17776" i="50"/>
  <c r="AG17780" i="50"/>
  <c r="AG17788" i="50"/>
  <c r="AG17792" i="50"/>
  <c r="AG17800" i="50"/>
  <c r="AG17804" i="50"/>
  <c r="AG17812" i="50"/>
  <c r="AG17816" i="50"/>
  <c r="AG17824" i="50"/>
  <c r="AG17828" i="50"/>
  <c r="AG17836" i="50"/>
  <c r="AG17840" i="50"/>
  <c r="AG17846" i="50"/>
  <c r="AG17858" i="50"/>
  <c r="AG17870" i="50"/>
  <c r="AG17882" i="50"/>
  <c r="AG17894" i="50"/>
  <c r="AG17906" i="50"/>
  <c r="AG17918" i="50"/>
  <c r="AG17930" i="50"/>
  <c r="AG17942" i="50"/>
  <c r="AG17954" i="50"/>
  <c r="AG17966" i="50"/>
  <c r="AG17990" i="50"/>
  <c r="AG18002" i="50"/>
  <c r="AG18014" i="50"/>
  <c r="AG18026" i="50"/>
  <c r="AG18038" i="50"/>
  <c r="AG18050" i="50"/>
  <c r="AG18062" i="50"/>
  <c r="AG18074" i="50"/>
  <c r="AG18086" i="50"/>
  <c r="AG18098" i="50"/>
  <c r="AG18110" i="50"/>
  <c r="AG18134" i="50"/>
  <c r="AG18146" i="50"/>
  <c r="AG18158" i="50"/>
  <c r="AG18170" i="50"/>
  <c r="AG18182" i="50"/>
  <c r="AG18194" i="50"/>
  <c r="AG18206" i="50"/>
  <c r="AG18218" i="50"/>
  <c r="AG18230" i="50"/>
  <c r="AG18242" i="50"/>
  <c r="AG18254" i="50"/>
  <c r="AG18266" i="50"/>
  <c r="AG18278" i="50"/>
  <c r="AG18290" i="50"/>
  <c r="AG18302" i="50"/>
  <c r="AG18314" i="50"/>
  <c r="AG18326" i="50"/>
  <c r="AG18338" i="50"/>
  <c r="AG17848" i="50"/>
  <c r="AG17852" i="50"/>
  <c r="AG17860" i="50"/>
  <c r="AG17864" i="50"/>
  <c r="AG17872" i="50"/>
  <c r="AG17876" i="50"/>
  <c r="AG17884" i="50"/>
  <c r="AG17888" i="50"/>
  <c r="AG17896" i="50"/>
  <c r="AG17900" i="50"/>
  <c r="AG17908" i="50"/>
  <c r="AG17912" i="50"/>
  <c r="AG17920" i="50"/>
  <c r="AG17924" i="50"/>
  <c r="AG17932" i="50"/>
  <c r="AG17936" i="50"/>
  <c r="AG17944" i="50"/>
  <c r="AG17948" i="50"/>
  <c r="AG17956" i="50"/>
  <c r="AG17960" i="50"/>
  <c r="AG17968" i="50"/>
  <c r="AG17972" i="50"/>
  <c r="AG17980" i="50"/>
  <c r="AG17984" i="50"/>
  <c r="AG17992" i="50"/>
  <c r="AG17996" i="50"/>
  <c r="AG18004" i="50"/>
  <c r="AG18008" i="50"/>
  <c r="AG18016" i="50"/>
  <c r="AG18020" i="50"/>
  <c r="AG18028" i="50"/>
  <c r="AG18032" i="50"/>
  <c r="AG18040" i="50"/>
  <c r="AG18044" i="50"/>
  <c r="AG18052" i="50"/>
  <c r="AG18056" i="50"/>
  <c r="AG18064" i="50"/>
  <c r="AG18068" i="50"/>
  <c r="AG18076" i="50"/>
  <c r="AG18080" i="50"/>
  <c r="AG18092" i="50"/>
  <c r="AG18100" i="50"/>
  <c r="AG18104" i="50"/>
  <c r="AG18112" i="50"/>
  <c r="AG18116" i="50"/>
  <c r="AG18124" i="50"/>
  <c r="AG18128" i="50"/>
  <c r="AG18136" i="50"/>
  <c r="AG18140" i="50"/>
  <c r="AG18148" i="50"/>
  <c r="AG18152" i="50"/>
  <c r="AG18160" i="50"/>
  <c r="AG18164" i="50"/>
  <c r="AG18172" i="50"/>
  <c r="AG18176" i="50"/>
  <c r="AG18184" i="50"/>
  <c r="AG18188" i="50"/>
  <c r="AG18196" i="50"/>
  <c r="AG18200" i="50"/>
  <c r="AG18212" i="50"/>
  <c r="AG18220" i="50"/>
  <c r="AG18224" i="50"/>
  <c r="AG18232" i="50"/>
  <c r="AG18236" i="50"/>
  <c r="AG18244" i="50"/>
  <c r="AG18248" i="50"/>
  <c r="AG18256" i="50"/>
  <c r="AG18260" i="50"/>
  <c r="AG18268" i="50"/>
  <c r="AG18272" i="50"/>
  <c r="AG18280" i="50"/>
  <c r="AG18284" i="50"/>
  <c r="AG18292" i="50"/>
  <c r="AG18296" i="50"/>
  <c r="AG18304" i="50"/>
  <c r="AG18308" i="50"/>
  <c r="AG18316" i="50"/>
  <c r="AG18320" i="50"/>
  <c r="AG18328" i="50"/>
  <c r="AG18332" i="50"/>
  <c r="AG18340" i="50"/>
  <c r="AG18344" i="50"/>
  <c r="AG18352" i="50"/>
  <c r="AG18356" i="50"/>
  <c r="AG18368" i="50"/>
  <c r="B1" i="50"/>
  <c r="C1" i="50" s="1"/>
  <c r="D1" i="50" s="1"/>
  <c r="E1" i="50" s="1"/>
  <c r="F1" i="50" s="1"/>
  <c r="G1" i="50" s="1"/>
  <c r="H1" i="50" s="1"/>
  <c r="I1" i="50" s="1"/>
  <c r="J1" i="50" s="1"/>
  <c r="K1" i="50" s="1"/>
  <c r="L1" i="50" s="1"/>
  <c r="M1" i="50" s="1"/>
  <c r="N1" i="50" s="1"/>
  <c r="O1" i="50" s="1"/>
  <c r="P1" i="50" s="1"/>
  <c r="Q1" i="50" s="1"/>
  <c r="R1" i="50" s="1"/>
  <c r="S1" i="50" s="1"/>
  <c r="T1" i="50" s="1"/>
  <c r="U1" i="50" s="1"/>
  <c r="V1" i="50" s="1"/>
  <c r="W1" i="50" s="1"/>
  <c r="X1" i="50" s="1"/>
  <c r="Y1" i="50" s="1"/>
  <c r="Z1" i="50" s="1"/>
  <c r="AA1" i="50" s="1"/>
  <c r="AB1" i="50" s="1"/>
  <c r="AC1" i="50" s="1"/>
  <c r="AD1" i="50" s="1"/>
  <c r="AE1" i="50" s="1"/>
  <c r="AF1" i="50" s="1"/>
  <c r="AI20093" i="50" l="1"/>
  <c r="AK20093" i="50"/>
  <c r="AJ20093" i="50"/>
  <c r="AM20093" i="50"/>
  <c r="AL20093" i="50"/>
  <c r="AH2" i="50"/>
  <c r="G8" i="49"/>
  <c r="F8" i="49"/>
  <c r="E8" i="49"/>
  <c r="D8" i="49"/>
  <c r="G20" i="49"/>
  <c r="F20" i="49"/>
  <c r="E20" i="49"/>
  <c r="D20" i="49"/>
  <c r="G19" i="49"/>
  <c r="F19" i="49"/>
  <c r="E19" i="49"/>
  <c r="D19" i="49"/>
  <c r="G18" i="49"/>
  <c r="F18" i="49"/>
  <c r="E18" i="49"/>
  <c r="D18" i="49"/>
  <c r="G17" i="49"/>
  <c r="F17" i="49"/>
  <c r="G16" i="49"/>
  <c r="F16" i="49"/>
  <c r="G15" i="49"/>
  <c r="F15" i="49"/>
  <c r="G14" i="49"/>
  <c r="F14" i="49"/>
  <c r="G13" i="49"/>
  <c r="F13" i="49"/>
  <c r="G12" i="49"/>
  <c r="F12" i="49"/>
  <c r="E12" i="49"/>
  <c r="D12" i="49"/>
  <c r="G11" i="49"/>
  <c r="F11" i="49"/>
  <c r="E11" i="49"/>
  <c r="D11" i="49"/>
  <c r="G10" i="49"/>
  <c r="F10" i="49"/>
  <c r="E10" i="49"/>
  <c r="D10" i="49"/>
  <c r="G9" i="49"/>
  <c r="F9" i="49"/>
  <c r="E9" i="49"/>
  <c r="D9" i="49"/>
  <c r="B21" i="31"/>
  <c r="AH20093" i="50" l="1"/>
  <c r="G57" i="49"/>
  <c r="F57" i="49"/>
  <c r="E57" i="49"/>
  <c r="D57" i="49"/>
  <c r="C57" i="49"/>
  <c r="G56" i="49"/>
  <c r="F56" i="49"/>
  <c r="E56" i="49"/>
  <c r="D56" i="49"/>
  <c r="C56" i="49"/>
  <c r="G55" i="49"/>
  <c r="F55" i="49"/>
  <c r="E55" i="49"/>
  <c r="D55" i="49"/>
  <c r="C55" i="49"/>
  <c r="G54" i="49"/>
  <c r="F54" i="49"/>
  <c r="E54" i="49"/>
  <c r="D54" i="49"/>
  <c r="C54" i="49"/>
  <c r="G53" i="49"/>
  <c r="F53" i="49"/>
  <c r="E53" i="49"/>
  <c r="D53" i="49"/>
  <c r="C53" i="49"/>
  <c r="G52" i="49"/>
  <c r="F52" i="49"/>
  <c r="E52" i="49"/>
  <c r="D52" i="49"/>
  <c r="C52" i="49"/>
  <c r="G51" i="49"/>
  <c r="F51" i="49"/>
  <c r="E51" i="49"/>
  <c r="D51" i="49"/>
  <c r="C51" i="49"/>
  <c r="G50" i="49"/>
  <c r="F50" i="49"/>
  <c r="E50" i="49"/>
  <c r="D50" i="49"/>
  <c r="C50" i="49"/>
  <c r="G49" i="49"/>
  <c r="F49" i="49"/>
  <c r="E49" i="49"/>
  <c r="D49" i="49"/>
  <c r="C49" i="49"/>
  <c r="G48" i="49"/>
  <c r="F48" i="49"/>
  <c r="E48" i="49"/>
  <c r="D48" i="49"/>
  <c r="C48" i="49"/>
  <c r="G47" i="49"/>
  <c r="F47" i="49"/>
  <c r="E47" i="49"/>
  <c r="D47" i="49"/>
  <c r="C47" i="49"/>
  <c r="G46" i="49"/>
  <c r="F46" i="49"/>
  <c r="E46" i="49"/>
  <c r="D46" i="49"/>
  <c r="C46" i="49"/>
  <c r="G45" i="49"/>
  <c r="F45" i="49"/>
  <c r="E45" i="49"/>
  <c r="D45" i="49"/>
  <c r="C45" i="49"/>
  <c r="G44" i="49"/>
  <c r="F44" i="49"/>
  <c r="E44" i="49"/>
  <c r="D44" i="49"/>
  <c r="C44" i="49"/>
  <c r="G43" i="49"/>
  <c r="F43" i="49"/>
  <c r="E43" i="49"/>
  <c r="D43" i="49"/>
  <c r="C43" i="49"/>
  <c r="G42" i="49"/>
  <c r="F42" i="49"/>
  <c r="E42" i="49"/>
  <c r="D42" i="49"/>
  <c r="C42" i="49"/>
  <c r="G41" i="49"/>
  <c r="F41" i="49"/>
  <c r="E41" i="49"/>
  <c r="D41" i="49"/>
  <c r="C41" i="49"/>
  <c r="G40" i="49"/>
  <c r="F40" i="49"/>
  <c r="E40" i="49"/>
  <c r="D40" i="49"/>
  <c r="G39" i="49"/>
  <c r="F39" i="49"/>
  <c r="E39" i="49"/>
  <c r="D39" i="49"/>
  <c r="C39" i="49"/>
  <c r="G37" i="49"/>
  <c r="F37" i="49"/>
  <c r="E37" i="49"/>
  <c r="D37" i="49"/>
  <c r="C37" i="49"/>
  <c r="G23" i="49"/>
  <c r="F23" i="49"/>
  <c r="E23" i="49"/>
  <c r="D23" i="49"/>
  <c r="C23" i="49"/>
  <c r="G22" i="49"/>
  <c r="F22" i="49"/>
  <c r="E22" i="49"/>
  <c r="G21" i="49"/>
  <c r="F21" i="49"/>
  <c r="E21" i="49"/>
  <c r="D21" i="49"/>
  <c r="C21" i="49"/>
  <c r="AW5" i="17" l="1"/>
  <c r="AV5" i="17"/>
  <c r="AU5" i="17"/>
  <c r="AT5" i="17"/>
  <c r="AS5" i="17"/>
  <c r="AR5" i="17"/>
  <c r="AQ5" i="17"/>
  <c r="AP5" i="17"/>
  <c r="AO5" i="17"/>
  <c r="AN5" i="17"/>
  <c r="AM5" i="17"/>
  <c r="AL5" i="17"/>
  <c r="AK5" i="17"/>
  <c r="AJ5" i="17"/>
  <c r="AI5" i="17"/>
  <c r="BK8434" i="17"/>
  <c r="BC8434" i="17"/>
  <c r="AX8434" i="17"/>
  <c r="BK8433" i="17"/>
  <c r="BC8433" i="17"/>
  <c r="AX8433" i="17"/>
  <c r="BK8432" i="17"/>
  <c r="BC8432" i="17"/>
  <c r="AX8432" i="17"/>
  <c r="BK8431" i="17"/>
  <c r="BC8431" i="17"/>
  <c r="AX8431" i="17"/>
  <c r="BK8430" i="17"/>
  <c r="BC8430" i="17"/>
  <c r="AX8430" i="17"/>
  <c r="BK8429" i="17"/>
  <c r="BC8429" i="17"/>
  <c r="AX8429" i="17"/>
  <c r="BK8428" i="17"/>
  <c r="BC8428" i="17"/>
  <c r="AX8428" i="17"/>
  <c r="BK8427" i="17"/>
  <c r="BC8427" i="17"/>
  <c r="AX8427" i="17"/>
  <c r="BK8426" i="17"/>
  <c r="BC8426" i="17"/>
  <c r="AX8426" i="17"/>
  <c r="BK8425" i="17"/>
  <c r="BC8425" i="17"/>
  <c r="AX8425" i="17"/>
  <c r="BK8424" i="17"/>
  <c r="BC8424" i="17"/>
  <c r="AX8424" i="17"/>
  <c r="BK8423" i="17"/>
  <c r="BC8423" i="17"/>
  <c r="AX8423" i="17"/>
  <c r="BK8422" i="17"/>
  <c r="BC8422" i="17"/>
  <c r="AX8422" i="17"/>
  <c r="BK8421" i="17"/>
  <c r="BC8421" i="17"/>
  <c r="AX8421" i="17"/>
  <c r="BK8420" i="17"/>
  <c r="BC8420" i="17"/>
  <c r="AX8420" i="17"/>
  <c r="BK8419" i="17"/>
  <c r="BC8419" i="17"/>
  <c r="AX8419" i="17"/>
  <c r="BK8418" i="17"/>
  <c r="BC8418" i="17"/>
  <c r="AX8418" i="17"/>
  <c r="BK8417" i="17"/>
  <c r="BC8417" i="17"/>
  <c r="AX8417" i="17"/>
  <c r="BK8416" i="17"/>
  <c r="BC8416" i="17"/>
  <c r="AX8416" i="17"/>
  <c r="BK8415" i="17"/>
  <c r="BC8415" i="17"/>
  <c r="AX8415" i="17"/>
  <c r="BK8414" i="17"/>
  <c r="BC8414" i="17"/>
  <c r="AX8414" i="17"/>
  <c r="BK8413" i="17"/>
  <c r="BC8413" i="17"/>
  <c r="AX8413" i="17"/>
  <c r="BK8412" i="17"/>
  <c r="BC8412" i="17"/>
  <c r="AX8412" i="17"/>
  <c r="BK8411" i="17"/>
  <c r="BC8411" i="17"/>
  <c r="AX8411" i="17"/>
  <c r="BK8410" i="17"/>
  <c r="BC8410" i="17"/>
  <c r="AX8410" i="17"/>
  <c r="BK8409" i="17"/>
  <c r="BC8409" i="17"/>
  <c r="AX8409" i="17"/>
  <c r="BK8408" i="17"/>
  <c r="BC8408" i="17"/>
  <c r="AX8408" i="17"/>
  <c r="BK8407" i="17"/>
  <c r="BC8407" i="17"/>
  <c r="AX8407" i="17"/>
  <c r="BK8406" i="17"/>
  <c r="BC8406" i="17"/>
  <c r="AX8406" i="17"/>
  <c r="BK8405" i="17"/>
  <c r="BC8405" i="17"/>
  <c r="AX8405" i="17"/>
  <c r="BK8404" i="17"/>
  <c r="BC8404" i="17"/>
  <c r="AX8404" i="17"/>
  <c r="BK8403" i="17"/>
  <c r="BC8403" i="17"/>
  <c r="AX8403" i="17"/>
  <c r="BK8402" i="17"/>
  <c r="BC8402" i="17"/>
  <c r="AX8402" i="17"/>
  <c r="BK8401" i="17"/>
  <c r="BC8401" i="17"/>
  <c r="AX8401" i="17"/>
  <c r="BK8400" i="17"/>
  <c r="BC8400" i="17"/>
  <c r="AX8400" i="17"/>
  <c r="BK8399" i="17"/>
  <c r="BC8399" i="17"/>
  <c r="AX8399" i="17"/>
  <c r="BK8398" i="17"/>
  <c r="BC8398" i="17"/>
  <c r="AX8398" i="17"/>
  <c r="BK8397" i="17"/>
  <c r="BC8397" i="17"/>
  <c r="AX8397" i="17"/>
  <c r="BK8396" i="17"/>
  <c r="BC8396" i="17"/>
  <c r="AX8396" i="17"/>
  <c r="BK8395" i="17"/>
  <c r="BC8395" i="17"/>
  <c r="AX8395" i="17"/>
  <c r="BK8394" i="17"/>
  <c r="BC8394" i="17"/>
  <c r="AX8394" i="17"/>
  <c r="BK8393" i="17"/>
  <c r="BC8393" i="17"/>
  <c r="AX8393" i="17"/>
  <c r="BK8392" i="17"/>
  <c r="BC8392" i="17"/>
  <c r="AX8392" i="17"/>
  <c r="BK8391" i="17"/>
  <c r="BC8391" i="17"/>
  <c r="AX8391" i="17"/>
  <c r="BK8390" i="17"/>
  <c r="BC8390" i="17"/>
  <c r="AX8390" i="17"/>
  <c r="BK8389" i="17"/>
  <c r="BC8389" i="17"/>
  <c r="AX8389" i="17"/>
  <c r="BK8388" i="17"/>
  <c r="BC8388" i="17"/>
  <c r="AX8388" i="17"/>
  <c r="BK8387" i="17"/>
  <c r="BC8387" i="17"/>
  <c r="AX8387" i="17"/>
  <c r="BK8386" i="17"/>
  <c r="BC8386" i="17"/>
  <c r="AX8386" i="17"/>
  <c r="BK8385" i="17"/>
  <c r="BC8385" i="17"/>
  <c r="AX8385" i="17"/>
  <c r="BK8384" i="17"/>
  <c r="BC8384" i="17"/>
  <c r="AX8384" i="17"/>
  <c r="BK8383" i="17"/>
  <c r="BC8383" i="17"/>
  <c r="AX8383" i="17"/>
  <c r="BK8382" i="17"/>
  <c r="BC8382" i="17"/>
  <c r="AX8382" i="17"/>
  <c r="BK8381" i="17"/>
  <c r="BC8381" i="17"/>
  <c r="AX8381" i="17"/>
  <c r="BK8380" i="17"/>
  <c r="BC8380" i="17"/>
  <c r="AX8380" i="17"/>
  <c r="BK8379" i="17"/>
  <c r="BC8379" i="17"/>
  <c r="AX8379" i="17"/>
  <c r="BK8378" i="17"/>
  <c r="BC8378" i="17"/>
  <c r="AX8378" i="17"/>
  <c r="BK8377" i="17"/>
  <c r="BC8377" i="17"/>
  <c r="AX8377" i="17"/>
  <c r="BK8376" i="17"/>
  <c r="BC8376" i="17"/>
  <c r="AX8376" i="17"/>
  <c r="BK8375" i="17"/>
  <c r="BC8375" i="17"/>
  <c r="AX8375" i="17"/>
  <c r="BK8374" i="17"/>
  <c r="BC8374" i="17"/>
  <c r="AX8374" i="17"/>
  <c r="BK8373" i="17"/>
  <c r="BC8373" i="17"/>
  <c r="AX8373" i="17"/>
  <c r="BK8372" i="17"/>
  <c r="BC8372" i="17"/>
  <c r="AX8372" i="17"/>
  <c r="BK8371" i="17"/>
  <c r="BC8371" i="17"/>
  <c r="AX8371" i="17"/>
  <c r="BK8370" i="17"/>
  <c r="BC8370" i="17"/>
  <c r="AX8370" i="17"/>
  <c r="BK8369" i="17"/>
  <c r="BC8369" i="17"/>
  <c r="AX8369" i="17"/>
  <c r="BK8368" i="17"/>
  <c r="BC8368" i="17"/>
  <c r="AX8368" i="17"/>
  <c r="BK8367" i="17"/>
  <c r="BC8367" i="17"/>
  <c r="AX8367" i="17"/>
  <c r="BK8366" i="17"/>
  <c r="BC8366" i="17"/>
  <c r="AX8366" i="17"/>
  <c r="BK8365" i="17"/>
  <c r="BC8365" i="17"/>
  <c r="AX8365" i="17"/>
  <c r="BK8364" i="17"/>
  <c r="BC8364" i="17"/>
  <c r="AX8364" i="17"/>
  <c r="BK8363" i="17"/>
  <c r="BC8363" i="17"/>
  <c r="AX8363" i="17"/>
  <c r="BK8362" i="17"/>
  <c r="BC8362" i="17"/>
  <c r="AX8362" i="17"/>
  <c r="BK8361" i="17"/>
  <c r="BC8361" i="17"/>
  <c r="AX8361" i="17"/>
  <c r="BK8360" i="17"/>
  <c r="BC8360" i="17"/>
  <c r="AX8360" i="17"/>
  <c r="BK8359" i="17"/>
  <c r="BC8359" i="17"/>
  <c r="AX8359" i="17"/>
  <c r="BK8358" i="17"/>
  <c r="BC8358" i="17"/>
  <c r="AX8358" i="17"/>
  <c r="BK8357" i="17"/>
  <c r="BC8357" i="17"/>
  <c r="AX8357" i="17"/>
  <c r="BK8356" i="17"/>
  <c r="BC8356" i="17"/>
  <c r="AX8356" i="17"/>
  <c r="BK8355" i="17"/>
  <c r="BC8355" i="17"/>
  <c r="AX8355" i="17"/>
  <c r="BK8354" i="17"/>
  <c r="BC8354" i="17"/>
  <c r="AX8354" i="17"/>
  <c r="BK8353" i="17"/>
  <c r="BC8353" i="17"/>
  <c r="AX8353" i="17"/>
  <c r="BK8352" i="17"/>
  <c r="BC8352" i="17"/>
  <c r="AX8352" i="17"/>
  <c r="BK8351" i="17"/>
  <c r="BC8351" i="17"/>
  <c r="AX8351" i="17"/>
  <c r="BK8350" i="17"/>
  <c r="BC8350" i="17"/>
  <c r="AX8350" i="17"/>
  <c r="BK8349" i="17"/>
  <c r="BC8349" i="17"/>
  <c r="AX8349" i="17"/>
  <c r="BK8348" i="17"/>
  <c r="BC8348" i="17"/>
  <c r="AX8348" i="17"/>
  <c r="BK8347" i="17"/>
  <c r="BC8347" i="17"/>
  <c r="AX8347" i="17"/>
  <c r="BK8346" i="17"/>
  <c r="BC8346" i="17"/>
  <c r="AX8346" i="17"/>
  <c r="BK8345" i="17"/>
  <c r="BC8345" i="17"/>
  <c r="AX8345" i="17"/>
  <c r="BK8344" i="17"/>
  <c r="BC8344" i="17"/>
  <c r="AX8344" i="17"/>
  <c r="BK8343" i="17"/>
  <c r="BC8343" i="17"/>
  <c r="AX8343" i="17"/>
  <c r="BK8342" i="17"/>
  <c r="BC8342" i="17"/>
  <c r="AX8342" i="17"/>
  <c r="BK8341" i="17"/>
  <c r="BC8341" i="17"/>
  <c r="AX8341" i="17"/>
  <c r="BK8340" i="17"/>
  <c r="BC8340" i="17"/>
  <c r="AX8340" i="17"/>
  <c r="BK8339" i="17"/>
  <c r="BC8339" i="17"/>
  <c r="AX8339" i="17"/>
  <c r="BK8338" i="17"/>
  <c r="BC8338" i="17"/>
  <c r="AX8338" i="17"/>
  <c r="BK8337" i="17"/>
  <c r="BC8337" i="17"/>
  <c r="AX8337" i="17"/>
  <c r="BK8336" i="17"/>
  <c r="BC8336" i="17"/>
  <c r="AX8336" i="17"/>
  <c r="BK8335" i="17"/>
  <c r="BC8335" i="17"/>
  <c r="AX8335" i="17"/>
  <c r="BK8334" i="17"/>
  <c r="BC8334" i="17"/>
  <c r="AX8334" i="17"/>
  <c r="BK8333" i="17"/>
  <c r="BC8333" i="17"/>
  <c r="AX8333" i="17"/>
  <c r="BK8332" i="17"/>
  <c r="BC8332" i="17"/>
  <c r="AX8332" i="17"/>
  <c r="BK8331" i="17"/>
  <c r="BC8331" i="17"/>
  <c r="AX8331" i="17"/>
  <c r="BK8330" i="17"/>
  <c r="BC8330" i="17"/>
  <c r="AX8330" i="17"/>
  <c r="BK8329" i="17"/>
  <c r="BC8329" i="17"/>
  <c r="AX8329" i="17"/>
  <c r="BK8328" i="17"/>
  <c r="BC8328" i="17"/>
  <c r="AX8328" i="17"/>
  <c r="BK8327" i="17"/>
  <c r="BC8327" i="17"/>
  <c r="AX8327" i="17"/>
  <c r="BK8326" i="17"/>
  <c r="BC8326" i="17"/>
  <c r="AX8326" i="17"/>
  <c r="BK8325" i="17"/>
  <c r="BC8325" i="17"/>
  <c r="AX8325" i="17"/>
  <c r="BK8324" i="17"/>
  <c r="BC8324" i="17"/>
  <c r="AX8324" i="17"/>
  <c r="BK8323" i="17"/>
  <c r="BC8323" i="17"/>
  <c r="AX8323" i="17"/>
  <c r="BK8322" i="17"/>
  <c r="BC8322" i="17"/>
  <c r="AX8322" i="17"/>
  <c r="BK8321" i="17"/>
  <c r="BC8321" i="17"/>
  <c r="AX8321" i="17"/>
  <c r="BK8320" i="17"/>
  <c r="BC8320" i="17"/>
  <c r="AX8320" i="17"/>
  <c r="BK8319" i="17"/>
  <c r="BC8319" i="17"/>
  <c r="AX8319" i="17"/>
  <c r="BK8318" i="17"/>
  <c r="BC8318" i="17"/>
  <c r="AX8318" i="17"/>
  <c r="BK8317" i="17"/>
  <c r="BC8317" i="17"/>
  <c r="AX8317" i="17"/>
  <c r="BK8316" i="17"/>
  <c r="BC8316" i="17"/>
  <c r="AX8316" i="17"/>
  <c r="BK8315" i="17"/>
  <c r="BC8315" i="17"/>
  <c r="AX8315" i="17"/>
  <c r="BK8314" i="17"/>
  <c r="BC8314" i="17"/>
  <c r="AX8314" i="17"/>
  <c r="BK8313" i="17"/>
  <c r="BC8313" i="17"/>
  <c r="AX8313" i="17"/>
  <c r="BK8312" i="17"/>
  <c r="BC8312" i="17"/>
  <c r="AX8312" i="17"/>
  <c r="BK8311" i="17"/>
  <c r="BC8311" i="17"/>
  <c r="AX8311" i="17"/>
  <c r="BK8310" i="17"/>
  <c r="BC8310" i="17"/>
  <c r="AX8310" i="17"/>
  <c r="BK8309" i="17"/>
  <c r="BC8309" i="17"/>
  <c r="AX8309" i="17"/>
  <c r="BK8308" i="17"/>
  <c r="BC8308" i="17"/>
  <c r="AX8308" i="17"/>
  <c r="BK8307" i="17"/>
  <c r="BC8307" i="17"/>
  <c r="AX8307" i="17"/>
  <c r="BK8306" i="17"/>
  <c r="BC8306" i="17"/>
  <c r="AX8306" i="17"/>
  <c r="BK8305" i="17"/>
  <c r="BC8305" i="17"/>
  <c r="AX8305" i="17"/>
  <c r="BK8304" i="17"/>
  <c r="BC8304" i="17"/>
  <c r="AX8304" i="17"/>
  <c r="BK8303" i="17"/>
  <c r="BC8303" i="17"/>
  <c r="AX8303" i="17"/>
  <c r="BK8302" i="17"/>
  <c r="BC8302" i="17"/>
  <c r="AX8302" i="17"/>
  <c r="BK8301" i="17"/>
  <c r="BC8301" i="17"/>
  <c r="AX8301" i="17"/>
  <c r="BK8300" i="17"/>
  <c r="BC8300" i="17"/>
  <c r="AX8300" i="17"/>
  <c r="BK8299" i="17"/>
  <c r="BC8299" i="17"/>
  <c r="AX8299" i="17"/>
  <c r="BK8298" i="17"/>
  <c r="BC8298" i="17"/>
  <c r="AX8298" i="17"/>
  <c r="BK8297" i="17"/>
  <c r="BC8297" i="17"/>
  <c r="AX8297" i="17"/>
  <c r="BK8296" i="17"/>
  <c r="BC8296" i="17"/>
  <c r="AX8296" i="17"/>
  <c r="BK8295" i="17"/>
  <c r="BC8295" i="17"/>
  <c r="AX8295" i="17"/>
  <c r="BK8294" i="17"/>
  <c r="BC8294" i="17"/>
  <c r="AX8294" i="17"/>
  <c r="BK8293" i="17"/>
  <c r="BC8293" i="17"/>
  <c r="AX8293" i="17"/>
  <c r="BK8292" i="17"/>
  <c r="BC8292" i="17"/>
  <c r="AX8292" i="17"/>
  <c r="BK8291" i="17"/>
  <c r="BC8291" i="17"/>
  <c r="AX8291" i="17"/>
  <c r="BK8290" i="17"/>
  <c r="BC8290" i="17"/>
  <c r="AX8290" i="17"/>
  <c r="BK8289" i="17"/>
  <c r="BC8289" i="17"/>
  <c r="AX8289" i="17"/>
  <c r="BK8288" i="17"/>
  <c r="BC8288" i="17"/>
  <c r="AX8288" i="17"/>
  <c r="BK8287" i="17"/>
  <c r="BC8287" i="17"/>
  <c r="AX8287" i="17"/>
  <c r="BK8286" i="17"/>
  <c r="BC8286" i="17"/>
  <c r="AX8286" i="17"/>
  <c r="BK8285" i="17"/>
  <c r="BC8285" i="17"/>
  <c r="AX8285" i="17"/>
  <c r="BK8284" i="17"/>
  <c r="BC8284" i="17"/>
  <c r="AX8284" i="17"/>
  <c r="BK8283" i="17"/>
  <c r="BC8283" i="17"/>
  <c r="AX8283" i="17"/>
  <c r="BK8282" i="17"/>
  <c r="BC8282" i="17"/>
  <c r="AX8282" i="17"/>
  <c r="BK8281" i="17"/>
  <c r="BC8281" i="17"/>
  <c r="AX8281" i="17"/>
  <c r="BK8280" i="17"/>
  <c r="BC8280" i="17"/>
  <c r="AX8280" i="17"/>
  <c r="BK8279" i="17"/>
  <c r="BC8279" i="17"/>
  <c r="AX8279" i="17"/>
  <c r="BK8278" i="17"/>
  <c r="BC8278" i="17"/>
  <c r="AX8278" i="17"/>
  <c r="BK8277" i="17"/>
  <c r="BC8277" i="17"/>
  <c r="AX8277" i="17"/>
  <c r="BK8276" i="17"/>
  <c r="BC8276" i="17"/>
  <c r="AX8276" i="17"/>
  <c r="BK8275" i="17"/>
  <c r="BC8275" i="17"/>
  <c r="AX8275" i="17"/>
  <c r="BK8274" i="17"/>
  <c r="BC8274" i="17"/>
  <c r="AX8274" i="17"/>
  <c r="BK8273" i="17"/>
  <c r="BC8273" i="17"/>
  <c r="AX8273" i="17"/>
  <c r="BK8272" i="17"/>
  <c r="BC8272" i="17"/>
  <c r="AX8272" i="17"/>
  <c r="BK8271" i="17"/>
  <c r="BC8271" i="17"/>
  <c r="AX8271" i="17"/>
  <c r="BK8270" i="17"/>
  <c r="BC8270" i="17"/>
  <c r="AX8270" i="17"/>
  <c r="BK8269" i="17"/>
  <c r="BC8269" i="17"/>
  <c r="AX8269" i="17"/>
  <c r="BK8268" i="17"/>
  <c r="BC8268" i="17"/>
  <c r="AX8268" i="17"/>
  <c r="BK8267" i="17"/>
  <c r="BC8267" i="17"/>
  <c r="AX8267" i="17"/>
  <c r="BK8266" i="17"/>
  <c r="BC8266" i="17"/>
  <c r="AX8266" i="17"/>
  <c r="BK8265" i="17"/>
  <c r="BC8265" i="17"/>
  <c r="AX8265" i="17"/>
  <c r="BK8264" i="17"/>
  <c r="BC8264" i="17"/>
  <c r="AX8264" i="17"/>
  <c r="BK8263" i="17"/>
  <c r="BC8263" i="17"/>
  <c r="AX8263" i="17"/>
  <c r="BK8262" i="17"/>
  <c r="BC8262" i="17"/>
  <c r="AX8262" i="17"/>
  <c r="BK8261" i="17"/>
  <c r="BC8261" i="17"/>
  <c r="AX8261" i="17"/>
  <c r="BK8260" i="17"/>
  <c r="BC8260" i="17"/>
  <c r="AX8260" i="17"/>
  <c r="BK8259" i="17"/>
  <c r="BC8259" i="17"/>
  <c r="AX8259" i="17"/>
  <c r="BK8258" i="17"/>
  <c r="BC8258" i="17"/>
  <c r="AX8258" i="17"/>
  <c r="BK8257" i="17"/>
  <c r="BC8257" i="17"/>
  <c r="AX8257" i="17"/>
  <c r="BK8256" i="17"/>
  <c r="BC8256" i="17"/>
  <c r="AX8256" i="17"/>
  <c r="BK8255" i="17"/>
  <c r="BC8255" i="17"/>
  <c r="AX8255" i="17"/>
  <c r="BK8254" i="17"/>
  <c r="BC8254" i="17"/>
  <c r="AX8254" i="17"/>
  <c r="BK8253" i="17"/>
  <c r="BC8253" i="17"/>
  <c r="AX8253" i="17"/>
  <c r="BK8252" i="17"/>
  <c r="BC8252" i="17"/>
  <c r="AX8252" i="17"/>
  <c r="BK8251" i="17"/>
  <c r="BC8251" i="17"/>
  <c r="AX8251" i="17"/>
  <c r="BK8250" i="17"/>
  <c r="BC8250" i="17"/>
  <c r="AX8250" i="17"/>
  <c r="BK8249" i="17"/>
  <c r="BC8249" i="17"/>
  <c r="AX8249" i="17"/>
  <c r="BK8248" i="17"/>
  <c r="BC8248" i="17"/>
  <c r="AX8248" i="17"/>
  <c r="BK8247" i="17"/>
  <c r="BC8247" i="17"/>
  <c r="AX8247" i="17"/>
  <c r="BK8246" i="17"/>
  <c r="BC8246" i="17"/>
  <c r="AX8246" i="17"/>
  <c r="BK8245" i="17"/>
  <c r="BC8245" i="17"/>
  <c r="AX8245" i="17"/>
  <c r="BK8244" i="17"/>
  <c r="BC8244" i="17"/>
  <c r="AX8244" i="17"/>
  <c r="BK8243" i="17"/>
  <c r="BC8243" i="17"/>
  <c r="AX8243" i="17"/>
  <c r="BK8242" i="17"/>
  <c r="BC8242" i="17"/>
  <c r="AX8242" i="17"/>
  <c r="BK8241" i="17"/>
  <c r="BC8241" i="17"/>
  <c r="AX8241" i="17"/>
  <c r="BK8240" i="17"/>
  <c r="BC8240" i="17"/>
  <c r="AX8240" i="17"/>
  <c r="BK8239" i="17"/>
  <c r="BC8239" i="17"/>
  <c r="AX8239" i="17"/>
  <c r="BK8238" i="17"/>
  <c r="BC8238" i="17"/>
  <c r="AX8238" i="17"/>
  <c r="BK8237" i="17"/>
  <c r="BC8237" i="17"/>
  <c r="AX8237" i="17"/>
  <c r="BK8236" i="17"/>
  <c r="BC8236" i="17"/>
  <c r="AX8236" i="17"/>
  <c r="BK8235" i="17"/>
  <c r="BC8235" i="17"/>
  <c r="AX8235" i="17"/>
  <c r="BK8234" i="17"/>
  <c r="BC8234" i="17"/>
  <c r="AX8234" i="17"/>
  <c r="BK8233" i="17"/>
  <c r="BC8233" i="17"/>
  <c r="AX8233" i="17"/>
  <c r="BK8232" i="17"/>
  <c r="BC8232" i="17"/>
  <c r="AX8232" i="17"/>
  <c r="BK8231" i="17"/>
  <c r="BC8231" i="17"/>
  <c r="AX8231" i="17"/>
  <c r="BK8230" i="17"/>
  <c r="BC8230" i="17"/>
  <c r="AX8230" i="17"/>
  <c r="BK8229" i="17"/>
  <c r="BC8229" i="17"/>
  <c r="AX8229" i="17"/>
  <c r="BK8228" i="17"/>
  <c r="BC8228" i="17"/>
  <c r="AX8228" i="17"/>
  <c r="BK8227" i="17"/>
  <c r="BC8227" i="17"/>
  <c r="AX8227" i="17"/>
  <c r="BK8226" i="17"/>
  <c r="BC8226" i="17"/>
  <c r="AX8226" i="17"/>
  <c r="BK8225" i="17"/>
  <c r="BC8225" i="17"/>
  <c r="AX8225" i="17"/>
  <c r="BK8224" i="17"/>
  <c r="BC8224" i="17"/>
  <c r="AX8224" i="17"/>
  <c r="BK8223" i="17"/>
  <c r="BC8223" i="17"/>
  <c r="AX8223" i="17"/>
  <c r="BK8222" i="17"/>
  <c r="BC8222" i="17"/>
  <c r="AX8222" i="17"/>
  <c r="BK8221" i="17"/>
  <c r="BC8221" i="17"/>
  <c r="AX8221" i="17"/>
  <c r="BK8220" i="17"/>
  <c r="BC8220" i="17"/>
  <c r="AX8220" i="17"/>
  <c r="BK8219" i="17"/>
  <c r="BC8219" i="17"/>
  <c r="AX8219" i="17"/>
  <c r="BK8218" i="17"/>
  <c r="BC8218" i="17"/>
  <c r="AX8218" i="17"/>
  <c r="BK8217" i="17"/>
  <c r="BC8217" i="17"/>
  <c r="AX8217" i="17"/>
  <c r="BK8216" i="17"/>
  <c r="BC8216" i="17"/>
  <c r="AX8216" i="17"/>
  <c r="BK8215" i="17"/>
  <c r="BC8215" i="17"/>
  <c r="AX8215" i="17"/>
  <c r="BK8214" i="17"/>
  <c r="BC8214" i="17"/>
  <c r="AX8214" i="17"/>
  <c r="BK8213" i="17"/>
  <c r="BC8213" i="17"/>
  <c r="AX8213" i="17"/>
  <c r="BK8212" i="17"/>
  <c r="BC8212" i="17"/>
  <c r="AX8212" i="17"/>
  <c r="BK8211" i="17"/>
  <c r="BC8211" i="17"/>
  <c r="AX8211" i="17"/>
  <c r="BK8210" i="17"/>
  <c r="BC8210" i="17"/>
  <c r="AX8210" i="17"/>
  <c r="BK8209" i="17"/>
  <c r="BC8209" i="17"/>
  <c r="AX8209" i="17"/>
  <c r="BK8208" i="17"/>
  <c r="BC8208" i="17"/>
  <c r="AX8208" i="17"/>
  <c r="BK8207" i="17"/>
  <c r="BC8207" i="17"/>
  <c r="AX8207" i="17"/>
  <c r="BK8206" i="17"/>
  <c r="BC8206" i="17"/>
  <c r="AX8206" i="17"/>
  <c r="BK8205" i="17"/>
  <c r="BC8205" i="17"/>
  <c r="AX8205" i="17"/>
  <c r="BK8204" i="17"/>
  <c r="BC8204" i="17"/>
  <c r="AX8204" i="17"/>
  <c r="BK8203" i="17"/>
  <c r="BC8203" i="17"/>
  <c r="AX8203" i="17"/>
  <c r="BK8202" i="17"/>
  <c r="BC8202" i="17"/>
  <c r="AX8202" i="17"/>
  <c r="BK8201" i="17"/>
  <c r="BC8201" i="17"/>
  <c r="AX8201" i="17"/>
  <c r="BK8200" i="17"/>
  <c r="BC8200" i="17"/>
  <c r="AX8200" i="17"/>
  <c r="BK8199" i="17"/>
  <c r="BC8199" i="17"/>
  <c r="AX8199" i="17"/>
  <c r="BK8198" i="17"/>
  <c r="BC8198" i="17"/>
  <c r="AX8198" i="17"/>
  <c r="BK8197" i="17"/>
  <c r="BC8197" i="17"/>
  <c r="AX8197" i="17"/>
  <c r="BK8196" i="17"/>
  <c r="BC8196" i="17"/>
  <c r="AX8196" i="17"/>
  <c r="BK8195" i="17"/>
  <c r="BC8195" i="17"/>
  <c r="AX8195" i="17"/>
  <c r="BK8194" i="17"/>
  <c r="BC8194" i="17"/>
  <c r="AX8194" i="17"/>
  <c r="BK8193" i="17"/>
  <c r="BC8193" i="17"/>
  <c r="AX8193" i="17"/>
  <c r="BK8192" i="17"/>
  <c r="BC8192" i="17"/>
  <c r="AX8192" i="17"/>
  <c r="BK8191" i="17"/>
  <c r="BC8191" i="17"/>
  <c r="AX8191" i="17"/>
  <c r="BK8190" i="17"/>
  <c r="BC8190" i="17"/>
  <c r="AX8190" i="17"/>
  <c r="BK8189" i="17"/>
  <c r="BC8189" i="17"/>
  <c r="AX8189" i="17"/>
  <c r="BK8188" i="17"/>
  <c r="BC8188" i="17"/>
  <c r="AX8188" i="17"/>
  <c r="BK8187" i="17"/>
  <c r="BC8187" i="17"/>
  <c r="AX8187" i="17"/>
  <c r="BK8186" i="17"/>
  <c r="BC8186" i="17"/>
  <c r="AX8186" i="17"/>
  <c r="BK8185" i="17"/>
  <c r="BC8185" i="17"/>
  <c r="AX8185" i="17"/>
  <c r="BK8184" i="17"/>
  <c r="BC8184" i="17"/>
  <c r="AX8184" i="17"/>
  <c r="BK8183" i="17"/>
  <c r="BC8183" i="17"/>
  <c r="AX8183" i="17"/>
  <c r="BK8182" i="17"/>
  <c r="BC8182" i="17"/>
  <c r="AX8182" i="17"/>
  <c r="BK8181" i="17"/>
  <c r="BC8181" i="17"/>
  <c r="AX8181" i="17"/>
  <c r="BK8180" i="17"/>
  <c r="BC8180" i="17"/>
  <c r="AX8180" i="17"/>
  <c r="BK8179" i="17"/>
  <c r="BC8179" i="17"/>
  <c r="AX8179" i="17"/>
  <c r="BK8178" i="17"/>
  <c r="BC8178" i="17"/>
  <c r="AX8178" i="17"/>
  <c r="BK8177" i="17"/>
  <c r="BC8177" i="17"/>
  <c r="AX8177" i="17"/>
  <c r="BK8176" i="17"/>
  <c r="BC8176" i="17"/>
  <c r="AX8176" i="17"/>
  <c r="BK8175" i="17"/>
  <c r="BC8175" i="17"/>
  <c r="AX8175" i="17"/>
  <c r="BK8174" i="17"/>
  <c r="BC8174" i="17"/>
  <c r="AX8174" i="17"/>
  <c r="BK8173" i="17"/>
  <c r="BC8173" i="17"/>
  <c r="AX8173" i="17"/>
  <c r="BK8172" i="17"/>
  <c r="BC8172" i="17"/>
  <c r="AX8172" i="17"/>
  <c r="BK8171" i="17"/>
  <c r="BC8171" i="17"/>
  <c r="AX8171" i="17"/>
  <c r="BK8170" i="17"/>
  <c r="BC8170" i="17"/>
  <c r="AX8170" i="17"/>
  <c r="BK8169" i="17"/>
  <c r="BC8169" i="17"/>
  <c r="AX8169" i="17"/>
  <c r="BK8168" i="17"/>
  <c r="BC8168" i="17"/>
  <c r="AX8168" i="17"/>
  <c r="BK8167" i="17"/>
  <c r="BC8167" i="17"/>
  <c r="AX8167" i="17"/>
  <c r="BK8166" i="17"/>
  <c r="BC8166" i="17"/>
  <c r="AX8166" i="17"/>
  <c r="BK8165" i="17"/>
  <c r="BC8165" i="17"/>
  <c r="AX8165" i="17"/>
  <c r="BK8164" i="17"/>
  <c r="BC8164" i="17"/>
  <c r="AX8164" i="17"/>
  <c r="BK8163" i="17"/>
  <c r="BC8163" i="17"/>
  <c r="AX8163" i="17"/>
  <c r="BK8162" i="17"/>
  <c r="BC8162" i="17"/>
  <c r="AX8162" i="17"/>
  <c r="BK8161" i="17"/>
  <c r="BC8161" i="17"/>
  <c r="AX8161" i="17"/>
  <c r="BK8160" i="17"/>
  <c r="BC8160" i="17"/>
  <c r="AX8160" i="17"/>
  <c r="BK8159" i="17"/>
  <c r="BC8159" i="17"/>
  <c r="AX8159" i="17"/>
  <c r="BK8158" i="17"/>
  <c r="BC8158" i="17"/>
  <c r="AX8158" i="17"/>
  <c r="BK8157" i="17"/>
  <c r="BC8157" i="17"/>
  <c r="AX8157" i="17"/>
  <c r="BK8156" i="17"/>
  <c r="BC8156" i="17"/>
  <c r="AX8156" i="17"/>
  <c r="BK8155" i="17"/>
  <c r="BC8155" i="17"/>
  <c r="AX8155" i="17"/>
  <c r="BK8154" i="17"/>
  <c r="BC8154" i="17"/>
  <c r="AX8154" i="17"/>
  <c r="BK8153" i="17"/>
  <c r="BC8153" i="17"/>
  <c r="AX8153" i="17"/>
  <c r="BK8152" i="17"/>
  <c r="BC8152" i="17"/>
  <c r="AX8152" i="17"/>
  <c r="BK8151" i="17"/>
  <c r="BC8151" i="17"/>
  <c r="AX8151" i="17"/>
  <c r="BK8150" i="17"/>
  <c r="BC8150" i="17"/>
  <c r="AX8150" i="17"/>
  <c r="BK8149" i="17"/>
  <c r="BC8149" i="17"/>
  <c r="AX8149" i="17"/>
  <c r="BK8148" i="17"/>
  <c r="BC8148" i="17"/>
  <c r="AX8148" i="17"/>
  <c r="BK8147" i="17"/>
  <c r="BC8147" i="17"/>
  <c r="AX8147" i="17"/>
  <c r="BK8146" i="17"/>
  <c r="BC8146" i="17"/>
  <c r="AX8146" i="17"/>
  <c r="BK8145" i="17"/>
  <c r="BC8145" i="17"/>
  <c r="AX8145" i="17"/>
  <c r="BK8144" i="17"/>
  <c r="BC8144" i="17"/>
  <c r="AX8144" i="17"/>
  <c r="BK8143" i="17"/>
  <c r="BC8143" i="17"/>
  <c r="AX8143" i="17"/>
  <c r="BK8142" i="17"/>
  <c r="BC8142" i="17"/>
  <c r="AX8142" i="17"/>
  <c r="BK8141" i="17"/>
  <c r="BC8141" i="17"/>
  <c r="AX8141" i="17"/>
  <c r="BK8140" i="17"/>
  <c r="BC8140" i="17"/>
  <c r="AX8140" i="17"/>
  <c r="BK8139" i="17"/>
  <c r="BC8139" i="17"/>
  <c r="AX8139" i="17"/>
  <c r="BK8138" i="17"/>
  <c r="BC8138" i="17"/>
  <c r="AX8138" i="17"/>
  <c r="BK8137" i="17"/>
  <c r="BC8137" i="17"/>
  <c r="AX8137" i="17"/>
  <c r="BK8136" i="17"/>
  <c r="BC8136" i="17"/>
  <c r="AX8136" i="17"/>
  <c r="BK8135" i="17"/>
  <c r="BC8135" i="17"/>
  <c r="AX8135" i="17"/>
  <c r="BK8134" i="17"/>
  <c r="BC8134" i="17"/>
  <c r="AX8134" i="17"/>
  <c r="BK8133" i="17"/>
  <c r="BC8133" i="17"/>
  <c r="AX8133" i="17"/>
  <c r="BK8132" i="17"/>
  <c r="BC8132" i="17"/>
  <c r="AX8132" i="17"/>
  <c r="BK8131" i="17"/>
  <c r="BC8131" i="17"/>
  <c r="AX8131" i="17"/>
  <c r="BK8130" i="17"/>
  <c r="BC8130" i="17"/>
  <c r="AX8130" i="17"/>
  <c r="BK8129" i="17"/>
  <c r="BC8129" i="17"/>
  <c r="AX8129" i="17"/>
  <c r="BK8128" i="17"/>
  <c r="BC8128" i="17"/>
  <c r="AX8128" i="17"/>
  <c r="BK8127" i="17"/>
  <c r="BC8127" i="17"/>
  <c r="AX8127" i="17"/>
  <c r="BK8126" i="17"/>
  <c r="BC8126" i="17"/>
  <c r="AX8126" i="17"/>
  <c r="BK8125" i="17"/>
  <c r="BC8125" i="17"/>
  <c r="AX8125" i="17"/>
  <c r="BK8124" i="17"/>
  <c r="BC8124" i="17"/>
  <c r="AX8124" i="17"/>
  <c r="BK8123" i="17"/>
  <c r="BC8123" i="17"/>
  <c r="AX8123" i="17"/>
  <c r="BK8122" i="17"/>
  <c r="BC8122" i="17"/>
  <c r="AX8122" i="17"/>
  <c r="BK8121" i="17"/>
  <c r="BC8121" i="17"/>
  <c r="AX8121" i="17"/>
  <c r="BK8120" i="17"/>
  <c r="BC8120" i="17"/>
  <c r="AX8120" i="17"/>
  <c r="BK8119" i="17"/>
  <c r="BC8119" i="17"/>
  <c r="AX8119" i="17"/>
  <c r="BK8118" i="17"/>
  <c r="BC8118" i="17"/>
  <c r="AX8118" i="17"/>
  <c r="BK8117" i="17"/>
  <c r="BC8117" i="17"/>
  <c r="AX8117" i="17"/>
  <c r="BK8116" i="17"/>
  <c r="BC8116" i="17"/>
  <c r="AX8116" i="17"/>
  <c r="BK8115" i="17"/>
  <c r="BC8115" i="17"/>
  <c r="AX8115" i="17"/>
  <c r="BK8114" i="17"/>
  <c r="BC8114" i="17"/>
  <c r="AX8114" i="17"/>
  <c r="BK8113" i="17"/>
  <c r="BC8113" i="17"/>
  <c r="AX8113" i="17"/>
  <c r="BK8112" i="17"/>
  <c r="BC8112" i="17"/>
  <c r="AX8112" i="17"/>
  <c r="BK8111" i="17"/>
  <c r="BC8111" i="17"/>
  <c r="AX8111" i="17"/>
  <c r="BK8110" i="17"/>
  <c r="BC8110" i="17"/>
  <c r="AX8110" i="17"/>
  <c r="BK8109" i="17"/>
  <c r="BC8109" i="17"/>
  <c r="AX8109" i="17"/>
  <c r="BK8108" i="17"/>
  <c r="BC8108" i="17"/>
  <c r="AX8108" i="17"/>
  <c r="BK8107" i="17"/>
  <c r="BC8107" i="17"/>
  <c r="AX8107" i="17"/>
  <c r="BK8106" i="17"/>
  <c r="BC8106" i="17"/>
  <c r="AX8106" i="17"/>
  <c r="BK8105" i="17"/>
  <c r="BC8105" i="17"/>
  <c r="AX8105" i="17"/>
  <c r="BK8104" i="17"/>
  <c r="BC8104" i="17"/>
  <c r="AX8104" i="17"/>
  <c r="BK8103" i="17"/>
  <c r="BC8103" i="17"/>
  <c r="AX8103" i="17"/>
  <c r="BK8102" i="17"/>
  <c r="BC8102" i="17"/>
  <c r="AX8102" i="17"/>
  <c r="BK8101" i="17"/>
  <c r="BC8101" i="17"/>
  <c r="AX8101" i="17"/>
  <c r="BK8100" i="17"/>
  <c r="BC8100" i="17"/>
  <c r="AX8100" i="17"/>
  <c r="BK8099" i="17"/>
  <c r="BC8099" i="17"/>
  <c r="AX8099" i="17"/>
  <c r="BK8098" i="17"/>
  <c r="BC8098" i="17"/>
  <c r="AX8098" i="17"/>
  <c r="BK8097" i="17"/>
  <c r="BC8097" i="17"/>
  <c r="AX8097" i="17"/>
  <c r="BK8096" i="17"/>
  <c r="BC8096" i="17"/>
  <c r="AX8096" i="17"/>
  <c r="BK8095" i="17"/>
  <c r="BC8095" i="17"/>
  <c r="AX8095" i="17"/>
  <c r="BK8094" i="17"/>
  <c r="BC8094" i="17"/>
  <c r="AX8094" i="17"/>
  <c r="BK8093" i="17"/>
  <c r="BC8093" i="17"/>
  <c r="AX8093" i="17"/>
  <c r="BK8092" i="17"/>
  <c r="BC8092" i="17"/>
  <c r="AX8092" i="17"/>
  <c r="BK8091" i="17"/>
  <c r="BC8091" i="17"/>
  <c r="AX8091" i="17"/>
  <c r="BK8090" i="17"/>
  <c r="BC8090" i="17"/>
  <c r="AX8090" i="17"/>
  <c r="BK8089" i="17"/>
  <c r="BC8089" i="17"/>
  <c r="AX8089" i="17"/>
  <c r="BK8088" i="17"/>
  <c r="BC8088" i="17"/>
  <c r="AX8088" i="17"/>
  <c r="BK8087" i="17"/>
  <c r="BC8087" i="17"/>
  <c r="AX8087" i="17"/>
  <c r="BK8086" i="17"/>
  <c r="BC8086" i="17"/>
  <c r="AX8086" i="17"/>
  <c r="BK8085" i="17"/>
  <c r="BC8085" i="17"/>
  <c r="AX8085" i="17"/>
  <c r="BK8084" i="17"/>
  <c r="BC8084" i="17"/>
  <c r="AX8084" i="17"/>
  <c r="BK8083" i="17"/>
  <c r="BC8083" i="17"/>
  <c r="AX8083" i="17"/>
  <c r="BK8082" i="17"/>
  <c r="BC8082" i="17"/>
  <c r="AX8082" i="17"/>
  <c r="BK8081" i="17"/>
  <c r="BC8081" i="17"/>
  <c r="AX8081" i="17"/>
  <c r="BK8080" i="17"/>
  <c r="BC8080" i="17"/>
  <c r="AX8080" i="17"/>
  <c r="BK8079" i="17"/>
  <c r="BC8079" i="17"/>
  <c r="AX8079" i="17"/>
  <c r="BK8078" i="17"/>
  <c r="BC8078" i="17"/>
  <c r="AX8078" i="17"/>
  <c r="BK8077" i="17"/>
  <c r="BC8077" i="17"/>
  <c r="AX8077" i="17"/>
  <c r="BK8076" i="17"/>
  <c r="BC8076" i="17"/>
  <c r="AX8076" i="17"/>
  <c r="BK8075" i="17"/>
  <c r="BC8075" i="17"/>
  <c r="AX8075" i="17"/>
  <c r="BK8074" i="17"/>
  <c r="BC8074" i="17"/>
  <c r="AX8074" i="17"/>
  <c r="BK8073" i="17"/>
  <c r="BC8073" i="17"/>
  <c r="AX8073" i="17"/>
  <c r="BK8072" i="17"/>
  <c r="BC8072" i="17"/>
  <c r="AX8072" i="17"/>
  <c r="BK8071" i="17"/>
  <c r="BC8071" i="17"/>
  <c r="AX8071" i="17"/>
  <c r="BK8070" i="17"/>
  <c r="BC8070" i="17"/>
  <c r="AX8070" i="17"/>
  <c r="BK8069" i="17"/>
  <c r="BC8069" i="17"/>
  <c r="AX8069" i="17"/>
  <c r="BK8068" i="17"/>
  <c r="BC8068" i="17"/>
  <c r="AX8068" i="17"/>
  <c r="BK8067" i="17"/>
  <c r="BC8067" i="17"/>
  <c r="AX8067" i="17"/>
  <c r="BK8066" i="17"/>
  <c r="BC8066" i="17"/>
  <c r="AX8066" i="17"/>
  <c r="BK8065" i="17"/>
  <c r="BC8065" i="17"/>
  <c r="AX8065" i="17"/>
  <c r="BK8064" i="17"/>
  <c r="BC8064" i="17"/>
  <c r="AX8064" i="17"/>
  <c r="BK8063" i="17"/>
  <c r="BC8063" i="17"/>
  <c r="AX8063" i="17"/>
  <c r="BK8062" i="17"/>
  <c r="BC8062" i="17"/>
  <c r="AX8062" i="17"/>
  <c r="BK8061" i="17"/>
  <c r="BC8061" i="17"/>
  <c r="AX8061" i="17"/>
  <c r="BK8060" i="17"/>
  <c r="BC8060" i="17"/>
  <c r="AX8060" i="17"/>
  <c r="BK8059" i="17"/>
  <c r="BC8059" i="17"/>
  <c r="AX8059" i="17"/>
  <c r="BK8058" i="17"/>
  <c r="BC8058" i="17"/>
  <c r="AX8058" i="17"/>
  <c r="BK8057" i="17"/>
  <c r="BC8057" i="17"/>
  <c r="AX8057" i="17"/>
  <c r="BK8056" i="17"/>
  <c r="BC8056" i="17"/>
  <c r="AX8056" i="17"/>
  <c r="BK8055" i="17"/>
  <c r="BC8055" i="17"/>
  <c r="AX8055" i="17"/>
  <c r="BK8054" i="17"/>
  <c r="BC8054" i="17"/>
  <c r="AX8054" i="17"/>
  <c r="BK8053" i="17"/>
  <c r="BC8053" i="17"/>
  <c r="AX8053" i="17"/>
  <c r="BK8052" i="17"/>
  <c r="BC8052" i="17"/>
  <c r="AX8052" i="17"/>
  <c r="BK8051" i="17"/>
  <c r="BC8051" i="17"/>
  <c r="AX8051" i="17"/>
  <c r="BK8050" i="17"/>
  <c r="BC8050" i="17"/>
  <c r="AX8050" i="17"/>
  <c r="BK8049" i="17"/>
  <c r="BC8049" i="17"/>
  <c r="AX8049" i="17"/>
  <c r="BK8048" i="17"/>
  <c r="BC8048" i="17"/>
  <c r="AX8048" i="17"/>
  <c r="BK8047" i="17"/>
  <c r="BC8047" i="17"/>
  <c r="AX8047" i="17"/>
  <c r="BK8046" i="17"/>
  <c r="BC8046" i="17"/>
  <c r="AX8046" i="17"/>
  <c r="BK8045" i="17"/>
  <c r="BC8045" i="17"/>
  <c r="AX8045" i="17"/>
  <c r="BK8044" i="17"/>
  <c r="BC8044" i="17"/>
  <c r="AX8044" i="17"/>
  <c r="BK8043" i="17"/>
  <c r="BC8043" i="17"/>
  <c r="AX8043" i="17"/>
  <c r="BK8042" i="17"/>
  <c r="BC8042" i="17"/>
  <c r="AX8042" i="17"/>
  <c r="BK8041" i="17"/>
  <c r="BC8041" i="17"/>
  <c r="AX8041" i="17"/>
  <c r="BK8040" i="17"/>
  <c r="BC8040" i="17"/>
  <c r="AX8040" i="17"/>
  <c r="BK8039" i="17"/>
  <c r="BC8039" i="17"/>
  <c r="AX8039" i="17"/>
  <c r="BK8038" i="17"/>
  <c r="BC8038" i="17"/>
  <c r="AX8038" i="17"/>
  <c r="BK8037" i="17"/>
  <c r="BC8037" i="17"/>
  <c r="AX8037" i="17"/>
  <c r="BK8036" i="17"/>
  <c r="BC8036" i="17"/>
  <c r="AX8036" i="17"/>
  <c r="BK8035" i="17"/>
  <c r="BC8035" i="17"/>
  <c r="AX8035" i="17"/>
  <c r="BK8034" i="17"/>
  <c r="BC8034" i="17"/>
  <c r="AX8034" i="17"/>
  <c r="BK8033" i="17"/>
  <c r="BC8033" i="17"/>
  <c r="AX8033" i="17"/>
  <c r="BK8032" i="17"/>
  <c r="BC8032" i="17"/>
  <c r="AX8032" i="17"/>
  <c r="BK8031" i="17"/>
  <c r="BC8031" i="17"/>
  <c r="AX8031" i="17"/>
  <c r="BK8030" i="17"/>
  <c r="BC8030" i="17"/>
  <c r="AX8030" i="17"/>
  <c r="BK8029" i="17"/>
  <c r="BC8029" i="17"/>
  <c r="AX8029" i="17"/>
  <c r="BK8028" i="17"/>
  <c r="BC8028" i="17"/>
  <c r="AX8028" i="17"/>
  <c r="BK8027" i="17"/>
  <c r="BC8027" i="17"/>
  <c r="AX8027" i="17"/>
  <c r="BK8026" i="17"/>
  <c r="BC8026" i="17"/>
  <c r="AX8026" i="17"/>
  <c r="BK8025" i="17"/>
  <c r="BC8025" i="17"/>
  <c r="AX8025" i="17"/>
  <c r="BK8024" i="17"/>
  <c r="BC8024" i="17"/>
  <c r="AX8024" i="17"/>
  <c r="BK8023" i="17"/>
  <c r="BC8023" i="17"/>
  <c r="AX8023" i="17"/>
  <c r="BK8022" i="17"/>
  <c r="BC8022" i="17"/>
  <c r="AX8022" i="17"/>
  <c r="BK8021" i="17"/>
  <c r="BC8021" i="17"/>
  <c r="AX8021" i="17"/>
  <c r="BK8020" i="17"/>
  <c r="BC8020" i="17"/>
  <c r="AX8020" i="17"/>
  <c r="BK8019" i="17"/>
  <c r="BC8019" i="17"/>
  <c r="AX8019" i="17"/>
  <c r="BK8018" i="17"/>
  <c r="BC8018" i="17"/>
  <c r="AX8018" i="17"/>
  <c r="BK8017" i="17"/>
  <c r="BC8017" i="17"/>
  <c r="AX8017" i="17"/>
  <c r="BK8016" i="17"/>
  <c r="BC8016" i="17"/>
  <c r="AX8016" i="17"/>
  <c r="BK8015" i="17"/>
  <c r="BC8015" i="17"/>
  <c r="AX8015" i="17"/>
  <c r="BK8014" i="17"/>
  <c r="BC8014" i="17"/>
  <c r="AX8014" i="17"/>
  <c r="BK8013" i="17"/>
  <c r="BC8013" i="17"/>
  <c r="AX8013" i="17"/>
  <c r="BK8012" i="17"/>
  <c r="BC8012" i="17"/>
  <c r="AX8012" i="17"/>
  <c r="BK8011" i="17"/>
  <c r="BC8011" i="17"/>
  <c r="AX8011" i="17"/>
  <c r="BK8010" i="17"/>
  <c r="BC8010" i="17"/>
  <c r="AX8010" i="17"/>
  <c r="BK8009" i="17"/>
  <c r="BC8009" i="17"/>
  <c r="AX8009" i="17"/>
  <c r="BK8008" i="17"/>
  <c r="BC8008" i="17"/>
  <c r="AX8008" i="17"/>
  <c r="BK8007" i="17"/>
  <c r="BC8007" i="17"/>
  <c r="AX8007" i="17"/>
  <c r="BK8006" i="17"/>
  <c r="BC8006" i="17"/>
  <c r="AX8006" i="17"/>
  <c r="BK8005" i="17"/>
  <c r="BC8005" i="17"/>
  <c r="AX8005" i="17"/>
  <c r="BK8004" i="17"/>
  <c r="BC8004" i="17"/>
  <c r="AX8004" i="17"/>
  <c r="BK8003" i="17"/>
  <c r="BC8003" i="17"/>
  <c r="AX8003" i="17"/>
  <c r="BK8002" i="17"/>
  <c r="BC8002" i="17"/>
  <c r="AX8002" i="17"/>
  <c r="BK8001" i="17"/>
  <c r="BC8001" i="17"/>
  <c r="AX8001" i="17"/>
  <c r="BK8000" i="17"/>
  <c r="BC8000" i="17"/>
  <c r="AX8000" i="17"/>
  <c r="BK7999" i="17"/>
  <c r="BC7999" i="17"/>
  <c r="AX7999" i="17"/>
  <c r="BK7998" i="17"/>
  <c r="BC7998" i="17"/>
  <c r="AX7998" i="17"/>
  <c r="BK7997" i="17"/>
  <c r="BC7997" i="17"/>
  <c r="AX7997" i="17"/>
  <c r="BK7996" i="17"/>
  <c r="BC7996" i="17"/>
  <c r="AX7996" i="17"/>
  <c r="BK7995" i="17"/>
  <c r="BC7995" i="17"/>
  <c r="AX7995" i="17"/>
  <c r="BK7994" i="17"/>
  <c r="BC7994" i="17"/>
  <c r="AX7994" i="17"/>
  <c r="BK7993" i="17"/>
  <c r="BC7993" i="17"/>
  <c r="AX7993" i="17"/>
  <c r="BK7992" i="17"/>
  <c r="BC7992" i="17"/>
  <c r="AX7992" i="17"/>
  <c r="BK7991" i="17"/>
  <c r="BC7991" i="17"/>
  <c r="AX7991" i="17"/>
  <c r="BK7990" i="17"/>
  <c r="BC7990" i="17"/>
  <c r="AX7990" i="17"/>
  <c r="BK7989" i="17"/>
  <c r="BC7989" i="17"/>
  <c r="AX7989" i="17"/>
  <c r="BK7988" i="17"/>
  <c r="BC7988" i="17"/>
  <c r="AX7988" i="17"/>
  <c r="BK7987" i="17"/>
  <c r="BC7987" i="17"/>
  <c r="AX7987" i="17"/>
  <c r="BK7986" i="17"/>
  <c r="BC7986" i="17"/>
  <c r="AX7986" i="17"/>
  <c r="BK7985" i="17"/>
  <c r="BC7985" i="17"/>
  <c r="AX7985" i="17"/>
  <c r="BK7984" i="17"/>
  <c r="BC7984" i="17"/>
  <c r="AX7984" i="17"/>
  <c r="BK7983" i="17"/>
  <c r="BC7983" i="17"/>
  <c r="AX7983" i="17"/>
  <c r="BK7982" i="17"/>
  <c r="BC7982" i="17"/>
  <c r="AX7982" i="17"/>
  <c r="BK7981" i="17"/>
  <c r="BC7981" i="17"/>
  <c r="AX7981" i="17"/>
  <c r="BK7980" i="17"/>
  <c r="BC7980" i="17"/>
  <c r="AX7980" i="17"/>
  <c r="BK7979" i="17"/>
  <c r="BC7979" i="17"/>
  <c r="AX7979" i="17"/>
  <c r="BK7978" i="17"/>
  <c r="BC7978" i="17"/>
  <c r="AX7978" i="17"/>
  <c r="BK7977" i="17"/>
  <c r="BC7977" i="17"/>
  <c r="AX7977" i="17"/>
  <c r="BK7976" i="17"/>
  <c r="BC7976" i="17"/>
  <c r="AX7976" i="17"/>
  <c r="BK7975" i="17"/>
  <c r="BC7975" i="17"/>
  <c r="AX7975" i="17"/>
  <c r="BK7974" i="17"/>
  <c r="BC7974" i="17"/>
  <c r="AX7974" i="17"/>
  <c r="BK7973" i="17"/>
  <c r="BC7973" i="17"/>
  <c r="AX7973" i="17"/>
  <c r="BK7972" i="17"/>
  <c r="BC7972" i="17"/>
  <c r="AX7972" i="17"/>
  <c r="BK7971" i="17"/>
  <c r="BC7971" i="17"/>
  <c r="AX7971" i="17"/>
  <c r="BK7970" i="17"/>
  <c r="BC7970" i="17"/>
  <c r="AX7970" i="17"/>
  <c r="BK7969" i="17"/>
  <c r="BC7969" i="17"/>
  <c r="AX7969" i="17"/>
  <c r="BK7968" i="17"/>
  <c r="BC7968" i="17"/>
  <c r="AX7968" i="17"/>
  <c r="BK7967" i="17"/>
  <c r="BC7967" i="17"/>
  <c r="AX7967" i="17"/>
  <c r="BK7966" i="17"/>
  <c r="BC7966" i="17"/>
  <c r="AX7966" i="17"/>
  <c r="BK7965" i="17"/>
  <c r="BC7965" i="17"/>
  <c r="AX7965" i="17"/>
  <c r="BK7964" i="17"/>
  <c r="BC7964" i="17"/>
  <c r="AX7964" i="17"/>
  <c r="BK7963" i="17"/>
  <c r="BC7963" i="17"/>
  <c r="AX7963" i="17"/>
  <c r="BK7962" i="17"/>
  <c r="BC7962" i="17"/>
  <c r="AX7962" i="17"/>
  <c r="BK7961" i="17"/>
  <c r="BC7961" i="17"/>
  <c r="AX7961" i="17"/>
  <c r="BK7960" i="17"/>
  <c r="BC7960" i="17"/>
  <c r="AX7960" i="17"/>
  <c r="BK7959" i="17"/>
  <c r="BC7959" i="17"/>
  <c r="AX7959" i="17"/>
  <c r="BK7958" i="17"/>
  <c r="BC7958" i="17"/>
  <c r="AX7958" i="17"/>
  <c r="BK7957" i="17"/>
  <c r="BC7957" i="17"/>
  <c r="AX7957" i="17"/>
  <c r="BK7956" i="17"/>
  <c r="BC7956" i="17"/>
  <c r="AX7956" i="17"/>
  <c r="BK7955" i="17"/>
  <c r="BC7955" i="17"/>
  <c r="AX7955" i="17"/>
  <c r="BK7954" i="17"/>
  <c r="BC7954" i="17"/>
  <c r="AX7954" i="17"/>
  <c r="BK7953" i="17"/>
  <c r="BC7953" i="17"/>
  <c r="AX7953" i="17"/>
  <c r="BK7952" i="17"/>
  <c r="BC7952" i="17"/>
  <c r="AX7952" i="17"/>
  <c r="BK7951" i="17"/>
  <c r="BC7951" i="17"/>
  <c r="AX7951" i="17"/>
  <c r="BK7950" i="17"/>
  <c r="BC7950" i="17"/>
  <c r="AX7950" i="17"/>
  <c r="BK7949" i="17"/>
  <c r="BC7949" i="17"/>
  <c r="AX7949" i="17"/>
  <c r="BK7948" i="17"/>
  <c r="BC7948" i="17"/>
  <c r="AX7948" i="17"/>
  <c r="BK7947" i="17"/>
  <c r="BC7947" i="17"/>
  <c r="AX7947" i="17"/>
  <c r="BK7946" i="17"/>
  <c r="BC7946" i="17"/>
  <c r="AX7946" i="17"/>
  <c r="BK7945" i="17"/>
  <c r="BC7945" i="17"/>
  <c r="AX7945" i="17"/>
  <c r="BK7944" i="17"/>
  <c r="BC7944" i="17"/>
  <c r="AX7944" i="17"/>
  <c r="BK7943" i="17"/>
  <c r="BC7943" i="17"/>
  <c r="AX7943" i="17"/>
  <c r="BK7942" i="17"/>
  <c r="BC7942" i="17"/>
  <c r="AX7942" i="17"/>
  <c r="BK7941" i="17"/>
  <c r="BC7941" i="17"/>
  <c r="AX7941" i="17"/>
  <c r="BK7940" i="17"/>
  <c r="BC7940" i="17"/>
  <c r="AX7940" i="17"/>
  <c r="BK7939" i="17"/>
  <c r="BC7939" i="17"/>
  <c r="AX7939" i="17"/>
  <c r="BK7938" i="17"/>
  <c r="BC7938" i="17"/>
  <c r="AX7938" i="17"/>
  <c r="BK7937" i="17"/>
  <c r="BC7937" i="17"/>
  <c r="AX7937" i="17"/>
  <c r="BK7936" i="17"/>
  <c r="BC7936" i="17"/>
  <c r="AX7936" i="17"/>
  <c r="BK7935" i="17"/>
  <c r="BC7935" i="17"/>
  <c r="AX7935" i="17"/>
  <c r="BK7934" i="17"/>
  <c r="BC7934" i="17"/>
  <c r="AX7934" i="17"/>
  <c r="BK7933" i="17"/>
  <c r="BC7933" i="17"/>
  <c r="AX7933" i="17"/>
  <c r="BK7932" i="17"/>
  <c r="BC7932" i="17"/>
  <c r="AX7932" i="17"/>
  <c r="BK7931" i="17"/>
  <c r="BC7931" i="17"/>
  <c r="AX7931" i="17"/>
  <c r="BK7930" i="17"/>
  <c r="BC7930" i="17"/>
  <c r="AX7930" i="17"/>
  <c r="BK7929" i="17"/>
  <c r="BC7929" i="17"/>
  <c r="AX7929" i="17"/>
  <c r="BK7928" i="17"/>
  <c r="BC7928" i="17"/>
  <c r="AX7928" i="17"/>
  <c r="BK7927" i="17"/>
  <c r="BC7927" i="17"/>
  <c r="AX7927" i="17"/>
  <c r="BK7926" i="17"/>
  <c r="BC7926" i="17"/>
  <c r="AX7926" i="17"/>
  <c r="BK7925" i="17"/>
  <c r="BC7925" i="17"/>
  <c r="AX7925" i="17"/>
  <c r="BK7924" i="17"/>
  <c r="BC7924" i="17"/>
  <c r="AX7924" i="17"/>
  <c r="BK7923" i="17"/>
  <c r="BC7923" i="17"/>
  <c r="AX7923" i="17"/>
  <c r="BK7922" i="17"/>
  <c r="BC7922" i="17"/>
  <c r="AX7922" i="17"/>
  <c r="BK7921" i="17"/>
  <c r="BC7921" i="17"/>
  <c r="AX7921" i="17"/>
  <c r="BK7920" i="17"/>
  <c r="BC7920" i="17"/>
  <c r="AX7920" i="17"/>
  <c r="BK7919" i="17"/>
  <c r="BC7919" i="17"/>
  <c r="AX7919" i="17"/>
  <c r="BK7918" i="17"/>
  <c r="BC7918" i="17"/>
  <c r="AX7918" i="17"/>
  <c r="BK7917" i="17"/>
  <c r="BC7917" i="17"/>
  <c r="AX7917" i="17"/>
  <c r="BK7916" i="17"/>
  <c r="BC7916" i="17"/>
  <c r="AX7916" i="17"/>
  <c r="BK7915" i="17"/>
  <c r="BC7915" i="17"/>
  <c r="AX7915" i="17"/>
  <c r="BK7914" i="17"/>
  <c r="BC7914" i="17"/>
  <c r="AX7914" i="17"/>
  <c r="BK7913" i="17"/>
  <c r="BC7913" i="17"/>
  <c r="AX7913" i="17"/>
  <c r="BK7912" i="17"/>
  <c r="BC7912" i="17"/>
  <c r="AX7912" i="17"/>
  <c r="BK7911" i="17"/>
  <c r="BC7911" i="17"/>
  <c r="AX7911" i="17"/>
  <c r="BK7910" i="17"/>
  <c r="BC7910" i="17"/>
  <c r="AX7910" i="17"/>
  <c r="BK7909" i="17"/>
  <c r="BC7909" i="17"/>
  <c r="AX7909" i="17"/>
  <c r="BK7908" i="17"/>
  <c r="BC7908" i="17"/>
  <c r="AX7908" i="17"/>
  <c r="BK7907" i="17"/>
  <c r="BC7907" i="17"/>
  <c r="AX7907" i="17"/>
  <c r="BK7906" i="17"/>
  <c r="BC7906" i="17"/>
  <c r="AX7906" i="17"/>
  <c r="BK7905" i="17"/>
  <c r="BC7905" i="17"/>
  <c r="AX7905" i="17"/>
  <c r="BK7904" i="17"/>
  <c r="BC7904" i="17"/>
  <c r="AX7904" i="17"/>
  <c r="BK7903" i="17"/>
  <c r="BC7903" i="17"/>
  <c r="AX7903" i="17"/>
  <c r="BK7902" i="17"/>
  <c r="BC7902" i="17"/>
  <c r="AX7902" i="17"/>
  <c r="BK7901" i="17"/>
  <c r="BC7901" i="17"/>
  <c r="AX7901" i="17"/>
  <c r="BK7900" i="17"/>
  <c r="BC7900" i="17"/>
  <c r="AX7900" i="17"/>
  <c r="BK7899" i="17"/>
  <c r="BC7899" i="17"/>
  <c r="AX7899" i="17"/>
  <c r="BK7898" i="17"/>
  <c r="BC7898" i="17"/>
  <c r="AX7898" i="17"/>
  <c r="BK7897" i="17"/>
  <c r="BC7897" i="17"/>
  <c r="AX7897" i="17"/>
  <c r="BK7896" i="17"/>
  <c r="BC7896" i="17"/>
  <c r="AX7896" i="17"/>
  <c r="BK7895" i="17"/>
  <c r="BC7895" i="17"/>
  <c r="AX7895" i="17"/>
  <c r="BK7894" i="17"/>
  <c r="BC7894" i="17"/>
  <c r="AX7894" i="17"/>
  <c r="BK7893" i="17"/>
  <c r="BC7893" i="17"/>
  <c r="AX7893" i="17"/>
  <c r="BK7892" i="17"/>
  <c r="BC7892" i="17"/>
  <c r="AX7892" i="17"/>
  <c r="BK7891" i="17"/>
  <c r="BC7891" i="17"/>
  <c r="AX7891" i="17"/>
  <c r="BK7890" i="17"/>
  <c r="BC7890" i="17"/>
  <c r="AX7890" i="17"/>
  <c r="BK7889" i="17"/>
  <c r="BC7889" i="17"/>
  <c r="AX7889" i="17"/>
  <c r="BK7888" i="17"/>
  <c r="BC7888" i="17"/>
  <c r="AX7888" i="17"/>
  <c r="BK7887" i="17"/>
  <c r="BC7887" i="17"/>
  <c r="AX7887" i="17"/>
  <c r="BK7886" i="17"/>
  <c r="BC7886" i="17"/>
  <c r="AX7886" i="17"/>
  <c r="BK7885" i="17"/>
  <c r="BC7885" i="17"/>
  <c r="AX7885" i="17"/>
  <c r="BK7884" i="17"/>
  <c r="BC7884" i="17"/>
  <c r="AX7884" i="17"/>
  <c r="BK7883" i="17"/>
  <c r="BC7883" i="17"/>
  <c r="AX7883" i="17"/>
  <c r="BK7882" i="17"/>
  <c r="BC7882" i="17"/>
  <c r="AX7882" i="17"/>
  <c r="BK7881" i="17"/>
  <c r="BC7881" i="17"/>
  <c r="AX7881" i="17"/>
  <c r="BK7880" i="17"/>
  <c r="BC7880" i="17"/>
  <c r="AX7880" i="17"/>
  <c r="BK7879" i="17"/>
  <c r="BC7879" i="17"/>
  <c r="AX7879" i="17"/>
  <c r="BK7878" i="17"/>
  <c r="BC7878" i="17"/>
  <c r="AX7878" i="17"/>
  <c r="BK7877" i="17"/>
  <c r="BC7877" i="17"/>
  <c r="AX7877" i="17"/>
  <c r="BK7876" i="17"/>
  <c r="BC7876" i="17"/>
  <c r="AX7876" i="17"/>
  <c r="BK7875" i="17"/>
  <c r="BC7875" i="17"/>
  <c r="AX7875" i="17"/>
  <c r="BK7874" i="17"/>
  <c r="BC7874" i="17"/>
  <c r="AX7874" i="17"/>
  <c r="BK7873" i="17"/>
  <c r="BC7873" i="17"/>
  <c r="AX7873" i="17"/>
  <c r="BK7872" i="17"/>
  <c r="BC7872" i="17"/>
  <c r="AX7872" i="17"/>
  <c r="BK7871" i="17"/>
  <c r="BC7871" i="17"/>
  <c r="AX7871" i="17"/>
  <c r="BK7870" i="17"/>
  <c r="BC7870" i="17"/>
  <c r="AX7870" i="17"/>
  <c r="BK7869" i="17"/>
  <c r="BC7869" i="17"/>
  <c r="AX7869" i="17"/>
  <c r="BK7868" i="17"/>
  <c r="BC7868" i="17"/>
  <c r="AX7868" i="17"/>
  <c r="BK7867" i="17"/>
  <c r="BC7867" i="17"/>
  <c r="AX7867" i="17"/>
  <c r="BK7866" i="17"/>
  <c r="BC7866" i="17"/>
  <c r="AX7866" i="17"/>
  <c r="BK7865" i="17"/>
  <c r="BC7865" i="17"/>
  <c r="AX7865" i="17"/>
  <c r="BK7864" i="17"/>
  <c r="BC7864" i="17"/>
  <c r="AX7864" i="17"/>
  <c r="BK7863" i="17"/>
  <c r="BC7863" i="17"/>
  <c r="AX7863" i="17"/>
  <c r="BK7862" i="17"/>
  <c r="BC7862" i="17"/>
  <c r="AX7862" i="17"/>
  <c r="BK7861" i="17"/>
  <c r="BC7861" i="17"/>
  <c r="AX7861" i="17"/>
  <c r="BK7860" i="17"/>
  <c r="BC7860" i="17"/>
  <c r="AX7860" i="17"/>
  <c r="BK7859" i="17"/>
  <c r="BC7859" i="17"/>
  <c r="AX7859" i="17"/>
  <c r="BK7858" i="17"/>
  <c r="BC7858" i="17"/>
  <c r="AX7858" i="17"/>
  <c r="BK7857" i="17"/>
  <c r="BC7857" i="17"/>
  <c r="AX7857" i="17"/>
  <c r="BK7856" i="17"/>
  <c r="BC7856" i="17"/>
  <c r="AX7856" i="17"/>
  <c r="BK7855" i="17"/>
  <c r="BC7855" i="17"/>
  <c r="AX7855" i="17"/>
  <c r="BK7854" i="17"/>
  <c r="BC7854" i="17"/>
  <c r="AX7854" i="17"/>
  <c r="BK7853" i="17"/>
  <c r="BC7853" i="17"/>
  <c r="AX7853" i="17"/>
  <c r="BK7852" i="17"/>
  <c r="BC7852" i="17"/>
  <c r="AX7852" i="17"/>
  <c r="BK7851" i="17"/>
  <c r="BC7851" i="17"/>
  <c r="AX7851" i="17"/>
  <c r="BK7850" i="17"/>
  <c r="BC7850" i="17"/>
  <c r="AX7850" i="17"/>
  <c r="BK7849" i="17"/>
  <c r="BC7849" i="17"/>
  <c r="AX7849" i="17"/>
  <c r="BK7848" i="17"/>
  <c r="BC7848" i="17"/>
  <c r="AX7848" i="17"/>
  <c r="BK7847" i="17"/>
  <c r="BC7847" i="17"/>
  <c r="AX7847" i="17"/>
  <c r="BK7846" i="17"/>
  <c r="BC7846" i="17"/>
  <c r="AX7846" i="17"/>
  <c r="BK7845" i="17"/>
  <c r="BC7845" i="17"/>
  <c r="AX7845" i="17"/>
  <c r="BK7844" i="17"/>
  <c r="BC7844" i="17"/>
  <c r="AX7844" i="17"/>
  <c r="BK7843" i="17"/>
  <c r="BC7843" i="17"/>
  <c r="AX7843" i="17"/>
  <c r="BK7842" i="17"/>
  <c r="BC7842" i="17"/>
  <c r="AX7842" i="17"/>
  <c r="BK7841" i="17"/>
  <c r="BC7841" i="17"/>
  <c r="AX7841" i="17"/>
  <c r="BK7840" i="17"/>
  <c r="BC7840" i="17"/>
  <c r="AX7840" i="17"/>
  <c r="BK7839" i="17"/>
  <c r="BC7839" i="17"/>
  <c r="AX7839" i="17"/>
  <c r="BK7838" i="17"/>
  <c r="BC7838" i="17"/>
  <c r="AX7838" i="17"/>
  <c r="BK7837" i="17"/>
  <c r="BC7837" i="17"/>
  <c r="AX7837" i="17"/>
  <c r="BK7836" i="17"/>
  <c r="BC7836" i="17"/>
  <c r="AX7836" i="17"/>
  <c r="BK7835" i="17"/>
  <c r="BC7835" i="17"/>
  <c r="AX7835" i="17"/>
  <c r="BK7834" i="17"/>
  <c r="BC7834" i="17"/>
  <c r="AX7834" i="17"/>
  <c r="BK7833" i="17"/>
  <c r="BC7833" i="17"/>
  <c r="AX7833" i="17"/>
  <c r="BK7832" i="17"/>
  <c r="BC7832" i="17"/>
  <c r="AX7832" i="17"/>
  <c r="BK7831" i="17"/>
  <c r="BC7831" i="17"/>
  <c r="AX7831" i="17"/>
  <c r="BK7830" i="17"/>
  <c r="BC7830" i="17"/>
  <c r="AX7830" i="17"/>
  <c r="BK7829" i="17"/>
  <c r="BC7829" i="17"/>
  <c r="AX7829" i="17"/>
  <c r="BK7828" i="17"/>
  <c r="BC7828" i="17"/>
  <c r="AX7828" i="17"/>
  <c r="BK7827" i="17"/>
  <c r="BC7827" i="17"/>
  <c r="AX7827" i="17"/>
  <c r="BK7826" i="17"/>
  <c r="BC7826" i="17"/>
  <c r="AX7826" i="17"/>
  <c r="BK7825" i="17"/>
  <c r="BC7825" i="17"/>
  <c r="AX7825" i="17"/>
  <c r="BK7824" i="17"/>
  <c r="BC7824" i="17"/>
  <c r="AX7824" i="17"/>
  <c r="BK7823" i="17"/>
  <c r="BC7823" i="17"/>
  <c r="AX7823" i="17"/>
  <c r="BK7822" i="17"/>
  <c r="BC7822" i="17"/>
  <c r="AX7822" i="17"/>
  <c r="BK7821" i="17"/>
  <c r="BC7821" i="17"/>
  <c r="AX7821" i="17"/>
  <c r="BK7820" i="17"/>
  <c r="BC7820" i="17"/>
  <c r="AX7820" i="17"/>
  <c r="BK7819" i="17"/>
  <c r="BC7819" i="17"/>
  <c r="AX7819" i="17"/>
  <c r="BK7818" i="17"/>
  <c r="BC7818" i="17"/>
  <c r="AX7818" i="17"/>
  <c r="BK7817" i="17"/>
  <c r="BC7817" i="17"/>
  <c r="AX7817" i="17"/>
  <c r="BK7816" i="17"/>
  <c r="BC7816" i="17"/>
  <c r="AX7816" i="17"/>
  <c r="BK7815" i="17"/>
  <c r="BC7815" i="17"/>
  <c r="AX7815" i="17"/>
  <c r="BK7814" i="17"/>
  <c r="BC7814" i="17"/>
  <c r="AX7814" i="17"/>
  <c r="BK7813" i="17"/>
  <c r="BC7813" i="17"/>
  <c r="AX7813" i="17"/>
  <c r="BK7812" i="17"/>
  <c r="BC7812" i="17"/>
  <c r="AX7812" i="17"/>
  <c r="BK7811" i="17"/>
  <c r="BC7811" i="17"/>
  <c r="AX7811" i="17"/>
  <c r="BK7810" i="17"/>
  <c r="BC7810" i="17"/>
  <c r="AX7810" i="17"/>
  <c r="BK7809" i="17"/>
  <c r="BC7809" i="17"/>
  <c r="AX7809" i="17"/>
  <c r="BK7808" i="17"/>
  <c r="BC7808" i="17"/>
  <c r="AX7808" i="17"/>
  <c r="BK7807" i="17"/>
  <c r="BC7807" i="17"/>
  <c r="AX7807" i="17"/>
  <c r="BK7806" i="17"/>
  <c r="BC7806" i="17"/>
  <c r="AX7806" i="17"/>
  <c r="BK7805" i="17"/>
  <c r="BC7805" i="17"/>
  <c r="AX7805" i="17"/>
  <c r="BK7804" i="17"/>
  <c r="BC7804" i="17"/>
  <c r="AX7804" i="17"/>
  <c r="BK7803" i="17"/>
  <c r="BC7803" i="17"/>
  <c r="AX7803" i="17"/>
  <c r="BK7802" i="17"/>
  <c r="BC7802" i="17"/>
  <c r="AX7802" i="17"/>
  <c r="BK7801" i="17"/>
  <c r="BC7801" i="17"/>
  <c r="AX7801" i="17"/>
  <c r="BK7800" i="17"/>
  <c r="BC7800" i="17"/>
  <c r="AX7800" i="17"/>
  <c r="BK7799" i="17"/>
  <c r="BC7799" i="17"/>
  <c r="AX7799" i="17"/>
  <c r="BK7798" i="17"/>
  <c r="BC7798" i="17"/>
  <c r="AX7798" i="17"/>
  <c r="BK7797" i="17"/>
  <c r="BC7797" i="17"/>
  <c r="AX7797" i="17"/>
  <c r="BK7796" i="17"/>
  <c r="BC7796" i="17"/>
  <c r="AX7796" i="17"/>
  <c r="BK7795" i="17"/>
  <c r="BC7795" i="17"/>
  <c r="AX7795" i="17"/>
  <c r="BK7794" i="17"/>
  <c r="BC7794" i="17"/>
  <c r="AX7794" i="17"/>
  <c r="BK7793" i="17"/>
  <c r="BC7793" i="17"/>
  <c r="AX7793" i="17"/>
  <c r="BK7792" i="17"/>
  <c r="BC7792" i="17"/>
  <c r="AX7792" i="17"/>
  <c r="BK7791" i="17"/>
  <c r="BC7791" i="17"/>
  <c r="AX7791" i="17"/>
  <c r="BK7790" i="17"/>
  <c r="BC7790" i="17"/>
  <c r="AX7790" i="17"/>
  <c r="BK7789" i="17"/>
  <c r="BC7789" i="17"/>
  <c r="AX7789" i="17"/>
  <c r="BK7788" i="17"/>
  <c r="BC7788" i="17"/>
  <c r="AX7788" i="17"/>
  <c r="BK7787" i="17"/>
  <c r="BC7787" i="17"/>
  <c r="AX7787" i="17"/>
  <c r="BK7786" i="17"/>
  <c r="BC7786" i="17"/>
  <c r="AX7786" i="17"/>
  <c r="BK7785" i="17"/>
  <c r="BC7785" i="17"/>
  <c r="AX7785" i="17"/>
  <c r="BK7784" i="17"/>
  <c r="BC7784" i="17"/>
  <c r="AX7784" i="17"/>
  <c r="BK7783" i="17"/>
  <c r="BC7783" i="17"/>
  <c r="AX7783" i="17"/>
  <c r="BK7782" i="17"/>
  <c r="BC7782" i="17"/>
  <c r="AX7782" i="17"/>
  <c r="BK7781" i="17"/>
  <c r="BC7781" i="17"/>
  <c r="AX7781" i="17"/>
  <c r="BK7780" i="17"/>
  <c r="BC7780" i="17"/>
  <c r="AX7780" i="17"/>
  <c r="BK7779" i="17"/>
  <c r="BC7779" i="17"/>
  <c r="AX7779" i="17"/>
  <c r="BK7778" i="17"/>
  <c r="BC7778" i="17"/>
  <c r="AX7778" i="17"/>
  <c r="BK7777" i="17"/>
  <c r="BC7777" i="17"/>
  <c r="AX7777" i="17"/>
  <c r="BK7776" i="17"/>
  <c r="BC7776" i="17"/>
  <c r="AX7776" i="17"/>
  <c r="BK7775" i="17"/>
  <c r="BC7775" i="17"/>
  <c r="AX7775" i="17"/>
  <c r="BK7774" i="17"/>
  <c r="BC7774" i="17"/>
  <c r="AX7774" i="17"/>
  <c r="BK7773" i="17"/>
  <c r="BC7773" i="17"/>
  <c r="AX7773" i="17"/>
  <c r="BK7772" i="17"/>
  <c r="BC7772" i="17"/>
  <c r="AX7772" i="17"/>
  <c r="BK7771" i="17"/>
  <c r="BC7771" i="17"/>
  <c r="AX7771" i="17"/>
  <c r="BK7770" i="17"/>
  <c r="BC7770" i="17"/>
  <c r="AX7770" i="17"/>
  <c r="BK7769" i="17"/>
  <c r="BC7769" i="17"/>
  <c r="AX7769" i="17"/>
  <c r="BK7768" i="17"/>
  <c r="BC7768" i="17"/>
  <c r="AX7768" i="17"/>
  <c r="BK7767" i="17"/>
  <c r="BC7767" i="17"/>
  <c r="AX7767" i="17"/>
  <c r="BK7766" i="17"/>
  <c r="BC7766" i="17"/>
  <c r="AX7766" i="17"/>
  <c r="BK7765" i="17"/>
  <c r="BC7765" i="17"/>
  <c r="AX7765" i="17"/>
  <c r="BK7764" i="17"/>
  <c r="BC7764" i="17"/>
  <c r="AX7764" i="17"/>
  <c r="BK7763" i="17"/>
  <c r="BC7763" i="17"/>
  <c r="AX7763" i="17"/>
  <c r="BK7762" i="17"/>
  <c r="BC7762" i="17"/>
  <c r="AX7762" i="17"/>
  <c r="BK7761" i="17"/>
  <c r="BC7761" i="17"/>
  <c r="AX7761" i="17"/>
  <c r="BK7760" i="17"/>
  <c r="BC7760" i="17"/>
  <c r="AX7760" i="17"/>
  <c r="BK7759" i="17"/>
  <c r="BC7759" i="17"/>
  <c r="AX7759" i="17"/>
  <c r="BK7758" i="17"/>
  <c r="BC7758" i="17"/>
  <c r="AX7758" i="17"/>
  <c r="BK7757" i="17"/>
  <c r="BC7757" i="17"/>
  <c r="AX7757" i="17"/>
  <c r="BK7756" i="17"/>
  <c r="BC7756" i="17"/>
  <c r="AX7756" i="17"/>
  <c r="BK7755" i="17"/>
  <c r="BC7755" i="17"/>
  <c r="AX7755" i="17"/>
  <c r="BK7754" i="17"/>
  <c r="BC7754" i="17"/>
  <c r="AX7754" i="17"/>
  <c r="BK7753" i="17"/>
  <c r="BC7753" i="17"/>
  <c r="AX7753" i="17"/>
  <c r="BK7752" i="17"/>
  <c r="BC7752" i="17"/>
  <c r="AX7752" i="17"/>
  <c r="BK7751" i="17"/>
  <c r="BC7751" i="17"/>
  <c r="AX7751" i="17"/>
  <c r="BK7750" i="17"/>
  <c r="BC7750" i="17"/>
  <c r="AX7750" i="17"/>
  <c r="BK7749" i="17"/>
  <c r="BC7749" i="17"/>
  <c r="AX7749" i="17"/>
  <c r="BK7748" i="17"/>
  <c r="BC7748" i="17"/>
  <c r="AX7748" i="17"/>
  <c r="BK7747" i="17"/>
  <c r="BC7747" i="17"/>
  <c r="AX7747" i="17"/>
  <c r="BK7746" i="17"/>
  <c r="BC7746" i="17"/>
  <c r="AX7746" i="17"/>
  <c r="BK7745" i="17"/>
  <c r="BC7745" i="17"/>
  <c r="AX7745" i="17"/>
  <c r="BK7744" i="17"/>
  <c r="BC7744" i="17"/>
  <c r="AX7744" i="17"/>
  <c r="BK7743" i="17"/>
  <c r="BC7743" i="17"/>
  <c r="AX7743" i="17"/>
  <c r="BK7742" i="17"/>
  <c r="BC7742" i="17"/>
  <c r="AX7742" i="17"/>
  <c r="BK7741" i="17"/>
  <c r="BC7741" i="17"/>
  <c r="AX7741" i="17"/>
  <c r="BK7740" i="17"/>
  <c r="BC7740" i="17"/>
  <c r="AX7740" i="17"/>
  <c r="BK7739" i="17"/>
  <c r="BC7739" i="17"/>
  <c r="AX7739" i="17"/>
  <c r="BK7738" i="17"/>
  <c r="BC7738" i="17"/>
  <c r="AX7738" i="17"/>
  <c r="BK7737" i="17"/>
  <c r="BC7737" i="17"/>
  <c r="AX7737" i="17"/>
  <c r="BK7736" i="17"/>
  <c r="BC7736" i="17"/>
  <c r="AX7736" i="17"/>
  <c r="BK7735" i="17"/>
  <c r="BC7735" i="17"/>
  <c r="AX7735" i="17"/>
  <c r="BK7734" i="17"/>
  <c r="BC7734" i="17"/>
  <c r="AX7734" i="17"/>
  <c r="BK7733" i="17"/>
  <c r="BC7733" i="17"/>
  <c r="AX7733" i="17"/>
  <c r="BK7732" i="17"/>
  <c r="BC7732" i="17"/>
  <c r="AX7732" i="17"/>
  <c r="BK7731" i="17"/>
  <c r="BC7731" i="17"/>
  <c r="AX7731" i="17"/>
  <c r="BK7730" i="17"/>
  <c r="BC7730" i="17"/>
  <c r="AX7730" i="17"/>
  <c r="BK7729" i="17"/>
  <c r="BC7729" i="17"/>
  <c r="AX7729" i="17"/>
  <c r="BK7728" i="17"/>
  <c r="BC7728" i="17"/>
  <c r="AX7728" i="17"/>
  <c r="BK7727" i="17"/>
  <c r="BC7727" i="17"/>
  <c r="AX7727" i="17"/>
  <c r="BK7726" i="17"/>
  <c r="BC7726" i="17"/>
  <c r="AX7726" i="17"/>
  <c r="BK7725" i="17"/>
  <c r="BC7725" i="17"/>
  <c r="AX7725" i="17"/>
  <c r="BK7724" i="17"/>
  <c r="BC7724" i="17"/>
  <c r="AX7724" i="17"/>
  <c r="BK7723" i="17"/>
  <c r="BC7723" i="17"/>
  <c r="AX7723" i="17"/>
  <c r="BK7722" i="17"/>
  <c r="BC7722" i="17"/>
  <c r="AX7722" i="17"/>
  <c r="BK7721" i="17"/>
  <c r="BC7721" i="17"/>
  <c r="AX7721" i="17"/>
  <c r="BK7720" i="17"/>
  <c r="BC7720" i="17"/>
  <c r="AX7720" i="17"/>
  <c r="BK7719" i="17"/>
  <c r="BC7719" i="17"/>
  <c r="AX7719" i="17"/>
  <c r="BK7718" i="17"/>
  <c r="BC7718" i="17"/>
  <c r="AX7718" i="17"/>
  <c r="BK7717" i="17"/>
  <c r="BC7717" i="17"/>
  <c r="AX7717" i="17"/>
  <c r="BK7716" i="17"/>
  <c r="BC7716" i="17"/>
  <c r="AX7716" i="17"/>
  <c r="BK7715" i="17"/>
  <c r="BC7715" i="17"/>
  <c r="AX7715" i="17"/>
  <c r="BK7714" i="17"/>
  <c r="BC7714" i="17"/>
  <c r="AX7714" i="17"/>
  <c r="BK7713" i="17"/>
  <c r="BC7713" i="17"/>
  <c r="AX7713" i="17"/>
  <c r="BK7712" i="17"/>
  <c r="BC7712" i="17"/>
  <c r="AX7712" i="17"/>
  <c r="BK7711" i="17"/>
  <c r="BC7711" i="17"/>
  <c r="AX7711" i="17"/>
  <c r="BK7710" i="17"/>
  <c r="BC7710" i="17"/>
  <c r="AX7710" i="17"/>
  <c r="BK7709" i="17"/>
  <c r="BC7709" i="17"/>
  <c r="AX7709" i="17"/>
  <c r="BK7708" i="17"/>
  <c r="BC7708" i="17"/>
  <c r="AX7708" i="17"/>
  <c r="BK7707" i="17"/>
  <c r="BC7707" i="17"/>
  <c r="AX7707" i="17"/>
  <c r="BK7706" i="17"/>
  <c r="BC7706" i="17"/>
  <c r="AX7706" i="17"/>
  <c r="BK7705" i="17"/>
  <c r="BC7705" i="17"/>
  <c r="AX7705" i="17"/>
  <c r="BK7704" i="17"/>
  <c r="BC7704" i="17"/>
  <c r="AX7704" i="17"/>
  <c r="BK7703" i="17"/>
  <c r="BC7703" i="17"/>
  <c r="AX7703" i="17"/>
  <c r="BK7702" i="17"/>
  <c r="BC7702" i="17"/>
  <c r="AX7702" i="17"/>
  <c r="BK7701" i="17"/>
  <c r="BC7701" i="17"/>
  <c r="AX7701" i="17"/>
  <c r="BK7700" i="17"/>
  <c r="BC7700" i="17"/>
  <c r="AX7700" i="17"/>
  <c r="BK7699" i="17"/>
  <c r="BC7699" i="17"/>
  <c r="AX7699" i="17"/>
  <c r="BK7698" i="17"/>
  <c r="BC7698" i="17"/>
  <c r="AX7698" i="17"/>
  <c r="BK7697" i="17"/>
  <c r="BC7697" i="17"/>
  <c r="AX7697" i="17"/>
  <c r="BK7696" i="17"/>
  <c r="BC7696" i="17"/>
  <c r="AX7696" i="17"/>
  <c r="BK7695" i="17"/>
  <c r="BC7695" i="17"/>
  <c r="AX7695" i="17"/>
  <c r="BK7694" i="17"/>
  <c r="BC7694" i="17"/>
  <c r="AX7694" i="17"/>
  <c r="BK7693" i="17"/>
  <c r="BC7693" i="17"/>
  <c r="AX7693" i="17"/>
  <c r="BK7692" i="17"/>
  <c r="BC7692" i="17"/>
  <c r="AX7692" i="17"/>
  <c r="BK7691" i="17"/>
  <c r="BC7691" i="17"/>
  <c r="AX7691" i="17"/>
  <c r="BK7690" i="17"/>
  <c r="BC7690" i="17"/>
  <c r="AX7690" i="17"/>
  <c r="BK7689" i="17"/>
  <c r="BC7689" i="17"/>
  <c r="AX7689" i="17"/>
  <c r="BK7688" i="17"/>
  <c r="BC7688" i="17"/>
  <c r="AX7688" i="17"/>
  <c r="BK7687" i="17"/>
  <c r="BC7687" i="17"/>
  <c r="AX7687" i="17"/>
  <c r="BK7686" i="17"/>
  <c r="BC7686" i="17"/>
  <c r="AX7686" i="17"/>
  <c r="BK7685" i="17"/>
  <c r="BC7685" i="17"/>
  <c r="AX7685" i="17"/>
  <c r="BK7684" i="17"/>
  <c r="BC7684" i="17"/>
  <c r="AX7684" i="17"/>
  <c r="BK7683" i="17"/>
  <c r="BC7683" i="17"/>
  <c r="AX7683" i="17"/>
  <c r="BK7682" i="17"/>
  <c r="BC7682" i="17"/>
  <c r="AX7682" i="17"/>
  <c r="BK7681" i="17"/>
  <c r="BC7681" i="17"/>
  <c r="AX7681" i="17"/>
  <c r="BK7680" i="17"/>
  <c r="BC7680" i="17"/>
  <c r="AX7680" i="17"/>
  <c r="BK7679" i="17"/>
  <c r="BC7679" i="17"/>
  <c r="AX7679" i="17"/>
  <c r="BK7678" i="17"/>
  <c r="BC7678" i="17"/>
  <c r="AX7678" i="17"/>
  <c r="BK7677" i="17"/>
  <c r="BC7677" i="17"/>
  <c r="AX7677" i="17"/>
  <c r="BK7676" i="17"/>
  <c r="BC7676" i="17"/>
  <c r="AX7676" i="17"/>
  <c r="BK7675" i="17"/>
  <c r="BC7675" i="17"/>
  <c r="AX7675" i="17"/>
  <c r="BK7674" i="17"/>
  <c r="BC7674" i="17"/>
  <c r="AX7674" i="17"/>
  <c r="BK7673" i="17"/>
  <c r="BC7673" i="17"/>
  <c r="AX7673" i="17"/>
  <c r="BK7672" i="17"/>
  <c r="BC7672" i="17"/>
  <c r="AX7672" i="17"/>
  <c r="BK7671" i="17"/>
  <c r="BC7671" i="17"/>
  <c r="AX7671" i="17"/>
  <c r="BK7670" i="17"/>
  <c r="BC7670" i="17"/>
  <c r="AX7670" i="17"/>
  <c r="K7670" i="17"/>
  <c r="L7670" i="17" s="1"/>
  <c r="K7671" i="17"/>
  <c r="L7671" i="17" s="1"/>
  <c r="K7672" i="17"/>
  <c r="L7672" i="17" s="1"/>
  <c r="K7673" i="17"/>
  <c r="L7673" i="17" s="1"/>
  <c r="K7674" i="17"/>
  <c r="L7674" i="17" s="1"/>
  <c r="K7675" i="17"/>
  <c r="L7675" i="17" s="1"/>
  <c r="K7676" i="17"/>
  <c r="L7676" i="17" s="1"/>
  <c r="K7677" i="17"/>
  <c r="L7677" i="17" s="1"/>
  <c r="K7678" i="17"/>
  <c r="L7678" i="17" s="1"/>
  <c r="K7679" i="17"/>
  <c r="L7679" i="17" s="1"/>
  <c r="K7680" i="17"/>
  <c r="L7680" i="17" s="1"/>
  <c r="K7681" i="17"/>
  <c r="L7681" i="17" s="1"/>
  <c r="K7682" i="17"/>
  <c r="L7682" i="17" s="1"/>
  <c r="K7683" i="17"/>
  <c r="L7683" i="17" s="1"/>
  <c r="K7684" i="17"/>
  <c r="L7684" i="17" s="1"/>
  <c r="K7685" i="17"/>
  <c r="L7685" i="17" s="1"/>
  <c r="K7686" i="17"/>
  <c r="L7686" i="17" s="1"/>
  <c r="K7687" i="17"/>
  <c r="L7687" i="17" s="1"/>
  <c r="K7688" i="17"/>
  <c r="L7688" i="17" s="1"/>
  <c r="K7689" i="17"/>
  <c r="L7689" i="17" s="1"/>
  <c r="K7690" i="17"/>
  <c r="L7690" i="17" s="1"/>
  <c r="K7691" i="17"/>
  <c r="L7691" i="17" s="1"/>
  <c r="K7692" i="17"/>
  <c r="L7692" i="17" s="1"/>
  <c r="K7693" i="17"/>
  <c r="L7693" i="17" s="1"/>
  <c r="K7694" i="17"/>
  <c r="L7694" i="17" s="1"/>
  <c r="K7695" i="17"/>
  <c r="L7695" i="17" s="1"/>
  <c r="K7696" i="17"/>
  <c r="L7696" i="17" s="1"/>
  <c r="K7697" i="17"/>
  <c r="L7697" i="17" s="1"/>
  <c r="K7698" i="17"/>
  <c r="L7698" i="17" s="1"/>
  <c r="K7699" i="17"/>
  <c r="L7699" i="17" s="1"/>
  <c r="K7700" i="17"/>
  <c r="L7700" i="17" s="1"/>
  <c r="K7701" i="17"/>
  <c r="L7701" i="17" s="1"/>
  <c r="K7702" i="17"/>
  <c r="L7702" i="17" s="1"/>
  <c r="K7703" i="17"/>
  <c r="L7703" i="17" s="1"/>
  <c r="K7704" i="17"/>
  <c r="L7704" i="17" s="1"/>
  <c r="K7705" i="17"/>
  <c r="L7705" i="17" s="1"/>
  <c r="K7706" i="17"/>
  <c r="L7706" i="17" s="1"/>
  <c r="K7707" i="17"/>
  <c r="L7707" i="17" s="1"/>
  <c r="K7708" i="17"/>
  <c r="L7708" i="17" s="1"/>
  <c r="K7709" i="17"/>
  <c r="L7709" i="17" s="1"/>
  <c r="K7710" i="17"/>
  <c r="L7710" i="17" s="1"/>
  <c r="K7711" i="17"/>
  <c r="L7711" i="17" s="1"/>
  <c r="K7712" i="17"/>
  <c r="L7712" i="17" s="1"/>
  <c r="K7713" i="17"/>
  <c r="L7713" i="17" s="1"/>
  <c r="K7714" i="17"/>
  <c r="L7714" i="17" s="1"/>
  <c r="K7715" i="17"/>
  <c r="L7715" i="17" s="1"/>
  <c r="K7716" i="17"/>
  <c r="L7716" i="17" s="1"/>
  <c r="K7717" i="17"/>
  <c r="L7717" i="17" s="1"/>
  <c r="K7718" i="17"/>
  <c r="L7718" i="17" s="1"/>
  <c r="K7719" i="17"/>
  <c r="L7719" i="17" s="1"/>
  <c r="K7720" i="17"/>
  <c r="L7720" i="17" s="1"/>
  <c r="K7721" i="17"/>
  <c r="L7721" i="17" s="1"/>
  <c r="K7722" i="17"/>
  <c r="L7722" i="17" s="1"/>
  <c r="K7723" i="17"/>
  <c r="L7723" i="17" s="1"/>
  <c r="K7724" i="17"/>
  <c r="L7724" i="17" s="1"/>
  <c r="K7725" i="17"/>
  <c r="L7725" i="17" s="1"/>
  <c r="K7726" i="17"/>
  <c r="L7726" i="17" s="1"/>
  <c r="K7727" i="17"/>
  <c r="L7727" i="17" s="1"/>
  <c r="K7728" i="17"/>
  <c r="L7728" i="17" s="1"/>
  <c r="K7729" i="17"/>
  <c r="L7729" i="17" s="1"/>
  <c r="K7730" i="17"/>
  <c r="L7730" i="17" s="1"/>
  <c r="K7731" i="17"/>
  <c r="L7731" i="17" s="1"/>
  <c r="K7732" i="17"/>
  <c r="L7732" i="17" s="1"/>
  <c r="K7733" i="17"/>
  <c r="L7733" i="17" s="1"/>
  <c r="K7734" i="17"/>
  <c r="L7734" i="17" s="1"/>
  <c r="K7735" i="17"/>
  <c r="L7735" i="17" s="1"/>
  <c r="K7736" i="17"/>
  <c r="L7736" i="17" s="1"/>
  <c r="K7737" i="17"/>
  <c r="L7737" i="17" s="1"/>
  <c r="K7738" i="17"/>
  <c r="L7738" i="17" s="1"/>
  <c r="K7739" i="17"/>
  <c r="L7739" i="17" s="1"/>
  <c r="K7740" i="17"/>
  <c r="L7740" i="17" s="1"/>
  <c r="K7741" i="17"/>
  <c r="L7741" i="17" s="1"/>
  <c r="K7742" i="17"/>
  <c r="L7742" i="17" s="1"/>
  <c r="K7743" i="17"/>
  <c r="L7743" i="17" s="1"/>
  <c r="K7744" i="17"/>
  <c r="L7744" i="17" s="1"/>
  <c r="K7745" i="17"/>
  <c r="L7745" i="17" s="1"/>
  <c r="K7746" i="17"/>
  <c r="L7746" i="17" s="1"/>
  <c r="K7747" i="17"/>
  <c r="L7747" i="17" s="1"/>
  <c r="K7748" i="17"/>
  <c r="L7748" i="17" s="1"/>
  <c r="K7749" i="17"/>
  <c r="L7749" i="17" s="1"/>
  <c r="K7750" i="17"/>
  <c r="L7750" i="17" s="1"/>
  <c r="K7751" i="17"/>
  <c r="L7751" i="17" s="1"/>
  <c r="K7752" i="17"/>
  <c r="L7752" i="17" s="1"/>
  <c r="K7753" i="17"/>
  <c r="L7753" i="17" s="1"/>
  <c r="K7754" i="17"/>
  <c r="L7754" i="17" s="1"/>
  <c r="K7755" i="17"/>
  <c r="L7755" i="17" s="1"/>
  <c r="K7756" i="17"/>
  <c r="L7756" i="17" s="1"/>
  <c r="K7757" i="17"/>
  <c r="L7757" i="17" s="1"/>
  <c r="K7758" i="17"/>
  <c r="L7758" i="17" s="1"/>
  <c r="K7759" i="17"/>
  <c r="L7759" i="17" s="1"/>
  <c r="K7760" i="17"/>
  <c r="L7760" i="17" s="1"/>
  <c r="K7761" i="17"/>
  <c r="L7761" i="17" s="1"/>
  <c r="K7762" i="17"/>
  <c r="L7762" i="17" s="1"/>
  <c r="K7763" i="17"/>
  <c r="L7763" i="17" s="1"/>
  <c r="K7764" i="17"/>
  <c r="L7764" i="17" s="1"/>
  <c r="K7765" i="17"/>
  <c r="L7765" i="17" s="1"/>
  <c r="K7766" i="17"/>
  <c r="L7766" i="17" s="1"/>
  <c r="K7767" i="17"/>
  <c r="L7767" i="17" s="1"/>
  <c r="K7768" i="17"/>
  <c r="L7768" i="17" s="1"/>
  <c r="K7769" i="17"/>
  <c r="L7769" i="17" s="1"/>
  <c r="K7770" i="17"/>
  <c r="L7770" i="17" s="1"/>
  <c r="K7771" i="17"/>
  <c r="L7771" i="17" s="1"/>
  <c r="K7772" i="17"/>
  <c r="L7772" i="17" s="1"/>
  <c r="K7773" i="17"/>
  <c r="L7773" i="17" s="1"/>
  <c r="K7774" i="17"/>
  <c r="L7774" i="17" s="1"/>
  <c r="K7775" i="17"/>
  <c r="L7775" i="17" s="1"/>
  <c r="K7776" i="17"/>
  <c r="L7776" i="17" s="1"/>
  <c r="K7777" i="17"/>
  <c r="L7777" i="17" s="1"/>
  <c r="K7778" i="17"/>
  <c r="L7778" i="17" s="1"/>
  <c r="K7779" i="17"/>
  <c r="L7779" i="17" s="1"/>
  <c r="K7780" i="17"/>
  <c r="L7780" i="17" s="1"/>
  <c r="K7781" i="17"/>
  <c r="L7781" i="17" s="1"/>
  <c r="K7782" i="17"/>
  <c r="L7782" i="17" s="1"/>
  <c r="K7783" i="17"/>
  <c r="L7783" i="17" s="1"/>
  <c r="K7784" i="17"/>
  <c r="L7784" i="17" s="1"/>
  <c r="K7785" i="17"/>
  <c r="L7785" i="17" s="1"/>
  <c r="K7786" i="17"/>
  <c r="L7786" i="17" s="1"/>
  <c r="K7787" i="17"/>
  <c r="L7787" i="17" s="1"/>
  <c r="K7788" i="17"/>
  <c r="L7788" i="17" s="1"/>
  <c r="K7789" i="17"/>
  <c r="L7789" i="17" s="1"/>
  <c r="K7790" i="17"/>
  <c r="L7790" i="17" s="1"/>
  <c r="K7791" i="17"/>
  <c r="L7791" i="17" s="1"/>
  <c r="K7792" i="17"/>
  <c r="L7792" i="17" s="1"/>
  <c r="K7793" i="17"/>
  <c r="L7793" i="17" s="1"/>
  <c r="K7794" i="17"/>
  <c r="L7794" i="17" s="1"/>
  <c r="K7795" i="17"/>
  <c r="L7795" i="17" s="1"/>
  <c r="K7796" i="17"/>
  <c r="L7796" i="17" s="1"/>
  <c r="K7797" i="17"/>
  <c r="L7797" i="17" s="1"/>
  <c r="K7798" i="17"/>
  <c r="L7798" i="17" s="1"/>
  <c r="K7799" i="17"/>
  <c r="L7799" i="17" s="1"/>
  <c r="K7800" i="17"/>
  <c r="L7800" i="17" s="1"/>
  <c r="K7801" i="17"/>
  <c r="L7801" i="17" s="1"/>
  <c r="K7802" i="17"/>
  <c r="L7802" i="17" s="1"/>
  <c r="K7803" i="17"/>
  <c r="L7803" i="17" s="1"/>
  <c r="K7804" i="17"/>
  <c r="L7804" i="17" s="1"/>
  <c r="K7805" i="17"/>
  <c r="L7805" i="17" s="1"/>
  <c r="K7806" i="17"/>
  <c r="L7806" i="17" s="1"/>
  <c r="K7807" i="17"/>
  <c r="L7807" i="17" s="1"/>
  <c r="K7808" i="17"/>
  <c r="L7808" i="17" s="1"/>
  <c r="K7809" i="17"/>
  <c r="L7809" i="17" s="1"/>
  <c r="K7810" i="17"/>
  <c r="L7810" i="17" s="1"/>
  <c r="K7811" i="17"/>
  <c r="L7811" i="17" s="1"/>
  <c r="K7812" i="17"/>
  <c r="L7812" i="17" s="1"/>
  <c r="K7813" i="17"/>
  <c r="L7813" i="17" s="1"/>
  <c r="K7814" i="17"/>
  <c r="L7814" i="17" s="1"/>
  <c r="K7815" i="17"/>
  <c r="L7815" i="17" s="1"/>
  <c r="K7816" i="17"/>
  <c r="L7816" i="17" s="1"/>
  <c r="K7817" i="17"/>
  <c r="L7817" i="17" s="1"/>
  <c r="K7818" i="17"/>
  <c r="L7818" i="17" s="1"/>
  <c r="K7819" i="17"/>
  <c r="L7819" i="17" s="1"/>
  <c r="K7820" i="17"/>
  <c r="L7820" i="17" s="1"/>
  <c r="K7821" i="17"/>
  <c r="L7821" i="17" s="1"/>
  <c r="K7822" i="17"/>
  <c r="L7822" i="17" s="1"/>
  <c r="K7823" i="17"/>
  <c r="L7823" i="17" s="1"/>
  <c r="K7824" i="17"/>
  <c r="L7824" i="17" s="1"/>
  <c r="K7825" i="17"/>
  <c r="L7825" i="17" s="1"/>
  <c r="K7826" i="17"/>
  <c r="L7826" i="17" s="1"/>
  <c r="K7827" i="17"/>
  <c r="L7827" i="17" s="1"/>
  <c r="K7828" i="17"/>
  <c r="L7828" i="17" s="1"/>
  <c r="K7829" i="17"/>
  <c r="L7829" i="17" s="1"/>
  <c r="K7830" i="17"/>
  <c r="L7830" i="17" s="1"/>
  <c r="K7831" i="17"/>
  <c r="L7831" i="17" s="1"/>
  <c r="K7832" i="17"/>
  <c r="L7832" i="17" s="1"/>
  <c r="K7833" i="17"/>
  <c r="L7833" i="17" s="1"/>
  <c r="K7834" i="17"/>
  <c r="L7834" i="17" s="1"/>
  <c r="K7835" i="17"/>
  <c r="L7835" i="17" s="1"/>
  <c r="K7836" i="17"/>
  <c r="L7836" i="17" s="1"/>
  <c r="K7837" i="17"/>
  <c r="L7837" i="17" s="1"/>
  <c r="K7838" i="17"/>
  <c r="L7838" i="17" s="1"/>
  <c r="K7839" i="17"/>
  <c r="L7839" i="17" s="1"/>
  <c r="K7840" i="17"/>
  <c r="L7840" i="17" s="1"/>
  <c r="K7841" i="17"/>
  <c r="L7841" i="17" s="1"/>
  <c r="K7842" i="17"/>
  <c r="L7842" i="17" s="1"/>
  <c r="K7843" i="17"/>
  <c r="L7843" i="17" s="1"/>
  <c r="K7844" i="17"/>
  <c r="L7844" i="17" s="1"/>
  <c r="K7845" i="17"/>
  <c r="L7845" i="17" s="1"/>
  <c r="K7846" i="17"/>
  <c r="L7846" i="17" s="1"/>
  <c r="K7847" i="17"/>
  <c r="L7847" i="17" s="1"/>
  <c r="K7848" i="17"/>
  <c r="L7848" i="17" s="1"/>
  <c r="K7849" i="17"/>
  <c r="L7849" i="17" s="1"/>
  <c r="K7850" i="17"/>
  <c r="L7850" i="17" s="1"/>
  <c r="K7851" i="17"/>
  <c r="L7851" i="17" s="1"/>
  <c r="K7852" i="17"/>
  <c r="L7852" i="17" s="1"/>
  <c r="K7853" i="17"/>
  <c r="L7853" i="17" s="1"/>
  <c r="K7854" i="17"/>
  <c r="L7854" i="17" s="1"/>
  <c r="K7855" i="17"/>
  <c r="L7855" i="17" s="1"/>
  <c r="K7856" i="17"/>
  <c r="L7856" i="17" s="1"/>
  <c r="K7857" i="17"/>
  <c r="L7857" i="17" s="1"/>
  <c r="K7858" i="17"/>
  <c r="L7858" i="17" s="1"/>
  <c r="K7859" i="17"/>
  <c r="L7859" i="17" s="1"/>
  <c r="K7860" i="17"/>
  <c r="L7860" i="17" s="1"/>
  <c r="K7861" i="17"/>
  <c r="L7861" i="17" s="1"/>
  <c r="K7862" i="17"/>
  <c r="L7862" i="17" s="1"/>
  <c r="K7863" i="17"/>
  <c r="L7863" i="17" s="1"/>
  <c r="K7864" i="17"/>
  <c r="L7864" i="17" s="1"/>
  <c r="K7865" i="17"/>
  <c r="L7865" i="17" s="1"/>
  <c r="K7866" i="17"/>
  <c r="L7866" i="17" s="1"/>
  <c r="K7867" i="17"/>
  <c r="L7867" i="17" s="1"/>
  <c r="K7868" i="17"/>
  <c r="L7868" i="17" s="1"/>
  <c r="K7869" i="17"/>
  <c r="L7869" i="17" s="1"/>
  <c r="K7870" i="17"/>
  <c r="L7870" i="17" s="1"/>
  <c r="K7871" i="17"/>
  <c r="L7871" i="17" s="1"/>
  <c r="K7872" i="17"/>
  <c r="L7872" i="17" s="1"/>
  <c r="K7873" i="17"/>
  <c r="L7873" i="17" s="1"/>
  <c r="K7874" i="17"/>
  <c r="L7874" i="17" s="1"/>
  <c r="K7875" i="17"/>
  <c r="L7875" i="17" s="1"/>
  <c r="K7876" i="17"/>
  <c r="L7876" i="17" s="1"/>
  <c r="K7877" i="17"/>
  <c r="L7877" i="17" s="1"/>
  <c r="K7878" i="17"/>
  <c r="L7878" i="17" s="1"/>
  <c r="K7879" i="17"/>
  <c r="L7879" i="17" s="1"/>
  <c r="K7880" i="17"/>
  <c r="L7880" i="17" s="1"/>
  <c r="K7881" i="17"/>
  <c r="L7881" i="17" s="1"/>
  <c r="K7882" i="17"/>
  <c r="L7882" i="17" s="1"/>
  <c r="K7883" i="17"/>
  <c r="L7883" i="17" s="1"/>
  <c r="K7884" i="17"/>
  <c r="L7884" i="17" s="1"/>
  <c r="K7885" i="17"/>
  <c r="L7885" i="17" s="1"/>
  <c r="K7886" i="17"/>
  <c r="L7886" i="17" s="1"/>
  <c r="K7887" i="17"/>
  <c r="L7887" i="17" s="1"/>
  <c r="K7888" i="17"/>
  <c r="L7888" i="17" s="1"/>
  <c r="K7889" i="17"/>
  <c r="L7889" i="17" s="1"/>
  <c r="K7890" i="17"/>
  <c r="L7890" i="17" s="1"/>
  <c r="K7891" i="17"/>
  <c r="L7891" i="17" s="1"/>
  <c r="K7892" i="17"/>
  <c r="L7892" i="17" s="1"/>
  <c r="K7893" i="17"/>
  <c r="L7893" i="17" s="1"/>
  <c r="K7894" i="17"/>
  <c r="L7894" i="17" s="1"/>
  <c r="K7895" i="17"/>
  <c r="L7895" i="17" s="1"/>
  <c r="K7896" i="17"/>
  <c r="L7896" i="17" s="1"/>
  <c r="K7897" i="17"/>
  <c r="L7897" i="17" s="1"/>
  <c r="K7898" i="17"/>
  <c r="L7898" i="17" s="1"/>
  <c r="K7899" i="17"/>
  <c r="L7899" i="17" s="1"/>
  <c r="K7900" i="17"/>
  <c r="L7900" i="17" s="1"/>
  <c r="K7901" i="17"/>
  <c r="L7901" i="17" s="1"/>
  <c r="K7902" i="17"/>
  <c r="L7902" i="17" s="1"/>
  <c r="K7903" i="17"/>
  <c r="L7903" i="17" s="1"/>
  <c r="K7904" i="17"/>
  <c r="L7904" i="17" s="1"/>
  <c r="K7905" i="17"/>
  <c r="L7905" i="17" s="1"/>
  <c r="K7906" i="17"/>
  <c r="L7906" i="17" s="1"/>
  <c r="K7907" i="17"/>
  <c r="L7907" i="17" s="1"/>
  <c r="K7908" i="17"/>
  <c r="L7908" i="17" s="1"/>
  <c r="K7909" i="17"/>
  <c r="L7909" i="17" s="1"/>
  <c r="K7910" i="17"/>
  <c r="L7910" i="17" s="1"/>
  <c r="K7911" i="17"/>
  <c r="L7911" i="17" s="1"/>
  <c r="K7912" i="17"/>
  <c r="L7912" i="17" s="1"/>
  <c r="K7913" i="17"/>
  <c r="L7913" i="17" s="1"/>
  <c r="K7914" i="17"/>
  <c r="L7914" i="17" s="1"/>
  <c r="K7915" i="17"/>
  <c r="L7915" i="17" s="1"/>
  <c r="K7916" i="17"/>
  <c r="L7916" i="17" s="1"/>
  <c r="K7917" i="17"/>
  <c r="L7917" i="17" s="1"/>
  <c r="K7918" i="17"/>
  <c r="L7918" i="17" s="1"/>
  <c r="K7919" i="17"/>
  <c r="L7919" i="17" s="1"/>
  <c r="K7920" i="17"/>
  <c r="L7920" i="17" s="1"/>
  <c r="K7921" i="17"/>
  <c r="L7921" i="17" s="1"/>
  <c r="K7922" i="17"/>
  <c r="L7922" i="17" s="1"/>
  <c r="K7923" i="17"/>
  <c r="L7923" i="17" s="1"/>
  <c r="K7924" i="17"/>
  <c r="L7924" i="17" s="1"/>
  <c r="K7925" i="17"/>
  <c r="L7925" i="17" s="1"/>
  <c r="K7926" i="17"/>
  <c r="L7926" i="17" s="1"/>
  <c r="K7927" i="17"/>
  <c r="L7927" i="17" s="1"/>
  <c r="K7928" i="17"/>
  <c r="L7928" i="17" s="1"/>
  <c r="K7929" i="17"/>
  <c r="L7929" i="17" s="1"/>
  <c r="K7930" i="17"/>
  <c r="L7930" i="17" s="1"/>
  <c r="K7931" i="17"/>
  <c r="L7931" i="17" s="1"/>
  <c r="K7932" i="17"/>
  <c r="L7932" i="17" s="1"/>
  <c r="K7933" i="17"/>
  <c r="L7933" i="17" s="1"/>
  <c r="K7934" i="17"/>
  <c r="L7934" i="17" s="1"/>
  <c r="K7935" i="17"/>
  <c r="L7935" i="17" s="1"/>
  <c r="K7936" i="17"/>
  <c r="L7936" i="17" s="1"/>
  <c r="K7937" i="17"/>
  <c r="L7937" i="17" s="1"/>
  <c r="K7938" i="17"/>
  <c r="L7938" i="17" s="1"/>
  <c r="K7939" i="17"/>
  <c r="L7939" i="17" s="1"/>
  <c r="K7940" i="17"/>
  <c r="L7940" i="17" s="1"/>
  <c r="K7941" i="17"/>
  <c r="L7941" i="17" s="1"/>
  <c r="K7942" i="17"/>
  <c r="L7942" i="17" s="1"/>
  <c r="K7943" i="17"/>
  <c r="L7943" i="17" s="1"/>
  <c r="K7944" i="17"/>
  <c r="L7944" i="17" s="1"/>
  <c r="K7945" i="17"/>
  <c r="L7945" i="17" s="1"/>
  <c r="K7946" i="17"/>
  <c r="L7946" i="17" s="1"/>
  <c r="K7947" i="17"/>
  <c r="L7947" i="17" s="1"/>
  <c r="K7948" i="17"/>
  <c r="L7948" i="17" s="1"/>
  <c r="K7949" i="17"/>
  <c r="L7949" i="17" s="1"/>
  <c r="K7950" i="17"/>
  <c r="L7950" i="17" s="1"/>
  <c r="K7951" i="17"/>
  <c r="L7951" i="17" s="1"/>
  <c r="K7952" i="17"/>
  <c r="L7952" i="17" s="1"/>
  <c r="K7953" i="17"/>
  <c r="L7953" i="17" s="1"/>
  <c r="K7954" i="17"/>
  <c r="L7954" i="17" s="1"/>
  <c r="K7955" i="17"/>
  <c r="L7955" i="17" s="1"/>
  <c r="K7956" i="17"/>
  <c r="L7956" i="17" s="1"/>
  <c r="K7957" i="17"/>
  <c r="L7957" i="17" s="1"/>
  <c r="K7958" i="17"/>
  <c r="L7958" i="17" s="1"/>
  <c r="K7959" i="17"/>
  <c r="L7959" i="17" s="1"/>
  <c r="K7960" i="17"/>
  <c r="L7960" i="17" s="1"/>
  <c r="K7961" i="17"/>
  <c r="L7961" i="17" s="1"/>
  <c r="K7962" i="17"/>
  <c r="L7962" i="17" s="1"/>
  <c r="K7963" i="17"/>
  <c r="L7963" i="17" s="1"/>
  <c r="K7964" i="17"/>
  <c r="L7964" i="17" s="1"/>
  <c r="K7965" i="17"/>
  <c r="L7965" i="17" s="1"/>
  <c r="K7966" i="17"/>
  <c r="L7966" i="17" s="1"/>
  <c r="K7967" i="17"/>
  <c r="L7967" i="17" s="1"/>
  <c r="K7968" i="17"/>
  <c r="L7968" i="17" s="1"/>
  <c r="K7969" i="17"/>
  <c r="L7969" i="17" s="1"/>
  <c r="K7970" i="17"/>
  <c r="L7970" i="17" s="1"/>
  <c r="K7971" i="17"/>
  <c r="L7971" i="17" s="1"/>
  <c r="K7972" i="17"/>
  <c r="L7972" i="17" s="1"/>
  <c r="K7973" i="17"/>
  <c r="L7973" i="17" s="1"/>
  <c r="K7974" i="17"/>
  <c r="L7974" i="17" s="1"/>
  <c r="K7975" i="17"/>
  <c r="L7975" i="17" s="1"/>
  <c r="K7976" i="17"/>
  <c r="L7976" i="17" s="1"/>
  <c r="K7977" i="17"/>
  <c r="L7977" i="17" s="1"/>
  <c r="K7978" i="17"/>
  <c r="L7978" i="17" s="1"/>
  <c r="K7979" i="17"/>
  <c r="L7979" i="17" s="1"/>
  <c r="K7980" i="17"/>
  <c r="L7980" i="17" s="1"/>
  <c r="K7981" i="17"/>
  <c r="L7981" i="17" s="1"/>
  <c r="K7982" i="17"/>
  <c r="L7982" i="17" s="1"/>
  <c r="K7983" i="17"/>
  <c r="L7983" i="17" s="1"/>
  <c r="K7984" i="17"/>
  <c r="L7984" i="17" s="1"/>
  <c r="K7985" i="17"/>
  <c r="L7985" i="17" s="1"/>
  <c r="K7986" i="17"/>
  <c r="L7986" i="17" s="1"/>
  <c r="K7987" i="17"/>
  <c r="L7987" i="17" s="1"/>
  <c r="K7988" i="17"/>
  <c r="L7988" i="17" s="1"/>
  <c r="K7989" i="17"/>
  <c r="L7989" i="17" s="1"/>
  <c r="K7990" i="17"/>
  <c r="L7990" i="17" s="1"/>
  <c r="K7991" i="17"/>
  <c r="L7991" i="17" s="1"/>
  <c r="K7992" i="17"/>
  <c r="L7992" i="17" s="1"/>
  <c r="K7993" i="17"/>
  <c r="L7993" i="17" s="1"/>
  <c r="K7994" i="17"/>
  <c r="L7994" i="17" s="1"/>
  <c r="K7995" i="17"/>
  <c r="L7995" i="17" s="1"/>
  <c r="K7996" i="17"/>
  <c r="L7996" i="17" s="1"/>
  <c r="K7997" i="17"/>
  <c r="L7997" i="17" s="1"/>
  <c r="K7998" i="17"/>
  <c r="L7998" i="17" s="1"/>
  <c r="K7999" i="17"/>
  <c r="L7999" i="17" s="1"/>
  <c r="K8000" i="17"/>
  <c r="L8000" i="17" s="1"/>
  <c r="K8001" i="17"/>
  <c r="L8001" i="17" s="1"/>
  <c r="K8002" i="17"/>
  <c r="L8002" i="17" s="1"/>
  <c r="K8003" i="17"/>
  <c r="L8003" i="17" s="1"/>
  <c r="K8004" i="17"/>
  <c r="L8004" i="17" s="1"/>
  <c r="K8005" i="17"/>
  <c r="L8005" i="17" s="1"/>
  <c r="K8006" i="17"/>
  <c r="L8006" i="17" s="1"/>
  <c r="K8007" i="17"/>
  <c r="L8007" i="17" s="1"/>
  <c r="K8008" i="17"/>
  <c r="L8008" i="17" s="1"/>
  <c r="K8009" i="17"/>
  <c r="L8009" i="17" s="1"/>
  <c r="K8010" i="17"/>
  <c r="L8010" i="17" s="1"/>
  <c r="K8011" i="17"/>
  <c r="L8011" i="17" s="1"/>
  <c r="K8012" i="17"/>
  <c r="L8012" i="17" s="1"/>
  <c r="K8013" i="17"/>
  <c r="L8013" i="17" s="1"/>
  <c r="K8014" i="17"/>
  <c r="L8014" i="17" s="1"/>
  <c r="K8015" i="17"/>
  <c r="L8015" i="17" s="1"/>
  <c r="K8016" i="17"/>
  <c r="L8016" i="17" s="1"/>
  <c r="K8017" i="17"/>
  <c r="L8017" i="17" s="1"/>
  <c r="K8018" i="17"/>
  <c r="L8018" i="17" s="1"/>
  <c r="K8019" i="17"/>
  <c r="L8019" i="17" s="1"/>
  <c r="K8020" i="17"/>
  <c r="L8020" i="17" s="1"/>
  <c r="K8021" i="17"/>
  <c r="L8021" i="17" s="1"/>
  <c r="K8022" i="17"/>
  <c r="L8022" i="17" s="1"/>
  <c r="K8023" i="17"/>
  <c r="L8023" i="17" s="1"/>
  <c r="K8024" i="17"/>
  <c r="L8024" i="17" s="1"/>
  <c r="K8025" i="17"/>
  <c r="L8025" i="17" s="1"/>
  <c r="K8026" i="17"/>
  <c r="L8026" i="17" s="1"/>
  <c r="K8027" i="17"/>
  <c r="L8027" i="17" s="1"/>
  <c r="K8028" i="17"/>
  <c r="L8028" i="17" s="1"/>
  <c r="K8029" i="17"/>
  <c r="L8029" i="17" s="1"/>
  <c r="K8030" i="17"/>
  <c r="L8030" i="17" s="1"/>
  <c r="K8031" i="17"/>
  <c r="L8031" i="17" s="1"/>
  <c r="K8032" i="17"/>
  <c r="L8032" i="17" s="1"/>
  <c r="K8033" i="17"/>
  <c r="L8033" i="17" s="1"/>
  <c r="K8034" i="17"/>
  <c r="L8034" i="17" s="1"/>
  <c r="K8035" i="17"/>
  <c r="L8035" i="17" s="1"/>
  <c r="K8036" i="17"/>
  <c r="L8036" i="17" s="1"/>
  <c r="K8037" i="17"/>
  <c r="L8037" i="17" s="1"/>
  <c r="K8038" i="17"/>
  <c r="L8038" i="17" s="1"/>
  <c r="K8039" i="17"/>
  <c r="L8039" i="17" s="1"/>
  <c r="K8040" i="17"/>
  <c r="L8040" i="17" s="1"/>
  <c r="K8041" i="17"/>
  <c r="L8041" i="17" s="1"/>
  <c r="K8042" i="17"/>
  <c r="L8042" i="17" s="1"/>
  <c r="K8043" i="17"/>
  <c r="L8043" i="17" s="1"/>
  <c r="K8044" i="17"/>
  <c r="L8044" i="17" s="1"/>
  <c r="K8045" i="17"/>
  <c r="L8045" i="17" s="1"/>
  <c r="K8046" i="17"/>
  <c r="L8046" i="17" s="1"/>
  <c r="K8047" i="17"/>
  <c r="L8047" i="17" s="1"/>
  <c r="K8048" i="17"/>
  <c r="L8048" i="17" s="1"/>
  <c r="K8049" i="17"/>
  <c r="L8049" i="17" s="1"/>
  <c r="K8050" i="17"/>
  <c r="L8050" i="17" s="1"/>
  <c r="K8051" i="17"/>
  <c r="L8051" i="17" s="1"/>
  <c r="K8052" i="17"/>
  <c r="L8052" i="17" s="1"/>
  <c r="K8053" i="17"/>
  <c r="L8053" i="17" s="1"/>
  <c r="K8054" i="17"/>
  <c r="L8054" i="17" s="1"/>
  <c r="K8055" i="17"/>
  <c r="L8055" i="17" s="1"/>
  <c r="K8056" i="17"/>
  <c r="L8056" i="17" s="1"/>
  <c r="K8057" i="17"/>
  <c r="L8057" i="17" s="1"/>
  <c r="K8058" i="17"/>
  <c r="L8058" i="17" s="1"/>
  <c r="K8059" i="17"/>
  <c r="L8059" i="17" s="1"/>
  <c r="K8060" i="17"/>
  <c r="L8060" i="17" s="1"/>
  <c r="K8061" i="17"/>
  <c r="L8061" i="17" s="1"/>
  <c r="K8062" i="17"/>
  <c r="L8062" i="17" s="1"/>
  <c r="K8063" i="17"/>
  <c r="L8063" i="17" s="1"/>
  <c r="K8064" i="17"/>
  <c r="L8064" i="17" s="1"/>
  <c r="K8065" i="17"/>
  <c r="L8065" i="17" s="1"/>
  <c r="K8066" i="17"/>
  <c r="L8066" i="17" s="1"/>
  <c r="K8067" i="17"/>
  <c r="L8067" i="17" s="1"/>
  <c r="K8068" i="17"/>
  <c r="L8068" i="17" s="1"/>
  <c r="K8069" i="17"/>
  <c r="L8069" i="17" s="1"/>
  <c r="K8070" i="17"/>
  <c r="L8070" i="17" s="1"/>
  <c r="K8071" i="17"/>
  <c r="L8071" i="17" s="1"/>
  <c r="K8072" i="17"/>
  <c r="L8072" i="17" s="1"/>
  <c r="K8073" i="17"/>
  <c r="L8073" i="17" s="1"/>
  <c r="K8074" i="17"/>
  <c r="L8074" i="17" s="1"/>
  <c r="K8075" i="17"/>
  <c r="L8075" i="17" s="1"/>
  <c r="K8076" i="17"/>
  <c r="L8076" i="17" s="1"/>
  <c r="K8077" i="17"/>
  <c r="L8077" i="17" s="1"/>
  <c r="K8078" i="17"/>
  <c r="L8078" i="17" s="1"/>
  <c r="K8079" i="17"/>
  <c r="L8079" i="17" s="1"/>
  <c r="K8080" i="17"/>
  <c r="L8080" i="17" s="1"/>
  <c r="K8081" i="17"/>
  <c r="L8081" i="17" s="1"/>
  <c r="K8082" i="17"/>
  <c r="L8082" i="17" s="1"/>
  <c r="K8083" i="17"/>
  <c r="L8083" i="17" s="1"/>
  <c r="K8084" i="17"/>
  <c r="L8084" i="17" s="1"/>
  <c r="K8085" i="17"/>
  <c r="L8085" i="17" s="1"/>
  <c r="K8086" i="17"/>
  <c r="L8086" i="17" s="1"/>
  <c r="K8087" i="17"/>
  <c r="L8087" i="17" s="1"/>
  <c r="K8088" i="17"/>
  <c r="L8088" i="17" s="1"/>
  <c r="K8089" i="17"/>
  <c r="L8089" i="17" s="1"/>
  <c r="K8090" i="17"/>
  <c r="L8090" i="17" s="1"/>
  <c r="K8091" i="17"/>
  <c r="L8091" i="17" s="1"/>
  <c r="K8092" i="17"/>
  <c r="L8092" i="17" s="1"/>
  <c r="K8093" i="17"/>
  <c r="L8093" i="17" s="1"/>
  <c r="K8094" i="17"/>
  <c r="L8094" i="17" s="1"/>
  <c r="K8095" i="17"/>
  <c r="L8095" i="17" s="1"/>
  <c r="K8096" i="17"/>
  <c r="L8096" i="17" s="1"/>
  <c r="K8097" i="17"/>
  <c r="L8097" i="17" s="1"/>
  <c r="K8098" i="17"/>
  <c r="L8098" i="17" s="1"/>
  <c r="K8099" i="17"/>
  <c r="L8099" i="17" s="1"/>
  <c r="K8100" i="17"/>
  <c r="L8100" i="17" s="1"/>
  <c r="K8101" i="17"/>
  <c r="L8101" i="17" s="1"/>
  <c r="K8102" i="17"/>
  <c r="L8102" i="17" s="1"/>
  <c r="K8103" i="17"/>
  <c r="L8103" i="17" s="1"/>
  <c r="K8104" i="17"/>
  <c r="L8104" i="17" s="1"/>
  <c r="K8105" i="17"/>
  <c r="L8105" i="17" s="1"/>
  <c r="K8106" i="17"/>
  <c r="L8106" i="17" s="1"/>
  <c r="K8107" i="17"/>
  <c r="L8107" i="17" s="1"/>
  <c r="K8108" i="17"/>
  <c r="L8108" i="17" s="1"/>
  <c r="K8109" i="17"/>
  <c r="L8109" i="17" s="1"/>
  <c r="K8110" i="17"/>
  <c r="L8110" i="17" s="1"/>
  <c r="K8111" i="17"/>
  <c r="L8111" i="17" s="1"/>
  <c r="K8112" i="17"/>
  <c r="L8112" i="17" s="1"/>
  <c r="K8113" i="17"/>
  <c r="L8113" i="17" s="1"/>
  <c r="K8114" i="17"/>
  <c r="L8114" i="17" s="1"/>
  <c r="K8115" i="17"/>
  <c r="L8115" i="17" s="1"/>
  <c r="K8116" i="17"/>
  <c r="L8116" i="17" s="1"/>
  <c r="K8117" i="17"/>
  <c r="L8117" i="17" s="1"/>
  <c r="K8118" i="17"/>
  <c r="L8118" i="17" s="1"/>
  <c r="K8119" i="17"/>
  <c r="L8119" i="17" s="1"/>
  <c r="K8120" i="17"/>
  <c r="L8120" i="17" s="1"/>
  <c r="K8121" i="17"/>
  <c r="L8121" i="17" s="1"/>
  <c r="K8122" i="17"/>
  <c r="L8122" i="17" s="1"/>
  <c r="K8123" i="17"/>
  <c r="L8123" i="17" s="1"/>
  <c r="K8124" i="17"/>
  <c r="L8124" i="17" s="1"/>
  <c r="K8125" i="17"/>
  <c r="L8125" i="17" s="1"/>
  <c r="K8126" i="17"/>
  <c r="L8126" i="17" s="1"/>
  <c r="K8127" i="17"/>
  <c r="L8127" i="17" s="1"/>
  <c r="K8128" i="17"/>
  <c r="L8128" i="17" s="1"/>
  <c r="K8129" i="17"/>
  <c r="L8129" i="17" s="1"/>
  <c r="K8130" i="17"/>
  <c r="L8130" i="17" s="1"/>
  <c r="K8131" i="17"/>
  <c r="L8131" i="17" s="1"/>
  <c r="K8132" i="17"/>
  <c r="L8132" i="17" s="1"/>
  <c r="K8133" i="17"/>
  <c r="L8133" i="17" s="1"/>
  <c r="K8134" i="17"/>
  <c r="L8134" i="17" s="1"/>
  <c r="K8135" i="17"/>
  <c r="L8135" i="17" s="1"/>
  <c r="K8136" i="17"/>
  <c r="L8136" i="17" s="1"/>
  <c r="K8137" i="17"/>
  <c r="L8137" i="17" s="1"/>
  <c r="K8138" i="17"/>
  <c r="L8138" i="17" s="1"/>
  <c r="K8139" i="17"/>
  <c r="L8139" i="17" s="1"/>
  <c r="K8140" i="17"/>
  <c r="L8140" i="17" s="1"/>
  <c r="K8141" i="17"/>
  <c r="L8141" i="17" s="1"/>
  <c r="K8142" i="17"/>
  <c r="L8142" i="17" s="1"/>
  <c r="K8143" i="17"/>
  <c r="L8143" i="17" s="1"/>
  <c r="K8144" i="17"/>
  <c r="L8144" i="17" s="1"/>
  <c r="K8145" i="17"/>
  <c r="L8145" i="17" s="1"/>
  <c r="K8146" i="17"/>
  <c r="L8146" i="17" s="1"/>
  <c r="K8147" i="17"/>
  <c r="L8147" i="17" s="1"/>
  <c r="K8148" i="17"/>
  <c r="L8148" i="17" s="1"/>
  <c r="K8149" i="17"/>
  <c r="L8149" i="17" s="1"/>
  <c r="K8150" i="17"/>
  <c r="L8150" i="17" s="1"/>
  <c r="K8151" i="17"/>
  <c r="L8151" i="17" s="1"/>
  <c r="K8152" i="17"/>
  <c r="L8152" i="17" s="1"/>
  <c r="K8153" i="17"/>
  <c r="L8153" i="17" s="1"/>
  <c r="K8154" i="17"/>
  <c r="L8154" i="17" s="1"/>
  <c r="K8155" i="17"/>
  <c r="L8155" i="17" s="1"/>
  <c r="K8156" i="17"/>
  <c r="L8156" i="17" s="1"/>
  <c r="K8157" i="17"/>
  <c r="L8157" i="17" s="1"/>
  <c r="K8158" i="17"/>
  <c r="L8158" i="17" s="1"/>
  <c r="K8159" i="17"/>
  <c r="L8159" i="17" s="1"/>
  <c r="K8160" i="17"/>
  <c r="L8160" i="17" s="1"/>
  <c r="K8161" i="17"/>
  <c r="L8161" i="17" s="1"/>
  <c r="K8162" i="17"/>
  <c r="L8162" i="17" s="1"/>
  <c r="K8163" i="17"/>
  <c r="L8163" i="17" s="1"/>
  <c r="K8164" i="17"/>
  <c r="L8164" i="17" s="1"/>
  <c r="K8165" i="17"/>
  <c r="L8165" i="17" s="1"/>
  <c r="K8166" i="17"/>
  <c r="L8166" i="17" s="1"/>
  <c r="K8167" i="17"/>
  <c r="L8167" i="17" s="1"/>
  <c r="K8168" i="17"/>
  <c r="L8168" i="17" s="1"/>
  <c r="K8169" i="17"/>
  <c r="L8169" i="17" s="1"/>
  <c r="K8170" i="17"/>
  <c r="L8170" i="17" s="1"/>
  <c r="K8171" i="17"/>
  <c r="L8171" i="17" s="1"/>
  <c r="K8172" i="17"/>
  <c r="L8172" i="17" s="1"/>
  <c r="K8173" i="17"/>
  <c r="L8173" i="17" s="1"/>
  <c r="K8174" i="17"/>
  <c r="L8174" i="17" s="1"/>
  <c r="K8175" i="17"/>
  <c r="L8175" i="17" s="1"/>
  <c r="K8176" i="17"/>
  <c r="L8176" i="17" s="1"/>
  <c r="K8177" i="17"/>
  <c r="L8177" i="17" s="1"/>
  <c r="K8178" i="17"/>
  <c r="L8178" i="17" s="1"/>
  <c r="K8179" i="17"/>
  <c r="L8179" i="17" s="1"/>
  <c r="K8180" i="17"/>
  <c r="L8180" i="17" s="1"/>
  <c r="K8181" i="17"/>
  <c r="L8181" i="17" s="1"/>
  <c r="K8182" i="17"/>
  <c r="L8182" i="17" s="1"/>
  <c r="K8183" i="17"/>
  <c r="L8183" i="17" s="1"/>
  <c r="K8184" i="17"/>
  <c r="L8184" i="17" s="1"/>
  <c r="K8185" i="17"/>
  <c r="L8185" i="17" s="1"/>
  <c r="K8186" i="17"/>
  <c r="L8186" i="17" s="1"/>
  <c r="K8187" i="17"/>
  <c r="L8187" i="17" s="1"/>
  <c r="K8188" i="17"/>
  <c r="L8188" i="17" s="1"/>
  <c r="K8189" i="17"/>
  <c r="L8189" i="17" s="1"/>
  <c r="K8190" i="17"/>
  <c r="L8190" i="17" s="1"/>
  <c r="K8191" i="17"/>
  <c r="L8191" i="17" s="1"/>
  <c r="K8192" i="17"/>
  <c r="L8192" i="17" s="1"/>
  <c r="K8193" i="17"/>
  <c r="L8193" i="17" s="1"/>
  <c r="K8194" i="17"/>
  <c r="L8194" i="17" s="1"/>
  <c r="K8195" i="17"/>
  <c r="L8195" i="17" s="1"/>
  <c r="K8196" i="17"/>
  <c r="L8196" i="17" s="1"/>
  <c r="K8197" i="17"/>
  <c r="L8197" i="17" s="1"/>
  <c r="K8198" i="17"/>
  <c r="L8198" i="17" s="1"/>
  <c r="K8199" i="17"/>
  <c r="L8199" i="17" s="1"/>
  <c r="K8200" i="17"/>
  <c r="L8200" i="17" s="1"/>
  <c r="K8201" i="17"/>
  <c r="L8201" i="17" s="1"/>
  <c r="K8202" i="17"/>
  <c r="L8202" i="17" s="1"/>
  <c r="K8203" i="17"/>
  <c r="L8203" i="17" s="1"/>
  <c r="K8204" i="17"/>
  <c r="L8204" i="17" s="1"/>
  <c r="K8205" i="17"/>
  <c r="L8205" i="17" s="1"/>
  <c r="K8206" i="17"/>
  <c r="L8206" i="17" s="1"/>
  <c r="K8207" i="17"/>
  <c r="L8207" i="17" s="1"/>
  <c r="K8208" i="17"/>
  <c r="L8208" i="17" s="1"/>
  <c r="K8209" i="17"/>
  <c r="L8209" i="17" s="1"/>
  <c r="K8210" i="17"/>
  <c r="L8210" i="17" s="1"/>
  <c r="K8211" i="17"/>
  <c r="L8211" i="17" s="1"/>
  <c r="K8212" i="17"/>
  <c r="L8212" i="17" s="1"/>
  <c r="K8213" i="17"/>
  <c r="L8213" i="17" s="1"/>
  <c r="K8214" i="17"/>
  <c r="L8214" i="17" s="1"/>
  <c r="K8215" i="17"/>
  <c r="L8215" i="17" s="1"/>
  <c r="K8216" i="17"/>
  <c r="L8216" i="17" s="1"/>
  <c r="K8217" i="17"/>
  <c r="L8217" i="17" s="1"/>
  <c r="K8218" i="17"/>
  <c r="L8218" i="17" s="1"/>
  <c r="K8219" i="17"/>
  <c r="L8219" i="17" s="1"/>
  <c r="K8220" i="17"/>
  <c r="L8220" i="17" s="1"/>
  <c r="K8221" i="17"/>
  <c r="L8221" i="17" s="1"/>
  <c r="K8222" i="17"/>
  <c r="L8222" i="17" s="1"/>
  <c r="K8223" i="17"/>
  <c r="L8223" i="17" s="1"/>
  <c r="K8224" i="17"/>
  <c r="L8224" i="17" s="1"/>
  <c r="K8225" i="17"/>
  <c r="L8225" i="17" s="1"/>
  <c r="K8226" i="17"/>
  <c r="L8226" i="17" s="1"/>
  <c r="K8227" i="17"/>
  <c r="L8227" i="17" s="1"/>
  <c r="K8228" i="17"/>
  <c r="L8228" i="17" s="1"/>
  <c r="K8229" i="17"/>
  <c r="L8229" i="17" s="1"/>
  <c r="K8230" i="17"/>
  <c r="L8230" i="17" s="1"/>
  <c r="K8231" i="17"/>
  <c r="L8231" i="17" s="1"/>
  <c r="K8232" i="17"/>
  <c r="L8232" i="17" s="1"/>
  <c r="K8233" i="17"/>
  <c r="L8233" i="17" s="1"/>
  <c r="K8234" i="17"/>
  <c r="L8234" i="17" s="1"/>
  <c r="K8235" i="17"/>
  <c r="L8235" i="17" s="1"/>
  <c r="K8236" i="17"/>
  <c r="L8236" i="17" s="1"/>
  <c r="K8237" i="17"/>
  <c r="L8237" i="17" s="1"/>
  <c r="K8238" i="17"/>
  <c r="L8238" i="17" s="1"/>
  <c r="K8239" i="17"/>
  <c r="L8239" i="17" s="1"/>
  <c r="K8240" i="17"/>
  <c r="L8240" i="17" s="1"/>
  <c r="K8241" i="17"/>
  <c r="L8241" i="17" s="1"/>
  <c r="K8242" i="17"/>
  <c r="L8242" i="17" s="1"/>
  <c r="K8243" i="17"/>
  <c r="L8243" i="17" s="1"/>
  <c r="K8244" i="17"/>
  <c r="L8244" i="17" s="1"/>
  <c r="K8245" i="17"/>
  <c r="L8245" i="17" s="1"/>
  <c r="K8246" i="17"/>
  <c r="L8246" i="17" s="1"/>
  <c r="K8247" i="17"/>
  <c r="L8247" i="17" s="1"/>
  <c r="K8248" i="17"/>
  <c r="L8248" i="17" s="1"/>
  <c r="K8249" i="17"/>
  <c r="L8249" i="17" s="1"/>
  <c r="K8250" i="17"/>
  <c r="L8250" i="17" s="1"/>
  <c r="K8251" i="17"/>
  <c r="L8251" i="17" s="1"/>
  <c r="K8252" i="17"/>
  <c r="L8252" i="17" s="1"/>
  <c r="K8253" i="17"/>
  <c r="L8253" i="17" s="1"/>
  <c r="K8254" i="17"/>
  <c r="L8254" i="17" s="1"/>
  <c r="K8255" i="17"/>
  <c r="L8255" i="17" s="1"/>
  <c r="K8256" i="17"/>
  <c r="L8256" i="17" s="1"/>
  <c r="K8257" i="17"/>
  <c r="L8257" i="17" s="1"/>
  <c r="K8258" i="17"/>
  <c r="L8258" i="17" s="1"/>
  <c r="K8259" i="17"/>
  <c r="L8259" i="17" s="1"/>
  <c r="K8260" i="17"/>
  <c r="L8260" i="17" s="1"/>
  <c r="K8261" i="17"/>
  <c r="L8261" i="17" s="1"/>
  <c r="K8262" i="17"/>
  <c r="L8262" i="17" s="1"/>
  <c r="K8263" i="17"/>
  <c r="L8263" i="17" s="1"/>
  <c r="K8264" i="17"/>
  <c r="L8264" i="17" s="1"/>
  <c r="K8265" i="17"/>
  <c r="L8265" i="17" s="1"/>
  <c r="K8266" i="17"/>
  <c r="L8266" i="17" s="1"/>
  <c r="K8267" i="17"/>
  <c r="L8267" i="17" s="1"/>
  <c r="K8268" i="17"/>
  <c r="L8268" i="17" s="1"/>
  <c r="K8269" i="17"/>
  <c r="L8269" i="17" s="1"/>
  <c r="K8270" i="17"/>
  <c r="L8270" i="17" s="1"/>
  <c r="K8271" i="17"/>
  <c r="L8271" i="17" s="1"/>
  <c r="K8272" i="17"/>
  <c r="L8272" i="17" s="1"/>
  <c r="K8273" i="17"/>
  <c r="L8273" i="17" s="1"/>
  <c r="K8274" i="17"/>
  <c r="L8274" i="17" s="1"/>
  <c r="K8275" i="17"/>
  <c r="L8275" i="17" s="1"/>
  <c r="K8276" i="17"/>
  <c r="L8276" i="17" s="1"/>
  <c r="K8277" i="17"/>
  <c r="L8277" i="17" s="1"/>
  <c r="K8278" i="17"/>
  <c r="L8278" i="17" s="1"/>
  <c r="K8279" i="17"/>
  <c r="L8279" i="17" s="1"/>
  <c r="K8280" i="17"/>
  <c r="L8280" i="17" s="1"/>
  <c r="K8281" i="17"/>
  <c r="L8281" i="17" s="1"/>
  <c r="K8282" i="17"/>
  <c r="L8282" i="17" s="1"/>
  <c r="K8283" i="17"/>
  <c r="L8283" i="17" s="1"/>
  <c r="K8284" i="17"/>
  <c r="L8284" i="17" s="1"/>
  <c r="K8285" i="17"/>
  <c r="L8285" i="17" s="1"/>
  <c r="K8286" i="17"/>
  <c r="L8286" i="17" s="1"/>
  <c r="K8287" i="17"/>
  <c r="L8287" i="17" s="1"/>
  <c r="K8288" i="17"/>
  <c r="L8288" i="17" s="1"/>
  <c r="K8289" i="17"/>
  <c r="L8289" i="17" s="1"/>
  <c r="K8290" i="17"/>
  <c r="L8290" i="17" s="1"/>
  <c r="K8291" i="17"/>
  <c r="L8291" i="17" s="1"/>
  <c r="K8292" i="17"/>
  <c r="L8292" i="17" s="1"/>
  <c r="K8293" i="17"/>
  <c r="L8293" i="17" s="1"/>
  <c r="K8294" i="17"/>
  <c r="L8294" i="17" s="1"/>
  <c r="K8295" i="17"/>
  <c r="L8295" i="17" s="1"/>
  <c r="K8296" i="17"/>
  <c r="L8296" i="17" s="1"/>
  <c r="K8297" i="17"/>
  <c r="L8297" i="17" s="1"/>
  <c r="K8298" i="17"/>
  <c r="L8298" i="17" s="1"/>
  <c r="K8299" i="17"/>
  <c r="L8299" i="17" s="1"/>
  <c r="K8300" i="17"/>
  <c r="L8300" i="17" s="1"/>
  <c r="K8301" i="17"/>
  <c r="L8301" i="17" s="1"/>
  <c r="K8302" i="17"/>
  <c r="L8302" i="17" s="1"/>
  <c r="K8303" i="17"/>
  <c r="L8303" i="17" s="1"/>
  <c r="K8304" i="17"/>
  <c r="L8304" i="17" s="1"/>
  <c r="K8305" i="17"/>
  <c r="L8305" i="17" s="1"/>
  <c r="K8306" i="17"/>
  <c r="L8306" i="17" s="1"/>
  <c r="K8307" i="17"/>
  <c r="L8307" i="17" s="1"/>
  <c r="K8308" i="17"/>
  <c r="L8308" i="17" s="1"/>
  <c r="K8309" i="17"/>
  <c r="L8309" i="17" s="1"/>
  <c r="K8310" i="17"/>
  <c r="L8310" i="17" s="1"/>
  <c r="K8311" i="17"/>
  <c r="L8311" i="17" s="1"/>
  <c r="K8312" i="17"/>
  <c r="L8312" i="17" s="1"/>
  <c r="K8313" i="17"/>
  <c r="L8313" i="17" s="1"/>
  <c r="K8314" i="17"/>
  <c r="L8314" i="17" s="1"/>
  <c r="K8315" i="17"/>
  <c r="L8315" i="17" s="1"/>
  <c r="K8316" i="17"/>
  <c r="L8316" i="17" s="1"/>
  <c r="K8317" i="17"/>
  <c r="L8317" i="17" s="1"/>
  <c r="K8318" i="17"/>
  <c r="L8318" i="17" s="1"/>
  <c r="K8319" i="17"/>
  <c r="L8319" i="17" s="1"/>
  <c r="K8320" i="17"/>
  <c r="L8320" i="17" s="1"/>
  <c r="K8321" i="17"/>
  <c r="L8321" i="17" s="1"/>
  <c r="K8322" i="17"/>
  <c r="L8322" i="17" s="1"/>
  <c r="K8323" i="17"/>
  <c r="L8323" i="17" s="1"/>
  <c r="K8324" i="17"/>
  <c r="L8324" i="17" s="1"/>
  <c r="K8325" i="17"/>
  <c r="L8325" i="17" s="1"/>
  <c r="K8326" i="17"/>
  <c r="L8326" i="17" s="1"/>
  <c r="K8327" i="17"/>
  <c r="L8327" i="17" s="1"/>
  <c r="K8328" i="17"/>
  <c r="L8328" i="17" s="1"/>
  <c r="K8329" i="17"/>
  <c r="L8329" i="17" s="1"/>
  <c r="K8330" i="17"/>
  <c r="L8330" i="17" s="1"/>
  <c r="K8331" i="17"/>
  <c r="L8331" i="17" s="1"/>
  <c r="K8332" i="17"/>
  <c r="L8332" i="17" s="1"/>
  <c r="K8333" i="17"/>
  <c r="L8333" i="17" s="1"/>
  <c r="K8334" i="17"/>
  <c r="L8334" i="17" s="1"/>
  <c r="K8335" i="17"/>
  <c r="L8335" i="17" s="1"/>
  <c r="K8336" i="17"/>
  <c r="L8336" i="17" s="1"/>
  <c r="K8337" i="17"/>
  <c r="L8337" i="17" s="1"/>
  <c r="K8338" i="17"/>
  <c r="L8338" i="17" s="1"/>
  <c r="K8339" i="17"/>
  <c r="L8339" i="17" s="1"/>
  <c r="K8340" i="17"/>
  <c r="L8340" i="17" s="1"/>
  <c r="K8341" i="17"/>
  <c r="L8341" i="17" s="1"/>
  <c r="K8342" i="17"/>
  <c r="L8342" i="17" s="1"/>
  <c r="K8343" i="17"/>
  <c r="L8343" i="17" s="1"/>
  <c r="K8344" i="17"/>
  <c r="L8344" i="17" s="1"/>
  <c r="K8345" i="17"/>
  <c r="L8345" i="17" s="1"/>
  <c r="K8346" i="17"/>
  <c r="L8346" i="17" s="1"/>
  <c r="K8347" i="17"/>
  <c r="L8347" i="17" s="1"/>
  <c r="K8348" i="17"/>
  <c r="L8348" i="17" s="1"/>
  <c r="K8349" i="17"/>
  <c r="L8349" i="17" s="1"/>
  <c r="K8350" i="17"/>
  <c r="L8350" i="17" s="1"/>
  <c r="K8351" i="17"/>
  <c r="L8351" i="17" s="1"/>
  <c r="K8352" i="17"/>
  <c r="L8352" i="17" s="1"/>
  <c r="K8353" i="17"/>
  <c r="L8353" i="17" s="1"/>
  <c r="K8354" i="17"/>
  <c r="L8354" i="17" s="1"/>
  <c r="K8355" i="17"/>
  <c r="L8355" i="17" s="1"/>
  <c r="K8356" i="17"/>
  <c r="L8356" i="17" s="1"/>
  <c r="K8357" i="17"/>
  <c r="L8357" i="17" s="1"/>
  <c r="K8358" i="17"/>
  <c r="L8358" i="17" s="1"/>
  <c r="K8359" i="17"/>
  <c r="L8359" i="17" s="1"/>
  <c r="K8360" i="17"/>
  <c r="L8360" i="17" s="1"/>
  <c r="K8361" i="17"/>
  <c r="L8361" i="17" s="1"/>
  <c r="K8362" i="17"/>
  <c r="L8362" i="17" s="1"/>
  <c r="K8363" i="17"/>
  <c r="L8363" i="17" s="1"/>
  <c r="K8364" i="17"/>
  <c r="L8364" i="17" s="1"/>
  <c r="K8365" i="17"/>
  <c r="L8365" i="17" s="1"/>
  <c r="K8366" i="17"/>
  <c r="L8366" i="17" s="1"/>
  <c r="K8367" i="17"/>
  <c r="L8367" i="17" s="1"/>
  <c r="K8368" i="17"/>
  <c r="L8368" i="17" s="1"/>
  <c r="K8369" i="17"/>
  <c r="L8369" i="17" s="1"/>
  <c r="K8370" i="17"/>
  <c r="L8370" i="17" s="1"/>
  <c r="K8371" i="17"/>
  <c r="L8371" i="17" s="1"/>
  <c r="K8372" i="17"/>
  <c r="L8372" i="17" s="1"/>
  <c r="K8373" i="17"/>
  <c r="L8373" i="17" s="1"/>
  <c r="K8374" i="17"/>
  <c r="L8374" i="17" s="1"/>
  <c r="K8375" i="17"/>
  <c r="L8375" i="17" s="1"/>
  <c r="K8376" i="17"/>
  <c r="L8376" i="17" s="1"/>
  <c r="K8377" i="17"/>
  <c r="L8377" i="17" s="1"/>
  <c r="K8378" i="17"/>
  <c r="L8378" i="17" s="1"/>
  <c r="K8379" i="17"/>
  <c r="L8379" i="17" s="1"/>
  <c r="K8380" i="17"/>
  <c r="L8380" i="17" s="1"/>
  <c r="K8381" i="17"/>
  <c r="L8381" i="17" s="1"/>
  <c r="K8382" i="17"/>
  <c r="L8382" i="17" s="1"/>
  <c r="K8383" i="17"/>
  <c r="L8383" i="17" s="1"/>
  <c r="K8384" i="17"/>
  <c r="L8384" i="17" s="1"/>
  <c r="K8385" i="17"/>
  <c r="L8385" i="17" s="1"/>
  <c r="K8386" i="17"/>
  <c r="L8386" i="17" s="1"/>
  <c r="K8387" i="17"/>
  <c r="L8387" i="17" s="1"/>
  <c r="K8388" i="17"/>
  <c r="L8388" i="17" s="1"/>
  <c r="K8389" i="17"/>
  <c r="L8389" i="17" s="1"/>
  <c r="K8390" i="17"/>
  <c r="L8390" i="17" s="1"/>
  <c r="K8391" i="17"/>
  <c r="L8391" i="17" s="1"/>
  <c r="K8392" i="17"/>
  <c r="L8392" i="17" s="1"/>
  <c r="K8393" i="17"/>
  <c r="L8393" i="17" s="1"/>
  <c r="K8394" i="17"/>
  <c r="L8394" i="17" s="1"/>
  <c r="K8395" i="17"/>
  <c r="L8395" i="17" s="1"/>
  <c r="K8396" i="17"/>
  <c r="L8396" i="17" s="1"/>
  <c r="K8397" i="17"/>
  <c r="L8397" i="17" s="1"/>
  <c r="K8398" i="17"/>
  <c r="L8398" i="17" s="1"/>
  <c r="K8399" i="17"/>
  <c r="L8399" i="17" s="1"/>
  <c r="K8400" i="17"/>
  <c r="L8400" i="17" s="1"/>
  <c r="K8401" i="17"/>
  <c r="L8401" i="17" s="1"/>
  <c r="K8402" i="17"/>
  <c r="L8402" i="17" s="1"/>
  <c r="K8403" i="17"/>
  <c r="L8403" i="17" s="1"/>
  <c r="K8404" i="17"/>
  <c r="L8404" i="17" s="1"/>
  <c r="K8405" i="17"/>
  <c r="L8405" i="17" s="1"/>
  <c r="K8406" i="17"/>
  <c r="L8406" i="17" s="1"/>
  <c r="K8407" i="17"/>
  <c r="L8407" i="17" s="1"/>
  <c r="K8408" i="17"/>
  <c r="L8408" i="17" s="1"/>
  <c r="K8409" i="17"/>
  <c r="L8409" i="17" s="1"/>
  <c r="K8410" i="17"/>
  <c r="L8410" i="17" s="1"/>
  <c r="K8411" i="17"/>
  <c r="L8411" i="17" s="1"/>
  <c r="K8412" i="17"/>
  <c r="L8412" i="17" s="1"/>
  <c r="K8413" i="17"/>
  <c r="L8413" i="17" s="1"/>
  <c r="K8414" i="17"/>
  <c r="L8414" i="17" s="1"/>
  <c r="K8415" i="17"/>
  <c r="L8415" i="17" s="1"/>
  <c r="K8416" i="17"/>
  <c r="L8416" i="17" s="1"/>
  <c r="K8417" i="17"/>
  <c r="L8417" i="17" s="1"/>
  <c r="K8418" i="17"/>
  <c r="L8418" i="17" s="1"/>
  <c r="K8419" i="17"/>
  <c r="L8419" i="17" s="1"/>
  <c r="K8420" i="17"/>
  <c r="L8420" i="17" s="1"/>
  <c r="K8421" i="17"/>
  <c r="L8421" i="17" s="1"/>
  <c r="K8422" i="17"/>
  <c r="L8422" i="17" s="1"/>
  <c r="K8423" i="17"/>
  <c r="L8423" i="17" s="1"/>
  <c r="K8424" i="17"/>
  <c r="L8424" i="17" s="1"/>
  <c r="K8425" i="17"/>
  <c r="L8425" i="17" s="1"/>
  <c r="K8426" i="17"/>
  <c r="L8426" i="17" s="1"/>
  <c r="K8427" i="17"/>
  <c r="L8427" i="17" s="1"/>
  <c r="K8428" i="17"/>
  <c r="L8428" i="17" s="1"/>
  <c r="K8429" i="17"/>
  <c r="L8429" i="17" s="1"/>
  <c r="K8430" i="17"/>
  <c r="L8430" i="17" s="1"/>
  <c r="K8431" i="17"/>
  <c r="L8431" i="17" s="1"/>
  <c r="K8432" i="17"/>
  <c r="L8432" i="17" s="1"/>
  <c r="K8433" i="17"/>
  <c r="L8433" i="17" s="1"/>
  <c r="K8434" i="17"/>
  <c r="L8434" i="17" s="1"/>
  <c r="T7907" i="17" l="1"/>
  <c r="U7907" i="17" s="1"/>
  <c r="T8087" i="17"/>
  <c r="U8087" i="17" s="1"/>
  <c r="T8003" i="17"/>
  <c r="U8003" i="17" s="1"/>
  <c r="T8107" i="17"/>
  <c r="U8107" i="17" s="1"/>
  <c r="T7843" i="17"/>
  <c r="U7843" i="17" s="1"/>
  <c r="T7823" i="17"/>
  <c r="U7823" i="17" s="1"/>
  <c r="T7783" i="17"/>
  <c r="U7783" i="17" s="1"/>
  <c r="T8167" i="17"/>
  <c r="U8167" i="17" s="1"/>
  <c r="T8131" i="17"/>
  <c r="U8131" i="17" s="1"/>
  <c r="T8431" i="17"/>
  <c r="U8431" i="17" s="1"/>
  <c r="T7723" i="17"/>
  <c r="U7723" i="17" s="1"/>
  <c r="T8395" i="17"/>
  <c r="U8395" i="17" s="1"/>
  <c r="T8035" i="17"/>
  <c r="U8035" i="17" s="1"/>
  <c r="T7711" i="17"/>
  <c r="U7711" i="17" s="1"/>
  <c r="T8371" i="17"/>
  <c r="U8371" i="17" s="1"/>
  <c r="T7699" i="17"/>
  <c r="U7699" i="17" s="1"/>
  <c r="T8359" i="17"/>
  <c r="U8359" i="17" s="1"/>
  <c r="T7987" i="17"/>
  <c r="U7987" i="17" s="1"/>
  <c r="T8299" i="17"/>
  <c r="U8299" i="17" s="1"/>
  <c r="T7975" i="17"/>
  <c r="U7975" i="17" s="1"/>
  <c r="T7747" i="17"/>
  <c r="U7747" i="17" s="1"/>
  <c r="T8263" i="17"/>
  <c r="U8263" i="17" s="1"/>
  <c r="T8095" i="17"/>
  <c r="U8095" i="17" s="1"/>
  <c r="T8251" i="17"/>
  <c r="U8251" i="17" s="1"/>
  <c r="T7879" i="17"/>
  <c r="U7879" i="17" s="1"/>
  <c r="T8239" i="17"/>
  <c r="U8239" i="17" s="1"/>
  <c r="T7855" i="17"/>
  <c r="U7855" i="17" s="1"/>
  <c r="T8383" i="17"/>
  <c r="U8383" i="17" s="1"/>
  <c r="T8255" i="17"/>
  <c r="U8255" i="17" s="1"/>
  <c r="T8119" i="17"/>
  <c r="U8119" i="17" s="1"/>
  <c r="T7999" i="17"/>
  <c r="U7999" i="17" s="1"/>
  <c r="T7867" i="17"/>
  <c r="U7867" i="17" s="1"/>
  <c r="T7735" i="17"/>
  <c r="U7735" i="17" s="1"/>
  <c r="T8346" i="17"/>
  <c r="U8346" i="17" s="1"/>
  <c r="T8227" i="17"/>
  <c r="U8227" i="17" s="1"/>
  <c r="T7963" i="17"/>
  <c r="U7963" i="17" s="1"/>
  <c r="T8339" i="17"/>
  <c r="U8339" i="17" s="1"/>
  <c r="T8215" i="17"/>
  <c r="U8215" i="17" s="1"/>
  <c r="T8083" i="17"/>
  <c r="U8083" i="17" s="1"/>
  <c r="T7951" i="17"/>
  <c r="U7951" i="17" s="1"/>
  <c r="T7687" i="17"/>
  <c r="U7687" i="17" s="1"/>
  <c r="T8335" i="17"/>
  <c r="U8335" i="17" s="1"/>
  <c r="T8203" i="17"/>
  <c r="U8203" i="17" s="1"/>
  <c r="T8071" i="17"/>
  <c r="U8071" i="17" s="1"/>
  <c r="T7939" i="17"/>
  <c r="U7939" i="17" s="1"/>
  <c r="T7819" i="17"/>
  <c r="U7819" i="17" s="1"/>
  <c r="T7675" i="17"/>
  <c r="U7675" i="17" s="1"/>
  <c r="T8347" i="17"/>
  <c r="U8347" i="17" s="1"/>
  <c r="T8414" i="17"/>
  <c r="U8414" i="17" s="1"/>
  <c r="T8323" i="17"/>
  <c r="U8323" i="17" s="1"/>
  <c r="T8191" i="17"/>
  <c r="U8191" i="17" s="1"/>
  <c r="T8059" i="17"/>
  <c r="U8059" i="17" s="1"/>
  <c r="T7927" i="17"/>
  <c r="U7927" i="17" s="1"/>
  <c r="T7807" i="17"/>
  <c r="U7807" i="17" s="1"/>
  <c r="T7831" i="17"/>
  <c r="U7831" i="17" s="1"/>
  <c r="T8432" i="17"/>
  <c r="U8432" i="17" s="1"/>
  <c r="T8311" i="17"/>
  <c r="U8311" i="17" s="1"/>
  <c r="T8179" i="17"/>
  <c r="U8179" i="17" s="1"/>
  <c r="T8047" i="17"/>
  <c r="U8047" i="17" s="1"/>
  <c r="T7915" i="17"/>
  <c r="U7915" i="17" s="1"/>
  <c r="T7795" i="17"/>
  <c r="U7795" i="17" s="1"/>
  <c r="T8267" i="17"/>
  <c r="U8267" i="17" s="1"/>
  <c r="T8231" i="17"/>
  <c r="U8231" i="17" s="1"/>
  <c r="T8195" i="17"/>
  <c r="U8195" i="17" s="1"/>
  <c r="T8183" i="17"/>
  <c r="U8183" i="17" s="1"/>
  <c r="T8123" i="17"/>
  <c r="U8123" i="17" s="1"/>
  <c r="T8111" i="17"/>
  <c r="U8111" i="17" s="1"/>
  <c r="T8051" i="17"/>
  <c r="U8051" i="17" s="1"/>
  <c r="T8039" i="17"/>
  <c r="U8039" i="17" s="1"/>
  <c r="T8015" i="17"/>
  <c r="U8015" i="17" s="1"/>
  <c r="T7979" i="17"/>
  <c r="U7979" i="17" s="1"/>
  <c r="T7967" i="17"/>
  <c r="U7967" i="17" s="1"/>
  <c r="T7943" i="17"/>
  <c r="U7943" i="17" s="1"/>
  <c r="T7931" i="17"/>
  <c r="U7931" i="17" s="1"/>
  <c r="T7871" i="17"/>
  <c r="U7871" i="17" s="1"/>
  <c r="T7859" i="17"/>
  <c r="U7859" i="17" s="1"/>
  <c r="T7787" i="17"/>
  <c r="U7787" i="17" s="1"/>
  <c r="T7751" i="17"/>
  <c r="U7751" i="17" s="1"/>
  <c r="T7691" i="17"/>
  <c r="U7691" i="17" s="1"/>
  <c r="T8419" i="17"/>
  <c r="U8419" i="17" s="1"/>
  <c r="T8287" i="17"/>
  <c r="U8287" i="17" s="1"/>
  <c r="T8155" i="17"/>
  <c r="U8155" i="17" s="1"/>
  <c r="T8023" i="17"/>
  <c r="U8023" i="17" s="1"/>
  <c r="T7903" i="17"/>
  <c r="U7903" i="17" s="1"/>
  <c r="T7771" i="17"/>
  <c r="U7771" i="17" s="1"/>
  <c r="T8420" i="17"/>
  <c r="U8420" i="17" s="1"/>
  <c r="T8384" i="17"/>
  <c r="U8384" i="17" s="1"/>
  <c r="T8372" i="17"/>
  <c r="U8372" i="17" s="1"/>
  <c r="T8348" i="17"/>
  <c r="U8348" i="17" s="1"/>
  <c r="T8312" i="17"/>
  <c r="U8312" i="17" s="1"/>
  <c r="T8300" i="17"/>
  <c r="U8300" i="17" s="1"/>
  <c r="T8276" i="17"/>
  <c r="U8276" i="17" s="1"/>
  <c r="T8252" i="17"/>
  <c r="U8252" i="17" s="1"/>
  <c r="T8240" i="17"/>
  <c r="U8240" i="17" s="1"/>
  <c r="T8228" i="17"/>
  <c r="U8228" i="17" s="1"/>
  <c r="T8204" i="17"/>
  <c r="U8204" i="17" s="1"/>
  <c r="T8180" i="17"/>
  <c r="U8180" i="17" s="1"/>
  <c r="T8156" i="17"/>
  <c r="U8156" i="17" s="1"/>
  <c r="T8132" i="17"/>
  <c r="U8132" i="17" s="1"/>
  <c r="T8108" i="17"/>
  <c r="U8108" i="17" s="1"/>
  <c r="T8084" i="17"/>
  <c r="U8084" i="17" s="1"/>
  <c r="T8072" i="17"/>
  <c r="U8072" i="17" s="1"/>
  <c r="T8060" i="17"/>
  <c r="U8060" i="17" s="1"/>
  <c r="T8048" i="17"/>
  <c r="U8048" i="17" s="1"/>
  <c r="T8024" i="17"/>
  <c r="U8024" i="17" s="1"/>
  <c r="T8012" i="17"/>
  <c r="U8012" i="17" s="1"/>
  <c r="T8000" i="17"/>
  <c r="U8000" i="17" s="1"/>
  <c r="T7988" i="17"/>
  <c r="U7988" i="17" s="1"/>
  <c r="T7976" i="17"/>
  <c r="U7976" i="17" s="1"/>
  <c r="T7952" i="17"/>
  <c r="U7952" i="17" s="1"/>
  <c r="T7928" i="17"/>
  <c r="U7928" i="17" s="1"/>
  <c r="T7916" i="17"/>
  <c r="U7916" i="17" s="1"/>
  <c r="T7904" i="17"/>
  <c r="U7904" i="17" s="1"/>
  <c r="T7880" i="17"/>
  <c r="U7880" i="17" s="1"/>
  <c r="T7856" i="17"/>
  <c r="U7856" i="17" s="1"/>
  <c r="T7844" i="17"/>
  <c r="U7844" i="17" s="1"/>
  <c r="T7832" i="17"/>
  <c r="U7832" i="17" s="1"/>
  <c r="T7808" i="17"/>
  <c r="U7808" i="17" s="1"/>
  <c r="T7772" i="17"/>
  <c r="U7772" i="17" s="1"/>
  <c r="T7760" i="17"/>
  <c r="U7760" i="17" s="1"/>
  <c r="T7736" i="17"/>
  <c r="U7736" i="17" s="1"/>
  <c r="T7700" i="17"/>
  <c r="U7700" i="17" s="1"/>
  <c r="T7688" i="17"/>
  <c r="U7688" i="17" s="1"/>
  <c r="T8407" i="17"/>
  <c r="U8407" i="17" s="1"/>
  <c r="T8275" i="17"/>
  <c r="U8275" i="17" s="1"/>
  <c r="T8143" i="17"/>
  <c r="U8143" i="17" s="1"/>
  <c r="T8011" i="17"/>
  <c r="U8011" i="17" s="1"/>
  <c r="T7891" i="17"/>
  <c r="U7891" i="17" s="1"/>
  <c r="T7759" i="17"/>
  <c r="U7759" i="17" s="1"/>
  <c r="T8396" i="17"/>
  <c r="U8396" i="17" s="1"/>
  <c r="T7895" i="17"/>
  <c r="U7895" i="17" s="1"/>
  <c r="T8433" i="17"/>
  <c r="U8433" i="17" s="1"/>
  <c r="T8410" i="17"/>
  <c r="U8410" i="17" s="1"/>
  <c r="T8230" i="17"/>
  <c r="U8230" i="17" s="1"/>
  <c r="T8158" i="17"/>
  <c r="U8158" i="17" s="1"/>
  <c r="T8146" i="17"/>
  <c r="U8146" i="17" s="1"/>
  <c r="T8074" i="17"/>
  <c r="U8074" i="17" s="1"/>
  <c r="T8002" i="17"/>
  <c r="U8002" i="17" s="1"/>
  <c r="T7978" i="17"/>
  <c r="U7978" i="17" s="1"/>
  <c r="T7966" i="17"/>
  <c r="U7966" i="17" s="1"/>
  <c r="T7954" i="17"/>
  <c r="U7954" i="17" s="1"/>
  <c r="T7894" i="17"/>
  <c r="U7894" i="17" s="1"/>
  <c r="T7882" i="17"/>
  <c r="U7882" i="17" s="1"/>
  <c r="T7834" i="17"/>
  <c r="U7834" i="17" s="1"/>
  <c r="T7822" i="17"/>
  <c r="U7822" i="17" s="1"/>
  <c r="T7810" i="17"/>
  <c r="U7810" i="17" s="1"/>
  <c r="T7750" i="17"/>
  <c r="U7750" i="17" s="1"/>
  <c r="T7714" i="17"/>
  <c r="U7714" i="17" s="1"/>
  <c r="T7678" i="17"/>
  <c r="U7678" i="17" s="1"/>
  <c r="T8147" i="17"/>
  <c r="U8147" i="17" s="1"/>
  <c r="T7799" i="17"/>
  <c r="U7799" i="17" s="1"/>
  <c r="T7715" i="17"/>
  <c r="U7715" i="17" s="1"/>
  <c r="T8327" i="17"/>
  <c r="U8327" i="17" s="1"/>
  <c r="T7727" i="17"/>
  <c r="U7727" i="17" s="1"/>
  <c r="T8303" i="17"/>
  <c r="U8303" i="17" s="1"/>
  <c r="T8377" i="17"/>
  <c r="U8377" i="17" s="1"/>
  <c r="T8219" i="17"/>
  <c r="U8219" i="17" s="1"/>
  <c r="T8412" i="17"/>
  <c r="U8412" i="17" s="1"/>
  <c r="T8159" i="17"/>
  <c r="U8159" i="17" s="1"/>
  <c r="T8376" i="17"/>
  <c r="U8376" i="17" s="1"/>
  <c r="T8291" i="17"/>
  <c r="U8291" i="17" s="1"/>
  <c r="T8360" i="17"/>
  <c r="U8360" i="17" s="1"/>
  <c r="T7763" i="17"/>
  <c r="U7763" i="17" s="1"/>
  <c r="T7679" i="17"/>
  <c r="U7679" i="17" s="1"/>
  <c r="T8269" i="17"/>
  <c r="U8269" i="17" s="1"/>
  <c r="T8075" i="17"/>
  <c r="U8075" i="17" s="1"/>
  <c r="T7835" i="17"/>
  <c r="U7835" i="17" s="1"/>
  <c r="T8325" i="17"/>
  <c r="U8325" i="17" s="1"/>
  <c r="T8326" i="17"/>
  <c r="U8326" i="17" s="1"/>
  <c r="T8182" i="17"/>
  <c r="U8182" i="17" s="1"/>
  <c r="T7929" i="17"/>
  <c r="U7929" i="17" s="1"/>
  <c r="T7930" i="17"/>
  <c r="U7930" i="17" s="1"/>
  <c r="T8434" i="17"/>
  <c r="U8434" i="17" s="1"/>
  <c r="T7906" i="17"/>
  <c r="U7906" i="17" s="1"/>
  <c r="T7857" i="17"/>
  <c r="U7857" i="17" s="1"/>
  <c r="T7858" i="17"/>
  <c r="U7858" i="17" s="1"/>
  <c r="T8397" i="17"/>
  <c r="U8397" i="17" s="1"/>
  <c r="T8398" i="17"/>
  <c r="U8398" i="17" s="1"/>
  <c r="T8373" i="17"/>
  <c r="U8373" i="17" s="1"/>
  <c r="T8374" i="17"/>
  <c r="U8374" i="17" s="1"/>
  <c r="T8206" i="17"/>
  <c r="U8206" i="17" s="1"/>
  <c r="T8181" i="17"/>
  <c r="U8181" i="17" s="1"/>
  <c r="T8109" i="17"/>
  <c r="U8109" i="17" s="1"/>
  <c r="T8110" i="17"/>
  <c r="U8110" i="17" s="1"/>
  <c r="T8361" i="17"/>
  <c r="U8361" i="17" s="1"/>
  <c r="T8362" i="17"/>
  <c r="U8362" i="17" s="1"/>
  <c r="T8289" i="17"/>
  <c r="U8289" i="17" s="1"/>
  <c r="T8290" i="17"/>
  <c r="U8290" i="17" s="1"/>
  <c r="T8217" i="17"/>
  <c r="U8217" i="17" s="1"/>
  <c r="T8218" i="17"/>
  <c r="U8218" i="17" s="1"/>
  <c r="T8134" i="17"/>
  <c r="U8134" i="17" s="1"/>
  <c r="T7690" i="17"/>
  <c r="U7690" i="17" s="1"/>
  <c r="T7982" i="17"/>
  <c r="U7982" i="17" s="1"/>
  <c r="T8341" i="17"/>
  <c r="U8341" i="17" s="1"/>
  <c r="T8197" i="17"/>
  <c r="U8197" i="17" s="1"/>
  <c r="T8018" i="17"/>
  <c r="U8018" i="17" s="1"/>
  <c r="T7802" i="17"/>
  <c r="U7802" i="17" s="1"/>
  <c r="T8402" i="17"/>
  <c r="U8402" i="17" s="1"/>
  <c r="T8366" i="17"/>
  <c r="U8366" i="17" s="1"/>
  <c r="T8330" i="17"/>
  <c r="U8330" i="17" s="1"/>
  <c r="T8318" i="17"/>
  <c r="U8318" i="17" s="1"/>
  <c r="T8294" i="17"/>
  <c r="U8294" i="17" s="1"/>
  <c r="T8282" i="17"/>
  <c r="U8282" i="17" s="1"/>
  <c r="T8258" i="17"/>
  <c r="U8258" i="17" s="1"/>
  <c r="T8246" i="17"/>
  <c r="U8246" i="17" s="1"/>
  <c r="T8222" i="17"/>
  <c r="U8222" i="17" s="1"/>
  <c r="T8210" i="17"/>
  <c r="U8210" i="17" s="1"/>
  <c r="T8186" i="17"/>
  <c r="U8186" i="17" s="1"/>
  <c r="T8174" i="17"/>
  <c r="U8174" i="17" s="1"/>
  <c r="T8150" i="17"/>
  <c r="U8150" i="17" s="1"/>
  <c r="T8138" i="17"/>
  <c r="U8138" i="17" s="1"/>
  <c r="T8114" i="17"/>
  <c r="U8114" i="17" s="1"/>
  <c r="T8102" i="17"/>
  <c r="U8102" i="17" s="1"/>
  <c r="T8078" i="17"/>
  <c r="U8078" i="17" s="1"/>
  <c r="T8066" i="17"/>
  <c r="U8066" i="17" s="1"/>
  <c r="T8042" i="17"/>
  <c r="U8042" i="17" s="1"/>
  <c r="T8030" i="17"/>
  <c r="U8030" i="17" s="1"/>
  <c r="T8006" i="17"/>
  <c r="U8006" i="17" s="1"/>
  <c r="T7994" i="17"/>
  <c r="U7994" i="17" s="1"/>
  <c r="T7970" i="17"/>
  <c r="U7970" i="17" s="1"/>
  <c r="T7958" i="17"/>
  <c r="U7958" i="17" s="1"/>
  <c r="T7934" i="17"/>
  <c r="U7934" i="17" s="1"/>
  <c r="T7922" i="17"/>
  <c r="U7922" i="17" s="1"/>
  <c r="T7898" i="17"/>
  <c r="U7898" i="17" s="1"/>
  <c r="T7886" i="17"/>
  <c r="U7886" i="17" s="1"/>
  <c r="T7862" i="17"/>
  <c r="U7862" i="17" s="1"/>
  <c r="T7850" i="17"/>
  <c r="U7850" i="17" s="1"/>
  <c r="T7826" i="17"/>
  <c r="U7826" i="17" s="1"/>
  <c r="T7814" i="17"/>
  <c r="U7814" i="17" s="1"/>
  <c r="T7790" i="17"/>
  <c r="U7790" i="17" s="1"/>
  <c r="T7778" i="17"/>
  <c r="U7778" i="17" s="1"/>
  <c r="T7754" i="17"/>
  <c r="U7754" i="17" s="1"/>
  <c r="T7742" i="17"/>
  <c r="U7742" i="17" s="1"/>
  <c r="T7718" i="17"/>
  <c r="U7718" i="17" s="1"/>
  <c r="T7706" i="17"/>
  <c r="U7706" i="17" s="1"/>
  <c r="T7682" i="17"/>
  <c r="U7682" i="17" s="1"/>
  <c r="T8413" i="17"/>
  <c r="U8413" i="17" s="1"/>
  <c r="T7766" i="17"/>
  <c r="U7766" i="17" s="1"/>
  <c r="T8425" i="17"/>
  <c r="U8425" i="17" s="1"/>
  <c r="T8401" i="17"/>
  <c r="U8401" i="17" s="1"/>
  <c r="T8389" i="17"/>
  <c r="U8389" i="17" s="1"/>
  <c r="T8365" i="17"/>
  <c r="U8365" i="17" s="1"/>
  <c r="T8353" i="17"/>
  <c r="U8353" i="17" s="1"/>
  <c r="T8329" i="17"/>
  <c r="U8329" i="17" s="1"/>
  <c r="T8317" i="17"/>
  <c r="U8317" i="17" s="1"/>
  <c r="T8293" i="17"/>
  <c r="U8293" i="17" s="1"/>
  <c r="T8281" i="17"/>
  <c r="U8281" i="17" s="1"/>
  <c r="T8257" i="17"/>
  <c r="U8257" i="17" s="1"/>
  <c r="T8245" i="17"/>
  <c r="U8245" i="17" s="1"/>
  <c r="T8221" i="17"/>
  <c r="U8221" i="17" s="1"/>
  <c r="T8209" i="17"/>
  <c r="U8209" i="17" s="1"/>
  <c r="T8185" i="17"/>
  <c r="U8185" i="17" s="1"/>
  <c r="T8173" i="17"/>
  <c r="U8173" i="17" s="1"/>
  <c r="T8161" i="17"/>
  <c r="U8161" i="17" s="1"/>
  <c r="T8149" i="17"/>
  <c r="U8149" i="17" s="1"/>
  <c r="T8137" i="17"/>
  <c r="U8137" i="17" s="1"/>
  <c r="T8125" i="17"/>
  <c r="U8125" i="17" s="1"/>
  <c r="T8113" i="17"/>
  <c r="U8113" i="17" s="1"/>
  <c r="T8101" i="17"/>
  <c r="U8101" i="17" s="1"/>
  <c r="T8089" i="17"/>
  <c r="U8089" i="17" s="1"/>
  <c r="T8077" i="17"/>
  <c r="U8077" i="17" s="1"/>
  <c r="T8065" i="17"/>
  <c r="U8065" i="17" s="1"/>
  <c r="T8053" i="17"/>
  <c r="U8053" i="17" s="1"/>
  <c r="T8041" i="17"/>
  <c r="U8041" i="17" s="1"/>
  <c r="T8029" i="17"/>
  <c r="U8029" i="17" s="1"/>
  <c r="T8017" i="17"/>
  <c r="U8017" i="17" s="1"/>
  <c r="T8005" i="17"/>
  <c r="U8005" i="17" s="1"/>
  <c r="T7993" i="17"/>
  <c r="U7993" i="17" s="1"/>
  <c r="T7981" i="17"/>
  <c r="U7981" i="17" s="1"/>
  <c r="T7969" i="17"/>
  <c r="U7969" i="17" s="1"/>
  <c r="T7957" i="17"/>
  <c r="U7957" i="17" s="1"/>
  <c r="T7945" i="17"/>
  <c r="U7945" i="17" s="1"/>
  <c r="T7933" i="17"/>
  <c r="U7933" i="17" s="1"/>
  <c r="T7921" i="17"/>
  <c r="U7921" i="17" s="1"/>
  <c r="T7909" i="17"/>
  <c r="U7909" i="17" s="1"/>
  <c r="T7897" i="17"/>
  <c r="U7897" i="17" s="1"/>
  <c r="T7885" i="17"/>
  <c r="U7885" i="17" s="1"/>
  <c r="T7873" i="17"/>
  <c r="U7873" i="17" s="1"/>
  <c r="T7861" i="17"/>
  <c r="U7861" i="17" s="1"/>
  <c r="T7849" i="17"/>
  <c r="U7849" i="17" s="1"/>
  <c r="T7837" i="17"/>
  <c r="U7837" i="17" s="1"/>
  <c r="T7825" i="17"/>
  <c r="U7825" i="17" s="1"/>
  <c r="T7813" i="17"/>
  <c r="U7813" i="17" s="1"/>
  <c r="T7801" i="17"/>
  <c r="U7801" i="17" s="1"/>
  <c r="T7789" i="17"/>
  <c r="U7789" i="17" s="1"/>
  <c r="T7777" i="17"/>
  <c r="U7777" i="17" s="1"/>
  <c r="T7765" i="17"/>
  <c r="U7765" i="17" s="1"/>
  <c r="T7753" i="17"/>
  <c r="U7753" i="17" s="1"/>
  <c r="T7741" i="17"/>
  <c r="U7741" i="17" s="1"/>
  <c r="T7729" i="17"/>
  <c r="U7729" i="17" s="1"/>
  <c r="T7717" i="17"/>
  <c r="U7717" i="17" s="1"/>
  <c r="T7705" i="17"/>
  <c r="U7705" i="17" s="1"/>
  <c r="T7693" i="17"/>
  <c r="U7693" i="17" s="1"/>
  <c r="T7681" i="17"/>
  <c r="U7681" i="17" s="1"/>
  <c r="T8234" i="17"/>
  <c r="U8234" i="17" s="1"/>
  <c r="T7946" i="17"/>
  <c r="U7946" i="17" s="1"/>
  <c r="T8233" i="17"/>
  <c r="U8233" i="17" s="1"/>
  <c r="T8126" i="17"/>
  <c r="U8126" i="17" s="1"/>
  <c r="T7694" i="17"/>
  <c r="U7694" i="17" s="1"/>
  <c r="T7874" i="17"/>
  <c r="U7874" i="17" s="1"/>
  <c r="T8422" i="17"/>
  <c r="U8422" i="17" s="1"/>
  <c r="T8409" i="17"/>
  <c r="U8409" i="17" s="1"/>
  <c r="T8386" i="17"/>
  <c r="U8386" i="17" s="1"/>
  <c r="T8350" i="17"/>
  <c r="U8350" i="17" s="1"/>
  <c r="T8338" i="17"/>
  <c r="U8338" i="17" s="1"/>
  <c r="T8314" i="17"/>
  <c r="U8314" i="17" s="1"/>
  <c r="T8302" i="17"/>
  <c r="U8302" i="17" s="1"/>
  <c r="T8278" i="17"/>
  <c r="U8278" i="17" s="1"/>
  <c r="T8266" i="17"/>
  <c r="U8266" i="17" s="1"/>
  <c r="T8242" i="17"/>
  <c r="U8242" i="17" s="1"/>
  <c r="T8194" i="17"/>
  <c r="U8194" i="17" s="1"/>
  <c r="T8170" i="17"/>
  <c r="U8170" i="17" s="1"/>
  <c r="T8145" i="17"/>
  <c r="U8145" i="17" s="1"/>
  <c r="T8122" i="17"/>
  <c r="U8122" i="17" s="1"/>
  <c r="T8098" i="17"/>
  <c r="U8098" i="17" s="1"/>
  <c r="T8086" i="17"/>
  <c r="U8086" i="17" s="1"/>
  <c r="T8073" i="17"/>
  <c r="U8073" i="17" s="1"/>
  <c r="T8062" i="17"/>
  <c r="U8062" i="17" s="1"/>
  <c r="T8050" i="17"/>
  <c r="U8050" i="17" s="1"/>
  <c r="T8037" i="17"/>
  <c r="U8037" i="17" s="1"/>
  <c r="T8026" i="17"/>
  <c r="U8026" i="17" s="1"/>
  <c r="T8014" i="17"/>
  <c r="U8014" i="17" s="1"/>
  <c r="T8001" i="17"/>
  <c r="U8001" i="17" s="1"/>
  <c r="T7990" i="17"/>
  <c r="U7990" i="17" s="1"/>
  <c r="T7965" i="17"/>
  <c r="U7965" i="17" s="1"/>
  <c r="T7942" i="17"/>
  <c r="U7942" i="17" s="1"/>
  <c r="T7918" i="17"/>
  <c r="U7918" i="17" s="1"/>
  <c r="T7893" i="17"/>
  <c r="U7893" i="17" s="1"/>
  <c r="T7870" i="17"/>
  <c r="U7870" i="17" s="1"/>
  <c r="T7846" i="17"/>
  <c r="U7846" i="17" s="1"/>
  <c r="T7821" i="17"/>
  <c r="U7821" i="17" s="1"/>
  <c r="T7798" i="17"/>
  <c r="U7798" i="17" s="1"/>
  <c r="T7785" i="17"/>
  <c r="U7785" i="17" s="1"/>
  <c r="T7774" i="17"/>
  <c r="U7774" i="17" s="1"/>
  <c r="T7762" i="17"/>
  <c r="U7762" i="17" s="1"/>
  <c r="T7749" i="17"/>
  <c r="U7749" i="17" s="1"/>
  <c r="T7738" i="17"/>
  <c r="U7738" i="17" s="1"/>
  <c r="T7726" i="17"/>
  <c r="U7726" i="17" s="1"/>
  <c r="T7713" i="17"/>
  <c r="U7713" i="17" s="1"/>
  <c r="T7702" i="17"/>
  <c r="U7702" i="17" s="1"/>
  <c r="T7677" i="17"/>
  <c r="U7677" i="17" s="1"/>
  <c r="T8270" i="17"/>
  <c r="U8270" i="17" s="1"/>
  <c r="T8054" i="17"/>
  <c r="U8054" i="17" s="1"/>
  <c r="T8306" i="17"/>
  <c r="U8306" i="17" s="1"/>
  <c r="T8162" i="17"/>
  <c r="U8162" i="17" s="1"/>
  <c r="T8390" i="17"/>
  <c r="U8390" i="17" s="1"/>
  <c r="T8305" i="17"/>
  <c r="U8305" i="17" s="1"/>
  <c r="T8038" i="17"/>
  <c r="U8038" i="17" s="1"/>
  <c r="T7910" i="17"/>
  <c r="U7910" i="17" s="1"/>
  <c r="T8354" i="17"/>
  <c r="U8354" i="17" s="1"/>
  <c r="T7730" i="17"/>
  <c r="U7730" i="17" s="1"/>
  <c r="T8426" i="17"/>
  <c r="U8426" i="17" s="1"/>
  <c r="T8254" i="17"/>
  <c r="U8254" i="17" s="1"/>
  <c r="T8090" i="17"/>
  <c r="U8090" i="17" s="1"/>
  <c r="T7786" i="17"/>
  <c r="U7786" i="17" s="1"/>
  <c r="T8378" i="17"/>
  <c r="U8378" i="17" s="1"/>
  <c r="T8342" i="17"/>
  <c r="U8342" i="17" s="1"/>
  <c r="T8253" i="17"/>
  <c r="U8253" i="17" s="1"/>
  <c r="T8198" i="17"/>
  <c r="U8198" i="17" s="1"/>
  <c r="T7838" i="17"/>
  <c r="U7838" i="17" s="1"/>
  <c r="T8411" i="17"/>
  <c r="U8411" i="17" s="1"/>
  <c r="T8375" i="17"/>
  <c r="U8375" i="17" s="1"/>
  <c r="T8340" i="17"/>
  <c r="U8340" i="17" s="1"/>
  <c r="T8324" i="17"/>
  <c r="U8324" i="17" s="1"/>
  <c r="T8304" i="17"/>
  <c r="U8304" i="17" s="1"/>
  <c r="T8288" i="17"/>
  <c r="U8288" i="17" s="1"/>
  <c r="T8268" i="17"/>
  <c r="U8268" i="17" s="1"/>
  <c r="T8232" i="17"/>
  <c r="U8232" i="17" s="1"/>
  <c r="T8216" i="17"/>
  <c r="U8216" i="17" s="1"/>
  <c r="T8196" i="17"/>
  <c r="U8196" i="17" s="1"/>
  <c r="T8160" i="17"/>
  <c r="U8160" i="17" s="1"/>
  <c r="T8144" i="17"/>
  <c r="U8144" i="17" s="1"/>
  <c r="T8124" i="17"/>
  <c r="U8124" i="17" s="1"/>
  <c r="T8088" i="17"/>
  <c r="U8088" i="17" s="1"/>
  <c r="T8052" i="17"/>
  <c r="U8052" i="17" s="1"/>
  <c r="T8036" i="17"/>
  <c r="U8036" i="17" s="1"/>
  <c r="T8016" i="17"/>
  <c r="U8016" i="17" s="1"/>
  <c r="T7980" i="17"/>
  <c r="U7980" i="17" s="1"/>
  <c r="T7964" i="17"/>
  <c r="U7964" i="17" s="1"/>
  <c r="T7944" i="17"/>
  <c r="U7944" i="17" s="1"/>
  <c r="T7908" i="17"/>
  <c r="U7908" i="17" s="1"/>
  <c r="T7892" i="17"/>
  <c r="U7892" i="17" s="1"/>
  <c r="T7872" i="17"/>
  <c r="U7872" i="17" s="1"/>
  <c r="T7836" i="17"/>
  <c r="U7836" i="17" s="1"/>
  <c r="T7820" i="17"/>
  <c r="U7820" i="17" s="1"/>
  <c r="T7800" i="17"/>
  <c r="U7800" i="17" s="1"/>
  <c r="T7784" i="17"/>
  <c r="U7784" i="17" s="1"/>
  <c r="T7764" i="17"/>
  <c r="U7764" i="17" s="1"/>
  <c r="T7748" i="17"/>
  <c r="U7748" i="17" s="1"/>
  <c r="T7728" i="17"/>
  <c r="U7728" i="17" s="1"/>
  <c r="T7712" i="17"/>
  <c r="U7712" i="17" s="1"/>
  <c r="T7692" i="17"/>
  <c r="U7692" i="17" s="1"/>
  <c r="T7676" i="17"/>
  <c r="U7676" i="17" s="1"/>
  <c r="T8424" i="17"/>
  <c r="U8424" i="17" s="1"/>
  <c r="T8408" i="17"/>
  <c r="U8408" i="17" s="1"/>
  <c r="T8388" i="17"/>
  <c r="U8388" i="17" s="1"/>
  <c r="T8352" i="17"/>
  <c r="U8352" i="17" s="1"/>
  <c r="T8337" i="17"/>
  <c r="U8337" i="17" s="1"/>
  <c r="T8301" i="17"/>
  <c r="U8301" i="17" s="1"/>
  <c r="T8265" i="17"/>
  <c r="U8265" i="17" s="1"/>
  <c r="T8229" i="17"/>
  <c r="U8229" i="17" s="1"/>
  <c r="T8193" i="17"/>
  <c r="U8193" i="17" s="1"/>
  <c r="T8157" i="17"/>
  <c r="U8157" i="17" s="1"/>
  <c r="T8121" i="17"/>
  <c r="U8121" i="17" s="1"/>
  <c r="T8085" i="17"/>
  <c r="U8085" i="17" s="1"/>
  <c r="T8049" i="17"/>
  <c r="U8049" i="17" s="1"/>
  <c r="T8013" i="17"/>
  <c r="U8013" i="17" s="1"/>
  <c r="T7977" i="17"/>
  <c r="U7977" i="17" s="1"/>
  <c r="T7941" i="17"/>
  <c r="U7941" i="17" s="1"/>
  <c r="T7905" i="17"/>
  <c r="U7905" i="17" s="1"/>
  <c r="T7869" i="17"/>
  <c r="U7869" i="17" s="1"/>
  <c r="T7833" i="17"/>
  <c r="U7833" i="17" s="1"/>
  <c r="T7797" i="17"/>
  <c r="U7797" i="17" s="1"/>
  <c r="T7761" i="17"/>
  <c r="U7761" i="17" s="1"/>
  <c r="T7725" i="17"/>
  <c r="U7725" i="17" s="1"/>
  <c r="T7689" i="17"/>
  <c r="U7689" i="17" s="1"/>
  <c r="T8423" i="17"/>
  <c r="U8423" i="17" s="1"/>
  <c r="T8387" i="17"/>
  <c r="U8387" i="17" s="1"/>
  <c r="T8351" i="17"/>
  <c r="U8351" i="17" s="1"/>
  <c r="T8336" i="17"/>
  <c r="U8336" i="17" s="1"/>
  <c r="T8316" i="17"/>
  <c r="U8316" i="17" s="1"/>
  <c r="T8280" i="17"/>
  <c r="U8280" i="17" s="1"/>
  <c r="T8264" i="17"/>
  <c r="U8264" i="17" s="1"/>
  <c r="T8244" i="17"/>
  <c r="U8244" i="17" s="1"/>
  <c r="T8208" i="17"/>
  <c r="U8208" i="17" s="1"/>
  <c r="T8192" i="17"/>
  <c r="U8192" i="17" s="1"/>
  <c r="T8172" i="17"/>
  <c r="U8172" i="17" s="1"/>
  <c r="T8136" i="17"/>
  <c r="U8136" i="17" s="1"/>
  <c r="T8120" i="17"/>
  <c r="U8120" i="17" s="1"/>
  <c r="T8100" i="17"/>
  <c r="U8100" i="17" s="1"/>
  <c r="T8064" i="17"/>
  <c r="U8064" i="17" s="1"/>
  <c r="T8028" i="17"/>
  <c r="U8028" i="17" s="1"/>
  <c r="T7992" i="17"/>
  <c r="U7992" i="17" s="1"/>
  <c r="T7956" i="17"/>
  <c r="U7956" i="17" s="1"/>
  <c r="T7940" i="17"/>
  <c r="U7940" i="17" s="1"/>
  <c r="T7920" i="17"/>
  <c r="U7920" i="17" s="1"/>
  <c r="T7884" i="17"/>
  <c r="U7884" i="17" s="1"/>
  <c r="T7868" i="17"/>
  <c r="U7868" i="17" s="1"/>
  <c r="T7848" i="17"/>
  <c r="U7848" i="17" s="1"/>
  <c r="T7812" i="17"/>
  <c r="U7812" i="17" s="1"/>
  <c r="T7796" i="17"/>
  <c r="U7796" i="17" s="1"/>
  <c r="T7776" i="17"/>
  <c r="U7776" i="17" s="1"/>
  <c r="T7740" i="17"/>
  <c r="U7740" i="17" s="1"/>
  <c r="T7724" i="17"/>
  <c r="U7724" i="17" s="1"/>
  <c r="T7704" i="17"/>
  <c r="U7704" i="17" s="1"/>
  <c r="T8315" i="17"/>
  <c r="U8315" i="17" s="1"/>
  <c r="T8279" i="17"/>
  <c r="U8279" i="17" s="1"/>
  <c r="T8243" i="17"/>
  <c r="U8243" i="17" s="1"/>
  <c r="T8207" i="17"/>
  <c r="U8207" i="17" s="1"/>
  <c r="T8171" i="17"/>
  <c r="U8171" i="17" s="1"/>
  <c r="T8135" i="17"/>
  <c r="U8135" i="17" s="1"/>
  <c r="T8099" i="17"/>
  <c r="U8099" i="17" s="1"/>
  <c r="T8063" i="17"/>
  <c r="U8063" i="17" s="1"/>
  <c r="T8027" i="17"/>
  <c r="U8027" i="17" s="1"/>
  <c r="T7991" i="17"/>
  <c r="U7991" i="17" s="1"/>
  <c r="T7955" i="17"/>
  <c r="U7955" i="17" s="1"/>
  <c r="T7919" i="17"/>
  <c r="U7919" i="17" s="1"/>
  <c r="T7883" i="17"/>
  <c r="U7883" i="17" s="1"/>
  <c r="T7847" i="17"/>
  <c r="U7847" i="17" s="1"/>
  <c r="T7811" i="17"/>
  <c r="U7811" i="17" s="1"/>
  <c r="T7775" i="17"/>
  <c r="U7775" i="17" s="1"/>
  <c r="T7739" i="17"/>
  <c r="U7739" i="17" s="1"/>
  <c r="T7703" i="17"/>
  <c r="U7703" i="17" s="1"/>
  <c r="T8421" i="17"/>
  <c r="U8421" i="17" s="1"/>
  <c r="T8385" i="17"/>
  <c r="U8385" i="17" s="1"/>
  <c r="T8349" i="17"/>
  <c r="U8349" i="17" s="1"/>
  <c r="T8400" i="17"/>
  <c r="U8400" i="17" s="1"/>
  <c r="T8364" i="17"/>
  <c r="U8364" i="17" s="1"/>
  <c r="T8313" i="17"/>
  <c r="U8313" i="17" s="1"/>
  <c r="T8277" i="17"/>
  <c r="U8277" i="17" s="1"/>
  <c r="T8241" i="17"/>
  <c r="U8241" i="17" s="1"/>
  <c r="T8205" i="17"/>
  <c r="U8205" i="17" s="1"/>
  <c r="T8169" i="17"/>
  <c r="U8169" i="17" s="1"/>
  <c r="T8133" i="17"/>
  <c r="U8133" i="17" s="1"/>
  <c r="T8097" i="17"/>
  <c r="U8097" i="17" s="1"/>
  <c r="T8061" i="17"/>
  <c r="U8061" i="17" s="1"/>
  <c r="T8025" i="17"/>
  <c r="U8025" i="17" s="1"/>
  <c r="T7989" i="17"/>
  <c r="U7989" i="17" s="1"/>
  <c r="T7953" i="17"/>
  <c r="U7953" i="17" s="1"/>
  <c r="T7917" i="17"/>
  <c r="U7917" i="17" s="1"/>
  <c r="T7881" i="17"/>
  <c r="U7881" i="17" s="1"/>
  <c r="T7845" i="17"/>
  <c r="U7845" i="17" s="1"/>
  <c r="T7809" i="17"/>
  <c r="U7809" i="17" s="1"/>
  <c r="T7773" i="17"/>
  <c r="U7773" i="17" s="1"/>
  <c r="T7737" i="17"/>
  <c r="U7737" i="17" s="1"/>
  <c r="T7701" i="17"/>
  <c r="U7701" i="17" s="1"/>
  <c r="T8399" i="17"/>
  <c r="U8399" i="17" s="1"/>
  <c r="T8363" i="17"/>
  <c r="U8363" i="17" s="1"/>
  <c r="T8328" i="17"/>
  <c r="U8328" i="17" s="1"/>
  <c r="T8292" i="17"/>
  <c r="U8292" i="17" s="1"/>
  <c r="T8256" i="17"/>
  <c r="U8256" i="17" s="1"/>
  <c r="T8220" i="17"/>
  <c r="U8220" i="17" s="1"/>
  <c r="T8184" i="17"/>
  <c r="U8184" i="17" s="1"/>
  <c r="T8168" i="17"/>
  <c r="U8168" i="17" s="1"/>
  <c r="T8148" i="17"/>
  <c r="U8148" i="17" s="1"/>
  <c r="T8112" i="17"/>
  <c r="U8112" i="17" s="1"/>
  <c r="T8096" i="17"/>
  <c r="U8096" i="17" s="1"/>
  <c r="T8076" i="17"/>
  <c r="U8076" i="17" s="1"/>
  <c r="T8040" i="17"/>
  <c r="U8040" i="17" s="1"/>
  <c r="T8004" i="17"/>
  <c r="U8004" i="17" s="1"/>
  <c r="T7968" i="17"/>
  <c r="U7968" i="17" s="1"/>
  <c r="T7932" i="17"/>
  <c r="U7932" i="17" s="1"/>
  <c r="T7896" i="17"/>
  <c r="U7896" i="17" s="1"/>
  <c r="T7860" i="17"/>
  <c r="U7860" i="17" s="1"/>
  <c r="T7824" i="17"/>
  <c r="U7824" i="17" s="1"/>
  <c r="T7788" i="17"/>
  <c r="U7788" i="17" s="1"/>
  <c r="T7752" i="17"/>
  <c r="U7752" i="17" s="1"/>
  <c r="T7716" i="17"/>
  <c r="U7716" i="17" s="1"/>
  <c r="T7680" i="17"/>
  <c r="U7680" i="17" s="1"/>
  <c r="T8429" i="17"/>
  <c r="U8429" i="17" s="1"/>
  <c r="T8430" i="17"/>
  <c r="U8430" i="17" s="1"/>
  <c r="T8417" i="17"/>
  <c r="U8417" i="17" s="1"/>
  <c r="T8418" i="17"/>
  <c r="U8418" i="17" s="1"/>
  <c r="T8405" i="17"/>
  <c r="U8405" i="17" s="1"/>
  <c r="T8406" i="17"/>
  <c r="U8406" i="17" s="1"/>
  <c r="T8393" i="17"/>
  <c r="U8393" i="17" s="1"/>
  <c r="T8394" i="17"/>
  <c r="U8394" i="17" s="1"/>
  <c r="T8381" i="17"/>
  <c r="U8381" i="17" s="1"/>
  <c r="T8382" i="17"/>
  <c r="U8382" i="17" s="1"/>
  <c r="T8369" i="17"/>
  <c r="U8369" i="17" s="1"/>
  <c r="T8370" i="17"/>
  <c r="U8370" i="17" s="1"/>
  <c r="T8357" i="17"/>
  <c r="U8357" i="17" s="1"/>
  <c r="T8358" i="17"/>
  <c r="U8358" i="17" s="1"/>
  <c r="T8345" i="17"/>
  <c r="U8345" i="17" s="1"/>
  <c r="T8333" i="17"/>
  <c r="U8333" i="17" s="1"/>
  <c r="T8334" i="17"/>
  <c r="U8334" i="17" s="1"/>
  <c r="T8322" i="17"/>
  <c r="U8322" i="17" s="1"/>
  <c r="T8321" i="17"/>
  <c r="U8321" i="17" s="1"/>
  <c r="T8309" i="17"/>
  <c r="U8309" i="17" s="1"/>
  <c r="T8310" i="17"/>
  <c r="U8310" i="17" s="1"/>
  <c r="T8298" i="17"/>
  <c r="U8298" i="17" s="1"/>
  <c r="T8297" i="17"/>
  <c r="U8297" i="17" s="1"/>
  <c r="T8285" i="17"/>
  <c r="U8285" i="17" s="1"/>
  <c r="T8286" i="17"/>
  <c r="U8286" i="17" s="1"/>
  <c r="T8274" i="17"/>
  <c r="U8274" i="17" s="1"/>
  <c r="T8273" i="17"/>
  <c r="U8273" i="17" s="1"/>
  <c r="T8261" i="17"/>
  <c r="U8261" i="17" s="1"/>
  <c r="T8262" i="17"/>
  <c r="U8262" i="17" s="1"/>
  <c r="T8249" i="17"/>
  <c r="U8249" i="17" s="1"/>
  <c r="T8250" i="17"/>
  <c r="U8250" i="17" s="1"/>
  <c r="T8237" i="17"/>
  <c r="U8237" i="17" s="1"/>
  <c r="T8238" i="17"/>
  <c r="U8238" i="17" s="1"/>
  <c r="T8225" i="17"/>
  <c r="U8225" i="17" s="1"/>
  <c r="T8226" i="17"/>
  <c r="U8226" i="17" s="1"/>
  <c r="T8213" i="17"/>
  <c r="U8213" i="17" s="1"/>
  <c r="T8214" i="17"/>
  <c r="U8214" i="17" s="1"/>
  <c r="T8201" i="17"/>
  <c r="U8201" i="17" s="1"/>
  <c r="T8202" i="17"/>
  <c r="U8202" i="17" s="1"/>
  <c r="T8189" i="17"/>
  <c r="U8189" i="17" s="1"/>
  <c r="T8190" i="17"/>
  <c r="U8190" i="17" s="1"/>
  <c r="T8178" i="17"/>
  <c r="U8178" i="17" s="1"/>
  <c r="T8177" i="17"/>
  <c r="U8177" i="17" s="1"/>
  <c r="T8165" i="17"/>
  <c r="U8165" i="17" s="1"/>
  <c r="T8166" i="17"/>
  <c r="U8166" i="17" s="1"/>
  <c r="T8154" i="17"/>
  <c r="U8154" i="17" s="1"/>
  <c r="T8153" i="17"/>
  <c r="U8153" i="17" s="1"/>
  <c r="T8141" i="17"/>
  <c r="U8141" i="17" s="1"/>
  <c r="T8142" i="17"/>
  <c r="U8142" i="17" s="1"/>
  <c r="T8130" i="17"/>
  <c r="U8130" i="17" s="1"/>
  <c r="T8129" i="17"/>
  <c r="U8129" i="17" s="1"/>
  <c r="T8117" i="17"/>
  <c r="U8117" i="17" s="1"/>
  <c r="T8118" i="17"/>
  <c r="U8118" i="17" s="1"/>
  <c r="T8105" i="17"/>
  <c r="U8105" i="17" s="1"/>
  <c r="T8106" i="17"/>
  <c r="U8106" i="17" s="1"/>
  <c r="T8093" i="17"/>
  <c r="U8093" i="17" s="1"/>
  <c r="T8094" i="17"/>
  <c r="U8094" i="17" s="1"/>
  <c r="T8081" i="17"/>
  <c r="U8081" i="17" s="1"/>
  <c r="T8082" i="17"/>
  <c r="U8082" i="17" s="1"/>
  <c r="T8069" i="17"/>
  <c r="U8069" i="17" s="1"/>
  <c r="T8070" i="17"/>
  <c r="U8070" i="17" s="1"/>
  <c r="T8057" i="17"/>
  <c r="U8057" i="17" s="1"/>
  <c r="T8058" i="17"/>
  <c r="U8058" i="17" s="1"/>
  <c r="T8045" i="17"/>
  <c r="U8045" i="17" s="1"/>
  <c r="T8046" i="17"/>
  <c r="U8046" i="17" s="1"/>
  <c r="T8034" i="17"/>
  <c r="U8034" i="17" s="1"/>
  <c r="T8033" i="17"/>
  <c r="U8033" i="17" s="1"/>
  <c r="T8021" i="17"/>
  <c r="U8021" i="17" s="1"/>
  <c r="T8022" i="17"/>
  <c r="U8022" i="17" s="1"/>
  <c r="T8010" i="17"/>
  <c r="U8010" i="17" s="1"/>
  <c r="T8009" i="17"/>
  <c r="U8009" i="17" s="1"/>
  <c r="T7997" i="17"/>
  <c r="U7997" i="17" s="1"/>
  <c r="T7998" i="17"/>
  <c r="U7998" i="17" s="1"/>
  <c r="T7986" i="17"/>
  <c r="U7986" i="17" s="1"/>
  <c r="T7985" i="17"/>
  <c r="U7985" i="17" s="1"/>
  <c r="T7973" i="17"/>
  <c r="U7973" i="17" s="1"/>
  <c r="T7974" i="17"/>
  <c r="U7974" i="17" s="1"/>
  <c r="T7961" i="17"/>
  <c r="U7961" i="17" s="1"/>
  <c r="T7962" i="17"/>
  <c r="U7962" i="17" s="1"/>
  <c r="T7949" i="17"/>
  <c r="U7949" i="17" s="1"/>
  <c r="T7950" i="17"/>
  <c r="U7950" i="17" s="1"/>
  <c r="T7937" i="17"/>
  <c r="U7937" i="17" s="1"/>
  <c r="T7938" i="17"/>
  <c r="U7938" i="17" s="1"/>
  <c r="T7925" i="17"/>
  <c r="U7925" i="17" s="1"/>
  <c r="T7926" i="17"/>
  <c r="U7926" i="17" s="1"/>
  <c r="T7914" i="17"/>
  <c r="U7914" i="17" s="1"/>
  <c r="T7913" i="17"/>
  <c r="U7913" i="17" s="1"/>
  <c r="T7902" i="17"/>
  <c r="U7902" i="17" s="1"/>
  <c r="T7901" i="17"/>
  <c r="U7901" i="17" s="1"/>
  <c r="T7890" i="17"/>
  <c r="U7890" i="17" s="1"/>
  <c r="T7889" i="17"/>
  <c r="U7889" i="17" s="1"/>
  <c r="T7877" i="17"/>
  <c r="U7877" i="17" s="1"/>
  <c r="T7878" i="17"/>
  <c r="U7878" i="17" s="1"/>
  <c r="T7866" i="17"/>
  <c r="U7866" i="17" s="1"/>
  <c r="T7865" i="17"/>
  <c r="U7865" i="17" s="1"/>
  <c r="T7853" i="17"/>
  <c r="U7853" i="17" s="1"/>
  <c r="T7854" i="17"/>
  <c r="U7854" i="17" s="1"/>
  <c r="T7842" i="17"/>
  <c r="U7842" i="17" s="1"/>
  <c r="T7841" i="17"/>
  <c r="U7841" i="17" s="1"/>
  <c r="T7829" i="17"/>
  <c r="U7829" i="17" s="1"/>
  <c r="T7830" i="17"/>
  <c r="U7830" i="17" s="1"/>
  <c r="T7817" i="17"/>
  <c r="U7817" i="17" s="1"/>
  <c r="T7818" i="17"/>
  <c r="U7818" i="17" s="1"/>
  <c r="T7805" i="17"/>
  <c r="U7805" i="17" s="1"/>
  <c r="T7806" i="17"/>
  <c r="U7806" i="17" s="1"/>
  <c r="T7793" i="17"/>
  <c r="U7793" i="17" s="1"/>
  <c r="T7794" i="17"/>
  <c r="U7794" i="17" s="1"/>
  <c r="T7781" i="17"/>
  <c r="U7781" i="17" s="1"/>
  <c r="T7782" i="17"/>
  <c r="U7782" i="17" s="1"/>
  <c r="T7769" i="17"/>
  <c r="U7769" i="17" s="1"/>
  <c r="T7770" i="17"/>
  <c r="U7770" i="17" s="1"/>
  <c r="T7757" i="17"/>
  <c r="U7757" i="17" s="1"/>
  <c r="T7758" i="17"/>
  <c r="U7758" i="17" s="1"/>
  <c r="T7746" i="17"/>
  <c r="U7746" i="17" s="1"/>
  <c r="T7745" i="17"/>
  <c r="U7745" i="17" s="1"/>
  <c r="T7733" i="17"/>
  <c r="U7733" i="17" s="1"/>
  <c r="T7734" i="17"/>
  <c r="U7734" i="17" s="1"/>
  <c r="T7722" i="17"/>
  <c r="U7722" i="17" s="1"/>
  <c r="T7721" i="17"/>
  <c r="U7721" i="17" s="1"/>
  <c r="T7709" i="17"/>
  <c r="U7709" i="17" s="1"/>
  <c r="T7710" i="17"/>
  <c r="U7710" i="17" s="1"/>
  <c r="T7698" i="17"/>
  <c r="U7698" i="17" s="1"/>
  <c r="T7697" i="17"/>
  <c r="U7697" i="17" s="1"/>
  <c r="T7685" i="17"/>
  <c r="U7685" i="17" s="1"/>
  <c r="T7686" i="17"/>
  <c r="U7686" i="17" s="1"/>
  <c r="T7673" i="17"/>
  <c r="U7673" i="17" s="1"/>
  <c r="T7674" i="17"/>
  <c r="U7674" i="17" s="1"/>
  <c r="T8427" i="17"/>
  <c r="U8427" i="17" s="1"/>
  <c r="T8428" i="17"/>
  <c r="U8428" i="17" s="1"/>
  <c r="T8415" i="17"/>
  <c r="U8415" i="17" s="1"/>
  <c r="T8416" i="17"/>
  <c r="U8416" i="17" s="1"/>
  <c r="T8403" i="17"/>
  <c r="U8403" i="17" s="1"/>
  <c r="T8404" i="17"/>
  <c r="U8404" i="17" s="1"/>
  <c r="T8391" i="17"/>
  <c r="U8391" i="17" s="1"/>
  <c r="T8392" i="17"/>
  <c r="U8392" i="17" s="1"/>
  <c r="T8379" i="17"/>
  <c r="U8379" i="17" s="1"/>
  <c r="T8380" i="17"/>
  <c r="U8380" i="17" s="1"/>
  <c r="T8367" i="17"/>
  <c r="U8367" i="17" s="1"/>
  <c r="T8368" i="17"/>
  <c r="U8368" i="17" s="1"/>
  <c r="T8355" i="17"/>
  <c r="U8355" i="17" s="1"/>
  <c r="T8356" i="17"/>
  <c r="U8356" i="17" s="1"/>
  <c r="T8343" i="17"/>
  <c r="U8343" i="17" s="1"/>
  <c r="T8344" i="17"/>
  <c r="U8344" i="17" s="1"/>
  <c r="T8331" i="17"/>
  <c r="U8331" i="17" s="1"/>
  <c r="T8332" i="17"/>
  <c r="U8332" i="17" s="1"/>
  <c r="T8319" i="17"/>
  <c r="U8319" i="17" s="1"/>
  <c r="T8320" i="17"/>
  <c r="U8320" i="17" s="1"/>
  <c r="T8307" i="17"/>
  <c r="U8307" i="17" s="1"/>
  <c r="T8308" i="17"/>
  <c r="U8308" i="17" s="1"/>
  <c r="T8295" i="17"/>
  <c r="U8295" i="17" s="1"/>
  <c r="T8296" i="17"/>
  <c r="U8296" i="17" s="1"/>
  <c r="T8283" i="17"/>
  <c r="U8283" i="17" s="1"/>
  <c r="T8284" i="17"/>
  <c r="U8284" i="17" s="1"/>
  <c r="T8271" i="17"/>
  <c r="U8271" i="17" s="1"/>
  <c r="T8272" i="17"/>
  <c r="U8272" i="17" s="1"/>
  <c r="T8259" i="17"/>
  <c r="U8259" i="17" s="1"/>
  <c r="T8260" i="17"/>
  <c r="U8260" i="17" s="1"/>
  <c r="T8247" i="17"/>
  <c r="U8247" i="17" s="1"/>
  <c r="T8248" i="17"/>
  <c r="U8248" i="17" s="1"/>
  <c r="T8235" i="17"/>
  <c r="U8235" i="17" s="1"/>
  <c r="T8236" i="17"/>
  <c r="U8236" i="17" s="1"/>
  <c r="T8223" i="17"/>
  <c r="U8223" i="17" s="1"/>
  <c r="T8224" i="17"/>
  <c r="U8224" i="17" s="1"/>
  <c r="T8211" i="17"/>
  <c r="U8211" i="17" s="1"/>
  <c r="T8212" i="17"/>
  <c r="U8212" i="17" s="1"/>
  <c r="T8199" i="17"/>
  <c r="U8199" i="17" s="1"/>
  <c r="T8200" i="17"/>
  <c r="U8200" i="17" s="1"/>
  <c r="T8187" i="17"/>
  <c r="U8187" i="17" s="1"/>
  <c r="T8188" i="17"/>
  <c r="U8188" i="17" s="1"/>
  <c r="T8175" i="17"/>
  <c r="U8175" i="17" s="1"/>
  <c r="T8176" i="17"/>
  <c r="U8176" i="17" s="1"/>
  <c r="T8163" i="17"/>
  <c r="U8163" i="17" s="1"/>
  <c r="T8164" i="17"/>
  <c r="U8164" i="17" s="1"/>
  <c r="T8151" i="17"/>
  <c r="U8151" i="17" s="1"/>
  <c r="T8152" i="17"/>
  <c r="U8152" i="17" s="1"/>
  <c r="T8139" i="17"/>
  <c r="U8139" i="17" s="1"/>
  <c r="T8140" i="17"/>
  <c r="U8140" i="17" s="1"/>
  <c r="T8127" i="17"/>
  <c r="U8127" i="17" s="1"/>
  <c r="T8128" i="17"/>
  <c r="U8128" i="17" s="1"/>
  <c r="T8115" i="17"/>
  <c r="U8115" i="17" s="1"/>
  <c r="T8116" i="17"/>
  <c r="U8116" i="17" s="1"/>
  <c r="T8103" i="17"/>
  <c r="U8103" i="17" s="1"/>
  <c r="T8104" i="17"/>
  <c r="U8104" i="17" s="1"/>
  <c r="T8091" i="17"/>
  <c r="U8091" i="17" s="1"/>
  <c r="T8092" i="17"/>
  <c r="U8092" i="17" s="1"/>
  <c r="T8079" i="17"/>
  <c r="U8079" i="17" s="1"/>
  <c r="T8080" i="17"/>
  <c r="U8080" i="17" s="1"/>
  <c r="T8067" i="17"/>
  <c r="U8067" i="17" s="1"/>
  <c r="T8068" i="17"/>
  <c r="U8068" i="17" s="1"/>
  <c r="T8055" i="17"/>
  <c r="U8055" i="17" s="1"/>
  <c r="T8056" i="17"/>
  <c r="U8056" i="17" s="1"/>
  <c r="T8043" i="17"/>
  <c r="U8043" i="17" s="1"/>
  <c r="T8044" i="17"/>
  <c r="U8044" i="17" s="1"/>
  <c r="T8031" i="17"/>
  <c r="U8031" i="17" s="1"/>
  <c r="T8032" i="17"/>
  <c r="U8032" i="17" s="1"/>
  <c r="T8019" i="17"/>
  <c r="U8019" i="17" s="1"/>
  <c r="T8020" i="17"/>
  <c r="U8020" i="17" s="1"/>
  <c r="T8007" i="17"/>
  <c r="U8007" i="17" s="1"/>
  <c r="T8008" i="17"/>
  <c r="U8008" i="17" s="1"/>
  <c r="T7995" i="17"/>
  <c r="U7995" i="17" s="1"/>
  <c r="T7996" i="17"/>
  <c r="U7996" i="17" s="1"/>
  <c r="T7983" i="17"/>
  <c r="U7983" i="17" s="1"/>
  <c r="T7984" i="17"/>
  <c r="U7984" i="17" s="1"/>
  <c r="T7971" i="17"/>
  <c r="U7971" i="17" s="1"/>
  <c r="T7972" i="17"/>
  <c r="U7972" i="17" s="1"/>
  <c r="T7959" i="17"/>
  <c r="U7959" i="17" s="1"/>
  <c r="T7960" i="17"/>
  <c r="U7960" i="17" s="1"/>
  <c r="T7947" i="17"/>
  <c r="U7947" i="17" s="1"/>
  <c r="T7948" i="17"/>
  <c r="U7948" i="17" s="1"/>
  <c r="T7935" i="17"/>
  <c r="U7935" i="17" s="1"/>
  <c r="T7936" i="17"/>
  <c r="U7936" i="17" s="1"/>
  <c r="T7923" i="17"/>
  <c r="U7923" i="17" s="1"/>
  <c r="T7924" i="17"/>
  <c r="U7924" i="17" s="1"/>
  <c r="T7911" i="17"/>
  <c r="U7911" i="17" s="1"/>
  <c r="T7912" i="17"/>
  <c r="U7912" i="17" s="1"/>
  <c r="T7899" i="17"/>
  <c r="U7899" i="17" s="1"/>
  <c r="T7900" i="17"/>
  <c r="U7900" i="17" s="1"/>
  <c r="T7887" i="17"/>
  <c r="U7887" i="17" s="1"/>
  <c r="T7888" i="17"/>
  <c r="U7888" i="17" s="1"/>
  <c r="T7875" i="17"/>
  <c r="U7875" i="17" s="1"/>
  <c r="T7876" i="17"/>
  <c r="U7876" i="17" s="1"/>
  <c r="T7863" i="17"/>
  <c r="U7863" i="17" s="1"/>
  <c r="T7864" i="17"/>
  <c r="U7864" i="17" s="1"/>
  <c r="T7851" i="17"/>
  <c r="U7851" i="17" s="1"/>
  <c r="T7852" i="17"/>
  <c r="U7852" i="17" s="1"/>
  <c r="T7839" i="17"/>
  <c r="U7839" i="17" s="1"/>
  <c r="T7840" i="17"/>
  <c r="U7840" i="17" s="1"/>
  <c r="T7827" i="17"/>
  <c r="U7827" i="17" s="1"/>
  <c r="T7828" i="17"/>
  <c r="U7828" i="17" s="1"/>
  <c r="T7815" i="17"/>
  <c r="U7815" i="17" s="1"/>
  <c r="T7816" i="17"/>
  <c r="U7816" i="17" s="1"/>
  <c r="T7803" i="17"/>
  <c r="U7803" i="17" s="1"/>
  <c r="T7804" i="17"/>
  <c r="U7804" i="17" s="1"/>
  <c r="T7791" i="17"/>
  <c r="U7791" i="17" s="1"/>
  <c r="T7792" i="17"/>
  <c r="U7792" i="17" s="1"/>
  <c r="T7779" i="17"/>
  <c r="U7779" i="17" s="1"/>
  <c r="T7780" i="17"/>
  <c r="U7780" i="17" s="1"/>
  <c r="T7767" i="17"/>
  <c r="U7767" i="17" s="1"/>
  <c r="T7768" i="17"/>
  <c r="U7768" i="17" s="1"/>
  <c r="T7755" i="17"/>
  <c r="U7755" i="17" s="1"/>
  <c r="T7756" i="17"/>
  <c r="U7756" i="17" s="1"/>
  <c r="T7743" i="17"/>
  <c r="U7743" i="17" s="1"/>
  <c r="T7744" i="17"/>
  <c r="U7744" i="17" s="1"/>
  <c r="T7731" i="17"/>
  <c r="U7731" i="17" s="1"/>
  <c r="T7732" i="17"/>
  <c r="U7732" i="17" s="1"/>
  <c r="T7719" i="17"/>
  <c r="U7719" i="17" s="1"/>
  <c r="T7720" i="17"/>
  <c r="U7720" i="17" s="1"/>
  <c r="T7707" i="17"/>
  <c r="U7707" i="17" s="1"/>
  <c r="T7708" i="17"/>
  <c r="U7708" i="17" s="1"/>
  <c r="T7695" i="17"/>
  <c r="U7695" i="17" s="1"/>
  <c r="T7696" i="17"/>
  <c r="U7696" i="17" s="1"/>
  <c r="T7683" i="17"/>
  <c r="U7683" i="17" s="1"/>
  <c r="T7684" i="17"/>
  <c r="U7684" i="17" s="1"/>
  <c r="T7672" i="17"/>
  <c r="U7672" i="17" s="1"/>
  <c r="B35" i="34"/>
  <c r="AW14" i="17" l="1"/>
  <c r="AV14" i="17"/>
  <c r="AU14" i="17"/>
  <c r="AT14" i="17"/>
  <c r="AS14" i="17"/>
  <c r="AR14" i="17"/>
  <c r="AQ14" i="17"/>
  <c r="AP14" i="17"/>
  <c r="AO14" i="17"/>
  <c r="AN14" i="17"/>
  <c r="AM14" i="17"/>
  <c r="AW11" i="17"/>
  <c r="AW12" i="17" s="1"/>
  <c r="AV11" i="17"/>
  <c r="AV12" i="17" s="1"/>
  <c r="AU11" i="17"/>
  <c r="AT11" i="17"/>
  <c r="AS11" i="17"/>
  <c r="AS12" i="17" s="1"/>
  <c r="AR11" i="17"/>
  <c r="AR12" i="17" s="1"/>
  <c r="AQ11" i="17"/>
  <c r="AQ12" i="17" s="1"/>
  <c r="AP11" i="17"/>
  <c r="AP12" i="17" s="1"/>
  <c r="AO11" i="17"/>
  <c r="AO12" i="17" s="1"/>
  <c r="AN11" i="17"/>
  <c r="AN12" i="17" s="1"/>
  <c r="AM11" i="17"/>
  <c r="AM12" i="17" s="1"/>
  <c r="AT12" i="17" l="1"/>
  <c r="AU12" i="17"/>
  <c r="C29" i="9" l="1"/>
  <c r="B29" i="9"/>
  <c r="H7" i="42"/>
  <c r="B83" i="13" l="1"/>
  <c r="B84" i="13" s="1"/>
  <c r="B85" i="13" s="1"/>
  <c r="E53" i="16"/>
  <c r="G53" i="16" s="1"/>
  <c r="D53" i="16"/>
  <c r="F53" i="16" s="1"/>
  <c r="E52" i="16"/>
  <c r="G52" i="16" s="1"/>
  <c r="D52" i="16"/>
  <c r="F52" i="16" s="1"/>
  <c r="E51" i="16"/>
  <c r="G51" i="16" s="1"/>
  <c r="D51" i="16"/>
  <c r="F51" i="16" s="1"/>
  <c r="E50" i="16"/>
  <c r="G50" i="16" s="1"/>
  <c r="D50" i="16"/>
  <c r="F50" i="16" s="1"/>
  <c r="H50" i="16" s="1"/>
  <c r="E49" i="16"/>
  <c r="G49" i="16" s="1"/>
  <c r="D49" i="16"/>
  <c r="F49" i="16" s="1"/>
  <c r="H49" i="16" s="1"/>
  <c r="E48" i="16"/>
  <c r="G48" i="16" s="1"/>
  <c r="D48" i="16"/>
  <c r="F48" i="16" s="1"/>
  <c r="H48" i="16" s="1"/>
  <c r="E47" i="16"/>
  <c r="G47" i="16" s="1"/>
  <c r="D47" i="16"/>
  <c r="F47" i="16" s="1"/>
  <c r="E46" i="16"/>
  <c r="G46" i="16" s="1"/>
  <c r="D46" i="16"/>
  <c r="F46" i="16" s="1"/>
  <c r="E45" i="16"/>
  <c r="G45" i="16" s="1"/>
  <c r="D45" i="16"/>
  <c r="F45" i="16" s="1"/>
  <c r="E44" i="16"/>
  <c r="G44" i="16" s="1"/>
  <c r="D44" i="16"/>
  <c r="F44" i="16" s="1"/>
  <c r="H44" i="16" s="1"/>
  <c r="C53" i="16"/>
  <c r="C52" i="16"/>
  <c r="C51" i="16"/>
  <c r="C50" i="16"/>
  <c r="C49" i="16"/>
  <c r="C48" i="16"/>
  <c r="C47" i="16"/>
  <c r="C46" i="16"/>
  <c r="C45" i="16"/>
  <c r="C44" i="16"/>
  <c r="B53" i="16"/>
  <c r="B52" i="16"/>
  <c r="B51" i="16"/>
  <c r="B50" i="16"/>
  <c r="B49" i="16"/>
  <c r="B48" i="16"/>
  <c r="B47" i="16"/>
  <c r="B46" i="16"/>
  <c r="B45" i="16"/>
  <c r="B44" i="16"/>
  <c r="H47" i="16" l="1"/>
  <c r="H46" i="16"/>
  <c r="H52" i="16"/>
  <c r="H53" i="16"/>
  <c r="H45" i="16"/>
  <c r="H51" i="16"/>
  <c r="B4" i="22"/>
  <c r="B4" i="44" l="1"/>
  <c r="BP7" i="17"/>
  <c r="BP6" i="17"/>
  <c r="H6" i="22" l="1"/>
  <c r="H5" i="22"/>
  <c r="G61" i="44"/>
  <c r="F61" i="44"/>
  <c r="E61" i="44"/>
  <c r="D61" i="44"/>
  <c r="C61" i="44"/>
  <c r="G60" i="44"/>
  <c r="F60" i="44"/>
  <c r="E60" i="44"/>
  <c r="D60" i="44"/>
  <c r="C60" i="44"/>
  <c r="G59" i="44"/>
  <c r="F59" i="44"/>
  <c r="E59" i="44"/>
  <c r="D59" i="44"/>
  <c r="C59" i="44"/>
  <c r="G58" i="44"/>
  <c r="F58" i="44"/>
  <c r="E58" i="44"/>
  <c r="D58" i="44"/>
  <c r="C58" i="44"/>
  <c r="G57" i="44"/>
  <c r="F57" i="44"/>
  <c r="E57" i="44"/>
  <c r="D57" i="44"/>
  <c r="C57" i="44"/>
  <c r="G56" i="44"/>
  <c r="F56" i="44"/>
  <c r="E56" i="44"/>
  <c r="D56" i="44"/>
  <c r="C56" i="44"/>
  <c r="G55" i="44"/>
  <c r="F55" i="44"/>
  <c r="E55" i="44"/>
  <c r="D55" i="44"/>
  <c r="C55" i="44"/>
  <c r="G54" i="44"/>
  <c r="F54" i="44"/>
  <c r="E54" i="44"/>
  <c r="D54" i="44"/>
  <c r="C54" i="44"/>
  <c r="G53" i="44"/>
  <c r="F53" i="44"/>
  <c r="E53" i="44"/>
  <c r="D53" i="44"/>
  <c r="C53" i="44"/>
  <c r="G52" i="44"/>
  <c r="F52" i="44"/>
  <c r="E52" i="44"/>
  <c r="D52" i="44"/>
  <c r="C52" i="44"/>
  <c r="G51" i="44"/>
  <c r="F51" i="44"/>
  <c r="E51" i="44"/>
  <c r="D51" i="44"/>
  <c r="C51" i="44"/>
  <c r="G50" i="44"/>
  <c r="F50" i="44"/>
  <c r="E50" i="44"/>
  <c r="D50" i="44"/>
  <c r="C50" i="44"/>
  <c r="G49" i="44"/>
  <c r="F49" i="44"/>
  <c r="E49" i="44"/>
  <c r="D49" i="44"/>
  <c r="C49" i="44"/>
  <c r="G48" i="44"/>
  <c r="F48" i="44"/>
  <c r="E48" i="44"/>
  <c r="D48" i="44"/>
  <c r="C48" i="44"/>
  <c r="G47" i="44"/>
  <c r="F47" i="44"/>
  <c r="E47" i="44"/>
  <c r="D47" i="44"/>
  <c r="C47" i="44"/>
  <c r="G46" i="44"/>
  <c r="F46" i="44"/>
  <c r="E46" i="44"/>
  <c r="D46" i="44"/>
  <c r="C46" i="44"/>
  <c r="G45" i="44"/>
  <c r="F45" i="44"/>
  <c r="E45" i="44"/>
  <c r="D45" i="44"/>
  <c r="C45" i="44"/>
  <c r="G44" i="44"/>
  <c r="F44" i="44"/>
  <c r="E44" i="44"/>
  <c r="D44" i="44"/>
  <c r="C44" i="44"/>
  <c r="G43" i="44"/>
  <c r="F43" i="44"/>
  <c r="E43" i="44"/>
  <c r="D43" i="44"/>
  <c r="C43" i="44"/>
  <c r="G42" i="44"/>
  <c r="F42" i="44"/>
  <c r="E42" i="44"/>
  <c r="D42" i="44"/>
  <c r="C42" i="44"/>
  <c r="G41" i="44"/>
  <c r="F41" i="44"/>
  <c r="E41" i="44"/>
  <c r="D41" i="44"/>
  <c r="C41" i="44"/>
  <c r="G40" i="44"/>
  <c r="F40" i="44"/>
  <c r="E40" i="44"/>
  <c r="D40" i="44"/>
  <c r="C40" i="44"/>
  <c r="G39" i="44"/>
  <c r="F39" i="44"/>
  <c r="E39" i="44"/>
  <c r="D39" i="44"/>
  <c r="C39" i="44"/>
  <c r="G38" i="44"/>
  <c r="F38" i="44"/>
  <c r="E38" i="44"/>
  <c r="D38" i="44"/>
  <c r="C38" i="44"/>
  <c r="G37" i="44"/>
  <c r="F37" i="44"/>
  <c r="E37" i="44"/>
  <c r="D37" i="44"/>
  <c r="C37" i="44"/>
  <c r="G36" i="44"/>
  <c r="F36" i="44"/>
  <c r="E36" i="44"/>
  <c r="D36" i="44"/>
  <c r="C36" i="44"/>
  <c r="G35" i="44"/>
  <c r="F35" i="44"/>
  <c r="E35" i="44"/>
  <c r="D35" i="44"/>
  <c r="C35" i="44"/>
  <c r="G34" i="44"/>
  <c r="F34" i="44"/>
  <c r="E34" i="44"/>
  <c r="D34" i="44"/>
  <c r="C34" i="44"/>
  <c r="G33" i="44"/>
  <c r="F33" i="44"/>
  <c r="E33" i="44"/>
  <c r="D33" i="44"/>
  <c r="C33" i="44"/>
  <c r="G32" i="44"/>
  <c r="F32" i="44"/>
  <c r="E32" i="44"/>
  <c r="D32" i="44"/>
  <c r="C32" i="44"/>
  <c r="G31" i="44"/>
  <c r="F31" i="44"/>
  <c r="E31" i="44"/>
  <c r="D31" i="44"/>
  <c r="C31" i="44"/>
  <c r="G30" i="44"/>
  <c r="F30" i="44"/>
  <c r="E30" i="44"/>
  <c r="D30" i="44"/>
  <c r="C30" i="44"/>
  <c r="G29" i="44"/>
  <c r="F29" i="44"/>
  <c r="E29" i="44"/>
  <c r="D29" i="44"/>
  <c r="C29" i="44"/>
  <c r="G28" i="44"/>
  <c r="F28" i="44"/>
  <c r="E28" i="44"/>
  <c r="D28" i="44"/>
  <c r="C28" i="44"/>
  <c r="G27" i="44"/>
  <c r="F27" i="44"/>
  <c r="E27" i="44"/>
  <c r="D27" i="44"/>
  <c r="C27" i="44"/>
  <c r="G26" i="44"/>
  <c r="F26" i="44"/>
  <c r="E26" i="44"/>
  <c r="D26" i="44"/>
  <c r="C26" i="44"/>
  <c r="G25" i="44"/>
  <c r="F25" i="44"/>
  <c r="E25" i="44"/>
  <c r="D25" i="44"/>
  <c r="C25" i="44"/>
  <c r="H85" i="13" l="1"/>
  <c r="G85" i="13"/>
  <c r="F85" i="13"/>
  <c r="E85" i="13"/>
  <c r="D85" i="13"/>
  <c r="H84" i="13"/>
  <c r="G84" i="13"/>
  <c r="F84" i="13"/>
  <c r="E84" i="13"/>
  <c r="D84" i="13"/>
  <c r="H83" i="13"/>
  <c r="G83" i="13"/>
  <c r="F83" i="13"/>
  <c r="E83" i="13"/>
  <c r="L60" i="47"/>
  <c r="K60" i="47"/>
  <c r="J60" i="47"/>
  <c r="I60" i="47"/>
  <c r="H60" i="47"/>
  <c r="G60" i="47"/>
  <c r="F60" i="47"/>
  <c r="E60" i="47"/>
  <c r="D60" i="47"/>
  <c r="C60" i="47"/>
  <c r="B60" i="47"/>
  <c r="L59" i="47"/>
  <c r="K59" i="47"/>
  <c r="J59" i="47"/>
  <c r="I59" i="47"/>
  <c r="H59" i="47"/>
  <c r="G59" i="47"/>
  <c r="F59" i="47"/>
  <c r="E59" i="47"/>
  <c r="D59" i="47"/>
  <c r="C59" i="47"/>
  <c r="B59" i="47"/>
  <c r="L58" i="47"/>
  <c r="K58" i="47"/>
  <c r="J58" i="47"/>
  <c r="I58" i="47"/>
  <c r="H58" i="47"/>
  <c r="G58" i="47"/>
  <c r="F58" i="47"/>
  <c r="E58" i="47"/>
  <c r="D58" i="47"/>
  <c r="C58" i="47"/>
  <c r="B58" i="47"/>
  <c r="L57" i="47"/>
  <c r="K57" i="47"/>
  <c r="J57" i="47"/>
  <c r="I57" i="47"/>
  <c r="H57" i="47"/>
  <c r="G57" i="47"/>
  <c r="F57" i="47"/>
  <c r="E57" i="47"/>
  <c r="D57" i="47"/>
  <c r="C57" i="47"/>
  <c r="B57" i="47"/>
  <c r="L56" i="47"/>
  <c r="K56" i="47"/>
  <c r="J56" i="47"/>
  <c r="I56" i="47"/>
  <c r="H56" i="47"/>
  <c r="G56" i="47"/>
  <c r="F56" i="47"/>
  <c r="E56" i="47"/>
  <c r="D56" i="47"/>
  <c r="C56" i="47"/>
  <c r="B56" i="47"/>
  <c r="L55" i="47"/>
  <c r="K55" i="47"/>
  <c r="J55" i="47"/>
  <c r="I55" i="47"/>
  <c r="H55" i="47"/>
  <c r="G55" i="47"/>
  <c r="F55" i="47"/>
  <c r="E55" i="47"/>
  <c r="D55" i="47"/>
  <c r="C55" i="47"/>
  <c r="B55" i="47"/>
  <c r="L54" i="47"/>
  <c r="K54" i="47"/>
  <c r="J54" i="47"/>
  <c r="I54" i="47"/>
  <c r="H54" i="47"/>
  <c r="G54" i="47"/>
  <c r="F54" i="47"/>
  <c r="E54" i="47"/>
  <c r="D54" i="47"/>
  <c r="C54" i="47"/>
  <c r="B54" i="47"/>
  <c r="L53" i="47"/>
  <c r="K53" i="47"/>
  <c r="J53" i="47"/>
  <c r="I53" i="47"/>
  <c r="H53" i="47"/>
  <c r="G53" i="47"/>
  <c r="F53" i="47"/>
  <c r="E53" i="47"/>
  <c r="D53" i="47"/>
  <c r="C53" i="47"/>
  <c r="B53" i="47"/>
  <c r="L52" i="47"/>
  <c r="K52" i="47"/>
  <c r="J52" i="47"/>
  <c r="I52" i="47"/>
  <c r="H52" i="47"/>
  <c r="G52" i="47"/>
  <c r="F52" i="47"/>
  <c r="E52" i="47"/>
  <c r="D52" i="47"/>
  <c r="C52" i="47"/>
  <c r="B52" i="47"/>
  <c r="L51" i="47"/>
  <c r="K51" i="47"/>
  <c r="J51" i="47"/>
  <c r="I51" i="47"/>
  <c r="H51" i="47"/>
  <c r="G51" i="47"/>
  <c r="F51" i="47"/>
  <c r="E51" i="47"/>
  <c r="D51" i="47"/>
  <c r="C51" i="47"/>
  <c r="B51" i="47"/>
  <c r="L50" i="47"/>
  <c r="K50" i="47"/>
  <c r="J50" i="47"/>
  <c r="I50" i="47"/>
  <c r="H50" i="47"/>
  <c r="G50" i="47"/>
  <c r="F50" i="47"/>
  <c r="E50" i="47"/>
  <c r="D50" i="47"/>
  <c r="C50" i="47"/>
  <c r="B50" i="47"/>
  <c r="L49" i="47"/>
  <c r="K49" i="47"/>
  <c r="J49" i="47"/>
  <c r="I49" i="47"/>
  <c r="H49" i="47"/>
  <c r="G49" i="47"/>
  <c r="F49" i="47"/>
  <c r="E49" i="47"/>
  <c r="D49" i="47"/>
  <c r="C49" i="47"/>
  <c r="B49" i="47"/>
  <c r="L48" i="47"/>
  <c r="K48" i="47"/>
  <c r="J48" i="47"/>
  <c r="I48" i="47"/>
  <c r="H48" i="47"/>
  <c r="G48" i="47"/>
  <c r="F48" i="47"/>
  <c r="E48" i="47"/>
  <c r="D48" i="47"/>
  <c r="C48" i="47"/>
  <c r="C12" i="48" s="1"/>
  <c r="B48" i="47"/>
  <c r="L47" i="47"/>
  <c r="K47" i="47"/>
  <c r="J47" i="47"/>
  <c r="I47" i="47"/>
  <c r="H47" i="47"/>
  <c r="G47" i="47"/>
  <c r="F47" i="47"/>
  <c r="E47" i="47"/>
  <c r="D47" i="47"/>
  <c r="C47" i="47"/>
  <c r="C11" i="48" s="1"/>
  <c r="B47" i="47"/>
  <c r="L46" i="47"/>
  <c r="K46" i="47"/>
  <c r="J46" i="47"/>
  <c r="I46" i="47"/>
  <c r="H46" i="47"/>
  <c r="G46" i="47"/>
  <c r="F46" i="47"/>
  <c r="E46" i="47"/>
  <c r="D46" i="47"/>
  <c r="C46" i="47"/>
  <c r="C10" i="48" s="1"/>
  <c r="B46" i="47"/>
  <c r="B10" i="44" s="1"/>
  <c r="C23" i="44" l="1"/>
  <c r="C23" i="48"/>
  <c r="C22" i="44"/>
  <c r="C22" i="48"/>
  <c r="C14" i="44"/>
  <c r="C14" i="48"/>
  <c r="C13" i="44"/>
  <c r="C13" i="48"/>
  <c r="C24" i="44"/>
  <c r="C24" i="48"/>
  <c r="C21" i="44"/>
  <c r="C21" i="48"/>
  <c r="C20" i="44"/>
  <c r="C20" i="48"/>
  <c r="C19" i="44"/>
  <c r="C19" i="48"/>
  <c r="C18" i="44"/>
  <c r="C18" i="48"/>
  <c r="C17" i="44"/>
  <c r="C17" i="48"/>
  <c r="C16" i="44"/>
  <c r="C16" i="48"/>
  <c r="C15" i="44"/>
  <c r="C15" i="48"/>
  <c r="M48" i="47"/>
  <c r="K12" i="44" s="1"/>
  <c r="M56" i="47"/>
  <c r="K20" i="44" s="1"/>
  <c r="M47" i="47"/>
  <c r="D11" i="44" s="1"/>
  <c r="M60" i="47"/>
  <c r="D24" i="44" s="1"/>
  <c r="M46" i="47"/>
  <c r="L10" i="44" s="1"/>
  <c r="K42" i="47"/>
  <c r="M58" i="47"/>
  <c r="G22" i="44" s="1"/>
  <c r="M59" i="47"/>
  <c r="D23" i="44" s="1"/>
  <c r="M51" i="47"/>
  <c r="F15" i="44" s="1"/>
  <c r="M57" i="47"/>
  <c r="K21" i="44" s="1"/>
  <c r="M52" i="47"/>
  <c r="H16" i="44" s="1"/>
  <c r="M50" i="47"/>
  <c r="D14" i="44" s="1"/>
  <c r="M53" i="47"/>
  <c r="I17" i="44" s="1"/>
  <c r="M49" i="47"/>
  <c r="D13" i="44" s="1"/>
  <c r="M54" i="47"/>
  <c r="I18" i="44" s="1"/>
  <c r="M55" i="47"/>
  <c r="J19" i="44" s="1"/>
  <c r="L42" i="47"/>
  <c r="I42" i="47"/>
  <c r="J42" i="47"/>
  <c r="D42" i="47"/>
  <c r="F42" i="47"/>
  <c r="G42" i="47"/>
  <c r="H42" i="47"/>
  <c r="E42" i="47"/>
  <c r="J24" i="44" l="1"/>
  <c r="F24" i="44"/>
  <c r="L24" i="44"/>
  <c r="K24" i="44"/>
  <c r="I24" i="44"/>
  <c r="H24" i="44"/>
  <c r="G24" i="44"/>
  <c r="E24" i="44"/>
  <c r="L23" i="44"/>
  <c r="K23" i="44"/>
  <c r="J23" i="44"/>
  <c r="F23" i="44"/>
  <c r="I23" i="44"/>
  <c r="E23" i="44"/>
  <c r="H23" i="44"/>
  <c r="G23" i="44"/>
  <c r="K22" i="44"/>
  <c r="F22" i="44"/>
  <c r="D22" i="44"/>
  <c r="L22" i="44"/>
  <c r="J22" i="44"/>
  <c r="I22" i="44"/>
  <c r="E22" i="44"/>
  <c r="H22" i="44"/>
  <c r="H21" i="44"/>
  <c r="G21" i="44"/>
  <c r="F21" i="44"/>
  <c r="J21" i="44"/>
  <c r="E21" i="44"/>
  <c r="D21" i="44"/>
  <c r="L21" i="44"/>
  <c r="I21" i="44"/>
  <c r="F20" i="44"/>
  <c r="D20" i="44"/>
  <c r="H20" i="44"/>
  <c r="J20" i="44"/>
  <c r="E20" i="44"/>
  <c r="L20" i="44"/>
  <c r="I20" i="44"/>
  <c r="G20" i="44"/>
  <c r="H19" i="44"/>
  <c r="G19" i="44"/>
  <c r="F19" i="44"/>
  <c r="I19" i="44"/>
  <c r="K19" i="44"/>
  <c r="E19" i="44"/>
  <c r="L19" i="44"/>
  <c r="D19" i="44"/>
  <c r="K18" i="44"/>
  <c r="D18" i="44"/>
  <c r="G18" i="44"/>
  <c r="H18" i="44"/>
  <c r="L18" i="44"/>
  <c r="J18" i="44"/>
  <c r="F18" i="44"/>
  <c r="E18" i="44"/>
  <c r="F17" i="44"/>
  <c r="H17" i="44"/>
  <c r="K17" i="44"/>
  <c r="J17" i="44"/>
  <c r="D17" i="44"/>
  <c r="L17" i="44"/>
  <c r="E17" i="44"/>
  <c r="G17" i="44"/>
  <c r="K16" i="44"/>
  <c r="G16" i="44"/>
  <c r="J16" i="44"/>
  <c r="F16" i="44"/>
  <c r="D16" i="44"/>
  <c r="L16" i="44"/>
  <c r="I16" i="44"/>
  <c r="E16" i="44"/>
  <c r="D15" i="44"/>
  <c r="I15" i="44"/>
  <c r="K15" i="44"/>
  <c r="L15" i="44"/>
  <c r="J15" i="44"/>
  <c r="H15" i="44"/>
  <c r="E15" i="44"/>
  <c r="G15" i="44"/>
  <c r="F14" i="44"/>
  <c r="L14" i="44"/>
  <c r="G14" i="44"/>
  <c r="I14" i="44"/>
  <c r="J14" i="44"/>
  <c r="K14" i="44"/>
  <c r="E14" i="44"/>
  <c r="H14" i="44"/>
  <c r="G13" i="44"/>
  <c r="F13" i="44"/>
  <c r="L13" i="44"/>
  <c r="H13" i="44"/>
  <c r="E13" i="44"/>
  <c r="K13" i="44"/>
  <c r="J13" i="44"/>
  <c r="I13" i="44"/>
  <c r="F12" i="44"/>
  <c r="H12" i="44"/>
  <c r="D12" i="44"/>
  <c r="G12" i="44"/>
  <c r="J12" i="44"/>
  <c r="I12" i="44"/>
  <c r="E12" i="44"/>
  <c r="L12" i="44"/>
  <c r="F11" i="44"/>
  <c r="H11" i="44"/>
  <c r="K11" i="44"/>
  <c r="E11" i="44"/>
  <c r="G11" i="44"/>
  <c r="L11" i="44"/>
  <c r="J11" i="44"/>
  <c r="I11" i="44"/>
  <c r="H10" i="44"/>
  <c r="E10" i="44"/>
  <c r="F10" i="44"/>
  <c r="K10" i="44"/>
  <c r="I10" i="44"/>
  <c r="G10" i="44"/>
  <c r="J10" i="44"/>
  <c r="C9" i="48"/>
  <c r="D10" i="44"/>
  <c r="M42" i="47"/>
  <c r="K9" i="44" s="1"/>
  <c r="C22" i="34"/>
  <c r="BP9" i="17"/>
  <c r="B16" i="17"/>
  <c r="C16" i="17" s="1"/>
  <c r="D16" i="17" s="1"/>
  <c r="E16" i="17" s="1"/>
  <c r="F16" i="17" s="1"/>
  <c r="G16" i="17" s="1"/>
  <c r="BH6" i="17"/>
  <c r="G9" i="44" l="1"/>
  <c r="I9" i="44"/>
  <c r="J9" i="44"/>
  <c r="D9" i="44"/>
  <c r="F9" i="44"/>
  <c r="H9" i="44"/>
  <c r="E9" i="44"/>
  <c r="L9" i="44"/>
  <c r="G18" i="26"/>
  <c r="G17" i="26"/>
  <c r="G16" i="26"/>
  <c r="G15" i="26"/>
  <c r="C23" i="26"/>
  <c r="G23" i="26" s="1"/>
  <c r="C22" i="26"/>
  <c r="G22" i="26" s="1"/>
  <c r="C21" i="26"/>
  <c r="C26" i="26" s="1"/>
  <c r="C20" i="26"/>
  <c r="C25" i="26" s="1"/>
  <c r="C14" i="26"/>
  <c r="C19" i="26" s="1"/>
  <c r="C24" i="26" s="1"/>
  <c r="C29" i="26" s="1"/>
  <c r="C34" i="26" s="1"/>
  <c r="C39" i="26" s="1"/>
  <c r="C44" i="26" s="1"/>
  <c r="C49" i="26" s="1"/>
  <c r="C54" i="26" s="1"/>
  <c r="C59" i="26" s="1"/>
  <c r="C64" i="26" s="1"/>
  <c r="C69" i="26" s="1"/>
  <c r="C74" i="26" s="1"/>
  <c r="C79" i="26" s="1"/>
  <c r="C84" i="26" s="1"/>
  <c r="C89" i="26" s="1"/>
  <c r="C94" i="26" s="1"/>
  <c r="C99" i="26" s="1"/>
  <c r="C104" i="26" s="1"/>
  <c r="C109" i="26" s="1"/>
  <c r="C114" i="26" s="1"/>
  <c r="C119" i="26" s="1"/>
  <c r="C124" i="26" s="1"/>
  <c r="C129" i="26" s="1"/>
  <c r="C134" i="26" s="1"/>
  <c r="C139" i="26" s="1"/>
  <c r="C144" i="26" s="1"/>
  <c r="C149" i="26" s="1"/>
  <c r="C154" i="26" s="1"/>
  <c r="C159" i="26" s="1"/>
  <c r="C164" i="26" s="1"/>
  <c r="C169" i="26" s="1"/>
  <c r="C174" i="26" s="1"/>
  <c r="C179" i="26" s="1"/>
  <c r="C184" i="26" s="1"/>
  <c r="C189" i="26" s="1"/>
  <c r="C194" i="26" s="1"/>
  <c r="C199" i="26" s="1"/>
  <c r="C204" i="26" s="1"/>
  <c r="C209" i="26" s="1"/>
  <c r="C214" i="26" s="1"/>
  <c r="C219" i="26" s="1"/>
  <c r="C224" i="26" s="1"/>
  <c r="C229" i="26" s="1"/>
  <c r="C234" i="26" s="1"/>
  <c r="C239" i="26" s="1"/>
  <c r="C244" i="26" s="1"/>
  <c r="C249" i="26" s="1"/>
  <c r="C254" i="26" s="1"/>
  <c r="C259" i="26" s="1"/>
  <c r="G39" i="26" l="1"/>
  <c r="G64" i="26"/>
  <c r="G134" i="26"/>
  <c r="G159" i="26"/>
  <c r="G74" i="26"/>
  <c r="G194" i="26"/>
  <c r="G259" i="26"/>
  <c r="C264" i="26"/>
  <c r="G14" i="26"/>
  <c r="G99" i="26"/>
  <c r="G254" i="26"/>
  <c r="C31" i="26"/>
  <c r="G26" i="26"/>
  <c r="C30" i="26"/>
  <c r="G25" i="26"/>
  <c r="G54" i="26"/>
  <c r="G174" i="26"/>
  <c r="G234" i="26"/>
  <c r="G69" i="26"/>
  <c r="C27" i="26"/>
  <c r="G24" i="26"/>
  <c r="G84" i="26"/>
  <c r="G144" i="26"/>
  <c r="G204" i="26"/>
  <c r="C28" i="26"/>
  <c r="G49" i="26"/>
  <c r="G109" i="26"/>
  <c r="G169" i="26"/>
  <c r="G229" i="26"/>
  <c r="G124" i="26"/>
  <c r="G244" i="26"/>
  <c r="G114" i="26"/>
  <c r="G79" i="26"/>
  <c r="G139" i="26"/>
  <c r="G199" i="26"/>
  <c r="G219" i="26"/>
  <c r="G29" i="26"/>
  <c r="G89" i="26"/>
  <c r="G149" i="26"/>
  <c r="G164" i="26"/>
  <c r="G224" i="26"/>
  <c r="G184" i="26"/>
  <c r="G209" i="26"/>
  <c r="G44" i="26"/>
  <c r="G154" i="26"/>
  <c r="G19" i="26"/>
  <c r="G20" i="26"/>
  <c r="G104" i="26"/>
  <c r="G21" i="26"/>
  <c r="G129" i="26"/>
  <c r="G189" i="26"/>
  <c r="G249" i="26"/>
  <c r="G34" i="26"/>
  <c r="G94" i="26"/>
  <c r="G214" i="26"/>
  <c r="G59" i="26"/>
  <c r="G119" i="26"/>
  <c r="G179" i="26"/>
  <c r="G239" i="26"/>
  <c r="B2" i="47"/>
  <c r="B22" i="47" s="1"/>
  <c r="C269" i="26" l="1"/>
  <c r="G264" i="26"/>
  <c r="C35" i="26"/>
  <c r="G30" i="26"/>
  <c r="C33" i="26"/>
  <c r="G28" i="26"/>
  <c r="C32" i="26"/>
  <c r="G27" i="26"/>
  <c r="C36" i="26"/>
  <c r="G31" i="26"/>
  <c r="B24" i="44"/>
  <c r="B23" i="44"/>
  <c r="B22" i="44"/>
  <c r="B21" i="44"/>
  <c r="B20" i="44"/>
  <c r="B19" i="44"/>
  <c r="B18" i="44"/>
  <c r="B17" i="44"/>
  <c r="B16" i="44"/>
  <c r="B15" i="44"/>
  <c r="B14" i="44"/>
  <c r="B13" i="44"/>
  <c r="C12" i="44"/>
  <c r="B12" i="44"/>
  <c r="C11" i="44"/>
  <c r="B11" i="44"/>
  <c r="C10" i="44"/>
  <c r="C2" i="47"/>
  <c r="C22" i="47" s="1"/>
  <c r="C274" i="26" l="1"/>
  <c r="G269" i="26"/>
  <c r="C41" i="26"/>
  <c r="G36" i="26"/>
  <c r="C37" i="26"/>
  <c r="G32" i="26"/>
  <c r="C38" i="26"/>
  <c r="G33" i="26"/>
  <c r="C40" i="26"/>
  <c r="G35" i="26"/>
  <c r="C9" i="44"/>
  <c r="G274" i="26" l="1"/>
  <c r="C279" i="26"/>
  <c r="C45" i="26"/>
  <c r="G40" i="26"/>
  <c r="C43" i="26"/>
  <c r="G38" i="26"/>
  <c r="C42" i="26"/>
  <c r="G37" i="26"/>
  <c r="C46" i="26"/>
  <c r="G41" i="26"/>
  <c r="G279" i="26" l="1"/>
  <c r="C284" i="26"/>
  <c r="G284" i="26" s="1"/>
  <c r="C51" i="26"/>
  <c r="G46" i="26"/>
  <c r="C47" i="26"/>
  <c r="G42" i="26"/>
  <c r="C48" i="26"/>
  <c r="G43" i="26"/>
  <c r="C50" i="26"/>
  <c r="G45" i="26"/>
  <c r="C55" i="26" l="1"/>
  <c r="G50" i="26"/>
  <c r="C53" i="26"/>
  <c r="G48" i="26"/>
  <c r="C52" i="26"/>
  <c r="G47" i="26"/>
  <c r="C56" i="26"/>
  <c r="G51" i="26"/>
  <c r="B6" i="34"/>
  <c r="C21" i="34"/>
  <c r="D13" i="42"/>
  <c r="D8" i="42"/>
  <c r="L18" i="42"/>
  <c r="D7" i="42"/>
  <c r="H11" i="42"/>
  <c r="H9" i="42"/>
  <c r="H17" i="42"/>
  <c r="H16" i="42"/>
  <c r="C60" i="26" l="1"/>
  <c r="G55" i="26"/>
  <c r="C57" i="26"/>
  <c r="G52" i="26"/>
  <c r="C58" i="26"/>
  <c r="G53" i="26"/>
  <c r="C61" i="26"/>
  <c r="G56" i="26"/>
  <c r="L21" i="42"/>
  <c r="D16" i="42"/>
  <c r="D17" i="42"/>
  <c r="D33" i="42"/>
  <c r="D34" i="42"/>
  <c r="D35" i="42"/>
  <c r="D39" i="42" s="1"/>
  <c r="D31" i="42"/>
  <c r="E31" i="42" s="1"/>
  <c r="D10" i="42"/>
  <c r="D9" i="42"/>
  <c r="E10" i="42" s="1"/>
  <c r="D12" i="42"/>
  <c r="D14" i="42" s="1"/>
  <c r="D11" i="42"/>
  <c r="E12" i="42" s="1"/>
  <c r="D18" i="42"/>
  <c r="BL8413" i="17" l="1"/>
  <c r="BL8404" i="17"/>
  <c r="BL8400" i="17"/>
  <c r="BL8396" i="17"/>
  <c r="BL8392" i="17"/>
  <c r="BL8375" i="17"/>
  <c r="BL8371" i="17"/>
  <c r="BL8362" i="17"/>
  <c r="BL8358" i="17"/>
  <c r="BL8325" i="17"/>
  <c r="BL8316" i="17"/>
  <c r="BL8299" i="17"/>
  <c r="BL8295" i="17"/>
  <c r="BL8291" i="17"/>
  <c r="BL8409" i="17"/>
  <c r="BL8388" i="17"/>
  <c r="BL8384" i="17"/>
  <c r="BL8367" i="17"/>
  <c r="BL8354" i="17"/>
  <c r="BL8434" i="17"/>
  <c r="BL8430" i="17"/>
  <c r="BL8426" i="17"/>
  <c r="BL8422" i="17"/>
  <c r="BL8418" i="17"/>
  <c r="BL8414" i="17"/>
  <c r="BL8405" i="17"/>
  <c r="BL8380" i="17"/>
  <c r="BL8350" i="17"/>
  <c r="BL8346" i="17"/>
  <c r="BL8342" i="17"/>
  <c r="BL8338" i="17"/>
  <c r="BL8334" i="17"/>
  <c r="BL8330" i="17"/>
  <c r="BL8326" i="17"/>
  <c r="BL8321" i="17"/>
  <c r="BL8300" i="17"/>
  <c r="BL8283" i="17"/>
  <c r="BL8279" i="17"/>
  <c r="BL8275" i="17"/>
  <c r="BL8266" i="17"/>
  <c r="BL8245" i="17"/>
  <c r="BL8410" i="17"/>
  <c r="BL8401" i="17"/>
  <c r="BL8397" i="17"/>
  <c r="BL8393" i="17"/>
  <c r="BL8376" i="17"/>
  <c r="BL8372" i="17"/>
  <c r="BL8363" i="17"/>
  <c r="BL8359" i="17"/>
  <c r="BL8355" i="17"/>
  <c r="BL8317" i="17"/>
  <c r="BL8313" i="17"/>
  <c r="BL8296" i="17"/>
  <c r="BL8292" i="17"/>
  <c r="BL8431" i="17"/>
  <c r="BL8427" i="17"/>
  <c r="BL8423" i="17"/>
  <c r="BL8419" i="17"/>
  <c r="BL8415" i="17"/>
  <c r="BL8406" i="17"/>
  <c r="BL8381" i="17"/>
  <c r="BL8377" i="17"/>
  <c r="BL8347" i="17"/>
  <c r="BL8343" i="17"/>
  <c r="BL8339" i="17"/>
  <c r="BL8335" i="17"/>
  <c r="BL8331" i="17"/>
  <c r="BL8327" i="17"/>
  <c r="BL8411" i="17"/>
  <c r="BL8402" i="17"/>
  <c r="BL8398" i="17"/>
  <c r="BL8394" i="17"/>
  <c r="BL8390" i="17"/>
  <c r="BL8373" i="17"/>
  <c r="BL8364" i="17"/>
  <c r="BL8360" i="17"/>
  <c r="BL8356" i="17"/>
  <c r="BL8314" i="17"/>
  <c r="BL8297" i="17"/>
  <c r="BL8293" i="17"/>
  <c r="BL8353" i="17"/>
  <c r="BL8333" i="17"/>
  <c r="BL8268" i="17"/>
  <c r="BL8264" i="17"/>
  <c r="BL8243" i="17"/>
  <c r="BL8239" i="17"/>
  <c r="BL8235" i="17"/>
  <c r="BL8231" i="17"/>
  <c r="BL8227" i="17"/>
  <c r="BL8206" i="17"/>
  <c r="BL8202" i="17"/>
  <c r="BL8198" i="17"/>
  <c r="BL8185" i="17"/>
  <c r="BL8428" i="17"/>
  <c r="BL8416" i="17"/>
  <c r="BL8391" i="17"/>
  <c r="BL8336" i="17"/>
  <c r="BL8307" i="17"/>
  <c r="BL8305" i="17"/>
  <c r="BL8261" i="17"/>
  <c r="BL8258" i="17"/>
  <c r="BL8251" i="17"/>
  <c r="BL8247" i="17"/>
  <c r="BL8223" i="17"/>
  <c r="BL8219" i="17"/>
  <c r="BL8215" i="17"/>
  <c r="BL8387" i="17"/>
  <c r="BL8383" i="17"/>
  <c r="BL8378" i="17"/>
  <c r="BL8349" i="17"/>
  <c r="BL8328" i="17"/>
  <c r="BL8323" i="17"/>
  <c r="BL8303" i="17"/>
  <c r="BL8301" i="17"/>
  <c r="BL8276" i="17"/>
  <c r="BL8265" i="17"/>
  <c r="BL8252" i="17"/>
  <c r="BL8412" i="17"/>
  <c r="BL8407" i="17"/>
  <c r="BL8312" i="17"/>
  <c r="BL8298" i="17"/>
  <c r="BL8290" i="17"/>
  <c r="BL8284" i="17"/>
  <c r="BL8280" i="17"/>
  <c r="BL8269" i="17"/>
  <c r="BL8262" i="17"/>
  <c r="BL8248" i="17"/>
  <c r="BL8224" i="17"/>
  <c r="BL8220" i="17"/>
  <c r="BL8216" i="17"/>
  <c r="BL8424" i="17"/>
  <c r="BL8365" i="17"/>
  <c r="BL8352" i="17"/>
  <c r="BL8337" i="17"/>
  <c r="BL8310" i="17"/>
  <c r="BL8273" i="17"/>
  <c r="BL8259" i="17"/>
  <c r="BL8429" i="17"/>
  <c r="BL8417" i="17"/>
  <c r="BL8374" i="17"/>
  <c r="BL8340" i="17"/>
  <c r="BL8318" i="17"/>
  <c r="BL8315" i="17"/>
  <c r="BL8308" i="17"/>
  <c r="BL8288" i="17"/>
  <c r="BL8277" i="17"/>
  <c r="BL8256" i="17"/>
  <c r="BL8249" i="17"/>
  <c r="BL8241" i="17"/>
  <c r="BL8237" i="17"/>
  <c r="BL8233" i="17"/>
  <c r="BL8229" i="17"/>
  <c r="BL8433" i="17"/>
  <c r="BL8420" i="17"/>
  <c r="BL8304" i="17"/>
  <c r="BL8294" i="17"/>
  <c r="BL8282" i="17"/>
  <c r="BL8234" i="17"/>
  <c r="BL8217" i="17"/>
  <c r="BL8205" i="17"/>
  <c r="BL8186" i="17"/>
  <c r="BL8179" i="17"/>
  <c r="BL8142" i="17"/>
  <c r="BL8137" i="17"/>
  <c r="BL8133" i="17"/>
  <c r="BL8351" i="17"/>
  <c r="BL8332" i="17"/>
  <c r="BL8311" i="17"/>
  <c r="BL8306" i="17"/>
  <c r="BL8278" i="17"/>
  <c r="BL8255" i="17"/>
  <c r="BL8253" i="17"/>
  <c r="BL8209" i="17"/>
  <c r="BL8194" i="17"/>
  <c r="BL8176" i="17"/>
  <c r="BL8172" i="17"/>
  <c r="BL8168" i="17"/>
  <c r="BL8159" i="17"/>
  <c r="BL8155" i="17"/>
  <c r="BL8151" i="17"/>
  <c r="BL8129" i="17"/>
  <c r="BL8125" i="17"/>
  <c r="BL8121" i="17"/>
  <c r="BL8117" i="17"/>
  <c r="BL8108" i="17"/>
  <c r="BL8386" i="17"/>
  <c r="BL8382" i="17"/>
  <c r="BL8263" i="17"/>
  <c r="BL8257" i="17"/>
  <c r="BL8242" i="17"/>
  <c r="BL8232" i="17"/>
  <c r="BL8226" i="17"/>
  <c r="BL8191" i="17"/>
  <c r="BL8183" i="17"/>
  <c r="BL8164" i="17"/>
  <c r="BL8147" i="17"/>
  <c r="BL8113" i="17"/>
  <c r="BL8104" i="17"/>
  <c r="BL8100" i="17"/>
  <c r="BL8096" i="17"/>
  <c r="BL8092" i="17"/>
  <c r="BL8083" i="17"/>
  <c r="BL8074" i="17"/>
  <c r="BL8027" i="17"/>
  <c r="BL8010" i="17"/>
  <c r="BL8395" i="17"/>
  <c r="BL8368" i="17"/>
  <c r="BL8366" i="17"/>
  <c r="BL8319" i="17"/>
  <c r="BL8240" i="17"/>
  <c r="BL8218" i="17"/>
  <c r="BL8195" i="17"/>
  <c r="BL8180" i="17"/>
  <c r="BL8177" i="17"/>
  <c r="BL8173" i="17"/>
  <c r="BL8169" i="17"/>
  <c r="BL8160" i="17"/>
  <c r="BL8156" i="17"/>
  <c r="BL8152" i="17"/>
  <c r="BL8130" i="17"/>
  <c r="BL8126" i="17"/>
  <c r="BL8122" i="17"/>
  <c r="BL8118" i="17"/>
  <c r="BL8109" i="17"/>
  <c r="BL8105" i="17"/>
  <c r="BL8370" i="17"/>
  <c r="BL8344" i="17"/>
  <c r="BL8329" i="17"/>
  <c r="BL8289" i="17"/>
  <c r="BL8285" i="17"/>
  <c r="BL8281" i="17"/>
  <c r="BL8270" i="17"/>
  <c r="BL8221" i="17"/>
  <c r="BL8199" i="17"/>
  <c r="BL8188" i="17"/>
  <c r="BL8184" i="17"/>
  <c r="BL8165" i="17"/>
  <c r="BL8148" i="17"/>
  <c r="BL8139" i="17"/>
  <c r="BL8114" i="17"/>
  <c r="BL8101" i="17"/>
  <c r="BL8097" i="17"/>
  <c r="BL8093" i="17"/>
  <c r="BL8432" i="17"/>
  <c r="BL8421" i="17"/>
  <c r="BL8379" i="17"/>
  <c r="BL8230" i="17"/>
  <c r="BL8210" i="17"/>
  <c r="BL8207" i="17"/>
  <c r="BL8203" i="17"/>
  <c r="BL8192" i="17"/>
  <c r="BL8144" i="17"/>
  <c r="BL8135" i="17"/>
  <c r="BL8110" i="17"/>
  <c r="BL8320" i="17"/>
  <c r="BL8286" i="17"/>
  <c r="BL8272" i="17"/>
  <c r="BL8200" i="17"/>
  <c r="BL8187" i="17"/>
  <c r="BL8163" i="17"/>
  <c r="BL8124" i="17"/>
  <c r="BL8089" i="17"/>
  <c r="BL8085" i="17"/>
  <c r="BL8067" i="17"/>
  <c r="BL8016" i="17"/>
  <c r="BL8012" i="17"/>
  <c r="BL8425" i="17"/>
  <c r="BL8369" i="17"/>
  <c r="BL8322" i="17"/>
  <c r="BL8170" i="17"/>
  <c r="BL8154" i="17"/>
  <c r="BL8140" i="17"/>
  <c r="BL8078" i="17"/>
  <c r="BL8064" i="17"/>
  <c r="BL8060" i="17"/>
  <c r="BL8056" i="17"/>
  <c r="BL8053" i="17"/>
  <c r="BL8035" i="17"/>
  <c r="BL8020" i="17"/>
  <c r="BL8274" i="17"/>
  <c r="BL8238" i="17"/>
  <c r="BL8236" i="17"/>
  <c r="BL8196" i="17"/>
  <c r="BL8181" i="17"/>
  <c r="BL8145" i="17"/>
  <c r="BL8143" i="17"/>
  <c r="BL8131" i="17"/>
  <c r="BL8120" i="17"/>
  <c r="BL8103" i="17"/>
  <c r="BL8082" i="17"/>
  <c r="BL8050" i="17"/>
  <c r="BL8043" i="17"/>
  <c r="BL8039" i="17"/>
  <c r="BL8032" i="17"/>
  <c r="BL8024" i="17"/>
  <c r="BL8013" i="17"/>
  <c r="BL8009" i="17"/>
  <c r="BL8005" i="17"/>
  <c r="BL7992" i="17"/>
  <c r="BL7979" i="17"/>
  <c r="BL7975" i="17"/>
  <c r="BL7958" i="17"/>
  <c r="BL7936" i="17"/>
  <c r="BL7932" i="17"/>
  <c r="BL7928" i="17"/>
  <c r="BL7919" i="17"/>
  <c r="BL7898" i="17"/>
  <c r="BL7889" i="17"/>
  <c r="BL8389" i="17"/>
  <c r="BL8213" i="17"/>
  <c r="BL8190" i="17"/>
  <c r="BL8161" i="17"/>
  <c r="BL8138" i="17"/>
  <c r="BL8106" i="17"/>
  <c r="BL8086" i="17"/>
  <c r="BL8079" i="17"/>
  <c r="BL8071" i="17"/>
  <c r="BL8061" i="17"/>
  <c r="BL8047" i="17"/>
  <c r="BL8028" i="17"/>
  <c r="BL8021" i="17"/>
  <c r="BL8017" i="17"/>
  <c r="BL8001" i="17"/>
  <c r="BL8399" i="17"/>
  <c r="BL8361" i="17"/>
  <c r="BL8324" i="17"/>
  <c r="BL8302" i="17"/>
  <c r="BL8287" i="17"/>
  <c r="BL8211" i="17"/>
  <c r="BL8166" i="17"/>
  <c r="BL8150" i="17"/>
  <c r="BL8127" i="17"/>
  <c r="BL8111" i="17"/>
  <c r="BL8090" i="17"/>
  <c r="BL8068" i="17"/>
  <c r="BL8057" i="17"/>
  <c r="BL8040" i="17"/>
  <c r="BL8036" i="17"/>
  <c r="BL8345" i="17"/>
  <c r="BL8309" i="17"/>
  <c r="BL8250" i="17"/>
  <c r="BL8171" i="17"/>
  <c r="BL8153" i="17"/>
  <c r="BL8141" i="17"/>
  <c r="BL8132" i="17"/>
  <c r="BL8080" i="17"/>
  <c r="BL8076" i="17"/>
  <c r="BL8072" i="17"/>
  <c r="BL8058" i="17"/>
  <c r="BL8048" i="17"/>
  <c r="BL8045" i="17"/>
  <c r="BL8041" i="17"/>
  <c r="BL8022" i="17"/>
  <c r="BL8201" i="17"/>
  <c r="BL8149" i="17"/>
  <c r="BL8094" i="17"/>
  <c r="BL8019" i="17"/>
  <c r="BL8008" i="17"/>
  <c r="BL7976" i="17"/>
  <c r="BL7961" i="17"/>
  <c r="BL7957" i="17"/>
  <c r="BL7954" i="17"/>
  <c r="BL7917" i="17"/>
  <c r="BL7906" i="17"/>
  <c r="BL8341" i="17"/>
  <c r="BL8267" i="17"/>
  <c r="BL8222" i="17"/>
  <c r="BL8059" i="17"/>
  <c r="BL8030" i="17"/>
  <c r="BL7980" i="17"/>
  <c r="BL7965" i="17"/>
  <c r="BL7950" i="17"/>
  <c r="BL7940" i="17"/>
  <c r="BL7925" i="17"/>
  <c r="BL7921" i="17"/>
  <c r="BL7910" i="17"/>
  <c r="BL7895" i="17"/>
  <c r="BL8254" i="17"/>
  <c r="BL8158" i="17"/>
  <c r="BL8115" i="17"/>
  <c r="BL8102" i="17"/>
  <c r="BL8081" i="17"/>
  <c r="BL8066" i="17"/>
  <c r="BL8062" i="17"/>
  <c r="BL8006" i="17"/>
  <c r="BL8003" i="17"/>
  <c r="BL8000" i="17"/>
  <c r="BL7991" i="17"/>
  <c r="BL7988" i="17"/>
  <c r="BL7973" i="17"/>
  <c r="BL7969" i="17"/>
  <c r="BL7947" i="17"/>
  <c r="BL7922" i="17"/>
  <c r="BL7914" i="17"/>
  <c r="BL7903" i="17"/>
  <c r="BL7892" i="17"/>
  <c r="BL7872" i="17"/>
  <c r="BL7868" i="17"/>
  <c r="BL7823" i="17"/>
  <c r="BL7819" i="17"/>
  <c r="BL7815" i="17"/>
  <c r="BL7811" i="17"/>
  <c r="BL7807" i="17"/>
  <c r="BL7803" i="17"/>
  <c r="BL8175" i="17"/>
  <c r="BL8162" i="17"/>
  <c r="BL8119" i="17"/>
  <c r="BL8088" i="17"/>
  <c r="BL8070" i="17"/>
  <c r="BL8055" i="17"/>
  <c r="BL8049" i="17"/>
  <c r="BL8015" i="17"/>
  <c r="BL7995" i="17"/>
  <c r="BL7985" i="17"/>
  <c r="BL7981" i="17"/>
  <c r="BL7977" i="17"/>
  <c r="BL7962" i="17"/>
  <c r="BL7944" i="17"/>
  <c r="BL7941" i="17"/>
  <c r="BL7929" i="17"/>
  <c r="BL7918" i="17"/>
  <c r="BL8385" i="17"/>
  <c r="BL8244" i="17"/>
  <c r="BL8212" i="17"/>
  <c r="BL8182" i="17"/>
  <c r="BL8146" i="17"/>
  <c r="BL8128" i="17"/>
  <c r="BL8051" i="17"/>
  <c r="BL8037" i="17"/>
  <c r="BL8026" i="17"/>
  <c r="BL7970" i="17"/>
  <c r="BL7966" i="17"/>
  <c r="BL7955" i="17"/>
  <c r="BL7933" i="17"/>
  <c r="BL7911" i="17"/>
  <c r="BL8246" i="17"/>
  <c r="BL8228" i="17"/>
  <c r="BL8157" i="17"/>
  <c r="BL8134" i="17"/>
  <c r="BL8073" i="17"/>
  <c r="BL8031" i="17"/>
  <c r="BL8029" i="17"/>
  <c r="BL8018" i="17"/>
  <c r="BL8007" i="17"/>
  <c r="BL7996" i="17"/>
  <c r="BL7993" i="17"/>
  <c r="BL7986" i="17"/>
  <c r="BL7971" i="17"/>
  <c r="BL7967" i="17"/>
  <c r="BL7942" i="17"/>
  <c r="BL7938" i="17"/>
  <c r="BL7934" i="17"/>
  <c r="BL7908" i="17"/>
  <c r="BL7890" i="17"/>
  <c r="BL7886" i="17"/>
  <c r="BL7882" i="17"/>
  <c r="BL7878" i="17"/>
  <c r="BL7874" i="17"/>
  <c r="BL8174" i="17"/>
  <c r="BL8044" i="17"/>
  <c r="BL8002" i="17"/>
  <c r="BL7990" i="17"/>
  <c r="BL7968" i="17"/>
  <c r="BL7952" i="17"/>
  <c r="BL7937" i="17"/>
  <c r="BL7877" i="17"/>
  <c r="BL7873" i="17"/>
  <c r="BL7862" i="17"/>
  <c r="BL7841" i="17"/>
  <c r="BL7830" i="17"/>
  <c r="BL7800" i="17"/>
  <c r="BL7784" i="17"/>
  <c r="BL8197" i="17"/>
  <c r="BL8087" i="17"/>
  <c r="BL8069" i="17"/>
  <c r="BL8046" i="17"/>
  <c r="BL7998" i="17"/>
  <c r="BL7972" i="17"/>
  <c r="BL7964" i="17"/>
  <c r="BL7948" i="17"/>
  <c r="BL7946" i="17"/>
  <c r="BL7935" i="17"/>
  <c r="BL7915" i="17"/>
  <c r="BL7899" i="17"/>
  <c r="BL7884" i="17"/>
  <c r="BL7866" i="17"/>
  <c r="BL7859" i="17"/>
  <c r="BL7856" i="17"/>
  <c r="BL7845" i="17"/>
  <c r="BL7834" i="17"/>
  <c r="BL7804" i="17"/>
  <c r="BL7797" i="17"/>
  <c r="BL7781" i="17"/>
  <c r="BL7771" i="17"/>
  <c r="BL8357" i="17"/>
  <c r="BL8225" i="17"/>
  <c r="BL8123" i="17"/>
  <c r="BL7984" i="17"/>
  <c r="BL7931" i="17"/>
  <c r="BL7913" i="17"/>
  <c r="BL7887" i="17"/>
  <c r="BL7881" i="17"/>
  <c r="BL7870" i="17"/>
  <c r="BL7853" i="17"/>
  <c r="BL7849" i="17"/>
  <c r="BL7838" i="17"/>
  <c r="BL7827" i="17"/>
  <c r="BL7808" i="17"/>
  <c r="BL7794" i="17"/>
  <c r="BL7791" i="17"/>
  <c r="BL7778" i="17"/>
  <c r="BL7775" i="17"/>
  <c r="BL7767" i="17"/>
  <c r="BL7763" i="17"/>
  <c r="BL7759" i="17"/>
  <c r="BL7755" i="17"/>
  <c r="BL7751" i="17"/>
  <c r="BL7747" i="17"/>
  <c r="BL7743" i="17"/>
  <c r="BL7739" i="17"/>
  <c r="BL7735" i="17"/>
  <c r="BL7731" i="17"/>
  <c r="BL7718" i="17"/>
  <c r="BL7714" i="17"/>
  <c r="BL7710" i="17"/>
  <c r="BL7706" i="17"/>
  <c r="BL7702" i="17"/>
  <c r="BL7698" i="17"/>
  <c r="BL7694" i="17"/>
  <c r="BL7690" i="17"/>
  <c r="BL7686" i="17"/>
  <c r="BL7673" i="17"/>
  <c r="BL8214" i="17"/>
  <c r="BL8204" i="17"/>
  <c r="BL8189" i="17"/>
  <c r="BL8136" i="17"/>
  <c r="BL8098" i="17"/>
  <c r="BL7904" i="17"/>
  <c r="BL7897" i="17"/>
  <c r="BL7842" i="17"/>
  <c r="BL7831" i="17"/>
  <c r="BL7812" i="17"/>
  <c r="BL7801" i="17"/>
  <c r="BL7788" i="17"/>
  <c r="BL8271" i="17"/>
  <c r="BL8091" i="17"/>
  <c r="BL8063" i="17"/>
  <c r="BL8023" i="17"/>
  <c r="BL8014" i="17"/>
  <c r="BL7960" i="17"/>
  <c r="BL7920" i="17"/>
  <c r="BL7902" i="17"/>
  <c r="BL7885" i="17"/>
  <c r="BL7867" i="17"/>
  <c r="BL7863" i="17"/>
  <c r="BL7860" i="17"/>
  <c r="BL7846" i="17"/>
  <c r="BL7835" i="17"/>
  <c r="BL7816" i="17"/>
  <c r="BL7805" i="17"/>
  <c r="BL7785" i="17"/>
  <c r="BL7772" i="17"/>
  <c r="BL8403" i="17"/>
  <c r="BL8107" i="17"/>
  <c r="BL8095" i="17"/>
  <c r="BL8065" i="17"/>
  <c r="BL8054" i="17"/>
  <c r="BL8052" i="17"/>
  <c r="BL8038" i="17"/>
  <c r="BL7987" i="17"/>
  <c r="BL7963" i="17"/>
  <c r="BL7945" i="17"/>
  <c r="BL7916" i="17"/>
  <c r="BL7864" i="17"/>
  <c r="BL7847" i="17"/>
  <c r="BL7836" i="17"/>
  <c r="BL7817" i="17"/>
  <c r="BL7806" i="17"/>
  <c r="BL7789" i="17"/>
  <c r="BL7773" i="17"/>
  <c r="BL7769" i="17"/>
  <c r="BL8260" i="17"/>
  <c r="BL8193" i="17"/>
  <c r="BL8099" i="17"/>
  <c r="BL8034" i="17"/>
  <c r="BL7982" i="17"/>
  <c r="BL7949" i="17"/>
  <c r="BL7907" i="17"/>
  <c r="BL7858" i="17"/>
  <c r="BL7839" i="17"/>
  <c r="BL7837" i="17"/>
  <c r="BL7824" i="17"/>
  <c r="BL7809" i="17"/>
  <c r="BL7786" i="17"/>
  <c r="BL7776" i="17"/>
  <c r="BL7765" i="17"/>
  <c r="BL7760" i="17"/>
  <c r="BL7757" i="17"/>
  <c r="BL7750" i="17"/>
  <c r="BL7724" i="17"/>
  <c r="BL7720" i="17"/>
  <c r="BL7709" i="17"/>
  <c r="BL8348" i="17"/>
  <c r="BL8112" i="17"/>
  <c r="BL8004" i="17"/>
  <c r="BL7953" i="17"/>
  <c r="BL7951" i="17"/>
  <c r="BL7909" i="17"/>
  <c r="BL7900" i="17"/>
  <c r="BL7875" i="17"/>
  <c r="BL7854" i="17"/>
  <c r="BL7833" i="17"/>
  <c r="BL7822" i="17"/>
  <c r="BL7820" i="17"/>
  <c r="BL7774" i="17"/>
  <c r="BL7754" i="17"/>
  <c r="BL7728" i="17"/>
  <c r="BL7713" i="17"/>
  <c r="BL7687" i="17"/>
  <c r="BL7677" i="17"/>
  <c r="BL7924" i="17"/>
  <c r="BL7896" i="17"/>
  <c r="BL7894" i="17"/>
  <c r="BL7888" i="17"/>
  <c r="BL7848" i="17"/>
  <c r="BL7818" i="17"/>
  <c r="BL7732" i="17"/>
  <c r="BL7725" i="17"/>
  <c r="BL7721" i="17"/>
  <c r="BL7717" i="17"/>
  <c r="BL7691" i="17"/>
  <c r="BL7997" i="17"/>
  <c r="BL7959" i="17"/>
  <c r="BL7930" i="17"/>
  <c r="BL7926" i="17"/>
  <c r="BL7852" i="17"/>
  <c r="BL7850" i="17"/>
  <c r="BL7844" i="17"/>
  <c r="BL7814" i="17"/>
  <c r="BL7799" i="17"/>
  <c r="BL7795" i="17"/>
  <c r="BL7770" i="17"/>
  <c r="BL7758" i="17"/>
  <c r="BL7736" i="17"/>
  <c r="BL7695" i="17"/>
  <c r="BL7684" i="17"/>
  <c r="BL8208" i="17"/>
  <c r="BL8075" i="17"/>
  <c r="BL8011" i="17"/>
  <c r="BL7939" i="17"/>
  <c r="BL7871" i="17"/>
  <c r="BL7869" i="17"/>
  <c r="BL7829" i="17"/>
  <c r="BL7825" i="17"/>
  <c r="BL7793" i="17"/>
  <c r="BL7761" i="17"/>
  <c r="BL7740" i="17"/>
  <c r="BL7729" i="17"/>
  <c r="BL7699" i="17"/>
  <c r="BL7688" i="17"/>
  <c r="BL7681" i="17"/>
  <c r="BL7678" i="17"/>
  <c r="BL7674" i="17"/>
  <c r="BL7670" i="17"/>
  <c r="BL7994" i="17"/>
  <c r="BL7983" i="17"/>
  <c r="BL7943" i="17"/>
  <c r="BL7891" i="17"/>
  <c r="BL7855" i="17"/>
  <c r="BL7832" i="17"/>
  <c r="BL7821" i="17"/>
  <c r="BL7802" i="17"/>
  <c r="BL7764" i="17"/>
  <c r="BL7752" i="17"/>
  <c r="BL7741" i="17"/>
  <c r="BL7730" i="17"/>
  <c r="BL7711" i="17"/>
  <c r="BL7700" i="17"/>
  <c r="BL7689" i="17"/>
  <c r="BL7685" i="17"/>
  <c r="BL7682" i="17"/>
  <c r="BL7671" i="17"/>
  <c r="BL7974" i="17"/>
  <c r="BL7956" i="17"/>
  <c r="BL7828" i="17"/>
  <c r="BL7766" i="17"/>
  <c r="BL7683" i="17"/>
  <c r="BL7676" i="17"/>
  <c r="BL8116" i="17"/>
  <c r="BL7923" i="17"/>
  <c r="BL7879" i="17"/>
  <c r="BL7865" i="17"/>
  <c r="BL7798" i="17"/>
  <c r="BL7777" i="17"/>
  <c r="BL7768" i="17"/>
  <c r="BL7737" i="17"/>
  <c r="BL7707" i="17"/>
  <c r="BL7692" i="17"/>
  <c r="BL7851" i="17"/>
  <c r="BL7779" i="17"/>
  <c r="BL7727" i="17"/>
  <c r="BL7716" i="17"/>
  <c r="BL7705" i="17"/>
  <c r="BL7703" i="17"/>
  <c r="BL7679" i="17"/>
  <c r="BL8042" i="17"/>
  <c r="BL7978" i="17"/>
  <c r="BL7905" i="17"/>
  <c r="BL7748" i="17"/>
  <c r="BL7733" i="17"/>
  <c r="BL7701" i="17"/>
  <c r="BL7883" i="17"/>
  <c r="BL7746" i="17"/>
  <c r="BL7744" i="17"/>
  <c r="BL7712" i="17"/>
  <c r="BL7697" i="17"/>
  <c r="BL7672" i="17"/>
  <c r="BL8408" i="17"/>
  <c r="BL7912" i="17"/>
  <c r="BL7880" i="17"/>
  <c r="BL7857" i="17"/>
  <c r="BL7693" i="17"/>
  <c r="BL7734" i="17"/>
  <c r="BL8167" i="17"/>
  <c r="BL8033" i="17"/>
  <c r="BL8025" i="17"/>
  <c r="BL7715" i="17"/>
  <c r="BL7901" i="17"/>
  <c r="BL7893" i="17"/>
  <c r="BL7810" i="17"/>
  <c r="BL7745" i="17"/>
  <c r="BL7722" i="17"/>
  <c r="BL8178" i="17"/>
  <c r="BL7738" i="17"/>
  <c r="BL7726" i="17"/>
  <c r="BL8077" i="17"/>
  <c r="BL7783" i="17"/>
  <c r="BL7756" i="17"/>
  <c r="BL7742" i="17"/>
  <c r="BL7708" i="17"/>
  <c r="BL8084" i="17"/>
  <c r="BL7861" i="17"/>
  <c r="BL7780" i="17"/>
  <c r="BL7680" i="17"/>
  <c r="BL7876" i="17"/>
  <c r="BL7782" i="17"/>
  <c r="BL7790" i="17"/>
  <c r="BL7723" i="17"/>
  <c r="BL7696" i="17"/>
  <c r="BL7989" i="17"/>
  <c r="BL7787" i="17"/>
  <c r="BL7999" i="17"/>
  <c r="BL7762" i="17"/>
  <c r="BL7927" i="17"/>
  <c r="BL7792" i="17"/>
  <c r="BL7749" i="17"/>
  <c r="BL7704" i="17"/>
  <c r="BL7719" i="17"/>
  <c r="BL7840" i="17"/>
  <c r="BL7826" i="17"/>
  <c r="BL7796" i="17"/>
  <c r="BL7675" i="17"/>
  <c r="BL7753" i="17"/>
  <c r="BL7813" i="17"/>
  <c r="BL7843" i="17"/>
  <c r="C62" i="26"/>
  <c r="G57" i="26"/>
  <c r="C65" i="26"/>
  <c r="G60" i="26"/>
  <c r="C66" i="26"/>
  <c r="G61" i="26"/>
  <c r="C63" i="26"/>
  <c r="G58" i="26"/>
  <c r="E19" i="42"/>
  <c r="E33" i="42"/>
  <c r="D37" i="42" s="1"/>
  <c r="E34" i="42"/>
  <c r="D38" i="42" s="1"/>
  <c r="N20" i="17" s="1"/>
  <c r="D24" i="42"/>
  <c r="E9" i="9"/>
  <c r="E13" i="9"/>
  <c r="E8" i="9"/>
  <c r="D2" i="47" l="1"/>
  <c r="BN8434" i="17"/>
  <c r="BN8430" i="17"/>
  <c r="BN8426" i="17"/>
  <c r="BN8422" i="17"/>
  <c r="BN8418" i="17"/>
  <c r="BN8414" i="17"/>
  <c r="BN8405" i="17"/>
  <c r="BN8380" i="17"/>
  <c r="BN8350" i="17"/>
  <c r="BN8346" i="17"/>
  <c r="BN8342" i="17"/>
  <c r="BN8338" i="17"/>
  <c r="BN8334" i="17"/>
  <c r="BN8330" i="17"/>
  <c r="BN8326" i="17"/>
  <c r="BN8321" i="17"/>
  <c r="BN8300" i="17"/>
  <c r="BN8410" i="17"/>
  <c r="BN8401" i="17"/>
  <c r="BN8397" i="17"/>
  <c r="BN8393" i="17"/>
  <c r="BN8376" i="17"/>
  <c r="BN8372" i="17"/>
  <c r="BN8363" i="17"/>
  <c r="BN8359" i="17"/>
  <c r="BN8355" i="17"/>
  <c r="BN8389" i="17"/>
  <c r="BN8385" i="17"/>
  <c r="BN8368" i="17"/>
  <c r="BN8351" i="17"/>
  <c r="BN8322" i="17"/>
  <c r="BN8309" i="17"/>
  <c r="BN8305" i="17"/>
  <c r="BN8301" i="17"/>
  <c r="BN8288" i="17"/>
  <c r="BN8284" i="17"/>
  <c r="BN8267" i="17"/>
  <c r="BN8250" i="17"/>
  <c r="BN8431" i="17"/>
  <c r="BN8427" i="17"/>
  <c r="BN8423" i="17"/>
  <c r="BN8419" i="17"/>
  <c r="BN8415" i="17"/>
  <c r="BN8406" i="17"/>
  <c r="BN8381" i="17"/>
  <c r="BN8377" i="17"/>
  <c r="BN8347" i="17"/>
  <c r="BN8343" i="17"/>
  <c r="BN8339" i="17"/>
  <c r="BN8335" i="17"/>
  <c r="BN8331" i="17"/>
  <c r="BN8327" i="17"/>
  <c r="BN8318" i="17"/>
  <c r="BN8386" i="17"/>
  <c r="BN8369" i="17"/>
  <c r="BN8352" i="17"/>
  <c r="BN8432" i="17"/>
  <c r="BN8428" i="17"/>
  <c r="BN8424" i="17"/>
  <c r="BN8420" i="17"/>
  <c r="BN8416" i="17"/>
  <c r="BN8407" i="17"/>
  <c r="BN8382" i="17"/>
  <c r="BN8378" i="17"/>
  <c r="BN8365" i="17"/>
  <c r="BN8348" i="17"/>
  <c r="BN8344" i="17"/>
  <c r="BN8340" i="17"/>
  <c r="BN8336" i="17"/>
  <c r="BN8332" i="17"/>
  <c r="BN8328" i="17"/>
  <c r="BN8319" i="17"/>
  <c r="BN8433" i="17"/>
  <c r="BN8421" i="17"/>
  <c r="BN8373" i="17"/>
  <c r="BN8371" i="17"/>
  <c r="BN8364" i="17"/>
  <c r="BN8362" i="17"/>
  <c r="BN8325" i="17"/>
  <c r="BN8320" i="17"/>
  <c r="BN8314" i="17"/>
  <c r="BN8292" i="17"/>
  <c r="BN8287" i="17"/>
  <c r="BN8283" i="17"/>
  <c r="BN8272" i="17"/>
  <c r="BN8258" i="17"/>
  <c r="BN8255" i="17"/>
  <c r="BN8211" i="17"/>
  <c r="BN8207" i="17"/>
  <c r="BN8402" i="17"/>
  <c r="BN8400" i="17"/>
  <c r="BN8387" i="17"/>
  <c r="BN8383" i="17"/>
  <c r="BN8349" i="17"/>
  <c r="BN8303" i="17"/>
  <c r="BN8295" i="17"/>
  <c r="BN8276" i="17"/>
  <c r="BN8265" i="17"/>
  <c r="BN8252" i="17"/>
  <c r="BN8244" i="17"/>
  <c r="BN8240" i="17"/>
  <c r="BN8236" i="17"/>
  <c r="BN8232" i="17"/>
  <c r="BN8228" i="17"/>
  <c r="BN8398" i="17"/>
  <c r="BN8396" i="17"/>
  <c r="BN8337" i="17"/>
  <c r="BN8312" i="17"/>
  <c r="BN8273" i="17"/>
  <c r="BN8262" i="17"/>
  <c r="BN8259" i="17"/>
  <c r="BN8429" i="17"/>
  <c r="BN8417" i="17"/>
  <c r="BN8374" i="17"/>
  <c r="BN8356" i="17"/>
  <c r="BN8315" i="17"/>
  <c r="BN8310" i="17"/>
  <c r="BN8293" i="17"/>
  <c r="BN8277" i="17"/>
  <c r="BN8256" i="17"/>
  <c r="BN8249" i="17"/>
  <c r="BN8241" i="17"/>
  <c r="BN8237" i="17"/>
  <c r="BN8233" i="17"/>
  <c r="BN8229" i="17"/>
  <c r="BN8403" i="17"/>
  <c r="BN8394" i="17"/>
  <c r="BN8392" i="17"/>
  <c r="BN8354" i="17"/>
  <c r="BN8345" i="17"/>
  <c r="BN8329" i="17"/>
  <c r="BN8308" i="17"/>
  <c r="BN8281" i="17"/>
  <c r="BN8266" i="17"/>
  <c r="BN8253" i="17"/>
  <c r="BN8245" i="17"/>
  <c r="BN8379" i="17"/>
  <c r="BN8370" i="17"/>
  <c r="BN8361" i="17"/>
  <c r="BN8306" i="17"/>
  <c r="BN8296" i="17"/>
  <c r="BN8285" i="17"/>
  <c r="BN8274" i="17"/>
  <c r="BN8270" i="17"/>
  <c r="BN8263" i="17"/>
  <c r="BN8411" i="17"/>
  <c r="BN8358" i="17"/>
  <c r="BN8298" i="17"/>
  <c r="BN8257" i="17"/>
  <c r="BN8242" i="17"/>
  <c r="BN8226" i="17"/>
  <c r="BN8223" i="17"/>
  <c r="BN8198" i="17"/>
  <c r="BN8194" i="17"/>
  <c r="BN8191" i="17"/>
  <c r="BN8183" i="17"/>
  <c r="BN8164" i="17"/>
  <c r="BN8147" i="17"/>
  <c r="BN8413" i="17"/>
  <c r="BN8384" i="17"/>
  <c r="BN8313" i="17"/>
  <c r="BN8261" i="17"/>
  <c r="BN8202" i="17"/>
  <c r="BN8187" i="17"/>
  <c r="BN8143" i="17"/>
  <c r="BN8138" i="17"/>
  <c r="BN8134" i="17"/>
  <c r="BN8395" i="17"/>
  <c r="BN8366" i="17"/>
  <c r="BN8360" i="17"/>
  <c r="BN8353" i="17"/>
  <c r="BN8251" i="17"/>
  <c r="BN8218" i="17"/>
  <c r="BN8215" i="17"/>
  <c r="BN8212" i="17"/>
  <c r="BN8206" i="17"/>
  <c r="BN8195" i="17"/>
  <c r="BN8180" i="17"/>
  <c r="BN8173" i="17"/>
  <c r="BN8169" i="17"/>
  <c r="BN8160" i="17"/>
  <c r="BN8156" i="17"/>
  <c r="BN8152" i="17"/>
  <c r="BN8130" i="17"/>
  <c r="BN8126" i="17"/>
  <c r="BN8122" i="17"/>
  <c r="BN8118" i="17"/>
  <c r="BN8109" i="17"/>
  <c r="BN8105" i="17"/>
  <c r="BN8088" i="17"/>
  <c r="BN8084" i="17"/>
  <c r="BN8041" i="17"/>
  <c r="BN8032" i="17"/>
  <c r="BN8019" i="17"/>
  <c r="BN8015" i="17"/>
  <c r="BN8404" i="17"/>
  <c r="BN8390" i="17"/>
  <c r="BN8388" i="17"/>
  <c r="BN8323" i="17"/>
  <c r="BN8291" i="17"/>
  <c r="BN8289" i="17"/>
  <c r="BN8230" i="17"/>
  <c r="BN8227" i="17"/>
  <c r="BN8224" i="17"/>
  <c r="BN8210" i="17"/>
  <c r="BN8203" i="17"/>
  <c r="BN8192" i="17"/>
  <c r="BN8144" i="17"/>
  <c r="BN8135" i="17"/>
  <c r="BN8110" i="17"/>
  <c r="BN8399" i="17"/>
  <c r="BN8357" i="17"/>
  <c r="BN8333" i="17"/>
  <c r="BN8297" i="17"/>
  <c r="BN8279" i="17"/>
  <c r="BN8243" i="17"/>
  <c r="BN8238" i="17"/>
  <c r="BN8213" i="17"/>
  <c r="BN8196" i="17"/>
  <c r="BN8174" i="17"/>
  <c r="BN8170" i="17"/>
  <c r="BN8161" i="17"/>
  <c r="BN8157" i="17"/>
  <c r="BN8153" i="17"/>
  <c r="BN8131" i="17"/>
  <c r="BN8127" i="17"/>
  <c r="BN8123" i="17"/>
  <c r="BN8119" i="17"/>
  <c r="BN8106" i="17"/>
  <c r="BN8425" i="17"/>
  <c r="BN8408" i="17"/>
  <c r="BN8299" i="17"/>
  <c r="BN8264" i="17"/>
  <c r="BN8260" i="17"/>
  <c r="BN8216" i="17"/>
  <c r="BN8200" i="17"/>
  <c r="BN8189" i="17"/>
  <c r="BN8181" i="17"/>
  <c r="BN8178" i="17"/>
  <c r="BN8166" i="17"/>
  <c r="BN8149" i="17"/>
  <c r="BN8140" i="17"/>
  <c r="BN8115" i="17"/>
  <c r="BN8102" i="17"/>
  <c r="BN8098" i="17"/>
  <c r="BN8234" i="17"/>
  <c r="BN8185" i="17"/>
  <c r="BN8145" i="17"/>
  <c r="BN8120" i="17"/>
  <c r="BN8113" i="17"/>
  <c r="BN8103" i="17"/>
  <c r="BN8082" i="17"/>
  <c r="BN8074" i="17"/>
  <c r="BN8053" i="17"/>
  <c r="BN8050" i="17"/>
  <c r="BN8043" i="17"/>
  <c r="BN8039" i="17"/>
  <c r="BN8024" i="17"/>
  <c r="BN8013" i="17"/>
  <c r="BN8009" i="17"/>
  <c r="BN8005" i="17"/>
  <c r="BN8412" i="17"/>
  <c r="BN8209" i="17"/>
  <c r="BN8168" i="17"/>
  <c r="BN8096" i="17"/>
  <c r="BN8086" i="17"/>
  <c r="BN8071" i="17"/>
  <c r="BN8061" i="17"/>
  <c r="BN8047" i="17"/>
  <c r="BN8028" i="17"/>
  <c r="BN8021" i="17"/>
  <c r="BN8017" i="17"/>
  <c r="BN8324" i="17"/>
  <c r="BN8219" i="17"/>
  <c r="BN8217" i="17"/>
  <c r="BN8190" i="17"/>
  <c r="BN8179" i="17"/>
  <c r="BN8150" i="17"/>
  <c r="BN8129" i="17"/>
  <c r="BN8111" i="17"/>
  <c r="BN8101" i="17"/>
  <c r="BN8090" i="17"/>
  <c r="BN8079" i="17"/>
  <c r="BN8068" i="17"/>
  <c r="BN8040" i="17"/>
  <c r="BN7997" i="17"/>
  <c r="BN7993" i="17"/>
  <c r="BN7967" i="17"/>
  <c r="BN7963" i="17"/>
  <c r="BN7959" i="17"/>
  <c r="BN7911" i="17"/>
  <c r="BN7907" i="17"/>
  <c r="BN7903" i="17"/>
  <c r="BN7890" i="17"/>
  <c r="BN8341" i="17"/>
  <c r="BN8302" i="17"/>
  <c r="BN8290" i="17"/>
  <c r="BN8225" i="17"/>
  <c r="BN8221" i="17"/>
  <c r="BN8205" i="17"/>
  <c r="BN8177" i="17"/>
  <c r="BN8175" i="17"/>
  <c r="BN8159" i="17"/>
  <c r="BN8136" i="17"/>
  <c r="BN8116" i="17"/>
  <c r="BN8099" i="17"/>
  <c r="BN8093" i="17"/>
  <c r="BN8075" i="17"/>
  <c r="BN8065" i="17"/>
  <c r="BN8057" i="17"/>
  <c r="BN8054" i="17"/>
  <c r="BN8044" i="17"/>
  <c r="BN8036" i="17"/>
  <c r="BN8033" i="17"/>
  <c r="BN8029" i="17"/>
  <c r="BN8025" i="17"/>
  <c r="BN8014" i="17"/>
  <c r="BN8006" i="17"/>
  <c r="BN8409" i="17"/>
  <c r="BN8391" i="17"/>
  <c r="BN8317" i="17"/>
  <c r="BN8307" i="17"/>
  <c r="BN8246" i="17"/>
  <c r="BN8231" i="17"/>
  <c r="BN8201" i="17"/>
  <c r="BN8188" i="17"/>
  <c r="BN8148" i="17"/>
  <c r="BN8146" i="17"/>
  <c r="BN8125" i="17"/>
  <c r="BN8087" i="17"/>
  <c r="BN8083" i="17"/>
  <c r="BN8062" i="17"/>
  <c r="BN8051" i="17"/>
  <c r="BN8018" i="17"/>
  <c r="BN8010" i="17"/>
  <c r="BN8294" i="17"/>
  <c r="BN8282" i="17"/>
  <c r="BN8271" i="17"/>
  <c r="BN8235" i="17"/>
  <c r="BN8214" i="17"/>
  <c r="BN8208" i="17"/>
  <c r="BN8184" i="17"/>
  <c r="BN8182" i="17"/>
  <c r="BN8167" i="17"/>
  <c r="BN8151" i="17"/>
  <c r="BN8139" i="17"/>
  <c r="BN8091" i="17"/>
  <c r="BN8066" i="17"/>
  <c r="BN8063" i="17"/>
  <c r="BN8055" i="17"/>
  <c r="BN8034" i="17"/>
  <c r="BN8011" i="17"/>
  <c r="BN8158" i="17"/>
  <c r="BN8142" i="17"/>
  <c r="BN8124" i="17"/>
  <c r="BN8100" i="17"/>
  <c r="BN8092" i="17"/>
  <c r="BN8081" i="17"/>
  <c r="BN8030" i="17"/>
  <c r="BN8003" i="17"/>
  <c r="BN7991" i="17"/>
  <c r="BN7973" i="17"/>
  <c r="BN7969" i="17"/>
  <c r="BN7947" i="17"/>
  <c r="BN7936" i="17"/>
  <c r="BN7922" i="17"/>
  <c r="BN7914" i="17"/>
  <c r="BN7892" i="17"/>
  <c r="BN8367" i="17"/>
  <c r="BN8254" i="17"/>
  <c r="BN8247" i="17"/>
  <c r="BN8171" i="17"/>
  <c r="BN8133" i="17"/>
  <c r="BN8072" i="17"/>
  <c r="BN8000" i="17"/>
  <c r="BN7995" i="17"/>
  <c r="BN7988" i="17"/>
  <c r="BN7985" i="17"/>
  <c r="BN7981" i="17"/>
  <c r="BN7977" i="17"/>
  <c r="BN7962" i="17"/>
  <c r="BN7958" i="17"/>
  <c r="BN7944" i="17"/>
  <c r="BN7929" i="17"/>
  <c r="BN7918" i="17"/>
  <c r="BN7899" i="17"/>
  <c r="BN8269" i="17"/>
  <c r="BN8162" i="17"/>
  <c r="BN8128" i="17"/>
  <c r="BN8117" i="17"/>
  <c r="BN8070" i="17"/>
  <c r="BN8064" i="17"/>
  <c r="BN8049" i="17"/>
  <c r="BN7970" i="17"/>
  <c r="BN7966" i="17"/>
  <c r="BN7955" i="17"/>
  <c r="BN7941" i="17"/>
  <c r="BN7933" i="17"/>
  <c r="BN7885" i="17"/>
  <c r="BN7881" i="17"/>
  <c r="BN7877" i="17"/>
  <c r="BN7852" i="17"/>
  <c r="BN7848" i="17"/>
  <c r="BN7844" i="17"/>
  <c r="BN7840" i="17"/>
  <c r="BN7836" i="17"/>
  <c r="BN7832" i="17"/>
  <c r="BN7828" i="17"/>
  <c r="BN8375" i="17"/>
  <c r="BN8311" i="17"/>
  <c r="BN8077" i="17"/>
  <c r="BN8045" i="17"/>
  <c r="BN8037" i="17"/>
  <c r="BN8026" i="17"/>
  <c r="BN8022" i="17"/>
  <c r="BN8004" i="17"/>
  <c r="BN7998" i="17"/>
  <c r="BN7992" i="17"/>
  <c r="BN7974" i="17"/>
  <c r="BN7951" i="17"/>
  <c r="BN7937" i="17"/>
  <c r="BN7926" i="17"/>
  <c r="BN8316" i="17"/>
  <c r="BN8286" i="17"/>
  <c r="BN8239" i="17"/>
  <c r="BN8137" i="17"/>
  <c r="BN8121" i="17"/>
  <c r="BN8108" i="17"/>
  <c r="BN8104" i="17"/>
  <c r="BN8097" i="17"/>
  <c r="BN8095" i="17"/>
  <c r="BN8035" i="17"/>
  <c r="BN7989" i="17"/>
  <c r="BN7982" i="17"/>
  <c r="BN7978" i="17"/>
  <c r="BN7948" i="17"/>
  <c r="BN7930" i="17"/>
  <c r="BN7923" i="17"/>
  <c r="BN7915" i="17"/>
  <c r="BN7904" i="17"/>
  <c r="BN7893" i="17"/>
  <c r="BN8278" i="17"/>
  <c r="BN8268" i="17"/>
  <c r="BN8193" i="17"/>
  <c r="BN8163" i="17"/>
  <c r="BN8114" i="17"/>
  <c r="BN8080" i="17"/>
  <c r="BN8067" i="17"/>
  <c r="BN8038" i="17"/>
  <c r="BN7983" i="17"/>
  <c r="BN7975" i="17"/>
  <c r="BN7960" i="17"/>
  <c r="BN7931" i="17"/>
  <c r="BN7916" i="17"/>
  <c r="BN7905" i="17"/>
  <c r="BN8280" i="17"/>
  <c r="BN8220" i="17"/>
  <c r="BN8197" i="17"/>
  <c r="BN8154" i="17"/>
  <c r="BN8094" i="17"/>
  <c r="BN8085" i="17"/>
  <c r="BN8069" i="17"/>
  <c r="BN7986" i="17"/>
  <c r="BN7913" i="17"/>
  <c r="BN7906" i="17"/>
  <c r="BN7887" i="17"/>
  <c r="BN7870" i="17"/>
  <c r="BN7856" i="17"/>
  <c r="BN7853" i="17"/>
  <c r="BN7849" i="17"/>
  <c r="BN7838" i="17"/>
  <c r="BN7827" i="17"/>
  <c r="BN7819" i="17"/>
  <c r="BN7808" i="17"/>
  <c r="BN7794" i="17"/>
  <c r="BN7778" i="17"/>
  <c r="BN7767" i="17"/>
  <c r="BN7763" i="17"/>
  <c r="BN7759" i="17"/>
  <c r="BN7755" i="17"/>
  <c r="BN8089" i="17"/>
  <c r="BN8078" i="17"/>
  <c r="BN8048" i="17"/>
  <c r="BN8008" i="17"/>
  <c r="BN7984" i="17"/>
  <c r="BN7979" i="17"/>
  <c r="BN7957" i="17"/>
  <c r="BN7942" i="17"/>
  <c r="BN7874" i="17"/>
  <c r="BN7842" i="17"/>
  <c r="BN7831" i="17"/>
  <c r="BN7823" i="17"/>
  <c r="BN7812" i="17"/>
  <c r="BN7801" i="17"/>
  <c r="BN7791" i="17"/>
  <c r="BN7788" i="17"/>
  <c r="BN7775" i="17"/>
  <c r="BN8204" i="17"/>
  <c r="BN8176" i="17"/>
  <c r="BN8141" i="17"/>
  <c r="BN7920" i="17"/>
  <c r="BN7902" i="17"/>
  <c r="BN7897" i="17"/>
  <c r="BN7867" i="17"/>
  <c r="BN7863" i="17"/>
  <c r="BN7846" i="17"/>
  <c r="BN7835" i="17"/>
  <c r="BN7816" i="17"/>
  <c r="BN7805" i="17"/>
  <c r="BN7785" i="17"/>
  <c r="BN7772" i="17"/>
  <c r="BN7723" i="17"/>
  <c r="BN7674" i="17"/>
  <c r="BN8304" i="17"/>
  <c r="BN8222" i="17"/>
  <c r="BN8199" i="17"/>
  <c r="BN8023" i="17"/>
  <c r="BN7953" i="17"/>
  <c r="BN7940" i="17"/>
  <c r="BN7909" i="17"/>
  <c r="BN7895" i="17"/>
  <c r="BN7878" i="17"/>
  <c r="BN7871" i="17"/>
  <c r="BN7860" i="17"/>
  <c r="BN7857" i="17"/>
  <c r="BN7850" i="17"/>
  <c r="BN7839" i="17"/>
  <c r="BN7820" i="17"/>
  <c r="BN7809" i="17"/>
  <c r="BN7798" i="17"/>
  <c r="BN7782" i="17"/>
  <c r="BN8073" i="17"/>
  <c r="BN8059" i="17"/>
  <c r="BN8012" i="17"/>
  <c r="BN7938" i="17"/>
  <c r="BN7927" i="17"/>
  <c r="BN7925" i="17"/>
  <c r="BN7900" i="17"/>
  <c r="BN7891" i="17"/>
  <c r="BN7888" i="17"/>
  <c r="BN7875" i="17"/>
  <c r="BN7854" i="17"/>
  <c r="BN7843" i="17"/>
  <c r="BN7824" i="17"/>
  <c r="BN7813" i="17"/>
  <c r="BN7802" i="17"/>
  <c r="BN7795" i="17"/>
  <c r="BN7792" i="17"/>
  <c r="BN7779" i="17"/>
  <c r="BN7776" i="17"/>
  <c r="BN8155" i="17"/>
  <c r="BN8020" i="17"/>
  <c r="BN7980" i="17"/>
  <c r="BN7956" i="17"/>
  <c r="BN7932" i="17"/>
  <c r="BN7876" i="17"/>
  <c r="BN7872" i="17"/>
  <c r="BN7858" i="17"/>
  <c r="BN7829" i="17"/>
  <c r="BN7814" i="17"/>
  <c r="BN7799" i="17"/>
  <c r="BN7796" i="17"/>
  <c r="BN7783" i="17"/>
  <c r="BN7780" i="17"/>
  <c r="BN8112" i="17"/>
  <c r="BN8060" i="17"/>
  <c r="BN8052" i="17"/>
  <c r="BN7971" i="17"/>
  <c r="BN7964" i="17"/>
  <c r="BN7818" i="17"/>
  <c r="BN7743" i="17"/>
  <c r="BN7732" i="17"/>
  <c r="BN7725" i="17"/>
  <c r="BN7721" i="17"/>
  <c r="BN7717" i="17"/>
  <c r="BN7702" i="17"/>
  <c r="BN7691" i="17"/>
  <c r="BN8107" i="17"/>
  <c r="BN7935" i="17"/>
  <c r="BN7924" i="17"/>
  <c r="BN7896" i="17"/>
  <c r="BN7894" i="17"/>
  <c r="BN7886" i="17"/>
  <c r="BN7770" i="17"/>
  <c r="BN7758" i="17"/>
  <c r="BN7747" i="17"/>
  <c r="BN7736" i="17"/>
  <c r="BN7706" i="17"/>
  <c r="BN7695" i="17"/>
  <c r="BN7684" i="17"/>
  <c r="BN8046" i="17"/>
  <c r="BN8016" i="17"/>
  <c r="BN7939" i="17"/>
  <c r="BN7898" i="17"/>
  <c r="BN7884" i="17"/>
  <c r="BN7869" i="17"/>
  <c r="BN7793" i="17"/>
  <c r="BN7761" i="17"/>
  <c r="BN7751" i="17"/>
  <c r="BN7740" i="17"/>
  <c r="BN7729" i="17"/>
  <c r="BN7710" i="17"/>
  <c r="BN7699" i="17"/>
  <c r="BN7688" i="17"/>
  <c r="BN7681" i="17"/>
  <c r="BN7670" i="17"/>
  <c r="BN8248" i="17"/>
  <c r="BN8031" i="17"/>
  <c r="BN7990" i="17"/>
  <c r="BN7968" i="17"/>
  <c r="BN7946" i="17"/>
  <c r="BN7928" i="17"/>
  <c r="BN7882" i="17"/>
  <c r="BN7880" i="17"/>
  <c r="BN7873" i="17"/>
  <c r="BN7865" i="17"/>
  <c r="BN7825" i="17"/>
  <c r="BN7797" i="17"/>
  <c r="BN7744" i="17"/>
  <c r="BN7733" i="17"/>
  <c r="BN7722" i="17"/>
  <c r="BN7714" i="17"/>
  <c r="BN7703" i="17"/>
  <c r="BN7692" i="17"/>
  <c r="BN8165" i="17"/>
  <c r="BN7961" i="17"/>
  <c r="BN7861" i="17"/>
  <c r="BN7806" i="17"/>
  <c r="BN7789" i="17"/>
  <c r="BN7777" i="17"/>
  <c r="BN7766" i="17"/>
  <c r="BN7748" i="17"/>
  <c r="BN7737" i="17"/>
  <c r="BN7726" i="17"/>
  <c r="BN7718" i="17"/>
  <c r="BN7707" i="17"/>
  <c r="BN7696" i="17"/>
  <c r="BN8186" i="17"/>
  <c r="BN8172" i="17"/>
  <c r="BN8056" i="17"/>
  <c r="BN7972" i="17"/>
  <c r="BN7954" i="17"/>
  <c r="BN7952" i="17"/>
  <c r="BN7901" i="17"/>
  <c r="BN7889" i="17"/>
  <c r="BN7847" i="17"/>
  <c r="BN7817" i="17"/>
  <c r="BN7771" i="17"/>
  <c r="BN7756" i="17"/>
  <c r="BN7749" i="17"/>
  <c r="BN7738" i="17"/>
  <c r="BN7719" i="17"/>
  <c r="BN7708" i="17"/>
  <c r="BN7697" i="17"/>
  <c r="BN7921" i="17"/>
  <c r="BN7879" i="17"/>
  <c r="BN7837" i="17"/>
  <c r="BN7821" i="17"/>
  <c r="BN7768" i="17"/>
  <c r="BN7750" i="17"/>
  <c r="BN7720" i="17"/>
  <c r="BN7716" i="17"/>
  <c r="BN7705" i="17"/>
  <c r="BN7694" i="17"/>
  <c r="N7824" i="17"/>
  <c r="BN8042" i="17"/>
  <c r="BN7908" i="17"/>
  <c r="BN7851" i="17"/>
  <c r="BN7830" i="17"/>
  <c r="BN7807" i="17"/>
  <c r="BN7786" i="17"/>
  <c r="BN7731" i="17"/>
  <c r="BN7727" i="17"/>
  <c r="BN7701" i="17"/>
  <c r="BN7679" i="17"/>
  <c r="N7976" i="17"/>
  <c r="BN7976" i="17"/>
  <c r="BN7883" i="17"/>
  <c r="BN7800" i="17"/>
  <c r="BN7757" i="17"/>
  <c r="BN7746" i="17"/>
  <c r="BN7735" i="17"/>
  <c r="BN7712" i="17"/>
  <c r="BN7686" i="17"/>
  <c r="BN7672" i="17"/>
  <c r="N8129" i="17"/>
  <c r="BN7943" i="17"/>
  <c r="BN7834" i="17"/>
  <c r="BN7790" i="17"/>
  <c r="BN7781" i="17"/>
  <c r="BN7742" i="17"/>
  <c r="BN7677" i="17"/>
  <c r="N8130" i="17"/>
  <c r="BN8002" i="17"/>
  <c r="BN7965" i="17"/>
  <c r="BN7910" i="17"/>
  <c r="BN7804" i="17"/>
  <c r="BN7774" i="17"/>
  <c r="BN7753" i="17"/>
  <c r="N8282" i="17"/>
  <c r="BN7864" i="17"/>
  <c r="BN7845" i="17"/>
  <c r="BN7822" i="17"/>
  <c r="BN7815" i="17"/>
  <c r="BN7787" i="17"/>
  <c r="BN7760" i="17"/>
  <c r="BN7730" i="17"/>
  <c r="BN7728" i="17"/>
  <c r="BN7715" i="17"/>
  <c r="BN7704" i="17"/>
  <c r="BN7687" i="17"/>
  <c r="BN7673" i="17"/>
  <c r="BN7945" i="17"/>
  <c r="BN7713" i="17"/>
  <c r="BN7862" i="17"/>
  <c r="BN7810" i="17"/>
  <c r="BN7764" i="17"/>
  <c r="BN7745" i="17"/>
  <c r="BN8058" i="17"/>
  <c r="BN7950" i="17"/>
  <c r="BN7833" i="17"/>
  <c r="BN7752" i="17"/>
  <c r="BN7683" i="17"/>
  <c r="BN7841" i="17"/>
  <c r="BN7773" i="17"/>
  <c r="BN7754" i="17"/>
  <c r="BN7724" i="17"/>
  <c r="BN7689" i="17"/>
  <c r="BN7685" i="17"/>
  <c r="BN7676" i="17"/>
  <c r="N7670" i="17"/>
  <c r="BN8027" i="17"/>
  <c r="BN7912" i="17"/>
  <c r="BN7859" i="17"/>
  <c r="BN7678" i="17"/>
  <c r="BN7994" i="17"/>
  <c r="BN7949" i="17"/>
  <c r="BN7866" i="17"/>
  <c r="BN7700" i="17"/>
  <c r="BN7693" i="17"/>
  <c r="BN8076" i="17"/>
  <c r="BN7739" i="17"/>
  <c r="BN7917" i="17"/>
  <c r="BN7741" i="17"/>
  <c r="BN7671" i="17"/>
  <c r="BN7762" i="17"/>
  <c r="BN7709" i="17"/>
  <c r="BN7675" i="17"/>
  <c r="BN8275" i="17"/>
  <c r="BN8001" i="17"/>
  <c r="BN7996" i="17"/>
  <c r="BN7811" i="17"/>
  <c r="BN8132" i="17"/>
  <c r="BN7784" i="17"/>
  <c r="BN8007" i="17"/>
  <c r="BN7999" i="17"/>
  <c r="BN7919" i="17"/>
  <c r="BN7855" i="17"/>
  <c r="BN7803" i="17"/>
  <c r="BN7765" i="17"/>
  <c r="BN7711" i="17"/>
  <c r="BN7690" i="17"/>
  <c r="N7671" i="17"/>
  <c r="BN7698" i="17"/>
  <c r="N7823" i="17"/>
  <c r="BN7987" i="17"/>
  <c r="BN7934" i="17"/>
  <c r="N8283" i="17"/>
  <c r="BN7868" i="17"/>
  <c r="BN7734" i="17"/>
  <c r="BN7682" i="17"/>
  <c r="BN7769" i="17"/>
  <c r="BN7680" i="17"/>
  <c r="BN7826" i="17"/>
  <c r="BM8409" i="17"/>
  <c r="BM8388" i="17"/>
  <c r="BM8384" i="17"/>
  <c r="BM8367" i="17"/>
  <c r="BM8354" i="17"/>
  <c r="BM8312" i="17"/>
  <c r="BM8308" i="17"/>
  <c r="BM8304" i="17"/>
  <c r="BM8434" i="17"/>
  <c r="BM8430" i="17"/>
  <c r="BM8426" i="17"/>
  <c r="BM8422" i="17"/>
  <c r="BM8418" i="17"/>
  <c r="BM8414" i="17"/>
  <c r="BM8405" i="17"/>
  <c r="BM8380" i="17"/>
  <c r="BM8350" i="17"/>
  <c r="BM8346" i="17"/>
  <c r="BM8342" i="17"/>
  <c r="BM8410" i="17"/>
  <c r="BM8401" i="17"/>
  <c r="BM8397" i="17"/>
  <c r="BM8393" i="17"/>
  <c r="BM8376" i="17"/>
  <c r="BM8372" i="17"/>
  <c r="BM8363" i="17"/>
  <c r="BM8359" i="17"/>
  <c r="BM8355" i="17"/>
  <c r="BM8317" i="17"/>
  <c r="BM8313" i="17"/>
  <c r="BM8296" i="17"/>
  <c r="BM8292" i="17"/>
  <c r="BM8271" i="17"/>
  <c r="BM8262" i="17"/>
  <c r="BM8258" i="17"/>
  <c r="BM8254" i="17"/>
  <c r="BM8389" i="17"/>
  <c r="BM8385" i="17"/>
  <c r="BM8368" i="17"/>
  <c r="BM8351" i="17"/>
  <c r="BM8322" i="17"/>
  <c r="BM8309" i="17"/>
  <c r="BM8305" i="17"/>
  <c r="BM8301" i="17"/>
  <c r="BM8411" i="17"/>
  <c r="BM8402" i="17"/>
  <c r="BM8398" i="17"/>
  <c r="BM8394" i="17"/>
  <c r="BM8390" i="17"/>
  <c r="BM8373" i="17"/>
  <c r="BM8364" i="17"/>
  <c r="BM8360" i="17"/>
  <c r="BM8356" i="17"/>
  <c r="BM8386" i="17"/>
  <c r="BM8369" i="17"/>
  <c r="BM8352" i="17"/>
  <c r="BM8323" i="17"/>
  <c r="BM8310" i="17"/>
  <c r="BM8306" i="17"/>
  <c r="BM8302" i="17"/>
  <c r="BM8289" i="17"/>
  <c r="BM8428" i="17"/>
  <c r="BM8416" i="17"/>
  <c r="BM8404" i="17"/>
  <c r="BM8391" i="17"/>
  <c r="BM8336" i="17"/>
  <c r="BM8307" i="17"/>
  <c r="BM8279" i="17"/>
  <c r="BM8261" i="17"/>
  <c r="BM8251" i="17"/>
  <c r="BM8247" i="17"/>
  <c r="BM8223" i="17"/>
  <c r="BM8219" i="17"/>
  <c r="BM8215" i="17"/>
  <c r="BM8194" i="17"/>
  <c r="BM8190" i="17"/>
  <c r="BM8181" i="17"/>
  <c r="BM8177" i="17"/>
  <c r="BM8433" i="17"/>
  <c r="BM8421" i="17"/>
  <c r="BM8371" i="17"/>
  <c r="BM8362" i="17"/>
  <c r="BM8344" i="17"/>
  <c r="BM8339" i="17"/>
  <c r="BM8325" i="17"/>
  <c r="BM8320" i="17"/>
  <c r="BM8314" i="17"/>
  <c r="BM8287" i="17"/>
  <c r="BM8283" i="17"/>
  <c r="BM8272" i="17"/>
  <c r="BM8255" i="17"/>
  <c r="BM8211" i="17"/>
  <c r="BM8431" i="17"/>
  <c r="BM8419" i="17"/>
  <c r="BM8412" i="17"/>
  <c r="BM8407" i="17"/>
  <c r="BM8358" i="17"/>
  <c r="BM8334" i="17"/>
  <c r="BM8331" i="17"/>
  <c r="BM8298" i="17"/>
  <c r="BM8290" i="17"/>
  <c r="BM8284" i="17"/>
  <c r="BM8280" i="17"/>
  <c r="BM8269" i="17"/>
  <c r="BM8248" i="17"/>
  <c r="BM8424" i="17"/>
  <c r="BM8396" i="17"/>
  <c r="BM8365" i="17"/>
  <c r="BM8347" i="17"/>
  <c r="BM8337" i="17"/>
  <c r="BM8273" i="17"/>
  <c r="BM8259" i="17"/>
  <c r="BM8212" i="17"/>
  <c r="BM8429" i="17"/>
  <c r="BM8417" i="17"/>
  <c r="BM8381" i="17"/>
  <c r="BM8374" i="17"/>
  <c r="BM8340" i="17"/>
  <c r="BM8326" i="17"/>
  <c r="BM8321" i="17"/>
  <c r="BM8318" i="17"/>
  <c r="BM8315" i="17"/>
  <c r="BM8293" i="17"/>
  <c r="BM8288" i="17"/>
  <c r="BM8277" i="17"/>
  <c r="BM8256" i="17"/>
  <c r="BM8249" i="17"/>
  <c r="BM8241" i="17"/>
  <c r="BM8237" i="17"/>
  <c r="BM8233" i="17"/>
  <c r="BM8403" i="17"/>
  <c r="BM8392" i="17"/>
  <c r="BM8345" i="17"/>
  <c r="BM8329" i="17"/>
  <c r="BM8281" i="17"/>
  <c r="BM8266" i="17"/>
  <c r="BM8253" i="17"/>
  <c r="BM8245" i="17"/>
  <c r="BM8400" i="17"/>
  <c r="BM8332" i="17"/>
  <c r="BM8330" i="17"/>
  <c r="BM8311" i="17"/>
  <c r="BM8278" i="17"/>
  <c r="BM8220" i="17"/>
  <c r="BM8209" i="17"/>
  <c r="BM8176" i="17"/>
  <c r="BM8172" i="17"/>
  <c r="BM8168" i="17"/>
  <c r="BM8159" i="17"/>
  <c r="BM8155" i="17"/>
  <c r="BM8151" i="17"/>
  <c r="BM8129" i="17"/>
  <c r="BM8125" i="17"/>
  <c r="BM8121" i="17"/>
  <c r="BM8117" i="17"/>
  <c r="BM8382" i="17"/>
  <c r="BM8263" i="17"/>
  <c r="BM8257" i="17"/>
  <c r="BM8242" i="17"/>
  <c r="BM8232" i="17"/>
  <c r="BM8229" i="17"/>
  <c r="BM8226" i="17"/>
  <c r="BM8198" i="17"/>
  <c r="BM8191" i="17"/>
  <c r="BM8183" i="17"/>
  <c r="BM8164" i="17"/>
  <c r="BM8147" i="17"/>
  <c r="BM8113" i="17"/>
  <c r="BM8104" i="17"/>
  <c r="BM8100" i="17"/>
  <c r="BM8415" i="17"/>
  <c r="BM8413" i="17"/>
  <c r="BM8349" i="17"/>
  <c r="BM8338" i="17"/>
  <c r="BM8276" i="17"/>
  <c r="BM8274" i="17"/>
  <c r="BM8202" i="17"/>
  <c r="BM8187" i="17"/>
  <c r="BM8143" i="17"/>
  <c r="BM8138" i="17"/>
  <c r="BM8134" i="17"/>
  <c r="BM8079" i="17"/>
  <c r="BM8070" i="17"/>
  <c r="BM8066" i="17"/>
  <c r="BM8062" i="17"/>
  <c r="BM8057" i="17"/>
  <c r="BM8053" i="17"/>
  <c r="BM8049" i="17"/>
  <c r="BM8045" i="17"/>
  <c r="BM8036" i="17"/>
  <c r="BM8023" i="17"/>
  <c r="BM8377" i="17"/>
  <c r="BM8375" i="17"/>
  <c r="BM8370" i="17"/>
  <c r="BM8285" i="17"/>
  <c r="BM8270" i="17"/>
  <c r="BM8268" i="17"/>
  <c r="BM8235" i="17"/>
  <c r="BM8221" i="17"/>
  <c r="BM8199" i="17"/>
  <c r="BM8188" i="17"/>
  <c r="BM8184" i="17"/>
  <c r="BM8165" i="17"/>
  <c r="BM8148" i="17"/>
  <c r="BM8139" i="17"/>
  <c r="BM8114" i="17"/>
  <c r="BM8101" i="17"/>
  <c r="BM8432" i="17"/>
  <c r="BM8406" i="17"/>
  <c r="BM8379" i="17"/>
  <c r="BM8327" i="17"/>
  <c r="BM8303" i="17"/>
  <c r="BM8295" i="17"/>
  <c r="BM8291" i="17"/>
  <c r="BM8230" i="17"/>
  <c r="BM8227" i="17"/>
  <c r="BM8224" i="17"/>
  <c r="BM8210" i="17"/>
  <c r="BM8207" i="17"/>
  <c r="BM8203" i="17"/>
  <c r="BM8192" i="17"/>
  <c r="BM8144" i="17"/>
  <c r="BM8135" i="17"/>
  <c r="BM8110" i="17"/>
  <c r="BM8399" i="17"/>
  <c r="BM8383" i="17"/>
  <c r="BM8357" i="17"/>
  <c r="BM8335" i="17"/>
  <c r="BM8333" i="17"/>
  <c r="BM8297" i="17"/>
  <c r="BM8243" i="17"/>
  <c r="BM8238" i="17"/>
  <c r="BM8213" i="17"/>
  <c r="BM8196" i="17"/>
  <c r="BM8174" i="17"/>
  <c r="BM8170" i="17"/>
  <c r="BM8161" i="17"/>
  <c r="BM8157" i="17"/>
  <c r="BM8153" i="17"/>
  <c r="BM8131" i="17"/>
  <c r="BM8127" i="17"/>
  <c r="BM8123" i="17"/>
  <c r="BM8119" i="17"/>
  <c r="BM8106" i="17"/>
  <c r="BM8425" i="17"/>
  <c r="BM8420" i="17"/>
  <c r="BM8387" i="17"/>
  <c r="BM8154" i="17"/>
  <c r="BM8140" i="17"/>
  <c r="BM8133" i="17"/>
  <c r="BM8122" i="17"/>
  <c r="BM8108" i="17"/>
  <c r="BM8092" i="17"/>
  <c r="BM8078" i="17"/>
  <c r="BM8064" i="17"/>
  <c r="BM8060" i="17"/>
  <c r="BM8056" i="17"/>
  <c r="BM8035" i="17"/>
  <c r="BM8020" i="17"/>
  <c r="BM8000" i="17"/>
  <c r="BM7996" i="17"/>
  <c r="BM8236" i="17"/>
  <c r="BM8234" i="17"/>
  <c r="BM8185" i="17"/>
  <c r="BM8152" i="17"/>
  <c r="BM8145" i="17"/>
  <c r="BM8120" i="17"/>
  <c r="BM8103" i="17"/>
  <c r="BM8082" i="17"/>
  <c r="BM8074" i="17"/>
  <c r="BM8050" i="17"/>
  <c r="BM8043" i="17"/>
  <c r="BM8039" i="17"/>
  <c r="BM8032" i="17"/>
  <c r="BM8024" i="17"/>
  <c r="BM8013" i="17"/>
  <c r="BM8009" i="17"/>
  <c r="BM8427" i="17"/>
  <c r="BM8240" i="17"/>
  <c r="BM8118" i="17"/>
  <c r="BM8096" i="17"/>
  <c r="BM8086" i="17"/>
  <c r="BM8071" i="17"/>
  <c r="BM8061" i="17"/>
  <c r="BM8047" i="17"/>
  <c r="BM8028" i="17"/>
  <c r="BM8021" i="17"/>
  <c r="BM8017" i="17"/>
  <c r="BM8001" i="17"/>
  <c r="BM7988" i="17"/>
  <c r="BM7984" i="17"/>
  <c r="BM7971" i="17"/>
  <c r="BM7954" i="17"/>
  <c r="BM7949" i="17"/>
  <c r="BM7945" i="17"/>
  <c r="BM7941" i="17"/>
  <c r="BM7924" i="17"/>
  <c r="BM7915" i="17"/>
  <c r="BM7894" i="17"/>
  <c r="BM8366" i="17"/>
  <c r="BM8361" i="17"/>
  <c r="BM8324" i="17"/>
  <c r="BM8300" i="17"/>
  <c r="BM8217" i="17"/>
  <c r="BM8179" i="17"/>
  <c r="BM8166" i="17"/>
  <c r="BM8150" i="17"/>
  <c r="BM8111" i="17"/>
  <c r="BM8090" i="17"/>
  <c r="BM8068" i="17"/>
  <c r="BM8040" i="17"/>
  <c r="BM7997" i="17"/>
  <c r="BM8341" i="17"/>
  <c r="BM8267" i="17"/>
  <c r="BM8265" i="17"/>
  <c r="BM8244" i="17"/>
  <c r="BM8225" i="17"/>
  <c r="BM8205" i="17"/>
  <c r="BM8175" i="17"/>
  <c r="BM8136" i="17"/>
  <c r="BM8116" i="17"/>
  <c r="BM8099" i="17"/>
  <c r="BM8093" i="17"/>
  <c r="BM8075" i="17"/>
  <c r="BM8065" i="17"/>
  <c r="BM8054" i="17"/>
  <c r="BM8044" i="17"/>
  <c r="BM8033" i="17"/>
  <c r="BM8029" i="17"/>
  <c r="BM8025" i="17"/>
  <c r="BM8014" i="17"/>
  <c r="BM8006" i="17"/>
  <c r="BM8197" i="17"/>
  <c r="BM8186" i="17"/>
  <c r="BM8169" i="17"/>
  <c r="BM8162" i="17"/>
  <c r="BM8112" i="17"/>
  <c r="BM8107" i="17"/>
  <c r="BM8102" i="17"/>
  <c r="BM8094" i="17"/>
  <c r="BM8084" i="17"/>
  <c r="BM8069" i="17"/>
  <c r="BM8037" i="17"/>
  <c r="BM8030" i="17"/>
  <c r="BM8026" i="17"/>
  <c r="BM8015" i="17"/>
  <c r="BM8007" i="17"/>
  <c r="BM8282" i="17"/>
  <c r="BM8222" i="17"/>
  <c r="BM8156" i="17"/>
  <c r="BM8085" i="17"/>
  <c r="BM8059" i="17"/>
  <c r="BM8010" i="17"/>
  <c r="BM7980" i="17"/>
  <c r="BM7965" i="17"/>
  <c r="BM7950" i="17"/>
  <c r="BM7940" i="17"/>
  <c r="BM7932" i="17"/>
  <c r="BM7925" i="17"/>
  <c r="BM7921" i="17"/>
  <c r="BM7910" i="17"/>
  <c r="BM7895" i="17"/>
  <c r="BM7888" i="17"/>
  <c r="BM8378" i="17"/>
  <c r="BM8319" i="17"/>
  <c r="BM8180" i="17"/>
  <c r="BM8158" i="17"/>
  <c r="BM8142" i="17"/>
  <c r="BM8124" i="17"/>
  <c r="BM8115" i="17"/>
  <c r="BM8083" i="17"/>
  <c r="BM8081" i="17"/>
  <c r="BM8003" i="17"/>
  <c r="BM7991" i="17"/>
  <c r="BM7973" i="17"/>
  <c r="BM7969" i="17"/>
  <c r="BM7947" i="17"/>
  <c r="BM7936" i="17"/>
  <c r="BM7922" i="17"/>
  <c r="BM7914" i="17"/>
  <c r="BM7903" i="17"/>
  <c r="BM7892" i="17"/>
  <c r="BM8173" i="17"/>
  <c r="BM8171" i="17"/>
  <c r="BM8160" i="17"/>
  <c r="BM8126" i="17"/>
  <c r="BM8088" i="17"/>
  <c r="BM8072" i="17"/>
  <c r="BM8055" i="17"/>
  <c r="BM7995" i="17"/>
  <c r="BM7985" i="17"/>
  <c r="BM7981" i="17"/>
  <c r="BM7977" i="17"/>
  <c r="BM7962" i="17"/>
  <c r="BM7958" i="17"/>
  <c r="BM7944" i="17"/>
  <c r="BM7929" i="17"/>
  <c r="BM7918" i="17"/>
  <c r="BM7907" i="17"/>
  <c r="BM7899" i="17"/>
  <c r="BM7864" i="17"/>
  <c r="BM7860" i="17"/>
  <c r="BM7856" i="17"/>
  <c r="BM7799" i="17"/>
  <c r="BM7795" i="17"/>
  <c r="BM7791" i="17"/>
  <c r="BM7787" i="17"/>
  <c r="BM7783" i="17"/>
  <c r="BM7779" i="17"/>
  <c r="BM7775" i="17"/>
  <c r="BM8182" i="17"/>
  <c r="BM8146" i="17"/>
  <c r="BM8128" i="17"/>
  <c r="BM8051" i="17"/>
  <c r="BM8041" i="17"/>
  <c r="BM7970" i="17"/>
  <c r="BM7966" i="17"/>
  <c r="BM7955" i="17"/>
  <c r="BM7933" i="17"/>
  <c r="BM7911" i="17"/>
  <c r="BM8423" i="17"/>
  <c r="BM8343" i="17"/>
  <c r="BM8264" i="17"/>
  <c r="BM8231" i="17"/>
  <c r="BM8214" i="17"/>
  <c r="BM8189" i="17"/>
  <c r="BM8077" i="17"/>
  <c r="BM8022" i="17"/>
  <c r="BM8004" i="17"/>
  <c r="BM7998" i="17"/>
  <c r="BM7992" i="17"/>
  <c r="BM7974" i="17"/>
  <c r="BM7959" i="17"/>
  <c r="BM7951" i="17"/>
  <c r="BM7937" i="17"/>
  <c r="BM7926" i="17"/>
  <c r="BM7900" i="17"/>
  <c r="BM7896" i="17"/>
  <c r="BM8328" i="17"/>
  <c r="BM8204" i="17"/>
  <c r="BM8195" i="17"/>
  <c r="BM8132" i="17"/>
  <c r="BM8091" i="17"/>
  <c r="BM8089" i="17"/>
  <c r="BM8063" i="17"/>
  <c r="BM8058" i="17"/>
  <c r="BM7956" i="17"/>
  <c r="BM7952" i="17"/>
  <c r="BM7927" i="17"/>
  <c r="BM7912" i="17"/>
  <c r="BM7901" i="17"/>
  <c r="BM7897" i="17"/>
  <c r="BM8250" i="17"/>
  <c r="BM8228" i="17"/>
  <c r="BM8087" i="17"/>
  <c r="BM8076" i="17"/>
  <c r="BM8046" i="17"/>
  <c r="BM7972" i="17"/>
  <c r="BM7964" i="17"/>
  <c r="BM7948" i="17"/>
  <c r="BM7946" i="17"/>
  <c r="BM7935" i="17"/>
  <c r="BM7917" i="17"/>
  <c r="BM7890" i="17"/>
  <c r="BM7884" i="17"/>
  <c r="BM7866" i="17"/>
  <c r="BM7859" i="17"/>
  <c r="BM7845" i="17"/>
  <c r="BM7834" i="17"/>
  <c r="BM7815" i="17"/>
  <c r="BM7804" i="17"/>
  <c r="BM7797" i="17"/>
  <c r="BM7781" i="17"/>
  <c r="BM7771" i="17"/>
  <c r="BM8316" i="17"/>
  <c r="BM8019" i="17"/>
  <c r="BM7986" i="17"/>
  <c r="BM7931" i="17"/>
  <c r="BM7913" i="17"/>
  <c r="BM7906" i="17"/>
  <c r="BM7887" i="17"/>
  <c r="BM7881" i="17"/>
  <c r="BM7870" i="17"/>
  <c r="BM7853" i="17"/>
  <c r="BM7849" i="17"/>
  <c r="BM7838" i="17"/>
  <c r="BM7827" i="17"/>
  <c r="BM7819" i="17"/>
  <c r="BM7808" i="17"/>
  <c r="BM7794" i="17"/>
  <c r="BM7778" i="17"/>
  <c r="BM7767" i="17"/>
  <c r="BM7763" i="17"/>
  <c r="BM7759" i="17"/>
  <c r="BM8299" i="17"/>
  <c r="BM8252" i="17"/>
  <c r="BM8239" i="17"/>
  <c r="BM8098" i="17"/>
  <c r="BM8080" i="17"/>
  <c r="BM8048" i="17"/>
  <c r="BM8008" i="17"/>
  <c r="BM7979" i="17"/>
  <c r="BM7957" i="17"/>
  <c r="BM7942" i="17"/>
  <c r="BM7904" i="17"/>
  <c r="BM7874" i="17"/>
  <c r="BM7842" i="17"/>
  <c r="BM7831" i="17"/>
  <c r="BM7823" i="17"/>
  <c r="BM7812" i="17"/>
  <c r="BM7801" i="17"/>
  <c r="BM7788" i="17"/>
  <c r="BM7727" i="17"/>
  <c r="BM7682" i="17"/>
  <c r="BM7678" i="17"/>
  <c r="BM8141" i="17"/>
  <c r="BM7960" i="17"/>
  <c r="BM7920" i="17"/>
  <c r="BM7902" i="17"/>
  <c r="BM7885" i="17"/>
  <c r="BM7867" i="17"/>
  <c r="BM7863" i="17"/>
  <c r="BM7846" i="17"/>
  <c r="BM7835" i="17"/>
  <c r="BM7816" i="17"/>
  <c r="BM7805" i="17"/>
  <c r="BM7785" i="17"/>
  <c r="BM7772" i="17"/>
  <c r="BM8260" i="17"/>
  <c r="BM8178" i="17"/>
  <c r="BM8034" i="17"/>
  <c r="BM7993" i="17"/>
  <c r="BM7982" i="17"/>
  <c r="BM7953" i="17"/>
  <c r="BM7909" i="17"/>
  <c r="BM7878" i="17"/>
  <c r="BM7871" i="17"/>
  <c r="BM7857" i="17"/>
  <c r="BM7850" i="17"/>
  <c r="BM7839" i="17"/>
  <c r="BM7828" i="17"/>
  <c r="BM7820" i="17"/>
  <c r="BM7809" i="17"/>
  <c r="BM7798" i="17"/>
  <c r="BM7782" i="17"/>
  <c r="BM7768" i="17"/>
  <c r="BM7764" i="17"/>
  <c r="BM8395" i="17"/>
  <c r="BM8130" i="17"/>
  <c r="BM8027" i="17"/>
  <c r="BM7999" i="17"/>
  <c r="BM7943" i="17"/>
  <c r="BM7934" i="17"/>
  <c r="BM7905" i="17"/>
  <c r="BM7879" i="17"/>
  <c r="BM7868" i="17"/>
  <c r="BM7861" i="17"/>
  <c r="BM7851" i="17"/>
  <c r="BM7840" i="17"/>
  <c r="BM7825" i="17"/>
  <c r="BM7821" i="17"/>
  <c r="BM7810" i="17"/>
  <c r="BM7786" i="17"/>
  <c r="BM7765" i="17"/>
  <c r="BM8348" i="17"/>
  <c r="BM8246" i="17"/>
  <c r="BM8201" i="17"/>
  <c r="BM8002" i="17"/>
  <c r="BM7916" i="17"/>
  <c r="BM7875" i="17"/>
  <c r="BM7854" i="17"/>
  <c r="BM7841" i="17"/>
  <c r="BM7833" i="17"/>
  <c r="BM7822" i="17"/>
  <c r="BM7811" i="17"/>
  <c r="BM7803" i="17"/>
  <c r="BM7774" i="17"/>
  <c r="BM7754" i="17"/>
  <c r="BM7739" i="17"/>
  <c r="BM7728" i="17"/>
  <c r="BM7713" i="17"/>
  <c r="BM7698" i="17"/>
  <c r="BM8163" i="17"/>
  <c r="BM8052" i="17"/>
  <c r="BM7848" i="17"/>
  <c r="BM7818" i="17"/>
  <c r="BM7743" i="17"/>
  <c r="BM7732" i="17"/>
  <c r="BM7725" i="17"/>
  <c r="BM7721" i="17"/>
  <c r="BM7717" i="17"/>
  <c r="BM7702" i="17"/>
  <c r="BM7691" i="17"/>
  <c r="BM7673" i="17"/>
  <c r="BM8353" i="17"/>
  <c r="BM8206" i="17"/>
  <c r="BM8073" i="17"/>
  <c r="BM7930" i="17"/>
  <c r="BM7886" i="17"/>
  <c r="BM7852" i="17"/>
  <c r="BM7844" i="17"/>
  <c r="BM7814" i="17"/>
  <c r="BM7770" i="17"/>
  <c r="BM7758" i="17"/>
  <c r="BM7747" i="17"/>
  <c r="BM7736" i="17"/>
  <c r="BM7706" i="17"/>
  <c r="BM7695" i="17"/>
  <c r="BM7684" i="17"/>
  <c r="BM8208" i="17"/>
  <c r="BM8149" i="17"/>
  <c r="BM8016" i="17"/>
  <c r="BM8011" i="17"/>
  <c r="BM7939" i="17"/>
  <c r="BM7898" i="17"/>
  <c r="BM7869" i="17"/>
  <c r="BM7829" i="17"/>
  <c r="BM7793" i="17"/>
  <c r="BM7761" i="17"/>
  <c r="BM7751" i="17"/>
  <c r="BM7740" i="17"/>
  <c r="BM7729" i="17"/>
  <c r="BM7710" i="17"/>
  <c r="BM7699" i="17"/>
  <c r="BM7688" i="17"/>
  <c r="BM8109" i="17"/>
  <c r="BM8067" i="17"/>
  <c r="BM8031" i="17"/>
  <c r="BM8018" i="17"/>
  <c r="BM7990" i="17"/>
  <c r="BM7975" i="17"/>
  <c r="BM7968" i="17"/>
  <c r="BM7928" i="17"/>
  <c r="BM7882" i="17"/>
  <c r="BM7880" i="17"/>
  <c r="BM7873" i="17"/>
  <c r="BM7865" i="17"/>
  <c r="BM7755" i="17"/>
  <c r="BM7744" i="17"/>
  <c r="BM7733" i="17"/>
  <c r="BM7722" i="17"/>
  <c r="BM7714" i="17"/>
  <c r="BM7703" i="17"/>
  <c r="BM7692" i="17"/>
  <c r="BM8408" i="17"/>
  <c r="BM8275" i="17"/>
  <c r="BM7923" i="17"/>
  <c r="BM7919" i="17"/>
  <c r="BM7908" i="17"/>
  <c r="BM7893" i="17"/>
  <c r="BM7773" i="17"/>
  <c r="BM7762" i="17"/>
  <c r="BM7745" i="17"/>
  <c r="BM7734" i="17"/>
  <c r="BM7723" i="17"/>
  <c r="BM7715" i="17"/>
  <c r="BM7704" i="17"/>
  <c r="BM7693" i="17"/>
  <c r="BM7679" i="17"/>
  <c r="BM7675" i="17"/>
  <c r="BM7877" i="17"/>
  <c r="BM7784" i="17"/>
  <c r="BM7777" i="17"/>
  <c r="BM7752" i="17"/>
  <c r="BM7737" i="17"/>
  <c r="BM7707" i="17"/>
  <c r="BM7690" i="17"/>
  <c r="BM7681" i="17"/>
  <c r="BM7674" i="17"/>
  <c r="BM7671" i="17"/>
  <c r="BM8294" i="17"/>
  <c r="BM8105" i="17"/>
  <c r="BM7837" i="17"/>
  <c r="BM7750" i="17"/>
  <c r="BM7720" i="17"/>
  <c r="BM7716" i="17"/>
  <c r="BM7705" i="17"/>
  <c r="BM7694" i="17"/>
  <c r="BM8042" i="17"/>
  <c r="BM8005" i="17"/>
  <c r="BM7978" i="17"/>
  <c r="BM7963" i="17"/>
  <c r="BM7938" i="17"/>
  <c r="BM7858" i="17"/>
  <c r="BM7832" i="17"/>
  <c r="BM7830" i="17"/>
  <c r="BM7807" i="17"/>
  <c r="BM7748" i="17"/>
  <c r="BM7731" i="17"/>
  <c r="BM7718" i="17"/>
  <c r="BM7701" i="17"/>
  <c r="BM8216" i="17"/>
  <c r="BM7983" i="17"/>
  <c r="BM7976" i="17"/>
  <c r="BM7883" i="17"/>
  <c r="BM7802" i="17"/>
  <c r="BM7800" i="17"/>
  <c r="BM7757" i="17"/>
  <c r="BM7746" i="17"/>
  <c r="BM7735" i="17"/>
  <c r="BM7712" i="17"/>
  <c r="BM7697" i="17"/>
  <c r="BM7686" i="17"/>
  <c r="BM7672" i="17"/>
  <c r="BM7872" i="17"/>
  <c r="BM7790" i="17"/>
  <c r="BM7742" i="17"/>
  <c r="BM7677" i="17"/>
  <c r="BM8167" i="17"/>
  <c r="BM8012" i="17"/>
  <c r="BM7987" i="17"/>
  <c r="BM7967" i="17"/>
  <c r="BM7806" i="17"/>
  <c r="BM7749" i="17"/>
  <c r="BM7719" i="17"/>
  <c r="BM7680" i="17"/>
  <c r="BM7670" i="17"/>
  <c r="BM7769" i="17"/>
  <c r="BM7836" i="17"/>
  <c r="BM7789" i="17"/>
  <c r="BM7776" i="17"/>
  <c r="BM8218" i="17"/>
  <c r="BM7862" i="17"/>
  <c r="BM7738" i="17"/>
  <c r="BM7726" i="17"/>
  <c r="BM8038" i="17"/>
  <c r="BM7817" i="17"/>
  <c r="BM7766" i="17"/>
  <c r="BM7756" i="17"/>
  <c r="BM7708" i="17"/>
  <c r="BM7683" i="17"/>
  <c r="BM7796" i="17"/>
  <c r="BM7724" i="17"/>
  <c r="BM7696" i="17"/>
  <c r="BM7689" i="17"/>
  <c r="BM7687" i="17"/>
  <c r="BM7685" i="17"/>
  <c r="BM7676" i="17"/>
  <c r="BM8095" i="17"/>
  <c r="BM7989" i="17"/>
  <c r="BM7961" i="17"/>
  <c r="BM8097" i="17"/>
  <c r="BM7855" i="17"/>
  <c r="BM8137" i="17"/>
  <c r="BM7994" i="17"/>
  <c r="BM7891" i="17"/>
  <c r="BM7889" i="17"/>
  <c r="BM7792" i="17"/>
  <c r="BM7760" i="17"/>
  <c r="BM7741" i="17"/>
  <c r="BM7730" i="17"/>
  <c r="BM8200" i="17"/>
  <c r="BM7847" i="17"/>
  <c r="BM8286" i="17"/>
  <c r="BM7813" i="17"/>
  <c r="BM7711" i="17"/>
  <c r="BM7876" i="17"/>
  <c r="BM7824" i="17"/>
  <c r="BM7780" i="17"/>
  <c r="BM7709" i="17"/>
  <c r="BM7700" i="17"/>
  <c r="BM8193" i="17"/>
  <c r="BM7843" i="17"/>
  <c r="BM7826" i="17"/>
  <c r="BM7753" i="17"/>
  <c r="C68" i="26"/>
  <c r="G63" i="26"/>
  <c r="C71" i="26"/>
  <c r="G66" i="26"/>
  <c r="C70" i="26"/>
  <c r="G65" i="26"/>
  <c r="C67" i="26"/>
  <c r="G62" i="26"/>
  <c r="D40" i="42"/>
  <c r="G52" i="42"/>
  <c r="G46" i="42"/>
  <c r="G53" i="42" s="1"/>
  <c r="G47" i="42"/>
  <c r="S20" i="17" s="1"/>
  <c r="G51" i="42"/>
  <c r="G48" i="42"/>
  <c r="G49" i="42"/>
  <c r="G50" i="42"/>
  <c r="E6" i="9"/>
  <c r="D83" i="13"/>
  <c r="B76" i="13"/>
  <c r="B77" i="13" s="1"/>
  <c r="B78" i="13" s="1"/>
  <c r="B79" i="13" s="1"/>
  <c r="B80" i="13" s="1"/>
  <c r="B81" i="13" s="1"/>
  <c r="B82" i="13" s="1"/>
  <c r="S30" i="17" l="1"/>
  <c r="S114" i="17"/>
  <c r="S210" i="17"/>
  <c r="S294" i="17"/>
  <c r="S390" i="17"/>
  <c r="S474" i="17"/>
  <c r="S486" i="17"/>
  <c r="S79" i="17"/>
  <c r="S163" i="17"/>
  <c r="S175" i="17"/>
  <c r="S259" i="17"/>
  <c r="S355" i="17"/>
  <c r="S439" i="17"/>
  <c r="S535" i="17"/>
  <c r="S44" i="17"/>
  <c r="S128" i="17"/>
  <c r="S224" i="17"/>
  <c r="S308" i="17"/>
  <c r="S404" i="17"/>
  <c r="S500" i="17"/>
  <c r="S93" i="17"/>
  <c r="S189" i="17"/>
  <c r="S273" i="17"/>
  <c r="S369" i="17"/>
  <c r="S453" i="17"/>
  <c r="S549" i="17"/>
  <c r="S58" i="17"/>
  <c r="S142" i="17"/>
  <c r="S238" i="17"/>
  <c r="S322" i="17"/>
  <c r="S334" i="17"/>
  <c r="S418" i="17"/>
  <c r="S514" i="17"/>
  <c r="S37" i="17"/>
  <c r="S121" i="17"/>
  <c r="S217" i="17"/>
  <c r="S301" i="17"/>
  <c r="S397" i="17"/>
  <c r="S493" i="17"/>
  <c r="S577" i="17"/>
  <c r="S637" i="17"/>
  <c r="S721" i="17"/>
  <c r="S817" i="17"/>
  <c r="S901" i="17"/>
  <c r="S997" i="17"/>
  <c r="S23" i="17"/>
  <c r="S287" i="17"/>
  <c r="S383" i="17"/>
  <c r="S479" i="17"/>
  <c r="S570" i="17"/>
  <c r="S714" i="17"/>
  <c r="S845" i="17"/>
  <c r="S936" i="17"/>
  <c r="S976" i="17"/>
  <c r="S1053" i="17"/>
  <c r="S1149" i="17"/>
  <c r="S1233" i="17"/>
  <c r="S1293" i="17"/>
  <c r="S72" i="17"/>
  <c r="S432" i="17"/>
  <c r="S528" i="17"/>
  <c r="S584" i="17"/>
  <c r="S728" i="17"/>
  <c r="S859" i="17"/>
  <c r="S990" i="17"/>
  <c r="S1114" i="17"/>
  <c r="S1198" i="17"/>
  <c r="S1258" i="17"/>
  <c r="S1342" i="17"/>
  <c r="S170" i="17"/>
  <c r="S266" i="17"/>
  <c r="S362" i="17"/>
  <c r="S598" i="17"/>
  <c r="S651" i="17"/>
  <c r="S742" i="17"/>
  <c r="S873" i="17"/>
  <c r="S1004" i="17"/>
  <c r="S1067" i="17"/>
  <c r="S1163" i="17"/>
  <c r="S1307" i="17"/>
  <c r="S51" i="17"/>
  <c r="S315" i="17"/>
  <c r="S411" i="17"/>
  <c r="S507" i="17"/>
  <c r="S612" i="17"/>
  <c r="S626" i="17"/>
  <c r="S665" i="17"/>
  <c r="S756" i="17"/>
  <c r="S770" i="17"/>
  <c r="S796" i="17"/>
  <c r="S887" i="17"/>
  <c r="S1018" i="17"/>
  <c r="S1128" i="17"/>
  <c r="S1212" i="17"/>
  <c r="S1272" i="17"/>
  <c r="S100" i="17"/>
  <c r="S196" i="17"/>
  <c r="S460" i="17"/>
  <c r="S556" i="17"/>
  <c r="S679" i="17"/>
  <c r="S784" i="17"/>
  <c r="S810" i="17"/>
  <c r="S915" i="17"/>
  <c r="S941" i="17"/>
  <c r="S1032" i="17"/>
  <c r="S1081" i="17"/>
  <c r="S1093" i="17"/>
  <c r="S1177" i="17"/>
  <c r="S1321" i="17"/>
  <c r="S156" i="17"/>
  <c r="S252" i="17"/>
  <c r="S348" i="17"/>
  <c r="S591" i="17"/>
  <c r="S735" i="17"/>
  <c r="S852" i="17"/>
  <c r="S866" i="17"/>
  <c r="S983" i="17"/>
  <c r="S1060" i="17"/>
  <c r="S1156" i="17"/>
  <c r="S1240" i="17"/>
  <c r="S1300" i="17"/>
  <c r="S1384" i="17"/>
  <c r="S1480" i="17"/>
  <c r="S1576" i="17"/>
  <c r="S1660" i="17"/>
  <c r="S693" i="17"/>
  <c r="S824" i="17"/>
  <c r="S929" i="17"/>
  <c r="S955" i="17"/>
  <c r="S1226" i="17"/>
  <c r="S1438" i="17"/>
  <c r="S1543" i="17"/>
  <c r="S1569" i="17"/>
  <c r="S467" i="17"/>
  <c r="S563" i="17"/>
  <c r="S1107" i="17"/>
  <c r="S1251" i="17"/>
  <c r="S1452" i="17"/>
  <c r="S1583" i="17"/>
  <c r="S1688" i="17"/>
  <c r="S1714" i="17"/>
  <c r="S86" i="17"/>
  <c r="S182" i="17"/>
  <c r="S644" i="17"/>
  <c r="S749" i="17"/>
  <c r="S880" i="17"/>
  <c r="S1011" i="17"/>
  <c r="S1205" i="17"/>
  <c r="S1349" i="17"/>
  <c r="S1466" i="17"/>
  <c r="S1597" i="17"/>
  <c r="S1702" i="17"/>
  <c r="S1728" i="17"/>
  <c r="S1812" i="17"/>
  <c r="S1872" i="17"/>
  <c r="S135" i="17"/>
  <c r="S231" i="17"/>
  <c r="S327" i="17"/>
  <c r="S619" i="17"/>
  <c r="S1363" i="17"/>
  <c r="S1494" i="17"/>
  <c r="S1611" i="17"/>
  <c r="S1625" i="17"/>
  <c r="S280" i="17"/>
  <c r="S376" i="17"/>
  <c r="S672" i="17"/>
  <c r="S777" i="17"/>
  <c r="S803" i="17"/>
  <c r="S908" i="17"/>
  <c r="S1039" i="17"/>
  <c r="S1135" i="17"/>
  <c r="S1279" i="17"/>
  <c r="S1377" i="17"/>
  <c r="S1403" i="17"/>
  <c r="S1508" i="17"/>
  <c r="S1639" i="17"/>
  <c r="S425" i="17"/>
  <c r="S521" i="17"/>
  <c r="S700" i="17"/>
  <c r="S831" i="17"/>
  <c r="S962" i="17"/>
  <c r="S1088" i="17"/>
  <c r="S1184" i="17"/>
  <c r="S1328" i="17"/>
  <c r="S1391" i="17"/>
  <c r="S1417" i="17"/>
  <c r="S1522" i="17"/>
  <c r="S1653" i="17"/>
  <c r="S149" i="17"/>
  <c r="S245" i="17"/>
  <c r="S341" i="17"/>
  <c r="S1431" i="17"/>
  <c r="S1536" i="17"/>
  <c r="S1562" i="17"/>
  <c r="S1735" i="17"/>
  <c r="S1791" i="17"/>
  <c r="S1907" i="17"/>
  <c r="S1991" i="17"/>
  <c r="S2087" i="17"/>
  <c r="S2183" i="17"/>
  <c r="S707" i="17"/>
  <c r="S969" i="17"/>
  <c r="S1459" i="17"/>
  <c r="S1590" i="17"/>
  <c r="S1805" i="17"/>
  <c r="S1956" i="17"/>
  <c r="S2052" i="17"/>
  <c r="S2136" i="17"/>
  <c r="S2232" i="17"/>
  <c r="S2328" i="17"/>
  <c r="S2412" i="17"/>
  <c r="S446" i="17"/>
  <c r="S542" i="17"/>
  <c r="S605" i="17"/>
  <c r="S1121" i="17"/>
  <c r="S1265" i="17"/>
  <c r="S1681" i="17"/>
  <c r="S1721" i="17"/>
  <c r="S1819" i="17"/>
  <c r="S1858" i="17"/>
  <c r="S1921" i="17"/>
  <c r="S2005" i="17"/>
  <c r="S2017" i="17"/>
  <c r="S2101" i="17"/>
  <c r="S2197" i="17"/>
  <c r="S2281" i="17"/>
  <c r="S2377" i="17"/>
  <c r="S2461" i="17"/>
  <c r="S2521" i="17"/>
  <c r="S658" i="17"/>
  <c r="S763" i="17"/>
  <c r="S1025" i="17"/>
  <c r="S1074" i="17"/>
  <c r="S1170" i="17"/>
  <c r="S1314" i="17"/>
  <c r="S1356" i="17"/>
  <c r="S1487" i="17"/>
  <c r="S1618" i="17"/>
  <c r="S1833" i="17"/>
  <c r="S1886" i="17"/>
  <c r="S1970" i="17"/>
  <c r="S2066" i="17"/>
  <c r="S2150" i="17"/>
  <c r="S2162" i="17"/>
  <c r="S2246" i="17"/>
  <c r="S1219" i="17"/>
  <c r="S1410" i="17"/>
  <c r="S1742" i="17"/>
  <c r="S1756" i="17"/>
  <c r="S1847" i="17"/>
  <c r="S1935" i="17"/>
  <c r="S2031" i="17"/>
  <c r="S2115" i="17"/>
  <c r="S2211" i="17"/>
  <c r="S65" i="17"/>
  <c r="S922" i="17"/>
  <c r="S1515" i="17"/>
  <c r="S1667" i="17"/>
  <c r="S1770" i="17"/>
  <c r="S1900" i="17"/>
  <c r="S1984" i="17"/>
  <c r="S2080" i="17"/>
  <c r="S2176" i="17"/>
  <c r="S2260" i="17"/>
  <c r="S1046" i="17"/>
  <c r="S1142" i="17"/>
  <c r="S1445" i="17"/>
  <c r="S1646" i="17"/>
  <c r="S1784" i="17"/>
  <c r="S2129" i="17"/>
  <c r="S2225" i="17"/>
  <c r="S2528" i="17"/>
  <c r="S2652" i="17"/>
  <c r="S2736" i="17"/>
  <c r="S107" i="17"/>
  <c r="S838" i="17"/>
  <c r="S1335" i="17"/>
  <c r="S1914" i="17"/>
  <c r="S2010" i="17"/>
  <c r="S2267" i="17"/>
  <c r="S2288" i="17"/>
  <c r="S2542" i="17"/>
  <c r="S2605" i="17"/>
  <c r="S2701" i="17"/>
  <c r="S2797" i="17"/>
  <c r="S2881" i="17"/>
  <c r="S1604" i="17"/>
  <c r="S1865" i="17"/>
  <c r="S1963" i="17"/>
  <c r="S2059" i="17"/>
  <c r="S2309" i="17"/>
  <c r="S2426" i="17"/>
  <c r="S2556" i="17"/>
  <c r="S2570" i="17"/>
  <c r="S2666" i="17"/>
  <c r="S2750" i="17"/>
  <c r="S2846" i="17"/>
  <c r="S2942" i="17"/>
  <c r="S3026" i="17"/>
  <c r="S1840" i="17"/>
  <c r="S2108" i="17"/>
  <c r="S2204" i="17"/>
  <c r="S2274" i="17"/>
  <c r="S2342" i="17"/>
  <c r="S2356" i="17"/>
  <c r="S2370" i="17"/>
  <c r="S2384" i="17"/>
  <c r="S2398" i="17"/>
  <c r="S2440" i="17"/>
  <c r="S2479" i="17"/>
  <c r="S2619" i="17"/>
  <c r="S2631" i="17"/>
  <c r="S2715" i="17"/>
  <c r="S2811" i="17"/>
  <c r="S1501" i="17"/>
  <c r="S1893" i="17"/>
  <c r="S2157" i="17"/>
  <c r="S2253" i="17"/>
  <c r="S2454" i="17"/>
  <c r="S2493" i="17"/>
  <c r="S2584" i="17"/>
  <c r="S2680" i="17"/>
  <c r="S2764" i="17"/>
  <c r="S2776" i="17"/>
  <c r="S948" i="17"/>
  <c r="S1244" i="17"/>
  <c r="S1555" i="17"/>
  <c r="S1695" i="17"/>
  <c r="S1763" i="17"/>
  <c r="S1942" i="17"/>
  <c r="S2038" i="17"/>
  <c r="S2295" i="17"/>
  <c r="S2507" i="17"/>
  <c r="S2645" i="17"/>
  <c r="S2729" i="17"/>
  <c r="S2825" i="17"/>
  <c r="S1949" i="17"/>
  <c r="S2045" i="17"/>
  <c r="S2535" i="17"/>
  <c r="S3005" i="17"/>
  <c r="S3107" i="17"/>
  <c r="S3191" i="17"/>
  <c r="S3287" i="17"/>
  <c r="S203" i="17"/>
  <c r="S1191" i="17"/>
  <c r="S1798" i="17"/>
  <c r="S1998" i="17"/>
  <c r="S2094" i="17"/>
  <c r="S2190" i="17"/>
  <c r="S2659" i="17"/>
  <c r="S2895" i="17"/>
  <c r="S2909" i="17"/>
  <c r="S2923" i="17"/>
  <c r="S3019" i="17"/>
  <c r="S3156" i="17"/>
  <c r="S3252" i="17"/>
  <c r="S3336" i="17"/>
  <c r="S3432" i="17"/>
  <c r="S3516" i="17"/>
  <c r="S1473" i="17"/>
  <c r="S2143" i="17"/>
  <c r="S2239" i="17"/>
  <c r="S2405" i="17"/>
  <c r="S2563" i="17"/>
  <c r="S2612" i="17"/>
  <c r="S2708" i="17"/>
  <c r="S3033" i="17"/>
  <c r="S3121" i="17"/>
  <c r="S3205" i="17"/>
  <c r="S3301" i="17"/>
  <c r="S3385" i="17"/>
  <c r="S3397" i="17"/>
  <c r="S3481" i="17"/>
  <c r="S3577" i="17"/>
  <c r="S3661" i="17"/>
  <c r="S789" i="17"/>
  <c r="S2433" i="17"/>
  <c r="S2486" i="17"/>
  <c r="S2757" i="17"/>
  <c r="S2832" i="17"/>
  <c r="S2867" i="17"/>
  <c r="S3047" i="17"/>
  <c r="S3086" i="17"/>
  <c r="S3170" i="17"/>
  <c r="S3266" i="17"/>
  <c r="S3350" i="17"/>
  <c r="S3446" i="17"/>
  <c r="S1370" i="17"/>
  <c r="S1854" i="17"/>
  <c r="S2321" i="17"/>
  <c r="S2349" i="17"/>
  <c r="S2638" i="17"/>
  <c r="S2853" i="17"/>
  <c r="S2956" i="17"/>
  <c r="S2970" i="17"/>
  <c r="S3061" i="17"/>
  <c r="S3075" i="17"/>
  <c r="S3135" i="17"/>
  <c r="S3219" i="17"/>
  <c r="S3315" i="17"/>
  <c r="S1674" i="17"/>
  <c r="S1749" i="17"/>
  <c r="S2514" i="17"/>
  <c r="S2591" i="17"/>
  <c r="S2687" i="17"/>
  <c r="S2818" i="17"/>
  <c r="S2984" i="17"/>
  <c r="S3100" i="17"/>
  <c r="S3184" i="17"/>
  <c r="S3280" i="17"/>
  <c r="S3364" i="17"/>
  <c r="S3460" i="17"/>
  <c r="S1286" i="17"/>
  <c r="S1707" i="17"/>
  <c r="S2839" i="17"/>
  <c r="S2928" i="17"/>
  <c r="S3329" i="17"/>
  <c r="S3371" i="17"/>
  <c r="S3411" i="17"/>
  <c r="S3549" i="17"/>
  <c r="S3654" i="17"/>
  <c r="S3763" i="17"/>
  <c r="S3859" i="17"/>
  <c r="S2804" i="17"/>
  <c r="S3012" i="17"/>
  <c r="S3114" i="17"/>
  <c r="S3495" i="17"/>
  <c r="S3509" i="17"/>
  <c r="S3523" i="17"/>
  <c r="S3537" i="17"/>
  <c r="S3563" i="17"/>
  <c r="S3668" i="17"/>
  <c r="S3728" i="17"/>
  <c r="S3812" i="17"/>
  <c r="S3908" i="17"/>
  <c r="S3992" i="17"/>
  <c r="S4004" i="17"/>
  <c r="S4088" i="17"/>
  <c r="S1826" i="17"/>
  <c r="S2419" i="17"/>
  <c r="S2624" i="17"/>
  <c r="S2874" i="17"/>
  <c r="S2902" i="17"/>
  <c r="S3040" i="17"/>
  <c r="S3163" i="17"/>
  <c r="S3259" i="17"/>
  <c r="S3378" i="17"/>
  <c r="S3591" i="17"/>
  <c r="S3693" i="17"/>
  <c r="S3777" i="17"/>
  <c r="S3873" i="17"/>
  <c r="S3957" i="17"/>
  <c r="S4053" i="17"/>
  <c r="S4137" i="17"/>
  <c r="S4233" i="17"/>
  <c r="S894" i="17"/>
  <c r="S1928" i="17"/>
  <c r="S2024" i="17"/>
  <c r="S2472" i="17"/>
  <c r="S2577" i="17"/>
  <c r="S2673" i="17"/>
  <c r="S3212" i="17"/>
  <c r="S3308" i="17"/>
  <c r="S3467" i="17"/>
  <c r="S3605" i="17"/>
  <c r="S3682" i="17"/>
  <c r="S3742" i="17"/>
  <c r="S3826" i="17"/>
  <c r="S3922" i="17"/>
  <c r="S4018" i="17"/>
  <c r="S2363" i="17"/>
  <c r="S2722" i="17"/>
  <c r="S3068" i="17"/>
  <c r="S3093" i="17"/>
  <c r="S3357" i="17"/>
  <c r="S3619" i="17"/>
  <c r="S3707" i="17"/>
  <c r="S3791" i="17"/>
  <c r="S3887" i="17"/>
  <c r="S3971" i="17"/>
  <c r="S1529" i="17"/>
  <c r="S2122" i="17"/>
  <c r="S2218" i="17"/>
  <c r="S2302" i="17"/>
  <c r="S2771" i="17"/>
  <c r="S2935" i="17"/>
  <c r="S2963" i="17"/>
  <c r="S2991" i="17"/>
  <c r="S3142" i="17"/>
  <c r="S3238" i="17"/>
  <c r="S3453" i="17"/>
  <c r="S3542" i="17"/>
  <c r="S3633" i="17"/>
  <c r="S3756" i="17"/>
  <c r="S3840" i="17"/>
  <c r="S3852" i="17"/>
  <c r="S3936" i="17"/>
  <c r="S4032" i="17"/>
  <c r="S2998" i="17"/>
  <c r="S3149" i="17"/>
  <c r="S3245" i="17"/>
  <c r="S3418" i="17"/>
  <c r="S3647" i="17"/>
  <c r="S3721" i="17"/>
  <c r="S4212" i="17"/>
  <c r="S4303" i="17"/>
  <c r="S4328" i="17"/>
  <c r="S4412" i="17"/>
  <c r="S4508" i="17"/>
  <c r="S4592" i="17"/>
  <c r="S4688" i="17"/>
  <c r="S2549" i="17"/>
  <c r="S2743" i="17"/>
  <c r="S3198" i="17"/>
  <c r="S3294" i="17"/>
  <c r="S3570" i="17"/>
  <c r="S3770" i="17"/>
  <c r="S3866" i="17"/>
  <c r="S4226" i="17"/>
  <c r="S4377" i="17"/>
  <c r="S4473" i="17"/>
  <c r="S4557" i="17"/>
  <c r="S4653" i="17"/>
  <c r="S4737" i="17"/>
  <c r="S2888" i="17"/>
  <c r="S3343" i="17"/>
  <c r="S3488" i="17"/>
  <c r="S3675" i="17"/>
  <c r="S3819" i="17"/>
  <c r="S3915" i="17"/>
  <c r="S3978" i="17"/>
  <c r="S4240" i="17"/>
  <c r="S4342" i="17"/>
  <c r="S4426" i="17"/>
  <c r="S4522" i="17"/>
  <c r="S4606" i="17"/>
  <c r="S4618" i="17"/>
  <c r="S4702" i="17"/>
  <c r="S4798" i="17"/>
  <c r="S4882" i="17"/>
  <c r="S4942" i="17"/>
  <c r="S5026" i="17"/>
  <c r="S3054" i="17"/>
  <c r="S3425" i="17"/>
  <c r="S3598" i="17"/>
  <c r="S3700" i="17"/>
  <c r="S4163" i="17"/>
  <c r="S4254" i="17"/>
  <c r="S4307" i="17"/>
  <c r="S4391" i="17"/>
  <c r="S4487" i="17"/>
  <c r="S4571" i="17"/>
  <c r="S4667" i="17"/>
  <c r="S4751" i="17"/>
  <c r="S4763" i="17"/>
  <c r="S686" i="17"/>
  <c r="S1977" i="17"/>
  <c r="S2169" i="17"/>
  <c r="S2335" i="17"/>
  <c r="S2447" i="17"/>
  <c r="S3390" i="17"/>
  <c r="S3626" i="17"/>
  <c r="S3749" i="17"/>
  <c r="S3845" i="17"/>
  <c r="S3985" i="17"/>
  <c r="S4074" i="17"/>
  <c r="S4177" i="17"/>
  <c r="S4268" i="17"/>
  <c r="S4282" i="17"/>
  <c r="S4356" i="17"/>
  <c r="S4440" i="17"/>
  <c r="S4536" i="17"/>
  <c r="S4632" i="17"/>
  <c r="S4716" i="17"/>
  <c r="S1100" i="17"/>
  <c r="S2977" i="17"/>
  <c r="S3226" i="17"/>
  <c r="S3322" i="17"/>
  <c r="S3640" i="17"/>
  <c r="S3714" i="17"/>
  <c r="S4184" i="17"/>
  <c r="S4198" i="17"/>
  <c r="S4289" i="17"/>
  <c r="S4363" i="17"/>
  <c r="S4447" i="17"/>
  <c r="S4459" i="17"/>
  <c r="S1777" i="17"/>
  <c r="S2949" i="17"/>
  <c r="S3798" i="17"/>
  <c r="S3894" i="17"/>
  <c r="S4095" i="17"/>
  <c r="S4123" i="17"/>
  <c r="S4405" i="17"/>
  <c r="S4501" i="17"/>
  <c r="S4543" i="17"/>
  <c r="S4709" i="17"/>
  <c r="S4784" i="17"/>
  <c r="S4889" i="17"/>
  <c r="S4928" i="17"/>
  <c r="S5033" i="17"/>
  <c r="S5122" i="17"/>
  <c r="S5206" i="17"/>
  <c r="S5302" i="17"/>
  <c r="S5398" i="17"/>
  <c r="S5482" i="17"/>
  <c r="S5542" i="17"/>
  <c r="S5626" i="17"/>
  <c r="S2694" i="17"/>
  <c r="S3556" i="17"/>
  <c r="S3805" i="17"/>
  <c r="S3901" i="17"/>
  <c r="S3943" i="17"/>
  <c r="S4060" i="17"/>
  <c r="S4205" i="17"/>
  <c r="S4454" i="17"/>
  <c r="S4812" i="17"/>
  <c r="S4903" i="17"/>
  <c r="S4956" i="17"/>
  <c r="S5047" i="17"/>
  <c r="S5073" i="17"/>
  <c r="S5087" i="17"/>
  <c r="S5171" i="17"/>
  <c r="S5267" i="17"/>
  <c r="S5351" i="17"/>
  <c r="S5447" i="17"/>
  <c r="S5591" i="17"/>
  <c r="S5675" i="17"/>
  <c r="S5687" i="17"/>
  <c r="S5771" i="17"/>
  <c r="S3439" i="17"/>
  <c r="S4025" i="17"/>
  <c r="S4335" i="17"/>
  <c r="S4550" i="17"/>
  <c r="S4611" i="17"/>
  <c r="S4770" i="17"/>
  <c r="S4826" i="17"/>
  <c r="S4970" i="17"/>
  <c r="S5061" i="17"/>
  <c r="S5136" i="17"/>
  <c r="S5220" i="17"/>
  <c r="S5232" i="17"/>
  <c r="S5316" i="17"/>
  <c r="S5412" i="17"/>
  <c r="S5496" i="17"/>
  <c r="S5556" i="17"/>
  <c r="S5640" i="17"/>
  <c r="S5736" i="17"/>
  <c r="S5820" i="17"/>
  <c r="S5916" i="17"/>
  <c r="S6012" i="17"/>
  <c r="S6096" i="17"/>
  <c r="S6156" i="17"/>
  <c r="S2860" i="17"/>
  <c r="S3502" i="17"/>
  <c r="S3950" i="17"/>
  <c r="S4384" i="17"/>
  <c r="S4480" i="17"/>
  <c r="S4695" i="17"/>
  <c r="S4840" i="17"/>
  <c r="S4984" i="17"/>
  <c r="S5101" i="17"/>
  <c r="S5185" i="17"/>
  <c r="S5281" i="17"/>
  <c r="S5365" i="17"/>
  <c r="S5377" i="17"/>
  <c r="S5461" i="17"/>
  <c r="S5605" i="17"/>
  <c r="S5701" i="17"/>
  <c r="S1879" i="17"/>
  <c r="S4156" i="17"/>
  <c r="S4261" i="17"/>
  <c r="S4433" i="17"/>
  <c r="S4529" i="17"/>
  <c r="S4674" i="17"/>
  <c r="S4854" i="17"/>
  <c r="S4998" i="17"/>
  <c r="S5150" i="17"/>
  <c r="S5246" i="17"/>
  <c r="S5330" i="17"/>
  <c r="S5426" i="17"/>
  <c r="S5510" i="17"/>
  <c r="S5570" i="17"/>
  <c r="S5654" i="17"/>
  <c r="S5750" i="17"/>
  <c r="S2500" i="17"/>
  <c r="S3177" i="17"/>
  <c r="S3273" i="17"/>
  <c r="S3612" i="17"/>
  <c r="S4067" i="17"/>
  <c r="S4102" i="17"/>
  <c r="S4130" i="17"/>
  <c r="S4314" i="17"/>
  <c r="S4777" i="17"/>
  <c r="S4868" i="17"/>
  <c r="S4921" i="17"/>
  <c r="S5012" i="17"/>
  <c r="S5115" i="17"/>
  <c r="S5199" i="17"/>
  <c r="S5295" i="17"/>
  <c r="S5391" i="17"/>
  <c r="S5475" i="17"/>
  <c r="S5535" i="17"/>
  <c r="S5619" i="17"/>
  <c r="S5715" i="17"/>
  <c r="S1424" i="17"/>
  <c r="S4191" i="17"/>
  <c r="S4296" i="17"/>
  <c r="S4935" i="17"/>
  <c r="S5040" i="17"/>
  <c r="S5164" i="17"/>
  <c r="S5260" i="17"/>
  <c r="S5524" i="17"/>
  <c r="S5668" i="17"/>
  <c r="S5708" i="17"/>
  <c r="S5813" i="17"/>
  <c r="S5839" i="17"/>
  <c r="S5944" i="17"/>
  <c r="S6075" i="17"/>
  <c r="S6240" i="17"/>
  <c r="S6336" i="17"/>
  <c r="S6420" i="17"/>
  <c r="S6516" i="17"/>
  <c r="S6612" i="17"/>
  <c r="S6696" i="17"/>
  <c r="S6756" i="17"/>
  <c r="S2783" i="17"/>
  <c r="S3530" i="17"/>
  <c r="S4660" i="17"/>
  <c r="S4805" i="17"/>
  <c r="S4910" i="17"/>
  <c r="S5213" i="17"/>
  <c r="S5309" i="17"/>
  <c r="S5405" i="17"/>
  <c r="S5549" i="17"/>
  <c r="S5827" i="17"/>
  <c r="S5853" i="17"/>
  <c r="S5958" i="17"/>
  <c r="S6089" i="17"/>
  <c r="S6205" i="17"/>
  <c r="S6289" i="17"/>
  <c r="S6301" i="17"/>
  <c r="S6385" i="17"/>
  <c r="S6481" i="17"/>
  <c r="S6565" i="17"/>
  <c r="S6661" i="17"/>
  <c r="S6745" i="17"/>
  <c r="S6805" i="17"/>
  <c r="S6889" i="17"/>
  <c r="S6985" i="17"/>
  <c r="S4081" i="17"/>
  <c r="S4578" i="17"/>
  <c r="S4744" i="17"/>
  <c r="S4963" i="17"/>
  <c r="S5068" i="17"/>
  <c r="S5094" i="17"/>
  <c r="S5358" i="17"/>
  <c r="S5454" i="17"/>
  <c r="S5598" i="17"/>
  <c r="S5867" i="17"/>
  <c r="S5881" i="17"/>
  <c r="S5972" i="17"/>
  <c r="S5998" i="17"/>
  <c r="S6103" i="17"/>
  <c r="S6142" i="17"/>
  <c r="S6254" i="17"/>
  <c r="S6350" i="17"/>
  <c r="S6434" i="17"/>
  <c r="S6446" i="17"/>
  <c r="S6530" i="17"/>
  <c r="S6626" i="17"/>
  <c r="S6710" i="17"/>
  <c r="S6770" i="17"/>
  <c r="S6854" i="17"/>
  <c r="S6950" i="17"/>
  <c r="S7034" i="17"/>
  <c r="S7130" i="17"/>
  <c r="S7226" i="17"/>
  <c r="S7310" i="17"/>
  <c r="S2391" i="17"/>
  <c r="S3404" i="17"/>
  <c r="S3735" i="17"/>
  <c r="S4247" i="17"/>
  <c r="S4833" i="17"/>
  <c r="S4991" i="17"/>
  <c r="S5143" i="17"/>
  <c r="S5239" i="17"/>
  <c r="S5503" i="17"/>
  <c r="S5647" i="17"/>
  <c r="S5694" i="17"/>
  <c r="S5895" i="17"/>
  <c r="S5986" i="17"/>
  <c r="S6026" i="17"/>
  <c r="S6117" i="17"/>
  <c r="S6170" i="17"/>
  <c r="S6219" i="17"/>
  <c r="S6315" i="17"/>
  <c r="S6399" i="17"/>
  <c r="S6495" i="17"/>
  <c r="S6579" i="17"/>
  <c r="S6675" i="17"/>
  <c r="S6819" i="17"/>
  <c r="S6903" i="17"/>
  <c r="S2790" i="17"/>
  <c r="S4011" i="17"/>
  <c r="S4349" i="17"/>
  <c r="S4585" i="17"/>
  <c r="S4861" i="17"/>
  <c r="S5192" i="17"/>
  <c r="S5288" i="17"/>
  <c r="S5384" i="17"/>
  <c r="S5528" i="17"/>
  <c r="S5778" i="17"/>
  <c r="S5909" i="17"/>
  <c r="S6040" i="17"/>
  <c r="S6131" i="17"/>
  <c r="S6184" i="17"/>
  <c r="S6268" i="17"/>
  <c r="S6364" i="17"/>
  <c r="S6460" i="17"/>
  <c r="S6544" i="17"/>
  <c r="S6640" i="17"/>
  <c r="S6724" i="17"/>
  <c r="S6784" i="17"/>
  <c r="S6868" i="17"/>
  <c r="S1632" i="17"/>
  <c r="S3833" i="17"/>
  <c r="S3929" i="17"/>
  <c r="S4144" i="17"/>
  <c r="S4398" i="17"/>
  <c r="S4494" i="17"/>
  <c r="S4625" i="17"/>
  <c r="S5019" i="17"/>
  <c r="S5337" i="17"/>
  <c r="S5433" i="17"/>
  <c r="S5577" i="17"/>
  <c r="S5757" i="17"/>
  <c r="S5792" i="17"/>
  <c r="S5923" i="17"/>
  <c r="S6054" i="17"/>
  <c r="S6233" i="17"/>
  <c r="S6329" i="17"/>
  <c r="S6413" i="17"/>
  <c r="S6509" i="17"/>
  <c r="S6593" i="17"/>
  <c r="S6605" i="17"/>
  <c r="S6689" i="17"/>
  <c r="S6833" i="17"/>
  <c r="S3964" i="17"/>
  <c r="S4109" i="17"/>
  <c r="S4321" i="17"/>
  <c r="S4681" i="17"/>
  <c r="S4758" i="17"/>
  <c r="S5806" i="17"/>
  <c r="S5937" i="17"/>
  <c r="S6068" i="17"/>
  <c r="S6198" i="17"/>
  <c r="S6294" i="17"/>
  <c r="S6558" i="17"/>
  <c r="S6654" i="17"/>
  <c r="S6812" i="17"/>
  <c r="S6999" i="17"/>
  <c r="S7013" i="17"/>
  <c r="S7027" i="17"/>
  <c r="S7158" i="17"/>
  <c r="S7289" i="17"/>
  <c r="S7447" i="17"/>
  <c r="S7543" i="17"/>
  <c r="S7627" i="17"/>
  <c r="S7723" i="17"/>
  <c r="S4599" i="17"/>
  <c r="S5080" i="17"/>
  <c r="S5129" i="17"/>
  <c r="S5225" i="17"/>
  <c r="S5860" i="17"/>
  <c r="S5965" i="17"/>
  <c r="S5991" i="17"/>
  <c r="S6247" i="17"/>
  <c r="S6343" i="17"/>
  <c r="S6703" i="17"/>
  <c r="S6791" i="17"/>
  <c r="S6896" i="17"/>
  <c r="S7041" i="17"/>
  <c r="S7067" i="17"/>
  <c r="S7172" i="17"/>
  <c r="S7303" i="17"/>
  <c r="S7352" i="17"/>
  <c r="S7412" i="17"/>
  <c r="S7496" i="17"/>
  <c r="S7592" i="17"/>
  <c r="S7688" i="17"/>
  <c r="S7772" i="17"/>
  <c r="S7868" i="17"/>
  <c r="S7952" i="17"/>
  <c r="S8012" i="17"/>
  <c r="S8096" i="17"/>
  <c r="S4219" i="17"/>
  <c r="S4419" i="17"/>
  <c r="S4515" i="17"/>
  <c r="S4819" i="17"/>
  <c r="S5178" i="17"/>
  <c r="S5274" i="17"/>
  <c r="S5743" i="17"/>
  <c r="S6149" i="17"/>
  <c r="S6392" i="17"/>
  <c r="S6488" i="17"/>
  <c r="S6875" i="17"/>
  <c r="S6915" i="17"/>
  <c r="S6929" i="17"/>
  <c r="S6943" i="17"/>
  <c r="S6957" i="17"/>
  <c r="S6971" i="17"/>
  <c r="S7055" i="17"/>
  <c r="S7081" i="17"/>
  <c r="S7095" i="17"/>
  <c r="S7186" i="17"/>
  <c r="S7212" i="17"/>
  <c r="S7317" i="17"/>
  <c r="S7377" i="17"/>
  <c r="S7461" i="17"/>
  <c r="S7557" i="17"/>
  <c r="S7641" i="17"/>
  <c r="S7737" i="17"/>
  <c r="S7821" i="17"/>
  <c r="S7833" i="17"/>
  <c r="S7917" i="17"/>
  <c r="S7977" i="17"/>
  <c r="S8061" i="17"/>
  <c r="S8157" i="17"/>
  <c r="S8241" i="17"/>
  <c r="S8337" i="17"/>
  <c r="S8421" i="17"/>
  <c r="S2916" i="17"/>
  <c r="S3584" i="17"/>
  <c r="S4977" i="17"/>
  <c r="S5323" i="17"/>
  <c r="S5419" i="17"/>
  <c r="S5563" i="17"/>
  <c r="S5888" i="17"/>
  <c r="S6019" i="17"/>
  <c r="S6124" i="17"/>
  <c r="S6441" i="17"/>
  <c r="S6537" i="17"/>
  <c r="S6633" i="17"/>
  <c r="S6798" i="17"/>
  <c r="S7109" i="17"/>
  <c r="S7200" i="17"/>
  <c r="S7240" i="17"/>
  <c r="S7426" i="17"/>
  <c r="S7510" i="17"/>
  <c r="S7522" i="17"/>
  <c r="S7606" i="17"/>
  <c r="S7702" i="17"/>
  <c r="S7786" i="17"/>
  <c r="S7882" i="17"/>
  <c r="S7966" i="17"/>
  <c r="S3784" i="17"/>
  <c r="S5372" i="17"/>
  <c r="S5468" i="17"/>
  <c r="S5612" i="17"/>
  <c r="S5785" i="17"/>
  <c r="S6177" i="17"/>
  <c r="S6226" i="17"/>
  <c r="S6322" i="17"/>
  <c r="S6586" i="17"/>
  <c r="S6682" i="17"/>
  <c r="S6777" i="17"/>
  <c r="S6882" i="17"/>
  <c r="S7123" i="17"/>
  <c r="S7254" i="17"/>
  <c r="S7331" i="17"/>
  <c r="S7391" i="17"/>
  <c r="S7475" i="17"/>
  <c r="S7571" i="17"/>
  <c r="S7655" i="17"/>
  <c r="S7751" i="17"/>
  <c r="S7847" i="17"/>
  <c r="S7931" i="17"/>
  <c r="S2073" i="17"/>
  <c r="S4116" i="17"/>
  <c r="S4875" i="17"/>
  <c r="S5517" i="17"/>
  <c r="S5661" i="17"/>
  <c r="S6047" i="17"/>
  <c r="S6275" i="17"/>
  <c r="S6371" i="17"/>
  <c r="S6467" i="17"/>
  <c r="S6731" i="17"/>
  <c r="S6861" i="17"/>
  <c r="S7137" i="17"/>
  <c r="S7268" i="17"/>
  <c r="S7440" i="17"/>
  <c r="S7536" i="17"/>
  <c r="S7620" i="17"/>
  <c r="S7716" i="17"/>
  <c r="S7800" i="17"/>
  <c r="S7896" i="17"/>
  <c r="S5344" i="17"/>
  <c r="S5440" i="17"/>
  <c r="S5846" i="17"/>
  <c r="S6738" i="17"/>
  <c r="S7151" i="17"/>
  <c r="S7282" i="17"/>
  <c r="S7405" i="17"/>
  <c r="S7669" i="17"/>
  <c r="S7765" i="17"/>
  <c r="S7807" i="17"/>
  <c r="S7973" i="17"/>
  <c r="S8248" i="17"/>
  <c r="S8379" i="17"/>
  <c r="S2598" i="17"/>
  <c r="S4370" i="17"/>
  <c r="S4949" i="17"/>
  <c r="S5054" i="17"/>
  <c r="S5633" i="17"/>
  <c r="S5951" i="17"/>
  <c r="S6964" i="17"/>
  <c r="S6992" i="17"/>
  <c r="S7020" i="17"/>
  <c r="S7048" i="17"/>
  <c r="S7074" i="17"/>
  <c r="S7179" i="17"/>
  <c r="S7454" i="17"/>
  <c r="S7550" i="17"/>
  <c r="S8129" i="17"/>
  <c r="S8143" i="17"/>
  <c r="S8171" i="17"/>
  <c r="S8262" i="17"/>
  <c r="S8288" i="17"/>
  <c r="S8302" i="17"/>
  <c r="S8393" i="17"/>
  <c r="S5584" i="17"/>
  <c r="S6474" i="17"/>
  <c r="S7984" i="17"/>
  <c r="S8150" i="17"/>
  <c r="S8372" i="17"/>
  <c r="S6619" i="17"/>
  <c r="S6763" i="17"/>
  <c r="S7006" i="17"/>
  <c r="S7730" i="17"/>
  <c r="S8269" i="17"/>
  <c r="S5874" i="17"/>
  <c r="S5979" i="17"/>
  <c r="S6668" i="17"/>
  <c r="S8178" i="17"/>
  <c r="S6005" i="17"/>
  <c r="S6110" i="17"/>
  <c r="S6212" i="17"/>
  <c r="S6308" i="17"/>
  <c r="S7359" i="17"/>
  <c r="S7503" i="17"/>
  <c r="S7599" i="17"/>
  <c r="S7695" i="17"/>
  <c r="S7814" i="17"/>
  <c r="S7875" i="17"/>
  <c r="S8185" i="17"/>
  <c r="S8276" i="17"/>
  <c r="S8316" i="17"/>
  <c r="S8407" i="17"/>
  <c r="S4039" i="17"/>
  <c r="S7681" i="17"/>
  <c r="S7840" i="17"/>
  <c r="S5489" i="17"/>
  <c r="S5764" i="17"/>
  <c r="S6082" i="17"/>
  <c r="S6427" i="17"/>
  <c r="S7165" i="17"/>
  <c r="S7634" i="17"/>
  <c r="S8164" i="17"/>
  <c r="S8295" i="17"/>
  <c r="S6572" i="17"/>
  <c r="S7088" i="17"/>
  <c r="S7419" i="17"/>
  <c r="S8414" i="17"/>
  <c r="S3474" i="17"/>
  <c r="S4723" i="17"/>
  <c r="S4847" i="17"/>
  <c r="S5722" i="17"/>
  <c r="S6163" i="17"/>
  <c r="S6261" i="17"/>
  <c r="S6357" i="17"/>
  <c r="S6453" i="17"/>
  <c r="S6826" i="17"/>
  <c r="S6908" i="17"/>
  <c r="S6936" i="17"/>
  <c r="S7102" i="17"/>
  <c r="S7207" i="17"/>
  <c r="S7233" i="17"/>
  <c r="S7384" i="17"/>
  <c r="S7648" i="17"/>
  <c r="S7744" i="17"/>
  <c r="S7854" i="17"/>
  <c r="S7959" i="17"/>
  <c r="S8075" i="17"/>
  <c r="S8089" i="17"/>
  <c r="S8103" i="17"/>
  <c r="S8117" i="17"/>
  <c r="S8199" i="17"/>
  <c r="S8330" i="17"/>
  <c r="S4896" i="17"/>
  <c r="S6378" i="17"/>
  <c r="S8136" i="17"/>
  <c r="S6523" i="17"/>
  <c r="S6978" i="17"/>
  <c r="S7296" i="17"/>
  <c r="S7924" i="17"/>
  <c r="S6847" i="17"/>
  <c r="S7219" i="17"/>
  <c r="S7779" i="17"/>
  <c r="S7903" i="17"/>
  <c r="S8124" i="17"/>
  <c r="S3880" i="17"/>
  <c r="S5902" i="17"/>
  <c r="S6406" i="17"/>
  <c r="S6502" i="17"/>
  <c r="S7433" i="17"/>
  <c r="S7529" i="17"/>
  <c r="S7793" i="17"/>
  <c r="S7938" i="17"/>
  <c r="S7998" i="17"/>
  <c r="S8213" i="17"/>
  <c r="S8344" i="17"/>
  <c r="S4791" i="17"/>
  <c r="S7060" i="17"/>
  <c r="S7345" i="17"/>
  <c r="S7489" i="17"/>
  <c r="S8255" i="17"/>
  <c r="S4466" i="17"/>
  <c r="S8110" i="17"/>
  <c r="S4170" i="17"/>
  <c r="S4564" i="17"/>
  <c r="S4730" i="17"/>
  <c r="S5157" i="17"/>
  <c r="S5253" i="17"/>
  <c r="S5729" i="17"/>
  <c r="S5799" i="17"/>
  <c r="S6061" i="17"/>
  <c r="S6551" i="17"/>
  <c r="S6647" i="17"/>
  <c r="S7261" i="17"/>
  <c r="S7338" i="17"/>
  <c r="S7482" i="17"/>
  <c r="S7578" i="17"/>
  <c r="S7674" i="17"/>
  <c r="S7861" i="17"/>
  <c r="S8019" i="17"/>
  <c r="S8033" i="17"/>
  <c r="S8047" i="17"/>
  <c r="S8227" i="17"/>
  <c r="S8358" i="17"/>
  <c r="S6282" i="17"/>
  <c r="S6840" i="17"/>
  <c r="S7585" i="17"/>
  <c r="S7945" i="17"/>
  <c r="S8386" i="17"/>
  <c r="S7370" i="17"/>
  <c r="S8005" i="17"/>
  <c r="S8400" i="17"/>
  <c r="S4639" i="17"/>
  <c r="S7193" i="17"/>
  <c r="S8309" i="17"/>
  <c r="S3128" i="17"/>
  <c r="S7889" i="17"/>
  <c r="S8365" i="17"/>
  <c r="S6922" i="17"/>
  <c r="S7826" i="17"/>
  <c r="S8323" i="17"/>
  <c r="S8428" i="17"/>
  <c r="S6191" i="17"/>
  <c r="S7247" i="17"/>
  <c r="S7910" i="17"/>
  <c r="S7991" i="17"/>
  <c r="S8054" i="17"/>
  <c r="S8220" i="17"/>
  <c r="S7275" i="17"/>
  <c r="S7662" i="17"/>
  <c r="S7758" i="17"/>
  <c r="S8234" i="17"/>
  <c r="S8192" i="17"/>
  <c r="S4275" i="17"/>
  <c r="S8026" i="17"/>
  <c r="S8082" i="17"/>
  <c r="S8351" i="17"/>
  <c r="S7398" i="17"/>
  <c r="S7324" i="17"/>
  <c r="S8206" i="17"/>
  <c r="S6717" i="17"/>
  <c r="S7116" i="17"/>
  <c r="S7613" i="17"/>
  <c r="S3689" i="17"/>
  <c r="S7144" i="17"/>
  <c r="S6033" i="17"/>
  <c r="S4646" i="17"/>
  <c r="S4046" i="17"/>
  <c r="S5930" i="17"/>
  <c r="S7468" i="17"/>
  <c r="S7564" i="17"/>
  <c r="S5005" i="17"/>
  <c r="S8068" i="17"/>
  <c r="S5108" i="17"/>
  <c r="S6138" i="17"/>
  <c r="S7709" i="17"/>
  <c r="S8040" i="17"/>
  <c r="S42" i="17"/>
  <c r="S126" i="17"/>
  <c r="S222" i="17"/>
  <c r="S306" i="17"/>
  <c r="S402" i="17"/>
  <c r="S498" i="17"/>
  <c r="S91" i="17"/>
  <c r="S187" i="17"/>
  <c r="S271" i="17"/>
  <c r="S367" i="17"/>
  <c r="S451" i="17"/>
  <c r="S547" i="17"/>
  <c r="S56" i="17"/>
  <c r="S140" i="17"/>
  <c r="S236" i="17"/>
  <c r="S320" i="17"/>
  <c r="S332" i="17"/>
  <c r="S416" i="17"/>
  <c r="S512" i="17"/>
  <c r="S21" i="17"/>
  <c r="S105" i="17"/>
  <c r="S201" i="17"/>
  <c r="S285" i="17"/>
  <c r="S381" i="17"/>
  <c r="S465" i="17"/>
  <c r="S561" i="17"/>
  <c r="S70" i="17"/>
  <c r="S154" i="17"/>
  <c r="S250" i="17"/>
  <c r="S346" i="17"/>
  <c r="S430" i="17"/>
  <c r="S526" i="17"/>
  <c r="S49" i="17"/>
  <c r="S133" i="17"/>
  <c r="S229" i="17"/>
  <c r="S313" i="17"/>
  <c r="S409" i="17"/>
  <c r="S505" i="17"/>
  <c r="S589" i="17"/>
  <c r="S649" i="17"/>
  <c r="S733" i="17"/>
  <c r="S829" i="17"/>
  <c r="S913" i="17"/>
  <c r="S1009" i="17"/>
  <c r="S119" i="17"/>
  <c r="S215" i="17"/>
  <c r="S596" i="17"/>
  <c r="S635" i="17"/>
  <c r="S740" i="17"/>
  <c r="S871" i="17"/>
  <c r="S1002" i="17"/>
  <c r="S1065" i="17"/>
  <c r="S1161" i="17"/>
  <c r="S1305" i="17"/>
  <c r="S168" i="17"/>
  <c r="S264" i="17"/>
  <c r="S360" i="17"/>
  <c r="S610" i="17"/>
  <c r="S663" i="17"/>
  <c r="S754" i="17"/>
  <c r="S794" i="17"/>
  <c r="S885" i="17"/>
  <c r="S1016" i="17"/>
  <c r="S1126" i="17"/>
  <c r="S1210" i="17"/>
  <c r="S1270" i="17"/>
  <c r="S98" i="17"/>
  <c r="S194" i="17"/>
  <c r="S458" i="17"/>
  <c r="S554" i="17"/>
  <c r="S624" i="17"/>
  <c r="S677" i="17"/>
  <c r="S768" i="17"/>
  <c r="S782" i="17"/>
  <c r="S808" i="17"/>
  <c r="S899" i="17"/>
  <c r="S939" i="17"/>
  <c r="S1030" i="17"/>
  <c r="S1079" i="17"/>
  <c r="S1091" i="17"/>
  <c r="S1175" i="17"/>
  <c r="S1319" i="17"/>
  <c r="S147" i="17"/>
  <c r="S243" i="17"/>
  <c r="S339" i="17"/>
  <c r="S691" i="17"/>
  <c r="S822" i="17"/>
  <c r="S927" i="17"/>
  <c r="S953" i="17"/>
  <c r="S1044" i="17"/>
  <c r="S1140" i="17"/>
  <c r="S1224" i="17"/>
  <c r="S1284" i="17"/>
  <c r="S28" i="17"/>
  <c r="S292" i="17"/>
  <c r="S388" i="17"/>
  <c r="S484" i="17"/>
  <c r="S705" i="17"/>
  <c r="S836" i="17"/>
  <c r="S967" i="17"/>
  <c r="S1105" i="17"/>
  <c r="S1189" i="17"/>
  <c r="S1249" i="17"/>
  <c r="S1333" i="17"/>
  <c r="S84" i="17"/>
  <c r="S180" i="17"/>
  <c r="S444" i="17"/>
  <c r="S540" i="17"/>
  <c r="S617" i="17"/>
  <c r="S656" i="17"/>
  <c r="S761" i="17"/>
  <c r="S787" i="17"/>
  <c r="S892" i="17"/>
  <c r="S1023" i="17"/>
  <c r="S1072" i="17"/>
  <c r="S1168" i="17"/>
  <c r="S1312" i="17"/>
  <c r="S1396" i="17"/>
  <c r="S1408" i="17"/>
  <c r="S1492" i="17"/>
  <c r="S1588" i="17"/>
  <c r="S1672" i="17"/>
  <c r="S77" i="17"/>
  <c r="S173" i="17"/>
  <c r="S719" i="17"/>
  <c r="S850" i="17"/>
  <c r="S981" i="17"/>
  <c r="S1058" i="17"/>
  <c r="S1154" i="17"/>
  <c r="S1298" i="17"/>
  <c r="S1464" i="17"/>
  <c r="S1595" i="17"/>
  <c r="S35" i="17"/>
  <c r="S642" i="17"/>
  <c r="S747" i="17"/>
  <c r="S878" i="17"/>
  <c r="S1203" i="17"/>
  <c r="S1347" i="17"/>
  <c r="S1361" i="17"/>
  <c r="S1478" i="17"/>
  <c r="S1609" i="17"/>
  <c r="S278" i="17"/>
  <c r="S374" i="17"/>
  <c r="S670" i="17"/>
  <c r="S775" i="17"/>
  <c r="S801" i="17"/>
  <c r="S906" i="17"/>
  <c r="S1037" i="17"/>
  <c r="S1133" i="17"/>
  <c r="S1277" i="17"/>
  <c r="S1375" i="17"/>
  <c r="S1401" i="17"/>
  <c r="S1506" i="17"/>
  <c r="S1623" i="17"/>
  <c r="S1637" i="17"/>
  <c r="S1740" i="17"/>
  <c r="S1824" i="17"/>
  <c r="S1884" i="17"/>
  <c r="S423" i="17"/>
  <c r="S519" i="17"/>
  <c r="S698" i="17"/>
  <c r="S1086" i="17"/>
  <c r="S1182" i="17"/>
  <c r="S1326" i="17"/>
  <c r="S1389" i="17"/>
  <c r="S1415" i="17"/>
  <c r="S1520" i="17"/>
  <c r="S1651" i="17"/>
  <c r="S472" i="17"/>
  <c r="S568" i="17"/>
  <c r="S934" i="17"/>
  <c r="S960" i="17"/>
  <c r="S1231" i="17"/>
  <c r="S1429" i="17"/>
  <c r="S1534" i="17"/>
  <c r="S1560" i="17"/>
  <c r="S726" i="17"/>
  <c r="S857" i="17"/>
  <c r="S988" i="17"/>
  <c r="S1112" i="17"/>
  <c r="S1256" i="17"/>
  <c r="S1443" i="17"/>
  <c r="S1457" i="17"/>
  <c r="S1548" i="17"/>
  <c r="S1574" i="17"/>
  <c r="S1679" i="17"/>
  <c r="S1705" i="17"/>
  <c r="S437" i="17"/>
  <c r="S533" i="17"/>
  <c r="S1817" i="17"/>
  <c r="S1856" i="17"/>
  <c r="S1919" i="17"/>
  <c r="S2003" i="17"/>
  <c r="S2015" i="17"/>
  <c r="S2099" i="17"/>
  <c r="S2195" i="17"/>
  <c r="S603" i="17"/>
  <c r="S864" i="17"/>
  <c r="S1119" i="17"/>
  <c r="S1263" i="17"/>
  <c r="S1354" i="17"/>
  <c r="S1485" i="17"/>
  <c r="S1616" i="17"/>
  <c r="S1658" i="17"/>
  <c r="S1719" i="17"/>
  <c r="S1831" i="17"/>
  <c r="S1870" i="17"/>
  <c r="S1968" i="17"/>
  <c r="S2064" i="17"/>
  <c r="S2148" i="17"/>
  <c r="S2244" i="17"/>
  <c r="S2340" i="17"/>
  <c r="S1217" i="17"/>
  <c r="S1754" i="17"/>
  <c r="S1845" i="17"/>
  <c r="S1933" i="17"/>
  <c r="S2029" i="17"/>
  <c r="S2113" i="17"/>
  <c r="S2209" i="17"/>
  <c r="S2293" i="17"/>
  <c r="S2389" i="17"/>
  <c r="S2533" i="17"/>
  <c r="S63" i="17"/>
  <c r="S815" i="17"/>
  <c r="S920" i="17"/>
  <c r="S1382" i="17"/>
  <c r="S1513" i="17"/>
  <c r="S1700" i="17"/>
  <c r="S1768" i="17"/>
  <c r="S1898" i="17"/>
  <c r="S1982" i="17"/>
  <c r="S2078" i="17"/>
  <c r="S2174" i="17"/>
  <c r="S2258" i="17"/>
  <c r="S712" i="17"/>
  <c r="S974" i="17"/>
  <c r="S1436" i="17"/>
  <c r="S1541" i="17"/>
  <c r="S1567" i="17"/>
  <c r="S1644" i="17"/>
  <c r="S1665" i="17"/>
  <c r="S1782" i="17"/>
  <c r="S1947" i="17"/>
  <c r="S2043" i="17"/>
  <c r="S2127" i="17"/>
  <c r="S2223" i="17"/>
  <c r="S161" i="17"/>
  <c r="S257" i="17"/>
  <c r="S353" i="17"/>
  <c r="S1796" i="17"/>
  <c r="S1912" i="17"/>
  <c r="S1996" i="17"/>
  <c r="S2092" i="17"/>
  <c r="S2188" i="17"/>
  <c r="S2272" i="17"/>
  <c r="S1238" i="17"/>
  <c r="S1602" i="17"/>
  <c r="S1686" i="17"/>
  <c r="S1810" i="17"/>
  <c r="S1863" i="17"/>
  <c r="S1961" i="17"/>
  <c r="S2057" i="17"/>
  <c r="S2554" i="17"/>
  <c r="S2664" i="17"/>
  <c r="S2748" i="17"/>
  <c r="S299" i="17"/>
  <c r="S491" i="17"/>
  <c r="S1726" i="17"/>
  <c r="S1838" i="17"/>
  <c r="S2106" i="17"/>
  <c r="S2202" i="17"/>
  <c r="S2307" i="17"/>
  <c r="S2354" i="17"/>
  <c r="S2368" i="17"/>
  <c r="S2382" i="17"/>
  <c r="S2396" i="17"/>
  <c r="S2410" i="17"/>
  <c r="S2424" i="17"/>
  <c r="S2438" i="17"/>
  <c r="S2477" i="17"/>
  <c r="S2568" i="17"/>
  <c r="S2617" i="17"/>
  <c r="S2629" i="17"/>
  <c r="S2713" i="17"/>
  <c r="S2809" i="17"/>
  <c r="S2893" i="17"/>
  <c r="S631" i="17"/>
  <c r="S1499" i="17"/>
  <c r="S1891" i="17"/>
  <c r="S2155" i="17"/>
  <c r="S2251" i="17"/>
  <c r="S2452" i="17"/>
  <c r="S2491" i="17"/>
  <c r="S2582" i="17"/>
  <c r="S2678" i="17"/>
  <c r="S2762" i="17"/>
  <c r="S2774" i="17"/>
  <c r="S2858" i="17"/>
  <c r="S2954" i="17"/>
  <c r="S3038" i="17"/>
  <c r="S946" i="17"/>
  <c r="S1553" i="17"/>
  <c r="S1693" i="17"/>
  <c r="S1761" i="17"/>
  <c r="S1940" i="17"/>
  <c r="S2036" i="17"/>
  <c r="S2326" i="17"/>
  <c r="S2466" i="17"/>
  <c r="S2505" i="17"/>
  <c r="S2643" i="17"/>
  <c r="S2727" i="17"/>
  <c r="S2823" i="17"/>
  <c r="S112" i="17"/>
  <c r="S843" i="17"/>
  <c r="S1051" i="17"/>
  <c r="S1147" i="17"/>
  <c r="S1733" i="17"/>
  <c r="S1789" i="17"/>
  <c r="S1989" i="17"/>
  <c r="S2085" i="17"/>
  <c r="S2181" i="17"/>
  <c r="S2519" i="17"/>
  <c r="S2596" i="17"/>
  <c r="S2692" i="17"/>
  <c r="S1340" i="17"/>
  <c r="S1450" i="17"/>
  <c r="S2134" i="17"/>
  <c r="S2230" i="17"/>
  <c r="S2547" i="17"/>
  <c r="S2657" i="17"/>
  <c r="S2741" i="17"/>
  <c r="S2837" i="17"/>
  <c r="S575" i="17"/>
  <c r="S1471" i="17"/>
  <c r="S2141" i="17"/>
  <c r="S2237" i="17"/>
  <c r="S2403" i="17"/>
  <c r="S2561" i="17"/>
  <c r="S2610" i="17"/>
  <c r="S2706" i="17"/>
  <c r="S3031" i="17"/>
  <c r="S3119" i="17"/>
  <c r="S3203" i="17"/>
  <c r="S3299" i="17"/>
  <c r="S995" i="17"/>
  <c r="S2314" i="17"/>
  <c r="S2431" i="17"/>
  <c r="S2755" i="17"/>
  <c r="S2830" i="17"/>
  <c r="S2865" i="17"/>
  <c r="S2879" i="17"/>
  <c r="S3045" i="17"/>
  <c r="S3084" i="17"/>
  <c r="S3168" i="17"/>
  <c r="S3264" i="17"/>
  <c r="S3348" i="17"/>
  <c r="S3444" i="17"/>
  <c r="S3528" i="17"/>
  <c r="S1368" i="17"/>
  <c r="S1852" i="17"/>
  <c r="S2279" i="17"/>
  <c r="S2347" i="17"/>
  <c r="S2375" i="17"/>
  <c r="S2484" i="17"/>
  <c r="S2636" i="17"/>
  <c r="S2795" i="17"/>
  <c r="S2851" i="17"/>
  <c r="S2968" i="17"/>
  <c r="S3059" i="17"/>
  <c r="S3133" i="17"/>
  <c r="S3217" i="17"/>
  <c r="S3313" i="17"/>
  <c r="S3409" i="17"/>
  <c r="S3493" i="17"/>
  <c r="S3589" i="17"/>
  <c r="S1747" i="17"/>
  <c r="S2319" i="17"/>
  <c r="S2459" i="17"/>
  <c r="S2512" i="17"/>
  <c r="S2589" i="17"/>
  <c r="S2685" i="17"/>
  <c r="S2816" i="17"/>
  <c r="S2982" i="17"/>
  <c r="S3073" i="17"/>
  <c r="S3098" i="17"/>
  <c r="S3182" i="17"/>
  <c r="S3278" i="17"/>
  <c r="S3362" i="17"/>
  <c r="S3458" i="17"/>
  <c r="S208" i="17"/>
  <c r="S1905" i="17"/>
  <c r="S2734" i="17"/>
  <c r="S2781" i="17"/>
  <c r="S2940" i="17"/>
  <c r="S2996" i="17"/>
  <c r="S3147" i="17"/>
  <c r="S3231" i="17"/>
  <c r="S3243" i="17"/>
  <c r="S3327" i="17"/>
  <c r="S582" i="17"/>
  <c r="S1196" i="17"/>
  <c r="S1581" i="17"/>
  <c r="S1803" i="17"/>
  <c r="S1954" i="17"/>
  <c r="S2050" i="17"/>
  <c r="S2286" i="17"/>
  <c r="S2540" i="17"/>
  <c r="S2802" i="17"/>
  <c r="S3010" i="17"/>
  <c r="S3112" i="17"/>
  <c r="S3196" i="17"/>
  <c r="S3292" i="17"/>
  <c r="S3376" i="17"/>
  <c r="S3388" i="17"/>
  <c r="S2417" i="17"/>
  <c r="S2622" i="17"/>
  <c r="S2872" i="17"/>
  <c r="S2900" i="17"/>
  <c r="S3161" i="17"/>
  <c r="S3257" i="17"/>
  <c r="S3575" i="17"/>
  <c r="S3775" i="17"/>
  <c r="S3871" i="17"/>
  <c r="S395" i="17"/>
  <c r="S1926" i="17"/>
  <c r="S2022" i="17"/>
  <c r="S2470" i="17"/>
  <c r="S2575" i="17"/>
  <c r="S2671" i="17"/>
  <c r="S3210" i="17"/>
  <c r="S3306" i="17"/>
  <c r="S3465" i="17"/>
  <c r="S3479" i="17"/>
  <c r="S3603" i="17"/>
  <c r="S3680" i="17"/>
  <c r="S3740" i="17"/>
  <c r="S3824" i="17"/>
  <c r="S3920" i="17"/>
  <c r="S4016" i="17"/>
  <c r="S4100" i="17"/>
  <c r="S2361" i="17"/>
  <c r="S2720" i="17"/>
  <c r="S3066" i="17"/>
  <c r="S3091" i="17"/>
  <c r="S3355" i="17"/>
  <c r="S3430" i="17"/>
  <c r="S3617" i="17"/>
  <c r="S3705" i="17"/>
  <c r="S3789" i="17"/>
  <c r="S3885" i="17"/>
  <c r="S3969" i="17"/>
  <c r="S4065" i="17"/>
  <c r="S4149" i="17"/>
  <c r="S4161" i="17"/>
  <c r="S4245" i="17"/>
  <c r="S4305" i="17"/>
  <c r="S2120" i="17"/>
  <c r="S2216" i="17"/>
  <c r="S2300" i="17"/>
  <c r="S2769" i="17"/>
  <c r="S2933" i="17"/>
  <c r="S2961" i="17"/>
  <c r="S3140" i="17"/>
  <c r="S3236" i="17"/>
  <c r="S3395" i="17"/>
  <c r="S3451" i="17"/>
  <c r="S3631" i="17"/>
  <c r="S3754" i="17"/>
  <c r="S3838" i="17"/>
  <c r="S3850" i="17"/>
  <c r="S3934" i="17"/>
  <c r="S4030" i="17"/>
  <c r="S1291" i="17"/>
  <c r="S1527" i="17"/>
  <c r="S1712" i="17"/>
  <c r="S2526" i="17"/>
  <c r="S2989" i="17"/>
  <c r="S3189" i="17"/>
  <c r="S3285" i="17"/>
  <c r="S3416" i="17"/>
  <c r="S3540" i="17"/>
  <c r="S3554" i="17"/>
  <c r="S3645" i="17"/>
  <c r="S3719" i="17"/>
  <c r="S3803" i="17"/>
  <c r="S3899" i="17"/>
  <c r="S3983" i="17"/>
  <c r="S2844" i="17"/>
  <c r="S2907" i="17"/>
  <c r="S3017" i="17"/>
  <c r="S3334" i="17"/>
  <c r="S3437" i="17"/>
  <c r="S3568" i="17"/>
  <c r="S3659" i="17"/>
  <c r="S3768" i="17"/>
  <c r="S3864" i="17"/>
  <c r="S3948" i="17"/>
  <c r="S4044" i="17"/>
  <c r="S2886" i="17"/>
  <c r="S3341" i="17"/>
  <c r="S3486" i="17"/>
  <c r="S3514" i="17"/>
  <c r="S3673" i="17"/>
  <c r="S3817" i="17"/>
  <c r="S3913" i="17"/>
  <c r="S3976" i="17"/>
  <c r="S4086" i="17"/>
  <c r="S4238" i="17"/>
  <c r="S4340" i="17"/>
  <c r="S4424" i="17"/>
  <c r="S4520" i="17"/>
  <c r="S4604" i="17"/>
  <c r="S4616" i="17"/>
  <c r="S4700" i="17"/>
  <c r="S3052" i="17"/>
  <c r="S3383" i="17"/>
  <c r="S3596" i="17"/>
  <c r="S3698" i="17"/>
  <c r="S3955" i="17"/>
  <c r="S4051" i="17"/>
  <c r="S4252" i="17"/>
  <c r="S4389" i="17"/>
  <c r="S4485" i="17"/>
  <c r="S4569" i="17"/>
  <c r="S4665" i="17"/>
  <c r="S4749" i="17"/>
  <c r="S1975" i="17"/>
  <c r="S2167" i="17"/>
  <c r="S2333" i="17"/>
  <c r="S2445" i="17"/>
  <c r="S3423" i="17"/>
  <c r="S3747" i="17"/>
  <c r="S4072" i="17"/>
  <c r="S4175" i="17"/>
  <c r="S4266" i="17"/>
  <c r="S4354" i="17"/>
  <c r="S4438" i="17"/>
  <c r="S4534" i="17"/>
  <c r="S4630" i="17"/>
  <c r="S4714" i="17"/>
  <c r="S4810" i="17"/>
  <c r="S4894" i="17"/>
  <c r="S4954" i="17"/>
  <c r="S5038" i="17"/>
  <c r="S684" i="17"/>
  <c r="S1422" i="17"/>
  <c r="S2947" i="17"/>
  <c r="S3624" i="17"/>
  <c r="S3796" i="17"/>
  <c r="S3892" i="17"/>
  <c r="S3962" i="17"/>
  <c r="S4037" i="17"/>
  <c r="S4093" i="17"/>
  <c r="S4107" i="17"/>
  <c r="S4121" i="17"/>
  <c r="S4135" i="17"/>
  <c r="S4189" i="17"/>
  <c r="S4280" i="17"/>
  <c r="S4294" i="17"/>
  <c r="S4319" i="17"/>
  <c r="S4403" i="17"/>
  <c r="S4499" i="17"/>
  <c r="S4583" i="17"/>
  <c r="S4679" i="17"/>
  <c r="S4775" i="17"/>
  <c r="S1775" i="17"/>
  <c r="S2650" i="17"/>
  <c r="S3003" i="17"/>
  <c r="S3105" i="17"/>
  <c r="S3547" i="17"/>
  <c r="S3652" i="17"/>
  <c r="S3941" i="17"/>
  <c r="S4002" i="17"/>
  <c r="S4058" i="17"/>
  <c r="S4203" i="17"/>
  <c r="S4368" i="17"/>
  <c r="S4452" i="17"/>
  <c r="S4464" i="17"/>
  <c r="S4548" i="17"/>
  <c r="S4644" i="17"/>
  <c r="S4728" i="17"/>
  <c r="S2265" i="17"/>
  <c r="S2603" i="17"/>
  <c r="S2699" i="17"/>
  <c r="S2921" i="17"/>
  <c r="S3507" i="17"/>
  <c r="S3535" i="17"/>
  <c r="S3561" i="17"/>
  <c r="S3666" i="17"/>
  <c r="S3810" i="17"/>
  <c r="S3906" i="17"/>
  <c r="S3997" i="17"/>
  <c r="S4224" i="17"/>
  <c r="S4375" i="17"/>
  <c r="S4471" i="17"/>
  <c r="S3154" i="17"/>
  <c r="S3250" i="17"/>
  <c r="S4023" i="17"/>
  <c r="S4333" i="17"/>
  <c r="S4768" i="17"/>
  <c r="S4824" i="17"/>
  <c r="S4915" i="17"/>
  <c r="S4968" i="17"/>
  <c r="S5059" i="17"/>
  <c r="S5085" i="17"/>
  <c r="S5134" i="17"/>
  <c r="S5218" i="17"/>
  <c r="S5230" i="17"/>
  <c r="S5314" i="17"/>
  <c r="S5410" i="17"/>
  <c r="S5494" i="17"/>
  <c r="S5554" i="17"/>
  <c r="S5638" i="17"/>
  <c r="S3500" i="17"/>
  <c r="S4231" i="17"/>
  <c r="S4382" i="17"/>
  <c r="S4478" i="17"/>
  <c r="S4693" i="17"/>
  <c r="S4838" i="17"/>
  <c r="S4982" i="17"/>
  <c r="S5099" i="17"/>
  <c r="S5183" i="17"/>
  <c r="S5279" i="17"/>
  <c r="S5363" i="17"/>
  <c r="S5375" i="17"/>
  <c r="S5459" i="17"/>
  <c r="S5603" i="17"/>
  <c r="S5699" i="17"/>
  <c r="S1877" i="17"/>
  <c r="S4154" i="17"/>
  <c r="S4259" i="17"/>
  <c r="S4431" i="17"/>
  <c r="S4527" i="17"/>
  <c r="S4672" i="17"/>
  <c r="S4852" i="17"/>
  <c r="S4996" i="17"/>
  <c r="S5148" i="17"/>
  <c r="S5244" i="17"/>
  <c r="S5328" i="17"/>
  <c r="S5424" i="17"/>
  <c r="S5508" i="17"/>
  <c r="S5568" i="17"/>
  <c r="S5652" i="17"/>
  <c r="S5748" i="17"/>
  <c r="S5832" i="17"/>
  <c r="S5844" i="17"/>
  <c r="S5928" i="17"/>
  <c r="S6024" i="17"/>
  <c r="S6108" i="17"/>
  <c r="S6168" i="17"/>
  <c r="S2498" i="17"/>
  <c r="S3175" i="17"/>
  <c r="S3271" i="17"/>
  <c r="S3610" i="17"/>
  <c r="S4128" i="17"/>
  <c r="S4312" i="17"/>
  <c r="S4590" i="17"/>
  <c r="S4651" i="17"/>
  <c r="S4866" i="17"/>
  <c r="S4919" i="17"/>
  <c r="S5010" i="17"/>
  <c r="S5113" i="17"/>
  <c r="S5197" i="17"/>
  <c r="S5293" i="17"/>
  <c r="S5389" i="17"/>
  <c r="S5473" i="17"/>
  <c r="S5533" i="17"/>
  <c r="S5617" i="17"/>
  <c r="S5713" i="17"/>
  <c r="S1098" i="17"/>
  <c r="S2975" i="17"/>
  <c r="S3712" i="17"/>
  <c r="S3990" i="17"/>
  <c r="S4182" i="17"/>
  <c r="S4287" i="17"/>
  <c r="S4361" i="17"/>
  <c r="S4457" i="17"/>
  <c r="S4735" i="17"/>
  <c r="S4756" i="17"/>
  <c r="S4789" i="17"/>
  <c r="S4880" i="17"/>
  <c r="S4933" i="17"/>
  <c r="S5024" i="17"/>
  <c r="S5162" i="17"/>
  <c r="S5258" i="17"/>
  <c r="S5342" i="17"/>
  <c r="S5438" i="17"/>
  <c r="S5522" i="17"/>
  <c r="S5582" i="17"/>
  <c r="S5666" i="17"/>
  <c r="S5762" i="17"/>
  <c r="S3369" i="17"/>
  <c r="S3761" i="17"/>
  <c r="S3857" i="17"/>
  <c r="S4210" i="17"/>
  <c r="S4410" i="17"/>
  <c r="S4506" i="17"/>
  <c r="S4597" i="17"/>
  <c r="S4658" i="17"/>
  <c r="S4803" i="17"/>
  <c r="S4908" i="17"/>
  <c r="S4947" i="17"/>
  <c r="S5052" i="17"/>
  <c r="S5078" i="17"/>
  <c r="S5127" i="17"/>
  <c r="S5211" i="17"/>
  <c r="S5223" i="17"/>
  <c r="S5307" i="17"/>
  <c r="S5403" i="17"/>
  <c r="S5487" i="17"/>
  <c r="S5547" i="17"/>
  <c r="S5631" i="17"/>
  <c r="S5727" i="17"/>
  <c r="S3521" i="17"/>
  <c r="S3726" i="17"/>
  <c r="S4576" i="17"/>
  <c r="S4742" i="17"/>
  <c r="S4961" i="17"/>
  <c r="S5066" i="17"/>
  <c r="S5092" i="17"/>
  <c r="S5356" i="17"/>
  <c r="S5452" i="17"/>
  <c r="S5596" i="17"/>
  <c r="S5769" i="17"/>
  <c r="S5865" i="17"/>
  <c r="S5970" i="17"/>
  <c r="S5996" i="17"/>
  <c r="S6101" i="17"/>
  <c r="S6140" i="17"/>
  <c r="S6252" i="17"/>
  <c r="S6348" i="17"/>
  <c r="S6432" i="17"/>
  <c r="S6528" i="17"/>
  <c r="S6624" i="17"/>
  <c r="S6708" i="17"/>
  <c r="S3024" i="17"/>
  <c r="S3402" i="17"/>
  <c r="S3733" i="17"/>
  <c r="S4079" i="17"/>
  <c r="S4831" i="17"/>
  <c r="S5141" i="17"/>
  <c r="S5237" i="17"/>
  <c r="S5501" i="17"/>
  <c r="S5645" i="17"/>
  <c r="S5692" i="17"/>
  <c r="S5879" i="17"/>
  <c r="S5893" i="17"/>
  <c r="S5984" i="17"/>
  <c r="S6010" i="17"/>
  <c r="S6115" i="17"/>
  <c r="S6154" i="17"/>
  <c r="S6217" i="17"/>
  <c r="S6313" i="17"/>
  <c r="S6397" i="17"/>
  <c r="S6493" i="17"/>
  <c r="S6577" i="17"/>
  <c r="S6673" i="17"/>
  <c r="S6817" i="17"/>
  <c r="S6901" i="17"/>
  <c r="S6913" i="17"/>
  <c r="S6997" i="17"/>
  <c r="S4009" i="17"/>
  <c r="S4347" i="17"/>
  <c r="S4859" i="17"/>
  <c r="S4989" i="17"/>
  <c r="S5190" i="17"/>
  <c r="S5286" i="17"/>
  <c r="S5382" i="17"/>
  <c r="S5776" i="17"/>
  <c r="S5907" i="17"/>
  <c r="S6038" i="17"/>
  <c r="S6129" i="17"/>
  <c r="S6182" i="17"/>
  <c r="S6266" i="17"/>
  <c r="S6362" i="17"/>
  <c r="S6458" i="17"/>
  <c r="S6542" i="17"/>
  <c r="S6638" i="17"/>
  <c r="S6722" i="17"/>
  <c r="S6782" i="17"/>
  <c r="S6866" i="17"/>
  <c r="S6962" i="17"/>
  <c r="S7046" i="17"/>
  <c r="S7058" i="17"/>
  <c r="S7142" i="17"/>
  <c r="S7238" i="17"/>
  <c r="S1630" i="17"/>
  <c r="S2788" i="17"/>
  <c r="S3831" i="17"/>
  <c r="S3927" i="17"/>
  <c r="S4142" i="17"/>
  <c r="S4396" i="17"/>
  <c r="S4492" i="17"/>
  <c r="S4623" i="17"/>
  <c r="S5017" i="17"/>
  <c r="S5335" i="17"/>
  <c r="S5431" i="17"/>
  <c r="S5575" i="17"/>
  <c r="S5755" i="17"/>
  <c r="S5790" i="17"/>
  <c r="S5921" i="17"/>
  <c r="S6052" i="17"/>
  <c r="S6231" i="17"/>
  <c r="S6327" i="17"/>
  <c r="S6411" i="17"/>
  <c r="S6507" i="17"/>
  <c r="S6591" i="17"/>
  <c r="S6603" i="17"/>
  <c r="S6687" i="17"/>
  <c r="S6831" i="17"/>
  <c r="S3224" i="17"/>
  <c r="S3638" i="17"/>
  <c r="S4445" i="17"/>
  <c r="S4541" i="17"/>
  <c r="S4707" i="17"/>
  <c r="S4782" i="17"/>
  <c r="S4887" i="17"/>
  <c r="S5120" i="17"/>
  <c r="S5480" i="17"/>
  <c r="S5624" i="17"/>
  <c r="S5734" i="17"/>
  <c r="S5804" i="17"/>
  <c r="S5935" i="17"/>
  <c r="S6066" i="17"/>
  <c r="S6196" i="17"/>
  <c r="S6280" i="17"/>
  <c r="S6376" i="17"/>
  <c r="S6472" i="17"/>
  <c r="S6556" i="17"/>
  <c r="S6652" i="17"/>
  <c r="S6736" i="17"/>
  <c r="S6796" i="17"/>
  <c r="S6880" i="17"/>
  <c r="S4196" i="17"/>
  <c r="S4301" i="17"/>
  <c r="S4940" i="17"/>
  <c r="S5045" i="17"/>
  <c r="S5071" i="17"/>
  <c r="S5169" i="17"/>
  <c r="S5265" i="17"/>
  <c r="S5673" i="17"/>
  <c r="S5818" i="17"/>
  <c r="S5858" i="17"/>
  <c r="S5949" i="17"/>
  <c r="S5989" i="17"/>
  <c r="S6080" i="17"/>
  <c r="S6245" i="17"/>
  <c r="S6341" i="17"/>
  <c r="S6425" i="17"/>
  <c r="S6521" i="17"/>
  <c r="S6617" i="17"/>
  <c r="S6701" i="17"/>
  <c r="S6761" i="17"/>
  <c r="S6845" i="17"/>
  <c r="S4217" i="17"/>
  <c r="S4417" i="17"/>
  <c r="S4513" i="17"/>
  <c r="S4817" i="17"/>
  <c r="S5176" i="17"/>
  <c r="S5272" i="17"/>
  <c r="S5741" i="17"/>
  <c r="S5963" i="17"/>
  <c r="S6094" i="17"/>
  <c r="S6147" i="17"/>
  <c r="S6390" i="17"/>
  <c r="S6486" i="17"/>
  <c r="S6750" i="17"/>
  <c r="S6768" i="17"/>
  <c r="S6873" i="17"/>
  <c r="S6927" i="17"/>
  <c r="S6941" i="17"/>
  <c r="S6955" i="17"/>
  <c r="S6969" i="17"/>
  <c r="S6983" i="17"/>
  <c r="S7053" i="17"/>
  <c r="S7079" i="17"/>
  <c r="S7184" i="17"/>
  <c r="S7315" i="17"/>
  <c r="S7375" i="17"/>
  <c r="S7459" i="17"/>
  <c r="S7555" i="17"/>
  <c r="S7639" i="17"/>
  <c r="S7735" i="17"/>
  <c r="S2914" i="17"/>
  <c r="S3582" i="17"/>
  <c r="S4975" i="17"/>
  <c r="S5321" i="17"/>
  <c r="S5417" i="17"/>
  <c r="S5561" i="17"/>
  <c r="S5886" i="17"/>
  <c r="S6017" i="17"/>
  <c r="S6122" i="17"/>
  <c r="S6439" i="17"/>
  <c r="S6535" i="17"/>
  <c r="S6631" i="17"/>
  <c r="S6852" i="17"/>
  <c r="S7093" i="17"/>
  <c r="S7107" i="17"/>
  <c r="S7198" i="17"/>
  <c r="S7224" i="17"/>
  <c r="S7424" i="17"/>
  <c r="S7508" i="17"/>
  <c r="S7520" i="17"/>
  <c r="S7604" i="17"/>
  <c r="S7700" i="17"/>
  <c r="S7784" i="17"/>
  <c r="S7880" i="17"/>
  <c r="S7964" i="17"/>
  <c r="S8024" i="17"/>
  <c r="S8108" i="17"/>
  <c r="S3782" i="17"/>
  <c r="S5370" i="17"/>
  <c r="S5466" i="17"/>
  <c r="S5610" i="17"/>
  <c r="S6175" i="17"/>
  <c r="S6224" i="17"/>
  <c r="S6320" i="17"/>
  <c r="S6584" i="17"/>
  <c r="S6680" i="17"/>
  <c r="S6775" i="17"/>
  <c r="S7121" i="17"/>
  <c r="S7252" i="17"/>
  <c r="S7329" i="17"/>
  <c r="S7389" i="17"/>
  <c r="S7473" i="17"/>
  <c r="S7569" i="17"/>
  <c r="S7653" i="17"/>
  <c r="S7749" i="17"/>
  <c r="S7845" i="17"/>
  <c r="S7929" i="17"/>
  <c r="S7989" i="17"/>
  <c r="S8073" i="17"/>
  <c r="S8169" i="17"/>
  <c r="S8253" i="17"/>
  <c r="S8349" i="17"/>
  <c r="S8433" i="17"/>
  <c r="S2071" i="17"/>
  <c r="S4114" i="17"/>
  <c r="S4873" i="17"/>
  <c r="S5515" i="17"/>
  <c r="S5659" i="17"/>
  <c r="S5783" i="17"/>
  <c r="S5914" i="17"/>
  <c r="S6045" i="17"/>
  <c r="S6273" i="17"/>
  <c r="S6369" i="17"/>
  <c r="S6465" i="17"/>
  <c r="S6729" i="17"/>
  <c r="S6859" i="17"/>
  <c r="S7135" i="17"/>
  <c r="S7266" i="17"/>
  <c r="S7438" i="17"/>
  <c r="S7534" i="17"/>
  <c r="S7618" i="17"/>
  <c r="S7714" i="17"/>
  <c r="S7798" i="17"/>
  <c r="S7894" i="17"/>
  <c r="S3320" i="17"/>
  <c r="S4926" i="17"/>
  <c r="S5031" i="17"/>
  <c r="S5706" i="17"/>
  <c r="S5811" i="17"/>
  <c r="S5837" i="17"/>
  <c r="S5942" i="17"/>
  <c r="S6073" i="17"/>
  <c r="S6418" i="17"/>
  <c r="S6514" i="17"/>
  <c r="S6610" i="17"/>
  <c r="S6754" i="17"/>
  <c r="S6838" i="17"/>
  <c r="S7149" i="17"/>
  <c r="S7280" i="17"/>
  <c r="S7343" i="17"/>
  <c r="S7403" i="17"/>
  <c r="S7487" i="17"/>
  <c r="S7583" i="17"/>
  <c r="S7667" i="17"/>
  <c r="S7679" i="17"/>
  <c r="S7763" i="17"/>
  <c r="S7859" i="17"/>
  <c r="S7943" i="17"/>
  <c r="S4326" i="17"/>
  <c r="S4686" i="17"/>
  <c r="S6203" i="17"/>
  <c r="S6299" i="17"/>
  <c r="S6563" i="17"/>
  <c r="S6659" i="17"/>
  <c r="S6976" i="17"/>
  <c r="S6990" i="17"/>
  <c r="S7004" i="17"/>
  <c r="S7018" i="17"/>
  <c r="S7032" i="17"/>
  <c r="S7072" i="17"/>
  <c r="S7163" i="17"/>
  <c r="S7294" i="17"/>
  <c r="S7368" i="17"/>
  <c r="S7452" i="17"/>
  <c r="S7548" i="17"/>
  <c r="S7632" i="17"/>
  <c r="S7728" i="17"/>
  <c r="S7812" i="17"/>
  <c r="S7824" i="17"/>
  <c r="S7908" i="17"/>
  <c r="S6003" i="17"/>
  <c r="S6210" i="17"/>
  <c r="S6306" i="17"/>
  <c r="S7177" i="17"/>
  <c r="S7308" i="17"/>
  <c r="S7357" i="17"/>
  <c r="S7501" i="17"/>
  <c r="S7597" i="17"/>
  <c r="S7693" i="17"/>
  <c r="S7873" i="17"/>
  <c r="S8010" i="17"/>
  <c r="S8183" i="17"/>
  <c r="S8274" i="17"/>
  <c r="S8300" i="17"/>
  <c r="S8314" i="17"/>
  <c r="S8405" i="17"/>
  <c r="S7322" i="17"/>
  <c r="S7819" i="17"/>
  <c r="S7515" i="17"/>
  <c r="S8066" i="17"/>
  <c r="S3472" i="17"/>
  <c r="S4555" i="17"/>
  <c r="S4721" i="17"/>
  <c r="S5720" i="17"/>
  <c r="S6161" i="17"/>
  <c r="S6259" i="17"/>
  <c r="S6355" i="17"/>
  <c r="S6451" i="17"/>
  <c r="S6824" i="17"/>
  <c r="S6906" i="17"/>
  <c r="S6934" i="17"/>
  <c r="S7100" i="17"/>
  <c r="S7205" i="17"/>
  <c r="S7231" i="17"/>
  <c r="S7382" i="17"/>
  <c r="S7646" i="17"/>
  <c r="S7742" i="17"/>
  <c r="S7852" i="17"/>
  <c r="S7957" i="17"/>
  <c r="S8087" i="17"/>
  <c r="S8101" i="17"/>
  <c r="S8115" i="17"/>
  <c r="S8197" i="17"/>
  <c r="S8328" i="17"/>
  <c r="S8419" i="17"/>
  <c r="S5977" i="17"/>
  <c r="S7086" i="17"/>
  <c r="S7777" i="17"/>
  <c r="S8412" i="17"/>
  <c r="S6920" i="17"/>
  <c r="S7466" i="17"/>
  <c r="S8190" i="17"/>
  <c r="S3126" i="17"/>
  <c r="S7707" i="17"/>
  <c r="S8080" i="17"/>
  <c r="S3687" i="17"/>
  <c r="S3878" i="17"/>
  <c r="S4845" i="17"/>
  <c r="S5900" i="17"/>
  <c r="S6404" i="17"/>
  <c r="S6500" i="17"/>
  <c r="S7431" i="17"/>
  <c r="S7527" i="17"/>
  <c r="S7791" i="17"/>
  <c r="S7831" i="17"/>
  <c r="S7936" i="17"/>
  <c r="S7996" i="17"/>
  <c r="S8211" i="17"/>
  <c r="S8342" i="17"/>
  <c r="S4637" i="17"/>
  <c r="S5680" i="17"/>
  <c r="S7217" i="17"/>
  <c r="S7901" i="17"/>
  <c r="S8003" i="17"/>
  <c r="S6948" i="17"/>
  <c r="S5003" i="17"/>
  <c r="S5106" i="17"/>
  <c r="S6031" i="17"/>
  <c r="S7245" i="17"/>
  <c r="S8038" i="17"/>
  <c r="S8094" i="17"/>
  <c r="S8204" i="17"/>
  <c r="S6189" i="17"/>
  <c r="S4168" i="17"/>
  <c r="S4562" i="17"/>
  <c r="S5155" i="17"/>
  <c r="S5251" i="17"/>
  <c r="S5797" i="17"/>
  <c r="S6549" i="17"/>
  <c r="S6645" i="17"/>
  <c r="S7128" i="17"/>
  <c r="S7259" i="17"/>
  <c r="S7336" i="17"/>
  <c r="S7480" i="17"/>
  <c r="S7576" i="17"/>
  <c r="S7672" i="17"/>
  <c r="S7915" i="17"/>
  <c r="S8017" i="17"/>
  <c r="S8031" i="17"/>
  <c r="S8045" i="17"/>
  <c r="S8059" i="17"/>
  <c r="S8225" i="17"/>
  <c r="S8356" i="17"/>
  <c r="S5872" i="17"/>
  <c r="S7417" i="17"/>
  <c r="S8281" i="17"/>
  <c r="S6715" i="17"/>
  <c r="S6136" i="17"/>
  <c r="S8218" i="17"/>
  <c r="S5540" i="17"/>
  <c r="S6059" i="17"/>
  <c r="S6598" i="17"/>
  <c r="S6694" i="17"/>
  <c r="S7025" i="17"/>
  <c r="S7156" i="17"/>
  <c r="S7287" i="17"/>
  <c r="S7625" i="17"/>
  <c r="S7721" i="17"/>
  <c r="S7838" i="17"/>
  <c r="S7982" i="17"/>
  <c r="S8134" i="17"/>
  <c r="S8148" i="17"/>
  <c r="S8239" i="17"/>
  <c r="S8370" i="17"/>
  <c r="S6666" i="17"/>
  <c r="S7191" i="17"/>
  <c r="S8122" i="17"/>
  <c r="S8426" i="17"/>
  <c r="S6803" i="17"/>
  <c r="S7114" i="17"/>
  <c r="S7611" i="17"/>
  <c r="S8335" i="17"/>
  <c r="S4273" i="17"/>
  <c r="S5349" i="17"/>
  <c r="S5445" i="17"/>
  <c r="S5851" i="17"/>
  <c r="S5956" i="17"/>
  <c r="S6743" i="17"/>
  <c r="S6789" i="17"/>
  <c r="S7410" i="17"/>
  <c r="S7770" i="17"/>
  <c r="S7922" i="17"/>
  <c r="S8162" i="17"/>
  <c r="S8267" i="17"/>
  <c r="S8293" i="17"/>
  <c r="S8384" i="17"/>
  <c r="S8398" i="17"/>
  <c r="S6570" i="17"/>
  <c r="S8176" i="17"/>
  <c r="S8307" i="17"/>
  <c r="S7562" i="17"/>
  <c r="S8321" i="17"/>
  <c r="S8052" i="17"/>
  <c r="S5825" i="17"/>
  <c r="S6894" i="17"/>
  <c r="S8155" i="17"/>
  <c r="S8260" i="17"/>
  <c r="S5396" i="17"/>
  <c r="S4796" i="17"/>
  <c r="S6479" i="17"/>
  <c r="S7445" i="17"/>
  <c r="S7541" i="17"/>
  <c r="S8377" i="17"/>
  <c r="S7065" i="17"/>
  <c r="S7170" i="17"/>
  <c r="S8286" i="17"/>
  <c r="S8391" i="17"/>
  <c r="S7396" i="17"/>
  <c r="S5685" i="17"/>
  <c r="S7866" i="17"/>
  <c r="S5204" i="17"/>
  <c r="S7301" i="17"/>
  <c r="S7494" i="17"/>
  <c r="S7590" i="17"/>
  <c r="S7686" i="17"/>
  <c r="S7950" i="17"/>
  <c r="S8141" i="17"/>
  <c r="S6087" i="17"/>
  <c r="S6383" i="17"/>
  <c r="S7887" i="17"/>
  <c r="S8363" i="17"/>
  <c r="S5300" i="17"/>
  <c r="S7011" i="17"/>
  <c r="S7805" i="17"/>
  <c r="S7971" i="17"/>
  <c r="S6238" i="17"/>
  <c r="S7039" i="17"/>
  <c r="S7350" i="17"/>
  <c r="S5589" i="17"/>
  <c r="S8246" i="17"/>
  <c r="S6887" i="17"/>
  <c r="S4901" i="17"/>
  <c r="S7660" i="17"/>
  <c r="S7756" i="17"/>
  <c r="S8232" i="17"/>
  <c r="S6287" i="17"/>
  <c r="S6334" i="17"/>
  <c r="S6810" i="17"/>
  <c r="S7273" i="17"/>
  <c r="S66" i="17"/>
  <c r="S150" i="17"/>
  <c r="S246" i="17"/>
  <c r="S342" i="17"/>
  <c r="S426" i="17"/>
  <c r="S522" i="17"/>
  <c r="S31" i="17"/>
  <c r="S115" i="17"/>
  <c r="S211" i="17"/>
  <c r="S295" i="17"/>
  <c r="S391" i="17"/>
  <c r="S475" i="17"/>
  <c r="S487" i="17"/>
  <c r="S80" i="17"/>
  <c r="S164" i="17"/>
  <c r="S176" i="17"/>
  <c r="S260" i="17"/>
  <c r="S356" i="17"/>
  <c r="S440" i="17"/>
  <c r="S536" i="17"/>
  <c r="S45" i="17"/>
  <c r="S129" i="17"/>
  <c r="S225" i="17"/>
  <c r="S309" i="17"/>
  <c r="S405" i="17"/>
  <c r="S501" i="17"/>
  <c r="S94" i="17"/>
  <c r="S190" i="17"/>
  <c r="S274" i="17"/>
  <c r="S370" i="17"/>
  <c r="S454" i="17"/>
  <c r="S550" i="17"/>
  <c r="S73" i="17"/>
  <c r="S157" i="17"/>
  <c r="S253" i="17"/>
  <c r="S349" i="17"/>
  <c r="S433" i="17"/>
  <c r="S529" i="17"/>
  <c r="S613" i="17"/>
  <c r="S673" i="17"/>
  <c r="S757" i="17"/>
  <c r="S853" i="17"/>
  <c r="S937" i="17"/>
  <c r="S949" i="17"/>
  <c r="S1033" i="17"/>
  <c r="S143" i="17"/>
  <c r="S239" i="17"/>
  <c r="S335" i="17"/>
  <c r="S701" i="17"/>
  <c r="S832" i="17"/>
  <c r="S923" i="17"/>
  <c r="S963" i="17"/>
  <c r="S1089" i="17"/>
  <c r="S1101" i="17"/>
  <c r="S1185" i="17"/>
  <c r="S1245" i="17"/>
  <c r="S1329" i="17"/>
  <c r="S24" i="17"/>
  <c r="S288" i="17"/>
  <c r="S384" i="17"/>
  <c r="S480" i="17"/>
  <c r="S571" i="17"/>
  <c r="S715" i="17"/>
  <c r="S846" i="17"/>
  <c r="S977" i="17"/>
  <c r="S1054" i="17"/>
  <c r="S1150" i="17"/>
  <c r="S1234" i="17"/>
  <c r="S1294" i="17"/>
  <c r="S122" i="17"/>
  <c r="S218" i="17"/>
  <c r="S585" i="17"/>
  <c r="S638" i="17"/>
  <c r="S729" i="17"/>
  <c r="S860" i="17"/>
  <c r="S991" i="17"/>
  <c r="S1115" i="17"/>
  <c r="S1199" i="17"/>
  <c r="S1259" i="17"/>
  <c r="S1343" i="17"/>
  <c r="S171" i="17"/>
  <c r="S267" i="17"/>
  <c r="S363" i="17"/>
  <c r="S599" i="17"/>
  <c r="S652" i="17"/>
  <c r="S743" i="17"/>
  <c r="S874" i="17"/>
  <c r="S1005" i="17"/>
  <c r="S1068" i="17"/>
  <c r="S1164" i="17"/>
  <c r="S1308" i="17"/>
  <c r="S52" i="17"/>
  <c r="S316" i="17"/>
  <c r="S412" i="17"/>
  <c r="S508" i="17"/>
  <c r="S627" i="17"/>
  <c r="S666" i="17"/>
  <c r="S771" i="17"/>
  <c r="S797" i="17"/>
  <c r="S888" i="17"/>
  <c r="S902" i="17"/>
  <c r="S1019" i="17"/>
  <c r="S1129" i="17"/>
  <c r="S1213" i="17"/>
  <c r="S1273" i="17"/>
  <c r="S108" i="17"/>
  <c r="S204" i="17"/>
  <c r="S468" i="17"/>
  <c r="S564" i="17"/>
  <c r="S578" i="17"/>
  <c r="S708" i="17"/>
  <c r="S722" i="17"/>
  <c r="S839" i="17"/>
  <c r="S970" i="17"/>
  <c r="S1108" i="17"/>
  <c r="S1192" i="17"/>
  <c r="S1252" i="17"/>
  <c r="S1336" i="17"/>
  <c r="S1432" i="17"/>
  <c r="S1516" i="17"/>
  <c r="S1612" i="17"/>
  <c r="S1696" i="17"/>
  <c r="S1708" i="17"/>
  <c r="S461" i="17"/>
  <c r="S557" i="17"/>
  <c r="S1082" i="17"/>
  <c r="S1178" i="17"/>
  <c r="S1322" i="17"/>
  <c r="S1425" i="17"/>
  <c r="S1530" i="17"/>
  <c r="S1556" i="17"/>
  <c r="S323" i="17"/>
  <c r="S419" i="17"/>
  <c r="S515" i="17"/>
  <c r="S694" i="17"/>
  <c r="S825" i="17"/>
  <c r="S930" i="17"/>
  <c r="S956" i="17"/>
  <c r="S1227" i="17"/>
  <c r="S1439" i="17"/>
  <c r="S1544" i="17"/>
  <c r="S1570" i="17"/>
  <c r="S1675" i="17"/>
  <c r="S38" i="17"/>
  <c r="S592" i="17"/>
  <c r="S984" i="17"/>
  <c r="S1061" i="17"/>
  <c r="S1157" i="17"/>
  <c r="S1301" i="17"/>
  <c r="S1453" i="17"/>
  <c r="S1584" i="17"/>
  <c r="S1689" i="17"/>
  <c r="S1715" i="17"/>
  <c r="S1764" i="17"/>
  <c r="S1848" i="17"/>
  <c r="S87" i="17"/>
  <c r="S183" i="17"/>
  <c r="S645" i="17"/>
  <c r="S750" i="17"/>
  <c r="S881" i="17"/>
  <c r="S1012" i="17"/>
  <c r="S1206" i="17"/>
  <c r="S1350" i="17"/>
  <c r="S1467" i="17"/>
  <c r="S1481" i="17"/>
  <c r="S1598" i="17"/>
  <c r="S1729" i="17"/>
  <c r="S136" i="17"/>
  <c r="S232" i="17"/>
  <c r="S328" i="17"/>
  <c r="S620" i="17"/>
  <c r="S1364" i="17"/>
  <c r="S1495" i="17"/>
  <c r="S1626" i="17"/>
  <c r="S281" i="17"/>
  <c r="S377" i="17"/>
  <c r="S778" i="17"/>
  <c r="S804" i="17"/>
  <c r="S909" i="17"/>
  <c r="S1040" i="17"/>
  <c r="S1136" i="17"/>
  <c r="S1280" i="17"/>
  <c r="S1378" i="17"/>
  <c r="S1404" i="17"/>
  <c r="S1509" i="17"/>
  <c r="S1640" i="17"/>
  <c r="S811" i="17"/>
  <c r="S916" i="17"/>
  <c r="S1750" i="17"/>
  <c r="S1778" i="17"/>
  <c r="S1943" i="17"/>
  <c r="S2039" i="17"/>
  <c r="S2123" i="17"/>
  <c r="S2219" i="17"/>
  <c r="S59" i="17"/>
  <c r="S1537" i="17"/>
  <c r="S1563" i="17"/>
  <c r="S1736" i="17"/>
  <c r="S1792" i="17"/>
  <c r="S1908" i="17"/>
  <c r="S1992" i="17"/>
  <c r="S2088" i="17"/>
  <c r="S2184" i="17"/>
  <c r="S2268" i="17"/>
  <c r="S2364" i="17"/>
  <c r="S867" i="17"/>
  <c r="S1460" i="17"/>
  <c r="S1591" i="17"/>
  <c r="S1806" i="17"/>
  <c r="S1957" i="17"/>
  <c r="S2053" i="17"/>
  <c r="S2137" i="17"/>
  <c r="S2233" i="17"/>
  <c r="S2329" i="17"/>
  <c r="S2413" i="17"/>
  <c r="S2473" i="17"/>
  <c r="S2557" i="17"/>
  <c r="S447" i="17"/>
  <c r="S543" i="17"/>
  <c r="S606" i="17"/>
  <c r="S1122" i="17"/>
  <c r="S1266" i="17"/>
  <c r="S1661" i="17"/>
  <c r="S1682" i="17"/>
  <c r="S1722" i="17"/>
  <c r="S1820" i="17"/>
  <c r="S1859" i="17"/>
  <c r="S1873" i="17"/>
  <c r="S1922" i="17"/>
  <c r="S2006" i="17"/>
  <c r="S2018" i="17"/>
  <c r="S2102" i="17"/>
  <c r="S2198" i="17"/>
  <c r="S2282" i="17"/>
  <c r="S659" i="17"/>
  <c r="S764" i="17"/>
  <c r="S1026" i="17"/>
  <c r="S1075" i="17"/>
  <c r="S1171" i="17"/>
  <c r="S1315" i="17"/>
  <c r="S1357" i="17"/>
  <c r="S1488" i="17"/>
  <c r="S1619" i="17"/>
  <c r="S1834" i="17"/>
  <c r="S1887" i="17"/>
  <c r="S1971" i="17"/>
  <c r="S2067" i="17"/>
  <c r="S2151" i="17"/>
  <c r="S2163" i="17"/>
  <c r="S2247" i="17"/>
  <c r="S818" i="17"/>
  <c r="S1220" i="17"/>
  <c r="S1385" i="17"/>
  <c r="S1411" i="17"/>
  <c r="S1743" i="17"/>
  <c r="S1757" i="17"/>
  <c r="S1936" i="17"/>
  <c r="S2032" i="17"/>
  <c r="S2116" i="17"/>
  <c r="S2212" i="17"/>
  <c r="S2296" i="17"/>
  <c r="S101" i="17"/>
  <c r="S942" i="17"/>
  <c r="S1392" i="17"/>
  <c r="S1985" i="17"/>
  <c r="S2081" i="17"/>
  <c r="S2177" i="17"/>
  <c r="S2303" i="17"/>
  <c r="S2515" i="17"/>
  <c r="S2592" i="17"/>
  <c r="S2688" i="17"/>
  <c r="S1047" i="17"/>
  <c r="S1143" i="17"/>
  <c r="S1446" i="17"/>
  <c r="S1647" i="17"/>
  <c r="S1785" i="17"/>
  <c r="S2130" i="17"/>
  <c r="S2226" i="17"/>
  <c r="S2529" i="17"/>
  <c r="S2653" i="17"/>
  <c r="S2737" i="17"/>
  <c r="S2833" i="17"/>
  <c r="S2917" i="17"/>
  <c r="S2929" i="17"/>
  <c r="S302" i="17"/>
  <c r="S494" i="17"/>
  <c r="S736" i="17"/>
  <c r="S1241" i="17"/>
  <c r="S1813" i="17"/>
  <c r="S1915" i="17"/>
  <c r="S2011" i="17"/>
  <c r="S2289" i="17"/>
  <c r="S2543" i="17"/>
  <c r="S2606" i="17"/>
  <c r="S2702" i="17"/>
  <c r="S2798" i="17"/>
  <c r="S2882" i="17"/>
  <c r="S2978" i="17"/>
  <c r="S3062" i="17"/>
  <c r="S1605" i="17"/>
  <c r="S1654" i="17"/>
  <c r="S1866" i="17"/>
  <c r="S1964" i="17"/>
  <c r="S2060" i="17"/>
  <c r="S2310" i="17"/>
  <c r="S2427" i="17"/>
  <c r="S2571" i="17"/>
  <c r="S2667" i="17"/>
  <c r="S2751" i="17"/>
  <c r="S2847" i="17"/>
  <c r="S1397" i="17"/>
  <c r="S1841" i="17"/>
  <c r="S2109" i="17"/>
  <c r="S2205" i="17"/>
  <c r="S2275" i="17"/>
  <c r="S2343" i="17"/>
  <c r="S2357" i="17"/>
  <c r="S2371" i="17"/>
  <c r="S2385" i="17"/>
  <c r="S2399" i="17"/>
  <c r="S2441" i="17"/>
  <c r="S2480" i="17"/>
  <c r="S2620" i="17"/>
  <c r="S2632" i="17"/>
  <c r="S2716" i="17"/>
  <c r="S1502" i="17"/>
  <c r="S1894" i="17"/>
  <c r="S2158" i="17"/>
  <c r="S2254" i="17"/>
  <c r="S2455" i="17"/>
  <c r="S2494" i="17"/>
  <c r="S2585" i="17"/>
  <c r="S2681" i="17"/>
  <c r="S2765" i="17"/>
  <c r="S2777" i="17"/>
  <c r="S197" i="17"/>
  <c r="S1668" i="17"/>
  <c r="S1901" i="17"/>
  <c r="S2508" i="17"/>
  <c r="S2730" i="17"/>
  <c r="S2772" i="17"/>
  <c r="S2812" i="17"/>
  <c r="S2936" i="17"/>
  <c r="S2950" i="17"/>
  <c r="S2964" i="17"/>
  <c r="S2992" i="17"/>
  <c r="S3143" i="17"/>
  <c r="S3227" i="17"/>
  <c r="S3239" i="17"/>
  <c r="S3323" i="17"/>
  <c r="S1577" i="17"/>
  <c r="S1950" i="17"/>
  <c r="S2046" i="17"/>
  <c r="S2536" i="17"/>
  <c r="S3006" i="17"/>
  <c r="S3108" i="17"/>
  <c r="S3192" i="17"/>
  <c r="S3288" i="17"/>
  <c r="S3372" i="17"/>
  <c r="S3468" i="17"/>
  <c r="S998" i="17"/>
  <c r="S1799" i="17"/>
  <c r="S1999" i="17"/>
  <c r="S2095" i="17"/>
  <c r="S2191" i="17"/>
  <c r="S2315" i="17"/>
  <c r="S2660" i="17"/>
  <c r="S2896" i="17"/>
  <c r="S2910" i="17"/>
  <c r="S2924" i="17"/>
  <c r="S3020" i="17"/>
  <c r="S3157" i="17"/>
  <c r="S3253" i="17"/>
  <c r="S3337" i="17"/>
  <c r="S3433" i="17"/>
  <c r="S3517" i="17"/>
  <c r="S3613" i="17"/>
  <c r="S1474" i="17"/>
  <c r="S2144" i="17"/>
  <c r="S2240" i="17"/>
  <c r="S2378" i="17"/>
  <c r="S2406" i="17"/>
  <c r="S2564" i="17"/>
  <c r="S2613" i="17"/>
  <c r="S2709" i="17"/>
  <c r="S3034" i="17"/>
  <c r="S3122" i="17"/>
  <c r="S3206" i="17"/>
  <c r="S3302" i="17"/>
  <c r="S3398" i="17"/>
  <c r="S790" i="17"/>
  <c r="S2434" i="17"/>
  <c r="S2487" i="17"/>
  <c r="S2758" i="17"/>
  <c r="S2868" i="17"/>
  <c r="S3048" i="17"/>
  <c r="S3087" i="17"/>
  <c r="S3171" i="17"/>
  <c r="S3267" i="17"/>
  <c r="S3351" i="17"/>
  <c r="S1371" i="17"/>
  <c r="S1855" i="17"/>
  <c r="S2322" i="17"/>
  <c r="S2350" i="17"/>
  <c r="S2462" i="17"/>
  <c r="S2639" i="17"/>
  <c r="S2854" i="17"/>
  <c r="S2943" i="17"/>
  <c r="S2957" i="17"/>
  <c r="S2971" i="17"/>
  <c r="S3076" i="17"/>
  <c r="S3136" i="17"/>
  <c r="S3220" i="17"/>
  <c r="S3316" i="17"/>
  <c r="S3412" i="17"/>
  <c r="S1523" i="17"/>
  <c r="S2522" i="17"/>
  <c r="S2985" i="17"/>
  <c r="S3185" i="17"/>
  <c r="S3281" i="17"/>
  <c r="S3447" i="17"/>
  <c r="S3641" i="17"/>
  <c r="S3715" i="17"/>
  <c r="S3799" i="17"/>
  <c r="S3895" i="17"/>
  <c r="S1287" i="17"/>
  <c r="S2840" i="17"/>
  <c r="S3330" i="17"/>
  <c r="S3550" i="17"/>
  <c r="S3655" i="17"/>
  <c r="S3764" i="17"/>
  <c r="S3860" i="17"/>
  <c r="S3944" i="17"/>
  <c r="S4040" i="17"/>
  <c r="S4124" i="17"/>
  <c r="S398" i="17"/>
  <c r="S2805" i="17"/>
  <c r="S3013" i="17"/>
  <c r="S3115" i="17"/>
  <c r="S3482" i="17"/>
  <c r="S3496" i="17"/>
  <c r="S3510" i="17"/>
  <c r="S3524" i="17"/>
  <c r="S3538" i="17"/>
  <c r="S3564" i="17"/>
  <c r="S3578" i="17"/>
  <c r="S3669" i="17"/>
  <c r="S3729" i="17"/>
  <c r="S3813" i="17"/>
  <c r="S3909" i="17"/>
  <c r="S3993" i="17"/>
  <c r="S4005" i="17"/>
  <c r="S4089" i="17"/>
  <c r="S4185" i="17"/>
  <c r="S4269" i="17"/>
  <c r="S1827" i="17"/>
  <c r="S2420" i="17"/>
  <c r="S2625" i="17"/>
  <c r="S2875" i="17"/>
  <c r="S2903" i="17"/>
  <c r="S3041" i="17"/>
  <c r="S3164" i="17"/>
  <c r="S3260" i="17"/>
  <c r="S3379" i="17"/>
  <c r="S3592" i="17"/>
  <c r="S3694" i="17"/>
  <c r="S3778" i="17"/>
  <c r="S3874" i="17"/>
  <c r="S3958" i="17"/>
  <c r="S4054" i="17"/>
  <c r="S895" i="17"/>
  <c r="S1929" i="17"/>
  <c r="S2025" i="17"/>
  <c r="S2578" i="17"/>
  <c r="S2674" i="17"/>
  <c r="S3213" i="17"/>
  <c r="S3309" i="17"/>
  <c r="S3606" i="17"/>
  <c r="S3683" i="17"/>
  <c r="S3743" i="17"/>
  <c r="S3827" i="17"/>
  <c r="S3923" i="17"/>
  <c r="S2723" i="17"/>
  <c r="S3069" i="17"/>
  <c r="S3094" i="17"/>
  <c r="S3358" i="17"/>
  <c r="S3620" i="17"/>
  <c r="S3708" i="17"/>
  <c r="S3792" i="17"/>
  <c r="S3888" i="17"/>
  <c r="S3972" i="17"/>
  <c r="S4068" i="17"/>
  <c r="S680" i="17"/>
  <c r="S1418" i="17"/>
  <c r="S1771" i="17"/>
  <c r="S2646" i="17"/>
  <c r="S2819" i="17"/>
  <c r="S3101" i="17"/>
  <c r="S3454" i="17"/>
  <c r="S3543" i="17"/>
  <c r="S3841" i="17"/>
  <c r="S3937" i="17"/>
  <c r="S3998" i="17"/>
  <c r="S4199" i="17"/>
  <c r="S4290" i="17"/>
  <c r="S4364" i="17"/>
  <c r="S4448" i="17"/>
  <c r="S4460" i="17"/>
  <c r="S4544" i="17"/>
  <c r="S4640" i="17"/>
  <c r="S4724" i="17"/>
  <c r="S2999" i="17"/>
  <c r="S3150" i="17"/>
  <c r="S3246" i="17"/>
  <c r="S3419" i="17"/>
  <c r="S3648" i="17"/>
  <c r="S3722" i="17"/>
  <c r="S4213" i="17"/>
  <c r="S4329" i="17"/>
  <c r="S4413" i="17"/>
  <c r="S4509" i="17"/>
  <c r="S4593" i="17"/>
  <c r="S4689" i="17"/>
  <c r="S2550" i="17"/>
  <c r="S2744" i="17"/>
  <c r="S3199" i="17"/>
  <c r="S3295" i="17"/>
  <c r="S3571" i="17"/>
  <c r="S3771" i="17"/>
  <c r="S3867" i="17"/>
  <c r="S4019" i="17"/>
  <c r="S4227" i="17"/>
  <c r="S4378" i="17"/>
  <c r="S4474" i="17"/>
  <c r="S4558" i="17"/>
  <c r="S4654" i="17"/>
  <c r="S4738" i="17"/>
  <c r="S4834" i="17"/>
  <c r="S4978" i="17"/>
  <c r="S5062" i="17"/>
  <c r="S5074" i="17"/>
  <c r="S2826" i="17"/>
  <c r="S2889" i="17"/>
  <c r="S3344" i="17"/>
  <c r="S3461" i="17"/>
  <c r="S3489" i="17"/>
  <c r="S3676" i="17"/>
  <c r="S3820" i="17"/>
  <c r="S3916" i="17"/>
  <c r="S3979" i="17"/>
  <c r="S4241" i="17"/>
  <c r="S4343" i="17"/>
  <c r="S4427" i="17"/>
  <c r="S4523" i="17"/>
  <c r="S4607" i="17"/>
  <c r="S4619" i="17"/>
  <c r="S4703" i="17"/>
  <c r="S3055" i="17"/>
  <c r="S3426" i="17"/>
  <c r="S3599" i="17"/>
  <c r="S3701" i="17"/>
  <c r="S4138" i="17"/>
  <c r="S4164" i="17"/>
  <c r="S4255" i="17"/>
  <c r="S4308" i="17"/>
  <c r="S4392" i="17"/>
  <c r="S4488" i="17"/>
  <c r="S4572" i="17"/>
  <c r="S4668" i="17"/>
  <c r="S1633" i="17"/>
  <c r="S2074" i="17"/>
  <c r="S2501" i="17"/>
  <c r="S3178" i="17"/>
  <c r="S3274" i="17"/>
  <c r="S3690" i="17"/>
  <c r="S3834" i="17"/>
  <c r="S3930" i="17"/>
  <c r="S4033" i="17"/>
  <c r="S4103" i="17"/>
  <c r="S4117" i="17"/>
  <c r="S4131" i="17"/>
  <c r="S4145" i="17"/>
  <c r="S4171" i="17"/>
  <c r="S4276" i="17"/>
  <c r="S4315" i="17"/>
  <c r="S4399" i="17"/>
  <c r="S4495" i="17"/>
  <c r="S687" i="17"/>
  <c r="S2170" i="17"/>
  <c r="S2448" i="17"/>
  <c r="S3750" i="17"/>
  <c r="S3846" i="17"/>
  <c r="S3986" i="17"/>
  <c r="S4178" i="17"/>
  <c r="S4283" i="17"/>
  <c r="S4357" i="17"/>
  <c r="S4565" i="17"/>
  <c r="S4626" i="17"/>
  <c r="S4731" i="17"/>
  <c r="S4752" i="17"/>
  <c r="S4876" i="17"/>
  <c r="S5020" i="17"/>
  <c r="S5158" i="17"/>
  <c r="S5254" i="17"/>
  <c r="S5338" i="17"/>
  <c r="S5434" i="17"/>
  <c r="S5518" i="17"/>
  <c r="S5578" i="17"/>
  <c r="S5662" i="17"/>
  <c r="S1094" i="17"/>
  <c r="S3365" i="17"/>
  <c r="S3757" i="17"/>
  <c r="S3853" i="17"/>
  <c r="S4096" i="17"/>
  <c r="S4406" i="17"/>
  <c r="S4502" i="17"/>
  <c r="S4710" i="17"/>
  <c r="S4785" i="17"/>
  <c r="S4799" i="17"/>
  <c r="S4890" i="17"/>
  <c r="S4929" i="17"/>
  <c r="S4943" i="17"/>
  <c r="S5034" i="17"/>
  <c r="S5123" i="17"/>
  <c r="S5207" i="17"/>
  <c r="S5303" i="17"/>
  <c r="S5399" i="17"/>
  <c r="S5483" i="17"/>
  <c r="S5543" i="17"/>
  <c r="S5627" i="17"/>
  <c r="S5723" i="17"/>
  <c r="S2261" i="17"/>
  <c r="S2695" i="17"/>
  <c r="S3557" i="17"/>
  <c r="S3662" i="17"/>
  <c r="S3806" i="17"/>
  <c r="S3902" i="17"/>
  <c r="S4061" i="17"/>
  <c r="S4206" i="17"/>
  <c r="S4455" i="17"/>
  <c r="S4633" i="17"/>
  <c r="S4813" i="17"/>
  <c r="S4904" i="17"/>
  <c r="S4957" i="17"/>
  <c r="S5048" i="17"/>
  <c r="S5088" i="17"/>
  <c r="S5172" i="17"/>
  <c r="S5268" i="17"/>
  <c r="S5352" i="17"/>
  <c r="S5448" i="17"/>
  <c r="S5592" i="17"/>
  <c r="S5676" i="17"/>
  <c r="S5688" i="17"/>
  <c r="S5772" i="17"/>
  <c r="S5868" i="17"/>
  <c r="S5952" i="17"/>
  <c r="S6048" i="17"/>
  <c r="S6132" i="17"/>
  <c r="S3440" i="17"/>
  <c r="S4026" i="17"/>
  <c r="S4234" i="17"/>
  <c r="S4336" i="17"/>
  <c r="S4551" i="17"/>
  <c r="S4612" i="17"/>
  <c r="S4717" i="17"/>
  <c r="S4771" i="17"/>
  <c r="S4827" i="17"/>
  <c r="S4971" i="17"/>
  <c r="S5137" i="17"/>
  <c r="S5221" i="17"/>
  <c r="S5233" i="17"/>
  <c r="S5317" i="17"/>
  <c r="S5413" i="17"/>
  <c r="S5497" i="17"/>
  <c r="S5557" i="17"/>
  <c r="S5641" i="17"/>
  <c r="S5737" i="17"/>
  <c r="S2861" i="17"/>
  <c r="S3080" i="17"/>
  <c r="S3503" i="17"/>
  <c r="S3951" i="17"/>
  <c r="S4385" i="17"/>
  <c r="S4481" i="17"/>
  <c r="S4696" i="17"/>
  <c r="S4841" i="17"/>
  <c r="S4985" i="17"/>
  <c r="S5102" i="17"/>
  <c r="S5186" i="17"/>
  <c r="S5282" i="17"/>
  <c r="S5366" i="17"/>
  <c r="S5378" i="17"/>
  <c r="S5462" i="17"/>
  <c r="S5606" i="17"/>
  <c r="S5702" i="17"/>
  <c r="S1880" i="17"/>
  <c r="S4157" i="17"/>
  <c r="S4262" i="17"/>
  <c r="S4434" i="17"/>
  <c r="S4530" i="17"/>
  <c r="S4675" i="17"/>
  <c r="S4855" i="17"/>
  <c r="S4999" i="17"/>
  <c r="S5151" i="17"/>
  <c r="S5247" i="17"/>
  <c r="S5331" i="17"/>
  <c r="S5427" i="17"/>
  <c r="S5511" i="17"/>
  <c r="S5571" i="17"/>
  <c r="S5655" i="17"/>
  <c r="S5751" i="17"/>
  <c r="S2336" i="17"/>
  <c r="S3391" i="17"/>
  <c r="S3627" i="17"/>
  <c r="S4075" i="17"/>
  <c r="S4441" i="17"/>
  <c r="S4537" i="17"/>
  <c r="S4778" i="17"/>
  <c r="S4883" i="17"/>
  <c r="S5013" i="17"/>
  <c r="S5116" i="17"/>
  <c r="S5476" i="17"/>
  <c r="S5620" i="17"/>
  <c r="S5730" i="17"/>
  <c r="S5800" i="17"/>
  <c r="S5931" i="17"/>
  <c r="S6062" i="17"/>
  <c r="S6192" i="17"/>
  <c r="S6276" i="17"/>
  <c r="S6372" i="17"/>
  <c r="S6468" i="17"/>
  <c r="S6552" i="17"/>
  <c r="S6648" i="17"/>
  <c r="S6732" i="17"/>
  <c r="S3634" i="17"/>
  <c r="S4192" i="17"/>
  <c r="S4297" i="17"/>
  <c r="S4936" i="17"/>
  <c r="S5041" i="17"/>
  <c r="S5165" i="17"/>
  <c r="S5261" i="17"/>
  <c r="S5525" i="17"/>
  <c r="S5669" i="17"/>
  <c r="S5709" i="17"/>
  <c r="S5814" i="17"/>
  <c r="S5840" i="17"/>
  <c r="S5945" i="17"/>
  <c r="S6076" i="17"/>
  <c r="S6241" i="17"/>
  <c r="S6337" i="17"/>
  <c r="S6421" i="17"/>
  <c r="S6517" i="17"/>
  <c r="S6613" i="17"/>
  <c r="S6697" i="17"/>
  <c r="S6757" i="17"/>
  <c r="S6841" i="17"/>
  <c r="S6937" i="17"/>
  <c r="S7021" i="17"/>
  <c r="S2784" i="17"/>
  <c r="S3531" i="17"/>
  <c r="S4661" i="17"/>
  <c r="S4806" i="17"/>
  <c r="S4911" i="17"/>
  <c r="S5214" i="17"/>
  <c r="S5310" i="17"/>
  <c r="S5406" i="17"/>
  <c r="S5550" i="17"/>
  <c r="S5828" i="17"/>
  <c r="S5854" i="17"/>
  <c r="S5959" i="17"/>
  <c r="S6090" i="17"/>
  <c r="S6206" i="17"/>
  <c r="S6290" i="17"/>
  <c r="S6302" i="17"/>
  <c r="S6386" i="17"/>
  <c r="S6482" i="17"/>
  <c r="S6566" i="17"/>
  <c r="S6662" i="17"/>
  <c r="S6746" i="17"/>
  <c r="S6806" i="17"/>
  <c r="S6890" i="17"/>
  <c r="S6986" i="17"/>
  <c r="S7082" i="17"/>
  <c r="S7166" i="17"/>
  <c r="S7262" i="17"/>
  <c r="S3027" i="17"/>
  <c r="S4082" i="17"/>
  <c r="S4579" i="17"/>
  <c r="S4745" i="17"/>
  <c r="S4964" i="17"/>
  <c r="S5095" i="17"/>
  <c r="S5359" i="17"/>
  <c r="S5455" i="17"/>
  <c r="S5599" i="17"/>
  <c r="S5716" i="17"/>
  <c r="S5882" i="17"/>
  <c r="S5973" i="17"/>
  <c r="S5999" i="17"/>
  <c r="S6013" i="17"/>
  <c r="S6104" i="17"/>
  <c r="S6143" i="17"/>
  <c r="S6157" i="17"/>
  <c r="S6255" i="17"/>
  <c r="S6351" i="17"/>
  <c r="S6435" i="17"/>
  <c r="S6447" i="17"/>
  <c r="S6531" i="17"/>
  <c r="S6627" i="17"/>
  <c r="S6711" i="17"/>
  <c r="S6771" i="17"/>
  <c r="S6855" i="17"/>
  <c r="S2392" i="17"/>
  <c r="S3405" i="17"/>
  <c r="S3736" i="17"/>
  <c r="S4248" i="17"/>
  <c r="S4992" i="17"/>
  <c r="S5144" i="17"/>
  <c r="S5240" i="17"/>
  <c r="S5504" i="17"/>
  <c r="S5648" i="17"/>
  <c r="S5695" i="17"/>
  <c r="S5896" i="17"/>
  <c r="S6027" i="17"/>
  <c r="S6118" i="17"/>
  <c r="S6171" i="17"/>
  <c r="S6220" i="17"/>
  <c r="S6316" i="17"/>
  <c r="S6400" i="17"/>
  <c r="S6496" i="17"/>
  <c r="S6580" i="17"/>
  <c r="S6676" i="17"/>
  <c r="S6820" i="17"/>
  <c r="S2791" i="17"/>
  <c r="S4012" i="17"/>
  <c r="S4350" i="17"/>
  <c r="S4586" i="17"/>
  <c r="S4862" i="17"/>
  <c r="S5193" i="17"/>
  <c r="S5289" i="17"/>
  <c r="S5385" i="17"/>
  <c r="S5529" i="17"/>
  <c r="S5779" i="17"/>
  <c r="S5910" i="17"/>
  <c r="S6041" i="17"/>
  <c r="S6185" i="17"/>
  <c r="S6269" i="17"/>
  <c r="S6365" i="17"/>
  <c r="S6461" i="17"/>
  <c r="S6545" i="17"/>
  <c r="S6641" i="17"/>
  <c r="S6725" i="17"/>
  <c r="S6785" i="17"/>
  <c r="S6869" i="17"/>
  <c r="S1978" i="17"/>
  <c r="S4869" i="17"/>
  <c r="S4922" i="17"/>
  <c r="S5027" i="17"/>
  <c r="S6414" i="17"/>
  <c r="S6510" i="17"/>
  <c r="S6606" i="17"/>
  <c r="S6834" i="17"/>
  <c r="S7145" i="17"/>
  <c r="S7276" i="17"/>
  <c r="S7339" i="17"/>
  <c r="S7399" i="17"/>
  <c r="S7483" i="17"/>
  <c r="S7579" i="17"/>
  <c r="S7663" i="17"/>
  <c r="S7675" i="17"/>
  <c r="S7759" i="17"/>
  <c r="S3965" i="17"/>
  <c r="S4110" i="17"/>
  <c r="S4322" i="17"/>
  <c r="S4682" i="17"/>
  <c r="S4759" i="17"/>
  <c r="S5807" i="17"/>
  <c r="S5938" i="17"/>
  <c r="S6069" i="17"/>
  <c r="S6199" i="17"/>
  <c r="S6295" i="17"/>
  <c r="S6559" i="17"/>
  <c r="S6655" i="17"/>
  <c r="S6813" i="17"/>
  <c r="S7000" i="17"/>
  <c r="S7014" i="17"/>
  <c r="S7028" i="17"/>
  <c r="S7159" i="17"/>
  <c r="S7290" i="17"/>
  <c r="S7364" i="17"/>
  <c r="S7448" i="17"/>
  <c r="S7544" i="17"/>
  <c r="S7628" i="17"/>
  <c r="S7724" i="17"/>
  <c r="S7808" i="17"/>
  <c r="S7904" i="17"/>
  <c r="S8048" i="17"/>
  <c r="S8144" i="17"/>
  <c r="S4600" i="17"/>
  <c r="S4764" i="17"/>
  <c r="S5081" i="17"/>
  <c r="S5130" i="17"/>
  <c r="S5226" i="17"/>
  <c r="S5861" i="17"/>
  <c r="S5966" i="17"/>
  <c r="S5992" i="17"/>
  <c r="S6097" i="17"/>
  <c r="S6248" i="17"/>
  <c r="S6344" i="17"/>
  <c r="S6704" i="17"/>
  <c r="S6792" i="17"/>
  <c r="S6897" i="17"/>
  <c r="S7042" i="17"/>
  <c r="S7068" i="17"/>
  <c r="S7173" i="17"/>
  <c r="S7304" i="17"/>
  <c r="S7353" i="17"/>
  <c r="S7413" i="17"/>
  <c r="S7497" i="17"/>
  <c r="S7593" i="17"/>
  <c r="S7689" i="17"/>
  <c r="S7773" i="17"/>
  <c r="S7869" i="17"/>
  <c r="S7953" i="17"/>
  <c r="S8013" i="17"/>
  <c r="S8097" i="17"/>
  <c r="S8193" i="17"/>
  <c r="S8277" i="17"/>
  <c r="S8289" i="17"/>
  <c r="S8373" i="17"/>
  <c r="S4220" i="17"/>
  <c r="S4420" i="17"/>
  <c r="S4516" i="17"/>
  <c r="S4820" i="17"/>
  <c r="S5179" i="17"/>
  <c r="S5275" i="17"/>
  <c r="S5744" i="17"/>
  <c r="S6150" i="17"/>
  <c r="S6393" i="17"/>
  <c r="S6489" i="17"/>
  <c r="S6876" i="17"/>
  <c r="S6916" i="17"/>
  <c r="S6930" i="17"/>
  <c r="S6944" i="17"/>
  <c r="S6958" i="17"/>
  <c r="S6972" i="17"/>
  <c r="S7056" i="17"/>
  <c r="S7096" i="17"/>
  <c r="S7187" i="17"/>
  <c r="S7213" i="17"/>
  <c r="S7227" i="17"/>
  <c r="S7318" i="17"/>
  <c r="S7378" i="17"/>
  <c r="S7462" i="17"/>
  <c r="S7558" i="17"/>
  <c r="S7642" i="17"/>
  <c r="S7738" i="17"/>
  <c r="S7822" i="17"/>
  <c r="S7834" i="17"/>
  <c r="S7918" i="17"/>
  <c r="S7978" i="17"/>
  <c r="S3585" i="17"/>
  <c r="S5324" i="17"/>
  <c r="S5420" i="17"/>
  <c r="S5564" i="17"/>
  <c r="S5889" i="17"/>
  <c r="S6020" i="17"/>
  <c r="S6125" i="17"/>
  <c r="S6442" i="17"/>
  <c r="S6538" i="17"/>
  <c r="S6634" i="17"/>
  <c r="S6799" i="17"/>
  <c r="S7110" i="17"/>
  <c r="S7201" i="17"/>
  <c r="S7241" i="17"/>
  <c r="S7427" i="17"/>
  <c r="S7511" i="17"/>
  <c r="S7523" i="17"/>
  <c r="S7607" i="17"/>
  <c r="S7703" i="17"/>
  <c r="S7787" i="17"/>
  <c r="S7883" i="17"/>
  <c r="S7967" i="17"/>
  <c r="S3785" i="17"/>
  <c r="S5373" i="17"/>
  <c r="S5469" i="17"/>
  <c r="S5613" i="17"/>
  <c r="S5786" i="17"/>
  <c r="S5917" i="17"/>
  <c r="S6178" i="17"/>
  <c r="S6227" i="17"/>
  <c r="S6323" i="17"/>
  <c r="S6587" i="17"/>
  <c r="S6683" i="17"/>
  <c r="S6778" i="17"/>
  <c r="S6883" i="17"/>
  <c r="S7124" i="17"/>
  <c r="S7255" i="17"/>
  <c r="S7332" i="17"/>
  <c r="S7392" i="17"/>
  <c r="S7476" i="17"/>
  <c r="S7572" i="17"/>
  <c r="S7656" i="17"/>
  <c r="S7752" i="17"/>
  <c r="S7848" i="17"/>
  <c r="S7932" i="17"/>
  <c r="S7992" i="17"/>
  <c r="S5536" i="17"/>
  <c r="S5793" i="17"/>
  <c r="S6055" i="17"/>
  <c r="S6594" i="17"/>
  <c r="S6690" i="17"/>
  <c r="S6862" i="17"/>
  <c r="S6904" i="17"/>
  <c r="S7621" i="17"/>
  <c r="S7717" i="17"/>
  <c r="S7890" i="17"/>
  <c r="S8235" i="17"/>
  <c r="S8366" i="17"/>
  <c r="S4467" i="17"/>
  <c r="S5345" i="17"/>
  <c r="S5441" i="17"/>
  <c r="S5847" i="17"/>
  <c r="S6739" i="17"/>
  <c r="S7152" i="17"/>
  <c r="S7283" i="17"/>
  <c r="S7406" i="17"/>
  <c r="S7766" i="17"/>
  <c r="S7974" i="17"/>
  <c r="S8158" i="17"/>
  <c r="S8249" i="17"/>
  <c r="S8380" i="17"/>
  <c r="S6234" i="17"/>
  <c r="S7537" i="17"/>
  <c r="S6475" i="17"/>
  <c r="S7946" i="17"/>
  <c r="S8137" i="17"/>
  <c r="S6428" i="17"/>
  <c r="S8270" i="17"/>
  <c r="S2599" i="17"/>
  <c r="S4371" i="17"/>
  <c r="S4950" i="17"/>
  <c r="S5055" i="17"/>
  <c r="S5634" i="17"/>
  <c r="S6965" i="17"/>
  <c r="S6993" i="17"/>
  <c r="S7049" i="17"/>
  <c r="S7075" i="17"/>
  <c r="S7180" i="17"/>
  <c r="S7311" i="17"/>
  <c r="S7455" i="17"/>
  <c r="S7551" i="17"/>
  <c r="S7897" i="17"/>
  <c r="S8130" i="17"/>
  <c r="S8172" i="17"/>
  <c r="S8263" i="17"/>
  <c r="S8303" i="17"/>
  <c r="S8394" i="17"/>
  <c r="S5924" i="17"/>
  <c r="S7138" i="17"/>
  <c r="S7441" i="17"/>
  <c r="S8228" i="17"/>
  <c r="S8359" i="17"/>
  <c r="S4792" i="17"/>
  <c r="S4897" i="17"/>
  <c r="S5585" i="17"/>
  <c r="S5681" i="17"/>
  <c r="S5821" i="17"/>
  <c r="S6283" i="17"/>
  <c r="S6379" i="17"/>
  <c r="S7035" i="17"/>
  <c r="S7346" i="17"/>
  <c r="S7490" i="17"/>
  <c r="S7586" i="17"/>
  <c r="S7682" i="17"/>
  <c r="S7841" i="17"/>
  <c r="S7985" i="17"/>
  <c r="S5490" i="17"/>
  <c r="S5765" i="17"/>
  <c r="S6764" i="17"/>
  <c r="S6979" i="17"/>
  <c r="S7731" i="17"/>
  <c r="S7925" i="17"/>
  <c r="S8165" i="17"/>
  <c r="S8296" i="17"/>
  <c r="S5875" i="17"/>
  <c r="S5980" i="17"/>
  <c r="S6669" i="17"/>
  <c r="S6006" i="17"/>
  <c r="S6111" i="17"/>
  <c r="S6213" i="17"/>
  <c r="S6309" i="17"/>
  <c r="S7360" i="17"/>
  <c r="S7504" i="17"/>
  <c r="S7600" i="17"/>
  <c r="S7696" i="17"/>
  <c r="S7815" i="17"/>
  <c r="S7876" i="17"/>
  <c r="S8186" i="17"/>
  <c r="S8317" i="17"/>
  <c r="S8408" i="17"/>
  <c r="S8422" i="17"/>
  <c r="S5392" i="17"/>
  <c r="S7269" i="17"/>
  <c r="S7862" i="17"/>
  <c r="S8387" i="17"/>
  <c r="S6620" i="17"/>
  <c r="S7635" i="17"/>
  <c r="S6573" i="17"/>
  <c r="S3475" i="17"/>
  <c r="S4848" i="17"/>
  <c r="S6164" i="17"/>
  <c r="S6262" i="17"/>
  <c r="S6358" i="17"/>
  <c r="S6454" i="17"/>
  <c r="S6827" i="17"/>
  <c r="S6909" i="17"/>
  <c r="S7103" i="17"/>
  <c r="S7208" i="17"/>
  <c r="S7234" i="17"/>
  <c r="S7385" i="17"/>
  <c r="S7649" i="17"/>
  <c r="S7745" i="17"/>
  <c r="S7855" i="17"/>
  <c r="S7960" i="17"/>
  <c r="S8062" i="17"/>
  <c r="S8076" i="17"/>
  <c r="S8090" i="17"/>
  <c r="S8104" i="17"/>
  <c r="S8118" i="17"/>
  <c r="S8200" i="17"/>
  <c r="S8331" i="17"/>
  <c r="S5296" i="17"/>
  <c r="S6330" i="17"/>
  <c r="S7801" i="17"/>
  <c r="S8020" i="17"/>
  <c r="S8256" i="17"/>
  <c r="S6083" i="17"/>
  <c r="S6524" i="17"/>
  <c r="S6951" i="17"/>
  <c r="S7297" i="17"/>
  <c r="S8006" i="17"/>
  <c r="S8401" i="17"/>
  <c r="S3881" i="17"/>
  <c r="S5903" i="17"/>
  <c r="S6407" i="17"/>
  <c r="S6503" i="17"/>
  <c r="S6599" i="17"/>
  <c r="S7131" i="17"/>
  <c r="S7434" i="17"/>
  <c r="S7530" i="17"/>
  <c r="S7794" i="17"/>
  <c r="S7939" i="17"/>
  <c r="S7999" i="17"/>
  <c r="S8214" i="17"/>
  <c r="S8345" i="17"/>
  <c r="S5200" i="17"/>
  <c r="S5758" i="17"/>
  <c r="S8034" i="17"/>
  <c r="S8242" i="17"/>
  <c r="S7061" i="17"/>
  <c r="S8151" i="17"/>
  <c r="S8282" i="17"/>
  <c r="S7007" i="17"/>
  <c r="S7371" i="17"/>
  <c r="S4647" i="17"/>
  <c r="S6139" i="17"/>
  <c r="S6718" i="17"/>
  <c r="S7117" i="17"/>
  <c r="S7614" i="17"/>
  <c r="S7710" i="17"/>
  <c r="S8041" i="17"/>
  <c r="S3129" i="17"/>
  <c r="S8111" i="17"/>
  <c r="S5006" i="17"/>
  <c r="S8310" i="17"/>
  <c r="S6923" i="17"/>
  <c r="S7827" i="17"/>
  <c r="S8324" i="17"/>
  <c r="S8429" i="17"/>
  <c r="S8069" i="17"/>
  <c r="S6848" i="17"/>
  <c r="S7089" i="17"/>
  <c r="S7194" i="17"/>
  <c r="S7780" i="17"/>
  <c r="S6034" i="17"/>
  <c r="S8027" i="17"/>
  <c r="S8083" i="17"/>
  <c r="S8352" i="17"/>
  <c r="S7220" i="17"/>
  <c r="S7420" i="17"/>
  <c r="S8415" i="17"/>
  <c r="S7325" i="17"/>
  <c r="S8207" i="17"/>
  <c r="S7248" i="17"/>
  <c r="S7911" i="17"/>
  <c r="S8055" i="17"/>
  <c r="S8221" i="17"/>
  <c r="S8125" i="17"/>
  <c r="S8179" i="17"/>
  <c r="S4047" i="17"/>
  <c r="S7469" i="17"/>
  <c r="S7565" i="17"/>
  <c r="S8338" i="17"/>
  <c r="S5109" i="17"/>
  <c r="S90" i="17"/>
  <c r="S186" i="17"/>
  <c r="S270" i="17"/>
  <c r="S366" i="17"/>
  <c r="S450" i="17"/>
  <c r="S546" i="17"/>
  <c r="S55" i="17"/>
  <c r="S139" i="17"/>
  <c r="S235" i="17"/>
  <c r="S319" i="17"/>
  <c r="S331" i="17"/>
  <c r="S415" i="17"/>
  <c r="S511" i="17"/>
  <c r="S104" i="17"/>
  <c r="S200" i="17"/>
  <c r="S284" i="17"/>
  <c r="S380" i="17"/>
  <c r="S464" i="17"/>
  <c r="S560" i="17"/>
  <c r="S69" i="17"/>
  <c r="S153" i="17"/>
  <c r="S249" i="17"/>
  <c r="S345" i="17"/>
  <c r="S429" i="17"/>
  <c r="S525" i="17"/>
  <c r="S34" i="17"/>
  <c r="S118" i="17"/>
  <c r="S214" i="17"/>
  <c r="S298" i="17"/>
  <c r="S394" i="17"/>
  <c r="S478" i="17"/>
  <c r="S490" i="17"/>
  <c r="S97" i="17"/>
  <c r="S193" i="17"/>
  <c r="S277" i="17"/>
  <c r="S373" i="17"/>
  <c r="S457" i="17"/>
  <c r="S553" i="17"/>
  <c r="S697" i="17"/>
  <c r="S781" i="17"/>
  <c r="S793" i="17"/>
  <c r="S877" i="17"/>
  <c r="S973" i="17"/>
  <c r="S167" i="17"/>
  <c r="S263" i="17"/>
  <c r="S359" i="17"/>
  <c r="S609" i="17"/>
  <c r="S648" i="17"/>
  <c r="S662" i="17"/>
  <c r="S753" i="17"/>
  <c r="S884" i="17"/>
  <c r="S1015" i="17"/>
  <c r="S1125" i="17"/>
  <c r="S1209" i="17"/>
  <c r="S1269" i="17"/>
  <c r="S48" i="17"/>
  <c r="S312" i="17"/>
  <c r="S408" i="17"/>
  <c r="S504" i="17"/>
  <c r="S623" i="17"/>
  <c r="S676" i="17"/>
  <c r="S767" i="17"/>
  <c r="S807" i="17"/>
  <c r="S898" i="17"/>
  <c r="S938" i="17"/>
  <c r="S1029" i="17"/>
  <c r="S1078" i="17"/>
  <c r="S1174" i="17"/>
  <c r="S1318" i="17"/>
  <c r="S146" i="17"/>
  <c r="S242" i="17"/>
  <c r="S338" i="17"/>
  <c r="S690" i="17"/>
  <c r="S821" i="17"/>
  <c r="S912" i="17"/>
  <c r="S926" i="17"/>
  <c r="S952" i="17"/>
  <c r="S1043" i="17"/>
  <c r="S1139" i="17"/>
  <c r="S1223" i="17"/>
  <c r="S1283" i="17"/>
  <c r="S27" i="17"/>
  <c r="S291" i="17"/>
  <c r="S387" i="17"/>
  <c r="S483" i="17"/>
  <c r="S704" i="17"/>
  <c r="S835" i="17"/>
  <c r="S966" i="17"/>
  <c r="S1104" i="17"/>
  <c r="S1188" i="17"/>
  <c r="S1248" i="17"/>
  <c r="S1332" i="17"/>
  <c r="S76" i="17"/>
  <c r="S436" i="17"/>
  <c r="S532" i="17"/>
  <c r="S574" i="17"/>
  <c r="S718" i="17"/>
  <c r="S849" i="17"/>
  <c r="S980" i="17"/>
  <c r="S1057" i="17"/>
  <c r="S1153" i="17"/>
  <c r="S1237" i="17"/>
  <c r="S1297" i="17"/>
  <c r="S132" i="17"/>
  <c r="S228" i="17"/>
  <c r="S630" i="17"/>
  <c r="S669" i="17"/>
  <c r="S774" i="17"/>
  <c r="S800" i="17"/>
  <c r="S905" i="17"/>
  <c r="S1036" i="17"/>
  <c r="S1132" i="17"/>
  <c r="S1216" i="17"/>
  <c r="S1276" i="17"/>
  <c r="S1360" i="17"/>
  <c r="S1456" i="17"/>
  <c r="S1540" i="17"/>
  <c r="S1552" i="17"/>
  <c r="S1636" i="17"/>
  <c r="S125" i="17"/>
  <c r="S221" i="17"/>
  <c r="S588" i="17"/>
  <c r="S641" i="17"/>
  <c r="S746" i="17"/>
  <c r="S1202" i="17"/>
  <c r="S1346" i="17"/>
  <c r="S1477" i="17"/>
  <c r="S1608" i="17"/>
  <c r="S83" i="17"/>
  <c r="S179" i="17"/>
  <c r="S616" i="17"/>
  <c r="S1008" i="17"/>
  <c r="S1374" i="17"/>
  <c r="S1400" i="17"/>
  <c r="S1491" i="17"/>
  <c r="S1505" i="17"/>
  <c r="S1622" i="17"/>
  <c r="S1739" i="17"/>
  <c r="S422" i="17"/>
  <c r="S518" i="17"/>
  <c r="S1085" i="17"/>
  <c r="S1181" i="17"/>
  <c r="S1325" i="17"/>
  <c r="S1388" i="17"/>
  <c r="S1414" i="17"/>
  <c r="S1519" i="17"/>
  <c r="S1650" i="17"/>
  <c r="S1788" i="17"/>
  <c r="S471" i="17"/>
  <c r="S567" i="17"/>
  <c r="S828" i="17"/>
  <c r="S933" i="17"/>
  <c r="S959" i="17"/>
  <c r="S1230" i="17"/>
  <c r="S1428" i="17"/>
  <c r="S1533" i="17"/>
  <c r="S1559" i="17"/>
  <c r="S1664" i="17"/>
  <c r="S725" i="17"/>
  <c r="S856" i="17"/>
  <c r="S987" i="17"/>
  <c r="S1111" i="17"/>
  <c r="S1255" i="17"/>
  <c r="S1442" i="17"/>
  <c r="S1547" i="17"/>
  <c r="S1573" i="17"/>
  <c r="S41" i="17"/>
  <c r="S595" i="17"/>
  <c r="S1064" i="17"/>
  <c r="S1160" i="17"/>
  <c r="S1304" i="17"/>
  <c r="S1470" i="17"/>
  <c r="S1587" i="17"/>
  <c r="S1601" i="17"/>
  <c r="S1692" i="17"/>
  <c r="S1718" i="17"/>
  <c r="S602" i="17"/>
  <c r="S863" i="17"/>
  <c r="S1118" i="17"/>
  <c r="S1262" i="17"/>
  <c r="S1353" i="17"/>
  <c r="S1484" i="17"/>
  <c r="S1615" i="17"/>
  <c r="S1657" i="17"/>
  <c r="S1678" i="17"/>
  <c r="S1830" i="17"/>
  <c r="S1869" i="17"/>
  <c r="S1967" i="17"/>
  <c r="S2063" i="17"/>
  <c r="S2147" i="17"/>
  <c r="S2243" i="17"/>
  <c r="S443" i="17"/>
  <c r="S539" i="17"/>
  <c r="S655" i="17"/>
  <c r="S760" i="17"/>
  <c r="S1022" i="17"/>
  <c r="S1071" i="17"/>
  <c r="S1167" i="17"/>
  <c r="S1311" i="17"/>
  <c r="S1753" i="17"/>
  <c r="S1844" i="17"/>
  <c r="S1883" i="17"/>
  <c r="S1932" i="17"/>
  <c r="S2028" i="17"/>
  <c r="S2112" i="17"/>
  <c r="S2208" i="17"/>
  <c r="S2292" i="17"/>
  <c r="S2388" i="17"/>
  <c r="S62" i="17"/>
  <c r="S814" i="17"/>
  <c r="S919" i="17"/>
  <c r="S1381" i="17"/>
  <c r="S1407" i="17"/>
  <c r="S1512" i="17"/>
  <c r="S1699" i="17"/>
  <c r="S1767" i="17"/>
  <c r="S1897" i="17"/>
  <c r="S1981" i="17"/>
  <c r="S2077" i="17"/>
  <c r="S2161" i="17"/>
  <c r="S2173" i="17"/>
  <c r="S2257" i="17"/>
  <c r="S2353" i="17"/>
  <c r="S2437" i="17"/>
  <c r="S2497" i="17"/>
  <c r="S711" i="17"/>
  <c r="S1435" i="17"/>
  <c r="S1566" i="17"/>
  <c r="S1643" i="17"/>
  <c r="S1781" i="17"/>
  <c r="S1946" i="17"/>
  <c r="S2042" i="17"/>
  <c r="S2126" i="17"/>
  <c r="S2222" i="17"/>
  <c r="S2306" i="17"/>
  <c r="S2318" i="17"/>
  <c r="S160" i="17"/>
  <c r="S256" i="17"/>
  <c r="S352" i="17"/>
  <c r="S1704" i="17"/>
  <c r="S1795" i="17"/>
  <c r="S1911" i="17"/>
  <c r="S1995" i="17"/>
  <c r="S2091" i="17"/>
  <c r="S2187" i="17"/>
  <c r="S2271" i="17"/>
  <c r="S870" i="17"/>
  <c r="S1463" i="17"/>
  <c r="S1594" i="17"/>
  <c r="S1685" i="17"/>
  <c r="S1809" i="17"/>
  <c r="S1862" i="17"/>
  <c r="S1960" i="17"/>
  <c r="S2056" i="17"/>
  <c r="S2140" i="17"/>
  <c r="S2236" i="17"/>
  <c r="S732" i="17"/>
  <c r="S1725" i="17"/>
  <c r="S1837" i="17"/>
  <c r="S2105" i="17"/>
  <c r="S2201" i="17"/>
  <c r="S2367" i="17"/>
  <c r="S2381" i="17"/>
  <c r="S2395" i="17"/>
  <c r="S2409" i="17"/>
  <c r="S2423" i="17"/>
  <c r="S2476" i="17"/>
  <c r="S2567" i="17"/>
  <c r="S2616" i="17"/>
  <c r="S2628" i="17"/>
  <c r="S2712" i="17"/>
  <c r="S1498" i="17"/>
  <c r="S1890" i="17"/>
  <c r="S2154" i="17"/>
  <c r="S2250" i="17"/>
  <c r="S2451" i="17"/>
  <c r="S2490" i="17"/>
  <c r="S2581" i="17"/>
  <c r="S2677" i="17"/>
  <c r="S2761" i="17"/>
  <c r="S2857" i="17"/>
  <c r="S2953" i="17"/>
  <c r="S945" i="17"/>
  <c r="S1760" i="17"/>
  <c r="S1939" i="17"/>
  <c r="S2035" i="17"/>
  <c r="S2325" i="17"/>
  <c r="S2339" i="17"/>
  <c r="S2465" i="17"/>
  <c r="S2504" i="17"/>
  <c r="S2642" i="17"/>
  <c r="S2726" i="17"/>
  <c r="S2822" i="17"/>
  <c r="S2906" i="17"/>
  <c r="S3002" i="17"/>
  <c r="S111" i="17"/>
  <c r="S842" i="17"/>
  <c r="S1050" i="17"/>
  <c r="S1146" i="17"/>
  <c r="S1395" i="17"/>
  <c r="S1732" i="17"/>
  <c r="S1988" i="17"/>
  <c r="S2084" i="17"/>
  <c r="S2180" i="17"/>
  <c r="S2518" i="17"/>
  <c r="S2595" i="17"/>
  <c r="S2691" i="17"/>
  <c r="S2787" i="17"/>
  <c r="S1339" i="17"/>
  <c r="S1449" i="17"/>
  <c r="S2133" i="17"/>
  <c r="S2229" i="17"/>
  <c r="S2532" i="17"/>
  <c r="S2546" i="17"/>
  <c r="S2656" i="17"/>
  <c r="S2740" i="17"/>
  <c r="S305" i="17"/>
  <c r="S497" i="17"/>
  <c r="S634" i="17"/>
  <c r="S739" i="17"/>
  <c r="S1816" i="17"/>
  <c r="S1918" i="17"/>
  <c r="S2014" i="17"/>
  <c r="S2402" i="17"/>
  <c r="S2416" i="17"/>
  <c r="S2560" i="17"/>
  <c r="S2609" i="17"/>
  <c r="S2621" i="17"/>
  <c r="S2705" i="17"/>
  <c r="S2801" i="17"/>
  <c r="S994" i="17"/>
  <c r="S2313" i="17"/>
  <c r="S2430" i="17"/>
  <c r="S2754" i="17"/>
  <c r="S2829" i="17"/>
  <c r="S2864" i="17"/>
  <c r="S2878" i="17"/>
  <c r="S2892" i="17"/>
  <c r="S3044" i="17"/>
  <c r="S3083" i="17"/>
  <c r="S3167" i="17"/>
  <c r="S3263" i="17"/>
  <c r="S3347" i="17"/>
  <c r="S786" i="17"/>
  <c r="S1367" i="17"/>
  <c r="S1851" i="17"/>
  <c r="S2278" i="17"/>
  <c r="S2346" i="17"/>
  <c r="S2374" i="17"/>
  <c r="S2483" i="17"/>
  <c r="S2635" i="17"/>
  <c r="S2794" i="17"/>
  <c r="S2850" i="17"/>
  <c r="S2967" i="17"/>
  <c r="S3058" i="17"/>
  <c r="S3132" i="17"/>
  <c r="S3216" i="17"/>
  <c r="S3312" i="17"/>
  <c r="S3408" i="17"/>
  <c r="S3492" i="17"/>
  <c r="S1746" i="17"/>
  <c r="S2458" i="17"/>
  <c r="S2511" i="17"/>
  <c r="S2588" i="17"/>
  <c r="S2684" i="17"/>
  <c r="S2815" i="17"/>
  <c r="S2981" i="17"/>
  <c r="S3072" i="17"/>
  <c r="S3097" i="17"/>
  <c r="S3181" i="17"/>
  <c r="S3277" i="17"/>
  <c r="S3361" i="17"/>
  <c r="S3457" i="17"/>
  <c r="S3553" i="17"/>
  <c r="S3637" i="17"/>
  <c r="S207" i="17"/>
  <c r="S1671" i="17"/>
  <c r="S1904" i="17"/>
  <c r="S2733" i="17"/>
  <c r="S2780" i="17"/>
  <c r="S2939" i="17"/>
  <c r="S2995" i="17"/>
  <c r="S3146" i="17"/>
  <c r="S3230" i="17"/>
  <c r="S3242" i="17"/>
  <c r="S3326" i="17"/>
  <c r="S3422" i="17"/>
  <c r="S581" i="17"/>
  <c r="S1195" i="17"/>
  <c r="S1580" i="17"/>
  <c r="S1802" i="17"/>
  <c r="S1953" i="17"/>
  <c r="S2049" i="17"/>
  <c r="S2285" i="17"/>
  <c r="S2539" i="17"/>
  <c r="S2836" i="17"/>
  <c r="S3009" i="17"/>
  <c r="S3111" i="17"/>
  <c r="S3195" i="17"/>
  <c r="S3291" i="17"/>
  <c r="S3375" i="17"/>
  <c r="S1001" i="17"/>
  <c r="S2002" i="17"/>
  <c r="S2098" i="17"/>
  <c r="S2194" i="17"/>
  <c r="S2663" i="17"/>
  <c r="S2871" i="17"/>
  <c r="S2885" i="17"/>
  <c r="S2899" i="17"/>
  <c r="S2913" i="17"/>
  <c r="S3023" i="17"/>
  <c r="S3160" i="17"/>
  <c r="S3256" i="17"/>
  <c r="S3340" i="17"/>
  <c r="S3436" i="17"/>
  <c r="S1823" i="17"/>
  <c r="S1925" i="17"/>
  <c r="S2021" i="17"/>
  <c r="S2469" i="17"/>
  <c r="S2574" i="17"/>
  <c r="S2670" i="17"/>
  <c r="S3037" i="17"/>
  <c r="S3209" i="17"/>
  <c r="S3305" i="17"/>
  <c r="S3464" i="17"/>
  <c r="S3478" i="17"/>
  <c r="S3588" i="17"/>
  <c r="S3602" i="17"/>
  <c r="S3679" i="17"/>
  <c r="S3739" i="17"/>
  <c r="S3823" i="17"/>
  <c r="S3919" i="17"/>
  <c r="S891" i="17"/>
  <c r="S2360" i="17"/>
  <c r="S2719" i="17"/>
  <c r="S3065" i="17"/>
  <c r="S3090" i="17"/>
  <c r="S3354" i="17"/>
  <c r="S3429" i="17"/>
  <c r="S3616" i="17"/>
  <c r="S3704" i="17"/>
  <c r="S3788" i="17"/>
  <c r="S3884" i="17"/>
  <c r="S3968" i="17"/>
  <c r="S4064" i="17"/>
  <c r="S2119" i="17"/>
  <c r="S2215" i="17"/>
  <c r="S2299" i="17"/>
  <c r="S2768" i="17"/>
  <c r="S2932" i="17"/>
  <c r="S2960" i="17"/>
  <c r="S3139" i="17"/>
  <c r="S3235" i="17"/>
  <c r="S3394" i="17"/>
  <c r="S3450" i="17"/>
  <c r="S3630" i="17"/>
  <c r="S3753" i="17"/>
  <c r="S3837" i="17"/>
  <c r="S3849" i="17"/>
  <c r="S3933" i="17"/>
  <c r="S4029" i="17"/>
  <c r="S4113" i="17"/>
  <c r="S4209" i="17"/>
  <c r="S4293" i="17"/>
  <c r="S1290" i="17"/>
  <c r="S1526" i="17"/>
  <c r="S1711" i="17"/>
  <c r="S2525" i="17"/>
  <c r="S2988" i="17"/>
  <c r="S3188" i="17"/>
  <c r="S3284" i="17"/>
  <c r="S3415" i="17"/>
  <c r="S3539" i="17"/>
  <c r="S3644" i="17"/>
  <c r="S3718" i="17"/>
  <c r="S3802" i="17"/>
  <c r="S3898" i="17"/>
  <c r="S3982" i="17"/>
  <c r="S4078" i="17"/>
  <c r="S2843" i="17"/>
  <c r="S3016" i="17"/>
  <c r="S3333" i="17"/>
  <c r="S3567" i="17"/>
  <c r="S3658" i="17"/>
  <c r="S3767" i="17"/>
  <c r="S3863" i="17"/>
  <c r="S3947" i="17"/>
  <c r="S401" i="17"/>
  <c r="S2808" i="17"/>
  <c r="S3118" i="17"/>
  <c r="S3401" i="17"/>
  <c r="S3471" i="17"/>
  <c r="S3485" i="17"/>
  <c r="S3499" i="17"/>
  <c r="S3513" i="17"/>
  <c r="S3527" i="17"/>
  <c r="S3581" i="17"/>
  <c r="S3672" i="17"/>
  <c r="S3732" i="17"/>
  <c r="S3816" i="17"/>
  <c r="S3912" i="17"/>
  <c r="S3996" i="17"/>
  <c r="S4008" i="17"/>
  <c r="S4092" i="17"/>
  <c r="S3051" i="17"/>
  <c r="S3382" i="17"/>
  <c r="S3595" i="17"/>
  <c r="S3697" i="17"/>
  <c r="S3954" i="17"/>
  <c r="S4050" i="17"/>
  <c r="S4251" i="17"/>
  <c r="S4388" i="17"/>
  <c r="S4484" i="17"/>
  <c r="S4568" i="17"/>
  <c r="S4664" i="17"/>
  <c r="S4748" i="17"/>
  <c r="S1974" i="17"/>
  <c r="S2166" i="17"/>
  <c r="S2332" i="17"/>
  <c r="S2444" i="17"/>
  <c r="S3746" i="17"/>
  <c r="S4015" i="17"/>
  <c r="S4071" i="17"/>
  <c r="S4160" i="17"/>
  <c r="S4174" i="17"/>
  <c r="S4265" i="17"/>
  <c r="S4304" i="17"/>
  <c r="S4353" i="17"/>
  <c r="S4437" i="17"/>
  <c r="S4533" i="17"/>
  <c r="S4629" i="17"/>
  <c r="S4713" i="17"/>
  <c r="S683" i="17"/>
  <c r="S1421" i="17"/>
  <c r="S2946" i="17"/>
  <c r="S3387" i="17"/>
  <c r="S3623" i="17"/>
  <c r="S3795" i="17"/>
  <c r="S3891" i="17"/>
  <c r="S3961" i="17"/>
  <c r="S4036" i="17"/>
  <c r="S4106" i="17"/>
  <c r="S4120" i="17"/>
  <c r="S4134" i="17"/>
  <c r="S4148" i="17"/>
  <c r="S4188" i="17"/>
  <c r="S4279" i="17"/>
  <c r="S4318" i="17"/>
  <c r="S4402" i="17"/>
  <c r="S4498" i="17"/>
  <c r="S4582" i="17"/>
  <c r="S4678" i="17"/>
  <c r="S4762" i="17"/>
  <c r="S4774" i="17"/>
  <c r="S4858" i="17"/>
  <c r="S4918" i="17"/>
  <c r="S5002" i="17"/>
  <c r="S1774" i="17"/>
  <c r="S2649" i="17"/>
  <c r="S3104" i="17"/>
  <c r="S3546" i="17"/>
  <c r="S3651" i="17"/>
  <c r="S3844" i="17"/>
  <c r="S3940" i="17"/>
  <c r="S4001" i="17"/>
  <c r="S4057" i="17"/>
  <c r="S4202" i="17"/>
  <c r="S4367" i="17"/>
  <c r="S4451" i="17"/>
  <c r="S4463" i="17"/>
  <c r="S4547" i="17"/>
  <c r="S4643" i="17"/>
  <c r="S4727" i="17"/>
  <c r="S3153" i="17"/>
  <c r="S3249" i="17"/>
  <c r="S3520" i="17"/>
  <c r="S3725" i="17"/>
  <c r="S4022" i="17"/>
  <c r="S4216" i="17"/>
  <c r="S4332" i="17"/>
  <c r="S4416" i="17"/>
  <c r="S4512" i="17"/>
  <c r="S4596" i="17"/>
  <c r="S4692" i="17"/>
  <c r="S3030" i="17"/>
  <c r="S3443" i="17"/>
  <c r="S3975" i="17"/>
  <c r="S4085" i="17"/>
  <c r="S4237" i="17"/>
  <c r="S4339" i="17"/>
  <c r="S4423" i="17"/>
  <c r="S4519" i="17"/>
  <c r="S4230" i="17"/>
  <c r="S4381" i="17"/>
  <c r="S4477" i="17"/>
  <c r="S4837" i="17"/>
  <c r="S4981" i="17"/>
  <c r="S5098" i="17"/>
  <c r="S5182" i="17"/>
  <c r="S5278" i="17"/>
  <c r="S5362" i="17"/>
  <c r="S5458" i="17"/>
  <c r="S5602" i="17"/>
  <c r="S1876" i="17"/>
  <c r="S4153" i="17"/>
  <c r="S4258" i="17"/>
  <c r="S4430" i="17"/>
  <c r="S4526" i="17"/>
  <c r="S4671" i="17"/>
  <c r="S4851" i="17"/>
  <c r="S4995" i="17"/>
  <c r="S5147" i="17"/>
  <c r="S5243" i="17"/>
  <c r="S5327" i="17"/>
  <c r="S5423" i="17"/>
  <c r="S5507" i="17"/>
  <c r="S5567" i="17"/>
  <c r="S5651" i="17"/>
  <c r="S5747" i="17"/>
  <c r="S3174" i="17"/>
  <c r="S3270" i="17"/>
  <c r="S3609" i="17"/>
  <c r="S4127" i="17"/>
  <c r="S4311" i="17"/>
  <c r="S4589" i="17"/>
  <c r="S4650" i="17"/>
  <c r="S4865" i="17"/>
  <c r="S5009" i="17"/>
  <c r="S5112" i="17"/>
  <c r="S5196" i="17"/>
  <c r="S5292" i="17"/>
  <c r="S5388" i="17"/>
  <c r="S5472" i="17"/>
  <c r="S5532" i="17"/>
  <c r="S5616" i="17"/>
  <c r="S5712" i="17"/>
  <c r="S5796" i="17"/>
  <c r="S5892" i="17"/>
  <c r="S5976" i="17"/>
  <c r="S5988" i="17"/>
  <c r="S6072" i="17"/>
  <c r="S1097" i="17"/>
  <c r="S2974" i="17"/>
  <c r="S3079" i="17"/>
  <c r="S3711" i="17"/>
  <c r="S3989" i="17"/>
  <c r="S4181" i="17"/>
  <c r="S4286" i="17"/>
  <c r="S4360" i="17"/>
  <c r="S4734" i="17"/>
  <c r="S4755" i="17"/>
  <c r="S4788" i="17"/>
  <c r="S4879" i="17"/>
  <c r="S4932" i="17"/>
  <c r="S5023" i="17"/>
  <c r="S5161" i="17"/>
  <c r="S5257" i="17"/>
  <c r="S5341" i="17"/>
  <c r="S5437" i="17"/>
  <c r="S5521" i="17"/>
  <c r="S5581" i="17"/>
  <c r="S5665" i="17"/>
  <c r="S5761" i="17"/>
  <c r="S3368" i="17"/>
  <c r="S3760" i="17"/>
  <c r="S3856" i="17"/>
  <c r="S4099" i="17"/>
  <c r="S4409" i="17"/>
  <c r="S4505" i="17"/>
  <c r="S4657" i="17"/>
  <c r="S4802" i="17"/>
  <c r="S4893" i="17"/>
  <c r="S4907" i="17"/>
  <c r="S4946" i="17"/>
  <c r="S5037" i="17"/>
  <c r="S5051" i="17"/>
  <c r="S5077" i="17"/>
  <c r="S5126" i="17"/>
  <c r="S5210" i="17"/>
  <c r="S5222" i="17"/>
  <c r="S5306" i="17"/>
  <c r="S5402" i="17"/>
  <c r="S5486" i="17"/>
  <c r="S5546" i="17"/>
  <c r="S5630" i="17"/>
  <c r="S5726" i="17"/>
  <c r="S2264" i="17"/>
  <c r="S2698" i="17"/>
  <c r="S3506" i="17"/>
  <c r="S3560" i="17"/>
  <c r="S3665" i="17"/>
  <c r="S3809" i="17"/>
  <c r="S3905" i="17"/>
  <c r="S4575" i="17"/>
  <c r="S4636" i="17"/>
  <c r="S4741" i="17"/>
  <c r="S4816" i="17"/>
  <c r="S4960" i="17"/>
  <c r="S5065" i="17"/>
  <c r="S5091" i="17"/>
  <c r="S5175" i="17"/>
  <c r="S5271" i="17"/>
  <c r="S5355" i="17"/>
  <c r="S5451" i="17"/>
  <c r="S5595" i="17"/>
  <c r="S5679" i="17"/>
  <c r="S5691" i="17"/>
  <c r="S5775" i="17"/>
  <c r="S2747" i="17"/>
  <c r="S3202" i="17"/>
  <c r="S4615" i="17"/>
  <c r="S4830" i="17"/>
  <c r="S5140" i="17"/>
  <c r="S5236" i="17"/>
  <c r="S5500" i="17"/>
  <c r="S5644" i="17"/>
  <c r="S5878" i="17"/>
  <c r="S5983" i="17"/>
  <c r="S6009" i="17"/>
  <c r="S6114" i="17"/>
  <c r="S6153" i="17"/>
  <c r="S6216" i="17"/>
  <c r="S6312" i="17"/>
  <c r="S6396" i="17"/>
  <c r="S6492" i="17"/>
  <c r="S6576" i="17"/>
  <c r="S6672" i="17"/>
  <c r="S4244" i="17"/>
  <c r="S4346" i="17"/>
  <c r="S4699" i="17"/>
  <c r="S4988" i="17"/>
  <c r="S5189" i="17"/>
  <c r="S5285" i="17"/>
  <c r="S5381" i="17"/>
  <c r="S5906" i="17"/>
  <c r="S6023" i="17"/>
  <c r="S6037" i="17"/>
  <c r="S6128" i="17"/>
  <c r="S6167" i="17"/>
  <c r="S6181" i="17"/>
  <c r="S6265" i="17"/>
  <c r="S6361" i="17"/>
  <c r="S6445" i="17"/>
  <c r="S6457" i="17"/>
  <c r="S6541" i="17"/>
  <c r="S6637" i="17"/>
  <c r="S6721" i="17"/>
  <c r="S6781" i="17"/>
  <c r="S6865" i="17"/>
  <c r="S6961" i="17"/>
  <c r="S1629" i="17"/>
  <c r="S3830" i="17"/>
  <c r="S3926" i="17"/>
  <c r="S4141" i="17"/>
  <c r="S4395" i="17"/>
  <c r="S4491" i="17"/>
  <c r="S4622" i="17"/>
  <c r="S5016" i="17"/>
  <c r="S5334" i="17"/>
  <c r="S5430" i="17"/>
  <c r="S5574" i="17"/>
  <c r="S5754" i="17"/>
  <c r="S5789" i="17"/>
  <c r="S5920" i="17"/>
  <c r="S6051" i="17"/>
  <c r="S6230" i="17"/>
  <c r="S6326" i="17"/>
  <c r="S6410" i="17"/>
  <c r="S6506" i="17"/>
  <c r="S6590" i="17"/>
  <c r="S6602" i="17"/>
  <c r="S6686" i="17"/>
  <c r="S6830" i="17"/>
  <c r="S6926" i="17"/>
  <c r="S7010" i="17"/>
  <c r="S7106" i="17"/>
  <c r="S7190" i="17"/>
  <c r="S7286" i="17"/>
  <c r="S3223" i="17"/>
  <c r="S4444" i="17"/>
  <c r="S4540" i="17"/>
  <c r="S4706" i="17"/>
  <c r="S4781" i="17"/>
  <c r="S4886" i="17"/>
  <c r="S5119" i="17"/>
  <c r="S5479" i="17"/>
  <c r="S5623" i="17"/>
  <c r="S5733" i="17"/>
  <c r="S5803" i="17"/>
  <c r="S5934" i="17"/>
  <c r="S6065" i="17"/>
  <c r="S6195" i="17"/>
  <c r="S6279" i="17"/>
  <c r="S6375" i="17"/>
  <c r="S6471" i="17"/>
  <c r="S6555" i="17"/>
  <c r="S6651" i="17"/>
  <c r="S6735" i="17"/>
  <c r="S6795" i="17"/>
  <c r="S6879" i="17"/>
  <c r="S4195" i="17"/>
  <c r="S4300" i="17"/>
  <c r="S4939" i="17"/>
  <c r="S5044" i="17"/>
  <c r="S5070" i="17"/>
  <c r="S5168" i="17"/>
  <c r="S5264" i="17"/>
  <c r="S5672" i="17"/>
  <c r="S5817" i="17"/>
  <c r="S5843" i="17"/>
  <c r="S5857" i="17"/>
  <c r="S5948" i="17"/>
  <c r="S6079" i="17"/>
  <c r="S6244" i="17"/>
  <c r="S6340" i="17"/>
  <c r="S6424" i="17"/>
  <c r="S6520" i="17"/>
  <c r="S6616" i="17"/>
  <c r="S6700" i="17"/>
  <c r="S6760" i="17"/>
  <c r="S6844" i="17"/>
  <c r="S3534" i="17"/>
  <c r="S4809" i="17"/>
  <c r="S4914" i="17"/>
  <c r="S4967" i="17"/>
  <c r="S5217" i="17"/>
  <c r="S5313" i="17"/>
  <c r="S5409" i="17"/>
  <c r="S5553" i="17"/>
  <c r="S5740" i="17"/>
  <c r="S5831" i="17"/>
  <c r="S5871" i="17"/>
  <c r="S5962" i="17"/>
  <c r="S6002" i="17"/>
  <c r="S6093" i="17"/>
  <c r="S6146" i="17"/>
  <c r="S6209" i="17"/>
  <c r="S6305" i="17"/>
  <c r="S6389" i="17"/>
  <c r="S6485" i="17"/>
  <c r="S6569" i="17"/>
  <c r="S6665" i="17"/>
  <c r="S6749" i="17"/>
  <c r="S6809" i="17"/>
  <c r="S6893" i="17"/>
  <c r="S6905" i="17"/>
  <c r="S3298" i="17"/>
  <c r="S3574" i="17"/>
  <c r="S3774" i="17"/>
  <c r="S4974" i="17"/>
  <c r="S5320" i="17"/>
  <c r="S5416" i="17"/>
  <c r="S5560" i="17"/>
  <c r="S5885" i="17"/>
  <c r="S6016" i="17"/>
  <c r="S6121" i="17"/>
  <c r="S6438" i="17"/>
  <c r="S6534" i="17"/>
  <c r="S6630" i="17"/>
  <c r="S6851" i="17"/>
  <c r="S7092" i="17"/>
  <c r="S7197" i="17"/>
  <c r="S7223" i="17"/>
  <c r="S7363" i="17"/>
  <c r="S7423" i="17"/>
  <c r="S7507" i="17"/>
  <c r="S7519" i="17"/>
  <c r="S7603" i="17"/>
  <c r="S7699" i="17"/>
  <c r="S7783" i="17"/>
  <c r="S3781" i="17"/>
  <c r="S5369" i="17"/>
  <c r="S5465" i="17"/>
  <c r="S5609" i="17"/>
  <c r="S5698" i="17"/>
  <c r="S6174" i="17"/>
  <c r="S6223" i="17"/>
  <c r="S6319" i="17"/>
  <c r="S6583" i="17"/>
  <c r="S6679" i="17"/>
  <c r="S6774" i="17"/>
  <c r="S6912" i="17"/>
  <c r="S7120" i="17"/>
  <c r="S7237" i="17"/>
  <c r="S7251" i="17"/>
  <c r="S7328" i="17"/>
  <c r="S7388" i="17"/>
  <c r="S7472" i="17"/>
  <c r="S7568" i="17"/>
  <c r="S7652" i="17"/>
  <c r="S7748" i="17"/>
  <c r="S7844" i="17"/>
  <c r="S7928" i="17"/>
  <c r="S7988" i="17"/>
  <c r="S8072" i="17"/>
  <c r="S2070" i="17"/>
  <c r="S4872" i="17"/>
  <c r="S5514" i="17"/>
  <c r="S5658" i="17"/>
  <c r="S5782" i="17"/>
  <c r="S5913" i="17"/>
  <c r="S6044" i="17"/>
  <c r="S6272" i="17"/>
  <c r="S6368" i="17"/>
  <c r="S6464" i="17"/>
  <c r="S6728" i="17"/>
  <c r="S6858" i="17"/>
  <c r="S7134" i="17"/>
  <c r="S7265" i="17"/>
  <c r="S7437" i="17"/>
  <c r="S7533" i="17"/>
  <c r="S7617" i="17"/>
  <c r="S7713" i="17"/>
  <c r="S7797" i="17"/>
  <c r="S7893" i="17"/>
  <c r="S8037" i="17"/>
  <c r="S8121" i="17"/>
  <c r="S8133" i="17"/>
  <c r="S8217" i="17"/>
  <c r="S8313" i="17"/>
  <c r="S8397" i="17"/>
  <c r="S3319" i="17"/>
  <c r="S4925" i="17"/>
  <c r="S5030" i="17"/>
  <c r="S5705" i="17"/>
  <c r="S5810" i="17"/>
  <c r="S5836" i="17"/>
  <c r="S5941" i="17"/>
  <c r="S6417" i="17"/>
  <c r="S6513" i="17"/>
  <c r="S6609" i="17"/>
  <c r="S6753" i="17"/>
  <c r="S6837" i="17"/>
  <c r="S7148" i="17"/>
  <c r="S7279" i="17"/>
  <c r="S7342" i="17"/>
  <c r="S7402" i="17"/>
  <c r="S7486" i="17"/>
  <c r="S7582" i="17"/>
  <c r="S7666" i="17"/>
  <c r="S7678" i="17"/>
  <c r="S7762" i="17"/>
  <c r="S7858" i="17"/>
  <c r="S7942" i="17"/>
  <c r="S8002" i="17"/>
  <c r="S4325" i="17"/>
  <c r="S4685" i="17"/>
  <c r="S6202" i="17"/>
  <c r="S6298" i="17"/>
  <c r="S6562" i="17"/>
  <c r="S6658" i="17"/>
  <c r="S6816" i="17"/>
  <c r="S6975" i="17"/>
  <c r="S6989" i="17"/>
  <c r="S7003" i="17"/>
  <c r="S7017" i="17"/>
  <c r="S7031" i="17"/>
  <c r="S7071" i="17"/>
  <c r="S7162" i="17"/>
  <c r="S7293" i="17"/>
  <c r="S7367" i="17"/>
  <c r="S7451" i="17"/>
  <c r="S7547" i="17"/>
  <c r="S7631" i="17"/>
  <c r="S7727" i="17"/>
  <c r="S7811" i="17"/>
  <c r="S7823" i="17"/>
  <c r="S7907" i="17"/>
  <c r="S2920" i="17"/>
  <c r="S4223" i="17"/>
  <c r="S4603" i="17"/>
  <c r="S4767" i="17"/>
  <c r="S4823" i="17"/>
  <c r="S5084" i="17"/>
  <c r="S5133" i="17"/>
  <c r="S5229" i="17"/>
  <c r="S5864" i="17"/>
  <c r="S5969" i="17"/>
  <c r="S5995" i="17"/>
  <c r="S6100" i="17"/>
  <c r="S6251" i="17"/>
  <c r="S6347" i="17"/>
  <c r="S6707" i="17"/>
  <c r="S6900" i="17"/>
  <c r="S7045" i="17"/>
  <c r="S7085" i="17"/>
  <c r="S7176" i="17"/>
  <c r="S7216" i="17"/>
  <c r="S7307" i="17"/>
  <c r="S7356" i="17"/>
  <c r="S7416" i="17"/>
  <c r="S7500" i="17"/>
  <c r="S7596" i="17"/>
  <c r="S7692" i="17"/>
  <c r="S7776" i="17"/>
  <c r="S7872" i="17"/>
  <c r="S7956" i="17"/>
  <c r="S8016" i="17"/>
  <c r="S2553" i="17"/>
  <c r="S3870" i="17"/>
  <c r="S4554" i="17"/>
  <c r="S4720" i="17"/>
  <c r="S5719" i="17"/>
  <c r="S6107" i="17"/>
  <c r="S6160" i="17"/>
  <c r="S6258" i="17"/>
  <c r="S6354" i="17"/>
  <c r="S6450" i="17"/>
  <c r="S6823" i="17"/>
  <c r="S6933" i="17"/>
  <c r="S7099" i="17"/>
  <c r="S7204" i="17"/>
  <c r="S7230" i="17"/>
  <c r="S7381" i="17"/>
  <c r="S7645" i="17"/>
  <c r="S7741" i="17"/>
  <c r="S7851" i="17"/>
  <c r="S8086" i="17"/>
  <c r="S8100" i="17"/>
  <c r="S8114" i="17"/>
  <c r="S8128" i="17"/>
  <c r="S8196" i="17"/>
  <c r="S8327" i="17"/>
  <c r="S8418" i="17"/>
  <c r="S4043" i="17"/>
  <c r="S8107" i="17"/>
  <c r="S3877" i="17"/>
  <c r="S4844" i="17"/>
  <c r="S5899" i="17"/>
  <c r="S6403" i="17"/>
  <c r="S6499" i="17"/>
  <c r="S7430" i="17"/>
  <c r="S7526" i="17"/>
  <c r="S7790" i="17"/>
  <c r="S7830" i="17"/>
  <c r="S7935" i="17"/>
  <c r="S7995" i="17"/>
  <c r="S8210" i="17"/>
  <c r="S8341" i="17"/>
  <c r="S8432" i="17"/>
  <c r="S7879" i="17"/>
  <c r="S8320" i="17"/>
  <c r="S6135" i="17"/>
  <c r="S7244" i="17"/>
  <c r="S7610" i="17"/>
  <c r="S8051" i="17"/>
  <c r="S6886" i="17"/>
  <c r="S7395" i="17"/>
  <c r="S5299" i="17"/>
  <c r="S5927" i="17"/>
  <c r="S6237" i="17"/>
  <c r="S4167" i="17"/>
  <c r="S4561" i="17"/>
  <c r="S5154" i="17"/>
  <c r="S5250" i="17"/>
  <c r="S6548" i="17"/>
  <c r="S6644" i="17"/>
  <c r="S7127" i="17"/>
  <c r="S7258" i="17"/>
  <c r="S7335" i="17"/>
  <c r="S7479" i="17"/>
  <c r="S7575" i="17"/>
  <c r="S7671" i="17"/>
  <c r="S7914" i="17"/>
  <c r="S8030" i="17"/>
  <c r="S8044" i="17"/>
  <c r="S8058" i="17"/>
  <c r="S8224" i="17"/>
  <c r="S8355" i="17"/>
  <c r="S6919" i="17"/>
  <c r="S3125" i="17"/>
  <c r="S5105" i="17"/>
  <c r="S6030" i="17"/>
  <c r="S6802" i="17"/>
  <c r="S7113" i="17"/>
  <c r="S8079" i="17"/>
  <c r="S3686" i="17"/>
  <c r="S6188" i="17"/>
  <c r="S7659" i="17"/>
  <c r="S8348" i="17"/>
  <c r="S5203" i="17"/>
  <c r="S5395" i="17"/>
  <c r="S5539" i="17"/>
  <c r="S6058" i="17"/>
  <c r="S6597" i="17"/>
  <c r="S6693" i="17"/>
  <c r="S7024" i="17"/>
  <c r="S7155" i="17"/>
  <c r="S7624" i="17"/>
  <c r="S7720" i="17"/>
  <c r="S7837" i="17"/>
  <c r="S7981" i="17"/>
  <c r="S8147" i="17"/>
  <c r="S8238" i="17"/>
  <c r="S8369" i="17"/>
  <c r="S6714" i="17"/>
  <c r="S6947" i="17"/>
  <c r="S7561" i="17"/>
  <c r="S8425" i="17"/>
  <c r="S7514" i="17"/>
  <c r="S8203" i="17"/>
  <c r="S4272" i="17"/>
  <c r="S8362" i="17"/>
  <c r="S6333" i="17"/>
  <c r="S5348" i="17"/>
  <c r="S5444" i="17"/>
  <c r="S5850" i="17"/>
  <c r="S5955" i="17"/>
  <c r="S6742" i="17"/>
  <c r="S6788" i="17"/>
  <c r="S7409" i="17"/>
  <c r="S7769" i="17"/>
  <c r="S7921" i="17"/>
  <c r="S8161" i="17"/>
  <c r="S8252" i="17"/>
  <c r="S8266" i="17"/>
  <c r="S8292" i="17"/>
  <c r="S8383" i="17"/>
  <c r="S8189" i="17"/>
  <c r="S7963" i="17"/>
  <c r="S8093" i="17"/>
  <c r="S8334" i="17"/>
  <c r="S7755" i="17"/>
  <c r="S7886" i="17"/>
  <c r="S2602" i="17"/>
  <c r="S4374" i="17"/>
  <c r="S4953" i="17"/>
  <c r="S5058" i="17"/>
  <c r="S5637" i="17"/>
  <c r="S6872" i="17"/>
  <c r="S6940" i="17"/>
  <c r="S6968" i="17"/>
  <c r="S6996" i="17"/>
  <c r="S7052" i="17"/>
  <c r="S7078" i="17"/>
  <c r="S7183" i="17"/>
  <c r="S7314" i="17"/>
  <c r="S7458" i="17"/>
  <c r="S7554" i="17"/>
  <c r="S7900" i="17"/>
  <c r="S8175" i="17"/>
  <c r="S8280" i="17"/>
  <c r="S8306" i="17"/>
  <c r="S8411" i="17"/>
  <c r="S7321" i="17"/>
  <c r="S7465" i="17"/>
  <c r="S7818" i="17"/>
  <c r="S7706" i="17"/>
  <c r="S8065" i="17"/>
  <c r="S8231" i="17"/>
  <c r="S6431" i="17"/>
  <c r="S4795" i="17"/>
  <c r="S6478" i="17"/>
  <c r="S7141" i="17"/>
  <c r="S7444" i="17"/>
  <c r="S7540" i="17"/>
  <c r="S8376" i="17"/>
  <c r="S5684" i="17"/>
  <c r="S6623" i="17"/>
  <c r="S5824" i="17"/>
  <c r="S8154" i="17"/>
  <c r="S7038" i="17"/>
  <c r="S7349" i="17"/>
  <c r="S6954" i="17"/>
  <c r="S7374" i="17"/>
  <c r="S8009" i="17"/>
  <c r="S7865" i="17"/>
  <c r="S8023" i="17"/>
  <c r="S8245" i="17"/>
  <c r="S7300" i="17"/>
  <c r="S7493" i="17"/>
  <c r="S7589" i="17"/>
  <c r="S7685" i="17"/>
  <c r="S7949" i="17"/>
  <c r="S8140" i="17"/>
  <c r="S6086" i="17"/>
  <c r="S6382" i="17"/>
  <c r="S6982" i="17"/>
  <c r="S8299" i="17"/>
  <c r="S8404" i="17"/>
  <c r="S4470" i="17"/>
  <c r="S5768" i="17"/>
  <c r="S7804" i="17"/>
  <c r="S7970" i="17"/>
  <c r="S4900" i="17"/>
  <c r="S6767" i="17"/>
  <c r="S7638" i="17"/>
  <c r="S7734" i="17"/>
  <c r="S8168" i="17"/>
  <c r="S8273" i="17"/>
  <c r="S5493" i="17"/>
  <c r="S6527" i="17"/>
  <c r="S7272" i="17"/>
  <c r="S5588" i="17"/>
  <c r="S6286" i="17"/>
  <c r="S7064" i="17"/>
  <c r="S7169" i="17"/>
  <c r="S8285" i="17"/>
  <c r="S8390" i="17"/>
  <c r="S8182" i="17"/>
  <c r="S8259" i="17"/>
  <c r="S54" i="17"/>
  <c r="S138" i="17"/>
  <c r="S234" i="17"/>
  <c r="S318" i="17"/>
  <c r="S330" i="17"/>
  <c r="S414" i="17"/>
  <c r="S510" i="17"/>
  <c r="D53" i="42"/>
  <c r="S103" i="17"/>
  <c r="S199" i="17"/>
  <c r="S283" i="17"/>
  <c r="S379" i="17"/>
  <c r="S463" i="17"/>
  <c r="S559" i="17"/>
  <c r="S68" i="17"/>
  <c r="S152" i="17"/>
  <c r="S248" i="17"/>
  <c r="S344" i="17"/>
  <c r="S428" i="17"/>
  <c r="S524" i="17"/>
  <c r="S33" i="17"/>
  <c r="S117" i="17"/>
  <c r="S213" i="17"/>
  <c r="S297" i="17"/>
  <c r="S393" i="17"/>
  <c r="S477" i="17"/>
  <c r="S489" i="17"/>
  <c r="S82" i="17"/>
  <c r="S166" i="17"/>
  <c r="S178" i="17"/>
  <c r="S262" i="17"/>
  <c r="S358" i="17"/>
  <c r="S442" i="17"/>
  <c r="S538" i="17"/>
  <c r="S61" i="17"/>
  <c r="S145" i="17"/>
  <c r="S241" i="17"/>
  <c r="S325" i="17"/>
  <c r="S337" i="17"/>
  <c r="S421" i="17"/>
  <c r="S517" i="17"/>
  <c r="S601" i="17"/>
  <c r="S661" i="17"/>
  <c r="S745" i="17"/>
  <c r="S841" i="17"/>
  <c r="S925" i="17"/>
  <c r="S1021" i="17"/>
  <c r="S47" i="17"/>
  <c r="S311" i="17"/>
  <c r="S407" i="17"/>
  <c r="S503" i="17"/>
  <c r="S622" i="17"/>
  <c r="S675" i="17"/>
  <c r="S766" i="17"/>
  <c r="S792" i="17"/>
  <c r="S806" i="17"/>
  <c r="S897" i="17"/>
  <c r="S1028" i="17"/>
  <c r="S1077" i="17"/>
  <c r="S1173" i="17"/>
  <c r="S1317" i="17"/>
  <c r="S96" i="17"/>
  <c r="S192" i="17"/>
  <c r="S456" i="17"/>
  <c r="S552" i="17"/>
  <c r="S689" i="17"/>
  <c r="S780" i="17"/>
  <c r="S820" i="17"/>
  <c r="S911" i="17"/>
  <c r="S951" i="17"/>
  <c r="S1042" i="17"/>
  <c r="S1138" i="17"/>
  <c r="S1222" i="17"/>
  <c r="S1282" i="17"/>
  <c r="S26" i="17"/>
  <c r="S290" i="17"/>
  <c r="S386" i="17"/>
  <c r="S482" i="17"/>
  <c r="S703" i="17"/>
  <c r="S834" i="17"/>
  <c r="S965" i="17"/>
  <c r="S1103" i="17"/>
  <c r="S1187" i="17"/>
  <c r="S1247" i="17"/>
  <c r="S1331" i="17"/>
  <c r="S75" i="17"/>
  <c r="S435" i="17"/>
  <c r="S531" i="17"/>
  <c r="S573" i="17"/>
  <c r="S717" i="17"/>
  <c r="S848" i="17"/>
  <c r="S979" i="17"/>
  <c r="S1056" i="17"/>
  <c r="S1152" i="17"/>
  <c r="S1236" i="17"/>
  <c r="S1296" i="17"/>
  <c r="S124" i="17"/>
  <c r="S220" i="17"/>
  <c r="S587" i="17"/>
  <c r="S640" i="17"/>
  <c r="S731" i="17"/>
  <c r="S862" i="17"/>
  <c r="S993" i="17"/>
  <c r="S1117" i="17"/>
  <c r="S1201" i="17"/>
  <c r="S1261" i="17"/>
  <c r="S1345" i="17"/>
  <c r="S276" i="17"/>
  <c r="S372" i="17"/>
  <c r="S682" i="17"/>
  <c r="S813" i="17"/>
  <c r="S918" i="17"/>
  <c r="S944" i="17"/>
  <c r="S1084" i="17"/>
  <c r="S1096" i="17"/>
  <c r="S1180" i="17"/>
  <c r="S1324" i="17"/>
  <c r="S1420" i="17"/>
  <c r="S1504" i="17"/>
  <c r="S1600" i="17"/>
  <c r="S1684" i="17"/>
  <c r="S269" i="17"/>
  <c r="S365" i="17"/>
  <c r="S615" i="17"/>
  <c r="S876" i="17"/>
  <c r="S1007" i="17"/>
  <c r="S1359" i="17"/>
  <c r="S1373" i="17"/>
  <c r="S1399" i="17"/>
  <c r="S1490" i="17"/>
  <c r="S1621" i="17"/>
  <c r="S131" i="17"/>
  <c r="S227" i="17"/>
  <c r="S668" i="17"/>
  <c r="S773" i="17"/>
  <c r="S799" i="17"/>
  <c r="S904" i="17"/>
  <c r="S1035" i="17"/>
  <c r="S1131" i="17"/>
  <c r="S1275" i="17"/>
  <c r="S1387" i="17"/>
  <c r="S1413" i="17"/>
  <c r="S1518" i="17"/>
  <c r="S1635" i="17"/>
  <c r="S1649" i="17"/>
  <c r="S470" i="17"/>
  <c r="S566" i="17"/>
  <c r="S696" i="17"/>
  <c r="S827" i="17"/>
  <c r="S932" i="17"/>
  <c r="S958" i="17"/>
  <c r="S1229" i="17"/>
  <c r="S1427" i="17"/>
  <c r="S1532" i="17"/>
  <c r="S1558" i="17"/>
  <c r="S1663" i="17"/>
  <c r="S1752" i="17"/>
  <c r="S1836" i="17"/>
  <c r="S724" i="17"/>
  <c r="S855" i="17"/>
  <c r="S986" i="17"/>
  <c r="S1110" i="17"/>
  <c r="S1254" i="17"/>
  <c r="S1441" i="17"/>
  <c r="S1546" i="17"/>
  <c r="S1572" i="17"/>
  <c r="S1677" i="17"/>
  <c r="S1703" i="17"/>
  <c r="S40" i="17"/>
  <c r="S594" i="17"/>
  <c r="S1063" i="17"/>
  <c r="S1159" i="17"/>
  <c r="S1303" i="17"/>
  <c r="S1455" i="17"/>
  <c r="S1469" i="17"/>
  <c r="S1586" i="17"/>
  <c r="S89" i="17"/>
  <c r="S185" i="17"/>
  <c r="S647" i="17"/>
  <c r="S752" i="17"/>
  <c r="S883" i="17"/>
  <c r="S1014" i="17"/>
  <c r="S1208" i="17"/>
  <c r="S1352" i="17"/>
  <c r="S1483" i="17"/>
  <c r="S1614" i="17"/>
  <c r="S1731" i="17"/>
  <c r="S654" i="17"/>
  <c r="S759" i="17"/>
  <c r="S1070" i="17"/>
  <c r="S1166" i="17"/>
  <c r="S1310" i="17"/>
  <c r="S1717" i="17"/>
  <c r="S1843" i="17"/>
  <c r="S1882" i="17"/>
  <c r="S1931" i="17"/>
  <c r="S2027" i="17"/>
  <c r="S2111" i="17"/>
  <c r="S2207" i="17"/>
  <c r="S1215" i="17"/>
  <c r="S1380" i="17"/>
  <c r="S1406" i="17"/>
  <c r="S1511" i="17"/>
  <c r="S1698" i="17"/>
  <c r="S1766" i="17"/>
  <c r="S1896" i="17"/>
  <c r="S1980" i="17"/>
  <c r="S2076" i="17"/>
  <c r="S2160" i="17"/>
  <c r="S2172" i="17"/>
  <c r="S2256" i="17"/>
  <c r="S2352" i="17"/>
  <c r="S710" i="17"/>
  <c r="S1434" i="17"/>
  <c r="S1565" i="17"/>
  <c r="S1642" i="17"/>
  <c r="S1780" i="17"/>
  <c r="S1945" i="17"/>
  <c r="S2041" i="17"/>
  <c r="S2125" i="17"/>
  <c r="S2221" i="17"/>
  <c r="S2305" i="17"/>
  <c r="S2317" i="17"/>
  <c r="S2401" i="17"/>
  <c r="S2545" i="17"/>
  <c r="S159" i="17"/>
  <c r="S255" i="17"/>
  <c r="S351" i="17"/>
  <c r="S972" i="17"/>
  <c r="S1539" i="17"/>
  <c r="S1738" i="17"/>
  <c r="S1794" i="17"/>
  <c r="S1910" i="17"/>
  <c r="S1994" i="17"/>
  <c r="S2090" i="17"/>
  <c r="S2186" i="17"/>
  <c r="S2270" i="17"/>
  <c r="S869" i="17"/>
  <c r="S1462" i="17"/>
  <c r="S1593" i="17"/>
  <c r="S1808" i="17"/>
  <c r="S1861" i="17"/>
  <c r="S1959" i="17"/>
  <c r="S2055" i="17"/>
  <c r="S2139" i="17"/>
  <c r="S2235" i="17"/>
  <c r="S449" i="17"/>
  <c r="S545" i="17"/>
  <c r="S608" i="17"/>
  <c r="S1124" i="17"/>
  <c r="S1268" i="17"/>
  <c r="S1724" i="17"/>
  <c r="S1822" i="17"/>
  <c r="S1875" i="17"/>
  <c r="S1924" i="17"/>
  <c r="S2008" i="17"/>
  <c r="S2020" i="17"/>
  <c r="S2104" i="17"/>
  <c r="S2200" i="17"/>
  <c r="S2284" i="17"/>
  <c r="S1497" i="17"/>
  <c r="S1889" i="17"/>
  <c r="S2153" i="17"/>
  <c r="S2249" i="17"/>
  <c r="S2436" i="17"/>
  <c r="S2450" i="17"/>
  <c r="S2489" i="17"/>
  <c r="S2580" i="17"/>
  <c r="S2676" i="17"/>
  <c r="S2760" i="17"/>
  <c r="S629" i="17"/>
  <c r="S1759" i="17"/>
  <c r="S1938" i="17"/>
  <c r="S2034" i="17"/>
  <c r="S2324" i="17"/>
  <c r="S2338" i="17"/>
  <c r="S2464" i="17"/>
  <c r="S2503" i="17"/>
  <c r="S2641" i="17"/>
  <c r="S2725" i="17"/>
  <c r="S2821" i="17"/>
  <c r="S2905" i="17"/>
  <c r="S110" i="17"/>
  <c r="S1049" i="17"/>
  <c r="S1145" i="17"/>
  <c r="S1394" i="17"/>
  <c r="S1551" i="17"/>
  <c r="S1691" i="17"/>
  <c r="S1987" i="17"/>
  <c r="S2083" i="17"/>
  <c r="S2179" i="17"/>
  <c r="S2517" i="17"/>
  <c r="S2594" i="17"/>
  <c r="S2690" i="17"/>
  <c r="S2786" i="17"/>
  <c r="S2870" i="17"/>
  <c r="S2966" i="17"/>
  <c r="S3050" i="17"/>
  <c r="S1338" i="17"/>
  <c r="S1448" i="17"/>
  <c r="S1787" i="17"/>
  <c r="S2132" i="17"/>
  <c r="S2228" i="17"/>
  <c r="S2531" i="17"/>
  <c r="S2655" i="17"/>
  <c r="S2739" i="17"/>
  <c r="S2835" i="17"/>
  <c r="S304" i="17"/>
  <c r="S496" i="17"/>
  <c r="S633" i="17"/>
  <c r="S738" i="17"/>
  <c r="S1243" i="17"/>
  <c r="S1815" i="17"/>
  <c r="S1917" i="17"/>
  <c r="S2013" i="17"/>
  <c r="S2291" i="17"/>
  <c r="S2415" i="17"/>
  <c r="S2559" i="17"/>
  <c r="S2608" i="17"/>
  <c r="S2704" i="17"/>
  <c r="S1607" i="17"/>
  <c r="S1656" i="17"/>
  <c r="S1868" i="17"/>
  <c r="S1966" i="17"/>
  <c r="S2062" i="17"/>
  <c r="S2312" i="17"/>
  <c r="S2429" i="17"/>
  <c r="S2468" i="17"/>
  <c r="S2573" i="17"/>
  <c r="S2669" i="17"/>
  <c r="S2753" i="17"/>
  <c r="S2849" i="17"/>
  <c r="S785" i="17"/>
  <c r="S1366" i="17"/>
  <c r="S1850" i="17"/>
  <c r="S2277" i="17"/>
  <c r="S2345" i="17"/>
  <c r="S2373" i="17"/>
  <c r="S2482" i="17"/>
  <c r="S2634" i="17"/>
  <c r="S2793" i="17"/>
  <c r="S3057" i="17"/>
  <c r="S3131" i="17"/>
  <c r="S3215" i="17"/>
  <c r="S3311" i="17"/>
  <c r="S1745" i="17"/>
  <c r="S2457" i="17"/>
  <c r="S2510" i="17"/>
  <c r="S2587" i="17"/>
  <c r="S2683" i="17"/>
  <c r="S2814" i="17"/>
  <c r="S2980" i="17"/>
  <c r="S3071" i="17"/>
  <c r="S3096" i="17"/>
  <c r="S3180" i="17"/>
  <c r="S3276" i="17"/>
  <c r="S3360" i="17"/>
  <c r="S3456" i="17"/>
  <c r="S206" i="17"/>
  <c r="S1670" i="17"/>
  <c r="S1903" i="17"/>
  <c r="S2732" i="17"/>
  <c r="S2779" i="17"/>
  <c r="S2938" i="17"/>
  <c r="S2952" i="17"/>
  <c r="S2994" i="17"/>
  <c r="S3145" i="17"/>
  <c r="S3229" i="17"/>
  <c r="S3241" i="17"/>
  <c r="S3325" i="17"/>
  <c r="S3421" i="17"/>
  <c r="S3505" i="17"/>
  <c r="S3601" i="17"/>
  <c r="S580" i="17"/>
  <c r="S1194" i="17"/>
  <c r="S1579" i="17"/>
  <c r="S1801" i="17"/>
  <c r="S1952" i="17"/>
  <c r="S2048" i="17"/>
  <c r="S2538" i="17"/>
  <c r="S3008" i="17"/>
  <c r="S3110" i="17"/>
  <c r="S3194" i="17"/>
  <c r="S3290" i="17"/>
  <c r="S3374" i="17"/>
  <c r="S3386" i="17"/>
  <c r="S1000" i="17"/>
  <c r="S2001" i="17"/>
  <c r="S2097" i="17"/>
  <c r="S2193" i="17"/>
  <c r="S2662" i="17"/>
  <c r="S2800" i="17"/>
  <c r="S2884" i="17"/>
  <c r="S2898" i="17"/>
  <c r="S2912" i="17"/>
  <c r="S2926" i="17"/>
  <c r="S3022" i="17"/>
  <c r="S3159" i="17"/>
  <c r="S3255" i="17"/>
  <c r="S3339" i="17"/>
  <c r="S1476" i="17"/>
  <c r="S2146" i="17"/>
  <c r="S2242" i="17"/>
  <c r="S2380" i="17"/>
  <c r="S2408" i="17"/>
  <c r="S2566" i="17"/>
  <c r="S2615" i="17"/>
  <c r="S2711" i="17"/>
  <c r="S3036" i="17"/>
  <c r="S3124" i="17"/>
  <c r="S3208" i="17"/>
  <c r="S3304" i="17"/>
  <c r="S3400" i="17"/>
  <c r="S890" i="17"/>
  <c r="S2359" i="17"/>
  <c r="S2718" i="17"/>
  <c r="S3064" i="17"/>
  <c r="S3089" i="17"/>
  <c r="S3353" i="17"/>
  <c r="S3428" i="17"/>
  <c r="S3615" i="17"/>
  <c r="S3703" i="17"/>
  <c r="S3787" i="17"/>
  <c r="S3883" i="17"/>
  <c r="S2118" i="17"/>
  <c r="S2214" i="17"/>
  <c r="S2298" i="17"/>
  <c r="S2767" i="17"/>
  <c r="S2931" i="17"/>
  <c r="S2959" i="17"/>
  <c r="S3138" i="17"/>
  <c r="S3234" i="17"/>
  <c r="S3393" i="17"/>
  <c r="S3449" i="17"/>
  <c r="S3629" i="17"/>
  <c r="S3752" i="17"/>
  <c r="S3836" i="17"/>
  <c r="S3848" i="17"/>
  <c r="S3932" i="17"/>
  <c r="S4028" i="17"/>
  <c r="S4112" i="17"/>
  <c r="S1289" i="17"/>
  <c r="S1525" i="17"/>
  <c r="S1710" i="17"/>
  <c r="S2524" i="17"/>
  <c r="S2987" i="17"/>
  <c r="S3187" i="17"/>
  <c r="S3283" i="17"/>
  <c r="S3414" i="17"/>
  <c r="S3643" i="17"/>
  <c r="S3717" i="17"/>
  <c r="S3801" i="17"/>
  <c r="S3897" i="17"/>
  <c r="S3981" i="17"/>
  <c r="S4077" i="17"/>
  <c r="S4173" i="17"/>
  <c r="S4257" i="17"/>
  <c r="S2842" i="17"/>
  <c r="S3015" i="17"/>
  <c r="S3332" i="17"/>
  <c r="S3552" i="17"/>
  <c r="S3566" i="17"/>
  <c r="S3657" i="17"/>
  <c r="S3766" i="17"/>
  <c r="S3862" i="17"/>
  <c r="S3946" i="17"/>
  <c r="S4042" i="17"/>
  <c r="S400" i="17"/>
  <c r="S2807" i="17"/>
  <c r="S3117" i="17"/>
  <c r="S3435" i="17"/>
  <c r="S3470" i="17"/>
  <c r="S3484" i="17"/>
  <c r="S3498" i="17"/>
  <c r="S3512" i="17"/>
  <c r="S3526" i="17"/>
  <c r="S3580" i="17"/>
  <c r="S3671" i="17"/>
  <c r="S3731" i="17"/>
  <c r="S3815" i="17"/>
  <c r="S3911" i="17"/>
  <c r="S3995" i="17"/>
  <c r="S1829" i="17"/>
  <c r="S2366" i="17"/>
  <c r="S2422" i="17"/>
  <c r="S2475" i="17"/>
  <c r="S2627" i="17"/>
  <c r="S2877" i="17"/>
  <c r="S3043" i="17"/>
  <c r="S3166" i="17"/>
  <c r="S3262" i="17"/>
  <c r="S3381" i="17"/>
  <c r="S3594" i="17"/>
  <c r="S3696" i="17"/>
  <c r="S3780" i="17"/>
  <c r="S3876" i="17"/>
  <c r="S3960" i="17"/>
  <c r="S4056" i="17"/>
  <c r="S1973" i="17"/>
  <c r="S2165" i="17"/>
  <c r="S2331" i="17"/>
  <c r="S2443" i="17"/>
  <c r="S3745" i="17"/>
  <c r="S4014" i="17"/>
  <c r="S4070" i="17"/>
  <c r="S4159" i="17"/>
  <c r="S4264" i="17"/>
  <c r="S4352" i="17"/>
  <c r="S4436" i="17"/>
  <c r="S4532" i="17"/>
  <c r="S4628" i="17"/>
  <c r="S4712" i="17"/>
  <c r="S2945" i="17"/>
  <c r="S3622" i="17"/>
  <c r="S3794" i="17"/>
  <c r="S3890" i="17"/>
  <c r="S4035" i="17"/>
  <c r="S4105" i="17"/>
  <c r="S4119" i="17"/>
  <c r="S4133" i="17"/>
  <c r="S4147" i="17"/>
  <c r="S4187" i="17"/>
  <c r="S4278" i="17"/>
  <c r="S4317" i="17"/>
  <c r="S4401" i="17"/>
  <c r="S4497" i="17"/>
  <c r="S4581" i="17"/>
  <c r="S4677" i="17"/>
  <c r="S4761" i="17"/>
  <c r="S4773" i="17"/>
  <c r="S1773" i="17"/>
  <c r="S2648" i="17"/>
  <c r="S3103" i="17"/>
  <c r="S3545" i="17"/>
  <c r="S3650" i="17"/>
  <c r="S3843" i="17"/>
  <c r="S3939" i="17"/>
  <c r="S4000" i="17"/>
  <c r="S4091" i="17"/>
  <c r="S4201" i="17"/>
  <c r="S4292" i="17"/>
  <c r="S4366" i="17"/>
  <c r="S4450" i="17"/>
  <c r="S4462" i="17"/>
  <c r="S4546" i="17"/>
  <c r="S4642" i="17"/>
  <c r="S4726" i="17"/>
  <c r="S4822" i="17"/>
  <c r="S4906" i="17"/>
  <c r="S4966" i="17"/>
  <c r="S5050" i="17"/>
  <c r="S3001" i="17"/>
  <c r="S3152" i="17"/>
  <c r="S3248" i="17"/>
  <c r="S3519" i="17"/>
  <c r="S3724" i="17"/>
  <c r="S4021" i="17"/>
  <c r="S4215" i="17"/>
  <c r="S4331" i="17"/>
  <c r="S4415" i="17"/>
  <c r="S4511" i="17"/>
  <c r="S4595" i="17"/>
  <c r="S4691" i="17"/>
  <c r="S2552" i="17"/>
  <c r="S2746" i="17"/>
  <c r="S3201" i="17"/>
  <c r="S3297" i="17"/>
  <c r="S3573" i="17"/>
  <c r="S3773" i="17"/>
  <c r="S3869" i="17"/>
  <c r="S4229" i="17"/>
  <c r="S4380" i="17"/>
  <c r="S4476" i="17"/>
  <c r="S4560" i="17"/>
  <c r="S4656" i="17"/>
  <c r="S4740" i="17"/>
  <c r="S2394" i="17"/>
  <c r="S2863" i="17"/>
  <c r="S3082" i="17"/>
  <c r="S3407" i="17"/>
  <c r="S3477" i="17"/>
  <c r="S3587" i="17"/>
  <c r="S3738" i="17"/>
  <c r="S3953" i="17"/>
  <c r="S4049" i="17"/>
  <c r="S4250" i="17"/>
  <c r="S4387" i="17"/>
  <c r="S4483" i="17"/>
  <c r="S2828" i="17"/>
  <c r="S3346" i="17"/>
  <c r="S3491" i="17"/>
  <c r="S4152" i="17"/>
  <c r="S4429" i="17"/>
  <c r="S4525" i="17"/>
  <c r="S4609" i="17"/>
  <c r="S4670" i="17"/>
  <c r="S4850" i="17"/>
  <c r="S4994" i="17"/>
  <c r="S5146" i="17"/>
  <c r="S5242" i="17"/>
  <c r="S5326" i="17"/>
  <c r="S5422" i="17"/>
  <c r="S5506" i="17"/>
  <c r="S5566" i="17"/>
  <c r="S5650" i="17"/>
  <c r="S3173" i="17"/>
  <c r="S3269" i="17"/>
  <c r="S3608" i="17"/>
  <c r="S4126" i="17"/>
  <c r="S4310" i="17"/>
  <c r="S4588" i="17"/>
  <c r="S4649" i="17"/>
  <c r="S4864" i="17"/>
  <c r="S5008" i="17"/>
  <c r="S5111" i="17"/>
  <c r="S5195" i="17"/>
  <c r="S5291" i="17"/>
  <c r="S5387" i="17"/>
  <c r="S5471" i="17"/>
  <c r="S5531" i="17"/>
  <c r="S5615" i="17"/>
  <c r="S5711" i="17"/>
  <c r="S2496" i="17"/>
  <c r="S2856" i="17"/>
  <c r="S2973" i="17"/>
  <c r="S3078" i="17"/>
  <c r="S3710" i="17"/>
  <c r="S3988" i="17"/>
  <c r="S4180" i="17"/>
  <c r="S4285" i="17"/>
  <c r="S4359" i="17"/>
  <c r="S4567" i="17"/>
  <c r="S4733" i="17"/>
  <c r="S4754" i="17"/>
  <c r="S4787" i="17"/>
  <c r="S4878" i="17"/>
  <c r="S4917" i="17"/>
  <c r="S4931" i="17"/>
  <c r="S5022" i="17"/>
  <c r="S5160" i="17"/>
  <c r="S5256" i="17"/>
  <c r="S5340" i="17"/>
  <c r="S5436" i="17"/>
  <c r="S5520" i="17"/>
  <c r="S5580" i="17"/>
  <c r="S5664" i="17"/>
  <c r="S5760" i="17"/>
  <c r="S5856" i="17"/>
  <c r="S5940" i="17"/>
  <c r="S6036" i="17"/>
  <c r="S6120" i="17"/>
  <c r="S6180" i="17"/>
  <c r="S3367" i="17"/>
  <c r="S3759" i="17"/>
  <c r="S3855" i="17"/>
  <c r="S4098" i="17"/>
  <c r="S4408" i="17"/>
  <c r="S4504" i="17"/>
  <c r="S4801" i="17"/>
  <c r="S4892" i="17"/>
  <c r="S4945" i="17"/>
  <c r="S5036" i="17"/>
  <c r="S5076" i="17"/>
  <c r="S5125" i="17"/>
  <c r="S5209" i="17"/>
  <c r="S5305" i="17"/>
  <c r="S5401" i="17"/>
  <c r="S5485" i="17"/>
  <c r="S5545" i="17"/>
  <c r="S5629" i="17"/>
  <c r="S5725" i="17"/>
  <c r="S2263" i="17"/>
  <c r="S2697" i="17"/>
  <c r="S3559" i="17"/>
  <c r="S3664" i="17"/>
  <c r="S3808" i="17"/>
  <c r="S3904" i="17"/>
  <c r="S4063" i="17"/>
  <c r="S4208" i="17"/>
  <c r="S4574" i="17"/>
  <c r="S4635" i="17"/>
  <c r="S4815" i="17"/>
  <c r="S4959" i="17"/>
  <c r="S5064" i="17"/>
  <c r="S5090" i="17"/>
  <c r="S5174" i="17"/>
  <c r="S5270" i="17"/>
  <c r="S5354" i="17"/>
  <c r="S5450" i="17"/>
  <c r="S5594" i="17"/>
  <c r="S5678" i="17"/>
  <c r="S5690" i="17"/>
  <c r="S5774" i="17"/>
  <c r="S3442" i="17"/>
  <c r="S4236" i="17"/>
  <c r="S4338" i="17"/>
  <c r="S4553" i="17"/>
  <c r="S4614" i="17"/>
  <c r="S4719" i="17"/>
  <c r="S4829" i="17"/>
  <c r="S4973" i="17"/>
  <c r="S5139" i="17"/>
  <c r="S5235" i="17"/>
  <c r="S5319" i="17"/>
  <c r="S5415" i="17"/>
  <c r="S5499" i="17"/>
  <c r="S5559" i="17"/>
  <c r="S5643" i="17"/>
  <c r="S5739" i="17"/>
  <c r="S3822" i="17"/>
  <c r="S3918" i="17"/>
  <c r="S4243" i="17"/>
  <c r="S4345" i="17"/>
  <c r="S4698" i="17"/>
  <c r="S4987" i="17"/>
  <c r="S5188" i="17"/>
  <c r="S5284" i="17"/>
  <c r="S5380" i="17"/>
  <c r="S5891" i="17"/>
  <c r="S5905" i="17"/>
  <c r="S6022" i="17"/>
  <c r="S6127" i="17"/>
  <c r="S6166" i="17"/>
  <c r="S6264" i="17"/>
  <c r="S6360" i="17"/>
  <c r="S6444" i="17"/>
  <c r="S6456" i="17"/>
  <c r="S6540" i="17"/>
  <c r="S6636" i="17"/>
  <c r="S6720" i="17"/>
  <c r="S1628" i="17"/>
  <c r="S2387" i="17"/>
  <c r="S3829" i="17"/>
  <c r="S3925" i="17"/>
  <c r="S4007" i="17"/>
  <c r="S4140" i="17"/>
  <c r="S4394" i="17"/>
  <c r="S4490" i="17"/>
  <c r="S4621" i="17"/>
  <c r="S4857" i="17"/>
  <c r="S5015" i="17"/>
  <c r="S5333" i="17"/>
  <c r="S5429" i="17"/>
  <c r="S5573" i="17"/>
  <c r="S5753" i="17"/>
  <c r="S5788" i="17"/>
  <c r="S5919" i="17"/>
  <c r="S6050" i="17"/>
  <c r="S6229" i="17"/>
  <c r="S6325" i="17"/>
  <c r="S6409" i="17"/>
  <c r="S6505" i="17"/>
  <c r="S6589" i="17"/>
  <c r="S6601" i="17"/>
  <c r="S6685" i="17"/>
  <c r="S6829" i="17"/>
  <c r="S6925" i="17"/>
  <c r="S7009" i="17"/>
  <c r="S3222" i="17"/>
  <c r="S4443" i="17"/>
  <c r="S4539" i="17"/>
  <c r="S4705" i="17"/>
  <c r="S4780" i="17"/>
  <c r="S4885" i="17"/>
  <c r="S5118" i="17"/>
  <c r="S5478" i="17"/>
  <c r="S5622" i="17"/>
  <c r="S5732" i="17"/>
  <c r="S5802" i="17"/>
  <c r="S5933" i="17"/>
  <c r="S6064" i="17"/>
  <c r="S6194" i="17"/>
  <c r="S6278" i="17"/>
  <c r="S6374" i="17"/>
  <c r="S6470" i="17"/>
  <c r="S6554" i="17"/>
  <c r="S6650" i="17"/>
  <c r="S6734" i="17"/>
  <c r="S6794" i="17"/>
  <c r="S6878" i="17"/>
  <c r="S6974" i="17"/>
  <c r="S7070" i="17"/>
  <c r="S7154" i="17"/>
  <c r="S7250" i="17"/>
  <c r="S3636" i="17"/>
  <c r="S4194" i="17"/>
  <c r="S4299" i="17"/>
  <c r="S4938" i="17"/>
  <c r="S5043" i="17"/>
  <c r="S5069" i="17"/>
  <c r="S5167" i="17"/>
  <c r="S5263" i="17"/>
  <c r="S5527" i="17"/>
  <c r="S5671" i="17"/>
  <c r="S5816" i="17"/>
  <c r="S5842" i="17"/>
  <c r="S5947" i="17"/>
  <c r="S6078" i="17"/>
  <c r="S6243" i="17"/>
  <c r="S6339" i="17"/>
  <c r="S6423" i="17"/>
  <c r="S6519" i="17"/>
  <c r="S6615" i="17"/>
  <c r="S6699" i="17"/>
  <c r="S6759" i="17"/>
  <c r="S6843" i="17"/>
  <c r="S3533" i="17"/>
  <c r="S4663" i="17"/>
  <c r="S4808" i="17"/>
  <c r="S4913" i="17"/>
  <c r="S5216" i="17"/>
  <c r="S5312" i="17"/>
  <c r="S5408" i="17"/>
  <c r="S5552" i="17"/>
  <c r="S5830" i="17"/>
  <c r="S5870" i="17"/>
  <c r="S5961" i="17"/>
  <c r="S5987" i="17"/>
  <c r="S6001" i="17"/>
  <c r="S6092" i="17"/>
  <c r="S6145" i="17"/>
  <c r="S6208" i="17"/>
  <c r="S6292" i="17"/>
  <c r="S6304" i="17"/>
  <c r="S6388" i="17"/>
  <c r="S6484" i="17"/>
  <c r="S6568" i="17"/>
  <c r="S6664" i="17"/>
  <c r="S6748" i="17"/>
  <c r="S6808" i="17"/>
  <c r="S6892" i="17"/>
  <c r="S3029" i="17"/>
  <c r="S4084" i="17"/>
  <c r="S4747" i="17"/>
  <c r="S4836" i="17"/>
  <c r="S5097" i="17"/>
  <c r="S5361" i="17"/>
  <c r="S5457" i="17"/>
  <c r="S5601" i="17"/>
  <c r="S5718" i="17"/>
  <c r="S5884" i="17"/>
  <c r="S5975" i="17"/>
  <c r="S6015" i="17"/>
  <c r="S6106" i="17"/>
  <c r="S6159" i="17"/>
  <c r="S6257" i="17"/>
  <c r="S6353" i="17"/>
  <c r="S6437" i="17"/>
  <c r="S6449" i="17"/>
  <c r="S6533" i="17"/>
  <c r="S6629" i="17"/>
  <c r="S6713" i="17"/>
  <c r="S6773" i="17"/>
  <c r="S6857" i="17"/>
  <c r="S2891" i="17"/>
  <c r="S5368" i="17"/>
  <c r="S5464" i="17"/>
  <c r="S5608" i="17"/>
  <c r="S5697" i="17"/>
  <c r="S6173" i="17"/>
  <c r="S6222" i="17"/>
  <c r="S6318" i="17"/>
  <c r="S6582" i="17"/>
  <c r="S6678" i="17"/>
  <c r="S6911" i="17"/>
  <c r="S7105" i="17"/>
  <c r="S7119" i="17"/>
  <c r="S7210" i="17"/>
  <c r="S7236" i="17"/>
  <c r="S7327" i="17"/>
  <c r="S7387" i="17"/>
  <c r="S7471" i="17"/>
  <c r="S7567" i="17"/>
  <c r="S7651" i="17"/>
  <c r="S7747" i="17"/>
  <c r="S2069" i="17"/>
  <c r="S4871" i="17"/>
  <c r="S5513" i="17"/>
  <c r="S5657" i="17"/>
  <c r="S5781" i="17"/>
  <c r="S5912" i="17"/>
  <c r="S6043" i="17"/>
  <c r="S6271" i="17"/>
  <c r="S6367" i="17"/>
  <c r="S6463" i="17"/>
  <c r="S6727" i="17"/>
  <c r="S7133" i="17"/>
  <c r="S7264" i="17"/>
  <c r="S7436" i="17"/>
  <c r="S7532" i="17"/>
  <c r="S7616" i="17"/>
  <c r="S7712" i="17"/>
  <c r="S7796" i="17"/>
  <c r="S7892" i="17"/>
  <c r="S8036" i="17"/>
  <c r="S8120" i="17"/>
  <c r="S8132" i="17"/>
  <c r="S3318" i="17"/>
  <c r="S4924" i="17"/>
  <c r="S5029" i="17"/>
  <c r="S5704" i="17"/>
  <c r="S5809" i="17"/>
  <c r="S5835" i="17"/>
  <c r="S6416" i="17"/>
  <c r="S6512" i="17"/>
  <c r="S6608" i="17"/>
  <c r="S6752" i="17"/>
  <c r="S6836" i="17"/>
  <c r="S7147" i="17"/>
  <c r="S7278" i="17"/>
  <c r="S7341" i="17"/>
  <c r="S7401" i="17"/>
  <c r="S7485" i="17"/>
  <c r="S7581" i="17"/>
  <c r="S7665" i="17"/>
  <c r="S7677" i="17"/>
  <c r="S7761" i="17"/>
  <c r="S7857" i="17"/>
  <c r="S7941" i="17"/>
  <c r="S8001" i="17"/>
  <c r="S8085" i="17"/>
  <c r="S8181" i="17"/>
  <c r="S8265" i="17"/>
  <c r="S8361" i="17"/>
  <c r="S3967" i="17"/>
  <c r="S4324" i="17"/>
  <c r="S4684" i="17"/>
  <c r="S6071" i="17"/>
  <c r="S6201" i="17"/>
  <c r="S6297" i="17"/>
  <c r="S6561" i="17"/>
  <c r="S6657" i="17"/>
  <c r="S6815" i="17"/>
  <c r="S6988" i="17"/>
  <c r="S7002" i="17"/>
  <c r="S7016" i="17"/>
  <c r="S7030" i="17"/>
  <c r="S7161" i="17"/>
  <c r="S7292" i="17"/>
  <c r="S7366" i="17"/>
  <c r="S7450" i="17"/>
  <c r="S7546" i="17"/>
  <c r="S7630" i="17"/>
  <c r="S7726" i="17"/>
  <c r="S7810" i="17"/>
  <c r="S7906" i="17"/>
  <c r="S2919" i="17"/>
  <c r="S4222" i="17"/>
  <c r="S4602" i="17"/>
  <c r="S4766" i="17"/>
  <c r="S5083" i="17"/>
  <c r="S5132" i="17"/>
  <c r="S5228" i="17"/>
  <c r="S5863" i="17"/>
  <c r="S5968" i="17"/>
  <c r="S5994" i="17"/>
  <c r="S6099" i="17"/>
  <c r="S6250" i="17"/>
  <c r="S6346" i="17"/>
  <c r="S6706" i="17"/>
  <c r="S6899" i="17"/>
  <c r="S7044" i="17"/>
  <c r="S7084" i="17"/>
  <c r="S7175" i="17"/>
  <c r="S7215" i="17"/>
  <c r="S7306" i="17"/>
  <c r="S7355" i="17"/>
  <c r="S7415" i="17"/>
  <c r="S7499" i="17"/>
  <c r="S7595" i="17"/>
  <c r="S7691" i="17"/>
  <c r="S7775" i="17"/>
  <c r="S7871" i="17"/>
  <c r="S7955" i="17"/>
  <c r="S3974" i="17"/>
  <c r="S4422" i="17"/>
  <c r="S4518" i="17"/>
  <c r="S4980" i="17"/>
  <c r="S5181" i="17"/>
  <c r="S5277" i="17"/>
  <c r="S5746" i="17"/>
  <c r="S6152" i="17"/>
  <c r="S6395" i="17"/>
  <c r="S6491" i="17"/>
  <c r="S6822" i="17"/>
  <c r="S6918" i="17"/>
  <c r="S6932" i="17"/>
  <c r="S6946" i="17"/>
  <c r="S6960" i="17"/>
  <c r="S7098" i="17"/>
  <c r="S7189" i="17"/>
  <c r="S7203" i="17"/>
  <c r="S7229" i="17"/>
  <c r="S7320" i="17"/>
  <c r="S7380" i="17"/>
  <c r="S7464" i="17"/>
  <c r="S7560" i="17"/>
  <c r="S7644" i="17"/>
  <c r="S7740" i="17"/>
  <c r="S7836" i="17"/>
  <c r="S7920" i="17"/>
  <c r="S7980" i="17"/>
  <c r="S3463" i="17"/>
  <c r="S4843" i="17"/>
  <c r="S5898" i="17"/>
  <c r="S6402" i="17"/>
  <c r="S6498" i="17"/>
  <c r="S7429" i="17"/>
  <c r="S7525" i="17"/>
  <c r="S7789" i="17"/>
  <c r="S7829" i="17"/>
  <c r="S7934" i="17"/>
  <c r="S7994" i="17"/>
  <c r="S8209" i="17"/>
  <c r="S8340" i="17"/>
  <c r="S8431" i="17"/>
  <c r="S4166" i="17"/>
  <c r="S5153" i="17"/>
  <c r="S5249" i="17"/>
  <c r="S6547" i="17"/>
  <c r="S6643" i="17"/>
  <c r="S6780" i="17"/>
  <c r="S7126" i="17"/>
  <c r="S7257" i="17"/>
  <c r="S7334" i="17"/>
  <c r="S7478" i="17"/>
  <c r="S7574" i="17"/>
  <c r="S7670" i="17"/>
  <c r="S7913" i="17"/>
  <c r="S8029" i="17"/>
  <c r="S8043" i="17"/>
  <c r="S8057" i="17"/>
  <c r="S8071" i="17"/>
  <c r="S8223" i="17"/>
  <c r="S8354" i="17"/>
  <c r="S3678" i="17"/>
  <c r="S5104" i="17"/>
  <c r="S7243" i="17"/>
  <c r="S8078" i="17"/>
  <c r="S8202" i="17"/>
  <c r="S3685" i="17"/>
  <c r="S7394" i="17"/>
  <c r="S5298" i="17"/>
  <c r="S6236" i="17"/>
  <c r="S7140" i="17"/>
  <c r="S7271" i="17"/>
  <c r="S7969" i="17"/>
  <c r="S8375" i="17"/>
  <c r="S5587" i="17"/>
  <c r="S5823" i="17"/>
  <c r="S6085" i="17"/>
  <c r="S6477" i="17"/>
  <c r="S5538" i="17"/>
  <c r="S5795" i="17"/>
  <c r="S6057" i="17"/>
  <c r="S6596" i="17"/>
  <c r="S6692" i="17"/>
  <c r="S6864" i="17"/>
  <c r="S7023" i="17"/>
  <c r="S7623" i="17"/>
  <c r="S7719" i="17"/>
  <c r="S8015" i="17"/>
  <c r="S8146" i="17"/>
  <c r="S8237" i="17"/>
  <c r="S8368" i="17"/>
  <c r="S6801" i="17"/>
  <c r="S7513" i="17"/>
  <c r="S7609" i="17"/>
  <c r="S8050" i="17"/>
  <c r="S8106" i="17"/>
  <c r="S5001" i="17"/>
  <c r="S6187" i="17"/>
  <c r="S6885" i="17"/>
  <c r="S7754" i="17"/>
  <c r="S8230" i="17"/>
  <c r="S8347" i="17"/>
  <c r="S5202" i="17"/>
  <c r="S5394" i="17"/>
  <c r="S5926" i="17"/>
  <c r="S6332" i="17"/>
  <c r="S7803" i="17"/>
  <c r="S7864" i="17"/>
  <c r="S8244" i="17"/>
  <c r="S4794" i="17"/>
  <c r="S4899" i="17"/>
  <c r="S5683" i="17"/>
  <c r="S6381" i="17"/>
  <c r="S5347" i="17"/>
  <c r="S5443" i="17"/>
  <c r="S5849" i="17"/>
  <c r="S5954" i="17"/>
  <c r="S6741" i="17"/>
  <c r="S6787" i="17"/>
  <c r="S7285" i="17"/>
  <c r="S7408" i="17"/>
  <c r="S7768" i="17"/>
  <c r="S8160" i="17"/>
  <c r="S8251" i="17"/>
  <c r="S8291" i="17"/>
  <c r="S8382" i="17"/>
  <c r="S6134" i="17"/>
  <c r="S7112" i="17"/>
  <c r="S7962" i="17"/>
  <c r="S8064" i="17"/>
  <c r="S4271" i="17"/>
  <c r="S7658" i="17"/>
  <c r="S8022" i="17"/>
  <c r="S2601" i="17"/>
  <c r="S4373" i="17"/>
  <c r="S4952" i="17"/>
  <c r="S5057" i="17"/>
  <c r="S5636" i="17"/>
  <c r="S6871" i="17"/>
  <c r="S6939" i="17"/>
  <c r="S6967" i="17"/>
  <c r="S6995" i="17"/>
  <c r="S7051" i="17"/>
  <c r="S7077" i="17"/>
  <c r="S7182" i="17"/>
  <c r="S7313" i="17"/>
  <c r="S7457" i="17"/>
  <c r="S7553" i="17"/>
  <c r="S7899" i="17"/>
  <c r="S8174" i="17"/>
  <c r="S8279" i="17"/>
  <c r="S8305" i="17"/>
  <c r="S8396" i="17"/>
  <c r="S8410" i="17"/>
  <c r="S8333" i="17"/>
  <c r="S7443" i="17"/>
  <c r="S6285" i="17"/>
  <c r="S6008" i="17"/>
  <c r="S6113" i="17"/>
  <c r="S6215" i="17"/>
  <c r="S6311" i="17"/>
  <c r="S7362" i="17"/>
  <c r="S7506" i="17"/>
  <c r="S7602" i="17"/>
  <c r="S7698" i="17"/>
  <c r="S7817" i="17"/>
  <c r="S7878" i="17"/>
  <c r="S8188" i="17"/>
  <c r="S8319" i="17"/>
  <c r="S8424" i="17"/>
  <c r="S6029" i="17"/>
  <c r="S7705" i="17"/>
  <c r="S8092" i="17"/>
  <c r="S7885" i="17"/>
  <c r="S8216" i="17"/>
  <c r="S7539" i="17"/>
  <c r="S7222" i="17"/>
  <c r="S7422" i="17"/>
  <c r="S7518" i="17"/>
  <c r="S8099" i="17"/>
  <c r="S8312" i="17"/>
  <c r="S8417" i="17"/>
  <c r="S7037" i="17"/>
  <c r="S7348" i="17"/>
  <c r="S7987" i="17"/>
  <c r="S5877" i="17"/>
  <c r="S6766" i="17"/>
  <c r="S7637" i="17"/>
  <c r="S7733" i="17"/>
  <c r="S8167" i="17"/>
  <c r="S8272" i="17"/>
  <c r="S5982" i="17"/>
  <c r="S6575" i="17"/>
  <c r="S7850" i="17"/>
  <c r="S8127" i="17"/>
  <c r="S6622" i="17"/>
  <c r="S7299" i="17"/>
  <c r="S7492" i="17"/>
  <c r="S7588" i="17"/>
  <c r="S7684" i="17"/>
  <c r="S7948" i="17"/>
  <c r="S8139" i="17"/>
  <c r="S6981" i="17"/>
  <c r="S8298" i="17"/>
  <c r="S8403" i="17"/>
  <c r="S4469" i="17"/>
  <c r="S5767" i="17"/>
  <c r="S6850" i="17"/>
  <c r="S7091" i="17"/>
  <c r="S7196" i="17"/>
  <c r="S7782" i="17"/>
  <c r="S8195" i="17"/>
  <c r="S6671" i="17"/>
  <c r="S8153" i="17"/>
  <c r="S8258" i="17"/>
  <c r="S5492" i="17"/>
  <c r="S6526" i="17"/>
  <c r="S8113" i="17"/>
  <c r="S8326" i="17"/>
  <c r="S7063" i="17"/>
  <c r="S7168" i="17"/>
  <c r="S7843" i="17"/>
  <c r="S8284" i="17"/>
  <c r="S8389" i="17"/>
  <c r="S6430" i="17"/>
  <c r="S6953" i="17"/>
  <c r="S7373" i="17"/>
  <c r="S7927" i="17"/>
  <c r="S8008" i="17"/>
  <c r="S102" i="17"/>
  <c r="S198" i="17"/>
  <c r="S282" i="17"/>
  <c r="S378" i="17"/>
  <c r="S462" i="17"/>
  <c r="S558" i="17"/>
  <c r="S67" i="17"/>
  <c r="S151" i="17"/>
  <c r="S247" i="17"/>
  <c r="S343" i="17"/>
  <c r="S427" i="17"/>
  <c r="S523" i="17"/>
  <c r="S32" i="17"/>
  <c r="S116" i="17"/>
  <c r="S212" i="17"/>
  <c r="S296" i="17"/>
  <c r="S392" i="17"/>
  <c r="S476" i="17"/>
  <c r="S488" i="17"/>
  <c r="S81" i="17"/>
  <c r="S165" i="17"/>
  <c r="S177" i="17"/>
  <c r="S261" i="17"/>
  <c r="S357" i="17"/>
  <c r="S441" i="17"/>
  <c r="S537" i="17"/>
  <c r="S46" i="17"/>
  <c r="S130" i="17"/>
  <c r="S226" i="17"/>
  <c r="S310" i="17"/>
  <c r="S406" i="17"/>
  <c r="S502" i="17"/>
  <c r="S25" i="17"/>
  <c r="S109" i="17"/>
  <c r="S205" i="17"/>
  <c r="S289" i="17"/>
  <c r="S385" i="17"/>
  <c r="S469" i="17"/>
  <c r="S481" i="17"/>
  <c r="S565" i="17"/>
  <c r="S709" i="17"/>
  <c r="S805" i="17"/>
  <c r="S889" i="17"/>
  <c r="S985" i="17"/>
  <c r="S95" i="17"/>
  <c r="S191" i="17"/>
  <c r="S455" i="17"/>
  <c r="S551" i="17"/>
  <c r="S688" i="17"/>
  <c r="S779" i="17"/>
  <c r="S819" i="17"/>
  <c r="S910" i="17"/>
  <c r="S950" i="17"/>
  <c r="S1041" i="17"/>
  <c r="S1137" i="17"/>
  <c r="S1221" i="17"/>
  <c r="S1281" i="17"/>
  <c r="S144" i="17"/>
  <c r="S240" i="17"/>
  <c r="S336" i="17"/>
  <c r="S702" i="17"/>
  <c r="S833" i="17"/>
  <c r="S924" i="17"/>
  <c r="S964" i="17"/>
  <c r="S1090" i="17"/>
  <c r="S1102" i="17"/>
  <c r="S1186" i="17"/>
  <c r="S1246" i="17"/>
  <c r="S1330" i="17"/>
  <c r="S74" i="17"/>
  <c r="S434" i="17"/>
  <c r="S530" i="17"/>
  <c r="S572" i="17"/>
  <c r="S716" i="17"/>
  <c r="S847" i="17"/>
  <c r="S978" i="17"/>
  <c r="S1055" i="17"/>
  <c r="S1151" i="17"/>
  <c r="S1235" i="17"/>
  <c r="S1295" i="17"/>
  <c r="S123" i="17"/>
  <c r="S219" i="17"/>
  <c r="S586" i="17"/>
  <c r="S639" i="17"/>
  <c r="S730" i="17"/>
  <c r="S861" i="17"/>
  <c r="S992" i="17"/>
  <c r="S1116" i="17"/>
  <c r="S1200" i="17"/>
  <c r="S1260" i="17"/>
  <c r="S1344" i="17"/>
  <c r="S172" i="17"/>
  <c r="S268" i="17"/>
  <c r="S364" i="17"/>
  <c r="S600" i="17"/>
  <c r="S614" i="17"/>
  <c r="S653" i="17"/>
  <c r="S744" i="17"/>
  <c r="S758" i="17"/>
  <c r="S875" i="17"/>
  <c r="S1006" i="17"/>
  <c r="S1069" i="17"/>
  <c r="S1165" i="17"/>
  <c r="S1309" i="17"/>
  <c r="S60" i="17"/>
  <c r="S324" i="17"/>
  <c r="S420" i="17"/>
  <c r="S516" i="17"/>
  <c r="S695" i="17"/>
  <c r="S826" i="17"/>
  <c r="S931" i="17"/>
  <c r="S957" i="17"/>
  <c r="S1048" i="17"/>
  <c r="S1144" i="17"/>
  <c r="S1228" i="17"/>
  <c r="S1288" i="17"/>
  <c r="S1372" i="17"/>
  <c r="S1468" i="17"/>
  <c r="S1564" i="17"/>
  <c r="S1648" i="17"/>
  <c r="S317" i="17"/>
  <c r="S413" i="17"/>
  <c r="S509" i="17"/>
  <c r="S667" i="17"/>
  <c r="S772" i="17"/>
  <c r="S798" i="17"/>
  <c r="S903" i="17"/>
  <c r="S1034" i="17"/>
  <c r="S1130" i="17"/>
  <c r="S1274" i="17"/>
  <c r="S1386" i="17"/>
  <c r="S1412" i="17"/>
  <c r="S1503" i="17"/>
  <c r="S1517" i="17"/>
  <c r="S275" i="17"/>
  <c r="S371" i="17"/>
  <c r="S1083" i="17"/>
  <c r="S1179" i="17"/>
  <c r="S1323" i="17"/>
  <c r="S1426" i="17"/>
  <c r="S1531" i="17"/>
  <c r="S1557" i="17"/>
  <c r="S1662" i="17"/>
  <c r="S1751" i="17"/>
  <c r="S723" i="17"/>
  <c r="S854" i="17"/>
  <c r="S1109" i="17"/>
  <c r="S1253" i="17"/>
  <c r="S1440" i="17"/>
  <c r="S1545" i="17"/>
  <c r="S1571" i="17"/>
  <c r="S1676" i="17"/>
  <c r="S1800" i="17"/>
  <c r="S1860" i="17"/>
  <c r="S39" i="17"/>
  <c r="S593" i="17"/>
  <c r="S1062" i="17"/>
  <c r="S1158" i="17"/>
  <c r="S1302" i="17"/>
  <c r="S1454" i="17"/>
  <c r="S1585" i="17"/>
  <c r="S1690" i="17"/>
  <c r="S1716" i="17"/>
  <c r="S88" i="17"/>
  <c r="S184" i="17"/>
  <c r="S646" i="17"/>
  <c r="S751" i="17"/>
  <c r="S882" i="17"/>
  <c r="S1013" i="17"/>
  <c r="S1207" i="17"/>
  <c r="S1351" i="17"/>
  <c r="S1482" i="17"/>
  <c r="S1599" i="17"/>
  <c r="S1613" i="17"/>
  <c r="S137" i="17"/>
  <c r="S233" i="17"/>
  <c r="S329" i="17"/>
  <c r="S621" i="17"/>
  <c r="S674" i="17"/>
  <c r="S1365" i="17"/>
  <c r="S1496" i="17"/>
  <c r="S1627" i="17"/>
  <c r="S53" i="17"/>
  <c r="S1020" i="17"/>
  <c r="S1214" i="17"/>
  <c r="S1379" i="17"/>
  <c r="S1405" i="17"/>
  <c r="S1510" i="17"/>
  <c r="S1634" i="17"/>
  <c r="S1697" i="17"/>
  <c r="S1765" i="17"/>
  <c r="S1895" i="17"/>
  <c r="S1979" i="17"/>
  <c r="S2075" i="17"/>
  <c r="S2159" i="17"/>
  <c r="S2171" i="17"/>
  <c r="S812" i="17"/>
  <c r="S917" i="17"/>
  <c r="S1433" i="17"/>
  <c r="S1641" i="17"/>
  <c r="S1779" i="17"/>
  <c r="S1944" i="17"/>
  <c r="S2040" i="17"/>
  <c r="S2124" i="17"/>
  <c r="S2220" i="17"/>
  <c r="S2304" i="17"/>
  <c r="S2316" i="17"/>
  <c r="S2400" i="17"/>
  <c r="S158" i="17"/>
  <c r="S254" i="17"/>
  <c r="S350" i="17"/>
  <c r="S971" i="17"/>
  <c r="S1538" i="17"/>
  <c r="S1737" i="17"/>
  <c r="S1793" i="17"/>
  <c r="S1909" i="17"/>
  <c r="S1993" i="17"/>
  <c r="S2089" i="17"/>
  <c r="S2185" i="17"/>
  <c r="S2269" i="17"/>
  <c r="S2365" i="17"/>
  <c r="S2449" i="17"/>
  <c r="S2509" i="17"/>
  <c r="S868" i="17"/>
  <c r="S1461" i="17"/>
  <c r="S1592" i="17"/>
  <c r="S1807" i="17"/>
  <c r="S1958" i="17"/>
  <c r="S2054" i="17"/>
  <c r="S2138" i="17"/>
  <c r="S2234" i="17"/>
  <c r="S448" i="17"/>
  <c r="S544" i="17"/>
  <c r="S607" i="17"/>
  <c r="S1123" i="17"/>
  <c r="S1267" i="17"/>
  <c r="S1683" i="17"/>
  <c r="S1723" i="17"/>
  <c r="S1821" i="17"/>
  <c r="S1874" i="17"/>
  <c r="S1923" i="17"/>
  <c r="S2007" i="17"/>
  <c r="S2019" i="17"/>
  <c r="S2103" i="17"/>
  <c r="S2199" i="17"/>
  <c r="S660" i="17"/>
  <c r="S765" i="17"/>
  <c r="S1027" i="17"/>
  <c r="S1076" i="17"/>
  <c r="S1172" i="17"/>
  <c r="S1316" i="17"/>
  <c r="S1358" i="17"/>
  <c r="S1489" i="17"/>
  <c r="S1620" i="17"/>
  <c r="S1835" i="17"/>
  <c r="S1849" i="17"/>
  <c r="S1888" i="17"/>
  <c r="S1972" i="17"/>
  <c r="S2068" i="17"/>
  <c r="S2152" i="17"/>
  <c r="S2164" i="17"/>
  <c r="S2248" i="17"/>
  <c r="S628" i="17"/>
  <c r="S1758" i="17"/>
  <c r="S1937" i="17"/>
  <c r="S2033" i="17"/>
  <c r="S2323" i="17"/>
  <c r="S2337" i="17"/>
  <c r="S2351" i="17"/>
  <c r="S2463" i="17"/>
  <c r="S2502" i="17"/>
  <c r="S2640" i="17"/>
  <c r="S2724" i="17"/>
  <c r="S943" i="17"/>
  <c r="S1393" i="17"/>
  <c r="S1550" i="17"/>
  <c r="S1986" i="17"/>
  <c r="S2082" i="17"/>
  <c r="S2178" i="17"/>
  <c r="S2516" i="17"/>
  <c r="S2593" i="17"/>
  <c r="S2689" i="17"/>
  <c r="S2773" i="17"/>
  <c r="S2785" i="17"/>
  <c r="S2869" i="17"/>
  <c r="S2965" i="17"/>
  <c r="S840" i="17"/>
  <c r="S1337" i="17"/>
  <c r="S1447" i="17"/>
  <c r="S1730" i="17"/>
  <c r="S1786" i="17"/>
  <c r="S2131" i="17"/>
  <c r="S2227" i="17"/>
  <c r="S2530" i="17"/>
  <c r="S2654" i="17"/>
  <c r="S2738" i="17"/>
  <c r="S2834" i="17"/>
  <c r="S2918" i="17"/>
  <c r="S2930" i="17"/>
  <c r="S3014" i="17"/>
  <c r="S303" i="17"/>
  <c r="S495" i="17"/>
  <c r="S632" i="17"/>
  <c r="S737" i="17"/>
  <c r="S1242" i="17"/>
  <c r="S1814" i="17"/>
  <c r="S1916" i="17"/>
  <c r="S2012" i="17"/>
  <c r="S2290" i="17"/>
  <c r="S2414" i="17"/>
  <c r="S2544" i="17"/>
  <c r="S2558" i="17"/>
  <c r="S2607" i="17"/>
  <c r="S2703" i="17"/>
  <c r="S2799" i="17"/>
  <c r="S1606" i="17"/>
  <c r="S1655" i="17"/>
  <c r="S1867" i="17"/>
  <c r="S1965" i="17"/>
  <c r="S2061" i="17"/>
  <c r="S2311" i="17"/>
  <c r="S2428" i="17"/>
  <c r="S2572" i="17"/>
  <c r="S2668" i="17"/>
  <c r="S2752" i="17"/>
  <c r="S1398" i="17"/>
  <c r="S1842" i="17"/>
  <c r="S2110" i="17"/>
  <c r="S2206" i="17"/>
  <c r="S2276" i="17"/>
  <c r="S2330" i="17"/>
  <c r="S2344" i="17"/>
  <c r="S2358" i="17"/>
  <c r="S2372" i="17"/>
  <c r="S2386" i="17"/>
  <c r="S2442" i="17"/>
  <c r="S2481" i="17"/>
  <c r="S2633" i="17"/>
  <c r="S2717" i="17"/>
  <c r="S2813" i="17"/>
  <c r="S1744" i="17"/>
  <c r="S2456" i="17"/>
  <c r="S2586" i="17"/>
  <c r="S2682" i="17"/>
  <c r="S2848" i="17"/>
  <c r="S2979" i="17"/>
  <c r="S3070" i="17"/>
  <c r="S3095" i="17"/>
  <c r="S3179" i="17"/>
  <c r="S3275" i="17"/>
  <c r="S3359" i="17"/>
  <c r="S1669" i="17"/>
  <c r="S1902" i="17"/>
  <c r="S2731" i="17"/>
  <c r="S2778" i="17"/>
  <c r="S2937" i="17"/>
  <c r="S2951" i="17"/>
  <c r="S2993" i="17"/>
  <c r="S3144" i="17"/>
  <c r="S3228" i="17"/>
  <c r="S3240" i="17"/>
  <c r="S3324" i="17"/>
  <c r="S3420" i="17"/>
  <c r="S3504" i="17"/>
  <c r="S579" i="17"/>
  <c r="S1193" i="17"/>
  <c r="S1578" i="17"/>
  <c r="S1951" i="17"/>
  <c r="S2047" i="17"/>
  <c r="S2537" i="17"/>
  <c r="S3007" i="17"/>
  <c r="S3109" i="17"/>
  <c r="S3193" i="17"/>
  <c r="S3289" i="17"/>
  <c r="S3373" i="17"/>
  <c r="S3469" i="17"/>
  <c r="S3565" i="17"/>
  <c r="S3649" i="17"/>
  <c r="S999" i="17"/>
  <c r="S2000" i="17"/>
  <c r="S2096" i="17"/>
  <c r="S2192" i="17"/>
  <c r="S2283" i="17"/>
  <c r="S2661" i="17"/>
  <c r="S2883" i="17"/>
  <c r="S2897" i="17"/>
  <c r="S2911" i="17"/>
  <c r="S2925" i="17"/>
  <c r="S3021" i="17"/>
  <c r="S3158" i="17"/>
  <c r="S3254" i="17"/>
  <c r="S3338" i="17"/>
  <c r="S3434" i="17"/>
  <c r="S1475" i="17"/>
  <c r="S2145" i="17"/>
  <c r="S2241" i="17"/>
  <c r="S2379" i="17"/>
  <c r="S2407" i="17"/>
  <c r="S2565" i="17"/>
  <c r="S2614" i="17"/>
  <c r="S2710" i="17"/>
  <c r="S3035" i="17"/>
  <c r="S3123" i="17"/>
  <c r="S3207" i="17"/>
  <c r="S3303" i="17"/>
  <c r="S791" i="17"/>
  <c r="S2435" i="17"/>
  <c r="S2488" i="17"/>
  <c r="S2759" i="17"/>
  <c r="S3049" i="17"/>
  <c r="S3063" i="17"/>
  <c r="S3088" i="17"/>
  <c r="S3172" i="17"/>
  <c r="S3268" i="17"/>
  <c r="S3352" i="17"/>
  <c r="S3448" i="17"/>
  <c r="S2117" i="17"/>
  <c r="S2213" i="17"/>
  <c r="S2297" i="17"/>
  <c r="S2766" i="17"/>
  <c r="S2958" i="17"/>
  <c r="S3137" i="17"/>
  <c r="S3233" i="17"/>
  <c r="S3392" i="17"/>
  <c r="S3628" i="17"/>
  <c r="S3691" i="17"/>
  <c r="S3751" i="17"/>
  <c r="S3835" i="17"/>
  <c r="S3847" i="17"/>
  <c r="S3931" i="17"/>
  <c r="S1524" i="17"/>
  <c r="S1709" i="17"/>
  <c r="S2523" i="17"/>
  <c r="S2986" i="17"/>
  <c r="S3186" i="17"/>
  <c r="S3282" i="17"/>
  <c r="S3413" i="17"/>
  <c r="S3642" i="17"/>
  <c r="S3716" i="17"/>
  <c r="S3800" i="17"/>
  <c r="S3896" i="17"/>
  <c r="S3980" i="17"/>
  <c r="S4076" i="17"/>
  <c r="S2841" i="17"/>
  <c r="S3331" i="17"/>
  <c r="S3551" i="17"/>
  <c r="S3656" i="17"/>
  <c r="S3765" i="17"/>
  <c r="S3861" i="17"/>
  <c r="S3945" i="17"/>
  <c r="S4041" i="17"/>
  <c r="S4125" i="17"/>
  <c r="S4221" i="17"/>
  <c r="S399" i="17"/>
  <c r="S2806" i="17"/>
  <c r="S3116" i="17"/>
  <c r="S3483" i="17"/>
  <c r="S3497" i="17"/>
  <c r="S3511" i="17"/>
  <c r="S3525" i="17"/>
  <c r="S3579" i="17"/>
  <c r="S3670" i="17"/>
  <c r="S3730" i="17"/>
  <c r="S3814" i="17"/>
  <c r="S3910" i="17"/>
  <c r="S3994" i="17"/>
  <c r="S4006" i="17"/>
  <c r="S4090" i="17"/>
  <c r="S1828" i="17"/>
  <c r="S2421" i="17"/>
  <c r="S2474" i="17"/>
  <c r="S2626" i="17"/>
  <c r="S2876" i="17"/>
  <c r="S2904" i="17"/>
  <c r="S3042" i="17"/>
  <c r="S3165" i="17"/>
  <c r="S3261" i="17"/>
  <c r="S3380" i="17"/>
  <c r="S3399" i="17"/>
  <c r="S3593" i="17"/>
  <c r="S3695" i="17"/>
  <c r="S3779" i="17"/>
  <c r="S3875" i="17"/>
  <c r="S3959" i="17"/>
  <c r="S896" i="17"/>
  <c r="S1930" i="17"/>
  <c r="S2026" i="17"/>
  <c r="S2579" i="17"/>
  <c r="S2675" i="17"/>
  <c r="S3214" i="17"/>
  <c r="S3310" i="17"/>
  <c r="S3607" i="17"/>
  <c r="S3684" i="17"/>
  <c r="S3744" i="17"/>
  <c r="S3828" i="17"/>
  <c r="S3924" i="17"/>
  <c r="S4020" i="17"/>
  <c r="S2944" i="17"/>
  <c r="S3621" i="17"/>
  <c r="S3793" i="17"/>
  <c r="S3889" i="17"/>
  <c r="S4034" i="17"/>
  <c r="S4104" i="17"/>
  <c r="S4118" i="17"/>
  <c r="S4132" i="17"/>
  <c r="S4146" i="17"/>
  <c r="S4172" i="17"/>
  <c r="S4186" i="17"/>
  <c r="S4277" i="17"/>
  <c r="S4316" i="17"/>
  <c r="S4400" i="17"/>
  <c r="S4496" i="17"/>
  <c r="S4580" i="17"/>
  <c r="S4676" i="17"/>
  <c r="S4760" i="17"/>
  <c r="S4772" i="17"/>
  <c r="S681" i="17"/>
  <c r="S1419" i="17"/>
  <c r="S1772" i="17"/>
  <c r="S2647" i="17"/>
  <c r="S2820" i="17"/>
  <c r="S3102" i="17"/>
  <c r="S3455" i="17"/>
  <c r="S3544" i="17"/>
  <c r="S3842" i="17"/>
  <c r="S3938" i="17"/>
  <c r="S3999" i="17"/>
  <c r="S4200" i="17"/>
  <c r="S4291" i="17"/>
  <c r="S4365" i="17"/>
  <c r="S4449" i="17"/>
  <c r="S4461" i="17"/>
  <c r="S4545" i="17"/>
  <c r="S4641" i="17"/>
  <c r="S4725" i="17"/>
  <c r="S3000" i="17"/>
  <c r="S3151" i="17"/>
  <c r="S3247" i="17"/>
  <c r="S3518" i="17"/>
  <c r="S3723" i="17"/>
  <c r="S4055" i="17"/>
  <c r="S4214" i="17"/>
  <c r="S4330" i="17"/>
  <c r="S4414" i="17"/>
  <c r="S4510" i="17"/>
  <c r="S4594" i="17"/>
  <c r="S4690" i="17"/>
  <c r="S4786" i="17"/>
  <c r="S4870" i="17"/>
  <c r="S4930" i="17"/>
  <c r="S5014" i="17"/>
  <c r="S2551" i="17"/>
  <c r="S2745" i="17"/>
  <c r="S3200" i="17"/>
  <c r="S3296" i="17"/>
  <c r="S3572" i="17"/>
  <c r="S3772" i="17"/>
  <c r="S3868" i="17"/>
  <c r="S4228" i="17"/>
  <c r="S4379" i="17"/>
  <c r="S4475" i="17"/>
  <c r="S4559" i="17"/>
  <c r="S4655" i="17"/>
  <c r="S4739" i="17"/>
  <c r="S2827" i="17"/>
  <c r="S2890" i="17"/>
  <c r="S3345" i="17"/>
  <c r="S3462" i="17"/>
  <c r="S3490" i="17"/>
  <c r="S3677" i="17"/>
  <c r="S3821" i="17"/>
  <c r="S3917" i="17"/>
  <c r="S4151" i="17"/>
  <c r="S4242" i="17"/>
  <c r="S4344" i="17"/>
  <c r="S4428" i="17"/>
  <c r="S4524" i="17"/>
  <c r="S4608" i="17"/>
  <c r="S4620" i="17"/>
  <c r="S4704" i="17"/>
  <c r="S1881" i="17"/>
  <c r="S2792" i="17"/>
  <c r="S3130" i="17"/>
  <c r="S3614" i="17"/>
  <c r="S3786" i="17"/>
  <c r="S3882" i="17"/>
  <c r="S4013" i="17"/>
  <c r="S4069" i="17"/>
  <c r="S4158" i="17"/>
  <c r="S4263" i="17"/>
  <c r="S4351" i="17"/>
  <c r="S4435" i="17"/>
  <c r="S4531" i="17"/>
  <c r="S3056" i="17"/>
  <c r="S3427" i="17"/>
  <c r="S3600" i="17"/>
  <c r="S3702" i="17"/>
  <c r="S4256" i="17"/>
  <c r="S4309" i="17"/>
  <c r="S4587" i="17"/>
  <c r="S4648" i="17"/>
  <c r="S4863" i="17"/>
  <c r="S5007" i="17"/>
  <c r="S5110" i="17"/>
  <c r="S5194" i="17"/>
  <c r="S5290" i="17"/>
  <c r="S5374" i="17"/>
  <c r="S5386" i="17"/>
  <c r="S5470" i="17"/>
  <c r="S5530" i="17"/>
  <c r="S5614" i="17"/>
  <c r="S2255" i="17"/>
  <c r="S2495" i="17"/>
  <c r="S2855" i="17"/>
  <c r="S2972" i="17"/>
  <c r="S3077" i="17"/>
  <c r="S3709" i="17"/>
  <c r="S3987" i="17"/>
  <c r="S4179" i="17"/>
  <c r="S4284" i="17"/>
  <c r="S4358" i="17"/>
  <c r="S4566" i="17"/>
  <c r="S4627" i="17"/>
  <c r="S4732" i="17"/>
  <c r="S4753" i="17"/>
  <c r="S4877" i="17"/>
  <c r="S4916" i="17"/>
  <c r="S5021" i="17"/>
  <c r="S5159" i="17"/>
  <c r="S5255" i="17"/>
  <c r="S5339" i="17"/>
  <c r="S5435" i="17"/>
  <c r="S5519" i="17"/>
  <c r="S5579" i="17"/>
  <c r="S5663" i="17"/>
  <c r="S5759" i="17"/>
  <c r="S1095" i="17"/>
  <c r="S3366" i="17"/>
  <c r="S3758" i="17"/>
  <c r="S3854" i="17"/>
  <c r="S4097" i="17"/>
  <c r="S4407" i="17"/>
  <c r="S4503" i="17"/>
  <c r="S4711" i="17"/>
  <c r="S4800" i="17"/>
  <c r="S4891" i="17"/>
  <c r="S4944" i="17"/>
  <c r="S5035" i="17"/>
  <c r="S5075" i="17"/>
  <c r="S5124" i="17"/>
  <c r="S5208" i="17"/>
  <c r="S5304" i="17"/>
  <c r="S5400" i="17"/>
  <c r="S5484" i="17"/>
  <c r="S5544" i="17"/>
  <c r="S5628" i="17"/>
  <c r="S5724" i="17"/>
  <c r="S5808" i="17"/>
  <c r="S5904" i="17"/>
  <c r="S6000" i="17"/>
  <c r="S6084" i="17"/>
  <c r="S6144" i="17"/>
  <c r="S2262" i="17"/>
  <c r="S2696" i="17"/>
  <c r="S3558" i="17"/>
  <c r="S3663" i="17"/>
  <c r="S3807" i="17"/>
  <c r="S3903" i="17"/>
  <c r="S4062" i="17"/>
  <c r="S4207" i="17"/>
  <c r="S4456" i="17"/>
  <c r="S4573" i="17"/>
  <c r="S4634" i="17"/>
  <c r="S4814" i="17"/>
  <c r="S4905" i="17"/>
  <c r="S4958" i="17"/>
  <c r="S5049" i="17"/>
  <c r="S5063" i="17"/>
  <c r="S5089" i="17"/>
  <c r="S5173" i="17"/>
  <c r="S5269" i="17"/>
  <c r="S5353" i="17"/>
  <c r="S5449" i="17"/>
  <c r="S5593" i="17"/>
  <c r="S5677" i="17"/>
  <c r="S5689" i="17"/>
  <c r="S5773" i="17"/>
  <c r="S3441" i="17"/>
  <c r="S4027" i="17"/>
  <c r="S4235" i="17"/>
  <c r="S4337" i="17"/>
  <c r="S4552" i="17"/>
  <c r="S4613" i="17"/>
  <c r="S4718" i="17"/>
  <c r="S4828" i="17"/>
  <c r="S4972" i="17"/>
  <c r="S5138" i="17"/>
  <c r="S5234" i="17"/>
  <c r="S5318" i="17"/>
  <c r="S5414" i="17"/>
  <c r="S5498" i="17"/>
  <c r="S5558" i="17"/>
  <c r="S5642" i="17"/>
  <c r="S5738" i="17"/>
  <c r="S2862" i="17"/>
  <c r="S3081" i="17"/>
  <c r="S3952" i="17"/>
  <c r="S4386" i="17"/>
  <c r="S4482" i="17"/>
  <c r="S4697" i="17"/>
  <c r="S4842" i="17"/>
  <c r="S4986" i="17"/>
  <c r="S5103" i="17"/>
  <c r="S5187" i="17"/>
  <c r="S5283" i="17"/>
  <c r="S5367" i="17"/>
  <c r="S5379" i="17"/>
  <c r="S5463" i="17"/>
  <c r="S5607" i="17"/>
  <c r="S5703" i="17"/>
  <c r="S4139" i="17"/>
  <c r="S4393" i="17"/>
  <c r="S4489" i="17"/>
  <c r="S4856" i="17"/>
  <c r="S5332" i="17"/>
  <c r="S5428" i="17"/>
  <c r="S5572" i="17"/>
  <c r="S5752" i="17"/>
  <c r="S5787" i="17"/>
  <c r="S5918" i="17"/>
  <c r="S6035" i="17"/>
  <c r="S6049" i="17"/>
  <c r="S6179" i="17"/>
  <c r="S6228" i="17"/>
  <c r="S6324" i="17"/>
  <c r="S6408" i="17"/>
  <c r="S6504" i="17"/>
  <c r="S6588" i="17"/>
  <c r="S6600" i="17"/>
  <c r="S6684" i="17"/>
  <c r="S3221" i="17"/>
  <c r="S4442" i="17"/>
  <c r="S4538" i="17"/>
  <c r="S4779" i="17"/>
  <c r="S4884" i="17"/>
  <c r="S5117" i="17"/>
  <c r="S5477" i="17"/>
  <c r="S5621" i="17"/>
  <c r="S5731" i="17"/>
  <c r="S5801" i="17"/>
  <c r="S5932" i="17"/>
  <c r="S6063" i="17"/>
  <c r="S6193" i="17"/>
  <c r="S6277" i="17"/>
  <c r="S6373" i="17"/>
  <c r="S6469" i="17"/>
  <c r="S6553" i="17"/>
  <c r="S6649" i="17"/>
  <c r="S6733" i="17"/>
  <c r="S6793" i="17"/>
  <c r="S6877" i="17"/>
  <c r="S6973" i="17"/>
  <c r="S3635" i="17"/>
  <c r="S4193" i="17"/>
  <c r="S4298" i="17"/>
  <c r="S4937" i="17"/>
  <c r="S5042" i="17"/>
  <c r="S5166" i="17"/>
  <c r="S5262" i="17"/>
  <c r="S5526" i="17"/>
  <c r="S5670" i="17"/>
  <c r="S5710" i="17"/>
  <c r="S5815" i="17"/>
  <c r="S5841" i="17"/>
  <c r="S5946" i="17"/>
  <c r="S6077" i="17"/>
  <c r="S6242" i="17"/>
  <c r="S6338" i="17"/>
  <c r="S6422" i="17"/>
  <c r="S6518" i="17"/>
  <c r="S6614" i="17"/>
  <c r="S6698" i="17"/>
  <c r="S6758" i="17"/>
  <c r="S6842" i="17"/>
  <c r="S6938" i="17"/>
  <c r="S7022" i="17"/>
  <c r="S7118" i="17"/>
  <c r="S7202" i="17"/>
  <c r="S7214" i="17"/>
  <c r="S7298" i="17"/>
  <c r="S3532" i="17"/>
  <c r="S4662" i="17"/>
  <c r="S4807" i="17"/>
  <c r="S4912" i="17"/>
  <c r="S5215" i="17"/>
  <c r="S5311" i="17"/>
  <c r="S5407" i="17"/>
  <c r="S5551" i="17"/>
  <c r="S5829" i="17"/>
  <c r="S5855" i="17"/>
  <c r="S5869" i="17"/>
  <c r="S5960" i="17"/>
  <c r="S6091" i="17"/>
  <c r="S6207" i="17"/>
  <c r="S6291" i="17"/>
  <c r="S6303" i="17"/>
  <c r="S6387" i="17"/>
  <c r="S6483" i="17"/>
  <c r="S6567" i="17"/>
  <c r="S6663" i="17"/>
  <c r="S6747" i="17"/>
  <c r="S6807" i="17"/>
  <c r="S6891" i="17"/>
  <c r="S3028" i="17"/>
  <c r="S4083" i="17"/>
  <c r="S4746" i="17"/>
  <c r="S4835" i="17"/>
  <c r="S4965" i="17"/>
  <c r="S5096" i="17"/>
  <c r="S5360" i="17"/>
  <c r="S5456" i="17"/>
  <c r="S5600" i="17"/>
  <c r="S5717" i="17"/>
  <c r="S5883" i="17"/>
  <c r="S5974" i="17"/>
  <c r="S6014" i="17"/>
  <c r="S6105" i="17"/>
  <c r="S6158" i="17"/>
  <c r="S6256" i="17"/>
  <c r="S6352" i="17"/>
  <c r="S6436" i="17"/>
  <c r="S6448" i="17"/>
  <c r="S6532" i="17"/>
  <c r="S6628" i="17"/>
  <c r="S6712" i="17"/>
  <c r="S6772" i="17"/>
  <c r="S6856" i="17"/>
  <c r="S2393" i="17"/>
  <c r="S3406" i="17"/>
  <c r="S3737" i="17"/>
  <c r="S4249" i="17"/>
  <c r="S4669" i="17"/>
  <c r="S4993" i="17"/>
  <c r="S5145" i="17"/>
  <c r="S5241" i="17"/>
  <c r="S5505" i="17"/>
  <c r="S5649" i="17"/>
  <c r="S5696" i="17"/>
  <c r="S5897" i="17"/>
  <c r="S6028" i="17"/>
  <c r="S6119" i="17"/>
  <c r="S6133" i="17"/>
  <c r="S6172" i="17"/>
  <c r="S6221" i="17"/>
  <c r="S6317" i="17"/>
  <c r="S6401" i="17"/>
  <c r="S6497" i="17"/>
  <c r="S6581" i="17"/>
  <c r="S6677" i="17"/>
  <c r="S6821" i="17"/>
  <c r="S5512" i="17"/>
  <c r="S5656" i="17"/>
  <c r="S5780" i="17"/>
  <c r="S5911" i="17"/>
  <c r="S6042" i="17"/>
  <c r="S6270" i="17"/>
  <c r="S6366" i="17"/>
  <c r="S6462" i="17"/>
  <c r="S6726" i="17"/>
  <c r="S7132" i="17"/>
  <c r="S7249" i="17"/>
  <c r="S7263" i="17"/>
  <c r="S7435" i="17"/>
  <c r="S7531" i="17"/>
  <c r="S7615" i="17"/>
  <c r="S7711" i="17"/>
  <c r="S7795" i="17"/>
  <c r="S3317" i="17"/>
  <c r="S4923" i="17"/>
  <c r="S5028" i="17"/>
  <c r="S5834" i="17"/>
  <c r="S6415" i="17"/>
  <c r="S6511" i="17"/>
  <c r="S6607" i="17"/>
  <c r="S6835" i="17"/>
  <c r="S7146" i="17"/>
  <c r="S7277" i="17"/>
  <c r="S7340" i="17"/>
  <c r="S7400" i="17"/>
  <c r="S7484" i="17"/>
  <c r="S7580" i="17"/>
  <c r="S7664" i="17"/>
  <c r="S7676" i="17"/>
  <c r="S7760" i="17"/>
  <c r="S7856" i="17"/>
  <c r="S7940" i="17"/>
  <c r="S8000" i="17"/>
  <c r="S8084" i="17"/>
  <c r="S3966" i="17"/>
  <c r="S4111" i="17"/>
  <c r="S4323" i="17"/>
  <c r="S4683" i="17"/>
  <c r="S5939" i="17"/>
  <c r="S6070" i="17"/>
  <c r="S6200" i="17"/>
  <c r="S6296" i="17"/>
  <c r="S6560" i="17"/>
  <c r="S6656" i="17"/>
  <c r="S6814" i="17"/>
  <c r="S6987" i="17"/>
  <c r="S7001" i="17"/>
  <c r="S7015" i="17"/>
  <c r="S7029" i="17"/>
  <c r="S7160" i="17"/>
  <c r="S7291" i="17"/>
  <c r="S7365" i="17"/>
  <c r="S7449" i="17"/>
  <c r="S7545" i="17"/>
  <c r="S7629" i="17"/>
  <c r="S7725" i="17"/>
  <c r="S7809" i="17"/>
  <c r="S7905" i="17"/>
  <c r="S8049" i="17"/>
  <c r="S8145" i="17"/>
  <c r="S8229" i="17"/>
  <c r="S8325" i="17"/>
  <c r="S8409" i="17"/>
  <c r="S4601" i="17"/>
  <c r="S4765" i="17"/>
  <c r="S5082" i="17"/>
  <c r="S5131" i="17"/>
  <c r="S5227" i="17"/>
  <c r="S5862" i="17"/>
  <c r="S5967" i="17"/>
  <c r="S5993" i="17"/>
  <c r="S6098" i="17"/>
  <c r="S6249" i="17"/>
  <c r="S6345" i="17"/>
  <c r="S6705" i="17"/>
  <c r="S6898" i="17"/>
  <c r="S7043" i="17"/>
  <c r="S7069" i="17"/>
  <c r="S7083" i="17"/>
  <c r="S7174" i="17"/>
  <c r="S7305" i="17"/>
  <c r="S7354" i="17"/>
  <c r="S7414" i="17"/>
  <c r="S7498" i="17"/>
  <c r="S7594" i="17"/>
  <c r="S7690" i="17"/>
  <c r="S7774" i="17"/>
  <c r="S7870" i="17"/>
  <c r="S7954" i="17"/>
  <c r="S8014" i="17"/>
  <c r="S3973" i="17"/>
  <c r="S4421" i="17"/>
  <c r="S4517" i="17"/>
  <c r="S4821" i="17"/>
  <c r="S4979" i="17"/>
  <c r="S5180" i="17"/>
  <c r="S5276" i="17"/>
  <c r="S5745" i="17"/>
  <c r="S6151" i="17"/>
  <c r="S6394" i="17"/>
  <c r="S6490" i="17"/>
  <c r="S6917" i="17"/>
  <c r="S6931" i="17"/>
  <c r="S6945" i="17"/>
  <c r="S6959" i="17"/>
  <c r="S7057" i="17"/>
  <c r="S7097" i="17"/>
  <c r="S7188" i="17"/>
  <c r="S7228" i="17"/>
  <c r="S7319" i="17"/>
  <c r="S7379" i="17"/>
  <c r="S7463" i="17"/>
  <c r="S7559" i="17"/>
  <c r="S7643" i="17"/>
  <c r="S7739" i="17"/>
  <c r="S7835" i="17"/>
  <c r="S7919" i="17"/>
  <c r="S7979" i="17"/>
  <c r="S3586" i="17"/>
  <c r="S5325" i="17"/>
  <c r="S5421" i="17"/>
  <c r="S5565" i="17"/>
  <c r="S5890" i="17"/>
  <c r="S6021" i="17"/>
  <c r="S6126" i="17"/>
  <c r="S6443" i="17"/>
  <c r="S6539" i="17"/>
  <c r="S6635" i="17"/>
  <c r="S6800" i="17"/>
  <c r="S7111" i="17"/>
  <c r="S7242" i="17"/>
  <c r="S7428" i="17"/>
  <c r="S7512" i="17"/>
  <c r="S7524" i="17"/>
  <c r="S7608" i="17"/>
  <c r="S7704" i="17"/>
  <c r="S7788" i="17"/>
  <c r="S7884" i="17"/>
  <c r="S7968" i="17"/>
  <c r="S4165" i="17"/>
  <c r="S5152" i="17"/>
  <c r="S5248" i="17"/>
  <c r="S6546" i="17"/>
  <c r="S6642" i="17"/>
  <c r="S6779" i="17"/>
  <c r="S7125" i="17"/>
  <c r="S7256" i="17"/>
  <c r="S7333" i="17"/>
  <c r="S7477" i="17"/>
  <c r="S7573" i="17"/>
  <c r="S7912" i="17"/>
  <c r="S8028" i="17"/>
  <c r="S8042" i="17"/>
  <c r="S8056" i="17"/>
  <c r="S8070" i="17"/>
  <c r="S8222" i="17"/>
  <c r="S8353" i="17"/>
  <c r="S8243" i="17"/>
  <c r="S8374" i="17"/>
  <c r="S5537" i="17"/>
  <c r="S5794" i="17"/>
  <c r="S6056" i="17"/>
  <c r="S6595" i="17"/>
  <c r="S6691" i="17"/>
  <c r="S6863" i="17"/>
  <c r="S7622" i="17"/>
  <c r="S7718" i="17"/>
  <c r="S7891" i="17"/>
  <c r="S8236" i="17"/>
  <c r="S8367" i="17"/>
  <c r="S7393" i="17"/>
  <c r="S7657" i="17"/>
  <c r="S6331" i="17"/>
  <c r="S7139" i="17"/>
  <c r="S7863" i="17"/>
  <c r="S8360" i="17"/>
  <c r="S5682" i="17"/>
  <c r="S7036" i="17"/>
  <c r="S7842" i="17"/>
  <c r="S6621" i="17"/>
  <c r="S5346" i="17"/>
  <c r="S5442" i="17"/>
  <c r="S5848" i="17"/>
  <c r="S5953" i="17"/>
  <c r="S6740" i="17"/>
  <c r="S6786" i="17"/>
  <c r="S7153" i="17"/>
  <c r="S7284" i="17"/>
  <c r="S7407" i="17"/>
  <c r="S7767" i="17"/>
  <c r="S7975" i="17"/>
  <c r="S8159" i="17"/>
  <c r="S8250" i="17"/>
  <c r="S8290" i="17"/>
  <c r="S8381" i="17"/>
  <c r="S5000" i="17"/>
  <c r="S6186" i="17"/>
  <c r="S7753" i="17"/>
  <c r="S5201" i="17"/>
  <c r="S5297" i="17"/>
  <c r="S5393" i="17"/>
  <c r="S5925" i="17"/>
  <c r="S7270" i="17"/>
  <c r="S7442" i="17"/>
  <c r="S8035" i="17"/>
  <c r="S4793" i="17"/>
  <c r="S4898" i="17"/>
  <c r="S5586" i="17"/>
  <c r="S6476" i="17"/>
  <c r="S7167" i="17"/>
  <c r="S7491" i="17"/>
  <c r="S7587" i="17"/>
  <c r="S7986" i="17"/>
  <c r="S8138" i="17"/>
  <c r="S5491" i="17"/>
  <c r="S5766" i="17"/>
  <c r="S6525" i="17"/>
  <c r="S6765" i="17"/>
  <c r="S2600" i="17"/>
  <c r="S4372" i="17"/>
  <c r="S4951" i="17"/>
  <c r="S5056" i="17"/>
  <c r="S5635" i="17"/>
  <c r="S6870" i="17"/>
  <c r="S6966" i="17"/>
  <c r="S6994" i="17"/>
  <c r="S7050" i="17"/>
  <c r="S7076" i="17"/>
  <c r="S7181" i="17"/>
  <c r="S7312" i="17"/>
  <c r="S7456" i="17"/>
  <c r="S7552" i="17"/>
  <c r="S7898" i="17"/>
  <c r="S8131" i="17"/>
  <c r="S8173" i="17"/>
  <c r="S8264" i="17"/>
  <c r="S8278" i="17"/>
  <c r="S8304" i="17"/>
  <c r="S8395" i="17"/>
  <c r="S8215" i="17"/>
  <c r="S8346" i="17"/>
  <c r="S6235" i="17"/>
  <c r="S7802" i="17"/>
  <c r="S8021" i="17"/>
  <c r="S6380" i="17"/>
  <c r="S7062" i="17"/>
  <c r="S7347" i="17"/>
  <c r="S8283" i="17"/>
  <c r="S4468" i="17"/>
  <c r="S6007" i="17"/>
  <c r="S6112" i="17"/>
  <c r="S6214" i="17"/>
  <c r="S6310" i="17"/>
  <c r="S7361" i="17"/>
  <c r="S7505" i="17"/>
  <c r="S7601" i="17"/>
  <c r="S7697" i="17"/>
  <c r="S7816" i="17"/>
  <c r="S7877" i="17"/>
  <c r="S8187" i="17"/>
  <c r="S8318" i="17"/>
  <c r="S8423" i="17"/>
  <c r="S4270" i="17"/>
  <c r="S6884" i="17"/>
  <c r="S7538" i="17"/>
  <c r="S5822" i="17"/>
  <c r="S6284" i="17"/>
  <c r="S8257" i="17"/>
  <c r="S3476" i="17"/>
  <c r="S4849" i="17"/>
  <c r="S6165" i="17"/>
  <c r="S6263" i="17"/>
  <c r="S6359" i="17"/>
  <c r="S6455" i="17"/>
  <c r="S6828" i="17"/>
  <c r="S6910" i="17"/>
  <c r="S7104" i="17"/>
  <c r="S7209" i="17"/>
  <c r="S7235" i="17"/>
  <c r="S7386" i="17"/>
  <c r="S7650" i="17"/>
  <c r="S7746" i="17"/>
  <c r="S7961" i="17"/>
  <c r="S8063" i="17"/>
  <c r="S8077" i="17"/>
  <c r="S8091" i="17"/>
  <c r="S8105" i="17"/>
  <c r="S8119" i="17"/>
  <c r="S8201" i="17"/>
  <c r="S8332" i="17"/>
  <c r="S7683" i="17"/>
  <c r="S7947" i="17"/>
  <c r="S8152" i="17"/>
  <c r="S8388" i="17"/>
  <c r="S6429" i="17"/>
  <c r="S7326" i="17"/>
  <c r="S8208" i="17"/>
  <c r="S5876" i="17"/>
  <c r="S6719" i="17"/>
  <c r="S7636" i="17"/>
  <c r="S7732" i="17"/>
  <c r="S8166" i="17"/>
  <c r="S8271" i="17"/>
  <c r="S7517" i="17"/>
  <c r="S8311" i="17"/>
  <c r="S8112" i="17"/>
  <c r="S7470" i="17"/>
  <c r="S7566" i="17"/>
  <c r="S6980" i="17"/>
  <c r="S8297" i="17"/>
  <c r="S8402" i="17"/>
  <c r="S6849" i="17"/>
  <c r="S7090" i="17"/>
  <c r="S7195" i="17"/>
  <c r="S7781" i="17"/>
  <c r="S8194" i="17"/>
  <c r="S6670" i="17"/>
  <c r="S7008" i="17"/>
  <c r="S7221" i="17"/>
  <c r="S8416" i="17"/>
  <c r="S6924" i="17"/>
  <c r="S7828" i="17"/>
  <c r="S7993" i="17"/>
  <c r="S8430" i="17"/>
  <c r="S8098" i="17"/>
  <c r="S6952" i="17"/>
  <c r="S7372" i="17"/>
  <c r="S7926" i="17"/>
  <c r="S8007" i="17"/>
  <c r="S5981" i="17"/>
  <c r="S6574" i="17"/>
  <c r="S7849" i="17"/>
  <c r="S8126" i="17"/>
  <c r="S8180" i="17"/>
  <c r="S4048" i="17"/>
  <c r="S7933" i="17"/>
  <c r="S8339" i="17"/>
  <c r="S7421" i="17"/>
  <c r="S78" i="17"/>
  <c r="S162" i="17"/>
  <c r="S174" i="17"/>
  <c r="S258" i="17"/>
  <c r="S354" i="17"/>
  <c r="S438" i="17"/>
  <c r="S534" i="17"/>
  <c r="S43" i="17"/>
  <c r="S127" i="17"/>
  <c r="S223" i="17"/>
  <c r="S307" i="17"/>
  <c r="S403" i="17"/>
  <c r="S499" i="17"/>
  <c r="S92" i="17"/>
  <c r="S188" i="17"/>
  <c r="S272" i="17"/>
  <c r="S368" i="17"/>
  <c r="S452" i="17"/>
  <c r="S548" i="17"/>
  <c r="S57" i="17"/>
  <c r="S141" i="17"/>
  <c r="S237" i="17"/>
  <c r="S321" i="17"/>
  <c r="S333" i="17"/>
  <c r="S417" i="17"/>
  <c r="S513" i="17"/>
  <c r="S22" i="17"/>
  <c r="S106" i="17"/>
  <c r="S202" i="17"/>
  <c r="S286" i="17"/>
  <c r="S382" i="17"/>
  <c r="S466" i="17"/>
  <c r="S562" i="17"/>
  <c r="S85" i="17"/>
  <c r="S169" i="17"/>
  <c r="S181" i="17"/>
  <c r="S265" i="17"/>
  <c r="S361" i="17"/>
  <c r="S445" i="17"/>
  <c r="S541" i="17"/>
  <c r="S625" i="17"/>
  <c r="S685" i="17"/>
  <c r="S769" i="17"/>
  <c r="S865" i="17"/>
  <c r="S961" i="17"/>
  <c r="S71" i="17"/>
  <c r="S431" i="17"/>
  <c r="S527" i="17"/>
  <c r="S583" i="17"/>
  <c r="S727" i="17"/>
  <c r="S858" i="17"/>
  <c r="S989" i="17"/>
  <c r="S1113" i="17"/>
  <c r="S1197" i="17"/>
  <c r="S1257" i="17"/>
  <c r="S1341" i="17"/>
  <c r="S120" i="17"/>
  <c r="S216" i="17"/>
  <c r="S597" i="17"/>
  <c r="S636" i="17"/>
  <c r="S650" i="17"/>
  <c r="S741" i="17"/>
  <c r="S872" i="17"/>
  <c r="S1003" i="17"/>
  <c r="S1066" i="17"/>
  <c r="S1162" i="17"/>
  <c r="S1306" i="17"/>
  <c r="S50" i="17"/>
  <c r="S314" i="17"/>
  <c r="S410" i="17"/>
  <c r="S506" i="17"/>
  <c r="S611" i="17"/>
  <c r="S664" i="17"/>
  <c r="S755" i="17"/>
  <c r="S795" i="17"/>
  <c r="S886" i="17"/>
  <c r="S1017" i="17"/>
  <c r="S1127" i="17"/>
  <c r="S1211" i="17"/>
  <c r="S1271" i="17"/>
  <c r="S99" i="17"/>
  <c r="S195" i="17"/>
  <c r="S459" i="17"/>
  <c r="S555" i="17"/>
  <c r="S678" i="17"/>
  <c r="S783" i="17"/>
  <c r="S809" i="17"/>
  <c r="S900" i="17"/>
  <c r="S914" i="17"/>
  <c r="S940" i="17"/>
  <c r="S1031" i="17"/>
  <c r="S1080" i="17"/>
  <c r="S1092" i="17"/>
  <c r="S1176" i="17"/>
  <c r="S1320" i="17"/>
  <c r="S148" i="17"/>
  <c r="S244" i="17"/>
  <c r="S340" i="17"/>
  <c r="S692" i="17"/>
  <c r="S823" i="17"/>
  <c r="S928" i="17"/>
  <c r="S954" i="17"/>
  <c r="S1045" i="17"/>
  <c r="S1141" i="17"/>
  <c r="S1225" i="17"/>
  <c r="S1285" i="17"/>
  <c r="S36" i="17"/>
  <c r="S300" i="17"/>
  <c r="S396" i="17"/>
  <c r="S492" i="17"/>
  <c r="S604" i="17"/>
  <c r="S643" i="17"/>
  <c r="S748" i="17"/>
  <c r="S879" i="17"/>
  <c r="S996" i="17"/>
  <c r="S1010" i="17"/>
  <c r="S1120" i="17"/>
  <c r="S1204" i="17"/>
  <c r="S1264" i="17"/>
  <c r="S1348" i="17"/>
  <c r="S1444" i="17"/>
  <c r="S1528" i="17"/>
  <c r="S1624" i="17"/>
  <c r="S1720" i="17"/>
  <c r="S29" i="17"/>
  <c r="S1106" i="17"/>
  <c r="S1250" i="17"/>
  <c r="S1451" i="17"/>
  <c r="S1582" i="17"/>
  <c r="S590" i="17"/>
  <c r="S720" i="17"/>
  <c r="S851" i="17"/>
  <c r="S982" i="17"/>
  <c r="S1059" i="17"/>
  <c r="S1155" i="17"/>
  <c r="S1299" i="17"/>
  <c r="S1465" i="17"/>
  <c r="S1596" i="17"/>
  <c r="S1701" i="17"/>
  <c r="S1727" i="17"/>
  <c r="S134" i="17"/>
  <c r="S230" i="17"/>
  <c r="S326" i="17"/>
  <c r="S618" i="17"/>
  <c r="S1362" i="17"/>
  <c r="S1479" i="17"/>
  <c r="S1493" i="17"/>
  <c r="S1610" i="17"/>
  <c r="S1776" i="17"/>
  <c r="S279" i="17"/>
  <c r="S375" i="17"/>
  <c r="S671" i="17"/>
  <c r="S776" i="17"/>
  <c r="S802" i="17"/>
  <c r="S907" i="17"/>
  <c r="S1038" i="17"/>
  <c r="S1134" i="17"/>
  <c r="S1278" i="17"/>
  <c r="S1376" i="17"/>
  <c r="S1402" i="17"/>
  <c r="S1507" i="17"/>
  <c r="S1638" i="17"/>
  <c r="S1741" i="17"/>
  <c r="S424" i="17"/>
  <c r="S520" i="17"/>
  <c r="S699" i="17"/>
  <c r="S830" i="17"/>
  <c r="S1087" i="17"/>
  <c r="S1183" i="17"/>
  <c r="S1327" i="17"/>
  <c r="S1390" i="17"/>
  <c r="S1416" i="17"/>
  <c r="S1521" i="17"/>
  <c r="S473" i="17"/>
  <c r="S569" i="17"/>
  <c r="S935" i="17"/>
  <c r="S1232" i="17"/>
  <c r="S1430" i="17"/>
  <c r="S1535" i="17"/>
  <c r="S1561" i="17"/>
  <c r="S1666" i="17"/>
  <c r="S706" i="17"/>
  <c r="S968" i="17"/>
  <c r="S1458" i="17"/>
  <c r="S1589" i="17"/>
  <c r="S1804" i="17"/>
  <c r="S1955" i="17"/>
  <c r="S2051" i="17"/>
  <c r="S2135" i="17"/>
  <c r="S2231" i="17"/>
  <c r="S155" i="17"/>
  <c r="S251" i="17"/>
  <c r="S347" i="17"/>
  <c r="S1680" i="17"/>
  <c r="S1818" i="17"/>
  <c r="S1857" i="17"/>
  <c r="S1920" i="17"/>
  <c r="S2004" i="17"/>
  <c r="S2016" i="17"/>
  <c r="S2100" i="17"/>
  <c r="S2196" i="17"/>
  <c r="S2280" i="17"/>
  <c r="S2376" i="17"/>
  <c r="S657" i="17"/>
  <c r="S762" i="17"/>
  <c r="S1024" i="17"/>
  <c r="S1073" i="17"/>
  <c r="S1169" i="17"/>
  <c r="S1313" i="17"/>
  <c r="S1355" i="17"/>
  <c r="S1486" i="17"/>
  <c r="S1617" i="17"/>
  <c r="S1659" i="17"/>
  <c r="S1832" i="17"/>
  <c r="S1871" i="17"/>
  <c r="S1885" i="17"/>
  <c r="S1969" i="17"/>
  <c r="S2065" i="17"/>
  <c r="S2149" i="17"/>
  <c r="S2245" i="17"/>
  <c r="S2341" i="17"/>
  <c r="S2425" i="17"/>
  <c r="S2485" i="17"/>
  <c r="S2569" i="17"/>
  <c r="S1218" i="17"/>
  <c r="S1409" i="17"/>
  <c r="S1755" i="17"/>
  <c r="S1846" i="17"/>
  <c r="S1934" i="17"/>
  <c r="S2030" i="17"/>
  <c r="S2114" i="17"/>
  <c r="S2210" i="17"/>
  <c r="S2294" i="17"/>
  <c r="S64" i="17"/>
  <c r="S816" i="17"/>
  <c r="S921" i="17"/>
  <c r="S1383" i="17"/>
  <c r="S1514" i="17"/>
  <c r="S1769" i="17"/>
  <c r="S1899" i="17"/>
  <c r="S1983" i="17"/>
  <c r="S2079" i="17"/>
  <c r="S2175" i="17"/>
  <c r="S2259" i="17"/>
  <c r="S713" i="17"/>
  <c r="S975" i="17"/>
  <c r="S1437" i="17"/>
  <c r="S1542" i="17"/>
  <c r="S1568" i="17"/>
  <c r="S1645" i="17"/>
  <c r="S1706" i="17"/>
  <c r="S1783" i="17"/>
  <c r="S1948" i="17"/>
  <c r="S2044" i="17"/>
  <c r="S2128" i="17"/>
  <c r="S2224" i="17"/>
  <c r="S2308" i="17"/>
  <c r="S2320" i="17"/>
  <c r="S293" i="17"/>
  <c r="S485" i="17"/>
  <c r="S837" i="17"/>
  <c r="S1334" i="17"/>
  <c r="S1549" i="17"/>
  <c r="S1913" i="17"/>
  <c r="S2009" i="17"/>
  <c r="S2266" i="17"/>
  <c r="S2287" i="17"/>
  <c r="S2541" i="17"/>
  <c r="S2604" i="17"/>
  <c r="S2700" i="17"/>
  <c r="S734" i="17"/>
  <c r="S1239" i="17"/>
  <c r="S1603" i="17"/>
  <c r="S1687" i="17"/>
  <c r="S1811" i="17"/>
  <c r="S1864" i="17"/>
  <c r="S1962" i="17"/>
  <c r="S2058" i="17"/>
  <c r="S2555" i="17"/>
  <c r="S2665" i="17"/>
  <c r="S2749" i="17"/>
  <c r="S2845" i="17"/>
  <c r="S2941" i="17"/>
  <c r="S1652" i="17"/>
  <c r="S1839" i="17"/>
  <c r="S2107" i="17"/>
  <c r="S2203" i="17"/>
  <c r="S2273" i="17"/>
  <c r="S2355" i="17"/>
  <c r="S2369" i="17"/>
  <c r="S2383" i="17"/>
  <c r="S2397" i="17"/>
  <c r="S2411" i="17"/>
  <c r="S2439" i="17"/>
  <c r="S2478" i="17"/>
  <c r="S2618" i="17"/>
  <c r="S2630" i="17"/>
  <c r="S2714" i="17"/>
  <c r="S2810" i="17"/>
  <c r="S2894" i="17"/>
  <c r="S2990" i="17"/>
  <c r="S3074" i="17"/>
  <c r="S1500" i="17"/>
  <c r="S1892" i="17"/>
  <c r="S2156" i="17"/>
  <c r="S2252" i="17"/>
  <c r="S2453" i="17"/>
  <c r="S2492" i="17"/>
  <c r="S2583" i="17"/>
  <c r="S2679" i="17"/>
  <c r="S2763" i="17"/>
  <c r="S2775" i="17"/>
  <c r="S2859" i="17"/>
  <c r="S947" i="17"/>
  <c r="S1554" i="17"/>
  <c r="S1694" i="17"/>
  <c r="S1762" i="17"/>
  <c r="S1941" i="17"/>
  <c r="S2037" i="17"/>
  <c r="S2327" i="17"/>
  <c r="S2467" i="17"/>
  <c r="S2506" i="17"/>
  <c r="S2644" i="17"/>
  <c r="S2728" i="17"/>
  <c r="S113" i="17"/>
  <c r="S844" i="17"/>
  <c r="S1052" i="17"/>
  <c r="S1148" i="17"/>
  <c r="S1734" i="17"/>
  <c r="S1790" i="17"/>
  <c r="S1990" i="17"/>
  <c r="S2086" i="17"/>
  <c r="S2182" i="17"/>
  <c r="S2520" i="17"/>
  <c r="S2534" i="17"/>
  <c r="S2597" i="17"/>
  <c r="S2693" i="17"/>
  <c r="S2789" i="17"/>
  <c r="S1190" i="17"/>
  <c r="S1575" i="17"/>
  <c r="S1797" i="17"/>
  <c r="S1997" i="17"/>
  <c r="S2093" i="17"/>
  <c r="S2189" i="17"/>
  <c r="S2658" i="17"/>
  <c r="S2908" i="17"/>
  <c r="S2922" i="17"/>
  <c r="S3018" i="17"/>
  <c r="S3155" i="17"/>
  <c r="S3251" i="17"/>
  <c r="S3335" i="17"/>
  <c r="S576" i="17"/>
  <c r="S1472" i="17"/>
  <c r="S2142" i="17"/>
  <c r="S2238" i="17"/>
  <c r="S2404" i="17"/>
  <c r="S2562" i="17"/>
  <c r="S2611" i="17"/>
  <c r="S2707" i="17"/>
  <c r="S3032" i="17"/>
  <c r="S3120" i="17"/>
  <c r="S3204" i="17"/>
  <c r="S3300" i="17"/>
  <c r="S3384" i="17"/>
  <c r="S3396" i="17"/>
  <c r="S3480" i="17"/>
  <c r="S788" i="17"/>
  <c r="S2432" i="17"/>
  <c r="S2756" i="17"/>
  <c r="S2831" i="17"/>
  <c r="S2866" i="17"/>
  <c r="S2880" i="17"/>
  <c r="S3046" i="17"/>
  <c r="S3085" i="17"/>
  <c r="S3169" i="17"/>
  <c r="S3265" i="17"/>
  <c r="S3349" i="17"/>
  <c r="S3445" i="17"/>
  <c r="S3529" i="17"/>
  <c r="S3541" i="17"/>
  <c r="S3625" i="17"/>
  <c r="S1369" i="17"/>
  <c r="S1853" i="17"/>
  <c r="S2348" i="17"/>
  <c r="S2637" i="17"/>
  <c r="S2796" i="17"/>
  <c r="S2852" i="17"/>
  <c r="S2955" i="17"/>
  <c r="S2969" i="17"/>
  <c r="S3060" i="17"/>
  <c r="S3134" i="17"/>
  <c r="S3218" i="17"/>
  <c r="S3314" i="17"/>
  <c r="S3410" i="17"/>
  <c r="S1673" i="17"/>
  <c r="S1748" i="17"/>
  <c r="S2460" i="17"/>
  <c r="S2513" i="17"/>
  <c r="S2590" i="17"/>
  <c r="S2686" i="17"/>
  <c r="S2817" i="17"/>
  <c r="S2983" i="17"/>
  <c r="S3099" i="17"/>
  <c r="S3183" i="17"/>
  <c r="S3279" i="17"/>
  <c r="S3363" i="17"/>
  <c r="S209" i="17"/>
  <c r="S1906" i="17"/>
  <c r="S2735" i="17"/>
  <c r="S2782" i="17"/>
  <c r="S2838" i="17"/>
  <c r="S2927" i="17"/>
  <c r="S2997" i="17"/>
  <c r="S3148" i="17"/>
  <c r="S3232" i="17"/>
  <c r="S3244" i="17"/>
  <c r="S3328" i="17"/>
  <c r="S3424" i="17"/>
  <c r="S389" i="17"/>
  <c r="S2803" i="17"/>
  <c r="S3011" i="17"/>
  <c r="S3113" i="17"/>
  <c r="S3494" i="17"/>
  <c r="S3508" i="17"/>
  <c r="S3522" i="17"/>
  <c r="S3536" i="17"/>
  <c r="S3562" i="17"/>
  <c r="S3667" i="17"/>
  <c r="S3727" i="17"/>
  <c r="S3811" i="17"/>
  <c r="S3907" i="17"/>
  <c r="S1825" i="17"/>
  <c r="S2418" i="17"/>
  <c r="S2623" i="17"/>
  <c r="S2873" i="17"/>
  <c r="S2901" i="17"/>
  <c r="S3039" i="17"/>
  <c r="S3162" i="17"/>
  <c r="S3258" i="17"/>
  <c r="S3377" i="17"/>
  <c r="S3576" i="17"/>
  <c r="S3590" i="17"/>
  <c r="S3692" i="17"/>
  <c r="S3776" i="17"/>
  <c r="S3872" i="17"/>
  <c r="S3956" i="17"/>
  <c r="S4052" i="17"/>
  <c r="S4136" i="17"/>
  <c r="S893" i="17"/>
  <c r="S1927" i="17"/>
  <c r="S2023" i="17"/>
  <c r="S2471" i="17"/>
  <c r="S2576" i="17"/>
  <c r="S2672" i="17"/>
  <c r="S3211" i="17"/>
  <c r="S3307" i="17"/>
  <c r="S3466" i="17"/>
  <c r="S3604" i="17"/>
  <c r="S3681" i="17"/>
  <c r="S3741" i="17"/>
  <c r="S3825" i="17"/>
  <c r="S3921" i="17"/>
  <c r="S4017" i="17"/>
  <c r="S4101" i="17"/>
  <c r="S4197" i="17"/>
  <c r="S4281" i="17"/>
  <c r="S2362" i="17"/>
  <c r="S2721" i="17"/>
  <c r="S3067" i="17"/>
  <c r="S3092" i="17"/>
  <c r="S3356" i="17"/>
  <c r="S3431" i="17"/>
  <c r="S3618" i="17"/>
  <c r="S3706" i="17"/>
  <c r="S3790" i="17"/>
  <c r="S3886" i="17"/>
  <c r="S3970" i="17"/>
  <c r="S4066" i="17"/>
  <c r="S2121" i="17"/>
  <c r="S2217" i="17"/>
  <c r="S2301" i="17"/>
  <c r="S2770" i="17"/>
  <c r="S2934" i="17"/>
  <c r="S2962" i="17"/>
  <c r="S3141" i="17"/>
  <c r="S3237" i="17"/>
  <c r="S3452" i="17"/>
  <c r="S3632" i="17"/>
  <c r="S3755" i="17"/>
  <c r="S3839" i="17"/>
  <c r="S3851" i="17"/>
  <c r="S3935" i="17"/>
  <c r="S1292" i="17"/>
  <c r="S1713" i="17"/>
  <c r="S2527" i="17"/>
  <c r="S3190" i="17"/>
  <c r="S3286" i="17"/>
  <c r="S3417" i="17"/>
  <c r="S3555" i="17"/>
  <c r="S3646" i="17"/>
  <c r="S3720" i="17"/>
  <c r="S3804" i="17"/>
  <c r="S3900" i="17"/>
  <c r="S3984" i="17"/>
  <c r="S4080" i="17"/>
  <c r="S2548" i="17"/>
  <c r="S2742" i="17"/>
  <c r="S3197" i="17"/>
  <c r="S3293" i="17"/>
  <c r="S3569" i="17"/>
  <c r="S3769" i="17"/>
  <c r="S3865" i="17"/>
  <c r="S4225" i="17"/>
  <c r="S4376" i="17"/>
  <c r="S4472" i="17"/>
  <c r="S4556" i="17"/>
  <c r="S4652" i="17"/>
  <c r="S4736" i="17"/>
  <c r="S2887" i="17"/>
  <c r="S3342" i="17"/>
  <c r="S3487" i="17"/>
  <c r="S3515" i="17"/>
  <c r="S3674" i="17"/>
  <c r="S3818" i="17"/>
  <c r="S3914" i="17"/>
  <c r="S3977" i="17"/>
  <c r="S4087" i="17"/>
  <c r="S4239" i="17"/>
  <c r="S4341" i="17"/>
  <c r="S4425" i="17"/>
  <c r="S4521" i="17"/>
  <c r="S4605" i="17"/>
  <c r="S4617" i="17"/>
  <c r="S4701" i="17"/>
  <c r="S2824" i="17"/>
  <c r="S3053" i="17"/>
  <c r="S3459" i="17"/>
  <c r="S3597" i="17"/>
  <c r="S3699" i="17"/>
  <c r="S4162" i="17"/>
  <c r="S4253" i="17"/>
  <c r="S4306" i="17"/>
  <c r="S4390" i="17"/>
  <c r="S4486" i="17"/>
  <c r="S4570" i="17"/>
  <c r="S4666" i="17"/>
  <c r="S4750" i="17"/>
  <c r="S4846" i="17"/>
  <c r="S4990" i="17"/>
  <c r="S5086" i="17"/>
  <c r="S1976" i="17"/>
  <c r="S2168" i="17"/>
  <c r="S2334" i="17"/>
  <c r="S2446" i="17"/>
  <c r="S3389" i="17"/>
  <c r="S3748" i="17"/>
  <c r="S4073" i="17"/>
  <c r="S4150" i="17"/>
  <c r="S4176" i="17"/>
  <c r="S4267" i="17"/>
  <c r="S4355" i="17"/>
  <c r="S4439" i="17"/>
  <c r="S4535" i="17"/>
  <c r="S4631" i="17"/>
  <c r="S4715" i="17"/>
  <c r="S1423" i="17"/>
  <c r="S2948" i="17"/>
  <c r="S3797" i="17"/>
  <c r="S3893" i="17"/>
  <c r="S3963" i="17"/>
  <c r="S4038" i="17"/>
  <c r="S4094" i="17"/>
  <c r="S4108" i="17"/>
  <c r="S4122" i="17"/>
  <c r="S4190" i="17"/>
  <c r="S4295" i="17"/>
  <c r="S4320" i="17"/>
  <c r="S4404" i="17"/>
  <c r="S4500" i="17"/>
  <c r="S4584" i="17"/>
  <c r="S4680" i="17"/>
  <c r="S3370" i="17"/>
  <c r="S3762" i="17"/>
  <c r="S3858" i="17"/>
  <c r="S4211" i="17"/>
  <c r="S4302" i="17"/>
  <c r="S4327" i="17"/>
  <c r="S4411" i="17"/>
  <c r="S4507" i="17"/>
  <c r="S2651" i="17"/>
  <c r="S3548" i="17"/>
  <c r="S3653" i="17"/>
  <c r="S3942" i="17"/>
  <c r="S4059" i="17"/>
  <c r="S4204" i="17"/>
  <c r="S4453" i="17"/>
  <c r="S4687" i="17"/>
  <c r="S4797" i="17"/>
  <c r="S4811" i="17"/>
  <c r="S4902" i="17"/>
  <c r="S4941" i="17"/>
  <c r="S4955" i="17"/>
  <c r="S5046" i="17"/>
  <c r="S5072" i="17"/>
  <c r="S5170" i="17"/>
  <c r="S5266" i="17"/>
  <c r="S5350" i="17"/>
  <c r="S5446" i="17"/>
  <c r="S5590" i="17"/>
  <c r="S5674" i="17"/>
  <c r="S3438" i="17"/>
  <c r="S3660" i="17"/>
  <c r="S4024" i="17"/>
  <c r="S4334" i="17"/>
  <c r="S4549" i="17"/>
  <c r="S4610" i="17"/>
  <c r="S4769" i="17"/>
  <c r="S4825" i="17"/>
  <c r="S4969" i="17"/>
  <c r="S5060" i="17"/>
  <c r="S5135" i="17"/>
  <c r="S5219" i="17"/>
  <c r="S5231" i="17"/>
  <c r="S5315" i="17"/>
  <c r="S5411" i="17"/>
  <c r="S5495" i="17"/>
  <c r="S5555" i="17"/>
  <c r="S5639" i="17"/>
  <c r="S5735" i="17"/>
  <c r="S3501" i="17"/>
  <c r="S3949" i="17"/>
  <c r="S4232" i="17"/>
  <c r="S4383" i="17"/>
  <c r="S4479" i="17"/>
  <c r="S4694" i="17"/>
  <c r="S4839" i="17"/>
  <c r="S4983" i="17"/>
  <c r="S5100" i="17"/>
  <c r="S5184" i="17"/>
  <c r="S5280" i="17"/>
  <c r="S5364" i="17"/>
  <c r="S5376" i="17"/>
  <c r="S5460" i="17"/>
  <c r="S5604" i="17"/>
  <c r="S5700" i="17"/>
  <c r="S5784" i="17"/>
  <c r="S5880" i="17"/>
  <c r="S5964" i="17"/>
  <c r="S6060" i="17"/>
  <c r="S1878" i="17"/>
  <c r="S4155" i="17"/>
  <c r="S4260" i="17"/>
  <c r="S4432" i="17"/>
  <c r="S4528" i="17"/>
  <c r="S4673" i="17"/>
  <c r="S4853" i="17"/>
  <c r="S4997" i="17"/>
  <c r="S5149" i="17"/>
  <c r="S5245" i="17"/>
  <c r="S5329" i="17"/>
  <c r="S5425" i="17"/>
  <c r="S5509" i="17"/>
  <c r="S5569" i="17"/>
  <c r="S5653" i="17"/>
  <c r="S5749" i="17"/>
  <c r="S2499" i="17"/>
  <c r="S3176" i="17"/>
  <c r="S3272" i="17"/>
  <c r="S3611" i="17"/>
  <c r="S4129" i="17"/>
  <c r="S4313" i="17"/>
  <c r="S4591" i="17"/>
  <c r="S4776" i="17"/>
  <c r="S4867" i="17"/>
  <c r="S4920" i="17"/>
  <c r="S5011" i="17"/>
  <c r="S5114" i="17"/>
  <c r="S5198" i="17"/>
  <c r="S5294" i="17"/>
  <c r="S5390" i="17"/>
  <c r="S5474" i="17"/>
  <c r="S5534" i="17"/>
  <c r="S5618" i="17"/>
  <c r="S5714" i="17"/>
  <c r="S1099" i="17"/>
  <c r="S2976" i="17"/>
  <c r="S3713" i="17"/>
  <c r="S3991" i="17"/>
  <c r="S4031" i="17"/>
  <c r="S4183" i="17"/>
  <c r="S4288" i="17"/>
  <c r="S4362" i="17"/>
  <c r="S4458" i="17"/>
  <c r="S4757" i="17"/>
  <c r="S4790" i="17"/>
  <c r="S4881" i="17"/>
  <c r="S4895" i="17"/>
  <c r="S4934" i="17"/>
  <c r="S5025" i="17"/>
  <c r="S5039" i="17"/>
  <c r="S5163" i="17"/>
  <c r="S5259" i="17"/>
  <c r="S5343" i="17"/>
  <c r="S5439" i="17"/>
  <c r="S5523" i="17"/>
  <c r="S5583" i="17"/>
  <c r="S5667" i="17"/>
  <c r="S5763" i="17"/>
  <c r="S3004" i="17"/>
  <c r="S4003" i="17"/>
  <c r="S4659" i="17"/>
  <c r="S4804" i="17"/>
  <c r="S4909" i="17"/>
  <c r="S5212" i="17"/>
  <c r="S5308" i="17"/>
  <c r="S5404" i="17"/>
  <c r="S5548" i="17"/>
  <c r="S5686" i="17"/>
  <c r="S5826" i="17"/>
  <c r="S5852" i="17"/>
  <c r="S5957" i="17"/>
  <c r="S6088" i="17"/>
  <c r="S6204" i="17"/>
  <c r="S6288" i="17"/>
  <c r="S6300" i="17"/>
  <c r="S6384" i="17"/>
  <c r="S6480" i="17"/>
  <c r="S6564" i="17"/>
  <c r="S6660" i="17"/>
  <c r="S6744" i="17"/>
  <c r="S4577" i="17"/>
  <c r="S4743" i="17"/>
  <c r="S4962" i="17"/>
  <c r="S5067" i="17"/>
  <c r="S5093" i="17"/>
  <c r="S5357" i="17"/>
  <c r="S5453" i="17"/>
  <c r="S5597" i="17"/>
  <c r="S5770" i="17"/>
  <c r="S5866" i="17"/>
  <c r="S5971" i="17"/>
  <c r="S5997" i="17"/>
  <c r="S6102" i="17"/>
  <c r="S6141" i="17"/>
  <c r="S6253" i="17"/>
  <c r="S6349" i="17"/>
  <c r="S6433" i="17"/>
  <c r="S6529" i="17"/>
  <c r="S6625" i="17"/>
  <c r="S6709" i="17"/>
  <c r="S6769" i="17"/>
  <c r="S6853" i="17"/>
  <c r="S6949" i="17"/>
  <c r="S2390" i="17"/>
  <c r="S3025" i="17"/>
  <c r="S3403" i="17"/>
  <c r="S3734" i="17"/>
  <c r="S4246" i="17"/>
  <c r="S4832" i="17"/>
  <c r="S5142" i="17"/>
  <c r="S5238" i="17"/>
  <c r="S5502" i="17"/>
  <c r="S5646" i="17"/>
  <c r="S5693" i="17"/>
  <c r="S5894" i="17"/>
  <c r="S5985" i="17"/>
  <c r="S6011" i="17"/>
  <c r="S6025" i="17"/>
  <c r="S6116" i="17"/>
  <c r="S6155" i="17"/>
  <c r="S6169" i="17"/>
  <c r="S6218" i="17"/>
  <c r="S6314" i="17"/>
  <c r="S6398" i="17"/>
  <c r="S6494" i="17"/>
  <c r="S6578" i="17"/>
  <c r="S6674" i="17"/>
  <c r="S6818" i="17"/>
  <c r="S6902" i="17"/>
  <c r="S6914" i="17"/>
  <c r="S6998" i="17"/>
  <c r="S7094" i="17"/>
  <c r="S7178" i="17"/>
  <c r="S7274" i="17"/>
  <c r="S4010" i="17"/>
  <c r="S4348" i="17"/>
  <c r="S4860" i="17"/>
  <c r="S5191" i="17"/>
  <c r="S5287" i="17"/>
  <c r="S5383" i="17"/>
  <c r="S5777" i="17"/>
  <c r="S5908" i="17"/>
  <c r="S6039" i="17"/>
  <c r="S6130" i="17"/>
  <c r="S6183" i="17"/>
  <c r="S6267" i="17"/>
  <c r="S6363" i="17"/>
  <c r="S6459" i="17"/>
  <c r="S6543" i="17"/>
  <c r="S6639" i="17"/>
  <c r="S6723" i="17"/>
  <c r="S6783" i="17"/>
  <c r="S6867" i="17"/>
  <c r="S1631" i="17"/>
  <c r="S3832" i="17"/>
  <c r="S3928" i="17"/>
  <c r="S4143" i="17"/>
  <c r="S4397" i="17"/>
  <c r="S4493" i="17"/>
  <c r="S4624" i="17"/>
  <c r="S5018" i="17"/>
  <c r="S5336" i="17"/>
  <c r="S5432" i="17"/>
  <c r="S5576" i="17"/>
  <c r="S5756" i="17"/>
  <c r="S5791" i="17"/>
  <c r="S5922" i="17"/>
  <c r="S6053" i="17"/>
  <c r="S6232" i="17"/>
  <c r="S6328" i="17"/>
  <c r="S6412" i="17"/>
  <c r="S6508" i="17"/>
  <c r="S6592" i="17"/>
  <c r="S6604" i="17"/>
  <c r="S6688" i="17"/>
  <c r="S6832" i="17"/>
  <c r="S3225" i="17"/>
  <c r="S3639" i="17"/>
  <c r="S4446" i="17"/>
  <c r="S4542" i="17"/>
  <c r="S4708" i="17"/>
  <c r="S4783" i="17"/>
  <c r="S4888" i="17"/>
  <c r="S5121" i="17"/>
  <c r="S5481" i="17"/>
  <c r="S5625" i="17"/>
  <c r="S5805" i="17"/>
  <c r="S5845" i="17"/>
  <c r="S5936" i="17"/>
  <c r="S6067" i="17"/>
  <c r="S6197" i="17"/>
  <c r="S6281" i="17"/>
  <c r="S6293" i="17"/>
  <c r="S6377" i="17"/>
  <c r="S6473" i="17"/>
  <c r="S6557" i="17"/>
  <c r="S6653" i="17"/>
  <c r="S6737" i="17"/>
  <c r="S6797" i="17"/>
  <c r="S6881" i="17"/>
  <c r="S4598" i="17"/>
  <c r="S5079" i="17"/>
  <c r="S5128" i="17"/>
  <c r="S5224" i="17"/>
  <c r="S5833" i="17"/>
  <c r="S5859" i="17"/>
  <c r="S5990" i="17"/>
  <c r="S6246" i="17"/>
  <c r="S6342" i="17"/>
  <c r="S6702" i="17"/>
  <c r="S6790" i="17"/>
  <c r="S6895" i="17"/>
  <c r="S7040" i="17"/>
  <c r="S7066" i="17"/>
  <c r="S7171" i="17"/>
  <c r="S7302" i="17"/>
  <c r="S7351" i="17"/>
  <c r="S7411" i="17"/>
  <c r="S7495" i="17"/>
  <c r="S7591" i="17"/>
  <c r="S7687" i="17"/>
  <c r="S7771" i="17"/>
  <c r="S4218" i="17"/>
  <c r="S4418" i="17"/>
  <c r="S4514" i="17"/>
  <c r="S4818" i="17"/>
  <c r="S5177" i="17"/>
  <c r="S5273" i="17"/>
  <c r="S5742" i="17"/>
  <c r="S6095" i="17"/>
  <c r="S6148" i="17"/>
  <c r="S6391" i="17"/>
  <c r="S6487" i="17"/>
  <c r="S6751" i="17"/>
  <c r="S6874" i="17"/>
  <c r="S6928" i="17"/>
  <c r="S6942" i="17"/>
  <c r="S6956" i="17"/>
  <c r="S6970" i="17"/>
  <c r="S6984" i="17"/>
  <c r="S7054" i="17"/>
  <c r="S7080" i="17"/>
  <c r="S7185" i="17"/>
  <c r="S7211" i="17"/>
  <c r="S7316" i="17"/>
  <c r="S7376" i="17"/>
  <c r="S7460" i="17"/>
  <c r="S7556" i="17"/>
  <c r="S7640" i="17"/>
  <c r="S7736" i="17"/>
  <c r="S7820" i="17"/>
  <c r="S7832" i="17"/>
  <c r="S7916" i="17"/>
  <c r="S7976" i="17"/>
  <c r="S8060" i="17"/>
  <c r="S2915" i="17"/>
  <c r="S3583" i="17"/>
  <c r="S4976" i="17"/>
  <c r="S5322" i="17"/>
  <c r="S5418" i="17"/>
  <c r="S5562" i="17"/>
  <c r="S5887" i="17"/>
  <c r="S6018" i="17"/>
  <c r="S6123" i="17"/>
  <c r="S6440" i="17"/>
  <c r="S6536" i="17"/>
  <c r="S6632" i="17"/>
  <c r="S7108" i="17"/>
  <c r="S7199" i="17"/>
  <c r="S7225" i="17"/>
  <c r="S7239" i="17"/>
  <c r="S7425" i="17"/>
  <c r="S7509" i="17"/>
  <c r="S7521" i="17"/>
  <c r="S7605" i="17"/>
  <c r="S7701" i="17"/>
  <c r="S7785" i="17"/>
  <c r="S7881" i="17"/>
  <c r="S7965" i="17"/>
  <c r="S8025" i="17"/>
  <c r="S8109" i="17"/>
  <c r="S8205" i="17"/>
  <c r="S8301" i="17"/>
  <c r="S8385" i="17"/>
  <c r="S3783" i="17"/>
  <c r="S5371" i="17"/>
  <c r="S5467" i="17"/>
  <c r="S5611" i="17"/>
  <c r="S6176" i="17"/>
  <c r="S6225" i="17"/>
  <c r="S6321" i="17"/>
  <c r="S6585" i="17"/>
  <c r="S6681" i="17"/>
  <c r="S6776" i="17"/>
  <c r="S7122" i="17"/>
  <c r="S7253" i="17"/>
  <c r="S7330" i="17"/>
  <c r="S7390" i="17"/>
  <c r="S7474" i="17"/>
  <c r="S7570" i="17"/>
  <c r="S7654" i="17"/>
  <c r="S7750" i="17"/>
  <c r="S7846" i="17"/>
  <c r="S7930" i="17"/>
  <c r="S7990" i="17"/>
  <c r="S2072" i="17"/>
  <c r="S4115" i="17"/>
  <c r="S4874" i="17"/>
  <c r="S5516" i="17"/>
  <c r="S5660" i="17"/>
  <c r="S5915" i="17"/>
  <c r="S6046" i="17"/>
  <c r="S6274" i="17"/>
  <c r="S6370" i="17"/>
  <c r="S6466" i="17"/>
  <c r="S6730" i="17"/>
  <c r="S6860" i="17"/>
  <c r="S7136" i="17"/>
  <c r="S7267" i="17"/>
  <c r="S7439" i="17"/>
  <c r="S7535" i="17"/>
  <c r="S7619" i="17"/>
  <c r="S7715" i="17"/>
  <c r="S7799" i="17"/>
  <c r="S7895" i="17"/>
  <c r="S3321" i="17"/>
  <c r="S4927" i="17"/>
  <c r="S5032" i="17"/>
  <c r="S5707" i="17"/>
  <c r="S5812" i="17"/>
  <c r="S5838" i="17"/>
  <c r="S5943" i="17"/>
  <c r="S6074" i="17"/>
  <c r="S6419" i="17"/>
  <c r="S6515" i="17"/>
  <c r="S6611" i="17"/>
  <c r="S6755" i="17"/>
  <c r="S6839" i="17"/>
  <c r="S7059" i="17"/>
  <c r="S7150" i="17"/>
  <c r="S7281" i="17"/>
  <c r="S7344" i="17"/>
  <c r="S7404" i="17"/>
  <c r="S7488" i="17"/>
  <c r="S7584" i="17"/>
  <c r="S7668" i="17"/>
  <c r="S7680" i="17"/>
  <c r="S7764" i="17"/>
  <c r="S7860" i="17"/>
  <c r="S7944" i="17"/>
  <c r="S8004" i="17"/>
  <c r="S4369" i="17"/>
  <c r="S4948" i="17"/>
  <c r="S5053" i="17"/>
  <c r="S5632" i="17"/>
  <c r="S5950" i="17"/>
  <c r="S6963" i="17"/>
  <c r="S6991" i="17"/>
  <c r="S7019" i="17"/>
  <c r="S7047" i="17"/>
  <c r="S7073" i="17"/>
  <c r="S7453" i="17"/>
  <c r="S7549" i="17"/>
  <c r="S7951" i="17"/>
  <c r="S8142" i="17"/>
  <c r="S8156" i="17"/>
  <c r="S8170" i="17"/>
  <c r="S8261" i="17"/>
  <c r="S8287" i="17"/>
  <c r="S8392" i="17"/>
  <c r="S8322" i="17"/>
  <c r="S6004" i="17"/>
  <c r="S6109" i="17"/>
  <c r="S6211" i="17"/>
  <c r="S6307" i="17"/>
  <c r="S7309" i="17"/>
  <c r="S7358" i="17"/>
  <c r="S7502" i="17"/>
  <c r="S7598" i="17"/>
  <c r="S7694" i="17"/>
  <c r="S7813" i="17"/>
  <c r="S7874" i="17"/>
  <c r="S8011" i="17"/>
  <c r="S8184" i="17"/>
  <c r="S8275" i="17"/>
  <c r="S8315" i="17"/>
  <c r="S8406" i="17"/>
  <c r="S6762" i="17"/>
  <c r="S6977" i="17"/>
  <c r="S8268" i="17"/>
  <c r="S5978" i="17"/>
  <c r="S7563" i="17"/>
  <c r="S3473" i="17"/>
  <c r="S4722" i="17"/>
  <c r="S5721" i="17"/>
  <c r="S6162" i="17"/>
  <c r="S6260" i="17"/>
  <c r="S6356" i="17"/>
  <c r="S6452" i="17"/>
  <c r="S6825" i="17"/>
  <c r="S6907" i="17"/>
  <c r="S6935" i="17"/>
  <c r="S7101" i="17"/>
  <c r="S7206" i="17"/>
  <c r="S7232" i="17"/>
  <c r="S7383" i="17"/>
  <c r="S7647" i="17"/>
  <c r="S7743" i="17"/>
  <c r="S7853" i="17"/>
  <c r="S7958" i="17"/>
  <c r="S8074" i="17"/>
  <c r="S8088" i="17"/>
  <c r="S8102" i="17"/>
  <c r="S8116" i="17"/>
  <c r="S8198" i="17"/>
  <c r="S8329" i="17"/>
  <c r="S8420" i="17"/>
  <c r="S8434" i="17"/>
  <c r="S5488" i="17"/>
  <c r="S6426" i="17"/>
  <c r="S6618" i="17"/>
  <c r="S7033" i="17"/>
  <c r="S7295" i="17"/>
  <c r="S7369" i="17"/>
  <c r="S8163" i="17"/>
  <c r="S8294" i="17"/>
  <c r="S5873" i="17"/>
  <c r="S6571" i="17"/>
  <c r="S6667" i="17"/>
  <c r="S7902" i="17"/>
  <c r="S8413" i="17"/>
  <c r="S6921" i="17"/>
  <c r="S7323" i="17"/>
  <c r="S3127" i="17"/>
  <c r="S5004" i="17"/>
  <c r="S5107" i="17"/>
  <c r="S6137" i="17"/>
  <c r="S3879" i="17"/>
  <c r="S5901" i="17"/>
  <c r="S6405" i="17"/>
  <c r="S6501" i="17"/>
  <c r="S7432" i="17"/>
  <c r="S7528" i="17"/>
  <c r="S7792" i="17"/>
  <c r="S7937" i="17"/>
  <c r="S7997" i="17"/>
  <c r="S8212" i="17"/>
  <c r="S8343" i="17"/>
  <c r="S4465" i="17"/>
  <c r="S6522" i="17"/>
  <c r="S7729" i="17"/>
  <c r="S6846" i="17"/>
  <c r="S7087" i="17"/>
  <c r="S7218" i="17"/>
  <c r="S7418" i="17"/>
  <c r="S8123" i="17"/>
  <c r="S8308" i="17"/>
  <c r="S7467" i="17"/>
  <c r="S6032" i="17"/>
  <c r="S4169" i="17"/>
  <c r="S4563" i="17"/>
  <c r="S4729" i="17"/>
  <c r="S5156" i="17"/>
  <c r="S5252" i="17"/>
  <c r="S5728" i="17"/>
  <c r="S5798" i="17"/>
  <c r="S6550" i="17"/>
  <c r="S6646" i="17"/>
  <c r="S7129" i="17"/>
  <c r="S7260" i="17"/>
  <c r="S7337" i="17"/>
  <c r="S7481" i="17"/>
  <c r="S7577" i="17"/>
  <c r="S7673" i="17"/>
  <c r="S8018" i="17"/>
  <c r="S8032" i="17"/>
  <c r="S8046" i="17"/>
  <c r="S8226" i="17"/>
  <c r="S8357" i="17"/>
  <c r="S5819" i="17"/>
  <c r="S6081" i="17"/>
  <c r="S7633" i="17"/>
  <c r="S7923" i="17"/>
  <c r="S8399" i="17"/>
  <c r="S7192" i="17"/>
  <c r="S7778" i="17"/>
  <c r="S8177" i="17"/>
  <c r="S4045" i="17"/>
  <c r="S8191" i="17"/>
  <c r="S8427" i="17"/>
  <c r="S5541" i="17"/>
  <c r="S6695" i="17"/>
  <c r="S7026" i="17"/>
  <c r="S7157" i="17"/>
  <c r="S7288" i="17"/>
  <c r="S7626" i="17"/>
  <c r="S7722" i="17"/>
  <c r="S7839" i="17"/>
  <c r="S7983" i="17"/>
  <c r="S8135" i="17"/>
  <c r="S8149" i="17"/>
  <c r="S8240" i="17"/>
  <c r="S8254" i="17"/>
  <c r="S8371" i="17"/>
  <c r="S3106" i="17"/>
  <c r="S7005" i="17"/>
  <c r="S7164" i="17"/>
  <c r="S4638" i="17"/>
  <c r="S6716" i="17"/>
  <c r="S7825" i="17"/>
  <c r="S4645" i="17"/>
  <c r="S5301" i="17"/>
  <c r="S7012" i="17"/>
  <c r="S7806" i="17"/>
  <c r="S7972" i="17"/>
  <c r="S6190" i="17"/>
  <c r="S7246" i="17"/>
  <c r="S7909" i="17"/>
  <c r="S8053" i="17"/>
  <c r="S8219" i="17"/>
  <c r="S7888" i="17"/>
  <c r="S3688" i="17"/>
  <c r="S5397" i="17"/>
  <c r="S7143" i="17"/>
  <c r="S6811" i="17"/>
  <c r="S4274" i="17"/>
  <c r="S8081" i="17"/>
  <c r="S8350" i="17"/>
  <c r="S6335" i="17"/>
  <c r="S7397" i="17"/>
  <c r="S7867" i="17"/>
  <c r="S8247" i="17"/>
  <c r="S5205" i="17"/>
  <c r="S7115" i="17"/>
  <c r="S7516" i="17"/>
  <c r="S7612" i="17"/>
  <c r="S7708" i="17"/>
  <c r="S8039" i="17"/>
  <c r="S8095" i="17"/>
  <c r="S6888" i="17"/>
  <c r="S8364" i="17"/>
  <c r="S5929" i="17"/>
  <c r="S7446" i="17"/>
  <c r="S7542" i="17"/>
  <c r="S8378" i="17"/>
  <c r="S6239" i="17"/>
  <c r="S6804" i="17"/>
  <c r="S8067" i="17"/>
  <c r="S8336" i="17"/>
  <c r="S7661" i="17"/>
  <c r="S7757" i="17"/>
  <c r="S8233" i="17"/>
  <c r="Q20" i="17"/>
  <c r="Q7670" i="17"/>
  <c r="D46" i="42"/>
  <c r="D52" i="42"/>
  <c r="Q7823" i="17"/>
  <c r="Q8130" i="17"/>
  <c r="Q7671" i="17"/>
  <c r="Q8282" i="17"/>
  <c r="Q7976" i="17"/>
  <c r="D50" i="42"/>
  <c r="Q7824" i="17"/>
  <c r="D49" i="42"/>
  <c r="Q8129" i="17"/>
  <c r="D47" i="42"/>
  <c r="D48" i="42"/>
  <c r="D51" i="42"/>
  <c r="Q8283" i="17"/>
  <c r="C72" i="26"/>
  <c r="G67" i="26"/>
  <c r="C75" i="26"/>
  <c r="G70" i="26"/>
  <c r="C76" i="26"/>
  <c r="G71" i="26"/>
  <c r="C83" i="13"/>
  <c r="C73" i="26"/>
  <c r="G68" i="26"/>
  <c r="A12" i="41"/>
  <c r="C84" i="13" l="1"/>
  <c r="C81" i="26"/>
  <c r="G76" i="26"/>
  <c r="C78" i="26"/>
  <c r="G73" i="26"/>
  <c r="C80" i="26"/>
  <c r="G75" i="26"/>
  <c r="C77" i="26"/>
  <c r="G72" i="26"/>
  <c r="A10" i="41"/>
  <c r="C86" i="26" l="1"/>
  <c r="G81" i="26"/>
  <c r="C85" i="26"/>
  <c r="G80" i="26"/>
  <c r="C83" i="26"/>
  <c r="G78" i="26"/>
  <c r="C82" i="26"/>
  <c r="G77" i="26"/>
  <c r="C85" i="13"/>
  <c r="B30" i="34"/>
  <c r="B27" i="34"/>
  <c r="H20" i="42"/>
  <c r="D22" i="42" l="1"/>
  <c r="D23" i="42"/>
  <c r="G20" i="42"/>
  <c r="D20" i="42"/>
  <c r="D21" i="42"/>
  <c r="C87" i="26"/>
  <c r="G82" i="26"/>
  <c r="C88" i="26"/>
  <c r="G83" i="26"/>
  <c r="C90" i="26"/>
  <c r="G85" i="26"/>
  <c r="C91" i="26"/>
  <c r="G86" i="26"/>
  <c r="B29" i="34"/>
  <c r="B19" i="34"/>
  <c r="B14" i="34"/>
  <c r="B13" i="34"/>
  <c r="O20" i="17" l="1"/>
  <c r="Z20" i="17" s="1"/>
  <c r="O32" i="17"/>
  <c r="O44" i="17"/>
  <c r="O56" i="17"/>
  <c r="O68" i="17"/>
  <c r="O80" i="17"/>
  <c r="O92" i="17"/>
  <c r="O104" i="17"/>
  <c r="O116" i="17"/>
  <c r="O128" i="17"/>
  <c r="O140" i="17"/>
  <c r="O152" i="17"/>
  <c r="O164" i="17"/>
  <c r="O176" i="17"/>
  <c r="O188" i="17"/>
  <c r="Z188" i="17" s="1"/>
  <c r="O200" i="17"/>
  <c r="O212" i="17"/>
  <c r="O224" i="17"/>
  <c r="O236" i="17"/>
  <c r="O248" i="17"/>
  <c r="O260" i="17"/>
  <c r="O272" i="17"/>
  <c r="O284" i="17"/>
  <c r="O296" i="17"/>
  <c r="O308" i="17"/>
  <c r="O320" i="17"/>
  <c r="O332" i="17"/>
  <c r="Z332" i="17" s="1"/>
  <c r="O344" i="17"/>
  <c r="O356" i="17"/>
  <c r="O368" i="17"/>
  <c r="O380" i="17"/>
  <c r="O392" i="17"/>
  <c r="O404" i="17"/>
  <c r="O416" i="17"/>
  <c r="O428" i="17"/>
  <c r="O440" i="17"/>
  <c r="O452" i="17"/>
  <c r="O464" i="17"/>
  <c r="O476" i="17"/>
  <c r="Z476" i="17" s="1"/>
  <c r="O488" i="17"/>
  <c r="O500" i="17"/>
  <c r="O512" i="17"/>
  <c r="O524" i="17"/>
  <c r="O536" i="17"/>
  <c r="O548" i="17"/>
  <c r="O560" i="17"/>
  <c r="O572" i="17"/>
  <c r="O584" i="17"/>
  <c r="O596" i="17"/>
  <c r="O608" i="17"/>
  <c r="O620" i="17"/>
  <c r="Z620" i="17" s="1"/>
  <c r="O632" i="17"/>
  <c r="O644" i="17"/>
  <c r="O656" i="17"/>
  <c r="O668" i="17"/>
  <c r="O680" i="17"/>
  <c r="O692" i="17"/>
  <c r="O704" i="17"/>
  <c r="O716" i="17"/>
  <c r="O728" i="17"/>
  <c r="O740" i="17"/>
  <c r="O752" i="17"/>
  <c r="O764" i="17"/>
  <c r="Z764" i="17" s="1"/>
  <c r="O776" i="17"/>
  <c r="O788" i="17"/>
  <c r="O800" i="17"/>
  <c r="O812" i="17"/>
  <c r="O824" i="17"/>
  <c r="O836" i="17"/>
  <c r="O848" i="17"/>
  <c r="O860" i="17"/>
  <c r="O872" i="17"/>
  <c r="O884" i="17"/>
  <c r="O896" i="17"/>
  <c r="O908" i="17"/>
  <c r="Z908" i="17" s="1"/>
  <c r="O920" i="17"/>
  <c r="O21" i="17"/>
  <c r="O33" i="17"/>
  <c r="O45" i="17"/>
  <c r="O57" i="17"/>
  <c r="O69" i="17"/>
  <c r="O81" i="17"/>
  <c r="O93" i="17"/>
  <c r="O105" i="17"/>
  <c r="O117" i="17"/>
  <c r="O129" i="17"/>
  <c r="O141" i="17"/>
  <c r="O153" i="17"/>
  <c r="O165" i="17"/>
  <c r="O177" i="17"/>
  <c r="O189" i="17"/>
  <c r="O201" i="17"/>
  <c r="O213" i="17"/>
  <c r="O225" i="17"/>
  <c r="O237" i="17"/>
  <c r="O249" i="17"/>
  <c r="O261" i="17"/>
  <c r="Z261" i="17" s="1"/>
  <c r="O273" i="17"/>
  <c r="O285" i="17"/>
  <c r="Z285" i="17" s="1"/>
  <c r="O297" i="17"/>
  <c r="O309" i="17"/>
  <c r="O321" i="17"/>
  <c r="O333" i="17"/>
  <c r="O345" i="17"/>
  <c r="O357" i="17"/>
  <c r="O369" i="17"/>
  <c r="O381" i="17"/>
  <c r="O393" i="17"/>
  <c r="O405" i="17"/>
  <c r="O417" i="17"/>
  <c r="O429" i="17"/>
  <c r="Z429" i="17" s="1"/>
  <c r="O441" i="17"/>
  <c r="O453" i="17"/>
  <c r="O465" i="17"/>
  <c r="O477" i="17"/>
  <c r="O489" i="17"/>
  <c r="O501" i="17"/>
  <c r="O513" i="17"/>
  <c r="O525" i="17"/>
  <c r="O537" i="17"/>
  <c r="O549" i="17"/>
  <c r="O561" i="17"/>
  <c r="O573" i="17"/>
  <c r="Z573" i="17" s="1"/>
  <c r="O585" i="17"/>
  <c r="O597" i="17"/>
  <c r="O609" i="17"/>
  <c r="O621" i="17"/>
  <c r="O633" i="17"/>
  <c r="O645" i="17"/>
  <c r="O657" i="17"/>
  <c r="O669" i="17"/>
  <c r="O681" i="17"/>
  <c r="O693" i="17"/>
  <c r="O705" i="17"/>
  <c r="O717" i="17"/>
  <c r="Z717" i="17" s="1"/>
  <c r="O729" i="17"/>
  <c r="O741" i="17"/>
  <c r="O753" i="17"/>
  <c r="O765" i="17"/>
  <c r="O777" i="17"/>
  <c r="O789" i="17"/>
  <c r="O801" i="17"/>
  <c r="O813" i="17"/>
  <c r="O825" i="17"/>
  <c r="O837" i="17"/>
  <c r="O849" i="17"/>
  <c r="O861" i="17"/>
  <c r="Z861" i="17" s="1"/>
  <c r="O873" i="17"/>
  <c r="O22" i="17"/>
  <c r="O34" i="17"/>
  <c r="O46" i="17"/>
  <c r="O58" i="17"/>
  <c r="O70" i="17"/>
  <c r="O82" i="17"/>
  <c r="O94" i="17"/>
  <c r="O106" i="17"/>
  <c r="O118" i="17"/>
  <c r="O130" i="17"/>
  <c r="O142" i="17"/>
  <c r="Z142" i="17" s="1"/>
  <c r="O154" i="17"/>
  <c r="O166" i="17"/>
  <c r="O178" i="17"/>
  <c r="O190" i="17"/>
  <c r="O202" i="17"/>
  <c r="O214" i="17"/>
  <c r="O226" i="17"/>
  <c r="O238" i="17"/>
  <c r="O250" i="17"/>
  <c r="O262" i="17"/>
  <c r="O274" i="17"/>
  <c r="Z274" i="17" s="1"/>
  <c r="O286" i="17"/>
  <c r="Z286" i="17" s="1"/>
  <c r="O298" i="17"/>
  <c r="O310" i="17"/>
  <c r="O322" i="17"/>
  <c r="O334" i="17"/>
  <c r="O346" i="17"/>
  <c r="O358" i="17"/>
  <c r="O370" i="17"/>
  <c r="O382" i="17"/>
  <c r="O394" i="17"/>
  <c r="O406" i="17"/>
  <c r="O418" i="17"/>
  <c r="O430" i="17"/>
  <c r="O442" i="17"/>
  <c r="O454" i="17"/>
  <c r="O466" i="17"/>
  <c r="O478" i="17"/>
  <c r="O490" i="17"/>
  <c r="O502" i="17"/>
  <c r="O514" i="17"/>
  <c r="O526" i="17"/>
  <c r="O538" i="17"/>
  <c r="O550" i="17"/>
  <c r="O562" i="17"/>
  <c r="O574" i="17"/>
  <c r="Z574" i="17" s="1"/>
  <c r="O586" i="17"/>
  <c r="O598" i="17"/>
  <c r="O610" i="17"/>
  <c r="O622" i="17"/>
  <c r="O634" i="17"/>
  <c r="O646" i="17"/>
  <c r="O658" i="17"/>
  <c r="O670" i="17"/>
  <c r="O682" i="17"/>
  <c r="O694" i="17"/>
  <c r="O23" i="17"/>
  <c r="O35" i="17"/>
  <c r="O47" i="17"/>
  <c r="O59" i="17"/>
  <c r="O71" i="17"/>
  <c r="O83" i="17"/>
  <c r="O95" i="17"/>
  <c r="O107" i="17"/>
  <c r="O119" i="17"/>
  <c r="O131" i="17"/>
  <c r="O143" i="17"/>
  <c r="O155" i="17"/>
  <c r="O167" i="17"/>
  <c r="O179" i="17"/>
  <c r="Z179" i="17" s="1"/>
  <c r="O191" i="17"/>
  <c r="O203" i="17"/>
  <c r="O215" i="17"/>
  <c r="O227" i="17"/>
  <c r="O239" i="17"/>
  <c r="O251" i="17"/>
  <c r="O263" i="17"/>
  <c r="O275" i="17"/>
  <c r="O287" i="17"/>
  <c r="O299" i="17"/>
  <c r="O311" i="17"/>
  <c r="O323" i="17"/>
  <c r="Z323" i="17" s="1"/>
  <c r="O335" i="17"/>
  <c r="O347" i="17"/>
  <c r="O359" i="17"/>
  <c r="O371" i="17"/>
  <c r="O383" i="17"/>
  <c r="O395" i="17"/>
  <c r="O407" i="17"/>
  <c r="O419" i="17"/>
  <c r="O431" i="17"/>
  <c r="O443" i="17"/>
  <c r="O455" i="17"/>
  <c r="O467" i="17"/>
  <c r="O479" i="17"/>
  <c r="O491" i="17"/>
  <c r="O503" i="17"/>
  <c r="O515" i="17"/>
  <c r="O527" i="17"/>
  <c r="O539" i="17"/>
  <c r="O551" i="17"/>
  <c r="O563" i="17"/>
  <c r="O575" i="17"/>
  <c r="O587" i="17"/>
  <c r="O599" i="17"/>
  <c r="O611" i="17"/>
  <c r="Z611" i="17" s="1"/>
  <c r="O623" i="17"/>
  <c r="O635" i="17"/>
  <c r="O647" i="17"/>
  <c r="O659" i="17"/>
  <c r="O671" i="17"/>
  <c r="O683" i="17"/>
  <c r="O695" i="17"/>
  <c r="O707" i="17"/>
  <c r="O719" i="17"/>
  <c r="O731" i="17"/>
  <c r="O743" i="17"/>
  <c r="O755" i="17"/>
  <c r="Z755" i="17" s="1"/>
  <c r="O767" i="17"/>
  <c r="O779" i="17"/>
  <c r="O791" i="17"/>
  <c r="O803" i="17"/>
  <c r="O815" i="17"/>
  <c r="O827" i="17"/>
  <c r="O839" i="17"/>
  <c r="O851" i="17"/>
  <c r="O863" i="17"/>
  <c r="O875" i="17"/>
  <c r="O887" i="17"/>
  <c r="O899" i="17"/>
  <c r="Z899" i="17" s="1"/>
  <c r="O911" i="17"/>
  <c r="O923" i="17"/>
  <c r="O935" i="17"/>
  <c r="O947" i="17"/>
  <c r="O959" i="17"/>
  <c r="O971" i="17"/>
  <c r="O983" i="17"/>
  <c r="O995" i="17"/>
  <c r="O1007" i="17"/>
  <c r="O1019" i="17"/>
  <c r="O1031" i="17"/>
  <c r="O24" i="17"/>
  <c r="Z24" i="17" s="1"/>
  <c r="O36" i="17"/>
  <c r="O25" i="17"/>
  <c r="O37" i="17"/>
  <c r="O49" i="17"/>
  <c r="O61" i="17"/>
  <c r="O73" i="17"/>
  <c r="O85" i="17"/>
  <c r="O97" i="17"/>
  <c r="O109" i="17"/>
  <c r="O121" i="17"/>
  <c r="O133" i="17"/>
  <c r="O145" i="17"/>
  <c r="O157" i="17"/>
  <c r="O169" i="17"/>
  <c r="O181" i="17"/>
  <c r="O193" i="17"/>
  <c r="O205" i="17"/>
  <c r="O217" i="17"/>
  <c r="O229" i="17"/>
  <c r="O241" i="17"/>
  <c r="O253" i="17"/>
  <c r="O265" i="17"/>
  <c r="O277" i="17"/>
  <c r="O289" i="17"/>
  <c r="Z289" i="17" s="1"/>
  <c r="O301" i="17"/>
  <c r="O313" i="17"/>
  <c r="O325" i="17"/>
  <c r="O337" i="17"/>
  <c r="O349" i="17"/>
  <c r="O361" i="17"/>
  <c r="O373" i="17"/>
  <c r="O385" i="17"/>
  <c r="O397" i="17"/>
  <c r="O409" i="17"/>
  <c r="O421" i="17"/>
  <c r="O433" i="17"/>
  <c r="Z433" i="17" s="1"/>
  <c r="O445" i="17"/>
  <c r="O457" i="17"/>
  <c r="O469" i="17"/>
  <c r="O481" i="17"/>
  <c r="O493" i="17"/>
  <c r="O505" i="17"/>
  <c r="O517" i="17"/>
  <c r="O529" i="17"/>
  <c r="O541" i="17"/>
  <c r="O553" i="17"/>
  <c r="O565" i="17"/>
  <c r="O577" i="17"/>
  <c r="Z577" i="17" s="1"/>
  <c r="O589" i="17"/>
  <c r="O601" i="17"/>
  <c r="O613" i="17"/>
  <c r="O625" i="17"/>
  <c r="O637" i="17"/>
  <c r="O649" i="17"/>
  <c r="O661" i="17"/>
  <c r="O673" i="17"/>
  <c r="O685" i="17"/>
  <c r="O697" i="17"/>
  <c r="O709" i="17"/>
  <c r="O721" i="17"/>
  <c r="Z721" i="17" s="1"/>
  <c r="O733" i="17"/>
  <c r="O745" i="17"/>
  <c r="O757" i="17"/>
  <c r="O769" i="17"/>
  <c r="O781" i="17"/>
  <c r="O793" i="17"/>
  <c r="O805" i="17"/>
  <c r="O817" i="17"/>
  <c r="O829" i="17"/>
  <c r="O841" i="17"/>
  <c r="O853" i="17"/>
  <c r="O865" i="17"/>
  <c r="Z865" i="17" s="1"/>
  <c r="O877" i="17"/>
  <c r="O889" i="17"/>
  <c r="O901" i="17"/>
  <c r="O913" i="17"/>
  <c r="O925" i="17"/>
  <c r="O937" i="17"/>
  <c r="O949" i="17"/>
  <c r="O961" i="17"/>
  <c r="O973" i="17"/>
  <c r="O26" i="17"/>
  <c r="O48" i="17"/>
  <c r="O66" i="17"/>
  <c r="O88" i="17"/>
  <c r="O110" i="17"/>
  <c r="O127" i="17"/>
  <c r="O149" i="17"/>
  <c r="O171" i="17"/>
  <c r="O192" i="17"/>
  <c r="O210" i="17"/>
  <c r="O232" i="17"/>
  <c r="O254" i="17"/>
  <c r="O271" i="17"/>
  <c r="O293" i="17"/>
  <c r="O315" i="17"/>
  <c r="Z315" i="17" s="1"/>
  <c r="O336" i="17"/>
  <c r="O354" i="17"/>
  <c r="O376" i="17"/>
  <c r="O398" i="17"/>
  <c r="O415" i="17"/>
  <c r="O437" i="17"/>
  <c r="O459" i="17"/>
  <c r="O480" i="17"/>
  <c r="O498" i="17"/>
  <c r="O520" i="17"/>
  <c r="O542" i="17"/>
  <c r="O559" i="17"/>
  <c r="Z559" i="17" s="1"/>
  <c r="O581" i="17"/>
  <c r="O603" i="17"/>
  <c r="O624" i="17"/>
  <c r="O642" i="17"/>
  <c r="O664" i="17"/>
  <c r="O686" i="17"/>
  <c r="O703" i="17"/>
  <c r="O723" i="17"/>
  <c r="O739" i="17"/>
  <c r="O759" i="17"/>
  <c r="O775" i="17"/>
  <c r="O795" i="17"/>
  <c r="O811" i="17"/>
  <c r="O831" i="17"/>
  <c r="O847" i="17"/>
  <c r="O867" i="17"/>
  <c r="O883" i="17"/>
  <c r="O900" i="17"/>
  <c r="O916" i="17"/>
  <c r="O931" i="17"/>
  <c r="O945" i="17"/>
  <c r="O960" i="17"/>
  <c r="O975" i="17"/>
  <c r="O988" i="17"/>
  <c r="Z988" i="17" s="1"/>
  <c r="O1001" i="17"/>
  <c r="O1014" i="17"/>
  <c r="O1027" i="17"/>
  <c r="O1040" i="17"/>
  <c r="O1052" i="17"/>
  <c r="O1064" i="17"/>
  <c r="O1076" i="17"/>
  <c r="O1088" i="17"/>
  <c r="O1100" i="17"/>
  <c r="O1112" i="17"/>
  <c r="O1124" i="17"/>
  <c r="O1136" i="17"/>
  <c r="O1148" i="17"/>
  <c r="O1160" i="17"/>
  <c r="O1172" i="17"/>
  <c r="O1184" i="17"/>
  <c r="O1196" i="17"/>
  <c r="O1208" i="17"/>
  <c r="O1220" i="17"/>
  <c r="O1232" i="17"/>
  <c r="O1244" i="17"/>
  <c r="O1256" i="17"/>
  <c r="O1268" i="17"/>
  <c r="O1280" i="17"/>
  <c r="Z1280" i="17" s="1"/>
  <c r="O1292" i="17"/>
  <c r="O1304" i="17"/>
  <c r="O1316" i="17"/>
  <c r="O1328" i="17"/>
  <c r="O1340" i="17"/>
  <c r="O1352" i="17"/>
  <c r="O1364" i="17"/>
  <c r="O1376" i="17"/>
  <c r="O1388" i="17"/>
  <c r="O1400" i="17"/>
  <c r="O27" i="17"/>
  <c r="O50" i="17"/>
  <c r="O67" i="17"/>
  <c r="O89" i="17"/>
  <c r="O111" i="17"/>
  <c r="O132" i="17"/>
  <c r="O150" i="17"/>
  <c r="O172" i="17"/>
  <c r="O194" i="17"/>
  <c r="O211" i="17"/>
  <c r="O233" i="17"/>
  <c r="O255" i="17"/>
  <c r="O276" i="17"/>
  <c r="O294" i="17"/>
  <c r="Z294" i="17" s="1"/>
  <c r="O316" i="17"/>
  <c r="O338" i="17"/>
  <c r="O355" i="17"/>
  <c r="O377" i="17"/>
  <c r="O399" i="17"/>
  <c r="O420" i="17"/>
  <c r="O438" i="17"/>
  <c r="O460" i="17"/>
  <c r="O482" i="17"/>
  <c r="O499" i="17"/>
  <c r="O521" i="17"/>
  <c r="O543" i="17"/>
  <c r="Z543" i="17" s="1"/>
  <c r="O564" i="17"/>
  <c r="O582" i="17"/>
  <c r="O604" i="17"/>
  <c r="O626" i="17"/>
  <c r="O643" i="17"/>
  <c r="O665" i="17"/>
  <c r="O687" i="17"/>
  <c r="O706" i="17"/>
  <c r="O724" i="17"/>
  <c r="O742" i="17"/>
  <c r="O760" i="17"/>
  <c r="O778" i="17"/>
  <c r="O796" i="17"/>
  <c r="O814" i="17"/>
  <c r="O832" i="17"/>
  <c r="O850" i="17"/>
  <c r="O868" i="17"/>
  <c r="O885" i="17"/>
  <c r="O902" i="17"/>
  <c r="O917" i="17"/>
  <c r="O932" i="17"/>
  <c r="O946" i="17"/>
  <c r="O962" i="17"/>
  <c r="O976" i="17"/>
  <c r="O989" i="17"/>
  <c r="O1002" i="17"/>
  <c r="O1015" i="17"/>
  <c r="O1028" i="17"/>
  <c r="O1041" i="17"/>
  <c r="O1053" i="17"/>
  <c r="O1065" i="17"/>
  <c r="O1077" i="17"/>
  <c r="O1089" i="17"/>
  <c r="O1101" i="17"/>
  <c r="O1113" i="17"/>
  <c r="O1125" i="17"/>
  <c r="Z1125" i="17" s="1"/>
  <c r="O1137" i="17"/>
  <c r="O1149" i="17"/>
  <c r="O1161" i="17"/>
  <c r="O1173" i="17"/>
  <c r="O1185" i="17"/>
  <c r="O1197" i="17"/>
  <c r="O1209" i="17"/>
  <c r="O1221" i="17"/>
  <c r="O1233" i="17"/>
  <c r="O1245" i="17"/>
  <c r="O1257" i="17"/>
  <c r="O1269" i="17"/>
  <c r="O1281" i="17"/>
  <c r="O1293" i="17"/>
  <c r="O1305" i="17"/>
  <c r="O1317" i="17"/>
  <c r="O1329" i="17"/>
  <c r="O1341" i="17"/>
  <c r="O1353" i="17"/>
  <c r="O1365" i="17"/>
  <c r="O1377" i="17"/>
  <c r="O1389" i="17"/>
  <c r="O1401" i="17"/>
  <c r="O28" i="17"/>
  <c r="Z28" i="17" s="1"/>
  <c r="O51" i="17"/>
  <c r="O72" i="17"/>
  <c r="O90" i="17"/>
  <c r="O112" i="17"/>
  <c r="O134" i="17"/>
  <c r="O151" i="17"/>
  <c r="O173" i="17"/>
  <c r="O195" i="17"/>
  <c r="O216" i="17"/>
  <c r="O234" i="17"/>
  <c r="O256" i="17"/>
  <c r="O278" i="17"/>
  <c r="Z278" i="17" s="1"/>
  <c r="O295" i="17"/>
  <c r="O317" i="17"/>
  <c r="O339" i="17"/>
  <c r="O360" i="17"/>
  <c r="O378" i="17"/>
  <c r="O400" i="17"/>
  <c r="O422" i="17"/>
  <c r="O439" i="17"/>
  <c r="O461" i="17"/>
  <c r="O483" i="17"/>
  <c r="O504" i="17"/>
  <c r="O522" i="17"/>
  <c r="Z522" i="17" s="1"/>
  <c r="O544" i="17"/>
  <c r="O566" i="17"/>
  <c r="O583" i="17"/>
  <c r="O605" i="17"/>
  <c r="O627" i="17"/>
  <c r="O648" i="17"/>
  <c r="O666" i="17"/>
  <c r="O688" i="17"/>
  <c r="O708" i="17"/>
  <c r="O725" i="17"/>
  <c r="O744" i="17"/>
  <c r="O761" i="17"/>
  <c r="Z761" i="17" s="1"/>
  <c r="O780" i="17"/>
  <c r="O797" i="17"/>
  <c r="O816" i="17"/>
  <c r="O833" i="17"/>
  <c r="O852" i="17"/>
  <c r="O869" i="17"/>
  <c r="O886" i="17"/>
  <c r="O903" i="17"/>
  <c r="O918" i="17"/>
  <c r="O933" i="17"/>
  <c r="O948" i="17"/>
  <c r="O963" i="17"/>
  <c r="Z963" i="17" s="1"/>
  <c r="O977" i="17"/>
  <c r="O990" i="17"/>
  <c r="O1003" i="17"/>
  <c r="O1016" i="17"/>
  <c r="O1029" i="17"/>
  <c r="O1042" i="17"/>
  <c r="O1054" i="17"/>
  <c r="O1066" i="17"/>
  <c r="O1078" i="17"/>
  <c r="O1090" i="17"/>
  <c r="O1102" i="17"/>
  <c r="O1114" i="17"/>
  <c r="Z1114" i="17" s="1"/>
  <c r="O1126" i="17"/>
  <c r="O1138" i="17"/>
  <c r="O1150" i="17"/>
  <c r="O1162" i="17"/>
  <c r="O1174" i="17"/>
  <c r="O1186" i="17"/>
  <c r="O1198" i="17"/>
  <c r="O1210" i="17"/>
  <c r="O1222" i="17"/>
  <c r="O1234" i="17"/>
  <c r="O1246" i="17"/>
  <c r="O1258" i="17"/>
  <c r="Z1258" i="17" s="1"/>
  <c r="O1270" i="17"/>
  <c r="O1282" i="17"/>
  <c r="O1294" i="17"/>
  <c r="O1306" i="17"/>
  <c r="O29" i="17"/>
  <c r="O52" i="17"/>
  <c r="O74" i="17"/>
  <c r="O91" i="17"/>
  <c r="O113" i="17"/>
  <c r="O135" i="17"/>
  <c r="O156" i="17"/>
  <c r="O174" i="17"/>
  <c r="Z174" i="17" s="1"/>
  <c r="O196" i="17"/>
  <c r="O218" i="17"/>
  <c r="O235" i="17"/>
  <c r="O257" i="17"/>
  <c r="O279" i="17"/>
  <c r="O300" i="17"/>
  <c r="O318" i="17"/>
  <c r="O340" i="17"/>
  <c r="O362" i="17"/>
  <c r="O379" i="17"/>
  <c r="O401" i="17"/>
  <c r="O423" i="17"/>
  <c r="O444" i="17"/>
  <c r="O462" i="17"/>
  <c r="O484" i="17"/>
  <c r="O506" i="17"/>
  <c r="O523" i="17"/>
  <c r="O545" i="17"/>
  <c r="O567" i="17"/>
  <c r="O588" i="17"/>
  <c r="O606" i="17"/>
  <c r="O628" i="17"/>
  <c r="O650" i="17"/>
  <c r="O667" i="17"/>
  <c r="Z667" i="17" s="1"/>
  <c r="O689" i="17"/>
  <c r="O710" i="17"/>
  <c r="O726" i="17"/>
  <c r="O746" i="17"/>
  <c r="O762" i="17"/>
  <c r="O782" i="17"/>
  <c r="O798" i="17"/>
  <c r="O818" i="17"/>
  <c r="O834" i="17"/>
  <c r="O854" i="17"/>
  <c r="Z854" i="17" s="1"/>
  <c r="O870" i="17"/>
  <c r="O888" i="17"/>
  <c r="Z888" i="17" s="1"/>
  <c r="O904" i="17"/>
  <c r="O919" i="17"/>
  <c r="O934" i="17"/>
  <c r="O950" i="17"/>
  <c r="O964" i="17"/>
  <c r="O978" i="17"/>
  <c r="O991" i="17"/>
  <c r="O1004" i="17"/>
  <c r="O1017" i="17"/>
  <c r="O1030" i="17"/>
  <c r="O1043" i="17"/>
  <c r="O1055" i="17"/>
  <c r="O1067" i="17"/>
  <c r="O1079" i="17"/>
  <c r="O1091" i="17"/>
  <c r="O1103" i="17"/>
  <c r="O1115" i="17"/>
  <c r="O1127" i="17"/>
  <c r="O1139" i="17"/>
  <c r="O1151" i="17"/>
  <c r="O1163" i="17"/>
  <c r="O1175" i="17"/>
  <c r="O1187" i="17"/>
  <c r="O1199" i="17"/>
  <c r="O1211" i="17"/>
  <c r="O1223" i="17"/>
  <c r="O1235" i="17"/>
  <c r="O1247" i="17"/>
  <c r="O1259" i="17"/>
  <c r="O1271" i="17"/>
  <c r="O1283" i="17"/>
  <c r="O1295" i="17"/>
  <c r="O30" i="17"/>
  <c r="O53" i="17"/>
  <c r="O75" i="17"/>
  <c r="O96" i="17"/>
  <c r="Z96" i="17" s="1"/>
  <c r="O114" i="17"/>
  <c r="O136" i="17"/>
  <c r="O158" i="17"/>
  <c r="O175" i="17"/>
  <c r="O197" i="17"/>
  <c r="O219" i="17"/>
  <c r="O240" i="17"/>
  <c r="O258" i="17"/>
  <c r="O280" i="17"/>
  <c r="O302" i="17"/>
  <c r="O319" i="17"/>
  <c r="O341" i="17"/>
  <c r="Z341" i="17" s="1"/>
  <c r="O363" i="17"/>
  <c r="O384" i="17"/>
  <c r="O402" i="17"/>
  <c r="O424" i="17"/>
  <c r="O446" i="17"/>
  <c r="O463" i="17"/>
  <c r="O485" i="17"/>
  <c r="O507" i="17"/>
  <c r="O528" i="17"/>
  <c r="O546" i="17"/>
  <c r="O568" i="17"/>
  <c r="O590" i="17"/>
  <c r="Z590" i="17" s="1"/>
  <c r="O607" i="17"/>
  <c r="O629" i="17"/>
  <c r="O651" i="17"/>
  <c r="O672" i="17"/>
  <c r="O690" i="17"/>
  <c r="O711" i="17"/>
  <c r="O727" i="17"/>
  <c r="O40" i="17"/>
  <c r="O62" i="17"/>
  <c r="O79" i="17"/>
  <c r="O101" i="17"/>
  <c r="O123" i="17"/>
  <c r="Z123" i="17" s="1"/>
  <c r="O144" i="17"/>
  <c r="O162" i="17"/>
  <c r="O184" i="17"/>
  <c r="O206" i="17"/>
  <c r="O223" i="17"/>
  <c r="O245" i="17"/>
  <c r="O267" i="17"/>
  <c r="O288" i="17"/>
  <c r="O306" i="17"/>
  <c r="O328" i="17"/>
  <c r="O350" i="17"/>
  <c r="O367" i="17"/>
  <c r="Z367" i="17" s="1"/>
  <c r="O389" i="17"/>
  <c r="O411" i="17"/>
  <c r="O432" i="17"/>
  <c r="O450" i="17"/>
  <c r="O472" i="17"/>
  <c r="O494" i="17"/>
  <c r="O511" i="17"/>
  <c r="O533" i="17"/>
  <c r="O555" i="17"/>
  <c r="O576" i="17"/>
  <c r="O594" i="17"/>
  <c r="O616" i="17"/>
  <c r="O638" i="17"/>
  <c r="O655" i="17"/>
  <c r="O677" i="17"/>
  <c r="O699" i="17"/>
  <c r="O715" i="17"/>
  <c r="O735" i="17"/>
  <c r="O751" i="17"/>
  <c r="O771" i="17"/>
  <c r="O787" i="17"/>
  <c r="O807" i="17"/>
  <c r="O823" i="17"/>
  <c r="O843" i="17"/>
  <c r="O859" i="17"/>
  <c r="O879" i="17"/>
  <c r="O894" i="17"/>
  <c r="O910" i="17"/>
  <c r="O927" i="17"/>
  <c r="O941" i="17"/>
  <c r="O955" i="17"/>
  <c r="O969" i="17"/>
  <c r="O984" i="17"/>
  <c r="O997" i="17"/>
  <c r="O1010" i="17"/>
  <c r="O1023" i="17"/>
  <c r="Z1023" i="17" s="1"/>
  <c r="O1036" i="17"/>
  <c r="O1048" i="17"/>
  <c r="O1060" i="17"/>
  <c r="O1072" i="17"/>
  <c r="O1084" i="17"/>
  <c r="O31" i="17"/>
  <c r="O76" i="17"/>
  <c r="O115" i="17"/>
  <c r="O159" i="17"/>
  <c r="O198" i="17"/>
  <c r="O242" i="17"/>
  <c r="O281" i="17"/>
  <c r="O324" i="17"/>
  <c r="O364" i="17"/>
  <c r="O403" i="17"/>
  <c r="O447" i="17"/>
  <c r="O486" i="17"/>
  <c r="O530" i="17"/>
  <c r="O569" i="17"/>
  <c r="O612" i="17"/>
  <c r="O652" i="17"/>
  <c r="O691" i="17"/>
  <c r="O730" i="17"/>
  <c r="O758" i="17"/>
  <c r="Z758" i="17" s="1"/>
  <c r="O790" i="17"/>
  <c r="O821" i="17"/>
  <c r="O855" i="17"/>
  <c r="O881" i="17"/>
  <c r="O909" i="17"/>
  <c r="O938" i="17"/>
  <c r="O958" i="17"/>
  <c r="O985" i="17"/>
  <c r="O1008" i="17"/>
  <c r="O1032" i="17"/>
  <c r="O1050" i="17"/>
  <c r="O1071" i="17"/>
  <c r="O1093" i="17"/>
  <c r="O1109" i="17"/>
  <c r="O1129" i="17"/>
  <c r="O1145" i="17"/>
  <c r="O1165" i="17"/>
  <c r="O1181" i="17"/>
  <c r="O1201" i="17"/>
  <c r="O1217" i="17"/>
  <c r="O1237" i="17"/>
  <c r="O1253" i="17"/>
  <c r="O1273" i="17"/>
  <c r="O1289" i="17"/>
  <c r="O1308" i="17"/>
  <c r="O1322" i="17"/>
  <c r="O1336" i="17"/>
  <c r="O1350" i="17"/>
  <c r="O1366" i="17"/>
  <c r="O1380" i="17"/>
  <c r="O1394" i="17"/>
  <c r="O1408" i="17"/>
  <c r="O1420" i="17"/>
  <c r="O1432" i="17"/>
  <c r="O1444" i="17"/>
  <c r="O1456" i="17"/>
  <c r="O1468" i="17"/>
  <c r="O1480" i="17"/>
  <c r="O1492" i="17"/>
  <c r="O1504" i="17"/>
  <c r="O1516" i="17"/>
  <c r="O1528" i="17"/>
  <c r="O1540" i="17"/>
  <c r="O1552" i="17"/>
  <c r="O1564" i="17"/>
  <c r="O1576" i="17"/>
  <c r="O1588" i="17"/>
  <c r="O1600" i="17"/>
  <c r="O1612" i="17"/>
  <c r="O1624" i="17"/>
  <c r="O1636" i="17"/>
  <c r="O1648" i="17"/>
  <c r="O1660" i="17"/>
  <c r="O1672" i="17"/>
  <c r="O1684" i="17"/>
  <c r="O1696" i="17"/>
  <c r="O1708" i="17"/>
  <c r="O1720" i="17"/>
  <c r="O1732" i="17"/>
  <c r="O1744" i="17"/>
  <c r="O1756" i="17"/>
  <c r="O1768" i="17"/>
  <c r="O1780" i="17"/>
  <c r="O1792" i="17"/>
  <c r="O1804" i="17"/>
  <c r="O1816" i="17"/>
  <c r="O38" i="17"/>
  <c r="O77" i="17"/>
  <c r="O120" i="17"/>
  <c r="O160" i="17"/>
  <c r="O199" i="17"/>
  <c r="O243" i="17"/>
  <c r="O282" i="17"/>
  <c r="O326" i="17"/>
  <c r="O365" i="17"/>
  <c r="O408" i="17"/>
  <c r="O448" i="17"/>
  <c r="O487" i="17"/>
  <c r="O531" i="17"/>
  <c r="O570" i="17"/>
  <c r="O614" i="17"/>
  <c r="O653" i="17"/>
  <c r="O696" i="17"/>
  <c r="O732" i="17"/>
  <c r="Z732" i="17" s="1"/>
  <c r="O763" i="17"/>
  <c r="O792" i="17"/>
  <c r="O822" i="17"/>
  <c r="O856" i="17"/>
  <c r="O882" i="17"/>
  <c r="O912" i="17"/>
  <c r="O939" i="17"/>
  <c r="O965" i="17"/>
  <c r="O986" i="17"/>
  <c r="O1009" i="17"/>
  <c r="O1033" i="17"/>
  <c r="O1051" i="17"/>
  <c r="Z1051" i="17" s="1"/>
  <c r="O1073" i="17"/>
  <c r="O1094" i="17"/>
  <c r="O1110" i="17"/>
  <c r="O1130" i="17"/>
  <c r="O1146" i="17"/>
  <c r="O1166" i="17"/>
  <c r="O1182" i="17"/>
  <c r="O1202" i="17"/>
  <c r="O1218" i="17"/>
  <c r="O1238" i="17"/>
  <c r="O1254" i="17"/>
  <c r="O1274" i="17"/>
  <c r="O1290" i="17"/>
  <c r="O1309" i="17"/>
  <c r="O1323" i="17"/>
  <c r="O1337" i="17"/>
  <c r="O1351" i="17"/>
  <c r="O1367" i="17"/>
  <c r="O1381" i="17"/>
  <c r="O1395" i="17"/>
  <c r="O1409" i="17"/>
  <c r="O1421" i="17"/>
  <c r="O1433" i="17"/>
  <c r="O1445" i="17"/>
  <c r="O1457" i="17"/>
  <c r="O1469" i="17"/>
  <c r="O1481" i="17"/>
  <c r="O1493" i="17"/>
  <c r="O1505" i="17"/>
  <c r="O1517" i="17"/>
  <c r="O1529" i="17"/>
  <c r="O1541" i="17"/>
  <c r="O1553" i="17"/>
  <c r="O1565" i="17"/>
  <c r="O1577" i="17"/>
  <c r="O1589" i="17"/>
  <c r="O1601" i="17"/>
  <c r="O1613" i="17"/>
  <c r="O1625" i="17"/>
  <c r="O1637" i="17"/>
  <c r="O1649" i="17"/>
  <c r="O1661" i="17"/>
  <c r="O1673" i="17"/>
  <c r="O1685" i="17"/>
  <c r="O1697" i="17"/>
  <c r="O1709" i="17"/>
  <c r="O1721" i="17"/>
  <c r="O1733" i="17"/>
  <c r="Z1733" i="17" s="1"/>
  <c r="O1745" i="17"/>
  <c r="O1757" i="17"/>
  <c r="O1769" i="17"/>
  <c r="O1781" i="17"/>
  <c r="O1793" i="17"/>
  <c r="O1805" i="17"/>
  <c r="O1817" i="17"/>
  <c r="O39" i="17"/>
  <c r="O78" i="17"/>
  <c r="O122" i="17"/>
  <c r="O161" i="17"/>
  <c r="O204" i="17"/>
  <c r="O244" i="17"/>
  <c r="O283" i="17"/>
  <c r="O327" i="17"/>
  <c r="O366" i="17"/>
  <c r="O410" i="17"/>
  <c r="O449" i="17"/>
  <c r="O492" i="17"/>
  <c r="O532" i="17"/>
  <c r="O571" i="17"/>
  <c r="O615" i="17"/>
  <c r="O654" i="17"/>
  <c r="O698" i="17"/>
  <c r="O734" i="17"/>
  <c r="O766" i="17"/>
  <c r="O794" i="17"/>
  <c r="O826" i="17"/>
  <c r="O857" i="17"/>
  <c r="O890" i="17"/>
  <c r="O914" i="17"/>
  <c r="O940" i="17"/>
  <c r="O966" i="17"/>
  <c r="O987" i="17"/>
  <c r="O1011" i="17"/>
  <c r="O1034" i="17"/>
  <c r="Z1034" i="17" s="1"/>
  <c r="O1056" i="17"/>
  <c r="O1074" i="17"/>
  <c r="O1095" i="17"/>
  <c r="O1111" i="17"/>
  <c r="O1131" i="17"/>
  <c r="O1147" i="17"/>
  <c r="O1167" i="17"/>
  <c r="O1183" i="17"/>
  <c r="O1203" i="17"/>
  <c r="O1219" i="17"/>
  <c r="O1239" i="17"/>
  <c r="O1255" i="17"/>
  <c r="Z1255" i="17" s="1"/>
  <c r="O1275" i="17"/>
  <c r="O1291" i="17"/>
  <c r="O1310" i="17"/>
  <c r="O1324" i="17"/>
  <c r="O1338" i="17"/>
  <c r="O1354" i="17"/>
  <c r="O1368" i="17"/>
  <c r="O1382" i="17"/>
  <c r="O1396" i="17"/>
  <c r="O1410" i="17"/>
  <c r="O1422" i="17"/>
  <c r="O1434" i="17"/>
  <c r="O1446" i="17"/>
  <c r="O1458" i="17"/>
  <c r="O1470" i="17"/>
  <c r="O1482" i="17"/>
  <c r="O1494" i="17"/>
  <c r="O1506" i="17"/>
  <c r="O1518" i="17"/>
  <c r="O1530" i="17"/>
  <c r="O1542" i="17"/>
  <c r="O1554" i="17"/>
  <c r="O1566" i="17"/>
  <c r="O1578" i="17"/>
  <c r="O1590" i="17"/>
  <c r="O1602" i="17"/>
  <c r="O1614" i="17"/>
  <c r="O1626" i="17"/>
  <c r="O1638" i="17"/>
  <c r="O1650" i="17"/>
  <c r="O1662" i="17"/>
  <c r="O1674" i="17"/>
  <c r="O1686" i="17"/>
  <c r="O1698" i="17"/>
  <c r="O1710" i="17"/>
  <c r="O1722" i="17"/>
  <c r="O1734" i="17"/>
  <c r="O41" i="17"/>
  <c r="O84" i="17"/>
  <c r="O124" i="17"/>
  <c r="O163" i="17"/>
  <c r="O207" i="17"/>
  <c r="O246" i="17"/>
  <c r="O290" i="17"/>
  <c r="O329" i="17"/>
  <c r="O372" i="17"/>
  <c r="O412" i="17"/>
  <c r="O451" i="17"/>
  <c r="Z451" i="17" s="1"/>
  <c r="O495" i="17"/>
  <c r="O534" i="17"/>
  <c r="O578" i="17"/>
  <c r="O617" i="17"/>
  <c r="O660" i="17"/>
  <c r="O700" i="17"/>
  <c r="O736" i="17"/>
  <c r="O768" i="17"/>
  <c r="O799" i="17"/>
  <c r="O828" i="17"/>
  <c r="O858" i="17"/>
  <c r="O891" i="17"/>
  <c r="Z891" i="17" s="1"/>
  <c r="O915" i="17"/>
  <c r="O942" i="17"/>
  <c r="O967" i="17"/>
  <c r="O992" i="17"/>
  <c r="O1012" i="17"/>
  <c r="O1035" i="17"/>
  <c r="O1057" i="17"/>
  <c r="O1075" i="17"/>
  <c r="O1096" i="17"/>
  <c r="O1116" i="17"/>
  <c r="O1132" i="17"/>
  <c r="O1152" i="17"/>
  <c r="O1168" i="17"/>
  <c r="O1188" i="17"/>
  <c r="O1204" i="17"/>
  <c r="O1224" i="17"/>
  <c r="O1240" i="17"/>
  <c r="O1260" i="17"/>
  <c r="O1276" i="17"/>
  <c r="O1296" i="17"/>
  <c r="O1311" i="17"/>
  <c r="O1325" i="17"/>
  <c r="O1339" i="17"/>
  <c r="O1355" i="17"/>
  <c r="O1369" i="17"/>
  <c r="O1383" i="17"/>
  <c r="O1397" i="17"/>
  <c r="O1411" i="17"/>
  <c r="O1423" i="17"/>
  <c r="O1435" i="17"/>
  <c r="O1447" i="17"/>
  <c r="O1459" i="17"/>
  <c r="O1471" i="17"/>
  <c r="O1483" i="17"/>
  <c r="O1495" i="17"/>
  <c r="O1507" i="17"/>
  <c r="Z1507" i="17" s="1"/>
  <c r="O1519" i="17"/>
  <c r="O1531" i="17"/>
  <c r="O1543" i="17"/>
  <c r="O1555" i="17"/>
  <c r="O1567" i="17"/>
  <c r="O1579" i="17"/>
  <c r="O1591" i="17"/>
  <c r="O1603" i="17"/>
  <c r="O1615" i="17"/>
  <c r="O1627" i="17"/>
  <c r="O1639" i="17"/>
  <c r="O1651" i="17"/>
  <c r="O1663" i="17"/>
  <c r="O1675" i="17"/>
  <c r="O1687" i="17"/>
  <c r="O1699" i="17"/>
  <c r="O1711" i="17"/>
  <c r="O1723" i="17"/>
  <c r="O1735" i="17"/>
  <c r="O1747" i="17"/>
  <c r="O1759" i="17"/>
  <c r="O1771" i="17"/>
  <c r="O1783" i="17"/>
  <c r="O1795" i="17"/>
  <c r="Z1795" i="17" s="1"/>
  <c r="O42" i="17"/>
  <c r="O86" i="17"/>
  <c r="O125" i="17"/>
  <c r="O168" i="17"/>
  <c r="O208" i="17"/>
  <c r="O247" i="17"/>
  <c r="O291" i="17"/>
  <c r="O330" i="17"/>
  <c r="O374" i="17"/>
  <c r="O413" i="17"/>
  <c r="O456" i="17"/>
  <c r="O496" i="17"/>
  <c r="Z496" i="17" s="1"/>
  <c r="O535" i="17"/>
  <c r="O579" i="17"/>
  <c r="O618" i="17"/>
  <c r="O662" i="17"/>
  <c r="O701" i="17"/>
  <c r="O737" i="17"/>
  <c r="O770" i="17"/>
  <c r="O802" i="17"/>
  <c r="O830" i="17"/>
  <c r="O862" i="17"/>
  <c r="O892" i="17"/>
  <c r="O921" i="17"/>
  <c r="Z921" i="17" s="1"/>
  <c r="O943" i="17"/>
  <c r="O968" i="17"/>
  <c r="O993" i="17"/>
  <c r="O1013" i="17"/>
  <c r="O1037" i="17"/>
  <c r="O1058" i="17"/>
  <c r="O1080" i="17"/>
  <c r="O1097" i="17"/>
  <c r="O1117" i="17"/>
  <c r="O1133" i="17"/>
  <c r="O1153" i="17"/>
  <c r="O60" i="17"/>
  <c r="Z60" i="17" s="1"/>
  <c r="O100" i="17"/>
  <c r="O139" i="17"/>
  <c r="O183" i="17"/>
  <c r="O222" i="17"/>
  <c r="O266" i="17"/>
  <c r="O305" i="17"/>
  <c r="O348" i="17"/>
  <c r="O388" i="17"/>
  <c r="O427" i="17"/>
  <c r="O471" i="17"/>
  <c r="O510" i="17"/>
  <c r="O554" i="17"/>
  <c r="O593" i="17"/>
  <c r="O636" i="17"/>
  <c r="O676" i="17"/>
  <c r="O714" i="17"/>
  <c r="O749" i="17"/>
  <c r="O783" i="17"/>
  <c r="O809" i="17"/>
  <c r="O842" i="17"/>
  <c r="O874" i="17"/>
  <c r="O898" i="17"/>
  <c r="O928" i="17"/>
  <c r="O953" i="17"/>
  <c r="Z953" i="17" s="1"/>
  <c r="O979" i="17"/>
  <c r="O999" i="17"/>
  <c r="O1022" i="17"/>
  <c r="O1045" i="17"/>
  <c r="O1063" i="17"/>
  <c r="O1085" i="17"/>
  <c r="O1105" i="17"/>
  <c r="O1121" i="17"/>
  <c r="O1141" i="17"/>
  <c r="O1157" i="17"/>
  <c r="O1177" i="17"/>
  <c r="O1193" i="17"/>
  <c r="Z1193" i="17" s="1"/>
  <c r="O1213" i="17"/>
  <c r="O1229" i="17"/>
  <c r="O1249" i="17"/>
  <c r="O1265" i="17"/>
  <c r="O1285" i="17"/>
  <c r="O1301" i="17"/>
  <c r="O1318" i="17"/>
  <c r="O1332" i="17"/>
  <c r="O1346" i="17"/>
  <c r="O1360" i="17"/>
  <c r="O1374" i="17"/>
  <c r="O1390" i="17"/>
  <c r="Z1390" i="17" s="1"/>
  <c r="O1404" i="17"/>
  <c r="O1416" i="17"/>
  <c r="O1428" i="17"/>
  <c r="O1440" i="17"/>
  <c r="O1452" i="17"/>
  <c r="O1464" i="17"/>
  <c r="O1476" i="17"/>
  <c r="O1488" i="17"/>
  <c r="O1500" i="17"/>
  <c r="O1512" i="17"/>
  <c r="O1524" i="17"/>
  <c r="O1536" i="17"/>
  <c r="Z1536" i="17" s="1"/>
  <c r="O1548" i="17"/>
  <c r="O1560" i="17"/>
  <c r="O1572" i="17"/>
  <c r="O1584" i="17"/>
  <c r="O1596" i="17"/>
  <c r="O1608" i="17"/>
  <c r="O43" i="17"/>
  <c r="O126" i="17"/>
  <c r="O209" i="17"/>
  <c r="O292" i="17"/>
  <c r="O375" i="17"/>
  <c r="O458" i="17"/>
  <c r="Z458" i="17" s="1"/>
  <c r="O540" i="17"/>
  <c r="O619" i="17"/>
  <c r="O702" i="17"/>
  <c r="O772" i="17"/>
  <c r="O835" i="17"/>
  <c r="O893" i="17"/>
  <c r="O944" i="17"/>
  <c r="O994" i="17"/>
  <c r="O1038" i="17"/>
  <c r="O1081" i="17"/>
  <c r="O1118" i="17"/>
  <c r="O1154" i="17"/>
  <c r="Z1154" i="17" s="1"/>
  <c r="O1180" i="17"/>
  <c r="O1214" i="17"/>
  <c r="O1243" i="17"/>
  <c r="O1277" i="17"/>
  <c r="O1303" i="17"/>
  <c r="O1331" i="17"/>
  <c r="O1357" i="17"/>
  <c r="O1379" i="17"/>
  <c r="O1405" i="17"/>
  <c r="O1426" i="17"/>
  <c r="Z1426" i="17" s="1"/>
  <c r="O1448" i="17"/>
  <c r="O1466" i="17"/>
  <c r="Z1466" i="17" s="1"/>
  <c r="O1487" i="17"/>
  <c r="O1509" i="17"/>
  <c r="O1527" i="17"/>
  <c r="O1549" i="17"/>
  <c r="O1570" i="17"/>
  <c r="O1592" i="17"/>
  <c r="O1610" i="17"/>
  <c r="O1630" i="17"/>
  <c r="O1646" i="17"/>
  <c r="O1666" i="17"/>
  <c r="O1682" i="17"/>
  <c r="O1702" i="17"/>
  <c r="Z1702" i="17" s="1"/>
  <c r="O1718" i="17"/>
  <c r="O1738" i="17"/>
  <c r="O1753" i="17"/>
  <c r="O1770" i="17"/>
  <c r="O1786" i="17"/>
  <c r="O1801" i="17"/>
  <c r="O1815" i="17"/>
  <c r="O1829" i="17"/>
  <c r="O1841" i="17"/>
  <c r="O1853" i="17"/>
  <c r="Z1853" i="17" s="1"/>
  <c r="O1865" i="17"/>
  <c r="O1877" i="17"/>
  <c r="O1889" i="17"/>
  <c r="O1901" i="17"/>
  <c r="O1913" i="17"/>
  <c r="O1925" i="17"/>
  <c r="O1937" i="17"/>
  <c r="O1949" i="17"/>
  <c r="O1961" i="17"/>
  <c r="O1973" i="17"/>
  <c r="O1985" i="17"/>
  <c r="O1997" i="17"/>
  <c r="O2009" i="17"/>
  <c r="O2021" i="17"/>
  <c r="Z2021" i="17" s="1"/>
  <c r="O2033" i="17"/>
  <c r="O2045" i="17"/>
  <c r="O2057" i="17"/>
  <c r="O2069" i="17"/>
  <c r="O2081" i="17"/>
  <c r="O2093" i="17"/>
  <c r="O2105" i="17"/>
  <c r="O2117" i="17"/>
  <c r="O2129" i="17"/>
  <c r="O2141" i="17"/>
  <c r="O2153" i="17"/>
  <c r="O2165" i="17"/>
  <c r="Z2165" i="17" s="1"/>
  <c r="O2177" i="17"/>
  <c r="O2189" i="17"/>
  <c r="O2201" i="17"/>
  <c r="O2213" i="17"/>
  <c r="O2225" i="17"/>
  <c r="O2237" i="17"/>
  <c r="O2249" i="17"/>
  <c r="O2261" i="17"/>
  <c r="O2273" i="17"/>
  <c r="O2285" i="17"/>
  <c r="O2297" i="17"/>
  <c r="O2309" i="17"/>
  <c r="O2321" i="17"/>
  <c r="O2333" i="17"/>
  <c r="O2345" i="17"/>
  <c r="O2357" i="17"/>
  <c r="O2369" i="17"/>
  <c r="O54" i="17"/>
  <c r="O137" i="17"/>
  <c r="O220" i="17"/>
  <c r="O303" i="17"/>
  <c r="O386" i="17"/>
  <c r="O468" i="17"/>
  <c r="O547" i="17"/>
  <c r="O630" i="17"/>
  <c r="O712" i="17"/>
  <c r="O773" i="17"/>
  <c r="O838" i="17"/>
  <c r="O895" i="17"/>
  <c r="O951" i="17"/>
  <c r="O996" i="17"/>
  <c r="O1039" i="17"/>
  <c r="O1082" i="17"/>
  <c r="O1119" i="17"/>
  <c r="O1155" i="17"/>
  <c r="O1189" i="17"/>
  <c r="O1215" i="17"/>
  <c r="O1248" i="17"/>
  <c r="O1278" i="17"/>
  <c r="O1307" i="17"/>
  <c r="O1333" i="17"/>
  <c r="O1358" i="17"/>
  <c r="O1384" i="17"/>
  <c r="O1406" i="17"/>
  <c r="O1427" i="17"/>
  <c r="O1449" i="17"/>
  <c r="O1467" i="17"/>
  <c r="O1489" i="17"/>
  <c r="O1510" i="17"/>
  <c r="O1532" i="17"/>
  <c r="O1550" i="17"/>
  <c r="O1571" i="17"/>
  <c r="O1593" i="17"/>
  <c r="O1611" i="17"/>
  <c r="O1631" i="17"/>
  <c r="O1647" i="17"/>
  <c r="O1667" i="17"/>
  <c r="O1683" i="17"/>
  <c r="O1703" i="17"/>
  <c r="O1719" i="17"/>
  <c r="O1739" i="17"/>
  <c r="O1754" i="17"/>
  <c r="O1772" i="17"/>
  <c r="O1787" i="17"/>
  <c r="O1802" i="17"/>
  <c r="O1818" i="17"/>
  <c r="O1830" i="17"/>
  <c r="O1842" i="17"/>
  <c r="O1854" i="17"/>
  <c r="O1866" i="17"/>
  <c r="O1878" i="17"/>
  <c r="O1890" i="17"/>
  <c r="O1902" i="17"/>
  <c r="O1914" i="17"/>
  <c r="O1926" i="17"/>
  <c r="O1938" i="17"/>
  <c r="O1950" i="17"/>
  <c r="O1962" i="17"/>
  <c r="O1974" i="17"/>
  <c r="O1986" i="17"/>
  <c r="O1998" i="17"/>
  <c r="O2010" i="17"/>
  <c r="O2022" i="17"/>
  <c r="O2034" i="17"/>
  <c r="Z2034" i="17" s="1"/>
  <c r="O2046" i="17"/>
  <c r="O2058" i="17"/>
  <c r="O2070" i="17"/>
  <c r="O2082" i="17"/>
  <c r="O2094" i="17"/>
  <c r="O2106" i="17"/>
  <c r="O2118" i="17"/>
  <c r="O2130" i="17"/>
  <c r="O2142" i="17"/>
  <c r="O2154" i="17"/>
  <c r="O2166" i="17"/>
  <c r="O2178" i="17"/>
  <c r="O2190" i="17"/>
  <c r="O2202" i="17"/>
  <c r="O2214" i="17"/>
  <c r="O2226" i="17"/>
  <c r="O2238" i="17"/>
  <c r="O2250" i="17"/>
  <c r="O2262" i="17"/>
  <c r="O2274" i="17"/>
  <c r="O2286" i="17"/>
  <c r="O2298" i="17"/>
  <c r="O2310" i="17"/>
  <c r="O2322" i="17"/>
  <c r="Z2322" i="17" s="1"/>
  <c r="O2334" i="17"/>
  <c r="O2346" i="17"/>
  <c r="O2358" i="17"/>
  <c r="O55" i="17"/>
  <c r="O138" i="17"/>
  <c r="O221" i="17"/>
  <c r="O304" i="17"/>
  <c r="O387" i="17"/>
  <c r="O470" i="17"/>
  <c r="O552" i="17"/>
  <c r="O631" i="17"/>
  <c r="O713" i="17"/>
  <c r="O774" i="17"/>
  <c r="O840" i="17"/>
  <c r="O897" i="17"/>
  <c r="O952" i="17"/>
  <c r="O998" i="17"/>
  <c r="O1044" i="17"/>
  <c r="O1083" i="17"/>
  <c r="O1120" i="17"/>
  <c r="O1156" i="17"/>
  <c r="O1190" i="17"/>
  <c r="O1216" i="17"/>
  <c r="O1250" i="17"/>
  <c r="O1279" i="17"/>
  <c r="O1312" i="17"/>
  <c r="O1334" i="17"/>
  <c r="O1359" i="17"/>
  <c r="O1385" i="17"/>
  <c r="O1407" i="17"/>
  <c r="O1429" i="17"/>
  <c r="O1450" i="17"/>
  <c r="O1472" i="17"/>
  <c r="O1490" i="17"/>
  <c r="O1511" i="17"/>
  <c r="O1533" i="17"/>
  <c r="Z1533" i="17" s="1"/>
  <c r="O1551" i="17"/>
  <c r="O1573" i="17"/>
  <c r="O1594" i="17"/>
  <c r="O1616" i="17"/>
  <c r="O1632" i="17"/>
  <c r="O1652" i="17"/>
  <c r="O1668" i="17"/>
  <c r="O1688" i="17"/>
  <c r="O1704" i="17"/>
  <c r="O1724" i="17"/>
  <c r="O1740" i="17"/>
  <c r="O1755" i="17"/>
  <c r="Z1755" i="17" s="1"/>
  <c r="O1773" i="17"/>
  <c r="O1788" i="17"/>
  <c r="O1803" i="17"/>
  <c r="O1819" i="17"/>
  <c r="O1831" i="17"/>
  <c r="O1843" i="17"/>
  <c r="O1855" i="17"/>
  <c r="O1867" i="17"/>
  <c r="O1879" i="17"/>
  <c r="O1891" i="17"/>
  <c r="O1903" i="17"/>
  <c r="O1915" i="17"/>
  <c r="O1927" i="17"/>
  <c r="O1939" i="17"/>
  <c r="O1951" i="17"/>
  <c r="O1963" i="17"/>
  <c r="O1975" i="17"/>
  <c r="O1987" i="17"/>
  <c r="O1999" i="17"/>
  <c r="O2011" i="17"/>
  <c r="O2023" i="17"/>
  <c r="O2035" i="17"/>
  <c r="O2047" i="17"/>
  <c r="O2059" i="17"/>
  <c r="O2071" i="17"/>
  <c r="O2083" i="17"/>
  <c r="O2095" i="17"/>
  <c r="O2107" i="17"/>
  <c r="O2119" i="17"/>
  <c r="O2131" i="17"/>
  <c r="O2143" i="17"/>
  <c r="O2155" i="17"/>
  <c r="O2167" i="17"/>
  <c r="O2179" i="17"/>
  <c r="O2191" i="17"/>
  <c r="O2203" i="17"/>
  <c r="Z2203" i="17" s="1"/>
  <c r="O2215" i="17"/>
  <c r="O2227" i="17"/>
  <c r="O2239" i="17"/>
  <c r="O2251" i="17"/>
  <c r="O63" i="17"/>
  <c r="O146" i="17"/>
  <c r="O228" i="17"/>
  <c r="O307" i="17"/>
  <c r="O390" i="17"/>
  <c r="O473" i="17"/>
  <c r="O556" i="17"/>
  <c r="O639" i="17"/>
  <c r="Z639" i="17" s="1"/>
  <c r="O718" i="17"/>
  <c r="O784" i="17"/>
  <c r="O844" i="17"/>
  <c r="O905" i="17"/>
  <c r="O954" i="17"/>
  <c r="O1000" i="17"/>
  <c r="O1046" i="17"/>
  <c r="O1086" i="17"/>
  <c r="O1122" i="17"/>
  <c r="O1158" i="17"/>
  <c r="O1191" i="17"/>
  <c r="O1225" i="17"/>
  <c r="Z1225" i="17" s="1"/>
  <c r="O1251" i="17"/>
  <c r="O1284" i="17"/>
  <c r="O1313" i="17"/>
  <c r="O1335" i="17"/>
  <c r="O1361" i="17"/>
  <c r="O1386" i="17"/>
  <c r="O1412" i="17"/>
  <c r="O1430" i="17"/>
  <c r="O1451" i="17"/>
  <c r="O1473" i="17"/>
  <c r="O1491" i="17"/>
  <c r="O1513" i="17"/>
  <c r="O1534" i="17"/>
  <c r="O1556" i="17"/>
  <c r="O1574" i="17"/>
  <c r="O1595" i="17"/>
  <c r="O1617" i="17"/>
  <c r="O1633" i="17"/>
  <c r="O1653" i="17"/>
  <c r="O1669" i="17"/>
  <c r="O1689" i="17"/>
  <c r="O1705" i="17"/>
  <c r="O1725" i="17"/>
  <c r="O1741" i="17"/>
  <c r="O1758" i="17"/>
  <c r="O1774" i="17"/>
  <c r="O1789" i="17"/>
  <c r="O1806" i="17"/>
  <c r="O1820" i="17"/>
  <c r="O1832" i="17"/>
  <c r="O1844" i="17"/>
  <c r="O1856" i="17"/>
  <c r="O1868" i="17"/>
  <c r="O1880" i="17"/>
  <c r="O1892" i="17"/>
  <c r="O1904" i="17"/>
  <c r="Z1904" i="17" s="1"/>
  <c r="O1916" i="17"/>
  <c r="O1928" i="17"/>
  <c r="O1940" i="17"/>
  <c r="O1952" i="17"/>
  <c r="O1964" i="17"/>
  <c r="O1976" i="17"/>
  <c r="O1988" i="17"/>
  <c r="O2000" i="17"/>
  <c r="O2012" i="17"/>
  <c r="O2024" i="17"/>
  <c r="Z2024" i="17" s="1"/>
  <c r="O2036" i="17"/>
  <c r="O2048" i="17"/>
  <c r="Z2048" i="17" s="1"/>
  <c r="O2060" i="17"/>
  <c r="O2072" i="17"/>
  <c r="O2084" i="17"/>
  <c r="O2096" i="17"/>
  <c r="O2108" i="17"/>
  <c r="O2120" i="17"/>
  <c r="O2132" i="17"/>
  <c r="O2144" i="17"/>
  <c r="O2156" i="17"/>
  <c r="O2168" i="17"/>
  <c r="O2180" i="17"/>
  <c r="O2192" i="17"/>
  <c r="Z2192" i="17" s="1"/>
  <c r="O2204" i="17"/>
  <c r="O2216" i="17"/>
  <c r="O2228" i="17"/>
  <c r="O2240" i="17"/>
  <c r="O2252" i="17"/>
  <c r="O2264" i="17"/>
  <c r="O2276" i="17"/>
  <c r="O2288" i="17"/>
  <c r="O2300" i="17"/>
  <c r="O2312" i="17"/>
  <c r="O2324" i="17"/>
  <c r="O2336" i="17"/>
  <c r="O2348" i="17"/>
  <c r="O64" i="17"/>
  <c r="O147" i="17"/>
  <c r="O230" i="17"/>
  <c r="O312" i="17"/>
  <c r="O391" i="17"/>
  <c r="O474" i="17"/>
  <c r="O557" i="17"/>
  <c r="O640" i="17"/>
  <c r="O720" i="17"/>
  <c r="O785" i="17"/>
  <c r="O845" i="17"/>
  <c r="Z845" i="17" s="1"/>
  <c r="O906" i="17"/>
  <c r="O956" i="17"/>
  <c r="O1005" i="17"/>
  <c r="O1047" i="17"/>
  <c r="O1087" i="17"/>
  <c r="O1123" i="17"/>
  <c r="O1159" i="17"/>
  <c r="O1192" i="17"/>
  <c r="O1226" i="17"/>
  <c r="O1252" i="17"/>
  <c r="O1286" i="17"/>
  <c r="O1314" i="17"/>
  <c r="Z1314" i="17" s="1"/>
  <c r="O1342" i="17"/>
  <c r="O1362" i="17"/>
  <c r="O1387" i="17"/>
  <c r="O1413" i="17"/>
  <c r="O1431" i="17"/>
  <c r="O1453" i="17"/>
  <c r="O1474" i="17"/>
  <c r="O1496" i="17"/>
  <c r="O1514" i="17"/>
  <c r="O1535" i="17"/>
  <c r="O1557" i="17"/>
  <c r="O1575" i="17"/>
  <c r="O1597" i="17"/>
  <c r="O1618" i="17"/>
  <c r="O1634" i="17"/>
  <c r="O1654" i="17"/>
  <c r="O1670" i="17"/>
  <c r="O1690" i="17"/>
  <c r="O65" i="17"/>
  <c r="O148" i="17"/>
  <c r="O231" i="17"/>
  <c r="O314" i="17"/>
  <c r="O396" i="17"/>
  <c r="O475" i="17"/>
  <c r="O558" i="17"/>
  <c r="O641" i="17"/>
  <c r="O722" i="17"/>
  <c r="O786" i="17"/>
  <c r="O846" i="17"/>
  <c r="O907" i="17"/>
  <c r="O957" i="17"/>
  <c r="O1006" i="17"/>
  <c r="O1049" i="17"/>
  <c r="O1092" i="17"/>
  <c r="O1128" i="17"/>
  <c r="O1164" i="17"/>
  <c r="O1194" i="17"/>
  <c r="O1227" i="17"/>
  <c r="O1261" i="17"/>
  <c r="O1287" i="17"/>
  <c r="O1315" i="17"/>
  <c r="O1343" i="17"/>
  <c r="O1363" i="17"/>
  <c r="O1391" i="17"/>
  <c r="O1414" i="17"/>
  <c r="O1436" i="17"/>
  <c r="O1454" i="17"/>
  <c r="O1475" i="17"/>
  <c r="O1497" i="17"/>
  <c r="O1515" i="17"/>
  <c r="O1537" i="17"/>
  <c r="O1558" i="17"/>
  <c r="O1580" i="17"/>
  <c r="O1598" i="17"/>
  <c r="O1619" i="17"/>
  <c r="O1635" i="17"/>
  <c r="O1655" i="17"/>
  <c r="O1671" i="17"/>
  <c r="O1691" i="17"/>
  <c r="O1707" i="17"/>
  <c r="Z1707" i="17" s="1"/>
  <c r="O1727" i="17"/>
  <c r="O1743" i="17"/>
  <c r="O1761" i="17"/>
  <c r="O1776" i="17"/>
  <c r="O1791" i="17"/>
  <c r="O1808" i="17"/>
  <c r="O1822" i="17"/>
  <c r="O1834" i="17"/>
  <c r="O1846" i="17"/>
  <c r="O1858" i="17"/>
  <c r="O1870" i="17"/>
  <c r="O1882" i="17"/>
  <c r="Z1882" i="17" s="1"/>
  <c r="O1894" i="17"/>
  <c r="O1906" i="17"/>
  <c r="O1918" i="17"/>
  <c r="O1930" i="17"/>
  <c r="O1942" i="17"/>
  <c r="O1954" i="17"/>
  <c r="O1966" i="17"/>
  <c r="O1978" i="17"/>
  <c r="O1990" i="17"/>
  <c r="O2002" i="17"/>
  <c r="O2014" i="17"/>
  <c r="O2026" i="17"/>
  <c r="Z2026" i="17" s="1"/>
  <c r="O2038" i="17"/>
  <c r="O2050" i="17"/>
  <c r="O2062" i="17"/>
  <c r="O2074" i="17"/>
  <c r="O2086" i="17"/>
  <c r="O2098" i="17"/>
  <c r="O2110" i="17"/>
  <c r="O2122" i="17"/>
  <c r="O2134" i="17"/>
  <c r="O2146" i="17"/>
  <c r="O2158" i="17"/>
  <c r="O2170" i="17"/>
  <c r="O2182" i="17"/>
  <c r="O2194" i="17"/>
  <c r="O2206" i="17"/>
  <c r="O2218" i="17"/>
  <c r="O87" i="17"/>
  <c r="O252" i="17"/>
  <c r="O414" i="17"/>
  <c r="O580" i="17"/>
  <c r="O738" i="17"/>
  <c r="O864" i="17"/>
  <c r="O970" i="17"/>
  <c r="O1059" i="17"/>
  <c r="Z1059" i="17" s="1"/>
  <c r="O1134" i="17"/>
  <c r="O1195" i="17"/>
  <c r="O1262" i="17"/>
  <c r="O1319" i="17"/>
  <c r="O1370" i="17"/>
  <c r="O1415" i="17"/>
  <c r="O1455" i="17"/>
  <c r="O1498" i="17"/>
  <c r="O1538" i="17"/>
  <c r="O1581" i="17"/>
  <c r="O1620" i="17"/>
  <c r="O1656" i="17"/>
  <c r="Z1656" i="17" s="1"/>
  <c r="O1692" i="17"/>
  <c r="O1717" i="17"/>
  <c r="O1750" i="17"/>
  <c r="O1778" i="17"/>
  <c r="O1807" i="17"/>
  <c r="O1827" i="17"/>
  <c r="O1849" i="17"/>
  <c r="O1871" i="17"/>
  <c r="O1888" i="17"/>
  <c r="O1910" i="17"/>
  <c r="O1932" i="17"/>
  <c r="O1953" i="17"/>
  <c r="Z1953" i="17" s="1"/>
  <c r="O1971" i="17"/>
  <c r="O1993" i="17"/>
  <c r="O2015" i="17"/>
  <c r="O2032" i="17"/>
  <c r="O2054" i="17"/>
  <c r="O2076" i="17"/>
  <c r="O2097" i="17"/>
  <c r="O2115" i="17"/>
  <c r="O2137" i="17"/>
  <c r="O2159" i="17"/>
  <c r="Z2159" i="17" s="1"/>
  <c r="O2176" i="17"/>
  <c r="O2198" i="17"/>
  <c r="O2220" i="17"/>
  <c r="O2236" i="17"/>
  <c r="O2256" i="17"/>
  <c r="O2271" i="17"/>
  <c r="O2289" i="17"/>
  <c r="O2304" i="17"/>
  <c r="O2319" i="17"/>
  <c r="O2337" i="17"/>
  <c r="O2352" i="17"/>
  <c r="O2366" i="17"/>
  <c r="O2379" i="17"/>
  <c r="O2391" i="17"/>
  <c r="O2403" i="17"/>
  <c r="O2415" i="17"/>
  <c r="O2427" i="17"/>
  <c r="O2439" i="17"/>
  <c r="O2451" i="17"/>
  <c r="O2463" i="17"/>
  <c r="O2475" i="17"/>
  <c r="O2487" i="17"/>
  <c r="O2499" i="17"/>
  <c r="O2511" i="17"/>
  <c r="O2523" i="17"/>
  <c r="Z2523" i="17" s="1"/>
  <c r="O2535" i="17"/>
  <c r="O2547" i="17"/>
  <c r="O2559" i="17"/>
  <c r="O2571" i="17"/>
  <c r="O2583" i="17"/>
  <c r="O2595" i="17"/>
  <c r="O2607" i="17"/>
  <c r="O2619" i="17"/>
  <c r="O2631" i="17"/>
  <c r="O2643" i="17"/>
  <c r="O2655" i="17"/>
  <c r="O2667" i="17"/>
  <c r="O2679" i="17"/>
  <c r="Z2679" i="17" s="1"/>
  <c r="O2691" i="17"/>
  <c r="O2703" i="17"/>
  <c r="O2715" i="17"/>
  <c r="O2727" i="17"/>
  <c r="O2739" i="17"/>
  <c r="O2751" i="17"/>
  <c r="O2763" i="17"/>
  <c r="O2775" i="17"/>
  <c r="O2787" i="17"/>
  <c r="O2799" i="17"/>
  <c r="O2811" i="17"/>
  <c r="O2823" i="17"/>
  <c r="O2835" i="17"/>
  <c r="O2847" i="17"/>
  <c r="O2859" i="17"/>
  <c r="O2871" i="17"/>
  <c r="O2883" i="17"/>
  <c r="O2895" i="17"/>
  <c r="O2907" i="17"/>
  <c r="O2919" i="17"/>
  <c r="O2931" i="17"/>
  <c r="O2943" i="17"/>
  <c r="O2955" i="17"/>
  <c r="O2967" i="17"/>
  <c r="Z2967" i="17" s="1"/>
  <c r="O2979" i="17"/>
  <c r="O2991" i="17"/>
  <c r="O3003" i="17"/>
  <c r="O98" i="17"/>
  <c r="O259" i="17"/>
  <c r="O425" i="17"/>
  <c r="O591" i="17"/>
  <c r="O747" i="17"/>
  <c r="O866" i="17"/>
  <c r="O972" i="17"/>
  <c r="O1061" i="17"/>
  <c r="O1135" i="17"/>
  <c r="O1200" i="17"/>
  <c r="O1263" i="17"/>
  <c r="O1320" i="17"/>
  <c r="O1371" i="17"/>
  <c r="O1417" i="17"/>
  <c r="O1460" i="17"/>
  <c r="O1499" i="17"/>
  <c r="O1539" i="17"/>
  <c r="O1582" i="17"/>
  <c r="O1621" i="17"/>
  <c r="O1657" i="17"/>
  <c r="O1693" i="17"/>
  <c r="Z1693" i="17" s="1"/>
  <c r="O1726" i="17"/>
  <c r="O1751" i="17"/>
  <c r="O1779" i="17"/>
  <c r="O1809" i="17"/>
  <c r="O1828" i="17"/>
  <c r="O1850" i="17"/>
  <c r="O1872" i="17"/>
  <c r="O1893" i="17"/>
  <c r="O1911" i="17"/>
  <c r="O1933" i="17"/>
  <c r="O1955" i="17"/>
  <c r="O1972" i="17"/>
  <c r="O1994" i="17"/>
  <c r="O2016" i="17"/>
  <c r="O2037" i="17"/>
  <c r="O2055" i="17"/>
  <c r="O2077" i="17"/>
  <c r="O2099" i="17"/>
  <c r="O2116" i="17"/>
  <c r="O2138" i="17"/>
  <c r="O2160" i="17"/>
  <c r="O2181" i="17"/>
  <c r="O2199" i="17"/>
  <c r="O2221" i="17"/>
  <c r="Z2221" i="17" s="1"/>
  <c r="O2241" i="17"/>
  <c r="O2257" i="17"/>
  <c r="O2272" i="17"/>
  <c r="O2290" i="17"/>
  <c r="O2305" i="17"/>
  <c r="O2320" i="17"/>
  <c r="O2338" i="17"/>
  <c r="O2353" i="17"/>
  <c r="O2367" i="17"/>
  <c r="O2380" i="17"/>
  <c r="O2392" i="17"/>
  <c r="O2404" i="17"/>
  <c r="O2416" i="17"/>
  <c r="O2428" i="17"/>
  <c r="O2440" i="17"/>
  <c r="O2452" i="17"/>
  <c r="O2464" i="17"/>
  <c r="O2476" i="17"/>
  <c r="O2488" i="17"/>
  <c r="O2500" i="17"/>
  <c r="O2512" i="17"/>
  <c r="O2524" i="17"/>
  <c r="O2536" i="17"/>
  <c r="O2548" i="17"/>
  <c r="O2560" i="17"/>
  <c r="O2572" i="17"/>
  <c r="O2584" i="17"/>
  <c r="O2596" i="17"/>
  <c r="O2608" i="17"/>
  <c r="O2620" i="17"/>
  <c r="O2632" i="17"/>
  <c r="O2644" i="17"/>
  <c r="O2656" i="17"/>
  <c r="O2668" i="17"/>
  <c r="O2680" i="17"/>
  <c r="O2692" i="17"/>
  <c r="Z2692" i="17" s="1"/>
  <c r="O2704" i="17"/>
  <c r="O2716" i="17"/>
  <c r="O2728" i="17"/>
  <c r="O2740" i="17"/>
  <c r="O2752" i="17"/>
  <c r="O2764" i="17"/>
  <c r="O2776" i="17"/>
  <c r="O2788" i="17"/>
  <c r="O2800" i="17"/>
  <c r="O2812" i="17"/>
  <c r="O2824" i="17"/>
  <c r="O2836" i="17"/>
  <c r="O2848" i="17"/>
  <c r="O2860" i="17"/>
  <c r="O2872" i="17"/>
  <c r="O2884" i="17"/>
  <c r="O2896" i="17"/>
  <c r="O2908" i="17"/>
  <c r="O2920" i="17"/>
  <c r="O2932" i="17"/>
  <c r="O2944" i="17"/>
  <c r="O2956" i="17"/>
  <c r="O2968" i="17"/>
  <c r="O2980" i="17"/>
  <c r="O2992" i="17"/>
  <c r="O99" i="17"/>
  <c r="O264" i="17"/>
  <c r="O426" i="17"/>
  <c r="O592" i="17"/>
  <c r="O748" i="17"/>
  <c r="O871" i="17"/>
  <c r="O974" i="17"/>
  <c r="O1062" i="17"/>
  <c r="O1140" i="17"/>
  <c r="O1205" i="17"/>
  <c r="O1264" i="17"/>
  <c r="Z1264" i="17" s="1"/>
  <c r="O1321" i="17"/>
  <c r="O1372" i="17"/>
  <c r="O1418" i="17"/>
  <c r="O1461" i="17"/>
  <c r="O1501" i="17"/>
  <c r="O1544" i="17"/>
  <c r="O1583" i="17"/>
  <c r="O1622" i="17"/>
  <c r="O1658" i="17"/>
  <c r="O1694" i="17"/>
  <c r="O1728" i="17"/>
  <c r="O1752" i="17"/>
  <c r="O1782" i="17"/>
  <c r="O1810" i="17"/>
  <c r="O1833" i="17"/>
  <c r="O1851" i="17"/>
  <c r="O1873" i="17"/>
  <c r="O1895" i="17"/>
  <c r="O1912" i="17"/>
  <c r="O1934" i="17"/>
  <c r="O1956" i="17"/>
  <c r="O1977" i="17"/>
  <c r="O1995" i="17"/>
  <c r="O2017" i="17"/>
  <c r="O2039" i="17"/>
  <c r="O2056" i="17"/>
  <c r="O2078" i="17"/>
  <c r="O2100" i="17"/>
  <c r="O2121" i="17"/>
  <c r="O2139" i="17"/>
  <c r="O2161" i="17"/>
  <c r="O2183" i="17"/>
  <c r="O2200" i="17"/>
  <c r="O2222" i="17"/>
  <c r="O2242" i="17"/>
  <c r="O2258" i="17"/>
  <c r="O2275" i="17"/>
  <c r="O2291" i="17"/>
  <c r="O2306" i="17"/>
  <c r="O2323" i="17"/>
  <c r="O2339" i="17"/>
  <c r="O2354" i="17"/>
  <c r="O2368" i="17"/>
  <c r="O2381" i="17"/>
  <c r="O2393" i="17"/>
  <c r="O2405" i="17"/>
  <c r="O2417" i="17"/>
  <c r="O2429" i="17"/>
  <c r="O2441" i="17"/>
  <c r="O2453" i="17"/>
  <c r="O2465" i="17"/>
  <c r="O2477" i="17"/>
  <c r="O2489" i="17"/>
  <c r="O2501" i="17"/>
  <c r="O2513" i="17"/>
  <c r="O2525" i="17"/>
  <c r="O2537" i="17"/>
  <c r="O2549" i="17"/>
  <c r="O2561" i="17"/>
  <c r="O2573" i="17"/>
  <c r="Z2573" i="17" s="1"/>
  <c r="O2585" i="17"/>
  <c r="O2597" i="17"/>
  <c r="O2609" i="17"/>
  <c r="O2621" i="17"/>
  <c r="O2633" i="17"/>
  <c r="O2645" i="17"/>
  <c r="O2657" i="17"/>
  <c r="O2669" i="17"/>
  <c r="O2681" i="17"/>
  <c r="O2693" i="17"/>
  <c r="O2705" i="17"/>
  <c r="O2717" i="17"/>
  <c r="Z2717" i="17" s="1"/>
  <c r="O2729" i="17"/>
  <c r="O2741" i="17"/>
  <c r="O2753" i="17"/>
  <c r="O2765" i="17"/>
  <c r="O2777" i="17"/>
  <c r="O2789" i="17"/>
  <c r="O2801" i="17"/>
  <c r="O2813" i="17"/>
  <c r="O2825" i="17"/>
  <c r="O2837" i="17"/>
  <c r="O2849" i="17"/>
  <c r="O2861" i="17"/>
  <c r="O2873" i="17"/>
  <c r="O102" i="17"/>
  <c r="O268" i="17"/>
  <c r="O434" i="17"/>
  <c r="O595" i="17"/>
  <c r="O750" i="17"/>
  <c r="O876" i="17"/>
  <c r="O980" i="17"/>
  <c r="O1068" i="17"/>
  <c r="O1142" i="17"/>
  <c r="O1206" i="17"/>
  <c r="O1266" i="17"/>
  <c r="Z1266" i="17" s="1"/>
  <c r="O1326" i="17"/>
  <c r="O1373" i="17"/>
  <c r="O1419" i="17"/>
  <c r="O1462" i="17"/>
  <c r="O1502" i="17"/>
  <c r="O1545" i="17"/>
  <c r="O1585" i="17"/>
  <c r="O1623" i="17"/>
  <c r="O1659" i="17"/>
  <c r="O1695" i="17"/>
  <c r="O1729" i="17"/>
  <c r="O1760" i="17"/>
  <c r="Z1760" i="17" s="1"/>
  <c r="O1784" i="17"/>
  <c r="O1811" i="17"/>
  <c r="O1835" i="17"/>
  <c r="O1852" i="17"/>
  <c r="O1874" i="17"/>
  <c r="O1896" i="17"/>
  <c r="O1917" i="17"/>
  <c r="O1935" i="17"/>
  <c r="O1957" i="17"/>
  <c r="O1979" i="17"/>
  <c r="O1996" i="17"/>
  <c r="O2018" i="17"/>
  <c r="O2040" i="17"/>
  <c r="O2061" i="17"/>
  <c r="O2079" i="17"/>
  <c r="O2101" i="17"/>
  <c r="O2123" i="17"/>
  <c r="O2140" i="17"/>
  <c r="O2162" i="17"/>
  <c r="O2184" i="17"/>
  <c r="O2205" i="17"/>
  <c r="O2223" i="17"/>
  <c r="O2243" i="17"/>
  <c r="O2259" i="17"/>
  <c r="O2277" i="17"/>
  <c r="O2292" i="17"/>
  <c r="O2307" i="17"/>
  <c r="O2325" i="17"/>
  <c r="O2340" i="17"/>
  <c r="O2355" i="17"/>
  <c r="O2370" i="17"/>
  <c r="O2382" i="17"/>
  <c r="O2394" i="17"/>
  <c r="O2406" i="17"/>
  <c r="O2418" i="17"/>
  <c r="O2430" i="17"/>
  <c r="O2442" i="17"/>
  <c r="O2454" i="17"/>
  <c r="O2466" i="17"/>
  <c r="O2478" i="17"/>
  <c r="O2490" i="17"/>
  <c r="O2502" i="17"/>
  <c r="O2514" i="17"/>
  <c r="O2526" i="17"/>
  <c r="O2538" i="17"/>
  <c r="O2550" i="17"/>
  <c r="O2562" i="17"/>
  <c r="O2574" i="17"/>
  <c r="O2586" i="17"/>
  <c r="O2598" i="17"/>
  <c r="O2610" i="17"/>
  <c r="O2622" i="17"/>
  <c r="O2634" i="17"/>
  <c r="O2646" i="17"/>
  <c r="O2658" i="17"/>
  <c r="O2670" i="17"/>
  <c r="O2682" i="17"/>
  <c r="O2694" i="17"/>
  <c r="O2706" i="17"/>
  <c r="O2718" i="17"/>
  <c r="O2730" i="17"/>
  <c r="O2742" i="17"/>
  <c r="O2754" i="17"/>
  <c r="O2766" i="17"/>
  <c r="O2778" i="17"/>
  <c r="O2790" i="17"/>
  <c r="O2802" i="17"/>
  <c r="O2814" i="17"/>
  <c r="O2826" i="17"/>
  <c r="O2838" i="17"/>
  <c r="O2850" i="17"/>
  <c r="O2862" i="17"/>
  <c r="O2874" i="17"/>
  <c r="O2886" i="17"/>
  <c r="O2898" i="17"/>
  <c r="O2910" i="17"/>
  <c r="O2922" i="17"/>
  <c r="O103" i="17"/>
  <c r="O269" i="17"/>
  <c r="O435" i="17"/>
  <c r="O600" i="17"/>
  <c r="O754" i="17"/>
  <c r="O878" i="17"/>
  <c r="O981" i="17"/>
  <c r="Z981" i="17" s="1"/>
  <c r="O1069" i="17"/>
  <c r="O1143" i="17"/>
  <c r="O1207" i="17"/>
  <c r="O1267" i="17"/>
  <c r="O1327" i="17"/>
  <c r="O1375" i="17"/>
  <c r="O1424" i="17"/>
  <c r="O1463" i="17"/>
  <c r="O1503" i="17"/>
  <c r="O1546" i="17"/>
  <c r="O1586" i="17"/>
  <c r="O1628" i="17"/>
  <c r="Z1628" i="17" s="1"/>
  <c r="O1664" i="17"/>
  <c r="O1700" i="17"/>
  <c r="O1730" i="17"/>
  <c r="O1762" i="17"/>
  <c r="O1785" i="17"/>
  <c r="O1812" i="17"/>
  <c r="O1836" i="17"/>
  <c r="O1857" i="17"/>
  <c r="O1875" i="17"/>
  <c r="O1897" i="17"/>
  <c r="Z1897" i="17" s="1"/>
  <c r="O1919" i="17"/>
  <c r="O1936" i="17"/>
  <c r="Z1936" i="17" s="1"/>
  <c r="O1958" i="17"/>
  <c r="O1980" i="17"/>
  <c r="O2001" i="17"/>
  <c r="O2019" i="17"/>
  <c r="O2041" i="17"/>
  <c r="O2063" i="17"/>
  <c r="O2080" i="17"/>
  <c r="O2102" i="17"/>
  <c r="O2124" i="17"/>
  <c r="O2145" i="17"/>
  <c r="Z2145" i="17" s="1"/>
  <c r="O2163" i="17"/>
  <c r="O2185" i="17"/>
  <c r="Z2185" i="17" s="1"/>
  <c r="O2207" i="17"/>
  <c r="O2224" i="17"/>
  <c r="O182" i="17"/>
  <c r="O343" i="17"/>
  <c r="O509" i="17"/>
  <c r="O675" i="17"/>
  <c r="O808" i="17"/>
  <c r="O926" i="17"/>
  <c r="O1021" i="17"/>
  <c r="O1104" i="17"/>
  <c r="O1171" i="17"/>
  <c r="O1231" i="17"/>
  <c r="Z1231" i="17" s="1"/>
  <c r="O1298" i="17"/>
  <c r="O1347" i="17"/>
  <c r="O1398" i="17"/>
  <c r="O1439" i="17"/>
  <c r="O1479" i="17"/>
  <c r="O1522" i="17"/>
  <c r="O1562" i="17"/>
  <c r="O1605" i="17"/>
  <c r="O1642" i="17"/>
  <c r="O1678" i="17"/>
  <c r="O1713" i="17"/>
  <c r="O1742" i="17"/>
  <c r="O1766" i="17"/>
  <c r="O1797" i="17"/>
  <c r="O1823" i="17"/>
  <c r="O1840" i="17"/>
  <c r="O1862" i="17"/>
  <c r="O1884" i="17"/>
  <c r="O1905" i="17"/>
  <c r="O1923" i="17"/>
  <c r="O1945" i="17"/>
  <c r="O1967" i="17"/>
  <c r="O1984" i="17"/>
  <c r="O2006" i="17"/>
  <c r="Z2006" i="17" s="1"/>
  <c r="O2028" i="17"/>
  <c r="O2049" i="17"/>
  <c r="O2067" i="17"/>
  <c r="O2089" i="17"/>
  <c r="O2111" i="17"/>
  <c r="O2128" i="17"/>
  <c r="O2150" i="17"/>
  <c r="O2172" i="17"/>
  <c r="O2193" i="17"/>
  <c r="O2211" i="17"/>
  <c r="O2232" i="17"/>
  <c r="O2248" i="17"/>
  <c r="O2267" i="17"/>
  <c r="O2282" i="17"/>
  <c r="O2299" i="17"/>
  <c r="O2315" i="17"/>
  <c r="O2330" i="17"/>
  <c r="O2347" i="17"/>
  <c r="O2362" i="17"/>
  <c r="O2375" i="17"/>
  <c r="O2387" i="17"/>
  <c r="O2399" i="17"/>
  <c r="O2411" i="17"/>
  <c r="O2423" i="17"/>
  <c r="O2435" i="17"/>
  <c r="O2447" i="17"/>
  <c r="O2459" i="17"/>
  <c r="O2471" i="17"/>
  <c r="O2483" i="17"/>
  <c r="O2495" i="17"/>
  <c r="O2507" i="17"/>
  <c r="O2519" i="17"/>
  <c r="O2531" i="17"/>
  <c r="O2543" i="17"/>
  <c r="O2555" i="17"/>
  <c r="O2567" i="17"/>
  <c r="Z2567" i="17" s="1"/>
  <c r="O2579" i="17"/>
  <c r="O2591" i="17"/>
  <c r="O2603" i="17"/>
  <c r="O2615" i="17"/>
  <c r="O2627" i="17"/>
  <c r="O2639" i="17"/>
  <c r="O2651" i="17"/>
  <c r="O2663" i="17"/>
  <c r="O2675" i="17"/>
  <c r="O2687" i="17"/>
  <c r="O2699" i="17"/>
  <c r="O2711" i="17"/>
  <c r="Z2711" i="17" s="1"/>
  <c r="O2723" i="17"/>
  <c r="O2735" i="17"/>
  <c r="O2747" i="17"/>
  <c r="O108" i="17"/>
  <c r="O436" i="17"/>
  <c r="O756" i="17"/>
  <c r="O982" i="17"/>
  <c r="O1144" i="17"/>
  <c r="O1272" i="17"/>
  <c r="O1378" i="17"/>
  <c r="O1465" i="17"/>
  <c r="O1547" i="17"/>
  <c r="O1629" i="17"/>
  <c r="O1701" i="17"/>
  <c r="O1763" i="17"/>
  <c r="O1813" i="17"/>
  <c r="O1859" i="17"/>
  <c r="O1898" i="17"/>
  <c r="O1941" i="17"/>
  <c r="O1981" i="17"/>
  <c r="O2020" i="17"/>
  <c r="O2064" i="17"/>
  <c r="O2103" i="17"/>
  <c r="O2147" i="17"/>
  <c r="O2186" i="17"/>
  <c r="O2229" i="17"/>
  <c r="O2255" i="17"/>
  <c r="O2283" i="17"/>
  <c r="O2313" i="17"/>
  <c r="O2341" i="17"/>
  <c r="O2364" i="17"/>
  <c r="O2386" i="17"/>
  <c r="O2408" i="17"/>
  <c r="O2426" i="17"/>
  <c r="O2448" i="17"/>
  <c r="O2469" i="17"/>
  <c r="O2491" i="17"/>
  <c r="O2509" i="17"/>
  <c r="O2530" i="17"/>
  <c r="O2552" i="17"/>
  <c r="O2570" i="17"/>
  <c r="O2592" i="17"/>
  <c r="O2613" i="17"/>
  <c r="O2635" i="17"/>
  <c r="O2653" i="17"/>
  <c r="O2674" i="17"/>
  <c r="O2696" i="17"/>
  <c r="O2714" i="17"/>
  <c r="O2736" i="17"/>
  <c r="O2757" i="17"/>
  <c r="O2773" i="17"/>
  <c r="O2793" i="17"/>
  <c r="O2809" i="17"/>
  <c r="O2829" i="17"/>
  <c r="O2845" i="17"/>
  <c r="O2865" i="17"/>
  <c r="O2881" i="17"/>
  <c r="O2899" i="17"/>
  <c r="O2914" i="17"/>
  <c r="O2929" i="17"/>
  <c r="Z2929" i="17" s="1"/>
  <c r="O2945" i="17"/>
  <c r="O2959" i="17"/>
  <c r="O2973" i="17"/>
  <c r="O2987" i="17"/>
  <c r="O3001" i="17"/>
  <c r="O3014" i="17"/>
  <c r="O3026" i="17"/>
  <c r="O3038" i="17"/>
  <c r="O3050" i="17"/>
  <c r="O3062" i="17"/>
  <c r="O3074" i="17"/>
  <c r="O3086" i="17"/>
  <c r="Z3086" i="17" s="1"/>
  <c r="O3098" i="17"/>
  <c r="O3110" i="17"/>
  <c r="O3122" i="17"/>
  <c r="O3134" i="17"/>
  <c r="O3146" i="17"/>
  <c r="O3158" i="17"/>
  <c r="O3170" i="17"/>
  <c r="O3182" i="17"/>
  <c r="O3194" i="17"/>
  <c r="O3206" i="17"/>
  <c r="O3218" i="17"/>
  <c r="O3230" i="17"/>
  <c r="Z3230" i="17" s="1"/>
  <c r="O3242" i="17"/>
  <c r="O3254" i="17"/>
  <c r="O3266" i="17"/>
  <c r="O3278" i="17"/>
  <c r="O3290" i="17"/>
  <c r="O3302" i="17"/>
  <c r="O3314" i="17"/>
  <c r="O3326" i="17"/>
  <c r="O3338" i="17"/>
  <c r="O3350" i="17"/>
  <c r="O3362" i="17"/>
  <c r="O3374" i="17"/>
  <c r="Z3374" i="17" s="1"/>
  <c r="O3386" i="17"/>
  <c r="O3398" i="17"/>
  <c r="O3410" i="17"/>
  <c r="O3422" i="17"/>
  <c r="O3434" i="17"/>
  <c r="O3446" i="17"/>
  <c r="O3458" i="17"/>
  <c r="O3470" i="17"/>
  <c r="O3482" i="17"/>
  <c r="O3494" i="17"/>
  <c r="O3506" i="17"/>
  <c r="O3518" i="17"/>
  <c r="Z3518" i="17" s="1"/>
  <c r="O3530" i="17"/>
  <c r="O3542" i="17"/>
  <c r="O3554" i="17"/>
  <c r="O3566" i="17"/>
  <c r="O3578" i="17"/>
  <c r="O3590" i="17"/>
  <c r="O3602" i="17"/>
  <c r="O3614" i="17"/>
  <c r="O3626" i="17"/>
  <c r="O3638" i="17"/>
  <c r="O3650" i="17"/>
  <c r="O3662" i="17"/>
  <c r="Z3662" i="17" s="1"/>
  <c r="O3674" i="17"/>
  <c r="O3686" i="17"/>
  <c r="O3698" i="17"/>
  <c r="O3710" i="17"/>
  <c r="O3722" i="17"/>
  <c r="O3734" i="17"/>
  <c r="O3746" i="17"/>
  <c r="O3758" i="17"/>
  <c r="O3770" i="17"/>
  <c r="O3782" i="17"/>
  <c r="O3794" i="17"/>
  <c r="O3806" i="17"/>
  <c r="O3818" i="17"/>
  <c r="O3830" i="17"/>
  <c r="O3842" i="17"/>
  <c r="O3854" i="17"/>
  <c r="O3866" i="17"/>
  <c r="O3878" i="17"/>
  <c r="O3890" i="17"/>
  <c r="O3902" i="17"/>
  <c r="O3914" i="17"/>
  <c r="O3926" i="17"/>
  <c r="O3938" i="17"/>
  <c r="O3950" i="17"/>
  <c r="O3962" i="17"/>
  <c r="O3974" i="17"/>
  <c r="O3986" i="17"/>
  <c r="O3998" i="17"/>
  <c r="O4010" i="17"/>
  <c r="O4022" i="17"/>
  <c r="O4034" i="17"/>
  <c r="O4046" i="17"/>
  <c r="O4058" i="17"/>
  <c r="O4070" i="17"/>
  <c r="O4082" i="17"/>
  <c r="O4094" i="17"/>
  <c r="O4106" i="17"/>
  <c r="O4118" i="17"/>
  <c r="O4130" i="17"/>
  <c r="O4142" i="17"/>
  <c r="O4154" i="17"/>
  <c r="O4166" i="17"/>
  <c r="O4178" i="17"/>
  <c r="O4190" i="17"/>
  <c r="O4202" i="17"/>
  <c r="O170" i="17"/>
  <c r="O497" i="17"/>
  <c r="O804" i="17"/>
  <c r="Z804" i="17" s="1"/>
  <c r="O1018" i="17"/>
  <c r="O1169" i="17"/>
  <c r="O1288" i="17"/>
  <c r="O1392" i="17"/>
  <c r="O1477" i="17"/>
  <c r="O1559" i="17"/>
  <c r="O1640" i="17"/>
  <c r="O1706" i="17"/>
  <c r="O1764" i="17"/>
  <c r="O1814" i="17"/>
  <c r="O1860" i="17"/>
  <c r="O1899" i="17"/>
  <c r="O1943" i="17"/>
  <c r="O1982" i="17"/>
  <c r="O2025" i="17"/>
  <c r="O2065" i="17"/>
  <c r="O2104" i="17"/>
  <c r="O2148" i="17"/>
  <c r="O2187" i="17"/>
  <c r="O2230" i="17"/>
  <c r="O2260" i="17"/>
  <c r="O2284" i="17"/>
  <c r="O2314" i="17"/>
  <c r="O2342" i="17"/>
  <c r="O2365" i="17"/>
  <c r="O2388" i="17"/>
  <c r="O2409" i="17"/>
  <c r="O2431" i="17"/>
  <c r="O2449" i="17"/>
  <c r="O2470" i="17"/>
  <c r="O2492" i="17"/>
  <c r="O2510" i="17"/>
  <c r="O2532" i="17"/>
  <c r="O2553" i="17"/>
  <c r="O2575" i="17"/>
  <c r="O2593" i="17"/>
  <c r="O2614" i="17"/>
  <c r="O2636" i="17"/>
  <c r="O2654" i="17"/>
  <c r="O2676" i="17"/>
  <c r="O2697" i="17"/>
  <c r="O2719" i="17"/>
  <c r="O2737" i="17"/>
  <c r="O2758" i="17"/>
  <c r="O2774" i="17"/>
  <c r="O2794" i="17"/>
  <c r="O2810" i="17"/>
  <c r="O2830" i="17"/>
  <c r="Z2830" i="17" s="1"/>
  <c r="O2846" i="17"/>
  <c r="O2866" i="17"/>
  <c r="O2882" i="17"/>
  <c r="O2900" i="17"/>
  <c r="O2915" i="17"/>
  <c r="O2930" i="17"/>
  <c r="O2946" i="17"/>
  <c r="O2960" i="17"/>
  <c r="O2974" i="17"/>
  <c r="O2988" i="17"/>
  <c r="O3002" i="17"/>
  <c r="O3015" i="17"/>
  <c r="Z3015" i="17" s="1"/>
  <c r="O3027" i="17"/>
  <c r="O3039" i="17"/>
  <c r="O3051" i="17"/>
  <c r="O3063" i="17"/>
  <c r="O3075" i="17"/>
  <c r="O3087" i="17"/>
  <c r="O3099" i="17"/>
  <c r="O3111" i="17"/>
  <c r="O3123" i="17"/>
  <c r="O3135" i="17"/>
  <c r="O3147" i="17"/>
  <c r="O3159" i="17"/>
  <c r="Z3159" i="17" s="1"/>
  <c r="O3171" i="17"/>
  <c r="O3183" i="17"/>
  <c r="O3195" i="17"/>
  <c r="O3207" i="17"/>
  <c r="O3219" i="17"/>
  <c r="O3231" i="17"/>
  <c r="O3243" i="17"/>
  <c r="O3255" i="17"/>
  <c r="O3267" i="17"/>
  <c r="O3279" i="17"/>
  <c r="O3291" i="17"/>
  <c r="O3303" i="17"/>
  <c r="Z3303" i="17" s="1"/>
  <c r="O3315" i="17"/>
  <c r="O3327" i="17"/>
  <c r="O3339" i="17"/>
  <c r="O3351" i="17"/>
  <c r="O3363" i="17"/>
  <c r="O3375" i="17"/>
  <c r="O3387" i="17"/>
  <c r="O3399" i="17"/>
  <c r="O3411" i="17"/>
  <c r="O3423" i="17"/>
  <c r="O3435" i="17"/>
  <c r="O3447" i="17"/>
  <c r="Z3447" i="17" s="1"/>
  <c r="O3459" i="17"/>
  <c r="O3471" i="17"/>
  <c r="O3483" i="17"/>
  <c r="O3495" i="17"/>
  <c r="O3507" i="17"/>
  <c r="O3519" i="17"/>
  <c r="O3531" i="17"/>
  <c r="O3543" i="17"/>
  <c r="O3555" i="17"/>
  <c r="O3567" i="17"/>
  <c r="O3579" i="17"/>
  <c r="O3591" i="17"/>
  <c r="O3603" i="17"/>
  <c r="O3615" i="17"/>
  <c r="O3627" i="17"/>
  <c r="O3639" i="17"/>
  <c r="O3651" i="17"/>
  <c r="O3663" i="17"/>
  <c r="O3675" i="17"/>
  <c r="O3687" i="17"/>
  <c r="O3699" i="17"/>
  <c r="O3711" i="17"/>
  <c r="O3723" i="17"/>
  <c r="O3735" i="17"/>
  <c r="O3747" i="17"/>
  <c r="O3759" i="17"/>
  <c r="O3771" i="17"/>
  <c r="O3783" i="17"/>
  <c r="O3795" i="17"/>
  <c r="O3807" i="17"/>
  <c r="O3819" i="17"/>
  <c r="O3831" i="17"/>
  <c r="O3843" i="17"/>
  <c r="O3855" i="17"/>
  <c r="O3867" i="17"/>
  <c r="O3879" i="17"/>
  <c r="O3891" i="17"/>
  <c r="O3903" i="17"/>
  <c r="O3915" i="17"/>
  <c r="O3927" i="17"/>
  <c r="O3939" i="17"/>
  <c r="O3951" i="17"/>
  <c r="O3963" i="17"/>
  <c r="O3975" i="17"/>
  <c r="O3987" i="17"/>
  <c r="O3999" i="17"/>
  <c r="O4011" i="17"/>
  <c r="O4023" i="17"/>
  <c r="O4035" i="17"/>
  <c r="O4047" i="17"/>
  <c r="O4059" i="17"/>
  <c r="O4071" i="17"/>
  <c r="O4083" i="17"/>
  <c r="O4095" i="17"/>
  <c r="O4107" i="17"/>
  <c r="O4119" i="17"/>
  <c r="O4131" i="17"/>
  <c r="O4143" i="17"/>
  <c r="O4155" i="17"/>
  <c r="O4167" i="17"/>
  <c r="O4179" i="17"/>
  <c r="O4191" i="17"/>
  <c r="O4203" i="17"/>
  <c r="O4215" i="17"/>
  <c r="O4227" i="17"/>
  <c r="O4239" i="17"/>
  <c r="O4251" i="17"/>
  <c r="O4263" i="17"/>
  <c r="O4275" i="17"/>
  <c r="O4287" i="17"/>
  <c r="O4299" i="17"/>
  <c r="O180" i="17"/>
  <c r="O508" i="17"/>
  <c r="O806" i="17"/>
  <c r="O1020" i="17"/>
  <c r="O1170" i="17"/>
  <c r="O1297" i="17"/>
  <c r="O1393" i="17"/>
  <c r="O1478" i="17"/>
  <c r="O1561" i="17"/>
  <c r="O1641" i="17"/>
  <c r="O1712" i="17"/>
  <c r="O1765" i="17"/>
  <c r="O1821" i="17"/>
  <c r="Z1821" i="17" s="1"/>
  <c r="O1861" i="17"/>
  <c r="O1900" i="17"/>
  <c r="O1944" i="17"/>
  <c r="O1983" i="17"/>
  <c r="O2027" i="17"/>
  <c r="O2066" i="17"/>
  <c r="O2109" i="17"/>
  <c r="O2149" i="17"/>
  <c r="O2188" i="17"/>
  <c r="O2231" i="17"/>
  <c r="O2263" i="17"/>
  <c r="O2287" i="17"/>
  <c r="Z2287" i="17" s="1"/>
  <c r="O2316" i="17"/>
  <c r="O2343" i="17"/>
  <c r="O2371" i="17"/>
  <c r="O2389" i="17"/>
  <c r="O2410" i="17"/>
  <c r="O2432" i="17"/>
  <c r="O2450" i="17"/>
  <c r="O2472" i="17"/>
  <c r="O2493" i="17"/>
  <c r="O2515" i="17"/>
  <c r="O2533" i="17"/>
  <c r="O2554" i="17"/>
  <c r="O2576" i="17"/>
  <c r="O2594" i="17"/>
  <c r="O2616" i="17"/>
  <c r="O2637" i="17"/>
  <c r="O2659" i="17"/>
  <c r="O2677" i="17"/>
  <c r="O2698" i="17"/>
  <c r="O2720" i="17"/>
  <c r="O2738" i="17"/>
  <c r="O2759" i="17"/>
  <c r="O2779" i="17"/>
  <c r="O2795" i="17"/>
  <c r="O2815" i="17"/>
  <c r="O2831" i="17"/>
  <c r="O2851" i="17"/>
  <c r="O2867" i="17"/>
  <c r="O2885" i="17"/>
  <c r="O2901" i="17"/>
  <c r="O2916" i="17"/>
  <c r="O2933" i="17"/>
  <c r="O2947" i="17"/>
  <c r="O2961" i="17"/>
  <c r="O2975" i="17"/>
  <c r="O2989" i="17"/>
  <c r="Z2989" i="17" s="1"/>
  <c r="O3004" i="17"/>
  <c r="O3016" i="17"/>
  <c r="O3028" i="17"/>
  <c r="O3040" i="17"/>
  <c r="O3052" i="17"/>
  <c r="O3064" i="17"/>
  <c r="O3076" i="17"/>
  <c r="O3088" i="17"/>
  <c r="O3100" i="17"/>
  <c r="O3112" i="17"/>
  <c r="O3124" i="17"/>
  <c r="O3136" i="17"/>
  <c r="O3148" i="17"/>
  <c r="O3160" i="17"/>
  <c r="O3172" i="17"/>
  <c r="O3184" i="17"/>
  <c r="O3196" i="17"/>
  <c r="O3208" i="17"/>
  <c r="O3220" i="17"/>
  <c r="O3232" i="17"/>
  <c r="O3244" i="17"/>
  <c r="O3256" i="17"/>
  <c r="O3268" i="17"/>
  <c r="O3280" i="17"/>
  <c r="Z3280" i="17" s="1"/>
  <c r="O3292" i="17"/>
  <c r="O3304" i="17"/>
  <c r="O3316" i="17"/>
  <c r="O3328" i="17"/>
  <c r="O3340" i="17"/>
  <c r="O3352" i="17"/>
  <c r="O3364" i="17"/>
  <c r="O3376" i="17"/>
  <c r="O3388" i="17"/>
  <c r="O3400" i="17"/>
  <c r="O3412" i="17"/>
  <c r="O3424" i="17"/>
  <c r="Z3424" i="17" s="1"/>
  <c r="O3436" i="17"/>
  <c r="O3448" i="17"/>
  <c r="O3460" i="17"/>
  <c r="O3472" i="17"/>
  <c r="O3484" i="17"/>
  <c r="O3496" i="17"/>
  <c r="O3508" i="17"/>
  <c r="O3520" i="17"/>
  <c r="O3532" i="17"/>
  <c r="O3544" i="17"/>
  <c r="O3556" i="17"/>
  <c r="O3568" i="17"/>
  <c r="Z3568" i="17" s="1"/>
  <c r="O3580" i="17"/>
  <c r="O3592" i="17"/>
  <c r="O3604" i="17"/>
  <c r="O3616" i="17"/>
  <c r="O3628" i="17"/>
  <c r="O3640" i="17"/>
  <c r="O3652" i="17"/>
  <c r="O3664" i="17"/>
  <c r="O3676" i="17"/>
  <c r="O3688" i="17"/>
  <c r="O3700" i="17"/>
  <c r="O3712" i="17"/>
  <c r="Z3712" i="17" s="1"/>
  <c r="O3724" i="17"/>
  <c r="O3736" i="17"/>
  <c r="O3748" i="17"/>
  <c r="O3760" i="17"/>
  <c r="O3772" i="17"/>
  <c r="O3784" i="17"/>
  <c r="O3796" i="17"/>
  <c r="O3808" i="17"/>
  <c r="O3820" i="17"/>
  <c r="O3832" i="17"/>
  <c r="O3844" i="17"/>
  <c r="O3856" i="17"/>
  <c r="O3868" i="17"/>
  <c r="O3880" i="17"/>
  <c r="O3892" i="17"/>
  <c r="O3904" i="17"/>
  <c r="O3916" i="17"/>
  <c r="O3928" i="17"/>
  <c r="O3940" i="17"/>
  <c r="O3952" i="17"/>
  <c r="O3964" i="17"/>
  <c r="O3976" i="17"/>
  <c r="O3988" i="17"/>
  <c r="O4000" i="17"/>
  <c r="Z4000" i="17" s="1"/>
  <c r="O4012" i="17"/>
  <c r="O4024" i="17"/>
  <c r="O4036" i="17"/>
  <c r="O4048" i="17"/>
  <c r="O4060" i="17"/>
  <c r="O4072" i="17"/>
  <c r="O4084" i="17"/>
  <c r="O4096" i="17"/>
  <c r="O4108" i="17"/>
  <c r="O185" i="17"/>
  <c r="O516" i="17"/>
  <c r="O810" i="17"/>
  <c r="Z810" i="17" s="1"/>
  <c r="O1024" i="17"/>
  <c r="O1176" i="17"/>
  <c r="O1299" i="17"/>
  <c r="O1399" i="17"/>
  <c r="O1484" i="17"/>
  <c r="O1563" i="17"/>
  <c r="O1643" i="17"/>
  <c r="O1714" i="17"/>
  <c r="O1767" i="17"/>
  <c r="O1824" i="17"/>
  <c r="O1863" i="17"/>
  <c r="O1907" i="17"/>
  <c r="Z1907" i="17" s="1"/>
  <c r="O1946" i="17"/>
  <c r="O1989" i="17"/>
  <c r="O2029" i="17"/>
  <c r="O2068" i="17"/>
  <c r="O2112" i="17"/>
  <c r="O2151" i="17"/>
  <c r="O2195" i="17"/>
  <c r="O2233" i="17"/>
  <c r="O2265" i="17"/>
  <c r="O2293" i="17"/>
  <c r="O2317" i="17"/>
  <c r="O2344" i="17"/>
  <c r="Z2344" i="17" s="1"/>
  <c r="O2372" i="17"/>
  <c r="O2390" i="17"/>
  <c r="O2412" i="17"/>
  <c r="O2433" i="17"/>
  <c r="O2455" i="17"/>
  <c r="O2473" i="17"/>
  <c r="O2494" i="17"/>
  <c r="O2516" i="17"/>
  <c r="O2534" i="17"/>
  <c r="O2556" i="17"/>
  <c r="O2577" i="17"/>
  <c r="O2599" i="17"/>
  <c r="Z2599" i="17" s="1"/>
  <c r="O2617" i="17"/>
  <c r="O2638" i="17"/>
  <c r="O2660" i="17"/>
  <c r="O2678" i="17"/>
  <c r="O2700" i="17"/>
  <c r="O2721" i="17"/>
  <c r="O2743" i="17"/>
  <c r="O2760" i="17"/>
  <c r="O2780" i="17"/>
  <c r="O2796" i="17"/>
  <c r="O2816" i="17"/>
  <c r="O2832" i="17"/>
  <c r="Z2832" i="17" s="1"/>
  <c r="O2852" i="17"/>
  <c r="O2868" i="17"/>
  <c r="O2887" i="17"/>
  <c r="O2902" i="17"/>
  <c r="O2917" i="17"/>
  <c r="O2934" i="17"/>
  <c r="O2948" i="17"/>
  <c r="O2962" i="17"/>
  <c r="O2976" i="17"/>
  <c r="O2990" i="17"/>
  <c r="O3005" i="17"/>
  <c r="O3017" i="17"/>
  <c r="Z3017" i="17" s="1"/>
  <c r="O3029" i="17"/>
  <c r="O3041" i="17"/>
  <c r="O3053" i="17"/>
  <c r="O3065" i="17"/>
  <c r="O3077" i="17"/>
  <c r="O3089" i="17"/>
  <c r="O3101" i="17"/>
  <c r="O3113" i="17"/>
  <c r="O3125" i="17"/>
  <c r="O3137" i="17"/>
  <c r="O3149" i="17"/>
  <c r="O3161" i="17"/>
  <c r="O3173" i="17"/>
  <c r="O3185" i="17"/>
  <c r="O3197" i="17"/>
  <c r="O3209" i="17"/>
  <c r="O3221" i="17"/>
  <c r="O3233" i="17"/>
  <c r="O3245" i="17"/>
  <c r="O3257" i="17"/>
  <c r="O3269" i="17"/>
  <c r="O3281" i="17"/>
  <c r="O3293" i="17"/>
  <c r="O3305" i="17"/>
  <c r="O3317" i="17"/>
  <c r="O3329" i="17"/>
  <c r="O3341" i="17"/>
  <c r="O3353" i="17"/>
  <c r="O3365" i="17"/>
  <c r="O3377" i="17"/>
  <c r="O3389" i="17"/>
  <c r="O3401" i="17"/>
  <c r="O3413" i="17"/>
  <c r="O3425" i="17"/>
  <c r="O3437" i="17"/>
  <c r="O3449" i="17"/>
  <c r="O3461" i="17"/>
  <c r="O3473" i="17"/>
  <c r="O3485" i="17"/>
  <c r="O3497" i="17"/>
  <c r="O3509" i="17"/>
  <c r="O3521" i="17"/>
  <c r="O3533" i="17"/>
  <c r="O3545" i="17"/>
  <c r="O3557" i="17"/>
  <c r="O3569" i="17"/>
  <c r="O3581" i="17"/>
  <c r="O3593" i="17"/>
  <c r="Z3593" i="17" s="1"/>
  <c r="O3605" i="17"/>
  <c r="O3617" i="17"/>
  <c r="O3629" i="17"/>
  <c r="O3641" i="17"/>
  <c r="O3653" i="17"/>
  <c r="O3665" i="17"/>
  <c r="O3677" i="17"/>
  <c r="O3689" i="17"/>
  <c r="O3701" i="17"/>
  <c r="O3713" i="17"/>
  <c r="O3725" i="17"/>
  <c r="O3737" i="17"/>
  <c r="O3749" i="17"/>
  <c r="O3761" i="17"/>
  <c r="O3773" i="17"/>
  <c r="O3785" i="17"/>
  <c r="O3797" i="17"/>
  <c r="O3809" i="17"/>
  <c r="O3821" i="17"/>
  <c r="O3833" i="17"/>
  <c r="O3845" i="17"/>
  <c r="O3857" i="17"/>
  <c r="O3869" i="17"/>
  <c r="O3881" i="17"/>
  <c r="O3893" i="17"/>
  <c r="O3905" i="17"/>
  <c r="O3917" i="17"/>
  <c r="O3929" i="17"/>
  <c r="O3941" i="17"/>
  <c r="O3953" i="17"/>
  <c r="O3965" i="17"/>
  <c r="O3977" i="17"/>
  <c r="O3989" i="17"/>
  <c r="O4001" i="17"/>
  <c r="O4013" i="17"/>
  <c r="O4025" i="17"/>
  <c r="Z4025" i="17" s="1"/>
  <c r="O4037" i="17"/>
  <c r="O4049" i="17"/>
  <c r="O4061" i="17"/>
  <c r="O4073" i="17"/>
  <c r="O4085" i="17"/>
  <c r="O4097" i="17"/>
  <c r="O4109" i="17"/>
  <c r="O4121" i="17"/>
  <c r="O4133" i="17"/>
  <c r="O4145" i="17"/>
  <c r="O4157" i="17"/>
  <c r="O4169" i="17"/>
  <c r="Z4169" i="17" s="1"/>
  <c r="O4181" i="17"/>
  <c r="O4193" i="17"/>
  <c r="O4205" i="17"/>
  <c r="O4217" i="17"/>
  <c r="O4229" i="17"/>
  <c r="O4241" i="17"/>
  <c r="O4253" i="17"/>
  <c r="O4265" i="17"/>
  <c r="O4277" i="17"/>
  <c r="O4289" i="17"/>
  <c r="O4301" i="17"/>
  <c r="O186" i="17"/>
  <c r="O518" i="17"/>
  <c r="O819" i="17"/>
  <c r="O1025" i="17"/>
  <c r="O1178" i="17"/>
  <c r="O1300" i="17"/>
  <c r="O1402" i="17"/>
  <c r="O1485" i="17"/>
  <c r="O1568" i="17"/>
  <c r="O1644" i="17"/>
  <c r="O1715" i="17"/>
  <c r="O1775" i="17"/>
  <c r="O1825" i="17"/>
  <c r="Z1825" i="17" s="1"/>
  <c r="O1864" i="17"/>
  <c r="O1908" i="17"/>
  <c r="O1947" i="17"/>
  <c r="O1991" i="17"/>
  <c r="O2030" i="17"/>
  <c r="O2073" i="17"/>
  <c r="O2113" i="17"/>
  <c r="O2152" i="17"/>
  <c r="O2196" i="17"/>
  <c r="O2234" i="17"/>
  <c r="O2266" i="17"/>
  <c r="O2294" i="17"/>
  <c r="O2318" i="17"/>
  <c r="O2349" i="17"/>
  <c r="O2373" i="17"/>
  <c r="O2395" i="17"/>
  <c r="O2413" i="17"/>
  <c r="O2434" i="17"/>
  <c r="O2456" i="17"/>
  <c r="O2474" i="17"/>
  <c r="O2496" i="17"/>
  <c r="O2517" i="17"/>
  <c r="O2539" i="17"/>
  <c r="O2557" i="17"/>
  <c r="O2578" i="17"/>
  <c r="O2600" i="17"/>
  <c r="O2618" i="17"/>
  <c r="O2640" i="17"/>
  <c r="O2661" i="17"/>
  <c r="O2683" i="17"/>
  <c r="O2701" i="17"/>
  <c r="O2722" i="17"/>
  <c r="O2744" i="17"/>
  <c r="O2761" i="17"/>
  <c r="O2781" i="17"/>
  <c r="O2797" i="17"/>
  <c r="Z2797" i="17" s="1"/>
  <c r="O2817" i="17"/>
  <c r="O2833" i="17"/>
  <c r="O2853" i="17"/>
  <c r="O2869" i="17"/>
  <c r="O2888" i="17"/>
  <c r="O2903" i="17"/>
  <c r="O2918" i="17"/>
  <c r="O2935" i="17"/>
  <c r="O2949" i="17"/>
  <c r="O2963" i="17"/>
  <c r="O2977" i="17"/>
  <c r="O2993" i="17"/>
  <c r="O3006" i="17"/>
  <c r="O3018" i="17"/>
  <c r="O3030" i="17"/>
  <c r="O3042" i="17"/>
  <c r="O3054" i="17"/>
  <c r="O3066" i="17"/>
  <c r="O3078" i="17"/>
  <c r="O3090" i="17"/>
  <c r="O3102" i="17"/>
  <c r="O3114" i="17"/>
  <c r="O3126" i="17"/>
  <c r="O3138" i="17"/>
  <c r="O342" i="17"/>
  <c r="O674" i="17"/>
  <c r="O924" i="17"/>
  <c r="O1099" i="17"/>
  <c r="O1230" i="17"/>
  <c r="O1345" i="17"/>
  <c r="O1438" i="17"/>
  <c r="O1521" i="17"/>
  <c r="O1604" i="17"/>
  <c r="O1677" i="17"/>
  <c r="O1737" i="17"/>
  <c r="O1796" i="17"/>
  <c r="O1839" i="17"/>
  <c r="O1883" i="17"/>
  <c r="O1922" i="17"/>
  <c r="O1965" i="17"/>
  <c r="O2005" i="17"/>
  <c r="O2044" i="17"/>
  <c r="O2088" i="17"/>
  <c r="O2127" i="17"/>
  <c r="O2171" i="17"/>
  <c r="O2210" i="17"/>
  <c r="O2246" i="17"/>
  <c r="O2278" i="17"/>
  <c r="Z2278" i="17" s="1"/>
  <c r="O2302" i="17"/>
  <c r="O2329" i="17"/>
  <c r="O2359" i="17"/>
  <c r="O2378" i="17"/>
  <c r="O2400" i="17"/>
  <c r="O2421" i="17"/>
  <c r="O2443" i="17"/>
  <c r="O2461" i="17"/>
  <c r="O2482" i="17"/>
  <c r="O2504" i="17"/>
  <c r="O2522" i="17"/>
  <c r="O2544" i="17"/>
  <c r="Z2544" i="17" s="1"/>
  <c r="O2565" i="17"/>
  <c r="O2587" i="17"/>
  <c r="O2605" i="17"/>
  <c r="O2626" i="17"/>
  <c r="O2648" i="17"/>
  <c r="O2666" i="17"/>
  <c r="O2688" i="17"/>
  <c r="O2709" i="17"/>
  <c r="O2731" i="17"/>
  <c r="O2749" i="17"/>
  <c r="O2769" i="17"/>
  <c r="O2785" i="17"/>
  <c r="O2805" i="17"/>
  <c r="O2821" i="17"/>
  <c r="O2841" i="17"/>
  <c r="O2857" i="17"/>
  <c r="O2877" i="17"/>
  <c r="O2892" i="17"/>
  <c r="O2909" i="17"/>
  <c r="O2925" i="17"/>
  <c r="O2939" i="17"/>
  <c r="O2953" i="17"/>
  <c r="O2969" i="17"/>
  <c r="O2983" i="17"/>
  <c r="Z2983" i="17" s="1"/>
  <c r="O2997" i="17"/>
  <c r="O3010" i="17"/>
  <c r="O3022" i="17"/>
  <c r="O3034" i="17"/>
  <c r="O3046" i="17"/>
  <c r="O3058" i="17"/>
  <c r="O3070" i="17"/>
  <c r="O3082" i="17"/>
  <c r="O3094" i="17"/>
  <c r="O3106" i="17"/>
  <c r="O3118" i="17"/>
  <c r="O3130" i="17"/>
  <c r="O3142" i="17"/>
  <c r="O3154" i="17"/>
  <c r="O3166" i="17"/>
  <c r="O3178" i="17"/>
  <c r="O3190" i="17"/>
  <c r="O3202" i="17"/>
  <c r="O3214" i="17"/>
  <c r="O3226" i="17"/>
  <c r="O3238" i="17"/>
  <c r="O3250" i="17"/>
  <c r="O3262" i="17"/>
  <c r="O3274" i="17"/>
  <c r="O3286" i="17"/>
  <c r="O3298" i="17"/>
  <c r="O3310" i="17"/>
  <c r="O3322" i="17"/>
  <c r="O3334" i="17"/>
  <c r="O3346" i="17"/>
  <c r="O3358" i="17"/>
  <c r="O3370" i="17"/>
  <c r="O3382" i="17"/>
  <c r="O3394" i="17"/>
  <c r="O3406" i="17"/>
  <c r="O3418" i="17"/>
  <c r="O3430" i="17"/>
  <c r="O3442" i="17"/>
  <c r="O3454" i="17"/>
  <c r="O3466" i="17"/>
  <c r="O3478" i="17"/>
  <c r="O3490" i="17"/>
  <c r="O3502" i="17"/>
  <c r="O3514" i="17"/>
  <c r="O3526" i="17"/>
  <c r="O3538" i="17"/>
  <c r="O3550" i="17"/>
  <c r="O3562" i="17"/>
  <c r="O3574" i="17"/>
  <c r="O3586" i="17"/>
  <c r="O3598" i="17"/>
  <c r="O3610" i="17"/>
  <c r="O3622" i="17"/>
  <c r="O3634" i="17"/>
  <c r="O3646" i="17"/>
  <c r="O3658" i="17"/>
  <c r="O3670" i="17"/>
  <c r="O3682" i="17"/>
  <c r="O3694" i="17"/>
  <c r="O3706" i="17"/>
  <c r="O3718" i="17"/>
  <c r="O3730" i="17"/>
  <c r="O3742" i="17"/>
  <c r="O3754" i="17"/>
  <c r="O3766" i="17"/>
  <c r="O3778" i="17"/>
  <c r="O3790" i="17"/>
  <c r="O3802" i="17"/>
  <c r="O3814" i="17"/>
  <c r="O3826" i="17"/>
  <c r="O3838" i="17"/>
  <c r="O3850" i="17"/>
  <c r="O3862" i="17"/>
  <c r="O3874" i="17"/>
  <c r="O3886" i="17"/>
  <c r="O3898" i="17"/>
  <c r="O3910" i="17"/>
  <c r="O3922" i="17"/>
  <c r="O3934" i="17"/>
  <c r="O3946" i="17"/>
  <c r="O3958" i="17"/>
  <c r="O3970" i="17"/>
  <c r="O3982" i="17"/>
  <c r="O3994" i="17"/>
  <c r="O4006" i="17"/>
  <c r="O4018" i="17"/>
  <c r="O4030" i="17"/>
  <c r="O4042" i="17"/>
  <c r="O4054" i="17"/>
  <c r="O4066" i="17"/>
  <c r="O187" i="17"/>
  <c r="O820" i="17"/>
  <c r="O1179" i="17"/>
  <c r="O1403" i="17"/>
  <c r="O1569" i="17"/>
  <c r="O1716" i="17"/>
  <c r="Z1716" i="17" s="1"/>
  <c r="O1826" i="17"/>
  <c r="O1909" i="17"/>
  <c r="O1992" i="17"/>
  <c r="O2075" i="17"/>
  <c r="O2157" i="17"/>
  <c r="O2235" i="17"/>
  <c r="O2295" i="17"/>
  <c r="O2350" i="17"/>
  <c r="O2396" i="17"/>
  <c r="O2436" i="17"/>
  <c r="O2479" i="17"/>
  <c r="O2518" i="17"/>
  <c r="O2558" i="17"/>
  <c r="O2601" i="17"/>
  <c r="O2641" i="17"/>
  <c r="O2684" i="17"/>
  <c r="O2724" i="17"/>
  <c r="O2762" i="17"/>
  <c r="O2798" i="17"/>
  <c r="O2834" i="17"/>
  <c r="O2870" i="17"/>
  <c r="O2904" i="17"/>
  <c r="O2936" i="17"/>
  <c r="O2964" i="17"/>
  <c r="Z2964" i="17" s="1"/>
  <c r="O2994" i="17"/>
  <c r="O3019" i="17"/>
  <c r="O3043" i="17"/>
  <c r="O3067" i="17"/>
  <c r="O3091" i="17"/>
  <c r="O3115" i="17"/>
  <c r="O3139" i="17"/>
  <c r="O3157" i="17"/>
  <c r="O3179" i="17"/>
  <c r="O3200" i="17"/>
  <c r="O3222" i="17"/>
  <c r="O3240" i="17"/>
  <c r="O3261" i="17"/>
  <c r="O3283" i="17"/>
  <c r="O3301" i="17"/>
  <c r="O3323" i="17"/>
  <c r="O3344" i="17"/>
  <c r="O3366" i="17"/>
  <c r="O3384" i="17"/>
  <c r="O3405" i="17"/>
  <c r="O3427" i="17"/>
  <c r="O3445" i="17"/>
  <c r="O3467" i="17"/>
  <c r="O3488" i="17"/>
  <c r="O3510" i="17"/>
  <c r="O3528" i="17"/>
  <c r="O3549" i="17"/>
  <c r="O3571" i="17"/>
  <c r="O3589" i="17"/>
  <c r="O3611" i="17"/>
  <c r="O3632" i="17"/>
  <c r="O3654" i="17"/>
  <c r="O3672" i="17"/>
  <c r="O3693" i="17"/>
  <c r="O3715" i="17"/>
  <c r="O3733" i="17"/>
  <c r="O3755" i="17"/>
  <c r="O3776" i="17"/>
  <c r="O3798" i="17"/>
  <c r="O3816" i="17"/>
  <c r="O3837" i="17"/>
  <c r="O3859" i="17"/>
  <c r="O3877" i="17"/>
  <c r="O3899" i="17"/>
  <c r="O3920" i="17"/>
  <c r="O3942" i="17"/>
  <c r="O3960" i="17"/>
  <c r="O3981" i="17"/>
  <c r="O4003" i="17"/>
  <c r="O4021" i="17"/>
  <c r="O4043" i="17"/>
  <c r="O4064" i="17"/>
  <c r="O4081" i="17"/>
  <c r="O4101" i="17"/>
  <c r="O4117" i="17"/>
  <c r="O4135" i="17"/>
  <c r="O270" i="17"/>
  <c r="O880" i="17"/>
  <c r="O1212" i="17"/>
  <c r="O1425" i="17"/>
  <c r="Z1425" i="17" s="1"/>
  <c r="O1587" i="17"/>
  <c r="O1731" i="17"/>
  <c r="O1837" i="17"/>
  <c r="O1920" i="17"/>
  <c r="O2003" i="17"/>
  <c r="O2085" i="17"/>
  <c r="O2164" i="17"/>
  <c r="O2244" i="17"/>
  <c r="O2296" i="17"/>
  <c r="O2351" i="17"/>
  <c r="O2397" i="17"/>
  <c r="O2437" i="17"/>
  <c r="O2480" i="17"/>
  <c r="O2520" i="17"/>
  <c r="O2563" i="17"/>
  <c r="O2602" i="17"/>
  <c r="O2642" i="17"/>
  <c r="O2685" i="17"/>
  <c r="O2725" i="17"/>
  <c r="O2767" i="17"/>
  <c r="O2803" i="17"/>
  <c r="O2839" i="17"/>
  <c r="O2875" i="17"/>
  <c r="O2905" i="17"/>
  <c r="O2937" i="17"/>
  <c r="O2965" i="17"/>
  <c r="O2995" i="17"/>
  <c r="O3020" i="17"/>
  <c r="O3044" i="17"/>
  <c r="O3068" i="17"/>
  <c r="O3092" i="17"/>
  <c r="O3116" i="17"/>
  <c r="O3140" i="17"/>
  <c r="O3162" i="17"/>
  <c r="O3180" i="17"/>
  <c r="O3201" i="17"/>
  <c r="O3223" i="17"/>
  <c r="O3241" i="17"/>
  <c r="O3263" i="17"/>
  <c r="O3284" i="17"/>
  <c r="O3306" i="17"/>
  <c r="O3324" i="17"/>
  <c r="O3345" i="17"/>
  <c r="O3367" i="17"/>
  <c r="O3385" i="17"/>
  <c r="O3407" i="17"/>
  <c r="O3428" i="17"/>
  <c r="O3450" i="17"/>
  <c r="O3468" i="17"/>
  <c r="O3489" i="17"/>
  <c r="O3511" i="17"/>
  <c r="O3529" i="17"/>
  <c r="O3551" i="17"/>
  <c r="O3572" i="17"/>
  <c r="O3594" i="17"/>
  <c r="O3612" i="17"/>
  <c r="O3633" i="17"/>
  <c r="O3655" i="17"/>
  <c r="O3673" i="17"/>
  <c r="O3695" i="17"/>
  <c r="O3716" i="17"/>
  <c r="O3738" i="17"/>
  <c r="O3756" i="17"/>
  <c r="O3777" i="17"/>
  <c r="O3799" i="17"/>
  <c r="O3817" i="17"/>
  <c r="O3839" i="17"/>
  <c r="O3860" i="17"/>
  <c r="O3882" i="17"/>
  <c r="O3900" i="17"/>
  <c r="O3921" i="17"/>
  <c r="O3943" i="17"/>
  <c r="O3961" i="17"/>
  <c r="O3983" i="17"/>
  <c r="O4004" i="17"/>
  <c r="O4026" i="17"/>
  <c r="O4044" i="17"/>
  <c r="O4065" i="17"/>
  <c r="O4086" i="17"/>
  <c r="O4102" i="17"/>
  <c r="O4120" i="17"/>
  <c r="O4136" i="17"/>
  <c r="O331" i="17"/>
  <c r="O922" i="17"/>
  <c r="Z922" i="17" s="1"/>
  <c r="O1228" i="17"/>
  <c r="O1437" i="17"/>
  <c r="O1599" i="17"/>
  <c r="O1736" i="17"/>
  <c r="O1838" i="17"/>
  <c r="O1921" i="17"/>
  <c r="O2004" i="17"/>
  <c r="O2087" i="17"/>
  <c r="O2169" i="17"/>
  <c r="O2245" i="17"/>
  <c r="Z2245" i="17" s="1"/>
  <c r="O2301" i="17"/>
  <c r="O2356" i="17"/>
  <c r="O2398" i="17"/>
  <c r="O2438" i="17"/>
  <c r="O2481" i="17"/>
  <c r="O2521" i="17"/>
  <c r="O2564" i="17"/>
  <c r="O2604" i="17"/>
  <c r="O2647" i="17"/>
  <c r="O2686" i="17"/>
  <c r="O2726" i="17"/>
  <c r="O2768" i="17"/>
  <c r="O2804" i="17"/>
  <c r="O2840" i="17"/>
  <c r="Z2840" i="17" s="1"/>
  <c r="O2876" i="17"/>
  <c r="O2906" i="17"/>
  <c r="O2938" i="17"/>
  <c r="O2966" i="17"/>
  <c r="O2996" i="17"/>
  <c r="O3021" i="17"/>
  <c r="O3045" i="17"/>
  <c r="O3069" i="17"/>
  <c r="O3093" i="17"/>
  <c r="O3117" i="17"/>
  <c r="O3141" i="17"/>
  <c r="O3163" i="17"/>
  <c r="O3181" i="17"/>
  <c r="O3203" i="17"/>
  <c r="O3224" i="17"/>
  <c r="O3246" i="17"/>
  <c r="O3264" i="17"/>
  <c r="O3285" i="17"/>
  <c r="O3307" i="17"/>
  <c r="O3325" i="17"/>
  <c r="O3347" i="17"/>
  <c r="O3368" i="17"/>
  <c r="O3390" i="17"/>
  <c r="O3408" i="17"/>
  <c r="O3429" i="17"/>
  <c r="O3451" i="17"/>
  <c r="O3469" i="17"/>
  <c r="O3491" i="17"/>
  <c r="O3512" i="17"/>
  <c r="O3534" i="17"/>
  <c r="O3552" i="17"/>
  <c r="O3573" i="17"/>
  <c r="O3595" i="17"/>
  <c r="O3613" i="17"/>
  <c r="O3635" i="17"/>
  <c r="O3656" i="17"/>
  <c r="O3678" i="17"/>
  <c r="O3696" i="17"/>
  <c r="O3717" i="17"/>
  <c r="O3739" i="17"/>
  <c r="O3757" i="17"/>
  <c r="O3779" i="17"/>
  <c r="O3800" i="17"/>
  <c r="O3822" i="17"/>
  <c r="O3840" i="17"/>
  <c r="O3861" i="17"/>
  <c r="O3883" i="17"/>
  <c r="O3901" i="17"/>
  <c r="O3923" i="17"/>
  <c r="O3944" i="17"/>
  <c r="O3966" i="17"/>
  <c r="O3984" i="17"/>
  <c r="O4005" i="17"/>
  <c r="O4027" i="17"/>
  <c r="O4045" i="17"/>
  <c r="O4067" i="17"/>
  <c r="O4087" i="17"/>
  <c r="O4103" i="17"/>
  <c r="O351" i="17"/>
  <c r="O929" i="17"/>
  <c r="O1236" i="17"/>
  <c r="O1441" i="17"/>
  <c r="O1606" i="17"/>
  <c r="O1746" i="17"/>
  <c r="O1845" i="17"/>
  <c r="O1924" i="17"/>
  <c r="O2007" i="17"/>
  <c r="O2090" i="17"/>
  <c r="O2173" i="17"/>
  <c r="O2247" i="17"/>
  <c r="O2303" i="17"/>
  <c r="O2360" i="17"/>
  <c r="O2401" i="17"/>
  <c r="O2444" i="17"/>
  <c r="O2484" i="17"/>
  <c r="O2527" i="17"/>
  <c r="O2566" i="17"/>
  <c r="O2606" i="17"/>
  <c r="O2649" i="17"/>
  <c r="O2689" i="17"/>
  <c r="O2732" i="17"/>
  <c r="O2770" i="17"/>
  <c r="O2806" i="17"/>
  <c r="O2842" i="17"/>
  <c r="O2878" i="17"/>
  <c r="O2911" i="17"/>
  <c r="O2940" i="17"/>
  <c r="O2970" i="17"/>
  <c r="O2998" i="17"/>
  <c r="O3023" i="17"/>
  <c r="O3047" i="17"/>
  <c r="O3071" i="17"/>
  <c r="O3095" i="17"/>
  <c r="O3119" i="17"/>
  <c r="O3143" i="17"/>
  <c r="O3164" i="17"/>
  <c r="O3186" i="17"/>
  <c r="O3204" i="17"/>
  <c r="O3225" i="17"/>
  <c r="O3247" i="17"/>
  <c r="O3265" i="17"/>
  <c r="O3287" i="17"/>
  <c r="O3308" i="17"/>
  <c r="O3330" i="17"/>
  <c r="O3348" i="17"/>
  <c r="O3369" i="17"/>
  <c r="O3391" i="17"/>
  <c r="O3409" i="17"/>
  <c r="O3431" i="17"/>
  <c r="O3452" i="17"/>
  <c r="O3474" i="17"/>
  <c r="O3492" i="17"/>
  <c r="O3513" i="17"/>
  <c r="O3535" i="17"/>
  <c r="O3553" i="17"/>
  <c r="O3575" i="17"/>
  <c r="O3596" i="17"/>
  <c r="O3618" i="17"/>
  <c r="O3636" i="17"/>
  <c r="O3657" i="17"/>
  <c r="Z3657" i="17" s="1"/>
  <c r="O3679" i="17"/>
  <c r="O3697" i="17"/>
  <c r="O3719" i="17"/>
  <c r="O3740" i="17"/>
  <c r="O3762" i="17"/>
  <c r="O3780" i="17"/>
  <c r="O3801" i="17"/>
  <c r="O3823" i="17"/>
  <c r="O3841" i="17"/>
  <c r="O3863" i="17"/>
  <c r="O3884" i="17"/>
  <c r="O3906" i="17"/>
  <c r="Z3906" i="17" s="1"/>
  <c r="O3924" i="17"/>
  <c r="O3945" i="17"/>
  <c r="O3967" i="17"/>
  <c r="O3985" i="17"/>
  <c r="O4007" i="17"/>
  <c r="O4028" i="17"/>
  <c r="O4050" i="17"/>
  <c r="O4068" i="17"/>
  <c r="O4088" i="17"/>
  <c r="O4104" i="17"/>
  <c r="O4123" i="17"/>
  <c r="O352" i="17"/>
  <c r="Z352" i="17" s="1"/>
  <c r="O930" i="17"/>
  <c r="O1241" i="17"/>
  <c r="O1442" i="17"/>
  <c r="O1607" i="17"/>
  <c r="O1748" i="17"/>
  <c r="O1847" i="17"/>
  <c r="O1929" i="17"/>
  <c r="O2008" i="17"/>
  <c r="O2091" i="17"/>
  <c r="O2174" i="17"/>
  <c r="O2253" i="17"/>
  <c r="O2308" i="17"/>
  <c r="O2361" i="17"/>
  <c r="O2402" i="17"/>
  <c r="O2445" i="17"/>
  <c r="O2485" i="17"/>
  <c r="O2528" i="17"/>
  <c r="O2568" i="17"/>
  <c r="O2611" i="17"/>
  <c r="O2650" i="17"/>
  <c r="O2690" i="17"/>
  <c r="O2733" i="17"/>
  <c r="Z2733" i="17" s="1"/>
  <c r="O2771" i="17"/>
  <c r="O2807" i="17"/>
  <c r="O2843" i="17"/>
  <c r="O2879" i="17"/>
  <c r="O2912" i="17"/>
  <c r="O2941" i="17"/>
  <c r="O2971" i="17"/>
  <c r="O2999" i="17"/>
  <c r="O3024" i="17"/>
  <c r="O3048" i="17"/>
  <c r="O3072" i="17"/>
  <c r="O3096" i="17"/>
  <c r="O3120" i="17"/>
  <c r="O3144" i="17"/>
  <c r="O3165" i="17"/>
  <c r="O3187" i="17"/>
  <c r="O3205" i="17"/>
  <c r="O3227" i="17"/>
  <c r="O3248" i="17"/>
  <c r="O3270" i="17"/>
  <c r="O3288" i="17"/>
  <c r="O3309" i="17"/>
  <c r="O3331" i="17"/>
  <c r="O3349" i="17"/>
  <c r="O3371" i="17"/>
  <c r="O3392" i="17"/>
  <c r="Z3392" i="17" s="1"/>
  <c r="O3414" i="17"/>
  <c r="O3432" i="17"/>
  <c r="O3453" i="17"/>
  <c r="O3475" i="17"/>
  <c r="O3493" i="17"/>
  <c r="O3515" i="17"/>
  <c r="O3536" i="17"/>
  <c r="O3558" i="17"/>
  <c r="O3576" i="17"/>
  <c r="O3597" i="17"/>
  <c r="O3619" i="17"/>
  <c r="O3637" i="17"/>
  <c r="O3659" i="17"/>
  <c r="O3680" i="17"/>
  <c r="O3702" i="17"/>
  <c r="O3720" i="17"/>
  <c r="O3741" i="17"/>
  <c r="O3763" i="17"/>
  <c r="O3781" i="17"/>
  <c r="O3803" i="17"/>
  <c r="O3824" i="17"/>
  <c r="O3846" i="17"/>
  <c r="O3864" i="17"/>
  <c r="O3885" i="17"/>
  <c r="O3907" i="17"/>
  <c r="O3925" i="17"/>
  <c r="O3947" i="17"/>
  <c r="O3968" i="17"/>
  <c r="O3990" i="17"/>
  <c r="O4008" i="17"/>
  <c r="O4029" i="17"/>
  <c r="O4051" i="17"/>
  <c r="O4069" i="17"/>
  <c r="O353" i="17"/>
  <c r="O936" i="17"/>
  <c r="O1242" i="17"/>
  <c r="O1443" i="17"/>
  <c r="O1609" i="17"/>
  <c r="O1749" i="17"/>
  <c r="O1848" i="17"/>
  <c r="O1931" i="17"/>
  <c r="O2013" i="17"/>
  <c r="O2092" i="17"/>
  <c r="O2175" i="17"/>
  <c r="O2254" i="17"/>
  <c r="O2311" i="17"/>
  <c r="O2363" i="17"/>
  <c r="O2407" i="17"/>
  <c r="O2446" i="17"/>
  <c r="O2486" i="17"/>
  <c r="O2529" i="17"/>
  <c r="O2569" i="17"/>
  <c r="O2612" i="17"/>
  <c r="O2652" i="17"/>
  <c r="O2695" i="17"/>
  <c r="O2734" i="17"/>
  <c r="O2772" i="17"/>
  <c r="O2808" i="17"/>
  <c r="O2844" i="17"/>
  <c r="O2880" i="17"/>
  <c r="Z2880" i="17" s="1"/>
  <c r="O2913" i="17"/>
  <c r="O2942" i="17"/>
  <c r="O2972" i="17"/>
  <c r="O3000" i="17"/>
  <c r="O3025" i="17"/>
  <c r="O3049" i="17"/>
  <c r="O3073" i="17"/>
  <c r="O3097" i="17"/>
  <c r="O3121" i="17"/>
  <c r="O3145" i="17"/>
  <c r="O3167" i="17"/>
  <c r="O3188" i="17"/>
  <c r="O3210" i="17"/>
  <c r="O3228" i="17"/>
  <c r="O3249" i="17"/>
  <c r="O3271" i="17"/>
  <c r="O3289" i="17"/>
  <c r="O3311" i="17"/>
  <c r="O3332" i="17"/>
  <c r="O3354" i="17"/>
  <c r="O3372" i="17"/>
  <c r="O3393" i="17"/>
  <c r="Z3393" i="17" s="1"/>
  <c r="O3415" i="17"/>
  <c r="O3433" i="17"/>
  <c r="O3455" i="17"/>
  <c r="O3476" i="17"/>
  <c r="O3498" i="17"/>
  <c r="O3516" i="17"/>
  <c r="O3537" i="17"/>
  <c r="O3559" i="17"/>
  <c r="O3577" i="17"/>
  <c r="O3599" i="17"/>
  <c r="O3620" i="17"/>
  <c r="O3642" i="17"/>
  <c r="O3660" i="17"/>
  <c r="O3681" i="17"/>
  <c r="O3703" i="17"/>
  <c r="O3721" i="17"/>
  <c r="O3743" i="17"/>
  <c r="O3764" i="17"/>
  <c r="O3786" i="17"/>
  <c r="O3804" i="17"/>
  <c r="O3825" i="17"/>
  <c r="O3847" i="17"/>
  <c r="O3865" i="17"/>
  <c r="O3887" i="17"/>
  <c r="O3908" i="17"/>
  <c r="O3930" i="17"/>
  <c r="O3948" i="17"/>
  <c r="O3969" i="17"/>
  <c r="O3991" i="17"/>
  <c r="O4009" i="17"/>
  <c r="O4031" i="17"/>
  <c r="O4052" i="17"/>
  <c r="O4074" i="17"/>
  <c r="O4090" i="17"/>
  <c r="O4110" i="17"/>
  <c r="O4125" i="17"/>
  <c r="Z4125" i="17" s="1"/>
  <c r="O519" i="17"/>
  <c r="O1302" i="17"/>
  <c r="O1645" i="17"/>
  <c r="O1869" i="17"/>
  <c r="O2031" i="17"/>
  <c r="O2197" i="17"/>
  <c r="O2326" i="17"/>
  <c r="O2414" i="17"/>
  <c r="O2497" i="17"/>
  <c r="O2580" i="17"/>
  <c r="O2662" i="17"/>
  <c r="O2745" i="17"/>
  <c r="O2818" i="17"/>
  <c r="O2889" i="17"/>
  <c r="O2950" i="17"/>
  <c r="O3007" i="17"/>
  <c r="O3055" i="17"/>
  <c r="O3103" i="17"/>
  <c r="O3150" i="17"/>
  <c r="O3189" i="17"/>
  <c r="O3229" i="17"/>
  <c r="O3272" i="17"/>
  <c r="O3312" i="17"/>
  <c r="O3355" i="17"/>
  <c r="O3395" i="17"/>
  <c r="O3438" i="17"/>
  <c r="O3477" i="17"/>
  <c r="O3517" i="17"/>
  <c r="O3560" i="17"/>
  <c r="O3600" i="17"/>
  <c r="O3643" i="17"/>
  <c r="O3683" i="17"/>
  <c r="O3726" i="17"/>
  <c r="O3765" i="17"/>
  <c r="O3805" i="17"/>
  <c r="O3848" i="17"/>
  <c r="O3888" i="17"/>
  <c r="O3931" i="17"/>
  <c r="O3971" i="17"/>
  <c r="O4014" i="17"/>
  <c r="O4053" i="17"/>
  <c r="O4089" i="17"/>
  <c r="O4115" i="17"/>
  <c r="O4139" i="17"/>
  <c r="O4156" i="17"/>
  <c r="O4172" i="17"/>
  <c r="O4187" i="17"/>
  <c r="O4204" i="17"/>
  <c r="O4219" i="17"/>
  <c r="O4233" i="17"/>
  <c r="O4247" i="17"/>
  <c r="O4261" i="17"/>
  <c r="O4276" i="17"/>
  <c r="O4291" i="17"/>
  <c r="O4305" i="17"/>
  <c r="O4317" i="17"/>
  <c r="O4329" i="17"/>
  <c r="O4341" i="17"/>
  <c r="O4353" i="17"/>
  <c r="O4365" i="17"/>
  <c r="O4377" i="17"/>
  <c r="O4389" i="17"/>
  <c r="O4401" i="17"/>
  <c r="O4413" i="17"/>
  <c r="O4425" i="17"/>
  <c r="O4437" i="17"/>
  <c r="O4449" i="17"/>
  <c r="O4461" i="17"/>
  <c r="O4473" i="17"/>
  <c r="O4485" i="17"/>
  <c r="O4497" i="17"/>
  <c r="O4509" i="17"/>
  <c r="O4521" i="17"/>
  <c r="O4533" i="17"/>
  <c r="O4545" i="17"/>
  <c r="O4557" i="17"/>
  <c r="O4569" i="17"/>
  <c r="O4581" i="17"/>
  <c r="O4593" i="17"/>
  <c r="O4605" i="17"/>
  <c r="O4617" i="17"/>
  <c r="O4629" i="17"/>
  <c r="O4641" i="17"/>
  <c r="O4653" i="17"/>
  <c r="O4665" i="17"/>
  <c r="O4677" i="17"/>
  <c r="O4689" i="17"/>
  <c r="O4701" i="17"/>
  <c r="O4713" i="17"/>
  <c r="O4725" i="17"/>
  <c r="O4737" i="17"/>
  <c r="O4749" i="17"/>
  <c r="O4761" i="17"/>
  <c r="O4773" i="17"/>
  <c r="O4785" i="17"/>
  <c r="O4797" i="17"/>
  <c r="O4809" i="17"/>
  <c r="O4821" i="17"/>
  <c r="O4833" i="17"/>
  <c r="O4845" i="17"/>
  <c r="O4857" i="17"/>
  <c r="O602" i="17"/>
  <c r="O1330" i="17"/>
  <c r="O1665" i="17"/>
  <c r="O1876" i="17"/>
  <c r="O2042" i="17"/>
  <c r="O2208" i="17"/>
  <c r="O2327" i="17"/>
  <c r="O2419" i="17"/>
  <c r="O2498" i="17"/>
  <c r="O2581" i="17"/>
  <c r="O2664" i="17"/>
  <c r="O2746" i="17"/>
  <c r="O2819" i="17"/>
  <c r="O2890" i="17"/>
  <c r="O2951" i="17"/>
  <c r="O3008" i="17"/>
  <c r="O3056" i="17"/>
  <c r="O3104" i="17"/>
  <c r="O3151" i="17"/>
  <c r="O3191" i="17"/>
  <c r="O3234" i="17"/>
  <c r="Z3234" i="17" s="1"/>
  <c r="O3273" i="17"/>
  <c r="O3313" i="17"/>
  <c r="O3356" i="17"/>
  <c r="O3396" i="17"/>
  <c r="O3439" i="17"/>
  <c r="O3479" i="17"/>
  <c r="O3522" i="17"/>
  <c r="O3561" i="17"/>
  <c r="O3601" i="17"/>
  <c r="O3644" i="17"/>
  <c r="O3684" i="17"/>
  <c r="O3727" i="17"/>
  <c r="O3767" i="17"/>
  <c r="O3810" i="17"/>
  <c r="O3849" i="17"/>
  <c r="O3889" i="17"/>
  <c r="O3932" i="17"/>
  <c r="O3972" i="17"/>
  <c r="O4015" i="17"/>
  <c r="O4055" i="17"/>
  <c r="O4091" i="17"/>
  <c r="O4116" i="17"/>
  <c r="O4140" i="17"/>
  <c r="O4158" i="17"/>
  <c r="O4173" i="17"/>
  <c r="O4188" i="17"/>
  <c r="O4206" i="17"/>
  <c r="O4220" i="17"/>
  <c r="O4234" i="17"/>
  <c r="O4248" i="17"/>
  <c r="O4262" i="17"/>
  <c r="O4278" i="17"/>
  <c r="O4292" i="17"/>
  <c r="O4306" i="17"/>
  <c r="O4318" i="17"/>
  <c r="O4330" i="17"/>
  <c r="O4342" i="17"/>
  <c r="O4354" i="17"/>
  <c r="O4366" i="17"/>
  <c r="O4378" i="17"/>
  <c r="O4390" i="17"/>
  <c r="O4402" i="17"/>
  <c r="O4414" i="17"/>
  <c r="O4426" i="17"/>
  <c r="O4438" i="17"/>
  <c r="O4450" i="17"/>
  <c r="O4462" i="17"/>
  <c r="O4474" i="17"/>
  <c r="O4486" i="17"/>
  <c r="O4498" i="17"/>
  <c r="O4510" i="17"/>
  <c r="O4522" i="17"/>
  <c r="O4534" i="17"/>
  <c r="O4546" i="17"/>
  <c r="O4558" i="17"/>
  <c r="O4570" i="17"/>
  <c r="O4582" i="17"/>
  <c r="O4594" i="17"/>
  <c r="O4606" i="17"/>
  <c r="O4618" i="17"/>
  <c r="O4630" i="17"/>
  <c r="O4642" i="17"/>
  <c r="O4654" i="17"/>
  <c r="O4666" i="17"/>
  <c r="O4678" i="17"/>
  <c r="O4690" i="17"/>
  <c r="O4702" i="17"/>
  <c r="O4714" i="17"/>
  <c r="O4726" i="17"/>
  <c r="O4738" i="17"/>
  <c r="O4750" i="17"/>
  <c r="O4762" i="17"/>
  <c r="O4774" i="17"/>
  <c r="O4786" i="17"/>
  <c r="O4798" i="17"/>
  <c r="O4810" i="17"/>
  <c r="O4822" i="17"/>
  <c r="O4834" i="17"/>
  <c r="O4846" i="17"/>
  <c r="O4858" i="17"/>
  <c r="O663" i="17"/>
  <c r="O1344" i="17"/>
  <c r="O1676" i="17"/>
  <c r="O1881" i="17"/>
  <c r="O2043" i="17"/>
  <c r="O2209" i="17"/>
  <c r="O2328" i="17"/>
  <c r="O2420" i="17"/>
  <c r="O2503" i="17"/>
  <c r="O2582" i="17"/>
  <c r="O2665" i="17"/>
  <c r="O2748" i="17"/>
  <c r="O2820" i="17"/>
  <c r="O2891" i="17"/>
  <c r="O2952" i="17"/>
  <c r="O3009" i="17"/>
  <c r="O3057" i="17"/>
  <c r="O3105" i="17"/>
  <c r="O3152" i="17"/>
  <c r="O3192" i="17"/>
  <c r="O3235" i="17"/>
  <c r="O3275" i="17"/>
  <c r="O3318" i="17"/>
  <c r="O3357" i="17"/>
  <c r="O3397" i="17"/>
  <c r="O3440" i="17"/>
  <c r="O3480" i="17"/>
  <c r="O3523" i="17"/>
  <c r="O3563" i="17"/>
  <c r="O3606" i="17"/>
  <c r="O3645" i="17"/>
  <c r="O3685" i="17"/>
  <c r="O3728" i="17"/>
  <c r="O3768" i="17"/>
  <c r="O3811" i="17"/>
  <c r="O3851" i="17"/>
  <c r="O3894" i="17"/>
  <c r="O3933" i="17"/>
  <c r="O3973" i="17"/>
  <c r="O4016" i="17"/>
  <c r="O4056" i="17"/>
  <c r="O4092" i="17"/>
  <c r="O4122" i="17"/>
  <c r="O4141" i="17"/>
  <c r="O4159" i="17"/>
  <c r="O4174" i="17"/>
  <c r="O4189" i="17"/>
  <c r="O4207" i="17"/>
  <c r="O4221" i="17"/>
  <c r="O4235" i="17"/>
  <c r="O4249" i="17"/>
  <c r="O4264" i="17"/>
  <c r="O4279" i="17"/>
  <c r="O4293" i="17"/>
  <c r="O4307" i="17"/>
  <c r="O4319" i="17"/>
  <c r="O4331" i="17"/>
  <c r="O4343" i="17"/>
  <c r="O4355" i="17"/>
  <c r="O4367" i="17"/>
  <c r="O4379" i="17"/>
  <c r="O4391" i="17"/>
  <c r="O4403" i="17"/>
  <c r="O4415" i="17"/>
  <c r="O4427" i="17"/>
  <c r="O4439" i="17"/>
  <c r="O4451" i="17"/>
  <c r="O4463" i="17"/>
  <c r="O4475" i="17"/>
  <c r="O4487" i="17"/>
  <c r="O4499" i="17"/>
  <c r="O4511" i="17"/>
  <c r="O4523" i="17"/>
  <c r="O4535" i="17"/>
  <c r="O4547" i="17"/>
  <c r="O4559" i="17"/>
  <c r="Z4559" i="17" s="1"/>
  <c r="O4571" i="17"/>
  <c r="O4583" i="17"/>
  <c r="O4595" i="17"/>
  <c r="O4607" i="17"/>
  <c r="O4619" i="17"/>
  <c r="O4631" i="17"/>
  <c r="O4643" i="17"/>
  <c r="O4655" i="17"/>
  <c r="O4667" i="17"/>
  <c r="O4679" i="17"/>
  <c r="Z4679" i="17" s="1"/>
  <c r="O4691" i="17"/>
  <c r="O4703" i="17"/>
  <c r="Z4703" i="17" s="1"/>
  <c r="O4715" i="17"/>
  <c r="O4727" i="17"/>
  <c r="O4739" i="17"/>
  <c r="O4751" i="17"/>
  <c r="O678" i="17"/>
  <c r="O1348" i="17"/>
  <c r="O1679" i="17"/>
  <c r="O1885" i="17"/>
  <c r="O2051" i="17"/>
  <c r="O2212" i="17"/>
  <c r="O2331" i="17"/>
  <c r="O2422" i="17"/>
  <c r="O2505" i="17"/>
  <c r="O2588" i="17"/>
  <c r="O2671" i="17"/>
  <c r="O2750" i="17"/>
  <c r="O2822" i="17"/>
  <c r="O2893" i="17"/>
  <c r="O2954" i="17"/>
  <c r="O3011" i="17"/>
  <c r="O3059" i="17"/>
  <c r="O3107" i="17"/>
  <c r="O3153" i="17"/>
  <c r="O3193" i="17"/>
  <c r="O3236" i="17"/>
  <c r="O3276" i="17"/>
  <c r="O3319" i="17"/>
  <c r="O3359" i="17"/>
  <c r="O3402" i="17"/>
  <c r="O3441" i="17"/>
  <c r="O3481" i="17"/>
  <c r="O3524" i="17"/>
  <c r="O3564" i="17"/>
  <c r="O3607" i="17"/>
  <c r="O3647" i="17"/>
  <c r="O3690" i="17"/>
  <c r="O3729" i="17"/>
  <c r="O3769" i="17"/>
  <c r="O3812" i="17"/>
  <c r="O3852" i="17"/>
  <c r="O3895" i="17"/>
  <c r="O3935" i="17"/>
  <c r="O3978" i="17"/>
  <c r="O4017" i="17"/>
  <c r="O4057" i="17"/>
  <c r="O4093" i="17"/>
  <c r="O4124" i="17"/>
  <c r="O4144" i="17"/>
  <c r="O4160" i="17"/>
  <c r="O4175" i="17"/>
  <c r="O4192" i="17"/>
  <c r="O4208" i="17"/>
  <c r="O4222" i="17"/>
  <c r="O4236" i="17"/>
  <c r="O4250" i="17"/>
  <c r="O4266" i="17"/>
  <c r="O4280" i="17"/>
  <c r="O4294" i="17"/>
  <c r="O4308" i="17"/>
  <c r="O4320" i="17"/>
  <c r="O4332" i="17"/>
  <c r="O4344" i="17"/>
  <c r="O4356" i="17"/>
  <c r="O4368" i="17"/>
  <c r="O4380" i="17"/>
  <c r="O4392" i="17"/>
  <c r="O4404" i="17"/>
  <c r="O4416" i="17"/>
  <c r="O4428" i="17"/>
  <c r="O4440" i="17"/>
  <c r="O4452" i="17"/>
  <c r="O4464" i="17"/>
  <c r="O4476" i="17"/>
  <c r="O4488" i="17"/>
  <c r="O4500" i="17"/>
  <c r="O4512" i="17"/>
  <c r="O4524" i="17"/>
  <c r="O4536" i="17"/>
  <c r="O4548" i="17"/>
  <c r="O4560" i="17"/>
  <c r="O4572" i="17"/>
  <c r="O4584" i="17"/>
  <c r="O4596" i="17"/>
  <c r="O4608" i="17"/>
  <c r="O4620" i="17"/>
  <c r="O4632" i="17"/>
  <c r="O4644" i="17"/>
  <c r="O4656" i="17"/>
  <c r="O4668" i="17"/>
  <c r="O4680" i="17"/>
  <c r="O4692" i="17"/>
  <c r="O4704" i="17"/>
  <c r="O4716" i="17"/>
  <c r="O679" i="17"/>
  <c r="O1349" i="17"/>
  <c r="O1680" i="17"/>
  <c r="O1886" i="17"/>
  <c r="O2052" i="17"/>
  <c r="O2217" i="17"/>
  <c r="O2332" i="17"/>
  <c r="O2424" i="17"/>
  <c r="O2506" i="17"/>
  <c r="O2589" i="17"/>
  <c r="O2672" i="17"/>
  <c r="O2755" i="17"/>
  <c r="O2827" i="17"/>
  <c r="O2894" i="17"/>
  <c r="O2957" i="17"/>
  <c r="O3012" i="17"/>
  <c r="O3060" i="17"/>
  <c r="O3108" i="17"/>
  <c r="O3155" i="17"/>
  <c r="O3198" i="17"/>
  <c r="O3237" i="17"/>
  <c r="O3277" i="17"/>
  <c r="O3320" i="17"/>
  <c r="O3360" i="17"/>
  <c r="O3403" i="17"/>
  <c r="O3443" i="17"/>
  <c r="O3486" i="17"/>
  <c r="O3525" i="17"/>
  <c r="O3565" i="17"/>
  <c r="O3608" i="17"/>
  <c r="O3648" i="17"/>
  <c r="O3691" i="17"/>
  <c r="O3731" i="17"/>
  <c r="O3774" i="17"/>
  <c r="O3813" i="17"/>
  <c r="O3853" i="17"/>
  <c r="O3896" i="17"/>
  <c r="O3936" i="17"/>
  <c r="O3979" i="17"/>
  <c r="O4019" i="17"/>
  <c r="O4062" i="17"/>
  <c r="O4098" i="17"/>
  <c r="O4126" i="17"/>
  <c r="O4146" i="17"/>
  <c r="O4161" i="17"/>
  <c r="O4176" i="17"/>
  <c r="O4194" i="17"/>
  <c r="O4209" i="17"/>
  <c r="O4223" i="17"/>
  <c r="O4237" i="17"/>
  <c r="O4252" i="17"/>
  <c r="O4267" i="17"/>
  <c r="O4281" i="17"/>
  <c r="O4295" i="17"/>
  <c r="O4309" i="17"/>
  <c r="O4321" i="17"/>
  <c r="O4333" i="17"/>
  <c r="O4345" i="17"/>
  <c r="O4357" i="17"/>
  <c r="O4369" i="17"/>
  <c r="O4381" i="17"/>
  <c r="O4393" i="17"/>
  <c r="O4405" i="17"/>
  <c r="O4417" i="17"/>
  <c r="O4429" i="17"/>
  <c r="O4441" i="17"/>
  <c r="O4453" i="17"/>
  <c r="O4465" i="17"/>
  <c r="O4477" i="17"/>
  <c r="O4489" i="17"/>
  <c r="O4501" i="17"/>
  <c r="O4513" i="17"/>
  <c r="O4525" i="17"/>
  <c r="O4537" i="17"/>
  <c r="O4549" i="17"/>
  <c r="O4561" i="17"/>
  <c r="O4573" i="17"/>
  <c r="O4585" i="17"/>
  <c r="O4597" i="17"/>
  <c r="O4609" i="17"/>
  <c r="O4621" i="17"/>
  <c r="O4633" i="17"/>
  <c r="O4645" i="17"/>
  <c r="O4657" i="17"/>
  <c r="O4669" i="17"/>
  <c r="O684" i="17"/>
  <c r="O1356" i="17"/>
  <c r="O1681" i="17"/>
  <c r="O1887" i="17"/>
  <c r="O2053" i="17"/>
  <c r="O2219" i="17"/>
  <c r="O2335" i="17"/>
  <c r="O2425" i="17"/>
  <c r="O2508" i="17"/>
  <c r="O2590" i="17"/>
  <c r="O2673" i="17"/>
  <c r="O2756" i="17"/>
  <c r="O2828" i="17"/>
  <c r="O2897" i="17"/>
  <c r="Z2897" i="17" s="1"/>
  <c r="O2958" i="17"/>
  <c r="O3013" i="17"/>
  <c r="O3061" i="17"/>
  <c r="O3109" i="17"/>
  <c r="O3156" i="17"/>
  <c r="O3199" i="17"/>
  <c r="O3239" i="17"/>
  <c r="O3282" i="17"/>
  <c r="O3321" i="17"/>
  <c r="O3361" i="17"/>
  <c r="O3404" i="17"/>
  <c r="O3444" i="17"/>
  <c r="O3487" i="17"/>
  <c r="O3527" i="17"/>
  <c r="O3570" i="17"/>
  <c r="O3609" i="17"/>
  <c r="O3649" i="17"/>
  <c r="O3692" i="17"/>
  <c r="O3732" i="17"/>
  <c r="O3775" i="17"/>
  <c r="O3815" i="17"/>
  <c r="O3858" i="17"/>
  <c r="O3897" i="17"/>
  <c r="O3937" i="17"/>
  <c r="O3980" i="17"/>
  <c r="O4020" i="17"/>
  <c r="O4063" i="17"/>
  <c r="O4099" i="17"/>
  <c r="O4127" i="17"/>
  <c r="O4147" i="17"/>
  <c r="O4162" i="17"/>
  <c r="O4177" i="17"/>
  <c r="O4195" i="17"/>
  <c r="O4210" i="17"/>
  <c r="O4224" i="17"/>
  <c r="O4238" i="17"/>
  <c r="O4254" i="17"/>
  <c r="O4268" i="17"/>
  <c r="O4282" i="17"/>
  <c r="O4296" i="17"/>
  <c r="O4310" i="17"/>
  <c r="O4322" i="17"/>
  <c r="O4334" i="17"/>
  <c r="O4346" i="17"/>
  <c r="O4358" i="17"/>
  <c r="O4370" i="17"/>
  <c r="O4382" i="17"/>
  <c r="O4394" i="17"/>
  <c r="O4406" i="17"/>
  <c r="O4418" i="17"/>
  <c r="O4430" i="17"/>
  <c r="O4442" i="17"/>
  <c r="O4454" i="17"/>
  <c r="O4466" i="17"/>
  <c r="O4478" i="17"/>
  <c r="O4490" i="17"/>
  <c r="O4502" i="17"/>
  <c r="O4514" i="17"/>
  <c r="O4526" i="17"/>
  <c r="O4538" i="17"/>
  <c r="O4550" i="17"/>
  <c r="O4562" i="17"/>
  <c r="O4574" i="17"/>
  <c r="O4586" i="17"/>
  <c r="O4598" i="17"/>
  <c r="O4610" i="17"/>
  <c r="O4622" i="17"/>
  <c r="O4634" i="17"/>
  <c r="O4646" i="17"/>
  <c r="O4658" i="17"/>
  <c r="O4670" i="17"/>
  <c r="O4682" i="17"/>
  <c r="O4694" i="17"/>
  <c r="O4706" i="17"/>
  <c r="O4718" i="17"/>
  <c r="O4730" i="17"/>
  <c r="O1026" i="17"/>
  <c r="O1777" i="17"/>
  <c r="O2114" i="17"/>
  <c r="O2374" i="17"/>
  <c r="O2540" i="17"/>
  <c r="O2702" i="17"/>
  <c r="O2854" i="17"/>
  <c r="O2978" i="17"/>
  <c r="O3079" i="17"/>
  <c r="O3168" i="17"/>
  <c r="O3251" i="17"/>
  <c r="O3333" i="17"/>
  <c r="O3416" i="17"/>
  <c r="O3499" i="17"/>
  <c r="O3582" i="17"/>
  <c r="O3661" i="17"/>
  <c r="O3744" i="17"/>
  <c r="O3827" i="17"/>
  <c r="Z3827" i="17" s="1"/>
  <c r="O3909" i="17"/>
  <c r="O3992" i="17"/>
  <c r="O4075" i="17"/>
  <c r="O4128" i="17"/>
  <c r="O4163" i="17"/>
  <c r="O4196" i="17"/>
  <c r="O4225" i="17"/>
  <c r="O4255" i="17"/>
  <c r="O4283" i="17"/>
  <c r="O4311" i="17"/>
  <c r="O4335" i="17"/>
  <c r="O4359" i="17"/>
  <c r="O4383" i="17"/>
  <c r="O4407" i="17"/>
  <c r="O4431" i="17"/>
  <c r="O4455" i="17"/>
  <c r="O4479" i="17"/>
  <c r="O4503" i="17"/>
  <c r="O4527" i="17"/>
  <c r="O4551" i="17"/>
  <c r="O4575" i="17"/>
  <c r="O4599" i="17"/>
  <c r="O4623" i="17"/>
  <c r="O4647" i="17"/>
  <c r="O4671" i="17"/>
  <c r="O4688" i="17"/>
  <c r="O4710" i="17"/>
  <c r="O4731" i="17"/>
  <c r="O4746" i="17"/>
  <c r="O4763" i="17"/>
  <c r="O4777" i="17"/>
  <c r="O4791" i="17"/>
  <c r="O4805" i="17"/>
  <c r="O4819" i="17"/>
  <c r="O4835" i="17"/>
  <c r="O4849" i="17"/>
  <c r="O4863" i="17"/>
  <c r="O4875" i="17"/>
  <c r="O4887" i="17"/>
  <c r="O4899" i="17"/>
  <c r="O4911" i="17"/>
  <c r="O4923" i="17"/>
  <c r="O4935" i="17"/>
  <c r="O4947" i="17"/>
  <c r="O4959" i="17"/>
  <c r="O4971" i="17"/>
  <c r="O4983" i="17"/>
  <c r="O4995" i="17"/>
  <c r="O5007" i="17"/>
  <c r="O5019" i="17"/>
  <c r="O5031" i="17"/>
  <c r="O5043" i="17"/>
  <c r="O5055" i="17"/>
  <c r="O5067" i="17"/>
  <c r="O5079" i="17"/>
  <c r="O5091" i="17"/>
  <c r="O5103" i="17"/>
  <c r="O5115" i="17"/>
  <c r="O5127" i="17"/>
  <c r="O5139" i="17"/>
  <c r="O5151" i="17"/>
  <c r="O5163" i="17"/>
  <c r="Z5163" i="17" s="1"/>
  <c r="O5175" i="17"/>
  <c r="O5187" i="17"/>
  <c r="O5199" i="17"/>
  <c r="O5211" i="17"/>
  <c r="O5223" i="17"/>
  <c r="O5235" i="17"/>
  <c r="O5247" i="17"/>
  <c r="O5259" i="17"/>
  <c r="O5271" i="17"/>
  <c r="O5283" i="17"/>
  <c r="O5295" i="17"/>
  <c r="O5307" i="17"/>
  <c r="O5319" i="17"/>
  <c r="O5331" i="17"/>
  <c r="O5343" i="17"/>
  <c r="O5355" i="17"/>
  <c r="O5367" i="17"/>
  <c r="O5379" i="17"/>
  <c r="O5391" i="17"/>
  <c r="O5403" i="17"/>
  <c r="O5415" i="17"/>
  <c r="O5427" i="17"/>
  <c r="O5439" i="17"/>
  <c r="O5451" i="17"/>
  <c r="O5463" i="17"/>
  <c r="O5475" i="17"/>
  <c r="O5487" i="17"/>
  <c r="O5499" i="17"/>
  <c r="O5511" i="17"/>
  <c r="O5523" i="17"/>
  <c r="O5535" i="17"/>
  <c r="O5547" i="17"/>
  <c r="O5559" i="17"/>
  <c r="O5571" i="17"/>
  <c r="O5583" i="17"/>
  <c r="O5595" i="17"/>
  <c r="O5607" i="17"/>
  <c r="O5619" i="17"/>
  <c r="O5631" i="17"/>
  <c r="O5643" i="17"/>
  <c r="O5655" i="17"/>
  <c r="O5667" i="17"/>
  <c r="O5679" i="17"/>
  <c r="O5691" i="17"/>
  <c r="O5703" i="17"/>
  <c r="O5715" i="17"/>
  <c r="O5727" i="17"/>
  <c r="O5739" i="17"/>
  <c r="O5751" i="17"/>
  <c r="O5763" i="17"/>
  <c r="O5775" i="17"/>
  <c r="O5787" i="17"/>
  <c r="O5799" i="17"/>
  <c r="O5811" i="17"/>
  <c r="O5823" i="17"/>
  <c r="O5835" i="17"/>
  <c r="O5847" i="17"/>
  <c r="O5859" i="17"/>
  <c r="O5871" i="17"/>
  <c r="O5883" i="17"/>
  <c r="O5895" i="17"/>
  <c r="O5907" i="17"/>
  <c r="O5919" i="17"/>
  <c r="O5931" i="17"/>
  <c r="O5943" i="17"/>
  <c r="O5955" i="17"/>
  <c r="O5967" i="17"/>
  <c r="O5979" i="17"/>
  <c r="O5991" i="17"/>
  <c r="O6003" i="17"/>
  <c r="O6015" i="17"/>
  <c r="O6027" i="17"/>
  <c r="O6039" i="17"/>
  <c r="O6051" i="17"/>
  <c r="O6063" i="17"/>
  <c r="O6075" i="17"/>
  <c r="O6087" i="17"/>
  <c r="O6099" i="17"/>
  <c r="O6111" i="17"/>
  <c r="O6123" i="17"/>
  <c r="O6135" i="17"/>
  <c r="O6147" i="17"/>
  <c r="O6159" i="17"/>
  <c r="O6171" i="17"/>
  <c r="O6183" i="17"/>
  <c r="O6195" i="17"/>
  <c r="O6207" i="17"/>
  <c r="O6219" i="17"/>
  <c r="O6231" i="17"/>
  <c r="O6243" i="17"/>
  <c r="O1070" i="17"/>
  <c r="O1790" i="17"/>
  <c r="O2125" i="17"/>
  <c r="O2376" i="17"/>
  <c r="O2541" i="17"/>
  <c r="O2707" i="17"/>
  <c r="O2855" i="17"/>
  <c r="O2981" i="17"/>
  <c r="O3080" i="17"/>
  <c r="O3169" i="17"/>
  <c r="O3252" i="17"/>
  <c r="O3335" i="17"/>
  <c r="O3417" i="17"/>
  <c r="O3500" i="17"/>
  <c r="O3583" i="17"/>
  <c r="O3666" i="17"/>
  <c r="O3745" i="17"/>
  <c r="O3828" i="17"/>
  <c r="O3911" i="17"/>
  <c r="O3993" i="17"/>
  <c r="O4076" i="17"/>
  <c r="O4129" i="17"/>
  <c r="O4164" i="17"/>
  <c r="O4197" i="17"/>
  <c r="O4226" i="17"/>
  <c r="O4256" i="17"/>
  <c r="O4284" i="17"/>
  <c r="O4312" i="17"/>
  <c r="O4336" i="17"/>
  <c r="O4360" i="17"/>
  <c r="O4384" i="17"/>
  <c r="O4408" i="17"/>
  <c r="O4432" i="17"/>
  <c r="O4456" i="17"/>
  <c r="O4480" i="17"/>
  <c r="O4504" i="17"/>
  <c r="O4528" i="17"/>
  <c r="O4552" i="17"/>
  <c r="O4576" i="17"/>
  <c r="O4600" i="17"/>
  <c r="O4624" i="17"/>
  <c r="O4648" i="17"/>
  <c r="O4672" i="17"/>
  <c r="O4693" i="17"/>
  <c r="O4711" i="17"/>
  <c r="O4732" i="17"/>
  <c r="O4747" i="17"/>
  <c r="O4764" i="17"/>
  <c r="O4778" i="17"/>
  <c r="O4792" i="17"/>
  <c r="O4806" i="17"/>
  <c r="O4820" i="17"/>
  <c r="O4836" i="17"/>
  <c r="O4850" i="17"/>
  <c r="O4864" i="17"/>
  <c r="O4876" i="17"/>
  <c r="O4888" i="17"/>
  <c r="O4900" i="17"/>
  <c r="O4912" i="17"/>
  <c r="O4924" i="17"/>
  <c r="O4936" i="17"/>
  <c r="O4948" i="17"/>
  <c r="O4960" i="17"/>
  <c r="O4972" i="17"/>
  <c r="O4984" i="17"/>
  <c r="O4996" i="17"/>
  <c r="O5008" i="17"/>
  <c r="O5020" i="17"/>
  <c r="O5032" i="17"/>
  <c r="O5044" i="17"/>
  <c r="O5056" i="17"/>
  <c r="O5068" i="17"/>
  <c r="O5080" i="17"/>
  <c r="O5092" i="17"/>
  <c r="O5104" i="17"/>
  <c r="O5116" i="17"/>
  <c r="O5128" i="17"/>
  <c r="O5140" i="17"/>
  <c r="O5152" i="17"/>
  <c r="O5164" i="17"/>
  <c r="O5176" i="17"/>
  <c r="O5188" i="17"/>
  <c r="O5200" i="17"/>
  <c r="O5212" i="17"/>
  <c r="O5224" i="17"/>
  <c r="O5236" i="17"/>
  <c r="O5248" i="17"/>
  <c r="O5260" i="17"/>
  <c r="O5272" i="17"/>
  <c r="O5284" i="17"/>
  <c r="O5296" i="17"/>
  <c r="O5308" i="17"/>
  <c r="O5320" i="17"/>
  <c r="O5332" i="17"/>
  <c r="O5344" i="17"/>
  <c r="O5356" i="17"/>
  <c r="O5368" i="17"/>
  <c r="O5380" i="17"/>
  <c r="O5392" i="17"/>
  <c r="O5404" i="17"/>
  <c r="O5416" i="17"/>
  <c r="O5428" i="17"/>
  <c r="O5440" i="17"/>
  <c r="O5452" i="17"/>
  <c r="O5464" i="17"/>
  <c r="O5476" i="17"/>
  <c r="O5488" i="17"/>
  <c r="O5500" i="17"/>
  <c r="O5512" i="17"/>
  <c r="O5524" i="17"/>
  <c r="O5536" i="17"/>
  <c r="O5548" i="17"/>
  <c r="O5560" i="17"/>
  <c r="O5572" i="17"/>
  <c r="O5584" i="17"/>
  <c r="O5596" i="17"/>
  <c r="O5608" i="17"/>
  <c r="O5620" i="17"/>
  <c r="O5632" i="17"/>
  <c r="O5644" i="17"/>
  <c r="O5656" i="17"/>
  <c r="O5668" i="17"/>
  <c r="O5680" i="17"/>
  <c r="O5692" i="17"/>
  <c r="O5704" i="17"/>
  <c r="O5716" i="17"/>
  <c r="O5728" i="17"/>
  <c r="O5740" i="17"/>
  <c r="O5752" i="17"/>
  <c r="O5764" i="17"/>
  <c r="O5776" i="17"/>
  <c r="O5788" i="17"/>
  <c r="O5800" i="17"/>
  <c r="O5812" i="17"/>
  <c r="O5824" i="17"/>
  <c r="O5836" i="17"/>
  <c r="O5848" i="17"/>
  <c r="O5860" i="17"/>
  <c r="O5872" i="17"/>
  <c r="O5884" i="17"/>
  <c r="O5896" i="17"/>
  <c r="O5908" i="17"/>
  <c r="O5920" i="17"/>
  <c r="O5932" i="17"/>
  <c r="O5944" i="17"/>
  <c r="O5956" i="17"/>
  <c r="O5968" i="17"/>
  <c r="O5980" i="17"/>
  <c r="O5992" i="17"/>
  <c r="O6004" i="17"/>
  <c r="O6016" i="17"/>
  <c r="O6028" i="17"/>
  <c r="O6040" i="17"/>
  <c r="O6052" i="17"/>
  <c r="O6064" i="17"/>
  <c r="O6076" i="17"/>
  <c r="O6088" i="17"/>
  <c r="O6100" i="17"/>
  <c r="O6112" i="17"/>
  <c r="O6124" i="17"/>
  <c r="O6136" i="17"/>
  <c r="O6148" i="17"/>
  <c r="O6160" i="17"/>
  <c r="O6172" i="17"/>
  <c r="O6184" i="17"/>
  <c r="O6196" i="17"/>
  <c r="O6208" i="17"/>
  <c r="O6220" i="17"/>
  <c r="O6232" i="17"/>
  <c r="O6244" i="17"/>
  <c r="O1098" i="17"/>
  <c r="O1794" i="17"/>
  <c r="O2126" i="17"/>
  <c r="O2377" i="17"/>
  <c r="O2542" i="17"/>
  <c r="O2708" i="17"/>
  <c r="O2856" i="17"/>
  <c r="O2982" i="17"/>
  <c r="O3081" i="17"/>
  <c r="O3174" i="17"/>
  <c r="O3253" i="17"/>
  <c r="O3336" i="17"/>
  <c r="O3419" i="17"/>
  <c r="O3501" i="17"/>
  <c r="O3584" i="17"/>
  <c r="O3667" i="17"/>
  <c r="O3750" i="17"/>
  <c r="Z3750" i="17" s="1"/>
  <c r="O3829" i="17"/>
  <c r="O3912" i="17"/>
  <c r="O3995" i="17"/>
  <c r="O4077" i="17"/>
  <c r="O4132" i="17"/>
  <c r="O4165" i="17"/>
  <c r="O4198" i="17"/>
  <c r="O4228" i="17"/>
  <c r="O4257" i="17"/>
  <c r="O4285" i="17"/>
  <c r="O4313" i="17"/>
  <c r="O4337" i="17"/>
  <c r="O4361" i="17"/>
  <c r="O4385" i="17"/>
  <c r="O4409" i="17"/>
  <c r="O4433" i="17"/>
  <c r="O4457" i="17"/>
  <c r="O4481" i="17"/>
  <c r="O4505" i="17"/>
  <c r="O4529" i="17"/>
  <c r="O4553" i="17"/>
  <c r="O4577" i="17"/>
  <c r="O4601" i="17"/>
  <c r="O4625" i="17"/>
  <c r="O4649" i="17"/>
  <c r="O4673" i="17"/>
  <c r="O4695" i="17"/>
  <c r="O4712" i="17"/>
  <c r="O4733" i="17"/>
  <c r="O4748" i="17"/>
  <c r="O4765" i="17"/>
  <c r="O4779" i="17"/>
  <c r="O4793" i="17"/>
  <c r="O4807" i="17"/>
  <c r="O4823" i="17"/>
  <c r="O4837" i="17"/>
  <c r="O4851" i="17"/>
  <c r="O4865" i="17"/>
  <c r="O4877" i="17"/>
  <c r="O4889" i="17"/>
  <c r="O4901" i="17"/>
  <c r="O4913" i="17"/>
  <c r="O4925" i="17"/>
  <c r="O4937" i="17"/>
  <c r="O4949" i="17"/>
  <c r="O4961" i="17"/>
  <c r="O4973" i="17"/>
  <c r="O4985" i="17"/>
  <c r="O4997" i="17"/>
  <c r="O5009" i="17"/>
  <c r="O5021" i="17"/>
  <c r="O5033" i="17"/>
  <c r="O5045" i="17"/>
  <c r="O5057" i="17"/>
  <c r="O5069" i="17"/>
  <c r="O5081" i="17"/>
  <c r="O5093" i="17"/>
  <c r="O5105" i="17"/>
  <c r="O5117" i="17"/>
  <c r="O5129" i="17"/>
  <c r="O5141" i="17"/>
  <c r="O5153" i="17"/>
  <c r="O5165" i="17"/>
  <c r="O5177" i="17"/>
  <c r="O5189" i="17"/>
  <c r="O5201" i="17"/>
  <c r="O5213" i="17"/>
  <c r="O5225" i="17"/>
  <c r="O5237" i="17"/>
  <c r="O5249" i="17"/>
  <c r="O5261" i="17"/>
  <c r="O5273" i="17"/>
  <c r="O5285" i="17"/>
  <c r="O5297" i="17"/>
  <c r="O5309" i="17"/>
  <c r="O5321" i="17"/>
  <c r="O5333" i="17"/>
  <c r="O5345" i="17"/>
  <c r="O5357" i="17"/>
  <c r="O5369" i="17"/>
  <c r="O5381" i="17"/>
  <c r="O5393" i="17"/>
  <c r="O5405" i="17"/>
  <c r="O5417" i="17"/>
  <c r="O5429" i="17"/>
  <c r="O5441" i="17"/>
  <c r="O5453" i="17"/>
  <c r="O5465" i="17"/>
  <c r="O5477" i="17"/>
  <c r="O5489" i="17"/>
  <c r="O5501" i="17"/>
  <c r="O5513" i="17"/>
  <c r="O5525" i="17"/>
  <c r="O5537" i="17"/>
  <c r="O5549" i="17"/>
  <c r="Z5549" i="17" s="1"/>
  <c r="O5561" i="17"/>
  <c r="O5573" i="17"/>
  <c r="O5585" i="17"/>
  <c r="O5597" i="17"/>
  <c r="O5609" i="17"/>
  <c r="O5621" i="17"/>
  <c r="O5633" i="17"/>
  <c r="O5645" i="17"/>
  <c r="O5657" i="17"/>
  <c r="O5669" i="17"/>
  <c r="O5681" i="17"/>
  <c r="O5693" i="17"/>
  <c r="O5705" i="17"/>
  <c r="O5717" i="17"/>
  <c r="O5729" i="17"/>
  <c r="O5741" i="17"/>
  <c r="O5753" i="17"/>
  <c r="O5765" i="17"/>
  <c r="O5777" i="17"/>
  <c r="O5789" i="17"/>
  <c r="O5801" i="17"/>
  <c r="O5813" i="17"/>
  <c r="O5825" i="17"/>
  <c r="O5837" i="17"/>
  <c r="O5849" i="17"/>
  <c r="O5861" i="17"/>
  <c r="O5873" i="17"/>
  <c r="O5885" i="17"/>
  <c r="O5897" i="17"/>
  <c r="O5909" i="17"/>
  <c r="O5921" i="17"/>
  <c r="O5933" i="17"/>
  <c r="O5945" i="17"/>
  <c r="O5957" i="17"/>
  <c r="O5969" i="17"/>
  <c r="O5981" i="17"/>
  <c r="O1106" i="17"/>
  <c r="O1798" i="17"/>
  <c r="O2133" i="17"/>
  <c r="O2383" i="17"/>
  <c r="O2545" i="17"/>
  <c r="O2710" i="17"/>
  <c r="O2858" i="17"/>
  <c r="O2984" i="17"/>
  <c r="O3083" i="17"/>
  <c r="O3175" i="17"/>
  <c r="O3258" i="17"/>
  <c r="O3337" i="17"/>
  <c r="O3420" i="17"/>
  <c r="O3503" i="17"/>
  <c r="O3585" i="17"/>
  <c r="O3668" i="17"/>
  <c r="O3751" i="17"/>
  <c r="O3834" i="17"/>
  <c r="O3913" i="17"/>
  <c r="O3996" i="17"/>
  <c r="O4078" i="17"/>
  <c r="O4134" i="17"/>
  <c r="O4168" i="17"/>
  <c r="O4199" i="17"/>
  <c r="O4230" i="17"/>
  <c r="O4258" i="17"/>
  <c r="O4286" i="17"/>
  <c r="O4314" i="17"/>
  <c r="O4338" i="17"/>
  <c r="O4362" i="17"/>
  <c r="O4386" i="17"/>
  <c r="O4410" i="17"/>
  <c r="O4434" i="17"/>
  <c r="O4458" i="17"/>
  <c r="O4482" i="17"/>
  <c r="O4506" i="17"/>
  <c r="O4530" i="17"/>
  <c r="O4554" i="17"/>
  <c r="O4578" i="17"/>
  <c r="O4602" i="17"/>
  <c r="O4626" i="17"/>
  <c r="O4650" i="17"/>
  <c r="O4674" i="17"/>
  <c r="O4696" i="17"/>
  <c r="O4717" i="17"/>
  <c r="O4734" i="17"/>
  <c r="O4752" i="17"/>
  <c r="O4766" i="17"/>
  <c r="O4780" i="17"/>
  <c r="O4794" i="17"/>
  <c r="O4808" i="17"/>
  <c r="O4824" i="17"/>
  <c r="O4838" i="17"/>
  <c r="O4852" i="17"/>
  <c r="O4866" i="17"/>
  <c r="O4878" i="17"/>
  <c r="O4890" i="17"/>
  <c r="O4902" i="17"/>
  <c r="O4914" i="17"/>
  <c r="O4926" i="17"/>
  <c r="O4938" i="17"/>
  <c r="O4950" i="17"/>
  <c r="O4962" i="17"/>
  <c r="O4974" i="17"/>
  <c r="O4986" i="17"/>
  <c r="O4998" i="17"/>
  <c r="O5010" i="17"/>
  <c r="O5022" i="17"/>
  <c r="O5034" i="17"/>
  <c r="O5046" i="17"/>
  <c r="O5058" i="17"/>
  <c r="O5070" i="17"/>
  <c r="O5082" i="17"/>
  <c r="O5094" i="17"/>
  <c r="O5106" i="17"/>
  <c r="O5118" i="17"/>
  <c r="O5130" i="17"/>
  <c r="O5142" i="17"/>
  <c r="O5154" i="17"/>
  <c r="O5166" i="17"/>
  <c r="O5178" i="17"/>
  <c r="O5190" i="17"/>
  <c r="O5202" i="17"/>
  <c r="O5214" i="17"/>
  <c r="O5226" i="17"/>
  <c r="O5238" i="17"/>
  <c r="O5250" i="17"/>
  <c r="O5262" i="17"/>
  <c r="O5274" i="17"/>
  <c r="O5286" i="17"/>
  <c r="O5298" i="17"/>
  <c r="O5310" i="17"/>
  <c r="O5322" i="17"/>
  <c r="O5334" i="17"/>
  <c r="O5346" i="17"/>
  <c r="O5358" i="17"/>
  <c r="O5370" i="17"/>
  <c r="O5382" i="17"/>
  <c r="O5394" i="17"/>
  <c r="O5406" i="17"/>
  <c r="O5418" i="17"/>
  <c r="O5430" i="17"/>
  <c r="O5442" i="17"/>
  <c r="O5454" i="17"/>
  <c r="O5466" i="17"/>
  <c r="O5478" i="17"/>
  <c r="O5490" i="17"/>
  <c r="O5502" i="17"/>
  <c r="O5514" i="17"/>
  <c r="O5526" i="17"/>
  <c r="O5538" i="17"/>
  <c r="O5550" i="17"/>
  <c r="O5562" i="17"/>
  <c r="O5574" i="17"/>
  <c r="O5586" i="17"/>
  <c r="O5598" i="17"/>
  <c r="O5610" i="17"/>
  <c r="O5622" i="17"/>
  <c r="O5634" i="17"/>
  <c r="O5646" i="17"/>
  <c r="O5658" i="17"/>
  <c r="O5670" i="17"/>
  <c r="O5682" i="17"/>
  <c r="O5694" i="17"/>
  <c r="O5706" i="17"/>
  <c r="O5718" i="17"/>
  <c r="O5730" i="17"/>
  <c r="O5742" i="17"/>
  <c r="O5754" i="17"/>
  <c r="O5766" i="17"/>
  <c r="O5778" i="17"/>
  <c r="O5790" i="17"/>
  <c r="O5802" i="17"/>
  <c r="O5814" i="17"/>
  <c r="O5826" i="17"/>
  <c r="O5838" i="17"/>
  <c r="O5850" i="17"/>
  <c r="O5862" i="17"/>
  <c r="O5874" i="17"/>
  <c r="O5886" i="17"/>
  <c r="O5898" i="17"/>
  <c r="O5910" i="17"/>
  <c r="O5922" i="17"/>
  <c r="O5934" i="17"/>
  <c r="O5946" i="17"/>
  <c r="O5958" i="17"/>
  <c r="O5970" i="17"/>
  <c r="O5982" i="17"/>
  <c r="O5994" i="17"/>
  <c r="O6006" i="17"/>
  <c r="O6018" i="17"/>
  <c r="O6030" i="17"/>
  <c r="O1107" i="17"/>
  <c r="O1799" i="17"/>
  <c r="O2135" i="17"/>
  <c r="O2384" i="17"/>
  <c r="O2546" i="17"/>
  <c r="O2712" i="17"/>
  <c r="O2863" i="17"/>
  <c r="O2985" i="17"/>
  <c r="O3084" i="17"/>
  <c r="O3176" i="17"/>
  <c r="O3259" i="17"/>
  <c r="O3342" i="17"/>
  <c r="O3421" i="17"/>
  <c r="O3504" i="17"/>
  <c r="O3587" i="17"/>
  <c r="O3669" i="17"/>
  <c r="O3752" i="17"/>
  <c r="O3835" i="17"/>
  <c r="O3918" i="17"/>
  <c r="O3997" i="17"/>
  <c r="O4079" i="17"/>
  <c r="O4137" i="17"/>
  <c r="O4170" i="17"/>
  <c r="O4200" i="17"/>
  <c r="O4231" i="17"/>
  <c r="O4259" i="17"/>
  <c r="O4288" i="17"/>
  <c r="O4315" i="17"/>
  <c r="O4339" i="17"/>
  <c r="O4363" i="17"/>
  <c r="O4387" i="17"/>
  <c r="O4411" i="17"/>
  <c r="O4435" i="17"/>
  <c r="O4459" i="17"/>
  <c r="O4483" i="17"/>
  <c r="O4507" i="17"/>
  <c r="O4531" i="17"/>
  <c r="O4555" i="17"/>
  <c r="O4579" i="17"/>
  <c r="O4603" i="17"/>
  <c r="O4627" i="17"/>
  <c r="O4651" i="17"/>
  <c r="O4675" i="17"/>
  <c r="O4697" i="17"/>
  <c r="O4719" i="17"/>
  <c r="O4735" i="17"/>
  <c r="O4753" i="17"/>
  <c r="O4767" i="17"/>
  <c r="O4781" i="17"/>
  <c r="O4795" i="17"/>
  <c r="O4811" i="17"/>
  <c r="O4825" i="17"/>
  <c r="O4839" i="17"/>
  <c r="O4853" i="17"/>
  <c r="O4867" i="17"/>
  <c r="O4879" i="17"/>
  <c r="O4891" i="17"/>
  <c r="O4903" i="17"/>
  <c r="O4915" i="17"/>
  <c r="O4927" i="17"/>
  <c r="O4939" i="17"/>
  <c r="O4951" i="17"/>
  <c r="O4963" i="17"/>
  <c r="O4975" i="17"/>
  <c r="O4987" i="17"/>
  <c r="O4999" i="17"/>
  <c r="O5011" i="17"/>
  <c r="O5023" i="17"/>
  <c r="O5035" i="17"/>
  <c r="O5047" i="17"/>
  <c r="O5059" i="17"/>
  <c r="O5071" i="17"/>
  <c r="O5083" i="17"/>
  <c r="O5095" i="17"/>
  <c r="O5107" i="17"/>
  <c r="O5119" i="17"/>
  <c r="O5131" i="17"/>
  <c r="O5143" i="17"/>
  <c r="O5155" i="17"/>
  <c r="O5167" i="17"/>
  <c r="O5179" i="17"/>
  <c r="O5191" i="17"/>
  <c r="O5203" i="17"/>
  <c r="O5215" i="17"/>
  <c r="O5227" i="17"/>
  <c r="O5239" i="17"/>
  <c r="O5251" i="17"/>
  <c r="O5263" i="17"/>
  <c r="O5275" i="17"/>
  <c r="O5287" i="17"/>
  <c r="O5299" i="17"/>
  <c r="O5311" i="17"/>
  <c r="O5323" i="17"/>
  <c r="O5335" i="17"/>
  <c r="O5347" i="17"/>
  <c r="O5359" i="17"/>
  <c r="O5371" i="17"/>
  <c r="O5383" i="17"/>
  <c r="O5395" i="17"/>
  <c r="O5407" i="17"/>
  <c r="O5419" i="17"/>
  <c r="O5431" i="17"/>
  <c r="O5443" i="17"/>
  <c r="O5455" i="17"/>
  <c r="O5467" i="17"/>
  <c r="O5479" i="17"/>
  <c r="O5491" i="17"/>
  <c r="O5503" i="17"/>
  <c r="O5515" i="17"/>
  <c r="O5527" i="17"/>
  <c r="Z5527" i="17" s="1"/>
  <c r="O5539" i="17"/>
  <c r="O5551" i="17"/>
  <c r="O5563" i="17"/>
  <c r="O5575" i="17"/>
  <c r="O5587" i="17"/>
  <c r="O5599" i="17"/>
  <c r="O5611" i="17"/>
  <c r="O5623" i="17"/>
  <c r="O5635" i="17"/>
  <c r="O5647" i="17"/>
  <c r="O5659" i="17"/>
  <c r="O5671" i="17"/>
  <c r="O5683" i="17"/>
  <c r="O5695" i="17"/>
  <c r="O5707" i="17"/>
  <c r="O5719" i="17"/>
  <c r="O5731" i="17"/>
  <c r="O5743" i="17"/>
  <c r="O5755" i="17"/>
  <c r="O5767" i="17"/>
  <c r="O5779" i="17"/>
  <c r="O5791" i="17"/>
  <c r="O5803" i="17"/>
  <c r="O5815" i="17"/>
  <c r="O5827" i="17"/>
  <c r="O5839" i="17"/>
  <c r="O5851" i="17"/>
  <c r="O5863" i="17"/>
  <c r="O5875" i="17"/>
  <c r="O5887" i="17"/>
  <c r="O1108" i="17"/>
  <c r="O1800" i="17"/>
  <c r="O2136" i="17"/>
  <c r="O2385" i="17"/>
  <c r="O2551" i="17"/>
  <c r="O2713" i="17"/>
  <c r="O2864" i="17"/>
  <c r="O2986" i="17"/>
  <c r="O3085" i="17"/>
  <c r="O3177" i="17"/>
  <c r="O3260" i="17"/>
  <c r="O3343" i="17"/>
  <c r="O3426" i="17"/>
  <c r="O3505" i="17"/>
  <c r="O3588" i="17"/>
  <c r="O3671" i="17"/>
  <c r="O3753" i="17"/>
  <c r="O3836" i="17"/>
  <c r="O3919" i="17"/>
  <c r="O4002" i="17"/>
  <c r="O4080" i="17"/>
  <c r="O4138" i="17"/>
  <c r="O4171" i="17"/>
  <c r="O4201" i="17"/>
  <c r="O4232" i="17"/>
  <c r="O4260" i="17"/>
  <c r="O4290" i="17"/>
  <c r="O4316" i="17"/>
  <c r="O4340" i="17"/>
  <c r="O4364" i="17"/>
  <c r="O4388" i="17"/>
  <c r="O4412" i="17"/>
  <c r="O4436" i="17"/>
  <c r="O4460" i="17"/>
  <c r="O4484" i="17"/>
  <c r="O4508" i="17"/>
  <c r="O4532" i="17"/>
  <c r="O4556" i="17"/>
  <c r="O4580" i="17"/>
  <c r="O4604" i="17"/>
  <c r="O4628" i="17"/>
  <c r="O4652" i="17"/>
  <c r="O4676" i="17"/>
  <c r="O4698" i="17"/>
  <c r="O4720" i="17"/>
  <c r="O4736" i="17"/>
  <c r="O4754" i="17"/>
  <c r="O4768" i="17"/>
  <c r="O4782" i="17"/>
  <c r="O4796" i="17"/>
  <c r="O4812" i="17"/>
  <c r="O4826" i="17"/>
  <c r="O4840" i="17"/>
  <c r="O4854" i="17"/>
  <c r="O4868" i="17"/>
  <c r="O4880" i="17"/>
  <c r="Z4880" i="17" s="1"/>
  <c r="O4892" i="17"/>
  <c r="O4904" i="17"/>
  <c r="O4916" i="17"/>
  <c r="O4928" i="17"/>
  <c r="O4940" i="17"/>
  <c r="O4952" i="17"/>
  <c r="O4964" i="17"/>
  <c r="O4976" i="17"/>
  <c r="O4988" i="17"/>
  <c r="O5000" i="17"/>
  <c r="O5012" i="17"/>
  <c r="O5024" i="17"/>
  <c r="O5036" i="17"/>
  <c r="O5048" i="17"/>
  <c r="O5060" i="17"/>
  <c r="O5072" i="17"/>
  <c r="O5084" i="17"/>
  <c r="O5096" i="17"/>
  <c r="O5108" i="17"/>
  <c r="O5120" i="17"/>
  <c r="O5132" i="17"/>
  <c r="O5144" i="17"/>
  <c r="O5156" i="17"/>
  <c r="O5168" i="17"/>
  <c r="O5180" i="17"/>
  <c r="O5192" i="17"/>
  <c r="O5204" i="17"/>
  <c r="O5216" i="17"/>
  <c r="O5228" i="17"/>
  <c r="O5240" i="17"/>
  <c r="O5252" i="17"/>
  <c r="O5264" i="17"/>
  <c r="O5276" i="17"/>
  <c r="O5288" i="17"/>
  <c r="O5300" i="17"/>
  <c r="O5312" i="17"/>
  <c r="O5324" i="17"/>
  <c r="O5336" i="17"/>
  <c r="O5348" i="17"/>
  <c r="O5360" i="17"/>
  <c r="O5372" i="17"/>
  <c r="O5384" i="17"/>
  <c r="O5396" i="17"/>
  <c r="O5408" i="17"/>
  <c r="O5420" i="17"/>
  <c r="O5432" i="17"/>
  <c r="O5444" i="17"/>
  <c r="O5456" i="17"/>
  <c r="O5468" i="17"/>
  <c r="O5480" i="17"/>
  <c r="O5492" i="17"/>
  <c r="O5504" i="17"/>
  <c r="O5516" i="17"/>
  <c r="O5528" i="17"/>
  <c r="O5540" i="17"/>
  <c r="O5552" i="17"/>
  <c r="O5564" i="17"/>
  <c r="O5576" i="17"/>
  <c r="O5588" i="17"/>
  <c r="O5600" i="17"/>
  <c r="O5612" i="17"/>
  <c r="O5624" i="17"/>
  <c r="O5636" i="17"/>
  <c r="O5648" i="17"/>
  <c r="O5660" i="17"/>
  <c r="O5672" i="17"/>
  <c r="O5684" i="17"/>
  <c r="O5696" i="17"/>
  <c r="O5708" i="17"/>
  <c r="O5720" i="17"/>
  <c r="O5732" i="17"/>
  <c r="O5744" i="17"/>
  <c r="O5756" i="17"/>
  <c r="O5768" i="17"/>
  <c r="O5780" i="17"/>
  <c r="O5792" i="17"/>
  <c r="O5804" i="17"/>
  <c r="O5816" i="17"/>
  <c r="O5828" i="17"/>
  <c r="O5840" i="17"/>
  <c r="O5852" i="17"/>
  <c r="O5864" i="17"/>
  <c r="O5876" i="17"/>
  <c r="O5888" i="17"/>
  <c r="O5900" i="17"/>
  <c r="O5912" i="17"/>
  <c r="O5924" i="17"/>
  <c r="O5936" i="17"/>
  <c r="O5948" i="17"/>
  <c r="O5960" i="17"/>
  <c r="O5972" i="17"/>
  <c r="O5984" i="17"/>
  <c r="O5996" i="17"/>
  <c r="O6008" i="17"/>
  <c r="O6020" i="17"/>
  <c r="O6032" i="17"/>
  <c r="O1486" i="17"/>
  <c r="O2268" i="17"/>
  <c r="O2623" i="17"/>
  <c r="O2921" i="17"/>
  <c r="O3127" i="17"/>
  <c r="O3294" i="17"/>
  <c r="O3456" i="17"/>
  <c r="O3621" i="17"/>
  <c r="O3787" i="17"/>
  <c r="O3949" i="17"/>
  <c r="O4100" i="17"/>
  <c r="O4180" i="17"/>
  <c r="O4240" i="17"/>
  <c r="O4297" i="17"/>
  <c r="O4347" i="17"/>
  <c r="O4395" i="17"/>
  <c r="O4443" i="17"/>
  <c r="O4491" i="17"/>
  <c r="O4539" i="17"/>
  <c r="O4587" i="17"/>
  <c r="O4635" i="17"/>
  <c r="O4681" i="17"/>
  <c r="O4721" i="17"/>
  <c r="O4755" i="17"/>
  <c r="O4783" i="17"/>
  <c r="O4813" i="17"/>
  <c r="O4841" i="17"/>
  <c r="O4869" i="17"/>
  <c r="O4893" i="17"/>
  <c r="O4917" i="17"/>
  <c r="O4941" i="17"/>
  <c r="O4965" i="17"/>
  <c r="O4989" i="17"/>
  <c r="O5013" i="17"/>
  <c r="O5037" i="17"/>
  <c r="O5061" i="17"/>
  <c r="O5085" i="17"/>
  <c r="O5109" i="17"/>
  <c r="O5133" i="17"/>
  <c r="O5157" i="17"/>
  <c r="O5181" i="17"/>
  <c r="O5205" i="17"/>
  <c r="O5229" i="17"/>
  <c r="O5253" i="17"/>
  <c r="O5277" i="17"/>
  <c r="O5301" i="17"/>
  <c r="O5325" i="17"/>
  <c r="O5349" i="17"/>
  <c r="O5373" i="17"/>
  <c r="O5397" i="17"/>
  <c r="O5421" i="17"/>
  <c r="O5445" i="17"/>
  <c r="O5469" i="17"/>
  <c r="O5493" i="17"/>
  <c r="O5517" i="17"/>
  <c r="O5541" i="17"/>
  <c r="O5565" i="17"/>
  <c r="O5589" i="17"/>
  <c r="O5613" i="17"/>
  <c r="O5637" i="17"/>
  <c r="O5661" i="17"/>
  <c r="O5685" i="17"/>
  <c r="O5709" i="17"/>
  <c r="O5733" i="17"/>
  <c r="O5757" i="17"/>
  <c r="O5781" i="17"/>
  <c r="O5805" i="17"/>
  <c r="O5829" i="17"/>
  <c r="O5853" i="17"/>
  <c r="O5877" i="17"/>
  <c r="O5899" i="17"/>
  <c r="O5917" i="17"/>
  <c r="O5939" i="17"/>
  <c r="O5961" i="17"/>
  <c r="O5978" i="17"/>
  <c r="O5999" i="17"/>
  <c r="O6017" i="17"/>
  <c r="O6035" i="17"/>
  <c r="O6049" i="17"/>
  <c r="O6065" i="17"/>
  <c r="O6079" i="17"/>
  <c r="O6093" i="17"/>
  <c r="O6107" i="17"/>
  <c r="O6121" i="17"/>
  <c r="O6137" i="17"/>
  <c r="O6151" i="17"/>
  <c r="O6165" i="17"/>
  <c r="O6179" i="17"/>
  <c r="O6193" i="17"/>
  <c r="O6209" i="17"/>
  <c r="O6223" i="17"/>
  <c r="O6237" i="17"/>
  <c r="O6251" i="17"/>
  <c r="O6263" i="17"/>
  <c r="O6275" i="17"/>
  <c r="O6287" i="17"/>
  <c r="O6299" i="17"/>
  <c r="O6311" i="17"/>
  <c r="O6323" i="17"/>
  <c r="O6335" i="17"/>
  <c r="O6347" i="17"/>
  <c r="O6359" i="17"/>
  <c r="O6371" i="17"/>
  <c r="O6383" i="17"/>
  <c r="O6395" i="17"/>
  <c r="O6407" i="17"/>
  <c r="O6419" i="17"/>
  <c r="O6431" i="17"/>
  <c r="O6443" i="17"/>
  <c r="O6455" i="17"/>
  <c r="O6467" i="17"/>
  <c r="O6479" i="17"/>
  <c r="O6491" i="17"/>
  <c r="O6503" i="17"/>
  <c r="O6515" i="17"/>
  <c r="O6527" i="17"/>
  <c r="O6539" i="17"/>
  <c r="O6551" i="17"/>
  <c r="O6563" i="17"/>
  <c r="O6575" i="17"/>
  <c r="O6587" i="17"/>
  <c r="O6599" i="17"/>
  <c r="O6611" i="17"/>
  <c r="O6623" i="17"/>
  <c r="O6635" i="17"/>
  <c r="O6647" i="17"/>
  <c r="O6659" i="17"/>
  <c r="O6671" i="17"/>
  <c r="O6683" i="17"/>
  <c r="O6695" i="17"/>
  <c r="O6707" i="17"/>
  <c r="O6719" i="17"/>
  <c r="O6731" i="17"/>
  <c r="O6743" i="17"/>
  <c r="O6755" i="17"/>
  <c r="O6767" i="17"/>
  <c r="O6779" i="17"/>
  <c r="O6791" i="17"/>
  <c r="O6803" i="17"/>
  <c r="O6815" i="17"/>
  <c r="O6827" i="17"/>
  <c r="O6839" i="17"/>
  <c r="O6851" i="17"/>
  <c r="O6863" i="17"/>
  <c r="O6875" i="17"/>
  <c r="O6887" i="17"/>
  <c r="O6899" i="17"/>
  <c r="O6911" i="17"/>
  <c r="O6923" i="17"/>
  <c r="O6935" i="17"/>
  <c r="O6947" i="17"/>
  <c r="O6959" i="17"/>
  <c r="O6971" i="17"/>
  <c r="O6983" i="17"/>
  <c r="O6995" i="17"/>
  <c r="O7007" i="17"/>
  <c r="O7019" i="17"/>
  <c r="O7031" i="17"/>
  <c r="O7043" i="17"/>
  <c r="O7055" i="17"/>
  <c r="O7067" i="17"/>
  <c r="O7079" i="17"/>
  <c r="O7091" i="17"/>
  <c r="O7103" i="17"/>
  <c r="O7115" i="17"/>
  <c r="O7127" i="17"/>
  <c r="O7139" i="17"/>
  <c r="O7151" i="17"/>
  <c r="O7163" i="17"/>
  <c r="O7175" i="17"/>
  <c r="O7187" i="17"/>
  <c r="O7199" i="17"/>
  <c r="O7211" i="17"/>
  <c r="O7223" i="17"/>
  <c r="O7235" i="17"/>
  <c r="O7247" i="17"/>
  <c r="O7259" i="17"/>
  <c r="O7271" i="17"/>
  <c r="O7283" i="17"/>
  <c r="O7295" i="17"/>
  <c r="O7307" i="17"/>
  <c r="O7319" i="17"/>
  <c r="O7331" i="17"/>
  <c r="O7343" i="17"/>
  <c r="O7355" i="17"/>
  <c r="O7367" i="17"/>
  <c r="O7379" i="17"/>
  <c r="O7391" i="17"/>
  <c r="O1508" i="17"/>
  <c r="O2269" i="17"/>
  <c r="O2624" i="17"/>
  <c r="O2923" i="17"/>
  <c r="O3128" i="17"/>
  <c r="O3295" i="17"/>
  <c r="O3457" i="17"/>
  <c r="O3623" i="17"/>
  <c r="O3788" i="17"/>
  <c r="O3954" i="17"/>
  <c r="O4105" i="17"/>
  <c r="O4182" i="17"/>
  <c r="O4242" i="17"/>
  <c r="O4298" i="17"/>
  <c r="O4348" i="17"/>
  <c r="O4396" i="17"/>
  <c r="O4444" i="17"/>
  <c r="O4492" i="17"/>
  <c r="O4540" i="17"/>
  <c r="O4588" i="17"/>
  <c r="O4636" i="17"/>
  <c r="O4683" i="17"/>
  <c r="O4722" i="17"/>
  <c r="O4756" i="17"/>
  <c r="O4784" i="17"/>
  <c r="O4814" i="17"/>
  <c r="O4842" i="17"/>
  <c r="O4870" i="17"/>
  <c r="O4894" i="17"/>
  <c r="O4918" i="17"/>
  <c r="O4942" i="17"/>
  <c r="O4966" i="17"/>
  <c r="O4990" i="17"/>
  <c r="O5014" i="17"/>
  <c r="O5038" i="17"/>
  <c r="O5062" i="17"/>
  <c r="O5086" i="17"/>
  <c r="O5110" i="17"/>
  <c r="O5134" i="17"/>
  <c r="O5158" i="17"/>
  <c r="O5182" i="17"/>
  <c r="O5206" i="17"/>
  <c r="O5230" i="17"/>
  <c r="O5254" i="17"/>
  <c r="O5278" i="17"/>
  <c r="O5302" i="17"/>
  <c r="O5326" i="17"/>
  <c r="O5350" i="17"/>
  <c r="O5374" i="17"/>
  <c r="O5398" i="17"/>
  <c r="O5422" i="17"/>
  <c r="O5446" i="17"/>
  <c r="O5470" i="17"/>
  <c r="O5494" i="17"/>
  <c r="O5518" i="17"/>
  <c r="O5542" i="17"/>
  <c r="O5566" i="17"/>
  <c r="O5590" i="17"/>
  <c r="O5614" i="17"/>
  <c r="O5638" i="17"/>
  <c r="O5662" i="17"/>
  <c r="O5686" i="17"/>
  <c r="O5710" i="17"/>
  <c r="O5734" i="17"/>
  <c r="O5758" i="17"/>
  <c r="O5782" i="17"/>
  <c r="O5806" i="17"/>
  <c r="O5830" i="17"/>
  <c r="O5854" i="17"/>
  <c r="O5878" i="17"/>
  <c r="O5901" i="17"/>
  <c r="O5918" i="17"/>
  <c r="O5940" i="17"/>
  <c r="O5962" i="17"/>
  <c r="O5983" i="17"/>
  <c r="O6000" i="17"/>
  <c r="O6019" i="17"/>
  <c r="O6036" i="17"/>
  <c r="O6050" i="17"/>
  <c r="O6066" i="17"/>
  <c r="O6080" i="17"/>
  <c r="O6094" i="17"/>
  <c r="O6108" i="17"/>
  <c r="O6122" i="17"/>
  <c r="O6138" i="17"/>
  <c r="O6152" i="17"/>
  <c r="O6166" i="17"/>
  <c r="O6180" i="17"/>
  <c r="O6194" i="17"/>
  <c r="O6210" i="17"/>
  <c r="O6224" i="17"/>
  <c r="O6238" i="17"/>
  <c r="O6252" i="17"/>
  <c r="O6264" i="17"/>
  <c r="O6276" i="17"/>
  <c r="O6288" i="17"/>
  <c r="O6300" i="17"/>
  <c r="O6312" i="17"/>
  <c r="O6324" i="17"/>
  <c r="O6336" i="17"/>
  <c r="O6348" i="17"/>
  <c r="O6360" i="17"/>
  <c r="O6372" i="17"/>
  <c r="O6384" i="17"/>
  <c r="O6396" i="17"/>
  <c r="O6408" i="17"/>
  <c r="O6420" i="17"/>
  <c r="O6432" i="17"/>
  <c r="O6444" i="17"/>
  <c r="O6456" i="17"/>
  <c r="O6468" i="17"/>
  <c r="O6480" i="17"/>
  <c r="O6492" i="17"/>
  <c r="O6504" i="17"/>
  <c r="O6516" i="17"/>
  <c r="O6528" i="17"/>
  <c r="O6540" i="17"/>
  <c r="O6552" i="17"/>
  <c r="O6564" i="17"/>
  <c r="O6576" i="17"/>
  <c r="O6588" i="17"/>
  <c r="O6600" i="17"/>
  <c r="O6612" i="17"/>
  <c r="O6624" i="17"/>
  <c r="O6636" i="17"/>
  <c r="O6648" i="17"/>
  <c r="O6660" i="17"/>
  <c r="O6672" i="17"/>
  <c r="O6684" i="17"/>
  <c r="O6696" i="17"/>
  <c r="O6708" i="17"/>
  <c r="O6720" i="17"/>
  <c r="O6732" i="17"/>
  <c r="O6744" i="17"/>
  <c r="O6756" i="17"/>
  <c r="O6768" i="17"/>
  <c r="O6780" i="17"/>
  <c r="O6792" i="17"/>
  <c r="O6804" i="17"/>
  <c r="O6816" i="17"/>
  <c r="O6828" i="17"/>
  <c r="O6840" i="17"/>
  <c r="O6852" i="17"/>
  <c r="O6864" i="17"/>
  <c r="O6876" i="17"/>
  <c r="O6888" i="17"/>
  <c r="O6900" i="17"/>
  <c r="O6912" i="17"/>
  <c r="O6924" i="17"/>
  <c r="O6936" i="17"/>
  <c r="O6948" i="17"/>
  <c r="O6960" i="17"/>
  <c r="O6972" i="17"/>
  <c r="O6984" i="17"/>
  <c r="O6996" i="17"/>
  <c r="O7008" i="17"/>
  <c r="O7020" i="17"/>
  <c r="O7032" i="17"/>
  <c r="O7044" i="17"/>
  <c r="O7056" i="17"/>
  <c r="O7068" i="17"/>
  <c r="O7080" i="17"/>
  <c r="O7092" i="17"/>
  <c r="O7104" i="17"/>
  <c r="O7116" i="17"/>
  <c r="O7128" i="17"/>
  <c r="O7140" i="17"/>
  <c r="O7152" i="17"/>
  <c r="O7164" i="17"/>
  <c r="O7176" i="17"/>
  <c r="O7188" i="17"/>
  <c r="O7200" i="17"/>
  <c r="O7212" i="17"/>
  <c r="O7224" i="17"/>
  <c r="O7236" i="17"/>
  <c r="O7248" i="17"/>
  <c r="O7260" i="17"/>
  <c r="O7272" i="17"/>
  <c r="O7284" i="17"/>
  <c r="O7296" i="17"/>
  <c r="O7308" i="17"/>
  <c r="O7320" i="17"/>
  <c r="O7332" i="17"/>
  <c r="O7344" i="17"/>
  <c r="O7356" i="17"/>
  <c r="O7368" i="17"/>
  <c r="O7380" i="17"/>
  <c r="O7392" i="17"/>
  <c r="O1520" i="17"/>
  <c r="O2270" i="17"/>
  <c r="O2625" i="17"/>
  <c r="O2924" i="17"/>
  <c r="O3129" i="17"/>
  <c r="O3296" i="17"/>
  <c r="O3462" i="17"/>
  <c r="O3624" i="17"/>
  <c r="O3789" i="17"/>
  <c r="O3955" i="17"/>
  <c r="O4111" i="17"/>
  <c r="O4183" i="17"/>
  <c r="O4243" i="17"/>
  <c r="O4300" i="17"/>
  <c r="O4349" i="17"/>
  <c r="O4397" i="17"/>
  <c r="O4445" i="17"/>
  <c r="O4493" i="17"/>
  <c r="O4541" i="17"/>
  <c r="O4589" i="17"/>
  <c r="O4637" i="17"/>
  <c r="O4684" i="17"/>
  <c r="O4723" i="17"/>
  <c r="O4757" i="17"/>
  <c r="O4787" i="17"/>
  <c r="O4815" i="17"/>
  <c r="O4843" i="17"/>
  <c r="O4871" i="17"/>
  <c r="O4895" i="17"/>
  <c r="O4919" i="17"/>
  <c r="O4943" i="17"/>
  <c r="O4967" i="17"/>
  <c r="O4991" i="17"/>
  <c r="O5015" i="17"/>
  <c r="O5039" i="17"/>
  <c r="O5063" i="17"/>
  <c r="O5087" i="17"/>
  <c r="O5111" i="17"/>
  <c r="O5135" i="17"/>
  <c r="O5159" i="17"/>
  <c r="O5183" i="17"/>
  <c r="O5207" i="17"/>
  <c r="O5231" i="17"/>
  <c r="O5255" i="17"/>
  <c r="O5279" i="17"/>
  <c r="O5303" i="17"/>
  <c r="O5327" i="17"/>
  <c r="O5351" i="17"/>
  <c r="O5375" i="17"/>
  <c r="O5399" i="17"/>
  <c r="O5423" i="17"/>
  <c r="O5447" i="17"/>
  <c r="O5471" i="17"/>
  <c r="O5495" i="17"/>
  <c r="O5519" i="17"/>
  <c r="O5543" i="17"/>
  <c r="O5567" i="17"/>
  <c r="O5591" i="17"/>
  <c r="O5615" i="17"/>
  <c r="O5639" i="17"/>
  <c r="O5663" i="17"/>
  <c r="O5687" i="17"/>
  <c r="O5711" i="17"/>
  <c r="O5735" i="17"/>
  <c r="O5759" i="17"/>
  <c r="O5783" i="17"/>
  <c r="O5807" i="17"/>
  <c r="O5831" i="17"/>
  <c r="Z5831" i="17" s="1"/>
  <c r="O5855" i="17"/>
  <c r="O5879" i="17"/>
  <c r="O5902" i="17"/>
  <c r="O5923" i="17"/>
  <c r="O5941" i="17"/>
  <c r="O5963" i="17"/>
  <c r="O5985" i="17"/>
  <c r="O6001" i="17"/>
  <c r="O6021" i="17"/>
  <c r="O6037" i="17"/>
  <c r="O6053" i="17"/>
  <c r="O6067" i="17"/>
  <c r="O6081" i="17"/>
  <c r="O6095" i="17"/>
  <c r="O6109" i="17"/>
  <c r="O6125" i="17"/>
  <c r="O6139" i="17"/>
  <c r="O6153" i="17"/>
  <c r="O6167" i="17"/>
  <c r="O6181" i="17"/>
  <c r="O6197" i="17"/>
  <c r="O6211" i="17"/>
  <c r="O6225" i="17"/>
  <c r="O6239" i="17"/>
  <c r="O6253" i="17"/>
  <c r="O6265" i="17"/>
  <c r="O6277" i="17"/>
  <c r="O6289" i="17"/>
  <c r="O6301" i="17"/>
  <c r="O6313" i="17"/>
  <c r="O6325" i="17"/>
  <c r="O6337" i="17"/>
  <c r="O6349" i="17"/>
  <c r="O6361" i="17"/>
  <c r="O6373" i="17"/>
  <c r="O6385" i="17"/>
  <c r="O6397" i="17"/>
  <c r="O6409" i="17"/>
  <c r="O6421" i="17"/>
  <c r="O6433" i="17"/>
  <c r="O6445" i="17"/>
  <c r="O6457" i="17"/>
  <c r="O6469" i="17"/>
  <c r="O6481" i="17"/>
  <c r="O6493" i="17"/>
  <c r="O6505" i="17"/>
  <c r="O6517" i="17"/>
  <c r="O6529" i="17"/>
  <c r="O6541" i="17"/>
  <c r="O6553" i="17"/>
  <c r="O6565" i="17"/>
  <c r="O6577" i="17"/>
  <c r="O6589" i="17"/>
  <c r="O6601" i="17"/>
  <c r="O6613" i="17"/>
  <c r="O6625" i="17"/>
  <c r="O6637" i="17"/>
  <c r="O6649" i="17"/>
  <c r="O6661" i="17"/>
  <c r="O6673" i="17"/>
  <c r="O6685" i="17"/>
  <c r="O6697" i="17"/>
  <c r="O6709" i="17"/>
  <c r="O6721" i="17"/>
  <c r="O6733" i="17"/>
  <c r="O6745" i="17"/>
  <c r="O6757" i="17"/>
  <c r="O6769" i="17"/>
  <c r="O6781" i="17"/>
  <c r="O6793" i="17"/>
  <c r="O6805" i="17"/>
  <c r="O6817" i="17"/>
  <c r="O6829" i="17"/>
  <c r="O6841" i="17"/>
  <c r="O6853" i="17"/>
  <c r="O6865" i="17"/>
  <c r="O6877" i="17"/>
  <c r="O6889" i="17"/>
  <c r="O6901" i="17"/>
  <c r="O6913" i="17"/>
  <c r="O6925" i="17"/>
  <c r="O6937" i="17"/>
  <c r="O6949" i="17"/>
  <c r="O6961" i="17"/>
  <c r="O6973" i="17"/>
  <c r="O6985" i="17"/>
  <c r="O6997" i="17"/>
  <c r="O7009" i="17"/>
  <c r="O7021" i="17"/>
  <c r="O7033" i="17"/>
  <c r="O7045" i="17"/>
  <c r="O7057" i="17"/>
  <c r="O7069" i="17"/>
  <c r="O7081" i="17"/>
  <c r="O7093" i="17"/>
  <c r="O7105" i="17"/>
  <c r="O7117" i="17"/>
  <c r="O7129" i="17"/>
  <c r="O7141" i="17"/>
  <c r="O7153" i="17"/>
  <c r="O7165" i="17"/>
  <c r="O7177" i="17"/>
  <c r="O1523" i="17"/>
  <c r="O2279" i="17"/>
  <c r="O2628" i="17"/>
  <c r="O2926" i="17"/>
  <c r="O3131" i="17"/>
  <c r="O3297" i="17"/>
  <c r="O3463" i="17"/>
  <c r="O3625" i="17"/>
  <c r="O3791" i="17"/>
  <c r="O3956" i="17"/>
  <c r="O4112" i="17"/>
  <c r="O4184" i="17"/>
  <c r="O4244" i="17"/>
  <c r="O4302" i="17"/>
  <c r="O4350" i="17"/>
  <c r="O4398" i="17"/>
  <c r="O4446" i="17"/>
  <c r="O4494" i="17"/>
  <c r="O4542" i="17"/>
  <c r="O4590" i="17"/>
  <c r="O4638" i="17"/>
  <c r="O4685" i="17"/>
  <c r="O4724" i="17"/>
  <c r="O4758" i="17"/>
  <c r="O4788" i="17"/>
  <c r="O4816" i="17"/>
  <c r="O4844" i="17"/>
  <c r="O4872" i="17"/>
  <c r="O4896" i="17"/>
  <c r="O4920" i="17"/>
  <c r="O4944" i="17"/>
  <c r="O4968" i="17"/>
  <c r="O4992" i="17"/>
  <c r="O5016" i="17"/>
  <c r="O5040" i="17"/>
  <c r="O5064" i="17"/>
  <c r="O5088" i="17"/>
  <c r="O5112" i="17"/>
  <c r="O5136" i="17"/>
  <c r="O5160" i="17"/>
  <c r="O5184" i="17"/>
  <c r="O5208" i="17"/>
  <c r="O5232" i="17"/>
  <c r="O5256" i="17"/>
  <c r="O5280" i="17"/>
  <c r="O5304" i="17"/>
  <c r="O5328" i="17"/>
  <c r="O5352" i="17"/>
  <c r="O5376" i="17"/>
  <c r="O5400" i="17"/>
  <c r="O5424" i="17"/>
  <c r="O5448" i="17"/>
  <c r="O5472" i="17"/>
  <c r="O5496" i="17"/>
  <c r="O5520" i="17"/>
  <c r="O5544" i="17"/>
  <c r="O5568" i="17"/>
  <c r="O5592" i="17"/>
  <c r="O5616" i="17"/>
  <c r="O5640" i="17"/>
  <c r="O5664" i="17"/>
  <c r="O5688" i="17"/>
  <c r="O5712" i="17"/>
  <c r="O5736" i="17"/>
  <c r="Z5736" i="17" s="1"/>
  <c r="O5760" i="17"/>
  <c r="O5784" i="17"/>
  <c r="O5808" i="17"/>
  <c r="O5832" i="17"/>
  <c r="O5856" i="17"/>
  <c r="O5880" i="17"/>
  <c r="O5903" i="17"/>
  <c r="O5925" i="17"/>
  <c r="O5942" i="17"/>
  <c r="O5964" i="17"/>
  <c r="O5986" i="17"/>
  <c r="O6002" i="17"/>
  <c r="O6022" i="17"/>
  <c r="O6038" i="17"/>
  <c r="O6054" i="17"/>
  <c r="O6068" i="17"/>
  <c r="O6082" i="17"/>
  <c r="O6096" i="17"/>
  <c r="O6110" i="17"/>
  <c r="O6126" i="17"/>
  <c r="O6140" i="17"/>
  <c r="O6154" i="17"/>
  <c r="O6168" i="17"/>
  <c r="O6182" i="17"/>
  <c r="O6198" i="17"/>
  <c r="O6212" i="17"/>
  <c r="Z6212" i="17" s="1"/>
  <c r="O6226" i="17"/>
  <c r="O6240" i="17"/>
  <c r="O6254" i="17"/>
  <c r="O6266" i="17"/>
  <c r="O6278" i="17"/>
  <c r="O6290" i="17"/>
  <c r="O6302" i="17"/>
  <c r="O6314" i="17"/>
  <c r="O6326" i="17"/>
  <c r="O6338" i="17"/>
  <c r="O6350" i="17"/>
  <c r="O6362" i="17"/>
  <c r="O6374" i="17"/>
  <c r="O6386" i="17"/>
  <c r="O6398" i="17"/>
  <c r="O6410" i="17"/>
  <c r="O6422" i="17"/>
  <c r="O6434" i="17"/>
  <c r="O6446" i="17"/>
  <c r="O6458" i="17"/>
  <c r="O6470" i="17"/>
  <c r="O6482" i="17"/>
  <c r="O6494" i="17"/>
  <c r="O6506" i="17"/>
  <c r="O6518" i="17"/>
  <c r="O6530" i="17"/>
  <c r="O6542" i="17"/>
  <c r="O6554" i="17"/>
  <c r="O6566" i="17"/>
  <c r="O6578" i="17"/>
  <c r="O6590" i="17"/>
  <c r="O6602" i="17"/>
  <c r="O6614" i="17"/>
  <c r="O6626" i="17"/>
  <c r="O6638" i="17"/>
  <c r="O6650" i="17"/>
  <c r="O6662" i="17"/>
  <c r="O6674" i="17"/>
  <c r="O6686" i="17"/>
  <c r="O6698" i="17"/>
  <c r="O6710" i="17"/>
  <c r="O6722" i="17"/>
  <c r="O6734" i="17"/>
  <c r="O6746" i="17"/>
  <c r="O6758" i="17"/>
  <c r="O6770" i="17"/>
  <c r="O6782" i="17"/>
  <c r="O6794" i="17"/>
  <c r="O6806" i="17"/>
  <c r="O6818" i="17"/>
  <c r="O6830" i="17"/>
  <c r="O6842" i="17"/>
  <c r="O6854" i="17"/>
  <c r="O6866" i="17"/>
  <c r="O6878" i="17"/>
  <c r="O6890" i="17"/>
  <c r="O6902" i="17"/>
  <c r="O6914" i="17"/>
  <c r="O6926" i="17"/>
  <c r="O6938" i="17"/>
  <c r="O6950" i="17"/>
  <c r="O6962" i="17"/>
  <c r="O6974" i="17"/>
  <c r="O6986" i="17"/>
  <c r="O6998" i="17"/>
  <c r="O7010" i="17"/>
  <c r="O7022" i="17"/>
  <c r="O7034" i="17"/>
  <c r="O7046" i="17"/>
  <c r="O7058" i="17"/>
  <c r="O7070" i="17"/>
  <c r="O7082" i="17"/>
  <c r="O7094" i="17"/>
  <c r="O7106" i="17"/>
  <c r="O7118" i="17"/>
  <c r="O7130" i="17"/>
  <c r="O7142" i="17"/>
  <c r="O7154" i="17"/>
  <c r="O7166" i="17"/>
  <c r="O7178" i="17"/>
  <c r="O1525" i="17"/>
  <c r="O2280" i="17"/>
  <c r="O2629" i="17"/>
  <c r="O2927" i="17"/>
  <c r="O3132" i="17"/>
  <c r="O3299" i="17"/>
  <c r="O3464" i="17"/>
  <c r="O3630" i="17"/>
  <c r="O3792" i="17"/>
  <c r="O3957" i="17"/>
  <c r="O4113" i="17"/>
  <c r="O4185" i="17"/>
  <c r="O4245" i="17"/>
  <c r="O4303" i="17"/>
  <c r="O4351" i="17"/>
  <c r="O4399" i="17"/>
  <c r="O4447" i="17"/>
  <c r="O4495" i="17"/>
  <c r="O4543" i="17"/>
  <c r="O4591" i="17"/>
  <c r="O4639" i="17"/>
  <c r="O4686" i="17"/>
  <c r="O4728" i="17"/>
  <c r="O4759" i="17"/>
  <c r="O4789" i="17"/>
  <c r="O4817" i="17"/>
  <c r="O4847" i="17"/>
  <c r="O4873" i="17"/>
  <c r="O4897" i="17"/>
  <c r="O4921" i="17"/>
  <c r="O4945" i="17"/>
  <c r="O4969" i="17"/>
  <c r="O4993" i="17"/>
  <c r="O5017" i="17"/>
  <c r="O5041" i="17"/>
  <c r="O5065" i="17"/>
  <c r="O5089" i="17"/>
  <c r="O5113" i="17"/>
  <c r="O5137" i="17"/>
  <c r="O5161" i="17"/>
  <c r="O5185" i="17"/>
  <c r="O5209" i="17"/>
  <c r="O5233" i="17"/>
  <c r="O5257" i="17"/>
  <c r="O5281" i="17"/>
  <c r="O5305" i="17"/>
  <c r="O5329" i="17"/>
  <c r="O5353" i="17"/>
  <c r="O5377" i="17"/>
  <c r="O5401" i="17"/>
  <c r="O5425" i="17"/>
  <c r="O5449" i="17"/>
  <c r="O5473" i="17"/>
  <c r="O5497" i="17"/>
  <c r="O5521" i="17"/>
  <c r="O5545" i="17"/>
  <c r="O5569" i="17"/>
  <c r="O5593" i="17"/>
  <c r="O5617" i="17"/>
  <c r="O5641" i="17"/>
  <c r="O5665" i="17"/>
  <c r="O5689" i="17"/>
  <c r="O5713" i="17"/>
  <c r="O5737" i="17"/>
  <c r="O5761" i="17"/>
  <c r="O5785" i="17"/>
  <c r="O5809" i="17"/>
  <c r="O5833" i="17"/>
  <c r="O5857" i="17"/>
  <c r="O5881" i="17"/>
  <c r="O5904" i="17"/>
  <c r="O5926" i="17"/>
  <c r="O5947" i="17"/>
  <c r="O5965" i="17"/>
  <c r="O5987" i="17"/>
  <c r="O6005" i="17"/>
  <c r="O6023" i="17"/>
  <c r="O6041" i="17"/>
  <c r="O6055" i="17"/>
  <c r="O6069" i="17"/>
  <c r="O6083" i="17"/>
  <c r="O6097" i="17"/>
  <c r="O6113" i="17"/>
  <c r="O6127" i="17"/>
  <c r="O6141" i="17"/>
  <c r="O6155" i="17"/>
  <c r="O6169" i="17"/>
  <c r="O6185" i="17"/>
  <c r="O6199" i="17"/>
  <c r="O6213" i="17"/>
  <c r="O6227" i="17"/>
  <c r="O6241" i="17"/>
  <c r="O6255" i="17"/>
  <c r="O6267" i="17"/>
  <c r="O6279" i="17"/>
  <c r="O6291" i="17"/>
  <c r="O6303" i="17"/>
  <c r="O6315" i="17"/>
  <c r="O6327" i="17"/>
  <c r="O6339" i="17"/>
  <c r="O6351" i="17"/>
  <c r="O6363" i="17"/>
  <c r="O6375" i="17"/>
  <c r="O6387" i="17"/>
  <c r="O6399" i="17"/>
  <c r="O6411" i="17"/>
  <c r="O6423" i="17"/>
  <c r="O6435" i="17"/>
  <c r="O6447" i="17"/>
  <c r="O6459" i="17"/>
  <c r="O6471" i="17"/>
  <c r="O6483" i="17"/>
  <c r="O6495" i="17"/>
  <c r="O6507" i="17"/>
  <c r="O6519" i="17"/>
  <c r="O6531" i="17"/>
  <c r="O6543" i="17"/>
  <c r="O6555" i="17"/>
  <c r="O6567" i="17"/>
  <c r="O6579" i="17"/>
  <c r="O6591" i="17"/>
  <c r="O6603" i="17"/>
  <c r="O6615" i="17"/>
  <c r="O6627" i="17"/>
  <c r="O6639" i="17"/>
  <c r="O6651" i="17"/>
  <c r="O6663" i="17"/>
  <c r="O6675" i="17"/>
  <c r="O6687" i="17"/>
  <c r="O6699" i="17"/>
  <c r="O6711" i="17"/>
  <c r="O6723" i="17"/>
  <c r="O6735" i="17"/>
  <c r="O6747" i="17"/>
  <c r="O6759" i="17"/>
  <c r="O6771" i="17"/>
  <c r="O6783" i="17"/>
  <c r="O6795" i="17"/>
  <c r="O6807" i="17"/>
  <c r="O6819" i="17"/>
  <c r="O6831" i="17"/>
  <c r="O6843" i="17"/>
  <c r="O6855" i="17"/>
  <c r="O6867" i="17"/>
  <c r="O6879" i="17"/>
  <c r="O6891" i="17"/>
  <c r="O6903" i="17"/>
  <c r="O6915" i="17"/>
  <c r="O6927" i="17"/>
  <c r="O6939" i="17"/>
  <c r="O6951" i="17"/>
  <c r="O6963" i="17"/>
  <c r="O6975" i="17"/>
  <c r="O6987" i="17"/>
  <c r="O6999" i="17"/>
  <c r="O7011" i="17"/>
  <c r="O7023" i="17"/>
  <c r="O7035" i="17"/>
  <c r="O7047" i="17"/>
  <c r="O7059" i="17"/>
  <c r="O7071" i="17"/>
  <c r="O7083" i="17"/>
  <c r="O7095" i="17"/>
  <c r="O7107" i="17"/>
  <c r="O1526" i="17"/>
  <c r="O2281" i="17"/>
  <c r="O2630" i="17"/>
  <c r="O2928" i="17"/>
  <c r="O3133" i="17"/>
  <c r="O3300" i="17"/>
  <c r="O3465" i="17"/>
  <c r="O3631" i="17"/>
  <c r="O3793" i="17"/>
  <c r="O3959" i="17"/>
  <c r="O4114" i="17"/>
  <c r="O4186" i="17"/>
  <c r="O4246" i="17"/>
  <c r="O4304" i="17"/>
  <c r="O4352" i="17"/>
  <c r="O4400" i="17"/>
  <c r="O4448" i="17"/>
  <c r="O4496" i="17"/>
  <c r="O4544" i="17"/>
  <c r="O4592" i="17"/>
  <c r="O4640" i="17"/>
  <c r="O4687" i="17"/>
  <c r="O4729" i="17"/>
  <c r="O4760" i="17"/>
  <c r="O4790" i="17"/>
  <c r="O4818" i="17"/>
  <c r="O4848" i="17"/>
  <c r="O4874" i="17"/>
  <c r="O4898" i="17"/>
  <c r="O4922" i="17"/>
  <c r="O4946" i="17"/>
  <c r="O4970" i="17"/>
  <c r="O4994" i="17"/>
  <c r="O5018" i="17"/>
  <c r="O5042" i="17"/>
  <c r="O5066" i="17"/>
  <c r="O5090" i="17"/>
  <c r="O5114" i="17"/>
  <c r="O5138" i="17"/>
  <c r="O5162" i="17"/>
  <c r="O5186" i="17"/>
  <c r="O5210" i="17"/>
  <c r="O5234" i="17"/>
  <c r="O5258" i="17"/>
  <c r="O5282" i="17"/>
  <c r="O5306" i="17"/>
  <c r="O5330" i="17"/>
  <c r="O5354" i="17"/>
  <c r="O5378" i="17"/>
  <c r="O5402" i="17"/>
  <c r="O5426" i="17"/>
  <c r="O5450" i="17"/>
  <c r="O5474" i="17"/>
  <c r="O5498" i="17"/>
  <c r="O5522" i="17"/>
  <c r="O5546" i="17"/>
  <c r="O5570" i="17"/>
  <c r="O5594" i="17"/>
  <c r="O5618" i="17"/>
  <c r="O5642" i="17"/>
  <c r="O5666" i="17"/>
  <c r="O5690" i="17"/>
  <c r="O5714" i="17"/>
  <c r="O5738" i="17"/>
  <c r="O5762" i="17"/>
  <c r="O5786" i="17"/>
  <c r="O5810" i="17"/>
  <c r="O5834" i="17"/>
  <c r="O5858" i="17"/>
  <c r="O5882" i="17"/>
  <c r="O5905" i="17"/>
  <c r="O5927" i="17"/>
  <c r="O5949" i="17"/>
  <c r="O5966" i="17"/>
  <c r="O5988" i="17"/>
  <c r="O6007" i="17"/>
  <c r="O6024" i="17"/>
  <c r="O6042" i="17"/>
  <c r="O6056" i="17"/>
  <c r="O6070" i="17"/>
  <c r="O6084" i="17"/>
  <c r="O6098" i="17"/>
  <c r="O6114" i="17"/>
  <c r="O6128" i="17"/>
  <c r="O6142" i="17"/>
  <c r="O6156" i="17"/>
  <c r="O6170" i="17"/>
  <c r="O6186" i="17"/>
  <c r="O6200" i="17"/>
  <c r="O6214" i="17"/>
  <c r="O6228" i="17"/>
  <c r="O6242" i="17"/>
  <c r="O6256" i="17"/>
  <c r="O6268" i="17"/>
  <c r="O6280" i="17"/>
  <c r="O6292" i="17"/>
  <c r="O6304" i="17"/>
  <c r="O6316" i="17"/>
  <c r="O6328" i="17"/>
  <c r="O6340" i="17"/>
  <c r="O6352" i="17"/>
  <c r="O6364" i="17"/>
  <c r="O6376" i="17"/>
  <c r="O6388" i="17"/>
  <c r="O6400" i="17"/>
  <c r="O6412" i="17"/>
  <c r="O6424" i="17"/>
  <c r="O6436" i="17"/>
  <c r="O6448" i="17"/>
  <c r="O6460" i="17"/>
  <c r="O6472" i="17"/>
  <c r="O6484" i="17"/>
  <c r="O6496" i="17"/>
  <c r="O6508" i="17"/>
  <c r="O6520" i="17"/>
  <c r="O6532" i="17"/>
  <c r="O6544" i="17"/>
  <c r="O6556" i="17"/>
  <c r="O6568" i="17"/>
  <c r="O6580" i="17"/>
  <c r="O6592" i="17"/>
  <c r="O6604" i="17"/>
  <c r="O6616" i="17"/>
  <c r="O6628" i="17"/>
  <c r="O6640" i="17"/>
  <c r="O6652" i="17"/>
  <c r="O6664" i="17"/>
  <c r="O6676" i="17"/>
  <c r="O6688" i="17"/>
  <c r="O6700" i="17"/>
  <c r="O6712" i="17"/>
  <c r="O6724" i="17"/>
  <c r="O6736" i="17"/>
  <c r="O6748" i="17"/>
  <c r="O6760" i="17"/>
  <c r="O6772" i="17"/>
  <c r="O6784" i="17"/>
  <c r="O6796" i="17"/>
  <c r="O6808" i="17"/>
  <c r="O6820" i="17"/>
  <c r="O6832" i="17"/>
  <c r="O6844" i="17"/>
  <c r="O6856" i="17"/>
  <c r="O6868" i="17"/>
  <c r="O6880" i="17"/>
  <c r="O6892" i="17"/>
  <c r="O6904" i="17"/>
  <c r="O6916" i="17"/>
  <c r="O6928" i="17"/>
  <c r="O6940" i="17"/>
  <c r="O6952" i="17"/>
  <c r="O6964" i="17"/>
  <c r="O6976" i="17"/>
  <c r="O6988" i="17"/>
  <c r="O7000" i="17"/>
  <c r="O7012" i="17"/>
  <c r="O7024" i="17"/>
  <c r="O7036" i="17"/>
  <c r="O7048" i="17"/>
  <c r="O7060" i="17"/>
  <c r="O7072" i="17"/>
  <c r="O7084" i="17"/>
  <c r="O7096" i="17"/>
  <c r="O7108" i="17"/>
  <c r="O7120" i="17"/>
  <c r="O7132" i="17"/>
  <c r="O7144" i="17"/>
  <c r="O7156" i="17"/>
  <c r="O7168" i="17"/>
  <c r="O7180" i="17"/>
  <c r="O1948" i="17"/>
  <c r="O2782" i="17"/>
  <c r="O3211" i="17"/>
  <c r="O3539" i="17"/>
  <c r="O3870" i="17"/>
  <c r="O4148" i="17"/>
  <c r="O4269" i="17"/>
  <c r="O4371" i="17"/>
  <c r="O4467" i="17"/>
  <c r="O4563" i="17"/>
  <c r="O4659" i="17"/>
  <c r="O4740" i="17"/>
  <c r="O4799" i="17"/>
  <c r="O4855" i="17"/>
  <c r="O4905" i="17"/>
  <c r="O4953" i="17"/>
  <c r="O5001" i="17"/>
  <c r="O5049" i="17"/>
  <c r="O5097" i="17"/>
  <c r="O5145" i="17"/>
  <c r="O5193" i="17"/>
  <c r="O5241" i="17"/>
  <c r="O5289" i="17"/>
  <c r="O5337" i="17"/>
  <c r="O5385" i="17"/>
  <c r="O5433" i="17"/>
  <c r="O5481" i="17"/>
  <c r="O5529" i="17"/>
  <c r="O5577" i="17"/>
  <c r="O5625" i="17"/>
  <c r="O5673" i="17"/>
  <c r="O5721" i="17"/>
  <c r="O5769" i="17"/>
  <c r="O5817" i="17"/>
  <c r="O5865" i="17"/>
  <c r="O5906" i="17"/>
  <c r="O5950" i="17"/>
  <c r="O5989" i="17"/>
  <c r="O6025" i="17"/>
  <c r="O6057" i="17"/>
  <c r="O6085" i="17"/>
  <c r="O6115" i="17"/>
  <c r="O6143" i="17"/>
  <c r="O6173" i="17"/>
  <c r="O6201" i="17"/>
  <c r="O6229" i="17"/>
  <c r="O6257" i="17"/>
  <c r="O6281" i="17"/>
  <c r="O6305" i="17"/>
  <c r="O6329" i="17"/>
  <c r="O6353" i="17"/>
  <c r="O6377" i="17"/>
  <c r="O6401" i="17"/>
  <c r="O6425" i="17"/>
  <c r="O6449" i="17"/>
  <c r="O6473" i="17"/>
  <c r="O6497" i="17"/>
  <c r="O6521" i="17"/>
  <c r="O6545" i="17"/>
  <c r="O6569" i="17"/>
  <c r="O6593" i="17"/>
  <c r="O6617" i="17"/>
  <c r="O6641" i="17"/>
  <c r="O6665" i="17"/>
  <c r="O6689" i="17"/>
  <c r="O6713" i="17"/>
  <c r="O6737" i="17"/>
  <c r="O6761" i="17"/>
  <c r="O6785" i="17"/>
  <c r="O6809" i="17"/>
  <c r="O6833" i="17"/>
  <c r="O6857" i="17"/>
  <c r="O6881" i="17"/>
  <c r="O6905" i="17"/>
  <c r="O6929" i="17"/>
  <c r="O6953" i="17"/>
  <c r="O6977" i="17"/>
  <c r="O7001" i="17"/>
  <c r="O7025" i="17"/>
  <c r="O7049" i="17"/>
  <c r="O7073" i="17"/>
  <c r="O7097" i="17"/>
  <c r="O7119" i="17"/>
  <c r="O7137" i="17"/>
  <c r="O7159" i="17"/>
  <c r="O7181" i="17"/>
  <c r="O7195" i="17"/>
  <c r="O7209" i="17"/>
  <c r="O7225" i="17"/>
  <c r="O7239" i="17"/>
  <c r="O7253" i="17"/>
  <c r="O7267" i="17"/>
  <c r="O7281" i="17"/>
  <c r="O7297" i="17"/>
  <c r="O7311" i="17"/>
  <c r="O7325" i="17"/>
  <c r="O7339" i="17"/>
  <c r="O7353" i="17"/>
  <c r="O7369" i="17"/>
  <c r="O7383" i="17"/>
  <c r="O7397" i="17"/>
  <c r="O7409" i="17"/>
  <c r="O7421" i="17"/>
  <c r="O7433" i="17"/>
  <c r="O7445" i="17"/>
  <c r="O7457" i="17"/>
  <c r="O7469" i="17"/>
  <c r="O7481" i="17"/>
  <c r="O7493" i="17"/>
  <c r="O7505" i="17"/>
  <c r="O7517" i="17"/>
  <c r="O7529" i="17"/>
  <c r="O7541" i="17"/>
  <c r="O7553" i="17"/>
  <c r="O7565" i="17"/>
  <c r="O7577" i="17"/>
  <c r="O7589" i="17"/>
  <c r="O7601" i="17"/>
  <c r="O7613" i="17"/>
  <c r="O7625" i="17"/>
  <c r="O7637" i="17"/>
  <c r="O7649" i="17"/>
  <c r="O7661" i="17"/>
  <c r="O7673" i="17"/>
  <c r="O7685" i="17"/>
  <c r="O7697" i="17"/>
  <c r="O7709" i="17"/>
  <c r="O7721" i="17"/>
  <c r="O7733" i="17"/>
  <c r="O7745" i="17"/>
  <c r="O7757" i="17"/>
  <c r="O7769" i="17"/>
  <c r="O7781" i="17"/>
  <c r="O7793" i="17"/>
  <c r="O7805" i="17"/>
  <c r="O7817" i="17"/>
  <c r="O7829" i="17"/>
  <c r="O7841" i="17"/>
  <c r="O7853" i="17"/>
  <c r="O7865" i="17"/>
  <c r="O7877" i="17"/>
  <c r="O7889" i="17"/>
  <c r="O7901" i="17"/>
  <c r="O7913" i="17"/>
  <c r="O7925" i="17"/>
  <c r="O7937" i="17"/>
  <c r="O7949" i="17"/>
  <c r="O7961" i="17"/>
  <c r="O7973" i="17"/>
  <c r="O7985" i="17"/>
  <c r="O7997" i="17"/>
  <c r="O8009" i="17"/>
  <c r="O8021" i="17"/>
  <c r="O8033" i="17"/>
  <c r="O8045" i="17"/>
  <c r="O8057" i="17"/>
  <c r="O8069" i="17"/>
  <c r="O8081" i="17"/>
  <c r="O8093" i="17"/>
  <c r="O8105" i="17"/>
  <c r="O8117" i="17"/>
  <c r="O8129" i="17"/>
  <c r="O8141" i="17"/>
  <c r="O8153" i="17"/>
  <c r="O8165" i="17"/>
  <c r="O8177" i="17"/>
  <c r="O8189" i="17"/>
  <c r="O8201" i="17"/>
  <c r="O8213" i="17"/>
  <c r="O8225" i="17"/>
  <c r="O8237" i="17"/>
  <c r="O8249" i="17"/>
  <c r="O8261" i="17"/>
  <c r="O8273" i="17"/>
  <c r="O8285" i="17"/>
  <c r="O8297" i="17"/>
  <c r="O8309" i="17"/>
  <c r="O8321" i="17"/>
  <c r="O8333" i="17"/>
  <c r="O8345" i="17"/>
  <c r="O8357" i="17"/>
  <c r="O8369" i="17"/>
  <c r="O8381" i="17"/>
  <c r="O8393" i="17"/>
  <c r="O8405" i="17"/>
  <c r="O8417" i="17"/>
  <c r="O1959" i="17"/>
  <c r="O2783" i="17"/>
  <c r="O3212" i="17"/>
  <c r="O3540" i="17"/>
  <c r="O3871" i="17"/>
  <c r="O4149" i="17"/>
  <c r="O4270" i="17"/>
  <c r="O4372" i="17"/>
  <c r="O4468" i="17"/>
  <c r="O4564" i="17"/>
  <c r="O4660" i="17"/>
  <c r="O4741" i="17"/>
  <c r="O4800" i="17"/>
  <c r="O4856" i="17"/>
  <c r="O4906" i="17"/>
  <c r="O4954" i="17"/>
  <c r="O5002" i="17"/>
  <c r="O5050" i="17"/>
  <c r="O5098" i="17"/>
  <c r="O5146" i="17"/>
  <c r="O5194" i="17"/>
  <c r="O5242" i="17"/>
  <c r="O5290" i="17"/>
  <c r="O5338" i="17"/>
  <c r="O5386" i="17"/>
  <c r="O5434" i="17"/>
  <c r="O5482" i="17"/>
  <c r="O5530" i="17"/>
  <c r="O5578" i="17"/>
  <c r="O5626" i="17"/>
  <c r="O5674" i="17"/>
  <c r="O5722" i="17"/>
  <c r="O5770" i="17"/>
  <c r="O5818" i="17"/>
  <c r="O5866" i="17"/>
  <c r="O5911" i="17"/>
  <c r="O5951" i="17"/>
  <c r="O5990" i="17"/>
  <c r="O6026" i="17"/>
  <c r="O6058" i="17"/>
  <c r="O6086" i="17"/>
  <c r="O6116" i="17"/>
  <c r="O6144" i="17"/>
  <c r="O6174" i="17"/>
  <c r="O6202" i="17"/>
  <c r="O6230" i="17"/>
  <c r="O6258" i="17"/>
  <c r="O6282" i="17"/>
  <c r="O6306" i="17"/>
  <c r="O6330" i="17"/>
  <c r="O6354" i="17"/>
  <c r="O6378" i="17"/>
  <c r="O6402" i="17"/>
  <c r="O6426" i="17"/>
  <c r="O6450" i="17"/>
  <c r="O6474" i="17"/>
  <c r="O6498" i="17"/>
  <c r="O6522" i="17"/>
  <c r="O6546" i="17"/>
  <c r="O6570" i="17"/>
  <c r="O6594" i="17"/>
  <c r="O6618" i="17"/>
  <c r="O6642" i="17"/>
  <c r="O6666" i="17"/>
  <c r="O6690" i="17"/>
  <c r="O6714" i="17"/>
  <c r="O6738" i="17"/>
  <c r="O6762" i="17"/>
  <c r="O6786" i="17"/>
  <c r="O6810" i="17"/>
  <c r="O6834" i="17"/>
  <c r="O6858" i="17"/>
  <c r="O6882" i="17"/>
  <c r="O6906" i="17"/>
  <c r="O6930" i="17"/>
  <c r="O6954" i="17"/>
  <c r="O6978" i="17"/>
  <c r="O7002" i="17"/>
  <c r="O7026" i="17"/>
  <c r="O7050" i="17"/>
  <c r="O7074" i="17"/>
  <c r="O7098" i="17"/>
  <c r="O7121" i="17"/>
  <c r="O7138" i="17"/>
  <c r="O7160" i="17"/>
  <c r="O7182" i="17"/>
  <c r="O7196" i="17"/>
  <c r="O7210" i="17"/>
  <c r="O7226" i="17"/>
  <c r="O7240" i="17"/>
  <c r="O7254" i="17"/>
  <c r="O7268" i="17"/>
  <c r="O7282" i="17"/>
  <c r="O7298" i="17"/>
  <c r="O7312" i="17"/>
  <c r="O7326" i="17"/>
  <c r="O7340" i="17"/>
  <c r="O7354" i="17"/>
  <c r="O7370" i="17"/>
  <c r="O7384" i="17"/>
  <c r="O7398" i="17"/>
  <c r="O7410" i="17"/>
  <c r="O7422" i="17"/>
  <c r="O7434" i="17"/>
  <c r="O7446" i="17"/>
  <c r="O7458" i="17"/>
  <c r="O7470" i="17"/>
  <c r="O7482" i="17"/>
  <c r="O7494" i="17"/>
  <c r="O7506" i="17"/>
  <c r="O7518" i="17"/>
  <c r="O7530" i="17"/>
  <c r="O7542" i="17"/>
  <c r="O7554" i="17"/>
  <c r="O7566" i="17"/>
  <c r="O7578" i="17"/>
  <c r="O7590" i="17"/>
  <c r="O7602" i="17"/>
  <c r="O7614" i="17"/>
  <c r="O7626" i="17"/>
  <c r="O7638" i="17"/>
  <c r="O7650" i="17"/>
  <c r="O7662" i="17"/>
  <c r="O7674" i="17"/>
  <c r="O7686" i="17"/>
  <c r="O7698" i="17"/>
  <c r="O7710" i="17"/>
  <c r="O7722" i="17"/>
  <c r="O7734" i="17"/>
  <c r="O7746" i="17"/>
  <c r="O7758" i="17"/>
  <c r="O7770" i="17"/>
  <c r="O7782" i="17"/>
  <c r="O7794" i="17"/>
  <c r="O7806" i="17"/>
  <c r="O7818" i="17"/>
  <c r="O7830" i="17"/>
  <c r="O7842" i="17"/>
  <c r="O7854" i="17"/>
  <c r="O7866" i="17"/>
  <c r="O7878" i="17"/>
  <c r="O7890" i="17"/>
  <c r="O7902" i="17"/>
  <c r="O7914" i="17"/>
  <c r="O7926" i="17"/>
  <c r="O7938" i="17"/>
  <c r="O7950" i="17"/>
  <c r="O7962" i="17"/>
  <c r="O7974" i="17"/>
  <c r="O7986" i="17"/>
  <c r="O7998" i="17"/>
  <c r="O8010" i="17"/>
  <c r="O8022" i="17"/>
  <c r="O8034" i="17"/>
  <c r="O8046" i="17"/>
  <c r="O8058" i="17"/>
  <c r="O8070" i="17"/>
  <c r="O8082" i="17"/>
  <c r="O8094" i="17"/>
  <c r="O8106" i="17"/>
  <c r="O8118" i="17"/>
  <c r="O8130" i="17"/>
  <c r="O8142" i="17"/>
  <c r="O8154" i="17"/>
  <c r="O8166" i="17"/>
  <c r="O8178" i="17"/>
  <c r="O8190" i="17"/>
  <c r="O8202" i="17"/>
  <c r="O8214" i="17"/>
  <c r="O8226" i="17"/>
  <c r="O8238" i="17"/>
  <c r="O8250" i="17"/>
  <c r="O8262" i="17"/>
  <c r="O8274" i="17"/>
  <c r="O8286" i="17"/>
  <c r="O8298" i="17"/>
  <c r="O8310" i="17"/>
  <c r="O8322" i="17"/>
  <c r="O8334" i="17"/>
  <c r="O8346" i="17"/>
  <c r="O8358" i="17"/>
  <c r="O8370" i="17"/>
  <c r="O8382" i="17"/>
  <c r="O8394" i="17"/>
  <c r="O8406" i="17"/>
  <c r="O1960" i="17"/>
  <c r="O2784" i="17"/>
  <c r="O3213" i="17"/>
  <c r="O3541" i="17"/>
  <c r="O3872" i="17"/>
  <c r="O4150" i="17"/>
  <c r="O4271" i="17"/>
  <c r="O4373" i="17"/>
  <c r="O4469" i="17"/>
  <c r="O4565" i="17"/>
  <c r="O4661" i="17"/>
  <c r="O4742" i="17"/>
  <c r="O4801" i="17"/>
  <c r="O4859" i="17"/>
  <c r="O4907" i="17"/>
  <c r="O4955" i="17"/>
  <c r="O5003" i="17"/>
  <c r="O5051" i="17"/>
  <c r="O5099" i="17"/>
  <c r="O5147" i="17"/>
  <c r="O5195" i="17"/>
  <c r="O5243" i="17"/>
  <c r="O5291" i="17"/>
  <c r="O5339" i="17"/>
  <c r="O5387" i="17"/>
  <c r="O5435" i="17"/>
  <c r="O5483" i="17"/>
  <c r="O5531" i="17"/>
  <c r="O5579" i="17"/>
  <c r="O5627" i="17"/>
  <c r="O5675" i="17"/>
  <c r="O5723" i="17"/>
  <c r="O5771" i="17"/>
  <c r="O5819" i="17"/>
  <c r="O5867" i="17"/>
  <c r="O5913" i="17"/>
  <c r="O5952" i="17"/>
  <c r="O5993" i="17"/>
  <c r="O6029" i="17"/>
  <c r="O6059" i="17"/>
  <c r="O6089" i="17"/>
  <c r="O6117" i="17"/>
  <c r="O6145" i="17"/>
  <c r="O6175" i="17"/>
  <c r="O6203" i="17"/>
  <c r="O6233" i="17"/>
  <c r="O6259" i="17"/>
  <c r="O6283" i="17"/>
  <c r="O6307" i="17"/>
  <c r="O6331" i="17"/>
  <c r="O6355" i="17"/>
  <c r="O6379" i="17"/>
  <c r="O6403" i="17"/>
  <c r="O6427" i="17"/>
  <c r="O6451" i="17"/>
  <c r="O6475" i="17"/>
  <c r="O6499" i="17"/>
  <c r="O6523" i="17"/>
  <c r="O6547" i="17"/>
  <c r="O6571" i="17"/>
  <c r="O6595" i="17"/>
  <c r="O6619" i="17"/>
  <c r="O6643" i="17"/>
  <c r="O6667" i="17"/>
  <c r="O6691" i="17"/>
  <c r="O6715" i="17"/>
  <c r="O6739" i="17"/>
  <c r="O6763" i="17"/>
  <c r="O6787" i="17"/>
  <c r="O6811" i="17"/>
  <c r="O6835" i="17"/>
  <c r="O6859" i="17"/>
  <c r="O6883" i="17"/>
  <c r="O6907" i="17"/>
  <c r="O6931" i="17"/>
  <c r="O6955" i="17"/>
  <c r="O6979" i="17"/>
  <c r="O7003" i="17"/>
  <c r="O7027" i="17"/>
  <c r="O7051" i="17"/>
  <c r="O7075" i="17"/>
  <c r="O7099" i="17"/>
  <c r="O7122" i="17"/>
  <c r="O7143" i="17"/>
  <c r="O7161" i="17"/>
  <c r="O7183" i="17"/>
  <c r="O7197" i="17"/>
  <c r="O7213" i="17"/>
  <c r="O7227" i="17"/>
  <c r="O7241" i="17"/>
  <c r="O7255" i="17"/>
  <c r="O7269" i="17"/>
  <c r="O7285" i="17"/>
  <c r="O7299" i="17"/>
  <c r="O7313" i="17"/>
  <c r="O7327" i="17"/>
  <c r="O7341" i="17"/>
  <c r="O7357" i="17"/>
  <c r="O7371" i="17"/>
  <c r="O7385" i="17"/>
  <c r="O7399" i="17"/>
  <c r="O7411" i="17"/>
  <c r="O7423" i="17"/>
  <c r="O7435" i="17"/>
  <c r="O7447" i="17"/>
  <c r="O7459" i="17"/>
  <c r="O7471" i="17"/>
  <c r="O7483" i="17"/>
  <c r="O7495" i="17"/>
  <c r="O7507" i="17"/>
  <c r="O7519" i="17"/>
  <c r="O7531" i="17"/>
  <c r="O7543" i="17"/>
  <c r="O7555" i="17"/>
  <c r="O7567" i="17"/>
  <c r="O7579" i="17"/>
  <c r="O7591" i="17"/>
  <c r="O7603" i="17"/>
  <c r="O7615" i="17"/>
  <c r="O7627" i="17"/>
  <c r="O7639" i="17"/>
  <c r="O7651" i="17"/>
  <c r="O7663" i="17"/>
  <c r="O7675" i="17"/>
  <c r="O7687" i="17"/>
  <c r="O7699" i="17"/>
  <c r="O7711" i="17"/>
  <c r="O7723" i="17"/>
  <c r="O7735" i="17"/>
  <c r="O7747" i="17"/>
  <c r="O7759" i="17"/>
  <c r="O7771" i="17"/>
  <c r="O7783" i="17"/>
  <c r="O7795" i="17"/>
  <c r="O7807" i="17"/>
  <c r="O7819" i="17"/>
  <c r="O7831" i="17"/>
  <c r="O7843" i="17"/>
  <c r="O7855" i="17"/>
  <c r="O7867" i="17"/>
  <c r="O7879" i="17"/>
  <c r="O7891" i="17"/>
  <c r="O7903" i="17"/>
  <c r="O7915" i="17"/>
  <c r="O7927" i="17"/>
  <c r="O7939" i="17"/>
  <c r="O7951" i="17"/>
  <c r="O7963" i="17"/>
  <c r="O7975" i="17"/>
  <c r="O7987" i="17"/>
  <c r="O7999" i="17"/>
  <c r="O8011" i="17"/>
  <c r="O8023" i="17"/>
  <c r="O8035" i="17"/>
  <c r="O8047" i="17"/>
  <c r="O8059" i="17"/>
  <c r="O8071" i="17"/>
  <c r="O8083" i="17"/>
  <c r="O8095" i="17"/>
  <c r="O8107" i="17"/>
  <c r="O8119" i="17"/>
  <c r="O8131" i="17"/>
  <c r="O8143" i="17"/>
  <c r="O8155" i="17"/>
  <c r="O8167" i="17"/>
  <c r="O8179" i="17"/>
  <c r="O8191" i="17"/>
  <c r="O8203" i="17"/>
  <c r="O8215" i="17"/>
  <c r="O8227" i="17"/>
  <c r="O1968" i="17"/>
  <c r="O2786" i="17"/>
  <c r="O3215" i="17"/>
  <c r="O3546" i="17"/>
  <c r="O3873" i="17"/>
  <c r="O4151" i="17"/>
  <c r="O4272" i="17"/>
  <c r="O4374" i="17"/>
  <c r="O4470" i="17"/>
  <c r="O4566" i="17"/>
  <c r="O4662" i="17"/>
  <c r="O4743" i="17"/>
  <c r="O4802" i="17"/>
  <c r="O4860" i="17"/>
  <c r="O4908" i="17"/>
  <c r="O4956" i="17"/>
  <c r="O5004" i="17"/>
  <c r="O5052" i="17"/>
  <c r="O5100" i="17"/>
  <c r="O5148" i="17"/>
  <c r="O5196" i="17"/>
  <c r="O5244" i="17"/>
  <c r="O5292" i="17"/>
  <c r="O5340" i="17"/>
  <c r="O5388" i="17"/>
  <c r="O5436" i="17"/>
  <c r="O5484" i="17"/>
  <c r="O5532" i="17"/>
  <c r="O5580" i="17"/>
  <c r="O5628" i="17"/>
  <c r="O5676" i="17"/>
  <c r="O5724" i="17"/>
  <c r="O5772" i="17"/>
  <c r="O5820" i="17"/>
  <c r="O5868" i="17"/>
  <c r="O5914" i="17"/>
  <c r="O5953" i="17"/>
  <c r="O5995" i="17"/>
  <c r="O6031" i="17"/>
  <c r="O6060" i="17"/>
  <c r="O6090" i="17"/>
  <c r="O6118" i="17"/>
  <c r="O6146" i="17"/>
  <c r="O6176" i="17"/>
  <c r="O6204" i="17"/>
  <c r="O6234" i="17"/>
  <c r="O6260" i="17"/>
  <c r="O6284" i="17"/>
  <c r="O6308" i="17"/>
  <c r="O6332" i="17"/>
  <c r="O6356" i="17"/>
  <c r="O6380" i="17"/>
  <c r="O6404" i="17"/>
  <c r="O6428" i="17"/>
  <c r="O6452" i="17"/>
  <c r="O6476" i="17"/>
  <c r="O6500" i="17"/>
  <c r="O6524" i="17"/>
  <c r="O6548" i="17"/>
  <c r="O6572" i="17"/>
  <c r="O6596" i="17"/>
  <c r="O6620" i="17"/>
  <c r="O6644" i="17"/>
  <c r="O6668" i="17"/>
  <c r="O6692" i="17"/>
  <c r="O6716" i="17"/>
  <c r="O6740" i="17"/>
  <c r="O6764" i="17"/>
  <c r="O6788" i="17"/>
  <c r="O6812" i="17"/>
  <c r="O6836" i="17"/>
  <c r="O6860" i="17"/>
  <c r="O6884" i="17"/>
  <c r="O6908" i="17"/>
  <c r="O6932" i="17"/>
  <c r="O6956" i="17"/>
  <c r="O6980" i="17"/>
  <c r="O7004" i="17"/>
  <c r="O7028" i="17"/>
  <c r="O7052" i="17"/>
  <c r="O7076" i="17"/>
  <c r="O7100" i="17"/>
  <c r="O7123" i="17"/>
  <c r="O7145" i="17"/>
  <c r="O7162" i="17"/>
  <c r="O7184" i="17"/>
  <c r="O7198" i="17"/>
  <c r="O7214" i="17"/>
  <c r="O7228" i="17"/>
  <c r="O7242" i="17"/>
  <c r="O7256" i="17"/>
  <c r="O7270" i="17"/>
  <c r="O7286" i="17"/>
  <c r="O7300" i="17"/>
  <c r="O7314" i="17"/>
  <c r="O7328" i="17"/>
  <c r="O7342" i="17"/>
  <c r="O7358" i="17"/>
  <c r="O7372" i="17"/>
  <c r="O7386" i="17"/>
  <c r="O7400" i="17"/>
  <c r="O7412" i="17"/>
  <c r="O7424" i="17"/>
  <c r="O7436" i="17"/>
  <c r="O7448" i="17"/>
  <c r="O7460" i="17"/>
  <c r="O7472" i="17"/>
  <c r="O7484" i="17"/>
  <c r="O7496" i="17"/>
  <c r="O7508" i="17"/>
  <c r="O7520" i="17"/>
  <c r="O7532" i="17"/>
  <c r="O7544" i="17"/>
  <c r="O7556" i="17"/>
  <c r="O7568" i="17"/>
  <c r="O7580" i="17"/>
  <c r="O7592" i="17"/>
  <c r="O7604" i="17"/>
  <c r="O7616" i="17"/>
  <c r="O7628" i="17"/>
  <c r="O7640" i="17"/>
  <c r="O7652" i="17"/>
  <c r="O7664" i="17"/>
  <c r="O7676" i="17"/>
  <c r="O7688" i="17"/>
  <c r="O7700" i="17"/>
  <c r="O7712" i="17"/>
  <c r="O7724" i="17"/>
  <c r="O7736" i="17"/>
  <c r="O7748" i="17"/>
  <c r="O7760" i="17"/>
  <c r="O7772" i="17"/>
  <c r="O7784" i="17"/>
  <c r="O7796" i="17"/>
  <c r="O7808" i="17"/>
  <c r="O7820" i="17"/>
  <c r="O7832" i="17"/>
  <c r="O7844" i="17"/>
  <c r="O7856" i="17"/>
  <c r="O7868" i="17"/>
  <c r="O7880" i="17"/>
  <c r="O7892" i="17"/>
  <c r="O7904" i="17"/>
  <c r="O7916" i="17"/>
  <c r="O7928" i="17"/>
  <c r="O7940" i="17"/>
  <c r="O7952" i="17"/>
  <c r="O7964" i="17"/>
  <c r="O7976" i="17"/>
  <c r="O7988" i="17"/>
  <c r="O8000" i="17"/>
  <c r="O8012" i="17"/>
  <c r="O8024" i="17"/>
  <c r="O8036" i="17"/>
  <c r="O8048" i="17"/>
  <c r="O8060" i="17"/>
  <c r="O8072" i="17"/>
  <c r="O8084" i="17"/>
  <c r="O8096" i="17"/>
  <c r="O8108" i="17"/>
  <c r="O8120" i="17"/>
  <c r="O8132" i="17"/>
  <c r="O8144" i="17"/>
  <c r="O8156" i="17"/>
  <c r="O8168" i="17"/>
  <c r="O1969" i="17"/>
  <c r="O2791" i="17"/>
  <c r="O3216" i="17"/>
  <c r="O3547" i="17"/>
  <c r="O3875" i="17"/>
  <c r="O4152" i="17"/>
  <c r="O4273" i="17"/>
  <c r="O4375" i="17"/>
  <c r="O4471" i="17"/>
  <c r="O4567" i="17"/>
  <c r="O4663" i="17"/>
  <c r="O4744" i="17"/>
  <c r="O4803" i="17"/>
  <c r="O4861" i="17"/>
  <c r="O4909" i="17"/>
  <c r="O4957" i="17"/>
  <c r="O5005" i="17"/>
  <c r="O5053" i="17"/>
  <c r="O5101" i="17"/>
  <c r="O5149" i="17"/>
  <c r="O5197" i="17"/>
  <c r="O5245" i="17"/>
  <c r="O5293" i="17"/>
  <c r="O5341" i="17"/>
  <c r="O5389" i="17"/>
  <c r="O5437" i="17"/>
  <c r="O5485" i="17"/>
  <c r="O5533" i="17"/>
  <c r="O5581" i="17"/>
  <c r="O5629" i="17"/>
  <c r="O5677" i="17"/>
  <c r="O5725" i="17"/>
  <c r="O5773" i="17"/>
  <c r="O5821" i="17"/>
  <c r="O5869" i="17"/>
  <c r="O5915" i="17"/>
  <c r="O5954" i="17"/>
  <c r="O5997" i="17"/>
  <c r="O6033" i="17"/>
  <c r="O6061" i="17"/>
  <c r="O6091" i="17"/>
  <c r="O6119" i="17"/>
  <c r="O6149" i="17"/>
  <c r="O6177" i="17"/>
  <c r="O6205" i="17"/>
  <c r="O6235" i="17"/>
  <c r="O6261" i="17"/>
  <c r="O6285" i="17"/>
  <c r="O6309" i="17"/>
  <c r="O6333" i="17"/>
  <c r="O6357" i="17"/>
  <c r="O6381" i="17"/>
  <c r="O6405" i="17"/>
  <c r="O6429" i="17"/>
  <c r="O6453" i="17"/>
  <c r="O6477" i="17"/>
  <c r="O6501" i="17"/>
  <c r="O6525" i="17"/>
  <c r="O6549" i="17"/>
  <c r="O6573" i="17"/>
  <c r="O6597" i="17"/>
  <c r="O6621" i="17"/>
  <c r="O6645" i="17"/>
  <c r="O6669" i="17"/>
  <c r="O6693" i="17"/>
  <c r="O6717" i="17"/>
  <c r="O6741" i="17"/>
  <c r="O6765" i="17"/>
  <c r="O6789" i="17"/>
  <c r="O6813" i="17"/>
  <c r="O6837" i="17"/>
  <c r="O6861" i="17"/>
  <c r="O6885" i="17"/>
  <c r="O6909" i="17"/>
  <c r="O6933" i="17"/>
  <c r="O6957" i="17"/>
  <c r="O6981" i="17"/>
  <c r="O7005" i="17"/>
  <c r="O7029" i="17"/>
  <c r="O7053" i="17"/>
  <c r="O7077" i="17"/>
  <c r="O7101" i="17"/>
  <c r="O7124" i="17"/>
  <c r="O7146" i="17"/>
  <c r="O7167" i="17"/>
  <c r="O7185" i="17"/>
  <c r="O7201" i="17"/>
  <c r="O7215" i="17"/>
  <c r="O7229" i="17"/>
  <c r="O7243" i="17"/>
  <c r="O7257" i="17"/>
  <c r="O7273" i="17"/>
  <c r="O7287" i="17"/>
  <c r="O7301" i="17"/>
  <c r="O7315" i="17"/>
  <c r="O7329" i="17"/>
  <c r="O7345" i="17"/>
  <c r="O7359" i="17"/>
  <c r="O7373" i="17"/>
  <c r="O7387" i="17"/>
  <c r="O7401" i="17"/>
  <c r="O7413" i="17"/>
  <c r="O7425" i="17"/>
  <c r="O7437" i="17"/>
  <c r="O7449" i="17"/>
  <c r="O7461" i="17"/>
  <c r="O7473" i="17"/>
  <c r="O7485" i="17"/>
  <c r="O7497" i="17"/>
  <c r="O7509" i="17"/>
  <c r="O7521" i="17"/>
  <c r="O7533" i="17"/>
  <c r="O7545" i="17"/>
  <c r="O7557" i="17"/>
  <c r="O7569" i="17"/>
  <c r="O7581" i="17"/>
  <c r="O7593" i="17"/>
  <c r="O7605" i="17"/>
  <c r="O7617" i="17"/>
  <c r="O7629" i="17"/>
  <c r="O7641" i="17"/>
  <c r="O7653" i="17"/>
  <c r="O7665" i="17"/>
  <c r="O7677" i="17"/>
  <c r="O7689" i="17"/>
  <c r="O7701" i="17"/>
  <c r="O7713" i="17"/>
  <c r="O7725" i="17"/>
  <c r="O7737" i="17"/>
  <c r="O7749" i="17"/>
  <c r="O7761" i="17"/>
  <c r="O7773" i="17"/>
  <c r="O7785" i="17"/>
  <c r="O7797" i="17"/>
  <c r="O7809" i="17"/>
  <c r="O7821" i="17"/>
  <c r="O7833" i="17"/>
  <c r="O7845" i="17"/>
  <c r="O7857" i="17"/>
  <c r="O7869" i="17"/>
  <c r="O7881" i="17"/>
  <c r="O7893" i="17"/>
  <c r="O7905" i="17"/>
  <c r="O7917" i="17"/>
  <c r="O7929" i="17"/>
  <c r="O7941" i="17"/>
  <c r="O7953" i="17"/>
  <c r="O7965" i="17"/>
  <c r="O7977" i="17"/>
  <c r="O7989" i="17"/>
  <c r="O8001" i="17"/>
  <c r="O8013" i="17"/>
  <c r="O8025" i="17"/>
  <c r="O8037" i="17"/>
  <c r="O8049" i="17"/>
  <c r="O8061" i="17"/>
  <c r="O8073" i="17"/>
  <c r="O8085" i="17"/>
  <c r="O8097" i="17"/>
  <c r="O1970" i="17"/>
  <c r="O2792" i="17"/>
  <c r="O3217" i="17"/>
  <c r="O3548" i="17"/>
  <c r="O3876" i="17"/>
  <c r="O4153" i="17"/>
  <c r="O4274" i="17"/>
  <c r="O4376" i="17"/>
  <c r="O4472" i="17"/>
  <c r="O4568" i="17"/>
  <c r="O4664" i="17"/>
  <c r="O4745" i="17"/>
  <c r="O4804" i="17"/>
  <c r="O4862" i="17"/>
  <c r="O4910" i="17"/>
  <c r="O4958" i="17"/>
  <c r="O5006" i="17"/>
  <c r="O5054" i="17"/>
  <c r="O5102" i="17"/>
  <c r="O5150" i="17"/>
  <c r="O5198" i="17"/>
  <c r="O5246" i="17"/>
  <c r="O5294" i="17"/>
  <c r="O5342" i="17"/>
  <c r="O5390" i="17"/>
  <c r="O5438" i="17"/>
  <c r="O5486" i="17"/>
  <c r="O5534" i="17"/>
  <c r="O5582" i="17"/>
  <c r="O5630" i="17"/>
  <c r="O5678" i="17"/>
  <c r="O5726" i="17"/>
  <c r="O5774" i="17"/>
  <c r="O5822" i="17"/>
  <c r="O5870" i="17"/>
  <c r="O5916" i="17"/>
  <c r="O5959" i="17"/>
  <c r="O5998" i="17"/>
  <c r="O6034" i="17"/>
  <c r="O6062" i="17"/>
  <c r="O6092" i="17"/>
  <c r="O6120" i="17"/>
  <c r="O6150" i="17"/>
  <c r="O6178" i="17"/>
  <c r="O6206" i="17"/>
  <c r="O6236" i="17"/>
  <c r="O6262" i="17"/>
  <c r="O6286" i="17"/>
  <c r="O6310" i="17"/>
  <c r="O6334" i="17"/>
  <c r="O6358" i="17"/>
  <c r="O6382" i="17"/>
  <c r="O6406" i="17"/>
  <c r="O6430" i="17"/>
  <c r="O6454" i="17"/>
  <c r="O6478" i="17"/>
  <c r="O6502" i="17"/>
  <c r="O6526" i="17"/>
  <c r="O6550" i="17"/>
  <c r="O6574" i="17"/>
  <c r="O6598" i="17"/>
  <c r="O6622" i="17"/>
  <c r="O6646" i="17"/>
  <c r="O6670" i="17"/>
  <c r="O6694" i="17"/>
  <c r="O6718" i="17"/>
  <c r="O6742" i="17"/>
  <c r="O6766" i="17"/>
  <c r="O6790" i="17"/>
  <c r="O6814" i="17"/>
  <c r="O6838" i="17"/>
  <c r="O6862" i="17"/>
  <c r="O6886" i="17"/>
  <c r="O6910" i="17"/>
  <c r="O6934" i="17"/>
  <c r="O6958" i="17"/>
  <c r="O6982" i="17"/>
  <c r="O7006" i="17"/>
  <c r="O7030" i="17"/>
  <c r="O7054" i="17"/>
  <c r="O7078" i="17"/>
  <c r="O7102" i="17"/>
  <c r="O7125" i="17"/>
  <c r="O7147" i="17"/>
  <c r="O7169" i="17"/>
  <c r="O7186" i="17"/>
  <c r="O7202" i="17"/>
  <c r="O7216" i="17"/>
  <c r="O7230" i="17"/>
  <c r="O7244" i="17"/>
  <c r="O7258" i="17"/>
  <c r="O7274" i="17"/>
  <c r="O7288" i="17"/>
  <c r="O7302" i="17"/>
  <c r="O7316" i="17"/>
  <c r="O7330" i="17"/>
  <c r="O7346" i="17"/>
  <c r="O7360" i="17"/>
  <c r="O7374" i="17"/>
  <c r="O7388" i="17"/>
  <c r="O7402" i="17"/>
  <c r="O7414" i="17"/>
  <c r="O7426" i="17"/>
  <c r="O7438" i="17"/>
  <c r="O7450" i="17"/>
  <c r="O7462" i="17"/>
  <c r="O7474" i="17"/>
  <c r="O7486" i="17"/>
  <c r="O7498" i="17"/>
  <c r="O7510" i="17"/>
  <c r="O7522" i="17"/>
  <c r="O7534" i="17"/>
  <c r="O7546" i="17"/>
  <c r="O7558" i="17"/>
  <c r="O7570" i="17"/>
  <c r="O7582" i="17"/>
  <c r="O7594" i="17"/>
  <c r="O7606" i="17"/>
  <c r="O7618" i="17"/>
  <c r="O7630" i="17"/>
  <c r="O7642" i="17"/>
  <c r="O7654" i="17"/>
  <c r="O7666" i="17"/>
  <c r="O7678" i="17"/>
  <c r="O7690" i="17"/>
  <c r="O7702" i="17"/>
  <c r="O7714" i="17"/>
  <c r="O7726" i="17"/>
  <c r="O7738" i="17"/>
  <c r="O7750" i="17"/>
  <c r="O7762" i="17"/>
  <c r="O7774" i="17"/>
  <c r="O7786" i="17"/>
  <c r="O7798" i="17"/>
  <c r="O7810" i="17"/>
  <c r="O7822" i="17"/>
  <c r="O7834" i="17"/>
  <c r="O7846" i="17"/>
  <c r="O7858" i="17"/>
  <c r="O7870" i="17"/>
  <c r="O7882" i="17"/>
  <c r="O7894" i="17"/>
  <c r="O7906" i="17"/>
  <c r="O7918" i="17"/>
  <c r="O7930" i="17"/>
  <c r="O7942" i="17"/>
  <c r="O7954" i="17"/>
  <c r="O7966" i="17"/>
  <c r="O7978" i="17"/>
  <c r="O7990" i="17"/>
  <c r="O8002" i="17"/>
  <c r="O8014" i="17"/>
  <c r="O8026" i="17"/>
  <c r="O8038" i="17"/>
  <c r="O8050" i="17"/>
  <c r="O8062" i="17"/>
  <c r="O8074" i="17"/>
  <c r="O8086" i="17"/>
  <c r="O8098" i="17"/>
  <c r="O8110" i="17"/>
  <c r="O8122" i="17"/>
  <c r="O8134" i="17"/>
  <c r="O8146" i="17"/>
  <c r="O8158" i="17"/>
  <c r="O8170" i="17"/>
  <c r="O2457" i="17"/>
  <c r="O3373" i="17"/>
  <c r="O4032" i="17"/>
  <c r="O4323" i="17"/>
  <c r="O4515" i="17"/>
  <c r="O4699" i="17"/>
  <c r="O4827" i="17"/>
  <c r="O4929" i="17"/>
  <c r="O5025" i="17"/>
  <c r="O5121" i="17"/>
  <c r="O5217" i="17"/>
  <c r="O5313" i="17"/>
  <c r="O5409" i="17"/>
  <c r="O5505" i="17"/>
  <c r="O5601" i="17"/>
  <c r="O5697" i="17"/>
  <c r="O5793" i="17"/>
  <c r="O5889" i="17"/>
  <c r="O5971" i="17"/>
  <c r="O6043" i="17"/>
  <c r="O6101" i="17"/>
  <c r="O6157" i="17"/>
  <c r="O6215" i="17"/>
  <c r="O6269" i="17"/>
  <c r="O6317" i="17"/>
  <c r="O6365" i="17"/>
  <c r="O6413" i="17"/>
  <c r="O6461" i="17"/>
  <c r="O6509" i="17"/>
  <c r="O6557" i="17"/>
  <c r="O6605" i="17"/>
  <c r="O6653" i="17"/>
  <c r="O6701" i="17"/>
  <c r="O6749" i="17"/>
  <c r="O6797" i="17"/>
  <c r="O6845" i="17"/>
  <c r="O6893" i="17"/>
  <c r="O6941" i="17"/>
  <c r="O6989" i="17"/>
  <c r="O7037" i="17"/>
  <c r="O7085" i="17"/>
  <c r="O7126" i="17"/>
  <c r="O7170" i="17"/>
  <c r="O7203" i="17"/>
  <c r="O7231" i="17"/>
  <c r="O7261" i="17"/>
  <c r="O7289" i="17"/>
  <c r="O7317" i="17"/>
  <c r="O7347" i="17"/>
  <c r="O7375" i="17"/>
  <c r="O7403" i="17"/>
  <c r="O7427" i="17"/>
  <c r="O7451" i="17"/>
  <c r="O7475" i="17"/>
  <c r="O7499" i="17"/>
  <c r="O7523" i="17"/>
  <c r="O7547" i="17"/>
  <c r="O7571" i="17"/>
  <c r="O7595" i="17"/>
  <c r="O7619" i="17"/>
  <c r="O7643" i="17"/>
  <c r="O7667" i="17"/>
  <c r="O7691" i="17"/>
  <c r="O7715" i="17"/>
  <c r="O7739" i="17"/>
  <c r="O7763" i="17"/>
  <c r="O7787" i="17"/>
  <c r="O7811" i="17"/>
  <c r="O7835" i="17"/>
  <c r="O7859" i="17"/>
  <c r="O7883" i="17"/>
  <c r="O7907" i="17"/>
  <c r="O7931" i="17"/>
  <c r="O7955" i="17"/>
  <c r="O7979" i="17"/>
  <c r="O8003" i="17"/>
  <c r="O8027" i="17"/>
  <c r="O8051" i="17"/>
  <c r="O8075" i="17"/>
  <c r="O8099" i="17"/>
  <c r="O8116" i="17"/>
  <c r="O8138" i="17"/>
  <c r="O8160" i="17"/>
  <c r="O8180" i="17"/>
  <c r="O8195" i="17"/>
  <c r="O8210" i="17"/>
  <c r="O8228" i="17"/>
  <c r="O8242" i="17"/>
  <c r="O8256" i="17"/>
  <c r="O8270" i="17"/>
  <c r="O8284" i="17"/>
  <c r="O8300" i="17"/>
  <c r="O8314" i="17"/>
  <c r="O8328" i="17"/>
  <c r="O8342" i="17"/>
  <c r="O8356" i="17"/>
  <c r="O8372" i="17"/>
  <c r="O8386" i="17"/>
  <c r="O2458" i="17"/>
  <c r="O3378" i="17"/>
  <c r="O4033" i="17"/>
  <c r="O4324" i="17"/>
  <c r="O4516" i="17"/>
  <c r="O4700" i="17"/>
  <c r="O4828" i="17"/>
  <c r="O4930" i="17"/>
  <c r="O5026" i="17"/>
  <c r="O5122" i="17"/>
  <c r="O5218" i="17"/>
  <c r="O5314" i="17"/>
  <c r="O5410" i="17"/>
  <c r="O5506" i="17"/>
  <c r="O5602" i="17"/>
  <c r="O5698" i="17"/>
  <c r="O5794" i="17"/>
  <c r="O5890" i="17"/>
  <c r="O5973" i="17"/>
  <c r="O6044" i="17"/>
  <c r="O6102" i="17"/>
  <c r="O6158" i="17"/>
  <c r="O6216" i="17"/>
  <c r="O6270" i="17"/>
  <c r="O6318" i="17"/>
  <c r="O6366" i="17"/>
  <c r="O6414" i="17"/>
  <c r="O6462" i="17"/>
  <c r="O6510" i="17"/>
  <c r="O6558" i="17"/>
  <c r="O6606" i="17"/>
  <c r="O6654" i="17"/>
  <c r="O6702" i="17"/>
  <c r="O6750" i="17"/>
  <c r="O6798" i="17"/>
  <c r="O6846" i="17"/>
  <c r="O6894" i="17"/>
  <c r="O6942" i="17"/>
  <c r="O6990" i="17"/>
  <c r="O7038" i="17"/>
  <c r="O7086" i="17"/>
  <c r="O7131" i="17"/>
  <c r="O7171" i="17"/>
  <c r="O7204" i="17"/>
  <c r="O7232" i="17"/>
  <c r="O7262" i="17"/>
  <c r="O7290" i="17"/>
  <c r="O7318" i="17"/>
  <c r="O7348" i="17"/>
  <c r="O7376" i="17"/>
  <c r="O7404" i="17"/>
  <c r="O7428" i="17"/>
  <c r="O7452" i="17"/>
  <c r="O7476" i="17"/>
  <c r="O7500" i="17"/>
  <c r="O7524" i="17"/>
  <c r="O7548" i="17"/>
  <c r="O7572" i="17"/>
  <c r="O7596" i="17"/>
  <c r="O7620" i="17"/>
  <c r="O7644" i="17"/>
  <c r="O7668" i="17"/>
  <c r="O7692" i="17"/>
  <c r="O7716" i="17"/>
  <c r="O7740" i="17"/>
  <c r="O7764" i="17"/>
  <c r="O7788" i="17"/>
  <c r="O7812" i="17"/>
  <c r="O7836" i="17"/>
  <c r="O7860" i="17"/>
  <c r="O7884" i="17"/>
  <c r="O7908" i="17"/>
  <c r="O7932" i="17"/>
  <c r="O7956" i="17"/>
  <c r="O7980" i="17"/>
  <c r="O8004" i="17"/>
  <c r="O8028" i="17"/>
  <c r="O8052" i="17"/>
  <c r="O8076" i="17"/>
  <c r="O8100" i="17"/>
  <c r="O8121" i="17"/>
  <c r="O8139" i="17"/>
  <c r="O8161" i="17"/>
  <c r="O8181" i="17"/>
  <c r="O8196" i="17"/>
  <c r="O8211" i="17"/>
  <c r="O8229" i="17"/>
  <c r="O8243" i="17"/>
  <c r="O8257" i="17"/>
  <c r="O8271" i="17"/>
  <c r="O8287" i="17"/>
  <c r="O8301" i="17"/>
  <c r="O8315" i="17"/>
  <c r="O8329" i="17"/>
  <c r="O8343" i="17"/>
  <c r="O8359" i="17"/>
  <c r="O8373" i="17"/>
  <c r="O8387" i="17"/>
  <c r="O8401" i="17"/>
  <c r="O8415" i="17"/>
  <c r="O2460" i="17"/>
  <c r="O3379" i="17"/>
  <c r="O4038" i="17"/>
  <c r="O4325" i="17"/>
  <c r="O4517" i="17"/>
  <c r="O4705" i="17"/>
  <c r="O4829" i="17"/>
  <c r="O4931" i="17"/>
  <c r="O5027" i="17"/>
  <c r="O5123" i="17"/>
  <c r="O5219" i="17"/>
  <c r="O5315" i="17"/>
  <c r="O5411" i="17"/>
  <c r="O5507" i="17"/>
  <c r="O5603" i="17"/>
  <c r="O5699" i="17"/>
  <c r="O5795" i="17"/>
  <c r="O5891" i="17"/>
  <c r="O5974" i="17"/>
  <c r="O6045" i="17"/>
  <c r="O6103" i="17"/>
  <c r="O6161" i="17"/>
  <c r="O6217" i="17"/>
  <c r="O6271" i="17"/>
  <c r="O6319" i="17"/>
  <c r="O6367" i="17"/>
  <c r="O6415" i="17"/>
  <c r="O6463" i="17"/>
  <c r="O6511" i="17"/>
  <c r="O6559" i="17"/>
  <c r="O6607" i="17"/>
  <c r="O6655" i="17"/>
  <c r="O6703" i="17"/>
  <c r="O6751" i="17"/>
  <c r="O6799" i="17"/>
  <c r="O6847" i="17"/>
  <c r="O6895" i="17"/>
  <c r="O6943" i="17"/>
  <c r="O6991" i="17"/>
  <c r="O7039" i="17"/>
  <c r="O7087" i="17"/>
  <c r="O7133" i="17"/>
  <c r="O7172" i="17"/>
  <c r="O7205" i="17"/>
  <c r="O7233" i="17"/>
  <c r="O7263" i="17"/>
  <c r="O7291" i="17"/>
  <c r="O7321" i="17"/>
  <c r="O7349" i="17"/>
  <c r="O7377" i="17"/>
  <c r="O7405" i="17"/>
  <c r="O7429" i="17"/>
  <c r="O7453" i="17"/>
  <c r="O7477" i="17"/>
  <c r="O7501" i="17"/>
  <c r="O7525" i="17"/>
  <c r="O7549" i="17"/>
  <c r="O7573" i="17"/>
  <c r="O7597" i="17"/>
  <c r="O7621" i="17"/>
  <c r="O7645" i="17"/>
  <c r="O7669" i="17"/>
  <c r="O7693" i="17"/>
  <c r="O7717" i="17"/>
  <c r="O7741" i="17"/>
  <c r="O7765" i="17"/>
  <c r="O7789" i="17"/>
  <c r="O7813" i="17"/>
  <c r="O7837" i="17"/>
  <c r="O7861" i="17"/>
  <c r="O7885" i="17"/>
  <c r="O7909" i="17"/>
  <c r="O7933" i="17"/>
  <c r="O7957" i="17"/>
  <c r="O7981" i="17"/>
  <c r="O8005" i="17"/>
  <c r="O8029" i="17"/>
  <c r="O8053" i="17"/>
  <c r="O8077" i="17"/>
  <c r="O8101" i="17"/>
  <c r="O8123" i="17"/>
  <c r="O8140" i="17"/>
  <c r="O8162" i="17"/>
  <c r="O8182" i="17"/>
  <c r="O8197" i="17"/>
  <c r="O8212" i="17"/>
  <c r="O8230" i="17"/>
  <c r="O8244" i="17"/>
  <c r="O8258" i="17"/>
  <c r="O8272" i="17"/>
  <c r="O8288" i="17"/>
  <c r="O8302" i="17"/>
  <c r="O8316" i="17"/>
  <c r="O8330" i="17"/>
  <c r="O8344" i="17"/>
  <c r="O8360" i="17"/>
  <c r="O8374" i="17"/>
  <c r="O2462" i="17"/>
  <c r="O3380" i="17"/>
  <c r="O4039" i="17"/>
  <c r="O4326" i="17"/>
  <c r="O4518" i="17"/>
  <c r="O4707" i="17"/>
  <c r="O4830" i="17"/>
  <c r="O4932" i="17"/>
  <c r="O5028" i="17"/>
  <c r="O5124" i="17"/>
  <c r="O5220" i="17"/>
  <c r="O5316" i="17"/>
  <c r="O5412" i="17"/>
  <c r="O5508" i="17"/>
  <c r="O5604" i="17"/>
  <c r="O5700" i="17"/>
  <c r="O5796" i="17"/>
  <c r="O5892" i="17"/>
  <c r="O5975" i="17"/>
  <c r="O6046" i="17"/>
  <c r="O6104" i="17"/>
  <c r="O6162" i="17"/>
  <c r="O6218" i="17"/>
  <c r="O6272" i="17"/>
  <c r="O6320" i="17"/>
  <c r="O6368" i="17"/>
  <c r="O6416" i="17"/>
  <c r="O6464" i="17"/>
  <c r="O6512" i="17"/>
  <c r="O6560" i="17"/>
  <c r="O6608" i="17"/>
  <c r="O6656" i="17"/>
  <c r="O6704" i="17"/>
  <c r="O6752" i="17"/>
  <c r="O6800" i="17"/>
  <c r="O6848" i="17"/>
  <c r="O6896" i="17"/>
  <c r="O6944" i="17"/>
  <c r="O6992" i="17"/>
  <c r="O7040" i="17"/>
  <c r="O7088" i="17"/>
  <c r="O7134" i="17"/>
  <c r="O7173" i="17"/>
  <c r="O7206" i="17"/>
  <c r="O7234" i="17"/>
  <c r="O7264" i="17"/>
  <c r="O7292" i="17"/>
  <c r="O7322" i="17"/>
  <c r="O7350" i="17"/>
  <c r="O7378" i="17"/>
  <c r="O7406" i="17"/>
  <c r="O7430" i="17"/>
  <c r="O7454" i="17"/>
  <c r="O7478" i="17"/>
  <c r="O7502" i="17"/>
  <c r="O7526" i="17"/>
  <c r="O7550" i="17"/>
  <c r="O7574" i="17"/>
  <c r="O7598" i="17"/>
  <c r="O7622" i="17"/>
  <c r="O7646" i="17"/>
  <c r="O7670" i="17"/>
  <c r="O7694" i="17"/>
  <c r="O7718" i="17"/>
  <c r="O7742" i="17"/>
  <c r="O7766" i="17"/>
  <c r="O7790" i="17"/>
  <c r="O7814" i="17"/>
  <c r="O7838" i="17"/>
  <c r="O7862" i="17"/>
  <c r="O7886" i="17"/>
  <c r="O7910" i="17"/>
  <c r="O7934" i="17"/>
  <c r="O7958" i="17"/>
  <c r="O7982" i="17"/>
  <c r="O8006" i="17"/>
  <c r="O8030" i="17"/>
  <c r="O8054" i="17"/>
  <c r="O8078" i="17"/>
  <c r="O8102" i="17"/>
  <c r="O8124" i="17"/>
  <c r="O8145" i="17"/>
  <c r="O8163" i="17"/>
  <c r="O8183" i="17"/>
  <c r="O8198" i="17"/>
  <c r="O8216" i="17"/>
  <c r="O8231" i="17"/>
  <c r="O2467" i="17"/>
  <c r="O3381" i="17"/>
  <c r="O4040" i="17"/>
  <c r="O4327" i="17"/>
  <c r="O4519" i="17"/>
  <c r="O4708" i="17"/>
  <c r="O4831" i="17"/>
  <c r="O4933" i="17"/>
  <c r="O5029" i="17"/>
  <c r="O5125" i="17"/>
  <c r="O5221" i="17"/>
  <c r="O5317" i="17"/>
  <c r="O5413" i="17"/>
  <c r="O5509" i="17"/>
  <c r="O5605" i="17"/>
  <c r="O5701" i="17"/>
  <c r="O5797" i="17"/>
  <c r="O5893" i="17"/>
  <c r="O5976" i="17"/>
  <c r="O6047" i="17"/>
  <c r="O6105" i="17"/>
  <c r="O6163" i="17"/>
  <c r="O6221" i="17"/>
  <c r="O6273" i="17"/>
  <c r="O6321" i="17"/>
  <c r="O6369" i="17"/>
  <c r="O6417" i="17"/>
  <c r="O6465" i="17"/>
  <c r="O6513" i="17"/>
  <c r="O6561" i="17"/>
  <c r="O6609" i="17"/>
  <c r="O6657" i="17"/>
  <c r="O6705" i="17"/>
  <c r="O6753" i="17"/>
  <c r="O6801" i="17"/>
  <c r="O6849" i="17"/>
  <c r="O6897" i="17"/>
  <c r="O6945" i="17"/>
  <c r="O6993" i="17"/>
  <c r="O7041" i="17"/>
  <c r="O7089" i="17"/>
  <c r="O7135" i="17"/>
  <c r="O7174" i="17"/>
  <c r="O7207" i="17"/>
  <c r="O7237" i="17"/>
  <c r="O7265" i="17"/>
  <c r="O7293" i="17"/>
  <c r="O7323" i="17"/>
  <c r="O7351" i="17"/>
  <c r="O7381" i="17"/>
  <c r="O7407" i="17"/>
  <c r="O7431" i="17"/>
  <c r="O7455" i="17"/>
  <c r="O7479" i="17"/>
  <c r="O7503" i="17"/>
  <c r="O7527" i="17"/>
  <c r="O7551" i="17"/>
  <c r="O7575" i="17"/>
  <c r="O7599" i="17"/>
  <c r="O7623" i="17"/>
  <c r="O7647" i="17"/>
  <c r="O7671" i="17"/>
  <c r="O7695" i="17"/>
  <c r="O7719" i="17"/>
  <c r="O7743" i="17"/>
  <c r="O7767" i="17"/>
  <c r="O7791" i="17"/>
  <c r="O7815" i="17"/>
  <c r="O7839" i="17"/>
  <c r="O7863" i="17"/>
  <c r="O7887" i="17"/>
  <c r="O7911" i="17"/>
  <c r="O7935" i="17"/>
  <c r="O7959" i="17"/>
  <c r="O7983" i="17"/>
  <c r="O8007" i="17"/>
  <c r="O8031" i="17"/>
  <c r="O8055" i="17"/>
  <c r="O8079" i="17"/>
  <c r="O8103" i="17"/>
  <c r="O8125" i="17"/>
  <c r="O8147" i="17"/>
  <c r="O8164" i="17"/>
  <c r="O8184" i="17"/>
  <c r="O8199" i="17"/>
  <c r="O8217" i="17"/>
  <c r="O8232" i="17"/>
  <c r="O8246" i="17"/>
  <c r="O3037" i="17"/>
  <c r="O3714" i="17"/>
  <c r="O4218" i="17"/>
  <c r="O4424" i="17"/>
  <c r="O4616" i="17"/>
  <c r="O4776" i="17"/>
  <c r="O4886" i="17"/>
  <c r="O4982" i="17"/>
  <c r="O5078" i="17"/>
  <c r="O5174" i="17"/>
  <c r="O5270" i="17"/>
  <c r="O5366" i="17"/>
  <c r="O5462" i="17"/>
  <c r="O5558" i="17"/>
  <c r="O5654" i="17"/>
  <c r="O5750" i="17"/>
  <c r="O5846" i="17"/>
  <c r="O5938" i="17"/>
  <c r="O6014" i="17"/>
  <c r="O6078" i="17"/>
  <c r="O6134" i="17"/>
  <c r="O6192" i="17"/>
  <c r="O6250" i="17"/>
  <c r="O6298" i="17"/>
  <c r="O6346" i="17"/>
  <c r="O6394" i="17"/>
  <c r="O6442" i="17"/>
  <c r="O6490" i="17"/>
  <c r="O6538" i="17"/>
  <c r="O6586" i="17"/>
  <c r="O6634" i="17"/>
  <c r="O6682" i="17"/>
  <c r="O6730" i="17"/>
  <c r="O6778" i="17"/>
  <c r="O6826" i="17"/>
  <c r="O6874" i="17"/>
  <c r="O6922" i="17"/>
  <c r="O6970" i="17"/>
  <c r="O7018" i="17"/>
  <c r="O7066" i="17"/>
  <c r="O7114" i="17"/>
  <c r="O7158" i="17"/>
  <c r="O7194" i="17"/>
  <c r="O7222" i="17"/>
  <c r="O7252" i="17"/>
  <c r="O7280" i="17"/>
  <c r="O7310" i="17"/>
  <c r="O7338" i="17"/>
  <c r="O7366" i="17"/>
  <c r="O7396" i="17"/>
  <c r="O7420" i="17"/>
  <c r="O7444" i="17"/>
  <c r="O7468" i="17"/>
  <c r="O7492" i="17"/>
  <c r="O7516" i="17"/>
  <c r="O7540" i="17"/>
  <c r="O7564" i="17"/>
  <c r="O7588" i="17"/>
  <c r="O7612" i="17"/>
  <c r="O7636" i="17"/>
  <c r="O7660" i="17"/>
  <c r="O7684" i="17"/>
  <c r="O7708" i="17"/>
  <c r="O7732" i="17"/>
  <c r="O7756" i="17"/>
  <c r="O7780" i="17"/>
  <c r="O7804" i="17"/>
  <c r="O7828" i="17"/>
  <c r="O7852" i="17"/>
  <c r="O7876" i="17"/>
  <c r="O7900" i="17"/>
  <c r="O7924" i="17"/>
  <c r="O7948" i="17"/>
  <c r="O7972" i="17"/>
  <c r="O7996" i="17"/>
  <c r="O8020" i="17"/>
  <c r="O8044" i="17"/>
  <c r="O8068" i="17"/>
  <c r="O8092" i="17"/>
  <c r="O8115" i="17"/>
  <c r="O8137" i="17"/>
  <c r="O8159" i="17"/>
  <c r="O8176" i="17"/>
  <c r="O8194" i="17"/>
  <c r="O8209" i="17"/>
  <c r="O2468" i="17"/>
  <c r="O4041" i="17"/>
  <c r="O4520" i="17"/>
  <c r="O4832" i="17"/>
  <c r="O5030" i="17"/>
  <c r="O5222" i="17"/>
  <c r="O5414" i="17"/>
  <c r="O5606" i="17"/>
  <c r="O5798" i="17"/>
  <c r="O5977" i="17"/>
  <c r="O6106" i="17"/>
  <c r="O6222" i="17"/>
  <c r="O6322" i="17"/>
  <c r="O6418" i="17"/>
  <c r="O6514" i="17"/>
  <c r="O6610" i="17"/>
  <c r="O6706" i="17"/>
  <c r="O6802" i="17"/>
  <c r="O6898" i="17"/>
  <c r="O6994" i="17"/>
  <c r="O7090" i="17"/>
  <c r="O7179" i="17"/>
  <c r="O7238" i="17"/>
  <c r="O7294" i="17"/>
  <c r="O7352" i="17"/>
  <c r="O7408" i="17"/>
  <c r="O7456" i="17"/>
  <c r="O7504" i="17"/>
  <c r="O7552" i="17"/>
  <c r="O7600" i="17"/>
  <c r="O7648" i="17"/>
  <c r="O7696" i="17"/>
  <c r="O7744" i="17"/>
  <c r="O7792" i="17"/>
  <c r="O7840" i="17"/>
  <c r="O7888" i="17"/>
  <c r="O7936" i="17"/>
  <c r="O7984" i="17"/>
  <c r="O8032" i="17"/>
  <c r="O8080" i="17"/>
  <c r="O8126" i="17"/>
  <c r="O8169" i="17"/>
  <c r="O8200" i="17"/>
  <c r="O8224" i="17"/>
  <c r="O8252" i="17"/>
  <c r="O8269" i="17"/>
  <c r="O8291" i="17"/>
  <c r="O8308" i="17"/>
  <c r="O8327" i="17"/>
  <c r="O8349" i="17"/>
  <c r="O8366" i="17"/>
  <c r="O8385" i="17"/>
  <c r="O8402" i="17"/>
  <c r="O8418" i="17"/>
  <c r="O8430" i="17"/>
  <c r="O8294" i="17"/>
  <c r="O8407" i="17"/>
  <c r="O3035" i="17"/>
  <c r="O6012" i="17"/>
  <c r="O6632" i="17"/>
  <c r="O7112" i="17"/>
  <c r="O7418" i="17"/>
  <c r="O7706" i="17"/>
  <c r="O7898" i="17"/>
  <c r="O8135" i="17"/>
  <c r="O8295" i="17"/>
  <c r="O8408" i="17"/>
  <c r="O4216" i="17"/>
  <c r="O6013" i="17"/>
  <c r="O6537" i="17"/>
  <c r="O7251" i="17"/>
  <c r="O7563" i="17"/>
  <c r="O7851" i="17"/>
  <c r="O8136" i="17"/>
  <c r="O3031" i="17"/>
  <c r="O4211" i="17"/>
  <c r="O4611" i="17"/>
  <c r="O4881" i="17"/>
  <c r="O5073" i="17"/>
  <c r="O5265" i="17"/>
  <c r="O5457" i="17"/>
  <c r="O5649" i="17"/>
  <c r="O5841" i="17"/>
  <c r="O6009" i="17"/>
  <c r="O6129" i="17"/>
  <c r="O6245" i="17"/>
  <c r="O6341" i="17"/>
  <c r="O6437" i="17"/>
  <c r="O6533" i="17"/>
  <c r="O6629" i="17"/>
  <c r="O6725" i="17"/>
  <c r="O6821" i="17"/>
  <c r="O6917" i="17"/>
  <c r="O7013" i="17"/>
  <c r="O7109" i="17"/>
  <c r="O7189" i="17"/>
  <c r="O7245" i="17"/>
  <c r="O7303" i="17"/>
  <c r="O7361" i="17"/>
  <c r="O7415" i="17"/>
  <c r="O7463" i="17"/>
  <c r="O7511" i="17"/>
  <c r="O7559" i="17"/>
  <c r="O7607" i="17"/>
  <c r="O7655" i="17"/>
  <c r="O7703" i="17"/>
  <c r="O7751" i="17"/>
  <c r="O7799" i="17"/>
  <c r="O7847" i="17"/>
  <c r="O7895" i="17"/>
  <c r="O7943" i="17"/>
  <c r="O7991" i="17"/>
  <c r="O8039" i="17"/>
  <c r="O8087" i="17"/>
  <c r="O8127" i="17"/>
  <c r="O8171" i="17"/>
  <c r="O8204" i="17"/>
  <c r="O8233" i="17"/>
  <c r="O8253" i="17"/>
  <c r="O8275" i="17"/>
  <c r="O8292" i="17"/>
  <c r="O8311" i="17"/>
  <c r="O8331" i="17"/>
  <c r="O8350" i="17"/>
  <c r="O8367" i="17"/>
  <c r="O8388" i="17"/>
  <c r="O8403" i="17"/>
  <c r="O8419" i="17"/>
  <c r="O8431" i="17"/>
  <c r="O8335" i="17"/>
  <c r="O8390" i="17"/>
  <c r="O8433" i="17"/>
  <c r="O4614" i="17"/>
  <c r="O5460" i="17"/>
  <c r="O6132" i="17"/>
  <c r="O6440" i="17"/>
  <c r="O6824" i="17"/>
  <c r="O7192" i="17"/>
  <c r="O7364" i="17"/>
  <c r="O7610" i="17"/>
  <c r="O7754" i="17"/>
  <c r="O7994" i="17"/>
  <c r="O8207" i="17"/>
  <c r="O8317" i="17"/>
  <c r="O8391" i="17"/>
  <c r="O3036" i="17"/>
  <c r="O5269" i="17"/>
  <c r="O6133" i="17"/>
  <c r="O6633" i="17"/>
  <c r="O7017" i="17"/>
  <c r="O7365" i="17"/>
  <c r="O7659" i="17"/>
  <c r="O7899" i="17"/>
  <c r="O8091" i="17"/>
  <c r="O3032" i="17"/>
  <c r="O4212" i="17"/>
  <c r="O4612" i="17"/>
  <c r="O4882" i="17"/>
  <c r="O5074" i="17"/>
  <c r="O5266" i="17"/>
  <c r="O5458" i="17"/>
  <c r="O5650" i="17"/>
  <c r="O5842" i="17"/>
  <c r="O6010" i="17"/>
  <c r="O6130" i="17"/>
  <c r="O6246" i="17"/>
  <c r="O6342" i="17"/>
  <c r="O6438" i="17"/>
  <c r="O6534" i="17"/>
  <c r="O6630" i="17"/>
  <c r="O6726" i="17"/>
  <c r="O6822" i="17"/>
  <c r="O6918" i="17"/>
  <c r="O7014" i="17"/>
  <c r="O7110" i="17"/>
  <c r="O7190" i="17"/>
  <c r="O7246" i="17"/>
  <c r="O7304" i="17"/>
  <c r="O7362" i="17"/>
  <c r="O7416" i="17"/>
  <c r="O7464" i="17"/>
  <c r="O7512" i="17"/>
  <c r="O7560" i="17"/>
  <c r="O7608" i="17"/>
  <c r="O7656" i="17"/>
  <c r="O7704" i="17"/>
  <c r="O7752" i="17"/>
  <c r="O7800" i="17"/>
  <c r="O7848" i="17"/>
  <c r="O7896" i="17"/>
  <c r="O7944" i="17"/>
  <c r="O7992" i="17"/>
  <c r="O8040" i="17"/>
  <c r="O8088" i="17"/>
  <c r="O8128" i="17"/>
  <c r="O8172" i="17"/>
  <c r="O8205" i="17"/>
  <c r="O8234" i="17"/>
  <c r="O8254" i="17"/>
  <c r="O8276" i="17"/>
  <c r="O8293" i="17"/>
  <c r="O8312" i="17"/>
  <c r="O8332" i="17"/>
  <c r="O8351" i="17"/>
  <c r="O8368" i="17"/>
  <c r="O8389" i="17"/>
  <c r="O8404" i="17"/>
  <c r="O8420" i="17"/>
  <c r="O8432" i="17"/>
  <c r="O8352" i="17"/>
  <c r="O8421" i="17"/>
  <c r="O4214" i="17"/>
  <c r="O5268" i="17"/>
  <c r="O5652" i="17"/>
  <c r="O6248" i="17"/>
  <c r="O6536" i="17"/>
  <c r="O6920" i="17"/>
  <c r="O7250" i="17"/>
  <c r="O7466" i="17"/>
  <c r="O7658" i="17"/>
  <c r="O7850" i="17"/>
  <c r="O8042" i="17"/>
  <c r="O8174" i="17"/>
  <c r="O8278" i="17"/>
  <c r="O8353" i="17"/>
  <c r="O8434" i="17"/>
  <c r="O5077" i="17"/>
  <c r="O5653" i="17"/>
  <c r="O6345" i="17"/>
  <c r="O6825" i="17"/>
  <c r="O7113" i="17"/>
  <c r="O7419" i="17"/>
  <c r="O7611" i="17"/>
  <c r="O7803" i="17"/>
  <c r="O7995" i="17"/>
  <c r="O8175" i="17"/>
  <c r="O3033" i="17"/>
  <c r="O4213" i="17"/>
  <c r="O4613" i="17"/>
  <c r="O4883" i="17"/>
  <c r="O5075" i="17"/>
  <c r="O5267" i="17"/>
  <c r="O5459" i="17"/>
  <c r="O5651" i="17"/>
  <c r="O5843" i="17"/>
  <c r="O6011" i="17"/>
  <c r="O6131" i="17"/>
  <c r="O6247" i="17"/>
  <c r="O6343" i="17"/>
  <c r="O6439" i="17"/>
  <c r="O6535" i="17"/>
  <c r="O6631" i="17"/>
  <c r="O6727" i="17"/>
  <c r="O6823" i="17"/>
  <c r="O6919" i="17"/>
  <c r="O7015" i="17"/>
  <c r="O7111" i="17"/>
  <c r="O7191" i="17"/>
  <c r="O7249" i="17"/>
  <c r="O7305" i="17"/>
  <c r="O7363" i="17"/>
  <c r="O7417" i="17"/>
  <c r="O7465" i="17"/>
  <c r="O7513" i="17"/>
  <c r="O7561" i="17"/>
  <c r="O7609" i="17"/>
  <c r="O7657" i="17"/>
  <c r="O7705" i="17"/>
  <c r="O7753" i="17"/>
  <c r="O7801" i="17"/>
  <c r="O7849" i="17"/>
  <c r="O7897" i="17"/>
  <c r="O7945" i="17"/>
  <c r="O7993" i="17"/>
  <c r="O8041" i="17"/>
  <c r="O8089" i="17"/>
  <c r="O8133" i="17"/>
  <c r="O8173" i="17"/>
  <c r="O8206" i="17"/>
  <c r="O8235" i="17"/>
  <c r="O8255" i="17"/>
  <c r="O8277" i="17"/>
  <c r="O8313" i="17"/>
  <c r="O8371" i="17"/>
  <c r="O4884" i="17"/>
  <c r="O5844" i="17"/>
  <c r="O6344" i="17"/>
  <c r="O6728" i="17"/>
  <c r="O7016" i="17"/>
  <c r="O7306" i="17"/>
  <c r="O7562" i="17"/>
  <c r="O7802" i="17"/>
  <c r="O8090" i="17"/>
  <c r="O8236" i="17"/>
  <c r="O8336" i="17"/>
  <c r="O8422" i="17"/>
  <c r="O4885" i="17"/>
  <c r="O5845" i="17"/>
  <c r="O6441" i="17"/>
  <c r="O6921" i="17"/>
  <c r="O7309" i="17"/>
  <c r="O7515" i="17"/>
  <c r="O7755" i="17"/>
  <c r="O8043" i="17"/>
  <c r="O3704" i="17"/>
  <c r="O4419" i="17"/>
  <c r="O4769" i="17"/>
  <c r="O4977" i="17"/>
  <c r="O5169" i="17"/>
  <c r="O5361" i="17"/>
  <c r="O5553" i="17"/>
  <c r="O5745" i="17"/>
  <c r="O5928" i="17"/>
  <c r="O6071" i="17"/>
  <c r="O6187" i="17"/>
  <c r="O6293" i="17"/>
  <c r="O6389" i="17"/>
  <c r="O6485" i="17"/>
  <c r="O6581" i="17"/>
  <c r="O6677" i="17"/>
  <c r="O6773" i="17"/>
  <c r="O6869" i="17"/>
  <c r="O6965" i="17"/>
  <c r="O7061" i="17"/>
  <c r="O7148" i="17"/>
  <c r="O7217" i="17"/>
  <c r="O7275" i="17"/>
  <c r="O7333" i="17"/>
  <c r="O7389" i="17"/>
  <c r="O7439" i="17"/>
  <c r="O7487" i="17"/>
  <c r="O7535" i="17"/>
  <c r="O7583" i="17"/>
  <c r="O7631" i="17"/>
  <c r="O7679" i="17"/>
  <c r="O7727" i="17"/>
  <c r="O7775" i="17"/>
  <c r="O7823" i="17"/>
  <c r="O7871" i="17"/>
  <c r="O7919" i="17"/>
  <c r="O7967" i="17"/>
  <c r="O8015" i="17"/>
  <c r="O8063" i="17"/>
  <c r="O8109" i="17"/>
  <c r="O8149" i="17"/>
  <c r="O8186" i="17"/>
  <c r="O8219" i="17"/>
  <c r="O8241" i="17"/>
  <c r="O8264" i="17"/>
  <c r="O8281" i="17"/>
  <c r="O8303" i="17"/>
  <c r="O8320" i="17"/>
  <c r="O8339" i="17"/>
  <c r="O8361" i="17"/>
  <c r="O8378" i="17"/>
  <c r="O8396" i="17"/>
  <c r="O8411" i="17"/>
  <c r="O8425" i="17"/>
  <c r="O3705" i="17"/>
  <c r="O4420" i="17"/>
  <c r="O4770" i="17"/>
  <c r="O4978" i="17"/>
  <c r="O5170" i="17"/>
  <c r="O5362" i="17"/>
  <c r="O5554" i="17"/>
  <c r="O5746" i="17"/>
  <c r="O5929" i="17"/>
  <c r="O6072" i="17"/>
  <c r="O6188" i="17"/>
  <c r="O6294" i="17"/>
  <c r="O6390" i="17"/>
  <c r="O6486" i="17"/>
  <c r="O6582" i="17"/>
  <c r="O6678" i="17"/>
  <c r="O6774" i="17"/>
  <c r="O6870" i="17"/>
  <c r="O6966" i="17"/>
  <c r="O7062" i="17"/>
  <c r="O7149" i="17"/>
  <c r="O7218" i="17"/>
  <c r="O7276" i="17"/>
  <c r="O7334" i="17"/>
  <c r="O7390" i="17"/>
  <c r="O7440" i="17"/>
  <c r="O7488" i="17"/>
  <c r="O7536" i="17"/>
  <c r="O7584" i="17"/>
  <c r="O7632" i="17"/>
  <c r="O7680" i="17"/>
  <c r="O3709" i="17"/>
  <c r="O4423" i="17"/>
  <c r="O4775" i="17"/>
  <c r="O4981" i="17"/>
  <c r="O5173" i="17"/>
  <c r="O5365" i="17"/>
  <c r="O5557" i="17"/>
  <c r="O5749" i="17"/>
  <c r="O5937" i="17"/>
  <c r="O6077" i="17"/>
  <c r="O6191" i="17"/>
  <c r="O6297" i="17"/>
  <c r="O6393" i="17"/>
  <c r="O6489" i="17"/>
  <c r="O6585" i="17"/>
  <c r="O6681" i="17"/>
  <c r="O6777" i="17"/>
  <c r="O6873" i="17"/>
  <c r="O6969" i="17"/>
  <c r="O7065" i="17"/>
  <c r="O7157" i="17"/>
  <c r="O7221" i="17"/>
  <c r="O7279" i="17"/>
  <c r="O7337" i="17"/>
  <c r="O7395" i="17"/>
  <c r="O7443" i="17"/>
  <c r="O7491" i="17"/>
  <c r="O7539" i="17"/>
  <c r="O7587" i="17"/>
  <c r="O7635" i="17"/>
  <c r="O7683" i="17"/>
  <c r="O7731" i="17"/>
  <c r="O7779" i="17"/>
  <c r="O7827" i="17"/>
  <c r="O7875" i="17"/>
  <c r="O7923" i="17"/>
  <c r="O7971" i="17"/>
  <c r="O8019" i="17"/>
  <c r="O8067" i="17"/>
  <c r="O8114" i="17"/>
  <c r="O8157" i="17"/>
  <c r="O8193" i="17"/>
  <c r="O8223" i="17"/>
  <c r="O8251" i="17"/>
  <c r="O8268" i="17"/>
  <c r="O8290" i="17"/>
  <c r="O8307" i="17"/>
  <c r="O8326" i="17"/>
  <c r="O8348" i="17"/>
  <c r="O8365" i="17"/>
  <c r="O8384" i="17"/>
  <c r="O8400" i="17"/>
  <c r="O8416" i="17"/>
  <c r="O8429" i="17"/>
  <c r="O5076" i="17"/>
  <c r="O7514" i="17"/>
  <c r="O7946" i="17"/>
  <c r="O8259" i="17"/>
  <c r="O8375" i="17"/>
  <c r="O4615" i="17"/>
  <c r="O5461" i="17"/>
  <c r="O6249" i="17"/>
  <c r="O6729" i="17"/>
  <c r="O7193" i="17"/>
  <c r="O7467" i="17"/>
  <c r="O7707" i="17"/>
  <c r="O7947" i="17"/>
  <c r="O8208" i="17"/>
  <c r="O3383" i="17"/>
  <c r="O5126" i="17"/>
  <c r="O5894" i="17"/>
  <c r="O6370" i="17"/>
  <c r="O6754" i="17"/>
  <c r="O7136" i="17"/>
  <c r="O7382" i="17"/>
  <c r="O7576" i="17"/>
  <c r="O7730" i="17"/>
  <c r="O7874" i="17"/>
  <c r="O8018" i="17"/>
  <c r="O8152" i="17"/>
  <c r="O8247" i="17"/>
  <c r="O8296" i="17"/>
  <c r="O8340" i="17"/>
  <c r="O8383" i="17"/>
  <c r="O8424" i="17"/>
  <c r="O6487" i="17"/>
  <c r="O7633" i="17"/>
  <c r="O7922" i="17"/>
  <c r="O8306" i="17"/>
  <c r="O4422" i="17"/>
  <c r="O6488" i="17"/>
  <c r="O7442" i="17"/>
  <c r="O7960" i="17"/>
  <c r="O8266" i="17"/>
  <c r="O4709" i="17"/>
  <c r="O6562" i="17"/>
  <c r="O7480" i="17"/>
  <c r="O7968" i="17"/>
  <c r="O8267" i="17"/>
  <c r="O8409" i="17"/>
  <c r="O8150" i="17"/>
  <c r="O5748" i="17"/>
  <c r="O7538" i="17"/>
  <c r="O8289" i="17"/>
  <c r="O3707" i="17"/>
  <c r="O5171" i="17"/>
  <c r="O5930" i="17"/>
  <c r="O6391" i="17"/>
  <c r="O6775" i="17"/>
  <c r="O7150" i="17"/>
  <c r="O7393" i="17"/>
  <c r="O7585" i="17"/>
  <c r="O7768" i="17"/>
  <c r="O7912" i="17"/>
  <c r="O8056" i="17"/>
  <c r="O8185" i="17"/>
  <c r="O8248" i="17"/>
  <c r="O8299" i="17"/>
  <c r="O8341" i="17"/>
  <c r="O8392" i="17"/>
  <c r="O8426" i="17"/>
  <c r="O5363" i="17"/>
  <c r="O7441" i="17"/>
  <c r="O8066" i="17"/>
  <c r="O8355" i="17"/>
  <c r="O5364" i="17"/>
  <c r="O6872" i="17"/>
  <c r="O7634" i="17"/>
  <c r="O8104" i="17"/>
  <c r="O8318" i="17"/>
  <c r="O8399" i="17"/>
  <c r="O5510" i="17"/>
  <c r="O6946" i="17"/>
  <c r="O7672" i="17"/>
  <c r="O8111" i="17"/>
  <c r="O8319" i="17"/>
  <c r="O7872" i="17"/>
  <c r="O8379" i="17"/>
  <c r="O6680" i="17"/>
  <c r="O7873" i="17"/>
  <c r="O8245" i="17"/>
  <c r="O3708" i="17"/>
  <c r="O5172" i="17"/>
  <c r="O5935" i="17"/>
  <c r="O6392" i="17"/>
  <c r="O6776" i="17"/>
  <c r="O7155" i="17"/>
  <c r="O7394" i="17"/>
  <c r="O7586" i="17"/>
  <c r="O7776" i="17"/>
  <c r="O7920" i="17"/>
  <c r="O8064" i="17"/>
  <c r="O8187" i="17"/>
  <c r="O8260" i="17"/>
  <c r="O8304" i="17"/>
  <c r="O8347" i="17"/>
  <c r="O8395" i="17"/>
  <c r="O8427" i="17"/>
  <c r="O6073" i="17"/>
  <c r="O6871" i="17"/>
  <c r="O7778" i="17"/>
  <c r="O8265" i="17"/>
  <c r="O4328" i="17"/>
  <c r="O5318" i="17"/>
  <c r="O6048" i="17"/>
  <c r="O6466" i="17"/>
  <c r="O6850" i="17"/>
  <c r="O7208" i="17"/>
  <c r="O7432" i="17"/>
  <c r="O7624" i="17"/>
  <c r="O7777" i="17"/>
  <c r="O7921" i="17"/>
  <c r="O8065" i="17"/>
  <c r="O8188" i="17"/>
  <c r="O8263" i="17"/>
  <c r="O8305" i="17"/>
  <c r="O8354" i="17"/>
  <c r="O8397" i="17"/>
  <c r="O8428" i="17"/>
  <c r="O4421" i="17"/>
  <c r="O7219" i="17"/>
  <c r="O8192" i="17"/>
  <c r="O8398" i="17"/>
  <c r="O6074" i="17"/>
  <c r="O7220" i="17"/>
  <c r="O7816" i="17"/>
  <c r="O8218" i="17"/>
  <c r="O8362" i="17"/>
  <c r="O6164" i="17"/>
  <c r="O7266" i="17"/>
  <c r="O7824" i="17"/>
  <c r="O8220" i="17"/>
  <c r="O8363" i="17"/>
  <c r="O8240" i="17"/>
  <c r="O8414" i="17"/>
  <c r="O7064" i="17"/>
  <c r="O8017" i="17"/>
  <c r="O8380" i="17"/>
  <c r="O4771" i="17"/>
  <c r="O5555" i="17"/>
  <c r="O6189" i="17"/>
  <c r="O6583" i="17"/>
  <c r="O6967" i="17"/>
  <c r="O7277" i="17"/>
  <c r="O7489" i="17"/>
  <c r="O7681" i="17"/>
  <c r="O7825" i="17"/>
  <c r="O7969" i="17"/>
  <c r="O8112" i="17"/>
  <c r="O8221" i="17"/>
  <c r="O8279" i="17"/>
  <c r="O8323" i="17"/>
  <c r="O8364" i="17"/>
  <c r="O8410" i="17"/>
  <c r="O4934" i="17"/>
  <c r="O6274" i="17"/>
  <c r="O7042" i="17"/>
  <c r="O7528" i="17"/>
  <c r="O7864" i="17"/>
  <c r="O8148" i="17"/>
  <c r="O8282" i="17"/>
  <c r="O8377" i="17"/>
  <c r="O4979" i="17"/>
  <c r="O6295" i="17"/>
  <c r="O7063" i="17"/>
  <c r="O7537" i="17"/>
  <c r="O8016" i="17"/>
  <c r="O8337" i="17"/>
  <c r="O6296" i="17"/>
  <c r="O7336" i="17"/>
  <c r="O8151" i="17"/>
  <c r="O8423" i="17"/>
  <c r="O4772" i="17"/>
  <c r="O5556" i="17"/>
  <c r="O6190" i="17"/>
  <c r="O6584" i="17"/>
  <c r="O6968" i="17"/>
  <c r="O7278" i="17"/>
  <c r="O7490" i="17"/>
  <c r="O7682" i="17"/>
  <c r="O7826" i="17"/>
  <c r="O7970" i="17"/>
  <c r="O8113" i="17"/>
  <c r="O8222" i="17"/>
  <c r="O8280" i="17"/>
  <c r="O8324" i="17"/>
  <c r="O8376" i="17"/>
  <c r="O8412" i="17"/>
  <c r="O5702" i="17"/>
  <c r="O6658" i="17"/>
  <c r="O7324" i="17"/>
  <c r="O7720" i="17"/>
  <c r="O8008" i="17"/>
  <c r="O8239" i="17"/>
  <c r="O8325" i="17"/>
  <c r="O8413" i="17"/>
  <c r="O5747" i="17"/>
  <c r="O6679" i="17"/>
  <c r="O7335" i="17"/>
  <c r="O7728" i="17"/>
  <c r="O8283" i="17"/>
  <c r="O4980" i="17"/>
  <c r="O7729" i="17"/>
  <c r="O8338" i="17"/>
  <c r="W3750" i="17"/>
  <c r="W2733" i="17"/>
  <c r="W2024" i="17"/>
  <c r="W4125" i="17"/>
  <c r="W4679" i="17"/>
  <c r="W1853" i="17"/>
  <c r="W96" i="17"/>
  <c r="W261" i="17"/>
  <c r="W1897" i="17"/>
  <c r="W2159" i="17"/>
  <c r="E21" i="42"/>
  <c r="C96" i="26"/>
  <c r="G91" i="26"/>
  <c r="C95" i="26"/>
  <c r="G90" i="26"/>
  <c r="C93" i="26"/>
  <c r="G88" i="26"/>
  <c r="C92" i="26"/>
  <c r="G87" i="26"/>
  <c r="B15" i="34"/>
  <c r="B7" i="34"/>
  <c r="B5" i="34"/>
  <c r="B25" i="31"/>
  <c r="B26" i="31"/>
  <c r="B27" i="31"/>
  <c r="B28" i="31"/>
  <c r="B17" i="31"/>
  <c r="B22" i="31"/>
  <c r="B19" i="31"/>
  <c r="B18" i="31"/>
  <c r="B24" i="31"/>
  <c r="B11" i="31"/>
  <c r="B23" i="31"/>
  <c r="B20" i="31"/>
  <c r="W1426" i="17" l="1"/>
  <c r="W854" i="17"/>
  <c r="W3827" i="17"/>
  <c r="W2145" i="17"/>
  <c r="W20" i="17"/>
  <c r="W3393" i="17"/>
  <c r="W2245" i="17"/>
  <c r="W5736" i="17"/>
  <c r="W5527" i="17"/>
  <c r="W888" i="17"/>
  <c r="W2797" i="17"/>
  <c r="W1507" i="17"/>
  <c r="W60" i="17"/>
  <c r="W3234" i="17"/>
  <c r="W1280" i="17"/>
  <c r="W341" i="17"/>
  <c r="W4025" i="17"/>
  <c r="W451" i="17"/>
  <c r="W2880" i="17"/>
  <c r="W2523" i="17"/>
  <c r="W732" i="17"/>
  <c r="W3593" i="17"/>
  <c r="W28" i="17"/>
  <c r="W2567" i="17"/>
  <c r="W3086" i="17"/>
  <c r="W1760" i="17"/>
  <c r="W274" i="17"/>
  <c r="W891" i="17"/>
  <c r="W922" i="17"/>
  <c r="W899" i="17"/>
  <c r="W4169" i="17"/>
  <c r="W1225" i="17"/>
  <c r="W1023" i="17"/>
  <c r="W1051" i="17"/>
  <c r="W639" i="17"/>
  <c r="W761" i="17"/>
  <c r="W764" i="17"/>
  <c r="W367" i="17"/>
  <c r="W3017" i="17"/>
  <c r="W3280" i="17"/>
  <c r="W2021" i="17"/>
  <c r="W3374" i="17"/>
  <c r="W2840" i="17"/>
  <c r="W804" i="17"/>
  <c r="W3424" i="17"/>
  <c r="W1425" i="17"/>
  <c r="W1266" i="17"/>
  <c r="W2929" i="17"/>
  <c r="W476" i="17"/>
  <c r="W522" i="17"/>
  <c r="W1193" i="17"/>
  <c r="W3712" i="17"/>
  <c r="W3568" i="17"/>
  <c r="W458" i="17"/>
  <c r="W2830" i="17"/>
  <c r="W6212" i="17"/>
  <c r="W755" i="17"/>
  <c r="W758" i="17"/>
  <c r="W1466" i="17"/>
  <c r="W2679" i="17"/>
  <c r="W988" i="17"/>
  <c r="W3447" i="17"/>
  <c r="W953" i="17"/>
  <c r="W2964" i="17"/>
  <c r="W2832" i="17"/>
  <c r="W2278" i="17"/>
  <c r="W2711" i="17"/>
  <c r="W294" i="17"/>
  <c r="W1936" i="17"/>
  <c r="W861" i="17"/>
  <c r="W573" i="17"/>
  <c r="W1716" i="17"/>
  <c r="W2185" i="17"/>
  <c r="W2344" i="17"/>
  <c r="W3657" i="17"/>
  <c r="W1231" i="17"/>
  <c r="W278" i="17"/>
  <c r="W289" i="17"/>
  <c r="W286" i="17"/>
  <c r="W2221" i="17"/>
  <c r="W1154" i="17"/>
  <c r="W4559" i="17"/>
  <c r="W5549" i="17"/>
  <c r="W2006" i="17"/>
  <c r="W24" i="17"/>
  <c r="W3662" i="17"/>
  <c r="W921" i="17"/>
  <c r="W1059" i="17"/>
  <c r="W620" i="17"/>
  <c r="W845" i="17"/>
  <c r="W1904" i="17"/>
  <c r="W963" i="17"/>
  <c r="W188" i="17"/>
  <c r="W179" i="17"/>
  <c r="W4000" i="17"/>
  <c r="W981" i="17"/>
  <c r="W1264" i="17"/>
  <c r="W1795" i="17"/>
  <c r="W2287" i="17"/>
  <c r="W2048" i="17"/>
  <c r="W4880" i="17"/>
  <c r="W574" i="17"/>
  <c r="W1314" i="17"/>
  <c r="W908" i="17"/>
  <c r="W323" i="17"/>
  <c r="W2203" i="17"/>
  <c r="W1533" i="17"/>
  <c r="W332" i="17"/>
  <c r="W721" i="17"/>
  <c r="W1693" i="17"/>
  <c r="W1125" i="17"/>
  <c r="W2034" i="17"/>
  <c r="W1953" i="17"/>
  <c r="W3015" i="17"/>
  <c r="W2192" i="17"/>
  <c r="W2989" i="17"/>
  <c r="W1907" i="17"/>
  <c r="W2983" i="17"/>
  <c r="W2573" i="17"/>
  <c r="W865" i="17"/>
  <c r="W1825" i="17"/>
  <c r="W611" i="17"/>
  <c r="W285" i="17"/>
  <c r="W2322" i="17"/>
  <c r="W2692" i="17"/>
  <c r="W1707" i="17"/>
  <c r="W3518" i="17"/>
  <c r="W3392" i="17"/>
  <c r="W3159" i="17"/>
  <c r="W1114" i="17"/>
  <c r="W5163" i="17"/>
  <c r="W810" i="17"/>
  <c r="W2717" i="17"/>
  <c r="W1536" i="17"/>
  <c r="W174" i="17"/>
  <c r="W1821" i="17"/>
  <c r="W429" i="17"/>
  <c r="W2026" i="17"/>
  <c r="W2897" i="17"/>
  <c r="W1733" i="17"/>
  <c r="W2967" i="17"/>
  <c r="W3303" i="17"/>
  <c r="W1258" i="17"/>
  <c r="W590" i="17"/>
  <c r="W1034" i="17"/>
  <c r="W142" i="17"/>
  <c r="W577" i="17"/>
  <c r="W352" i="17"/>
  <c r="W667" i="17"/>
  <c r="W717" i="17"/>
  <c r="W1628" i="17"/>
  <c r="W2165" i="17"/>
  <c r="W1702" i="17"/>
  <c r="W3906" i="17"/>
  <c r="W4703" i="17"/>
  <c r="W2599" i="17"/>
  <c r="W433" i="17"/>
  <c r="W559" i="17"/>
  <c r="W1656" i="17"/>
  <c r="W315" i="17"/>
  <c r="W496" i="17"/>
  <c r="W543" i="17"/>
  <c r="W123" i="17"/>
  <c r="W3230" i="17"/>
  <c r="W1255" i="17"/>
  <c r="W2544" i="17"/>
  <c r="W1882" i="17"/>
  <c r="W1755" i="17"/>
  <c r="W1390" i="17"/>
  <c r="W5831" i="17"/>
  <c r="W6784" i="17"/>
  <c r="Z6784" i="17"/>
  <c r="W7335" i="17"/>
  <c r="Z7335" i="17"/>
  <c r="W4771" i="17"/>
  <c r="Z4771" i="17"/>
  <c r="W6680" i="17"/>
  <c r="Z6680" i="17"/>
  <c r="W6488" i="17"/>
  <c r="Z6488" i="17"/>
  <c r="W8223" i="17"/>
  <c r="X8223" i="17" s="1"/>
  <c r="Z8223" i="17"/>
  <c r="W7440" i="17"/>
  <c r="Z7440" i="17"/>
  <c r="W7061" i="17"/>
  <c r="Z7061" i="17"/>
  <c r="W7513" i="17"/>
  <c r="Z7513" i="17"/>
  <c r="W6536" i="17"/>
  <c r="Z6536" i="17"/>
  <c r="W8317" i="17"/>
  <c r="X8317" i="17" s="1"/>
  <c r="Z8317" i="17"/>
  <c r="W7189" i="17"/>
  <c r="Z7189" i="17"/>
  <c r="W8308" i="17"/>
  <c r="X8308" i="17" s="1"/>
  <c r="Z8308" i="17"/>
  <c r="W8209" i="17"/>
  <c r="X8209" i="17" s="1"/>
  <c r="AA8209" i="17" s="1"/>
  <c r="Z8209" i="17"/>
  <c r="W6922" i="17"/>
  <c r="Z6922" i="17"/>
  <c r="W7743" i="17"/>
  <c r="X7743" i="17" s="1"/>
  <c r="AA7743" i="17" s="1"/>
  <c r="Z7743" i="17"/>
  <c r="W4519" i="17"/>
  <c r="Z4519" i="17"/>
  <c r="W6656" i="17"/>
  <c r="Z6656" i="17"/>
  <c r="W7837" i="17"/>
  <c r="X7837" i="17" s="1"/>
  <c r="Z7837" i="17"/>
  <c r="W6103" i="17"/>
  <c r="Z6103" i="17"/>
  <c r="W7932" i="17"/>
  <c r="X7932" i="17" s="1"/>
  <c r="Z7932" i="17"/>
  <c r="W6318" i="17"/>
  <c r="Z6318" i="17"/>
  <c r="W7979" i="17"/>
  <c r="X7979" i="17" s="1"/>
  <c r="Z7979" i="17"/>
  <c r="W6413" i="17"/>
  <c r="Z6413" i="17"/>
  <c r="W7918" i="17"/>
  <c r="X7918" i="17" s="1"/>
  <c r="AA7918" i="17" s="1"/>
  <c r="Z7918" i="17"/>
  <c r="W7330" i="17"/>
  <c r="Z7330" i="17"/>
  <c r="W6286" i="17"/>
  <c r="Z6286" i="17"/>
  <c r="W8097" i="17"/>
  <c r="X8097" i="17" s="1"/>
  <c r="Z8097" i="17"/>
  <c r="W7201" i="17"/>
  <c r="Z7201" i="17"/>
  <c r="W5485" i="17"/>
  <c r="Z5485" i="17"/>
  <c r="W7916" i="17"/>
  <c r="X7916" i="17" s="1"/>
  <c r="Z7916" i="17"/>
  <c r="W7484" i="17"/>
  <c r="Z7484" i="17"/>
  <c r="W6572" i="17"/>
  <c r="Z6572" i="17"/>
  <c r="W8227" i="17"/>
  <c r="X8227" i="17" s="1"/>
  <c r="AA8227" i="17" s="1"/>
  <c r="Z8227" i="17"/>
  <c r="W7507" i="17"/>
  <c r="Z7507" i="17"/>
  <c r="W6619" i="17"/>
  <c r="Z6619" i="17"/>
  <c r="W5435" i="17"/>
  <c r="Z5435" i="17"/>
  <c r="W7998" i="17"/>
  <c r="X7998" i="17" s="1"/>
  <c r="AA7998" i="17" s="1"/>
  <c r="Z7998" i="17"/>
  <c r="W7254" i="17"/>
  <c r="Z7254" i="17"/>
  <c r="W5674" i="17"/>
  <c r="Z5674" i="17"/>
  <c r="W8069" i="17"/>
  <c r="X8069" i="17" s="1"/>
  <c r="AA8069" i="17" s="1"/>
  <c r="Z8069" i="17"/>
  <c r="W7339" i="17"/>
  <c r="Z7339" i="17"/>
  <c r="W6305" i="17"/>
  <c r="Z6305" i="17"/>
  <c r="W6904" i="17"/>
  <c r="Z6904" i="17"/>
  <c r="W6170" i="17"/>
  <c r="Z6170" i="17"/>
  <c r="W4848" i="17"/>
  <c r="Z4848" i="17"/>
  <c r="W6711" i="17"/>
  <c r="Z6711" i="17"/>
  <c r="W5329" i="17"/>
  <c r="Z5329" i="17"/>
  <c r="W7022" i="17"/>
  <c r="Z7022" i="17"/>
  <c r="W6302" i="17"/>
  <c r="Z6302" i="17"/>
  <c r="W5376" i="17"/>
  <c r="Z5376" i="17"/>
  <c r="W7045" i="17"/>
  <c r="Z7045" i="17"/>
  <c r="W6325" i="17"/>
  <c r="Z6325" i="17"/>
  <c r="W5423" i="17"/>
  <c r="Z5423" i="17"/>
  <c r="W7284" i="17"/>
  <c r="Z7284" i="17"/>
  <c r="W6420" i="17"/>
  <c r="Z6420" i="17"/>
  <c r="W5326" i="17"/>
  <c r="Z5326" i="17"/>
  <c r="W7235" i="17"/>
  <c r="Z7235" i="17"/>
  <c r="W6515" i="17"/>
  <c r="Z6515" i="17"/>
  <c r="W5805" i="17"/>
  <c r="Z5805" i="17"/>
  <c r="W3456" i="17"/>
  <c r="Z3456" i="17"/>
  <c r="W5540" i="17"/>
  <c r="Z5540" i="17"/>
  <c r="W4812" i="17"/>
  <c r="Z4812" i="17"/>
  <c r="W5779" i="17"/>
  <c r="Z5779" i="17"/>
  <c r="W5059" i="17"/>
  <c r="Z5059" i="17"/>
  <c r="W6018" i="17"/>
  <c r="Z6018" i="17"/>
  <c r="W5154" i="17"/>
  <c r="Z5154" i="17"/>
  <c r="W3913" i="17"/>
  <c r="Z3913" i="17"/>
  <c r="W5489" i="17"/>
  <c r="Z5489" i="17"/>
  <c r="W4913" i="17"/>
  <c r="Z4913" i="17"/>
  <c r="W3253" i="17"/>
  <c r="Z3253" i="17"/>
  <c r="W5800" i="17"/>
  <c r="Z5800" i="17"/>
  <c r="W5224" i="17"/>
  <c r="Z5224" i="17"/>
  <c r="W4226" i="17"/>
  <c r="Z4226" i="17"/>
  <c r="W5823" i="17"/>
  <c r="Z5823" i="17"/>
  <c r="W5103" i="17"/>
  <c r="Z5103" i="17"/>
  <c r="W4283" i="17"/>
  <c r="Z4283" i="17"/>
  <c r="W4334" i="17"/>
  <c r="Z4334" i="17"/>
  <c r="W4633" i="17"/>
  <c r="Z4633" i="17"/>
  <c r="W3774" i="17"/>
  <c r="Z3774" i="17"/>
  <c r="W4404" i="17"/>
  <c r="Z4404" i="17"/>
  <c r="W4643" i="17"/>
  <c r="Z4643" i="17"/>
  <c r="W3318" i="17"/>
  <c r="Z3318" i="17"/>
  <c r="W4414" i="17"/>
  <c r="Z4414" i="17"/>
  <c r="W3008" i="17"/>
  <c r="Z3008" i="17"/>
  <c r="W4329" i="17"/>
  <c r="Z4329" i="17"/>
  <c r="W4074" i="17"/>
  <c r="Z4074" i="17"/>
  <c r="W4029" i="17"/>
  <c r="Z4029" i="17"/>
  <c r="W2611" i="17"/>
  <c r="Z2611" i="17"/>
  <c r="W3308" i="17"/>
  <c r="Z3308" i="17"/>
  <c r="W3800" i="17"/>
  <c r="Z3800" i="17"/>
  <c r="W2004" i="17"/>
  <c r="Z2004" i="17"/>
  <c r="W2725" i="17"/>
  <c r="Z2725" i="17"/>
  <c r="W3384" i="17"/>
  <c r="Z3384" i="17"/>
  <c r="W3934" i="17"/>
  <c r="Z3934" i="17"/>
  <c r="W3214" i="17"/>
  <c r="Z3214" i="17"/>
  <c r="W2088" i="17"/>
  <c r="Z2088" i="17"/>
  <c r="W2456" i="17"/>
  <c r="Z2456" i="17"/>
  <c r="W3965" i="17"/>
  <c r="Z3965" i="17"/>
  <c r="W3101" i="17"/>
  <c r="Z3101" i="17"/>
  <c r="W4084" i="17"/>
  <c r="Z4084" i="17"/>
  <c r="W3220" i="17"/>
  <c r="Z3220" i="17"/>
  <c r="W1478" i="17"/>
  <c r="Z1478" i="17"/>
  <c r="W3531" i="17"/>
  <c r="Z3531" i="17"/>
  <c r="W2492" i="17"/>
  <c r="Z2492" i="17"/>
  <c r="W3602" i="17"/>
  <c r="Z3602" i="17"/>
  <c r="W2651" i="17"/>
  <c r="Z2651" i="17"/>
  <c r="W2370" i="17"/>
  <c r="Z2370" i="17"/>
  <c r="W2776" i="17"/>
  <c r="Z2776" i="17"/>
  <c r="W2110" i="17"/>
  <c r="Z2110" i="17"/>
  <c r="W2118" i="17"/>
  <c r="Z2118" i="17"/>
  <c r="W1529" i="17"/>
  <c r="Z1529" i="17"/>
  <c r="W513" i="17"/>
  <c r="Z513" i="17"/>
  <c r="W7251" i="17"/>
  <c r="Z7251" i="17"/>
  <c r="W7769" i="17"/>
  <c r="X7769" i="17" s="1"/>
  <c r="Z7769" i="17"/>
  <c r="W2762" i="17"/>
  <c r="Z2762" i="17"/>
  <c r="W6139" i="17"/>
  <c r="Z6139" i="17"/>
  <c r="W489" i="17"/>
  <c r="Z489" i="17"/>
  <c r="W8283" i="17"/>
  <c r="X8283" i="17" s="1"/>
  <c r="Z8283" i="17"/>
  <c r="W5702" i="17"/>
  <c r="Z5702" i="17"/>
  <c r="W6968" i="17"/>
  <c r="Z6968" i="17"/>
  <c r="W7063" i="17"/>
  <c r="Z7063" i="17"/>
  <c r="W8364" i="17"/>
  <c r="X8364" i="17" s="1"/>
  <c r="AA8364" i="17" s="1"/>
  <c r="Z8364" i="17"/>
  <c r="W6189" i="17"/>
  <c r="Z6189" i="17"/>
  <c r="W6164" i="17"/>
  <c r="Z6164" i="17"/>
  <c r="W8354" i="17"/>
  <c r="X8354" i="17" s="1"/>
  <c r="Z8354" i="17"/>
  <c r="W6048" i="17"/>
  <c r="Z6048" i="17"/>
  <c r="W8187" i="17"/>
  <c r="X8187" i="17" s="1"/>
  <c r="Z8187" i="17"/>
  <c r="W8245" i="17"/>
  <c r="X8245" i="17" s="1"/>
  <c r="AA8245" i="17" s="1"/>
  <c r="Z8245" i="17"/>
  <c r="W8104" i="17"/>
  <c r="X8104" i="17" s="1"/>
  <c r="AA8104" i="17" s="1"/>
  <c r="Z8104" i="17"/>
  <c r="W8248" i="17"/>
  <c r="X8248" i="17" s="1"/>
  <c r="Z8248" i="17"/>
  <c r="W3707" i="17"/>
  <c r="Z3707" i="17"/>
  <c r="W7960" i="17"/>
  <c r="X7960" i="17" s="1"/>
  <c r="AA7960" i="17" s="1"/>
  <c r="Z7960" i="17"/>
  <c r="W8247" i="17"/>
  <c r="X8247" i="17" s="1"/>
  <c r="Z8247" i="17"/>
  <c r="W3383" i="17"/>
  <c r="Z3383" i="17"/>
  <c r="W7946" i="17"/>
  <c r="X7946" i="17" s="1"/>
  <c r="AA7946" i="17" s="1"/>
  <c r="Z7946" i="17"/>
  <c r="W8268" i="17"/>
  <c r="X8268" i="17" s="1"/>
  <c r="AA8268" i="17" s="1"/>
  <c r="Z8268" i="17"/>
  <c r="W7779" i="17"/>
  <c r="X7779" i="17" s="1"/>
  <c r="Z7779" i="17"/>
  <c r="W7157" i="17"/>
  <c r="Z7157" i="17"/>
  <c r="W5937" i="17"/>
  <c r="Z5937" i="17"/>
  <c r="W7536" i="17"/>
  <c r="Z7536" i="17"/>
  <c r="W6678" i="17"/>
  <c r="Z6678" i="17"/>
  <c r="W4978" i="17"/>
  <c r="Z4978" i="17"/>
  <c r="W8281" i="17"/>
  <c r="X8281" i="17" s="1"/>
  <c r="Z8281" i="17"/>
  <c r="W7823" i="17"/>
  <c r="X7823" i="17" s="1"/>
  <c r="AA7823" i="17" s="1"/>
  <c r="Y7824" i="17" s="1"/>
  <c r="Z7823" i="17"/>
  <c r="W7217" i="17"/>
  <c r="Z7217" i="17"/>
  <c r="W6071" i="17"/>
  <c r="Z6071" i="17"/>
  <c r="W7515" i="17"/>
  <c r="Z7515" i="17"/>
  <c r="W7306" i="17"/>
  <c r="Z7306" i="17"/>
  <c r="W8173" i="17"/>
  <c r="X8173" i="17" s="1"/>
  <c r="Z8173" i="17"/>
  <c r="W7609" i="17"/>
  <c r="Z7609" i="17"/>
  <c r="W6823" i="17"/>
  <c r="Z6823" i="17"/>
  <c r="W5267" i="17"/>
  <c r="Z5267" i="17"/>
  <c r="W6825" i="17"/>
  <c r="Z6825" i="17"/>
  <c r="W7250" i="17"/>
  <c r="Z7250" i="17"/>
  <c r="W8389" i="17"/>
  <c r="X8389" i="17" s="1"/>
  <c r="AA8389" i="17" s="1"/>
  <c r="Z8389" i="17"/>
  <c r="W8088" i="17"/>
  <c r="X8088" i="17" s="1"/>
  <c r="AA8088" i="17" s="1"/>
  <c r="Z8088" i="17"/>
  <c r="W7512" i="17"/>
  <c r="Z7512" i="17"/>
  <c r="W6630" i="17"/>
  <c r="Z6630" i="17"/>
  <c r="W4882" i="17"/>
  <c r="Z4882" i="17"/>
  <c r="W3036" i="17"/>
  <c r="Z3036" i="17"/>
  <c r="W5460" i="17"/>
  <c r="Z5460" i="17"/>
  <c r="W8311" i="17"/>
  <c r="X8311" i="17" s="1"/>
  <c r="AA8311" i="17" s="1"/>
  <c r="Z8311" i="17"/>
  <c r="W7895" i="17"/>
  <c r="X7895" i="17" s="1"/>
  <c r="AA7895" i="17" s="1"/>
  <c r="Z7895" i="17"/>
  <c r="W7303" i="17"/>
  <c r="Z7303" i="17"/>
  <c r="W6245" i="17"/>
  <c r="Z6245" i="17"/>
  <c r="W8136" i="17"/>
  <c r="X8136" i="17" s="1"/>
  <c r="Z8136" i="17"/>
  <c r="W7418" i="17"/>
  <c r="Z7418" i="17"/>
  <c r="W8349" i="17"/>
  <c r="X8349" i="17" s="1"/>
  <c r="Z8349" i="17"/>
  <c r="W7984" i="17"/>
  <c r="X7984" i="17" s="1"/>
  <c r="AA7984" i="17" s="1"/>
  <c r="Y7985" i="17" s="1"/>
  <c r="Z7984" i="17"/>
  <c r="W7408" i="17"/>
  <c r="Z7408" i="17"/>
  <c r="W6418" i="17"/>
  <c r="Z6418" i="17"/>
  <c r="W4041" i="17"/>
  <c r="Z4041" i="17"/>
  <c r="W7996" i="17"/>
  <c r="X7996" i="17" s="1"/>
  <c r="Z7996" i="17"/>
  <c r="W7708" i="17"/>
  <c r="X7708" i="17" s="1"/>
  <c r="AA7708" i="17" s="1"/>
  <c r="Z7708" i="17"/>
  <c r="W7420" i="17"/>
  <c r="Z7420" i="17"/>
  <c r="W7018" i="17"/>
  <c r="Z7018" i="17"/>
  <c r="W6442" i="17"/>
  <c r="Z6442" i="17"/>
  <c r="W5654" i="17"/>
  <c r="Z5654" i="17"/>
  <c r="W4218" i="17"/>
  <c r="Z4218" i="17"/>
  <c r="W8079" i="17"/>
  <c r="X8079" i="17" s="1"/>
  <c r="AA8079" i="17" s="1"/>
  <c r="Z8079" i="17"/>
  <c r="W7791" i="17"/>
  <c r="X7791" i="17" s="1"/>
  <c r="AA7791" i="17" s="1"/>
  <c r="Z7791" i="17"/>
  <c r="W7503" i="17"/>
  <c r="Z7503" i="17"/>
  <c r="W7174" i="17"/>
  <c r="Z7174" i="17"/>
  <c r="W6609" i="17"/>
  <c r="Z6609" i="17"/>
  <c r="W5976" i="17"/>
  <c r="Z5976" i="17"/>
  <c r="W4831" i="17"/>
  <c r="Z4831" i="17"/>
  <c r="W8145" i="17"/>
  <c r="X8145" i="17" s="1"/>
  <c r="AA8145" i="17" s="1"/>
  <c r="Y8146" i="17" s="1"/>
  <c r="Z8145" i="17"/>
  <c r="W7862" i="17"/>
  <c r="X7862" i="17" s="1"/>
  <c r="Z7862" i="17"/>
  <c r="W7574" i="17"/>
  <c r="Z7574" i="17"/>
  <c r="W7264" i="17"/>
  <c r="Z7264" i="17"/>
  <c r="W6752" i="17"/>
  <c r="Z6752" i="17"/>
  <c r="W6162" i="17"/>
  <c r="Z6162" i="17"/>
  <c r="W5124" i="17"/>
  <c r="Z5124" i="17"/>
  <c r="W8344" i="17"/>
  <c r="X8344" i="17" s="1"/>
  <c r="Z8344" i="17"/>
  <c r="W8162" i="17"/>
  <c r="X8162" i="17" s="1"/>
  <c r="AA8162" i="17" s="1"/>
  <c r="Z8162" i="17"/>
  <c r="W7885" i="17"/>
  <c r="X7885" i="17" s="1"/>
  <c r="Z7885" i="17"/>
  <c r="W7597" i="17"/>
  <c r="Z7597" i="17"/>
  <c r="W7291" i="17"/>
  <c r="Z7291" i="17"/>
  <c r="W6799" i="17"/>
  <c r="Z6799" i="17"/>
  <c r="W6217" i="17"/>
  <c r="Z6217" i="17"/>
  <c r="W5219" i="17"/>
  <c r="Z5219" i="17"/>
  <c r="W8401" i="17"/>
  <c r="X8401" i="17" s="1"/>
  <c r="Z8401" i="17"/>
  <c r="W8229" i="17"/>
  <c r="X8229" i="17" s="1"/>
  <c r="Z8229" i="17"/>
  <c r="W7980" i="17"/>
  <c r="X7980" i="17" s="1"/>
  <c r="AA7980" i="17" s="1"/>
  <c r="AF7980" i="17" s="1"/>
  <c r="Z7980" i="17"/>
  <c r="W7692" i="17"/>
  <c r="X7692" i="17" s="1"/>
  <c r="AA7692" i="17" s="1"/>
  <c r="AF7692" i="17" s="1"/>
  <c r="Z7692" i="17"/>
  <c r="W7404" i="17"/>
  <c r="Z7404" i="17"/>
  <c r="W6990" i="17"/>
  <c r="Z6990" i="17"/>
  <c r="W6414" i="17"/>
  <c r="Z6414" i="17"/>
  <c r="W5602" i="17"/>
  <c r="Z5602" i="17"/>
  <c r="W4033" i="17"/>
  <c r="Z4033" i="17"/>
  <c r="W8256" i="17"/>
  <c r="X8256" i="17" s="1"/>
  <c r="AA8256" i="17" s="1"/>
  <c r="Z8256" i="17"/>
  <c r="W8027" i="17"/>
  <c r="X8027" i="17" s="1"/>
  <c r="AA8027" i="17" s="1"/>
  <c r="Z8027" i="17"/>
  <c r="W7739" i="17"/>
  <c r="X7739" i="17" s="1"/>
  <c r="Z7739" i="17"/>
  <c r="W7451" i="17"/>
  <c r="Z7451" i="17"/>
  <c r="W7085" i="17"/>
  <c r="Z7085" i="17"/>
  <c r="W6509" i="17"/>
  <c r="Z6509" i="17"/>
  <c r="W5793" i="17"/>
  <c r="Z5793" i="17"/>
  <c r="W4515" i="17"/>
  <c r="Z4515" i="17"/>
  <c r="W8086" i="17"/>
  <c r="X8086" i="17" s="1"/>
  <c r="Z8086" i="17"/>
  <c r="W7942" i="17"/>
  <c r="X7942" i="17" s="1"/>
  <c r="Z7942" i="17"/>
  <c r="W7798" i="17"/>
  <c r="X7798" i="17" s="1"/>
  <c r="Z7798" i="17"/>
  <c r="W7654" i="17"/>
  <c r="Z7654" i="17"/>
  <c r="W7510" i="17"/>
  <c r="Z7510" i="17"/>
  <c r="W7360" i="17"/>
  <c r="Z7360" i="17"/>
  <c r="W7186" i="17"/>
  <c r="Z7186" i="17"/>
  <c r="W6910" i="17"/>
  <c r="Z6910" i="17"/>
  <c r="W6622" i="17"/>
  <c r="Z6622" i="17"/>
  <c r="W6334" i="17"/>
  <c r="Z6334" i="17"/>
  <c r="W5998" i="17"/>
  <c r="Z5998" i="17"/>
  <c r="W5438" i="17"/>
  <c r="Z5438" i="17"/>
  <c r="W4862" i="17"/>
  <c r="Z4862" i="17"/>
  <c r="W2792" i="17"/>
  <c r="Z2792" i="17"/>
  <c r="W7977" i="17"/>
  <c r="X7977" i="17" s="1"/>
  <c r="Z7977" i="17"/>
  <c r="W7833" i="17"/>
  <c r="X7833" i="17" s="1"/>
  <c r="Z7833" i="17"/>
  <c r="W7689" i="17"/>
  <c r="X7689" i="17" s="1"/>
  <c r="AA7689" i="17" s="1"/>
  <c r="Z7689" i="17"/>
  <c r="W7545" i="17"/>
  <c r="Z7545" i="17"/>
  <c r="W7401" i="17"/>
  <c r="Z7401" i="17"/>
  <c r="W7229" i="17"/>
  <c r="Z7229" i="17"/>
  <c r="W6981" i="17"/>
  <c r="Z6981" i="17"/>
  <c r="W6693" i="17"/>
  <c r="Z6693" i="17"/>
  <c r="W6405" i="17"/>
  <c r="Z6405" i="17"/>
  <c r="W6091" i="17"/>
  <c r="Z6091" i="17"/>
  <c r="W5581" i="17"/>
  <c r="Z5581" i="17"/>
  <c r="W5005" i="17"/>
  <c r="Z5005" i="17"/>
  <c r="W3875" i="17"/>
  <c r="Z3875" i="17"/>
  <c r="W8084" i="17"/>
  <c r="X8084" i="17" s="1"/>
  <c r="Z8084" i="17"/>
  <c r="W7940" i="17"/>
  <c r="X7940" i="17" s="1"/>
  <c r="Z7940" i="17"/>
  <c r="W7796" i="17"/>
  <c r="X7796" i="17" s="1"/>
  <c r="AA7796" i="17" s="1"/>
  <c r="Z7796" i="17"/>
  <c r="W7652" i="17"/>
  <c r="Z7652" i="17"/>
  <c r="W7508" i="17"/>
  <c r="Z7508" i="17"/>
  <c r="W7358" i="17"/>
  <c r="Z7358" i="17"/>
  <c r="W7184" i="17"/>
  <c r="Z7184" i="17"/>
  <c r="W6908" i="17"/>
  <c r="Z6908" i="17"/>
  <c r="W6620" i="17"/>
  <c r="Z6620" i="17"/>
  <c r="W6332" i="17"/>
  <c r="Z6332" i="17"/>
  <c r="W5995" i="17"/>
  <c r="Z5995" i="17"/>
  <c r="W5436" i="17"/>
  <c r="Z5436" i="17"/>
  <c r="W4860" i="17"/>
  <c r="Z4860" i="17"/>
  <c r="W2786" i="17"/>
  <c r="Z2786" i="17"/>
  <c r="W8107" i="17"/>
  <c r="X8107" i="17" s="1"/>
  <c r="AA8107" i="17" s="1"/>
  <c r="Z8107" i="17"/>
  <c r="W7963" i="17"/>
  <c r="X7963" i="17" s="1"/>
  <c r="AA7963" i="17" s="1"/>
  <c r="Z7963" i="17"/>
  <c r="W7819" i="17"/>
  <c r="X7819" i="17" s="1"/>
  <c r="Z7819" i="17"/>
  <c r="W7675" i="17"/>
  <c r="X7675" i="17" s="1"/>
  <c r="Z7675" i="17"/>
  <c r="W7531" i="17"/>
  <c r="Z7531" i="17"/>
  <c r="W7385" i="17"/>
  <c r="Z7385" i="17"/>
  <c r="W7213" i="17"/>
  <c r="Z7213" i="17"/>
  <c r="W6955" i="17"/>
  <c r="Z6955" i="17"/>
  <c r="W6667" i="17"/>
  <c r="Z6667" i="17"/>
  <c r="W6379" i="17"/>
  <c r="Z6379" i="17"/>
  <c r="W6059" i="17"/>
  <c r="Z6059" i="17"/>
  <c r="W5531" i="17"/>
  <c r="Z5531" i="17"/>
  <c r="W4955" i="17"/>
  <c r="Z4955" i="17"/>
  <c r="W3541" i="17"/>
  <c r="Z3541" i="17"/>
  <c r="W8310" i="17"/>
  <c r="X8310" i="17" s="1"/>
  <c r="Z8310" i="17"/>
  <c r="W8166" i="17"/>
  <c r="X8166" i="17" s="1"/>
  <c r="Z8166" i="17"/>
  <c r="W8022" i="17"/>
  <c r="X8022" i="17" s="1"/>
  <c r="AA8022" i="17" s="1"/>
  <c r="Z8022" i="17"/>
  <c r="W7878" i="17"/>
  <c r="X7878" i="17" s="1"/>
  <c r="Z7878" i="17"/>
  <c r="W7734" i="17"/>
  <c r="X7734" i="17" s="1"/>
  <c r="Z7734" i="17"/>
  <c r="W7590" i="17"/>
  <c r="Z7590" i="17"/>
  <c r="W7446" i="17"/>
  <c r="Z7446" i="17"/>
  <c r="W7282" i="17"/>
  <c r="Z7282" i="17"/>
  <c r="W7074" i="17"/>
  <c r="Z7074" i="17"/>
  <c r="W6786" i="17"/>
  <c r="Z6786" i="17"/>
  <c r="W6498" i="17"/>
  <c r="Z6498" i="17"/>
  <c r="W6202" i="17"/>
  <c r="Z6202" i="17"/>
  <c r="W5770" i="17"/>
  <c r="Z5770" i="17"/>
  <c r="W5194" i="17"/>
  <c r="Z5194" i="17"/>
  <c r="W4468" i="17"/>
  <c r="Z4468" i="17"/>
  <c r="W8381" i="17"/>
  <c r="X8381" i="17" s="1"/>
  <c r="Z8381" i="17"/>
  <c r="W8237" i="17"/>
  <c r="X8237" i="17" s="1"/>
  <c r="Z8237" i="17"/>
  <c r="W8093" i="17"/>
  <c r="X8093" i="17" s="1"/>
  <c r="AA8093" i="17" s="1"/>
  <c r="Z8093" i="17"/>
  <c r="W7949" i="17"/>
  <c r="X7949" i="17" s="1"/>
  <c r="Z7949" i="17"/>
  <c r="W7805" i="17"/>
  <c r="X7805" i="17" s="1"/>
  <c r="Z7805" i="17"/>
  <c r="W7661" i="17"/>
  <c r="Z7661" i="17"/>
  <c r="W7517" i="17"/>
  <c r="Z7517" i="17"/>
  <c r="W7369" i="17"/>
  <c r="Z7369" i="17"/>
  <c r="W7195" i="17"/>
  <c r="Z7195" i="17"/>
  <c r="W6929" i="17"/>
  <c r="Z6929" i="17"/>
  <c r="W6641" i="17"/>
  <c r="Z6641" i="17"/>
  <c r="W6353" i="17"/>
  <c r="Z6353" i="17"/>
  <c r="W6025" i="17"/>
  <c r="Z6025" i="17"/>
  <c r="W5481" i="17"/>
  <c r="Z5481" i="17"/>
  <c r="W4905" i="17"/>
  <c r="Z4905" i="17"/>
  <c r="W3211" i="17"/>
  <c r="Z3211" i="17"/>
  <c r="W7072" i="17"/>
  <c r="Z7072" i="17"/>
  <c r="W6928" i="17"/>
  <c r="Z6928" i="17"/>
  <c r="W7728" i="17"/>
  <c r="X7728" i="17" s="1"/>
  <c r="Z7728" i="17"/>
  <c r="W8412" i="17"/>
  <c r="X8412" i="17" s="1"/>
  <c r="AA8412" i="17" s="1"/>
  <c r="AF8412" i="17" s="1"/>
  <c r="Z8412" i="17"/>
  <c r="W6584" i="17"/>
  <c r="Z6584" i="17"/>
  <c r="W6295" i="17"/>
  <c r="Z6295" i="17"/>
  <c r="W8323" i="17"/>
  <c r="X8323" i="17" s="1"/>
  <c r="Z8323" i="17"/>
  <c r="W5555" i="17"/>
  <c r="Z5555" i="17"/>
  <c r="W8362" i="17"/>
  <c r="X8362" i="17" s="1"/>
  <c r="Z8362" i="17"/>
  <c r="W8305" i="17"/>
  <c r="X8305" i="17" s="1"/>
  <c r="Z8305" i="17"/>
  <c r="W5318" i="17"/>
  <c r="Z5318" i="17"/>
  <c r="W8064" i="17"/>
  <c r="X8064" i="17" s="1"/>
  <c r="Z8064" i="17"/>
  <c r="W7873" i="17"/>
  <c r="X7873" i="17" s="1"/>
  <c r="AA7873" i="17" s="1"/>
  <c r="Z7873" i="17"/>
  <c r="W7634" i="17"/>
  <c r="Z7634" i="17"/>
  <c r="W8185" i="17"/>
  <c r="X8185" i="17" s="1"/>
  <c r="Z8185" i="17"/>
  <c r="W8289" i="17"/>
  <c r="X8289" i="17" s="1"/>
  <c r="AA8289" i="17" s="1"/>
  <c r="Y8290" i="17" s="1"/>
  <c r="Z8289" i="17"/>
  <c r="W7442" i="17"/>
  <c r="Z7442" i="17"/>
  <c r="W8152" i="17"/>
  <c r="X8152" i="17" s="1"/>
  <c r="AA8152" i="17" s="1"/>
  <c r="Z8152" i="17"/>
  <c r="W8208" i="17"/>
  <c r="X8208" i="17" s="1"/>
  <c r="Z8208" i="17"/>
  <c r="W7514" i="17"/>
  <c r="Z7514" i="17"/>
  <c r="W8251" i="17"/>
  <c r="X8251" i="17" s="1"/>
  <c r="Z8251" i="17"/>
  <c r="W7731" i="17"/>
  <c r="X7731" i="17" s="1"/>
  <c r="Z7731" i="17"/>
  <c r="W7065" i="17"/>
  <c r="Z7065" i="17"/>
  <c r="W5749" i="17"/>
  <c r="Z5749" i="17"/>
  <c r="W7488" i="17"/>
  <c r="Z7488" i="17"/>
  <c r="W6582" i="17"/>
  <c r="Z6582" i="17"/>
  <c r="W4770" i="17"/>
  <c r="Z4770" i="17"/>
  <c r="W8264" i="17"/>
  <c r="X8264" i="17" s="1"/>
  <c r="Z8264" i="17"/>
  <c r="W7775" i="17"/>
  <c r="X7775" i="17" s="1"/>
  <c r="AA7775" i="17" s="1"/>
  <c r="Z7775" i="17"/>
  <c r="W7148" i="17"/>
  <c r="Z7148" i="17"/>
  <c r="W5928" i="17"/>
  <c r="Z5928" i="17"/>
  <c r="W7309" i="17"/>
  <c r="Z7309" i="17"/>
  <c r="W7016" i="17"/>
  <c r="Z7016" i="17"/>
  <c r="W8133" i="17"/>
  <c r="X8133" i="17" s="1"/>
  <c r="Z8133" i="17"/>
  <c r="W7561" i="17"/>
  <c r="Z7561" i="17"/>
  <c r="W6727" i="17"/>
  <c r="Z6727" i="17"/>
  <c r="W5075" i="17"/>
  <c r="Z5075" i="17"/>
  <c r="W6345" i="17"/>
  <c r="Z6345" i="17"/>
  <c r="W6920" i="17"/>
  <c r="Z6920" i="17"/>
  <c r="W8368" i="17"/>
  <c r="X8368" i="17" s="1"/>
  <c r="AA8368" i="17" s="1"/>
  <c r="Z8368" i="17"/>
  <c r="W8040" i="17"/>
  <c r="X8040" i="17" s="1"/>
  <c r="Z8040" i="17"/>
  <c r="W7464" i="17"/>
  <c r="Z7464" i="17"/>
  <c r="W6534" i="17"/>
  <c r="Z6534" i="17"/>
  <c r="W4612" i="17"/>
  <c r="Z4612" i="17"/>
  <c r="W8391" i="17"/>
  <c r="X8391" i="17" s="1"/>
  <c r="Z8391" i="17"/>
  <c r="W4614" i="17"/>
  <c r="Z4614" i="17"/>
  <c r="W8292" i="17"/>
  <c r="X8292" i="17" s="1"/>
  <c r="Z8292" i="17"/>
  <c r="W7847" i="17"/>
  <c r="X7847" i="17" s="1"/>
  <c r="AA7847" i="17" s="1"/>
  <c r="Z7847" i="17"/>
  <c r="W7245" i="17"/>
  <c r="Z7245" i="17"/>
  <c r="W6129" i="17"/>
  <c r="Z6129" i="17"/>
  <c r="W7851" i="17"/>
  <c r="X7851" i="17" s="1"/>
  <c r="AA7851" i="17" s="1"/>
  <c r="Y7852" i="17" s="1"/>
  <c r="Z7851" i="17"/>
  <c r="W7112" i="17"/>
  <c r="Z7112" i="17"/>
  <c r="W8327" i="17"/>
  <c r="X8327" i="17" s="1"/>
  <c r="Z8327" i="17"/>
  <c r="W7936" i="17"/>
  <c r="X7936" i="17" s="1"/>
  <c r="Z7936" i="17"/>
  <c r="W7352" i="17"/>
  <c r="Z7352" i="17"/>
  <c r="W6322" i="17"/>
  <c r="Z6322" i="17"/>
  <c r="W2468" i="17"/>
  <c r="Z2468" i="17"/>
  <c r="W7972" i="17"/>
  <c r="X7972" i="17" s="1"/>
  <c r="Z7972" i="17"/>
  <c r="W7684" i="17"/>
  <c r="X7684" i="17" s="1"/>
  <c r="Z7684" i="17"/>
  <c r="W7396" i="17"/>
  <c r="Z7396" i="17"/>
  <c r="W6970" i="17"/>
  <c r="Z6970" i="17"/>
  <c r="W6394" i="17"/>
  <c r="Z6394" i="17"/>
  <c r="W5558" i="17"/>
  <c r="Z5558" i="17"/>
  <c r="W3714" i="17"/>
  <c r="Z3714" i="17"/>
  <c r="W8055" i="17"/>
  <c r="X8055" i="17" s="1"/>
  <c r="Z8055" i="17"/>
  <c r="W7767" i="17"/>
  <c r="X7767" i="17" s="1"/>
  <c r="Z7767" i="17"/>
  <c r="W7479" i="17"/>
  <c r="Z7479" i="17"/>
  <c r="W7135" i="17"/>
  <c r="Z7135" i="17"/>
  <c r="W6561" i="17"/>
  <c r="Z6561" i="17"/>
  <c r="W5893" i="17"/>
  <c r="Z5893" i="17"/>
  <c r="W4708" i="17"/>
  <c r="Z4708" i="17"/>
  <c r="W8124" i="17"/>
  <c r="X8124" i="17" s="1"/>
  <c r="Z8124" i="17"/>
  <c r="W7838" i="17"/>
  <c r="X7838" i="17" s="1"/>
  <c r="AA7838" i="17" s="1"/>
  <c r="Z7838" i="17"/>
  <c r="W7550" i="17"/>
  <c r="Z7550" i="17"/>
  <c r="W7234" i="17"/>
  <c r="Z7234" i="17"/>
  <c r="W6704" i="17"/>
  <c r="Z6704" i="17"/>
  <c r="W6104" i="17"/>
  <c r="Z6104" i="17"/>
  <c r="W5028" i="17"/>
  <c r="Z5028" i="17"/>
  <c r="W8330" i="17"/>
  <c r="X8330" i="17" s="1"/>
  <c r="AA8330" i="17" s="1"/>
  <c r="Z8330" i="17"/>
  <c r="W8140" i="17"/>
  <c r="X8140" i="17" s="1"/>
  <c r="Z8140" i="17"/>
  <c r="W7861" i="17"/>
  <c r="X7861" i="17" s="1"/>
  <c r="AA7861" i="17" s="1"/>
  <c r="Z7861" i="17"/>
  <c r="W7573" i="17"/>
  <c r="Z7573" i="17"/>
  <c r="W7263" i="17"/>
  <c r="Z7263" i="17"/>
  <c r="W6751" i="17"/>
  <c r="Z6751" i="17"/>
  <c r="W6161" i="17"/>
  <c r="Z6161" i="17"/>
  <c r="W5123" i="17"/>
  <c r="Z5123" i="17"/>
  <c r="W8387" i="17"/>
  <c r="X8387" i="17" s="1"/>
  <c r="Z8387" i="17"/>
  <c r="W8211" i="17"/>
  <c r="X8211" i="17" s="1"/>
  <c r="Z8211" i="17"/>
  <c r="W7956" i="17"/>
  <c r="X7956" i="17" s="1"/>
  <c r="Z7956" i="17"/>
  <c r="W7668" i="17"/>
  <c r="Z7668" i="17"/>
  <c r="W7376" i="17"/>
  <c r="Z7376" i="17"/>
  <c r="W6942" i="17"/>
  <c r="Z6942" i="17"/>
  <c r="W6366" i="17"/>
  <c r="Z6366" i="17"/>
  <c r="W5506" i="17"/>
  <c r="Z5506" i="17"/>
  <c r="W3378" i="17"/>
  <c r="Z3378" i="17"/>
  <c r="W8242" i="17"/>
  <c r="X8242" i="17" s="1"/>
  <c r="Z8242" i="17"/>
  <c r="W8003" i="17"/>
  <c r="X8003" i="17" s="1"/>
  <c r="Z8003" i="17"/>
  <c r="W7715" i="17"/>
  <c r="X7715" i="17" s="1"/>
  <c r="Z7715" i="17"/>
  <c r="W7427" i="17"/>
  <c r="Z7427" i="17"/>
  <c r="W7037" i="17"/>
  <c r="Z7037" i="17"/>
  <c r="W6461" i="17"/>
  <c r="Z6461" i="17"/>
  <c r="W5697" i="17"/>
  <c r="Z5697" i="17"/>
  <c r="W4323" i="17"/>
  <c r="Z4323" i="17"/>
  <c r="W8074" i="17"/>
  <c r="X8074" i="17" s="1"/>
  <c r="AA8074" i="17" s="1"/>
  <c r="Z8074" i="17"/>
  <c r="W7930" i="17"/>
  <c r="X7930" i="17" s="1"/>
  <c r="Z7930" i="17"/>
  <c r="W7786" i="17"/>
  <c r="X7786" i="17" s="1"/>
  <c r="Z7786" i="17"/>
  <c r="W7642" i="17"/>
  <c r="Z7642" i="17"/>
  <c r="W7498" i="17"/>
  <c r="Z7498" i="17"/>
  <c r="W7346" i="17"/>
  <c r="Z7346" i="17"/>
  <c r="W7169" i="17"/>
  <c r="Z7169" i="17"/>
  <c r="W6886" i="17"/>
  <c r="Z6886" i="17"/>
  <c r="W6598" i="17"/>
  <c r="Z6598" i="17"/>
  <c r="W6310" i="17"/>
  <c r="Z6310" i="17"/>
  <c r="W5959" i="17"/>
  <c r="Z5959" i="17"/>
  <c r="W5390" i="17"/>
  <c r="Z5390" i="17"/>
  <c r="W4804" i="17"/>
  <c r="Z4804" i="17"/>
  <c r="W1970" i="17"/>
  <c r="Z1970" i="17"/>
  <c r="W7965" i="17"/>
  <c r="X7965" i="17" s="1"/>
  <c r="Z7965" i="17"/>
  <c r="W7821" i="17"/>
  <c r="X7821" i="17" s="1"/>
  <c r="Z7821" i="17"/>
  <c r="W7677" i="17"/>
  <c r="X7677" i="17" s="1"/>
  <c r="Z7677" i="17"/>
  <c r="W7533" i="17"/>
  <c r="Z7533" i="17"/>
  <c r="W7387" i="17"/>
  <c r="Z7387" i="17"/>
  <c r="W7215" i="17"/>
  <c r="Z7215" i="17"/>
  <c r="W6957" i="17"/>
  <c r="Z6957" i="17"/>
  <c r="W6669" i="17"/>
  <c r="Z6669" i="17"/>
  <c r="W6381" i="17"/>
  <c r="Z6381" i="17"/>
  <c r="W6061" i="17"/>
  <c r="Z6061" i="17"/>
  <c r="W5533" i="17"/>
  <c r="Z5533" i="17"/>
  <c r="W4957" i="17"/>
  <c r="Z4957" i="17"/>
  <c r="W3547" i="17"/>
  <c r="Z3547" i="17"/>
  <c r="W8072" i="17"/>
  <c r="X8072" i="17" s="1"/>
  <c r="Z8072" i="17"/>
  <c r="W7928" i="17"/>
  <c r="X7928" i="17" s="1"/>
  <c r="Z7928" i="17"/>
  <c r="W7784" i="17"/>
  <c r="X7784" i="17" s="1"/>
  <c r="Z7784" i="17"/>
  <c r="W7640" i="17"/>
  <c r="Z7640" i="17"/>
  <c r="W7496" i="17"/>
  <c r="Z7496" i="17"/>
  <c r="W7342" i="17"/>
  <c r="Z7342" i="17"/>
  <c r="W7162" i="17"/>
  <c r="Z7162" i="17"/>
  <c r="W6884" i="17"/>
  <c r="Z6884" i="17"/>
  <c r="W6596" i="17"/>
  <c r="Z6596" i="17"/>
  <c r="W6308" i="17"/>
  <c r="Z6308" i="17"/>
  <c r="W5953" i="17"/>
  <c r="Z5953" i="17"/>
  <c r="W5388" i="17"/>
  <c r="Z5388" i="17"/>
  <c r="W4802" i="17"/>
  <c r="Z4802" i="17"/>
  <c r="W1968" i="17"/>
  <c r="Z1968" i="17"/>
  <c r="W8095" i="17"/>
  <c r="X8095" i="17" s="1"/>
  <c r="Z8095" i="17"/>
  <c r="W7951" i="17"/>
  <c r="X7951" i="17" s="1"/>
  <c r="Z7951" i="17"/>
  <c r="W7807" i="17"/>
  <c r="X7807" i="17" s="1"/>
  <c r="AA7807" i="17" s="1"/>
  <c r="Z7807" i="17"/>
  <c r="W7663" i="17"/>
  <c r="Z7663" i="17"/>
  <c r="W7519" i="17"/>
  <c r="Z7519" i="17"/>
  <c r="W7371" i="17"/>
  <c r="Z7371" i="17"/>
  <c r="W7197" i="17"/>
  <c r="Z7197" i="17"/>
  <c r="W6931" i="17"/>
  <c r="Z6931" i="17"/>
  <c r="W6643" i="17"/>
  <c r="Z6643" i="17"/>
  <c r="W6355" i="17"/>
  <c r="Z6355" i="17"/>
  <c r="W6029" i="17"/>
  <c r="Z6029" i="17"/>
  <c r="W5483" i="17"/>
  <c r="Z5483" i="17"/>
  <c r="W4907" i="17"/>
  <c r="Z4907" i="17"/>
  <c r="W3213" i="17"/>
  <c r="Z3213" i="17"/>
  <c r="W8298" i="17"/>
  <c r="X8298" i="17" s="1"/>
  <c r="Z8298" i="17"/>
  <c r="W8154" i="17"/>
  <c r="X8154" i="17" s="1"/>
  <c r="AA8154" i="17" s="1"/>
  <c r="Z8154" i="17"/>
  <c r="W8010" i="17"/>
  <c r="X8010" i="17" s="1"/>
  <c r="Z8010" i="17"/>
  <c r="W7866" i="17"/>
  <c r="X7866" i="17" s="1"/>
  <c r="Z7866" i="17"/>
  <c r="W7722" i="17"/>
  <c r="X7722" i="17" s="1"/>
  <c r="Z7722" i="17"/>
  <c r="W7578" i="17"/>
  <c r="Z7578" i="17"/>
  <c r="W7434" i="17"/>
  <c r="Z7434" i="17"/>
  <c r="W7268" i="17"/>
  <c r="Z7268" i="17"/>
  <c r="W7050" i="17"/>
  <c r="Z7050" i="17"/>
  <c r="W6762" i="17"/>
  <c r="Z6762" i="17"/>
  <c r="W6474" i="17"/>
  <c r="Z6474" i="17"/>
  <c r="W6174" i="17"/>
  <c r="Z6174" i="17"/>
  <c r="W5722" i="17"/>
  <c r="Z5722" i="17"/>
  <c r="W5146" i="17"/>
  <c r="Z5146" i="17"/>
  <c r="W4372" i="17"/>
  <c r="Z4372" i="17"/>
  <c r="W8369" i="17"/>
  <c r="X8369" i="17" s="1"/>
  <c r="Z8369" i="17"/>
  <c r="W8225" i="17"/>
  <c r="X8225" i="17" s="1"/>
  <c r="Z8225" i="17"/>
  <c r="W8081" i="17"/>
  <c r="X8081" i="17" s="1"/>
  <c r="AA8081" i="17" s="1"/>
  <c r="Z8081" i="17"/>
  <c r="W7937" i="17"/>
  <c r="X7937" i="17" s="1"/>
  <c r="Z7937" i="17"/>
  <c r="W7793" i="17"/>
  <c r="X7793" i="17" s="1"/>
  <c r="Z7793" i="17"/>
  <c r="W7649" i="17"/>
  <c r="Z7649" i="17"/>
  <c r="W7505" i="17"/>
  <c r="Z7505" i="17"/>
  <c r="W7353" i="17"/>
  <c r="Z7353" i="17"/>
  <c r="W7181" i="17"/>
  <c r="Z7181" i="17"/>
  <c r="W6905" i="17"/>
  <c r="Z6905" i="17"/>
  <c r="W6617" i="17"/>
  <c r="Z6617" i="17"/>
  <c r="W6329" i="17"/>
  <c r="Z6329" i="17"/>
  <c r="W5989" i="17"/>
  <c r="Z5989" i="17"/>
  <c r="W5433" i="17"/>
  <c r="Z5433" i="17"/>
  <c r="W4855" i="17"/>
  <c r="Z4855" i="17"/>
  <c r="W2782" i="17"/>
  <c r="Z2782" i="17"/>
  <c r="W7060" i="17"/>
  <c r="Z7060" i="17"/>
  <c r="W6916" i="17"/>
  <c r="Z6916" i="17"/>
  <c r="W416" i="17"/>
  <c r="Z416" i="17"/>
  <c r="W3346" i="17"/>
  <c r="Z3346" i="17"/>
  <c r="W392" i="17"/>
  <c r="Z392" i="17"/>
  <c r="W6179" i="17"/>
  <c r="Z6179" i="17"/>
  <c r="W7992" i="17"/>
  <c r="X7992" i="17" s="1"/>
  <c r="AA7992" i="17" s="1"/>
  <c r="Z7992" i="17"/>
  <c r="W7521" i="17"/>
  <c r="Z7521" i="17"/>
  <c r="W6423" i="17"/>
  <c r="Z6423" i="17"/>
  <c r="W5586" i="17"/>
  <c r="Z5586" i="17"/>
  <c r="W2695" i="17"/>
  <c r="Z2695" i="17"/>
  <c r="W1905" i="17"/>
  <c r="Z1905" i="17"/>
  <c r="W369" i="17"/>
  <c r="Z369" i="17"/>
  <c r="W8332" i="17"/>
  <c r="X8332" i="17" s="1"/>
  <c r="AA8332" i="17" s="1"/>
  <c r="Z8332" i="17"/>
  <c r="W7318" i="17"/>
  <c r="Z7318" i="17"/>
  <c r="W7783" i="17"/>
  <c r="X7783" i="17" s="1"/>
  <c r="AA7783" i="17" s="1"/>
  <c r="Z7783" i="17"/>
  <c r="W2281" i="17"/>
  <c r="Z2281" i="17"/>
  <c r="W6647" i="17"/>
  <c r="Z6647" i="17"/>
  <c r="W6243" i="17"/>
  <c r="Z6243" i="17"/>
  <c r="W3778" i="17"/>
  <c r="Z3778" i="17"/>
  <c r="W7220" i="17"/>
  <c r="Z7220" i="17"/>
  <c r="W8150" i="17"/>
  <c r="X8150" i="17" s="1"/>
  <c r="Z8150" i="17"/>
  <c r="W7587" i="17"/>
  <c r="Z7587" i="17"/>
  <c r="W8186" i="17"/>
  <c r="X8186" i="17" s="1"/>
  <c r="AA8186" i="17" s="1"/>
  <c r="Z8186" i="17"/>
  <c r="W7417" i="17"/>
  <c r="Z7417" i="17"/>
  <c r="W7304" i="17"/>
  <c r="Z7304" i="17"/>
  <c r="W7013" i="17"/>
  <c r="Z7013" i="17"/>
  <c r="W8176" i="17"/>
  <c r="X8176" i="17" s="1"/>
  <c r="Z8176" i="17"/>
  <c r="W8232" i="17"/>
  <c r="X8232" i="17" s="1"/>
  <c r="Z8232" i="17"/>
  <c r="W8054" i="17"/>
  <c r="X8054" i="17" s="1"/>
  <c r="Z8054" i="17"/>
  <c r="W8288" i="17"/>
  <c r="X8288" i="17" s="1"/>
  <c r="AA8288" i="17" s="1"/>
  <c r="Y8289" i="17" s="1"/>
  <c r="Z8288" i="17"/>
  <c r="W5974" i="17"/>
  <c r="Z5974" i="17"/>
  <c r="W7290" i="17"/>
  <c r="Z7290" i="17"/>
  <c r="W7931" i="17"/>
  <c r="X7931" i="17" s="1"/>
  <c r="Z7931" i="17"/>
  <c r="W2457" i="17"/>
  <c r="Z2457" i="17"/>
  <c r="W7102" i="17"/>
  <c r="Z7102" i="17"/>
  <c r="W4568" i="17"/>
  <c r="Z4568" i="17"/>
  <c r="W7345" i="17"/>
  <c r="Z7345" i="17"/>
  <c r="W5389" i="17"/>
  <c r="Z5389" i="17"/>
  <c r="W7604" i="17"/>
  <c r="Z7604" i="17"/>
  <c r="W6234" i="17"/>
  <c r="Z6234" i="17"/>
  <c r="W7915" i="17"/>
  <c r="X7915" i="17" s="1"/>
  <c r="Z7915" i="17"/>
  <c r="W7143" i="17"/>
  <c r="Z7143" i="17"/>
  <c r="W4742" i="17"/>
  <c r="Z4742" i="17"/>
  <c r="W7686" i="17"/>
  <c r="X7686" i="17" s="1"/>
  <c r="Z7686" i="17"/>
  <c r="W6402" i="17"/>
  <c r="Z6402" i="17"/>
  <c r="W8045" i="17"/>
  <c r="X8045" i="17" s="1"/>
  <c r="Z8045" i="17"/>
  <c r="W6545" i="17"/>
  <c r="Z6545" i="17"/>
  <c r="W6736" i="17"/>
  <c r="Z6736" i="17"/>
  <c r="W5090" i="17"/>
  <c r="Z5090" i="17"/>
  <c r="W6255" i="17"/>
  <c r="Z6255" i="17"/>
  <c r="W6710" i="17"/>
  <c r="Z6710" i="17"/>
  <c r="W7165" i="17"/>
  <c r="Z7165" i="17"/>
  <c r="W4243" i="17"/>
  <c r="Z4243" i="17"/>
  <c r="W4990" i="17"/>
  <c r="Z4990" i="17"/>
  <c r="W5757" i="17"/>
  <c r="Z5757" i="17"/>
  <c r="W4232" i="17"/>
  <c r="Z4232" i="17"/>
  <c r="W5418" i="17"/>
  <c r="Z5418" i="17"/>
  <c r="W3081" i="17"/>
  <c r="Z3081" i="17"/>
  <c r="W5655" i="17"/>
  <c r="Z5655" i="17"/>
  <c r="W3691" i="17"/>
  <c r="Z3691" i="17"/>
  <c r="W3439" i="17"/>
  <c r="Z3439" i="17"/>
  <c r="W3762" i="17"/>
  <c r="Z3762" i="17"/>
  <c r="W4054" i="17"/>
  <c r="Z4054" i="17"/>
  <c r="W3221" i="17"/>
  <c r="Z3221" i="17"/>
  <c r="W3363" i="17"/>
  <c r="Z3363" i="17"/>
  <c r="W436" i="17"/>
  <c r="Z436" i="17"/>
  <c r="W2121" i="17"/>
  <c r="Z2121" i="17"/>
  <c r="W2086" i="17"/>
  <c r="Z2086" i="17"/>
  <c r="W998" i="17"/>
  <c r="Z998" i="17"/>
  <c r="W749" i="17"/>
  <c r="Z749" i="17"/>
  <c r="W882" i="17"/>
  <c r="Z882" i="17"/>
  <c r="W1029" i="17"/>
  <c r="Z1029" i="17"/>
  <c r="W680" i="17"/>
  <c r="Z680" i="17"/>
  <c r="W7969" i="17"/>
  <c r="X7969" i="17" s="1"/>
  <c r="Z7969" i="17"/>
  <c r="W8319" i="17"/>
  <c r="X8319" i="17" s="1"/>
  <c r="Z8319" i="17"/>
  <c r="W7193" i="17"/>
  <c r="Z7193" i="17"/>
  <c r="W7276" i="17"/>
  <c r="Z7276" i="17"/>
  <c r="W5169" i="17"/>
  <c r="Z5169" i="17"/>
  <c r="W3033" i="17"/>
  <c r="Z3033" i="17"/>
  <c r="W6130" i="17"/>
  <c r="Z6130" i="17"/>
  <c r="W6917" i="17"/>
  <c r="Z6917" i="17"/>
  <c r="W7090" i="17"/>
  <c r="Z7090" i="17"/>
  <c r="W6778" i="17"/>
  <c r="Z6778" i="17"/>
  <c r="W7381" i="17"/>
  <c r="Z7381" i="17"/>
  <c r="W7742" i="17"/>
  <c r="X7742" i="17" s="1"/>
  <c r="Z7742" i="17"/>
  <c r="W8272" i="17"/>
  <c r="X8272" i="17" s="1"/>
  <c r="Z8272" i="17"/>
  <c r="W5891" i="17"/>
  <c r="Z5891" i="17"/>
  <c r="W7572" i="17"/>
  <c r="Z7572" i="17"/>
  <c r="W8180" i="17"/>
  <c r="X8180" i="17" s="1"/>
  <c r="AA8180" i="17" s="1"/>
  <c r="Z8180" i="17"/>
  <c r="W5313" i="17"/>
  <c r="Z5313" i="17"/>
  <c r="W7594" i="17"/>
  <c r="Z7594" i="17"/>
  <c r="W6502" i="17"/>
  <c r="Z6502" i="17"/>
  <c r="W7917" i="17"/>
  <c r="X7917" i="17" s="1"/>
  <c r="Z7917" i="17"/>
  <c r="W7146" i="17"/>
  <c r="Z7146" i="17"/>
  <c r="W5341" i="17"/>
  <c r="Z5341" i="17"/>
  <c r="W7592" i="17"/>
  <c r="Z7592" i="17"/>
  <c r="W6500" i="17"/>
  <c r="Z6500" i="17"/>
  <c r="W8191" i="17"/>
  <c r="X8191" i="17" s="1"/>
  <c r="AA8191" i="17" s="1"/>
  <c r="Z8191" i="17"/>
  <c r="W7471" i="17"/>
  <c r="Z7471" i="17"/>
  <c r="W6259" i="17"/>
  <c r="Z6259" i="17"/>
  <c r="W8106" i="17"/>
  <c r="X8106" i="17" s="1"/>
  <c r="AA8106" i="17" s="1"/>
  <c r="Z8106" i="17"/>
  <c r="W7384" i="17"/>
  <c r="Z7384" i="17"/>
  <c r="W6058" i="17"/>
  <c r="Z6058" i="17"/>
  <c r="W8177" i="17"/>
  <c r="X8177" i="17" s="1"/>
  <c r="Z8177" i="17"/>
  <c r="W7457" i="17"/>
  <c r="Z7457" i="17"/>
  <c r="W6229" i="17"/>
  <c r="Z6229" i="17"/>
  <c r="W6868" i="17"/>
  <c r="Z6868" i="17"/>
  <c r="W5927" i="17"/>
  <c r="Z5927" i="17"/>
  <c r="W4186" i="17"/>
  <c r="Z4186" i="17"/>
  <c r="W6387" i="17"/>
  <c r="Z6387" i="17"/>
  <c r="W4969" i="17"/>
  <c r="Z4969" i="17"/>
  <c r="W6842" i="17"/>
  <c r="Z6842" i="17"/>
  <c r="W5880" i="17"/>
  <c r="Z5880" i="17"/>
  <c r="W3956" i="17"/>
  <c r="Z3956" i="17"/>
  <c r="W6433" i="17"/>
  <c r="Z6433" i="17"/>
  <c r="W5351" i="17"/>
  <c r="Z5351" i="17"/>
  <c r="W7104" i="17"/>
  <c r="Z7104" i="17"/>
  <c r="W6238" i="17"/>
  <c r="Z6238" i="17"/>
  <c r="W4588" i="17"/>
  <c r="Z4588" i="17"/>
  <c r="W6911" i="17"/>
  <c r="Z6911" i="17"/>
  <c r="W5999" i="17"/>
  <c r="Z5999" i="17"/>
  <c r="W8376" i="17"/>
  <c r="X8376" i="17" s="1"/>
  <c r="Z8376" i="17"/>
  <c r="W8218" i="17"/>
  <c r="X8218" i="17" s="1"/>
  <c r="Z8218" i="17"/>
  <c r="W6872" i="17"/>
  <c r="Z6872" i="17"/>
  <c r="W7947" i="17"/>
  <c r="X7947" i="17" s="1"/>
  <c r="AA7947" i="17" s="1"/>
  <c r="Z7947" i="17"/>
  <c r="W6969" i="17"/>
  <c r="Z6969" i="17"/>
  <c r="W4420" i="17"/>
  <c r="Z4420" i="17"/>
  <c r="W5745" i="17"/>
  <c r="Z5745" i="17"/>
  <c r="W6631" i="17"/>
  <c r="Z6631" i="17"/>
  <c r="W6438" i="17"/>
  <c r="Z6438" i="17"/>
  <c r="W8275" i="17"/>
  <c r="X8275" i="17" s="1"/>
  <c r="AA8275" i="17" s="1"/>
  <c r="Z8275" i="17"/>
  <c r="W7563" i="17"/>
  <c r="Z7563" i="17"/>
  <c r="W7294" i="17"/>
  <c r="Z7294" i="17"/>
  <c r="W7366" i="17"/>
  <c r="Z7366" i="17"/>
  <c r="W8031" i="17"/>
  <c r="X8031" i="17" s="1"/>
  <c r="AA8031" i="17" s="1"/>
  <c r="Z8031" i="17"/>
  <c r="W6513" i="17"/>
  <c r="Z6513" i="17"/>
  <c r="W7814" i="17"/>
  <c r="X7814" i="17" s="1"/>
  <c r="AA7814" i="17" s="1"/>
  <c r="Y7815" i="17" s="1"/>
  <c r="Z7814" i="17"/>
  <c r="W6046" i="17"/>
  <c r="Z6046" i="17"/>
  <c r="W7549" i="17"/>
  <c r="Z7549" i="17"/>
  <c r="W8373" i="17"/>
  <c r="X8373" i="17" s="1"/>
  <c r="Z8373" i="17"/>
  <c r="W7348" i="17"/>
  <c r="Z7348" i="17"/>
  <c r="W2458" i="17"/>
  <c r="Z2458" i="17"/>
  <c r="W7403" i="17"/>
  <c r="Z7403" i="17"/>
  <c r="W4032" i="17"/>
  <c r="Z4032" i="17"/>
  <c r="W7630" i="17"/>
  <c r="Z7630" i="17"/>
  <c r="W6862" i="17"/>
  <c r="Z6862" i="17"/>
  <c r="W5342" i="17"/>
  <c r="Z5342" i="17"/>
  <c r="W7665" i="17"/>
  <c r="Z7665" i="17"/>
  <c r="W6357" i="17"/>
  <c r="Z6357" i="17"/>
  <c r="W4909" i="17"/>
  <c r="Z4909" i="17"/>
  <c r="W7628" i="17"/>
  <c r="Z7628" i="17"/>
  <c r="W6860" i="17"/>
  <c r="Z6860" i="17"/>
  <c r="W5340" i="17"/>
  <c r="Z5340" i="17"/>
  <c r="W8083" i="17"/>
  <c r="X8083" i="17" s="1"/>
  <c r="AA8083" i="17" s="1"/>
  <c r="Z8083" i="17"/>
  <c r="W7357" i="17"/>
  <c r="Z7357" i="17"/>
  <c r="W5993" i="17"/>
  <c r="Z5993" i="17"/>
  <c r="W8142" i="17"/>
  <c r="X8142" i="17" s="1"/>
  <c r="Z8142" i="17"/>
  <c r="W7422" i="17"/>
  <c r="Z7422" i="17"/>
  <c r="W6738" i="17"/>
  <c r="Z6738" i="17"/>
  <c r="W5098" i="17"/>
  <c r="Z5098" i="17"/>
  <c r="W7925" i="17"/>
  <c r="X7925" i="17" s="1"/>
  <c r="Z7925" i="17"/>
  <c r="W7159" i="17"/>
  <c r="Z7159" i="17"/>
  <c r="W5385" i="17"/>
  <c r="Z5385" i="17"/>
  <c r="W7048" i="17"/>
  <c r="Z7048" i="17"/>
  <c r="W6472" i="17"/>
  <c r="Z6472" i="17"/>
  <c r="W5714" i="17"/>
  <c r="Z5714" i="17"/>
  <c r="W2630" i="17"/>
  <c r="Z2630" i="17"/>
  <c r="W6113" i="17"/>
  <c r="Z6113" i="17"/>
  <c r="W4728" i="17"/>
  <c r="Z4728" i="17"/>
  <c r="W6734" i="17"/>
  <c r="Z6734" i="17"/>
  <c r="W5942" i="17"/>
  <c r="Z5942" i="17"/>
  <c r="W4788" i="17"/>
  <c r="Z4788" i="17"/>
  <c r="W6757" i="17"/>
  <c r="Z6757" i="17"/>
  <c r="W6167" i="17"/>
  <c r="Z6167" i="17"/>
  <c r="W4843" i="17"/>
  <c r="Z4843" i="17"/>
  <c r="W7140" i="17"/>
  <c r="Z7140" i="17"/>
  <c r="W6564" i="17"/>
  <c r="Z6564" i="17"/>
  <c r="W5614" i="17"/>
  <c r="Z5614" i="17"/>
  <c r="W7379" i="17"/>
  <c r="Z7379" i="17"/>
  <c r="W6803" i="17"/>
  <c r="Z6803" i="17"/>
  <c r="W6049" i="17"/>
  <c r="Z6049" i="17"/>
  <c r="W4941" i="17"/>
  <c r="Z4941" i="17"/>
  <c r="W5684" i="17"/>
  <c r="Z5684" i="17"/>
  <c r="W4964" i="17"/>
  <c r="Z4964" i="17"/>
  <c r="W2136" i="17"/>
  <c r="Z2136" i="17"/>
  <c r="W5347" i="17"/>
  <c r="Z5347" i="17"/>
  <c r="W4915" i="17"/>
  <c r="Z4915" i="17"/>
  <c r="W3259" i="17"/>
  <c r="Z3259" i="17"/>
  <c r="W5298" i="17"/>
  <c r="Z5298" i="17"/>
  <c r="W4386" i="17"/>
  <c r="Z4386" i="17"/>
  <c r="W5777" i="17"/>
  <c r="Z5777" i="17"/>
  <c r="W5201" i="17"/>
  <c r="Z5201" i="17"/>
  <c r="W4165" i="17"/>
  <c r="Z4165" i="17"/>
  <c r="W5944" i="17"/>
  <c r="Z5944" i="17"/>
  <c r="W5368" i="17"/>
  <c r="Z5368" i="17"/>
  <c r="W4528" i="17"/>
  <c r="Z4528" i="17"/>
  <c r="W5967" i="17"/>
  <c r="Z5967" i="17"/>
  <c r="W5391" i="17"/>
  <c r="Z5391" i="17"/>
  <c r="W4575" i="17"/>
  <c r="Z4575" i="17"/>
  <c r="W4478" i="17"/>
  <c r="Z4478" i="17"/>
  <c r="W3732" i="17"/>
  <c r="Z3732" i="17"/>
  <c r="W4345" i="17"/>
  <c r="Z4345" i="17"/>
  <c r="W4692" i="17"/>
  <c r="Z4692" i="17"/>
  <c r="W4250" i="17"/>
  <c r="Z4250" i="17"/>
  <c r="W1679" i="17"/>
  <c r="Z1679" i="17"/>
  <c r="W3811" i="17"/>
  <c r="Z3811" i="17"/>
  <c r="W4702" i="17"/>
  <c r="Z4702" i="17"/>
  <c r="W4015" i="17"/>
  <c r="Z4015" i="17"/>
  <c r="W4617" i="17"/>
  <c r="Z4617" i="17"/>
  <c r="W3229" i="17"/>
  <c r="Z3229" i="17"/>
  <c r="W3577" i="17"/>
  <c r="Z3577" i="17"/>
  <c r="W3781" i="17"/>
  <c r="Z3781" i="17"/>
  <c r="W1929" i="17"/>
  <c r="Z1929" i="17"/>
  <c r="W3047" i="17"/>
  <c r="Z3047" i="17"/>
  <c r="W4045" i="17"/>
  <c r="Z4045" i="17"/>
  <c r="W2647" i="17"/>
  <c r="Z2647" i="17"/>
  <c r="W3594" i="17"/>
  <c r="Z3594" i="17"/>
  <c r="W4117" i="17"/>
  <c r="Z4117" i="17"/>
  <c r="W2798" i="17"/>
  <c r="Z2798" i="17"/>
  <c r="W3646" i="17"/>
  <c r="Z3646" i="17"/>
  <c r="W2909" i="17"/>
  <c r="Z2909" i="17"/>
  <c r="W1438" i="17"/>
  <c r="Z1438" i="17"/>
  <c r="W2113" i="17"/>
  <c r="Z2113" i="17"/>
  <c r="W3821" i="17"/>
  <c r="Z3821" i="17"/>
  <c r="W3245" i="17"/>
  <c r="Z3245" i="17"/>
  <c r="W2743" i="17"/>
  <c r="Z2743" i="17"/>
  <c r="W3940" i="17"/>
  <c r="Z3940" i="17"/>
  <c r="W3364" i="17"/>
  <c r="Z3364" i="17"/>
  <c r="W2698" i="17"/>
  <c r="Z2698" i="17"/>
  <c r="W4251" i="17"/>
  <c r="Z4251" i="17"/>
  <c r="W3675" i="17"/>
  <c r="Z3675" i="17"/>
  <c r="W3099" i="17"/>
  <c r="Z3099" i="17"/>
  <c r="W1640" i="17"/>
  <c r="Z1640" i="17"/>
  <c r="W3746" i="17"/>
  <c r="Z3746" i="17"/>
  <c r="W3170" i="17"/>
  <c r="Z3170" i="17"/>
  <c r="W2613" i="17"/>
  <c r="Z2613" i="17"/>
  <c r="W2507" i="17"/>
  <c r="Z2507" i="17"/>
  <c r="W2080" i="17"/>
  <c r="Z2080" i="17"/>
  <c r="W2802" i="17"/>
  <c r="Z2802" i="17"/>
  <c r="W1917" i="17"/>
  <c r="Z1917" i="17"/>
  <c r="W2657" i="17"/>
  <c r="Z2657" i="17"/>
  <c r="W2368" i="17"/>
  <c r="Z2368" i="17"/>
  <c r="W1583" i="17"/>
  <c r="Z1583" i="17"/>
  <c r="W2488" i="17"/>
  <c r="Z2488" i="17"/>
  <c r="W1872" i="17"/>
  <c r="Z1872" i="17"/>
  <c r="W2907" i="17"/>
  <c r="Z2907" i="17"/>
  <c r="W2475" i="17"/>
  <c r="Z2475" i="17"/>
  <c r="W1455" i="17"/>
  <c r="Z1455" i="17"/>
  <c r="W1619" i="17"/>
  <c r="Z1619" i="17"/>
  <c r="W1474" i="17"/>
  <c r="Z1474" i="17"/>
  <c r="W2276" i="17"/>
  <c r="Z2276" i="17"/>
  <c r="W1844" i="17"/>
  <c r="Z1844" i="17"/>
  <c r="W1046" i="17"/>
  <c r="Z1046" i="17"/>
  <c r="W1855" i="17"/>
  <c r="Z1855" i="17"/>
  <c r="W304" i="17"/>
  <c r="Z304" i="17"/>
  <c r="W1830" i="17"/>
  <c r="Z1830" i="17"/>
  <c r="W996" i="17"/>
  <c r="Z996" i="17"/>
  <c r="W1961" i="17"/>
  <c r="Z1961" i="17"/>
  <c r="W1357" i="17"/>
  <c r="Z1357" i="17"/>
  <c r="W43" i="17"/>
  <c r="Z43" i="17"/>
  <c r="W809" i="17"/>
  <c r="Z809" i="17"/>
  <c r="W770" i="17"/>
  <c r="Z770" i="17"/>
  <c r="W1447" i="17"/>
  <c r="Z1447" i="17"/>
  <c r="W1057" i="17"/>
  <c r="Z1057" i="17"/>
  <c r="W1518" i="17"/>
  <c r="Z1518" i="17"/>
  <c r="W914" i="17"/>
  <c r="Z914" i="17"/>
  <c r="W1381" i="17"/>
  <c r="Z1381" i="17"/>
  <c r="W531" i="17"/>
  <c r="Z531" i="17"/>
  <c r="W1540" i="17"/>
  <c r="Z1540" i="17"/>
  <c r="W958" i="17"/>
  <c r="Z958" i="17"/>
  <c r="W751" i="17"/>
  <c r="Z751" i="17"/>
  <c r="W727" i="17"/>
  <c r="Z727" i="17"/>
  <c r="W1139" i="17"/>
  <c r="Z1139" i="17"/>
  <c r="W567" i="17"/>
  <c r="Z567" i="17"/>
  <c r="W1198" i="17"/>
  <c r="Z1198" i="17"/>
  <c r="W666" i="17"/>
  <c r="Z666" i="17"/>
  <c r="W1353" i="17"/>
  <c r="Z1353" i="17"/>
  <c r="W1065" i="17"/>
  <c r="Z1065" i="17"/>
  <c r="W194" i="17"/>
  <c r="Z194" i="17"/>
  <c r="W1076" i="17"/>
  <c r="Z1076" i="17"/>
  <c r="W703" i="17"/>
  <c r="Z703" i="17"/>
  <c r="W949" i="17"/>
  <c r="Z949" i="17"/>
  <c r="W373" i="17"/>
  <c r="Z373" i="17"/>
  <c r="W983" i="17"/>
  <c r="Z983" i="17"/>
  <c r="W695" i="17"/>
  <c r="Z695" i="17"/>
  <c r="W407" i="17"/>
  <c r="Z407" i="17"/>
  <c r="W263" i="17"/>
  <c r="Z263" i="17"/>
  <c r="W658" i="17"/>
  <c r="Z658" i="17"/>
  <c r="W370" i="17"/>
  <c r="Z370" i="17"/>
  <c r="W226" i="17"/>
  <c r="Z226" i="17"/>
  <c r="W82" i="17"/>
  <c r="Z82" i="17"/>
  <c r="W801" i="17"/>
  <c r="Z801" i="17"/>
  <c r="W657" i="17"/>
  <c r="Z657" i="17"/>
  <c r="W81" i="17"/>
  <c r="Z81" i="17"/>
  <c r="W8377" i="17"/>
  <c r="X8377" i="17" s="1"/>
  <c r="Z8377" i="17"/>
  <c r="W8265" i="17"/>
  <c r="X8265" i="17" s="1"/>
  <c r="Z8265" i="17"/>
  <c r="W7912" i="17"/>
  <c r="X7912" i="17" s="1"/>
  <c r="Z7912" i="17"/>
  <c r="W7707" i="17"/>
  <c r="X7707" i="17" s="1"/>
  <c r="Z7707" i="17"/>
  <c r="W6873" i="17"/>
  <c r="Z6873" i="17"/>
  <c r="W3705" i="17"/>
  <c r="Z3705" i="17"/>
  <c r="W5553" i="17"/>
  <c r="Z5553" i="17"/>
  <c r="W6535" i="17"/>
  <c r="Z6535" i="17"/>
  <c r="W7362" i="17"/>
  <c r="Z7362" i="17"/>
  <c r="W8390" i="17"/>
  <c r="X8390" i="17" s="1"/>
  <c r="Z8390" i="17"/>
  <c r="W5841" i="17"/>
  <c r="Z5841" i="17"/>
  <c r="W7238" i="17"/>
  <c r="Z7238" i="17"/>
  <c r="W7636" i="17"/>
  <c r="Z7636" i="17"/>
  <c r="W5366" i="17"/>
  <c r="Z5366" i="17"/>
  <c r="W7431" i="17"/>
  <c r="Z7431" i="17"/>
  <c r="W4327" i="17"/>
  <c r="Z4327" i="17"/>
  <c r="W7173" i="17"/>
  <c r="Z7173" i="17"/>
  <c r="W8101" i="17"/>
  <c r="X8101" i="17" s="1"/>
  <c r="Z8101" i="17"/>
  <c r="W6655" i="17"/>
  <c r="Z6655" i="17"/>
  <c r="W7908" i="17"/>
  <c r="X7908" i="17" s="1"/>
  <c r="Z7908" i="17"/>
  <c r="W5314" i="17"/>
  <c r="Z5314" i="17"/>
  <c r="W7667" i="17"/>
  <c r="Z7667" i="17"/>
  <c r="W5505" i="17"/>
  <c r="Z5505" i="17"/>
  <c r="W7762" i="17"/>
  <c r="X7762" i="17" s="1"/>
  <c r="AA7762" i="17" s="1"/>
  <c r="Z7762" i="17"/>
  <c r="W7125" i="17"/>
  <c r="Z7125" i="17"/>
  <c r="W5870" i="17"/>
  <c r="Z5870" i="17"/>
  <c r="W7941" i="17"/>
  <c r="X7941" i="17" s="1"/>
  <c r="Z7941" i="17"/>
  <c r="W7185" i="17"/>
  <c r="Z7185" i="17"/>
  <c r="W5437" i="17"/>
  <c r="Z5437" i="17"/>
  <c r="W7904" i="17"/>
  <c r="X7904" i="17" s="1"/>
  <c r="AA7904" i="17" s="1"/>
  <c r="Z7904" i="17"/>
  <c r="W7314" i="17"/>
  <c r="Z7314" i="17"/>
  <c r="W6260" i="17"/>
  <c r="Z6260" i="17"/>
  <c r="W8071" i="17"/>
  <c r="X8071" i="17" s="1"/>
  <c r="AA8071" i="17" s="1"/>
  <c r="Z8071" i="17"/>
  <c r="W7161" i="17"/>
  <c r="Z7161" i="17"/>
  <c r="W5387" i="17"/>
  <c r="Z5387" i="17"/>
  <c r="W7986" i="17"/>
  <c r="X7986" i="17" s="1"/>
  <c r="Z7986" i="17"/>
  <c r="W7240" i="17"/>
  <c r="Z7240" i="17"/>
  <c r="W6116" i="17"/>
  <c r="Z6116" i="17"/>
  <c r="W8345" i="17"/>
  <c r="X8345" i="17" s="1"/>
  <c r="Z8345" i="17"/>
  <c r="W7625" i="17"/>
  <c r="Z7625" i="17"/>
  <c r="W6569" i="17"/>
  <c r="Z6569" i="17"/>
  <c r="W4740" i="17"/>
  <c r="Z4740" i="17"/>
  <c r="W6604" i="17"/>
  <c r="Z6604" i="17"/>
  <c r="W5966" i="17"/>
  <c r="Z5966" i="17"/>
  <c r="W4818" i="17"/>
  <c r="Z4818" i="17"/>
  <c r="W6555" i="17"/>
  <c r="Z6555" i="17"/>
  <c r="W5593" i="17"/>
  <c r="Z5593" i="17"/>
  <c r="W7154" i="17"/>
  <c r="Z7154" i="17"/>
  <c r="W6434" i="17"/>
  <c r="Z6434" i="17"/>
  <c r="W5352" i="17"/>
  <c r="Z5352" i="17"/>
  <c r="W7033" i="17"/>
  <c r="Z7033" i="17"/>
  <c r="W6457" i="17"/>
  <c r="Z6457" i="17"/>
  <c r="W5687" i="17"/>
  <c r="Z5687" i="17"/>
  <c r="W2270" i="17"/>
  <c r="Z2270" i="17"/>
  <c r="W6696" i="17"/>
  <c r="Z6696" i="17"/>
  <c r="W6094" i="17"/>
  <c r="Z6094" i="17"/>
  <c r="W5014" i="17"/>
  <c r="Z5014" i="17"/>
  <c r="W7223" i="17"/>
  <c r="Z7223" i="17"/>
  <c r="W6359" i="17"/>
  <c r="Z6359" i="17"/>
  <c r="W5493" i="17"/>
  <c r="Z5493" i="17"/>
  <c r="W3294" i="17"/>
  <c r="Z3294" i="17"/>
  <c r="W5528" i="17"/>
  <c r="Z5528" i="17"/>
  <c r="W4796" i="17"/>
  <c r="Z4796" i="17"/>
  <c r="W5767" i="17"/>
  <c r="Z5767" i="17"/>
  <c r="W5191" i="17"/>
  <c r="Z5191" i="17"/>
  <c r="W3176" i="17"/>
  <c r="Z3176" i="17"/>
  <c r="W5574" i="17"/>
  <c r="Z5574" i="17"/>
  <c r="W4998" i="17"/>
  <c r="Z4998" i="17"/>
  <c r="W3834" i="17"/>
  <c r="Z3834" i="17"/>
  <c r="W5477" i="17"/>
  <c r="Z5477" i="17"/>
  <c r="W4733" i="17"/>
  <c r="Z4733" i="17"/>
  <c r="W6220" i="17"/>
  <c r="Z6220" i="17"/>
  <c r="W5644" i="17"/>
  <c r="Z5644" i="17"/>
  <c r="W4764" i="17"/>
  <c r="Z4764" i="17"/>
  <c r="W5955" i="17"/>
  <c r="Z5955" i="17"/>
  <c r="W5235" i="17"/>
  <c r="Z5235" i="17"/>
  <c r="W4255" i="17"/>
  <c r="Z4255" i="17"/>
  <c r="W4322" i="17"/>
  <c r="Z4322" i="17"/>
  <c r="W4477" i="17"/>
  <c r="Z4477" i="17"/>
  <c r="W2506" i="17"/>
  <c r="Z2506" i="17"/>
  <c r="W3935" i="17"/>
  <c r="Z3935" i="17"/>
  <c r="W4631" i="17"/>
  <c r="Z4631" i="17"/>
  <c r="W3275" i="17"/>
  <c r="Z3275" i="17"/>
  <c r="W4546" i="17"/>
  <c r="Z4546" i="17"/>
  <c r="W2951" i="17"/>
  <c r="Z2951" i="17"/>
  <c r="W4461" i="17"/>
  <c r="Z4461" i="17"/>
  <c r="W2414" i="17"/>
  <c r="Z2414" i="17"/>
  <c r="W3049" i="17"/>
  <c r="Z3049" i="17"/>
  <c r="W3515" i="17"/>
  <c r="Z3515" i="17"/>
  <c r="W3780" i="17"/>
  <c r="Z3780" i="17"/>
  <c r="W4027" i="17"/>
  <c r="Z4027" i="17"/>
  <c r="W2604" i="17"/>
  <c r="Z2604" i="17"/>
  <c r="W2085" i="17"/>
  <c r="Z2085" i="17"/>
  <c r="W3490" i="17"/>
  <c r="Z3490" i="17"/>
  <c r="W5747" i="17"/>
  <c r="Z5747" i="17"/>
  <c r="W8112" i="17"/>
  <c r="X8112" i="17" s="1"/>
  <c r="Z8112" i="17"/>
  <c r="W7586" i="17"/>
  <c r="Z7586" i="17"/>
  <c r="W7730" i="17"/>
  <c r="X7730" i="17" s="1"/>
  <c r="Z7730" i="17"/>
  <c r="W5173" i="17"/>
  <c r="Z5173" i="17"/>
  <c r="W7631" i="17"/>
  <c r="Z7631" i="17"/>
  <c r="W7993" i="17"/>
  <c r="X7993" i="17" s="1"/>
  <c r="AA7993" i="17" s="1"/>
  <c r="AF7993" i="17" s="1"/>
  <c r="Z7993" i="17"/>
  <c r="W5652" i="17"/>
  <c r="Z5652" i="17"/>
  <c r="W7994" i="17"/>
  <c r="X7994" i="17" s="1"/>
  <c r="Z7994" i="17"/>
  <c r="W5649" i="17"/>
  <c r="Z5649" i="17"/>
  <c r="W7179" i="17"/>
  <c r="Z7179" i="17"/>
  <c r="W6826" i="17"/>
  <c r="Z6826" i="17"/>
  <c r="W7407" i="17"/>
  <c r="Z7407" i="17"/>
  <c r="W4040" i="17"/>
  <c r="Z4040" i="17"/>
  <c r="W6560" i="17"/>
  <c r="Z6560" i="17"/>
  <c r="W7501" i="17"/>
  <c r="Z7501" i="17"/>
  <c r="W8161" i="17"/>
  <c r="X8161" i="17" s="1"/>
  <c r="AA8161" i="17" s="1"/>
  <c r="Z8161" i="17"/>
  <c r="W5218" i="17"/>
  <c r="Z5218" i="17"/>
  <c r="W6893" i="17"/>
  <c r="Z6893" i="17"/>
  <c r="W7750" i="17"/>
  <c r="X7750" i="17" s="1"/>
  <c r="Z7750" i="17"/>
  <c r="W6526" i="17"/>
  <c r="Z6526" i="17"/>
  <c r="W7929" i="17"/>
  <c r="X7929" i="17" s="1"/>
  <c r="Z7929" i="17"/>
  <c r="W6885" i="17"/>
  <c r="Z6885" i="17"/>
  <c r="W1969" i="17"/>
  <c r="Z1969" i="17"/>
  <c r="W7300" i="17"/>
  <c r="Z7300" i="17"/>
  <c r="W5244" i="17"/>
  <c r="Z5244" i="17"/>
  <c r="W7627" i="17"/>
  <c r="Z7627" i="17"/>
  <c r="W6283" i="17"/>
  <c r="Z6283" i="17"/>
  <c r="W8118" i="17"/>
  <c r="X8118" i="17" s="1"/>
  <c r="AA8118" i="17" s="1"/>
  <c r="Z8118" i="17"/>
  <c r="W7398" i="17"/>
  <c r="Z7398" i="17"/>
  <c r="W6086" i="17"/>
  <c r="Z6086" i="17"/>
  <c r="W8189" i="17"/>
  <c r="X8189" i="17" s="1"/>
  <c r="Z8189" i="17"/>
  <c r="W7311" i="17"/>
  <c r="Z7311" i="17"/>
  <c r="W6257" i="17"/>
  <c r="Z6257" i="17"/>
  <c r="W7168" i="17"/>
  <c r="Z7168" i="17"/>
  <c r="W6448" i="17"/>
  <c r="Z6448" i="17"/>
  <c r="W5378" i="17"/>
  <c r="Z5378" i="17"/>
  <c r="W1526" i="17"/>
  <c r="Z1526" i="17"/>
  <c r="W6399" i="17"/>
  <c r="Z6399" i="17"/>
  <c r="W5281" i="17"/>
  <c r="Z5281" i="17"/>
  <c r="W6998" i="17"/>
  <c r="Z6998" i="17"/>
  <c r="W6278" i="17"/>
  <c r="Z6278" i="17"/>
  <c r="W5328" i="17"/>
  <c r="Z5328" i="17"/>
  <c r="W7021" i="17"/>
  <c r="Z7021" i="17"/>
  <c r="W6301" i="17"/>
  <c r="Z6301" i="17"/>
  <c r="W5087" i="17"/>
  <c r="Z5087" i="17"/>
  <c r="W7116" i="17"/>
  <c r="Z7116" i="17"/>
  <c r="W6396" i="17"/>
  <c r="Z6396" i="17"/>
  <c r="W5566" i="17"/>
  <c r="Z5566" i="17"/>
  <c r="W7355" i="17"/>
  <c r="Z7355" i="17"/>
  <c r="W6635" i="17"/>
  <c r="Z6635" i="17"/>
  <c r="W6017" i="17"/>
  <c r="Z6017" i="17"/>
  <c r="W4443" i="17"/>
  <c r="Z4443" i="17"/>
  <c r="W5516" i="17"/>
  <c r="Z5516" i="17"/>
  <c r="W5084" i="17"/>
  <c r="Z5084" i="17"/>
  <c r="W3426" i="17"/>
  <c r="Z3426" i="17"/>
  <c r="W5467" i="17"/>
  <c r="Z5467" i="17"/>
  <c r="W4435" i="17"/>
  <c r="Z4435" i="17"/>
  <c r="W5706" i="17"/>
  <c r="Z5706" i="17"/>
  <c r="W4986" i="17"/>
  <c r="Z4986" i="17"/>
  <c r="W3751" i="17"/>
  <c r="Z3751" i="17"/>
  <c r="W5465" i="17"/>
  <c r="Z5465" i="17"/>
  <c r="W4889" i="17"/>
  <c r="Z4889" i="17"/>
  <c r="W6208" i="17"/>
  <c r="Z6208" i="17"/>
  <c r="W5488" i="17"/>
  <c r="Z5488" i="17"/>
  <c r="W4480" i="17"/>
  <c r="Z4480" i="17"/>
  <c r="W5943" i="17"/>
  <c r="Z5943" i="17"/>
  <c r="W5223" i="17"/>
  <c r="Z5223" i="17"/>
  <c r="W4225" i="17"/>
  <c r="Z4225" i="17"/>
  <c r="W4454" i="17"/>
  <c r="Z4454" i="17"/>
  <c r="W3156" i="17"/>
  <c r="Z3156" i="17"/>
  <c r="W4465" i="17"/>
  <c r="Z4465" i="17"/>
  <c r="W2424" i="17"/>
  <c r="Z2424" i="17"/>
  <c r="W4222" i="17"/>
  <c r="Z4222" i="17"/>
  <c r="W678" i="17"/>
  <c r="Z678" i="17"/>
  <c r="W4159" i="17"/>
  <c r="Z4159" i="17"/>
  <c r="W4822" i="17"/>
  <c r="Z4822" i="17"/>
  <c r="W4234" i="17"/>
  <c r="Z4234" i="17"/>
  <c r="W4737" i="17"/>
  <c r="Z4737" i="17"/>
  <c r="W3643" i="17"/>
  <c r="Z3643" i="17"/>
  <c r="W3537" i="17"/>
  <c r="Z3537" i="17"/>
  <c r="W1931" i="17"/>
  <c r="Z1931" i="17"/>
  <c r="W3248" i="17"/>
  <c r="Z3248" i="17"/>
  <c r="W4007" i="17"/>
  <c r="Z4007" i="17"/>
  <c r="W2566" i="17"/>
  <c r="Z2566" i="17"/>
  <c r="W3512" i="17"/>
  <c r="Z3512" i="17"/>
  <c r="W2564" i="17"/>
  <c r="Z2564" i="17"/>
  <c r="W3551" i="17"/>
  <c r="Z3551" i="17"/>
  <c r="W2642" i="17"/>
  <c r="Z2642" i="17"/>
  <c r="W3589" i="17"/>
  <c r="Z3589" i="17"/>
  <c r="W2157" i="17"/>
  <c r="Z2157" i="17"/>
  <c r="W3334" i="17"/>
  <c r="Z3334" i="17"/>
  <c r="W2648" i="17"/>
  <c r="Z2648" i="17"/>
  <c r="W1230" i="17"/>
  <c r="Z1230" i="17"/>
  <c r="W2413" i="17"/>
  <c r="Z2413" i="17"/>
  <c r="W3941" i="17"/>
  <c r="Z3941" i="17"/>
  <c r="W3365" i="17"/>
  <c r="Z3365" i="17"/>
  <c r="W2455" i="17"/>
  <c r="Z2455" i="17"/>
  <c r="W3916" i="17"/>
  <c r="Z3916" i="17"/>
  <c r="W3340" i="17"/>
  <c r="Z3340" i="17"/>
  <c r="W3052" i="17"/>
  <c r="Z3052" i="17"/>
  <c r="W2027" i="17"/>
  <c r="Z2027" i="17"/>
  <c r="W4083" i="17"/>
  <c r="Z4083" i="17"/>
  <c r="W3507" i="17"/>
  <c r="Z3507" i="17"/>
  <c r="W2697" i="17"/>
  <c r="Z2697" i="17"/>
  <c r="W4154" i="17"/>
  <c r="Z4154" i="17"/>
  <c r="W3578" i="17"/>
  <c r="Z3578" i="17"/>
  <c r="W3146" i="17"/>
  <c r="Z3146" i="17"/>
  <c r="W2570" i="17"/>
  <c r="Z2570" i="17"/>
  <c r="W2330" i="17"/>
  <c r="Z2330" i="17"/>
  <c r="W1479" i="17"/>
  <c r="Z1479" i="17"/>
  <c r="W1785" i="17"/>
  <c r="Z1785" i="17"/>
  <c r="W2778" i="17"/>
  <c r="Z2778" i="17"/>
  <c r="W2123" i="17"/>
  <c r="Z2123" i="17"/>
  <c r="W595" i="17"/>
  <c r="Z595" i="17"/>
  <c r="W2489" i="17"/>
  <c r="Z2489" i="17"/>
  <c r="W1501" i="17"/>
  <c r="Z1501" i="17"/>
  <c r="W2608" i="17"/>
  <c r="Z2608" i="17"/>
  <c r="W2077" i="17"/>
  <c r="Z2077" i="17"/>
  <c r="W2883" i="17"/>
  <c r="Z2883" i="17"/>
  <c r="W2595" i="17"/>
  <c r="Z2595" i="17"/>
  <c r="W2054" i="17"/>
  <c r="Z2054" i="17"/>
  <c r="W1791" i="17"/>
  <c r="Z1791" i="17"/>
  <c r="W1670" i="17"/>
  <c r="Z1670" i="17"/>
  <c r="W2252" i="17"/>
  <c r="Z2252" i="17"/>
  <c r="W1820" i="17"/>
  <c r="Z1820" i="17"/>
  <c r="W954" i="17"/>
  <c r="Z954" i="17"/>
  <c r="W1831" i="17"/>
  <c r="Z1831" i="17"/>
  <c r="W2094" i="17"/>
  <c r="Z2094" i="17"/>
  <c r="W1333" i="17"/>
  <c r="Z1333" i="17"/>
  <c r="W2225" i="17"/>
  <c r="Z2225" i="17"/>
  <c r="W1786" i="17"/>
  <c r="Z1786" i="17"/>
  <c r="W1596" i="17"/>
  <c r="Z1596" i="17"/>
  <c r="W266" i="17"/>
  <c r="Z266" i="17"/>
  <c r="W1567" i="17"/>
  <c r="Z1567" i="17"/>
  <c r="W163" i="17"/>
  <c r="Z163" i="17"/>
  <c r="W857" i="17"/>
  <c r="Z857" i="17"/>
  <c r="W1146" i="17"/>
  <c r="Z1146" i="17"/>
  <c r="W1165" i="17"/>
  <c r="Z1165" i="17"/>
  <c r="W472" i="17"/>
  <c r="Z472" i="17"/>
  <c r="W762" i="17"/>
  <c r="Z762" i="17"/>
  <c r="W643" i="17"/>
  <c r="Z643" i="17"/>
  <c r="W536" i="17"/>
  <c r="Z536" i="17"/>
  <c r="W8222" i="17"/>
  <c r="X8222" i="17" s="1"/>
  <c r="Z8222" i="17"/>
  <c r="W7921" i="17"/>
  <c r="X7921" i="17" s="1"/>
  <c r="AA7921" i="17" s="1"/>
  <c r="Z7921" i="17"/>
  <c r="W8409" i="17"/>
  <c r="X8409" i="17" s="1"/>
  <c r="Z8409" i="17"/>
  <c r="W7539" i="17"/>
  <c r="Z7539" i="17"/>
  <c r="W8149" i="17"/>
  <c r="X8149" i="17" s="1"/>
  <c r="AA8149" i="17" s="1"/>
  <c r="Z8149" i="17"/>
  <c r="W7945" i="17"/>
  <c r="X7945" i="17" s="1"/>
  <c r="Z7945" i="17"/>
  <c r="W8293" i="17"/>
  <c r="X8293" i="17" s="1"/>
  <c r="Z8293" i="17"/>
  <c r="W8431" i="17"/>
  <c r="X8431" i="17" s="1"/>
  <c r="AA8431" i="17" s="1"/>
  <c r="Z8431" i="17"/>
  <c r="W6013" i="17"/>
  <c r="Z6013" i="17"/>
  <c r="W8159" i="17"/>
  <c r="X8159" i="17" s="1"/>
  <c r="AA8159" i="17" s="1"/>
  <c r="Z8159" i="17"/>
  <c r="W5174" i="17"/>
  <c r="Z5174" i="17"/>
  <c r="W6369" i="17"/>
  <c r="Z6369" i="17"/>
  <c r="W7088" i="17"/>
  <c r="Z7088" i="17"/>
  <c r="W7765" i="17"/>
  <c r="X7765" i="17" s="1"/>
  <c r="AA7765" i="17" s="1"/>
  <c r="Z7765" i="17"/>
  <c r="W8329" i="17"/>
  <c r="X8329" i="17" s="1"/>
  <c r="AA8329" i="17" s="1"/>
  <c r="Z8329" i="17"/>
  <c r="W6158" i="17"/>
  <c r="Z6158" i="17"/>
  <c r="W7619" i="17"/>
  <c r="Z7619" i="17"/>
  <c r="W8026" i="17"/>
  <c r="X8026" i="17" s="1"/>
  <c r="Z8026" i="17"/>
  <c r="W7288" i="17"/>
  <c r="Z7288" i="17"/>
  <c r="W5198" i="17"/>
  <c r="Z5198" i="17"/>
  <c r="W7629" i="17"/>
  <c r="Z7629" i="17"/>
  <c r="W6573" i="17"/>
  <c r="Z6573" i="17"/>
  <c r="W8168" i="17"/>
  <c r="X8168" i="17" s="1"/>
  <c r="Z8168" i="17"/>
  <c r="W7286" i="17"/>
  <c r="Z7286" i="17"/>
  <c r="W5772" i="17"/>
  <c r="Z5772" i="17"/>
  <c r="W7903" i="17"/>
  <c r="X7903" i="17" s="1"/>
  <c r="AA7903" i="17" s="1"/>
  <c r="Z7903" i="17"/>
  <c r="W7122" i="17"/>
  <c r="Z7122" i="17"/>
  <c r="W4661" i="17"/>
  <c r="Z4661" i="17"/>
  <c r="W7818" i="17"/>
  <c r="X7818" i="17" s="1"/>
  <c r="Z7818" i="17"/>
  <c r="W6954" i="17"/>
  <c r="Z6954" i="17"/>
  <c r="W4954" i="17"/>
  <c r="Z4954" i="17"/>
  <c r="W7889" i="17"/>
  <c r="X7889" i="17" s="1"/>
  <c r="Z7889" i="17"/>
  <c r="W7097" i="17"/>
  <c r="Z7097" i="17"/>
  <c r="W4563" i="17"/>
  <c r="Z4563" i="17"/>
  <c r="W6580" i="17"/>
  <c r="Z6580" i="17"/>
  <c r="W5642" i="17"/>
  <c r="Z5642" i="17"/>
  <c r="W7107" i="17"/>
  <c r="Z7107" i="17"/>
  <c r="W6531" i="17"/>
  <c r="Z6531" i="17"/>
  <c r="W5257" i="17"/>
  <c r="Z5257" i="17"/>
  <c r="W6986" i="17"/>
  <c r="Z6986" i="17"/>
  <c r="W6410" i="17"/>
  <c r="Z6410" i="17"/>
  <c r="W5016" i="17"/>
  <c r="Z5016" i="17"/>
  <c r="W6721" i="17"/>
  <c r="Z6721" i="17"/>
  <c r="W5923" i="17"/>
  <c r="Z5923" i="17"/>
  <c r="W4183" i="17"/>
  <c r="Z4183" i="17"/>
  <c r="W6672" i="17"/>
  <c r="Z6672" i="17"/>
  <c r="W5830" i="17"/>
  <c r="Z5830" i="17"/>
  <c r="W3623" i="17"/>
  <c r="Z3623" i="17"/>
  <c r="W6767" i="17"/>
  <c r="Z6767" i="17"/>
  <c r="W5733" i="17"/>
  <c r="Z5733" i="17"/>
  <c r="W8279" i="17"/>
  <c r="X8279" i="17" s="1"/>
  <c r="AA8279" i="17" s="1"/>
  <c r="Y8280" i="17" s="1"/>
  <c r="Z8279" i="17"/>
  <c r="W7920" i="17"/>
  <c r="X7920" i="17" s="1"/>
  <c r="AA7920" i="17" s="1"/>
  <c r="Z7920" i="17"/>
  <c r="W8018" i="17"/>
  <c r="X8018" i="17" s="1"/>
  <c r="AA8018" i="17" s="1"/>
  <c r="Z8018" i="17"/>
  <c r="W5557" i="17"/>
  <c r="Z5557" i="17"/>
  <c r="W7727" i="17"/>
  <c r="X7727" i="17" s="1"/>
  <c r="Z7727" i="17"/>
  <c r="W8089" i="17"/>
  <c r="X8089" i="17" s="1"/>
  <c r="Z8089" i="17"/>
  <c r="W8351" i="17"/>
  <c r="X8351" i="17" s="1"/>
  <c r="Z8351" i="17"/>
  <c r="W7799" i="17"/>
  <c r="X7799" i="17" s="1"/>
  <c r="Z7799" i="17"/>
  <c r="W7888" i="17"/>
  <c r="X7888" i="17" s="1"/>
  <c r="Z7888" i="17"/>
  <c r="W7660" i="17"/>
  <c r="Z7660" i="17"/>
  <c r="W3037" i="17"/>
  <c r="Z3037" i="17"/>
  <c r="W5797" i="17"/>
  <c r="Z5797" i="17"/>
  <c r="W7206" i="17"/>
  <c r="Z7206" i="17"/>
  <c r="W8123" i="17"/>
  <c r="X8123" i="17" s="1"/>
  <c r="AA8123" i="17" s="1"/>
  <c r="Z8123" i="17"/>
  <c r="W5027" i="17"/>
  <c r="Z5027" i="17"/>
  <c r="W6894" i="17"/>
  <c r="Z6894" i="17"/>
  <c r="W7691" i="17"/>
  <c r="X7691" i="17" s="1"/>
  <c r="AA7691" i="17" s="1"/>
  <c r="Y7692" i="17" s="1"/>
  <c r="Z7691" i="17"/>
  <c r="W8062" i="17"/>
  <c r="X8062" i="17" s="1"/>
  <c r="Z8062" i="17"/>
  <c r="W7147" i="17"/>
  <c r="Z7147" i="17"/>
  <c r="W4745" i="17"/>
  <c r="Z4745" i="17"/>
  <c r="W6933" i="17"/>
  <c r="Z6933" i="17"/>
  <c r="W8060" i="17"/>
  <c r="X8060" i="17" s="1"/>
  <c r="AA8060" i="17" s="1"/>
  <c r="Z8060" i="17"/>
  <c r="W7145" i="17"/>
  <c r="Z7145" i="17"/>
  <c r="W4743" i="17"/>
  <c r="Z4743" i="17"/>
  <c r="W7651" i="17"/>
  <c r="Z7651" i="17"/>
  <c r="W6331" i="17"/>
  <c r="Z6331" i="17"/>
  <c r="W8286" i="17"/>
  <c r="X8286" i="17" s="1"/>
  <c r="Z8286" i="17"/>
  <c r="W7566" i="17"/>
  <c r="Z7566" i="17"/>
  <c r="W6144" i="17"/>
  <c r="Z6144" i="17"/>
  <c r="W8213" i="17"/>
  <c r="X8213" i="17" s="1"/>
  <c r="AA8213" i="17" s="1"/>
  <c r="Z8213" i="17"/>
  <c r="W7493" i="17"/>
  <c r="Z7493" i="17"/>
  <c r="W5950" i="17"/>
  <c r="Z5950" i="17"/>
  <c r="W6760" i="17"/>
  <c r="Z6760" i="17"/>
  <c r="W5988" i="17"/>
  <c r="Z5988" i="17"/>
  <c r="W4352" i="17"/>
  <c r="Z4352" i="17"/>
  <c r="W6567" i="17"/>
  <c r="Z6567" i="17"/>
  <c r="W5041" i="17"/>
  <c r="Z5041" i="17"/>
  <c r="W6878" i="17"/>
  <c r="Z6878" i="17"/>
  <c r="W6140" i="17"/>
  <c r="Z6140" i="17"/>
  <c r="W4244" i="17"/>
  <c r="Z4244" i="17"/>
  <c r="W6469" i="17"/>
  <c r="Z6469" i="17"/>
  <c r="W5135" i="17"/>
  <c r="Z5135" i="17"/>
  <c r="W6996" i="17"/>
  <c r="Z6996" i="17"/>
  <c r="W6276" i="17"/>
  <c r="Z6276" i="17"/>
  <c r="W4722" i="17"/>
  <c r="Z4722" i="17"/>
  <c r="W6947" i="17"/>
  <c r="Z6947" i="17"/>
  <c r="W6223" i="17"/>
  <c r="Z6223" i="17"/>
  <c r="W4539" i="17"/>
  <c r="Z4539" i="17"/>
  <c r="W5396" i="17"/>
  <c r="Z5396" i="17"/>
  <c r="W4290" i="17"/>
  <c r="Z4290" i="17"/>
  <c r="W5491" i="17"/>
  <c r="Z5491" i="17"/>
  <c r="W4483" i="17"/>
  <c r="Z4483" i="17"/>
  <c r="W5730" i="17"/>
  <c r="Z5730" i="17"/>
  <c r="W4674" i="17"/>
  <c r="Z4674" i="17"/>
  <c r="W5633" i="17"/>
  <c r="Z5633" i="17"/>
  <c r="W4748" i="17"/>
  <c r="Z4748" i="17"/>
  <c r="W6088" i="17"/>
  <c r="Z6088" i="17"/>
  <c r="W5080" i="17"/>
  <c r="Z5080" i="17"/>
  <c r="W1070" i="17"/>
  <c r="Z1070" i="17"/>
  <c r="W5535" i="17"/>
  <c r="Z5535" i="17"/>
  <c r="W4805" i="17"/>
  <c r="Z4805" i="17"/>
  <c r="W4622" i="17"/>
  <c r="Z4622" i="17"/>
  <c r="W3239" i="17"/>
  <c r="Z3239" i="17"/>
  <c r="W4176" i="17"/>
  <c r="Z4176" i="17"/>
  <c r="W4548" i="17"/>
  <c r="Z4548" i="17"/>
  <c r="W2954" i="17"/>
  <c r="Z2954" i="17"/>
  <c r="W4355" i="17"/>
  <c r="Z4355" i="17"/>
  <c r="W4846" i="17"/>
  <c r="Z4846" i="17"/>
  <c r="W3522" i="17"/>
  <c r="Z3522" i="17"/>
  <c r="W4473" i="17"/>
  <c r="Z4473" i="17"/>
  <c r="W2497" i="17"/>
  <c r="Z2497" i="17"/>
  <c r="W3073" i="17"/>
  <c r="Z3073" i="17"/>
  <c r="W3024" i="17"/>
  <c r="Z3024" i="17"/>
  <c r="W3801" i="17"/>
  <c r="Z3801" i="17"/>
  <c r="W2007" i="17"/>
  <c r="Z2007" i="17"/>
  <c r="W3307" i="17"/>
  <c r="Z3307" i="17"/>
  <c r="W4086" i="17"/>
  <c r="Z4086" i="17"/>
  <c r="W3092" i="17"/>
  <c r="Z3092" i="17"/>
  <c r="W3877" i="17"/>
  <c r="Z3877" i="17"/>
  <c r="W2295" i="17"/>
  <c r="Z2295" i="17"/>
  <c r="W3502" i="17"/>
  <c r="Z3502" i="17"/>
  <c r="W2688" i="17"/>
  <c r="Z2688" i="17"/>
  <c r="W2918" i="17"/>
  <c r="Z2918" i="17"/>
  <c r="W1485" i="17"/>
  <c r="Z1485" i="17"/>
  <c r="W3677" i="17"/>
  <c r="Z3677" i="17"/>
  <c r="W2948" i="17"/>
  <c r="Z2948" i="17"/>
  <c r="W1643" i="17"/>
  <c r="Z1643" i="17"/>
  <c r="W3652" i="17"/>
  <c r="Z3652" i="17"/>
  <c r="W3076" i="17"/>
  <c r="Z3076" i="17"/>
  <c r="W2109" i="17"/>
  <c r="Z2109" i="17"/>
  <c r="W3963" i="17"/>
  <c r="Z3963" i="17"/>
  <c r="W3243" i="17"/>
  <c r="Z3243" i="17"/>
  <c r="W2187" i="17"/>
  <c r="Z2187" i="17"/>
  <c r="W3890" i="17"/>
  <c r="Z3890" i="17"/>
  <c r="W3026" i="17"/>
  <c r="Z3026" i="17"/>
  <c r="W1941" i="17"/>
  <c r="Z1941" i="17"/>
  <c r="W2362" i="17"/>
  <c r="Z2362" i="17"/>
  <c r="W1836" i="17"/>
  <c r="Z1836" i="17"/>
  <c r="W2658" i="17"/>
  <c r="Z2658" i="17"/>
  <c r="W876" i="17"/>
  <c r="Z876" i="17"/>
  <c r="W1912" i="17"/>
  <c r="Z1912" i="17"/>
  <c r="W2632" i="17"/>
  <c r="Z2632" i="17"/>
  <c r="W1499" i="17"/>
  <c r="Z1499" i="17"/>
  <c r="W2619" i="17"/>
  <c r="Z2619" i="17"/>
  <c r="W1849" i="17"/>
  <c r="Z1849" i="17"/>
  <c r="W1822" i="17"/>
  <c r="Z1822" i="17"/>
  <c r="W957" i="17"/>
  <c r="Z957" i="17"/>
  <c r="W474" i="17"/>
  <c r="Z474" i="17"/>
  <c r="W1653" i="17"/>
  <c r="Z1653" i="17"/>
  <c r="W2143" i="17"/>
  <c r="Z2143" i="17"/>
  <c r="W1429" i="17"/>
  <c r="Z1429" i="17"/>
  <c r="W1974" i="17"/>
  <c r="Z1974" i="17"/>
  <c r="W137" i="17"/>
  <c r="Z137" i="17"/>
  <c r="W1610" i="17"/>
  <c r="Z1610" i="17"/>
  <c r="W1318" i="17"/>
  <c r="Z1318" i="17"/>
  <c r="W1080" i="17"/>
  <c r="Z1080" i="17"/>
  <c r="W1591" i="17"/>
  <c r="Z1591" i="17"/>
  <c r="W1662" i="17"/>
  <c r="Z1662" i="17"/>
  <c r="W1817" i="17"/>
  <c r="Z1817" i="17"/>
  <c r="W1684" i="17"/>
  <c r="Z1684" i="17"/>
  <c r="W955" i="17"/>
  <c r="Z955" i="17"/>
  <c r="W1283" i="17"/>
  <c r="Z1283" i="17"/>
  <c r="W1054" i="17"/>
  <c r="Z1054" i="17"/>
  <c r="W438" i="17"/>
  <c r="Z438" i="17"/>
  <c r="W517" i="17"/>
  <c r="Z517" i="17"/>
  <c r="W560" i="17"/>
  <c r="Z560" i="17"/>
  <c r="W6679" i="17"/>
  <c r="Z6679" i="17"/>
  <c r="W8221" i="17"/>
  <c r="X8221" i="17" s="1"/>
  <c r="AA8221" i="17" s="1"/>
  <c r="Z8221" i="17"/>
  <c r="W8188" i="17"/>
  <c r="X8188" i="17" s="1"/>
  <c r="AA8188" i="17" s="1"/>
  <c r="Z8188" i="17"/>
  <c r="W5364" i="17"/>
  <c r="Z5364" i="17"/>
  <c r="W7874" i="17"/>
  <c r="X7874" i="17" s="1"/>
  <c r="Z7874" i="17"/>
  <c r="W8193" i="17"/>
  <c r="X8193" i="17" s="1"/>
  <c r="AA8193" i="17" s="1"/>
  <c r="Z8193" i="17"/>
  <c r="W7390" i="17"/>
  <c r="Z7390" i="17"/>
  <c r="W7679" i="17"/>
  <c r="X7679" i="17" s="1"/>
  <c r="Z7679" i="17"/>
  <c r="W6344" i="17"/>
  <c r="Z6344" i="17"/>
  <c r="W5077" i="17"/>
  <c r="Z5077" i="17"/>
  <c r="W6342" i="17"/>
  <c r="Z6342" i="17"/>
  <c r="W8253" i="17"/>
  <c r="X8253" i="17" s="1"/>
  <c r="Z8253" i="17"/>
  <c r="W8291" i="17"/>
  <c r="X8291" i="17" s="1"/>
  <c r="AA8291" i="17" s="1"/>
  <c r="Y8292" i="17" s="1"/>
  <c r="Z8291" i="17"/>
  <c r="W7924" i="17"/>
  <c r="X7924" i="17" s="1"/>
  <c r="Z7924" i="17"/>
  <c r="W6298" i="17"/>
  <c r="Z6298" i="17"/>
  <c r="W7719" i="17"/>
  <c r="X7719" i="17" s="1"/>
  <c r="Z7719" i="17"/>
  <c r="W5701" i="17"/>
  <c r="Z5701" i="17"/>
  <c r="W7502" i="17"/>
  <c r="Z7502" i="17"/>
  <c r="W4830" i="17"/>
  <c r="Z4830" i="17"/>
  <c r="W7205" i="17"/>
  <c r="Z7205" i="17"/>
  <c r="W8181" i="17"/>
  <c r="X8181" i="17" s="1"/>
  <c r="AA8181" i="17" s="1"/>
  <c r="Z8181" i="17"/>
  <c r="W6270" i="17"/>
  <c r="Z6270" i="17"/>
  <c r="W7955" i="17"/>
  <c r="X7955" i="17" s="1"/>
  <c r="Z7955" i="17"/>
  <c r="W6365" i="17"/>
  <c r="Z6365" i="17"/>
  <c r="W7906" i="17"/>
  <c r="X7906" i="17" s="1"/>
  <c r="AA7906" i="17" s="1"/>
  <c r="Z7906" i="17"/>
  <c r="W7474" i="17"/>
  <c r="Z7474" i="17"/>
  <c r="W6550" i="17"/>
  <c r="Z6550" i="17"/>
  <c r="W4664" i="17"/>
  <c r="Z4664" i="17"/>
  <c r="W7653" i="17"/>
  <c r="Z7653" i="17"/>
  <c r="W6909" i="17"/>
  <c r="Z6909" i="17"/>
  <c r="W5997" i="17"/>
  <c r="Z5997" i="17"/>
  <c r="W8048" i="17"/>
  <c r="X8048" i="17" s="1"/>
  <c r="AA8048" i="17" s="1"/>
  <c r="Z8048" i="17"/>
  <c r="W7472" i="17"/>
  <c r="Z7472" i="17"/>
  <c r="W6836" i="17"/>
  <c r="Z6836" i="17"/>
  <c r="W5292" i="17"/>
  <c r="Z5292" i="17"/>
  <c r="W7639" i="17"/>
  <c r="Z7639" i="17"/>
  <c r="W6883" i="17"/>
  <c r="Z6883" i="17"/>
  <c r="W5952" i="17"/>
  <c r="Z5952" i="17"/>
  <c r="W1960" i="17"/>
  <c r="Z1960" i="17"/>
  <c r="W7842" i="17"/>
  <c r="X7842" i="17" s="1"/>
  <c r="Z7842" i="17"/>
  <c r="W7410" i="17"/>
  <c r="Z7410" i="17"/>
  <c r="W6714" i="17"/>
  <c r="Z6714" i="17"/>
  <c r="W5050" i="17"/>
  <c r="Z5050" i="17"/>
  <c r="W8057" i="17"/>
  <c r="X8057" i="17" s="1"/>
  <c r="Z8057" i="17"/>
  <c r="W7325" i="17"/>
  <c r="Z7325" i="17"/>
  <c r="W6281" i="17"/>
  <c r="Z6281" i="17"/>
  <c r="W7180" i="17"/>
  <c r="Z7180" i="17"/>
  <c r="W6748" i="17"/>
  <c r="Z6748" i="17"/>
  <c r="W6156" i="17"/>
  <c r="Z6156" i="17"/>
  <c r="W5114" i="17"/>
  <c r="Z5114" i="17"/>
  <c r="W6699" i="17"/>
  <c r="Z6699" i="17"/>
  <c r="W6097" i="17"/>
  <c r="Z6097" i="17"/>
  <c r="W5305" i="17"/>
  <c r="Z5305" i="17"/>
  <c r="W3957" i="17"/>
  <c r="Z3957" i="17"/>
  <c r="W6722" i="17"/>
  <c r="Z6722" i="17"/>
  <c r="W6290" i="17"/>
  <c r="Z6290" i="17"/>
  <c r="W5640" i="17"/>
  <c r="Z5640" i="17"/>
  <c r="W4184" i="17"/>
  <c r="Z4184" i="17"/>
  <c r="W6745" i="17"/>
  <c r="Z6745" i="17"/>
  <c r="W6153" i="17"/>
  <c r="Z6153" i="17"/>
  <c r="W5399" i="17"/>
  <c r="Z5399" i="17"/>
  <c r="W4300" i="17"/>
  <c r="Z4300" i="17"/>
  <c r="W6984" i="17"/>
  <c r="Z6984" i="17"/>
  <c r="W6408" i="17"/>
  <c r="Z6408" i="17"/>
  <c r="W5590" i="17"/>
  <c r="Z5590" i="17"/>
  <c r="W4683" i="17"/>
  <c r="Z4683" i="17"/>
  <c r="W7079" i="17"/>
  <c r="Z7079" i="17"/>
  <c r="W6209" i="17"/>
  <c r="Z6209" i="17"/>
  <c r="W5205" i="17"/>
  <c r="Z5205" i="17"/>
  <c r="W5960" i="17"/>
  <c r="Z5960" i="17"/>
  <c r="W5384" i="17"/>
  <c r="Z5384" i="17"/>
  <c r="W4952" i="17"/>
  <c r="Z4952" i="17"/>
  <c r="W4260" i="17"/>
  <c r="Z4260" i="17"/>
  <c r="W5623" i="17"/>
  <c r="Z5623" i="17"/>
  <c r="W4903" i="17"/>
  <c r="Z4903" i="17"/>
  <c r="W4137" i="17"/>
  <c r="Z4137" i="17"/>
  <c r="W5718" i="17"/>
  <c r="Z5718" i="17"/>
  <c r="W5142" i="17"/>
  <c r="Z5142" i="17"/>
  <c r="W4362" i="17"/>
  <c r="Z4362" i="17"/>
  <c r="W5909" i="17"/>
  <c r="Z5909" i="17"/>
  <c r="W5333" i="17"/>
  <c r="Z5333" i="17"/>
  <c r="W4901" i="17"/>
  <c r="Z4901" i="17"/>
  <c r="W3174" i="17"/>
  <c r="Z3174" i="17"/>
  <c r="W5788" i="17"/>
  <c r="Z5788" i="17"/>
  <c r="W5356" i="17"/>
  <c r="Z5356" i="17"/>
  <c r="W5068" i="17"/>
  <c r="Z5068" i="17"/>
  <c r="W4504" i="17"/>
  <c r="Z4504" i="17"/>
  <c r="W5811" i="17"/>
  <c r="Z5811" i="17"/>
  <c r="W5379" i="17"/>
  <c r="Z5379" i="17"/>
  <c r="W4791" i="17"/>
  <c r="Z4791" i="17"/>
  <c r="W1777" i="17"/>
  <c r="Z1777" i="17"/>
  <c r="W4147" i="17"/>
  <c r="Z4147" i="17"/>
  <c r="W2425" i="17"/>
  <c r="Z2425" i="17"/>
  <c r="W4161" i="17"/>
  <c r="Z4161" i="17"/>
  <c r="W4680" i="17"/>
  <c r="Z4680" i="17"/>
  <c r="W4236" i="17"/>
  <c r="Z4236" i="17"/>
  <c r="W2893" i="17"/>
  <c r="Z2893" i="17"/>
  <c r="W4343" i="17"/>
  <c r="Z4343" i="17"/>
  <c r="W2582" i="17"/>
  <c r="Z2582" i="17"/>
  <c r="W4402" i="17"/>
  <c r="Z4402" i="17"/>
  <c r="W3972" i="17"/>
  <c r="Z3972" i="17"/>
  <c r="W1665" i="17"/>
  <c r="Z1665" i="17"/>
  <c r="W4317" i="17"/>
  <c r="Z4317" i="17"/>
  <c r="W3189" i="17"/>
  <c r="Z3189" i="17"/>
  <c r="W3559" i="17"/>
  <c r="Z3559" i="17"/>
  <c r="W2013" i="17"/>
  <c r="Z2013" i="17"/>
  <c r="W3270" i="17"/>
  <c r="Z3270" i="17"/>
  <c r="W1847" i="17"/>
  <c r="Z1847" i="17"/>
  <c r="W3535" i="17"/>
  <c r="Z3535" i="17"/>
  <c r="W3023" i="17"/>
  <c r="Z3023" i="17"/>
  <c r="W3779" i="17"/>
  <c r="Z3779" i="17"/>
  <c r="W3021" i="17"/>
  <c r="Z3021" i="17"/>
  <c r="W4065" i="17"/>
  <c r="Z4065" i="17"/>
  <c r="W3324" i="17"/>
  <c r="Z3324" i="17"/>
  <c r="W3859" i="17"/>
  <c r="Z3859" i="17"/>
  <c r="W2235" i="17"/>
  <c r="Z2235" i="17"/>
  <c r="W8282" i="17"/>
  <c r="X8282" i="17" s="1"/>
  <c r="Z8282" i="17"/>
  <c r="W7872" i="17"/>
  <c r="X7872" i="17" s="1"/>
  <c r="AA7872" i="17" s="1"/>
  <c r="Z7872" i="17"/>
  <c r="W7467" i="17"/>
  <c r="Z7467" i="17"/>
  <c r="W7334" i="17"/>
  <c r="Z7334" i="17"/>
  <c r="W5361" i="17"/>
  <c r="Z5361" i="17"/>
  <c r="W6439" i="17"/>
  <c r="Z6439" i="17"/>
  <c r="W7896" i="17"/>
  <c r="X7896" i="17" s="1"/>
  <c r="AA7896" i="17" s="1"/>
  <c r="Z7896" i="17"/>
  <c r="W8335" i="17"/>
  <c r="X8335" i="17" s="1"/>
  <c r="Z8335" i="17"/>
  <c r="W6537" i="17"/>
  <c r="Z6537" i="17"/>
  <c r="W5977" i="17"/>
  <c r="Z5977" i="17"/>
  <c r="W6250" i="17"/>
  <c r="Z6250" i="17"/>
  <c r="W6993" i="17"/>
  <c r="Z6993" i="17"/>
  <c r="W7478" i="17"/>
  <c r="Z7478" i="17"/>
  <c r="W4707" i="17"/>
  <c r="Z4707" i="17"/>
  <c r="W7172" i="17"/>
  <c r="Z7172" i="17"/>
  <c r="W7884" i="17"/>
  <c r="X7884" i="17" s="1"/>
  <c r="Z7884" i="17"/>
  <c r="W8372" i="17"/>
  <c r="X8372" i="17" s="1"/>
  <c r="Z8372" i="17"/>
  <c r="W6317" i="17"/>
  <c r="Z6317" i="17"/>
  <c r="W7606" i="17"/>
  <c r="Z7606" i="17"/>
  <c r="W6236" i="17"/>
  <c r="Z6236" i="17"/>
  <c r="W7785" i="17"/>
  <c r="X7785" i="17" s="1"/>
  <c r="Z7785" i="17"/>
  <c r="W6597" i="17"/>
  <c r="Z6597" i="17"/>
  <c r="W8036" i="17"/>
  <c r="X8036" i="17" s="1"/>
  <c r="Z8036" i="17"/>
  <c r="W7100" i="17"/>
  <c r="Z7100" i="17"/>
  <c r="W4566" i="17"/>
  <c r="Z4566" i="17"/>
  <c r="W7483" i="17"/>
  <c r="Z7483" i="17"/>
  <c r="W5913" i="17"/>
  <c r="Z5913" i="17"/>
  <c r="W7974" i="17"/>
  <c r="X7974" i="17" s="1"/>
  <c r="Z7974" i="17"/>
  <c r="W6978" i="17"/>
  <c r="Z6978" i="17"/>
  <c r="W3871" i="17"/>
  <c r="Z3871" i="17"/>
  <c r="W7757" i="17"/>
  <c r="X7757" i="17" s="1"/>
  <c r="Z7757" i="17"/>
  <c r="W7119" i="17"/>
  <c r="Z7119" i="17"/>
  <c r="W4659" i="17"/>
  <c r="Z4659" i="17"/>
  <c r="W6592" i="17"/>
  <c r="Z6592" i="17"/>
  <c r="W5666" i="17"/>
  <c r="Z5666" i="17"/>
  <c r="W4246" i="17"/>
  <c r="Z4246" i="17"/>
  <c r="W6543" i="17"/>
  <c r="Z6543" i="17"/>
  <c r="W5569" i="17"/>
  <c r="Z5569" i="17"/>
  <c r="W7142" i="17"/>
  <c r="Z7142" i="17"/>
  <c r="W6566" i="17"/>
  <c r="Z6566" i="17"/>
  <c r="W5616" i="17"/>
  <c r="Z5616" i="17"/>
  <c r="W4112" i="17"/>
  <c r="Z4112" i="17"/>
  <c r="W6589" i="17"/>
  <c r="Z6589" i="17"/>
  <c r="W5375" i="17"/>
  <c r="Z5375" i="17"/>
  <c r="W1520" i="17"/>
  <c r="Z1520" i="17"/>
  <c r="W6972" i="17"/>
  <c r="Z6972" i="17"/>
  <c r="W6252" i="17"/>
  <c r="Z6252" i="17"/>
  <c r="W5854" i="17"/>
  <c r="Z5854" i="17"/>
  <c r="W3788" i="17"/>
  <c r="Z3788" i="17"/>
  <c r="W6779" i="17"/>
  <c r="Z6779" i="17"/>
  <c r="W6193" i="17"/>
  <c r="Z6193" i="17"/>
  <c r="W4893" i="17"/>
  <c r="Z4893" i="17"/>
  <c r="W5804" i="17"/>
  <c r="Z5804" i="17"/>
  <c r="W5228" i="17"/>
  <c r="Z5228" i="17"/>
  <c r="W4782" i="17"/>
  <c r="Z4782" i="17"/>
  <c r="W5755" i="17"/>
  <c r="Z5755" i="17"/>
  <c r="W5323" i="17"/>
  <c r="Z5323" i="17"/>
  <c r="W4719" i="17"/>
  <c r="Z4719" i="17"/>
  <c r="W5994" i="17"/>
  <c r="Z5994" i="17"/>
  <c r="W5274" i="17"/>
  <c r="Z5274" i="17"/>
  <c r="W4626" i="17"/>
  <c r="Z4626" i="17"/>
  <c r="W5753" i="17"/>
  <c r="Z5753" i="17"/>
  <c r="W5177" i="17"/>
  <c r="Z5177" i="17"/>
  <c r="W4433" i="17"/>
  <c r="Z4433" i="17"/>
  <c r="W6064" i="17"/>
  <c r="Z6064" i="17"/>
  <c r="W5632" i="17"/>
  <c r="Z5632" i="17"/>
  <c r="W4912" i="17"/>
  <c r="Z4912" i="17"/>
  <c r="W4164" i="17"/>
  <c r="Z4164" i="17"/>
  <c r="W6087" i="17"/>
  <c r="Z6087" i="17"/>
  <c r="W5367" i="17"/>
  <c r="Z5367" i="17"/>
  <c r="W4527" i="17"/>
  <c r="Z4527" i="17"/>
  <c r="W4598" i="17"/>
  <c r="Z4598" i="17"/>
  <c r="W4127" i="17"/>
  <c r="Z4127" i="17"/>
  <c r="W4609" i="17"/>
  <c r="Z4609" i="17"/>
  <c r="W3198" i="17"/>
  <c r="Z3198" i="17"/>
  <c r="W4380" i="17"/>
  <c r="Z4380" i="17"/>
  <c r="W2822" i="17"/>
  <c r="Z2822" i="17"/>
  <c r="W4331" i="17"/>
  <c r="Z4331" i="17"/>
  <c r="W2503" i="17"/>
  <c r="Z2503" i="17"/>
  <c r="W4534" i="17"/>
  <c r="Z4534" i="17"/>
  <c r="W2890" i="17"/>
  <c r="Z2890" i="17"/>
  <c r="W4305" i="17"/>
  <c r="Z4305" i="17"/>
  <c r="W3150" i="17"/>
  <c r="Z3150" i="17"/>
  <c r="W3786" i="17"/>
  <c r="Z3786" i="17"/>
  <c r="W2612" i="17"/>
  <c r="Z2612" i="17"/>
  <c r="W3493" i="17"/>
  <c r="Z3493" i="17"/>
  <c r="W1748" i="17"/>
  <c r="Z1748" i="17"/>
  <c r="W3265" i="17"/>
  <c r="Z3265" i="17"/>
  <c r="W4005" i="17"/>
  <c r="Z4005" i="17"/>
  <c r="W2996" i="17"/>
  <c r="Z2996" i="17"/>
  <c r="W4044" i="17"/>
  <c r="Z4044" i="17"/>
  <c r="W3044" i="17"/>
  <c r="Z3044" i="17"/>
  <c r="W3837" i="17"/>
  <c r="Z3837" i="17"/>
  <c r="W2724" i="17"/>
  <c r="Z2724" i="17"/>
  <c r="W3622" i="17"/>
  <c r="Z3622" i="17"/>
  <c r="W3046" i="17"/>
  <c r="Z3046" i="17"/>
  <c r="W2005" i="17"/>
  <c r="Z2005" i="17"/>
  <c r="W2888" i="17"/>
  <c r="Z2888" i="17"/>
  <c r="W2030" i="17"/>
  <c r="Z2030" i="17"/>
  <c r="W4085" i="17"/>
  <c r="Z4085" i="17"/>
  <c r="W3653" i="17"/>
  <c r="Z3653" i="17"/>
  <c r="W2917" i="17"/>
  <c r="Z2917" i="17"/>
  <c r="W1484" i="17"/>
  <c r="Z1484" i="17"/>
  <c r="W3772" i="17"/>
  <c r="Z3772" i="17"/>
  <c r="W3196" i="17"/>
  <c r="Z3196" i="17"/>
  <c r="W2410" i="17"/>
  <c r="Z2410" i="17"/>
  <c r="W3939" i="17"/>
  <c r="Z3939" i="17"/>
  <c r="W3219" i="17"/>
  <c r="Z3219" i="17"/>
  <c r="W2104" i="17"/>
  <c r="Z2104" i="17"/>
  <c r="W3722" i="17"/>
  <c r="Z3722" i="17"/>
  <c r="W3001" i="17"/>
  <c r="Z3001" i="17"/>
  <c r="W2627" i="17"/>
  <c r="Z2627" i="17"/>
  <c r="W2041" i="17"/>
  <c r="Z2041" i="17"/>
  <c r="W2634" i="17"/>
  <c r="Z2634" i="17"/>
  <c r="W1502" i="17"/>
  <c r="Z1502" i="17"/>
  <c r="W2339" i="17"/>
  <c r="Z2339" i="17"/>
  <c r="W2896" i="17"/>
  <c r="Z2896" i="17"/>
  <c r="W2305" i="17"/>
  <c r="Z2305" i="17"/>
  <c r="W1417" i="17"/>
  <c r="Z1417" i="17"/>
  <c r="W2451" i="17"/>
  <c r="Z2451" i="17"/>
  <c r="W1370" i="17"/>
  <c r="Z1370" i="17"/>
  <c r="W1315" i="17"/>
  <c r="Z1315" i="17"/>
  <c r="W1087" i="17"/>
  <c r="Z1087" i="17"/>
  <c r="W1964" i="17"/>
  <c r="Z1964" i="17"/>
  <c r="W63" i="17"/>
  <c r="Z63" i="17"/>
  <c r="W1385" i="17"/>
  <c r="Z1385" i="17"/>
  <c r="W1802" i="17"/>
  <c r="Z1802" i="17"/>
  <c r="W2369" i="17"/>
  <c r="Z2369" i="17"/>
  <c r="W1570" i="17"/>
  <c r="Z1570" i="17"/>
  <c r="W1452" i="17"/>
  <c r="Z1452" i="17"/>
  <c r="W701" i="17"/>
  <c r="Z701" i="17"/>
  <c r="W1240" i="17"/>
  <c r="Z1240" i="17"/>
  <c r="W1494" i="17"/>
  <c r="Z1494" i="17"/>
  <c r="W410" i="17"/>
  <c r="Z410" i="17"/>
  <c r="W1351" i="17"/>
  <c r="Z1351" i="17"/>
  <c r="W1516" i="17"/>
  <c r="Z1516" i="17"/>
  <c r="W486" i="17"/>
  <c r="Z486" i="17"/>
  <c r="W715" i="17"/>
  <c r="Z715" i="17"/>
  <c r="W197" i="17"/>
  <c r="Z197" i="17"/>
  <c r="W29" i="17"/>
  <c r="Z29" i="17"/>
  <c r="W399" i="17"/>
  <c r="Z399" i="17"/>
  <c r="W57" i="17"/>
  <c r="Z57" i="17"/>
  <c r="W7064" i="17"/>
  <c r="Z7064" i="17"/>
  <c r="W8066" i="17"/>
  <c r="X8066" i="17" s="1"/>
  <c r="Z8066" i="17"/>
  <c r="W8400" i="17"/>
  <c r="X8400" i="17" s="1"/>
  <c r="Z8400" i="17"/>
  <c r="W6188" i="17"/>
  <c r="Z6188" i="17"/>
  <c r="W4885" i="17"/>
  <c r="Z4885" i="17"/>
  <c r="W8353" i="17"/>
  <c r="X8353" i="17" s="1"/>
  <c r="Z8353" i="17"/>
  <c r="W7899" i="17"/>
  <c r="X7899" i="17" s="1"/>
  <c r="Z7899" i="17"/>
  <c r="W5457" i="17"/>
  <c r="Z5457" i="17"/>
  <c r="W5798" i="17"/>
  <c r="Z5798" i="17"/>
  <c r="W6192" i="17"/>
  <c r="Z6192" i="17"/>
  <c r="W6945" i="17"/>
  <c r="Z6945" i="17"/>
  <c r="W7454" i="17"/>
  <c r="Z7454" i="17"/>
  <c r="W8053" i="17"/>
  <c r="X8053" i="17" s="1"/>
  <c r="AA8053" i="17" s="1"/>
  <c r="Z8053" i="17"/>
  <c r="W4705" i="17"/>
  <c r="Z4705" i="17"/>
  <c r="W6750" i="17"/>
  <c r="Z6750" i="17"/>
  <c r="W7907" i="17"/>
  <c r="X7907" i="17" s="1"/>
  <c r="AA7907" i="17" s="1"/>
  <c r="Z7907" i="17"/>
  <c r="W8170" i="17"/>
  <c r="X8170" i="17" s="1"/>
  <c r="AA8170" i="17" s="1"/>
  <c r="Z8170" i="17"/>
  <c r="W7450" i="17"/>
  <c r="Z7450" i="17"/>
  <c r="W6206" i="17"/>
  <c r="Z6206" i="17"/>
  <c r="W7773" i="17"/>
  <c r="X7773" i="17" s="1"/>
  <c r="AA7773" i="17" s="1"/>
  <c r="Z7773" i="17"/>
  <c r="W6861" i="17"/>
  <c r="Z6861" i="17"/>
  <c r="W4744" i="17"/>
  <c r="Z4744" i="17"/>
  <c r="W7448" i="17"/>
  <c r="Z7448" i="17"/>
  <c r="W6204" i="17"/>
  <c r="Z6204" i="17"/>
  <c r="W8047" i="17"/>
  <c r="X8047" i="17" s="1"/>
  <c r="Z8047" i="17"/>
  <c r="W7313" i="17"/>
  <c r="Z7313" i="17"/>
  <c r="W5867" i="17"/>
  <c r="Z5867" i="17"/>
  <c r="W7962" i="17"/>
  <c r="X7962" i="17" s="1"/>
  <c r="Z7962" i="17"/>
  <c r="W7210" i="17"/>
  <c r="Z7210" i="17"/>
  <c r="W5530" i="17"/>
  <c r="Z5530" i="17"/>
  <c r="W8033" i="17"/>
  <c r="X8033" i="17" s="1"/>
  <c r="Z8033" i="17"/>
  <c r="W7297" i="17"/>
  <c r="Z7297" i="17"/>
  <c r="W5241" i="17"/>
  <c r="Z5241" i="17"/>
  <c r="W6724" i="17"/>
  <c r="Z6724" i="17"/>
  <c r="W6292" i="17"/>
  <c r="Z6292" i="17"/>
  <c r="W5066" i="17"/>
  <c r="Z5066" i="17"/>
  <c r="W6819" i="17"/>
  <c r="Z6819" i="17"/>
  <c r="W6241" i="17"/>
  <c r="Z6241" i="17"/>
  <c r="W5545" i="17"/>
  <c r="Z5545" i="17"/>
  <c r="W3630" i="17"/>
  <c r="Z3630" i="17"/>
  <c r="W6698" i="17"/>
  <c r="Z6698" i="17"/>
  <c r="W6096" i="17"/>
  <c r="Z6096" i="17"/>
  <c r="W5304" i="17"/>
  <c r="Z5304" i="17"/>
  <c r="W7009" i="17"/>
  <c r="Z7009" i="17"/>
  <c r="W6289" i="17"/>
  <c r="Z6289" i="17"/>
  <c r="W5063" i="17"/>
  <c r="Z5063" i="17"/>
  <c r="W7392" i="17"/>
  <c r="Z7392" i="17"/>
  <c r="W6960" i="17"/>
  <c r="Z6960" i="17"/>
  <c r="W6384" i="17"/>
  <c r="Z6384" i="17"/>
  <c r="W5254" i="17"/>
  <c r="Z5254" i="17"/>
  <c r="W7343" i="17"/>
  <c r="Z7343" i="17"/>
  <c r="W6623" i="17"/>
  <c r="Z6623" i="17"/>
  <c r="W5445" i="17"/>
  <c r="Z5445" i="17"/>
  <c r="W6190" i="17"/>
  <c r="Z6190" i="17"/>
  <c r="W8263" i="17"/>
  <c r="X8263" i="17" s="1"/>
  <c r="Z8263" i="17"/>
  <c r="W8056" i="17"/>
  <c r="X8056" i="17" s="1"/>
  <c r="Z8056" i="17"/>
  <c r="W5076" i="17"/>
  <c r="Z5076" i="17"/>
  <c r="W6486" i="17"/>
  <c r="Z6486" i="17"/>
  <c r="W6921" i="17"/>
  <c r="Z6921" i="17"/>
  <c r="W4883" i="17"/>
  <c r="Z4883" i="17"/>
  <c r="W4212" i="17"/>
  <c r="Z4212" i="17"/>
  <c r="W6009" i="17"/>
  <c r="Z6009" i="17"/>
  <c r="W6222" i="17"/>
  <c r="Z6222" i="17"/>
  <c r="W6346" i="17"/>
  <c r="Z6346" i="17"/>
  <c r="W7455" i="17"/>
  <c r="Z7455" i="17"/>
  <c r="W8102" i="17"/>
  <c r="X8102" i="17" s="1"/>
  <c r="AA8102" i="17" s="1"/>
  <c r="Z8102" i="17"/>
  <c r="W4932" i="17"/>
  <c r="Z4932" i="17"/>
  <c r="W7233" i="17"/>
  <c r="Z7233" i="17"/>
  <c r="W8196" i="17"/>
  <c r="X8196" i="17" s="1"/>
  <c r="AA8196" i="17" s="1"/>
  <c r="Z8196" i="17"/>
  <c r="W5410" i="17"/>
  <c r="Z5410" i="17"/>
  <c r="W6989" i="17"/>
  <c r="Z6989" i="17"/>
  <c r="W7774" i="17"/>
  <c r="X7774" i="17" s="1"/>
  <c r="Z7774" i="17"/>
  <c r="W6574" i="17"/>
  <c r="Z6574" i="17"/>
  <c r="W7953" i="17"/>
  <c r="X7953" i="17" s="1"/>
  <c r="Z7953" i="17"/>
  <c r="W6645" i="17"/>
  <c r="Z6645" i="17"/>
  <c r="W3216" i="17"/>
  <c r="Z3216" i="17"/>
  <c r="W7328" i="17"/>
  <c r="Z7328" i="17"/>
  <c r="W5914" i="17"/>
  <c r="Z5914" i="17"/>
  <c r="W7939" i="17"/>
  <c r="X7939" i="17" s="1"/>
  <c r="Z7939" i="17"/>
  <c r="W7183" i="17"/>
  <c r="Z7183" i="17"/>
  <c r="W4859" i="17"/>
  <c r="Z4859" i="17"/>
  <c r="W7854" i="17"/>
  <c r="X7854" i="17" s="1"/>
  <c r="Z7854" i="17"/>
  <c r="W7026" i="17"/>
  <c r="Z7026" i="17"/>
  <c r="W4270" i="17"/>
  <c r="Z4270" i="17"/>
  <c r="W7781" i="17"/>
  <c r="X7781" i="17" s="1"/>
  <c r="Z7781" i="17"/>
  <c r="W6881" i="17"/>
  <c r="Z6881" i="17"/>
  <c r="W4799" i="17"/>
  <c r="Z4799" i="17"/>
  <c r="W6616" i="17"/>
  <c r="Z6616" i="17"/>
  <c r="W5426" i="17"/>
  <c r="Z5426" i="17"/>
  <c r="W6999" i="17"/>
  <c r="Z6999" i="17"/>
  <c r="W5904" i="17"/>
  <c r="Z5904" i="17"/>
  <c r="W4113" i="17"/>
  <c r="Z4113" i="17"/>
  <c r="W6590" i="17"/>
  <c r="Z6590" i="17"/>
  <c r="W5664" i="17"/>
  <c r="Z5664" i="17"/>
  <c r="W1523" i="17"/>
  <c r="Z1523" i="17"/>
  <c r="W6613" i="17"/>
  <c r="Z6613" i="17"/>
  <c r="W5711" i="17"/>
  <c r="Z5711" i="17"/>
  <c r="W4349" i="17"/>
  <c r="Z4349" i="17"/>
  <c r="W6852" i="17"/>
  <c r="Z6852" i="17"/>
  <c r="W6108" i="17"/>
  <c r="Z6108" i="17"/>
  <c r="W5038" i="17"/>
  <c r="Z5038" i="17"/>
  <c r="W7091" i="17"/>
  <c r="Z7091" i="17"/>
  <c r="W6371" i="17"/>
  <c r="Z6371" i="17"/>
  <c r="W5229" i="17"/>
  <c r="Z5229" i="17"/>
  <c r="W5828" i="17"/>
  <c r="Z5828" i="17"/>
  <c r="W5108" i="17"/>
  <c r="Z5108" i="17"/>
  <c r="W3588" i="17"/>
  <c r="Z3588" i="17"/>
  <c r="W5203" i="17"/>
  <c r="Z5203" i="17"/>
  <c r="W4170" i="17"/>
  <c r="Z4170" i="17"/>
  <c r="W5010" i="17"/>
  <c r="Z5010" i="17"/>
  <c r="W2858" i="17"/>
  <c r="Z2858" i="17"/>
  <c r="W5345" i="17"/>
  <c r="Z5345" i="17"/>
  <c r="W4481" i="17"/>
  <c r="Z4481" i="17"/>
  <c r="W5656" i="17"/>
  <c r="Z5656" i="17"/>
  <c r="W4778" i="17"/>
  <c r="Z4778" i="17"/>
  <c r="W6111" i="17"/>
  <c r="Z6111" i="17"/>
  <c r="W5247" i="17"/>
  <c r="Z5247" i="17"/>
  <c r="W2114" i="17"/>
  <c r="Z2114" i="17"/>
  <c r="W2508" i="17"/>
  <c r="Z2508" i="17"/>
  <c r="W3277" i="17"/>
  <c r="Z3277" i="17"/>
  <c r="W3481" i="17"/>
  <c r="Z3481" i="17"/>
  <c r="W4189" i="17"/>
  <c r="Z4189" i="17"/>
  <c r="W4558" i="17"/>
  <c r="Z4558" i="17"/>
  <c r="W1876" i="17"/>
  <c r="Z1876" i="17"/>
  <c r="W4156" i="17"/>
  <c r="Z4156" i="17"/>
  <c r="W3825" i="17"/>
  <c r="Z3825" i="17"/>
  <c r="W3288" i="17"/>
  <c r="Z3288" i="17"/>
  <c r="W3553" i="17"/>
  <c r="Z3553" i="17"/>
  <c r="W3552" i="17"/>
  <c r="Z3552" i="17"/>
  <c r="W3839" i="17"/>
  <c r="Z3839" i="17"/>
  <c r="W2164" i="17"/>
  <c r="Z2164" i="17"/>
  <c r="W3139" i="17"/>
  <c r="Z3139" i="17"/>
  <c r="W3790" i="17"/>
  <c r="Z3790" i="17"/>
  <c r="W3070" i="17"/>
  <c r="Z3070" i="17"/>
  <c r="W3078" i="17"/>
  <c r="Z3078" i="17"/>
  <c r="W4253" i="17"/>
  <c r="Z4253" i="17"/>
  <c r="W3389" i="17"/>
  <c r="Z3389" i="17"/>
  <c r="W2195" i="17"/>
  <c r="Z2195" i="17"/>
  <c r="W3508" i="17"/>
  <c r="Z3508" i="17"/>
  <c r="W2450" i="17"/>
  <c r="Z2450" i="17"/>
  <c r="W3819" i="17"/>
  <c r="Z3819" i="17"/>
  <c r="W2946" i="17"/>
  <c r="Z2946" i="17"/>
  <c r="W4034" i="17"/>
  <c r="Z4034" i="17"/>
  <c r="W3314" i="17"/>
  <c r="Z3314" i="17"/>
  <c r="W2364" i="17"/>
  <c r="Z2364" i="17"/>
  <c r="W2150" i="17"/>
  <c r="Z2150" i="17"/>
  <c r="W269" i="17"/>
  <c r="Z269" i="17"/>
  <c r="W2162" i="17"/>
  <c r="Z2162" i="17"/>
  <c r="W2801" i="17"/>
  <c r="Z2801" i="17"/>
  <c r="W2161" i="17"/>
  <c r="Z2161" i="17"/>
  <c r="W2920" i="17"/>
  <c r="Z2920" i="17"/>
  <c r="W2338" i="17"/>
  <c r="Z2338" i="17"/>
  <c r="W591" i="17"/>
  <c r="Z591" i="17"/>
  <c r="W2319" i="17"/>
  <c r="Z2319" i="17"/>
  <c r="W414" i="17"/>
  <c r="Z414" i="17"/>
  <c r="W1363" i="17"/>
  <c r="Z1363" i="17"/>
  <c r="W1159" i="17"/>
  <c r="Z1159" i="17"/>
  <c r="W2132" i="17"/>
  <c r="Z2132" i="17"/>
  <c r="W1412" i="17"/>
  <c r="Z1412" i="17"/>
  <c r="W1999" i="17"/>
  <c r="Z1999" i="17"/>
  <c r="W1668" i="17"/>
  <c r="Z1668" i="17"/>
  <c r="W2262" i="17"/>
  <c r="Z2262" i="17"/>
  <c r="W1384" i="17"/>
  <c r="Z1384" i="17"/>
  <c r="W2249" i="17"/>
  <c r="Z2249" i="17"/>
  <c r="W1815" i="17"/>
  <c r="Z1815" i="17"/>
  <c r="W1476" i="17"/>
  <c r="Z1476" i="17"/>
  <c r="W348" i="17"/>
  <c r="Z348" i="17"/>
  <c r="W291" i="17"/>
  <c r="Z291" i="17"/>
  <c r="W1276" i="17"/>
  <c r="Z1276" i="17"/>
  <c r="W246" i="17"/>
  <c r="Z246" i="17"/>
  <c r="W1368" i="17"/>
  <c r="Z1368" i="17"/>
  <c r="W492" i="17"/>
  <c r="Z492" i="17"/>
  <c r="W1182" i="17"/>
  <c r="Z1182" i="17"/>
  <c r="W38" i="17"/>
  <c r="Z38" i="17"/>
  <c r="W1201" i="17"/>
  <c r="Z1201" i="17"/>
  <c r="W76" i="17"/>
  <c r="Z76" i="17"/>
  <c r="W267" i="17"/>
  <c r="Z267" i="17"/>
  <c r="W240" i="17"/>
  <c r="Z240" i="17"/>
  <c r="W798" i="17"/>
  <c r="Z798" i="17"/>
  <c r="W74" i="17"/>
  <c r="Z74" i="17"/>
  <c r="W422" i="17"/>
  <c r="Z422" i="17"/>
  <c r="W1209" i="17"/>
  <c r="Z1209" i="17"/>
  <c r="W687" i="17"/>
  <c r="Z687" i="17"/>
  <c r="W1220" i="17"/>
  <c r="Z1220" i="17"/>
  <c r="W459" i="17"/>
  <c r="Z459" i="17"/>
  <c r="W661" i="17"/>
  <c r="Z661" i="17"/>
  <c r="W85" i="17"/>
  <c r="Z85" i="17"/>
  <c r="W551" i="17"/>
  <c r="Z551" i="17"/>
  <c r="W514" i="17"/>
  <c r="Z514" i="17"/>
  <c r="W848" i="17"/>
  <c r="Z848" i="17"/>
  <c r="W5556" i="17"/>
  <c r="Z5556" i="17"/>
  <c r="W7816" i="17"/>
  <c r="X7816" i="17" s="1"/>
  <c r="Z7816" i="17"/>
  <c r="W8379" i="17"/>
  <c r="X8379" i="17" s="1"/>
  <c r="Z8379" i="17"/>
  <c r="W4422" i="17"/>
  <c r="Z4422" i="17"/>
  <c r="W7635" i="17"/>
  <c r="Z7635" i="17"/>
  <c r="W6390" i="17"/>
  <c r="Z6390" i="17"/>
  <c r="W6965" i="17"/>
  <c r="Z6965" i="17"/>
  <c r="W8041" i="17"/>
  <c r="X8041" i="17" s="1"/>
  <c r="Z8041" i="17"/>
  <c r="W6248" i="17"/>
  <c r="Z6248" i="17"/>
  <c r="W3032" i="17"/>
  <c r="Z3032" i="17"/>
  <c r="W7109" i="17"/>
  <c r="Z7109" i="17"/>
  <c r="W7840" i="17"/>
  <c r="X7840" i="17" s="1"/>
  <c r="Z7840" i="17"/>
  <c r="W8194" i="17"/>
  <c r="X8194" i="17" s="1"/>
  <c r="Z8194" i="17"/>
  <c r="W6874" i="17"/>
  <c r="Z6874" i="17"/>
  <c r="W8007" i="17"/>
  <c r="X8007" i="17" s="1"/>
  <c r="Z8007" i="17"/>
  <c r="W6465" i="17"/>
  <c r="Z6465" i="17"/>
  <c r="W7790" i="17"/>
  <c r="X7790" i="17" s="1"/>
  <c r="AA7790" i="17" s="1"/>
  <c r="Z7790" i="17"/>
  <c r="W5975" i="17"/>
  <c r="Z5975" i="17"/>
  <c r="W7525" i="17"/>
  <c r="Z7525" i="17"/>
  <c r="W4931" i="17"/>
  <c r="Z4931" i="17"/>
  <c r="W6846" i="17"/>
  <c r="Z6846" i="17"/>
  <c r="W8210" i="17"/>
  <c r="X8210" i="17" s="1"/>
  <c r="AA8210" i="17" s="1"/>
  <c r="Z8210" i="17"/>
  <c r="W6941" i="17"/>
  <c r="Z6941" i="17"/>
  <c r="W8050" i="17"/>
  <c r="X8050" i="17" s="1"/>
  <c r="AA8050" i="17" s="1"/>
  <c r="Z8050" i="17"/>
  <c r="W7316" i="17"/>
  <c r="Z7316" i="17"/>
  <c r="W6262" i="17"/>
  <c r="Z6262" i="17"/>
  <c r="W8085" i="17"/>
  <c r="X8085" i="17" s="1"/>
  <c r="Z8085" i="17"/>
  <c r="W7509" i="17"/>
  <c r="Z7509" i="17"/>
  <c r="W6621" i="17"/>
  <c r="Z6621" i="17"/>
  <c r="W2791" i="17"/>
  <c r="Z2791" i="17"/>
  <c r="W7616" i="17"/>
  <c r="Z7616" i="17"/>
  <c r="W6548" i="17"/>
  <c r="Z6548" i="17"/>
  <c r="W4662" i="17"/>
  <c r="Z4662" i="17"/>
  <c r="W7495" i="17"/>
  <c r="Z7495" i="17"/>
  <c r="W6307" i="17"/>
  <c r="Z6307" i="17"/>
  <c r="W8274" i="17"/>
  <c r="X8274" i="17" s="1"/>
  <c r="Z8274" i="17"/>
  <c r="W7554" i="17"/>
  <c r="Z7554" i="17"/>
  <c r="W6426" i="17"/>
  <c r="Z6426" i="17"/>
  <c r="W4149" i="17"/>
  <c r="Z4149" i="17"/>
  <c r="W7913" i="17"/>
  <c r="X7913" i="17" s="1"/>
  <c r="Z7913" i="17"/>
  <c r="W7137" i="17"/>
  <c r="Z7137" i="17"/>
  <c r="W5906" i="17"/>
  <c r="Z5906" i="17"/>
  <c r="W7036" i="17"/>
  <c r="Z7036" i="17"/>
  <c r="W6460" i="17"/>
  <c r="Z6460" i="17"/>
  <c r="W5690" i="17"/>
  <c r="Z5690" i="17"/>
  <c r="W6987" i="17"/>
  <c r="Z6987" i="17"/>
  <c r="W6267" i="17"/>
  <c r="Z6267" i="17"/>
  <c r="W5017" i="17"/>
  <c r="Z5017" i="17"/>
  <c r="W6866" i="17"/>
  <c r="Z6866" i="17"/>
  <c r="W6126" i="17"/>
  <c r="Z6126" i="17"/>
  <c r="W5064" i="17"/>
  <c r="Z5064" i="17"/>
  <c r="W6889" i="17"/>
  <c r="Z6889" i="17"/>
  <c r="W6313" i="17"/>
  <c r="Z6313" i="17"/>
  <c r="W5111" i="17"/>
  <c r="Z5111" i="17"/>
  <c r="W7272" i="17"/>
  <c r="Z7272" i="17"/>
  <c r="W6552" i="17"/>
  <c r="Z6552" i="17"/>
  <c r="W5878" i="17"/>
  <c r="Z5878" i="17"/>
  <c r="W3954" i="17"/>
  <c r="Z3954" i="17"/>
  <c r="W6935" i="17"/>
  <c r="Z6935" i="17"/>
  <c r="W6035" i="17"/>
  <c r="Z6035" i="17"/>
  <c r="W4917" i="17"/>
  <c r="Z4917" i="17"/>
  <c r="W5816" i="17"/>
  <c r="Z5816" i="17"/>
  <c r="W5096" i="17"/>
  <c r="Z5096" i="17"/>
  <c r="W3505" i="17"/>
  <c r="Z3505" i="17"/>
  <c r="W5335" i="17"/>
  <c r="Z5335" i="17"/>
  <c r="W4735" i="17"/>
  <c r="Z4735" i="17"/>
  <c r="W5862" i="17"/>
  <c r="Z5862" i="17"/>
  <c r="W5286" i="17"/>
  <c r="Z5286" i="17"/>
  <c r="W4650" i="17"/>
  <c r="Z4650" i="17"/>
  <c r="W5765" i="17"/>
  <c r="Z5765" i="17"/>
  <c r="W5189" i="17"/>
  <c r="Z5189" i="17"/>
  <c r="W4457" i="17"/>
  <c r="Z4457" i="17"/>
  <c r="W5932" i="17"/>
  <c r="Z5932" i="17"/>
  <c r="W5212" i="17"/>
  <c r="Z5212" i="17"/>
  <c r="W4197" i="17"/>
  <c r="Z4197" i="17"/>
  <c r="W5667" i="17"/>
  <c r="Z5667" i="17"/>
  <c r="W4947" i="17"/>
  <c r="Z4947" i="17"/>
  <c r="W3499" i="17"/>
  <c r="Z3499" i="17"/>
  <c r="W4466" i="17"/>
  <c r="Z4466" i="17"/>
  <c r="W3199" i="17"/>
  <c r="Z3199" i="17"/>
  <c r="W4333" i="17"/>
  <c r="Z4333" i="17"/>
  <c r="W3237" i="17"/>
  <c r="Z3237" i="17"/>
  <c r="W4392" i="17"/>
  <c r="Z4392" i="17"/>
  <c r="W1348" i="17"/>
  <c r="Z1348" i="17"/>
  <c r="W3768" i="17"/>
  <c r="Z3768" i="17"/>
  <c r="W4690" i="17"/>
  <c r="Z4690" i="17"/>
  <c r="W3479" i="17"/>
  <c r="Z3479" i="17"/>
  <c r="W4605" i="17"/>
  <c r="Z4605" i="17"/>
  <c r="W3683" i="17"/>
  <c r="Z3683" i="17"/>
  <c r="W3804" i="17"/>
  <c r="Z3804" i="17"/>
  <c r="W2652" i="17"/>
  <c r="Z2652" i="17"/>
  <c r="W3763" i="17"/>
  <c r="Z3763" i="17"/>
  <c r="W2568" i="17"/>
  <c r="Z2568" i="17"/>
  <c r="W3287" i="17"/>
  <c r="Z3287" i="17"/>
  <c r="W1924" i="17"/>
  <c r="Z1924" i="17"/>
  <c r="W3285" i="17"/>
  <c r="Z3285" i="17"/>
  <c r="W1921" i="17"/>
  <c r="Z1921" i="17"/>
  <c r="W3572" i="17"/>
  <c r="Z3572" i="17"/>
  <c r="W3068" i="17"/>
  <c r="Z3068" i="17"/>
  <c r="W4101" i="17"/>
  <c r="Z4101" i="17"/>
  <c r="W3366" i="17"/>
  <c r="Z3366" i="17"/>
  <c r="W3115" i="17"/>
  <c r="Z3115" i="17"/>
  <c r="W3634" i="17"/>
  <c r="Z3634" i="17"/>
  <c r="W4772" i="17"/>
  <c r="Z4772" i="17"/>
  <c r="W8065" i="17"/>
  <c r="X8065" i="17" s="1"/>
  <c r="Z8065" i="17"/>
  <c r="W7768" i="17"/>
  <c r="X7768" i="17" s="1"/>
  <c r="Z7768" i="17"/>
  <c r="W8157" i="17"/>
  <c r="X8157" i="17" s="1"/>
  <c r="Z8157" i="17"/>
  <c r="W8425" i="17"/>
  <c r="X8425" i="17" s="1"/>
  <c r="Z8425" i="17"/>
  <c r="W5844" i="17"/>
  <c r="Z5844" i="17"/>
  <c r="W8312" i="17"/>
  <c r="X8312" i="17" s="1"/>
  <c r="AA8312" i="17" s="1"/>
  <c r="Z8312" i="17"/>
  <c r="W8233" i="17"/>
  <c r="X8233" i="17" s="1"/>
  <c r="Z8233" i="17"/>
  <c r="W7792" i="17"/>
  <c r="X7792" i="17" s="1"/>
  <c r="Z7792" i="17"/>
  <c r="W7310" i="17"/>
  <c r="Z7310" i="17"/>
  <c r="W7983" i="17"/>
  <c r="X7983" i="17" s="1"/>
  <c r="AA7983" i="17" s="1"/>
  <c r="Z7983" i="17"/>
  <c r="W5605" i="17"/>
  <c r="Z5605" i="17"/>
  <c r="W5892" i="17"/>
  <c r="Z5892" i="17"/>
  <c r="W6607" i="17"/>
  <c r="Z6607" i="17"/>
  <c r="W7596" i="17"/>
  <c r="Z7596" i="17"/>
  <c r="W8195" i="17"/>
  <c r="X8195" i="17" s="1"/>
  <c r="AA8195" i="17" s="1"/>
  <c r="Z8195" i="17"/>
  <c r="W5409" i="17"/>
  <c r="Z5409" i="17"/>
  <c r="W7462" i="17"/>
  <c r="Z7462" i="17"/>
  <c r="W5246" i="17"/>
  <c r="Z5246" i="17"/>
  <c r="W7497" i="17"/>
  <c r="Z7497" i="17"/>
  <c r="W5954" i="17"/>
  <c r="Z5954" i="17"/>
  <c r="W7748" i="17"/>
  <c r="X7748" i="17" s="1"/>
  <c r="AA7748" i="17" s="1"/>
  <c r="Z7748" i="17"/>
  <c r="W6524" i="17"/>
  <c r="Z6524" i="17"/>
  <c r="W8059" i="17"/>
  <c r="X8059" i="17" s="1"/>
  <c r="Z8059" i="17"/>
  <c r="W6859" i="17"/>
  <c r="Z6859" i="17"/>
  <c r="W8406" i="17"/>
  <c r="X8406" i="17" s="1"/>
  <c r="AA8406" i="17" s="1"/>
  <c r="Z8406" i="17"/>
  <c r="W7542" i="17"/>
  <c r="Z7542" i="17"/>
  <c r="W5578" i="17"/>
  <c r="Z5578" i="17"/>
  <c r="W7901" i="17"/>
  <c r="X7901" i="17" s="1"/>
  <c r="Z7901" i="17"/>
  <c r="W6833" i="17"/>
  <c r="Z6833" i="17"/>
  <c r="W7024" i="17"/>
  <c r="Z7024" i="17"/>
  <c r="W5949" i="17"/>
  <c r="Z5949" i="17"/>
  <c r="W6975" i="17"/>
  <c r="Z6975" i="17"/>
  <c r="W6083" i="17"/>
  <c r="Z6083" i="17"/>
  <c r="W3792" i="17"/>
  <c r="Z3792" i="17"/>
  <c r="W6422" i="17"/>
  <c r="Z6422" i="17"/>
  <c r="W5040" i="17"/>
  <c r="Z5040" i="17"/>
  <c r="W6733" i="17"/>
  <c r="Z6733" i="17"/>
  <c r="W5663" i="17"/>
  <c r="Z5663" i="17"/>
  <c r="W7260" i="17"/>
  <c r="Z7260" i="17"/>
  <c r="W6540" i="17"/>
  <c r="Z6540" i="17"/>
  <c r="W5278" i="17"/>
  <c r="Z5278" i="17"/>
  <c r="W7211" i="17"/>
  <c r="Z7211" i="17"/>
  <c r="W6491" i="17"/>
  <c r="Z6491" i="17"/>
  <c r="W5181" i="17"/>
  <c r="Z5181" i="17"/>
  <c r="W5660" i="17"/>
  <c r="Z5660" i="17"/>
  <c r="W4940" i="17"/>
  <c r="Z4940" i="17"/>
  <c r="W1108" i="17"/>
  <c r="Z1108" i="17"/>
  <c r="W5179" i="17"/>
  <c r="Z5179" i="17"/>
  <c r="W3084" i="17"/>
  <c r="Z3084" i="17"/>
  <c r="W5562" i="17"/>
  <c r="Z5562" i="17"/>
  <c r="W4838" i="17"/>
  <c r="Z4838" i="17"/>
  <c r="W5897" i="17"/>
  <c r="Z5897" i="17"/>
  <c r="W5321" i="17"/>
  <c r="Z5321" i="17"/>
  <c r="W4712" i="17"/>
  <c r="Z4712" i="17"/>
  <c r="W5776" i="17"/>
  <c r="Z5776" i="17"/>
  <c r="W5056" i="17"/>
  <c r="Z5056" i="17"/>
  <c r="W3252" i="17"/>
  <c r="Z3252" i="17"/>
  <c r="W5799" i="17"/>
  <c r="Z5799" i="17"/>
  <c r="W5079" i="17"/>
  <c r="Z5079" i="17"/>
  <c r="W1026" i="17"/>
  <c r="Z1026" i="17"/>
  <c r="W3649" i="17"/>
  <c r="Z3649" i="17"/>
  <c r="W4321" i="17"/>
  <c r="Z4321" i="17"/>
  <c r="W4524" i="17"/>
  <c r="Z4524" i="17"/>
  <c r="W4619" i="17"/>
  <c r="Z4619" i="17"/>
  <c r="W3728" i="17"/>
  <c r="Z3728" i="17"/>
  <c r="W4678" i="17"/>
  <c r="Z4678" i="17"/>
  <c r="W3932" i="17"/>
  <c r="Z3932" i="17"/>
  <c r="W4593" i="17"/>
  <c r="Z4593" i="17"/>
  <c r="W2326" i="17"/>
  <c r="Z2326" i="17"/>
  <c r="W3289" i="17"/>
  <c r="Z3289" i="17"/>
  <c r="W3990" i="17"/>
  <c r="Z3990" i="17"/>
  <c r="W2528" i="17"/>
  <c r="Z2528" i="17"/>
  <c r="W2998" i="17"/>
  <c r="Z2998" i="17"/>
  <c r="W3264" i="17"/>
  <c r="Z3264" i="17"/>
  <c r="W3799" i="17"/>
  <c r="Z3799" i="17"/>
  <c r="W2003" i="17"/>
  <c r="Z2003" i="17"/>
  <c r="W3091" i="17"/>
  <c r="Z3091" i="17"/>
  <c r="W3766" i="17"/>
  <c r="Z3766" i="17"/>
  <c r="W2877" i="17"/>
  <c r="Z2877" i="17"/>
  <c r="W3054" i="17"/>
  <c r="Z3054" i="17"/>
  <c r="W1300" i="17"/>
  <c r="Z1300" i="17"/>
  <c r="W3797" i="17"/>
  <c r="Z3797" i="17"/>
  <c r="W3077" i="17"/>
  <c r="Z3077" i="17"/>
  <c r="W4060" i="17"/>
  <c r="Z4060" i="17"/>
  <c r="W3484" i="17"/>
  <c r="Z3484" i="17"/>
  <c r="W2885" i="17"/>
  <c r="Z2885" i="17"/>
  <c r="W1297" i="17"/>
  <c r="Z1297" i="17"/>
  <c r="W3795" i="17"/>
  <c r="Z3795" i="17"/>
  <c r="W2915" i="17"/>
  <c r="Z2915" i="17"/>
  <c r="W1477" i="17"/>
  <c r="Z1477" i="17"/>
  <c r="W3866" i="17"/>
  <c r="Z3866" i="17"/>
  <c r="W3434" i="17"/>
  <c r="Z3434" i="17"/>
  <c r="W2809" i="17"/>
  <c r="Z2809" i="17"/>
  <c r="W1859" i="17"/>
  <c r="Z1859" i="17"/>
  <c r="W2111" i="17"/>
  <c r="Z2111" i="17"/>
  <c r="W509" i="17"/>
  <c r="Z509" i="17"/>
  <c r="W2922" i="17"/>
  <c r="Z2922" i="17"/>
  <c r="W2490" i="17"/>
  <c r="Z2490" i="17"/>
  <c r="W1874" i="17"/>
  <c r="Z1874" i="17"/>
  <c r="W2633" i="17"/>
  <c r="Z2633" i="17"/>
  <c r="W592" i="17"/>
  <c r="Z592" i="17"/>
  <c r="W2464" i="17"/>
  <c r="Z2464" i="17"/>
  <c r="W1828" i="17"/>
  <c r="Z1828" i="17"/>
  <c r="W2739" i="17"/>
  <c r="Z2739" i="17"/>
  <c r="W1807" i="17"/>
  <c r="Z1807" i="17"/>
  <c r="W1580" i="17"/>
  <c r="Z1580" i="17"/>
  <c r="W1431" i="17"/>
  <c r="Z1431" i="17"/>
  <c r="W2108" i="17"/>
  <c r="Z2108" i="17"/>
  <c r="W1361" i="17"/>
  <c r="Z1361" i="17"/>
  <c r="W2119" i="17"/>
  <c r="Z2119" i="17"/>
  <c r="W1632" i="17"/>
  <c r="Z1632" i="17"/>
  <c r="W1950" i="17"/>
  <c r="Z1950" i="17"/>
  <c r="W895" i="17"/>
  <c r="Z895" i="17"/>
  <c r="W1937" i="17"/>
  <c r="Z1937" i="17"/>
  <c r="W835" i="17"/>
  <c r="Z835" i="17"/>
  <c r="W1285" i="17"/>
  <c r="Z1285" i="17"/>
  <c r="W208" i="17"/>
  <c r="Z208" i="17"/>
  <c r="W1423" i="17"/>
  <c r="Z1423" i="17"/>
  <c r="W660" i="17"/>
  <c r="Z660" i="17"/>
  <c r="W1338" i="17"/>
  <c r="Z1338" i="17"/>
  <c r="W1793" i="17"/>
  <c r="Z1793" i="17"/>
  <c r="W1505" i="17"/>
  <c r="Z1505" i="17"/>
  <c r="W1660" i="17"/>
  <c r="Z1660" i="17"/>
  <c r="W909" i="17"/>
  <c r="Z909" i="17"/>
  <c r="W927" i="17"/>
  <c r="Z927" i="17"/>
  <c r="W690" i="17"/>
  <c r="Z690" i="17"/>
  <c r="W446" i="17"/>
  <c r="Z446" i="17"/>
  <c r="W1115" i="17"/>
  <c r="Z1115" i="17"/>
  <c r="W964" i="17"/>
  <c r="Z964" i="17"/>
  <c r="W279" i="17"/>
  <c r="Z279" i="17"/>
  <c r="W1174" i="17"/>
  <c r="Z1174" i="17"/>
  <c r="W627" i="17"/>
  <c r="Z627" i="17"/>
  <c r="W134" i="17"/>
  <c r="Z134" i="17"/>
  <c r="W1329" i="17"/>
  <c r="Z1329" i="17"/>
  <c r="W1185" i="17"/>
  <c r="Z1185" i="17"/>
  <c r="W1041" i="17"/>
  <c r="Z1041" i="17"/>
  <c r="W868" i="17"/>
  <c r="Z868" i="17"/>
  <c r="W150" i="17"/>
  <c r="Z150" i="17"/>
  <c r="W1340" i="17"/>
  <c r="Z1340" i="17"/>
  <c r="W1052" i="17"/>
  <c r="Z1052" i="17"/>
  <c r="W883" i="17"/>
  <c r="Z883" i="17"/>
  <c r="W664" i="17"/>
  <c r="Z664" i="17"/>
  <c r="W415" i="17"/>
  <c r="Z415" i="17"/>
  <c r="W171" i="17"/>
  <c r="Z171" i="17"/>
  <c r="W925" i="17"/>
  <c r="Z925" i="17"/>
  <c r="W781" i="17"/>
  <c r="Z781" i="17"/>
  <c r="W637" i="17"/>
  <c r="Z637" i="17"/>
  <c r="W493" i="17"/>
  <c r="Z493" i="17"/>
  <c r="W349" i="17"/>
  <c r="Z349" i="17"/>
  <c r="W205" i="17"/>
  <c r="Z205" i="17"/>
  <c r="W61" i="17"/>
  <c r="Z61" i="17"/>
  <c r="W959" i="17"/>
  <c r="Z959" i="17"/>
  <c r="W815" i="17"/>
  <c r="Z815" i="17"/>
  <c r="W671" i="17"/>
  <c r="Z671" i="17"/>
  <c r="W527" i="17"/>
  <c r="Z527" i="17"/>
  <c r="W383" i="17"/>
  <c r="Z383" i="17"/>
  <c r="W239" i="17"/>
  <c r="Z239" i="17"/>
  <c r="W95" i="17"/>
  <c r="Z95" i="17"/>
  <c r="W634" i="17"/>
  <c r="Z634" i="17"/>
  <c r="W490" i="17"/>
  <c r="Z490" i="17"/>
  <c r="W346" i="17"/>
  <c r="Z346" i="17"/>
  <c r="W202" i="17"/>
  <c r="Z202" i="17"/>
  <c r="W58" i="17"/>
  <c r="Z58" i="17"/>
  <c r="W777" i="17"/>
  <c r="Z777" i="17"/>
  <c r="W633" i="17"/>
  <c r="Z633" i="17"/>
  <c r="W201" i="17"/>
  <c r="Z201" i="17"/>
  <c r="W8148" i="17"/>
  <c r="X8148" i="17" s="1"/>
  <c r="Z8148" i="17"/>
  <c r="W7394" i="17"/>
  <c r="Z7394" i="17"/>
  <c r="W7576" i="17"/>
  <c r="Z7576" i="17"/>
  <c r="W4981" i="17"/>
  <c r="Z4981" i="17"/>
  <c r="W6773" i="17"/>
  <c r="Z6773" i="17"/>
  <c r="W6343" i="17"/>
  <c r="Z6343" i="17"/>
  <c r="W7246" i="17"/>
  <c r="Z7246" i="17"/>
  <c r="W7655" i="17"/>
  <c r="Z7655" i="17"/>
  <c r="W7744" i="17"/>
  <c r="X7744" i="17" s="1"/>
  <c r="AA7744" i="17" s="1"/>
  <c r="Z7744" i="17"/>
  <c r="W7280" i="17"/>
  <c r="Z7280" i="17"/>
  <c r="W7671" i="17"/>
  <c r="Z7671" i="17"/>
  <c r="W8030" i="17"/>
  <c r="X8030" i="17" s="1"/>
  <c r="AA8030" i="17" s="1"/>
  <c r="Z8030" i="17"/>
  <c r="W4518" i="17"/>
  <c r="Z4518" i="17"/>
  <c r="W6559" i="17"/>
  <c r="Z6559" i="17"/>
  <c r="W7860" i="17"/>
  <c r="X7860" i="17" s="1"/>
  <c r="AA7860" i="17" s="1"/>
  <c r="Z7860" i="17"/>
  <c r="W8356" i="17"/>
  <c r="X8356" i="17" s="1"/>
  <c r="Z8356" i="17"/>
  <c r="W6845" i="17"/>
  <c r="Z6845" i="17"/>
  <c r="W7738" i="17"/>
  <c r="X7738" i="17" s="1"/>
  <c r="Z7738" i="17"/>
  <c r="W6790" i="17"/>
  <c r="Z6790" i="17"/>
  <c r="W8061" i="17"/>
  <c r="X8061" i="17" s="1"/>
  <c r="Z8061" i="17"/>
  <c r="W7329" i="17"/>
  <c r="Z7329" i="17"/>
  <c r="W5915" i="17"/>
  <c r="Z5915" i="17"/>
  <c r="W7736" i="17"/>
  <c r="X7736" i="17" s="1"/>
  <c r="Z7736" i="17"/>
  <c r="W6788" i="17"/>
  <c r="Z6788" i="17"/>
  <c r="W4470" i="17"/>
  <c r="Z4470" i="17"/>
  <c r="W7615" i="17"/>
  <c r="Z7615" i="17"/>
  <c r="W6547" i="17"/>
  <c r="Z6547" i="17"/>
  <c r="W8250" i="17"/>
  <c r="X8250" i="17" s="1"/>
  <c r="Z8250" i="17"/>
  <c r="W7530" i="17"/>
  <c r="Z7530" i="17"/>
  <c r="W6378" i="17"/>
  <c r="Z6378" i="17"/>
  <c r="W8321" i="17"/>
  <c r="X8321" i="17" s="1"/>
  <c r="Z8321" i="17"/>
  <c r="W7601" i="17"/>
  <c r="Z7601" i="17"/>
  <c r="W6521" i="17"/>
  <c r="Z6521" i="17"/>
  <c r="W7012" i="17"/>
  <c r="Z7012" i="17"/>
  <c r="W6128" i="17"/>
  <c r="Z6128" i="17"/>
  <c r="W4760" i="17"/>
  <c r="Z4760" i="17"/>
  <c r="W6675" i="17"/>
  <c r="Z6675" i="17"/>
  <c r="W6069" i="17"/>
  <c r="Z6069" i="17"/>
  <c r="W4591" i="17"/>
  <c r="Z4591" i="17"/>
  <c r="W6554" i="17"/>
  <c r="Z6554" i="17"/>
  <c r="W5592" i="17"/>
  <c r="Z5592" i="17"/>
  <c r="W6865" i="17"/>
  <c r="Z6865" i="17"/>
  <c r="W6125" i="17"/>
  <c r="Z6125" i="17"/>
  <c r="W4757" i="17"/>
  <c r="Z4757" i="17"/>
  <c r="W6816" i="17"/>
  <c r="Z6816" i="17"/>
  <c r="W6066" i="17"/>
  <c r="Z6066" i="17"/>
  <c r="W4966" i="17"/>
  <c r="Z4966" i="17"/>
  <c r="W7055" i="17"/>
  <c r="Z7055" i="17"/>
  <c r="W6479" i="17"/>
  <c r="Z6479" i="17"/>
  <c r="W4869" i="17"/>
  <c r="Z4869" i="17"/>
  <c r="W4979" i="17"/>
  <c r="Z4979" i="17"/>
  <c r="W4328" i="17"/>
  <c r="Z4328" i="17"/>
  <c r="W7538" i="17"/>
  <c r="Z7538" i="17"/>
  <c r="W7683" i="17"/>
  <c r="X7683" i="17" s="1"/>
  <c r="Z7683" i="17"/>
  <c r="W8241" i="17"/>
  <c r="X8241" i="17" s="1"/>
  <c r="Z8241" i="17"/>
  <c r="W6728" i="17"/>
  <c r="Z6728" i="17"/>
  <c r="W5653" i="17"/>
  <c r="Z5653" i="17"/>
  <c r="W8433" i="17"/>
  <c r="X8433" i="17" s="1"/>
  <c r="Z8433" i="17"/>
  <c r="W6632" i="17"/>
  <c r="Z6632" i="17"/>
  <c r="W7948" i="17"/>
  <c r="X7948" i="17" s="1"/>
  <c r="Z7948" i="17"/>
  <c r="W5462" i="17"/>
  <c r="Z5462" i="17"/>
  <c r="W7089" i="17"/>
  <c r="Z7089" i="17"/>
  <c r="W7526" i="17"/>
  <c r="Z7526" i="17"/>
  <c r="W8316" i="17"/>
  <c r="X8316" i="17" s="1"/>
  <c r="AA8316" i="17" s="1"/>
  <c r="Z8316" i="17"/>
  <c r="W6703" i="17"/>
  <c r="Z6703" i="17"/>
  <c r="W7644" i="17"/>
  <c r="Z7644" i="17"/>
  <c r="W8228" i="17"/>
  <c r="X8228" i="17" s="1"/>
  <c r="AA8228" i="17" s="1"/>
  <c r="Z8228" i="17"/>
  <c r="W5601" i="17"/>
  <c r="Z5601" i="17"/>
  <c r="W7486" i="17"/>
  <c r="Z7486" i="17"/>
  <c r="W5916" i="17"/>
  <c r="Z5916" i="17"/>
  <c r="W7809" i="17"/>
  <c r="X7809" i="17" s="1"/>
  <c r="Z7809" i="17"/>
  <c r="W6033" i="17"/>
  <c r="Z6033" i="17"/>
  <c r="W7772" i="17"/>
  <c r="X7772" i="17" s="1"/>
  <c r="AA7772" i="17" s="1"/>
  <c r="Z7772" i="17"/>
  <c r="W6284" i="17"/>
  <c r="Z6284" i="17"/>
  <c r="W7795" i="17"/>
  <c r="X7795" i="17" s="1"/>
  <c r="Z7795" i="17"/>
  <c r="W6907" i="17"/>
  <c r="Z6907" i="17"/>
  <c r="W2784" i="17"/>
  <c r="Z2784" i="17"/>
  <c r="W7710" i="17"/>
  <c r="X7710" i="17" s="1"/>
  <c r="AA7710" i="17" s="1"/>
  <c r="Z7710" i="17"/>
  <c r="W6450" i="17"/>
  <c r="Z6450" i="17"/>
  <c r="W8357" i="17"/>
  <c r="X8357" i="17" s="1"/>
  <c r="Z8357" i="17"/>
  <c r="W7637" i="17"/>
  <c r="Z7637" i="17"/>
  <c r="W6593" i="17"/>
  <c r="Z6593" i="17"/>
  <c r="W1948" i="17"/>
  <c r="Z1948" i="17"/>
  <c r="W6328" i="17"/>
  <c r="Z6328" i="17"/>
  <c r="W5138" i="17"/>
  <c r="Z5138" i="17"/>
  <c r="W6855" i="17"/>
  <c r="Z6855" i="17"/>
  <c r="W5617" i="17"/>
  <c r="Z5617" i="17"/>
  <c r="W7166" i="17"/>
  <c r="Z7166" i="17"/>
  <c r="W6446" i="17"/>
  <c r="Z6446" i="17"/>
  <c r="W5088" i="17"/>
  <c r="Z5088" i="17"/>
  <c r="W6901" i="17"/>
  <c r="Z6901" i="17"/>
  <c r="W5985" i="17"/>
  <c r="Z5985" i="17"/>
  <c r="W2625" i="17"/>
  <c r="Z2625" i="17"/>
  <c r="W6708" i="17"/>
  <c r="Z6708" i="17"/>
  <c r="W5901" i="17"/>
  <c r="Z5901" i="17"/>
  <c r="W4105" i="17"/>
  <c r="Z4105" i="17"/>
  <c r="W6659" i="17"/>
  <c r="Z6659" i="17"/>
  <c r="W5517" i="17"/>
  <c r="Z5517" i="17"/>
  <c r="W5972" i="17"/>
  <c r="Z5972" i="17"/>
  <c r="W5252" i="17"/>
  <c r="Z5252" i="17"/>
  <c r="W4580" i="17"/>
  <c r="Z4580" i="17"/>
  <c r="W5635" i="17"/>
  <c r="Z5635" i="17"/>
  <c r="W4753" i="17"/>
  <c r="Z4753" i="17"/>
  <c r="W5874" i="17"/>
  <c r="Z5874" i="17"/>
  <c r="W4866" i="17"/>
  <c r="Z4866" i="17"/>
  <c r="W5921" i="17"/>
  <c r="Z5921" i="17"/>
  <c r="W5057" i="17"/>
  <c r="Z5057" i="17"/>
  <c r="W6232" i="17"/>
  <c r="Z6232" i="17"/>
  <c r="W5512" i="17"/>
  <c r="Z5512" i="17"/>
  <c r="W4936" i="17"/>
  <c r="Z4936" i="17"/>
  <c r="W3417" i="17"/>
  <c r="Z3417" i="17"/>
  <c r="W5679" i="17"/>
  <c r="Z5679" i="17"/>
  <c r="W4959" i="17"/>
  <c r="Z4959" i="17"/>
  <c r="W3582" i="17"/>
  <c r="Z3582" i="17"/>
  <c r="W4162" i="17"/>
  <c r="Z4162" i="17"/>
  <c r="W4489" i="17"/>
  <c r="Z4489" i="17"/>
  <c r="W2589" i="17"/>
  <c r="Z2589" i="17"/>
  <c r="W3978" i="17"/>
  <c r="Z3978" i="17"/>
  <c r="W4499" i="17"/>
  <c r="Z4499" i="17"/>
  <c r="W2665" i="17"/>
  <c r="Z2665" i="17"/>
  <c r="W4262" i="17"/>
  <c r="Z4262" i="17"/>
  <c r="W4761" i="17"/>
  <c r="Z4761" i="17"/>
  <c r="W3726" i="17"/>
  <c r="Z3726" i="17"/>
  <c r="W3332" i="17"/>
  <c r="Z3332" i="17"/>
  <c r="W3536" i="17"/>
  <c r="Z3536" i="17"/>
  <c r="W4050" i="17"/>
  <c r="Z4050" i="17"/>
  <c r="W2649" i="17"/>
  <c r="Z2649" i="17"/>
  <c r="W3045" i="17"/>
  <c r="Z3045" i="17"/>
  <c r="W3345" i="17"/>
  <c r="Z3345" i="17"/>
  <c r="W3632" i="17"/>
  <c r="Z3632" i="17"/>
  <c r="W187" i="17"/>
  <c r="Z187" i="17"/>
  <c r="W3358" i="17"/>
  <c r="Z3358" i="17"/>
  <c r="W2443" i="17"/>
  <c r="Z2443" i="17"/>
  <c r="W2701" i="17"/>
  <c r="Z2701" i="17"/>
  <c r="W4109" i="17"/>
  <c r="Z4109" i="17"/>
  <c r="W3533" i="17"/>
  <c r="Z3533" i="17"/>
  <c r="W2494" i="17"/>
  <c r="Z2494" i="17"/>
  <c r="W3796" i="17"/>
  <c r="Z3796" i="17"/>
  <c r="W2916" i="17"/>
  <c r="Z2916" i="17"/>
  <c r="W4107" i="17"/>
  <c r="Z4107" i="17"/>
  <c r="W3387" i="17"/>
  <c r="Z3387" i="17"/>
  <c r="W2737" i="17"/>
  <c r="Z2737" i="17"/>
  <c r="W4178" i="17"/>
  <c r="Z4178" i="17"/>
  <c r="W3458" i="17"/>
  <c r="Z3458" i="17"/>
  <c r="W2845" i="17"/>
  <c r="Z2845" i="17"/>
  <c r="W982" i="17"/>
  <c r="Z982" i="17"/>
  <c r="W808" i="17"/>
  <c r="Z808" i="17"/>
  <c r="W1424" i="17"/>
  <c r="Z1424" i="17"/>
  <c r="W2514" i="17"/>
  <c r="Z2514" i="17"/>
  <c r="W1585" i="17"/>
  <c r="Z1585" i="17"/>
  <c r="W2513" i="17"/>
  <c r="Z2513" i="17"/>
  <c r="W871" i="17"/>
  <c r="Z871" i="17"/>
  <c r="W2116" i="17"/>
  <c r="Z2116" i="17"/>
  <c r="W2763" i="17"/>
  <c r="Z2763" i="17"/>
  <c r="W2097" i="17"/>
  <c r="Z2097" i="17"/>
  <c r="W1966" i="17"/>
  <c r="Z1966" i="17"/>
  <c r="W65" i="17"/>
  <c r="Z65" i="17"/>
  <c r="W1988" i="17"/>
  <c r="Z1988" i="17"/>
  <c r="W228" i="17"/>
  <c r="Z228" i="17"/>
  <c r="W1083" i="17"/>
  <c r="Z1083" i="17"/>
  <c r="W1631" i="17"/>
  <c r="Z1631" i="17"/>
  <c r="W2105" i="17"/>
  <c r="Z2105" i="17"/>
  <c r="W944" i="17"/>
  <c r="Z944" i="17"/>
  <c r="W1105" i="17"/>
  <c r="Z1105" i="17"/>
  <c r="W1735" i="17"/>
  <c r="Z1735" i="17"/>
  <c r="W736" i="17"/>
  <c r="Z736" i="17"/>
  <c r="W1167" i="17"/>
  <c r="Z1167" i="17"/>
  <c r="W1673" i="17"/>
  <c r="Z1673" i="17"/>
  <c r="W939" i="17"/>
  <c r="Z939" i="17"/>
  <c r="W1394" i="17"/>
  <c r="Z1394" i="17"/>
  <c r="W569" i="17"/>
  <c r="Z569" i="17"/>
  <c r="W511" i="17"/>
  <c r="Z511" i="17"/>
  <c r="W485" i="17"/>
  <c r="Z485" i="17"/>
  <c r="W991" i="17"/>
  <c r="Z991" i="17"/>
  <c r="W318" i="17"/>
  <c r="Z318" i="17"/>
  <c r="W886" i="17"/>
  <c r="Z886" i="17"/>
  <c r="W173" i="17"/>
  <c r="Z173" i="17"/>
  <c r="W902" i="17"/>
  <c r="Z902" i="17"/>
  <c r="W1364" i="17"/>
  <c r="Z1364" i="17"/>
  <c r="W916" i="17"/>
  <c r="Z916" i="17"/>
  <c r="W210" i="17"/>
  <c r="Z210" i="17"/>
  <c r="W805" i="17"/>
  <c r="Z805" i="17"/>
  <c r="W229" i="17"/>
  <c r="Z229" i="17"/>
  <c r="W839" i="17"/>
  <c r="Z839" i="17"/>
  <c r="W119" i="17"/>
  <c r="Z119" i="17"/>
  <c r="W704" i="17"/>
  <c r="Z704" i="17"/>
  <c r="W8324" i="17"/>
  <c r="X8324" i="17" s="1"/>
  <c r="AA8324" i="17" s="1"/>
  <c r="Z8324" i="17"/>
  <c r="W8380" i="17"/>
  <c r="X8380" i="17" s="1"/>
  <c r="Z8380" i="17"/>
  <c r="W7776" i="17"/>
  <c r="X7776" i="17" s="1"/>
  <c r="Z7776" i="17"/>
  <c r="W5748" i="17"/>
  <c r="Z5748" i="17"/>
  <c r="W8429" i="17"/>
  <c r="X8429" i="17" s="1"/>
  <c r="AA8429" i="17" s="1"/>
  <c r="Z8429" i="17"/>
  <c r="W5365" i="17"/>
  <c r="Z5365" i="17"/>
  <c r="W8219" i="17"/>
  <c r="X8219" i="17" s="1"/>
  <c r="AA8219" i="17" s="1"/>
  <c r="Z8219" i="17"/>
  <c r="W6441" i="17"/>
  <c r="Z6441" i="17"/>
  <c r="W4613" i="17"/>
  <c r="Z4613" i="17"/>
  <c r="W7944" i="17"/>
  <c r="X7944" i="17" s="1"/>
  <c r="Z7944" i="17"/>
  <c r="W8207" i="17"/>
  <c r="X8207" i="17" s="1"/>
  <c r="Z8207" i="17"/>
  <c r="W7751" i="17"/>
  <c r="X7751" i="17" s="1"/>
  <c r="Z7751" i="17"/>
  <c r="W6012" i="17"/>
  <c r="Z6012" i="17"/>
  <c r="W6106" i="17"/>
  <c r="Z6106" i="17"/>
  <c r="W7338" i="17"/>
  <c r="Z7338" i="17"/>
  <c r="W8246" i="17"/>
  <c r="X8246" i="17" s="1"/>
  <c r="Z8246" i="17"/>
  <c r="W7041" i="17"/>
  <c r="Z7041" i="17"/>
  <c r="W8078" i="17"/>
  <c r="X8078" i="17" s="1"/>
  <c r="AA8078" i="17" s="1"/>
  <c r="Z8078" i="17"/>
  <c r="W6608" i="17"/>
  <c r="Z6608" i="17"/>
  <c r="W8302" i="17"/>
  <c r="X8302" i="17" s="1"/>
  <c r="Z8302" i="17"/>
  <c r="W7813" i="17"/>
  <c r="X7813" i="17" s="1"/>
  <c r="AA7813" i="17" s="1"/>
  <c r="Y7814" i="17" s="1"/>
  <c r="Z7813" i="17"/>
  <c r="W6045" i="17"/>
  <c r="Z6045" i="17"/>
  <c r="W7620" i="17"/>
  <c r="Z7620" i="17"/>
  <c r="W8386" i="17"/>
  <c r="X8386" i="17" s="1"/>
  <c r="Z8386" i="17"/>
  <c r="W7375" i="17"/>
  <c r="Z7375" i="17"/>
  <c r="W3373" i="17"/>
  <c r="Z3373" i="17"/>
  <c r="W7618" i="17"/>
  <c r="Z7618" i="17"/>
  <c r="W6838" i="17"/>
  <c r="Z6838" i="17"/>
  <c r="W5294" i="17"/>
  <c r="Z5294" i="17"/>
  <c r="W7797" i="17"/>
  <c r="X7797" i="17" s="1"/>
  <c r="AA7797" i="17" s="1"/>
  <c r="Z7797" i="17"/>
  <c r="W7359" i="17"/>
  <c r="Z7359" i="17"/>
  <c r="W6333" i="17"/>
  <c r="Z6333" i="17"/>
  <c r="W4861" i="17"/>
  <c r="Z4861" i="17"/>
  <c r="W7760" i="17"/>
  <c r="X7760" i="17" s="1"/>
  <c r="Z7760" i="17"/>
  <c r="W7123" i="17"/>
  <c r="Z7123" i="17"/>
  <c r="W5868" i="17"/>
  <c r="Z5868" i="17"/>
  <c r="W7927" i="17"/>
  <c r="X7927" i="17" s="1"/>
  <c r="Z7927" i="17"/>
  <c r="W7341" i="17"/>
  <c r="Z7341" i="17"/>
  <c r="W6595" i="17"/>
  <c r="Z6595" i="17"/>
  <c r="W4801" i="17"/>
  <c r="Z4801" i="17"/>
  <c r="W8130" i="17"/>
  <c r="X8130" i="17" s="1"/>
  <c r="Z8130" i="17"/>
  <c r="W7698" i="17"/>
  <c r="X7698" i="17" s="1"/>
  <c r="Z7698" i="17"/>
  <c r="W7002" i="17"/>
  <c r="Z7002" i="17"/>
  <c r="W5626" i="17"/>
  <c r="Z5626" i="17"/>
  <c r="W8201" i="17"/>
  <c r="X8201" i="17" s="1"/>
  <c r="Z8201" i="17"/>
  <c r="W7481" i="17"/>
  <c r="Z7481" i="17"/>
  <c r="W6857" i="17"/>
  <c r="Z6857" i="17"/>
  <c r="W5337" i="17"/>
  <c r="Z5337" i="17"/>
  <c r="W6892" i="17"/>
  <c r="Z6892" i="17"/>
  <c r="W6316" i="17"/>
  <c r="Z6316" i="17"/>
  <c r="W5402" i="17"/>
  <c r="Z5402" i="17"/>
  <c r="W6843" i="17"/>
  <c r="Z6843" i="17"/>
  <c r="W6411" i="17"/>
  <c r="Z6411" i="17"/>
  <c r="W5881" i="17"/>
  <c r="Z5881" i="17"/>
  <c r="W4686" i="17"/>
  <c r="Z4686" i="17"/>
  <c r="W7010" i="17"/>
  <c r="Z7010" i="17"/>
  <c r="W6578" i="17"/>
  <c r="Z6578" i="17"/>
  <c r="W5925" i="17"/>
  <c r="Z5925" i="17"/>
  <c r="W4758" i="17"/>
  <c r="Z4758" i="17"/>
  <c r="W7177" i="17"/>
  <c r="Z7177" i="17"/>
  <c r="W6601" i="17"/>
  <c r="Z6601" i="17"/>
  <c r="W5963" i="17"/>
  <c r="Z5963" i="17"/>
  <c r="W4815" i="17"/>
  <c r="Z4815" i="17"/>
  <c r="W7128" i="17"/>
  <c r="Z7128" i="17"/>
  <c r="W6840" i="17"/>
  <c r="Z6840" i="17"/>
  <c r="W6264" i="17"/>
  <c r="Z6264" i="17"/>
  <c r="W5302" i="17"/>
  <c r="Z5302" i="17"/>
  <c r="W7367" i="17"/>
  <c r="Z7367" i="17"/>
  <c r="W6503" i="17"/>
  <c r="Z6503" i="17"/>
  <c r="W5781" i="17"/>
  <c r="Z5781" i="17"/>
  <c r="W4491" i="17"/>
  <c r="Z4491" i="17"/>
  <c r="W5672" i="17"/>
  <c r="Z5672" i="17"/>
  <c r="W5240" i="17"/>
  <c r="Z5240" i="17"/>
  <c r="W4556" i="17"/>
  <c r="Z4556" i="17"/>
  <c r="W1800" i="17"/>
  <c r="Z1800" i="17"/>
  <c r="W5479" i="17"/>
  <c r="Z5479" i="17"/>
  <c r="W5047" i="17"/>
  <c r="Z5047" i="17"/>
  <c r="W4459" i="17"/>
  <c r="Z4459" i="17"/>
  <c r="W6006" i="17"/>
  <c r="Z6006" i="17"/>
  <c r="W5430" i="17"/>
  <c r="Z5430" i="17"/>
  <c r="W4852" i="17"/>
  <c r="Z4852" i="17"/>
  <c r="W2710" i="17"/>
  <c r="Z2710" i="17"/>
  <c r="W5621" i="17"/>
  <c r="Z5621" i="17"/>
  <c r="W5045" i="17"/>
  <c r="Z5045" i="17"/>
  <c r="W4132" i="17"/>
  <c r="Z4132" i="17"/>
  <c r="W6076" i="17"/>
  <c r="Z6076" i="17"/>
  <c r="W5500" i="17"/>
  <c r="Z5500" i="17"/>
  <c r="W4924" i="17"/>
  <c r="Z4924" i="17"/>
  <c r="W6099" i="17"/>
  <c r="Z6099" i="17"/>
  <c r="W5523" i="17"/>
  <c r="Z5523" i="17"/>
  <c r="W5091" i="17"/>
  <c r="Z5091" i="17"/>
  <c r="W4551" i="17"/>
  <c r="Z4551" i="17"/>
  <c r="W4610" i="17"/>
  <c r="Z4610" i="17"/>
  <c r="W3692" i="17"/>
  <c r="Z3692" i="17"/>
  <c r="W4621" i="17"/>
  <c r="Z4621" i="17"/>
  <c r="W3731" i="17"/>
  <c r="Z3731" i="17"/>
  <c r="W4536" i="17"/>
  <c r="Z4536" i="17"/>
  <c r="W3441" i="17"/>
  <c r="Z3441" i="17"/>
  <c r="W4487" i="17"/>
  <c r="Z4487" i="17"/>
  <c r="W4174" i="17"/>
  <c r="Z4174" i="17"/>
  <c r="W4834" i="17"/>
  <c r="Z4834" i="17"/>
  <c r="W4248" i="17"/>
  <c r="Z4248" i="17"/>
  <c r="W4749" i="17"/>
  <c r="Z4749" i="17"/>
  <c r="W4139" i="17"/>
  <c r="Z4139" i="17"/>
  <c r="W4052" i="17"/>
  <c r="Z4052" i="17"/>
  <c r="W3311" i="17"/>
  <c r="Z3311" i="17"/>
  <c r="W4008" i="17"/>
  <c r="Z4008" i="17"/>
  <c r="W2999" i="17"/>
  <c r="Z2999" i="17"/>
  <c r="W4028" i="17"/>
  <c r="Z4028" i="17"/>
  <c r="W2606" i="17"/>
  <c r="Z2606" i="17"/>
  <c r="W3534" i="17"/>
  <c r="Z3534" i="17"/>
  <c r="W3817" i="17"/>
  <c r="Z3817" i="17"/>
  <c r="W2685" i="17"/>
  <c r="Z2685" i="17"/>
  <c r="W3611" i="17"/>
  <c r="Z3611" i="17"/>
  <c r="W4066" i="17"/>
  <c r="Z4066" i="17"/>
  <c r="W8017" i="17"/>
  <c r="X8017" i="17" s="1"/>
  <c r="AA8017" i="17" s="1"/>
  <c r="Z8017" i="17"/>
  <c r="W8355" i="17"/>
  <c r="X8355" i="17" s="1"/>
  <c r="AA8355" i="17" s="1"/>
  <c r="Z8355" i="17"/>
  <c r="W8416" i="17"/>
  <c r="X8416" i="17" s="1"/>
  <c r="Z8416" i="17"/>
  <c r="W6294" i="17"/>
  <c r="Z6294" i="17"/>
  <c r="W5845" i="17"/>
  <c r="Z5845" i="17"/>
  <c r="W8434" i="17"/>
  <c r="X8434" i="17" s="1"/>
  <c r="AA8434" i="17" s="1"/>
  <c r="Z8434" i="17"/>
  <c r="W6246" i="17"/>
  <c r="Z6246" i="17"/>
  <c r="W7703" i="17"/>
  <c r="X7703" i="17" s="1"/>
  <c r="AA7703" i="17" s="1"/>
  <c r="Z7703" i="17"/>
  <c r="W8269" i="17"/>
  <c r="X8269" i="17" s="1"/>
  <c r="Z8269" i="17"/>
  <c r="W7900" i="17"/>
  <c r="X7900" i="17" s="1"/>
  <c r="Z7900" i="17"/>
  <c r="W5270" i="17"/>
  <c r="Z5270" i="17"/>
  <c r="W6417" i="17"/>
  <c r="Z6417" i="17"/>
  <c r="W7134" i="17"/>
  <c r="Z7134" i="17"/>
  <c r="W7789" i="17"/>
  <c r="X7789" i="17" s="1"/>
  <c r="AA7789" i="17" s="1"/>
  <c r="Z7789" i="17"/>
  <c r="W8343" i="17"/>
  <c r="X8343" i="17" s="1"/>
  <c r="AA8343" i="17" s="1"/>
  <c r="Z8343" i="17"/>
  <c r="W6216" i="17"/>
  <c r="Z6216" i="17"/>
  <c r="W7347" i="17"/>
  <c r="Z7347" i="17"/>
  <c r="W8038" i="17"/>
  <c r="X8038" i="17" s="1"/>
  <c r="Z8038" i="17"/>
  <c r="W7302" i="17"/>
  <c r="Z7302" i="17"/>
  <c r="W5822" i="17"/>
  <c r="Z5822" i="17"/>
  <c r="W7641" i="17"/>
  <c r="Z7641" i="17"/>
  <c r="W6309" i="17"/>
  <c r="Z6309" i="17"/>
  <c r="W7892" i="17"/>
  <c r="X7892" i="17" s="1"/>
  <c r="Z7892" i="17"/>
  <c r="W6812" i="17"/>
  <c r="Z6812" i="17"/>
  <c r="W8203" i="17"/>
  <c r="X8203" i="17" s="1"/>
  <c r="AA8203" i="17" s="1"/>
  <c r="Z8203" i="17"/>
  <c r="W7327" i="17"/>
  <c r="Z7327" i="17"/>
  <c r="W5339" i="17"/>
  <c r="Z5339" i="17"/>
  <c r="W7830" i="17"/>
  <c r="X7830" i="17" s="1"/>
  <c r="Z7830" i="17"/>
  <c r="W6690" i="17"/>
  <c r="Z6690" i="17"/>
  <c r="W8333" i="17"/>
  <c r="X8333" i="17" s="1"/>
  <c r="AA8333" i="17" s="1"/>
  <c r="Z8333" i="17"/>
  <c r="W7469" i="17"/>
  <c r="Z7469" i="17"/>
  <c r="W5865" i="17"/>
  <c r="Z5865" i="17"/>
  <c r="W6880" i="17"/>
  <c r="Z6880" i="17"/>
  <c r="W6142" i="17"/>
  <c r="Z6142" i="17"/>
  <c r="W4790" i="17"/>
  <c r="Z4790" i="17"/>
  <c r="W6687" i="17"/>
  <c r="Z6687" i="17"/>
  <c r="W5857" i="17"/>
  <c r="Z5857" i="17"/>
  <c r="W4639" i="17"/>
  <c r="Z4639" i="17"/>
  <c r="W6854" i="17"/>
  <c r="Z6854" i="17"/>
  <c r="W6110" i="17"/>
  <c r="Z6110" i="17"/>
  <c r="W4724" i="17"/>
  <c r="Z4724" i="17"/>
  <c r="W6877" i="17"/>
  <c r="Z6877" i="17"/>
  <c r="W5941" i="17"/>
  <c r="Z5941" i="17"/>
  <c r="W4787" i="17"/>
  <c r="Z4787" i="17"/>
  <c r="W6828" i="17"/>
  <c r="Z6828" i="17"/>
  <c r="W6080" i="17"/>
  <c r="Z6080" i="17"/>
  <c r="W4636" i="17"/>
  <c r="Z4636" i="17"/>
  <c r="W6923" i="17"/>
  <c r="Z6923" i="17"/>
  <c r="W6347" i="17"/>
  <c r="Z6347" i="17"/>
  <c r="W5469" i="17"/>
  <c r="Z5469" i="17"/>
  <c r="W3127" i="17"/>
  <c r="Z3127" i="17"/>
  <c r="W5372" i="17"/>
  <c r="Z5372" i="17"/>
  <c r="W4532" i="17"/>
  <c r="Z4532" i="17"/>
  <c r="W5611" i="17"/>
  <c r="Z5611" i="17"/>
  <c r="W4891" i="17"/>
  <c r="Z4891" i="17"/>
  <c r="W4079" i="17"/>
  <c r="Z4079" i="17"/>
  <c r="W5850" i="17"/>
  <c r="Z5850" i="17"/>
  <c r="W5130" i="17"/>
  <c r="Z5130" i="17"/>
  <c r="W4338" i="17"/>
  <c r="Z4338" i="17"/>
  <c r="W5609" i="17"/>
  <c r="Z5609" i="17"/>
  <c r="W5033" i="17"/>
  <c r="Z5033" i="17"/>
  <c r="W4077" i="17"/>
  <c r="Z4077" i="17"/>
  <c r="W5920" i="17"/>
  <c r="Z5920" i="17"/>
  <c r="W5344" i="17"/>
  <c r="Z5344" i="17"/>
  <c r="W4747" i="17"/>
  <c r="Z4747" i="17"/>
  <c r="W6231" i="17"/>
  <c r="Z6231" i="17"/>
  <c r="W5511" i="17"/>
  <c r="Z5511" i="17"/>
  <c r="W4935" i="17"/>
  <c r="Z4935" i="17"/>
  <c r="W3416" i="17"/>
  <c r="Z3416" i="17"/>
  <c r="W4310" i="17"/>
  <c r="Z4310" i="17"/>
  <c r="W2335" i="17"/>
  <c r="Z2335" i="17"/>
  <c r="W4146" i="17"/>
  <c r="Z4146" i="17"/>
  <c r="W4668" i="17"/>
  <c r="Z4668" i="17"/>
  <c r="W3402" i="17"/>
  <c r="Z3402" i="17"/>
  <c r="W4475" i="17"/>
  <c r="Z4475" i="17"/>
  <c r="W3235" i="17"/>
  <c r="Z3235" i="17"/>
  <c r="W4390" i="17"/>
  <c r="Z4390" i="17"/>
  <c r="W1330" i="17"/>
  <c r="Z1330" i="17"/>
  <c r="W4115" i="17"/>
  <c r="Z4115" i="17"/>
  <c r="W4031" i="17"/>
  <c r="Z4031" i="17"/>
  <c r="W3025" i="17"/>
  <c r="Z3025" i="17"/>
  <c r="W3741" i="17"/>
  <c r="Z3741" i="17"/>
  <c r="W2971" i="17"/>
  <c r="Z2971" i="17"/>
  <c r="W3513" i="17"/>
  <c r="Z3513" i="17"/>
  <c r="W3757" i="17"/>
  <c r="Z3757" i="17"/>
  <c r="W1838" i="17"/>
  <c r="Z1838" i="17"/>
  <c r="W3306" i="17"/>
  <c r="Z3306" i="17"/>
  <c r="W4081" i="17"/>
  <c r="Z4081" i="17"/>
  <c r="W3344" i="17"/>
  <c r="Z3344" i="17"/>
  <c r="W3910" i="17"/>
  <c r="Z3910" i="17"/>
  <c r="W3190" i="17"/>
  <c r="Z3190" i="17"/>
  <c r="W2400" i="17"/>
  <c r="Z2400" i="17"/>
  <c r="W2661" i="17"/>
  <c r="Z2661" i="17"/>
  <c r="W4229" i="17"/>
  <c r="Z4229" i="17"/>
  <c r="W3509" i="17"/>
  <c r="Z3509" i="17"/>
  <c r="W2112" i="17"/>
  <c r="Z2112" i="17"/>
  <c r="W3628" i="17"/>
  <c r="Z3628" i="17"/>
  <c r="W2659" i="17"/>
  <c r="Z2659" i="17"/>
  <c r="W4227" i="17"/>
  <c r="Z4227" i="17"/>
  <c r="W3651" i="17"/>
  <c r="Z3651" i="17"/>
  <c r="W2449" i="17"/>
  <c r="Z2449" i="17"/>
  <c r="W4010" i="17"/>
  <c r="Z4010" i="17"/>
  <c r="W3290" i="17"/>
  <c r="Z3290" i="17"/>
  <c r="W2313" i="17"/>
  <c r="Z2313" i="17"/>
  <c r="W1862" i="17"/>
  <c r="Z1862" i="17"/>
  <c r="W1327" i="17"/>
  <c r="Z1327" i="17"/>
  <c r="W2340" i="17"/>
  <c r="Z2340" i="17"/>
  <c r="W2777" i="17"/>
  <c r="Z2777" i="17"/>
  <c r="W2752" i="17"/>
  <c r="Z2752" i="17"/>
  <c r="W259" i="17"/>
  <c r="Z259" i="17"/>
  <c r="W2289" i="17"/>
  <c r="Z2289" i="17"/>
  <c r="W87" i="17"/>
  <c r="Z87" i="17"/>
  <c r="W846" i="17"/>
  <c r="Z846" i="17"/>
  <c r="W312" i="17"/>
  <c r="Z312" i="17"/>
  <c r="W1617" i="17"/>
  <c r="Z1617" i="17"/>
  <c r="W1975" i="17"/>
  <c r="Z1975" i="17"/>
  <c r="W138" i="17"/>
  <c r="Z138" i="17"/>
  <c r="W1593" i="17"/>
  <c r="Z1593" i="17"/>
  <c r="W2081" i="17"/>
  <c r="Z2081" i="17"/>
  <c r="W1303" i="17"/>
  <c r="Z1303" i="17"/>
  <c r="W1063" i="17"/>
  <c r="Z1063" i="17"/>
  <c r="W1711" i="17"/>
  <c r="Z1711" i="17"/>
  <c r="W1012" i="17"/>
  <c r="Z1012" i="17"/>
  <c r="W1638" i="17"/>
  <c r="Z1638" i="17"/>
  <c r="W1131" i="17"/>
  <c r="Z1131" i="17"/>
  <c r="W1649" i="17"/>
  <c r="Z1649" i="17"/>
  <c r="W448" i="17"/>
  <c r="Z448" i="17"/>
  <c r="W1366" i="17"/>
  <c r="Z1366" i="17"/>
  <c r="W1084" i="17"/>
  <c r="Z1084" i="17"/>
  <c r="W223" i="17"/>
  <c r="Z223" i="17"/>
  <c r="W1259" i="17"/>
  <c r="Z1259" i="17"/>
  <c r="W523" i="17"/>
  <c r="Z523" i="17"/>
  <c r="W378" i="17"/>
  <c r="Z378" i="17"/>
  <c r="W1196" i="17"/>
  <c r="Z1196" i="17"/>
  <c r="W345" i="17"/>
  <c r="Z345" i="17"/>
  <c r="W8423" i="17"/>
  <c r="X8423" i="17" s="1"/>
  <c r="Z8423" i="17"/>
  <c r="W6871" i="17"/>
  <c r="Z6871" i="17"/>
  <c r="W7922" i="17"/>
  <c r="X7922" i="17" s="1"/>
  <c r="Z7922" i="17"/>
  <c r="W6681" i="17"/>
  <c r="Z6681" i="17"/>
  <c r="W7583" i="17"/>
  <c r="Z7583" i="17"/>
  <c r="W7363" i="17"/>
  <c r="Z7363" i="17"/>
  <c r="W7848" i="17"/>
  <c r="X7848" i="17" s="1"/>
  <c r="AA7848" i="17" s="1"/>
  <c r="Z7848" i="17"/>
  <c r="W8204" i="17"/>
  <c r="X8204" i="17" s="1"/>
  <c r="Z8204" i="17"/>
  <c r="W8252" i="17"/>
  <c r="X8252" i="17" s="1"/>
  <c r="Z8252" i="17"/>
  <c r="W7588" i="17"/>
  <c r="Z7588" i="17"/>
  <c r="W7959" i="17"/>
  <c r="X7959" i="17" s="1"/>
  <c r="Z7959" i="17"/>
  <c r="W3381" i="17"/>
  <c r="Z3381" i="17"/>
  <c r="W5796" i="17"/>
  <c r="Z5796" i="17"/>
  <c r="W7133" i="17"/>
  <c r="Z7133" i="17"/>
  <c r="W7262" i="17"/>
  <c r="Z7262" i="17"/>
  <c r="W6269" i="17"/>
  <c r="Z6269" i="17"/>
  <c r="W5774" i="17"/>
  <c r="Z5774" i="17"/>
  <c r="W7880" i="17"/>
  <c r="X7880" i="17" s="1"/>
  <c r="Z7880" i="17"/>
  <c r="W5291" i="17"/>
  <c r="Z5291" i="17"/>
  <c r="W5817" i="17"/>
  <c r="Z5817" i="17"/>
  <c r="W7153" i="17"/>
  <c r="Z7153" i="17"/>
  <c r="W2921" i="17"/>
  <c r="Z2921" i="17"/>
  <c r="W7416" i="17"/>
  <c r="Z7416" i="17"/>
  <c r="W7373" i="17"/>
  <c r="Z7373" i="17"/>
  <c r="W6279" i="17"/>
  <c r="Z6279" i="17"/>
  <c r="W5442" i="17"/>
  <c r="Z5442" i="17"/>
  <c r="W2092" i="17"/>
  <c r="Z2092" i="17"/>
  <c r="W1562" i="17"/>
  <c r="Z1562" i="17"/>
  <c r="W225" i="17"/>
  <c r="Z225" i="17"/>
  <c r="W7465" i="17"/>
  <c r="Z7465" i="17"/>
  <c r="W8359" i="17"/>
  <c r="X8359" i="17" s="1"/>
  <c r="Z8359" i="17"/>
  <c r="W8215" i="17"/>
  <c r="X8215" i="17" s="1"/>
  <c r="Z8215" i="17"/>
  <c r="W4304" i="17"/>
  <c r="Z4304" i="17"/>
  <c r="W6791" i="17"/>
  <c r="Z6791" i="17"/>
  <c r="W3335" i="17"/>
  <c r="Z3335" i="17"/>
  <c r="W3922" i="17"/>
  <c r="Z3922" i="17"/>
  <c r="W8280" i="17"/>
  <c r="X8280" i="17" s="1"/>
  <c r="AA8280" i="17" s="1"/>
  <c r="Z8280" i="17"/>
  <c r="W7778" i="17"/>
  <c r="X7778" i="17" s="1"/>
  <c r="AA7778" i="17" s="1"/>
  <c r="Z7778" i="17"/>
  <c r="W8306" i="17"/>
  <c r="X8306" i="17" s="1"/>
  <c r="Z8306" i="17"/>
  <c r="W6777" i="17"/>
  <c r="Z6777" i="17"/>
  <c r="W6869" i="17"/>
  <c r="Z6869" i="17"/>
  <c r="W4213" i="17"/>
  <c r="Z4213" i="17"/>
  <c r="W8091" i="17"/>
  <c r="X8091" i="17" s="1"/>
  <c r="Z8091" i="17"/>
  <c r="W3035" i="17"/>
  <c r="Z3035" i="17"/>
  <c r="W7612" i="17"/>
  <c r="Z7612" i="17"/>
  <c r="W7695" i="17"/>
  <c r="X7695" i="17" s="1"/>
  <c r="AA7695" i="17" s="1"/>
  <c r="Z7695" i="17"/>
  <c r="W7766" i="17"/>
  <c r="X7766" i="17" s="1"/>
  <c r="Z7766" i="17"/>
  <c r="W8077" i="17"/>
  <c r="X8077" i="17" s="1"/>
  <c r="Z8077" i="17"/>
  <c r="W4829" i="17"/>
  <c r="Z4829" i="17"/>
  <c r="W6798" i="17"/>
  <c r="Z6798" i="17"/>
  <c r="W7643" i="17"/>
  <c r="Z7643" i="17"/>
  <c r="W7894" i="17"/>
  <c r="X7894" i="17" s="1"/>
  <c r="Z7894" i="17"/>
  <c r="W6814" i="17"/>
  <c r="Z6814" i="17"/>
  <c r="W8073" i="17"/>
  <c r="X8073" i="17" s="1"/>
  <c r="Z8073" i="17"/>
  <c r="W7167" i="17"/>
  <c r="Z7167" i="17"/>
  <c r="W4803" i="17"/>
  <c r="Z4803" i="17"/>
  <c r="W7460" i="17"/>
  <c r="Z7460" i="17"/>
  <c r="W5820" i="17"/>
  <c r="Z5820" i="17"/>
  <c r="W7771" i="17"/>
  <c r="X7771" i="17" s="1"/>
  <c r="AA7771" i="17" s="1"/>
  <c r="Z7771" i="17"/>
  <c r="W6571" i="17"/>
  <c r="Z6571" i="17"/>
  <c r="W8262" i="17"/>
  <c r="X8262" i="17" s="1"/>
  <c r="Z8262" i="17"/>
  <c r="W7226" i="17"/>
  <c r="Z7226" i="17"/>
  <c r="W5002" i="17"/>
  <c r="Z5002" i="17"/>
  <c r="W7613" i="17"/>
  <c r="Z7613" i="17"/>
  <c r="W5289" i="17"/>
  <c r="Z5289" i="17"/>
  <c r="W6304" i="17"/>
  <c r="Z6304" i="17"/>
  <c r="W6831" i="17"/>
  <c r="Z6831" i="17"/>
  <c r="W4993" i="17"/>
  <c r="Z4993" i="17"/>
  <c r="W5903" i="17"/>
  <c r="Z5903" i="17"/>
  <c r="W6445" i="17"/>
  <c r="Z6445" i="17"/>
  <c r="W6684" i="17"/>
  <c r="Z6684" i="17"/>
  <c r="W7067" i="17"/>
  <c r="Z7067" i="17"/>
  <c r="W5948" i="17"/>
  <c r="Z5948" i="17"/>
  <c r="W5035" i="17"/>
  <c r="Z5035" i="17"/>
  <c r="W2545" i="17"/>
  <c r="Z2545" i="17"/>
  <c r="W5200" i="17"/>
  <c r="Z5200" i="17"/>
  <c r="W4777" i="17"/>
  <c r="Z4777" i="17"/>
  <c r="W3895" i="17"/>
  <c r="Z3895" i="17"/>
  <c r="W4449" i="17"/>
  <c r="Z4449" i="17"/>
  <c r="W1845" i="17"/>
  <c r="Z1845" i="17"/>
  <c r="W3478" i="17"/>
  <c r="Z3478" i="17"/>
  <c r="W2700" i="17"/>
  <c r="Z2700" i="17"/>
  <c r="W3075" i="17"/>
  <c r="Z3075" i="17"/>
  <c r="W2483" i="17"/>
  <c r="Z2483" i="17"/>
  <c r="W1873" i="17"/>
  <c r="Z1873" i="17"/>
  <c r="W1942" i="17"/>
  <c r="Z1942" i="17"/>
  <c r="W2238" i="17"/>
  <c r="Z2238" i="17"/>
  <c r="W1037" i="17"/>
  <c r="Z1037" i="17"/>
  <c r="W1804" i="17"/>
  <c r="Z1804" i="17"/>
  <c r="W852" i="17"/>
  <c r="Z852" i="17"/>
  <c r="W824" i="17"/>
  <c r="Z824" i="17"/>
  <c r="W8413" i="17"/>
  <c r="X8413" i="17" s="1"/>
  <c r="Z8413" i="17"/>
  <c r="W6074" i="17"/>
  <c r="Z6074" i="17"/>
  <c r="W7585" i="17"/>
  <c r="Z7585" i="17"/>
  <c r="W8114" i="17"/>
  <c r="X8114" i="17" s="1"/>
  <c r="AA8114" i="17" s="1"/>
  <c r="Z8114" i="17"/>
  <c r="W8411" i="17"/>
  <c r="X8411" i="17" s="1"/>
  <c r="AA8411" i="17" s="1"/>
  <c r="Z8411" i="17"/>
  <c r="W4884" i="17"/>
  <c r="Z4884" i="17"/>
  <c r="W5268" i="17"/>
  <c r="Z5268" i="17"/>
  <c r="W7754" i="17"/>
  <c r="X7754" i="17" s="1"/>
  <c r="Z7754" i="17"/>
  <c r="W8407" i="17"/>
  <c r="X8407" i="17" s="1"/>
  <c r="Z8407" i="17"/>
  <c r="W7876" i="17"/>
  <c r="X7876" i="17" s="1"/>
  <c r="Z7876" i="17"/>
  <c r="W8217" i="17"/>
  <c r="X8217" i="17" s="1"/>
  <c r="AA8217" i="17" s="1"/>
  <c r="Z8217" i="17"/>
  <c r="W5509" i="17"/>
  <c r="Z5509" i="17"/>
  <c r="W6512" i="17"/>
  <c r="Z6512" i="17"/>
  <c r="W7477" i="17"/>
  <c r="Z7477" i="17"/>
  <c r="W8139" i="17"/>
  <c r="X8139" i="17" s="1"/>
  <c r="AA8139" i="17" s="1"/>
  <c r="Z8139" i="17"/>
  <c r="W5122" i="17"/>
  <c r="Z5122" i="17"/>
  <c r="W7317" i="17"/>
  <c r="Z7317" i="17"/>
  <c r="W7882" i="17"/>
  <c r="X7882" i="17" s="1"/>
  <c r="Z7882" i="17"/>
  <c r="W7078" i="17"/>
  <c r="Z7078" i="17"/>
  <c r="W4472" i="17"/>
  <c r="Z4472" i="17"/>
  <c r="W7485" i="17"/>
  <c r="Z7485" i="17"/>
  <c r="W6285" i="17"/>
  <c r="Z6285" i="17"/>
  <c r="W8024" i="17"/>
  <c r="X8024" i="17" s="1"/>
  <c r="Z8024" i="17"/>
  <c r="W7076" i="17"/>
  <c r="Z7076" i="17"/>
  <c r="W5196" i="17"/>
  <c r="Z5196" i="17"/>
  <c r="W7759" i="17"/>
  <c r="X7759" i="17" s="1"/>
  <c r="Z7759" i="17"/>
  <c r="W6835" i="17"/>
  <c r="Z6835" i="17"/>
  <c r="W8394" i="17"/>
  <c r="X8394" i="17" s="1"/>
  <c r="AA8394" i="17" s="1"/>
  <c r="Z8394" i="17"/>
  <c r="W7674" i="17"/>
  <c r="X7674" i="17" s="1"/>
  <c r="Z7674" i="17"/>
  <c r="W6666" i="17"/>
  <c r="Z6666" i="17"/>
  <c r="W3540" i="17"/>
  <c r="Z3540" i="17"/>
  <c r="W7745" i="17"/>
  <c r="X7745" i="17" s="1"/>
  <c r="AA7745" i="17" s="1"/>
  <c r="Z7745" i="17"/>
  <c r="W6809" i="17"/>
  <c r="Z6809" i="17"/>
  <c r="W7156" i="17"/>
  <c r="Z7156" i="17"/>
  <c r="W6436" i="17"/>
  <c r="Z6436" i="17"/>
  <c r="W5354" i="17"/>
  <c r="Z5354" i="17"/>
  <c r="W6963" i="17"/>
  <c r="Z6963" i="17"/>
  <c r="W5833" i="17"/>
  <c r="Z5833" i="17"/>
  <c r="W7130" i="17"/>
  <c r="Z7130" i="17"/>
  <c r="W6266" i="17"/>
  <c r="Z6266" i="17"/>
  <c r="W4685" i="17"/>
  <c r="Z4685" i="17"/>
  <c r="W6577" i="17"/>
  <c r="Z6577" i="17"/>
  <c r="W5639" i="17"/>
  <c r="Z5639" i="17"/>
  <c r="W7248" i="17"/>
  <c r="Z7248" i="17"/>
  <c r="W6528" i="17"/>
  <c r="Z6528" i="17"/>
  <c r="W5542" i="17"/>
  <c r="Z5542" i="17"/>
  <c r="W7199" i="17"/>
  <c r="Z7199" i="17"/>
  <c r="W6335" i="17"/>
  <c r="Z6335" i="17"/>
  <c r="W5157" i="17"/>
  <c r="Z5157" i="17"/>
  <c r="W6640" i="17"/>
  <c r="Z6640" i="17"/>
  <c r="W6772" i="17"/>
  <c r="Z6772" i="17"/>
  <c r="W272" i="17"/>
  <c r="Z272" i="17"/>
  <c r="W3202" i="17"/>
  <c r="Z3202" i="17"/>
  <c r="W3058" i="17"/>
  <c r="Z3058" i="17"/>
  <c r="W2892" i="17"/>
  <c r="Z2892" i="17"/>
  <c r="W2666" i="17"/>
  <c r="Z2666" i="17"/>
  <c r="W2421" i="17"/>
  <c r="Z2421" i="17"/>
  <c r="W2044" i="17"/>
  <c r="Z2044" i="17"/>
  <c r="W1345" i="17"/>
  <c r="Z1345" i="17"/>
  <c r="W3066" i="17"/>
  <c r="Z3066" i="17"/>
  <c r="W2903" i="17"/>
  <c r="Z2903" i="17"/>
  <c r="W2683" i="17"/>
  <c r="Z2683" i="17"/>
  <c r="W2434" i="17"/>
  <c r="Z2434" i="17"/>
  <c r="W2073" i="17"/>
  <c r="Z2073" i="17"/>
  <c r="W1402" i="17"/>
  <c r="Z1402" i="17"/>
  <c r="W4241" i="17"/>
  <c r="Z4241" i="17"/>
  <c r="W4097" i="17"/>
  <c r="Z4097" i="17"/>
  <c r="W3953" i="17"/>
  <c r="Z3953" i="17"/>
  <c r="W3809" i="17"/>
  <c r="Z3809" i="17"/>
  <c r="W3665" i="17"/>
  <c r="Z3665" i="17"/>
  <c r="W3521" i="17"/>
  <c r="Z3521" i="17"/>
  <c r="W3377" i="17"/>
  <c r="Z3377" i="17"/>
  <c r="W3233" i="17"/>
  <c r="Z3233" i="17"/>
  <c r="W3089" i="17"/>
  <c r="Z3089" i="17"/>
  <c r="W2934" i="17"/>
  <c r="Z2934" i="17"/>
  <c r="W2721" i="17"/>
  <c r="Z2721" i="17"/>
  <c r="W2473" i="17"/>
  <c r="Z2473" i="17"/>
  <c r="W2151" i="17"/>
  <c r="Z2151" i="17"/>
  <c r="W1563" i="17"/>
  <c r="Z1563" i="17"/>
  <c r="W4072" i="17"/>
  <c r="Z4072" i="17"/>
  <c r="W3928" i="17"/>
  <c r="Z3928" i="17"/>
  <c r="W3784" i="17"/>
  <c r="Z3784" i="17"/>
  <c r="W3640" i="17"/>
  <c r="Z3640" i="17"/>
  <c r="W3496" i="17"/>
  <c r="Z3496" i="17"/>
  <c r="W3352" i="17"/>
  <c r="Z3352" i="17"/>
  <c r="W3208" i="17"/>
  <c r="Z3208" i="17"/>
  <c r="W3064" i="17"/>
  <c r="Z3064" i="17"/>
  <c r="W2901" i="17"/>
  <c r="Z2901" i="17"/>
  <c r="W2677" i="17"/>
  <c r="Z2677" i="17"/>
  <c r="W2432" i="17"/>
  <c r="Z2432" i="17"/>
  <c r="W2066" i="17"/>
  <c r="Z2066" i="17"/>
  <c r="W1393" i="17"/>
  <c r="Z1393" i="17"/>
  <c r="W4239" i="17"/>
  <c r="Z4239" i="17"/>
  <c r="W4095" i="17"/>
  <c r="Z4095" i="17"/>
  <c r="W3951" i="17"/>
  <c r="Z3951" i="17"/>
  <c r="W3807" i="17"/>
  <c r="Z3807" i="17"/>
  <c r="W3663" i="17"/>
  <c r="Z3663" i="17"/>
  <c r="W3519" i="17"/>
  <c r="Z3519" i="17"/>
  <c r="W3375" i="17"/>
  <c r="Z3375" i="17"/>
  <c r="W3231" i="17"/>
  <c r="Z3231" i="17"/>
  <c r="W3087" i="17"/>
  <c r="Z3087" i="17"/>
  <c r="W2930" i="17"/>
  <c r="Z2930" i="17"/>
  <c r="W2719" i="17"/>
  <c r="Z2719" i="17"/>
  <c r="W2470" i="17"/>
  <c r="Z2470" i="17"/>
  <c r="W2148" i="17"/>
  <c r="Z2148" i="17"/>
  <c r="W1559" i="17"/>
  <c r="Z1559" i="17"/>
  <c r="W4166" i="17"/>
  <c r="Z4166" i="17"/>
  <c r="W4022" i="17"/>
  <c r="Z4022" i="17"/>
  <c r="W3878" i="17"/>
  <c r="Z3878" i="17"/>
  <c r="W3734" i="17"/>
  <c r="Z3734" i="17"/>
  <c r="W3590" i="17"/>
  <c r="Z3590" i="17"/>
  <c r="W3446" i="17"/>
  <c r="Z3446" i="17"/>
  <c r="W3302" i="17"/>
  <c r="Z3302" i="17"/>
  <c r="W3158" i="17"/>
  <c r="Z3158" i="17"/>
  <c r="W3014" i="17"/>
  <c r="Z3014" i="17"/>
  <c r="W2829" i="17"/>
  <c r="Z2829" i="17"/>
  <c r="W2592" i="17"/>
  <c r="Z2592" i="17"/>
  <c r="W2341" i="17"/>
  <c r="Z2341" i="17"/>
  <c r="W1898" i="17"/>
  <c r="Z1898" i="17"/>
  <c r="W756" i="17"/>
  <c r="Z756" i="17"/>
  <c r="W2639" i="17"/>
  <c r="Z2639" i="17"/>
  <c r="W2495" i="17"/>
  <c r="Z2495" i="17"/>
  <c r="W2347" i="17"/>
  <c r="Z2347" i="17"/>
  <c r="W2128" i="17"/>
  <c r="Z2128" i="17"/>
  <c r="W1884" i="17"/>
  <c r="Z1884" i="17"/>
  <c r="W1522" i="17"/>
  <c r="Z1522" i="17"/>
  <c r="W675" i="17"/>
  <c r="Z675" i="17"/>
  <c r="W2063" i="17"/>
  <c r="Z2063" i="17"/>
  <c r="W1812" i="17"/>
  <c r="Z1812" i="17"/>
  <c r="W1375" i="17"/>
  <c r="Z1375" i="17"/>
  <c r="W103" i="17"/>
  <c r="Z103" i="17"/>
  <c r="W2790" i="17"/>
  <c r="Z2790" i="17"/>
  <c r="W2646" i="17"/>
  <c r="Z2646" i="17"/>
  <c r="W2502" i="17"/>
  <c r="Z2502" i="17"/>
  <c r="W2355" i="17"/>
  <c r="Z2355" i="17"/>
  <c r="W2140" i="17"/>
  <c r="Z2140" i="17"/>
  <c r="W1896" i="17"/>
  <c r="Z1896" i="17"/>
  <c r="W1545" i="17"/>
  <c r="Z1545" i="17"/>
  <c r="W750" i="17"/>
  <c r="Z750" i="17"/>
  <c r="W2789" i="17"/>
  <c r="Z2789" i="17"/>
  <c r="W2645" i="17"/>
  <c r="Z2645" i="17"/>
  <c r="W2501" i="17"/>
  <c r="Z2501" i="17"/>
  <c r="W2354" i="17"/>
  <c r="Z2354" i="17"/>
  <c r="W2139" i="17"/>
  <c r="Z2139" i="17"/>
  <c r="W1895" i="17"/>
  <c r="Z1895" i="17"/>
  <c r="W1544" i="17"/>
  <c r="Z1544" i="17"/>
  <c r="W748" i="17"/>
  <c r="Z748" i="17"/>
  <c r="W2908" i="17"/>
  <c r="Z2908" i="17"/>
  <c r="W2764" i="17"/>
  <c r="Z2764" i="17"/>
  <c r="W2620" i="17"/>
  <c r="Z2620" i="17"/>
  <c r="W2476" i="17"/>
  <c r="Z2476" i="17"/>
  <c r="W2320" i="17"/>
  <c r="Z2320" i="17"/>
  <c r="W2099" i="17"/>
  <c r="Z2099" i="17"/>
  <c r="W1850" i="17"/>
  <c r="Z1850" i="17"/>
  <c r="W1460" i="17"/>
  <c r="Z1460" i="17"/>
  <c r="W425" i="17"/>
  <c r="Z425" i="17"/>
  <c r="W2895" i="17"/>
  <c r="Z2895" i="17"/>
  <c r="W2751" i="17"/>
  <c r="Z2751" i="17"/>
  <c r="W2607" i="17"/>
  <c r="Z2607" i="17"/>
  <c r="W2463" i="17"/>
  <c r="Z2463" i="17"/>
  <c r="W2304" i="17"/>
  <c r="Z2304" i="17"/>
  <c r="W2076" i="17"/>
  <c r="Z2076" i="17"/>
  <c r="W1827" i="17"/>
  <c r="Z1827" i="17"/>
  <c r="W1415" i="17"/>
  <c r="Z1415" i="17"/>
  <c r="W252" i="17"/>
  <c r="Z252" i="17"/>
  <c r="W2098" i="17"/>
  <c r="Z2098" i="17"/>
  <c r="W1954" i="17"/>
  <c r="Z1954" i="17"/>
  <c r="W1808" i="17"/>
  <c r="Z1808" i="17"/>
  <c r="W1598" i="17"/>
  <c r="Z1598" i="17"/>
  <c r="W1343" i="17"/>
  <c r="Z1343" i="17"/>
  <c r="W907" i="17"/>
  <c r="Z907" i="17"/>
  <c r="W1690" i="17"/>
  <c r="Z1690" i="17"/>
  <c r="W1453" i="17"/>
  <c r="Z1453" i="17"/>
  <c r="W1123" i="17"/>
  <c r="Z1123" i="17"/>
  <c r="W391" i="17"/>
  <c r="Z391" i="17"/>
  <c r="W2264" i="17"/>
  <c r="Z2264" i="17"/>
  <c r="W2120" i="17"/>
  <c r="Z2120" i="17"/>
  <c r="W1976" i="17"/>
  <c r="Z1976" i="17"/>
  <c r="W1832" i="17"/>
  <c r="Z1832" i="17"/>
  <c r="W1633" i="17"/>
  <c r="Z1633" i="17"/>
  <c r="W1386" i="17"/>
  <c r="Z1386" i="17"/>
  <c r="W1000" i="17"/>
  <c r="Z1000" i="17"/>
  <c r="W146" i="17"/>
  <c r="Z146" i="17"/>
  <c r="W2131" i="17"/>
  <c r="Z2131" i="17"/>
  <c r="W1987" i="17"/>
  <c r="Z1987" i="17"/>
  <c r="W1843" i="17"/>
  <c r="Z1843" i="17"/>
  <c r="W1652" i="17"/>
  <c r="Z1652" i="17"/>
  <c r="W1407" i="17"/>
  <c r="Z1407" i="17"/>
  <c r="W1044" i="17"/>
  <c r="Z1044" i="17"/>
  <c r="W221" i="17"/>
  <c r="Z221" i="17"/>
  <c r="W2250" i="17"/>
  <c r="Z2250" i="17"/>
  <c r="W2106" i="17"/>
  <c r="Z2106" i="17"/>
  <c r="W1962" i="17"/>
  <c r="Z1962" i="17"/>
  <c r="W1818" i="17"/>
  <c r="Z1818" i="17"/>
  <c r="W1611" i="17"/>
  <c r="Z1611" i="17"/>
  <c r="W1358" i="17"/>
  <c r="Z1358" i="17"/>
  <c r="W951" i="17"/>
  <c r="Z951" i="17"/>
  <c r="W54" i="17"/>
  <c r="Z54" i="17"/>
  <c r="W2237" i="17"/>
  <c r="Z2237" i="17"/>
  <c r="W2093" i="17"/>
  <c r="Z2093" i="17"/>
  <c r="W1949" i="17"/>
  <c r="Z1949" i="17"/>
  <c r="W1801" i="17"/>
  <c r="Z1801" i="17"/>
  <c r="W1592" i="17"/>
  <c r="Z1592" i="17"/>
  <c r="W1331" i="17"/>
  <c r="Z1331" i="17"/>
  <c r="W893" i="17"/>
  <c r="Z893" i="17"/>
  <c r="W1608" i="17"/>
  <c r="Z1608" i="17"/>
  <c r="W1464" i="17"/>
  <c r="Z1464" i="17"/>
  <c r="W1301" i="17"/>
  <c r="Z1301" i="17"/>
  <c r="W1085" i="17"/>
  <c r="Z1085" i="17"/>
  <c r="W783" i="17"/>
  <c r="Z783" i="17"/>
  <c r="W305" i="17"/>
  <c r="Z305" i="17"/>
  <c r="W1058" i="17"/>
  <c r="Z1058" i="17"/>
  <c r="W737" i="17"/>
  <c r="Z737" i="17"/>
  <c r="W247" i="17"/>
  <c r="Z247" i="17"/>
  <c r="W1723" i="17"/>
  <c r="Z1723" i="17"/>
  <c r="W1579" i="17"/>
  <c r="Z1579" i="17"/>
  <c r="W1435" i="17"/>
  <c r="Z1435" i="17"/>
  <c r="W1260" i="17"/>
  <c r="Z1260" i="17"/>
  <c r="W1035" i="17"/>
  <c r="Z1035" i="17"/>
  <c r="W700" i="17"/>
  <c r="Z700" i="17"/>
  <c r="W207" i="17"/>
  <c r="Z207" i="17"/>
  <c r="W1650" i="17"/>
  <c r="Z1650" i="17"/>
  <c r="W1506" i="17"/>
  <c r="Z1506" i="17"/>
  <c r="W1354" i="17"/>
  <c r="Z1354" i="17"/>
  <c r="W1147" i="17"/>
  <c r="Z1147" i="17"/>
  <c r="W890" i="17"/>
  <c r="Z890" i="17"/>
  <c r="W449" i="17"/>
  <c r="Z449" i="17"/>
  <c r="W1805" i="17"/>
  <c r="Z1805" i="17"/>
  <c r="W1661" i="17"/>
  <c r="Z1661" i="17"/>
  <c r="W1517" i="17"/>
  <c r="Z1517" i="17"/>
  <c r="W1367" i="17"/>
  <c r="Z1367" i="17"/>
  <c r="W1166" i="17"/>
  <c r="Z1166" i="17"/>
  <c r="W912" i="17"/>
  <c r="Z912" i="17"/>
  <c r="W487" i="17"/>
  <c r="Z487" i="17"/>
  <c r="W1816" i="17"/>
  <c r="Z1816" i="17"/>
  <c r="W1672" i="17"/>
  <c r="Z1672" i="17"/>
  <c r="W1528" i="17"/>
  <c r="Z1528" i="17"/>
  <c r="W1380" i="17"/>
  <c r="Z1380" i="17"/>
  <c r="W1181" i="17"/>
  <c r="Z1181" i="17"/>
  <c r="W938" i="17"/>
  <c r="Z938" i="17"/>
  <c r="W530" i="17"/>
  <c r="Z530" i="17"/>
  <c r="W31" i="17"/>
  <c r="Z31" i="17"/>
  <c r="W941" i="17"/>
  <c r="Z941" i="17"/>
  <c r="W735" i="17"/>
  <c r="Z735" i="17"/>
  <c r="W494" i="17"/>
  <c r="Z494" i="17"/>
  <c r="W245" i="17"/>
  <c r="Z245" i="17"/>
  <c r="W711" i="17"/>
  <c r="Z711" i="17"/>
  <c r="W463" i="17"/>
  <c r="Z463" i="17"/>
  <c r="W219" i="17"/>
  <c r="Z219" i="17"/>
  <c r="W1271" i="17"/>
  <c r="Z1271" i="17"/>
  <c r="W1127" i="17"/>
  <c r="Z1127" i="17"/>
  <c r="W978" i="17"/>
  <c r="Z978" i="17"/>
  <c r="W782" i="17"/>
  <c r="Z782" i="17"/>
  <c r="W545" i="17"/>
  <c r="Z545" i="17"/>
  <c r="W300" i="17"/>
  <c r="Z300" i="17"/>
  <c r="W52" i="17"/>
  <c r="Z52" i="17"/>
  <c r="W1186" i="17"/>
  <c r="Z1186" i="17"/>
  <c r="W1042" i="17"/>
  <c r="Z1042" i="17"/>
  <c r="W869" i="17"/>
  <c r="Z869" i="17"/>
  <c r="W648" i="17"/>
  <c r="Z648" i="17"/>
  <c r="W400" i="17"/>
  <c r="Z400" i="17"/>
  <c r="W151" i="17"/>
  <c r="Z151" i="17"/>
  <c r="W1341" i="17"/>
  <c r="Z1341" i="17"/>
  <c r="W1197" i="17"/>
  <c r="Z1197" i="17"/>
  <c r="W1053" i="17"/>
  <c r="Z1053" i="17"/>
  <c r="W885" i="17"/>
  <c r="Z885" i="17"/>
  <c r="W665" i="17"/>
  <c r="Z665" i="17"/>
  <c r="W420" i="17"/>
  <c r="Z420" i="17"/>
  <c r="W172" i="17"/>
  <c r="Z172" i="17"/>
  <c r="W1352" i="17"/>
  <c r="Z1352" i="17"/>
  <c r="W1208" i="17"/>
  <c r="Z1208" i="17"/>
  <c r="W1064" i="17"/>
  <c r="Z1064" i="17"/>
  <c r="W900" i="17"/>
  <c r="Z900" i="17"/>
  <c r="W686" i="17"/>
  <c r="Z686" i="17"/>
  <c r="W437" i="17"/>
  <c r="Z437" i="17"/>
  <c r="W192" i="17"/>
  <c r="Z192" i="17"/>
  <c r="W937" i="17"/>
  <c r="Z937" i="17"/>
  <c r="W793" i="17"/>
  <c r="Z793" i="17"/>
  <c r="W649" i="17"/>
  <c r="Z649" i="17"/>
  <c r="W505" i="17"/>
  <c r="Z505" i="17"/>
  <c r="W361" i="17"/>
  <c r="Z361" i="17"/>
  <c r="W217" i="17"/>
  <c r="Z217" i="17"/>
  <c r="W73" i="17"/>
  <c r="Z73" i="17"/>
  <c r="W971" i="17"/>
  <c r="Z971" i="17"/>
  <c r="W827" i="17"/>
  <c r="Z827" i="17"/>
  <c r="W683" i="17"/>
  <c r="Z683" i="17"/>
  <c r="W539" i="17"/>
  <c r="Z539" i="17"/>
  <c r="W395" i="17"/>
  <c r="Z395" i="17"/>
  <c r="W251" i="17"/>
  <c r="Z251" i="17"/>
  <c r="W107" i="17"/>
  <c r="Z107" i="17"/>
  <c r="W646" i="17"/>
  <c r="Z646" i="17"/>
  <c r="W502" i="17"/>
  <c r="Z502" i="17"/>
  <c r="W358" i="17"/>
  <c r="Z358" i="17"/>
  <c r="W214" i="17"/>
  <c r="Z214" i="17"/>
  <c r="W70" i="17"/>
  <c r="Z70" i="17"/>
  <c r="W789" i="17"/>
  <c r="Z789" i="17"/>
  <c r="W645" i="17"/>
  <c r="Z645" i="17"/>
  <c r="W501" i="17"/>
  <c r="Z501" i="17"/>
  <c r="W357" i="17"/>
  <c r="Z357" i="17"/>
  <c r="W213" i="17"/>
  <c r="Z213" i="17"/>
  <c r="W69" i="17"/>
  <c r="Z69" i="17"/>
  <c r="W836" i="17"/>
  <c r="Z836" i="17"/>
  <c r="W692" i="17"/>
  <c r="Z692" i="17"/>
  <c r="W548" i="17"/>
  <c r="Z548" i="17"/>
  <c r="W404" i="17"/>
  <c r="Z404" i="17"/>
  <c r="W260" i="17"/>
  <c r="Z260" i="17"/>
  <c r="W248" i="17"/>
  <c r="Z248" i="17"/>
  <c r="W189" i="17"/>
  <c r="Z189" i="17"/>
  <c r="W4395" i="17"/>
  <c r="Z4395" i="17"/>
  <c r="W5360" i="17"/>
  <c r="Z5360" i="17"/>
  <c r="W4508" i="17"/>
  <c r="Z4508" i="17"/>
  <c r="W5311" i="17"/>
  <c r="Z5311" i="17"/>
  <c r="W4411" i="17"/>
  <c r="Z4411" i="17"/>
  <c r="W5550" i="17"/>
  <c r="Z5550" i="17"/>
  <c r="W4602" i="17"/>
  <c r="Z4602" i="17"/>
  <c r="W5741" i="17"/>
  <c r="Z5741" i="17"/>
  <c r="W4877" i="17"/>
  <c r="Z4877" i="17"/>
  <c r="W6052" i="17"/>
  <c r="Z6052" i="17"/>
  <c r="W5044" i="17"/>
  <c r="Z5044" i="17"/>
  <c r="W3169" i="17"/>
  <c r="Z3169" i="17"/>
  <c r="W5499" i="17"/>
  <c r="Z5499" i="17"/>
  <c r="W4503" i="17"/>
  <c r="Z4503" i="17"/>
  <c r="W4296" i="17"/>
  <c r="Z4296" i="17"/>
  <c r="W4453" i="17"/>
  <c r="Z4453" i="17"/>
  <c r="W4656" i="17"/>
  <c r="Z4656" i="17"/>
  <c r="W2750" i="17"/>
  <c r="Z2750" i="17"/>
  <c r="W3192" i="17"/>
  <c r="Z3192" i="17"/>
  <c r="W4220" i="17"/>
  <c r="Z4220" i="17"/>
  <c r="W4581" i="17"/>
  <c r="Z4581" i="17"/>
  <c r="W2197" i="17"/>
  <c r="Z2197" i="17"/>
  <c r="W3000" i="17"/>
  <c r="Z3000" i="17"/>
  <c r="W3227" i="17"/>
  <c r="Z3227" i="17"/>
  <c r="W3247" i="17"/>
  <c r="Z3247" i="17"/>
  <c r="W3246" i="17"/>
  <c r="Z3246" i="17"/>
  <c r="W3020" i="17"/>
  <c r="Z3020" i="17"/>
  <c r="W2684" i="17"/>
  <c r="Z2684" i="17"/>
  <c r="W3322" i="17"/>
  <c r="Z3322" i="17"/>
  <c r="W1965" i="17"/>
  <c r="Z1965" i="17"/>
  <c r="W1178" i="17"/>
  <c r="Z1178" i="17"/>
  <c r="W3353" i="17"/>
  <c r="Z3353" i="17"/>
  <c r="W4048" i="17"/>
  <c r="Z4048" i="17"/>
  <c r="W1983" i="17"/>
  <c r="Z1983" i="17"/>
  <c r="W2676" i="17"/>
  <c r="Z2676" i="17"/>
  <c r="W3134" i="17"/>
  <c r="Z3134" i="17"/>
  <c r="W1762" i="17"/>
  <c r="Z1762" i="17"/>
  <c r="W1461" i="17"/>
  <c r="Z1461" i="17"/>
  <c r="W1778" i="17"/>
  <c r="Z1778" i="17"/>
  <c r="W1963" i="17"/>
  <c r="Z1963" i="17"/>
  <c r="W1265" i="17"/>
  <c r="Z1265" i="17"/>
  <c r="W408" i="17"/>
  <c r="Z408" i="17"/>
  <c r="W360" i="17"/>
  <c r="Z360" i="17"/>
  <c r="W659" i="17"/>
  <c r="Z659" i="17"/>
  <c r="W380" i="17"/>
  <c r="Z380" i="17"/>
  <c r="W5936" i="17"/>
  <c r="Z5936" i="17"/>
  <c r="W4928" i="17"/>
  <c r="Z4928" i="17"/>
  <c r="W5743" i="17"/>
  <c r="Z5743" i="17"/>
  <c r="W4697" i="17"/>
  <c r="Z4697" i="17"/>
  <c r="W5838" i="17"/>
  <c r="Z5838" i="17"/>
  <c r="W4974" i="17"/>
  <c r="Z4974" i="17"/>
  <c r="W5885" i="17"/>
  <c r="Z5885" i="17"/>
  <c r="W5165" i="17"/>
  <c r="Z5165" i="17"/>
  <c r="W2982" i="17"/>
  <c r="Z2982" i="17"/>
  <c r="W5332" i="17"/>
  <c r="Z5332" i="17"/>
  <c r="W4129" i="17"/>
  <c r="Z4129" i="17"/>
  <c r="W5787" i="17"/>
  <c r="Z5787" i="17"/>
  <c r="W4763" i="17"/>
  <c r="Z4763" i="17"/>
  <c r="W4442" i="17"/>
  <c r="Z4442" i="17"/>
  <c r="W4597" i="17"/>
  <c r="Z4597" i="17"/>
  <c r="W3155" i="17"/>
  <c r="Z3155" i="17"/>
  <c r="W3359" i="17"/>
  <c r="Z3359" i="17"/>
  <c r="W4141" i="17"/>
  <c r="Z4141" i="17"/>
  <c r="W4378" i="17"/>
  <c r="Z4378" i="17"/>
  <c r="W4725" i="17"/>
  <c r="Z4725" i="17"/>
  <c r="W3103" i="17"/>
  <c r="Z3103" i="17"/>
  <c r="W3271" i="17"/>
  <c r="Z3271" i="17"/>
  <c r="W3720" i="17"/>
  <c r="Z3720" i="17"/>
  <c r="W3985" i="17"/>
  <c r="Z3985" i="17"/>
  <c r="W1746" i="17"/>
  <c r="Z1746" i="17"/>
  <c r="W4026" i="17"/>
  <c r="Z4026" i="17"/>
  <c r="W4064" i="17"/>
  <c r="Z4064" i="17"/>
  <c r="W2075" i="17"/>
  <c r="Z2075" i="17"/>
  <c r="W3178" i="17"/>
  <c r="Z3178" i="17"/>
  <c r="W1099" i="17"/>
  <c r="Z1099" i="17"/>
  <c r="W3929" i="17"/>
  <c r="Z3929" i="17"/>
  <c r="W2433" i="17"/>
  <c r="Z2433" i="17"/>
  <c r="W3184" i="17"/>
  <c r="Z3184" i="17"/>
  <c r="W3783" i="17"/>
  <c r="Z3783" i="17"/>
  <c r="W3998" i="17"/>
  <c r="Z3998" i="17"/>
  <c r="W2283" i="17"/>
  <c r="Z2283" i="17"/>
  <c r="W2766" i="17"/>
  <c r="Z2766" i="17"/>
  <c r="W2740" i="17"/>
  <c r="Z2740" i="17"/>
  <c r="W2074" i="17"/>
  <c r="Z2074" i="17"/>
  <c r="W1359" i="17"/>
  <c r="Z1359" i="17"/>
  <c r="W1013" i="17"/>
  <c r="Z1013" i="17"/>
  <c r="W1504" i="17"/>
  <c r="Z1504" i="17"/>
  <c r="W1173" i="17"/>
  <c r="Z1173" i="17"/>
  <c r="W515" i="17"/>
  <c r="Z515" i="17"/>
  <c r="W236" i="17"/>
  <c r="Z236" i="17"/>
  <c r="W5792" i="17"/>
  <c r="Z5792" i="17"/>
  <c r="W5216" i="17"/>
  <c r="Z5216" i="17"/>
  <c r="W4201" i="17"/>
  <c r="Z4201" i="17"/>
  <c r="W5599" i="17"/>
  <c r="Z5599" i="17"/>
  <c r="W5023" i="17"/>
  <c r="Z5023" i="17"/>
  <c r="W3997" i="17"/>
  <c r="Z3997" i="17"/>
  <c r="W5694" i="17"/>
  <c r="Z5694" i="17"/>
  <c r="W5118" i="17"/>
  <c r="Z5118" i="17"/>
  <c r="W3668" i="17"/>
  <c r="Z3668" i="17"/>
  <c r="W5597" i="17"/>
  <c r="Z5597" i="17"/>
  <c r="W5021" i="17"/>
  <c r="Z5021" i="17"/>
  <c r="W4409" i="17"/>
  <c r="Z4409" i="17"/>
  <c r="W5764" i="17"/>
  <c r="Z5764" i="17"/>
  <c r="W5188" i="17"/>
  <c r="Z5188" i="17"/>
  <c r="W4732" i="17"/>
  <c r="Z4732" i="17"/>
  <c r="W6219" i="17"/>
  <c r="Z6219" i="17"/>
  <c r="W5643" i="17"/>
  <c r="Z5643" i="17"/>
  <c r="W5067" i="17"/>
  <c r="Z5067" i="17"/>
  <c r="W4196" i="17"/>
  <c r="Z4196" i="17"/>
  <c r="W4730" i="17"/>
  <c r="Z4730" i="17"/>
  <c r="W4099" i="17"/>
  <c r="Z4099" i="17"/>
  <c r="W2219" i="17"/>
  <c r="Z2219" i="17"/>
  <c r="W4309" i="17"/>
  <c r="Z4309" i="17"/>
  <c r="W2332" i="17"/>
  <c r="Z2332" i="17"/>
  <c r="W4208" i="17"/>
  <c r="Z4208" i="17"/>
  <c r="W4751" i="17"/>
  <c r="Z4751" i="17"/>
  <c r="W4319" i="17"/>
  <c r="Z4319" i="17"/>
  <c r="W2420" i="17"/>
  <c r="Z2420" i="17"/>
  <c r="W4666" i="17"/>
  <c r="Z4666" i="17"/>
  <c r="W3889" i="17"/>
  <c r="Z3889" i="17"/>
  <c r="W602" i="17"/>
  <c r="Z602" i="17"/>
  <c r="W4291" i="17"/>
  <c r="Z4291" i="17"/>
  <c r="W4009" i="17"/>
  <c r="Z4009" i="17"/>
  <c r="W2569" i="17"/>
  <c r="Z2569" i="17"/>
  <c r="W3475" i="17"/>
  <c r="Z3475" i="17"/>
  <c r="W2485" i="17"/>
  <c r="Z2485" i="17"/>
  <c r="W3740" i="17"/>
  <c r="Z3740" i="17"/>
  <c r="W2970" i="17"/>
  <c r="Z2970" i="17"/>
  <c r="W3739" i="17"/>
  <c r="Z3739" i="17"/>
  <c r="W1736" i="17"/>
  <c r="Z1736" i="17"/>
  <c r="W3529" i="17"/>
  <c r="Z3529" i="17"/>
  <c r="W2602" i="17"/>
  <c r="Z2602" i="17"/>
  <c r="W3816" i="17"/>
  <c r="Z3816" i="17"/>
  <c r="W3067" i="17"/>
  <c r="Z3067" i="17"/>
  <c r="W3898" i="17"/>
  <c r="Z3898" i="17"/>
  <c r="W3610" i="17"/>
  <c r="Z3610" i="17"/>
  <c r="W3034" i="17"/>
  <c r="Z3034" i="17"/>
  <c r="W2378" i="17"/>
  <c r="Z2378" i="17"/>
  <c r="W3042" i="17"/>
  <c r="Z3042" i="17"/>
  <c r="W1991" i="17"/>
  <c r="Z1991" i="17"/>
  <c r="W4073" i="17"/>
  <c r="Z4073" i="17"/>
  <c r="W3497" i="17"/>
  <c r="Z3497" i="17"/>
  <c r="W3209" i="17"/>
  <c r="Z3209" i="17"/>
  <c r="W2678" i="17"/>
  <c r="Z2678" i="17"/>
  <c r="W1399" i="17"/>
  <c r="Z1399" i="17"/>
  <c r="W3760" i="17"/>
  <c r="Z3760" i="17"/>
  <c r="W3472" i="17"/>
  <c r="Z3472" i="17"/>
  <c r="W3040" i="17"/>
  <c r="Z3040" i="17"/>
  <c r="W2389" i="17"/>
  <c r="Z2389" i="17"/>
  <c r="W1170" i="17"/>
  <c r="Z1170" i="17"/>
  <c r="W4071" i="17"/>
  <c r="Z4071" i="17"/>
  <c r="W3639" i="17"/>
  <c r="Z3639" i="17"/>
  <c r="W3351" i="17"/>
  <c r="Z3351" i="17"/>
  <c r="W2900" i="17"/>
  <c r="Z2900" i="17"/>
  <c r="W2065" i="17"/>
  <c r="Z2065" i="17"/>
  <c r="W4142" i="17"/>
  <c r="Z4142" i="17"/>
  <c r="W3854" i="17"/>
  <c r="Z3854" i="17"/>
  <c r="W3422" i="17"/>
  <c r="Z3422" i="17"/>
  <c r="W2987" i="17"/>
  <c r="Z2987" i="17"/>
  <c r="W1813" i="17"/>
  <c r="Z1813" i="17"/>
  <c r="W2615" i="17"/>
  <c r="Z2615" i="17"/>
  <c r="W2315" i="17"/>
  <c r="Z2315" i="17"/>
  <c r="W1840" i="17"/>
  <c r="Z1840" i="17"/>
  <c r="W343" i="17"/>
  <c r="Z343" i="17"/>
  <c r="W1267" i="17"/>
  <c r="Z1267" i="17"/>
  <c r="W2622" i="17"/>
  <c r="Z2622" i="17"/>
  <c r="W2101" i="17"/>
  <c r="Z2101" i="17"/>
  <c r="W1462" i="17"/>
  <c r="Z1462" i="17"/>
  <c r="W434" i="17"/>
  <c r="Z434" i="17"/>
  <c r="W2477" i="17"/>
  <c r="Z2477" i="17"/>
  <c r="W1851" i="17"/>
  <c r="Z1851" i="17"/>
  <c r="W2884" i="17"/>
  <c r="Z2884" i="17"/>
  <c r="W2596" i="17"/>
  <c r="Z2596" i="17"/>
  <c r="W2290" i="17"/>
  <c r="Z2290" i="17"/>
  <c r="W2055" i="17"/>
  <c r="Z2055" i="17"/>
  <c r="W98" i="17"/>
  <c r="Z98" i="17"/>
  <c r="W2727" i="17"/>
  <c r="Z2727" i="17"/>
  <c r="W2439" i="17"/>
  <c r="Z2439" i="17"/>
  <c r="W2271" i="17"/>
  <c r="Z2271" i="17"/>
  <c r="W1319" i="17"/>
  <c r="Z1319" i="17"/>
  <c r="W1776" i="17"/>
  <c r="Z1776" i="17"/>
  <c r="W1558" i="17"/>
  <c r="Z1558" i="17"/>
  <c r="W786" i="17"/>
  <c r="Z786" i="17"/>
  <c r="W1654" i="17"/>
  <c r="Z1654" i="17"/>
  <c r="W1047" i="17"/>
  <c r="Z1047" i="17"/>
  <c r="W230" i="17"/>
  <c r="Z230" i="17"/>
  <c r="W2096" i="17"/>
  <c r="Z2096" i="17"/>
  <c r="W1806" i="17"/>
  <c r="Z1806" i="17"/>
  <c r="W1335" i="17"/>
  <c r="Z1335" i="17"/>
  <c r="W905" i="17"/>
  <c r="Z905" i="17"/>
  <c r="W2107" i="17"/>
  <c r="Z2107" i="17"/>
  <c r="W1616" i="17"/>
  <c r="Z1616" i="17"/>
  <c r="W952" i="17"/>
  <c r="Z952" i="17"/>
  <c r="W1938" i="17"/>
  <c r="Z1938" i="17"/>
  <c r="W1571" i="17"/>
  <c r="Z1571" i="17"/>
  <c r="W1307" i="17"/>
  <c r="Z1307" i="17"/>
  <c r="W2357" i="17"/>
  <c r="Z2357" i="17"/>
  <c r="W2213" i="17"/>
  <c r="Z2213" i="17"/>
  <c r="W1925" i="17"/>
  <c r="Z1925" i="17"/>
  <c r="W1277" i="17"/>
  <c r="Z1277" i="17"/>
  <c r="W1584" i="17"/>
  <c r="Z1584" i="17"/>
  <c r="W1045" i="17"/>
  <c r="Z1045" i="17"/>
  <c r="W222" i="17"/>
  <c r="Z222" i="17"/>
  <c r="W662" i="17"/>
  <c r="Z662" i="17"/>
  <c r="W1699" i="17"/>
  <c r="Z1699" i="17"/>
  <c r="W1411" i="17"/>
  <c r="Z1411" i="17"/>
  <c r="W992" i="17"/>
  <c r="Z992" i="17"/>
  <c r="W617" i="17"/>
  <c r="Z617" i="17"/>
  <c r="W1626" i="17"/>
  <c r="Z1626" i="17"/>
  <c r="W1482" i="17"/>
  <c r="Z1482" i="17"/>
  <c r="W1111" i="17"/>
  <c r="Z1111" i="17"/>
  <c r="W366" i="17"/>
  <c r="Z366" i="17"/>
  <c r="W1493" i="17"/>
  <c r="Z1493" i="17"/>
  <c r="W1337" i="17"/>
  <c r="Z1337" i="17"/>
  <c r="W856" i="17"/>
  <c r="Z856" i="17"/>
  <c r="W1648" i="17"/>
  <c r="Z1648" i="17"/>
  <c r="W1145" i="17"/>
  <c r="Z1145" i="17"/>
  <c r="W447" i="17"/>
  <c r="Z447" i="17"/>
  <c r="W910" i="17"/>
  <c r="Z910" i="17"/>
  <c r="W450" i="17"/>
  <c r="Z450" i="17"/>
  <c r="W424" i="17"/>
  <c r="Z424" i="17"/>
  <c r="W1247" i="17"/>
  <c r="Z1247" i="17"/>
  <c r="W950" i="17"/>
  <c r="Z950" i="17"/>
  <c r="W506" i="17"/>
  <c r="Z506" i="17"/>
  <c r="W1306" i="17"/>
  <c r="Z1306" i="17"/>
  <c r="W1016" i="17"/>
  <c r="Z1016" i="17"/>
  <c r="W833" i="17"/>
  <c r="Z833" i="17"/>
  <c r="W1317" i="17"/>
  <c r="Z1317" i="17"/>
  <c r="W850" i="17"/>
  <c r="Z850" i="17"/>
  <c r="W377" i="17"/>
  <c r="Z377" i="17"/>
  <c r="W1328" i="17"/>
  <c r="Z1328" i="17"/>
  <c r="W642" i="17"/>
  <c r="Z642" i="17"/>
  <c r="W149" i="17"/>
  <c r="Z149" i="17"/>
  <c r="W769" i="17"/>
  <c r="Z769" i="17"/>
  <c r="W337" i="17"/>
  <c r="Z337" i="17"/>
  <c r="W947" i="17"/>
  <c r="Z947" i="17"/>
  <c r="W227" i="17"/>
  <c r="Z227" i="17"/>
  <c r="W478" i="17"/>
  <c r="Z478" i="17"/>
  <c r="W765" i="17"/>
  <c r="Z765" i="17"/>
  <c r="W524" i="17"/>
  <c r="Z524" i="17"/>
  <c r="W5504" i="17"/>
  <c r="Z5504" i="17"/>
  <c r="W4768" i="17"/>
  <c r="Z4768" i="17"/>
  <c r="W5887" i="17"/>
  <c r="Z5887" i="17"/>
  <c r="W4879" i="17"/>
  <c r="Z4879" i="17"/>
  <c r="W5982" i="17"/>
  <c r="Z5982" i="17"/>
  <c r="W5262" i="17"/>
  <c r="Z5262" i="17"/>
  <c r="W2383" i="17"/>
  <c r="Z2383" i="17"/>
  <c r="W5309" i="17"/>
  <c r="Z5309" i="17"/>
  <c r="W3995" i="17"/>
  <c r="Z3995" i="17"/>
  <c r="W5620" i="17"/>
  <c r="Z5620" i="17"/>
  <c r="W4900" i="17"/>
  <c r="Z4900" i="17"/>
  <c r="W6075" i="17"/>
  <c r="Z6075" i="17"/>
  <c r="W5211" i="17"/>
  <c r="Z5211" i="17"/>
  <c r="W3333" i="17"/>
  <c r="Z3333" i="17"/>
  <c r="W3609" i="17"/>
  <c r="Z3609" i="17"/>
  <c r="W4126" i="17"/>
  <c r="Z4126" i="17"/>
  <c r="W4368" i="17"/>
  <c r="Z4368" i="17"/>
  <c r="W4607" i="17"/>
  <c r="Z4607" i="17"/>
  <c r="W3685" i="17"/>
  <c r="Z3685" i="17"/>
  <c r="W4522" i="17"/>
  <c r="Z4522" i="17"/>
  <c r="W2819" i="17"/>
  <c r="Z2819" i="17"/>
  <c r="W4089" i="17"/>
  <c r="Z4089" i="17"/>
  <c r="W3764" i="17"/>
  <c r="Z3764" i="17"/>
  <c r="W1848" i="17"/>
  <c r="Z1848" i="17"/>
  <c r="W2941" i="17"/>
  <c r="Z2941" i="17"/>
  <c r="W3492" i="17"/>
  <c r="Z3492" i="17"/>
  <c r="W3984" i="17"/>
  <c r="Z3984" i="17"/>
  <c r="W2966" i="17"/>
  <c r="Z2966" i="17"/>
  <c r="W3777" i="17"/>
  <c r="Z3777" i="17"/>
  <c r="W1920" i="17"/>
  <c r="Z1920" i="17"/>
  <c r="W3571" i="17"/>
  <c r="Z3571" i="17"/>
  <c r="W4042" i="17"/>
  <c r="Z4042" i="17"/>
  <c r="W3466" i="17"/>
  <c r="Z3466" i="17"/>
  <c r="W2626" i="17"/>
  <c r="Z2626" i="17"/>
  <c r="W2869" i="17"/>
  <c r="Z2869" i="17"/>
  <c r="W4217" i="17"/>
  <c r="Z4217" i="17"/>
  <c r="W3641" i="17"/>
  <c r="Z3641" i="17"/>
  <c r="W3065" i="17"/>
  <c r="Z3065" i="17"/>
  <c r="W2068" i="17"/>
  <c r="Z2068" i="17"/>
  <c r="W3616" i="17"/>
  <c r="Z3616" i="17"/>
  <c r="W3328" i="17"/>
  <c r="Z3328" i="17"/>
  <c r="W2637" i="17"/>
  <c r="Z2637" i="17"/>
  <c r="W4215" i="17"/>
  <c r="Z4215" i="17"/>
  <c r="W3495" i="17"/>
  <c r="Z3495" i="17"/>
  <c r="W3063" i="17"/>
  <c r="Z3063" i="17"/>
  <c r="W1392" i="17"/>
  <c r="Z1392" i="17"/>
  <c r="W3710" i="17"/>
  <c r="Z3710" i="17"/>
  <c r="W3278" i="17"/>
  <c r="Z3278" i="17"/>
  <c r="W2793" i="17"/>
  <c r="Z2793" i="17"/>
  <c r="W108" i="17"/>
  <c r="Z108" i="17"/>
  <c r="W2471" i="17"/>
  <c r="Z2471" i="17"/>
  <c r="W2089" i="17"/>
  <c r="Z2089" i="17"/>
  <c r="W2019" i="17"/>
  <c r="Z2019" i="17"/>
  <c r="W2910" i="17"/>
  <c r="Z2910" i="17"/>
  <c r="W2478" i="17"/>
  <c r="Z2478" i="17"/>
  <c r="W1852" i="17"/>
  <c r="Z1852" i="17"/>
  <c r="W2765" i="17"/>
  <c r="Z2765" i="17"/>
  <c r="W2323" i="17"/>
  <c r="Z2323" i="17"/>
  <c r="W426" i="17"/>
  <c r="Z426" i="17"/>
  <c r="W2452" i="17"/>
  <c r="Z2452" i="17"/>
  <c r="W1809" i="17"/>
  <c r="Z1809" i="17"/>
  <c r="W2871" i="17"/>
  <c r="Z2871" i="17"/>
  <c r="W2583" i="17"/>
  <c r="Z2583" i="17"/>
  <c r="W2032" i="17"/>
  <c r="Z2032" i="17"/>
  <c r="W1930" i="17"/>
  <c r="Z1930" i="17"/>
  <c r="W1287" i="17"/>
  <c r="Z1287" i="17"/>
  <c r="W1413" i="17"/>
  <c r="Z1413" i="17"/>
  <c r="W2240" i="17"/>
  <c r="Z2240" i="17"/>
  <c r="W1595" i="17"/>
  <c r="Z1595" i="17"/>
  <c r="W2251" i="17"/>
  <c r="Z2251" i="17"/>
  <c r="W1819" i="17"/>
  <c r="Z1819" i="17"/>
  <c r="W55" i="17"/>
  <c r="Z55" i="17"/>
  <c r="W1787" i="17"/>
  <c r="Z1787" i="17"/>
  <c r="W838" i="17"/>
  <c r="Z838" i="17"/>
  <c r="W2069" i="17"/>
  <c r="Z2069" i="17"/>
  <c r="W1770" i="17"/>
  <c r="Z1770" i="17"/>
  <c r="W772" i="17"/>
  <c r="Z772" i="17"/>
  <c r="W1440" i="17"/>
  <c r="Z1440" i="17"/>
  <c r="W714" i="17"/>
  <c r="Z714" i="17"/>
  <c r="W168" i="17"/>
  <c r="Z168" i="17"/>
  <c r="W1224" i="17"/>
  <c r="Z1224" i="17"/>
  <c r="W124" i="17"/>
  <c r="Z124" i="17"/>
  <c r="W1324" i="17"/>
  <c r="Z1324" i="17"/>
  <c r="W826" i="17"/>
  <c r="Z826" i="17"/>
  <c r="W1637" i="17"/>
  <c r="Z1637" i="17"/>
  <c r="W1130" i="17"/>
  <c r="Z1130" i="17"/>
  <c r="W1792" i="17"/>
  <c r="Z1792" i="17"/>
  <c r="W1350" i="17"/>
  <c r="Z1350" i="17"/>
  <c r="W1072" i="17"/>
  <c r="Z1072" i="17"/>
  <c r="W699" i="17"/>
  <c r="Z699" i="17"/>
  <c r="W206" i="17"/>
  <c r="Z206" i="17"/>
  <c r="W175" i="17"/>
  <c r="Z175" i="17"/>
  <c r="W746" i="17"/>
  <c r="Z746" i="17"/>
  <c r="W257" i="17"/>
  <c r="Z257" i="17"/>
  <c r="W1162" i="17"/>
  <c r="Z1162" i="17"/>
  <c r="W605" i="17"/>
  <c r="Z605" i="17"/>
  <c r="W1028" i="17"/>
  <c r="Z1028" i="17"/>
  <c r="W626" i="17"/>
  <c r="Z626" i="17"/>
  <c r="W132" i="17"/>
  <c r="Z132" i="17"/>
  <c r="W1184" i="17"/>
  <c r="Z1184" i="17"/>
  <c r="W867" i="17"/>
  <c r="Z867" i="17"/>
  <c r="W398" i="17"/>
  <c r="Z398" i="17"/>
  <c r="W913" i="17"/>
  <c r="Z913" i="17"/>
  <c r="W481" i="17"/>
  <c r="Z481" i="17"/>
  <c r="W193" i="17"/>
  <c r="Z193" i="17"/>
  <c r="W49" i="17"/>
  <c r="Z49" i="17"/>
  <c r="W371" i="17"/>
  <c r="Z371" i="17"/>
  <c r="W83" i="17"/>
  <c r="Z83" i="17"/>
  <c r="W334" i="17"/>
  <c r="Z334" i="17"/>
  <c r="W46" i="17"/>
  <c r="Z46" i="17"/>
  <c r="W477" i="17"/>
  <c r="Z477" i="17"/>
  <c r="W668" i="17"/>
  <c r="Z668" i="17"/>
  <c r="W5455" i="17"/>
  <c r="Z5455" i="17"/>
  <c r="W4824" i="17"/>
  <c r="Z4824" i="17"/>
  <c r="W5908" i="17"/>
  <c r="Z5908" i="17"/>
  <c r="W5355" i="17"/>
  <c r="Z5355" i="17"/>
  <c r="W4512" i="17"/>
  <c r="Z4512" i="17"/>
  <c r="W4437" i="17"/>
  <c r="Z4437" i="17"/>
  <c r="W3491" i="17"/>
  <c r="Z3491" i="17"/>
  <c r="W2640" i="17"/>
  <c r="Z2640" i="17"/>
  <c r="W3207" i="17"/>
  <c r="Z3207" i="17"/>
  <c r="W2621" i="17"/>
  <c r="Z2621" i="17"/>
  <c r="W2082" i="17"/>
  <c r="Z2082" i="17"/>
  <c r="W672" i="17"/>
  <c r="Z672" i="17"/>
  <c r="W45" i="17"/>
  <c r="Z45" i="17"/>
  <c r="W5648" i="17"/>
  <c r="Z5648" i="17"/>
  <c r="W5072" i="17"/>
  <c r="Z5072" i="17"/>
  <c r="W3343" i="17"/>
  <c r="Z3343" i="17"/>
  <c r="W5167" i="17"/>
  <c r="Z5167" i="17"/>
  <c r="W2985" i="17"/>
  <c r="Z2985" i="17"/>
  <c r="W5406" i="17"/>
  <c r="Z5406" i="17"/>
  <c r="W4314" i="17"/>
  <c r="Z4314" i="17"/>
  <c r="W5453" i="17"/>
  <c r="Z5453" i="17"/>
  <c r="W4695" i="17"/>
  <c r="Z4695" i="17"/>
  <c r="W6196" i="17"/>
  <c r="Z6196" i="17"/>
  <c r="W5476" i="17"/>
  <c r="Z5476" i="17"/>
  <c r="W4456" i="17"/>
  <c r="Z4456" i="17"/>
  <c r="W5931" i="17"/>
  <c r="Z5931" i="17"/>
  <c r="W4923" i="17"/>
  <c r="Z4923" i="17"/>
  <c r="W4586" i="17"/>
  <c r="Z4586" i="17"/>
  <c r="W3109" i="17"/>
  <c r="Z3109" i="17"/>
  <c r="W3648" i="17"/>
  <c r="Z3648" i="17"/>
  <c r="W3852" i="17"/>
  <c r="Z3852" i="17"/>
  <c r="W4463" i="17"/>
  <c r="Z4463" i="17"/>
  <c r="W4810" i="17"/>
  <c r="Z4810" i="17"/>
  <c r="W3396" i="17"/>
  <c r="Z3396" i="17"/>
  <c r="W3600" i="17"/>
  <c r="Z3600" i="17"/>
  <c r="W3516" i="17"/>
  <c r="Z3516" i="17"/>
  <c r="W3968" i="17"/>
  <c r="Z3968" i="17"/>
  <c r="W1607" i="17"/>
  <c r="Z1607" i="17"/>
  <c r="W2527" i="17"/>
  <c r="Z2527" i="17"/>
  <c r="W2521" i="17"/>
  <c r="Z2521" i="17"/>
  <c r="W3284" i="17"/>
  <c r="Z3284" i="17"/>
  <c r="W3323" i="17"/>
  <c r="Z3323" i="17"/>
  <c r="W3754" i="17"/>
  <c r="Z3754" i="17"/>
  <c r="W2857" i="17"/>
  <c r="Z2857" i="17"/>
  <c r="W2395" i="17"/>
  <c r="Z2395" i="17"/>
  <c r="W3785" i="17"/>
  <c r="Z3785" i="17"/>
  <c r="W2902" i="17"/>
  <c r="Z2902" i="17"/>
  <c r="W3904" i="17"/>
  <c r="Z3904" i="17"/>
  <c r="W2867" i="17"/>
  <c r="Z2867" i="17"/>
  <c r="W3927" i="17"/>
  <c r="Z3927" i="17"/>
  <c r="W2431" i="17"/>
  <c r="Z2431" i="17"/>
  <c r="W3566" i="17"/>
  <c r="Z3566" i="17"/>
  <c r="W2552" i="17"/>
  <c r="Z2552" i="17"/>
  <c r="W1439" i="17"/>
  <c r="Z1439" i="17"/>
  <c r="W2325" i="17"/>
  <c r="Z2325" i="17"/>
  <c r="W2100" i="17"/>
  <c r="Z2100" i="17"/>
  <c r="W1371" i="17"/>
  <c r="Z1371" i="17"/>
  <c r="W2218" i="17"/>
  <c r="Z2218" i="17"/>
  <c r="W1952" i="17"/>
  <c r="Z1952" i="17"/>
  <c r="W2226" i="17"/>
  <c r="Z2226" i="17"/>
  <c r="W1549" i="17"/>
  <c r="Z1549" i="17"/>
  <c r="W1555" i="17"/>
  <c r="Z1555" i="17"/>
  <c r="W1781" i="17"/>
  <c r="Z1781" i="17"/>
  <c r="W881" i="17"/>
  <c r="Z881" i="17"/>
  <c r="W1103" i="17"/>
  <c r="Z1103" i="17"/>
  <c r="W112" i="17"/>
  <c r="Z112" i="17"/>
  <c r="W1040" i="17"/>
  <c r="Z1040" i="17"/>
  <c r="W625" i="17"/>
  <c r="Z625" i="17"/>
  <c r="W803" i="17"/>
  <c r="Z803" i="17"/>
  <c r="W622" i="17"/>
  <c r="Z622" i="17"/>
  <c r="W190" i="17"/>
  <c r="Z190" i="17"/>
  <c r="W621" i="17"/>
  <c r="Z621" i="17"/>
  <c r="W333" i="17"/>
  <c r="Z333" i="17"/>
  <c r="W812" i="17"/>
  <c r="Z812" i="17"/>
  <c r="W6496" i="17"/>
  <c r="Z6496" i="17"/>
  <c r="W6352" i="17"/>
  <c r="Z6352" i="17"/>
  <c r="W6200" i="17"/>
  <c r="Z6200" i="17"/>
  <c r="W6024" i="17"/>
  <c r="Z6024" i="17"/>
  <c r="W5762" i="17"/>
  <c r="Z5762" i="17"/>
  <c r="W5474" i="17"/>
  <c r="Z5474" i="17"/>
  <c r="W5186" i="17"/>
  <c r="Z5186" i="17"/>
  <c r="W4898" i="17"/>
  <c r="Z4898" i="17"/>
  <c r="W4448" i="17"/>
  <c r="Z4448" i="17"/>
  <c r="W3133" i="17"/>
  <c r="Z3133" i="17"/>
  <c r="W7023" i="17"/>
  <c r="Z7023" i="17"/>
  <c r="W6879" i="17"/>
  <c r="Z6879" i="17"/>
  <c r="W6735" i="17"/>
  <c r="Z6735" i="17"/>
  <c r="W6591" i="17"/>
  <c r="Z6591" i="17"/>
  <c r="W6447" i="17"/>
  <c r="Z6447" i="17"/>
  <c r="W6303" i="17"/>
  <c r="Z6303" i="17"/>
  <c r="W6141" i="17"/>
  <c r="Z6141" i="17"/>
  <c r="W5947" i="17"/>
  <c r="Z5947" i="17"/>
  <c r="W5665" i="17"/>
  <c r="Z5665" i="17"/>
  <c r="W5377" i="17"/>
  <c r="Z5377" i="17"/>
  <c r="W5089" i="17"/>
  <c r="Z5089" i="17"/>
  <c r="W4789" i="17"/>
  <c r="Z4789" i="17"/>
  <c r="W4245" i="17"/>
  <c r="Z4245" i="17"/>
  <c r="W1525" i="17"/>
  <c r="Z1525" i="17"/>
  <c r="W7046" i="17"/>
  <c r="Z7046" i="17"/>
  <c r="W6902" i="17"/>
  <c r="Z6902" i="17"/>
  <c r="W6758" i="17"/>
  <c r="Z6758" i="17"/>
  <c r="W6614" i="17"/>
  <c r="Z6614" i="17"/>
  <c r="W6470" i="17"/>
  <c r="Z6470" i="17"/>
  <c r="W6326" i="17"/>
  <c r="Z6326" i="17"/>
  <c r="W6168" i="17"/>
  <c r="Z6168" i="17"/>
  <c r="W5986" i="17"/>
  <c r="Z5986" i="17"/>
  <c r="W5712" i="17"/>
  <c r="Z5712" i="17"/>
  <c r="W5424" i="17"/>
  <c r="Z5424" i="17"/>
  <c r="W5136" i="17"/>
  <c r="Z5136" i="17"/>
  <c r="W4844" i="17"/>
  <c r="Z4844" i="17"/>
  <c r="W4350" i="17"/>
  <c r="Z4350" i="17"/>
  <c r="W2628" i="17"/>
  <c r="Z2628" i="17"/>
  <c r="W7069" i="17"/>
  <c r="Z7069" i="17"/>
  <c r="W6925" i="17"/>
  <c r="Z6925" i="17"/>
  <c r="W6781" i="17"/>
  <c r="Z6781" i="17"/>
  <c r="W6637" i="17"/>
  <c r="Z6637" i="17"/>
  <c r="W6493" i="17"/>
  <c r="Z6493" i="17"/>
  <c r="W6349" i="17"/>
  <c r="Z6349" i="17"/>
  <c r="W6197" i="17"/>
  <c r="Z6197" i="17"/>
  <c r="W6021" i="17"/>
  <c r="Z6021" i="17"/>
  <c r="W5759" i="17"/>
  <c r="Z5759" i="17"/>
  <c r="W5471" i="17"/>
  <c r="Z5471" i="17"/>
  <c r="W5183" i="17"/>
  <c r="Z5183" i="17"/>
  <c r="W4895" i="17"/>
  <c r="Z4895" i="17"/>
  <c r="W4445" i="17"/>
  <c r="Z4445" i="17"/>
  <c r="W3129" i="17"/>
  <c r="Z3129" i="17"/>
  <c r="W7308" i="17"/>
  <c r="Z7308" i="17"/>
  <c r="W7164" i="17"/>
  <c r="Z7164" i="17"/>
  <c r="W7020" i="17"/>
  <c r="Z7020" i="17"/>
  <c r="W6876" i="17"/>
  <c r="Z6876" i="17"/>
  <c r="W6732" i="17"/>
  <c r="Z6732" i="17"/>
  <c r="W6588" i="17"/>
  <c r="Z6588" i="17"/>
  <c r="W6444" i="17"/>
  <c r="Z6444" i="17"/>
  <c r="W6300" i="17"/>
  <c r="Z6300" i="17"/>
  <c r="W6138" i="17"/>
  <c r="Z6138" i="17"/>
  <c r="W5940" i="17"/>
  <c r="Z5940" i="17"/>
  <c r="W5662" i="17"/>
  <c r="Z5662" i="17"/>
  <c r="W5374" i="17"/>
  <c r="Z5374" i="17"/>
  <c r="W5086" i="17"/>
  <c r="Z5086" i="17"/>
  <c r="W4784" i="17"/>
  <c r="Z4784" i="17"/>
  <c r="W4242" i="17"/>
  <c r="Z4242" i="17"/>
  <c r="W1508" i="17"/>
  <c r="Z1508" i="17"/>
  <c r="W7259" i="17"/>
  <c r="Z7259" i="17"/>
  <c r="W7115" i="17"/>
  <c r="Z7115" i="17"/>
  <c r="W6971" i="17"/>
  <c r="Z6971" i="17"/>
  <c r="W6827" i="17"/>
  <c r="Z6827" i="17"/>
  <c r="W6683" i="17"/>
  <c r="Z6683" i="17"/>
  <c r="W6539" i="17"/>
  <c r="Z6539" i="17"/>
  <c r="W6395" i="17"/>
  <c r="Z6395" i="17"/>
  <c r="W6251" i="17"/>
  <c r="Z6251" i="17"/>
  <c r="W6079" i="17"/>
  <c r="Z6079" i="17"/>
  <c r="W5853" i="17"/>
  <c r="Z5853" i="17"/>
  <c r="W5565" i="17"/>
  <c r="Z5565" i="17"/>
  <c r="W5277" i="17"/>
  <c r="Z5277" i="17"/>
  <c r="W4989" i="17"/>
  <c r="Z4989" i="17"/>
  <c r="W4635" i="17"/>
  <c r="Z4635" i="17"/>
  <c r="W3787" i="17"/>
  <c r="Z3787" i="17"/>
  <c r="W5996" i="17"/>
  <c r="Z5996" i="17"/>
  <c r="W5852" i="17"/>
  <c r="Z5852" i="17"/>
  <c r="W5708" i="17"/>
  <c r="Z5708" i="17"/>
  <c r="W5564" i="17"/>
  <c r="Z5564" i="17"/>
  <c r="W5420" i="17"/>
  <c r="Z5420" i="17"/>
  <c r="W5276" i="17"/>
  <c r="Z5276" i="17"/>
  <c r="W5132" i="17"/>
  <c r="Z5132" i="17"/>
  <c r="W4988" i="17"/>
  <c r="Z4988" i="17"/>
  <c r="W4840" i="17"/>
  <c r="Z4840" i="17"/>
  <c r="W4628" i="17"/>
  <c r="Z4628" i="17"/>
  <c r="W4340" i="17"/>
  <c r="Z4340" i="17"/>
  <c r="W3753" i="17"/>
  <c r="Z3753" i="17"/>
  <c r="W2551" i="17"/>
  <c r="Z2551" i="17"/>
  <c r="W5803" i="17"/>
  <c r="Z5803" i="17"/>
  <c r="W5659" i="17"/>
  <c r="Z5659" i="17"/>
  <c r="W5515" i="17"/>
  <c r="Z5515" i="17"/>
  <c r="W5371" i="17"/>
  <c r="Z5371" i="17"/>
  <c r="W5227" i="17"/>
  <c r="Z5227" i="17"/>
  <c r="W5083" i="17"/>
  <c r="Z5083" i="17"/>
  <c r="W4939" i="17"/>
  <c r="Z4939" i="17"/>
  <c r="W4781" i="17"/>
  <c r="Z4781" i="17"/>
  <c r="W4531" i="17"/>
  <c r="Z4531" i="17"/>
  <c r="W4231" i="17"/>
  <c r="Z4231" i="17"/>
  <c r="W3421" i="17"/>
  <c r="Z3421" i="17"/>
  <c r="W1107" i="17"/>
  <c r="Z1107" i="17"/>
  <c r="W5898" i="17"/>
  <c r="Z5898" i="17"/>
  <c r="W5754" i="17"/>
  <c r="Z5754" i="17"/>
  <c r="W5610" i="17"/>
  <c r="Z5610" i="17"/>
  <c r="W5466" i="17"/>
  <c r="Z5466" i="17"/>
  <c r="W5322" i="17"/>
  <c r="Z5322" i="17"/>
  <c r="W5178" i="17"/>
  <c r="Z5178" i="17"/>
  <c r="W5034" i="17"/>
  <c r="Z5034" i="17"/>
  <c r="W4890" i="17"/>
  <c r="Z4890" i="17"/>
  <c r="W4717" i="17"/>
  <c r="Z4717" i="17"/>
  <c r="W4434" i="17"/>
  <c r="Z4434" i="17"/>
  <c r="W4078" i="17"/>
  <c r="Z4078" i="17"/>
  <c r="W3083" i="17"/>
  <c r="Z3083" i="17"/>
  <c r="W5945" i="17"/>
  <c r="Z5945" i="17"/>
  <c r="W5801" i="17"/>
  <c r="Z5801" i="17"/>
  <c r="W5657" i="17"/>
  <c r="Z5657" i="17"/>
  <c r="W5513" i="17"/>
  <c r="Z5513" i="17"/>
  <c r="W5369" i="17"/>
  <c r="Z5369" i="17"/>
  <c r="W5225" i="17"/>
  <c r="Z5225" i="17"/>
  <c r="W5081" i="17"/>
  <c r="Z5081" i="17"/>
  <c r="W4937" i="17"/>
  <c r="Z4937" i="17"/>
  <c r="W4779" i="17"/>
  <c r="Z4779" i="17"/>
  <c r="W4529" i="17"/>
  <c r="Z4529" i="17"/>
  <c r="W4228" i="17"/>
  <c r="Z4228" i="17"/>
  <c r="W3419" i="17"/>
  <c r="Z3419" i="17"/>
  <c r="W1098" i="17"/>
  <c r="Z1098" i="17"/>
  <c r="W6112" i="17"/>
  <c r="Z6112" i="17"/>
  <c r="W5968" i="17"/>
  <c r="Z5968" i="17"/>
  <c r="W5824" i="17"/>
  <c r="Z5824" i="17"/>
  <c r="W5680" i="17"/>
  <c r="Z5680" i="17"/>
  <c r="W5536" i="17"/>
  <c r="Z5536" i="17"/>
  <c r="W5392" i="17"/>
  <c r="Z5392" i="17"/>
  <c r="W5248" i="17"/>
  <c r="Z5248" i="17"/>
  <c r="W5104" i="17"/>
  <c r="Z5104" i="17"/>
  <c r="W4960" i="17"/>
  <c r="Z4960" i="17"/>
  <c r="W4806" i="17"/>
  <c r="Z4806" i="17"/>
  <c r="W4576" i="17"/>
  <c r="Z4576" i="17"/>
  <c r="W4284" i="17"/>
  <c r="Z4284" i="17"/>
  <c r="W3583" i="17"/>
  <c r="Z3583" i="17"/>
  <c r="W2125" i="17"/>
  <c r="Z2125" i="17"/>
  <c r="W6135" i="17"/>
  <c r="Z6135" i="17"/>
  <c r="W5991" i="17"/>
  <c r="Z5991" i="17"/>
  <c r="W5847" i="17"/>
  <c r="Z5847" i="17"/>
  <c r="W5703" i="17"/>
  <c r="Z5703" i="17"/>
  <c r="W5559" i="17"/>
  <c r="Z5559" i="17"/>
  <c r="W5415" i="17"/>
  <c r="Z5415" i="17"/>
  <c r="W5271" i="17"/>
  <c r="Z5271" i="17"/>
  <c r="W5127" i="17"/>
  <c r="Z5127" i="17"/>
  <c r="W4983" i="17"/>
  <c r="Z4983" i="17"/>
  <c r="W4835" i="17"/>
  <c r="Z4835" i="17"/>
  <c r="W4623" i="17"/>
  <c r="Z4623" i="17"/>
  <c r="W4335" i="17"/>
  <c r="Z4335" i="17"/>
  <c r="W3744" i="17"/>
  <c r="Z3744" i="17"/>
  <c r="W2540" i="17"/>
  <c r="Z2540" i="17"/>
  <c r="W4646" i="17"/>
  <c r="Z4646" i="17"/>
  <c r="W4502" i="17"/>
  <c r="Z4502" i="17"/>
  <c r="W4358" i="17"/>
  <c r="Z4358" i="17"/>
  <c r="W4195" i="17"/>
  <c r="Z4195" i="17"/>
  <c r="W3815" i="17"/>
  <c r="Z3815" i="17"/>
  <c r="W3321" i="17"/>
  <c r="Z3321" i="17"/>
  <c r="W2673" i="17"/>
  <c r="Z2673" i="17"/>
  <c r="W4657" i="17"/>
  <c r="Z4657" i="17"/>
  <c r="W4513" i="17"/>
  <c r="Z4513" i="17"/>
  <c r="W4369" i="17"/>
  <c r="Z4369" i="17"/>
  <c r="W4209" i="17"/>
  <c r="Z4209" i="17"/>
  <c r="W3853" i="17"/>
  <c r="Z3853" i="17"/>
  <c r="W3360" i="17"/>
  <c r="Z3360" i="17"/>
  <c r="W2755" i="17"/>
  <c r="Z2755" i="17"/>
  <c r="W4716" i="17"/>
  <c r="Z4716" i="17"/>
  <c r="W4572" i="17"/>
  <c r="Z4572" i="17"/>
  <c r="W4428" i="17"/>
  <c r="Z4428" i="17"/>
  <c r="W4280" i="17"/>
  <c r="Z4280" i="17"/>
  <c r="W4057" i="17"/>
  <c r="Z4057" i="17"/>
  <c r="W3564" i="17"/>
  <c r="Z3564" i="17"/>
  <c r="W3059" i="17"/>
  <c r="Z3059" i="17"/>
  <c r="W2051" i="17"/>
  <c r="Z2051" i="17"/>
  <c r="W4667" i="17"/>
  <c r="Z4667" i="17"/>
  <c r="W4523" i="17"/>
  <c r="Z4523" i="17"/>
  <c r="W4379" i="17"/>
  <c r="Z4379" i="17"/>
  <c r="W4221" i="17"/>
  <c r="Z4221" i="17"/>
  <c r="W3894" i="17"/>
  <c r="Z3894" i="17"/>
  <c r="W3397" i="17"/>
  <c r="Z3397" i="17"/>
  <c r="W2820" i="17"/>
  <c r="Z2820" i="17"/>
  <c r="W663" i="17"/>
  <c r="Z663" i="17"/>
  <c r="W4726" i="17"/>
  <c r="Z4726" i="17"/>
  <c r="W4582" i="17"/>
  <c r="Z4582" i="17"/>
  <c r="W4438" i="17"/>
  <c r="Z4438" i="17"/>
  <c r="W4292" i="17"/>
  <c r="Z4292" i="17"/>
  <c r="W4091" i="17"/>
  <c r="Z4091" i="17"/>
  <c r="W3601" i="17"/>
  <c r="Z3601" i="17"/>
  <c r="W3104" i="17"/>
  <c r="Z3104" i="17"/>
  <c r="W2208" i="17"/>
  <c r="Z2208" i="17"/>
  <c r="W4785" i="17"/>
  <c r="Z4785" i="17"/>
  <c r="W4641" i="17"/>
  <c r="Z4641" i="17"/>
  <c r="W4497" i="17"/>
  <c r="Z4497" i="17"/>
  <c r="W4353" i="17"/>
  <c r="Z4353" i="17"/>
  <c r="W4187" i="17"/>
  <c r="Z4187" i="17"/>
  <c r="W3805" i="17"/>
  <c r="Z3805" i="17"/>
  <c r="W3312" i="17"/>
  <c r="Z3312" i="17"/>
  <c r="W2662" i="17"/>
  <c r="Z2662" i="17"/>
  <c r="W4110" i="17"/>
  <c r="Z4110" i="17"/>
  <c r="W3865" i="17"/>
  <c r="Z3865" i="17"/>
  <c r="W3620" i="17"/>
  <c r="Z3620" i="17"/>
  <c r="W3372" i="17"/>
  <c r="Z3372" i="17"/>
  <c r="W3121" i="17"/>
  <c r="Z3121" i="17"/>
  <c r="W2772" i="17"/>
  <c r="Z2772" i="17"/>
  <c r="W2254" i="17"/>
  <c r="Z2254" i="17"/>
  <c r="W4069" i="17"/>
  <c r="Z4069" i="17"/>
  <c r="W3824" i="17"/>
  <c r="Z3824" i="17"/>
  <c r="W3576" i="17"/>
  <c r="Z3576" i="17"/>
  <c r="W3331" i="17"/>
  <c r="Z3331" i="17"/>
  <c r="W3072" i="17"/>
  <c r="Z3072" i="17"/>
  <c r="W2690" i="17"/>
  <c r="Z2690" i="17"/>
  <c r="W2091" i="17"/>
  <c r="Z2091" i="17"/>
  <c r="W4088" i="17"/>
  <c r="Z4088" i="17"/>
  <c r="W3841" i="17"/>
  <c r="Z3841" i="17"/>
  <c r="W3596" i="17"/>
  <c r="Z3596" i="17"/>
  <c r="W3348" i="17"/>
  <c r="Z3348" i="17"/>
  <c r="W3095" i="17"/>
  <c r="Z3095" i="17"/>
  <c r="W2732" i="17"/>
  <c r="Z2732" i="17"/>
  <c r="W2173" i="17"/>
  <c r="Z2173" i="17"/>
  <c r="W4087" i="17"/>
  <c r="Z4087" i="17"/>
  <c r="W3840" i="17"/>
  <c r="Z3840" i="17"/>
  <c r="W3595" i="17"/>
  <c r="Z3595" i="17"/>
  <c r="W3347" i="17"/>
  <c r="Z3347" i="17"/>
  <c r="W3093" i="17"/>
  <c r="Z3093" i="17"/>
  <c r="W2726" i="17"/>
  <c r="Z2726" i="17"/>
  <c r="W2169" i="17"/>
  <c r="Z2169" i="17"/>
  <c r="W4120" i="17"/>
  <c r="Z4120" i="17"/>
  <c r="W3882" i="17"/>
  <c r="Z3882" i="17"/>
  <c r="W3633" i="17"/>
  <c r="Z3633" i="17"/>
  <c r="W3385" i="17"/>
  <c r="Z3385" i="17"/>
  <c r="W3140" i="17"/>
  <c r="Z3140" i="17"/>
  <c r="W2803" i="17"/>
  <c r="Z2803" i="17"/>
  <c r="W2296" i="17"/>
  <c r="Z2296" i="17"/>
  <c r="W270" i="17"/>
  <c r="Z270" i="17"/>
  <c r="W3920" i="17"/>
  <c r="Z3920" i="17"/>
  <c r="W3672" i="17"/>
  <c r="Z3672" i="17"/>
  <c r="W3427" i="17"/>
  <c r="Z3427" i="17"/>
  <c r="W3179" i="17"/>
  <c r="Z3179" i="17"/>
  <c r="W2870" i="17"/>
  <c r="Z2870" i="17"/>
  <c r="W2396" i="17"/>
  <c r="Z2396" i="17"/>
  <c r="W1179" i="17"/>
  <c r="Z1179" i="17"/>
  <c r="W3958" i="17"/>
  <c r="Z3958" i="17"/>
  <c r="W3814" i="17"/>
  <c r="Z3814" i="17"/>
  <c r="W3670" i="17"/>
  <c r="Z3670" i="17"/>
  <c r="W3526" i="17"/>
  <c r="Z3526" i="17"/>
  <c r="W3382" i="17"/>
  <c r="Z3382" i="17"/>
  <c r="W3238" i="17"/>
  <c r="Z3238" i="17"/>
  <c r="W3094" i="17"/>
  <c r="Z3094" i="17"/>
  <c r="W2939" i="17"/>
  <c r="Z2939" i="17"/>
  <c r="W2731" i="17"/>
  <c r="Z2731" i="17"/>
  <c r="W2482" i="17"/>
  <c r="Z2482" i="17"/>
  <c r="W2171" i="17"/>
  <c r="Z2171" i="17"/>
  <c r="W1604" i="17"/>
  <c r="Z1604" i="17"/>
  <c r="W3102" i="17"/>
  <c r="Z3102" i="17"/>
  <c r="W2949" i="17"/>
  <c r="Z2949" i="17"/>
  <c r="W2744" i="17"/>
  <c r="Z2744" i="17"/>
  <c r="W2496" i="17"/>
  <c r="Z2496" i="17"/>
  <c r="W2196" i="17"/>
  <c r="Z2196" i="17"/>
  <c r="W1644" i="17"/>
  <c r="Z1644" i="17"/>
  <c r="W4277" i="17"/>
  <c r="Z4277" i="17"/>
  <c r="W4133" i="17"/>
  <c r="Z4133" i="17"/>
  <c r="W3989" i="17"/>
  <c r="Z3989" i="17"/>
  <c r="W3845" i="17"/>
  <c r="Z3845" i="17"/>
  <c r="W3701" i="17"/>
  <c r="Z3701" i="17"/>
  <c r="W3557" i="17"/>
  <c r="Z3557" i="17"/>
  <c r="W3413" i="17"/>
  <c r="Z3413" i="17"/>
  <c r="W3269" i="17"/>
  <c r="Z3269" i="17"/>
  <c r="W3125" i="17"/>
  <c r="Z3125" i="17"/>
  <c r="W2976" i="17"/>
  <c r="Z2976" i="17"/>
  <c r="W2780" i="17"/>
  <c r="Z2780" i="17"/>
  <c r="W2534" i="17"/>
  <c r="Z2534" i="17"/>
  <c r="W2265" i="17"/>
  <c r="Z2265" i="17"/>
  <c r="W1767" i="17"/>
  <c r="Z1767" i="17"/>
  <c r="W4108" i="17"/>
  <c r="Z4108" i="17"/>
  <c r="W3964" i="17"/>
  <c r="Z3964" i="17"/>
  <c r="W3820" i="17"/>
  <c r="Z3820" i="17"/>
  <c r="W3676" i="17"/>
  <c r="Z3676" i="17"/>
  <c r="W3532" i="17"/>
  <c r="Z3532" i="17"/>
  <c r="W3388" i="17"/>
  <c r="Z3388" i="17"/>
  <c r="W3244" i="17"/>
  <c r="Z3244" i="17"/>
  <c r="W3100" i="17"/>
  <c r="Z3100" i="17"/>
  <c r="W2947" i="17"/>
  <c r="Z2947" i="17"/>
  <c r="W2738" i="17"/>
  <c r="Z2738" i="17"/>
  <c r="W2493" i="17"/>
  <c r="Z2493" i="17"/>
  <c r="W2188" i="17"/>
  <c r="Z2188" i="17"/>
  <c r="W1641" i="17"/>
  <c r="Z1641" i="17"/>
  <c r="W4275" i="17"/>
  <c r="Z4275" i="17"/>
  <c r="W4131" i="17"/>
  <c r="Z4131" i="17"/>
  <c r="W3987" i="17"/>
  <c r="Z3987" i="17"/>
  <c r="W3843" i="17"/>
  <c r="Z3843" i="17"/>
  <c r="W3699" i="17"/>
  <c r="Z3699" i="17"/>
  <c r="W3555" i="17"/>
  <c r="Z3555" i="17"/>
  <c r="W3411" i="17"/>
  <c r="Z3411" i="17"/>
  <c r="W3267" i="17"/>
  <c r="Z3267" i="17"/>
  <c r="W3123" i="17"/>
  <c r="Z3123" i="17"/>
  <c r="W2974" i="17"/>
  <c r="Z2974" i="17"/>
  <c r="W2774" i="17"/>
  <c r="Z2774" i="17"/>
  <c r="W2532" i="17"/>
  <c r="Z2532" i="17"/>
  <c r="W2260" i="17"/>
  <c r="Z2260" i="17"/>
  <c r="W1764" i="17"/>
  <c r="Z1764" i="17"/>
  <c r="W4202" i="17"/>
  <c r="Z4202" i="17"/>
  <c r="W4058" i="17"/>
  <c r="Z4058" i="17"/>
  <c r="W3914" i="17"/>
  <c r="Z3914" i="17"/>
  <c r="W3770" i="17"/>
  <c r="Z3770" i="17"/>
  <c r="W3626" i="17"/>
  <c r="Z3626" i="17"/>
  <c r="W3482" i="17"/>
  <c r="Z3482" i="17"/>
  <c r="W3338" i="17"/>
  <c r="Z3338" i="17"/>
  <c r="W3194" i="17"/>
  <c r="Z3194" i="17"/>
  <c r="W3050" i="17"/>
  <c r="Z3050" i="17"/>
  <c r="W2881" i="17"/>
  <c r="Z2881" i="17"/>
  <c r="W2653" i="17"/>
  <c r="Z2653" i="17"/>
  <c r="W2408" i="17"/>
  <c r="Z2408" i="17"/>
  <c r="W2020" i="17"/>
  <c r="Z2020" i="17"/>
  <c r="W1272" i="17"/>
  <c r="Z1272" i="17"/>
  <c r="W2675" i="17"/>
  <c r="Z2675" i="17"/>
  <c r="W2531" i="17"/>
  <c r="Z2531" i="17"/>
  <c r="W2387" i="17"/>
  <c r="Z2387" i="17"/>
  <c r="W2193" i="17"/>
  <c r="Z2193" i="17"/>
  <c r="W1945" i="17"/>
  <c r="Z1945" i="17"/>
  <c r="W1642" i="17"/>
  <c r="Z1642" i="17"/>
  <c r="W1021" i="17"/>
  <c r="Z1021" i="17"/>
  <c r="W2124" i="17"/>
  <c r="Z2124" i="17"/>
  <c r="W1875" i="17"/>
  <c r="Z1875" i="17"/>
  <c r="W1503" i="17"/>
  <c r="Z1503" i="17"/>
  <c r="W600" i="17"/>
  <c r="Z600" i="17"/>
  <c r="W2826" i="17"/>
  <c r="Z2826" i="17"/>
  <c r="W2682" i="17"/>
  <c r="Z2682" i="17"/>
  <c r="W2538" i="17"/>
  <c r="Z2538" i="17"/>
  <c r="W2394" i="17"/>
  <c r="Z2394" i="17"/>
  <c r="W2205" i="17"/>
  <c r="Z2205" i="17"/>
  <c r="W1957" i="17"/>
  <c r="Z1957" i="17"/>
  <c r="W1659" i="17"/>
  <c r="Z1659" i="17"/>
  <c r="W1068" i="17"/>
  <c r="Z1068" i="17"/>
  <c r="W2825" i="17"/>
  <c r="Z2825" i="17"/>
  <c r="W2681" i="17"/>
  <c r="Z2681" i="17"/>
  <c r="W2537" i="17"/>
  <c r="Z2537" i="17"/>
  <c r="W2393" i="17"/>
  <c r="Z2393" i="17"/>
  <c r="W2200" i="17"/>
  <c r="Z2200" i="17"/>
  <c r="W1956" i="17"/>
  <c r="Z1956" i="17"/>
  <c r="W1658" i="17"/>
  <c r="Z1658" i="17"/>
  <c r="W1062" i="17"/>
  <c r="Z1062" i="17"/>
  <c r="W2944" i="17"/>
  <c r="Z2944" i="17"/>
  <c r="W2800" i="17"/>
  <c r="Z2800" i="17"/>
  <c r="W2656" i="17"/>
  <c r="Z2656" i="17"/>
  <c r="W2512" i="17"/>
  <c r="Z2512" i="17"/>
  <c r="W2367" i="17"/>
  <c r="Z2367" i="17"/>
  <c r="W2160" i="17"/>
  <c r="Z2160" i="17"/>
  <c r="W1911" i="17"/>
  <c r="Z1911" i="17"/>
  <c r="W1582" i="17"/>
  <c r="Z1582" i="17"/>
  <c r="W866" i="17"/>
  <c r="Z866" i="17"/>
  <c r="W2931" i="17"/>
  <c r="Z2931" i="17"/>
  <c r="W2787" i="17"/>
  <c r="Z2787" i="17"/>
  <c r="W2643" i="17"/>
  <c r="Z2643" i="17"/>
  <c r="W2499" i="17"/>
  <c r="Z2499" i="17"/>
  <c r="W2352" i="17"/>
  <c r="Z2352" i="17"/>
  <c r="W2137" i="17"/>
  <c r="Z2137" i="17"/>
  <c r="W1888" i="17"/>
  <c r="Z1888" i="17"/>
  <c r="W1538" i="17"/>
  <c r="Z1538" i="17"/>
  <c r="W738" i="17"/>
  <c r="Z738" i="17"/>
  <c r="W2134" i="17"/>
  <c r="Z2134" i="17"/>
  <c r="W1990" i="17"/>
  <c r="Z1990" i="17"/>
  <c r="W1846" i="17"/>
  <c r="Z1846" i="17"/>
  <c r="W1655" i="17"/>
  <c r="Z1655" i="17"/>
  <c r="W1414" i="17"/>
  <c r="Z1414" i="17"/>
  <c r="W1049" i="17"/>
  <c r="Z1049" i="17"/>
  <c r="W231" i="17"/>
  <c r="Z231" i="17"/>
  <c r="W1514" i="17"/>
  <c r="Z1514" i="17"/>
  <c r="W1226" i="17"/>
  <c r="Z1226" i="17"/>
  <c r="W640" i="17"/>
  <c r="Z640" i="17"/>
  <c r="W2300" i="17"/>
  <c r="Z2300" i="17"/>
  <c r="W2156" i="17"/>
  <c r="Z2156" i="17"/>
  <c r="W2012" i="17"/>
  <c r="Z2012" i="17"/>
  <c r="W1868" i="17"/>
  <c r="Z1868" i="17"/>
  <c r="W1689" i="17"/>
  <c r="Z1689" i="17"/>
  <c r="W1451" i="17"/>
  <c r="Z1451" i="17"/>
  <c r="W1122" i="17"/>
  <c r="Z1122" i="17"/>
  <c r="W390" i="17"/>
  <c r="Z390" i="17"/>
  <c r="W2167" i="17"/>
  <c r="Z2167" i="17"/>
  <c r="W2023" i="17"/>
  <c r="Z2023" i="17"/>
  <c r="W1879" i="17"/>
  <c r="Z1879" i="17"/>
  <c r="W1704" i="17"/>
  <c r="Z1704" i="17"/>
  <c r="W1472" i="17"/>
  <c r="Z1472" i="17"/>
  <c r="W1156" i="17"/>
  <c r="Z1156" i="17"/>
  <c r="W470" i="17"/>
  <c r="Z470" i="17"/>
  <c r="W2286" i="17"/>
  <c r="Z2286" i="17"/>
  <c r="W2142" i="17"/>
  <c r="Z2142" i="17"/>
  <c r="W1998" i="17"/>
  <c r="Z1998" i="17"/>
  <c r="W1854" i="17"/>
  <c r="Z1854" i="17"/>
  <c r="W1667" i="17"/>
  <c r="Z1667" i="17"/>
  <c r="W1427" i="17"/>
  <c r="Z1427" i="17"/>
  <c r="W1082" i="17"/>
  <c r="Z1082" i="17"/>
  <c r="W303" i="17"/>
  <c r="Z303" i="17"/>
  <c r="W2273" i="17"/>
  <c r="Z2273" i="17"/>
  <c r="W2129" i="17"/>
  <c r="Z2129" i="17"/>
  <c r="W1985" i="17"/>
  <c r="Z1985" i="17"/>
  <c r="W1841" i="17"/>
  <c r="Z1841" i="17"/>
  <c r="W1646" i="17"/>
  <c r="Z1646" i="17"/>
  <c r="W1405" i="17"/>
  <c r="Z1405" i="17"/>
  <c r="W1038" i="17"/>
  <c r="Z1038" i="17"/>
  <c r="W209" i="17"/>
  <c r="Z209" i="17"/>
  <c r="W1500" i="17"/>
  <c r="Z1500" i="17"/>
  <c r="W1346" i="17"/>
  <c r="Z1346" i="17"/>
  <c r="W1141" i="17"/>
  <c r="Z1141" i="17"/>
  <c r="W874" i="17"/>
  <c r="Z874" i="17"/>
  <c r="W427" i="17"/>
  <c r="Z427" i="17"/>
  <c r="W1117" i="17"/>
  <c r="Z1117" i="17"/>
  <c r="W830" i="17"/>
  <c r="Z830" i="17"/>
  <c r="W374" i="17"/>
  <c r="Z374" i="17"/>
  <c r="W1759" i="17"/>
  <c r="Z1759" i="17"/>
  <c r="W1615" i="17"/>
  <c r="Z1615" i="17"/>
  <c r="W1471" i="17"/>
  <c r="Z1471" i="17"/>
  <c r="W1311" i="17"/>
  <c r="Z1311" i="17"/>
  <c r="W1096" i="17"/>
  <c r="Z1096" i="17"/>
  <c r="W799" i="17"/>
  <c r="Z799" i="17"/>
  <c r="W329" i="17"/>
  <c r="Z329" i="17"/>
  <c r="W1686" i="17"/>
  <c r="Z1686" i="17"/>
  <c r="W1542" i="17"/>
  <c r="Z1542" i="17"/>
  <c r="W1396" i="17"/>
  <c r="Z1396" i="17"/>
  <c r="W1203" i="17"/>
  <c r="Z1203" i="17"/>
  <c r="W966" i="17"/>
  <c r="Z966" i="17"/>
  <c r="W571" i="17"/>
  <c r="Z571" i="17"/>
  <c r="W78" i="17"/>
  <c r="Z78" i="17"/>
  <c r="W1697" i="17"/>
  <c r="Z1697" i="17"/>
  <c r="W1553" i="17"/>
  <c r="Z1553" i="17"/>
  <c r="W1409" i="17"/>
  <c r="Z1409" i="17"/>
  <c r="W1218" i="17"/>
  <c r="Z1218" i="17"/>
  <c r="W986" i="17"/>
  <c r="Z986" i="17"/>
  <c r="W614" i="17"/>
  <c r="Z614" i="17"/>
  <c r="W120" i="17"/>
  <c r="Z120" i="17"/>
  <c r="W1708" i="17"/>
  <c r="Z1708" i="17"/>
  <c r="W1564" i="17"/>
  <c r="Z1564" i="17"/>
  <c r="W1420" i="17"/>
  <c r="Z1420" i="17"/>
  <c r="W1237" i="17"/>
  <c r="Z1237" i="17"/>
  <c r="W1008" i="17"/>
  <c r="Z1008" i="17"/>
  <c r="W652" i="17"/>
  <c r="Z652" i="17"/>
  <c r="W159" i="17"/>
  <c r="Z159" i="17"/>
  <c r="W984" i="17"/>
  <c r="Z984" i="17"/>
  <c r="W787" i="17"/>
  <c r="Z787" i="17"/>
  <c r="W555" i="17"/>
  <c r="Z555" i="17"/>
  <c r="W306" i="17"/>
  <c r="Z306" i="17"/>
  <c r="W62" i="17"/>
  <c r="Z62" i="17"/>
  <c r="W528" i="17"/>
  <c r="Z528" i="17"/>
  <c r="W280" i="17"/>
  <c r="Z280" i="17"/>
  <c r="W30" i="17"/>
  <c r="Z30" i="17"/>
  <c r="W1163" i="17"/>
  <c r="Z1163" i="17"/>
  <c r="W1017" i="17"/>
  <c r="Z1017" i="17"/>
  <c r="W834" i="17"/>
  <c r="Z834" i="17"/>
  <c r="W606" i="17"/>
  <c r="Z606" i="17"/>
  <c r="W362" i="17"/>
  <c r="Z362" i="17"/>
  <c r="W113" i="17"/>
  <c r="Z113" i="17"/>
  <c r="W1222" i="17"/>
  <c r="Z1222" i="17"/>
  <c r="W1078" i="17"/>
  <c r="Z1078" i="17"/>
  <c r="W918" i="17"/>
  <c r="Z918" i="17"/>
  <c r="W708" i="17"/>
  <c r="Z708" i="17"/>
  <c r="W461" i="17"/>
  <c r="Z461" i="17"/>
  <c r="W216" i="17"/>
  <c r="Z216" i="17"/>
  <c r="W1377" i="17"/>
  <c r="Z1377" i="17"/>
  <c r="W1233" i="17"/>
  <c r="Z1233" i="17"/>
  <c r="W1089" i="17"/>
  <c r="Z1089" i="17"/>
  <c r="W932" i="17"/>
  <c r="Z932" i="17"/>
  <c r="W724" i="17"/>
  <c r="Z724" i="17"/>
  <c r="W482" i="17"/>
  <c r="Z482" i="17"/>
  <c r="W233" i="17"/>
  <c r="Z233" i="17"/>
  <c r="W1388" i="17"/>
  <c r="Z1388" i="17"/>
  <c r="W1244" i="17"/>
  <c r="Z1244" i="17"/>
  <c r="W1100" i="17"/>
  <c r="Z1100" i="17"/>
  <c r="W945" i="17"/>
  <c r="Z945" i="17"/>
  <c r="W739" i="17"/>
  <c r="Z739" i="17"/>
  <c r="W498" i="17"/>
  <c r="Z498" i="17"/>
  <c r="W254" i="17"/>
  <c r="Z254" i="17"/>
  <c r="W973" i="17"/>
  <c r="Z973" i="17"/>
  <c r="W829" i="17"/>
  <c r="Z829" i="17"/>
  <c r="W685" i="17"/>
  <c r="Z685" i="17"/>
  <c r="W541" i="17"/>
  <c r="Z541" i="17"/>
  <c r="W397" i="17"/>
  <c r="Z397" i="17"/>
  <c r="W253" i="17"/>
  <c r="Z253" i="17"/>
  <c r="W109" i="17"/>
  <c r="Z109" i="17"/>
  <c r="W1007" i="17"/>
  <c r="Z1007" i="17"/>
  <c r="W863" i="17"/>
  <c r="Z863" i="17"/>
  <c r="W719" i="17"/>
  <c r="Z719" i="17"/>
  <c r="W575" i="17"/>
  <c r="Z575" i="17"/>
  <c r="W431" i="17"/>
  <c r="Z431" i="17"/>
  <c r="W287" i="17"/>
  <c r="Z287" i="17"/>
  <c r="W143" i="17"/>
  <c r="Z143" i="17"/>
  <c r="W682" i="17"/>
  <c r="Z682" i="17"/>
  <c r="W538" i="17"/>
  <c r="Z538" i="17"/>
  <c r="W394" i="17"/>
  <c r="Z394" i="17"/>
  <c r="W250" i="17"/>
  <c r="Z250" i="17"/>
  <c r="W106" i="17"/>
  <c r="Z106" i="17"/>
  <c r="W825" i="17"/>
  <c r="Z825" i="17"/>
  <c r="W681" i="17"/>
  <c r="Z681" i="17"/>
  <c r="W537" i="17"/>
  <c r="Z537" i="17"/>
  <c r="W393" i="17"/>
  <c r="Z393" i="17"/>
  <c r="W249" i="17"/>
  <c r="Z249" i="17"/>
  <c r="W105" i="17"/>
  <c r="Z105" i="17"/>
  <c r="W872" i="17"/>
  <c r="Z872" i="17"/>
  <c r="W728" i="17"/>
  <c r="Z728" i="17"/>
  <c r="W584" i="17"/>
  <c r="Z584" i="17"/>
  <c r="W440" i="17"/>
  <c r="Z440" i="17"/>
  <c r="W296" i="17"/>
  <c r="Z296" i="17"/>
  <c r="W152" i="17"/>
  <c r="Z152" i="17"/>
  <c r="W6628" i="17"/>
  <c r="Z6628" i="17"/>
  <c r="W128" i="17"/>
  <c r="Z128" i="17"/>
  <c r="W116" i="17"/>
  <c r="Z116" i="17"/>
  <c r="W104" i="17"/>
  <c r="Z104" i="17"/>
  <c r="W92" i="17"/>
  <c r="Z92" i="17"/>
  <c r="W8325" i="17"/>
  <c r="X8325" i="17" s="1"/>
  <c r="Z8325" i="17"/>
  <c r="W8113" i="17"/>
  <c r="X8113" i="17" s="1"/>
  <c r="AA8113" i="17" s="1"/>
  <c r="Z8113" i="17"/>
  <c r="W8151" i="17"/>
  <c r="X8151" i="17" s="1"/>
  <c r="Z8151" i="17"/>
  <c r="W7864" i="17"/>
  <c r="X7864" i="17" s="1"/>
  <c r="Z7864" i="17"/>
  <c r="W7825" i="17"/>
  <c r="X7825" i="17" s="1"/>
  <c r="AA7825" i="17" s="1"/>
  <c r="Z7825" i="17"/>
  <c r="W8414" i="17"/>
  <c r="X8414" i="17" s="1"/>
  <c r="Z8414" i="17"/>
  <c r="W8398" i="17"/>
  <c r="X8398" i="17" s="1"/>
  <c r="Z8398" i="17"/>
  <c r="W7777" i="17"/>
  <c r="X7777" i="17" s="1"/>
  <c r="Z7777" i="17"/>
  <c r="W6073" i="17"/>
  <c r="Z6073" i="17"/>
  <c r="W7155" i="17"/>
  <c r="Z7155" i="17"/>
  <c r="W8111" i="17"/>
  <c r="X8111" i="17" s="1"/>
  <c r="AA8111" i="17" s="1"/>
  <c r="Z8111" i="17"/>
  <c r="W7441" i="17"/>
  <c r="Z7441" i="17"/>
  <c r="W7393" i="17"/>
  <c r="Z7393" i="17"/>
  <c r="W8267" i="17"/>
  <c r="X8267" i="17" s="1"/>
  <c r="Z8267" i="17"/>
  <c r="W7633" i="17"/>
  <c r="Z7633" i="17"/>
  <c r="W7382" i="17"/>
  <c r="Z7382" i="17"/>
  <c r="W6729" i="17"/>
  <c r="Z6729" i="17"/>
  <c r="W8384" i="17"/>
  <c r="X8384" i="17" s="1"/>
  <c r="Z8384" i="17"/>
  <c r="W8067" i="17"/>
  <c r="X8067" i="17" s="1"/>
  <c r="Z8067" i="17"/>
  <c r="W7491" i="17"/>
  <c r="Z7491" i="17"/>
  <c r="W6585" i="17"/>
  <c r="Z6585" i="17"/>
  <c r="W4775" i="17"/>
  <c r="Z4775" i="17"/>
  <c r="W7218" i="17"/>
  <c r="Z7218" i="17"/>
  <c r="W6072" i="17"/>
  <c r="Z6072" i="17"/>
  <c r="W8396" i="17"/>
  <c r="X8396" i="17" s="1"/>
  <c r="Z8396" i="17"/>
  <c r="W8109" i="17"/>
  <c r="X8109" i="17" s="1"/>
  <c r="AA8109" i="17" s="1"/>
  <c r="Z8109" i="17"/>
  <c r="W7535" i="17"/>
  <c r="Z7535" i="17"/>
  <c r="W6677" i="17"/>
  <c r="Z6677" i="17"/>
  <c r="W4977" i="17"/>
  <c r="Z4977" i="17"/>
  <c r="W8422" i="17"/>
  <c r="X8422" i="17" s="1"/>
  <c r="Z8422" i="17"/>
  <c r="W8371" i="17"/>
  <c r="X8371" i="17" s="1"/>
  <c r="Z8371" i="17"/>
  <c r="W7897" i="17"/>
  <c r="X7897" i="17" s="1"/>
  <c r="AA7897" i="17" s="1"/>
  <c r="Z7897" i="17"/>
  <c r="W7305" i="17"/>
  <c r="Z7305" i="17"/>
  <c r="W6247" i="17"/>
  <c r="Z6247" i="17"/>
  <c r="W8175" i="17"/>
  <c r="X8175" i="17" s="1"/>
  <c r="AA8175" i="17" s="1"/>
  <c r="Z8175" i="17"/>
  <c r="W8278" i="17"/>
  <c r="X8278" i="17" s="1"/>
  <c r="Z8278" i="17"/>
  <c r="W4214" i="17"/>
  <c r="Z4214" i="17"/>
  <c r="W8276" i="17"/>
  <c r="X8276" i="17" s="1"/>
  <c r="AA8276" i="17" s="1"/>
  <c r="Z8276" i="17"/>
  <c r="W7800" i="17"/>
  <c r="X7800" i="17" s="1"/>
  <c r="Z7800" i="17"/>
  <c r="W7190" i="17"/>
  <c r="Z7190" i="17"/>
  <c r="W6010" i="17"/>
  <c r="Z6010" i="17"/>
  <c r="W7659" i="17"/>
  <c r="Z7659" i="17"/>
  <c r="W7610" i="17"/>
  <c r="Z7610" i="17"/>
  <c r="W8419" i="17"/>
  <c r="X8419" i="17" s="1"/>
  <c r="Z8419" i="17"/>
  <c r="W8171" i="17"/>
  <c r="X8171" i="17" s="1"/>
  <c r="Z8171" i="17"/>
  <c r="W7607" i="17"/>
  <c r="Z7607" i="17"/>
  <c r="W6821" i="17"/>
  <c r="Z6821" i="17"/>
  <c r="W5265" i="17"/>
  <c r="Z5265" i="17"/>
  <c r="W4216" i="17"/>
  <c r="Z4216" i="17"/>
  <c r="W8294" i="17"/>
  <c r="X8294" i="17" s="1"/>
  <c r="AA8294" i="17" s="1"/>
  <c r="Z8294" i="17"/>
  <c r="W8224" i="17"/>
  <c r="X8224" i="17" s="1"/>
  <c r="AA8224" i="17" s="1"/>
  <c r="Z8224" i="17"/>
  <c r="W7696" i="17"/>
  <c r="X7696" i="17" s="1"/>
  <c r="Z7696" i="17"/>
  <c r="W6994" i="17"/>
  <c r="Z6994" i="17"/>
  <c r="W5606" i="17"/>
  <c r="Z5606" i="17"/>
  <c r="W8137" i="17"/>
  <c r="X8137" i="17" s="1"/>
  <c r="AA8137" i="17" s="1"/>
  <c r="Z8137" i="17"/>
  <c r="W7852" i="17"/>
  <c r="X7852" i="17" s="1"/>
  <c r="Z7852" i="17"/>
  <c r="W7564" i="17"/>
  <c r="Z7564" i="17"/>
  <c r="W7252" i="17"/>
  <c r="Z7252" i="17"/>
  <c r="W6730" i="17"/>
  <c r="Z6730" i="17"/>
  <c r="W6134" i="17"/>
  <c r="Z6134" i="17"/>
  <c r="W5078" i="17"/>
  <c r="Z5078" i="17"/>
  <c r="W8199" i="17"/>
  <c r="X8199" i="17" s="1"/>
  <c r="AA8199" i="17" s="1"/>
  <c r="Z8199" i="17"/>
  <c r="W7935" i="17"/>
  <c r="X7935" i="17" s="1"/>
  <c r="AA7935" i="17" s="1"/>
  <c r="Z7935" i="17"/>
  <c r="W7647" i="17"/>
  <c r="Z7647" i="17"/>
  <c r="W7351" i="17"/>
  <c r="Z7351" i="17"/>
  <c r="W6897" i="17"/>
  <c r="Z6897" i="17"/>
  <c r="W6321" i="17"/>
  <c r="Z6321" i="17"/>
  <c r="W5413" i="17"/>
  <c r="Z5413" i="17"/>
  <c r="W2467" i="17"/>
  <c r="Z2467" i="17"/>
  <c r="W8006" i="17"/>
  <c r="X8006" i="17" s="1"/>
  <c r="Z8006" i="17"/>
  <c r="W7718" i="17"/>
  <c r="X7718" i="17" s="1"/>
  <c r="AA7718" i="17" s="1"/>
  <c r="Z7718" i="17"/>
  <c r="W7430" i="17"/>
  <c r="Z7430" i="17"/>
  <c r="W7040" i="17"/>
  <c r="Z7040" i="17"/>
  <c r="W6464" i="17"/>
  <c r="Z6464" i="17"/>
  <c r="W5700" i="17"/>
  <c r="Z5700" i="17"/>
  <c r="W4326" i="17"/>
  <c r="Z4326" i="17"/>
  <c r="W8258" i="17"/>
  <c r="X8258" i="17" s="1"/>
  <c r="AA8258" i="17" s="1"/>
  <c r="Z8258" i="17"/>
  <c r="W8029" i="17"/>
  <c r="X8029" i="17" s="1"/>
  <c r="Z8029" i="17"/>
  <c r="W7741" i="17"/>
  <c r="X7741" i="17" s="1"/>
  <c r="Z7741" i="17"/>
  <c r="W7453" i="17"/>
  <c r="Z7453" i="17"/>
  <c r="W7087" i="17"/>
  <c r="Z7087" i="17"/>
  <c r="W6511" i="17"/>
  <c r="Z6511" i="17"/>
  <c r="W5795" i="17"/>
  <c r="Z5795" i="17"/>
  <c r="W4517" i="17"/>
  <c r="Z4517" i="17"/>
  <c r="W8315" i="17"/>
  <c r="X8315" i="17" s="1"/>
  <c r="AA8315" i="17" s="1"/>
  <c r="Z8315" i="17"/>
  <c r="W8121" i="17"/>
  <c r="X8121" i="17" s="1"/>
  <c r="AA8121" i="17" s="1"/>
  <c r="Z8121" i="17"/>
  <c r="W7836" i="17"/>
  <c r="X7836" i="17" s="1"/>
  <c r="AA7836" i="17" s="1"/>
  <c r="Z7836" i="17"/>
  <c r="W7548" i="17"/>
  <c r="Z7548" i="17"/>
  <c r="W7232" i="17"/>
  <c r="Z7232" i="17"/>
  <c r="W6702" i="17"/>
  <c r="Z6702" i="17"/>
  <c r="W6102" i="17"/>
  <c r="Z6102" i="17"/>
  <c r="W5026" i="17"/>
  <c r="Z5026" i="17"/>
  <c r="W8342" i="17"/>
  <c r="X8342" i="17" s="1"/>
  <c r="Z8342" i="17"/>
  <c r="W8160" i="17"/>
  <c r="X8160" i="17" s="1"/>
  <c r="AA8160" i="17" s="1"/>
  <c r="Z8160" i="17"/>
  <c r="W7883" i="17"/>
  <c r="X7883" i="17" s="1"/>
  <c r="Z7883" i="17"/>
  <c r="W7595" i="17"/>
  <c r="Z7595" i="17"/>
  <c r="W7289" i="17"/>
  <c r="Z7289" i="17"/>
  <c r="W6797" i="17"/>
  <c r="Z6797" i="17"/>
  <c r="W6215" i="17"/>
  <c r="Z6215" i="17"/>
  <c r="W5217" i="17"/>
  <c r="Z5217" i="17"/>
  <c r="W8158" i="17"/>
  <c r="X8158" i="17" s="1"/>
  <c r="AA8158" i="17" s="1"/>
  <c r="Z8158" i="17"/>
  <c r="W8014" i="17"/>
  <c r="X8014" i="17" s="1"/>
  <c r="AA8014" i="17" s="1"/>
  <c r="Z8014" i="17"/>
  <c r="W7870" i="17"/>
  <c r="X7870" i="17" s="1"/>
  <c r="AA7870" i="17" s="1"/>
  <c r="Z7870" i="17"/>
  <c r="W7726" i="17"/>
  <c r="X7726" i="17" s="1"/>
  <c r="Z7726" i="17"/>
  <c r="W7582" i="17"/>
  <c r="Z7582" i="17"/>
  <c r="W7438" i="17"/>
  <c r="Z7438" i="17"/>
  <c r="W7274" i="17"/>
  <c r="Z7274" i="17"/>
  <c r="W7054" i="17"/>
  <c r="Z7054" i="17"/>
  <c r="W6766" i="17"/>
  <c r="Z6766" i="17"/>
  <c r="W6478" i="17"/>
  <c r="Z6478" i="17"/>
  <c r="W6178" i="17"/>
  <c r="Z6178" i="17"/>
  <c r="W5726" i="17"/>
  <c r="Z5726" i="17"/>
  <c r="W5150" i="17"/>
  <c r="Z5150" i="17"/>
  <c r="W4376" i="17"/>
  <c r="Z4376" i="17"/>
  <c r="W8049" i="17"/>
  <c r="X8049" i="17" s="1"/>
  <c r="Z8049" i="17"/>
  <c r="W7905" i="17"/>
  <c r="X7905" i="17" s="1"/>
  <c r="Z7905" i="17"/>
  <c r="W7761" i="17"/>
  <c r="X7761" i="17" s="1"/>
  <c r="Z7761" i="17"/>
  <c r="W7617" i="17"/>
  <c r="Z7617" i="17"/>
  <c r="W7473" i="17"/>
  <c r="Z7473" i="17"/>
  <c r="W7315" i="17"/>
  <c r="Z7315" i="17"/>
  <c r="W7124" i="17"/>
  <c r="Z7124" i="17"/>
  <c r="W6837" i="17"/>
  <c r="Z6837" i="17"/>
  <c r="W6549" i="17"/>
  <c r="Z6549" i="17"/>
  <c r="W6261" i="17"/>
  <c r="Z6261" i="17"/>
  <c r="W5869" i="17"/>
  <c r="Z5869" i="17"/>
  <c r="W5293" i="17"/>
  <c r="Z5293" i="17"/>
  <c r="W4663" i="17"/>
  <c r="Z4663" i="17"/>
  <c r="W8156" i="17"/>
  <c r="X8156" i="17" s="1"/>
  <c r="Z8156" i="17"/>
  <c r="W8012" i="17"/>
  <c r="X8012" i="17" s="1"/>
  <c r="AA8012" i="17" s="1"/>
  <c r="Z8012" i="17"/>
  <c r="W7868" i="17"/>
  <c r="X7868" i="17" s="1"/>
  <c r="Z7868" i="17"/>
  <c r="W7724" i="17"/>
  <c r="X7724" i="17" s="1"/>
  <c r="AA7724" i="17" s="1"/>
  <c r="Z7724" i="17"/>
  <c r="W7580" i="17"/>
  <c r="Z7580" i="17"/>
  <c r="W7436" i="17"/>
  <c r="Z7436" i="17"/>
  <c r="W7270" i="17"/>
  <c r="Z7270" i="17"/>
  <c r="W7052" i="17"/>
  <c r="Z7052" i="17"/>
  <c r="W6764" i="17"/>
  <c r="Z6764" i="17"/>
  <c r="W6476" i="17"/>
  <c r="Z6476" i="17"/>
  <c r="W6176" i="17"/>
  <c r="Z6176" i="17"/>
  <c r="W5724" i="17"/>
  <c r="Z5724" i="17"/>
  <c r="W5148" i="17"/>
  <c r="Z5148" i="17"/>
  <c r="W4374" i="17"/>
  <c r="Z4374" i="17"/>
  <c r="W8179" i="17"/>
  <c r="X8179" i="17" s="1"/>
  <c r="AA8179" i="17" s="1"/>
  <c r="Z8179" i="17"/>
  <c r="W8035" i="17"/>
  <c r="X8035" i="17" s="1"/>
  <c r="Z8035" i="17"/>
  <c r="W7891" i="17"/>
  <c r="X7891" i="17" s="1"/>
  <c r="Z7891" i="17"/>
  <c r="W7747" i="17"/>
  <c r="X7747" i="17" s="1"/>
  <c r="AA7747" i="17" s="1"/>
  <c r="Z7747" i="17"/>
  <c r="W7603" i="17"/>
  <c r="Z7603" i="17"/>
  <c r="W7459" i="17"/>
  <c r="Z7459" i="17"/>
  <c r="W7299" i="17"/>
  <c r="Z7299" i="17"/>
  <c r="W7099" i="17"/>
  <c r="Z7099" i="17"/>
  <c r="W6811" i="17"/>
  <c r="Z6811" i="17"/>
  <c r="W6523" i="17"/>
  <c r="Z6523" i="17"/>
  <c r="W6233" i="17"/>
  <c r="Z6233" i="17"/>
  <c r="W5819" i="17"/>
  <c r="Z5819" i="17"/>
  <c r="W5243" i="17"/>
  <c r="Z5243" i="17"/>
  <c r="W4565" i="17"/>
  <c r="Z4565" i="17"/>
  <c r="W8382" i="17"/>
  <c r="X8382" i="17" s="1"/>
  <c r="AA8382" i="17" s="1"/>
  <c r="Z8382" i="17"/>
  <c r="W8238" i="17"/>
  <c r="X8238" i="17" s="1"/>
  <c r="Z8238" i="17"/>
  <c r="W8094" i="17"/>
  <c r="X8094" i="17" s="1"/>
  <c r="Z8094" i="17"/>
  <c r="W7950" i="17"/>
  <c r="X7950" i="17" s="1"/>
  <c r="Z7950" i="17"/>
  <c r="W7806" i="17"/>
  <c r="X7806" i="17" s="1"/>
  <c r="AA7806" i="17" s="1"/>
  <c r="Z7806" i="17"/>
  <c r="W7662" i="17"/>
  <c r="Z7662" i="17"/>
  <c r="W7518" i="17"/>
  <c r="Z7518" i="17"/>
  <c r="W7370" i="17"/>
  <c r="Z7370" i="17"/>
  <c r="W7196" i="17"/>
  <c r="Z7196" i="17"/>
  <c r="W6930" i="17"/>
  <c r="Z6930" i="17"/>
  <c r="W6642" i="17"/>
  <c r="Z6642" i="17"/>
  <c r="W6354" i="17"/>
  <c r="Z6354" i="17"/>
  <c r="W6026" i="17"/>
  <c r="Z6026" i="17"/>
  <c r="W5482" i="17"/>
  <c r="Z5482" i="17"/>
  <c r="W4906" i="17"/>
  <c r="Z4906" i="17"/>
  <c r="W3212" i="17"/>
  <c r="Z3212" i="17"/>
  <c r="W8309" i="17"/>
  <c r="X8309" i="17" s="1"/>
  <c r="Z8309" i="17"/>
  <c r="W8165" i="17"/>
  <c r="X8165" i="17" s="1"/>
  <c r="AA8165" i="17" s="1"/>
  <c r="Z8165" i="17"/>
  <c r="W8021" i="17"/>
  <c r="X8021" i="17" s="1"/>
  <c r="AA8021" i="17" s="1"/>
  <c r="Z8021" i="17"/>
  <c r="W7877" i="17"/>
  <c r="X7877" i="17" s="1"/>
  <c r="Z7877" i="17"/>
  <c r="W7733" i="17"/>
  <c r="X7733" i="17" s="1"/>
  <c r="AA7733" i="17" s="1"/>
  <c r="Z7733" i="17"/>
  <c r="W7589" i="17"/>
  <c r="Z7589" i="17"/>
  <c r="W7445" i="17"/>
  <c r="Z7445" i="17"/>
  <c r="W7281" i="17"/>
  <c r="Z7281" i="17"/>
  <c r="W7073" i="17"/>
  <c r="Z7073" i="17"/>
  <c r="W6785" i="17"/>
  <c r="Z6785" i="17"/>
  <c r="W6497" i="17"/>
  <c r="Z6497" i="17"/>
  <c r="W6201" i="17"/>
  <c r="Z6201" i="17"/>
  <c r="W5769" i="17"/>
  <c r="Z5769" i="17"/>
  <c r="W5193" i="17"/>
  <c r="Z5193" i="17"/>
  <c r="W4467" i="17"/>
  <c r="Z4467" i="17"/>
  <c r="W7144" i="17"/>
  <c r="Z7144" i="17"/>
  <c r="W7000" i="17"/>
  <c r="Z7000" i="17"/>
  <c r="W6856" i="17"/>
  <c r="Z6856" i="17"/>
  <c r="W6712" i="17"/>
  <c r="Z6712" i="17"/>
  <c r="W6568" i="17"/>
  <c r="Z6568" i="17"/>
  <c r="W8239" i="17"/>
  <c r="X8239" i="17" s="1"/>
  <c r="Z8239" i="17"/>
  <c r="W7970" i="17"/>
  <c r="X7970" i="17" s="1"/>
  <c r="AA7970" i="17" s="1"/>
  <c r="Z7970" i="17"/>
  <c r="W7336" i="17"/>
  <c r="Z7336" i="17"/>
  <c r="W7528" i="17"/>
  <c r="Z7528" i="17"/>
  <c r="W7681" i="17"/>
  <c r="X7681" i="17" s="1"/>
  <c r="Z7681" i="17"/>
  <c r="W8240" i="17"/>
  <c r="X8240" i="17" s="1"/>
  <c r="AA8240" i="17" s="1"/>
  <c r="Z8240" i="17"/>
  <c r="W8192" i="17"/>
  <c r="X8192" i="17" s="1"/>
  <c r="Z8192" i="17"/>
  <c r="W7624" i="17"/>
  <c r="Z7624" i="17"/>
  <c r="W8427" i="17"/>
  <c r="X8427" i="17" s="1"/>
  <c r="Z8427" i="17"/>
  <c r="W6776" i="17"/>
  <c r="Z6776" i="17"/>
  <c r="W7672" i="17"/>
  <c r="X7672" i="17" s="1"/>
  <c r="Z7672" i="17"/>
  <c r="W5363" i="17"/>
  <c r="Z5363" i="17"/>
  <c r="W7150" i="17"/>
  <c r="Z7150" i="17"/>
  <c r="W7968" i="17"/>
  <c r="X7968" i="17" s="1"/>
  <c r="Z7968" i="17"/>
  <c r="W6487" i="17"/>
  <c r="Z6487" i="17"/>
  <c r="W7136" i="17"/>
  <c r="Z7136" i="17"/>
  <c r="W6249" i="17"/>
  <c r="Z6249" i="17"/>
  <c r="W8365" i="17"/>
  <c r="X8365" i="17" s="1"/>
  <c r="Z8365" i="17"/>
  <c r="W8019" i="17"/>
  <c r="X8019" i="17" s="1"/>
  <c r="Z8019" i="17"/>
  <c r="W7443" i="17"/>
  <c r="Z7443" i="17"/>
  <c r="W6489" i="17"/>
  <c r="Z6489" i="17"/>
  <c r="W4423" i="17"/>
  <c r="Z4423" i="17"/>
  <c r="W7149" i="17"/>
  <c r="Z7149" i="17"/>
  <c r="W5929" i="17"/>
  <c r="Z5929" i="17"/>
  <c r="W8378" i="17"/>
  <c r="X8378" i="17" s="1"/>
  <c r="Z8378" i="17"/>
  <c r="W8063" i="17"/>
  <c r="X8063" i="17" s="1"/>
  <c r="Z8063" i="17"/>
  <c r="W7487" i="17"/>
  <c r="Z7487" i="17"/>
  <c r="W6581" i="17"/>
  <c r="Z6581" i="17"/>
  <c r="W4769" i="17"/>
  <c r="Z4769" i="17"/>
  <c r="W8336" i="17"/>
  <c r="X8336" i="17" s="1"/>
  <c r="Z8336" i="17"/>
  <c r="W8313" i="17"/>
  <c r="X8313" i="17" s="1"/>
  <c r="Z8313" i="17"/>
  <c r="W7849" i="17"/>
  <c r="X7849" i="17" s="1"/>
  <c r="AA7849" i="17" s="1"/>
  <c r="Z7849" i="17"/>
  <c r="W7249" i="17"/>
  <c r="Z7249" i="17"/>
  <c r="W6131" i="17"/>
  <c r="Z6131" i="17"/>
  <c r="W7995" i="17"/>
  <c r="X7995" i="17" s="1"/>
  <c r="Z7995" i="17"/>
  <c r="W8174" i="17"/>
  <c r="X8174" i="17" s="1"/>
  <c r="AA8174" i="17" s="1"/>
  <c r="Z8174" i="17"/>
  <c r="W8421" i="17"/>
  <c r="X8421" i="17" s="1"/>
  <c r="Z8421" i="17"/>
  <c r="W8254" i="17"/>
  <c r="X8254" i="17" s="1"/>
  <c r="AA8254" i="17" s="1"/>
  <c r="Z8254" i="17"/>
  <c r="W7752" i="17"/>
  <c r="X7752" i="17" s="1"/>
  <c r="AA7752" i="17" s="1"/>
  <c r="Z7752" i="17"/>
  <c r="W7110" i="17"/>
  <c r="Z7110" i="17"/>
  <c r="W5842" i="17"/>
  <c r="Z5842" i="17"/>
  <c r="W7365" i="17"/>
  <c r="Z7365" i="17"/>
  <c r="W7364" i="17"/>
  <c r="Z7364" i="17"/>
  <c r="W8403" i="17"/>
  <c r="X8403" i="17" s="1"/>
  <c r="Z8403" i="17"/>
  <c r="W8127" i="17"/>
  <c r="X8127" i="17" s="1"/>
  <c r="AA8127" i="17" s="1"/>
  <c r="Z8127" i="17"/>
  <c r="W7559" i="17"/>
  <c r="Z7559" i="17"/>
  <c r="W6725" i="17"/>
  <c r="Z6725" i="17"/>
  <c r="W5073" i="17"/>
  <c r="Z5073" i="17"/>
  <c r="W8408" i="17"/>
  <c r="X8408" i="17" s="1"/>
  <c r="Z8408" i="17"/>
  <c r="W8430" i="17"/>
  <c r="X8430" i="17" s="1"/>
  <c r="Z8430" i="17"/>
  <c r="W8200" i="17"/>
  <c r="X8200" i="17" s="1"/>
  <c r="Z8200" i="17"/>
  <c r="W7648" i="17"/>
  <c r="Z7648" i="17"/>
  <c r="W6898" i="17"/>
  <c r="Z6898" i="17"/>
  <c r="W5414" i="17"/>
  <c r="Z5414" i="17"/>
  <c r="W8115" i="17"/>
  <c r="X8115" i="17" s="1"/>
  <c r="Z8115" i="17"/>
  <c r="W7828" i="17"/>
  <c r="X7828" i="17" s="1"/>
  <c r="AA7828" i="17" s="1"/>
  <c r="Y7829" i="17" s="1"/>
  <c r="Z7828" i="17"/>
  <c r="W7540" i="17"/>
  <c r="Z7540" i="17"/>
  <c r="W7222" i="17"/>
  <c r="Z7222" i="17"/>
  <c r="W6682" i="17"/>
  <c r="Z6682" i="17"/>
  <c r="W6078" i="17"/>
  <c r="Z6078" i="17"/>
  <c r="W4982" i="17"/>
  <c r="Z4982" i="17"/>
  <c r="W8184" i="17"/>
  <c r="X8184" i="17" s="1"/>
  <c r="Z8184" i="17"/>
  <c r="W7911" i="17"/>
  <c r="X7911" i="17" s="1"/>
  <c r="AA7911" i="17" s="1"/>
  <c r="Z7911" i="17"/>
  <c r="W7623" i="17"/>
  <c r="Z7623" i="17"/>
  <c r="W7323" i="17"/>
  <c r="Z7323" i="17"/>
  <c r="W6849" i="17"/>
  <c r="Z6849" i="17"/>
  <c r="W6273" i="17"/>
  <c r="Z6273" i="17"/>
  <c r="W5317" i="17"/>
  <c r="Z5317" i="17"/>
  <c r="W8231" i="17"/>
  <c r="X8231" i="17" s="1"/>
  <c r="AA8231" i="17" s="1"/>
  <c r="Z8231" i="17"/>
  <c r="W7982" i="17"/>
  <c r="X7982" i="17" s="1"/>
  <c r="AA7982" i="17" s="1"/>
  <c r="Y7983" i="17" s="1"/>
  <c r="Z7982" i="17"/>
  <c r="W7694" i="17"/>
  <c r="X7694" i="17" s="1"/>
  <c r="Z7694" i="17"/>
  <c r="W7406" i="17"/>
  <c r="Z7406" i="17"/>
  <c r="W6992" i="17"/>
  <c r="Z6992" i="17"/>
  <c r="W6416" i="17"/>
  <c r="Z6416" i="17"/>
  <c r="W5604" i="17"/>
  <c r="Z5604" i="17"/>
  <c r="W4039" i="17"/>
  <c r="Z4039" i="17"/>
  <c r="W8244" i="17"/>
  <c r="X8244" i="17" s="1"/>
  <c r="AA8244" i="17" s="1"/>
  <c r="Z8244" i="17"/>
  <c r="W8005" i="17"/>
  <c r="X8005" i="17" s="1"/>
  <c r="Z8005" i="17"/>
  <c r="W7717" i="17"/>
  <c r="X7717" i="17" s="1"/>
  <c r="AA7717" i="17" s="1"/>
  <c r="Z7717" i="17"/>
  <c r="W7429" i="17"/>
  <c r="Z7429" i="17"/>
  <c r="W7039" i="17"/>
  <c r="Z7039" i="17"/>
  <c r="W6463" i="17"/>
  <c r="Z6463" i="17"/>
  <c r="W5699" i="17"/>
  <c r="Z5699" i="17"/>
  <c r="W4325" i="17"/>
  <c r="Z4325" i="17"/>
  <c r="W8301" i="17"/>
  <c r="X8301" i="17" s="1"/>
  <c r="Z8301" i="17"/>
  <c r="W8100" i="17"/>
  <c r="X8100" i="17" s="1"/>
  <c r="AA8100" i="17" s="1"/>
  <c r="Z8100" i="17"/>
  <c r="W7812" i="17"/>
  <c r="X7812" i="17" s="1"/>
  <c r="AA7812" i="17" s="1"/>
  <c r="AF7812" i="17" s="1"/>
  <c r="Z7812" i="17"/>
  <c r="W7524" i="17"/>
  <c r="Z7524" i="17"/>
  <c r="W7204" i="17"/>
  <c r="Z7204" i="17"/>
  <c r="W6654" i="17"/>
  <c r="Z6654" i="17"/>
  <c r="W6044" i="17"/>
  <c r="Z6044" i="17"/>
  <c r="W4930" i="17"/>
  <c r="Z4930" i="17"/>
  <c r="W8328" i="17"/>
  <c r="X8328" i="17" s="1"/>
  <c r="Z8328" i="17"/>
  <c r="W8138" i="17"/>
  <c r="X8138" i="17" s="1"/>
  <c r="Z8138" i="17"/>
  <c r="W7859" i="17"/>
  <c r="X7859" i="17" s="1"/>
  <c r="Z7859" i="17"/>
  <c r="W7571" i="17"/>
  <c r="Z7571" i="17"/>
  <c r="W7261" i="17"/>
  <c r="Z7261" i="17"/>
  <c r="W6749" i="17"/>
  <c r="Z6749" i="17"/>
  <c r="W6157" i="17"/>
  <c r="Z6157" i="17"/>
  <c r="W5121" i="17"/>
  <c r="Z5121" i="17"/>
  <c r="W8146" i="17"/>
  <c r="X8146" i="17" s="1"/>
  <c r="Z8146" i="17"/>
  <c r="W8002" i="17"/>
  <c r="X8002" i="17" s="1"/>
  <c r="Z8002" i="17"/>
  <c r="W7858" i="17"/>
  <c r="X7858" i="17" s="1"/>
  <c r="Z7858" i="17"/>
  <c r="W7714" i="17"/>
  <c r="X7714" i="17" s="1"/>
  <c r="Z7714" i="17"/>
  <c r="W7570" i="17"/>
  <c r="Z7570" i="17"/>
  <c r="W7426" i="17"/>
  <c r="Z7426" i="17"/>
  <c r="W7258" i="17"/>
  <c r="Z7258" i="17"/>
  <c r="W7030" i="17"/>
  <c r="Z7030" i="17"/>
  <c r="W6742" i="17"/>
  <c r="Z6742" i="17"/>
  <c r="W6454" i="17"/>
  <c r="Z6454" i="17"/>
  <c r="W6150" i="17"/>
  <c r="Z6150" i="17"/>
  <c r="W5678" i="17"/>
  <c r="Z5678" i="17"/>
  <c r="W5102" i="17"/>
  <c r="Z5102" i="17"/>
  <c r="W4274" i="17"/>
  <c r="Z4274" i="17"/>
  <c r="W8037" i="17"/>
  <c r="X8037" i="17" s="1"/>
  <c r="Z8037" i="17"/>
  <c r="W7893" i="17"/>
  <c r="X7893" i="17" s="1"/>
  <c r="Z7893" i="17"/>
  <c r="W7749" i="17"/>
  <c r="X7749" i="17" s="1"/>
  <c r="Z7749" i="17"/>
  <c r="W7605" i="17"/>
  <c r="Z7605" i="17"/>
  <c r="W7461" i="17"/>
  <c r="Z7461" i="17"/>
  <c r="W7301" i="17"/>
  <c r="Z7301" i="17"/>
  <c r="W7101" i="17"/>
  <c r="Z7101" i="17"/>
  <c r="W6813" i="17"/>
  <c r="Z6813" i="17"/>
  <c r="W6525" i="17"/>
  <c r="Z6525" i="17"/>
  <c r="W6235" i="17"/>
  <c r="Z6235" i="17"/>
  <c r="W5821" i="17"/>
  <c r="Z5821" i="17"/>
  <c r="W5245" i="17"/>
  <c r="Z5245" i="17"/>
  <c r="W4567" i="17"/>
  <c r="Z4567" i="17"/>
  <c r="W8144" i="17"/>
  <c r="X8144" i="17" s="1"/>
  <c r="AA8144" i="17" s="1"/>
  <c r="Z8144" i="17"/>
  <c r="W8000" i="17"/>
  <c r="X8000" i="17" s="1"/>
  <c r="AA8000" i="17" s="1"/>
  <c r="Z8000" i="17"/>
  <c r="W7856" i="17"/>
  <c r="X7856" i="17" s="1"/>
  <c r="Z7856" i="17"/>
  <c r="W7712" i="17"/>
  <c r="X7712" i="17" s="1"/>
  <c r="Z7712" i="17"/>
  <c r="W7568" i="17"/>
  <c r="Z7568" i="17"/>
  <c r="W7424" i="17"/>
  <c r="Z7424" i="17"/>
  <c r="W7256" i="17"/>
  <c r="Z7256" i="17"/>
  <c r="W7028" i="17"/>
  <c r="Z7028" i="17"/>
  <c r="W6740" i="17"/>
  <c r="Z6740" i="17"/>
  <c r="W6452" i="17"/>
  <c r="Z6452" i="17"/>
  <c r="W6146" i="17"/>
  <c r="Z6146" i="17"/>
  <c r="W5676" i="17"/>
  <c r="Z5676" i="17"/>
  <c r="W5100" i="17"/>
  <c r="Z5100" i="17"/>
  <c r="W4272" i="17"/>
  <c r="Z4272" i="17"/>
  <c r="W8167" i="17"/>
  <c r="X8167" i="17" s="1"/>
  <c r="Z8167" i="17"/>
  <c r="W8023" i="17"/>
  <c r="X8023" i="17" s="1"/>
  <c r="Z8023" i="17"/>
  <c r="W7879" i="17"/>
  <c r="X7879" i="17" s="1"/>
  <c r="Z7879" i="17"/>
  <c r="W7735" i="17"/>
  <c r="X7735" i="17" s="1"/>
  <c r="Z7735" i="17"/>
  <c r="W7591" i="17"/>
  <c r="Z7591" i="17"/>
  <c r="W7447" i="17"/>
  <c r="Z7447" i="17"/>
  <c r="W7285" i="17"/>
  <c r="Z7285" i="17"/>
  <c r="W7075" i="17"/>
  <c r="Z7075" i="17"/>
  <c r="W6787" i="17"/>
  <c r="Z6787" i="17"/>
  <c r="W6499" i="17"/>
  <c r="Z6499" i="17"/>
  <c r="W6203" i="17"/>
  <c r="Z6203" i="17"/>
  <c r="W5771" i="17"/>
  <c r="Z5771" i="17"/>
  <c r="W5195" i="17"/>
  <c r="Z5195" i="17"/>
  <c r="W4469" i="17"/>
  <c r="Z4469" i="17"/>
  <c r="W8370" i="17"/>
  <c r="X8370" i="17" s="1"/>
  <c r="Z8370" i="17"/>
  <c r="W8226" i="17"/>
  <c r="X8226" i="17" s="1"/>
  <c r="Z8226" i="17"/>
  <c r="W8082" i="17"/>
  <c r="X8082" i="17" s="1"/>
  <c r="Z8082" i="17"/>
  <c r="W7938" i="17"/>
  <c r="X7938" i="17" s="1"/>
  <c r="Z7938" i="17"/>
  <c r="W7794" i="17"/>
  <c r="X7794" i="17" s="1"/>
  <c r="Z7794" i="17"/>
  <c r="W7650" i="17"/>
  <c r="Z7650" i="17"/>
  <c r="W7506" i="17"/>
  <c r="Z7506" i="17"/>
  <c r="W7354" i="17"/>
  <c r="Z7354" i="17"/>
  <c r="W7182" i="17"/>
  <c r="Z7182" i="17"/>
  <c r="W6906" i="17"/>
  <c r="Z6906" i="17"/>
  <c r="W6618" i="17"/>
  <c r="Z6618" i="17"/>
  <c r="W6330" i="17"/>
  <c r="Z6330" i="17"/>
  <c r="W5990" i="17"/>
  <c r="Z5990" i="17"/>
  <c r="W5434" i="17"/>
  <c r="Z5434" i="17"/>
  <c r="W4856" i="17"/>
  <c r="Z4856" i="17"/>
  <c r="W2783" i="17"/>
  <c r="Z2783" i="17"/>
  <c r="W8297" i="17"/>
  <c r="X8297" i="17" s="1"/>
  <c r="Z8297" i="17"/>
  <c r="W8153" i="17"/>
  <c r="X8153" i="17" s="1"/>
  <c r="AA8153" i="17" s="1"/>
  <c r="Z8153" i="17"/>
  <c r="W8009" i="17"/>
  <c r="X8009" i="17" s="1"/>
  <c r="Z8009" i="17"/>
  <c r="W7865" i="17"/>
  <c r="X7865" i="17" s="1"/>
  <c r="Z7865" i="17"/>
  <c r="W7721" i="17"/>
  <c r="X7721" i="17" s="1"/>
  <c r="Z7721" i="17"/>
  <c r="W7577" i="17"/>
  <c r="Z7577" i="17"/>
  <c r="W7433" i="17"/>
  <c r="Z7433" i="17"/>
  <c r="W7267" i="17"/>
  <c r="Z7267" i="17"/>
  <c r="W7049" i="17"/>
  <c r="Z7049" i="17"/>
  <c r="W6761" i="17"/>
  <c r="Z6761" i="17"/>
  <c r="W6473" i="17"/>
  <c r="Z6473" i="17"/>
  <c r="W6173" i="17"/>
  <c r="Z6173" i="17"/>
  <c r="W5721" i="17"/>
  <c r="Z5721" i="17"/>
  <c r="W5145" i="17"/>
  <c r="Z5145" i="17"/>
  <c r="W4371" i="17"/>
  <c r="Z4371" i="17"/>
  <c r="W7132" i="17"/>
  <c r="Z7132" i="17"/>
  <c r="W6988" i="17"/>
  <c r="Z6988" i="17"/>
  <c r="W6844" i="17"/>
  <c r="Z6844" i="17"/>
  <c r="W6700" i="17"/>
  <c r="Z6700" i="17"/>
  <c r="W6556" i="17"/>
  <c r="Z6556" i="17"/>
  <c r="W8008" i="17"/>
  <c r="X8008" i="17" s="1"/>
  <c r="Z8008" i="17"/>
  <c r="W7826" i="17"/>
  <c r="X7826" i="17" s="1"/>
  <c r="Z7826" i="17"/>
  <c r="W6296" i="17"/>
  <c r="Z6296" i="17"/>
  <c r="W7042" i="17"/>
  <c r="Z7042" i="17"/>
  <c r="W7489" i="17"/>
  <c r="Z7489" i="17"/>
  <c r="W8363" i="17"/>
  <c r="X8363" i="17" s="1"/>
  <c r="Z8363" i="17"/>
  <c r="W7219" i="17"/>
  <c r="Z7219" i="17"/>
  <c r="W7432" i="17"/>
  <c r="Z7432" i="17"/>
  <c r="W8395" i="17"/>
  <c r="X8395" i="17" s="1"/>
  <c r="AA8395" i="17" s="1"/>
  <c r="Z8395" i="17"/>
  <c r="W6392" i="17"/>
  <c r="Z6392" i="17"/>
  <c r="W6946" i="17"/>
  <c r="Z6946" i="17"/>
  <c r="W8426" i="17"/>
  <c r="X8426" i="17" s="1"/>
  <c r="Z8426" i="17"/>
  <c r="W6775" i="17"/>
  <c r="Z6775" i="17"/>
  <c r="W7480" i="17"/>
  <c r="Z7480" i="17"/>
  <c r="W8424" i="17"/>
  <c r="X8424" i="17" s="1"/>
  <c r="Z8424" i="17"/>
  <c r="W6754" i="17"/>
  <c r="Z6754" i="17"/>
  <c r="W5461" i="17"/>
  <c r="Z5461" i="17"/>
  <c r="W8348" i="17"/>
  <c r="X8348" i="17" s="1"/>
  <c r="AA8348" i="17" s="1"/>
  <c r="Z8348" i="17"/>
  <c r="W7971" i="17"/>
  <c r="X7971" i="17" s="1"/>
  <c r="Z7971" i="17"/>
  <c r="W7395" i="17"/>
  <c r="Z7395" i="17"/>
  <c r="W6393" i="17"/>
  <c r="Z6393" i="17"/>
  <c r="W3709" i="17"/>
  <c r="Z3709" i="17"/>
  <c r="W7062" i="17"/>
  <c r="Z7062" i="17"/>
  <c r="W5746" i="17"/>
  <c r="Z5746" i="17"/>
  <c r="W8361" i="17"/>
  <c r="X8361" i="17" s="1"/>
  <c r="Z8361" i="17"/>
  <c r="W8015" i="17"/>
  <c r="X8015" i="17" s="1"/>
  <c r="AA8015" i="17" s="1"/>
  <c r="Z8015" i="17"/>
  <c r="W7439" i="17"/>
  <c r="Z7439" i="17"/>
  <c r="W6485" i="17"/>
  <c r="Z6485" i="17"/>
  <c r="W4419" i="17"/>
  <c r="Z4419" i="17"/>
  <c r="W8236" i="17"/>
  <c r="X8236" i="17" s="1"/>
  <c r="Z8236" i="17"/>
  <c r="W8277" i="17"/>
  <c r="X8277" i="17" s="1"/>
  <c r="Z8277" i="17"/>
  <c r="W7801" i="17"/>
  <c r="X7801" i="17" s="1"/>
  <c r="AA7801" i="17" s="1"/>
  <c r="Z7801" i="17"/>
  <c r="W7191" i="17"/>
  <c r="Z7191" i="17"/>
  <c r="W6011" i="17"/>
  <c r="Z6011" i="17"/>
  <c r="W7803" i="17"/>
  <c r="X7803" i="17" s="1"/>
  <c r="AA7803" i="17" s="1"/>
  <c r="Z7803" i="17"/>
  <c r="W8042" i="17"/>
  <c r="X8042" i="17" s="1"/>
  <c r="AA8042" i="17" s="1"/>
  <c r="Z8042" i="17"/>
  <c r="W8352" i="17"/>
  <c r="X8352" i="17" s="1"/>
  <c r="Z8352" i="17"/>
  <c r="W8234" i="17"/>
  <c r="X8234" i="17" s="1"/>
  <c r="Z8234" i="17"/>
  <c r="W7704" i="17"/>
  <c r="X7704" i="17" s="1"/>
  <c r="Z7704" i="17"/>
  <c r="W7014" i="17"/>
  <c r="Z7014" i="17"/>
  <c r="W5650" i="17"/>
  <c r="Z5650" i="17"/>
  <c r="W7017" i="17"/>
  <c r="Z7017" i="17"/>
  <c r="W7192" i="17"/>
  <c r="Z7192" i="17"/>
  <c r="W8388" i="17"/>
  <c r="X8388" i="17" s="1"/>
  <c r="Z8388" i="17"/>
  <c r="W8087" i="17"/>
  <c r="X8087" i="17" s="1"/>
  <c r="Z8087" i="17"/>
  <c r="W7511" i="17"/>
  <c r="Z7511" i="17"/>
  <c r="W6629" i="17"/>
  <c r="Z6629" i="17"/>
  <c r="W4881" i="17"/>
  <c r="Z4881" i="17"/>
  <c r="W8295" i="17"/>
  <c r="X8295" i="17" s="1"/>
  <c r="Z8295" i="17"/>
  <c r="W8418" i="17"/>
  <c r="X8418" i="17" s="1"/>
  <c r="AA8418" i="17" s="1"/>
  <c r="Z8418" i="17"/>
  <c r="W8169" i="17"/>
  <c r="X8169" i="17" s="1"/>
  <c r="Z8169" i="17"/>
  <c r="W7600" i="17"/>
  <c r="Z7600" i="17"/>
  <c r="W6802" i="17"/>
  <c r="Z6802" i="17"/>
  <c r="W5222" i="17"/>
  <c r="Z5222" i="17"/>
  <c r="W8092" i="17"/>
  <c r="X8092" i="17" s="1"/>
  <c r="AA8092" i="17" s="1"/>
  <c r="Z8092" i="17"/>
  <c r="W7804" i="17"/>
  <c r="X7804" i="17" s="1"/>
  <c r="AA7804" i="17" s="1"/>
  <c r="Z7804" i="17"/>
  <c r="W7516" i="17"/>
  <c r="Z7516" i="17"/>
  <c r="W7194" i="17"/>
  <c r="Z7194" i="17"/>
  <c r="W6634" i="17"/>
  <c r="Z6634" i="17"/>
  <c r="W6014" i="17"/>
  <c r="Z6014" i="17"/>
  <c r="W4886" i="17"/>
  <c r="Z4886" i="17"/>
  <c r="W8164" i="17"/>
  <c r="X8164" i="17" s="1"/>
  <c r="AA8164" i="17" s="1"/>
  <c r="Z8164" i="17"/>
  <c r="W7887" i="17"/>
  <c r="X7887" i="17" s="1"/>
  <c r="Z7887" i="17"/>
  <c r="W7599" i="17"/>
  <c r="Z7599" i="17"/>
  <c r="W7293" i="17"/>
  <c r="Z7293" i="17"/>
  <c r="W6801" i="17"/>
  <c r="Z6801" i="17"/>
  <c r="W6221" i="17"/>
  <c r="Z6221" i="17"/>
  <c r="W5221" i="17"/>
  <c r="Z5221" i="17"/>
  <c r="W8216" i="17"/>
  <c r="X8216" i="17" s="1"/>
  <c r="AA8216" i="17" s="1"/>
  <c r="Z8216" i="17"/>
  <c r="W7958" i="17"/>
  <c r="X7958" i="17" s="1"/>
  <c r="AA7958" i="17" s="1"/>
  <c r="Z7958" i="17"/>
  <c r="W7670" i="17"/>
  <c r="Z7670" i="17"/>
  <c r="W7378" i="17"/>
  <c r="Z7378" i="17"/>
  <c r="W6944" i="17"/>
  <c r="Z6944" i="17"/>
  <c r="W6368" i="17"/>
  <c r="Z6368" i="17"/>
  <c r="W5508" i="17"/>
  <c r="Z5508" i="17"/>
  <c r="W3380" i="17"/>
  <c r="Z3380" i="17"/>
  <c r="W8230" i="17"/>
  <c r="X8230" i="17" s="1"/>
  <c r="Z8230" i="17"/>
  <c r="W7981" i="17"/>
  <c r="X7981" i="17" s="1"/>
  <c r="Z7981" i="17"/>
  <c r="W7693" i="17"/>
  <c r="X7693" i="17" s="1"/>
  <c r="Z7693" i="17"/>
  <c r="W7405" i="17"/>
  <c r="Z7405" i="17"/>
  <c r="W6991" i="17"/>
  <c r="Z6991" i="17"/>
  <c r="W6415" i="17"/>
  <c r="Z6415" i="17"/>
  <c r="W5603" i="17"/>
  <c r="Z5603" i="17"/>
  <c r="W4038" i="17"/>
  <c r="Z4038" i="17"/>
  <c r="W8287" i="17"/>
  <c r="X8287" i="17" s="1"/>
  <c r="Z8287" i="17"/>
  <c r="W8076" i="17"/>
  <c r="X8076" i="17" s="1"/>
  <c r="AA8076" i="17" s="1"/>
  <c r="Z8076" i="17"/>
  <c r="W7788" i="17"/>
  <c r="X7788" i="17" s="1"/>
  <c r="Z7788" i="17"/>
  <c r="W7500" i="17"/>
  <c r="Z7500" i="17"/>
  <c r="W7171" i="17"/>
  <c r="Z7171" i="17"/>
  <c r="W6606" i="17"/>
  <c r="Z6606" i="17"/>
  <c r="W5973" i="17"/>
  <c r="Z5973" i="17"/>
  <c r="W4828" i="17"/>
  <c r="Z4828" i="17"/>
  <c r="W8314" i="17"/>
  <c r="X8314" i="17" s="1"/>
  <c r="Z8314" i="17"/>
  <c r="W8116" i="17"/>
  <c r="X8116" i="17" s="1"/>
  <c r="AA8116" i="17" s="1"/>
  <c r="Z8116" i="17"/>
  <c r="W7835" i="17"/>
  <c r="X7835" i="17" s="1"/>
  <c r="Z7835" i="17"/>
  <c r="W7547" i="17"/>
  <c r="Z7547" i="17"/>
  <c r="W7231" i="17"/>
  <c r="Z7231" i="17"/>
  <c r="W6701" i="17"/>
  <c r="Z6701" i="17"/>
  <c r="W6101" i="17"/>
  <c r="Z6101" i="17"/>
  <c r="W5025" i="17"/>
  <c r="Z5025" i="17"/>
  <c r="W8134" i="17"/>
  <c r="X8134" i="17" s="1"/>
  <c r="Z8134" i="17"/>
  <c r="W7990" i="17"/>
  <c r="X7990" i="17" s="1"/>
  <c r="Z7990" i="17"/>
  <c r="W7846" i="17"/>
  <c r="X7846" i="17" s="1"/>
  <c r="AA7846" i="17" s="1"/>
  <c r="Z7846" i="17"/>
  <c r="W7702" i="17"/>
  <c r="X7702" i="17" s="1"/>
  <c r="Z7702" i="17"/>
  <c r="W7558" i="17"/>
  <c r="Z7558" i="17"/>
  <c r="W7414" i="17"/>
  <c r="Z7414" i="17"/>
  <c r="W7244" i="17"/>
  <c r="Z7244" i="17"/>
  <c r="W7006" i="17"/>
  <c r="Z7006" i="17"/>
  <c r="W6718" i="17"/>
  <c r="Z6718" i="17"/>
  <c r="W6430" i="17"/>
  <c r="Z6430" i="17"/>
  <c r="W6120" i="17"/>
  <c r="Z6120" i="17"/>
  <c r="W5630" i="17"/>
  <c r="Z5630" i="17"/>
  <c r="W5054" i="17"/>
  <c r="Z5054" i="17"/>
  <c r="W4153" i="17"/>
  <c r="Z4153" i="17"/>
  <c r="W8025" i="17"/>
  <c r="X8025" i="17" s="1"/>
  <c r="AA8025" i="17" s="1"/>
  <c r="Z8025" i="17"/>
  <c r="W7881" i="17"/>
  <c r="X7881" i="17" s="1"/>
  <c r="Z7881" i="17"/>
  <c r="W7737" i="17"/>
  <c r="X7737" i="17" s="1"/>
  <c r="Z7737" i="17"/>
  <c r="W7593" i="17"/>
  <c r="Z7593" i="17"/>
  <c r="W7449" i="17"/>
  <c r="Z7449" i="17"/>
  <c r="W7287" i="17"/>
  <c r="Z7287" i="17"/>
  <c r="W7077" i="17"/>
  <c r="Z7077" i="17"/>
  <c r="W6789" i="17"/>
  <c r="Z6789" i="17"/>
  <c r="W6501" i="17"/>
  <c r="Z6501" i="17"/>
  <c r="W6205" i="17"/>
  <c r="Z6205" i="17"/>
  <c r="W5773" i="17"/>
  <c r="Z5773" i="17"/>
  <c r="W5197" i="17"/>
  <c r="Z5197" i="17"/>
  <c r="W4471" i="17"/>
  <c r="Z4471" i="17"/>
  <c r="W8132" i="17"/>
  <c r="X8132" i="17" s="1"/>
  <c r="Z8132" i="17"/>
  <c r="W7988" i="17"/>
  <c r="X7988" i="17" s="1"/>
  <c r="AA7988" i="17" s="1"/>
  <c r="Z7988" i="17"/>
  <c r="W7844" i="17"/>
  <c r="X7844" i="17" s="1"/>
  <c r="Z7844" i="17"/>
  <c r="W7700" i="17"/>
  <c r="X7700" i="17" s="1"/>
  <c r="AA7700" i="17" s="1"/>
  <c r="Z7700" i="17"/>
  <c r="W7556" i="17"/>
  <c r="Z7556" i="17"/>
  <c r="W7412" i="17"/>
  <c r="Z7412" i="17"/>
  <c r="W7242" i="17"/>
  <c r="Z7242" i="17"/>
  <c r="W7004" i="17"/>
  <c r="Z7004" i="17"/>
  <c r="W6716" i="17"/>
  <c r="Z6716" i="17"/>
  <c r="W6428" i="17"/>
  <c r="Z6428" i="17"/>
  <c r="W6118" i="17"/>
  <c r="Z6118" i="17"/>
  <c r="W5628" i="17"/>
  <c r="Z5628" i="17"/>
  <c r="W5052" i="17"/>
  <c r="Z5052" i="17"/>
  <c r="W4151" i="17"/>
  <c r="Z4151" i="17"/>
  <c r="W8155" i="17"/>
  <c r="X8155" i="17" s="1"/>
  <c r="Z8155" i="17"/>
  <c r="W8011" i="17"/>
  <c r="X8011" i="17" s="1"/>
  <c r="Z8011" i="17"/>
  <c r="W7867" i="17"/>
  <c r="X7867" i="17" s="1"/>
  <c r="Z7867" i="17"/>
  <c r="W7723" i="17"/>
  <c r="X7723" i="17" s="1"/>
  <c r="AA7723" i="17" s="1"/>
  <c r="Z7723" i="17"/>
  <c r="W7579" i="17"/>
  <c r="Z7579" i="17"/>
  <c r="W7435" i="17"/>
  <c r="Z7435" i="17"/>
  <c r="W7269" i="17"/>
  <c r="Z7269" i="17"/>
  <c r="W7051" i="17"/>
  <c r="Z7051" i="17"/>
  <c r="W6763" i="17"/>
  <c r="Z6763" i="17"/>
  <c r="W6475" i="17"/>
  <c r="Z6475" i="17"/>
  <c r="W6175" i="17"/>
  <c r="Z6175" i="17"/>
  <c r="W5723" i="17"/>
  <c r="Z5723" i="17"/>
  <c r="W5147" i="17"/>
  <c r="Z5147" i="17"/>
  <c r="W4373" i="17"/>
  <c r="Z4373" i="17"/>
  <c r="W8358" i="17"/>
  <c r="X8358" i="17" s="1"/>
  <c r="Z8358" i="17"/>
  <c r="W8214" i="17"/>
  <c r="X8214" i="17" s="1"/>
  <c r="AA8214" i="17" s="1"/>
  <c r="Z8214" i="17"/>
  <c r="W8070" i="17"/>
  <c r="X8070" i="17" s="1"/>
  <c r="Z8070" i="17"/>
  <c r="W7926" i="17"/>
  <c r="X7926" i="17" s="1"/>
  <c r="Z7926" i="17"/>
  <c r="W7782" i="17"/>
  <c r="X7782" i="17" s="1"/>
  <c r="Z7782" i="17"/>
  <c r="W7638" i="17"/>
  <c r="Z7638" i="17"/>
  <c r="W7494" i="17"/>
  <c r="Z7494" i="17"/>
  <c r="W7340" i="17"/>
  <c r="Z7340" i="17"/>
  <c r="W7160" i="17"/>
  <c r="Z7160" i="17"/>
  <c r="W6882" i="17"/>
  <c r="Z6882" i="17"/>
  <c r="W6594" i="17"/>
  <c r="Z6594" i="17"/>
  <c r="W6306" i="17"/>
  <c r="Z6306" i="17"/>
  <c r="W5951" i="17"/>
  <c r="Z5951" i="17"/>
  <c r="W5386" i="17"/>
  <c r="Z5386" i="17"/>
  <c r="W4800" i="17"/>
  <c r="Z4800" i="17"/>
  <c r="W1959" i="17"/>
  <c r="Z1959" i="17"/>
  <c r="W8285" i="17"/>
  <c r="X8285" i="17" s="1"/>
  <c r="AA8285" i="17" s="1"/>
  <c r="AF8285" i="17" s="1"/>
  <c r="Z8285" i="17"/>
  <c r="W8141" i="17"/>
  <c r="X8141" i="17" s="1"/>
  <c r="Z8141" i="17"/>
  <c r="W7997" i="17"/>
  <c r="X7997" i="17" s="1"/>
  <c r="AA7997" i="17" s="1"/>
  <c r="Z7997" i="17"/>
  <c r="W7853" i="17"/>
  <c r="X7853" i="17" s="1"/>
  <c r="Z7853" i="17"/>
  <c r="W7709" i="17"/>
  <c r="X7709" i="17" s="1"/>
  <c r="Z7709" i="17"/>
  <c r="W7565" i="17"/>
  <c r="Z7565" i="17"/>
  <c r="W7421" i="17"/>
  <c r="Z7421" i="17"/>
  <c r="W7253" i="17"/>
  <c r="Z7253" i="17"/>
  <c r="W7025" i="17"/>
  <c r="Z7025" i="17"/>
  <c r="W6737" i="17"/>
  <c r="Z6737" i="17"/>
  <c r="W6449" i="17"/>
  <c r="Z6449" i="17"/>
  <c r="W6143" i="17"/>
  <c r="Z6143" i="17"/>
  <c r="W5673" i="17"/>
  <c r="Z5673" i="17"/>
  <c r="W5097" i="17"/>
  <c r="Z5097" i="17"/>
  <c r="W4269" i="17"/>
  <c r="Z4269" i="17"/>
  <c r="W7120" i="17"/>
  <c r="Z7120" i="17"/>
  <c r="W6976" i="17"/>
  <c r="Z6976" i="17"/>
  <c r="W6832" i="17"/>
  <c r="Z6832" i="17"/>
  <c r="W6688" i="17"/>
  <c r="Z6688" i="17"/>
  <c r="W8338" i="17"/>
  <c r="X8338" i="17" s="1"/>
  <c r="Z8338" i="17"/>
  <c r="W7720" i="17"/>
  <c r="X7720" i="17" s="1"/>
  <c r="Z7720" i="17"/>
  <c r="W7682" i="17"/>
  <c r="X7682" i="17" s="1"/>
  <c r="Z7682" i="17"/>
  <c r="W8337" i="17"/>
  <c r="X8337" i="17" s="1"/>
  <c r="Z8337" i="17"/>
  <c r="W6274" i="17"/>
  <c r="Z6274" i="17"/>
  <c r="W7277" i="17"/>
  <c r="Z7277" i="17"/>
  <c r="W8220" i="17"/>
  <c r="X8220" i="17" s="1"/>
  <c r="Z8220" i="17"/>
  <c r="W4421" i="17"/>
  <c r="Z4421" i="17"/>
  <c r="W7208" i="17"/>
  <c r="Z7208" i="17"/>
  <c r="W8347" i="17"/>
  <c r="X8347" i="17" s="1"/>
  <c r="AA8347" i="17" s="1"/>
  <c r="Z8347" i="17"/>
  <c r="W5935" i="17"/>
  <c r="Z5935" i="17"/>
  <c r="W5510" i="17"/>
  <c r="Z5510" i="17"/>
  <c r="W8392" i="17"/>
  <c r="X8392" i="17" s="1"/>
  <c r="Z8392" i="17"/>
  <c r="W6391" i="17"/>
  <c r="Z6391" i="17"/>
  <c r="W6562" i="17"/>
  <c r="Z6562" i="17"/>
  <c r="W8383" i="17"/>
  <c r="X8383" i="17" s="1"/>
  <c r="AA8383" i="17" s="1"/>
  <c r="Z8383" i="17"/>
  <c r="W6370" i="17"/>
  <c r="Z6370" i="17"/>
  <c r="W4615" i="17"/>
  <c r="Z4615" i="17"/>
  <c r="W8326" i="17"/>
  <c r="X8326" i="17" s="1"/>
  <c r="AA8326" i="17" s="1"/>
  <c r="Z8326" i="17"/>
  <c r="W7923" i="17"/>
  <c r="X7923" i="17" s="1"/>
  <c r="Z7923" i="17"/>
  <c r="W7337" i="17"/>
  <c r="Z7337" i="17"/>
  <c r="W6297" i="17"/>
  <c r="Z6297" i="17"/>
  <c r="W7680" i="17"/>
  <c r="X7680" i="17" s="1"/>
  <c r="AA7680" i="17" s="1"/>
  <c r="AF7680" i="17" s="1"/>
  <c r="Z7680" i="17"/>
  <c r="W6966" i="17"/>
  <c r="Z6966" i="17"/>
  <c r="W5554" i="17"/>
  <c r="Z5554" i="17"/>
  <c r="W8339" i="17"/>
  <c r="X8339" i="17" s="1"/>
  <c r="Z8339" i="17"/>
  <c r="W7967" i="17"/>
  <c r="X7967" i="17" s="1"/>
  <c r="AA7967" i="17" s="1"/>
  <c r="Z7967" i="17"/>
  <c r="W7389" i="17"/>
  <c r="Z7389" i="17"/>
  <c r="W6389" i="17"/>
  <c r="Z6389" i="17"/>
  <c r="W3704" i="17"/>
  <c r="Z3704" i="17"/>
  <c r="W8090" i="17"/>
  <c r="X8090" i="17" s="1"/>
  <c r="AA8090" i="17" s="1"/>
  <c r="Z8090" i="17"/>
  <c r="W8255" i="17"/>
  <c r="X8255" i="17" s="1"/>
  <c r="Z8255" i="17"/>
  <c r="W7753" i="17"/>
  <c r="X7753" i="17" s="1"/>
  <c r="Z7753" i="17"/>
  <c r="W7111" i="17"/>
  <c r="Z7111" i="17"/>
  <c r="W5843" i="17"/>
  <c r="Z5843" i="17"/>
  <c r="W7611" i="17"/>
  <c r="Z7611" i="17"/>
  <c r="W7850" i="17"/>
  <c r="X7850" i="17" s="1"/>
  <c r="AA7850" i="17" s="1"/>
  <c r="Z7850" i="17"/>
  <c r="W8432" i="17"/>
  <c r="X8432" i="17" s="1"/>
  <c r="AA8432" i="17" s="1"/>
  <c r="Z8432" i="17"/>
  <c r="W8205" i="17"/>
  <c r="X8205" i="17" s="1"/>
  <c r="AA8205" i="17" s="1"/>
  <c r="Z8205" i="17"/>
  <c r="W7656" i="17"/>
  <c r="Z7656" i="17"/>
  <c r="W6918" i="17"/>
  <c r="Z6918" i="17"/>
  <c r="W5458" i="17"/>
  <c r="Z5458" i="17"/>
  <c r="W6633" i="17"/>
  <c r="Z6633" i="17"/>
  <c r="W6824" i="17"/>
  <c r="Z6824" i="17"/>
  <c r="W8367" i="17"/>
  <c r="X8367" i="17" s="1"/>
  <c r="Z8367" i="17"/>
  <c r="W8039" i="17"/>
  <c r="X8039" i="17" s="1"/>
  <c r="AA8039" i="17" s="1"/>
  <c r="Z8039" i="17"/>
  <c r="W7463" i="17"/>
  <c r="Z7463" i="17"/>
  <c r="W6533" i="17"/>
  <c r="Z6533" i="17"/>
  <c r="W4611" i="17"/>
  <c r="Z4611" i="17"/>
  <c r="W8135" i="17"/>
  <c r="X8135" i="17" s="1"/>
  <c r="AA8135" i="17" s="1"/>
  <c r="Z8135" i="17"/>
  <c r="W8402" i="17"/>
  <c r="X8402" i="17" s="1"/>
  <c r="Z8402" i="17"/>
  <c r="W8126" i="17"/>
  <c r="X8126" i="17" s="1"/>
  <c r="Z8126" i="17"/>
  <c r="W7552" i="17"/>
  <c r="Z7552" i="17"/>
  <c r="W6706" i="17"/>
  <c r="Z6706" i="17"/>
  <c r="W5030" i="17"/>
  <c r="Z5030" i="17"/>
  <c r="W8068" i="17"/>
  <c r="X8068" i="17" s="1"/>
  <c r="Z8068" i="17"/>
  <c r="W7780" i="17"/>
  <c r="X7780" i="17" s="1"/>
  <c r="Z7780" i="17"/>
  <c r="W7492" i="17"/>
  <c r="Z7492" i="17"/>
  <c r="W7158" i="17"/>
  <c r="Z7158" i="17"/>
  <c r="W6586" i="17"/>
  <c r="Z6586" i="17"/>
  <c r="W5938" i="17"/>
  <c r="Z5938" i="17"/>
  <c r="W4776" i="17"/>
  <c r="Z4776" i="17"/>
  <c r="W8147" i="17"/>
  <c r="X8147" i="17" s="1"/>
  <c r="Z8147" i="17"/>
  <c r="W7863" i="17"/>
  <c r="X7863" i="17" s="1"/>
  <c r="Z7863" i="17"/>
  <c r="W7575" i="17"/>
  <c r="Z7575" i="17"/>
  <c r="W7265" i="17"/>
  <c r="Z7265" i="17"/>
  <c r="W6753" i="17"/>
  <c r="Z6753" i="17"/>
  <c r="W6163" i="17"/>
  <c r="Z6163" i="17"/>
  <c r="W5125" i="17"/>
  <c r="Z5125" i="17"/>
  <c r="W8198" i="17"/>
  <c r="X8198" i="17" s="1"/>
  <c r="AA8198" i="17" s="1"/>
  <c r="Z8198" i="17"/>
  <c r="W7934" i="17"/>
  <c r="X7934" i="17" s="1"/>
  <c r="Z7934" i="17"/>
  <c r="W7646" i="17"/>
  <c r="Z7646" i="17"/>
  <c r="W7350" i="17"/>
  <c r="Z7350" i="17"/>
  <c r="W6896" i="17"/>
  <c r="Z6896" i="17"/>
  <c r="W6320" i="17"/>
  <c r="Z6320" i="17"/>
  <c r="W5412" i="17"/>
  <c r="Z5412" i="17"/>
  <c r="W2462" i="17"/>
  <c r="Z2462" i="17"/>
  <c r="W8212" i="17"/>
  <c r="X8212" i="17" s="1"/>
  <c r="AA8212" i="17" s="1"/>
  <c r="Z8212" i="17"/>
  <c r="W7957" i="17"/>
  <c r="X7957" i="17" s="1"/>
  <c r="Z7957" i="17"/>
  <c r="W7669" i="17"/>
  <c r="Z7669" i="17"/>
  <c r="W7377" i="17"/>
  <c r="Z7377" i="17"/>
  <c r="W6943" i="17"/>
  <c r="Z6943" i="17"/>
  <c r="W6367" i="17"/>
  <c r="Z6367" i="17"/>
  <c r="W5507" i="17"/>
  <c r="Z5507" i="17"/>
  <c r="W3379" i="17"/>
  <c r="Z3379" i="17"/>
  <c r="W8271" i="17"/>
  <c r="X8271" i="17" s="1"/>
  <c r="AA8271" i="17" s="1"/>
  <c r="Z8271" i="17"/>
  <c r="W8052" i="17"/>
  <c r="X8052" i="17" s="1"/>
  <c r="AA8052" i="17" s="1"/>
  <c r="Z8052" i="17"/>
  <c r="W7764" i="17"/>
  <c r="X7764" i="17" s="1"/>
  <c r="AA7764" i="17" s="1"/>
  <c r="Z7764" i="17"/>
  <c r="W7476" i="17"/>
  <c r="Z7476" i="17"/>
  <c r="W7131" i="17"/>
  <c r="Z7131" i="17"/>
  <c r="W6558" i="17"/>
  <c r="Z6558" i="17"/>
  <c r="W5890" i="17"/>
  <c r="Z5890" i="17"/>
  <c r="W4700" i="17"/>
  <c r="Z4700" i="17"/>
  <c r="W8300" i="17"/>
  <c r="X8300" i="17" s="1"/>
  <c r="Z8300" i="17"/>
  <c r="W8099" i="17"/>
  <c r="X8099" i="17" s="1"/>
  <c r="AA8099" i="17" s="1"/>
  <c r="Z8099" i="17"/>
  <c r="W7811" i="17"/>
  <c r="X7811" i="17" s="1"/>
  <c r="AA7811" i="17" s="1"/>
  <c r="Z7811" i="17"/>
  <c r="W7523" i="17"/>
  <c r="Z7523" i="17"/>
  <c r="W7203" i="17"/>
  <c r="Z7203" i="17"/>
  <c r="W6653" i="17"/>
  <c r="Z6653" i="17"/>
  <c r="W6043" i="17"/>
  <c r="Z6043" i="17"/>
  <c r="W4929" i="17"/>
  <c r="Z4929" i="17"/>
  <c r="W8122" i="17"/>
  <c r="X8122" i="17" s="1"/>
  <c r="Z8122" i="17"/>
  <c r="W7978" i="17"/>
  <c r="X7978" i="17" s="1"/>
  <c r="AA7978" i="17" s="1"/>
  <c r="AF7978" i="17" s="1"/>
  <c r="Z7978" i="17"/>
  <c r="W7834" i="17"/>
  <c r="X7834" i="17" s="1"/>
  <c r="Z7834" i="17"/>
  <c r="W7690" i="17"/>
  <c r="X7690" i="17" s="1"/>
  <c r="Z7690" i="17"/>
  <c r="W7546" i="17"/>
  <c r="Z7546" i="17"/>
  <c r="W7402" i="17"/>
  <c r="Z7402" i="17"/>
  <c r="W7230" i="17"/>
  <c r="Z7230" i="17"/>
  <c r="W6982" i="17"/>
  <c r="Z6982" i="17"/>
  <c r="W6694" i="17"/>
  <c r="Z6694" i="17"/>
  <c r="W6406" i="17"/>
  <c r="Z6406" i="17"/>
  <c r="W6092" i="17"/>
  <c r="Z6092" i="17"/>
  <c r="W5582" i="17"/>
  <c r="Z5582" i="17"/>
  <c r="W5006" i="17"/>
  <c r="Z5006" i="17"/>
  <c r="W3876" i="17"/>
  <c r="Z3876" i="17"/>
  <c r="W8013" i="17"/>
  <c r="X8013" i="17" s="1"/>
  <c r="AA8013" i="17" s="1"/>
  <c r="Z8013" i="17"/>
  <c r="W7869" i="17"/>
  <c r="X7869" i="17" s="1"/>
  <c r="AA7869" i="17" s="1"/>
  <c r="Z7869" i="17"/>
  <c r="W7725" i="17"/>
  <c r="X7725" i="17" s="1"/>
  <c r="Z7725" i="17"/>
  <c r="W7581" i="17"/>
  <c r="Z7581" i="17"/>
  <c r="W7437" i="17"/>
  <c r="Z7437" i="17"/>
  <c r="W7273" i="17"/>
  <c r="Z7273" i="17"/>
  <c r="W7053" i="17"/>
  <c r="Z7053" i="17"/>
  <c r="W6765" i="17"/>
  <c r="Z6765" i="17"/>
  <c r="W6477" i="17"/>
  <c r="Z6477" i="17"/>
  <c r="W6177" i="17"/>
  <c r="Z6177" i="17"/>
  <c r="W5725" i="17"/>
  <c r="Z5725" i="17"/>
  <c r="W5149" i="17"/>
  <c r="Z5149" i="17"/>
  <c r="W4375" i="17"/>
  <c r="Z4375" i="17"/>
  <c r="W8120" i="17"/>
  <c r="X8120" i="17" s="1"/>
  <c r="AA8120" i="17" s="1"/>
  <c r="Z8120" i="17"/>
  <c r="W7976" i="17"/>
  <c r="X7976" i="17" s="1"/>
  <c r="Z7976" i="17"/>
  <c r="W7832" i="17"/>
  <c r="X7832" i="17" s="1"/>
  <c r="AA7832" i="17" s="1"/>
  <c r="Z7832" i="17"/>
  <c r="W7688" i="17"/>
  <c r="X7688" i="17" s="1"/>
  <c r="Z7688" i="17"/>
  <c r="W7544" i="17"/>
  <c r="Z7544" i="17"/>
  <c r="W7400" i="17"/>
  <c r="Z7400" i="17"/>
  <c r="W7228" i="17"/>
  <c r="Z7228" i="17"/>
  <c r="W6980" i="17"/>
  <c r="Z6980" i="17"/>
  <c r="W6692" i="17"/>
  <c r="Z6692" i="17"/>
  <c r="W6404" i="17"/>
  <c r="Z6404" i="17"/>
  <c r="W6090" i="17"/>
  <c r="Z6090" i="17"/>
  <c r="W5580" i="17"/>
  <c r="Z5580" i="17"/>
  <c r="W5004" i="17"/>
  <c r="Z5004" i="17"/>
  <c r="W3873" i="17"/>
  <c r="Z3873" i="17"/>
  <c r="W8143" i="17"/>
  <c r="X8143" i="17" s="1"/>
  <c r="Z8143" i="17"/>
  <c r="W7999" i="17"/>
  <c r="X7999" i="17" s="1"/>
  <c r="AA7999" i="17" s="1"/>
  <c r="AF7999" i="17" s="1"/>
  <c r="Z7999" i="17"/>
  <c r="W7855" i="17"/>
  <c r="X7855" i="17" s="1"/>
  <c r="AA7855" i="17" s="1"/>
  <c r="Z7855" i="17"/>
  <c r="W7711" i="17"/>
  <c r="X7711" i="17" s="1"/>
  <c r="AA7711" i="17" s="1"/>
  <c r="Z7711" i="17"/>
  <c r="W7567" i="17"/>
  <c r="Z7567" i="17"/>
  <c r="W7423" i="17"/>
  <c r="Z7423" i="17"/>
  <c r="W7255" i="17"/>
  <c r="Z7255" i="17"/>
  <c r="W7027" i="17"/>
  <c r="Z7027" i="17"/>
  <c r="W6739" i="17"/>
  <c r="Z6739" i="17"/>
  <c r="W6451" i="17"/>
  <c r="Z6451" i="17"/>
  <c r="W6145" i="17"/>
  <c r="Z6145" i="17"/>
  <c r="W5675" i="17"/>
  <c r="Z5675" i="17"/>
  <c r="W5099" i="17"/>
  <c r="Z5099" i="17"/>
  <c r="W4271" i="17"/>
  <c r="Z4271" i="17"/>
  <c r="W8346" i="17"/>
  <c r="X8346" i="17" s="1"/>
  <c r="Z8346" i="17"/>
  <c r="W8202" i="17"/>
  <c r="X8202" i="17" s="1"/>
  <c r="AA8202" i="17" s="1"/>
  <c r="Z8202" i="17"/>
  <c r="W8058" i="17"/>
  <c r="X8058" i="17" s="1"/>
  <c r="Z8058" i="17"/>
  <c r="W7914" i="17"/>
  <c r="X7914" i="17" s="1"/>
  <c r="Z7914" i="17"/>
  <c r="W7770" i="17"/>
  <c r="X7770" i="17" s="1"/>
  <c r="Z7770" i="17"/>
  <c r="W7626" i="17"/>
  <c r="Z7626" i="17"/>
  <c r="W7482" i="17"/>
  <c r="Z7482" i="17"/>
  <c r="W7326" i="17"/>
  <c r="Z7326" i="17"/>
  <c r="W7138" i="17"/>
  <c r="Z7138" i="17"/>
  <c r="W6858" i="17"/>
  <c r="Z6858" i="17"/>
  <c r="W6570" i="17"/>
  <c r="Z6570" i="17"/>
  <c r="W6282" i="17"/>
  <c r="Z6282" i="17"/>
  <c r="W5911" i="17"/>
  <c r="Z5911" i="17"/>
  <c r="W5338" i="17"/>
  <c r="Z5338" i="17"/>
  <c r="W4741" i="17"/>
  <c r="Z4741" i="17"/>
  <c r="W8417" i="17"/>
  <c r="X8417" i="17" s="1"/>
  <c r="Z8417" i="17"/>
  <c r="W8273" i="17"/>
  <c r="X8273" i="17" s="1"/>
  <c r="AA8273" i="17" s="1"/>
  <c r="Z8273" i="17"/>
  <c r="W8129" i="17"/>
  <c r="X8129" i="17" s="1"/>
  <c r="AA8129" i="17" s="1"/>
  <c r="AF8129" i="17" s="1"/>
  <c r="Z8129" i="17"/>
  <c r="W7985" i="17"/>
  <c r="X7985" i="17" s="1"/>
  <c r="AA7985" i="17" s="1"/>
  <c r="Y7986" i="17" s="1"/>
  <c r="Z7985" i="17"/>
  <c r="W7841" i="17"/>
  <c r="X7841" i="17" s="1"/>
  <c r="AA7841" i="17" s="1"/>
  <c r="Z7841" i="17"/>
  <c r="W7697" i="17"/>
  <c r="X7697" i="17" s="1"/>
  <c r="Z7697" i="17"/>
  <c r="W7553" i="17"/>
  <c r="Z7553" i="17"/>
  <c r="W7409" i="17"/>
  <c r="Z7409" i="17"/>
  <c r="W7239" i="17"/>
  <c r="Z7239" i="17"/>
  <c r="W7001" i="17"/>
  <c r="Z7001" i="17"/>
  <c r="W6713" i="17"/>
  <c r="Z6713" i="17"/>
  <c r="W6425" i="17"/>
  <c r="Z6425" i="17"/>
  <c r="W6115" i="17"/>
  <c r="Z6115" i="17"/>
  <c r="W5625" i="17"/>
  <c r="Z5625" i="17"/>
  <c r="W5049" i="17"/>
  <c r="Z5049" i="17"/>
  <c r="W4148" i="17"/>
  <c r="Z4148" i="17"/>
  <c r="W7108" i="17"/>
  <c r="Z7108" i="17"/>
  <c r="W6964" i="17"/>
  <c r="Z6964" i="17"/>
  <c r="W6820" i="17"/>
  <c r="Z6820" i="17"/>
  <c r="W6676" i="17"/>
  <c r="Z6676" i="17"/>
  <c r="W7729" i="17"/>
  <c r="X7729" i="17" s="1"/>
  <c r="Z7729" i="17"/>
  <c r="W7324" i="17"/>
  <c r="Z7324" i="17"/>
  <c r="W7490" i="17"/>
  <c r="Z7490" i="17"/>
  <c r="W8016" i="17"/>
  <c r="X8016" i="17" s="1"/>
  <c r="Z8016" i="17"/>
  <c r="W4934" i="17"/>
  <c r="Z4934" i="17"/>
  <c r="W6967" i="17"/>
  <c r="Z6967" i="17"/>
  <c r="W7824" i="17"/>
  <c r="X7824" i="17" s="1"/>
  <c r="Z7824" i="17"/>
  <c r="W8428" i="17"/>
  <c r="X8428" i="17" s="1"/>
  <c r="Z8428" i="17"/>
  <c r="W6850" i="17"/>
  <c r="Z6850" i="17"/>
  <c r="W8304" i="17"/>
  <c r="X8304" i="17" s="1"/>
  <c r="Z8304" i="17"/>
  <c r="W5172" i="17"/>
  <c r="Z5172" i="17"/>
  <c r="W8399" i="17"/>
  <c r="X8399" i="17" s="1"/>
  <c r="Z8399" i="17"/>
  <c r="W8341" i="17"/>
  <c r="X8341" i="17" s="1"/>
  <c r="AA8341" i="17" s="1"/>
  <c r="Z8341" i="17"/>
  <c r="W5930" i="17"/>
  <c r="Z5930" i="17"/>
  <c r="W4709" i="17"/>
  <c r="Z4709" i="17"/>
  <c r="W8340" i="17"/>
  <c r="X8340" i="17" s="1"/>
  <c r="Z8340" i="17"/>
  <c r="W5894" i="17"/>
  <c r="Z5894" i="17"/>
  <c r="W8375" i="17"/>
  <c r="X8375" i="17" s="1"/>
  <c r="Z8375" i="17"/>
  <c r="W8307" i="17"/>
  <c r="X8307" i="17" s="1"/>
  <c r="Z8307" i="17"/>
  <c r="W7875" i="17"/>
  <c r="X7875" i="17" s="1"/>
  <c r="Z7875" i="17"/>
  <c r="W7279" i="17"/>
  <c r="Z7279" i="17"/>
  <c r="W6191" i="17"/>
  <c r="Z6191" i="17"/>
  <c r="W7632" i="17"/>
  <c r="Z7632" i="17"/>
  <c r="W6870" i="17"/>
  <c r="Z6870" i="17"/>
  <c r="W5362" i="17"/>
  <c r="Z5362" i="17"/>
  <c r="W8320" i="17"/>
  <c r="X8320" i="17" s="1"/>
  <c r="AA8320" i="17" s="1"/>
  <c r="Z8320" i="17"/>
  <c r="W7919" i="17"/>
  <c r="X7919" i="17" s="1"/>
  <c r="AA7919" i="17" s="1"/>
  <c r="Z7919" i="17"/>
  <c r="W7333" i="17"/>
  <c r="Z7333" i="17"/>
  <c r="W6293" i="17"/>
  <c r="Z6293" i="17"/>
  <c r="W8043" i="17"/>
  <c r="X8043" i="17" s="1"/>
  <c r="AA8043" i="17" s="1"/>
  <c r="Z8043" i="17"/>
  <c r="W7802" i="17"/>
  <c r="X7802" i="17" s="1"/>
  <c r="AA7802" i="17" s="1"/>
  <c r="Z7802" i="17"/>
  <c r="W8235" i="17"/>
  <c r="X8235" i="17" s="1"/>
  <c r="Z8235" i="17"/>
  <c r="W7705" i="17"/>
  <c r="X7705" i="17" s="1"/>
  <c r="Z7705" i="17"/>
  <c r="W7015" i="17"/>
  <c r="Z7015" i="17"/>
  <c r="W5651" i="17"/>
  <c r="Z5651" i="17"/>
  <c r="W7419" i="17"/>
  <c r="Z7419" i="17"/>
  <c r="W7658" i="17"/>
  <c r="Z7658" i="17"/>
  <c r="W8420" i="17"/>
  <c r="X8420" i="17" s="1"/>
  <c r="Z8420" i="17"/>
  <c r="W8172" i="17"/>
  <c r="X8172" i="17" s="1"/>
  <c r="Z8172" i="17"/>
  <c r="W7608" i="17"/>
  <c r="Z7608" i="17"/>
  <c r="W6822" i="17"/>
  <c r="Z6822" i="17"/>
  <c r="W5266" i="17"/>
  <c r="Z5266" i="17"/>
  <c r="W6133" i="17"/>
  <c r="Z6133" i="17"/>
  <c r="W6440" i="17"/>
  <c r="Z6440" i="17"/>
  <c r="W8350" i="17"/>
  <c r="X8350" i="17" s="1"/>
  <c r="AA8350" i="17" s="1"/>
  <c r="Z8350" i="17"/>
  <c r="W7991" i="17"/>
  <c r="X7991" i="17" s="1"/>
  <c r="Z7991" i="17"/>
  <c r="W7415" i="17"/>
  <c r="Z7415" i="17"/>
  <c r="W6437" i="17"/>
  <c r="Z6437" i="17"/>
  <c r="W4211" i="17"/>
  <c r="Z4211" i="17"/>
  <c r="W7898" i="17"/>
  <c r="X7898" i="17" s="1"/>
  <c r="AA7898" i="17" s="1"/>
  <c r="Z7898" i="17"/>
  <c r="W8385" i="17"/>
  <c r="X8385" i="17" s="1"/>
  <c r="Z8385" i="17"/>
  <c r="W8080" i="17"/>
  <c r="X8080" i="17" s="1"/>
  <c r="Z8080" i="17"/>
  <c r="W7504" i="17"/>
  <c r="Z7504" i="17"/>
  <c r="W6610" i="17"/>
  <c r="Z6610" i="17"/>
  <c r="W4832" i="17"/>
  <c r="Z4832" i="17"/>
  <c r="W8044" i="17"/>
  <c r="X8044" i="17" s="1"/>
  <c r="Z8044" i="17"/>
  <c r="W7756" i="17"/>
  <c r="X7756" i="17" s="1"/>
  <c r="Z7756" i="17"/>
  <c r="W7468" i="17"/>
  <c r="Z7468" i="17"/>
  <c r="W7114" i="17"/>
  <c r="Z7114" i="17"/>
  <c r="W6538" i="17"/>
  <c r="Z6538" i="17"/>
  <c r="W5846" i="17"/>
  <c r="Z5846" i="17"/>
  <c r="W4616" i="17"/>
  <c r="Z4616" i="17"/>
  <c r="W8125" i="17"/>
  <c r="X8125" i="17" s="1"/>
  <c r="AA8125" i="17" s="1"/>
  <c r="Z8125" i="17"/>
  <c r="W7839" i="17"/>
  <c r="X7839" i="17" s="1"/>
  <c r="AA7839" i="17" s="1"/>
  <c r="Z7839" i="17"/>
  <c r="W7551" i="17"/>
  <c r="Z7551" i="17"/>
  <c r="W7237" i="17"/>
  <c r="Z7237" i="17"/>
  <c r="W6705" i="17"/>
  <c r="Z6705" i="17"/>
  <c r="W6105" i="17"/>
  <c r="Z6105" i="17"/>
  <c r="W5029" i="17"/>
  <c r="Z5029" i="17"/>
  <c r="W8183" i="17"/>
  <c r="X8183" i="17" s="1"/>
  <c r="Z8183" i="17"/>
  <c r="W7910" i="17"/>
  <c r="X7910" i="17" s="1"/>
  <c r="AA7910" i="17" s="1"/>
  <c r="Z7910" i="17"/>
  <c r="W7622" i="17"/>
  <c r="Z7622" i="17"/>
  <c r="W7322" i="17"/>
  <c r="Z7322" i="17"/>
  <c r="W6848" i="17"/>
  <c r="Z6848" i="17"/>
  <c r="W6272" i="17"/>
  <c r="Z6272" i="17"/>
  <c r="W5316" i="17"/>
  <c r="Z5316" i="17"/>
  <c r="W8374" i="17"/>
  <c r="X8374" i="17" s="1"/>
  <c r="Z8374" i="17"/>
  <c r="W8197" i="17"/>
  <c r="X8197" i="17" s="1"/>
  <c r="Z8197" i="17"/>
  <c r="W7933" i="17"/>
  <c r="X7933" i="17" s="1"/>
  <c r="Z7933" i="17"/>
  <c r="W7645" i="17"/>
  <c r="Z7645" i="17"/>
  <c r="W7349" i="17"/>
  <c r="Z7349" i="17"/>
  <c r="W6895" i="17"/>
  <c r="Z6895" i="17"/>
  <c r="W6319" i="17"/>
  <c r="Z6319" i="17"/>
  <c r="W5411" i="17"/>
  <c r="Z5411" i="17"/>
  <c r="W2460" i="17"/>
  <c r="Z2460" i="17"/>
  <c r="W8257" i="17"/>
  <c r="X8257" i="17" s="1"/>
  <c r="Z8257" i="17"/>
  <c r="W8028" i="17"/>
  <c r="X8028" i="17" s="1"/>
  <c r="Z8028" i="17"/>
  <c r="W7740" i="17"/>
  <c r="X7740" i="17" s="1"/>
  <c r="Z7740" i="17"/>
  <c r="W7452" i="17"/>
  <c r="Z7452" i="17"/>
  <c r="W7086" i="17"/>
  <c r="Z7086" i="17"/>
  <c r="W6510" i="17"/>
  <c r="Z6510" i="17"/>
  <c r="W5794" i="17"/>
  <c r="Z5794" i="17"/>
  <c r="W4516" i="17"/>
  <c r="Z4516" i="17"/>
  <c r="W8284" i="17"/>
  <c r="X8284" i="17" s="1"/>
  <c r="Z8284" i="17"/>
  <c r="W8075" i="17"/>
  <c r="X8075" i="17" s="1"/>
  <c r="Z8075" i="17"/>
  <c r="W7787" i="17"/>
  <c r="X7787" i="17" s="1"/>
  <c r="Z7787" i="17"/>
  <c r="W7499" i="17"/>
  <c r="Z7499" i="17"/>
  <c r="W7170" i="17"/>
  <c r="Z7170" i="17"/>
  <c r="W6605" i="17"/>
  <c r="Z6605" i="17"/>
  <c r="W5971" i="17"/>
  <c r="Z5971" i="17"/>
  <c r="W4827" i="17"/>
  <c r="Z4827" i="17"/>
  <c r="W8110" i="17"/>
  <c r="X8110" i="17" s="1"/>
  <c r="Z8110" i="17"/>
  <c r="W7966" i="17"/>
  <c r="X7966" i="17" s="1"/>
  <c r="Z7966" i="17"/>
  <c r="W7822" i="17"/>
  <c r="X7822" i="17" s="1"/>
  <c r="AA7822" i="17" s="1"/>
  <c r="Z7822" i="17"/>
  <c r="W7678" i="17"/>
  <c r="X7678" i="17" s="1"/>
  <c r="Z7678" i="17"/>
  <c r="W7534" i="17"/>
  <c r="Z7534" i="17"/>
  <c r="W7388" i="17"/>
  <c r="Z7388" i="17"/>
  <c r="W7216" i="17"/>
  <c r="Z7216" i="17"/>
  <c r="W6958" i="17"/>
  <c r="Z6958" i="17"/>
  <c r="W6670" i="17"/>
  <c r="Z6670" i="17"/>
  <c r="W6382" i="17"/>
  <c r="Z6382" i="17"/>
  <c r="W6062" i="17"/>
  <c r="Z6062" i="17"/>
  <c r="W5534" i="17"/>
  <c r="Z5534" i="17"/>
  <c r="W4958" i="17"/>
  <c r="Z4958" i="17"/>
  <c r="W3548" i="17"/>
  <c r="Z3548" i="17"/>
  <c r="W8001" i="17"/>
  <c r="X8001" i="17" s="1"/>
  <c r="AA8001" i="17" s="1"/>
  <c r="AF8001" i="17" s="1"/>
  <c r="Z8001" i="17"/>
  <c r="W7857" i="17"/>
  <c r="X7857" i="17" s="1"/>
  <c r="Z7857" i="17"/>
  <c r="W7713" i="17"/>
  <c r="X7713" i="17" s="1"/>
  <c r="AA7713" i="17" s="1"/>
  <c r="Z7713" i="17"/>
  <c r="W7569" i="17"/>
  <c r="Z7569" i="17"/>
  <c r="W7425" i="17"/>
  <c r="Z7425" i="17"/>
  <c r="W7257" i="17"/>
  <c r="Z7257" i="17"/>
  <c r="W7029" i="17"/>
  <c r="Z7029" i="17"/>
  <c r="W6741" i="17"/>
  <c r="Z6741" i="17"/>
  <c r="W6453" i="17"/>
  <c r="Z6453" i="17"/>
  <c r="W6149" i="17"/>
  <c r="Z6149" i="17"/>
  <c r="W5677" i="17"/>
  <c r="Z5677" i="17"/>
  <c r="W5101" i="17"/>
  <c r="Z5101" i="17"/>
  <c r="W4273" i="17"/>
  <c r="Z4273" i="17"/>
  <c r="W8108" i="17"/>
  <c r="X8108" i="17" s="1"/>
  <c r="Z8108" i="17"/>
  <c r="W7964" i="17"/>
  <c r="X7964" i="17" s="1"/>
  <c r="AA7964" i="17" s="1"/>
  <c r="Z7964" i="17"/>
  <c r="W7820" i="17"/>
  <c r="X7820" i="17" s="1"/>
  <c r="AA7820" i="17" s="1"/>
  <c r="Z7820" i="17"/>
  <c r="W7676" i="17"/>
  <c r="X7676" i="17" s="1"/>
  <c r="Z7676" i="17"/>
  <c r="W7532" i="17"/>
  <c r="Z7532" i="17"/>
  <c r="W7386" i="17"/>
  <c r="Z7386" i="17"/>
  <c r="W7214" i="17"/>
  <c r="Z7214" i="17"/>
  <c r="W6956" i="17"/>
  <c r="Z6956" i="17"/>
  <c r="W6668" i="17"/>
  <c r="Z6668" i="17"/>
  <c r="W6380" i="17"/>
  <c r="Z6380" i="17"/>
  <c r="W6060" i="17"/>
  <c r="Z6060" i="17"/>
  <c r="W5532" i="17"/>
  <c r="Z5532" i="17"/>
  <c r="W4956" i="17"/>
  <c r="Z4956" i="17"/>
  <c r="W3546" i="17"/>
  <c r="Z3546" i="17"/>
  <c r="W8131" i="17"/>
  <c r="X8131" i="17" s="1"/>
  <c r="Z8131" i="17"/>
  <c r="W7987" i="17"/>
  <c r="X7987" i="17" s="1"/>
  <c r="Z7987" i="17"/>
  <c r="W7843" i="17"/>
  <c r="X7843" i="17" s="1"/>
  <c r="Z7843" i="17"/>
  <c r="W7699" i="17"/>
  <c r="X7699" i="17" s="1"/>
  <c r="Z7699" i="17"/>
  <c r="W7555" i="17"/>
  <c r="Z7555" i="17"/>
  <c r="W7411" i="17"/>
  <c r="Z7411" i="17"/>
  <c r="W7241" i="17"/>
  <c r="Z7241" i="17"/>
  <c r="W7003" i="17"/>
  <c r="Z7003" i="17"/>
  <c r="W6715" i="17"/>
  <c r="Z6715" i="17"/>
  <c r="W6427" i="17"/>
  <c r="Z6427" i="17"/>
  <c r="W6117" i="17"/>
  <c r="Z6117" i="17"/>
  <c r="W5627" i="17"/>
  <c r="Z5627" i="17"/>
  <c r="W5051" i="17"/>
  <c r="Z5051" i="17"/>
  <c r="W4150" i="17"/>
  <c r="Z4150" i="17"/>
  <c r="W8334" i="17"/>
  <c r="X8334" i="17" s="1"/>
  <c r="Z8334" i="17"/>
  <c r="W8190" i="17"/>
  <c r="X8190" i="17" s="1"/>
  <c r="Z8190" i="17"/>
  <c r="W8046" i="17"/>
  <c r="X8046" i="17" s="1"/>
  <c r="Z8046" i="17"/>
  <c r="W7902" i="17"/>
  <c r="X7902" i="17" s="1"/>
  <c r="AA7902" i="17" s="1"/>
  <c r="Z7902" i="17"/>
  <c r="W7758" i="17"/>
  <c r="X7758" i="17" s="1"/>
  <c r="Z7758" i="17"/>
  <c r="W7614" i="17"/>
  <c r="Z7614" i="17"/>
  <c r="W7470" i="17"/>
  <c r="Z7470" i="17"/>
  <c r="W7312" i="17"/>
  <c r="Z7312" i="17"/>
  <c r="W7121" i="17"/>
  <c r="Z7121" i="17"/>
  <c r="W6834" i="17"/>
  <c r="Z6834" i="17"/>
  <c r="W6546" i="17"/>
  <c r="Z6546" i="17"/>
  <c r="W6258" i="17"/>
  <c r="Z6258" i="17"/>
  <c r="W5866" i="17"/>
  <c r="Z5866" i="17"/>
  <c r="W5290" i="17"/>
  <c r="Z5290" i="17"/>
  <c r="W4660" i="17"/>
  <c r="Z4660" i="17"/>
  <c r="W8405" i="17"/>
  <c r="X8405" i="17" s="1"/>
  <c r="Z8405" i="17"/>
  <c r="W8261" i="17"/>
  <c r="X8261" i="17" s="1"/>
  <c r="Z8261" i="17"/>
  <c r="W8117" i="17"/>
  <c r="X8117" i="17" s="1"/>
  <c r="Z8117" i="17"/>
  <c r="W7973" i="17"/>
  <c r="X7973" i="17" s="1"/>
  <c r="AA7973" i="17" s="1"/>
  <c r="Z7973" i="17"/>
  <c r="W7829" i="17"/>
  <c r="X7829" i="17" s="1"/>
  <c r="Z7829" i="17"/>
  <c r="W7685" i="17"/>
  <c r="X7685" i="17" s="1"/>
  <c r="Z7685" i="17"/>
  <c r="W7541" i="17"/>
  <c r="Z7541" i="17"/>
  <c r="W7397" i="17"/>
  <c r="Z7397" i="17"/>
  <c r="W7225" i="17"/>
  <c r="Z7225" i="17"/>
  <c r="W6977" i="17"/>
  <c r="Z6977" i="17"/>
  <c r="W6689" i="17"/>
  <c r="Z6689" i="17"/>
  <c r="W6401" i="17"/>
  <c r="Z6401" i="17"/>
  <c r="W6085" i="17"/>
  <c r="Z6085" i="17"/>
  <c r="W5577" i="17"/>
  <c r="Z5577" i="17"/>
  <c r="W5001" i="17"/>
  <c r="Z5001" i="17"/>
  <c r="W3870" i="17"/>
  <c r="Z3870" i="17"/>
  <c r="W7096" i="17"/>
  <c r="Z7096" i="17"/>
  <c r="W6952" i="17"/>
  <c r="Z6952" i="17"/>
  <c r="W6808" i="17"/>
  <c r="Z6808" i="17"/>
  <c r="W6664" i="17"/>
  <c r="Z6664" i="17"/>
  <c r="W4980" i="17"/>
  <c r="Z4980" i="17"/>
  <c r="W6658" i="17"/>
  <c r="Z6658" i="17"/>
  <c r="W7278" i="17"/>
  <c r="Z7278" i="17"/>
  <c r="W7537" i="17"/>
  <c r="Z7537" i="17"/>
  <c r="W8410" i="17"/>
  <c r="X8410" i="17" s="1"/>
  <c r="Z8410" i="17"/>
  <c r="W6583" i="17"/>
  <c r="Z6583" i="17"/>
  <c r="W7266" i="17"/>
  <c r="Z7266" i="17"/>
  <c r="W8397" i="17"/>
  <c r="X8397" i="17" s="1"/>
  <c r="Z8397" i="17"/>
  <c r="W6466" i="17"/>
  <c r="Z6466" i="17"/>
  <c r="W8260" i="17"/>
  <c r="X8260" i="17" s="1"/>
  <c r="AA8260" i="17" s="1"/>
  <c r="Z8260" i="17"/>
  <c r="W3708" i="17"/>
  <c r="Z3708" i="17"/>
  <c r="W8318" i="17"/>
  <c r="X8318" i="17" s="1"/>
  <c r="Z8318" i="17"/>
  <c r="W8299" i="17"/>
  <c r="X8299" i="17" s="1"/>
  <c r="AA8299" i="17" s="1"/>
  <c r="Z8299" i="17"/>
  <c r="W5171" i="17"/>
  <c r="Z5171" i="17"/>
  <c r="W8266" i="17"/>
  <c r="X8266" i="17" s="1"/>
  <c r="AA8266" i="17" s="1"/>
  <c r="Z8266" i="17"/>
  <c r="W8296" i="17"/>
  <c r="X8296" i="17" s="1"/>
  <c r="AA8296" i="17" s="1"/>
  <c r="Z8296" i="17"/>
  <c r="W5126" i="17"/>
  <c r="Z5126" i="17"/>
  <c r="W8259" i="17"/>
  <c r="X8259" i="17" s="1"/>
  <c r="AA8259" i="17" s="1"/>
  <c r="Z8259" i="17"/>
  <c r="W8290" i="17"/>
  <c r="X8290" i="17" s="1"/>
  <c r="AA8290" i="17" s="1"/>
  <c r="Y8291" i="17" s="1"/>
  <c r="Z8290" i="17"/>
  <c r="W7827" i="17"/>
  <c r="X7827" i="17" s="1"/>
  <c r="AA7827" i="17" s="1"/>
  <c r="Z7827" i="17"/>
  <c r="W7221" i="17"/>
  <c r="Z7221" i="17"/>
  <c r="W6077" i="17"/>
  <c r="Z6077" i="17"/>
  <c r="W7584" i="17"/>
  <c r="Z7584" i="17"/>
  <c r="W6774" i="17"/>
  <c r="Z6774" i="17"/>
  <c r="W5170" i="17"/>
  <c r="Z5170" i="17"/>
  <c r="W8303" i="17"/>
  <c r="X8303" i="17" s="1"/>
  <c r="AA8303" i="17" s="1"/>
  <c r="Z8303" i="17"/>
  <c r="W7871" i="17"/>
  <c r="X7871" i="17" s="1"/>
  <c r="AA7871" i="17" s="1"/>
  <c r="Z7871" i="17"/>
  <c r="W7275" i="17"/>
  <c r="Z7275" i="17"/>
  <c r="W6187" i="17"/>
  <c r="Z6187" i="17"/>
  <c r="W7755" i="17"/>
  <c r="X7755" i="17" s="1"/>
  <c r="Z7755" i="17"/>
  <c r="W7562" i="17"/>
  <c r="Z7562" i="17"/>
  <c r="W8206" i="17"/>
  <c r="X8206" i="17" s="1"/>
  <c r="Z8206" i="17"/>
  <c r="W7657" i="17"/>
  <c r="Z7657" i="17"/>
  <c r="W6919" i="17"/>
  <c r="Z6919" i="17"/>
  <c r="W5459" i="17"/>
  <c r="Z5459" i="17"/>
  <c r="W7113" i="17"/>
  <c r="Z7113" i="17"/>
  <c r="W7466" i="17"/>
  <c r="Z7466" i="17"/>
  <c r="W8404" i="17"/>
  <c r="X8404" i="17" s="1"/>
  <c r="Z8404" i="17"/>
  <c r="W8128" i="17"/>
  <c r="X8128" i="17" s="1"/>
  <c r="AA8128" i="17" s="1"/>
  <c r="Z8128" i="17"/>
  <c r="W7560" i="17"/>
  <c r="Z7560" i="17"/>
  <c r="W6726" i="17"/>
  <c r="Z6726" i="17"/>
  <c r="W5074" i="17"/>
  <c r="Z5074" i="17"/>
  <c r="W5269" i="17"/>
  <c r="Z5269" i="17"/>
  <c r="W6132" i="17"/>
  <c r="Z6132" i="17"/>
  <c r="W8331" i="17"/>
  <c r="X8331" i="17" s="1"/>
  <c r="AA8331" i="17" s="1"/>
  <c r="Z8331" i="17"/>
  <c r="W7943" i="17"/>
  <c r="X7943" i="17" s="1"/>
  <c r="Z7943" i="17"/>
  <c r="W7361" i="17"/>
  <c r="Z7361" i="17"/>
  <c r="W6341" i="17"/>
  <c r="Z6341" i="17"/>
  <c r="W3031" i="17"/>
  <c r="Z3031" i="17"/>
  <c r="W7706" i="17"/>
  <c r="X7706" i="17" s="1"/>
  <c r="Z7706" i="17"/>
  <c r="W8366" i="17"/>
  <c r="X8366" i="17" s="1"/>
  <c r="AA8366" i="17" s="1"/>
  <c r="Z8366" i="17"/>
  <c r="W8032" i="17"/>
  <c r="X8032" i="17" s="1"/>
  <c r="AA8032" i="17" s="1"/>
  <c r="Z8032" i="17"/>
  <c r="W7456" i="17"/>
  <c r="Z7456" i="17"/>
  <c r="W6514" i="17"/>
  <c r="Z6514" i="17"/>
  <c r="W4520" i="17"/>
  <c r="Z4520" i="17"/>
  <c r="W8020" i="17"/>
  <c r="X8020" i="17" s="1"/>
  <c r="AA8020" i="17" s="1"/>
  <c r="Z8020" i="17"/>
  <c r="W7732" i="17"/>
  <c r="X7732" i="17" s="1"/>
  <c r="Z7732" i="17"/>
  <c r="W7444" i="17"/>
  <c r="Z7444" i="17"/>
  <c r="W7066" i="17"/>
  <c r="Z7066" i="17"/>
  <c r="W6490" i="17"/>
  <c r="Z6490" i="17"/>
  <c r="W5750" i="17"/>
  <c r="Z5750" i="17"/>
  <c r="W4424" i="17"/>
  <c r="Z4424" i="17"/>
  <c r="W8103" i="17"/>
  <c r="X8103" i="17" s="1"/>
  <c r="Z8103" i="17"/>
  <c r="W7815" i="17"/>
  <c r="X7815" i="17" s="1"/>
  <c r="Z7815" i="17"/>
  <c r="W7527" i="17"/>
  <c r="Z7527" i="17"/>
  <c r="W7207" i="17"/>
  <c r="Z7207" i="17"/>
  <c r="W6657" i="17"/>
  <c r="Z6657" i="17"/>
  <c r="W6047" i="17"/>
  <c r="Z6047" i="17"/>
  <c r="W4933" i="17"/>
  <c r="Z4933" i="17"/>
  <c r="W8163" i="17"/>
  <c r="X8163" i="17" s="1"/>
  <c r="AA8163" i="17" s="1"/>
  <c r="Z8163" i="17"/>
  <c r="W7886" i="17"/>
  <c r="X7886" i="17" s="1"/>
  <c r="Z7886" i="17"/>
  <c r="W7598" i="17"/>
  <c r="Z7598" i="17"/>
  <c r="W7292" i="17"/>
  <c r="Z7292" i="17"/>
  <c r="W6800" i="17"/>
  <c r="Z6800" i="17"/>
  <c r="W6218" i="17"/>
  <c r="Z6218" i="17"/>
  <c r="W5220" i="17"/>
  <c r="Z5220" i="17"/>
  <c r="W8360" i="17"/>
  <c r="X8360" i="17" s="1"/>
  <c r="Z8360" i="17"/>
  <c r="W8182" i="17"/>
  <c r="X8182" i="17" s="1"/>
  <c r="AA8182" i="17" s="1"/>
  <c r="Z8182" i="17"/>
  <c r="W7909" i="17"/>
  <c r="X7909" i="17" s="1"/>
  <c r="Z7909" i="17"/>
  <c r="W7621" i="17"/>
  <c r="Z7621" i="17"/>
  <c r="W7321" i="17"/>
  <c r="Z7321" i="17"/>
  <c r="W6847" i="17"/>
  <c r="Z6847" i="17"/>
  <c r="W6271" i="17"/>
  <c r="Z6271" i="17"/>
  <c r="W5315" i="17"/>
  <c r="Z5315" i="17"/>
  <c r="W8415" i="17"/>
  <c r="X8415" i="17" s="1"/>
  <c r="AA8415" i="17" s="1"/>
  <c r="Y8416" i="17" s="1"/>
  <c r="Z8415" i="17"/>
  <c r="W8243" i="17"/>
  <c r="X8243" i="17" s="1"/>
  <c r="Z8243" i="17"/>
  <c r="W8004" i="17"/>
  <c r="X8004" i="17" s="1"/>
  <c r="Z8004" i="17"/>
  <c r="W7716" i="17"/>
  <c r="X7716" i="17" s="1"/>
  <c r="Z7716" i="17"/>
  <c r="W7428" i="17"/>
  <c r="Z7428" i="17"/>
  <c r="W7038" i="17"/>
  <c r="Z7038" i="17"/>
  <c r="W6462" i="17"/>
  <c r="Z6462" i="17"/>
  <c r="W5698" i="17"/>
  <c r="Z5698" i="17"/>
  <c r="W4324" i="17"/>
  <c r="Z4324" i="17"/>
  <c r="W8270" i="17"/>
  <c r="X8270" i="17" s="1"/>
  <c r="AA8270" i="17" s="1"/>
  <c r="Z8270" i="17"/>
  <c r="W8051" i="17"/>
  <c r="X8051" i="17" s="1"/>
  <c r="AA8051" i="17" s="1"/>
  <c r="Z8051" i="17"/>
  <c r="W7763" i="17"/>
  <c r="X7763" i="17" s="1"/>
  <c r="Z7763" i="17"/>
  <c r="W7475" i="17"/>
  <c r="Z7475" i="17"/>
  <c r="W7126" i="17"/>
  <c r="Z7126" i="17"/>
  <c r="W6557" i="17"/>
  <c r="Z6557" i="17"/>
  <c r="W5889" i="17"/>
  <c r="Z5889" i="17"/>
  <c r="W4699" i="17"/>
  <c r="Z4699" i="17"/>
  <c r="W8098" i="17"/>
  <c r="X8098" i="17" s="1"/>
  <c r="Z8098" i="17"/>
  <c r="W7954" i="17"/>
  <c r="X7954" i="17" s="1"/>
  <c r="Z7954" i="17"/>
  <c r="W7810" i="17"/>
  <c r="X7810" i="17" s="1"/>
  <c r="AA7810" i="17" s="1"/>
  <c r="Y7811" i="17" s="1"/>
  <c r="Z7810" i="17"/>
  <c r="W7666" i="17"/>
  <c r="Z7666" i="17"/>
  <c r="W7522" i="17"/>
  <c r="Z7522" i="17"/>
  <c r="W7374" i="17"/>
  <c r="Z7374" i="17"/>
  <c r="W7202" i="17"/>
  <c r="Z7202" i="17"/>
  <c r="W6934" i="17"/>
  <c r="Z6934" i="17"/>
  <c r="W6646" i="17"/>
  <c r="Z6646" i="17"/>
  <c r="W6358" i="17"/>
  <c r="Z6358" i="17"/>
  <c r="W6034" i="17"/>
  <c r="Z6034" i="17"/>
  <c r="W5486" i="17"/>
  <c r="Z5486" i="17"/>
  <c r="W4910" i="17"/>
  <c r="Z4910" i="17"/>
  <c r="W3217" i="17"/>
  <c r="Z3217" i="17"/>
  <c r="W7989" i="17"/>
  <c r="X7989" i="17" s="1"/>
  <c r="Z7989" i="17"/>
  <c r="W7845" i="17"/>
  <c r="X7845" i="17" s="1"/>
  <c r="Z7845" i="17"/>
  <c r="W7701" i="17"/>
  <c r="X7701" i="17" s="1"/>
  <c r="Z7701" i="17"/>
  <c r="W7557" i="17"/>
  <c r="Z7557" i="17"/>
  <c r="W7413" i="17"/>
  <c r="Z7413" i="17"/>
  <c r="W7243" i="17"/>
  <c r="Z7243" i="17"/>
  <c r="W7005" i="17"/>
  <c r="Z7005" i="17"/>
  <c r="W6717" i="17"/>
  <c r="Z6717" i="17"/>
  <c r="W6429" i="17"/>
  <c r="Z6429" i="17"/>
  <c r="W6119" i="17"/>
  <c r="Z6119" i="17"/>
  <c r="W5629" i="17"/>
  <c r="Z5629" i="17"/>
  <c r="W5053" i="17"/>
  <c r="Z5053" i="17"/>
  <c r="W4152" i="17"/>
  <c r="Z4152" i="17"/>
  <c r="W8096" i="17"/>
  <c r="X8096" i="17" s="1"/>
  <c r="Z8096" i="17"/>
  <c r="W7952" i="17"/>
  <c r="X7952" i="17" s="1"/>
  <c r="Z7952" i="17"/>
  <c r="W7808" i="17"/>
  <c r="X7808" i="17" s="1"/>
  <c r="AA7808" i="17" s="1"/>
  <c r="Z7808" i="17"/>
  <c r="W7664" i="17"/>
  <c r="Z7664" i="17"/>
  <c r="W7520" i="17"/>
  <c r="Z7520" i="17"/>
  <c r="W7372" i="17"/>
  <c r="Z7372" i="17"/>
  <c r="W7198" i="17"/>
  <c r="Z7198" i="17"/>
  <c r="W6932" i="17"/>
  <c r="Z6932" i="17"/>
  <c r="W6644" i="17"/>
  <c r="Z6644" i="17"/>
  <c r="W6356" i="17"/>
  <c r="Z6356" i="17"/>
  <c r="W6031" i="17"/>
  <c r="Z6031" i="17"/>
  <c r="W5484" i="17"/>
  <c r="Z5484" i="17"/>
  <c r="W4908" i="17"/>
  <c r="Z4908" i="17"/>
  <c r="W3215" i="17"/>
  <c r="Z3215" i="17"/>
  <c r="W8119" i="17"/>
  <c r="X8119" i="17" s="1"/>
  <c r="Z8119" i="17"/>
  <c r="W7975" i="17"/>
  <c r="X7975" i="17" s="1"/>
  <c r="AA7975" i="17" s="1"/>
  <c r="Z7975" i="17"/>
  <c r="W7831" i="17"/>
  <c r="X7831" i="17" s="1"/>
  <c r="AA7831" i="17" s="1"/>
  <c r="Z7831" i="17"/>
  <c r="W7687" i="17"/>
  <c r="X7687" i="17" s="1"/>
  <c r="Z7687" i="17"/>
  <c r="W7543" i="17"/>
  <c r="Z7543" i="17"/>
  <c r="W7399" i="17"/>
  <c r="Z7399" i="17"/>
  <c r="W7227" i="17"/>
  <c r="Z7227" i="17"/>
  <c r="W6979" i="17"/>
  <c r="Z6979" i="17"/>
  <c r="W6691" i="17"/>
  <c r="Z6691" i="17"/>
  <c r="W6403" i="17"/>
  <c r="Z6403" i="17"/>
  <c r="W6089" i="17"/>
  <c r="Z6089" i="17"/>
  <c r="W5579" i="17"/>
  <c r="Z5579" i="17"/>
  <c r="W5003" i="17"/>
  <c r="Z5003" i="17"/>
  <c r="W3872" i="17"/>
  <c r="Z3872" i="17"/>
  <c r="W8322" i="17"/>
  <c r="X8322" i="17" s="1"/>
  <c r="AA8322" i="17" s="1"/>
  <c r="Z8322" i="17"/>
  <c r="W8178" i="17"/>
  <c r="X8178" i="17" s="1"/>
  <c r="Z8178" i="17"/>
  <c r="W8034" i="17"/>
  <c r="X8034" i="17" s="1"/>
  <c r="AA8034" i="17" s="1"/>
  <c r="Z8034" i="17"/>
  <c r="W7890" i="17"/>
  <c r="X7890" i="17" s="1"/>
  <c r="AA7890" i="17" s="1"/>
  <c r="Z7890" i="17"/>
  <c r="W7746" i="17"/>
  <c r="X7746" i="17" s="1"/>
  <c r="Z7746" i="17"/>
  <c r="W7602" i="17"/>
  <c r="Z7602" i="17"/>
  <c r="W7458" i="17"/>
  <c r="Z7458" i="17"/>
  <c r="W7298" i="17"/>
  <c r="Z7298" i="17"/>
  <c r="W7098" i="17"/>
  <c r="Z7098" i="17"/>
  <c r="W6810" i="17"/>
  <c r="Z6810" i="17"/>
  <c r="W6522" i="17"/>
  <c r="Z6522" i="17"/>
  <c r="W6230" i="17"/>
  <c r="Z6230" i="17"/>
  <c r="W5818" i="17"/>
  <c r="Z5818" i="17"/>
  <c r="W5242" i="17"/>
  <c r="Z5242" i="17"/>
  <c r="W4564" i="17"/>
  <c r="Z4564" i="17"/>
  <c r="W8393" i="17"/>
  <c r="X8393" i="17" s="1"/>
  <c r="Z8393" i="17"/>
  <c r="W8249" i="17"/>
  <c r="X8249" i="17" s="1"/>
  <c r="Z8249" i="17"/>
  <c r="W8105" i="17"/>
  <c r="X8105" i="17" s="1"/>
  <c r="Z8105" i="17"/>
  <c r="W7961" i="17"/>
  <c r="X7961" i="17" s="1"/>
  <c r="Z7961" i="17"/>
  <c r="W7817" i="17"/>
  <c r="X7817" i="17" s="1"/>
  <c r="Z7817" i="17"/>
  <c r="W7673" i="17"/>
  <c r="X7673" i="17" s="1"/>
  <c r="AA7673" i="17" s="1"/>
  <c r="AF7673" i="17" s="1"/>
  <c r="Z7673" i="17"/>
  <c r="W7529" i="17"/>
  <c r="Z7529" i="17"/>
  <c r="W7383" i="17"/>
  <c r="Z7383" i="17"/>
  <c r="W7209" i="17"/>
  <c r="Z7209" i="17"/>
  <c r="W6953" i="17"/>
  <c r="Z6953" i="17"/>
  <c r="W6665" i="17"/>
  <c r="Z6665" i="17"/>
  <c r="W6377" i="17"/>
  <c r="Z6377" i="17"/>
  <c r="W6057" i="17"/>
  <c r="Z6057" i="17"/>
  <c r="W5529" i="17"/>
  <c r="Z5529" i="17"/>
  <c r="W4953" i="17"/>
  <c r="Z4953" i="17"/>
  <c r="W3539" i="17"/>
  <c r="Z3539" i="17"/>
  <c r="W7084" i="17"/>
  <c r="Z7084" i="17"/>
  <c r="W6940" i="17"/>
  <c r="Z6940" i="17"/>
  <c r="W6796" i="17"/>
  <c r="Z6796" i="17"/>
  <c r="W6652" i="17"/>
  <c r="Z6652" i="17"/>
  <c r="W6484" i="17"/>
  <c r="Z6484" i="17"/>
  <c r="W6340" i="17"/>
  <c r="Z6340" i="17"/>
  <c r="W6186" i="17"/>
  <c r="Z6186" i="17"/>
  <c r="W6007" i="17"/>
  <c r="Z6007" i="17"/>
  <c r="W5738" i="17"/>
  <c r="Z5738" i="17"/>
  <c r="W5450" i="17"/>
  <c r="Z5450" i="17"/>
  <c r="W5162" i="17"/>
  <c r="Z5162" i="17"/>
  <c r="W4874" i="17"/>
  <c r="Z4874" i="17"/>
  <c r="W4400" i="17"/>
  <c r="Z4400" i="17"/>
  <c r="W2928" i="17"/>
  <c r="Z2928" i="17"/>
  <c r="W7011" i="17"/>
  <c r="Z7011" i="17"/>
  <c r="W6867" i="17"/>
  <c r="Z6867" i="17"/>
  <c r="W6723" i="17"/>
  <c r="Z6723" i="17"/>
  <c r="W6579" i="17"/>
  <c r="Z6579" i="17"/>
  <c r="W6435" i="17"/>
  <c r="Z6435" i="17"/>
  <c r="W6291" i="17"/>
  <c r="Z6291" i="17"/>
  <c r="W6127" i="17"/>
  <c r="Z6127" i="17"/>
  <c r="W5926" i="17"/>
  <c r="Z5926" i="17"/>
  <c r="W5641" i="17"/>
  <c r="Z5641" i="17"/>
  <c r="W5353" i="17"/>
  <c r="Z5353" i="17"/>
  <c r="W5065" i="17"/>
  <c r="Z5065" i="17"/>
  <c r="W4759" i="17"/>
  <c r="Z4759" i="17"/>
  <c r="W4185" i="17"/>
  <c r="Z4185" i="17"/>
  <c r="W7178" i="17"/>
  <c r="Z7178" i="17"/>
  <c r="W7034" i="17"/>
  <c r="Z7034" i="17"/>
  <c r="W6890" i="17"/>
  <c r="Z6890" i="17"/>
  <c r="W6746" i="17"/>
  <c r="Z6746" i="17"/>
  <c r="W6602" i="17"/>
  <c r="Z6602" i="17"/>
  <c r="W6458" i="17"/>
  <c r="Z6458" i="17"/>
  <c r="W6314" i="17"/>
  <c r="Z6314" i="17"/>
  <c r="W6154" i="17"/>
  <c r="Z6154" i="17"/>
  <c r="W5964" i="17"/>
  <c r="Z5964" i="17"/>
  <c r="W5688" i="17"/>
  <c r="Z5688" i="17"/>
  <c r="W5400" i="17"/>
  <c r="Z5400" i="17"/>
  <c r="W5112" i="17"/>
  <c r="Z5112" i="17"/>
  <c r="W4816" i="17"/>
  <c r="Z4816" i="17"/>
  <c r="W4302" i="17"/>
  <c r="Z4302" i="17"/>
  <c r="W2279" i="17"/>
  <c r="Z2279" i="17"/>
  <c r="W7057" i="17"/>
  <c r="Z7057" i="17"/>
  <c r="W6913" i="17"/>
  <c r="Z6913" i="17"/>
  <c r="W6769" i="17"/>
  <c r="Z6769" i="17"/>
  <c r="W6625" i="17"/>
  <c r="Z6625" i="17"/>
  <c r="W6481" i="17"/>
  <c r="Z6481" i="17"/>
  <c r="W6337" i="17"/>
  <c r="Z6337" i="17"/>
  <c r="W6181" i="17"/>
  <c r="Z6181" i="17"/>
  <c r="W6001" i="17"/>
  <c r="Z6001" i="17"/>
  <c r="W5735" i="17"/>
  <c r="Z5735" i="17"/>
  <c r="W5447" i="17"/>
  <c r="Z5447" i="17"/>
  <c r="W5159" i="17"/>
  <c r="Z5159" i="17"/>
  <c r="W4871" i="17"/>
  <c r="Z4871" i="17"/>
  <c r="W4397" i="17"/>
  <c r="Z4397" i="17"/>
  <c r="W2924" i="17"/>
  <c r="Z2924" i="17"/>
  <c r="W7296" i="17"/>
  <c r="Z7296" i="17"/>
  <c r="W7152" i="17"/>
  <c r="Z7152" i="17"/>
  <c r="W7008" i="17"/>
  <c r="Z7008" i="17"/>
  <c r="W6864" i="17"/>
  <c r="Z6864" i="17"/>
  <c r="W6720" i="17"/>
  <c r="Z6720" i="17"/>
  <c r="W6576" i="17"/>
  <c r="Z6576" i="17"/>
  <c r="W6432" i="17"/>
  <c r="Z6432" i="17"/>
  <c r="W6288" i="17"/>
  <c r="Z6288" i="17"/>
  <c r="W6122" i="17"/>
  <c r="Z6122" i="17"/>
  <c r="W5918" i="17"/>
  <c r="Z5918" i="17"/>
  <c r="W5638" i="17"/>
  <c r="Z5638" i="17"/>
  <c r="W5350" i="17"/>
  <c r="Z5350" i="17"/>
  <c r="W5062" i="17"/>
  <c r="Z5062" i="17"/>
  <c r="W4756" i="17"/>
  <c r="Z4756" i="17"/>
  <c r="W4182" i="17"/>
  <c r="Z4182" i="17"/>
  <c r="W7391" i="17"/>
  <c r="Z7391" i="17"/>
  <c r="W7247" i="17"/>
  <c r="Z7247" i="17"/>
  <c r="W7103" i="17"/>
  <c r="Z7103" i="17"/>
  <c r="W6959" i="17"/>
  <c r="Z6959" i="17"/>
  <c r="W6815" i="17"/>
  <c r="Z6815" i="17"/>
  <c r="W6671" i="17"/>
  <c r="Z6671" i="17"/>
  <c r="W6527" i="17"/>
  <c r="Z6527" i="17"/>
  <c r="W6383" i="17"/>
  <c r="Z6383" i="17"/>
  <c r="W6237" i="17"/>
  <c r="Z6237" i="17"/>
  <c r="W6065" i="17"/>
  <c r="Z6065" i="17"/>
  <c r="W5829" i="17"/>
  <c r="Z5829" i="17"/>
  <c r="W5541" i="17"/>
  <c r="Z5541" i="17"/>
  <c r="W5253" i="17"/>
  <c r="Z5253" i="17"/>
  <c r="W4965" i="17"/>
  <c r="Z4965" i="17"/>
  <c r="W4587" i="17"/>
  <c r="Z4587" i="17"/>
  <c r="W3621" i="17"/>
  <c r="Z3621" i="17"/>
  <c r="W5984" i="17"/>
  <c r="Z5984" i="17"/>
  <c r="W5840" i="17"/>
  <c r="Z5840" i="17"/>
  <c r="W5696" i="17"/>
  <c r="Z5696" i="17"/>
  <c r="W5552" i="17"/>
  <c r="Z5552" i="17"/>
  <c r="W5408" i="17"/>
  <c r="Z5408" i="17"/>
  <c r="W5264" i="17"/>
  <c r="Z5264" i="17"/>
  <c r="W5120" i="17"/>
  <c r="Z5120" i="17"/>
  <c r="W4976" i="17"/>
  <c r="Z4976" i="17"/>
  <c r="W4826" i="17"/>
  <c r="Z4826" i="17"/>
  <c r="W4604" i="17"/>
  <c r="Z4604" i="17"/>
  <c r="W4316" i="17"/>
  <c r="Z4316" i="17"/>
  <c r="W3671" i="17"/>
  <c r="Z3671" i="17"/>
  <c r="W2385" i="17"/>
  <c r="Z2385" i="17"/>
  <c r="W5791" i="17"/>
  <c r="Z5791" i="17"/>
  <c r="W5647" i="17"/>
  <c r="Z5647" i="17"/>
  <c r="W5503" i="17"/>
  <c r="Z5503" i="17"/>
  <c r="W5359" i="17"/>
  <c r="Z5359" i="17"/>
  <c r="W5215" i="17"/>
  <c r="Z5215" i="17"/>
  <c r="W5071" i="17"/>
  <c r="Z5071" i="17"/>
  <c r="W4927" i="17"/>
  <c r="Z4927" i="17"/>
  <c r="W4767" i="17"/>
  <c r="Z4767" i="17"/>
  <c r="W4507" i="17"/>
  <c r="Z4507" i="17"/>
  <c r="W4200" i="17"/>
  <c r="Z4200" i="17"/>
  <c r="W3342" i="17"/>
  <c r="Z3342" i="17"/>
  <c r="W6030" i="17"/>
  <c r="Z6030" i="17"/>
  <c r="W5886" i="17"/>
  <c r="Z5886" i="17"/>
  <c r="W5742" i="17"/>
  <c r="Z5742" i="17"/>
  <c r="W5598" i="17"/>
  <c r="Z5598" i="17"/>
  <c r="W5454" i="17"/>
  <c r="Z5454" i="17"/>
  <c r="W5310" i="17"/>
  <c r="Z5310" i="17"/>
  <c r="W5166" i="17"/>
  <c r="Z5166" i="17"/>
  <c r="W5022" i="17"/>
  <c r="Z5022" i="17"/>
  <c r="W4878" i="17"/>
  <c r="Z4878" i="17"/>
  <c r="W4696" i="17"/>
  <c r="Z4696" i="17"/>
  <c r="W4410" i="17"/>
  <c r="Z4410" i="17"/>
  <c r="W3996" i="17"/>
  <c r="Z3996" i="17"/>
  <c r="W2984" i="17"/>
  <c r="Z2984" i="17"/>
  <c r="W5933" i="17"/>
  <c r="Z5933" i="17"/>
  <c r="W5789" i="17"/>
  <c r="Z5789" i="17"/>
  <c r="W5645" i="17"/>
  <c r="Z5645" i="17"/>
  <c r="W5501" i="17"/>
  <c r="Z5501" i="17"/>
  <c r="W5357" i="17"/>
  <c r="Z5357" i="17"/>
  <c r="W5213" i="17"/>
  <c r="Z5213" i="17"/>
  <c r="W5069" i="17"/>
  <c r="Z5069" i="17"/>
  <c r="W4925" i="17"/>
  <c r="Z4925" i="17"/>
  <c r="W4765" i="17"/>
  <c r="Z4765" i="17"/>
  <c r="W4505" i="17"/>
  <c r="Z4505" i="17"/>
  <c r="W4198" i="17"/>
  <c r="Z4198" i="17"/>
  <c r="W3336" i="17"/>
  <c r="Z3336" i="17"/>
  <c r="W6244" i="17"/>
  <c r="Z6244" i="17"/>
  <c r="W6100" i="17"/>
  <c r="Z6100" i="17"/>
  <c r="W5956" i="17"/>
  <c r="Z5956" i="17"/>
  <c r="W5812" i="17"/>
  <c r="Z5812" i="17"/>
  <c r="W5668" i="17"/>
  <c r="Z5668" i="17"/>
  <c r="W5524" i="17"/>
  <c r="Z5524" i="17"/>
  <c r="W5380" i="17"/>
  <c r="Z5380" i="17"/>
  <c r="W5236" i="17"/>
  <c r="Z5236" i="17"/>
  <c r="W5092" i="17"/>
  <c r="Z5092" i="17"/>
  <c r="W4948" i="17"/>
  <c r="Z4948" i="17"/>
  <c r="W4792" i="17"/>
  <c r="Z4792" i="17"/>
  <c r="W4552" i="17"/>
  <c r="Z4552" i="17"/>
  <c r="W4256" i="17"/>
  <c r="Z4256" i="17"/>
  <c r="W3500" i="17"/>
  <c r="Z3500" i="17"/>
  <c r="W1790" i="17"/>
  <c r="Z1790" i="17"/>
  <c r="W6123" i="17"/>
  <c r="Z6123" i="17"/>
  <c r="W5979" i="17"/>
  <c r="Z5979" i="17"/>
  <c r="W5835" i="17"/>
  <c r="Z5835" i="17"/>
  <c r="W5691" i="17"/>
  <c r="Z5691" i="17"/>
  <c r="W5547" i="17"/>
  <c r="Z5547" i="17"/>
  <c r="W5403" i="17"/>
  <c r="Z5403" i="17"/>
  <c r="W5259" i="17"/>
  <c r="Z5259" i="17"/>
  <c r="W5115" i="17"/>
  <c r="Z5115" i="17"/>
  <c r="W4971" i="17"/>
  <c r="Z4971" i="17"/>
  <c r="W4819" i="17"/>
  <c r="Z4819" i="17"/>
  <c r="W4599" i="17"/>
  <c r="Z4599" i="17"/>
  <c r="W4311" i="17"/>
  <c r="Z4311" i="17"/>
  <c r="W3661" i="17"/>
  <c r="Z3661" i="17"/>
  <c r="W2374" i="17"/>
  <c r="Z2374" i="17"/>
  <c r="W4634" i="17"/>
  <c r="Z4634" i="17"/>
  <c r="W4490" i="17"/>
  <c r="Z4490" i="17"/>
  <c r="W4346" i="17"/>
  <c r="Z4346" i="17"/>
  <c r="W4177" i="17"/>
  <c r="Z4177" i="17"/>
  <c r="W3775" i="17"/>
  <c r="Z3775" i="17"/>
  <c r="W3282" i="17"/>
  <c r="Z3282" i="17"/>
  <c r="W2590" i="17"/>
  <c r="Z2590" i="17"/>
  <c r="W4645" i="17"/>
  <c r="Z4645" i="17"/>
  <c r="W4501" i="17"/>
  <c r="Z4501" i="17"/>
  <c r="W4357" i="17"/>
  <c r="Z4357" i="17"/>
  <c r="W4194" i="17"/>
  <c r="Z4194" i="17"/>
  <c r="W3813" i="17"/>
  <c r="Z3813" i="17"/>
  <c r="W3320" i="17"/>
  <c r="Z3320" i="17"/>
  <c r="W2672" i="17"/>
  <c r="Z2672" i="17"/>
  <c r="W4704" i="17"/>
  <c r="Z4704" i="17"/>
  <c r="W4560" i="17"/>
  <c r="Z4560" i="17"/>
  <c r="W4416" i="17"/>
  <c r="Z4416" i="17"/>
  <c r="W4266" i="17"/>
  <c r="Z4266" i="17"/>
  <c r="W4017" i="17"/>
  <c r="Z4017" i="17"/>
  <c r="W3524" i="17"/>
  <c r="Z3524" i="17"/>
  <c r="W3011" i="17"/>
  <c r="Z3011" i="17"/>
  <c r="W1885" i="17"/>
  <c r="Z1885" i="17"/>
  <c r="W4655" i="17"/>
  <c r="Z4655" i="17"/>
  <c r="W4511" i="17"/>
  <c r="Z4511" i="17"/>
  <c r="W4367" i="17"/>
  <c r="Z4367" i="17"/>
  <c r="W4207" i="17"/>
  <c r="Z4207" i="17"/>
  <c r="W3851" i="17"/>
  <c r="Z3851" i="17"/>
  <c r="W3357" i="17"/>
  <c r="Z3357" i="17"/>
  <c r="W2748" i="17"/>
  <c r="Z2748" i="17"/>
  <c r="W4858" i="17"/>
  <c r="Z4858" i="17"/>
  <c r="W4714" i="17"/>
  <c r="Z4714" i="17"/>
  <c r="W4570" i="17"/>
  <c r="Z4570" i="17"/>
  <c r="W4426" i="17"/>
  <c r="Z4426" i="17"/>
  <c r="W4278" i="17"/>
  <c r="Z4278" i="17"/>
  <c r="W4055" i="17"/>
  <c r="Z4055" i="17"/>
  <c r="W3561" i="17"/>
  <c r="Z3561" i="17"/>
  <c r="W3056" i="17"/>
  <c r="Z3056" i="17"/>
  <c r="W2042" i="17"/>
  <c r="Z2042" i="17"/>
  <c r="W4773" i="17"/>
  <c r="Z4773" i="17"/>
  <c r="W4629" i="17"/>
  <c r="Z4629" i="17"/>
  <c r="W4485" i="17"/>
  <c r="Z4485" i="17"/>
  <c r="W4341" i="17"/>
  <c r="Z4341" i="17"/>
  <c r="W4172" i="17"/>
  <c r="Z4172" i="17"/>
  <c r="W3765" i="17"/>
  <c r="Z3765" i="17"/>
  <c r="W3272" i="17"/>
  <c r="Z3272" i="17"/>
  <c r="W2580" i="17"/>
  <c r="Z2580" i="17"/>
  <c r="W4090" i="17"/>
  <c r="Z4090" i="17"/>
  <c r="W3847" i="17"/>
  <c r="Z3847" i="17"/>
  <c r="W3599" i="17"/>
  <c r="Z3599" i="17"/>
  <c r="W3354" i="17"/>
  <c r="Z3354" i="17"/>
  <c r="W3097" i="17"/>
  <c r="Z3097" i="17"/>
  <c r="W2734" i="17"/>
  <c r="Z2734" i="17"/>
  <c r="W2175" i="17"/>
  <c r="Z2175" i="17"/>
  <c r="W4051" i="17"/>
  <c r="Z4051" i="17"/>
  <c r="W3803" i="17"/>
  <c r="Z3803" i="17"/>
  <c r="W3558" i="17"/>
  <c r="Z3558" i="17"/>
  <c r="W3309" i="17"/>
  <c r="Z3309" i="17"/>
  <c r="W3048" i="17"/>
  <c r="Z3048" i="17"/>
  <c r="W2650" i="17"/>
  <c r="Z2650" i="17"/>
  <c r="W2008" i="17"/>
  <c r="Z2008" i="17"/>
  <c r="W4068" i="17"/>
  <c r="Z4068" i="17"/>
  <c r="W3823" i="17"/>
  <c r="Z3823" i="17"/>
  <c r="W3575" i="17"/>
  <c r="Z3575" i="17"/>
  <c r="W3330" i="17"/>
  <c r="Z3330" i="17"/>
  <c r="W3071" i="17"/>
  <c r="Z3071" i="17"/>
  <c r="W2689" i="17"/>
  <c r="Z2689" i="17"/>
  <c r="W2090" i="17"/>
  <c r="Z2090" i="17"/>
  <c r="W4067" i="17"/>
  <c r="Z4067" i="17"/>
  <c r="W3822" i="17"/>
  <c r="Z3822" i="17"/>
  <c r="W3573" i="17"/>
  <c r="Z3573" i="17"/>
  <c r="W3325" i="17"/>
  <c r="Z3325" i="17"/>
  <c r="W3069" i="17"/>
  <c r="Z3069" i="17"/>
  <c r="W2686" i="17"/>
  <c r="Z2686" i="17"/>
  <c r="W2087" i="17"/>
  <c r="Z2087" i="17"/>
  <c r="W4102" i="17"/>
  <c r="Z4102" i="17"/>
  <c r="W3860" i="17"/>
  <c r="Z3860" i="17"/>
  <c r="W3612" i="17"/>
  <c r="Z3612" i="17"/>
  <c r="W3367" i="17"/>
  <c r="Z3367" i="17"/>
  <c r="W3116" i="17"/>
  <c r="Z3116" i="17"/>
  <c r="W2767" i="17"/>
  <c r="Z2767" i="17"/>
  <c r="W2244" i="17"/>
  <c r="Z2244" i="17"/>
  <c r="W4135" i="17"/>
  <c r="Z4135" i="17"/>
  <c r="W3899" i="17"/>
  <c r="Z3899" i="17"/>
  <c r="W3654" i="17"/>
  <c r="Z3654" i="17"/>
  <c r="W3405" i="17"/>
  <c r="Z3405" i="17"/>
  <c r="W3157" i="17"/>
  <c r="Z3157" i="17"/>
  <c r="W2834" i="17"/>
  <c r="Z2834" i="17"/>
  <c r="W2350" i="17"/>
  <c r="Z2350" i="17"/>
  <c r="W820" i="17"/>
  <c r="Z820" i="17"/>
  <c r="W3946" i="17"/>
  <c r="Z3946" i="17"/>
  <c r="W3802" i="17"/>
  <c r="Z3802" i="17"/>
  <c r="W3658" i="17"/>
  <c r="Z3658" i="17"/>
  <c r="W3514" i="17"/>
  <c r="Z3514" i="17"/>
  <c r="W3370" i="17"/>
  <c r="Z3370" i="17"/>
  <c r="W3226" i="17"/>
  <c r="Z3226" i="17"/>
  <c r="W3082" i="17"/>
  <c r="Z3082" i="17"/>
  <c r="W2925" i="17"/>
  <c r="Z2925" i="17"/>
  <c r="W2709" i="17"/>
  <c r="Z2709" i="17"/>
  <c r="W2461" i="17"/>
  <c r="Z2461" i="17"/>
  <c r="W2127" i="17"/>
  <c r="Z2127" i="17"/>
  <c r="W1521" i="17"/>
  <c r="Z1521" i="17"/>
  <c r="W3090" i="17"/>
  <c r="Z3090" i="17"/>
  <c r="W2935" i="17"/>
  <c r="Z2935" i="17"/>
  <c r="W2722" i="17"/>
  <c r="Z2722" i="17"/>
  <c r="W2474" i="17"/>
  <c r="Z2474" i="17"/>
  <c r="W2152" i="17"/>
  <c r="Z2152" i="17"/>
  <c r="W1568" i="17"/>
  <c r="Z1568" i="17"/>
  <c r="W4265" i="17"/>
  <c r="Z4265" i="17"/>
  <c r="W4121" i="17"/>
  <c r="Z4121" i="17"/>
  <c r="W3977" i="17"/>
  <c r="Z3977" i="17"/>
  <c r="W3833" i="17"/>
  <c r="Z3833" i="17"/>
  <c r="W3689" i="17"/>
  <c r="Z3689" i="17"/>
  <c r="W3545" i="17"/>
  <c r="Z3545" i="17"/>
  <c r="W3401" i="17"/>
  <c r="Z3401" i="17"/>
  <c r="W3257" i="17"/>
  <c r="Z3257" i="17"/>
  <c r="W3113" i="17"/>
  <c r="Z3113" i="17"/>
  <c r="W2962" i="17"/>
  <c r="Z2962" i="17"/>
  <c r="W2760" i="17"/>
  <c r="Z2760" i="17"/>
  <c r="W2516" i="17"/>
  <c r="Z2516" i="17"/>
  <c r="W2233" i="17"/>
  <c r="Z2233" i="17"/>
  <c r="W1714" i="17"/>
  <c r="Z1714" i="17"/>
  <c r="W4096" i="17"/>
  <c r="Z4096" i="17"/>
  <c r="W3952" i="17"/>
  <c r="Z3952" i="17"/>
  <c r="W3808" i="17"/>
  <c r="Z3808" i="17"/>
  <c r="W3664" i="17"/>
  <c r="Z3664" i="17"/>
  <c r="W3520" i="17"/>
  <c r="Z3520" i="17"/>
  <c r="W3376" i="17"/>
  <c r="Z3376" i="17"/>
  <c r="W3232" i="17"/>
  <c r="Z3232" i="17"/>
  <c r="W3088" i="17"/>
  <c r="Z3088" i="17"/>
  <c r="W2933" i="17"/>
  <c r="Z2933" i="17"/>
  <c r="W2720" i="17"/>
  <c r="Z2720" i="17"/>
  <c r="W2472" i="17"/>
  <c r="Z2472" i="17"/>
  <c r="W2149" i="17"/>
  <c r="Z2149" i="17"/>
  <c r="W1561" i="17"/>
  <c r="Z1561" i="17"/>
  <c r="W4263" i="17"/>
  <c r="Z4263" i="17"/>
  <c r="W4119" i="17"/>
  <c r="Z4119" i="17"/>
  <c r="W3975" i="17"/>
  <c r="Z3975" i="17"/>
  <c r="W3831" i="17"/>
  <c r="Z3831" i="17"/>
  <c r="W3687" i="17"/>
  <c r="Z3687" i="17"/>
  <c r="W3543" i="17"/>
  <c r="Z3543" i="17"/>
  <c r="W3399" i="17"/>
  <c r="Z3399" i="17"/>
  <c r="W3255" i="17"/>
  <c r="Z3255" i="17"/>
  <c r="W3111" i="17"/>
  <c r="Z3111" i="17"/>
  <c r="W2960" i="17"/>
  <c r="Z2960" i="17"/>
  <c r="W2758" i="17"/>
  <c r="Z2758" i="17"/>
  <c r="W2510" i="17"/>
  <c r="Z2510" i="17"/>
  <c r="W2230" i="17"/>
  <c r="Z2230" i="17"/>
  <c r="W1706" i="17"/>
  <c r="Z1706" i="17"/>
  <c r="W4190" i="17"/>
  <c r="Z4190" i="17"/>
  <c r="W4046" i="17"/>
  <c r="Z4046" i="17"/>
  <c r="W3902" i="17"/>
  <c r="Z3902" i="17"/>
  <c r="W3758" i="17"/>
  <c r="Z3758" i="17"/>
  <c r="W3614" i="17"/>
  <c r="Z3614" i="17"/>
  <c r="W3470" i="17"/>
  <c r="Z3470" i="17"/>
  <c r="W3326" i="17"/>
  <c r="Z3326" i="17"/>
  <c r="W3182" i="17"/>
  <c r="Z3182" i="17"/>
  <c r="W3038" i="17"/>
  <c r="Z3038" i="17"/>
  <c r="W2865" i="17"/>
  <c r="Z2865" i="17"/>
  <c r="W2635" i="17"/>
  <c r="Z2635" i="17"/>
  <c r="W2386" i="17"/>
  <c r="Z2386" i="17"/>
  <c r="W1981" i="17"/>
  <c r="Z1981" i="17"/>
  <c r="W1144" i="17"/>
  <c r="Z1144" i="17"/>
  <c r="W2663" i="17"/>
  <c r="Z2663" i="17"/>
  <c r="W2519" i="17"/>
  <c r="Z2519" i="17"/>
  <c r="W2375" i="17"/>
  <c r="Z2375" i="17"/>
  <c r="W2172" i="17"/>
  <c r="Z2172" i="17"/>
  <c r="W1923" i="17"/>
  <c r="Z1923" i="17"/>
  <c r="W1605" i="17"/>
  <c r="Z1605" i="17"/>
  <c r="W926" i="17"/>
  <c r="Z926" i="17"/>
  <c r="W2102" i="17"/>
  <c r="Z2102" i="17"/>
  <c r="W1857" i="17"/>
  <c r="Z1857" i="17"/>
  <c r="W1463" i="17"/>
  <c r="Z1463" i="17"/>
  <c r="W435" i="17"/>
  <c r="Z435" i="17"/>
  <c r="W2814" i="17"/>
  <c r="Z2814" i="17"/>
  <c r="W2670" i="17"/>
  <c r="Z2670" i="17"/>
  <c r="W2526" i="17"/>
  <c r="Z2526" i="17"/>
  <c r="W2382" i="17"/>
  <c r="Z2382" i="17"/>
  <c r="W2184" i="17"/>
  <c r="Z2184" i="17"/>
  <c r="W1935" i="17"/>
  <c r="Z1935" i="17"/>
  <c r="W1623" i="17"/>
  <c r="Z1623" i="17"/>
  <c r="W980" i="17"/>
  <c r="Z980" i="17"/>
  <c r="W2813" i="17"/>
  <c r="Z2813" i="17"/>
  <c r="W2669" i="17"/>
  <c r="Z2669" i="17"/>
  <c r="W2525" i="17"/>
  <c r="Z2525" i="17"/>
  <c r="W2381" i="17"/>
  <c r="Z2381" i="17"/>
  <c r="W2183" i="17"/>
  <c r="Z2183" i="17"/>
  <c r="W1934" i="17"/>
  <c r="Z1934" i="17"/>
  <c r="W1622" i="17"/>
  <c r="Z1622" i="17"/>
  <c r="W974" i="17"/>
  <c r="Z974" i="17"/>
  <c r="W2932" i="17"/>
  <c r="Z2932" i="17"/>
  <c r="W2788" i="17"/>
  <c r="Z2788" i="17"/>
  <c r="W2644" i="17"/>
  <c r="Z2644" i="17"/>
  <c r="W2500" i="17"/>
  <c r="Z2500" i="17"/>
  <c r="W2353" i="17"/>
  <c r="Z2353" i="17"/>
  <c r="W2138" i="17"/>
  <c r="Z2138" i="17"/>
  <c r="W1893" i="17"/>
  <c r="Z1893" i="17"/>
  <c r="W1539" i="17"/>
  <c r="Z1539" i="17"/>
  <c r="W747" i="17"/>
  <c r="Z747" i="17"/>
  <c r="W2919" i="17"/>
  <c r="Z2919" i="17"/>
  <c r="W2775" i="17"/>
  <c r="Z2775" i="17"/>
  <c r="W2631" i="17"/>
  <c r="Z2631" i="17"/>
  <c r="W2487" i="17"/>
  <c r="Z2487" i="17"/>
  <c r="W2337" i="17"/>
  <c r="Z2337" i="17"/>
  <c r="W2115" i="17"/>
  <c r="Z2115" i="17"/>
  <c r="W1871" i="17"/>
  <c r="Z1871" i="17"/>
  <c r="W1498" i="17"/>
  <c r="Z1498" i="17"/>
  <c r="W580" i="17"/>
  <c r="Z580" i="17"/>
  <c r="W2122" i="17"/>
  <c r="Z2122" i="17"/>
  <c r="W1978" i="17"/>
  <c r="Z1978" i="17"/>
  <c r="W1834" i="17"/>
  <c r="Z1834" i="17"/>
  <c r="W1635" i="17"/>
  <c r="Z1635" i="17"/>
  <c r="W1391" i="17"/>
  <c r="Z1391" i="17"/>
  <c r="W1006" i="17"/>
  <c r="Z1006" i="17"/>
  <c r="W148" i="17"/>
  <c r="Z148" i="17"/>
  <c r="W1496" i="17"/>
  <c r="Z1496" i="17"/>
  <c r="W1192" i="17"/>
  <c r="Z1192" i="17"/>
  <c r="W557" i="17"/>
  <c r="Z557" i="17"/>
  <c r="W2288" i="17"/>
  <c r="Z2288" i="17"/>
  <c r="W2144" i="17"/>
  <c r="Z2144" i="17"/>
  <c r="W2000" i="17"/>
  <c r="Z2000" i="17"/>
  <c r="W1856" i="17"/>
  <c r="Z1856" i="17"/>
  <c r="W1669" i="17"/>
  <c r="Z1669" i="17"/>
  <c r="W1430" i="17"/>
  <c r="Z1430" i="17"/>
  <c r="W1086" i="17"/>
  <c r="Z1086" i="17"/>
  <c r="W307" i="17"/>
  <c r="Z307" i="17"/>
  <c r="W2155" i="17"/>
  <c r="Z2155" i="17"/>
  <c r="W2011" i="17"/>
  <c r="Z2011" i="17"/>
  <c r="W1867" i="17"/>
  <c r="Z1867" i="17"/>
  <c r="W1688" i="17"/>
  <c r="Z1688" i="17"/>
  <c r="W1450" i="17"/>
  <c r="Z1450" i="17"/>
  <c r="W1120" i="17"/>
  <c r="Z1120" i="17"/>
  <c r="W387" i="17"/>
  <c r="Z387" i="17"/>
  <c r="W2274" i="17"/>
  <c r="Z2274" i="17"/>
  <c r="W2130" i="17"/>
  <c r="Z2130" i="17"/>
  <c r="W1986" i="17"/>
  <c r="Z1986" i="17"/>
  <c r="W1842" i="17"/>
  <c r="Z1842" i="17"/>
  <c r="W1647" i="17"/>
  <c r="Z1647" i="17"/>
  <c r="W1406" i="17"/>
  <c r="Z1406" i="17"/>
  <c r="W1039" i="17"/>
  <c r="Z1039" i="17"/>
  <c r="W220" i="17"/>
  <c r="Z220" i="17"/>
  <c r="W2261" i="17"/>
  <c r="Z2261" i="17"/>
  <c r="W2117" i="17"/>
  <c r="Z2117" i="17"/>
  <c r="W1973" i="17"/>
  <c r="Z1973" i="17"/>
  <c r="W1829" i="17"/>
  <c r="Z1829" i="17"/>
  <c r="W1630" i="17"/>
  <c r="Z1630" i="17"/>
  <c r="W1379" i="17"/>
  <c r="Z1379" i="17"/>
  <c r="W994" i="17"/>
  <c r="Z994" i="17"/>
  <c r="W126" i="17"/>
  <c r="Z126" i="17"/>
  <c r="W1488" i="17"/>
  <c r="Z1488" i="17"/>
  <c r="W1332" i="17"/>
  <c r="Z1332" i="17"/>
  <c r="W1121" i="17"/>
  <c r="Z1121" i="17"/>
  <c r="W842" i="17"/>
  <c r="Z842" i="17"/>
  <c r="W388" i="17"/>
  <c r="Z388" i="17"/>
  <c r="W1097" i="17"/>
  <c r="Z1097" i="17"/>
  <c r="W802" i="17"/>
  <c r="Z802" i="17"/>
  <c r="W330" i="17"/>
  <c r="Z330" i="17"/>
  <c r="W1747" i="17"/>
  <c r="Z1747" i="17"/>
  <c r="W1603" i="17"/>
  <c r="Z1603" i="17"/>
  <c r="W1459" i="17"/>
  <c r="Z1459" i="17"/>
  <c r="W1296" i="17"/>
  <c r="Z1296" i="17"/>
  <c r="W1075" i="17"/>
  <c r="Z1075" i="17"/>
  <c r="W768" i="17"/>
  <c r="Z768" i="17"/>
  <c r="W290" i="17"/>
  <c r="Z290" i="17"/>
  <c r="W1674" i="17"/>
  <c r="Z1674" i="17"/>
  <c r="W1530" i="17"/>
  <c r="Z1530" i="17"/>
  <c r="W1382" i="17"/>
  <c r="Z1382" i="17"/>
  <c r="W1183" i="17"/>
  <c r="Z1183" i="17"/>
  <c r="W940" i="17"/>
  <c r="Z940" i="17"/>
  <c r="W532" i="17"/>
  <c r="Z532" i="17"/>
  <c r="W39" i="17"/>
  <c r="Z39" i="17"/>
  <c r="W1685" i="17"/>
  <c r="Z1685" i="17"/>
  <c r="W1541" i="17"/>
  <c r="Z1541" i="17"/>
  <c r="W1395" i="17"/>
  <c r="Z1395" i="17"/>
  <c r="W1202" i="17"/>
  <c r="Z1202" i="17"/>
  <c r="W965" i="17"/>
  <c r="Z965" i="17"/>
  <c r="W570" i="17"/>
  <c r="Z570" i="17"/>
  <c r="W77" i="17"/>
  <c r="Z77" i="17"/>
  <c r="W1696" i="17"/>
  <c r="Z1696" i="17"/>
  <c r="W1552" i="17"/>
  <c r="Z1552" i="17"/>
  <c r="W1408" i="17"/>
  <c r="Z1408" i="17"/>
  <c r="W1217" i="17"/>
  <c r="Z1217" i="17"/>
  <c r="W985" i="17"/>
  <c r="Z985" i="17"/>
  <c r="W612" i="17"/>
  <c r="Z612" i="17"/>
  <c r="W115" i="17"/>
  <c r="Z115" i="17"/>
  <c r="W969" i="17"/>
  <c r="Z969" i="17"/>
  <c r="W771" i="17"/>
  <c r="Z771" i="17"/>
  <c r="W533" i="17"/>
  <c r="Z533" i="17"/>
  <c r="W288" i="17"/>
  <c r="Z288" i="17"/>
  <c r="W40" i="17"/>
  <c r="Z40" i="17"/>
  <c r="W507" i="17"/>
  <c r="Z507" i="17"/>
  <c r="W258" i="17"/>
  <c r="Z258" i="17"/>
  <c r="W1295" i="17"/>
  <c r="Z1295" i="17"/>
  <c r="W1151" i="17"/>
  <c r="Z1151" i="17"/>
  <c r="W1004" i="17"/>
  <c r="Z1004" i="17"/>
  <c r="W818" i="17"/>
  <c r="Z818" i="17"/>
  <c r="W588" i="17"/>
  <c r="Z588" i="17"/>
  <c r="W340" i="17"/>
  <c r="Z340" i="17"/>
  <c r="W91" i="17"/>
  <c r="Z91" i="17"/>
  <c r="W1210" i="17"/>
  <c r="Z1210" i="17"/>
  <c r="W1066" i="17"/>
  <c r="Z1066" i="17"/>
  <c r="W903" i="17"/>
  <c r="Z903" i="17"/>
  <c r="W688" i="17"/>
  <c r="Z688" i="17"/>
  <c r="W439" i="17"/>
  <c r="Z439" i="17"/>
  <c r="W195" i="17"/>
  <c r="Z195" i="17"/>
  <c r="W1365" i="17"/>
  <c r="Z1365" i="17"/>
  <c r="W1221" i="17"/>
  <c r="Z1221" i="17"/>
  <c r="W1077" i="17"/>
  <c r="Z1077" i="17"/>
  <c r="W917" i="17"/>
  <c r="Z917" i="17"/>
  <c r="W706" i="17"/>
  <c r="Z706" i="17"/>
  <c r="W460" i="17"/>
  <c r="Z460" i="17"/>
  <c r="W211" i="17"/>
  <c r="Z211" i="17"/>
  <c r="W1376" i="17"/>
  <c r="Z1376" i="17"/>
  <c r="W1232" i="17"/>
  <c r="Z1232" i="17"/>
  <c r="W1088" i="17"/>
  <c r="Z1088" i="17"/>
  <c r="W931" i="17"/>
  <c r="Z931" i="17"/>
  <c r="W723" i="17"/>
  <c r="Z723" i="17"/>
  <c r="W480" i="17"/>
  <c r="Z480" i="17"/>
  <c r="W232" i="17"/>
  <c r="Z232" i="17"/>
  <c r="W961" i="17"/>
  <c r="Z961" i="17"/>
  <c r="W817" i="17"/>
  <c r="Z817" i="17"/>
  <c r="W673" i="17"/>
  <c r="Z673" i="17"/>
  <c r="W529" i="17"/>
  <c r="Z529" i="17"/>
  <c r="W385" i="17"/>
  <c r="Z385" i="17"/>
  <c r="W241" i="17"/>
  <c r="Z241" i="17"/>
  <c r="W97" i="17"/>
  <c r="Z97" i="17"/>
  <c r="W995" i="17"/>
  <c r="Z995" i="17"/>
  <c r="W851" i="17"/>
  <c r="Z851" i="17"/>
  <c r="W707" i="17"/>
  <c r="Z707" i="17"/>
  <c r="W563" i="17"/>
  <c r="Z563" i="17"/>
  <c r="W419" i="17"/>
  <c r="Z419" i="17"/>
  <c r="W275" i="17"/>
  <c r="Z275" i="17"/>
  <c r="W131" i="17"/>
  <c r="Z131" i="17"/>
  <c r="W670" i="17"/>
  <c r="Z670" i="17"/>
  <c r="W526" i="17"/>
  <c r="Z526" i="17"/>
  <c r="W382" i="17"/>
  <c r="Z382" i="17"/>
  <c r="W238" i="17"/>
  <c r="Z238" i="17"/>
  <c r="W94" i="17"/>
  <c r="Z94" i="17"/>
  <c r="W813" i="17"/>
  <c r="Z813" i="17"/>
  <c r="W669" i="17"/>
  <c r="Z669" i="17"/>
  <c r="W525" i="17"/>
  <c r="Z525" i="17"/>
  <c r="W381" i="17"/>
  <c r="Z381" i="17"/>
  <c r="W237" i="17"/>
  <c r="Z237" i="17"/>
  <c r="W93" i="17"/>
  <c r="Z93" i="17"/>
  <c r="W860" i="17"/>
  <c r="Z860" i="17"/>
  <c r="W716" i="17"/>
  <c r="Z716" i="17"/>
  <c r="W572" i="17"/>
  <c r="Z572" i="17"/>
  <c r="W428" i="17"/>
  <c r="Z428" i="17"/>
  <c r="W284" i="17"/>
  <c r="Z284" i="17"/>
  <c r="W140" i="17"/>
  <c r="Z140" i="17"/>
  <c r="W6424" i="17"/>
  <c r="Z6424" i="17"/>
  <c r="W6280" i="17"/>
  <c r="Z6280" i="17"/>
  <c r="W6114" i="17"/>
  <c r="Z6114" i="17"/>
  <c r="W5905" i="17"/>
  <c r="Z5905" i="17"/>
  <c r="W5618" i="17"/>
  <c r="Z5618" i="17"/>
  <c r="W5330" i="17"/>
  <c r="Z5330" i="17"/>
  <c r="W5042" i="17"/>
  <c r="Z5042" i="17"/>
  <c r="W4729" i="17"/>
  <c r="Z4729" i="17"/>
  <c r="W4114" i="17"/>
  <c r="Z4114" i="17"/>
  <c r="W7095" i="17"/>
  <c r="Z7095" i="17"/>
  <c r="W6951" i="17"/>
  <c r="Z6951" i="17"/>
  <c r="W6807" i="17"/>
  <c r="Z6807" i="17"/>
  <c r="W6663" i="17"/>
  <c r="Z6663" i="17"/>
  <c r="W6519" i="17"/>
  <c r="Z6519" i="17"/>
  <c r="W6375" i="17"/>
  <c r="Z6375" i="17"/>
  <c r="W6227" i="17"/>
  <c r="Z6227" i="17"/>
  <c r="W6055" i="17"/>
  <c r="Z6055" i="17"/>
  <c r="W5809" i="17"/>
  <c r="Z5809" i="17"/>
  <c r="W5521" i="17"/>
  <c r="Z5521" i="17"/>
  <c r="W5233" i="17"/>
  <c r="Z5233" i="17"/>
  <c r="W4945" i="17"/>
  <c r="Z4945" i="17"/>
  <c r="W4543" i="17"/>
  <c r="Z4543" i="17"/>
  <c r="W3464" i="17"/>
  <c r="Z3464" i="17"/>
  <c r="W7118" i="17"/>
  <c r="Z7118" i="17"/>
  <c r="W6974" i="17"/>
  <c r="Z6974" i="17"/>
  <c r="W6830" i="17"/>
  <c r="Z6830" i="17"/>
  <c r="W6686" i="17"/>
  <c r="Z6686" i="17"/>
  <c r="W6542" i="17"/>
  <c r="Z6542" i="17"/>
  <c r="W6398" i="17"/>
  <c r="Z6398" i="17"/>
  <c r="W6254" i="17"/>
  <c r="Z6254" i="17"/>
  <c r="W6082" i="17"/>
  <c r="Z6082" i="17"/>
  <c r="W5856" i="17"/>
  <c r="Z5856" i="17"/>
  <c r="W5568" i="17"/>
  <c r="Z5568" i="17"/>
  <c r="W5280" i="17"/>
  <c r="Z5280" i="17"/>
  <c r="W4992" i="17"/>
  <c r="Z4992" i="17"/>
  <c r="W4638" i="17"/>
  <c r="Z4638" i="17"/>
  <c r="W3791" i="17"/>
  <c r="Z3791" i="17"/>
  <c r="W7141" i="17"/>
  <c r="Z7141" i="17"/>
  <c r="W6997" i="17"/>
  <c r="Z6997" i="17"/>
  <c r="W6853" i="17"/>
  <c r="Z6853" i="17"/>
  <c r="W6709" i="17"/>
  <c r="Z6709" i="17"/>
  <c r="W6565" i="17"/>
  <c r="Z6565" i="17"/>
  <c r="W6421" i="17"/>
  <c r="Z6421" i="17"/>
  <c r="W6277" i="17"/>
  <c r="Z6277" i="17"/>
  <c r="W6109" i="17"/>
  <c r="Z6109" i="17"/>
  <c r="W5902" i="17"/>
  <c r="Z5902" i="17"/>
  <c r="W5615" i="17"/>
  <c r="Z5615" i="17"/>
  <c r="W5327" i="17"/>
  <c r="Z5327" i="17"/>
  <c r="W5039" i="17"/>
  <c r="Z5039" i="17"/>
  <c r="W4723" i="17"/>
  <c r="Z4723" i="17"/>
  <c r="W4111" i="17"/>
  <c r="Z4111" i="17"/>
  <c r="W7380" i="17"/>
  <c r="Z7380" i="17"/>
  <c r="W7236" i="17"/>
  <c r="Z7236" i="17"/>
  <c r="W7092" i="17"/>
  <c r="Z7092" i="17"/>
  <c r="W6948" i="17"/>
  <c r="Z6948" i="17"/>
  <c r="W6804" i="17"/>
  <c r="Z6804" i="17"/>
  <c r="W6660" i="17"/>
  <c r="Z6660" i="17"/>
  <c r="W6516" i="17"/>
  <c r="Z6516" i="17"/>
  <c r="W6372" i="17"/>
  <c r="Z6372" i="17"/>
  <c r="W6224" i="17"/>
  <c r="Z6224" i="17"/>
  <c r="W6050" i="17"/>
  <c r="Z6050" i="17"/>
  <c r="W5806" i="17"/>
  <c r="Z5806" i="17"/>
  <c r="W5518" i="17"/>
  <c r="Z5518" i="17"/>
  <c r="W5230" i="17"/>
  <c r="Z5230" i="17"/>
  <c r="W4942" i="17"/>
  <c r="Z4942" i="17"/>
  <c r="W4540" i="17"/>
  <c r="Z4540" i="17"/>
  <c r="W3457" i="17"/>
  <c r="Z3457" i="17"/>
  <c r="W7331" i="17"/>
  <c r="Z7331" i="17"/>
  <c r="W7187" i="17"/>
  <c r="Z7187" i="17"/>
  <c r="W7043" i="17"/>
  <c r="Z7043" i="17"/>
  <c r="W6899" i="17"/>
  <c r="Z6899" i="17"/>
  <c r="W6755" i="17"/>
  <c r="Z6755" i="17"/>
  <c r="W6611" i="17"/>
  <c r="Z6611" i="17"/>
  <c r="W6467" i="17"/>
  <c r="Z6467" i="17"/>
  <c r="W6323" i="17"/>
  <c r="Z6323" i="17"/>
  <c r="W6165" i="17"/>
  <c r="Z6165" i="17"/>
  <c r="W5978" i="17"/>
  <c r="Z5978" i="17"/>
  <c r="W5709" i="17"/>
  <c r="Z5709" i="17"/>
  <c r="W5421" i="17"/>
  <c r="Z5421" i="17"/>
  <c r="W5133" i="17"/>
  <c r="Z5133" i="17"/>
  <c r="W4841" i="17"/>
  <c r="Z4841" i="17"/>
  <c r="W4347" i="17"/>
  <c r="Z4347" i="17"/>
  <c r="W2623" i="17"/>
  <c r="Z2623" i="17"/>
  <c r="W5924" i="17"/>
  <c r="Z5924" i="17"/>
  <c r="W5780" i="17"/>
  <c r="Z5780" i="17"/>
  <c r="W5636" i="17"/>
  <c r="Z5636" i="17"/>
  <c r="W5492" i="17"/>
  <c r="Z5492" i="17"/>
  <c r="W5348" i="17"/>
  <c r="Z5348" i="17"/>
  <c r="W5204" i="17"/>
  <c r="Z5204" i="17"/>
  <c r="W5060" i="17"/>
  <c r="Z5060" i="17"/>
  <c r="W4916" i="17"/>
  <c r="Z4916" i="17"/>
  <c r="W4754" i="17"/>
  <c r="Z4754" i="17"/>
  <c r="W4484" i="17"/>
  <c r="Z4484" i="17"/>
  <c r="W4171" i="17"/>
  <c r="Z4171" i="17"/>
  <c r="W3260" i="17"/>
  <c r="Z3260" i="17"/>
  <c r="W5875" i="17"/>
  <c r="Z5875" i="17"/>
  <c r="W5731" i="17"/>
  <c r="Z5731" i="17"/>
  <c r="W5587" i="17"/>
  <c r="Z5587" i="17"/>
  <c r="W5443" i="17"/>
  <c r="Z5443" i="17"/>
  <c r="W5299" i="17"/>
  <c r="Z5299" i="17"/>
  <c r="W5155" i="17"/>
  <c r="Z5155" i="17"/>
  <c r="W5011" i="17"/>
  <c r="Z5011" i="17"/>
  <c r="W4867" i="17"/>
  <c r="Z4867" i="17"/>
  <c r="W4675" i="17"/>
  <c r="Z4675" i="17"/>
  <c r="W4387" i="17"/>
  <c r="Z4387" i="17"/>
  <c r="W3918" i="17"/>
  <c r="Z3918" i="17"/>
  <c r="W2863" i="17"/>
  <c r="Z2863" i="17"/>
  <c r="W5970" i="17"/>
  <c r="Z5970" i="17"/>
  <c r="W5826" i="17"/>
  <c r="Z5826" i="17"/>
  <c r="W5682" i="17"/>
  <c r="Z5682" i="17"/>
  <c r="W5538" i="17"/>
  <c r="Z5538" i="17"/>
  <c r="W5394" i="17"/>
  <c r="Z5394" i="17"/>
  <c r="W5250" i="17"/>
  <c r="Z5250" i="17"/>
  <c r="W5106" i="17"/>
  <c r="Z5106" i="17"/>
  <c r="W4962" i="17"/>
  <c r="Z4962" i="17"/>
  <c r="W4808" i="17"/>
  <c r="Z4808" i="17"/>
  <c r="W4578" i="17"/>
  <c r="Z4578" i="17"/>
  <c r="W4286" i="17"/>
  <c r="Z4286" i="17"/>
  <c r="W3585" i="17"/>
  <c r="Z3585" i="17"/>
  <c r="W2133" i="17"/>
  <c r="Z2133" i="17"/>
  <c r="W5873" i="17"/>
  <c r="Z5873" i="17"/>
  <c r="W5729" i="17"/>
  <c r="Z5729" i="17"/>
  <c r="W5585" i="17"/>
  <c r="Z5585" i="17"/>
  <c r="W5441" i="17"/>
  <c r="Z5441" i="17"/>
  <c r="W5297" i="17"/>
  <c r="Z5297" i="17"/>
  <c r="W5153" i="17"/>
  <c r="Z5153" i="17"/>
  <c r="W5009" i="17"/>
  <c r="Z5009" i="17"/>
  <c r="W4865" i="17"/>
  <c r="Z4865" i="17"/>
  <c r="W4673" i="17"/>
  <c r="Z4673" i="17"/>
  <c r="W4385" i="17"/>
  <c r="Z4385" i="17"/>
  <c r="W3912" i="17"/>
  <c r="Z3912" i="17"/>
  <c r="W2856" i="17"/>
  <c r="Z2856" i="17"/>
  <c r="W6184" i="17"/>
  <c r="Z6184" i="17"/>
  <c r="W6040" i="17"/>
  <c r="Z6040" i="17"/>
  <c r="W5896" i="17"/>
  <c r="Z5896" i="17"/>
  <c r="W5752" i="17"/>
  <c r="Z5752" i="17"/>
  <c r="W5608" i="17"/>
  <c r="Z5608" i="17"/>
  <c r="W5464" i="17"/>
  <c r="Z5464" i="17"/>
  <c r="W5320" i="17"/>
  <c r="Z5320" i="17"/>
  <c r="W5176" i="17"/>
  <c r="Z5176" i="17"/>
  <c r="W5032" i="17"/>
  <c r="Z5032" i="17"/>
  <c r="W4888" i="17"/>
  <c r="Z4888" i="17"/>
  <c r="W4711" i="17"/>
  <c r="Z4711" i="17"/>
  <c r="W4432" i="17"/>
  <c r="Z4432" i="17"/>
  <c r="W4076" i="17"/>
  <c r="Z4076" i="17"/>
  <c r="W3080" i="17"/>
  <c r="Z3080" i="17"/>
  <c r="W6207" i="17"/>
  <c r="Z6207" i="17"/>
  <c r="W6063" i="17"/>
  <c r="Z6063" i="17"/>
  <c r="W5919" i="17"/>
  <c r="Z5919" i="17"/>
  <c r="W5775" i="17"/>
  <c r="Z5775" i="17"/>
  <c r="W5631" i="17"/>
  <c r="Z5631" i="17"/>
  <c r="W5487" i="17"/>
  <c r="Z5487" i="17"/>
  <c r="W5343" i="17"/>
  <c r="Z5343" i="17"/>
  <c r="W5199" i="17"/>
  <c r="Z5199" i="17"/>
  <c r="W5055" i="17"/>
  <c r="Z5055" i="17"/>
  <c r="W4911" i="17"/>
  <c r="Z4911" i="17"/>
  <c r="W4746" i="17"/>
  <c r="Z4746" i="17"/>
  <c r="W4479" i="17"/>
  <c r="Z4479" i="17"/>
  <c r="W4163" i="17"/>
  <c r="Z4163" i="17"/>
  <c r="W3251" i="17"/>
  <c r="Z3251" i="17"/>
  <c r="W4718" i="17"/>
  <c r="Z4718" i="17"/>
  <c r="W4574" i="17"/>
  <c r="Z4574" i="17"/>
  <c r="W4430" i="17"/>
  <c r="Z4430" i="17"/>
  <c r="W4282" i="17"/>
  <c r="Z4282" i="17"/>
  <c r="W4063" i="17"/>
  <c r="Z4063" i="17"/>
  <c r="W3570" i="17"/>
  <c r="Z3570" i="17"/>
  <c r="W3061" i="17"/>
  <c r="Z3061" i="17"/>
  <c r="W2053" i="17"/>
  <c r="Z2053" i="17"/>
  <c r="W4585" i="17"/>
  <c r="Z4585" i="17"/>
  <c r="W4441" i="17"/>
  <c r="Z4441" i="17"/>
  <c r="W4295" i="17"/>
  <c r="Z4295" i="17"/>
  <c r="W4098" i="17"/>
  <c r="Z4098" i="17"/>
  <c r="W3608" i="17"/>
  <c r="Z3608" i="17"/>
  <c r="W3108" i="17"/>
  <c r="Z3108" i="17"/>
  <c r="W2217" i="17"/>
  <c r="Z2217" i="17"/>
  <c r="W4644" i="17"/>
  <c r="Z4644" i="17"/>
  <c r="W4500" i="17"/>
  <c r="Z4500" i="17"/>
  <c r="W4356" i="17"/>
  <c r="Z4356" i="17"/>
  <c r="W4192" i="17"/>
  <c r="Z4192" i="17"/>
  <c r="W3812" i="17"/>
  <c r="Z3812" i="17"/>
  <c r="W3319" i="17"/>
  <c r="Z3319" i="17"/>
  <c r="W2671" i="17"/>
  <c r="Z2671" i="17"/>
  <c r="W4739" i="17"/>
  <c r="Z4739" i="17"/>
  <c r="W4595" i="17"/>
  <c r="Z4595" i="17"/>
  <c r="W4451" i="17"/>
  <c r="Z4451" i="17"/>
  <c r="W4307" i="17"/>
  <c r="Z4307" i="17"/>
  <c r="W4122" i="17"/>
  <c r="Z4122" i="17"/>
  <c r="W3645" i="17"/>
  <c r="Z3645" i="17"/>
  <c r="W3152" i="17"/>
  <c r="Z3152" i="17"/>
  <c r="W2328" i="17"/>
  <c r="Z2328" i="17"/>
  <c r="W4798" i="17"/>
  <c r="Z4798" i="17"/>
  <c r="W4654" i="17"/>
  <c r="Z4654" i="17"/>
  <c r="W4510" i="17"/>
  <c r="Z4510" i="17"/>
  <c r="W4366" i="17"/>
  <c r="Z4366" i="17"/>
  <c r="W4206" i="17"/>
  <c r="Z4206" i="17"/>
  <c r="W3849" i="17"/>
  <c r="Z3849" i="17"/>
  <c r="W3356" i="17"/>
  <c r="Z3356" i="17"/>
  <c r="W2746" i="17"/>
  <c r="Z2746" i="17"/>
  <c r="W4857" i="17"/>
  <c r="Z4857" i="17"/>
  <c r="W4713" i="17"/>
  <c r="Z4713" i="17"/>
  <c r="W4569" i="17"/>
  <c r="Z4569" i="17"/>
  <c r="W4425" i="17"/>
  <c r="Z4425" i="17"/>
  <c r="W4276" i="17"/>
  <c r="Z4276" i="17"/>
  <c r="W4053" i="17"/>
  <c r="Z4053" i="17"/>
  <c r="W3560" i="17"/>
  <c r="Z3560" i="17"/>
  <c r="W3055" i="17"/>
  <c r="Z3055" i="17"/>
  <c r="W2031" i="17"/>
  <c r="Z2031" i="17"/>
  <c r="W3991" i="17"/>
  <c r="Z3991" i="17"/>
  <c r="W3743" i="17"/>
  <c r="Z3743" i="17"/>
  <c r="W3498" i="17"/>
  <c r="Z3498" i="17"/>
  <c r="W3249" i="17"/>
  <c r="Z3249" i="17"/>
  <c r="W2972" i="17"/>
  <c r="Z2972" i="17"/>
  <c r="W2529" i="17"/>
  <c r="Z2529" i="17"/>
  <c r="W1749" i="17"/>
  <c r="Z1749" i="17"/>
  <c r="W3947" i="17"/>
  <c r="Z3947" i="17"/>
  <c r="W3702" i="17"/>
  <c r="Z3702" i="17"/>
  <c r="W3453" i="17"/>
  <c r="Z3453" i="17"/>
  <c r="W3205" i="17"/>
  <c r="Z3205" i="17"/>
  <c r="W2912" i="17"/>
  <c r="Z2912" i="17"/>
  <c r="W2445" i="17"/>
  <c r="Z2445" i="17"/>
  <c r="W1442" i="17"/>
  <c r="Z1442" i="17"/>
  <c r="W3967" i="17"/>
  <c r="Z3967" i="17"/>
  <c r="W3719" i="17"/>
  <c r="Z3719" i="17"/>
  <c r="W3474" i="17"/>
  <c r="Z3474" i="17"/>
  <c r="W3225" i="17"/>
  <c r="Z3225" i="17"/>
  <c r="W2940" i="17"/>
  <c r="Z2940" i="17"/>
  <c r="W2484" i="17"/>
  <c r="Z2484" i="17"/>
  <c r="W1606" i="17"/>
  <c r="Z1606" i="17"/>
  <c r="W3966" i="17"/>
  <c r="Z3966" i="17"/>
  <c r="W3717" i="17"/>
  <c r="Z3717" i="17"/>
  <c r="W3469" i="17"/>
  <c r="Z3469" i="17"/>
  <c r="W3224" i="17"/>
  <c r="Z3224" i="17"/>
  <c r="W2938" i="17"/>
  <c r="Z2938" i="17"/>
  <c r="W2481" i="17"/>
  <c r="Z2481" i="17"/>
  <c r="W1599" i="17"/>
  <c r="Z1599" i="17"/>
  <c r="W4004" i="17"/>
  <c r="Z4004" i="17"/>
  <c r="W3756" i="17"/>
  <c r="Z3756" i="17"/>
  <c r="W3511" i="17"/>
  <c r="Z3511" i="17"/>
  <c r="W3263" i="17"/>
  <c r="Z3263" i="17"/>
  <c r="W2995" i="17"/>
  <c r="Z2995" i="17"/>
  <c r="W2563" i="17"/>
  <c r="Z2563" i="17"/>
  <c r="W1837" i="17"/>
  <c r="Z1837" i="17"/>
  <c r="W4043" i="17"/>
  <c r="Z4043" i="17"/>
  <c r="W3798" i="17"/>
  <c r="Z3798" i="17"/>
  <c r="W3549" i="17"/>
  <c r="Z3549" i="17"/>
  <c r="W3301" i="17"/>
  <c r="Z3301" i="17"/>
  <c r="W3043" i="17"/>
  <c r="Z3043" i="17"/>
  <c r="W2641" i="17"/>
  <c r="Z2641" i="17"/>
  <c r="W1992" i="17"/>
  <c r="Z1992" i="17"/>
  <c r="W4030" i="17"/>
  <c r="Z4030" i="17"/>
  <c r="W3886" i="17"/>
  <c r="Z3886" i="17"/>
  <c r="W3742" i="17"/>
  <c r="Z3742" i="17"/>
  <c r="W3598" i="17"/>
  <c r="Z3598" i="17"/>
  <c r="W3454" i="17"/>
  <c r="Z3454" i="17"/>
  <c r="W3310" i="17"/>
  <c r="Z3310" i="17"/>
  <c r="W3166" i="17"/>
  <c r="Z3166" i="17"/>
  <c r="W3022" i="17"/>
  <c r="Z3022" i="17"/>
  <c r="W2841" i="17"/>
  <c r="Z2841" i="17"/>
  <c r="W2605" i="17"/>
  <c r="Z2605" i="17"/>
  <c r="W2359" i="17"/>
  <c r="Z2359" i="17"/>
  <c r="W1922" i="17"/>
  <c r="Z1922" i="17"/>
  <c r="W924" i="17"/>
  <c r="Z924" i="17"/>
  <c r="W3030" i="17"/>
  <c r="Z3030" i="17"/>
  <c r="W2853" i="17"/>
  <c r="Z2853" i="17"/>
  <c r="W2618" i="17"/>
  <c r="Z2618" i="17"/>
  <c r="W2373" i="17"/>
  <c r="Z2373" i="17"/>
  <c r="W1947" i="17"/>
  <c r="Z1947" i="17"/>
  <c r="W1025" i="17"/>
  <c r="Z1025" i="17"/>
  <c r="W4205" i="17"/>
  <c r="Z4205" i="17"/>
  <c r="W4061" i="17"/>
  <c r="Z4061" i="17"/>
  <c r="W3917" i="17"/>
  <c r="Z3917" i="17"/>
  <c r="W3773" i="17"/>
  <c r="Z3773" i="17"/>
  <c r="W3629" i="17"/>
  <c r="Z3629" i="17"/>
  <c r="W3485" i="17"/>
  <c r="Z3485" i="17"/>
  <c r="W3341" i="17"/>
  <c r="Z3341" i="17"/>
  <c r="W3197" i="17"/>
  <c r="Z3197" i="17"/>
  <c r="W3053" i="17"/>
  <c r="Z3053" i="17"/>
  <c r="W2887" i="17"/>
  <c r="Z2887" i="17"/>
  <c r="W2660" i="17"/>
  <c r="Z2660" i="17"/>
  <c r="W2412" i="17"/>
  <c r="Z2412" i="17"/>
  <c r="W2029" i="17"/>
  <c r="Z2029" i="17"/>
  <c r="W1299" i="17"/>
  <c r="Z1299" i="17"/>
  <c r="W4036" i="17"/>
  <c r="Z4036" i="17"/>
  <c r="W3892" i="17"/>
  <c r="Z3892" i="17"/>
  <c r="W3748" i="17"/>
  <c r="Z3748" i="17"/>
  <c r="W3604" i="17"/>
  <c r="Z3604" i="17"/>
  <c r="W3460" i="17"/>
  <c r="Z3460" i="17"/>
  <c r="W3316" i="17"/>
  <c r="Z3316" i="17"/>
  <c r="W3172" i="17"/>
  <c r="Z3172" i="17"/>
  <c r="W3028" i="17"/>
  <c r="Z3028" i="17"/>
  <c r="W2851" i="17"/>
  <c r="Z2851" i="17"/>
  <c r="W2616" i="17"/>
  <c r="Z2616" i="17"/>
  <c r="W2371" i="17"/>
  <c r="Z2371" i="17"/>
  <c r="W1944" i="17"/>
  <c r="Z1944" i="17"/>
  <c r="W1020" i="17"/>
  <c r="Z1020" i="17"/>
  <c r="W4203" i="17"/>
  <c r="Z4203" i="17"/>
  <c r="W4059" i="17"/>
  <c r="Z4059" i="17"/>
  <c r="W3915" i="17"/>
  <c r="Z3915" i="17"/>
  <c r="W3771" i="17"/>
  <c r="Z3771" i="17"/>
  <c r="W3627" i="17"/>
  <c r="Z3627" i="17"/>
  <c r="W3483" i="17"/>
  <c r="Z3483" i="17"/>
  <c r="W3339" i="17"/>
  <c r="Z3339" i="17"/>
  <c r="W3195" i="17"/>
  <c r="Z3195" i="17"/>
  <c r="W3051" i="17"/>
  <c r="Z3051" i="17"/>
  <c r="W2882" i="17"/>
  <c r="Z2882" i="17"/>
  <c r="W2654" i="17"/>
  <c r="Z2654" i="17"/>
  <c r="W2409" i="17"/>
  <c r="Z2409" i="17"/>
  <c r="W2025" i="17"/>
  <c r="Z2025" i="17"/>
  <c r="W1288" i="17"/>
  <c r="Z1288" i="17"/>
  <c r="W4130" i="17"/>
  <c r="Z4130" i="17"/>
  <c r="W3986" i="17"/>
  <c r="Z3986" i="17"/>
  <c r="W3842" i="17"/>
  <c r="Z3842" i="17"/>
  <c r="W3698" i="17"/>
  <c r="Z3698" i="17"/>
  <c r="W3554" i="17"/>
  <c r="Z3554" i="17"/>
  <c r="W3410" i="17"/>
  <c r="Z3410" i="17"/>
  <c r="W3266" i="17"/>
  <c r="Z3266" i="17"/>
  <c r="W3122" i="17"/>
  <c r="Z3122" i="17"/>
  <c r="W2973" i="17"/>
  <c r="Z2973" i="17"/>
  <c r="W2773" i="17"/>
  <c r="Z2773" i="17"/>
  <c r="W2530" i="17"/>
  <c r="Z2530" i="17"/>
  <c r="W2255" i="17"/>
  <c r="Z2255" i="17"/>
  <c r="W1763" i="17"/>
  <c r="Z1763" i="17"/>
  <c r="W2747" i="17"/>
  <c r="Z2747" i="17"/>
  <c r="W2603" i="17"/>
  <c r="Z2603" i="17"/>
  <c r="W2459" i="17"/>
  <c r="Z2459" i="17"/>
  <c r="W2299" i="17"/>
  <c r="Z2299" i="17"/>
  <c r="W2067" i="17"/>
  <c r="Z2067" i="17"/>
  <c r="W1823" i="17"/>
  <c r="Z1823" i="17"/>
  <c r="W1398" i="17"/>
  <c r="Z1398" i="17"/>
  <c r="W182" i="17"/>
  <c r="Z182" i="17"/>
  <c r="W2001" i="17"/>
  <c r="Z2001" i="17"/>
  <c r="W1730" i="17"/>
  <c r="Z1730" i="17"/>
  <c r="W1207" i="17"/>
  <c r="Z1207" i="17"/>
  <c r="W2898" i="17"/>
  <c r="Z2898" i="17"/>
  <c r="W2754" i="17"/>
  <c r="Z2754" i="17"/>
  <c r="W2610" i="17"/>
  <c r="Z2610" i="17"/>
  <c r="W2466" i="17"/>
  <c r="Z2466" i="17"/>
  <c r="W2307" i="17"/>
  <c r="Z2307" i="17"/>
  <c r="W2079" i="17"/>
  <c r="Z2079" i="17"/>
  <c r="W1835" i="17"/>
  <c r="Z1835" i="17"/>
  <c r="W1419" i="17"/>
  <c r="Z1419" i="17"/>
  <c r="W268" i="17"/>
  <c r="Z268" i="17"/>
  <c r="W2753" i="17"/>
  <c r="Z2753" i="17"/>
  <c r="W2609" i="17"/>
  <c r="Z2609" i="17"/>
  <c r="W2465" i="17"/>
  <c r="Z2465" i="17"/>
  <c r="W2306" i="17"/>
  <c r="Z2306" i="17"/>
  <c r="W2078" i="17"/>
  <c r="Z2078" i="17"/>
  <c r="W1833" i="17"/>
  <c r="Z1833" i="17"/>
  <c r="W1418" i="17"/>
  <c r="Z1418" i="17"/>
  <c r="W264" i="17"/>
  <c r="Z264" i="17"/>
  <c r="W2872" i="17"/>
  <c r="Z2872" i="17"/>
  <c r="W2728" i="17"/>
  <c r="Z2728" i="17"/>
  <c r="W2584" i="17"/>
  <c r="Z2584" i="17"/>
  <c r="W2440" i="17"/>
  <c r="Z2440" i="17"/>
  <c r="W2272" i="17"/>
  <c r="Z2272" i="17"/>
  <c r="W2037" i="17"/>
  <c r="Z2037" i="17"/>
  <c r="W1779" i="17"/>
  <c r="Z1779" i="17"/>
  <c r="W1320" i="17"/>
  <c r="Z1320" i="17"/>
  <c r="W3003" i="17"/>
  <c r="Z3003" i="17"/>
  <c r="W2859" i="17"/>
  <c r="Z2859" i="17"/>
  <c r="W2715" i="17"/>
  <c r="Z2715" i="17"/>
  <c r="W2571" i="17"/>
  <c r="Z2571" i="17"/>
  <c r="W2427" i="17"/>
  <c r="Z2427" i="17"/>
  <c r="W2256" i="17"/>
  <c r="Z2256" i="17"/>
  <c r="W2015" i="17"/>
  <c r="Z2015" i="17"/>
  <c r="W1750" i="17"/>
  <c r="Z1750" i="17"/>
  <c r="W1262" i="17"/>
  <c r="Z1262" i="17"/>
  <c r="W2206" i="17"/>
  <c r="Z2206" i="17"/>
  <c r="W2062" i="17"/>
  <c r="Z2062" i="17"/>
  <c r="W1918" i="17"/>
  <c r="Z1918" i="17"/>
  <c r="W1761" i="17"/>
  <c r="Z1761" i="17"/>
  <c r="W1537" i="17"/>
  <c r="Z1537" i="17"/>
  <c r="W1261" i="17"/>
  <c r="Z1261" i="17"/>
  <c r="W722" i="17"/>
  <c r="Z722" i="17"/>
  <c r="W1634" i="17"/>
  <c r="Z1634" i="17"/>
  <c r="W1387" i="17"/>
  <c r="Z1387" i="17"/>
  <c r="W1005" i="17"/>
  <c r="Z1005" i="17"/>
  <c r="W147" i="17"/>
  <c r="Z147" i="17"/>
  <c r="W2228" i="17"/>
  <c r="Z2228" i="17"/>
  <c r="W2084" i="17"/>
  <c r="Z2084" i="17"/>
  <c r="W1940" i="17"/>
  <c r="Z1940" i="17"/>
  <c r="W1789" i="17"/>
  <c r="Z1789" i="17"/>
  <c r="W1574" i="17"/>
  <c r="Z1574" i="17"/>
  <c r="W1313" i="17"/>
  <c r="Z1313" i="17"/>
  <c r="W844" i="17"/>
  <c r="Z844" i="17"/>
  <c r="W2239" i="17"/>
  <c r="Z2239" i="17"/>
  <c r="W2095" i="17"/>
  <c r="Z2095" i="17"/>
  <c r="W1951" i="17"/>
  <c r="Z1951" i="17"/>
  <c r="W1803" i="17"/>
  <c r="Z1803" i="17"/>
  <c r="W1594" i="17"/>
  <c r="Z1594" i="17"/>
  <c r="W1334" i="17"/>
  <c r="Z1334" i="17"/>
  <c r="W897" i="17"/>
  <c r="Z897" i="17"/>
  <c r="W2358" i="17"/>
  <c r="Z2358" i="17"/>
  <c r="W2214" i="17"/>
  <c r="Z2214" i="17"/>
  <c r="W2070" i="17"/>
  <c r="Z2070" i="17"/>
  <c r="W1926" i="17"/>
  <c r="Z1926" i="17"/>
  <c r="W1772" i="17"/>
  <c r="Z1772" i="17"/>
  <c r="W1550" i="17"/>
  <c r="Z1550" i="17"/>
  <c r="W1278" i="17"/>
  <c r="Z1278" i="17"/>
  <c r="W773" i="17"/>
  <c r="Z773" i="17"/>
  <c r="W2345" i="17"/>
  <c r="Z2345" i="17"/>
  <c r="W2201" i="17"/>
  <c r="Z2201" i="17"/>
  <c r="W2057" i="17"/>
  <c r="Z2057" i="17"/>
  <c r="W1913" i="17"/>
  <c r="Z1913" i="17"/>
  <c r="W1753" i="17"/>
  <c r="Z1753" i="17"/>
  <c r="W1527" i="17"/>
  <c r="Z1527" i="17"/>
  <c r="W1243" i="17"/>
  <c r="Z1243" i="17"/>
  <c r="W702" i="17"/>
  <c r="Z702" i="17"/>
  <c r="W1572" i="17"/>
  <c r="Z1572" i="17"/>
  <c r="W1428" i="17"/>
  <c r="Z1428" i="17"/>
  <c r="W1249" i="17"/>
  <c r="Z1249" i="17"/>
  <c r="W1022" i="17"/>
  <c r="Z1022" i="17"/>
  <c r="W676" i="17"/>
  <c r="Z676" i="17"/>
  <c r="W183" i="17"/>
  <c r="Z183" i="17"/>
  <c r="W993" i="17"/>
  <c r="Z993" i="17"/>
  <c r="W618" i="17"/>
  <c r="Z618" i="17"/>
  <c r="W125" i="17"/>
  <c r="Z125" i="17"/>
  <c r="W1687" i="17"/>
  <c r="Z1687" i="17"/>
  <c r="W1543" i="17"/>
  <c r="Z1543" i="17"/>
  <c r="W1397" i="17"/>
  <c r="Z1397" i="17"/>
  <c r="W1204" i="17"/>
  <c r="Z1204" i="17"/>
  <c r="W967" i="17"/>
  <c r="Z967" i="17"/>
  <c r="W578" i="17"/>
  <c r="Z578" i="17"/>
  <c r="W84" i="17"/>
  <c r="Z84" i="17"/>
  <c r="W1614" i="17"/>
  <c r="Z1614" i="17"/>
  <c r="W1470" i="17"/>
  <c r="Z1470" i="17"/>
  <c r="W1310" i="17"/>
  <c r="Z1310" i="17"/>
  <c r="W1095" i="17"/>
  <c r="Z1095" i="17"/>
  <c r="W794" i="17"/>
  <c r="Z794" i="17"/>
  <c r="W327" i="17"/>
  <c r="Z327" i="17"/>
  <c r="W1769" i="17"/>
  <c r="Z1769" i="17"/>
  <c r="W1625" i="17"/>
  <c r="Z1625" i="17"/>
  <c r="W1481" i="17"/>
  <c r="Z1481" i="17"/>
  <c r="W1323" i="17"/>
  <c r="Z1323" i="17"/>
  <c r="W1110" i="17"/>
  <c r="Z1110" i="17"/>
  <c r="W822" i="17"/>
  <c r="Z822" i="17"/>
  <c r="W365" i="17"/>
  <c r="Z365" i="17"/>
  <c r="W1780" i="17"/>
  <c r="Z1780" i="17"/>
  <c r="W1636" i="17"/>
  <c r="Z1636" i="17"/>
  <c r="W1492" i="17"/>
  <c r="Z1492" i="17"/>
  <c r="W1336" i="17"/>
  <c r="Z1336" i="17"/>
  <c r="W1129" i="17"/>
  <c r="Z1129" i="17"/>
  <c r="W855" i="17"/>
  <c r="Z855" i="17"/>
  <c r="W403" i="17"/>
  <c r="Z403" i="17"/>
  <c r="W1060" i="17"/>
  <c r="Z1060" i="17"/>
  <c r="W894" i="17"/>
  <c r="Z894" i="17"/>
  <c r="W677" i="17"/>
  <c r="Z677" i="17"/>
  <c r="W432" i="17"/>
  <c r="Z432" i="17"/>
  <c r="W184" i="17"/>
  <c r="Z184" i="17"/>
  <c r="W651" i="17"/>
  <c r="Z651" i="17"/>
  <c r="W402" i="17"/>
  <c r="Z402" i="17"/>
  <c r="W158" i="17"/>
  <c r="Z158" i="17"/>
  <c r="W1235" i="17"/>
  <c r="Z1235" i="17"/>
  <c r="W1091" i="17"/>
  <c r="Z1091" i="17"/>
  <c r="W934" i="17"/>
  <c r="Z934" i="17"/>
  <c r="W726" i="17"/>
  <c r="Z726" i="17"/>
  <c r="W484" i="17"/>
  <c r="Z484" i="17"/>
  <c r="W235" i="17"/>
  <c r="Z235" i="17"/>
  <c r="W1294" i="17"/>
  <c r="Z1294" i="17"/>
  <c r="W1150" i="17"/>
  <c r="Z1150" i="17"/>
  <c r="W1003" i="17"/>
  <c r="Z1003" i="17"/>
  <c r="W816" i="17"/>
  <c r="Z816" i="17"/>
  <c r="W583" i="17"/>
  <c r="Z583" i="17"/>
  <c r="W339" i="17"/>
  <c r="Z339" i="17"/>
  <c r="W90" i="17"/>
  <c r="Z90" i="17"/>
  <c r="W1305" i="17"/>
  <c r="Z1305" i="17"/>
  <c r="W1161" i="17"/>
  <c r="Z1161" i="17"/>
  <c r="W1015" i="17"/>
  <c r="Z1015" i="17"/>
  <c r="W832" i="17"/>
  <c r="Z832" i="17"/>
  <c r="W604" i="17"/>
  <c r="Z604" i="17"/>
  <c r="W355" i="17"/>
  <c r="Z355" i="17"/>
  <c r="W111" i="17"/>
  <c r="Z111" i="17"/>
  <c r="W1316" i="17"/>
  <c r="Z1316" i="17"/>
  <c r="W1172" i="17"/>
  <c r="Z1172" i="17"/>
  <c r="W1027" i="17"/>
  <c r="Z1027" i="17"/>
  <c r="W847" i="17"/>
  <c r="Z847" i="17"/>
  <c r="W624" i="17"/>
  <c r="Z624" i="17"/>
  <c r="W376" i="17"/>
  <c r="Z376" i="17"/>
  <c r="W127" i="17"/>
  <c r="Z127" i="17"/>
  <c r="W901" i="17"/>
  <c r="Z901" i="17"/>
  <c r="W757" i="17"/>
  <c r="Z757" i="17"/>
  <c r="W613" i="17"/>
  <c r="Z613" i="17"/>
  <c r="W469" i="17"/>
  <c r="Z469" i="17"/>
  <c r="W325" i="17"/>
  <c r="Z325" i="17"/>
  <c r="W181" i="17"/>
  <c r="Z181" i="17"/>
  <c r="W37" i="17"/>
  <c r="Z37" i="17"/>
  <c r="W935" i="17"/>
  <c r="Z935" i="17"/>
  <c r="W791" i="17"/>
  <c r="Z791" i="17"/>
  <c r="W647" i="17"/>
  <c r="Z647" i="17"/>
  <c r="W503" i="17"/>
  <c r="Z503" i="17"/>
  <c r="W359" i="17"/>
  <c r="Z359" i="17"/>
  <c r="W215" i="17"/>
  <c r="Z215" i="17"/>
  <c r="W71" i="17"/>
  <c r="Z71" i="17"/>
  <c r="W610" i="17"/>
  <c r="Z610" i="17"/>
  <c r="W466" i="17"/>
  <c r="Z466" i="17"/>
  <c r="W322" i="17"/>
  <c r="Z322" i="17"/>
  <c r="W178" i="17"/>
  <c r="Z178" i="17"/>
  <c r="W34" i="17"/>
  <c r="Z34" i="17"/>
  <c r="W753" i="17"/>
  <c r="Z753" i="17"/>
  <c r="W609" i="17"/>
  <c r="Z609" i="17"/>
  <c r="W465" i="17"/>
  <c r="Z465" i="17"/>
  <c r="W321" i="17"/>
  <c r="Z321" i="17"/>
  <c r="W177" i="17"/>
  <c r="Z177" i="17"/>
  <c r="W33" i="17"/>
  <c r="Z33" i="17"/>
  <c r="W800" i="17"/>
  <c r="Z800" i="17"/>
  <c r="W656" i="17"/>
  <c r="Z656" i="17"/>
  <c r="W512" i="17"/>
  <c r="Z512" i="17"/>
  <c r="W368" i="17"/>
  <c r="Z368" i="17"/>
  <c r="W224" i="17"/>
  <c r="Z224" i="17"/>
  <c r="W80" i="17"/>
  <c r="Z80" i="17"/>
  <c r="W6412" i="17"/>
  <c r="Z6412" i="17"/>
  <c r="W6268" i="17"/>
  <c r="Z6268" i="17"/>
  <c r="W6098" i="17"/>
  <c r="Z6098" i="17"/>
  <c r="W5882" i="17"/>
  <c r="Z5882" i="17"/>
  <c r="W5594" i="17"/>
  <c r="Z5594" i="17"/>
  <c r="W5306" i="17"/>
  <c r="Z5306" i="17"/>
  <c r="W5018" i="17"/>
  <c r="Z5018" i="17"/>
  <c r="W4687" i="17"/>
  <c r="Z4687" i="17"/>
  <c r="W3959" i="17"/>
  <c r="Z3959" i="17"/>
  <c r="W7083" i="17"/>
  <c r="Z7083" i="17"/>
  <c r="W6939" i="17"/>
  <c r="Z6939" i="17"/>
  <c r="W6795" i="17"/>
  <c r="Z6795" i="17"/>
  <c r="W6651" i="17"/>
  <c r="Z6651" i="17"/>
  <c r="W6507" i="17"/>
  <c r="Z6507" i="17"/>
  <c r="W6363" i="17"/>
  <c r="Z6363" i="17"/>
  <c r="W6213" i="17"/>
  <c r="Z6213" i="17"/>
  <c r="W6041" i="17"/>
  <c r="Z6041" i="17"/>
  <c r="W5785" i="17"/>
  <c r="Z5785" i="17"/>
  <c r="W5497" i="17"/>
  <c r="Z5497" i="17"/>
  <c r="W5209" i="17"/>
  <c r="Z5209" i="17"/>
  <c r="W4921" i="17"/>
  <c r="Z4921" i="17"/>
  <c r="W4495" i="17"/>
  <c r="Z4495" i="17"/>
  <c r="W3299" i="17"/>
  <c r="Z3299" i="17"/>
  <c r="W7106" i="17"/>
  <c r="Z7106" i="17"/>
  <c r="W6962" i="17"/>
  <c r="Z6962" i="17"/>
  <c r="W6818" i="17"/>
  <c r="Z6818" i="17"/>
  <c r="W6674" i="17"/>
  <c r="Z6674" i="17"/>
  <c r="W6530" i="17"/>
  <c r="Z6530" i="17"/>
  <c r="W6386" i="17"/>
  <c r="Z6386" i="17"/>
  <c r="W6240" i="17"/>
  <c r="Z6240" i="17"/>
  <c r="W6068" i="17"/>
  <c r="Z6068" i="17"/>
  <c r="W5832" i="17"/>
  <c r="Z5832" i="17"/>
  <c r="W5544" i="17"/>
  <c r="Z5544" i="17"/>
  <c r="W5256" i="17"/>
  <c r="Z5256" i="17"/>
  <c r="W4968" i="17"/>
  <c r="Z4968" i="17"/>
  <c r="W4590" i="17"/>
  <c r="Z4590" i="17"/>
  <c r="W3625" i="17"/>
  <c r="Z3625" i="17"/>
  <c r="W7129" i="17"/>
  <c r="Z7129" i="17"/>
  <c r="W6985" i="17"/>
  <c r="Z6985" i="17"/>
  <c r="W6841" i="17"/>
  <c r="Z6841" i="17"/>
  <c r="W6697" i="17"/>
  <c r="Z6697" i="17"/>
  <c r="W6553" i="17"/>
  <c r="Z6553" i="17"/>
  <c r="W6409" i="17"/>
  <c r="Z6409" i="17"/>
  <c r="W6265" i="17"/>
  <c r="Z6265" i="17"/>
  <c r="W6095" i="17"/>
  <c r="Z6095" i="17"/>
  <c r="W5879" i="17"/>
  <c r="Z5879" i="17"/>
  <c r="W5591" i="17"/>
  <c r="Z5591" i="17"/>
  <c r="W5303" i="17"/>
  <c r="Z5303" i="17"/>
  <c r="W5015" i="17"/>
  <c r="Z5015" i="17"/>
  <c r="W4684" i="17"/>
  <c r="Z4684" i="17"/>
  <c r="W3955" i="17"/>
  <c r="Z3955" i="17"/>
  <c r="W7368" i="17"/>
  <c r="Z7368" i="17"/>
  <c r="W7224" i="17"/>
  <c r="Z7224" i="17"/>
  <c r="W7080" i="17"/>
  <c r="Z7080" i="17"/>
  <c r="W6936" i="17"/>
  <c r="Z6936" i="17"/>
  <c r="W6792" i="17"/>
  <c r="Z6792" i="17"/>
  <c r="W6648" i="17"/>
  <c r="Z6648" i="17"/>
  <c r="W6504" i="17"/>
  <c r="Z6504" i="17"/>
  <c r="W6360" i="17"/>
  <c r="Z6360" i="17"/>
  <c r="W6210" i="17"/>
  <c r="Z6210" i="17"/>
  <c r="W6036" i="17"/>
  <c r="Z6036" i="17"/>
  <c r="W5782" i="17"/>
  <c r="Z5782" i="17"/>
  <c r="W5494" i="17"/>
  <c r="Z5494" i="17"/>
  <c r="W5206" i="17"/>
  <c r="Z5206" i="17"/>
  <c r="W4918" i="17"/>
  <c r="Z4918" i="17"/>
  <c r="W4492" i="17"/>
  <c r="Z4492" i="17"/>
  <c r="W3295" i="17"/>
  <c r="Z3295" i="17"/>
  <c r="W7319" i="17"/>
  <c r="Z7319" i="17"/>
  <c r="W7175" i="17"/>
  <c r="Z7175" i="17"/>
  <c r="W7031" i="17"/>
  <c r="Z7031" i="17"/>
  <c r="W6887" i="17"/>
  <c r="Z6887" i="17"/>
  <c r="W6743" i="17"/>
  <c r="Z6743" i="17"/>
  <c r="W6599" i="17"/>
  <c r="Z6599" i="17"/>
  <c r="W6455" i="17"/>
  <c r="Z6455" i="17"/>
  <c r="W6311" i="17"/>
  <c r="Z6311" i="17"/>
  <c r="W6151" i="17"/>
  <c r="Z6151" i="17"/>
  <c r="W5961" i="17"/>
  <c r="Z5961" i="17"/>
  <c r="W5685" i="17"/>
  <c r="Z5685" i="17"/>
  <c r="W5397" i="17"/>
  <c r="Z5397" i="17"/>
  <c r="W5109" i="17"/>
  <c r="Z5109" i="17"/>
  <c r="W4813" i="17"/>
  <c r="Z4813" i="17"/>
  <c r="W4297" i="17"/>
  <c r="Z4297" i="17"/>
  <c r="W2268" i="17"/>
  <c r="Z2268" i="17"/>
  <c r="W5912" i="17"/>
  <c r="Z5912" i="17"/>
  <c r="W5768" i="17"/>
  <c r="Z5768" i="17"/>
  <c r="W5624" i="17"/>
  <c r="Z5624" i="17"/>
  <c r="W5480" i="17"/>
  <c r="Z5480" i="17"/>
  <c r="W5336" i="17"/>
  <c r="Z5336" i="17"/>
  <c r="W5192" i="17"/>
  <c r="Z5192" i="17"/>
  <c r="W5048" i="17"/>
  <c r="Z5048" i="17"/>
  <c r="W4904" i="17"/>
  <c r="Z4904" i="17"/>
  <c r="W4736" i="17"/>
  <c r="Z4736" i="17"/>
  <c r="W4460" i="17"/>
  <c r="Z4460" i="17"/>
  <c r="W4138" i="17"/>
  <c r="Z4138" i="17"/>
  <c r="W3177" i="17"/>
  <c r="Z3177" i="17"/>
  <c r="W5863" i="17"/>
  <c r="Z5863" i="17"/>
  <c r="W5719" i="17"/>
  <c r="Z5719" i="17"/>
  <c r="W5575" i="17"/>
  <c r="Z5575" i="17"/>
  <c r="W5431" i="17"/>
  <c r="Z5431" i="17"/>
  <c r="W5287" i="17"/>
  <c r="Z5287" i="17"/>
  <c r="W5143" i="17"/>
  <c r="Z5143" i="17"/>
  <c r="W4999" i="17"/>
  <c r="Z4999" i="17"/>
  <c r="W4853" i="17"/>
  <c r="Z4853" i="17"/>
  <c r="W4651" i="17"/>
  <c r="Z4651" i="17"/>
  <c r="W4363" i="17"/>
  <c r="Z4363" i="17"/>
  <c r="W3835" i="17"/>
  <c r="Z3835" i="17"/>
  <c r="W2712" i="17"/>
  <c r="Z2712" i="17"/>
  <c r="W5958" i="17"/>
  <c r="Z5958" i="17"/>
  <c r="W5814" i="17"/>
  <c r="Z5814" i="17"/>
  <c r="W5670" i="17"/>
  <c r="Z5670" i="17"/>
  <c r="W5526" i="17"/>
  <c r="Z5526" i="17"/>
  <c r="W5382" i="17"/>
  <c r="Z5382" i="17"/>
  <c r="W5238" i="17"/>
  <c r="Z5238" i="17"/>
  <c r="W5094" i="17"/>
  <c r="Z5094" i="17"/>
  <c r="W4950" i="17"/>
  <c r="Z4950" i="17"/>
  <c r="W4794" i="17"/>
  <c r="Z4794" i="17"/>
  <c r="W4554" i="17"/>
  <c r="Z4554" i="17"/>
  <c r="W4258" i="17"/>
  <c r="Z4258" i="17"/>
  <c r="W3503" i="17"/>
  <c r="Z3503" i="17"/>
  <c r="W1798" i="17"/>
  <c r="Z1798" i="17"/>
  <c r="W5861" i="17"/>
  <c r="Z5861" i="17"/>
  <c r="W5717" i="17"/>
  <c r="Z5717" i="17"/>
  <c r="W5573" i="17"/>
  <c r="Z5573" i="17"/>
  <c r="W5429" i="17"/>
  <c r="Z5429" i="17"/>
  <c r="W5285" i="17"/>
  <c r="Z5285" i="17"/>
  <c r="W5141" i="17"/>
  <c r="Z5141" i="17"/>
  <c r="W4997" i="17"/>
  <c r="Z4997" i="17"/>
  <c r="W4851" i="17"/>
  <c r="Z4851" i="17"/>
  <c r="W4649" i="17"/>
  <c r="Z4649" i="17"/>
  <c r="W4361" i="17"/>
  <c r="Z4361" i="17"/>
  <c r="W3829" i="17"/>
  <c r="Z3829" i="17"/>
  <c r="W2708" i="17"/>
  <c r="Z2708" i="17"/>
  <c r="W6172" i="17"/>
  <c r="Z6172" i="17"/>
  <c r="W6028" i="17"/>
  <c r="Z6028" i="17"/>
  <c r="W5884" i="17"/>
  <c r="Z5884" i="17"/>
  <c r="W5740" i="17"/>
  <c r="Z5740" i="17"/>
  <c r="W5596" i="17"/>
  <c r="Z5596" i="17"/>
  <c r="W5452" i="17"/>
  <c r="Z5452" i="17"/>
  <c r="W5308" i="17"/>
  <c r="Z5308" i="17"/>
  <c r="W5164" i="17"/>
  <c r="Z5164" i="17"/>
  <c r="W5020" i="17"/>
  <c r="Z5020" i="17"/>
  <c r="W4876" i="17"/>
  <c r="Z4876" i="17"/>
  <c r="W4693" i="17"/>
  <c r="Z4693" i="17"/>
  <c r="W4408" i="17"/>
  <c r="Z4408" i="17"/>
  <c r="W3993" i="17"/>
  <c r="Z3993" i="17"/>
  <c r="W2981" i="17"/>
  <c r="Z2981" i="17"/>
  <c r="W6195" i="17"/>
  <c r="Z6195" i="17"/>
  <c r="W6051" i="17"/>
  <c r="Z6051" i="17"/>
  <c r="W5907" i="17"/>
  <c r="Z5907" i="17"/>
  <c r="W5763" i="17"/>
  <c r="Z5763" i="17"/>
  <c r="W5619" i="17"/>
  <c r="Z5619" i="17"/>
  <c r="W5475" i="17"/>
  <c r="Z5475" i="17"/>
  <c r="W5331" i="17"/>
  <c r="Z5331" i="17"/>
  <c r="W5187" i="17"/>
  <c r="Z5187" i="17"/>
  <c r="W5043" i="17"/>
  <c r="Z5043" i="17"/>
  <c r="W4899" i="17"/>
  <c r="Z4899" i="17"/>
  <c r="W4731" i="17"/>
  <c r="Z4731" i="17"/>
  <c r="W4455" i="17"/>
  <c r="Z4455" i="17"/>
  <c r="W4128" i="17"/>
  <c r="Z4128" i="17"/>
  <c r="W3168" i="17"/>
  <c r="Z3168" i="17"/>
  <c r="W4706" i="17"/>
  <c r="Z4706" i="17"/>
  <c r="W4562" i="17"/>
  <c r="Z4562" i="17"/>
  <c r="W4418" i="17"/>
  <c r="Z4418" i="17"/>
  <c r="W4268" i="17"/>
  <c r="Z4268" i="17"/>
  <c r="W4020" i="17"/>
  <c r="Z4020" i="17"/>
  <c r="W3527" i="17"/>
  <c r="Z3527" i="17"/>
  <c r="W3013" i="17"/>
  <c r="Z3013" i="17"/>
  <c r="W1887" i="17"/>
  <c r="Z1887" i="17"/>
  <c r="W4573" i="17"/>
  <c r="Z4573" i="17"/>
  <c r="W4429" i="17"/>
  <c r="Z4429" i="17"/>
  <c r="W4281" i="17"/>
  <c r="Z4281" i="17"/>
  <c r="W4062" i="17"/>
  <c r="Z4062" i="17"/>
  <c r="W3565" i="17"/>
  <c r="Z3565" i="17"/>
  <c r="W3060" i="17"/>
  <c r="Z3060" i="17"/>
  <c r="W2052" i="17"/>
  <c r="Z2052" i="17"/>
  <c r="W4632" i="17"/>
  <c r="Z4632" i="17"/>
  <c r="W4488" i="17"/>
  <c r="Z4488" i="17"/>
  <c r="W4344" i="17"/>
  <c r="Z4344" i="17"/>
  <c r="W4175" i="17"/>
  <c r="Z4175" i="17"/>
  <c r="W3769" i="17"/>
  <c r="Z3769" i="17"/>
  <c r="W3276" i="17"/>
  <c r="Z3276" i="17"/>
  <c r="W2588" i="17"/>
  <c r="Z2588" i="17"/>
  <c r="W4727" i="17"/>
  <c r="Z4727" i="17"/>
  <c r="W4583" i="17"/>
  <c r="Z4583" i="17"/>
  <c r="W4439" i="17"/>
  <c r="Z4439" i="17"/>
  <c r="W4293" i="17"/>
  <c r="Z4293" i="17"/>
  <c r="W4092" i="17"/>
  <c r="Z4092" i="17"/>
  <c r="W3606" i="17"/>
  <c r="Z3606" i="17"/>
  <c r="W3105" i="17"/>
  <c r="Z3105" i="17"/>
  <c r="W2209" i="17"/>
  <c r="Z2209" i="17"/>
  <c r="W4786" i="17"/>
  <c r="Z4786" i="17"/>
  <c r="W4642" i="17"/>
  <c r="Z4642" i="17"/>
  <c r="W4498" i="17"/>
  <c r="Z4498" i="17"/>
  <c r="W4354" i="17"/>
  <c r="Z4354" i="17"/>
  <c r="W4188" i="17"/>
  <c r="Z4188" i="17"/>
  <c r="W3810" i="17"/>
  <c r="Z3810" i="17"/>
  <c r="W3313" i="17"/>
  <c r="Z3313" i="17"/>
  <c r="W2664" i="17"/>
  <c r="Z2664" i="17"/>
  <c r="W4845" i="17"/>
  <c r="Z4845" i="17"/>
  <c r="W4701" i="17"/>
  <c r="Z4701" i="17"/>
  <c r="W4557" i="17"/>
  <c r="Z4557" i="17"/>
  <c r="W4413" i="17"/>
  <c r="Z4413" i="17"/>
  <c r="W4261" i="17"/>
  <c r="Z4261" i="17"/>
  <c r="W4014" i="17"/>
  <c r="Z4014" i="17"/>
  <c r="W3517" i="17"/>
  <c r="Z3517" i="17"/>
  <c r="W3007" i="17"/>
  <c r="Z3007" i="17"/>
  <c r="W1869" i="17"/>
  <c r="Z1869" i="17"/>
  <c r="W3969" i="17"/>
  <c r="Z3969" i="17"/>
  <c r="W3721" i="17"/>
  <c r="Z3721" i="17"/>
  <c r="W3476" i="17"/>
  <c r="Z3476" i="17"/>
  <c r="W3228" i="17"/>
  <c r="Z3228" i="17"/>
  <c r="W2942" i="17"/>
  <c r="Z2942" i="17"/>
  <c r="W2486" i="17"/>
  <c r="Z2486" i="17"/>
  <c r="W1609" i="17"/>
  <c r="Z1609" i="17"/>
  <c r="W3925" i="17"/>
  <c r="Z3925" i="17"/>
  <c r="W3680" i="17"/>
  <c r="Z3680" i="17"/>
  <c r="W3432" i="17"/>
  <c r="Z3432" i="17"/>
  <c r="W3187" i="17"/>
  <c r="Z3187" i="17"/>
  <c r="W2879" i="17"/>
  <c r="Z2879" i="17"/>
  <c r="W2402" i="17"/>
  <c r="Z2402" i="17"/>
  <c r="W1241" i="17"/>
  <c r="Z1241" i="17"/>
  <c r="W3945" i="17"/>
  <c r="Z3945" i="17"/>
  <c r="W3697" i="17"/>
  <c r="Z3697" i="17"/>
  <c r="W3452" i="17"/>
  <c r="Z3452" i="17"/>
  <c r="W3204" i="17"/>
  <c r="Z3204" i="17"/>
  <c r="W2911" i="17"/>
  <c r="Z2911" i="17"/>
  <c r="W2444" i="17"/>
  <c r="Z2444" i="17"/>
  <c r="W1441" i="17"/>
  <c r="Z1441" i="17"/>
  <c r="W3944" i="17"/>
  <c r="Z3944" i="17"/>
  <c r="W3696" i="17"/>
  <c r="Z3696" i="17"/>
  <c r="W3451" i="17"/>
  <c r="Z3451" i="17"/>
  <c r="W3203" i="17"/>
  <c r="Z3203" i="17"/>
  <c r="W2906" i="17"/>
  <c r="Z2906" i="17"/>
  <c r="W2438" i="17"/>
  <c r="Z2438" i="17"/>
  <c r="W1437" i="17"/>
  <c r="Z1437" i="17"/>
  <c r="W3983" i="17"/>
  <c r="Z3983" i="17"/>
  <c r="W3738" i="17"/>
  <c r="Z3738" i="17"/>
  <c r="W3489" i="17"/>
  <c r="Z3489" i="17"/>
  <c r="W3241" i="17"/>
  <c r="Z3241" i="17"/>
  <c r="W2965" i="17"/>
  <c r="Z2965" i="17"/>
  <c r="W2520" i="17"/>
  <c r="Z2520" i="17"/>
  <c r="W1731" i="17"/>
  <c r="Z1731" i="17"/>
  <c r="W4021" i="17"/>
  <c r="Z4021" i="17"/>
  <c r="W3776" i="17"/>
  <c r="Z3776" i="17"/>
  <c r="W3528" i="17"/>
  <c r="Z3528" i="17"/>
  <c r="W3283" i="17"/>
  <c r="Z3283" i="17"/>
  <c r="W3019" i="17"/>
  <c r="Z3019" i="17"/>
  <c r="W2601" i="17"/>
  <c r="Z2601" i="17"/>
  <c r="W1909" i="17"/>
  <c r="Z1909" i="17"/>
  <c r="W4018" i="17"/>
  <c r="Z4018" i="17"/>
  <c r="W3874" i="17"/>
  <c r="Z3874" i="17"/>
  <c r="W3730" i="17"/>
  <c r="Z3730" i="17"/>
  <c r="W3586" i="17"/>
  <c r="Z3586" i="17"/>
  <c r="W3442" i="17"/>
  <c r="Z3442" i="17"/>
  <c r="W3298" i="17"/>
  <c r="Z3298" i="17"/>
  <c r="W3154" i="17"/>
  <c r="Z3154" i="17"/>
  <c r="W3010" i="17"/>
  <c r="Z3010" i="17"/>
  <c r="W2821" i="17"/>
  <c r="Z2821" i="17"/>
  <c r="W2587" i="17"/>
  <c r="Z2587" i="17"/>
  <c r="W2329" i="17"/>
  <c r="Z2329" i="17"/>
  <c r="W1883" i="17"/>
  <c r="Z1883" i="17"/>
  <c r="W674" i="17"/>
  <c r="Z674" i="17"/>
  <c r="W3018" i="17"/>
  <c r="Z3018" i="17"/>
  <c r="W2833" i="17"/>
  <c r="Z2833" i="17"/>
  <c r="W2600" i="17"/>
  <c r="Z2600" i="17"/>
  <c r="W2349" i="17"/>
  <c r="Z2349" i="17"/>
  <c r="W1908" i="17"/>
  <c r="Z1908" i="17"/>
  <c r="W819" i="17"/>
  <c r="Z819" i="17"/>
  <c r="W4193" i="17"/>
  <c r="Z4193" i="17"/>
  <c r="W4049" i="17"/>
  <c r="Z4049" i="17"/>
  <c r="W3905" i="17"/>
  <c r="Z3905" i="17"/>
  <c r="W3761" i="17"/>
  <c r="Z3761" i="17"/>
  <c r="W3617" i="17"/>
  <c r="Z3617" i="17"/>
  <c r="W3473" i="17"/>
  <c r="Z3473" i="17"/>
  <c r="W3329" i="17"/>
  <c r="Z3329" i="17"/>
  <c r="W3185" i="17"/>
  <c r="Z3185" i="17"/>
  <c r="W3041" i="17"/>
  <c r="Z3041" i="17"/>
  <c r="W2868" i="17"/>
  <c r="Z2868" i="17"/>
  <c r="W2638" i="17"/>
  <c r="Z2638" i="17"/>
  <c r="W2390" i="17"/>
  <c r="Z2390" i="17"/>
  <c r="W1989" i="17"/>
  <c r="Z1989" i="17"/>
  <c r="W1176" i="17"/>
  <c r="Z1176" i="17"/>
  <c r="W4024" i="17"/>
  <c r="Z4024" i="17"/>
  <c r="W3880" i="17"/>
  <c r="Z3880" i="17"/>
  <c r="W3736" i="17"/>
  <c r="Z3736" i="17"/>
  <c r="W3592" i="17"/>
  <c r="Z3592" i="17"/>
  <c r="W3448" i="17"/>
  <c r="Z3448" i="17"/>
  <c r="W3304" i="17"/>
  <c r="Z3304" i="17"/>
  <c r="W3160" i="17"/>
  <c r="Z3160" i="17"/>
  <c r="W3016" i="17"/>
  <c r="Z3016" i="17"/>
  <c r="W2831" i="17"/>
  <c r="Z2831" i="17"/>
  <c r="W2594" i="17"/>
  <c r="Z2594" i="17"/>
  <c r="W2343" i="17"/>
  <c r="Z2343" i="17"/>
  <c r="W1900" i="17"/>
  <c r="Z1900" i="17"/>
  <c r="W806" i="17"/>
  <c r="Z806" i="17"/>
  <c r="W4191" i="17"/>
  <c r="Z4191" i="17"/>
  <c r="W4047" i="17"/>
  <c r="Z4047" i="17"/>
  <c r="W3903" i="17"/>
  <c r="Z3903" i="17"/>
  <c r="W3759" i="17"/>
  <c r="Z3759" i="17"/>
  <c r="W3615" i="17"/>
  <c r="Z3615" i="17"/>
  <c r="W3471" i="17"/>
  <c r="Z3471" i="17"/>
  <c r="W3327" i="17"/>
  <c r="Z3327" i="17"/>
  <c r="W3183" i="17"/>
  <c r="Z3183" i="17"/>
  <c r="W3039" i="17"/>
  <c r="Z3039" i="17"/>
  <c r="W2866" i="17"/>
  <c r="Z2866" i="17"/>
  <c r="W2636" i="17"/>
  <c r="Z2636" i="17"/>
  <c r="W2388" i="17"/>
  <c r="Z2388" i="17"/>
  <c r="W1982" i="17"/>
  <c r="Z1982" i="17"/>
  <c r="W1169" i="17"/>
  <c r="Z1169" i="17"/>
  <c r="W4118" i="17"/>
  <c r="Z4118" i="17"/>
  <c r="W3974" i="17"/>
  <c r="Z3974" i="17"/>
  <c r="W3830" i="17"/>
  <c r="Z3830" i="17"/>
  <c r="W3686" i="17"/>
  <c r="Z3686" i="17"/>
  <c r="W3542" i="17"/>
  <c r="Z3542" i="17"/>
  <c r="W3398" i="17"/>
  <c r="Z3398" i="17"/>
  <c r="W3254" i="17"/>
  <c r="Z3254" i="17"/>
  <c r="W3110" i="17"/>
  <c r="Z3110" i="17"/>
  <c r="W2959" i="17"/>
  <c r="Z2959" i="17"/>
  <c r="W2757" i="17"/>
  <c r="Z2757" i="17"/>
  <c r="W2509" i="17"/>
  <c r="Z2509" i="17"/>
  <c r="W2229" i="17"/>
  <c r="Z2229" i="17"/>
  <c r="W1701" i="17"/>
  <c r="Z1701" i="17"/>
  <c r="W2735" i="17"/>
  <c r="Z2735" i="17"/>
  <c r="W2591" i="17"/>
  <c r="Z2591" i="17"/>
  <c r="W2447" i="17"/>
  <c r="Z2447" i="17"/>
  <c r="W2282" i="17"/>
  <c r="Z2282" i="17"/>
  <c r="W2049" i="17"/>
  <c r="Z2049" i="17"/>
  <c r="W1797" i="17"/>
  <c r="Z1797" i="17"/>
  <c r="W1347" i="17"/>
  <c r="Z1347" i="17"/>
  <c r="W2224" i="17"/>
  <c r="Z2224" i="17"/>
  <c r="W1980" i="17"/>
  <c r="Z1980" i="17"/>
  <c r="W1700" i="17"/>
  <c r="Z1700" i="17"/>
  <c r="W1143" i="17"/>
  <c r="Z1143" i="17"/>
  <c r="W2886" i="17"/>
  <c r="Z2886" i="17"/>
  <c r="W2742" i="17"/>
  <c r="Z2742" i="17"/>
  <c r="W2598" i="17"/>
  <c r="Z2598" i="17"/>
  <c r="W2454" i="17"/>
  <c r="Z2454" i="17"/>
  <c r="W2292" i="17"/>
  <c r="Z2292" i="17"/>
  <c r="W2061" i="17"/>
  <c r="Z2061" i="17"/>
  <c r="W1811" i="17"/>
  <c r="Z1811" i="17"/>
  <c r="W1373" i="17"/>
  <c r="Z1373" i="17"/>
  <c r="W102" i="17"/>
  <c r="Z102" i="17"/>
  <c r="W2741" i="17"/>
  <c r="Z2741" i="17"/>
  <c r="W2597" i="17"/>
  <c r="Z2597" i="17"/>
  <c r="W2453" i="17"/>
  <c r="Z2453" i="17"/>
  <c r="W2291" i="17"/>
  <c r="Z2291" i="17"/>
  <c r="W2056" i="17"/>
  <c r="Z2056" i="17"/>
  <c r="W1810" i="17"/>
  <c r="Z1810" i="17"/>
  <c r="W1372" i="17"/>
  <c r="Z1372" i="17"/>
  <c r="W99" i="17"/>
  <c r="Z99" i="17"/>
  <c r="W2860" i="17"/>
  <c r="Z2860" i="17"/>
  <c r="W2716" i="17"/>
  <c r="Z2716" i="17"/>
  <c r="W2572" i="17"/>
  <c r="Z2572" i="17"/>
  <c r="W2428" i="17"/>
  <c r="Z2428" i="17"/>
  <c r="W2257" i="17"/>
  <c r="Z2257" i="17"/>
  <c r="W2016" i="17"/>
  <c r="Z2016" i="17"/>
  <c r="W1751" i="17"/>
  <c r="Z1751" i="17"/>
  <c r="W1263" i="17"/>
  <c r="Z1263" i="17"/>
  <c r="W2991" i="17"/>
  <c r="Z2991" i="17"/>
  <c r="W2847" i="17"/>
  <c r="Z2847" i="17"/>
  <c r="W2703" i="17"/>
  <c r="Z2703" i="17"/>
  <c r="W2559" i="17"/>
  <c r="Z2559" i="17"/>
  <c r="W2415" i="17"/>
  <c r="Z2415" i="17"/>
  <c r="W2236" i="17"/>
  <c r="Z2236" i="17"/>
  <c r="W1993" i="17"/>
  <c r="Z1993" i="17"/>
  <c r="W1717" i="17"/>
  <c r="Z1717" i="17"/>
  <c r="W1195" i="17"/>
  <c r="Z1195" i="17"/>
  <c r="W2194" i="17"/>
  <c r="Z2194" i="17"/>
  <c r="W2050" i="17"/>
  <c r="Z2050" i="17"/>
  <c r="W1906" i="17"/>
  <c r="Z1906" i="17"/>
  <c r="W1743" i="17"/>
  <c r="Z1743" i="17"/>
  <c r="W1515" i="17"/>
  <c r="Z1515" i="17"/>
  <c r="W1227" i="17"/>
  <c r="Z1227" i="17"/>
  <c r="W641" i="17"/>
  <c r="Z641" i="17"/>
  <c r="W1618" i="17"/>
  <c r="Z1618" i="17"/>
  <c r="W1362" i="17"/>
  <c r="Z1362" i="17"/>
  <c r="W956" i="17"/>
  <c r="Z956" i="17"/>
  <c r="W64" i="17"/>
  <c r="Z64" i="17"/>
  <c r="W2216" i="17"/>
  <c r="Z2216" i="17"/>
  <c r="W2072" i="17"/>
  <c r="Z2072" i="17"/>
  <c r="W1928" i="17"/>
  <c r="Z1928" i="17"/>
  <c r="W1774" i="17"/>
  <c r="Z1774" i="17"/>
  <c r="W1556" i="17"/>
  <c r="Z1556" i="17"/>
  <c r="W1284" i="17"/>
  <c r="Z1284" i="17"/>
  <c r="W784" i="17"/>
  <c r="Z784" i="17"/>
  <c r="W2227" i="17"/>
  <c r="Z2227" i="17"/>
  <c r="W2083" i="17"/>
  <c r="Z2083" i="17"/>
  <c r="W1939" i="17"/>
  <c r="Z1939" i="17"/>
  <c r="W1788" i="17"/>
  <c r="Z1788" i="17"/>
  <c r="W1573" i="17"/>
  <c r="Z1573" i="17"/>
  <c r="W1312" i="17"/>
  <c r="Z1312" i="17"/>
  <c r="W840" i="17"/>
  <c r="Z840" i="17"/>
  <c r="W2346" i="17"/>
  <c r="Z2346" i="17"/>
  <c r="W2202" i="17"/>
  <c r="Z2202" i="17"/>
  <c r="W2058" i="17"/>
  <c r="Z2058" i="17"/>
  <c r="W1914" i="17"/>
  <c r="Z1914" i="17"/>
  <c r="W1754" i="17"/>
  <c r="Z1754" i="17"/>
  <c r="W1532" i="17"/>
  <c r="Z1532" i="17"/>
  <c r="W1248" i="17"/>
  <c r="Z1248" i="17"/>
  <c r="W712" i="17"/>
  <c r="Z712" i="17"/>
  <c r="W2333" i="17"/>
  <c r="Z2333" i="17"/>
  <c r="W2189" i="17"/>
  <c r="Z2189" i="17"/>
  <c r="W2045" i="17"/>
  <c r="Z2045" i="17"/>
  <c r="W1901" i="17"/>
  <c r="Z1901" i="17"/>
  <c r="W1738" i="17"/>
  <c r="Z1738" i="17"/>
  <c r="W1509" i="17"/>
  <c r="Z1509" i="17"/>
  <c r="W1214" i="17"/>
  <c r="Z1214" i="17"/>
  <c r="W619" i="17"/>
  <c r="Z619" i="17"/>
  <c r="W1560" i="17"/>
  <c r="Z1560" i="17"/>
  <c r="W1416" i="17"/>
  <c r="Z1416" i="17"/>
  <c r="W1229" i="17"/>
  <c r="Z1229" i="17"/>
  <c r="W999" i="17"/>
  <c r="Z999" i="17"/>
  <c r="W636" i="17"/>
  <c r="Z636" i="17"/>
  <c r="W139" i="17"/>
  <c r="Z139" i="17"/>
  <c r="W968" i="17"/>
  <c r="Z968" i="17"/>
  <c r="W579" i="17"/>
  <c r="Z579" i="17"/>
  <c r="W86" i="17"/>
  <c r="Z86" i="17"/>
  <c r="W1675" i="17"/>
  <c r="Z1675" i="17"/>
  <c r="W1531" i="17"/>
  <c r="Z1531" i="17"/>
  <c r="W1383" i="17"/>
  <c r="Z1383" i="17"/>
  <c r="W1188" i="17"/>
  <c r="Z1188" i="17"/>
  <c r="W942" i="17"/>
  <c r="Z942" i="17"/>
  <c r="W534" i="17"/>
  <c r="Z534" i="17"/>
  <c r="W41" i="17"/>
  <c r="Z41" i="17"/>
  <c r="W1602" i="17"/>
  <c r="Z1602" i="17"/>
  <c r="W1458" i="17"/>
  <c r="Z1458" i="17"/>
  <c r="W1291" i="17"/>
  <c r="Z1291" i="17"/>
  <c r="W1074" i="17"/>
  <c r="Z1074" i="17"/>
  <c r="W766" i="17"/>
  <c r="Z766" i="17"/>
  <c r="W283" i="17"/>
  <c r="Z283" i="17"/>
  <c r="W1757" i="17"/>
  <c r="Z1757" i="17"/>
  <c r="W1613" i="17"/>
  <c r="Z1613" i="17"/>
  <c r="W1469" i="17"/>
  <c r="Z1469" i="17"/>
  <c r="W1309" i="17"/>
  <c r="Z1309" i="17"/>
  <c r="W1094" i="17"/>
  <c r="Z1094" i="17"/>
  <c r="W792" i="17"/>
  <c r="Z792" i="17"/>
  <c r="W326" i="17"/>
  <c r="Z326" i="17"/>
  <c r="W1768" i="17"/>
  <c r="Z1768" i="17"/>
  <c r="W1624" i="17"/>
  <c r="Z1624" i="17"/>
  <c r="W1480" i="17"/>
  <c r="Z1480" i="17"/>
  <c r="W1322" i="17"/>
  <c r="Z1322" i="17"/>
  <c r="W1109" i="17"/>
  <c r="Z1109" i="17"/>
  <c r="W821" i="17"/>
  <c r="Z821" i="17"/>
  <c r="W364" i="17"/>
  <c r="Z364" i="17"/>
  <c r="W1048" i="17"/>
  <c r="Z1048" i="17"/>
  <c r="W879" i="17"/>
  <c r="Z879" i="17"/>
  <c r="W655" i="17"/>
  <c r="Z655" i="17"/>
  <c r="W411" i="17"/>
  <c r="Z411" i="17"/>
  <c r="W162" i="17"/>
  <c r="Z162" i="17"/>
  <c r="W629" i="17"/>
  <c r="Z629" i="17"/>
  <c r="W384" i="17"/>
  <c r="Z384" i="17"/>
  <c r="W136" i="17"/>
  <c r="Z136" i="17"/>
  <c r="W1223" i="17"/>
  <c r="Z1223" i="17"/>
  <c r="W1079" i="17"/>
  <c r="Z1079" i="17"/>
  <c r="W919" i="17"/>
  <c r="Z919" i="17"/>
  <c r="W710" i="17"/>
  <c r="Z710" i="17"/>
  <c r="W462" i="17"/>
  <c r="Z462" i="17"/>
  <c r="W218" i="17"/>
  <c r="Z218" i="17"/>
  <c r="W1282" i="17"/>
  <c r="Z1282" i="17"/>
  <c r="W1138" i="17"/>
  <c r="Z1138" i="17"/>
  <c r="W990" i="17"/>
  <c r="Z990" i="17"/>
  <c r="W797" i="17"/>
  <c r="Z797" i="17"/>
  <c r="W566" i="17"/>
  <c r="Z566" i="17"/>
  <c r="W317" i="17"/>
  <c r="Z317" i="17"/>
  <c r="W72" i="17"/>
  <c r="Z72" i="17"/>
  <c r="W1293" i="17"/>
  <c r="Z1293" i="17"/>
  <c r="W1149" i="17"/>
  <c r="Z1149" i="17"/>
  <c r="W1002" i="17"/>
  <c r="Z1002" i="17"/>
  <c r="W814" i="17"/>
  <c r="Z814" i="17"/>
  <c r="W582" i="17"/>
  <c r="Z582" i="17"/>
  <c r="W338" i="17"/>
  <c r="Z338" i="17"/>
  <c r="W89" i="17"/>
  <c r="Z89" i="17"/>
  <c r="W1304" i="17"/>
  <c r="Z1304" i="17"/>
  <c r="W1160" i="17"/>
  <c r="Z1160" i="17"/>
  <c r="W1014" i="17"/>
  <c r="Z1014" i="17"/>
  <c r="W831" i="17"/>
  <c r="Z831" i="17"/>
  <c r="W603" i="17"/>
  <c r="Z603" i="17"/>
  <c r="W354" i="17"/>
  <c r="Z354" i="17"/>
  <c r="W110" i="17"/>
  <c r="Z110" i="17"/>
  <c r="W889" i="17"/>
  <c r="Z889" i="17"/>
  <c r="W745" i="17"/>
  <c r="Z745" i="17"/>
  <c r="W601" i="17"/>
  <c r="Z601" i="17"/>
  <c r="W457" i="17"/>
  <c r="Z457" i="17"/>
  <c r="W313" i="17"/>
  <c r="Z313" i="17"/>
  <c r="W169" i="17"/>
  <c r="Z169" i="17"/>
  <c r="W25" i="17"/>
  <c r="Z25" i="17"/>
  <c r="W923" i="17"/>
  <c r="Z923" i="17"/>
  <c r="W779" i="17"/>
  <c r="Z779" i="17"/>
  <c r="W635" i="17"/>
  <c r="Z635" i="17"/>
  <c r="W491" i="17"/>
  <c r="Z491" i="17"/>
  <c r="W347" i="17"/>
  <c r="Z347" i="17"/>
  <c r="W203" i="17"/>
  <c r="Z203" i="17"/>
  <c r="W59" i="17"/>
  <c r="Z59" i="17"/>
  <c r="W598" i="17"/>
  <c r="Z598" i="17"/>
  <c r="W454" i="17"/>
  <c r="Z454" i="17"/>
  <c r="W310" i="17"/>
  <c r="Z310" i="17"/>
  <c r="W166" i="17"/>
  <c r="Z166" i="17"/>
  <c r="W22" i="17"/>
  <c r="Z22" i="17"/>
  <c r="W741" i="17"/>
  <c r="Z741" i="17"/>
  <c r="W597" i="17"/>
  <c r="Z597" i="17"/>
  <c r="W453" i="17"/>
  <c r="Z453" i="17"/>
  <c r="W309" i="17"/>
  <c r="Z309" i="17"/>
  <c r="W165" i="17"/>
  <c r="Z165" i="17"/>
  <c r="W21" i="17"/>
  <c r="Z21" i="17"/>
  <c r="W788" i="17"/>
  <c r="Z788" i="17"/>
  <c r="W644" i="17"/>
  <c r="Z644" i="17"/>
  <c r="W500" i="17"/>
  <c r="Z500" i="17"/>
  <c r="W356" i="17"/>
  <c r="Z356" i="17"/>
  <c r="W212" i="17"/>
  <c r="Z212" i="17"/>
  <c r="W68" i="17"/>
  <c r="Z68" i="17"/>
  <c r="W6544" i="17"/>
  <c r="Z6544" i="17"/>
  <c r="W6400" i="17"/>
  <c r="Z6400" i="17"/>
  <c r="W6256" i="17"/>
  <c r="Z6256" i="17"/>
  <c r="W6084" i="17"/>
  <c r="Z6084" i="17"/>
  <c r="W5858" i="17"/>
  <c r="Z5858" i="17"/>
  <c r="W5570" i="17"/>
  <c r="Z5570" i="17"/>
  <c r="W5282" i="17"/>
  <c r="Z5282" i="17"/>
  <c r="W4994" i="17"/>
  <c r="Z4994" i="17"/>
  <c r="W4640" i="17"/>
  <c r="Z4640" i="17"/>
  <c r="W3793" i="17"/>
  <c r="Z3793" i="17"/>
  <c r="W7071" i="17"/>
  <c r="Z7071" i="17"/>
  <c r="W6927" i="17"/>
  <c r="Z6927" i="17"/>
  <c r="W6783" i="17"/>
  <c r="Z6783" i="17"/>
  <c r="W6639" i="17"/>
  <c r="Z6639" i="17"/>
  <c r="W6495" i="17"/>
  <c r="Z6495" i="17"/>
  <c r="W6351" i="17"/>
  <c r="Z6351" i="17"/>
  <c r="W6199" i="17"/>
  <c r="Z6199" i="17"/>
  <c r="W6023" i="17"/>
  <c r="Z6023" i="17"/>
  <c r="W5761" i="17"/>
  <c r="Z5761" i="17"/>
  <c r="W5473" i="17"/>
  <c r="Z5473" i="17"/>
  <c r="W5185" i="17"/>
  <c r="Z5185" i="17"/>
  <c r="W4897" i="17"/>
  <c r="Z4897" i="17"/>
  <c r="W4447" i="17"/>
  <c r="Z4447" i="17"/>
  <c r="W3132" i="17"/>
  <c r="Z3132" i="17"/>
  <c r="W7094" i="17"/>
  <c r="Z7094" i="17"/>
  <c r="W6950" i="17"/>
  <c r="Z6950" i="17"/>
  <c r="W6806" i="17"/>
  <c r="Z6806" i="17"/>
  <c r="W6662" i="17"/>
  <c r="Z6662" i="17"/>
  <c r="W6518" i="17"/>
  <c r="Z6518" i="17"/>
  <c r="W6374" i="17"/>
  <c r="Z6374" i="17"/>
  <c r="W6226" i="17"/>
  <c r="Z6226" i="17"/>
  <c r="W6054" i="17"/>
  <c r="Z6054" i="17"/>
  <c r="W5808" i="17"/>
  <c r="Z5808" i="17"/>
  <c r="W5520" i="17"/>
  <c r="Z5520" i="17"/>
  <c r="W5232" i="17"/>
  <c r="Z5232" i="17"/>
  <c r="W4944" i="17"/>
  <c r="Z4944" i="17"/>
  <c r="W4542" i="17"/>
  <c r="Z4542" i="17"/>
  <c r="W3463" i="17"/>
  <c r="Z3463" i="17"/>
  <c r="W7117" i="17"/>
  <c r="Z7117" i="17"/>
  <c r="W6973" i="17"/>
  <c r="Z6973" i="17"/>
  <c r="W6829" i="17"/>
  <c r="Z6829" i="17"/>
  <c r="W6685" i="17"/>
  <c r="Z6685" i="17"/>
  <c r="W6541" i="17"/>
  <c r="Z6541" i="17"/>
  <c r="W6397" i="17"/>
  <c r="Z6397" i="17"/>
  <c r="W6253" i="17"/>
  <c r="Z6253" i="17"/>
  <c r="W6081" i="17"/>
  <c r="Z6081" i="17"/>
  <c r="W5855" i="17"/>
  <c r="Z5855" i="17"/>
  <c r="W5567" i="17"/>
  <c r="Z5567" i="17"/>
  <c r="W5279" i="17"/>
  <c r="Z5279" i="17"/>
  <c r="W4991" i="17"/>
  <c r="Z4991" i="17"/>
  <c r="W4637" i="17"/>
  <c r="Z4637" i="17"/>
  <c r="W3789" i="17"/>
  <c r="Z3789" i="17"/>
  <c r="W7356" i="17"/>
  <c r="Z7356" i="17"/>
  <c r="W7212" i="17"/>
  <c r="Z7212" i="17"/>
  <c r="W7068" i="17"/>
  <c r="Z7068" i="17"/>
  <c r="W6924" i="17"/>
  <c r="Z6924" i="17"/>
  <c r="W6780" i="17"/>
  <c r="Z6780" i="17"/>
  <c r="W6636" i="17"/>
  <c r="Z6636" i="17"/>
  <c r="W6492" i="17"/>
  <c r="Z6492" i="17"/>
  <c r="W6348" i="17"/>
  <c r="Z6348" i="17"/>
  <c r="W6194" i="17"/>
  <c r="Z6194" i="17"/>
  <c r="W6019" i="17"/>
  <c r="Z6019" i="17"/>
  <c r="W5758" i="17"/>
  <c r="Z5758" i="17"/>
  <c r="W5470" i="17"/>
  <c r="Z5470" i="17"/>
  <c r="W5182" i="17"/>
  <c r="Z5182" i="17"/>
  <c r="W4894" i="17"/>
  <c r="Z4894" i="17"/>
  <c r="W4444" i="17"/>
  <c r="Z4444" i="17"/>
  <c r="W3128" i="17"/>
  <c r="Z3128" i="17"/>
  <c r="W7307" i="17"/>
  <c r="Z7307" i="17"/>
  <c r="W7163" i="17"/>
  <c r="Z7163" i="17"/>
  <c r="W7019" i="17"/>
  <c r="Z7019" i="17"/>
  <c r="W6875" i="17"/>
  <c r="Z6875" i="17"/>
  <c r="W6731" i="17"/>
  <c r="Z6731" i="17"/>
  <c r="W6587" i="17"/>
  <c r="Z6587" i="17"/>
  <c r="W6443" i="17"/>
  <c r="Z6443" i="17"/>
  <c r="W6299" i="17"/>
  <c r="Z6299" i="17"/>
  <c r="W6137" i="17"/>
  <c r="Z6137" i="17"/>
  <c r="W5939" i="17"/>
  <c r="Z5939" i="17"/>
  <c r="W5661" i="17"/>
  <c r="Z5661" i="17"/>
  <c r="W5373" i="17"/>
  <c r="Z5373" i="17"/>
  <c r="W5085" i="17"/>
  <c r="Z5085" i="17"/>
  <c r="W4783" i="17"/>
  <c r="Z4783" i="17"/>
  <c r="W4240" i="17"/>
  <c r="Z4240" i="17"/>
  <c r="W1486" i="17"/>
  <c r="Z1486" i="17"/>
  <c r="W5900" i="17"/>
  <c r="Z5900" i="17"/>
  <c r="W5756" i="17"/>
  <c r="Z5756" i="17"/>
  <c r="W5612" i="17"/>
  <c r="Z5612" i="17"/>
  <c r="W5468" i="17"/>
  <c r="Z5468" i="17"/>
  <c r="W5324" i="17"/>
  <c r="Z5324" i="17"/>
  <c r="W5180" i="17"/>
  <c r="Z5180" i="17"/>
  <c r="W5036" i="17"/>
  <c r="Z5036" i="17"/>
  <c r="W4892" i="17"/>
  <c r="Z4892" i="17"/>
  <c r="W4720" i="17"/>
  <c r="Z4720" i="17"/>
  <c r="W4436" i="17"/>
  <c r="Z4436" i="17"/>
  <c r="W4080" i="17"/>
  <c r="Z4080" i="17"/>
  <c r="W3085" i="17"/>
  <c r="Z3085" i="17"/>
  <c r="W5851" i="17"/>
  <c r="Z5851" i="17"/>
  <c r="W5707" i="17"/>
  <c r="Z5707" i="17"/>
  <c r="W5563" i="17"/>
  <c r="Z5563" i="17"/>
  <c r="W5419" i="17"/>
  <c r="Z5419" i="17"/>
  <c r="W5275" i="17"/>
  <c r="Z5275" i="17"/>
  <c r="W5131" i="17"/>
  <c r="Z5131" i="17"/>
  <c r="W4987" i="17"/>
  <c r="Z4987" i="17"/>
  <c r="W4839" i="17"/>
  <c r="Z4839" i="17"/>
  <c r="W4627" i="17"/>
  <c r="Z4627" i="17"/>
  <c r="W4339" i="17"/>
  <c r="Z4339" i="17"/>
  <c r="W3752" i="17"/>
  <c r="Z3752" i="17"/>
  <c r="W2546" i="17"/>
  <c r="Z2546" i="17"/>
  <c r="W5946" i="17"/>
  <c r="Z5946" i="17"/>
  <c r="W5802" i="17"/>
  <c r="Z5802" i="17"/>
  <c r="W5658" i="17"/>
  <c r="Z5658" i="17"/>
  <c r="W5514" i="17"/>
  <c r="Z5514" i="17"/>
  <c r="W5370" i="17"/>
  <c r="Z5370" i="17"/>
  <c r="W5226" i="17"/>
  <c r="Z5226" i="17"/>
  <c r="W5082" i="17"/>
  <c r="Z5082" i="17"/>
  <c r="W4938" i="17"/>
  <c r="Z4938" i="17"/>
  <c r="W4780" i="17"/>
  <c r="Z4780" i="17"/>
  <c r="W4530" i="17"/>
  <c r="Z4530" i="17"/>
  <c r="W4230" i="17"/>
  <c r="Z4230" i="17"/>
  <c r="W3420" i="17"/>
  <c r="Z3420" i="17"/>
  <c r="W1106" i="17"/>
  <c r="Z1106" i="17"/>
  <c r="W5849" i="17"/>
  <c r="Z5849" i="17"/>
  <c r="W5705" i="17"/>
  <c r="Z5705" i="17"/>
  <c r="W5561" i="17"/>
  <c r="Z5561" i="17"/>
  <c r="W5417" i="17"/>
  <c r="Z5417" i="17"/>
  <c r="W5273" i="17"/>
  <c r="Z5273" i="17"/>
  <c r="W5129" i="17"/>
  <c r="Z5129" i="17"/>
  <c r="W4985" i="17"/>
  <c r="Z4985" i="17"/>
  <c r="W4837" i="17"/>
  <c r="Z4837" i="17"/>
  <c r="W4625" i="17"/>
  <c r="Z4625" i="17"/>
  <c r="W4337" i="17"/>
  <c r="Z4337" i="17"/>
  <c r="W2542" i="17"/>
  <c r="Z2542" i="17"/>
  <c r="W6160" i="17"/>
  <c r="Z6160" i="17"/>
  <c r="W6016" i="17"/>
  <c r="Z6016" i="17"/>
  <c r="W5872" i="17"/>
  <c r="Z5872" i="17"/>
  <c r="W5728" i="17"/>
  <c r="Z5728" i="17"/>
  <c r="W5584" i="17"/>
  <c r="Z5584" i="17"/>
  <c r="W5440" i="17"/>
  <c r="Z5440" i="17"/>
  <c r="W5296" i="17"/>
  <c r="Z5296" i="17"/>
  <c r="W5152" i="17"/>
  <c r="Z5152" i="17"/>
  <c r="W5008" i="17"/>
  <c r="Z5008" i="17"/>
  <c r="W4864" i="17"/>
  <c r="Z4864" i="17"/>
  <c r="W4672" i="17"/>
  <c r="Z4672" i="17"/>
  <c r="W4384" i="17"/>
  <c r="Z4384" i="17"/>
  <c r="W3911" i="17"/>
  <c r="Z3911" i="17"/>
  <c r="W2855" i="17"/>
  <c r="Z2855" i="17"/>
  <c r="W6183" i="17"/>
  <c r="Z6183" i="17"/>
  <c r="W6039" i="17"/>
  <c r="Z6039" i="17"/>
  <c r="W5895" i="17"/>
  <c r="Z5895" i="17"/>
  <c r="W5751" i="17"/>
  <c r="Z5751" i="17"/>
  <c r="W5607" i="17"/>
  <c r="Z5607" i="17"/>
  <c r="W5463" i="17"/>
  <c r="Z5463" i="17"/>
  <c r="W5319" i="17"/>
  <c r="Z5319" i="17"/>
  <c r="W5175" i="17"/>
  <c r="Z5175" i="17"/>
  <c r="W5031" i="17"/>
  <c r="Z5031" i="17"/>
  <c r="W4887" i="17"/>
  <c r="Z4887" i="17"/>
  <c r="W4710" i="17"/>
  <c r="Z4710" i="17"/>
  <c r="W4431" i="17"/>
  <c r="Z4431" i="17"/>
  <c r="W4075" i="17"/>
  <c r="Z4075" i="17"/>
  <c r="W3079" i="17"/>
  <c r="Z3079" i="17"/>
  <c r="W4694" i="17"/>
  <c r="Z4694" i="17"/>
  <c r="W4550" i="17"/>
  <c r="Z4550" i="17"/>
  <c r="W4406" i="17"/>
  <c r="Z4406" i="17"/>
  <c r="W4254" i="17"/>
  <c r="Z4254" i="17"/>
  <c r="W3980" i="17"/>
  <c r="Z3980" i="17"/>
  <c r="W3487" i="17"/>
  <c r="Z3487" i="17"/>
  <c r="W2958" i="17"/>
  <c r="Z2958" i="17"/>
  <c r="W1681" i="17"/>
  <c r="Z1681" i="17"/>
  <c r="W4561" i="17"/>
  <c r="Z4561" i="17"/>
  <c r="W4417" i="17"/>
  <c r="Z4417" i="17"/>
  <c r="W4267" i="17"/>
  <c r="Z4267" i="17"/>
  <c r="W4019" i="17"/>
  <c r="Z4019" i="17"/>
  <c r="W3525" i="17"/>
  <c r="Z3525" i="17"/>
  <c r="W3012" i="17"/>
  <c r="Z3012" i="17"/>
  <c r="W1886" i="17"/>
  <c r="Z1886" i="17"/>
  <c r="W4620" i="17"/>
  <c r="Z4620" i="17"/>
  <c r="W4476" i="17"/>
  <c r="Z4476" i="17"/>
  <c r="W4332" i="17"/>
  <c r="Z4332" i="17"/>
  <c r="W4160" i="17"/>
  <c r="Z4160" i="17"/>
  <c r="W3729" i="17"/>
  <c r="Z3729" i="17"/>
  <c r="W3236" i="17"/>
  <c r="Z3236" i="17"/>
  <c r="W2505" i="17"/>
  <c r="Z2505" i="17"/>
  <c r="W4715" i="17"/>
  <c r="Z4715" i="17"/>
  <c r="W4571" i="17"/>
  <c r="Z4571" i="17"/>
  <c r="W4427" i="17"/>
  <c r="Z4427" i="17"/>
  <c r="W4279" i="17"/>
  <c r="Z4279" i="17"/>
  <c r="W4056" i="17"/>
  <c r="Z4056" i="17"/>
  <c r="W3563" i="17"/>
  <c r="Z3563" i="17"/>
  <c r="W3057" i="17"/>
  <c r="Z3057" i="17"/>
  <c r="W2043" i="17"/>
  <c r="Z2043" i="17"/>
  <c r="W4774" i="17"/>
  <c r="Z4774" i="17"/>
  <c r="W4630" i="17"/>
  <c r="Z4630" i="17"/>
  <c r="W4486" i="17"/>
  <c r="Z4486" i="17"/>
  <c r="W4342" i="17"/>
  <c r="Z4342" i="17"/>
  <c r="W4173" i="17"/>
  <c r="Z4173" i="17"/>
  <c r="W3767" i="17"/>
  <c r="Z3767" i="17"/>
  <c r="W3273" i="17"/>
  <c r="Z3273" i="17"/>
  <c r="W2581" i="17"/>
  <c r="Z2581" i="17"/>
  <c r="W4833" i="17"/>
  <c r="Z4833" i="17"/>
  <c r="W4689" i="17"/>
  <c r="Z4689" i="17"/>
  <c r="W4545" i="17"/>
  <c r="Z4545" i="17"/>
  <c r="W4401" i="17"/>
  <c r="Z4401" i="17"/>
  <c r="W4247" i="17"/>
  <c r="Z4247" i="17"/>
  <c r="W3971" i="17"/>
  <c r="Z3971" i="17"/>
  <c r="W3477" i="17"/>
  <c r="Z3477" i="17"/>
  <c r="W2950" i="17"/>
  <c r="Z2950" i="17"/>
  <c r="W1645" i="17"/>
  <c r="Z1645" i="17"/>
  <c r="W3948" i="17"/>
  <c r="Z3948" i="17"/>
  <c r="W3703" i="17"/>
  <c r="Z3703" i="17"/>
  <c r="W3455" i="17"/>
  <c r="Z3455" i="17"/>
  <c r="W3210" i="17"/>
  <c r="Z3210" i="17"/>
  <c r="W2913" i="17"/>
  <c r="Z2913" i="17"/>
  <c r="W2446" i="17"/>
  <c r="Z2446" i="17"/>
  <c r="W1443" i="17"/>
  <c r="Z1443" i="17"/>
  <c r="W3907" i="17"/>
  <c r="Z3907" i="17"/>
  <c r="W3659" i="17"/>
  <c r="Z3659" i="17"/>
  <c r="W3414" i="17"/>
  <c r="Z3414" i="17"/>
  <c r="W3165" i="17"/>
  <c r="Z3165" i="17"/>
  <c r="W2843" i="17"/>
  <c r="Z2843" i="17"/>
  <c r="W2361" i="17"/>
  <c r="Z2361" i="17"/>
  <c r="W930" i="17"/>
  <c r="Z930" i="17"/>
  <c r="W3924" i="17"/>
  <c r="Z3924" i="17"/>
  <c r="W3679" i="17"/>
  <c r="Z3679" i="17"/>
  <c r="W3431" i="17"/>
  <c r="Z3431" i="17"/>
  <c r="W3186" i="17"/>
  <c r="Z3186" i="17"/>
  <c r="W2878" i="17"/>
  <c r="Z2878" i="17"/>
  <c r="W2401" i="17"/>
  <c r="Z2401" i="17"/>
  <c r="W1236" i="17"/>
  <c r="Z1236" i="17"/>
  <c r="W3923" i="17"/>
  <c r="Z3923" i="17"/>
  <c r="W3678" i="17"/>
  <c r="Z3678" i="17"/>
  <c r="W3429" i="17"/>
  <c r="Z3429" i="17"/>
  <c r="W3181" i="17"/>
  <c r="Z3181" i="17"/>
  <c r="W2876" i="17"/>
  <c r="Z2876" i="17"/>
  <c r="W2398" i="17"/>
  <c r="Z2398" i="17"/>
  <c r="W1228" i="17"/>
  <c r="Z1228" i="17"/>
  <c r="W3961" i="17"/>
  <c r="Z3961" i="17"/>
  <c r="W3716" i="17"/>
  <c r="Z3716" i="17"/>
  <c r="W3468" i="17"/>
  <c r="Z3468" i="17"/>
  <c r="W3223" i="17"/>
  <c r="Z3223" i="17"/>
  <c r="W2937" i="17"/>
  <c r="Z2937" i="17"/>
  <c r="W2480" i="17"/>
  <c r="Z2480" i="17"/>
  <c r="W1587" i="17"/>
  <c r="Z1587" i="17"/>
  <c r="W4003" i="17"/>
  <c r="Z4003" i="17"/>
  <c r="W3755" i="17"/>
  <c r="Z3755" i="17"/>
  <c r="W3510" i="17"/>
  <c r="Z3510" i="17"/>
  <c r="W3261" i="17"/>
  <c r="Z3261" i="17"/>
  <c r="W2994" i="17"/>
  <c r="Z2994" i="17"/>
  <c r="W2558" i="17"/>
  <c r="Z2558" i="17"/>
  <c r="W1826" i="17"/>
  <c r="Z1826" i="17"/>
  <c r="W4006" i="17"/>
  <c r="Z4006" i="17"/>
  <c r="W3862" i="17"/>
  <c r="Z3862" i="17"/>
  <c r="W3718" i="17"/>
  <c r="Z3718" i="17"/>
  <c r="W3574" i="17"/>
  <c r="Z3574" i="17"/>
  <c r="W3430" i="17"/>
  <c r="Z3430" i="17"/>
  <c r="W3286" i="17"/>
  <c r="Z3286" i="17"/>
  <c r="W3142" i="17"/>
  <c r="Z3142" i="17"/>
  <c r="W2997" i="17"/>
  <c r="Z2997" i="17"/>
  <c r="W2805" i="17"/>
  <c r="Z2805" i="17"/>
  <c r="W2565" i="17"/>
  <c r="Z2565" i="17"/>
  <c r="W2302" i="17"/>
  <c r="Z2302" i="17"/>
  <c r="W1839" i="17"/>
  <c r="Z1839" i="17"/>
  <c r="W342" i="17"/>
  <c r="Z342" i="17"/>
  <c r="W3006" i="17"/>
  <c r="Z3006" i="17"/>
  <c r="W2817" i="17"/>
  <c r="Z2817" i="17"/>
  <c r="W2578" i="17"/>
  <c r="Z2578" i="17"/>
  <c r="W2318" i="17"/>
  <c r="Z2318" i="17"/>
  <c r="W1864" i="17"/>
  <c r="Z1864" i="17"/>
  <c r="W518" i="17"/>
  <c r="Z518" i="17"/>
  <c r="W4181" i="17"/>
  <c r="Z4181" i="17"/>
  <c r="W4037" i="17"/>
  <c r="Z4037" i="17"/>
  <c r="W3893" i="17"/>
  <c r="Z3893" i="17"/>
  <c r="W3749" i="17"/>
  <c r="Z3749" i="17"/>
  <c r="W3605" i="17"/>
  <c r="Z3605" i="17"/>
  <c r="W3461" i="17"/>
  <c r="Z3461" i="17"/>
  <c r="W3317" i="17"/>
  <c r="Z3317" i="17"/>
  <c r="W3173" i="17"/>
  <c r="Z3173" i="17"/>
  <c r="W3029" i="17"/>
  <c r="Z3029" i="17"/>
  <c r="W2852" i="17"/>
  <c r="Z2852" i="17"/>
  <c r="W2617" i="17"/>
  <c r="Z2617" i="17"/>
  <c r="W2372" i="17"/>
  <c r="Z2372" i="17"/>
  <c r="W1946" i="17"/>
  <c r="Z1946" i="17"/>
  <c r="W1024" i="17"/>
  <c r="Z1024" i="17"/>
  <c r="W4012" i="17"/>
  <c r="Z4012" i="17"/>
  <c r="W3868" i="17"/>
  <c r="Z3868" i="17"/>
  <c r="W3724" i="17"/>
  <c r="Z3724" i="17"/>
  <c r="W3580" i="17"/>
  <c r="Z3580" i="17"/>
  <c r="W3436" i="17"/>
  <c r="Z3436" i="17"/>
  <c r="W3292" i="17"/>
  <c r="Z3292" i="17"/>
  <c r="W3148" i="17"/>
  <c r="Z3148" i="17"/>
  <c r="W3004" i="17"/>
  <c r="Z3004" i="17"/>
  <c r="W2815" i="17"/>
  <c r="Z2815" i="17"/>
  <c r="W2576" i="17"/>
  <c r="Z2576" i="17"/>
  <c r="W2316" i="17"/>
  <c r="Z2316" i="17"/>
  <c r="W1861" i="17"/>
  <c r="Z1861" i="17"/>
  <c r="W508" i="17"/>
  <c r="Z508" i="17"/>
  <c r="W4179" i="17"/>
  <c r="Z4179" i="17"/>
  <c r="W4035" i="17"/>
  <c r="Z4035" i="17"/>
  <c r="W3891" i="17"/>
  <c r="Z3891" i="17"/>
  <c r="W3747" i="17"/>
  <c r="Z3747" i="17"/>
  <c r="W3603" i="17"/>
  <c r="Z3603" i="17"/>
  <c r="W3459" i="17"/>
  <c r="Z3459" i="17"/>
  <c r="W3315" i="17"/>
  <c r="Z3315" i="17"/>
  <c r="W3171" i="17"/>
  <c r="Z3171" i="17"/>
  <c r="W3027" i="17"/>
  <c r="Z3027" i="17"/>
  <c r="W2846" i="17"/>
  <c r="Z2846" i="17"/>
  <c r="W2614" i="17"/>
  <c r="Z2614" i="17"/>
  <c r="W2365" i="17"/>
  <c r="Z2365" i="17"/>
  <c r="W1943" i="17"/>
  <c r="Z1943" i="17"/>
  <c r="W1018" i="17"/>
  <c r="Z1018" i="17"/>
  <c r="W4106" i="17"/>
  <c r="Z4106" i="17"/>
  <c r="W3962" i="17"/>
  <c r="Z3962" i="17"/>
  <c r="W3818" i="17"/>
  <c r="Z3818" i="17"/>
  <c r="W3674" i="17"/>
  <c r="Z3674" i="17"/>
  <c r="W3530" i="17"/>
  <c r="Z3530" i="17"/>
  <c r="W3386" i="17"/>
  <c r="Z3386" i="17"/>
  <c r="W3242" i="17"/>
  <c r="Z3242" i="17"/>
  <c r="W3098" i="17"/>
  <c r="Z3098" i="17"/>
  <c r="W2945" i="17"/>
  <c r="Z2945" i="17"/>
  <c r="W2736" i="17"/>
  <c r="Z2736" i="17"/>
  <c r="W2491" i="17"/>
  <c r="Z2491" i="17"/>
  <c r="W2186" i="17"/>
  <c r="Z2186" i="17"/>
  <c r="W1629" i="17"/>
  <c r="Z1629" i="17"/>
  <c r="W2723" i="17"/>
  <c r="Z2723" i="17"/>
  <c r="W2579" i="17"/>
  <c r="Z2579" i="17"/>
  <c r="W2435" i="17"/>
  <c r="Z2435" i="17"/>
  <c r="W2267" i="17"/>
  <c r="Z2267" i="17"/>
  <c r="W2028" i="17"/>
  <c r="Z2028" i="17"/>
  <c r="W1766" i="17"/>
  <c r="Z1766" i="17"/>
  <c r="W1298" i="17"/>
  <c r="Z1298" i="17"/>
  <c r="W2207" i="17"/>
  <c r="Z2207" i="17"/>
  <c r="W1958" i="17"/>
  <c r="Z1958" i="17"/>
  <c r="W1664" i="17"/>
  <c r="Z1664" i="17"/>
  <c r="W1069" i="17"/>
  <c r="Z1069" i="17"/>
  <c r="W2874" i="17"/>
  <c r="Z2874" i="17"/>
  <c r="W2730" i="17"/>
  <c r="Z2730" i="17"/>
  <c r="W2586" i="17"/>
  <c r="Z2586" i="17"/>
  <c r="W2442" i="17"/>
  <c r="Z2442" i="17"/>
  <c r="W2277" i="17"/>
  <c r="Z2277" i="17"/>
  <c r="W2040" i="17"/>
  <c r="Z2040" i="17"/>
  <c r="W1784" i="17"/>
  <c r="Z1784" i="17"/>
  <c r="W1326" i="17"/>
  <c r="Z1326" i="17"/>
  <c r="W2873" i="17"/>
  <c r="Z2873" i="17"/>
  <c r="W2729" i="17"/>
  <c r="Z2729" i="17"/>
  <c r="W2585" i="17"/>
  <c r="Z2585" i="17"/>
  <c r="W2441" i="17"/>
  <c r="Z2441" i="17"/>
  <c r="W2275" i="17"/>
  <c r="Z2275" i="17"/>
  <c r="W2039" i="17"/>
  <c r="Z2039" i="17"/>
  <c r="W1782" i="17"/>
  <c r="Z1782" i="17"/>
  <c r="W1321" i="17"/>
  <c r="Z1321" i="17"/>
  <c r="W2992" i="17"/>
  <c r="Z2992" i="17"/>
  <c r="W2848" i="17"/>
  <c r="Z2848" i="17"/>
  <c r="W2704" i="17"/>
  <c r="Z2704" i="17"/>
  <c r="W2560" i="17"/>
  <c r="Z2560" i="17"/>
  <c r="W2416" i="17"/>
  <c r="Z2416" i="17"/>
  <c r="W2241" i="17"/>
  <c r="Z2241" i="17"/>
  <c r="W1994" i="17"/>
  <c r="Z1994" i="17"/>
  <c r="W1726" i="17"/>
  <c r="Z1726" i="17"/>
  <c r="W1200" i="17"/>
  <c r="Z1200" i="17"/>
  <c r="W2979" i="17"/>
  <c r="Z2979" i="17"/>
  <c r="W2835" i="17"/>
  <c r="Z2835" i="17"/>
  <c r="W2691" i="17"/>
  <c r="Z2691" i="17"/>
  <c r="W2547" i="17"/>
  <c r="Z2547" i="17"/>
  <c r="W2403" i="17"/>
  <c r="Z2403" i="17"/>
  <c r="W2220" i="17"/>
  <c r="Z2220" i="17"/>
  <c r="W1971" i="17"/>
  <c r="Z1971" i="17"/>
  <c r="W1692" i="17"/>
  <c r="Z1692" i="17"/>
  <c r="W1134" i="17"/>
  <c r="Z1134" i="17"/>
  <c r="W2182" i="17"/>
  <c r="Z2182" i="17"/>
  <c r="W2038" i="17"/>
  <c r="Z2038" i="17"/>
  <c r="W1894" i="17"/>
  <c r="Z1894" i="17"/>
  <c r="W1727" i="17"/>
  <c r="Z1727" i="17"/>
  <c r="W1497" i="17"/>
  <c r="Z1497" i="17"/>
  <c r="W1194" i="17"/>
  <c r="Z1194" i="17"/>
  <c r="W558" i="17"/>
  <c r="Z558" i="17"/>
  <c r="W1597" i="17"/>
  <c r="Z1597" i="17"/>
  <c r="W1342" i="17"/>
  <c r="Z1342" i="17"/>
  <c r="W906" i="17"/>
  <c r="Z906" i="17"/>
  <c r="W2348" i="17"/>
  <c r="Z2348" i="17"/>
  <c r="W2204" i="17"/>
  <c r="Z2204" i="17"/>
  <c r="W2060" i="17"/>
  <c r="Z2060" i="17"/>
  <c r="W1916" i="17"/>
  <c r="Z1916" i="17"/>
  <c r="W1758" i="17"/>
  <c r="Z1758" i="17"/>
  <c r="W1534" i="17"/>
  <c r="Z1534" i="17"/>
  <c r="W1251" i="17"/>
  <c r="Z1251" i="17"/>
  <c r="W718" i="17"/>
  <c r="Z718" i="17"/>
  <c r="W2215" i="17"/>
  <c r="Z2215" i="17"/>
  <c r="W2071" i="17"/>
  <c r="Z2071" i="17"/>
  <c r="W1927" i="17"/>
  <c r="Z1927" i="17"/>
  <c r="W1773" i="17"/>
  <c r="Z1773" i="17"/>
  <c r="W1551" i="17"/>
  <c r="Z1551" i="17"/>
  <c r="W1279" i="17"/>
  <c r="Z1279" i="17"/>
  <c r="W774" i="17"/>
  <c r="Z774" i="17"/>
  <c r="W2334" i="17"/>
  <c r="Z2334" i="17"/>
  <c r="W2190" i="17"/>
  <c r="Z2190" i="17"/>
  <c r="W2046" i="17"/>
  <c r="Z2046" i="17"/>
  <c r="W1902" i="17"/>
  <c r="Z1902" i="17"/>
  <c r="W1739" i="17"/>
  <c r="Z1739" i="17"/>
  <c r="W1510" i="17"/>
  <c r="Z1510" i="17"/>
  <c r="W1215" i="17"/>
  <c r="Z1215" i="17"/>
  <c r="W630" i="17"/>
  <c r="Z630" i="17"/>
  <c r="W2321" i="17"/>
  <c r="Z2321" i="17"/>
  <c r="W2177" i="17"/>
  <c r="Z2177" i="17"/>
  <c r="W2033" i="17"/>
  <c r="Z2033" i="17"/>
  <c r="W1889" i="17"/>
  <c r="Z1889" i="17"/>
  <c r="W1718" i="17"/>
  <c r="Z1718" i="17"/>
  <c r="W1487" i="17"/>
  <c r="Z1487" i="17"/>
  <c r="W1180" i="17"/>
  <c r="Z1180" i="17"/>
  <c r="W540" i="17"/>
  <c r="Z540" i="17"/>
  <c r="W1548" i="17"/>
  <c r="Z1548" i="17"/>
  <c r="W1404" i="17"/>
  <c r="Z1404" i="17"/>
  <c r="W1213" i="17"/>
  <c r="Z1213" i="17"/>
  <c r="W979" i="17"/>
  <c r="Z979" i="17"/>
  <c r="W593" i="17"/>
  <c r="Z593" i="17"/>
  <c r="W100" i="17"/>
  <c r="Z100" i="17"/>
  <c r="W943" i="17"/>
  <c r="Z943" i="17"/>
  <c r="W535" i="17"/>
  <c r="Z535" i="17"/>
  <c r="W42" i="17"/>
  <c r="Z42" i="17"/>
  <c r="W1663" i="17"/>
  <c r="Z1663" i="17"/>
  <c r="W1519" i="17"/>
  <c r="Z1519" i="17"/>
  <c r="W1369" i="17"/>
  <c r="Z1369" i="17"/>
  <c r="W1168" i="17"/>
  <c r="Z1168" i="17"/>
  <c r="W915" i="17"/>
  <c r="Z915" i="17"/>
  <c r="W495" i="17"/>
  <c r="Z495" i="17"/>
  <c r="W1734" i="17"/>
  <c r="Z1734" i="17"/>
  <c r="W1590" i="17"/>
  <c r="Z1590" i="17"/>
  <c r="W1446" i="17"/>
  <c r="Z1446" i="17"/>
  <c r="W1275" i="17"/>
  <c r="Z1275" i="17"/>
  <c r="W1056" i="17"/>
  <c r="Z1056" i="17"/>
  <c r="W734" i="17"/>
  <c r="Z734" i="17"/>
  <c r="W244" i="17"/>
  <c r="Z244" i="17"/>
  <c r="W1745" i="17"/>
  <c r="Z1745" i="17"/>
  <c r="W1601" i="17"/>
  <c r="Z1601" i="17"/>
  <c r="W1457" i="17"/>
  <c r="Z1457" i="17"/>
  <c r="W1290" i="17"/>
  <c r="Z1290" i="17"/>
  <c r="W1073" i="17"/>
  <c r="Z1073" i="17"/>
  <c r="W763" i="17"/>
  <c r="Z763" i="17"/>
  <c r="W282" i="17"/>
  <c r="Z282" i="17"/>
  <c r="W1756" i="17"/>
  <c r="Z1756" i="17"/>
  <c r="W1612" i="17"/>
  <c r="Z1612" i="17"/>
  <c r="W1468" i="17"/>
  <c r="Z1468" i="17"/>
  <c r="W1308" i="17"/>
  <c r="Z1308" i="17"/>
  <c r="W1093" i="17"/>
  <c r="Z1093" i="17"/>
  <c r="W790" i="17"/>
  <c r="Z790" i="17"/>
  <c r="W324" i="17"/>
  <c r="Z324" i="17"/>
  <c r="W1036" i="17"/>
  <c r="Z1036" i="17"/>
  <c r="W859" i="17"/>
  <c r="Z859" i="17"/>
  <c r="W638" i="17"/>
  <c r="Z638" i="17"/>
  <c r="W389" i="17"/>
  <c r="Z389" i="17"/>
  <c r="W144" i="17"/>
  <c r="Z144" i="17"/>
  <c r="W607" i="17"/>
  <c r="Z607" i="17"/>
  <c r="W363" i="17"/>
  <c r="Z363" i="17"/>
  <c r="W114" i="17"/>
  <c r="Z114" i="17"/>
  <c r="W1211" i="17"/>
  <c r="Z1211" i="17"/>
  <c r="W1067" i="17"/>
  <c r="Z1067" i="17"/>
  <c r="W904" i="17"/>
  <c r="Z904" i="17"/>
  <c r="W689" i="17"/>
  <c r="Z689" i="17"/>
  <c r="W444" i="17"/>
  <c r="Z444" i="17"/>
  <c r="W196" i="17"/>
  <c r="Z196" i="17"/>
  <c r="W1270" i="17"/>
  <c r="Z1270" i="17"/>
  <c r="W1126" i="17"/>
  <c r="Z1126" i="17"/>
  <c r="W977" i="17"/>
  <c r="Z977" i="17"/>
  <c r="W780" i="17"/>
  <c r="Z780" i="17"/>
  <c r="W544" i="17"/>
  <c r="Z544" i="17"/>
  <c r="W295" i="17"/>
  <c r="Z295" i="17"/>
  <c r="W51" i="17"/>
  <c r="Z51" i="17"/>
  <c r="W1281" i="17"/>
  <c r="Z1281" i="17"/>
  <c r="W1137" i="17"/>
  <c r="Z1137" i="17"/>
  <c r="W989" i="17"/>
  <c r="Z989" i="17"/>
  <c r="W796" i="17"/>
  <c r="Z796" i="17"/>
  <c r="W564" i="17"/>
  <c r="Z564" i="17"/>
  <c r="W316" i="17"/>
  <c r="Z316" i="17"/>
  <c r="W67" i="17"/>
  <c r="Z67" i="17"/>
  <c r="W1292" i="17"/>
  <c r="Z1292" i="17"/>
  <c r="W1148" i="17"/>
  <c r="Z1148" i="17"/>
  <c r="W1001" i="17"/>
  <c r="Z1001" i="17"/>
  <c r="W811" i="17"/>
  <c r="Z811" i="17"/>
  <c r="W581" i="17"/>
  <c r="Z581" i="17"/>
  <c r="W336" i="17"/>
  <c r="Z336" i="17"/>
  <c r="W88" i="17"/>
  <c r="Z88" i="17"/>
  <c r="W877" i="17"/>
  <c r="Z877" i="17"/>
  <c r="W733" i="17"/>
  <c r="Z733" i="17"/>
  <c r="W589" i="17"/>
  <c r="Z589" i="17"/>
  <c r="W445" i="17"/>
  <c r="Z445" i="17"/>
  <c r="W301" i="17"/>
  <c r="Z301" i="17"/>
  <c r="W157" i="17"/>
  <c r="Z157" i="17"/>
  <c r="W36" i="17"/>
  <c r="Z36" i="17"/>
  <c r="W911" i="17"/>
  <c r="Z911" i="17"/>
  <c r="W767" i="17"/>
  <c r="Z767" i="17"/>
  <c r="W623" i="17"/>
  <c r="Z623" i="17"/>
  <c r="W479" i="17"/>
  <c r="Z479" i="17"/>
  <c r="W335" i="17"/>
  <c r="Z335" i="17"/>
  <c r="W191" i="17"/>
  <c r="Z191" i="17"/>
  <c r="W47" i="17"/>
  <c r="Z47" i="17"/>
  <c r="W586" i="17"/>
  <c r="Z586" i="17"/>
  <c r="W442" i="17"/>
  <c r="Z442" i="17"/>
  <c r="W298" i="17"/>
  <c r="Z298" i="17"/>
  <c r="W154" i="17"/>
  <c r="Z154" i="17"/>
  <c r="W873" i="17"/>
  <c r="Z873" i="17"/>
  <c r="W729" i="17"/>
  <c r="Z729" i="17"/>
  <c r="W585" i="17"/>
  <c r="Z585" i="17"/>
  <c r="W441" i="17"/>
  <c r="Z441" i="17"/>
  <c r="W297" i="17"/>
  <c r="Z297" i="17"/>
  <c r="W153" i="17"/>
  <c r="Z153" i="17"/>
  <c r="W920" i="17"/>
  <c r="Z920" i="17"/>
  <c r="W776" i="17"/>
  <c r="Z776" i="17"/>
  <c r="W632" i="17"/>
  <c r="Z632" i="17"/>
  <c r="W488" i="17"/>
  <c r="Z488" i="17"/>
  <c r="W344" i="17"/>
  <c r="Z344" i="17"/>
  <c r="W200" i="17"/>
  <c r="Z200" i="17"/>
  <c r="W56" i="17"/>
  <c r="Z56" i="17"/>
  <c r="W6532" i="17"/>
  <c r="Z6532" i="17"/>
  <c r="W6388" i="17"/>
  <c r="Z6388" i="17"/>
  <c r="W6242" i="17"/>
  <c r="Z6242" i="17"/>
  <c r="W6070" i="17"/>
  <c r="Z6070" i="17"/>
  <c r="W5834" i="17"/>
  <c r="Z5834" i="17"/>
  <c r="W5546" i="17"/>
  <c r="Z5546" i="17"/>
  <c r="W5258" i="17"/>
  <c r="Z5258" i="17"/>
  <c r="W4970" i="17"/>
  <c r="Z4970" i="17"/>
  <c r="W4592" i="17"/>
  <c r="Z4592" i="17"/>
  <c r="W3631" i="17"/>
  <c r="Z3631" i="17"/>
  <c r="W7059" i="17"/>
  <c r="Z7059" i="17"/>
  <c r="W6915" i="17"/>
  <c r="Z6915" i="17"/>
  <c r="W6771" i="17"/>
  <c r="Z6771" i="17"/>
  <c r="W6627" i="17"/>
  <c r="Z6627" i="17"/>
  <c r="W6483" i="17"/>
  <c r="Z6483" i="17"/>
  <c r="W6339" i="17"/>
  <c r="Z6339" i="17"/>
  <c r="W6185" i="17"/>
  <c r="Z6185" i="17"/>
  <c r="W6005" i="17"/>
  <c r="Z6005" i="17"/>
  <c r="W5737" i="17"/>
  <c r="Z5737" i="17"/>
  <c r="W5449" i="17"/>
  <c r="Z5449" i="17"/>
  <c r="W5161" i="17"/>
  <c r="Z5161" i="17"/>
  <c r="W4873" i="17"/>
  <c r="Z4873" i="17"/>
  <c r="W4399" i="17"/>
  <c r="Z4399" i="17"/>
  <c r="W2927" i="17"/>
  <c r="Z2927" i="17"/>
  <c r="W7082" i="17"/>
  <c r="Z7082" i="17"/>
  <c r="W6938" i="17"/>
  <c r="Z6938" i="17"/>
  <c r="W6794" i="17"/>
  <c r="Z6794" i="17"/>
  <c r="W6650" i="17"/>
  <c r="Z6650" i="17"/>
  <c r="W6506" i="17"/>
  <c r="Z6506" i="17"/>
  <c r="W6362" i="17"/>
  <c r="Z6362" i="17"/>
  <c r="W6038" i="17"/>
  <c r="Z6038" i="17"/>
  <c r="W5784" i="17"/>
  <c r="Z5784" i="17"/>
  <c r="W5496" i="17"/>
  <c r="Z5496" i="17"/>
  <c r="W5208" i="17"/>
  <c r="Z5208" i="17"/>
  <c r="W4920" i="17"/>
  <c r="Z4920" i="17"/>
  <c r="W4494" i="17"/>
  <c r="Z4494" i="17"/>
  <c r="W3297" i="17"/>
  <c r="Z3297" i="17"/>
  <c r="W7105" i="17"/>
  <c r="Z7105" i="17"/>
  <c r="W6961" i="17"/>
  <c r="Z6961" i="17"/>
  <c r="W6817" i="17"/>
  <c r="Z6817" i="17"/>
  <c r="W6673" i="17"/>
  <c r="Z6673" i="17"/>
  <c r="W6529" i="17"/>
  <c r="Z6529" i="17"/>
  <c r="W6385" i="17"/>
  <c r="Z6385" i="17"/>
  <c r="W6239" i="17"/>
  <c r="Z6239" i="17"/>
  <c r="W6067" i="17"/>
  <c r="Z6067" i="17"/>
  <c r="W5543" i="17"/>
  <c r="Z5543" i="17"/>
  <c r="W5255" i="17"/>
  <c r="Z5255" i="17"/>
  <c r="W4967" i="17"/>
  <c r="Z4967" i="17"/>
  <c r="W4589" i="17"/>
  <c r="Z4589" i="17"/>
  <c r="W3624" i="17"/>
  <c r="Z3624" i="17"/>
  <c r="W7344" i="17"/>
  <c r="Z7344" i="17"/>
  <c r="W7200" i="17"/>
  <c r="Z7200" i="17"/>
  <c r="W7056" i="17"/>
  <c r="Z7056" i="17"/>
  <c r="W6912" i="17"/>
  <c r="Z6912" i="17"/>
  <c r="W6768" i="17"/>
  <c r="Z6768" i="17"/>
  <c r="W6624" i="17"/>
  <c r="Z6624" i="17"/>
  <c r="W6480" i="17"/>
  <c r="Z6480" i="17"/>
  <c r="W6336" i="17"/>
  <c r="Z6336" i="17"/>
  <c r="W6180" i="17"/>
  <c r="Z6180" i="17"/>
  <c r="W6000" i="17"/>
  <c r="Z6000" i="17"/>
  <c r="W5734" i="17"/>
  <c r="Z5734" i="17"/>
  <c r="W5446" i="17"/>
  <c r="Z5446" i="17"/>
  <c r="W5158" i="17"/>
  <c r="Z5158" i="17"/>
  <c r="W4870" i="17"/>
  <c r="Z4870" i="17"/>
  <c r="W4396" i="17"/>
  <c r="Z4396" i="17"/>
  <c r="W2923" i="17"/>
  <c r="Z2923" i="17"/>
  <c r="W7295" i="17"/>
  <c r="Z7295" i="17"/>
  <c r="W7151" i="17"/>
  <c r="Z7151" i="17"/>
  <c r="W7007" i="17"/>
  <c r="Z7007" i="17"/>
  <c r="W6863" i="17"/>
  <c r="Z6863" i="17"/>
  <c r="W6719" i="17"/>
  <c r="Z6719" i="17"/>
  <c r="W6575" i="17"/>
  <c r="Z6575" i="17"/>
  <c r="W6431" i="17"/>
  <c r="Z6431" i="17"/>
  <c r="W6287" i="17"/>
  <c r="Z6287" i="17"/>
  <c r="W6121" i="17"/>
  <c r="Z6121" i="17"/>
  <c r="W5917" i="17"/>
  <c r="Z5917" i="17"/>
  <c r="W5637" i="17"/>
  <c r="Z5637" i="17"/>
  <c r="W5349" i="17"/>
  <c r="Z5349" i="17"/>
  <c r="W5061" i="17"/>
  <c r="Z5061" i="17"/>
  <c r="W4755" i="17"/>
  <c r="Z4755" i="17"/>
  <c r="W4180" i="17"/>
  <c r="Z4180" i="17"/>
  <c r="W6032" i="17"/>
  <c r="Z6032" i="17"/>
  <c r="W5888" i="17"/>
  <c r="Z5888" i="17"/>
  <c r="W5744" i="17"/>
  <c r="Z5744" i="17"/>
  <c r="W5600" i="17"/>
  <c r="Z5600" i="17"/>
  <c r="W5456" i="17"/>
  <c r="Z5456" i="17"/>
  <c r="W5312" i="17"/>
  <c r="Z5312" i="17"/>
  <c r="W5168" i="17"/>
  <c r="Z5168" i="17"/>
  <c r="W5024" i="17"/>
  <c r="Z5024" i="17"/>
  <c r="W4698" i="17"/>
  <c r="Z4698" i="17"/>
  <c r="W4412" i="17"/>
  <c r="Z4412" i="17"/>
  <c r="W4002" i="17"/>
  <c r="Z4002" i="17"/>
  <c r="W2986" i="17"/>
  <c r="Z2986" i="17"/>
  <c r="W5839" i="17"/>
  <c r="Z5839" i="17"/>
  <c r="W5695" i="17"/>
  <c r="Z5695" i="17"/>
  <c r="W5551" i="17"/>
  <c r="Z5551" i="17"/>
  <c r="W5407" i="17"/>
  <c r="Z5407" i="17"/>
  <c r="W5263" i="17"/>
  <c r="Z5263" i="17"/>
  <c r="W5119" i="17"/>
  <c r="Z5119" i="17"/>
  <c r="W4975" i="17"/>
  <c r="Z4975" i="17"/>
  <c r="W4825" i="17"/>
  <c r="Z4825" i="17"/>
  <c r="W4603" i="17"/>
  <c r="Z4603" i="17"/>
  <c r="W4315" i="17"/>
  <c r="Z4315" i="17"/>
  <c r="W3669" i="17"/>
  <c r="Z3669" i="17"/>
  <c r="W2384" i="17"/>
  <c r="Z2384" i="17"/>
  <c r="W5934" i="17"/>
  <c r="Z5934" i="17"/>
  <c r="W5790" i="17"/>
  <c r="Z5790" i="17"/>
  <c r="W5646" i="17"/>
  <c r="Z5646" i="17"/>
  <c r="W5502" i="17"/>
  <c r="Z5502" i="17"/>
  <c r="W5358" i="17"/>
  <c r="Z5358" i="17"/>
  <c r="W5214" i="17"/>
  <c r="Z5214" i="17"/>
  <c r="W5070" i="17"/>
  <c r="Z5070" i="17"/>
  <c r="W4926" i="17"/>
  <c r="Z4926" i="17"/>
  <c r="W4766" i="17"/>
  <c r="Z4766" i="17"/>
  <c r="W4506" i="17"/>
  <c r="Z4506" i="17"/>
  <c r="W4199" i="17"/>
  <c r="Z4199" i="17"/>
  <c r="W3337" i="17"/>
  <c r="Z3337" i="17"/>
  <c r="W5981" i="17"/>
  <c r="Z5981" i="17"/>
  <c r="W5837" i="17"/>
  <c r="Z5837" i="17"/>
  <c r="W5693" i="17"/>
  <c r="Z5693" i="17"/>
  <c r="W5405" i="17"/>
  <c r="Z5405" i="17"/>
  <c r="W5261" i="17"/>
  <c r="Z5261" i="17"/>
  <c r="W5117" i="17"/>
  <c r="Z5117" i="17"/>
  <c r="W4973" i="17"/>
  <c r="Z4973" i="17"/>
  <c r="W4823" i="17"/>
  <c r="Z4823" i="17"/>
  <c r="W4601" i="17"/>
  <c r="Z4601" i="17"/>
  <c r="W4313" i="17"/>
  <c r="Z4313" i="17"/>
  <c r="W3667" i="17"/>
  <c r="Z3667" i="17"/>
  <c r="W2377" i="17"/>
  <c r="Z2377" i="17"/>
  <c r="W6148" i="17"/>
  <c r="Z6148" i="17"/>
  <c r="W6004" i="17"/>
  <c r="Z6004" i="17"/>
  <c r="W5860" i="17"/>
  <c r="Z5860" i="17"/>
  <c r="W5716" i="17"/>
  <c r="Z5716" i="17"/>
  <c r="W5572" i="17"/>
  <c r="Z5572" i="17"/>
  <c r="W5428" i="17"/>
  <c r="Z5428" i="17"/>
  <c r="W5284" i="17"/>
  <c r="Z5284" i="17"/>
  <c r="W5140" i="17"/>
  <c r="Z5140" i="17"/>
  <c r="W4996" i="17"/>
  <c r="Z4996" i="17"/>
  <c r="W4850" i="17"/>
  <c r="Z4850" i="17"/>
  <c r="W4648" i="17"/>
  <c r="Z4648" i="17"/>
  <c r="W4360" i="17"/>
  <c r="Z4360" i="17"/>
  <c r="W3828" i="17"/>
  <c r="Z3828" i="17"/>
  <c r="W2707" i="17"/>
  <c r="Z2707" i="17"/>
  <c r="W6171" i="17"/>
  <c r="Z6171" i="17"/>
  <c r="W6027" i="17"/>
  <c r="Z6027" i="17"/>
  <c r="W5883" i="17"/>
  <c r="Z5883" i="17"/>
  <c r="W5739" i="17"/>
  <c r="Z5739" i="17"/>
  <c r="W5595" i="17"/>
  <c r="Z5595" i="17"/>
  <c r="W5451" i="17"/>
  <c r="Z5451" i="17"/>
  <c r="W5307" i="17"/>
  <c r="Z5307" i="17"/>
  <c r="W5019" i="17"/>
  <c r="Z5019" i="17"/>
  <c r="W4875" i="17"/>
  <c r="Z4875" i="17"/>
  <c r="W4688" i="17"/>
  <c r="Z4688" i="17"/>
  <c r="W4407" i="17"/>
  <c r="Z4407" i="17"/>
  <c r="W3992" i="17"/>
  <c r="Z3992" i="17"/>
  <c r="W2978" i="17"/>
  <c r="Z2978" i="17"/>
  <c r="W4682" i="17"/>
  <c r="Z4682" i="17"/>
  <c r="W4538" i="17"/>
  <c r="Z4538" i="17"/>
  <c r="W4394" i="17"/>
  <c r="Z4394" i="17"/>
  <c r="W4238" i="17"/>
  <c r="Z4238" i="17"/>
  <c r="W3937" i="17"/>
  <c r="Z3937" i="17"/>
  <c r="W3444" i="17"/>
  <c r="Z3444" i="17"/>
  <c r="W1356" i="17"/>
  <c r="Z1356" i="17"/>
  <c r="W4549" i="17"/>
  <c r="Z4549" i="17"/>
  <c r="W4405" i="17"/>
  <c r="Z4405" i="17"/>
  <c r="W4252" i="17"/>
  <c r="Z4252" i="17"/>
  <c r="W3979" i="17"/>
  <c r="Z3979" i="17"/>
  <c r="W3486" i="17"/>
  <c r="Z3486" i="17"/>
  <c r="W2957" i="17"/>
  <c r="Z2957" i="17"/>
  <c r="W1680" i="17"/>
  <c r="Z1680" i="17"/>
  <c r="W4608" i="17"/>
  <c r="Z4608" i="17"/>
  <c r="W4464" i="17"/>
  <c r="Z4464" i="17"/>
  <c r="W4320" i="17"/>
  <c r="Z4320" i="17"/>
  <c r="W4144" i="17"/>
  <c r="Z4144" i="17"/>
  <c r="W3690" i="17"/>
  <c r="Z3690" i="17"/>
  <c r="W3193" i="17"/>
  <c r="Z3193" i="17"/>
  <c r="W2422" i="17"/>
  <c r="Z2422" i="17"/>
  <c r="W4415" i="17"/>
  <c r="Z4415" i="17"/>
  <c r="W4264" i="17"/>
  <c r="Z4264" i="17"/>
  <c r="W4016" i="17"/>
  <c r="Z4016" i="17"/>
  <c r="W3523" i="17"/>
  <c r="Z3523" i="17"/>
  <c r="W3009" i="17"/>
  <c r="Z3009" i="17"/>
  <c r="W1881" i="17"/>
  <c r="Z1881" i="17"/>
  <c r="W4762" i="17"/>
  <c r="Z4762" i="17"/>
  <c r="W4618" i="17"/>
  <c r="Z4618" i="17"/>
  <c r="W4474" i="17"/>
  <c r="Z4474" i="17"/>
  <c r="W4330" i="17"/>
  <c r="Z4330" i="17"/>
  <c r="W4158" i="17"/>
  <c r="Z4158" i="17"/>
  <c r="W3727" i="17"/>
  <c r="Z3727" i="17"/>
  <c r="W2498" i="17"/>
  <c r="Z2498" i="17"/>
  <c r="W4821" i="17"/>
  <c r="Z4821" i="17"/>
  <c r="W4677" i="17"/>
  <c r="Z4677" i="17"/>
  <c r="W4533" i="17"/>
  <c r="Z4533" i="17"/>
  <c r="W4389" i="17"/>
  <c r="Z4389" i="17"/>
  <c r="W4233" i="17"/>
  <c r="Z4233" i="17"/>
  <c r="W3931" i="17"/>
  <c r="Z3931" i="17"/>
  <c r="W3438" i="17"/>
  <c r="Z3438" i="17"/>
  <c r="W2889" i="17"/>
  <c r="Z2889" i="17"/>
  <c r="W1302" i="17"/>
  <c r="Z1302" i="17"/>
  <c r="W3930" i="17"/>
  <c r="Z3930" i="17"/>
  <c r="W3681" i="17"/>
  <c r="Z3681" i="17"/>
  <c r="W3433" i="17"/>
  <c r="Z3433" i="17"/>
  <c r="W3188" i="17"/>
  <c r="Z3188" i="17"/>
  <c r="W2407" i="17"/>
  <c r="Z2407" i="17"/>
  <c r="W1242" i="17"/>
  <c r="Z1242" i="17"/>
  <c r="W3885" i="17"/>
  <c r="Z3885" i="17"/>
  <c r="W3637" i="17"/>
  <c r="Z3637" i="17"/>
  <c r="W3144" i="17"/>
  <c r="Z3144" i="17"/>
  <c r="W2807" i="17"/>
  <c r="Z2807" i="17"/>
  <c r="W2308" i="17"/>
  <c r="Z2308" i="17"/>
  <c r="W3409" i="17"/>
  <c r="Z3409" i="17"/>
  <c r="W3164" i="17"/>
  <c r="Z3164" i="17"/>
  <c r="W2842" i="17"/>
  <c r="Z2842" i="17"/>
  <c r="W2360" i="17"/>
  <c r="Z2360" i="17"/>
  <c r="W929" i="17"/>
  <c r="Z929" i="17"/>
  <c r="W3901" i="17"/>
  <c r="Z3901" i="17"/>
  <c r="W3656" i="17"/>
  <c r="Z3656" i="17"/>
  <c r="W3408" i="17"/>
  <c r="Z3408" i="17"/>
  <c r="W3163" i="17"/>
  <c r="Z3163" i="17"/>
  <c r="W2356" i="17"/>
  <c r="Z2356" i="17"/>
  <c r="W3943" i="17"/>
  <c r="Z3943" i="17"/>
  <c r="W3695" i="17"/>
  <c r="Z3695" i="17"/>
  <c r="W3450" i="17"/>
  <c r="Z3450" i="17"/>
  <c r="W3201" i="17"/>
  <c r="Z3201" i="17"/>
  <c r="W2905" i="17"/>
  <c r="Z2905" i="17"/>
  <c r="W2437" i="17"/>
  <c r="Z2437" i="17"/>
  <c r="W3981" i="17"/>
  <c r="Z3981" i="17"/>
  <c r="W3733" i="17"/>
  <c r="Z3733" i="17"/>
  <c r="W3488" i="17"/>
  <c r="Z3488" i="17"/>
  <c r="W3240" i="17"/>
  <c r="Z3240" i="17"/>
  <c r="W2518" i="17"/>
  <c r="Z2518" i="17"/>
  <c r="W3994" i="17"/>
  <c r="Z3994" i="17"/>
  <c r="W3850" i="17"/>
  <c r="Z3850" i="17"/>
  <c r="W3706" i="17"/>
  <c r="Z3706" i="17"/>
  <c r="W3562" i="17"/>
  <c r="Z3562" i="17"/>
  <c r="W3418" i="17"/>
  <c r="Z3418" i="17"/>
  <c r="W3274" i="17"/>
  <c r="Z3274" i="17"/>
  <c r="W3130" i="17"/>
  <c r="Z3130" i="17"/>
  <c r="W2785" i="17"/>
  <c r="Z2785" i="17"/>
  <c r="W1796" i="17"/>
  <c r="Z1796" i="17"/>
  <c r="W3138" i="17"/>
  <c r="Z3138" i="17"/>
  <c r="W2993" i="17"/>
  <c r="Z2993" i="17"/>
  <c r="W2557" i="17"/>
  <c r="Z2557" i="17"/>
  <c r="W2294" i="17"/>
  <c r="Z2294" i="17"/>
  <c r="W186" i="17"/>
  <c r="Z186" i="17"/>
  <c r="W3881" i="17"/>
  <c r="Z3881" i="17"/>
  <c r="W3737" i="17"/>
  <c r="Z3737" i="17"/>
  <c r="W3449" i="17"/>
  <c r="Z3449" i="17"/>
  <c r="W3305" i="17"/>
  <c r="Z3305" i="17"/>
  <c r="W3161" i="17"/>
  <c r="Z3161" i="17"/>
  <c r="W3856" i="17"/>
  <c r="Z3856" i="17"/>
  <c r="W3136" i="17"/>
  <c r="Z3136" i="17"/>
  <c r="W2795" i="17"/>
  <c r="Z2795" i="17"/>
  <c r="W2554" i="17"/>
  <c r="Z2554" i="17"/>
  <c r="W180" i="17"/>
  <c r="Z180" i="17"/>
  <c r="W4167" i="17"/>
  <c r="Z4167" i="17"/>
  <c r="W4023" i="17"/>
  <c r="Z4023" i="17"/>
  <c r="W3879" i="17"/>
  <c r="Z3879" i="17"/>
  <c r="W3735" i="17"/>
  <c r="Z3735" i="17"/>
  <c r="W3591" i="17"/>
  <c r="Z3591" i="17"/>
  <c r="W2593" i="17"/>
  <c r="Z2593" i="17"/>
  <c r="W2342" i="17"/>
  <c r="Z2342" i="17"/>
  <c r="W1899" i="17"/>
  <c r="Z1899" i="17"/>
  <c r="W4094" i="17"/>
  <c r="Z4094" i="17"/>
  <c r="W3950" i="17"/>
  <c r="Z3950" i="17"/>
  <c r="W3806" i="17"/>
  <c r="Z3806" i="17"/>
  <c r="W2714" i="17"/>
  <c r="Z2714" i="17"/>
  <c r="W2469" i="17"/>
  <c r="Z2469" i="17"/>
  <c r="W2147" i="17"/>
  <c r="Z2147" i="17"/>
  <c r="W1547" i="17"/>
  <c r="Z1547" i="17"/>
  <c r="W2423" i="17"/>
  <c r="Z2423" i="17"/>
  <c r="W2248" i="17"/>
  <c r="Z2248" i="17"/>
  <c r="W1742" i="17"/>
  <c r="Z1742" i="17"/>
  <c r="W2862" i="17"/>
  <c r="Z2862" i="17"/>
  <c r="W2718" i="17"/>
  <c r="Z2718" i="17"/>
  <c r="W2574" i="17"/>
  <c r="Z2574" i="17"/>
  <c r="W2430" i="17"/>
  <c r="Z2430" i="17"/>
  <c r="W2259" i="17"/>
  <c r="Z2259" i="17"/>
  <c r="W2018" i="17"/>
  <c r="Z2018" i="17"/>
  <c r="W2861" i="17"/>
  <c r="Z2861" i="17"/>
  <c r="W2429" i="17"/>
  <c r="Z2429" i="17"/>
  <c r="W2258" i="17"/>
  <c r="Z2258" i="17"/>
  <c r="W2017" i="17"/>
  <c r="Z2017" i="17"/>
  <c r="W1752" i="17"/>
  <c r="Z1752" i="17"/>
  <c r="W2980" i="17"/>
  <c r="Z2980" i="17"/>
  <c r="W2836" i="17"/>
  <c r="Z2836" i="17"/>
  <c r="W2548" i="17"/>
  <c r="Z2548" i="17"/>
  <c r="W2404" i="17"/>
  <c r="Z2404" i="17"/>
  <c r="W1972" i="17"/>
  <c r="Z1972" i="17"/>
  <c r="W1135" i="17"/>
  <c r="Z1135" i="17"/>
  <c r="W2823" i="17"/>
  <c r="Z2823" i="17"/>
  <c r="W2535" i="17"/>
  <c r="Z2535" i="17"/>
  <c r="W2391" i="17"/>
  <c r="Z2391" i="17"/>
  <c r="W2198" i="17"/>
  <c r="Z2198" i="17"/>
  <c r="W2170" i="17"/>
  <c r="Z2170" i="17"/>
  <c r="W1475" i="17"/>
  <c r="Z1475" i="17"/>
  <c r="W1164" i="17"/>
  <c r="Z1164" i="17"/>
  <c r="W475" i="17"/>
  <c r="Z475" i="17"/>
  <c r="W1575" i="17"/>
  <c r="Z1575" i="17"/>
  <c r="W2336" i="17"/>
  <c r="Z2336" i="17"/>
  <c r="W1741" i="17"/>
  <c r="Z1741" i="17"/>
  <c r="W1513" i="17"/>
  <c r="Z1513" i="17"/>
  <c r="W2059" i="17"/>
  <c r="Z2059" i="17"/>
  <c r="W1915" i="17"/>
  <c r="Z1915" i="17"/>
  <c r="W1250" i="17"/>
  <c r="Z1250" i="17"/>
  <c r="W713" i="17"/>
  <c r="Z713" i="17"/>
  <c r="W2178" i="17"/>
  <c r="Z2178" i="17"/>
  <c r="W1890" i="17"/>
  <c r="Z1890" i="17"/>
  <c r="W1719" i="17"/>
  <c r="Z1719" i="17"/>
  <c r="W1489" i="17"/>
  <c r="Z1489" i="17"/>
  <c r="W1189" i="17"/>
  <c r="Z1189" i="17"/>
  <c r="W547" i="17"/>
  <c r="Z547" i="17"/>
  <c r="W2309" i="17"/>
  <c r="Z2309" i="17"/>
  <c r="W1877" i="17"/>
  <c r="Z1877" i="17"/>
  <c r="W554" i="17"/>
  <c r="Z554" i="17"/>
  <c r="W1651" i="17"/>
  <c r="Z1651" i="17"/>
  <c r="W1355" i="17"/>
  <c r="Z1355" i="17"/>
  <c r="W1152" i="17"/>
  <c r="Z1152" i="17"/>
  <c r="W1722" i="17"/>
  <c r="Z1722" i="17"/>
  <c r="W1578" i="17"/>
  <c r="Z1578" i="17"/>
  <c r="W1434" i="17"/>
  <c r="Z1434" i="17"/>
  <c r="W698" i="17"/>
  <c r="Z698" i="17"/>
  <c r="W204" i="17"/>
  <c r="Z204" i="17"/>
  <c r="W1589" i="17"/>
  <c r="Z1589" i="17"/>
  <c r="W1445" i="17"/>
  <c r="Z1445" i="17"/>
  <c r="W1274" i="17"/>
  <c r="Z1274" i="17"/>
  <c r="W243" i="17"/>
  <c r="Z243" i="17"/>
  <c r="W1744" i="17"/>
  <c r="Z1744" i="17"/>
  <c r="W1600" i="17"/>
  <c r="Z1600" i="17"/>
  <c r="W1456" i="17"/>
  <c r="Z1456" i="17"/>
  <c r="W1289" i="17"/>
  <c r="Z1289" i="17"/>
  <c r="W1071" i="17"/>
  <c r="Z1071" i="17"/>
  <c r="W281" i="17"/>
  <c r="Z281" i="17"/>
  <c r="W843" i="17"/>
  <c r="Z843" i="17"/>
  <c r="W616" i="17"/>
  <c r="Z616" i="17"/>
  <c r="W1199" i="17"/>
  <c r="Z1199" i="17"/>
  <c r="W1055" i="17"/>
  <c r="Z1055" i="17"/>
  <c r="W423" i="17"/>
  <c r="Z423" i="17"/>
  <c r="W1269" i="17"/>
  <c r="Z1269" i="17"/>
  <c r="W976" i="17"/>
  <c r="Z976" i="17"/>
  <c r="W778" i="17"/>
  <c r="Z778" i="17"/>
  <c r="W50" i="17"/>
  <c r="Z50" i="17"/>
  <c r="W1136" i="17"/>
  <c r="Z1136" i="17"/>
  <c r="W795" i="17"/>
  <c r="Z795" i="17"/>
  <c r="W66" i="17"/>
  <c r="Z66" i="17"/>
  <c r="W145" i="17"/>
  <c r="Z145" i="17"/>
  <c r="W467" i="17"/>
  <c r="Z467" i="17"/>
  <c r="W35" i="17"/>
  <c r="Z35" i="17"/>
  <c r="W430" i="17"/>
  <c r="Z430" i="17"/>
  <c r="W141" i="17"/>
  <c r="Z141" i="17"/>
  <c r="W44" i="17"/>
  <c r="Z44" i="17"/>
  <c r="W6520" i="17"/>
  <c r="Z6520" i="17"/>
  <c r="W6376" i="17"/>
  <c r="Z6376" i="17"/>
  <c r="W6228" i="17"/>
  <c r="Z6228" i="17"/>
  <c r="W6056" i="17"/>
  <c r="Z6056" i="17"/>
  <c r="W5810" i="17"/>
  <c r="Z5810" i="17"/>
  <c r="W5522" i="17"/>
  <c r="Z5522" i="17"/>
  <c r="W5234" i="17"/>
  <c r="Z5234" i="17"/>
  <c r="W4946" i="17"/>
  <c r="Z4946" i="17"/>
  <c r="W4544" i="17"/>
  <c r="Z4544" i="17"/>
  <c r="W3465" i="17"/>
  <c r="Z3465" i="17"/>
  <c r="W7047" i="17"/>
  <c r="Z7047" i="17"/>
  <c r="W6903" i="17"/>
  <c r="Z6903" i="17"/>
  <c r="W6759" i="17"/>
  <c r="Z6759" i="17"/>
  <c r="W6615" i="17"/>
  <c r="Z6615" i="17"/>
  <c r="W6471" i="17"/>
  <c r="Z6471" i="17"/>
  <c r="W6327" i="17"/>
  <c r="Z6327" i="17"/>
  <c r="W6169" i="17"/>
  <c r="Z6169" i="17"/>
  <c r="W5987" i="17"/>
  <c r="Z5987" i="17"/>
  <c r="W5713" i="17"/>
  <c r="Z5713" i="17"/>
  <c r="W5425" i="17"/>
  <c r="Z5425" i="17"/>
  <c r="W5137" i="17"/>
  <c r="Z5137" i="17"/>
  <c r="W4847" i="17"/>
  <c r="Z4847" i="17"/>
  <c r="W4351" i="17"/>
  <c r="Z4351" i="17"/>
  <c r="W2629" i="17"/>
  <c r="Z2629" i="17"/>
  <c r="W7070" i="17"/>
  <c r="Z7070" i="17"/>
  <c r="W6926" i="17"/>
  <c r="Z6926" i="17"/>
  <c r="W6782" i="17"/>
  <c r="Z6782" i="17"/>
  <c r="W6638" i="17"/>
  <c r="Z6638" i="17"/>
  <c r="W6494" i="17"/>
  <c r="Z6494" i="17"/>
  <c r="W6350" i="17"/>
  <c r="Z6350" i="17"/>
  <c r="W6198" i="17"/>
  <c r="Z6198" i="17"/>
  <c r="W6022" i="17"/>
  <c r="Z6022" i="17"/>
  <c r="W5760" i="17"/>
  <c r="Z5760" i="17"/>
  <c r="W5472" i="17"/>
  <c r="Z5472" i="17"/>
  <c r="W5184" i="17"/>
  <c r="Z5184" i="17"/>
  <c r="W4896" i="17"/>
  <c r="Z4896" i="17"/>
  <c r="W4446" i="17"/>
  <c r="Z4446" i="17"/>
  <c r="W3131" i="17"/>
  <c r="Z3131" i="17"/>
  <c r="W7093" i="17"/>
  <c r="Z7093" i="17"/>
  <c r="W6949" i="17"/>
  <c r="Z6949" i="17"/>
  <c r="W6805" i="17"/>
  <c r="Z6805" i="17"/>
  <c r="W6661" i="17"/>
  <c r="Z6661" i="17"/>
  <c r="W6517" i="17"/>
  <c r="Z6517" i="17"/>
  <c r="W6373" i="17"/>
  <c r="Z6373" i="17"/>
  <c r="W6225" i="17"/>
  <c r="Z6225" i="17"/>
  <c r="W6053" i="17"/>
  <c r="Z6053" i="17"/>
  <c r="W5807" i="17"/>
  <c r="Z5807" i="17"/>
  <c r="W5519" i="17"/>
  <c r="Z5519" i="17"/>
  <c r="W5231" i="17"/>
  <c r="Z5231" i="17"/>
  <c r="W4943" i="17"/>
  <c r="Z4943" i="17"/>
  <c r="W4541" i="17"/>
  <c r="Z4541" i="17"/>
  <c r="W3462" i="17"/>
  <c r="Z3462" i="17"/>
  <c r="W7332" i="17"/>
  <c r="Z7332" i="17"/>
  <c r="W7188" i="17"/>
  <c r="Z7188" i="17"/>
  <c r="W7044" i="17"/>
  <c r="Z7044" i="17"/>
  <c r="W6900" i="17"/>
  <c r="Z6900" i="17"/>
  <c r="W6756" i="17"/>
  <c r="Z6756" i="17"/>
  <c r="W6612" i="17"/>
  <c r="Z6612" i="17"/>
  <c r="W6468" i="17"/>
  <c r="Z6468" i="17"/>
  <c r="W6324" i="17"/>
  <c r="Z6324" i="17"/>
  <c r="W6166" i="17"/>
  <c r="Z6166" i="17"/>
  <c r="W5983" i="17"/>
  <c r="Z5983" i="17"/>
  <c r="W5710" i="17"/>
  <c r="Z5710" i="17"/>
  <c r="W5422" i="17"/>
  <c r="Z5422" i="17"/>
  <c r="W5134" i="17"/>
  <c r="Z5134" i="17"/>
  <c r="W4842" i="17"/>
  <c r="Z4842" i="17"/>
  <c r="W4348" i="17"/>
  <c r="Z4348" i="17"/>
  <c r="W2624" i="17"/>
  <c r="Z2624" i="17"/>
  <c r="W7283" i="17"/>
  <c r="Z7283" i="17"/>
  <c r="W7139" i="17"/>
  <c r="Z7139" i="17"/>
  <c r="W6995" i="17"/>
  <c r="Z6995" i="17"/>
  <c r="W6851" i="17"/>
  <c r="Z6851" i="17"/>
  <c r="W6707" i="17"/>
  <c r="Z6707" i="17"/>
  <c r="W6563" i="17"/>
  <c r="Z6563" i="17"/>
  <c r="W6419" i="17"/>
  <c r="Z6419" i="17"/>
  <c r="W6275" i="17"/>
  <c r="Z6275" i="17"/>
  <c r="W6107" i="17"/>
  <c r="Z6107" i="17"/>
  <c r="W5899" i="17"/>
  <c r="Z5899" i="17"/>
  <c r="W5613" i="17"/>
  <c r="Z5613" i="17"/>
  <c r="W5325" i="17"/>
  <c r="Z5325" i="17"/>
  <c r="W5037" i="17"/>
  <c r="Z5037" i="17"/>
  <c r="W4721" i="17"/>
  <c r="Z4721" i="17"/>
  <c r="W4100" i="17"/>
  <c r="Z4100" i="17"/>
  <c r="W6020" i="17"/>
  <c r="Z6020" i="17"/>
  <c r="W5876" i="17"/>
  <c r="Z5876" i="17"/>
  <c r="W5732" i="17"/>
  <c r="Z5732" i="17"/>
  <c r="W5588" i="17"/>
  <c r="Z5588" i="17"/>
  <c r="W5444" i="17"/>
  <c r="Z5444" i="17"/>
  <c r="W5300" i="17"/>
  <c r="Z5300" i="17"/>
  <c r="W5156" i="17"/>
  <c r="Z5156" i="17"/>
  <c r="W5012" i="17"/>
  <c r="Z5012" i="17"/>
  <c r="W4868" i="17"/>
  <c r="Z4868" i="17"/>
  <c r="W4676" i="17"/>
  <c r="Z4676" i="17"/>
  <c r="W4388" i="17"/>
  <c r="Z4388" i="17"/>
  <c r="W3919" i="17"/>
  <c r="Z3919" i="17"/>
  <c r="W2864" i="17"/>
  <c r="Z2864" i="17"/>
  <c r="W5827" i="17"/>
  <c r="Z5827" i="17"/>
  <c r="W5683" i="17"/>
  <c r="Z5683" i="17"/>
  <c r="W5539" i="17"/>
  <c r="Z5539" i="17"/>
  <c r="W5395" i="17"/>
  <c r="Z5395" i="17"/>
  <c r="W5251" i="17"/>
  <c r="Z5251" i="17"/>
  <c r="W5107" i="17"/>
  <c r="Z5107" i="17"/>
  <c r="W4963" i="17"/>
  <c r="Z4963" i="17"/>
  <c r="W4811" i="17"/>
  <c r="Z4811" i="17"/>
  <c r="W4579" i="17"/>
  <c r="Z4579" i="17"/>
  <c r="W4288" i="17"/>
  <c r="Z4288" i="17"/>
  <c r="W3587" i="17"/>
  <c r="Z3587" i="17"/>
  <c r="W2135" i="17"/>
  <c r="Z2135" i="17"/>
  <c r="W5922" i="17"/>
  <c r="Z5922" i="17"/>
  <c r="W5778" i="17"/>
  <c r="Z5778" i="17"/>
  <c r="W5634" i="17"/>
  <c r="Z5634" i="17"/>
  <c r="W5490" i="17"/>
  <c r="Z5490" i="17"/>
  <c r="W5346" i="17"/>
  <c r="Z5346" i="17"/>
  <c r="W5202" i="17"/>
  <c r="Z5202" i="17"/>
  <c r="W5058" i="17"/>
  <c r="Z5058" i="17"/>
  <c r="W4914" i="17"/>
  <c r="Z4914" i="17"/>
  <c r="W4752" i="17"/>
  <c r="Z4752" i="17"/>
  <c r="W4482" i="17"/>
  <c r="Z4482" i="17"/>
  <c r="W4168" i="17"/>
  <c r="Z4168" i="17"/>
  <c r="W3258" i="17"/>
  <c r="Z3258" i="17"/>
  <c r="W5969" i="17"/>
  <c r="Z5969" i="17"/>
  <c r="W5825" i="17"/>
  <c r="Z5825" i="17"/>
  <c r="W5681" i="17"/>
  <c r="Z5681" i="17"/>
  <c r="W5537" i="17"/>
  <c r="Z5537" i="17"/>
  <c r="W5393" i="17"/>
  <c r="Z5393" i="17"/>
  <c r="W5249" i="17"/>
  <c r="Z5249" i="17"/>
  <c r="W5105" i="17"/>
  <c r="Z5105" i="17"/>
  <c r="W4961" i="17"/>
  <c r="Z4961" i="17"/>
  <c r="W4807" i="17"/>
  <c r="Z4807" i="17"/>
  <c r="W4577" i="17"/>
  <c r="Z4577" i="17"/>
  <c r="W4285" i="17"/>
  <c r="Z4285" i="17"/>
  <c r="W3584" i="17"/>
  <c r="Z3584" i="17"/>
  <c r="W2126" i="17"/>
  <c r="Z2126" i="17"/>
  <c r="W6136" i="17"/>
  <c r="Z6136" i="17"/>
  <c r="W5992" i="17"/>
  <c r="Z5992" i="17"/>
  <c r="W5848" i="17"/>
  <c r="Z5848" i="17"/>
  <c r="W5704" i="17"/>
  <c r="Z5704" i="17"/>
  <c r="W5560" i="17"/>
  <c r="Z5560" i="17"/>
  <c r="W5416" i="17"/>
  <c r="Z5416" i="17"/>
  <c r="W5272" i="17"/>
  <c r="Z5272" i="17"/>
  <c r="W5128" i="17"/>
  <c r="Z5128" i="17"/>
  <c r="W4984" i="17"/>
  <c r="Z4984" i="17"/>
  <c r="W4836" i="17"/>
  <c r="Z4836" i="17"/>
  <c r="W4624" i="17"/>
  <c r="Z4624" i="17"/>
  <c r="W4336" i="17"/>
  <c r="Z4336" i="17"/>
  <c r="W3745" i="17"/>
  <c r="Z3745" i="17"/>
  <c r="W2541" i="17"/>
  <c r="Z2541" i="17"/>
  <c r="W6159" i="17"/>
  <c r="Z6159" i="17"/>
  <c r="W6015" i="17"/>
  <c r="Z6015" i="17"/>
  <c r="W5871" i="17"/>
  <c r="Z5871" i="17"/>
  <c r="W5727" i="17"/>
  <c r="Z5727" i="17"/>
  <c r="W5583" i="17"/>
  <c r="Z5583" i="17"/>
  <c r="W5439" i="17"/>
  <c r="Z5439" i="17"/>
  <c r="W5295" i="17"/>
  <c r="Z5295" i="17"/>
  <c r="W5151" i="17"/>
  <c r="Z5151" i="17"/>
  <c r="W5007" i="17"/>
  <c r="Z5007" i="17"/>
  <c r="W4863" i="17"/>
  <c r="Z4863" i="17"/>
  <c r="W4671" i="17"/>
  <c r="Z4671" i="17"/>
  <c r="W4383" i="17"/>
  <c r="Z4383" i="17"/>
  <c r="W3909" i="17"/>
  <c r="Z3909" i="17"/>
  <c r="W2854" i="17"/>
  <c r="Z2854" i="17"/>
  <c r="W4670" i="17"/>
  <c r="Z4670" i="17"/>
  <c r="W4526" i="17"/>
  <c r="Z4526" i="17"/>
  <c r="W4382" i="17"/>
  <c r="Z4382" i="17"/>
  <c r="W4224" i="17"/>
  <c r="Z4224" i="17"/>
  <c r="W3897" i="17"/>
  <c r="Z3897" i="17"/>
  <c r="W3404" i="17"/>
  <c r="Z3404" i="17"/>
  <c r="W2828" i="17"/>
  <c r="Z2828" i="17"/>
  <c r="W684" i="17"/>
  <c r="Z684" i="17"/>
  <c r="W4537" i="17"/>
  <c r="Z4537" i="17"/>
  <c r="W4393" i="17"/>
  <c r="Z4393" i="17"/>
  <c r="W4237" i="17"/>
  <c r="Z4237" i="17"/>
  <c r="W3936" i="17"/>
  <c r="Z3936" i="17"/>
  <c r="W3443" i="17"/>
  <c r="Z3443" i="17"/>
  <c r="W2894" i="17"/>
  <c r="Z2894" i="17"/>
  <c r="W1349" i="17"/>
  <c r="Z1349" i="17"/>
  <c r="W4596" i="17"/>
  <c r="Z4596" i="17"/>
  <c r="W4452" i="17"/>
  <c r="Z4452" i="17"/>
  <c r="W4308" i="17"/>
  <c r="Z4308" i="17"/>
  <c r="W4124" i="17"/>
  <c r="Z4124" i="17"/>
  <c r="W3647" i="17"/>
  <c r="Z3647" i="17"/>
  <c r="W3153" i="17"/>
  <c r="Z3153" i="17"/>
  <c r="W2331" i="17"/>
  <c r="Z2331" i="17"/>
  <c r="W4691" i="17"/>
  <c r="Z4691" i="17"/>
  <c r="W4547" i="17"/>
  <c r="Z4547" i="17"/>
  <c r="W4403" i="17"/>
  <c r="Z4403" i="17"/>
  <c r="W4249" i="17"/>
  <c r="Z4249" i="17"/>
  <c r="W3973" i="17"/>
  <c r="Z3973" i="17"/>
  <c r="W3480" i="17"/>
  <c r="Z3480" i="17"/>
  <c r="W2952" i="17"/>
  <c r="Z2952" i="17"/>
  <c r="W1676" i="17"/>
  <c r="Z1676" i="17"/>
  <c r="W4750" i="17"/>
  <c r="Z4750" i="17"/>
  <c r="W4606" i="17"/>
  <c r="Z4606" i="17"/>
  <c r="W4462" i="17"/>
  <c r="Z4462" i="17"/>
  <c r="W4318" i="17"/>
  <c r="Z4318" i="17"/>
  <c r="W4140" i="17"/>
  <c r="Z4140" i="17"/>
  <c r="W3684" i="17"/>
  <c r="Z3684" i="17"/>
  <c r="W3191" i="17"/>
  <c r="Z3191" i="17"/>
  <c r="W2419" i="17"/>
  <c r="Z2419" i="17"/>
  <c r="W4809" i="17"/>
  <c r="Z4809" i="17"/>
  <c r="W4665" i="17"/>
  <c r="Z4665" i="17"/>
  <c r="W4521" i="17"/>
  <c r="Z4521" i="17"/>
  <c r="W4377" i="17"/>
  <c r="Z4377" i="17"/>
  <c r="W4219" i="17"/>
  <c r="Z4219" i="17"/>
  <c r="W3888" i="17"/>
  <c r="Z3888" i="17"/>
  <c r="W3395" i="17"/>
  <c r="Z3395" i="17"/>
  <c r="W2818" i="17"/>
  <c r="Z2818" i="17"/>
  <c r="W519" i="17"/>
  <c r="Z519" i="17"/>
  <c r="W3908" i="17"/>
  <c r="Z3908" i="17"/>
  <c r="W3660" i="17"/>
  <c r="Z3660" i="17"/>
  <c r="W3415" i="17"/>
  <c r="Z3415" i="17"/>
  <c r="W3167" i="17"/>
  <c r="Z3167" i="17"/>
  <c r="W2844" i="17"/>
  <c r="Z2844" i="17"/>
  <c r="W2363" i="17"/>
  <c r="Z2363" i="17"/>
  <c r="W936" i="17"/>
  <c r="Z936" i="17"/>
  <c r="W3864" i="17"/>
  <c r="Z3864" i="17"/>
  <c r="W3619" i="17"/>
  <c r="Z3619" i="17"/>
  <c r="W3371" i="17"/>
  <c r="Z3371" i="17"/>
  <c r="W3120" i="17"/>
  <c r="Z3120" i="17"/>
  <c r="W2771" i="17"/>
  <c r="Z2771" i="17"/>
  <c r="W2253" i="17"/>
  <c r="Z2253" i="17"/>
  <c r="W4123" i="17"/>
  <c r="Z4123" i="17"/>
  <c r="W3884" i="17"/>
  <c r="Z3884" i="17"/>
  <c r="W3636" i="17"/>
  <c r="Z3636" i="17"/>
  <c r="W3391" i="17"/>
  <c r="Z3391" i="17"/>
  <c r="W3143" i="17"/>
  <c r="Z3143" i="17"/>
  <c r="W2806" i="17"/>
  <c r="Z2806" i="17"/>
  <c r="W2303" i="17"/>
  <c r="Z2303" i="17"/>
  <c r="W351" i="17"/>
  <c r="Z351" i="17"/>
  <c r="W3883" i="17"/>
  <c r="Z3883" i="17"/>
  <c r="W3635" i="17"/>
  <c r="Z3635" i="17"/>
  <c r="W3390" i="17"/>
  <c r="Z3390" i="17"/>
  <c r="W3141" i="17"/>
  <c r="Z3141" i="17"/>
  <c r="W2804" i="17"/>
  <c r="Z2804" i="17"/>
  <c r="W2301" i="17"/>
  <c r="Z2301" i="17"/>
  <c r="W331" i="17"/>
  <c r="Z331" i="17"/>
  <c r="W3921" i="17"/>
  <c r="Z3921" i="17"/>
  <c r="W3673" i="17"/>
  <c r="Z3673" i="17"/>
  <c r="W3428" i="17"/>
  <c r="Z3428" i="17"/>
  <c r="W3180" i="17"/>
  <c r="Z3180" i="17"/>
  <c r="W2875" i="17"/>
  <c r="Z2875" i="17"/>
  <c r="W2397" i="17"/>
  <c r="Z2397" i="17"/>
  <c r="W1212" i="17"/>
  <c r="Z1212" i="17"/>
  <c r="W3960" i="17"/>
  <c r="Z3960" i="17"/>
  <c r="W3715" i="17"/>
  <c r="Z3715" i="17"/>
  <c r="W3467" i="17"/>
  <c r="Z3467" i="17"/>
  <c r="W3222" i="17"/>
  <c r="Z3222" i="17"/>
  <c r="W2936" i="17"/>
  <c r="Z2936" i="17"/>
  <c r="W2479" i="17"/>
  <c r="Z2479" i="17"/>
  <c r="W1569" i="17"/>
  <c r="Z1569" i="17"/>
  <c r="W3982" i="17"/>
  <c r="Z3982" i="17"/>
  <c r="W3838" i="17"/>
  <c r="Z3838" i="17"/>
  <c r="W3694" i="17"/>
  <c r="Z3694" i="17"/>
  <c r="W3550" i="17"/>
  <c r="Z3550" i="17"/>
  <c r="W3406" i="17"/>
  <c r="Z3406" i="17"/>
  <c r="W3262" i="17"/>
  <c r="Z3262" i="17"/>
  <c r="W3118" i="17"/>
  <c r="Z3118" i="17"/>
  <c r="W2969" i="17"/>
  <c r="Z2969" i="17"/>
  <c r="W2769" i="17"/>
  <c r="Z2769" i="17"/>
  <c r="W2522" i="17"/>
  <c r="Z2522" i="17"/>
  <c r="W2246" i="17"/>
  <c r="Z2246" i="17"/>
  <c r="W1737" i="17"/>
  <c r="Z1737" i="17"/>
  <c r="W3126" i="17"/>
  <c r="Z3126" i="17"/>
  <c r="W2977" i="17"/>
  <c r="Z2977" i="17"/>
  <c r="W2781" i="17"/>
  <c r="Z2781" i="17"/>
  <c r="W2539" i="17"/>
  <c r="Z2539" i="17"/>
  <c r="W2266" i="17"/>
  <c r="Z2266" i="17"/>
  <c r="W1775" i="17"/>
  <c r="Z1775" i="17"/>
  <c r="W4301" i="17"/>
  <c r="Z4301" i="17"/>
  <c r="W4157" i="17"/>
  <c r="Z4157" i="17"/>
  <c r="W4013" i="17"/>
  <c r="Z4013" i="17"/>
  <c r="W3869" i="17"/>
  <c r="Z3869" i="17"/>
  <c r="W3725" i="17"/>
  <c r="Z3725" i="17"/>
  <c r="W3581" i="17"/>
  <c r="Z3581" i="17"/>
  <c r="W3437" i="17"/>
  <c r="Z3437" i="17"/>
  <c r="W3293" i="17"/>
  <c r="Z3293" i="17"/>
  <c r="W3149" i="17"/>
  <c r="Z3149" i="17"/>
  <c r="W3005" i="17"/>
  <c r="Z3005" i="17"/>
  <c r="W2816" i="17"/>
  <c r="Z2816" i="17"/>
  <c r="W2577" i="17"/>
  <c r="Z2577" i="17"/>
  <c r="W2317" i="17"/>
  <c r="Z2317" i="17"/>
  <c r="W1863" i="17"/>
  <c r="Z1863" i="17"/>
  <c r="W516" i="17"/>
  <c r="Z516" i="17"/>
  <c r="W3988" i="17"/>
  <c r="Z3988" i="17"/>
  <c r="W3844" i="17"/>
  <c r="Z3844" i="17"/>
  <c r="W3700" i="17"/>
  <c r="Z3700" i="17"/>
  <c r="W3556" i="17"/>
  <c r="Z3556" i="17"/>
  <c r="W3412" i="17"/>
  <c r="Z3412" i="17"/>
  <c r="W3268" i="17"/>
  <c r="Z3268" i="17"/>
  <c r="W3124" i="17"/>
  <c r="Z3124" i="17"/>
  <c r="W2975" i="17"/>
  <c r="Z2975" i="17"/>
  <c r="W2779" i="17"/>
  <c r="Z2779" i="17"/>
  <c r="W2533" i="17"/>
  <c r="Z2533" i="17"/>
  <c r="W2263" i="17"/>
  <c r="Z2263" i="17"/>
  <c r="W1765" i="17"/>
  <c r="Z1765" i="17"/>
  <c r="W4299" i="17"/>
  <c r="Z4299" i="17"/>
  <c r="W4155" i="17"/>
  <c r="Z4155" i="17"/>
  <c r="W4011" i="17"/>
  <c r="Z4011" i="17"/>
  <c r="W3867" i="17"/>
  <c r="Z3867" i="17"/>
  <c r="W3723" i="17"/>
  <c r="Z3723" i="17"/>
  <c r="W3579" i="17"/>
  <c r="Z3579" i="17"/>
  <c r="W3435" i="17"/>
  <c r="Z3435" i="17"/>
  <c r="W3291" i="17"/>
  <c r="Z3291" i="17"/>
  <c r="W3147" i="17"/>
  <c r="Z3147" i="17"/>
  <c r="W3002" i="17"/>
  <c r="Z3002" i="17"/>
  <c r="W2810" i="17"/>
  <c r="Z2810" i="17"/>
  <c r="W2575" i="17"/>
  <c r="Z2575" i="17"/>
  <c r="W2314" i="17"/>
  <c r="Z2314" i="17"/>
  <c r="W1860" i="17"/>
  <c r="Z1860" i="17"/>
  <c r="W497" i="17"/>
  <c r="Z497" i="17"/>
  <c r="W4082" i="17"/>
  <c r="Z4082" i="17"/>
  <c r="W3938" i="17"/>
  <c r="Z3938" i="17"/>
  <c r="W3794" i="17"/>
  <c r="Z3794" i="17"/>
  <c r="W3650" i="17"/>
  <c r="Z3650" i="17"/>
  <c r="W3506" i="17"/>
  <c r="Z3506" i="17"/>
  <c r="W3362" i="17"/>
  <c r="Z3362" i="17"/>
  <c r="W3218" i="17"/>
  <c r="Z3218" i="17"/>
  <c r="W3074" i="17"/>
  <c r="Z3074" i="17"/>
  <c r="W2914" i="17"/>
  <c r="Z2914" i="17"/>
  <c r="W2696" i="17"/>
  <c r="Z2696" i="17"/>
  <c r="W2448" i="17"/>
  <c r="Z2448" i="17"/>
  <c r="W2103" i="17"/>
  <c r="Z2103" i="17"/>
  <c r="W1465" i="17"/>
  <c r="Z1465" i="17"/>
  <c r="W2699" i="17"/>
  <c r="Z2699" i="17"/>
  <c r="W2555" i="17"/>
  <c r="Z2555" i="17"/>
  <c r="W2411" i="17"/>
  <c r="Z2411" i="17"/>
  <c r="W2232" i="17"/>
  <c r="Z2232" i="17"/>
  <c r="W1984" i="17"/>
  <c r="Z1984" i="17"/>
  <c r="W1713" i="17"/>
  <c r="Z1713" i="17"/>
  <c r="W1171" i="17"/>
  <c r="Z1171" i="17"/>
  <c r="W2163" i="17"/>
  <c r="Z2163" i="17"/>
  <c r="W1919" i="17"/>
  <c r="Z1919" i="17"/>
  <c r="W1586" i="17"/>
  <c r="Z1586" i="17"/>
  <c r="W878" i="17"/>
  <c r="Z878" i="17"/>
  <c r="W2850" i="17"/>
  <c r="Z2850" i="17"/>
  <c r="W2706" i="17"/>
  <c r="Z2706" i="17"/>
  <c r="W2562" i="17"/>
  <c r="Z2562" i="17"/>
  <c r="W2418" i="17"/>
  <c r="Z2418" i="17"/>
  <c r="W2243" i="17"/>
  <c r="Z2243" i="17"/>
  <c r="W1996" i="17"/>
  <c r="Z1996" i="17"/>
  <c r="W1729" i="17"/>
  <c r="Z1729" i="17"/>
  <c r="W1206" i="17"/>
  <c r="Z1206" i="17"/>
  <c r="W2849" i="17"/>
  <c r="Z2849" i="17"/>
  <c r="W2705" i="17"/>
  <c r="Z2705" i="17"/>
  <c r="W2561" i="17"/>
  <c r="Z2561" i="17"/>
  <c r="W2417" i="17"/>
  <c r="Z2417" i="17"/>
  <c r="W2242" i="17"/>
  <c r="Z2242" i="17"/>
  <c r="W1995" i="17"/>
  <c r="Z1995" i="17"/>
  <c r="W1728" i="17"/>
  <c r="Z1728" i="17"/>
  <c r="W1205" i="17"/>
  <c r="Z1205" i="17"/>
  <c r="W2968" i="17"/>
  <c r="Z2968" i="17"/>
  <c r="W2824" i="17"/>
  <c r="Z2824" i="17"/>
  <c r="W2680" i="17"/>
  <c r="Z2680" i="17"/>
  <c r="W2536" i="17"/>
  <c r="Z2536" i="17"/>
  <c r="W2392" i="17"/>
  <c r="Z2392" i="17"/>
  <c r="W2199" i="17"/>
  <c r="Z2199" i="17"/>
  <c r="W1955" i="17"/>
  <c r="Z1955" i="17"/>
  <c r="W1657" i="17"/>
  <c r="Z1657" i="17"/>
  <c r="W1061" i="17"/>
  <c r="Z1061" i="17"/>
  <c r="W2955" i="17"/>
  <c r="Z2955" i="17"/>
  <c r="W2811" i="17"/>
  <c r="Z2811" i="17"/>
  <c r="W2667" i="17"/>
  <c r="Z2667" i="17"/>
  <c r="W2379" i="17"/>
  <c r="Z2379" i="17"/>
  <c r="W2176" i="17"/>
  <c r="Z2176" i="17"/>
  <c r="W1932" i="17"/>
  <c r="Z1932" i="17"/>
  <c r="W1620" i="17"/>
  <c r="Z1620" i="17"/>
  <c r="W970" i="17"/>
  <c r="Z970" i="17"/>
  <c r="W2158" i="17"/>
  <c r="Z2158" i="17"/>
  <c r="W2014" i="17"/>
  <c r="Z2014" i="17"/>
  <c r="W1870" i="17"/>
  <c r="Z1870" i="17"/>
  <c r="W1691" i="17"/>
  <c r="Z1691" i="17"/>
  <c r="W1454" i="17"/>
  <c r="Z1454" i="17"/>
  <c r="W1128" i="17"/>
  <c r="Z1128" i="17"/>
  <c r="W396" i="17"/>
  <c r="Z396" i="17"/>
  <c r="W1557" i="17"/>
  <c r="Z1557" i="17"/>
  <c r="W1286" i="17"/>
  <c r="Z1286" i="17"/>
  <c r="W785" i="17"/>
  <c r="Z785" i="17"/>
  <c r="W2324" i="17"/>
  <c r="Z2324" i="17"/>
  <c r="W2180" i="17"/>
  <c r="Z2180" i="17"/>
  <c r="W2036" i="17"/>
  <c r="Z2036" i="17"/>
  <c r="W1892" i="17"/>
  <c r="Z1892" i="17"/>
  <c r="W1725" i="17"/>
  <c r="Z1725" i="17"/>
  <c r="W1491" i="17"/>
  <c r="Z1491" i="17"/>
  <c r="W1191" i="17"/>
  <c r="Z1191" i="17"/>
  <c r="W556" i="17"/>
  <c r="Z556" i="17"/>
  <c r="W2191" i="17"/>
  <c r="Z2191" i="17"/>
  <c r="W2047" i="17"/>
  <c r="Z2047" i="17"/>
  <c r="W1903" i="17"/>
  <c r="Z1903" i="17"/>
  <c r="W1740" i="17"/>
  <c r="Z1740" i="17"/>
  <c r="W1511" i="17"/>
  <c r="Z1511" i="17"/>
  <c r="W1216" i="17"/>
  <c r="Z1216" i="17"/>
  <c r="W631" i="17"/>
  <c r="Z631" i="17"/>
  <c r="W2310" i="17"/>
  <c r="Z2310" i="17"/>
  <c r="W2166" i="17"/>
  <c r="Z2166" i="17"/>
  <c r="W2022" i="17"/>
  <c r="Z2022" i="17"/>
  <c r="W1878" i="17"/>
  <c r="Z1878" i="17"/>
  <c r="W1703" i="17"/>
  <c r="Z1703" i="17"/>
  <c r="W1467" i="17"/>
  <c r="Z1467" i="17"/>
  <c r="W1155" i="17"/>
  <c r="Z1155" i="17"/>
  <c r="W468" i="17"/>
  <c r="Z468" i="17"/>
  <c r="W2297" i="17"/>
  <c r="Z2297" i="17"/>
  <c r="W2153" i="17"/>
  <c r="Z2153" i="17"/>
  <c r="W2009" i="17"/>
  <c r="Z2009" i="17"/>
  <c r="W1865" i="17"/>
  <c r="Z1865" i="17"/>
  <c r="W1682" i="17"/>
  <c r="Z1682" i="17"/>
  <c r="W1448" i="17"/>
  <c r="Z1448" i="17"/>
  <c r="W1118" i="17"/>
  <c r="Z1118" i="17"/>
  <c r="W375" i="17"/>
  <c r="Z375" i="17"/>
  <c r="W1524" i="17"/>
  <c r="Z1524" i="17"/>
  <c r="W1374" i="17"/>
  <c r="Z1374" i="17"/>
  <c r="W1177" i="17"/>
  <c r="Z1177" i="17"/>
  <c r="W928" i="17"/>
  <c r="Z928" i="17"/>
  <c r="W510" i="17"/>
  <c r="Z510" i="17"/>
  <c r="W1153" i="17"/>
  <c r="Z1153" i="17"/>
  <c r="W892" i="17"/>
  <c r="Z892" i="17"/>
  <c r="W456" i="17"/>
  <c r="Z456" i="17"/>
  <c r="W1783" i="17"/>
  <c r="Z1783" i="17"/>
  <c r="W1639" i="17"/>
  <c r="Z1639" i="17"/>
  <c r="W1495" i="17"/>
  <c r="Z1495" i="17"/>
  <c r="W1339" i="17"/>
  <c r="Z1339" i="17"/>
  <c r="W1132" i="17"/>
  <c r="Z1132" i="17"/>
  <c r="W858" i="17"/>
  <c r="Z858" i="17"/>
  <c r="W412" i="17"/>
  <c r="Z412" i="17"/>
  <c r="W1710" i="17"/>
  <c r="Z1710" i="17"/>
  <c r="W1566" i="17"/>
  <c r="Z1566" i="17"/>
  <c r="W1422" i="17"/>
  <c r="Z1422" i="17"/>
  <c r="W1239" i="17"/>
  <c r="Z1239" i="17"/>
  <c r="W1011" i="17"/>
  <c r="Z1011" i="17"/>
  <c r="W654" i="17"/>
  <c r="Z654" i="17"/>
  <c r="W161" i="17"/>
  <c r="Z161" i="17"/>
  <c r="W1721" i="17"/>
  <c r="Z1721" i="17"/>
  <c r="W1577" i="17"/>
  <c r="Z1577" i="17"/>
  <c r="W1433" i="17"/>
  <c r="Z1433" i="17"/>
  <c r="W1254" i="17"/>
  <c r="Z1254" i="17"/>
  <c r="W1033" i="17"/>
  <c r="Z1033" i="17"/>
  <c r="W696" i="17"/>
  <c r="Z696" i="17"/>
  <c r="W199" i="17"/>
  <c r="Z199" i="17"/>
  <c r="W1732" i="17"/>
  <c r="Z1732" i="17"/>
  <c r="W1588" i="17"/>
  <c r="Z1588" i="17"/>
  <c r="W1444" i="17"/>
  <c r="Z1444" i="17"/>
  <c r="W1273" i="17"/>
  <c r="Z1273" i="17"/>
  <c r="W1050" i="17"/>
  <c r="Z1050" i="17"/>
  <c r="W730" i="17"/>
  <c r="Z730" i="17"/>
  <c r="W242" i="17"/>
  <c r="Z242" i="17"/>
  <c r="W1010" i="17"/>
  <c r="Z1010" i="17"/>
  <c r="W823" i="17"/>
  <c r="Z823" i="17"/>
  <c r="W594" i="17"/>
  <c r="Z594" i="17"/>
  <c r="W350" i="17"/>
  <c r="Z350" i="17"/>
  <c r="W101" i="17"/>
  <c r="Z101" i="17"/>
  <c r="W568" i="17"/>
  <c r="Z568" i="17"/>
  <c r="W319" i="17"/>
  <c r="Z319" i="17"/>
  <c r="W75" i="17"/>
  <c r="Z75" i="17"/>
  <c r="W1187" i="17"/>
  <c r="Z1187" i="17"/>
  <c r="W1043" i="17"/>
  <c r="Z1043" i="17"/>
  <c r="W870" i="17"/>
  <c r="Z870" i="17"/>
  <c r="W650" i="17"/>
  <c r="Z650" i="17"/>
  <c r="W401" i="17"/>
  <c r="Z401" i="17"/>
  <c r="W156" i="17"/>
  <c r="Z156" i="17"/>
  <c r="W1246" i="17"/>
  <c r="Z1246" i="17"/>
  <c r="W1102" i="17"/>
  <c r="Z1102" i="17"/>
  <c r="W948" i="17"/>
  <c r="Z948" i="17"/>
  <c r="W744" i="17"/>
  <c r="Z744" i="17"/>
  <c r="W504" i="17"/>
  <c r="Z504" i="17"/>
  <c r="W256" i="17"/>
  <c r="Z256" i="17"/>
  <c r="W1401" i="17"/>
  <c r="Z1401" i="17"/>
  <c r="W1257" i="17"/>
  <c r="Z1257" i="17"/>
  <c r="W1113" i="17"/>
  <c r="Z1113" i="17"/>
  <c r="W962" i="17"/>
  <c r="Z962" i="17"/>
  <c r="W760" i="17"/>
  <c r="Z760" i="17"/>
  <c r="W521" i="17"/>
  <c r="Z521" i="17"/>
  <c r="W276" i="17"/>
  <c r="Z276" i="17"/>
  <c r="W27" i="17"/>
  <c r="Z27" i="17"/>
  <c r="W1268" i="17"/>
  <c r="Z1268" i="17"/>
  <c r="W1124" i="17"/>
  <c r="Z1124" i="17"/>
  <c r="W975" i="17"/>
  <c r="Z975" i="17"/>
  <c r="W775" i="17"/>
  <c r="Z775" i="17"/>
  <c r="W542" i="17"/>
  <c r="Z542" i="17"/>
  <c r="W293" i="17"/>
  <c r="Z293" i="17"/>
  <c r="W48" i="17"/>
  <c r="Z48" i="17"/>
  <c r="W853" i="17"/>
  <c r="Z853" i="17"/>
  <c r="W709" i="17"/>
  <c r="Z709" i="17"/>
  <c r="W565" i="17"/>
  <c r="Z565" i="17"/>
  <c r="W421" i="17"/>
  <c r="Z421" i="17"/>
  <c r="W277" i="17"/>
  <c r="Z277" i="17"/>
  <c r="W133" i="17"/>
  <c r="Z133" i="17"/>
  <c r="W1031" i="17"/>
  <c r="Z1031" i="17"/>
  <c r="W887" i="17"/>
  <c r="Z887" i="17"/>
  <c r="W743" i="17"/>
  <c r="Z743" i="17"/>
  <c r="W599" i="17"/>
  <c r="Z599" i="17"/>
  <c r="W455" i="17"/>
  <c r="Z455" i="17"/>
  <c r="W311" i="17"/>
  <c r="Z311" i="17"/>
  <c r="W167" i="17"/>
  <c r="Z167" i="17"/>
  <c r="W23" i="17"/>
  <c r="Z23" i="17"/>
  <c r="W562" i="17"/>
  <c r="Z562" i="17"/>
  <c r="W418" i="17"/>
  <c r="Z418" i="17"/>
  <c r="W130" i="17"/>
  <c r="Z130" i="17"/>
  <c r="W849" i="17"/>
  <c r="Z849" i="17"/>
  <c r="W705" i="17"/>
  <c r="Z705" i="17"/>
  <c r="W561" i="17"/>
  <c r="Z561" i="17"/>
  <c r="W417" i="17"/>
  <c r="Z417" i="17"/>
  <c r="W273" i="17"/>
  <c r="Z273" i="17"/>
  <c r="W129" i="17"/>
  <c r="Z129" i="17"/>
  <c r="W896" i="17"/>
  <c r="Z896" i="17"/>
  <c r="W752" i="17"/>
  <c r="Z752" i="17"/>
  <c r="W608" i="17"/>
  <c r="Z608" i="17"/>
  <c r="W464" i="17"/>
  <c r="Z464" i="17"/>
  <c r="W320" i="17"/>
  <c r="Z320" i="17"/>
  <c r="W176" i="17"/>
  <c r="Z176" i="17"/>
  <c r="W32" i="17"/>
  <c r="Z32" i="17"/>
  <c r="W6508" i="17"/>
  <c r="Z6508" i="17"/>
  <c r="W6364" i="17"/>
  <c r="Z6364" i="17"/>
  <c r="W6214" i="17"/>
  <c r="Z6214" i="17"/>
  <c r="W6042" i="17"/>
  <c r="Z6042" i="17"/>
  <c r="W5786" i="17"/>
  <c r="Z5786" i="17"/>
  <c r="W5498" i="17"/>
  <c r="Z5498" i="17"/>
  <c r="W5210" i="17"/>
  <c r="Z5210" i="17"/>
  <c r="W4922" i="17"/>
  <c r="Z4922" i="17"/>
  <c r="W4496" i="17"/>
  <c r="Z4496" i="17"/>
  <c r="W3300" i="17"/>
  <c r="Z3300" i="17"/>
  <c r="W7035" i="17"/>
  <c r="Z7035" i="17"/>
  <c r="W6891" i="17"/>
  <c r="Z6891" i="17"/>
  <c r="W6747" i="17"/>
  <c r="Z6747" i="17"/>
  <c r="W6603" i="17"/>
  <c r="Z6603" i="17"/>
  <c r="W6459" i="17"/>
  <c r="Z6459" i="17"/>
  <c r="W6315" i="17"/>
  <c r="Z6315" i="17"/>
  <c r="W6155" i="17"/>
  <c r="Z6155" i="17"/>
  <c r="W5965" i="17"/>
  <c r="Z5965" i="17"/>
  <c r="W5689" i="17"/>
  <c r="Z5689" i="17"/>
  <c r="W5401" i="17"/>
  <c r="Z5401" i="17"/>
  <c r="W5113" i="17"/>
  <c r="Z5113" i="17"/>
  <c r="W4817" i="17"/>
  <c r="Z4817" i="17"/>
  <c r="W4303" i="17"/>
  <c r="Z4303" i="17"/>
  <c r="W2280" i="17"/>
  <c r="Z2280" i="17"/>
  <c r="W7058" i="17"/>
  <c r="Z7058" i="17"/>
  <c r="W6914" i="17"/>
  <c r="Z6914" i="17"/>
  <c r="W6770" i="17"/>
  <c r="Z6770" i="17"/>
  <c r="W6626" i="17"/>
  <c r="Z6626" i="17"/>
  <c r="W6482" i="17"/>
  <c r="Z6482" i="17"/>
  <c r="W6338" i="17"/>
  <c r="Z6338" i="17"/>
  <c r="W6182" i="17"/>
  <c r="Z6182" i="17"/>
  <c r="W6002" i="17"/>
  <c r="Z6002" i="17"/>
  <c r="W5448" i="17"/>
  <c r="Z5448" i="17"/>
  <c r="W5160" i="17"/>
  <c r="Z5160" i="17"/>
  <c r="W4872" i="17"/>
  <c r="Z4872" i="17"/>
  <c r="W4398" i="17"/>
  <c r="Z4398" i="17"/>
  <c r="W2926" i="17"/>
  <c r="Z2926" i="17"/>
  <c r="W7081" i="17"/>
  <c r="Z7081" i="17"/>
  <c r="W6937" i="17"/>
  <c r="Z6937" i="17"/>
  <c r="W6793" i="17"/>
  <c r="Z6793" i="17"/>
  <c r="W6649" i="17"/>
  <c r="Z6649" i="17"/>
  <c r="W6505" i="17"/>
  <c r="Z6505" i="17"/>
  <c r="W6361" i="17"/>
  <c r="Z6361" i="17"/>
  <c r="W6211" i="17"/>
  <c r="Z6211" i="17"/>
  <c r="W6037" i="17"/>
  <c r="Z6037" i="17"/>
  <c r="W5783" i="17"/>
  <c r="Z5783" i="17"/>
  <c r="W5495" i="17"/>
  <c r="Z5495" i="17"/>
  <c r="W5207" i="17"/>
  <c r="Z5207" i="17"/>
  <c r="W4919" i="17"/>
  <c r="Z4919" i="17"/>
  <c r="W4493" i="17"/>
  <c r="Z4493" i="17"/>
  <c r="W3296" i="17"/>
  <c r="Z3296" i="17"/>
  <c r="W7320" i="17"/>
  <c r="Z7320" i="17"/>
  <c r="W7176" i="17"/>
  <c r="Z7176" i="17"/>
  <c r="W7032" i="17"/>
  <c r="Z7032" i="17"/>
  <c r="W6888" i="17"/>
  <c r="Z6888" i="17"/>
  <c r="W6744" i="17"/>
  <c r="Z6744" i="17"/>
  <c r="W6600" i="17"/>
  <c r="Z6600" i="17"/>
  <c r="W6456" i="17"/>
  <c r="Z6456" i="17"/>
  <c r="W6312" i="17"/>
  <c r="Z6312" i="17"/>
  <c r="W6152" i="17"/>
  <c r="Z6152" i="17"/>
  <c r="W5962" i="17"/>
  <c r="Z5962" i="17"/>
  <c r="W5686" i="17"/>
  <c r="Z5686" i="17"/>
  <c r="W5398" i="17"/>
  <c r="Z5398" i="17"/>
  <c r="W5110" i="17"/>
  <c r="Z5110" i="17"/>
  <c r="W4814" i="17"/>
  <c r="Z4814" i="17"/>
  <c r="W4298" i="17"/>
  <c r="Z4298" i="17"/>
  <c r="W2269" i="17"/>
  <c r="Z2269" i="17"/>
  <c r="W7271" i="17"/>
  <c r="Z7271" i="17"/>
  <c r="W7127" i="17"/>
  <c r="Z7127" i="17"/>
  <c r="W6983" i="17"/>
  <c r="Z6983" i="17"/>
  <c r="W6839" i="17"/>
  <c r="Z6839" i="17"/>
  <c r="W6695" i="17"/>
  <c r="Z6695" i="17"/>
  <c r="W6551" i="17"/>
  <c r="Z6551" i="17"/>
  <c r="W6407" i="17"/>
  <c r="Z6407" i="17"/>
  <c r="W6263" i="17"/>
  <c r="Z6263" i="17"/>
  <c r="W6093" i="17"/>
  <c r="Z6093" i="17"/>
  <c r="W5877" i="17"/>
  <c r="Z5877" i="17"/>
  <c r="W5589" i="17"/>
  <c r="Z5589" i="17"/>
  <c r="W5301" i="17"/>
  <c r="Z5301" i="17"/>
  <c r="W5013" i="17"/>
  <c r="Z5013" i="17"/>
  <c r="W4681" i="17"/>
  <c r="Z4681" i="17"/>
  <c r="W3949" i="17"/>
  <c r="Z3949" i="17"/>
  <c r="W6008" i="17"/>
  <c r="Z6008" i="17"/>
  <c r="W5864" i="17"/>
  <c r="Z5864" i="17"/>
  <c r="W5720" i="17"/>
  <c r="Z5720" i="17"/>
  <c r="W5576" i="17"/>
  <c r="Z5576" i="17"/>
  <c r="W5432" i="17"/>
  <c r="Z5432" i="17"/>
  <c r="W5288" i="17"/>
  <c r="Z5288" i="17"/>
  <c r="W5144" i="17"/>
  <c r="Z5144" i="17"/>
  <c r="W5000" i="17"/>
  <c r="Z5000" i="17"/>
  <c r="W4854" i="17"/>
  <c r="Z4854" i="17"/>
  <c r="W4652" i="17"/>
  <c r="Z4652" i="17"/>
  <c r="W4364" i="17"/>
  <c r="Z4364" i="17"/>
  <c r="W3836" i="17"/>
  <c r="Z3836" i="17"/>
  <c r="W2713" i="17"/>
  <c r="Z2713" i="17"/>
  <c r="W5815" i="17"/>
  <c r="Z5815" i="17"/>
  <c r="W5671" i="17"/>
  <c r="Z5671" i="17"/>
  <c r="W5383" i="17"/>
  <c r="Z5383" i="17"/>
  <c r="W5239" i="17"/>
  <c r="Z5239" i="17"/>
  <c r="W5095" i="17"/>
  <c r="Z5095" i="17"/>
  <c r="W4951" i="17"/>
  <c r="Z4951" i="17"/>
  <c r="W4795" i="17"/>
  <c r="Z4795" i="17"/>
  <c r="W4555" i="17"/>
  <c r="Z4555" i="17"/>
  <c r="W4259" i="17"/>
  <c r="Z4259" i="17"/>
  <c r="W3504" i="17"/>
  <c r="Z3504" i="17"/>
  <c r="W1799" i="17"/>
  <c r="Z1799" i="17"/>
  <c r="W5910" i="17"/>
  <c r="Z5910" i="17"/>
  <c r="W5766" i="17"/>
  <c r="Z5766" i="17"/>
  <c r="W5622" i="17"/>
  <c r="Z5622" i="17"/>
  <c r="W5478" i="17"/>
  <c r="Z5478" i="17"/>
  <c r="W5334" i="17"/>
  <c r="Z5334" i="17"/>
  <c r="W5190" i="17"/>
  <c r="Z5190" i="17"/>
  <c r="W5046" i="17"/>
  <c r="Z5046" i="17"/>
  <c r="W4902" i="17"/>
  <c r="Z4902" i="17"/>
  <c r="W4734" i="17"/>
  <c r="Z4734" i="17"/>
  <c r="W4458" i="17"/>
  <c r="Z4458" i="17"/>
  <c r="W4134" i="17"/>
  <c r="Z4134" i="17"/>
  <c r="W3175" i="17"/>
  <c r="Z3175" i="17"/>
  <c r="W5957" i="17"/>
  <c r="Z5957" i="17"/>
  <c r="W5813" i="17"/>
  <c r="Z5813" i="17"/>
  <c r="W5669" i="17"/>
  <c r="Z5669" i="17"/>
  <c r="W5525" i="17"/>
  <c r="Z5525" i="17"/>
  <c r="W5381" i="17"/>
  <c r="Z5381" i="17"/>
  <c r="W5237" i="17"/>
  <c r="Z5237" i="17"/>
  <c r="W5093" i="17"/>
  <c r="Z5093" i="17"/>
  <c r="W4949" i="17"/>
  <c r="Z4949" i="17"/>
  <c r="W4793" i="17"/>
  <c r="Z4793" i="17"/>
  <c r="W4553" i="17"/>
  <c r="Z4553" i="17"/>
  <c r="W4257" i="17"/>
  <c r="Z4257" i="17"/>
  <c r="W3501" i="17"/>
  <c r="Z3501" i="17"/>
  <c r="W1794" i="17"/>
  <c r="Z1794" i="17"/>
  <c r="W6124" i="17"/>
  <c r="Z6124" i="17"/>
  <c r="W5980" i="17"/>
  <c r="Z5980" i="17"/>
  <c r="W5836" i="17"/>
  <c r="Z5836" i="17"/>
  <c r="W5692" i="17"/>
  <c r="Z5692" i="17"/>
  <c r="W5548" i="17"/>
  <c r="Z5548" i="17"/>
  <c r="W5404" i="17"/>
  <c r="Z5404" i="17"/>
  <c r="W5260" i="17"/>
  <c r="Z5260" i="17"/>
  <c r="W5116" i="17"/>
  <c r="Z5116" i="17"/>
  <c r="W4972" i="17"/>
  <c r="Z4972" i="17"/>
  <c r="W4820" i="17"/>
  <c r="Z4820" i="17"/>
  <c r="W4600" i="17"/>
  <c r="Z4600" i="17"/>
  <c r="W4312" i="17"/>
  <c r="Z4312" i="17"/>
  <c r="W3666" i="17"/>
  <c r="Z3666" i="17"/>
  <c r="W2376" i="17"/>
  <c r="Z2376" i="17"/>
  <c r="W6147" i="17"/>
  <c r="Z6147" i="17"/>
  <c r="W6003" i="17"/>
  <c r="Z6003" i="17"/>
  <c r="W5859" i="17"/>
  <c r="Z5859" i="17"/>
  <c r="W5715" i="17"/>
  <c r="Z5715" i="17"/>
  <c r="W5571" i="17"/>
  <c r="Z5571" i="17"/>
  <c r="W5427" i="17"/>
  <c r="Z5427" i="17"/>
  <c r="W5283" i="17"/>
  <c r="Z5283" i="17"/>
  <c r="W5139" i="17"/>
  <c r="Z5139" i="17"/>
  <c r="W4995" i="17"/>
  <c r="Z4995" i="17"/>
  <c r="W4849" i="17"/>
  <c r="Z4849" i="17"/>
  <c r="W4647" i="17"/>
  <c r="Z4647" i="17"/>
  <c r="W4359" i="17"/>
  <c r="Z4359" i="17"/>
  <c r="W2702" i="17"/>
  <c r="Z2702" i="17"/>
  <c r="W4658" i="17"/>
  <c r="Z4658" i="17"/>
  <c r="W4514" i="17"/>
  <c r="Z4514" i="17"/>
  <c r="W4370" i="17"/>
  <c r="Z4370" i="17"/>
  <c r="W4210" i="17"/>
  <c r="Z4210" i="17"/>
  <c r="W3858" i="17"/>
  <c r="Z3858" i="17"/>
  <c r="W3361" i="17"/>
  <c r="Z3361" i="17"/>
  <c r="W2756" i="17"/>
  <c r="Z2756" i="17"/>
  <c r="W4669" i="17"/>
  <c r="Z4669" i="17"/>
  <c r="W4525" i="17"/>
  <c r="Z4525" i="17"/>
  <c r="W4381" i="17"/>
  <c r="Z4381" i="17"/>
  <c r="W4223" i="17"/>
  <c r="Z4223" i="17"/>
  <c r="W3896" i="17"/>
  <c r="Z3896" i="17"/>
  <c r="W3403" i="17"/>
  <c r="Z3403" i="17"/>
  <c r="W2827" i="17"/>
  <c r="Z2827" i="17"/>
  <c r="W679" i="17"/>
  <c r="Z679" i="17"/>
  <c r="W4584" i="17"/>
  <c r="Z4584" i="17"/>
  <c r="W4440" i="17"/>
  <c r="Z4440" i="17"/>
  <c r="W4294" i="17"/>
  <c r="Z4294" i="17"/>
  <c r="W4093" i="17"/>
  <c r="Z4093" i="17"/>
  <c r="W3607" i="17"/>
  <c r="Z3607" i="17"/>
  <c r="W3107" i="17"/>
  <c r="Z3107" i="17"/>
  <c r="W2212" i="17"/>
  <c r="Z2212" i="17"/>
  <c r="W4535" i="17"/>
  <c r="Z4535" i="17"/>
  <c r="W4391" i="17"/>
  <c r="Z4391" i="17"/>
  <c r="W4235" i="17"/>
  <c r="Z4235" i="17"/>
  <c r="W3933" i="17"/>
  <c r="Z3933" i="17"/>
  <c r="W3440" i="17"/>
  <c r="Z3440" i="17"/>
  <c r="W2891" i="17"/>
  <c r="Z2891" i="17"/>
  <c r="W1344" i="17"/>
  <c r="Z1344" i="17"/>
  <c r="W4738" i="17"/>
  <c r="Z4738" i="17"/>
  <c r="W4594" i="17"/>
  <c r="Z4594" i="17"/>
  <c r="W4450" i="17"/>
  <c r="Z4450" i="17"/>
  <c r="W4306" i="17"/>
  <c r="Z4306" i="17"/>
  <c r="W4116" i="17"/>
  <c r="Z4116" i="17"/>
  <c r="W3644" i="17"/>
  <c r="Z3644" i="17"/>
  <c r="W3151" i="17"/>
  <c r="Z3151" i="17"/>
  <c r="W2327" i="17"/>
  <c r="Z2327" i="17"/>
  <c r="W4797" i="17"/>
  <c r="Z4797" i="17"/>
  <c r="W4653" i="17"/>
  <c r="Z4653" i="17"/>
  <c r="W4509" i="17"/>
  <c r="Z4509" i="17"/>
  <c r="W4365" i="17"/>
  <c r="Z4365" i="17"/>
  <c r="W4204" i="17"/>
  <c r="Z4204" i="17"/>
  <c r="W3848" i="17"/>
  <c r="Z3848" i="17"/>
  <c r="W3355" i="17"/>
  <c r="Z3355" i="17"/>
  <c r="W2745" i="17"/>
  <c r="Z2745" i="17"/>
  <c r="W3887" i="17"/>
  <c r="Z3887" i="17"/>
  <c r="W3642" i="17"/>
  <c r="Z3642" i="17"/>
  <c r="W3145" i="17"/>
  <c r="Z3145" i="17"/>
  <c r="W2808" i="17"/>
  <c r="Z2808" i="17"/>
  <c r="W2311" i="17"/>
  <c r="Z2311" i="17"/>
  <c r="W353" i="17"/>
  <c r="Z353" i="17"/>
  <c r="W3846" i="17"/>
  <c r="Z3846" i="17"/>
  <c r="W3597" i="17"/>
  <c r="Z3597" i="17"/>
  <c r="W3349" i="17"/>
  <c r="Z3349" i="17"/>
  <c r="W3096" i="17"/>
  <c r="Z3096" i="17"/>
  <c r="W2174" i="17"/>
  <c r="Z2174" i="17"/>
  <c r="W4104" i="17"/>
  <c r="Z4104" i="17"/>
  <c r="W3863" i="17"/>
  <c r="Z3863" i="17"/>
  <c r="W3618" i="17"/>
  <c r="Z3618" i="17"/>
  <c r="W3369" i="17"/>
  <c r="Z3369" i="17"/>
  <c r="W3119" i="17"/>
  <c r="Z3119" i="17"/>
  <c r="W2770" i="17"/>
  <c r="Z2770" i="17"/>
  <c r="W2247" i="17"/>
  <c r="Z2247" i="17"/>
  <c r="W4103" i="17"/>
  <c r="Z4103" i="17"/>
  <c r="W3861" i="17"/>
  <c r="Z3861" i="17"/>
  <c r="W3613" i="17"/>
  <c r="Z3613" i="17"/>
  <c r="W3368" i="17"/>
  <c r="Z3368" i="17"/>
  <c r="W3117" i="17"/>
  <c r="Z3117" i="17"/>
  <c r="W2768" i="17"/>
  <c r="Z2768" i="17"/>
  <c r="W4136" i="17"/>
  <c r="Z4136" i="17"/>
  <c r="W3900" i="17"/>
  <c r="Z3900" i="17"/>
  <c r="W3655" i="17"/>
  <c r="Z3655" i="17"/>
  <c r="W3407" i="17"/>
  <c r="Z3407" i="17"/>
  <c r="W3162" i="17"/>
  <c r="Z3162" i="17"/>
  <c r="W2839" i="17"/>
  <c r="Z2839" i="17"/>
  <c r="W2351" i="17"/>
  <c r="Z2351" i="17"/>
  <c r="W880" i="17"/>
  <c r="Z880" i="17"/>
  <c r="W3942" i="17"/>
  <c r="Z3942" i="17"/>
  <c r="W3693" i="17"/>
  <c r="Z3693" i="17"/>
  <c r="W3445" i="17"/>
  <c r="Z3445" i="17"/>
  <c r="W3200" i="17"/>
  <c r="Z3200" i="17"/>
  <c r="W2904" i="17"/>
  <c r="Z2904" i="17"/>
  <c r="W2436" i="17"/>
  <c r="Z2436" i="17"/>
  <c r="W1403" i="17"/>
  <c r="Z1403" i="17"/>
  <c r="W3970" i="17"/>
  <c r="Z3970" i="17"/>
  <c r="W3826" i="17"/>
  <c r="Z3826" i="17"/>
  <c r="W3682" i="17"/>
  <c r="Z3682" i="17"/>
  <c r="W3538" i="17"/>
  <c r="Z3538" i="17"/>
  <c r="W3394" i="17"/>
  <c r="Z3394" i="17"/>
  <c r="W3250" i="17"/>
  <c r="Z3250" i="17"/>
  <c r="W3106" i="17"/>
  <c r="Z3106" i="17"/>
  <c r="W2953" i="17"/>
  <c r="Z2953" i="17"/>
  <c r="W2749" i="17"/>
  <c r="Z2749" i="17"/>
  <c r="W2504" i="17"/>
  <c r="Z2504" i="17"/>
  <c r="W2210" i="17"/>
  <c r="Z2210" i="17"/>
  <c r="W1677" i="17"/>
  <c r="Z1677" i="17"/>
  <c r="W3114" i="17"/>
  <c r="Z3114" i="17"/>
  <c r="W2963" i="17"/>
  <c r="Z2963" i="17"/>
  <c r="W2761" i="17"/>
  <c r="Z2761" i="17"/>
  <c r="W2517" i="17"/>
  <c r="Z2517" i="17"/>
  <c r="W2234" i="17"/>
  <c r="Z2234" i="17"/>
  <c r="W1715" i="17"/>
  <c r="Z1715" i="17"/>
  <c r="W4289" i="17"/>
  <c r="Z4289" i="17"/>
  <c r="W4145" i="17"/>
  <c r="Z4145" i="17"/>
  <c r="W4001" i="17"/>
  <c r="Z4001" i="17"/>
  <c r="W3857" i="17"/>
  <c r="Z3857" i="17"/>
  <c r="W3713" i="17"/>
  <c r="Z3713" i="17"/>
  <c r="W3569" i="17"/>
  <c r="Z3569" i="17"/>
  <c r="W3425" i="17"/>
  <c r="Z3425" i="17"/>
  <c r="W3281" i="17"/>
  <c r="Z3281" i="17"/>
  <c r="W3137" i="17"/>
  <c r="Z3137" i="17"/>
  <c r="W2990" i="17"/>
  <c r="Z2990" i="17"/>
  <c r="W2796" i="17"/>
  <c r="Z2796" i="17"/>
  <c r="W2556" i="17"/>
  <c r="Z2556" i="17"/>
  <c r="W2293" i="17"/>
  <c r="Z2293" i="17"/>
  <c r="W1824" i="17"/>
  <c r="Z1824" i="17"/>
  <c r="W185" i="17"/>
  <c r="Z185" i="17"/>
  <c r="W3976" i="17"/>
  <c r="Z3976" i="17"/>
  <c r="W3832" i="17"/>
  <c r="Z3832" i="17"/>
  <c r="W3688" i="17"/>
  <c r="Z3688" i="17"/>
  <c r="W3544" i="17"/>
  <c r="Z3544" i="17"/>
  <c r="W3400" i="17"/>
  <c r="Z3400" i="17"/>
  <c r="W3256" i="17"/>
  <c r="Z3256" i="17"/>
  <c r="W3112" i="17"/>
  <c r="Z3112" i="17"/>
  <c r="W2961" i="17"/>
  <c r="Z2961" i="17"/>
  <c r="W2759" i="17"/>
  <c r="Z2759" i="17"/>
  <c r="W2515" i="17"/>
  <c r="Z2515" i="17"/>
  <c r="W2231" i="17"/>
  <c r="Z2231" i="17"/>
  <c r="W1712" i="17"/>
  <c r="Z1712" i="17"/>
  <c r="W4287" i="17"/>
  <c r="Z4287" i="17"/>
  <c r="W4143" i="17"/>
  <c r="Z4143" i="17"/>
  <c r="W3999" i="17"/>
  <c r="Z3999" i="17"/>
  <c r="W3855" i="17"/>
  <c r="Z3855" i="17"/>
  <c r="W3711" i="17"/>
  <c r="Z3711" i="17"/>
  <c r="W3567" i="17"/>
  <c r="Z3567" i="17"/>
  <c r="W3423" i="17"/>
  <c r="Z3423" i="17"/>
  <c r="W3279" i="17"/>
  <c r="Z3279" i="17"/>
  <c r="W3135" i="17"/>
  <c r="Z3135" i="17"/>
  <c r="W2988" i="17"/>
  <c r="Z2988" i="17"/>
  <c r="W2794" i="17"/>
  <c r="Z2794" i="17"/>
  <c r="W2553" i="17"/>
  <c r="Z2553" i="17"/>
  <c r="W2284" i="17"/>
  <c r="Z2284" i="17"/>
  <c r="W1814" i="17"/>
  <c r="Z1814" i="17"/>
  <c r="W170" i="17"/>
  <c r="Z170" i="17"/>
  <c r="W4070" i="17"/>
  <c r="Z4070" i="17"/>
  <c r="W3926" i="17"/>
  <c r="Z3926" i="17"/>
  <c r="W3782" i="17"/>
  <c r="Z3782" i="17"/>
  <c r="W3638" i="17"/>
  <c r="Z3638" i="17"/>
  <c r="W3494" i="17"/>
  <c r="Z3494" i="17"/>
  <c r="W3350" i="17"/>
  <c r="Z3350" i="17"/>
  <c r="W3206" i="17"/>
  <c r="Z3206" i="17"/>
  <c r="W3062" i="17"/>
  <c r="Z3062" i="17"/>
  <c r="W2899" i="17"/>
  <c r="Z2899" i="17"/>
  <c r="W2674" i="17"/>
  <c r="Z2674" i="17"/>
  <c r="W2426" i="17"/>
  <c r="Z2426" i="17"/>
  <c r="W2064" i="17"/>
  <c r="Z2064" i="17"/>
  <c r="W1378" i="17"/>
  <c r="Z1378" i="17"/>
  <c r="W2687" i="17"/>
  <c r="Z2687" i="17"/>
  <c r="W2543" i="17"/>
  <c r="Z2543" i="17"/>
  <c r="W2399" i="17"/>
  <c r="Z2399" i="17"/>
  <c r="W2211" i="17"/>
  <c r="Z2211" i="17"/>
  <c r="W1967" i="17"/>
  <c r="Z1967" i="17"/>
  <c r="W1678" i="17"/>
  <c r="Z1678" i="17"/>
  <c r="W1104" i="17"/>
  <c r="Z1104" i="17"/>
  <c r="W1546" i="17"/>
  <c r="Z1546" i="17"/>
  <c r="W754" i="17"/>
  <c r="Z754" i="17"/>
  <c r="W2838" i="17"/>
  <c r="Z2838" i="17"/>
  <c r="W2694" i="17"/>
  <c r="Z2694" i="17"/>
  <c r="W2550" i="17"/>
  <c r="Z2550" i="17"/>
  <c r="W2406" i="17"/>
  <c r="Z2406" i="17"/>
  <c r="W2223" i="17"/>
  <c r="Z2223" i="17"/>
  <c r="W1979" i="17"/>
  <c r="Z1979" i="17"/>
  <c r="W1695" i="17"/>
  <c r="Z1695" i="17"/>
  <c r="W1142" i="17"/>
  <c r="Z1142" i="17"/>
  <c r="W2837" i="17"/>
  <c r="Z2837" i="17"/>
  <c r="W2693" i="17"/>
  <c r="Z2693" i="17"/>
  <c r="W2549" i="17"/>
  <c r="Z2549" i="17"/>
  <c r="W2405" i="17"/>
  <c r="Z2405" i="17"/>
  <c r="W2222" i="17"/>
  <c r="Z2222" i="17"/>
  <c r="W1977" i="17"/>
  <c r="Z1977" i="17"/>
  <c r="W1694" i="17"/>
  <c r="Z1694" i="17"/>
  <c r="W1140" i="17"/>
  <c r="Z1140" i="17"/>
  <c r="W2956" i="17"/>
  <c r="Z2956" i="17"/>
  <c r="W2812" i="17"/>
  <c r="Z2812" i="17"/>
  <c r="W2668" i="17"/>
  <c r="Z2668" i="17"/>
  <c r="W2524" i="17"/>
  <c r="Z2524" i="17"/>
  <c r="W2380" i="17"/>
  <c r="Z2380" i="17"/>
  <c r="W2181" i="17"/>
  <c r="Z2181" i="17"/>
  <c r="W1933" i="17"/>
  <c r="Z1933" i="17"/>
  <c r="W1621" i="17"/>
  <c r="Z1621" i="17"/>
  <c r="W972" i="17"/>
  <c r="Z972" i="17"/>
  <c r="W2943" i="17"/>
  <c r="Z2943" i="17"/>
  <c r="W2799" i="17"/>
  <c r="Z2799" i="17"/>
  <c r="W2655" i="17"/>
  <c r="Z2655" i="17"/>
  <c r="W2511" i="17"/>
  <c r="Z2511" i="17"/>
  <c r="W2366" i="17"/>
  <c r="Z2366" i="17"/>
  <c r="W1910" i="17"/>
  <c r="Z1910" i="17"/>
  <c r="W1581" i="17"/>
  <c r="Z1581" i="17"/>
  <c r="W864" i="17"/>
  <c r="Z864" i="17"/>
  <c r="W2146" i="17"/>
  <c r="Z2146" i="17"/>
  <c r="W2002" i="17"/>
  <c r="Z2002" i="17"/>
  <c r="W1858" i="17"/>
  <c r="Z1858" i="17"/>
  <c r="W1671" i="17"/>
  <c r="Z1671" i="17"/>
  <c r="W1436" i="17"/>
  <c r="Z1436" i="17"/>
  <c r="W1092" i="17"/>
  <c r="Z1092" i="17"/>
  <c r="W314" i="17"/>
  <c r="Z314" i="17"/>
  <c r="W1535" i="17"/>
  <c r="Z1535" i="17"/>
  <c r="W1252" i="17"/>
  <c r="Z1252" i="17"/>
  <c r="W720" i="17"/>
  <c r="Z720" i="17"/>
  <c r="W2312" i="17"/>
  <c r="Z2312" i="17"/>
  <c r="W2168" i="17"/>
  <c r="Z2168" i="17"/>
  <c r="W1880" i="17"/>
  <c r="Z1880" i="17"/>
  <c r="W1705" i="17"/>
  <c r="Z1705" i="17"/>
  <c r="W1473" i="17"/>
  <c r="Z1473" i="17"/>
  <c r="W1158" i="17"/>
  <c r="Z1158" i="17"/>
  <c r="W473" i="17"/>
  <c r="Z473" i="17"/>
  <c r="W2179" i="17"/>
  <c r="Z2179" i="17"/>
  <c r="W2035" i="17"/>
  <c r="Z2035" i="17"/>
  <c r="W1891" i="17"/>
  <c r="Z1891" i="17"/>
  <c r="W1724" i="17"/>
  <c r="Z1724" i="17"/>
  <c r="W1490" i="17"/>
  <c r="Z1490" i="17"/>
  <c r="W1190" i="17"/>
  <c r="Z1190" i="17"/>
  <c r="W552" i="17"/>
  <c r="Z552" i="17"/>
  <c r="W2298" i="17"/>
  <c r="Z2298" i="17"/>
  <c r="W2154" i="17"/>
  <c r="Z2154" i="17"/>
  <c r="W2010" i="17"/>
  <c r="Z2010" i="17"/>
  <c r="W1866" i="17"/>
  <c r="Z1866" i="17"/>
  <c r="W1683" i="17"/>
  <c r="Z1683" i="17"/>
  <c r="W1449" i="17"/>
  <c r="Z1449" i="17"/>
  <c r="W1119" i="17"/>
  <c r="Z1119" i="17"/>
  <c r="W386" i="17"/>
  <c r="Z386" i="17"/>
  <c r="W2285" i="17"/>
  <c r="Z2285" i="17"/>
  <c r="W2141" i="17"/>
  <c r="Z2141" i="17"/>
  <c r="W1997" i="17"/>
  <c r="Z1997" i="17"/>
  <c r="W1666" i="17"/>
  <c r="Z1666" i="17"/>
  <c r="W1081" i="17"/>
  <c r="Z1081" i="17"/>
  <c r="W292" i="17"/>
  <c r="Z292" i="17"/>
  <c r="W1512" i="17"/>
  <c r="Z1512" i="17"/>
  <c r="W1360" i="17"/>
  <c r="Z1360" i="17"/>
  <c r="W1157" i="17"/>
  <c r="Z1157" i="17"/>
  <c r="W898" i="17"/>
  <c r="Z898" i="17"/>
  <c r="W471" i="17"/>
  <c r="Z471" i="17"/>
  <c r="W1133" i="17"/>
  <c r="Z1133" i="17"/>
  <c r="W862" i="17"/>
  <c r="Z862" i="17"/>
  <c r="W413" i="17"/>
  <c r="Z413" i="17"/>
  <c r="W1771" i="17"/>
  <c r="Z1771" i="17"/>
  <c r="W1627" i="17"/>
  <c r="Z1627" i="17"/>
  <c r="W1483" i="17"/>
  <c r="Z1483" i="17"/>
  <c r="W1325" i="17"/>
  <c r="Z1325" i="17"/>
  <c r="W1116" i="17"/>
  <c r="Z1116" i="17"/>
  <c r="W828" i="17"/>
  <c r="Z828" i="17"/>
  <c r="W372" i="17"/>
  <c r="Z372" i="17"/>
  <c r="W1698" i="17"/>
  <c r="Z1698" i="17"/>
  <c r="W1554" i="17"/>
  <c r="Z1554" i="17"/>
  <c r="W1410" i="17"/>
  <c r="Z1410" i="17"/>
  <c r="W1219" i="17"/>
  <c r="Z1219" i="17"/>
  <c r="W987" i="17"/>
  <c r="Z987" i="17"/>
  <c r="W615" i="17"/>
  <c r="Z615" i="17"/>
  <c r="W122" i="17"/>
  <c r="Z122" i="17"/>
  <c r="W1709" i="17"/>
  <c r="Z1709" i="17"/>
  <c r="W1565" i="17"/>
  <c r="Z1565" i="17"/>
  <c r="W1421" i="17"/>
  <c r="Z1421" i="17"/>
  <c r="W1238" i="17"/>
  <c r="Z1238" i="17"/>
  <c r="W1009" i="17"/>
  <c r="Z1009" i="17"/>
  <c r="W653" i="17"/>
  <c r="Z653" i="17"/>
  <c r="W160" i="17"/>
  <c r="Z160" i="17"/>
  <c r="W1720" i="17"/>
  <c r="Z1720" i="17"/>
  <c r="W1576" i="17"/>
  <c r="Z1576" i="17"/>
  <c r="W1432" i="17"/>
  <c r="Z1432" i="17"/>
  <c r="W1253" i="17"/>
  <c r="Z1253" i="17"/>
  <c r="W1032" i="17"/>
  <c r="Z1032" i="17"/>
  <c r="W691" i="17"/>
  <c r="Z691" i="17"/>
  <c r="W198" i="17"/>
  <c r="Z198" i="17"/>
  <c r="W997" i="17"/>
  <c r="Z997" i="17"/>
  <c r="W807" i="17"/>
  <c r="Z807" i="17"/>
  <c r="W576" i="17"/>
  <c r="Z576" i="17"/>
  <c r="W328" i="17"/>
  <c r="Z328" i="17"/>
  <c r="W79" i="17"/>
  <c r="Z79" i="17"/>
  <c r="W546" i="17"/>
  <c r="Z546" i="17"/>
  <c r="W302" i="17"/>
  <c r="Z302" i="17"/>
  <c r="W53" i="17"/>
  <c r="Z53" i="17"/>
  <c r="W1175" i="17"/>
  <c r="Z1175" i="17"/>
  <c r="W1030" i="17"/>
  <c r="Z1030" i="17"/>
  <c r="W628" i="17"/>
  <c r="Z628" i="17"/>
  <c r="W379" i="17"/>
  <c r="Z379" i="17"/>
  <c r="W135" i="17"/>
  <c r="Z135" i="17"/>
  <c r="W1234" i="17"/>
  <c r="Z1234" i="17"/>
  <c r="W1090" i="17"/>
  <c r="Z1090" i="17"/>
  <c r="W933" i="17"/>
  <c r="Z933" i="17"/>
  <c r="W725" i="17"/>
  <c r="Z725" i="17"/>
  <c r="W483" i="17"/>
  <c r="Z483" i="17"/>
  <c r="W234" i="17"/>
  <c r="Z234" i="17"/>
  <c r="W1389" i="17"/>
  <c r="Z1389" i="17"/>
  <c r="W1245" i="17"/>
  <c r="Z1245" i="17"/>
  <c r="W1101" i="17"/>
  <c r="Z1101" i="17"/>
  <c r="W946" i="17"/>
  <c r="Z946" i="17"/>
  <c r="W742" i="17"/>
  <c r="Z742" i="17"/>
  <c r="W499" i="17"/>
  <c r="Z499" i="17"/>
  <c r="W255" i="17"/>
  <c r="Z255" i="17"/>
  <c r="W1400" i="17"/>
  <c r="Z1400" i="17"/>
  <c r="W1256" i="17"/>
  <c r="Z1256" i="17"/>
  <c r="W1112" i="17"/>
  <c r="Z1112" i="17"/>
  <c r="W960" i="17"/>
  <c r="Z960" i="17"/>
  <c r="W759" i="17"/>
  <c r="Z759" i="17"/>
  <c r="W520" i="17"/>
  <c r="Z520" i="17"/>
  <c r="W271" i="17"/>
  <c r="Z271" i="17"/>
  <c r="W26" i="17"/>
  <c r="Z26" i="17"/>
  <c r="W841" i="17"/>
  <c r="Z841" i="17"/>
  <c r="W697" i="17"/>
  <c r="Z697" i="17"/>
  <c r="W553" i="17"/>
  <c r="Z553" i="17"/>
  <c r="W409" i="17"/>
  <c r="Z409" i="17"/>
  <c r="W265" i="17"/>
  <c r="Z265" i="17"/>
  <c r="W121" i="17"/>
  <c r="Z121" i="17"/>
  <c r="W1019" i="17"/>
  <c r="Z1019" i="17"/>
  <c r="W875" i="17"/>
  <c r="Z875" i="17"/>
  <c r="W731" i="17"/>
  <c r="Z731" i="17"/>
  <c r="W587" i="17"/>
  <c r="Z587" i="17"/>
  <c r="W443" i="17"/>
  <c r="Z443" i="17"/>
  <c r="W299" i="17"/>
  <c r="Z299" i="17"/>
  <c r="W155" i="17"/>
  <c r="Z155" i="17"/>
  <c r="W694" i="17"/>
  <c r="Z694" i="17"/>
  <c r="W550" i="17"/>
  <c r="Z550" i="17"/>
  <c r="W406" i="17"/>
  <c r="Z406" i="17"/>
  <c r="W262" i="17"/>
  <c r="Z262" i="17"/>
  <c r="W118" i="17"/>
  <c r="Z118" i="17"/>
  <c r="W837" i="17"/>
  <c r="Z837" i="17"/>
  <c r="W693" i="17"/>
  <c r="Z693" i="17"/>
  <c r="W549" i="17"/>
  <c r="Z549" i="17"/>
  <c r="W405" i="17"/>
  <c r="Z405" i="17"/>
  <c r="W117" i="17"/>
  <c r="Z117" i="17"/>
  <c r="W884" i="17"/>
  <c r="Z884" i="17"/>
  <c r="W740" i="17"/>
  <c r="Z740" i="17"/>
  <c r="W596" i="17"/>
  <c r="Z596" i="17"/>
  <c r="W452" i="17"/>
  <c r="Z452" i="17"/>
  <c r="W308" i="17"/>
  <c r="Z308" i="17"/>
  <c r="W164" i="17"/>
  <c r="Z164" i="17"/>
  <c r="C69" i="8"/>
  <c r="C71" i="8" s="1"/>
  <c r="C64" i="8"/>
  <c r="C66" i="8" s="1"/>
  <c r="C98" i="26"/>
  <c r="G93" i="26"/>
  <c r="C100" i="26"/>
  <c r="G95" i="26"/>
  <c r="C97" i="26"/>
  <c r="G92" i="26"/>
  <c r="C101" i="26"/>
  <c r="G96" i="26"/>
  <c r="B5" i="31"/>
  <c r="B10" i="31"/>
  <c r="B9" i="31"/>
  <c r="B8" i="31"/>
  <c r="B7" i="31"/>
  <c r="B6" i="31"/>
  <c r="B4" i="31"/>
  <c r="Y7681" i="17" l="1"/>
  <c r="AA7824" i="17"/>
  <c r="AF7824" i="17" s="1"/>
  <c r="Y7693" i="17"/>
  <c r="AF7851" i="17"/>
  <c r="AF7984" i="17"/>
  <c r="AF8145" i="17"/>
  <c r="Y7994" i="17"/>
  <c r="Y8130" i="17"/>
  <c r="Y8286" i="17"/>
  <c r="Y8000" i="17"/>
  <c r="AF7814" i="17"/>
  <c r="AF7828" i="17"/>
  <c r="Y7981" i="17"/>
  <c r="AF7823" i="17"/>
  <c r="AF8415" i="17"/>
  <c r="Y7979" i="17"/>
  <c r="Y8413" i="17"/>
  <c r="AF8291" i="17"/>
  <c r="AF8279" i="17"/>
  <c r="AF8288" i="17"/>
  <c r="AF7982" i="17"/>
  <c r="Y7674" i="17"/>
  <c r="AF8290" i="17"/>
  <c r="AF8289" i="17"/>
  <c r="AF7813" i="17"/>
  <c r="AF7985" i="17"/>
  <c r="AF7691" i="17"/>
  <c r="Y8002" i="17"/>
  <c r="AA8130" i="17"/>
  <c r="AF7810" i="17"/>
  <c r="Y7813" i="17"/>
  <c r="AA7678" i="17"/>
  <c r="AF7678" i="17" s="1"/>
  <c r="AA7672" i="17"/>
  <c r="AF7672" i="17" s="1"/>
  <c r="AA7674" i="17"/>
  <c r="AF7674" i="17" s="1"/>
  <c r="AA7976" i="17"/>
  <c r="Y7977" i="17" s="1"/>
  <c r="AA8132" i="17"/>
  <c r="Y8133" i="17" s="1"/>
  <c r="AA8278" i="17"/>
  <c r="Y8279" i="17" s="1"/>
  <c r="AA8414" i="17"/>
  <c r="Y8415" i="17" s="1"/>
  <c r="AA8413" i="17"/>
  <c r="AF8413" i="17" s="1"/>
  <c r="AA7698" i="17"/>
  <c r="Y7699" i="17" s="1"/>
  <c r="AA7675" i="17"/>
  <c r="AF7675" i="17" s="1"/>
  <c r="AA7977" i="17"/>
  <c r="AF7977" i="17" s="1"/>
  <c r="AA7798" i="17"/>
  <c r="Y7799" i="17" s="1"/>
  <c r="AA7809" i="17"/>
  <c r="Y7810" i="17" s="1"/>
  <c r="AA8283" i="17"/>
  <c r="Y8284" i="17" s="1"/>
  <c r="AA7981" i="17"/>
  <c r="AF7981" i="17" s="1"/>
  <c r="AA7679" i="17"/>
  <c r="Y7680" i="17" s="1"/>
  <c r="AA7994" i="17"/>
  <c r="Y7995" i="17" s="1"/>
  <c r="AA7699" i="17"/>
  <c r="AF7699" i="17" s="1"/>
  <c r="AA7697" i="17"/>
  <c r="AF7697" i="17" s="1"/>
  <c r="AA8287" i="17"/>
  <c r="Y8288" i="17" s="1"/>
  <c r="AA8002" i="17"/>
  <c r="Y8003" i="17" s="1"/>
  <c r="AA8282" i="17"/>
  <c r="AF8282" i="17" s="1"/>
  <c r="AA8286" i="17"/>
  <c r="Y8287" i="17" s="1"/>
  <c r="AA7677" i="17"/>
  <c r="Y7678" i="17" s="1"/>
  <c r="AA7696" i="17"/>
  <c r="Y7697" i="17" s="1"/>
  <c r="AA8292" i="17"/>
  <c r="AF8292" i="17" s="1"/>
  <c r="AA8284" i="17"/>
  <c r="AF8284" i="17" s="1"/>
  <c r="AA7690" i="17"/>
  <c r="Y7691" i="17" s="1"/>
  <c r="AA8277" i="17"/>
  <c r="AF8277" i="17" s="1"/>
  <c r="AA7979" i="17"/>
  <c r="Y7980" i="17" s="1"/>
  <c r="AA8416" i="17"/>
  <c r="AF8416" i="17" s="1"/>
  <c r="AA7676" i="17"/>
  <c r="Y7677" i="17" s="1"/>
  <c r="C106" i="26"/>
  <c r="G101" i="26"/>
  <c r="C102" i="26"/>
  <c r="G97" i="26"/>
  <c r="C105" i="26"/>
  <c r="G100" i="26"/>
  <c r="C103" i="26"/>
  <c r="G98" i="26"/>
  <c r="Y7825" i="17" l="1"/>
  <c r="AF7798" i="17"/>
  <c r="Y7675" i="17"/>
  <c r="Y7679" i="17"/>
  <c r="Y7978" i="17"/>
  <c r="Y8131" i="17"/>
  <c r="AF8130" i="17"/>
  <c r="AF7690" i="17"/>
  <c r="Y7698" i="17"/>
  <c r="Y7676" i="17"/>
  <c r="AF7698" i="17"/>
  <c r="AF7994" i="17"/>
  <c r="AF7696" i="17"/>
  <c r="AF8287" i="17"/>
  <c r="Y8417" i="17"/>
  <c r="AF8283" i="17"/>
  <c r="AF8002" i="17"/>
  <c r="Y8414" i="17"/>
  <c r="AF8286" i="17"/>
  <c r="AF7979" i="17"/>
  <c r="Y7982" i="17"/>
  <c r="AF8414" i="17"/>
  <c r="AF7679" i="17"/>
  <c r="Y7700" i="17"/>
  <c r="Y8283" i="17"/>
  <c r="AF7677" i="17"/>
  <c r="AF7809" i="17"/>
  <c r="Y8285" i="17"/>
  <c r="AF7976" i="17"/>
  <c r="AF8278" i="17"/>
  <c r="Y7673" i="17"/>
  <c r="Y8293" i="17"/>
  <c r="Y8278" i="17"/>
  <c r="AF8132" i="17"/>
  <c r="AF7676" i="17"/>
  <c r="C110" i="26"/>
  <c r="G105" i="26"/>
  <c r="C107" i="26"/>
  <c r="G102" i="26"/>
  <c r="C108" i="26"/>
  <c r="G103" i="26"/>
  <c r="C111" i="26"/>
  <c r="G106" i="26"/>
  <c r="BK7669" i="17"/>
  <c r="BK7668" i="17"/>
  <c r="BK7667" i="17"/>
  <c r="BK7666" i="17"/>
  <c r="BK7665" i="17"/>
  <c r="BK7664" i="17"/>
  <c r="BK7663" i="17"/>
  <c r="BK7662" i="17"/>
  <c r="BK7661" i="17"/>
  <c r="BK7660" i="17"/>
  <c r="BK7659" i="17"/>
  <c r="BK7658" i="17"/>
  <c r="BK7657" i="17"/>
  <c r="BK7656" i="17"/>
  <c r="BK7655" i="17"/>
  <c r="BK7654" i="17"/>
  <c r="BK7653" i="17"/>
  <c r="BK7652" i="17"/>
  <c r="BK7651" i="17"/>
  <c r="BK7650" i="17"/>
  <c r="BK7649" i="17"/>
  <c r="BK7648" i="17"/>
  <c r="BK7647" i="17"/>
  <c r="BK7646" i="17"/>
  <c r="BK7645" i="17"/>
  <c r="BK7644" i="17"/>
  <c r="BK7643" i="17"/>
  <c r="BK7642" i="17"/>
  <c r="BK7641" i="17"/>
  <c r="BK7640" i="17"/>
  <c r="BK7639" i="17"/>
  <c r="BK7638" i="17"/>
  <c r="BK7637" i="17"/>
  <c r="BK7636" i="17"/>
  <c r="BK7635" i="17"/>
  <c r="BK7634" i="17"/>
  <c r="BK7633" i="17"/>
  <c r="BK7632" i="17"/>
  <c r="BK7631" i="17"/>
  <c r="BK7630" i="17"/>
  <c r="BK7629" i="17"/>
  <c r="BK7628" i="17"/>
  <c r="BK7627" i="17"/>
  <c r="BK7626" i="17"/>
  <c r="BK7625" i="17"/>
  <c r="BK7624" i="17"/>
  <c r="BK7623" i="17"/>
  <c r="BK7622" i="17"/>
  <c r="BK7621" i="17"/>
  <c r="BK7620" i="17"/>
  <c r="BK7619" i="17"/>
  <c r="BK7618" i="17"/>
  <c r="BK7617" i="17"/>
  <c r="BK7616" i="17"/>
  <c r="BK7615" i="17"/>
  <c r="BK7614" i="17"/>
  <c r="BK7613" i="17"/>
  <c r="BK7612" i="17"/>
  <c r="BK7611" i="17"/>
  <c r="BK7610" i="17"/>
  <c r="BK7609" i="17"/>
  <c r="BK7608" i="17"/>
  <c r="BK7607" i="17"/>
  <c r="BK7606" i="17"/>
  <c r="BK7605" i="17"/>
  <c r="BK7604" i="17"/>
  <c r="BK7603" i="17"/>
  <c r="BK7602" i="17"/>
  <c r="BK7601" i="17"/>
  <c r="BK7600" i="17"/>
  <c r="BK7599" i="17"/>
  <c r="BK7598" i="17"/>
  <c r="BK7597" i="17"/>
  <c r="BK7596" i="17"/>
  <c r="BK7595" i="17"/>
  <c r="BK7594" i="17"/>
  <c r="BK7593" i="17"/>
  <c r="BK7592" i="17"/>
  <c r="BK7591" i="17"/>
  <c r="BK7590" i="17"/>
  <c r="BK7589" i="17"/>
  <c r="BK7588" i="17"/>
  <c r="BK7587" i="17"/>
  <c r="BK7586" i="17"/>
  <c r="BK7585" i="17"/>
  <c r="BK7584" i="17"/>
  <c r="BK7583" i="17"/>
  <c r="BK7582" i="17"/>
  <c r="BK7581" i="17"/>
  <c r="BK7580" i="17"/>
  <c r="BK7579" i="17"/>
  <c r="BK7578" i="17"/>
  <c r="BK7577" i="17"/>
  <c r="BK7576" i="17"/>
  <c r="BK7575" i="17"/>
  <c r="BK7574" i="17"/>
  <c r="BK7573" i="17"/>
  <c r="BK7572" i="17"/>
  <c r="BK7571" i="17"/>
  <c r="BK7570" i="17"/>
  <c r="BK7569" i="17"/>
  <c r="BK7568" i="17"/>
  <c r="BK7567" i="17"/>
  <c r="BK7566" i="17"/>
  <c r="BK7565" i="17"/>
  <c r="BK7564" i="17"/>
  <c r="BK7563" i="17"/>
  <c r="BK7562" i="17"/>
  <c r="BK7561" i="17"/>
  <c r="BK7560" i="17"/>
  <c r="BK7559" i="17"/>
  <c r="BK7558" i="17"/>
  <c r="BK7557" i="17"/>
  <c r="BK7556" i="17"/>
  <c r="BK7555" i="17"/>
  <c r="BK7554" i="17"/>
  <c r="BK7553" i="17"/>
  <c r="BK7552" i="17"/>
  <c r="BK7551" i="17"/>
  <c r="BK7550" i="17"/>
  <c r="BK7549" i="17"/>
  <c r="BK7548" i="17"/>
  <c r="BK7547" i="17"/>
  <c r="BK7546" i="17"/>
  <c r="BK7545" i="17"/>
  <c r="BK7544" i="17"/>
  <c r="BK7543" i="17"/>
  <c r="BK7542" i="17"/>
  <c r="BK7541" i="17"/>
  <c r="BK7540" i="17"/>
  <c r="BK7539" i="17"/>
  <c r="BK7538" i="17"/>
  <c r="BK7537" i="17"/>
  <c r="BK7536" i="17"/>
  <c r="BK7535" i="17"/>
  <c r="BK7534" i="17"/>
  <c r="BK7533" i="17"/>
  <c r="BK7532" i="17"/>
  <c r="BK7531" i="17"/>
  <c r="BK7530" i="17"/>
  <c r="BK7529" i="17"/>
  <c r="BK7528" i="17"/>
  <c r="BK7527" i="17"/>
  <c r="BK7526" i="17"/>
  <c r="BK7525" i="17"/>
  <c r="BK7524" i="17"/>
  <c r="BK7523" i="17"/>
  <c r="BK7522" i="17"/>
  <c r="BK7521" i="17"/>
  <c r="BK7520" i="17"/>
  <c r="BK7519" i="17"/>
  <c r="BK7518" i="17"/>
  <c r="BK7517" i="17"/>
  <c r="BK7516" i="17"/>
  <c r="BK7515" i="17"/>
  <c r="BK7514" i="17"/>
  <c r="BK7513" i="17"/>
  <c r="BK7512" i="17"/>
  <c r="BK7511" i="17"/>
  <c r="BK7510" i="17"/>
  <c r="BK7509" i="17"/>
  <c r="BK7508" i="17"/>
  <c r="BK7507" i="17"/>
  <c r="BK7506" i="17"/>
  <c r="BK7505" i="17"/>
  <c r="BK7504" i="17"/>
  <c r="BK7503" i="17"/>
  <c r="BK7502" i="17"/>
  <c r="BK7501" i="17"/>
  <c r="BK7500" i="17"/>
  <c r="BK7499" i="17"/>
  <c r="BK7498" i="17"/>
  <c r="BK7497" i="17"/>
  <c r="BK7496" i="17"/>
  <c r="BK7495" i="17"/>
  <c r="BK7494" i="17"/>
  <c r="BK7493" i="17"/>
  <c r="BK7492" i="17"/>
  <c r="BK7491" i="17"/>
  <c r="BK7490" i="17"/>
  <c r="BK7489" i="17"/>
  <c r="BK7488" i="17"/>
  <c r="BK7487" i="17"/>
  <c r="BK7486" i="17"/>
  <c r="BK7485" i="17"/>
  <c r="BK7484" i="17"/>
  <c r="BK7483" i="17"/>
  <c r="BK7482" i="17"/>
  <c r="BK7481" i="17"/>
  <c r="BK7480" i="17"/>
  <c r="BK7479" i="17"/>
  <c r="BK7478" i="17"/>
  <c r="BK7477" i="17"/>
  <c r="BK7476" i="17"/>
  <c r="BK7475" i="17"/>
  <c r="BK7474" i="17"/>
  <c r="BK7473" i="17"/>
  <c r="BK7472" i="17"/>
  <c r="BK7471" i="17"/>
  <c r="BK7470" i="17"/>
  <c r="BK7469" i="17"/>
  <c r="BK7468" i="17"/>
  <c r="BK7467" i="17"/>
  <c r="BK7466" i="17"/>
  <c r="BK7465" i="17"/>
  <c r="BK7464" i="17"/>
  <c r="BK7463" i="17"/>
  <c r="BK7462" i="17"/>
  <c r="BK7461" i="17"/>
  <c r="BK7460" i="17"/>
  <c r="BK7459" i="17"/>
  <c r="BK7458" i="17"/>
  <c r="BK7457" i="17"/>
  <c r="BK7456" i="17"/>
  <c r="BK7455" i="17"/>
  <c r="BK7454" i="17"/>
  <c r="BK7453" i="17"/>
  <c r="BK7452" i="17"/>
  <c r="BK7451" i="17"/>
  <c r="BK7450" i="17"/>
  <c r="BK7449" i="17"/>
  <c r="BK7448" i="17"/>
  <c r="BK7447" i="17"/>
  <c r="BK7446" i="17"/>
  <c r="BK7445" i="17"/>
  <c r="BK7444" i="17"/>
  <c r="BK7443" i="17"/>
  <c r="BK7442" i="17"/>
  <c r="BK7441" i="17"/>
  <c r="BK7440" i="17"/>
  <c r="BK7439" i="17"/>
  <c r="BK7438" i="17"/>
  <c r="BK7437" i="17"/>
  <c r="BK7436" i="17"/>
  <c r="BK7435" i="17"/>
  <c r="BK7434" i="17"/>
  <c r="BK7433" i="17"/>
  <c r="BK7432" i="17"/>
  <c r="BK7431" i="17"/>
  <c r="BK7430" i="17"/>
  <c r="BK7429" i="17"/>
  <c r="BK7428" i="17"/>
  <c r="BK7427" i="17"/>
  <c r="BK7426" i="17"/>
  <c r="BK7425" i="17"/>
  <c r="BK7424" i="17"/>
  <c r="BK7423" i="17"/>
  <c r="BK7422" i="17"/>
  <c r="BK7421" i="17"/>
  <c r="BK7420" i="17"/>
  <c r="BK7419" i="17"/>
  <c r="BK7418" i="17"/>
  <c r="BK7417" i="17"/>
  <c r="BK7416" i="17"/>
  <c r="BK7415" i="17"/>
  <c r="BK7414" i="17"/>
  <c r="BK7413" i="17"/>
  <c r="BK7412" i="17"/>
  <c r="BK7411" i="17"/>
  <c r="BK7410" i="17"/>
  <c r="BK7409" i="17"/>
  <c r="BK7408" i="17"/>
  <c r="BK7407" i="17"/>
  <c r="BK7406" i="17"/>
  <c r="BK7405" i="17"/>
  <c r="BK7404" i="17"/>
  <c r="BK7403" i="17"/>
  <c r="BK7402" i="17"/>
  <c r="BK7401" i="17"/>
  <c r="BK7400" i="17"/>
  <c r="BK7399" i="17"/>
  <c r="BK7398" i="17"/>
  <c r="BK7397" i="17"/>
  <c r="BK7396" i="17"/>
  <c r="BK7395" i="17"/>
  <c r="BK7394" i="17"/>
  <c r="BK7393" i="17"/>
  <c r="BK7392" i="17"/>
  <c r="BK7391" i="17"/>
  <c r="BK7390" i="17"/>
  <c r="BK7389" i="17"/>
  <c r="BK7388" i="17"/>
  <c r="BK7387" i="17"/>
  <c r="BK7386" i="17"/>
  <c r="BK7385" i="17"/>
  <c r="BK7384" i="17"/>
  <c r="BK7383" i="17"/>
  <c r="BK7382" i="17"/>
  <c r="BK7381" i="17"/>
  <c r="BK7380" i="17"/>
  <c r="BK7379" i="17"/>
  <c r="BK7378" i="17"/>
  <c r="BK7377" i="17"/>
  <c r="BK7376" i="17"/>
  <c r="BK7375" i="17"/>
  <c r="BK7374" i="17"/>
  <c r="BK7373" i="17"/>
  <c r="BK7372" i="17"/>
  <c r="BK7371" i="17"/>
  <c r="BK7370" i="17"/>
  <c r="BK7369" i="17"/>
  <c r="BK7368" i="17"/>
  <c r="BK7367" i="17"/>
  <c r="BK7366" i="17"/>
  <c r="BK7365" i="17"/>
  <c r="BK7364" i="17"/>
  <c r="BK7363" i="17"/>
  <c r="BK7362" i="17"/>
  <c r="BK7361" i="17"/>
  <c r="BK7360" i="17"/>
  <c r="BK7359" i="17"/>
  <c r="BK7358" i="17"/>
  <c r="BK7357" i="17"/>
  <c r="BK7356" i="17"/>
  <c r="BK7355" i="17"/>
  <c r="BK7354" i="17"/>
  <c r="BK7353" i="17"/>
  <c r="BK7352" i="17"/>
  <c r="BK7351" i="17"/>
  <c r="BK7350" i="17"/>
  <c r="BK7349" i="17"/>
  <c r="BK7348" i="17"/>
  <c r="BK7347" i="17"/>
  <c r="BK7346" i="17"/>
  <c r="BK7345" i="17"/>
  <c r="BK7344" i="17"/>
  <c r="BK7343" i="17"/>
  <c r="BK7342" i="17"/>
  <c r="BK7341" i="17"/>
  <c r="BK7340" i="17"/>
  <c r="BK7339" i="17"/>
  <c r="BK7338" i="17"/>
  <c r="BK7337" i="17"/>
  <c r="BK7336" i="17"/>
  <c r="BK7335" i="17"/>
  <c r="BK7334" i="17"/>
  <c r="BK7333" i="17"/>
  <c r="BK7332" i="17"/>
  <c r="BK7331" i="17"/>
  <c r="BK7330" i="17"/>
  <c r="BK7329" i="17"/>
  <c r="BK7328" i="17"/>
  <c r="BK7327" i="17"/>
  <c r="BK7326" i="17"/>
  <c r="BK7325" i="17"/>
  <c r="BK7324" i="17"/>
  <c r="BK7323" i="17"/>
  <c r="BK7322" i="17"/>
  <c r="BK7321" i="17"/>
  <c r="BK7320" i="17"/>
  <c r="BK7319" i="17"/>
  <c r="BK7318" i="17"/>
  <c r="BK7317" i="17"/>
  <c r="BK7316" i="17"/>
  <c r="BK7315" i="17"/>
  <c r="BK7314" i="17"/>
  <c r="BK7313" i="17"/>
  <c r="BK7312" i="17"/>
  <c r="BK7311" i="17"/>
  <c r="BK7310" i="17"/>
  <c r="BK7309" i="17"/>
  <c r="BK7308" i="17"/>
  <c r="BK7307" i="17"/>
  <c r="BK7306" i="17"/>
  <c r="BK7305" i="17"/>
  <c r="BK7304" i="17"/>
  <c r="BK7303" i="17"/>
  <c r="BK7302" i="17"/>
  <c r="BK7301" i="17"/>
  <c r="BK7300" i="17"/>
  <c r="BK7299" i="17"/>
  <c r="BK7298" i="17"/>
  <c r="BK7297" i="17"/>
  <c r="BK7296" i="17"/>
  <c r="BK7295" i="17"/>
  <c r="BK7294" i="17"/>
  <c r="BK7293" i="17"/>
  <c r="BK7292" i="17"/>
  <c r="BK7291" i="17"/>
  <c r="BK7290" i="17"/>
  <c r="BK7289" i="17"/>
  <c r="BK7288" i="17"/>
  <c r="BK7287" i="17"/>
  <c r="BK7286" i="17"/>
  <c r="BK7285" i="17"/>
  <c r="BK7284" i="17"/>
  <c r="BK7283" i="17"/>
  <c r="BK7282" i="17"/>
  <c r="BK7281" i="17"/>
  <c r="BK7280" i="17"/>
  <c r="BK7279" i="17"/>
  <c r="BK7278" i="17"/>
  <c r="BK7277" i="17"/>
  <c r="BK7276" i="17"/>
  <c r="BK7275" i="17"/>
  <c r="BK7274" i="17"/>
  <c r="BK7273" i="17"/>
  <c r="BK7272" i="17"/>
  <c r="BK7271" i="17"/>
  <c r="BK7270" i="17"/>
  <c r="BK7269" i="17"/>
  <c r="BK7268" i="17"/>
  <c r="BK7267" i="17"/>
  <c r="BK7266" i="17"/>
  <c r="BK7265" i="17"/>
  <c r="BK7264" i="17"/>
  <c r="BK7263" i="17"/>
  <c r="BK7262" i="17"/>
  <c r="BK7261" i="17"/>
  <c r="BK7260" i="17"/>
  <c r="BK7259" i="17"/>
  <c r="BK7258" i="17"/>
  <c r="BK7257" i="17"/>
  <c r="BK7256" i="17"/>
  <c r="BK7255" i="17"/>
  <c r="BK7254" i="17"/>
  <c r="BK7253" i="17"/>
  <c r="BK7252" i="17"/>
  <c r="BK7251" i="17"/>
  <c r="BK7250" i="17"/>
  <c r="BK7249" i="17"/>
  <c r="BK7248" i="17"/>
  <c r="BK7247" i="17"/>
  <c r="BK7246" i="17"/>
  <c r="BK7245" i="17"/>
  <c r="BK7244" i="17"/>
  <c r="BK7243" i="17"/>
  <c r="BK7242" i="17"/>
  <c r="BK7241" i="17"/>
  <c r="BK7240" i="17"/>
  <c r="BK7239" i="17"/>
  <c r="BK7238" i="17"/>
  <c r="BK7237" i="17"/>
  <c r="BK7236" i="17"/>
  <c r="BK7235" i="17"/>
  <c r="BK7234" i="17"/>
  <c r="BK7233" i="17"/>
  <c r="BK7232" i="17"/>
  <c r="BK7231" i="17"/>
  <c r="BK7230" i="17"/>
  <c r="BK7229" i="17"/>
  <c r="BK7228" i="17"/>
  <c r="BK7227" i="17"/>
  <c r="BK7226" i="17"/>
  <c r="BK7225" i="17"/>
  <c r="BK7224" i="17"/>
  <c r="BK7223" i="17"/>
  <c r="BK7222" i="17"/>
  <c r="BK7221" i="17"/>
  <c r="BK7220" i="17"/>
  <c r="BK7219" i="17"/>
  <c r="BK7218" i="17"/>
  <c r="BK7217" i="17"/>
  <c r="BK7216" i="17"/>
  <c r="BK7215" i="17"/>
  <c r="BK7214" i="17"/>
  <c r="BK7213" i="17"/>
  <c r="BK7212" i="17"/>
  <c r="BK7211" i="17"/>
  <c r="BK7210" i="17"/>
  <c r="BK7209" i="17"/>
  <c r="BK7208" i="17"/>
  <c r="BK7207" i="17"/>
  <c r="BK7206" i="17"/>
  <c r="BK7205" i="17"/>
  <c r="BK7204" i="17"/>
  <c r="BK7203" i="17"/>
  <c r="BK7202" i="17"/>
  <c r="BK7201" i="17"/>
  <c r="BK7200" i="17"/>
  <c r="BK7199" i="17"/>
  <c r="BK7198" i="17"/>
  <c r="BK7197" i="17"/>
  <c r="BK7196" i="17"/>
  <c r="BK7195" i="17"/>
  <c r="BK7194" i="17"/>
  <c r="BK7193" i="17"/>
  <c r="BK7192" i="17"/>
  <c r="BK7191" i="17"/>
  <c r="BK7190" i="17"/>
  <c r="BK7189" i="17"/>
  <c r="BK7188" i="17"/>
  <c r="BK7187" i="17"/>
  <c r="BK7186" i="17"/>
  <c r="BK7185" i="17"/>
  <c r="BK7184" i="17"/>
  <c r="BK7183" i="17"/>
  <c r="BK7182" i="17"/>
  <c r="BK7181" i="17"/>
  <c r="BK7180" i="17"/>
  <c r="BK7179" i="17"/>
  <c r="BK7178" i="17"/>
  <c r="BK7177" i="17"/>
  <c r="BK7176" i="17"/>
  <c r="BK7175" i="17"/>
  <c r="BK7174" i="17"/>
  <c r="BK7173" i="17"/>
  <c r="BK7172" i="17"/>
  <c r="BK7171" i="17"/>
  <c r="BK7170" i="17"/>
  <c r="BK7169" i="17"/>
  <c r="BK7168" i="17"/>
  <c r="BK7167" i="17"/>
  <c r="BK7166" i="17"/>
  <c r="BK7165" i="17"/>
  <c r="BK7164" i="17"/>
  <c r="BK7163" i="17"/>
  <c r="BK7162" i="17"/>
  <c r="BK7161" i="17"/>
  <c r="BK7160" i="17"/>
  <c r="BK7159" i="17"/>
  <c r="BK7158" i="17"/>
  <c r="BK7157" i="17"/>
  <c r="BK7156" i="17"/>
  <c r="BK7155" i="17"/>
  <c r="BK7154" i="17"/>
  <c r="BK7153" i="17"/>
  <c r="BK7152" i="17"/>
  <c r="BK7151" i="17"/>
  <c r="BK7150" i="17"/>
  <c r="BK7149" i="17"/>
  <c r="BK7148" i="17"/>
  <c r="BK7147" i="17"/>
  <c r="BK7146" i="17"/>
  <c r="BK7145" i="17"/>
  <c r="BK7144" i="17"/>
  <c r="BK7143" i="17"/>
  <c r="BK7142" i="17"/>
  <c r="BK7141" i="17"/>
  <c r="BK7140" i="17"/>
  <c r="BK7139" i="17"/>
  <c r="BK7138" i="17"/>
  <c r="BK7137" i="17"/>
  <c r="BK7136" i="17"/>
  <c r="BK7135" i="17"/>
  <c r="BK7134" i="17"/>
  <c r="BK7133" i="17"/>
  <c r="BK7132" i="17"/>
  <c r="BK7131" i="17"/>
  <c r="BK7130" i="17"/>
  <c r="BK7129" i="17"/>
  <c r="BK7128" i="17"/>
  <c r="BK7127" i="17"/>
  <c r="BK7126" i="17"/>
  <c r="BK7125" i="17"/>
  <c r="BK7124" i="17"/>
  <c r="BK7123" i="17"/>
  <c r="BK7122" i="17"/>
  <c r="BK7121" i="17"/>
  <c r="BK7120" i="17"/>
  <c r="BK7119" i="17"/>
  <c r="BK7118" i="17"/>
  <c r="BK7117" i="17"/>
  <c r="BK7116" i="17"/>
  <c r="BK7115" i="17"/>
  <c r="BK7114" i="17"/>
  <c r="BK7113" i="17"/>
  <c r="BK7112" i="17"/>
  <c r="BK7111" i="17"/>
  <c r="BK7110" i="17"/>
  <c r="BK7109" i="17"/>
  <c r="BK7108" i="17"/>
  <c r="BK7107" i="17"/>
  <c r="BK7106" i="17"/>
  <c r="BK7105" i="17"/>
  <c r="BK7104" i="17"/>
  <c r="BK7103" i="17"/>
  <c r="BK7102" i="17"/>
  <c r="BK7101" i="17"/>
  <c r="BK7100" i="17"/>
  <c r="BK7099" i="17"/>
  <c r="BK7098" i="17"/>
  <c r="BK7097" i="17"/>
  <c r="BK7096" i="17"/>
  <c r="BK7095" i="17"/>
  <c r="BK7094" i="17"/>
  <c r="BK7093" i="17"/>
  <c r="BK7092" i="17"/>
  <c r="BK7091" i="17"/>
  <c r="BK7090" i="17"/>
  <c r="BK7089" i="17"/>
  <c r="BK7088" i="17"/>
  <c r="BK7087" i="17"/>
  <c r="BK7086" i="17"/>
  <c r="BK7085" i="17"/>
  <c r="BK7084" i="17"/>
  <c r="BK7083" i="17"/>
  <c r="BK7082" i="17"/>
  <c r="BK7081" i="17"/>
  <c r="BK7080" i="17"/>
  <c r="BK7079" i="17"/>
  <c r="BK7078" i="17"/>
  <c r="BK7077" i="17"/>
  <c r="BK7076" i="17"/>
  <c r="BK7075" i="17"/>
  <c r="BK7074" i="17"/>
  <c r="BK7073" i="17"/>
  <c r="BK7072" i="17"/>
  <c r="BK7071" i="17"/>
  <c r="BK7070" i="17"/>
  <c r="BK7069" i="17"/>
  <c r="BK7068" i="17"/>
  <c r="BK7067" i="17"/>
  <c r="BK7066" i="17"/>
  <c r="BK7065" i="17"/>
  <c r="BK7064" i="17"/>
  <c r="BK7063" i="17"/>
  <c r="BK7062" i="17"/>
  <c r="BK7061" i="17"/>
  <c r="BK7060" i="17"/>
  <c r="BK7059" i="17"/>
  <c r="BK7058" i="17"/>
  <c r="BK7057" i="17"/>
  <c r="BK7056" i="17"/>
  <c r="BK7055" i="17"/>
  <c r="BK7054" i="17"/>
  <c r="BK7053" i="17"/>
  <c r="BK7052" i="17"/>
  <c r="BK7051" i="17"/>
  <c r="BK7050" i="17"/>
  <c r="BK7049" i="17"/>
  <c r="BK7048" i="17"/>
  <c r="BK7047" i="17"/>
  <c r="BK7046" i="17"/>
  <c r="BK7045" i="17"/>
  <c r="BK7044" i="17"/>
  <c r="BK7043" i="17"/>
  <c r="BK7042" i="17"/>
  <c r="BK7041" i="17"/>
  <c r="BK7040" i="17"/>
  <c r="BK7039" i="17"/>
  <c r="BK7038" i="17"/>
  <c r="BK7037" i="17"/>
  <c r="BK7036" i="17"/>
  <c r="BK7035" i="17"/>
  <c r="BK7034" i="17"/>
  <c r="BK7033" i="17"/>
  <c r="BK7032" i="17"/>
  <c r="BK7031" i="17"/>
  <c r="BK7030" i="17"/>
  <c r="BK7029" i="17"/>
  <c r="BK7028" i="17"/>
  <c r="BK7027" i="17"/>
  <c r="BK7026" i="17"/>
  <c r="BK7025" i="17"/>
  <c r="BK7024" i="17"/>
  <c r="BK7023" i="17"/>
  <c r="BK7022" i="17"/>
  <c r="BK7021" i="17"/>
  <c r="BK7020" i="17"/>
  <c r="BK7019" i="17"/>
  <c r="BK7018" i="17"/>
  <c r="BK7017" i="17"/>
  <c r="BK7016" i="17"/>
  <c r="BK7015" i="17"/>
  <c r="BK7014" i="17"/>
  <c r="BK7013" i="17"/>
  <c r="BK7012" i="17"/>
  <c r="BK7011" i="17"/>
  <c r="BK7010" i="17"/>
  <c r="BK7009" i="17"/>
  <c r="BK7008" i="17"/>
  <c r="BK7007" i="17"/>
  <c r="BK7006" i="17"/>
  <c r="BK7005" i="17"/>
  <c r="BK7004" i="17"/>
  <c r="BK7003" i="17"/>
  <c r="BK7002" i="17"/>
  <c r="BK7001" i="17"/>
  <c r="BK7000" i="17"/>
  <c r="BK6999" i="17"/>
  <c r="BK6998" i="17"/>
  <c r="BK6997" i="17"/>
  <c r="BK6996" i="17"/>
  <c r="BK6995" i="17"/>
  <c r="BK6994" i="17"/>
  <c r="BK6993" i="17"/>
  <c r="BK6992" i="17"/>
  <c r="BK6991" i="17"/>
  <c r="BK6990" i="17"/>
  <c r="BK6989" i="17"/>
  <c r="BK6988" i="17"/>
  <c r="BK6987" i="17"/>
  <c r="BK6986" i="17"/>
  <c r="BK6985" i="17"/>
  <c r="BK6984" i="17"/>
  <c r="BK6983" i="17"/>
  <c r="BK6982" i="17"/>
  <c r="BK6981" i="17"/>
  <c r="BK6980" i="17"/>
  <c r="BK6979" i="17"/>
  <c r="BK6978" i="17"/>
  <c r="BK6977" i="17"/>
  <c r="BK6976" i="17"/>
  <c r="BK6975" i="17"/>
  <c r="BK6974" i="17"/>
  <c r="BK6973" i="17"/>
  <c r="BK6972" i="17"/>
  <c r="BK6971" i="17"/>
  <c r="BK6970" i="17"/>
  <c r="BK6969" i="17"/>
  <c r="BK6968" i="17"/>
  <c r="BK6967" i="17"/>
  <c r="BK6966" i="17"/>
  <c r="BK6965" i="17"/>
  <c r="BK6964" i="17"/>
  <c r="BK6963" i="17"/>
  <c r="BK6962" i="17"/>
  <c r="BK6961" i="17"/>
  <c r="BK6960" i="17"/>
  <c r="BK6959" i="17"/>
  <c r="BK6958" i="17"/>
  <c r="BK6957" i="17"/>
  <c r="BK6956" i="17"/>
  <c r="BK6955" i="17"/>
  <c r="BK6954" i="17"/>
  <c r="BK6953" i="17"/>
  <c r="BK6952" i="17"/>
  <c r="BK6951" i="17"/>
  <c r="BK6950" i="17"/>
  <c r="BK6949" i="17"/>
  <c r="BK6948" i="17"/>
  <c r="BK6947" i="17"/>
  <c r="BK6946" i="17"/>
  <c r="BK6945" i="17"/>
  <c r="BK6944" i="17"/>
  <c r="BK6943" i="17"/>
  <c r="BK6942" i="17"/>
  <c r="BK6941" i="17"/>
  <c r="BK6940" i="17"/>
  <c r="BK6939" i="17"/>
  <c r="BK6938" i="17"/>
  <c r="BK6937" i="17"/>
  <c r="BK6936" i="17"/>
  <c r="BK6935" i="17"/>
  <c r="BK6934" i="17"/>
  <c r="BK6933" i="17"/>
  <c r="BK6932" i="17"/>
  <c r="BK6931" i="17"/>
  <c r="BK6930" i="17"/>
  <c r="BK6929" i="17"/>
  <c r="BK6928" i="17"/>
  <c r="BK6927" i="17"/>
  <c r="BK6926" i="17"/>
  <c r="BK6925" i="17"/>
  <c r="BK6924" i="17"/>
  <c r="BK6923" i="17"/>
  <c r="BK6922" i="17"/>
  <c r="BK6921" i="17"/>
  <c r="BK6920" i="17"/>
  <c r="BK6919" i="17"/>
  <c r="BK6918" i="17"/>
  <c r="BK6917" i="17"/>
  <c r="BK6916" i="17"/>
  <c r="BK6915" i="17"/>
  <c r="BK6914" i="17"/>
  <c r="BK6913" i="17"/>
  <c r="BK6912" i="17"/>
  <c r="BK6911" i="17"/>
  <c r="BK6910" i="17"/>
  <c r="BK6909" i="17"/>
  <c r="BK6908" i="17"/>
  <c r="BK6907" i="17"/>
  <c r="BK6906" i="17"/>
  <c r="BK6905" i="17"/>
  <c r="BK6904" i="17"/>
  <c r="BK6903" i="17"/>
  <c r="BK6902" i="17"/>
  <c r="BK6901" i="17"/>
  <c r="BK6900" i="17"/>
  <c r="BK6899" i="17"/>
  <c r="BK6898" i="17"/>
  <c r="BK6897" i="17"/>
  <c r="BK6896" i="17"/>
  <c r="BK6895" i="17"/>
  <c r="BK6894" i="17"/>
  <c r="BK6893" i="17"/>
  <c r="BK6892" i="17"/>
  <c r="BK6891" i="17"/>
  <c r="BK6890" i="17"/>
  <c r="BK6889" i="17"/>
  <c r="BK6888" i="17"/>
  <c r="BK6887" i="17"/>
  <c r="BK6886" i="17"/>
  <c r="BK6885" i="17"/>
  <c r="BK6884" i="17"/>
  <c r="BK6883" i="17"/>
  <c r="BK6882" i="17"/>
  <c r="BK6881" i="17"/>
  <c r="BK6880" i="17"/>
  <c r="BK6879" i="17"/>
  <c r="BK6878" i="17"/>
  <c r="BK6877" i="17"/>
  <c r="BK6876" i="17"/>
  <c r="BK6875" i="17"/>
  <c r="BK6874" i="17"/>
  <c r="BK6873" i="17"/>
  <c r="BK6872" i="17"/>
  <c r="BK6871" i="17"/>
  <c r="BK6870" i="17"/>
  <c r="BK6869" i="17"/>
  <c r="BK6868" i="17"/>
  <c r="BK6867" i="17"/>
  <c r="BK6866" i="17"/>
  <c r="BK6865" i="17"/>
  <c r="BK6864" i="17"/>
  <c r="BK6863" i="17"/>
  <c r="BK6862" i="17"/>
  <c r="BK6861" i="17"/>
  <c r="BK6860" i="17"/>
  <c r="BK6859" i="17"/>
  <c r="BK6858" i="17"/>
  <c r="BK6857" i="17"/>
  <c r="BK6856" i="17"/>
  <c r="BK6855" i="17"/>
  <c r="BK6854" i="17"/>
  <c r="BK6853" i="17"/>
  <c r="BK6852" i="17"/>
  <c r="BK6851" i="17"/>
  <c r="BK6850" i="17"/>
  <c r="BK6849" i="17"/>
  <c r="BK6848" i="17"/>
  <c r="BK6847" i="17"/>
  <c r="BK6846" i="17"/>
  <c r="BK6845" i="17"/>
  <c r="BK6844" i="17"/>
  <c r="BK6843" i="17"/>
  <c r="BK6842" i="17"/>
  <c r="BK6841" i="17"/>
  <c r="BK6840" i="17"/>
  <c r="BK6839" i="17"/>
  <c r="BK6838" i="17"/>
  <c r="BK6837" i="17"/>
  <c r="BK6836" i="17"/>
  <c r="BK6835" i="17"/>
  <c r="BK6834" i="17"/>
  <c r="BK6833" i="17"/>
  <c r="BK6832" i="17"/>
  <c r="BK6831" i="17"/>
  <c r="BK6830" i="17"/>
  <c r="BK6829" i="17"/>
  <c r="BK6828" i="17"/>
  <c r="BK6827" i="17"/>
  <c r="BK6826" i="17"/>
  <c r="BK6825" i="17"/>
  <c r="BK6824" i="17"/>
  <c r="BK6823" i="17"/>
  <c r="BK6822" i="17"/>
  <c r="BK6821" i="17"/>
  <c r="BK6820" i="17"/>
  <c r="BK6819" i="17"/>
  <c r="BK6818" i="17"/>
  <c r="BK6817" i="17"/>
  <c r="BK6816" i="17"/>
  <c r="BK6815" i="17"/>
  <c r="BK6814" i="17"/>
  <c r="BK6813" i="17"/>
  <c r="BK6812" i="17"/>
  <c r="BK6811" i="17"/>
  <c r="BK6810" i="17"/>
  <c r="BK6809" i="17"/>
  <c r="BK6808" i="17"/>
  <c r="BK6807" i="17"/>
  <c r="BK6806" i="17"/>
  <c r="BK6805" i="17"/>
  <c r="BK6804" i="17"/>
  <c r="BK6803" i="17"/>
  <c r="BK6802" i="17"/>
  <c r="BK6801" i="17"/>
  <c r="BK6800" i="17"/>
  <c r="BK6799" i="17"/>
  <c r="BK6798" i="17"/>
  <c r="BK6797" i="17"/>
  <c r="BK6796" i="17"/>
  <c r="BK6795" i="17"/>
  <c r="BK6794" i="17"/>
  <c r="BK6793" i="17"/>
  <c r="BK6792" i="17"/>
  <c r="BK6791" i="17"/>
  <c r="BK6790" i="17"/>
  <c r="BK6789" i="17"/>
  <c r="BK6788" i="17"/>
  <c r="BK6787" i="17"/>
  <c r="BK6786" i="17"/>
  <c r="BK6785" i="17"/>
  <c r="BK6784" i="17"/>
  <c r="BK6783" i="17"/>
  <c r="BK6782" i="17"/>
  <c r="BK6781" i="17"/>
  <c r="BK6780" i="17"/>
  <c r="BK6779" i="17"/>
  <c r="BK6778" i="17"/>
  <c r="BK6777" i="17"/>
  <c r="BK6776" i="17"/>
  <c r="BK6775" i="17"/>
  <c r="BK6774" i="17"/>
  <c r="BK6773" i="17"/>
  <c r="BK6772" i="17"/>
  <c r="BK6771" i="17"/>
  <c r="BK6770" i="17"/>
  <c r="BK6769" i="17"/>
  <c r="BK6768" i="17"/>
  <c r="BK6767" i="17"/>
  <c r="BK6766" i="17"/>
  <c r="BK6765" i="17"/>
  <c r="BK6764" i="17"/>
  <c r="BK6763" i="17"/>
  <c r="BK6762" i="17"/>
  <c r="BK6761" i="17"/>
  <c r="BK6760" i="17"/>
  <c r="BK6759" i="17"/>
  <c r="BK6758" i="17"/>
  <c r="BK6757" i="17"/>
  <c r="BK6756" i="17"/>
  <c r="BK6755" i="17"/>
  <c r="BK6754" i="17"/>
  <c r="BK6753" i="17"/>
  <c r="BK6752" i="17"/>
  <c r="BK6751" i="17"/>
  <c r="BK6750" i="17"/>
  <c r="BK6749" i="17"/>
  <c r="BK6748" i="17"/>
  <c r="BK6747" i="17"/>
  <c r="BK6746" i="17"/>
  <c r="BK6745" i="17"/>
  <c r="BK6744" i="17"/>
  <c r="BK6743" i="17"/>
  <c r="BK6742" i="17"/>
  <c r="BK6741" i="17"/>
  <c r="BK6740" i="17"/>
  <c r="BK6739" i="17"/>
  <c r="BK6738" i="17"/>
  <c r="BK6737" i="17"/>
  <c r="BK6736" i="17"/>
  <c r="BK6735" i="17"/>
  <c r="BK6734" i="17"/>
  <c r="BK6733" i="17"/>
  <c r="BK6732" i="17"/>
  <c r="BK6731" i="17"/>
  <c r="BK6730" i="17"/>
  <c r="BK6729" i="17"/>
  <c r="BK6728" i="17"/>
  <c r="BK6727" i="17"/>
  <c r="BK6726" i="17"/>
  <c r="BK6725" i="17"/>
  <c r="BK6724" i="17"/>
  <c r="BK6723" i="17"/>
  <c r="BK6722" i="17"/>
  <c r="BK6721" i="17"/>
  <c r="BK6720" i="17"/>
  <c r="BK6719" i="17"/>
  <c r="BK6718" i="17"/>
  <c r="BK6717" i="17"/>
  <c r="BK6716" i="17"/>
  <c r="BK6715" i="17"/>
  <c r="BK6714" i="17"/>
  <c r="BK6713" i="17"/>
  <c r="BK6712" i="17"/>
  <c r="BK6711" i="17"/>
  <c r="BK6710" i="17"/>
  <c r="BK6709" i="17"/>
  <c r="BK6708" i="17"/>
  <c r="BK6707" i="17"/>
  <c r="BK6706" i="17"/>
  <c r="BK6705" i="17"/>
  <c r="BK6704" i="17"/>
  <c r="BK6703" i="17"/>
  <c r="BK6702" i="17"/>
  <c r="BK6701" i="17"/>
  <c r="BK6700" i="17"/>
  <c r="BK6699" i="17"/>
  <c r="BK6698" i="17"/>
  <c r="BK6697" i="17"/>
  <c r="BK6696" i="17"/>
  <c r="BK6695" i="17"/>
  <c r="BK6694" i="17"/>
  <c r="BK6693" i="17"/>
  <c r="BK6692" i="17"/>
  <c r="BK6691" i="17"/>
  <c r="BK6690" i="17"/>
  <c r="BK6689" i="17"/>
  <c r="BK6688" i="17"/>
  <c r="BK6687" i="17"/>
  <c r="BK6686" i="17"/>
  <c r="BK6685" i="17"/>
  <c r="BK6684" i="17"/>
  <c r="BK6683" i="17"/>
  <c r="BK6682" i="17"/>
  <c r="BK6681" i="17"/>
  <c r="BK6680" i="17"/>
  <c r="BK6679" i="17"/>
  <c r="BK6678" i="17"/>
  <c r="BK6677" i="17"/>
  <c r="BK6676" i="17"/>
  <c r="BK6675" i="17"/>
  <c r="BK6674" i="17"/>
  <c r="BK6673" i="17"/>
  <c r="BK6672" i="17"/>
  <c r="BK6671" i="17"/>
  <c r="BK6670" i="17"/>
  <c r="BK6669" i="17"/>
  <c r="BK6668" i="17"/>
  <c r="BK6667" i="17"/>
  <c r="BK6666" i="17"/>
  <c r="BK6665" i="17"/>
  <c r="BK6664" i="17"/>
  <c r="BK6663" i="17"/>
  <c r="BK6662" i="17"/>
  <c r="BK6661" i="17"/>
  <c r="BK6660" i="17"/>
  <c r="BK6659" i="17"/>
  <c r="BK6658" i="17"/>
  <c r="BK6657" i="17"/>
  <c r="BK6656" i="17"/>
  <c r="BK6655" i="17"/>
  <c r="BK6654" i="17"/>
  <c r="BK6653" i="17"/>
  <c r="BK6652" i="17"/>
  <c r="BK6651" i="17"/>
  <c r="BK6650" i="17"/>
  <c r="BK6649" i="17"/>
  <c r="BK6648" i="17"/>
  <c r="BK6647" i="17"/>
  <c r="BK6646" i="17"/>
  <c r="BK6645" i="17"/>
  <c r="BK6644" i="17"/>
  <c r="BK6643" i="17"/>
  <c r="BK6642" i="17"/>
  <c r="BK6641" i="17"/>
  <c r="BK6640" i="17"/>
  <c r="BK6639" i="17"/>
  <c r="BK6638" i="17"/>
  <c r="BK6637" i="17"/>
  <c r="BK6636" i="17"/>
  <c r="BK6635" i="17"/>
  <c r="BK6634" i="17"/>
  <c r="BK6633" i="17"/>
  <c r="BK6632" i="17"/>
  <c r="BK6631" i="17"/>
  <c r="BK6630" i="17"/>
  <c r="BK6629" i="17"/>
  <c r="BK6628" i="17"/>
  <c r="BK6627" i="17"/>
  <c r="BK6626" i="17"/>
  <c r="BK6625" i="17"/>
  <c r="BK6624" i="17"/>
  <c r="BK6623" i="17"/>
  <c r="BK6622" i="17"/>
  <c r="BK6621" i="17"/>
  <c r="BK6620" i="17"/>
  <c r="BK6619" i="17"/>
  <c r="BK6618" i="17"/>
  <c r="BK6617" i="17"/>
  <c r="BK6616" i="17"/>
  <c r="BK6615" i="17"/>
  <c r="BK6614" i="17"/>
  <c r="BK6613" i="17"/>
  <c r="BK6612" i="17"/>
  <c r="BK6611" i="17"/>
  <c r="BK6610" i="17"/>
  <c r="BK6609" i="17"/>
  <c r="BK6608" i="17"/>
  <c r="BK6607" i="17"/>
  <c r="BK6606" i="17"/>
  <c r="BK6605" i="17"/>
  <c r="BK6604" i="17"/>
  <c r="BK6603" i="17"/>
  <c r="BK6602" i="17"/>
  <c r="BK6601" i="17"/>
  <c r="BK6600" i="17"/>
  <c r="BK6599" i="17"/>
  <c r="BK6598" i="17"/>
  <c r="BK6597" i="17"/>
  <c r="BK6596" i="17"/>
  <c r="BK6595" i="17"/>
  <c r="BK6594" i="17"/>
  <c r="BK6593" i="17"/>
  <c r="BK6592" i="17"/>
  <c r="BK6591" i="17"/>
  <c r="BK6590" i="17"/>
  <c r="BK6589" i="17"/>
  <c r="BK6588" i="17"/>
  <c r="BK6587" i="17"/>
  <c r="BK6586" i="17"/>
  <c r="BK6585" i="17"/>
  <c r="BK6584" i="17"/>
  <c r="BK6583" i="17"/>
  <c r="BK6582" i="17"/>
  <c r="BK6581" i="17"/>
  <c r="BK6580" i="17"/>
  <c r="BK6579" i="17"/>
  <c r="BK6578" i="17"/>
  <c r="BK6577" i="17"/>
  <c r="BK6576" i="17"/>
  <c r="BK6575" i="17"/>
  <c r="BK6574" i="17"/>
  <c r="BK6573" i="17"/>
  <c r="BK6572" i="17"/>
  <c r="BK6571" i="17"/>
  <c r="BK6570" i="17"/>
  <c r="BK6569" i="17"/>
  <c r="BK6568" i="17"/>
  <c r="BK6567" i="17"/>
  <c r="BK6566" i="17"/>
  <c r="BK6565" i="17"/>
  <c r="BK6564" i="17"/>
  <c r="BK6563" i="17"/>
  <c r="BK6562" i="17"/>
  <c r="BK6561" i="17"/>
  <c r="BK6560" i="17"/>
  <c r="BK6559" i="17"/>
  <c r="BK6558" i="17"/>
  <c r="BK6557" i="17"/>
  <c r="BK6556" i="17"/>
  <c r="BK6555" i="17"/>
  <c r="BK6554" i="17"/>
  <c r="BK6553" i="17"/>
  <c r="BK6552" i="17"/>
  <c r="BK6551" i="17"/>
  <c r="BK6550" i="17"/>
  <c r="BK6549" i="17"/>
  <c r="BK6548" i="17"/>
  <c r="BK6547" i="17"/>
  <c r="BK6546" i="17"/>
  <c r="BK6545" i="17"/>
  <c r="BK6544" i="17"/>
  <c r="BK6543" i="17"/>
  <c r="BK6542" i="17"/>
  <c r="BK6541" i="17"/>
  <c r="BK6540" i="17"/>
  <c r="BK6539" i="17"/>
  <c r="BK6538" i="17"/>
  <c r="BK6537" i="17"/>
  <c r="BK6536" i="17"/>
  <c r="BK6535" i="17"/>
  <c r="BK6534" i="17"/>
  <c r="BK6533" i="17"/>
  <c r="BK6532" i="17"/>
  <c r="BK6531" i="17"/>
  <c r="BK6530" i="17"/>
  <c r="BK6529" i="17"/>
  <c r="BK6528" i="17"/>
  <c r="BK6527" i="17"/>
  <c r="BK6526" i="17"/>
  <c r="BK6525" i="17"/>
  <c r="BK6524" i="17"/>
  <c r="BK6523" i="17"/>
  <c r="BK6522" i="17"/>
  <c r="BK6521" i="17"/>
  <c r="BK6520" i="17"/>
  <c r="BK6519" i="17"/>
  <c r="BK6518" i="17"/>
  <c r="BK6517" i="17"/>
  <c r="BK6516" i="17"/>
  <c r="BK6515" i="17"/>
  <c r="BK6514" i="17"/>
  <c r="BK6513" i="17"/>
  <c r="BK6512" i="17"/>
  <c r="BK6511" i="17"/>
  <c r="BK6510" i="17"/>
  <c r="BK6509" i="17"/>
  <c r="BK6508" i="17"/>
  <c r="BK6507" i="17"/>
  <c r="BK6506" i="17"/>
  <c r="BK6505" i="17"/>
  <c r="BK6504" i="17"/>
  <c r="BK6503" i="17"/>
  <c r="BK6502" i="17"/>
  <c r="BK6501" i="17"/>
  <c r="BK6500" i="17"/>
  <c r="BK6499" i="17"/>
  <c r="BK6498" i="17"/>
  <c r="BK6497" i="17"/>
  <c r="BK6496" i="17"/>
  <c r="BK6495" i="17"/>
  <c r="BK6494" i="17"/>
  <c r="BK6493" i="17"/>
  <c r="BK6492" i="17"/>
  <c r="BK6491" i="17"/>
  <c r="BK6490" i="17"/>
  <c r="BK6489" i="17"/>
  <c r="BK6488" i="17"/>
  <c r="BK6487" i="17"/>
  <c r="BK6486" i="17"/>
  <c r="BK6485" i="17"/>
  <c r="BK6484" i="17"/>
  <c r="BK6483" i="17"/>
  <c r="BK6482" i="17"/>
  <c r="BK6481" i="17"/>
  <c r="BK6480" i="17"/>
  <c r="BK6479" i="17"/>
  <c r="BK6478" i="17"/>
  <c r="BK6477" i="17"/>
  <c r="BK6476" i="17"/>
  <c r="BK6475" i="17"/>
  <c r="BK6474" i="17"/>
  <c r="BK6473" i="17"/>
  <c r="BK6472" i="17"/>
  <c r="BK6471" i="17"/>
  <c r="BK6470" i="17"/>
  <c r="BK6469" i="17"/>
  <c r="BK6468" i="17"/>
  <c r="BK6467" i="17"/>
  <c r="BK6466" i="17"/>
  <c r="BK6465" i="17"/>
  <c r="BK6464" i="17"/>
  <c r="BK6463" i="17"/>
  <c r="BK6462" i="17"/>
  <c r="BK6461" i="17"/>
  <c r="BK6460" i="17"/>
  <c r="BK6459" i="17"/>
  <c r="BK6458" i="17"/>
  <c r="BK6457" i="17"/>
  <c r="BK6456" i="17"/>
  <c r="BK6455" i="17"/>
  <c r="BK6454" i="17"/>
  <c r="BK6453" i="17"/>
  <c r="BK6452" i="17"/>
  <c r="BK6451" i="17"/>
  <c r="BK6450" i="17"/>
  <c r="BK6449" i="17"/>
  <c r="BK6448" i="17"/>
  <c r="BK6447" i="17"/>
  <c r="BK6446" i="17"/>
  <c r="BK6445" i="17"/>
  <c r="BK6444" i="17"/>
  <c r="BK6443" i="17"/>
  <c r="BK6442" i="17"/>
  <c r="BK6441" i="17"/>
  <c r="BK6440" i="17"/>
  <c r="BK6439" i="17"/>
  <c r="BK6438" i="17"/>
  <c r="BK6437" i="17"/>
  <c r="BK6436" i="17"/>
  <c r="BK6435" i="17"/>
  <c r="BK6434" i="17"/>
  <c r="BK6433" i="17"/>
  <c r="BK6432" i="17"/>
  <c r="BK6431" i="17"/>
  <c r="BK6430" i="17"/>
  <c r="BK6429" i="17"/>
  <c r="BK6428" i="17"/>
  <c r="BK6427" i="17"/>
  <c r="BK6426" i="17"/>
  <c r="BK6425" i="17"/>
  <c r="BK6424" i="17"/>
  <c r="BK6423" i="17"/>
  <c r="BK6422" i="17"/>
  <c r="BK6421" i="17"/>
  <c r="BK6420" i="17"/>
  <c r="BK6419" i="17"/>
  <c r="BK6418" i="17"/>
  <c r="BK6417" i="17"/>
  <c r="BK6416" i="17"/>
  <c r="BK6415" i="17"/>
  <c r="BK6414" i="17"/>
  <c r="BK6413" i="17"/>
  <c r="BK6412" i="17"/>
  <c r="BK6411" i="17"/>
  <c r="BK6410" i="17"/>
  <c r="BK6409" i="17"/>
  <c r="BK6408" i="17"/>
  <c r="BK6407" i="17"/>
  <c r="BK6406" i="17"/>
  <c r="BK6405" i="17"/>
  <c r="BK6404" i="17"/>
  <c r="BK6403" i="17"/>
  <c r="BK6402" i="17"/>
  <c r="BK6401" i="17"/>
  <c r="BK6400" i="17"/>
  <c r="BK6399" i="17"/>
  <c r="BK6398" i="17"/>
  <c r="BK6397" i="17"/>
  <c r="BK6396" i="17"/>
  <c r="BK6395" i="17"/>
  <c r="BK6394" i="17"/>
  <c r="BK6393" i="17"/>
  <c r="BK6392" i="17"/>
  <c r="BK6391" i="17"/>
  <c r="BK6390" i="17"/>
  <c r="BK6389" i="17"/>
  <c r="BK6388" i="17"/>
  <c r="BK6387" i="17"/>
  <c r="BK6386" i="17"/>
  <c r="BK6385" i="17"/>
  <c r="BK6384" i="17"/>
  <c r="BK6383" i="17"/>
  <c r="BK6382" i="17"/>
  <c r="BK6381" i="17"/>
  <c r="BK6380" i="17"/>
  <c r="BK6379" i="17"/>
  <c r="BK6378" i="17"/>
  <c r="BK6377" i="17"/>
  <c r="BK6376" i="17"/>
  <c r="BK6375" i="17"/>
  <c r="BK6374" i="17"/>
  <c r="BK6373" i="17"/>
  <c r="BK6372" i="17"/>
  <c r="BK6371" i="17"/>
  <c r="BK6370" i="17"/>
  <c r="BK6369" i="17"/>
  <c r="BK6368" i="17"/>
  <c r="BK6367" i="17"/>
  <c r="BK6366" i="17"/>
  <c r="BK6365" i="17"/>
  <c r="BK6364" i="17"/>
  <c r="BK6363" i="17"/>
  <c r="BK6362" i="17"/>
  <c r="BK6361" i="17"/>
  <c r="BK6360" i="17"/>
  <c r="BK6359" i="17"/>
  <c r="BK6358" i="17"/>
  <c r="BK6357" i="17"/>
  <c r="BK6356" i="17"/>
  <c r="BK6355" i="17"/>
  <c r="BK6354" i="17"/>
  <c r="BK6353" i="17"/>
  <c r="BK6352" i="17"/>
  <c r="BK6351" i="17"/>
  <c r="BK6350" i="17"/>
  <c r="BK6349" i="17"/>
  <c r="BK6348" i="17"/>
  <c r="BK6347" i="17"/>
  <c r="BK6346" i="17"/>
  <c r="BK6345" i="17"/>
  <c r="BK6344" i="17"/>
  <c r="BK6343" i="17"/>
  <c r="BK6342" i="17"/>
  <c r="BK6341" i="17"/>
  <c r="BK6340" i="17"/>
  <c r="BK6339" i="17"/>
  <c r="BK6338" i="17"/>
  <c r="BK6337" i="17"/>
  <c r="BK6336" i="17"/>
  <c r="BK6335" i="17"/>
  <c r="BK6334" i="17"/>
  <c r="BK6333" i="17"/>
  <c r="BK6332" i="17"/>
  <c r="BK6331" i="17"/>
  <c r="BK6330" i="17"/>
  <c r="BK6329" i="17"/>
  <c r="BK6328" i="17"/>
  <c r="BK6327" i="17"/>
  <c r="BK6326" i="17"/>
  <c r="BK6325" i="17"/>
  <c r="BK6324" i="17"/>
  <c r="BK6323" i="17"/>
  <c r="BK6322" i="17"/>
  <c r="BK6321" i="17"/>
  <c r="BK6320" i="17"/>
  <c r="BK6319" i="17"/>
  <c r="BK6318" i="17"/>
  <c r="BK6317" i="17"/>
  <c r="BK6316" i="17"/>
  <c r="BK6315" i="17"/>
  <c r="BK6314" i="17"/>
  <c r="BK6313" i="17"/>
  <c r="BK6312" i="17"/>
  <c r="BK6311" i="17"/>
  <c r="BK6310" i="17"/>
  <c r="BK6309" i="17"/>
  <c r="BK6308" i="17"/>
  <c r="BK6307" i="17"/>
  <c r="BK6306" i="17"/>
  <c r="BK6305" i="17"/>
  <c r="BK6304" i="17"/>
  <c r="BK6303" i="17"/>
  <c r="BK6302" i="17"/>
  <c r="BK6301" i="17"/>
  <c r="BK6300" i="17"/>
  <c r="BK6299" i="17"/>
  <c r="BK6298" i="17"/>
  <c r="BK6297" i="17"/>
  <c r="BK6296" i="17"/>
  <c r="BK6295" i="17"/>
  <c r="BK6294" i="17"/>
  <c r="BK6293" i="17"/>
  <c r="BK6292" i="17"/>
  <c r="BK6291" i="17"/>
  <c r="BK6290" i="17"/>
  <c r="BK6289" i="17"/>
  <c r="BK6288" i="17"/>
  <c r="BK6287" i="17"/>
  <c r="BK6286" i="17"/>
  <c r="BK6285" i="17"/>
  <c r="BK6284" i="17"/>
  <c r="BK6283" i="17"/>
  <c r="BK6282" i="17"/>
  <c r="BK6281" i="17"/>
  <c r="BK6280" i="17"/>
  <c r="BK6279" i="17"/>
  <c r="BK6278" i="17"/>
  <c r="BK6277" i="17"/>
  <c r="BK6276" i="17"/>
  <c r="BK6275" i="17"/>
  <c r="BK6274" i="17"/>
  <c r="BK6273" i="17"/>
  <c r="BK6272" i="17"/>
  <c r="BK6271" i="17"/>
  <c r="BK6270" i="17"/>
  <c r="BK6269" i="17"/>
  <c r="BK6268" i="17"/>
  <c r="BK6267" i="17"/>
  <c r="BK6266" i="17"/>
  <c r="BK6265" i="17"/>
  <c r="BK6264" i="17"/>
  <c r="BK6263" i="17"/>
  <c r="BK6262" i="17"/>
  <c r="BK6261" i="17"/>
  <c r="BK6260" i="17"/>
  <c r="BK6259" i="17"/>
  <c r="BK6258" i="17"/>
  <c r="BK6257" i="17"/>
  <c r="BK6256" i="17"/>
  <c r="BK6255" i="17"/>
  <c r="BK6254" i="17"/>
  <c r="BK6253" i="17"/>
  <c r="BK6252" i="17"/>
  <c r="BK6251" i="17"/>
  <c r="BK6250" i="17"/>
  <c r="BK6249" i="17"/>
  <c r="BK6248" i="17"/>
  <c r="BK6247" i="17"/>
  <c r="BK6246" i="17"/>
  <c r="BK6245" i="17"/>
  <c r="BK6244" i="17"/>
  <c r="BK6243" i="17"/>
  <c r="BK6242" i="17"/>
  <c r="BK6241" i="17"/>
  <c r="BK6240" i="17"/>
  <c r="BK6239" i="17"/>
  <c r="BK6238" i="17"/>
  <c r="BK6237" i="17"/>
  <c r="BK6236" i="17"/>
  <c r="BK6235" i="17"/>
  <c r="BK6234" i="17"/>
  <c r="BK6233" i="17"/>
  <c r="BK6232" i="17"/>
  <c r="BK6231" i="17"/>
  <c r="BK6230" i="17"/>
  <c r="BK6229" i="17"/>
  <c r="BK6228" i="17"/>
  <c r="BK6227" i="17"/>
  <c r="BK6226" i="17"/>
  <c r="BK6225" i="17"/>
  <c r="BK6224" i="17"/>
  <c r="BK6223" i="17"/>
  <c r="BK6222" i="17"/>
  <c r="BK6221" i="17"/>
  <c r="BK6220" i="17"/>
  <c r="BK6219" i="17"/>
  <c r="BK6218" i="17"/>
  <c r="BK6217" i="17"/>
  <c r="BK6216" i="17"/>
  <c r="BK6215" i="17"/>
  <c r="BK6214" i="17"/>
  <c r="BK6213" i="17"/>
  <c r="BK6212" i="17"/>
  <c r="BK6211" i="17"/>
  <c r="BK6210" i="17"/>
  <c r="BK6209" i="17"/>
  <c r="BK6208" i="17"/>
  <c r="BK6207" i="17"/>
  <c r="BK6206" i="17"/>
  <c r="BK6205" i="17"/>
  <c r="BK6204" i="17"/>
  <c r="BK6203" i="17"/>
  <c r="BK6202" i="17"/>
  <c r="BK6201" i="17"/>
  <c r="BK6200" i="17"/>
  <c r="BK6199" i="17"/>
  <c r="BK6198" i="17"/>
  <c r="BK6197" i="17"/>
  <c r="BK6196" i="17"/>
  <c r="BK6195" i="17"/>
  <c r="BK6194" i="17"/>
  <c r="BK6193" i="17"/>
  <c r="BK6192" i="17"/>
  <c r="BK6191" i="17"/>
  <c r="BK6190" i="17"/>
  <c r="BK6189" i="17"/>
  <c r="BK6188" i="17"/>
  <c r="BK6187" i="17"/>
  <c r="BK6186" i="17"/>
  <c r="BK6185" i="17"/>
  <c r="BK6184" i="17"/>
  <c r="BK6183" i="17"/>
  <c r="BK6182" i="17"/>
  <c r="BK6181" i="17"/>
  <c r="BK6180" i="17"/>
  <c r="BK6179" i="17"/>
  <c r="BK6178" i="17"/>
  <c r="BK6177" i="17"/>
  <c r="BK6176" i="17"/>
  <c r="BK6175" i="17"/>
  <c r="BK6174" i="17"/>
  <c r="BK6173" i="17"/>
  <c r="BK6172" i="17"/>
  <c r="BK6171" i="17"/>
  <c r="BK6170" i="17"/>
  <c r="BK6169" i="17"/>
  <c r="BK6168" i="17"/>
  <c r="BK6167" i="17"/>
  <c r="BK6166" i="17"/>
  <c r="BK6165" i="17"/>
  <c r="BK6164" i="17"/>
  <c r="BK6163" i="17"/>
  <c r="BK6162" i="17"/>
  <c r="BK6161" i="17"/>
  <c r="BK6160" i="17"/>
  <c r="BK6159" i="17"/>
  <c r="BK6158" i="17"/>
  <c r="BK6157" i="17"/>
  <c r="BK6156" i="17"/>
  <c r="BK6155" i="17"/>
  <c r="BK6154" i="17"/>
  <c r="BK6153" i="17"/>
  <c r="BK6152" i="17"/>
  <c r="BK6151" i="17"/>
  <c r="BK6150" i="17"/>
  <c r="BK6149" i="17"/>
  <c r="BK6148" i="17"/>
  <c r="BK6147" i="17"/>
  <c r="BK6146" i="17"/>
  <c r="BK6145" i="17"/>
  <c r="BK6144" i="17"/>
  <c r="BK6143" i="17"/>
  <c r="BK6142" i="17"/>
  <c r="BK6141" i="17"/>
  <c r="BK6140" i="17"/>
  <c r="BK6139" i="17"/>
  <c r="BK6138" i="17"/>
  <c r="BK6137" i="17"/>
  <c r="BK6136" i="17"/>
  <c r="BK6135" i="17"/>
  <c r="BK6134" i="17"/>
  <c r="BK6133" i="17"/>
  <c r="BK6132" i="17"/>
  <c r="BK6131" i="17"/>
  <c r="BK6130" i="17"/>
  <c r="BK6129" i="17"/>
  <c r="BK6128" i="17"/>
  <c r="BK6127" i="17"/>
  <c r="BK6126" i="17"/>
  <c r="BK6125" i="17"/>
  <c r="BK6124" i="17"/>
  <c r="BK6123" i="17"/>
  <c r="BK6122" i="17"/>
  <c r="BK6121" i="17"/>
  <c r="BK6120" i="17"/>
  <c r="BK6119" i="17"/>
  <c r="BK6118" i="17"/>
  <c r="BK6117" i="17"/>
  <c r="BK6116" i="17"/>
  <c r="BK6115" i="17"/>
  <c r="BK6114" i="17"/>
  <c r="BK6113" i="17"/>
  <c r="BK6112" i="17"/>
  <c r="BK6111" i="17"/>
  <c r="BK6110" i="17"/>
  <c r="BK6109" i="17"/>
  <c r="BK6108" i="17"/>
  <c r="BK6107" i="17"/>
  <c r="BK6106" i="17"/>
  <c r="BK6105" i="17"/>
  <c r="BK6104" i="17"/>
  <c r="BK6103" i="17"/>
  <c r="BK6102" i="17"/>
  <c r="BK6101" i="17"/>
  <c r="BK6100" i="17"/>
  <c r="BK6099" i="17"/>
  <c r="BK6098" i="17"/>
  <c r="BK6097" i="17"/>
  <c r="BK6096" i="17"/>
  <c r="BK6095" i="17"/>
  <c r="BK6094" i="17"/>
  <c r="BK6093" i="17"/>
  <c r="BK6092" i="17"/>
  <c r="BK6091" i="17"/>
  <c r="BK6090" i="17"/>
  <c r="BK6089" i="17"/>
  <c r="BK6088" i="17"/>
  <c r="BK6087" i="17"/>
  <c r="BK6086" i="17"/>
  <c r="BK6085" i="17"/>
  <c r="BK6084" i="17"/>
  <c r="BK6083" i="17"/>
  <c r="BK6082" i="17"/>
  <c r="BK6081" i="17"/>
  <c r="BK6080" i="17"/>
  <c r="BK6079" i="17"/>
  <c r="BK6078" i="17"/>
  <c r="BK6077" i="17"/>
  <c r="BK6076" i="17"/>
  <c r="BK6075" i="17"/>
  <c r="BK6074" i="17"/>
  <c r="BK6073" i="17"/>
  <c r="BK6072" i="17"/>
  <c r="BK6071" i="17"/>
  <c r="BK6070" i="17"/>
  <c r="BK6069" i="17"/>
  <c r="BK6068" i="17"/>
  <c r="BK6067" i="17"/>
  <c r="BK6066" i="17"/>
  <c r="BK6065" i="17"/>
  <c r="BK6064" i="17"/>
  <c r="BK6063" i="17"/>
  <c r="BK6062" i="17"/>
  <c r="BK6061" i="17"/>
  <c r="BK6060" i="17"/>
  <c r="BK6059" i="17"/>
  <c r="BK6058" i="17"/>
  <c r="BK6057" i="17"/>
  <c r="BK6056" i="17"/>
  <c r="BK6055" i="17"/>
  <c r="BK6054" i="17"/>
  <c r="BK6053" i="17"/>
  <c r="BK6052" i="17"/>
  <c r="BK6051" i="17"/>
  <c r="BK6050" i="17"/>
  <c r="BK6049" i="17"/>
  <c r="BK6048" i="17"/>
  <c r="BK6047" i="17"/>
  <c r="BK6046" i="17"/>
  <c r="BK6045" i="17"/>
  <c r="BK6044" i="17"/>
  <c r="BK6043" i="17"/>
  <c r="BK6042" i="17"/>
  <c r="BK6041" i="17"/>
  <c r="BK6040" i="17"/>
  <c r="BK6039" i="17"/>
  <c r="BK6038" i="17"/>
  <c r="BK6037" i="17"/>
  <c r="BK6036" i="17"/>
  <c r="BK6035" i="17"/>
  <c r="BK6034" i="17"/>
  <c r="BK6033" i="17"/>
  <c r="BK6032" i="17"/>
  <c r="BK6031" i="17"/>
  <c r="BK6030" i="17"/>
  <c r="BK6029" i="17"/>
  <c r="BK6028" i="17"/>
  <c r="BK6027" i="17"/>
  <c r="BK6026" i="17"/>
  <c r="BK6025" i="17"/>
  <c r="BK6024" i="17"/>
  <c r="BK6023" i="17"/>
  <c r="BK6022" i="17"/>
  <c r="BK6021" i="17"/>
  <c r="BK6020" i="17"/>
  <c r="BK6019" i="17"/>
  <c r="BK6018" i="17"/>
  <c r="BK6017" i="17"/>
  <c r="BK6016" i="17"/>
  <c r="BK6015" i="17"/>
  <c r="BK6014" i="17"/>
  <c r="BK6013" i="17"/>
  <c r="BK6012" i="17"/>
  <c r="BK6011" i="17"/>
  <c r="BK6010" i="17"/>
  <c r="BK6009" i="17"/>
  <c r="BK6008" i="17"/>
  <c r="BK6007" i="17"/>
  <c r="BK6006" i="17"/>
  <c r="BK6005" i="17"/>
  <c r="BK6004" i="17"/>
  <c r="BK6003" i="17"/>
  <c r="BK6002" i="17"/>
  <c r="BK6001" i="17"/>
  <c r="BK6000" i="17"/>
  <c r="BK5999" i="17"/>
  <c r="BK5998" i="17"/>
  <c r="BK5997" i="17"/>
  <c r="BK5996" i="17"/>
  <c r="BK5995" i="17"/>
  <c r="BK5994" i="17"/>
  <c r="BK5993" i="17"/>
  <c r="BK5992" i="17"/>
  <c r="BK5991" i="17"/>
  <c r="BK5990" i="17"/>
  <c r="BK5989" i="17"/>
  <c r="BK5988" i="17"/>
  <c r="BK5987" i="17"/>
  <c r="BK5986" i="17"/>
  <c r="BK5985" i="17"/>
  <c r="BK5984" i="17"/>
  <c r="BK5983" i="17"/>
  <c r="BK5982" i="17"/>
  <c r="BK5981" i="17"/>
  <c r="BK5980" i="17"/>
  <c r="BK5979" i="17"/>
  <c r="BK5978" i="17"/>
  <c r="BK5977" i="17"/>
  <c r="BK5976" i="17"/>
  <c r="BK5975" i="17"/>
  <c r="BK5974" i="17"/>
  <c r="BK5973" i="17"/>
  <c r="BK5972" i="17"/>
  <c r="BK5971" i="17"/>
  <c r="BK5970" i="17"/>
  <c r="BK5969" i="17"/>
  <c r="BK5968" i="17"/>
  <c r="BK5967" i="17"/>
  <c r="BK5966" i="17"/>
  <c r="BK5965" i="17"/>
  <c r="BK5964" i="17"/>
  <c r="BK5963" i="17"/>
  <c r="BK5962" i="17"/>
  <c r="BK5961" i="17"/>
  <c r="BK5960" i="17"/>
  <c r="BK5959" i="17"/>
  <c r="BK5958" i="17"/>
  <c r="BK5957" i="17"/>
  <c r="BK5956" i="17"/>
  <c r="BK5955" i="17"/>
  <c r="BK5954" i="17"/>
  <c r="BK5953" i="17"/>
  <c r="BK5952" i="17"/>
  <c r="BK5951" i="17"/>
  <c r="BK5950" i="17"/>
  <c r="BK5949" i="17"/>
  <c r="BK5948" i="17"/>
  <c r="BK5947" i="17"/>
  <c r="BK5946" i="17"/>
  <c r="BK5945" i="17"/>
  <c r="BK5944" i="17"/>
  <c r="BK5943" i="17"/>
  <c r="BK5942" i="17"/>
  <c r="BK5941" i="17"/>
  <c r="BK5940" i="17"/>
  <c r="BK5939" i="17"/>
  <c r="BK5938" i="17"/>
  <c r="BK5937" i="17"/>
  <c r="BK5936" i="17"/>
  <c r="BK5935" i="17"/>
  <c r="BK5934" i="17"/>
  <c r="BK5933" i="17"/>
  <c r="BK5932" i="17"/>
  <c r="BK5931" i="17"/>
  <c r="BK5930" i="17"/>
  <c r="BK5929" i="17"/>
  <c r="BK5928" i="17"/>
  <c r="BK5927" i="17"/>
  <c r="BK5926" i="17"/>
  <c r="BK5925" i="17"/>
  <c r="BK5924" i="17"/>
  <c r="BK5923" i="17"/>
  <c r="BK5922" i="17"/>
  <c r="BK5921" i="17"/>
  <c r="BK5920" i="17"/>
  <c r="BK5919" i="17"/>
  <c r="BK5918" i="17"/>
  <c r="BK5917" i="17"/>
  <c r="BK5916" i="17"/>
  <c r="BK5915" i="17"/>
  <c r="BK5914" i="17"/>
  <c r="BK5913" i="17"/>
  <c r="BK5912" i="17"/>
  <c r="BK5911" i="17"/>
  <c r="BK5910" i="17"/>
  <c r="BK5909" i="17"/>
  <c r="BK5908" i="17"/>
  <c r="BK5907" i="17"/>
  <c r="BK5906" i="17"/>
  <c r="BK5905" i="17"/>
  <c r="BK5904" i="17"/>
  <c r="BK5903" i="17"/>
  <c r="BK5902" i="17"/>
  <c r="BK5901" i="17"/>
  <c r="BK5900" i="17"/>
  <c r="BK5899" i="17"/>
  <c r="BK5898" i="17"/>
  <c r="BK5897" i="17"/>
  <c r="BK5896" i="17"/>
  <c r="BK5895" i="17"/>
  <c r="BK5894" i="17"/>
  <c r="BK5893" i="17"/>
  <c r="BK5892" i="17"/>
  <c r="BK5891" i="17"/>
  <c r="BK5890" i="17"/>
  <c r="BK5889" i="17"/>
  <c r="BK5888" i="17"/>
  <c r="BK5887" i="17"/>
  <c r="BK5886" i="17"/>
  <c r="BK5885" i="17"/>
  <c r="BK5884" i="17"/>
  <c r="BK5883" i="17"/>
  <c r="BK5882" i="17"/>
  <c r="BK5881" i="17"/>
  <c r="BK5880" i="17"/>
  <c r="BK5879" i="17"/>
  <c r="BK5878" i="17"/>
  <c r="BK5877" i="17"/>
  <c r="BK5876" i="17"/>
  <c r="BK5875" i="17"/>
  <c r="BK5874" i="17"/>
  <c r="BK5873" i="17"/>
  <c r="BK5872" i="17"/>
  <c r="BK5871" i="17"/>
  <c r="BK5870" i="17"/>
  <c r="BK5869" i="17"/>
  <c r="BK5868" i="17"/>
  <c r="BK5867" i="17"/>
  <c r="BK5866" i="17"/>
  <c r="BK5865" i="17"/>
  <c r="BK5864" i="17"/>
  <c r="BK5863" i="17"/>
  <c r="BK5862" i="17"/>
  <c r="BK5861" i="17"/>
  <c r="BK5860" i="17"/>
  <c r="BK5859" i="17"/>
  <c r="BK5858" i="17"/>
  <c r="BK5857" i="17"/>
  <c r="BK5856" i="17"/>
  <c r="BK5855" i="17"/>
  <c r="BK5854" i="17"/>
  <c r="BK5853" i="17"/>
  <c r="BK5852" i="17"/>
  <c r="BK5851" i="17"/>
  <c r="BK5850" i="17"/>
  <c r="BK5849" i="17"/>
  <c r="BK5848" i="17"/>
  <c r="BK5847" i="17"/>
  <c r="BK5846" i="17"/>
  <c r="BK5845" i="17"/>
  <c r="BK5844" i="17"/>
  <c r="BK5843" i="17"/>
  <c r="BK5842" i="17"/>
  <c r="BK5841" i="17"/>
  <c r="BK5840" i="17"/>
  <c r="BK5839" i="17"/>
  <c r="BK5838" i="17"/>
  <c r="BK5837" i="17"/>
  <c r="BK5836" i="17"/>
  <c r="BK5835" i="17"/>
  <c r="BK5834" i="17"/>
  <c r="BK5833" i="17"/>
  <c r="BK5832" i="17"/>
  <c r="BK5831" i="17"/>
  <c r="BK5830" i="17"/>
  <c r="BK5829" i="17"/>
  <c r="BK5828" i="17"/>
  <c r="BK5827" i="17"/>
  <c r="BK5826" i="17"/>
  <c r="BK5825" i="17"/>
  <c r="BK5824" i="17"/>
  <c r="BK5823" i="17"/>
  <c r="BK5822" i="17"/>
  <c r="BK5821" i="17"/>
  <c r="BK5820" i="17"/>
  <c r="BK5819" i="17"/>
  <c r="BK5818" i="17"/>
  <c r="BK5817" i="17"/>
  <c r="BK5816" i="17"/>
  <c r="BK5815" i="17"/>
  <c r="BK5814" i="17"/>
  <c r="BK5813" i="17"/>
  <c r="BK5812" i="17"/>
  <c r="BK5811" i="17"/>
  <c r="BK5810" i="17"/>
  <c r="BK5809" i="17"/>
  <c r="BK5808" i="17"/>
  <c r="BK5807" i="17"/>
  <c r="BK5806" i="17"/>
  <c r="BK5805" i="17"/>
  <c r="BK5804" i="17"/>
  <c r="BK5803" i="17"/>
  <c r="BK5802" i="17"/>
  <c r="BK5801" i="17"/>
  <c r="BK5800" i="17"/>
  <c r="BK5799" i="17"/>
  <c r="BK5798" i="17"/>
  <c r="BK5797" i="17"/>
  <c r="BK5796" i="17"/>
  <c r="BK5795" i="17"/>
  <c r="BK5794" i="17"/>
  <c r="BK5793" i="17"/>
  <c r="BK5792" i="17"/>
  <c r="BK5791" i="17"/>
  <c r="BK5790" i="17"/>
  <c r="BK5789" i="17"/>
  <c r="BK5788" i="17"/>
  <c r="BK5787" i="17"/>
  <c r="BK5786" i="17"/>
  <c r="BK5785" i="17"/>
  <c r="BK5784" i="17"/>
  <c r="BK5783" i="17"/>
  <c r="BK5782" i="17"/>
  <c r="BK5781" i="17"/>
  <c r="BK5780" i="17"/>
  <c r="BK5779" i="17"/>
  <c r="BK5778" i="17"/>
  <c r="BK5777" i="17"/>
  <c r="BK5776" i="17"/>
  <c r="BK5775" i="17"/>
  <c r="BK5774" i="17"/>
  <c r="BK5773" i="17"/>
  <c r="BK5772" i="17"/>
  <c r="BK5771" i="17"/>
  <c r="BK5770" i="17"/>
  <c r="BK5769" i="17"/>
  <c r="BK5768" i="17"/>
  <c r="BK5767" i="17"/>
  <c r="BK5766" i="17"/>
  <c r="BK5765" i="17"/>
  <c r="BK5764" i="17"/>
  <c r="BK5763" i="17"/>
  <c r="BK5762" i="17"/>
  <c r="BK5761" i="17"/>
  <c r="BK5760" i="17"/>
  <c r="BK5759" i="17"/>
  <c r="BK5758" i="17"/>
  <c r="BK5757" i="17"/>
  <c r="BK5756" i="17"/>
  <c r="BK5755" i="17"/>
  <c r="BK5754" i="17"/>
  <c r="BK5753" i="17"/>
  <c r="BK5752" i="17"/>
  <c r="BK5751" i="17"/>
  <c r="BK5750" i="17"/>
  <c r="BK5749" i="17"/>
  <c r="BK5748" i="17"/>
  <c r="BK5747" i="17"/>
  <c r="BK5746" i="17"/>
  <c r="BK5745" i="17"/>
  <c r="BK5744" i="17"/>
  <c r="BK5743" i="17"/>
  <c r="BK5742" i="17"/>
  <c r="BK5741" i="17"/>
  <c r="BK5740" i="17"/>
  <c r="BK5739" i="17"/>
  <c r="BK5738" i="17"/>
  <c r="BK5737" i="17"/>
  <c r="BK5736" i="17"/>
  <c r="BK5735" i="17"/>
  <c r="BK5734" i="17"/>
  <c r="BK5733" i="17"/>
  <c r="BK5732" i="17"/>
  <c r="BK5731" i="17"/>
  <c r="BK5730" i="17"/>
  <c r="BK5729" i="17"/>
  <c r="BK5728" i="17"/>
  <c r="BK5727" i="17"/>
  <c r="BK5726" i="17"/>
  <c r="BK5725" i="17"/>
  <c r="BK5724" i="17"/>
  <c r="BK5723" i="17"/>
  <c r="BK5722" i="17"/>
  <c r="BK5721" i="17"/>
  <c r="BK5720" i="17"/>
  <c r="BK5719" i="17"/>
  <c r="BK5718" i="17"/>
  <c r="BK5717" i="17"/>
  <c r="BK5716" i="17"/>
  <c r="BK5715" i="17"/>
  <c r="BK5714" i="17"/>
  <c r="BK5713" i="17"/>
  <c r="BK5712" i="17"/>
  <c r="BK5711" i="17"/>
  <c r="BK5710" i="17"/>
  <c r="BK5709" i="17"/>
  <c r="BK5708" i="17"/>
  <c r="BK5707" i="17"/>
  <c r="BK5706" i="17"/>
  <c r="BK5705" i="17"/>
  <c r="BK5704" i="17"/>
  <c r="BK5703" i="17"/>
  <c r="BK5702" i="17"/>
  <c r="BK5701" i="17"/>
  <c r="BK5700" i="17"/>
  <c r="BK5699" i="17"/>
  <c r="BK5698" i="17"/>
  <c r="BK5697" i="17"/>
  <c r="BK5696" i="17"/>
  <c r="BK5695" i="17"/>
  <c r="BK5694" i="17"/>
  <c r="BK5693" i="17"/>
  <c r="BK5692" i="17"/>
  <c r="BK5691" i="17"/>
  <c r="BK5690" i="17"/>
  <c r="BK5689" i="17"/>
  <c r="BK5688" i="17"/>
  <c r="BK5687" i="17"/>
  <c r="BK5686" i="17"/>
  <c r="BK5685" i="17"/>
  <c r="BK5684" i="17"/>
  <c r="BK5683" i="17"/>
  <c r="BK5682" i="17"/>
  <c r="BK5681" i="17"/>
  <c r="BK5680" i="17"/>
  <c r="BK5679" i="17"/>
  <c r="BK5678" i="17"/>
  <c r="BK5677" i="17"/>
  <c r="BK5676" i="17"/>
  <c r="BK5675" i="17"/>
  <c r="BK5674" i="17"/>
  <c r="BK5673" i="17"/>
  <c r="BK5672" i="17"/>
  <c r="BK5671" i="17"/>
  <c r="BK5670" i="17"/>
  <c r="BK5669" i="17"/>
  <c r="BK5668" i="17"/>
  <c r="BK5667" i="17"/>
  <c r="BK5666" i="17"/>
  <c r="BK5665" i="17"/>
  <c r="BK5664" i="17"/>
  <c r="BK5663" i="17"/>
  <c r="BK5662" i="17"/>
  <c r="BK5661" i="17"/>
  <c r="BK5660" i="17"/>
  <c r="BK5659" i="17"/>
  <c r="BK5658" i="17"/>
  <c r="BK5657" i="17"/>
  <c r="BK5656" i="17"/>
  <c r="BK5655" i="17"/>
  <c r="BK5654" i="17"/>
  <c r="BK5653" i="17"/>
  <c r="BK5652" i="17"/>
  <c r="BK5651" i="17"/>
  <c r="BK5650" i="17"/>
  <c r="BK5649" i="17"/>
  <c r="BK5648" i="17"/>
  <c r="BK5647" i="17"/>
  <c r="BK5646" i="17"/>
  <c r="BK5645" i="17"/>
  <c r="BK5644" i="17"/>
  <c r="BK5643" i="17"/>
  <c r="BK5642" i="17"/>
  <c r="BK5641" i="17"/>
  <c r="BK5640" i="17"/>
  <c r="BK5639" i="17"/>
  <c r="BK5638" i="17"/>
  <c r="BK5637" i="17"/>
  <c r="BK5636" i="17"/>
  <c r="BK5635" i="17"/>
  <c r="BK5634" i="17"/>
  <c r="BK5633" i="17"/>
  <c r="BK5632" i="17"/>
  <c r="BK5631" i="17"/>
  <c r="BK5630" i="17"/>
  <c r="BK5629" i="17"/>
  <c r="BK5628" i="17"/>
  <c r="BK5627" i="17"/>
  <c r="BK5626" i="17"/>
  <c r="BK5625" i="17"/>
  <c r="BK5624" i="17"/>
  <c r="BK5623" i="17"/>
  <c r="BK5622" i="17"/>
  <c r="BK5621" i="17"/>
  <c r="BK5620" i="17"/>
  <c r="BK5619" i="17"/>
  <c r="BK5618" i="17"/>
  <c r="BK5617" i="17"/>
  <c r="BK5616" i="17"/>
  <c r="BK5615" i="17"/>
  <c r="BK5614" i="17"/>
  <c r="BK5613" i="17"/>
  <c r="BK5612" i="17"/>
  <c r="BK5611" i="17"/>
  <c r="BK5610" i="17"/>
  <c r="BK5609" i="17"/>
  <c r="BK5608" i="17"/>
  <c r="BK5607" i="17"/>
  <c r="BK5606" i="17"/>
  <c r="BK5605" i="17"/>
  <c r="BK5604" i="17"/>
  <c r="BK5603" i="17"/>
  <c r="BK5602" i="17"/>
  <c r="BK5601" i="17"/>
  <c r="BK5600" i="17"/>
  <c r="BK5599" i="17"/>
  <c r="BK5598" i="17"/>
  <c r="BK5597" i="17"/>
  <c r="BK5596" i="17"/>
  <c r="BK5595" i="17"/>
  <c r="BK5594" i="17"/>
  <c r="BK5593" i="17"/>
  <c r="BK5592" i="17"/>
  <c r="BK5591" i="17"/>
  <c r="BK5590" i="17"/>
  <c r="BK5589" i="17"/>
  <c r="BK5588" i="17"/>
  <c r="BK5587" i="17"/>
  <c r="BK5586" i="17"/>
  <c r="BK5585" i="17"/>
  <c r="BK5584" i="17"/>
  <c r="BK5583" i="17"/>
  <c r="BK5582" i="17"/>
  <c r="BK5581" i="17"/>
  <c r="BK5580" i="17"/>
  <c r="BK5579" i="17"/>
  <c r="BK5578" i="17"/>
  <c r="BK5577" i="17"/>
  <c r="BK5576" i="17"/>
  <c r="BK5575" i="17"/>
  <c r="BK5574" i="17"/>
  <c r="BK5573" i="17"/>
  <c r="BK5572" i="17"/>
  <c r="BK5571" i="17"/>
  <c r="BK5570" i="17"/>
  <c r="BK5569" i="17"/>
  <c r="BK5568" i="17"/>
  <c r="BK5567" i="17"/>
  <c r="BK5566" i="17"/>
  <c r="BK5565" i="17"/>
  <c r="BK5564" i="17"/>
  <c r="BK5563" i="17"/>
  <c r="BK5562" i="17"/>
  <c r="BK5561" i="17"/>
  <c r="BK5560" i="17"/>
  <c r="BK5559" i="17"/>
  <c r="BK5558" i="17"/>
  <c r="BK5557" i="17"/>
  <c r="BK5556" i="17"/>
  <c r="BK5555" i="17"/>
  <c r="BK5554" i="17"/>
  <c r="BK5553" i="17"/>
  <c r="BK5552" i="17"/>
  <c r="BK5551" i="17"/>
  <c r="BK5550" i="17"/>
  <c r="BK5549" i="17"/>
  <c r="BK5548" i="17"/>
  <c r="BK5547" i="17"/>
  <c r="BK5546" i="17"/>
  <c r="BK5545" i="17"/>
  <c r="BK5544" i="17"/>
  <c r="BK5543" i="17"/>
  <c r="BK5542" i="17"/>
  <c r="BK5541" i="17"/>
  <c r="BK5540" i="17"/>
  <c r="BK5539" i="17"/>
  <c r="BK5538" i="17"/>
  <c r="BK5537" i="17"/>
  <c r="BK5536" i="17"/>
  <c r="BK5535" i="17"/>
  <c r="BK5534" i="17"/>
  <c r="BK5533" i="17"/>
  <c r="BK5532" i="17"/>
  <c r="BK5531" i="17"/>
  <c r="BK5530" i="17"/>
  <c r="BK5529" i="17"/>
  <c r="BK5528" i="17"/>
  <c r="BK5527" i="17"/>
  <c r="BK5526" i="17"/>
  <c r="BK5525" i="17"/>
  <c r="BK5524" i="17"/>
  <c r="BK5523" i="17"/>
  <c r="BK5522" i="17"/>
  <c r="BK5521" i="17"/>
  <c r="BK5520" i="17"/>
  <c r="BK5519" i="17"/>
  <c r="BK5518" i="17"/>
  <c r="BK5517" i="17"/>
  <c r="BK5516" i="17"/>
  <c r="BK5515" i="17"/>
  <c r="BK5514" i="17"/>
  <c r="BK5513" i="17"/>
  <c r="BK5512" i="17"/>
  <c r="BK5511" i="17"/>
  <c r="BK5510" i="17"/>
  <c r="BK5509" i="17"/>
  <c r="BK5508" i="17"/>
  <c r="BK5507" i="17"/>
  <c r="BK5506" i="17"/>
  <c r="BK5505" i="17"/>
  <c r="BK5504" i="17"/>
  <c r="BK5503" i="17"/>
  <c r="BK5502" i="17"/>
  <c r="BK5501" i="17"/>
  <c r="BK5500" i="17"/>
  <c r="BK5499" i="17"/>
  <c r="BK5498" i="17"/>
  <c r="BK5497" i="17"/>
  <c r="BK5496" i="17"/>
  <c r="BK5495" i="17"/>
  <c r="BK5494" i="17"/>
  <c r="BK5493" i="17"/>
  <c r="BK5492" i="17"/>
  <c r="BK5491" i="17"/>
  <c r="BK5490" i="17"/>
  <c r="BK5489" i="17"/>
  <c r="BK5488" i="17"/>
  <c r="BK5487" i="17"/>
  <c r="BK5486" i="17"/>
  <c r="BK5485" i="17"/>
  <c r="BK5484" i="17"/>
  <c r="BK5483" i="17"/>
  <c r="BK5482" i="17"/>
  <c r="BK5481" i="17"/>
  <c r="BK5480" i="17"/>
  <c r="BK5479" i="17"/>
  <c r="BK5478" i="17"/>
  <c r="BK5477" i="17"/>
  <c r="BK5476" i="17"/>
  <c r="BK5475" i="17"/>
  <c r="BK5474" i="17"/>
  <c r="BK5473" i="17"/>
  <c r="BK5472" i="17"/>
  <c r="BK5471" i="17"/>
  <c r="BK5470" i="17"/>
  <c r="BK5469" i="17"/>
  <c r="BK5468" i="17"/>
  <c r="BK5467" i="17"/>
  <c r="BK5466" i="17"/>
  <c r="BK5465" i="17"/>
  <c r="BK5464" i="17"/>
  <c r="BK5463" i="17"/>
  <c r="BK5462" i="17"/>
  <c r="BK5461" i="17"/>
  <c r="BK5460" i="17"/>
  <c r="BK5459" i="17"/>
  <c r="BK5458" i="17"/>
  <c r="BK5457" i="17"/>
  <c r="BK5456" i="17"/>
  <c r="BK5455" i="17"/>
  <c r="BK5454" i="17"/>
  <c r="BK5453" i="17"/>
  <c r="BK5452" i="17"/>
  <c r="BK5451" i="17"/>
  <c r="BK5450" i="17"/>
  <c r="BK5449" i="17"/>
  <c r="BK5448" i="17"/>
  <c r="BK5447" i="17"/>
  <c r="BK5446" i="17"/>
  <c r="BK5445" i="17"/>
  <c r="BK5444" i="17"/>
  <c r="BK5443" i="17"/>
  <c r="BK5442" i="17"/>
  <c r="BK5441" i="17"/>
  <c r="BK5440" i="17"/>
  <c r="BK5439" i="17"/>
  <c r="BK5438" i="17"/>
  <c r="BK5437" i="17"/>
  <c r="BK5436" i="17"/>
  <c r="BK5435" i="17"/>
  <c r="BK5434" i="17"/>
  <c r="BK5433" i="17"/>
  <c r="BK5432" i="17"/>
  <c r="BK5431" i="17"/>
  <c r="BK5430" i="17"/>
  <c r="BK5429" i="17"/>
  <c r="BK5428" i="17"/>
  <c r="BK5427" i="17"/>
  <c r="BK5426" i="17"/>
  <c r="BK5425" i="17"/>
  <c r="BK5424" i="17"/>
  <c r="BK5423" i="17"/>
  <c r="BK5422" i="17"/>
  <c r="BK5421" i="17"/>
  <c r="BK5420" i="17"/>
  <c r="BK5419" i="17"/>
  <c r="BK5418" i="17"/>
  <c r="BK5417" i="17"/>
  <c r="BK5416" i="17"/>
  <c r="BK5415" i="17"/>
  <c r="BK5414" i="17"/>
  <c r="BK5413" i="17"/>
  <c r="BK5412" i="17"/>
  <c r="BK5411" i="17"/>
  <c r="BK5410" i="17"/>
  <c r="BK5409" i="17"/>
  <c r="BK5408" i="17"/>
  <c r="BK5407" i="17"/>
  <c r="BK5406" i="17"/>
  <c r="BK5405" i="17"/>
  <c r="BK5404" i="17"/>
  <c r="BK5403" i="17"/>
  <c r="BK5402" i="17"/>
  <c r="BK5401" i="17"/>
  <c r="BK5400" i="17"/>
  <c r="BK5399" i="17"/>
  <c r="BK5398" i="17"/>
  <c r="BK5397" i="17"/>
  <c r="BK5396" i="17"/>
  <c r="BK5395" i="17"/>
  <c r="BK5394" i="17"/>
  <c r="BK5393" i="17"/>
  <c r="BK5392" i="17"/>
  <c r="BK5391" i="17"/>
  <c r="BK5390" i="17"/>
  <c r="BK5389" i="17"/>
  <c r="BK5388" i="17"/>
  <c r="BK5387" i="17"/>
  <c r="BK5386" i="17"/>
  <c r="BK5385" i="17"/>
  <c r="BK5384" i="17"/>
  <c r="BK5383" i="17"/>
  <c r="BK5382" i="17"/>
  <c r="BK5381" i="17"/>
  <c r="BK5380" i="17"/>
  <c r="BK5379" i="17"/>
  <c r="BK5378" i="17"/>
  <c r="BK5377" i="17"/>
  <c r="BK5376" i="17"/>
  <c r="BK5375" i="17"/>
  <c r="BK5374" i="17"/>
  <c r="BK5373" i="17"/>
  <c r="BK5372" i="17"/>
  <c r="BK5371" i="17"/>
  <c r="BK5370" i="17"/>
  <c r="BK5369" i="17"/>
  <c r="BK5368" i="17"/>
  <c r="BK5367" i="17"/>
  <c r="BK5366" i="17"/>
  <c r="BK5365" i="17"/>
  <c r="BK5364" i="17"/>
  <c r="BK5363" i="17"/>
  <c r="BK5362" i="17"/>
  <c r="BK5361" i="17"/>
  <c r="BK5360" i="17"/>
  <c r="BK5359" i="17"/>
  <c r="BK5358" i="17"/>
  <c r="BK5357" i="17"/>
  <c r="BK5356" i="17"/>
  <c r="BK5355" i="17"/>
  <c r="BK5354" i="17"/>
  <c r="BK5353" i="17"/>
  <c r="BK5352" i="17"/>
  <c r="BK5351" i="17"/>
  <c r="BK5350" i="17"/>
  <c r="BK5349" i="17"/>
  <c r="BK5348" i="17"/>
  <c r="BK5347" i="17"/>
  <c r="BK5346" i="17"/>
  <c r="BK5345" i="17"/>
  <c r="BK5344" i="17"/>
  <c r="BK5343" i="17"/>
  <c r="BK5342" i="17"/>
  <c r="BK5341" i="17"/>
  <c r="BK5340" i="17"/>
  <c r="BK5339" i="17"/>
  <c r="BK5338" i="17"/>
  <c r="BK5337" i="17"/>
  <c r="BK5336" i="17"/>
  <c r="BK5335" i="17"/>
  <c r="BK5334" i="17"/>
  <c r="BK5333" i="17"/>
  <c r="BK5332" i="17"/>
  <c r="BK5331" i="17"/>
  <c r="BK5330" i="17"/>
  <c r="BK5329" i="17"/>
  <c r="BK5328" i="17"/>
  <c r="BK5327" i="17"/>
  <c r="BK5326" i="17"/>
  <c r="BK5325" i="17"/>
  <c r="BK5324" i="17"/>
  <c r="BK5323" i="17"/>
  <c r="BK5322" i="17"/>
  <c r="BK5321" i="17"/>
  <c r="BK5320" i="17"/>
  <c r="BK5319" i="17"/>
  <c r="BK5318" i="17"/>
  <c r="BK5317" i="17"/>
  <c r="BK5316" i="17"/>
  <c r="BK5315" i="17"/>
  <c r="BK5314" i="17"/>
  <c r="BK5313" i="17"/>
  <c r="BK5312" i="17"/>
  <c r="BK5311" i="17"/>
  <c r="BK5310" i="17"/>
  <c r="BK5309" i="17"/>
  <c r="BK5308" i="17"/>
  <c r="BK5307" i="17"/>
  <c r="BK5306" i="17"/>
  <c r="BK5305" i="17"/>
  <c r="BK5304" i="17"/>
  <c r="BK5303" i="17"/>
  <c r="BK5302" i="17"/>
  <c r="BK5301" i="17"/>
  <c r="BK5300" i="17"/>
  <c r="BK5299" i="17"/>
  <c r="BK5298" i="17"/>
  <c r="BK5297" i="17"/>
  <c r="BK5296" i="17"/>
  <c r="BK5295" i="17"/>
  <c r="BK5294" i="17"/>
  <c r="BK5293" i="17"/>
  <c r="BK5292" i="17"/>
  <c r="BK5291" i="17"/>
  <c r="BK5290" i="17"/>
  <c r="BK5289" i="17"/>
  <c r="BK5288" i="17"/>
  <c r="BK5287" i="17"/>
  <c r="BK5286" i="17"/>
  <c r="BK5285" i="17"/>
  <c r="BK5284" i="17"/>
  <c r="BK5283" i="17"/>
  <c r="BK5282" i="17"/>
  <c r="BK5281" i="17"/>
  <c r="BK5280" i="17"/>
  <c r="BK5279" i="17"/>
  <c r="BK5278" i="17"/>
  <c r="BK5277" i="17"/>
  <c r="BK5276" i="17"/>
  <c r="BK5275" i="17"/>
  <c r="BK5274" i="17"/>
  <c r="BK5273" i="17"/>
  <c r="BK5272" i="17"/>
  <c r="BK5271" i="17"/>
  <c r="BK5270" i="17"/>
  <c r="BK5269" i="17"/>
  <c r="BK5268" i="17"/>
  <c r="BK5267" i="17"/>
  <c r="BK5266" i="17"/>
  <c r="BK5265" i="17"/>
  <c r="BK5264" i="17"/>
  <c r="BK5263" i="17"/>
  <c r="BK5262" i="17"/>
  <c r="BK5261" i="17"/>
  <c r="BK5260" i="17"/>
  <c r="BK5259" i="17"/>
  <c r="BK5258" i="17"/>
  <c r="BK5257" i="17"/>
  <c r="BK5256" i="17"/>
  <c r="BK5255" i="17"/>
  <c r="BK5254" i="17"/>
  <c r="BK5253" i="17"/>
  <c r="BK5252" i="17"/>
  <c r="BK5251" i="17"/>
  <c r="BK5250" i="17"/>
  <c r="BK5249" i="17"/>
  <c r="BK5248" i="17"/>
  <c r="BK5247" i="17"/>
  <c r="BK5246" i="17"/>
  <c r="BK5245" i="17"/>
  <c r="BK5244" i="17"/>
  <c r="BK5243" i="17"/>
  <c r="BK5242" i="17"/>
  <c r="BK5241" i="17"/>
  <c r="BK5240" i="17"/>
  <c r="BK5239" i="17"/>
  <c r="BK5238" i="17"/>
  <c r="BK5237" i="17"/>
  <c r="BK5236" i="17"/>
  <c r="BK5235" i="17"/>
  <c r="BK5234" i="17"/>
  <c r="BK5233" i="17"/>
  <c r="BK5232" i="17"/>
  <c r="BK5231" i="17"/>
  <c r="BK5230" i="17"/>
  <c r="BK5229" i="17"/>
  <c r="BK5228" i="17"/>
  <c r="BK5227" i="17"/>
  <c r="BK5226" i="17"/>
  <c r="BK5225" i="17"/>
  <c r="BK5224" i="17"/>
  <c r="BK5223" i="17"/>
  <c r="BK5222" i="17"/>
  <c r="BK5221" i="17"/>
  <c r="BK5220" i="17"/>
  <c r="BK5219" i="17"/>
  <c r="BK5218" i="17"/>
  <c r="BK5217" i="17"/>
  <c r="BK5216" i="17"/>
  <c r="BK5215" i="17"/>
  <c r="BK5214" i="17"/>
  <c r="BK5213" i="17"/>
  <c r="BK5212" i="17"/>
  <c r="BK5211" i="17"/>
  <c r="BK5210" i="17"/>
  <c r="BK5209" i="17"/>
  <c r="BK5208" i="17"/>
  <c r="BK5207" i="17"/>
  <c r="BK5206" i="17"/>
  <c r="BK5205" i="17"/>
  <c r="BK5204" i="17"/>
  <c r="BK5203" i="17"/>
  <c r="BK5202" i="17"/>
  <c r="BK5201" i="17"/>
  <c r="BK5200" i="17"/>
  <c r="BK5199" i="17"/>
  <c r="BK5198" i="17"/>
  <c r="BK5197" i="17"/>
  <c r="BK5196" i="17"/>
  <c r="BK5195" i="17"/>
  <c r="BK5194" i="17"/>
  <c r="BK5193" i="17"/>
  <c r="BK5192" i="17"/>
  <c r="BK5191" i="17"/>
  <c r="BK5190" i="17"/>
  <c r="BK5189" i="17"/>
  <c r="BK5188" i="17"/>
  <c r="BK5187" i="17"/>
  <c r="BK5186" i="17"/>
  <c r="BK5185" i="17"/>
  <c r="BK5184" i="17"/>
  <c r="BK5183" i="17"/>
  <c r="BK5182" i="17"/>
  <c r="BK5181" i="17"/>
  <c r="BK5180" i="17"/>
  <c r="BK5179" i="17"/>
  <c r="BK5178" i="17"/>
  <c r="BK5177" i="17"/>
  <c r="BK5176" i="17"/>
  <c r="BK5175" i="17"/>
  <c r="BK5174" i="17"/>
  <c r="BK5173" i="17"/>
  <c r="BK5172" i="17"/>
  <c r="BK5171" i="17"/>
  <c r="BK5170" i="17"/>
  <c r="BK5169" i="17"/>
  <c r="BK5168" i="17"/>
  <c r="BK5167" i="17"/>
  <c r="BK5166" i="17"/>
  <c r="BK5165" i="17"/>
  <c r="BK5164" i="17"/>
  <c r="BK5163" i="17"/>
  <c r="BK5162" i="17"/>
  <c r="BK5161" i="17"/>
  <c r="BK5160" i="17"/>
  <c r="BK5159" i="17"/>
  <c r="BK5158" i="17"/>
  <c r="BK5157" i="17"/>
  <c r="BK5156" i="17"/>
  <c r="BK5155" i="17"/>
  <c r="BK5154" i="17"/>
  <c r="BK5153" i="17"/>
  <c r="BK5152" i="17"/>
  <c r="BK5151" i="17"/>
  <c r="BK5150" i="17"/>
  <c r="BK5149" i="17"/>
  <c r="BK5148" i="17"/>
  <c r="BK5147" i="17"/>
  <c r="BK5146" i="17"/>
  <c r="BK5145" i="17"/>
  <c r="BK5144" i="17"/>
  <c r="BK5143" i="17"/>
  <c r="BK5142" i="17"/>
  <c r="BK5141" i="17"/>
  <c r="BK5140" i="17"/>
  <c r="BK5139" i="17"/>
  <c r="BK5138" i="17"/>
  <c r="BK5137" i="17"/>
  <c r="BK5136" i="17"/>
  <c r="BK5135" i="17"/>
  <c r="BK5134" i="17"/>
  <c r="BK5133" i="17"/>
  <c r="BK5132" i="17"/>
  <c r="BK5131" i="17"/>
  <c r="BK5130" i="17"/>
  <c r="BK5129" i="17"/>
  <c r="BK5128" i="17"/>
  <c r="BK5127" i="17"/>
  <c r="BK5126" i="17"/>
  <c r="BK5125" i="17"/>
  <c r="BK5124" i="17"/>
  <c r="BK5123" i="17"/>
  <c r="BK5122" i="17"/>
  <c r="BK5121" i="17"/>
  <c r="BK5120" i="17"/>
  <c r="BK5119" i="17"/>
  <c r="BK5118" i="17"/>
  <c r="BK5117" i="17"/>
  <c r="BK5116" i="17"/>
  <c r="BK5115" i="17"/>
  <c r="BK5114" i="17"/>
  <c r="BK5113" i="17"/>
  <c r="BK5112" i="17"/>
  <c r="BK5111" i="17"/>
  <c r="BK5110" i="17"/>
  <c r="BK5109" i="17"/>
  <c r="BK5108" i="17"/>
  <c r="BK5107" i="17"/>
  <c r="BK5106" i="17"/>
  <c r="BK5105" i="17"/>
  <c r="BK5104" i="17"/>
  <c r="BK5103" i="17"/>
  <c r="BK5102" i="17"/>
  <c r="BK5101" i="17"/>
  <c r="BK5100" i="17"/>
  <c r="BK5099" i="17"/>
  <c r="BK5098" i="17"/>
  <c r="BK5097" i="17"/>
  <c r="BK5096" i="17"/>
  <c r="BK5095" i="17"/>
  <c r="BK5094" i="17"/>
  <c r="BK5093" i="17"/>
  <c r="BK5092" i="17"/>
  <c r="BK5091" i="17"/>
  <c r="BK5090" i="17"/>
  <c r="BK5089" i="17"/>
  <c r="BK5088" i="17"/>
  <c r="BK5087" i="17"/>
  <c r="BK5086" i="17"/>
  <c r="BK5085" i="17"/>
  <c r="BK5084" i="17"/>
  <c r="BK5083" i="17"/>
  <c r="BK5082" i="17"/>
  <c r="BK5081" i="17"/>
  <c r="BK5080" i="17"/>
  <c r="BK5079" i="17"/>
  <c r="BK5078" i="17"/>
  <c r="BK5077" i="17"/>
  <c r="BK5076" i="17"/>
  <c r="BK5075" i="17"/>
  <c r="BK5074" i="17"/>
  <c r="BK5073" i="17"/>
  <c r="BK5072" i="17"/>
  <c r="BK5071" i="17"/>
  <c r="BK5070" i="17"/>
  <c r="BK5069" i="17"/>
  <c r="BK5068" i="17"/>
  <c r="BK5067" i="17"/>
  <c r="BK5066" i="17"/>
  <c r="BK5065" i="17"/>
  <c r="BK5064" i="17"/>
  <c r="BK5063" i="17"/>
  <c r="BK5062" i="17"/>
  <c r="BK5061" i="17"/>
  <c r="BK5060" i="17"/>
  <c r="BK5059" i="17"/>
  <c r="BK5058" i="17"/>
  <c r="BK5057" i="17"/>
  <c r="BK5056" i="17"/>
  <c r="BK5055" i="17"/>
  <c r="BK5054" i="17"/>
  <c r="BK5053" i="17"/>
  <c r="BK5052" i="17"/>
  <c r="BK5051" i="17"/>
  <c r="BK5050" i="17"/>
  <c r="BK5049" i="17"/>
  <c r="BK5048" i="17"/>
  <c r="BK5047" i="17"/>
  <c r="BK5046" i="17"/>
  <c r="BK5045" i="17"/>
  <c r="BK5044" i="17"/>
  <c r="BK5043" i="17"/>
  <c r="BK5042" i="17"/>
  <c r="BK5041" i="17"/>
  <c r="BK5040" i="17"/>
  <c r="BK5039" i="17"/>
  <c r="BK5038" i="17"/>
  <c r="BK5037" i="17"/>
  <c r="BK5036" i="17"/>
  <c r="BK5035" i="17"/>
  <c r="BK5034" i="17"/>
  <c r="BK5033" i="17"/>
  <c r="BK5032" i="17"/>
  <c r="BK5031" i="17"/>
  <c r="BK5030" i="17"/>
  <c r="BK5029" i="17"/>
  <c r="BK5028" i="17"/>
  <c r="BK5027" i="17"/>
  <c r="BK5026" i="17"/>
  <c r="BK5025" i="17"/>
  <c r="BK5024" i="17"/>
  <c r="BK5023" i="17"/>
  <c r="BK5022" i="17"/>
  <c r="BK5021" i="17"/>
  <c r="BK5020" i="17"/>
  <c r="BK5019" i="17"/>
  <c r="BK5018" i="17"/>
  <c r="BK5017" i="17"/>
  <c r="BK5016" i="17"/>
  <c r="BK5015" i="17"/>
  <c r="BK5014" i="17"/>
  <c r="BK5013" i="17"/>
  <c r="BK5012" i="17"/>
  <c r="BK5011" i="17"/>
  <c r="BK5010" i="17"/>
  <c r="BK5009" i="17"/>
  <c r="BK5008" i="17"/>
  <c r="BK5007" i="17"/>
  <c r="BK5006" i="17"/>
  <c r="BK5005" i="17"/>
  <c r="BK5004" i="17"/>
  <c r="BK5003" i="17"/>
  <c r="BK5002" i="17"/>
  <c r="BK5001" i="17"/>
  <c r="BK5000" i="17"/>
  <c r="BK4999" i="17"/>
  <c r="BK4998" i="17"/>
  <c r="BK4997" i="17"/>
  <c r="BK4996" i="17"/>
  <c r="BK4995" i="17"/>
  <c r="BK4994" i="17"/>
  <c r="BK4993" i="17"/>
  <c r="BK4992" i="17"/>
  <c r="BK4991" i="17"/>
  <c r="BK4990" i="17"/>
  <c r="BK4989" i="17"/>
  <c r="BK4988" i="17"/>
  <c r="BK4987" i="17"/>
  <c r="BK4986" i="17"/>
  <c r="BK4985" i="17"/>
  <c r="BK4984" i="17"/>
  <c r="BK4983" i="17"/>
  <c r="BK4982" i="17"/>
  <c r="BK4981" i="17"/>
  <c r="BK4980" i="17"/>
  <c r="BK4979" i="17"/>
  <c r="BK4978" i="17"/>
  <c r="BK4977" i="17"/>
  <c r="BK4976" i="17"/>
  <c r="BK4975" i="17"/>
  <c r="BK4974" i="17"/>
  <c r="BK4973" i="17"/>
  <c r="BK4972" i="17"/>
  <c r="BK4971" i="17"/>
  <c r="BK4970" i="17"/>
  <c r="BK4969" i="17"/>
  <c r="BK4968" i="17"/>
  <c r="BK4967" i="17"/>
  <c r="BK4966" i="17"/>
  <c r="BK4965" i="17"/>
  <c r="BK4964" i="17"/>
  <c r="BK4963" i="17"/>
  <c r="BK4962" i="17"/>
  <c r="BK4961" i="17"/>
  <c r="BK4960" i="17"/>
  <c r="BK4959" i="17"/>
  <c r="BK4958" i="17"/>
  <c r="BK4957" i="17"/>
  <c r="BK4956" i="17"/>
  <c r="BK4955" i="17"/>
  <c r="BK4954" i="17"/>
  <c r="BK4953" i="17"/>
  <c r="BK4952" i="17"/>
  <c r="BK4951" i="17"/>
  <c r="BK4950" i="17"/>
  <c r="BK4949" i="17"/>
  <c r="BK4948" i="17"/>
  <c r="BK4947" i="17"/>
  <c r="BK4946" i="17"/>
  <c r="BK4945" i="17"/>
  <c r="BK4944" i="17"/>
  <c r="BK4943" i="17"/>
  <c r="BK4942" i="17"/>
  <c r="BK4941" i="17"/>
  <c r="BK4940" i="17"/>
  <c r="BK4939" i="17"/>
  <c r="BK4938" i="17"/>
  <c r="BK4937" i="17"/>
  <c r="BK4936" i="17"/>
  <c r="BK4935" i="17"/>
  <c r="BK4934" i="17"/>
  <c r="BK4933" i="17"/>
  <c r="BK4932" i="17"/>
  <c r="BK4931" i="17"/>
  <c r="BK4930" i="17"/>
  <c r="BK4929" i="17"/>
  <c r="BK4928" i="17"/>
  <c r="BK4927" i="17"/>
  <c r="BK4926" i="17"/>
  <c r="BK4925" i="17"/>
  <c r="BK4924" i="17"/>
  <c r="BK4923" i="17"/>
  <c r="BK4922" i="17"/>
  <c r="BK4921" i="17"/>
  <c r="BK4920" i="17"/>
  <c r="BK4919" i="17"/>
  <c r="BK4918" i="17"/>
  <c r="BK4917" i="17"/>
  <c r="BK4916" i="17"/>
  <c r="BK4915" i="17"/>
  <c r="BK4914" i="17"/>
  <c r="BK4913" i="17"/>
  <c r="BK4912" i="17"/>
  <c r="BK4911" i="17"/>
  <c r="BK4910" i="17"/>
  <c r="BK4909" i="17"/>
  <c r="BK4908" i="17"/>
  <c r="BK4907" i="17"/>
  <c r="BK4906" i="17"/>
  <c r="BK4905" i="17"/>
  <c r="BK4904" i="17"/>
  <c r="BK4903" i="17"/>
  <c r="BK4902" i="17"/>
  <c r="BK4901" i="17"/>
  <c r="BK4900" i="17"/>
  <c r="BK4899" i="17"/>
  <c r="BK4898" i="17"/>
  <c r="BK4897" i="17"/>
  <c r="BK4896" i="17"/>
  <c r="BK4895" i="17"/>
  <c r="BK4894" i="17"/>
  <c r="BK4893" i="17"/>
  <c r="BK4892" i="17"/>
  <c r="BK4891" i="17"/>
  <c r="BK4890" i="17"/>
  <c r="BK4889" i="17"/>
  <c r="BK4888" i="17"/>
  <c r="BK4887" i="17"/>
  <c r="BK4886" i="17"/>
  <c r="BK4885" i="17"/>
  <c r="BK4884" i="17"/>
  <c r="BK4883" i="17"/>
  <c r="BK4882" i="17"/>
  <c r="BK4881" i="17"/>
  <c r="BK4880" i="17"/>
  <c r="BK4879" i="17"/>
  <c r="BK4878" i="17"/>
  <c r="BK4877" i="17"/>
  <c r="BK4876" i="17"/>
  <c r="BK4875" i="17"/>
  <c r="BK4874" i="17"/>
  <c r="BK4873" i="17"/>
  <c r="BK4872" i="17"/>
  <c r="BK4871" i="17"/>
  <c r="BK4870" i="17"/>
  <c r="BK4869" i="17"/>
  <c r="BK4868" i="17"/>
  <c r="BK4867" i="17"/>
  <c r="BK4866" i="17"/>
  <c r="BK4865" i="17"/>
  <c r="BK4864" i="17"/>
  <c r="BK4863" i="17"/>
  <c r="BK4862" i="17"/>
  <c r="BK4861" i="17"/>
  <c r="BK4860" i="17"/>
  <c r="BK4859" i="17"/>
  <c r="BK4858" i="17"/>
  <c r="BK4857" i="17"/>
  <c r="BK4856" i="17"/>
  <c r="BK4855" i="17"/>
  <c r="BK4854" i="17"/>
  <c r="BK4853" i="17"/>
  <c r="BK4852" i="17"/>
  <c r="BK4851" i="17"/>
  <c r="BK4850" i="17"/>
  <c r="BK4849" i="17"/>
  <c r="BK4848" i="17"/>
  <c r="BK4847" i="17"/>
  <c r="BK4846" i="17"/>
  <c r="BK4845" i="17"/>
  <c r="BK4844" i="17"/>
  <c r="BK4843" i="17"/>
  <c r="BK4842" i="17"/>
  <c r="BK4841" i="17"/>
  <c r="BK4840" i="17"/>
  <c r="BK4839" i="17"/>
  <c r="BK4838" i="17"/>
  <c r="BK4837" i="17"/>
  <c r="BK4836" i="17"/>
  <c r="BK4835" i="17"/>
  <c r="BK4834" i="17"/>
  <c r="BK4833" i="17"/>
  <c r="BK4832" i="17"/>
  <c r="BK4831" i="17"/>
  <c r="BK4830" i="17"/>
  <c r="BK4829" i="17"/>
  <c r="BK4828" i="17"/>
  <c r="BK4827" i="17"/>
  <c r="BK4826" i="17"/>
  <c r="BK4825" i="17"/>
  <c r="BK4824" i="17"/>
  <c r="BK4823" i="17"/>
  <c r="BK4822" i="17"/>
  <c r="BK4821" i="17"/>
  <c r="BK4820" i="17"/>
  <c r="BK4819" i="17"/>
  <c r="BK4818" i="17"/>
  <c r="BK4817" i="17"/>
  <c r="BK4816" i="17"/>
  <c r="BK4815" i="17"/>
  <c r="BK4814" i="17"/>
  <c r="BK4813" i="17"/>
  <c r="BK4812" i="17"/>
  <c r="BK4811" i="17"/>
  <c r="BK4810" i="17"/>
  <c r="BK4809" i="17"/>
  <c r="BK4808" i="17"/>
  <c r="BK4807" i="17"/>
  <c r="BK4806" i="17"/>
  <c r="BK4805" i="17"/>
  <c r="BK4804" i="17"/>
  <c r="BK4803" i="17"/>
  <c r="BK4802" i="17"/>
  <c r="BK4801" i="17"/>
  <c r="BK4800" i="17"/>
  <c r="BK4799" i="17"/>
  <c r="BK4798" i="17"/>
  <c r="BK4797" i="17"/>
  <c r="BK4796" i="17"/>
  <c r="BK4795" i="17"/>
  <c r="BK4794" i="17"/>
  <c r="BK4793" i="17"/>
  <c r="BK4792" i="17"/>
  <c r="BK4791" i="17"/>
  <c r="BK4790" i="17"/>
  <c r="BK4789" i="17"/>
  <c r="BK4788" i="17"/>
  <c r="BK4787" i="17"/>
  <c r="BK4786" i="17"/>
  <c r="BK4785" i="17"/>
  <c r="BK4784" i="17"/>
  <c r="BK4783" i="17"/>
  <c r="BK4782" i="17"/>
  <c r="BK4781" i="17"/>
  <c r="BK4780" i="17"/>
  <c r="BK4779" i="17"/>
  <c r="BK4778" i="17"/>
  <c r="BK4777" i="17"/>
  <c r="BK4776" i="17"/>
  <c r="BK4775" i="17"/>
  <c r="BK4774" i="17"/>
  <c r="BK4773" i="17"/>
  <c r="BK4772" i="17"/>
  <c r="BK4771" i="17"/>
  <c r="BK4770" i="17"/>
  <c r="BK4769" i="17"/>
  <c r="BK4768" i="17"/>
  <c r="BK4767" i="17"/>
  <c r="BK4766" i="17"/>
  <c r="BK4765" i="17"/>
  <c r="BK4764" i="17"/>
  <c r="BK4763" i="17"/>
  <c r="BK4762" i="17"/>
  <c r="BK4761" i="17"/>
  <c r="BK4760" i="17"/>
  <c r="BK4759" i="17"/>
  <c r="BK4758" i="17"/>
  <c r="BK4757" i="17"/>
  <c r="BK4756" i="17"/>
  <c r="BK4755" i="17"/>
  <c r="BK4754" i="17"/>
  <c r="BK4753" i="17"/>
  <c r="BK4752" i="17"/>
  <c r="BK4751" i="17"/>
  <c r="BK4750" i="17"/>
  <c r="BK4749" i="17"/>
  <c r="BK4748" i="17"/>
  <c r="BK4747" i="17"/>
  <c r="BK4746" i="17"/>
  <c r="BK4745" i="17"/>
  <c r="BK4744" i="17"/>
  <c r="BK4743" i="17"/>
  <c r="BK4742" i="17"/>
  <c r="BK4741" i="17"/>
  <c r="BK4740" i="17"/>
  <c r="BK4739" i="17"/>
  <c r="BK4738" i="17"/>
  <c r="BK4737" i="17"/>
  <c r="BK4736" i="17"/>
  <c r="BK4735" i="17"/>
  <c r="BK4734" i="17"/>
  <c r="BK4733" i="17"/>
  <c r="BK4732" i="17"/>
  <c r="BK4731" i="17"/>
  <c r="BK4730" i="17"/>
  <c r="BK4729" i="17"/>
  <c r="BK4728" i="17"/>
  <c r="BK4727" i="17"/>
  <c r="BK4726" i="17"/>
  <c r="BK4725" i="17"/>
  <c r="BK4724" i="17"/>
  <c r="BK4723" i="17"/>
  <c r="BK4722" i="17"/>
  <c r="BK4721" i="17"/>
  <c r="BK4720" i="17"/>
  <c r="BK4719" i="17"/>
  <c r="BK4718" i="17"/>
  <c r="BK4717" i="17"/>
  <c r="BK4716" i="17"/>
  <c r="BK4715" i="17"/>
  <c r="BK4714" i="17"/>
  <c r="BK4713" i="17"/>
  <c r="BK4712" i="17"/>
  <c r="BK4711" i="17"/>
  <c r="BK4710" i="17"/>
  <c r="BK4709" i="17"/>
  <c r="BK4708" i="17"/>
  <c r="BK4707" i="17"/>
  <c r="BK4706" i="17"/>
  <c r="BK4705" i="17"/>
  <c r="BK4704" i="17"/>
  <c r="BK4703" i="17"/>
  <c r="BK4702" i="17"/>
  <c r="BK4701" i="17"/>
  <c r="BK4700" i="17"/>
  <c r="BK4699" i="17"/>
  <c r="BK4698" i="17"/>
  <c r="BK4697" i="17"/>
  <c r="BK4696" i="17"/>
  <c r="BK4695" i="17"/>
  <c r="BK4694" i="17"/>
  <c r="BK4693" i="17"/>
  <c r="BK4692" i="17"/>
  <c r="BK4691" i="17"/>
  <c r="BK4690" i="17"/>
  <c r="BK4689" i="17"/>
  <c r="BK4688" i="17"/>
  <c r="BK4687" i="17"/>
  <c r="BK4686" i="17"/>
  <c r="BK4685" i="17"/>
  <c r="BK4684" i="17"/>
  <c r="BK4683" i="17"/>
  <c r="BK4682" i="17"/>
  <c r="BK4681" i="17"/>
  <c r="BK4680" i="17"/>
  <c r="BK4679" i="17"/>
  <c r="BK4678" i="17"/>
  <c r="BK4677" i="17"/>
  <c r="BK4676" i="17"/>
  <c r="BK4675" i="17"/>
  <c r="BK4674" i="17"/>
  <c r="BK4673" i="17"/>
  <c r="BK4672" i="17"/>
  <c r="BK4671" i="17"/>
  <c r="BK4670" i="17"/>
  <c r="BK4669" i="17"/>
  <c r="BK4668" i="17"/>
  <c r="BK4667" i="17"/>
  <c r="BK4666" i="17"/>
  <c r="BK4665" i="17"/>
  <c r="BK4664" i="17"/>
  <c r="BK4663" i="17"/>
  <c r="BK4662" i="17"/>
  <c r="BK4661" i="17"/>
  <c r="BK4660" i="17"/>
  <c r="BK4659" i="17"/>
  <c r="BK4658" i="17"/>
  <c r="BK4657" i="17"/>
  <c r="BK4656" i="17"/>
  <c r="BK4655" i="17"/>
  <c r="BK4654" i="17"/>
  <c r="BK4653" i="17"/>
  <c r="BK4652" i="17"/>
  <c r="BK4651" i="17"/>
  <c r="BK4650" i="17"/>
  <c r="BK4649" i="17"/>
  <c r="BK4648" i="17"/>
  <c r="BK4647" i="17"/>
  <c r="BK4646" i="17"/>
  <c r="BK4645" i="17"/>
  <c r="BK4644" i="17"/>
  <c r="BK4643" i="17"/>
  <c r="BK4642" i="17"/>
  <c r="BK4641" i="17"/>
  <c r="BK4640" i="17"/>
  <c r="BK4639" i="17"/>
  <c r="BK4638" i="17"/>
  <c r="BK4637" i="17"/>
  <c r="BK4636" i="17"/>
  <c r="BK4635" i="17"/>
  <c r="BK4634" i="17"/>
  <c r="BK4633" i="17"/>
  <c r="BK4632" i="17"/>
  <c r="BK4631" i="17"/>
  <c r="BK4630" i="17"/>
  <c r="BK4629" i="17"/>
  <c r="BK4628" i="17"/>
  <c r="BK4627" i="17"/>
  <c r="BK4626" i="17"/>
  <c r="BK4625" i="17"/>
  <c r="BK4624" i="17"/>
  <c r="BK4623" i="17"/>
  <c r="BK4622" i="17"/>
  <c r="BK4621" i="17"/>
  <c r="BK4620" i="17"/>
  <c r="BK4619" i="17"/>
  <c r="BK4618" i="17"/>
  <c r="BK4617" i="17"/>
  <c r="BK4616" i="17"/>
  <c r="BK4615" i="17"/>
  <c r="BK4614" i="17"/>
  <c r="BK4613" i="17"/>
  <c r="BK4612" i="17"/>
  <c r="BK4611" i="17"/>
  <c r="BK4610" i="17"/>
  <c r="BK4609" i="17"/>
  <c r="BK4608" i="17"/>
  <c r="BK4607" i="17"/>
  <c r="BK4606" i="17"/>
  <c r="BK4605" i="17"/>
  <c r="BK4604" i="17"/>
  <c r="BK4603" i="17"/>
  <c r="BK4602" i="17"/>
  <c r="BK4601" i="17"/>
  <c r="BK4600" i="17"/>
  <c r="BK4599" i="17"/>
  <c r="BK4598" i="17"/>
  <c r="BK4597" i="17"/>
  <c r="BK4596" i="17"/>
  <c r="BK4595" i="17"/>
  <c r="BK4594" i="17"/>
  <c r="BK4593" i="17"/>
  <c r="BK4592" i="17"/>
  <c r="BK4591" i="17"/>
  <c r="BK4590" i="17"/>
  <c r="BK4589" i="17"/>
  <c r="BK4588" i="17"/>
  <c r="BK4587" i="17"/>
  <c r="BK4586" i="17"/>
  <c r="BK4585" i="17"/>
  <c r="BK4584" i="17"/>
  <c r="BK4583" i="17"/>
  <c r="BK4582" i="17"/>
  <c r="BK4581" i="17"/>
  <c r="BK4580" i="17"/>
  <c r="BK4579" i="17"/>
  <c r="BK4578" i="17"/>
  <c r="BK4577" i="17"/>
  <c r="BK4576" i="17"/>
  <c r="BK4575" i="17"/>
  <c r="BK4574" i="17"/>
  <c r="BK4573" i="17"/>
  <c r="BK4572" i="17"/>
  <c r="BK4571" i="17"/>
  <c r="BK4570" i="17"/>
  <c r="BK4569" i="17"/>
  <c r="BK4568" i="17"/>
  <c r="BK4567" i="17"/>
  <c r="BK4566" i="17"/>
  <c r="BK4565" i="17"/>
  <c r="BK4564" i="17"/>
  <c r="BK4563" i="17"/>
  <c r="BK4562" i="17"/>
  <c r="BK4561" i="17"/>
  <c r="BK4560" i="17"/>
  <c r="BK4559" i="17"/>
  <c r="BK4558" i="17"/>
  <c r="BK4557" i="17"/>
  <c r="BK4556" i="17"/>
  <c r="BK4555" i="17"/>
  <c r="BK4554" i="17"/>
  <c r="BK4553" i="17"/>
  <c r="BK4552" i="17"/>
  <c r="BK4551" i="17"/>
  <c r="BK4550" i="17"/>
  <c r="BK4549" i="17"/>
  <c r="BK4548" i="17"/>
  <c r="BK4547" i="17"/>
  <c r="BK4546" i="17"/>
  <c r="BK4545" i="17"/>
  <c r="BK4544" i="17"/>
  <c r="BK4543" i="17"/>
  <c r="BK4542" i="17"/>
  <c r="BK4541" i="17"/>
  <c r="BK4540" i="17"/>
  <c r="BK4539" i="17"/>
  <c r="BK4538" i="17"/>
  <c r="BK4537" i="17"/>
  <c r="BK4536" i="17"/>
  <c r="BK4535" i="17"/>
  <c r="BK4534" i="17"/>
  <c r="BK4533" i="17"/>
  <c r="BK4532" i="17"/>
  <c r="BK4531" i="17"/>
  <c r="BK4530" i="17"/>
  <c r="BK4529" i="17"/>
  <c r="BK4528" i="17"/>
  <c r="BK4527" i="17"/>
  <c r="BK4526" i="17"/>
  <c r="BK4525" i="17"/>
  <c r="BK4524" i="17"/>
  <c r="BK4523" i="17"/>
  <c r="BK4522" i="17"/>
  <c r="BK4521" i="17"/>
  <c r="BK4520" i="17"/>
  <c r="BK4519" i="17"/>
  <c r="BK4518" i="17"/>
  <c r="BK4517" i="17"/>
  <c r="BK4516" i="17"/>
  <c r="BK4515" i="17"/>
  <c r="BK4514" i="17"/>
  <c r="BK4513" i="17"/>
  <c r="BK4512" i="17"/>
  <c r="BK4511" i="17"/>
  <c r="BK4510" i="17"/>
  <c r="BK4509" i="17"/>
  <c r="BK4508" i="17"/>
  <c r="BK4507" i="17"/>
  <c r="BK4506" i="17"/>
  <c r="BK4505" i="17"/>
  <c r="BK4504" i="17"/>
  <c r="BK4503" i="17"/>
  <c r="BK4502" i="17"/>
  <c r="BK4501" i="17"/>
  <c r="BK4500" i="17"/>
  <c r="BK4499" i="17"/>
  <c r="BK4498" i="17"/>
  <c r="BK4497" i="17"/>
  <c r="BK4496" i="17"/>
  <c r="BK4495" i="17"/>
  <c r="BK4494" i="17"/>
  <c r="BK4493" i="17"/>
  <c r="BK4492" i="17"/>
  <c r="BK4491" i="17"/>
  <c r="BK4490" i="17"/>
  <c r="BK4489" i="17"/>
  <c r="BK4488" i="17"/>
  <c r="BK4487" i="17"/>
  <c r="BK4486" i="17"/>
  <c r="BK4485" i="17"/>
  <c r="BK4484" i="17"/>
  <c r="BK4483" i="17"/>
  <c r="BK4482" i="17"/>
  <c r="BK4481" i="17"/>
  <c r="BK4480" i="17"/>
  <c r="BK4479" i="17"/>
  <c r="BK4478" i="17"/>
  <c r="BK4477" i="17"/>
  <c r="BK4476" i="17"/>
  <c r="BK4475" i="17"/>
  <c r="BK4474" i="17"/>
  <c r="BK4473" i="17"/>
  <c r="BK4472" i="17"/>
  <c r="BK4471" i="17"/>
  <c r="BK4470" i="17"/>
  <c r="BK4469" i="17"/>
  <c r="BK4468" i="17"/>
  <c r="BK4467" i="17"/>
  <c r="BK4466" i="17"/>
  <c r="BK4465" i="17"/>
  <c r="BK4464" i="17"/>
  <c r="BK4463" i="17"/>
  <c r="BK4462" i="17"/>
  <c r="BK4461" i="17"/>
  <c r="BK4460" i="17"/>
  <c r="BK4459" i="17"/>
  <c r="BK4458" i="17"/>
  <c r="BK4457" i="17"/>
  <c r="BK4456" i="17"/>
  <c r="BK4455" i="17"/>
  <c r="BK4454" i="17"/>
  <c r="BK4453" i="17"/>
  <c r="BK4452" i="17"/>
  <c r="BK4451" i="17"/>
  <c r="BK4450" i="17"/>
  <c r="BK4449" i="17"/>
  <c r="BK4448" i="17"/>
  <c r="BK4447" i="17"/>
  <c r="BK4446" i="17"/>
  <c r="BK4445" i="17"/>
  <c r="BK4444" i="17"/>
  <c r="BK4443" i="17"/>
  <c r="BK4442" i="17"/>
  <c r="BK4441" i="17"/>
  <c r="BK4440" i="17"/>
  <c r="BK4439" i="17"/>
  <c r="BK4438" i="17"/>
  <c r="BK4437" i="17"/>
  <c r="BK4436" i="17"/>
  <c r="BK4435" i="17"/>
  <c r="BK4434" i="17"/>
  <c r="BK4433" i="17"/>
  <c r="BK4432" i="17"/>
  <c r="BK4431" i="17"/>
  <c r="BK4430" i="17"/>
  <c r="BK4429" i="17"/>
  <c r="BK4428" i="17"/>
  <c r="BK4427" i="17"/>
  <c r="BK4426" i="17"/>
  <c r="BK4425" i="17"/>
  <c r="BK4424" i="17"/>
  <c r="BK4423" i="17"/>
  <c r="BK4422" i="17"/>
  <c r="BK4421" i="17"/>
  <c r="BK4420" i="17"/>
  <c r="BK4419" i="17"/>
  <c r="BK4418" i="17"/>
  <c r="BK4417" i="17"/>
  <c r="BK4416" i="17"/>
  <c r="BK4415" i="17"/>
  <c r="BK4414" i="17"/>
  <c r="BK4413" i="17"/>
  <c r="BK4412" i="17"/>
  <c r="BK4411" i="17"/>
  <c r="BK4410" i="17"/>
  <c r="BK4409" i="17"/>
  <c r="BK4408" i="17"/>
  <c r="BK4407" i="17"/>
  <c r="BK4406" i="17"/>
  <c r="BK4405" i="17"/>
  <c r="BK4404" i="17"/>
  <c r="BK4403" i="17"/>
  <c r="BK4402" i="17"/>
  <c r="BK4401" i="17"/>
  <c r="BK4400" i="17"/>
  <c r="BK4399" i="17"/>
  <c r="BK4398" i="17"/>
  <c r="BK4397" i="17"/>
  <c r="BK4396" i="17"/>
  <c r="BK4395" i="17"/>
  <c r="BK4394" i="17"/>
  <c r="BK4393" i="17"/>
  <c r="BK4392" i="17"/>
  <c r="BK4391" i="17"/>
  <c r="BK4390" i="17"/>
  <c r="BK4389" i="17"/>
  <c r="BK4388" i="17"/>
  <c r="BK4387" i="17"/>
  <c r="BK4386" i="17"/>
  <c r="BK4385" i="17"/>
  <c r="BK4384" i="17"/>
  <c r="BK4383" i="17"/>
  <c r="BK4382" i="17"/>
  <c r="BK4381" i="17"/>
  <c r="BK4380" i="17"/>
  <c r="BK4379" i="17"/>
  <c r="BK4378" i="17"/>
  <c r="BK4377" i="17"/>
  <c r="BK4376" i="17"/>
  <c r="BK4375" i="17"/>
  <c r="BK4374" i="17"/>
  <c r="BK4373" i="17"/>
  <c r="BK4372" i="17"/>
  <c r="BK4371" i="17"/>
  <c r="BK4370" i="17"/>
  <c r="BK4369" i="17"/>
  <c r="BK4368" i="17"/>
  <c r="BK4367" i="17"/>
  <c r="BK4366" i="17"/>
  <c r="BK4365" i="17"/>
  <c r="BK4364" i="17"/>
  <c r="BK4363" i="17"/>
  <c r="BK4362" i="17"/>
  <c r="BK4361" i="17"/>
  <c r="BK4360" i="17"/>
  <c r="BK4359" i="17"/>
  <c r="BK4358" i="17"/>
  <c r="BK4357" i="17"/>
  <c r="BK4356" i="17"/>
  <c r="BK4355" i="17"/>
  <c r="BK4354" i="17"/>
  <c r="BK4353" i="17"/>
  <c r="BK4352" i="17"/>
  <c r="BK4351" i="17"/>
  <c r="BK4350" i="17"/>
  <c r="BK4349" i="17"/>
  <c r="BK4348" i="17"/>
  <c r="BK4347" i="17"/>
  <c r="BK4346" i="17"/>
  <c r="BK4345" i="17"/>
  <c r="BK4344" i="17"/>
  <c r="BK4343" i="17"/>
  <c r="BK4342" i="17"/>
  <c r="BK4341" i="17"/>
  <c r="BK4340" i="17"/>
  <c r="BK4339" i="17"/>
  <c r="BK4338" i="17"/>
  <c r="BK4337" i="17"/>
  <c r="BK4336" i="17"/>
  <c r="BK4335" i="17"/>
  <c r="BK4334" i="17"/>
  <c r="BK4333" i="17"/>
  <c r="BK4332" i="17"/>
  <c r="BK4331" i="17"/>
  <c r="BK4330" i="17"/>
  <c r="BK4329" i="17"/>
  <c r="BK4328" i="17"/>
  <c r="BK4327" i="17"/>
  <c r="BK4326" i="17"/>
  <c r="BK4325" i="17"/>
  <c r="BK4324" i="17"/>
  <c r="BK4323" i="17"/>
  <c r="BK4322" i="17"/>
  <c r="BK4321" i="17"/>
  <c r="BK4320" i="17"/>
  <c r="BK4319" i="17"/>
  <c r="BK4318" i="17"/>
  <c r="BK4317" i="17"/>
  <c r="BK4316" i="17"/>
  <c r="BK4315" i="17"/>
  <c r="BK4314" i="17"/>
  <c r="BK4313" i="17"/>
  <c r="BK4312" i="17"/>
  <c r="BK4311" i="17"/>
  <c r="BK4310" i="17"/>
  <c r="BK4309" i="17"/>
  <c r="BK4308" i="17"/>
  <c r="BK4307" i="17"/>
  <c r="BK4306" i="17"/>
  <c r="BK4305" i="17"/>
  <c r="BK4304" i="17"/>
  <c r="BK4303" i="17"/>
  <c r="BK4302" i="17"/>
  <c r="BK4301" i="17"/>
  <c r="BK4300" i="17"/>
  <c r="BK4299" i="17"/>
  <c r="BK4298" i="17"/>
  <c r="BK4297" i="17"/>
  <c r="BK4296" i="17"/>
  <c r="BK4295" i="17"/>
  <c r="BK4294" i="17"/>
  <c r="BK4293" i="17"/>
  <c r="BK4292" i="17"/>
  <c r="BK4291" i="17"/>
  <c r="BK4290" i="17"/>
  <c r="BK4289" i="17"/>
  <c r="BK4288" i="17"/>
  <c r="BK4287" i="17"/>
  <c r="BK4286" i="17"/>
  <c r="BK4285" i="17"/>
  <c r="BK4284" i="17"/>
  <c r="BK4283" i="17"/>
  <c r="BK4282" i="17"/>
  <c r="BK4281" i="17"/>
  <c r="BK4280" i="17"/>
  <c r="BK4279" i="17"/>
  <c r="BK4278" i="17"/>
  <c r="BK4277" i="17"/>
  <c r="BK4276" i="17"/>
  <c r="BK4275" i="17"/>
  <c r="BK4274" i="17"/>
  <c r="BK4273" i="17"/>
  <c r="BK4272" i="17"/>
  <c r="BK4271" i="17"/>
  <c r="BK4270" i="17"/>
  <c r="BK4269" i="17"/>
  <c r="BK4268" i="17"/>
  <c r="BK4267" i="17"/>
  <c r="BK4266" i="17"/>
  <c r="BK4265" i="17"/>
  <c r="BK4264" i="17"/>
  <c r="BK4263" i="17"/>
  <c r="BK4262" i="17"/>
  <c r="BK4261" i="17"/>
  <c r="BK4260" i="17"/>
  <c r="BK4259" i="17"/>
  <c r="BK4258" i="17"/>
  <c r="BK4257" i="17"/>
  <c r="BK4256" i="17"/>
  <c r="BK4255" i="17"/>
  <c r="BK4254" i="17"/>
  <c r="BK4253" i="17"/>
  <c r="BK4252" i="17"/>
  <c r="BK4251" i="17"/>
  <c r="BK4250" i="17"/>
  <c r="BK4249" i="17"/>
  <c r="BK4248" i="17"/>
  <c r="BK4247" i="17"/>
  <c r="BK4246" i="17"/>
  <c r="BK4245" i="17"/>
  <c r="BK4244" i="17"/>
  <c r="BK4243" i="17"/>
  <c r="BK4242" i="17"/>
  <c r="BK4241" i="17"/>
  <c r="BK4240" i="17"/>
  <c r="BK4239" i="17"/>
  <c r="BK4238" i="17"/>
  <c r="BK4237" i="17"/>
  <c r="BK4236" i="17"/>
  <c r="BK4235" i="17"/>
  <c r="BK4234" i="17"/>
  <c r="BK4233" i="17"/>
  <c r="BK4232" i="17"/>
  <c r="BK4231" i="17"/>
  <c r="BK4230" i="17"/>
  <c r="BK4229" i="17"/>
  <c r="BK4228" i="17"/>
  <c r="BK4227" i="17"/>
  <c r="BK4226" i="17"/>
  <c r="BK4225" i="17"/>
  <c r="BK4224" i="17"/>
  <c r="BK4223" i="17"/>
  <c r="BK4222" i="17"/>
  <c r="BK4221" i="17"/>
  <c r="BK4220" i="17"/>
  <c r="BK4219" i="17"/>
  <c r="BK4218" i="17"/>
  <c r="BK4217" i="17"/>
  <c r="BK4216" i="17"/>
  <c r="BK4215" i="17"/>
  <c r="BK4214" i="17"/>
  <c r="BK4213" i="17"/>
  <c r="BK4212" i="17"/>
  <c r="BK4211" i="17"/>
  <c r="BK4210" i="17"/>
  <c r="BK4209" i="17"/>
  <c r="BK4208" i="17"/>
  <c r="BK4207" i="17"/>
  <c r="BK4206" i="17"/>
  <c r="BK4205" i="17"/>
  <c r="BK4204" i="17"/>
  <c r="BK4203" i="17"/>
  <c r="BK4202" i="17"/>
  <c r="BK4201" i="17"/>
  <c r="BK4200" i="17"/>
  <c r="BK4199" i="17"/>
  <c r="BK4198" i="17"/>
  <c r="BK4197" i="17"/>
  <c r="BK4196" i="17"/>
  <c r="BK4195" i="17"/>
  <c r="BK4194" i="17"/>
  <c r="BK4193" i="17"/>
  <c r="BK4192" i="17"/>
  <c r="BK4191" i="17"/>
  <c r="BK4190" i="17"/>
  <c r="BK4189" i="17"/>
  <c r="BK4188" i="17"/>
  <c r="BK4187" i="17"/>
  <c r="BK4186" i="17"/>
  <c r="BK4185" i="17"/>
  <c r="BK4184" i="17"/>
  <c r="BK4183" i="17"/>
  <c r="BK4182" i="17"/>
  <c r="BK4181" i="17"/>
  <c r="BK4180" i="17"/>
  <c r="BK4179" i="17"/>
  <c r="BK4178" i="17"/>
  <c r="BK4177" i="17"/>
  <c r="BK4176" i="17"/>
  <c r="BK4175" i="17"/>
  <c r="BK4174" i="17"/>
  <c r="BK4173" i="17"/>
  <c r="BK4172" i="17"/>
  <c r="BK4171" i="17"/>
  <c r="BK4170" i="17"/>
  <c r="BK4169" i="17"/>
  <c r="BK4168" i="17"/>
  <c r="BK4167" i="17"/>
  <c r="BK4166" i="17"/>
  <c r="BK4165" i="17"/>
  <c r="BK4164" i="17"/>
  <c r="BK4163" i="17"/>
  <c r="BK4162" i="17"/>
  <c r="BK4161" i="17"/>
  <c r="BK4160" i="17"/>
  <c r="BK4159" i="17"/>
  <c r="BK4158" i="17"/>
  <c r="BK4157" i="17"/>
  <c r="BK4156" i="17"/>
  <c r="BK4155" i="17"/>
  <c r="BK4154" i="17"/>
  <c r="BK4153" i="17"/>
  <c r="BK4152" i="17"/>
  <c r="BK4151" i="17"/>
  <c r="BK4150" i="17"/>
  <c r="BK4149" i="17"/>
  <c r="BK4148" i="17"/>
  <c r="BK4147" i="17"/>
  <c r="BK4146" i="17"/>
  <c r="BK4145" i="17"/>
  <c r="BK4144" i="17"/>
  <c r="BK4143" i="17"/>
  <c r="BK4142" i="17"/>
  <c r="BK4141" i="17"/>
  <c r="BK4140" i="17"/>
  <c r="BK4139" i="17"/>
  <c r="BK4138" i="17"/>
  <c r="BK4137" i="17"/>
  <c r="BK4136" i="17"/>
  <c r="BK4135" i="17"/>
  <c r="BK4134" i="17"/>
  <c r="BK4133" i="17"/>
  <c r="BK4132" i="17"/>
  <c r="BK4131" i="17"/>
  <c r="BK4130" i="17"/>
  <c r="BK4129" i="17"/>
  <c r="BK4128" i="17"/>
  <c r="BK4127" i="17"/>
  <c r="BK4126" i="17"/>
  <c r="BK4125" i="17"/>
  <c r="BK4124" i="17"/>
  <c r="BK4123" i="17"/>
  <c r="BK4122" i="17"/>
  <c r="BK4121" i="17"/>
  <c r="BK4120" i="17"/>
  <c r="BK4119" i="17"/>
  <c r="BK4118" i="17"/>
  <c r="BK4117" i="17"/>
  <c r="BK4116" i="17"/>
  <c r="BK4115" i="17"/>
  <c r="BK4114" i="17"/>
  <c r="BK4113" i="17"/>
  <c r="BK4112" i="17"/>
  <c r="BK4111" i="17"/>
  <c r="BK4110" i="17"/>
  <c r="BK4109" i="17"/>
  <c r="BK4108" i="17"/>
  <c r="BK4107" i="17"/>
  <c r="BK4106" i="17"/>
  <c r="BK4105" i="17"/>
  <c r="BK4104" i="17"/>
  <c r="BK4103" i="17"/>
  <c r="BK4102" i="17"/>
  <c r="BK4101" i="17"/>
  <c r="BK4100" i="17"/>
  <c r="BK4099" i="17"/>
  <c r="BK4098" i="17"/>
  <c r="BK4097" i="17"/>
  <c r="BK4096" i="17"/>
  <c r="BK4095" i="17"/>
  <c r="BK4094" i="17"/>
  <c r="BK4093" i="17"/>
  <c r="BK4092" i="17"/>
  <c r="BK4091" i="17"/>
  <c r="BK4090" i="17"/>
  <c r="BK4089" i="17"/>
  <c r="BK4088" i="17"/>
  <c r="BK4087" i="17"/>
  <c r="BK4086" i="17"/>
  <c r="BK4085" i="17"/>
  <c r="BK4084" i="17"/>
  <c r="BK4083" i="17"/>
  <c r="BK4082" i="17"/>
  <c r="BK4081" i="17"/>
  <c r="BK4080" i="17"/>
  <c r="BK4079" i="17"/>
  <c r="BK4078" i="17"/>
  <c r="BK4077" i="17"/>
  <c r="BK4076" i="17"/>
  <c r="BK4075" i="17"/>
  <c r="BK4074" i="17"/>
  <c r="BK4073" i="17"/>
  <c r="BK4072" i="17"/>
  <c r="BK4071" i="17"/>
  <c r="BK4070" i="17"/>
  <c r="BK4069" i="17"/>
  <c r="BK4068" i="17"/>
  <c r="BK4067" i="17"/>
  <c r="BK4066" i="17"/>
  <c r="BK4065" i="17"/>
  <c r="BK4064" i="17"/>
  <c r="BK4063" i="17"/>
  <c r="BK4062" i="17"/>
  <c r="BK4061" i="17"/>
  <c r="BK4060" i="17"/>
  <c r="BK4059" i="17"/>
  <c r="BK4058" i="17"/>
  <c r="BK4057" i="17"/>
  <c r="BK4056" i="17"/>
  <c r="BK4055" i="17"/>
  <c r="BK4054" i="17"/>
  <c r="BK4053" i="17"/>
  <c r="BK4052" i="17"/>
  <c r="BK4051" i="17"/>
  <c r="BK4050" i="17"/>
  <c r="BK4049" i="17"/>
  <c r="BK4048" i="17"/>
  <c r="BK4047" i="17"/>
  <c r="BK4046" i="17"/>
  <c r="BK4045" i="17"/>
  <c r="BK4044" i="17"/>
  <c r="BK4043" i="17"/>
  <c r="BK4042" i="17"/>
  <c r="BK4041" i="17"/>
  <c r="BK4040" i="17"/>
  <c r="BK4039" i="17"/>
  <c r="BK4038" i="17"/>
  <c r="BK4037" i="17"/>
  <c r="BK4036" i="17"/>
  <c r="BK4035" i="17"/>
  <c r="BK4034" i="17"/>
  <c r="BK4033" i="17"/>
  <c r="BK4032" i="17"/>
  <c r="BK4031" i="17"/>
  <c r="BK4030" i="17"/>
  <c r="BK4029" i="17"/>
  <c r="BK4028" i="17"/>
  <c r="BK4027" i="17"/>
  <c r="BK4026" i="17"/>
  <c r="BK4025" i="17"/>
  <c r="BK4024" i="17"/>
  <c r="BK4023" i="17"/>
  <c r="BK4022" i="17"/>
  <c r="BK4021" i="17"/>
  <c r="BK4020" i="17"/>
  <c r="BK4019" i="17"/>
  <c r="BK4018" i="17"/>
  <c r="BK4017" i="17"/>
  <c r="BK4016" i="17"/>
  <c r="BK4015" i="17"/>
  <c r="BK4014" i="17"/>
  <c r="BK4013" i="17"/>
  <c r="BK4012" i="17"/>
  <c r="BK4011" i="17"/>
  <c r="BK4010" i="17"/>
  <c r="BK4009" i="17"/>
  <c r="BK4008" i="17"/>
  <c r="BK4007" i="17"/>
  <c r="BK4006" i="17"/>
  <c r="BK4005" i="17"/>
  <c r="BK4004" i="17"/>
  <c r="BK4003" i="17"/>
  <c r="BK4002" i="17"/>
  <c r="BK4001" i="17"/>
  <c r="BK4000" i="17"/>
  <c r="BK3999" i="17"/>
  <c r="BK3998" i="17"/>
  <c r="BK3997" i="17"/>
  <c r="BK3996" i="17"/>
  <c r="BK3995" i="17"/>
  <c r="BK3994" i="17"/>
  <c r="BK3993" i="17"/>
  <c r="BK3992" i="17"/>
  <c r="BK3991" i="17"/>
  <c r="BK3990" i="17"/>
  <c r="BK3989" i="17"/>
  <c r="BK3988" i="17"/>
  <c r="BK3987" i="17"/>
  <c r="BK3986" i="17"/>
  <c r="BK3985" i="17"/>
  <c r="BK3984" i="17"/>
  <c r="BK3983" i="17"/>
  <c r="BK3982" i="17"/>
  <c r="BK3981" i="17"/>
  <c r="BK3980" i="17"/>
  <c r="BK3979" i="17"/>
  <c r="BK3978" i="17"/>
  <c r="BK3977" i="17"/>
  <c r="BK3976" i="17"/>
  <c r="BK3975" i="17"/>
  <c r="BK3974" i="17"/>
  <c r="BK3973" i="17"/>
  <c r="BK3972" i="17"/>
  <c r="BK3971" i="17"/>
  <c r="BK3970" i="17"/>
  <c r="BK3969" i="17"/>
  <c r="BK3968" i="17"/>
  <c r="BK3967" i="17"/>
  <c r="BK3966" i="17"/>
  <c r="BK3965" i="17"/>
  <c r="BK3964" i="17"/>
  <c r="BK3963" i="17"/>
  <c r="BK3962" i="17"/>
  <c r="BK3961" i="17"/>
  <c r="BK3960" i="17"/>
  <c r="BK3959" i="17"/>
  <c r="BK3958" i="17"/>
  <c r="BK3957" i="17"/>
  <c r="BK3956" i="17"/>
  <c r="BK3955" i="17"/>
  <c r="BK3954" i="17"/>
  <c r="BK3953" i="17"/>
  <c r="BK3952" i="17"/>
  <c r="BK3951" i="17"/>
  <c r="BK3950" i="17"/>
  <c r="BK3949" i="17"/>
  <c r="BK3948" i="17"/>
  <c r="BK3947" i="17"/>
  <c r="BK3946" i="17"/>
  <c r="BK3945" i="17"/>
  <c r="BK3944" i="17"/>
  <c r="BK3943" i="17"/>
  <c r="BK3942" i="17"/>
  <c r="BK3941" i="17"/>
  <c r="BK3940" i="17"/>
  <c r="BK3939" i="17"/>
  <c r="BK3938" i="17"/>
  <c r="BK3937" i="17"/>
  <c r="BK3936" i="17"/>
  <c r="BK3935" i="17"/>
  <c r="BK3934" i="17"/>
  <c r="BK3933" i="17"/>
  <c r="BK3932" i="17"/>
  <c r="BK3931" i="17"/>
  <c r="BK3930" i="17"/>
  <c r="BK3929" i="17"/>
  <c r="BK3928" i="17"/>
  <c r="BK3927" i="17"/>
  <c r="BK3926" i="17"/>
  <c r="BK3925" i="17"/>
  <c r="BK3924" i="17"/>
  <c r="BK3923" i="17"/>
  <c r="BK3922" i="17"/>
  <c r="BK3921" i="17"/>
  <c r="BK3920" i="17"/>
  <c r="BK3919" i="17"/>
  <c r="BK3918" i="17"/>
  <c r="BK3917" i="17"/>
  <c r="BK3916" i="17"/>
  <c r="BK3915" i="17"/>
  <c r="BK3914" i="17"/>
  <c r="BK3913" i="17"/>
  <c r="BK3912" i="17"/>
  <c r="BK3911" i="17"/>
  <c r="BK3910" i="17"/>
  <c r="BK3909" i="17"/>
  <c r="BK3908" i="17"/>
  <c r="BK3907" i="17"/>
  <c r="BK3906" i="17"/>
  <c r="BK3905" i="17"/>
  <c r="BK3904" i="17"/>
  <c r="BK3903" i="17"/>
  <c r="BK3902" i="17"/>
  <c r="BK3901" i="17"/>
  <c r="BK3900" i="17"/>
  <c r="BK3899" i="17"/>
  <c r="BK3898" i="17"/>
  <c r="BK3897" i="17"/>
  <c r="BK3896" i="17"/>
  <c r="BK3895" i="17"/>
  <c r="BK3894" i="17"/>
  <c r="BK3893" i="17"/>
  <c r="BK3892" i="17"/>
  <c r="BK3891" i="17"/>
  <c r="BK3890" i="17"/>
  <c r="BK3889" i="17"/>
  <c r="BK3888" i="17"/>
  <c r="BK3887" i="17"/>
  <c r="BK3886" i="17"/>
  <c r="BK3885" i="17"/>
  <c r="BK3884" i="17"/>
  <c r="BK3883" i="17"/>
  <c r="BK3882" i="17"/>
  <c r="BK3881" i="17"/>
  <c r="BK3880" i="17"/>
  <c r="BK3879" i="17"/>
  <c r="BK3878" i="17"/>
  <c r="BK3877" i="17"/>
  <c r="BK3876" i="17"/>
  <c r="BK3875" i="17"/>
  <c r="BK3874" i="17"/>
  <c r="BK3873" i="17"/>
  <c r="BK3872" i="17"/>
  <c r="BK3871" i="17"/>
  <c r="BK3870" i="17"/>
  <c r="BK3869" i="17"/>
  <c r="BK3868" i="17"/>
  <c r="BK3867" i="17"/>
  <c r="BK3866" i="17"/>
  <c r="BK3865" i="17"/>
  <c r="BK3864" i="17"/>
  <c r="BK3863" i="17"/>
  <c r="BK3862" i="17"/>
  <c r="BK3861" i="17"/>
  <c r="BK3860" i="17"/>
  <c r="BK3859" i="17"/>
  <c r="BK3858" i="17"/>
  <c r="BK3857" i="17"/>
  <c r="BK3856" i="17"/>
  <c r="BK3855" i="17"/>
  <c r="BK3854" i="17"/>
  <c r="BK3853" i="17"/>
  <c r="BK3852" i="17"/>
  <c r="BK3851" i="17"/>
  <c r="BK3850" i="17"/>
  <c r="BK3849" i="17"/>
  <c r="BK3848" i="17"/>
  <c r="BK3847" i="17"/>
  <c r="BK3846" i="17"/>
  <c r="BK3845" i="17"/>
  <c r="BK3844" i="17"/>
  <c r="BK3843" i="17"/>
  <c r="BK3842" i="17"/>
  <c r="BK3841" i="17"/>
  <c r="BK3840" i="17"/>
  <c r="BK3839" i="17"/>
  <c r="BK3838" i="17"/>
  <c r="BK3837" i="17"/>
  <c r="BK3836" i="17"/>
  <c r="BK3835" i="17"/>
  <c r="BK3834" i="17"/>
  <c r="BK3833" i="17"/>
  <c r="BK3832" i="17"/>
  <c r="BK3831" i="17"/>
  <c r="BK3830" i="17"/>
  <c r="BK3829" i="17"/>
  <c r="BK3828" i="17"/>
  <c r="BK3827" i="17"/>
  <c r="BK3826" i="17"/>
  <c r="BK3825" i="17"/>
  <c r="BK3824" i="17"/>
  <c r="BK3823" i="17"/>
  <c r="BK3822" i="17"/>
  <c r="BK3821" i="17"/>
  <c r="BK3820" i="17"/>
  <c r="BK3819" i="17"/>
  <c r="BK3818" i="17"/>
  <c r="BK3817" i="17"/>
  <c r="BK3816" i="17"/>
  <c r="BK3815" i="17"/>
  <c r="BK3814" i="17"/>
  <c r="BK3813" i="17"/>
  <c r="BK3812" i="17"/>
  <c r="BK3811" i="17"/>
  <c r="BK3810" i="17"/>
  <c r="BK3809" i="17"/>
  <c r="BK3808" i="17"/>
  <c r="BK3807" i="17"/>
  <c r="BK3806" i="17"/>
  <c r="BK3805" i="17"/>
  <c r="BK3804" i="17"/>
  <c r="BK3803" i="17"/>
  <c r="BK3802" i="17"/>
  <c r="BK3801" i="17"/>
  <c r="BK3800" i="17"/>
  <c r="BK3799" i="17"/>
  <c r="BK3798" i="17"/>
  <c r="BK3797" i="17"/>
  <c r="BK3796" i="17"/>
  <c r="BK3795" i="17"/>
  <c r="BK3794" i="17"/>
  <c r="BK3793" i="17"/>
  <c r="BK3792" i="17"/>
  <c r="BK3791" i="17"/>
  <c r="BK3790" i="17"/>
  <c r="BK3789" i="17"/>
  <c r="BK3788" i="17"/>
  <c r="BK3787" i="17"/>
  <c r="BK3786" i="17"/>
  <c r="BK3785" i="17"/>
  <c r="BK3784" i="17"/>
  <c r="BK3783" i="17"/>
  <c r="BK3782" i="17"/>
  <c r="BK3781" i="17"/>
  <c r="BK3780" i="17"/>
  <c r="BK3779" i="17"/>
  <c r="BK3778" i="17"/>
  <c r="BK3777" i="17"/>
  <c r="BK3776" i="17"/>
  <c r="BK3775" i="17"/>
  <c r="BK3774" i="17"/>
  <c r="BK3773" i="17"/>
  <c r="BK3772" i="17"/>
  <c r="BK3771" i="17"/>
  <c r="BK3770" i="17"/>
  <c r="BK3769" i="17"/>
  <c r="BK3768" i="17"/>
  <c r="BK3767" i="17"/>
  <c r="BK3766" i="17"/>
  <c r="BK3765" i="17"/>
  <c r="BK3764" i="17"/>
  <c r="BK3763" i="17"/>
  <c r="BK3762" i="17"/>
  <c r="BK3761" i="17"/>
  <c r="BK3760" i="17"/>
  <c r="BK3759" i="17"/>
  <c r="BK3758" i="17"/>
  <c r="BK3757" i="17"/>
  <c r="BK3756" i="17"/>
  <c r="BK3755" i="17"/>
  <c r="BK3754" i="17"/>
  <c r="BK3753" i="17"/>
  <c r="BK3752" i="17"/>
  <c r="BK3751" i="17"/>
  <c r="BK3750" i="17"/>
  <c r="BK3749" i="17"/>
  <c r="BK3748" i="17"/>
  <c r="BK3747" i="17"/>
  <c r="BK3746" i="17"/>
  <c r="BK3745" i="17"/>
  <c r="BK3744" i="17"/>
  <c r="BK3743" i="17"/>
  <c r="BK3742" i="17"/>
  <c r="BK3741" i="17"/>
  <c r="BK3740" i="17"/>
  <c r="BK3739" i="17"/>
  <c r="BK3738" i="17"/>
  <c r="BK3737" i="17"/>
  <c r="BK3736" i="17"/>
  <c r="BK3735" i="17"/>
  <c r="BK3734" i="17"/>
  <c r="BK3733" i="17"/>
  <c r="BK3732" i="17"/>
  <c r="BK3731" i="17"/>
  <c r="BK3730" i="17"/>
  <c r="BK3729" i="17"/>
  <c r="BK3728" i="17"/>
  <c r="BK3727" i="17"/>
  <c r="BK3726" i="17"/>
  <c r="BK3725" i="17"/>
  <c r="BK3724" i="17"/>
  <c r="BK3723" i="17"/>
  <c r="BK3722" i="17"/>
  <c r="BK3721" i="17"/>
  <c r="BK3720" i="17"/>
  <c r="BK3719" i="17"/>
  <c r="BK3718" i="17"/>
  <c r="BK3717" i="17"/>
  <c r="BK3716" i="17"/>
  <c r="BK3715" i="17"/>
  <c r="BK3714" i="17"/>
  <c r="BK3713" i="17"/>
  <c r="BK3712" i="17"/>
  <c r="BK3711" i="17"/>
  <c r="BK3710" i="17"/>
  <c r="BK3709" i="17"/>
  <c r="BK3708" i="17"/>
  <c r="BK3707" i="17"/>
  <c r="BK3706" i="17"/>
  <c r="BK3705" i="17"/>
  <c r="BK3704" i="17"/>
  <c r="BK3703" i="17"/>
  <c r="BK3702" i="17"/>
  <c r="BK3701" i="17"/>
  <c r="BK3700" i="17"/>
  <c r="BK3699" i="17"/>
  <c r="BK3698" i="17"/>
  <c r="BK3697" i="17"/>
  <c r="BK3696" i="17"/>
  <c r="BK3695" i="17"/>
  <c r="BK3694" i="17"/>
  <c r="BK3693" i="17"/>
  <c r="BK3692" i="17"/>
  <c r="BK3691" i="17"/>
  <c r="BK3690" i="17"/>
  <c r="BK3689" i="17"/>
  <c r="BK3688" i="17"/>
  <c r="BK3687" i="17"/>
  <c r="BK3686" i="17"/>
  <c r="BK3685" i="17"/>
  <c r="BK3684" i="17"/>
  <c r="BK3683" i="17"/>
  <c r="BK3682" i="17"/>
  <c r="BK3681" i="17"/>
  <c r="BK3680" i="17"/>
  <c r="BK3679" i="17"/>
  <c r="BK3678" i="17"/>
  <c r="BK3677" i="17"/>
  <c r="BK3676" i="17"/>
  <c r="BK3675" i="17"/>
  <c r="BK3674" i="17"/>
  <c r="BK3673" i="17"/>
  <c r="BK3672" i="17"/>
  <c r="BK3671" i="17"/>
  <c r="BK3670" i="17"/>
  <c r="BK3669" i="17"/>
  <c r="BK3668" i="17"/>
  <c r="BK3667" i="17"/>
  <c r="BK3666" i="17"/>
  <c r="BK3665" i="17"/>
  <c r="BK3664" i="17"/>
  <c r="BK3663" i="17"/>
  <c r="BK3662" i="17"/>
  <c r="BK3661" i="17"/>
  <c r="BK3660" i="17"/>
  <c r="BK3659" i="17"/>
  <c r="BK3658" i="17"/>
  <c r="BK3657" i="17"/>
  <c r="BK3656" i="17"/>
  <c r="BK3655" i="17"/>
  <c r="BK3654" i="17"/>
  <c r="BK3653" i="17"/>
  <c r="BK3652" i="17"/>
  <c r="BK3651" i="17"/>
  <c r="BK3650" i="17"/>
  <c r="BK3649" i="17"/>
  <c r="BK3648" i="17"/>
  <c r="BK3647" i="17"/>
  <c r="BK3646" i="17"/>
  <c r="BK3645" i="17"/>
  <c r="BK3644" i="17"/>
  <c r="BK3643" i="17"/>
  <c r="BK3642" i="17"/>
  <c r="BK3641" i="17"/>
  <c r="BK3640" i="17"/>
  <c r="BK3639" i="17"/>
  <c r="BK3638" i="17"/>
  <c r="BK3637" i="17"/>
  <c r="BK3636" i="17"/>
  <c r="BK3635" i="17"/>
  <c r="BK3634" i="17"/>
  <c r="BK3633" i="17"/>
  <c r="BK3632" i="17"/>
  <c r="BK3631" i="17"/>
  <c r="BK3630" i="17"/>
  <c r="BK3629" i="17"/>
  <c r="BK3628" i="17"/>
  <c r="BK3627" i="17"/>
  <c r="BK3626" i="17"/>
  <c r="BK3625" i="17"/>
  <c r="BK3624" i="17"/>
  <c r="BK3623" i="17"/>
  <c r="BK3622" i="17"/>
  <c r="BK3621" i="17"/>
  <c r="BK3620" i="17"/>
  <c r="BK3619" i="17"/>
  <c r="BK3618" i="17"/>
  <c r="BK3617" i="17"/>
  <c r="BK3616" i="17"/>
  <c r="BK3615" i="17"/>
  <c r="BK3614" i="17"/>
  <c r="BK3613" i="17"/>
  <c r="BK3612" i="17"/>
  <c r="BK3611" i="17"/>
  <c r="BK3610" i="17"/>
  <c r="BK3609" i="17"/>
  <c r="BK3608" i="17"/>
  <c r="BK3607" i="17"/>
  <c r="BK3606" i="17"/>
  <c r="BK3605" i="17"/>
  <c r="BK3604" i="17"/>
  <c r="BK3603" i="17"/>
  <c r="BK3602" i="17"/>
  <c r="BK3601" i="17"/>
  <c r="BK3600" i="17"/>
  <c r="BK3599" i="17"/>
  <c r="BK3598" i="17"/>
  <c r="BK3597" i="17"/>
  <c r="BK3596" i="17"/>
  <c r="BK3595" i="17"/>
  <c r="BK3594" i="17"/>
  <c r="BK3593" i="17"/>
  <c r="BK3592" i="17"/>
  <c r="BK3591" i="17"/>
  <c r="BK3590" i="17"/>
  <c r="BK3589" i="17"/>
  <c r="BK3588" i="17"/>
  <c r="BK3587" i="17"/>
  <c r="BK3586" i="17"/>
  <c r="BK3585" i="17"/>
  <c r="BK3584" i="17"/>
  <c r="BK3583" i="17"/>
  <c r="BK3582" i="17"/>
  <c r="BK3581" i="17"/>
  <c r="BK3580" i="17"/>
  <c r="BK3579" i="17"/>
  <c r="BK3578" i="17"/>
  <c r="BK3577" i="17"/>
  <c r="BK3576" i="17"/>
  <c r="BK3575" i="17"/>
  <c r="BK3574" i="17"/>
  <c r="BK3573" i="17"/>
  <c r="BK3572" i="17"/>
  <c r="BK3571" i="17"/>
  <c r="BK3570" i="17"/>
  <c r="BK3569" i="17"/>
  <c r="BK3568" i="17"/>
  <c r="BK3567" i="17"/>
  <c r="BK3566" i="17"/>
  <c r="BK3565" i="17"/>
  <c r="BK3564" i="17"/>
  <c r="BK3563" i="17"/>
  <c r="BK3562" i="17"/>
  <c r="BK3561" i="17"/>
  <c r="BK3560" i="17"/>
  <c r="BK3559" i="17"/>
  <c r="BK3558" i="17"/>
  <c r="BK3557" i="17"/>
  <c r="BK3556" i="17"/>
  <c r="BK3555" i="17"/>
  <c r="BK3554" i="17"/>
  <c r="BK3553" i="17"/>
  <c r="BK3552" i="17"/>
  <c r="BK3551" i="17"/>
  <c r="BK3550" i="17"/>
  <c r="BK3549" i="17"/>
  <c r="BK3548" i="17"/>
  <c r="BK3547" i="17"/>
  <c r="BK3546" i="17"/>
  <c r="BK3545" i="17"/>
  <c r="BK3544" i="17"/>
  <c r="BK3543" i="17"/>
  <c r="BK3542" i="17"/>
  <c r="BK3541" i="17"/>
  <c r="BK3540" i="17"/>
  <c r="BK3539" i="17"/>
  <c r="BK3538" i="17"/>
  <c r="BK3537" i="17"/>
  <c r="BK3536" i="17"/>
  <c r="BK3535" i="17"/>
  <c r="BK3534" i="17"/>
  <c r="BK3533" i="17"/>
  <c r="BK3532" i="17"/>
  <c r="BK3531" i="17"/>
  <c r="BK3530" i="17"/>
  <c r="BK3529" i="17"/>
  <c r="BK3528" i="17"/>
  <c r="BK3527" i="17"/>
  <c r="BK3526" i="17"/>
  <c r="BK3525" i="17"/>
  <c r="BK3524" i="17"/>
  <c r="BK3523" i="17"/>
  <c r="BK3522" i="17"/>
  <c r="BK3521" i="17"/>
  <c r="BK3520" i="17"/>
  <c r="BK3519" i="17"/>
  <c r="BK3518" i="17"/>
  <c r="BK3517" i="17"/>
  <c r="BK3516" i="17"/>
  <c r="BK3515" i="17"/>
  <c r="BK3514" i="17"/>
  <c r="BK3513" i="17"/>
  <c r="BK3512" i="17"/>
  <c r="BK3511" i="17"/>
  <c r="BK3510" i="17"/>
  <c r="BK3509" i="17"/>
  <c r="BK3508" i="17"/>
  <c r="BK3507" i="17"/>
  <c r="BK3506" i="17"/>
  <c r="BK3505" i="17"/>
  <c r="BK3504" i="17"/>
  <c r="BK3503" i="17"/>
  <c r="BK3502" i="17"/>
  <c r="BK3501" i="17"/>
  <c r="BK3500" i="17"/>
  <c r="BK3499" i="17"/>
  <c r="BK3498" i="17"/>
  <c r="BK3497" i="17"/>
  <c r="BK3496" i="17"/>
  <c r="BK3495" i="17"/>
  <c r="BK3494" i="17"/>
  <c r="BK3493" i="17"/>
  <c r="BK3492" i="17"/>
  <c r="BK3491" i="17"/>
  <c r="BK3490" i="17"/>
  <c r="BK3489" i="17"/>
  <c r="BK3488" i="17"/>
  <c r="BK3487" i="17"/>
  <c r="BK3486" i="17"/>
  <c r="BK3485" i="17"/>
  <c r="BK3484" i="17"/>
  <c r="BK3483" i="17"/>
  <c r="BK3482" i="17"/>
  <c r="BK3481" i="17"/>
  <c r="BK3480" i="17"/>
  <c r="BK3479" i="17"/>
  <c r="BK3478" i="17"/>
  <c r="BK3477" i="17"/>
  <c r="BK3476" i="17"/>
  <c r="BK3475" i="17"/>
  <c r="BK3474" i="17"/>
  <c r="BK3473" i="17"/>
  <c r="BK3472" i="17"/>
  <c r="BK3471" i="17"/>
  <c r="BK3470" i="17"/>
  <c r="BK3469" i="17"/>
  <c r="BK3468" i="17"/>
  <c r="BK3467" i="17"/>
  <c r="BK3466" i="17"/>
  <c r="BK3465" i="17"/>
  <c r="BK3464" i="17"/>
  <c r="BK3463" i="17"/>
  <c r="BK3462" i="17"/>
  <c r="BK3461" i="17"/>
  <c r="BK3460" i="17"/>
  <c r="BK3459" i="17"/>
  <c r="BK3458" i="17"/>
  <c r="BK3457" i="17"/>
  <c r="BK3456" i="17"/>
  <c r="BK3455" i="17"/>
  <c r="BK3454" i="17"/>
  <c r="BK3453" i="17"/>
  <c r="BK3452" i="17"/>
  <c r="BK3451" i="17"/>
  <c r="BK3450" i="17"/>
  <c r="BK3449" i="17"/>
  <c r="BK3448" i="17"/>
  <c r="BK3447" i="17"/>
  <c r="BK3446" i="17"/>
  <c r="BK3445" i="17"/>
  <c r="BK3444" i="17"/>
  <c r="BK3443" i="17"/>
  <c r="BK3442" i="17"/>
  <c r="BK3441" i="17"/>
  <c r="BK3440" i="17"/>
  <c r="BK3439" i="17"/>
  <c r="BK3438" i="17"/>
  <c r="BK3437" i="17"/>
  <c r="BK3436" i="17"/>
  <c r="BK3435" i="17"/>
  <c r="BK3434" i="17"/>
  <c r="BK3433" i="17"/>
  <c r="BK3432" i="17"/>
  <c r="BK3431" i="17"/>
  <c r="BK3430" i="17"/>
  <c r="BK3429" i="17"/>
  <c r="BK3428" i="17"/>
  <c r="BK3427" i="17"/>
  <c r="BK3426" i="17"/>
  <c r="BK3425" i="17"/>
  <c r="BK3424" i="17"/>
  <c r="BK3423" i="17"/>
  <c r="BK3422" i="17"/>
  <c r="BK3421" i="17"/>
  <c r="BK3420" i="17"/>
  <c r="BK3419" i="17"/>
  <c r="BK3418" i="17"/>
  <c r="BK3417" i="17"/>
  <c r="BK3416" i="17"/>
  <c r="BK3415" i="17"/>
  <c r="BK3414" i="17"/>
  <c r="BK3413" i="17"/>
  <c r="BK3412" i="17"/>
  <c r="BK3411" i="17"/>
  <c r="BK3410" i="17"/>
  <c r="BK3409" i="17"/>
  <c r="BK3408" i="17"/>
  <c r="BK3407" i="17"/>
  <c r="BK3406" i="17"/>
  <c r="BK3405" i="17"/>
  <c r="BK3404" i="17"/>
  <c r="BK3403" i="17"/>
  <c r="BK3402" i="17"/>
  <c r="BK3401" i="17"/>
  <c r="BK3400" i="17"/>
  <c r="BK3399" i="17"/>
  <c r="BK3398" i="17"/>
  <c r="BK3397" i="17"/>
  <c r="BK3396" i="17"/>
  <c r="BK3395" i="17"/>
  <c r="BK3394" i="17"/>
  <c r="BK3393" i="17"/>
  <c r="BK3392" i="17"/>
  <c r="BK3391" i="17"/>
  <c r="BK3390" i="17"/>
  <c r="BK3389" i="17"/>
  <c r="BK3388" i="17"/>
  <c r="BK3387" i="17"/>
  <c r="BK3386" i="17"/>
  <c r="BK3385" i="17"/>
  <c r="BK3384" i="17"/>
  <c r="BK3383" i="17"/>
  <c r="BK3382" i="17"/>
  <c r="BK3381" i="17"/>
  <c r="BK3380" i="17"/>
  <c r="BK3379" i="17"/>
  <c r="BK3378" i="17"/>
  <c r="BK3377" i="17"/>
  <c r="BK3376" i="17"/>
  <c r="BK3375" i="17"/>
  <c r="BK3374" i="17"/>
  <c r="BK3373" i="17"/>
  <c r="BK3372" i="17"/>
  <c r="BK3371" i="17"/>
  <c r="BK3370" i="17"/>
  <c r="BK3369" i="17"/>
  <c r="BK3368" i="17"/>
  <c r="BK3367" i="17"/>
  <c r="BK3366" i="17"/>
  <c r="BK3365" i="17"/>
  <c r="BK3364" i="17"/>
  <c r="BK3363" i="17"/>
  <c r="BK3362" i="17"/>
  <c r="BK3361" i="17"/>
  <c r="BK3360" i="17"/>
  <c r="BK3359" i="17"/>
  <c r="BK3358" i="17"/>
  <c r="BK3357" i="17"/>
  <c r="BK3356" i="17"/>
  <c r="BK3355" i="17"/>
  <c r="BK3354" i="17"/>
  <c r="BK3353" i="17"/>
  <c r="BK3352" i="17"/>
  <c r="BK3351" i="17"/>
  <c r="BK3350" i="17"/>
  <c r="BK3349" i="17"/>
  <c r="BK3348" i="17"/>
  <c r="BK3347" i="17"/>
  <c r="BK3346" i="17"/>
  <c r="BK3345" i="17"/>
  <c r="BK3344" i="17"/>
  <c r="BK3343" i="17"/>
  <c r="BK3342" i="17"/>
  <c r="BK3341" i="17"/>
  <c r="BK3340" i="17"/>
  <c r="BK3339" i="17"/>
  <c r="BK3338" i="17"/>
  <c r="BK3337" i="17"/>
  <c r="BK3336" i="17"/>
  <c r="BK3335" i="17"/>
  <c r="BK3334" i="17"/>
  <c r="BK3333" i="17"/>
  <c r="BK3332" i="17"/>
  <c r="BK3331" i="17"/>
  <c r="BK3330" i="17"/>
  <c r="BK3329" i="17"/>
  <c r="BK3328" i="17"/>
  <c r="BK3327" i="17"/>
  <c r="BK3326" i="17"/>
  <c r="BK3325" i="17"/>
  <c r="BK3324" i="17"/>
  <c r="BK3323" i="17"/>
  <c r="BK3322" i="17"/>
  <c r="BK3321" i="17"/>
  <c r="BK3320" i="17"/>
  <c r="BK3319" i="17"/>
  <c r="BK3318" i="17"/>
  <c r="BK3317" i="17"/>
  <c r="BK3316" i="17"/>
  <c r="BK3315" i="17"/>
  <c r="BK3314" i="17"/>
  <c r="BK3313" i="17"/>
  <c r="BK3312" i="17"/>
  <c r="BK3311" i="17"/>
  <c r="BK3310" i="17"/>
  <c r="BK3309" i="17"/>
  <c r="BK3308" i="17"/>
  <c r="BK3307" i="17"/>
  <c r="BK3306" i="17"/>
  <c r="BK3305" i="17"/>
  <c r="BK3304" i="17"/>
  <c r="BK3303" i="17"/>
  <c r="BK3302" i="17"/>
  <c r="BK3301" i="17"/>
  <c r="BK3300" i="17"/>
  <c r="BK3299" i="17"/>
  <c r="BK3298" i="17"/>
  <c r="BK3297" i="17"/>
  <c r="BK3296" i="17"/>
  <c r="BK3295" i="17"/>
  <c r="BK3294" i="17"/>
  <c r="BK3293" i="17"/>
  <c r="BK3292" i="17"/>
  <c r="BK3291" i="17"/>
  <c r="BK3290" i="17"/>
  <c r="BK3289" i="17"/>
  <c r="BK3288" i="17"/>
  <c r="BK3287" i="17"/>
  <c r="BK3286" i="17"/>
  <c r="BK3285" i="17"/>
  <c r="BK3284" i="17"/>
  <c r="BK3283" i="17"/>
  <c r="BK3282" i="17"/>
  <c r="BK3281" i="17"/>
  <c r="BK3280" i="17"/>
  <c r="BK3279" i="17"/>
  <c r="BK3278" i="17"/>
  <c r="BK3277" i="17"/>
  <c r="BK3276" i="17"/>
  <c r="BK3275" i="17"/>
  <c r="BK3274" i="17"/>
  <c r="BK3273" i="17"/>
  <c r="BK3272" i="17"/>
  <c r="BK3271" i="17"/>
  <c r="BK3270" i="17"/>
  <c r="BK3269" i="17"/>
  <c r="BK3268" i="17"/>
  <c r="BK3267" i="17"/>
  <c r="BK3266" i="17"/>
  <c r="BK3265" i="17"/>
  <c r="BK3264" i="17"/>
  <c r="BK3263" i="17"/>
  <c r="BK3262" i="17"/>
  <c r="BK3261" i="17"/>
  <c r="BK3260" i="17"/>
  <c r="BK3259" i="17"/>
  <c r="BK3258" i="17"/>
  <c r="BK3257" i="17"/>
  <c r="BK3256" i="17"/>
  <c r="BK3255" i="17"/>
  <c r="BK3254" i="17"/>
  <c r="BK3253" i="17"/>
  <c r="BK3252" i="17"/>
  <c r="BK3251" i="17"/>
  <c r="BK3250" i="17"/>
  <c r="BK3249" i="17"/>
  <c r="BK3248" i="17"/>
  <c r="BK3247" i="17"/>
  <c r="BK3246" i="17"/>
  <c r="BK3245" i="17"/>
  <c r="BK3244" i="17"/>
  <c r="BK3243" i="17"/>
  <c r="BK3242" i="17"/>
  <c r="BK3241" i="17"/>
  <c r="BK3240" i="17"/>
  <c r="BK3239" i="17"/>
  <c r="BK3238" i="17"/>
  <c r="BK3237" i="17"/>
  <c r="BK3236" i="17"/>
  <c r="BK3235" i="17"/>
  <c r="BK3234" i="17"/>
  <c r="BK3233" i="17"/>
  <c r="BK3232" i="17"/>
  <c r="BK3231" i="17"/>
  <c r="BK3230" i="17"/>
  <c r="BK3229" i="17"/>
  <c r="BK3228" i="17"/>
  <c r="BK3227" i="17"/>
  <c r="BK3226" i="17"/>
  <c r="BK3225" i="17"/>
  <c r="BK3224" i="17"/>
  <c r="BK3223" i="17"/>
  <c r="BK3222" i="17"/>
  <c r="BK3221" i="17"/>
  <c r="BK3220" i="17"/>
  <c r="BK3219" i="17"/>
  <c r="BK3218" i="17"/>
  <c r="BK3217" i="17"/>
  <c r="BK3216" i="17"/>
  <c r="BK3215" i="17"/>
  <c r="BK3214" i="17"/>
  <c r="BK3213" i="17"/>
  <c r="BK3212" i="17"/>
  <c r="BK3211" i="17"/>
  <c r="BK3210" i="17"/>
  <c r="BK3209" i="17"/>
  <c r="BK3208" i="17"/>
  <c r="BK3207" i="17"/>
  <c r="BK3206" i="17"/>
  <c r="BK3205" i="17"/>
  <c r="BK3204" i="17"/>
  <c r="BK3203" i="17"/>
  <c r="BK3202" i="17"/>
  <c r="BK3201" i="17"/>
  <c r="BK3200" i="17"/>
  <c r="BK3199" i="17"/>
  <c r="BK3198" i="17"/>
  <c r="BK3197" i="17"/>
  <c r="BK3196" i="17"/>
  <c r="BK3195" i="17"/>
  <c r="BK3194" i="17"/>
  <c r="BK3193" i="17"/>
  <c r="BK3192" i="17"/>
  <c r="BK3191" i="17"/>
  <c r="BK3190" i="17"/>
  <c r="BK3189" i="17"/>
  <c r="BK3188" i="17"/>
  <c r="BK3187" i="17"/>
  <c r="BK3186" i="17"/>
  <c r="BK3185" i="17"/>
  <c r="BK3184" i="17"/>
  <c r="BK3183" i="17"/>
  <c r="BK3182" i="17"/>
  <c r="BK3181" i="17"/>
  <c r="BK3180" i="17"/>
  <c r="BK3179" i="17"/>
  <c r="BK3178" i="17"/>
  <c r="BK3177" i="17"/>
  <c r="BK3176" i="17"/>
  <c r="BK3175" i="17"/>
  <c r="BK3174" i="17"/>
  <c r="BK3173" i="17"/>
  <c r="BK3172" i="17"/>
  <c r="BK3171" i="17"/>
  <c r="BK3170" i="17"/>
  <c r="BK3169" i="17"/>
  <c r="BK3168" i="17"/>
  <c r="BK3167" i="17"/>
  <c r="BK3166" i="17"/>
  <c r="BK3165" i="17"/>
  <c r="BK3164" i="17"/>
  <c r="BK3163" i="17"/>
  <c r="BK3162" i="17"/>
  <c r="BK3161" i="17"/>
  <c r="BK3160" i="17"/>
  <c r="BK3159" i="17"/>
  <c r="BK3158" i="17"/>
  <c r="BK3157" i="17"/>
  <c r="BK3156" i="17"/>
  <c r="BK3155" i="17"/>
  <c r="BK3154" i="17"/>
  <c r="BK3153" i="17"/>
  <c r="BK3152" i="17"/>
  <c r="BK3151" i="17"/>
  <c r="BK3150" i="17"/>
  <c r="BK3149" i="17"/>
  <c r="BK3148" i="17"/>
  <c r="BK3147" i="17"/>
  <c r="BK3146" i="17"/>
  <c r="BK3145" i="17"/>
  <c r="BK3144" i="17"/>
  <c r="BK3143" i="17"/>
  <c r="BK3142" i="17"/>
  <c r="BK3141" i="17"/>
  <c r="BK3140" i="17"/>
  <c r="BK3139" i="17"/>
  <c r="BK3138" i="17"/>
  <c r="BK3137" i="17"/>
  <c r="BK3136" i="17"/>
  <c r="BK3135" i="17"/>
  <c r="BK3134" i="17"/>
  <c r="BK3133" i="17"/>
  <c r="BK3132" i="17"/>
  <c r="BK3131" i="17"/>
  <c r="BK3130" i="17"/>
  <c r="BK3129" i="17"/>
  <c r="BK3128" i="17"/>
  <c r="BK3127" i="17"/>
  <c r="BK3126" i="17"/>
  <c r="BK3125" i="17"/>
  <c r="BK3124" i="17"/>
  <c r="BK3123" i="17"/>
  <c r="BK3122" i="17"/>
  <c r="BK3121" i="17"/>
  <c r="BK3120" i="17"/>
  <c r="BK3119" i="17"/>
  <c r="BK3118" i="17"/>
  <c r="BK3117" i="17"/>
  <c r="BK3116" i="17"/>
  <c r="BK3115" i="17"/>
  <c r="BK3114" i="17"/>
  <c r="BK3113" i="17"/>
  <c r="BK3112" i="17"/>
  <c r="BK3111" i="17"/>
  <c r="BK3110" i="17"/>
  <c r="BK3109" i="17"/>
  <c r="BK3108" i="17"/>
  <c r="BK3107" i="17"/>
  <c r="BK3106" i="17"/>
  <c r="BK3105" i="17"/>
  <c r="BK3104" i="17"/>
  <c r="BK3103" i="17"/>
  <c r="BK3102" i="17"/>
  <c r="BK3101" i="17"/>
  <c r="BK3100" i="17"/>
  <c r="BK3099" i="17"/>
  <c r="BK3098" i="17"/>
  <c r="BK3097" i="17"/>
  <c r="BK3096" i="17"/>
  <c r="BK3095" i="17"/>
  <c r="BK3094" i="17"/>
  <c r="BK3093" i="17"/>
  <c r="BK3092" i="17"/>
  <c r="BK3091" i="17"/>
  <c r="BK3090" i="17"/>
  <c r="BK3089" i="17"/>
  <c r="BK3088" i="17"/>
  <c r="BK3087" i="17"/>
  <c r="BK3086" i="17"/>
  <c r="BK3085" i="17"/>
  <c r="BK3084" i="17"/>
  <c r="BK3083" i="17"/>
  <c r="BK3082" i="17"/>
  <c r="BK3081" i="17"/>
  <c r="BK3080" i="17"/>
  <c r="BK3079" i="17"/>
  <c r="BK3078" i="17"/>
  <c r="BK3077" i="17"/>
  <c r="BK3076" i="17"/>
  <c r="BK3075" i="17"/>
  <c r="BK3074" i="17"/>
  <c r="BK3073" i="17"/>
  <c r="BK3072" i="17"/>
  <c r="BK3071" i="17"/>
  <c r="BK3070" i="17"/>
  <c r="BK3069" i="17"/>
  <c r="BK3068" i="17"/>
  <c r="BK3067" i="17"/>
  <c r="BK3066" i="17"/>
  <c r="BK3065" i="17"/>
  <c r="BK3064" i="17"/>
  <c r="BK3063" i="17"/>
  <c r="BK3062" i="17"/>
  <c r="BK3061" i="17"/>
  <c r="BK3060" i="17"/>
  <c r="BK3059" i="17"/>
  <c r="BK3058" i="17"/>
  <c r="BK3057" i="17"/>
  <c r="BK3056" i="17"/>
  <c r="BK3055" i="17"/>
  <c r="BK3054" i="17"/>
  <c r="BK3053" i="17"/>
  <c r="BK3052" i="17"/>
  <c r="BK3051" i="17"/>
  <c r="BK3050" i="17"/>
  <c r="BK3049" i="17"/>
  <c r="BK3048" i="17"/>
  <c r="BK3047" i="17"/>
  <c r="BK3046" i="17"/>
  <c r="BK3045" i="17"/>
  <c r="BK3044" i="17"/>
  <c r="BK3043" i="17"/>
  <c r="BK3042" i="17"/>
  <c r="BK3041" i="17"/>
  <c r="BK3040" i="17"/>
  <c r="BK3039" i="17"/>
  <c r="BK3038" i="17"/>
  <c r="BK3037" i="17"/>
  <c r="BK3036" i="17"/>
  <c r="BK3035" i="17"/>
  <c r="BK3034" i="17"/>
  <c r="BK3033" i="17"/>
  <c r="BK3032" i="17"/>
  <c r="BK3031" i="17"/>
  <c r="BK3030" i="17"/>
  <c r="BK3029" i="17"/>
  <c r="BK3028" i="17"/>
  <c r="BK3027" i="17"/>
  <c r="BK3026" i="17"/>
  <c r="BK3025" i="17"/>
  <c r="BK3024" i="17"/>
  <c r="BK3023" i="17"/>
  <c r="BK3022" i="17"/>
  <c r="BK3021" i="17"/>
  <c r="BK3020" i="17"/>
  <c r="BK3019" i="17"/>
  <c r="BK3018" i="17"/>
  <c r="BK3017" i="17"/>
  <c r="BK3016" i="17"/>
  <c r="BK3015" i="17"/>
  <c r="BK3014" i="17"/>
  <c r="BK3013" i="17"/>
  <c r="BK3012" i="17"/>
  <c r="BK3011" i="17"/>
  <c r="BK3010" i="17"/>
  <c r="BK3009" i="17"/>
  <c r="BK3008" i="17"/>
  <c r="BK3007" i="17"/>
  <c r="BK3006" i="17"/>
  <c r="BK3005" i="17"/>
  <c r="BK3004" i="17"/>
  <c r="BK3003" i="17"/>
  <c r="BK3002" i="17"/>
  <c r="BK3001" i="17"/>
  <c r="BK3000" i="17"/>
  <c r="BK2999" i="17"/>
  <c r="BK2998" i="17"/>
  <c r="BK2997" i="17"/>
  <c r="BK2996" i="17"/>
  <c r="BK2995" i="17"/>
  <c r="BK2994" i="17"/>
  <c r="BK2993" i="17"/>
  <c r="BK2992" i="17"/>
  <c r="BK2991" i="17"/>
  <c r="BK2990" i="17"/>
  <c r="BK2989" i="17"/>
  <c r="BK2988" i="17"/>
  <c r="BK2987" i="17"/>
  <c r="BK2986" i="17"/>
  <c r="BK2985" i="17"/>
  <c r="BK2984" i="17"/>
  <c r="BK2983" i="17"/>
  <c r="BK2982" i="17"/>
  <c r="BK2981" i="17"/>
  <c r="BK2980" i="17"/>
  <c r="BK2979" i="17"/>
  <c r="BK2978" i="17"/>
  <c r="BK2977" i="17"/>
  <c r="BK2976" i="17"/>
  <c r="BK2975" i="17"/>
  <c r="BK2974" i="17"/>
  <c r="BK2973" i="17"/>
  <c r="BK2972" i="17"/>
  <c r="BK2971" i="17"/>
  <c r="BK2970" i="17"/>
  <c r="BK2969" i="17"/>
  <c r="BK2968" i="17"/>
  <c r="BK2967" i="17"/>
  <c r="BK2966" i="17"/>
  <c r="BK2965" i="17"/>
  <c r="BK2964" i="17"/>
  <c r="BK2963" i="17"/>
  <c r="BK2962" i="17"/>
  <c r="BK2961" i="17"/>
  <c r="BK2960" i="17"/>
  <c r="BK2959" i="17"/>
  <c r="BK2958" i="17"/>
  <c r="BK2957" i="17"/>
  <c r="BK2956" i="17"/>
  <c r="BK2955" i="17"/>
  <c r="BK2954" i="17"/>
  <c r="BK2953" i="17"/>
  <c r="BK2952" i="17"/>
  <c r="BK2951" i="17"/>
  <c r="BK2950" i="17"/>
  <c r="BK2949" i="17"/>
  <c r="BK2948" i="17"/>
  <c r="BK2947" i="17"/>
  <c r="BK2946" i="17"/>
  <c r="BK2945" i="17"/>
  <c r="BK2944" i="17"/>
  <c r="BK2943" i="17"/>
  <c r="BK2942" i="17"/>
  <c r="BK2941" i="17"/>
  <c r="BK2940" i="17"/>
  <c r="BK2939" i="17"/>
  <c r="BK2938" i="17"/>
  <c r="BK2937" i="17"/>
  <c r="BK2936" i="17"/>
  <c r="BK2935" i="17"/>
  <c r="BK2934" i="17"/>
  <c r="BK2933" i="17"/>
  <c r="BK2932" i="17"/>
  <c r="BK2931" i="17"/>
  <c r="BK2930" i="17"/>
  <c r="BK2929" i="17"/>
  <c r="BK2928" i="17"/>
  <c r="BK2927" i="17"/>
  <c r="BK2926" i="17"/>
  <c r="BK2925" i="17"/>
  <c r="BK2924" i="17"/>
  <c r="BK2923" i="17"/>
  <c r="BK2922" i="17"/>
  <c r="BK2921" i="17"/>
  <c r="BK2920" i="17"/>
  <c r="BK2919" i="17"/>
  <c r="BK2918" i="17"/>
  <c r="BK2917" i="17"/>
  <c r="BK2916" i="17"/>
  <c r="BK2915" i="17"/>
  <c r="BK2914" i="17"/>
  <c r="BK2913" i="17"/>
  <c r="BK2912" i="17"/>
  <c r="BK2911" i="17"/>
  <c r="BK2910" i="17"/>
  <c r="BK2909" i="17"/>
  <c r="BK2908" i="17"/>
  <c r="BK2907" i="17"/>
  <c r="BK2906" i="17"/>
  <c r="BK2905" i="17"/>
  <c r="BK2904" i="17"/>
  <c r="BK2903" i="17"/>
  <c r="BK2902" i="17"/>
  <c r="BK2901" i="17"/>
  <c r="BK2900" i="17"/>
  <c r="BK2899" i="17"/>
  <c r="BK2898" i="17"/>
  <c r="BK2897" i="17"/>
  <c r="BK2896" i="17"/>
  <c r="BK2895" i="17"/>
  <c r="BK2894" i="17"/>
  <c r="BK2893" i="17"/>
  <c r="BK2892" i="17"/>
  <c r="BK2891" i="17"/>
  <c r="BK2890" i="17"/>
  <c r="BK2889" i="17"/>
  <c r="BK2888" i="17"/>
  <c r="BK2887" i="17"/>
  <c r="BK2886" i="17"/>
  <c r="BK2885" i="17"/>
  <c r="BK2884" i="17"/>
  <c r="BK2883" i="17"/>
  <c r="BK2882" i="17"/>
  <c r="BK2881" i="17"/>
  <c r="BK2880" i="17"/>
  <c r="BK2879" i="17"/>
  <c r="BK2878" i="17"/>
  <c r="BK2877" i="17"/>
  <c r="BK2876" i="17"/>
  <c r="BK2875" i="17"/>
  <c r="BK2874" i="17"/>
  <c r="BK2873" i="17"/>
  <c r="BK2872" i="17"/>
  <c r="BK2871" i="17"/>
  <c r="BK2870" i="17"/>
  <c r="BK2869" i="17"/>
  <c r="BK2868" i="17"/>
  <c r="BK2867" i="17"/>
  <c r="BK2866" i="17"/>
  <c r="BK2865" i="17"/>
  <c r="BK2864" i="17"/>
  <c r="BK2863" i="17"/>
  <c r="BK2862" i="17"/>
  <c r="BK2861" i="17"/>
  <c r="BK2860" i="17"/>
  <c r="BK2859" i="17"/>
  <c r="BK2858" i="17"/>
  <c r="BK2857" i="17"/>
  <c r="BK2856" i="17"/>
  <c r="BK2855" i="17"/>
  <c r="BK2854" i="17"/>
  <c r="BK2853" i="17"/>
  <c r="BK2852" i="17"/>
  <c r="BK2851" i="17"/>
  <c r="BK2850" i="17"/>
  <c r="BK2849" i="17"/>
  <c r="BK2848" i="17"/>
  <c r="BK2847" i="17"/>
  <c r="BK2846" i="17"/>
  <c r="BK2845" i="17"/>
  <c r="BK2844" i="17"/>
  <c r="BK2843" i="17"/>
  <c r="BK2842" i="17"/>
  <c r="BK2841" i="17"/>
  <c r="BK2840" i="17"/>
  <c r="BK2839" i="17"/>
  <c r="BK2838" i="17"/>
  <c r="BK2837" i="17"/>
  <c r="BK2836" i="17"/>
  <c r="BK2835" i="17"/>
  <c r="BK2834" i="17"/>
  <c r="BK2833" i="17"/>
  <c r="BK2832" i="17"/>
  <c r="BK2831" i="17"/>
  <c r="BK2830" i="17"/>
  <c r="BK2829" i="17"/>
  <c r="BK2828" i="17"/>
  <c r="BK2827" i="17"/>
  <c r="BK2826" i="17"/>
  <c r="BK2825" i="17"/>
  <c r="BK2824" i="17"/>
  <c r="BK2823" i="17"/>
  <c r="BK2822" i="17"/>
  <c r="BK2821" i="17"/>
  <c r="BK2820" i="17"/>
  <c r="BK2819" i="17"/>
  <c r="BK2818" i="17"/>
  <c r="BK2817" i="17"/>
  <c r="BK2816" i="17"/>
  <c r="BK2815" i="17"/>
  <c r="BK2814" i="17"/>
  <c r="BK2813" i="17"/>
  <c r="BK2812" i="17"/>
  <c r="BK2811" i="17"/>
  <c r="BK2810" i="17"/>
  <c r="BK2809" i="17"/>
  <c r="BK2808" i="17"/>
  <c r="BK2807" i="17"/>
  <c r="BK2806" i="17"/>
  <c r="BK2805" i="17"/>
  <c r="BK2804" i="17"/>
  <c r="BK2803" i="17"/>
  <c r="BK2802" i="17"/>
  <c r="BK2801" i="17"/>
  <c r="BK2800" i="17"/>
  <c r="BK2799" i="17"/>
  <c r="BK2798" i="17"/>
  <c r="BK2797" i="17"/>
  <c r="BK2796" i="17"/>
  <c r="BK2795" i="17"/>
  <c r="BK2794" i="17"/>
  <c r="BK2793" i="17"/>
  <c r="BK2792" i="17"/>
  <c r="BK2791" i="17"/>
  <c r="BK2790" i="17"/>
  <c r="BK2789" i="17"/>
  <c r="BK2788" i="17"/>
  <c r="BK2787" i="17"/>
  <c r="BK2786" i="17"/>
  <c r="BK2785" i="17"/>
  <c r="BK2784" i="17"/>
  <c r="BK2783" i="17"/>
  <c r="BK2782" i="17"/>
  <c r="BK2781" i="17"/>
  <c r="BK2780" i="17"/>
  <c r="BK2779" i="17"/>
  <c r="BK2778" i="17"/>
  <c r="BK2777" i="17"/>
  <c r="BK2776" i="17"/>
  <c r="BK2775" i="17"/>
  <c r="BK2774" i="17"/>
  <c r="BK2773" i="17"/>
  <c r="BK2772" i="17"/>
  <c r="BK2771" i="17"/>
  <c r="BK2770" i="17"/>
  <c r="BK2769" i="17"/>
  <c r="BK2768" i="17"/>
  <c r="BK2767" i="17"/>
  <c r="BK2766" i="17"/>
  <c r="BK2765" i="17"/>
  <c r="BK2764" i="17"/>
  <c r="BK2763" i="17"/>
  <c r="BK2762" i="17"/>
  <c r="BK2761" i="17"/>
  <c r="BK2760" i="17"/>
  <c r="BK2759" i="17"/>
  <c r="BK2758" i="17"/>
  <c r="BK2757" i="17"/>
  <c r="BK2756" i="17"/>
  <c r="BK2755" i="17"/>
  <c r="BK2754" i="17"/>
  <c r="BK2753" i="17"/>
  <c r="BK2752" i="17"/>
  <c r="BK2751" i="17"/>
  <c r="BK2750" i="17"/>
  <c r="BK2749" i="17"/>
  <c r="BK2748" i="17"/>
  <c r="BK2747" i="17"/>
  <c r="BK2746" i="17"/>
  <c r="BK2745" i="17"/>
  <c r="BK2744" i="17"/>
  <c r="BK2743" i="17"/>
  <c r="BK2742" i="17"/>
  <c r="BK2741" i="17"/>
  <c r="BK2740" i="17"/>
  <c r="BK2739" i="17"/>
  <c r="BK2738" i="17"/>
  <c r="BK2737" i="17"/>
  <c r="BK2736" i="17"/>
  <c r="BK2735" i="17"/>
  <c r="BK2734" i="17"/>
  <c r="BK2733" i="17"/>
  <c r="BK2732" i="17"/>
  <c r="BK2731" i="17"/>
  <c r="BK2730" i="17"/>
  <c r="BK2729" i="17"/>
  <c r="BK2728" i="17"/>
  <c r="BK2727" i="17"/>
  <c r="BK2726" i="17"/>
  <c r="BK2725" i="17"/>
  <c r="BK2724" i="17"/>
  <c r="BK2723" i="17"/>
  <c r="BK2722" i="17"/>
  <c r="BK2721" i="17"/>
  <c r="BK2720" i="17"/>
  <c r="BK2719" i="17"/>
  <c r="BK2718" i="17"/>
  <c r="BK2717" i="17"/>
  <c r="BK2716" i="17"/>
  <c r="BK2715" i="17"/>
  <c r="BK2714" i="17"/>
  <c r="BK2713" i="17"/>
  <c r="BK2712" i="17"/>
  <c r="BK2711" i="17"/>
  <c r="BK2710" i="17"/>
  <c r="BK2709" i="17"/>
  <c r="BK2708" i="17"/>
  <c r="BK2707" i="17"/>
  <c r="BK2706" i="17"/>
  <c r="BK2705" i="17"/>
  <c r="BK2704" i="17"/>
  <c r="BK2703" i="17"/>
  <c r="BK2702" i="17"/>
  <c r="BK2701" i="17"/>
  <c r="BK2700" i="17"/>
  <c r="BK2699" i="17"/>
  <c r="BK2698" i="17"/>
  <c r="BK2697" i="17"/>
  <c r="BK2696" i="17"/>
  <c r="BK2695" i="17"/>
  <c r="BK2694" i="17"/>
  <c r="BK2693" i="17"/>
  <c r="BK2692" i="17"/>
  <c r="BK2691" i="17"/>
  <c r="BK2690" i="17"/>
  <c r="BK2689" i="17"/>
  <c r="BK2688" i="17"/>
  <c r="BK2687" i="17"/>
  <c r="BK2686" i="17"/>
  <c r="BK2685" i="17"/>
  <c r="BK2684" i="17"/>
  <c r="BK2683" i="17"/>
  <c r="BK2682" i="17"/>
  <c r="BK2681" i="17"/>
  <c r="BK2680" i="17"/>
  <c r="BK2679" i="17"/>
  <c r="BK2678" i="17"/>
  <c r="BK2677" i="17"/>
  <c r="BK2676" i="17"/>
  <c r="BK2675" i="17"/>
  <c r="BK2674" i="17"/>
  <c r="BK2673" i="17"/>
  <c r="BK2672" i="17"/>
  <c r="BK2671" i="17"/>
  <c r="BK2670" i="17"/>
  <c r="BK2669" i="17"/>
  <c r="BK2668" i="17"/>
  <c r="BK2667" i="17"/>
  <c r="BK2666" i="17"/>
  <c r="BK2665" i="17"/>
  <c r="BK2664" i="17"/>
  <c r="BK2663" i="17"/>
  <c r="BK2662" i="17"/>
  <c r="BK2661" i="17"/>
  <c r="BK2660" i="17"/>
  <c r="BK2659" i="17"/>
  <c r="BK2658" i="17"/>
  <c r="BK2657" i="17"/>
  <c r="BK2656" i="17"/>
  <c r="BK2655" i="17"/>
  <c r="BK2654" i="17"/>
  <c r="BK2653" i="17"/>
  <c r="BK2652" i="17"/>
  <c r="BK2651" i="17"/>
  <c r="BK2650" i="17"/>
  <c r="BK2649" i="17"/>
  <c r="BK2648" i="17"/>
  <c r="BK2647" i="17"/>
  <c r="BK2646" i="17"/>
  <c r="BK2645" i="17"/>
  <c r="BK2644" i="17"/>
  <c r="BK2643" i="17"/>
  <c r="BK2642" i="17"/>
  <c r="BK2641" i="17"/>
  <c r="BK2640" i="17"/>
  <c r="BK2639" i="17"/>
  <c r="BK2638" i="17"/>
  <c r="BK2637" i="17"/>
  <c r="BK2636" i="17"/>
  <c r="BK2635" i="17"/>
  <c r="BK2634" i="17"/>
  <c r="BK2633" i="17"/>
  <c r="BK2632" i="17"/>
  <c r="BK2631" i="17"/>
  <c r="BK2630" i="17"/>
  <c r="BK2629" i="17"/>
  <c r="BK2628" i="17"/>
  <c r="BK2627" i="17"/>
  <c r="BK2626" i="17"/>
  <c r="BK2625" i="17"/>
  <c r="BK2624" i="17"/>
  <c r="BK2623" i="17"/>
  <c r="BK2622" i="17"/>
  <c r="BK2621" i="17"/>
  <c r="BK2620" i="17"/>
  <c r="BK2619" i="17"/>
  <c r="BK2618" i="17"/>
  <c r="BK2617" i="17"/>
  <c r="BK2616" i="17"/>
  <c r="BK2615" i="17"/>
  <c r="BK2614" i="17"/>
  <c r="BK2613" i="17"/>
  <c r="BK2612" i="17"/>
  <c r="BK2611" i="17"/>
  <c r="BK2610" i="17"/>
  <c r="BK2609" i="17"/>
  <c r="BK2608" i="17"/>
  <c r="BK2607" i="17"/>
  <c r="BK2606" i="17"/>
  <c r="BK2605" i="17"/>
  <c r="BK2604" i="17"/>
  <c r="BK2603" i="17"/>
  <c r="BK2602" i="17"/>
  <c r="BK2601" i="17"/>
  <c r="BK2600" i="17"/>
  <c r="BK2599" i="17"/>
  <c r="BK2598" i="17"/>
  <c r="BK2597" i="17"/>
  <c r="BK2596" i="17"/>
  <c r="BK2595" i="17"/>
  <c r="BK2594" i="17"/>
  <c r="BK2593" i="17"/>
  <c r="BK2592" i="17"/>
  <c r="BK2591" i="17"/>
  <c r="BK2590" i="17"/>
  <c r="BK2589" i="17"/>
  <c r="BK2588" i="17"/>
  <c r="BK2587" i="17"/>
  <c r="BK2586" i="17"/>
  <c r="BK2585" i="17"/>
  <c r="BK2584" i="17"/>
  <c r="BK2583" i="17"/>
  <c r="BK2582" i="17"/>
  <c r="BK2581" i="17"/>
  <c r="BK2580" i="17"/>
  <c r="BK2579" i="17"/>
  <c r="BK2578" i="17"/>
  <c r="BK2577" i="17"/>
  <c r="BK2576" i="17"/>
  <c r="BK2575" i="17"/>
  <c r="BK2574" i="17"/>
  <c r="BK2573" i="17"/>
  <c r="BK2572" i="17"/>
  <c r="BK2571" i="17"/>
  <c r="BK2570" i="17"/>
  <c r="BK2569" i="17"/>
  <c r="BK2568" i="17"/>
  <c r="BK2567" i="17"/>
  <c r="BK2566" i="17"/>
  <c r="BK2565" i="17"/>
  <c r="BK2564" i="17"/>
  <c r="BK2563" i="17"/>
  <c r="BK2562" i="17"/>
  <c r="BK2561" i="17"/>
  <c r="BK2560" i="17"/>
  <c r="BK2559" i="17"/>
  <c r="BK2558" i="17"/>
  <c r="BK2557" i="17"/>
  <c r="BK2556" i="17"/>
  <c r="BK2555" i="17"/>
  <c r="BK2554" i="17"/>
  <c r="BK2553" i="17"/>
  <c r="BK2552" i="17"/>
  <c r="BK2551" i="17"/>
  <c r="BK2550" i="17"/>
  <c r="BK2549" i="17"/>
  <c r="BK2548" i="17"/>
  <c r="BK2547" i="17"/>
  <c r="BK2546" i="17"/>
  <c r="BK2545" i="17"/>
  <c r="BK2544" i="17"/>
  <c r="BK2543" i="17"/>
  <c r="BK2542" i="17"/>
  <c r="BK2541" i="17"/>
  <c r="BK2540" i="17"/>
  <c r="BK2539" i="17"/>
  <c r="BK2538" i="17"/>
  <c r="BK2537" i="17"/>
  <c r="BK2536" i="17"/>
  <c r="BK2535" i="17"/>
  <c r="BK2534" i="17"/>
  <c r="BK2533" i="17"/>
  <c r="BK2532" i="17"/>
  <c r="BK2531" i="17"/>
  <c r="BK2530" i="17"/>
  <c r="BK2529" i="17"/>
  <c r="BK2528" i="17"/>
  <c r="BK2527" i="17"/>
  <c r="BK2526" i="17"/>
  <c r="BK2525" i="17"/>
  <c r="BK2524" i="17"/>
  <c r="BK2523" i="17"/>
  <c r="BK2522" i="17"/>
  <c r="BK2521" i="17"/>
  <c r="BK2520" i="17"/>
  <c r="BK2519" i="17"/>
  <c r="BK2518" i="17"/>
  <c r="BK2517" i="17"/>
  <c r="BK2516" i="17"/>
  <c r="BK2515" i="17"/>
  <c r="BK2514" i="17"/>
  <c r="BK2513" i="17"/>
  <c r="BK2512" i="17"/>
  <c r="BK2511" i="17"/>
  <c r="BK2510" i="17"/>
  <c r="BK2509" i="17"/>
  <c r="BK2508" i="17"/>
  <c r="BK2507" i="17"/>
  <c r="BK2506" i="17"/>
  <c r="BK2505" i="17"/>
  <c r="BK2504" i="17"/>
  <c r="BK2503" i="17"/>
  <c r="BK2502" i="17"/>
  <c r="BK2501" i="17"/>
  <c r="BK2500" i="17"/>
  <c r="BK2499" i="17"/>
  <c r="BK2498" i="17"/>
  <c r="BK2497" i="17"/>
  <c r="BK2496" i="17"/>
  <c r="BK2495" i="17"/>
  <c r="BK2494" i="17"/>
  <c r="BK2493" i="17"/>
  <c r="BK2492" i="17"/>
  <c r="BK2491" i="17"/>
  <c r="BK2490" i="17"/>
  <c r="BK2489" i="17"/>
  <c r="BK2488" i="17"/>
  <c r="BK2487" i="17"/>
  <c r="BK2486" i="17"/>
  <c r="BK2485" i="17"/>
  <c r="BK2484" i="17"/>
  <c r="BK2483" i="17"/>
  <c r="BK2482" i="17"/>
  <c r="BK2481" i="17"/>
  <c r="BK2480" i="17"/>
  <c r="BK2479" i="17"/>
  <c r="BK2478" i="17"/>
  <c r="BK2477" i="17"/>
  <c r="BK2476" i="17"/>
  <c r="BK2475" i="17"/>
  <c r="BK2474" i="17"/>
  <c r="BK2473" i="17"/>
  <c r="BK2472" i="17"/>
  <c r="BK2471" i="17"/>
  <c r="BK2470" i="17"/>
  <c r="BK2469" i="17"/>
  <c r="BK2468" i="17"/>
  <c r="BK2467" i="17"/>
  <c r="BK2466" i="17"/>
  <c r="BK2465" i="17"/>
  <c r="BK2464" i="17"/>
  <c r="BK2463" i="17"/>
  <c r="BK2462" i="17"/>
  <c r="BK2461" i="17"/>
  <c r="BK2460" i="17"/>
  <c r="BK2459" i="17"/>
  <c r="BK2458" i="17"/>
  <c r="BK2457" i="17"/>
  <c r="BK2456" i="17"/>
  <c r="BK2455" i="17"/>
  <c r="BK2454" i="17"/>
  <c r="BK2453" i="17"/>
  <c r="BK2452" i="17"/>
  <c r="BK2451" i="17"/>
  <c r="BK2450" i="17"/>
  <c r="BK2449" i="17"/>
  <c r="BK2448" i="17"/>
  <c r="BK2447" i="17"/>
  <c r="BK2446" i="17"/>
  <c r="BK2445" i="17"/>
  <c r="BK2444" i="17"/>
  <c r="BK2443" i="17"/>
  <c r="BK2442" i="17"/>
  <c r="BK2441" i="17"/>
  <c r="BK2440" i="17"/>
  <c r="BK2439" i="17"/>
  <c r="BK2438" i="17"/>
  <c r="BK2437" i="17"/>
  <c r="BK2436" i="17"/>
  <c r="BK2435" i="17"/>
  <c r="BK2434" i="17"/>
  <c r="BK2433" i="17"/>
  <c r="BK2432" i="17"/>
  <c r="BK2431" i="17"/>
  <c r="BK2430" i="17"/>
  <c r="BK2429" i="17"/>
  <c r="BK2428" i="17"/>
  <c r="BK2427" i="17"/>
  <c r="BK2426" i="17"/>
  <c r="BK2425" i="17"/>
  <c r="BK2424" i="17"/>
  <c r="BK2423" i="17"/>
  <c r="BK2422" i="17"/>
  <c r="BK2421" i="17"/>
  <c r="BK2420" i="17"/>
  <c r="BK2419" i="17"/>
  <c r="BK2418" i="17"/>
  <c r="BK2417" i="17"/>
  <c r="BK2416" i="17"/>
  <c r="BK2415" i="17"/>
  <c r="BK2414" i="17"/>
  <c r="BK2413" i="17"/>
  <c r="BK2412" i="17"/>
  <c r="BK2411" i="17"/>
  <c r="BK2410" i="17"/>
  <c r="BK2409" i="17"/>
  <c r="BK2408" i="17"/>
  <c r="BK2407" i="17"/>
  <c r="BK2406" i="17"/>
  <c r="BK2405" i="17"/>
  <c r="BK2404" i="17"/>
  <c r="BK2403" i="17"/>
  <c r="BK2402" i="17"/>
  <c r="BK2401" i="17"/>
  <c r="BK2400" i="17"/>
  <c r="BK2399" i="17"/>
  <c r="BK2398" i="17"/>
  <c r="BK2397" i="17"/>
  <c r="BK2396" i="17"/>
  <c r="BK2395" i="17"/>
  <c r="BK2394" i="17"/>
  <c r="BK2393" i="17"/>
  <c r="BK2392" i="17"/>
  <c r="BK2391" i="17"/>
  <c r="BK2390" i="17"/>
  <c r="BK2389" i="17"/>
  <c r="BK2388" i="17"/>
  <c r="BK2387" i="17"/>
  <c r="BK2386" i="17"/>
  <c r="BK2385" i="17"/>
  <c r="BK2384" i="17"/>
  <c r="BK2383" i="17"/>
  <c r="BK2382" i="17"/>
  <c r="BK2381" i="17"/>
  <c r="BK2380" i="17"/>
  <c r="BK2379" i="17"/>
  <c r="BK2378" i="17"/>
  <c r="BK2377" i="17"/>
  <c r="BK2376" i="17"/>
  <c r="BK2375" i="17"/>
  <c r="BK2374" i="17"/>
  <c r="BK2373" i="17"/>
  <c r="BK2372" i="17"/>
  <c r="BK2371" i="17"/>
  <c r="BK2370" i="17"/>
  <c r="BK2369" i="17"/>
  <c r="BK2368" i="17"/>
  <c r="BK2367" i="17"/>
  <c r="BK2366" i="17"/>
  <c r="BK2365" i="17"/>
  <c r="BK2364" i="17"/>
  <c r="BK2363" i="17"/>
  <c r="BK2362" i="17"/>
  <c r="BK2361" i="17"/>
  <c r="BK2360" i="17"/>
  <c r="BK2359" i="17"/>
  <c r="BK2358" i="17"/>
  <c r="BK2357" i="17"/>
  <c r="BK2356" i="17"/>
  <c r="BK2355" i="17"/>
  <c r="BK2354" i="17"/>
  <c r="BK2353" i="17"/>
  <c r="BK2352" i="17"/>
  <c r="BK2351" i="17"/>
  <c r="BK2350" i="17"/>
  <c r="BK2349" i="17"/>
  <c r="BK2348" i="17"/>
  <c r="BK2347" i="17"/>
  <c r="BK2346" i="17"/>
  <c r="BK2345" i="17"/>
  <c r="BK2344" i="17"/>
  <c r="BK2343" i="17"/>
  <c r="BK2342" i="17"/>
  <c r="BK2341" i="17"/>
  <c r="BK2340" i="17"/>
  <c r="BK2339" i="17"/>
  <c r="BK2338" i="17"/>
  <c r="BK2337" i="17"/>
  <c r="BK2336" i="17"/>
  <c r="BK2335" i="17"/>
  <c r="BK2334" i="17"/>
  <c r="BK2333" i="17"/>
  <c r="BK2332" i="17"/>
  <c r="BK2331" i="17"/>
  <c r="BK2330" i="17"/>
  <c r="BK2329" i="17"/>
  <c r="BK2328" i="17"/>
  <c r="BK2327" i="17"/>
  <c r="BK2326" i="17"/>
  <c r="BK2325" i="17"/>
  <c r="BK2324" i="17"/>
  <c r="BK2323" i="17"/>
  <c r="BK2322" i="17"/>
  <c r="BK2321" i="17"/>
  <c r="BK2320" i="17"/>
  <c r="BK2319" i="17"/>
  <c r="BK2318" i="17"/>
  <c r="BK2317" i="17"/>
  <c r="BK2316" i="17"/>
  <c r="BK2315" i="17"/>
  <c r="BK2314" i="17"/>
  <c r="BK2313" i="17"/>
  <c r="BK2312" i="17"/>
  <c r="BK2311" i="17"/>
  <c r="BK2310" i="17"/>
  <c r="BK2309" i="17"/>
  <c r="BK2308" i="17"/>
  <c r="BK2307" i="17"/>
  <c r="BK2306" i="17"/>
  <c r="BK2305" i="17"/>
  <c r="BK2304" i="17"/>
  <c r="BK2303" i="17"/>
  <c r="BK2302" i="17"/>
  <c r="BK2301" i="17"/>
  <c r="BK2300" i="17"/>
  <c r="BK2299" i="17"/>
  <c r="BK2298" i="17"/>
  <c r="BK2297" i="17"/>
  <c r="BK2296" i="17"/>
  <c r="BK2295" i="17"/>
  <c r="BK2294" i="17"/>
  <c r="BK2293" i="17"/>
  <c r="BK2292" i="17"/>
  <c r="BK2291" i="17"/>
  <c r="BK2290" i="17"/>
  <c r="BK2289" i="17"/>
  <c r="BK2288" i="17"/>
  <c r="BK2287" i="17"/>
  <c r="BK2286" i="17"/>
  <c r="BK2285" i="17"/>
  <c r="BK2284" i="17"/>
  <c r="BK2283" i="17"/>
  <c r="BK2282" i="17"/>
  <c r="BK2281" i="17"/>
  <c r="BK2280" i="17"/>
  <c r="BK2279" i="17"/>
  <c r="BK2278" i="17"/>
  <c r="BK2277" i="17"/>
  <c r="BK2276" i="17"/>
  <c r="BK2275" i="17"/>
  <c r="BK2274" i="17"/>
  <c r="BK2273" i="17"/>
  <c r="BK2272" i="17"/>
  <c r="BK2271" i="17"/>
  <c r="BK2270" i="17"/>
  <c r="BK2269" i="17"/>
  <c r="BK2268" i="17"/>
  <c r="BK2267" i="17"/>
  <c r="BK2266" i="17"/>
  <c r="BK2265" i="17"/>
  <c r="BK2264" i="17"/>
  <c r="BK2263" i="17"/>
  <c r="BK2262" i="17"/>
  <c r="BK2261" i="17"/>
  <c r="BK2260" i="17"/>
  <c r="BK2259" i="17"/>
  <c r="BK2258" i="17"/>
  <c r="BK2257" i="17"/>
  <c r="BK2256" i="17"/>
  <c r="BK2255" i="17"/>
  <c r="BK2254" i="17"/>
  <c r="BK2253" i="17"/>
  <c r="BK2252" i="17"/>
  <c r="BK2251" i="17"/>
  <c r="BK2250" i="17"/>
  <c r="BK2249" i="17"/>
  <c r="BK2248" i="17"/>
  <c r="BK2247" i="17"/>
  <c r="BK2246" i="17"/>
  <c r="BK2245" i="17"/>
  <c r="BK2244" i="17"/>
  <c r="BK2243" i="17"/>
  <c r="BK2242" i="17"/>
  <c r="BK2241" i="17"/>
  <c r="BK2240" i="17"/>
  <c r="BK2239" i="17"/>
  <c r="BK2238" i="17"/>
  <c r="BK2237" i="17"/>
  <c r="BK2236" i="17"/>
  <c r="BK2235" i="17"/>
  <c r="BK2234" i="17"/>
  <c r="BK2233" i="17"/>
  <c r="BK2232" i="17"/>
  <c r="BK2231" i="17"/>
  <c r="BK2230" i="17"/>
  <c r="BK2229" i="17"/>
  <c r="BK2228" i="17"/>
  <c r="BK2227" i="17"/>
  <c r="BK2226" i="17"/>
  <c r="BK2225" i="17"/>
  <c r="BK2224" i="17"/>
  <c r="BK2223" i="17"/>
  <c r="BK2222" i="17"/>
  <c r="BK2221" i="17"/>
  <c r="BK2220" i="17"/>
  <c r="BK2219" i="17"/>
  <c r="BK2218" i="17"/>
  <c r="BK2217" i="17"/>
  <c r="BK2216" i="17"/>
  <c r="BK2215" i="17"/>
  <c r="BK2214" i="17"/>
  <c r="BK2213" i="17"/>
  <c r="BK2212" i="17"/>
  <c r="BK2211" i="17"/>
  <c r="BK2210" i="17"/>
  <c r="BK2209" i="17"/>
  <c r="BK2208" i="17"/>
  <c r="BK2207" i="17"/>
  <c r="BK2206" i="17"/>
  <c r="BK2205" i="17"/>
  <c r="BK2204" i="17"/>
  <c r="BK2203" i="17"/>
  <c r="BK2202" i="17"/>
  <c r="BK2201" i="17"/>
  <c r="BK2200" i="17"/>
  <c r="BK2199" i="17"/>
  <c r="BK2198" i="17"/>
  <c r="BK2197" i="17"/>
  <c r="BK2196" i="17"/>
  <c r="BK2195" i="17"/>
  <c r="BK2194" i="17"/>
  <c r="BK2193" i="17"/>
  <c r="BK2192" i="17"/>
  <c r="BK2191" i="17"/>
  <c r="BK2190" i="17"/>
  <c r="BK2189" i="17"/>
  <c r="BK2188" i="17"/>
  <c r="BK2187" i="17"/>
  <c r="BK2186" i="17"/>
  <c r="BK2185" i="17"/>
  <c r="BK2184" i="17"/>
  <c r="BK2183" i="17"/>
  <c r="BK2182" i="17"/>
  <c r="BK2181" i="17"/>
  <c r="BK2180" i="17"/>
  <c r="BK2179" i="17"/>
  <c r="BK2178" i="17"/>
  <c r="BK2177" i="17"/>
  <c r="BK2176" i="17"/>
  <c r="BK2175" i="17"/>
  <c r="BK2174" i="17"/>
  <c r="BK2173" i="17"/>
  <c r="BK2172" i="17"/>
  <c r="BK2171" i="17"/>
  <c r="BK2170" i="17"/>
  <c r="BK2169" i="17"/>
  <c r="BK2168" i="17"/>
  <c r="BK2167" i="17"/>
  <c r="BK2166" i="17"/>
  <c r="BK2165" i="17"/>
  <c r="BK2164" i="17"/>
  <c r="BK2163" i="17"/>
  <c r="BK2162" i="17"/>
  <c r="BK2161" i="17"/>
  <c r="BK2160" i="17"/>
  <c r="BK2159" i="17"/>
  <c r="BK2158" i="17"/>
  <c r="BK2157" i="17"/>
  <c r="BK2156" i="17"/>
  <c r="BK2155" i="17"/>
  <c r="BK2154" i="17"/>
  <c r="BK2153" i="17"/>
  <c r="BK2152" i="17"/>
  <c r="BK2151" i="17"/>
  <c r="BK2150" i="17"/>
  <c r="BK2149" i="17"/>
  <c r="BK2148" i="17"/>
  <c r="BK2147" i="17"/>
  <c r="BK2146" i="17"/>
  <c r="BK2145" i="17"/>
  <c r="BK2144" i="17"/>
  <c r="BK2143" i="17"/>
  <c r="BK2142" i="17"/>
  <c r="BK2141" i="17"/>
  <c r="BK2140" i="17"/>
  <c r="BK2139" i="17"/>
  <c r="BK2138" i="17"/>
  <c r="BK2137" i="17"/>
  <c r="BK2136" i="17"/>
  <c r="BK2135" i="17"/>
  <c r="BK2134" i="17"/>
  <c r="BK2133" i="17"/>
  <c r="BK2132" i="17"/>
  <c r="BK2131" i="17"/>
  <c r="BK2130" i="17"/>
  <c r="BK2129" i="17"/>
  <c r="BK2128" i="17"/>
  <c r="BK2127" i="17"/>
  <c r="BK2126" i="17"/>
  <c r="BK2125" i="17"/>
  <c r="BK2124" i="17"/>
  <c r="BK2123" i="17"/>
  <c r="BK2122" i="17"/>
  <c r="BK2121" i="17"/>
  <c r="BK2120" i="17"/>
  <c r="BK2119" i="17"/>
  <c r="BK2118" i="17"/>
  <c r="BK2117" i="17"/>
  <c r="BK2116" i="17"/>
  <c r="BK2115" i="17"/>
  <c r="BK2114" i="17"/>
  <c r="BK2113" i="17"/>
  <c r="BK2112" i="17"/>
  <c r="BK2111" i="17"/>
  <c r="BK2110" i="17"/>
  <c r="BK2109" i="17"/>
  <c r="BK2108" i="17"/>
  <c r="BK2107" i="17"/>
  <c r="BK2106" i="17"/>
  <c r="BK2105" i="17"/>
  <c r="BK2104" i="17"/>
  <c r="BK2103" i="17"/>
  <c r="BK2102" i="17"/>
  <c r="BK2101" i="17"/>
  <c r="BK2100" i="17"/>
  <c r="BK2099" i="17"/>
  <c r="BK2098" i="17"/>
  <c r="BK2097" i="17"/>
  <c r="BK2096" i="17"/>
  <c r="BK2095" i="17"/>
  <c r="BK2094" i="17"/>
  <c r="BK2093" i="17"/>
  <c r="BK2092" i="17"/>
  <c r="BK2091" i="17"/>
  <c r="BK2090" i="17"/>
  <c r="BK2089" i="17"/>
  <c r="BK2088" i="17"/>
  <c r="BK2087" i="17"/>
  <c r="BK2086" i="17"/>
  <c r="BK2085" i="17"/>
  <c r="BK2084" i="17"/>
  <c r="BK2083" i="17"/>
  <c r="BK2082" i="17"/>
  <c r="BK2081" i="17"/>
  <c r="BK2080" i="17"/>
  <c r="BK2079" i="17"/>
  <c r="BK2078" i="17"/>
  <c r="BK2077" i="17"/>
  <c r="BK2076" i="17"/>
  <c r="BK2075" i="17"/>
  <c r="BK2074" i="17"/>
  <c r="BK2073" i="17"/>
  <c r="BK2072" i="17"/>
  <c r="BK2071" i="17"/>
  <c r="BK2070" i="17"/>
  <c r="BK2069" i="17"/>
  <c r="BK2068" i="17"/>
  <c r="BK2067" i="17"/>
  <c r="BK2066" i="17"/>
  <c r="BK2065" i="17"/>
  <c r="BK2064" i="17"/>
  <c r="BK2063" i="17"/>
  <c r="BK2062" i="17"/>
  <c r="BK2061" i="17"/>
  <c r="BK2060" i="17"/>
  <c r="BK2059" i="17"/>
  <c r="BK2058" i="17"/>
  <c r="BK2057" i="17"/>
  <c r="BK2056" i="17"/>
  <c r="BK2055" i="17"/>
  <c r="BK2054" i="17"/>
  <c r="BK2053" i="17"/>
  <c r="BK2052" i="17"/>
  <c r="BK2051" i="17"/>
  <c r="BK2050" i="17"/>
  <c r="BK2049" i="17"/>
  <c r="BK2048" i="17"/>
  <c r="BK2047" i="17"/>
  <c r="BK2046" i="17"/>
  <c r="BK2045" i="17"/>
  <c r="BK2044" i="17"/>
  <c r="BK2043" i="17"/>
  <c r="BK2042" i="17"/>
  <c r="BK2041" i="17"/>
  <c r="BK2040" i="17"/>
  <c r="BK2039" i="17"/>
  <c r="BK2038" i="17"/>
  <c r="BK2037" i="17"/>
  <c r="BK2036" i="17"/>
  <c r="BK2035" i="17"/>
  <c r="BK2034" i="17"/>
  <c r="BK2033" i="17"/>
  <c r="BK2032" i="17"/>
  <c r="BK2031" i="17"/>
  <c r="BK2030" i="17"/>
  <c r="BK2029" i="17"/>
  <c r="BK2028" i="17"/>
  <c r="BK2027" i="17"/>
  <c r="BK2026" i="17"/>
  <c r="BK2025" i="17"/>
  <c r="BK2024" i="17"/>
  <c r="BK2023" i="17"/>
  <c r="BK2022" i="17"/>
  <c r="BK2021" i="17"/>
  <c r="BK2020" i="17"/>
  <c r="BK2019" i="17"/>
  <c r="BK2018" i="17"/>
  <c r="BK2017" i="17"/>
  <c r="BK2016" i="17"/>
  <c r="BK2015" i="17"/>
  <c r="BK2014" i="17"/>
  <c r="BK2013" i="17"/>
  <c r="BK2012" i="17"/>
  <c r="BK2011" i="17"/>
  <c r="BK2010" i="17"/>
  <c r="BK2009" i="17"/>
  <c r="BK2008" i="17"/>
  <c r="BK2007" i="17"/>
  <c r="BK2006" i="17"/>
  <c r="BK2005" i="17"/>
  <c r="BK2004" i="17"/>
  <c r="BK2003" i="17"/>
  <c r="BK2002" i="17"/>
  <c r="BK2001" i="17"/>
  <c r="BK2000" i="17"/>
  <c r="BK1999" i="17"/>
  <c r="BK1998" i="17"/>
  <c r="BK1997" i="17"/>
  <c r="BK1996" i="17"/>
  <c r="BK1995" i="17"/>
  <c r="BK1994" i="17"/>
  <c r="BK1993" i="17"/>
  <c r="BK1992" i="17"/>
  <c r="BK1991" i="17"/>
  <c r="BK1990" i="17"/>
  <c r="BK1989" i="17"/>
  <c r="BK1988" i="17"/>
  <c r="BK1987" i="17"/>
  <c r="BK1986" i="17"/>
  <c r="BK1985" i="17"/>
  <c r="BK1984" i="17"/>
  <c r="BK1983" i="17"/>
  <c r="BK1982" i="17"/>
  <c r="BK1981" i="17"/>
  <c r="BK1980" i="17"/>
  <c r="BK1979" i="17"/>
  <c r="BK1978" i="17"/>
  <c r="BK1977" i="17"/>
  <c r="BK1976" i="17"/>
  <c r="BK1975" i="17"/>
  <c r="BK1974" i="17"/>
  <c r="BK1973" i="17"/>
  <c r="BK1972" i="17"/>
  <c r="BK1971" i="17"/>
  <c r="BK1970" i="17"/>
  <c r="BK1969" i="17"/>
  <c r="BK1968" i="17"/>
  <c r="BK1967" i="17"/>
  <c r="BK1966" i="17"/>
  <c r="BK1965" i="17"/>
  <c r="BK1964" i="17"/>
  <c r="BK1963" i="17"/>
  <c r="BK1962" i="17"/>
  <c r="BK1961" i="17"/>
  <c r="BK1960" i="17"/>
  <c r="BK1959" i="17"/>
  <c r="BK1958" i="17"/>
  <c r="BK1957" i="17"/>
  <c r="BK1956" i="17"/>
  <c r="BK1955" i="17"/>
  <c r="BK1954" i="17"/>
  <c r="BK1953" i="17"/>
  <c r="BK1952" i="17"/>
  <c r="BK1951" i="17"/>
  <c r="BK1950" i="17"/>
  <c r="BK1949" i="17"/>
  <c r="BK1948" i="17"/>
  <c r="BK1947" i="17"/>
  <c r="BK1946" i="17"/>
  <c r="BK1945" i="17"/>
  <c r="BK1944" i="17"/>
  <c r="BK1943" i="17"/>
  <c r="BK1942" i="17"/>
  <c r="BK1941" i="17"/>
  <c r="BK1940" i="17"/>
  <c r="BK1939" i="17"/>
  <c r="BK1938" i="17"/>
  <c r="BK1937" i="17"/>
  <c r="BK1936" i="17"/>
  <c r="BK1935" i="17"/>
  <c r="BK1934" i="17"/>
  <c r="BK1933" i="17"/>
  <c r="BK1932" i="17"/>
  <c r="BK1931" i="17"/>
  <c r="BK1930" i="17"/>
  <c r="BK1929" i="17"/>
  <c r="BK1928" i="17"/>
  <c r="BK1927" i="17"/>
  <c r="BK1926" i="17"/>
  <c r="BK1925" i="17"/>
  <c r="BK1924" i="17"/>
  <c r="BK1923" i="17"/>
  <c r="BK1922" i="17"/>
  <c r="BK1921" i="17"/>
  <c r="BK1920" i="17"/>
  <c r="BK1919" i="17"/>
  <c r="BK1918" i="17"/>
  <c r="BK1917" i="17"/>
  <c r="BK1916" i="17"/>
  <c r="BK1915" i="17"/>
  <c r="BK1914" i="17"/>
  <c r="BK1913" i="17"/>
  <c r="BK1912" i="17"/>
  <c r="BK1911" i="17"/>
  <c r="BK1910" i="17"/>
  <c r="BK1909" i="17"/>
  <c r="BK1908" i="17"/>
  <c r="BK1907" i="17"/>
  <c r="BK1906" i="17"/>
  <c r="BK1905" i="17"/>
  <c r="BK1904" i="17"/>
  <c r="BK1903" i="17"/>
  <c r="BK1902" i="17"/>
  <c r="BK1901" i="17"/>
  <c r="BK1900" i="17"/>
  <c r="BK1899" i="17"/>
  <c r="BK1898" i="17"/>
  <c r="BK1897" i="17"/>
  <c r="BK1896" i="17"/>
  <c r="BK1895" i="17"/>
  <c r="BK1894" i="17"/>
  <c r="BK1893" i="17"/>
  <c r="BK1892" i="17"/>
  <c r="BK1891" i="17"/>
  <c r="BK1890" i="17"/>
  <c r="BK1889" i="17"/>
  <c r="BK1888" i="17"/>
  <c r="BK1887" i="17"/>
  <c r="BK1886" i="17"/>
  <c r="BK1885" i="17"/>
  <c r="BK1884" i="17"/>
  <c r="BK1883" i="17"/>
  <c r="BK1882" i="17"/>
  <c r="BK1881" i="17"/>
  <c r="BK1880" i="17"/>
  <c r="BK1879" i="17"/>
  <c r="BK1878" i="17"/>
  <c r="BK1877" i="17"/>
  <c r="BK1876" i="17"/>
  <c r="BK1875" i="17"/>
  <c r="BK1874" i="17"/>
  <c r="BK1873" i="17"/>
  <c r="BK1872" i="17"/>
  <c r="BK1871" i="17"/>
  <c r="BK1870" i="17"/>
  <c r="BK1869" i="17"/>
  <c r="BK1868" i="17"/>
  <c r="BK1867" i="17"/>
  <c r="BK1866" i="17"/>
  <c r="BK1865" i="17"/>
  <c r="BK1864" i="17"/>
  <c r="BK1863" i="17"/>
  <c r="BK1862" i="17"/>
  <c r="BK1861" i="17"/>
  <c r="BK1860" i="17"/>
  <c r="BK1859" i="17"/>
  <c r="BK1858" i="17"/>
  <c r="BK1857" i="17"/>
  <c r="BK1856" i="17"/>
  <c r="BK1855" i="17"/>
  <c r="BK1854" i="17"/>
  <c r="BK1853" i="17"/>
  <c r="BK1852" i="17"/>
  <c r="BK1851" i="17"/>
  <c r="BK1850" i="17"/>
  <c r="BK1849" i="17"/>
  <c r="BK1848" i="17"/>
  <c r="BK1847" i="17"/>
  <c r="BK1846" i="17"/>
  <c r="BK1845" i="17"/>
  <c r="BK1844" i="17"/>
  <c r="BK1843" i="17"/>
  <c r="BK1842" i="17"/>
  <c r="BK1841" i="17"/>
  <c r="BK1840" i="17"/>
  <c r="BK1839" i="17"/>
  <c r="BK1838" i="17"/>
  <c r="BK1837" i="17"/>
  <c r="BK1836" i="17"/>
  <c r="BK1835" i="17"/>
  <c r="BK1834" i="17"/>
  <c r="BK1833" i="17"/>
  <c r="BK1832" i="17"/>
  <c r="BK1831" i="17"/>
  <c r="BK1830" i="17"/>
  <c r="BK1829" i="17"/>
  <c r="BK1828" i="17"/>
  <c r="BK1827" i="17"/>
  <c r="BK1826" i="17"/>
  <c r="BK1825" i="17"/>
  <c r="BK1824" i="17"/>
  <c r="BK1823" i="17"/>
  <c r="BK1822" i="17"/>
  <c r="BK1821" i="17"/>
  <c r="BK1820" i="17"/>
  <c r="BK1819" i="17"/>
  <c r="BK1818" i="17"/>
  <c r="BK1817" i="17"/>
  <c r="BK1816" i="17"/>
  <c r="BK1815" i="17"/>
  <c r="BK1814" i="17"/>
  <c r="BK1813" i="17"/>
  <c r="BK1812" i="17"/>
  <c r="BK1811" i="17"/>
  <c r="BK1810" i="17"/>
  <c r="BK1809" i="17"/>
  <c r="BK1808" i="17"/>
  <c r="BK1807" i="17"/>
  <c r="BK1806" i="17"/>
  <c r="BK1805" i="17"/>
  <c r="BK1804" i="17"/>
  <c r="BK1803" i="17"/>
  <c r="BK1802" i="17"/>
  <c r="BK1801" i="17"/>
  <c r="BK1800" i="17"/>
  <c r="BK1799" i="17"/>
  <c r="BK1798" i="17"/>
  <c r="BK1797" i="17"/>
  <c r="BK1796" i="17"/>
  <c r="BK1795" i="17"/>
  <c r="BK1794" i="17"/>
  <c r="BK1793" i="17"/>
  <c r="BK1792" i="17"/>
  <c r="BK1791" i="17"/>
  <c r="BK1790" i="17"/>
  <c r="BK1789" i="17"/>
  <c r="BK1788" i="17"/>
  <c r="BK1787" i="17"/>
  <c r="BK1786" i="17"/>
  <c r="BK1785" i="17"/>
  <c r="BK1784" i="17"/>
  <c r="BK1783" i="17"/>
  <c r="BK1782" i="17"/>
  <c r="BK1781" i="17"/>
  <c r="BK1780" i="17"/>
  <c r="BK1779" i="17"/>
  <c r="BK1778" i="17"/>
  <c r="BK1777" i="17"/>
  <c r="BK1776" i="17"/>
  <c r="BK1775" i="17"/>
  <c r="BK1774" i="17"/>
  <c r="BK1773" i="17"/>
  <c r="BK1772" i="17"/>
  <c r="BK1771" i="17"/>
  <c r="BK1770" i="17"/>
  <c r="BK1769" i="17"/>
  <c r="BK1768" i="17"/>
  <c r="BK1767" i="17"/>
  <c r="BK1766" i="17"/>
  <c r="BK1765" i="17"/>
  <c r="BK1764" i="17"/>
  <c r="BK1763" i="17"/>
  <c r="BK1762" i="17"/>
  <c r="BK1761" i="17"/>
  <c r="BK1760" i="17"/>
  <c r="BK1759" i="17"/>
  <c r="BK1758" i="17"/>
  <c r="BK1757" i="17"/>
  <c r="BK1756" i="17"/>
  <c r="BK1755" i="17"/>
  <c r="BK1754" i="17"/>
  <c r="BK1753" i="17"/>
  <c r="BK1752" i="17"/>
  <c r="BK1751" i="17"/>
  <c r="BK1750" i="17"/>
  <c r="BK1749" i="17"/>
  <c r="BK1748" i="17"/>
  <c r="BK1747" i="17"/>
  <c r="BK1746" i="17"/>
  <c r="BK1745" i="17"/>
  <c r="BK1744" i="17"/>
  <c r="BK1743" i="17"/>
  <c r="BK1742" i="17"/>
  <c r="BK1741" i="17"/>
  <c r="BK1740" i="17"/>
  <c r="BK1739" i="17"/>
  <c r="BK1738" i="17"/>
  <c r="BK1737" i="17"/>
  <c r="BK1736" i="17"/>
  <c r="BK1735" i="17"/>
  <c r="BK1734" i="17"/>
  <c r="BK1733" i="17"/>
  <c r="BK1732" i="17"/>
  <c r="BK1731" i="17"/>
  <c r="BK1730" i="17"/>
  <c r="BK1729" i="17"/>
  <c r="BK1728" i="17"/>
  <c r="BK1727" i="17"/>
  <c r="BK1726" i="17"/>
  <c r="BK1725" i="17"/>
  <c r="BK1724" i="17"/>
  <c r="BK1723" i="17"/>
  <c r="BK1722" i="17"/>
  <c r="BK1721" i="17"/>
  <c r="BK1720" i="17"/>
  <c r="BK1719" i="17"/>
  <c r="BK1718" i="17"/>
  <c r="BK1717" i="17"/>
  <c r="BK1716" i="17"/>
  <c r="BK1715" i="17"/>
  <c r="BK1714" i="17"/>
  <c r="BK1713" i="17"/>
  <c r="BK1712" i="17"/>
  <c r="BK1711" i="17"/>
  <c r="BK1710" i="17"/>
  <c r="BK1709" i="17"/>
  <c r="BK1708" i="17"/>
  <c r="BK1707" i="17"/>
  <c r="BK1706" i="17"/>
  <c r="BK1705" i="17"/>
  <c r="BK1704" i="17"/>
  <c r="BK1703" i="17"/>
  <c r="BK1702" i="17"/>
  <c r="BK1701" i="17"/>
  <c r="BK1700" i="17"/>
  <c r="BK1699" i="17"/>
  <c r="BK1698" i="17"/>
  <c r="BK1697" i="17"/>
  <c r="BK1696" i="17"/>
  <c r="BK1695" i="17"/>
  <c r="BK1694" i="17"/>
  <c r="BK1693" i="17"/>
  <c r="BK1692" i="17"/>
  <c r="BK1691" i="17"/>
  <c r="BK1690" i="17"/>
  <c r="BK1689" i="17"/>
  <c r="BK1688" i="17"/>
  <c r="BK1687" i="17"/>
  <c r="BK1686" i="17"/>
  <c r="BK1685" i="17"/>
  <c r="BK1684" i="17"/>
  <c r="BK1683" i="17"/>
  <c r="BK1682" i="17"/>
  <c r="BK1681" i="17"/>
  <c r="BK1680" i="17"/>
  <c r="BK1679" i="17"/>
  <c r="BK1678" i="17"/>
  <c r="BK1677" i="17"/>
  <c r="BK1676" i="17"/>
  <c r="BK1675" i="17"/>
  <c r="BK1674" i="17"/>
  <c r="BK1673" i="17"/>
  <c r="BK1672" i="17"/>
  <c r="BK1671" i="17"/>
  <c r="BK1670" i="17"/>
  <c r="BK1669" i="17"/>
  <c r="BK1668" i="17"/>
  <c r="BK1667" i="17"/>
  <c r="BK1666" i="17"/>
  <c r="BK1665" i="17"/>
  <c r="BK1664" i="17"/>
  <c r="BK1663" i="17"/>
  <c r="BK1662" i="17"/>
  <c r="BK1661" i="17"/>
  <c r="BK1660" i="17"/>
  <c r="BK1659" i="17"/>
  <c r="BK1658" i="17"/>
  <c r="BK1657" i="17"/>
  <c r="BK1656" i="17"/>
  <c r="BK1655" i="17"/>
  <c r="BK1654" i="17"/>
  <c r="BK1653" i="17"/>
  <c r="BK1652" i="17"/>
  <c r="BK1651" i="17"/>
  <c r="BK1650" i="17"/>
  <c r="BK1649" i="17"/>
  <c r="BK1648" i="17"/>
  <c r="BK1647" i="17"/>
  <c r="BK1646" i="17"/>
  <c r="BK1645" i="17"/>
  <c r="BK1644" i="17"/>
  <c r="BK1643" i="17"/>
  <c r="BK1642" i="17"/>
  <c r="BK1641" i="17"/>
  <c r="BK1640" i="17"/>
  <c r="BK1639" i="17"/>
  <c r="BK1638" i="17"/>
  <c r="BK1637" i="17"/>
  <c r="BK1636" i="17"/>
  <c r="BK1635" i="17"/>
  <c r="BK1634" i="17"/>
  <c r="BK1633" i="17"/>
  <c r="BK1632" i="17"/>
  <c r="BK1631" i="17"/>
  <c r="BK1630" i="17"/>
  <c r="BK1629" i="17"/>
  <c r="BK1628" i="17"/>
  <c r="BK1627" i="17"/>
  <c r="BK1626" i="17"/>
  <c r="BK1625" i="17"/>
  <c r="BK1624" i="17"/>
  <c r="BK1623" i="17"/>
  <c r="BK1622" i="17"/>
  <c r="BK1621" i="17"/>
  <c r="BK1620" i="17"/>
  <c r="BK1619" i="17"/>
  <c r="BK1618" i="17"/>
  <c r="BK1617" i="17"/>
  <c r="BK1616" i="17"/>
  <c r="BK1615" i="17"/>
  <c r="BK1614" i="17"/>
  <c r="BK1613" i="17"/>
  <c r="BK1612" i="17"/>
  <c r="BK1611" i="17"/>
  <c r="BK1610" i="17"/>
  <c r="BK1609" i="17"/>
  <c r="BK1608" i="17"/>
  <c r="BK1607" i="17"/>
  <c r="BK1606" i="17"/>
  <c r="BK1605" i="17"/>
  <c r="BK1604" i="17"/>
  <c r="BK1603" i="17"/>
  <c r="BK1602" i="17"/>
  <c r="BK1601" i="17"/>
  <c r="BK1600" i="17"/>
  <c r="BK1599" i="17"/>
  <c r="BK1598" i="17"/>
  <c r="BK1597" i="17"/>
  <c r="BK1596" i="17"/>
  <c r="BK1595" i="17"/>
  <c r="BK1594" i="17"/>
  <c r="BK1593" i="17"/>
  <c r="BK1592" i="17"/>
  <c r="BK1591" i="17"/>
  <c r="BK1590" i="17"/>
  <c r="BK1589" i="17"/>
  <c r="BK1588" i="17"/>
  <c r="BK1587" i="17"/>
  <c r="BK1586" i="17"/>
  <c r="BK1585" i="17"/>
  <c r="BK1584" i="17"/>
  <c r="BK1583" i="17"/>
  <c r="BK1582" i="17"/>
  <c r="BK1581" i="17"/>
  <c r="BK1580" i="17"/>
  <c r="BK1579" i="17"/>
  <c r="BK1578" i="17"/>
  <c r="BK1577" i="17"/>
  <c r="BK1576" i="17"/>
  <c r="BK1575" i="17"/>
  <c r="BK1574" i="17"/>
  <c r="BK1573" i="17"/>
  <c r="BK1572" i="17"/>
  <c r="BK1571" i="17"/>
  <c r="BK1570" i="17"/>
  <c r="BK1569" i="17"/>
  <c r="BK1568" i="17"/>
  <c r="BK1567" i="17"/>
  <c r="BK1566" i="17"/>
  <c r="BK1565" i="17"/>
  <c r="BK1564" i="17"/>
  <c r="BK1563" i="17"/>
  <c r="BK1562" i="17"/>
  <c r="BK1561" i="17"/>
  <c r="BK1560" i="17"/>
  <c r="BK1559" i="17"/>
  <c r="BK1558" i="17"/>
  <c r="BK1557" i="17"/>
  <c r="BK1556" i="17"/>
  <c r="BK1555" i="17"/>
  <c r="BK1554" i="17"/>
  <c r="BK1553" i="17"/>
  <c r="BK1552" i="17"/>
  <c r="BK1551" i="17"/>
  <c r="BK1550" i="17"/>
  <c r="BK1549" i="17"/>
  <c r="BK1548" i="17"/>
  <c r="BK1547" i="17"/>
  <c r="BK1546" i="17"/>
  <c r="BK1545" i="17"/>
  <c r="BK1544" i="17"/>
  <c r="BK1543" i="17"/>
  <c r="BK1542" i="17"/>
  <c r="BK1541" i="17"/>
  <c r="BK1540" i="17"/>
  <c r="BK1539" i="17"/>
  <c r="BK1538" i="17"/>
  <c r="BK1537" i="17"/>
  <c r="BK1536" i="17"/>
  <c r="BK1535" i="17"/>
  <c r="BK1534" i="17"/>
  <c r="BK1533" i="17"/>
  <c r="BK1532" i="17"/>
  <c r="BK1531" i="17"/>
  <c r="BK1530" i="17"/>
  <c r="BK1529" i="17"/>
  <c r="BK1528" i="17"/>
  <c r="BK1527" i="17"/>
  <c r="BK1526" i="17"/>
  <c r="BK1525" i="17"/>
  <c r="BK1524" i="17"/>
  <c r="BK1523" i="17"/>
  <c r="BK1522" i="17"/>
  <c r="BK1521" i="17"/>
  <c r="BK1520" i="17"/>
  <c r="BK1519" i="17"/>
  <c r="BK1518" i="17"/>
  <c r="BK1517" i="17"/>
  <c r="BK1516" i="17"/>
  <c r="BK1515" i="17"/>
  <c r="BK1514" i="17"/>
  <c r="BK1513" i="17"/>
  <c r="BK1512" i="17"/>
  <c r="BK1511" i="17"/>
  <c r="BK1510" i="17"/>
  <c r="BK1509" i="17"/>
  <c r="BK1508" i="17"/>
  <c r="BK1507" i="17"/>
  <c r="BK1506" i="17"/>
  <c r="BK1505" i="17"/>
  <c r="BK1504" i="17"/>
  <c r="BK1503" i="17"/>
  <c r="BK1502" i="17"/>
  <c r="BK1501" i="17"/>
  <c r="BK1500" i="17"/>
  <c r="BK1499" i="17"/>
  <c r="BK1498" i="17"/>
  <c r="BK1497" i="17"/>
  <c r="BK1496" i="17"/>
  <c r="BK1495" i="17"/>
  <c r="BK1494" i="17"/>
  <c r="BK1493" i="17"/>
  <c r="BK1492" i="17"/>
  <c r="BK1491" i="17"/>
  <c r="BK1490" i="17"/>
  <c r="BK1489" i="17"/>
  <c r="BK1488" i="17"/>
  <c r="BK1487" i="17"/>
  <c r="BK1486" i="17"/>
  <c r="BK1485" i="17"/>
  <c r="BK1484" i="17"/>
  <c r="BK1483" i="17"/>
  <c r="BK1482" i="17"/>
  <c r="BK1481" i="17"/>
  <c r="BK1480" i="17"/>
  <c r="BK1479" i="17"/>
  <c r="BK1478" i="17"/>
  <c r="BK1477" i="17"/>
  <c r="BK1476" i="17"/>
  <c r="BK1475" i="17"/>
  <c r="BK1474" i="17"/>
  <c r="BK1473" i="17"/>
  <c r="BK1472" i="17"/>
  <c r="BK1471" i="17"/>
  <c r="BK1470" i="17"/>
  <c r="BK1469" i="17"/>
  <c r="BK1468" i="17"/>
  <c r="BK1467" i="17"/>
  <c r="BK1466" i="17"/>
  <c r="BK1465" i="17"/>
  <c r="BK1464" i="17"/>
  <c r="BK1463" i="17"/>
  <c r="BK1462" i="17"/>
  <c r="BK1461" i="17"/>
  <c r="BK1460" i="17"/>
  <c r="BK1459" i="17"/>
  <c r="BK1458" i="17"/>
  <c r="BK1457" i="17"/>
  <c r="BK1456" i="17"/>
  <c r="BK1455" i="17"/>
  <c r="BK1454" i="17"/>
  <c r="BK1453" i="17"/>
  <c r="BK1452" i="17"/>
  <c r="BK1451" i="17"/>
  <c r="BK1450" i="17"/>
  <c r="BK1449" i="17"/>
  <c r="BK1448" i="17"/>
  <c r="BK1447" i="17"/>
  <c r="BK1446" i="17"/>
  <c r="BK1445" i="17"/>
  <c r="BK1444" i="17"/>
  <c r="BK1443" i="17"/>
  <c r="BK1442" i="17"/>
  <c r="BK1441" i="17"/>
  <c r="BK1440" i="17"/>
  <c r="BK1439" i="17"/>
  <c r="BK1438" i="17"/>
  <c r="BK1437" i="17"/>
  <c r="BK1436" i="17"/>
  <c r="BK1435" i="17"/>
  <c r="BK1434" i="17"/>
  <c r="BK1433" i="17"/>
  <c r="BK1432" i="17"/>
  <c r="BK1431" i="17"/>
  <c r="BK1430" i="17"/>
  <c r="BK1429" i="17"/>
  <c r="BK1428" i="17"/>
  <c r="BK1427" i="17"/>
  <c r="BK1426" i="17"/>
  <c r="BK1425" i="17"/>
  <c r="BK1424" i="17"/>
  <c r="BK1423" i="17"/>
  <c r="BK1422" i="17"/>
  <c r="BK1421" i="17"/>
  <c r="BK1420" i="17"/>
  <c r="BK1419" i="17"/>
  <c r="BK1418" i="17"/>
  <c r="BK1417" i="17"/>
  <c r="BK1416" i="17"/>
  <c r="BK1415" i="17"/>
  <c r="BK1414" i="17"/>
  <c r="BK1413" i="17"/>
  <c r="BK1412" i="17"/>
  <c r="BK1411" i="17"/>
  <c r="BK1410" i="17"/>
  <c r="BK1409" i="17"/>
  <c r="BK1408" i="17"/>
  <c r="BK1407" i="17"/>
  <c r="BK1406" i="17"/>
  <c r="BK1405" i="17"/>
  <c r="BK1404" i="17"/>
  <c r="BK1403" i="17"/>
  <c r="BK1402" i="17"/>
  <c r="BK1401" i="17"/>
  <c r="BK1400" i="17"/>
  <c r="BK1399" i="17"/>
  <c r="BK1398" i="17"/>
  <c r="BK1397" i="17"/>
  <c r="BK1396" i="17"/>
  <c r="BK1395" i="17"/>
  <c r="BK1394" i="17"/>
  <c r="BK1393" i="17"/>
  <c r="BK1392" i="17"/>
  <c r="BK1391" i="17"/>
  <c r="BK1390" i="17"/>
  <c r="BK1389" i="17"/>
  <c r="BK1388" i="17"/>
  <c r="BK1387" i="17"/>
  <c r="BK1386" i="17"/>
  <c r="BK1385" i="17"/>
  <c r="BK1384" i="17"/>
  <c r="BK1383" i="17"/>
  <c r="BK1382" i="17"/>
  <c r="BK1381" i="17"/>
  <c r="BK1380" i="17"/>
  <c r="BK1379" i="17"/>
  <c r="BK1378" i="17"/>
  <c r="BK1377" i="17"/>
  <c r="BK1376" i="17"/>
  <c r="BK1375" i="17"/>
  <c r="BK1374" i="17"/>
  <c r="BK1373" i="17"/>
  <c r="BK1372" i="17"/>
  <c r="BK1371" i="17"/>
  <c r="BK1370" i="17"/>
  <c r="BK1369" i="17"/>
  <c r="BK1368" i="17"/>
  <c r="BK1367" i="17"/>
  <c r="BK1366" i="17"/>
  <c r="BK1365" i="17"/>
  <c r="BK1364" i="17"/>
  <c r="BK1363" i="17"/>
  <c r="BK1362" i="17"/>
  <c r="BK1361" i="17"/>
  <c r="BK1360" i="17"/>
  <c r="BK1359" i="17"/>
  <c r="BK1358" i="17"/>
  <c r="BK1357" i="17"/>
  <c r="BK1356" i="17"/>
  <c r="BK1355" i="17"/>
  <c r="BK1354" i="17"/>
  <c r="BK1353" i="17"/>
  <c r="BK1352" i="17"/>
  <c r="BK1351" i="17"/>
  <c r="BK1350" i="17"/>
  <c r="BK1349" i="17"/>
  <c r="BK1348" i="17"/>
  <c r="BK1347" i="17"/>
  <c r="BK1346" i="17"/>
  <c r="BK1345" i="17"/>
  <c r="BK1344" i="17"/>
  <c r="BK1343" i="17"/>
  <c r="BK1342" i="17"/>
  <c r="BK1341" i="17"/>
  <c r="BK1340" i="17"/>
  <c r="BK1339" i="17"/>
  <c r="BK1338" i="17"/>
  <c r="BK1337" i="17"/>
  <c r="BK1336" i="17"/>
  <c r="BK1335" i="17"/>
  <c r="BK1334" i="17"/>
  <c r="BK1333" i="17"/>
  <c r="BK1332" i="17"/>
  <c r="BK1331" i="17"/>
  <c r="BK1330" i="17"/>
  <c r="BK1329" i="17"/>
  <c r="BK1328" i="17"/>
  <c r="BK1327" i="17"/>
  <c r="BK1326" i="17"/>
  <c r="BK1325" i="17"/>
  <c r="BK1324" i="17"/>
  <c r="BK1323" i="17"/>
  <c r="BK1322" i="17"/>
  <c r="BK1321" i="17"/>
  <c r="BK1320" i="17"/>
  <c r="BK1319" i="17"/>
  <c r="BK1318" i="17"/>
  <c r="BK1317" i="17"/>
  <c r="BK1316" i="17"/>
  <c r="BK1315" i="17"/>
  <c r="BK1314" i="17"/>
  <c r="BK1313" i="17"/>
  <c r="BK1312" i="17"/>
  <c r="BK1311" i="17"/>
  <c r="BK1310" i="17"/>
  <c r="BK1309" i="17"/>
  <c r="BK1308" i="17"/>
  <c r="BK1307" i="17"/>
  <c r="BK1306" i="17"/>
  <c r="BK1305" i="17"/>
  <c r="BK1304" i="17"/>
  <c r="BK1303" i="17"/>
  <c r="BK1302" i="17"/>
  <c r="BK1301" i="17"/>
  <c r="BK1300" i="17"/>
  <c r="BK1299" i="17"/>
  <c r="BK1298" i="17"/>
  <c r="BK1297" i="17"/>
  <c r="BK1296" i="17"/>
  <c r="BK1295" i="17"/>
  <c r="BK1294" i="17"/>
  <c r="BK1293" i="17"/>
  <c r="BK1292" i="17"/>
  <c r="BK1291" i="17"/>
  <c r="BK1290" i="17"/>
  <c r="BK1289" i="17"/>
  <c r="BK1288" i="17"/>
  <c r="BK1287" i="17"/>
  <c r="BK1286" i="17"/>
  <c r="BK1285" i="17"/>
  <c r="BK1284" i="17"/>
  <c r="BK1283" i="17"/>
  <c r="BK1282" i="17"/>
  <c r="BK1281" i="17"/>
  <c r="BK1280" i="17"/>
  <c r="BK1279" i="17"/>
  <c r="BK1278" i="17"/>
  <c r="BK1277" i="17"/>
  <c r="BK1276" i="17"/>
  <c r="BK1275" i="17"/>
  <c r="BK1274" i="17"/>
  <c r="BK1273" i="17"/>
  <c r="BK1272" i="17"/>
  <c r="BK1271" i="17"/>
  <c r="BK1270" i="17"/>
  <c r="BK1269" i="17"/>
  <c r="BK1268" i="17"/>
  <c r="BK1267" i="17"/>
  <c r="BK1266" i="17"/>
  <c r="BK1265" i="17"/>
  <c r="BK1264" i="17"/>
  <c r="BK1263" i="17"/>
  <c r="BK1262" i="17"/>
  <c r="BK1261" i="17"/>
  <c r="BK1260" i="17"/>
  <c r="BK1259" i="17"/>
  <c r="BK1258" i="17"/>
  <c r="BK1257" i="17"/>
  <c r="BK1256" i="17"/>
  <c r="BK1255" i="17"/>
  <c r="BK1254" i="17"/>
  <c r="BK1253" i="17"/>
  <c r="BK1252" i="17"/>
  <c r="BK1251" i="17"/>
  <c r="BK1250" i="17"/>
  <c r="BK1249" i="17"/>
  <c r="BK1248" i="17"/>
  <c r="BK1247" i="17"/>
  <c r="BK1246" i="17"/>
  <c r="BK1245" i="17"/>
  <c r="BK1244" i="17"/>
  <c r="BK1243" i="17"/>
  <c r="BK1242" i="17"/>
  <c r="BK1241" i="17"/>
  <c r="BK1240" i="17"/>
  <c r="BK1239" i="17"/>
  <c r="BK1238" i="17"/>
  <c r="BK1237" i="17"/>
  <c r="BK1236" i="17"/>
  <c r="BK1235" i="17"/>
  <c r="BK1234" i="17"/>
  <c r="BK1233" i="17"/>
  <c r="BK1232" i="17"/>
  <c r="BK1231" i="17"/>
  <c r="BK1230" i="17"/>
  <c r="BK1229" i="17"/>
  <c r="BK1228" i="17"/>
  <c r="BK1227" i="17"/>
  <c r="BK1226" i="17"/>
  <c r="BK1225" i="17"/>
  <c r="BK1224" i="17"/>
  <c r="BK1223" i="17"/>
  <c r="BK1222" i="17"/>
  <c r="BK1221" i="17"/>
  <c r="BK1220" i="17"/>
  <c r="BK1219" i="17"/>
  <c r="BK1218" i="17"/>
  <c r="BK1217" i="17"/>
  <c r="BK1216" i="17"/>
  <c r="BK1215" i="17"/>
  <c r="BK1214" i="17"/>
  <c r="BK1213" i="17"/>
  <c r="BK1212" i="17"/>
  <c r="BK1211" i="17"/>
  <c r="BK1210" i="17"/>
  <c r="BK1209" i="17"/>
  <c r="BK1208" i="17"/>
  <c r="BK1207" i="17"/>
  <c r="BK1206" i="17"/>
  <c r="BK1205" i="17"/>
  <c r="BK1204" i="17"/>
  <c r="BK1203" i="17"/>
  <c r="BK1202" i="17"/>
  <c r="BK1201" i="17"/>
  <c r="BK1200" i="17"/>
  <c r="BK1199" i="17"/>
  <c r="BK1198" i="17"/>
  <c r="BK1197" i="17"/>
  <c r="BK1196" i="17"/>
  <c r="BK1195" i="17"/>
  <c r="BK1194" i="17"/>
  <c r="BK1193" i="17"/>
  <c r="BK1192" i="17"/>
  <c r="BK1191" i="17"/>
  <c r="BK1190" i="17"/>
  <c r="BK1189" i="17"/>
  <c r="BK1188" i="17"/>
  <c r="BK1187" i="17"/>
  <c r="BK1186" i="17"/>
  <c r="BK1185" i="17"/>
  <c r="BK1184" i="17"/>
  <c r="BK1183" i="17"/>
  <c r="BK1182" i="17"/>
  <c r="BK1181" i="17"/>
  <c r="BK1180" i="17"/>
  <c r="BK1179" i="17"/>
  <c r="BK1178" i="17"/>
  <c r="BK1177" i="17"/>
  <c r="BK1176" i="17"/>
  <c r="BK1175" i="17"/>
  <c r="BK1174" i="17"/>
  <c r="BK1173" i="17"/>
  <c r="BK1172" i="17"/>
  <c r="BK1171" i="17"/>
  <c r="BK1170" i="17"/>
  <c r="BK1169" i="17"/>
  <c r="BK1168" i="17"/>
  <c r="BK1167" i="17"/>
  <c r="BK1166" i="17"/>
  <c r="BK1165" i="17"/>
  <c r="BK1164" i="17"/>
  <c r="BK1163" i="17"/>
  <c r="BK1162" i="17"/>
  <c r="BK1161" i="17"/>
  <c r="BK1160" i="17"/>
  <c r="BK1159" i="17"/>
  <c r="BK1158" i="17"/>
  <c r="BK1157" i="17"/>
  <c r="BK1156" i="17"/>
  <c r="BK1155" i="17"/>
  <c r="BK1154" i="17"/>
  <c r="BK1153" i="17"/>
  <c r="BK1152" i="17"/>
  <c r="BK1151" i="17"/>
  <c r="BK1150" i="17"/>
  <c r="BK1149" i="17"/>
  <c r="BK1148" i="17"/>
  <c r="BK1147" i="17"/>
  <c r="BK1146" i="17"/>
  <c r="BK1145" i="17"/>
  <c r="BK1144" i="17"/>
  <c r="BK1143" i="17"/>
  <c r="BK1142" i="17"/>
  <c r="BK1141" i="17"/>
  <c r="BK1140" i="17"/>
  <c r="BK1139" i="17"/>
  <c r="BK1138" i="17"/>
  <c r="BK1137" i="17"/>
  <c r="BK1136" i="17"/>
  <c r="BK1135" i="17"/>
  <c r="BK1134" i="17"/>
  <c r="BK1133" i="17"/>
  <c r="BK1132" i="17"/>
  <c r="BK1131" i="17"/>
  <c r="BK1130" i="17"/>
  <c r="BK1129" i="17"/>
  <c r="BK1128" i="17"/>
  <c r="BK1127" i="17"/>
  <c r="BK1126" i="17"/>
  <c r="BK1125" i="17"/>
  <c r="BK1124" i="17"/>
  <c r="BK1123" i="17"/>
  <c r="BK1122" i="17"/>
  <c r="BK1121" i="17"/>
  <c r="BK1120" i="17"/>
  <c r="BK1119" i="17"/>
  <c r="BK1118" i="17"/>
  <c r="BK1117" i="17"/>
  <c r="BK1116" i="17"/>
  <c r="BK1115" i="17"/>
  <c r="BK1114" i="17"/>
  <c r="BK1113" i="17"/>
  <c r="BK1112" i="17"/>
  <c r="BK1111" i="17"/>
  <c r="BK1110" i="17"/>
  <c r="BK1109" i="17"/>
  <c r="BK1108" i="17"/>
  <c r="BK1107" i="17"/>
  <c r="BK1106" i="17"/>
  <c r="BK1105" i="17"/>
  <c r="BK1104" i="17"/>
  <c r="BK1103" i="17"/>
  <c r="BK1102" i="17"/>
  <c r="BK1101" i="17"/>
  <c r="BK1100" i="17"/>
  <c r="BK1099" i="17"/>
  <c r="BK1098" i="17"/>
  <c r="BK1097" i="17"/>
  <c r="BK1096" i="17"/>
  <c r="BK1095" i="17"/>
  <c r="BK1094" i="17"/>
  <c r="BK1093" i="17"/>
  <c r="BK1092" i="17"/>
  <c r="BK1091" i="17"/>
  <c r="BK1090" i="17"/>
  <c r="BK1089" i="17"/>
  <c r="BK1088" i="17"/>
  <c r="BK1087" i="17"/>
  <c r="BK1086" i="17"/>
  <c r="BK1085" i="17"/>
  <c r="BK1084" i="17"/>
  <c r="BK1083" i="17"/>
  <c r="BK1082" i="17"/>
  <c r="BK1081" i="17"/>
  <c r="BK1080" i="17"/>
  <c r="BK1079" i="17"/>
  <c r="BK1078" i="17"/>
  <c r="BK1077" i="17"/>
  <c r="BK1076" i="17"/>
  <c r="BK1075" i="17"/>
  <c r="BK1074" i="17"/>
  <c r="BK1073" i="17"/>
  <c r="BK1072" i="17"/>
  <c r="BK1071" i="17"/>
  <c r="BK1070" i="17"/>
  <c r="BK1069" i="17"/>
  <c r="BK1068" i="17"/>
  <c r="BK1067" i="17"/>
  <c r="BK1066" i="17"/>
  <c r="BK1065" i="17"/>
  <c r="BK1064" i="17"/>
  <c r="BK1063" i="17"/>
  <c r="BK1062" i="17"/>
  <c r="BK1061" i="17"/>
  <c r="BK1060" i="17"/>
  <c r="BK1059" i="17"/>
  <c r="BK1058" i="17"/>
  <c r="BK1057" i="17"/>
  <c r="BK1056" i="17"/>
  <c r="BK1055" i="17"/>
  <c r="BK1054" i="17"/>
  <c r="BK1053" i="17"/>
  <c r="BK1052" i="17"/>
  <c r="BK1051" i="17"/>
  <c r="BK1050" i="17"/>
  <c r="BK1049" i="17"/>
  <c r="BK1048" i="17"/>
  <c r="BK1047" i="17"/>
  <c r="BK1046" i="17"/>
  <c r="BK1045" i="17"/>
  <c r="BK1044" i="17"/>
  <c r="BK1043" i="17"/>
  <c r="BK1042" i="17"/>
  <c r="BK1041" i="17"/>
  <c r="BK1040" i="17"/>
  <c r="BK1039" i="17"/>
  <c r="BK1038" i="17"/>
  <c r="BK1037" i="17"/>
  <c r="BK1036" i="17"/>
  <c r="BK1035" i="17"/>
  <c r="BK1034" i="17"/>
  <c r="BK1033" i="17"/>
  <c r="BK1032" i="17"/>
  <c r="BK1031" i="17"/>
  <c r="BK1030" i="17"/>
  <c r="BK1029" i="17"/>
  <c r="BK1028" i="17"/>
  <c r="BK1027" i="17"/>
  <c r="BK1026" i="17"/>
  <c r="BK1025" i="17"/>
  <c r="BK1024" i="17"/>
  <c r="BK1023" i="17"/>
  <c r="BK1022" i="17"/>
  <c r="BK1021" i="17"/>
  <c r="BK1020" i="17"/>
  <c r="BK1019" i="17"/>
  <c r="BK1018" i="17"/>
  <c r="BK1017" i="17"/>
  <c r="BK1016" i="17"/>
  <c r="BK1015" i="17"/>
  <c r="BK1014" i="17"/>
  <c r="BK1013" i="17"/>
  <c r="BK1012" i="17"/>
  <c r="BK1011" i="17"/>
  <c r="BK1010" i="17"/>
  <c r="BK1009" i="17"/>
  <c r="BK1008" i="17"/>
  <c r="BK1007" i="17"/>
  <c r="BK1006" i="17"/>
  <c r="BK1005" i="17"/>
  <c r="BK1004" i="17"/>
  <c r="BK1003" i="17"/>
  <c r="BK1002" i="17"/>
  <c r="BK1001" i="17"/>
  <c r="BK1000" i="17"/>
  <c r="BK999" i="17"/>
  <c r="BK998" i="17"/>
  <c r="BK997" i="17"/>
  <c r="BK996" i="17"/>
  <c r="BK995" i="17"/>
  <c r="BK994" i="17"/>
  <c r="BK993" i="17"/>
  <c r="BK992" i="17"/>
  <c r="BK991" i="17"/>
  <c r="BK990" i="17"/>
  <c r="BK989" i="17"/>
  <c r="BK988" i="17"/>
  <c r="BK987" i="17"/>
  <c r="BK986" i="17"/>
  <c r="BK985" i="17"/>
  <c r="BK984" i="17"/>
  <c r="BK983" i="17"/>
  <c r="BK982" i="17"/>
  <c r="BK981" i="17"/>
  <c r="BK980" i="17"/>
  <c r="BK979" i="17"/>
  <c r="BK978" i="17"/>
  <c r="BK977" i="17"/>
  <c r="BK976" i="17"/>
  <c r="BK975" i="17"/>
  <c r="BK974" i="17"/>
  <c r="BK973" i="17"/>
  <c r="BK972" i="17"/>
  <c r="BK971" i="17"/>
  <c r="BK970" i="17"/>
  <c r="BK969" i="17"/>
  <c r="BK968" i="17"/>
  <c r="BK967" i="17"/>
  <c r="BK966" i="17"/>
  <c r="BK965" i="17"/>
  <c r="BK964" i="17"/>
  <c r="BK963" i="17"/>
  <c r="BK962" i="17"/>
  <c r="BK961" i="17"/>
  <c r="BK960" i="17"/>
  <c r="BK959" i="17"/>
  <c r="BK958" i="17"/>
  <c r="BK957" i="17"/>
  <c r="BK956" i="17"/>
  <c r="BK955" i="17"/>
  <c r="BK954" i="17"/>
  <c r="BK953" i="17"/>
  <c r="BK952" i="17"/>
  <c r="BK951" i="17"/>
  <c r="BK950" i="17"/>
  <c r="BK949" i="17"/>
  <c r="BK948" i="17"/>
  <c r="BK947" i="17"/>
  <c r="BK946" i="17"/>
  <c r="BK945" i="17"/>
  <c r="BK944" i="17"/>
  <c r="BK943" i="17"/>
  <c r="BK942" i="17"/>
  <c r="BK941" i="17"/>
  <c r="BK940" i="17"/>
  <c r="BK939" i="17"/>
  <c r="BK938" i="17"/>
  <c r="BK937" i="17"/>
  <c r="BK936" i="17"/>
  <c r="BK935" i="17"/>
  <c r="BK934" i="17"/>
  <c r="BK933" i="17"/>
  <c r="BK932" i="17"/>
  <c r="BK931" i="17"/>
  <c r="BK930" i="17"/>
  <c r="BK929" i="17"/>
  <c r="BK928" i="17"/>
  <c r="BK927" i="17"/>
  <c r="BK926" i="17"/>
  <c r="BK925" i="17"/>
  <c r="BK924" i="17"/>
  <c r="BK923" i="17"/>
  <c r="BK922" i="17"/>
  <c r="BK921" i="17"/>
  <c r="BK920" i="17"/>
  <c r="BK919" i="17"/>
  <c r="BK918" i="17"/>
  <c r="BK917" i="17"/>
  <c r="BK916" i="17"/>
  <c r="BK915" i="17"/>
  <c r="BK914" i="17"/>
  <c r="BK913" i="17"/>
  <c r="BK912" i="17"/>
  <c r="BK911" i="17"/>
  <c r="BK910" i="17"/>
  <c r="BK909" i="17"/>
  <c r="BK908" i="17"/>
  <c r="BK907" i="17"/>
  <c r="BK906" i="17"/>
  <c r="BK905" i="17"/>
  <c r="BK904" i="17"/>
  <c r="BK903" i="17"/>
  <c r="BK902" i="17"/>
  <c r="BK901" i="17"/>
  <c r="BK900" i="17"/>
  <c r="BK899" i="17"/>
  <c r="BK898" i="17"/>
  <c r="BK897" i="17"/>
  <c r="BK896" i="17"/>
  <c r="BK895" i="17"/>
  <c r="BK894" i="17"/>
  <c r="BK893" i="17"/>
  <c r="BK892" i="17"/>
  <c r="BK891" i="17"/>
  <c r="BK890" i="17"/>
  <c r="BK889" i="17"/>
  <c r="BK888" i="17"/>
  <c r="BK887" i="17"/>
  <c r="BK886" i="17"/>
  <c r="BK885" i="17"/>
  <c r="BK884" i="17"/>
  <c r="BK883" i="17"/>
  <c r="BK882" i="17"/>
  <c r="BK881" i="17"/>
  <c r="BK880" i="17"/>
  <c r="BK879" i="17"/>
  <c r="BK878" i="17"/>
  <c r="BK877" i="17"/>
  <c r="BK876" i="17"/>
  <c r="BK875" i="17"/>
  <c r="BK874" i="17"/>
  <c r="BK873" i="17"/>
  <c r="BK872" i="17"/>
  <c r="BK871" i="17"/>
  <c r="BK870" i="17"/>
  <c r="BK869" i="17"/>
  <c r="BK868" i="17"/>
  <c r="BK867" i="17"/>
  <c r="BK866" i="17"/>
  <c r="BK865" i="17"/>
  <c r="BK864" i="17"/>
  <c r="BK863" i="17"/>
  <c r="BK862" i="17"/>
  <c r="BK861" i="17"/>
  <c r="BK860" i="17"/>
  <c r="BK859" i="17"/>
  <c r="BK858" i="17"/>
  <c r="BK857" i="17"/>
  <c r="BK856" i="17"/>
  <c r="BK855" i="17"/>
  <c r="BK854" i="17"/>
  <c r="BK853" i="17"/>
  <c r="BK852" i="17"/>
  <c r="BK851" i="17"/>
  <c r="BK850" i="17"/>
  <c r="BK849" i="17"/>
  <c r="BK848" i="17"/>
  <c r="BK847" i="17"/>
  <c r="BK846" i="17"/>
  <c r="BK845" i="17"/>
  <c r="BK844" i="17"/>
  <c r="BK843" i="17"/>
  <c r="BK842" i="17"/>
  <c r="BK841" i="17"/>
  <c r="BK840" i="17"/>
  <c r="BK839" i="17"/>
  <c r="BK838" i="17"/>
  <c r="BK837" i="17"/>
  <c r="BK836" i="17"/>
  <c r="BK835" i="17"/>
  <c r="BK834" i="17"/>
  <c r="BK833" i="17"/>
  <c r="BK832" i="17"/>
  <c r="BK831" i="17"/>
  <c r="BK830" i="17"/>
  <c r="BK829" i="17"/>
  <c r="BK828" i="17"/>
  <c r="BK827" i="17"/>
  <c r="BK826" i="17"/>
  <c r="BK825" i="17"/>
  <c r="BK824" i="17"/>
  <c r="BK823" i="17"/>
  <c r="BK822" i="17"/>
  <c r="BK821" i="17"/>
  <c r="BK820" i="17"/>
  <c r="BK819" i="17"/>
  <c r="BK818" i="17"/>
  <c r="BK817" i="17"/>
  <c r="BK816" i="17"/>
  <c r="BK815" i="17"/>
  <c r="BK814" i="17"/>
  <c r="BK813" i="17"/>
  <c r="BK812" i="17"/>
  <c r="BK811" i="17"/>
  <c r="BK810" i="17"/>
  <c r="BK809" i="17"/>
  <c r="BK808" i="17"/>
  <c r="BK807" i="17"/>
  <c r="BK806" i="17"/>
  <c r="BK805" i="17"/>
  <c r="BK804" i="17"/>
  <c r="BK803" i="17"/>
  <c r="BK802" i="17"/>
  <c r="BK801" i="17"/>
  <c r="BK800" i="17"/>
  <c r="BK799" i="17"/>
  <c r="BK798" i="17"/>
  <c r="BK797" i="17"/>
  <c r="BK796" i="17"/>
  <c r="BK795" i="17"/>
  <c r="BK794" i="17"/>
  <c r="BK793" i="17"/>
  <c r="BK792" i="17"/>
  <c r="BK791" i="17"/>
  <c r="BK790" i="17"/>
  <c r="BK789" i="17"/>
  <c r="BK788" i="17"/>
  <c r="BK787" i="17"/>
  <c r="BK786" i="17"/>
  <c r="BK785" i="17"/>
  <c r="BK784" i="17"/>
  <c r="BK783" i="17"/>
  <c r="BK782" i="17"/>
  <c r="BK781" i="17"/>
  <c r="BK780" i="17"/>
  <c r="BK779" i="17"/>
  <c r="BK778" i="17"/>
  <c r="BK777" i="17"/>
  <c r="BK776" i="17"/>
  <c r="BK775" i="17"/>
  <c r="BK774" i="17"/>
  <c r="BK773" i="17"/>
  <c r="BK772" i="17"/>
  <c r="BK771" i="17"/>
  <c r="BK770" i="17"/>
  <c r="BK769" i="17"/>
  <c r="BK768" i="17"/>
  <c r="BK767" i="17"/>
  <c r="BK766" i="17"/>
  <c r="BK765" i="17"/>
  <c r="BK764" i="17"/>
  <c r="BK763" i="17"/>
  <c r="BK762" i="17"/>
  <c r="BK761" i="17"/>
  <c r="BK760" i="17"/>
  <c r="BK759" i="17"/>
  <c r="BK758" i="17"/>
  <c r="BK757" i="17"/>
  <c r="BK756" i="17"/>
  <c r="BK755" i="17"/>
  <c r="BK754" i="17"/>
  <c r="BK753" i="17"/>
  <c r="BK752" i="17"/>
  <c r="BK751" i="17"/>
  <c r="BK750" i="17"/>
  <c r="BK749" i="17"/>
  <c r="BK748" i="17"/>
  <c r="BK747" i="17"/>
  <c r="BK746" i="17"/>
  <c r="BK745" i="17"/>
  <c r="BK744" i="17"/>
  <c r="BK743" i="17"/>
  <c r="BK742" i="17"/>
  <c r="BK741" i="17"/>
  <c r="BK740" i="17"/>
  <c r="BK739" i="17"/>
  <c r="BK738" i="17"/>
  <c r="BK737" i="17"/>
  <c r="BK736" i="17"/>
  <c r="BK735" i="17"/>
  <c r="BK734" i="17"/>
  <c r="BK733" i="17"/>
  <c r="BK732" i="17"/>
  <c r="BK731" i="17"/>
  <c r="BK730" i="17"/>
  <c r="BK729" i="17"/>
  <c r="BK728" i="17"/>
  <c r="BK727" i="17"/>
  <c r="BK726" i="17"/>
  <c r="BK725" i="17"/>
  <c r="BK724" i="17"/>
  <c r="BK723" i="17"/>
  <c r="BK722" i="17"/>
  <c r="BK721" i="17"/>
  <c r="BK720" i="17"/>
  <c r="BK719" i="17"/>
  <c r="BK718" i="17"/>
  <c r="BK717" i="17"/>
  <c r="BK716" i="17"/>
  <c r="BK715" i="17"/>
  <c r="BK714" i="17"/>
  <c r="BK713" i="17"/>
  <c r="BK712" i="17"/>
  <c r="BK711" i="17"/>
  <c r="BK710" i="17"/>
  <c r="BK709" i="17"/>
  <c r="BK708" i="17"/>
  <c r="BK707" i="17"/>
  <c r="BK706" i="17"/>
  <c r="BK705" i="17"/>
  <c r="BK704" i="17"/>
  <c r="BK703" i="17"/>
  <c r="BK702" i="17"/>
  <c r="BK701" i="17"/>
  <c r="BK700" i="17"/>
  <c r="BK699" i="17"/>
  <c r="BK698" i="17"/>
  <c r="BK697" i="17"/>
  <c r="BK696" i="17"/>
  <c r="BK695" i="17"/>
  <c r="BK694" i="17"/>
  <c r="BK693" i="17"/>
  <c r="BK692" i="17"/>
  <c r="BK691" i="17"/>
  <c r="BK690" i="17"/>
  <c r="BK689" i="17"/>
  <c r="BK688" i="17"/>
  <c r="BK687" i="17"/>
  <c r="BK686" i="17"/>
  <c r="BK685" i="17"/>
  <c r="BK684" i="17"/>
  <c r="BK683" i="17"/>
  <c r="BK682" i="17"/>
  <c r="BK681" i="17"/>
  <c r="BK680" i="17"/>
  <c r="BK679" i="17"/>
  <c r="BK678" i="17"/>
  <c r="BK677" i="17"/>
  <c r="BK676" i="17"/>
  <c r="BK675" i="17"/>
  <c r="BK674" i="17"/>
  <c r="BK673" i="17"/>
  <c r="BK672" i="17"/>
  <c r="BK671" i="17"/>
  <c r="BK670" i="17"/>
  <c r="BK669" i="17"/>
  <c r="BK668" i="17"/>
  <c r="BK667" i="17"/>
  <c r="BK666" i="17"/>
  <c r="BK665" i="17"/>
  <c r="BK664" i="17"/>
  <c r="BK663" i="17"/>
  <c r="BK662" i="17"/>
  <c r="BK661" i="17"/>
  <c r="BK660" i="17"/>
  <c r="BK659" i="17"/>
  <c r="BK658" i="17"/>
  <c r="BK657" i="17"/>
  <c r="BK656" i="17"/>
  <c r="BK655" i="17"/>
  <c r="BK654" i="17"/>
  <c r="BK653" i="17"/>
  <c r="BK652" i="17"/>
  <c r="BK651" i="17"/>
  <c r="BK650" i="17"/>
  <c r="BK649" i="17"/>
  <c r="BK648" i="17"/>
  <c r="BK647" i="17"/>
  <c r="BK646" i="17"/>
  <c r="BK645" i="17"/>
  <c r="BK644" i="17"/>
  <c r="BK643" i="17"/>
  <c r="BK642" i="17"/>
  <c r="BK641" i="17"/>
  <c r="BK640" i="17"/>
  <c r="BK639" i="17"/>
  <c r="BK638" i="17"/>
  <c r="BK637" i="17"/>
  <c r="BK636" i="17"/>
  <c r="BK635" i="17"/>
  <c r="BK634" i="17"/>
  <c r="BK633" i="17"/>
  <c r="BK632" i="17"/>
  <c r="BK631" i="17"/>
  <c r="BK630" i="17"/>
  <c r="BK629" i="17"/>
  <c r="BK628" i="17"/>
  <c r="BK627" i="17"/>
  <c r="BK626" i="17"/>
  <c r="BK625" i="17"/>
  <c r="BK624" i="17"/>
  <c r="BK623" i="17"/>
  <c r="BK622" i="17"/>
  <c r="BK621" i="17"/>
  <c r="BK620" i="17"/>
  <c r="BK619" i="17"/>
  <c r="BK618" i="17"/>
  <c r="BK617" i="17"/>
  <c r="BK616" i="17"/>
  <c r="BK615" i="17"/>
  <c r="BK614" i="17"/>
  <c r="BK613" i="17"/>
  <c r="BK612" i="17"/>
  <c r="BK611" i="17"/>
  <c r="BK610" i="17"/>
  <c r="BK609" i="17"/>
  <c r="BK608" i="17"/>
  <c r="BK607" i="17"/>
  <c r="BK606" i="17"/>
  <c r="BK605" i="17"/>
  <c r="BK604" i="17"/>
  <c r="BK603" i="17"/>
  <c r="BK602" i="17"/>
  <c r="BK601" i="17"/>
  <c r="BK600" i="17"/>
  <c r="BK599" i="17"/>
  <c r="BK598" i="17"/>
  <c r="BK597" i="17"/>
  <c r="BK596" i="17"/>
  <c r="BK595" i="17"/>
  <c r="BK594" i="17"/>
  <c r="BK593" i="17"/>
  <c r="BK592" i="17"/>
  <c r="BK591" i="17"/>
  <c r="BK590" i="17"/>
  <c r="BK589" i="17"/>
  <c r="BK588" i="17"/>
  <c r="BK587" i="17"/>
  <c r="BK586" i="17"/>
  <c r="BK585" i="17"/>
  <c r="BK584" i="17"/>
  <c r="BK583" i="17"/>
  <c r="BK582" i="17"/>
  <c r="BK581" i="17"/>
  <c r="BK580" i="17"/>
  <c r="BK579" i="17"/>
  <c r="BK578" i="17"/>
  <c r="BK577" i="17"/>
  <c r="BK576" i="17"/>
  <c r="BK575" i="17"/>
  <c r="BK574" i="17"/>
  <c r="BK573" i="17"/>
  <c r="BK572" i="17"/>
  <c r="BK571" i="17"/>
  <c r="BK570" i="17"/>
  <c r="BK569" i="17"/>
  <c r="BK568" i="17"/>
  <c r="BK567" i="17"/>
  <c r="BK566" i="17"/>
  <c r="BK565" i="17"/>
  <c r="BK564" i="17"/>
  <c r="BK563" i="17"/>
  <c r="BK562" i="17"/>
  <c r="BK561" i="17"/>
  <c r="BK560" i="17"/>
  <c r="BK559" i="17"/>
  <c r="BK558" i="17"/>
  <c r="BK557" i="17"/>
  <c r="BK556" i="17"/>
  <c r="BK555" i="17"/>
  <c r="BK554" i="17"/>
  <c r="BK553" i="17"/>
  <c r="BK552" i="17"/>
  <c r="BK551" i="17"/>
  <c r="BK550" i="17"/>
  <c r="BK549" i="17"/>
  <c r="BK548" i="17"/>
  <c r="BK547" i="17"/>
  <c r="BK546" i="17"/>
  <c r="BK545" i="17"/>
  <c r="BK544" i="17"/>
  <c r="BK543" i="17"/>
  <c r="BK542" i="17"/>
  <c r="BK541" i="17"/>
  <c r="BK540" i="17"/>
  <c r="BK539" i="17"/>
  <c r="BK538" i="17"/>
  <c r="BK537" i="17"/>
  <c r="BK536" i="17"/>
  <c r="BK535" i="17"/>
  <c r="BK534" i="17"/>
  <c r="BK533" i="17"/>
  <c r="BK532" i="17"/>
  <c r="BK531" i="17"/>
  <c r="BK530" i="17"/>
  <c r="BK529" i="17"/>
  <c r="BK528" i="17"/>
  <c r="BK527" i="17"/>
  <c r="BK526" i="17"/>
  <c r="BK525" i="17"/>
  <c r="BK524" i="17"/>
  <c r="BK523" i="17"/>
  <c r="BK522" i="17"/>
  <c r="BK521" i="17"/>
  <c r="BK520" i="17"/>
  <c r="BK519" i="17"/>
  <c r="BK518" i="17"/>
  <c r="BK517" i="17"/>
  <c r="BK516" i="17"/>
  <c r="BK515" i="17"/>
  <c r="BK514" i="17"/>
  <c r="BK513" i="17"/>
  <c r="BK512" i="17"/>
  <c r="BK511" i="17"/>
  <c r="BK510" i="17"/>
  <c r="BK509" i="17"/>
  <c r="BK508" i="17"/>
  <c r="BK507" i="17"/>
  <c r="BK506" i="17"/>
  <c r="BK505" i="17"/>
  <c r="BK504" i="17"/>
  <c r="BK503" i="17"/>
  <c r="BK502" i="17"/>
  <c r="BK501" i="17"/>
  <c r="BK500" i="17"/>
  <c r="BK499" i="17"/>
  <c r="BK498" i="17"/>
  <c r="BK497" i="17"/>
  <c r="BK496" i="17"/>
  <c r="BK495" i="17"/>
  <c r="BK494" i="17"/>
  <c r="BK493" i="17"/>
  <c r="BK492" i="17"/>
  <c r="BK491" i="17"/>
  <c r="BK490" i="17"/>
  <c r="BK489" i="17"/>
  <c r="BK488" i="17"/>
  <c r="BK487" i="17"/>
  <c r="BK486" i="17"/>
  <c r="BK485" i="17"/>
  <c r="BK484" i="17"/>
  <c r="BK483" i="17"/>
  <c r="BK482" i="17"/>
  <c r="BK481" i="17"/>
  <c r="BK480" i="17"/>
  <c r="BK479" i="17"/>
  <c r="BK478" i="17"/>
  <c r="BK477" i="17"/>
  <c r="BK476" i="17"/>
  <c r="BK475" i="17"/>
  <c r="BK474" i="17"/>
  <c r="BK473" i="17"/>
  <c r="BK472" i="17"/>
  <c r="BK471" i="17"/>
  <c r="BK470" i="17"/>
  <c r="BK469" i="17"/>
  <c r="BK468" i="17"/>
  <c r="BK467" i="17"/>
  <c r="BK466" i="17"/>
  <c r="BK465" i="17"/>
  <c r="BK464" i="17"/>
  <c r="BK463" i="17"/>
  <c r="BK462" i="17"/>
  <c r="BK461" i="17"/>
  <c r="BK460" i="17"/>
  <c r="BK459" i="17"/>
  <c r="BK458" i="17"/>
  <c r="BK457" i="17"/>
  <c r="BK456" i="17"/>
  <c r="BK455" i="17"/>
  <c r="BK454" i="17"/>
  <c r="BK453" i="17"/>
  <c r="BK452" i="17"/>
  <c r="BK451" i="17"/>
  <c r="BK450" i="17"/>
  <c r="BK449" i="17"/>
  <c r="BK448" i="17"/>
  <c r="BK447" i="17"/>
  <c r="BK446" i="17"/>
  <c r="BK445" i="17"/>
  <c r="BK444" i="17"/>
  <c r="BK443" i="17"/>
  <c r="BK442" i="17"/>
  <c r="BK441" i="17"/>
  <c r="BK440" i="17"/>
  <c r="BK439" i="17"/>
  <c r="BK438" i="17"/>
  <c r="BK437" i="17"/>
  <c r="BK436" i="17"/>
  <c r="BK435" i="17"/>
  <c r="BK434" i="17"/>
  <c r="BK433" i="17"/>
  <c r="BK432" i="17"/>
  <c r="BK431" i="17"/>
  <c r="BK430" i="17"/>
  <c r="BK429" i="17"/>
  <c r="BK428" i="17"/>
  <c r="BK427" i="17"/>
  <c r="BK426" i="17"/>
  <c r="BK425" i="17"/>
  <c r="BK424" i="17"/>
  <c r="BK423" i="17"/>
  <c r="BK422" i="17"/>
  <c r="BK421" i="17"/>
  <c r="BK420" i="17"/>
  <c r="BK419" i="17"/>
  <c r="BK418" i="17"/>
  <c r="BK417" i="17"/>
  <c r="BK416" i="17"/>
  <c r="BK415" i="17"/>
  <c r="BK414" i="17"/>
  <c r="BK413" i="17"/>
  <c r="BK412" i="17"/>
  <c r="BK411" i="17"/>
  <c r="BK410" i="17"/>
  <c r="BK409" i="17"/>
  <c r="BK408" i="17"/>
  <c r="BK407" i="17"/>
  <c r="BK406" i="17"/>
  <c r="BK405" i="17"/>
  <c r="BK404" i="17"/>
  <c r="BK403" i="17"/>
  <c r="BK402" i="17"/>
  <c r="BK401" i="17"/>
  <c r="BK400" i="17"/>
  <c r="BK399" i="17"/>
  <c r="BK398" i="17"/>
  <c r="BK397" i="17"/>
  <c r="BK396" i="17"/>
  <c r="BK395" i="17"/>
  <c r="BK394" i="17"/>
  <c r="BK393" i="17"/>
  <c r="BK392" i="17"/>
  <c r="BK391" i="17"/>
  <c r="BK390" i="17"/>
  <c r="BK389" i="17"/>
  <c r="BK388" i="17"/>
  <c r="BK387" i="17"/>
  <c r="BK386" i="17"/>
  <c r="BK385" i="17"/>
  <c r="BK384" i="17"/>
  <c r="BK383" i="17"/>
  <c r="BK382" i="17"/>
  <c r="BK381" i="17"/>
  <c r="BK380" i="17"/>
  <c r="BK379" i="17"/>
  <c r="BK378" i="17"/>
  <c r="BK377" i="17"/>
  <c r="BK376" i="17"/>
  <c r="BK375" i="17"/>
  <c r="BK374" i="17"/>
  <c r="BK373" i="17"/>
  <c r="BK372" i="17"/>
  <c r="BK371" i="17"/>
  <c r="BK370" i="17"/>
  <c r="BK369" i="17"/>
  <c r="BK368" i="17"/>
  <c r="BK367" i="17"/>
  <c r="BK366" i="17"/>
  <c r="BK365" i="17"/>
  <c r="BK364" i="17"/>
  <c r="BK363" i="17"/>
  <c r="BK362" i="17"/>
  <c r="BK361" i="17"/>
  <c r="BK360" i="17"/>
  <c r="BK359" i="17"/>
  <c r="BK358" i="17"/>
  <c r="BK357" i="17"/>
  <c r="BK356" i="17"/>
  <c r="BK355" i="17"/>
  <c r="BK354" i="17"/>
  <c r="BK353" i="17"/>
  <c r="BK352" i="17"/>
  <c r="BK351" i="17"/>
  <c r="BK350" i="17"/>
  <c r="BK349" i="17"/>
  <c r="BK348" i="17"/>
  <c r="BK347" i="17"/>
  <c r="BK346" i="17"/>
  <c r="BK345" i="17"/>
  <c r="BK344" i="17"/>
  <c r="BK343" i="17"/>
  <c r="BK342" i="17"/>
  <c r="BK341" i="17"/>
  <c r="BK340" i="17"/>
  <c r="BK339" i="17"/>
  <c r="BK338" i="17"/>
  <c r="BK337" i="17"/>
  <c r="BK336" i="17"/>
  <c r="BK335" i="17"/>
  <c r="BK334" i="17"/>
  <c r="BK333" i="17"/>
  <c r="BK332" i="17"/>
  <c r="BK331" i="17"/>
  <c r="BK330" i="17"/>
  <c r="BK329" i="17"/>
  <c r="BK328" i="17"/>
  <c r="BK327" i="17"/>
  <c r="BK326" i="17"/>
  <c r="BK325" i="17"/>
  <c r="BK324" i="17"/>
  <c r="BK323" i="17"/>
  <c r="BK322" i="17"/>
  <c r="BK321" i="17"/>
  <c r="BK320" i="17"/>
  <c r="BK319" i="17"/>
  <c r="BK318" i="17"/>
  <c r="BK317" i="17"/>
  <c r="BK316" i="17"/>
  <c r="BK315" i="17"/>
  <c r="BK314" i="17"/>
  <c r="BK313" i="17"/>
  <c r="BK312" i="17"/>
  <c r="BK311" i="17"/>
  <c r="BK310" i="17"/>
  <c r="BK309" i="17"/>
  <c r="BK308" i="17"/>
  <c r="BK307" i="17"/>
  <c r="BK306" i="17"/>
  <c r="BK305" i="17"/>
  <c r="BK304" i="17"/>
  <c r="BK303" i="17"/>
  <c r="BK302" i="17"/>
  <c r="BK301" i="17"/>
  <c r="BK300" i="17"/>
  <c r="BK299" i="17"/>
  <c r="BK298" i="17"/>
  <c r="BK297" i="17"/>
  <c r="BK296" i="17"/>
  <c r="BK295" i="17"/>
  <c r="BK294" i="17"/>
  <c r="BK293" i="17"/>
  <c r="BK292" i="17"/>
  <c r="BK291" i="17"/>
  <c r="BK290" i="17"/>
  <c r="BK289" i="17"/>
  <c r="BK288" i="17"/>
  <c r="BK287" i="17"/>
  <c r="BK286" i="17"/>
  <c r="BK285" i="17"/>
  <c r="BK284" i="17"/>
  <c r="BK283" i="17"/>
  <c r="BK282" i="17"/>
  <c r="BK281" i="17"/>
  <c r="BK280" i="17"/>
  <c r="BK279" i="17"/>
  <c r="BK278" i="17"/>
  <c r="BK277" i="17"/>
  <c r="BK276" i="17"/>
  <c r="BK275" i="17"/>
  <c r="BK274" i="17"/>
  <c r="BK273" i="17"/>
  <c r="BK272" i="17"/>
  <c r="BK271" i="17"/>
  <c r="BK270" i="17"/>
  <c r="BK269" i="17"/>
  <c r="BK268" i="17"/>
  <c r="BK267" i="17"/>
  <c r="BK266" i="17"/>
  <c r="BK265" i="17"/>
  <c r="BK264" i="17"/>
  <c r="BK263" i="17"/>
  <c r="BK262" i="17"/>
  <c r="BK261" i="17"/>
  <c r="BK260" i="17"/>
  <c r="BK259" i="17"/>
  <c r="BK258" i="17"/>
  <c r="BK257" i="17"/>
  <c r="BK256" i="17"/>
  <c r="BK255" i="17"/>
  <c r="BK254" i="17"/>
  <c r="BK253" i="17"/>
  <c r="BK252" i="17"/>
  <c r="BK251" i="17"/>
  <c r="BK250" i="17"/>
  <c r="BK249" i="17"/>
  <c r="BK248" i="17"/>
  <c r="BK247" i="17"/>
  <c r="BK246" i="17"/>
  <c r="BK245" i="17"/>
  <c r="BK244" i="17"/>
  <c r="BK243" i="17"/>
  <c r="BK242" i="17"/>
  <c r="BK241" i="17"/>
  <c r="BK240" i="17"/>
  <c r="BK239" i="17"/>
  <c r="BK238" i="17"/>
  <c r="BK237" i="17"/>
  <c r="BK236" i="17"/>
  <c r="BK235" i="17"/>
  <c r="BK234" i="17"/>
  <c r="BK233" i="17"/>
  <c r="BK232" i="17"/>
  <c r="BK231" i="17"/>
  <c r="BK230" i="17"/>
  <c r="BK229" i="17"/>
  <c r="BK228" i="17"/>
  <c r="BK227" i="17"/>
  <c r="BK226" i="17"/>
  <c r="BK225" i="17"/>
  <c r="BK224" i="17"/>
  <c r="BK223" i="17"/>
  <c r="BK222" i="17"/>
  <c r="BK221" i="17"/>
  <c r="BK220" i="17"/>
  <c r="BK219" i="17"/>
  <c r="BK218" i="17"/>
  <c r="BK217" i="17"/>
  <c r="BK216" i="17"/>
  <c r="BK215" i="17"/>
  <c r="BK214" i="17"/>
  <c r="BK213" i="17"/>
  <c r="BK212" i="17"/>
  <c r="BK211" i="17"/>
  <c r="BK210" i="17"/>
  <c r="BK209" i="17"/>
  <c r="BK208" i="17"/>
  <c r="BK207" i="17"/>
  <c r="BK206" i="17"/>
  <c r="BK205" i="17"/>
  <c r="BK204" i="17"/>
  <c r="BK203" i="17"/>
  <c r="BK202" i="17"/>
  <c r="BK201" i="17"/>
  <c r="BK200" i="17"/>
  <c r="BK199" i="17"/>
  <c r="BK198" i="17"/>
  <c r="BK197" i="17"/>
  <c r="BK196" i="17"/>
  <c r="BK195" i="17"/>
  <c r="BK194" i="17"/>
  <c r="BK193" i="17"/>
  <c r="BK192" i="17"/>
  <c r="BK191" i="17"/>
  <c r="BK190" i="17"/>
  <c r="BK189" i="17"/>
  <c r="BK188" i="17"/>
  <c r="BK187" i="17"/>
  <c r="BK186" i="17"/>
  <c r="BK185" i="17"/>
  <c r="BK184" i="17"/>
  <c r="BK183" i="17"/>
  <c r="BK182" i="17"/>
  <c r="BK181" i="17"/>
  <c r="BK180" i="17"/>
  <c r="BK179" i="17"/>
  <c r="BK178" i="17"/>
  <c r="BK177" i="17"/>
  <c r="BK176" i="17"/>
  <c r="BK175" i="17"/>
  <c r="BK174" i="17"/>
  <c r="BK173" i="17"/>
  <c r="BK172" i="17"/>
  <c r="BK171" i="17"/>
  <c r="BK170" i="17"/>
  <c r="BK169" i="17"/>
  <c r="BK168" i="17"/>
  <c r="BK167" i="17"/>
  <c r="BK166" i="17"/>
  <c r="BK165" i="17"/>
  <c r="BK164" i="17"/>
  <c r="BK163" i="17"/>
  <c r="BK162" i="17"/>
  <c r="BK161" i="17"/>
  <c r="BK160" i="17"/>
  <c r="BK159" i="17"/>
  <c r="BK158" i="17"/>
  <c r="BK157" i="17"/>
  <c r="BK156" i="17"/>
  <c r="BK155" i="17"/>
  <c r="BK154" i="17"/>
  <c r="BK153" i="17"/>
  <c r="BK152" i="17"/>
  <c r="BK151" i="17"/>
  <c r="BK150" i="17"/>
  <c r="BK149" i="17"/>
  <c r="BK148" i="17"/>
  <c r="BK147" i="17"/>
  <c r="BK146" i="17"/>
  <c r="BK145" i="17"/>
  <c r="BK144" i="17"/>
  <c r="BK143" i="17"/>
  <c r="BK142" i="17"/>
  <c r="BK141" i="17"/>
  <c r="BK140" i="17"/>
  <c r="BK139" i="17"/>
  <c r="BK138" i="17"/>
  <c r="BK137" i="17"/>
  <c r="BK136" i="17"/>
  <c r="BK135" i="17"/>
  <c r="BK134" i="17"/>
  <c r="BK133" i="17"/>
  <c r="BK132" i="17"/>
  <c r="BK131" i="17"/>
  <c r="BK130" i="17"/>
  <c r="BK129" i="17"/>
  <c r="BK128" i="17"/>
  <c r="BK127" i="17"/>
  <c r="BK126" i="17"/>
  <c r="BK125" i="17"/>
  <c r="BK124" i="17"/>
  <c r="BK123" i="17"/>
  <c r="BK122" i="17"/>
  <c r="BK121" i="17"/>
  <c r="BK120" i="17"/>
  <c r="BK119" i="17"/>
  <c r="BK118" i="17"/>
  <c r="BK117" i="17"/>
  <c r="BK116" i="17"/>
  <c r="BK115" i="17"/>
  <c r="BK114" i="17"/>
  <c r="BK113" i="17"/>
  <c r="BK112" i="17"/>
  <c r="BK111" i="17"/>
  <c r="BK110" i="17"/>
  <c r="BK109" i="17"/>
  <c r="BK108" i="17"/>
  <c r="BK107" i="17"/>
  <c r="BK106" i="17"/>
  <c r="BK105" i="17"/>
  <c r="BK104" i="17"/>
  <c r="BK103" i="17"/>
  <c r="BK102" i="17"/>
  <c r="BK101" i="17"/>
  <c r="BK100" i="17"/>
  <c r="BK99" i="17"/>
  <c r="BK98" i="17"/>
  <c r="BK97" i="17"/>
  <c r="BK96" i="17"/>
  <c r="BK95" i="17"/>
  <c r="BK94" i="17"/>
  <c r="BK93" i="17"/>
  <c r="BK92" i="17"/>
  <c r="BK91" i="17"/>
  <c r="BK90" i="17"/>
  <c r="BK89" i="17"/>
  <c r="BK88" i="17"/>
  <c r="BK87" i="17"/>
  <c r="BK86" i="17"/>
  <c r="BK85" i="17"/>
  <c r="BK84" i="17"/>
  <c r="BK83" i="17"/>
  <c r="BK82" i="17"/>
  <c r="BK81" i="17"/>
  <c r="BK80" i="17"/>
  <c r="BK79" i="17"/>
  <c r="BK78" i="17"/>
  <c r="BK77" i="17"/>
  <c r="BK76" i="17"/>
  <c r="BK75" i="17"/>
  <c r="BK74" i="17"/>
  <c r="BK73" i="17"/>
  <c r="BK72" i="17"/>
  <c r="BK71" i="17"/>
  <c r="BK70" i="17"/>
  <c r="BK69" i="17"/>
  <c r="BK68" i="17"/>
  <c r="BK67" i="17"/>
  <c r="BK66" i="17"/>
  <c r="BK65" i="17"/>
  <c r="BK64" i="17"/>
  <c r="BK63" i="17"/>
  <c r="BK62" i="17"/>
  <c r="BK61" i="17"/>
  <c r="BK60" i="17"/>
  <c r="BK59" i="17"/>
  <c r="BK58" i="17"/>
  <c r="BK57" i="17"/>
  <c r="BK56" i="17"/>
  <c r="BK55" i="17"/>
  <c r="BK54" i="17"/>
  <c r="BK53" i="17"/>
  <c r="BK52" i="17"/>
  <c r="BK51" i="17"/>
  <c r="BK50" i="17"/>
  <c r="BK49" i="17"/>
  <c r="BK48" i="17"/>
  <c r="BK47" i="17"/>
  <c r="BK46" i="17"/>
  <c r="BK45" i="17"/>
  <c r="BK44" i="17"/>
  <c r="BK43" i="17"/>
  <c r="BK42" i="17"/>
  <c r="BK41" i="17"/>
  <c r="BK40" i="17"/>
  <c r="BK39" i="17"/>
  <c r="BK38" i="17"/>
  <c r="BK37" i="17"/>
  <c r="BK36" i="17"/>
  <c r="BK35" i="17"/>
  <c r="BK34" i="17"/>
  <c r="BK33" i="17"/>
  <c r="BK32" i="17"/>
  <c r="BK31" i="17"/>
  <c r="BK30" i="17"/>
  <c r="BK29" i="17"/>
  <c r="BK28" i="17"/>
  <c r="BK27" i="17"/>
  <c r="BK26" i="17"/>
  <c r="BK25" i="17"/>
  <c r="BK24" i="17"/>
  <c r="BK23" i="17"/>
  <c r="BK22" i="17"/>
  <c r="BK21" i="17"/>
  <c r="BK20" i="17"/>
  <c r="C116" i="26" l="1"/>
  <c r="G111" i="26"/>
  <c r="C113" i="26"/>
  <c r="G108" i="26"/>
  <c r="C112" i="26"/>
  <c r="G107" i="26"/>
  <c r="C115" i="26"/>
  <c r="G110" i="26"/>
  <c r="C4" i="11"/>
  <c r="C117" i="26" l="1"/>
  <c r="G112" i="26"/>
  <c r="C118" i="26"/>
  <c r="G113" i="26"/>
  <c r="C120" i="26"/>
  <c r="G115" i="26"/>
  <c r="C121" i="26"/>
  <c r="G116" i="26"/>
  <c r="G24" i="16"/>
  <c r="F24" i="16"/>
  <c r="C123" i="26" l="1"/>
  <c r="G118" i="26"/>
  <c r="C126" i="26"/>
  <c r="G121" i="26"/>
  <c r="C125" i="26"/>
  <c r="G120" i="26"/>
  <c r="C122" i="26"/>
  <c r="G117" i="26"/>
  <c r="H24" i="16"/>
  <c r="H16" i="17"/>
  <c r="I16" i="17" s="1"/>
  <c r="J16" i="17" s="1"/>
  <c r="K16" i="17" s="1"/>
  <c r="L16" i="17" s="1"/>
  <c r="M16" i="17" s="1"/>
  <c r="N16" i="17" s="1"/>
  <c r="O16" i="17" s="1"/>
  <c r="P16" i="17" s="1"/>
  <c r="Q16" i="17" s="1"/>
  <c r="R16" i="17" s="1"/>
  <c r="S16" i="17" s="1"/>
  <c r="T16" i="17" s="1"/>
  <c r="U16" i="17" s="1"/>
  <c r="V16" i="17" s="1"/>
  <c r="W16" i="17" s="1"/>
  <c r="X16" i="17" s="1"/>
  <c r="Y16" i="17" s="1"/>
  <c r="Z16" i="17" s="1"/>
  <c r="AA16" i="17" s="1"/>
  <c r="AB16" i="17" s="1"/>
  <c r="AC16" i="17" s="1"/>
  <c r="AD16" i="17" s="1"/>
  <c r="AE16" i="17" s="1"/>
  <c r="C131" i="26" l="1"/>
  <c r="G126" i="26"/>
  <c r="C127" i="26"/>
  <c r="G122" i="26"/>
  <c r="C130" i="26"/>
  <c r="G125" i="26"/>
  <c r="C128" i="26"/>
  <c r="G123" i="26"/>
  <c r="C132" i="26" l="1"/>
  <c r="G127" i="26"/>
  <c r="C133" i="26"/>
  <c r="G128" i="26"/>
  <c r="C135" i="26"/>
  <c r="G130" i="26"/>
  <c r="C136" i="26"/>
  <c r="G131" i="26"/>
  <c r="C138" i="26" l="1"/>
  <c r="G133" i="26"/>
  <c r="C141" i="26"/>
  <c r="G136" i="26"/>
  <c r="C140" i="26"/>
  <c r="G135" i="26"/>
  <c r="C137" i="26"/>
  <c r="G132" i="26"/>
  <c r="C145" i="26" l="1"/>
  <c r="G140" i="26"/>
  <c r="C146" i="26"/>
  <c r="G141" i="26"/>
  <c r="C142" i="26"/>
  <c r="G137" i="26"/>
  <c r="C143" i="26"/>
  <c r="G138" i="26"/>
  <c r="C147" i="26" l="1"/>
  <c r="G142" i="26"/>
  <c r="C148" i="26"/>
  <c r="G143" i="26"/>
  <c r="C151" i="26"/>
  <c r="G146" i="26"/>
  <c r="C150" i="26"/>
  <c r="G145" i="26"/>
  <c r="BI21" i="17"/>
  <c r="C156" i="26" l="1"/>
  <c r="G151" i="26"/>
  <c r="C153" i="26"/>
  <c r="G148" i="26"/>
  <c r="C155" i="26"/>
  <c r="G150" i="26"/>
  <c r="C152" i="26"/>
  <c r="G147" i="26"/>
  <c r="BI22" i="17"/>
  <c r="BH7" i="17"/>
  <c r="BH8409" i="17" l="1"/>
  <c r="BH8313" i="17"/>
  <c r="BH7721" i="17"/>
  <c r="BH8326" i="17"/>
  <c r="BH8272" i="17"/>
  <c r="BH8300" i="17"/>
  <c r="BH7897" i="17"/>
  <c r="BH7782" i="17"/>
  <c r="BH8422" i="17"/>
  <c r="BH8432" i="17"/>
  <c r="BH8107" i="17"/>
  <c r="BH7911" i="17"/>
  <c r="BH7980" i="17"/>
  <c r="BH7832" i="17"/>
  <c r="BH7920" i="17"/>
  <c r="BH8086" i="17"/>
  <c r="BH8143" i="17"/>
  <c r="BH7875" i="17"/>
  <c r="BH8322" i="17"/>
  <c r="BH8245" i="17"/>
  <c r="BH7692" i="17"/>
  <c r="BH8297" i="17"/>
  <c r="BH7877" i="17"/>
  <c r="BH7996" i="17"/>
  <c r="BH7837" i="17"/>
  <c r="BH8200" i="17"/>
  <c r="BH8187" i="17"/>
  <c r="BH8263" i="17"/>
  <c r="BH8400" i="17"/>
  <c r="BH7836" i="17"/>
  <c r="BH8214" i="17"/>
  <c r="BH8053" i="17"/>
  <c r="BH7835" i="17"/>
  <c r="BH7704" i="17"/>
  <c r="BH8219" i="17"/>
  <c r="BH8403" i="17"/>
  <c r="BH7845" i="17"/>
  <c r="BH7694" i="17"/>
  <c r="BH8275" i="17"/>
  <c r="BH8031" i="17"/>
  <c r="BH8138" i="17"/>
  <c r="BH7708" i="17"/>
  <c r="BH7745" i="17"/>
  <c r="BH8359" i="17"/>
  <c r="BH8148" i="17"/>
  <c r="BH8018" i="17"/>
  <c r="BH8334" i="17"/>
  <c r="BH8281" i="17"/>
  <c r="BH7907" i="17"/>
  <c r="BH8039" i="17"/>
  <c r="BH7798" i="17"/>
  <c r="BH7995" i="17"/>
  <c r="BH7933" i="17"/>
  <c r="BH7808" i="17"/>
  <c r="BH8131" i="17"/>
  <c r="BH8145" i="17"/>
  <c r="BH8199" i="17"/>
  <c r="BH7734" i="17"/>
  <c r="BH8040" i="17"/>
  <c r="BH7972" i="17"/>
  <c r="BH8006" i="17"/>
  <c r="BH8286" i="17"/>
  <c r="BH8159" i="17"/>
  <c r="BH7732" i="17"/>
  <c r="BH8190" i="17"/>
  <c r="BH8089" i="17"/>
  <c r="BH7825" i="17"/>
  <c r="BH8094" i="17"/>
  <c r="BH8010" i="17"/>
  <c r="BH8014" i="17"/>
  <c r="BH7730" i="17"/>
  <c r="BH7883" i="17"/>
  <c r="BH8377" i="17"/>
  <c r="BH8284" i="17"/>
  <c r="BH8405" i="17"/>
  <c r="BH8213" i="17"/>
  <c r="BH8163" i="17"/>
  <c r="BH7970" i="17"/>
  <c r="BH8073" i="17"/>
  <c r="BH7743" i="17"/>
  <c r="BH7690" i="17"/>
  <c r="BH8043" i="17"/>
  <c r="BH8202" i="17"/>
  <c r="BH8065" i="17"/>
  <c r="BH7747" i="17"/>
  <c r="BH8279" i="17"/>
  <c r="BH7803" i="17"/>
  <c r="BH8425" i="17"/>
  <c r="BH7676" i="17"/>
  <c r="BH7964" i="17"/>
  <c r="BH7817" i="17"/>
  <c r="BH7854" i="17"/>
  <c r="BH8099" i="17"/>
  <c r="BH8100" i="17"/>
  <c r="BH7827" i="17"/>
  <c r="BH8158" i="17"/>
  <c r="BH8047" i="17"/>
  <c r="BH7829" i="17"/>
  <c r="BH7736" i="17"/>
  <c r="BH8080" i="17"/>
  <c r="BH7800" i="17"/>
  <c r="BH7750" i="17"/>
  <c r="BH7691" i="17"/>
  <c r="BH8264" i="17"/>
  <c r="BH8011" i="17"/>
  <c r="BH7982" i="17"/>
  <c r="BH7969" i="17"/>
  <c r="BH7809" i="17"/>
  <c r="BH7753" i="17"/>
  <c r="BH7780" i="17"/>
  <c r="BH7698" i="17"/>
  <c r="BH8160" i="17"/>
  <c r="BH7818" i="17"/>
  <c r="BH7989" i="17"/>
  <c r="BH8052" i="17"/>
  <c r="BH7849" i="17"/>
  <c r="BH8270" i="17"/>
  <c r="BH8277" i="17"/>
  <c r="BH8402" i="17"/>
  <c r="BH7790" i="17"/>
  <c r="BH7749" i="17"/>
  <c r="BH7811" i="17"/>
  <c r="BH8171" i="17"/>
  <c r="BH7861" i="17"/>
  <c r="BH8380" i="17"/>
  <c r="BH8091" i="17"/>
  <c r="BH7902" i="17"/>
  <c r="BH7905" i="17"/>
  <c r="BH7928" i="17"/>
  <c r="BH8398" i="17"/>
  <c r="BH7706" i="17"/>
  <c r="BH7816" i="17"/>
  <c r="BH8166" i="17"/>
  <c r="BH8289" i="17"/>
  <c r="BH7796" i="17"/>
  <c r="BH7819" i="17"/>
  <c r="BH8162" i="17"/>
  <c r="BH8139" i="17"/>
  <c r="BH8204" i="17"/>
  <c r="BH7728" i="17"/>
  <c r="BH8294" i="17"/>
  <c r="BH8205" i="17"/>
  <c r="BH7788" i="17"/>
  <c r="BH8105" i="17"/>
  <c r="BH8188" i="17"/>
  <c r="BH8318" i="17"/>
  <c r="BH8112" i="17"/>
  <c r="BH7890" i="17"/>
  <c r="BH8410" i="17"/>
  <c r="BH7674" i="17"/>
  <c r="BH7906" i="17"/>
  <c r="BH7939" i="17"/>
  <c r="BH7763" i="17"/>
  <c r="BH7831" i="17"/>
  <c r="BH8183" i="17"/>
  <c r="BH8378" i="17"/>
  <c r="BH7680" i="17"/>
  <c r="BH7752" i="17"/>
  <c r="BH7693" i="17"/>
  <c r="BH8114" i="17"/>
  <c r="BH8133" i="17"/>
  <c r="BH7925" i="17"/>
  <c r="BH7699" i="17"/>
  <c r="BH8371" i="17"/>
  <c r="BH8394" i="17"/>
  <c r="BH7744" i="17"/>
  <c r="BH8370" i="17"/>
  <c r="BH8258" i="17"/>
  <c r="BH7937" i="17"/>
  <c r="BH7688" i="17"/>
  <c r="BH8420" i="17"/>
  <c r="BH7909" i="17"/>
  <c r="BH8069" i="17"/>
  <c r="BH7777" i="17"/>
  <c r="BH7695" i="17"/>
  <c r="BH8157" i="17"/>
  <c r="BH8244" i="17"/>
  <c r="BH7751" i="17"/>
  <c r="BH8003" i="17"/>
  <c r="BH8072" i="17"/>
  <c r="BH7947" i="17"/>
  <c r="BH7784" i="17"/>
  <c r="BH8302" i="17"/>
  <c r="BH8115" i="17"/>
  <c r="BH7912" i="17"/>
  <c r="BH8220" i="17"/>
  <c r="BH8087" i="17"/>
  <c r="BH7841" i="17"/>
  <c r="BH8348" i="17"/>
  <c r="BH7966" i="17"/>
  <c r="BH8125" i="17"/>
  <c r="BH7856" i="17"/>
  <c r="BH8180" i="17"/>
  <c r="BH7958" i="17"/>
  <c r="BH8314" i="17"/>
  <c r="BH8221" i="17"/>
  <c r="BH8303" i="17"/>
  <c r="BH8363" i="17"/>
  <c r="BH8256" i="17"/>
  <c r="BH8350" i="17"/>
  <c r="BH7717" i="17"/>
  <c r="BH8295" i="17"/>
  <c r="BH8042" i="17"/>
  <c r="BH8423" i="17"/>
  <c r="BH8395" i="17"/>
  <c r="BH8293" i="17"/>
  <c r="BH8002" i="17"/>
  <c r="BH8082" i="17"/>
  <c r="BH7853" i="17"/>
  <c r="BH8152" i="17"/>
  <c r="BH7919" i="17"/>
  <c r="BH7974" i="17"/>
  <c r="BH8068" i="17"/>
  <c r="BH8108" i="17"/>
  <c r="BH7959" i="17"/>
  <c r="BH8142" i="17"/>
  <c r="BH8092" i="17"/>
  <c r="BH8058" i="17"/>
  <c r="BH8366" i="17"/>
  <c r="BH7874" i="17"/>
  <c r="BH8291" i="17"/>
  <c r="BH8035" i="17"/>
  <c r="BH8306" i="17"/>
  <c r="BH8323" i="17"/>
  <c r="BH8211" i="17"/>
  <c r="BH7931" i="17"/>
  <c r="BH8149" i="17"/>
  <c r="BH8224" i="17"/>
  <c r="BH8097" i="17"/>
  <c r="BH8266" i="17"/>
  <c r="BH7766" i="17"/>
  <c r="BH7834" i="17"/>
  <c r="BH8197" i="17"/>
  <c r="BH8066" i="17"/>
  <c r="BH7971" i="17"/>
  <c r="BH7880" i="17"/>
  <c r="BH8375" i="17"/>
  <c r="BH7872" i="17"/>
  <c r="BH7775" i="17"/>
  <c r="BH8276" i="17"/>
  <c r="BH7881" i="17"/>
  <c r="BH8292" i="17"/>
  <c r="BH8248" i="17"/>
  <c r="BH8290" i="17"/>
  <c r="BH8121" i="17"/>
  <c r="BH7945" i="17"/>
  <c r="BH8341" i="17"/>
  <c r="BH8357" i="17"/>
  <c r="BH7810" i="17"/>
  <c r="BH8251" i="17"/>
  <c r="BH8328" i="17"/>
  <c r="BH8243" i="17"/>
  <c r="BH8119" i="17"/>
  <c r="BH7946" i="17"/>
  <c r="BH7815" i="17"/>
  <c r="BH7756" i="17"/>
  <c r="BH7783" i="17"/>
  <c r="BH7701" i="17"/>
  <c r="BH8186" i="17"/>
  <c r="BH8260" i="17"/>
  <c r="BH8055" i="17"/>
  <c r="BH8168" i="17"/>
  <c r="BH7720" i="17"/>
  <c r="BH7713" i="17"/>
  <c r="BH8022" i="17"/>
  <c r="BH8044" i="17"/>
  <c r="BH8028" i="17"/>
  <c r="BH8116" i="17"/>
  <c r="BH8017" i="17"/>
  <c r="BH8419" i="17"/>
  <c r="BH8379" i="17"/>
  <c r="BH8081" i="17"/>
  <c r="BH7936" i="17"/>
  <c r="BH7760" i="17"/>
  <c r="BH8298" i="17"/>
  <c r="BH8233" i="17"/>
  <c r="BH7850" i="17"/>
  <c r="BH7910" i="17"/>
  <c r="BH8009" i="17"/>
  <c r="BH7768" i="17"/>
  <c r="BH7746" i="17"/>
  <c r="BH7916" i="17"/>
  <c r="BH8299" i="17"/>
  <c r="BH8222" i="17"/>
  <c r="BH8429" i="17"/>
  <c r="BH8054" i="17"/>
  <c r="BH7716" i="17"/>
  <c r="BH7802" i="17"/>
  <c r="BH8179" i="17"/>
  <c r="BH8386" i="17"/>
  <c r="BH7805" i="17"/>
  <c r="BH8079" i="17"/>
  <c r="BH8146" i="17"/>
  <c r="BH7917" i="17"/>
  <c r="BH8098" i="17"/>
  <c r="BH8408" i="17"/>
  <c r="BH7718" i="17"/>
  <c r="BH8111" i="17"/>
  <c r="BH8333" i="17"/>
  <c r="BH8351" i="17"/>
  <c r="BH8076" i="17"/>
  <c r="BH8061" i="17"/>
  <c r="BH7938" i="17"/>
  <c r="BH8301" i="17"/>
  <c r="BH8383" i="17"/>
  <c r="BH7891" i="17"/>
  <c r="BH7764" i="17"/>
  <c r="BH7738" i="17"/>
  <c r="BH7715" i="17"/>
  <c r="BH8388" i="17"/>
  <c r="BH8088" i="17"/>
  <c r="BH8161" i="17"/>
  <c r="BH8280" i="17"/>
  <c r="BH8391" i="17"/>
  <c r="BH8312" i="17"/>
  <c r="BH8155" i="17"/>
  <c r="BH8030" i="17"/>
  <c r="BH7826" i="17"/>
  <c r="BH8387" i="17"/>
  <c r="BH8344" i="17"/>
  <c r="BH7833" i="17"/>
  <c r="BH8181" i="17"/>
  <c r="BH8104" i="17"/>
  <c r="BH7899" i="17"/>
  <c r="BH7926" i="17"/>
  <c r="BH8269" i="17"/>
  <c r="BH7740" i="17"/>
  <c r="BH8339" i="17"/>
  <c r="BH8393" i="17"/>
  <c r="BH8240" i="17"/>
  <c r="BH8102" i="17"/>
  <c r="BH8216" i="17"/>
  <c r="BH8051" i="17"/>
  <c r="BH7767" i="17"/>
  <c r="BH8342" i="17"/>
  <c r="BH8396" i="17"/>
  <c r="BH7724" i="17"/>
  <c r="BH8238" i="17"/>
  <c r="BH8362" i="17"/>
  <c r="BH8215" i="17"/>
  <c r="BH8210" i="17"/>
  <c r="BH7950" i="17"/>
  <c r="BH7787" i="17"/>
  <c r="BH8305" i="17"/>
  <c r="BH8223" i="17"/>
  <c r="BH7844" i="17"/>
  <c r="BH7683" i="17"/>
  <c r="BH8309" i="17"/>
  <c r="BH8310" i="17"/>
  <c r="BH8416" i="17"/>
  <c r="BH8021" i="17"/>
  <c r="BH7953" i="17"/>
  <c r="BH8369" i="17"/>
  <c r="BH8329" i="17"/>
  <c r="BH7862" i="17"/>
  <c r="BH7999" i="17"/>
  <c r="BH8267" i="17"/>
  <c r="BH8033" i="17"/>
  <c r="BH8038" i="17"/>
  <c r="BH7729" i="17"/>
  <c r="BH8207" i="17"/>
  <c r="BH8227" i="17"/>
  <c r="BH8132" i="17"/>
  <c r="BH7859" i="17"/>
  <c r="BH7998" i="17"/>
  <c r="BH7866" i="17"/>
  <c r="BH7719" i="17"/>
  <c r="BH8262" i="17"/>
  <c r="BH7898" i="17"/>
  <c r="BH7714" i="17"/>
  <c r="BH7779" i="17"/>
  <c r="BH7741" i="17"/>
  <c r="BH8367" i="17"/>
  <c r="BH8255" i="17"/>
  <c r="BH7934" i="17"/>
  <c r="BH7682" i="17"/>
  <c r="BH7678" i="17"/>
  <c r="BH8242" i="17"/>
  <c r="BH8384" i="17"/>
  <c r="BH8234" i="17"/>
  <c r="BH8096" i="17"/>
  <c r="BH7776" i="17"/>
  <c r="BH8050" i="17"/>
  <c r="BH8332" i="17"/>
  <c r="BH7857" i="17"/>
  <c r="BH7957" i="17"/>
  <c r="BH7671" i="17"/>
  <c r="BH8235" i="17"/>
  <c r="BH7748" i="17"/>
  <c r="BH8308" i="17"/>
  <c r="BH8335" i="17"/>
  <c r="BH7860" i="17"/>
  <c r="BH7960" i="17"/>
  <c r="BH7887" i="17"/>
  <c r="BH8406" i="17"/>
  <c r="BH7991" i="17"/>
  <c r="BH8012" i="17"/>
  <c r="BH8019" i="17"/>
  <c r="BH8127" i="17"/>
  <c r="BH7951" i="17"/>
  <c r="BH7812" i="17"/>
  <c r="BH7711" i="17"/>
  <c r="BH7700" i="17"/>
  <c r="BH8209" i="17"/>
  <c r="BH7858" i="17"/>
  <c r="BH8172" i="17"/>
  <c r="BH7913" i="17"/>
  <c r="BH7707" i="17"/>
  <c r="BH7684" i="17"/>
  <c r="BH8034" i="17"/>
  <c r="BH7921" i="17"/>
  <c r="BH7813" i="17"/>
  <c r="BH8421" i="17"/>
  <c r="BH8074" i="17"/>
  <c r="BH8165" i="17"/>
  <c r="BH8057" i="17"/>
  <c r="BH8156" i="17"/>
  <c r="BH8059" i="17"/>
  <c r="BH8283" i="17"/>
  <c r="BH7765" i="17"/>
  <c r="BH8013" i="17"/>
  <c r="BH8151" i="17"/>
  <c r="BH8315" i="17"/>
  <c r="BH7870" i="17"/>
  <c r="BH7762" i="17"/>
  <c r="BH8060" i="17"/>
  <c r="BH8411" i="17"/>
  <c r="BH8337" i="17"/>
  <c r="BH7896" i="17"/>
  <c r="BH7922" i="17"/>
  <c r="BH8355" i="17"/>
  <c r="BH7952" i="17"/>
  <c r="BH8228" i="17"/>
  <c r="BH8147" i="17"/>
  <c r="BH8372" i="17"/>
  <c r="BH8273" i="17"/>
  <c r="BH8189" i="17"/>
  <c r="BH7967" i="17"/>
  <c r="BH8192" i="17"/>
  <c r="BH7955" i="17"/>
  <c r="BH8016" i="17"/>
  <c r="BH7968" i="17"/>
  <c r="BH8077" i="17"/>
  <c r="BH7705" i="17"/>
  <c r="BH8356" i="17"/>
  <c r="BH8338" i="17"/>
  <c r="BH7963" i="17"/>
  <c r="BH7672" i="17"/>
  <c r="BH8015" i="17"/>
  <c r="BH8078" i="17"/>
  <c r="BH7914" i="17"/>
  <c r="BH8360" i="17"/>
  <c r="BH8064" i="17"/>
  <c r="BH8347" i="17"/>
  <c r="BH7956" i="17"/>
  <c r="BH8029" i="17"/>
  <c r="BH7712" i="17"/>
  <c r="BH7770" i="17"/>
  <c r="BH8004" i="17"/>
  <c r="BH8048" i="17"/>
  <c r="BH8196" i="17"/>
  <c r="BH8070" i="17"/>
  <c r="BH8041" i="17"/>
  <c r="BH7754" i="17"/>
  <c r="BH8175" i="17"/>
  <c r="BH8154" i="17"/>
  <c r="BH8217" i="17"/>
  <c r="BH7852" i="17"/>
  <c r="BH8174" i="17"/>
  <c r="BH8349" i="17"/>
  <c r="BH7771" i="17"/>
  <c r="BH7885" i="17"/>
  <c r="BH7892" i="17"/>
  <c r="BH7855" i="17"/>
  <c r="BH7864" i="17"/>
  <c r="BH8376" i="17"/>
  <c r="BH7824" i="17"/>
  <c r="BH7992" i="17"/>
  <c r="BH7979" i="17"/>
  <c r="BH8407" i="17"/>
  <c r="BH7761" i="17"/>
  <c r="BH7876" i="17"/>
  <c r="BH8241" i="17"/>
  <c r="BH8167" i="17"/>
  <c r="BH8025" i="17"/>
  <c r="BH7769" i="17"/>
  <c r="BH8084" i="17"/>
  <c r="BH7865" i="17"/>
  <c r="BH8353" i="17"/>
  <c r="BH8261" i="17"/>
  <c r="BH8178" i="17"/>
  <c r="BH8424" i="17"/>
  <c r="BH8428" i="17"/>
  <c r="BH8136" i="17"/>
  <c r="BH7830" i="17"/>
  <c r="BH7737" i="17"/>
  <c r="BH7739" i="17"/>
  <c r="BH8134" i="17"/>
  <c r="BH8392" i="17"/>
  <c r="BH7986" i="17"/>
  <c r="BH7846" i="17"/>
  <c r="BH7935" i="17"/>
  <c r="BH8364" i="17"/>
  <c r="BH7882" i="17"/>
  <c r="BH7759" i="17"/>
  <c r="BH7949" i="17"/>
  <c r="BH8340" i="17"/>
  <c r="BH8212" i="17"/>
  <c r="BH7930" i="17"/>
  <c r="BH7681" i="17"/>
  <c r="BH8201" i="17"/>
  <c r="BH8230" i="17"/>
  <c r="BH8321" i="17"/>
  <c r="BH8325" i="17"/>
  <c r="BH7886" i="17"/>
  <c r="BH7689" i="17"/>
  <c r="BH7848" i="17"/>
  <c r="BH8282" i="17"/>
  <c r="BH8415" i="17"/>
  <c r="BH8417" i="17"/>
  <c r="BH8024" i="17"/>
  <c r="BH8343" i="17"/>
  <c r="BH8008" i="17"/>
  <c r="BH8193" i="17"/>
  <c r="BH8001" i="17"/>
  <c r="BH7733" i="17"/>
  <c r="BH8109" i="17"/>
  <c r="BH8385" i="17"/>
  <c r="BH8311" i="17"/>
  <c r="BH7839" i="17"/>
  <c r="BH8226" i="17"/>
  <c r="BH7915" i="17"/>
  <c r="BH7722" i="17"/>
  <c r="BH7894" i="17"/>
  <c r="BH7725" i="17"/>
  <c r="BH8358" i="17"/>
  <c r="BH8331" i="17"/>
  <c r="BH8317" i="17"/>
  <c r="BH8390" i="17"/>
  <c r="BH8397" i="17"/>
  <c r="BH8399" i="17"/>
  <c r="BH8389" i="17"/>
  <c r="BH7686" i="17"/>
  <c r="BH7954" i="17"/>
  <c r="BH7871" i="17"/>
  <c r="BH7822" i="17"/>
  <c r="BH7942" i="17"/>
  <c r="BH8352" i="17"/>
  <c r="BH8103" i="17"/>
  <c r="BH7696" i="17"/>
  <c r="BH8252" i="17"/>
  <c r="BH8287" i="17"/>
  <c r="BH8106" i="17"/>
  <c r="BH8046" i="17"/>
  <c r="BH8206" i="17"/>
  <c r="BH8113" i="17"/>
  <c r="BH7903" i="17"/>
  <c r="BH8056" i="17"/>
  <c r="BH7797" i="17"/>
  <c r="BH7943" i="17"/>
  <c r="BH7988" i="17"/>
  <c r="BH8075" i="17"/>
  <c r="BH7789" i="17"/>
  <c r="BH8208" i="17"/>
  <c r="BH8198" i="17"/>
  <c r="BH7710" i="17"/>
  <c r="BH7757" i="17"/>
  <c r="BH8316" i="17"/>
  <c r="BH8413" i="17"/>
  <c r="BH8182" i="17"/>
  <c r="BH8414" i="17"/>
  <c r="BH7961" i="17"/>
  <c r="BH7823" i="17"/>
  <c r="BH7893" i="17"/>
  <c r="BH7977" i="17"/>
  <c r="BH8118" i="17"/>
  <c r="BH7944" i="17"/>
  <c r="BH7670" i="17"/>
  <c r="BH7948" i="17"/>
  <c r="BH7697" i="17"/>
  <c r="BH8401" i="17"/>
  <c r="BH8253" i="17"/>
  <c r="BH7709" i="17"/>
  <c r="BH7828" i="17"/>
  <c r="BH8382" i="17"/>
  <c r="BH8268" i="17"/>
  <c r="BH7703" i="17"/>
  <c r="BH7843" i="17"/>
  <c r="BH7842" i="17"/>
  <c r="BH8307" i="17"/>
  <c r="BH8412" i="17"/>
  <c r="BH8239" i="17"/>
  <c r="BH8032" i="17"/>
  <c r="BH7781" i="17"/>
  <c r="BH7851" i="17"/>
  <c r="BH8164" i="17"/>
  <c r="BH7731" i="17"/>
  <c r="BH7941" i="17"/>
  <c r="BH8427" i="17"/>
  <c r="BH8285" i="17"/>
  <c r="BH7792" i="17"/>
  <c r="BH8169" i="17"/>
  <c r="BH8265" i="17"/>
  <c r="BH7878" i="17"/>
  <c r="BH7997" i="17"/>
  <c r="BH7994" i="17"/>
  <c r="BH8083" i="17"/>
  <c r="BH7993" i="17"/>
  <c r="BH8045" i="17"/>
  <c r="BH8236" i="17"/>
  <c r="BH8062" i="17"/>
  <c r="BH7673" i="17"/>
  <c r="BH7869" i="17"/>
  <c r="BH7774" i="17"/>
  <c r="BH8063" i="17"/>
  <c r="BH8229" i="17"/>
  <c r="BH7778" i="17"/>
  <c r="BH8195" i="17"/>
  <c r="BH7884" i="17"/>
  <c r="BH7786" i="17"/>
  <c r="BH7932" i="17"/>
  <c r="BH8361" i="17"/>
  <c r="BH7879" i="17"/>
  <c r="BH8274" i="17"/>
  <c r="BH8246" i="17"/>
  <c r="BH8141" i="17"/>
  <c r="BH7984" i="17"/>
  <c r="BH8129" i="17"/>
  <c r="BH8177" i="17"/>
  <c r="BH7975" i="17"/>
  <c r="BH8225" i="17"/>
  <c r="BH7687" i="17"/>
  <c r="BH7908" i="17"/>
  <c r="BH7793" i="17"/>
  <c r="BH7755" i="17"/>
  <c r="BH7726" i="17"/>
  <c r="BH7962" i="17"/>
  <c r="BH8049" i="17"/>
  <c r="BH8257" i="17"/>
  <c r="BH8271" i="17"/>
  <c r="BH7867" i="17"/>
  <c r="BH8368" i="17"/>
  <c r="BH7889" i="17"/>
  <c r="BH7838" i="17"/>
  <c r="BH7723" i="17"/>
  <c r="BH7799" i="17"/>
  <c r="BH7981" i="17"/>
  <c r="BH8381" i="17"/>
  <c r="BH8278" i="17"/>
  <c r="BH8288" i="17"/>
  <c r="BH8330" i="17"/>
  <c r="BH7923" i="17"/>
  <c r="BH8374" i="17"/>
  <c r="BH8122" i="17"/>
  <c r="BH8296" i="17"/>
  <c r="BH8126" i="17"/>
  <c r="BH8431" i="17"/>
  <c r="BH7685" i="17"/>
  <c r="BH7806" i="17"/>
  <c r="BH7888" i="17"/>
  <c r="BH8426" i="17"/>
  <c r="BH7973" i="17"/>
  <c r="BH8110" i="17"/>
  <c r="BH8327" i="17"/>
  <c r="BH8191" i="17"/>
  <c r="BH8120" i="17"/>
  <c r="BH8101" i="17"/>
  <c r="BH8237" i="17"/>
  <c r="BH8184" i="17"/>
  <c r="BH8354" i="17"/>
  <c r="BH8232" i="17"/>
  <c r="BH8434" i="17"/>
  <c r="BH7990" i="17"/>
  <c r="BH8249" i="17"/>
  <c r="BH7791" i="17"/>
  <c r="BH7940" i="17"/>
  <c r="BH7985" i="17"/>
  <c r="BH8345" i="17"/>
  <c r="BH7804" i="17"/>
  <c r="BH7868" i="17"/>
  <c r="BH8130" i="17"/>
  <c r="BH8095" i="17"/>
  <c r="BH7758" i="17"/>
  <c r="BH8304" i="17"/>
  <c r="BH8037" i="17"/>
  <c r="BH8346" i="17"/>
  <c r="BH7675" i="17"/>
  <c r="BH8247" i="17"/>
  <c r="BH7983" i="17"/>
  <c r="BH7821" i="17"/>
  <c r="BH7847" i="17"/>
  <c r="BH7772" i="17"/>
  <c r="BH8218" i="17"/>
  <c r="BH7873" i="17"/>
  <c r="BH8124" i="17"/>
  <c r="BH7918" i="17"/>
  <c r="BH8093" i="17"/>
  <c r="BH8254" i="17"/>
  <c r="BH8128" i="17"/>
  <c r="BH8194" i="17"/>
  <c r="BH8433" i="17"/>
  <c r="BH8000" i="17"/>
  <c r="BH7677" i="17"/>
  <c r="BH7927" i="17"/>
  <c r="BH8404" i="17"/>
  <c r="BH8319" i="17"/>
  <c r="BH8144" i="17"/>
  <c r="BH8231" i="17"/>
  <c r="BH7987" i="17"/>
  <c r="BH7679" i="17"/>
  <c r="BH7820" i="17"/>
  <c r="BH7965" i="17"/>
  <c r="BH7702" i="17"/>
  <c r="BH8150" i="17"/>
  <c r="BH7904" i="17"/>
  <c r="BH8135" i="17"/>
  <c r="BH7742" i="17"/>
  <c r="BH8137" i="17"/>
  <c r="BH7863" i="17"/>
  <c r="BH7901" i="17"/>
  <c r="BH8418" i="17"/>
  <c r="BH7807" i="17"/>
  <c r="BH7924" i="17"/>
  <c r="BH7976" i="17"/>
  <c r="BH8026" i="17"/>
  <c r="BH8320" i="17"/>
  <c r="BH8123" i="17"/>
  <c r="BH8259" i="17"/>
  <c r="BH8005" i="17"/>
  <c r="BH7795" i="17"/>
  <c r="BH7801" i="17"/>
  <c r="BH8365" i="17"/>
  <c r="BH8036" i="17"/>
  <c r="BH7814" i="17"/>
  <c r="BH8023" i="17"/>
  <c r="BH8373" i="17"/>
  <c r="BH7840" i="17"/>
  <c r="BH8117" i="17"/>
  <c r="BH8203" i="17"/>
  <c r="BH8324" i="17"/>
  <c r="BH8176" i="17"/>
  <c r="BH7773" i="17"/>
  <c r="BH8250" i="17"/>
  <c r="BH8027" i="17"/>
  <c r="BH7978" i="17"/>
  <c r="BH7794" i="17"/>
  <c r="BH8071" i="17"/>
  <c r="BH8153" i="17"/>
  <c r="BH8173" i="17"/>
  <c r="BH8067" i="17"/>
  <c r="BH7900" i="17"/>
  <c r="BH8140" i="17"/>
  <c r="BH8430" i="17"/>
  <c r="BH8085" i="17"/>
  <c r="BH7735" i="17"/>
  <c r="BH8336" i="17"/>
  <c r="BH7929" i="17"/>
  <c r="BH8007" i="17"/>
  <c r="BH7895" i="17"/>
  <c r="BH8020" i="17"/>
  <c r="BH8090" i="17"/>
  <c r="BH7785" i="17"/>
  <c r="BH8170" i="17"/>
  <c r="BH8185" i="17"/>
  <c r="BH7727" i="17"/>
  <c r="C157" i="26"/>
  <c r="G152" i="26"/>
  <c r="C158" i="26"/>
  <c r="G153" i="26"/>
  <c r="C160" i="26"/>
  <c r="G155" i="26"/>
  <c r="C161" i="26"/>
  <c r="G156" i="26"/>
  <c r="BI23" i="17"/>
  <c r="AI9" i="17"/>
  <c r="AJ18" i="17"/>
  <c r="AX20" i="17"/>
  <c r="AX21" i="17"/>
  <c r="AX22" i="17"/>
  <c r="AX23" i="17"/>
  <c r="AX24" i="17"/>
  <c r="AX25" i="17"/>
  <c r="AX26" i="17"/>
  <c r="AX27" i="17"/>
  <c r="AX28" i="17"/>
  <c r="AX29" i="17"/>
  <c r="AX30" i="17"/>
  <c r="AX31" i="17"/>
  <c r="AX32" i="17"/>
  <c r="AX33" i="17"/>
  <c r="AX34" i="17"/>
  <c r="AX35" i="17"/>
  <c r="AX36" i="17"/>
  <c r="AX37" i="17"/>
  <c r="AX38" i="17"/>
  <c r="AX39" i="17"/>
  <c r="AX40" i="17"/>
  <c r="AX41" i="17"/>
  <c r="AX42" i="17"/>
  <c r="AX43" i="17"/>
  <c r="AX44" i="17"/>
  <c r="AX45" i="17"/>
  <c r="AX46" i="17"/>
  <c r="AX47" i="17"/>
  <c r="AX48" i="17"/>
  <c r="AX49" i="17"/>
  <c r="AX50" i="17"/>
  <c r="AX51" i="17"/>
  <c r="AX52" i="17"/>
  <c r="AX53" i="17"/>
  <c r="AX54" i="17"/>
  <c r="AX55" i="17"/>
  <c r="AX56" i="17"/>
  <c r="AX57" i="17"/>
  <c r="AX58" i="17"/>
  <c r="AX59" i="17"/>
  <c r="AX60" i="17"/>
  <c r="AX61" i="17"/>
  <c r="AX62" i="17"/>
  <c r="AX63" i="17"/>
  <c r="AX64" i="17"/>
  <c r="AX65" i="17"/>
  <c r="AX66" i="17"/>
  <c r="AX67" i="17"/>
  <c r="AX68" i="17"/>
  <c r="AX69" i="17"/>
  <c r="AX70" i="17"/>
  <c r="AX71" i="17"/>
  <c r="AX72" i="17"/>
  <c r="AX73" i="17"/>
  <c r="AX74" i="17"/>
  <c r="AX75" i="17"/>
  <c r="AX76" i="17"/>
  <c r="AX77" i="17"/>
  <c r="AX78" i="17"/>
  <c r="AX79" i="17"/>
  <c r="AX80" i="17"/>
  <c r="AX81" i="17"/>
  <c r="AX82" i="17"/>
  <c r="AX83" i="17"/>
  <c r="AX84" i="17"/>
  <c r="AX85" i="17"/>
  <c r="AX86" i="17"/>
  <c r="AX87" i="17"/>
  <c r="AX88" i="17"/>
  <c r="AX89" i="17"/>
  <c r="AX90" i="17"/>
  <c r="AX91" i="17"/>
  <c r="AX92" i="17"/>
  <c r="AX93" i="17"/>
  <c r="AX94" i="17"/>
  <c r="AX95" i="17"/>
  <c r="AX96" i="17"/>
  <c r="AX97" i="17"/>
  <c r="AX98" i="17"/>
  <c r="AX99" i="17"/>
  <c r="AX100" i="17"/>
  <c r="AX101" i="17"/>
  <c r="AX102" i="17"/>
  <c r="AX103" i="17"/>
  <c r="AX104" i="17"/>
  <c r="AX105" i="17"/>
  <c r="AX106" i="17"/>
  <c r="AX107" i="17"/>
  <c r="AX108" i="17"/>
  <c r="AX109" i="17"/>
  <c r="AX110" i="17"/>
  <c r="AX111" i="17"/>
  <c r="AX112" i="17"/>
  <c r="AX113" i="17"/>
  <c r="AX114" i="17"/>
  <c r="AX115" i="17"/>
  <c r="AX116" i="17"/>
  <c r="AX117" i="17"/>
  <c r="AX118" i="17"/>
  <c r="AX119" i="17"/>
  <c r="AX120" i="17"/>
  <c r="AX121" i="17"/>
  <c r="AX122" i="17"/>
  <c r="AX123" i="17"/>
  <c r="AX124" i="17"/>
  <c r="AX125" i="17"/>
  <c r="AX126" i="17"/>
  <c r="AX127" i="17"/>
  <c r="AX128" i="17"/>
  <c r="AX129" i="17"/>
  <c r="AX130" i="17"/>
  <c r="AX131" i="17"/>
  <c r="AX132" i="17"/>
  <c r="AX133" i="17"/>
  <c r="AX134" i="17"/>
  <c r="AX135" i="17"/>
  <c r="AX136" i="17"/>
  <c r="AX137" i="17"/>
  <c r="AX138" i="17"/>
  <c r="AX139" i="17"/>
  <c r="AX140" i="17"/>
  <c r="AX141" i="17"/>
  <c r="AX142" i="17"/>
  <c r="AX143" i="17"/>
  <c r="AX144" i="17"/>
  <c r="AX145" i="17"/>
  <c r="AX146" i="17"/>
  <c r="AX147" i="17"/>
  <c r="AX148" i="17"/>
  <c r="AX149" i="17"/>
  <c r="AX150" i="17"/>
  <c r="AX151" i="17"/>
  <c r="AX152" i="17"/>
  <c r="AX153" i="17"/>
  <c r="AX154" i="17"/>
  <c r="AX155" i="17"/>
  <c r="AX156" i="17"/>
  <c r="AX157" i="17"/>
  <c r="AX158" i="17"/>
  <c r="AX159" i="17"/>
  <c r="AX160" i="17"/>
  <c r="AX161" i="17"/>
  <c r="AX162" i="17"/>
  <c r="AX163" i="17"/>
  <c r="AX164" i="17"/>
  <c r="AX165" i="17"/>
  <c r="AX166" i="17"/>
  <c r="AX167" i="17"/>
  <c r="AX168" i="17"/>
  <c r="AX169" i="17"/>
  <c r="AX170" i="17"/>
  <c r="AX171" i="17"/>
  <c r="AX172" i="17"/>
  <c r="AX173" i="17"/>
  <c r="AX174" i="17"/>
  <c r="AX175" i="17"/>
  <c r="AX176" i="17"/>
  <c r="AX177" i="17"/>
  <c r="AX178" i="17"/>
  <c r="AX179" i="17"/>
  <c r="AX180" i="17"/>
  <c r="AX181" i="17"/>
  <c r="AX182" i="17"/>
  <c r="AX183" i="17"/>
  <c r="AX184" i="17"/>
  <c r="AX185" i="17"/>
  <c r="AX186" i="17"/>
  <c r="AX187" i="17"/>
  <c r="AX188" i="17"/>
  <c r="AX189" i="17"/>
  <c r="AX190" i="17"/>
  <c r="AX191" i="17"/>
  <c r="AX192" i="17"/>
  <c r="AX193" i="17"/>
  <c r="AX194" i="17"/>
  <c r="AX195" i="17"/>
  <c r="AX196" i="17"/>
  <c r="AX197" i="17"/>
  <c r="AX198" i="17"/>
  <c r="AX199" i="17"/>
  <c r="AX200" i="17"/>
  <c r="AX201" i="17"/>
  <c r="AX202" i="17"/>
  <c r="AX203" i="17"/>
  <c r="AX204" i="17"/>
  <c r="AX205" i="17"/>
  <c r="AX206" i="17"/>
  <c r="AX207" i="17"/>
  <c r="AX208" i="17"/>
  <c r="AX209" i="17"/>
  <c r="AX210" i="17"/>
  <c r="AX211" i="17"/>
  <c r="AX212" i="17"/>
  <c r="AX213" i="17"/>
  <c r="AX214" i="17"/>
  <c r="AX215" i="17"/>
  <c r="AX216" i="17"/>
  <c r="AX217" i="17"/>
  <c r="AX218" i="17"/>
  <c r="AX219" i="17"/>
  <c r="AX220" i="17"/>
  <c r="AX221" i="17"/>
  <c r="AX222" i="17"/>
  <c r="AX223" i="17"/>
  <c r="AX224" i="17"/>
  <c r="AX225" i="17"/>
  <c r="AX226" i="17"/>
  <c r="AX227" i="17"/>
  <c r="AX228" i="17"/>
  <c r="AX229" i="17"/>
  <c r="AX230" i="17"/>
  <c r="AX231" i="17"/>
  <c r="AX232" i="17"/>
  <c r="AX233" i="17"/>
  <c r="AX234" i="17"/>
  <c r="AX235" i="17"/>
  <c r="AX236" i="17"/>
  <c r="AX237" i="17"/>
  <c r="AX238" i="17"/>
  <c r="AX239" i="17"/>
  <c r="AX240" i="17"/>
  <c r="AX241" i="17"/>
  <c r="AX242" i="17"/>
  <c r="AX243" i="17"/>
  <c r="AX244" i="17"/>
  <c r="AX245" i="17"/>
  <c r="AX246" i="17"/>
  <c r="AX247" i="17"/>
  <c r="AX248" i="17"/>
  <c r="AX249" i="17"/>
  <c r="AX250" i="17"/>
  <c r="AX251" i="17"/>
  <c r="AX252" i="17"/>
  <c r="AX253" i="17"/>
  <c r="AX254" i="17"/>
  <c r="AX255" i="17"/>
  <c r="AX256" i="17"/>
  <c r="AX257" i="17"/>
  <c r="AX258" i="17"/>
  <c r="AX259" i="17"/>
  <c r="AX260" i="17"/>
  <c r="AX261" i="17"/>
  <c r="AX262" i="17"/>
  <c r="AX263" i="17"/>
  <c r="AX264" i="17"/>
  <c r="AX265" i="17"/>
  <c r="AX266" i="17"/>
  <c r="AX267" i="17"/>
  <c r="AX268" i="17"/>
  <c r="AX269" i="17"/>
  <c r="AX270" i="17"/>
  <c r="AX271" i="17"/>
  <c r="AX272" i="17"/>
  <c r="AX273" i="17"/>
  <c r="AX274" i="17"/>
  <c r="AX275" i="17"/>
  <c r="AX276" i="17"/>
  <c r="AX277" i="17"/>
  <c r="AX278" i="17"/>
  <c r="AX279" i="17"/>
  <c r="AX280" i="17"/>
  <c r="AX281" i="17"/>
  <c r="AX282" i="17"/>
  <c r="AX283" i="17"/>
  <c r="AX284" i="17"/>
  <c r="AX285" i="17"/>
  <c r="AX286" i="17"/>
  <c r="AX287" i="17"/>
  <c r="AX288" i="17"/>
  <c r="AX289" i="17"/>
  <c r="AX290" i="17"/>
  <c r="AX291" i="17"/>
  <c r="AX292" i="17"/>
  <c r="AX293" i="17"/>
  <c r="AX294" i="17"/>
  <c r="AX295" i="17"/>
  <c r="AX296" i="17"/>
  <c r="AX297" i="17"/>
  <c r="AX298" i="17"/>
  <c r="AX299" i="17"/>
  <c r="AX300" i="17"/>
  <c r="AX301" i="17"/>
  <c r="AX302" i="17"/>
  <c r="AX303" i="17"/>
  <c r="AX304" i="17"/>
  <c r="AX305" i="17"/>
  <c r="AX306" i="17"/>
  <c r="AX307" i="17"/>
  <c r="AX308" i="17"/>
  <c r="AX309" i="17"/>
  <c r="AX310" i="17"/>
  <c r="AX311" i="17"/>
  <c r="AX312" i="17"/>
  <c r="AX313" i="17"/>
  <c r="AX314" i="17"/>
  <c r="AX315" i="17"/>
  <c r="AX316" i="17"/>
  <c r="AX317" i="17"/>
  <c r="AX318" i="17"/>
  <c r="AX319" i="17"/>
  <c r="AX320" i="17"/>
  <c r="AX321" i="17"/>
  <c r="AX322" i="17"/>
  <c r="AX323" i="17"/>
  <c r="AX324" i="17"/>
  <c r="AX325" i="17"/>
  <c r="AX326" i="17"/>
  <c r="AX327" i="17"/>
  <c r="AX328" i="17"/>
  <c r="AX329" i="17"/>
  <c r="AX330" i="17"/>
  <c r="AX331" i="17"/>
  <c r="AX332" i="17"/>
  <c r="AX333" i="17"/>
  <c r="AX334" i="17"/>
  <c r="AX335" i="17"/>
  <c r="AX336" i="17"/>
  <c r="AX337" i="17"/>
  <c r="AX338" i="17"/>
  <c r="AX339" i="17"/>
  <c r="AX340" i="17"/>
  <c r="AX341" i="17"/>
  <c r="AX342" i="17"/>
  <c r="AX343" i="17"/>
  <c r="AX344" i="17"/>
  <c r="AX345" i="17"/>
  <c r="AX346" i="17"/>
  <c r="AX347" i="17"/>
  <c r="AX348" i="17"/>
  <c r="AX349" i="17"/>
  <c r="AX350" i="17"/>
  <c r="AX351" i="17"/>
  <c r="AX352" i="17"/>
  <c r="AX353" i="17"/>
  <c r="AX354" i="17"/>
  <c r="AX355" i="17"/>
  <c r="AX356" i="17"/>
  <c r="AX357" i="17"/>
  <c r="AX358" i="17"/>
  <c r="AX359" i="17"/>
  <c r="AX360" i="17"/>
  <c r="AX361" i="17"/>
  <c r="AX362" i="17"/>
  <c r="AX363" i="17"/>
  <c r="AX364" i="17"/>
  <c r="AX365" i="17"/>
  <c r="AX366" i="17"/>
  <c r="AX367" i="17"/>
  <c r="AX368" i="17"/>
  <c r="AX369" i="17"/>
  <c r="AX370" i="17"/>
  <c r="AX371" i="17"/>
  <c r="AX372" i="17"/>
  <c r="AX373" i="17"/>
  <c r="AX374" i="17"/>
  <c r="AX375" i="17"/>
  <c r="AX376" i="17"/>
  <c r="AX377" i="17"/>
  <c r="AX378" i="17"/>
  <c r="AX379" i="17"/>
  <c r="AX380" i="17"/>
  <c r="AX381" i="17"/>
  <c r="AX382" i="17"/>
  <c r="AX383" i="17"/>
  <c r="AX384" i="17"/>
  <c r="AX385" i="17"/>
  <c r="AX386" i="17"/>
  <c r="AX387" i="17"/>
  <c r="AX388" i="17"/>
  <c r="AX389" i="17"/>
  <c r="AX390" i="17"/>
  <c r="AX391" i="17"/>
  <c r="AX392" i="17"/>
  <c r="AX393" i="17"/>
  <c r="AX394" i="17"/>
  <c r="AX395" i="17"/>
  <c r="AX396" i="17"/>
  <c r="AX397" i="17"/>
  <c r="AX398" i="17"/>
  <c r="AX399" i="17"/>
  <c r="AX400" i="17"/>
  <c r="AX401" i="17"/>
  <c r="AX402" i="17"/>
  <c r="AX403" i="17"/>
  <c r="AX404" i="17"/>
  <c r="AX405" i="17"/>
  <c r="AX406" i="17"/>
  <c r="AX407" i="17"/>
  <c r="AX408" i="17"/>
  <c r="AX409" i="17"/>
  <c r="AX410" i="17"/>
  <c r="AX411" i="17"/>
  <c r="AX412" i="17"/>
  <c r="AX413" i="17"/>
  <c r="AX414" i="17"/>
  <c r="AX415" i="17"/>
  <c r="AX416" i="17"/>
  <c r="AX417" i="17"/>
  <c r="AX418" i="17"/>
  <c r="AX419" i="17"/>
  <c r="AX420" i="17"/>
  <c r="AX421" i="17"/>
  <c r="AX422" i="17"/>
  <c r="AX423" i="17"/>
  <c r="AX424" i="17"/>
  <c r="AX425" i="17"/>
  <c r="AX426" i="17"/>
  <c r="AX427" i="17"/>
  <c r="AX428" i="17"/>
  <c r="AX429" i="17"/>
  <c r="AX430" i="17"/>
  <c r="AX431" i="17"/>
  <c r="AX432" i="17"/>
  <c r="AX433" i="17"/>
  <c r="AX434" i="17"/>
  <c r="AX435" i="17"/>
  <c r="AX436" i="17"/>
  <c r="AX437" i="17"/>
  <c r="AX438" i="17"/>
  <c r="AX439" i="17"/>
  <c r="AX440" i="17"/>
  <c r="AX441" i="17"/>
  <c r="AX442" i="17"/>
  <c r="AX443" i="17"/>
  <c r="AX444" i="17"/>
  <c r="AX445" i="17"/>
  <c r="AX446" i="17"/>
  <c r="AX447" i="17"/>
  <c r="AX448" i="17"/>
  <c r="AX449" i="17"/>
  <c r="AX450" i="17"/>
  <c r="AX451" i="17"/>
  <c r="AX452" i="17"/>
  <c r="AX453" i="17"/>
  <c r="AX454" i="17"/>
  <c r="AX455" i="17"/>
  <c r="AX456" i="17"/>
  <c r="AX457" i="17"/>
  <c r="AX458" i="17"/>
  <c r="AX459" i="17"/>
  <c r="AX460" i="17"/>
  <c r="AX461" i="17"/>
  <c r="AX462" i="17"/>
  <c r="AX463" i="17"/>
  <c r="AX464" i="17"/>
  <c r="AX465" i="17"/>
  <c r="AX466" i="17"/>
  <c r="AX467" i="17"/>
  <c r="AX468" i="17"/>
  <c r="AX469" i="17"/>
  <c r="AX470" i="17"/>
  <c r="AX471" i="17"/>
  <c r="AX472" i="17"/>
  <c r="AX473" i="17"/>
  <c r="AX474" i="17"/>
  <c r="AX475" i="17"/>
  <c r="AX476" i="17"/>
  <c r="AX477" i="17"/>
  <c r="AX478" i="17"/>
  <c r="AX479" i="17"/>
  <c r="AX480" i="17"/>
  <c r="AX481" i="17"/>
  <c r="AX482" i="17"/>
  <c r="AX483" i="17"/>
  <c r="AX484" i="17"/>
  <c r="AX485" i="17"/>
  <c r="AX486" i="17"/>
  <c r="AX487" i="17"/>
  <c r="AX488" i="17"/>
  <c r="AX489" i="17"/>
  <c r="AX490" i="17"/>
  <c r="AX491" i="17"/>
  <c r="AX492" i="17"/>
  <c r="AX493" i="17"/>
  <c r="AX494" i="17"/>
  <c r="AX495" i="17"/>
  <c r="AX496" i="17"/>
  <c r="AX497" i="17"/>
  <c r="AX498" i="17"/>
  <c r="AX499" i="17"/>
  <c r="AX500" i="17"/>
  <c r="AX501" i="17"/>
  <c r="AX502" i="17"/>
  <c r="AX503" i="17"/>
  <c r="AX504" i="17"/>
  <c r="AX505" i="17"/>
  <c r="AX506" i="17"/>
  <c r="AX507" i="17"/>
  <c r="AX508" i="17"/>
  <c r="AX509" i="17"/>
  <c r="AX510" i="17"/>
  <c r="AX511" i="17"/>
  <c r="AX512" i="17"/>
  <c r="AX513" i="17"/>
  <c r="AX514" i="17"/>
  <c r="AX515" i="17"/>
  <c r="AX516" i="17"/>
  <c r="AX517" i="17"/>
  <c r="AX518" i="17"/>
  <c r="AX519" i="17"/>
  <c r="AX520" i="17"/>
  <c r="AX521" i="17"/>
  <c r="AX522" i="17"/>
  <c r="AX523" i="17"/>
  <c r="AX524" i="17"/>
  <c r="AX525" i="17"/>
  <c r="AX526" i="17"/>
  <c r="AX527" i="17"/>
  <c r="AX528" i="17"/>
  <c r="AX529" i="17"/>
  <c r="AX530" i="17"/>
  <c r="AX531" i="17"/>
  <c r="AX532" i="17"/>
  <c r="AX533" i="17"/>
  <c r="AX534" i="17"/>
  <c r="AX535" i="17"/>
  <c r="AX536" i="17"/>
  <c r="AX537" i="17"/>
  <c r="AX538" i="17"/>
  <c r="AX539" i="17"/>
  <c r="AX540" i="17"/>
  <c r="AX541" i="17"/>
  <c r="AX542" i="17"/>
  <c r="AX543" i="17"/>
  <c r="AX544" i="17"/>
  <c r="AX545" i="17"/>
  <c r="AX546" i="17"/>
  <c r="AX547" i="17"/>
  <c r="AX548" i="17"/>
  <c r="AX549" i="17"/>
  <c r="AX550" i="17"/>
  <c r="AX551" i="17"/>
  <c r="AX552" i="17"/>
  <c r="AX553" i="17"/>
  <c r="AX554" i="17"/>
  <c r="AX555" i="17"/>
  <c r="AX556" i="17"/>
  <c r="AX557" i="17"/>
  <c r="AX558" i="17"/>
  <c r="AX559" i="17"/>
  <c r="AX560" i="17"/>
  <c r="AX561" i="17"/>
  <c r="AX562" i="17"/>
  <c r="AX563" i="17"/>
  <c r="AX564" i="17"/>
  <c r="AX565" i="17"/>
  <c r="AX566" i="17"/>
  <c r="AX567" i="17"/>
  <c r="AX568" i="17"/>
  <c r="AX569" i="17"/>
  <c r="AX570" i="17"/>
  <c r="AX571" i="17"/>
  <c r="AX572" i="17"/>
  <c r="AX573" i="17"/>
  <c r="AX574" i="17"/>
  <c r="AX575" i="17"/>
  <c r="AX576" i="17"/>
  <c r="AX577" i="17"/>
  <c r="AX578" i="17"/>
  <c r="AX579" i="17"/>
  <c r="AX580" i="17"/>
  <c r="AX581" i="17"/>
  <c r="AX582" i="17"/>
  <c r="AX583" i="17"/>
  <c r="AX584" i="17"/>
  <c r="AX585" i="17"/>
  <c r="AX586" i="17"/>
  <c r="AX587" i="17"/>
  <c r="AX588" i="17"/>
  <c r="AX589" i="17"/>
  <c r="AX590" i="17"/>
  <c r="AX591" i="17"/>
  <c r="AX592" i="17"/>
  <c r="AX593" i="17"/>
  <c r="AX594" i="17"/>
  <c r="AX595" i="17"/>
  <c r="AX596" i="17"/>
  <c r="AX597" i="17"/>
  <c r="AX598" i="17"/>
  <c r="AX599" i="17"/>
  <c r="AX600" i="17"/>
  <c r="AX601" i="17"/>
  <c r="AX602" i="17"/>
  <c r="AX603" i="17"/>
  <c r="AX604" i="17"/>
  <c r="AX605" i="17"/>
  <c r="AX606" i="17"/>
  <c r="AX607" i="17"/>
  <c r="AX608" i="17"/>
  <c r="AX609" i="17"/>
  <c r="AX610" i="17"/>
  <c r="AX611" i="17"/>
  <c r="AX612" i="17"/>
  <c r="AX613" i="17"/>
  <c r="AX614" i="17"/>
  <c r="AX615" i="17"/>
  <c r="AX616" i="17"/>
  <c r="AX617" i="17"/>
  <c r="AX618" i="17"/>
  <c r="AX619" i="17"/>
  <c r="AX620" i="17"/>
  <c r="AX621" i="17"/>
  <c r="AX622" i="17"/>
  <c r="AX623" i="17"/>
  <c r="AX624" i="17"/>
  <c r="AX625" i="17"/>
  <c r="AX626" i="17"/>
  <c r="AX627" i="17"/>
  <c r="AX628" i="17"/>
  <c r="AX629" i="17"/>
  <c r="AX630" i="17"/>
  <c r="AX631" i="17"/>
  <c r="AX632" i="17"/>
  <c r="AX633" i="17"/>
  <c r="AX634" i="17"/>
  <c r="AX635" i="17"/>
  <c r="AX636" i="17"/>
  <c r="AX637" i="17"/>
  <c r="AX638" i="17"/>
  <c r="AX639" i="17"/>
  <c r="AX640" i="17"/>
  <c r="AX641" i="17"/>
  <c r="AX642" i="17"/>
  <c r="AX643" i="17"/>
  <c r="AX644" i="17"/>
  <c r="AX645" i="17"/>
  <c r="AX646" i="17"/>
  <c r="AX647" i="17"/>
  <c r="AX648" i="17"/>
  <c r="AX649" i="17"/>
  <c r="AX650" i="17"/>
  <c r="AX651" i="17"/>
  <c r="AX652" i="17"/>
  <c r="AX653" i="17"/>
  <c r="AX654" i="17"/>
  <c r="AX655" i="17"/>
  <c r="AX656" i="17"/>
  <c r="AX657" i="17"/>
  <c r="AX658" i="17"/>
  <c r="AX659" i="17"/>
  <c r="AX660" i="17"/>
  <c r="AX661" i="17"/>
  <c r="AX662" i="17"/>
  <c r="AX663" i="17"/>
  <c r="AX664" i="17"/>
  <c r="AX665" i="17"/>
  <c r="AX666" i="17"/>
  <c r="AX667" i="17"/>
  <c r="AX668" i="17"/>
  <c r="AX669" i="17"/>
  <c r="AX670" i="17"/>
  <c r="AX671" i="17"/>
  <c r="AX672" i="17"/>
  <c r="AX673" i="17"/>
  <c r="AX674" i="17"/>
  <c r="AX675" i="17"/>
  <c r="AX676" i="17"/>
  <c r="AX677" i="17"/>
  <c r="AX678" i="17"/>
  <c r="AX679" i="17"/>
  <c r="AX680" i="17"/>
  <c r="AX681" i="17"/>
  <c r="AX682" i="17"/>
  <c r="AX683" i="17"/>
  <c r="AX684" i="17"/>
  <c r="AX685" i="17"/>
  <c r="AX686" i="17"/>
  <c r="AX687" i="17"/>
  <c r="AX688" i="17"/>
  <c r="AX689" i="17"/>
  <c r="AX690" i="17"/>
  <c r="AX691" i="17"/>
  <c r="AX692" i="17"/>
  <c r="AX693" i="17"/>
  <c r="AX694" i="17"/>
  <c r="AX695" i="17"/>
  <c r="AX696" i="17"/>
  <c r="AX697" i="17"/>
  <c r="AX698" i="17"/>
  <c r="AX699" i="17"/>
  <c r="AX700" i="17"/>
  <c r="AX701" i="17"/>
  <c r="AX702" i="17"/>
  <c r="AX703" i="17"/>
  <c r="AX704" i="17"/>
  <c r="AX705" i="17"/>
  <c r="AX706" i="17"/>
  <c r="AX707" i="17"/>
  <c r="AX708" i="17"/>
  <c r="AX709" i="17"/>
  <c r="AX710" i="17"/>
  <c r="AX711" i="17"/>
  <c r="AX712" i="17"/>
  <c r="AX713" i="17"/>
  <c r="AX714" i="17"/>
  <c r="AX715" i="17"/>
  <c r="AX716" i="17"/>
  <c r="AX717" i="17"/>
  <c r="AX718" i="17"/>
  <c r="AX719" i="17"/>
  <c r="AX720" i="17"/>
  <c r="AX721" i="17"/>
  <c r="AX722" i="17"/>
  <c r="AX723" i="17"/>
  <c r="AX724" i="17"/>
  <c r="AX725" i="17"/>
  <c r="AX726" i="17"/>
  <c r="AX727" i="17"/>
  <c r="AX728" i="17"/>
  <c r="AX729" i="17"/>
  <c r="AX730" i="17"/>
  <c r="AX731" i="17"/>
  <c r="AX732" i="17"/>
  <c r="AX733" i="17"/>
  <c r="AX734" i="17"/>
  <c r="AX735" i="17"/>
  <c r="AX736" i="17"/>
  <c r="AX737" i="17"/>
  <c r="AX738" i="17"/>
  <c r="AX739" i="17"/>
  <c r="AX740" i="17"/>
  <c r="AX741" i="17"/>
  <c r="AX742" i="17"/>
  <c r="AX743" i="17"/>
  <c r="AX744" i="17"/>
  <c r="AX745" i="17"/>
  <c r="AX746" i="17"/>
  <c r="AX747" i="17"/>
  <c r="AX748" i="17"/>
  <c r="AX749" i="17"/>
  <c r="AX750" i="17"/>
  <c r="AX751" i="17"/>
  <c r="AX752" i="17"/>
  <c r="AX753" i="17"/>
  <c r="AX754" i="17"/>
  <c r="AX755" i="17"/>
  <c r="AX756" i="17"/>
  <c r="AX757" i="17"/>
  <c r="AX758" i="17"/>
  <c r="AX759" i="17"/>
  <c r="AX760" i="17"/>
  <c r="AX761" i="17"/>
  <c r="AX762" i="17"/>
  <c r="AX763" i="17"/>
  <c r="AX764" i="17"/>
  <c r="AX765" i="17"/>
  <c r="AX766" i="17"/>
  <c r="AX767" i="17"/>
  <c r="AX768" i="17"/>
  <c r="AX769" i="17"/>
  <c r="AX770" i="17"/>
  <c r="AX771" i="17"/>
  <c r="AX772" i="17"/>
  <c r="AX773" i="17"/>
  <c r="AX774" i="17"/>
  <c r="AX775" i="17"/>
  <c r="AX776" i="17"/>
  <c r="AX777" i="17"/>
  <c r="AX778" i="17"/>
  <c r="AX779" i="17"/>
  <c r="AX780" i="17"/>
  <c r="AX781" i="17"/>
  <c r="AX782" i="17"/>
  <c r="AX783" i="17"/>
  <c r="AX784" i="17"/>
  <c r="AX785" i="17"/>
  <c r="AX786" i="17"/>
  <c r="AX787" i="17"/>
  <c r="AX788" i="17"/>
  <c r="AX789" i="17"/>
  <c r="AX790" i="17"/>
  <c r="AX791" i="17"/>
  <c r="AX792" i="17"/>
  <c r="AX793" i="17"/>
  <c r="AX794" i="17"/>
  <c r="AX795" i="17"/>
  <c r="AX796" i="17"/>
  <c r="AX797" i="17"/>
  <c r="AX798" i="17"/>
  <c r="AX799" i="17"/>
  <c r="AX800" i="17"/>
  <c r="AX801" i="17"/>
  <c r="AX802" i="17"/>
  <c r="AX803" i="17"/>
  <c r="AX804" i="17"/>
  <c r="AX805" i="17"/>
  <c r="AX806" i="17"/>
  <c r="AX807" i="17"/>
  <c r="AX808" i="17"/>
  <c r="AX809" i="17"/>
  <c r="AX810" i="17"/>
  <c r="AX811" i="17"/>
  <c r="AX812" i="17"/>
  <c r="AX813" i="17"/>
  <c r="AX814" i="17"/>
  <c r="AX815" i="17"/>
  <c r="AX816" i="17"/>
  <c r="AX817" i="17"/>
  <c r="AX818" i="17"/>
  <c r="AX819" i="17"/>
  <c r="AX820" i="17"/>
  <c r="AX821" i="17"/>
  <c r="AX822" i="17"/>
  <c r="AX823" i="17"/>
  <c r="AX824" i="17"/>
  <c r="AX825" i="17"/>
  <c r="AX826" i="17"/>
  <c r="AX827" i="17"/>
  <c r="AX828" i="17"/>
  <c r="AX829" i="17"/>
  <c r="AX830" i="17"/>
  <c r="AX831" i="17"/>
  <c r="AX832" i="17"/>
  <c r="AX833" i="17"/>
  <c r="AX834" i="17"/>
  <c r="AX835" i="17"/>
  <c r="AX836" i="17"/>
  <c r="AX837" i="17"/>
  <c r="AX838" i="17"/>
  <c r="AX839" i="17"/>
  <c r="AX840" i="17"/>
  <c r="AX841" i="17"/>
  <c r="AX842" i="17"/>
  <c r="AX843" i="17"/>
  <c r="AX844" i="17"/>
  <c r="AX845" i="17"/>
  <c r="AX846" i="17"/>
  <c r="AX847" i="17"/>
  <c r="AX848" i="17"/>
  <c r="AX849" i="17"/>
  <c r="AX850" i="17"/>
  <c r="AX851" i="17"/>
  <c r="AX852" i="17"/>
  <c r="AX853" i="17"/>
  <c r="AX854" i="17"/>
  <c r="AX855" i="17"/>
  <c r="AX856" i="17"/>
  <c r="AX857" i="17"/>
  <c r="AX858" i="17"/>
  <c r="AX859" i="17"/>
  <c r="AX860" i="17"/>
  <c r="AX861" i="17"/>
  <c r="AX862" i="17"/>
  <c r="AX863" i="17"/>
  <c r="AX864" i="17"/>
  <c r="AX865" i="17"/>
  <c r="AX866" i="17"/>
  <c r="AX867" i="17"/>
  <c r="AX868" i="17"/>
  <c r="AX869" i="17"/>
  <c r="AX870" i="17"/>
  <c r="AX871" i="17"/>
  <c r="AX872" i="17"/>
  <c r="AX873" i="17"/>
  <c r="AX874" i="17"/>
  <c r="AX875" i="17"/>
  <c r="AX876" i="17"/>
  <c r="AX877" i="17"/>
  <c r="AX878" i="17"/>
  <c r="AX879" i="17"/>
  <c r="AX880" i="17"/>
  <c r="AX881" i="17"/>
  <c r="AX882" i="17"/>
  <c r="AX883" i="17"/>
  <c r="AX884" i="17"/>
  <c r="AX885" i="17"/>
  <c r="AX886" i="17"/>
  <c r="AX887" i="17"/>
  <c r="AX888" i="17"/>
  <c r="AX889" i="17"/>
  <c r="AX890" i="17"/>
  <c r="AX891" i="17"/>
  <c r="AX892" i="17"/>
  <c r="AX893" i="17"/>
  <c r="AX894" i="17"/>
  <c r="AX895" i="17"/>
  <c r="AX896" i="17"/>
  <c r="AX897" i="17"/>
  <c r="AX898" i="17"/>
  <c r="AX899" i="17"/>
  <c r="AX900" i="17"/>
  <c r="AX901" i="17"/>
  <c r="AX902" i="17"/>
  <c r="AX903" i="17"/>
  <c r="AX904" i="17"/>
  <c r="AX905" i="17"/>
  <c r="AX906" i="17"/>
  <c r="AX907" i="17"/>
  <c r="AX908" i="17"/>
  <c r="AX909" i="17"/>
  <c r="AX910" i="17"/>
  <c r="AX911" i="17"/>
  <c r="AX912" i="17"/>
  <c r="AX913" i="17"/>
  <c r="AX914" i="17"/>
  <c r="AX915" i="17"/>
  <c r="AX916" i="17"/>
  <c r="AX917" i="17"/>
  <c r="AX918" i="17"/>
  <c r="AX919" i="17"/>
  <c r="AX920" i="17"/>
  <c r="AX921" i="17"/>
  <c r="AX922" i="17"/>
  <c r="AX923" i="17"/>
  <c r="AX924" i="17"/>
  <c r="AX925" i="17"/>
  <c r="AX926" i="17"/>
  <c r="AX927" i="17"/>
  <c r="AX928" i="17"/>
  <c r="AX929" i="17"/>
  <c r="AX930" i="17"/>
  <c r="AX931" i="17"/>
  <c r="AX932" i="17"/>
  <c r="AX933" i="17"/>
  <c r="AX934" i="17"/>
  <c r="AX935" i="17"/>
  <c r="AX936" i="17"/>
  <c r="AX937" i="17"/>
  <c r="AX938" i="17"/>
  <c r="AX939" i="17"/>
  <c r="AX940" i="17"/>
  <c r="AX941" i="17"/>
  <c r="AX942" i="17"/>
  <c r="AX943" i="17"/>
  <c r="AX944" i="17"/>
  <c r="AX945" i="17"/>
  <c r="AX946" i="17"/>
  <c r="AX947" i="17"/>
  <c r="AX948" i="17"/>
  <c r="AX949" i="17"/>
  <c r="AX950" i="17"/>
  <c r="AX951" i="17"/>
  <c r="AX952" i="17"/>
  <c r="AX953" i="17"/>
  <c r="AX954" i="17"/>
  <c r="AX955" i="17"/>
  <c r="AX956" i="17"/>
  <c r="AX957" i="17"/>
  <c r="AX958" i="17"/>
  <c r="AX959" i="17"/>
  <c r="AX960" i="17"/>
  <c r="AX961" i="17"/>
  <c r="AX962" i="17"/>
  <c r="AX963" i="17"/>
  <c r="AX964" i="17"/>
  <c r="AX965" i="17"/>
  <c r="AX966" i="17"/>
  <c r="AX967" i="17"/>
  <c r="AX968" i="17"/>
  <c r="AX969" i="17"/>
  <c r="AX970" i="17"/>
  <c r="AX971" i="17"/>
  <c r="AX972" i="17"/>
  <c r="AX973" i="17"/>
  <c r="AX974" i="17"/>
  <c r="AX975" i="17"/>
  <c r="AX976" i="17"/>
  <c r="AX977" i="17"/>
  <c r="AX978" i="17"/>
  <c r="AX979" i="17"/>
  <c r="AX980" i="17"/>
  <c r="AX981" i="17"/>
  <c r="AX982" i="17"/>
  <c r="AX983" i="17"/>
  <c r="AX984" i="17"/>
  <c r="AX985" i="17"/>
  <c r="AX986" i="17"/>
  <c r="AX987" i="17"/>
  <c r="AX988" i="17"/>
  <c r="AX989" i="17"/>
  <c r="AX990" i="17"/>
  <c r="AX991" i="17"/>
  <c r="AX992" i="17"/>
  <c r="AX993" i="17"/>
  <c r="AX994" i="17"/>
  <c r="AX995" i="17"/>
  <c r="AX996" i="17"/>
  <c r="AX997" i="17"/>
  <c r="AX998" i="17"/>
  <c r="AX999" i="17"/>
  <c r="AX1000" i="17"/>
  <c r="AX1001" i="17"/>
  <c r="AX1002" i="17"/>
  <c r="AX1003" i="17"/>
  <c r="AX1004" i="17"/>
  <c r="AX1005" i="17"/>
  <c r="AX1006" i="17"/>
  <c r="AX1007" i="17"/>
  <c r="AX1008" i="17"/>
  <c r="AX1009" i="17"/>
  <c r="AX1010" i="17"/>
  <c r="AX1011" i="17"/>
  <c r="AX1012" i="17"/>
  <c r="AX1013" i="17"/>
  <c r="AX1014" i="17"/>
  <c r="AX1015" i="17"/>
  <c r="AX1016" i="17"/>
  <c r="AX1017" i="17"/>
  <c r="AX1018" i="17"/>
  <c r="AX1019" i="17"/>
  <c r="AX1020" i="17"/>
  <c r="AX1021" i="17"/>
  <c r="AX1022" i="17"/>
  <c r="AX1023" i="17"/>
  <c r="AX1024" i="17"/>
  <c r="AX1025" i="17"/>
  <c r="AX1026" i="17"/>
  <c r="AX1027" i="17"/>
  <c r="AX1028" i="17"/>
  <c r="AX1029" i="17"/>
  <c r="AX1030" i="17"/>
  <c r="AX1031" i="17"/>
  <c r="AX1032" i="17"/>
  <c r="AX1033" i="17"/>
  <c r="AX1034" i="17"/>
  <c r="AX1035" i="17"/>
  <c r="AX1036" i="17"/>
  <c r="AX1037" i="17"/>
  <c r="AX1038" i="17"/>
  <c r="AX1039" i="17"/>
  <c r="AX1040" i="17"/>
  <c r="AX1041" i="17"/>
  <c r="AX1042" i="17"/>
  <c r="AX1043" i="17"/>
  <c r="AX1044" i="17"/>
  <c r="AX1045" i="17"/>
  <c r="AX1046" i="17"/>
  <c r="AX1047" i="17"/>
  <c r="AX1048" i="17"/>
  <c r="AX1049" i="17"/>
  <c r="AX1050" i="17"/>
  <c r="AX1051" i="17"/>
  <c r="AX1052" i="17"/>
  <c r="AX1053" i="17"/>
  <c r="AX1054" i="17"/>
  <c r="AX1055" i="17"/>
  <c r="AX1056" i="17"/>
  <c r="AX1057" i="17"/>
  <c r="AX1058" i="17"/>
  <c r="AX1059" i="17"/>
  <c r="AX1060" i="17"/>
  <c r="AX1061" i="17"/>
  <c r="AX1062" i="17"/>
  <c r="AX1063" i="17"/>
  <c r="AX1064" i="17"/>
  <c r="AX1065" i="17"/>
  <c r="AX1066" i="17"/>
  <c r="AX1067" i="17"/>
  <c r="AX1068" i="17"/>
  <c r="AX1069" i="17"/>
  <c r="AX1070" i="17"/>
  <c r="AX1071" i="17"/>
  <c r="AX1072" i="17"/>
  <c r="AX1073" i="17"/>
  <c r="AX1074" i="17"/>
  <c r="AX1075" i="17"/>
  <c r="AX1076" i="17"/>
  <c r="AX1077" i="17"/>
  <c r="AX1078" i="17"/>
  <c r="AX1079" i="17"/>
  <c r="AX1080" i="17"/>
  <c r="AX1081" i="17"/>
  <c r="AX1082" i="17"/>
  <c r="AX1083" i="17"/>
  <c r="AX1084" i="17"/>
  <c r="AX1085" i="17"/>
  <c r="AX1086" i="17"/>
  <c r="AX1087" i="17"/>
  <c r="AX1088" i="17"/>
  <c r="AX1089" i="17"/>
  <c r="AX1090" i="17"/>
  <c r="AX1091" i="17"/>
  <c r="AX1092" i="17"/>
  <c r="AX1093" i="17"/>
  <c r="AX1094" i="17"/>
  <c r="AX1095" i="17"/>
  <c r="AX1096" i="17"/>
  <c r="AX1097" i="17"/>
  <c r="AX1098" i="17"/>
  <c r="AX1099" i="17"/>
  <c r="AX1100" i="17"/>
  <c r="AX1101" i="17"/>
  <c r="AX1102" i="17"/>
  <c r="AX1103" i="17"/>
  <c r="AX1104" i="17"/>
  <c r="AX1105" i="17"/>
  <c r="AX1106" i="17"/>
  <c r="AX1107" i="17"/>
  <c r="AX1108" i="17"/>
  <c r="AX1109" i="17"/>
  <c r="AX1110" i="17"/>
  <c r="AX1111" i="17"/>
  <c r="AX1112" i="17"/>
  <c r="AX1113" i="17"/>
  <c r="AX1114" i="17"/>
  <c r="AX1115" i="17"/>
  <c r="AX1116" i="17"/>
  <c r="AX1117" i="17"/>
  <c r="AX1118" i="17"/>
  <c r="AX1119" i="17"/>
  <c r="AX1120" i="17"/>
  <c r="AX1121" i="17"/>
  <c r="AX1122" i="17"/>
  <c r="AX1123" i="17"/>
  <c r="AX1124" i="17"/>
  <c r="AX1125" i="17"/>
  <c r="AX1126" i="17"/>
  <c r="AX1127" i="17"/>
  <c r="AX1128" i="17"/>
  <c r="AX1129" i="17"/>
  <c r="AX1130" i="17"/>
  <c r="AX1131" i="17"/>
  <c r="AX1132" i="17"/>
  <c r="AX1133" i="17"/>
  <c r="AX1134" i="17"/>
  <c r="AX1135" i="17"/>
  <c r="AX1136" i="17"/>
  <c r="AX1137" i="17"/>
  <c r="AX1138" i="17"/>
  <c r="AX1139" i="17"/>
  <c r="AX1140" i="17"/>
  <c r="AX1141" i="17"/>
  <c r="AX1142" i="17"/>
  <c r="AX1143" i="17"/>
  <c r="AX1144" i="17"/>
  <c r="AX1145" i="17"/>
  <c r="AX1146" i="17"/>
  <c r="AX1147" i="17"/>
  <c r="AX1148" i="17"/>
  <c r="AX1149" i="17"/>
  <c r="AX1150" i="17"/>
  <c r="AX1151" i="17"/>
  <c r="AX1152" i="17"/>
  <c r="AX1153" i="17"/>
  <c r="AX1154" i="17"/>
  <c r="AX1155" i="17"/>
  <c r="AX1156" i="17"/>
  <c r="AX1157" i="17"/>
  <c r="AX1158" i="17"/>
  <c r="AX1159" i="17"/>
  <c r="AX1160" i="17"/>
  <c r="AX1161" i="17"/>
  <c r="AX1162" i="17"/>
  <c r="AX1163" i="17"/>
  <c r="AX1164" i="17"/>
  <c r="AX1165" i="17"/>
  <c r="AX1166" i="17"/>
  <c r="AX1167" i="17"/>
  <c r="AX1168" i="17"/>
  <c r="AX1169" i="17"/>
  <c r="AX1170" i="17"/>
  <c r="AX1171" i="17"/>
  <c r="AX1172" i="17"/>
  <c r="AX1173" i="17"/>
  <c r="AX1174" i="17"/>
  <c r="AX1175" i="17"/>
  <c r="AX1176" i="17"/>
  <c r="AX1177" i="17"/>
  <c r="AX1178" i="17"/>
  <c r="AX1179" i="17"/>
  <c r="AX1180" i="17"/>
  <c r="AX1181" i="17"/>
  <c r="AX1182" i="17"/>
  <c r="AX1183" i="17"/>
  <c r="AX1184" i="17"/>
  <c r="AX1185" i="17"/>
  <c r="AX1186" i="17"/>
  <c r="AX1187" i="17"/>
  <c r="AX1188" i="17"/>
  <c r="AX1189" i="17"/>
  <c r="AX1190" i="17"/>
  <c r="AX1191" i="17"/>
  <c r="AX1192" i="17"/>
  <c r="AX1193" i="17"/>
  <c r="AX1194" i="17"/>
  <c r="AX1195" i="17"/>
  <c r="AX1196" i="17"/>
  <c r="AX1197" i="17"/>
  <c r="AX1198" i="17"/>
  <c r="AX1199" i="17"/>
  <c r="AX1200" i="17"/>
  <c r="AX1201" i="17"/>
  <c r="AX1202" i="17"/>
  <c r="AX1203" i="17"/>
  <c r="AX1204" i="17"/>
  <c r="AX1205" i="17"/>
  <c r="AX1206" i="17"/>
  <c r="AX1207" i="17"/>
  <c r="AX1208" i="17"/>
  <c r="AX1209" i="17"/>
  <c r="AX1210" i="17"/>
  <c r="AX1211" i="17"/>
  <c r="AX1212" i="17"/>
  <c r="AX1213" i="17"/>
  <c r="AX1214" i="17"/>
  <c r="AX1215" i="17"/>
  <c r="AX1216" i="17"/>
  <c r="AX1217" i="17"/>
  <c r="AX1218" i="17"/>
  <c r="AX1219" i="17"/>
  <c r="AX1220" i="17"/>
  <c r="AX1221" i="17"/>
  <c r="AX1222" i="17"/>
  <c r="AX1223" i="17"/>
  <c r="AX1224" i="17"/>
  <c r="AX1225" i="17"/>
  <c r="AX1226" i="17"/>
  <c r="AX1227" i="17"/>
  <c r="AX1228" i="17"/>
  <c r="AX1229" i="17"/>
  <c r="AX1230" i="17"/>
  <c r="AX1231" i="17"/>
  <c r="AX1232" i="17"/>
  <c r="AX1233" i="17"/>
  <c r="AX1234" i="17"/>
  <c r="AX1235" i="17"/>
  <c r="AX1236" i="17"/>
  <c r="AX1237" i="17"/>
  <c r="AX1238" i="17"/>
  <c r="AX1239" i="17"/>
  <c r="AX1240" i="17"/>
  <c r="AX1241" i="17"/>
  <c r="AX1242" i="17"/>
  <c r="AX1243" i="17"/>
  <c r="AX1244" i="17"/>
  <c r="AX1245" i="17"/>
  <c r="AX1246" i="17"/>
  <c r="AX1247" i="17"/>
  <c r="AX1248" i="17"/>
  <c r="AX1249" i="17"/>
  <c r="AX1250" i="17"/>
  <c r="AX1251" i="17"/>
  <c r="AX1252" i="17"/>
  <c r="AX1253" i="17"/>
  <c r="AX1254" i="17"/>
  <c r="AX1255" i="17"/>
  <c r="AX1256" i="17"/>
  <c r="AX1257" i="17"/>
  <c r="AX1258" i="17"/>
  <c r="AX1259" i="17"/>
  <c r="AX1260" i="17"/>
  <c r="AX1261" i="17"/>
  <c r="AX1262" i="17"/>
  <c r="AX1263" i="17"/>
  <c r="AX1264" i="17"/>
  <c r="AX1265" i="17"/>
  <c r="AX1266" i="17"/>
  <c r="AX1267" i="17"/>
  <c r="AX1268" i="17"/>
  <c r="AX1269" i="17"/>
  <c r="AX1270" i="17"/>
  <c r="AX1271" i="17"/>
  <c r="AX1272" i="17"/>
  <c r="AX1273" i="17"/>
  <c r="AX1274" i="17"/>
  <c r="AX1275" i="17"/>
  <c r="AX1276" i="17"/>
  <c r="AX1277" i="17"/>
  <c r="AX1278" i="17"/>
  <c r="AX1279" i="17"/>
  <c r="AX1280" i="17"/>
  <c r="AX1281" i="17"/>
  <c r="AX1282" i="17"/>
  <c r="AX1283" i="17"/>
  <c r="AX1284" i="17"/>
  <c r="AX1285" i="17"/>
  <c r="AX1286" i="17"/>
  <c r="AX1287" i="17"/>
  <c r="AX1288" i="17"/>
  <c r="AX1289" i="17"/>
  <c r="AX1290" i="17"/>
  <c r="AX1291" i="17"/>
  <c r="AX1292" i="17"/>
  <c r="AX1293" i="17"/>
  <c r="AX1294" i="17"/>
  <c r="AX1295" i="17"/>
  <c r="AX1296" i="17"/>
  <c r="AX1297" i="17"/>
  <c r="AX1298" i="17"/>
  <c r="AX1299" i="17"/>
  <c r="AX1300" i="17"/>
  <c r="AX1301" i="17"/>
  <c r="AX1302" i="17"/>
  <c r="AX1303" i="17"/>
  <c r="AX1304" i="17"/>
  <c r="AX1305" i="17"/>
  <c r="AX1306" i="17"/>
  <c r="AX1307" i="17"/>
  <c r="AX1308" i="17"/>
  <c r="AX1309" i="17"/>
  <c r="AX1310" i="17"/>
  <c r="AX1311" i="17"/>
  <c r="AX1312" i="17"/>
  <c r="AX1313" i="17"/>
  <c r="AX1314" i="17"/>
  <c r="AX1315" i="17"/>
  <c r="AX1316" i="17"/>
  <c r="AX1317" i="17"/>
  <c r="AX1318" i="17"/>
  <c r="AX1319" i="17"/>
  <c r="AX1320" i="17"/>
  <c r="AX1321" i="17"/>
  <c r="AX1322" i="17"/>
  <c r="AX1323" i="17"/>
  <c r="AX1324" i="17"/>
  <c r="AX1325" i="17"/>
  <c r="AX1326" i="17"/>
  <c r="AX1327" i="17"/>
  <c r="AX1328" i="17"/>
  <c r="AX1329" i="17"/>
  <c r="AX1330" i="17"/>
  <c r="AX1331" i="17"/>
  <c r="AX1332" i="17"/>
  <c r="AX1333" i="17"/>
  <c r="AX1334" i="17"/>
  <c r="AX1335" i="17"/>
  <c r="AX1336" i="17"/>
  <c r="AX1337" i="17"/>
  <c r="AX1338" i="17"/>
  <c r="AX1339" i="17"/>
  <c r="AX1340" i="17"/>
  <c r="AX1341" i="17"/>
  <c r="AX1342" i="17"/>
  <c r="AX1343" i="17"/>
  <c r="AX1344" i="17"/>
  <c r="AX1345" i="17"/>
  <c r="AX1346" i="17"/>
  <c r="AX1347" i="17"/>
  <c r="AX1348" i="17"/>
  <c r="AX1349" i="17"/>
  <c r="AX1350" i="17"/>
  <c r="AX1351" i="17"/>
  <c r="AX1352" i="17"/>
  <c r="AX1353" i="17"/>
  <c r="AX1354" i="17"/>
  <c r="AX1355" i="17"/>
  <c r="AX1356" i="17"/>
  <c r="AX1357" i="17"/>
  <c r="AX1358" i="17"/>
  <c r="AX1359" i="17"/>
  <c r="AX1360" i="17"/>
  <c r="AX1361" i="17"/>
  <c r="AX1362" i="17"/>
  <c r="AX1363" i="17"/>
  <c r="AX1364" i="17"/>
  <c r="AX1365" i="17"/>
  <c r="AX1366" i="17"/>
  <c r="AX1367" i="17"/>
  <c r="AX1368" i="17"/>
  <c r="AX1369" i="17"/>
  <c r="AX1370" i="17"/>
  <c r="AX1371" i="17"/>
  <c r="AX1372" i="17"/>
  <c r="AX1373" i="17"/>
  <c r="AX1374" i="17"/>
  <c r="AX1375" i="17"/>
  <c r="AX1376" i="17"/>
  <c r="AX1377" i="17"/>
  <c r="AX1378" i="17"/>
  <c r="AX1379" i="17"/>
  <c r="AX1380" i="17"/>
  <c r="AX1381" i="17"/>
  <c r="AX1382" i="17"/>
  <c r="AX1383" i="17"/>
  <c r="AX1384" i="17"/>
  <c r="AX1385" i="17"/>
  <c r="AX1386" i="17"/>
  <c r="AX1387" i="17"/>
  <c r="AX1388" i="17"/>
  <c r="AX1389" i="17"/>
  <c r="AX1390" i="17"/>
  <c r="AX1391" i="17"/>
  <c r="AX1392" i="17"/>
  <c r="AX1393" i="17"/>
  <c r="AX1394" i="17"/>
  <c r="AX1395" i="17"/>
  <c r="AX1396" i="17"/>
  <c r="AX1397" i="17"/>
  <c r="AX1398" i="17"/>
  <c r="AX1399" i="17"/>
  <c r="AX1400" i="17"/>
  <c r="AX1401" i="17"/>
  <c r="AX1402" i="17"/>
  <c r="AX1403" i="17"/>
  <c r="AX1404" i="17"/>
  <c r="AX1405" i="17"/>
  <c r="AX1406" i="17"/>
  <c r="AX1407" i="17"/>
  <c r="AX1408" i="17"/>
  <c r="AX1409" i="17"/>
  <c r="AX1410" i="17"/>
  <c r="AX1411" i="17"/>
  <c r="AX1412" i="17"/>
  <c r="AX1413" i="17"/>
  <c r="AX1414" i="17"/>
  <c r="AX1415" i="17"/>
  <c r="AX1416" i="17"/>
  <c r="AX1417" i="17"/>
  <c r="AX1418" i="17"/>
  <c r="AX1419" i="17"/>
  <c r="AX1420" i="17"/>
  <c r="AX1421" i="17"/>
  <c r="AX1422" i="17"/>
  <c r="AX1423" i="17"/>
  <c r="AX1424" i="17"/>
  <c r="AX1425" i="17"/>
  <c r="AX1426" i="17"/>
  <c r="AX1427" i="17"/>
  <c r="AX1428" i="17"/>
  <c r="AX1429" i="17"/>
  <c r="AX1430" i="17"/>
  <c r="AX1431" i="17"/>
  <c r="AX1432" i="17"/>
  <c r="AX1433" i="17"/>
  <c r="AX1434" i="17"/>
  <c r="AX1435" i="17"/>
  <c r="AX1436" i="17"/>
  <c r="AX1437" i="17"/>
  <c r="AX1438" i="17"/>
  <c r="AX1439" i="17"/>
  <c r="AX1440" i="17"/>
  <c r="AX1441" i="17"/>
  <c r="AX1442" i="17"/>
  <c r="AX1443" i="17"/>
  <c r="AX1444" i="17"/>
  <c r="AX1445" i="17"/>
  <c r="AX1446" i="17"/>
  <c r="AX1447" i="17"/>
  <c r="AX1448" i="17"/>
  <c r="AX1449" i="17"/>
  <c r="AX1450" i="17"/>
  <c r="AX1451" i="17"/>
  <c r="AX1452" i="17"/>
  <c r="AX1453" i="17"/>
  <c r="AX1454" i="17"/>
  <c r="AX1455" i="17"/>
  <c r="AX1456" i="17"/>
  <c r="AX1457" i="17"/>
  <c r="AX1458" i="17"/>
  <c r="AX1459" i="17"/>
  <c r="AX1460" i="17"/>
  <c r="AX1461" i="17"/>
  <c r="AX1462" i="17"/>
  <c r="AX1463" i="17"/>
  <c r="AX1464" i="17"/>
  <c r="AX1465" i="17"/>
  <c r="AX1466" i="17"/>
  <c r="AX1467" i="17"/>
  <c r="AX1468" i="17"/>
  <c r="AX1469" i="17"/>
  <c r="AX1470" i="17"/>
  <c r="AX1471" i="17"/>
  <c r="AX1472" i="17"/>
  <c r="AX1473" i="17"/>
  <c r="AX1474" i="17"/>
  <c r="AX1475" i="17"/>
  <c r="AX1476" i="17"/>
  <c r="AX1477" i="17"/>
  <c r="AX1478" i="17"/>
  <c r="AX1479" i="17"/>
  <c r="AX1480" i="17"/>
  <c r="AX1481" i="17"/>
  <c r="AX1482" i="17"/>
  <c r="AX1483" i="17"/>
  <c r="AX1484" i="17"/>
  <c r="AX1485" i="17"/>
  <c r="AX1486" i="17"/>
  <c r="AX1487" i="17"/>
  <c r="AX1488" i="17"/>
  <c r="AX1489" i="17"/>
  <c r="AX1490" i="17"/>
  <c r="AX1491" i="17"/>
  <c r="AX1492" i="17"/>
  <c r="AX1493" i="17"/>
  <c r="AX1494" i="17"/>
  <c r="AX1495" i="17"/>
  <c r="AX1496" i="17"/>
  <c r="AX1497" i="17"/>
  <c r="AX1498" i="17"/>
  <c r="AX1499" i="17"/>
  <c r="AX1500" i="17"/>
  <c r="AX1501" i="17"/>
  <c r="AX1502" i="17"/>
  <c r="AX1503" i="17"/>
  <c r="AX1504" i="17"/>
  <c r="AX1505" i="17"/>
  <c r="AX1506" i="17"/>
  <c r="AX1507" i="17"/>
  <c r="AX1508" i="17"/>
  <c r="AX1509" i="17"/>
  <c r="AX1510" i="17"/>
  <c r="AX1511" i="17"/>
  <c r="AX1512" i="17"/>
  <c r="AX1513" i="17"/>
  <c r="AX1514" i="17"/>
  <c r="AX1515" i="17"/>
  <c r="AX1516" i="17"/>
  <c r="AX1517" i="17"/>
  <c r="AX1518" i="17"/>
  <c r="AX1519" i="17"/>
  <c r="AX1520" i="17"/>
  <c r="AX1521" i="17"/>
  <c r="AX1522" i="17"/>
  <c r="AX1523" i="17"/>
  <c r="AX1524" i="17"/>
  <c r="AX1525" i="17"/>
  <c r="AX1526" i="17"/>
  <c r="AX1527" i="17"/>
  <c r="AX1528" i="17"/>
  <c r="AX1529" i="17"/>
  <c r="AX1530" i="17"/>
  <c r="AX1531" i="17"/>
  <c r="AX1532" i="17"/>
  <c r="AX1533" i="17"/>
  <c r="AX1534" i="17"/>
  <c r="AX1535" i="17"/>
  <c r="AX1536" i="17"/>
  <c r="AX1537" i="17"/>
  <c r="AX1538" i="17"/>
  <c r="AX1539" i="17"/>
  <c r="AX1540" i="17"/>
  <c r="AX1541" i="17"/>
  <c r="AX1542" i="17"/>
  <c r="AX1543" i="17"/>
  <c r="AX1544" i="17"/>
  <c r="AX1545" i="17"/>
  <c r="AX1546" i="17"/>
  <c r="AX1547" i="17"/>
  <c r="AX1548" i="17"/>
  <c r="AX1549" i="17"/>
  <c r="AX1550" i="17"/>
  <c r="AX1551" i="17"/>
  <c r="AX1552" i="17"/>
  <c r="AX1553" i="17"/>
  <c r="AX1554" i="17"/>
  <c r="AX1555" i="17"/>
  <c r="AX1556" i="17"/>
  <c r="AX1557" i="17"/>
  <c r="AX1558" i="17"/>
  <c r="AX1559" i="17"/>
  <c r="AX1560" i="17"/>
  <c r="AX1561" i="17"/>
  <c r="AX1562" i="17"/>
  <c r="AX1563" i="17"/>
  <c r="AX1564" i="17"/>
  <c r="AX1565" i="17"/>
  <c r="AX1566" i="17"/>
  <c r="AX1567" i="17"/>
  <c r="AX1568" i="17"/>
  <c r="AX1569" i="17"/>
  <c r="AX1570" i="17"/>
  <c r="AX1571" i="17"/>
  <c r="AX1572" i="17"/>
  <c r="AX1573" i="17"/>
  <c r="AX1574" i="17"/>
  <c r="AX1575" i="17"/>
  <c r="AX1576" i="17"/>
  <c r="AX1577" i="17"/>
  <c r="AX1578" i="17"/>
  <c r="AX1579" i="17"/>
  <c r="AX1580" i="17"/>
  <c r="AX1581" i="17"/>
  <c r="AX1582" i="17"/>
  <c r="AX1583" i="17"/>
  <c r="AX1584" i="17"/>
  <c r="AX1585" i="17"/>
  <c r="AX1586" i="17"/>
  <c r="AX1587" i="17"/>
  <c r="AX1588" i="17"/>
  <c r="AX1589" i="17"/>
  <c r="AX1590" i="17"/>
  <c r="AX1591" i="17"/>
  <c r="AX1592" i="17"/>
  <c r="AX1593" i="17"/>
  <c r="AX1594" i="17"/>
  <c r="AX1595" i="17"/>
  <c r="AX1596" i="17"/>
  <c r="AX1597" i="17"/>
  <c r="AX1598" i="17"/>
  <c r="AX1599" i="17"/>
  <c r="AX1600" i="17"/>
  <c r="AX1601" i="17"/>
  <c r="AX1602" i="17"/>
  <c r="AX1603" i="17"/>
  <c r="AX1604" i="17"/>
  <c r="AX1605" i="17"/>
  <c r="AX1606" i="17"/>
  <c r="AX1607" i="17"/>
  <c r="AX1608" i="17"/>
  <c r="AX1609" i="17"/>
  <c r="AX1610" i="17"/>
  <c r="AX1611" i="17"/>
  <c r="AX1612" i="17"/>
  <c r="AX1613" i="17"/>
  <c r="AX1614" i="17"/>
  <c r="AX1615" i="17"/>
  <c r="AX1616" i="17"/>
  <c r="AX1617" i="17"/>
  <c r="AX1618" i="17"/>
  <c r="AX1619" i="17"/>
  <c r="AX1620" i="17"/>
  <c r="AX1621" i="17"/>
  <c r="AX1622" i="17"/>
  <c r="AX1623" i="17"/>
  <c r="AX1624" i="17"/>
  <c r="AX1625" i="17"/>
  <c r="AX1626" i="17"/>
  <c r="AX1627" i="17"/>
  <c r="AX1628" i="17"/>
  <c r="AX1629" i="17"/>
  <c r="AX1630" i="17"/>
  <c r="AX1631" i="17"/>
  <c r="AX1632" i="17"/>
  <c r="AX1633" i="17"/>
  <c r="AX1634" i="17"/>
  <c r="AX1635" i="17"/>
  <c r="AX1636" i="17"/>
  <c r="AX1637" i="17"/>
  <c r="AX1638" i="17"/>
  <c r="AX1639" i="17"/>
  <c r="AX1640" i="17"/>
  <c r="AX1641" i="17"/>
  <c r="AX1642" i="17"/>
  <c r="AX1643" i="17"/>
  <c r="AX1644" i="17"/>
  <c r="AX1645" i="17"/>
  <c r="AX1646" i="17"/>
  <c r="AX1647" i="17"/>
  <c r="AX1648" i="17"/>
  <c r="AX1649" i="17"/>
  <c r="AX1650" i="17"/>
  <c r="AX1651" i="17"/>
  <c r="AX1652" i="17"/>
  <c r="AX1653" i="17"/>
  <c r="AX1654" i="17"/>
  <c r="AX1655" i="17"/>
  <c r="AX1656" i="17"/>
  <c r="AX1657" i="17"/>
  <c r="AX1658" i="17"/>
  <c r="AX1659" i="17"/>
  <c r="AX1660" i="17"/>
  <c r="AX1661" i="17"/>
  <c r="AX1662" i="17"/>
  <c r="AX1663" i="17"/>
  <c r="AX1664" i="17"/>
  <c r="AX1665" i="17"/>
  <c r="AX1666" i="17"/>
  <c r="AX1667" i="17"/>
  <c r="AX1668" i="17"/>
  <c r="AX1669" i="17"/>
  <c r="AX1670" i="17"/>
  <c r="AX1671" i="17"/>
  <c r="AX1672" i="17"/>
  <c r="AX1673" i="17"/>
  <c r="AX1674" i="17"/>
  <c r="AX1675" i="17"/>
  <c r="AX1676" i="17"/>
  <c r="AX1677" i="17"/>
  <c r="AX1678" i="17"/>
  <c r="AX1679" i="17"/>
  <c r="AX1680" i="17"/>
  <c r="AX1681" i="17"/>
  <c r="AX1682" i="17"/>
  <c r="AX1683" i="17"/>
  <c r="AX1684" i="17"/>
  <c r="AX1685" i="17"/>
  <c r="AX1686" i="17"/>
  <c r="AX1687" i="17"/>
  <c r="AX1688" i="17"/>
  <c r="AX1689" i="17"/>
  <c r="AX1690" i="17"/>
  <c r="AX1691" i="17"/>
  <c r="AX1692" i="17"/>
  <c r="AX1693" i="17"/>
  <c r="AX1694" i="17"/>
  <c r="AX1695" i="17"/>
  <c r="AX1696" i="17"/>
  <c r="AX1697" i="17"/>
  <c r="AX1698" i="17"/>
  <c r="AX1699" i="17"/>
  <c r="AX1700" i="17"/>
  <c r="AX1701" i="17"/>
  <c r="AX1702" i="17"/>
  <c r="AX1703" i="17"/>
  <c r="AX1704" i="17"/>
  <c r="AX1705" i="17"/>
  <c r="AX1706" i="17"/>
  <c r="AX1707" i="17"/>
  <c r="AX1708" i="17"/>
  <c r="AX1709" i="17"/>
  <c r="AX1710" i="17"/>
  <c r="AX1711" i="17"/>
  <c r="AX1712" i="17"/>
  <c r="AX1713" i="17"/>
  <c r="AX1714" i="17"/>
  <c r="AX1715" i="17"/>
  <c r="AX1716" i="17"/>
  <c r="AX1717" i="17"/>
  <c r="AX1718" i="17"/>
  <c r="AX1719" i="17"/>
  <c r="AX1720" i="17"/>
  <c r="AX1721" i="17"/>
  <c r="AX1722" i="17"/>
  <c r="AX1723" i="17"/>
  <c r="AX1724" i="17"/>
  <c r="AX1725" i="17"/>
  <c r="AX1726" i="17"/>
  <c r="AX1727" i="17"/>
  <c r="AX1728" i="17"/>
  <c r="AX1729" i="17"/>
  <c r="AX1730" i="17"/>
  <c r="AX1731" i="17"/>
  <c r="AX1732" i="17"/>
  <c r="AX1733" i="17"/>
  <c r="AX1734" i="17"/>
  <c r="AX1735" i="17"/>
  <c r="AX1736" i="17"/>
  <c r="AX1737" i="17"/>
  <c r="AX1738" i="17"/>
  <c r="AX1739" i="17"/>
  <c r="AX1740" i="17"/>
  <c r="AX1741" i="17"/>
  <c r="AX1742" i="17"/>
  <c r="AX1743" i="17"/>
  <c r="AX1744" i="17"/>
  <c r="AX1745" i="17"/>
  <c r="AX1746" i="17"/>
  <c r="AX1747" i="17"/>
  <c r="AX1748" i="17"/>
  <c r="AX1749" i="17"/>
  <c r="AX1750" i="17"/>
  <c r="AX1751" i="17"/>
  <c r="AX1752" i="17"/>
  <c r="AX1753" i="17"/>
  <c r="AX1754" i="17"/>
  <c r="AX1755" i="17"/>
  <c r="AX1756" i="17"/>
  <c r="AX1757" i="17"/>
  <c r="AX1758" i="17"/>
  <c r="AX1759" i="17"/>
  <c r="AX1760" i="17"/>
  <c r="AX1761" i="17"/>
  <c r="AX1762" i="17"/>
  <c r="AX1763" i="17"/>
  <c r="AX1764" i="17"/>
  <c r="AX1765" i="17"/>
  <c r="AX1766" i="17"/>
  <c r="AX1767" i="17"/>
  <c r="AX1768" i="17"/>
  <c r="AX1769" i="17"/>
  <c r="AX1770" i="17"/>
  <c r="AX1771" i="17"/>
  <c r="AX1772" i="17"/>
  <c r="AX1773" i="17"/>
  <c r="AX1774" i="17"/>
  <c r="AX1775" i="17"/>
  <c r="AX1776" i="17"/>
  <c r="AX1777" i="17"/>
  <c r="AX1778" i="17"/>
  <c r="AX1779" i="17"/>
  <c r="AX1780" i="17"/>
  <c r="AX1781" i="17"/>
  <c r="AX1782" i="17"/>
  <c r="AX1783" i="17"/>
  <c r="AX1784" i="17"/>
  <c r="AX1785" i="17"/>
  <c r="AX1786" i="17"/>
  <c r="AX1787" i="17"/>
  <c r="AX1788" i="17"/>
  <c r="AX1789" i="17"/>
  <c r="AX1790" i="17"/>
  <c r="AX1791" i="17"/>
  <c r="AX1792" i="17"/>
  <c r="AX1793" i="17"/>
  <c r="AX1794" i="17"/>
  <c r="AX1795" i="17"/>
  <c r="AX1796" i="17"/>
  <c r="AX1797" i="17"/>
  <c r="AX1798" i="17"/>
  <c r="AX1799" i="17"/>
  <c r="AX1800" i="17"/>
  <c r="AX1801" i="17"/>
  <c r="AX1802" i="17"/>
  <c r="AX1803" i="17"/>
  <c r="AX1804" i="17"/>
  <c r="AX1805" i="17"/>
  <c r="AX1806" i="17"/>
  <c r="AX1807" i="17"/>
  <c r="AX1808" i="17"/>
  <c r="AX1809" i="17"/>
  <c r="AX1810" i="17"/>
  <c r="AX1811" i="17"/>
  <c r="AX1812" i="17"/>
  <c r="AX1813" i="17"/>
  <c r="AX1814" i="17"/>
  <c r="AX1815" i="17"/>
  <c r="AX1816" i="17"/>
  <c r="AX1817" i="17"/>
  <c r="AX1818" i="17"/>
  <c r="AX1819" i="17"/>
  <c r="AX1820" i="17"/>
  <c r="AX1821" i="17"/>
  <c r="AX1822" i="17"/>
  <c r="AX1823" i="17"/>
  <c r="AX1824" i="17"/>
  <c r="AX1825" i="17"/>
  <c r="AX1826" i="17"/>
  <c r="AX1827" i="17"/>
  <c r="AX1828" i="17"/>
  <c r="AX1829" i="17"/>
  <c r="AX1830" i="17"/>
  <c r="AX1831" i="17"/>
  <c r="AX1832" i="17"/>
  <c r="AX1833" i="17"/>
  <c r="AX1834" i="17"/>
  <c r="AX1835" i="17"/>
  <c r="AX1836" i="17"/>
  <c r="AX1837" i="17"/>
  <c r="AX1838" i="17"/>
  <c r="AX1839" i="17"/>
  <c r="AX1840" i="17"/>
  <c r="AX1841" i="17"/>
  <c r="AX1842" i="17"/>
  <c r="AX1843" i="17"/>
  <c r="AX1844" i="17"/>
  <c r="AX1845" i="17"/>
  <c r="AX1846" i="17"/>
  <c r="AX1847" i="17"/>
  <c r="AX1848" i="17"/>
  <c r="AX1849" i="17"/>
  <c r="AX1850" i="17"/>
  <c r="AX1851" i="17"/>
  <c r="AX1852" i="17"/>
  <c r="AX1853" i="17"/>
  <c r="AX1854" i="17"/>
  <c r="AX1855" i="17"/>
  <c r="AX1856" i="17"/>
  <c r="AX1857" i="17"/>
  <c r="AX1858" i="17"/>
  <c r="AX1859" i="17"/>
  <c r="AX1860" i="17"/>
  <c r="AX1861" i="17"/>
  <c r="AX1862" i="17"/>
  <c r="AX1863" i="17"/>
  <c r="AX1864" i="17"/>
  <c r="AX1865" i="17"/>
  <c r="AX1866" i="17"/>
  <c r="AX1867" i="17"/>
  <c r="AX1868" i="17"/>
  <c r="AX1869" i="17"/>
  <c r="AX1870" i="17"/>
  <c r="AX1871" i="17"/>
  <c r="AX1872" i="17"/>
  <c r="AX1873" i="17"/>
  <c r="AX1874" i="17"/>
  <c r="AX1875" i="17"/>
  <c r="AX1876" i="17"/>
  <c r="AX1877" i="17"/>
  <c r="AX1878" i="17"/>
  <c r="AX1879" i="17"/>
  <c r="AX1880" i="17"/>
  <c r="AX1881" i="17"/>
  <c r="AX1882" i="17"/>
  <c r="AX1883" i="17"/>
  <c r="AX1884" i="17"/>
  <c r="AX1885" i="17"/>
  <c r="AX1886" i="17"/>
  <c r="AX1887" i="17"/>
  <c r="AX1888" i="17"/>
  <c r="AX1889" i="17"/>
  <c r="AX1890" i="17"/>
  <c r="AX1891" i="17"/>
  <c r="AX1892" i="17"/>
  <c r="AX1893" i="17"/>
  <c r="AX1894" i="17"/>
  <c r="AX1895" i="17"/>
  <c r="AX1896" i="17"/>
  <c r="AX1897" i="17"/>
  <c r="AX1898" i="17"/>
  <c r="AX1899" i="17"/>
  <c r="AX1900" i="17"/>
  <c r="AX1901" i="17"/>
  <c r="AX1902" i="17"/>
  <c r="AX1903" i="17"/>
  <c r="AX1904" i="17"/>
  <c r="AX1905" i="17"/>
  <c r="AX1906" i="17"/>
  <c r="AX1907" i="17"/>
  <c r="AX1908" i="17"/>
  <c r="AX1909" i="17"/>
  <c r="AX1910" i="17"/>
  <c r="AX1911" i="17"/>
  <c r="AX1912" i="17"/>
  <c r="AX1913" i="17"/>
  <c r="AX1914" i="17"/>
  <c r="AX1915" i="17"/>
  <c r="AX1916" i="17"/>
  <c r="AX1917" i="17"/>
  <c r="AX1918" i="17"/>
  <c r="AX1919" i="17"/>
  <c r="AX1920" i="17"/>
  <c r="AX1921" i="17"/>
  <c r="AX1922" i="17"/>
  <c r="AX1923" i="17"/>
  <c r="AX1924" i="17"/>
  <c r="AX1925" i="17"/>
  <c r="AX1926" i="17"/>
  <c r="AX1927" i="17"/>
  <c r="AX1928" i="17"/>
  <c r="AX1929" i="17"/>
  <c r="AX1930" i="17"/>
  <c r="AX1931" i="17"/>
  <c r="AX1932" i="17"/>
  <c r="AX1933" i="17"/>
  <c r="AX1934" i="17"/>
  <c r="AX1935" i="17"/>
  <c r="AX1936" i="17"/>
  <c r="AX1937" i="17"/>
  <c r="AX1938" i="17"/>
  <c r="AX1939" i="17"/>
  <c r="AX1940" i="17"/>
  <c r="AX1941" i="17"/>
  <c r="AX1942" i="17"/>
  <c r="AX1943" i="17"/>
  <c r="AX1944" i="17"/>
  <c r="AX1945" i="17"/>
  <c r="AX1946" i="17"/>
  <c r="AX1947" i="17"/>
  <c r="AX1948" i="17"/>
  <c r="AX1949" i="17"/>
  <c r="AX1950" i="17"/>
  <c r="AX1951" i="17"/>
  <c r="AX1952" i="17"/>
  <c r="AX1953" i="17"/>
  <c r="AX1954" i="17"/>
  <c r="AX1955" i="17"/>
  <c r="AX1956" i="17"/>
  <c r="AX1957" i="17"/>
  <c r="AX1958" i="17"/>
  <c r="AX1959" i="17"/>
  <c r="AX1960" i="17"/>
  <c r="AX1961" i="17"/>
  <c r="AX1962" i="17"/>
  <c r="AX1963" i="17"/>
  <c r="AX1964" i="17"/>
  <c r="AX1965" i="17"/>
  <c r="AX1966" i="17"/>
  <c r="AX1967" i="17"/>
  <c r="AX1968" i="17"/>
  <c r="AX1969" i="17"/>
  <c r="AX1970" i="17"/>
  <c r="AX1971" i="17"/>
  <c r="AX1972" i="17"/>
  <c r="AX1973" i="17"/>
  <c r="AX1974" i="17"/>
  <c r="AX1975" i="17"/>
  <c r="AX1976" i="17"/>
  <c r="AX1977" i="17"/>
  <c r="AX1978" i="17"/>
  <c r="AX1979" i="17"/>
  <c r="AX1980" i="17"/>
  <c r="AX1981" i="17"/>
  <c r="AX1982" i="17"/>
  <c r="AX1983" i="17"/>
  <c r="AX1984" i="17"/>
  <c r="AX1985" i="17"/>
  <c r="AX1986" i="17"/>
  <c r="AX1987" i="17"/>
  <c r="AX1988" i="17"/>
  <c r="AX1989" i="17"/>
  <c r="AX1990" i="17"/>
  <c r="AX1991" i="17"/>
  <c r="AX1992" i="17"/>
  <c r="AX1993" i="17"/>
  <c r="AX1994" i="17"/>
  <c r="AX1995" i="17"/>
  <c r="AX1996" i="17"/>
  <c r="AX1997" i="17"/>
  <c r="AX1998" i="17"/>
  <c r="AX1999" i="17"/>
  <c r="AX2000" i="17"/>
  <c r="AX2001" i="17"/>
  <c r="AX2002" i="17"/>
  <c r="AX2003" i="17"/>
  <c r="AX2004" i="17"/>
  <c r="AX2005" i="17"/>
  <c r="AX2006" i="17"/>
  <c r="AX2007" i="17"/>
  <c r="AX2008" i="17"/>
  <c r="AX2009" i="17"/>
  <c r="AX2010" i="17"/>
  <c r="AX2011" i="17"/>
  <c r="AX2012" i="17"/>
  <c r="AX2013" i="17"/>
  <c r="AX2014" i="17"/>
  <c r="AX2015" i="17"/>
  <c r="AX2016" i="17"/>
  <c r="AX2017" i="17"/>
  <c r="AX2018" i="17"/>
  <c r="AX2019" i="17"/>
  <c r="AX2020" i="17"/>
  <c r="AX2021" i="17"/>
  <c r="AX2022" i="17"/>
  <c r="AX2023" i="17"/>
  <c r="AX2024" i="17"/>
  <c r="AX2025" i="17"/>
  <c r="AX2026" i="17"/>
  <c r="AX2027" i="17"/>
  <c r="AX2028" i="17"/>
  <c r="AX2029" i="17"/>
  <c r="AX2030" i="17"/>
  <c r="AX2031" i="17"/>
  <c r="AX2032" i="17"/>
  <c r="AX2033" i="17"/>
  <c r="AX2034" i="17"/>
  <c r="AX2035" i="17"/>
  <c r="AX2036" i="17"/>
  <c r="AX2037" i="17"/>
  <c r="AX2038" i="17"/>
  <c r="AX2039" i="17"/>
  <c r="AX2040" i="17"/>
  <c r="AX2041" i="17"/>
  <c r="AX2042" i="17"/>
  <c r="AX2043" i="17"/>
  <c r="AX2044" i="17"/>
  <c r="AX2045" i="17"/>
  <c r="AX2046" i="17"/>
  <c r="AX2047" i="17"/>
  <c r="AX2048" i="17"/>
  <c r="AX2049" i="17"/>
  <c r="AX2050" i="17"/>
  <c r="AX2051" i="17"/>
  <c r="AX2052" i="17"/>
  <c r="AX2053" i="17"/>
  <c r="AX2054" i="17"/>
  <c r="AX2055" i="17"/>
  <c r="AX2056" i="17"/>
  <c r="AX2057" i="17"/>
  <c r="AX2058" i="17"/>
  <c r="AX2059" i="17"/>
  <c r="AX2060" i="17"/>
  <c r="AX2061" i="17"/>
  <c r="AX2062" i="17"/>
  <c r="AX2063" i="17"/>
  <c r="AX2064" i="17"/>
  <c r="AX2065" i="17"/>
  <c r="AX2066" i="17"/>
  <c r="AX2067" i="17"/>
  <c r="AX2068" i="17"/>
  <c r="AX2069" i="17"/>
  <c r="AX2070" i="17"/>
  <c r="AX2071" i="17"/>
  <c r="AX2072" i="17"/>
  <c r="AX2073" i="17"/>
  <c r="AX2074" i="17"/>
  <c r="AX2075" i="17"/>
  <c r="AX2076" i="17"/>
  <c r="AX2077" i="17"/>
  <c r="AX2078" i="17"/>
  <c r="AX2079" i="17"/>
  <c r="AX2080" i="17"/>
  <c r="AX2081" i="17"/>
  <c r="AX2082" i="17"/>
  <c r="AX2083" i="17"/>
  <c r="AX2084" i="17"/>
  <c r="AX2085" i="17"/>
  <c r="AX2086" i="17"/>
  <c r="AX2087" i="17"/>
  <c r="AX2088" i="17"/>
  <c r="AX2089" i="17"/>
  <c r="AX2090" i="17"/>
  <c r="AX2091" i="17"/>
  <c r="AX2092" i="17"/>
  <c r="AX2093" i="17"/>
  <c r="AX2094" i="17"/>
  <c r="AX2095" i="17"/>
  <c r="AX2096" i="17"/>
  <c r="AX2097" i="17"/>
  <c r="AX2098" i="17"/>
  <c r="AX2099" i="17"/>
  <c r="AX2100" i="17"/>
  <c r="AX2101" i="17"/>
  <c r="AX2102" i="17"/>
  <c r="AX2103" i="17"/>
  <c r="AX2104" i="17"/>
  <c r="AX2105" i="17"/>
  <c r="AX2106" i="17"/>
  <c r="AX2107" i="17"/>
  <c r="AX2108" i="17"/>
  <c r="AX2109" i="17"/>
  <c r="AX2110" i="17"/>
  <c r="AX2111" i="17"/>
  <c r="AX2112" i="17"/>
  <c r="AX2113" i="17"/>
  <c r="AX2114" i="17"/>
  <c r="AX2115" i="17"/>
  <c r="AX2116" i="17"/>
  <c r="AX2117" i="17"/>
  <c r="AX2118" i="17"/>
  <c r="AX2119" i="17"/>
  <c r="AX2120" i="17"/>
  <c r="AX2121" i="17"/>
  <c r="AX2122" i="17"/>
  <c r="AX2123" i="17"/>
  <c r="AX2124" i="17"/>
  <c r="AX2125" i="17"/>
  <c r="AX2126" i="17"/>
  <c r="AX2127" i="17"/>
  <c r="AX2128" i="17"/>
  <c r="AX2129" i="17"/>
  <c r="AX2130" i="17"/>
  <c r="AX2131" i="17"/>
  <c r="AX2132" i="17"/>
  <c r="AX2133" i="17"/>
  <c r="AX2134" i="17"/>
  <c r="AX2135" i="17"/>
  <c r="AX2136" i="17"/>
  <c r="AX2137" i="17"/>
  <c r="AX2138" i="17"/>
  <c r="AX2139" i="17"/>
  <c r="AX2140" i="17"/>
  <c r="AX2141" i="17"/>
  <c r="AX2142" i="17"/>
  <c r="AX2143" i="17"/>
  <c r="AX2144" i="17"/>
  <c r="AX2145" i="17"/>
  <c r="AX2146" i="17"/>
  <c r="AX2147" i="17"/>
  <c r="AX2148" i="17"/>
  <c r="AX2149" i="17"/>
  <c r="AX2150" i="17"/>
  <c r="AX2151" i="17"/>
  <c r="AX2152" i="17"/>
  <c r="AX2153" i="17"/>
  <c r="AX2154" i="17"/>
  <c r="AX2155" i="17"/>
  <c r="AX2156" i="17"/>
  <c r="AX2157" i="17"/>
  <c r="AX2158" i="17"/>
  <c r="AX2159" i="17"/>
  <c r="AX2160" i="17"/>
  <c r="AX2161" i="17"/>
  <c r="AX2162" i="17"/>
  <c r="AX2163" i="17"/>
  <c r="AX2164" i="17"/>
  <c r="AX2165" i="17"/>
  <c r="AX2166" i="17"/>
  <c r="AX2167" i="17"/>
  <c r="AX2168" i="17"/>
  <c r="AX2169" i="17"/>
  <c r="AX2170" i="17"/>
  <c r="AX2171" i="17"/>
  <c r="AX2172" i="17"/>
  <c r="AX2173" i="17"/>
  <c r="AX2174" i="17"/>
  <c r="AX2175" i="17"/>
  <c r="AX2176" i="17"/>
  <c r="AX2177" i="17"/>
  <c r="AX2178" i="17"/>
  <c r="AX2179" i="17"/>
  <c r="AX2180" i="17"/>
  <c r="AX2181" i="17"/>
  <c r="AX2182" i="17"/>
  <c r="AX2183" i="17"/>
  <c r="AX2184" i="17"/>
  <c r="AX2185" i="17"/>
  <c r="AX2186" i="17"/>
  <c r="AX2187" i="17"/>
  <c r="AX2188" i="17"/>
  <c r="AX2189" i="17"/>
  <c r="AX2190" i="17"/>
  <c r="AX2191" i="17"/>
  <c r="AX2192" i="17"/>
  <c r="AX2193" i="17"/>
  <c r="AX2194" i="17"/>
  <c r="AX2195" i="17"/>
  <c r="AX2196" i="17"/>
  <c r="AX2197" i="17"/>
  <c r="AX2198" i="17"/>
  <c r="AX2199" i="17"/>
  <c r="AX2200" i="17"/>
  <c r="AX2201" i="17"/>
  <c r="AX2202" i="17"/>
  <c r="AX2203" i="17"/>
  <c r="AX2204" i="17"/>
  <c r="AX2205" i="17"/>
  <c r="AX2206" i="17"/>
  <c r="AX2207" i="17"/>
  <c r="AX2208" i="17"/>
  <c r="AX2209" i="17"/>
  <c r="AX2210" i="17"/>
  <c r="AX2211" i="17"/>
  <c r="AX2212" i="17"/>
  <c r="AX2213" i="17"/>
  <c r="AX2214" i="17"/>
  <c r="AX2215" i="17"/>
  <c r="AX2216" i="17"/>
  <c r="AX2217" i="17"/>
  <c r="AX2218" i="17"/>
  <c r="AX2219" i="17"/>
  <c r="AX2220" i="17"/>
  <c r="AX2221" i="17"/>
  <c r="AX2222" i="17"/>
  <c r="AX2223" i="17"/>
  <c r="AX2224" i="17"/>
  <c r="AX2225" i="17"/>
  <c r="AX2226" i="17"/>
  <c r="AX2227" i="17"/>
  <c r="AX2228" i="17"/>
  <c r="AX2229" i="17"/>
  <c r="AX2230" i="17"/>
  <c r="AX2231" i="17"/>
  <c r="AX2232" i="17"/>
  <c r="AX2233" i="17"/>
  <c r="AX2234" i="17"/>
  <c r="AX2235" i="17"/>
  <c r="AX2236" i="17"/>
  <c r="AX2237" i="17"/>
  <c r="AX2238" i="17"/>
  <c r="AX2239" i="17"/>
  <c r="AX2240" i="17"/>
  <c r="AX2241" i="17"/>
  <c r="AX2242" i="17"/>
  <c r="AX2243" i="17"/>
  <c r="AX2244" i="17"/>
  <c r="AX2245" i="17"/>
  <c r="AX2246" i="17"/>
  <c r="AX2247" i="17"/>
  <c r="AX2248" i="17"/>
  <c r="AX2249" i="17"/>
  <c r="AX2250" i="17"/>
  <c r="AX2251" i="17"/>
  <c r="AX2252" i="17"/>
  <c r="AX2253" i="17"/>
  <c r="AX2254" i="17"/>
  <c r="AX2255" i="17"/>
  <c r="AX2256" i="17"/>
  <c r="AX2257" i="17"/>
  <c r="AX2258" i="17"/>
  <c r="AX2259" i="17"/>
  <c r="AX2260" i="17"/>
  <c r="AX2261" i="17"/>
  <c r="AX2262" i="17"/>
  <c r="AX2263" i="17"/>
  <c r="AX2264" i="17"/>
  <c r="AX2265" i="17"/>
  <c r="AX2266" i="17"/>
  <c r="AX2267" i="17"/>
  <c r="AX2268" i="17"/>
  <c r="AX2269" i="17"/>
  <c r="AX2270" i="17"/>
  <c r="AX2271" i="17"/>
  <c r="AX2272" i="17"/>
  <c r="AX2273" i="17"/>
  <c r="AX2274" i="17"/>
  <c r="AX2275" i="17"/>
  <c r="AX2276" i="17"/>
  <c r="AX2277" i="17"/>
  <c r="AX2278" i="17"/>
  <c r="AX2279" i="17"/>
  <c r="AX2280" i="17"/>
  <c r="AX2281" i="17"/>
  <c r="AX2282" i="17"/>
  <c r="AX2283" i="17"/>
  <c r="AX2284" i="17"/>
  <c r="AX2285" i="17"/>
  <c r="AX2286" i="17"/>
  <c r="AX2287" i="17"/>
  <c r="AX2288" i="17"/>
  <c r="AX2289" i="17"/>
  <c r="AX2290" i="17"/>
  <c r="AX2291" i="17"/>
  <c r="AX2292" i="17"/>
  <c r="AX2293" i="17"/>
  <c r="AX2294" i="17"/>
  <c r="AX2295" i="17"/>
  <c r="AX2296" i="17"/>
  <c r="AX2297" i="17"/>
  <c r="AX2298" i="17"/>
  <c r="AX2299" i="17"/>
  <c r="AX2300" i="17"/>
  <c r="AX2301" i="17"/>
  <c r="AX2302" i="17"/>
  <c r="AX2303" i="17"/>
  <c r="AX2304" i="17"/>
  <c r="AX2305" i="17"/>
  <c r="AX2306" i="17"/>
  <c r="AX2307" i="17"/>
  <c r="AX2308" i="17"/>
  <c r="AX2309" i="17"/>
  <c r="AX2310" i="17"/>
  <c r="AX2311" i="17"/>
  <c r="AX2312" i="17"/>
  <c r="AX2313" i="17"/>
  <c r="AX2314" i="17"/>
  <c r="AX2315" i="17"/>
  <c r="AX2316" i="17"/>
  <c r="AX2317" i="17"/>
  <c r="AX2318" i="17"/>
  <c r="AX2319" i="17"/>
  <c r="AX2320" i="17"/>
  <c r="AX2321" i="17"/>
  <c r="AX2322" i="17"/>
  <c r="AX2323" i="17"/>
  <c r="AX2324" i="17"/>
  <c r="AX2325" i="17"/>
  <c r="AX2326" i="17"/>
  <c r="AX2327" i="17"/>
  <c r="AX2328" i="17"/>
  <c r="AX2329" i="17"/>
  <c r="AX2330" i="17"/>
  <c r="AX2331" i="17"/>
  <c r="AX2332" i="17"/>
  <c r="AX2333" i="17"/>
  <c r="AX2334" i="17"/>
  <c r="AX2335" i="17"/>
  <c r="AX2336" i="17"/>
  <c r="AX2337" i="17"/>
  <c r="AX2338" i="17"/>
  <c r="AX2339" i="17"/>
  <c r="AX2340" i="17"/>
  <c r="AX2341" i="17"/>
  <c r="AX2342" i="17"/>
  <c r="AX2343" i="17"/>
  <c r="AX2344" i="17"/>
  <c r="AX2345" i="17"/>
  <c r="AX2346" i="17"/>
  <c r="AX2347" i="17"/>
  <c r="AX2348" i="17"/>
  <c r="AX2349" i="17"/>
  <c r="AX2350" i="17"/>
  <c r="AX2351" i="17"/>
  <c r="AX2352" i="17"/>
  <c r="AX2353" i="17"/>
  <c r="AX2354" i="17"/>
  <c r="AX2355" i="17"/>
  <c r="AX2356" i="17"/>
  <c r="AX2357" i="17"/>
  <c r="AX2358" i="17"/>
  <c r="AX2359" i="17"/>
  <c r="AX2360" i="17"/>
  <c r="AX2361" i="17"/>
  <c r="AX2362" i="17"/>
  <c r="AX2363" i="17"/>
  <c r="AX2364" i="17"/>
  <c r="AX2365" i="17"/>
  <c r="AX2366" i="17"/>
  <c r="AX2367" i="17"/>
  <c r="AX2368" i="17"/>
  <c r="AX2369" i="17"/>
  <c r="AX2370" i="17"/>
  <c r="AX2371" i="17"/>
  <c r="AX2372" i="17"/>
  <c r="AX2373" i="17"/>
  <c r="AX2374" i="17"/>
  <c r="AX2375" i="17"/>
  <c r="AX2376" i="17"/>
  <c r="AX2377" i="17"/>
  <c r="AX2378" i="17"/>
  <c r="AX2379" i="17"/>
  <c r="AX2380" i="17"/>
  <c r="AX2381" i="17"/>
  <c r="AX2382" i="17"/>
  <c r="AX2383" i="17"/>
  <c r="AX2384" i="17"/>
  <c r="AX2385" i="17"/>
  <c r="AX2386" i="17"/>
  <c r="AX2387" i="17"/>
  <c r="AX2388" i="17"/>
  <c r="AX2389" i="17"/>
  <c r="AX2390" i="17"/>
  <c r="AX2391" i="17"/>
  <c r="AX2392" i="17"/>
  <c r="AX2393" i="17"/>
  <c r="AX2394" i="17"/>
  <c r="AX2395" i="17"/>
  <c r="AX2396" i="17"/>
  <c r="AX2397" i="17"/>
  <c r="AX2398" i="17"/>
  <c r="AX2399" i="17"/>
  <c r="AX2400" i="17"/>
  <c r="AX2401" i="17"/>
  <c r="AX2402" i="17"/>
  <c r="AX2403" i="17"/>
  <c r="AX2404" i="17"/>
  <c r="AX2405" i="17"/>
  <c r="AX2406" i="17"/>
  <c r="AX2407" i="17"/>
  <c r="AX2408" i="17"/>
  <c r="AX2409" i="17"/>
  <c r="AX2410" i="17"/>
  <c r="AX2411" i="17"/>
  <c r="AX2412" i="17"/>
  <c r="AX2413" i="17"/>
  <c r="AX2414" i="17"/>
  <c r="AX2415" i="17"/>
  <c r="AX2416" i="17"/>
  <c r="AX2417" i="17"/>
  <c r="AX2418" i="17"/>
  <c r="AX2419" i="17"/>
  <c r="AX2420" i="17"/>
  <c r="AX2421" i="17"/>
  <c r="AX2422" i="17"/>
  <c r="AX2423" i="17"/>
  <c r="AX2424" i="17"/>
  <c r="AX2425" i="17"/>
  <c r="AX2426" i="17"/>
  <c r="AX2427" i="17"/>
  <c r="AX2428" i="17"/>
  <c r="AX2429" i="17"/>
  <c r="AX2430" i="17"/>
  <c r="AX2431" i="17"/>
  <c r="AX2432" i="17"/>
  <c r="AX2433" i="17"/>
  <c r="AX2434" i="17"/>
  <c r="AX2435" i="17"/>
  <c r="AX2436" i="17"/>
  <c r="AX2437" i="17"/>
  <c r="AX2438" i="17"/>
  <c r="AX2439" i="17"/>
  <c r="AX2440" i="17"/>
  <c r="AX2441" i="17"/>
  <c r="AX2442" i="17"/>
  <c r="AX2443" i="17"/>
  <c r="AX2444" i="17"/>
  <c r="AX2445" i="17"/>
  <c r="AX2446" i="17"/>
  <c r="AX2447" i="17"/>
  <c r="AX2448" i="17"/>
  <c r="AX2449" i="17"/>
  <c r="AX2450" i="17"/>
  <c r="AX2451" i="17"/>
  <c r="AX2452" i="17"/>
  <c r="AX2453" i="17"/>
  <c r="AX2454" i="17"/>
  <c r="AX2455" i="17"/>
  <c r="AX2456" i="17"/>
  <c r="AX2457" i="17"/>
  <c r="AX2458" i="17"/>
  <c r="AX2459" i="17"/>
  <c r="AX2460" i="17"/>
  <c r="AX2461" i="17"/>
  <c r="AX2462" i="17"/>
  <c r="AX2463" i="17"/>
  <c r="AX2464" i="17"/>
  <c r="AX2465" i="17"/>
  <c r="AX2466" i="17"/>
  <c r="AX2467" i="17"/>
  <c r="AX2468" i="17"/>
  <c r="AX2469" i="17"/>
  <c r="AX2470" i="17"/>
  <c r="AX2471" i="17"/>
  <c r="AX2472" i="17"/>
  <c r="AX2473" i="17"/>
  <c r="AX2474" i="17"/>
  <c r="AX2475" i="17"/>
  <c r="AX2476" i="17"/>
  <c r="AX2477" i="17"/>
  <c r="AX2478" i="17"/>
  <c r="AX2479" i="17"/>
  <c r="AX2480" i="17"/>
  <c r="AX2481" i="17"/>
  <c r="AX2482" i="17"/>
  <c r="AX2483" i="17"/>
  <c r="AX2484" i="17"/>
  <c r="AX2485" i="17"/>
  <c r="AX2486" i="17"/>
  <c r="AX2487" i="17"/>
  <c r="AX2488" i="17"/>
  <c r="AX2489" i="17"/>
  <c r="AX2490" i="17"/>
  <c r="AX2491" i="17"/>
  <c r="AX2492" i="17"/>
  <c r="AX2493" i="17"/>
  <c r="AX2494" i="17"/>
  <c r="AX2495" i="17"/>
  <c r="AX2496" i="17"/>
  <c r="AX2497" i="17"/>
  <c r="AX2498" i="17"/>
  <c r="AX2499" i="17"/>
  <c r="AX2500" i="17"/>
  <c r="AX2501" i="17"/>
  <c r="AX2502" i="17"/>
  <c r="AX2503" i="17"/>
  <c r="AX2504" i="17"/>
  <c r="AX2505" i="17"/>
  <c r="AX2506" i="17"/>
  <c r="AX2507" i="17"/>
  <c r="AX2508" i="17"/>
  <c r="AX2509" i="17"/>
  <c r="AX2510" i="17"/>
  <c r="AX2511" i="17"/>
  <c r="AX2512" i="17"/>
  <c r="AX2513" i="17"/>
  <c r="AX2514" i="17"/>
  <c r="AX2515" i="17"/>
  <c r="AX2516" i="17"/>
  <c r="AX2517" i="17"/>
  <c r="AX2518" i="17"/>
  <c r="AX2519" i="17"/>
  <c r="AX2520" i="17"/>
  <c r="AX2521" i="17"/>
  <c r="AX2522" i="17"/>
  <c r="AX2523" i="17"/>
  <c r="AX2524" i="17"/>
  <c r="AX2525" i="17"/>
  <c r="AX2526" i="17"/>
  <c r="AX2527" i="17"/>
  <c r="AX2528" i="17"/>
  <c r="AX2529" i="17"/>
  <c r="AX2530" i="17"/>
  <c r="AX2531" i="17"/>
  <c r="AX2532" i="17"/>
  <c r="AX2533" i="17"/>
  <c r="AX2534" i="17"/>
  <c r="AX2535" i="17"/>
  <c r="AX2536" i="17"/>
  <c r="AX2537" i="17"/>
  <c r="AX2538" i="17"/>
  <c r="AX2539" i="17"/>
  <c r="AX2540" i="17"/>
  <c r="AX2541" i="17"/>
  <c r="AX2542" i="17"/>
  <c r="AX2543" i="17"/>
  <c r="AX2544" i="17"/>
  <c r="AX2545" i="17"/>
  <c r="AX2546" i="17"/>
  <c r="AX2547" i="17"/>
  <c r="AX2548" i="17"/>
  <c r="AX2549" i="17"/>
  <c r="AX2550" i="17"/>
  <c r="AX2551" i="17"/>
  <c r="AX2552" i="17"/>
  <c r="AX2553" i="17"/>
  <c r="AX2554" i="17"/>
  <c r="AX2555" i="17"/>
  <c r="AX2556" i="17"/>
  <c r="AX2557" i="17"/>
  <c r="AX2558" i="17"/>
  <c r="AX2559" i="17"/>
  <c r="AX2560" i="17"/>
  <c r="AX2561" i="17"/>
  <c r="AX2562" i="17"/>
  <c r="AX2563" i="17"/>
  <c r="AX2564" i="17"/>
  <c r="AX2565" i="17"/>
  <c r="AX2566" i="17"/>
  <c r="AX2567" i="17"/>
  <c r="AX2568" i="17"/>
  <c r="AX2569" i="17"/>
  <c r="AX2570" i="17"/>
  <c r="AX2571" i="17"/>
  <c r="AX2572" i="17"/>
  <c r="AX2573" i="17"/>
  <c r="AX2574" i="17"/>
  <c r="AX2575" i="17"/>
  <c r="AX2576" i="17"/>
  <c r="AX2577" i="17"/>
  <c r="AX2578" i="17"/>
  <c r="AX2579" i="17"/>
  <c r="AX2580" i="17"/>
  <c r="AX2581" i="17"/>
  <c r="AX2582" i="17"/>
  <c r="AX2583" i="17"/>
  <c r="AX2584" i="17"/>
  <c r="AX2585" i="17"/>
  <c r="AX2586" i="17"/>
  <c r="AX2587" i="17"/>
  <c r="AX2588" i="17"/>
  <c r="AX2589" i="17"/>
  <c r="AX2590" i="17"/>
  <c r="AX2591" i="17"/>
  <c r="AX2592" i="17"/>
  <c r="AX2593" i="17"/>
  <c r="AX2594" i="17"/>
  <c r="AX2595" i="17"/>
  <c r="AX2596" i="17"/>
  <c r="AX2597" i="17"/>
  <c r="AX2598" i="17"/>
  <c r="AX2599" i="17"/>
  <c r="AX2600" i="17"/>
  <c r="AX2601" i="17"/>
  <c r="AX2602" i="17"/>
  <c r="AX2603" i="17"/>
  <c r="AX2604" i="17"/>
  <c r="AX2605" i="17"/>
  <c r="AX2606" i="17"/>
  <c r="AX2607" i="17"/>
  <c r="AX2608" i="17"/>
  <c r="AX2609" i="17"/>
  <c r="AX2610" i="17"/>
  <c r="AX2611" i="17"/>
  <c r="AX2612" i="17"/>
  <c r="AX2613" i="17"/>
  <c r="AX2614" i="17"/>
  <c r="AX2615" i="17"/>
  <c r="AX2616" i="17"/>
  <c r="AX2617" i="17"/>
  <c r="AX2618" i="17"/>
  <c r="AX2619" i="17"/>
  <c r="AX2620" i="17"/>
  <c r="AX2621" i="17"/>
  <c r="AX2622" i="17"/>
  <c r="AX2623" i="17"/>
  <c r="AX2624" i="17"/>
  <c r="AX2625" i="17"/>
  <c r="AX2626" i="17"/>
  <c r="AX2627" i="17"/>
  <c r="AX2628" i="17"/>
  <c r="AX2629" i="17"/>
  <c r="AX2630" i="17"/>
  <c r="AX2631" i="17"/>
  <c r="AX2632" i="17"/>
  <c r="AX2633" i="17"/>
  <c r="AX2634" i="17"/>
  <c r="AX2635" i="17"/>
  <c r="AX2636" i="17"/>
  <c r="AX2637" i="17"/>
  <c r="AX2638" i="17"/>
  <c r="AX2639" i="17"/>
  <c r="AX2640" i="17"/>
  <c r="AX2641" i="17"/>
  <c r="AX2642" i="17"/>
  <c r="AX2643" i="17"/>
  <c r="AX2644" i="17"/>
  <c r="AX2645" i="17"/>
  <c r="AX2646" i="17"/>
  <c r="AX2647" i="17"/>
  <c r="AX2648" i="17"/>
  <c r="AX2649" i="17"/>
  <c r="AX2650" i="17"/>
  <c r="AX2651" i="17"/>
  <c r="AX2652" i="17"/>
  <c r="AX2653" i="17"/>
  <c r="AX2654" i="17"/>
  <c r="AX2655" i="17"/>
  <c r="AX2656" i="17"/>
  <c r="AX2657" i="17"/>
  <c r="AX2658" i="17"/>
  <c r="AX2659" i="17"/>
  <c r="AX2660" i="17"/>
  <c r="AX2661" i="17"/>
  <c r="AX2662" i="17"/>
  <c r="AX2663" i="17"/>
  <c r="AX2664" i="17"/>
  <c r="AX2665" i="17"/>
  <c r="AX2666" i="17"/>
  <c r="AX2667" i="17"/>
  <c r="AX2668" i="17"/>
  <c r="AX2669" i="17"/>
  <c r="AX2670" i="17"/>
  <c r="AX2671" i="17"/>
  <c r="AX2672" i="17"/>
  <c r="AX2673" i="17"/>
  <c r="AX2674" i="17"/>
  <c r="AX2675" i="17"/>
  <c r="AX2676" i="17"/>
  <c r="AX2677" i="17"/>
  <c r="AX2678" i="17"/>
  <c r="AX2679" i="17"/>
  <c r="AX2680" i="17"/>
  <c r="AX2681" i="17"/>
  <c r="AX2682" i="17"/>
  <c r="AX2683" i="17"/>
  <c r="AX2684" i="17"/>
  <c r="AX2685" i="17"/>
  <c r="AX2686" i="17"/>
  <c r="AX2687" i="17"/>
  <c r="AX2688" i="17"/>
  <c r="AX2689" i="17"/>
  <c r="AX2690" i="17"/>
  <c r="AX2691" i="17"/>
  <c r="AX2692" i="17"/>
  <c r="AX2693" i="17"/>
  <c r="AX2694" i="17"/>
  <c r="AX2695" i="17"/>
  <c r="AX2696" i="17"/>
  <c r="AX2697" i="17"/>
  <c r="AX2698" i="17"/>
  <c r="AX2699" i="17"/>
  <c r="AX2700" i="17"/>
  <c r="AX2701" i="17"/>
  <c r="AX2702" i="17"/>
  <c r="AX2703" i="17"/>
  <c r="AX2704" i="17"/>
  <c r="AX2705" i="17"/>
  <c r="AX2706" i="17"/>
  <c r="AX2707" i="17"/>
  <c r="AX2708" i="17"/>
  <c r="AX2709" i="17"/>
  <c r="AX2710" i="17"/>
  <c r="AX2711" i="17"/>
  <c r="AX2712" i="17"/>
  <c r="AX2713" i="17"/>
  <c r="AX2714" i="17"/>
  <c r="AX2715" i="17"/>
  <c r="AX2716" i="17"/>
  <c r="AX2717" i="17"/>
  <c r="AX2718" i="17"/>
  <c r="AX2719" i="17"/>
  <c r="AX2720" i="17"/>
  <c r="AX2721" i="17"/>
  <c r="AX2722" i="17"/>
  <c r="AX2723" i="17"/>
  <c r="AX2724" i="17"/>
  <c r="AX2725" i="17"/>
  <c r="AX2726" i="17"/>
  <c r="AX2727" i="17"/>
  <c r="AX2728" i="17"/>
  <c r="AX2729" i="17"/>
  <c r="AX2730" i="17"/>
  <c r="AX2731" i="17"/>
  <c r="AX2732" i="17"/>
  <c r="AX2733" i="17"/>
  <c r="AX2734" i="17"/>
  <c r="AX2735" i="17"/>
  <c r="AX2736" i="17"/>
  <c r="AX2737" i="17"/>
  <c r="AX2738" i="17"/>
  <c r="AX2739" i="17"/>
  <c r="AX2740" i="17"/>
  <c r="AX2741" i="17"/>
  <c r="AX2742" i="17"/>
  <c r="AX2743" i="17"/>
  <c r="AX2744" i="17"/>
  <c r="AX2745" i="17"/>
  <c r="AX2746" i="17"/>
  <c r="AX2747" i="17"/>
  <c r="AX2748" i="17"/>
  <c r="AX2749" i="17"/>
  <c r="AX2750" i="17"/>
  <c r="AX2751" i="17"/>
  <c r="AX2752" i="17"/>
  <c r="AX2753" i="17"/>
  <c r="AX2754" i="17"/>
  <c r="AX2755" i="17"/>
  <c r="AX2756" i="17"/>
  <c r="AX2757" i="17"/>
  <c r="AX2758" i="17"/>
  <c r="AX2759" i="17"/>
  <c r="AX2760" i="17"/>
  <c r="AX2761" i="17"/>
  <c r="AX2762" i="17"/>
  <c r="AX2763" i="17"/>
  <c r="AX2764" i="17"/>
  <c r="AX2765" i="17"/>
  <c r="AX2766" i="17"/>
  <c r="AX2767" i="17"/>
  <c r="AX2768" i="17"/>
  <c r="AX2769" i="17"/>
  <c r="AX2770" i="17"/>
  <c r="AX2771" i="17"/>
  <c r="AX2772" i="17"/>
  <c r="AX2773" i="17"/>
  <c r="AX2774" i="17"/>
  <c r="AX2775" i="17"/>
  <c r="AX2776" i="17"/>
  <c r="AX2777" i="17"/>
  <c r="AX2778" i="17"/>
  <c r="AX2779" i="17"/>
  <c r="AX2780" i="17"/>
  <c r="AX2781" i="17"/>
  <c r="AX2782" i="17"/>
  <c r="AX2783" i="17"/>
  <c r="AX2784" i="17"/>
  <c r="AX2785" i="17"/>
  <c r="AX2786" i="17"/>
  <c r="AX2787" i="17"/>
  <c r="AX2788" i="17"/>
  <c r="AX2789" i="17"/>
  <c r="AX2790" i="17"/>
  <c r="AX2791" i="17"/>
  <c r="AX2792" i="17"/>
  <c r="AX2793" i="17"/>
  <c r="AX2794" i="17"/>
  <c r="AX2795" i="17"/>
  <c r="AX2796" i="17"/>
  <c r="AX2797" i="17"/>
  <c r="AX2798" i="17"/>
  <c r="AX2799" i="17"/>
  <c r="AX2800" i="17"/>
  <c r="AX2801" i="17"/>
  <c r="AX2802" i="17"/>
  <c r="AX2803" i="17"/>
  <c r="AX2804" i="17"/>
  <c r="AX2805" i="17"/>
  <c r="AX2806" i="17"/>
  <c r="AX2807" i="17"/>
  <c r="AX2808" i="17"/>
  <c r="AX2809" i="17"/>
  <c r="AX2810" i="17"/>
  <c r="AX2811" i="17"/>
  <c r="AX2812" i="17"/>
  <c r="AX2813" i="17"/>
  <c r="AX2814" i="17"/>
  <c r="AX2815" i="17"/>
  <c r="AX2816" i="17"/>
  <c r="AX2817" i="17"/>
  <c r="AX2818" i="17"/>
  <c r="AX2819" i="17"/>
  <c r="AX2820" i="17"/>
  <c r="AX2821" i="17"/>
  <c r="AX2822" i="17"/>
  <c r="AX2823" i="17"/>
  <c r="AX2824" i="17"/>
  <c r="AX2825" i="17"/>
  <c r="AX2826" i="17"/>
  <c r="AX2827" i="17"/>
  <c r="AX2828" i="17"/>
  <c r="AX2829" i="17"/>
  <c r="AX2830" i="17"/>
  <c r="AX2831" i="17"/>
  <c r="AX2832" i="17"/>
  <c r="AX2833" i="17"/>
  <c r="AX2834" i="17"/>
  <c r="AX2835" i="17"/>
  <c r="AX2836" i="17"/>
  <c r="AX2837" i="17"/>
  <c r="AX2838" i="17"/>
  <c r="AX2839" i="17"/>
  <c r="AX2840" i="17"/>
  <c r="AX2841" i="17"/>
  <c r="AX2842" i="17"/>
  <c r="AX2843" i="17"/>
  <c r="AX2844" i="17"/>
  <c r="AX2845" i="17"/>
  <c r="AX2846" i="17"/>
  <c r="AX2847" i="17"/>
  <c r="AX2848" i="17"/>
  <c r="AX2849" i="17"/>
  <c r="AX2850" i="17"/>
  <c r="AX2851" i="17"/>
  <c r="AX2852" i="17"/>
  <c r="AX2853" i="17"/>
  <c r="AX2854" i="17"/>
  <c r="AX2855" i="17"/>
  <c r="AX2856" i="17"/>
  <c r="AX2857" i="17"/>
  <c r="AX2858" i="17"/>
  <c r="AX2859" i="17"/>
  <c r="AX2860" i="17"/>
  <c r="AX2861" i="17"/>
  <c r="AX2862" i="17"/>
  <c r="AX2863" i="17"/>
  <c r="AX2864" i="17"/>
  <c r="AX2865" i="17"/>
  <c r="AX2866" i="17"/>
  <c r="AX2867" i="17"/>
  <c r="AX2868" i="17"/>
  <c r="AX2869" i="17"/>
  <c r="AX2870" i="17"/>
  <c r="AX2871" i="17"/>
  <c r="AX2872" i="17"/>
  <c r="AX2873" i="17"/>
  <c r="AX2874" i="17"/>
  <c r="AX2875" i="17"/>
  <c r="AX2876" i="17"/>
  <c r="AX2877" i="17"/>
  <c r="AX2878" i="17"/>
  <c r="AX2879" i="17"/>
  <c r="AX2880" i="17"/>
  <c r="AX2881" i="17"/>
  <c r="AX2882" i="17"/>
  <c r="AX2883" i="17"/>
  <c r="AX2884" i="17"/>
  <c r="AX2885" i="17"/>
  <c r="AX2886" i="17"/>
  <c r="AX2887" i="17"/>
  <c r="AX2888" i="17"/>
  <c r="AX2889" i="17"/>
  <c r="AX2890" i="17"/>
  <c r="AX2891" i="17"/>
  <c r="AX2892" i="17"/>
  <c r="AX2893" i="17"/>
  <c r="AX2894" i="17"/>
  <c r="AX2895" i="17"/>
  <c r="AX2896" i="17"/>
  <c r="AX2897" i="17"/>
  <c r="AX2898" i="17"/>
  <c r="AX2899" i="17"/>
  <c r="AX2900" i="17"/>
  <c r="AX2901" i="17"/>
  <c r="AX2902" i="17"/>
  <c r="AX2903" i="17"/>
  <c r="AX2904" i="17"/>
  <c r="AX2905" i="17"/>
  <c r="AX2906" i="17"/>
  <c r="AX2907" i="17"/>
  <c r="AX2908" i="17"/>
  <c r="AX2909" i="17"/>
  <c r="AX2910" i="17"/>
  <c r="AX2911" i="17"/>
  <c r="AX2912" i="17"/>
  <c r="AX2913" i="17"/>
  <c r="AX2914" i="17"/>
  <c r="AX2915" i="17"/>
  <c r="AX2916" i="17"/>
  <c r="AX2917" i="17"/>
  <c r="AX2918" i="17"/>
  <c r="AX2919" i="17"/>
  <c r="AX2920" i="17"/>
  <c r="AX2921" i="17"/>
  <c r="AX2922" i="17"/>
  <c r="AX2923" i="17"/>
  <c r="AX2924" i="17"/>
  <c r="AX2925" i="17"/>
  <c r="AX2926" i="17"/>
  <c r="AX2927" i="17"/>
  <c r="AX2928" i="17"/>
  <c r="AX2929" i="17"/>
  <c r="AX2930" i="17"/>
  <c r="AX2931" i="17"/>
  <c r="AX2932" i="17"/>
  <c r="AX2933" i="17"/>
  <c r="AX2934" i="17"/>
  <c r="AX2935" i="17"/>
  <c r="AX2936" i="17"/>
  <c r="AX2937" i="17"/>
  <c r="AX2938" i="17"/>
  <c r="AX2939" i="17"/>
  <c r="AX2940" i="17"/>
  <c r="AX2941" i="17"/>
  <c r="AX2942" i="17"/>
  <c r="AX2943" i="17"/>
  <c r="AX2944" i="17"/>
  <c r="AX2945" i="17"/>
  <c r="AX2946" i="17"/>
  <c r="AX2947" i="17"/>
  <c r="AX2948" i="17"/>
  <c r="AX2949" i="17"/>
  <c r="AX2950" i="17"/>
  <c r="AX2951" i="17"/>
  <c r="AX2952" i="17"/>
  <c r="AX2953" i="17"/>
  <c r="AX2954" i="17"/>
  <c r="AX2955" i="17"/>
  <c r="AX2956" i="17"/>
  <c r="AX2957" i="17"/>
  <c r="AX2958" i="17"/>
  <c r="AX2959" i="17"/>
  <c r="AX2960" i="17"/>
  <c r="AX2961" i="17"/>
  <c r="AX2962" i="17"/>
  <c r="AX2963" i="17"/>
  <c r="AX2964" i="17"/>
  <c r="AX2965" i="17"/>
  <c r="AX2966" i="17"/>
  <c r="AX2967" i="17"/>
  <c r="AX2968" i="17"/>
  <c r="AX2969" i="17"/>
  <c r="AX2970" i="17"/>
  <c r="AX2971" i="17"/>
  <c r="AX2972" i="17"/>
  <c r="AX2973" i="17"/>
  <c r="AX2974" i="17"/>
  <c r="AX2975" i="17"/>
  <c r="AX2976" i="17"/>
  <c r="AX2977" i="17"/>
  <c r="AX2978" i="17"/>
  <c r="AX2979" i="17"/>
  <c r="AX2980" i="17"/>
  <c r="AX2981" i="17"/>
  <c r="AX2982" i="17"/>
  <c r="AX2983" i="17"/>
  <c r="AX2984" i="17"/>
  <c r="AX2985" i="17"/>
  <c r="AX2986" i="17"/>
  <c r="AX2987" i="17"/>
  <c r="AX2988" i="17"/>
  <c r="AX2989" i="17"/>
  <c r="AX2990" i="17"/>
  <c r="AX2991" i="17"/>
  <c r="AX2992" i="17"/>
  <c r="AX2993" i="17"/>
  <c r="AX2994" i="17"/>
  <c r="AX2995" i="17"/>
  <c r="AX2996" i="17"/>
  <c r="AX2997" i="17"/>
  <c r="AX2998" i="17"/>
  <c r="AX2999" i="17"/>
  <c r="AX3000" i="17"/>
  <c r="AX3001" i="17"/>
  <c r="AX3002" i="17"/>
  <c r="AX3003" i="17"/>
  <c r="AX3004" i="17"/>
  <c r="AX3005" i="17"/>
  <c r="AX3006" i="17"/>
  <c r="AX3007" i="17"/>
  <c r="AX3008" i="17"/>
  <c r="AX3009" i="17"/>
  <c r="AX3010" i="17"/>
  <c r="AX3011" i="17"/>
  <c r="AX3012" i="17"/>
  <c r="AX3013" i="17"/>
  <c r="AX3014" i="17"/>
  <c r="AX3015" i="17"/>
  <c r="AX3016" i="17"/>
  <c r="AX3017" i="17"/>
  <c r="AX3018" i="17"/>
  <c r="AX3019" i="17"/>
  <c r="AX3020" i="17"/>
  <c r="AX3021" i="17"/>
  <c r="AX3022" i="17"/>
  <c r="AX3023" i="17"/>
  <c r="AX3024" i="17"/>
  <c r="AX3025" i="17"/>
  <c r="AX3026" i="17"/>
  <c r="AX3027" i="17"/>
  <c r="AX3028" i="17"/>
  <c r="AX3029" i="17"/>
  <c r="AX3030" i="17"/>
  <c r="AX3031" i="17"/>
  <c r="AX3032" i="17"/>
  <c r="AX3033" i="17"/>
  <c r="AX3034" i="17"/>
  <c r="AX3035" i="17"/>
  <c r="AX3036" i="17"/>
  <c r="AX3037" i="17"/>
  <c r="AX3038" i="17"/>
  <c r="AX3039" i="17"/>
  <c r="AX3040" i="17"/>
  <c r="AX3041" i="17"/>
  <c r="AX3042" i="17"/>
  <c r="AX3043" i="17"/>
  <c r="AX3044" i="17"/>
  <c r="AX3045" i="17"/>
  <c r="AX3046" i="17"/>
  <c r="AX3047" i="17"/>
  <c r="AX3048" i="17"/>
  <c r="AX3049" i="17"/>
  <c r="AX3050" i="17"/>
  <c r="AX3051" i="17"/>
  <c r="AX3052" i="17"/>
  <c r="AX3053" i="17"/>
  <c r="AX3054" i="17"/>
  <c r="AX3055" i="17"/>
  <c r="AX3056" i="17"/>
  <c r="AX3057" i="17"/>
  <c r="AX3058" i="17"/>
  <c r="AX3059" i="17"/>
  <c r="AX3060" i="17"/>
  <c r="AX3061" i="17"/>
  <c r="AX3062" i="17"/>
  <c r="AX3063" i="17"/>
  <c r="AX3064" i="17"/>
  <c r="AX3065" i="17"/>
  <c r="AX3066" i="17"/>
  <c r="AX3067" i="17"/>
  <c r="AX3068" i="17"/>
  <c r="AX3069" i="17"/>
  <c r="AX3070" i="17"/>
  <c r="AX3071" i="17"/>
  <c r="AX3072" i="17"/>
  <c r="AX3073" i="17"/>
  <c r="AX3074" i="17"/>
  <c r="AX3075" i="17"/>
  <c r="AX3076" i="17"/>
  <c r="AX3077" i="17"/>
  <c r="AX3078" i="17"/>
  <c r="AX3079" i="17"/>
  <c r="AX3080" i="17"/>
  <c r="AX3081" i="17"/>
  <c r="AX3082" i="17"/>
  <c r="AX3083" i="17"/>
  <c r="AX3084" i="17"/>
  <c r="AX3085" i="17"/>
  <c r="AX3086" i="17"/>
  <c r="AX3087" i="17"/>
  <c r="AX3088" i="17"/>
  <c r="AX3089" i="17"/>
  <c r="AX3090" i="17"/>
  <c r="AX3091" i="17"/>
  <c r="AX3092" i="17"/>
  <c r="AX3093" i="17"/>
  <c r="AX3094" i="17"/>
  <c r="AX3095" i="17"/>
  <c r="AX3096" i="17"/>
  <c r="AX3097" i="17"/>
  <c r="AX3098" i="17"/>
  <c r="AX3099" i="17"/>
  <c r="AX3100" i="17"/>
  <c r="AX3101" i="17"/>
  <c r="AX3102" i="17"/>
  <c r="AX3103" i="17"/>
  <c r="AX3104" i="17"/>
  <c r="AX3105" i="17"/>
  <c r="AX3106" i="17"/>
  <c r="AX3107" i="17"/>
  <c r="AX3108" i="17"/>
  <c r="AX3109" i="17"/>
  <c r="AX3110" i="17"/>
  <c r="AX3111" i="17"/>
  <c r="AX3112" i="17"/>
  <c r="AX3113" i="17"/>
  <c r="AX3114" i="17"/>
  <c r="AX3115" i="17"/>
  <c r="AX3116" i="17"/>
  <c r="AX3117" i="17"/>
  <c r="AX3118" i="17"/>
  <c r="AX3119" i="17"/>
  <c r="AX3120" i="17"/>
  <c r="AX3121" i="17"/>
  <c r="AX3122" i="17"/>
  <c r="AX3123" i="17"/>
  <c r="AX3124" i="17"/>
  <c r="AX3125" i="17"/>
  <c r="AX3126" i="17"/>
  <c r="AX3127" i="17"/>
  <c r="AX3128" i="17"/>
  <c r="AX3129" i="17"/>
  <c r="AX3130" i="17"/>
  <c r="AX3131" i="17"/>
  <c r="AX3132" i="17"/>
  <c r="AX3133" i="17"/>
  <c r="AX3134" i="17"/>
  <c r="AX3135" i="17"/>
  <c r="AX3136" i="17"/>
  <c r="AX3137" i="17"/>
  <c r="AX3138" i="17"/>
  <c r="AX3139" i="17"/>
  <c r="AX3140" i="17"/>
  <c r="AX3141" i="17"/>
  <c r="AX3142" i="17"/>
  <c r="AX3143" i="17"/>
  <c r="AX3144" i="17"/>
  <c r="AX3145" i="17"/>
  <c r="AX3146" i="17"/>
  <c r="AX3147" i="17"/>
  <c r="AX3148" i="17"/>
  <c r="AX3149" i="17"/>
  <c r="AX3150" i="17"/>
  <c r="AX3151" i="17"/>
  <c r="AX3152" i="17"/>
  <c r="AX3153" i="17"/>
  <c r="AX3154" i="17"/>
  <c r="AX3155" i="17"/>
  <c r="AX3156" i="17"/>
  <c r="AX3157" i="17"/>
  <c r="AX3158" i="17"/>
  <c r="AX3159" i="17"/>
  <c r="AX3160" i="17"/>
  <c r="AX3161" i="17"/>
  <c r="AX3162" i="17"/>
  <c r="AX3163" i="17"/>
  <c r="AX3164" i="17"/>
  <c r="AX3165" i="17"/>
  <c r="AX3166" i="17"/>
  <c r="AX3167" i="17"/>
  <c r="AX3168" i="17"/>
  <c r="AX3169" i="17"/>
  <c r="AX3170" i="17"/>
  <c r="AX3171" i="17"/>
  <c r="AX3172" i="17"/>
  <c r="AX3173" i="17"/>
  <c r="AX3174" i="17"/>
  <c r="AX3175" i="17"/>
  <c r="AX3176" i="17"/>
  <c r="AX3177" i="17"/>
  <c r="AX3178" i="17"/>
  <c r="AX3179" i="17"/>
  <c r="AX3180" i="17"/>
  <c r="AX3181" i="17"/>
  <c r="AX3182" i="17"/>
  <c r="AX3183" i="17"/>
  <c r="AX3184" i="17"/>
  <c r="AX3185" i="17"/>
  <c r="AX3186" i="17"/>
  <c r="AX3187" i="17"/>
  <c r="AX3188" i="17"/>
  <c r="AX3189" i="17"/>
  <c r="AX3190" i="17"/>
  <c r="AX3191" i="17"/>
  <c r="AX3192" i="17"/>
  <c r="AX3193" i="17"/>
  <c r="AX3194" i="17"/>
  <c r="AX3195" i="17"/>
  <c r="AX3196" i="17"/>
  <c r="AX3197" i="17"/>
  <c r="AX3198" i="17"/>
  <c r="AX3199" i="17"/>
  <c r="AX3200" i="17"/>
  <c r="AX3201" i="17"/>
  <c r="AX3202" i="17"/>
  <c r="AX3203" i="17"/>
  <c r="AX3204" i="17"/>
  <c r="AX3205" i="17"/>
  <c r="AX3206" i="17"/>
  <c r="AX3207" i="17"/>
  <c r="AX3208" i="17"/>
  <c r="AX3209" i="17"/>
  <c r="AX3210" i="17"/>
  <c r="AX3211" i="17"/>
  <c r="AX3212" i="17"/>
  <c r="AX3213" i="17"/>
  <c r="AX3214" i="17"/>
  <c r="AX3215" i="17"/>
  <c r="AX3216" i="17"/>
  <c r="AX3217" i="17"/>
  <c r="AX3218" i="17"/>
  <c r="AX3219" i="17"/>
  <c r="AX3220" i="17"/>
  <c r="AX3221" i="17"/>
  <c r="AX3222" i="17"/>
  <c r="AX3223" i="17"/>
  <c r="AX3224" i="17"/>
  <c r="AX3225" i="17"/>
  <c r="AX3226" i="17"/>
  <c r="AX3227" i="17"/>
  <c r="AX3228" i="17"/>
  <c r="AX3229" i="17"/>
  <c r="AX3230" i="17"/>
  <c r="AX3231" i="17"/>
  <c r="AX3232" i="17"/>
  <c r="AX3233" i="17"/>
  <c r="AX3234" i="17"/>
  <c r="AX3235" i="17"/>
  <c r="AX3236" i="17"/>
  <c r="AX3237" i="17"/>
  <c r="AX3238" i="17"/>
  <c r="AX3239" i="17"/>
  <c r="AX3240" i="17"/>
  <c r="AX3241" i="17"/>
  <c r="AX3242" i="17"/>
  <c r="AX3243" i="17"/>
  <c r="AX3244" i="17"/>
  <c r="AX3245" i="17"/>
  <c r="AX3246" i="17"/>
  <c r="AX3247" i="17"/>
  <c r="AX3248" i="17"/>
  <c r="AX3249" i="17"/>
  <c r="AX3250" i="17"/>
  <c r="AX3251" i="17"/>
  <c r="AX3252" i="17"/>
  <c r="AX3253" i="17"/>
  <c r="AX3254" i="17"/>
  <c r="AX3255" i="17"/>
  <c r="AX3256" i="17"/>
  <c r="AX3257" i="17"/>
  <c r="AX3258" i="17"/>
  <c r="AX3259" i="17"/>
  <c r="AX3260" i="17"/>
  <c r="AX3261" i="17"/>
  <c r="AX3262" i="17"/>
  <c r="AX3263" i="17"/>
  <c r="AX3264" i="17"/>
  <c r="AX3265" i="17"/>
  <c r="AX3266" i="17"/>
  <c r="AX3267" i="17"/>
  <c r="AX3268" i="17"/>
  <c r="AX3269" i="17"/>
  <c r="AX3270" i="17"/>
  <c r="AX3271" i="17"/>
  <c r="AX3272" i="17"/>
  <c r="AX3273" i="17"/>
  <c r="AX3274" i="17"/>
  <c r="AX3275" i="17"/>
  <c r="AX3276" i="17"/>
  <c r="AX3277" i="17"/>
  <c r="AX3278" i="17"/>
  <c r="AX3279" i="17"/>
  <c r="AX3280" i="17"/>
  <c r="AX3281" i="17"/>
  <c r="AX3282" i="17"/>
  <c r="AX3283" i="17"/>
  <c r="AX3284" i="17"/>
  <c r="AX3285" i="17"/>
  <c r="AX3286" i="17"/>
  <c r="AX3287" i="17"/>
  <c r="AX3288" i="17"/>
  <c r="AX3289" i="17"/>
  <c r="AX3290" i="17"/>
  <c r="AX3291" i="17"/>
  <c r="AX3292" i="17"/>
  <c r="AX3293" i="17"/>
  <c r="AX3294" i="17"/>
  <c r="AX3295" i="17"/>
  <c r="AX3296" i="17"/>
  <c r="AX3297" i="17"/>
  <c r="AX3298" i="17"/>
  <c r="AX3299" i="17"/>
  <c r="AX3300" i="17"/>
  <c r="AX3301" i="17"/>
  <c r="AX3302" i="17"/>
  <c r="AX3303" i="17"/>
  <c r="AX3304" i="17"/>
  <c r="AX3305" i="17"/>
  <c r="AX3306" i="17"/>
  <c r="AX3307" i="17"/>
  <c r="AX3308" i="17"/>
  <c r="AX3309" i="17"/>
  <c r="AX3310" i="17"/>
  <c r="AX3311" i="17"/>
  <c r="AX3312" i="17"/>
  <c r="AX3313" i="17"/>
  <c r="AX3314" i="17"/>
  <c r="AX3315" i="17"/>
  <c r="AX3316" i="17"/>
  <c r="AX3317" i="17"/>
  <c r="AX3318" i="17"/>
  <c r="AX3319" i="17"/>
  <c r="AX3320" i="17"/>
  <c r="AX3321" i="17"/>
  <c r="AX3322" i="17"/>
  <c r="AX3323" i="17"/>
  <c r="AX3324" i="17"/>
  <c r="AX3325" i="17"/>
  <c r="AX3326" i="17"/>
  <c r="AX3327" i="17"/>
  <c r="AX3328" i="17"/>
  <c r="AX3329" i="17"/>
  <c r="AX3330" i="17"/>
  <c r="AX3331" i="17"/>
  <c r="AX3332" i="17"/>
  <c r="AX3333" i="17"/>
  <c r="AX3334" i="17"/>
  <c r="AX3335" i="17"/>
  <c r="AX3336" i="17"/>
  <c r="AX3337" i="17"/>
  <c r="AX3338" i="17"/>
  <c r="AX3339" i="17"/>
  <c r="AX3340" i="17"/>
  <c r="AX3341" i="17"/>
  <c r="AX3342" i="17"/>
  <c r="AX3343" i="17"/>
  <c r="AX3344" i="17"/>
  <c r="AX3345" i="17"/>
  <c r="AX3346" i="17"/>
  <c r="AX3347" i="17"/>
  <c r="AX3348" i="17"/>
  <c r="AX3349" i="17"/>
  <c r="AX3350" i="17"/>
  <c r="AX3351" i="17"/>
  <c r="AX3352" i="17"/>
  <c r="AX3353" i="17"/>
  <c r="AX3354" i="17"/>
  <c r="AX3355" i="17"/>
  <c r="AX3356" i="17"/>
  <c r="AX3357" i="17"/>
  <c r="AX3358" i="17"/>
  <c r="AX3359" i="17"/>
  <c r="AX3360" i="17"/>
  <c r="AX3361" i="17"/>
  <c r="AX3362" i="17"/>
  <c r="AX3363" i="17"/>
  <c r="AX3364" i="17"/>
  <c r="AX3365" i="17"/>
  <c r="AX3366" i="17"/>
  <c r="AX3367" i="17"/>
  <c r="AX3368" i="17"/>
  <c r="AX3369" i="17"/>
  <c r="AX3370" i="17"/>
  <c r="AX3371" i="17"/>
  <c r="AX3372" i="17"/>
  <c r="AX3373" i="17"/>
  <c r="AX3374" i="17"/>
  <c r="AX3375" i="17"/>
  <c r="AX3376" i="17"/>
  <c r="AX3377" i="17"/>
  <c r="AX3378" i="17"/>
  <c r="AX3379" i="17"/>
  <c r="AX3380" i="17"/>
  <c r="AX3381" i="17"/>
  <c r="AX3382" i="17"/>
  <c r="AX3383" i="17"/>
  <c r="AX3384" i="17"/>
  <c r="AX3385" i="17"/>
  <c r="AX3386" i="17"/>
  <c r="AX3387" i="17"/>
  <c r="AX3388" i="17"/>
  <c r="AX3389" i="17"/>
  <c r="AX3390" i="17"/>
  <c r="AX3391" i="17"/>
  <c r="AX3392" i="17"/>
  <c r="AX3393" i="17"/>
  <c r="AX3394" i="17"/>
  <c r="AX3395" i="17"/>
  <c r="AX3396" i="17"/>
  <c r="AX3397" i="17"/>
  <c r="AX3398" i="17"/>
  <c r="AX3399" i="17"/>
  <c r="AX3400" i="17"/>
  <c r="AX3401" i="17"/>
  <c r="AX3402" i="17"/>
  <c r="AX3403" i="17"/>
  <c r="AX3404" i="17"/>
  <c r="AX3405" i="17"/>
  <c r="AX3406" i="17"/>
  <c r="AX3407" i="17"/>
  <c r="AX3408" i="17"/>
  <c r="AX3409" i="17"/>
  <c r="AX3410" i="17"/>
  <c r="AX3411" i="17"/>
  <c r="AX3412" i="17"/>
  <c r="AX3413" i="17"/>
  <c r="AX3414" i="17"/>
  <c r="AX3415" i="17"/>
  <c r="AX3416" i="17"/>
  <c r="AX3417" i="17"/>
  <c r="AX3418" i="17"/>
  <c r="AX3419" i="17"/>
  <c r="AX3420" i="17"/>
  <c r="AX3421" i="17"/>
  <c r="AX3422" i="17"/>
  <c r="AX3423" i="17"/>
  <c r="AX3424" i="17"/>
  <c r="AX3425" i="17"/>
  <c r="AX3426" i="17"/>
  <c r="AX3427" i="17"/>
  <c r="AX3428" i="17"/>
  <c r="AX3429" i="17"/>
  <c r="AX3430" i="17"/>
  <c r="AX3431" i="17"/>
  <c r="AX3432" i="17"/>
  <c r="AX3433" i="17"/>
  <c r="AX3434" i="17"/>
  <c r="AX3435" i="17"/>
  <c r="AX3436" i="17"/>
  <c r="AX3437" i="17"/>
  <c r="AX3438" i="17"/>
  <c r="AX3439" i="17"/>
  <c r="AX3440" i="17"/>
  <c r="AX3441" i="17"/>
  <c r="AX3442" i="17"/>
  <c r="AX3443" i="17"/>
  <c r="AX3444" i="17"/>
  <c r="AX3445" i="17"/>
  <c r="AX3446" i="17"/>
  <c r="AX3447" i="17"/>
  <c r="AX3448" i="17"/>
  <c r="AX3449" i="17"/>
  <c r="AX3450" i="17"/>
  <c r="AX3451" i="17"/>
  <c r="AX3452" i="17"/>
  <c r="AX3453" i="17"/>
  <c r="AX3454" i="17"/>
  <c r="AX3455" i="17"/>
  <c r="AX3456" i="17"/>
  <c r="AX3457" i="17"/>
  <c r="AX3458" i="17"/>
  <c r="AX3459" i="17"/>
  <c r="AX3460" i="17"/>
  <c r="AX3461" i="17"/>
  <c r="AX3462" i="17"/>
  <c r="AX3463" i="17"/>
  <c r="AX3464" i="17"/>
  <c r="AX3465" i="17"/>
  <c r="AX3466" i="17"/>
  <c r="AX3467" i="17"/>
  <c r="AX3468" i="17"/>
  <c r="AX3469" i="17"/>
  <c r="AX3470" i="17"/>
  <c r="AX3471" i="17"/>
  <c r="AX3472" i="17"/>
  <c r="AX3473" i="17"/>
  <c r="AX3474" i="17"/>
  <c r="AX3475" i="17"/>
  <c r="AX3476" i="17"/>
  <c r="AX3477" i="17"/>
  <c r="AX3478" i="17"/>
  <c r="AX3479" i="17"/>
  <c r="AX3480" i="17"/>
  <c r="AX3481" i="17"/>
  <c r="AX3482" i="17"/>
  <c r="AX3483" i="17"/>
  <c r="AX3484" i="17"/>
  <c r="AX3485" i="17"/>
  <c r="AX3486" i="17"/>
  <c r="AX3487" i="17"/>
  <c r="AX3488" i="17"/>
  <c r="AX3489" i="17"/>
  <c r="AX3490" i="17"/>
  <c r="AX3491" i="17"/>
  <c r="AX3492" i="17"/>
  <c r="AX3493" i="17"/>
  <c r="AX3494" i="17"/>
  <c r="AX3495" i="17"/>
  <c r="AX3496" i="17"/>
  <c r="AX3497" i="17"/>
  <c r="AX3498" i="17"/>
  <c r="AX3499" i="17"/>
  <c r="AX3500" i="17"/>
  <c r="AX3501" i="17"/>
  <c r="AX3502" i="17"/>
  <c r="AX3503" i="17"/>
  <c r="AX3504" i="17"/>
  <c r="AX3505" i="17"/>
  <c r="AX3506" i="17"/>
  <c r="AX3507" i="17"/>
  <c r="AX3508" i="17"/>
  <c r="AX3509" i="17"/>
  <c r="AX3510" i="17"/>
  <c r="AX3511" i="17"/>
  <c r="AX3512" i="17"/>
  <c r="AX3513" i="17"/>
  <c r="AX3514" i="17"/>
  <c r="AX3515" i="17"/>
  <c r="AX3516" i="17"/>
  <c r="AX3517" i="17"/>
  <c r="AX3518" i="17"/>
  <c r="AX3519" i="17"/>
  <c r="AX3520" i="17"/>
  <c r="AX3521" i="17"/>
  <c r="AX3522" i="17"/>
  <c r="AX3523" i="17"/>
  <c r="AX3524" i="17"/>
  <c r="AX3525" i="17"/>
  <c r="AX3526" i="17"/>
  <c r="AX3527" i="17"/>
  <c r="AX3528" i="17"/>
  <c r="AX3529" i="17"/>
  <c r="AX3530" i="17"/>
  <c r="AX3531" i="17"/>
  <c r="AX3532" i="17"/>
  <c r="AX3533" i="17"/>
  <c r="AX3534" i="17"/>
  <c r="AX3535" i="17"/>
  <c r="AX3536" i="17"/>
  <c r="AX3537" i="17"/>
  <c r="AX3538" i="17"/>
  <c r="AX3539" i="17"/>
  <c r="AX3540" i="17"/>
  <c r="AX3541" i="17"/>
  <c r="AX3542" i="17"/>
  <c r="AX3543" i="17"/>
  <c r="AX3544" i="17"/>
  <c r="AX3545" i="17"/>
  <c r="AX3546" i="17"/>
  <c r="AX3547" i="17"/>
  <c r="AX3548" i="17"/>
  <c r="AX3549" i="17"/>
  <c r="AX3550" i="17"/>
  <c r="AX3551" i="17"/>
  <c r="AX3552" i="17"/>
  <c r="AX3553" i="17"/>
  <c r="AX3554" i="17"/>
  <c r="AX3555" i="17"/>
  <c r="AX3556" i="17"/>
  <c r="AX3557" i="17"/>
  <c r="AX3558" i="17"/>
  <c r="AX3559" i="17"/>
  <c r="AX3560" i="17"/>
  <c r="AX3561" i="17"/>
  <c r="AX3562" i="17"/>
  <c r="AX3563" i="17"/>
  <c r="AX3564" i="17"/>
  <c r="AX3565" i="17"/>
  <c r="AX3566" i="17"/>
  <c r="AX3567" i="17"/>
  <c r="AX3568" i="17"/>
  <c r="AX3569" i="17"/>
  <c r="AX3570" i="17"/>
  <c r="AX3571" i="17"/>
  <c r="AX3572" i="17"/>
  <c r="AX3573" i="17"/>
  <c r="AX3574" i="17"/>
  <c r="AX3575" i="17"/>
  <c r="AX3576" i="17"/>
  <c r="AX3577" i="17"/>
  <c r="AX3578" i="17"/>
  <c r="AX3579" i="17"/>
  <c r="AX3580" i="17"/>
  <c r="AX3581" i="17"/>
  <c r="AX3582" i="17"/>
  <c r="AX3583" i="17"/>
  <c r="AX3584" i="17"/>
  <c r="AX3585" i="17"/>
  <c r="AX3586" i="17"/>
  <c r="AX3587" i="17"/>
  <c r="AX3588" i="17"/>
  <c r="AX3589" i="17"/>
  <c r="AX3590" i="17"/>
  <c r="AX3591" i="17"/>
  <c r="AX3592" i="17"/>
  <c r="AX3593" i="17"/>
  <c r="AX3594" i="17"/>
  <c r="AX3595" i="17"/>
  <c r="AX3596" i="17"/>
  <c r="AX3597" i="17"/>
  <c r="AX3598" i="17"/>
  <c r="AX3599" i="17"/>
  <c r="AX3600" i="17"/>
  <c r="AX3601" i="17"/>
  <c r="AX3602" i="17"/>
  <c r="AX3603" i="17"/>
  <c r="AX3604" i="17"/>
  <c r="AX3605" i="17"/>
  <c r="AX3606" i="17"/>
  <c r="AX3607" i="17"/>
  <c r="AX3608" i="17"/>
  <c r="AX3609" i="17"/>
  <c r="AX3610" i="17"/>
  <c r="AX3611" i="17"/>
  <c r="AX3612" i="17"/>
  <c r="AX3613" i="17"/>
  <c r="AX3614" i="17"/>
  <c r="AX3615" i="17"/>
  <c r="AX3616" i="17"/>
  <c r="AX3617" i="17"/>
  <c r="AX3618" i="17"/>
  <c r="AX3619" i="17"/>
  <c r="AX3620" i="17"/>
  <c r="AX3621" i="17"/>
  <c r="AX3622" i="17"/>
  <c r="AX3623" i="17"/>
  <c r="AX3624" i="17"/>
  <c r="AX3625" i="17"/>
  <c r="AX3626" i="17"/>
  <c r="AX3627" i="17"/>
  <c r="AX3628" i="17"/>
  <c r="AX3629" i="17"/>
  <c r="AX3630" i="17"/>
  <c r="AX3631" i="17"/>
  <c r="AX3632" i="17"/>
  <c r="AX3633" i="17"/>
  <c r="AX3634" i="17"/>
  <c r="AX3635" i="17"/>
  <c r="AX3636" i="17"/>
  <c r="AX3637" i="17"/>
  <c r="AX3638" i="17"/>
  <c r="AX3639" i="17"/>
  <c r="AX3640" i="17"/>
  <c r="AX3641" i="17"/>
  <c r="AX3642" i="17"/>
  <c r="AX3643" i="17"/>
  <c r="AX3644" i="17"/>
  <c r="AX3645" i="17"/>
  <c r="AX3646" i="17"/>
  <c r="AX3647" i="17"/>
  <c r="AX3648" i="17"/>
  <c r="AX3649" i="17"/>
  <c r="AX3650" i="17"/>
  <c r="AX3651" i="17"/>
  <c r="AX3652" i="17"/>
  <c r="AX3653" i="17"/>
  <c r="AX3654" i="17"/>
  <c r="AX3655" i="17"/>
  <c r="AX3656" i="17"/>
  <c r="AX3657" i="17"/>
  <c r="AX3658" i="17"/>
  <c r="AX3659" i="17"/>
  <c r="AX3660" i="17"/>
  <c r="AX3661" i="17"/>
  <c r="AX3662" i="17"/>
  <c r="AX3663" i="17"/>
  <c r="AX3664" i="17"/>
  <c r="AX3665" i="17"/>
  <c r="AX3666" i="17"/>
  <c r="AX3667" i="17"/>
  <c r="AX3668" i="17"/>
  <c r="AX3669" i="17"/>
  <c r="AX3670" i="17"/>
  <c r="AX3671" i="17"/>
  <c r="AX3672" i="17"/>
  <c r="AX3673" i="17"/>
  <c r="AX3674" i="17"/>
  <c r="AX3675" i="17"/>
  <c r="AX3676" i="17"/>
  <c r="AX3677" i="17"/>
  <c r="AX3678" i="17"/>
  <c r="AX3679" i="17"/>
  <c r="AX3680" i="17"/>
  <c r="AX3681" i="17"/>
  <c r="AX3682" i="17"/>
  <c r="AX3683" i="17"/>
  <c r="AX3684" i="17"/>
  <c r="AX3685" i="17"/>
  <c r="AX3686" i="17"/>
  <c r="AX3687" i="17"/>
  <c r="AX3688" i="17"/>
  <c r="AX3689" i="17"/>
  <c r="AX3690" i="17"/>
  <c r="AX3691" i="17"/>
  <c r="AX3692" i="17"/>
  <c r="AX3693" i="17"/>
  <c r="AX3694" i="17"/>
  <c r="AX3695" i="17"/>
  <c r="AX3696" i="17"/>
  <c r="AX3697" i="17"/>
  <c r="AX3698" i="17"/>
  <c r="AX3699" i="17"/>
  <c r="AX3700" i="17"/>
  <c r="AX3701" i="17"/>
  <c r="AX3702" i="17"/>
  <c r="AX3703" i="17"/>
  <c r="AX3704" i="17"/>
  <c r="AX3705" i="17"/>
  <c r="AX3706" i="17"/>
  <c r="AX3707" i="17"/>
  <c r="AX3708" i="17"/>
  <c r="AX3709" i="17"/>
  <c r="AX3710" i="17"/>
  <c r="AX3711" i="17"/>
  <c r="AX3712" i="17"/>
  <c r="AX3713" i="17"/>
  <c r="AX3714" i="17"/>
  <c r="AX3715" i="17"/>
  <c r="AX3716" i="17"/>
  <c r="AX3717" i="17"/>
  <c r="AX3718" i="17"/>
  <c r="AX3719" i="17"/>
  <c r="AX3720" i="17"/>
  <c r="AX3721" i="17"/>
  <c r="AX3722" i="17"/>
  <c r="AX3723" i="17"/>
  <c r="AX3724" i="17"/>
  <c r="AX3725" i="17"/>
  <c r="AX3726" i="17"/>
  <c r="AX3727" i="17"/>
  <c r="AX3728" i="17"/>
  <c r="AX3729" i="17"/>
  <c r="AX3730" i="17"/>
  <c r="AX3731" i="17"/>
  <c r="AX3732" i="17"/>
  <c r="AX3733" i="17"/>
  <c r="AX3734" i="17"/>
  <c r="AX3735" i="17"/>
  <c r="AX3736" i="17"/>
  <c r="AX3737" i="17"/>
  <c r="AX3738" i="17"/>
  <c r="AX3739" i="17"/>
  <c r="AX3740" i="17"/>
  <c r="AX3741" i="17"/>
  <c r="AX3742" i="17"/>
  <c r="AX3743" i="17"/>
  <c r="AX3744" i="17"/>
  <c r="AX3745" i="17"/>
  <c r="AX3746" i="17"/>
  <c r="AX3747" i="17"/>
  <c r="AX3748" i="17"/>
  <c r="AX3749" i="17"/>
  <c r="AX3750" i="17"/>
  <c r="AX3751" i="17"/>
  <c r="AX3752" i="17"/>
  <c r="AX3753" i="17"/>
  <c r="AX3754" i="17"/>
  <c r="AX3755" i="17"/>
  <c r="AX3756" i="17"/>
  <c r="AX3757" i="17"/>
  <c r="AX3758" i="17"/>
  <c r="AX3759" i="17"/>
  <c r="AX3760" i="17"/>
  <c r="AX3761" i="17"/>
  <c r="AX3762" i="17"/>
  <c r="AX3763" i="17"/>
  <c r="AX3764" i="17"/>
  <c r="AX3765" i="17"/>
  <c r="AX3766" i="17"/>
  <c r="AX3767" i="17"/>
  <c r="AX3768" i="17"/>
  <c r="AX3769" i="17"/>
  <c r="AX3770" i="17"/>
  <c r="AX3771" i="17"/>
  <c r="AX3772" i="17"/>
  <c r="AX3773" i="17"/>
  <c r="AX3774" i="17"/>
  <c r="AX3775" i="17"/>
  <c r="AX3776" i="17"/>
  <c r="AX3777" i="17"/>
  <c r="AX3778" i="17"/>
  <c r="AX3779" i="17"/>
  <c r="AX3780" i="17"/>
  <c r="AX3781" i="17"/>
  <c r="AX3782" i="17"/>
  <c r="AX3783" i="17"/>
  <c r="AX3784" i="17"/>
  <c r="AX3785" i="17"/>
  <c r="AX3786" i="17"/>
  <c r="AX3787" i="17"/>
  <c r="AX3788" i="17"/>
  <c r="AX3789" i="17"/>
  <c r="AX3790" i="17"/>
  <c r="AX3791" i="17"/>
  <c r="AX3792" i="17"/>
  <c r="AX3793" i="17"/>
  <c r="AX3794" i="17"/>
  <c r="AX3795" i="17"/>
  <c r="AX3796" i="17"/>
  <c r="AX3797" i="17"/>
  <c r="AX3798" i="17"/>
  <c r="AX3799" i="17"/>
  <c r="AX3800" i="17"/>
  <c r="AX3801" i="17"/>
  <c r="AX3802" i="17"/>
  <c r="AX3803" i="17"/>
  <c r="AX3804" i="17"/>
  <c r="AX3805" i="17"/>
  <c r="AX3806" i="17"/>
  <c r="AX3807" i="17"/>
  <c r="AX3808" i="17"/>
  <c r="AX3809" i="17"/>
  <c r="AX3810" i="17"/>
  <c r="AX3811" i="17"/>
  <c r="AX3812" i="17"/>
  <c r="AX3813" i="17"/>
  <c r="AX3814" i="17"/>
  <c r="AX3815" i="17"/>
  <c r="AX3816" i="17"/>
  <c r="AX3817" i="17"/>
  <c r="AX3818" i="17"/>
  <c r="AX3819" i="17"/>
  <c r="AX3820" i="17"/>
  <c r="AX3821" i="17"/>
  <c r="AX3822" i="17"/>
  <c r="AX3823" i="17"/>
  <c r="AX3824" i="17"/>
  <c r="AX3825" i="17"/>
  <c r="AX3826" i="17"/>
  <c r="AX3827" i="17"/>
  <c r="AX3828" i="17"/>
  <c r="AX3829" i="17"/>
  <c r="AX3830" i="17"/>
  <c r="AX3831" i="17"/>
  <c r="AX3832" i="17"/>
  <c r="AX3833" i="17"/>
  <c r="AX3834" i="17"/>
  <c r="AX3835" i="17"/>
  <c r="AX3836" i="17"/>
  <c r="AX3837" i="17"/>
  <c r="AX3838" i="17"/>
  <c r="AX3839" i="17"/>
  <c r="AX3840" i="17"/>
  <c r="AX3841" i="17"/>
  <c r="AX3842" i="17"/>
  <c r="AX3843" i="17"/>
  <c r="AX3844" i="17"/>
  <c r="AX3845" i="17"/>
  <c r="AX3846" i="17"/>
  <c r="AX3847" i="17"/>
  <c r="AX3848" i="17"/>
  <c r="AX3849" i="17"/>
  <c r="AX3850" i="17"/>
  <c r="AX3851" i="17"/>
  <c r="AX3852" i="17"/>
  <c r="AX3853" i="17"/>
  <c r="AX3854" i="17"/>
  <c r="AX3855" i="17"/>
  <c r="AX3856" i="17"/>
  <c r="AX3857" i="17"/>
  <c r="AX3858" i="17"/>
  <c r="AX3859" i="17"/>
  <c r="AX3860" i="17"/>
  <c r="AX3861" i="17"/>
  <c r="AX3862" i="17"/>
  <c r="AX3863" i="17"/>
  <c r="AX3864" i="17"/>
  <c r="AX3865" i="17"/>
  <c r="AX3866" i="17"/>
  <c r="AX3867" i="17"/>
  <c r="AX3868" i="17"/>
  <c r="AX3869" i="17"/>
  <c r="AX3870" i="17"/>
  <c r="AX3871" i="17"/>
  <c r="AX3872" i="17"/>
  <c r="AX3873" i="17"/>
  <c r="AX3874" i="17"/>
  <c r="AX3875" i="17"/>
  <c r="AX3876" i="17"/>
  <c r="AX3877" i="17"/>
  <c r="AX3878" i="17"/>
  <c r="AX3879" i="17"/>
  <c r="AX3880" i="17"/>
  <c r="AX3881" i="17"/>
  <c r="AX3882" i="17"/>
  <c r="AX3883" i="17"/>
  <c r="AX3884" i="17"/>
  <c r="AX3885" i="17"/>
  <c r="AX3886" i="17"/>
  <c r="AX3887" i="17"/>
  <c r="AX3888" i="17"/>
  <c r="AX3889" i="17"/>
  <c r="AX3890" i="17"/>
  <c r="AX3891" i="17"/>
  <c r="AX3892" i="17"/>
  <c r="AX3893" i="17"/>
  <c r="AX3894" i="17"/>
  <c r="AX3895" i="17"/>
  <c r="AX3896" i="17"/>
  <c r="AX3897" i="17"/>
  <c r="AX3898" i="17"/>
  <c r="AX3899" i="17"/>
  <c r="AX3900" i="17"/>
  <c r="AX3901" i="17"/>
  <c r="AX3902" i="17"/>
  <c r="AX3903" i="17"/>
  <c r="AX3904" i="17"/>
  <c r="AX3905" i="17"/>
  <c r="AX3906" i="17"/>
  <c r="AX3907" i="17"/>
  <c r="AX3908" i="17"/>
  <c r="AX3909" i="17"/>
  <c r="AX3910" i="17"/>
  <c r="AX3911" i="17"/>
  <c r="AX3912" i="17"/>
  <c r="AX3913" i="17"/>
  <c r="AX3914" i="17"/>
  <c r="AX3915" i="17"/>
  <c r="AX3916" i="17"/>
  <c r="AX3917" i="17"/>
  <c r="AX3918" i="17"/>
  <c r="AX3919" i="17"/>
  <c r="AX3920" i="17"/>
  <c r="AX3921" i="17"/>
  <c r="AX3922" i="17"/>
  <c r="AX3923" i="17"/>
  <c r="AX3924" i="17"/>
  <c r="AX3925" i="17"/>
  <c r="AX3926" i="17"/>
  <c r="AX3927" i="17"/>
  <c r="AX3928" i="17"/>
  <c r="AX3929" i="17"/>
  <c r="AX3930" i="17"/>
  <c r="AX3931" i="17"/>
  <c r="AX3932" i="17"/>
  <c r="AX3933" i="17"/>
  <c r="AX3934" i="17"/>
  <c r="AX3935" i="17"/>
  <c r="AX3936" i="17"/>
  <c r="AX3937" i="17"/>
  <c r="AX3938" i="17"/>
  <c r="AX3939" i="17"/>
  <c r="AX3940" i="17"/>
  <c r="AX3941" i="17"/>
  <c r="AX3942" i="17"/>
  <c r="AX3943" i="17"/>
  <c r="AX3944" i="17"/>
  <c r="AX3945" i="17"/>
  <c r="AX3946" i="17"/>
  <c r="AX3947" i="17"/>
  <c r="AX3948" i="17"/>
  <c r="AX3949" i="17"/>
  <c r="AX3950" i="17"/>
  <c r="AX3951" i="17"/>
  <c r="AX3952" i="17"/>
  <c r="AX3953" i="17"/>
  <c r="AX3954" i="17"/>
  <c r="AX3955" i="17"/>
  <c r="AX3956" i="17"/>
  <c r="AX3957" i="17"/>
  <c r="AX3958" i="17"/>
  <c r="AX3959" i="17"/>
  <c r="AX3960" i="17"/>
  <c r="AX3961" i="17"/>
  <c r="AX3962" i="17"/>
  <c r="AX3963" i="17"/>
  <c r="AX3964" i="17"/>
  <c r="AX3965" i="17"/>
  <c r="AX3966" i="17"/>
  <c r="AX3967" i="17"/>
  <c r="AX3968" i="17"/>
  <c r="AX3969" i="17"/>
  <c r="AX3970" i="17"/>
  <c r="AX3971" i="17"/>
  <c r="AX3972" i="17"/>
  <c r="AX3973" i="17"/>
  <c r="AX3974" i="17"/>
  <c r="AX3975" i="17"/>
  <c r="AX3976" i="17"/>
  <c r="AX3977" i="17"/>
  <c r="AX3978" i="17"/>
  <c r="AX3979" i="17"/>
  <c r="AX3980" i="17"/>
  <c r="AX3981" i="17"/>
  <c r="AX3982" i="17"/>
  <c r="AX3983" i="17"/>
  <c r="AX3984" i="17"/>
  <c r="AX3985" i="17"/>
  <c r="AX3986" i="17"/>
  <c r="AX3987" i="17"/>
  <c r="AX3988" i="17"/>
  <c r="AX3989" i="17"/>
  <c r="AX3990" i="17"/>
  <c r="AX3991" i="17"/>
  <c r="AX3992" i="17"/>
  <c r="AX3993" i="17"/>
  <c r="AX3994" i="17"/>
  <c r="AX3995" i="17"/>
  <c r="AX3996" i="17"/>
  <c r="AX3997" i="17"/>
  <c r="AX3998" i="17"/>
  <c r="AX3999" i="17"/>
  <c r="AX4000" i="17"/>
  <c r="AX4001" i="17"/>
  <c r="AX4002" i="17"/>
  <c r="AX4003" i="17"/>
  <c r="AX4004" i="17"/>
  <c r="AX4005" i="17"/>
  <c r="AX4006" i="17"/>
  <c r="AX4007" i="17"/>
  <c r="AX4008" i="17"/>
  <c r="AX4009" i="17"/>
  <c r="AX4010" i="17"/>
  <c r="AX4011" i="17"/>
  <c r="AX4012" i="17"/>
  <c r="AX4013" i="17"/>
  <c r="AX4014" i="17"/>
  <c r="AX4015" i="17"/>
  <c r="AX4016" i="17"/>
  <c r="AX4017" i="17"/>
  <c r="AX4018" i="17"/>
  <c r="AX4019" i="17"/>
  <c r="AX4020" i="17"/>
  <c r="AX4021" i="17"/>
  <c r="AX4022" i="17"/>
  <c r="AX4023" i="17"/>
  <c r="AX4024" i="17"/>
  <c r="AX4025" i="17"/>
  <c r="AX4026" i="17"/>
  <c r="AX4027" i="17"/>
  <c r="AX4028" i="17"/>
  <c r="AX4029" i="17"/>
  <c r="AX4030" i="17"/>
  <c r="AX4031" i="17"/>
  <c r="AX4032" i="17"/>
  <c r="AX4033" i="17"/>
  <c r="AX4034" i="17"/>
  <c r="AX4035" i="17"/>
  <c r="AX4036" i="17"/>
  <c r="AX4037" i="17"/>
  <c r="AX4038" i="17"/>
  <c r="AX4039" i="17"/>
  <c r="AX4040" i="17"/>
  <c r="AX4041" i="17"/>
  <c r="AX4042" i="17"/>
  <c r="AX4043" i="17"/>
  <c r="AX4044" i="17"/>
  <c r="AX4045" i="17"/>
  <c r="AX4046" i="17"/>
  <c r="AX4047" i="17"/>
  <c r="AX4048" i="17"/>
  <c r="AX4049" i="17"/>
  <c r="AX4050" i="17"/>
  <c r="AX4051" i="17"/>
  <c r="AX4052" i="17"/>
  <c r="AX4053" i="17"/>
  <c r="AX4054" i="17"/>
  <c r="AX4055" i="17"/>
  <c r="AX4056" i="17"/>
  <c r="AX4057" i="17"/>
  <c r="AX4058" i="17"/>
  <c r="AX4059" i="17"/>
  <c r="AX4060" i="17"/>
  <c r="AX4061" i="17"/>
  <c r="AX4062" i="17"/>
  <c r="AX4063" i="17"/>
  <c r="AX4064" i="17"/>
  <c r="AX4065" i="17"/>
  <c r="AX4066" i="17"/>
  <c r="AX4067" i="17"/>
  <c r="AX4068" i="17"/>
  <c r="AX4069" i="17"/>
  <c r="AX4070" i="17"/>
  <c r="AX4071" i="17"/>
  <c r="AX4072" i="17"/>
  <c r="AX4073" i="17"/>
  <c r="AX4074" i="17"/>
  <c r="AX4075" i="17"/>
  <c r="AX4076" i="17"/>
  <c r="AX4077" i="17"/>
  <c r="AX4078" i="17"/>
  <c r="AX4079" i="17"/>
  <c r="AX4080" i="17"/>
  <c r="AX4081" i="17"/>
  <c r="AX4082" i="17"/>
  <c r="AX4083" i="17"/>
  <c r="AX4084" i="17"/>
  <c r="AX4085" i="17"/>
  <c r="AX4086" i="17"/>
  <c r="AX4087" i="17"/>
  <c r="AX4088" i="17"/>
  <c r="AX4089" i="17"/>
  <c r="AX4090" i="17"/>
  <c r="AX4091" i="17"/>
  <c r="AX4092" i="17"/>
  <c r="AX4093" i="17"/>
  <c r="AX4094" i="17"/>
  <c r="AX4095" i="17"/>
  <c r="AX4096" i="17"/>
  <c r="AX4097" i="17"/>
  <c r="AX4098" i="17"/>
  <c r="AX4099" i="17"/>
  <c r="AX4100" i="17"/>
  <c r="AX4101" i="17"/>
  <c r="AX4102" i="17"/>
  <c r="AX4103" i="17"/>
  <c r="AX4104" i="17"/>
  <c r="AX4105" i="17"/>
  <c r="AX4106" i="17"/>
  <c r="AX4107" i="17"/>
  <c r="AX4108" i="17"/>
  <c r="AX4109" i="17"/>
  <c r="AX4110" i="17"/>
  <c r="AX4111" i="17"/>
  <c r="AX4112" i="17"/>
  <c r="AX4113" i="17"/>
  <c r="AX4114" i="17"/>
  <c r="AX4115" i="17"/>
  <c r="AX4116" i="17"/>
  <c r="AX4117" i="17"/>
  <c r="AX4118" i="17"/>
  <c r="AX4119" i="17"/>
  <c r="AX4120" i="17"/>
  <c r="AX4121" i="17"/>
  <c r="AX4122" i="17"/>
  <c r="AX4123" i="17"/>
  <c r="AX4124" i="17"/>
  <c r="AX4125" i="17"/>
  <c r="AX4126" i="17"/>
  <c r="AX4127" i="17"/>
  <c r="AX4128" i="17"/>
  <c r="AX4129" i="17"/>
  <c r="AX4130" i="17"/>
  <c r="AX4131" i="17"/>
  <c r="AX4132" i="17"/>
  <c r="AX4133" i="17"/>
  <c r="AX4134" i="17"/>
  <c r="AX4135" i="17"/>
  <c r="AX4136" i="17"/>
  <c r="AX4137" i="17"/>
  <c r="AX4138" i="17"/>
  <c r="AX4139" i="17"/>
  <c r="AX4140" i="17"/>
  <c r="AX4141" i="17"/>
  <c r="AX4142" i="17"/>
  <c r="AX4143" i="17"/>
  <c r="AX4144" i="17"/>
  <c r="AX4145" i="17"/>
  <c r="AX4146" i="17"/>
  <c r="AX4147" i="17"/>
  <c r="AX4148" i="17"/>
  <c r="AX4149" i="17"/>
  <c r="AX4150" i="17"/>
  <c r="AX4151" i="17"/>
  <c r="AX4152" i="17"/>
  <c r="AX4153" i="17"/>
  <c r="AX4154" i="17"/>
  <c r="AX4155" i="17"/>
  <c r="AX4156" i="17"/>
  <c r="AX4157" i="17"/>
  <c r="AX4158" i="17"/>
  <c r="AX4159" i="17"/>
  <c r="AX4160" i="17"/>
  <c r="AX4161" i="17"/>
  <c r="AX4162" i="17"/>
  <c r="AX4163" i="17"/>
  <c r="AX4164" i="17"/>
  <c r="AX4165" i="17"/>
  <c r="AX4166" i="17"/>
  <c r="AX4167" i="17"/>
  <c r="AX4168" i="17"/>
  <c r="AX4169" i="17"/>
  <c r="AX4170" i="17"/>
  <c r="AX4171" i="17"/>
  <c r="AX4172" i="17"/>
  <c r="AX4173" i="17"/>
  <c r="AX4174" i="17"/>
  <c r="AX4175" i="17"/>
  <c r="AX4176" i="17"/>
  <c r="AX4177" i="17"/>
  <c r="AX4178" i="17"/>
  <c r="AX4179" i="17"/>
  <c r="AX4180" i="17"/>
  <c r="AX4181" i="17"/>
  <c r="AX4182" i="17"/>
  <c r="AX4183" i="17"/>
  <c r="AX4184" i="17"/>
  <c r="AX4185" i="17"/>
  <c r="AX4186" i="17"/>
  <c r="AX4187" i="17"/>
  <c r="AX4188" i="17"/>
  <c r="AX4189" i="17"/>
  <c r="AX4190" i="17"/>
  <c r="AX4191" i="17"/>
  <c r="AX4192" i="17"/>
  <c r="AX4193" i="17"/>
  <c r="AX4194" i="17"/>
  <c r="AX4195" i="17"/>
  <c r="AX4196" i="17"/>
  <c r="AX4197" i="17"/>
  <c r="AX4198" i="17"/>
  <c r="AX4199" i="17"/>
  <c r="AX4200" i="17"/>
  <c r="AX4201" i="17"/>
  <c r="AX4202" i="17"/>
  <c r="AX4203" i="17"/>
  <c r="AX4204" i="17"/>
  <c r="AX4205" i="17"/>
  <c r="AX4206" i="17"/>
  <c r="AX4207" i="17"/>
  <c r="AX4208" i="17"/>
  <c r="AX4209" i="17"/>
  <c r="AX4210" i="17"/>
  <c r="AX4211" i="17"/>
  <c r="AX4212" i="17"/>
  <c r="AX4213" i="17"/>
  <c r="AX4214" i="17"/>
  <c r="AX4215" i="17"/>
  <c r="AX4216" i="17"/>
  <c r="AX4217" i="17"/>
  <c r="AX4218" i="17"/>
  <c r="AX4219" i="17"/>
  <c r="AX4220" i="17"/>
  <c r="AX4221" i="17"/>
  <c r="AX4222" i="17"/>
  <c r="AX4223" i="17"/>
  <c r="AX4224" i="17"/>
  <c r="AX4225" i="17"/>
  <c r="AX4226" i="17"/>
  <c r="AX4227" i="17"/>
  <c r="AX4228" i="17"/>
  <c r="AX4229" i="17"/>
  <c r="AX4230" i="17"/>
  <c r="AX4231" i="17"/>
  <c r="AX4232" i="17"/>
  <c r="AX4233" i="17"/>
  <c r="AX4234" i="17"/>
  <c r="AX4235" i="17"/>
  <c r="AX4236" i="17"/>
  <c r="AX4237" i="17"/>
  <c r="AX4238" i="17"/>
  <c r="AX4239" i="17"/>
  <c r="AX4240" i="17"/>
  <c r="AX4241" i="17"/>
  <c r="AX4242" i="17"/>
  <c r="AX4243" i="17"/>
  <c r="AX4244" i="17"/>
  <c r="AX4245" i="17"/>
  <c r="AX4246" i="17"/>
  <c r="AX4247" i="17"/>
  <c r="AX4248" i="17"/>
  <c r="AX4249" i="17"/>
  <c r="AX4250" i="17"/>
  <c r="AX4251" i="17"/>
  <c r="AX4252" i="17"/>
  <c r="AX4253" i="17"/>
  <c r="AX4254" i="17"/>
  <c r="AX4255" i="17"/>
  <c r="AX4256" i="17"/>
  <c r="AX4257" i="17"/>
  <c r="AX4258" i="17"/>
  <c r="AX4259" i="17"/>
  <c r="AX4260" i="17"/>
  <c r="AX4261" i="17"/>
  <c r="AX4262" i="17"/>
  <c r="AX4263" i="17"/>
  <c r="AX4264" i="17"/>
  <c r="AX4265" i="17"/>
  <c r="AX4266" i="17"/>
  <c r="AX4267" i="17"/>
  <c r="AX4268" i="17"/>
  <c r="AX4269" i="17"/>
  <c r="AX4270" i="17"/>
  <c r="AX4271" i="17"/>
  <c r="AX4272" i="17"/>
  <c r="AX4273" i="17"/>
  <c r="AX4274" i="17"/>
  <c r="AX4275" i="17"/>
  <c r="AX4276" i="17"/>
  <c r="AX4277" i="17"/>
  <c r="AX4278" i="17"/>
  <c r="AX4279" i="17"/>
  <c r="AX4280" i="17"/>
  <c r="AX4281" i="17"/>
  <c r="AX4282" i="17"/>
  <c r="AX4283" i="17"/>
  <c r="AX4284" i="17"/>
  <c r="AX4285" i="17"/>
  <c r="AX4286" i="17"/>
  <c r="AX4287" i="17"/>
  <c r="AX4288" i="17"/>
  <c r="AX4289" i="17"/>
  <c r="AX4290" i="17"/>
  <c r="AX4291" i="17"/>
  <c r="AX4292" i="17"/>
  <c r="AX4293" i="17"/>
  <c r="AX4294" i="17"/>
  <c r="AX4295" i="17"/>
  <c r="AX4296" i="17"/>
  <c r="AX4297" i="17"/>
  <c r="AX4298" i="17"/>
  <c r="AX4299" i="17"/>
  <c r="AX4300" i="17"/>
  <c r="AX4301" i="17"/>
  <c r="AX4302" i="17"/>
  <c r="AX4303" i="17"/>
  <c r="AX4304" i="17"/>
  <c r="AX4305" i="17"/>
  <c r="AX4306" i="17"/>
  <c r="AX4307" i="17"/>
  <c r="AX4308" i="17"/>
  <c r="AX4309" i="17"/>
  <c r="AX4310" i="17"/>
  <c r="AX4311" i="17"/>
  <c r="AX4312" i="17"/>
  <c r="AX4313" i="17"/>
  <c r="AX4314" i="17"/>
  <c r="AX4315" i="17"/>
  <c r="AX4316" i="17"/>
  <c r="AX4317" i="17"/>
  <c r="AX4318" i="17"/>
  <c r="AX4319" i="17"/>
  <c r="AX4320" i="17"/>
  <c r="AX4321" i="17"/>
  <c r="AX4322" i="17"/>
  <c r="AX4323" i="17"/>
  <c r="AX4324" i="17"/>
  <c r="AX4325" i="17"/>
  <c r="AX4326" i="17"/>
  <c r="AX4327" i="17"/>
  <c r="AX4328" i="17"/>
  <c r="AX4329" i="17"/>
  <c r="AX4330" i="17"/>
  <c r="AX4331" i="17"/>
  <c r="AX4332" i="17"/>
  <c r="AX4333" i="17"/>
  <c r="AX4334" i="17"/>
  <c r="AX4335" i="17"/>
  <c r="AX4336" i="17"/>
  <c r="AX4337" i="17"/>
  <c r="AX4338" i="17"/>
  <c r="AX4339" i="17"/>
  <c r="AX4340" i="17"/>
  <c r="AX4341" i="17"/>
  <c r="AX4342" i="17"/>
  <c r="AX4343" i="17"/>
  <c r="AX4344" i="17"/>
  <c r="AX4345" i="17"/>
  <c r="AX4346" i="17"/>
  <c r="AX4347" i="17"/>
  <c r="AX4348" i="17"/>
  <c r="AX4349" i="17"/>
  <c r="AX4350" i="17"/>
  <c r="AX4351" i="17"/>
  <c r="AX4352" i="17"/>
  <c r="AX4353" i="17"/>
  <c r="AX4354" i="17"/>
  <c r="AX4355" i="17"/>
  <c r="AX4356" i="17"/>
  <c r="AX4357" i="17"/>
  <c r="AX4358" i="17"/>
  <c r="AX4359" i="17"/>
  <c r="AX4360" i="17"/>
  <c r="AX4361" i="17"/>
  <c r="AX4362" i="17"/>
  <c r="AX4363" i="17"/>
  <c r="AX4364" i="17"/>
  <c r="AX4365" i="17"/>
  <c r="AX4366" i="17"/>
  <c r="AX4367" i="17"/>
  <c r="AX4368" i="17"/>
  <c r="AX4369" i="17"/>
  <c r="AX4370" i="17"/>
  <c r="AX4371" i="17"/>
  <c r="AX4372" i="17"/>
  <c r="AX4373" i="17"/>
  <c r="AX4374" i="17"/>
  <c r="AX4375" i="17"/>
  <c r="AX4376" i="17"/>
  <c r="AX4377" i="17"/>
  <c r="AX4378" i="17"/>
  <c r="AX4379" i="17"/>
  <c r="AX4380" i="17"/>
  <c r="AX4381" i="17"/>
  <c r="AX4382" i="17"/>
  <c r="AX4383" i="17"/>
  <c r="AX4384" i="17"/>
  <c r="AX4385" i="17"/>
  <c r="AX4386" i="17"/>
  <c r="AX4387" i="17"/>
  <c r="AX4388" i="17"/>
  <c r="AX4389" i="17"/>
  <c r="AX4390" i="17"/>
  <c r="AX4391" i="17"/>
  <c r="AX4392" i="17"/>
  <c r="AX4393" i="17"/>
  <c r="AX4394" i="17"/>
  <c r="AX4395" i="17"/>
  <c r="AX4396" i="17"/>
  <c r="AX4397" i="17"/>
  <c r="AX4398" i="17"/>
  <c r="AX4399" i="17"/>
  <c r="AX4400" i="17"/>
  <c r="AX4401" i="17"/>
  <c r="AX4402" i="17"/>
  <c r="AX4403" i="17"/>
  <c r="AX4404" i="17"/>
  <c r="AX4405" i="17"/>
  <c r="AX4406" i="17"/>
  <c r="AX4407" i="17"/>
  <c r="AX4408" i="17"/>
  <c r="AX4409" i="17"/>
  <c r="AX4410" i="17"/>
  <c r="AX4411" i="17"/>
  <c r="AX4412" i="17"/>
  <c r="AX4413" i="17"/>
  <c r="AX4414" i="17"/>
  <c r="AX4415" i="17"/>
  <c r="AX4416" i="17"/>
  <c r="AX4417" i="17"/>
  <c r="AX4418" i="17"/>
  <c r="AX4419" i="17"/>
  <c r="AX4420" i="17"/>
  <c r="AX4421" i="17"/>
  <c r="AX4422" i="17"/>
  <c r="AX4423" i="17"/>
  <c r="AX4424" i="17"/>
  <c r="AX4425" i="17"/>
  <c r="AX4426" i="17"/>
  <c r="AX4427" i="17"/>
  <c r="AX4428" i="17"/>
  <c r="AX4429" i="17"/>
  <c r="AX4430" i="17"/>
  <c r="AX4431" i="17"/>
  <c r="AX4432" i="17"/>
  <c r="AX4433" i="17"/>
  <c r="AX4434" i="17"/>
  <c r="AX4435" i="17"/>
  <c r="AX4436" i="17"/>
  <c r="AX4437" i="17"/>
  <c r="AX4438" i="17"/>
  <c r="AX4439" i="17"/>
  <c r="AX4440" i="17"/>
  <c r="AX4441" i="17"/>
  <c r="AX4442" i="17"/>
  <c r="AX4443" i="17"/>
  <c r="AX4444" i="17"/>
  <c r="AX4445" i="17"/>
  <c r="AX4446" i="17"/>
  <c r="AX4447" i="17"/>
  <c r="AX4448" i="17"/>
  <c r="AX4449" i="17"/>
  <c r="AX4450" i="17"/>
  <c r="AX4451" i="17"/>
  <c r="AX4452" i="17"/>
  <c r="AX4453" i="17"/>
  <c r="AX4454" i="17"/>
  <c r="AX4455" i="17"/>
  <c r="AX4456" i="17"/>
  <c r="AX4457" i="17"/>
  <c r="AX4458" i="17"/>
  <c r="AX4459" i="17"/>
  <c r="AX4460" i="17"/>
  <c r="AX4461" i="17"/>
  <c r="AX4462" i="17"/>
  <c r="AX4463" i="17"/>
  <c r="AX4464" i="17"/>
  <c r="AX4465" i="17"/>
  <c r="AX4466" i="17"/>
  <c r="AX4467" i="17"/>
  <c r="AX4468" i="17"/>
  <c r="AX4469" i="17"/>
  <c r="AX4470" i="17"/>
  <c r="AX4471" i="17"/>
  <c r="AX4472" i="17"/>
  <c r="AX4473" i="17"/>
  <c r="AX4474" i="17"/>
  <c r="AX4475" i="17"/>
  <c r="AX4476" i="17"/>
  <c r="AX4477" i="17"/>
  <c r="AX4478" i="17"/>
  <c r="AX4479" i="17"/>
  <c r="AX4480" i="17"/>
  <c r="AX4481" i="17"/>
  <c r="AX4482" i="17"/>
  <c r="AX4483" i="17"/>
  <c r="AX4484" i="17"/>
  <c r="AX4485" i="17"/>
  <c r="AX4486" i="17"/>
  <c r="AX4487" i="17"/>
  <c r="AX4488" i="17"/>
  <c r="AX4489" i="17"/>
  <c r="AX4490" i="17"/>
  <c r="AX4491" i="17"/>
  <c r="AX4492" i="17"/>
  <c r="AX4493" i="17"/>
  <c r="AX4494" i="17"/>
  <c r="AX4495" i="17"/>
  <c r="AX4496" i="17"/>
  <c r="AX4497" i="17"/>
  <c r="AX4498" i="17"/>
  <c r="AX4499" i="17"/>
  <c r="AX4500" i="17"/>
  <c r="AX4501" i="17"/>
  <c r="AX4502" i="17"/>
  <c r="AX4503" i="17"/>
  <c r="AX4504" i="17"/>
  <c r="AX4505" i="17"/>
  <c r="AX4506" i="17"/>
  <c r="AX4507" i="17"/>
  <c r="AX4508" i="17"/>
  <c r="AX4509" i="17"/>
  <c r="AX4510" i="17"/>
  <c r="AX4511" i="17"/>
  <c r="AX4512" i="17"/>
  <c r="AX4513" i="17"/>
  <c r="AX4514" i="17"/>
  <c r="AX4515" i="17"/>
  <c r="AX4516" i="17"/>
  <c r="AX4517" i="17"/>
  <c r="AX4518" i="17"/>
  <c r="AX4519" i="17"/>
  <c r="AX4520" i="17"/>
  <c r="AX4521" i="17"/>
  <c r="AX4522" i="17"/>
  <c r="AX4523" i="17"/>
  <c r="AX4524" i="17"/>
  <c r="AX4525" i="17"/>
  <c r="AX4526" i="17"/>
  <c r="AX4527" i="17"/>
  <c r="AX4528" i="17"/>
  <c r="AX4529" i="17"/>
  <c r="AX4530" i="17"/>
  <c r="AX4531" i="17"/>
  <c r="AX4532" i="17"/>
  <c r="AX4533" i="17"/>
  <c r="AX4534" i="17"/>
  <c r="AX4535" i="17"/>
  <c r="AX4536" i="17"/>
  <c r="AX4537" i="17"/>
  <c r="AX4538" i="17"/>
  <c r="AX4539" i="17"/>
  <c r="AX4540" i="17"/>
  <c r="AX4541" i="17"/>
  <c r="AX4542" i="17"/>
  <c r="AX4543" i="17"/>
  <c r="AX4544" i="17"/>
  <c r="AX4545" i="17"/>
  <c r="AX4546" i="17"/>
  <c r="AX4547" i="17"/>
  <c r="AX4548" i="17"/>
  <c r="AX4549" i="17"/>
  <c r="AX4550" i="17"/>
  <c r="AX4551" i="17"/>
  <c r="AX4552" i="17"/>
  <c r="AX4553" i="17"/>
  <c r="AX4554" i="17"/>
  <c r="AX4555" i="17"/>
  <c r="AX4556" i="17"/>
  <c r="AX4557" i="17"/>
  <c r="AX4558" i="17"/>
  <c r="AX4559" i="17"/>
  <c r="AX4560" i="17"/>
  <c r="AX4561" i="17"/>
  <c r="AX4562" i="17"/>
  <c r="AX4563" i="17"/>
  <c r="AX4564" i="17"/>
  <c r="AX4565" i="17"/>
  <c r="AX4566" i="17"/>
  <c r="AX4567" i="17"/>
  <c r="AX4568" i="17"/>
  <c r="AX4569" i="17"/>
  <c r="AX4570" i="17"/>
  <c r="AX4571" i="17"/>
  <c r="AX4572" i="17"/>
  <c r="AX4573" i="17"/>
  <c r="AX4574" i="17"/>
  <c r="AX4575" i="17"/>
  <c r="AX4576" i="17"/>
  <c r="AX4577" i="17"/>
  <c r="AX4578" i="17"/>
  <c r="AX4579" i="17"/>
  <c r="AX4580" i="17"/>
  <c r="AX4581" i="17"/>
  <c r="AX4582" i="17"/>
  <c r="AX4583" i="17"/>
  <c r="AX4584" i="17"/>
  <c r="AX4585" i="17"/>
  <c r="AX4586" i="17"/>
  <c r="AX4587" i="17"/>
  <c r="AX4588" i="17"/>
  <c r="AX4589" i="17"/>
  <c r="AX4590" i="17"/>
  <c r="AX4591" i="17"/>
  <c r="AX4592" i="17"/>
  <c r="AX4593" i="17"/>
  <c r="AX4594" i="17"/>
  <c r="AX4595" i="17"/>
  <c r="AX4596" i="17"/>
  <c r="AX4597" i="17"/>
  <c r="AX4598" i="17"/>
  <c r="AX4599" i="17"/>
  <c r="AX4600" i="17"/>
  <c r="AX4601" i="17"/>
  <c r="AX4602" i="17"/>
  <c r="AX4603" i="17"/>
  <c r="AX4604" i="17"/>
  <c r="AX4605" i="17"/>
  <c r="AX4606" i="17"/>
  <c r="AX4607" i="17"/>
  <c r="AX4608" i="17"/>
  <c r="AX4609" i="17"/>
  <c r="AX4610" i="17"/>
  <c r="AX4611" i="17"/>
  <c r="AX4612" i="17"/>
  <c r="AX4613" i="17"/>
  <c r="AX4614" i="17"/>
  <c r="AX4615" i="17"/>
  <c r="AX4616" i="17"/>
  <c r="AX4617" i="17"/>
  <c r="AX4618" i="17"/>
  <c r="AX4619" i="17"/>
  <c r="AX4620" i="17"/>
  <c r="AX4621" i="17"/>
  <c r="AX4622" i="17"/>
  <c r="AX4623" i="17"/>
  <c r="AX4624" i="17"/>
  <c r="AX4625" i="17"/>
  <c r="AX4626" i="17"/>
  <c r="AX4627" i="17"/>
  <c r="AX4628" i="17"/>
  <c r="AX4629" i="17"/>
  <c r="AX4630" i="17"/>
  <c r="AX4631" i="17"/>
  <c r="AX4632" i="17"/>
  <c r="AX4633" i="17"/>
  <c r="AX4634" i="17"/>
  <c r="AX4635" i="17"/>
  <c r="AX4636" i="17"/>
  <c r="AX4637" i="17"/>
  <c r="AX4638" i="17"/>
  <c r="AX4639" i="17"/>
  <c r="AX4640" i="17"/>
  <c r="AX4641" i="17"/>
  <c r="AX4642" i="17"/>
  <c r="AX4643" i="17"/>
  <c r="AX4644" i="17"/>
  <c r="AX4645" i="17"/>
  <c r="AX4646" i="17"/>
  <c r="AX4647" i="17"/>
  <c r="AX4648" i="17"/>
  <c r="AX4649" i="17"/>
  <c r="AX4650" i="17"/>
  <c r="AX4651" i="17"/>
  <c r="AX4652" i="17"/>
  <c r="AX4653" i="17"/>
  <c r="AX4654" i="17"/>
  <c r="AX4655" i="17"/>
  <c r="AX4656" i="17"/>
  <c r="AX4657" i="17"/>
  <c r="AX4658" i="17"/>
  <c r="AX4659" i="17"/>
  <c r="AX4660" i="17"/>
  <c r="AX4661" i="17"/>
  <c r="AX4662" i="17"/>
  <c r="AX4663" i="17"/>
  <c r="AX4664" i="17"/>
  <c r="AX4665" i="17"/>
  <c r="AX4666" i="17"/>
  <c r="AX4667" i="17"/>
  <c r="AX4668" i="17"/>
  <c r="AX4669" i="17"/>
  <c r="AX4670" i="17"/>
  <c r="AX4671" i="17"/>
  <c r="AX4672" i="17"/>
  <c r="AX4673" i="17"/>
  <c r="AX4674" i="17"/>
  <c r="AX4675" i="17"/>
  <c r="AX4676" i="17"/>
  <c r="AX4677" i="17"/>
  <c r="AX4678" i="17"/>
  <c r="AX4679" i="17"/>
  <c r="AX4680" i="17"/>
  <c r="AX4681" i="17"/>
  <c r="AX4682" i="17"/>
  <c r="AX4683" i="17"/>
  <c r="AX4684" i="17"/>
  <c r="AX4685" i="17"/>
  <c r="AX4686" i="17"/>
  <c r="AX4687" i="17"/>
  <c r="AX4688" i="17"/>
  <c r="AX4689" i="17"/>
  <c r="AX4690" i="17"/>
  <c r="AX4691" i="17"/>
  <c r="AX4692" i="17"/>
  <c r="AX4693" i="17"/>
  <c r="AX4694" i="17"/>
  <c r="AX4695" i="17"/>
  <c r="AX4696" i="17"/>
  <c r="AX4697" i="17"/>
  <c r="AX4698" i="17"/>
  <c r="AX4699" i="17"/>
  <c r="AX4700" i="17"/>
  <c r="AX4701" i="17"/>
  <c r="AX4702" i="17"/>
  <c r="AX4703" i="17"/>
  <c r="AX4704" i="17"/>
  <c r="AX4705" i="17"/>
  <c r="AX4706" i="17"/>
  <c r="AX4707" i="17"/>
  <c r="AX4708" i="17"/>
  <c r="AX4709" i="17"/>
  <c r="AX4710" i="17"/>
  <c r="AX4711" i="17"/>
  <c r="AX4712" i="17"/>
  <c r="AX4713" i="17"/>
  <c r="AX4714" i="17"/>
  <c r="AX4715" i="17"/>
  <c r="AX4716" i="17"/>
  <c r="AX4717" i="17"/>
  <c r="AX4718" i="17"/>
  <c r="AX4719" i="17"/>
  <c r="AX4720" i="17"/>
  <c r="AX4721" i="17"/>
  <c r="AX4722" i="17"/>
  <c r="AX4723" i="17"/>
  <c r="AX4724" i="17"/>
  <c r="AX4725" i="17"/>
  <c r="AX4726" i="17"/>
  <c r="AX4727" i="17"/>
  <c r="AX4728" i="17"/>
  <c r="AX4729" i="17"/>
  <c r="AX4730" i="17"/>
  <c r="AX4731" i="17"/>
  <c r="AX4732" i="17"/>
  <c r="AX4733" i="17"/>
  <c r="AX4734" i="17"/>
  <c r="AX4735" i="17"/>
  <c r="AX4736" i="17"/>
  <c r="AX4737" i="17"/>
  <c r="AX4738" i="17"/>
  <c r="AX4739" i="17"/>
  <c r="AX4740" i="17"/>
  <c r="AX4741" i="17"/>
  <c r="AX4742" i="17"/>
  <c r="AX4743" i="17"/>
  <c r="AX4744" i="17"/>
  <c r="AX4745" i="17"/>
  <c r="AX4746" i="17"/>
  <c r="AX4747" i="17"/>
  <c r="AX4748" i="17"/>
  <c r="AX4749" i="17"/>
  <c r="AX4750" i="17"/>
  <c r="AX4751" i="17"/>
  <c r="AX4752" i="17"/>
  <c r="AX4753" i="17"/>
  <c r="AX4754" i="17"/>
  <c r="AX4755" i="17"/>
  <c r="AX4756" i="17"/>
  <c r="AX4757" i="17"/>
  <c r="AX4758" i="17"/>
  <c r="AX4759" i="17"/>
  <c r="AX4760" i="17"/>
  <c r="AX4761" i="17"/>
  <c r="AX4762" i="17"/>
  <c r="AX4763" i="17"/>
  <c r="AX4764" i="17"/>
  <c r="AX4765" i="17"/>
  <c r="AX4766" i="17"/>
  <c r="AX4767" i="17"/>
  <c r="AX4768" i="17"/>
  <c r="AX4769" i="17"/>
  <c r="AX4770" i="17"/>
  <c r="AX4771" i="17"/>
  <c r="AX4772" i="17"/>
  <c r="AX4773" i="17"/>
  <c r="AX4774" i="17"/>
  <c r="AX4775" i="17"/>
  <c r="AX4776" i="17"/>
  <c r="AX4777" i="17"/>
  <c r="AX4778" i="17"/>
  <c r="AX4779" i="17"/>
  <c r="AX4780" i="17"/>
  <c r="AX4781" i="17"/>
  <c r="AX4782" i="17"/>
  <c r="AX4783" i="17"/>
  <c r="AX4784" i="17"/>
  <c r="AX4785" i="17"/>
  <c r="AX4786" i="17"/>
  <c r="AX4787" i="17"/>
  <c r="AX4788" i="17"/>
  <c r="AX4789" i="17"/>
  <c r="AX4790" i="17"/>
  <c r="AX4791" i="17"/>
  <c r="AX4792" i="17"/>
  <c r="AX4793" i="17"/>
  <c r="AX4794" i="17"/>
  <c r="AX4795" i="17"/>
  <c r="AX4796" i="17"/>
  <c r="AX4797" i="17"/>
  <c r="AX4798" i="17"/>
  <c r="AX4799" i="17"/>
  <c r="AX4800" i="17"/>
  <c r="AX4801" i="17"/>
  <c r="AX4802" i="17"/>
  <c r="AX4803" i="17"/>
  <c r="AX4804" i="17"/>
  <c r="AX4805" i="17"/>
  <c r="AX4806" i="17"/>
  <c r="AX4807" i="17"/>
  <c r="AX4808" i="17"/>
  <c r="AX4809" i="17"/>
  <c r="AX4810" i="17"/>
  <c r="AX4811" i="17"/>
  <c r="AX4812" i="17"/>
  <c r="AX4813" i="17"/>
  <c r="AX4814" i="17"/>
  <c r="AX4815" i="17"/>
  <c r="AX4816" i="17"/>
  <c r="AX4817" i="17"/>
  <c r="AX4818" i="17"/>
  <c r="AX4819" i="17"/>
  <c r="AX4820" i="17"/>
  <c r="AX4821" i="17"/>
  <c r="AX4822" i="17"/>
  <c r="AX4823" i="17"/>
  <c r="AX4824" i="17"/>
  <c r="AX4825" i="17"/>
  <c r="AX4826" i="17"/>
  <c r="AX4827" i="17"/>
  <c r="AX4828" i="17"/>
  <c r="AX4829" i="17"/>
  <c r="AX4830" i="17"/>
  <c r="AX4831" i="17"/>
  <c r="AX4832" i="17"/>
  <c r="AX4833" i="17"/>
  <c r="AX4834" i="17"/>
  <c r="AX4835" i="17"/>
  <c r="AX4836" i="17"/>
  <c r="AX4837" i="17"/>
  <c r="AX4838" i="17"/>
  <c r="AX4839" i="17"/>
  <c r="AX4840" i="17"/>
  <c r="AX4841" i="17"/>
  <c r="AX4842" i="17"/>
  <c r="AX4843" i="17"/>
  <c r="AX4844" i="17"/>
  <c r="AX4845" i="17"/>
  <c r="AX4846" i="17"/>
  <c r="AX4847" i="17"/>
  <c r="AX4848" i="17"/>
  <c r="AX4849" i="17"/>
  <c r="AX4850" i="17"/>
  <c r="AX4851" i="17"/>
  <c r="AX4852" i="17"/>
  <c r="AX4853" i="17"/>
  <c r="AX4854" i="17"/>
  <c r="AX4855" i="17"/>
  <c r="AX4856" i="17"/>
  <c r="AX4857" i="17"/>
  <c r="AX4858" i="17"/>
  <c r="AX4859" i="17"/>
  <c r="AX4860" i="17"/>
  <c r="AX4861" i="17"/>
  <c r="AX4862" i="17"/>
  <c r="AX4863" i="17"/>
  <c r="AX4864" i="17"/>
  <c r="AX4865" i="17"/>
  <c r="AX4866" i="17"/>
  <c r="AX4867" i="17"/>
  <c r="AX4868" i="17"/>
  <c r="AX4869" i="17"/>
  <c r="AX4870" i="17"/>
  <c r="AX4871" i="17"/>
  <c r="AX4872" i="17"/>
  <c r="AX4873" i="17"/>
  <c r="AX4874" i="17"/>
  <c r="AX4875" i="17"/>
  <c r="AX4876" i="17"/>
  <c r="AX4877" i="17"/>
  <c r="AX4878" i="17"/>
  <c r="AX4879" i="17"/>
  <c r="AX4880" i="17"/>
  <c r="AX4881" i="17"/>
  <c r="AX4882" i="17"/>
  <c r="AX4883" i="17"/>
  <c r="AX4884" i="17"/>
  <c r="AX4885" i="17"/>
  <c r="AX4886" i="17"/>
  <c r="AX4887" i="17"/>
  <c r="AX4888" i="17"/>
  <c r="AX4889" i="17"/>
  <c r="AX4890" i="17"/>
  <c r="AX4891" i="17"/>
  <c r="AX4892" i="17"/>
  <c r="AX4893" i="17"/>
  <c r="AX4894" i="17"/>
  <c r="AX4895" i="17"/>
  <c r="AX4896" i="17"/>
  <c r="AX4897" i="17"/>
  <c r="AX4898" i="17"/>
  <c r="AX4899" i="17"/>
  <c r="AX4900" i="17"/>
  <c r="AX4901" i="17"/>
  <c r="AX4902" i="17"/>
  <c r="AX4903" i="17"/>
  <c r="AX4904" i="17"/>
  <c r="AX4905" i="17"/>
  <c r="AX4906" i="17"/>
  <c r="AX4907" i="17"/>
  <c r="AX4908" i="17"/>
  <c r="AX4909" i="17"/>
  <c r="AX4910" i="17"/>
  <c r="AX4911" i="17"/>
  <c r="AX4912" i="17"/>
  <c r="AX4913" i="17"/>
  <c r="AX4914" i="17"/>
  <c r="AX4915" i="17"/>
  <c r="AX4916" i="17"/>
  <c r="AX4917" i="17"/>
  <c r="AX4918" i="17"/>
  <c r="AX4919" i="17"/>
  <c r="AX4920" i="17"/>
  <c r="AX4921" i="17"/>
  <c r="AX4922" i="17"/>
  <c r="AX4923" i="17"/>
  <c r="AX4924" i="17"/>
  <c r="AX4925" i="17"/>
  <c r="AX4926" i="17"/>
  <c r="AX4927" i="17"/>
  <c r="AX4928" i="17"/>
  <c r="AX4929" i="17"/>
  <c r="AX4930" i="17"/>
  <c r="AX4931" i="17"/>
  <c r="AX4932" i="17"/>
  <c r="AX4933" i="17"/>
  <c r="AX4934" i="17"/>
  <c r="AX4935" i="17"/>
  <c r="AX4936" i="17"/>
  <c r="AX4937" i="17"/>
  <c r="AX4938" i="17"/>
  <c r="AX4939" i="17"/>
  <c r="AX4940" i="17"/>
  <c r="AX4941" i="17"/>
  <c r="AX4942" i="17"/>
  <c r="AX4943" i="17"/>
  <c r="AX4944" i="17"/>
  <c r="AX4945" i="17"/>
  <c r="AX4946" i="17"/>
  <c r="AX4947" i="17"/>
  <c r="AX4948" i="17"/>
  <c r="AX4949" i="17"/>
  <c r="AX4950" i="17"/>
  <c r="AX4951" i="17"/>
  <c r="AX4952" i="17"/>
  <c r="AX4953" i="17"/>
  <c r="AX4954" i="17"/>
  <c r="AX4955" i="17"/>
  <c r="AX4956" i="17"/>
  <c r="AX4957" i="17"/>
  <c r="AX4958" i="17"/>
  <c r="AX4959" i="17"/>
  <c r="AX4960" i="17"/>
  <c r="AX4961" i="17"/>
  <c r="AX4962" i="17"/>
  <c r="AX4963" i="17"/>
  <c r="AX4964" i="17"/>
  <c r="AX4965" i="17"/>
  <c r="AX4966" i="17"/>
  <c r="AX4967" i="17"/>
  <c r="AX4968" i="17"/>
  <c r="AX4969" i="17"/>
  <c r="AX4970" i="17"/>
  <c r="AX4971" i="17"/>
  <c r="AX4972" i="17"/>
  <c r="AX4973" i="17"/>
  <c r="AX4974" i="17"/>
  <c r="AX4975" i="17"/>
  <c r="AX4976" i="17"/>
  <c r="AX4977" i="17"/>
  <c r="AX4978" i="17"/>
  <c r="AX4979" i="17"/>
  <c r="AX4980" i="17"/>
  <c r="AX4981" i="17"/>
  <c r="AX4982" i="17"/>
  <c r="AX4983" i="17"/>
  <c r="AX4984" i="17"/>
  <c r="AX4985" i="17"/>
  <c r="AX4986" i="17"/>
  <c r="AX4987" i="17"/>
  <c r="AX4988" i="17"/>
  <c r="AX4989" i="17"/>
  <c r="AX4990" i="17"/>
  <c r="AX4991" i="17"/>
  <c r="AX4992" i="17"/>
  <c r="AX4993" i="17"/>
  <c r="AX4994" i="17"/>
  <c r="AX4995" i="17"/>
  <c r="AX4996" i="17"/>
  <c r="AX4997" i="17"/>
  <c r="AX4998" i="17"/>
  <c r="AX4999" i="17"/>
  <c r="AX5000" i="17"/>
  <c r="AX5001" i="17"/>
  <c r="AX5002" i="17"/>
  <c r="AX5003" i="17"/>
  <c r="AX5004" i="17"/>
  <c r="AX5005" i="17"/>
  <c r="AX5006" i="17"/>
  <c r="AX5007" i="17"/>
  <c r="AX5008" i="17"/>
  <c r="AX5009" i="17"/>
  <c r="AX5010" i="17"/>
  <c r="AX5011" i="17"/>
  <c r="AX5012" i="17"/>
  <c r="AX5013" i="17"/>
  <c r="AX5014" i="17"/>
  <c r="AX5015" i="17"/>
  <c r="AX5016" i="17"/>
  <c r="AX5017" i="17"/>
  <c r="AX5018" i="17"/>
  <c r="AX5019" i="17"/>
  <c r="AX5020" i="17"/>
  <c r="AX5021" i="17"/>
  <c r="AX5022" i="17"/>
  <c r="AX5023" i="17"/>
  <c r="AX5024" i="17"/>
  <c r="AX5025" i="17"/>
  <c r="AX5026" i="17"/>
  <c r="AX5027" i="17"/>
  <c r="AX5028" i="17"/>
  <c r="AX5029" i="17"/>
  <c r="AX5030" i="17"/>
  <c r="AX5031" i="17"/>
  <c r="AX5032" i="17"/>
  <c r="AX5033" i="17"/>
  <c r="AX5034" i="17"/>
  <c r="AX5035" i="17"/>
  <c r="AX5036" i="17"/>
  <c r="AX5037" i="17"/>
  <c r="AX5038" i="17"/>
  <c r="AX5039" i="17"/>
  <c r="AX5040" i="17"/>
  <c r="AX5041" i="17"/>
  <c r="AX5042" i="17"/>
  <c r="AX5043" i="17"/>
  <c r="AX5044" i="17"/>
  <c r="AX5045" i="17"/>
  <c r="AX5046" i="17"/>
  <c r="AX5047" i="17"/>
  <c r="AX5048" i="17"/>
  <c r="AX5049" i="17"/>
  <c r="AX5050" i="17"/>
  <c r="AX5051" i="17"/>
  <c r="AX5052" i="17"/>
  <c r="AX5053" i="17"/>
  <c r="AX5054" i="17"/>
  <c r="AX5055" i="17"/>
  <c r="AX5056" i="17"/>
  <c r="AX5057" i="17"/>
  <c r="AX5058" i="17"/>
  <c r="AX5059" i="17"/>
  <c r="AX5060" i="17"/>
  <c r="AX5061" i="17"/>
  <c r="AX5062" i="17"/>
  <c r="AX5063" i="17"/>
  <c r="AX5064" i="17"/>
  <c r="AX5065" i="17"/>
  <c r="AX5066" i="17"/>
  <c r="AX5067" i="17"/>
  <c r="AX5068" i="17"/>
  <c r="AX5069" i="17"/>
  <c r="AX5070" i="17"/>
  <c r="AX5071" i="17"/>
  <c r="AX5072" i="17"/>
  <c r="AX5073" i="17"/>
  <c r="AX5074" i="17"/>
  <c r="AX5075" i="17"/>
  <c r="AX5076" i="17"/>
  <c r="AX5077" i="17"/>
  <c r="AX5078" i="17"/>
  <c r="AX5079" i="17"/>
  <c r="AX5080" i="17"/>
  <c r="AX5081" i="17"/>
  <c r="AX5082" i="17"/>
  <c r="AX5083" i="17"/>
  <c r="AX5084" i="17"/>
  <c r="AX5085" i="17"/>
  <c r="AX5086" i="17"/>
  <c r="AX5087" i="17"/>
  <c r="AX5088" i="17"/>
  <c r="AX5089" i="17"/>
  <c r="AX5090" i="17"/>
  <c r="AX5091" i="17"/>
  <c r="AX5092" i="17"/>
  <c r="AX5093" i="17"/>
  <c r="AX5094" i="17"/>
  <c r="AX5095" i="17"/>
  <c r="AX5096" i="17"/>
  <c r="AX5097" i="17"/>
  <c r="AX5098" i="17"/>
  <c r="AX5099" i="17"/>
  <c r="AX5100" i="17"/>
  <c r="AX5101" i="17"/>
  <c r="AX5102" i="17"/>
  <c r="AX5103" i="17"/>
  <c r="AX5104" i="17"/>
  <c r="AX5105" i="17"/>
  <c r="AX5106" i="17"/>
  <c r="AX5107" i="17"/>
  <c r="AX5108" i="17"/>
  <c r="AX5109" i="17"/>
  <c r="AX5110" i="17"/>
  <c r="AX5111" i="17"/>
  <c r="AX5112" i="17"/>
  <c r="AX5113" i="17"/>
  <c r="AX5114" i="17"/>
  <c r="AX5115" i="17"/>
  <c r="AX5116" i="17"/>
  <c r="AX5117" i="17"/>
  <c r="AX5118" i="17"/>
  <c r="AX5119" i="17"/>
  <c r="AX5120" i="17"/>
  <c r="AX5121" i="17"/>
  <c r="AX5122" i="17"/>
  <c r="AX5123" i="17"/>
  <c r="AX5124" i="17"/>
  <c r="AX5125" i="17"/>
  <c r="AX5126" i="17"/>
  <c r="AX5127" i="17"/>
  <c r="AX5128" i="17"/>
  <c r="AX5129" i="17"/>
  <c r="AX5130" i="17"/>
  <c r="AX5131" i="17"/>
  <c r="AX5132" i="17"/>
  <c r="AX5133" i="17"/>
  <c r="AX5134" i="17"/>
  <c r="AX5135" i="17"/>
  <c r="AX5136" i="17"/>
  <c r="AX5137" i="17"/>
  <c r="AX5138" i="17"/>
  <c r="AX5139" i="17"/>
  <c r="AX5140" i="17"/>
  <c r="AX5141" i="17"/>
  <c r="AX5142" i="17"/>
  <c r="AX5143" i="17"/>
  <c r="AX5144" i="17"/>
  <c r="AX5145" i="17"/>
  <c r="AX5146" i="17"/>
  <c r="AX5147" i="17"/>
  <c r="AX5148" i="17"/>
  <c r="AX5149" i="17"/>
  <c r="AX5150" i="17"/>
  <c r="AX5151" i="17"/>
  <c r="AX5152" i="17"/>
  <c r="AX5153" i="17"/>
  <c r="AX5154" i="17"/>
  <c r="AX5155" i="17"/>
  <c r="AX5156" i="17"/>
  <c r="AX5157" i="17"/>
  <c r="AX5158" i="17"/>
  <c r="AX5159" i="17"/>
  <c r="AX5160" i="17"/>
  <c r="AX5161" i="17"/>
  <c r="AX5162" i="17"/>
  <c r="AX5163" i="17"/>
  <c r="AX5164" i="17"/>
  <c r="AX5165" i="17"/>
  <c r="AX5166" i="17"/>
  <c r="AX5167" i="17"/>
  <c r="AX5168" i="17"/>
  <c r="AX5169" i="17"/>
  <c r="AX5170" i="17"/>
  <c r="AX5171" i="17"/>
  <c r="AX5172" i="17"/>
  <c r="AX5173" i="17"/>
  <c r="AX5174" i="17"/>
  <c r="AX5175" i="17"/>
  <c r="AX5176" i="17"/>
  <c r="AX5177" i="17"/>
  <c r="AX5178" i="17"/>
  <c r="AX5179" i="17"/>
  <c r="AX5180" i="17"/>
  <c r="AX5181" i="17"/>
  <c r="AX5182" i="17"/>
  <c r="AX5183" i="17"/>
  <c r="AX5184" i="17"/>
  <c r="AX5185" i="17"/>
  <c r="AX5186" i="17"/>
  <c r="AX5187" i="17"/>
  <c r="AX5188" i="17"/>
  <c r="AX5189" i="17"/>
  <c r="AX5190" i="17"/>
  <c r="AX5191" i="17"/>
  <c r="AX5192" i="17"/>
  <c r="AX5193" i="17"/>
  <c r="AX5194" i="17"/>
  <c r="AX5195" i="17"/>
  <c r="AX5196" i="17"/>
  <c r="AX5197" i="17"/>
  <c r="AX5198" i="17"/>
  <c r="AX5199" i="17"/>
  <c r="AX5200" i="17"/>
  <c r="AX5201" i="17"/>
  <c r="AX5202" i="17"/>
  <c r="AX5203" i="17"/>
  <c r="AX5204" i="17"/>
  <c r="AX5205" i="17"/>
  <c r="AX5206" i="17"/>
  <c r="AX5207" i="17"/>
  <c r="AX5208" i="17"/>
  <c r="AX5209" i="17"/>
  <c r="AX5210" i="17"/>
  <c r="AX5211" i="17"/>
  <c r="AX5212" i="17"/>
  <c r="AX5213" i="17"/>
  <c r="AX5214" i="17"/>
  <c r="AX5215" i="17"/>
  <c r="AX5216" i="17"/>
  <c r="AX5217" i="17"/>
  <c r="AX5218" i="17"/>
  <c r="AX5219" i="17"/>
  <c r="AX5220" i="17"/>
  <c r="AX5221" i="17"/>
  <c r="AX5222" i="17"/>
  <c r="AX5223" i="17"/>
  <c r="AX5224" i="17"/>
  <c r="AX5225" i="17"/>
  <c r="AX5226" i="17"/>
  <c r="AX5227" i="17"/>
  <c r="AX5228" i="17"/>
  <c r="AX5229" i="17"/>
  <c r="AX5230" i="17"/>
  <c r="AX5231" i="17"/>
  <c r="AX5232" i="17"/>
  <c r="AX5233" i="17"/>
  <c r="AX5234" i="17"/>
  <c r="AX5235" i="17"/>
  <c r="AX5236" i="17"/>
  <c r="AX5237" i="17"/>
  <c r="AX5238" i="17"/>
  <c r="AX5239" i="17"/>
  <c r="AX5240" i="17"/>
  <c r="AX5241" i="17"/>
  <c r="AX5242" i="17"/>
  <c r="AX5243" i="17"/>
  <c r="AX5244" i="17"/>
  <c r="AX5245" i="17"/>
  <c r="AX5246" i="17"/>
  <c r="AX5247" i="17"/>
  <c r="AX5248" i="17"/>
  <c r="AX5249" i="17"/>
  <c r="AX5250" i="17"/>
  <c r="AX5251" i="17"/>
  <c r="AX5252" i="17"/>
  <c r="AX5253" i="17"/>
  <c r="AX5254" i="17"/>
  <c r="AX5255" i="17"/>
  <c r="AX5256" i="17"/>
  <c r="AX5257" i="17"/>
  <c r="AX5258" i="17"/>
  <c r="AX5259" i="17"/>
  <c r="AX5260" i="17"/>
  <c r="AX5261" i="17"/>
  <c r="AX5262" i="17"/>
  <c r="AX5263" i="17"/>
  <c r="AX5264" i="17"/>
  <c r="AX5265" i="17"/>
  <c r="AX5266" i="17"/>
  <c r="AX5267" i="17"/>
  <c r="AX5268" i="17"/>
  <c r="AX5269" i="17"/>
  <c r="AX5270" i="17"/>
  <c r="AX5271" i="17"/>
  <c r="AX5272" i="17"/>
  <c r="AX5273" i="17"/>
  <c r="AX5274" i="17"/>
  <c r="AX5275" i="17"/>
  <c r="AX5276" i="17"/>
  <c r="AX5277" i="17"/>
  <c r="AX5278" i="17"/>
  <c r="AX5279" i="17"/>
  <c r="AX5280" i="17"/>
  <c r="AX5281" i="17"/>
  <c r="AX5282" i="17"/>
  <c r="AX5283" i="17"/>
  <c r="AX5284" i="17"/>
  <c r="AX5285" i="17"/>
  <c r="AX5286" i="17"/>
  <c r="AX5287" i="17"/>
  <c r="AX5288" i="17"/>
  <c r="AX5289" i="17"/>
  <c r="AX5290" i="17"/>
  <c r="AX5291" i="17"/>
  <c r="AX5292" i="17"/>
  <c r="AX5293" i="17"/>
  <c r="AX5294" i="17"/>
  <c r="AX5295" i="17"/>
  <c r="AX5296" i="17"/>
  <c r="AX5297" i="17"/>
  <c r="AX5298" i="17"/>
  <c r="AX5299" i="17"/>
  <c r="AX5300" i="17"/>
  <c r="AX5301" i="17"/>
  <c r="AX5302" i="17"/>
  <c r="AX5303" i="17"/>
  <c r="AX5304" i="17"/>
  <c r="AX5305" i="17"/>
  <c r="AX5306" i="17"/>
  <c r="AX5307" i="17"/>
  <c r="AX5308" i="17"/>
  <c r="AX5309" i="17"/>
  <c r="AX5310" i="17"/>
  <c r="AX5311" i="17"/>
  <c r="AX5312" i="17"/>
  <c r="AX5313" i="17"/>
  <c r="AX5314" i="17"/>
  <c r="AX5315" i="17"/>
  <c r="AX5316" i="17"/>
  <c r="AX5317" i="17"/>
  <c r="AX5318" i="17"/>
  <c r="AX5319" i="17"/>
  <c r="AX5320" i="17"/>
  <c r="AX5321" i="17"/>
  <c r="AX5322" i="17"/>
  <c r="AX5323" i="17"/>
  <c r="AX5324" i="17"/>
  <c r="AX5325" i="17"/>
  <c r="AX5326" i="17"/>
  <c r="AX5327" i="17"/>
  <c r="AX5328" i="17"/>
  <c r="AX5329" i="17"/>
  <c r="AX5330" i="17"/>
  <c r="AX5331" i="17"/>
  <c r="AX5332" i="17"/>
  <c r="AX5333" i="17"/>
  <c r="AX5334" i="17"/>
  <c r="AX5335" i="17"/>
  <c r="AX5336" i="17"/>
  <c r="AX5337" i="17"/>
  <c r="AX5338" i="17"/>
  <c r="AX5339" i="17"/>
  <c r="AX5340" i="17"/>
  <c r="AX5341" i="17"/>
  <c r="AX5342" i="17"/>
  <c r="AX5343" i="17"/>
  <c r="AX5344" i="17"/>
  <c r="AX5345" i="17"/>
  <c r="AX5346" i="17"/>
  <c r="AX5347" i="17"/>
  <c r="AX5348" i="17"/>
  <c r="AX5349" i="17"/>
  <c r="AX5350" i="17"/>
  <c r="AX5351" i="17"/>
  <c r="AX5352" i="17"/>
  <c r="AX5353" i="17"/>
  <c r="AX5354" i="17"/>
  <c r="AX5355" i="17"/>
  <c r="AX5356" i="17"/>
  <c r="AX5357" i="17"/>
  <c r="AX5358" i="17"/>
  <c r="AX5359" i="17"/>
  <c r="AX5360" i="17"/>
  <c r="AX5361" i="17"/>
  <c r="AX5362" i="17"/>
  <c r="AX5363" i="17"/>
  <c r="AX5364" i="17"/>
  <c r="AX5365" i="17"/>
  <c r="AX5366" i="17"/>
  <c r="AX5367" i="17"/>
  <c r="AX5368" i="17"/>
  <c r="AX5369" i="17"/>
  <c r="AX5370" i="17"/>
  <c r="AX5371" i="17"/>
  <c r="AX5372" i="17"/>
  <c r="AX5373" i="17"/>
  <c r="AX5374" i="17"/>
  <c r="AX5375" i="17"/>
  <c r="AX5376" i="17"/>
  <c r="AX5377" i="17"/>
  <c r="AX5378" i="17"/>
  <c r="AX5379" i="17"/>
  <c r="AX5380" i="17"/>
  <c r="AX5381" i="17"/>
  <c r="AX5382" i="17"/>
  <c r="AX5383" i="17"/>
  <c r="AX5384" i="17"/>
  <c r="AX5385" i="17"/>
  <c r="AX5386" i="17"/>
  <c r="AX5387" i="17"/>
  <c r="AX5388" i="17"/>
  <c r="AX5389" i="17"/>
  <c r="AX5390" i="17"/>
  <c r="AX5391" i="17"/>
  <c r="AX5392" i="17"/>
  <c r="AX5393" i="17"/>
  <c r="AX5394" i="17"/>
  <c r="AX5395" i="17"/>
  <c r="AX5396" i="17"/>
  <c r="AX5397" i="17"/>
  <c r="AX5398" i="17"/>
  <c r="AX5399" i="17"/>
  <c r="AX5400" i="17"/>
  <c r="AX5401" i="17"/>
  <c r="AX5402" i="17"/>
  <c r="AX5403" i="17"/>
  <c r="AX5404" i="17"/>
  <c r="AX5405" i="17"/>
  <c r="AX5406" i="17"/>
  <c r="AX5407" i="17"/>
  <c r="AX5408" i="17"/>
  <c r="AX5409" i="17"/>
  <c r="AX5410" i="17"/>
  <c r="AX5411" i="17"/>
  <c r="AX5412" i="17"/>
  <c r="AX5413" i="17"/>
  <c r="AX5414" i="17"/>
  <c r="AX5415" i="17"/>
  <c r="AX5416" i="17"/>
  <c r="AX5417" i="17"/>
  <c r="AX5418" i="17"/>
  <c r="AX5419" i="17"/>
  <c r="AX5420" i="17"/>
  <c r="AX5421" i="17"/>
  <c r="AX5422" i="17"/>
  <c r="AX5423" i="17"/>
  <c r="AX5424" i="17"/>
  <c r="AX5425" i="17"/>
  <c r="AX5426" i="17"/>
  <c r="AX5427" i="17"/>
  <c r="AX5428" i="17"/>
  <c r="AX5429" i="17"/>
  <c r="AX5430" i="17"/>
  <c r="AX5431" i="17"/>
  <c r="AX5432" i="17"/>
  <c r="AX5433" i="17"/>
  <c r="AX5434" i="17"/>
  <c r="AX5435" i="17"/>
  <c r="AX5436" i="17"/>
  <c r="AX5437" i="17"/>
  <c r="AX5438" i="17"/>
  <c r="AX5439" i="17"/>
  <c r="AX5440" i="17"/>
  <c r="AX5441" i="17"/>
  <c r="AX5442" i="17"/>
  <c r="AX5443" i="17"/>
  <c r="AX5444" i="17"/>
  <c r="AX5445" i="17"/>
  <c r="AX5446" i="17"/>
  <c r="AX5447" i="17"/>
  <c r="AX5448" i="17"/>
  <c r="AX5449" i="17"/>
  <c r="AX5450" i="17"/>
  <c r="AX5451" i="17"/>
  <c r="AX5452" i="17"/>
  <c r="AX5453" i="17"/>
  <c r="AX5454" i="17"/>
  <c r="AX5455" i="17"/>
  <c r="AX5456" i="17"/>
  <c r="AX5457" i="17"/>
  <c r="AX5458" i="17"/>
  <c r="AX5459" i="17"/>
  <c r="AX5460" i="17"/>
  <c r="AX5461" i="17"/>
  <c r="AX5462" i="17"/>
  <c r="AX5463" i="17"/>
  <c r="AX5464" i="17"/>
  <c r="AX5465" i="17"/>
  <c r="AX5466" i="17"/>
  <c r="AX5467" i="17"/>
  <c r="AX5468" i="17"/>
  <c r="AX5469" i="17"/>
  <c r="AX5470" i="17"/>
  <c r="AX5471" i="17"/>
  <c r="AX5472" i="17"/>
  <c r="AX5473" i="17"/>
  <c r="AX5474" i="17"/>
  <c r="AX5475" i="17"/>
  <c r="AX5476" i="17"/>
  <c r="AX5477" i="17"/>
  <c r="AX5478" i="17"/>
  <c r="AX5479" i="17"/>
  <c r="AX5480" i="17"/>
  <c r="AX5481" i="17"/>
  <c r="AX5482" i="17"/>
  <c r="AX5483" i="17"/>
  <c r="AX5484" i="17"/>
  <c r="AX5485" i="17"/>
  <c r="AX5486" i="17"/>
  <c r="AX5487" i="17"/>
  <c r="AX5488" i="17"/>
  <c r="AX5489" i="17"/>
  <c r="AX5490" i="17"/>
  <c r="AX5491" i="17"/>
  <c r="AX5492" i="17"/>
  <c r="AX5493" i="17"/>
  <c r="AX5494" i="17"/>
  <c r="AX5495" i="17"/>
  <c r="AX5496" i="17"/>
  <c r="AX5497" i="17"/>
  <c r="AX5498" i="17"/>
  <c r="AX5499" i="17"/>
  <c r="AX5500" i="17"/>
  <c r="AX5501" i="17"/>
  <c r="AX5502" i="17"/>
  <c r="AX5503" i="17"/>
  <c r="AX5504" i="17"/>
  <c r="AX5505" i="17"/>
  <c r="AX5506" i="17"/>
  <c r="AX5507" i="17"/>
  <c r="AX5508" i="17"/>
  <c r="AX5509" i="17"/>
  <c r="AX5510" i="17"/>
  <c r="AX5511" i="17"/>
  <c r="AX5512" i="17"/>
  <c r="AX5513" i="17"/>
  <c r="AX5514" i="17"/>
  <c r="AX5515" i="17"/>
  <c r="AX5516" i="17"/>
  <c r="AX5517" i="17"/>
  <c r="AX5518" i="17"/>
  <c r="AX5519" i="17"/>
  <c r="AX5520" i="17"/>
  <c r="AX5521" i="17"/>
  <c r="AX5522" i="17"/>
  <c r="AX5523" i="17"/>
  <c r="AX5524" i="17"/>
  <c r="AX5525" i="17"/>
  <c r="AX5526" i="17"/>
  <c r="AX5527" i="17"/>
  <c r="AX5528" i="17"/>
  <c r="AX5529" i="17"/>
  <c r="AX5530" i="17"/>
  <c r="AX5531" i="17"/>
  <c r="AX5532" i="17"/>
  <c r="AX5533" i="17"/>
  <c r="AX5534" i="17"/>
  <c r="AX5535" i="17"/>
  <c r="AX5536" i="17"/>
  <c r="AX5537" i="17"/>
  <c r="AX5538" i="17"/>
  <c r="AX5539" i="17"/>
  <c r="AX5540" i="17"/>
  <c r="AX5541" i="17"/>
  <c r="AX5542" i="17"/>
  <c r="AX5543" i="17"/>
  <c r="AX5544" i="17"/>
  <c r="AX5545" i="17"/>
  <c r="AX5546" i="17"/>
  <c r="AX5547" i="17"/>
  <c r="AX5548" i="17"/>
  <c r="AX5549" i="17"/>
  <c r="AX5550" i="17"/>
  <c r="AX5551" i="17"/>
  <c r="AX5552" i="17"/>
  <c r="AX5553" i="17"/>
  <c r="AX5554" i="17"/>
  <c r="AX5555" i="17"/>
  <c r="AX5556" i="17"/>
  <c r="AX5557" i="17"/>
  <c r="AX5558" i="17"/>
  <c r="AX5559" i="17"/>
  <c r="AX5560" i="17"/>
  <c r="AX5561" i="17"/>
  <c r="AX5562" i="17"/>
  <c r="AX5563" i="17"/>
  <c r="AX5564" i="17"/>
  <c r="AX5565" i="17"/>
  <c r="AX5566" i="17"/>
  <c r="AX5567" i="17"/>
  <c r="AX5568" i="17"/>
  <c r="AX5569" i="17"/>
  <c r="AX5570" i="17"/>
  <c r="AX5571" i="17"/>
  <c r="AX5572" i="17"/>
  <c r="AX5573" i="17"/>
  <c r="AX5574" i="17"/>
  <c r="AX5575" i="17"/>
  <c r="AX5576" i="17"/>
  <c r="AX5577" i="17"/>
  <c r="AX5578" i="17"/>
  <c r="AX5579" i="17"/>
  <c r="AX5580" i="17"/>
  <c r="AX5581" i="17"/>
  <c r="AX5582" i="17"/>
  <c r="AX5583" i="17"/>
  <c r="AX5584" i="17"/>
  <c r="AX5585" i="17"/>
  <c r="AX5586" i="17"/>
  <c r="AX5587" i="17"/>
  <c r="AX5588" i="17"/>
  <c r="AX5589" i="17"/>
  <c r="AX5590" i="17"/>
  <c r="AX5591" i="17"/>
  <c r="AX5592" i="17"/>
  <c r="AX5593" i="17"/>
  <c r="AX5594" i="17"/>
  <c r="AX5595" i="17"/>
  <c r="AX5596" i="17"/>
  <c r="AX5597" i="17"/>
  <c r="AX5598" i="17"/>
  <c r="AX5599" i="17"/>
  <c r="AX5600" i="17"/>
  <c r="AX5601" i="17"/>
  <c r="AX5602" i="17"/>
  <c r="AX5603" i="17"/>
  <c r="AX5604" i="17"/>
  <c r="AX5605" i="17"/>
  <c r="AX5606" i="17"/>
  <c r="AX5607" i="17"/>
  <c r="AX5608" i="17"/>
  <c r="AX5609" i="17"/>
  <c r="AX5610" i="17"/>
  <c r="AX5611" i="17"/>
  <c r="AX5612" i="17"/>
  <c r="AX5613" i="17"/>
  <c r="AX5614" i="17"/>
  <c r="AX5615" i="17"/>
  <c r="AX5616" i="17"/>
  <c r="AX5617" i="17"/>
  <c r="AX5618" i="17"/>
  <c r="AX5619" i="17"/>
  <c r="AX5620" i="17"/>
  <c r="AX5621" i="17"/>
  <c r="AX5622" i="17"/>
  <c r="AX5623" i="17"/>
  <c r="AX5624" i="17"/>
  <c r="AX5625" i="17"/>
  <c r="AX5626" i="17"/>
  <c r="AX5627" i="17"/>
  <c r="AX5628" i="17"/>
  <c r="AX5629" i="17"/>
  <c r="AX5630" i="17"/>
  <c r="AX5631" i="17"/>
  <c r="AX5632" i="17"/>
  <c r="AX5633" i="17"/>
  <c r="AX5634" i="17"/>
  <c r="AX5635" i="17"/>
  <c r="AX5636" i="17"/>
  <c r="AX5637" i="17"/>
  <c r="AX5638" i="17"/>
  <c r="AX5639" i="17"/>
  <c r="AX5640" i="17"/>
  <c r="AX5641" i="17"/>
  <c r="AX5642" i="17"/>
  <c r="AX5643" i="17"/>
  <c r="AX5644" i="17"/>
  <c r="AX5645" i="17"/>
  <c r="AX5646" i="17"/>
  <c r="AX5647" i="17"/>
  <c r="AX5648" i="17"/>
  <c r="AX5649" i="17"/>
  <c r="AX5650" i="17"/>
  <c r="AX5651" i="17"/>
  <c r="AX5652" i="17"/>
  <c r="AX5653" i="17"/>
  <c r="AX5654" i="17"/>
  <c r="AX5655" i="17"/>
  <c r="AX5656" i="17"/>
  <c r="AX5657" i="17"/>
  <c r="AX5658" i="17"/>
  <c r="AX5659" i="17"/>
  <c r="AX5660" i="17"/>
  <c r="AX5661" i="17"/>
  <c r="AX5662" i="17"/>
  <c r="AX5663" i="17"/>
  <c r="AX5664" i="17"/>
  <c r="AX5665" i="17"/>
  <c r="AX5666" i="17"/>
  <c r="AX5667" i="17"/>
  <c r="AX5668" i="17"/>
  <c r="AX5669" i="17"/>
  <c r="AX5670" i="17"/>
  <c r="AX5671" i="17"/>
  <c r="AX5672" i="17"/>
  <c r="AX5673" i="17"/>
  <c r="AX5674" i="17"/>
  <c r="AX5675" i="17"/>
  <c r="AX5676" i="17"/>
  <c r="AX5677" i="17"/>
  <c r="AX5678" i="17"/>
  <c r="AX5679" i="17"/>
  <c r="AX5680" i="17"/>
  <c r="AX5681" i="17"/>
  <c r="AX5682" i="17"/>
  <c r="AX5683" i="17"/>
  <c r="AX5684" i="17"/>
  <c r="AX5685" i="17"/>
  <c r="AX5686" i="17"/>
  <c r="AX5687" i="17"/>
  <c r="AX5688" i="17"/>
  <c r="AX5689" i="17"/>
  <c r="AX5690" i="17"/>
  <c r="AX5691" i="17"/>
  <c r="AX5692" i="17"/>
  <c r="AX5693" i="17"/>
  <c r="AX5694" i="17"/>
  <c r="AX5695" i="17"/>
  <c r="AX5696" i="17"/>
  <c r="AX5697" i="17"/>
  <c r="AX5698" i="17"/>
  <c r="AX5699" i="17"/>
  <c r="AX5700" i="17"/>
  <c r="AX5701" i="17"/>
  <c r="AX5702" i="17"/>
  <c r="AX5703" i="17"/>
  <c r="AX5704" i="17"/>
  <c r="AX5705" i="17"/>
  <c r="AX5706" i="17"/>
  <c r="AX5707" i="17"/>
  <c r="AX5708" i="17"/>
  <c r="AX5709" i="17"/>
  <c r="AX5710" i="17"/>
  <c r="AX5711" i="17"/>
  <c r="AX5712" i="17"/>
  <c r="AX5713" i="17"/>
  <c r="AX5714" i="17"/>
  <c r="AX5715" i="17"/>
  <c r="AX5716" i="17"/>
  <c r="AX5717" i="17"/>
  <c r="AX5718" i="17"/>
  <c r="AX5719" i="17"/>
  <c r="AX5720" i="17"/>
  <c r="AX5721" i="17"/>
  <c r="AX5722" i="17"/>
  <c r="AX5723" i="17"/>
  <c r="AX5724" i="17"/>
  <c r="AX5725" i="17"/>
  <c r="AX5726" i="17"/>
  <c r="AX5727" i="17"/>
  <c r="AX5728" i="17"/>
  <c r="AX5729" i="17"/>
  <c r="AX5730" i="17"/>
  <c r="AX5731" i="17"/>
  <c r="AX5732" i="17"/>
  <c r="AX5733" i="17"/>
  <c r="AX5734" i="17"/>
  <c r="AX5735" i="17"/>
  <c r="AX5736" i="17"/>
  <c r="AX5737" i="17"/>
  <c r="AX5738" i="17"/>
  <c r="AX5739" i="17"/>
  <c r="AX5740" i="17"/>
  <c r="AX5741" i="17"/>
  <c r="AX5742" i="17"/>
  <c r="AX5743" i="17"/>
  <c r="AX5744" i="17"/>
  <c r="AX5745" i="17"/>
  <c r="AX5746" i="17"/>
  <c r="AX5747" i="17"/>
  <c r="AX5748" i="17"/>
  <c r="AX5749" i="17"/>
  <c r="AX5750" i="17"/>
  <c r="AX5751" i="17"/>
  <c r="AX5752" i="17"/>
  <c r="AX5753" i="17"/>
  <c r="AX5754" i="17"/>
  <c r="AX5755" i="17"/>
  <c r="AX5756" i="17"/>
  <c r="AX5757" i="17"/>
  <c r="AX5758" i="17"/>
  <c r="AX5759" i="17"/>
  <c r="AX5760" i="17"/>
  <c r="AX5761" i="17"/>
  <c r="AX5762" i="17"/>
  <c r="AX5763" i="17"/>
  <c r="AX5764" i="17"/>
  <c r="AX5765" i="17"/>
  <c r="AX5766" i="17"/>
  <c r="AX5767" i="17"/>
  <c r="AX5768" i="17"/>
  <c r="AX5769" i="17"/>
  <c r="AX5770" i="17"/>
  <c r="AX5771" i="17"/>
  <c r="AX5772" i="17"/>
  <c r="AX5773" i="17"/>
  <c r="AX5774" i="17"/>
  <c r="AX5775" i="17"/>
  <c r="AX5776" i="17"/>
  <c r="AX5777" i="17"/>
  <c r="AX5778" i="17"/>
  <c r="AX5779" i="17"/>
  <c r="AX5780" i="17"/>
  <c r="AX5781" i="17"/>
  <c r="AX5782" i="17"/>
  <c r="AX5783" i="17"/>
  <c r="AX5784" i="17"/>
  <c r="AX5785" i="17"/>
  <c r="AX5786" i="17"/>
  <c r="AX5787" i="17"/>
  <c r="AX5788" i="17"/>
  <c r="AX5789" i="17"/>
  <c r="AX5790" i="17"/>
  <c r="AX5791" i="17"/>
  <c r="AX5792" i="17"/>
  <c r="AX5793" i="17"/>
  <c r="AX5794" i="17"/>
  <c r="AX5795" i="17"/>
  <c r="AX5796" i="17"/>
  <c r="AX5797" i="17"/>
  <c r="AX5798" i="17"/>
  <c r="AX5799" i="17"/>
  <c r="AX5800" i="17"/>
  <c r="AX5801" i="17"/>
  <c r="AX5802" i="17"/>
  <c r="AX5803" i="17"/>
  <c r="AX5804" i="17"/>
  <c r="AX5805" i="17"/>
  <c r="AX5806" i="17"/>
  <c r="AX5807" i="17"/>
  <c r="AX5808" i="17"/>
  <c r="AX5809" i="17"/>
  <c r="AX5810" i="17"/>
  <c r="AX5811" i="17"/>
  <c r="AX5812" i="17"/>
  <c r="AX5813" i="17"/>
  <c r="AX5814" i="17"/>
  <c r="AX5815" i="17"/>
  <c r="AX5816" i="17"/>
  <c r="AX5817" i="17"/>
  <c r="AX5818" i="17"/>
  <c r="AX5819" i="17"/>
  <c r="AX5820" i="17"/>
  <c r="AX5821" i="17"/>
  <c r="AX5822" i="17"/>
  <c r="AX5823" i="17"/>
  <c r="AX5824" i="17"/>
  <c r="AX5825" i="17"/>
  <c r="AX5826" i="17"/>
  <c r="AX5827" i="17"/>
  <c r="AX5828" i="17"/>
  <c r="AX5829" i="17"/>
  <c r="AX5830" i="17"/>
  <c r="AX5831" i="17"/>
  <c r="AX5832" i="17"/>
  <c r="AX5833" i="17"/>
  <c r="AX5834" i="17"/>
  <c r="AX5835" i="17"/>
  <c r="AX5836" i="17"/>
  <c r="AX5837" i="17"/>
  <c r="AX5838" i="17"/>
  <c r="AX5839" i="17"/>
  <c r="AX5840" i="17"/>
  <c r="AX5841" i="17"/>
  <c r="AX5842" i="17"/>
  <c r="AX5843" i="17"/>
  <c r="AX5844" i="17"/>
  <c r="AX5845" i="17"/>
  <c r="AX5846" i="17"/>
  <c r="AX5847" i="17"/>
  <c r="AX5848" i="17"/>
  <c r="AX5849" i="17"/>
  <c r="AX5850" i="17"/>
  <c r="AX5851" i="17"/>
  <c r="AX5852" i="17"/>
  <c r="AX5853" i="17"/>
  <c r="AX5854" i="17"/>
  <c r="AX5855" i="17"/>
  <c r="AX5856" i="17"/>
  <c r="AX5857" i="17"/>
  <c r="AX5858" i="17"/>
  <c r="AX5859" i="17"/>
  <c r="AX5860" i="17"/>
  <c r="AX5861" i="17"/>
  <c r="AX5862" i="17"/>
  <c r="AX5863" i="17"/>
  <c r="AX5864" i="17"/>
  <c r="AX5865" i="17"/>
  <c r="AX5866" i="17"/>
  <c r="AX5867" i="17"/>
  <c r="AX5868" i="17"/>
  <c r="AX5869" i="17"/>
  <c r="AX5870" i="17"/>
  <c r="AX5871" i="17"/>
  <c r="AX5872" i="17"/>
  <c r="AX5873" i="17"/>
  <c r="AX5874" i="17"/>
  <c r="AX5875" i="17"/>
  <c r="AX5876" i="17"/>
  <c r="AX5877" i="17"/>
  <c r="AX5878" i="17"/>
  <c r="AX5879" i="17"/>
  <c r="AX5880" i="17"/>
  <c r="AX5881" i="17"/>
  <c r="AX5882" i="17"/>
  <c r="AX5883" i="17"/>
  <c r="AX5884" i="17"/>
  <c r="AX5885" i="17"/>
  <c r="AX5886" i="17"/>
  <c r="AX5887" i="17"/>
  <c r="AX5888" i="17"/>
  <c r="AX5889" i="17"/>
  <c r="AX5890" i="17"/>
  <c r="AX5891" i="17"/>
  <c r="AX5892" i="17"/>
  <c r="AX5893" i="17"/>
  <c r="AX5894" i="17"/>
  <c r="AX5895" i="17"/>
  <c r="AX5896" i="17"/>
  <c r="AX5897" i="17"/>
  <c r="AX5898" i="17"/>
  <c r="AX5899" i="17"/>
  <c r="AX5900" i="17"/>
  <c r="AX5901" i="17"/>
  <c r="AX5902" i="17"/>
  <c r="AX5903" i="17"/>
  <c r="AX5904" i="17"/>
  <c r="AX5905" i="17"/>
  <c r="AX5906" i="17"/>
  <c r="AX5907" i="17"/>
  <c r="AX5908" i="17"/>
  <c r="AX5909" i="17"/>
  <c r="AX5910" i="17"/>
  <c r="AX5911" i="17"/>
  <c r="AX5912" i="17"/>
  <c r="AX5913" i="17"/>
  <c r="AX5914" i="17"/>
  <c r="AX5915" i="17"/>
  <c r="AX5916" i="17"/>
  <c r="AX5917" i="17"/>
  <c r="AX5918" i="17"/>
  <c r="AX5919" i="17"/>
  <c r="AX5920" i="17"/>
  <c r="AX5921" i="17"/>
  <c r="AX5922" i="17"/>
  <c r="AX5923" i="17"/>
  <c r="AX5924" i="17"/>
  <c r="AX5925" i="17"/>
  <c r="AX5926" i="17"/>
  <c r="AX5927" i="17"/>
  <c r="AX5928" i="17"/>
  <c r="AX5929" i="17"/>
  <c r="AX5930" i="17"/>
  <c r="AX5931" i="17"/>
  <c r="AX5932" i="17"/>
  <c r="AX5933" i="17"/>
  <c r="AX5934" i="17"/>
  <c r="AX5935" i="17"/>
  <c r="AX5936" i="17"/>
  <c r="AX5937" i="17"/>
  <c r="AX5938" i="17"/>
  <c r="AX5939" i="17"/>
  <c r="AX5940" i="17"/>
  <c r="AX5941" i="17"/>
  <c r="AX5942" i="17"/>
  <c r="AX5943" i="17"/>
  <c r="AX5944" i="17"/>
  <c r="AX5945" i="17"/>
  <c r="AX5946" i="17"/>
  <c r="AX5947" i="17"/>
  <c r="AX5948" i="17"/>
  <c r="AX5949" i="17"/>
  <c r="AX5950" i="17"/>
  <c r="AX5951" i="17"/>
  <c r="AX5952" i="17"/>
  <c r="AX5953" i="17"/>
  <c r="AX5954" i="17"/>
  <c r="AX5955" i="17"/>
  <c r="AX5956" i="17"/>
  <c r="AX5957" i="17"/>
  <c r="AX5958" i="17"/>
  <c r="AX5959" i="17"/>
  <c r="AX5960" i="17"/>
  <c r="AX5961" i="17"/>
  <c r="AX5962" i="17"/>
  <c r="AX5963" i="17"/>
  <c r="AX5964" i="17"/>
  <c r="AX5965" i="17"/>
  <c r="AX5966" i="17"/>
  <c r="AX5967" i="17"/>
  <c r="AX5968" i="17"/>
  <c r="AX5969" i="17"/>
  <c r="AX5970" i="17"/>
  <c r="AX5971" i="17"/>
  <c r="AX5972" i="17"/>
  <c r="AX5973" i="17"/>
  <c r="AX5974" i="17"/>
  <c r="AX5975" i="17"/>
  <c r="AX5976" i="17"/>
  <c r="AX5977" i="17"/>
  <c r="AX5978" i="17"/>
  <c r="AX5979" i="17"/>
  <c r="AX5980" i="17"/>
  <c r="AX5981" i="17"/>
  <c r="AX5982" i="17"/>
  <c r="AX5983" i="17"/>
  <c r="AX5984" i="17"/>
  <c r="AX5985" i="17"/>
  <c r="AX5986" i="17"/>
  <c r="AX5987" i="17"/>
  <c r="AX5988" i="17"/>
  <c r="AX5989" i="17"/>
  <c r="AX5990" i="17"/>
  <c r="AX5991" i="17"/>
  <c r="AX5992" i="17"/>
  <c r="AX5993" i="17"/>
  <c r="AX5994" i="17"/>
  <c r="AX5995" i="17"/>
  <c r="AX5996" i="17"/>
  <c r="AX5997" i="17"/>
  <c r="AX5998" i="17"/>
  <c r="AX5999" i="17"/>
  <c r="AX6000" i="17"/>
  <c r="AX6001" i="17"/>
  <c r="AX6002" i="17"/>
  <c r="AX6003" i="17"/>
  <c r="AX6004" i="17"/>
  <c r="AX6005" i="17"/>
  <c r="AX6006" i="17"/>
  <c r="AX6007" i="17"/>
  <c r="AX6008" i="17"/>
  <c r="AX6009" i="17"/>
  <c r="AX6010" i="17"/>
  <c r="AX6011" i="17"/>
  <c r="AX6012" i="17"/>
  <c r="AX6013" i="17"/>
  <c r="AX6014" i="17"/>
  <c r="AX6015" i="17"/>
  <c r="AX6016" i="17"/>
  <c r="AX6017" i="17"/>
  <c r="AX6018" i="17"/>
  <c r="AX6019" i="17"/>
  <c r="AX6020" i="17"/>
  <c r="AX6021" i="17"/>
  <c r="AX6022" i="17"/>
  <c r="AX6023" i="17"/>
  <c r="AX6024" i="17"/>
  <c r="AX6025" i="17"/>
  <c r="AX6026" i="17"/>
  <c r="AX6027" i="17"/>
  <c r="AX6028" i="17"/>
  <c r="AX6029" i="17"/>
  <c r="AX6030" i="17"/>
  <c r="AX6031" i="17"/>
  <c r="AX6032" i="17"/>
  <c r="AX6033" i="17"/>
  <c r="AX6034" i="17"/>
  <c r="AX6035" i="17"/>
  <c r="AX6036" i="17"/>
  <c r="AX6037" i="17"/>
  <c r="AX6038" i="17"/>
  <c r="AX6039" i="17"/>
  <c r="AX6040" i="17"/>
  <c r="AX6041" i="17"/>
  <c r="AX6042" i="17"/>
  <c r="AX6043" i="17"/>
  <c r="AX6044" i="17"/>
  <c r="AX6045" i="17"/>
  <c r="AX6046" i="17"/>
  <c r="AX6047" i="17"/>
  <c r="AX6048" i="17"/>
  <c r="AX6049" i="17"/>
  <c r="AX6050" i="17"/>
  <c r="AX6051" i="17"/>
  <c r="AX6052" i="17"/>
  <c r="AX6053" i="17"/>
  <c r="AX6054" i="17"/>
  <c r="AX6055" i="17"/>
  <c r="AX6056" i="17"/>
  <c r="AX6057" i="17"/>
  <c r="AX6058" i="17"/>
  <c r="AX6059" i="17"/>
  <c r="AX6060" i="17"/>
  <c r="AX6061" i="17"/>
  <c r="AX6062" i="17"/>
  <c r="AX6063" i="17"/>
  <c r="AX6064" i="17"/>
  <c r="AX6065" i="17"/>
  <c r="AX6066" i="17"/>
  <c r="AX6067" i="17"/>
  <c r="AX6068" i="17"/>
  <c r="AX6069" i="17"/>
  <c r="AX6070" i="17"/>
  <c r="AX6071" i="17"/>
  <c r="AX6072" i="17"/>
  <c r="AX6073" i="17"/>
  <c r="AX6074" i="17"/>
  <c r="AX6075" i="17"/>
  <c r="AX6076" i="17"/>
  <c r="AX6077" i="17"/>
  <c r="AX6078" i="17"/>
  <c r="AX6079" i="17"/>
  <c r="AX6080" i="17"/>
  <c r="AX6081" i="17"/>
  <c r="AX6082" i="17"/>
  <c r="AX6083" i="17"/>
  <c r="AX6084" i="17"/>
  <c r="AX6085" i="17"/>
  <c r="AX6086" i="17"/>
  <c r="AX6087" i="17"/>
  <c r="AX6088" i="17"/>
  <c r="AX6089" i="17"/>
  <c r="AX6090" i="17"/>
  <c r="AX6091" i="17"/>
  <c r="AX6092" i="17"/>
  <c r="AX6093" i="17"/>
  <c r="AX6094" i="17"/>
  <c r="AX6095" i="17"/>
  <c r="AX6096" i="17"/>
  <c r="AX6097" i="17"/>
  <c r="AX6098" i="17"/>
  <c r="AX6099" i="17"/>
  <c r="AX6100" i="17"/>
  <c r="AX6101" i="17"/>
  <c r="AX6102" i="17"/>
  <c r="AX6103" i="17"/>
  <c r="AX6104" i="17"/>
  <c r="AX6105" i="17"/>
  <c r="AX6106" i="17"/>
  <c r="AX6107" i="17"/>
  <c r="AX6108" i="17"/>
  <c r="AX6109" i="17"/>
  <c r="AX6110" i="17"/>
  <c r="AX6111" i="17"/>
  <c r="AX6112" i="17"/>
  <c r="AX6113" i="17"/>
  <c r="AX6114" i="17"/>
  <c r="AX6115" i="17"/>
  <c r="AX6116" i="17"/>
  <c r="AX6117" i="17"/>
  <c r="AX6118" i="17"/>
  <c r="AX6119" i="17"/>
  <c r="AX6120" i="17"/>
  <c r="AX6121" i="17"/>
  <c r="AX6122" i="17"/>
  <c r="AX6123" i="17"/>
  <c r="AX6124" i="17"/>
  <c r="AX6125" i="17"/>
  <c r="AX6126" i="17"/>
  <c r="AX6127" i="17"/>
  <c r="AX6128" i="17"/>
  <c r="AX6129" i="17"/>
  <c r="AX6130" i="17"/>
  <c r="AX6131" i="17"/>
  <c r="AX6132" i="17"/>
  <c r="AX6133" i="17"/>
  <c r="AX6134" i="17"/>
  <c r="AX6135" i="17"/>
  <c r="AX6136" i="17"/>
  <c r="AX6137" i="17"/>
  <c r="AX6138" i="17"/>
  <c r="AX6139" i="17"/>
  <c r="AX6140" i="17"/>
  <c r="AX6141" i="17"/>
  <c r="AX6142" i="17"/>
  <c r="AX6143" i="17"/>
  <c r="AX6144" i="17"/>
  <c r="AX6145" i="17"/>
  <c r="AX6146" i="17"/>
  <c r="AX6147" i="17"/>
  <c r="AX6148" i="17"/>
  <c r="AX6149" i="17"/>
  <c r="AX6150" i="17"/>
  <c r="AX6151" i="17"/>
  <c r="AX6152" i="17"/>
  <c r="AX6153" i="17"/>
  <c r="AX6154" i="17"/>
  <c r="AX6155" i="17"/>
  <c r="AX6156" i="17"/>
  <c r="AX6157" i="17"/>
  <c r="AX6158" i="17"/>
  <c r="AX6159" i="17"/>
  <c r="AX6160" i="17"/>
  <c r="AX6161" i="17"/>
  <c r="AX6162" i="17"/>
  <c r="AX6163" i="17"/>
  <c r="AX6164" i="17"/>
  <c r="AX6165" i="17"/>
  <c r="AX6166" i="17"/>
  <c r="AX6167" i="17"/>
  <c r="AX6168" i="17"/>
  <c r="AX6169" i="17"/>
  <c r="AX6170" i="17"/>
  <c r="AX6171" i="17"/>
  <c r="AX6172" i="17"/>
  <c r="AX6173" i="17"/>
  <c r="AX6174" i="17"/>
  <c r="AX6175" i="17"/>
  <c r="AX6176" i="17"/>
  <c r="AX6177" i="17"/>
  <c r="AX6178" i="17"/>
  <c r="AX6179" i="17"/>
  <c r="AX6180" i="17"/>
  <c r="AX6181" i="17"/>
  <c r="AX6182" i="17"/>
  <c r="AX6183" i="17"/>
  <c r="AX6184" i="17"/>
  <c r="AX6185" i="17"/>
  <c r="AX6186" i="17"/>
  <c r="AX6187" i="17"/>
  <c r="AX6188" i="17"/>
  <c r="AX6189" i="17"/>
  <c r="AX6190" i="17"/>
  <c r="AX6191" i="17"/>
  <c r="AX6192" i="17"/>
  <c r="AX6193" i="17"/>
  <c r="AX6194" i="17"/>
  <c r="AX6195" i="17"/>
  <c r="AX6196" i="17"/>
  <c r="AX6197" i="17"/>
  <c r="AX6198" i="17"/>
  <c r="AX6199" i="17"/>
  <c r="AX6200" i="17"/>
  <c r="AX6201" i="17"/>
  <c r="AX6202" i="17"/>
  <c r="AX6203" i="17"/>
  <c r="AX6204" i="17"/>
  <c r="AX6205" i="17"/>
  <c r="AX6206" i="17"/>
  <c r="AX6207" i="17"/>
  <c r="AX6208" i="17"/>
  <c r="AX6209" i="17"/>
  <c r="AX6210" i="17"/>
  <c r="AX6211" i="17"/>
  <c r="AX6212" i="17"/>
  <c r="AX6213" i="17"/>
  <c r="AX6214" i="17"/>
  <c r="AX6215" i="17"/>
  <c r="AX6216" i="17"/>
  <c r="AX6217" i="17"/>
  <c r="AX6218" i="17"/>
  <c r="AX6219" i="17"/>
  <c r="AX6220" i="17"/>
  <c r="AX6221" i="17"/>
  <c r="AX6222" i="17"/>
  <c r="AX6223" i="17"/>
  <c r="AX6224" i="17"/>
  <c r="AX6225" i="17"/>
  <c r="AX6226" i="17"/>
  <c r="AX6227" i="17"/>
  <c r="AX6228" i="17"/>
  <c r="AX6229" i="17"/>
  <c r="AX6230" i="17"/>
  <c r="AX6231" i="17"/>
  <c r="AX6232" i="17"/>
  <c r="AX6233" i="17"/>
  <c r="AX6234" i="17"/>
  <c r="AX6235" i="17"/>
  <c r="AX6236" i="17"/>
  <c r="AX6237" i="17"/>
  <c r="AX6238" i="17"/>
  <c r="AX6239" i="17"/>
  <c r="AX6240" i="17"/>
  <c r="AX6241" i="17"/>
  <c r="AX6242" i="17"/>
  <c r="AX6243" i="17"/>
  <c r="AX6244" i="17"/>
  <c r="AX6245" i="17"/>
  <c r="AX6246" i="17"/>
  <c r="AX6247" i="17"/>
  <c r="AX6248" i="17"/>
  <c r="AX6249" i="17"/>
  <c r="AX6250" i="17"/>
  <c r="AX6251" i="17"/>
  <c r="AX6252" i="17"/>
  <c r="AX6253" i="17"/>
  <c r="AX6254" i="17"/>
  <c r="AX6255" i="17"/>
  <c r="AX6256" i="17"/>
  <c r="AX6257" i="17"/>
  <c r="AX6258" i="17"/>
  <c r="AX6259" i="17"/>
  <c r="AX6260" i="17"/>
  <c r="AX6261" i="17"/>
  <c r="AX6262" i="17"/>
  <c r="AX6263" i="17"/>
  <c r="AX6264" i="17"/>
  <c r="AX6265" i="17"/>
  <c r="AX6266" i="17"/>
  <c r="AX6267" i="17"/>
  <c r="AX6268" i="17"/>
  <c r="AX6269" i="17"/>
  <c r="AX6270" i="17"/>
  <c r="AX6271" i="17"/>
  <c r="AX6272" i="17"/>
  <c r="AX6273" i="17"/>
  <c r="AX6274" i="17"/>
  <c r="AX6275" i="17"/>
  <c r="AX6276" i="17"/>
  <c r="AX6277" i="17"/>
  <c r="AX6278" i="17"/>
  <c r="AX6279" i="17"/>
  <c r="AX6280" i="17"/>
  <c r="AX6281" i="17"/>
  <c r="AX6282" i="17"/>
  <c r="AX6283" i="17"/>
  <c r="AX6284" i="17"/>
  <c r="AX6285" i="17"/>
  <c r="AX6286" i="17"/>
  <c r="AX6287" i="17"/>
  <c r="AX6288" i="17"/>
  <c r="AX6289" i="17"/>
  <c r="AX6290" i="17"/>
  <c r="AX6291" i="17"/>
  <c r="AX6292" i="17"/>
  <c r="AX6293" i="17"/>
  <c r="AX6294" i="17"/>
  <c r="AX6295" i="17"/>
  <c r="AX6296" i="17"/>
  <c r="AX6297" i="17"/>
  <c r="AX6298" i="17"/>
  <c r="AX6299" i="17"/>
  <c r="AX6300" i="17"/>
  <c r="AX6301" i="17"/>
  <c r="AX6302" i="17"/>
  <c r="AX6303" i="17"/>
  <c r="AX6304" i="17"/>
  <c r="AX6305" i="17"/>
  <c r="AX6306" i="17"/>
  <c r="AX6307" i="17"/>
  <c r="AX6308" i="17"/>
  <c r="AX6309" i="17"/>
  <c r="AX6310" i="17"/>
  <c r="AX6311" i="17"/>
  <c r="AX6312" i="17"/>
  <c r="AX6313" i="17"/>
  <c r="AX6314" i="17"/>
  <c r="AX6315" i="17"/>
  <c r="AX6316" i="17"/>
  <c r="AX6317" i="17"/>
  <c r="AX6318" i="17"/>
  <c r="AX6319" i="17"/>
  <c r="AX6320" i="17"/>
  <c r="AX6321" i="17"/>
  <c r="AX6322" i="17"/>
  <c r="AX6323" i="17"/>
  <c r="AX6324" i="17"/>
  <c r="AX6325" i="17"/>
  <c r="AX6326" i="17"/>
  <c r="AX6327" i="17"/>
  <c r="AX6328" i="17"/>
  <c r="AX6329" i="17"/>
  <c r="AX6330" i="17"/>
  <c r="AX6331" i="17"/>
  <c r="AX6332" i="17"/>
  <c r="AX6333" i="17"/>
  <c r="AX6334" i="17"/>
  <c r="AX6335" i="17"/>
  <c r="AX6336" i="17"/>
  <c r="AX6337" i="17"/>
  <c r="AX6338" i="17"/>
  <c r="AX6339" i="17"/>
  <c r="AX6340" i="17"/>
  <c r="AX6341" i="17"/>
  <c r="AX6342" i="17"/>
  <c r="AX6343" i="17"/>
  <c r="AX6344" i="17"/>
  <c r="AX6345" i="17"/>
  <c r="AX6346" i="17"/>
  <c r="AX6347" i="17"/>
  <c r="AX6348" i="17"/>
  <c r="AX6349" i="17"/>
  <c r="AX6350" i="17"/>
  <c r="AX6351" i="17"/>
  <c r="AX6352" i="17"/>
  <c r="AX6353" i="17"/>
  <c r="AX6354" i="17"/>
  <c r="AX6355" i="17"/>
  <c r="AX6356" i="17"/>
  <c r="AX6357" i="17"/>
  <c r="AX6358" i="17"/>
  <c r="AX6359" i="17"/>
  <c r="AX6360" i="17"/>
  <c r="AX6361" i="17"/>
  <c r="AX6362" i="17"/>
  <c r="AX6363" i="17"/>
  <c r="AX6364" i="17"/>
  <c r="AX6365" i="17"/>
  <c r="AX6366" i="17"/>
  <c r="AX6367" i="17"/>
  <c r="AX6368" i="17"/>
  <c r="AX6369" i="17"/>
  <c r="AX6370" i="17"/>
  <c r="AX6371" i="17"/>
  <c r="AX6372" i="17"/>
  <c r="AX6373" i="17"/>
  <c r="AX6374" i="17"/>
  <c r="AX6375" i="17"/>
  <c r="AX6376" i="17"/>
  <c r="AX6377" i="17"/>
  <c r="AX6378" i="17"/>
  <c r="AX6379" i="17"/>
  <c r="AX6380" i="17"/>
  <c r="AX6381" i="17"/>
  <c r="AX6382" i="17"/>
  <c r="AX6383" i="17"/>
  <c r="AX6384" i="17"/>
  <c r="AX6385" i="17"/>
  <c r="AX6386" i="17"/>
  <c r="AX6387" i="17"/>
  <c r="AX6388" i="17"/>
  <c r="AX6389" i="17"/>
  <c r="AX6390" i="17"/>
  <c r="AX6391" i="17"/>
  <c r="AX6392" i="17"/>
  <c r="AX6393" i="17"/>
  <c r="AX6394" i="17"/>
  <c r="AX6395" i="17"/>
  <c r="AX6396" i="17"/>
  <c r="AX6397" i="17"/>
  <c r="AX6398" i="17"/>
  <c r="AX6399" i="17"/>
  <c r="AX6400" i="17"/>
  <c r="AX6401" i="17"/>
  <c r="AX6402" i="17"/>
  <c r="AX6403" i="17"/>
  <c r="AX6404" i="17"/>
  <c r="AX6405" i="17"/>
  <c r="AX6406" i="17"/>
  <c r="AX6407" i="17"/>
  <c r="AX6408" i="17"/>
  <c r="AX6409" i="17"/>
  <c r="AX6410" i="17"/>
  <c r="AX6411" i="17"/>
  <c r="AX6412" i="17"/>
  <c r="AX6413" i="17"/>
  <c r="AX6414" i="17"/>
  <c r="AX6415" i="17"/>
  <c r="AX6416" i="17"/>
  <c r="AX6417" i="17"/>
  <c r="AX6418" i="17"/>
  <c r="AX6419" i="17"/>
  <c r="AX6420" i="17"/>
  <c r="AX6421" i="17"/>
  <c r="AX6422" i="17"/>
  <c r="AX6423" i="17"/>
  <c r="AX6424" i="17"/>
  <c r="AX6425" i="17"/>
  <c r="AX6426" i="17"/>
  <c r="AX6427" i="17"/>
  <c r="AX6428" i="17"/>
  <c r="AX6429" i="17"/>
  <c r="AX6430" i="17"/>
  <c r="AX6431" i="17"/>
  <c r="AX6432" i="17"/>
  <c r="AX6433" i="17"/>
  <c r="AX6434" i="17"/>
  <c r="AX6435" i="17"/>
  <c r="AX6436" i="17"/>
  <c r="AX6437" i="17"/>
  <c r="AX6438" i="17"/>
  <c r="AX6439" i="17"/>
  <c r="AX6440" i="17"/>
  <c r="AX6441" i="17"/>
  <c r="AX6442" i="17"/>
  <c r="AX6443" i="17"/>
  <c r="AX6444" i="17"/>
  <c r="AX6445" i="17"/>
  <c r="AX6446" i="17"/>
  <c r="AX6447" i="17"/>
  <c r="AX6448" i="17"/>
  <c r="AX6449" i="17"/>
  <c r="AX6450" i="17"/>
  <c r="AX6451" i="17"/>
  <c r="AX6452" i="17"/>
  <c r="AX6453" i="17"/>
  <c r="AX6454" i="17"/>
  <c r="AX6455" i="17"/>
  <c r="AX6456" i="17"/>
  <c r="AX6457" i="17"/>
  <c r="AX6458" i="17"/>
  <c r="AX6459" i="17"/>
  <c r="AX6460" i="17"/>
  <c r="AX6461" i="17"/>
  <c r="AX6462" i="17"/>
  <c r="AX6463" i="17"/>
  <c r="AX6464" i="17"/>
  <c r="AX6465" i="17"/>
  <c r="AX6466" i="17"/>
  <c r="AX6467" i="17"/>
  <c r="AX6468" i="17"/>
  <c r="AX6469" i="17"/>
  <c r="AX6470" i="17"/>
  <c r="AX6471" i="17"/>
  <c r="AX6472" i="17"/>
  <c r="AX6473" i="17"/>
  <c r="AX6474" i="17"/>
  <c r="AX6475" i="17"/>
  <c r="AX6476" i="17"/>
  <c r="AX6477" i="17"/>
  <c r="AX6478" i="17"/>
  <c r="AX6479" i="17"/>
  <c r="AX6480" i="17"/>
  <c r="AX6481" i="17"/>
  <c r="AX6482" i="17"/>
  <c r="AX6483" i="17"/>
  <c r="AX6484" i="17"/>
  <c r="AX6485" i="17"/>
  <c r="AX6486" i="17"/>
  <c r="AX6487" i="17"/>
  <c r="AX6488" i="17"/>
  <c r="AX6489" i="17"/>
  <c r="AX6490" i="17"/>
  <c r="AX6491" i="17"/>
  <c r="AX6492" i="17"/>
  <c r="AX6493" i="17"/>
  <c r="AX6494" i="17"/>
  <c r="AX6495" i="17"/>
  <c r="AX6496" i="17"/>
  <c r="AX6497" i="17"/>
  <c r="AX6498" i="17"/>
  <c r="AX6499" i="17"/>
  <c r="AX6500" i="17"/>
  <c r="AX6501" i="17"/>
  <c r="AX6502" i="17"/>
  <c r="AX6503" i="17"/>
  <c r="AX6504" i="17"/>
  <c r="AX6505" i="17"/>
  <c r="AX6506" i="17"/>
  <c r="AX6507" i="17"/>
  <c r="AX6508" i="17"/>
  <c r="AX6509" i="17"/>
  <c r="AX6510" i="17"/>
  <c r="AX6511" i="17"/>
  <c r="AX6512" i="17"/>
  <c r="AX6513" i="17"/>
  <c r="AX6514" i="17"/>
  <c r="AX6515" i="17"/>
  <c r="AX6516" i="17"/>
  <c r="AX6517" i="17"/>
  <c r="AX6518" i="17"/>
  <c r="AX6519" i="17"/>
  <c r="AX6520" i="17"/>
  <c r="AX6521" i="17"/>
  <c r="AX6522" i="17"/>
  <c r="AX6523" i="17"/>
  <c r="AX6524" i="17"/>
  <c r="AX6525" i="17"/>
  <c r="AX6526" i="17"/>
  <c r="AX6527" i="17"/>
  <c r="AX6528" i="17"/>
  <c r="AX6529" i="17"/>
  <c r="AX6530" i="17"/>
  <c r="AX6531" i="17"/>
  <c r="AX6532" i="17"/>
  <c r="AX6533" i="17"/>
  <c r="AX6534" i="17"/>
  <c r="AX6535" i="17"/>
  <c r="AX6536" i="17"/>
  <c r="AX6537" i="17"/>
  <c r="AX6538" i="17"/>
  <c r="AX6539" i="17"/>
  <c r="AX6540" i="17"/>
  <c r="AX6541" i="17"/>
  <c r="AX6542" i="17"/>
  <c r="AX6543" i="17"/>
  <c r="AX6544" i="17"/>
  <c r="AX6545" i="17"/>
  <c r="AX6546" i="17"/>
  <c r="AX6547" i="17"/>
  <c r="AX6548" i="17"/>
  <c r="AX6549" i="17"/>
  <c r="AX6550" i="17"/>
  <c r="AX6551" i="17"/>
  <c r="AX6552" i="17"/>
  <c r="AX6553" i="17"/>
  <c r="AX6554" i="17"/>
  <c r="AX6555" i="17"/>
  <c r="AX6556" i="17"/>
  <c r="AX6557" i="17"/>
  <c r="AX6558" i="17"/>
  <c r="AX6559" i="17"/>
  <c r="AX6560" i="17"/>
  <c r="AX6561" i="17"/>
  <c r="AX6562" i="17"/>
  <c r="AX6563" i="17"/>
  <c r="AX6564" i="17"/>
  <c r="AX6565" i="17"/>
  <c r="AX6566" i="17"/>
  <c r="AX6567" i="17"/>
  <c r="AX6568" i="17"/>
  <c r="AX6569" i="17"/>
  <c r="AX6570" i="17"/>
  <c r="AX6571" i="17"/>
  <c r="AX6572" i="17"/>
  <c r="AX6573" i="17"/>
  <c r="AX6574" i="17"/>
  <c r="AX6575" i="17"/>
  <c r="AX6576" i="17"/>
  <c r="AX6577" i="17"/>
  <c r="AX6578" i="17"/>
  <c r="AX6579" i="17"/>
  <c r="AX6580" i="17"/>
  <c r="AX6581" i="17"/>
  <c r="AX6582" i="17"/>
  <c r="AX6583" i="17"/>
  <c r="AX6584" i="17"/>
  <c r="AX6585" i="17"/>
  <c r="AX6586" i="17"/>
  <c r="AX6587" i="17"/>
  <c r="AX6588" i="17"/>
  <c r="AX6589" i="17"/>
  <c r="AX6590" i="17"/>
  <c r="AX6591" i="17"/>
  <c r="AX6592" i="17"/>
  <c r="AX6593" i="17"/>
  <c r="AX6594" i="17"/>
  <c r="AX6595" i="17"/>
  <c r="AX6596" i="17"/>
  <c r="AX6597" i="17"/>
  <c r="AX6598" i="17"/>
  <c r="AX6599" i="17"/>
  <c r="AX6600" i="17"/>
  <c r="AX6601" i="17"/>
  <c r="AX6602" i="17"/>
  <c r="AX6603" i="17"/>
  <c r="AX6604" i="17"/>
  <c r="AX6605" i="17"/>
  <c r="AX6606" i="17"/>
  <c r="AX6607" i="17"/>
  <c r="AX6608" i="17"/>
  <c r="AX6609" i="17"/>
  <c r="AX6610" i="17"/>
  <c r="AX6611" i="17"/>
  <c r="AX6612" i="17"/>
  <c r="AX6613" i="17"/>
  <c r="AX6614" i="17"/>
  <c r="AX6615" i="17"/>
  <c r="AX6616" i="17"/>
  <c r="AX6617" i="17"/>
  <c r="AX6618" i="17"/>
  <c r="AX6619" i="17"/>
  <c r="AX6620" i="17"/>
  <c r="AX6621" i="17"/>
  <c r="AX6622" i="17"/>
  <c r="AX6623" i="17"/>
  <c r="AX6624" i="17"/>
  <c r="AX6625" i="17"/>
  <c r="AX6626" i="17"/>
  <c r="AX6627" i="17"/>
  <c r="AX6628" i="17"/>
  <c r="AX6629" i="17"/>
  <c r="AX6630" i="17"/>
  <c r="AX6631" i="17"/>
  <c r="AX6632" i="17"/>
  <c r="AX6633" i="17"/>
  <c r="AX6634" i="17"/>
  <c r="AX6635" i="17"/>
  <c r="AX6636" i="17"/>
  <c r="AX6637" i="17"/>
  <c r="AX6638" i="17"/>
  <c r="AX6639" i="17"/>
  <c r="AX6640" i="17"/>
  <c r="AX6641" i="17"/>
  <c r="AX6642" i="17"/>
  <c r="AX6643" i="17"/>
  <c r="AX6644" i="17"/>
  <c r="AX6645" i="17"/>
  <c r="AX6646" i="17"/>
  <c r="AX6647" i="17"/>
  <c r="AX6648" i="17"/>
  <c r="AX6649" i="17"/>
  <c r="AX6650" i="17"/>
  <c r="AX6651" i="17"/>
  <c r="AX6652" i="17"/>
  <c r="AX6653" i="17"/>
  <c r="AX6654" i="17"/>
  <c r="AX6655" i="17"/>
  <c r="AX6656" i="17"/>
  <c r="AX6657" i="17"/>
  <c r="AX6658" i="17"/>
  <c r="AX6659" i="17"/>
  <c r="AX6660" i="17"/>
  <c r="AX6661" i="17"/>
  <c r="AX6662" i="17"/>
  <c r="AX6663" i="17"/>
  <c r="AX6664" i="17"/>
  <c r="AX6665" i="17"/>
  <c r="AX6666" i="17"/>
  <c r="AX6667" i="17"/>
  <c r="AX6668" i="17"/>
  <c r="AX6669" i="17"/>
  <c r="AX6670" i="17"/>
  <c r="AX6671" i="17"/>
  <c r="AX6672" i="17"/>
  <c r="AX6673" i="17"/>
  <c r="AX6674" i="17"/>
  <c r="AX6675" i="17"/>
  <c r="AX6676" i="17"/>
  <c r="AX6677" i="17"/>
  <c r="AX6678" i="17"/>
  <c r="AX6679" i="17"/>
  <c r="AX6680" i="17"/>
  <c r="AX6681" i="17"/>
  <c r="AX6682" i="17"/>
  <c r="AX6683" i="17"/>
  <c r="AX6684" i="17"/>
  <c r="AX6685" i="17"/>
  <c r="AX6686" i="17"/>
  <c r="AX6687" i="17"/>
  <c r="AX6688" i="17"/>
  <c r="AX6689" i="17"/>
  <c r="AX6690" i="17"/>
  <c r="AX6691" i="17"/>
  <c r="AX6692" i="17"/>
  <c r="AX6693" i="17"/>
  <c r="AX6694" i="17"/>
  <c r="AX6695" i="17"/>
  <c r="AX6696" i="17"/>
  <c r="AX6697" i="17"/>
  <c r="AX6698" i="17"/>
  <c r="AX6699" i="17"/>
  <c r="AX6700" i="17"/>
  <c r="AX6701" i="17"/>
  <c r="AX6702" i="17"/>
  <c r="AX6703" i="17"/>
  <c r="AX6704" i="17"/>
  <c r="AX6705" i="17"/>
  <c r="AX6706" i="17"/>
  <c r="AX6707" i="17"/>
  <c r="AX6708" i="17"/>
  <c r="AX6709" i="17"/>
  <c r="AX6710" i="17"/>
  <c r="AX6711" i="17"/>
  <c r="AX6712" i="17"/>
  <c r="AX6713" i="17"/>
  <c r="AX6714" i="17"/>
  <c r="AX6715" i="17"/>
  <c r="AX6716" i="17"/>
  <c r="AX6717" i="17"/>
  <c r="AX6718" i="17"/>
  <c r="AX6719" i="17"/>
  <c r="AX6720" i="17"/>
  <c r="AX6721" i="17"/>
  <c r="AX6722" i="17"/>
  <c r="AX6723" i="17"/>
  <c r="AX6724" i="17"/>
  <c r="AX6725" i="17"/>
  <c r="AX6726" i="17"/>
  <c r="AX6727" i="17"/>
  <c r="AX6728" i="17"/>
  <c r="AX6729" i="17"/>
  <c r="AX6730" i="17"/>
  <c r="AX6731" i="17"/>
  <c r="AX6732" i="17"/>
  <c r="AX6733" i="17"/>
  <c r="AX6734" i="17"/>
  <c r="AX6735" i="17"/>
  <c r="AX6736" i="17"/>
  <c r="AX6737" i="17"/>
  <c r="AX6738" i="17"/>
  <c r="AX6739" i="17"/>
  <c r="AX6740" i="17"/>
  <c r="AX6741" i="17"/>
  <c r="AX6742" i="17"/>
  <c r="AX6743" i="17"/>
  <c r="AX6744" i="17"/>
  <c r="AX6745" i="17"/>
  <c r="AX6746" i="17"/>
  <c r="AX6747" i="17"/>
  <c r="AX6748" i="17"/>
  <c r="AX6749" i="17"/>
  <c r="AX6750" i="17"/>
  <c r="AX6751" i="17"/>
  <c r="AX6752" i="17"/>
  <c r="AX6753" i="17"/>
  <c r="AX6754" i="17"/>
  <c r="AX6755" i="17"/>
  <c r="AX6756" i="17"/>
  <c r="AX6757" i="17"/>
  <c r="AX6758" i="17"/>
  <c r="AX6759" i="17"/>
  <c r="AX6760" i="17"/>
  <c r="AX6761" i="17"/>
  <c r="AX6762" i="17"/>
  <c r="AX6763" i="17"/>
  <c r="AX6764" i="17"/>
  <c r="AX6765" i="17"/>
  <c r="AX6766" i="17"/>
  <c r="AX6767" i="17"/>
  <c r="AX6768" i="17"/>
  <c r="AX6769" i="17"/>
  <c r="AX6770" i="17"/>
  <c r="AX6771" i="17"/>
  <c r="AX6772" i="17"/>
  <c r="AX6773" i="17"/>
  <c r="AX6774" i="17"/>
  <c r="AX6775" i="17"/>
  <c r="AX6776" i="17"/>
  <c r="AX6777" i="17"/>
  <c r="AX6778" i="17"/>
  <c r="AX6779" i="17"/>
  <c r="AX6780" i="17"/>
  <c r="AX6781" i="17"/>
  <c r="AX6782" i="17"/>
  <c r="AX6783" i="17"/>
  <c r="AX6784" i="17"/>
  <c r="AX6785" i="17"/>
  <c r="AX6786" i="17"/>
  <c r="AX6787" i="17"/>
  <c r="AX6788" i="17"/>
  <c r="AX6789" i="17"/>
  <c r="AX6790" i="17"/>
  <c r="AX6791" i="17"/>
  <c r="AX6792" i="17"/>
  <c r="AX6793" i="17"/>
  <c r="AX6794" i="17"/>
  <c r="AX6795" i="17"/>
  <c r="AX6796" i="17"/>
  <c r="AX6797" i="17"/>
  <c r="AX6798" i="17"/>
  <c r="AX6799" i="17"/>
  <c r="AX6800" i="17"/>
  <c r="AX6801" i="17"/>
  <c r="AX6802" i="17"/>
  <c r="AX6803" i="17"/>
  <c r="AX6804" i="17"/>
  <c r="AX6805" i="17"/>
  <c r="AX6806" i="17"/>
  <c r="AX6807" i="17"/>
  <c r="AX6808" i="17"/>
  <c r="AX6809" i="17"/>
  <c r="AX6810" i="17"/>
  <c r="AX6811" i="17"/>
  <c r="AX6812" i="17"/>
  <c r="AX6813" i="17"/>
  <c r="AX6814" i="17"/>
  <c r="AX6815" i="17"/>
  <c r="AX6816" i="17"/>
  <c r="AX6817" i="17"/>
  <c r="AX6818" i="17"/>
  <c r="AX6819" i="17"/>
  <c r="AX6820" i="17"/>
  <c r="AX6821" i="17"/>
  <c r="AX6822" i="17"/>
  <c r="AX6823" i="17"/>
  <c r="AX6824" i="17"/>
  <c r="AX6825" i="17"/>
  <c r="AX6826" i="17"/>
  <c r="AX6827" i="17"/>
  <c r="AX6828" i="17"/>
  <c r="AX6829" i="17"/>
  <c r="AX6830" i="17"/>
  <c r="AX6831" i="17"/>
  <c r="AX6832" i="17"/>
  <c r="AX6833" i="17"/>
  <c r="AX6834" i="17"/>
  <c r="AX6835" i="17"/>
  <c r="AX6836" i="17"/>
  <c r="AX6837" i="17"/>
  <c r="AX6838" i="17"/>
  <c r="AX6839" i="17"/>
  <c r="AX6840" i="17"/>
  <c r="AX6841" i="17"/>
  <c r="AX6842" i="17"/>
  <c r="AX6843" i="17"/>
  <c r="AX6844" i="17"/>
  <c r="AX6845" i="17"/>
  <c r="AX6846" i="17"/>
  <c r="AX6847" i="17"/>
  <c r="AX6848" i="17"/>
  <c r="AX6849" i="17"/>
  <c r="AX6850" i="17"/>
  <c r="AX6851" i="17"/>
  <c r="AX6852" i="17"/>
  <c r="AX6853" i="17"/>
  <c r="AX6854" i="17"/>
  <c r="AX6855" i="17"/>
  <c r="AX6856" i="17"/>
  <c r="AX6857" i="17"/>
  <c r="AX6858" i="17"/>
  <c r="AX6859" i="17"/>
  <c r="AX6860" i="17"/>
  <c r="AX6861" i="17"/>
  <c r="AX6862" i="17"/>
  <c r="AX6863" i="17"/>
  <c r="AX6864" i="17"/>
  <c r="AX6865" i="17"/>
  <c r="AX6866" i="17"/>
  <c r="AX6867" i="17"/>
  <c r="AX6868" i="17"/>
  <c r="AX6869" i="17"/>
  <c r="AX6870" i="17"/>
  <c r="AX6871" i="17"/>
  <c r="AX6872" i="17"/>
  <c r="AX6873" i="17"/>
  <c r="AX6874" i="17"/>
  <c r="AX6875" i="17"/>
  <c r="AX6876" i="17"/>
  <c r="AX6877" i="17"/>
  <c r="AX6878" i="17"/>
  <c r="AX6879" i="17"/>
  <c r="AX6880" i="17"/>
  <c r="AX6881" i="17"/>
  <c r="AX6882" i="17"/>
  <c r="AX6883" i="17"/>
  <c r="AX6884" i="17"/>
  <c r="AX6885" i="17"/>
  <c r="AX6886" i="17"/>
  <c r="AX6887" i="17"/>
  <c r="AX6888" i="17"/>
  <c r="AX6889" i="17"/>
  <c r="AX6890" i="17"/>
  <c r="AX6891" i="17"/>
  <c r="AX6892" i="17"/>
  <c r="AX6893" i="17"/>
  <c r="AX6894" i="17"/>
  <c r="AX6895" i="17"/>
  <c r="AX6896" i="17"/>
  <c r="AX6897" i="17"/>
  <c r="AX6898" i="17"/>
  <c r="AX6899" i="17"/>
  <c r="AX6900" i="17"/>
  <c r="AX6901" i="17"/>
  <c r="AX6902" i="17"/>
  <c r="AX6903" i="17"/>
  <c r="AX6904" i="17"/>
  <c r="AX6905" i="17"/>
  <c r="AX6906" i="17"/>
  <c r="AX6907" i="17"/>
  <c r="AX6908" i="17"/>
  <c r="AX6909" i="17"/>
  <c r="AX6910" i="17"/>
  <c r="AX6911" i="17"/>
  <c r="AX6912" i="17"/>
  <c r="AX6913" i="17"/>
  <c r="AX6914" i="17"/>
  <c r="AX6915" i="17"/>
  <c r="AX6916" i="17"/>
  <c r="AX6917" i="17"/>
  <c r="AX6918" i="17"/>
  <c r="AX6919" i="17"/>
  <c r="AX6920" i="17"/>
  <c r="AX6921" i="17"/>
  <c r="AX6922" i="17"/>
  <c r="AX6923" i="17"/>
  <c r="AX6924" i="17"/>
  <c r="AX6925" i="17"/>
  <c r="AX6926" i="17"/>
  <c r="AX6927" i="17"/>
  <c r="AX6928" i="17"/>
  <c r="AX6929" i="17"/>
  <c r="AX6930" i="17"/>
  <c r="AX6931" i="17"/>
  <c r="AX6932" i="17"/>
  <c r="AX6933" i="17"/>
  <c r="AX6934" i="17"/>
  <c r="AX6935" i="17"/>
  <c r="AX6936" i="17"/>
  <c r="AX6937" i="17"/>
  <c r="AX6938" i="17"/>
  <c r="AX6939" i="17"/>
  <c r="AX6940" i="17"/>
  <c r="AX6941" i="17"/>
  <c r="AX6942" i="17"/>
  <c r="AX6943" i="17"/>
  <c r="AX6944" i="17"/>
  <c r="AX6945" i="17"/>
  <c r="AX6946" i="17"/>
  <c r="AX6947" i="17"/>
  <c r="AX6948" i="17"/>
  <c r="AX6949" i="17"/>
  <c r="AX6950" i="17"/>
  <c r="AX6951" i="17"/>
  <c r="AX6952" i="17"/>
  <c r="AX6953" i="17"/>
  <c r="AX6954" i="17"/>
  <c r="AX6955" i="17"/>
  <c r="AX6956" i="17"/>
  <c r="AX6957" i="17"/>
  <c r="AX6958" i="17"/>
  <c r="AX6959" i="17"/>
  <c r="AX6960" i="17"/>
  <c r="AX6961" i="17"/>
  <c r="AX6962" i="17"/>
  <c r="AX6963" i="17"/>
  <c r="AX6964" i="17"/>
  <c r="AX6965" i="17"/>
  <c r="AX6966" i="17"/>
  <c r="AX6967" i="17"/>
  <c r="AX6968" i="17"/>
  <c r="AX6969" i="17"/>
  <c r="AX6970" i="17"/>
  <c r="AX6971" i="17"/>
  <c r="AX6972" i="17"/>
  <c r="AX6973" i="17"/>
  <c r="AX6974" i="17"/>
  <c r="AX6975" i="17"/>
  <c r="AX6976" i="17"/>
  <c r="AX6977" i="17"/>
  <c r="AX6978" i="17"/>
  <c r="AX6979" i="17"/>
  <c r="AX6980" i="17"/>
  <c r="AX6981" i="17"/>
  <c r="AX6982" i="17"/>
  <c r="AX6983" i="17"/>
  <c r="AX6984" i="17"/>
  <c r="AX6985" i="17"/>
  <c r="AX6986" i="17"/>
  <c r="AX6987" i="17"/>
  <c r="AX6988" i="17"/>
  <c r="AX6989" i="17"/>
  <c r="AX6990" i="17"/>
  <c r="AX6991" i="17"/>
  <c r="AX6992" i="17"/>
  <c r="AX6993" i="17"/>
  <c r="AX6994" i="17"/>
  <c r="AX6995" i="17"/>
  <c r="AX6996" i="17"/>
  <c r="AX6997" i="17"/>
  <c r="AX6998" i="17"/>
  <c r="AX6999" i="17"/>
  <c r="AX7000" i="17"/>
  <c r="AX7001" i="17"/>
  <c r="AX7002" i="17"/>
  <c r="AX7003" i="17"/>
  <c r="AX7004" i="17"/>
  <c r="AX7005" i="17"/>
  <c r="AX7006" i="17"/>
  <c r="AX7007" i="17"/>
  <c r="AX7008" i="17"/>
  <c r="AX7009" i="17"/>
  <c r="AX7010" i="17"/>
  <c r="AX7011" i="17"/>
  <c r="AX7012" i="17"/>
  <c r="AX7013" i="17"/>
  <c r="AX7014" i="17"/>
  <c r="AX7015" i="17"/>
  <c r="AX7016" i="17"/>
  <c r="AX7017" i="17"/>
  <c r="AX7018" i="17"/>
  <c r="AX7019" i="17"/>
  <c r="AX7020" i="17"/>
  <c r="AX7021" i="17"/>
  <c r="AX7022" i="17"/>
  <c r="AX7023" i="17"/>
  <c r="AX7024" i="17"/>
  <c r="AX7025" i="17"/>
  <c r="AX7026" i="17"/>
  <c r="AX7027" i="17"/>
  <c r="AX7028" i="17"/>
  <c r="AX7029" i="17"/>
  <c r="AX7030" i="17"/>
  <c r="AX7031" i="17"/>
  <c r="AX7032" i="17"/>
  <c r="AX7033" i="17"/>
  <c r="AX7034" i="17"/>
  <c r="AX7035" i="17"/>
  <c r="AX7036" i="17"/>
  <c r="AX7037" i="17"/>
  <c r="AX7038" i="17"/>
  <c r="AX7039" i="17"/>
  <c r="AX7040" i="17"/>
  <c r="AX7041" i="17"/>
  <c r="AX7042" i="17"/>
  <c r="AX7043" i="17"/>
  <c r="AX7044" i="17"/>
  <c r="AX7045" i="17"/>
  <c r="AX7046" i="17"/>
  <c r="AX7047" i="17"/>
  <c r="AX7048" i="17"/>
  <c r="AX7049" i="17"/>
  <c r="AX7050" i="17"/>
  <c r="AX7051" i="17"/>
  <c r="AX7052" i="17"/>
  <c r="AX7053" i="17"/>
  <c r="AX7054" i="17"/>
  <c r="AX7055" i="17"/>
  <c r="AX7056" i="17"/>
  <c r="AX7057" i="17"/>
  <c r="AX7058" i="17"/>
  <c r="AX7059" i="17"/>
  <c r="AX7060" i="17"/>
  <c r="AX7061" i="17"/>
  <c r="AX7062" i="17"/>
  <c r="AX7063" i="17"/>
  <c r="AX7064" i="17"/>
  <c r="AX7065" i="17"/>
  <c r="AX7066" i="17"/>
  <c r="AX7067" i="17"/>
  <c r="AX7068" i="17"/>
  <c r="AX7069" i="17"/>
  <c r="AX7070" i="17"/>
  <c r="AX7071" i="17"/>
  <c r="AX7072" i="17"/>
  <c r="AX7073" i="17"/>
  <c r="AX7074" i="17"/>
  <c r="AX7075" i="17"/>
  <c r="AX7076" i="17"/>
  <c r="AX7077" i="17"/>
  <c r="AX7078" i="17"/>
  <c r="AX7079" i="17"/>
  <c r="AX7080" i="17"/>
  <c r="AX7081" i="17"/>
  <c r="AX7082" i="17"/>
  <c r="AX7083" i="17"/>
  <c r="AX7084" i="17"/>
  <c r="AX7085" i="17"/>
  <c r="AX7086" i="17"/>
  <c r="AX7087" i="17"/>
  <c r="AX7088" i="17"/>
  <c r="AX7089" i="17"/>
  <c r="AX7090" i="17"/>
  <c r="AX7091" i="17"/>
  <c r="AX7092" i="17"/>
  <c r="AX7093" i="17"/>
  <c r="AX7094" i="17"/>
  <c r="AX7095" i="17"/>
  <c r="AX7096" i="17"/>
  <c r="AX7097" i="17"/>
  <c r="AX7098" i="17"/>
  <c r="AX7099" i="17"/>
  <c r="AX7100" i="17"/>
  <c r="AX7101" i="17"/>
  <c r="AX7102" i="17"/>
  <c r="AX7103" i="17"/>
  <c r="AX7104" i="17"/>
  <c r="AX7105" i="17"/>
  <c r="AX7106" i="17"/>
  <c r="AX7107" i="17"/>
  <c r="AX7108" i="17"/>
  <c r="AX7109" i="17"/>
  <c r="AX7110" i="17"/>
  <c r="AX7111" i="17"/>
  <c r="AX7112" i="17"/>
  <c r="AX7113" i="17"/>
  <c r="AX7114" i="17"/>
  <c r="AX7115" i="17"/>
  <c r="AX7116" i="17"/>
  <c r="AX7117" i="17"/>
  <c r="AX7118" i="17"/>
  <c r="AX7119" i="17"/>
  <c r="AX7120" i="17"/>
  <c r="AX7121" i="17"/>
  <c r="AX7122" i="17"/>
  <c r="AX7123" i="17"/>
  <c r="AX7124" i="17"/>
  <c r="AX7125" i="17"/>
  <c r="AX7126" i="17"/>
  <c r="AX7127" i="17"/>
  <c r="AX7128" i="17"/>
  <c r="AX7129" i="17"/>
  <c r="AX7130" i="17"/>
  <c r="AX7131" i="17"/>
  <c r="AX7132" i="17"/>
  <c r="AX7133" i="17"/>
  <c r="AX7134" i="17"/>
  <c r="AX7135" i="17"/>
  <c r="AX7136" i="17"/>
  <c r="AX7137" i="17"/>
  <c r="AX7138" i="17"/>
  <c r="AX7139" i="17"/>
  <c r="AX7140" i="17"/>
  <c r="AX7141" i="17"/>
  <c r="AX7142" i="17"/>
  <c r="AX7143" i="17"/>
  <c r="AX7144" i="17"/>
  <c r="AX7145" i="17"/>
  <c r="AX7146" i="17"/>
  <c r="AX7147" i="17"/>
  <c r="AX7148" i="17"/>
  <c r="AX7149" i="17"/>
  <c r="AX7150" i="17"/>
  <c r="AX7151" i="17"/>
  <c r="AX7152" i="17"/>
  <c r="AX7153" i="17"/>
  <c r="AX7154" i="17"/>
  <c r="AX7155" i="17"/>
  <c r="AX7156" i="17"/>
  <c r="AX7157" i="17"/>
  <c r="AX7158" i="17"/>
  <c r="AX7159" i="17"/>
  <c r="AX7160" i="17"/>
  <c r="AX7161" i="17"/>
  <c r="AX7162" i="17"/>
  <c r="AX7163" i="17"/>
  <c r="AX7164" i="17"/>
  <c r="AX7165" i="17"/>
  <c r="AX7166" i="17"/>
  <c r="AX7167" i="17"/>
  <c r="AX7168" i="17"/>
  <c r="AX7169" i="17"/>
  <c r="AX7170" i="17"/>
  <c r="AX7171" i="17"/>
  <c r="AX7172" i="17"/>
  <c r="AX7173" i="17"/>
  <c r="AX7174" i="17"/>
  <c r="AX7175" i="17"/>
  <c r="AX7176" i="17"/>
  <c r="AX7177" i="17"/>
  <c r="AX7178" i="17"/>
  <c r="AX7179" i="17"/>
  <c r="AX7180" i="17"/>
  <c r="AX7181" i="17"/>
  <c r="AX7182" i="17"/>
  <c r="AX7183" i="17"/>
  <c r="AX7184" i="17"/>
  <c r="AX7185" i="17"/>
  <c r="AX7186" i="17"/>
  <c r="AX7187" i="17"/>
  <c r="AX7188" i="17"/>
  <c r="AX7189" i="17"/>
  <c r="AX7190" i="17"/>
  <c r="AX7191" i="17"/>
  <c r="AX7192" i="17"/>
  <c r="AX7193" i="17"/>
  <c r="AX7194" i="17"/>
  <c r="AX7195" i="17"/>
  <c r="AX7196" i="17"/>
  <c r="AX7197" i="17"/>
  <c r="AX7198" i="17"/>
  <c r="AX7199" i="17"/>
  <c r="AX7200" i="17"/>
  <c r="AX7201" i="17"/>
  <c r="AX7202" i="17"/>
  <c r="AX7203" i="17"/>
  <c r="AX7204" i="17"/>
  <c r="AX7205" i="17"/>
  <c r="AX7206" i="17"/>
  <c r="AX7207" i="17"/>
  <c r="AX7208" i="17"/>
  <c r="AX7209" i="17"/>
  <c r="AX7210" i="17"/>
  <c r="AX7211" i="17"/>
  <c r="AX7212" i="17"/>
  <c r="AX7213" i="17"/>
  <c r="AX7214" i="17"/>
  <c r="AX7215" i="17"/>
  <c r="AX7216" i="17"/>
  <c r="AX7217" i="17"/>
  <c r="AX7218" i="17"/>
  <c r="AX7219" i="17"/>
  <c r="AX7220" i="17"/>
  <c r="AX7221" i="17"/>
  <c r="AX7222" i="17"/>
  <c r="AX7223" i="17"/>
  <c r="AX7224" i="17"/>
  <c r="AX7225" i="17"/>
  <c r="AX7226" i="17"/>
  <c r="AX7227" i="17"/>
  <c r="AX7228" i="17"/>
  <c r="AX7229" i="17"/>
  <c r="AX7230" i="17"/>
  <c r="AX7231" i="17"/>
  <c r="AX7232" i="17"/>
  <c r="AX7233" i="17"/>
  <c r="AX7234" i="17"/>
  <c r="AX7235" i="17"/>
  <c r="AX7236" i="17"/>
  <c r="AX7237" i="17"/>
  <c r="AX7238" i="17"/>
  <c r="AX7239" i="17"/>
  <c r="AX7240" i="17"/>
  <c r="AX7241" i="17"/>
  <c r="AX7242" i="17"/>
  <c r="AX7243" i="17"/>
  <c r="AX7244" i="17"/>
  <c r="AX7245" i="17"/>
  <c r="AX7246" i="17"/>
  <c r="AX7247" i="17"/>
  <c r="AX7248" i="17"/>
  <c r="AX7249" i="17"/>
  <c r="AX7250" i="17"/>
  <c r="AX7251" i="17"/>
  <c r="AX7252" i="17"/>
  <c r="AX7253" i="17"/>
  <c r="AX7254" i="17"/>
  <c r="AX7255" i="17"/>
  <c r="AX7256" i="17"/>
  <c r="AX7257" i="17"/>
  <c r="AX7258" i="17"/>
  <c r="AX7259" i="17"/>
  <c r="AX7260" i="17"/>
  <c r="AX7261" i="17"/>
  <c r="AX7262" i="17"/>
  <c r="AX7263" i="17"/>
  <c r="AX7264" i="17"/>
  <c r="AX7265" i="17"/>
  <c r="AX7266" i="17"/>
  <c r="AX7267" i="17"/>
  <c r="AX7268" i="17"/>
  <c r="AX7269" i="17"/>
  <c r="AX7270" i="17"/>
  <c r="AX7271" i="17"/>
  <c r="AX7272" i="17"/>
  <c r="AX7273" i="17"/>
  <c r="AX7274" i="17"/>
  <c r="AX7275" i="17"/>
  <c r="AX7276" i="17"/>
  <c r="AX7277" i="17"/>
  <c r="AX7278" i="17"/>
  <c r="AX7279" i="17"/>
  <c r="AX7280" i="17"/>
  <c r="AX7281" i="17"/>
  <c r="AX7282" i="17"/>
  <c r="AX7283" i="17"/>
  <c r="AX7284" i="17"/>
  <c r="AX7285" i="17"/>
  <c r="AX7286" i="17"/>
  <c r="AX7287" i="17"/>
  <c r="AX7288" i="17"/>
  <c r="AX7289" i="17"/>
  <c r="AX7290" i="17"/>
  <c r="AX7291" i="17"/>
  <c r="AX7292" i="17"/>
  <c r="AX7293" i="17"/>
  <c r="AX7294" i="17"/>
  <c r="AX7295" i="17"/>
  <c r="AX7296" i="17"/>
  <c r="AX7297" i="17"/>
  <c r="AX7298" i="17"/>
  <c r="AX7299" i="17"/>
  <c r="AX7300" i="17"/>
  <c r="AX7301" i="17"/>
  <c r="AX7302" i="17"/>
  <c r="AX7303" i="17"/>
  <c r="AX7304" i="17"/>
  <c r="AX7305" i="17"/>
  <c r="AX7306" i="17"/>
  <c r="AX7307" i="17"/>
  <c r="AX7308" i="17"/>
  <c r="AX7309" i="17"/>
  <c r="AX7310" i="17"/>
  <c r="AX7311" i="17"/>
  <c r="AX7312" i="17"/>
  <c r="AX7313" i="17"/>
  <c r="AX7314" i="17"/>
  <c r="AX7315" i="17"/>
  <c r="AX7316" i="17"/>
  <c r="AX7317" i="17"/>
  <c r="AX7318" i="17"/>
  <c r="AX7319" i="17"/>
  <c r="AX7320" i="17"/>
  <c r="AX7321" i="17"/>
  <c r="AX7322" i="17"/>
  <c r="AX7323" i="17"/>
  <c r="AX7324" i="17"/>
  <c r="AX7325" i="17"/>
  <c r="AX7326" i="17"/>
  <c r="AX7327" i="17"/>
  <c r="AX7328" i="17"/>
  <c r="AX7329" i="17"/>
  <c r="AX7330" i="17"/>
  <c r="AX7331" i="17"/>
  <c r="AX7332" i="17"/>
  <c r="AX7333" i="17"/>
  <c r="AX7334" i="17"/>
  <c r="AX7335" i="17"/>
  <c r="AX7336" i="17"/>
  <c r="AX7337" i="17"/>
  <c r="AX7338" i="17"/>
  <c r="AX7339" i="17"/>
  <c r="AX7340" i="17"/>
  <c r="AX7341" i="17"/>
  <c r="AX7342" i="17"/>
  <c r="AX7343" i="17"/>
  <c r="AX7344" i="17"/>
  <c r="AX7345" i="17"/>
  <c r="AX7346" i="17"/>
  <c r="AX7347" i="17"/>
  <c r="AX7348" i="17"/>
  <c r="AX7349" i="17"/>
  <c r="AX7350" i="17"/>
  <c r="AX7351" i="17"/>
  <c r="AX7352" i="17"/>
  <c r="AX7353" i="17"/>
  <c r="AX7354" i="17"/>
  <c r="AX7355" i="17"/>
  <c r="AX7356" i="17"/>
  <c r="AX7357" i="17"/>
  <c r="AX7358" i="17"/>
  <c r="AX7359" i="17"/>
  <c r="AX7360" i="17"/>
  <c r="AX7361" i="17"/>
  <c r="AX7362" i="17"/>
  <c r="AX7363" i="17"/>
  <c r="AX7364" i="17"/>
  <c r="AX7365" i="17"/>
  <c r="AX7366" i="17"/>
  <c r="AX7367" i="17"/>
  <c r="AX7368" i="17"/>
  <c r="AX7369" i="17"/>
  <c r="AX7370" i="17"/>
  <c r="AX7371" i="17"/>
  <c r="AX7372" i="17"/>
  <c r="AX7373" i="17"/>
  <c r="AX7374" i="17"/>
  <c r="AX7375" i="17"/>
  <c r="AX7376" i="17"/>
  <c r="AX7377" i="17"/>
  <c r="AX7378" i="17"/>
  <c r="AX7379" i="17"/>
  <c r="AX7380" i="17"/>
  <c r="AX7381" i="17"/>
  <c r="AX7382" i="17"/>
  <c r="AX7383" i="17"/>
  <c r="AX7384" i="17"/>
  <c r="AX7385" i="17"/>
  <c r="AX7386" i="17"/>
  <c r="AX7387" i="17"/>
  <c r="AX7388" i="17"/>
  <c r="AX7389" i="17"/>
  <c r="AX7390" i="17"/>
  <c r="AX7391" i="17"/>
  <c r="AX7392" i="17"/>
  <c r="AX7393" i="17"/>
  <c r="AX7394" i="17"/>
  <c r="AX7395" i="17"/>
  <c r="AX7396" i="17"/>
  <c r="AX7397" i="17"/>
  <c r="AX7398" i="17"/>
  <c r="AX7399" i="17"/>
  <c r="AX7400" i="17"/>
  <c r="AX7401" i="17"/>
  <c r="AX7402" i="17"/>
  <c r="AX7403" i="17"/>
  <c r="AX7404" i="17"/>
  <c r="AX7405" i="17"/>
  <c r="AX7406" i="17"/>
  <c r="AX7407" i="17"/>
  <c r="AX7408" i="17"/>
  <c r="AX7409" i="17"/>
  <c r="AX7410" i="17"/>
  <c r="AX7411" i="17"/>
  <c r="AX7412" i="17"/>
  <c r="AX7413" i="17"/>
  <c r="AX7414" i="17"/>
  <c r="AX7415" i="17"/>
  <c r="AX7416" i="17"/>
  <c r="AX7417" i="17"/>
  <c r="AX7418" i="17"/>
  <c r="AX7419" i="17"/>
  <c r="AX7420" i="17"/>
  <c r="AX7421" i="17"/>
  <c r="AX7422" i="17"/>
  <c r="AX7423" i="17"/>
  <c r="AX7424" i="17"/>
  <c r="AX7425" i="17"/>
  <c r="AX7426" i="17"/>
  <c r="AX7427" i="17"/>
  <c r="AX7428" i="17"/>
  <c r="AX7429" i="17"/>
  <c r="AX7430" i="17"/>
  <c r="AX7431" i="17"/>
  <c r="AX7432" i="17"/>
  <c r="AX7433" i="17"/>
  <c r="AX7434" i="17"/>
  <c r="AX7435" i="17"/>
  <c r="AX7436" i="17"/>
  <c r="AX7437" i="17"/>
  <c r="AX7438" i="17"/>
  <c r="AX7439" i="17"/>
  <c r="AX7440" i="17"/>
  <c r="AX7441" i="17"/>
  <c r="AX7442" i="17"/>
  <c r="AX7443" i="17"/>
  <c r="AX7444" i="17"/>
  <c r="AX7445" i="17"/>
  <c r="AX7446" i="17"/>
  <c r="AX7447" i="17"/>
  <c r="AX7448" i="17"/>
  <c r="AX7449" i="17"/>
  <c r="AX7450" i="17"/>
  <c r="AX7451" i="17"/>
  <c r="AX7452" i="17"/>
  <c r="AX7453" i="17"/>
  <c r="AX7454" i="17"/>
  <c r="AX7455" i="17"/>
  <c r="AX7456" i="17"/>
  <c r="AX7457" i="17"/>
  <c r="AX7458" i="17"/>
  <c r="AX7459" i="17"/>
  <c r="AX7460" i="17"/>
  <c r="AX7461" i="17"/>
  <c r="AX7462" i="17"/>
  <c r="AX7463" i="17"/>
  <c r="AX7464" i="17"/>
  <c r="AX7465" i="17"/>
  <c r="AX7466" i="17"/>
  <c r="AX7467" i="17"/>
  <c r="AX7468" i="17"/>
  <c r="AX7469" i="17"/>
  <c r="AX7470" i="17"/>
  <c r="AX7471" i="17"/>
  <c r="AX7472" i="17"/>
  <c r="AX7473" i="17"/>
  <c r="AX7474" i="17"/>
  <c r="AX7475" i="17"/>
  <c r="AX7476" i="17"/>
  <c r="AX7477" i="17"/>
  <c r="AX7478" i="17"/>
  <c r="AX7479" i="17"/>
  <c r="AX7480" i="17"/>
  <c r="AX7481" i="17"/>
  <c r="AX7482" i="17"/>
  <c r="AX7483" i="17"/>
  <c r="AX7484" i="17"/>
  <c r="AX7485" i="17"/>
  <c r="AX7486" i="17"/>
  <c r="AX7487" i="17"/>
  <c r="AX7488" i="17"/>
  <c r="AX7489" i="17"/>
  <c r="AX7490" i="17"/>
  <c r="AX7491" i="17"/>
  <c r="AX7492" i="17"/>
  <c r="AX7493" i="17"/>
  <c r="AX7494" i="17"/>
  <c r="AX7495" i="17"/>
  <c r="AX7496" i="17"/>
  <c r="AX7497" i="17"/>
  <c r="AX7498" i="17"/>
  <c r="AX7499" i="17"/>
  <c r="AX7500" i="17"/>
  <c r="AX7501" i="17"/>
  <c r="AX7502" i="17"/>
  <c r="AX7503" i="17"/>
  <c r="AX7504" i="17"/>
  <c r="AX7505" i="17"/>
  <c r="AX7506" i="17"/>
  <c r="AX7507" i="17"/>
  <c r="AX7508" i="17"/>
  <c r="AX7509" i="17"/>
  <c r="AX7510" i="17"/>
  <c r="AX7511" i="17"/>
  <c r="AX7512" i="17"/>
  <c r="AX7513" i="17"/>
  <c r="AX7514" i="17"/>
  <c r="AX7515" i="17"/>
  <c r="AX7516" i="17"/>
  <c r="AX7517" i="17"/>
  <c r="AX7518" i="17"/>
  <c r="AX7519" i="17"/>
  <c r="AX7520" i="17"/>
  <c r="AX7521" i="17"/>
  <c r="AX7522" i="17"/>
  <c r="AX7523" i="17"/>
  <c r="AX7524" i="17"/>
  <c r="AX7525" i="17"/>
  <c r="AX7526" i="17"/>
  <c r="AX7527" i="17"/>
  <c r="AX7528" i="17"/>
  <c r="AX7529" i="17"/>
  <c r="AX7530" i="17"/>
  <c r="AX7531" i="17"/>
  <c r="AX7532" i="17"/>
  <c r="AX7533" i="17"/>
  <c r="AX7534" i="17"/>
  <c r="AX7535" i="17"/>
  <c r="AX7536" i="17"/>
  <c r="AX7537" i="17"/>
  <c r="AX7538" i="17"/>
  <c r="AX7539" i="17"/>
  <c r="AX7540" i="17"/>
  <c r="AX7541" i="17"/>
  <c r="AX7542" i="17"/>
  <c r="AX7543" i="17"/>
  <c r="AX7544" i="17"/>
  <c r="AX7545" i="17"/>
  <c r="AX7546" i="17"/>
  <c r="AX7547" i="17"/>
  <c r="AX7548" i="17"/>
  <c r="AX7549" i="17"/>
  <c r="AX7550" i="17"/>
  <c r="AX7551" i="17"/>
  <c r="AX7552" i="17"/>
  <c r="AX7553" i="17"/>
  <c r="AX7554" i="17"/>
  <c r="AX7555" i="17"/>
  <c r="AX7556" i="17"/>
  <c r="AX7557" i="17"/>
  <c r="AX7558" i="17"/>
  <c r="AX7559" i="17"/>
  <c r="AX7560" i="17"/>
  <c r="AX7561" i="17"/>
  <c r="AX7562" i="17"/>
  <c r="AX7563" i="17"/>
  <c r="AX7564" i="17"/>
  <c r="AX7565" i="17"/>
  <c r="AX7566" i="17"/>
  <c r="AX7567" i="17"/>
  <c r="AX7568" i="17"/>
  <c r="AX7569" i="17"/>
  <c r="AX7570" i="17"/>
  <c r="AX7571" i="17"/>
  <c r="AX7572" i="17"/>
  <c r="AX7573" i="17"/>
  <c r="AX7574" i="17"/>
  <c r="AX7575" i="17"/>
  <c r="AX7576" i="17"/>
  <c r="AX7577" i="17"/>
  <c r="AX7578" i="17"/>
  <c r="AX7579" i="17"/>
  <c r="AX7580" i="17"/>
  <c r="AX7581" i="17"/>
  <c r="AX7582" i="17"/>
  <c r="AX7583" i="17"/>
  <c r="AX7584" i="17"/>
  <c r="AX7585" i="17"/>
  <c r="AX7586" i="17"/>
  <c r="AX7587" i="17"/>
  <c r="AX7588" i="17"/>
  <c r="AX7589" i="17"/>
  <c r="AX7590" i="17"/>
  <c r="AX7591" i="17"/>
  <c r="AX7592" i="17"/>
  <c r="AX7593" i="17"/>
  <c r="AX7594" i="17"/>
  <c r="AX7595" i="17"/>
  <c r="AX7596" i="17"/>
  <c r="AX7597" i="17"/>
  <c r="AX7598" i="17"/>
  <c r="AX7599" i="17"/>
  <c r="AX7600" i="17"/>
  <c r="AX7601" i="17"/>
  <c r="AX7602" i="17"/>
  <c r="AX7603" i="17"/>
  <c r="AX7604" i="17"/>
  <c r="AX7605" i="17"/>
  <c r="AX7606" i="17"/>
  <c r="AX7607" i="17"/>
  <c r="AX7608" i="17"/>
  <c r="AX7609" i="17"/>
  <c r="AX7610" i="17"/>
  <c r="AX7611" i="17"/>
  <c r="AX7612" i="17"/>
  <c r="AX7613" i="17"/>
  <c r="AX7614" i="17"/>
  <c r="AX7615" i="17"/>
  <c r="AX7616" i="17"/>
  <c r="AX7617" i="17"/>
  <c r="AX7618" i="17"/>
  <c r="AX7619" i="17"/>
  <c r="AX7620" i="17"/>
  <c r="AX7621" i="17"/>
  <c r="AX7622" i="17"/>
  <c r="AX7623" i="17"/>
  <c r="AX7624" i="17"/>
  <c r="AX7625" i="17"/>
  <c r="AX7626" i="17"/>
  <c r="AX7627" i="17"/>
  <c r="AX7628" i="17"/>
  <c r="AX7629" i="17"/>
  <c r="AX7630" i="17"/>
  <c r="AX7631" i="17"/>
  <c r="AX7632" i="17"/>
  <c r="AX7633" i="17"/>
  <c r="AX7634" i="17"/>
  <c r="AX7635" i="17"/>
  <c r="AX7636" i="17"/>
  <c r="AX7637" i="17"/>
  <c r="AX7638" i="17"/>
  <c r="AX7639" i="17"/>
  <c r="AX7640" i="17"/>
  <c r="AX7641" i="17"/>
  <c r="AX7642" i="17"/>
  <c r="AX7643" i="17"/>
  <c r="AX7644" i="17"/>
  <c r="AX7645" i="17"/>
  <c r="AX7646" i="17"/>
  <c r="AX7647" i="17"/>
  <c r="AX7648" i="17"/>
  <c r="AX7649" i="17"/>
  <c r="AX7650" i="17"/>
  <c r="AX7651" i="17"/>
  <c r="AX7652" i="17"/>
  <c r="AX7653" i="17"/>
  <c r="AX7654" i="17"/>
  <c r="AX7655" i="17"/>
  <c r="AX7656" i="17"/>
  <c r="AX7657" i="17"/>
  <c r="AX7658" i="17"/>
  <c r="AX7659" i="17"/>
  <c r="AX7660" i="17"/>
  <c r="AX7661" i="17"/>
  <c r="AX7662" i="17"/>
  <c r="AX7663" i="17"/>
  <c r="AX7664" i="17"/>
  <c r="AX7665" i="17"/>
  <c r="AX7666" i="17"/>
  <c r="AX7667" i="17"/>
  <c r="AX7668" i="17"/>
  <c r="AX7669" i="17"/>
  <c r="BC20" i="17"/>
  <c r="BH20" i="17" s="1"/>
  <c r="BJ20" i="17" s="1"/>
  <c r="BC21" i="17"/>
  <c r="BH21" i="17" s="1"/>
  <c r="BJ21" i="17" s="1"/>
  <c r="BC22" i="17"/>
  <c r="BH22" i="17" s="1"/>
  <c r="BJ22" i="17" s="1"/>
  <c r="BC23" i="17"/>
  <c r="BH23" i="17" s="1"/>
  <c r="BC24" i="17"/>
  <c r="BH24" i="17" s="1"/>
  <c r="BC25" i="17"/>
  <c r="BH25" i="17" s="1"/>
  <c r="BC26" i="17"/>
  <c r="BH26" i="17" s="1"/>
  <c r="BC27" i="17"/>
  <c r="BH27" i="17" s="1"/>
  <c r="BC28" i="17"/>
  <c r="BH28" i="17" s="1"/>
  <c r="BC29" i="17"/>
  <c r="BH29" i="17" s="1"/>
  <c r="BC30" i="17"/>
  <c r="BH30" i="17" s="1"/>
  <c r="BC31" i="17"/>
  <c r="BH31" i="17" s="1"/>
  <c r="BC32" i="17"/>
  <c r="BH32" i="17" s="1"/>
  <c r="BC33" i="17"/>
  <c r="BH33" i="17" s="1"/>
  <c r="BC34" i="17"/>
  <c r="BH34" i="17" s="1"/>
  <c r="BC35" i="17"/>
  <c r="BH35" i="17" s="1"/>
  <c r="BC36" i="17"/>
  <c r="BH36" i="17" s="1"/>
  <c r="BC37" i="17"/>
  <c r="BH37" i="17" s="1"/>
  <c r="BC38" i="17"/>
  <c r="BH38" i="17" s="1"/>
  <c r="BC39" i="17"/>
  <c r="BH39" i="17" s="1"/>
  <c r="BC40" i="17"/>
  <c r="BH40" i="17" s="1"/>
  <c r="BC41" i="17"/>
  <c r="BH41" i="17" s="1"/>
  <c r="BC42" i="17"/>
  <c r="BH42" i="17" s="1"/>
  <c r="BC43" i="17"/>
  <c r="BH43" i="17" s="1"/>
  <c r="BC44" i="17"/>
  <c r="BH44" i="17" s="1"/>
  <c r="BC45" i="17"/>
  <c r="BH45" i="17" s="1"/>
  <c r="BC46" i="17"/>
  <c r="BC47" i="17"/>
  <c r="BC48" i="17"/>
  <c r="BH48" i="17" s="1"/>
  <c r="BC49" i="17"/>
  <c r="BH49" i="17" s="1"/>
  <c r="BC50" i="17"/>
  <c r="BH50" i="17" s="1"/>
  <c r="BC51" i="17"/>
  <c r="BC52" i="17"/>
  <c r="BC53" i="17"/>
  <c r="BC54" i="17"/>
  <c r="BC55" i="17"/>
  <c r="BC56" i="17"/>
  <c r="BC57" i="17"/>
  <c r="BC58" i="17"/>
  <c r="BC59" i="17"/>
  <c r="BC60" i="17"/>
  <c r="BC61" i="17"/>
  <c r="BC62" i="17"/>
  <c r="BC63" i="17"/>
  <c r="BC64" i="17"/>
  <c r="BC65" i="17"/>
  <c r="BC66" i="17"/>
  <c r="BC67" i="17"/>
  <c r="BC68" i="17"/>
  <c r="BC69" i="17"/>
  <c r="BC70" i="17"/>
  <c r="BC71" i="17"/>
  <c r="BC72" i="17"/>
  <c r="BC73" i="17"/>
  <c r="BC74" i="17"/>
  <c r="BC75" i="17"/>
  <c r="BC76" i="17"/>
  <c r="BC77" i="17"/>
  <c r="BC78" i="17"/>
  <c r="BC79" i="17"/>
  <c r="BC80" i="17"/>
  <c r="BC81" i="17"/>
  <c r="BC82" i="17"/>
  <c r="BC83" i="17"/>
  <c r="BC84" i="17"/>
  <c r="BC85" i="17"/>
  <c r="BC86" i="17"/>
  <c r="BC87" i="17"/>
  <c r="BC88" i="17"/>
  <c r="BC89" i="17"/>
  <c r="BC90" i="17"/>
  <c r="BC91" i="17"/>
  <c r="BC92" i="17"/>
  <c r="BC93" i="17"/>
  <c r="BC94" i="17"/>
  <c r="BC95" i="17"/>
  <c r="BC96" i="17"/>
  <c r="BC97" i="17"/>
  <c r="BC98" i="17"/>
  <c r="BC99" i="17"/>
  <c r="BC100" i="17"/>
  <c r="BC101" i="17"/>
  <c r="BC102" i="17"/>
  <c r="BC103" i="17"/>
  <c r="BC104" i="17"/>
  <c r="BC105" i="17"/>
  <c r="BC106" i="17"/>
  <c r="BC107" i="17"/>
  <c r="BC108" i="17"/>
  <c r="BC109" i="17"/>
  <c r="BC110" i="17"/>
  <c r="BC111" i="17"/>
  <c r="BC112" i="17"/>
  <c r="BC113" i="17"/>
  <c r="BC114" i="17"/>
  <c r="BC115" i="17"/>
  <c r="BC116" i="17"/>
  <c r="BC117" i="17"/>
  <c r="BC118" i="17"/>
  <c r="BC119" i="17"/>
  <c r="BC120" i="17"/>
  <c r="BC121" i="17"/>
  <c r="BC122" i="17"/>
  <c r="BC123" i="17"/>
  <c r="BC124" i="17"/>
  <c r="BC125" i="17"/>
  <c r="BC126" i="17"/>
  <c r="BC127" i="17"/>
  <c r="BC128" i="17"/>
  <c r="BC129" i="17"/>
  <c r="BC130" i="17"/>
  <c r="BC131" i="17"/>
  <c r="BC132" i="17"/>
  <c r="BC133" i="17"/>
  <c r="BC134" i="17"/>
  <c r="BC135" i="17"/>
  <c r="BC136" i="17"/>
  <c r="BC137" i="17"/>
  <c r="BC138" i="17"/>
  <c r="BC139" i="17"/>
  <c r="BC140" i="17"/>
  <c r="BC141" i="17"/>
  <c r="BC142" i="17"/>
  <c r="BC143" i="17"/>
  <c r="BC144" i="17"/>
  <c r="BC145" i="17"/>
  <c r="BC146" i="17"/>
  <c r="BC147" i="17"/>
  <c r="BC148" i="17"/>
  <c r="BC149" i="17"/>
  <c r="BC150" i="17"/>
  <c r="BC151" i="17"/>
  <c r="BC152" i="17"/>
  <c r="BC153" i="17"/>
  <c r="BC154" i="17"/>
  <c r="BC155" i="17"/>
  <c r="BC156" i="17"/>
  <c r="BC157" i="17"/>
  <c r="BC158" i="17"/>
  <c r="BC159" i="17"/>
  <c r="BC160" i="17"/>
  <c r="BC161" i="17"/>
  <c r="BC162" i="17"/>
  <c r="BC163" i="17"/>
  <c r="BC164" i="17"/>
  <c r="BC165" i="17"/>
  <c r="BC166" i="17"/>
  <c r="BC167" i="17"/>
  <c r="BC168" i="17"/>
  <c r="BC169" i="17"/>
  <c r="BC170" i="17"/>
  <c r="BC171" i="17"/>
  <c r="BC172" i="17"/>
  <c r="BC173" i="17"/>
  <c r="BC174" i="17"/>
  <c r="BC175" i="17"/>
  <c r="BC176" i="17"/>
  <c r="BC177" i="17"/>
  <c r="BC178" i="17"/>
  <c r="BC179" i="17"/>
  <c r="BC180" i="17"/>
  <c r="BC181" i="17"/>
  <c r="BC182" i="17"/>
  <c r="BC183" i="17"/>
  <c r="BC184" i="17"/>
  <c r="BC185" i="17"/>
  <c r="BC186" i="17"/>
  <c r="BC187" i="17"/>
  <c r="BC188" i="17"/>
  <c r="BC189" i="17"/>
  <c r="BC190" i="17"/>
  <c r="BC191" i="17"/>
  <c r="BC192" i="17"/>
  <c r="BC193" i="17"/>
  <c r="BC194" i="17"/>
  <c r="BC195" i="17"/>
  <c r="BC196" i="17"/>
  <c r="BC197" i="17"/>
  <c r="BC198" i="17"/>
  <c r="BC199" i="17"/>
  <c r="BC200" i="17"/>
  <c r="BC201" i="17"/>
  <c r="BC202" i="17"/>
  <c r="BC203" i="17"/>
  <c r="BC204" i="17"/>
  <c r="BC205" i="17"/>
  <c r="BC206" i="17"/>
  <c r="BC207" i="17"/>
  <c r="BC208" i="17"/>
  <c r="BC209" i="17"/>
  <c r="BC210" i="17"/>
  <c r="BC211" i="17"/>
  <c r="BC212" i="17"/>
  <c r="BC213" i="17"/>
  <c r="BC214" i="17"/>
  <c r="BC215" i="17"/>
  <c r="BC216" i="17"/>
  <c r="BC217" i="17"/>
  <c r="BC218" i="17"/>
  <c r="BC219" i="17"/>
  <c r="BC220" i="17"/>
  <c r="BC221" i="17"/>
  <c r="BC222" i="17"/>
  <c r="BC223" i="17"/>
  <c r="BC224" i="17"/>
  <c r="BC225" i="17"/>
  <c r="BC226" i="17"/>
  <c r="BC227" i="17"/>
  <c r="BC228" i="17"/>
  <c r="BC229" i="17"/>
  <c r="BC230" i="17"/>
  <c r="BC231" i="17"/>
  <c r="BC232" i="17"/>
  <c r="BC233" i="17"/>
  <c r="BC234" i="17"/>
  <c r="BC235" i="17"/>
  <c r="BC236" i="17"/>
  <c r="BC237" i="17"/>
  <c r="BC238" i="17"/>
  <c r="BC239" i="17"/>
  <c r="BC240" i="17"/>
  <c r="BC241" i="17"/>
  <c r="BC242" i="17"/>
  <c r="BC243" i="17"/>
  <c r="BC244" i="17"/>
  <c r="BC245" i="17"/>
  <c r="BC246" i="17"/>
  <c r="BC247" i="17"/>
  <c r="BC248" i="17"/>
  <c r="BC249" i="17"/>
  <c r="BC250" i="17"/>
  <c r="BC251" i="17"/>
  <c r="BC252" i="17"/>
  <c r="BC253" i="17"/>
  <c r="BC254" i="17"/>
  <c r="BC255" i="17"/>
  <c r="BC256" i="17"/>
  <c r="BC257" i="17"/>
  <c r="BC258" i="17"/>
  <c r="BC259" i="17"/>
  <c r="BC260" i="17"/>
  <c r="BC261" i="17"/>
  <c r="BC262" i="17"/>
  <c r="BC263" i="17"/>
  <c r="BC264" i="17"/>
  <c r="BC265" i="17"/>
  <c r="BC266" i="17"/>
  <c r="BC267" i="17"/>
  <c r="BC268" i="17"/>
  <c r="BC269" i="17"/>
  <c r="BC270" i="17"/>
  <c r="BC271" i="17"/>
  <c r="BC272" i="17"/>
  <c r="BC273" i="17"/>
  <c r="BC274" i="17"/>
  <c r="BC275" i="17"/>
  <c r="BC276" i="17"/>
  <c r="BC277" i="17"/>
  <c r="BC278" i="17"/>
  <c r="BC279" i="17"/>
  <c r="BC280" i="17"/>
  <c r="BC281" i="17"/>
  <c r="BC282" i="17"/>
  <c r="BC283" i="17"/>
  <c r="BC284" i="17"/>
  <c r="BC285" i="17"/>
  <c r="BC286" i="17"/>
  <c r="BC287" i="17"/>
  <c r="BC288" i="17"/>
  <c r="BC289" i="17"/>
  <c r="BC290" i="17"/>
  <c r="BC291" i="17"/>
  <c r="BC292" i="17"/>
  <c r="BC293" i="17"/>
  <c r="BC294" i="17"/>
  <c r="BC295" i="17"/>
  <c r="BC296" i="17"/>
  <c r="BC297" i="17"/>
  <c r="BC298" i="17"/>
  <c r="BC299" i="17"/>
  <c r="BC300" i="17"/>
  <c r="BC301" i="17"/>
  <c r="BC302" i="17"/>
  <c r="BC303" i="17"/>
  <c r="BC304" i="17"/>
  <c r="BC305" i="17"/>
  <c r="BC306" i="17"/>
  <c r="BC307" i="17"/>
  <c r="BC308" i="17"/>
  <c r="BC309" i="17"/>
  <c r="BC310" i="17"/>
  <c r="BC311" i="17"/>
  <c r="BC312" i="17"/>
  <c r="BC313" i="17"/>
  <c r="BC314" i="17"/>
  <c r="BC315" i="17"/>
  <c r="BC316" i="17"/>
  <c r="BC317" i="17"/>
  <c r="BC318" i="17"/>
  <c r="BC319" i="17"/>
  <c r="BC320" i="17"/>
  <c r="BC321" i="17"/>
  <c r="BC322" i="17"/>
  <c r="BC323" i="17"/>
  <c r="BC324" i="17"/>
  <c r="BC325" i="17"/>
  <c r="BC326" i="17"/>
  <c r="BC327" i="17"/>
  <c r="BC328" i="17"/>
  <c r="BC329" i="17"/>
  <c r="BC330" i="17"/>
  <c r="BC331" i="17"/>
  <c r="BC332" i="17"/>
  <c r="BC333" i="17"/>
  <c r="BC334" i="17"/>
  <c r="BC335" i="17"/>
  <c r="BC336" i="17"/>
  <c r="BC337" i="17"/>
  <c r="BC338" i="17"/>
  <c r="BC339" i="17"/>
  <c r="BC340" i="17"/>
  <c r="BC341" i="17"/>
  <c r="BC342" i="17"/>
  <c r="BC343" i="17"/>
  <c r="BC344" i="17"/>
  <c r="BC345" i="17"/>
  <c r="BC346" i="17"/>
  <c r="BC347" i="17"/>
  <c r="BC348" i="17"/>
  <c r="BC349" i="17"/>
  <c r="BC350" i="17"/>
  <c r="BC351" i="17"/>
  <c r="BC352" i="17"/>
  <c r="BC353" i="17"/>
  <c r="BC354" i="17"/>
  <c r="BC355" i="17"/>
  <c r="BC356" i="17"/>
  <c r="BC357" i="17"/>
  <c r="BC358" i="17"/>
  <c r="BC359" i="17"/>
  <c r="BC360" i="17"/>
  <c r="BC361" i="17"/>
  <c r="BC362" i="17"/>
  <c r="BC363" i="17"/>
  <c r="BC364" i="17"/>
  <c r="BC365" i="17"/>
  <c r="BC366" i="17"/>
  <c r="BC367" i="17"/>
  <c r="BC368" i="17"/>
  <c r="BC369" i="17"/>
  <c r="BC370" i="17"/>
  <c r="BC371" i="17"/>
  <c r="BC372" i="17"/>
  <c r="BC373" i="17"/>
  <c r="BC374" i="17"/>
  <c r="BC375" i="17"/>
  <c r="BC376" i="17"/>
  <c r="BC377" i="17"/>
  <c r="BC378" i="17"/>
  <c r="BC379" i="17"/>
  <c r="BC380" i="17"/>
  <c r="BC381" i="17"/>
  <c r="BC382" i="17"/>
  <c r="BC383" i="17"/>
  <c r="BC384" i="17"/>
  <c r="BC385" i="17"/>
  <c r="BC386" i="17"/>
  <c r="BC387" i="17"/>
  <c r="BC388" i="17"/>
  <c r="BC389" i="17"/>
  <c r="BC390" i="17"/>
  <c r="BC391" i="17"/>
  <c r="BC392" i="17"/>
  <c r="BC393" i="17"/>
  <c r="BC394" i="17"/>
  <c r="BC395" i="17"/>
  <c r="BC396" i="17"/>
  <c r="BC397" i="17"/>
  <c r="BC398" i="17"/>
  <c r="BC399" i="17"/>
  <c r="BC400" i="17"/>
  <c r="BC401" i="17"/>
  <c r="BC402" i="17"/>
  <c r="BC403" i="17"/>
  <c r="BC404" i="17"/>
  <c r="BC405" i="17"/>
  <c r="BC406" i="17"/>
  <c r="BC407" i="17"/>
  <c r="BC408" i="17"/>
  <c r="BC409" i="17"/>
  <c r="BC410" i="17"/>
  <c r="BC411" i="17"/>
  <c r="BC412" i="17"/>
  <c r="BC413" i="17"/>
  <c r="BC414" i="17"/>
  <c r="BC415" i="17"/>
  <c r="BC416" i="17"/>
  <c r="BC417" i="17"/>
  <c r="BC418" i="17"/>
  <c r="BH418" i="17" s="1"/>
  <c r="BC419" i="17"/>
  <c r="BH419" i="17" s="1"/>
  <c r="BC420" i="17"/>
  <c r="BH420" i="17" s="1"/>
  <c r="BC421" i="17"/>
  <c r="BH421" i="17" s="1"/>
  <c r="BC422" i="17"/>
  <c r="BH422" i="17" s="1"/>
  <c r="BC423" i="17"/>
  <c r="BH423" i="17" s="1"/>
  <c r="BC424" i="17"/>
  <c r="BH424" i="17" s="1"/>
  <c r="BC425" i="17"/>
  <c r="BH425" i="17" s="1"/>
  <c r="BC426" i="17"/>
  <c r="BH426" i="17" s="1"/>
  <c r="BC427" i="17"/>
  <c r="BH427" i="17" s="1"/>
  <c r="BC428" i="17"/>
  <c r="BH428" i="17" s="1"/>
  <c r="BC429" i="17"/>
  <c r="BH429" i="17" s="1"/>
  <c r="BC430" i="17"/>
  <c r="BH430" i="17" s="1"/>
  <c r="BC431" i="17"/>
  <c r="BH431" i="17" s="1"/>
  <c r="BC432" i="17"/>
  <c r="BH432" i="17" s="1"/>
  <c r="BC433" i="17"/>
  <c r="BH433" i="17" s="1"/>
  <c r="BC434" i="17"/>
  <c r="BH434" i="17" s="1"/>
  <c r="BC435" i="17"/>
  <c r="BH435" i="17" s="1"/>
  <c r="BC436" i="17"/>
  <c r="BH436" i="17" s="1"/>
  <c r="BC437" i="17"/>
  <c r="BH437" i="17" s="1"/>
  <c r="BC438" i="17"/>
  <c r="BH438" i="17" s="1"/>
  <c r="BC439" i="17"/>
  <c r="BH439" i="17" s="1"/>
  <c r="BC440" i="17"/>
  <c r="BH440" i="17" s="1"/>
  <c r="BC441" i="17"/>
  <c r="BH441" i="17" s="1"/>
  <c r="BC442" i="17"/>
  <c r="BH442" i="17" s="1"/>
  <c r="BC443" i="17"/>
  <c r="BH443" i="17" s="1"/>
  <c r="BC444" i="17"/>
  <c r="BH444" i="17" s="1"/>
  <c r="BC445" i="17"/>
  <c r="BH445" i="17" s="1"/>
  <c r="BC446" i="17"/>
  <c r="BH446" i="17" s="1"/>
  <c r="BC447" i="17"/>
  <c r="BH447" i="17" s="1"/>
  <c r="BC448" i="17"/>
  <c r="BH448" i="17" s="1"/>
  <c r="BC449" i="17"/>
  <c r="BH449" i="17" s="1"/>
  <c r="BC450" i="17"/>
  <c r="BH450" i="17" s="1"/>
  <c r="BC451" i="17"/>
  <c r="BH451" i="17" s="1"/>
  <c r="BC452" i="17"/>
  <c r="BH452" i="17" s="1"/>
  <c r="BC453" i="17"/>
  <c r="BH453" i="17" s="1"/>
  <c r="BC454" i="17"/>
  <c r="BH454" i="17" s="1"/>
  <c r="BC455" i="17"/>
  <c r="BH455" i="17" s="1"/>
  <c r="BC456" i="17"/>
  <c r="BH456" i="17" s="1"/>
  <c r="BC457" i="17"/>
  <c r="BH457" i="17" s="1"/>
  <c r="BC458" i="17"/>
  <c r="BH458" i="17" s="1"/>
  <c r="BC459" i="17"/>
  <c r="BH459" i="17" s="1"/>
  <c r="BC460" i="17"/>
  <c r="BH460" i="17" s="1"/>
  <c r="BC461" i="17"/>
  <c r="BH461" i="17" s="1"/>
  <c r="BC462" i="17"/>
  <c r="BH462" i="17" s="1"/>
  <c r="BC463" i="17"/>
  <c r="BH463" i="17" s="1"/>
  <c r="BC464" i="17"/>
  <c r="BH464" i="17" s="1"/>
  <c r="BC465" i="17"/>
  <c r="BH465" i="17" s="1"/>
  <c r="BC466" i="17"/>
  <c r="BH466" i="17" s="1"/>
  <c r="BC467" i="17"/>
  <c r="BH467" i="17" s="1"/>
  <c r="BC468" i="17"/>
  <c r="BH468" i="17" s="1"/>
  <c r="BC469" i="17"/>
  <c r="BH469" i="17" s="1"/>
  <c r="BC470" i="17"/>
  <c r="BH470" i="17" s="1"/>
  <c r="BC471" i="17"/>
  <c r="BH471" i="17" s="1"/>
  <c r="BC472" i="17"/>
  <c r="BH472" i="17" s="1"/>
  <c r="BC473" i="17"/>
  <c r="BH473" i="17" s="1"/>
  <c r="BC474" i="17"/>
  <c r="BH474" i="17" s="1"/>
  <c r="BC475" i="17"/>
  <c r="BH475" i="17" s="1"/>
  <c r="BC476" i="17"/>
  <c r="BH476" i="17" s="1"/>
  <c r="BC477" i="17"/>
  <c r="BH477" i="17" s="1"/>
  <c r="BC478" i="17"/>
  <c r="BH478" i="17" s="1"/>
  <c r="BC479" i="17"/>
  <c r="BH479" i="17" s="1"/>
  <c r="BC480" i="17"/>
  <c r="BH480" i="17" s="1"/>
  <c r="BC481" i="17"/>
  <c r="BH481" i="17" s="1"/>
  <c r="BC482" i="17"/>
  <c r="BH482" i="17" s="1"/>
  <c r="BC483" i="17"/>
  <c r="BH483" i="17" s="1"/>
  <c r="BC484" i="17"/>
  <c r="BH484" i="17" s="1"/>
  <c r="BC485" i="17"/>
  <c r="BH485" i="17" s="1"/>
  <c r="BC486" i="17"/>
  <c r="BH486" i="17" s="1"/>
  <c r="BC487" i="17"/>
  <c r="BH487" i="17" s="1"/>
  <c r="BC488" i="17"/>
  <c r="BH488" i="17" s="1"/>
  <c r="BC489" i="17"/>
  <c r="BH489" i="17" s="1"/>
  <c r="BC490" i="17"/>
  <c r="BH490" i="17" s="1"/>
  <c r="BC491" i="17"/>
  <c r="BH491" i="17" s="1"/>
  <c r="BC492" i="17"/>
  <c r="BH492" i="17" s="1"/>
  <c r="BC493" i="17"/>
  <c r="BH493" i="17" s="1"/>
  <c r="BC494" i="17"/>
  <c r="BH494" i="17" s="1"/>
  <c r="BC495" i="17"/>
  <c r="BH495" i="17" s="1"/>
  <c r="BC496" i="17"/>
  <c r="BH496" i="17" s="1"/>
  <c r="BC497" i="17"/>
  <c r="BH497" i="17" s="1"/>
  <c r="BC498" i="17"/>
  <c r="BH498" i="17" s="1"/>
  <c r="BC499" i="17"/>
  <c r="BH499" i="17" s="1"/>
  <c r="BC500" i="17"/>
  <c r="BH500" i="17" s="1"/>
  <c r="BC501" i="17"/>
  <c r="BH501" i="17" s="1"/>
  <c r="BC502" i="17"/>
  <c r="BH502" i="17" s="1"/>
  <c r="BC503" i="17"/>
  <c r="BH503" i="17" s="1"/>
  <c r="BC504" i="17"/>
  <c r="BH504" i="17" s="1"/>
  <c r="BC505" i="17"/>
  <c r="BH505" i="17" s="1"/>
  <c r="BC506" i="17"/>
  <c r="BH506" i="17" s="1"/>
  <c r="BC507" i="17"/>
  <c r="BH507" i="17" s="1"/>
  <c r="BC508" i="17"/>
  <c r="BH508" i="17" s="1"/>
  <c r="BC509" i="17"/>
  <c r="BH509" i="17" s="1"/>
  <c r="BC510" i="17"/>
  <c r="BH510" i="17" s="1"/>
  <c r="BC511" i="17"/>
  <c r="BH511" i="17" s="1"/>
  <c r="BC512" i="17"/>
  <c r="BH512" i="17" s="1"/>
  <c r="BC513" i="17"/>
  <c r="BH513" i="17" s="1"/>
  <c r="BC514" i="17"/>
  <c r="BH514" i="17" s="1"/>
  <c r="BC515" i="17"/>
  <c r="BH515" i="17" s="1"/>
  <c r="BC516" i="17"/>
  <c r="BH516" i="17" s="1"/>
  <c r="BC517" i="17"/>
  <c r="BH517" i="17" s="1"/>
  <c r="BC518" i="17"/>
  <c r="BH518" i="17" s="1"/>
  <c r="BC519" i="17"/>
  <c r="BH519" i="17" s="1"/>
  <c r="BC520" i="17"/>
  <c r="BH520" i="17" s="1"/>
  <c r="BC521" i="17"/>
  <c r="BH521" i="17" s="1"/>
  <c r="BC522" i="17"/>
  <c r="BH522" i="17" s="1"/>
  <c r="BC523" i="17"/>
  <c r="BH523" i="17" s="1"/>
  <c r="BC524" i="17"/>
  <c r="BH524" i="17" s="1"/>
  <c r="BC525" i="17"/>
  <c r="BH525" i="17" s="1"/>
  <c r="BC526" i="17"/>
  <c r="BH526" i="17" s="1"/>
  <c r="BC527" i="17"/>
  <c r="BH527" i="17" s="1"/>
  <c r="BC528" i="17"/>
  <c r="BH528" i="17" s="1"/>
  <c r="BC529" i="17"/>
  <c r="BH529" i="17" s="1"/>
  <c r="BC530" i="17"/>
  <c r="BH530" i="17" s="1"/>
  <c r="BC531" i="17"/>
  <c r="BH531" i="17" s="1"/>
  <c r="BC532" i="17"/>
  <c r="BH532" i="17" s="1"/>
  <c r="BC533" i="17"/>
  <c r="BH533" i="17" s="1"/>
  <c r="BC534" i="17"/>
  <c r="BH534" i="17" s="1"/>
  <c r="BC535" i="17"/>
  <c r="BH535" i="17" s="1"/>
  <c r="BC536" i="17"/>
  <c r="BH536" i="17" s="1"/>
  <c r="BC537" i="17"/>
  <c r="BH537" i="17" s="1"/>
  <c r="BC538" i="17"/>
  <c r="BH538" i="17" s="1"/>
  <c r="BC539" i="17"/>
  <c r="BH539" i="17" s="1"/>
  <c r="BC540" i="17"/>
  <c r="BH540" i="17" s="1"/>
  <c r="BC541" i="17"/>
  <c r="BH541" i="17" s="1"/>
  <c r="BC542" i="17"/>
  <c r="BH542" i="17" s="1"/>
  <c r="BC543" i="17"/>
  <c r="BH543" i="17" s="1"/>
  <c r="BC544" i="17"/>
  <c r="BH544" i="17" s="1"/>
  <c r="BC545" i="17"/>
  <c r="BH545" i="17" s="1"/>
  <c r="BC546" i="17"/>
  <c r="BH546" i="17" s="1"/>
  <c r="BC547" i="17"/>
  <c r="BH547" i="17" s="1"/>
  <c r="BC548" i="17"/>
  <c r="BH548" i="17" s="1"/>
  <c r="BC549" i="17"/>
  <c r="BH549" i="17" s="1"/>
  <c r="BC550" i="17"/>
  <c r="BH550" i="17" s="1"/>
  <c r="BC551" i="17"/>
  <c r="BH551" i="17" s="1"/>
  <c r="BC552" i="17"/>
  <c r="BH552" i="17" s="1"/>
  <c r="BC553" i="17"/>
  <c r="BH553" i="17" s="1"/>
  <c r="BC554" i="17"/>
  <c r="BH554" i="17" s="1"/>
  <c r="BC555" i="17"/>
  <c r="BH555" i="17" s="1"/>
  <c r="BC556" i="17"/>
  <c r="BH556" i="17" s="1"/>
  <c r="BC557" i="17"/>
  <c r="BH557" i="17" s="1"/>
  <c r="BC558" i="17"/>
  <c r="BH558" i="17" s="1"/>
  <c r="BC559" i="17"/>
  <c r="BH559" i="17" s="1"/>
  <c r="BC560" i="17"/>
  <c r="BH560" i="17" s="1"/>
  <c r="BC561" i="17"/>
  <c r="BH561" i="17" s="1"/>
  <c r="BC562" i="17"/>
  <c r="BH562" i="17" s="1"/>
  <c r="BC563" i="17"/>
  <c r="BH563" i="17" s="1"/>
  <c r="BC564" i="17"/>
  <c r="BH564" i="17" s="1"/>
  <c r="BC565" i="17"/>
  <c r="BH565" i="17" s="1"/>
  <c r="BC566" i="17"/>
  <c r="BH566" i="17" s="1"/>
  <c r="BC567" i="17"/>
  <c r="BH567" i="17" s="1"/>
  <c r="BC568" i="17"/>
  <c r="BH568" i="17" s="1"/>
  <c r="BC569" i="17"/>
  <c r="BH569" i="17" s="1"/>
  <c r="BC570" i="17"/>
  <c r="BH570" i="17" s="1"/>
  <c r="BC571" i="17"/>
  <c r="BH571" i="17" s="1"/>
  <c r="BC572" i="17"/>
  <c r="BH572" i="17" s="1"/>
  <c r="BC573" i="17"/>
  <c r="BH573" i="17" s="1"/>
  <c r="BC574" i="17"/>
  <c r="BH574" i="17" s="1"/>
  <c r="BC575" i="17"/>
  <c r="BH575" i="17" s="1"/>
  <c r="BC576" i="17"/>
  <c r="BH576" i="17" s="1"/>
  <c r="BC577" i="17"/>
  <c r="BH577" i="17" s="1"/>
  <c r="BC578" i="17"/>
  <c r="BH578" i="17" s="1"/>
  <c r="BC579" i="17"/>
  <c r="BH579" i="17" s="1"/>
  <c r="BC580" i="17"/>
  <c r="BH580" i="17" s="1"/>
  <c r="BC581" i="17"/>
  <c r="BH581" i="17" s="1"/>
  <c r="BC582" i="17"/>
  <c r="BH582" i="17" s="1"/>
  <c r="BC583" i="17"/>
  <c r="BH583" i="17" s="1"/>
  <c r="BC584" i="17"/>
  <c r="BH584" i="17" s="1"/>
  <c r="BC585" i="17"/>
  <c r="BH585" i="17" s="1"/>
  <c r="BC586" i="17"/>
  <c r="BH586" i="17" s="1"/>
  <c r="BC587" i="17"/>
  <c r="BH587" i="17" s="1"/>
  <c r="BC588" i="17"/>
  <c r="BH588" i="17" s="1"/>
  <c r="BC589" i="17"/>
  <c r="BH589" i="17" s="1"/>
  <c r="BC590" i="17"/>
  <c r="BH590" i="17" s="1"/>
  <c r="BC591" i="17"/>
  <c r="BH591" i="17" s="1"/>
  <c r="BC592" i="17"/>
  <c r="BH592" i="17" s="1"/>
  <c r="BC593" i="17"/>
  <c r="BH593" i="17" s="1"/>
  <c r="BC594" i="17"/>
  <c r="BH594" i="17" s="1"/>
  <c r="BC595" i="17"/>
  <c r="BH595" i="17" s="1"/>
  <c r="BC596" i="17"/>
  <c r="BH596" i="17" s="1"/>
  <c r="BC597" i="17"/>
  <c r="BH597" i="17" s="1"/>
  <c r="BC598" i="17"/>
  <c r="BH598" i="17" s="1"/>
  <c r="BC599" i="17"/>
  <c r="BH599" i="17" s="1"/>
  <c r="BC600" i="17"/>
  <c r="BH600" i="17" s="1"/>
  <c r="BC601" i="17"/>
  <c r="BH601" i="17" s="1"/>
  <c r="BC602" i="17"/>
  <c r="BH602" i="17" s="1"/>
  <c r="BC603" i="17"/>
  <c r="BH603" i="17" s="1"/>
  <c r="BC604" i="17"/>
  <c r="BH604" i="17" s="1"/>
  <c r="BC605" i="17"/>
  <c r="BH605" i="17" s="1"/>
  <c r="BC606" i="17"/>
  <c r="BH606" i="17" s="1"/>
  <c r="BC607" i="17"/>
  <c r="BH607" i="17" s="1"/>
  <c r="BC608" i="17"/>
  <c r="BH608" i="17" s="1"/>
  <c r="BC609" i="17"/>
  <c r="BH609" i="17" s="1"/>
  <c r="BC610" i="17"/>
  <c r="BH610" i="17" s="1"/>
  <c r="BC611" i="17"/>
  <c r="BH611" i="17" s="1"/>
  <c r="BC612" i="17"/>
  <c r="BH612" i="17" s="1"/>
  <c r="BC613" i="17"/>
  <c r="BH613" i="17" s="1"/>
  <c r="BC614" i="17"/>
  <c r="BH614" i="17" s="1"/>
  <c r="BC615" i="17"/>
  <c r="BH615" i="17" s="1"/>
  <c r="BC616" i="17"/>
  <c r="BH616" i="17" s="1"/>
  <c r="BC617" i="17"/>
  <c r="BH617" i="17" s="1"/>
  <c r="BC618" i="17"/>
  <c r="BH618" i="17" s="1"/>
  <c r="BC619" i="17"/>
  <c r="BH619" i="17" s="1"/>
  <c r="BC620" i="17"/>
  <c r="BH620" i="17" s="1"/>
  <c r="BC621" i="17"/>
  <c r="BH621" i="17" s="1"/>
  <c r="BC622" i="17"/>
  <c r="BH622" i="17" s="1"/>
  <c r="BC623" i="17"/>
  <c r="BH623" i="17" s="1"/>
  <c r="BC624" i="17"/>
  <c r="BH624" i="17" s="1"/>
  <c r="BC625" i="17"/>
  <c r="BH625" i="17" s="1"/>
  <c r="BC626" i="17"/>
  <c r="BH626" i="17" s="1"/>
  <c r="BC627" i="17"/>
  <c r="BH627" i="17" s="1"/>
  <c r="BC628" i="17"/>
  <c r="BH628" i="17" s="1"/>
  <c r="BC629" i="17"/>
  <c r="BH629" i="17" s="1"/>
  <c r="BC630" i="17"/>
  <c r="BH630" i="17" s="1"/>
  <c r="BC631" i="17"/>
  <c r="BH631" i="17" s="1"/>
  <c r="BC632" i="17"/>
  <c r="BH632" i="17" s="1"/>
  <c r="BC633" i="17"/>
  <c r="BH633" i="17" s="1"/>
  <c r="BC634" i="17"/>
  <c r="BH634" i="17" s="1"/>
  <c r="BC635" i="17"/>
  <c r="BH635" i="17" s="1"/>
  <c r="BC636" i="17"/>
  <c r="BH636" i="17" s="1"/>
  <c r="BC637" i="17"/>
  <c r="BH637" i="17" s="1"/>
  <c r="BC638" i="17"/>
  <c r="BH638" i="17" s="1"/>
  <c r="BC639" i="17"/>
  <c r="BH639" i="17" s="1"/>
  <c r="BC640" i="17"/>
  <c r="BH640" i="17" s="1"/>
  <c r="BC641" i="17"/>
  <c r="BH641" i="17" s="1"/>
  <c r="BC642" i="17"/>
  <c r="BH642" i="17" s="1"/>
  <c r="BC643" i="17"/>
  <c r="BH643" i="17" s="1"/>
  <c r="BC644" i="17"/>
  <c r="BH644" i="17" s="1"/>
  <c r="BC645" i="17"/>
  <c r="BH645" i="17" s="1"/>
  <c r="BC646" i="17"/>
  <c r="BH646" i="17" s="1"/>
  <c r="BC647" i="17"/>
  <c r="BH647" i="17" s="1"/>
  <c r="BC648" i="17"/>
  <c r="BH648" i="17" s="1"/>
  <c r="BC649" i="17"/>
  <c r="BH649" i="17" s="1"/>
  <c r="BC650" i="17"/>
  <c r="BH650" i="17" s="1"/>
  <c r="BC651" i="17"/>
  <c r="BH651" i="17" s="1"/>
  <c r="BC652" i="17"/>
  <c r="BH652" i="17" s="1"/>
  <c r="BC653" i="17"/>
  <c r="BH653" i="17" s="1"/>
  <c r="BC654" i="17"/>
  <c r="BH654" i="17" s="1"/>
  <c r="BC655" i="17"/>
  <c r="BH655" i="17" s="1"/>
  <c r="BC656" i="17"/>
  <c r="BH656" i="17" s="1"/>
  <c r="BC657" i="17"/>
  <c r="BH657" i="17" s="1"/>
  <c r="BC658" i="17"/>
  <c r="BH658" i="17" s="1"/>
  <c r="BC659" i="17"/>
  <c r="BH659" i="17" s="1"/>
  <c r="BC660" i="17"/>
  <c r="BH660" i="17" s="1"/>
  <c r="BC661" i="17"/>
  <c r="BH661" i="17" s="1"/>
  <c r="BC662" i="17"/>
  <c r="BH662" i="17" s="1"/>
  <c r="BC663" i="17"/>
  <c r="BH663" i="17" s="1"/>
  <c r="BC664" i="17"/>
  <c r="BH664" i="17" s="1"/>
  <c r="BC665" i="17"/>
  <c r="BH665" i="17" s="1"/>
  <c r="BC666" i="17"/>
  <c r="BH666" i="17" s="1"/>
  <c r="BC667" i="17"/>
  <c r="BH667" i="17" s="1"/>
  <c r="BC668" i="17"/>
  <c r="BH668" i="17" s="1"/>
  <c r="BC669" i="17"/>
  <c r="BH669" i="17" s="1"/>
  <c r="BC670" i="17"/>
  <c r="BH670" i="17" s="1"/>
  <c r="BC671" i="17"/>
  <c r="BH671" i="17" s="1"/>
  <c r="BC672" i="17"/>
  <c r="BH672" i="17" s="1"/>
  <c r="BC673" i="17"/>
  <c r="BH673" i="17" s="1"/>
  <c r="BC674" i="17"/>
  <c r="BH674" i="17" s="1"/>
  <c r="BC675" i="17"/>
  <c r="BH675" i="17" s="1"/>
  <c r="BC676" i="17"/>
  <c r="BH676" i="17" s="1"/>
  <c r="BC677" i="17"/>
  <c r="BH677" i="17" s="1"/>
  <c r="BC678" i="17"/>
  <c r="BH678" i="17" s="1"/>
  <c r="BC679" i="17"/>
  <c r="BH679" i="17" s="1"/>
  <c r="BC680" i="17"/>
  <c r="BH680" i="17" s="1"/>
  <c r="BC681" i="17"/>
  <c r="BH681" i="17" s="1"/>
  <c r="BC682" i="17"/>
  <c r="BH682" i="17" s="1"/>
  <c r="BC683" i="17"/>
  <c r="BH683" i="17" s="1"/>
  <c r="BC684" i="17"/>
  <c r="BH684" i="17" s="1"/>
  <c r="BC685" i="17"/>
  <c r="BH685" i="17" s="1"/>
  <c r="BC686" i="17"/>
  <c r="BH686" i="17" s="1"/>
  <c r="BC687" i="17"/>
  <c r="BH687" i="17" s="1"/>
  <c r="BC688" i="17"/>
  <c r="BH688" i="17" s="1"/>
  <c r="BC689" i="17"/>
  <c r="BH689" i="17" s="1"/>
  <c r="BC690" i="17"/>
  <c r="BH690" i="17" s="1"/>
  <c r="BC691" i="17"/>
  <c r="BH691" i="17" s="1"/>
  <c r="BC692" i="17"/>
  <c r="BH692" i="17" s="1"/>
  <c r="BC693" i="17"/>
  <c r="BH693" i="17" s="1"/>
  <c r="BC694" i="17"/>
  <c r="BH694" i="17" s="1"/>
  <c r="BC695" i="17"/>
  <c r="BH695" i="17" s="1"/>
  <c r="BC696" i="17"/>
  <c r="BH696" i="17" s="1"/>
  <c r="BC697" i="17"/>
  <c r="BH697" i="17" s="1"/>
  <c r="BC698" i="17"/>
  <c r="BH698" i="17" s="1"/>
  <c r="BC699" i="17"/>
  <c r="BH699" i="17" s="1"/>
  <c r="BC700" i="17"/>
  <c r="BH700" i="17" s="1"/>
  <c r="BC701" i="17"/>
  <c r="BH701" i="17" s="1"/>
  <c r="BC702" i="17"/>
  <c r="BH702" i="17" s="1"/>
  <c r="BC703" i="17"/>
  <c r="BH703" i="17" s="1"/>
  <c r="BC704" i="17"/>
  <c r="BH704" i="17" s="1"/>
  <c r="BC705" i="17"/>
  <c r="BH705" i="17" s="1"/>
  <c r="BC706" i="17"/>
  <c r="BH706" i="17" s="1"/>
  <c r="BC707" i="17"/>
  <c r="BH707" i="17" s="1"/>
  <c r="BC708" i="17"/>
  <c r="BH708" i="17" s="1"/>
  <c r="BC709" i="17"/>
  <c r="BH709" i="17" s="1"/>
  <c r="BC710" i="17"/>
  <c r="BH710" i="17" s="1"/>
  <c r="BC711" i="17"/>
  <c r="BH711" i="17" s="1"/>
  <c r="BC712" i="17"/>
  <c r="BH712" i="17" s="1"/>
  <c r="BC713" i="17"/>
  <c r="BH713" i="17" s="1"/>
  <c r="BC714" i="17"/>
  <c r="BH714" i="17" s="1"/>
  <c r="BC715" i="17"/>
  <c r="BH715" i="17" s="1"/>
  <c r="BC716" i="17"/>
  <c r="BH716" i="17" s="1"/>
  <c r="BC717" i="17"/>
  <c r="BH717" i="17" s="1"/>
  <c r="BC718" i="17"/>
  <c r="BH718" i="17" s="1"/>
  <c r="BC719" i="17"/>
  <c r="BH719" i="17" s="1"/>
  <c r="BC720" i="17"/>
  <c r="BH720" i="17" s="1"/>
  <c r="BC721" i="17"/>
  <c r="BH721" i="17" s="1"/>
  <c r="BC722" i="17"/>
  <c r="BH722" i="17" s="1"/>
  <c r="BC723" i="17"/>
  <c r="BH723" i="17" s="1"/>
  <c r="BC724" i="17"/>
  <c r="BH724" i="17" s="1"/>
  <c r="BC725" i="17"/>
  <c r="BH725" i="17" s="1"/>
  <c r="BC726" i="17"/>
  <c r="BH726" i="17" s="1"/>
  <c r="BC727" i="17"/>
  <c r="BH727" i="17" s="1"/>
  <c r="BC728" i="17"/>
  <c r="BH728" i="17" s="1"/>
  <c r="BC729" i="17"/>
  <c r="BH729" i="17" s="1"/>
  <c r="BC730" i="17"/>
  <c r="BH730" i="17" s="1"/>
  <c r="BC731" i="17"/>
  <c r="BH731" i="17" s="1"/>
  <c r="BC732" i="17"/>
  <c r="BH732" i="17" s="1"/>
  <c r="BC733" i="17"/>
  <c r="BH733" i="17" s="1"/>
  <c r="BC734" i="17"/>
  <c r="BH734" i="17" s="1"/>
  <c r="BC735" i="17"/>
  <c r="BH735" i="17" s="1"/>
  <c r="BC736" i="17"/>
  <c r="BH736" i="17" s="1"/>
  <c r="BC737" i="17"/>
  <c r="BH737" i="17" s="1"/>
  <c r="BC738" i="17"/>
  <c r="BH738" i="17" s="1"/>
  <c r="BC739" i="17"/>
  <c r="BH739" i="17" s="1"/>
  <c r="BC740" i="17"/>
  <c r="BH740" i="17" s="1"/>
  <c r="BC741" i="17"/>
  <c r="BH741" i="17" s="1"/>
  <c r="BC742" i="17"/>
  <c r="BH742" i="17" s="1"/>
  <c r="BC743" i="17"/>
  <c r="BH743" i="17" s="1"/>
  <c r="BC744" i="17"/>
  <c r="BH744" i="17" s="1"/>
  <c r="BC745" i="17"/>
  <c r="BH745" i="17" s="1"/>
  <c r="BC746" i="17"/>
  <c r="BH746" i="17" s="1"/>
  <c r="BC747" i="17"/>
  <c r="BH747" i="17" s="1"/>
  <c r="BC748" i="17"/>
  <c r="BH748" i="17" s="1"/>
  <c r="BC749" i="17"/>
  <c r="BH749" i="17" s="1"/>
  <c r="BC750" i="17"/>
  <c r="BH750" i="17" s="1"/>
  <c r="BC751" i="17"/>
  <c r="BH751" i="17" s="1"/>
  <c r="BC752" i="17"/>
  <c r="BH752" i="17" s="1"/>
  <c r="BC753" i="17"/>
  <c r="BH753" i="17" s="1"/>
  <c r="BC754" i="17"/>
  <c r="BH754" i="17" s="1"/>
  <c r="BC755" i="17"/>
  <c r="BH755" i="17" s="1"/>
  <c r="BC756" i="17"/>
  <c r="BH756" i="17" s="1"/>
  <c r="BC757" i="17"/>
  <c r="BH757" i="17" s="1"/>
  <c r="BC758" i="17"/>
  <c r="BH758" i="17" s="1"/>
  <c r="BC759" i="17"/>
  <c r="BH759" i="17" s="1"/>
  <c r="BC760" i="17"/>
  <c r="BH760" i="17" s="1"/>
  <c r="BC761" i="17"/>
  <c r="BH761" i="17" s="1"/>
  <c r="BC762" i="17"/>
  <c r="BH762" i="17" s="1"/>
  <c r="BC763" i="17"/>
  <c r="BH763" i="17" s="1"/>
  <c r="BC764" i="17"/>
  <c r="BH764" i="17" s="1"/>
  <c r="BC765" i="17"/>
  <c r="BH765" i="17" s="1"/>
  <c r="BC766" i="17"/>
  <c r="BH766" i="17" s="1"/>
  <c r="BC767" i="17"/>
  <c r="BH767" i="17" s="1"/>
  <c r="BC768" i="17"/>
  <c r="BH768" i="17" s="1"/>
  <c r="BC769" i="17"/>
  <c r="BH769" i="17" s="1"/>
  <c r="BC770" i="17"/>
  <c r="BH770" i="17" s="1"/>
  <c r="BC771" i="17"/>
  <c r="BH771" i="17" s="1"/>
  <c r="BC772" i="17"/>
  <c r="BH772" i="17" s="1"/>
  <c r="BC773" i="17"/>
  <c r="BH773" i="17" s="1"/>
  <c r="BC774" i="17"/>
  <c r="BH774" i="17" s="1"/>
  <c r="BC775" i="17"/>
  <c r="BH775" i="17" s="1"/>
  <c r="BC776" i="17"/>
  <c r="BH776" i="17" s="1"/>
  <c r="BC777" i="17"/>
  <c r="BH777" i="17" s="1"/>
  <c r="BC778" i="17"/>
  <c r="BH778" i="17" s="1"/>
  <c r="BC779" i="17"/>
  <c r="BH779" i="17" s="1"/>
  <c r="BC780" i="17"/>
  <c r="BH780" i="17" s="1"/>
  <c r="BC781" i="17"/>
  <c r="BH781" i="17" s="1"/>
  <c r="BC782" i="17"/>
  <c r="BH782" i="17" s="1"/>
  <c r="BC783" i="17"/>
  <c r="BH783" i="17" s="1"/>
  <c r="BC784" i="17"/>
  <c r="BH784" i="17" s="1"/>
  <c r="BC785" i="17"/>
  <c r="BH785" i="17" s="1"/>
  <c r="BC786" i="17"/>
  <c r="BH786" i="17" s="1"/>
  <c r="BC787" i="17"/>
  <c r="BH787" i="17" s="1"/>
  <c r="BC788" i="17"/>
  <c r="BH788" i="17" s="1"/>
  <c r="BC789" i="17"/>
  <c r="BH789" i="17" s="1"/>
  <c r="BC790" i="17"/>
  <c r="BH790" i="17" s="1"/>
  <c r="BC791" i="17"/>
  <c r="BH791" i="17" s="1"/>
  <c r="BC792" i="17"/>
  <c r="BH792" i="17" s="1"/>
  <c r="BC793" i="17"/>
  <c r="BH793" i="17" s="1"/>
  <c r="BC794" i="17"/>
  <c r="BH794" i="17" s="1"/>
  <c r="BC795" i="17"/>
  <c r="BH795" i="17" s="1"/>
  <c r="BC796" i="17"/>
  <c r="BH796" i="17" s="1"/>
  <c r="BC797" i="17"/>
  <c r="BH797" i="17" s="1"/>
  <c r="BC798" i="17"/>
  <c r="BH798" i="17" s="1"/>
  <c r="BC799" i="17"/>
  <c r="BH799" i="17" s="1"/>
  <c r="BC800" i="17"/>
  <c r="BH800" i="17" s="1"/>
  <c r="BC801" i="17"/>
  <c r="BH801" i="17" s="1"/>
  <c r="BC802" i="17"/>
  <c r="BH802" i="17" s="1"/>
  <c r="BC803" i="17"/>
  <c r="BH803" i="17" s="1"/>
  <c r="BC804" i="17"/>
  <c r="BH804" i="17" s="1"/>
  <c r="BC805" i="17"/>
  <c r="BH805" i="17" s="1"/>
  <c r="BC806" i="17"/>
  <c r="BH806" i="17" s="1"/>
  <c r="BC807" i="17"/>
  <c r="BH807" i="17" s="1"/>
  <c r="BC808" i="17"/>
  <c r="BH808" i="17" s="1"/>
  <c r="BC809" i="17"/>
  <c r="BH809" i="17" s="1"/>
  <c r="BC810" i="17"/>
  <c r="BH810" i="17" s="1"/>
  <c r="BC811" i="17"/>
  <c r="BH811" i="17" s="1"/>
  <c r="BC812" i="17"/>
  <c r="BH812" i="17" s="1"/>
  <c r="BC813" i="17"/>
  <c r="BH813" i="17" s="1"/>
  <c r="BC814" i="17"/>
  <c r="BH814" i="17" s="1"/>
  <c r="BC815" i="17"/>
  <c r="BH815" i="17" s="1"/>
  <c r="BC816" i="17"/>
  <c r="BH816" i="17" s="1"/>
  <c r="BC817" i="17"/>
  <c r="BH817" i="17" s="1"/>
  <c r="BC818" i="17"/>
  <c r="BH818" i="17" s="1"/>
  <c r="BC819" i="17"/>
  <c r="BH819" i="17" s="1"/>
  <c r="BC820" i="17"/>
  <c r="BH820" i="17" s="1"/>
  <c r="BC821" i="17"/>
  <c r="BH821" i="17" s="1"/>
  <c r="BC822" i="17"/>
  <c r="BH822" i="17" s="1"/>
  <c r="BC823" i="17"/>
  <c r="BH823" i="17" s="1"/>
  <c r="BC824" i="17"/>
  <c r="BH824" i="17" s="1"/>
  <c r="BC825" i="17"/>
  <c r="BH825" i="17" s="1"/>
  <c r="BC826" i="17"/>
  <c r="BH826" i="17" s="1"/>
  <c r="BC827" i="17"/>
  <c r="BH827" i="17" s="1"/>
  <c r="BC828" i="17"/>
  <c r="BH828" i="17" s="1"/>
  <c r="BC829" i="17"/>
  <c r="BH829" i="17" s="1"/>
  <c r="BC830" i="17"/>
  <c r="BH830" i="17" s="1"/>
  <c r="BC831" i="17"/>
  <c r="BH831" i="17" s="1"/>
  <c r="BC832" i="17"/>
  <c r="BH832" i="17" s="1"/>
  <c r="BC833" i="17"/>
  <c r="BH833" i="17" s="1"/>
  <c r="BC834" i="17"/>
  <c r="BH834" i="17" s="1"/>
  <c r="BC835" i="17"/>
  <c r="BH835" i="17" s="1"/>
  <c r="BC836" i="17"/>
  <c r="BH836" i="17" s="1"/>
  <c r="BC837" i="17"/>
  <c r="BH837" i="17" s="1"/>
  <c r="BC838" i="17"/>
  <c r="BH838" i="17" s="1"/>
  <c r="BC839" i="17"/>
  <c r="BH839" i="17" s="1"/>
  <c r="BC840" i="17"/>
  <c r="BH840" i="17" s="1"/>
  <c r="BC841" i="17"/>
  <c r="BH841" i="17" s="1"/>
  <c r="BC842" i="17"/>
  <c r="BH842" i="17" s="1"/>
  <c r="BC843" i="17"/>
  <c r="BH843" i="17" s="1"/>
  <c r="BC844" i="17"/>
  <c r="BH844" i="17" s="1"/>
  <c r="BC845" i="17"/>
  <c r="BH845" i="17" s="1"/>
  <c r="BC846" i="17"/>
  <c r="BH846" i="17" s="1"/>
  <c r="BC847" i="17"/>
  <c r="BH847" i="17" s="1"/>
  <c r="BC848" i="17"/>
  <c r="BH848" i="17" s="1"/>
  <c r="BC849" i="17"/>
  <c r="BH849" i="17" s="1"/>
  <c r="BC850" i="17"/>
  <c r="BH850" i="17" s="1"/>
  <c r="BC851" i="17"/>
  <c r="BH851" i="17" s="1"/>
  <c r="BC852" i="17"/>
  <c r="BH852" i="17" s="1"/>
  <c r="BC853" i="17"/>
  <c r="BH853" i="17" s="1"/>
  <c r="BC854" i="17"/>
  <c r="BH854" i="17" s="1"/>
  <c r="BC855" i="17"/>
  <c r="BH855" i="17" s="1"/>
  <c r="BC856" i="17"/>
  <c r="BH856" i="17" s="1"/>
  <c r="BC857" i="17"/>
  <c r="BH857" i="17" s="1"/>
  <c r="BC858" i="17"/>
  <c r="BH858" i="17" s="1"/>
  <c r="BC859" i="17"/>
  <c r="BH859" i="17" s="1"/>
  <c r="BC860" i="17"/>
  <c r="BH860" i="17" s="1"/>
  <c r="BC861" i="17"/>
  <c r="BH861" i="17" s="1"/>
  <c r="BC862" i="17"/>
  <c r="BH862" i="17" s="1"/>
  <c r="BC863" i="17"/>
  <c r="BH863" i="17" s="1"/>
  <c r="BC864" i="17"/>
  <c r="BH864" i="17" s="1"/>
  <c r="BC865" i="17"/>
  <c r="BH865" i="17" s="1"/>
  <c r="BC866" i="17"/>
  <c r="BH866" i="17" s="1"/>
  <c r="BC867" i="17"/>
  <c r="BH867" i="17" s="1"/>
  <c r="BC868" i="17"/>
  <c r="BH868" i="17" s="1"/>
  <c r="BC869" i="17"/>
  <c r="BH869" i="17" s="1"/>
  <c r="BC870" i="17"/>
  <c r="BH870" i="17" s="1"/>
  <c r="BC871" i="17"/>
  <c r="BH871" i="17" s="1"/>
  <c r="BC872" i="17"/>
  <c r="BH872" i="17" s="1"/>
  <c r="BC873" i="17"/>
  <c r="BH873" i="17" s="1"/>
  <c r="BC874" i="17"/>
  <c r="BH874" i="17" s="1"/>
  <c r="BC875" i="17"/>
  <c r="BH875" i="17" s="1"/>
  <c r="BC876" i="17"/>
  <c r="BH876" i="17" s="1"/>
  <c r="BC877" i="17"/>
  <c r="BH877" i="17" s="1"/>
  <c r="BC878" i="17"/>
  <c r="BH878" i="17" s="1"/>
  <c r="BC879" i="17"/>
  <c r="BH879" i="17" s="1"/>
  <c r="BC880" i="17"/>
  <c r="BH880" i="17" s="1"/>
  <c r="BC881" i="17"/>
  <c r="BH881" i="17" s="1"/>
  <c r="BC882" i="17"/>
  <c r="BH882" i="17" s="1"/>
  <c r="BC883" i="17"/>
  <c r="BH883" i="17" s="1"/>
  <c r="BC884" i="17"/>
  <c r="BH884" i="17" s="1"/>
  <c r="BC885" i="17"/>
  <c r="BH885" i="17" s="1"/>
  <c r="BC886" i="17"/>
  <c r="BH886" i="17" s="1"/>
  <c r="BC887" i="17"/>
  <c r="BH887" i="17" s="1"/>
  <c r="BC888" i="17"/>
  <c r="BH888" i="17" s="1"/>
  <c r="BC889" i="17"/>
  <c r="BH889" i="17" s="1"/>
  <c r="BC890" i="17"/>
  <c r="BH890" i="17" s="1"/>
  <c r="BC891" i="17"/>
  <c r="BH891" i="17" s="1"/>
  <c r="BC892" i="17"/>
  <c r="BH892" i="17" s="1"/>
  <c r="BC893" i="17"/>
  <c r="BH893" i="17" s="1"/>
  <c r="BC894" i="17"/>
  <c r="BH894" i="17" s="1"/>
  <c r="BC895" i="17"/>
  <c r="BH895" i="17" s="1"/>
  <c r="BC896" i="17"/>
  <c r="BH896" i="17" s="1"/>
  <c r="BC897" i="17"/>
  <c r="BH897" i="17" s="1"/>
  <c r="BC898" i="17"/>
  <c r="BH898" i="17" s="1"/>
  <c r="BC899" i="17"/>
  <c r="BH899" i="17" s="1"/>
  <c r="BC900" i="17"/>
  <c r="BH900" i="17" s="1"/>
  <c r="BC901" i="17"/>
  <c r="BH901" i="17" s="1"/>
  <c r="BC902" i="17"/>
  <c r="BH902" i="17" s="1"/>
  <c r="BC903" i="17"/>
  <c r="BH903" i="17" s="1"/>
  <c r="BC904" i="17"/>
  <c r="BH904" i="17" s="1"/>
  <c r="BC905" i="17"/>
  <c r="BH905" i="17" s="1"/>
  <c r="BC906" i="17"/>
  <c r="BH906" i="17" s="1"/>
  <c r="BC907" i="17"/>
  <c r="BH907" i="17" s="1"/>
  <c r="BC908" i="17"/>
  <c r="BH908" i="17" s="1"/>
  <c r="BC909" i="17"/>
  <c r="BH909" i="17" s="1"/>
  <c r="BC910" i="17"/>
  <c r="BH910" i="17" s="1"/>
  <c r="BC911" i="17"/>
  <c r="BH911" i="17" s="1"/>
  <c r="BC912" i="17"/>
  <c r="BH912" i="17" s="1"/>
  <c r="BC913" i="17"/>
  <c r="BH913" i="17" s="1"/>
  <c r="BC914" i="17"/>
  <c r="BH914" i="17" s="1"/>
  <c r="BC915" i="17"/>
  <c r="BH915" i="17" s="1"/>
  <c r="BC916" i="17"/>
  <c r="BH916" i="17" s="1"/>
  <c r="BC917" i="17"/>
  <c r="BH917" i="17" s="1"/>
  <c r="BC918" i="17"/>
  <c r="BH918" i="17" s="1"/>
  <c r="BC919" i="17"/>
  <c r="BH919" i="17" s="1"/>
  <c r="BC920" i="17"/>
  <c r="BH920" i="17" s="1"/>
  <c r="BC921" i="17"/>
  <c r="BH921" i="17" s="1"/>
  <c r="BC922" i="17"/>
  <c r="BH922" i="17" s="1"/>
  <c r="BC923" i="17"/>
  <c r="BH923" i="17" s="1"/>
  <c r="BC924" i="17"/>
  <c r="BH924" i="17" s="1"/>
  <c r="BC925" i="17"/>
  <c r="BH925" i="17" s="1"/>
  <c r="BC926" i="17"/>
  <c r="BH926" i="17" s="1"/>
  <c r="BC927" i="17"/>
  <c r="BH927" i="17" s="1"/>
  <c r="BC928" i="17"/>
  <c r="BH928" i="17" s="1"/>
  <c r="BC929" i="17"/>
  <c r="BH929" i="17" s="1"/>
  <c r="BC930" i="17"/>
  <c r="BH930" i="17" s="1"/>
  <c r="BC931" i="17"/>
  <c r="BH931" i="17" s="1"/>
  <c r="BC932" i="17"/>
  <c r="BH932" i="17" s="1"/>
  <c r="BC933" i="17"/>
  <c r="BH933" i="17" s="1"/>
  <c r="BC934" i="17"/>
  <c r="BH934" i="17" s="1"/>
  <c r="BC935" i="17"/>
  <c r="BH935" i="17" s="1"/>
  <c r="BC936" i="17"/>
  <c r="BH936" i="17" s="1"/>
  <c r="BC937" i="17"/>
  <c r="BH937" i="17" s="1"/>
  <c r="BC938" i="17"/>
  <c r="BH938" i="17" s="1"/>
  <c r="BC939" i="17"/>
  <c r="BH939" i="17" s="1"/>
  <c r="BC940" i="17"/>
  <c r="BH940" i="17" s="1"/>
  <c r="BC941" i="17"/>
  <c r="BH941" i="17" s="1"/>
  <c r="BC942" i="17"/>
  <c r="BH942" i="17" s="1"/>
  <c r="BC943" i="17"/>
  <c r="BH943" i="17" s="1"/>
  <c r="BC944" i="17"/>
  <c r="BH944" i="17" s="1"/>
  <c r="BC945" i="17"/>
  <c r="BH945" i="17" s="1"/>
  <c r="BC946" i="17"/>
  <c r="BH946" i="17" s="1"/>
  <c r="BC947" i="17"/>
  <c r="BH947" i="17" s="1"/>
  <c r="BC948" i="17"/>
  <c r="BH948" i="17" s="1"/>
  <c r="BC949" i="17"/>
  <c r="BH949" i="17" s="1"/>
  <c r="BC950" i="17"/>
  <c r="BH950" i="17" s="1"/>
  <c r="BC951" i="17"/>
  <c r="BH951" i="17" s="1"/>
  <c r="BC952" i="17"/>
  <c r="BH952" i="17" s="1"/>
  <c r="BC953" i="17"/>
  <c r="BH953" i="17" s="1"/>
  <c r="BC954" i="17"/>
  <c r="BH954" i="17" s="1"/>
  <c r="BC955" i="17"/>
  <c r="BH955" i="17" s="1"/>
  <c r="BC956" i="17"/>
  <c r="BH956" i="17" s="1"/>
  <c r="BC957" i="17"/>
  <c r="BH957" i="17" s="1"/>
  <c r="BC958" i="17"/>
  <c r="BH958" i="17" s="1"/>
  <c r="BC959" i="17"/>
  <c r="BH959" i="17" s="1"/>
  <c r="BC960" i="17"/>
  <c r="BH960" i="17" s="1"/>
  <c r="BC961" i="17"/>
  <c r="BH961" i="17" s="1"/>
  <c r="BC962" i="17"/>
  <c r="BH962" i="17" s="1"/>
  <c r="BC963" i="17"/>
  <c r="BH963" i="17" s="1"/>
  <c r="BC964" i="17"/>
  <c r="BH964" i="17" s="1"/>
  <c r="BC965" i="17"/>
  <c r="BH965" i="17" s="1"/>
  <c r="BC966" i="17"/>
  <c r="BH966" i="17" s="1"/>
  <c r="BC967" i="17"/>
  <c r="BH967" i="17" s="1"/>
  <c r="BC968" i="17"/>
  <c r="BH968" i="17" s="1"/>
  <c r="BC969" i="17"/>
  <c r="BH969" i="17" s="1"/>
  <c r="BC970" i="17"/>
  <c r="BH970" i="17" s="1"/>
  <c r="BC971" i="17"/>
  <c r="BH971" i="17" s="1"/>
  <c r="BC972" i="17"/>
  <c r="BH972" i="17" s="1"/>
  <c r="BC973" i="17"/>
  <c r="BH973" i="17" s="1"/>
  <c r="BC974" i="17"/>
  <c r="BH974" i="17" s="1"/>
  <c r="BC975" i="17"/>
  <c r="BH975" i="17" s="1"/>
  <c r="BC976" i="17"/>
  <c r="BH976" i="17" s="1"/>
  <c r="BC977" i="17"/>
  <c r="BH977" i="17" s="1"/>
  <c r="BC978" i="17"/>
  <c r="BH978" i="17" s="1"/>
  <c r="BC979" i="17"/>
  <c r="BH979" i="17" s="1"/>
  <c r="BC980" i="17"/>
  <c r="BH980" i="17" s="1"/>
  <c r="BC981" i="17"/>
  <c r="BH981" i="17" s="1"/>
  <c r="BC982" i="17"/>
  <c r="BH982" i="17" s="1"/>
  <c r="BC983" i="17"/>
  <c r="BH983" i="17" s="1"/>
  <c r="BC984" i="17"/>
  <c r="BH984" i="17" s="1"/>
  <c r="BC985" i="17"/>
  <c r="BH985" i="17" s="1"/>
  <c r="BC986" i="17"/>
  <c r="BH986" i="17" s="1"/>
  <c r="BC987" i="17"/>
  <c r="BH987" i="17" s="1"/>
  <c r="BC988" i="17"/>
  <c r="BH988" i="17" s="1"/>
  <c r="BC989" i="17"/>
  <c r="BH989" i="17" s="1"/>
  <c r="BC990" i="17"/>
  <c r="BH990" i="17" s="1"/>
  <c r="BC991" i="17"/>
  <c r="BH991" i="17" s="1"/>
  <c r="BC992" i="17"/>
  <c r="BH992" i="17" s="1"/>
  <c r="BC993" i="17"/>
  <c r="BH993" i="17" s="1"/>
  <c r="BC994" i="17"/>
  <c r="BH994" i="17" s="1"/>
  <c r="BC995" i="17"/>
  <c r="BH995" i="17" s="1"/>
  <c r="BC996" i="17"/>
  <c r="BH996" i="17" s="1"/>
  <c r="BC997" i="17"/>
  <c r="BH997" i="17" s="1"/>
  <c r="BC998" i="17"/>
  <c r="BH998" i="17" s="1"/>
  <c r="BC999" i="17"/>
  <c r="BH999" i="17" s="1"/>
  <c r="BC1000" i="17"/>
  <c r="BH1000" i="17" s="1"/>
  <c r="BC1001" i="17"/>
  <c r="BH1001" i="17" s="1"/>
  <c r="BC1002" i="17"/>
  <c r="BH1002" i="17" s="1"/>
  <c r="BC1003" i="17"/>
  <c r="BH1003" i="17" s="1"/>
  <c r="BC1004" i="17"/>
  <c r="BH1004" i="17" s="1"/>
  <c r="BC1005" i="17"/>
  <c r="BH1005" i="17" s="1"/>
  <c r="BC1006" i="17"/>
  <c r="BH1006" i="17" s="1"/>
  <c r="BC1007" i="17"/>
  <c r="BH1007" i="17" s="1"/>
  <c r="BC1008" i="17"/>
  <c r="BH1008" i="17" s="1"/>
  <c r="BC1009" i="17"/>
  <c r="BH1009" i="17" s="1"/>
  <c r="BC1010" i="17"/>
  <c r="BH1010" i="17" s="1"/>
  <c r="BC1011" i="17"/>
  <c r="BH1011" i="17" s="1"/>
  <c r="BC1012" i="17"/>
  <c r="BH1012" i="17" s="1"/>
  <c r="BC1013" i="17"/>
  <c r="BH1013" i="17" s="1"/>
  <c r="BC1014" i="17"/>
  <c r="BH1014" i="17" s="1"/>
  <c r="BC1015" i="17"/>
  <c r="BH1015" i="17" s="1"/>
  <c r="BC1016" i="17"/>
  <c r="BH1016" i="17" s="1"/>
  <c r="BC1017" i="17"/>
  <c r="BH1017" i="17" s="1"/>
  <c r="BC1018" i="17"/>
  <c r="BH1018" i="17" s="1"/>
  <c r="BC1019" i="17"/>
  <c r="BH1019" i="17" s="1"/>
  <c r="BC1020" i="17"/>
  <c r="BH1020" i="17" s="1"/>
  <c r="BC1021" i="17"/>
  <c r="BH1021" i="17" s="1"/>
  <c r="BC1022" i="17"/>
  <c r="BH1022" i="17" s="1"/>
  <c r="BC1023" i="17"/>
  <c r="BH1023" i="17" s="1"/>
  <c r="BC1024" i="17"/>
  <c r="BH1024" i="17" s="1"/>
  <c r="BC1025" i="17"/>
  <c r="BH1025" i="17" s="1"/>
  <c r="BC1026" i="17"/>
  <c r="BH1026" i="17" s="1"/>
  <c r="BC1027" i="17"/>
  <c r="BH1027" i="17" s="1"/>
  <c r="BC1028" i="17"/>
  <c r="BH1028" i="17" s="1"/>
  <c r="BC1029" i="17"/>
  <c r="BH1029" i="17" s="1"/>
  <c r="BC1030" i="17"/>
  <c r="BH1030" i="17" s="1"/>
  <c r="BC1031" i="17"/>
  <c r="BH1031" i="17" s="1"/>
  <c r="BC1032" i="17"/>
  <c r="BH1032" i="17" s="1"/>
  <c r="BC1033" i="17"/>
  <c r="BH1033" i="17" s="1"/>
  <c r="BC1034" i="17"/>
  <c r="BH1034" i="17" s="1"/>
  <c r="BC1035" i="17"/>
  <c r="BH1035" i="17" s="1"/>
  <c r="BC1036" i="17"/>
  <c r="BH1036" i="17" s="1"/>
  <c r="BC1037" i="17"/>
  <c r="BH1037" i="17" s="1"/>
  <c r="BC1038" i="17"/>
  <c r="BH1038" i="17" s="1"/>
  <c r="BC1039" i="17"/>
  <c r="BH1039" i="17" s="1"/>
  <c r="BC1040" i="17"/>
  <c r="BH1040" i="17" s="1"/>
  <c r="BC1041" i="17"/>
  <c r="BH1041" i="17" s="1"/>
  <c r="BC1042" i="17"/>
  <c r="BH1042" i="17" s="1"/>
  <c r="BC1043" i="17"/>
  <c r="BH1043" i="17" s="1"/>
  <c r="BC1044" i="17"/>
  <c r="BH1044" i="17" s="1"/>
  <c r="BC1045" i="17"/>
  <c r="BH1045" i="17" s="1"/>
  <c r="BC1046" i="17"/>
  <c r="BH1046" i="17" s="1"/>
  <c r="BC1047" i="17"/>
  <c r="BH1047" i="17" s="1"/>
  <c r="BC1048" i="17"/>
  <c r="BH1048" i="17" s="1"/>
  <c r="BC1049" i="17"/>
  <c r="BH1049" i="17" s="1"/>
  <c r="BC1050" i="17"/>
  <c r="BH1050" i="17" s="1"/>
  <c r="BC1051" i="17"/>
  <c r="BH1051" i="17" s="1"/>
  <c r="BC1052" i="17"/>
  <c r="BH1052" i="17" s="1"/>
  <c r="BC1053" i="17"/>
  <c r="BH1053" i="17" s="1"/>
  <c r="BC1054" i="17"/>
  <c r="BH1054" i="17" s="1"/>
  <c r="BC1055" i="17"/>
  <c r="BH1055" i="17" s="1"/>
  <c r="BC1056" i="17"/>
  <c r="BH1056" i="17" s="1"/>
  <c r="BC1057" i="17"/>
  <c r="BH1057" i="17" s="1"/>
  <c r="BC1058" i="17"/>
  <c r="BH1058" i="17" s="1"/>
  <c r="BC1059" i="17"/>
  <c r="BH1059" i="17" s="1"/>
  <c r="BC1060" i="17"/>
  <c r="BH1060" i="17" s="1"/>
  <c r="BC1061" i="17"/>
  <c r="BH1061" i="17" s="1"/>
  <c r="BC1062" i="17"/>
  <c r="BH1062" i="17" s="1"/>
  <c r="BC1063" i="17"/>
  <c r="BH1063" i="17" s="1"/>
  <c r="BC1064" i="17"/>
  <c r="BH1064" i="17" s="1"/>
  <c r="BC1065" i="17"/>
  <c r="BH1065" i="17" s="1"/>
  <c r="BC1066" i="17"/>
  <c r="BH1066" i="17" s="1"/>
  <c r="BC1067" i="17"/>
  <c r="BH1067" i="17" s="1"/>
  <c r="BC1068" i="17"/>
  <c r="BH1068" i="17" s="1"/>
  <c r="BC1069" i="17"/>
  <c r="BH1069" i="17" s="1"/>
  <c r="BC1070" i="17"/>
  <c r="BH1070" i="17" s="1"/>
  <c r="BC1071" i="17"/>
  <c r="BH1071" i="17" s="1"/>
  <c r="BC1072" i="17"/>
  <c r="BH1072" i="17" s="1"/>
  <c r="BC1073" i="17"/>
  <c r="BH1073" i="17" s="1"/>
  <c r="BC1074" i="17"/>
  <c r="BH1074" i="17" s="1"/>
  <c r="BC1075" i="17"/>
  <c r="BH1075" i="17" s="1"/>
  <c r="BC1076" i="17"/>
  <c r="BH1076" i="17" s="1"/>
  <c r="BC1077" i="17"/>
  <c r="BH1077" i="17" s="1"/>
  <c r="BC1078" i="17"/>
  <c r="BH1078" i="17" s="1"/>
  <c r="BC1079" i="17"/>
  <c r="BH1079" i="17" s="1"/>
  <c r="BC1080" i="17"/>
  <c r="BH1080" i="17" s="1"/>
  <c r="BC1081" i="17"/>
  <c r="BH1081" i="17" s="1"/>
  <c r="BC1082" i="17"/>
  <c r="BH1082" i="17" s="1"/>
  <c r="BC1083" i="17"/>
  <c r="BH1083" i="17" s="1"/>
  <c r="BC1084" i="17"/>
  <c r="BH1084" i="17" s="1"/>
  <c r="BC1085" i="17"/>
  <c r="BH1085" i="17" s="1"/>
  <c r="BC1086" i="17"/>
  <c r="BH1086" i="17" s="1"/>
  <c r="BC1087" i="17"/>
  <c r="BH1087" i="17" s="1"/>
  <c r="BC1088" i="17"/>
  <c r="BH1088" i="17" s="1"/>
  <c r="BC1089" i="17"/>
  <c r="BH1089" i="17" s="1"/>
  <c r="BC1090" i="17"/>
  <c r="BH1090" i="17" s="1"/>
  <c r="BC1091" i="17"/>
  <c r="BH1091" i="17" s="1"/>
  <c r="BC1092" i="17"/>
  <c r="BH1092" i="17" s="1"/>
  <c r="BC1093" i="17"/>
  <c r="BH1093" i="17" s="1"/>
  <c r="BC1094" i="17"/>
  <c r="BH1094" i="17" s="1"/>
  <c r="BC1095" i="17"/>
  <c r="BH1095" i="17" s="1"/>
  <c r="BC1096" i="17"/>
  <c r="BH1096" i="17" s="1"/>
  <c r="BC1097" i="17"/>
  <c r="BH1097" i="17" s="1"/>
  <c r="BC1098" i="17"/>
  <c r="BH1098" i="17" s="1"/>
  <c r="BC1099" i="17"/>
  <c r="BH1099" i="17" s="1"/>
  <c r="BC1100" i="17"/>
  <c r="BH1100" i="17" s="1"/>
  <c r="BC1101" i="17"/>
  <c r="BH1101" i="17" s="1"/>
  <c r="BC1102" i="17"/>
  <c r="BH1102" i="17" s="1"/>
  <c r="BC1103" i="17"/>
  <c r="BH1103" i="17" s="1"/>
  <c r="BC1104" i="17"/>
  <c r="BH1104" i="17" s="1"/>
  <c r="BC1105" i="17"/>
  <c r="BH1105" i="17" s="1"/>
  <c r="BC1106" i="17"/>
  <c r="BH1106" i="17" s="1"/>
  <c r="BC1107" i="17"/>
  <c r="BH1107" i="17" s="1"/>
  <c r="BC1108" i="17"/>
  <c r="BH1108" i="17" s="1"/>
  <c r="BC1109" i="17"/>
  <c r="BH1109" i="17" s="1"/>
  <c r="BC1110" i="17"/>
  <c r="BH1110" i="17" s="1"/>
  <c r="BC1111" i="17"/>
  <c r="BH1111" i="17" s="1"/>
  <c r="BC1112" i="17"/>
  <c r="BH1112" i="17" s="1"/>
  <c r="BC1113" i="17"/>
  <c r="BH1113" i="17" s="1"/>
  <c r="BC1114" i="17"/>
  <c r="BH1114" i="17" s="1"/>
  <c r="BC1115" i="17"/>
  <c r="BH1115" i="17" s="1"/>
  <c r="BC1116" i="17"/>
  <c r="BH1116" i="17" s="1"/>
  <c r="BC1117" i="17"/>
  <c r="BH1117" i="17" s="1"/>
  <c r="BC1118" i="17"/>
  <c r="BH1118" i="17" s="1"/>
  <c r="BC1119" i="17"/>
  <c r="BH1119" i="17" s="1"/>
  <c r="BC1120" i="17"/>
  <c r="BH1120" i="17" s="1"/>
  <c r="BC1121" i="17"/>
  <c r="BH1121" i="17" s="1"/>
  <c r="BC1122" i="17"/>
  <c r="BH1122" i="17" s="1"/>
  <c r="BC1123" i="17"/>
  <c r="BH1123" i="17" s="1"/>
  <c r="BC1124" i="17"/>
  <c r="BH1124" i="17" s="1"/>
  <c r="BC1125" i="17"/>
  <c r="BH1125" i="17" s="1"/>
  <c r="BC1126" i="17"/>
  <c r="BH1126" i="17" s="1"/>
  <c r="BC1127" i="17"/>
  <c r="BH1127" i="17" s="1"/>
  <c r="BC1128" i="17"/>
  <c r="BH1128" i="17" s="1"/>
  <c r="BC1129" i="17"/>
  <c r="BH1129" i="17" s="1"/>
  <c r="BC1130" i="17"/>
  <c r="BH1130" i="17" s="1"/>
  <c r="BC1131" i="17"/>
  <c r="BH1131" i="17" s="1"/>
  <c r="BC1132" i="17"/>
  <c r="BH1132" i="17" s="1"/>
  <c r="BC1133" i="17"/>
  <c r="BH1133" i="17" s="1"/>
  <c r="BC1134" i="17"/>
  <c r="BH1134" i="17" s="1"/>
  <c r="BC1135" i="17"/>
  <c r="BH1135" i="17" s="1"/>
  <c r="BC1136" i="17"/>
  <c r="BH1136" i="17" s="1"/>
  <c r="BC1137" i="17"/>
  <c r="BH1137" i="17" s="1"/>
  <c r="BC1138" i="17"/>
  <c r="BH1138" i="17" s="1"/>
  <c r="BC1139" i="17"/>
  <c r="BH1139" i="17" s="1"/>
  <c r="BC1140" i="17"/>
  <c r="BH1140" i="17" s="1"/>
  <c r="BC1141" i="17"/>
  <c r="BH1141" i="17" s="1"/>
  <c r="BC1142" i="17"/>
  <c r="BH1142" i="17" s="1"/>
  <c r="BC1143" i="17"/>
  <c r="BH1143" i="17" s="1"/>
  <c r="BC1144" i="17"/>
  <c r="BH1144" i="17" s="1"/>
  <c r="BC1145" i="17"/>
  <c r="BH1145" i="17" s="1"/>
  <c r="BC1146" i="17"/>
  <c r="BH1146" i="17" s="1"/>
  <c r="BC1147" i="17"/>
  <c r="BH1147" i="17" s="1"/>
  <c r="BC1148" i="17"/>
  <c r="BH1148" i="17" s="1"/>
  <c r="BC1149" i="17"/>
  <c r="BH1149" i="17" s="1"/>
  <c r="BC1150" i="17"/>
  <c r="BH1150" i="17" s="1"/>
  <c r="BC1151" i="17"/>
  <c r="BH1151" i="17" s="1"/>
  <c r="BC1152" i="17"/>
  <c r="BH1152" i="17" s="1"/>
  <c r="BC1153" i="17"/>
  <c r="BH1153" i="17" s="1"/>
  <c r="BC1154" i="17"/>
  <c r="BH1154" i="17" s="1"/>
  <c r="BC1155" i="17"/>
  <c r="BH1155" i="17" s="1"/>
  <c r="BC1156" i="17"/>
  <c r="BH1156" i="17" s="1"/>
  <c r="BC1157" i="17"/>
  <c r="BH1157" i="17" s="1"/>
  <c r="BC1158" i="17"/>
  <c r="BH1158" i="17" s="1"/>
  <c r="BC1159" i="17"/>
  <c r="BH1159" i="17" s="1"/>
  <c r="BC1160" i="17"/>
  <c r="BH1160" i="17" s="1"/>
  <c r="BC1161" i="17"/>
  <c r="BH1161" i="17" s="1"/>
  <c r="BC1162" i="17"/>
  <c r="BH1162" i="17" s="1"/>
  <c r="BC1163" i="17"/>
  <c r="BH1163" i="17" s="1"/>
  <c r="BC1164" i="17"/>
  <c r="BH1164" i="17" s="1"/>
  <c r="BC1165" i="17"/>
  <c r="BH1165" i="17" s="1"/>
  <c r="BC1166" i="17"/>
  <c r="BH1166" i="17" s="1"/>
  <c r="BC1167" i="17"/>
  <c r="BH1167" i="17" s="1"/>
  <c r="BC1168" i="17"/>
  <c r="BH1168" i="17" s="1"/>
  <c r="BC1169" i="17"/>
  <c r="BH1169" i="17" s="1"/>
  <c r="BC1170" i="17"/>
  <c r="BH1170" i="17" s="1"/>
  <c r="BC1171" i="17"/>
  <c r="BH1171" i="17" s="1"/>
  <c r="BC1172" i="17"/>
  <c r="BH1172" i="17" s="1"/>
  <c r="BC1173" i="17"/>
  <c r="BH1173" i="17" s="1"/>
  <c r="BC1174" i="17"/>
  <c r="BH1174" i="17" s="1"/>
  <c r="BC1175" i="17"/>
  <c r="BH1175" i="17" s="1"/>
  <c r="BC1176" i="17"/>
  <c r="BH1176" i="17" s="1"/>
  <c r="BC1177" i="17"/>
  <c r="BH1177" i="17" s="1"/>
  <c r="BC1178" i="17"/>
  <c r="BH1178" i="17" s="1"/>
  <c r="BC1179" i="17"/>
  <c r="BH1179" i="17" s="1"/>
  <c r="BC1180" i="17"/>
  <c r="BH1180" i="17" s="1"/>
  <c r="BC1181" i="17"/>
  <c r="BH1181" i="17" s="1"/>
  <c r="BC1182" i="17"/>
  <c r="BH1182" i="17" s="1"/>
  <c r="BC1183" i="17"/>
  <c r="BH1183" i="17" s="1"/>
  <c r="BC1184" i="17"/>
  <c r="BH1184" i="17" s="1"/>
  <c r="BC1185" i="17"/>
  <c r="BH1185" i="17" s="1"/>
  <c r="BC1186" i="17"/>
  <c r="BH1186" i="17" s="1"/>
  <c r="BC1187" i="17"/>
  <c r="BH1187" i="17" s="1"/>
  <c r="BC1188" i="17"/>
  <c r="BH1188" i="17" s="1"/>
  <c r="BC1189" i="17"/>
  <c r="BH1189" i="17" s="1"/>
  <c r="BC1190" i="17"/>
  <c r="BH1190" i="17" s="1"/>
  <c r="BC1191" i="17"/>
  <c r="BH1191" i="17" s="1"/>
  <c r="BC1192" i="17"/>
  <c r="BH1192" i="17" s="1"/>
  <c r="BC1193" i="17"/>
  <c r="BH1193" i="17" s="1"/>
  <c r="BC1194" i="17"/>
  <c r="BH1194" i="17" s="1"/>
  <c r="BC1195" i="17"/>
  <c r="BH1195" i="17" s="1"/>
  <c r="BC1196" i="17"/>
  <c r="BH1196" i="17" s="1"/>
  <c r="BC1197" i="17"/>
  <c r="BH1197" i="17" s="1"/>
  <c r="BC1198" i="17"/>
  <c r="BH1198" i="17" s="1"/>
  <c r="BC1199" i="17"/>
  <c r="BH1199" i="17" s="1"/>
  <c r="BC1200" i="17"/>
  <c r="BH1200" i="17" s="1"/>
  <c r="BC1201" i="17"/>
  <c r="BH1201" i="17" s="1"/>
  <c r="BC1202" i="17"/>
  <c r="BH1202" i="17" s="1"/>
  <c r="BC1203" i="17"/>
  <c r="BH1203" i="17" s="1"/>
  <c r="BC1204" i="17"/>
  <c r="BH1204" i="17" s="1"/>
  <c r="BC1205" i="17"/>
  <c r="BH1205" i="17" s="1"/>
  <c r="BC1206" i="17"/>
  <c r="BH1206" i="17" s="1"/>
  <c r="BC1207" i="17"/>
  <c r="BH1207" i="17" s="1"/>
  <c r="BC1208" i="17"/>
  <c r="BH1208" i="17" s="1"/>
  <c r="BC1209" i="17"/>
  <c r="BH1209" i="17" s="1"/>
  <c r="BC1210" i="17"/>
  <c r="BH1210" i="17" s="1"/>
  <c r="BC1211" i="17"/>
  <c r="BH1211" i="17" s="1"/>
  <c r="BC1212" i="17"/>
  <c r="BH1212" i="17" s="1"/>
  <c r="BC1213" i="17"/>
  <c r="BH1213" i="17" s="1"/>
  <c r="BC1214" i="17"/>
  <c r="BH1214" i="17" s="1"/>
  <c r="BC1215" i="17"/>
  <c r="BH1215" i="17" s="1"/>
  <c r="BC1216" i="17"/>
  <c r="BH1216" i="17" s="1"/>
  <c r="BC1217" i="17"/>
  <c r="BH1217" i="17" s="1"/>
  <c r="BC1218" i="17"/>
  <c r="BH1218" i="17" s="1"/>
  <c r="BC1219" i="17"/>
  <c r="BH1219" i="17" s="1"/>
  <c r="BC1220" i="17"/>
  <c r="BH1220" i="17" s="1"/>
  <c r="BC1221" i="17"/>
  <c r="BH1221" i="17" s="1"/>
  <c r="BC1222" i="17"/>
  <c r="BH1222" i="17" s="1"/>
  <c r="BC1223" i="17"/>
  <c r="BH1223" i="17" s="1"/>
  <c r="BC1224" i="17"/>
  <c r="BH1224" i="17" s="1"/>
  <c r="BC1225" i="17"/>
  <c r="BH1225" i="17" s="1"/>
  <c r="BC1226" i="17"/>
  <c r="BH1226" i="17" s="1"/>
  <c r="BC1227" i="17"/>
  <c r="BH1227" i="17" s="1"/>
  <c r="BC1228" i="17"/>
  <c r="BH1228" i="17" s="1"/>
  <c r="BC1229" i="17"/>
  <c r="BH1229" i="17" s="1"/>
  <c r="BC1230" i="17"/>
  <c r="BH1230" i="17" s="1"/>
  <c r="BC1231" i="17"/>
  <c r="BH1231" i="17" s="1"/>
  <c r="BC1232" i="17"/>
  <c r="BH1232" i="17" s="1"/>
  <c r="BC1233" i="17"/>
  <c r="BH1233" i="17" s="1"/>
  <c r="BC1234" i="17"/>
  <c r="BH1234" i="17" s="1"/>
  <c r="BC1235" i="17"/>
  <c r="BH1235" i="17" s="1"/>
  <c r="BC1236" i="17"/>
  <c r="BH1236" i="17" s="1"/>
  <c r="BC1237" i="17"/>
  <c r="BH1237" i="17" s="1"/>
  <c r="BC1238" i="17"/>
  <c r="BH1238" i="17" s="1"/>
  <c r="BC1239" i="17"/>
  <c r="BH1239" i="17" s="1"/>
  <c r="BC1240" i="17"/>
  <c r="BH1240" i="17" s="1"/>
  <c r="BC1241" i="17"/>
  <c r="BH1241" i="17" s="1"/>
  <c r="BC1242" i="17"/>
  <c r="BH1242" i="17" s="1"/>
  <c r="BC1243" i="17"/>
  <c r="BH1243" i="17" s="1"/>
  <c r="BC1244" i="17"/>
  <c r="BH1244" i="17" s="1"/>
  <c r="BC1245" i="17"/>
  <c r="BH1245" i="17" s="1"/>
  <c r="BC1246" i="17"/>
  <c r="BH1246" i="17" s="1"/>
  <c r="BC1247" i="17"/>
  <c r="BH1247" i="17" s="1"/>
  <c r="BC1248" i="17"/>
  <c r="BH1248" i="17" s="1"/>
  <c r="BC1249" i="17"/>
  <c r="BH1249" i="17" s="1"/>
  <c r="BC1250" i="17"/>
  <c r="BH1250" i="17" s="1"/>
  <c r="BC1251" i="17"/>
  <c r="BH1251" i="17" s="1"/>
  <c r="BC1252" i="17"/>
  <c r="BH1252" i="17" s="1"/>
  <c r="BC1253" i="17"/>
  <c r="BH1253" i="17" s="1"/>
  <c r="BC1254" i="17"/>
  <c r="BH1254" i="17" s="1"/>
  <c r="BC1255" i="17"/>
  <c r="BH1255" i="17" s="1"/>
  <c r="BC1256" i="17"/>
  <c r="BH1256" i="17" s="1"/>
  <c r="BC1257" i="17"/>
  <c r="BH1257" i="17" s="1"/>
  <c r="BC1258" i="17"/>
  <c r="BH1258" i="17" s="1"/>
  <c r="BC1259" i="17"/>
  <c r="BH1259" i="17" s="1"/>
  <c r="BC1260" i="17"/>
  <c r="BH1260" i="17" s="1"/>
  <c r="BC1261" i="17"/>
  <c r="BH1261" i="17" s="1"/>
  <c r="BC1262" i="17"/>
  <c r="BH1262" i="17" s="1"/>
  <c r="BC1263" i="17"/>
  <c r="BH1263" i="17" s="1"/>
  <c r="BC1264" i="17"/>
  <c r="BH1264" i="17" s="1"/>
  <c r="BC1265" i="17"/>
  <c r="BH1265" i="17" s="1"/>
  <c r="BC1266" i="17"/>
  <c r="BH1266" i="17" s="1"/>
  <c r="BC1267" i="17"/>
  <c r="BH1267" i="17" s="1"/>
  <c r="BC1268" i="17"/>
  <c r="BH1268" i="17" s="1"/>
  <c r="BC1269" i="17"/>
  <c r="BH1269" i="17" s="1"/>
  <c r="BC1270" i="17"/>
  <c r="BH1270" i="17" s="1"/>
  <c r="BC1271" i="17"/>
  <c r="BH1271" i="17" s="1"/>
  <c r="BC1272" i="17"/>
  <c r="BH1272" i="17" s="1"/>
  <c r="BC1273" i="17"/>
  <c r="BH1273" i="17" s="1"/>
  <c r="BC1274" i="17"/>
  <c r="BH1274" i="17" s="1"/>
  <c r="BC1275" i="17"/>
  <c r="BH1275" i="17" s="1"/>
  <c r="BC1276" i="17"/>
  <c r="BH1276" i="17" s="1"/>
  <c r="BC1277" i="17"/>
  <c r="BH1277" i="17" s="1"/>
  <c r="BC1278" i="17"/>
  <c r="BH1278" i="17" s="1"/>
  <c r="BC1279" i="17"/>
  <c r="BH1279" i="17" s="1"/>
  <c r="BC1280" i="17"/>
  <c r="BH1280" i="17" s="1"/>
  <c r="BC1281" i="17"/>
  <c r="BH1281" i="17" s="1"/>
  <c r="BC1282" i="17"/>
  <c r="BH1282" i="17" s="1"/>
  <c r="BC1283" i="17"/>
  <c r="BH1283" i="17" s="1"/>
  <c r="BC1284" i="17"/>
  <c r="BH1284" i="17" s="1"/>
  <c r="BC1285" i="17"/>
  <c r="BH1285" i="17" s="1"/>
  <c r="BC1286" i="17"/>
  <c r="BH1286" i="17" s="1"/>
  <c r="BC1287" i="17"/>
  <c r="BH1287" i="17" s="1"/>
  <c r="BC1288" i="17"/>
  <c r="BH1288" i="17" s="1"/>
  <c r="BC1289" i="17"/>
  <c r="BH1289" i="17" s="1"/>
  <c r="BC1290" i="17"/>
  <c r="BH1290" i="17" s="1"/>
  <c r="BC1291" i="17"/>
  <c r="BH1291" i="17" s="1"/>
  <c r="BC1292" i="17"/>
  <c r="BH1292" i="17" s="1"/>
  <c r="BC1293" i="17"/>
  <c r="BH1293" i="17" s="1"/>
  <c r="BC1294" i="17"/>
  <c r="BH1294" i="17" s="1"/>
  <c r="BC1295" i="17"/>
  <c r="BH1295" i="17" s="1"/>
  <c r="BC1296" i="17"/>
  <c r="BH1296" i="17" s="1"/>
  <c r="BC1297" i="17"/>
  <c r="BH1297" i="17" s="1"/>
  <c r="BC1298" i="17"/>
  <c r="BH1298" i="17" s="1"/>
  <c r="BC1299" i="17"/>
  <c r="BH1299" i="17" s="1"/>
  <c r="BC1300" i="17"/>
  <c r="BH1300" i="17" s="1"/>
  <c r="BC1301" i="17"/>
  <c r="BH1301" i="17" s="1"/>
  <c r="BC1302" i="17"/>
  <c r="BH1302" i="17" s="1"/>
  <c r="BC1303" i="17"/>
  <c r="BH1303" i="17" s="1"/>
  <c r="BC1304" i="17"/>
  <c r="BH1304" i="17" s="1"/>
  <c r="BC1305" i="17"/>
  <c r="BH1305" i="17" s="1"/>
  <c r="BC1306" i="17"/>
  <c r="BH1306" i="17" s="1"/>
  <c r="BC1307" i="17"/>
  <c r="BH1307" i="17" s="1"/>
  <c r="BC1308" i="17"/>
  <c r="BH1308" i="17" s="1"/>
  <c r="BC1309" i="17"/>
  <c r="BH1309" i="17" s="1"/>
  <c r="BC1310" i="17"/>
  <c r="BH1310" i="17" s="1"/>
  <c r="BC1311" i="17"/>
  <c r="BH1311" i="17" s="1"/>
  <c r="BC1312" i="17"/>
  <c r="BH1312" i="17" s="1"/>
  <c r="BC1313" i="17"/>
  <c r="BH1313" i="17" s="1"/>
  <c r="BC1314" i="17"/>
  <c r="BH1314" i="17" s="1"/>
  <c r="BC1315" i="17"/>
  <c r="BH1315" i="17" s="1"/>
  <c r="BC1316" i="17"/>
  <c r="BH1316" i="17" s="1"/>
  <c r="BC1317" i="17"/>
  <c r="BH1317" i="17" s="1"/>
  <c r="BC1318" i="17"/>
  <c r="BH1318" i="17" s="1"/>
  <c r="BC1319" i="17"/>
  <c r="BH1319" i="17" s="1"/>
  <c r="BC1320" i="17"/>
  <c r="BH1320" i="17" s="1"/>
  <c r="BC1321" i="17"/>
  <c r="BH1321" i="17" s="1"/>
  <c r="BC1322" i="17"/>
  <c r="BH1322" i="17" s="1"/>
  <c r="BC1323" i="17"/>
  <c r="BH1323" i="17" s="1"/>
  <c r="BC1324" i="17"/>
  <c r="BH1324" i="17" s="1"/>
  <c r="BC1325" i="17"/>
  <c r="BH1325" i="17" s="1"/>
  <c r="BC1326" i="17"/>
  <c r="BH1326" i="17" s="1"/>
  <c r="BC1327" i="17"/>
  <c r="BH1327" i="17" s="1"/>
  <c r="BC1328" i="17"/>
  <c r="BH1328" i="17" s="1"/>
  <c r="BC1329" i="17"/>
  <c r="BH1329" i="17" s="1"/>
  <c r="BC1330" i="17"/>
  <c r="BH1330" i="17" s="1"/>
  <c r="BC1331" i="17"/>
  <c r="BH1331" i="17" s="1"/>
  <c r="BC1332" i="17"/>
  <c r="BH1332" i="17" s="1"/>
  <c r="BC1333" i="17"/>
  <c r="BH1333" i="17" s="1"/>
  <c r="BC1334" i="17"/>
  <c r="BH1334" i="17" s="1"/>
  <c r="BC1335" i="17"/>
  <c r="BH1335" i="17" s="1"/>
  <c r="BC1336" i="17"/>
  <c r="BH1336" i="17" s="1"/>
  <c r="BC1337" i="17"/>
  <c r="BH1337" i="17" s="1"/>
  <c r="BC1338" i="17"/>
  <c r="BH1338" i="17" s="1"/>
  <c r="BC1339" i="17"/>
  <c r="BH1339" i="17" s="1"/>
  <c r="BC1340" i="17"/>
  <c r="BH1340" i="17" s="1"/>
  <c r="BC1341" i="17"/>
  <c r="BH1341" i="17" s="1"/>
  <c r="BC1342" i="17"/>
  <c r="BH1342" i="17" s="1"/>
  <c r="BC1343" i="17"/>
  <c r="BH1343" i="17" s="1"/>
  <c r="BC1344" i="17"/>
  <c r="BH1344" i="17" s="1"/>
  <c r="BC1345" i="17"/>
  <c r="BH1345" i="17" s="1"/>
  <c r="BC1346" i="17"/>
  <c r="BH1346" i="17" s="1"/>
  <c r="BC1347" i="17"/>
  <c r="BH1347" i="17" s="1"/>
  <c r="BC1348" i="17"/>
  <c r="BH1348" i="17" s="1"/>
  <c r="BC1349" i="17"/>
  <c r="BH1349" i="17" s="1"/>
  <c r="BC1350" i="17"/>
  <c r="BH1350" i="17" s="1"/>
  <c r="BC1351" i="17"/>
  <c r="BH1351" i="17" s="1"/>
  <c r="BC1352" i="17"/>
  <c r="BH1352" i="17" s="1"/>
  <c r="BC1353" i="17"/>
  <c r="BH1353" i="17" s="1"/>
  <c r="BC1354" i="17"/>
  <c r="BH1354" i="17" s="1"/>
  <c r="BC1355" i="17"/>
  <c r="BH1355" i="17" s="1"/>
  <c r="BC1356" i="17"/>
  <c r="BH1356" i="17" s="1"/>
  <c r="BC1357" i="17"/>
  <c r="BH1357" i="17" s="1"/>
  <c r="BC1358" i="17"/>
  <c r="BH1358" i="17" s="1"/>
  <c r="BC1359" i="17"/>
  <c r="BH1359" i="17" s="1"/>
  <c r="BC1360" i="17"/>
  <c r="BH1360" i="17" s="1"/>
  <c r="BC1361" i="17"/>
  <c r="BH1361" i="17" s="1"/>
  <c r="BC1362" i="17"/>
  <c r="BH1362" i="17" s="1"/>
  <c r="BC1363" i="17"/>
  <c r="BH1363" i="17" s="1"/>
  <c r="BC1364" i="17"/>
  <c r="BH1364" i="17" s="1"/>
  <c r="BC1365" i="17"/>
  <c r="BH1365" i="17" s="1"/>
  <c r="BC1366" i="17"/>
  <c r="BH1366" i="17" s="1"/>
  <c r="BC1367" i="17"/>
  <c r="BH1367" i="17" s="1"/>
  <c r="BC1368" i="17"/>
  <c r="BH1368" i="17" s="1"/>
  <c r="BC1369" i="17"/>
  <c r="BH1369" i="17" s="1"/>
  <c r="BC1370" i="17"/>
  <c r="BH1370" i="17" s="1"/>
  <c r="BC1371" i="17"/>
  <c r="BH1371" i="17" s="1"/>
  <c r="BC1372" i="17"/>
  <c r="BH1372" i="17" s="1"/>
  <c r="BC1373" i="17"/>
  <c r="BH1373" i="17" s="1"/>
  <c r="BC1374" i="17"/>
  <c r="BH1374" i="17" s="1"/>
  <c r="BC1375" i="17"/>
  <c r="BH1375" i="17" s="1"/>
  <c r="BC1376" i="17"/>
  <c r="BH1376" i="17" s="1"/>
  <c r="BC1377" i="17"/>
  <c r="BH1377" i="17" s="1"/>
  <c r="BC1378" i="17"/>
  <c r="BH1378" i="17" s="1"/>
  <c r="BC1379" i="17"/>
  <c r="BH1379" i="17" s="1"/>
  <c r="BC1380" i="17"/>
  <c r="BH1380" i="17" s="1"/>
  <c r="BC1381" i="17"/>
  <c r="BH1381" i="17" s="1"/>
  <c r="BC1382" i="17"/>
  <c r="BH1382" i="17" s="1"/>
  <c r="BC1383" i="17"/>
  <c r="BH1383" i="17" s="1"/>
  <c r="BC1384" i="17"/>
  <c r="BH1384" i="17" s="1"/>
  <c r="BC1385" i="17"/>
  <c r="BH1385" i="17" s="1"/>
  <c r="BC1386" i="17"/>
  <c r="BH1386" i="17" s="1"/>
  <c r="BC1387" i="17"/>
  <c r="BH1387" i="17" s="1"/>
  <c r="BC1388" i="17"/>
  <c r="BH1388" i="17" s="1"/>
  <c r="BC1389" i="17"/>
  <c r="BH1389" i="17" s="1"/>
  <c r="BC1390" i="17"/>
  <c r="BH1390" i="17" s="1"/>
  <c r="BC1391" i="17"/>
  <c r="BH1391" i="17" s="1"/>
  <c r="BC1392" i="17"/>
  <c r="BH1392" i="17" s="1"/>
  <c r="BC1393" i="17"/>
  <c r="BH1393" i="17" s="1"/>
  <c r="BC1394" i="17"/>
  <c r="BH1394" i="17" s="1"/>
  <c r="BC1395" i="17"/>
  <c r="BH1395" i="17" s="1"/>
  <c r="BC1396" i="17"/>
  <c r="BH1396" i="17" s="1"/>
  <c r="BC1397" i="17"/>
  <c r="BH1397" i="17" s="1"/>
  <c r="BC1398" i="17"/>
  <c r="BH1398" i="17" s="1"/>
  <c r="BC1399" i="17"/>
  <c r="BH1399" i="17" s="1"/>
  <c r="BC1400" i="17"/>
  <c r="BH1400" i="17" s="1"/>
  <c r="BC1401" i="17"/>
  <c r="BH1401" i="17" s="1"/>
  <c r="BC1402" i="17"/>
  <c r="BH1402" i="17" s="1"/>
  <c r="BC1403" i="17"/>
  <c r="BH1403" i="17" s="1"/>
  <c r="BC1404" i="17"/>
  <c r="BH1404" i="17" s="1"/>
  <c r="BC1405" i="17"/>
  <c r="BH1405" i="17" s="1"/>
  <c r="BC1406" i="17"/>
  <c r="BH1406" i="17" s="1"/>
  <c r="BC1407" i="17"/>
  <c r="BH1407" i="17" s="1"/>
  <c r="BC1408" i="17"/>
  <c r="BH1408" i="17" s="1"/>
  <c r="BC1409" i="17"/>
  <c r="BH1409" i="17" s="1"/>
  <c r="BC1410" i="17"/>
  <c r="BH1410" i="17" s="1"/>
  <c r="BC1411" i="17"/>
  <c r="BH1411" i="17" s="1"/>
  <c r="BC1412" i="17"/>
  <c r="BH1412" i="17" s="1"/>
  <c r="BC1413" i="17"/>
  <c r="BH1413" i="17" s="1"/>
  <c r="BC1414" i="17"/>
  <c r="BH1414" i="17" s="1"/>
  <c r="BC1415" i="17"/>
  <c r="BH1415" i="17" s="1"/>
  <c r="BC1416" i="17"/>
  <c r="BH1416" i="17" s="1"/>
  <c r="BC1417" i="17"/>
  <c r="BH1417" i="17" s="1"/>
  <c r="BC1418" i="17"/>
  <c r="BH1418" i="17" s="1"/>
  <c r="BC1419" i="17"/>
  <c r="BH1419" i="17" s="1"/>
  <c r="BC1420" i="17"/>
  <c r="BH1420" i="17" s="1"/>
  <c r="BC1421" i="17"/>
  <c r="BH1421" i="17" s="1"/>
  <c r="BC1422" i="17"/>
  <c r="BH1422" i="17" s="1"/>
  <c r="BC1423" i="17"/>
  <c r="BH1423" i="17" s="1"/>
  <c r="BC1424" i="17"/>
  <c r="BH1424" i="17" s="1"/>
  <c r="BC1425" i="17"/>
  <c r="BH1425" i="17" s="1"/>
  <c r="BC1426" i="17"/>
  <c r="BH1426" i="17" s="1"/>
  <c r="BC1427" i="17"/>
  <c r="BH1427" i="17" s="1"/>
  <c r="BC1428" i="17"/>
  <c r="BH1428" i="17" s="1"/>
  <c r="BC1429" i="17"/>
  <c r="BH1429" i="17" s="1"/>
  <c r="BC1430" i="17"/>
  <c r="BH1430" i="17" s="1"/>
  <c r="BC1431" i="17"/>
  <c r="BH1431" i="17" s="1"/>
  <c r="BC1432" i="17"/>
  <c r="BH1432" i="17" s="1"/>
  <c r="BC1433" i="17"/>
  <c r="BH1433" i="17" s="1"/>
  <c r="BC1434" i="17"/>
  <c r="BH1434" i="17" s="1"/>
  <c r="BC1435" i="17"/>
  <c r="BH1435" i="17" s="1"/>
  <c r="BC1436" i="17"/>
  <c r="BH1436" i="17" s="1"/>
  <c r="BC1437" i="17"/>
  <c r="BH1437" i="17" s="1"/>
  <c r="BC1438" i="17"/>
  <c r="BH1438" i="17" s="1"/>
  <c r="BC1439" i="17"/>
  <c r="BH1439" i="17" s="1"/>
  <c r="BC1440" i="17"/>
  <c r="BH1440" i="17" s="1"/>
  <c r="BC1441" i="17"/>
  <c r="BH1441" i="17" s="1"/>
  <c r="BC1442" i="17"/>
  <c r="BH1442" i="17" s="1"/>
  <c r="BC1443" i="17"/>
  <c r="BH1443" i="17" s="1"/>
  <c r="BC1444" i="17"/>
  <c r="BH1444" i="17" s="1"/>
  <c r="BC1445" i="17"/>
  <c r="BH1445" i="17" s="1"/>
  <c r="BC1446" i="17"/>
  <c r="BH1446" i="17" s="1"/>
  <c r="BC1447" i="17"/>
  <c r="BH1447" i="17" s="1"/>
  <c r="BC1448" i="17"/>
  <c r="BH1448" i="17" s="1"/>
  <c r="BC1449" i="17"/>
  <c r="BH1449" i="17" s="1"/>
  <c r="BC1450" i="17"/>
  <c r="BH1450" i="17" s="1"/>
  <c r="BC1451" i="17"/>
  <c r="BH1451" i="17" s="1"/>
  <c r="BC1452" i="17"/>
  <c r="BH1452" i="17" s="1"/>
  <c r="BC1453" i="17"/>
  <c r="BH1453" i="17" s="1"/>
  <c r="BC1454" i="17"/>
  <c r="BH1454" i="17" s="1"/>
  <c r="BC1455" i="17"/>
  <c r="BH1455" i="17" s="1"/>
  <c r="BC1456" i="17"/>
  <c r="BH1456" i="17" s="1"/>
  <c r="BC1457" i="17"/>
  <c r="BH1457" i="17" s="1"/>
  <c r="BC1458" i="17"/>
  <c r="BH1458" i="17" s="1"/>
  <c r="BC1459" i="17"/>
  <c r="BH1459" i="17" s="1"/>
  <c r="BC1460" i="17"/>
  <c r="BH1460" i="17" s="1"/>
  <c r="BC1461" i="17"/>
  <c r="BH1461" i="17" s="1"/>
  <c r="BC1462" i="17"/>
  <c r="BH1462" i="17" s="1"/>
  <c r="BC1463" i="17"/>
  <c r="BH1463" i="17" s="1"/>
  <c r="BC1464" i="17"/>
  <c r="BH1464" i="17" s="1"/>
  <c r="BC1465" i="17"/>
  <c r="BH1465" i="17" s="1"/>
  <c r="BC1466" i="17"/>
  <c r="BH1466" i="17" s="1"/>
  <c r="BC1467" i="17"/>
  <c r="BH1467" i="17" s="1"/>
  <c r="BC1468" i="17"/>
  <c r="BH1468" i="17" s="1"/>
  <c r="BC1469" i="17"/>
  <c r="BH1469" i="17" s="1"/>
  <c r="BC1470" i="17"/>
  <c r="BH1470" i="17" s="1"/>
  <c r="BC1471" i="17"/>
  <c r="BH1471" i="17" s="1"/>
  <c r="BC1472" i="17"/>
  <c r="BH1472" i="17" s="1"/>
  <c r="BC1473" i="17"/>
  <c r="BH1473" i="17" s="1"/>
  <c r="BC1474" i="17"/>
  <c r="BH1474" i="17" s="1"/>
  <c r="BC1475" i="17"/>
  <c r="BH1475" i="17" s="1"/>
  <c r="BC1476" i="17"/>
  <c r="BH1476" i="17" s="1"/>
  <c r="BC1477" i="17"/>
  <c r="BH1477" i="17" s="1"/>
  <c r="BC1478" i="17"/>
  <c r="BH1478" i="17" s="1"/>
  <c r="BC1479" i="17"/>
  <c r="BH1479" i="17" s="1"/>
  <c r="BC1480" i="17"/>
  <c r="BH1480" i="17" s="1"/>
  <c r="BC1481" i="17"/>
  <c r="BH1481" i="17" s="1"/>
  <c r="BC1482" i="17"/>
  <c r="BH1482" i="17" s="1"/>
  <c r="BC1483" i="17"/>
  <c r="BH1483" i="17" s="1"/>
  <c r="BC1484" i="17"/>
  <c r="BH1484" i="17" s="1"/>
  <c r="BC1485" i="17"/>
  <c r="BH1485" i="17" s="1"/>
  <c r="BC1486" i="17"/>
  <c r="BH1486" i="17" s="1"/>
  <c r="BC1487" i="17"/>
  <c r="BH1487" i="17" s="1"/>
  <c r="BC1488" i="17"/>
  <c r="BH1488" i="17" s="1"/>
  <c r="BC1489" i="17"/>
  <c r="BH1489" i="17" s="1"/>
  <c r="BC1490" i="17"/>
  <c r="BH1490" i="17" s="1"/>
  <c r="BC1491" i="17"/>
  <c r="BH1491" i="17" s="1"/>
  <c r="BC1492" i="17"/>
  <c r="BH1492" i="17" s="1"/>
  <c r="BC1493" i="17"/>
  <c r="BH1493" i="17" s="1"/>
  <c r="BC1494" i="17"/>
  <c r="BH1494" i="17" s="1"/>
  <c r="BC1495" i="17"/>
  <c r="BH1495" i="17" s="1"/>
  <c r="BC1496" i="17"/>
  <c r="BH1496" i="17" s="1"/>
  <c r="BC1497" i="17"/>
  <c r="BH1497" i="17" s="1"/>
  <c r="BC1498" i="17"/>
  <c r="BH1498" i="17" s="1"/>
  <c r="BC1499" i="17"/>
  <c r="BH1499" i="17" s="1"/>
  <c r="BC1500" i="17"/>
  <c r="BH1500" i="17" s="1"/>
  <c r="BC1501" i="17"/>
  <c r="BH1501" i="17" s="1"/>
  <c r="BC1502" i="17"/>
  <c r="BH1502" i="17" s="1"/>
  <c r="BC1503" i="17"/>
  <c r="BH1503" i="17" s="1"/>
  <c r="BC1504" i="17"/>
  <c r="BH1504" i="17" s="1"/>
  <c r="BC1505" i="17"/>
  <c r="BH1505" i="17" s="1"/>
  <c r="BC1506" i="17"/>
  <c r="BH1506" i="17" s="1"/>
  <c r="BC1507" i="17"/>
  <c r="BH1507" i="17" s="1"/>
  <c r="BC1508" i="17"/>
  <c r="BH1508" i="17" s="1"/>
  <c r="BC1509" i="17"/>
  <c r="BH1509" i="17" s="1"/>
  <c r="BC1510" i="17"/>
  <c r="BH1510" i="17" s="1"/>
  <c r="BC1511" i="17"/>
  <c r="BH1511" i="17" s="1"/>
  <c r="BC1512" i="17"/>
  <c r="BH1512" i="17" s="1"/>
  <c r="BC1513" i="17"/>
  <c r="BH1513" i="17" s="1"/>
  <c r="BC1514" i="17"/>
  <c r="BH1514" i="17" s="1"/>
  <c r="BC1515" i="17"/>
  <c r="BH1515" i="17" s="1"/>
  <c r="BC1516" i="17"/>
  <c r="BH1516" i="17" s="1"/>
  <c r="BC1517" i="17"/>
  <c r="BH1517" i="17" s="1"/>
  <c r="BC1518" i="17"/>
  <c r="BH1518" i="17" s="1"/>
  <c r="BC1519" i="17"/>
  <c r="BH1519" i="17" s="1"/>
  <c r="BC1520" i="17"/>
  <c r="BH1520" i="17" s="1"/>
  <c r="BC1521" i="17"/>
  <c r="BH1521" i="17" s="1"/>
  <c r="BC1522" i="17"/>
  <c r="BH1522" i="17" s="1"/>
  <c r="BC1523" i="17"/>
  <c r="BH1523" i="17" s="1"/>
  <c r="BC1524" i="17"/>
  <c r="BH1524" i="17" s="1"/>
  <c r="BC1525" i="17"/>
  <c r="BH1525" i="17" s="1"/>
  <c r="BC1526" i="17"/>
  <c r="BH1526" i="17" s="1"/>
  <c r="BC1527" i="17"/>
  <c r="BH1527" i="17" s="1"/>
  <c r="BC1528" i="17"/>
  <c r="BH1528" i="17" s="1"/>
  <c r="BC1529" i="17"/>
  <c r="BH1529" i="17" s="1"/>
  <c r="BC1530" i="17"/>
  <c r="BH1530" i="17" s="1"/>
  <c r="BC1531" i="17"/>
  <c r="BH1531" i="17" s="1"/>
  <c r="BC1532" i="17"/>
  <c r="BH1532" i="17" s="1"/>
  <c r="BC1533" i="17"/>
  <c r="BH1533" i="17" s="1"/>
  <c r="BC1534" i="17"/>
  <c r="BH1534" i="17" s="1"/>
  <c r="BC1535" i="17"/>
  <c r="BH1535" i="17" s="1"/>
  <c r="BC1536" i="17"/>
  <c r="BH1536" i="17" s="1"/>
  <c r="BC1537" i="17"/>
  <c r="BH1537" i="17" s="1"/>
  <c r="BC1538" i="17"/>
  <c r="BH1538" i="17" s="1"/>
  <c r="BC1539" i="17"/>
  <c r="BH1539" i="17" s="1"/>
  <c r="BC1540" i="17"/>
  <c r="BH1540" i="17" s="1"/>
  <c r="BC1541" i="17"/>
  <c r="BH1541" i="17" s="1"/>
  <c r="BC1542" i="17"/>
  <c r="BH1542" i="17" s="1"/>
  <c r="BC1543" i="17"/>
  <c r="BH1543" i="17" s="1"/>
  <c r="BC1544" i="17"/>
  <c r="BH1544" i="17" s="1"/>
  <c r="BC1545" i="17"/>
  <c r="BH1545" i="17" s="1"/>
  <c r="BC1546" i="17"/>
  <c r="BH1546" i="17" s="1"/>
  <c r="BC1547" i="17"/>
  <c r="BH1547" i="17" s="1"/>
  <c r="BC1548" i="17"/>
  <c r="BH1548" i="17" s="1"/>
  <c r="BC1549" i="17"/>
  <c r="BH1549" i="17" s="1"/>
  <c r="BC1550" i="17"/>
  <c r="BH1550" i="17" s="1"/>
  <c r="BC1551" i="17"/>
  <c r="BH1551" i="17" s="1"/>
  <c r="BC1552" i="17"/>
  <c r="BH1552" i="17" s="1"/>
  <c r="BC1553" i="17"/>
  <c r="BH1553" i="17" s="1"/>
  <c r="BC1554" i="17"/>
  <c r="BH1554" i="17" s="1"/>
  <c r="BC1555" i="17"/>
  <c r="BH1555" i="17" s="1"/>
  <c r="BC1556" i="17"/>
  <c r="BH1556" i="17" s="1"/>
  <c r="BC1557" i="17"/>
  <c r="BH1557" i="17" s="1"/>
  <c r="BC1558" i="17"/>
  <c r="BH1558" i="17" s="1"/>
  <c r="BC1559" i="17"/>
  <c r="BH1559" i="17" s="1"/>
  <c r="BC1560" i="17"/>
  <c r="BH1560" i="17" s="1"/>
  <c r="BC1561" i="17"/>
  <c r="BH1561" i="17" s="1"/>
  <c r="BC1562" i="17"/>
  <c r="BH1562" i="17" s="1"/>
  <c r="BC1563" i="17"/>
  <c r="BH1563" i="17" s="1"/>
  <c r="BC1564" i="17"/>
  <c r="BH1564" i="17" s="1"/>
  <c r="BC1565" i="17"/>
  <c r="BH1565" i="17" s="1"/>
  <c r="BC1566" i="17"/>
  <c r="BH1566" i="17" s="1"/>
  <c r="BC1567" i="17"/>
  <c r="BH1567" i="17" s="1"/>
  <c r="BC1568" i="17"/>
  <c r="BH1568" i="17" s="1"/>
  <c r="BC1569" i="17"/>
  <c r="BH1569" i="17" s="1"/>
  <c r="BC1570" i="17"/>
  <c r="BH1570" i="17" s="1"/>
  <c r="BC1571" i="17"/>
  <c r="BH1571" i="17" s="1"/>
  <c r="BC1572" i="17"/>
  <c r="BH1572" i="17" s="1"/>
  <c r="BC1573" i="17"/>
  <c r="BH1573" i="17" s="1"/>
  <c r="BC1574" i="17"/>
  <c r="BH1574" i="17" s="1"/>
  <c r="BC1575" i="17"/>
  <c r="BH1575" i="17" s="1"/>
  <c r="BC1576" i="17"/>
  <c r="BH1576" i="17" s="1"/>
  <c r="BC1577" i="17"/>
  <c r="BH1577" i="17" s="1"/>
  <c r="BC1578" i="17"/>
  <c r="BH1578" i="17" s="1"/>
  <c r="BC1579" i="17"/>
  <c r="BH1579" i="17" s="1"/>
  <c r="BC1580" i="17"/>
  <c r="BH1580" i="17" s="1"/>
  <c r="BC1581" i="17"/>
  <c r="BH1581" i="17" s="1"/>
  <c r="BC1582" i="17"/>
  <c r="BH1582" i="17" s="1"/>
  <c r="BC1583" i="17"/>
  <c r="BH1583" i="17" s="1"/>
  <c r="BC1584" i="17"/>
  <c r="BH1584" i="17" s="1"/>
  <c r="BC1585" i="17"/>
  <c r="BH1585" i="17" s="1"/>
  <c r="BC1586" i="17"/>
  <c r="BH1586" i="17" s="1"/>
  <c r="BC1587" i="17"/>
  <c r="BH1587" i="17" s="1"/>
  <c r="BC1588" i="17"/>
  <c r="BH1588" i="17" s="1"/>
  <c r="BC1589" i="17"/>
  <c r="BH1589" i="17" s="1"/>
  <c r="BC1590" i="17"/>
  <c r="BH1590" i="17" s="1"/>
  <c r="BC1591" i="17"/>
  <c r="BH1591" i="17" s="1"/>
  <c r="BC1592" i="17"/>
  <c r="BH1592" i="17" s="1"/>
  <c r="BC1593" i="17"/>
  <c r="BH1593" i="17" s="1"/>
  <c r="BC1594" i="17"/>
  <c r="BH1594" i="17" s="1"/>
  <c r="BC1595" i="17"/>
  <c r="BH1595" i="17" s="1"/>
  <c r="BC1596" i="17"/>
  <c r="BH1596" i="17" s="1"/>
  <c r="BC1597" i="17"/>
  <c r="BH1597" i="17" s="1"/>
  <c r="BC1598" i="17"/>
  <c r="BH1598" i="17" s="1"/>
  <c r="BC1599" i="17"/>
  <c r="BH1599" i="17" s="1"/>
  <c r="BC1600" i="17"/>
  <c r="BH1600" i="17" s="1"/>
  <c r="BC1601" i="17"/>
  <c r="BH1601" i="17" s="1"/>
  <c r="BC1602" i="17"/>
  <c r="BH1602" i="17" s="1"/>
  <c r="BC1603" i="17"/>
  <c r="BH1603" i="17" s="1"/>
  <c r="BC1604" i="17"/>
  <c r="BH1604" i="17" s="1"/>
  <c r="BC1605" i="17"/>
  <c r="BH1605" i="17" s="1"/>
  <c r="BC1606" i="17"/>
  <c r="BH1606" i="17" s="1"/>
  <c r="BC1607" i="17"/>
  <c r="BH1607" i="17" s="1"/>
  <c r="BC1608" i="17"/>
  <c r="BH1608" i="17" s="1"/>
  <c r="BC1609" i="17"/>
  <c r="BH1609" i="17" s="1"/>
  <c r="BC1610" i="17"/>
  <c r="BH1610" i="17" s="1"/>
  <c r="BC1611" i="17"/>
  <c r="BH1611" i="17" s="1"/>
  <c r="BC1612" i="17"/>
  <c r="BH1612" i="17" s="1"/>
  <c r="BC1613" i="17"/>
  <c r="BH1613" i="17" s="1"/>
  <c r="BC1614" i="17"/>
  <c r="BH1614" i="17" s="1"/>
  <c r="BC1615" i="17"/>
  <c r="BH1615" i="17" s="1"/>
  <c r="BC1616" i="17"/>
  <c r="BH1616" i="17" s="1"/>
  <c r="BC1617" i="17"/>
  <c r="BH1617" i="17" s="1"/>
  <c r="BC1618" i="17"/>
  <c r="BH1618" i="17" s="1"/>
  <c r="BC1619" i="17"/>
  <c r="BH1619" i="17" s="1"/>
  <c r="BC1620" i="17"/>
  <c r="BH1620" i="17" s="1"/>
  <c r="BC1621" i="17"/>
  <c r="BH1621" i="17" s="1"/>
  <c r="BC1622" i="17"/>
  <c r="BH1622" i="17" s="1"/>
  <c r="BC1623" i="17"/>
  <c r="BH1623" i="17" s="1"/>
  <c r="BC1624" i="17"/>
  <c r="BH1624" i="17" s="1"/>
  <c r="BC1625" i="17"/>
  <c r="BH1625" i="17" s="1"/>
  <c r="BC1626" i="17"/>
  <c r="BH1626" i="17" s="1"/>
  <c r="BC1627" i="17"/>
  <c r="BH1627" i="17" s="1"/>
  <c r="BC1628" i="17"/>
  <c r="BH1628" i="17" s="1"/>
  <c r="BC1629" i="17"/>
  <c r="BH1629" i="17" s="1"/>
  <c r="BC1630" i="17"/>
  <c r="BH1630" i="17" s="1"/>
  <c r="BC1631" i="17"/>
  <c r="BH1631" i="17" s="1"/>
  <c r="BC1632" i="17"/>
  <c r="BH1632" i="17" s="1"/>
  <c r="BC1633" i="17"/>
  <c r="BH1633" i="17" s="1"/>
  <c r="BC1634" i="17"/>
  <c r="BH1634" i="17" s="1"/>
  <c r="BC1635" i="17"/>
  <c r="BH1635" i="17" s="1"/>
  <c r="BC1636" i="17"/>
  <c r="BH1636" i="17" s="1"/>
  <c r="BC1637" i="17"/>
  <c r="BH1637" i="17" s="1"/>
  <c r="BC1638" i="17"/>
  <c r="BH1638" i="17" s="1"/>
  <c r="BC1639" i="17"/>
  <c r="BH1639" i="17" s="1"/>
  <c r="BC1640" i="17"/>
  <c r="BH1640" i="17" s="1"/>
  <c r="BC1641" i="17"/>
  <c r="BH1641" i="17" s="1"/>
  <c r="BC1642" i="17"/>
  <c r="BH1642" i="17" s="1"/>
  <c r="BC1643" i="17"/>
  <c r="BH1643" i="17" s="1"/>
  <c r="BC1644" i="17"/>
  <c r="BH1644" i="17" s="1"/>
  <c r="BC1645" i="17"/>
  <c r="BH1645" i="17" s="1"/>
  <c r="BC1646" i="17"/>
  <c r="BH1646" i="17" s="1"/>
  <c r="BC1647" i="17"/>
  <c r="BH1647" i="17" s="1"/>
  <c r="BC1648" i="17"/>
  <c r="BH1648" i="17" s="1"/>
  <c r="BC1649" i="17"/>
  <c r="BH1649" i="17" s="1"/>
  <c r="BC1650" i="17"/>
  <c r="BH1650" i="17" s="1"/>
  <c r="BC1651" i="17"/>
  <c r="BH1651" i="17" s="1"/>
  <c r="BC1652" i="17"/>
  <c r="BH1652" i="17" s="1"/>
  <c r="BC1653" i="17"/>
  <c r="BH1653" i="17" s="1"/>
  <c r="BC1654" i="17"/>
  <c r="BH1654" i="17" s="1"/>
  <c r="BC1655" i="17"/>
  <c r="BH1655" i="17" s="1"/>
  <c r="BC1656" i="17"/>
  <c r="BH1656" i="17" s="1"/>
  <c r="BC1657" i="17"/>
  <c r="BH1657" i="17" s="1"/>
  <c r="BC1658" i="17"/>
  <c r="BH1658" i="17" s="1"/>
  <c r="BC1659" i="17"/>
  <c r="BH1659" i="17" s="1"/>
  <c r="BC1660" i="17"/>
  <c r="BH1660" i="17" s="1"/>
  <c r="BC1661" i="17"/>
  <c r="BH1661" i="17" s="1"/>
  <c r="BC1662" i="17"/>
  <c r="BH1662" i="17" s="1"/>
  <c r="BC1663" i="17"/>
  <c r="BH1663" i="17" s="1"/>
  <c r="BC1664" i="17"/>
  <c r="BH1664" i="17" s="1"/>
  <c r="BC1665" i="17"/>
  <c r="BH1665" i="17" s="1"/>
  <c r="BC1666" i="17"/>
  <c r="BH1666" i="17" s="1"/>
  <c r="BC1667" i="17"/>
  <c r="BH1667" i="17" s="1"/>
  <c r="BC1668" i="17"/>
  <c r="BH1668" i="17" s="1"/>
  <c r="BC1669" i="17"/>
  <c r="BH1669" i="17" s="1"/>
  <c r="BC1670" i="17"/>
  <c r="BH1670" i="17" s="1"/>
  <c r="BC1671" i="17"/>
  <c r="BH1671" i="17" s="1"/>
  <c r="BC1672" i="17"/>
  <c r="BH1672" i="17" s="1"/>
  <c r="BC1673" i="17"/>
  <c r="BH1673" i="17" s="1"/>
  <c r="BC1674" i="17"/>
  <c r="BH1674" i="17" s="1"/>
  <c r="BC1675" i="17"/>
  <c r="BH1675" i="17" s="1"/>
  <c r="BC1676" i="17"/>
  <c r="BH1676" i="17" s="1"/>
  <c r="BC1677" i="17"/>
  <c r="BH1677" i="17" s="1"/>
  <c r="BC1678" i="17"/>
  <c r="BH1678" i="17" s="1"/>
  <c r="BC1679" i="17"/>
  <c r="BH1679" i="17" s="1"/>
  <c r="BC1680" i="17"/>
  <c r="BH1680" i="17" s="1"/>
  <c r="BC1681" i="17"/>
  <c r="BH1681" i="17" s="1"/>
  <c r="BC1682" i="17"/>
  <c r="BH1682" i="17" s="1"/>
  <c r="BC1683" i="17"/>
  <c r="BH1683" i="17" s="1"/>
  <c r="BC1684" i="17"/>
  <c r="BH1684" i="17" s="1"/>
  <c r="BC1685" i="17"/>
  <c r="BH1685" i="17" s="1"/>
  <c r="BC1686" i="17"/>
  <c r="BH1686" i="17" s="1"/>
  <c r="BC1687" i="17"/>
  <c r="BH1687" i="17" s="1"/>
  <c r="BC1688" i="17"/>
  <c r="BH1688" i="17" s="1"/>
  <c r="BC1689" i="17"/>
  <c r="BH1689" i="17" s="1"/>
  <c r="BC1690" i="17"/>
  <c r="BH1690" i="17" s="1"/>
  <c r="BC1691" i="17"/>
  <c r="BH1691" i="17" s="1"/>
  <c r="BC1692" i="17"/>
  <c r="BH1692" i="17" s="1"/>
  <c r="BC1693" i="17"/>
  <c r="BH1693" i="17" s="1"/>
  <c r="BC1694" i="17"/>
  <c r="BH1694" i="17" s="1"/>
  <c r="BC1695" i="17"/>
  <c r="BH1695" i="17" s="1"/>
  <c r="BC1696" i="17"/>
  <c r="BH1696" i="17" s="1"/>
  <c r="BC1697" i="17"/>
  <c r="BH1697" i="17" s="1"/>
  <c r="BC1698" i="17"/>
  <c r="BH1698" i="17" s="1"/>
  <c r="BC1699" i="17"/>
  <c r="BH1699" i="17" s="1"/>
  <c r="BC1700" i="17"/>
  <c r="BH1700" i="17" s="1"/>
  <c r="BC1701" i="17"/>
  <c r="BH1701" i="17" s="1"/>
  <c r="BC1702" i="17"/>
  <c r="BH1702" i="17" s="1"/>
  <c r="BC1703" i="17"/>
  <c r="BH1703" i="17" s="1"/>
  <c r="BC1704" i="17"/>
  <c r="BH1704" i="17" s="1"/>
  <c r="BC1705" i="17"/>
  <c r="BH1705" i="17" s="1"/>
  <c r="BC1706" i="17"/>
  <c r="BH1706" i="17" s="1"/>
  <c r="BC1707" i="17"/>
  <c r="BH1707" i="17" s="1"/>
  <c r="BC1708" i="17"/>
  <c r="BH1708" i="17" s="1"/>
  <c r="BC1709" i="17"/>
  <c r="BH1709" i="17" s="1"/>
  <c r="BC1710" i="17"/>
  <c r="BH1710" i="17" s="1"/>
  <c r="BC1711" i="17"/>
  <c r="BH1711" i="17" s="1"/>
  <c r="BC1712" i="17"/>
  <c r="BH1712" i="17" s="1"/>
  <c r="BC1713" i="17"/>
  <c r="BH1713" i="17" s="1"/>
  <c r="BC1714" i="17"/>
  <c r="BH1714" i="17" s="1"/>
  <c r="BC1715" i="17"/>
  <c r="BH1715" i="17" s="1"/>
  <c r="BC1716" i="17"/>
  <c r="BH1716" i="17" s="1"/>
  <c r="BC1717" i="17"/>
  <c r="BH1717" i="17" s="1"/>
  <c r="BC1718" i="17"/>
  <c r="BH1718" i="17" s="1"/>
  <c r="BC1719" i="17"/>
  <c r="BH1719" i="17" s="1"/>
  <c r="BC1720" i="17"/>
  <c r="BH1720" i="17" s="1"/>
  <c r="BC1721" i="17"/>
  <c r="BH1721" i="17" s="1"/>
  <c r="BC1722" i="17"/>
  <c r="BH1722" i="17" s="1"/>
  <c r="BC1723" i="17"/>
  <c r="BH1723" i="17" s="1"/>
  <c r="BC1724" i="17"/>
  <c r="BH1724" i="17" s="1"/>
  <c r="BC1725" i="17"/>
  <c r="BH1725" i="17" s="1"/>
  <c r="BC1726" i="17"/>
  <c r="BH1726" i="17" s="1"/>
  <c r="BC1727" i="17"/>
  <c r="BH1727" i="17" s="1"/>
  <c r="BC1728" i="17"/>
  <c r="BH1728" i="17" s="1"/>
  <c r="BC1729" i="17"/>
  <c r="BH1729" i="17" s="1"/>
  <c r="BC1730" i="17"/>
  <c r="BH1730" i="17" s="1"/>
  <c r="BC1731" i="17"/>
  <c r="BH1731" i="17" s="1"/>
  <c r="BC1732" i="17"/>
  <c r="BH1732" i="17" s="1"/>
  <c r="BC1733" i="17"/>
  <c r="BH1733" i="17" s="1"/>
  <c r="BC1734" i="17"/>
  <c r="BH1734" i="17" s="1"/>
  <c r="BC1735" i="17"/>
  <c r="BH1735" i="17" s="1"/>
  <c r="BC1736" i="17"/>
  <c r="BH1736" i="17" s="1"/>
  <c r="BC1737" i="17"/>
  <c r="BH1737" i="17" s="1"/>
  <c r="BC1738" i="17"/>
  <c r="BH1738" i="17" s="1"/>
  <c r="BC1739" i="17"/>
  <c r="BH1739" i="17" s="1"/>
  <c r="BC1740" i="17"/>
  <c r="BH1740" i="17" s="1"/>
  <c r="BC1741" i="17"/>
  <c r="BH1741" i="17" s="1"/>
  <c r="BC1742" i="17"/>
  <c r="BH1742" i="17" s="1"/>
  <c r="BC1743" i="17"/>
  <c r="BH1743" i="17" s="1"/>
  <c r="BC1744" i="17"/>
  <c r="BH1744" i="17" s="1"/>
  <c r="BC1745" i="17"/>
  <c r="BH1745" i="17" s="1"/>
  <c r="BC1746" i="17"/>
  <c r="BH1746" i="17" s="1"/>
  <c r="BC1747" i="17"/>
  <c r="BH1747" i="17" s="1"/>
  <c r="BC1748" i="17"/>
  <c r="BH1748" i="17" s="1"/>
  <c r="BC1749" i="17"/>
  <c r="BH1749" i="17" s="1"/>
  <c r="BC1750" i="17"/>
  <c r="BH1750" i="17" s="1"/>
  <c r="BC1751" i="17"/>
  <c r="BH1751" i="17" s="1"/>
  <c r="BC1752" i="17"/>
  <c r="BH1752" i="17" s="1"/>
  <c r="BC1753" i="17"/>
  <c r="BH1753" i="17" s="1"/>
  <c r="BC1754" i="17"/>
  <c r="BH1754" i="17" s="1"/>
  <c r="BC1755" i="17"/>
  <c r="BH1755" i="17" s="1"/>
  <c r="BC1756" i="17"/>
  <c r="BH1756" i="17" s="1"/>
  <c r="BC1757" i="17"/>
  <c r="BH1757" i="17" s="1"/>
  <c r="BC1758" i="17"/>
  <c r="BH1758" i="17" s="1"/>
  <c r="BC1759" i="17"/>
  <c r="BH1759" i="17" s="1"/>
  <c r="BC1760" i="17"/>
  <c r="BH1760" i="17" s="1"/>
  <c r="BC1761" i="17"/>
  <c r="BH1761" i="17" s="1"/>
  <c r="BC1762" i="17"/>
  <c r="BH1762" i="17" s="1"/>
  <c r="BC1763" i="17"/>
  <c r="BH1763" i="17" s="1"/>
  <c r="BC1764" i="17"/>
  <c r="BH1764" i="17" s="1"/>
  <c r="BC1765" i="17"/>
  <c r="BH1765" i="17" s="1"/>
  <c r="BC1766" i="17"/>
  <c r="BH1766" i="17" s="1"/>
  <c r="BC1767" i="17"/>
  <c r="BH1767" i="17" s="1"/>
  <c r="BC1768" i="17"/>
  <c r="BH1768" i="17" s="1"/>
  <c r="BC1769" i="17"/>
  <c r="BH1769" i="17" s="1"/>
  <c r="BC1770" i="17"/>
  <c r="BH1770" i="17" s="1"/>
  <c r="BC1771" i="17"/>
  <c r="BH1771" i="17" s="1"/>
  <c r="BC1772" i="17"/>
  <c r="BH1772" i="17" s="1"/>
  <c r="BC1773" i="17"/>
  <c r="BH1773" i="17" s="1"/>
  <c r="BC1774" i="17"/>
  <c r="BH1774" i="17" s="1"/>
  <c r="BC1775" i="17"/>
  <c r="BH1775" i="17" s="1"/>
  <c r="BC1776" i="17"/>
  <c r="BH1776" i="17" s="1"/>
  <c r="BC1777" i="17"/>
  <c r="BH1777" i="17" s="1"/>
  <c r="BC1778" i="17"/>
  <c r="BH1778" i="17" s="1"/>
  <c r="BC1779" i="17"/>
  <c r="BH1779" i="17" s="1"/>
  <c r="BC1780" i="17"/>
  <c r="BH1780" i="17" s="1"/>
  <c r="BC1781" i="17"/>
  <c r="BH1781" i="17" s="1"/>
  <c r="BC1782" i="17"/>
  <c r="BH1782" i="17" s="1"/>
  <c r="BC1783" i="17"/>
  <c r="BH1783" i="17" s="1"/>
  <c r="BC1784" i="17"/>
  <c r="BH1784" i="17" s="1"/>
  <c r="BC1785" i="17"/>
  <c r="BH1785" i="17" s="1"/>
  <c r="BC1786" i="17"/>
  <c r="BH1786" i="17" s="1"/>
  <c r="BC1787" i="17"/>
  <c r="BH1787" i="17" s="1"/>
  <c r="BC1788" i="17"/>
  <c r="BH1788" i="17" s="1"/>
  <c r="BC1789" i="17"/>
  <c r="BH1789" i="17" s="1"/>
  <c r="BC1790" i="17"/>
  <c r="BH1790" i="17" s="1"/>
  <c r="BC1791" i="17"/>
  <c r="BH1791" i="17" s="1"/>
  <c r="BC1792" i="17"/>
  <c r="BH1792" i="17" s="1"/>
  <c r="BC1793" i="17"/>
  <c r="BH1793" i="17" s="1"/>
  <c r="BC1794" i="17"/>
  <c r="BH1794" i="17" s="1"/>
  <c r="BC1795" i="17"/>
  <c r="BH1795" i="17" s="1"/>
  <c r="BC1796" i="17"/>
  <c r="BH1796" i="17" s="1"/>
  <c r="BC1797" i="17"/>
  <c r="BH1797" i="17" s="1"/>
  <c r="BC1798" i="17"/>
  <c r="BH1798" i="17" s="1"/>
  <c r="BC1799" i="17"/>
  <c r="BH1799" i="17" s="1"/>
  <c r="BC1800" i="17"/>
  <c r="BH1800" i="17" s="1"/>
  <c r="BC1801" i="17"/>
  <c r="BH1801" i="17" s="1"/>
  <c r="BC1802" i="17"/>
  <c r="BH1802" i="17" s="1"/>
  <c r="BC1803" i="17"/>
  <c r="BH1803" i="17" s="1"/>
  <c r="BC1804" i="17"/>
  <c r="BH1804" i="17" s="1"/>
  <c r="BC1805" i="17"/>
  <c r="BH1805" i="17" s="1"/>
  <c r="BC1806" i="17"/>
  <c r="BH1806" i="17" s="1"/>
  <c r="BC1807" i="17"/>
  <c r="BH1807" i="17" s="1"/>
  <c r="BC1808" i="17"/>
  <c r="BH1808" i="17" s="1"/>
  <c r="BC1809" i="17"/>
  <c r="BH1809" i="17" s="1"/>
  <c r="BC1810" i="17"/>
  <c r="BH1810" i="17" s="1"/>
  <c r="BC1811" i="17"/>
  <c r="BH1811" i="17" s="1"/>
  <c r="BC1812" i="17"/>
  <c r="BH1812" i="17" s="1"/>
  <c r="BC1813" i="17"/>
  <c r="BH1813" i="17" s="1"/>
  <c r="BC1814" i="17"/>
  <c r="BH1814" i="17" s="1"/>
  <c r="BC1815" i="17"/>
  <c r="BH1815" i="17" s="1"/>
  <c r="BC1816" i="17"/>
  <c r="BH1816" i="17" s="1"/>
  <c r="BC1817" i="17"/>
  <c r="BH1817" i="17" s="1"/>
  <c r="BC1818" i="17"/>
  <c r="BH1818" i="17" s="1"/>
  <c r="BC1819" i="17"/>
  <c r="BH1819" i="17" s="1"/>
  <c r="BC1820" i="17"/>
  <c r="BH1820" i="17" s="1"/>
  <c r="BC1821" i="17"/>
  <c r="BH1821" i="17" s="1"/>
  <c r="BC1822" i="17"/>
  <c r="BH1822" i="17" s="1"/>
  <c r="BC1823" i="17"/>
  <c r="BH1823" i="17" s="1"/>
  <c r="BC1824" i="17"/>
  <c r="BH1824" i="17" s="1"/>
  <c r="BC1825" i="17"/>
  <c r="BH1825" i="17" s="1"/>
  <c r="BC1826" i="17"/>
  <c r="BH1826" i="17" s="1"/>
  <c r="BC1827" i="17"/>
  <c r="BH1827" i="17" s="1"/>
  <c r="BC1828" i="17"/>
  <c r="BH1828" i="17" s="1"/>
  <c r="BC1829" i="17"/>
  <c r="BH1829" i="17" s="1"/>
  <c r="BC1830" i="17"/>
  <c r="BH1830" i="17" s="1"/>
  <c r="BC1831" i="17"/>
  <c r="BH1831" i="17" s="1"/>
  <c r="BC1832" i="17"/>
  <c r="BH1832" i="17" s="1"/>
  <c r="BC1833" i="17"/>
  <c r="BH1833" i="17" s="1"/>
  <c r="BC1834" i="17"/>
  <c r="BH1834" i="17" s="1"/>
  <c r="BC1835" i="17"/>
  <c r="BH1835" i="17" s="1"/>
  <c r="BC1836" i="17"/>
  <c r="BH1836" i="17" s="1"/>
  <c r="BC1837" i="17"/>
  <c r="BH1837" i="17" s="1"/>
  <c r="BC1838" i="17"/>
  <c r="BH1838" i="17" s="1"/>
  <c r="BC1839" i="17"/>
  <c r="BH1839" i="17" s="1"/>
  <c r="BC1840" i="17"/>
  <c r="BH1840" i="17" s="1"/>
  <c r="BC1841" i="17"/>
  <c r="BH1841" i="17" s="1"/>
  <c r="BC1842" i="17"/>
  <c r="BH1842" i="17" s="1"/>
  <c r="BC1843" i="17"/>
  <c r="BH1843" i="17" s="1"/>
  <c r="BC1844" i="17"/>
  <c r="BH1844" i="17" s="1"/>
  <c r="BC1845" i="17"/>
  <c r="BH1845" i="17" s="1"/>
  <c r="BC1846" i="17"/>
  <c r="BH1846" i="17" s="1"/>
  <c r="BC1847" i="17"/>
  <c r="BH1847" i="17" s="1"/>
  <c r="BC1848" i="17"/>
  <c r="BH1848" i="17" s="1"/>
  <c r="BC1849" i="17"/>
  <c r="BH1849" i="17" s="1"/>
  <c r="BC1850" i="17"/>
  <c r="BH1850" i="17" s="1"/>
  <c r="BC1851" i="17"/>
  <c r="BH1851" i="17" s="1"/>
  <c r="BC1852" i="17"/>
  <c r="BH1852" i="17" s="1"/>
  <c r="BC1853" i="17"/>
  <c r="BH1853" i="17" s="1"/>
  <c r="BC1854" i="17"/>
  <c r="BH1854" i="17" s="1"/>
  <c r="BC1855" i="17"/>
  <c r="BH1855" i="17" s="1"/>
  <c r="BC1856" i="17"/>
  <c r="BH1856" i="17" s="1"/>
  <c r="BC1857" i="17"/>
  <c r="BH1857" i="17" s="1"/>
  <c r="BC1858" i="17"/>
  <c r="BH1858" i="17" s="1"/>
  <c r="BC1859" i="17"/>
  <c r="BH1859" i="17" s="1"/>
  <c r="BC1860" i="17"/>
  <c r="BH1860" i="17" s="1"/>
  <c r="BC1861" i="17"/>
  <c r="BH1861" i="17" s="1"/>
  <c r="BC1862" i="17"/>
  <c r="BH1862" i="17" s="1"/>
  <c r="BC1863" i="17"/>
  <c r="BH1863" i="17" s="1"/>
  <c r="BC1864" i="17"/>
  <c r="BH1864" i="17" s="1"/>
  <c r="BC1865" i="17"/>
  <c r="BH1865" i="17" s="1"/>
  <c r="BC1866" i="17"/>
  <c r="BH1866" i="17" s="1"/>
  <c r="BC1867" i="17"/>
  <c r="BH1867" i="17" s="1"/>
  <c r="BC1868" i="17"/>
  <c r="BH1868" i="17" s="1"/>
  <c r="BC1869" i="17"/>
  <c r="BH1869" i="17" s="1"/>
  <c r="BC1870" i="17"/>
  <c r="BH1870" i="17" s="1"/>
  <c r="BC1871" i="17"/>
  <c r="BH1871" i="17" s="1"/>
  <c r="BC1872" i="17"/>
  <c r="BH1872" i="17" s="1"/>
  <c r="BC1873" i="17"/>
  <c r="BH1873" i="17" s="1"/>
  <c r="BC1874" i="17"/>
  <c r="BH1874" i="17" s="1"/>
  <c r="BC1875" i="17"/>
  <c r="BH1875" i="17" s="1"/>
  <c r="BC1876" i="17"/>
  <c r="BH1876" i="17" s="1"/>
  <c r="BC1877" i="17"/>
  <c r="BH1877" i="17" s="1"/>
  <c r="BC1878" i="17"/>
  <c r="BH1878" i="17" s="1"/>
  <c r="BC1879" i="17"/>
  <c r="BH1879" i="17" s="1"/>
  <c r="BC1880" i="17"/>
  <c r="BH1880" i="17" s="1"/>
  <c r="BC1881" i="17"/>
  <c r="BH1881" i="17" s="1"/>
  <c r="BC1882" i="17"/>
  <c r="BH1882" i="17" s="1"/>
  <c r="BC1883" i="17"/>
  <c r="BH1883" i="17" s="1"/>
  <c r="BC1884" i="17"/>
  <c r="BH1884" i="17" s="1"/>
  <c r="BC1885" i="17"/>
  <c r="BH1885" i="17" s="1"/>
  <c r="BC1886" i="17"/>
  <c r="BH1886" i="17" s="1"/>
  <c r="BC1887" i="17"/>
  <c r="BH1887" i="17" s="1"/>
  <c r="BC1888" i="17"/>
  <c r="BH1888" i="17" s="1"/>
  <c r="BC1889" i="17"/>
  <c r="BH1889" i="17" s="1"/>
  <c r="BC1890" i="17"/>
  <c r="BH1890" i="17" s="1"/>
  <c r="BC1891" i="17"/>
  <c r="BH1891" i="17" s="1"/>
  <c r="BC1892" i="17"/>
  <c r="BH1892" i="17" s="1"/>
  <c r="BC1893" i="17"/>
  <c r="BH1893" i="17" s="1"/>
  <c r="BC1894" i="17"/>
  <c r="BH1894" i="17" s="1"/>
  <c r="BC1895" i="17"/>
  <c r="BH1895" i="17" s="1"/>
  <c r="BC1896" i="17"/>
  <c r="BH1896" i="17" s="1"/>
  <c r="BC1897" i="17"/>
  <c r="BH1897" i="17" s="1"/>
  <c r="BC1898" i="17"/>
  <c r="BH1898" i="17" s="1"/>
  <c r="BC1899" i="17"/>
  <c r="BH1899" i="17" s="1"/>
  <c r="BC1900" i="17"/>
  <c r="BH1900" i="17" s="1"/>
  <c r="BC1901" i="17"/>
  <c r="BH1901" i="17" s="1"/>
  <c r="BC1902" i="17"/>
  <c r="BH1902" i="17" s="1"/>
  <c r="BC1903" i="17"/>
  <c r="BH1903" i="17" s="1"/>
  <c r="BC1904" i="17"/>
  <c r="BH1904" i="17" s="1"/>
  <c r="BC1905" i="17"/>
  <c r="BH1905" i="17" s="1"/>
  <c r="BC1906" i="17"/>
  <c r="BH1906" i="17" s="1"/>
  <c r="BC1907" i="17"/>
  <c r="BH1907" i="17" s="1"/>
  <c r="BC1908" i="17"/>
  <c r="BH1908" i="17" s="1"/>
  <c r="BC1909" i="17"/>
  <c r="BH1909" i="17" s="1"/>
  <c r="BC1910" i="17"/>
  <c r="BH1910" i="17" s="1"/>
  <c r="BC1911" i="17"/>
  <c r="BH1911" i="17" s="1"/>
  <c r="BC1912" i="17"/>
  <c r="BH1912" i="17" s="1"/>
  <c r="BC1913" i="17"/>
  <c r="BH1913" i="17" s="1"/>
  <c r="BC1914" i="17"/>
  <c r="BH1914" i="17" s="1"/>
  <c r="BC1915" i="17"/>
  <c r="BH1915" i="17" s="1"/>
  <c r="BC1916" i="17"/>
  <c r="BH1916" i="17" s="1"/>
  <c r="BC1917" i="17"/>
  <c r="BH1917" i="17" s="1"/>
  <c r="BC1918" i="17"/>
  <c r="BH1918" i="17" s="1"/>
  <c r="BC1919" i="17"/>
  <c r="BH1919" i="17" s="1"/>
  <c r="BC1920" i="17"/>
  <c r="BH1920" i="17" s="1"/>
  <c r="BC1921" i="17"/>
  <c r="BH1921" i="17" s="1"/>
  <c r="BC1922" i="17"/>
  <c r="BH1922" i="17" s="1"/>
  <c r="BC1923" i="17"/>
  <c r="BH1923" i="17" s="1"/>
  <c r="BC1924" i="17"/>
  <c r="BH1924" i="17" s="1"/>
  <c r="BC1925" i="17"/>
  <c r="BH1925" i="17" s="1"/>
  <c r="BC1926" i="17"/>
  <c r="BH1926" i="17" s="1"/>
  <c r="BC1927" i="17"/>
  <c r="BH1927" i="17" s="1"/>
  <c r="BC1928" i="17"/>
  <c r="BH1928" i="17" s="1"/>
  <c r="BC1929" i="17"/>
  <c r="BH1929" i="17" s="1"/>
  <c r="BC1930" i="17"/>
  <c r="BH1930" i="17" s="1"/>
  <c r="BC1931" i="17"/>
  <c r="BH1931" i="17" s="1"/>
  <c r="BC1932" i="17"/>
  <c r="BH1932" i="17" s="1"/>
  <c r="BC1933" i="17"/>
  <c r="BH1933" i="17" s="1"/>
  <c r="BC1934" i="17"/>
  <c r="BH1934" i="17" s="1"/>
  <c r="BC1935" i="17"/>
  <c r="BH1935" i="17" s="1"/>
  <c r="BC1936" i="17"/>
  <c r="BH1936" i="17" s="1"/>
  <c r="BC1937" i="17"/>
  <c r="BH1937" i="17" s="1"/>
  <c r="BC1938" i="17"/>
  <c r="BH1938" i="17" s="1"/>
  <c r="BC1939" i="17"/>
  <c r="BH1939" i="17" s="1"/>
  <c r="BC1940" i="17"/>
  <c r="BH1940" i="17" s="1"/>
  <c r="BC1941" i="17"/>
  <c r="BH1941" i="17" s="1"/>
  <c r="BC1942" i="17"/>
  <c r="BH1942" i="17" s="1"/>
  <c r="BC1943" i="17"/>
  <c r="BH1943" i="17" s="1"/>
  <c r="BC1944" i="17"/>
  <c r="BH1944" i="17" s="1"/>
  <c r="BC1945" i="17"/>
  <c r="BH1945" i="17" s="1"/>
  <c r="BC1946" i="17"/>
  <c r="BH1946" i="17" s="1"/>
  <c r="BC1947" i="17"/>
  <c r="BH1947" i="17" s="1"/>
  <c r="BC1948" i="17"/>
  <c r="BH1948" i="17" s="1"/>
  <c r="BC1949" i="17"/>
  <c r="BH1949" i="17" s="1"/>
  <c r="BC1950" i="17"/>
  <c r="BH1950" i="17" s="1"/>
  <c r="BC1951" i="17"/>
  <c r="BH1951" i="17" s="1"/>
  <c r="BC1952" i="17"/>
  <c r="BH1952" i="17" s="1"/>
  <c r="BC1953" i="17"/>
  <c r="BH1953" i="17" s="1"/>
  <c r="BC1954" i="17"/>
  <c r="BH1954" i="17" s="1"/>
  <c r="BC1955" i="17"/>
  <c r="BH1955" i="17" s="1"/>
  <c r="BC1956" i="17"/>
  <c r="BH1956" i="17" s="1"/>
  <c r="BC1957" i="17"/>
  <c r="BH1957" i="17" s="1"/>
  <c r="BC1958" i="17"/>
  <c r="BH1958" i="17" s="1"/>
  <c r="BC1959" i="17"/>
  <c r="BH1959" i="17" s="1"/>
  <c r="BC1960" i="17"/>
  <c r="BH1960" i="17" s="1"/>
  <c r="BC1961" i="17"/>
  <c r="BH1961" i="17" s="1"/>
  <c r="BC1962" i="17"/>
  <c r="BH1962" i="17" s="1"/>
  <c r="BC1963" i="17"/>
  <c r="BH1963" i="17" s="1"/>
  <c r="BC1964" i="17"/>
  <c r="BH1964" i="17" s="1"/>
  <c r="BC1965" i="17"/>
  <c r="BH1965" i="17" s="1"/>
  <c r="BC1966" i="17"/>
  <c r="BH1966" i="17" s="1"/>
  <c r="BC1967" i="17"/>
  <c r="BH1967" i="17" s="1"/>
  <c r="BC1968" i="17"/>
  <c r="BH1968" i="17" s="1"/>
  <c r="BC1969" i="17"/>
  <c r="BH1969" i="17" s="1"/>
  <c r="BC1970" i="17"/>
  <c r="BH1970" i="17" s="1"/>
  <c r="BC1971" i="17"/>
  <c r="BH1971" i="17" s="1"/>
  <c r="BC1972" i="17"/>
  <c r="BH1972" i="17" s="1"/>
  <c r="BC1973" i="17"/>
  <c r="BH1973" i="17" s="1"/>
  <c r="BC1974" i="17"/>
  <c r="BH1974" i="17" s="1"/>
  <c r="BC1975" i="17"/>
  <c r="BH1975" i="17" s="1"/>
  <c r="BC1976" i="17"/>
  <c r="BH1976" i="17" s="1"/>
  <c r="BC1977" i="17"/>
  <c r="BH1977" i="17" s="1"/>
  <c r="BC1978" i="17"/>
  <c r="BH1978" i="17" s="1"/>
  <c r="BC1979" i="17"/>
  <c r="BH1979" i="17" s="1"/>
  <c r="BC1980" i="17"/>
  <c r="BH1980" i="17" s="1"/>
  <c r="BC1981" i="17"/>
  <c r="BH1981" i="17" s="1"/>
  <c r="BC1982" i="17"/>
  <c r="BH1982" i="17" s="1"/>
  <c r="BC1983" i="17"/>
  <c r="BH1983" i="17" s="1"/>
  <c r="BC1984" i="17"/>
  <c r="BH1984" i="17" s="1"/>
  <c r="BC1985" i="17"/>
  <c r="BH1985" i="17" s="1"/>
  <c r="BC1986" i="17"/>
  <c r="BH1986" i="17" s="1"/>
  <c r="BC1987" i="17"/>
  <c r="BH1987" i="17" s="1"/>
  <c r="BC1988" i="17"/>
  <c r="BH1988" i="17" s="1"/>
  <c r="BC1989" i="17"/>
  <c r="BH1989" i="17" s="1"/>
  <c r="BC1990" i="17"/>
  <c r="BH1990" i="17" s="1"/>
  <c r="BC1991" i="17"/>
  <c r="BH1991" i="17" s="1"/>
  <c r="BC1992" i="17"/>
  <c r="BH1992" i="17" s="1"/>
  <c r="BC1993" i="17"/>
  <c r="BH1993" i="17" s="1"/>
  <c r="BC1994" i="17"/>
  <c r="BH1994" i="17" s="1"/>
  <c r="BC1995" i="17"/>
  <c r="BH1995" i="17" s="1"/>
  <c r="BC1996" i="17"/>
  <c r="BH1996" i="17" s="1"/>
  <c r="BC1997" i="17"/>
  <c r="BH1997" i="17" s="1"/>
  <c r="BC1998" i="17"/>
  <c r="BH1998" i="17" s="1"/>
  <c r="BC1999" i="17"/>
  <c r="BH1999" i="17" s="1"/>
  <c r="BC2000" i="17"/>
  <c r="BH2000" i="17" s="1"/>
  <c r="BC2001" i="17"/>
  <c r="BH2001" i="17" s="1"/>
  <c r="BC2002" i="17"/>
  <c r="BH2002" i="17" s="1"/>
  <c r="BC2003" i="17"/>
  <c r="BH2003" i="17" s="1"/>
  <c r="BC2004" i="17"/>
  <c r="BH2004" i="17" s="1"/>
  <c r="BC2005" i="17"/>
  <c r="BH2005" i="17" s="1"/>
  <c r="BC2006" i="17"/>
  <c r="BH2006" i="17" s="1"/>
  <c r="BC2007" i="17"/>
  <c r="BH2007" i="17" s="1"/>
  <c r="BC2008" i="17"/>
  <c r="BH2008" i="17" s="1"/>
  <c r="BC2009" i="17"/>
  <c r="BH2009" i="17" s="1"/>
  <c r="BC2010" i="17"/>
  <c r="BH2010" i="17" s="1"/>
  <c r="BC2011" i="17"/>
  <c r="BH2011" i="17" s="1"/>
  <c r="BC2012" i="17"/>
  <c r="BH2012" i="17" s="1"/>
  <c r="BC2013" i="17"/>
  <c r="BH2013" i="17" s="1"/>
  <c r="BC2014" i="17"/>
  <c r="BH2014" i="17" s="1"/>
  <c r="BC2015" i="17"/>
  <c r="BH2015" i="17" s="1"/>
  <c r="BC2016" i="17"/>
  <c r="BH2016" i="17" s="1"/>
  <c r="BC2017" i="17"/>
  <c r="BH2017" i="17" s="1"/>
  <c r="BC2018" i="17"/>
  <c r="BH2018" i="17" s="1"/>
  <c r="BC2019" i="17"/>
  <c r="BH2019" i="17" s="1"/>
  <c r="BC2020" i="17"/>
  <c r="BH2020" i="17" s="1"/>
  <c r="BC2021" i="17"/>
  <c r="BH2021" i="17" s="1"/>
  <c r="BC2022" i="17"/>
  <c r="BH2022" i="17" s="1"/>
  <c r="BC2023" i="17"/>
  <c r="BH2023" i="17" s="1"/>
  <c r="BC2024" i="17"/>
  <c r="BH2024" i="17" s="1"/>
  <c r="BC2025" i="17"/>
  <c r="BH2025" i="17" s="1"/>
  <c r="BC2026" i="17"/>
  <c r="BH2026" i="17" s="1"/>
  <c r="BC2027" i="17"/>
  <c r="BH2027" i="17" s="1"/>
  <c r="BC2028" i="17"/>
  <c r="BH2028" i="17" s="1"/>
  <c r="BC2029" i="17"/>
  <c r="BH2029" i="17" s="1"/>
  <c r="BC2030" i="17"/>
  <c r="BH2030" i="17" s="1"/>
  <c r="BC2031" i="17"/>
  <c r="BH2031" i="17" s="1"/>
  <c r="BC2032" i="17"/>
  <c r="BH2032" i="17" s="1"/>
  <c r="BC2033" i="17"/>
  <c r="BH2033" i="17" s="1"/>
  <c r="BC2034" i="17"/>
  <c r="BH2034" i="17" s="1"/>
  <c r="BC2035" i="17"/>
  <c r="BH2035" i="17" s="1"/>
  <c r="BC2036" i="17"/>
  <c r="BH2036" i="17" s="1"/>
  <c r="BC2037" i="17"/>
  <c r="BH2037" i="17" s="1"/>
  <c r="BC2038" i="17"/>
  <c r="BH2038" i="17" s="1"/>
  <c r="BC2039" i="17"/>
  <c r="BH2039" i="17" s="1"/>
  <c r="BC2040" i="17"/>
  <c r="BH2040" i="17" s="1"/>
  <c r="BC2041" i="17"/>
  <c r="BH2041" i="17" s="1"/>
  <c r="BC2042" i="17"/>
  <c r="BH2042" i="17" s="1"/>
  <c r="BC2043" i="17"/>
  <c r="BH2043" i="17" s="1"/>
  <c r="BC2044" i="17"/>
  <c r="BH2044" i="17" s="1"/>
  <c r="BC2045" i="17"/>
  <c r="BH2045" i="17" s="1"/>
  <c r="BC2046" i="17"/>
  <c r="BH2046" i="17" s="1"/>
  <c r="BC2047" i="17"/>
  <c r="BH2047" i="17" s="1"/>
  <c r="BC2048" i="17"/>
  <c r="BH2048" i="17" s="1"/>
  <c r="BC2049" i="17"/>
  <c r="BH2049" i="17" s="1"/>
  <c r="BC2050" i="17"/>
  <c r="BH2050" i="17" s="1"/>
  <c r="BC2051" i="17"/>
  <c r="BH2051" i="17" s="1"/>
  <c r="BC2052" i="17"/>
  <c r="BH2052" i="17" s="1"/>
  <c r="BC2053" i="17"/>
  <c r="BH2053" i="17" s="1"/>
  <c r="BC2054" i="17"/>
  <c r="BH2054" i="17" s="1"/>
  <c r="BC2055" i="17"/>
  <c r="BH2055" i="17" s="1"/>
  <c r="BC2056" i="17"/>
  <c r="BH2056" i="17" s="1"/>
  <c r="BC2057" i="17"/>
  <c r="BH2057" i="17" s="1"/>
  <c r="BC2058" i="17"/>
  <c r="BH2058" i="17" s="1"/>
  <c r="BC2059" i="17"/>
  <c r="BH2059" i="17" s="1"/>
  <c r="BC2060" i="17"/>
  <c r="BH2060" i="17" s="1"/>
  <c r="BC2061" i="17"/>
  <c r="BH2061" i="17" s="1"/>
  <c r="BC2062" i="17"/>
  <c r="BH2062" i="17" s="1"/>
  <c r="BC2063" i="17"/>
  <c r="BH2063" i="17" s="1"/>
  <c r="BC2064" i="17"/>
  <c r="BH2064" i="17" s="1"/>
  <c r="BC2065" i="17"/>
  <c r="BH2065" i="17" s="1"/>
  <c r="BC2066" i="17"/>
  <c r="BH2066" i="17" s="1"/>
  <c r="BC2067" i="17"/>
  <c r="BH2067" i="17" s="1"/>
  <c r="BC2068" i="17"/>
  <c r="BH2068" i="17" s="1"/>
  <c r="BC2069" i="17"/>
  <c r="BH2069" i="17" s="1"/>
  <c r="BC2070" i="17"/>
  <c r="BH2070" i="17" s="1"/>
  <c r="BC2071" i="17"/>
  <c r="BH2071" i="17" s="1"/>
  <c r="BC2072" i="17"/>
  <c r="BH2072" i="17" s="1"/>
  <c r="BC2073" i="17"/>
  <c r="BH2073" i="17" s="1"/>
  <c r="BC2074" i="17"/>
  <c r="BH2074" i="17" s="1"/>
  <c r="BC2075" i="17"/>
  <c r="BH2075" i="17" s="1"/>
  <c r="BC2076" i="17"/>
  <c r="BH2076" i="17" s="1"/>
  <c r="BC2077" i="17"/>
  <c r="BH2077" i="17" s="1"/>
  <c r="BC2078" i="17"/>
  <c r="BH2078" i="17" s="1"/>
  <c r="BC2079" i="17"/>
  <c r="BH2079" i="17" s="1"/>
  <c r="BC2080" i="17"/>
  <c r="BH2080" i="17" s="1"/>
  <c r="BC2081" i="17"/>
  <c r="BH2081" i="17" s="1"/>
  <c r="BC2082" i="17"/>
  <c r="BH2082" i="17" s="1"/>
  <c r="BC2083" i="17"/>
  <c r="BH2083" i="17" s="1"/>
  <c r="BC2084" i="17"/>
  <c r="BH2084" i="17" s="1"/>
  <c r="BC2085" i="17"/>
  <c r="BH2085" i="17" s="1"/>
  <c r="BC2086" i="17"/>
  <c r="BH2086" i="17" s="1"/>
  <c r="BC2087" i="17"/>
  <c r="BH2087" i="17" s="1"/>
  <c r="BC2088" i="17"/>
  <c r="BH2088" i="17" s="1"/>
  <c r="BC2089" i="17"/>
  <c r="BH2089" i="17" s="1"/>
  <c r="BC2090" i="17"/>
  <c r="BH2090" i="17" s="1"/>
  <c r="BC2091" i="17"/>
  <c r="BH2091" i="17" s="1"/>
  <c r="BC2092" i="17"/>
  <c r="BH2092" i="17" s="1"/>
  <c r="BC2093" i="17"/>
  <c r="BH2093" i="17" s="1"/>
  <c r="BC2094" i="17"/>
  <c r="BH2094" i="17" s="1"/>
  <c r="BC2095" i="17"/>
  <c r="BH2095" i="17" s="1"/>
  <c r="BC2096" i="17"/>
  <c r="BH2096" i="17" s="1"/>
  <c r="BC2097" i="17"/>
  <c r="BH2097" i="17" s="1"/>
  <c r="BC2098" i="17"/>
  <c r="BH2098" i="17" s="1"/>
  <c r="BC2099" i="17"/>
  <c r="BH2099" i="17" s="1"/>
  <c r="BC2100" i="17"/>
  <c r="BH2100" i="17" s="1"/>
  <c r="BC2101" i="17"/>
  <c r="BH2101" i="17" s="1"/>
  <c r="BC2102" i="17"/>
  <c r="BH2102" i="17" s="1"/>
  <c r="BC2103" i="17"/>
  <c r="BH2103" i="17" s="1"/>
  <c r="BC2104" i="17"/>
  <c r="BH2104" i="17" s="1"/>
  <c r="BC2105" i="17"/>
  <c r="BH2105" i="17" s="1"/>
  <c r="BC2106" i="17"/>
  <c r="BH2106" i="17" s="1"/>
  <c r="BC2107" i="17"/>
  <c r="BH2107" i="17" s="1"/>
  <c r="BC2108" i="17"/>
  <c r="BH2108" i="17" s="1"/>
  <c r="BC2109" i="17"/>
  <c r="BH2109" i="17" s="1"/>
  <c r="BC2110" i="17"/>
  <c r="BH2110" i="17" s="1"/>
  <c r="BC2111" i="17"/>
  <c r="BH2111" i="17" s="1"/>
  <c r="BC2112" i="17"/>
  <c r="BH2112" i="17" s="1"/>
  <c r="BC2113" i="17"/>
  <c r="BH2113" i="17" s="1"/>
  <c r="BC2114" i="17"/>
  <c r="BH2114" i="17" s="1"/>
  <c r="BC2115" i="17"/>
  <c r="BH2115" i="17" s="1"/>
  <c r="BC2116" i="17"/>
  <c r="BH2116" i="17" s="1"/>
  <c r="BC2117" i="17"/>
  <c r="BH2117" i="17" s="1"/>
  <c r="BC2118" i="17"/>
  <c r="BH2118" i="17" s="1"/>
  <c r="BC2119" i="17"/>
  <c r="BH2119" i="17" s="1"/>
  <c r="BC2120" i="17"/>
  <c r="BH2120" i="17" s="1"/>
  <c r="BC2121" i="17"/>
  <c r="BH2121" i="17" s="1"/>
  <c r="BC2122" i="17"/>
  <c r="BH2122" i="17" s="1"/>
  <c r="BC2123" i="17"/>
  <c r="BH2123" i="17" s="1"/>
  <c r="BC2124" i="17"/>
  <c r="BH2124" i="17" s="1"/>
  <c r="BC2125" i="17"/>
  <c r="BH2125" i="17" s="1"/>
  <c r="BC2126" i="17"/>
  <c r="BH2126" i="17" s="1"/>
  <c r="BC2127" i="17"/>
  <c r="BH2127" i="17" s="1"/>
  <c r="BC2128" i="17"/>
  <c r="BH2128" i="17" s="1"/>
  <c r="BC2129" i="17"/>
  <c r="BH2129" i="17" s="1"/>
  <c r="BC2130" i="17"/>
  <c r="BH2130" i="17" s="1"/>
  <c r="BC2131" i="17"/>
  <c r="BH2131" i="17" s="1"/>
  <c r="BC2132" i="17"/>
  <c r="BH2132" i="17" s="1"/>
  <c r="BC2133" i="17"/>
  <c r="BH2133" i="17" s="1"/>
  <c r="BC2134" i="17"/>
  <c r="BH2134" i="17" s="1"/>
  <c r="BC2135" i="17"/>
  <c r="BH2135" i="17" s="1"/>
  <c r="BC2136" i="17"/>
  <c r="BH2136" i="17" s="1"/>
  <c r="BC2137" i="17"/>
  <c r="BH2137" i="17" s="1"/>
  <c r="BC2138" i="17"/>
  <c r="BH2138" i="17" s="1"/>
  <c r="BC2139" i="17"/>
  <c r="BH2139" i="17" s="1"/>
  <c r="BC2140" i="17"/>
  <c r="BH2140" i="17" s="1"/>
  <c r="BC2141" i="17"/>
  <c r="BH2141" i="17" s="1"/>
  <c r="BC2142" i="17"/>
  <c r="BH2142" i="17" s="1"/>
  <c r="BC2143" i="17"/>
  <c r="BH2143" i="17" s="1"/>
  <c r="BC2144" i="17"/>
  <c r="BH2144" i="17" s="1"/>
  <c r="BC2145" i="17"/>
  <c r="BH2145" i="17" s="1"/>
  <c r="BC2146" i="17"/>
  <c r="BH2146" i="17" s="1"/>
  <c r="BC2147" i="17"/>
  <c r="BH2147" i="17" s="1"/>
  <c r="BC2148" i="17"/>
  <c r="BH2148" i="17" s="1"/>
  <c r="BC2149" i="17"/>
  <c r="BH2149" i="17" s="1"/>
  <c r="BC2150" i="17"/>
  <c r="BH2150" i="17" s="1"/>
  <c r="BC2151" i="17"/>
  <c r="BH2151" i="17" s="1"/>
  <c r="BC2152" i="17"/>
  <c r="BH2152" i="17" s="1"/>
  <c r="BC2153" i="17"/>
  <c r="BH2153" i="17" s="1"/>
  <c r="BC2154" i="17"/>
  <c r="BH2154" i="17" s="1"/>
  <c r="BC2155" i="17"/>
  <c r="BH2155" i="17" s="1"/>
  <c r="BC2156" i="17"/>
  <c r="BH2156" i="17" s="1"/>
  <c r="BC2157" i="17"/>
  <c r="BH2157" i="17" s="1"/>
  <c r="BC2158" i="17"/>
  <c r="BH2158" i="17" s="1"/>
  <c r="BC2159" i="17"/>
  <c r="BH2159" i="17" s="1"/>
  <c r="BC2160" i="17"/>
  <c r="BH2160" i="17" s="1"/>
  <c r="BC2161" i="17"/>
  <c r="BH2161" i="17" s="1"/>
  <c r="BC2162" i="17"/>
  <c r="BH2162" i="17" s="1"/>
  <c r="BC2163" i="17"/>
  <c r="BH2163" i="17" s="1"/>
  <c r="BC2164" i="17"/>
  <c r="BH2164" i="17" s="1"/>
  <c r="BC2165" i="17"/>
  <c r="BH2165" i="17" s="1"/>
  <c r="BC2166" i="17"/>
  <c r="BH2166" i="17" s="1"/>
  <c r="BC2167" i="17"/>
  <c r="BH2167" i="17" s="1"/>
  <c r="BC2168" i="17"/>
  <c r="BH2168" i="17" s="1"/>
  <c r="BC2169" i="17"/>
  <c r="BH2169" i="17" s="1"/>
  <c r="BC2170" i="17"/>
  <c r="BH2170" i="17" s="1"/>
  <c r="BC2171" i="17"/>
  <c r="BH2171" i="17" s="1"/>
  <c r="BC2172" i="17"/>
  <c r="BH2172" i="17" s="1"/>
  <c r="BC2173" i="17"/>
  <c r="BH2173" i="17" s="1"/>
  <c r="BC2174" i="17"/>
  <c r="BH2174" i="17" s="1"/>
  <c r="BC2175" i="17"/>
  <c r="BH2175" i="17" s="1"/>
  <c r="BC2176" i="17"/>
  <c r="BH2176" i="17" s="1"/>
  <c r="BC2177" i="17"/>
  <c r="BH2177" i="17" s="1"/>
  <c r="BC2178" i="17"/>
  <c r="BH2178" i="17" s="1"/>
  <c r="BC2179" i="17"/>
  <c r="BH2179" i="17" s="1"/>
  <c r="BC2180" i="17"/>
  <c r="BH2180" i="17" s="1"/>
  <c r="BC2181" i="17"/>
  <c r="BH2181" i="17" s="1"/>
  <c r="BC2182" i="17"/>
  <c r="BH2182" i="17" s="1"/>
  <c r="BC2183" i="17"/>
  <c r="BH2183" i="17" s="1"/>
  <c r="BC2184" i="17"/>
  <c r="BH2184" i="17" s="1"/>
  <c r="BC2185" i="17"/>
  <c r="BH2185" i="17" s="1"/>
  <c r="BC2186" i="17"/>
  <c r="BH2186" i="17" s="1"/>
  <c r="BC2187" i="17"/>
  <c r="BH2187" i="17" s="1"/>
  <c r="BC2188" i="17"/>
  <c r="BH2188" i="17" s="1"/>
  <c r="BC2189" i="17"/>
  <c r="BH2189" i="17" s="1"/>
  <c r="BC2190" i="17"/>
  <c r="BH2190" i="17" s="1"/>
  <c r="BC2191" i="17"/>
  <c r="BH2191" i="17" s="1"/>
  <c r="BC2192" i="17"/>
  <c r="BH2192" i="17" s="1"/>
  <c r="BC2193" i="17"/>
  <c r="BH2193" i="17" s="1"/>
  <c r="BC2194" i="17"/>
  <c r="BH2194" i="17" s="1"/>
  <c r="BC2195" i="17"/>
  <c r="BH2195" i="17" s="1"/>
  <c r="BC2196" i="17"/>
  <c r="BH2196" i="17" s="1"/>
  <c r="BC2197" i="17"/>
  <c r="BH2197" i="17" s="1"/>
  <c r="BC2198" i="17"/>
  <c r="BH2198" i="17" s="1"/>
  <c r="BC2199" i="17"/>
  <c r="BH2199" i="17" s="1"/>
  <c r="BC2200" i="17"/>
  <c r="BH2200" i="17" s="1"/>
  <c r="BC2201" i="17"/>
  <c r="BH2201" i="17" s="1"/>
  <c r="BC2202" i="17"/>
  <c r="BH2202" i="17" s="1"/>
  <c r="BC2203" i="17"/>
  <c r="BH2203" i="17" s="1"/>
  <c r="BC2204" i="17"/>
  <c r="BH2204" i="17" s="1"/>
  <c r="BC2205" i="17"/>
  <c r="BH2205" i="17" s="1"/>
  <c r="BC2206" i="17"/>
  <c r="BH2206" i="17" s="1"/>
  <c r="BC2207" i="17"/>
  <c r="BH2207" i="17" s="1"/>
  <c r="BC2208" i="17"/>
  <c r="BH2208" i="17" s="1"/>
  <c r="BC2209" i="17"/>
  <c r="BH2209" i="17" s="1"/>
  <c r="BC2210" i="17"/>
  <c r="BH2210" i="17" s="1"/>
  <c r="BC2211" i="17"/>
  <c r="BH2211" i="17" s="1"/>
  <c r="BC2212" i="17"/>
  <c r="BH2212" i="17" s="1"/>
  <c r="BC2213" i="17"/>
  <c r="BH2213" i="17" s="1"/>
  <c r="BC2214" i="17"/>
  <c r="BH2214" i="17" s="1"/>
  <c r="BC2215" i="17"/>
  <c r="BH2215" i="17" s="1"/>
  <c r="BC2216" i="17"/>
  <c r="BH2216" i="17" s="1"/>
  <c r="BC2217" i="17"/>
  <c r="BH2217" i="17" s="1"/>
  <c r="BC2218" i="17"/>
  <c r="BH2218" i="17" s="1"/>
  <c r="BC2219" i="17"/>
  <c r="BH2219" i="17" s="1"/>
  <c r="BC2220" i="17"/>
  <c r="BH2220" i="17" s="1"/>
  <c r="BC2221" i="17"/>
  <c r="BH2221" i="17" s="1"/>
  <c r="BC2222" i="17"/>
  <c r="BH2222" i="17" s="1"/>
  <c r="BC2223" i="17"/>
  <c r="BH2223" i="17" s="1"/>
  <c r="BC2224" i="17"/>
  <c r="BH2224" i="17" s="1"/>
  <c r="BC2225" i="17"/>
  <c r="BH2225" i="17" s="1"/>
  <c r="BC2226" i="17"/>
  <c r="BH2226" i="17" s="1"/>
  <c r="BC2227" i="17"/>
  <c r="BH2227" i="17" s="1"/>
  <c r="BC2228" i="17"/>
  <c r="BH2228" i="17" s="1"/>
  <c r="BC2229" i="17"/>
  <c r="BH2229" i="17" s="1"/>
  <c r="BC2230" i="17"/>
  <c r="BH2230" i="17" s="1"/>
  <c r="BC2231" i="17"/>
  <c r="BH2231" i="17" s="1"/>
  <c r="BC2232" i="17"/>
  <c r="BH2232" i="17" s="1"/>
  <c r="BC2233" i="17"/>
  <c r="BH2233" i="17" s="1"/>
  <c r="BC2234" i="17"/>
  <c r="BH2234" i="17" s="1"/>
  <c r="BC2235" i="17"/>
  <c r="BH2235" i="17" s="1"/>
  <c r="BC2236" i="17"/>
  <c r="BH2236" i="17" s="1"/>
  <c r="BC2237" i="17"/>
  <c r="BH2237" i="17" s="1"/>
  <c r="BC2238" i="17"/>
  <c r="BH2238" i="17" s="1"/>
  <c r="BC2239" i="17"/>
  <c r="BH2239" i="17" s="1"/>
  <c r="BC2240" i="17"/>
  <c r="BH2240" i="17" s="1"/>
  <c r="BC2241" i="17"/>
  <c r="BH2241" i="17" s="1"/>
  <c r="BC2242" i="17"/>
  <c r="BH2242" i="17" s="1"/>
  <c r="BC2243" i="17"/>
  <c r="BH2243" i="17" s="1"/>
  <c r="BC2244" i="17"/>
  <c r="BH2244" i="17" s="1"/>
  <c r="BC2245" i="17"/>
  <c r="BH2245" i="17" s="1"/>
  <c r="BC2246" i="17"/>
  <c r="BH2246" i="17" s="1"/>
  <c r="BC2247" i="17"/>
  <c r="BH2247" i="17" s="1"/>
  <c r="BC2248" i="17"/>
  <c r="BH2248" i="17" s="1"/>
  <c r="BC2249" i="17"/>
  <c r="BH2249" i="17" s="1"/>
  <c r="BC2250" i="17"/>
  <c r="BH2250" i="17" s="1"/>
  <c r="BC2251" i="17"/>
  <c r="BH2251" i="17" s="1"/>
  <c r="BC2252" i="17"/>
  <c r="BH2252" i="17" s="1"/>
  <c r="BC2253" i="17"/>
  <c r="BH2253" i="17" s="1"/>
  <c r="BC2254" i="17"/>
  <c r="BH2254" i="17" s="1"/>
  <c r="BC2255" i="17"/>
  <c r="BH2255" i="17" s="1"/>
  <c r="BC2256" i="17"/>
  <c r="BH2256" i="17" s="1"/>
  <c r="BC2257" i="17"/>
  <c r="BH2257" i="17" s="1"/>
  <c r="BC2258" i="17"/>
  <c r="BH2258" i="17" s="1"/>
  <c r="BC2259" i="17"/>
  <c r="BH2259" i="17" s="1"/>
  <c r="BC2260" i="17"/>
  <c r="BH2260" i="17" s="1"/>
  <c r="BC2261" i="17"/>
  <c r="BH2261" i="17" s="1"/>
  <c r="BC2262" i="17"/>
  <c r="BH2262" i="17" s="1"/>
  <c r="BC2263" i="17"/>
  <c r="BH2263" i="17" s="1"/>
  <c r="BC2264" i="17"/>
  <c r="BH2264" i="17" s="1"/>
  <c r="BC2265" i="17"/>
  <c r="BH2265" i="17" s="1"/>
  <c r="BC2266" i="17"/>
  <c r="BH2266" i="17" s="1"/>
  <c r="BC2267" i="17"/>
  <c r="BH2267" i="17" s="1"/>
  <c r="BC2268" i="17"/>
  <c r="BH2268" i="17" s="1"/>
  <c r="BC2269" i="17"/>
  <c r="BH2269" i="17" s="1"/>
  <c r="BC2270" i="17"/>
  <c r="BH2270" i="17" s="1"/>
  <c r="BC2271" i="17"/>
  <c r="BH2271" i="17" s="1"/>
  <c r="BC2272" i="17"/>
  <c r="BH2272" i="17" s="1"/>
  <c r="BC2273" i="17"/>
  <c r="BH2273" i="17" s="1"/>
  <c r="BC2274" i="17"/>
  <c r="BH2274" i="17" s="1"/>
  <c r="BC2275" i="17"/>
  <c r="BH2275" i="17" s="1"/>
  <c r="BC2276" i="17"/>
  <c r="BH2276" i="17" s="1"/>
  <c r="BC2277" i="17"/>
  <c r="BH2277" i="17" s="1"/>
  <c r="BC2278" i="17"/>
  <c r="BH2278" i="17" s="1"/>
  <c r="BC2279" i="17"/>
  <c r="BH2279" i="17" s="1"/>
  <c r="BC2280" i="17"/>
  <c r="BH2280" i="17" s="1"/>
  <c r="BC2281" i="17"/>
  <c r="BH2281" i="17" s="1"/>
  <c r="BC2282" i="17"/>
  <c r="BH2282" i="17" s="1"/>
  <c r="BC2283" i="17"/>
  <c r="BH2283" i="17" s="1"/>
  <c r="BC2284" i="17"/>
  <c r="BH2284" i="17" s="1"/>
  <c r="BC2285" i="17"/>
  <c r="BH2285" i="17" s="1"/>
  <c r="BC2286" i="17"/>
  <c r="BH2286" i="17" s="1"/>
  <c r="BC2287" i="17"/>
  <c r="BH2287" i="17" s="1"/>
  <c r="BC2288" i="17"/>
  <c r="BH2288" i="17" s="1"/>
  <c r="BC2289" i="17"/>
  <c r="BH2289" i="17" s="1"/>
  <c r="BC2290" i="17"/>
  <c r="BH2290" i="17" s="1"/>
  <c r="BC2291" i="17"/>
  <c r="BH2291" i="17" s="1"/>
  <c r="BC2292" i="17"/>
  <c r="BH2292" i="17" s="1"/>
  <c r="BC2293" i="17"/>
  <c r="BH2293" i="17" s="1"/>
  <c r="BC2294" i="17"/>
  <c r="BH2294" i="17" s="1"/>
  <c r="BC2295" i="17"/>
  <c r="BH2295" i="17" s="1"/>
  <c r="BC2296" i="17"/>
  <c r="BH2296" i="17" s="1"/>
  <c r="BC2297" i="17"/>
  <c r="BH2297" i="17" s="1"/>
  <c r="BC2298" i="17"/>
  <c r="BH2298" i="17" s="1"/>
  <c r="BC2299" i="17"/>
  <c r="BH2299" i="17" s="1"/>
  <c r="BC2300" i="17"/>
  <c r="BH2300" i="17" s="1"/>
  <c r="BC2301" i="17"/>
  <c r="BH2301" i="17" s="1"/>
  <c r="BC2302" i="17"/>
  <c r="BH2302" i="17" s="1"/>
  <c r="BC2303" i="17"/>
  <c r="BH2303" i="17" s="1"/>
  <c r="BC2304" i="17"/>
  <c r="BH2304" i="17" s="1"/>
  <c r="BC2305" i="17"/>
  <c r="BH2305" i="17" s="1"/>
  <c r="BC2306" i="17"/>
  <c r="BH2306" i="17" s="1"/>
  <c r="BC2307" i="17"/>
  <c r="BH2307" i="17" s="1"/>
  <c r="BC2308" i="17"/>
  <c r="BH2308" i="17" s="1"/>
  <c r="BC2309" i="17"/>
  <c r="BH2309" i="17" s="1"/>
  <c r="BC2310" i="17"/>
  <c r="BH2310" i="17" s="1"/>
  <c r="BC2311" i="17"/>
  <c r="BH2311" i="17" s="1"/>
  <c r="BC2312" i="17"/>
  <c r="BH2312" i="17" s="1"/>
  <c r="BC2313" i="17"/>
  <c r="BH2313" i="17" s="1"/>
  <c r="BC2314" i="17"/>
  <c r="BH2314" i="17" s="1"/>
  <c r="BC2315" i="17"/>
  <c r="BH2315" i="17" s="1"/>
  <c r="BC2316" i="17"/>
  <c r="BH2316" i="17" s="1"/>
  <c r="BC2317" i="17"/>
  <c r="BH2317" i="17" s="1"/>
  <c r="BC2318" i="17"/>
  <c r="BH2318" i="17" s="1"/>
  <c r="BC2319" i="17"/>
  <c r="BH2319" i="17" s="1"/>
  <c r="BC2320" i="17"/>
  <c r="BH2320" i="17" s="1"/>
  <c r="BC2321" i="17"/>
  <c r="BH2321" i="17" s="1"/>
  <c r="BC2322" i="17"/>
  <c r="BH2322" i="17" s="1"/>
  <c r="BC2323" i="17"/>
  <c r="BH2323" i="17" s="1"/>
  <c r="BC2324" i="17"/>
  <c r="BH2324" i="17" s="1"/>
  <c r="BC2325" i="17"/>
  <c r="BH2325" i="17" s="1"/>
  <c r="BC2326" i="17"/>
  <c r="BH2326" i="17" s="1"/>
  <c r="BC2327" i="17"/>
  <c r="BH2327" i="17" s="1"/>
  <c r="BC2328" i="17"/>
  <c r="BH2328" i="17" s="1"/>
  <c r="BC2329" i="17"/>
  <c r="BH2329" i="17" s="1"/>
  <c r="BC2330" i="17"/>
  <c r="BH2330" i="17" s="1"/>
  <c r="BC2331" i="17"/>
  <c r="BH2331" i="17" s="1"/>
  <c r="BC2332" i="17"/>
  <c r="BH2332" i="17" s="1"/>
  <c r="BC2333" i="17"/>
  <c r="BH2333" i="17" s="1"/>
  <c r="BC2334" i="17"/>
  <c r="BH2334" i="17" s="1"/>
  <c r="BC2335" i="17"/>
  <c r="BH2335" i="17" s="1"/>
  <c r="BC2336" i="17"/>
  <c r="BH2336" i="17" s="1"/>
  <c r="BC2337" i="17"/>
  <c r="BH2337" i="17" s="1"/>
  <c r="BC2338" i="17"/>
  <c r="BH2338" i="17" s="1"/>
  <c r="BC2339" i="17"/>
  <c r="BH2339" i="17" s="1"/>
  <c r="BC2340" i="17"/>
  <c r="BH2340" i="17" s="1"/>
  <c r="BC2341" i="17"/>
  <c r="BH2341" i="17" s="1"/>
  <c r="BC2342" i="17"/>
  <c r="BH2342" i="17" s="1"/>
  <c r="BC2343" i="17"/>
  <c r="BH2343" i="17" s="1"/>
  <c r="BC2344" i="17"/>
  <c r="BH2344" i="17" s="1"/>
  <c r="BC2345" i="17"/>
  <c r="BH2345" i="17" s="1"/>
  <c r="BC2346" i="17"/>
  <c r="BH2346" i="17" s="1"/>
  <c r="BC2347" i="17"/>
  <c r="BH2347" i="17" s="1"/>
  <c r="BC2348" i="17"/>
  <c r="BH2348" i="17" s="1"/>
  <c r="BC2349" i="17"/>
  <c r="BH2349" i="17" s="1"/>
  <c r="BC2350" i="17"/>
  <c r="BH2350" i="17" s="1"/>
  <c r="BC2351" i="17"/>
  <c r="BH2351" i="17" s="1"/>
  <c r="BC2352" i="17"/>
  <c r="BH2352" i="17" s="1"/>
  <c r="BC2353" i="17"/>
  <c r="BH2353" i="17" s="1"/>
  <c r="BC2354" i="17"/>
  <c r="BH2354" i="17" s="1"/>
  <c r="BC2355" i="17"/>
  <c r="BH2355" i="17" s="1"/>
  <c r="BC2356" i="17"/>
  <c r="BH2356" i="17" s="1"/>
  <c r="BC2357" i="17"/>
  <c r="BH2357" i="17" s="1"/>
  <c r="BC2358" i="17"/>
  <c r="BH2358" i="17" s="1"/>
  <c r="BC2359" i="17"/>
  <c r="BH2359" i="17" s="1"/>
  <c r="BC2360" i="17"/>
  <c r="BH2360" i="17" s="1"/>
  <c r="BC2361" i="17"/>
  <c r="BH2361" i="17" s="1"/>
  <c r="BC2362" i="17"/>
  <c r="BH2362" i="17" s="1"/>
  <c r="BC2363" i="17"/>
  <c r="BH2363" i="17" s="1"/>
  <c r="BC2364" i="17"/>
  <c r="BH2364" i="17" s="1"/>
  <c r="BC2365" i="17"/>
  <c r="BH2365" i="17" s="1"/>
  <c r="BC2366" i="17"/>
  <c r="BH2366" i="17" s="1"/>
  <c r="BC2367" i="17"/>
  <c r="BH2367" i="17" s="1"/>
  <c r="BC2368" i="17"/>
  <c r="BH2368" i="17" s="1"/>
  <c r="BC2369" i="17"/>
  <c r="BH2369" i="17" s="1"/>
  <c r="BC2370" i="17"/>
  <c r="BH2370" i="17" s="1"/>
  <c r="BC2371" i="17"/>
  <c r="BH2371" i="17" s="1"/>
  <c r="BC2372" i="17"/>
  <c r="BH2372" i="17" s="1"/>
  <c r="BC2373" i="17"/>
  <c r="BH2373" i="17" s="1"/>
  <c r="BC2374" i="17"/>
  <c r="BH2374" i="17" s="1"/>
  <c r="BC2375" i="17"/>
  <c r="BH2375" i="17" s="1"/>
  <c r="BC2376" i="17"/>
  <c r="BH2376" i="17" s="1"/>
  <c r="BC2377" i="17"/>
  <c r="BH2377" i="17" s="1"/>
  <c r="BC2378" i="17"/>
  <c r="BH2378" i="17" s="1"/>
  <c r="BC2379" i="17"/>
  <c r="BH2379" i="17" s="1"/>
  <c r="BC2380" i="17"/>
  <c r="BH2380" i="17" s="1"/>
  <c r="BC2381" i="17"/>
  <c r="BH2381" i="17" s="1"/>
  <c r="BC2382" i="17"/>
  <c r="BH2382" i="17" s="1"/>
  <c r="BC2383" i="17"/>
  <c r="BH2383" i="17" s="1"/>
  <c r="BC2384" i="17"/>
  <c r="BH2384" i="17" s="1"/>
  <c r="BC2385" i="17"/>
  <c r="BH2385" i="17" s="1"/>
  <c r="BC2386" i="17"/>
  <c r="BH2386" i="17" s="1"/>
  <c r="BC2387" i="17"/>
  <c r="BH2387" i="17" s="1"/>
  <c r="BC2388" i="17"/>
  <c r="BH2388" i="17" s="1"/>
  <c r="BC2389" i="17"/>
  <c r="BH2389" i="17" s="1"/>
  <c r="BC2390" i="17"/>
  <c r="BH2390" i="17" s="1"/>
  <c r="BC2391" i="17"/>
  <c r="BH2391" i="17" s="1"/>
  <c r="BC2392" i="17"/>
  <c r="BH2392" i="17" s="1"/>
  <c r="BC2393" i="17"/>
  <c r="BH2393" i="17" s="1"/>
  <c r="BC2394" i="17"/>
  <c r="BH2394" i="17" s="1"/>
  <c r="BC2395" i="17"/>
  <c r="BH2395" i="17" s="1"/>
  <c r="BC2396" i="17"/>
  <c r="BH2396" i="17" s="1"/>
  <c r="BC2397" i="17"/>
  <c r="BH2397" i="17" s="1"/>
  <c r="BC2398" i="17"/>
  <c r="BH2398" i="17" s="1"/>
  <c r="BC2399" i="17"/>
  <c r="BH2399" i="17" s="1"/>
  <c r="BC2400" i="17"/>
  <c r="BH2400" i="17" s="1"/>
  <c r="BC2401" i="17"/>
  <c r="BH2401" i="17" s="1"/>
  <c r="BC2402" i="17"/>
  <c r="BH2402" i="17" s="1"/>
  <c r="BC2403" i="17"/>
  <c r="BH2403" i="17" s="1"/>
  <c r="BC2404" i="17"/>
  <c r="BH2404" i="17" s="1"/>
  <c r="BC2405" i="17"/>
  <c r="BH2405" i="17" s="1"/>
  <c r="BC2406" i="17"/>
  <c r="BH2406" i="17" s="1"/>
  <c r="BC2407" i="17"/>
  <c r="BH2407" i="17" s="1"/>
  <c r="BC2408" i="17"/>
  <c r="BH2408" i="17" s="1"/>
  <c r="BC2409" i="17"/>
  <c r="BH2409" i="17" s="1"/>
  <c r="BC2410" i="17"/>
  <c r="BH2410" i="17" s="1"/>
  <c r="BC2411" i="17"/>
  <c r="BH2411" i="17" s="1"/>
  <c r="BC2412" i="17"/>
  <c r="BH2412" i="17" s="1"/>
  <c r="BC2413" i="17"/>
  <c r="BH2413" i="17" s="1"/>
  <c r="BC2414" i="17"/>
  <c r="BH2414" i="17" s="1"/>
  <c r="BC2415" i="17"/>
  <c r="BH2415" i="17" s="1"/>
  <c r="BC2416" i="17"/>
  <c r="BH2416" i="17" s="1"/>
  <c r="BC2417" i="17"/>
  <c r="BH2417" i="17" s="1"/>
  <c r="BC2418" i="17"/>
  <c r="BH2418" i="17" s="1"/>
  <c r="BC2419" i="17"/>
  <c r="BH2419" i="17" s="1"/>
  <c r="BC2420" i="17"/>
  <c r="BH2420" i="17" s="1"/>
  <c r="BC2421" i="17"/>
  <c r="BH2421" i="17" s="1"/>
  <c r="BC2422" i="17"/>
  <c r="BH2422" i="17" s="1"/>
  <c r="BC2423" i="17"/>
  <c r="BH2423" i="17" s="1"/>
  <c r="BC2424" i="17"/>
  <c r="BH2424" i="17" s="1"/>
  <c r="BC2425" i="17"/>
  <c r="BH2425" i="17" s="1"/>
  <c r="BC2426" i="17"/>
  <c r="BH2426" i="17" s="1"/>
  <c r="BC2427" i="17"/>
  <c r="BH2427" i="17" s="1"/>
  <c r="BC2428" i="17"/>
  <c r="BH2428" i="17" s="1"/>
  <c r="BC2429" i="17"/>
  <c r="BH2429" i="17" s="1"/>
  <c r="BC2430" i="17"/>
  <c r="BH2430" i="17" s="1"/>
  <c r="BC2431" i="17"/>
  <c r="BH2431" i="17" s="1"/>
  <c r="BC2432" i="17"/>
  <c r="BH2432" i="17" s="1"/>
  <c r="BC2433" i="17"/>
  <c r="BH2433" i="17" s="1"/>
  <c r="BC2434" i="17"/>
  <c r="BH2434" i="17" s="1"/>
  <c r="BC2435" i="17"/>
  <c r="BH2435" i="17" s="1"/>
  <c r="BC2436" i="17"/>
  <c r="BH2436" i="17" s="1"/>
  <c r="BC2437" i="17"/>
  <c r="BH2437" i="17" s="1"/>
  <c r="BC2438" i="17"/>
  <c r="BH2438" i="17" s="1"/>
  <c r="BC2439" i="17"/>
  <c r="BH2439" i="17" s="1"/>
  <c r="BC2440" i="17"/>
  <c r="BH2440" i="17" s="1"/>
  <c r="BC2441" i="17"/>
  <c r="BH2441" i="17" s="1"/>
  <c r="BC2442" i="17"/>
  <c r="BH2442" i="17" s="1"/>
  <c r="BC2443" i="17"/>
  <c r="BH2443" i="17" s="1"/>
  <c r="BC2444" i="17"/>
  <c r="BH2444" i="17" s="1"/>
  <c r="BC2445" i="17"/>
  <c r="BH2445" i="17" s="1"/>
  <c r="BC2446" i="17"/>
  <c r="BH2446" i="17" s="1"/>
  <c r="BC2447" i="17"/>
  <c r="BH2447" i="17" s="1"/>
  <c r="BC2448" i="17"/>
  <c r="BH2448" i="17" s="1"/>
  <c r="BC2449" i="17"/>
  <c r="BH2449" i="17" s="1"/>
  <c r="BC2450" i="17"/>
  <c r="BH2450" i="17" s="1"/>
  <c r="BC2451" i="17"/>
  <c r="BH2451" i="17" s="1"/>
  <c r="BC2452" i="17"/>
  <c r="BH2452" i="17" s="1"/>
  <c r="BC2453" i="17"/>
  <c r="BH2453" i="17" s="1"/>
  <c r="BC2454" i="17"/>
  <c r="BH2454" i="17" s="1"/>
  <c r="BC2455" i="17"/>
  <c r="BH2455" i="17" s="1"/>
  <c r="BC2456" i="17"/>
  <c r="BH2456" i="17" s="1"/>
  <c r="BC2457" i="17"/>
  <c r="BH2457" i="17" s="1"/>
  <c r="BC2458" i="17"/>
  <c r="BH2458" i="17" s="1"/>
  <c r="BC2459" i="17"/>
  <c r="BH2459" i="17" s="1"/>
  <c r="BC2460" i="17"/>
  <c r="BH2460" i="17" s="1"/>
  <c r="BC2461" i="17"/>
  <c r="BH2461" i="17" s="1"/>
  <c r="BC2462" i="17"/>
  <c r="BH2462" i="17" s="1"/>
  <c r="BC2463" i="17"/>
  <c r="BH2463" i="17" s="1"/>
  <c r="BC2464" i="17"/>
  <c r="BH2464" i="17" s="1"/>
  <c r="BC2465" i="17"/>
  <c r="BH2465" i="17" s="1"/>
  <c r="BC2466" i="17"/>
  <c r="BH2466" i="17" s="1"/>
  <c r="BC2467" i="17"/>
  <c r="BH2467" i="17" s="1"/>
  <c r="BC2468" i="17"/>
  <c r="BH2468" i="17" s="1"/>
  <c r="BC2469" i="17"/>
  <c r="BH2469" i="17" s="1"/>
  <c r="BC2470" i="17"/>
  <c r="BH2470" i="17" s="1"/>
  <c r="BC2471" i="17"/>
  <c r="BH2471" i="17" s="1"/>
  <c r="BC2472" i="17"/>
  <c r="BH2472" i="17" s="1"/>
  <c r="BC2473" i="17"/>
  <c r="BH2473" i="17" s="1"/>
  <c r="BC2474" i="17"/>
  <c r="BH2474" i="17" s="1"/>
  <c r="BC2475" i="17"/>
  <c r="BH2475" i="17" s="1"/>
  <c r="BC2476" i="17"/>
  <c r="BH2476" i="17" s="1"/>
  <c r="BC2477" i="17"/>
  <c r="BH2477" i="17" s="1"/>
  <c r="BC2478" i="17"/>
  <c r="BH2478" i="17" s="1"/>
  <c r="BC2479" i="17"/>
  <c r="BH2479" i="17" s="1"/>
  <c r="BC2480" i="17"/>
  <c r="BH2480" i="17" s="1"/>
  <c r="BC2481" i="17"/>
  <c r="BH2481" i="17" s="1"/>
  <c r="BC2482" i="17"/>
  <c r="BH2482" i="17" s="1"/>
  <c r="BC2483" i="17"/>
  <c r="BH2483" i="17" s="1"/>
  <c r="BC2484" i="17"/>
  <c r="BH2484" i="17" s="1"/>
  <c r="BC2485" i="17"/>
  <c r="BH2485" i="17" s="1"/>
  <c r="BC2486" i="17"/>
  <c r="BH2486" i="17" s="1"/>
  <c r="BC2487" i="17"/>
  <c r="BH2487" i="17" s="1"/>
  <c r="BC2488" i="17"/>
  <c r="BH2488" i="17" s="1"/>
  <c r="BC2489" i="17"/>
  <c r="BH2489" i="17" s="1"/>
  <c r="BC2490" i="17"/>
  <c r="BH2490" i="17" s="1"/>
  <c r="BC2491" i="17"/>
  <c r="BH2491" i="17" s="1"/>
  <c r="BC2492" i="17"/>
  <c r="BH2492" i="17" s="1"/>
  <c r="BC2493" i="17"/>
  <c r="BH2493" i="17" s="1"/>
  <c r="BC2494" i="17"/>
  <c r="BH2494" i="17" s="1"/>
  <c r="BC2495" i="17"/>
  <c r="BH2495" i="17" s="1"/>
  <c r="BC2496" i="17"/>
  <c r="BH2496" i="17" s="1"/>
  <c r="BC2497" i="17"/>
  <c r="BH2497" i="17" s="1"/>
  <c r="BC2498" i="17"/>
  <c r="BH2498" i="17" s="1"/>
  <c r="BC2499" i="17"/>
  <c r="BH2499" i="17" s="1"/>
  <c r="BC2500" i="17"/>
  <c r="BH2500" i="17" s="1"/>
  <c r="BC2501" i="17"/>
  <c r="BH2501" i="17" s="1"/>
  <c r="BC2502" i="17"/>
  <c r="BH2502" i="17" s="1"/>
  <c r="BC2503" i="17"/>
  <c r="BH2503" i="17" s="1"/>
  <c r="BC2504" i="17"/>
  <c r="BH2504" i="17" s="1"/>
  <c r="BC2505" i="17"/>
  <c r="BH2505" i="17" s="1"/>
  <c r="BC2506" i="17"/>
  <c r="BH2506" i="17" s="1"/>
  <c r="BC2507" i="17"/>
  <c r="BH2507" i="17" s="1"/>
  <c r="BC2508" i="17"/>
  <c r="BH2508" i="17" s="1"/>
  <c r="BC2509" i="17"/>
  <c r="BH2509" i="17" s="1"/>
  <c r="BC2510" i="17"/>
  <c r="BH2510" i="17" s="1"/>
  <c r="BC2511" i="17"/>
  <c r="BH2511" i="17" s="1"/>
  <c r="BC2512" i="17"/>
  <c r="BH2512" i="17" s="1"/>
  <c r="BC2513" i="17"/>
  <c r="BH2513" i="17" s="1"/>
  <c r="BC2514" i="17"/>
  <c r="BH2514" i="17" s="1"/>
  <c r="BC2515" i="17"/>
  <c r="BH2515" i="17" s="1"/>
  <c r="BC2516" i="17"/>
  <c r="BH2516" i="17" s="1"/>
  <c r="BC2517" i="17"/>
  <c r="BH2517" i="17" s="1"/>
  <c r="BC2518" i="17"/>
  <c r="BH2518" i="17" s="1"/>
  <c r="BC2519" i="17"/>
  <c r="BH2519" i="17" s="1"/>
  <c r="BC2520" i="17"/>
  <c r="BH2520" i="17" s="1"/>
  <c r="BC2521" i="17"/>
  <c r="BH2521" i="17" s="1"/>
  <c r="BC2522" i="17"/>
  <c r="BH2522" i="17" s="1"/>
  <c r="BC2523" i="17"/>
  <c r="BH2523" i="17" s="1"/>
  <c r="BC2524" i="17"/>
  <c r="BH2524" i="17" s="1"/>
  <c r="BC2525" i="17"/>
  <c r="BH2525" i="17" s="1"/>
  <c r="BC2526" i="17"/>
  <c r="BH2526" i="17" s="1"/>
  <c r="BC2527" i="17"/>
  <c r="BH2527" i="17" s="1"/>
  <c r="BC2528" i="17"/>
  <c r="BH2528" i="17" s="1"/>
  <c r="BC2529" i="17"/>
  <c r="BH2529" i="17" s="1"/>
  <c r="BC2530" i="17"/>
  <c r="BH2530" i="17" s="1"/>
  <c r="BC2531" i="17"/>
  <c r="BH2531" i="17" s="1"/>
  <c r="BC2532" i="17"/>
  <c r="BH2532" i="17" s="1"/>
  <c r="BC2533" i="17"/>
  <c r="BH2533" i="17" s="1"/>
  <c r="BC2534" i="17"/>
  <c r="BH2534" i="17" s="1"/>
  <c r="BC2535" i="17"/>
  <c r="BH2535" i="17" s="1"/>
  <c r="BC2536" i="17"/>
  <c r="BH2536" i="17" s="1"/>
  <c r="BC2537" i="17"/>
  <c r="BH2537" i="17" s="1"/>
  <c r="BC2538" i="17"/>
  <c r="BH2538" i="17" s="1"/>
  <c r="BC2539" i="17"/>
  <c r="BH2539" i="17" s="1"/>
  <c r="BC2540" i="17"/>
  <c r="BH2540" i="17" s="1"/>
  <c r="BC2541" i="17"/>
  <c r="BH2541" i="17" s="1"/>
  <c r="BC2542" i="17"/>
  <c r="BH2542" i="17" s="1"/>
  <c r="BC2543" i="17"/>
  <c r="BH2543" i="17" s="1"/>
  <c r="BC2544" i="17"/>
  <c r="BH2544" i="17" s="1"/>
  <c r="BC2545" i="17"/>
  <c r="BH2545" i="17" s="1"/>
  <c r="BC2546" i="17"/>
  <c r="BH2546" i="17" s="1"/>
  <c r="BC2547" i="17"/>
  <c r="BH2547" i="17" s="1"/>
  <c r="BC2548" i="17"/>
  <c r="BH2548" i="17" s="1"/>
  <c r="BC2549" i="17"/>
  <c r="BH2549" i="17" s="1"/>
  <c r="BC2550" i="17"/>
  <c r="BH2550" i="17" s="1"/>
  <c r="BC2551" i="17"/>
  <c r="BH2551" i="17" s="1"/>
  <c r="BC2552" i="17"/>
  <c r="BH2552" i="17" s="1"/>
  <c r="BC2553" i="17"/>
  <c r="BH2553" i="17" s="1"/>
  <c r="BC2554" i="17"/>
  <c r="BH2554" i="17" s="1"/>
  <c r="BC2555" i="17"/>
  <c r="BH2555" i="17" s="1"/>
  <c r="BC2556" i="17"/>
  <c r="BH2556" i="17" s="1"/>
  <c r="BC2557" i="17"/>
  <c r="BH2557" i="17" s="1"/>
  <c r="BC2558" i="17"/>
  <c r="BH2558" i="17" s="1"/>
  <c r="BC2559" i="17"/>
  <c r="BH2559" i="17" s="1"/>
  <c r="BC2560" i="17"/>
  <c r="BH2560" i="17" s="1"/>
  <c r="BC2561" i="17"/>
  <c r="BH2561" i="17" s="1"/>
  <c r="BC2562" i="17"/>
  <c r="BH2562" i="17" s="1"/>
  <c r="BC2563" i="17"/>
  <c r="BH2563" i="17" s="1"/>
  <c r="BC2564" i="17"/>
  <c r="BH2564" i="17" s="1"/>
  <c r="BC2565" i="17"/>
  <c r="BH2565" i="17" s="1"/>
  <c r="BC2566" i="17"/>
  <c r="BH2566" i="17" s="1"/>
  <c r="BC2567" i="17"/>
  <c r="BH2567" i="17" s="1"/>
  <c r="BC2568" i="17"/>
  <c r="BH2568" i="17" s="1"/>
  <c r="BC2569" i="17"/>
  <c r="BH2569" i="17" s="1"/>
  <c r="BC2570" i="17"/>
  <c r="BH2570" i="17" s="1"/>
  <c r="BC2571" i="17"/>
  <c r="BH2571" i="17" s="1"/>
  <c r="BC2572" i="17"/>
  <c r="BH2572" i="17" s="1"/>
  <c r="BC2573" i="17"/>
  <c r="BH2573" i="17" s="1"/>
  <c r="BC2574" i="17"/>
  <c r="BH2574" i="17" s="1"/>
  <c r="BC2575" i="17"/>
  <c r="BH2575" i="17" s="1"/>
  <c r="BC2576" i="17"/>
  <c r="BH2576" i="17" s="1"/>
  <c r="BC2577" i="17"/>
  <c r="BH2577" i="17" s="1"/>
  <c r="BC2578" i="17"/>
  <c r="BH2578" i="17" s="1"/>
  <c r="BC2579" i="17"/>
  <c r="BH2579" i="17" s="1"/>
  <c r="BC2580" i="17"/>
  <c r="BH2580" i="17" s="1"/>
  <c r="BC2581" i="17"/>
  <c r="BH2581" i="17" s="1"/>
  <c r="BC2582" i="17"/>
  <c r="BH2582" i="17" s="1"/>
  <c r="BC2583" i="17"/>
  <c r="BH2583" i="17" s="1"/>
  <c r="BC2584" i="17"/>
  <c r="BH2584" i="17" s="1"/>
  <c r="BC2585" i="17"/>
  <c r="BH2585" i="17" s="1"/>
  <c r="BC2586" i="17"/>
  <c r="BH2586" i="17" s="1"/>
  <c r="BC2587" i="17"/>
  <c r="BH2587" i="17" s="1"/>
  <c r="BC2588" i="17"/>
  <c r="BH2588" i="17" s="1"/>
  <c r="BC2589" i="17"/>
  <c r="BH2589" i="17" s="1"/>
  <c r="BC2590" i="17"/>
  <c r="BH2590" i="17" s="1"/>
  <c r="BC2591" i="17"/>
  <c r="BH2591" i="17" s="1"/>
  <c r="BC2592" i="17"/>
  <c r="BH2592" i="17" s="1"/>
  <c r="BC2593" i="17"/>
  <c r="BH2593" i="17" s="1"/>
  <c r="BC2594" i="17"/>
  <c r="BH2594" i="17" s="1"/>
  <c r="BC2595" i="17"/>
  <c r="BH2595" i="17" s="1"/>
  <c r="BC2596" i="17"/>
  <c r="BH2596" i="17" s="1"/>
  <c r="BC2597" i="17"/>
  <c r="BH2597" i="17" s="1"/>
  <c r="BC2598" i="17"/>
  <c r="BH2598" i="17" s="1"/>
  <c r="BC2599" i="17"/>
  <c r="BH2599" i="17" s="1"/>
  <c r="BC2600" i="17"/>
  <c r="BH2600" i="17" s="1"/>
  <c r="BC2601" i="17"/>
  <c r="BH2601" i="17" s="1"/>
  <c r="BC2602" i="17"/>
  <c r="BH2602" i="17" s="1"/>
  <c r="BC2603" i="17"/>
  <c r="BH2603" i="17" s="1"/>
  <c r="BC2604" i="17"/>
  <c r="BH2604" i="17" s="1"/>
  <c r="BC2605" i="17"/>
  <c r="BH2605" i="17" s="1"/>
  <c r="BC2606" i="17"/>
  <c r="BH2606" i="17" s="1"/>
  <c r="BC2607" i="17"/>
  <c r="BH2607" i="17" s="1"/>
  <c r="BC2608" i="17"/>
  <c r="BH2608" i="17" s="1"/>
  <c r="BC2609" i="17"/>
  <c r="BH2609" i="17" s="1"/>
  <c r="BC2610" i="17"/>
  <c r="BH2610" i="17" s="1"/>
  <c r="BC2611" i="17"/>
  <c r="BH2611" i="17" s="1"/>
  <c r="BC2612" i="17"/>
  <c r="BH2612" i="17" s="1"/>
  <c r="BC2613" i="17"/>
  <c r="BH2613" i="17" s="1"/>
  <c r="BC2614" i="17"/>
  <c r="BH2614" i="17" s="1"/>
  <c r="BC2615" i="17"/>
  <c r="BH2615" i="17" s="1"/>
  <c r="BC2616" i="17"/>
  <c r="BH2616" i="17" s="1"/>
  <c r="BC2617" i="17"/>
  <c r="BH2617" i="17" s="1"/>
  <c r="BC2618" i="17"/>
  <c r="BH2618" i="17" s="1"/>
  <c r="BC2619" i="17"/>
  <c r="BH2619" i="17" s="1"/>
  <c r="BC2620" i="17"/>
  <c r="BH2620" i="17" s="1"/>
  <c r="BC2621" i="17"/>
  <c r="BH2621" i="17" s="1"/>
  <c r="BC2622" i="17"/>
  <c r="BH2622" i="17" s="1"/>
  <c r="BC2623" i="17"/>
  <c r="BH2623" i="17" s="1"/>
  <c r="BC2624" i="17"/>
  <c r="BH2624" i="17" s="1"/>
  <c r="BC2625" i="17"/>
  <c r="BH2625" i="17" s="1"/>
  <c r="BC2626" i="17"/>
  <c r="BH2626" i="17" s="1"/>
  <c r="BC2627" i="17"/>
  <c r="BH2627" i="17" s="1"/>
  <c r="BC2628" i="17"/>
  <c r="BH2628" i="17" s="1"/>
  <c r="BC2629" i="17"/>
  <c r="BH2629" i="17" s="1"/>
  <c r="BC2630" i="17"/>
  <c r="BH2630" i="17" s="1"/>
  <c r="BC2631" i="17"/>
  <c r="BH2631" i="17" s="1"/>
  <c r="BC2632" i="17"/>
  <c r="BH2632" i="17" s="1"/>
  <c r="BC2633" i="17"/>
  <c r="BH2633" i="17" s="1"/>
  <c r="BC2634" i="17"/>
  <c r="BH2634" i="17" s="1"/>
  <c r="BC2635" i="17"/>
  <c r="BH2635" i="17" s="1"/>
  <c r="BC2636" i="17"/>
  <c r="BH2636" i="17" s="1"/>
  <c r="BC2637" i="17"/>
  <c r="BH2637" i="17" s="1"/>
  <c r="BC2638" i="17"/>
  <c r="BH2638" i="17" s="1"/>
  <c r="BC2639" i="17"/>
  <c r="BH2639" i="17" s="1"/>
  <c r="BC2640" i="17"/>
  <c r="BH2640" i="17" s="1"/>
  <c r="BC2641" i="17"/>
  <c r="BH2641" i="17" s="1"/>
  <c r="BC2642" i="17"/>
  <c r="BH2642" i="17" s="1"/>
  <c r="BC2643" i="17"/>
  <c r="BH2643" i="17" s="1"/>
  <c r="BC2644" i="17"/>
  <c r="BH2644" i="17" s="1"/>
  <c r="BC2645" i="17"/>
  <c r="BH2645" i="17" s="1"/>
  <c r="BC2646" i="17"/>
  <c r="BH2646" i="17" s="1"/>
  <c r="BC2647" i="17"/>
  <c r="BH2647" i="17" s="1"/>
  <c r="BC2648" i="17"/>
  <c r="BH2648" i="17" s="1"/>
  <c r="BC2649" i="17"/>
  <c r="BH2649" i="17" s="1"/>
  <c r="BC2650" i="17"/>
  <c r="BH2650" i="17" s="1"/>
  <c r="BC2651" i="17"/>
  <c r="BH2651" i="17" s="1"/>
  <c r="BC2652" i="17"/>
  <c r="BH2652" i="17" s="1"/>
  <c r="BC2653" i="17"/>
  <c r="BH2653" i="17" s="1"/>
  <c r="BC2654" i="17"/>
  <c r="BH2654" i="17" s="1"/>
  <c r="BC2655" i="17"/>
  <c r="BH2655" i="17" s="1"/>
  <c r="BC2656" i="17"/>
  <c r="BH2656" i="17" s="1"/>
  <c r="BC2657" i="17"/>
  <c r="BH2657" i="17" s="1"/>
  <c r="BC2658" i="17"/>
  <c r="BH2658" i="17" s="1"/>
  <c r="BC2659" i="17"/>
  <c r="BH2659" i="17" s="1"/>
  <c r="BC2660" i="17"/>
  <c r="BH2660" i="17" s="1"/>
  <c r="BC2661" i="17"/>
  <c r="BH2661" i="17" s="1"/>
  <c r="BC2662" i="17"/>
  <c r="BH2662" i="17" s="1"/>
  <c r="BC2663" i="17"/>
  <c r="BH2663" i="17" s="1"/>
  <c r="BC2664" i="17"/>
  <c r="BH2664" i="17" s="1"/>
  <c r="BC2665" i="17"/>
  <c r="BH2665" i="17" s="1"/>
  <c r="BC2666" i="17"/>
  <c r="BH2666" i="17" s="1"/>
  <c r="BC2667" i="17"/>
  <c r="BH2667" i="17" s="1"/>
  <c r="BC2668" i="17"/>
  <c r="BH2668" i="17" s="1"/>
  <c r="BC2669" i="17"/>
  <c r="BH2669" i="17" s="1"/>
  <c r="BC2670" i="17"/>
  <c r="BH2670" i="17" s="1"/>
  <c r="BC2671" i="17"/>
  <c r="BH2671" i="17" s="1"/>
  <c r="BC2672" i="17"/>
  <c r="BH2672" i="17" s="1"/>
  <c r="BC2673" i="17"/>
  <c r="BH2673" i="17" s="1"/>
  <c r="BC2674" i="17"/>
  <c r="BH2674" i="17" s="1"/>
  <c r="BC2675" i="17"/>
  <c r="BH2675" i="17" s="1"/>
  <c r="BC2676" i="17"/>
  <c r="BH2676" i="17" s="1"/>
  <c r="BC2677" i="17"/>
  <c r="BH2677" i="17" s="1"/>
  <c r="BC2678" i="17"/>
  <c r="BH2678" i="17" s="1"/>
  <c r="BC2679" i="17"/>
  <c r="BH2679" i="17" s="1"/>
  <c r="BC2680" i="17"/>
  <c r="BH2680" i="17" s="1"/>
  <c r="BC2681" i="17"/>
  <c r="BH2681" i="17" s="1"/>
  <c r="BC2682" i="17"/>
  <c r="BH2682" i="17" s="1"/>
  <c r="BC2683" i="17"/>
  <c r="BH2683" i="17" s="1"/>
  <c r="BC2684" i="17"/>
  <c r="BH2684" i="17" s="1"/>
  <c r="BC2685" i="17"/>
  <c r="BH2685" i="17" s="1"/>
  <c r="BC2686" i="17"/>
  <c r="BH2686" i="17" s="1"/>
  <c r="BC2687" i="17"/>
  <c r="BH2687" i="17" s="1"/>
  <c r="BC2688" i="17"/>
  <c r="BH2688" i="17" s="1"/>
  <c r="BC2689" i="17"/>
  <c r="BH2689" i="17" s="1"/>
  <c r="BC2690" i="17"/>
  <c r="BH2690" i="17" s="1"/>
  <c r="BC2691" i="17"/>
  <c r="BH2691" i="17" s="1"/>
  <c r="BC2692" i="17"/>
  <c r="BH2692" i="17" s="1"/>
  <c r="BC2693" i="17"/>
  <c r="BH2693" i="17" s="1"/>
  <c r="BC2694" i="17"/>
  <c r="BH2694" i="17" s="1"/>
  <c r="BC2695" i="17"/>
  <c r="BH2695" i="17" s="1"/>
  <c r="BC2696" i="17"/>
  <c r="BH2696" i="17" s="1"/>
  <c r="BC2697" i="17"/>
  <c r="BH2697" i="17" s="1"/>
  <c r="BC2698" i="17"/>
  <c r="BH2698" i="17" s="1"/>
  <c r="BC2699" i="17"/>
  <c r="BH2699" i="17" s="1"/>
  <c r="BC2700" i="17"/>
  <c r="BH2700" i="17" s="1"/>
  <c r="BC2701" i="17"/>
  <c r="BH2701" i="17" s="1"/>
  <c r="BC2702" i="17"/>
  <c r="BH2702" i="17" s="1"/>
  <c r="BC2703" i="17"/>
  <c r="BH2703" i="17" s="1"/>
  <c r="BC2704" i="17"/>
  <c r="BH2704" i="17" s="1"/>
  <c r="BC2705" i="17"/>
  <c r="BH2705" i="17" s="1"/>
  <c r="BC2706" i="17"/>
  <c r="BH2706" i="17" s="1"/>
  <c r="BC2707" i="17"/>
  <c r="BH2707" i="17" s="1"/>
  <c r="BC2708" i="17"/>
  <c r="BH2708" i="17" s="1"/>
  <c r="BC2709" i="17"/>
  <c r="BH2709" i="17" s="1"/>
  <c r="BC2710" i="17"/>
  <c r="BH2710" i="17" s="1"/>
  <c r="BC2711" i="17"/>
  <c r="BH2711" i="17" s="1"/>
  <c r="BC2712" i="17"/>
  <c r="BH2712" i="17" s="1"/>
  <c r="BC2713" i="17"/>
  <c r="BH2713" i="17" s="1"/>
  <c r="BC2714" i="17"/>
  <c r="BH2714" i="17" s="1"/>
  <c r="BC2715" i="17"/>
  <c r="BH2715" i="17" s="1"/>
  <c r="BC2716" i="17"/>
  <c r="BH2716" i="17" s="1"/>
  <c r="BC2717" i="17"/>
  <c r="BH2717" i="17" s="1"/>
  <c r="BC2718" i="17"/>
  <c r="BH2718" i="17" s="1"/>
  <c r="BC2719" i="17"/>
  <c r="BH2719" i="17" s="1"/>
  <c r="BC2720" i="17"/>
  <c r="BH2720" i="17" s="1"/>
  <c r="BC2721" i="17"/>
  <c r="BH2721" i="17" s="1"/>
  <c r="BC2722" i="17"/>
  <c r="BH2722" i="17" s="1"/>
  <c r="BC2723" i="17"/>
  <c r="BH2723" i="17" s="1"/>
  <c r="BC2724" i="17"/>
  <c r="BH2724" i="17" s="1"/>
  <c r="BC2725" i="17"/>
  <c r="BH2725" i="17" s="1"/>
  <c r="BC2726" i="17"/>
  <c r="BH2726" i="17" s="1"/>
  <c r="BC2727" i="17"/>
  <c r="BH2727" i="17" s="1"/>
  <c r="BC2728" i="17"/>
  <c r="BH2728" i="17" s="1"/>
  <c r="BC2729" i="17"/>
  <c r="BH2729" i="17" s="1"/>
  <c r="BC2730" i="17"/>
  <c r="BH2730" i="17" s="1"/>
  <c r="BC2731" i="17"/>
  <c r="BH2731" i="17" s="1"/>
  <c r="BC2732" i="17"/>
  <c r="BH2732" i="17" s="1"/>
  <c r="BC2733" i="17"/>
  <c r="BH2733" i="17" s="1"/>
  <c r="BC2734" i="17"/>
  <c r="BH2734" i="17" s="1"/>
  <c r="BC2735" i="17"/>
  <c r="BH2735" i="17" s="1"/>
  <c r="BC2736" i="17"/>
  <c r="BH2736" i="17" s="1"/>
  <c r="BC2737" i="17"/>
  <c r="BH2737" i="17" s="1"/>
  <c r="BC2738" i="17"/>
  <c r="BH2738" i="17" s="1"/>
  <c r="BC2739" i="17"/>
  <c r="BH2739" i="17" s="1"/>
  <c r="BC2740" i="17"/>
  <c r="BH2740" i="17" s="1"/>
  <c r="BC2741" i="17"/>
  <c r="BH2741" i="17" s="1"/>
  <c r="BC2742" i="17"/>
  <c r="BH2742" i="17" s="1"/>
  <c r="BC2743" i="17"/>
  <c r="BH2743" i="17" s="1"/>
  <c r="BC2744" i="17"/>
  <c r="BH2744" i="17" s="1"/>
  <c r="BC2745" i="17"/>
  <c r="BH2745" i="17" s="1"/>
  <c r="BC2746" i="17"/>
  <c r="BH2746" i="17" s="1"/>
  <c r="BC2747" i="17"/>
  <c r="BH2747" i="17" s="1"/>
  <c r="BC2748" i="17"/>
  <c r="BH2748" i="17" s="1"/>
  <c r="BC2749" i="17"/>
  <c r="BH2749" i="17" s="1"/>
  <c r="BC2750" i="17"/>
  <c r="BH2750" i="17" s="1"/>
  <c r="BC2751" i="17"/>
  <c r="BH2751" i="17" s="1"/>
  <c r="BC2752" i="17"/>
  <c r="BH2752" i="17" s="1"/>
  <c r="BC2753" i="17"/>
  <c r="BH2753" i="17" s="1"/>
  <c r="BC2754" i="17"/>
  <c r="BH2754" i="17" s="1"/>
  <c r="BC2755" i="17"/>
  <c r="BH2755" i="17" s="1"/>
  <c r="BC2756" i="17"/>
  <c r="BH2756" i="17" s="1"/>
  <c r="BC2757" i="17"/>
  <c r="BH2757" i="17" s="1"/>
  <c r="BC2758" i="17"/>
  <c r="BH2758" i="17" s="1"/>
  <c r="BC2759" i="17"/>
  <c r="BH2759" i="17" s="1"/>
  <c r="BC2760" i="17"/>
  <c r="BH2760" i="17" s="1"/>
  <c r="BC2761" i="17"/>
  <c r="BH2761" i="17" s="1"/>
  <c r="BC2762" i="17"/>
  <c r="BH2762" i="17" s="1"/>
  <c r="BC2763" i="17"/>
  <c r="BH2763" i="17" s="1"/>
  <c r="BC2764" i="17"/>
  <c r="BH2764" i="17" s="1"/>
  <c r="BC2765" i="17"/>
  <c r="BH2765" i="17" s="1"/>
  <c r="BC2766" i="17"/>
  <c r="BH2766" i="17" s="1"/>
  <c r="BC2767" i="17"/>
  <c r="BH2767" i="17" s="1"/>
  <c r="BC2768" i="17"/>
  <c r="BH2768" i="17" s="1"/>
  <c r="BC2769" i="17"/>
  <c r="BH2769" i="17" s="1"/>
  <c r="BC2770" i="17"/>
  <c r="BH2770" i="17" s="1"/>
  <c r="BC2771" i="17"/>
  <c r="BH2771" i="17" s="1"/>
  <c r="BC2772" i="17"/>
  <c r="BH2772" i="17" s="1"/>
  <c r="BC2773" i="17"/>
  <c r="BH2773" i="17" s="1"/>
  <c r="BC2774" i="17"/>
  <c r="BH2774" i="17" s="1"/>
  <c r="BC2775" i="17"/>
  <c r="BH2775" i="17" s="1"/>
  <c r="BC2776" i="17"/>
  <c r="BH2776" i="17" s="1"/>
  <c r="BC2777" i="17"/>
  <c r="BH2777" i="17" s="1"/>
  <c r="BC2778" i="17"/>
  <c r="BH2778" i="17" s="1"/>
  <c r="BC2779" i="17"/>
  <c r="BH2779" i="17" s="1"/>
  <c r="BC2780" i="17"/>
  <c r="BH2780" i="17" s="1"/>
  <c r="BC2781" i="17"/>
  <c r="BH2781" i="17" s="1"/>
  <c r="BC2782" i="17"/>
  <c r="BH2782" i="17" s="1"/>
  <c r="BC2783" i="17"/>
  <c r="BH2783" i="17" s="1"/>
  <c r="BC2784" i="17"/>
  <c r="BH2784" i="17" s="1"/>
  <c r="BC2785" i="17"/>
  <c r="BH2785" i="17" s="1"/>
  <c r="BC2786" i="17"/>
  <c r="BH2786" i="17" s="1"/>
  <c r="BC2787" i="17"/>
  <c r="BH2787" i="17" s="1"/>
  <c r="BC2788" i="17"/>
  <c r="BH2788" i="17" s="1"/>
  <c r="BC2789" i="17"/>
  <c r="BH2789" i="17" s="1"/>
  <c r="BC2790" i="17"/>
  <c r="BH2790" i="17" s="1"/>
  <c r="BC2791" i="17"/>
  <c r="BH2791" i="17" s="1"/>
  <c r="BC2792" i="17"/>
  <c r="BH2792" i="17" s="1"/>
  <c r="BC2793" i="17"/>
  <c r="BH2793" i="17" s="1"/>
  <c r="BC2794" i="17"/>
  <c r="BH2794" i="17" s="1"/>
  <c r="BC2795" i="17"/>
  <c r="BH2795" i="17" s="1"/>
  <c r="BC2796" i="17"/>
  <c r="BH2796" i="17" s="1"/>
  <c r="BC2797" i="17"/>
  <c r="BH2797" i="17" s="1"/>
  <c r="BC2798" i="17"/>
  <c r="BH2798" i="17" s="1"/>
  <c r="BC2799" i="17"/>
  <c r="BH2799" i="17" s="1"/>
  <c r="BC2800" i="17"/>
  <c r="BH2800" i="17" s="1"/>
  <c r="BC2801" i="17"/>
  <c r="BH2801" i="17" s="1"/>
  <c r="BC2802" i="17"/>
  <c r="BH2802" i="17" s="1"/>
  <c r="BC2803" i="17"/>
  <c r="BH2803" i="17" s="1"/>
  <c r="BC2804" i="17"/>
  <c r="BH2804" i="17" s="1"/>
  <c r="BC2805" i="17"/>
  <c r="BH2805" i="17" s="1"/>
  <c r="BC2806" i="17"/>
  <c r="BH2806" i="17" s="1"/>
  <c r="BC2807" i="17"/>
  <c r="BH2807" i="17" s="1"/>
  <c r="BC2808" i="17"/>
  <c r="BH2808" i="17" s="1"/>
  <c r="BC2809" i="17"/>
  <c r="BH2809" i="17" s="1"/>
  <c r="BC2810" i="17"/>
  <c r="BH2810" i="17" s="1"/>
  <c r="BC2811" i="17"/>
  <c r="BH2811" i="17" s="1"/>
  <c r="BC2812" i="17"/>
  <c r="BH2812" i="17" s="1"/>
  <c r="BC2813" i="17"/>
  <c r="BH2813" i="17" s="1"/>
  <c r="BC2814" i="17"/>
  <c r="BH2814" i="17" s="1"/>
  <c r="BC2815" i="17"/>
  <c r="BH2815" i="17" s="1"/>
  <c r="BC2816" i="17"/>
  <c r="BH2816" i="17" s="1"/>
  <c r="BC2817" i="17"/>
  <c r="BH2817" i="17" s="1"/>
  <c r="BC2818" i="17"/>
  <c r="BH2818" i="17" s="1"/>
  <c r="BC2819" i="17"/>
  <c r="BH2819" i="17" s="1"/>
  <c r="BC2820" i="17"/>
  <c r="BH2820" i="17" s="1"/>
  <c r="BC2821" i="17"/>
  <c r="BH2821" i="17" s="1"/>
  <c r="BC2822" i="17"/>
  <c r="BH2822" i="17" s="1"/>
  <c r="BC2823" i="17"/>
  <c r="BH2823" i="17" s="1"/>
  <c r="BC2824" i="17"/>
  <c r="BH2824" i="17" s="1"/>
  <c r="BC2825" i="17"/>
  <c r="BH2825" i="17" s="1"/>
  <c r="BC2826" i="17"/>
  <c r="BH2826" i="17" s="1"/>
  <c r="BC2827" i="17"/>
  <c r="BH2827" i="17" s="1"/>
  <c r="BC2828" i="17"/>
  <c r="BH2828" i="17" s="1"/>
  <c r="BC2829" i="17"/>
  <c r="BH2829" i="17" s="1"/>
  <c r="BC2830" i="17"/>
  <c r="BH2830" i="17" s="1"/>
  <c r="BC2831" i="17"/>
  <c r="BH2831" i="17" s="1"/>
  <c r="BC2832" i="17"/>
  <c r="BH2832" i="17" s="1"/>
  <c r="BC2833" i="17"/>
  <c r="BH2833" i="17" s="1"/>
  <c r="BC2834" i="17"/>
  <c r="BH2834" i="17" s="1"/>
  <c r="BC2835" i="17"/>
  <c r="BH2835" i="17" s="1"/>
  <c r="BC2836" i="17"/>
  <c r="BH2836" i="17" s="1"/>
  <c r="BC2837" i="17"/>
  <c r="BH2837" i="17" s="1"/>
  <c r="BC2838" i="17"/>
  <c r="BH2838" i="17" s="1"/>
  <c r="BC2839" i="17"/>
  <c r="BH2839" i="17" s="1"/>
  <c r="BC2840" i="17"/>
  <c r="BH2840" i="17" s="1"/>
  <c r="BC2841" i="17"/>
  <c r="BH2841" i="17" s="1"/>
  <c r="BC2842" i="17"/>
  <c r="BH2842" i="17" s="1"/>
  <c r="BC2843" i="17"/>
  <c r="BH2843" i="17" s="1"/>
  <c r="BC2844" i="17"/>
  <c r="BH2844" i="17" s="1"/>
  <c r="BC2845" i="17"/>
  <c r="BH2845" i="17" s="1"/>
  <c r="BC2846" i="17"/>
  <c r="BH2846" i="17" s="1"/>
  <c r="BC2847" i="17"/>
  <c r="BH2847" i="17" s="1"/>
  <c r="BC2848" i="17"/>
  <c r="BH2848" i="17" s="1"/>
  <c r="BC2849" i="17"/>
  <c r="BH2849" i="17" s="1"/>
  <c r="BC2850" i="17"/>
  <c r="BH2850" i="17" s="1"/>
  <c r="BC2851" i="17"/>
  <c r="BH2851" i="17" s="1"/>
  <c r="BC2852" i="17"/>
  <c r="BH2852" i="17" s="1"/>
  <c r="BC2853" i="17"/>
  <c r="BH2853" i="17" s="1"/>
  <c r="BC2854" i="17"/>
  <c r="BH2854" i="17" s="1"/>
  <c r="BC2855" i="17"/>
  <c r="BH2855" i="17" s="1"/>
  <c r="BC2856" i="17"/>
  <c r="BH2856" i="17" s="1"/>
  <c r="BC2857" i="17"/>
  <c r="BH2857" i="17" s="1"/>
  <c r="BC2858" i="17"/>
  <c r="BH2858" i="17" s="1"/>
  <c r="BC2859" i="17"/>
  <c r="BH2859" i="17" s="1"/>
  <c r="BC2860" i="17"/>
  <c r="BH2860" i="17" s="1"/>
  <c r="BC2861" i="17"/>
  <c r="BH2861" i="17" s="1"/>
  <c r="BC2862" i="17"/>
  <c r="BH2862" i="17" s="1"/>
  <c r="BC2863" i="17"/>
  <c r="BH2863" i="17" s="1"/>
  <c r="BC2864" i="17"/>
  <c r="BH2864" i="17" s="1"/>
  <c r="BC2865" i="17"/>
  <c r="BH2865" i="17" s="1"/>
  <c r="BC2866" i="17"/>
  <c r="BH2866" i="17" s="1"/>
  <c r="BC2867" i="17"/>
  <c r="BH2867" i="17" s="1"/>
  <c r="BC2868" i="17"/>
  <c r="BH2868" i="17" s="1"/>
  <c r="BC2869" i="17"/>
  <c r="BH2869" i="17" s="1"/>
  <c r="BC2870" i="17"/>
  <c r="BH2870" i="17" s="1"/>
  <c r="BC2871" i="17"/>
  <c r="BH2871" i="17" s="1"/>
  <c r="BC2872" i="17"/>
  <c r="BH2872" i="17" s="1"/>
  <c r="BC2873" i="17"/>
  <c r="BH2873" i="17" s="1"/>
  <c r="BC2874" i="17"/>
  <c r="BH2874" i="17" s="1"/>
  <c r="BC2875" i="17"/>
  <c r="BH2875" i="17" s="1"/>
  <c r="BC2876" i="17"/>
  <c r="BH2876" i="17" s="1"/>
  <c r="BC2877" i="17"/>
  <c r="BH2877" i="17" s="1"/>
  <c r="BC2878" i="17"/>
  <c r="BH2878" i="17" s="1"/>
  <c r="BC2879" i="17"/>
  <c r="BH2879" i="17" s="1"/>
  <c r="BC2880" i="17"/>
  <c r="BH2880" i="17" s="1"/>
  <c r="BC2881" i="17"/>
  <c r="BH2881" i="17" s="1"/>
  <c r="BC2882" i="17"/>
  <c r="BH2882" i="17" s="1"/>
  <c r="BC2883" i="17"/>
  <c r="BH2883" i="17" s="1"/>
  <c r="BC2884" i="17"/>
  <c r="BH2884" i="17" s="1"/>
  <c r="BC2885" i="17"/>
  <c r="BH2885" i="17" s="1"/>
  <c r="BC2886" i="17"/>
  <c r="BH2886" i="17" s="1"/>
  <c r="BC2887" i="17"/>
  <c r="BH2887" i="17" s="1"/>
  <c r="BC2888" i="17"/>
  <c r="BH2888" i="17" s="1"/>
  <c r="BC2889" i="17"/>
  <c r="BH2889" i="17" s="1"/>
  <c r="BC2890" i="17"/>
  <c r="BH2890" i="17" s="1"/>
  <c r="BC2891" i="17"/>
  <c r="BH2891" i="17" s="1"/>
  <c r="BC2892" i="17"/>
  <c r="BH2892" i="17" s="1"/>
  <c r="BC2893" i="17"/>
  <c r="BH2893" i="17" s="1"/>
  <c r="BC2894" i="17"/>
  <c r="BH2894" i="17" s="1"/>
  <c r="BC2895" i="17"/>
  <c r="BH2895" i="17" s="1"/>
  <c r="BC2896" i="17"/>
  <c r="BH2896" i="17" s="1"/>
  <c r="BC2897" i="17"/>
  <c r="BH2897" i="17" s="1"/>
  <c r="BC2898" i="17"/>
  <c r="BH2898" i="17" s="1"/>
  <c r="BC2899" i="17"/>
  <c r="BH2899" i="17" s="1"/>
  <c r="BC2900" i="17"/>
  <c r="BH2900" i="17" s="1"/>
  <c r="BC2901" i="17"/>
  <c r="BH2901" i="17" s="1"/>
  <c r="BC2902" i="17"/>
  <c r="BH2902" i="17" s="1"/>
  <c r="BC2903" i="17"/>
  <c r="BH2903" i="17" s="1"/>
  <c r="BC2904" i="17"/>
  <c r="BH2904" i="17" s="1"/>
  <c r="BC2905" i="17"/>
  <c r="BH2905" i="17" s="1"/>
  <c r="BC2906" i="17"/>
  <c r="BH2906" i="17" s="1"/>
  <c r="BC2907" i="17"/>
  <c r="BH2907" i="17" s="1"/>
  <c r="BC2908" i="17"/>
  <c r="BH2908" i="17" s="1"/>
  <c r="BC2909" i="17"/>
  <c r="BH2909" i="17" s="1"/>
  <c r="BC2910" i="17"/>
  <c r="BH2910" i="17" s="1"/>
  <c r="BC2911" i="17"/>
  <c r="BH2911" i="17" s="1"/>
  <c r="BC2912" i="17"/>
  <c r="BH2912" i="17" s="1"/>
  <c r="BC2913" i="17"/>
  <c r="BH2913" i="17" s="1"/>
  <c r="BC2914" i="17"/>
  <c r="BH2914" i="17" s="1"/>
  <c r="BC2915" i="17"/>
  <c r="BH2915" i="17" s="1"/>
  <c r="BC2916" i="17"/>
  <c r="BH2916" i="17" s="1"/>
  <c r="BC2917" i="17"/>
  <c r="BH2917" i="17" s="1"/>
  <c r="BC2918" i="17"/>
  <c r="BH2918" i="17" s="1"/>
  <c r="BC2919" i="17"/>
  <c r="BH2919" i="17" s="1"/>
  <c r="BC2920" i="17"/>
  <c r="BH2920" i="17" s="1"/>
  <c r="BC2921" i="17"/>
  <c r="BH2921" i="17" s="1"/>
  <c r="BC2922" i="17"/>
  <c r="BH2922" i="17" s="1"/>
  <c r="BC2923" i="17"/>
  <c r="BH2923" i="17" s="1"/>
  <c r="BC2924" i="17"/>
  <c r="BH2924" i="17" s="1"/>
  <c r="BC2925" i="17"/>
  <c r="BH2925" i="17" s="1"/>
  <c r="BC2926" i="17"/>
  <c r="BH2926" i="17" s="1"/>
  <c r="BC2927" i="17"/>
  <c r="BH2927" i="17" s="1"/>
  <c r="BC2928" i="17"/>
  <c r="BH2928" i="17" s="1"/>
  <c r="BC2929" i="17"/>
  <c r="BH2929" i="17" s="1"/>
  <c r="BC2930" i="17"/>
  <c r="BH2930" i="17" s="1"/>
  <c r="BC2931" i="17"/>
  <c r="BH2931" i="17" s="1"/>
  <c r="BC2932" i="17"/>
  <c r="BH2932" i="17" s="1"/>
  <c r="BC2933" i="17"/>
  <c r="BH2933" i="17" s="1"/>
  <c r="BC2934" i="17"/>
  <c r="BH2934" i="17" s="1"/>
  <c r="BC2935" i="17"/>
  <c r="BH2935" i="17" s="1"/>
  <c r="BC2936" i="17"/>
  <c r="BH2936" i="17" s="1"/>
  <c r="BC2937" i="17"/>
  <c r="BH2937" i="17" s="1"/>
  <c r="BC2938" i="17"/>
  <c r="BH2938" i="17" s="1"/>
  <c r="BC2939" i="17"/>
  <c r="BH2939" i="17" s="1"/>
  <c r="BC2940" i="17"/>
  <c r="BH2940" i="17" s="1"/>
  <c r="BC2941" i="17"/>
  <c r="BH2941" i="17" s="1"/>
  <c r="BC2942" i="17"/>
  <c r="BH2942" i="17" s="1"/>
  <c r="BC2943" i="17"/>
  <c r="BH2943" i="17" s="1"/>
  <c r="BC2944" i="17"/>
  <c r="BH2944" i="17" s="1"/>
  <c r="BC2945" i="17"/>
  <c r="BH2945" i="17" s="1"/>
  <c r="BC2946" i="17"/>
  <c r="BH2946" i="17" s="1"/>
  <c r="BC2947" i="17"/>
  <c r="BH2947" i="17" s="1"/>
  <c r="BC2948" i="17"/>
  <c r="BH2948" i="17" s="1"/>
  <c r="BC2949" i="17"/>
  <c r="BH2949" i="17" s="1"/>
  <c r="BC2950" i="17"/>
  <c r="BH2950" i="17" s="1"/>
  <c r="BC2951" i="17"/>
  <c r="BH2951" i="17" s="1"/>
  <c r="BC2952" i="17"/>
  <c r="BH2952" i="17" s="1"/>
  <c r="BC2953" i="17"/>
  <c r="BH2953" i="17" s="1"/>
  <c r="BC2954" i="17"/>
  <c r="BH2954" i="17" s="1"/>
  <c r="BC2955" i="17"/>
  <c r="BH2955" i="17" s="1"/>
  <c r="BC2956" i="17"/>
  <c r="BH2956" i="17" s="1"/>
  <c r="BC2957" i="17"/>
  <c r="BH2957" i="17" s="1"/>
  <c r="BC2958" i="17"/>
  <c r="BH2958" i="17" s="1"/>
  <c r="BC2959" i="17"/>
  <c r="BH2959" i="17" s="1"/>
  <c r="BC2960" i="17"/>
  <c r="BH2960" i="17" s="1"/>
  <c r="BC2961" i="17"/>
  <c r="BH2961" i="17" s="1"/>
  <c r="BC2962" i="17"/>
  <c r="BH2962" i="17" s="1"/>
  <c r="BC2963" i="17"/>
  <c r="BH2963" i="17" s="1"/>
  <c r="BC2964" i="17"/>
  <c r="BH2964" i="17" s="1"/>
  <c r="BC2965" i="17"/>
  <c r="BH2965" i="17" s="1"/>
  <c r="BC2966" i="17"/>
  <c r="BH2966" i="17" s="1"/>
  <c r="BC2967" i="17"/>
  <c r="BH2967" i="17" s="1"/>
  <c r="BC2968" i="17"/>
  <c r="BH2968" i="17" s="1"/>
  <c r="BC2969" i="17"/>
  <c r="BH2969" i="17" s="1"/>
  <c r="BC2970" i="17"/>
  <c r="BH2970" i="17" s="1"/>
  <c r="BC2971" i="17"/>
  <c r="BH2971" i="17" s="1"/>
  <c r="BC2972" i="17"/>
  <c r="BH2972" i="17" s="1"/>
  <c r="BC2973" i="17"/>
  <c r="BH2973" i="17" s="1"/>
  <c r="BC2974" i="17"/>
  <c r="BH2974" i="17" s="1"/>
  <c r="BC2975" i="17"/>
  <c r="BH2975" i="17" s="1"/>
  <c r="BC2976" i="17"/>
  <c r="BH2976" i="17" s="1"/>
  <c r="BC2977" i="17"/>
  <c r="BH2977" i="17" s="1"/>
  <c r="BC2978" i="17"/>
  <c r="BH2978" i="17" s="1"/>
  <c r="BC2979" i="17"/>
  <c r="BH2979" i="17" s="1"/>
  <c r="BC2980" i="17"/>
  <c r="BH2980" i="17" s="1"/>
  <c r="BC2981" i="17"/>
  <c r="BH2981" i="17" s="1"/>
  <c r="BC2982" i="17"/>
  <c r="BH2982" i="17" s="1"/>
  <c r="BC2983" i="17"/>
  <c r="BH2983" i="17" s="1"/>
  <c r="BC2984" i="17"/>
  <c r="BH2984" i="17" s="1"/>
  <c r="BC2985" i="17"/>
  <c r="BH2985" i="17" s="1"/>
  <c r="BC2986" i="17"/>
  <c r="BH2986" i="17" s="1"/>
  <c r="BC2987" i="17"/>
  <c r="BH2987" i="17" s="1"/>
  <c r="BC2988" i="17"/>
  <c r="BH2988" i="17" s="1"/>
  <c r="BC2989" i="17"/>
  <c r="BH2989" i="17" s="1"/>
  <c r="BC2990" i="17"/>
  <c r="BH2990" i="17" s="1"/>
  <c r="BC2991" i="17"/>
  <c r="BH2991" i="17" s="1"/>
  <c r="BC2992" i="17"/>
  <c r="BH2992" i="17" s="1"/>
  <c r="BC2993" i="17"/>
  <c r="BH2993" i="17" s="1"/>
  <c r="BC2994" i="17"/>
  <c r="BH2994" i="17" s="1"/>
  <c r="BC2995" i="17"/>
  <c r="BH2995" i="17" s="1"/>
  <c r="BC2996" i="17"/>
  <c r="BH2996" i="17" s="1"/>
  <c r="BC2997" i="17"/>
  <c r="BH2997" i="17" s="1"/>
  <c r="BC2998" i="17"/>
  <c r="BH2998" i="17" s="1"/>
  <c r="BC2999" i="17"/>
  <c r="BH2999" i="17" s="1"/>
  <c r="BC3000" i="17"/>
  <c r="BH3000" i="17" s="1"/>
  <c r="BC3001" i="17"/>
  <c r="BH3001" i="17" s="1"/>
  <c r="BC3002" i="17"/>
  <c r="BH3002" i="17" s="1"/>
  <c r="BC3003" i="17"/>
  <c r="BH3003" i="17" s="1"/>
  <c r="BC3004" i="17"/>
  <c r="BH3004" i="17" s="1"/>
  <c r="BC3005" i="17"/>
  <c r="BH3005" i="17" s="1"/>
  <c r="BC3006" i="17"/>
  <c r="BH3006" i="17" s="1"/>
  <c r="BC3007" i="17"/>
  <c r="BH3007" i="17" s="1"/>
  <c r="BC3008" i="17"/>
  <c r="BH3008" i="17" s="1"/>
  <c r="BC3009" i="17"/>
  <c r="BH3009" i="17" s="1"/>
  <c r="BC3010" i="17"/>
  <c r="BH3010" i="17" s="1"/>
  <c r="BC3011" i="17"/>
  <c r="BH3011" i="17" s="1"/>
  <c r="BC3012" i="17"/>
  <c r="BH3012" i="17" s="1"/>
  <c r="BC3013" i="17"/>
  <c r="BH3013" i="17" s="1"/>
  <c r="BC3014" i="17"/>
  <c r="BH3014" i="17" s="1"/>
  <c r="BC3015" i="17"/>
  <c r="BH3015" i="17" s="1"/>
  <c r="BC3016" i="17"/>
  <c r="BH3016" i="17" s="1"/>
  <c r="BC3017" i="17"/>
  <c r="BH3017" i="17" s="1"/>
  <c r="BC3018" i="17"/>
  <c r="BH3018" i="17" s="1"/>
  <c r="BC3019" i="17"/>
  <c r="BH3019" i="17" s="1"/>
  <c r="BC3020" i="17"/>
  <c r="BH3020" i="17" s="1"/>
  <c r="BC3021" i="17"/>
  <c r="BH3021" i="17" s="1"/>
  <c r="BC3022" i="17"/>
  <c r="BH3022" i="17" s="1"/>
  <c r="BC3023" i="17"/>
  <c r="BH3023" i="17" s="1"/>
  <c r="BC3024" i="17"/>
  <c r="BH3024" i="17" s="1"/>
  <c r="BC3025" i="17"/>
  <c r="BH3025" i="17" s="1"/>
  <c r="BC3026" i="17"/>
  <c r="BH3026" i="17" s="1"/>
  <c r="BC3027" i="17"/>
  <c r="BH3027" i="17" s="1"/>
  <c r="BC3028" i="17"/>
  <c r="BH3028" i="17" s="1"/>
  <c r="BC3029" i="17"/>
  <c r="BH3029" i="17" s="1"/>
  <c r="BC3030" i="17"/>
  <c r="BH3030" i="17" s="1"/>
  <c r="BC3031" i="17"/>
  <c r="BH3031" i="17" s="1"/>
  <c r="BC3032" i="17"/>
  <c r="BH3032" i="17" s="1"/>
  <c r="BC3033" i="17"/>
  <c r="BH3033" i="17" s="1"/>
  <c r="BC3034" i="17"/>
  <c r="BH3034" i="17" s="1"/>
  <c r="BC3035" i="17"/>
  <c r="BH3035" i="17" s="1"/>
  <c r="BC3036" i="17"/>
  <c r="BH3036" i="17" s="1"/>
  <c r="BC3037" i="17"/>
  <c r="BH3037" i="17" s="1"/>
  <c r="BC3038" i="17"/>
  <c r="BH3038" i="17" s="1"/>
  <c r="BC3039" i="17"/>
  <c r="BH3039" i="17" s="1"/>
  <c r="BC3040" i="17"/>
  <c r="BH3040" i="17" s="1"/>
  <c r="BC3041" i="17"/>
  <c r="BH3041" i="17" s="1"/>
  <c r="BC3042" i="17"/>
  <c r="BH3042" i="17" s="1"/>
  <c r="BC3043" i="17"/>
  <c r="BH3043" i="17" s="1"/>
  <c r="BC3044" i="17"/>
  <c r="BH3044" i="17" s="1"/>
  <c r="BC3045" i="17"/>
  <c r="BH3045" i="17" s="1"/>
  <c r="BC3046" i="17"/>
  <c r="BH3046" i="17" s="1"/>
  <c r="BC3047" i="17"/>
  <c r="BH3047" i="17" s="1"/>
  <c r="BC3048" i="17"/>
  <c r="BH3048" i="17" s="1"/>
  <c r="BC3049" i="17"/>
  <c r="BH3049" i="17" s="1"/>
  <c r="BC3050" i="17"/>
  <c r="BH3050" i="17" s="1"/>
  <c r="BC3051" i="17"/>
  <c r="BH3051" i="17" s="1"/>
  <c r="BC3052" i="17"/>
  <c r="BH3052" i="17" s="1"/>
  <c r="BC3053" i="17"/>
  <c r="BH3053" i="17" s="1"/>
  <c r="BC3054" i="17"/>
  <c r="BH3054" i="17" s="1"/>
  <c r="BC3055" i="17"/>
  <c r="BH3055" i="17" s="1"/>
  <c r="BC3056" i="17"/>
  <c r="BH3056" i="17" s="1"/>
  <c r="BC3057" i="17"/>
  <c r="BH3057" i="17" s="1"/>
  <c r="BC3058" i="17"/>
  <c r="BH3058" i="17" s="1"/>
  <c r="BC3059" i="17"/>
  <c r="BH3059" i="17" s="1"/>
  <c r="BC3060" i="17"/>
  <c r="BH3060" i="17" s="1"/>
  <c r="BC3061" i="17"/>
  <c r="BH3061" i="17" s="1"/>
  <c r="BC3062" i="17"/>
  <c r="BH3062" i="17" s="1"/>
  <c r="BC3063" i="17"/>
  <c r="BH3063" i="17" s="1"/>
  <c r="BC3064" i="17"/>
  <c r="BH3064" i="17" s="1"/>
  <c r="BC3065" i="17"/>
  <c r="BH3065" i="17" s="1"/>
  <c r="BC3066" i="17"/>
  <c r="BH3066" i="17" s="1"/>
  <c r="BC3067" i="17"/>
  <c r="BH3067" i="17" s="1"/>
  <c r="BC3068" i="17"/>
  <c r="BH3068" i="17" s="1"/>
  <c r="BC3069" i="17"/>
  <c r="BH3069" i="17" s="1"/>
  <c r="BC3070" i="17"/>
  <c r="BH3070" i="17" s="1"/>
  <c r="BC3071" i="17"/>
  <c r="BH3071" i="17" s="1"/>
  <c r="BC3072" i="17"/>
  <c r="BH3072" i="17" s="1"/>
  <c r="BC3073" i="17"/>
  <c r="BH3073" i="17" s="1"/>
  <c r="BC3074" i="17"/>
  <c r="BH3074" i="17" s="1"/>
  <c r="BC3075" i="17"/>
  <c r="BH3075" i="17" s="1"/>
  <c r="BC3076" i="17"/>
  <c r="BH3076" i="17" s="1"/>
  <c r="BC3077" i="17"/>
  <c r="BH3077" i="17" s="1"/>
  <c r="BC3078" i="17"/>
  <c r="BH3078" i="17" s="1"/>
  <c r="BC3079" i="17"/>
  <c r="BH3079" i="17" s="1"/>
  <c r="BC3080" i="17"/>
  <c r="BH3080" i="17" s="1"/>
  <c r="BC3081" i="17"/>
  <c r="BH3081" i="17" s="1"/>
  <c r="BC3082" i="17"/>
  <c r="BH3082" i="17" s="1"/>
  <c r="BC3083" i="17"/>
  <c r="BH3083" i="17" s="1"/>
  <c r="BC3084" i="17"/>
  <c r="BH3084" i="17" s="1"/>
  <c r="BC3085" i="17"/>
  <c r="BH3085" i="17" s="1"/>
  <c r="BC3086" i="17"/>
  <c r="BH3086" i="17" s="1"/>
  <c r="BC3087" i="17"/>
  <c r="BH3087" i="17" s="1"/>
  <c r="BC3088" i="17"/>
  <c r="BH3088" i="17" s="1"/>
  <c r="BC3089" i="17"/>
  <c r="BH3089" i="17" s="1"/>
  <c r="BC3090" i="17"/>
  <c r="BH3090" i="17" s="1"/>
  <c r="BC3091" i="17"/>
  <c r="BH3091" i="17" s="1"/>
  <c r="BC3092" i="17"/>
  <c r="BH3092" i="17" s="1"/>
  <c r="BC3093" i="17"/>
  <c r="BH3093" i="17" s="1"/>
  <c r="BC3094" i="17"/>
  <c r="BH3094" i="17" s="1"/>
  <c r="BC3095" i="17"/>
  <c r="BH3095" i="17" s="1"/>
  <c r="BC3096" i="17"/>
  <c r="BH3096" i="17" s="1"/>
  <c r="BC3097" i="17"/>
  <c r="BH3097" i="17" s="1"/>
  <c r="BC3098" i="17"/>
  <c r="BH3098" i="17" s="1"/>
  <c r="BC3099" i="17"/>
  <c r="BH3099" i="17" s="1"/>
  <c r="BC3100" i="17"/>
  <c r="BH3100" i="17" s="1"/>
  <c r="BC3101" i="17"/>
  <c r="BH3101" i="17" s="1"/>
  <c r="BC3102" i="17"/>
  <c r="BH3102" i="17" s="1"/>
  <c r="BC3103" i="17"/>
  <c r="BH3103" i="17" s="1"/>
  <c r="BC3104" i="17"/>
  <c r="BH3104" i="17" s="1"/>
  <c r="BC3105" i="17"/>
  <c r="BH3105" i="17" s="1"/>
  <c r="BC3106" i="17"/>
  <c r="BH3106" i="17" s="1"/>
  <c r="BC3107" i="17"/>
  <c r="BH3107" i="17" s="1"/>
  <c r="BC3108" i="17"/>
  <c r="BH3108" i="17" s="1"/>
  <c r="BC3109" i="17"/>
  <c r="BH3109" i="17" s="1"/>
  <c r="BC3110" i="17"/>
  <c r="BH3110" i="17" s="1"/>
  <c r="BC3111" i="17"/>
  <c r="BH3111" i="17" s="1"/>
  <c r="BC3112" i="17"/>
  <c r="BH3112" i="17" s="1"/>
  <c r="BC3113" i="17"/>
  <c r="BH3113" i="17" s="1"/>
  <c r="BC3114" i="17"/>
  <c r="BH3114" i="17" s="1"/>
  <c r="BC3115" i="17"/>
  <c r="BH3115" i="17" s="1"/>
  <c r="BC3116" i="17"/>
  <c r="BH3116" i="17" s="1"/>
  <c r="BC3117" i="17"/>
  <c r="BH3117" i="17" s="1"/>
  <c r="BC3118" i="17"/>
  <c r="BH3118" i="17" s="1"/>
  <c r="BC3119" i="17"/>
  <c r="BH3119" i="17" s="1"/>
  <c r="BC3120" i="17"/>
  <c r="BH3120" i="17" s="1"/>
  <c r="BC3121" i="17"/>
  <c r="BH3121" i="17" s="1"/>
  <c r="BC3122" i="17"/>
  <c r="BH3122" i="17" s="1"/>
  <c r="BC3123" i="17"/>
  <c r="BH3123" i="17" s="1"/>
  <c r="BC3124" i="17"/>
  <c r="BH3124" i="17" s="1"/>
  <c r="BC3125" i="17"/>
  <c r="BH3125" i="17" s="1"/>
  <c r="BC3126" i="17"/>
  <c r="BH3126" i="17" s="1"/>
  <c r="BC3127" i="17"/>
  <c r="BH3127" i="17" s="1"/>
  <c r="BC3128" i="17"/>
  <c r="BH3128" i="17" s="1"/>
  <c r="BC3129" i="17"/>
  <c r="BH3129" i="17" s="1"/>
  <c r="BC3130" i="17"/>
  <c r="BH3130" i="17" s="1"/>
  <c r="BC3131" i="17"/>
  <c r="BH3131" i="17" s="1"/>
  <c r="BC3132" i="17"/>
  <c r="BH3132" i="17" s="1"/>
  <c r="BC3133" i="17"/>
  <c r="BH3133" i="17" s="1"/>
  <c r="BC3134" i="17"/>
  <c r="BH3134" i="17" s="1"/>
  <c r="BC3135" i="17"/>
  <c r="BH3135" i="17" s="1"/>
  <c r="BC3136" i="17"/>
  <c r="BH3136" i="17" s="1"/>
  <c r="BC3137" i="17"/>
  <c r="BH3137" i="17" s="1"/>
  <c r="BC3138" i="17"/>
  <c r="BH3138" i="17" s="1"/>
  <c r="BC3139" i="17"/>
  <c r="BH3139" i="17" s="1"/>
  <c r="BC3140" i="17"/>
  <c r="BH3140" i="17" s="1"/>
  <c r="BC3141" i="17"/>
  <c r="BH3141" i="17" s="1"/>
  <c r="BC3142" i="17"/>
  <c r="BH3142" i="17" s="1"/>
  <c r="BC3143" i="17"/>
  <c r="BH3143" i="17" s="1"/>
  <c r="BC3144" i="17"/>
  <c r="BH3144" i="17" s="1"/>
  <c r="BC3145" i="17"/>
  <c r="BH3145" i="17" s="1"/>
  <c r="BC3146" i="17"/>
  <c r="BH3146" i="17" s="1"/>
  <c r="BC3147" i="17"/>
  <c r="BH3147" i="17" s="1"/>
  <c r="BC3148" i="17"/>
  <c r="BH3148" i="17" s="1"/>
  <c r="BC3149" i="17"/>
  <c r="BH3149" i="17" s="1"/>
  <c r="BC3150" i="17"/>
  <c r="BH3150" i="17" s="1"/>
  <c r="BC3151" i="17"/>
  <c r="BH3151" i="17" s="1"/>
  <c r="BC3152" i="17"/>
  <c r="BH3152" i="17" s="1"/>
  <c r="BC3153" i="17"/>
  <c r="BH3153" i="17" s="1"/>
  <c r="BC3154" i="17"/>
  <c r="BH3154" i="17" s="1"/>
  <c r="BC3155" i="17"/>
  <c r="BH3155" i="17" s="1"/>
  <c r="BC3156" i="17"/>
  <c r="BH3156" i="17" s="1"/>
  <c r="BC3157" i="17"/>
  <c r="BH3157" i="17" s="1"/>
  <c r="BC3158" i="17"/>
  <c r="BH3158" i="17" s="1"/>
  <c r="BC3159" i="17"/>
  <c r="BH3159" i="17" s="1"/>
  <c r="BC3160" i="17"/>
  <c r="BH3160" i="17" s="1"/>
  <c r="BC3161" i="17"/>
  <c r="BH3161" i="17" s="1"/>
  <c r="BC3162" i="17"/>
  <c r="BH3162" i="17" s="1"/>
  <c r="BC3163" i="17"/>
  <c r="BH3163" i="17" s="1"/>
  <c r="BC3164" i="17"/>
  <c r="BH3164" i="17" s="1"/>
  <c r="BC3165" i="17"/>
  <c r="BH3165" i="17" s="1"/>
  <c r="BC3166" i="17"/>
  <c r="BH3166" i="17" s="1"/>
  <c r="BC3167" i="17"/>
  <c r="BH3167" i="17" s="1"/>
  <c r="BC3168" i="17"/>
  <c r="BH3168" i="17" s="1"/>
  <c r="BC3169" i="17"/>
  <c r="BH3169" i="17" s="1"/>
  <c r="BC3170" i="17"/>
  <c r="BH3170" i="17" s="1"/>
  <c r="BC3171" i="17"/>
  <c r="BH3171" i="17" s="1"/>
  <c r="BC3172" i="17"/>
  <c r="BH3172" i="17" s="1"/>
  <c r="BC3173" i="17"/>
  <c r="BH3173" i="17" s="1"/>
  <c r="BC3174" i="17"/>
  <c r="BH3174" i="17" s="1"/>
  <c r="BC3175" i="17"/>
  <c r="BH3175" i="17" s="1"/>
  <c r="BC3176" i="17"/>
  <c r="BH3176" i="17" s="1"/>
  <c r="BC3177" i="17"/>
  <c r="BH3177" i="17" s="1"/>
  <c r="BC3178" i="17"/>
  <c r="BH3178" i="17" s="1"/>
  <c r="BC3179" i="17"/>
  <c r="BH3179" i="17" s="1"/>
  <c r="BC3180" i="17"/>
  <c r="BH3180" i="17" s="1"/>
  <c r="BC3181" i="17"/>
  <c r="BH3181" i="17" s="1"/>
  <c r="BC3182" i="17"/>
  <c r="BH3182" i="17" s="1"/>
  <c r="BC3183" i="17"/>
  <c r="BH3183" i="17" s="1"/>
  <c r="BC3184" i="17"/>
  <c r="BH3184" i="17" s="1"/>
  <c r="BC3185" i="17"/>
  <c r="BH3185" i="17" s="1"/>
  <c r="BC3186" i="17"/>
  <c r="BH3186" i="17" s="1"/>
  <c r="BC3187" i="17"/>
  <c r="BH3187" i="17" s="1"/>
  <c r="BC3188" i="17"/>
  <c r="BH3188" i="17" s="1"/>
  <c r="BC3189" i="17"/>
  <c r="BH3189" i="17" s="1"/>
  <c r="BC3190" i="17"/>
  <c r="BH3190" i="17" s="1"/>
  <c r="BC3191" i="17"/>
  <c r="BH3191" i="17" s="1"/>
  <c r="BC3192" i="17"/>
  <c r="BH3192" i="17" s="1"/>
  <c r="BC3193" i="17"/>
  <c r="BH3193" i="17" s="1"/>
  <c r="BC3194" i="17"/>
  <c r="BH3194" i="17" s="1"/>
  <c r="BC3195" i="17"/>
  <c r="BH3195" i="17" s="1"/>
  <c r="BC3196" i="17"/>
  <c r="BH3196" i="17" s="1"/>
  <c r="BC3197" i="17"/>
  <c r="BH3197" i="17" s="1"/>
  <c r="BC3198" i="17"/>
  <c r="BH3198" i="17" s="1"/>
  <c r="BC3199" i="17"/>
  <c r="BH3199" i="17" s="1"/>
  <c r="BC3200" i="17"/>
  <c r="BH3200" i="17" s="1"/>
  <c r="BC3201" i="17"/>
  <c r="BH3201" i="17" s="1"/>
  <c r="BC3202" i="17"/>
  <c r="BH3202" i="17" s="1"/>
  <c r="BC3203" i="17"/>
  <c r="BH3203" i="17" s="1"/>
  <c r="BC3204" i="17"/>
  <c r="BH3204" i="17" s="1"/>
  <c r="BC3205" i="17"/>
  <c r="BH3205" i="17" s="1"/>
  <c r="BC3206" i="17"/>
  <c r="BH3206" i="17" s="1"/>
  <c r="BC3207" i="17"/>
  <c r="BH3207" i="17" s="1"/>
  <c r="BC3208" i="17"/>
  <c r="BH3208" i="17" s="1"/>
  <c r="BC3209" i="17"/>
  <c r="BH3209" i="17" s="1"/>
  <c r="BC3210" i="17"/>
  <c r="BH3210" i="17" s="1"/>
  <c r="BC3211" i="17"/>
  <c r="BH3211" i="17" s="1"/>
  <c r="BC3212" i="17"/>
  <c r="BH3212" i="17" s="1"/>
  <c r="BC3213" i="17"/>
  <c r="BH3213" i="17" s="1"/>
  <c r="BC3214" i="17"/>
  <c r="BH3214" i="17" s="1"/>
  <c r="BC3215" i="17"/>
  <c r="BH3215" i="17" s="1"/>
  <c r="BC3216" i="17"/>
  <c r="BH3216" i="17" s="1"/>
  <c r="BC3217" i="17"/>
  <c r="BH3217" i="17" s="1"/>
  <c r="BC3218" i="17"/>
  <c r="BH3218" i="17" s="1"/>
  <c r="BC3219" i="17"/>
  <c r="BH3219" i="17" s="1"/>
  <c r="BC3220" i="17"/>
  <c r="BH3220" i="17" s="1"/>
  <c r="BC3221" i="17"/>
  <c r="BH3221" i="17" s="1"/>
  <c r="BC3222" i="17"/>
  <c r="BH3222" i="17" s="1"/>
  <c r="BC3223" i="17"/>
  <c r="BH3223" i="17" s="1"/>
  <c r="BC3224" i="17"/>
  <c r="BH3224" i="17" s="1"/>
  <c r="BC3225" i="17"/>
  <c r="BH3225" i="17" s="1"/>
  <c r="BC3226" i="17"/>
  <c r="BH3226" i="17" s="1"/>
  <c r="BC3227" i="17"/>
  <c r="BH3227" i="17" s="1"/>
  <c r="BC3228" i="17"/>
  <c r="BH3228" i="17" s="1"/>
  <c r="BC3229" i="17"/>
  <c r="BH3229" i="17" s="1"/>
  <c r="BC3230" i="17"/>
  <c r="BH3230" i="17" s="1"/>
  <c r="BC3231" i="17"/>
  <c r="BH3231" i="17" s="1"/>
  <c r="BC3232" i="17"/>
  <c r="BH3232" i="17" s="1"/>
  <c r="BC3233" i="17"/>
  <c r="BH3233" i="17" s="1"/>
  <c r="BC3234" i="17"/>
  <c r="BH3234" i="17" s="1"/>
  <c r="BC3235" i="17"/>
  <c r="BH3235" i="17" s="1"/>
  <c r="BC3236" i="17"/>
  <c r="BH3236" i="17" s="1"/>
  <c r="BC3237" i="17"/>
  <c r="BH3237" i="17" s="1"/>
  <c r="BC3238" i="17"/>
  <c r="BH3238" i="17" s="1"/>
  <c r="BC3239" i="17"/>
  <c r="BH3239" i="17" s="1"/>
  <c r="BC3240" i="17"/>
  <c r="BH3240" i="17" s="1"/>
  <c r="BC3241" i="17"/>
  <c r="BH3241" i="17" s="1"/>
  <c r="BC3242" i="17"/>
  <c r="BH3242" i="17" s="1"/>
  <c r="BC3243" i="17"/>
  <c r="BH3243" i="17" s="1"/>
  <c r="BC3244" i="17"/>
  <c r="BH3244" i="17" s="1"/>
  <c r="BC3245" i="17"/>
  <c r="BH3245" i="17" s="1"/>
  <c r="BC3246" i="17"/>
  <c r="BH3246" i="17" s="1"/>
  <c r="BC3247" i="17"/>
  <c r="BH3247" i="17" s="1"/>
  <c r="BC3248" i="17"/>
  <c r="BH3248" i="17" s="1"/>
  <c r="BC3249" i="17"/>
  <c r="BH3249" i="17" s="1"/>
  <c r="BC3250" i="17"/>
  <c r="BH3250" i="17" s="1"/>
  <c r="BC3251" i="17"/>
  <c r="BH3251" i="17" s="1"/>
  <c r="BC3252" i="17"/>
  <c r="BH3252" i="17" s="1"/>
  <c r="BC3253" i="17"/>
  <c r="BH3253" i="17" s="1"/>
  <c r="BC3254" i="17"/>
  <c r="BH3254" i="17" s="1"/>
  <c r="BC3255" i="17"/>
  <c r="BH3255" i="17" s="1"/>
  <c r="BC3256" i="17"/>
  <c r="BH3256" i="17" s="1"/>
  <c r="BC3257" i="17"/>
  <c r="BH3257" i="17" s="1"/>
  <c r="BC3258" i="17"/>
  <c r="BH3258" i="17" s="1"/>
  <c r="BC3259" i="17"/>
  <c r="BH3259" i="17" s="1"/>
  <c r="BC3260" i="17"/>
  <c r="BH3260" i="17" s="1"/>
  <c r="BC3261" i="17"/>
  <c r="BH3261" i="17" s="1"/>
  <c r="BC3262" i="17"/>
  <c r="BH3262" i="17" s="1"/>
  <c r="BC3263" i="17"/>
  <c r="BH3263" i="17" s="1"/>
  <c r="BC3264" i="17"/>
  <c r="BH3264" i="17" s="1"/>
  <c r="BC3265" i="17"/>
  <c r="BH3265" i="17" s="1"/>
  <c r="BC3266" i="17"/>
  <c r="BH3266" i="17" s="1"/>
  <c r="BC3267" i="17"/>
  <c r="BH3267" i="17" s="1"/>
  <c r="BC3268" i="17"/>
  <c r="BH3268" i="17" s="1"/>
  <c r="BC3269" i="17"/>
  <c r="BH3269" i="17" s="1"/>
  <c r="BC3270" i="17"/>
  <c r="BH3270" i="17" s="1"/>
  <c r="BC3271" i="17"/>
  <c r="BH3271" i="17" s="1"/>
  <c r="BC3272" i="17"/>
  <c r="BH3272" i="17" s="1"/>
  <c r="BC3273" i="17"/>
  <c r="BH3273" i="17" s="1"/>
  <c r="BC3274" i="17"/>
  <c r="BH3274" i="17" s="1"/>
  <c r="BC3275" i="17"/>
  <c r="BH3275" i="17" s="1"/>
  <c r="BC3276" i="17"/>
  <c r="BH3276" i="17" s="1"/>
  <c r="BC3277" i="17"/>
  <c r="BH3277" i="17" s="1"/>
  <c r="BC3278" i="17"/>
  <c r="BH3278" i="17" s="1"/>
  <c r="BC3279" i="17"/>
  <c r="BH3279" i="17" s="1"/>
  <c r="BC3280" i="17"/>
  <c r="BH3280" i="17" s="1"/>
  <c r="BC3281" i="17"/>
  <c r="BH3281" i="17" s="1"/>
  <c r="BC3282" i="17"/>
  <c r="BH3282" i="17" s="1"/>
  <c r="BC3283" i="17"/>
  <c r="BH3283" i="17" s="1"/>
  <c r="BC3284" i="17"/>
  <c r="BH3284" i="17" s="1"/>
  <c r="BC3285" i="17"/>
  <c r="BH3285" i="17" s="1"/>
  <c r="BC3286" i="17"/>
  <c r="BH3286" i="17" s="1"/>
  <c r="BC3287" i="17"/>
  <c r="BH3287" i="17" s="1"/>
  <c r="BC3288" i="17"/>
  <c r="BH3288" i="17" s="1"/>
  <c r="BC3289" i="17"/>
  <c r="BH3289" i="17" s="1"/>
  <c r="BC3290" i="17"/>
  <c r="BH3290" i="17" s="1"/>
  <c r="BC3291" i="17"/>
  <c r="BH3291" i="17" s="1"/>
  <c r="BC3292" i="17"/>
  <c r="BH3292" i="17" s="1"/>
  <c r="BC3293" i="17"/>
  <c r="BH3293" i="17" s="1"/>
  <c r="BC3294" i="17"/>
  <c r="BH3294" i="17" s="1"/>
  <c r="BC3295" i="17"/>
  <c r="BH3295" i="17" s="1"/>
  <c r="BC3296" i="17"/>
  <c r="BH3296" i="17" s="1"/>
  <c r="BC3297" i="17"/>
  <c r="BH3297" i="17" s="1"/>
  <c r="BC3298" i="17"/>
  <c r="BH3298" i="17" s="1"/>
  <c r="BC3299" i="17"/>
  <c r="BH3299" i="17" s="1"/>
  <c r="BC3300" i="17"/>
  <c r="BH3300" i="17" s="1"/>
  <c r="BC3301" i="17"/>
  <c r="BH3301" i="17" s="1"/>
  <c r="BC3302" i="17"/>
  <c r="BH3302" i="17" s="1"/>
  <c r="BC3303" i="17"/>
  <c r="BH3303" i="17" s="1"/>
  <c r="BC3304" i="17"/>
  <c r="BH3304" i="17" s="1"/>
  <c r="BC3305" i="17"/>
  <c r="BH3305" i="17" s="1"/>
  <c r="BC3306" i="17"/>
  <c r="BH3306" i="17" s="1"/>
  <c r="BC3307" i="17"/>
  <c r="BH3307" i="17" s="1"/>
  <c r="BC3308" i="17"/>
  <c r="BH3308" i="17" s="1"/>
  <c r="BC3309" i="17"/>
  <c r="BH3309" i="17" s="1"/>
  <c r="BC3310" i="17"/>
  <c r="BH3310" i="17" s="1"/>
  <c r="BC3311" i="17"/>
  <c r="BH3311" i="17" s="1"/>
  <c r="BC3312" i="17"/>
  <c r="BH3312" i="17" s="1"/>
  <c r="BC3313" i="17"/>
  <c r="BH3313" i="17" s="1"/>
  <c r="BC3314" i="17"/>
  <c r="BH3314" i="17" s="1"/>
  <c r="BC3315" i="17"/>
  <c r="BH3315" i="17" s="1"/>
  <c r="BC3316" i="17"/>
  <c r="BH3316" i="17" s="1"/>
  <c r="BC3317" i="17"/>
  <c r="BH3317" i="17" s="1"/>
  <c r="BC3318" i="17"/>
  <c r="BH3318" i="17" s="1"/>
  <c r="BC3319" i="17"/>
  <c r="BH3319" i="17" s="1"/>
  <c r="BC3320" i="17"/>
  <c r="BH3320" i="17" s="1"/>
  <c r="BC3321" i="17"/>
  <c r="BH3321" i="17" s="1"/>
  <c r="BC3322" i="17"/>
  <c r="BH3322" i="17" s="1"/>
  <c r="BC3323" i="17"/>
  <c r="BH3323" i="17" s="1"/>
  <c r="BC3324" i="17"/>
  <c r="BH3324" i="17" s="1"/>
  <c r="BC3325" i="17"/>
  <c r="BH3325" i="17" s="1"/>
  <c r="BC3326" i="17"/>
  <c r="BH3326" i="17" s="1"/>
  <c r="BC3327" i="17"/>
  <c r="BH3327" i="17" s="1"/>
  <c r="BC3328" i="17"/>
  <c r="BH3328" i="17" s="1"/>
  <c r="BC3329" i="17"/>
  <c r="BH3329" i="17" s="1"/>
  <c r="BC3330" i="17"/>
  <c r="BH3330" i="17" s="1"/>
  <c r="BC3331" i="17"/>
  <c r="BH3331" i="17" s="1"/>
  <c r="BC3332" i="17"/>
  <c r="BH3332" i="17" s="1"/>
  <c r="BC3333" i="17"/>
  <c r="BH3333" i="17" s="1"/>
  <c r="BC3334" i="17"/>
  <c r="BH3334" i="17" s="1"/>
  <c r="BC3335" i="17"/>
  <c r="BH3335" i="17" s="1"/>
  <c r="BC3336" i="17"/>
  <c r="BH3336" i="17" s="1"/>
  <c r="BC3337" i="17"/>
  <c r="BH3337" i="17" s="1"/>
  <c r="BC3338" i="17"/>
  <c r="BH3338" i="17" s="1"/>
  <c r="BC3339" i="17"/>
  <c r="BH3339" i="17" s="1"/>
  <c r="BC3340" i="17"/>
  <c r="BH3340" i="17" s="1"/>
  <c r="BC3341" i="17"/>
  <c r="BH3341" i="17" s="1"/>
  <c r="BC3342" i="17"/>
  <c r="BH3342" i="17" s="1"/>
  <c r="BC3343" i="17"/>
  <c r="BH3343" i="17" s="1"/>
  <c r="BC3344" i="17"/>
  <c r="BH3344" i="17" s="1"/>
  <c r="BC3345" i="17"/>
  <c r="BH3345" i="17" s="1"/>
  <c r="BC3346" i="17"/>
  <c r="BH3346" i="17" s="1"/>
  <c r="BC3347" i="17"/>
  <c r="BH3347" i="17" s="1"/>
  <c r="BC3348" i="17"/>
  <c r="BH3348" i="17" s="1"/>
  <c r="BC3349" i="17"/>
  <c r="BH3349" i="17" s="1"/>
  <c r="BC3350" i="17"/>
  <c r="BH3350" i="17" s="1"/>
  <c r="BC3351" i="17"/>
  <c r="BH3351" i="17" s="1"/>
  <c r="BC3352" i="17"/>
  <c r="BH3352" i="17" s="1"/>
  <c r="BC3353" i="17"/>
  <c r="BH3353" i="17" s="1"/>
  <c r="BC3354" i="17"/>
  <c r="BH3354" i="17" s="1"/>
  <c r="BC3355" i="17"/>
  <c r="BH3355" i="17" s="1"/>
  <c r="BC3356" i="17"/>
  <c r="BH3356" i="17" s="1"/>
  <c r="BC3357" i="17"/>
  <c r="BH3357" i="17" s="1"/>
  <c r="BC3358" i="17"/>
  <c r="BH3358" i="17" s="1"/>
  <c r="BC3359" i="17"/>
  <c r="BH3359" i="17" s="1"/>
  <c r="BC3360" i="17"/>
  <c r="BH3360" i="17" s="1"/>
  <c r="BC3361" i="17"/>
  <c r="BH3361" i="17" s="1"/>
  <c r="BC3362" i="17"/>
  <c r="BH3362" i="17" s="1"/>
  <c r="BC3363" i="17"/>
  <c r="BH3363" i="17" s="1"/>
  <c r="BC3364" i="17"/>
  <c r="BH3364" i="17" s="1"/>
  <c r="BC3365" i="17"/>
  <c r="BH3365" i="17" s="1"/>
  <c r="BC3366" i="17"/>
  <c r="BH3366" i="17" s="1"/>
  <c r="BC3367" i="17"/>
  <c r="BH3367" i="17" s="1"/>
  <c r="BC3368" i="17"/>
  <c r="BH3368" i="17" s="1"/>
  <c r="BC3369" i="17"/>
  <c r="BH3369" i="17" s="1"/>
  <c r="BC3370" i="17"/>
  <c r="BH3370" i="17" s="1"/>
  <c r="BC3371" i="17"/>
  <c r="BH3371" i="17" s="1"/>
  <c r="BC3372" i="17"/>
  <c r="BH3372" i="17" s="1"/>
  <c r="BC3373" i="17"/>
  <c r="BH3373" i="17" s="1"/>
  <c r="BC3374" i="17"/>
  <c r="BH3374" i="17" s="1"/>
  <c r="BC3375" i="17"/>
  <c r="BH3375" i="17" s="1"/>
  <c r="BC3376" i="17"/>
  <c r="BH3376" i="17" s="1"/>
  <c r="BC3377" i="17"/>
  <c r="BH3377" i="17" s="1"/>
  <c r="BC3378" i="17"/>
  <c r="BH3378" i="17" s="1"/>
  <c r="BC3379" i="17"/>
  <c r="BH3379" i="17" s="1"/>
  <c r="BC3380" i="17"/>
  <c r="BH3380" i="17" s="1"/>
  <c r="BC3381" i="17"/>
  <c r="BH3381" i="17" s="1"/>
  <c r="BC3382" i="17"/>
  <c r="BH3382" i="17" s="1"/>
  <c r="BC3383" i="17"/>
  <c r="BH3383" i="17" s="1"/>
  <c r="BC3384" i="17"/>
  <c r="BH3384" i="17" s="1"/>
  <c r="BC3385" i="17"/>
  <c r="BH3385" i="17" s="1"/>
  <c r="BC3386" i="17"/>
  <c r="BH3386" i="17" s="1"/>
  <c r="BC3387" i="17"/>
  <c r="BH3387" i="17" s="1"/>
  <c r="BC3388" i="17"/>
  <c r="BH3388" i="17" s="1"/>
  <c r="BC3389" i="17"/>
  <c r="BH3389" i="17" s="1"/>
  <c r="BC3390" i="17"/>
  <c r="BH3390" i="17" s="1"/>
  <c r="BC3391" i="17"/>
  <c r="BH3391" i="17" s="1"/>
  <c r="BC3392" i="17"/>
  <c r="BH3392" i="17" s="1"/>
  <c r="BC3393" i="17"/>
  <c r="BH3393" i="17" s="1"/>
  <c r="BC3394" i="17"/>
  <c r="BH3394" i="17" s="1"/>
  <c r="BC3395" i="17"/>
  <c r="BH3395" i="17" s="1"/>
  <c r="BC3396" i="17"/>
  <c r="BH3396" i="17" s="1"/>
  <c r="BC3397" i="17"/>
  <c r="BH3397" i="17" s="1"/>
  <c r="BC3398" i="17"/>
  <c r="BH3398" i="17" s="1"/>
  <c r="BC3399" i="17"/>
  <c r="BH3399" i="17" s="1"/>
  <c r="BC3400" i="17"/>
  <c r="BH3400" i="17" s="1"/>
  <c r="BC3401" i="17"/>
  <c r="BH3401" i="17" s="1"/>
  <c r="BC3402" i="17"/>
  <c r="BH3402" i="17" s="1"/>
  <c r="BC3403" i="17"/>
  <c r="BH3403" i="17" s="1"/>
  <c r="BC3404" i="17"/>
  <c r="BH3404" i="17" s="1"/>
  <c r="BC3405" i="17"/>
  <c r="BH3405" i="17" s="1"/>
  <c r="BC3406" i="17"/>
  <c r="BH3406" i="17" s="1"/>
  <c r="BC3407" i="17"/>
  <c r="BH3407" i="17" s="1"/>
  <c r="BC3408" i="17"/>
  <c r="BH3408" i="17" s="1"/>
  <c r="BC3409" i="17"/>
  <c r="BH3409" i="17" s="1"/>
  <c r="BC3410" i="17"/>
  <c r="BH3410" i="17" s="1"/>
  <c r="BC3411" i="17"/>
  <c r="BH3411" i="17" s="1"/>
  <c r="BC3412" i="17"/>
  <c r="BH3412" i="17" s="1"/>
  <c r="BC3413" i="17"/>
  <c r="BH3413" i="17" s="1"/>
  <c r="BC3414" i="17"/>
  <c r="BH3414" i="17" s="1"/>
  <c r="BC3415" i="17"/>
  <c r="BH3415" i="17" s="1"/>
  <c r="BC3416" i="17"/>
  <c r="BH3416" i="17" s="1"/>
  <c r="BC3417" i="17"/>
  <c r="BH3417" i="17" s="1"/>
  <c r="BC3418" i="17"/>
  <c r="BH3418" i="17" s="1"/>
  <c r="BC3419" i="17"/>
  <c r="BH3419" i="17" s="1"/>
  <c r="BC3420" i="17"/>
  <c r="BH3420" i="17" s="1"/>
  <c r="BC3421" i="17"/>
  <c r="BH3421" i="17" s="1"/>
  <c r="BC3422" i="17"/>
  <c r="BH3422" i="17" s="1"/>
  <c r="BC3423" i="17"/>
  <c r="BH3423" i="17" s="1"/>
  <c r="BC3424" i="17"/>
  <c r="BH3424" i="17" s="1"/>
  <c r="BC3425" i="17"/>
  <c r="BH3425" i="17" s="1"/>
  <c r="BC3426" i="17"/>
  <c r="BH3426" i="17" s="1"/>
  <c r="BC3427" i="17"/>
  <c r="BH3427" i="17" s="1"/>
  <c r="BC3428" i="17"/>
  <c r="BH3428" i="17" s="1"/>
  <c r="BC3429" i="17"/>
  <c r="BH3429" i="17" s="1"/>
  <c r="BC3430" i="17"/>
  <c r="BH3430" i="17" s="1"/>
  <c r="BC3431" i="17"/>
  <c r="BH3431" i="17" s="1"/>
  <c r="BC3432" i="17"/>
  <c r="BH3432" i="17" s="1"/>
  <c r="BC3433" i="17"/>
  <c r="BH3433" i="17" s="1"/>
  <c r="BC3434" i="17"/>
  <c r="BH3434" i="17" s="1"/>
  <c r="BC3435" i="17"/>
  <c r="BH3435" i="17" s="1"/>
  <c r="BC3436" i="17"/>
  <c r="BH3436" i="17" s="1"/>
  <c r="BC3437" i="17"/>
  <c r="BH3437" i="17" s="1"/>
  <c r="BC3438" i="17"/>
  <c r="BH3438" i="17" s="1"/>
  <c r="BC3439" i="17"/>
  <c r="BH3439" i="17" s="1"/>
  <c r="BC3440" i="17"/>
  <c r="BH3440" i="17" s="1"/>
  <c r="BC3441" i="17"/>
  <c r="BH3441" i="17" s="1"/>
  <c r="BC3442" i="17"/>
  <c r="BH3442" i="17" s="1"/>
  <c r="BC3443" i="17"/>
  <c r="BH3443" i="17" s="1"/>
  <c r="BC3444" i="17"/>
  <c r="BH3444" i="17" s="1"/>
  <c r="BC3445" i="17"/>
  <c r="BH3445" i="17" s="1"/>
  <c r="BC3446" i="17"/>
  <c r="BH3446" i="17" s="1"/>
  <c r="BC3447" i="17"/>
  <c r="BH3447" i="17" s="1"/>
  <c r="BC3448" i="17"/>
  <c r="BH3448" i="17" s="1"/>
  <c r="BC3449" i="17"/>
  <c r="BH3449" i="17" s="1"/>
  <c r="BC3450" i="17"/>
  <c r="BH3450" i="17" s="1"/>
  <c r="BC3451" i="17"/>
  <c r="BH3451" i="17" s="1"/>
  <c r="BC3452" i="17"/>
  <c r="BH3452" i="17" s="1"/>
  <c r="BC3453" i="17"/>
  <c r="BH3453" i="17" s="1"/>
  <c r="BC3454" i="17"/>
  <c r="BH3454" i="17" s="1"/>
  <c r="BC3455" i="17"/>
  <c r="BH3455" i="17" s="1"/>
  <c r="BC3456" i="17"/>
  <c r="BH3456" i="17" s="1"/>
  <c r="BC3457" i="17"/>
  <c r="BH3457" i="17" s="1"/>
  <c r="BC3458" i="17"/>
  <c r="BH3458" i="17" s="1"/>
  <c r="BC3459" i="17"/>
  <c r="BH3459" i="17" s="1"/>
  <c r="BC3460" i="17"/>
  <c r="BH3460" i="17" s="1"/>
  <c r="BC3461" i="17"/>
  <c r="BH3461" i="17" s="1"/>
  <c r="BC3462" i="17"/>
  <c r="BH3462" i="17" s="1"/>
  <c r="BC3463" i="17"/>
  <c r="BH3463" i="17" s="1"/>
  <c r="BC3464" i="17"/>
  <c r="BH3464" i="17" s="1"/>
  <c r="BC3465" i="17"/>
  <c r="BH3465" i="17" s="1"/>
  <c r="BC3466" i="17"/>
  <c r="BH3466" i="17" s="1"/>
  <c r="BC3467" i="17"/>
  <c r="BH3467" i="17" s="1"/>
  <c r="BC3468" i="17"/>
  <c r="BH3468" i="17" s="1"/>
  <c r="BC3469" i="17"/>
  <c r="BH3469" i="17" s="1"/>
  <c r="BC3470" i="17"/>
  <c r="BH3470" i="17" s="1"/>
  <c r="BC3471" i="17"/>
  <c r="BH3471" i="17" s="1"/>
  <c r="BC3472" i="17"/>
  <c r="BH3472" i="17" s="1"/>
  <c r="BC3473" i="17"/>
  <c r="BH3473" i="17" s="1"/>
  <c r="BC3474" i="17"/>
  <c r="BH3474" i="17" s="1"/>
  <c r="BC3475" i="17"/>
  <c r="BH3475" i="17" s="1"/>
  <c r="BC3476" i="17"/>
  <c r="BH3476" i="17" s="1"/>
  <c r="BC3477" i="17"/>
  <c r="BH3477" i="17" s="1"/>
  <c r="BC3478" i="17"/>
  <c r="BH3478" i="17" s="1"/>
  <c r="BC3479" i="17"/>
  <c r="BH3479" i="17" s="1"/>
  <c r="BC3480" i="17"/>
  <c r="BH3480" i="17" s="1"/>
  <c r="BC3481" i="17"/>
  <c r="BH3481" i="17" s="1"/>
  <c r="BC3482" i="17"/>
  <c r="BH3482" i="17" s="1"/>
  <c r="BC3483" i="17"/>
  <c r="BH3483" i="17" s="1"/>
  <c r="BC3484" i="17"/>
  <c r="BH3484" i="17" s="1"/>
  <c r="BC3485" i="17"/>
  <c r="BH3485" i="17" s="1"/>
  <c r="BC3486" i="17"/>
  <c r="BH3486" i="17" s="1"/>
  <c r="BC3487" i="17"/>
  <c r="BH3487" i="17" s="1"/>
  <c r="BC3488" i="17"/>
  <c r="BH3488" i="17" s="1"/>
  <c r="BC3489" i="17"/>
  <c r="BH3489" i="17" s="1"/>
  <c r="BC3490" i="17"/>
  <c r="BH3490" i="17" s="1"/>
  <c r="BC3491" i="17"/>
  <c r="BH3491" i="17" s="1"/>
  <c r="BC3492" i="17"/>
  <c r="BH3492" i="17" s="1"/>
  <c r="BC3493" i="17"/>
  <c r="BH3493" i="17" s="1"/>
  <c r="BC3494" i="17"/>
  <c r="BH3494" i="17" s="1"/>
  <c r="BC3495" i="17"/>
  <c r="BH3495" i="17" s="1"/>
  <c r="BC3496" i="17"/>
  <c r="BH3496" i="17" s="1"/>
  <c r="BC3497" i="17"/>
  <c r="BH3497" i="17" s="1"/>
  <c r="BC3498" i="17"/>
  <c r="BH3498" i="17" s="1"/>
  <c r="BC3499" i="17"/>
  <c r="BH3499" i="17" s="1"/>
  <c r="BC3500" i="17"/>
  <c r="BH3500" i="17" s="1"/>
  <c r="BC3501" i="17"/>
  <c r="BH3501" i="17" s="1"/>
  <c r="BC3502" i="17"/>
  <c r="BH3502" i="17" s="1"/>
  <c r="BC3503" i="17"/>
  <c r="BH3503" i="17" s="1"/>
  <c r="BC3504" i="17"/>
  <c r="BH3504" i="17" s="1"/>
  <c r="BC3505" i="17"/>
  <c r="BH3505" i="17" s="1"/>
  <c r="BC3506" i="17"/>
  <c r="BH3506" i="17" s="1"/>
  <c r="BC3507" i="17"/>
  <c r="BH3507" i="17" s="1"/>
  <c r="BC3508" i="17"/>
  <c r="BH3508" i="17" s="1"/>
  <c r="BC3509" i="17"/>
  <c r="BH3509" i="17" s="1"/>
  <c r="BC3510" i="17"/>
  <c r="BH3510" i="17" s="1"/>
  <c r="BC3511" i="17"/>
  <c r="BH3511" i="17" s="1"/>
  <c r="BC3512" i="17"/>
  <c r="BH3512" i="17" s="1"/>
  <c r="BC3513" i="17"/>
  <c r="BH3513" i="17" s="1"/>
  <c r="BC3514" i="17"/>
  <c r="BH3514" i="17" s="1"/>
  <c r="BC3515" i="17"/>
  <c r="BH3515" i="17" s="1"/>
  <c r="BC3516" i="17"/>
  <c r="BH3516" i="17" s="1"/>
  <c r="BC3517" i="17"/>
  <c r="BH3517" i="17" s="1"/>
  <c r="BC3518" i="17"/>
  <c r="BH3518" i="17" s="1"/>
  <c r="BC3519" i="17"/>
  <c r="BH3519" i="17" s="1"/>
  <c r="BC3520" i="17"/>
  <c r="BH3520" i="17" s="1"/>
  <c r="BC3521" i="17"/>
  <c r="BH3521" i="17" s="1"/>
  <c r="BC3522" i="17"/>
  <c r="BH3522" i="17" s="1"/>
  <c r="BC3523" i="17"/>
  <c r="BH3523" i="17" s="1"/>
  <c r="BC3524" i="17"/>
  <c r="BH3524" i="17" s="1"/>
  <c r="BC3525" i="17"/>
  <c r="BH3525" i="17" s="1"/>
  <c r="BC3526" i="17"/>
  <c r="BH3526" i="17" s="1"/>
  <c r="BC3527" i="17"/>
  <c r="BH3527" i="17" s="1"/>
  <c r="BC3528" i="17"/>
  <c r="BH3528" i="17" s="1"/>
  <c r="BC3529" i="17"/>
  <c r="BH3529" i="17" s="1"/>
  <c r="BC3530" i="17"/>
  <c r="BH3530" i="17" s="1"/>
  <c r="BC3531" i="17"/>
  <c r="BH3531" i="17" s="1"/>
  <c r="BC3532" i="17"/>
  <c r="BH3532" i="17" s="1"/>
  <c r="BC3533" i="17"/>
  <c r="BH3533" i="17" s="1"/>
  <c r="BC3534" i="17"/>
  <c r="BH3534" i="17" s="1"/>
  <c r="BC3535" i="17"/>
  <c r="BH3535" i="17" s="1"/>
  <c r="BC3536" i="17"/>
  <c r="BH3536" i="17" s="1"/>
  <c r="BC3537" i="17"/>
  <c r="BH3537" i="17" s="1"/>
  <c r="BC3538" i="17"/>
  <c r="BH3538" i="17" s="1"/>
  <c r="BC3539" i="17"/>
  <c r="BH3539" i="17" s="1"/>
  <c r="BC3540" i="17"/>
  <c r="BH3540" i="17" s="1"/>
  <c r="BC3541" i="17"/>
  <c r="BH3541" i="17" s="1"/>
  <c r="BC3542" i="17"/>
  <c r="BH3542" i="17" s="1"/>
  <c r="BC3543" i="17"/>
  <c r="BH3543" i="17" s="1"/>
  <c r="BC3544" i="17"/>
  <c r="BH3544" i="17" s="1"/>
  <c r="BC3545" i="17"/>
  <c r="BH3545" i="17" s="1"/>
  <c r="BC3546" i="17"/>
  <c r="BH3546" i="17" s="1"/>
  <c r="BC3547" i="17"/>
  <c r="BH3547" i="17" s="1"/>
  <c r="BC3548" i="17"/>
  <c r="BH3548" i="17" s="1"/>
  <c r="BC3549" i="17"/>
  <c r="BH3549" i="17" s="1"/>
  <c r="BC3550" i="17"/>
  <c r="BH3550" i="17" s="1"/>
  <c r="BC3551" i="17"/>
  <c r="BH3551" i="17" s="1"/>
  <c r="BC3552" i="17"/>
  <c r="BH3552" i="17" s="1"/>
  <c r="BC3553" i="17"/>
  <c r="BH3553" i="17" s="1"/>
  <c r="BC3554" i="17"/>
  <c r="BH3554" i="17" s="1"/>
  <c r="BC3555" i="17"/>
  <c r="BH3555" i="17" s="1"/>
  <c r="BC3556" i="17"/>
  <c r="BH3556" i="17" s="1"/>
  <c r="BC3557" i="17"/>
  <c r="BH3557" i="17" s="1"/>
  <c r="BC3558" i="17"/>
  <c r="BH3558" i="17" s="1"/>
  <c r="BC3559" i="17"/>
  <c r="BH3559" i="17" s="1"/>
  <c r="BC3560" i="17"/>
  <c r="BH3560" i="17" s="1"/>
  <c r="BC3561" i="17"/>
  <c r="BH3561" i="17" s="1"/>
  <c r="BC3562" i="17"/>
  <c r="BH3562" i="17" s="1"/>
  <c r="BC3563" i="17"/>
  <c r="BH3563" i="17" s="1"/>
  <c r="BC3564" i="17"/>
  <c r="BH3564" i="17" s="1"/>
  <c r="BC3565" i="17"/>
  <c r="BH3565" i="17" s="1"/>
  <c r="BC3566" i="17"/>
  <c r="BH3566" i="17" s="1"/>
  <c r="BC3567" i="17"/>
  <c r="BH3567" i="17" s="1"/>
  <c r="BC3568" i="17"/>
  <c r="BH3568" i="17" s="1"/>
  <c r="BC3569" i="17"/>
  <c r="BH3569" i="17" s="1"/>
  <c r="BC3570" i="17"/>
  <c r="BH3570" i="17" s="1"/>
  <c r="BC3571" i="17"/>
  <c r="BH3571" i="17" s="1"/>
  <c r="BC3572" i="17"/>
  <c r="BH3572" i="17" s="1"/>
  <c r="BC3573" i="17"/>
  <c r="BH3573" i="17" s="1"/>
  <c r="BC3574" i="17"/>
  <c r="BH3574" i="17" s="1"/>
  <c r="BC3575" i="17"/>
  <c r="BH3575" i="17" s="1"/>
  <c r="BC3576" i="17"/>
  <c r="BH3576" i="17" s="1"/>
  <c r="BC3577" i="17"/>
  <c r="BH3577" i="17" s="1"/>
  <c r="BC3578" i="17"/>
  <c r="BH3578" i="17" s="1"/>
  <c r="BC3579" i="17"/>
  <c r="BH3579" i="17" s="1"/>
  <c r="BC3580" i="17"/>
  <c r="BH3580" i="17" s="1"/>
  <c r="BC3581" i="17"/>
  <c r="BH3581" i="17" s="1"/>
  <c r="BC3582" i="17"/>
  <c r="BH3582" i="17" s="1"/>
  <c r="BC3583" i="17"/>
  <c r="BH3583" i="17" s="1"/>
  <c r="BC3584" i="17"/>
  <c r="BH3584" i="17" s="1"/>
  <c r="BC3585" i="17"/>
  <c r="BH3585" i="17" s="1"/>
  <c r="BC3586" i="17"/>
  <c r="BH3586" i="17" s="1"/>
  <c r="BC3587" i="17"/>
  <c r="BH3587" i="17" s="1"/>
  <c r="BC3588" i="17"/>
  <c r="BH3588" i="17" s="1"/>
  <c r="BC3589" i="17"/>
  <c r="BH3589" i="17" s="1"/>
  <c r="BC3590" i="17"/>
  <c r="BH3590" i="17" s="1"/>
  <c r="BC3591" i="17"/>
  <c r="BH3591" i="17" s="1"/>
  <c r="BC3592" i="17"/>
  <c r="BH3592" i="17" s="1"/>
  <c r="BC3593" i="17"/>
  <c r="BH3593" i="17" s="1"/>
  <c r="BC3594" i="17"/>
  <c r="BH3594" i="17" s="1"/>
  <c r="BC3595" i="17"/>
  <c r="BH3595" i="17" s="1"/>
  <c r="BC3596" i="17"/>
  <c r="BH3596" i="17" s="1"/>
  <c r="BC3597" i="17"/>
  <c r="BH3597" i="17" s="1"/>
  <c r="BC3598" i="17"/>
  <c r="BH3598" i="17" s="1"/>
  <c r="BC3599" i="17"/>
  <c r="BH3599" i="17" s="1"/>
  <c r="BC3600" i="17"/>
  <c r="BH3600" i="17" s="1"/>
  <c r="BC3601" i="17"/>
  <c r="BH3601" i="17" s="1"/>
  <c r="BC3602" i="17"/>
  <c r="BH3602" i="17" s="1"/>
  <c r="BC3603" i="17"/>
  <c r="BH3603" i="17" s="1"/>
  <c r="BC3604" i="17"/>
  <c r="BH3604" i="17" s="1"/>
  <c r="BC3605" i="17"/>
  <c r="BH3605" i="17" s="1"/>
  <c r="BC3606" i="17"/>
  <c r="BH3606" i="17" s="1"/>
  <c r="BC3607" i="17"/>
  <c r="BH3607" i="17" s="1"/>
  <c r="BC3608" i="17"/>
  <c r="BH3608" i="17" s="1"/>
  <c r="BC3609" i="17"/>
  <c r="BH3609" i="17" s="1"/>
  <c r="BC3610" i="17"/>
  <c r="BH3610" i="17" s="1"/>
  <c r="BC3611" i="17"/>
  <c r="BH3611" i="17" s="1"/>
  <c r="BC3612" i="17"/>
  <c r="BH3612" i="17" s="1"/>
  <c r="BC3613" i="17"/>
  <c r="BH3613" i="17" s="1"/>
  <c r="BC3614" i="17"/>
  <c r="BH3614" i="17" s="1"/>
  <c r="BC3615" i="17"/>
  <c r="BH3615" i="17" s="1"/>
  <c r="BC3616" i="17"/>
  <c r="BH3616" i="17" s="1"/>
  <c r="BC3617" i="17"/>
  <c r="BH3617" i="17" s="1"/>
  <c r="BC3618" i="17"/>
  <c r="BH3618" i="17" s="1"/>
  <c r="BC3619" i="17"/>
  <c r="BH3619" i="17" s="1"/>
  <c r="BC3620" i="17"/>
  <c r="BH3620" i="17" s="1"/>
  <c r="BC3621" i="17"/>
  <c r="BH3621" i="17" s="1"/>
  <c r="BC3622" i="17"/>
  <c r="BH3622" i="17" s="1"/>
  <c r="BC3623" i="17"/>
  <c r="BH3623" i="17" s="1"/>
  <c r="BC3624" i="17"/>
  <c r="BH3624" i="17" s="1"/>
  <c r="BC3625" i="17"/>
  <c r="BH3625" i="17" s="1"/>
  <c r="BC3626" i="17"/>
  <c r="BH3626" i="17" s="1"/>
  <c r="BC3627" i="17"/>
  <c r="BH3627" i="17" s="1"/>
  <c r="BC3628" i="17"/>
  <c r="BH3628" i="17" s="1"/>
  <c r="BC3629" i="17"/>
  <c r="BH3629" i="17" s="1"/>
  <c r="BC3630" i="17"/>
  <c r="BH3630" i="17" s="1"/>
  <c r="BC3631" i="17"/>
  <c r="BH3631" i="17" s="1"/>
  <c r="BC3632" i="17"/>
  <c r="BH3632" i="17" s="1"/>
  <c r="BC3633" i="17"/>
  <c r="BH3633" i="17" s="1"/>
  <c r="BC3634" i="17"/>
  <c r="BH3634" i="17" s="1"/>
  <c r="BC3635" i="17"/>
  <c r="BH3635" i="17" s="1"/>
  <c r="BC3636" i="17"/>
  <c r="BH3636" i="17" s="1"/>
  <c r="BC3637" i="17"/>
  <c r="BH3637" i="17" s="1"/>
  <c r="BC3638" i="17"/>
  <c r="BH3638" i="17" s="1"/>
  <c r="BC3639" i="17"/>
  <c r="BH3639" i="17" s="1"/>
  <c r="BC3640" i="17"/>
  <c r="BH3640" i="17" s="1"/>
  <c r="BC3641" i="17"/>
  <c r="BH3641" i="17" s="1"/>
  <c r="BC3642" i="17"/>
  <c r="BH3642" i="17" s="1"/>
  <c r="BC3643" i="17"/>
  <c r="BH3643" i="17" s="1"/>
  <c r="BC3644" i="17"/>
  <c r="BH3644" i="17" s="1"/>
  <c r="BC3645" i="17"/>
  <c r="BH3645" i="17" s="1"/>
  <c r="BC3646" i="17"/>
  <c r="BH3646" i="17" s="1"/>
  <c r="BC3647" i="17"/>
  <c r="BH3647" i="17" s="1"/>
  <c r="BC3648" i="17"/>
  <c r="BH3648" i="17" s="1"/>
  <c r="BC3649" i="17"/>
  <c r="BH3649" i="17" s="1"/>
  <c r="BC3650" i="17"/>
  <c r="BH3650" i="17" s="1"/>
  <c r="BC3651" i="17"/>
  <c r="BH3651" i="17" s="1"/>
  <c r="BC3652" i="17"/>
  <c r="BH3652" i="17" s="1"/>
  <c r="BC3653" i="17"/>
  <c r="BH3653" i="17" s="1"/>
  <c r="BC3654" i="17"/>
  <c r="BH3654" i="17" s="1"/>
  <c r="BC3655" i="17"/>
  <c r="BH3655" i="17" s="1"/>
  <c r="BC3656" i="17"/>
  <c r="BH3656" i="17" s="1"/>
  <c r="BC3657" i="17"/>
  <c r="BH3657" i="17" s="1"/>
  <c r="BC3658" i="17"/>
  <c r="BH3658" i="17" s="1"/>
  <c r="BC3659" i="17"/>
  <c r="BH3659" i="17" s="1"/>
  <c r="BC3660" i="17"/>
  <c r="BH3660" i="17" s="1"/>
  <c r="BC3661" i="17"/>
  <c r="BH3661" i="17" s="1"/>
  <c r="BC3662" i="17"/>
  <c r="BH3662" i="17" s="1"/>
  <c r="BC3663" i="17"/>
  <c r="BH3663" i="17" s="1"/>
  <c r="BC3664" i="17"/>
  <c r="BH3664" i="17" s="1"/>
  <c r="BC3665" i="17"/>
  <c r="BH3665" i="17" s="1"/>
  <c r="BC3666" i="17"/>
  <c r="BH3666" i="17" s="1"/>
  <c r="BC3667" i="17"/>
  <c r="BH3667" i="17" s="1"/>
  <c r="BC3668" i="17"/>
  <c r="BH3668" i="17" s="1"/>
  <c r="BC3669" i="17"/>
  <c r="BH3669" i="17" s="1"/>
  <c r="BC3670" i="17"/>
  <c r="BH3670" i="17" s="1"/>
  <c r="BC3671" i="17"/>
  <c r="BH3671" i="17" s="1"/>
  <c r="BC3672" i="17"/>
  <c r="BH3672" i="17" s="1"/>
  <c r="BC3673" i="17"/>
  <c r="BH3673" i="17" s="1"/>
  <c r="BC3674" i="17"/>
  <c r="BH3674" i="17" s="1"/>
  <c r="BC3675" i="17"/>
  <c r="BH3675" i="17" s="1"/>
  <c r="BC3676" i="17"/>
  <c r="BH3676" i="17" s="1"/>
  <c r="BC3677" i="17"/>
  <c r="BH3677" i="17" s="1"/>
  <c r="BC3678" i="17"/>
  <c r="BH3678" i="17" s="1"/>
  <c r="BC3679" i="17"/>
  <c r="BH3679" i="17" s="1"/>
  <c r="BC3680" i="17"/>
  <c r="BH3680" i="17" s="1"/>
  <c r="BC3681" i="17"/>
  <c r="BH3681" i="17" s="1"/>
  <c r="BC3682" i="17"/>
  <c r="BH3682" i="17" s="1"/>
  <c r="BC3683" i="17"/>
  <c r="BH3683" i="17" s="1"/>
  <c r="BC3684" i="17"/>
  <c r="BH3684" i="17" s="1"/>
  <c r="BC3685" i="17"/>
  <c r="BH3685" i="17" s="1"/>
  <c r="BC3686" i="17"/>
  <c r="BH3686" i="17" s="1"/>
  <c r="BC3687" i="17"/>
  <c r="BH3687" i="17" s="1"/>
  <c r="BC3688" i="17"/>
  <c r="BH3688" i="17" s="1"/>
  <c r="BC3689" i="17"/>
  <c r="BH3689" i="17" s="1"/>
  <c r="BC3690" i="17"/>
  <c r="BH3690" i="17" s="1"/>
  <c r="BC3691" i="17"/>
  <c r="BH3691" i="17" s="1"/>
  <c r="BC3692" i="17"/>
  <c r="BH3692" i="17" s="1"/>
  <c r="BC3693" i="17"/>
  <c r="BH3693" i="17" s="1"/>
  <c r="BC3694" i="17"/>
  <c r="BH3694" i="17" s="1"/>
  <c r="BC3695" i="17"/>
  <c r="BH3695" i="17" s="1"/>
  <c r="BC3696" i="17"/>
  <c r="BH3696" i="17" s="1"/>
  <c r="BC3697" i="17"/>
  <c r="BH3697" i="17" s="1"/>
  <c r="BC3698" i="17"/>
  <c r="BH3698" i="17" s="1"/>
  <c r="BC3699" i="17"/>
  <c r="BH3699" i="17" s="1"/>
  <c r="BC3700" i="17"/>
  <c r="BH3700" i="17" s="1"/>
  <c r="BC3701" i="17"/>
  <c r="BH3701" i="17" s="1"/>
  <c r="BC3702" i="17"/>
  <c r="BH3702" i="17" s="1"/>
  <c r="BC3703" i="17"/>
  <c r="BH3703" i="17" s="1"/>
  <c r="BC3704" i="17"/>
  <c r="BH3704" i="17" s="1"/>
  <c r="BC3705" i="17"/>
  <c r="BH3705" i="17" s="1"/>
  <c r="BC3706" i="17"/>
  <c r="BH3706" i="17" s="1"/>
  <c r="BC3707" i="17"/>
  <c r="BH3707" i="17" s="1"/>
  <c r="BC3708" i="17"/>
  <c r="BH3708" i="17" s="1"/>
  <c r="BC3709" i="17"/>
  <c r="BH3709" i="17" s="1"/>
  <c r="BC3710" i="17"/>
  <c r="BH3710" i="17" s="1"/>
  <c r="BC3711" i="17"/>
  <c r="BH3711" i="17" s="1"/>
  <c r="BC3712" i="17"/>
  <c r="BH3712" i="17" s="1"/>
  <c r="BC3713" i="17"/>
  <c r="BH3713" i="17" s="1"/>
  <c r="BC3714" i="17"/>
  <c r="BH3714" i="17" s="1"/>
  <c r="BC3715" i="17"/>
  <c r="BH3715" i="17" s="1"/>
  <c r="BC3716" i="17"/>
  <c r="BH3716" i="17" s="1"/>
  <c r="BC3717" i="17"/>
  <c r="BH3717" i="17" s="1"/>
  <c r="BC3718" i="17"/>
  <c r="BH3718" i="17" s="1"/>
  <c r="BC3719" i="17"/>
  <c r="BH3719" i="17" s="1"/>
  <c r="BC3720" i="17"/>
  <c r="BH3720" i="17" s="1"/>
  <c r="BC3721" i="17"/>
  <c r="BH3721" i="17" s="1"/>
  <c r="BC3722" i="17"/>
  <c r="BH3722" i="17" s="1"/>
  <c r="BC3723" i="17"/>
  <c r="BH3723" i="17" s="1"/>
  <c r="BC3724" i="17"/>
  <c r="BH3724" i="17" s="1"/>
  <c r="BC3725" i="17"/>
  <c r="BH3725" i="17" s="1"/>
  <c r="BC3726" i="17"/>
  <c r="BH3726" i="17" s="1"/>
  <c r="BC3727" i="17"/>
  <c r="BH3727" i="17" s="1"/>
  <c r="BC3728" i="17"/>
  <c r="BH3728" i="17" s="1"/>
  <c r="BC3729" i="17"/>
  <c r="BH3729" i="17" s="1"/>
  <c r="BC3730" i="17"/>
  <c r="BH3730" i="17" s="1"/>
  <c r="BC3731" i="17"/>
  <c r="BH3731" i="17" s="1"/>
  <c r="BC3732" i="17"/>
  <c r="BH3732" i="17" s="1"/>
  <c r="BC3733" i="17"/>
  <c r="BH3733" i="17" s="1"/>
  <c r="BC3734" i="17"/>
  <c r="BH3734" i="17" s="1"/>
  <c r="BC3735" i="17"/>
  <c r="BH3735" i="17" s="1"/>
  <c r="BC3736" i="17"/>
  <c r="BH3736" i="17" s="1"/>
  <c r="BC3737" i="17"/>
  <c r="BH3737" i="17" s="1"/>
  <c r="BC3738" i="17"/>
  <c r="BH3738" i="17" s="1"/>
  <c r="BC3739" i="17"/>
  <c r="BH3739" i="17" s="1"/>
  <c r="BC3740" i="17"/>
  <c r="BH3740" i="17" s="1"/>
  <c r="BC3741" i="17"/>
  <c r="BH3741" i="17" s="1"/>
  <c r="BC3742" i="17"/>
  <c r="BH3742" i="17" s="1"/>
  <c r="BC3743" i="17"/>
  <c r="BH3743" i="17" s="1"/>
  <c r="BC3744" i="17"/>
  <c r="BH3744" i="17" s="1"/>
  <c r="BC3745" i="17"/>
  <c r="BH3745" i="17" s="1"/>
  <c r="BC3746" i="17"/>
  <c r="BH3746" i="17" s="1"/>
  <c r="BC3747" i="17"/>
  <c r="BH3747" i="17" s="1"/>
  <c r="BC3748" i="17"/>
  <c r="BH3748" i="17" s="1"/>
  <c r="BC3749" i="17"/>
  <c r="BH3749" i="17" s="1"/>
  <c r="BC3750" i="17"/>
  <c r="BH3750" i="17" s="1"/>
  <c r="BC3751" i="17"/>
  <c r="BH3751" i="17" s="1"/>
  <c r="BC3752" i="17"/>
  <c r="BH3752" i="17" s="1"/>
  <c r="BC3753" i="17"/>
  <c r="BH3753" i="17" s="1"/>
  <c r="BC3754" i="17"/>
  <c r="BH3754" i="17" s="1"/>
  <c r="BC3755" i="17"/>
  <c r="BH3755" i="17" s="1"/>
  <c r="BC3756" i="17"/>
  <c r="BH3756" i="17" s="1"/>
  <c r="BC3757" i="17"/>
  <c r="BH3757" i="17" s="1"/>
  <c r="BC3758" i="17"/>
  <c r="BH3758" i="17" s="1"/>
  <c r="BC3759" i="17"/>
  <c r="BH3759" i="17" s="1"/>
  <c r="BC3760" i="17"/>
  <c r="BH3760" i="17" s="1"/>
  <c r="BC3761" i="17"/>
  <c r="BH3761" i="17" s="1"/>
  <c r="BC3762" i="17"/>
  <c r="BH3762" i="17" s="1"/>
  <c r="BC3763" i="17"/>
  <c r="BH3763" i="17" s="1"/>
  <c r="BC3764" i="17"/>
  <c r="BH3764" i="17" s="1"/>
  <c r="BC3765" i="17"/>
  <c r="BH3765" i="17" s="1"/>
  <c r="BC3766" i="17"/>
  <c r="BH3766" i="17" s="1"/>
  <c r="BC3767" i="17"/>
  <c r="BH3767" i="17" s="1"/>
  <c r="BC3768" i="17"/>
  <c r="BH3768" i="17" s="1"/>
  <c r="BC3769" i="17"/>
  <c r="BH3769" i="17" s="1"/>
  <c r="BC3770" i="17"/>
  <c r="BH3770" i="17" s="1"/>
  <c r="BC3771" i="17"/>
  <c r="BH3771" i="17" s="1"/>
  <c r="BC3772" i="17"/>
  <c r="BH3772" i="17" s="1"/>
  <c r="BC3773" i="17"/>
  <c r="BH3773" i="17" s="1"/>
  <c r="BC3774" i="17"/>
  <c r="BH3774" i="17" s="1"/>
  <c r="BC3775" i="17"/>
  <c r="BH3775" i="17" s="1"/>
  <c r="BC3776" i="17"/>
  <c r="BH3776" i="17" s="1"/>
  <c r="BC3777" i="17"/>
  <c r="BH3777" i="17" s="1"/>
  <c r="BC3778" i="17"/>
  <c r="BH3778" i="17" s="1"/>
  <c r="BC3779" i="17"/>
  <c r="BH3779" i="17" s="1"/>
  <c r="BC3780" i="17"/>
  <c r="BH3780" i="17" s="1"/>
  <c r="BC3781" i="17"/>
  <c r="BH3781" i="17" s="1"/>
  <c r="BC3782" i="17"/>
  <c r="BH3782" i="17" s="1"/>
  <c r="BC3783" i="17"/>
  <c r="BH3783" i="17" s="1"/>
  <c r="BC3784" i="17"/>
  <c r="BH3784" i="17" s="1"/>
  <c r="BC3785" i="17"/>
  <c r="BH3785" i="17" s="1"/>
  <c r="BC3786" i="17"/>
  <c r="BH3786" i="17" s="1"/>
  <c r="BC3787" i="17"/>
  <c r="BH3787" i="17" s="1"/>
  <c r="BC3788" i="17"/>
  <c r="BH3788" i="17" s="1"/>
  <c r="BC3789" i="17"/>
  <c r="BH3789" i="17" s="1"/>
  <c r="BC3790" i="17"/>
  <c r="BH3790" i="17" s="1"/>
  <c r="BC3791" i="17"/>
  <c r="BH3791" i="17" s="1"/>
  <c r="BC3792" i="17"/>
  <c r="BH3792" i="17" s="1"/>
  <c r="BC3793" i="17"/>
  <c r="BH3793" i="17" s="1"/>
  <c r="BC3794" i="17"/>
  <c r="BH3794" i="17" s="1"/>
  <c r="BC3795" i="17"/>
  <c r="BH3795" i="17" s="1"/>
  <c r="BC3796" i="17"/>
  <c r="BH3796" i="17" s="1"/>
  <c r="BC3797" i="17"/>
  <c r="BH3797" i="17" s="1"/>
  <c r="BC3798" i="17"/>
  <c r="BH3798" i="17" s="1"/>
  <c r="BC3799" i="17"/>
  <c r="BH3799" i="17" s="1"/>
  <c r="BC3800" i="17"/>
  <c r="BH3800" i="17" s="1"/>
  <c r="BC3801" i="17"/>
  <c r="BH3801" i="17" s="1"/>
  <c r="BC3802" i="17"/>
  <c r="BH3802" i="17" s="1"/>
  <c r="BC3803" i="17"/>
  <c r="BH3803" i="17" s="1"/>
  <c r="BC3804" i="17"/>
  <c r="BH3804" i="17" s="1"/>
  <c r="BC3805" i="17"/>
  <c r="BH3805" i="17" s="1"/>
  <c r="BC3806" i="17"/>
  <c r="BH3806" i="17" s="1"/>
  <c r="BC3807" i="17"/>
  <c r="BH3807" i="17" s="1"/>
  <c r="BC3808" i="17"/>
  <c r="BH3808" i="17" s="1"/>
  <c r="BC3809" i="17"/>
  <c r="BH3809" i="17" s="1"/>
  <c r="BC3810" i="17"/>
  <c r="BH3810" i="17" s="1"/>
  <c r="BC3811" i="17"/>
  <c r="BH3811" i="17" s="1"/>
  <c r="BC3812" i="17"/>
  <c r="BH3812" i="17" s="1"/>
  <c r="BC3813" i="17"/>
  <c r="BH3813" i="17" s="1"/>
  <c r="BC3814" i="17"/>
  <c r="BH3814" i="17" s="1"/>
  <c r="BC3815" i="17"/>
  <c r="BH3815" i="17" s="1"/>
  <c r="BC3816" i="17"/>
  <c r="BH3816" i="17" s="1"/>
  <c r="BC3817" i="17"/>
  <c r="BH3817" i="17" s="1"/>
  <c r="BC3818" i="17"/>
  <c r="BH3818" i="17" s="1"/>
  <c r="BC3819" i="17"/>
  <c r="BH3819" i="17" s="1"/>
  <c r="BC3820" i="17"/>
  <c r="BH3820" i="17" s="1"/>
  <c r="BC3821" i="17"/>
  <c r="BH3821" i="17" s="1"/>
  <c r="BC3822" i="17"/>
  <c r="BH3822" i="17" s="1"/>
  <c r="BC3823" i="17"/>
  <c r="BH3823" i="17" s="1"/>
  <c r="BC3824" i="17"/>
  <c r="BH3824" i="17" s="1"/>
  <c r="BC3825" i="17"/>
  <c r="BH3825" i="17" s="1"/>
  <c r="BC3826" i="17"/>
  <c r="BH3826" i="17" s="1"/>
  <c r="BC3827" i="17"/>
  <c r="BH3827" i="17" s="1"/>
  <c r="BC3828" i="17"/>
  <c r="BH3828" i="17" s="1"/>
  <c r="BC3829" i="17"/>
  <c r="BH3829" i="17" s="1"/>
  <c r="BC3830" i="17"/>
  <c r="BH3830" i="17" s="1"/>
  <c r="BC3831" i="17"/>
  <c r="BH3831" i="17" s="1"/>
  <c r="BC3832" i="17"/>
  <c r="BH3832" i="17" s="1"/>
  <c r="BC3833" i="17"/>
  <c r="BH3833" i="17" s="1"/>
  <c r="BC3834" i="17"/>
  <c r="BH3834" i="17" s="1"/>
  <c r="BC3835" i="17"/>
  <c r="BH3835" i="17" s="1"/>
  <c r="BC3836" i="17"/>
  <c r="BH3836" i="17" s="1"/>
  <c r="BC3837" i="17"/>
  <c r="BH3837" i="17" s="1"/>
  <c r="BC3838" i="17"/>
  <c r="BH3838" i="17" s="1"/>
  <c r="BC3839" i="17"/>
  <c r="BH3839" i="17" s="1"/>
  <c r="BC3840" i="17"/>
  <c r="BH3840" i="17" s="1"/>
  <c r="BC3841" i="17"/>
  <c r="BH3841" i="17" s="1"/>
  <c r="BC3842" i="17"/>
  <c r="BH3842" i="17" s="1"/>
  <c r="BC3843" i="17"/>
  <c r="BH3843" i="17" s="1"/>
  <c r="BC3844" i="17"/>
  <c r="BH3844" i="17" s="1"/>
  <c r="BC3845" i="17"/>
  <c r="BH3845" i="17" s="1"/>
  <c r="BC3846" i="17"/>
  <c r="BH3846" i="17" s="1"/>
  <c r="BC3847" i="17"/>
  <c r="BH3847" i="17" s="1"/>
  <c r="BC3848" i="17"/>
  <c r="BH3848" i="17" s="1"/>
  <c r="BC3849" i="17"/>
  <c r="BH3849" i="17" s="1"/>
  <c r="BC3850" i="17"/>
  <c r="BH3850" i="17" s="1"/>
  <c r="BC3851" i="17"/>
  <c r="BH3851" i="17" s="1"/>
  <c r="BC3852" i="17"/>
  <c r="BH3852" i="17" s="1"/>
  <c r="BC3853" i="17"/>
  <c r="BH3853" i="17" s="1"/>
  <c r="BC3854" i="17"/>
  <c r="BH3854" i="17" s="1"/>
  <c r="BC3855" i="17"/>
  <c r="BH3855" i="17" s="1"/>
  <c r="BC3856" i="17"/>
  <c r="BH3856" i="17" s="1"/>
  <c r="BC3857" i="17"/>
  <c r="BH3857" i="17" s="1"/>
  <c r="BC3858" i="17"/>
  <c r="BH3858" i="17" s="1"/>
  <c r="BC3859" i="17"/>
  <c r="BH3859" i="17" s="1"/>
  <c r="BC3860" i="17"/>
  <c r="BH3860" i="17" s="1"/>
  <c r="BC3861" i="17"/>
  <c r="BH3861" i="17" s="1"/>
  <c r="BC3862" i="17"/>
  <c r="BH3862" i="17" s="1"/>
  <c r="BC3863" i="17"/>
  <c r="BH3863" i="17" s="1"/>
  <c r="BC3864" i="17"/>
  <c r="BH3864" i="17" s="1"/>
  <c r="BC3865" i="17"/>
  <c r="BH3865" i="17" s="1"/>
  <c r="BC3866" i="17"/>
  <c r="BH3866" i="17" s="1"/>
  <c r="BC3867" i="17"/>
  <c r="BH3867" i="17" s="1"/>
  <c r="BC3868" i="17"/>
  <c r="BH3868" i="17" s="1"/>
  <c r="BC3869" i="17"/>
  <c r="BH3869" i="17" s="1"/>
  <c r="BC3870" i="17"/>
  <c r="BH3870" i="17" s="1"/>
  <c r="BC3871" i="17"/>
  <c r="BH3871" i="17" s="1"/>
  <c r="BC3872" i="17"/>
  <c r="BH3872" i="17" s="1"/>
  <c r="BC3873" i="17"/>
  <c r="BH3873" i="17" s="1"/>
  <c r="BC3874" i="17"/>
  <c r="BH3874" i="17" s="1"/>
  <c r="BC3875" i="17"/>
  <c r="BH3875" i="17" s="1"/>
  <c r="BC3876" i="17"/>
  <c r="BH3876" i="17" s="1"/>
  <c r="BC3877" i="17"/>
  <c r="BH3877" i="17" s="1"/>
  <c r="BC3878" i="17"/>
  <c r="BH3878" i="17" s="1"/>
  <c r="BC3879" i="17"/>
  <c r="BH3879" i="17" s="1"/>
  <c r="BC3880" i="17"/>
  <c r="BH3880" i="17" s="1"/>
  <c r="BC3881" i="17"/>
  <c r="BH3881" i="17" s="1"/>
  <c r="BC3882" i="17"/>
  <c r="BH3882" i="17" s="1"/>
  <c r="BC3883" i="17"/>
  <c r="BH3883" i="17" s="1"/>
  <c r="BC3884" i="17"/>
  <c r="BH3884" i="17" s="1"/>
  <c r="BC3885" i="17"/>
  <c r="BH3885" i="17" s="1"/>
  <c r="BC3886" i="17"/>
  <c r="BH3886" i="17" s="1"/>
  <c r="BC3887" i="17"/>
  <c r="BH3887" i="17" s="1"/>
  <c r="BC3888" i="17"/>
  <c r="BH3888" i="17" s="1"/>
  <c r="BC3889" i="17"/>
  <c r="BH3889" i="17" s="1"/>
  <c r="BC3890" i="17"/>
  <c r="BH3890" i="17" s="1"/>
  <c r="BC3891" i="17"/>
  <c r="BH3891" i="17" s="1"/>
  <c r="BC3892" i="17"/>
  <c r="BH3892" i="17" s="1"/>
  <c r="BC3893" i="17"/>
  <c r="BH3893" i="17" s="1"/>
  <c r="BC3894" i="17"/>
  <c r="BH3894" i="17" s="1"/>
  <c r="BC3895" i="17"/>
  <c r="BH3895" i="17" s="1"/>
  <c r="BC3896" i="17"/>
  <c r="BH3896" i="17" s="1"/>
  <c r="BC3897" i="17"/>
  <c r="BH3897" i="17" s="1"/>
  <c r="BC3898" i="17"/>
  <c r="BH3898" i="17" s="1"/>
  <c r="BC3899" i="17"/>
  <c r="BH3899" i="17" s="1"/>
  <c r="BC3900" i="17"/>
  <c r="BH3900" i="17" s="1"/>
  <c r="BC3901" i="17"/>
  <c r="BH3901" i="17" s="1"/>
  <c r="BC3902" i="17"/>
  <c r="BH3902" i="17" s="1"/>
  <c r="BC3903" i="17"/>
  <c r="BH3903" i="17" s="1"/>
  <c r="BC3904" i="17"/>
  <c r="BH3904" i="17" s="1"/>
  <c r="BC3905" i="17"/>
  <c r="BH3905" i="17" s="1"/>
  <c r="BC3906" i="17"/>
  <c r="BH3906" i="17" s="1"/>
  <c r="BC3907" i="17"/>
  <c r="BH3907" i="17" s="1"/>
  <c r="BC3908" i="17"/>
  <c r="BH3908" i="17" s="1"/>
  <c r="BC3909" i="17"/>
  <c r="BH3909" i="17" s="1"/>
  <c r="BC3910" i="17"/>
  <c r="BH3910" i="17" s="1"/>
  <c r="BC3911" i="17"/>
  <c r="BH3911" i="17" s="1"/>
  <c r="BC3912" i="17"/>
  <c r="BH3912" i="17" s="1"/>
  <c r="BC3913" i="17"/>
  <c r="BH3913" i="17" s="1"/>
  <c r="BC3914" i="17"/>
  <c r="BH3914" i="17" s="1"/>
  <c r="BC3915" i="17"/>
  <c r="BH3915" i="17" s="1"/>
  <c r="BC3916" i="17"/>
  <c r="BH3916" i="17" s="1"/>
  <c r="BC3917" i="17"/>
  <c r="BH3917" i="17" s="1"/>
  <c r="BC3918" i="17"/>
  <c r="BH3918" i="17" s="1"/>
  <c r="BC3919" i="17"/>
  <c r="BH3919" i="17" s="1"/>
  <c r="BC3920" i="17"/>
  <c r="BH3920" i="17" s="1"/>
  <c r="BC3921" i="17"/>
  <c r="BH3921" i="17" s="1"/>
  <c r="BC3922" i="17"/>
  <c r="BH3922" i="17" s="1"/>
  <c r="BC3923" i="17"/>
  <c r="BH3923" i="17" s="1"/>
  <c r="BC3924" i="17"/>
  <c r="BH3924" i="17" s="1"/>
  <c r="BC3925" i="17"/>
  <c r="BH3925" i="17" s="1"/>
  <c r="BC3926" i="17"/>
  <c r="BH3926" i="17" s="1"/>
  <c r="BC3927" i="17"/>
  <c r="BH3927" i="17" s="1"/>
  <c r="BC3928" i="17"/>
  <c r="BH3928" i="17" s="1"/>
  <c r="BC3929" i="17"/>
  <c r="BH3929" i="17" s="1"/>
  <c r="BC3930" i="17"/>
  <c r="BH3930" i="17" s="1"/>
  <c r="BC3931" i="17"/>
  <c r="BH3931" i="17" s="1"/>
  <c r="BC3932" i="17"/>
  <c r="BH3932" i="17" s="1"/>
  <c r="BC3933" i="17"/>
  <c r="BH3933" i="17" s="1"/>
  <c r="BC3934" i="17"/>
  <c r="BH3934" i="17" s="1"/>
  <c r="BC3935" i="17"/>
  <c r="BH3935" i="17" s="1"/>
  <c r="BC3936" i="17"/>
  <c r="BH3936" i="17" s="1"/>
  <c r="BC3937" i="17"/>
  <c r="BH3937" i="17" s="1"/>
  <c r="BC3938" i="17"/>
  <c r="BH3938" i="17" s="1"/>
  <c r="BC3939" i="17"/>
  <c r="BH3939" i="17" s="1"/>
  <c r="BC3940" i="17"/>
  <c r="BH3940" i="17" s="1"/>
  <c r="BC3941" i="17"/>
  <c r="BH3941" i="17" s="1"/>
  <c r="BC3942" i="17"/>
  <c r="BH3942" i="17" s="1"/>
  <c r="BC3943" i="17"/>
  <c r="BH3943" i="17" s="1"/>
  <c r="BC3944" i="17"/>
  <c r="BH3944" i="17" s="1"/>
  <c r="BC3945" i="17"/>
  <c r="BH3945" i="17" s="1"/>
  <c r="BC3946" i="17"/>
  <c r="BH3946" i="17" s="1"/>
  <c r="BC3947" i="17"/>
  <c r="BH3947" i="17" s="1"/>
  <c r="BC3948" i="17"/>
  <c r="BH3948" i="17" s="1"/>
  <c r="BC3949" i="17"/>
  <c r="BH3949" i="17" s="1"/>
  <c r="BC3950" i="17"/>
  <c r="BH3950" i="17" s="1"/>
  <c r="BC3951" i="17"/>
  <c r="BH3951" i="17" s="1"/>
  <c r="BC3952" i="17"/>
  <c r="BH3952" i="17" s="1"/>
  <c r="BC3953" i="17"/>
  <c r="BH3953" i="17" s="1"/>
  <c r="BC3954" i="17"/>
  <c r="BH3954" i="17" s="1"/>
  <c r="BC3955" i="17"/>
  <c r="BH3955" i="17" s="1"/>
  <c r="BC3956" i="17"/>
  <c r="BH3956" i="17" s="1"/>
  <c r="BC3957" i="17"/>
  <c r="BH3957" i="17" s="1"/>
  <c r="BC3958" i="17"/>
  <c r="BH3958" i="17" s="1"/>
  <c r="BC3959" i="17"/>
  <c r="BH3959" i="17" s="1"/>
  <c r="BC3960" i="17"/>
  <c r="BH3960" i="17" s="1"/>
  <c r="BC3961" i="17"/>
  <c r="BH3961" i="17" s="1"/>
  <c r="BC3962" i="17"/>
  <c r="BH3962" i="17" s="1"/>
  <c r="BC3963" i="17"/>
  <c r="BH3963" i="17" s="1"/>
  <c r="BC3964" i="17"/>
  <c r="BH3964" i="17" s="1"/>
  <c r="BC3965" i="17"/>
  <c r="BH3965" i="17" s="1"/>
  <c r="BC3966" i="17"/>
  <c r="BH3966" i="17" s="1"/>
  <c r="BC3967" i="17"/>
  <c r="BH3967" i="17" s="1"/>
  <c r="BC3968" i="17"/>
  <c r="BH3968" i="17" s="1"/>
  <c r="BC3969" i="17"/>
  <c r="BH3969" i="17" s="1"/>
  <c r="BC3970" i="17"/>
  <c r="BH3970" i="17" s="1"/>
  <c r="BC3971" i="17"/>
  <c r="BH3971" i="17" s="1"/>
  <c r="BC3972" i="17"/>
  <c r="BH3972" i="17" s="1"/>
  <c r="BC3973" i="17"/>
  <c r="BH3973" i="17" s="1"/>
  <c r="BC3974" i="17"/>
  <c r="BH3974" i="17" s="1"/>
  <c r="BC3975" i="17"/>
  <c r="BH3975" i="17" s="1"/>
  <c r="BC3976" i="17"/>
  <c r="BH3976" i="17" s="1"/>
  <c r="BC3977" i="17"/>
  <c r="BH3977" i="17" s="1"/>
  <c r="BC3978" i="17"/>
  <c r="BH3978" i="17" s="1"/>
  <c r="BC3979" i="17"/>
  <c r="BH3979" i="17" s="1"/>
  <c r="BC3980" i="17"/>
  <c r="BH3980" i="17" s="1"/>
  <c r="BC3981" i="17"/>
  <c r="BH3981" i="17" s="1"/>
  <c r="BC3982" i="17"/>
  <c r="BH3982" i="17" s="1"/>
  <c r="BC3983" i="17"/>
  <c r="BH3983" i="17" s="1"/>
  <c r="BC3984" i="17"/>
  <c r="BH3984" i="17" s="1"/>
  <c r="BC3985" i="17"/>
  <c r="BH3985" i="17" s="1"/>
  <c r="BC3986" i="17"/>
  <c r="BH3986" i="17" s="1"/>
  <c r="BC3987" i="17"/>
  <c r="BH3987" i="17" s="1"/>
  <c r="BC3988" i="17"/>
  <c r="BH3988" i="17" s="1"/>
  <c r="BC3989" i="17"/>
  <c r="BH3989" i="17" s="1"/>
  <c r="BC3990" i="17"/>
  <c r="BH3990" i="17" s="1"/>
  <c r="BC3991" i="17"/>
  <c r="BH3991" i="17" s="1"/>
  <c r="BC3992" i="17"/>
  <c r="BH3992" i="17" s="1"/>
  <c r="BC3993" i="17"/>
  <c r="BH3993" i="17" s="1"/>
  <c r="BC3994" i="17"/>
  <c r="BH3994" i="17" s="1"/>
  <c r="BC3995" i="17"/>
  <c r="BH3995" i="17" s="1"/>
  <c r="BC3996" i="17"/>
  <c r="BH3996" i="17" s="1"/>
  <c r="BC3997" i="17"/>
  <c r="BH3997" i="17" s="1"/>
  <c r="BC3998" i="17"/>
  <c r="BH3998" i="17" s="1"/>
  <c r="BC3999" i="17"/>
  <c r="BH3999" i="17" s="1"/>
  <c r="BC4000" i="17"/>
  <c r="BH4000" i="17" s="1"/>
  <c r="BC4001" i="17"/>
  <c r="BH4001" i="17" s="1"/>
  <c r="BC4002" i="17"/>
  <c r="BH4002" i="17" s="1"/>
  <c r="BC4003" i="17"/>
  <c r="BH4003" i="17" s="1"/>
  <c r="BC4004" i="17"/>
  <c r="BH4004" i="17" s="1"/>
  <c r="BC4005" i="17"/>
  <c r="BH4005" i="17" s="1"/>
  <c r="BC4006" i="17"/>
  <c r="BH4006" i="17" s="1"/>
  <c r="BC4007" i="17"/>
  <c r="BH4007" i="17" s="1"/>
  <c r="BC4008" i="17"/>
  <c r="BH4008" i="17" s="1"/>
  <c r="BC4009" i="17"/>
  <c r="BH4009" i="17" s="1"/>
  <c r="BC4010" i="17"/>
  <c r="BH4010" i="17" s="1"/>
  <c r="BC4011" i="17"/>
  <c r="BH4011" i="17" s="1"/>
  <c r="BC4012" i="17"/>
  <c r="BH4012" i="17" s="1"/>
  <c r="BC4013" i="17"/>
  <c r="BH4013" i="17" s="1"/>
  <c r="BC4014" i="17"/>
  <c r="BH4014" i="17" s="1"/>
  <c r="BC4015" i="17"/>
  <c r="BH4015" i="17" s="1"/>
  <c r="BC4016" i="17"/>
  <c r="BH4016" i="17" s="1"/>
  <c r="BC4017" i="17"/>
  <c r="BH4017" i="17" s="1"/>
  <c r="BC4018" i="17"/>
  <c r="BH4018" i="17" s="1"/>
  <c r="BC4019" i="17"/>
  <c r="BH4019" i="17" s="1"/>
  <c r="BC4020" i="17"/>
  <c r="BH4020" i="17" s="1"/>
  <c r="BC4021" i="17"/>
  <c r="BH4021" i="17" s="1"/>
  <c r="BC4022" i="17"/>
  <c r="BH4022" i="17" s="1"/>
  <c r="BC4023" i="17"/>
  <c r="BH4023" i="17" s="1"/>
  <c r="BC4024" i="17"/>
  <c r="BH4024" i="17" s="1"/>
  <c r="BC4025" i="17"/>
  <c r="BH4025" i="17" s="1"/>
  <c r="BC4026" i="17"/>
  <c r="BH4026" i="17" s="1"/>
  <c r="BC4027" i="17"/>
  <c r="BH4027" i="17" s="1"/>
  <c r="BC4028" i="17"/>
  <c r="BH4028" i="17" s="1"/>
  <c r="BC4029" i="17"/>
  <c r="BH4029" i="17" s="1"/>
  <c r="BC4030" i="17"/>
  <c r="BH4030" i="17" s="1"/>
  <c r="BC4031" i="17"/>
  <c r="BH4031" i="17" s="1"/>
  <c r="BC4032" i="17"/>
  <c r="BH4032" i="17" s="1"/>
  <c r="BC4033" i="17"/>
  <c r="BH4033" i="17" s="1"/>
  <c r="BC4034" i="17"/>
  <c r="BH4034" i="17" s="1"/>
  <c r="BC4035" i="17"/>
  <c r="BH4035" i="17" s="1"/>
  <c r="BC4036" i="17"/>
  <c r="BH4036" i="17" s="1"/>
  <c r="BC4037" i="17"/>
  <c r="BH4037" i="17" s="1"/>
  <c r="BC4038" i="17"/>
  <c r="BH4038" i="17" s="1"/>
  <c r="BC4039" i="17"/>
  <c r="BH4039" i="17" s="1"/>
  <c r="BC4040" i="17"/>
  <c r="BH4040" i="17" s="1"/>
  <c r="BC4041" i="17"/>
  <c r="BH4041" i="17" s="1"/>
  <c r="BC4042" i="17"/>
  <c r="BH4042" i="17" s="1"/>
  <c r="BC4043" i="17"/>
  <c r="BH4043" i="17" s="1"/>
  <c r="BC4044" i="17"/>
  <c r="BH4044" i="17" s="1"/>
  <c r="BC4045" i="17"/>
  <c r="BH4045" i="17" s="1"/>
  <c r="BC4046" i="17"/>
  <c r="BH4046" i="17" s="1"/>
  <c r="BC4047" i="17"/>
  <c r="BH4047" i="17" s="1"/>
  <c r="BC4048" i="17"/>
  <c r="BH4048" i="17" s="1"/>
  <c r="BC4049" i="17"/>
  <c r="BH4049" i="17" s="1"/>
  <c r="BC4050" i="17"/>
  <c r="BH4050" i="17" s="1"/>
  <c r="BC4051" i="17"/>
  <c r="BH4051" i="17" s="1"/>
  <c r="BC4052" i="17"/>
  <c r="BH4052" i="17" s="1"/>
  <c r="BC4053" i="17"/>
  <c r="BH4053" i="17" s="1"/>
  <c r="BC4054" i="17"/>
  <c r="BH4054" i="17" s="1"/>
  <c r="BC4055" i="17"/>
  <c r="BH4055" i="17" s="1"/>
  <c r="BC4056" i="17"/>
  <c r="BH4056" i="17" s="1"/>
  <c r="BC4057" i="17"/>
  <c r="BH4057" i="17" s="1"/>
  <c r="BC4058" i="17"/>
  <c r="BH4058" i="17" s="1"/>
  <c r="BC4059" i="17"/>
  <c r="BH4059" i="17" s="1"/>
  <c r="BC4060" i="17"/>
  <c r="BH4060" i="17" s="1"/>
  <c r="BC4061" i="17"/>
  <c r="BH4061" i="17" s="1"/>
  <c r="BC4062" i="17"/>
  <c r="BH4062" i="17" s="1"/>
  <c r="BC4063" i="17"/>
  <c r="BH4063" i="17" s="1"/>
  <c r="BC4064" i="17"/>
  <c r="BH4064" i="17" s="1"/>
  <c r="BC4065" i="17"/>
  <c r="BH4065" i="17" s="1"/>
  <c r="BC4066" i="17"/>
  <c r="BH4066" i="17" s="1"/>
  <c r="BC4067" i="17"/>
  <c r="BH4067" i="17" s="1"/>
  <c r="BC4068" i="17"/>
  <c r="BH4068" i="17" s="1"/>
  <c r="BC4069" i="17"/>
  <c r="BH4069" i="17" s="1"/>
  <c r="BC4070" i="17"/>
  <c r="BH4070" i="17" s="1"/>
  <c r="BC4071" i="17"/>
  <c r="BH4071" i="17" s="1"/>
  <c r="BC4072" i="17"/>
  <c r="BH4072" i="17" s="1"/>
  <c r="BC4073" i="17"/>
  <c r="BH4073" i="17" s="1"/>
  <c r="BC4074" i="17"/>
  <c r="BH4074" i="17" s="1"/>
  <c r="BC4075" i="17"/>
  <c r="BH4075" i="17" s="1"/>
  <c r="BC4076" i="17"/>
  <c r="BH4076" i="17" s="1"/>
  <c r="BC4077" i="17"/>
  <c r="BH4077" i="17" s="1"/>
  <c r="BC4078" i="17"/>
  <c r="BH4078" i="17" s="1"/>
  <c r="BC4079" i="17"/>
  <c r="BH4079" i="17" s="1"/>
  <c r="BC4080" i="17"/>
  <c r="BH4080" i="17" s="1"/>
  <c r="BC4081" i="17"/>
  <c r="BH4081" i="17" s="1"/>
  <c r="BC4082" i="17"/>
  <c r="BH4082" i="17" s="1"/>
  <c r="BC4083" i="17"/>
  <c r="BH4083" i="17" s="1"/>
  <c r="BC4084" i="17"/>
  <c r="BH4084" i="17" s="1"/>
  <c r="BC4085" i="17"/>
  <c r="BH4085" i="17" s="1"/>
  <c r="BC4086" i="17"/>
  <c r="BH4086" i="17" s="1"/>
  <c r="BC4087" i="17"/>
  <c r="BH4087" i="17" s="1"/>
  <c r="BC4088" i="17"/>
  <c r="BH4088" i="17" s="1"/>
  <c r="BC4089" i="17"/>
  <c r="BH4089" i="17" s="1"/>
  <c r="BC4090" i="17"/>
  <c r="BH4090" i="17" s="1"/>
  <c r="BC4091" i="17"/>
  <c r="BH4091" i="17" s="1"/>
  <c r="BC4092" i="17"/>
  <c r="BH4092" i="17" s="1"/>
  <c r="BC4093" i="17"/>
  <c r="BH4093" i="17" s="1"/>
  <c r="BC4094" i="17"/>
  <c r="BH4094" i="17" s="1"/>
  <c r="BC4095" i="17"/>
  <c r="BH4095" i="17" s="1"/>
  <c r="BC4096" i="17"/>
  <c r="BH4096" i="17" s="1"/>
  <c r="BC4097" i="17"/>
  <c r="BH4097" i="17" s="1"/>
  <c r="BC4098" i="17"/>
  <c r="BH4098" i="17" s="1"/>
  <c r="BC4099" i="17"/>
  <c r="BH4099" i="17" s="1"/>
  <c r="BC4100" i="17"/>
  <c r="BH4100" i="17" s="1"/>
  <c r="BC4101" i="17"/>
  <c r="BH4101" i="17" s="1"/>
  <c r="BC4102" i="17"/>
  <c r="BH4102" i="17" s="1"/>
  <c r="BC4103" i="17"/>
  <c r="BH4103" i="17" s="1"/>
  <c r="BC4104" i="17"/>
  <c r="BH4104" i="17" s="1"/>
  <c r="BC4105" i="17"/>
  <c r="BH4105" i="17" s="1"/>
  <c r="BC4106" i="17"/>
  <c r="BH4106" i="17" s="1"/>
  <c r="BC4107" i="17"/>
  <c r="BH4107" i="17" s="1"/>
  <c r="BC4108" i="17"/>
  <c r="BH4108" i="17" s="1"/>
  <c r="BC4109" i="17"/>
  <c r="BH4109" i="17" s="1"/>
  <c r="BC4110" i="17"/>
  <c r="BH4110" i="17" s="1"/>
  <c r="BC4111" i="17"/>
  <c r="BH4111" i="17" s="1"/>
  <c r="BC4112" i="17"/>
  <c r="BH4112" i="17" s="1"/>
  <c r="BC4113" i="17"/>
  <c r="BH4113" i="17" s="1"/>
  <c r="BC4114" i="17"/>
  <c r="BH4114" i="17" s="1"/>
  <c r="BC4115" i="17"/>
  <c r="BH4115" i="17" s="1"/>
  <c r="BC4116" i="17"/>
  <c r="BH4116" i="17" s="1"/>
  <c r="BC4117" i="17"/>
  <c r="BH4117" i="17" s="1"/>
  <c r="BC4118" i="17"/>
  <c r="BH4118" i="17" s="1"/>
  <c r="BC4119" i="17"/>
  <c r="BH4119" i="17" s="1"/>
  <c r="BC4120" i="17"/>
  <c r="BH4120" i="17" s="1"/>
  <c r="BC4121" i="17"/>
  <c r="BH4121" i="17" s="1"/>
  <c r="BC4122" i="17"/>
  <c r="BH4122" i="17" s="1"/>
  <c r="BC4123" i="17"/>
  <c r="BH4123" i="17" s="1"/>
  <c r="BC4124" i="17"/>
  <c r="BH4124" i="17" s="1"/>
  <c r="BC4125" i="17"/>
  <c r="BH4125" i="17" s="1"/>
  <c r="BC4126" i="17"/>
  <c r="BH4126" i="17" s="1"/>
  <c r="BC4127" i="17"/>
  <c r="BH4127" i="17" s="1"/>
  <c r="BC4128" i="17"/>
  <c r="BH4128" i="17" s="1"/>
  <c r="BC4129" i="17"/>
  <c r="BH4129" i="17" s="1"/>
  <c r="BC4130" i="17"/>
  <c r="BH4130" i="17" s="1"/>
  <c r="BC4131" i="17"/>
  <c r="BH4131" i="17" s="1"/>
  <c r="BC4132" i="17"/>
  <c r="BH4132" i="17" s="1"/>
  <c r="BC4133" i="17"/>
  <c r="BH4133" i="17" s="1"/>
  <c r="BC4134" i="17"/>
  <c r="BH4134" i="17" s="1"/>
  <c r="BC4135" i="17"/>
  <c r="BH4135" i="17" s="1"/>
  <c r="BC4136" i="17"/>
  <c r="BH4136" i="17" s="1"/>
  <c r="BC4137" i="17"/>
  <c r="BH4137" i="17" s="1"/>
  <c r="BC4138" i="17"/>
  <c r="BH4138" i="17" s="1"/>
  <c r="BC4139" i="17"/>
  <c r="BH4139" i="17" s="1"/>
  <c r="BC4140" i="17"/>
  <c r="BH4140" i="17" s="1"/>
  <c r="BC4141" i="17"/>
  <c r="BH4141" i="17" s="1"/>
  <c r="BC4142" i="17"/>
  <c r="BH4142" i="17" s="1"/>
  <c r="BC4143" i="17"/>
  <c r="BH4143" i="17" s="1"/>
  <c r="BC4144" i="17"/>
  <c r="BH4144" i="17" s="1"/>
  <c r="BC4145" i="17"/>
  <c r="BH4145" i="17" s="1"/>
  <c r="BC4146" i="17"/>
  <c r="BH4146" i="17" s="1"/>
  <c r="BC4147" i="17"/>
  <c r="BH4147" i="17" s="1"/>
  <c r="BC4148" i="17"/>
  <c r="BH4148" i="17" s="1"/>
  <c r="BC4149" i="17"/>
  <c r="BH4149" i="17" s="1"/>
  <c r="BC4150" i="17"/>
  <c r="BH4150" i="17" s="1"/>
  <c r="BC4151" i="17"/>
  <c r="BH4151" i="17" s="1"/>
  <c r="BC4152" i="17"/>
  <c r="BH4152" i="17" s="1"/>
  <c r="BC4153" i="17"/>
  <c r="BH4153" i="17" s="1"/>
  <c r="BC4154" i="17"/>
  <c r="BH4154" i="17" s="1"/>
  <c r="BC4155" i="17"/>
  <c r="BH4155" i="17" s="1"/>
  <c r="BC4156" i="17"/>
  <c r="BH4156" i="17" s="1"/>
  <c r="BC4157" i="17"/>
  <c r="BH4157" i="17" s="1"/>
  <c r="BC4158" i="17"/>
  <c r="BH4158" i="17" s="1"/>
  <c r="BC4159" i="17"/>
  <c r="BH4159" i="17" s="1"/>
  <c r="BC4160" i="17"/>
  <c r="BH4160" i="17" s="1"/>
  <c r="BC4161" i="17"/>
  <c r="BH4161" i="17" s="1"/>
  <c r="BC4162" i="17"/>
  <c r="BH4162" i="17" s="1"/>
  <c r="BC4163" i="17"/>
  <c r="BH4163" i="17" s="1"/>
  <c r="BC4164" i="17"/>
  <c r="BH4164" i="17" s="1"/>
  <c r="BC4165" i="17"/>
  <c r="BH4165" i="17" s="1"/>
  <c r="BC4166" i="17"/>
  <c r="BH4166" i="17" s="1"/>
  <c r="BC4167" i="17"/>
  <c r="BH4167" i="17" s="1"/>
  <c r="BC4168" i="17"/>
  <c r="BH4168" i="17" s="1"/>
  <c r="BC4169" i="17"/>
  <c r="BH4169" i="17" s="1"/>
  <c r="BC4170" i="17"/>
  <c r="BH4170" i="17" s="1"/>
  <c r="BC4171" i="17"/>
  <c r="BH4171" i="17" s="1"/>
  <c r="BC4172" i="17"/>
  <c r="BH4172" i="17" s="1"/>
  <c r="BC4173" i="17"/>
  <c r="BH4173" i="17" s="1"/>
  <c r="BC4174" i="17"/>
  <c r="BH4174" i="17" s="1"/>
  <c r="BC4175" i="17"/>
  <c r="BH4175" i="17" s="1"/>
  <c r="BC4176" i="17"/>
  <c r="BH4176" i="17" s="1"/>
  <c r="BC4177" i="17"/>
  <c r="BH4177" i="17" s="1"/>
  <c r="BC4178" i="17"/>
  <c r="BH4178" i="17" s="1"/>
  <c r="BC4179" i="17"/>
  <c r="BH4179" i="17" s="1"/>
  <c r="BC4180" i="17"/>
  <c r="BH4180" i="17" s="1"/>
  <c r="BC4181" i="17"/>
  <c r="BH4181" i="17" s="1"/>
  <c r="BC4182" i="17"/>
  <c r="BH4182" i="17" s="1"/>
  <c r="BC4183" i="17"/>
  <c r="BH4183" i="17" s="1"/>
  <c r="BC4184" i="17"/>
  <c r="BH4184" i="17" s="1"/>
  <c r="BC4185" i="17"/>
  <c r="BH4185" i="17" s="1"/>
  <c r="BC4186" i="17"/>
  <c r="BH4186" i="17" s="1"/>
  <c r="BC4187" i="17"/>
  <c r="BH4187" i="17" s="1"/>
  <c r="BC4188" i="17"/>
  <c r="BH4188" i="17" s="1"/>
  <c r="BC4189" i="17"/>
  <c r="BH4189" i="17" s="1"/>
  <c r="BC4190" i="17"/>
  <c r="BH4190" i="17" s="1"/>
  <c r="BC4191" i="17"/>
  <c r="BH4191" i="17" s="1"/>
  <c r="BC4192" i="17"/>
  <c r="BH4192" i="17" s="1"/>
  <c r="BC4193" i="17"/>
  <c r="BH4193" i="17" s="1"/>
  <c r="BC4194" i="17"/>
  <c r="BH4194" i="17" s="1"/>
  <c r="BC4195" i="17"/>
  <c r="BH4195" i="17" s="1"/>
  <c r="BC4196" i="17"/>
  <c r="BH4196" i="17" s="1"/>
  <c r="BC4197" i="17"/>
  <c r="BH4197" i="17" s="1"/>
  <c r="BC4198" i="17"/>
  <c r="BH4198" i="17" s="1"/>
  <c r="BC4199" i="17"/>
  <c r="BH4199" i="17" s="1"/>
  <c r="BC4200" i="17"/>
  <c r="BH4200" i="17" s="1"/>
  <c r="BC4201" i="17"/>
  <c r="BH4201" i="17" s="1"/>
  <c r="BC4202" i="17"/>
  <c r="BH4202" i="17" s="1"/>
  <c r="BC4203" i="17"/>
  <c r="BH4203" i="17" s="1"/>
  <c r="BC4204" i="17"/>
  <c r="BH4204" i="17" s="1"/>
  <c r="BC4205" i="17"/>
  <c r="BH4205" i="17" s="1"/>
  <c r="BC4206" i="17"/>
  <c r="BH4206" i="17" s="1"/>
  <c r="BC4207" i="17"/>
  <c r="BH4207" i="17" s="1"/>
  <c r="BC4208" i="17"/>
  <c r="BH4208" i="17" s="1"/>
  <c r="BC4209" i="17"/>
  <c r="BH4209" i="17" s="1"/>
  <c r="BC4210" i="17"/>
  <c r="BH4210" i="17" s="1"/>
  <c r="BC4211" i="17"/>
  <c r="BH4211" i="17" s="1"/>
  <c r="BC4212" i="17"/>
  <c r="BH4212" i="17" s="1"/>
  <c r="BC4213" i="17"/>
  <c r="BH4213" i="17" s="1"/>
  <c r="BC4214" i="17"/>
  <c r="BH4214" i="17" s="1"/>
  <c r="BC4215" i="17"/>
  <c r="BH4215" i="17" s="1"/>
  <c r="BC4216" i="17"/>
  <c r="BH4216" i="17" s="1"/>
  <c r="BC4217" i="17"/>
  <c r="BH4217" i="17" s="1"/>
  <c r="BC4218" i="17"/>
  <c r="BH4218" i="17" s="1"/>
  <c r="BC4219" i="17"/>
  <c r="BH4219" i="17" s="1"/>
  <c r="BC4220" i="17"/>
  <c r="BH4220" i="17" s="1"/>
  <c r="BC4221" i="17"/>
  <c r="BH4221" i="17" s="1"/>
  <c r="BC4222" i="17"/>
  <c r="BH4222" i="17" s="1"/>
  <c r="BC4223" i="17"/>
  <c r="BH4223" i="17" s="1"/>
  <c r="BC4224" i="17"/>
  <c r="BH4224" i="17" s="1"/>
  <c r="BC4225" i="17"/>
  <c r="BH4225" i="17" s="1"/>
  <c r="BC4226" i="17"/>
  <c r="BH4226" i="17" s="1"/>
  <c r="BC4227" i="17"/>
  <c r="BH4227" i="17" s="1"/>
  <c r="BC4228" i="17"/>
  <c r="BH4228" i="17" s="1"/>
  <c r="BC4229" i="17"/>
  <c r="BH4229" i="17" s="1"/>
  <c r="BC4230" i="17"/>
  <c r="BH4230" i="17" s="1"/>
  <c r="BC4231" i="17"/>
  <c r="BH4231" i="17" s="1"/>
  <c r="BC4232" i="17"/>
  <c r="BH4232" i="17" s="1"/>
  <c r="BC4233" i="17"/>
  <c r="BH4233" i="17" s="1"/>
  <c r="BC4234" i="17"/>
  <c r="BH4234" i="17" s="1"/>
  <c r="BC4235" i="17"/>
  <c r="BH4235" i="17" s="1"/>
  <c r="BC4236" i="17"/>
  <c r="BH4236" i="17" s="1"/>
  <c r="BC4237" i="17"/>
  <c r="BH4237" i="17" s="1"/>
  <c r="BC4238" i="17"/>
  <c r="BH4238" i="17" s="1"/>
  <c r="BC4239" i="17"/>
  <c r="BH4239" i="17" s="1"/>
  <c r="BC4240" i="17"/>
  <c r="BH4240" i="17" s="1"/>
  <c r="BC4241" i="17"/>
  <c r="BH4241" i="17" s="1"/>
  <c r="BC4242" i="17"/>
  <c r="BH4242" i="17" s="1"/>
  <c r="BC4243" i="17"/>
  <c r="BH4243" i="17" s="1"/>
  <c r="BC4244" i="17"/>
  <c r="BH4244" i="17" s="1"/>
  <c r="BC4245" i="17"/>
  <c r="BH4245" i="17" s="1"/>
  <c r="BC4246" i="17"/>
  <c r="BH4246" i="17" s="1"/>
  <c r="BC4247" i="17"/>
  <c r="BH4247" i="17" s="1"/>
  <c r="BC4248" i="17"/>
  <c r="BH4248" i="17" s="1"/>
  <c r="BC4249" i="17"/>
  <c r="BH4249" i="17" s="1"/>
  <c r="BC4250" i="17"/>
  <c r="BH4250" i="17" s="1"/>
  <c r="BC4251" i="17"/>
  <c r="BH4251" i="17" s="1"/>
  <c r="BC4252" i="17"/>
  <c r="BH4252" i="17" s="1"/>
  <c r="BC4253" i="17"/>
  <c r="BH4253" i="17" s="1"/>
  <c r="BC4254" i="17"/>
  <c r="BH4254" i="17" s="1"/>
  <c r="BC4255" i="17"/>
  <c r="BH4255" i="17" s="1"/>
  <c r="BC4256" i="17"/>
  <c r="BH4256" i="17" s="1"/>
  <c r="BC4257" i="17"/>
  <c r="BH4257" i="17" s="1"/>
  <c r="BC4258" i="17"/>
  <c r="BH4258" i="17" s="1"/>
  <c r="BC4259" i="17"/>
  <c r="BH4259" i="17" s="1"/>
  <c r="BC4260" i="17"/>
  <c r="BH4260" i="17" s="1"/>
  <c r="BC4261" i="17"/>
  <c r="BH4261" i="17" s="1"/>
  <c r="BC4262" i="17"/>
  <c r="BH4262" i="17" s="1"/>
  <c r="BC4263" i="17"/>
  <c r="BH4263" i="17" s="1"/>
  <c r="BC4264" i="17"/>
  <c r="BH4264" i="17" s="1"/>
  <c r="BC4265" i="17"/>
  <c r="BH4265" i="17" s="1"/>
  <c r="BC4266" i="17"/>
  <c r="BH4266" i="17" s="1"/>
  <c r="BC4267" i="17"/>
  <c r="BH4267" i="17" s="1"/>
  <c r="BC4268" i="17"/>
  <c r="BH4268" i="17" s="1"/>
  <c r="BC4269" i="17"/>
  <c r="BH4269" i="17" s="1"/>
  <c r="BC4270" i="17"/>
  <c r="BH4270" i="17" s="1"/>
  <c r="BC4271" i="17"/>
  <c r="BH4271" i="17" s="1"/>
  <c r="BC4272" i="17"/>
  <c r="BH4272" i="17" s="1"/>
  <c r="BC4273" i="17"/>
  <c r="BH4273" i="17" s="1"/>
  <c r="BC4274" i="17"/>
  <c r="BH4274" i="17" s="1"/>
  <c r="BC4275" i="17"/>
  <c r="BH4275" i="17" s="1"/>
  <c r="BC4276" i="17"/>
  <c r="BH4276" i="17" s="1"/>
  <c r="BC4277" i="17"/>
  <c r="BH4277" i="17" s="1"/>
  <c r="BC4278" i="17"/>
  <c r="BH4278" i="17" s="1"/>
  <c r="BC4279" i="17"/>
  <c r="BH4279" i="17" s="1"/>
  <c r="BC4280" i="17"/>
  <c r="BH4280" i="17" s="1"/>
  <c r="BC4281" i="17"/>
  <c r="BH4281" i="17" s="1"/>
  <c r="BC4282" i="17"/>
  <c r="BH4282" i="17" s="1"/>
  <c r="BC4283" i="17"/>
  <c r="BH4283" i="17" s="1"/>
  <c r="BC4284" i="17"/>
  <c r="BH4284" i="17" s="1"/>
  <c r="BC4285" i="17"/>
  <c r="BH4285" i="17" s="1"/>
  <c r="BC4286" i="17"/>
  <c r="BH4286" i="17" s="1"/>
  <c r="BC4287" i="17"/>
  <c r="BH4287" i="17" s="1"/>
  <c r="BC4288" i="17"/>
  <c r="BH4288" i="17" s="1"/>
  <c r="BC4289" i="17"/>
  <c r="BH4289" i="17" s="1"/>
  <c r="BC4290" i="17"/>
  <c r="BH4290" i="17" s="1"/>
  <c r="BC4291" i="17"/>
  <c r="BH4291" i="17" s="1"/>
  <c r="BC4292" i="17"/>
  <c r="BH4292" i="17" s="1"/>
  <c r="BC4293" i="17"/>
  <c r="BH4293" i="17" s="1"/>
  <c r="BC4294" i="17"/>
  <c r="BH4294" i="17" s="1"/>
  <c r="BC4295" i="17"/>
  <c r="BH4295" i="17" s="1"/>
  <c r="BC4296" i="17"/>
  <c r="BH4296" i="17" s="1"/>
  <c r="BC4297" i="17"/>
  <c r="BH4297" i="17" s="1"/>
  <c r="BC4298" i="17"/>
  <c r="BH4298" i="17" s="1"/>
  <c r="BC4299" i="17"/>
  <c r="BH4299" i="17" s="1"/>
  <c r="BC4300" i="17"/>
  <c r="BH4300" i="17" s="1"/>
  <c r="BC4301" i="17"/>
  <c r="BH4301" i="17" s="1"/>
  <c r="BC4302" i="17"/>
  <c r="BH4302" i="17" s="1"/>
  <c r="BC4303" i="17"/>
  <c r="BH4303" i="17" s="1"/>
  <c r="BC4304" i="17"/>
  <c r="BH4304" i="17" s="1"/>
  <c r="BC4305" i="17"/>
  <c r="BH4305" i="17" s="1"/>
  <c r="BC4306" i="17"/>
  <c r="BH4306" i="17" s="1"/>
  <c r="BC4307" i="17"/>
  <c r="BH4307" i="17" s="1"/>
  <c r="BC4308" i="17"/>
  <c r="BH4308" i="17" s="1"/>
  <c r="BC4309" i="17"/>
  <c r="BH4309" i="17" s="1"/>
  <c r="BC4310" i="17"/>
  <c r="BH4310" i="17" s="1"/>
  <c r="BC4311" i="17"/>
  <c r="BH4311" i="17" s="1"/>
  <c r="BC4312" i="17"/>
  <c r="BH4312" i="17" s="1"/>
  <c r="BC4313" i="17"/>
  <c r="BH4313" i="17" s="1"/>
  <c r="BC4314" i="17"/>
  <c r="BH4314" i="17" s="1"/>
  <c r="BC4315" i="17"/>
  <c r="BH4315" i="17" s="1"/>
  <c r="BC4316" i="17"/>
  <c r="BH4316" i="17" s="1"/>
  <c r="BC4317" i="17"/>
  <c r="BH4317" i="17" s="1"/>
  <c r="BC4318" i="17"/>
  <c r="BH4318" i="17" s="1"/>
  <c r="BC4319" i="17"/>
  <c r="BH4319" i="17" s="1"/>
  <c r="BC4320" i="17"/>
  <c r="BH4320" i="17" s="1"/>
  <c r="BC4321" i="17"/>
  <c r="BH4321" i="17" s="1"/>
  <c r="BC4322" i="17"/>
  <c r="BH4322" i="17" s="1"/>
  <c r="BC4323" i="17"/>
  <c r="BH4323" i="17" s="1"/>
  <c r="BC4324" i="17"/>
  <c r="BH4324" i="17" s="1"/>
  <c r="BC4325" i="17"/>
  <c r="BH4325" i="17" s="1"/>
  <c r="BC4326" i="17"/>
  <c r="BH4326" i="17" s="1"/>
  <c r="BC4327" i="17"/>
  <c r="BH4327" i="17" s="1"/>
  <c r="BC4328" i="17"/>
  <c r="BH4328" i="17" s="1"/>
  <c r="BC4329" i="17"/>
  <c r="BH4329" i="17" s="1"/>
  <c r="BC4330" i="17"/>
  <c r="BH4330" i="17" s="1"/>
  <c r="BC4331" i="17"/>
  <c r="BH4331" i="17" s="1"/>
  <c r="BC4332" i="17"/>
  <c r="BH4332" i="17" s="1"/>
  <c r="BC4333" i="17"/>
  <c r="BH4333" i="17" s="1"/>
  <c r="BC4334" i="17"/>
  <c r="BH4334" i="17" s="1"/>
  <c r="BC4335" i="17"/>
  <c r="BH4335" i="17" s="1"/>
  <c r="BC4336" i="17"/>
  <c r="BH4336" i="17" s="1"/>
  <c r="BC4337" i="17"/>
  <c r="BH4337" i="17" s="1"/>
  <c r="BC4338" i="17"/>
  <c r="BH4338" i="17" s="1"/>
  <c r="BC4339" i="17"/>
  <c r="BH4339" i="17" s="1"/>
  <c r="BC4340" i="17"/>
  <c r="BH4340" i="17" s="1"/>
  <c r="BC4341" i="17"/>
  <c r="BH4341" i="17" s="1"/>
  <c r="BC4342" i="17"/>
  <c r="BH4342" i="17" s="1"/>
  <c r="BC4343" i="17"/>
  <c r="BH4343" i="17" s="1"/>
  <c r="BC4344" i="17"/>
  <c r="BH4344" i="17" s="1"/>
  <c r="BC4345" i="17"/>
  <c r="BH4345" i="17" s="1"/>
  <c r="BC4346" i="17"/>
  <c r="BH4346" i="17" s="1"/>
  <c r="BC4347" i="17"/>
  <c r="BH4347" i="17" s="1"/>
  <c r="BC4348" i="17"/>
  <c r="BH4348" i="17" s="1"/>
  <c r="BC4349" i="17"/>
  <c r="BH4349" i="17" s="1"/>
  <c r="BC4350" i="17"/>
  <c r="BH4350" i="17" s="1"/>
  <c r="BC4351" i="17"/>
  <c r="BH4351" i="17" s="1"/>
  <c r="BC4352" i="17"/>
  <c r="BH4352" i="17" s="1"/>
  <c r="BC4353" i="17"/>
  <c r="BH4353" i="17" s="1"/>
  <c r="BC4354" i="17"/>
  <c r="BH4354" i="17" s="1"/>
  <c r="BC4355" i="17"/>
  <c r="BH4355" i="17" s="1"/>
  <c r="BC4356" i="17"/>
  <c r="BH4356" i="17" s="1"/>
  <c r="BC4357" i="17"/>
  <c r="BH4357" i="17" s="1"/>
  <c r="BC4358" i="17"/>
  <c r="BH4358" i="17" s="1"/>
  <c r="BC4359" i="17"/>
  <c r="BH4359" i="17" s="1"/>
  <c r="BC4360" i="17"/>
  <c r="BH4360" i="17" s="1"/>
  <c r="BC4361" i="17"/>
  <c r="BH4361" i="17" s="1"/>
  <c r="BC4362" i="17"/>
  <c r="BH4362" i="17" s="1"/>
  <c r="BC4363" i="17"/>
  <c r="BH4363" i="17" s="1"/>
  <c r="BC4364" i="17"/>
  <c r="BH4364" i="17" s="1"/>
  <c r="BC4365" i="17"/>
  <c r="BH4365" i="17" s="1"/>
  <c r="BC4366" i="17"/>
  <c r="BH4366" i="17" s="1"/>
  <c r="BC4367" i="17"/>
  <c r="BH4367" i="17" s="1"/>
  <c r="BC4368" i="17"/>
  <c r="BH4368" i="17" s="1"/>
  <c r="BC4369" i="17"/>
  <c r="BH4369" i="17" s="1"/>
  <c r="BC4370" i="17"/>
  <c r="BH4370" i="17" s="1"/>
  <c r="BC4371" i="17"/>
  <c r="BH4371" i="17" s="1"/>
  <c r="BC4372" i="17"/>
  <c r="BH4372" i="17" s="1"/>
  <c r="BC4373" i="17"/>
  <c r="BH4373" i="17" s="1"/>
  <c r="BC4374" i="17"/>
  <c r="BH4374" i="17" s="1"/>
  <c r="BC4375" i="17"/>
  <c r="BH4375" i="17" s="1"/>
  <c r="BC4376" i="17"/>
  <c r="BH4376" i="17" s="1"/>
  <c r="BC4377" i="17"/>
  <c r="BH4377" i="17" s="1"/>
  <c r="BC4378" i="17"/>
  <c r="BH4378" i="17" s="1"/>
  <c r="BC4379" i="17"/>
  <c r="BH4379" i="17" s="1"/>
  <c r="BC4380" i="17"/>
  <c r="BH4380" i="17" s="1"/>
  <c r="BC4381" i="17"/>
  <c r="BH4381" i="17" s="1"/>
  <c r="BC4382" i="17"/>
  <c r="BH4382" i="17" s="1"/>
  <c r="BC4383" i="17"/>
  <c r="BH4383" i="17" s="1"/>
  <c r="BC4384" i="17"/>
  <c r="BH4384" i="17" s="1"/>
  <c r="BC4385" i="17"/>
  <c r="BH4385" i="17" s="1"/>
  <c r="BC4386" i="17"/>
  <c r="BH4386" i="17" s="1"/>
  <c r="BC4387" i="17"/>
  <c r="BH4387" i="17" s="1"/>
  <c r="BC4388" i="17"/>
  <c r="BH4388" i="17" s="1"/>
  <c r="BC4389" i="17"/>
  <c r="BH4389" i="17" s="1"/>
  <c r="BC4390" i="17"/>
  <c r="BH4390" i="17" s="1"/>
  <c r="BC4391" i="17"/>
  <c r="BH4391" i="17" s="1"/>
  <c r="BC4392" i="17"/>
  <c r="BH4392" i="17" s="1"/>
  <c r="BC4393" i="17"/>
  <c r="BH4393" i="17" s="1"/>
  <c r="BC4394" i="17"/>
  <c r="BH4394" i="17" s="1"/>
  <c r="BC4395" i="17"/>
  <c r="BH4395" i="17" s="1"/>
  <c r="BC4396" i="17"/>
  <c r="BH4396" i="17" s="1"/>
  <c r="BC4397" i="17"/>
  <c r="BH4397" i="17" s="1"/>
  <c r="BC4398" i="17"/>
  <c r="BH4398" i="17" s="1"/>
  <c r="BC4399" i="17"/>
  <c r="BH4399" i="17" s="1"/>
  <c r="BC4400" i="17"/>
  <c r="BH4400" i="17" s="1"/>
  <c r="BC4401" i="17"/>
  <c r="BH4401" i="17" s="1"/>
  <c r="BC4402" i="17"/>
  <c r="BH4402" i="17" s="1"/>
  <c r="BC4403" i="17"/>
  <c r="BH4403" i="17" s="1"/>
  <c r="BC4404" i="17"/>
  <c r="BH4404" i="17" s="1"/>
  <c r="BC4405" i="17"/>
  <c r="BH4405" i="17" s="1"/>
  <c r="BC4406" i="17"/>
  <c r="BH4406" i="17" s="1"/>
  <c r="BC4407" i="17"/>
  <c r="BH4407" i="17" s="1"/>
  <c r="BC4408" i="17"/>
  <c r="BH4408" i="17" s="1"/>
  <c r="BC4409" i="17"/>
  <c r="BH4409" i="17" s="1"/>
  <c r="BC4410" i="17"/>
  <c r="BH4410" i="17" s="1"/>
  <c r="BC4411" i="17"/>
  <c r="BH4411" i="17" s="1"/>
  <c r="BC4412" i="17"/>
  <c r="BH4412" i="17" s="1"/>
  <c r="BC4413" i="17"/>
  <c r="BH4413" i="17" s="1"/>
  <c r="BC4414" i="17"/>
  <c r="BH4414" i="17" s="1"/>
  <c r="BC4415" i="17"/>
  <c r="BH4415" i="17" s="1"/>
  <c r="BC4416" i="17"/>
  <c r="BH4416" i="17" s="1"/>
  <c r="BC4417" i="17"/>
  <c r="BH4417" i="17" s="1"/>
  <c r="BC4418" i="17"/>
  <c r="BH4418" i="17" s="1"/>
  <c r="BC4419" i="17"/>
  <c r="BH4419" i="17" s="1"/>
  <c r="BC4420" i="17"/>
  <c r="BH4420" i="17" s="1"/>
  <c r="BC4421" i="17"/>
  <c r="BH4421" i="17" s="1"/>
  <c r="BC4422" i="17"/>
  <c r="BH4422" i="17" s="1"/>
  <c r="BC4423" i="17"/>
  <c r="BH4423" i="17" s="1"/>
  <c r="BC4424" i="17"/>
  <c r="BH4424" i="17" s="1"/>
  <c r="BC4425" i="17"/>
  <c r="BH4425" i="17" s="1"/>
  <c r="BC4426" i="17"/>
  <c r="BH4426" i="17" s="1"/>
  <c r="BC4427" i="17"/>
  <c r="BH4427" i="17" s="1"/>
  <c r="BC4428" i="17"/>
  <c r="BH4428" i="17" s="1"/>
  <c r="BC4429" i="17"/>
  <c r="BH4429" i="17" s="1"/>
  <c r="BC4430" i="17"/>
  <c r="BH4430" i="17" s="1"/>
  <c r="BC4431" i="17"/>
  <c r="BH4431" i="17" s="1"/>
  <c r="BC4432" i="17"/>
  <c r="BH4432" i="17" s="1"/>
  <c r="BC4433" i="17"/>
  <c r="BH4433" i="17" s="1"/>
  <c r="BC4434" i="17"/>
  <c r="BH4434" i="17" s="1"/>
  <c r="BC4435" i="17"/>
  <c r="BH4435" i="17" s="1"/>
  <c r="BC4436" i="17"/>
  <c r="BH4436" i="17" s="1"/>
  <c r="BC4437" i="17"/>
  <c r="BH4437" i="17" s="1"/>
  <c r="BC4438" i="17"/>
  <c r="BH4438" i="17" s="1"/>
  <c r="BC4439" i="17"/>
  <c r="BH4439" i="17" s="1"/>
  <c r="BC4440" i="17"/>
  <c r="BH4440" i="17" s="1"/>
  <c r="BC4441" i="17"/>
  <c r="BH4441" i="17" s="1"/>
  <c r="BC4442" i="17"/>
  <c r="BH4442" i="17" s="1"/>
  <c r="BC4443" i="17"/>
  <c r="BH4443" i="17" s="1"/>
  <c r="BC4444" i="17"/>
  <c r="BH4444" i="17" s="1"/>
  <c r="BC4445" i="17"/>
  <c r="BH4445" i="17" s="1"/>
  <c r="BC4446" i="17"/>
  <c r="BH4446" i="17" s="1"/>
  <c r="BC4447" i="17"/>
  <c r="BH4447" i="17" s="1"/>
  <c r="BC4448" i="17"/>
  <c r="BH4448" i="17" s="1"/>
  <c r="BC4449" i="17"/>
  <c r="BH4449" i="17" s="1"/>
  <c r="BC4450" i="17"/>
  <c r="BH4450" i="17" s="1"/>
  <c r="BC4451" i="17"/>
  <c r="BH4451" i="17" s="1"/>
  <c r="BC4452" i="17"/>
  <c r="BH4452" i="17" s="1"/>
  <c r="BC4453" i="17"/>
  <c r="BH4453" i="17" s="1"/>
  <c r="BC4454" i="17"/>
  <c r="BH4454" i="17" s="1"/>
  <c r="BC4455" i="17"/>
  <c r="BH4455" i="17" s="1"/>
  <c r="BC4456" i="17"/>
  <c r="BH4456" i="17" s="1"/>
  <c r="BC4457" i="17"/>
  <c r="BH4457" i="17" s="1"/>
  <c r="BC4458" i="17"/>
  <c r="BH4458" i="17" s="1"/>
  <c r="BC4459" i="17"/>
  <c r="BH4459" i="17" s="1"/>
  <c r="BC4460" i="17"/>
  <c r="BH4460" i="17" s="1"/>
  <c r="BC4461" i="17"/>
  <c r="BH4461" i="17" s="1"/>
  <c r="BC4462" i="17"/>
  <c r="BH4462" i="17" s="1"/>
  <c r="BC4463" i="17"/>
  <c r="BH4463" i="17" s="1"/>
  <c r="BC4464" i="17"/>
  <c r="BH4464" i="17" s="1"/>
  <c r="BC4465" i="17"/>
  <c r="BH4465" i="17" s="1"/>
  <c r="BC4466" i="17"/>
  <c r="BH4466" i="17" s="1"/>
  <c r="BC4467" i="17"/>
  <c r="BH4467" i="17" s="1"/>
  <c r="BC4468" i="17"/>
  <c r="BH4468" i="17" s="1"/>
  <c r="BC4469" i="17"/>
  <c r="BH4469" i="17" s="1"/>
  <c r="BC4470" i="17"/>
  <c r="BH4470" i="17" s="1"/>
  <c r="BC4471" i="17"/>
  <c r="BH4471" i="17" s="1"/>
  <c r="BC4472" i="17"/>
  <c r="BH4472" i="17" s="1"/>
  <c r="BC4473" i="17"/>
  <c r="BH4473" i="17" s="1"/>
  <c r="BC4474" i="17"/>
  <c r="BH4474" i="17" s="1"/>
  <c r="BC4475" i="17"/>
  <c r="BH4475" i="17" s="1"/>
  <c r="BC4476" i="17"/>
  <c r="BH4476" i="17" s="1"/>
  <c r="BC4477" i="17"/>
  <c r="BH4477" i="17" s="1"/>
  <c r="BC4478" i="17"/>
  <c r="BH4478" i="17" s="1"/>
  <c r="BC4479" i="17"/>
  <c r="BH4479" i="17" s="1"/>
  <c r="BC4480" i="17"/>
  <c r="BH4480" i="17" s="1"/>
  <c r="BC4481" i="17"/>
  <c r="BH4481" i="17" s="1"/>
  <c r="BC4482" i="17"/>
  <c r="BH4482" i="17" s="1"/>
  <c r="BC4483" i="17"/>
  <c r="BH4483" i="17" s="1"/>
  <c r="BC4484" i="17"/>
  <c r="BH4484" i="17" s="1"/>
  <c r="BC4485" i="17"/>
  <c r="BH4485" i="17" s="1"/>
  <c r="BC4486" i="17"/>
  <c r="BH4486" i="17" s="1"/>
  <c r="BC4487" i="17"/>
  <c r="BH4487" i="17" s="1"/>
  <c r="BC4488" i="17"/>
  <c r="BH4488" i="17" s="1"/>
  <c r="BC4489" i="17"/>
  <c r="BH4489" i="17" s="1"/>
  <c r="BC4490" i="17"/>
  <c r="BH4490" i="17" s="1"/>
  <c r="BC4491" i="17"/>
  <c r="BH4491" i="17" s="1"/>
  <c r="BC4492" i="17"/>
  <c r="BH4492" i="17" s="1"/>
  <c r="BC4493" i="17"/>
  <c r="BH4493" i="17" s="1"/>
  <c r="BC4494" i="17"/>
  <c r="BH4494" i="17" s="1"/>
  <c r="BC4495" i="17"/>
  <c r="BH4495" i="17" s="1"/>
  <c r="BC4496" i="17"/>
  <c r="BH4496" i="17" s="1"/>
  <c r="BC4497" i="17"/>
  <c r="BH4497" i="17" s="1"/>
  <c r="BC4498" i="17"/>
  <c r="BH4498" i="17" s="1"/>
  <c r="BC4499" i="17"/>
  <c r="BH4499" i="17" s="1"/>
  <c r="BC4500" i="17"/>
  <c r="BH4500" i="17" s="1"/>
  <c r="BC4501" i="17"/>
  <c r="BH4501" i="17" s="1"/>
  <c r="BC4502" i="17"/>
  <c r="BH4502" i="17" s="1"/>
  <c r="BC4503" i="17"/>
  <c r="BH4503" i="17" s="1"/>
  <c r="BC4504" i="17"/>
  <c r="BH4504" i="17" s="1"/>
  <c r="BC4505" i="17"/>
  <c r="BH4505" i="17" s="1"/>
  <c r="BC4506" i="17"/>
  <c r="BH4506" i="17" s="1"/>
  <c r="BC4507" i="17"/>
  <c r="BH4507" i="17" s="1"/>
  <c r="BC4508" i="17"/>
  <c r="BH4508" i="17" s="1"/>
  <c r="BC4509" i="17"/>
  <c r="BH4509" i="17" s="1"/>
  <c r="BC4510" i="17"/>
  <c r="BH4510" i="17" s="1"/>
  <c r="BC4511" i="17"/>
  <c r="BH4511" i="17" s="1"/>
  <c r="BC4512" i="17"/>
  <c r="BH4512" i="17" s="1"/>
  <c r="BC4513" i="17"/>
  <c r="BH4513" i="17" s="1"/>
  <c r="BC4514" i="17"/>
  <c r="BH4514" i="17" s="1"/>
  <c r="BC4515" i="17"/>
  <c r="BH4515" i="17" s="1"/>
  <c r="BC4516" i="17"/>
  <c r="BH4516" i="17" s="1"/>
  <c r="BC4517" i="17"/>
  <c r="BH4517" i="17" s="1"/>
  <c r="BC4518" i="17"/>
  <c r="BH4518" i="17" s="1"/>
  <c r="BC4519" i="17"/>
  <c r="BH4519" i="17" s="1"/>
  <c r="BC4520" i="17"/>
  <c r="BH4520" i="17" s="1"/>
  <c r="BC4521" i="17"/>
  <c r="BH4521" i="17" s="1"/>
  <c r="BC4522" i="17"/>
  <c r="BH4522" i="17" s="1"/>
  <c r="BC4523" i="17"/>
  <c r="BH4523" i="17" s="1"/>
  <c r="BC4524" i="17"/>
  <c r="BH4524" i="17" s="1"/>
  <c r="BC4525" i="17"/>
  <c r="BH4525" i="17" s="1"/>
  <c r="BC4526" i="17"/>
  <c r="BH4526" i="17" s="1"/>
  <c r="BC4527" i="17"/>
  <c r="BH4527" i="17" s="1"/>
  <c r="BC4528" i="17"/>
  <c r="BH4528" i="17" s="1"/>
  <c r="BC4529" i="17"/>
  <c r="BH4529" i="17" s="1"/>
  <c r="BC4530" i="17"/>
  <c r="BH4530" i="17" s="1"/>
  <c r="BC4531" i="17"/>
  <c r="BH4531" i="17" s="1"/>
  <c r="BC4532" i="17"/>
  <c r="BH4532" i="17" s="1"/>
  <c r="BC4533" i="17"/>
  <c r="BH4533" i="17" s="1"/>
  <c r="BC4534" i="17"/>
  <c r="BH4534" i="17" s="1"/>
  <c r="BC4535" i="17"/>
  <c r="BH4535" i="17" s="1"/>
  <c r="BC4536" i="17"/>
  <c r="BH4536" i="17" s="1"/>
  <c r="BC4537" i="17"/>
  <c r="BH4537" i="17" s="1"/>
  <c r="BC4538" i="17"/>
  <c r="BH4538" i="17" s="1"/>
  <c r="BC4539" i="17"/>
  <c r="BH4539" i="17" s="1"/>
  <c r="BC4540" i="17"/>
  <c r="BH4540" i="17" s="1"/>
  <c r="BC4541" i="17"/>
  <c r="BH4541" i="17" s="1"/>
  <c r="BC4542" i="17"/>
  <c r="BH4542" i="17" s="1"/>
  <c r="BC4543" i="17"/>
  <c r="BH4543" i="17" s="1"/>
  <c r="BC4544" i="17"/>
  <c r="BH4544" i="17" s="1"/>
  <c r="BC4545" i="17"/>
  <c r="BH4545" i="17" s="1"/>
  <c r="BC4546" i="17"/>
  <c r="BH4546" i="17" s="1"/>
  <c r="BC4547" i="17"/>
  <c r="BH4547" i="17" s="1"/>
  <c r="BC4548" i="17"/>
  <c r="BH4548" i="17" s="1"/>
  <c r="BC4549" i="17"/>
  <c r="BH4549" i="17" s="1"/>
  <c r="BC4550" i="17"/>
  <c r="BH4550" i="17" s="1"/>
  <c r="BC4551" i="17"/>
  <c r="BH4551" i="17" s="1"/>
  <c r="BC4552" i="17"/>
  <c r="BH4552" i="17" s="1"/>
  <c r="BC4553" i="17"/>
  <c r="BH4553" i="17" s="1"/>
  <c r="BC4554" i="17"/>
  <c r="BH4554" i="17" s="1"/>
  <c r="BC4555" i="17"/>
  <c r="BH4555" i="17" s="1"/>
  <c r="BC4556" i="17"/>
  <c r="BH4556" i="17" s="1"/>
  <c r="BC4557" i="17"/>
  <c r="BH4557" i="17" s="1"/>
  <c r="BC4558" i="17"/>
  <c r="BH4558" i="17" s="1"/>
  <c r="BC4559" i="17"/>
  <c r="BH4559" i="17" s="1"/>
  <c r="BC4560" i="17"/>
  <c r="BH4560" i="17" s="1"/>
  <c r="BC4561" i="17"/>
  <c r="BH4561" i="17" s="1"/>
  <c r="BC4562" i="17"/>
  <c r="BH4562" i="17" s="1"/>
  <c r="BC4563" i="17"/>
  <c r="BH4563" i="17" s="1"/>
  <c r="BC4564" i="17"/>
  <c r="BH4564" i="17" s="1"/>
  <c r="BC4565" i="17"/>
  <c r="BH4565" i="17" s="1"/>
  <c r="BC4566" i="17"/>
  <c r="BH4566" i="17" s="1"/>
  <c r="BC4567" i="17"/>
  <c r="BH4567" i="17" s="1"/>
  <c r="BC4568" i="17"/>
  <c r="BH4568" i="17" s="1"/>
  <c r="BC4569" i="17"/>
  <c r="BH4569" i="17" s="1"/>
  <c r="BC4570" i="17"/>
  <c r="BH4570" i="17" s="1"/>
  <c r="BC4571" i="17"/>
  <c r="BH4571" i="17" s="1"/>
  <c r="BC4572" i="17"/>
  <c r="BH4572" i="17" s="1"/>
  <c r="BC4573" i="17"/>
  <c r="BH4573" i="17" s="1"/>
  <c r="BC4574" i="17"/>
  <c r="BH4574" i="17" s="1"/>
  <c r="BC4575" i="17"/>
  <c r="BH4575" i="17" s="1"/>
  <c r="BC4576" i="17"/>
  <c r="BH4576" i="17" s="1"/>
  <c r="BC4577" i="17"/>
  <c r="BH4577" i="17" s="1"/>
  <c r="BC4578" i="17"/>
  <c r="BH4578" i="17" s="1"/>
  <c r="BC4579" i="17"/>
  <c r="BH4579" i="17" s="1"/>
  <c r="BC4580" i="17"/>
  <c r="BH4580" i="17" s="1"/>
  <c r="BC4581" i="17"/>
  <c r="BH4581" i="17" s="1"/>
  <c r="BC4582" i="17"/>
  <c r="BH4582" i="17" s="1"/>
  <c r="BC4583" i="17"/>
  <c r="BH4583" i="17" s="1"/>
  <c r="BC4584" i="17"/>
  <c r="BH4584" i="17" s="1"/>
  <c r="BC4585" i="17"/>
  <c r="BH4585" i="17" s="1"/>
  <c r="BC4586" i="17"/>
  <c r="BH4586" i="17" s="1"/>
  <c r="BC4587" i="17"/>
  <c r="BH4587" i="17" s="1"/>
  <c r="BC4588" i="17"/>
  <c r="BH4588" i="17" s="1"/>
  <c r="BC4589" i="17"/>
  <c r="BH4589" i="17" s="1"/>
  <c r="BC4590" i="17"/>
  <c r="BH4590" i="17" s="1"/>
  <c r="BC4591" i="17"/>
  <c r="BH4591" i="17" s="1"/>
  <c r="BC4592" i="17"/>
  <c r="BH4592" i="17" s="1"/>
  <c r="BC4593" i="17"/>
  <c r="BH4593" i="17" s="1"/>
  <c r="BC4594" i="17"/>
  <c r="BH4594" i="17" s="1"/>
  <c r="BC4595" i="17"/>
  <c r="BH4595" i="17" s="1"/>
  <c r="BC4596" i="17"/>
  <c r="BH4596" i="17" s="1"/>
  <c r="BC4597" i="17"/>
  <c r="BH4597" i="17" s="1"/>
  <c r="BC4598" i="17"/>
  <c r="BH4598" i="17" s="1"/>
  <c r="BC4599" i="17"/>
  <c r="BH4599" i="17" s="1"/>
  <c r="BC4600" i="17"/>
  <c r="BH4600" i="17" s="1"/>
  <c r="BC4601" i="17"/>
  <c r="BH4601" i="17" s="1"/>
  <c r="BC4602" i="17"/>
  <c r="BH4602" i="17" s="1"/>
  <c r="BC4603" i="17"/>
  <c r="BH4603" i="17" s="1"/>
  <c r="BC4604" i="17"/>
  <c r="BH4604" i="17" s="1"/>
  <c r="BC4605" i="17"/>
  <c r="BH4605" i="17" s="1"/>
  <c r="BC4606" i="17"/>
  <c r="BH4606" i="17" s="1"/>
  <c r="BC4607" i="17"/>
  <c r="BH4607" i="17" s="1"/>
  <c r="BC4608" i="17"/>
  <c r="BH4608" i="17" s="1"/>
  <c r="BC4609" i="17"/>
  <c r="BH4609" i="17" s="1"/>
  <c r="BC4610" i="17"/>
  <c r="BH4610" i="17" s="1"/>
  <c r="BC4611" i="17"/>
  <c r="BH4611" i="17" s="1"/>
  <c r="BC4612" i="17"/>
  <c r="BH4612" i="17" s="1"/>
  <c r="BC4613" i="17"/>
  <c r="BH4613" i="17" s="1"/>
  <c r="BC4614" i="17"/>
  <c r="BH4614" i="17" s="1"/>
  <c r="BC4615" i="17"/>
  <c r="BH4615" i="17" s="1"/>
  <c r="BC4616" i="17"/>
  <c r="BH4616" i="17" s="1"/>
  <c r="BC4617" i="17"/>
  <c r="BH4617" i="17" s="1"/>
  <c r="BC4618" i="17"/>
  <c r="BH4618" i="17" s="1"/>
  <c r="BC4619" i="17"/>
  <c r="BH4619" i="17" s="1"/>
  <c r="BC4620" i="17"/>
  <c r="BH4620" i="17" s="1"/>
  <c r="BC4621" i="17"/>
  <c r="BH4621" i="17" s="1"/>
  <c r="BC4622" i="17"/>
  <c r="BH4622" i="17" s="1"/>
  <c r="BC4623" i="17"/>
  <c r="BH4623" i="17" s="1"/>
  <c r="BC4624" i="17"/>
  <c r="BH4624" i="17" s="1"/>
  <c r="BC4625" i="17"/>
  <c r="BH4625" i="17" s="1"/>
  <c r="BC4626" i="17"/>
  <c r="BH4626" i="17" s="1"/>
  <c r="BC4627" i="17"/>
  <c r="BH4627" i="17" s="1"/>
  <c r="BC4628" i="17"/>
  <c r="BH4628" i="17" s="1"/>
  <c r="BC4629" i="17"/>
  <c r="BH4629" i="17" s="1"/>
  <c r="BC4630" i="17"/>
  <c r="BH4630" i="17" s="1"/>
  <c r="BC4631" i="17"/>
  <c r="BH4631" i="17" s="1"/>
  <c r="BC4632" i="17"/>
  <c r="BH4632" i="17" s="1"/>
  <c r="BC4633" i="17"/>
  <c r="BH4633" i="17" s="1"/>
  <c r="BC4634" i="17"/>
  <c r="BH4634" i="17" s="1"/>
  <c r="BC4635" i="17"/>
  <c r="BH4635" i="17" s="1"/>
  <c r="BC4636" i="17"/>
  <c r="BH4636" i="17" s="1"/>
  <c r="BC4637" i="17"/>
  <c r="BH4637" i="17" s="1"/>
  <c r="BC4638" i="17"/>
  <c r="BH4638" i="17" s="1"/>
  <c r="BC4639" i="17"/>
  <c r="BH4639" i="17" s="1"/>
  <c r="BC4640" i="17"/>
  <c r="BH4640" i="17" s="1"/>
  <c r="BC4641" i="17"/>
  <c r="BH4641" i="17" s="1"/>
  <c r="BC4642" i="17"/>
  <c r="BH4642" i="17" s="1"/>
  <c r="BC4643" i="17"/>
  <c r="BH4643" i="17" s="1"/>
  <c r="BC4644" i="17"/>
  <c r="BH4644" i="17" s="1"/>
  <c r="BC4645" i="17"/>
  <c r="BH4645" i="17" s="1"/>
  <c r="BC4646" i="17"/>
  <c r="BH4646" i="17" s="1"/>
  <c r="BC4647" i="17"/>
  <c r="BH4647" i="17" s="1"/>
  <c r="BC4648" i="17"/>
  <c r="BH4648" i="17" s="1"/>
  <c r="BC4649" i="17"/>
  <c r="BH4649" i="17" s="1"/>
  <c r="BC4650" i="17"/>
  <c r="BH4650" i="17" s="1"/>
  <c r="BC4651" i="17"/>
  <c r="BH4651" i="17" s="1"/>
  <c r="BC4652" i="17"/>
  <c r="BH4652" i="17" s="1"/>
  <c r="BC4653" i="17"/>
  <c r="BH4653" i="17" s="1"/>
  <c r="BC4654" i="17"/>
  <c r="BH4654" i="17" s="1"/>
  <c r="BC4655" i="17"/>
  <c r="BH4655" i="17" s="1"/>
  <c r="BC4656" i="17"/>
  <c r="BH4656" i="17" s="1"/>
  <c r="BC4657" i="17"/>
  <c r="BH4657" i="17" s="1"/>
  <c r="BC4658" i="17"/>
  <c r="BH4658" i="17" s="1"/>
  <c r="BC4659" i="17"/>
  <c r="BH4659" i="17" s="1"/>
  <c r="BC4660" i="17"/>
  <c r="BH4660" i="17" s="1"/>
  <c r="BC4661" i="17"/>
  <c r="BH4661" i="17" s="1"/>
  <c r="BC4662" i="17"/>
  <c r="BH4662" i="17" s="1"/>
  <c r="BC4663" i="17"/>
  <c r="BH4663" i="17" s="1"/>
  <c r="BC4664" i="17"/>
  <c r="BH4664" i="17" s="1"/>
  <c r="BC4665" i="17"/>
  <c r="BH4665" i="17" s="1"/>
  <c r="BC4666" i="17"/>
  <c r="BH4666" i="17" s="1"/>
  <c r="BC4667" i="17"/>
  <c r="BH4667" i="17" s="1"/>
  <c r="BC4668" i="17"/>
  <c r="BH4668" i="17" s="1"/>
  <c r="BC4669" i="17"/>
  <c r="BH4669" i="17" s="1"/>
  <c r="BC4670" i="17"/>
  <c r="BH4670" i="17" s="1"/>
  <c r="BC4671" i="17"/>
  <c r="BH4671" i="17" s="1"/>
  <c r="BC4672" i="17"/>
  <c r="BH4672" i="17" s="1"/>
  <c r="BC4673" i="17"/>
  <c r="BH4673" i="17" s="1"/>
  <c r="BC4674" i="17"/>
  <c r="BH4674" i="17" s="1"/>
  <c r="BC4675" i="17"/>
  <c r="BH4675" i="17" s="1"/>
  <c r="BC4676" i="17"/>
  <c r="BH4676" i="17" s="1"/>
  <c r="BC4677" i="17"/>
  <c r="BH4677" i="17" s="1"/>
  <c r="BC4678" i="17"/>
  <c r="BH4678" i="17" s="1"/>
  <c r="BC4679" i="17"/>
  <c r="BH4679" i="17" s="1"/>
  <c r="BC4680" i="17"/>
  <c r="BH4680" i="17" s="1"/>
  <c r="BC4681" i="17"/>
  <c r="BH4681" i="17" s="1"/>
  <c r="BC4682" i="17"/>
  <c r="BH4682" i="17" s="1"/>
  <c r="BC4683" i="17"/>
  <c r="BH4683" i="17" s="1"/>
  <c r="BC4684" i="17"/>
  <c r="BH4684" i="17" s="1"/>
  <c r="BC4685" i="17"/>
  <c r="BH4685" i="17" s="1"/>
  <c r="BC4686" i="17"/>
  <c r="BH4686" i="17" s="1"/>
  <c r="BC4687" i="17"/>
  <c r="BH4687" i="17" s="1"/>
  <c r="BC4688" i="17"/>
  <c r="BH4688" i="17" s="1"/>
  <c r="BC4689" i="17"/>
  <c r="BH4689" i="17" s="1"/>
  <c r="BC4690" i="17"/>
  <c r="BH4690" i="17" s="1"/>
  <c r="BC4691" i="17"/>
  <c r="BH4691" i="17" s="1"/>
  <c r="BC4692" i="17"/>
  <c r="BH4692" i="17" s="1"/>
  <c r="BC4693" i="17"/>
  <c r="BH4693" i="17" s="1"/>
  <c r="BC4694" i="17"/>
  <c r="BH4694" i="17" s="1"/>
  <c r="BC4695" i="17"/>
  <c r="BH4695" i="17" s="1"/>
  <c r="BC4696" i="17"/>
  <c r="BH4696" i="17" s="1"/>
  <c r="BC4697" i="17"/>
  <c r="BH4697" i="17" s="1"/>
  <c r="BC4698" i="17"/>
  <c r="BH4698" i="17" s="1"/>
  <c r="BC4699" i="17"/>
  <c r="BH4699" i="17" s="1"/>
  <c r="BC4700" i="17"/>
  <c r="BH4700" i="17" s="1"/>
  <c r="BC4701" i="17"/>
  <c r="BH4701" i="17" s="1"/>
  <c r="BC4702" i="17"/>
  <c r="BH4702" i="17" s="1"/>
  <c r="BC4703" i="17"/>
  <c r="BH4703" i="17" s="1"/>
  <c r="BC4704" i="17"/>
  <c r="BH4704" i="17" s="1"/>
  <c r="BC4705" i="17"/>
  <c r="BH4705" i="17" s="1"/>
  <c r="BC4706" i="17"/>
  <c r="BH4706" i="17" s="1"/>
  <c r="BC4707" i="17"/>
  <c r="BH4707" i="17" s="1"/>
  <c r="BC4708" i="17"/>
  <c r="BH4708" i="17" s="1"/>
  <c r="BC4709" i="17"/>
  <c r="BH4709" i="17" s="1"/>
  <c r="BC4710" i="17"/>
  <c r="BH4710" i="17" s="1"/>
  <c r="BC4711" i="17"/>
  <c r="BH4711" i="17" s="1"/>
  <c r="BC4712" i="17"/>
  <c r="BH4712" i="17" s="1"/>
  <c r="BC4713" i="17"/>
  <c r="BH4713" i="17" s="1"/>
  <c r="BC4714" i="17"/>
  <c r="BH4714" i="17" s="1"/>
  <c r="BC4715" i="17"/>
  <c r="BH4715" i="17" s="1"/>
  <c r="BC4716" i="17"/>
  <c r="BH4716" i="17" s="1"/>
  <c r="BC4717" i="17"/>
  <c r="BH4717" i="17" s="1"/>
  <c r="BC4718" i="17"/>
  <c r="BH4718" i="17" s="1"/>
  <c r="BC4719" i="17"/>
  <c r="BH4719" i="17" s="1"/>
  <c r="BC4720" i="17"/>
  <c r="BH4720" i="17" s="1"/>
  <c r="BC4721" i="17"/>
  <c r="BH4721" i="17" s="1"/>
  <c r="BC4722" i="17"/>
  <c r="BH4722" i="17" s="1"/>
  <c r="BC4723" i="17"/>
  <c r="BH4723" i="17" s="1"/>
  <c r="BC4724" i="17"/>
  <c r="BH4724" i="17" s="1"/>
  <c r="BC4725" i="17"/>
  <c r="BH4725" i="17" s="1"/>
  <c r="BC4726" i="17"/>
  <c r="BH4726" i="17" s="1"/>
  <c r="BC4727" i="17"/>
  <c r="BH4727" i="17" s="1"/>
  <c r="BC4728" i="17"/>
  <c r="BH4728" i="17" s="1"/>
  <c r="BC4729" i="17"/>
  <c r="BH4729" i="17" s="1"/>
  <c r="BC4730" i="17"/>
  <c r="BH4730" i="17" s="1"/>
  <c r="BC4731" i="17"/>
  <c r="BH4731" i="17" s="1"/>
  <c r="BC4732" i="17"/>
  <c r="BH4732" i="17" s="1"/>
  <c r="BC4733" i="17"/>
  <c r="BH4733" i="17" s="1"/>
  <c r="BC4734" i="17"/>
  <c r="BH4734" i="17" s="1"/>
  <c r="BC4735" i="17"/>
  <c r="BH4735" i="17" s="1"/>
  <c r="BC4736" i="17"/>
  <c r="BH4736" i="17" s="1"/>
  <c r="BC4737" i="17"/>
  <c r="BH4737" i="17" s="1"/>
  <c r="BC4738" i="17"/>
  <c r="BH4738" i="17" s="1"/>
  <c r="BC4739" i="17"/>
  <c r="BH4739" i="17" s="1"/>
  <c r="BC4740" i="17"/>
  <c r="BH4740" i="17" s="1"/>
  <c r="BC4741" i="17"/>
  <c r="BH4741" i="17" s="1"/>
  <c r="BC4742" i="17"/>
  <c r="BH4742" i="17" s="1"/>
  <c r="BC4743" i="17"/>
  <c r="BH4743" i="17" s="1"/>
  <c r="BC4744" i="17"/>
  <c r="BH4744" i="17" s="1"/>
  <c r="BC4745" i="17"/>
  <c r="BH4745" i="17" s="1"/>
  <c r="BC4746" i="17"/>
  <c r="BH4746" i="17" s="1"/>
  <c r="BC4747" i="17"/>
  <c r="BH4747" i="17" s="1"/>
  <c r="BC4748" i="17"/>
  <c r="BH4748" i="17" s="1"/>
  <c r="BC4749" i="17"/>
  <c r="BH4749" i="17" s="1"/>
  <c r="BC4750" i="17"/>
  <c r="BH4750" i="17" s="1"/>
  <c r="BC4751" i="17"/>
  <c r="BH4751" i="17" s="1"/>
  <c r="BC4752" i="17"/>
  <c r="BH4752" i="17" s="1"/>
  <c r="BC4753" i="17"/>
  <c r="BH4753" i="17" s="1"/>
  <c r="BC4754" i="17"/>
  <c r="BH4754" i="17" s="1"/>
  <c r="BC4755" i="17"/>
  <c r="BH4755" i="17" s="1"/>
  <c r="BC4756" i="17"/>
  <c r="BH4756" i="17" s="1"/>
  <c r="BC4757" i="17"/>
  <c r="BH4757" i="17" s="1"/>
  <c r="BC4758" i="17"/>
  <c r="BH4758" i="17" s="1"/>
  <c r="BC4759" i="17"/>
  <c r="BH4759" i="17" s="1"/>
  <c r="BC4760" i="17"/>
  <c r="BH4760" i="17" s="1"/>
  <c r="BC4761" i="17"/>
  <c r="BH4761" i="17" s="1"/>
  <c r="BC4762" i="17"/>
  <c r="BH4762" i="17" s="1"/>
  <c r="BC4763" i="17"/>
  <c r="BH4763" i="17" s="1"/>
  <c r="BC4764" i="17"/>
  <c r="BH4764" i="17" s="1"/>
  <c r="BC4765" i="17"/>
  <c r="BH4765" i="17" s="1"/>
  <c r="BC4766" i="17"/>
  <c r="BH4766" i="17" s="1"/>
  <c r="BC4767" i="17"/>
  <c r="BH4767" i="17" s="1"/>
  <c r="BC4768" i="17"/>
  <c r="BH4768" i="17" s="1"/>
  <c r="BC4769" i="17"/>
  <c r="BH4769" i="17" s="1"/>
  <c r="BC4770" i="17"/>
  <c r="BH4770" i="17" s="1"/>
  <c r="BC4771" i="17"/>
  <c r="BH4771" i="17" s="1"/>
  <c r="BC4772" i="17"/>
  <c r="BH4772" i="17" s="1"/>
  <c r="BC4773" i="17"/>
  <c r="BH4773" i="17" s="1"/>
  <c r="BC4774" i="17"/>
  <c r="BH4774" i="17" s="1"/>
  <c r="BC4775" i="17"/>
  <c r="BH4775" i="17" s="1"/>
  <c r="BC4776" i="17"/>
  <c r="BH4776" i="17" s="1"/>
  <c r="BC4777" i="17"/>
  <c r="BH4777" i="17" s="1"/>
  <c r="BC4778" i="17"/>
  <c r="BH4778" i="17" s="1"/>
  <c r="BC4779" i="17"/>
  <c r="BH4779" i="17" s="1"/>
  <c r="BC4780" i="17"/>
  <c r="BH4780" i="17" s="1"/>
  <c r="BC4781" i="17"/>
  <c r="BH4781" i="17" s="1"/>
  <c r="BC4782" i="17"/>
  <c r="BH4782" i="17" s="1"/>
  <c r="BC4783" i="17"/>
  <c r="BH4783" i="17" s="1"/>
  <c r="BC4784" i="17"/>
  <c r="BH4784" i="17" s="1"/>
  <c r="BC4785" i="17"/>
  <c r="BH4785" i="17" s="1"/>
  <c r="BC4786" i="17"/>
  <c r="BH4786" i="17" s="1"/>
  <c r="BC4787" i="17"/>
  <c r="BH4787" i="17" s="1"/>
  <c r="BC4788" i="17"/>
  <c r="BH4788" i="17" s="1"/>
  <c r="BC4789" i="17"/>
  <c r="BH4789" i="17" s="1"/>
  <c r="BC4790" i="17"/>
  <c r="BH4790" i="17" s="1"/>
  <c r="BC4791" i="17"/>
  <c r="BH4791" i="17" s="1"/>
  <c r="BC4792" i="17"/>
  <c r="BH4792" i="17" s="1"/>
  <c r="BC4793" i="17"/>
  <c r="BH4793" i="17" s="1"/>
  <c r="BC4794" i="17"/>
  <c r="BH4794" i="17" s="1"/>
  <c r="BC4795" i="17"/>
  <c r="BH4795" i="17" s="1"/>
  <c r="BC4796" i="17"/>
  <c r="BH4796" i="17" s="1"/>
  <c r="BC4797" i="17"/>
  <c r="BH4797" i="17" s="1"/>
  <c r="BC4798" i="17"/>
  <c r="BH4798" i="17" s="1"/>
  <c r="BC4799" i="17"/>
  <c r="BH4799" i="17" s="1"/>
  <c r="BC4800" i="17"/>
  <c r="BH4800" i="17" s="1"/>
  <c r="BC4801" i="17"/>
  <c r="BH4801" i="17" s="1"/>
  <c r="BC4802" i="17"/>
  <c r="BH4802" i="17" s="1"/>
  <c r="BC4803" i="17"/>
  <c r="BH4803" i="17" s="1"/>
  <c r="BC4804" i="17"/>
  <c r="BH4804" i="17" s="1"/>
  <c r="BC4805" i="17"/>
  <c r="BH4805" i="17" s="1"/>
  <c r="BC4806" i="17"/>
  <c r="BH4806" i="17" s="1"/>
  <c r="BC4807" i="17"/>
  <c r="BH4807" i="17" s="1"/>
  <c r="BC4808" i="17"/>
  <c r="BH4808" i="17" s="1"/>
  <c r="BC4809" i="17"/>
  <c r="BH4809" i="17" s="1"/>
  <c r="BC4810" i="17"/>
  <c r="BH4810" i="17" s="1"/>
  <c r="BC4811" i="17"/>
  <c r="BH4811" i="17" s="1"/>
  <c r="BC4812" i="17"/>
  <c r="BH4812" i="17" s="1"/>
  <c r="BC4813" i="17"/>
  <c r="BH4813" i="17" s="1"/>
  <c r="BC4814" i="17"/>
  <c r="BH4814" i="17" s="1"/>
  <c r="BC4815" i="17"/>
  <c r="BH4815" i="17" s="1"/>
  <c r="BC4816" i="17"/>
  <c r="BH4816" i="17" s="1"/>
  <c r="BC4817" i="17"/>
  <c r="BH4817" i="17" s="1"/>
  <c r="BC4818" i="17"/>
  <c r="BH4818" i="17" s="1"/>
  <c r="BC4819" i="17"/>
  <c r="BH4819" i="17" s="1"/>
  <c r="BC4820" i="17"/>
  <c r="BH4820" i="17" s="1"/>
  <c r="BC4821" i="17"/>
  <c r="BH4821" i="17" s="1"/>
  <c r="BC4822" i="17"/>
  <c r="BH4822" i="17" s="1"/>
  <c r="BC4823" i="17"/>
  <c r="BH4823" i="17" s="1"/>
  <c r="BC4824" i="17"/>
  <c r="BH4824" i="17" s="1"/>
  <c r="BC4825" i="17"/>
  <c r="BH4825" i="17" s="1"/>
  <c r="BC4826" i="17"/>
  <c r="BH4826" i="17" s="1"/>
  <c r="BC4827" i="17"/>
  <c r="BH4827" i="17" s="1"/>
  <c r="BC4828" i="17"/>
  <c r="BH4828" i="17" s="1"/>
  <c r="BC4829" i="17"/>
  <c r="BH4829" i="17" s="1"/>
  <c r="BC4830" i="17"/>
  <c r="BH4830" i="17" s="1"/>
  <c r="BC4831" i="17"/>
  <c r="BH4831" i="17" s="1"/>
  <c r="BC4832" i="17"/>
  <c r="BH4832" i="17" s="1"/>
  <c r="BC4833" i="17"/>
  <c r="BH4833" i="17" s="1"/>
  <c r="BC4834" i="17"/>
  <c r="BH4834" i="17" s="1"/>
  <c r="BC4835" i="17"/>
  <c r="BH4835" i="17" s="1"/>
  <c r="BC4836" i="17"/>
  <c r="BH4836" i="17" s="1"/>
  <c r="BC4837" i="17"/>
  <c r="BH4837" i="17" s="1"/>
  <c r="BC4838" i="17"/>
  <c r="BH4838" i="17" s="1"/>
  <c r="BC4839" i="17"/>
  <c r="BH4839" i="17" s="1"/>
  <c r="BC4840" i="17"/>
  <c r="BH4840" i="17" s="1"/>
  <c r="BC4841" i="17"/>
  <c r="BH4841" i="17" s="1"/>
  <c r="BC4842" i="17"/>
  <c r="BH4842" i="17" s="1"/>
  <c r="BC4843" i="17"/>
  <c r="BH4843" i="17" s="1"/>
  <c r="BC4844" i="17"/>
  <c r="BH4844" i="17" s="1"/>
  <c r="BC4845" i="17"/>
  <c r="BH4845" i="17" s="1"/>
  <c r="BC4846" i="17"/>
  <c r="BH4846" i="17" s="1"/>
  <c r="BC4847" i="17"/>
  <c r="BH4847" i="17" s="1"/>
  <c r="BC4848" i="17"/>
  <c r="BH4848" i="17" s="1"/>
  <c r="BC4849" i="17"/>
  <c r="BH4849" i="17" s="1"/>
  <c r="BC4850" i="17"/>
  <c r="BH4850" i="17" s="1"/>
  <c r="BC4851" i="17"/>
  <c r="BH4851" i="17" s="1"/>
  <c r="BC4852" i="17"/>
  <c r="BH4852" i="17" s="1"/>
  <c r="BC4853" i="17"/>
  <c r="BH4853" i="17" s="1"/>
  <c r="BC4854" i="17"/>
  <c r="BH4854" i="17" s="1"/>
  <c r="BC4855" i="17"/>
  <c r="BH4855" i="17" s="1"/>
  <c r="BC4856" i="17"/>
  <c r="BH4856" i="17" s="1"/>
  <c r="BC4857" i="17"/>
  <c r="BH4857" i="17" s="1"/>
  <c r="BC4858" i="17"/>
  <c r="BH4858" i="17" s="1"/>
  <c r="BC4859" i="17"/>
  <c r="BH4859" i="17" s="1"/>
  <c r="BC4860" i="17"/>
  <c r="BH4860" i="17" s="1"/>
  <c r="BC4861" i="17"/>
  <c r="BH4861" i="17" s="1"/>
  <c r="BC4862" i="17"/>
  <c r="BH4862" i="17" s="1"/>
  <c r="BC4863" i="17"/>
  <c r="BH4863" i="17" s="1"/>
  <c r="BC4864" i="17"/>
  <c r="BH4864" i="17" s="1"/>
  <c r="BC4865" i="17"/>
  <c r="BH4865" i="17" s="1"/>
  <c r="BC4866" i="17"/>
  <c r="BH4866" i="17" s="1"/>
  <c r="BC4867" i="17"/>
  <c r="BH4867" i="17" s="1"/>
  <c r="BC4868" i="17"/>
  <c r="BH4868" i="17" s="1"/>
  <c r="BC4869" i="17"/>
  <c r="BH4869" i="17" s="1"/>
  <c r="BC4870" i="17"/>
  <c r="BH4870" i="17" s="1"/>
  <c r="BC4871" i="17"/>
  <c r="BH4871" i="17" s="1"/>
  <c r="BC4872" i="17"/>
  <c r="BH4872" i="17" s="1"/>
  <c r="BC4873" i="17"/>
  <c r="BH4873" i="17" s="1"/>
  <c r="BC4874" i="17"/>
  <c r="BH4874" i="17" s="1"/>
  <c r="BC4875" i="17"/>
  <c r="BH4875" i="17" s="1"/>
  <c r="BC4876" i="17"/>
  <c r="BH4876" i="17" s="1"/>
  <c r="BC4877" i="17"/>
  <c r="BH4877" i="17" s="1"/>
  <c r="BC4878" i="17"/>
  <c r="BH4878" i="17" s="1"/>
  <c r="BC4879" i="17"/>
  <c r="BH4879" i="17" s="1"/>
  <c r="BC4880" i="17"/>
  <c r="BH4880" i="17" s="1"/>
  <c r="BC4881" i="17"/>
  <c r="BH4881" i="17" s="1"/>
  <c r="BC4882" i="17"/>
  <c r="BH4882" i="17" s="1"/>
  <c r="BC4883" i="17"/>
  <c r="BH4883" i="17" s="1"/>
  <c r="BC4884" i="17"/>
  <c r="BH4884" i="17" s="1"/>
  <c r="BC4885" i="17"/>
  <c r="BH4885" i="17" s="1"/>
  <c r="BC4886" i="17"/>
  <c r="BH4886" i="17" s="1"/>
  <c r="BC4887" i="17"/>
  <c r="BH4887" i="17" s="1"/>
  <c r="BC4888" i="17"/>
  <c r="BH4888" i="17" s="1"/>
  <c r="BC4889" i="17"/>
  <c r="BH4889" i="17" s="1"/>
  <c r="BC4890" i="17"/>
  <c r="BH4890" i="17" s="1"/>
  <c r="BC4891" i="17"/>
  <c r="BH4891" i="17" s="1"/>
  <c r="BC4892" i="17"/>
  <c r="BH4892" i="17" s="1"/>
  <c r="BC4893" i="17"/>
  <c r="BH4893" i="17" s="1"/>
  <c r="BC4894" i="17"/>
  <c r="BH4894" i="17" s="1"/>
  <c r="BC4895" i="17"/>
  <c r="BH4895" i="17" s="1"/>
  <c r="BC4896" i="17"/>
  <c r="BH4896" i="17" s="1"/>
  <c r="BC4897" i="17"/>
  <c r="BH4897" i="17" s="1"/>
  <c r="BC4898" i="17"/>
  <c r="BH4898" i="17" s="1"/>
  <c r="BC4899" i="17"/>
  <c r="BH4899" i="17" s="1"/>
  <c r="BC4900" i="17"/>
  <c r="BH4900" i="17" s="1"/>
  <c r="BC4901" i="17"/>
  <c r="BH4901" i="17" s="1"/>
  <c r="BC4902" i="17"/>
  <c r="BH4902" i="17" s="1"/>
  <c r="BC4903" i="17"/>
  <c r="BH4903" i="17" s="1"/>
  <c r="BC4904" i="17"/>
  <c r="BH4904" i="17" s="1"/>
  <c r="BC4905" i="17"/>
  <c r="BH4905" i="17" s="1"/>
  <c r="BC4906" i="17"/>
  <c r="BH4906" i="17" s="1"/>
  <c r="BC4907" i="17"/>
  <c r="BH4907" i="17" s="1"/>
  <c r="BC4908" i="17"/>
  <c r="BH4908" i="17" s="1"/>
  <c r="BC4909" i="17"/>
  <c r="BH4909" i="17" s="1"/>
  <c r="BC4910" i="17"/>
  <c r="BH4910" i="17" s="1"/>
  <c r="BC4911" i="17"/>
  <c r="BH4911" i="17" s="1"/>
  <c r="BC4912" i="17"/>
  <c r="BH4912" i="17" s="1"/>
  <c r="BC4913" i="17"/>
  <c r="BH4913" i="17" s="1"/>
  <c r="BC4914" i="17"/>
  <c r="BH4914" i="17" s="1"/>
  <c r="BC4915" i="17"/>
  <c r="BH4915" i="17" s="1"/>
  <c r="BC4916" i="17"/>
  <c r="BH4916" i="17" s="1"/>
  <c r="BC4917" i="17"/>
  <c r="BH4917" i="17" s="1"/>
  <c r="BC4918" i="17"/>
  <c r="BH4918" i="17" s="1"/>
  <c r="BC4919" i="17"/>
  <c r="BH4919" i="17" s="1"/>
  <c r="BC4920" i="17"/>
  <c r="BH4920" i="17" s="1"/>
  <c r="BC4921" i="17"/>
  <c r="BH4921" i="17" s="1"/>
  <c r="BC4922" i="17"/>
  <c r="BH4922" i="17" s="1"/>
  <c r="BC4923" i="17"/>
  <c r="BH4923" i="17" s="1"/>
  <c r="BC4924" i="17"/>
  <c r="BH4924" i="17" s="1"/>
  <c r="BC4925" i="17"/>
  <c r="BH4925" i="17" s="1"/>
  <c r="BC4926" i="17"/>
  <c r="BH4926" i="17" s="1"/>
  <c r="BC4927" i="17"/>
  <c r="BH4927" i="17" s="1"/>
  <c r="BC4928" i="17"/>
  <c r="BH4928" i="17" s="1"/>
  <c r="BC4929" i="17"/>
  <c r="BH4929" i="17" s="1"/>
  <c r="BC4930" i="17"/>
  <c r="BH4930" i="17" s="1"/>
  <c r="BC4931" i="17"/>
  <c r="BH4931" i="17" s="1"/>
  <c r="BC4932" i="17"/>
  <c r="BH4932" i="17" s="1"/>
  <c r="BC4933" i="17"/>
  <c r="BH4933" i="17" s="1"/>
  <c r="BC4934" i="17"/>
  <c r="BH4934" i="17" s="1"/>
  <c r="BC4935" i="17"/>
  <c r="BH4935" i="17" s="1"/>
  <c r="BC4936" i="17"/>
  <c r="BH4936" i="17" s="1"/>
  <c r="BC4937" i="17"/>
  <c r="BH4937" i="17" s="1"/>
  <c r="BC4938" i="17"/>
  <c r="BH4938" i="17" s="1"/>
  <c r="BC4939" i="17"/>
  <c r="BH4939" i="17" s="1"/>
  <c r="BC4940" i="17"/>
  <c r="BH4940" i="17" s="1"/>
  <c r="BC4941" i="17"/>
  <c r="BH4941" i="17" s="1"/>
  <c r="BC4942" i="17"/>
  <c r="BH4942" i="17" s="1"/>
  <c r="BC4943" i="17"/>
  <c r="BH4943" i="17" s="1"/>
  <c r="BC4944" i="17"/>
  <c r="BH4944" i="17" s="1"/>
  <c r="BC4945" i="17"/>
  <c r="BH4945" i="17" s="1"/>
  <c r="BC4946" i="17"/>
  <c r="BH4946" i="17" s="1"/>
  <c r="BC4947" i="17"/>
  <c r="BH4947" i="17" s="1"/>
  <c r="BC4948" i="17"/>
  <c r="BH4948" i="17" s="1"/>
  <c r="BC4949" i="17"/>
  <c r="BH4949" i="17" s="1"/>
  <c r="BC4950" i="17"/>
  <c r="BH4950" i="17" s="1"/>
  <c r="BC4951" i="17"/>
  <c r="BH4951" i="17" s="1"/>
  <c r="BC4952" i="17"/>
  <c r="BH4952" i="17" s="1"/>
  <c r="BC4953" i="17"/>
  <c r="BH4953" i="17" s="1"/>
  <c r="BC4954" i="17"/>
  <c r="BH4954" i="17" s="1"/>
  <c r="BC4955" i="17"/>
  <c r="BH4955" i="17" s="1"/>
  <c r="BC4956" i="17"/>
  <c r="BH4956" i="17" s="1"/>
  <c r="BC4957" i="17"/>
  <c r="BH4957" i="17" s="1"/>
  <c r="BC4958" i="17"/>
  <c r="BH4958" i="17" s="1"/>
  <c r="BC4959" i="17"/>
  <c r="BH4959" i="17" s="1"/>
  <c r="BC4960" i="17"/>
  <c r="BH4960" i="17" s="1"/>
  <c r="BC4961" i="17"/>
  <c r="BH4961" i="17" s="1"/>
  <c r="BC4962" i="17"/>
  <c r="BH4962" i="17" s="1"/>
  <c r="BC4963" i="17"/>
  <c r="BH4963" i="17" s="1"/>
  <c r="BC4964" i="17"/>
  <c r="BH4964" i="17" s="1"/>
  <c r="BC4965" i="17"/>
  <c r="BH4965" i="17" s="1"/>
  <c r="BC4966" i="17"/>
  <c r="BH4966" i="17" s="1"/>
  <c r="BC4967" i="17"/>
  <c r="BH4967" i="17" s="1"/>
  <c r="BC4968" i="17"/>
  <c r="BH4968" i="17" s="1"/>
  <c r="BC4969" i="17"/>
  <c r="BH4969" i="17" s="1"/>
  <c r="BC4970" i="17"/>
  <c r="BH4970" i="17" s="1"/>
  <c r="BC4971" i="17"/>
  <c r="BH4971" i="17" s="1"/>
  <c r="BC4972" i="17"/>
  <c r="BH4972" i="17" s="1"/>
  <c r="BC4973" i="17"/>
  <c r="BH4973" i="17" s="1"/>
  <c r="BC4974" i="17"/>
  <c r="BH4974" i="17" s="1"/>
  <c r="BC4975" i="17"/>
  <c r="BH4975" i="17" s="1"/>
  <c r="BC4976" i="17"/>
  <c r="BH4976" i="17" s="1"/>
  <c r="BC4977" i="17"/>
  <c r="BH4977" i="17" s="1"/>
  <c r="BC4978" i="17"/>
  <c r="BH4978" i="17" s="1"/>
  <c r="BC4979" i="17"/>
  <c r="BH4979" i="17" s="1"/>
  <c r="BC4980" i="17"/>
  <c r="BH4980" i="17" s="1"/>
  <c r="BC4981" i="17"/>
  <c r="BH4981" i="17" s="1"/>
  <c r="BC4982" i="17"/>
  <c r="BH4982" i="17" s="1"/>
  <c r="BC4983" i="17"/>
  <c r="BH4983" i="17" s="1"/>
  <c r="BC4984" i="17"/>
  <c r="BH4984" i="17" s="1"/>
  <c r="BC4985" i="17"/>
  <c r="BH4985" i="17" s="1"/>
  <c r="BC4986" i="17"/>
  <c r="BH4986" i="17" s="1"/>
  <c r="BC4987" i="17"/>
  <c r="BH4987" i="17" s="1"/>
  <c r="BC4988" i="17"/>
  <c r="BH4988" i="17" s="1"/>
  <c r="BC4989" i="17"/>
  <c r="BH4989" i="17" s="1"/>
  <c r="BC4990" i="17"/>
  <c r="BH4990" i="17" s="1"/>
  <c r="BC4991" i="17"/>
  <c r="BH4991" i="17" s="1"/>
  <c r="BC4992" i="17"/>
  <c r="BH4992" i="17" s="1"/>
  <c r="BC4993" i="17"/>
  <c r="BH4993" i="17" s="1"/>
  <c r="BC4994" i="17"/>
  <c r="BH4994" i="17" s="1"/>
  <c r="BC4995" i="17"/>
  <c r="BH4995" i="17" s="1"/>
  <c r="BC4996" i="17"/>
  <c r="BH4996" i="17" s="1"/>
  <c r="BC4997" i="17"/>
  <c r="BH4997" i="17" s="1"/>
  <c r="BC4998" i="17"/>
  <c r="BH4998" i="17" s="1"/>
  <c r="BC4999" i="17"/>
  <c r="BH4999" i="17" s="1"/>
  <c r="BC5000" i="17"/>
  <c r="BH5000" i="17" s="1"/>
  <c r="BC5001" i="17"/>
  <c r="BH5001" i="17" s="1"/>
  <c r="BC5002" i="17"/>
  <c r="BH5002" i="17" s="1"/>
  <c r="BC5003" i="17"/>
  <c r="BH5003" i="17" s="1"/>
  <c r="BC5004" i="17"/>
  <c r="BH5004" i="17" s="1"/>
  <c r="BC5005" i="17"/>
  <c r="BH5005" i="17" s="1"/>
  <c r="BC5006" i="17"/>
  <c r="BH5006" i="17" s="1"/>
  <c r="BC5007" i="17"/>
  <c r="BH5007" i="17" s="1"/>
  <c r="BC5008" i="17"/>
  <c r="BH5008" i="17" s="1"/>
  <c r="BC5009" i="17"/>
  <c r="BH5009" i="17" s="1"/>
  <c r="BC5010" i="17"/>
  <c r="BH5010" i="17" s="1"/>
  <c r="BC5011" i="17"/>
  <c r="BH5011" i="17" s="1"/>
  <c r="BC5012" i="17"/>
  <c r="BH5012" i="17" s="1"/>
  <c r="BC5013" i="17"/>
  <c r="BH5013" i="17" s="1"/>
  <c r="BC5014" i="17"/>
  <c r="BH5014" i="17" s="1"/>
  <c r="BC5015" i="17"/>
  <c r="BH5015" i="17" s="1"/>
  <c r="BC5016" i="17"/>
  <c r="BH5016" i="17" s="1"/>
  <c r="BC5017" i="17"/>
  <c r="BH5017" i="17" s="1"/>
  <c r="BC5018" i="17"/>
  <c r="BH5018" i="17" s="1"/>
  <c r="BC5019" i="17"/>
  <c r="BH5019" i="17" s="1"/>
  <c r="BC5020" i="17"/>
  <c r="BH5020" i="17" s="1"/>
  <c r="BC5021" i="17"/>
  <c r="BH5021" i="17" s="1"/>
  <c r="BC5022" i="17"/>
  <c r="BH5022" i="17" s="1"/>
  <c r="BC5023" i="17"/>
  <c r="BH5023" i="17" s="1"/>
  <c r="BC5024" i="17"/>
  <c r="BH5024" i="17" s="1"/>
  <c r="BC5025" i="17"/>
  <c r="BH5025" i="17" s="1"/>
  <c r="BC5026" i="17"/>
  <c r="BH5026" i="17" s="1"/>
  <c r="BC5027" i="17"/>
  <c r="BH5027" i="17" s="1"/>
  <c r="BC5028" i="17"/>
  <c r="BH5028" i="17" s="1"/>
  <c r="BC5029" i="17"/>
  <c r="BH5029" i="17" s="1"/>
  <c r="BC5030" i="17"/>
  <c r="BH5030" i="17" s="1"/>
  <c r="BC5031" i="17"/>
  <c r="BH5031" i="17" s="1"/>
  <c r="BC5032" i="17"/>
  <c r="BH5032" i="17" s="1"/>
  <c r="BC5033" i="17"/>
  <c r="BH5033" i="17" s="1"/>
  <c r="BC5034" i="17"/>
  <c r="BH5034" i="17" s="1"/>
  <c r="BC5035" i="17"/>
  <c r="BH5035" i="17" s="1"/>
  <c r="BC5036" i="17"/>
  <c r="BH5036" i="17" s="1"/>
  <c r="BC5037" i="17"/>
  <c r="BH5037" i="17" s="1"/>
  <c r="BC5038" i="17"/>
  <c r="BH5038" i="17" s="1"/>
  <c r="BC5039" i="17"/>
  <c r="BH5039" i="17" s="1"/>
  <c r="BC5040" i="17"/>
  <c r="BH5040" i="17" s="1"/>
  <c r="BC5041" i="17"/>
  <c r="BH5041" i="17" s="1"/>
  <c r="BC5042" i="17"/>
  <c r="BH5042" i="17" s="1"/>
  <c r="BC5043" i="17"/>
  <c r="BH5043" i="17" s="1"/>
  <c r="BC5044" i="17"/>
  <c r="BH5044" i="17" s="1"/>
  <c r="BC5045" i="17"/>
  <c r="BH5045" i="17" s="1"/>
  <c r="BC5046" i="17"/>
  <c r="BH5046" i="17" s="1"/>
  <c r="BC5047" i="17"/>
  <c r="BH5047" i="17" s="1"/>
  <c r="BC5048" i="17"/>
  <c r="BH5048" i="17" s="1"/>
  <c r="BC5049" i="17"/>
  <c r="BH5049" i="17" s="1"/>
  <c r="BC5050" i="17"/>
  <c r="BH5050" i="17" s="1"/>
  <c r="BC5051" i="17"/>
  <c r="BH5051" i="17" s="1"/>
  <c r="BC5052" i="17"/>
  <c r="BH5052" i="17" s="1"/>
  <c r="BC5053" i="17"/>
  <c r="BH5053" i="17" s="1"/>
  <c r="BC5054" i="17"/>
  <c r="BH5054" i="17" s="1"/>
  <c r="BC5055" i="17"/>
  <c r="BH5055" i="17" s="1"/>
  <c r="BC5056" i="17"/>
  <c r="BH5056" i="17" s="1"/>
  <c r="BC5057" i="17"/>
  <c r="BH5057" i="17" s="1"/>
  <c r="BC5058" i="17"/>
  <c r="BH5058" i="17" s="1"/>
  <c r="BC5059" i="17"/>
  <c r="BH5059" i="17" s="1"/>
  <c r="BC5060" i="17"/>
  <c r="BH5060" i="17" s="1"/>
  <c r="BC5061" i="17"/>
  <c r="BH5061" i="17" s="1"/>
  <c r="BC5062" i="17"/>
  <c r="BH5062" i="17" s="1"/>
  <c r="BC5063" i="17"/>
  <c r="BH5063" i="17" s="1"/>
  <c r="BC5064" i="17"/>
  <c r="BH5064" i="17" s="1"/>
  <c r="BC5065" i="17"/>
  <c r="BH5065" i="17" s="1"/>
  <c r="BC5066" i="17"/>
  <c r="BH5066" i="17" s="1"/>
  <c r="BC5067" i="17"/>
  <c r="BH5067" i="17" s="1"/>
  <c r="BC5068" i="17"/>
  <c r="BH5068" i="17" s="1"/>
  <c r="BC5069" i="17"/>
  <c r="BH5069" i="17" s="1"/>
  <c r="BC5070" i="17"/>
  <c r="BH5070" i="17" s="1"/>
  <c r="BC5071" i="17"/>
  <c r="BH5071" i="17" s="1"/>
  <c r="BC5072" i="17"/>
  <c r="BH5072" i="17" s="1"/>
  <c r="BC5073" i="17"/>
  <c r="BH5073" i="17" s="1"/>
  <c r="BC5074" i="17"/>
  <c r="BH5074" i="17" s="1"/>
  <c r="BC5075" i="17"/>
  <c r="BH5075" i="17" s="1"/>
  <c r="BC5076" i="17"/>
  <c r="BH5076" i="17" s="1"/>
  <c r="BC5077" i="17"/>
  <c r="BH5077" i="17" s="1"/>
  <c r="BC5078" i="17"/>
  <c r="BH5078" i="17" s="1"/>
  <c r="BC5079" i="17"/>
  <c r="BH5079" i="17" s="1"/>
  <c r="BC5080" i="17"/>
  <c r="BH5080" i="17" s="1"/>
  <c r="BC5081" i="17"/>
  <c r="BH5081" i="17" s="1"/>
  <c r="BC5082" i="17"/>
  <c r="BH5082" i="17" s="1"/>
  <c r="BC5083" i="17"/>
  <c r="BH5083" i="17" s="1"/>
  <c r="BC5084" i="17"/>
  <c r="BH5084" i="17" s="1"/>
  <c r="BC5085" i="17"/>
  <c r="BH5085" i="17" s="1"/>
  <c r="BC5086" i="17"/>
  <c r="BH5086" i="17" s="1"/>
  <c r="BC5087" i="17"/>
  <c r="BH5087" i="17" s="1"/>
  <c r="BC5088" i="17"/>
  <c r="BH5088" i="17" s="1"/>
  <c r="BC5089" i="17"/>
  <c r="BH5089" i="17" s="1"/>
  <c r="BC5090" i="17"/>
  <c r="BH5090" i="17" s="1"/>
  <c r="BC5091" i="17"/>
  <c r="BH5091" i="17" s="1"/>
  <c r="BC5092" i="17"/>
  <c r="BH5092" i="17" s="1"/>
  <c r="BC5093" i="17"/>
  <c r="BH5093" i="17" s="1"/>
  <c r="BC5094" i="17"/>
  <c r="BH5094" i="17" s="1"/>
  <c r="BC5095" i="17"/>
  <c r="BH5095" i="17" s="1"/>
  <c r="BC5096" i="17"/>
  <c r="BH5096" i="17" s="1"/>
  <c r="BC5097" i="17"/>
  <c r="BH5097" i="17" s="1"/>
  <c r="BC5098" i="17"/>
  <c r="BH5098" i="17" s="1"/>
  <c r="BC5099" i="17"/>
  <c r="BH5099" i="17" s="1"/>
  <c r="BC5100" i="17"/>
  <c r="BH5100" i="17" s="1"/>
  <c r="BC5101" i="17"/>
  <c r="BH5101" i="17" s="1"/>
  <c r="BC5102" i="17"/>
  <c r="BH5102" i="17" s="1"/>
  <c r="BC5103" i="17"/>
  <c r="BH5103" i="17" s="1"/>
  <c r="BC5104" i="17"/>
  <c r="BH5104" i="17" s="1"/>
  <c r="BC5105" i="17"/>
  <c r="BH5105" i="17" s="1"/>
  <c r="BC5106" i="17"/>
  <c r="BH5106" i="17" s="1"/>
  <c r="BC5107" i="17"/>
  <c r="BH5107" i="17" s="1"/>
  <c r="BC5108" i="17"/>
  <c r="BH5108" i="17" s="1"/>
  <c r="BC5109" i="17"/>
  <c r="BH5109" i="17" s="1"/>
  <c r="BC5110" i="17"/>
  <c r="BH5110" i="17" s="1"/>
  <c r="BC5111" i="17"/>
  <c r="BH5111" i="17" s="1"/>
  <c r="BC5112" i="17"/>
  <c r="BH5112" i="17" s="1"/>
  <c r="BC5113" i="17"/>
  <c r="BH5113" i="17" s="1"/>
  <c r="BC5114" i="17"/>
  <c r="BH5114" i="17" s="1"/>
  <c r="BC5115" i="17"/>
  <c r="BH5115" i="17" s="1"/>
  <c r="BC5116" i="17"/>
  <c r="BH5116" i="17" s="1"/>
  <c r="BC5117" i="17"/>
  <c r="BH5117" i="17" s="1"/>
  <c r="BC5118" i="17"/>
  <c r="BH5118" i="17" s="1"/>
  <c r="BC5119" i="17"/>
  <c r="BH5119" i="17" s="1"/>
  <c r="BC5120" i="17"/>
  <c r="BH5120" i="17" s="1"/>
  <c r="BC5121" i="17"/>
  <c r="BH5121" i="17" s="1"/>
  <c r="BC5122" i="17"/>
  <c r="BH5122" i="17" s="1"/>
  <c r="BC5123" i="17"/>
  <c r="BH5123" i="17" s="1"/>
  <c r="BC5124" i="17"/>
  <c r="BH5124" i="17" s="1"/>
  <c r="BC5125" i="17"/>
  <c r="BH5125" i="17" s="1"/>
  <c r="BC5126" i="17"/>
  <c r="BH5126" i="17" s="1"/>
  <c r="BC5127" i="17"/>
  <c r="BH5127" i="17" s="1"/>
  <c r="BC5128" i="17"/>
  <c r="BH5128" i="17" s="1"/>
  <c r="BC5129" i="17"/>
  <c r="BH5129" i="17" s="1"/>
  <c r="BC5130" i="17"/>
  <c r="BH5130" i="17" s="1"/>
  <c r="BC5131" i="17"/>
  <c r="BH5131" i="17" s="1"/>
  <c r="BC5132" i="17"/>
  <c r="BH5132" i="17" s="1"/>
  <c r="BC5133" i="17"/>
  <c r="BH5133" i="17" s="1"/>
  <c r="BC5134" i="17"/>
  <c r="BH5134" i="17" s="1"/>
  <c r="BC5135" i="17"/>
  <c r="BH5135" i="17" s="1"/>
  <c r="BC5136" i="17"/>
  <c r="BH5136" i="17" s="1"/>
  <c r="BC5137" i="17"/>
  <c r="BH5137" i="17" s="1"/>
  <c r="BC5138" i="17"/>
  <c r="BH5138" i="17" s="1"/>
  <c r="BC5139" i="17"/>
  <c r="BH5139" i="17" s="1"/>
  <c r="BC5140" i="17"/>
  <c r="BH5140" i="17" s="1"/>
  <c r="BC5141" i="17"/>
  <c r="BH5141" i="17" s="1"/>
  <c r="BC5142" i="17"/>
  <c r="BH5142" i="17" s="1"/>
  <c r="BC5143" i="17"/>
  <c r="BH5143" i="17" s="1"/>
  <c r="BC5144" i="17"/>
  <c r="BH5144" i="17" s="1"/>
  <c r="BC5145" i="17"/>
  <c r="BH5145" i="17" s="1"/>
  <c r="BC5146" i="17"/>
  <c r="BH5146" i="17" s="1"/>
  <c r="BC5147" i="17"/>
  <c r="BH5147" i="17" s="1"/>
  <c r="BC5148" i="17"/>
  <c r="BH5148" i="17" s="1"/>
  <c r="BC5149" i="17"/>
  <c r="BH5149" i="17" s="1"/>
  <c r="BC5150" i="17"/>
  <c r="BH5150" i="17" s="1"/>
  <c r="BC5151" i="17"/>
  <c r="BH5151" i="17" s="1"/>
  <c r="BC5152" i="17"/>
  <c r="BH5152" i="17" s="1"/>
  <c r="BC5153" i="17"/>
  <c r="BH5153" i="17" s="1"/>
  <c r="BC5154" i="17"/>
  <c r="BH5154" i="17" s="1"/>
  <c r="BC5155" i="17"/>
  <c r="BH5155" i="17" s="1"/>
  <c r="BC5156" i="17"/>
  <c r="BH5156" i="17" s="1"/>
  <c r="BC5157" i="17"/>
  <c r="BH5157" i="17" s="1"/>
  <c r="BC5158" i="17"/>
  <c r="BH5158" i="17" s="1"/>
  <c r="BC5159" i="17"/>
  <c r="BH5159" i="17" s="1"/>
  <c r="BC5160" i="17"/>
  <c r="BH5160" i="17" s="1"/>
  <c r="BC5161" i="17"/>
  <c r="BH5161" i="17" s="1"/>
  <c r="BC5162" i="17"/>
  <c r="BH5162" i="17" s="1"/>
  <c r="BC5163" i="17"/>
  <c r="BH5163" i="17" s="1"/>
  <c r="BC5164" i="17"/>
  <c r="BH5164" i="17" s="1"/>
  <c r="BC5165" i="17"/>
  <c r="BH5165" i="17" s="1"/>
  <c r="BC5166" i="17"/>
  <c r="BH5166" i="17" s="1"/>
  <c r="BC5167" i="17"/>
  <c r="BH5167" i="17" s="1"/>
  <c r="BC5168" i="17"/>
  <c r="BH5168" i="17" s="1"/>
  <c r="BC5169" i="17"/>
  <c r="BH5169" i="17" s="1"/>
  <c r="BC5170" i="17"/>
  <c r="BH5170" i="17" s="1"/>
  <c r="BC5171" i="17"/>
  <c r="BH5171" i="17" s="1"/>
  <c r="BC5172" i="17"/>
  <c r="BH5172" i="17" s="1"/>
  <c r="BC5173" i="17"/>
  <c r="BH5173" i="17" s="1"/>
  <c r="BC5174" i="17"/>
  <c r="BH5174" i="17" s="1"/>
  <c r="BC5175" i="17"/>
  <c r="BH5175" i="17" s="1"/>
  <c r="BC5176" i="17"/>
  <c r="BH5176" i="17" s="1"/>
  <c r="BC5177" i="17"/>
  <c r="BH5177" i="17" s="1"/>
  <c r="BC5178" i="17"/>
  <c r="BH5178" i="17" s="1"/>
  <c r="BC5179" i="17"/>
  <c r="BH5179" i="17" s="1"/>
  <c r="BC5180" i="17"/>
  <c r="BH5180" i="17" s="1"/>
  <c r="BC5181" i="17"/>
  <c r="BH5181" i="17" s="1"/>
  <c r="BC5182" i="17"/>
  <c r="BH5182" i="17" s="1"/>
  <c r="BC5183" i="17"/>
  <c r="BH5183" i="17" s="1"/>
  <c r="BC5184" i="17"/>
  <c r="BH5184" i="17" s="1"/>
  <c r="BC5185" i="17"/>
  <c r="BH5185" i="17" s="1"/>
  <c r="BC5186" i="17"/>
  <c r="BH5186" i="17" s="1"/>
  <c r="BC5187" i="17"/>
  <c r="BH5187" i="17" s="1"/>
  <c r="BC5188" i="17"/>
  <c r="BH5188" i="17" s="1"/>
  <c r="BC5189" i="17"/>
  <c r="BH5189" i="17" s="1"/>
  <c r="BC5190" i="17"/>
  <c r="BH5190" i="17" s="1"/>
  <c r="BC5191" i="17"/>
  <c r="BH5191" i="17" s="1"/>
  <c r="BC5192" i="17"/>
  <c r="BH5192" i="17" s="1"/>
  <c r="BC5193" i="17"/>
  <c r="BH5193" i="17" s="1"/>
  <c r="BC5194" i="17"/>
  <c r="BH5194" i="17" s="1"/>
  <c r="BC5195" i="17"/>
  <c r="BH5195" i="17" s="1"/>
  <c r="BC5196" i="17"/>
  <c r="BH5196" i="17" s="1"/>
  <c r="BC5197" i="17"/>
  <c r="BH5197" i="17" s="1"/>
  <c r="BC5198" i="17"/>
  <c r="BH5198" i="17" s="1"/>
  <c r="BC5199" i="17"/>
  <c r="BH5199" i="17" s="1"/>
  <c r="BC5200" i="17"/>
  <c r="BH5200" i="17" s="1"/>
  <c r="BC5201" i="17"/>
  <c r="BH5201" i="17" s="1"/>
  <c r="BC5202" i="17"/>
  <c r="BH5202" i="17" s="1"/>
  <c r="BC5203" i="17"/>
  <c r="BH5203" i="17" s="1"/>
  <c r="BC5204" i="17"/>
  <c r="BH5204" i="17" s="1"/>
  <c r="BC5205" i="17"/>
  <c r="BH5205" i="17" s="1"/>
  <c r="BC5206" i="17"/>
  <c r="BH5206" i="17" s="1"/>
  <c r="BC5207" i="17"/>
  <c r="BH5207" i="17" s="1"/>
  <c r="BC5208" i="17"/>
  <c r="BH5208" i="17" s="1"/>
  <c r="BC5209" i="17"/>
  <c r="BH5209" i="17" s="1"/>
  <c r="BC5210" i="17"/>
  <c r="BH5210" i="17" s="1"/>
  <c r="BC5211" i="17"/>
  <c r="BH5211" i="17" s="1"/>
  <c r="BC5212" i="17"/>
  <c r="BH5212" i="17" s="1"/>
  <c r="BC5213" i="17"/>
  <c r="BH5213" i="17" s="1"/>
  <c r="BC5214" i="17"/>
  <c r="BH5214" i="17" s="1"/>
  <c r="BC5215" i="17"/>
  <c r="BH5215" i="17" s="1"/>
  <c r="BC5216" i="17"/>
  <c r="BH5216" i="17" s="1"/>
  <c r="BC5217" i="17"/>
  <c r="BH5217" i="17" s="1"/>
  <c r="BC5218" i="17"/>
  <c r="BH5218" i="17" s="1"/>
  <c r="BC5219" i="17"/>
  <c r="BH5219" i="17" s="1"/>
  <c r="BC5220" i="17"/>
  <c r="BH5220" i="17" s="1"/>
  <c r="BC5221" i="17"/>
  <c r="BH5221" i="17" s="1"/>
  <c r="BC5222" i="17"/>
  <c r="BH5222" i="17" s="1"/>
  <c r="BC5223" i="17"/>
  <c r="BH5223" i="17" s="1"/>
  <c r="BC5224" i="17"/>
  <c r="BH5224" i="17" s="1"/>
  <c r="BC5225" i="17"/>
  <c r="BH5225" i="17" s="1"/>
  <c r="BC5226" i="17"/>
  <c r="BH5226" i="17" s="1"/>
  <c r="BC5227" i="17"/>
  <c r="BH5227" i="17" s="1"/>
  <c r="BC5228" i="17"/>
  <c r="BH5228" i="17" s="1"/>
  <c r="BC5229" i="17"/>
  <c r="BH5229" i="17" s="1"/>
  <c r="BC5230" i="17"/>
  <c r="BH5230" i="17" s="1"/>
  <c r="BC5231" i="17"/>
  <c r="BH5231" i="17" s="1"/>
  <c r="BC5232" i="17"/>
  <c r="BH5232" i="17" s="1"/>
  <c r="BC5233" i="17"/>
  <c r="BH5233" i="17" s="1"/>
  <c r="BC5234" i="17"/>
  <c r="BH5234" i="17" s="1"/>
  <c r="BC5235" i="17"/>
  <c r="BH5235" i="17" s="1"/>
  <c r="BC5236" i="17"/>
  <c r="BH5236" i="17" s="1"/>
  <c r="BC5237" i="17"/>
  <c r="BH5237" i="17" s="1"/>
  <c r="BC5238" i="17"/>
  <c r="BH5238" i="17" s="1"/>
  <c r="BC5239" i="17"/>
  <c r="BH5239" i="17" s="1"/>
  <c r="BC5240" i="17"/>
  <c r="BH5240" i="17" s="1"/>
  <c r="BC5241" i="17"/>
  <c r="BH5241" i="17" s="1"/>
  <c r="BC5242" i="17"/>
  <c r="BH5242" i="17" s="1"/>
  <c r="BC5243" i="17"/>
  <c r="BH5243" i="17" s="1"/>
  <c r="BC5244" i="17"/>
  <c r="BH5244" i="17" s="1"/>
  <c r="BC5245" i="17"/>
  <c r="BH5245" i="17" s="1"/>
  <c r="BC5246" i="17"/>
  <c r="BH5246" i="17" s="1"/>
  <c r="BC5247" i="17"/>
  <c r="BH5247" i="17" s="1"/>
  <c r="BC5248" i="17"/>
  <c r="BH5248" i="17" s="1"/>
  <c r="BC5249" i="17"/>
  <c r="BH5249" i="17" s="1"/>
  <c r="BC5250" i="17"/>
  <c r="BH5250" i="17" s="1"/>
  <c r="BC5251" i="17"/>
  <c r="BH5251" i="17" s="1"/>
  <c r="BC5252" i="17"/>
  <c r="BH5252" i="17" s="1"/>
  <c r="BC5253" i="17"/>
  <c r="BH5253" i="17" s="1"/>
  <c r="BC5254" i="17"/>
  <c r="BH5254" i="17" s="1"/>
  <c r="BC5255" i="17"/>
  <c r="BH5255" i="17" s="1"/>
  <c r="BC5256" i="17"/>
  <c r="BH5256" i="17" s="1"/>
  <c r="BC5257" i="17"/>
  <c r="BH5257" i="17" s="1"/>
  <c r="BC5258" i="17"/>
  <c r="BH5258" i="17" s="1"/>
  <c r="BC5259" i="17"/>
  <c r="BH5259" i="17" s="1"/>
  <c r="BC5260" i="17"/>
  <c r="BH5260" i="17" s="1"/>
  <c r="BC5261" i="17"/>
  <c r="BH5261" i="17" s="1"/>
  <c r="BC5262" i="17"/>
  <c r="BH5262" i="17" s="1"/>
  <c r="BC5263" i="17"/>
  <c r="BH5263" i="17" s="1"/>
  <c r="BC5264" i="17"/>
  <c r="BH5264" i="17" s="1"/>
  <c r="BC5265" i="17"/>
  <c r="BH5265" i="17" s="1"/>
  <c r="BC5266" i="17"/>
  <c r="BH5266" i="17" s="1"/>
  <c r="BC5267" i="17"/>
  <c r="BH5267" i="17" s="1"/>
  <c r="BC5268" i="17"/>
  <c r="BH5268" i="17" s="1"/>
  <c r="BC5269" i="17"/>
  <c r="BH5269" i="17" s="1"/>
  <c r="BC5270" i="17"/>
  <c r="BH5270" i="17" s="1"/>
  <c r="BC5271" i="17"/>
  <c r="BH5271" i="17" s="1"/>
  <c r="BC5272" i="17"/>
  <c r="BH5272" i="17" s="1"/>
  <c r="BC5273" i="17"/>
  <c r="BH5273" i="17" s="1"/>
  <c r="BC5274" i="17"/>
  <c r="BH5274" i="17" s="1"/>
  <c r="BC5275" i="17"/>
  <c r="BH5275" i="17" s="1"/>
  <c r="BC5276" i="17"/>
  <c r="BH5276" i="17" s="1"/>
  <c r="BC5277" i="17"/>
  <c r="BH5277" i="17" s="1"/>
  <c r="BC5278" i="17"/>
  <c r="BH5278" i="17" s="1"/>
  <c r="BC5279" i="17"/>
  <c r="BH5279" i="17" s="1"/>
  <c r="BC5280" i="17"/>
  <c r="BH5280" i="17" s="1"/>
  <c r="BC5281" i="17"/>
  <c r="BH5281" i="17" s="1"/>
  <c r="BC5282" i="17"/>
  <c r="BH5282" i="17" s="1"/>
  <c r="BC5283" i="17"/>
  <c r="BH5283" i="17" s="1"/>
  <c r="BC5284" i="17"/>
  <c r="BH5284" i="17" s="1"/>
  <c r="BC5285" i="17"/>
  <c r="BH5285" i="17" s="1"/>
  <c r="BC5286" i="17"/>
  <c r="BH5286" i="17" s="1"/>
  <c r="BC5287" i="17"/>
  <c r="BH5287" i="17" s="1"/>
  <c r="BC5288" i="17"/>
  <c r="BH5288" i="17" s="1"/>
  <c r="BC5289" i="17"/>
  <c r="BH5289" i="17" s="1"/>
  <c r="BC5290" i="17"/>
  <c r="BH5290" i="17" s="1"/>
  <c r="BC5291" i="17"/>
  <c r="BH5291" i="17" s="1"/>
  <c r="BC5292" i="17"/>
  <c r="BH5292" i="17" s="1"/>
  <c r="BC5293" i="17"/>
  <c r="BH5293" i="17" s="1"/>
  <c r="BC5294" i="17"/>
  <c r="BH5294" i="17" s="1"/>
  <c r="BC5295" i="17"/>
  <c r="BH5295" i="17" s="1"/>
  <c r="BC5296" i="17"/>
  <c r="BH5296" i="17" s="1"/>
  <c r="BC5297" i="17"/>
  <c r="BH5297" i="17" s="1"/>
  <c r="BC5298" i="17"/>
  <c r="BH5298" i="17" s="1"/>
  <c r="BC5299" i="17"/>
  <c r="BH5299" i="17" s="1"/>
  <c r="BC5300" i="17"/>
  <c r="BH5300" i="17" s="1"/>
  <c r="BC5301" i="17"/>
  <c r="BH5301" i="17" s="1"/>
  <c r="BC5302" i="17"/>
  <c r="BH5302" i="17" s="1"/>
  <c r="BC5303" i="17"/>
  <c r="BH5303" i="17" s="1"/>
  <c r="BC5304" i="17"/>
  <c r="BH5304" i="17" s="1"/>
  <c r="BC5305" i="17"/>
  <c r="BH5305" i="17" s="1"/>
  <c r="BC5306" i="17"/>
  <c r="BH5306" i="17" s="1"/>
  <c r="BC5307" i="17"/>
  <c r="BH5307" i="17" s="1"/>
  <c r="BC5308" i="17"/>
  <c r="BH5308" i="17" s="1"/>
  <c r="BC5309" i="17"/>
  <c r="BH5309" i="17" s="1"/>
  <c r="BC5310" i="17"/>
  <c r="BH5310" i="17" s="1"/>
  <c r="BC5311" i="17"/>
  <c r="BH5311" i="17" s="1"/>
  <c r="BC5312" i="17"/>
  <c r="BH5312" i="17" s="1"/>
  <c r="BC5313" i="17"/>
  <c r="BH5313" i="17" s="1"/>
  <c r="BC5314" i="17"/>
  <c r="BH5314" i="17" s="1"/>
  <c r="BC5315" i="17"/>
  <c r="BH5315" i="17" s="1"/>
  <c r="BC5316" i="17"/>
  <c r="BH5316" i="17" s="1"/>
  <c r="BC5317" i="17"/>
  <c r="BH5317" i="17" s="1"/>
  <c r="BC5318" i="17"/>
  <c r="BH5318" i="17" s="1"/>
  <c r="BC5319" i="17"/>
  <c r="BH5319" i="17" s="1"/>
  <c r="BC5320" i="17"/>
  <c r="BH5320" i="17" s="1"/>
  <c r="BC5321" i="17"/>
  <c r="BH5321" i="17" s="1"/>
  <c r="BC5322" i="17"/>
  <c r="BH5322" i="17" s="1"/>
  <c r="BC5323" i="17"/>
  <c r="BH5323" i="17" s="1"/>
  <c r="BC5324" i="17"/>
  <c r="BH5324" i="17" s="1"/>
  <c r="BC5325" i="17"/>
  <c r="BH5325" i="17" s="1"/>
  <c r="BC5326" i="17"/>
  <c r="BH5326" i="17" s="1"/>
  <c r="BC5327" i="17"/>
  <c r="BH5327" i="17" s="1"/>
  <c r="BC5328" i="17"/>
  <c r="BH5328" i="17" s="1"/>
  <c r="BC5329" i="17"/>
  <c r="BH5329" i="17" s="1"/>
  <c r="BC5330" i="17"/>
  <c r="BH5330" i="17" s="1"/>
  <c r="BC5331" i="17"/>
  <c r="BH5331" i="17" s="1"/>
  <c r="BC5332" i="17"/>
  <c r="BH5332" i="17" s="1"/>
  <c r="BC5333" i="17"/>
  <c r="BH5333" i="17" s="1"/>
  <c r="BC5334" i="17"/>
  <c r="BH5334" i="17" s="1"/>
  <c r="BC5335" i="17"/>
  <c r="BH5335" i="17" s="1"/>
  <c r="BC5336" i="17"/>
  <c r="BH5336" i="17" s="1"/>
  <c r="BC5337" i="17"/>
  <c r="BH5337" i="17" s="1"/>
  <c r="BC5338" i="17"/>
  <c r="BH5338" i="17" s="1"/>
  <c r="BC5339" i="17"/>
  <c r="BH5339" i="17" s="1"/>
  <c r="BC5340" i="17"/>
  <c r="BH5340" i="17" s="1"/>
  <c r="BC5341" i="17"/>
  <c r="BH5341" i="17" s="1"/>
  <c r="BC5342" i="17"/>
  <c r="BH5342" i="17" s="1"/>
  <c r="BC5343" i="17"/>
  <c r="BH5343" i="17" s="1"/>
  <c r="BC5344" i="17"/>
  <c r="BH5344" i="17" s="1"/>
  <c r="BC5345" i="17"/>
  <c r="BH5345" i="17" s="1"/>
  <c r="BC5346" i="17"/>
  <c r="BH5346" i="17" s="1"/>
  <c r="BC5347" i="17"/>
  <c r="BH5347" i="17" s="1"/>
  <c r="BC5348" i="17"/>
  <c r="BH5348" i="17" s="1"/>
  <c r="BC5349" i="17"/>
  <c r="BH5349" i="17" s="1"/>
  <c r="BC5350" i="17"/>
  <c r="BH5350" i="17" s="1"/>
  <c r="BC5351" i="17"/>
  <c r="BH5351" i="17" s="1"/>
  <c r="BC5352" i="17"/>
  <c r="BH5352" i="17" s="1"/>
  <c r="BC5353" i="17"/>
  <c r="BH5353" i="17" s="1"/>
  <c r="BC5354" i="17"/>
  <c r="BH5354" i="17" s="1"/>
  <c r="BC5355" i="17"/>
  <c r="BH5355" i="17" s="1"/>
  <c r="BC5356" i="17"/>
  <c r="BH5356" i="17" s="1"/>
  <c r="BC5357" i="17"/>
  <c r="BH5357" i="17" s="1"/>
  <c r="BC5358" i="17"/>
  <c r="BH5358" i="17" s="1"/>
  <c r="BC5359" i="17"/>
  <c r="BH5359" i="17" s="1"/>
  <c r="BC5360" i="17"/>
  <c r="BH5360" i="17" s="1"/>
  <c r="BC5361" i="17"/>
  <c r="BH5361" i="17" s="1"/>
  <c r="BC5362" i="17"/>
  <c r="BH5362" i="17" s="1"/>
  <c r="BC5363" i="17"/>
  <c r="BH5363" i="17" s="1"/>
  <c r="BC5364" i="17"/>
  <c r="BH5364" i="17" s="1"/>
  <c r="BC5365" i="17"/>
  <c r="BH5365" i="17" s="1"/>
  <c r="BC5366" i="17"/>
  <c r="BH5366" i="17" s="1"/>
  <c r="BC5367" i="17"/>
  <c r="BH5367" i="17" s="1"/>
  <c r="BC5368" i="17"/>
  <c r="BH5368" i="17" s="1"/>
  <c r="BC5369" i="17"/>
  <c r="BH5369" i="17" s="1"/>
  <c r="BC5370" i="17"/>
  <c r="BH5370" i="17" s="1"/>
  <c r="BC5371" i="17"/>
  <c r="BH5371" i="17" s="1"/>
  <c r="BC5372" i="17"/>
  <c r="BH5372" i="17" s="1"/>
  <c r="BC5373" i="17"/>
  <c r="BH5373" i="17" s="1"/>
  <c r="BC5374" i="17"/>
  <c r="BH5374" i="17" s="1"/>
  <c r="BC5375" i="17"/>
  <c r="BH5375" i="17" s="1"/>
  <c r="BC5376" i="17"/>
  <c r="BH5376" i="17" s="1"/>
  <c r="BC5377" i="17"/>
  <c r="BH5377" i="17" s="1"/>
  <c r="BC5378" i="17"/>
  <c r="BH5378" i="17" s="1"/>
  <c r="BC5379" i="17"/>
  <c r="BH5379" i="17" s="1"/>
  <c r="BC5380" i="17"/>
  <c r="BH5380" i="17" s="1"/>
  <c r="BC5381" i="17"/>
  <c r="BH5381" i="17" s="1"/>
  <c r="BC5382" i="17"/>
  <c r="BH5382" i="17" s="1"/>
  <c r="BC5383" i="17"/>
  <c r="BH5383" i="17" s="1"/>
  <c r="BC5384" i="17"/>
  <c r="BH5384" i="17" s="1"/>
  <c r="BC5385" i="17"/>
  <c r="BH5385" i="17" s="1"/>
  <c r="BC5386" i="17"/>
  <c r="BH5386" i="17" s="1"/>
  <c r="BC5387" i="17"/>
  <c r="BH5387" i="17" s="1"/>
  <c r="BC5388" i="17"/>
  <c r="BH5388" i="17" s="1"/>
  <c r="BC5389" i="17"/>
  <c r="BH5389" i="17" s="1"/>
  <c r="BC5390" i="17"/>
  <c r="BH5390" i="17" s="1"/>
  <c r="BC5391" i="17"/>
  <c r="BH5391" i="17" s="1"/>
  <c r="BC5392" i="17"/>
  <c r="BH5392" i="17" s="1"/>
  <c r="BC5393" i="17"/>
  <c r="BH5393" i="17" s="1"/>
  <c r="BC5394" i="17"/>
  <c r="BH5394" i="17" s="1"/>
  <c r="BC5395" i="17"/>
  <c r="BH5395" i="17" s="1"/>
  <c r="BC5396" i="17"/>
  <c r="BH5396" i="17" s="1"/>
  <c r="BC5397" i="17"/>
  <c r="BH5397" i="17" s="1"/>
  <c r="BC5398" i="17"/>
  <c r="BH5398" i="17" s="1"/>
  <c r="BC5399" i="17"/>
  <c r="BH5399" i="17" s="1"/>
  <c r="BC5400" i="17"/>
  <c r="BH5400" i="17" s="1"/>
  <c r="BC5401" i="17"/>
  <c r="BH5401" i="17" s="1"/>
  <c r="BC5402" i="17"/>
  <c r="BH5402" i="17" s="1"/>
  <c r="BC5403" i="17"/>
  <c r="BH5403" i="17" s="1"/>
  <c r="BC5404" i="17"/>
  <c r="BH5404" i="17" s="1"/>
  <c r="BC5405" i="17"/>
  <c r="BH5405" i="17" s="1"/>
  <c r="BC5406" i="17"/>
  <c r="BH5406" i="17" s="1"/>
  <c r="BC5407" i="17"/>
  <c r="BH5407" i="17" s="1"/>
  <c r="BC5408" i="17"/>
  <c r="BH5408" i="17" s="1"/>
  <c r="BC5409" i="17"/>
  <c r="BH5409" i="17" s="1"/>
  <c r="BC5410" i="17"/>
  <c r="BH5410" i="17" s="1"/>
  <c r="BC5411" i="17"/>
  <c r="BH5411" i="17" s="1"/>
  <c r="BC5412" i="17"/>
  <c r="BH5412" i="17" s="1"/>
  <c r="BC5413" i="17"/>
  <c r="BH5413" i="17" s="1"/>
  <c r="BC5414" i="17"/>
  <c r="BH5414" i="17" s="1"/>
  <c r="BC5415" i="17"/>
  <c r="BH5415" i="17" s="1"/>
  <c r="BC5416" i="17"/>
  <c r="BH5416" i="17" s="1"/>
  <c r="BC5417" i="17"/>
  <c r="BH5417" i="17" s="1"/>
  <c r="BC5418" i="17"/>
  <c r="BH5418" i="17" s="1"/>
  <c r="BC5419" i="17"/>
  <c r="BH5419" i="17" s="1"/>
  <c r="BC5420" i="17"/>
  <c r="BH5420" i="17" s="1"/>
  <c r="BC5421" i="17"/>
  <c r="BH5421" i="17" s="1"/>
  <c r="BC5422" i="17"/>
  <c r="BH5422" i="17" s="1"/>
  <c r="BC5423" i="17"/>
  <c r="BH5423" i="17" s="1"/>
  <c r="BC5424" i="17"/>
  <c r="BH5424" i="17" s="1"/>
  <c r="BC5425" i="17"/>
  <c r="BH5425" i="17" s="1"/>
  <c r="BC5426" i="17"/>
  <c r="BH5426" i="17" s="1"/>
  <c r="BC5427" i="17"/>
  <c r="BH5427" i="17" s="1"/>
  <c r="BC5428" i="17"/>
  <c r="BH5428" i="17" s="1"/>
  <c r="BC5429" i="17"/>
  <c r="BH5429" i="17" s="1"/>
  <c r="BC5430" i="17"/>
  <c r="BH5430" i="17" s="1"/>
  <c r="BC5431" i="17"/>
  <c r="BH5431" i="17" s="1"/>
  <c r="BC5432" i="17"/>
  <c r="BH5432" i="17" s="1"/>
  <c r="BC5433" i="17"/>
  <c r="BH5433" i="17" s="1"/>
  <c r="BC5434" i="17"/>
  <c r="BH5434" i="17" s="1"/>
  <c r="BC5435" i="17"/>
  <c r="BH5435" i="17" s="1"/>
  <c r="BC5436" i="17"/>
  <c r="BH5436" i="17" s="1"/>
  <c r="BC5437" i="17"/>
  <c r="BH5437" i="17" s="1"/>
  <c r="BC5438" i="17"/>
  <c r="BH5438" i="17" s="1"/>
  <c r="BC5439" i="17"/>
  <c r="BH5439" i="17" s="1"/>
  <c r="BC5440" i="17"/>
  <c r="BH5440" i="17" s="1"/>
  <c r="BC5441" i="17"/>
  <c r="BH5441" i="17" s="1"/>
  <c r="BC5442" i="17"/>
  <c r="BH5442" i="17" s="1"/>
  <c r="BC5443" i="17"/>
  <c r="BH5443" i="17" s="1"/>
  <c r="BC5444" i="17"/>
  <c r="BH5444" i="17" s="1"/>
  <c r="BC5445" i="17"/>
  <c r="BH5445" i="17" s="1"/>
  <c r="BC5446" i="17"/>
  <c r="BH5446" i="17" s="1"/>
  <c r="BC5447" i="17"/>
  <c r="BH5447" i="17" s="1"/>
  <c r="BC5448" i="17"/>
  <c r="BH5448" i="17" s="1"/>
  <c r="BC5449" i="17"/>
  <c r="BH5449" i="17" s="1"/>
  <c r="BC5450" i="17"/>
  <c r="BH5450" i="17" s="1"/>
  <c r="BC5451" i="17"/>
  <c r="BH5451" i="17" s="1"/>
  <c r="BC5452" i="17"/>
  <c r="BH5452" i="17" s="1"/>
  <c r="BC5453" i="17"/>
  <c r="BH5453" i="17" s="1"/>
  <c r="BC5454" i="17"/>
  <c r="BH5454" i="17" s="1"/>
  <c r="BC5455" i="17"/>
  <c r="BH5455" i="17" s="1"/>
  <c r="BC5456" i="17"/>
  <c r="BH5456" i="17" s="1"/>
  <c r="BC5457" i="17"/>
  <c r="BH5457" i="17" s="1"/>
  <c r="BC5458" i="17"/>
  <c r="BH5458" i="17" s="1"/>
  <c r="BC5459" i="17"/>
  <c r="BH5459" i="17" s="1"/>
  <c r="BC5460" i="17"/>
  <c r="BH5460" i="17" s="1"/>
  <c r="BC5461" i="17"/>
  <c r="BH5461" i="17" s="1"/>
  <c r="BC5462" i="17"/>
  <c r="BH5462" i="17" s="1"/>
  <c r="BC5463" i="17"/>
  <c r="BH5463" i="17" s="1"/>
  <c r="BC5464" i="17"/>
  <c r="BH5464" i="17" s="1"/>
  <c r="BC5465" i="17"/>
  <c r="BH5465" i="17" s="1"/>
  <c r="BC5466" i="17"/>
  <c r="BH5466" i="17" s="1"/>
  <c r="BC5467" i="17"/>
  <c r="BH5467" i="17" s="1"/>
  <c r="BC5468" i="17"/>
  <c r="BH5468" i="17" s="1"/>
  <c r="BC5469" i="17"/>
  <c r="BH5469" i="17" s="1"/>
  <c r="BC5470" i="17"/>
  <c r="BH5470" i="17" s="1"/>
  <c r="BC5471" i="17"/>
  <c r="BH5471" i="17" s="1"/>
  <c r="BC5472" i="17"/>
  <c r="BH5472" i="17" s="1"/>
  <c r="BC5473" i="17"/>
  <c r="BH5473" i="17" s="1"/>
  <c r="BC5474" i="17"/>
  <c r="BH5474" i="17" s="1"/>
  <c r="BC5475" i="17"/>
  <c r="BH5475" i="17" s="1"/>
  <c r="BC5476" i="17"/>
  <c r="BH5476" i="17" s="1"/>
  <c r="BC5477" i="17"/>
  <c r="BH5477" i="17" s="1"/>
  <c r="BC5478" i="17"/>
  <c r="BH5478" i="17" s="1"/>
  <c r="BC5479" i="17"/>
  <c r="BH5479" i="17" s="1"/>
  <c r="BC5480" i="17"/>
  <c r="BH5480" i="17" s="1"/>
  <c r="BC5481" i="17"/>
  <c r="BH5481" i="17" s="1"/>
  <c r="BC5482" i="17"/>
  <c r="BH5482" i="17" s="1"/>
  <c r="BC5483" i="17"/>
  <c r="BH5483" i="17" s="1"/>
  <c r="BC5484" i="17"/>
  <c r="BH5484" i="17" s="1"/>
  <c r="BC5485" i="17"/>
  <c r="BH5485" i="17" s="1"/>
  <c r="BC5486" i="17"/>
  <c r="BH5486" i="17" s="1"/>
  <c r="BC5487" i="17"/>
  <c r="BH5487" i="17" s="1"/>
  <c r="BC5488" i="17"/>
  <c r="BH5488" i="17" s="1"/>
  <c r="BC5489" i="17"/>
  <c r="BH5489" i="17" s="1"/>
  <c r="BC5490" i="17"/>
  <c r="BH5490" i="17" s="1"/>
  <c r="BC5491" i="17"/>
  <c r="BH5491" i="17" s="1"/>
  <c r="BC5492" i="17"/>
  <c r="BH5492" i="17" s="1"/>
  <c r="BC5493" i="17"/>
  <c r="BH5493" i="17" s="1"/>
  <c r="BC5494" i="17"/>
  <c r="BH5494" i="17" s="1"/>
  <c r="BC5495" i="17"/>
  <c r="BH5495" i="17" s="1"/>
  <c r="BC5496" i="17"/>
  <c r="BH5496" i="17" s="1"/>
  <c r="BC5497" i="17"/>
  <c r="BH5497" i="17" s="1"/>
  <c r="BC5498" i="17"/>
  <c r="BH5498" i="17" s="1"/>
  <c r="BC5499" i="17"/>
  <c r="BH5499" i="17" s="1"/>
  <c r="BC5500" i="17"/>
  <c r="BH5500" i="17" s="1"/>
  <c r="BC5501" i="17"/>
  <c r="BH5501" i="17" s="1"/>
  <c r="BC5502" i="17"/>
  <c r="BH5502" i="17" s="1"/>
  <c r="BC5503" i="17"/>
  <c r="BH5503" i="17" s="1"/>
  <c r="BC5504" i="17"/>
  <c r="BH5504" i="17" s="1"/>
  <c r="BC5505" i="17"/>
  <c r="BH5505" i="17" s="1"/>
  <c r="BC5506" i="17"/>
  <c r="BH5506" i="17" s="1"/>
  <c r="BC5507" i="17"/>
  <c r="BH5507" i="17" s="1"/>
  <c r="BC5508" i="17"/>
  <c r="BH5508" i="17" s="1"/>
  <c r="BC5509" i="17"/>
  <c r="BH5509" i="17" s="1"/>
  <c r="BC5510" i="17"/>
  <c r="BH5510" i="17" s="1"/>
  <c r="BC5511" i="17"/>
  <c r="BH5511" i="17" s="1"/>
  <c r="BC5512" i="17"/>
  <c r="BH5512" i="17" s="1"/>
  <c r="BC5513" i="17"/>
  <c r="BH5513" i="17" s="1"/>
  <c r="BC5514" i="17"/>
  <c r="BH5514" i="17" s="1"/>
  <c r="BC5515" i="17"/>
  <c r="BH5515" i="17" s="1"/>
  <c r="BC5516" i="17"/>
  <c r="BH5516" i="17" s="1"/>
  <c r="BC5517" i="17"/>
  <c r="BH5517" i="17" s="1"/>
  <c r="BC5518" i="17"/>
  <c r="BH5518" i="17" s="1"/>
  <c r="BC5519" i="17"/>
  <c r="BH5519" i="17" s="1"/>
  <c r="BC5520" i="17"/>
  <c r="BH5520" i="17" s="1"/>
  <c r="BC5521" i="17"/>
  <c r="BH5521" i="17" s="1"/>
  <c r="BC5522" i="17"/>
  <c r="BH5522" i="17" s="1"/>
  <c r="BC5523" i="17"/>
  <c r="BH5523" i="17" s="1"/>
  <c r="BC5524" i="17"/>
  <c r="BH5524" i="17" s="1"/>
  <c r="BC5525" i="17"/>
  <c r="BH5525" i="17" s="1"/>
  <c r="BC5526" i="17"/>
  <c r="BH5526" i="17" s="1"/>
  <c r="BC5527" i="17"/>
  <c r="BH5527" i="17" s="1"/>
  <c r="BC5528" i="17"/>
  <c r="BH5528" i="17" s="1"/>
  <c r="BC5529" i="17"/>
  <c r="BH5529" i="17" s="1"/>
  <c r="BC5530" i="17"/>
  <c r="BH5530" i="17" s="1"/>
  <c r="BC5531" i="17"/>
  <c r="BH5531" i="17" s="1"/>
  <c r="BC5532" i="17"/>
  <c r="BH5532" i="17" s="1"/>
  <c r="BC5533" i="17"/>
  <c r="BH5533" i="17" s="1"/>
  <c r="BC5534" i="17"/>
  <c r="BH5534" i="17" s="1"/>
  <c r="BC5535" i="17"/>
  <c r="BH5535" i="17" s="1"/>
  <c r="BC5536" i="17"/>
  <c r="BH5536" i="17" s="1"/>
  <c r="BC5537" i="17"/>
  <c r="BH5537" i="17" s="1"/>
  <c r="BC5538" i="17"/>
  <c r="BH5538" i="17" s="1"/>
  <c r="BC5539" i="17"/>
  <c r="BH5539" i="17" s="1"/>
  <c r="BC5540" i="17"/>
  <c r="BH5540" i="17" s="1"/>
  <c r="BC5541" i="17"/>
  <c r="BH5541" i="17" s="1"/>
  <c r="BC5542" i="17"/>
  <c r="BH5542" i="17" s="1"/>
  <c r="BC5543" i="17"/>
  <c r="BH5543" i="17" s="1"/>
  <c r="BC5544" i="17"/>
  <c r="BH5544" i="17" s="1"/>
  <c r="BC5545" i="17"/>
  <c r="BH5545" i="17" s="1"/>
  <c r="BC5546" i="17"/>
  <c r="BH5546" i="17" s="1"/>
  <c r="BC5547" i="17"/>
  <c r="BH5547" i="17" s="1"/>
  <c r="BC5548" i="17"/>
  <c r="BH5548" i="17" s="1"/>
  <c r="BC5549" i="17"/>
  <c r="BH5549" i="17" s="1"/>
  <c r="BC5550" i="17"/>
  <c r="BH5550" i="17" s="1"/>
  <c r="BC5551" i="17"/>
  <c r="BH5551" i="17" s="1"/>
  <c r="BC5552" i="17"/>
  <c r="BH5552" i="17" s="1"/>
  <c r="BC5553" i="17"/>
  <c r="BH5553" i="17" s="1"/>
  <c r="BC5554" i="17"/>
  <c r="BH5554" i="17" s="1"/>
  <c r="BC5555" i="17"/>
  <c r="BH5555" i="17" s="1"/>
  <c r="BC5556" i="17"/>
  <c r="BH5556" i="17" s="1"/>
  <c r="BC5557" i="17"/>
  <c r="BH5557" i="17" s="1"/>
  <c r="BC5558" i="17"/>
  <c r="BH5558" i="17" s="1"/>
  <c r="BC5559" i="17"/>
  <c r="BH5559" i="17" s="1"/>
  <c r="BC5560" i="17"/>
  <c r="BH5560" i="17" s="1"/>
  <c r="BC5561" i="17"/>
  <c r="BH5561" i="17" s="1"/>
  <c r="BC5562" i="17"/>
  <c r="BH5562" i="17" s="1"/>
  <c r="BC5563" i="17"/>
  <c r="BH5563" i="17" s="1"/>
  <c r="BC5564" i="17"/>
  <c r="BH5564" i="17" s="1"/>
  <c r="BC5565" i="17"/>
  <c r="BH5565" i="17" s="1"/>
  <c r="BC5566" i="17"/>
  <c r="BH5566" i="17" s="1"/>
  <c r="BC5567" i="17"/>
  <c r="BH5567" i="17" s="1"/>
  <c r="BC5568" i="17"/>
  <c r="BH5568" i="17" s="1"/>
  <c r="BC5569" i="17"/>
  <c r="BH5569" i="17" s="1"/>
  <c r="BC5570" i="17"/>
  <c r="BH5570" i="17" s="1"/>
  <c r="BC5571" i="17"/>
  <c r="BH5571" i="17" s="1"/>
  <c r="BC5572" i="17"/>
  <c r="BH5572" i="17" s="1"/>
  <c r="BC5573" i="17"/>
  <c r="BH5573" i="17" s="1"/>
  <c r="BC5574" i="17"/>
  <c r="BH5574" i="17" s="1"/>
  <c r="BC5575" i="17"/>
  <c r="BH5575" i="17" s="1"/>
  <c r="BC5576" i="17"/>
  <c r="BH5576" i="17" s="1"/>
  <c r="BC5577" i="17"/>
  <c r="BH5577" i="17" s="1"/>
  <c r="BC5578" i="17"/>
  <c r="BH5578" i="17" s="1"/>
  <c r="BC5579" i="17"/>
  <c r="BH5579" i="17" s="1"/>
  <c r="BC5580" i="17"/>
  <c r="BH5580" i="17" s="1"/>
  <c r="BC5581" i="17"/>
  <c r="BH5581" i="17" s="1"/>
  <c r="BC5582" i="17"/>
  <c r="BH5582" i="17" s="1"/>
  <c r="BC5583" i="17"/>
  <c r="BH5583" i="17" s="1"/>
  <c r="BC5584" i="17"/>
  <c r="BH5584" i="17" s="1"/>
  <c r="BC5585" i="17"/>
  <c r="BH5585" i="17" s="1"/>
  <c r="BC5586" i="17"/>
  <c r="BH5586" i="17" s="1"/>
  <c r="BC5587" i="17"/>
  <c r="BH5587" i="17" s="1"/>
  <c r="BC5588" i="17"/>
  <c r="BH5588" i="17" s="1"/>
  <c r="BC5589" i="17"/>
  <c r="BH5589" i="17" s="1"/>
  <c r="BC5590" i="17"/>
  <c r="BH5590" i="17" s="1"/>
  <c r="BC5591" i="17"/>
  <c r="BH5591" i="17" s="1"/>
  <c r="BC5592" i="17"/>
  <c r="BH5592" i="17" s="1"/>
  <c r="BC5593" i="17"/>
  <c r="BH5593" i="17" s="1"/>
  <c r="BC5594" i="17"/>
  <c r="BH5594" i="17" s="1"/>
  <c r="BC5595" i="17"/>
  <c r="BH5595" i="17" s="1"/>
  <c r="BC5596" i="17"/>
  <c r="BH5596" i="17" s="1"/>
  <c r="BC5597" i="17"/>
  <c r="BH5597" i="17" s="1"/>
  <c r="BC5598" i="17"/>
  <c r="BH5598" i="17" s="1"/>
  <c r="BC5599" i="17"/>
  <c r="BH5599" i="17" s="1"/>
  <c r="BC5600" i="17"/>
  <c r="BH5600" i="17" s="1"/>
  <c r="BC5601" i="17"/>
  <c r="BH5601" i="17" s="1"/>
  <c r="BC5602" i="17"/>
  <c r="BH5602" i="17" s="1"/>
  <c r="BC5603" i="17"/>
  <c r="BH5603" i="17" s="1"/>
  <c r="BC5604" i="17"/>
  <c r="BH5604" i="17" s="1"/>
  <c r="BC5605" i="17"/>
  <c r="BH5605" i="17" s="1"/>
  <c r="BC5606" i="17"/>
  <c r="BH5606" i="17" s="1"/>
  <c r="BC5607" i="17"/>
  <c r="BH5607" i="17" s="1"/>
  <c r="BC5608" i="17"/>
  <c r="BH5608" i="17" s="1"/>
  <c r="BC5609" i="17"/>
  <c r="BH5609" i="17" s="1"/>
  <c r="BC5610" i="17"/>
  <c r="BH5610" i="17" s="1"/>
  <c r="BC5611" i="17"/>
  <c r="BH5611" i="17" s="1"/>
  <c r="BC5612" i="17"/>
  <c r="BH5612" i="17" s="1"/>
  <c r="BC5613" i="17"/>
  <c r="BH5613" i="17" s="1"/>
  <c r="BC5614" i="17"/>
  <c r="BH5614" i="17" s="1"/>
  <c r="BC5615" i="17"/>
  <c r="BH5615" i="17" s="1"/>
  <c r="BC5616" i="17"/>
  <c r="BH5616" i="17" s="1"/>
  <c r="BC5617" i="17"/>
  <c r="BH5617" i="17" s="1"/>
  <c r="BC5618" i="17"/>
  <c r="BH5618" i="17" s="1"/>
  <c r="BC5619" i="17"/>
  <c r="BH5619" i="17" s="1"/>
  <c r="BC5620" i="17"/>
  <c r="BH5620" i="17" s="1"/>
  <c r="BC5621" i="17"/>
  <c r="BH5621" i="17" s="1"/>
  <c r="BC5622" i="17"/>
  <c r="BH5622" i="17" s="1"/>
  <c r="BC5623" i="17"/>
  <c r="BH5623" i="17" s="1"/>
  <c r="BC5624" i="17"/>
  <c r="BH5624" i="17" s="1"/>
  <c r="BC5625" i="17"/>
  <c r="BH5625" i="17" s="1"/>
  <c r="BC5626" i="17"/>
  <c r="BH5626" i="17" s="1"/>
  <c r="BC5627" i="17"/>
  <c r="BH5627" i="17" s="1"/>
  <c r="BC5628" i="17"/>
  <c r="BH5628" i="17" s="1"/>
  <c r="BC5629" i="17"/>
  <c r="BH5629" i="17" s="1"/>
  <c r="BC5630" i="17"/>
  <c r="BH5630" i="17" s="1"/>
  <c r="BC5631" i="17"/>
  <c r="BH5631" i="17" s="1"/>
  <c r="BC5632" i="17"/>
  <c r="BH5632" i="17" s="1"/>
  <c r="BC5633" i="17"/>
  <c r="BH5633" i="17" s="1"/>
  <c r="BC5634" i="17"/>
  <c r="BH5634" i="17" s="1"/>
  <c r="BC5635" i="17"/>
  <c r="BH5635" i="17" s="1"/>
  <c r="BC5636" i="17"/>
  <c r="BH5636" i="17" s="1"/>
  <c r="BC5637" i="17"/>
  <c r="BH5637" i="17" s="1"/>
  <c r="BC5638" i="17"/>
  <c r="BH5638" i="17" s="1"/>
  <c r="BC5639" i="17"/>
  <c r="BH5639" i="17" s="1"/>
  <c r="BC5640" i="17"/>
  <c r="BH5640" i="17" s="1"/>
  <c r="BC5641" i="17"/>
  <c r="BH5641" i="17" s="1"/>
  <c r="BC5642" i="17"/>
  <c r="BH5642" i="17" s="1"/>
  <c r="BC5643" i="17"/>
  <c r="BH5643" i="17" s="1"/>
  <c r="BC5644" i="17"/>
  <c r="BH5644" i="17" s="1"/>
  <c r="BC5645" i="17"/>
  <c r="BH5645" i="17" s="1"/>
  <c r="BC5646" i="17"/>
  <c r="BH5646" i="17" s="1"/>
  <c r="BC5647" i="17"/>
  <c r="BH5647" i="17" s="1"/>
  <c r="BC5648" i="17"/>
  <c r="BH5648" i="17" s="1"/>
  <c r="BC5649" i="17"/>
  <c r="BH5649" i="17" s="1"/>
  <c r="BC5650" i="17"/>
  <c r="BH5650" i="17" s="1"/>
  <c r="BC5651" i="17"/>
  <c r="BH5651" i="17" s="1"/>
  <c r="BC5652" i="17"/>
  <c r="BH5652" i="17" s="1"/>
  <c r="BC5653" i="17"/>
  <c r="BH5653" i="17" s="1"/>
  <c r="BC5654" i="17"/>
  <c r="BH5654" i="17" s="1"/>
  <c r="BC5655" i="17"/>
  <c r="BH5655" i="17" s="1"/>
  <c r="BC5656" i="17"/>
  <c r="BH5656" i="17" s="1"/>
  <c r="BC5657" i="17"/>
  <c r="BH5657" i="17" s="1"/>
  <c r="BC5658" i="17"/>
  <c r="BH5658" i="17" s="1"/>
  <c r="BC5659" i="17"/>
  <c r="BH5659" i="17" s="1"/>
  <c r="BC5660" i="17"/>
  <c r="BH5660" i="17" s="1"/>
  <c r="BC5661" i="17"/>
  <c r="BH5661" i="17" s="1"/>
  <c r="BC5662" i="17"/>
  <c r="BH5662" i="17" s="1"/>
  <c r="BC5663" i="17"/>
  <c r="BH5663" i="17" s="1"/>
  <c r="BC5664" i="17"/>
  <c r="BH5664" i="17" s="1"/>
  <c r="BC5665" i="17"/>
  <c r="BH5665" i="17" s="1"/>
  <c r="BC5666" i="17"/>
  <c r="BH5666" i="17" s="1"/>
  <c r="BC5667" i="17"/>
  <c r="BH5667" i="17" s="1"/>
  <c r="BC5668" i="17"/>
  <c r="BH5668" i="17" s="1"/>
  <c r="BC5669" i="17"/>
  <c r="BH5669" i="17" s="1"/>
  <c r="BC5670" i="17"/>
  <c r="BH5670" i="17" s="1"/>
  <c r="BC5671" i="17"/>
  <c r="BH5671" i="17" s="1"/>
  <c r="BC5672" i="17"/>
  <c r="BH5672" i="17" s="1"/>
  <c r="BC5673" i="17"/>
  <c r="BH5673" i="17" s="1"/>
  <c r="BC5674" i="17"/>
  <c r="BH5674" i="17" s="1"/>
  <c r="BC5675" i="17"/>
  <c r="BH5675" i="17" s="1"/>
  <c r="BC5676" i="17"/>
  <c r="BH5676" i="17" s="1"/>
  <c r="BC5677" i="17"/>
  <c r="BH5677" i="17" s="1"/>
  <c r="BC5678" i="17"/>
  <c r="BH5678" i="17" s="1"/>
  <c r="BC5679" i="17"/>
  <c r="BH5679" i="17" s="1"/>
  <c r="BC5680" i="17"/>
  <c r="BH5680" i="17" s="1"/>
  <c r="BC5681" i="17"/>
  <c r="BH5681" i="17" s="1"/>
  <c r="BC5682" i="17"/>
  <c r="BH5682" i="17" s="1"/>
  <c r="BC5683" i="17"/>
  <c r="BH5683" i="17" s="1"/>
  <c r="BC5684" i="17"/>
  <c r="BH5684" i="17" s="1"/>
  <c r="BC5685" i="17"/>
  <c r="BH5685" i="17" s="1"/>
  <c r="BC5686" i="17"/>
  <c r="BH5686" i="17" s="1"/>
  <c r="BC5687" i="17"/>
  <c r="BH5687" i="17" s="1"/>
  <c r="BC5688" i="17"/>
  <c r="BH5688" i="17" s="1"/>
  <c r="BC5689" i="17"/>
  <c r="BH5689" i="17" s="1"/>
  <c r="BC5690" i="17"/>
  <c r="BH5690" i="17" s="1"/>
  <c r="BC5691" i="17"/>
  <c r="BH5691" i="17" s="1"/>
  <c r="BC5692" i="17"/>
  <c r="BH5692" i="17" s="1"/>
  <c r="BC5693" i="17"/>
  <c r="BH5693" i="17" s="1"/>
  <c r="BC5694" i="17"/>
  <c r="BH5694" i="17" s="1"/>
  <c r="BC5695" i="17"/>
  <c r="BH5695" i="17" s="1"/>
  <c r="BC5696" i="17"/>
  <c r="BH5696" i="17" s="1"/>
  <c r="BC5697" i="17"/>
  <c r="BH5697" i="17" s="1"/>
  <c r="BC5698" i="17"/>
  <c r="BH5698" i="17" s="1"/>
  <c r="BC5699" i="17"/>
  <c r="BH5699" i="17" s="1"/>
  <c r="BC5700" i="17"/>
  <c r="BH5700" i="17" s="1"/>
  <c r="BC5701" i="17"/>
  <c r="BH5701" i="17" s="1"/>
  <c r="BC5702" i="17"/>
  <c r="BH5702" i="17" s="1"/>
  <c r="BC5703" i="17"/>
  <c r="BH5703" i="17" s="1"/>
  <c r="BC5704" i="17"/>
  <c r="BH5704" i="17" s="1"/>
  <c r="BC5705" i="17"/>
  <c r="BH5705" i="17" s="1"/>
  <c r="BC5706" i="17"/>
  <c r="BH5706" i="17" s="1"/>
  <c r="BC5707" i="17"/>
  <c r="BH5707" i="17" s="1"/>
  <c r="BC5708" i="17"/>
  <c r="BH5708" i="17" s="1"/>
  <c r="BC5709" i="17"/>
  <c r="BH5709" i="17" s="1"/>
  <c r="BC5710" i="17"/>
  <c r="BH5710" i="17" s="1"/>
  <c r="BC5711" i="17"/>
  <c r="BH5711" i="17" s="1"/>
  <c r="BC5712" i="17"/>
  <c r="BH5712" i="17" s="1"/>
  <c r="BC5713" i="17"/>
  <c r="BH5713" i="17" s="1"/>
  <c r="BC5714" i="17"/>
  <c r="BH5714" i="17" s="1"/>
  <c r="BC5715" i="17"/>
  <c r="BH5715" i="17" s="1"/>
  <c r="BC5716" i="17"/>
  <c r="BH5716" i="17" s="1"/>
  <c r="BC5717" i="17"/>
  <c r="BH5717" i="17" s="1"/>
  <c r="BC5718" i="17"/>
  <c r="BH5718" i="17" s="1"/>
  <c r="BC5719" i="17"/>
  <c r="BH5719" i="17" s="1"/>
  <c r="BC5720" i="17"/>
  <c r="BH5720" i="17" s="1"/>
  <c r="BC5721" i="17"/>
  <c r="BH5721" i="17" s="1"/>
  <c r="BC5722" i="17"/>
  <c r="BH5722" i="17" s="1"/>
  <c r="BC5723" i="17"/>
  <c r="BH5723" i="17" s="1"/>
  <c r="BC5724" i="17"/>
  <c r="BH5724" i="17" s="1"/>
  <c r="BC5725" i="17"/>
  <c r="BH5725" i="17" s="1"/>
  <c r="BC5726" i="17"/>
  <c r="BH5726" i="17" s="1"/>
  <c r="BC5727" i="17"/>
  <c r="BH5727" i="17" s="1"/>
  <c r="BC5728" i="17"/>
  <c r="BH5728" i="17" s="1"/>
  <c r="BC5729" i="17"/>
  <c r="BH5729" i="17" s="1"/>
  <c r="BC5730" i="17"/>
  <c r="BH5730" i="17" s="1"/>
  <c r="BC5731" i="17"/>
  <c r="BH5731" i="17" s="1"/>
  <c r="BC5732" i="17"/>
  <c r="BH5732" i="17" s="1"/>
  <c r="BC5733" i="17"/>
  <c r="BH5733" i="17" s="1"/>
  <c r="BC5734" i="17"/>
  <c r="BH5734" i="17" s="1"/>
  <c r="BC5735" i="17"/>
  <c r="BH5735" i="17" s="1"/>
  <c r="BC5736" i="17"/>
  <c r="BH5736" i="17" s="1"/>
  <c r="BC5737" i="17"/>
  <c r="BH5737" i="17" s="1"/>
  <c r="BC5738" i="17"/>
  <c r="BH5738" i="17" s="1"/>
  <c r="BC5739" i="17"/>
  <c r="BH5739" i="17" s="1"/>
  <c r="BC5740" i="17"/>
  <c r="BH5740" i="17" s="1"/>
  <c r="BC5741" i="17"/>
  <c r="BH5741" i="17" s="1"/>
  <c r="BC5742" i="17"/>
  <c r="BH5742" i="17" s="1"/>
  <c r="BC5743" i="17"/>
  <c r="BH5743" i="17" s="1"/>
  <c r="BC5744" i="17"/>
  <c r="BH5744" i="17" s="1"/>
  <c r="BC5745" i="17"/>
  <c r="BH5745" i="17" s="1"/>
  <c r="BC5746" i="17"/>
  <c r="BH5746" i="17" s="1"/>
  <c r="BC5747" i="17"/>
  <c r="BH5747" i="17" s="1"/>
  <c r="BC5748" i="17"/>
  <c r="BH5748" i="17" s="1"/>
  <c r="BC5749" i="17"/>
  <c r="BH5749" i="17" s="1"/>
  <c r="BC5750" i="17"/>
  <c r="BH5750" i="17" s="1"/>
  <c r="BC5751" i="17"/>
  <c r="BH5751" i="17" s="1"/>
  <c r="BC5752" i="17"/>
  <c r="BH5752" i="17" s="1"/>
  <c r="BC5753" i="17"/>
  <c r="BH5753" i="17" s="1"/>
  <c r="BC5754" i="17"/>
  <c r="BH5754" i="17" s="1"/>
  <c r="BC5755" i="17"/>
  <c r="BH5755" i="17" s="1"/>
  <c r="BC5756" i="17"/>
  <c r="BH5756" i="17" s="1"/>
  <c r="BC5757" i="17"/>
  <c r="BH5757" i="17" s="1"/>
  <c r="BC5758" i="17"/>
  <c r="BH5758" i="17" s="1"/>
  <c r="BC5759" i="17"/>
  <c r="BH5759" i="17" s="1"/>
  <c r="BC5760" i="17"/>
  <c r="BH5760" i="17" s="1"/>
  <c r="BC5761" i="17"/>
  <c r="BH5761" i="17" s="1"/>
  <c r="BC5762" i="17"/>
  <c r="BH5762" i="17" s="1"/>
  <c r="BC5763" i="17"/>
  <c r="BH5763" i="17" s="1"/>
  <c r="BC5764" i="17"/>
  <c r="BH5764" i="17" s="1"/>
  <c r="BC5765" i="17"/>
  <c r="BH5765" i="17" s="1"/>
  <c r="BC5766" i="17"/>
  <c r="BH5766" i="17" s="1"/>
  <c r="BC5767" i="17"/>
  <c r="BH5767" i="17" s="1"/>
  <c r="BC5768" i="17"/>
  <c r="BH5768" i="17" s="1"/>
  <c r="BC5769" i="17"/>
  <c r="BH5769" i="17" s="1"/>
  <c r="BC5770" i="17"/>
  <c r="BH5770" i="17" s="1"/>
  <c r="BC5771" i="17"/>
  <c r="BH5771" i="17" s="1"/>
  <c r="BC5772" i="17"/>
  <c r="BH5772" i="17" s="1"/>
  <c r="BC5773" i="17"/>
  <c r="BH5773" i="17" s="1"/>
  <c r="BC5774" i="17"/>
  <c r="BH5774" i="17" s="1"/>
  <c r="BC5775" i="17"/>
  <c r="BH5775" i="17" s="1"/>
  <c r="BC5776" i="17"/>
  <c r="BH5776" i="17" s="1"/>
  <c r="BC5777" i="17"/>
  <c r="BH5777" i="17" s="1"/>
  <c r="BC5778" i="17"/>
  <c r="BH5778" i="17" s="1"/>
  <c r="BC5779" i="17"/>
  <c r="BH5779" i="17" s="1"/>
  <c r="BC5780" i="17"/>
  <c r="BH5780" i="17" s="1"/>
  <c r="BC5781" i="17"/>
  <c r="BH5781" i="17" s="1"/>
  <c r="BC5782" i="17"/>
  <c r="BH5782" i="17" s="1"/>
  <c r="BC5783" i="17"/>
  <c r="BH5783" i="17" s="1"/>
  <c r="BC5784" i="17"/>
  <c r="BH5784" i="17" s="1"/>
  <c r="BC5785" i="17"/>
  <c r="BH5785" i="17" s="1"/>
  <c r="BC5786" i="17"/>
  <c r="BH5786" i="17" s="1"/>
  <c r="BC5787" i="17"/>
  <c r="BH5787" i="17" s="1"/>
  <c r="BC5788" i="17"/>
  <c r="BH5788" i="17" s="1"/>
  <c r="BC5789" i="17"/>
  <c r="BH5789" i="17" s="1"/>
  <c r="BC5790" i="17"/>
  <c r="BH5790" i="17" s="1"/>
  <c r="BC5791" i="17"/>
  <c r="BH5791" i="17" s="1"/>
  <c r="BC5792" i="17"/>
  <c r="BH5792" i="17" s="1"/>
  <c r="BC5793" i="17"/>
  <c r="BH5793" i="17" s="1"/>
  <c r="BC5794" i="17"/>
  <c r="BH5794" i="17" s="1"/>
  <c r="BC5795" i="17"/>
  <c r="BH5795" i="17" s="1"/>
  <c r="BC5796" i="17"/>
  <c r="BH5796" i="17" s="1"/>
  <c r="BC5797" i="17"/>
  <c r="BH5797" i="17" s="1"/>
  <c r="BC5798" i="17"/>
  <c r="BH5798" i="17" s="1"/>
  <c r="BC5799" i="17"/>
  <c r="BH5799" i="17" s="1"/>
  <c r="BC5800" i="17"/>
  <c r="BH5800" i="17" s="1"/>
  <c r="BC5801" i="17"/>
  <c r="BH5801" i="17" s="1"/>
  <c r="BC5802" i="17"/>
  <c r="BH5802" i="17" s="1"/>
  <c r="BC5803" i="17"/>
  <c r="BH5803" i="17" s="1"/>
  <c r="BC5804" i="17"/>
  <c r="BH5804" i="17" s="1"/>
  <c r="BC5805" i="17"/>
  <c r="BH5805" i="17" s="1"/>
  <c r="BC5806" i="17"/>
  <c r="BH5806" i="17" s="1"/>
  <c r="BC5807" i="17"/>
  <c r="BH5807" i="17" s="1"/>
  <c r="BC5808" i="17"/>
  <c r="BH5808" i="17" s="1"/>
  <c r="BC5809" i="17"/>
  <c r="BH5809" i="17" s="1"/>
  <c r="BC5810" i="17"/>
  <c r="BH5810" i="17" s="1"/>
  <c r="BC5811" i="17"/>
  <c r="BH5811" i="17" s="1"/>
  <c r="BC5812" i="17"/>
  <c r="BH5812" i="17" s="1"/>
  <c r="BC5813" i="17"/>
  <c r="BH5813" i="17" s="1"/>
  <c r="BC5814" i="17"/>
  <c r="BH5814" i="17" s="1"/>
  <c r="BC5815" i="17"/>
  <c r="BH5815" i="17" s="1"/>
  <c r="BC5816" i="17"/>
  <c r="BH5816" i="17" s="1"/>
  <c r="BC5817" i="17"/>
  <c r="BH5817" i="17" s="1"/>
  <c r="BC5818" i="17"/>
  <c r="BH5818" i="17" s="1"/>
  <c r="BC5819" i="17"/>
  <c r="BH5819" i="17" s="1"/>
  <c r="BC5820" i="17"/>
  <c r="BH5820" i="17" s="1"/>
  <c r="BC5821" i="17"/>
  <c r="BH5821" i="17" s="1"/>
  <c r="BC5822" i="17"/>
  <c r="BH5822" i="17" s="1"/>
  <c r="BC5823" i="17"/>
  <c r="BH5823" i="17" s="1"/>
  <c r="BC5824" i="17"/>
  <c r="BH5824" i="17" s="1"/>
  <c r="BC5825" i="17"/>
  <c r="BH5825" i="17" s="1"/>
  <c r="BC5826" i="17"/>
  <c r="BH5826" i="17" s="1"/>
  <c r="BC5827" i="17"/>
  <c r="BH5827" i="17" s="1"/>
  <c r="BC5828" i="17"/>
  <c r="BH5828" i="17" s="1"/>
  <c r="BC5829" i="17"/>
  <c r="BH5829" i="17" s="1"/>
  <c r="BC5830" i="17"/>
  <c r="BH5830" i="17" s="1"/>
  <c r="BC5831" i="17"/>
  <c r="BH5831" i="17" s="1"/>
  <c r="BC5832" i="17"/>
  <c r="BH5832" i="17" s="1"/>
  <c r="BC5833" i="17"/>
  <c r="BH5833" i="17" s="1"/>
  <c r="BC5834" i="17"/>
  <c r="BH5834" i="17" s="1"/>
  <c r="BC5835" i="17"/>
  <c r="BH5835" i="17" s="1"/>
  <c r="BC5836" i="17"/>
  <c r="BH5836" i="17" s="1"/>
  <c r="BC5837" i="17"/>
  <c r="BH5837" i="17" s="1"/>
  <c r="BC5838" i="17"/>
  <c r="BH5838" i="17" s="1"/>
  <c r="BC5839" i="17"/>
  <c r="BH5839" i="17" s="1"/>
  <c r="BC5840" i="17"/>
  <c r="BH5840" i="17" s="1"/>
  <c r="BC5841" i="17"/>
  <c r="BH5841" i="17" s="1"/>
  <c r="BC5842" i="17"/>
  <c r="BH5842" i="17" s="1"/>
  <c r="BC5843" i="17"/>
  <c r="BH5843" i="17" s="1"/>
  <c r="BC5844" i="17"/>
  <c r="BH5844" i="17" s="1"/>
  <c r="BC5845" i="17"/>
  <c r="BH5845" i="17" s="1"/>
  <c r="BC5846" i="17"/>
  <c r="BH5846" i="17" s="1"/>
  <c r="BC5847" i="17"/>
  <c r="BH5847" i="17" s="1"/>
  <c r="BC5848" i="17"/>
  <c r="BH5848" i="17" s="1"/>
  <c r="BC5849" i="17"/>
  <c r="BH5849" i="17" s="1"/>
  <c r="BC5850" i="17"/>
  <c r="BH5850" i="17" s="1"/>
  <c r="BC5851" i="17"/>
  <c r="BH5851" i="17" s="1"/>
  <c r="BC5852" i="17"/>
  <c r="BH5852" i="17" s="1"/>
  <c r="BC5853" i="17"/>
  <c r="BH5853" i="17" s="1"/>
  <c r="BC5854" i="17"/>
  <c r="BH5854" i="17" s="1"/>
  <c r="BC5855" i="17"/>
  <c r="BH5855" i="17" s="1"/>
  <c r="BC5856" i="17"/>
  <c r="BH5856" i="17" s="1"/>
  <c r="BC5857" i="17"/>
  <c r="BH5857" i="17" s="1"/>
  <c r="BC5858" i="17"/>
  <c r="BH5858" i="17" s="1"/>
  <c r="BC5859" i="17"/>
  <c r="BH5859" i="17" s="1"/>
  <c r="BC5860" i="17"/>
  <c r="BH5860" i="17" s="1"/>
  <c r="BC5861" i="17"/>
  <c r="BH5861" i="17" s="1"/>
  <c r="BC5862" i="17"/>
  <c r="BH5862" i="17" s="1"/>
  <c r="BC5863" i="17"/>
  <c r="BH5863" i="17" s="1"/>
  <c r="BC5864" i="17"/>
  <c r="BH5864" i="17" s="1"/>
  <c r="BC5865" i="17"/>
  <c r="BH5865" i="17" s="1"/>
  <c r="BC5866" i="17"/>
  <c r="BH5866" i="17" s="1"/>
  <c r="BC5867" i="17"/>
  <c r="BH5867" i="17" s="1"/>
  <c r="BC5868" i="17"/>
  <c r="BH5868" i="17" s="1"/>
  <c r="BC5869" i="17"/>
  <c r="BH5869" i="17" s="1"/>
  <c r="BC5870" i="17"/>
  <c r="BH5870" i="17" s="1"/>
  <c r="BC5871" i="17"/>
  <c r="BH5871" i="17" s="1"/>
  <c r="BC5872" i="17"/>
  <c r="BH5872" i="17" s="1"/>
  <c r="BC5873" i="17"/>
  <c r="BH5873" i="17" s="1"/>
  <c r="BC5874" i="17"/>
  <c r="BH5874" i="17" s="1"/>
  <c r="BC5875" i="17"/>
  <c r="BH5875" i="17" s="1"/>
  <c r="BC5876" i="17"/>
  <c r="BH5876" i="17" s="1"/>
  <c r="BC5877" i="17"/>
  <c r="BH5877" i="17" s="1"/>
  <c r="BC5878" i="17"/>
  <c r="BH5878" i="17" s="1"/>
  <c r="BC5879" i="17"/>
  <c r="BH5879" i="17" s="1"/>
  <c r="BC5880" i="17"/>
  <c r="BH5880" i="17" s="1"/>
  <c r="BC5881" i="17"/>
  <c r="BH5881" i="17" s="1"/>
  <c r="BC5882" i="17"/>
  <c r="BH5882" i="17" s="1"/>
  <c r="BC5883" i="17"/>
  <c r="BH5883" i="17" s="1"/>
  <c r="BC5884" i="17"/>
  <c r="BH5884" i="17" s="1"/>
  <c r="BC5885" i="17"/>
  <c r="BH5885" i="17" s="1"/>
  <c r="BC5886" i="17"/>
  <c r="BH5886" i="17" s="1"/>
  <c r="BC5887" i="17"/>
  <c r="BH5887" i="17" s="1"/>
  <c r="BC5888" i="17"/>
  <c r="BH5888" i="17" s="1"/>
  <c r="BC5889" i="17"/>
  <c r="BH5889" i="17" s="1"/>
  <c r="BC5890" i="17"/>
  <c r="BH5890" i="17" s="1"/>
  <c r="BC5891" i="17"/>
  <c r="BH5891" i="17" s="1"/>
  <c r="BC5892" i="17"/>
  <c r="BH5892" i="17" s="1"/>
  <c r="BC5893" i="17"/>
  <c r="BH5893" i="17" s="1"/>
  <c r="BC5894" i="17"/>
  <c r="BH5894" i="17" s="1"/>
  <c r="BC5895" i="17"/>
  <c r="BH5895" i="17" s="1"/>
  <c r="BC5896" i="17"/>
  <c r="BH5896" i="17" s="1"/>
  <c r="BC5897" i="17"/>
  <c r="BH5897" i="17" s="1"/>
  <c r="BC5898" i="17"/>
  <c r="BH5898" i="17" s="1"/>
  <c r="BC5899" i="17"/>
  <c r="BH5899" i="17" s="1"/>
  <c r="BC5900" i="17"/>
  <c r="BH5900" i="17" s="1"/>
  <c r="BC5901" i="17"/>
  <c r="BH5901" i="17" s="1"/>
  <c r="BC5902" i="17"/>
  <c r="BH5902" i="17" s="1"/>
  <c r="BC5903" i="17"/>
  <c r="BH5903" i="17" s="1"/>
  <c r="BC5904" i="17"/>
  <c r="BH5904" i="17" s="1"/>
  <c r="BC5905" i="17"/>
  <c r="BH5905" i="17" s="1"/>
  <c r="BC5906" i="17"/>
  <c r="BH5906" i="17" s="1"/>
  <c r="BC5907" i="17"/>
  <c r="BH5907" i="17" s="1"/>
  <c r="BC5908" i="17"/>
  <c r="BH5908" i="17" s="1"/>
  <c r="BC5909" i="17"/>
  <c r="BH5909" i="17" s="1"/>
  <c r="BC5910" i="17"/>
  <c r="BH5910" i="17" s="1"/>
  <c r="BC5911" i="17"/>
  <c r="BH5911" i="17" s="1"/>
  <c r="BC5912" i="17"/>
  <c r="BH5912" i="17" s="1"/>
  <c r="BC5913" i="17"/>
  <c r="BH5913" i="17" s="1"/>
  <c r="BC5914" i="17"/>
  <c r="BH5914" i="17" s="1"/>
  <c r="BC5915" i="17"/>
  <c r="BH5915" i="17" s="1"/>
  <c r="BC5916" i="17"/>
  <c r="BH5916" i="17" s="1"/>
  <c r="BC5917" i="17"/>
  <c r="BH5917" i="17" s="1"/>
  <c r="BC5918" i="17"/>
  <c r="BH5918" i="17" s="1"/>
  <c r="BC5919" i="17"/>
  <c r="BH5919" i="17" s="1"/>
  <c r="BC5920" i="17"/>
  <c r="BH5920" i="17" s="1"/>
  <c r="BC5921" i="17"/>
  <c r="BH5921" i="17" s="1"/>
  <c r="BC5922" i="17"/>
  <c r="BH5922" i="17" s="1"/>
  <c r="BC5923" i="17"/>
  <c r="BH5923" i="17" s="1"/>
  <c r="BC5924" i="17"/>
  <c r="BH5924" i="17" s="1"/>
  <c r="BC5925" i="17"/>
  <c r="BH5925" i="17" s="1"/>
  <c r="BC5926" i="17"/>
  <c r="BH5926" i="17" s="1"/>
  <c r="BC5927" i="17"/>
  <c r="BH5927" i="17" s="1"/>
  <c r="BC5928" i="17"/>
  <c r="BH5928" i="17" s="1"/>
  <c r="BC5929" i="17"/>
  <c r="BH5929" i="17" s="1"/>
  <c r="BC5930" i="17"/>
  <c r="BH5930" i="17" s="1"/>
  <c r="BC5931" i="17"/>
  <c r="BH5931" i="17" s="1"/>
  <c r="BC5932" i="17"/>
  <c r="BH5932" i="17" s="1"/>
  <c r="BC5933" i="17"/>
  <c r="BH5933" i="17" s="1"/>
  <c r="BC5934" i="17"/>
  <c r="BH5934" i="17" s="1"/>
  <c r="BC5935" i="17"/>
  <c r="BH5935" i="17" s="1"/>
  <c r="BC5936" i="17"/>
  <c r="BH5936" i="17" s="1"/>
  <c r="BC5937" i="17"/>
  <c r="BH5937" i="17" s="1"/>
  <c r="BC5938" i="17"/>
  <c r="BH5938" i="17" s="1"/>
  <c r="BC5939" i="17"/>
  <c r="BH5939" i="17" s="1"/>
  <c r="BC5940" i="17"/>
  <c r="BH5940" i="17" s="1"/>
  <c r="BC5941" i="17"/>
  <c r="BH5941" i="17" s="1"/>
  <c r="BC5942" i="17"/>
  <c r="BH5942" i="17" s="1"/>
  <c r="BC5943" i="17"/>
  <c r="BH5943" i="17" s="1"/>
  <c r="BC5944" i="17"/>
  <c r="BH5944" i="17" s="1"/>
  <c r="BC5945" i="17"/>
  <c r="BH5945" i="17" s="1"/>
  <c r="BC5946" i="17"/>
  <c r="BH5946" i="17" s="1"/>
  <c r="BC5947" i="17"/>
  <c r="BH5947" i="17" s="1"/>
  <c r="BC5948" i="17"/>
  <c r="BH5948" i="17" s="1"/>
  <c r="BC5949" i="17"/>
  <c r="BH5949" i="17" s="1"/>
  <c r="BC5950" i="17"/>
  <c r="BH5950" i="17" s="1"/>
  <c r="BC5951" i="17"/>
  <c r="BH5951" i="17" s="1"/>
  <c r="BC5952" i="17"/>
  <c r="BH5952" i="17" s="1"/>
  <c r="BC5953" i="17"/>
  <c r="BH5953" i="17" s="1"/>
  <c r="BC5954" i="17"/>
  <c r="BH5954" i="17" s="1"/>
  <c r="BC5955" i="17"/>
  <c r="BH5955" i="17" s="1"/>
  <c r="BC5956" i="17"/>
  <c r="BH5956" i="17" s="1"/>
  <c r="BC5957" i="17"/>
  <c r="BH5957" i="17" s="1"/>
  <c r="BC5958" i="17"/>
  <c r="BH5958" i="17" s="1"/>
  <c r="BC5959" i="17"/>
  <c r="BH5959" i="17" s="1"/>
  <c r="BC5960" i="17"/>
  <c r="BH5960" i="17" s="1"/>
  <c r="BC5961" i="17"/>
  <c r="BH5961" i="17" s="1"/>
  <c r="BC5962" i="17"/>
  <c r="BH5962" i="17" s="1"/>
  <c r="BC5963" i="17"/>
  <c r="BH5963" i="17" s="1"/>
  <c r="BC5964" i="17"/>
  <c r="BH5964" i="17" s="1"/>
  <c r="BC5965" i="17"/>
  <c r="BH5965" i="17" s="1"/>
  <c r="BC5966" i="17"/>
  <c r="BH5966" i="17" s="1"/>
  <c r="BC5967" i="17"/>
  <c r="BH5967" i="17" s="1"/>
  <c r="BC5968" i="17"/>
  <c r="BH5968" i="17" s="1"/>
  <c r="BC5969" i="17"/>
  <c r="BH5969" i="17" s="1"/>
  <c r="BC5970" i="17"/>
  <c r="BH5970" i="17" s="1"/>
  <c r="BC5971" i="17"/>
  <c r="BH5971" i="17" s="1"/>
  <c r="BC5972" i="17"/>
  <c r="BH5972" i="17" s="1"/>
  <c r="BC5973" i="17"/>
  <c r="BH5973" i="17" s="1"/>
  <c r="BC5974" i="17"/>
  <c r="BH5974" i="17" s="1"/>
  <c r="BC5975" i="17"/>
  <c r="BH5975" i="17" s="1"/>
  <c r="BC5976" i="17"/>
  <c r="BH5976" i="17" s="1"/>
  <c r="BC5977" i="17"/>
  <c r="BH5977" i="17" s="1"/>
  <c r="BC5978" i="17"/>
  <c r="BH5978" i="17" s="1"/>
  <c r="BC5979" i="17"/>
  <c r="BH5979" i="17" s="1"/>
  <c r="BC5980" i="17"/>
  <c r="BH5980" i="17" s="1"/>
  <c r="BC5981" i="17"/>
  <c r="BH5981" i="17" s="1"/>
  <c r="BC5982" i="17"/>
  <c r="BH5982" i="17" s="1"/>
  <c r="BC5983" i="17"/>
  <c r="BH5983" i="17" s="1"/>
  <c r="BC5984" i="17"/>
  <c r="BH5984" i="17" s="1"/>
  <c r="BC5985" i="17"/>
  <c r="BH5985" i="17" s="1"/>
  <c r="BC5986" i="17"/>
  <c r="BH5986" i="17" s="1"/>
  <c r="BC5987" i="17"/>
  <c r="BH5987" i="17" s="1"/>
  <c r="BC5988" i="17"/>
  <c r="BH5988" i="17" s="1"/>
  <c r="BC5989" i="17"/>
  <c r="BH5989" i="17" s="1"/>
  <c r="BC5990" i="17"/>
  <c r="BH5990" i="17" s="1"/>
  <c r="BC5991" i="17"/>
  <c r="BH5991" i="17" s="1"/>
  <c r="BC5992" i="17"/>
  <c r="BH5992" i="17" s="1"/>
  <c r="BC5993" i="17"/>
  <c r="BH5993" i="17" s="1"/>
  <c r="BC5994" i="17"/>
  <c r="BH5994" i="17" s="1"/>
  <c r="BC5995" i="17"/>
  <c r="BH5995" i="17" s="1"/>
  <c r="BC5996" i="17"/>
  <c r="BH5996" i="17" s="1"/>
  <c r="BC5997" i="17"/>
  <c r="BH5997" i="17" s="1"/>
  <c r="BC5998" i="17"/>
  <c r="BH5998" i="17" s="1"/>
  <c r="BC5999" i="17"/>
  <c r="BH5999" i="17" s="1"/>
  <c r="BC6000" i="17"/>
  <c r="BH6000" i="17" s="1"/>
  <c r="BC6001" i="17"/>
  <c r="BH6001" i="17" s="1"/>
  <c r="BC6002" i="17"/>
  <c r="BH6002" i="17" s="1"/>
  <c r="BC6003" i="17"/>
  <c r="BH6003" i="17" s="1"/>
  <c r="BC6004" i="17"/>
  <c r="BH6004" i="17" s="1"/>
  <c r="BC6005" i="17"/>
  <c r="BH6005" i="17" s="1"/>
  <c r="BC6006" i="17"/>
  <c r="BH6006" i="17" s="1"/>
  <c r="BC6007" i="17"/>
  <c r="BH6007" i="17" s="1"/>
  <c r="BC6008" i="17"/>
  <c r="BH6008" i="17" s="1"/>
  <c r="BC6009" i="17"/>
  <c r="BH6009" i="17" s="1"/>
  <c r="BC6010" i="17"/>
  <c r="BH6010" i="17" s="1"/>
  <c r="BC6011" i="17"/>
  <c r="BH6011" i="17" s="1"/>
  <c r="BC6012" i="17"/>
  <c r="BH6012" i="17" s="1"/>
  <c r="BC6013" i="17"/>
  <c r="BH6013" i="17" s="1"/>
  <c r="BC6014" i="17"/>
  <c r="BH6014" i="17" s="1"/>
  <c r="BC6015" i="17"/>
  <c r="BH6015" i="17" s="1"/>
  <c r="BC6016" i="17"/>
  <c r="BH6016" i="17" s="1"/>
  <c r="BC6017" i="17"/>
  <c r="BH6017" i="17" s="1"/>
  <c r="BC6018" i="17"/>
  <c r="BH6018" i="17" s="1"/>
  <c r="BC6019" i="17"/>
  <c r="BH6019" i="17" s="1"/>
  <c r="BC6020" i="17"/>
  <c r="BH6020" i="17" s="1"/>
  <c r="BC6021" i="17"/>
  <c r="BH6021" i="17" s="1"/>
  <c r="BC6022" i="17"/>
  <c r="BH6022" i="17" s="1"/>
  <c r="BC6023" i="17"/>
  <c r="BH6023" i="17" s="1"/>
  <c r="BC6024" i="17"/>
  <c r="BH6024" i="17" s="1"/>
  <c r="BC6025" i="17"/>
  <c r="BH6025" i="17" s="1"/>
  <c r="BC6026" i="17"/>
  <c r="BH6026" i="17" s="1"/>
  <c r="BC6027" i="17"/>
  <c r="BH6027" i="17" s="1"/>
  <c r="BC6028" i="17"/>
  <c r="BH6028" i="17" s="1"/>
  <c r="BC6029" i="17"/>
  <c r="BH6029" i="17" s="1"/>
  <c r="BC6030" i="17"/>
  <c r="BH6030" i="17" s="1"/>
  <c r="BC6031" i="17"/>
  <c r="BH6031" i="17" s="1"/>
  <c r="BC6032" i="17"/>
  <c r="BH6032" i="17" s="1"/>
  <c r="BC6033" i="17"/>
  <c r="BH6033" i="17" s="1"/>
  <c r="BC6034" i="17"/>
  <c r="BH6034" i="17" s="1"/>
  <c r="BC6035" i="17"/>
  <c r="BH6035" i="17" s="1"/>
  <c r="BC6036" i="17"/>
  <c r="BH6036" i="17" s="1"/>
  <c r="BC6037" i="17"/>
  <c r="BH6037" i="17" s="1"/>
  <c r="BC6038" i="17"/>
  <c r="BH6038" i="17" s="1"/>
  <c r="BC6039" i="17"/>
  <c r="BH6039" i="17" s="1"/>
  <c r="BC6040" i="17"/>
  <c r="BH6040" i="17" s="1"/>
  <c r="BC6041" i="17"/>
  <c r="BH6041" i="17" s="1"/>
  <c r="BC6042" i="17"/>
  <c r="BH6042" i="17" s="1"/>
  <c r="BC6043" i="17"/>
  <c r="BH6043" i="17" s="1"/>
  <c r="BC6044" i="17"/>
  <c r="BH6044" i="17" s="1"/>
  <c r="BC6045" i="17"/>
  <c r="BH6045" i="17" s="1"/>
  <c r="BC6046" i="17"/>
  <c r="BH6046" i="17" s="1"/>
  <c r="BC6047" i="17"/>
  <c r="BH6047" i="17" s="1"/>
  <c r="BC6048" i="17"/>
  <c r="BH6048" i="17" s="1"/>
  <c r="BC6049" i="17"/>
  <c r="BH6049" i="17" s="1"/>
  <c r="BC6050" i="17"/>
  <c r="BH6050" i="17" s="1"/>
  <c r="BC6051" i="17"/>
  <c r="BH6051" i="17" s="1"/>
  <c r="BC6052" i="17"/>
  <c r="BH6052" i="17" s="1"/>
  <c r="BC6053" i="17"/>
  <c r="BH6053" i="17" s="1"/>
  <c r="BC6054" i="17"/>
  <c r="BH6054" i="17" s="1"/>
  <c r="BC6055" i="17"/>
  <c r="BH6055" i="17" s="1"/>
  <c r="BC6056" i="17"/>
  <c r="BH6056" i="17" s="1"/>
  <c r="BC6057" i="17"/>
  <c r="BH6057" i="17" s="1"/>
  <c r="BC6058" i="17"/>
  <c r="BH6058" i="17" s="1"/>
  <c r="BC6059" i="17"/>
  <c r="BH6059" i="17" s="1"/>
  <c r="BC6060" i="17"/>
  <c r="BH6060" i="17" s="1"/>
  <c r="BC6061" i="17"/>
  <c r="BH6061" i="17" s="1"/>
  <c r="BC6062" i="17"/>
  <c r="BH6062" i="17" s="1"/>
  <c r="BC6063" i="17"/>
  <c r="BH6063" i="17" s="1"/>
  <c r="BC6064" i="17"/>
  <c r="BH6064" i="17" s="1"/>
  <c r="BC6065" i="17"/>
  <c r="BH6065" i="17" s="1"/>
  <c r="BC6066" i="17"/>
  <c r="BH6066" i="17" s="1"/>
  <c r="BC6067" i="17"/>
  <c r="BH6067" i="17" s="1"/>
  <c r="BC6068" i="17"/>
  <c r="BH6068" i="17" s="1"/>
  <c r="BC6069" i="17"/>
  <c r="BH6069" i="17" s="1"/>
  <c r="BC6070" i="17"/>
  <c r="BH6070" i="17" s="1"/>
  <c r="BC6071" i="17"/>
  <c r="BH6071" i="17" s="1"/>
  <c r="BC6072" i="17"/>
  <c r="BH6072" i="17" s="1"/>
  <c r="BC6073" i="17"/>
  <c r="BH6073" i="17" s="1"/>
  <c r="BC6074" i="17"/>
  <c r="BH6074" i="17" s="1"/>
  <c r="BC6075" i="17"/>
  <c r="BH6075" i="17" s="1"/>
  <c r="BC6076" i="17"/>
  <c r="BH6076" i="17" s="1"/>
  <c r="BC6077" i="17"/>
  <c r="BH6077" i="17" s="1"/>
  <c r="BC6078" i="17"/>
  <c r="BH6078" i="17" s="1"/>
  <c r="BC6079" i="17"/>
  <c r="BH6079" i="17" s="1"/>
  <c r="BC6080" i="17"/>
  <c r="BH6080" i="17" s="1"/>
  <c r="BC6081" i="17"/>
  <c r="BH6081" i="17" s="1"/>
  <c r="BC6082" i="17"/>
  <c r="BH6082" i="17" s="1"/>
  <c r="BC6083" i="17"/>
  <c r="BH6083" i="17" s="1"/>
  <c r="BC6084" i="17"/>
  <c r="BH6084" i="17" s="1"/>
  <c r="BC6085" i="17"/>
  <c r="BH6085" i="17" s="1"/>
  <c r="BC6086" i="17"/>
  <c r="BH6086" i="17" s="1"/>
  <c r="BC6087" i="17"/>
  <c r="BH6087" i="17" s="1"/>
  <c r="BC6088" i="17"/>
  <c r="BH6088" i="17" s="1"/>
  <c r="BC6089" i="17"/>
  <c r="BH6089" i="17" s="1"/>
  <c r="BC6090" i="17"/>
  <c r="BH6090" i="17" s="1"/>
  <c r="BC6091" i="17"/>
  <c r="BH6091" i="17" s="1"/>
  <c r="BC6092" i="17"/>
  <c r="BH6092" i="17" s="1"/>
  <c r="BC6093" i="17"/>
  <c r="BH6093" i="17" s="1"/>
  <c r="BC6094" i="17"/>
  <c r="BH6094" i="17" s="1"/>
  <c r="BC6095" i="17"/>
  <c r="BH6095" i="17" s="1"/>
  <c r="BC6096" i="17"/>
  <c r="BH6096" i="17" s="1"/>
  <c r="BC6097" i="17"/>
  <c r="BH6097" i="17" s="1"/>
  <c r="BC6098" i="17"/>
  <c r="BH6098" i="17" s="1"/>
  <c r="BC6099" i="17"/>
  <c r="BH6099" i="17" s="1"/>
  <c r="BC6100" i="17"/>
  <c r="BH6100" i="17" s="1"/>
  <c r="BC6101" i="17"/>
  <c r="BH6101" i="17" s="1"/>
  <c r="BC6102" i="17"/>
  <c r="BH6102" i="17" s="1"/>
  <c r="BC6103" i="17"/>
  <c r="BH6103" i="17" s="1"/>
  <c r="BC6104" i="17"/>
  <c r="BH6104" i="17" s="1"/>
  <c r="BC6105" i="17"/>
  <c r="BH6105" i="17" s="1"/>
  <c r="BC6106" i="17"/>
  <c r="BH6106" i="17" s="1"/>
  <c r="BC6107" i="17"/>
  <c r="BH6107" i="17" s="1"/>
  <c r="BC6108" i="17"/>
  <c r="BH6108" i="17" s="1"/>
  <c r="BC6109" i="17"/>
  <c r="BH6109" i="17" s="1"/>
  <c r="BC6110" i="17"/>
  <c r="BH6110" i="17" s="1"/>
  <c r="BC6111" i="17"/>
  <c r="BH6111" i="17" s="1"/>
  <c r="BC6112" i="17"/>
  <c r="BH6112" i="17" s="1"/>
  <c r="BC6113" i="17"/>
  <c r="BH6113" i="17" s="1"/>
  <c r="BC6114" i="17"/>
  <c r="BH6114" i="17" s="1"/>
  <c r="BC6115" i="17"/>
  <c r="BH6115" i="17" s="1"/>
  <c r="BC6116" i="17"/>
  <c r="BH6116" i="17" s="1"/>
  <c r="BC6117" i="17"/>
  <c r="BH6117" i="17" s="1"/>
  <c r="BC6118" i="17"/>
  <c r="BH6118" i="17" s="1"/>
  <c r="BC6119" i="17"/>
  <c r="BH6119" i="17" s="1"/>
  <c r="BC6120" i="17"/>
  <c r="BH6120" i="17" s="1"/>
  <c r="BC6121" i="17"/>
  <c r="BH6121" i="17" s="1"/>
  <c r="BC6122" i="17"/>
  <c r="BH6122" i="17" s="1"/>
  <c r="BC6123" i="17"/>
  <c r="BH6123" i="17" s="1"/>
  <c r="BC6124" i="17"/>
  <c r="BH6124" i="17" s="1"/>
  <c r="BC6125" i="17"/>
  <c r="BH6125" i="17" s="1"/>
  <c r="BC6126" i="17"/>
  <c r="BH6126" i="17" s="1"/>
  <c r="BC6127" i="17"/>
  <c r="BH6127" i="17" s="1"/>
  <c r="BC6128" i="17"/>
  <c r="BH6128" i="17" s="1"/>
  <c r="BC6129" i="17"/>
  <c r="BH6129" i="17" s="1"/>
  <c r="BC6130" i="17"/>
  <c r="BH6130" i="17" s="1"/>
  <c r="BC6131" i="17"/>
  <c r="BH6131" i="17" s="1"/>
  <c r="BC6132" i="17"/>
  <c r="BH6132" i="17" s="1"/>
  <c r="BC6133" i="17"/>
  <c r="BH6133" i="17" s="1"/>
  <c r="BC6134" i="17"/>
  <c r="BH6134" i="17" s="1"/>
  <c r="BC6135" i="17"/>
  <c r="BH6135" i="17" s="1"/>
  <c r="BC6136" i="17"/>
  <c r="BH6136" i="17" s="1"/>
  <c r="BC6137" i="17"/>
  <c r="BH6137" i="17" s="1"/>
  <c r="BC6138" i="17"/>
  <c r="BH6138" i="17" s="1"/>
  <c r="BC6139" i="17"/>
  <c r="BH6139" i="17" s="1"/>
  <c r="BC6140" i="17"/>
  <c r="BH6140" i="17" s="1"/>
  <c r="BC6141" i="17"/>
  <c r="BH6141" i="17" s="1"/>
  <c r="BC6142" i="17"/>
  <c r="BH6142" i="17" s="1"/>
  <c r="BC6143" i="17"/>
  <c r="BH6143" i="17" s="1"/>
  <c r="BC6144" i="17"/>
  <c r="BH6144" i="17" s="1"/>
  <c r="BC6145" i="17"/>
  <c r="BH6145" i="17" s="1"/>
  <c r="BC6146" i="17"/>
  <c r="BH6146" i="17" s="1"/>
  <c r="BC6147" i="17"/>
  <c r="BH6147" i="17" s="1"/>
  <c r="BC6148" i="17"/>
  <c r="BH6148" i="17" s="1"/>
  <c r="BC6149" i="17"/>
  <c r="BH6149" i="17" s="1"/>
  <c r="BC6150" i="17"/>
  <c r="BH6150" i="17" s="1"/>
  <c r="BC6151" i="17"/>
  <c r="BH6151" i="17" s="1"/>
  <c r="BC6152" i="17"/>
  <c r="BH6152" i="17" s="1"/>
  <c r="BC6153" i="17"/>
  <c r="BH6153" i="17" s="1"/>
  <c r="BC6154" i="17"/>
  <c r="BH6154" i="17" s="1"/>
  <c r="BC6155" i="17"/>
  <c r="BH6155" i="17" s="1"/>
  <c r="BC6156" i="17"/>
  <c r="BH6156" i="17" s="1"/>
  <c r="BC6157" i="17"/>
  <c r="BH6157" i="17" s="1"/>
  <c r="BC6158" i="17"/>
  <c r="BH6158" i="17" s="1"/>
  <c r="BC6159" i="17"/>
  <c r="BH6159" i="17" s="1"/>
  <c r="BC6160" i="17"/>
  <c r="BH6160" i="17" s="1"/>
  <c r="BC6161" i="17"/>
  <c r="BH6161" i="17" s="1"/>
  <c r="BC6162" i="17"/>
  <c r="BH6162" i="17" s="1"/>
  <c r="BC6163" i="17"/>
  <c r="BH6163" i="17" s="1"/>
  <c r="BC6164" i="17"/>
  <c r="BH6164" i="17" s="1"/>
  <c r="BC6165" i="17"/>
  <c r="BH6165" i="17" s="1"/>
  <c r="BC6166" i="17"/>
  <c r="BH6166" i="17" s="1"/>
  <c r="BC6167" i="17"/>
  <c r="BH6167" i="17" s="1"/>
  <c r="BC6168" i="17"/>
  <c r="BH6168" i="17" s="1"/>
  <c r="BC6169" i="17"/>
  <c r="BH6169" i="17" s="1"/>
  <c r="BC6170" i="17"/>
  <c r="BH6170" i="17" s="1"/>
  <c r="BC6171" i="17"/>
  <c r="BH6171" i="17" s="1"/>
  <c r="BC6172" i="17"/>
  <c r="BH6172" i="17" s="1"/>
  <c r="BC6173" i="17"/>
  <c r="BH6173" i="17" s="1"/>
  <c r="BC6174" i="17"/>
  <c r="BH6174" i="17" s="1"/>
  <c r="BC6175" i="17"/>
  <c r="BH6175" i="17" s="1"/>
  <c r="BC6176" i="17"/>
  <c r="BH6176" i="17" s="1"/>
  <c r="BC6177" i="17"/>
  <c r="BH6177" i="17" s="1"/>
  <c r="BC6178" i="17"/>
  <c r="BH6178" i="17" s="1"/>
  <c r="BC6179" i="17"/>
  <c r="BH6179" i="17" s="1"/>
  <c r="BC6180" i="17"/>
  <c r="BH6180" i="17" s="1"/>
  <c r="BC6181" i="17"/>
  <c r="BH6181" i="17" s="1"/>
  <c r="BC6182" i="17"/>
  <c r="BH6182" i="17" s="1"/>
  <c r="BC6183" i="17"/>
  <c r="BH6183" i="17" s="1"/>
  <c r="BC6184" i="17"/>
  <c r="BH6184" i="17" s="1"/>
  <c r="BC6185" i="17"/>
  <c r="BH6185" i="17" s="1"/>
  <c r="BC6186" i="17"/>
  <c r="BH6186" i="17" s="1"/>
  <c r="BC6187" i="17"/>
  <c r="BH6187" i="17" s="1"/>
  <c r="BC6188" i="17"/>
  <c r="BH6188" i="17" s="1"/>
  <c r="BC6189" i="17"/>
  <c r="BH6189" i="17" s="1"/>
  <c r="BC6190" i="17"/>
  <c r="BH6190" i="17" s="1"/>
  <c r="BC6191" i="17"/>
  <c r="BH6191" i="17" s="1"/>
  <c r="BC6192" i="17"/>
  <c r="BH6192" i="17" s="1"/>
  <c r="BC6193" i="17"/>
  <c r="BH6193" i="17" s="1"/>
  <c r="BC6194" i="17"/>
  <c r="BH6194" i="17" s="1"/>
  <c r="BC6195" i="17"/>
  <c r="BH6195" i="17" s="1"/>
  <c r="BC6196" i="17"/>
  <c r="BH6196" i="17" s="1"/>
  <c r="BC6197" i="17"/>
  <c r="BH6197" i="17" s="1"/>
  <c r="BC6198" i="17"/>
  <c r="BH6198" i="17" s="1"/>
  <c r="BC6199" i="17"/>
  <c r="BH6199" i="17" s="1"/>
  <c r="BC6200" i="17"/>
  <c r="BH6200" i="17" s="1"/>
  <c r="BC6201" i="17"/>
  <c r="BH6201" i="17" s="1"/>
  <c r="BC6202" i="17"/>
  <c r="BH6202" i="17" s="1"/>
  <c r="BC6203" i="17"/>
  <c r="BH6203" i="17" s="1"/>
  <c r="BC6204" i="17"/>
  <c r="BH6204" i="17" s="1"/>
  <c r="BC6205" i="17"/>
  <c r="BH6205" i="17" s="1"/>
  <c r="BC6206" i="17"/>
  <c r="BH6206" i="17" s="1"/>
  <c r="BC6207" i="17"/>
  <c r="BH6207" i="17" s="1"/>
  <c r="BC6208" i="17"/>
  <c r="BH6208" i="17" s="1"/>
  <c r="BC6209" i="17"/>
  <c r="BH6209" i="17" s="1"/>
  <c r="BC6210" i="17"/>
  <c r="BH6210" i="17" s="1"/>
  <c r="BC6211" i="17"/>
  <c r="BH6211" i="17" s="1"/>
  <c r="BC6212" i="17"/>
  <c r="BH6212" i="17" s="1"/>
  <c r="BC6213" i="17"/>
  <c r="BH6213" i="17" s="1"/>
  <c r="BC6214" i="17"/>
  <c r="BH6214" i="17" s="1"/>
  <c r="BC6215" i="17"/>
  <c r="BH6215" i="17" s="1"/>
  <c r="BC6216" i="17"/>
  <c r="BH6216" i="17" s="1"/>
  <c r="BC6217" i="17"/>
  <c r="BH6217" i="17" s="1"/>
  <c r="BC6218" i="17"/>
  <c r="BH6218" i="17" s="1"/>
  <c r="BC6219" i="17"/>
  <c r="BH6219" i="17" s="1"/>
  <c r="BC6220" i="17"/>
  <c r="BH6220" i="17" s="1"/>
  <c r="BC6221" i="17"/>
  <c r="BH6221" i="17" s="1"/>
  <c r="BC6222" i="17"/>
  <c r="BH6222" i="17" s="1"/>
  <c r="BC6223" i="17"/>
  <c r="BH6223" i="17" s="1"/>
  <c r="BC6224" i="17"/>
  <c r="BH6224" i="17" s="1"/>
  <c r="BC6225" i="17"/>
  <c r="BH6225" i="17" s="1"/>
  <c r="BC6226" i="17"/>
  <c r="BH6226" i="17" s="1"/>
  <c r="BC6227" i="17"/>
  <c r="BH6227" i="17" s="1"/>
  <c r="BC6228" i="17"/>
  <c r="BH6228" i="17" s="1"/>
  <c r="BC6229" i="17"/>
  <c r="BH6229" i="17" s="1"/>
  <c r="BC6230" i="17"/>
  <c r="BH6230" i="17" s="1"/>
  <c r="BC6231" i="17"/>
  <c r="BH6231" i="17" s="1"/>
  <c r="BC6232" i="17"/>
  <c r="BH6232" i="17" s="1"/>
  <c r="BC6233" i="17"/>
  <c r="BH6233" i="17" s="1"/>
  <c r="BC6234" i="17"/>
  <c r="BH6234" i="17" s="1"/>
  <c r="BC6235" i="17"/>
  <c r="BH6235" i="17" s="1"/>
  <c r="BC6236" i="17"/>
  <c r="BH6236" i="17" s="1"/>
  <c r="BC6237" i="17"/>
  <c r="BH6237" i="17" s="1"/>
  <c r="BC6238" i="17"/>
  <c r="BH6238" i="17" s="1"/>
  <c r="BC6239" i="17"/>
  <c r="BH6239" i="17" s="1"/>
  <c r="BC6240" i="17"/>
  <c r="BH6240" i="17" s="1"/>
  <c r="BC6241" i="17"/>
  <c r="BH6241" i="17" s="1"/>
  <c r="BC6242" i="17"/>
  <c r="BH6242" i="17" s="1"/>
  <c r="BC6243" i="17"/>
  <c r="BH6243" i="17" s="1"/>
  <c r="BC6244" i="17"/>
  <c r="BH6244" i="17" s="1"/>
  <c r="BC6245" i="17"/>
  <c r="BH6245" i="17" s="1"/>
  <c r="BC6246" i="17"/>
  <c r="BH6246" i="17" s="1"/>
  <c r="BC6247" i="17"/>
  <c r="BH6247" i="17" s="1"/>
  <c r="BC6248" i="17"/>
  <c r="BH6248" i="17" s="1"/>
  <c r="BC6249" i="17"/>
  <c r="BH6249" i="17" s="1"/>
  <c r="BC6250" i="17"/>
  <c r="BH6250" i="17" s="1"/>
  <c r="BC6251" i="17"/>
  <c r="BH6251" i="17" s="1"/>
  <c r="BC6252" i="17"/>
  <c r="BH6252" i="17" s="1"/>
  <c r="BC6253" i="17"/>
  <c r="BH6253" i="17" s="1"/>
  <c r="BC6254" i="17"/>
  <c r="BH6254" i="17" s="1"/>
  <c r="BC6255" i="17"/>
  <c r="BH6255" i="17" s="1"/>
  <c r="BC6256" i="17"/>
  <c r="BH6256" i="17" s="1"/>
  <c r="BC6257" i="17"/>
  <c r="BH6257" i="17" s="1"/>
  <c r="BC6258" i="17"/>
  <c r="BH6258" i="17" s="1"/>
  <c r="BC6259" i="17"/>
  <c r="BH6259" i="17" s="1"/>
  <c r="BC6260" i="17"/>
  <c r="BH6260" i="17" s="1"/>
  <c r="BC6261" i="17"/>
  <c r="BH6261" i="17" s="1"/>
  <c r="BC6262" i="17"/>
  <c r="BH6262" i="17" s="1"/>
  <c r="BC6263" i="17"/>
  <c r="BH6263" i="17" s="1"/>
  <c r="BC6264" i="17"/>
  <c r="BH6264" i="17" s="1"/>
  <c r="BC6265" i="17"/>
  <c r="BH6265" i="17" s="1"/>
  <c r="BC6266" i="17"/>
  <c r="BH6266" i="17" s="1"/>
  <c r="BC6267" i="17"/>
  <c r="BH6267" i="17" s="1"/>
  <c r="BC6268" i="17"/>
  <c r="BH6268" i="17" s="1"/>
  <c r="BC6269" i="17"/>
  <c r="BH6269" i="17" s="1"/>
  <c r="BC6270" i="17"/>
  <c r="BH6270" i="17" s="1"/>
  <c r="BC6271" i="17"/>
  <c r="BH6271" i="17" s="1"/>
  <c r="BC6272" i="17"/>
  <c r="BH6272" i="17" s="1"/>
  <c r="BC6273" i="17"/>
  <c r="BH6273" i="17" s="1"/>
  <c r="BC6274" i="17"/>
  <c r="BH6274" i="17" s="1"/>
  <c r="BC6275" i="17"/>
  <c r="BH6275" i="17" s="1"/>
  <c r="BC6276" i="17"/>
  <c r="BH6276" i="17" s="1"/>
  <c r="BC6277" i="17"/>
  <c r="BH6277" i="17" s="1"/>
  <c r="BC6278" i="17"/>
  <c r="BH6278" i="17" s="1"/>
  <c r="BC6279" i="17"/>
  <c r="BH6279" i="17" s="1"/>
  <c r="BC6280" i="17"/>
  <c r="BH6280" i="17" s="1"/>
  <c r="BC6281" i="17"/>
  <c r="BH6281" i="17" s="1"/>
  <c r="BC6282" i="17"/>
  <c r="BH6282" i="17" s="1"/>
  <c r="BC6283" i="17"/>
  <c r="BH6283" i="17" s="1"/>
  <c r="BC6284" i="17"/>
  <c r="BH6284" i="17" s="1"/>
  <c r="BC6285" i="17"/>
  <c r="BH6285" i="17" s="1"/>
  <c r="BC6286" i="17"/>
  <c r="BH6286" i="17" s="1"/>
  <c r="BC6287" i="17"/>
  <c r="BH6287" i="17" s="1"/>
  <c r="BC6288" i="17"/>
  <c r="BH6288" i="17" s="1"/>
  <c r="BC6289" i="17"/>
  <c r="BH6289" i="17" s="1"/>
  <c r="BC6290" i="17"/>
  <c r="BH6290" i="17" s="1"/>
  <c r="BC6291" i="17"/>
  <c r="BH6291" i="17" s="1"/>
  <c r="BC6292" i="17"/>
  <c r="BH6292" i="17" s="1"/>
  <c r="BC6293" i="17"/>
  <c r="BH6293" i="17" s="1"/>
  <c r="BC6294" i="17"/>
  <c r="BH6294" i="17" s="1"/>
  <c r="BC6295" i="17"/>
  <c r="BH6295" i="17" s="1"/>
  <c r="BC6296" i="17"/>
  <c r="BH6296" i="17" s="1"/>
  <c r="BC6297" i="17"/>
  <c r="BH6297" i="17" s="1"/>
  <c r="BC6298" i="17"/>
  <c r="BH6298" i="17" s="1"/>
  <c r="BC6299" i="17"/>
  <c r="BH6299" i="17" s="1"/>
  <c r="BC6300" i="17"/>
  <c r="BH6300" i="17" s="1"/>
  <c r="BC6301" i="17"/>
  <c r="BH6301" i="17" s="1"/>
  <c r="BC6302" i="17"/>
  <c r="BH6302" i="17" s="1"/>
  <c r="BC6303" i="17"/>
  <c r="BH6303" i="17" s="1"/>
  <c r="BC6304" i="17"/>
  <c r="BH6304" i="17" s="1"/>
  <c r="BC6305" i="17"/>
  <c r="BH6305" i="17" s="1"/>
  <c r="BC6306" i="17"/>
  <c r="BH6306" i="17" s="1"/>
  <c r="BC6307" i="17"/>
  <c r="BH6307" i="17" s="1"/>
  <c r="BC6308" i="17"/>
  <c r="BH6308" i="17" s="1"/>
  <c r="BC6309" i="17"/>
  <c r="BH6309" i="17" s="1"/>
  <c r="BC6310" i="17"/>
  <c r="BH6310" i="17" s="1"/>
  <c r="BC6311" i="17"/>
  <c r="BH6311" i="17" s="1"/>
  <c r="BC6312" i="17"/>
  <c r="BH6312" i="17" s="1"/>
  <c r="BC6313" i="17"/>
  <c r="BH6313" i="17" s="1"/>
  <c r="BC6314" i="17"/>
  <c r="BH6314" i="17" s="1"/>
  <c r="BC6315" i="17"/>
  <c r="BH6315" i="17" s="1"/>
  <c r="BC6316" i="17"/>
  <c r="BH6316" i="17" s="1"/>
  <c r="BC6317" i="17"/>
  <c r="BH6317" i="17" s="1"/>
  <c r="BC6318" i="17"/>
  <c r="BH6318" i="17" s="1"/>
  <c r="BC6319" i="17"/>
  <c r="BH6319" i="17" s="1"/>
  <c r="BC6320" i="17"/>
  <c r="BH6320" i="17" s="1"/>
  <c r="BC6321" i="17"/>
  <c r="BH6321" i="17" s="1"/>
  <c r="BC6322" i="17"/>
  <c r="BH6322" i="17" s="1"/>
  <c r="BC6323" i="17"/>
  <c r="BH6323" i="17" s="1"/>
  <c r="BC6324" i="17"/>
  <c r="BH6324" i="17" s="1"/>
  <c r="BC6325" i="17"/>
  <c r="BH6325" i="17" s="1"/>
  <c r="BC6326" i="17"/>
  <c r="BH6326" i="17" s="1"/>
  <c r="BC6327" i="17"/>
  <c r="BH6327" i="17" s="1"/>
  <c r="BC6328" i="17"/>
  <c r="BH6328" i="17" s="1"/>
  <c r="BC6329" i="17"/>
  <c r="BH6329" i="17" s="1"/>
  <c r="BC6330" i="17"/>
  <c r="BH6330" i="17" s="1"/>
  <c r="BC6331" i="17"/>
  <c r="BH6331" i="17" s="1"/>
  <c r="BC6332" i="17"/>
  <c r="BH6332" i="17" s="1"/>
  <c r="BC6333" i="17"/>
  <c r="BH6333" i="17" s="1"/>
  <c r="BC6334" i="17"/>
  <c r="BH6334" i="17" s="1"/>
  <c r="BC6335" i="17"/>
  <c r="BH6335" i="17" s="1"/>
  <c r="BC6336" i="17"/>
  <c r="BH6336" i="17" s="1"/>
  <c r="BC6337" i="17"/>
  <c r="BH6337" i="17" s="1"/>
  <c r="BC6338" i="17"/>
  <c r="BH6338" i="17" s="1"/>
  <c r="BC6339" i="17"/>
  <c r="BH6339" i="17" s="1"/>
  <c r="BC6340" i="17"/>
  <c r="BH6340" i="17" s="1"/>
  <c r="BC6341" i="17"/>
  <c r="BH6341" i="17" s="1"/>
  <c r="BC6342" i="17"/>
  <c r="BH6342" i="17" s="1"/>
  <c r="BC6343" i="17"/>
  <c r="BH6343" i="17" s="1"/>
  <c r="BC6344" i="17"/>
  <c r="BH6344" i="17" s="1"/>
  <c r="BC6345" i="17"/>
  <c r="BH6345" i="17" s="1"/>
  <c r="BC6346" i="17"/>
  <c r="BH6346" i="17" s="1"/>
  <c r="BC6347" i="17"/>
  <c r="BH6347" i="17" s="1"/>
  <c r="BC6348" i="17"/>
  <c r="BH6348" i="17" s="1"/>
  <c r="BC6349" i="17"/>
  <c r="BH6349" i="17" s="1"/>
  <c r="BC6350" i="17"/>
  <c r="BH6350" i="17" s="1"/>
  <c r="BC6351" i="17"/>
  <c r="BH6351" i="17" s="1"/>
  <c r="BC6352" i="17"/>
  <c r="BH6352" i="17" s="1"/>
  <c r="BC6353" i="17"/>
  <c r="BH6353" i="17" s="1"/>
  <c r="BC6354" i="17"/>
  <c r="BH6354" i="17" s="1"/>
  <c r="BC6355" i="17"/>
  <c r="BH6355" i="17" s="1"/>
  <c r="BC6356" i="17"/>
  <c r="BH6356" i="17" s="1"/>
  <c r="BC6357" i="17"/>
  <c r="BH6357" i="17" s="1"/>
  <c r="BC6358" i="17"/>
  <c r="BH6358" i="17" s="1"/>
  <c r="BC6359" i="17"/>
  <c r="BH6359" i="17" s="1"/>
  <c r="BC6360" i="17"/>
  <c r="BH6360" i="17" s="1"/>
  <c r="BC6361" i="17"/>
  <c r="BH6361" i="17" s="1"/>
  <c r="BC6362" i="17"/>
  <c r="BH6362" i="17" s="1"/>
  <c r="BC6363" i="17"/>
  <c r="BH6363" i="17" s="1"/>
  <c r="BC6364" i="17"/>
  <c r="BH6364" i="17" s="1"/>
  <c r="BC6365" i="17"/>
  <c r="BH6365" i="17" s="1"/>
  <c r="BC6366" i="17"/>
  <c r="BH6366" i="17" s="1"/>
  <c r="BC6367" i="17"/>
  <c r="BH6367" i="17" s="1"/>
  <c r="BC6368" i="17"/>
  <c r="BH6368" i="17" s="1"/>
  <c r="BC6369" i="17"/>
  <c r="BH6369" i="17" s="1"/>
  <c r="BC6370" i="17"/>
  <c r="BH6370" i="17" s="1"/>
  <c r="BC6371" i="17"/>
  <c r="BH6371" i="17" s="1"/>
  <c r="BC6372" i="17"/>
  <c r="BH6372" i="17" s="1"/>
  <c r="BC6373" i="17"/>
  <c r="BH6373" i="17" s="1"/>
  <c r="BC6374" i="17"/>
  <c r="BH6374" i="17" s="1"/>
  <c r="BC6375" i="17"/>
  <c r="BH6375" i="17" s="1"/>
  <c r="BC6376" i="17"/>
  <c r="BH6376" i="17" s="1"/>
  <c r="BC6377" i="17"/>
  <c r="BH6377" i="17" s="1"/>
  <c r="BC6378" i="17"/>
  <c r="BH6378" i="17" s="1"/>
  <c r="BC6379" i="17"/>
  <c r="BH6379" i="17" s="1"/>
  <c r="BC6380" i="17"/>
  <c r="BH6380" i="17" s="1"/>
  <c r="BC6381" i="17"/>
  <c r="BH6381" i="17" s="1"/>
  <c r="BC6382" i="17"/>
  <c r="BH6382" i="17" s="1"/>
  <c r="BC6383" i="17"/>
  <c r="BH6383" i="17" s="1"/>
  <c r="BC6384" i="17"/>
  <c r="BH6384" i="17" s="1"/>
  <c r="BC6385" i="17"/>
  <c r="BH6385" i="17" s="1"/>
  <c r="BC6386" i="17"/>
  <c r="BH6386" i="17" s="1"/>
  <c r="BC6387" i="17"/>
  <c r="BH6387" i="17" s="1"/>
  <c r="BC6388" i="17"/>
  <c r="BH6388" i="17" s="1"/>
  <c r="BC6389" i="17"/>
  <c r="BH6389" i="17" s="1"/>
  <c r="BC6390" i="17"/>
  <c r="BH6390" i="17" s="1"/>
  <c r="BC6391" i="17"/>
  <c r="BH6391" i="17" s="1"/>
  <c r="BC6392" i="17"/>
  <c r="BH6392" i="17" s="1"/>
  <c r="BC6393" i="17"/>
  <c r="BH6393" i="17" s="1"/>
  <c r="BC6394" i="17"/>
  <c r="BH6394" i="17" s="1"/>
  <c r="BC6395" i="17"/>
  <c r="BH6395" i="17" s="1"/>
  <c r="BC6396" i="17"/>
  <c r="BH6396" i="17" s="1"/>
  <c r="BC6397" i="17"/>
  <c r="BH6397" i="17" s="1"/>
  <c r="BC6398" i="17"/>
  <c r="BH6398" i="17" s="1"/>
  <c r="BC6399" i="17"/>
  <c r="BH6399" i="17" s="1"/>
  <c r="BC6400" i="17"/>
  <c r="BH6400" i="17" s="1"/>
  <c r="BC6401" i="17"/>
  <c r="BH6401" i="17" s="1"/>
  <c r="BC6402" i="17"/>
  <c r="BH6402" i="17" s="1"/>
  <c r="BC6403" i="17"/>
  <c r="BH6403" i="17" s="1"/>
  <c r="BC6404" i="17"/>
  <c r="BH6404" i="17" s="1"/>
  <c r="BC6405" i="17"/>
  <c r="BH6405" i="17" s="1"/>
  <c r="BC6406" i="17"/>
  <c r="BH6406" i="17" s="1"/>
  <c r="BC6407" i="17"/>
  <c r="BH6407" i="17" s="1"/>
  <c r="BC6408" i="17"/>
  <c r="BH6408" i="17" s="1"/>
  <c r="BC6409" i="17"/>
  <c r="BH6409" i="17" s="1"/>
  <c r="BC6410" i="17"/>
  <c r="BH6410" i="17" s="1"/>
  <c r="BC6411" i="17"/>
  <c r="BH6411" i="17" s="1"/>
  <c r="BC6412" i="17"/>
  <c r="BH6412" i="17" s="1"/>
  <c r="BC6413" i="17"/>
  <c r="BH6413" i="17" s="1"/>
  <c r="BC6414" i="17"/>
  <c r="BH6414" i="17" s="1"/>
  <c r="BC6415" i="17"/>
  <c r="BH6415" i="17" s="1"/>
  <c r="BC6416" i="17"/>
  <c r="BH6416" i="17" s="1"/>
  <c r="BC6417" i="17"/>
  <c r="BH6417" i="17" s="1"/>
  <c r="BC6418" i="17"/>
  <c r="BH6418" i="17" s="1"/>
  <c r="BC6419" i="17"/>
  <c r="BH6419" i="17" s="1"/>
  <c r="BC6420" i="17"/>
  <c r="BH6420" i="17" s="1"/>
  <c r="BC6421" i="17"/>
  <c r="BH6421" i="17" s="1"/>
  <c r="BC6422" i="17"/>
  <c r="BH6422" i="17" s="1"/>
  <c r="BC6423" i="17"/>
  <c r="BH6423" i="17" s="1"/>
  <c r="BC6424" i="17"/>
  <c r="BH6424" i="17" s="1"/>
  <c r="BC6425" i="17"/>
  <c r="BH6425" i="17" s="1"/>
  <c r="BC6426" i="17"/>
  <c r="BH6426" i="17" s="1"/>
  <c r="BC6427" i="17"/>
  <c r="BH6427" i="17" s="1"/>
  <c r="BC6428" i="17"/>
  <c r="BH6428" i="17" s="1"/>
  <c r="BC6429" i="17"/>
  <c r="BH6429" i="17" s="1"/>
  <c r="BC6430" i="17"/>
  <c r="BH6430" i="17" s="1"/>
  <c r="BC6431" i="17"/>
  <c r="BH6431" i="17" s="1"/>
  <c r="BC6432" i="17"/>
  <c r="BH6432" i="17" s="1"/>
  <c r="BC6433" i="17"/>
  <c r="BH6433" i="17" s="1"/>
  <c r="BC6434" i="17"/>
  <c r="BH6434" i="17" s="1"/>
  <c r="BC6435" i="17"/>
  <c r="BH6435" i="17" s="1"/>
  <c r="BC6436" i="17"/>
  <c r="BH6436" i="17" s="1"/>
  <c r="BC6437" i="17"/>
  <c r="BH6437" i="17" s="1"/>
  <c r="BC6438" i="17"/>
  <c r="BH6438" i="17" s="1"/>
  <c r="BC6439" i="17"/>
  <c r="BH6439" i="17" s="1"/>
  <c r="BC6440" i="17"/>
  <c r="BH6440" i="17" s="1"/>
  <c r="BC6441" i="17"/>
  <c r="BH6441" i="17" s="1"/>
  <c r="BC6442" i="17"/>
  <c r="BH6442" i="17" s="1"/>
  <c r="BC6443" i="17"/>
  <c r="BH6443" i="17" s="1"/>
  <c r="BC6444" i="17"/>
  <c r="BH6444" i="17" s="1"/>
  <c r="BC6445" i="17"/>
  <c r="BH6445" i="17" s="1"/>
  <c r="BC6446" i="17"/>
  <c r="BH6446" i="17" s="1"/>
  <c r="BC6447" i="17"/>
  <c r="BH6447" i="17" s="1"/>
  <c r="BC6448" i="17"/>
  <c r="BH6448" i="17" s="1"/>
  <c r="BC6449" i="17"/>
  <c r="BH6449" i="17" s="1"/>
  <c r="BC6450" i="17"/>
  <c r="BH6450" i="17" s="1"/>
  <c r="BC6451" i="17"/>
  <c r="BH6451" i="17" s="1"/>
  <c r="BC6452" i="17"/>
  <c r="BH6452" i="17" s="1"/>
  <c r="BC6453" i="17"/>
  <c r="BH6453" i="17" s="1"/>
  <c r="BC6454" i="17"/>
  <c r="BH6454" i="17" s="1"/>
  <c r="BC6455" i="17"/>
  <c r="BH6455" i="17" s="1"/>
  <c r="BC6456" i="17"/>
  <c r="BH6456" i="17" s="1"/>
  <c r="BC6457" i="17"/>
  <c r="BH6457" i="17" s="1"/>
  <c r="BC6458" i="17"/>
  <c r="BH6458" i="17" s="1"/>
  <c r="BC6459" i="17"/>
  <c r="BH6459" i="17" s="1"/>
  <c r="BC6460" i="17"/>
  <c r="BH6460" i="17" s="1"/>
  <c r="BC6461" i="17"/>
  <c r="BH6461" i="17" s="1"/>
  <c r="BC6462" i="17"/>
  <c r="BH6462" i="17" s="1"/>
  <c r="BC6463" i="17"/>
  <c r="BH6463" i="17" s="1"/>
  <c r="BC6464" i="17"/>
  <c r="BH6464" i="17" s="1"/>
  <c r="BC6465" i="17"/>
  <c r="BH6465" i="17" s="1"/>
  <c r="BC6466" i="17"/>
  <c r="BH6466" i="17" s="1"/>
  <c r="BC6467" i="17"/>
  <c r="BH6467" i="17" s="1"/>
  <c r="BC6468" i="17"/>
  <c r="BH6468" i="17" s="1"/>
  <c r="BC6469" i="17"/>
  <c r="BH6469" i="17" s="1"/>
  <c r="BC6470" i="17"/>
  <c r="BH6470" i="17" s="1"/>
  <c r="BC6471" i="17"/>
  <c r="BH6471" i="17" s="1"/>
  <c r="BC6472" i="17"/>
  <c r="BH6472" i="17" s="1"/>
  <c r="BC6473" i="17"/>
  <c r="BH6473" i="17" s="1"/>
  <c r="BC6474" i="17"/>
  <c r="BH6474" i="17" s="1"/>
  <c r="BC6475" i="17"/>
  <c r="BH6475" i="17" s="1"/>
  <c r="BC6476" i="17"/>
  <c r="BH6476" i="17" s="1"/>
  <c r="BC6477" i="17"/>
  <c r="BH6477" i="17" s="1"/>
  <c r="BC6478" i="17"/>
  <c r="BH6478" i="17" s="1"/>
  <c r="BC6479" i="17"/>
  <c r="BH6479" i="17" s="1"/>
  <c r="BC6480" i="17"/>
  <c r="BH6480" i="17" s="1"/>
  <c r="BC6481" i="17"/>
  <c r="BH6481" i="17" s="1"/>
  <c r="BC6482" i="17"/>
  <c r="BH6482" i="17" s="1"/>
  <c r="BC6483" i="17"/>
  <c r="BH6483" i="17" s="1"/>
  <c r="BC6484" i="17"/>
  <c r="BH6484" i="17" s="1"/>
  <c r="BC6485" i="17"/>
  <c r="BH6485" i="17" s="1"/>
  <c r="BC6486" i="17"/>
  <c r="BH6486" i="17" s="1"/>
  <c r="BC6487" i="17"/>
  <c r="BH6487" i="17" s="1"/>
  <c r="BC6488" i="17"/>
  <c r="BH6488" i="17" s="1"/>
  <c r="BC6489" i="17"/>
  <c r="BH6489" i="17" s="1"/>
  <c r="BC6490" i="17"/>
  <c r="BH6490" i="17" s="1"/>
  <c r="BC6491" i="17"/>
  <c r="BH6491" i="17" s="1"/>
  <c r="BC6492" i="17"/>
  <c r="BH6492" i="17" s="1"/>
  <c r="BC6493" i="17"/>
  <c r="BH6493" i="17" s="1"/>
  <c r="BC6494" i="17"/>
  <c r="BH6494" i="17" s="1"/>
  <c r="BC6495" i="17"/>
  <c r="BH6495" i="17" s="1"/>
  <c r="BC6496" i="17"/>
  <c r="BH6496" i="17" s="1"/>
  <c r="BC6497" i="17"/>
  <c r="BH6497" i="17" s="1"/>
  <c r="BC6498" i="17"/>
  <c r="BH6498" i="17" s="1"/>
  <c r="BC6499" i="17"/>
  <c r="BH6499" i="17" s="1"/>
  <c r="BC6500" i="17"/>
  <c r="BH6500" i="17" s="1"/>
  <c r="BC6501" i="17"/>
  <c r="BH6501" i="17" s="1"/>
  <c r="BC6502" i="17"/>
  <c r="BH6502" i="17" s="1"/>
  <c r="BC6503" i="17"/>
  <c r="BH6503" i="17" s="1"/>
  <c r="BC6504" i="17"/>
  <c r="BH6504" i="17" s="1"/>
  <c r="BC6505" i="17"/>
  <c r="BH6505" i="17" s="1"/>
  <c r="BC6506" i="17"/>
  <c r="BH6506" i="17" s="1"/>
  <c r="BC6507" i="17"/>
  <c r="BH6507" i="17" s="1"/>
  <c r="BC6508" i="17"/>
  <c r="BH6508" i="17" s="1"/>
  <c r="BC6509" i="17"/>
  <c r="BH6509" i="17" s="1"/>
  <c r="BC6510" i="17"/>
  <c r="BH6510" i="17" s="1"/>
  <c r="BC6511" i="17"/>
  <c r="BH6511" i="17" s="1"/>
  <c r="BC6512" i="17"/>
  <c r="BH6512" i="17" s="1"/>
  <c r="BC6513" i="17"/>
  <c r="BH6513" i="17" s="1"/>
  <c r="BC6514" i="17"/>
  <c r="BH6514" i="17" s="1"/>
  <c r="BC6515" i="17"/>
  <c r="BH6515" i="17" s="1"/>
  <c r="BC6516" i="17"/>
  <c r="BH6516" i="17" s="1"/>
  <c r="BC6517" i="17"/>
  <c r="BH6517" i="17" s="1"/>
  <c r="BC6518" i="17"/>
  <c r="BH6518" i="17" s="1"/>
  <c r="BC6519" i="17"/>
  <c r="BH6519" i="17" s="1"/>
  <c r="BC6520" i="17"/>
  <c r="BH6520" i="17" s="1"/>
  <c r="BC6521" i="17"/>
  <c r="BH6521" i="17" s="1"/>
  <c r="BC6522" i="17"/>
  <c r="BH6522" i="17" s="1"/>
  <c r="BC6523" i="17"/>
  <c r="BH6523" i="17" s="1"/>
  <c r="BC6524" i="17"/>
  <c r="BH6524" i="17" s="1"/>
  <c r="BC6525" i="17"/>
  <c r="BH6525" i="17" s="1"/>
  <c r="BC6526" i="17"/>
  <c r="BH6526" i="17" s="1"/>
  <c r="BC6527" i="17"/>
  <c r="BH6527" i="17" s="1"/>
  <c r="BC6528" i="17"/>
  <c r="BH6528" i="17" s="1"/>
  <c r="BC6529" i="17"/>
  <c r="BH6529" i="17" s="1"/>
  <c r="BC6530" i="17"/>
  <c r="BH6530" i="17" s="1"/>
  <c r="BC6531" i="17"/>
  <c r="BH6531" i="17" s="1"/>
  <c r="BC6532" i="17"/>
  <c r="BH6532" i="17" s="1"/>
  <c r="BC6533" i="17"/>
  <c r="BH6533" i="17" s="1"/>
  <c r="BC6534" i="17"/>
  <c r="BH6534" i="17" s="1"/>
  <c r="BC6535" i="17"/>
  <c r="BH6535" i="17" s="1"/>
  <c r="BC6536" i="17"/>
  <c r="BH6536" i="17" s="1"/>
  <c r="BC6537" i="17"/>
  <c r="BH6537" i="17" s="1"/>
  <c r="BC6538" i="17"/>
  <c r="BH6538" i="17" s="1"/>
  <c r="BC6539" i="17"/>
  <c r="BH6539" i="17" s="1"/>
  <c r="BC6540" i="17"/>
  <c r="BH6540" i="17" s="1"/>
  <c r="BC6541" i="17"/>
  <c r="BH6541" i="17" s="1"/>
  <c r="BC6542" i="17"/>
  <c r="BH6542" i="17" s="1"/>
  <c r="BC6543" i="17"/>
  <c r="BH6543" i="17" s="1"/>
  <c r="BC6544" i="17"/>
  <c r="BH6544" i="17" s="1"/>
  <c r="BC6545" i="17"/>
  <c r="BH6545" i="17" s="1"/>
  <c r="BC6546" i="17"/>
  <c r="BH6546" i="17" s="1"/>
  <c r="BC6547" i="17"/>
  <c r="BH6547" i="17" s="1"/>
  <c r="BC6548" i="17"/>
  <c r="BH6548" i="17" s="1"/>
  <c r="BC6549" i="17"/>
  <c r="BH6549" i="17" s="1"/>
  <c r="BC6550" i="17"/>
  <c r="BH6550" i="17" s="1"/>
  <c r="BC6551" i="17"/>
  <c r="BH6551" i="17" s="1"/>
  <c r="BC6552" i="17"/>
  <c r="BH6552" i="17" s="1"/>
  <c r="BC6553" i="17"/>
  <c r="BH6553" i="17" s="1"/>
  <c r="BC6554" i="17"/>
  <c r="BH6554" i="17" s="1"/>
  <c r="BC6555" i="17"/>
  <c r="BH6555" i="17" s="1"/>
  <c r="BC6556" i="17"/>
  <c r="BH6556" i="17" s="1"/>
  <c r="BC6557" i="17"/>
  <c r="BH6557" i="17" s="1"/>
  <c r="BC6558" i="17"/>
  <c r="BH6558" i="17" s="1"/>
  <c r="BC6559" i="17"/>
  <c r="BH6559" i="17" s="1"/>
  <c r="BC6560" i="17"/>
  <c r="BH6560" i="17" s="1"/>
  <c r="BC6561" i="17"/>
  <c r="BH6561" i="17" s="1"/>
  <c r="BC6562" i="17"/>
  <c r="BH6562" i="17" s="1"/>
  <c r="BC6563" i="17"/>
  <c r="BH6563" i="17" s="1"/>
  <c r="BC6564" i="17"/>
  <c r="BH6564" i="17" s="1"/>
  <c r="BC6565" i="17"/>
  <c r="BH6565" i="17" s="1"/>
  <c r="BC6566" i="17"/>
  <c r="BH6566" i="17" s="1"/>
  <c r="BC6567" i="17"/>
  <c r="BH6567" i="17" s="1"/>
  <c r="BC6568" i="17"/>
  <c r="BH6568" i="17" s="1"/>
  <c r="BC6569" i="17"/>
  <c r="BH6569" i="17" s="1"/>
  <c r="BC6570" i="17"/>
  <c r="BH6570" i="17" s="1"/>
  <c r="BC6571" i="17"/>
  <c r="BH6571" i="17" s="1"/>
  <c r="BC6572" i="17"/>
  <c r="BH6572" i="17" s="1"/>
  <c r="BC6573" i="17"/>
  <c r="BH6573" i="17" s="1"/>
  <c r="BC6574" i="17"/>
  <c r="BH6574" i="17" s="1"/>
  <c r="BC6575" i="17"/>
  <c r="BH6575" i="17" s="1"/>
  <c r="BC6576" i="17"/>
  <c r="BH6576" i="17" s="1"/>
  <c r="BC6577" i="17"/>
  <c r="BH6577" i="17" s="1"/>
  <c r="BC6578" i="17"/>
  <c r="BH6578" i="17" s="1"/>
  <c r="BC6579" i="17"/>
  <c r="BH6579" i="17" s="1"/>
  <c r="BC6580" i="17"/>
  <c r="BH6580" i="17" s="1"/>
  <c r="BC6581" i="17"/>
  <c r="BH6581" i="17" s="1"/>
  <c r="BC6582" i="17"/>
  <c r="BH6582" i="17" s="1"/>
  <c r="BC6583" i="17"/>
  <c r="BH6583" i="17" s="1"/>
  <c r="BC6584" i="17"/>
  <c r="BH6584" i="17" s="1"/>
  <c r="BC6585" i="17"/>
  <c r="BH6585" i="17" s="1"/>
  <c r="BC6586" i="17"/>
  <c r="BH6586" i="17" s="1"/>
  <c r="BC6587" i="17"/>
  <c r="BH6587" i="17" s="1"/>
  <c r="BC6588" i="17"/>
  <c r="BH6588" i="17" s="1"/>
  <c r="BC6589" i="17"/>
  <c r="BH6589" i="17" s="1"/>
  <c r="BC6590" i="17"/>
  <c r="BH6590" i="17" s="1"/>
  <c r="BC6591" i="17"/>
  <c r="BH6591" i="17" s="1"/>
  <c r="BC6592" i="17"/>
  <c r="BH6592" i="17" s="1"/>
  <c r="BC6593" i="17"/>
  <c r="BH6593" i="17" s="1"/>
  <c r="BC6594" i="17"/>
  <c r="BH6594" i="17" s="1"/>
  <c r="BC6595" i="17"/>
  <c r="BH6595" i="17" s="1"/>
  <c r="BC6596" i="17"/>
  <c r="BH6596" i="17" s="1"/>
  <c r="BC6597" i="17"/>
  <c r="BH6597" i="17" s="1"/>
  <c r="BC6598" i="17"/>
  <c r="BH6598" i="17" s="1"/>
  <c r="BC6599" i="17"/>
  <c r="BH6599" i="17" s="1"/>
  <c r="BC6600" i="17"/>
  <c r="BH6600" i="17" s="1"/>
  <c r="BC6601" i="17"/>
  <c r="BH6601" i="17" s="1"/>
  <c r="BC6602" i="17"/>
  <c r="BH6602" i="17" s="1"/>
  <c r="BC6603" i="17"/>
  <c r="BH6603" i="17" s="1"/>
  <c r="BC6604" i="17"/>
  <c r="BH6604" i="17" s="1"/>
  <c r="BC6605" i="17"/>
  <c r="BH6605" i="17" s="1"/>
  <c r="BC6606" i="17"/>
  <c r="BH6606" i="17" s="1"/>
  <c r="BC6607" i="17"/>
  <c r="BH6607" i="17" s="1"/>
  <c r="BC6608" i="17"/>
  <c r="BH6608" i="17" s="1"/>
  <c r="BC6609" i="17"/>
  <c r="BH6609" i="17" s="1"/>
  <c r="BC6610" i="17"/>
  <c r="BH6610" i="17" s="1"/>
  <c r="BC6611" i="17"/>
  <c r="BH6611" i="17" s="1"/>
  <c r="BC6612" i="17"/>
  <c r="BH6612" i="17" s="1"/>
  <c r="BC6613" i="17"/>
  <c r="BH6613" i="17" s="1"/>
  <c r="BC6614" i="17"/>
  <c r="BH6614" i="17" s="1"/>
  <c r="BC6615" i="17"/>
  <c r="BH6615" i="17" s="1"/>
  <c r="BC6616" i="17"/>
  <c r="BH6616" i="17" s="1"/>
  <c r="BC6617" i="17"/>
  <c r="BH6617" i="17" s="1"/>
  <c r="BC6618" i="17"/>
  <c r="BH6618" i="17" s="1"/>
  <c r="BC6619" i="17"/>
  <c r="BH6619" i="17" s="1"/>
  <c r="BC6620" i="17"/>
  <c r="BH6620" i="17" s="1"/>
  <c r="BC6621" i="17"/>
  <c r="BH6621" i="17" s="1"/>
  <c r="BC6622" i="17"/>
  <c r="BH6622" i="17" s="1"/>
  <c r="BC6623" i="17"/>
  <c r="BH6623" i="17" s="1"/>
  <c r="BC6624" i="17"/>
  <c r="BH6624" i="17" s="1"/>
  <c r="BC6625" i="17"/>
  <c r="BH6625" i="17" s="1"/>
  <c r="BC6626" i="17"/>
  <c r="BH6626" i="17" s="1"/>
  <c r="BC6627" i="17"/>
  <c r="BH6627" i="17" s="1"/>
  <c r="BC6628" i="17"/>
  <c r="BH6628" i="17" s="1"/>
  <c r="BC6629" i="17"/>
  <c r="BH6629" i="17" s="1"/>
  <c r="BC6630" i="17"/>
  <c r="BH6630" i="17" s="1"/>
  <c r="BC6631" i="17"/>
  <c r="BH6631" i="17" s="1"/>
  <c r="BC6632" i="17"/>
  <c r="BH6632" i="17" s="1"/>
  <c r="BC6633" i="17"/>
  <c r="BH6633" i="17" s="1"/>
  <c r="BC6634" i="17"/>
  <c r="BH6634" i="17" s="1"/>
  <c r="BC6635" i="17"/>
  <c r="BH6635" i="17" s="1"/>
  <c r="BC6636" i="17"/>
  <c r="BH6636" i="17" s="1"/>
  <c r="BC6637" i="17"/>
  <c r="BH6637" i="17" s="1"/>
  <c r="BC6638" i="17"/>
  <c r="BH6638" i="17" s="1"/>
  <c r="BC6639" i="17"/>
  <c r="BH6639" i="17" s="1"/>
  <c r="BC6640" i="17"/>
  <c r="BH6640" i="17" s="1"/>
  <c r="BC6641" i="17"/>
  <c r="BH6641" i="17" s="1"/>
  <c r="BC6642" i="17"/>
  <c r="BH6642" i="17" s="1"/>
  <c r="BC6643" i="17"/>
  <c r="BH6643" i="17" s="1"/>
  <c r="BC6644" i="17"/>
  <c r="BH6644" i="17" s="1"/>
  <c r="BC6645" i="17"/>
  <c r="BH6645" i="17" s="1"/>
  <c r="BC6646" i="17"/>
  <c r="BH6646" i="17" s="1"/>
  <c r="BC6647" i="17"/>
  <c r="BH6647" i="17" s="1"/>
  <c r="BC6648" i="17"/>
  <c r="BH6648" i="17" s="1"/>
  <c r="BC6649" i="17"/>
  <c r="BH6649" i="17" s="1"/>
  <c r="BC6650" i="17"/>
  <c r="BH6650" i="17" s="1"/>
  <c r="BC6651" i="17"/>
  <c r="BH6651" i="17" s="1"/>
  <c r="BC6652" i="17"/>
  <c r="BH6652" i="17" s="1"/>
  <c r="BC6653" i="17"/>
  <c r="BH6653" i="17" s="1"/>
  <c r="BC6654" i="17"/>
  <c r="BH6654" i="17" s="1"/>
  <c r="BC6655" i="17"/>
  <c r="BH6655" i="17" s="1"/>
  <c r="BC6656" i="17"/>
  <c r="BH6656" i="17" s="1"/>
  <c r="BC6657" i="17"/>
  <c r="BH6657" i="17" s="1"/>
  <c r="BC6658" i="17"/>
  <c r="BH6658" i="17" s="1"/>
  <c r="BC6659" i="17"/>
  <c r="BH6659" i="17" s="1"/>
  <c r="BC6660" i="17"/>
  <c r="BH6660" i="17" s="1"/>
  <c r="BC6661" i="17"/>
  <c r="BH6661" i="17" s="1"/>
  <c r="BC6662" i="17"/>
  <c r="BH6662" i="17" s="1"/>
  <c r="BC6663" i="17"/>
  <c r="BH6663" i="17" s="1"/>
  <c r="BC6664" i="17"/>
  <c r="BH6664" i="17" s="1"/>
  <c r="BC6665" i="17"/>
  <c r="BH6665" i="17" s="1"/>
  <c r="BC6666" i="17"/>
  <c r="BH6666" i="17" s="1"/>
  <c r="BC6667" i="17"/>
  <c r="BH6667" i="17" s="1"/>
  <c r="BC6668" i="17"/>
  <c r="BH6668" i="17" s="1"/>
  <c r="BC6669" i="17"/>
  <c r="BH6669" i="17" s="1"/>
  <c r="BC6670" i="17"/>
  <c r="BH6670" i="17" s="1"/>
  <c r="BC6671" i="17"/>
  <c r="BH6671" i="17" s="1"/>
  <c r="BC6672" i="17"/>
  <c r="BH6672" i="17" s="1"/>
  <c r="BC6673" i="17"/>
  <c r="BH6673" i="17" s="1"/>
  <c r="BC6674" i="17"/>
  <c r="BH6674" i="17" s="1"/>
  <c r="BC6675" i="17"/>
  <c r="BH6675" i="17" s="1"/>
  <c r="BC6676" i="17"/>
  <c r="BH6676" i="17" s="1"/>
  <c r="BC6677" i="17"/>
  <c r="BH6677" i="17" s="1"/>
  <c r="BC6678" i="17"/>
  <c r="BH6678" i="17" s="1"/>
  <c r="BC6679" i="17"/>
  <c r="BH6679" i="17" s="1"/>
  <c r="BC6680" i="17"/>
  <c r="BH6680" i="17" s="1"/>
  <c r="BC6681" i="17"/>
  <c r="BH6681" i="17" s="1"/>
  <c r="BC6682" i="17"/>
  <c r="BH6682" i="17" s="1"/>
  <c r="BC6683" i="17"/>
  <c r="BH6683" i="17" s="1"/>
  <c r="BC6684" i="17"/>
  <c r="BH6684" i="17" s="1"/>
  <c r="BC6685" i="17"/>
  <c r="BH6685" i="17" s="1"/>
  <c r="BC6686" i="17"/>
  <c r="BH6686" i="17" s="1"/>
  <c r="BC6687" i="17"/>
  <c r="BH6687" i="17" s="1"/>
  <c r="BC6688" i="17"/>
  <c r="BH6688" i="17" s="1"/>
  <c r="BC6689" i="17"/>
  <c r="BH6689" i="17" s="1"/>
  <c r="BC6690" i="17"/>
  <c r="BH6690" i="17" s="1"/>
  <c r="BC6691" i="17"/>
  <c r="BH6691" i="17" s="1"/>
  <c r="BC6692" i="17"/>
  <c r="BH6692" i="17" s="1"/>
  <c r="BC6693" i="17"/>
  <c r="BH6693" i="17" s="1"/>
  <c r="BC6694" i="17"/>
  <c r="BH6694" i="17" s="1"/>
  <c r="BC6695" i="17"/>
  <c r="BH6695" i="17" s="1"/>
  <c r="BC6696" i="17"/>
  <c r="BH6696" i="17" s="1"/>
  <c r="BC6697" i="17"/>
  <c r="BH6697" i="17" s="1"/>
  <c r="BC6698" i="17"/>
  <c r="BH6698" i="17" s="1"/>
  <c r="BC6699" i="17"/>
  <c r="BH6699" i="17" s="1"/>
  <c r="BC6700" i="17"/>
  <c r="BH6700" i="17" s="1"/>
  <c r="BC6701" i="17"/>
  <c r="BH6701" i="17" s="1"/>
  <c r="BC6702" i="17"/>
  <c r="BH6702" i="17" s="1"/>
  <c r="BC6703" i="17"/>
  <c r="BH6703" i="17" s="1"/>
  <c r="BC6704" i="17"/>
  <c r="BH6704" i="17" s="1"/>
  <c r="BC6705" i="17"/>
  <c r="BH6705" i="17" s="1"/>
  <c r="BC6706" i="17"/>
  <c r="BH6706" i="17" s="1"/>
  <c r="BC6707" i="17"/>
  <c r="BH6707" i="17" s="1"/>
  <c r="BC6708" i="17"/>
  <c r="BH6708" i="17" s="1"/>
  <c r="BC6709" i="17"/>
  <c r="BH6709" i="17" s="1"/>
  <c r="BC6710" i="17"/>
  <c r="BH6710" i="17" s="1"/>
  <c r="BC6711" i="17"/>
  <c r="BH6711" i="17" s="1"/>
  <c r="BC6712" i="17"/>
  <c r="BH6712" i="17" s="1"/>
  <c r="BC6713" i="17"/>
  <c r="BH6713" i="17" s="1"/>
  <c r="BC6714" i="17"/>
  <c r="BH6714" i="17" s="1"/>
  <c r="BC6715" i="17"/>
  <c r="BH6715" i="17" s="1"/>
  <c r="BC6716" i="17"/>
  <c r="BH6716" i="17" s="1"/>
  <c r="BC6717" i="17"/>
  <c r="BH6717" i="17" s="1"/>
  <c r="BC6718" i="17"/>
  <c r="BH6718" i="17" s="1"/>
  <c r="BC6719" i="17"/>
  <c r="BH6719" i="17" s="1"/>
  <c r="BC6720" i="17"/>
  <c r="BH6720" i="17" s="1"/>
  <c r="BC6721" i="17"/>
  <c r="BH6721" i="17" s="1"/>
  <c r="BC6722" i="17"/>
  <c r="BH6722" i="17" s="1"/>
  <c r="BC6723" i="17"/>
  <c r="BH6723" i="17" s="1"/>
  <c r="BC6724" i="17"/>
  <c r="BH6724" i="17" s="1"/>
  <c r="BC6725" i="17"/>
  <c r="BH6725" i="17" s="1"/>
  <c r="BC6726" i="17"/>
  <c r="BH6726" i="17" s="1"/>
  <c r="BC6727" i="17"/>
  <c r="BH6727" i="17" s="1"/>
  <c r="BC6728" i="17"/>
  <c r="BH6728" i="17" s="1"/>
  <c r="BC6729" i="17"/>
  <c r="BH6729" i="17" s="1"/>
  <c r="BC6730" i="17"/>
  <c r="BH6730" i="17" s="1"/>
  <c r="BC6731" i="17"/>
  <c r="BH6731" i="17" s="1"/>
  <c r="BC6732" i="17"/>
  <c r="BH6732" i="17" s="1"/>
  <c r="BC6733" i="17"/>
  <c r="BH6733" i="17" s="1"/>
  <c r="BC6734" i="17"/>
  <c r="BH6734" i="17" s="1"/>
  <c r="BC6735" i="17"/>
  <c r="BH6735" i="17" s="1"/>
  <c r="BC6736" i="17"/>
  <c r="BH6736" i="17" s="1"/>
  <c r="BC6737" i="17"/>
  <c r="BH6737" i="17" s="1"/>
  <c r="BC6738" i="17"/>
  <c r="BH6738" i="17" s="1"/>
  <c r="BC6739" i="17"/>
  <c r="BH6739" i="17" s="1"/>
  <c r="BC6740" i="17"/>
  <c r="BH6740" i="17" s="1"/>
  <c r="BC6741" i="17"/>
  <c r="BH6741" i="17" s="1"/>
  <c r="BC6742" i="17"/>
  <c r="BH6742" i="17" s="1"/>
  <c r="BC6743" i="17"/>
  <c r="BH6743" i="17" s="1"/>
  <c r="BC6744" i="17"/>
  <c r="BH6744" i="17" s="1"/>
  <c r="BC6745" i="17"/>
  <c r="BH6745" i="17" s="1"/>
  <c r="BC6746" i="17"/>
  <c r="BH6746" i="17" s="1"/>
  <c r="BC6747" i="17"/>
  <c r="BH6747" i="17" s="1"/>
  <c r="BC6748" i="17"/>
  <c r="BH6748" i="17" s="1"/>
  <c r="BC6749" i="17"/>
  <c r="BH6749" i="17" s="1"/>
  <c r="BC6750" i="17"/>
  <c r="BH6750" i="17" s="1"/>
  <c r="BC6751" i="17"/>
  <c r="BH6751" i="17" s="1"/>
  <c r="BC6752" i="17"/>
  <c r="BH6752" i="17" s="1"/>
  <c r="BC6753" i="17"/>
  <c r="BH6753" i="17" s="1"/>
  <c r="BC6754" i="17"/>
  <c r="BH6754" i="17" s="1"/>
  <c r="BC6755" i="17"/>
  <c r="BH6755" i="17" s="1"/>
  <c r="BC6756" i="17"/>
  <c r="BH6756" i="17" s="1"/>
  <c r="BC6757" i="17"/>
  <c r="BH6757" i="17" s="1"/>
  <c r="BC6758" i="17"/>
  <c r="BH6758" i="17" s="1"/>
  <c r="BC6759" i="17"/>
  <c r="BH6759" i="17" s="1"/>
  <c r="BC6760" i="17"/>
  <c r="BH6760" i="17" s="1"/>
  <c r="BC6761" i="17"/>
  <c r="BH6761" i="17" s="1"/>
  <c r="BC6762" i="17"/>
  <c r="BH6762" i="17" s="1"/>
  <c r="BC6763" i="17"/>
  <c r="BH6763" i="17" s="1"/>
  <c r="BC6764" i="17"/>
  <c r="BH6764" i="17" s="1"/>
  <c r="BC6765" i="17"/>
  <c r="BH6765" i="17" s="1"/>
  <c r="BC6766" i="17"/>
  <c r="BH6766" i="17" s="1"/>
  <c r="BC6767" i="17"/>
  <c r="BH6767" i="17" s="1"/>
  <c r="BC6768" i="17"/>
  <c r="BH6768" i="17" s="1"/>
  <c r="BC6769" i="17"/>
  <c r="BH6769" i="17" s="1"/>
  <c r="BC6770" i="17"/>
  <c r="BH6770" i="17" s="1"/>
  <c r="BC6771" i="17"/>
  <c r="BH6771" i="17" s="1"/>
  <c r="BC6772" i="17"/>
  <c r="BH6772" i="17" s="1"/>
  <c r="BC6773" i="17"/>
  <c r="BH6773" i="17" s="1"/>
  <c r="BC6774" i="17"/>
  <c r="BH6774" i="17" s="1"/>
  <c r="BC6775" i="17"/>
  <c r="BH6775" i="17" s="1"/>
  <c r="BC6776" i="17"/>
  <c r="BH6776" i="17" s="1"/>
  <c r="BC6777" i="17"/>
  <c r="BH6777" i="17" s="1"/>
  <c r="BC6778" i="17"/>
  <c r="BH6778" i="17" s="1"/>
  <c r="BC6779" i="17"/>
  <c r="BH6779" i="17" s="1"/>
  <c r="BC6780" i="17"/>
  <c r="BH6780" i="17" s="1"/>
  <c r="BC6781" i="17"/>
  <c r="BH6781" i="17" s="1"/>
  <c r="BC6782" i="17"/>
  <c r="BH6782" i="17" s="1"/>
  <c r="BC6783" i="17"/>
  <c r="BH6783" i="17" s="1"/>
  <c r="BC6784" i="17"/>
  <c r="BH6784" i="17" s="1"/>
  <c r="BC6785" i="17"/>
  <c r="BH6785" i="17" s="1"/>
  <c r="BC6786" i="17"/>
  <c r="BH6786" i="17" s="1"/>
  <c r="BC6787" i="17"/>
  <c r="BH6787" i="17" s="1"/>
  <c r="BC6788" i="17"/>
  <c r="BH6788" i="17" s="1"/>
  <c r="BC6789" i="17"/>
  <c r="BH6789" i="17" s="1"/>
  <c r="BC6790" i="17"/>
  <c r="BH6790" i="17" s="1"/>
  <c r="BC6791" i="17"/>
  <c r="BH6791" i="17" s="1"/>
  <c r="BC6792" i="17"/>
  <c r="BH6792" i="17" s="1"/>
  <c r="BC6793" i="17"/>
  <c r="BH6793" i="17" s="1"/>
  <c r="BC6794" i="17"/>
  <c r="BH6794" i="17" s="1"/>
  <c r="BC6795" i="17"/>
  <c r="BH6795" i="17" s="1"/>
  <c r="BC6796" i="17"/>
  <c r="BH6796" i="17" s="1"/>
  <c r="BC6797" i="17"/>
  <c r="BH6797" i="17" s="1"/>
  <c r="BC6798" i="17"/>
  <c r="BH6798" i="17" s="1"/>
  <c r="BC6799" i="17"/>
  <c r="BH6799" i="17" s="1"/>
  <c r="BC6800" i="17"/>
  <c r="BH6800" i="17" s="1"/>
  <c r="BC6801" i="17"/>
  <c r="BH6801" i="17" s="1"/>
  <c r="BC6802" i="17"/>
  <c r="BH6802" i="17" s="1"/>
  <c r="BC6803" i="17"/>
  <c r="BH6803" i="17" s="1"/>
  <c r="BC6804" i="17"/>
  <c r="BH6804" i="17" s="1"/>
  <c r="BC6805" i="17"/>
  <c r="BH6805" i="17" s="1"/>
  <c r="BC6806" i="17"/>
  <c r="BH6806" i="17" s="1"/>
  <c r="BC6807" i="17"/>
  <c r="BH6807" i="17" s="1"/>
  <c r="BC6808" i="17"/>
  <c r="BH6808" i="17" s="1"/>
  <c r="BC6809" i="17"/>
  <c r="BH6809" i="17" s="1"/>
  <c r="BC6810" i="17"/>
  <c r="BH6810" i="17" s="1"/>
  <c r="BC6811" i="17"/>
  <c r="BH6811" i="17" s="1"/>
  <c r="BC6812" i="17"/>
  <c r="BH6812" i="17" s="1"/>
  <c r="BC6813" i="17"/>
  <c r="BH6813" i="17" s="1"/>
  <c r="BC6814" i="17"/>
  <c r="BH6814" i="17" s="1"/>
  <c r="BC6815" i="17"/>
  <c r="BH6815" i="17" s="1"/>
  <c r="BC6816" i="17"/>
  <c r="BH6816" i="17" s="1"/>
  <c r="BC6817" i="17"/>
  <c r="BH6817" i="17" s="1"/>
  <c r="BC6818" i="17"/>
  <c r="BH6818" i="17" s="1"/>
  <c r="BC6819" i="17"/>
  <c r="BH6819" i="17" s="1"/>
  <c r="BC6820" i="17"/>
  <c r="BH6820" i="17" s="1"/>
  <c r="BC6821" i="17"/>
  <c r="BH6821" i="17" s="1"/>
  <c r="BC6822" i="17"/>
  <c r="BH6822" i="17" s="1"/>
  <c r="BC6823" i="17"/>
  <c r="BH6823" i="17" s="1"/>
  <c r="BC6824" i="17"/>
  <c r="BH6824" i="17" s="1"/>
  <c r="BC6825" i="17"/>
  <c r="BH6825" i="17" s="1"/>
  <c r="BC6826" i="17"/>
  <c r="BH6826" i="17" s="1"/>
  <c r="BC6827" i="17"/>
  <c r="BH6827" i="17" s="1"/>
  <c r="BC6828" i="17"/>
  <c r="BH6828" i="17" s="1"/>
  <c r="BC6829" i="17"/>
  <c r="BH6829" i="17" s="1"/>
  <c r="BC6830" i="17"/>
  <c r="BH6830" i="17" s="1"/>
  <c r="BC6831" i="17"/>
  <c r="BH6831" i="17" s="1"/>
  <c r="BC6832" i="17"/>
  <c r="BH6832" i="17" s="1"/>
  <c r="BC6833" i="17"/>
  <c r="BH6833" i="17" s="1"/>
  <c r="BC6834" i="17"/>
  <c r="BH6834" i="17" s="1"/>
  <c r="BC6835" i="17"/>
  <c r="BH6835" i="17" s="1"/>
  <c r="BC6836" i="17"/>
  <c r="BH6836" i="17" s="1"/>
  <c r="BC6837" i="17"/>
  <c r="BH6837" i="17" s="1"/>
  <c r="BC6838" i="17"/>
  <c r="BH6838" i="17" s="1"/>
  <c r="BC6839" i="17"/>
  <c r="BH6839" i="17" s="1"/>
  <c r="BC6840" i="17"/>
  <c r="BH6840" i="17" s="1"/>
  <c r="BC6841" i="17"/>
  <c r="BH6841" i="17" s="1"/>
  <c r="BC6842" i="17"/>
  <c r="BH6842" i="17" s="1"/>
  <c r="BC6843" i="17"/>
  <c r="BH6843" i="17" s="1"/>
  <c r="BC6844" i="17"/>
  <c r="BH6844" i="17" s="1"/>
  <c r="BC6845" i="17"/>
  <c r="BH6845" i="17" s="1"/>
  <c r="BC6846" i="17"/>
  <c r="BH6846" i="17" s="1"/>
  <c r="BC6847" i="17"/>
  <c r="BH6847" i="17" s="1"/>
  <c r="BC6848" i="17"/>
  <c r="BH6848" i="17" s="1"/>
  <c r="BC6849" i="17"/>
  <c r="BH6849" i="17" s="1"/>
  <c r="BC6850" i="17"/>
  <c r="BH6850" i="17" s="1"/>
  <c r="BC6851" i="17"/>
  <c r="BH6851" i="17" s="1"/>
  <c r="BC6852" i="17"/>
  <c r="BH6852" i="17" s="1"/>
  <c r="BC6853" i="17"/>
  <c r="BH6853" i="17" s="1"/>
  <c r="BC6854" i="17"/>
  <c r="BH6854" i="17" s="1"/>
  <c r="BC6855" i="17"/>
  <c r="BH6855" i="17" s="1"/>
  <c r="BC6856" i="17"/>
  <c r="BH6856" i="17" s="1"/>
  <c r="BC6857" i="17"/>
  <c r="BH6857" i="17" s="1"/>
  <c r="BC6858" i="17"/>
  <c r="BH6858" i="17" s="1"/>
  <c r="BC6859" i="17"/>
  <c r="BH6859" i="17" s="1"/>
  <c r="BC6860" i="17"/>
  <c r="BH6860" i="17" s="1"/>
  <c r="BC6861" i="17"/>
  <c r="BH6861" i="17" s="1"/>
  <c r="BC6862" i="17"/>
  <c r="BH6862" i="17" s="1"/>
  <c r="BC6863" i="17"/>
  <c r="BH6863" i="17" s="1"/>
  <c r="BC6864" i="17"/>
  <c r="BH6864" i="17" s="1"/>
  <c r="BC6865" i="17"/>
  <c r="BH6865" i="17" s="1"/>
  <c r="BC6866" i="17"/>
  <c r="BH6866" i="17" s="1"/>
  <c r="BC6867" i="17"/>
  <c r="BH6867" i="17" s="1"/>
  <c r="BC6868" i="17"/>
  <c r="BH6868" i="17" s="1"/>
  <c r="BC6869" i="17"/>
  <c r="BH6869" i="17" s="1"/>
  <c r="BC6870" i="17"/>
  <c r="BH6870" i="17" s="1"/>
  <c r="BC6871" i="17"/>
  <c r="BH6871" i="17" s="1"/>
  <c r="BC6872" i="17"/>
  <c r="BH6872" i="17" s="1"/>
  <c r="BC6873" i="17"/>
  <c r="BH6873" i="17" s="1"/>
  <c r="BC6874" i="17"/>
  <c r="BH6874" i="17" s="1"/>
  <c r="BC6875" i="17"/>
  <c r="BH6875" i="17" s="1"/>
  <c r="BC6876" i="17"/>
  <c r="BH6876" i="17" s="1"/>
  <c r="BC6877" i="17"/>
  <c r="BH6877" i="17" s="1"/>
  <c r="BC6878" i="17"/>
  <c r="BH6878" i="17" s="1"/>
  <c r="BC6879" i="17"/>
  <c r="BH6879" i="17" s="1"/>
  <c r="BC6880" i="17"/>
  <c r="BH6880" i="17" s="1"/>
  <c r="BC6881" i="17"/>
  <c r="BH6881" i="17" s="1"/>
  <c r="BC6882" i="17"/>
  <c r="BH6882" i="17" s="1"/>
  <c r="BC6883" i="17"/>
  <c r="BH6883" i="17" s="1"/>
  <c r="BC6884" i="17"/>
  <c r="BH6884" i="17" s="1"/>
  <c r="BC6885" i="17"/>
  <c r="BH6885" i="17" s="1"/>
  <c r="BC6886" i="17"/>
  <c r="BH6886" i="17" s="1"/>
  <c r="BC6887" i="17"/>
  <c r="BH6887" i="17" s="1"/>
  <c r="BC6888" i="17"/>
  <c r="BH6888" i="17" s="1"/>
  <c r="BC6889" i="17"/>
  <c r="BH6889" i="17" s="1"/>
  <c r="BC6890" i="17"/>
  <c r="BH6890" i="17" s="1"/>
  <c r="BC6891" i="17"/>
  <c r="BH6891" i="17" s="1"/>
  <c r="BC6892" i="17"/>
  <c r="BH6892" i="17" s="1"/>
  <c r="BC6893" i="17"/>
  <c r="BH6893" i="17" s="1"/>
  <c r="BC6894" i="17"/>
  <c r="BH6894" i="17" s="1"/>
  <c r="BC6895" i="17"/>
  <c r="BH6895" i="17" s="1"/>
  <c r="BC6896" i="17"/>
  <c r="BH6896" i="17" s="1"/>
  <c r="BC6897" i="17"/>
  <c r="BH6897" i="17" s="1"/>
  <c r="BC6898" i="17"/>
  <c r="BH6898" i="17" s="1"/>
  <c r="BC6899" i="17"/>
  <c r="BH6899" i="17" s="1"/>
  <c r="BC6900" i="17"/>
  <c r="BH6900" i="17" s="1"/>
  <c r="BC6901" i="17"/>
  <c r="BH6901" i="17" s="1"/>
  <c r="BC6902" i="17"/>
  <c r="BH6902" i="17" s="1"/>
  <c r="BC6903" i="17"/>
  <c r="BH6903" i="17" s="1"/>
  <c r="BC6904" i="17"/>
  <c r="BH6904" i="17" s="1"/>
  <c r="BC6905" i="17"/>
  <c r="BH6905" i="17" s="1"/>
  <c r="BC6906" i="17"/>
  <c r="BH6906" i="17" s="1"/>
  <c r="BC6907" i="17"/>
  <c r="BH6907" i="17" s="1"/>
  <c r="BC6908" i="17"/>
  <c r="BH6908" i="17" s="1"/>
  <c r="BC6909" i="17"/>
  <c r="BH6909" i="17" s="1"/>
  <c r="BC6910" i="17"/>
  <c r="BH6910" i="17" s="1"/>
  <c r="BC6911" i="17"/>
  <c r="BH6911" i="17" s="1"/>
  <c r="BC6912" i="17"/>
  <c r="BH6912" i="17" s="1"/>
  <c r="BC6913" i="17"/>
  <c r="BH6913" i="17" s="1"/>
  <c r="BC6914" i="17"/>
  <c r="BH6914" i="17" s="1"/>
  <c r="BC6915" i="17"/>
  <c r="BH6915" i="17" s="1"/>
  <c r="BC6916" i="17"/>
  <c r="BH6916" i="17" s="1"/>
  <c r="BC6917" i="17"/>
  <c r="BH6917" i="17" s="1"/>
  <c r="BC6918" i="17"/>
  <c r="BH6918" i="17" s="1"/>
  <c r="BC6919" i="17"/>
  <c r="BH6919" i="17" s="1"/>
  <c r="BC6920" i="17"/>
  <c r="BH6920" i="17" s="1"/>
  <c r="BC6921" i="17"/>
  <c r="BH6921" i="17" s="1"/>
  <c r="BC6922" i="17"/>
  <c r="BH6922" i="17" s="1"/>
  <c r="BC6923" i="17"/>
  <c r="BH6923" i="17" s="1"/>
  <c r="BC6924" i="17"/>
  <c r="BH6924" i="17" s="1"/>
  <c r="BC6925" i="17"/>
  <c r="BH6925" i="17" s="1"/>
  <c r="BC6926" i="17"/>
  <c r="BH6926" i="17" s="1"/>
  <c r="BC6927" i="17"/>
  <c r="BH6927" i="17" s="1"/>
  <c r="BC6928" i="17"/>
  <c r="BH6928" i="17" s="1"/>
  <c r="BC6929" i="17"/>
  <c r="BH6929" i="17" s="1"/>
  <c r="BC6930" i="17"/>
  <c r="BH6930" i="17" s="1"/>
  <c r="BC6931" i="17"/>
  <c r="BH6931" i="17" s="1"/>
  <c r="BC6932" i="17"/>
  <c r="BH6932" i="17" s="1"/>
  <c r="BC6933" i="17"/>
  <c r="BH6933" i="17" s="1"/>
  <c r="BC6934" i="17"/>
  <c r="BH6934" i="17" s="1"/>
  <c r="BC6935" i="17"/>
  <c r="BH6935" i="17" s="1"/>
  <c r="BC6936" i="17"/>
  <c r="BH6936" i="17" s="1"/>
  <c r="BC6937" i="17"/>
  <c r="BH6937" i="17" s="1"/>
  <c r="BC6938" i="17"/>
  <c r="BH6938" i="17" s="1"/>
  <c r="BC6939" i="17"/>
  <c r="BH6939" i="17" s="1"/>
  <c r="BC6940" i="17"/>
  <c r="BH6940" i="17" s="1"/>
  <c r="BC6941" i="17"/>
  <c r="BH6941" i="17" s="1"/>
  <c r="BC6942" i="17"/>
  <c r="BH6942" i="17" s="1"/>
  <c r="BC6943" i="17"/>
  <c r="BH6943" i="17" s="1"/>
  <c r="BC6944" i="17"/>
  <c r="BH6944" i="17" s="1"/>
  <c r="BC6945" i="17"/>
  <c r="BH6945" i="17" s="1"/>
  <c r="BC6946" i="17"/>
  <c r="BH6946" i="17" s="1"/>
  <c r="BC6947" i="17"/>
  <c r="BH6947" i="17" s="1"/>
  <c r="BC6948" i="17"/>
  <c r="BH6948" i="17" s="1"/>
  <c r="BC6949" i="17"/>
  <c r="BH6949" i="17" s="1"/>
  <c r="BC6950" i="17"/>
  <c r="BH6950" i="17" s="1"/>
  <c r="BC6951" i="17"/>
  <c r="BH6951" i="17" s="1"/>
  <c r="BC6952" i="17"/>
  <c r="BH6952" i="17" s="1"/>
  <c r="BC6953" i="17"/>
  <c r="BH6953" i="17" s="1"/>
  <c r="BC6954" i="17"/>
  <c r="BH6954" i="17" s="1"/>
  <c r="BC6955" i="17"/>
  <c r="BH6955" i="17" s="1"/>
  <c r="BC6956" i="17"/>
  <c r="BH6956" i="17" s="1"/>
  <c r="BC6957" i="17"/>
  <c r="BH6957" i="17" s="1"/>
  <c r="BC6958" i="17"/>
  <c r="BH6958" i="17" s="1"/>
  <c r="BC6959" i="17"/>
  <c r="BH6959" i="17" s="1"/>
  <c r="BC6960" i="17"/>
  <c r="BH6960" i="17" s="1"/>
  <c r="BC6961" i="17"/>
  <c r="BH6961" i="17" s="1"/>
  <c r="BC6962" i="17"/>
  <c r="BH6962" i="17" s="1"/>
  <c r="BC6963" i="17"/>
  <c r="BH6963" i="17" s="1"/>
  <c r="BC6964" i="17"/>
  <c r="BH6964" i="17" s="1"/>
  <c r="BC6965" i="17"/>
  <c r="BH6965" i="17" s="1"/>
  <c r="BC6966" i="17"/>
  <c r="BH6966" i="17" s="1"/>
  <c r="BC6967" i="17"/>
  <c r="BH6967" i="17" s="1"/>
  <c r="BC6968" i="17"/>
  <c r="BH6968" i="17" s="1"/>
  <c r="BC6969" i="17"/>
  <c r="BH6969" i="17" s="1"/>
  <c r="BC6970" i="17"/>
  <c r="BH6970" i="17" s="1"/>
  <c r="BC6971" i="17"/>
  <c r="BH6971" i="17" s="1"/>
  <c r="BC6972" i="17"/>
  <c r="BH6972" i="17" s="1"/>
  <c r="BC6973" i="17"/>
  <c r="BH6973" i="17" s="1"/>
  <c r="BC6974" i="17"/>
  <c r="BH6974" i="17" s="1"/>
  <c r="BC6975" i="17"/>
  <c r="BH6975" i="17" s="1"/>
  <c r="BC6976" i="17"/>
  <c r="BH6976" i="17" s="1"/>
  <c r="BC6977" i="17"/>
  <c r="BH6977" i="17" s="1"/>
  <c r="BC6978" i="17"/>
  <c r="BH6978" i="17" s="1"/>
  <c r="BC6979" i="17"/>
  <c r="BH6979" i="17" s="1"/>
  <c r="BC6980" i="17"/>
  <c r="BH6980" i="17" s="1"/>
  <c r="BC6981" i="17"/>
  <c r="BH6981" i="17" s="1"/>
  <c r="BC6982" i="17"/>
  <c r="BH6982" i="17" s="1"/>
  <c r="BC6983" i="17"/>
  <c r="BH6983" i="17" s="1"/>
  <c r="BC6984" i="17"/>
  <c r="BH6984" i="17" s="1"/>
  <c r="BC6985" i="17"/>
  <c r="BH6985" i="17" s="1"/>
  <c r="BC6986" i="17"/>
  <c r="BH6986" i="17" s="1"/>
  <c r="BC6987" i="17"/>
  <c r="BH6987" i="17" s="1"/>
  <c r="BC6988" i="17"/>
  <c r="BH6988" i="17" s="1"/>
  <c r="BC6989" i="17"/>
  <c r="BH6989" i="17" s="1"/>
  <c r="BC6990" i="17"/>
  <c r="BH6990" i="17" s="1"/>
  <c r="BC6991" i="17"/>
  <c r="BH6991" i="17" s="1"/>
  <c r="BC6992" i="17"/>
  <c r="BH6992" i="17" s="1"/>
  <c r="BC6993" i="17"/>
  <c r="BH6993" i="17" s="1"/>
  <c r="BC6994" i="17"/>
  <c r="BH6994" i="17" s="1"/>
  <c r="BC6995" i="17"/>
  <c r="BH6995" i="17" s="1"/>
  <c r="BC6996" i="17"/>
  <c r="BH6996" i="17" s="1"/>
  <c r="BC6997" i="17"/>
  <c r="BH6997" i="17" s="1"/>
  <c r="BC6998" i="17"/>
  <c r="BH6998" i="17" s="1"/>
  <c r="BC6999" i="17"/>
  <c r="BH6999" i="17" s="1"/>
  <c r="BC7000" i="17"/>
  <c r="BH7000" i="17" s="1"/>
  <c r="BC7001" i="17"/>
  <c r="BH7001" i="17" s="1"/>
  <c r="BC7002" i="17"/>
  <c r="BH7002" i="17" s="1"/>
  <c r="BC7003" i="17"/>
  <c r="BH7003" i="17" s="1"/>
  <c r="BC7004" i="17"/>
  <c r="BH7004" i="17" s="1"/>
  <c r="BC7005" i="17"/>
  <c r="BH7005" i="17" s="1"/>
  <c r="BC7006" i="17"/>
  <c r="BH7006" i="17" s="1"/>
  <c r="BC7007" i="17"/>
  <c r="BH7007" i="17" s="1"/>
  <c r="BC7008" i="17"/>
  <c r="BH7008" i="17" s="1"/>
  <c r="BC7009" i="17"/>
  <c r="BH7009" i="17" s="1"/>
  <c r="BC7010" i="17"/>
  <c r="BH7010" i="17" s="1"/>
  <c r="BC7011" i="17"/>
  <c r="BH7011" i="17" s="1"/>
  <c r="BC7012" i="17"/>
  <c r="BH7012" i="17" s="1"/>
  <c r="BC7013" i="17"/>
  <c r="BH7013" i="17" s="1"/>
  <c r="BC7014" i="17"/>
  <c r="BH7014" i="17" s="1"/>
  <c r="BC7015" i="17"/>
  <c r="BH7015" i="17" s="1"/>
  <c r="BC7016" i="17"/>
  <c r="BH7016" i="17" s="1"/>
  <c r="BC7017" i="17"/>
  <c r="BH7017" i="17" s="1"/>
  <c r="BC7018" i="17"/>
  <c r="BH7018" i="17" s="1"/>
  <c r="BC7019" i="17"/>
  <c r="BH7019" i="17" s="1"/>
  <c r="BC7020" i="17"/>
  <c r="BH7020" i="17" s="1"/>
  <c r="BC7021" i="17"/>
  <c r="BH7021" i="17" s="1"/>
  <c r="BC7022" i="17"/>
  <c r="BH7022" i="17" s="1"/>
  <c r="BC7023" i="17"/>
  <c r="BH7023" i="17" s="1"/>
  <c r="BC7024" i="17"/>
  <c r="BH7024" i="17" s="1"/>
  <c r="BC7025" i="17"/>
  <c r="BH7025" i="17" s="1"/>
  <c r="BC7026" i="17"/>
  <c r="BH7026" i="17" s="1"/>
  <c r="BC7027" i="17"/>
  <c r="BH7027" i="17" s="1"/>
  <c r="BC7028" i="17"/>
  <c r="BH7028" i="17" s="1"/>
  <c r="BC7029" i="17"/>
  <c r="BH7029" i="17" s="1"/>
  <c r="BC7030" i="17"/>
  <c r="BH7030" i="17" s="1"/>
  <c r="BC7031" i="17"/>
  <c r="BH7031" i="17" s="1"/>
  <c r="BC7032" i="17"/>
  <c r="BH7032" i="17" s="1"/>
  <c r="BC7033" i="17"/>
  <c r="BH7033" i="17" s="1"/>
  <c r="BC7034" i="17"/>
  <c r="BH7034" i="17" s="1"/>
  <c r="BC7035" i="17"/>
  <c r="BH7035" i="17" s="1"/>
  <c r="BC7036" i="17"/>
  <c r="BH7036" i="17" s="1"/>
  <c r="BC7037" i="17"/>
  <c r="BH7037" i="17" s="1"/>
  <c r="BC7038" i="17"/>
  <c r="BH7038" i="17" s="1"/>
  <c r="BC7039" i="17"/>
  <c r="BH7039" i="17" s="1"/>
  <c r="BC7040" i="17"/>
  <c r="BH7040" i="17" s="1"/>
  <c r="BC7041" i="17"/>
  <c r="BH7041" i="17" s="1"/>
  <c r="BC7042" i="17"/>
  <c r="BH7042" i="17" s="1"/>
  <c r="BC7043" i="17"/>
  <c r="BH7043" i="17" s="1"/>
  <c r="BC7044" i="17"/>
  <c r="BH7044" i="17" s="1"/>
  <c r="BC7045" i="17"/>
  <c r="BH7045" i="17" s="1"/>
  <c r="BC7046" i="17"/>
  <c r="BH7046" i="17" s="1"/>
  <c r="BC7047" i="17"/>
  <c r="BH7047" i="17" s="1"/>
  <c r="BC7048" i="17"/>
  <c r="BH7048" i="17" s="1"/>
  <c r="BC7049" i="17"/>
  <c r="BH7049" i="17" s="1"/>
  <c r="BC7050" i="17"/>
  <c r="BH7050" i="17" s="1"/>
  <c r="BC7051" i="17"/>
  <c r="BH7051" i="17" s="1"/>
  <c r="BC7052" i="17"/>
  <c r="BH7052" i="17" s="1"/>
  <c r="BC7053" i="17"/>
  <c r="BH7053" i="17" s="1"/>
  <c r="BC7054" i="17"/>
  <c r="BH7054" i="17" s="1"/>
  <c r="BC7055" i="17"/>
  <c r="BH7055" i="17" s="1"/>
  <c r="BC7056" i="17"/>
  <c r="BH7056" i="17" s="1"/>
  <c r="BC7057" i="17"/>
  <c r="BH7057" i="17" s="1"/>
  <c r="BC7058" i="17"/>
  <c r="BH7058" i="17" s="1"/>
  <c r="BC7059" i="17"/>
  <c r="BH7059" i="17" s="1"/>
  <c r="BC7060" i="17"/>
  <c r="BH7060" i="17" s="1"/>
  <c r="BC7061" i="17"/>
  <c r="BH7061" i="17" s="1"/>
  <c r="BC7062" i="17"/>
  <c r="BH7062" i="17" s="1"/>
  <c r="BC7063" i="17"/>
  <c r="BH7063" i="17" s="1"/>
  <c r="BC7064" i="17"/>
  <c r="BH7064" i="17" s="1"/>
  <c r="BC7065" i="17"/>
  <c r="BH7065" i="17" s="1"/>
  <c r="BC7066" i="17"/>
  <c r="BH7066" i="17" s="1"/>
  <c r="BC7067" i="17"/>
  <c r="BH7067" i="17" s="1"/>
  <c r="BC7068" i="17"/>
  <c r="BH7068" i="17" s="1"/>
  <c r="BC7069" i="17"/>
  <c r="BH7069" i="17" s="1"/>
  <c r="BC7070" i="17"/>
  <c r="BH7070" i="17" s="1"/>
  <c r="BC7071" i="17"/>
  <c r="BH7071" i="17" s="1"/>
  <c r="BC7072" i="17"/>
  <c r="BH7072" i="17" s="1"/>
  <c r="BC7073" i="17"/>
  <c r="BH7073" i="17" s="1"/>
  <c r="BC7074" i="17"/>
  <c r="BH7074" i="17" s="1"/>
  <c r="BC7075" i="17"/>
  <c r="BH7075" i="17" s="1"/>
  <c r="BC7076" i="17"/>
  <c r="BH7076" i="17" s="1"/>
  <c r="BC7077" i="17"/>
  <c r="BH7077" i="17" s="1"/>
  <c r="BC7078" i="17"/>
  <c r="BH7078" i="17" s="1"/>
  <c r="BC7079" i="17"/>
  <c r="BH7079" i="17" s="1"/>
  <c r="BC7080" i="17"/>
  <c r="BH7080" i="17" s="1"/>
  <c r="BC7081" i="17"/>
  <c r="BH7081" i="17" s="1"/>
  <c r="BC7082" i="17"/>
  <c r="BH7082" i="17" s="1"/>
  <c r="BC7083" i="17"/>
  <c r="BH7083" i="17" s="1"/>
  <c r="BC7084" i="17"/>
  <c r="BH7084" i="17" s="1"/>
  <c r="BC7085" i="17"/>
  <c r="BH7085" i="17" s="1"/>
  <c r="BC7086" i="17"/>
  <c r="BH7086" i="17" s="1"/>
  <c r="BC7087" i="17"/>
  <c r="BH7087" i="17" s="1"/>
  <c r="BC7088" i="17"/>
  <c r="BH7088" i="17" s="1"/>
  <c r="BC7089" i="17"/>
  <c r="BH7089" i="17" s="1"/>
  <c r="BC7090" i="17"/>
  <c r="BH7090" i="17" s="1"/>
  <c r="BC7091" i="17"/>
  <c r="BH7091" i="17" s="1"/>
  <c r="BC7092" i="17"/>
  <c r="BH7092" i="17" s="1"/>
  <c r="BC7093" i="17"/>
  <c r="BH7093" i="17" s="1"/>
  <c r="BC7094" i="17"/>
  <c r="BH7094" i="17" s="1"/>
  <c r="BC7095" i="17"/>
  <c r="BH7095" i="17" s="1"/>
  <c r="BC7096" i="17"/>
  <c r="BH7096" i="17" s="1"/>
  <c r="BC7097" i="17"/>
  <c r="BH7097" i="17" s="1"/>
  <c r="BC7098" i="17"/>
  <c r="BH7098" i="17" s="1"/>
  <c r="BC7099" i="17"/>
  <c r="BH7099" i="17" s="1"/>
  <c r="BC7100" i="17"/>
  <c r="BH7100" i="17" s="1"/>
  <c r="BC7101" i="17"/>
  <c r="BH7101" i="17" s="1"/>
  <c r="BC7102" i="17"/>
  <c r="BH7102" i="17" s="1"/>
  <c r="BC7103" i="17"/>
  <c r="BH7103" i="17" s="1"/>
  <c r="BC7104" i="17"/>
  <c r="BH7104" i="17" s="1"/>
  <c r="BC7105" i="17"/>
  <c r="BH7105" i="17" s="1"/>
  <c r="BC7106" i="17"/>
  <c r="BH7106" i="17" s="1"/>
  <c r="BC7107" i="17"/>
  <c r="BH7107" i="17" s="1"/>
  <c r="BC7108" i="17"/>
  <c r="BH7108" i="17" s="1"/>
  <c r="BC7109" i="17"/>
  <c r="BH7109" i="17" s="1"/>
  <c r="BC7110" i="17"/>
  <c r="BH7110" i="17" s="1"/>
  <c r="BC7111" i="17"/>
  <c r="BH7111" i="17" s="1"/>
  <c r="BC7112" i="17"/>
  <c r="BH7112" i="17" s="1"/>
  <c r="BC7113" i="17"/>
  <c r="BH7113" i="17" s="1"/>
  <c r="BC7114" i="17"/>
  <c r="BH7114" i="17" s="1"/>
  <c r="BC7115" i="17"/>
  <c r="BH7115" i="17" s="1"/>
  <c r="BC7116" i="17"/>
  <c r="BH7116" i="17" s="1"/>
  <c r="BC7117" i="17"/>
  <c r="BH7117" i="17" s="1"/>
  <c r="BC7118" i="17"/>
  <c r="BH7118" i="17" s="1"/>
  <c r="BC7119" i="17"/>
  <c r="BH7119" i="17" s="1"/>
  <c r="BC7120" i="17"/>
  <c r="BH7120" i="17" s="1"/>
  <c r="BC7121" i="17"/>
  <c r="BH7121" i="17" s="1"/>
  <c r="BC7122" i="17"/>
  <c r="BH7122" i="17" s="1"/>
  <c r="BC7123" i="17"/>
  <c r="BH7123" i="17" s="1"/>
  <c r="BC7124" i="17"/>
  <c r="BH7124" i="17" s="1"/>
  <c r="BC7125" i="17"/>
  <c r="BH7125" i="17" s="1"/>
  <c r="BC7126" i="17"/>
  <c r="BH7126" i="17" s="1"/>
  <c r="BC7127" i="17"/>
  <c r="BH7127" i="17" s="1"/>
  <c r="BC7128" i="17"/>
  <c r="BH7128" i="17" s="1"/>
  <c r="BC7129" i="17"/>
  <c r="BH7129" i="17" s="1"/>
  <c r="BC7130" i="17"/>
  <c r="BH7130" i="17" s="1"/>
  <c r="BC7131" i="17"/>
  <c r="BH7131" i="17" s="1"/>
  <c r="BC7132" i="17"/>
  <c r="BH7132" i="17" s="1"/>
  <c r="BC7133" i="17"/>
  <c r="BH7133" i="17" s="1"/>
  <c r="BC7134" i="17"/>
  <c r="BH7134" i="17" s="1"/>
  <c r="BC7135" i="17"/>
  <c r="BH7135" i="17" s="1"/>
  <c r="BC7136" i="17"/>
  <c r="BH7136" i="17" s="1"/>
  <c r="BC7137" i="17"/>
  <c r="BH7137" i="17" s="1"/>
  <c r="BC7138" i="17"/>
  <c r="BH7138" i="17" s="1"/>
  <c r="BC7139" i="17"/>
  <c r="BH7139" i="17" s="1"/>
  <c r="BC7140" i="17"/>
  <c r="BH7140" i="17" s="1"/>
  <c r="BC7141" i="17"/>
  <c r="BH7141" i="17" s="1"/>
  <c r="BC7142" i="17"/>
  <c r="BH7142" i="17" s="1"/>
  <c r="BC7143" i="17"/>
  <c r="BH7143" i="17" s="1"/>
  <c r="BC7144" i="17"/>
  <c r="BH7144" i="17" s="1"/>
  <c r="BC7145" i="17"/>
  <c r="BH7145" i="17" s="1"/>
  <c r="BC7146" i="17"/>
  <c r="BH7146" i="17" s="1"/>
  <c r="BC7147" i="17"/>
  <c r="BH7147" i="17" s="1"/>
  <c r="BC7148" i="17"/>
  <c r="BH7148" i="17" s="1"/>
  <c r="BC7149" i="17"/>
  <c r="BH7149" i="17" s="1"/>
  <c r="BC7150" i="17"/>
  <c r="BH7150" i="17" s="1"/>
  <c r="BC7151" i="17"/>
  <c r="BH7151" i="17" s="1"/>
  <c r="BC7152" i="17"/>
  <c r="BH7152" i="17" s="1"/>
  <c r="BC7153" i="17"/>
  <c r="BH7153" i="17" s="1"/>
  <c r="BC7154" i="17"/>
  <c r="BH7154" i="17" s="1"/>
  <c r="BC7155" i="17"/>
  <c r="BH7155" i="17" s="1"/>
  <c r="BC7156" i="17"/>
  <c r="BH7156" i="17" s="1"/>
  <c r="BC7157" i="17"/>
  <c r="BH7157" i="17" s="1"/>
  <c r="BC7158" i="17"/>
  <c r="BH7158" i="17" s="1"/>
  <c r="BC7159" i="17"/>
  <c r="BH7159" i="17" s="1"/>
  <c r="BC7160" i="17"/>
  <c r="BH7160" i="17" s="1"/>
  <c r="BC7161" i="17"/>
  <c r="BH7161" i="17" s="1"/>
  <c r="BC7162" i="17"/>
  <c r="BH7162" i="17" s="1"/>
  <c r="BC7163" i="17"/>
  <c r="BH7163" i="17" s="1"/>
  <c r="BC7164" i="17"/>
  <c r="BH7164" i="17" s="1"/>
  <c r="BC7165" i="17"/>
  <c r="BH7165" i="17" s="1"/>
  <c r="BC7166" i="17"/>
  <c r="BH7166" i="17" s="1"/>
  <c r="BC7167" i="17"/>
  <c r="BH7167" i="17" s="1"/>
  <c r="BC7168" i="17"/>
  <c r="BH7168" i="17" s="1"/>
  <c r="BC7169" i="17"/>
  <c r="BH7169" i="17" s="1"/>
  <c r="BC7170" i="17"/>
  <c r="BH7170" i="17" s="1"/>
  <c r="BC7171" i="17"/>
  <c r="BH7171" i="17" s="1"/>
  <c r="BC7172" i="17"/>
  <c r="BH7172" i="17" s="1"/>
  <c r="BC7173" i="17"/>
  <c r="BH7173" i="17" s="1"/>
  <c r="BC7174" i="17"/>
  <c r="BH7174" i="17" s="1"/>
  <c r="BC7175" i="17"/>
  <c r="BH7175" i="17" s="1"/>
  <c r="BC7176" i="17"/>
  <c r="BH7176" i="17" s="1"/>
  <c r="BC7177" i="17"/>
  <c r="BH7177" i="17" s="1"/>
  <c r="BC7178" i="17"/>
  <c r="BH7178" i="17" s="1"/>
  <c r="BC7179" i="17"/>
  <c r="BH7179" i="17" s="1"/>
  <c r="BC7180" i="17"/>
  <c r="BH7180" i="17" s="1"/>
  <c r="BC7181" i="17"/>
  <c r="BH7181" i="17" s="1"/>
  <c r="BC7182" i="17"/>
  <c r="BH7182" i="17" s="1"/>
  <c r="BC7183" i="17"/>
  <c r="BH7183" i="17" s="1"/>
  <c r="BC7184" i="17"/>
  <c r="BH7184" i="17" s="1"/>
  <c r="BC7185" i="17"/>
  <c r="BH7185" i="17" s="1"/>
  <c r="BC7186" i="17"/>
  <c r="BH7186" i="17" s="1"/>
  <c r="BC7187" i="17"/>
  <c r="BH7187" i="17" s="1"/>
  <c r="BC7188" i="17"/>
  <c r="BH7188" i="17" s="1"/>
  <c r="BC7189" i="17"/>
  <c r="BH7189" i="17" s="1"/>
  <c r="BC7190" i="17"/>
  <c r="BH7190" i="17" s="1"/>
  <c r="BC7191" i="17"/>
  <c r="BH7191" i="17" s="1"/>
  <c r="BC7192" i="17"/>
  <c r="BH7192" i="17" s="1"/>
  <c r="BC7193" i="17"/>
  <c r="BH7193" i="17" s="1"/>
  <c r="BC7194" i="17"/>
  <c r="BH7194" i="17" s="1"/>
  <c r="BC7195" i="17"/>
  <c r="BH7195" i="17" s="1"/>
  <c r="BC7196" i="17"/>
  <c r="BH7196" i="17" s="1"/>
  <c r="BC7197" i="17"/>
  <c r="BH7197" i="17" s="1"/>
  <c r="BC7198" i="17"/>
  <c r="BH7198" i="17" s="1"/>
  <c r="BC7199" i="17"/>
  <c r="BH7199" i="17" s="1"/>
  <c r="BC7200" i="17"/>
  <c r="BH7200" i="17" s="1"/>
  <c r="BC7201" i="17"/>
  <c r="BH7201" i="17" s="1"/>
  <c r="BC7202" i="17"/>
  <c r="BH7202" i="17" s="1"/>
  <c r="BC7203" i="17"/>
  <c r="BH7203" i="17" s="1"/>
  <c r="BC7204" i="17"/>
  <c r="BH7204" i="17" s="1"/>
  <c r="BC7205" i="17"/>
  <c r="BH7205" i="17" s="1"/>
  <c r="BC7206" i="17"/>
  <c r="BH7206" i="17" s="1"/>
  <c r="BC7207" i="17"/>
  <c r="BH7207" i="17" s="1"/>
  <c r="BC7208" i="17"/>
  <c r="BH7208" i="17" s="1"/>
  <c r="BC7209" i="17"/>
  <c r="BH7209" i="17" s="1"/>
  <c r="BC7210" i="17"/>
  <c r="BH7210" i="17" s="1"/>
  <c r="BC7211" i="17"/>
  <c r="BH7211" i="17" s="1"/>
  <c r="BC7212" i="17"/>
  <c r="BH7212" i="17" s="1"/>
  <c r="BC7213" i="17"/>
  <c r="BH7213" i="17" s="1"/>
  <c r="BC7214" i="17"/>
  <c r="BH7214" i="17" s="1"/>
  <c r="BC7215" i="17"/>
  <c r="BH7215" i="17" s="1"/>
  <c r="BC7216" i="17"/>
  <c r="BH7216" i="17" s="1"/>
  <c r="BC7217" i="17"/>
  <c r="BH7217" i="17" s="1"/>
  <c r="BC7218" i="17"/>
  <c r="BH7218" i="17" s="1"/>
  <c r="BC7219" i="17"/>
  <c r="BH7219" i="17" s="1"/>
  <c r="BC7220" i="17"/>
  <c r="BH7220" i="17" s="1"/>
  <c r="BC7221" i="17"/>
  <c r="BH7221" i="17" s="1"/>
  <c r="BC7222" i="17"/>
  <c r="BH7222" i="17" s="1"/>
  <c r="BC7223" i="17"/>
  <c r="BH7223" i="17" s="1"/>
  <c r="BC7224" i="17"/>
  <c r="BH7224" i="17" s="1"/>
  <c r="BC7225" i="17"/>
  <c r="BH7225" i="17" s="1"/>
  <c r="BC7226" i="17"/>
  <c r="BH7226" i="17" s="1"/>
  <c r="BC7227" i="17"/>
  <c r="BH7227" i="17" s="1"/>
  <c r="BC7228" i="17"/>
  <c r="BH7228" i="17" s="1"/>
  <c r="BC7229" i="17"/>
  <c r="BH7229" i="17" s="1"/>
  <c r="BC7230" i="17"/>
  <c r="BH7230" i="17" s="1"/>
  <c r="BC7231" i="17"/>
  <c r="BH7231" i="17" s="1"/>
  <c r="BC7232" i="17"/>
  <c r="BH7232" i="17" s="1"/>
  <c r="BC7233" i="17"/>
  <c r="BH7233" i="17" s="1"/>
  <c r="BC7234" i="17"/>
  <c r="BH7234" i="17" s="1"/>
  <c r="BC7235" i="17"/>
  <c r="BH7235" i="17" s="1"/>
  <c r="BC7236" i="17"/>
  <c r="BH7236" i="17" s="1"/>
  <c r="BC7237" i="17"/>
  <c r="BH7237" i="17" s="1"/>
  <c r="BC7238" i="17"/>
  <c r="BH7238" i="17" s="1"/>
  <c r="BC7239" i="17"/>
  <c r="BH7239" i="17" s="1"/>
  <c r="BC7240" i="17"/>
  <c r="BH7240" i="17" s="1"/>
  <c r="BC7241" i="17"/>
  <c r="BH7241" i="17" s="1"/>
  <c r="BC7242" i="17"/>
  <c r="BH7242" i="17" s="1"/>
  <c r="BC7243" i="17"/>
  <c r="BH7243" i="17" s="1"/>
  <c r="BC7244" i="17"/>
  <c r="BH7244" i="17" s="1"/>
  <c r="BC7245" i="17"/>
  <c r="BH7245" i="17" s="1"/>
  <c r="BC7246" i="17"/>
  <c r="BH7246" i="17" s="1"/>
  <c r="BC7247" i="17"/>
  <c r="BH7247" i="17" s="1"/>
  <c r="BC7248" i="17"/>
  <c r="BH7248" i="17" s="1"/>
  <c r="BC7249" i="17"/>
  <c r="BH7249" i="17" s="1"/>
  <c r="BC7250" i="17"/>
  <c r="BH7250" i="17" s="1"/>
  <c r="BC7251" i="17"/>
  <c r="BH7251" i="17" s="1"/>
  <c r="BC7252" i="17"/>
  <c r="BH7252" i="17" s="1"/>
  <c r="BC7253" i="17"/>
  <c r="BH7253" i="17" s="1"/>
  <c r="BC7254" i="17"/>
  <c r="BH7254" i="17" s="1"/>
  <c r="BC7255" i="17"/>
  <c r="BH7255" i="17" s="1"/>
  <c r="BC7256" i="17"/>
  <c r="BH7256" i="17" s="1"/>
  <c r="BC7257" i="17"/>
  <c r="BH7257" i="17" s="1"/>
  <c r="BC7258" i="17"/>
  <c r="BH7258" i="17" s="1"/>
  <c r="BC7259" i="17"/>
  <c r="BH7259" i="17" s="1"/>
  <c r="BC7260" i="17"/>
  <c r="BH7260" i="17" s="1"/>
  <c r="BC7261" i="17"/>
  <c r="BH7261" i="17" s="1"/>
  <c r="BC7262" i="17"/>
  <c r="BH7262" i="17" s="1"/>
  <c r="BC7263" i="17"/>
  <c r="BH7263" i="17" s="1"/>
  <c r="BC7264" i="17"/>
  <c r="BH7264" i="17" s="1"/>
  <c r="BC7265" i="17"/>
  <c r="BH7265" i="17" s="1"/>
  <c r="BC7266" i="17"/>
  <c r="BH7266" i="17" s="1"/>
  <c r="BC7267" i="17"/>
  <c r="BH7267" i="17" s="1"/>
  <c r="BC7268" i="17"/>
  <c r="BH7268" i="17" s="1"/>
  <c r="BC7269" i="17"/>
  <c r="BH7269" i="17" s="1"/>
  <c r="BC7270" i="17"/>
  <c r="BH7270" i="17" s="1"/>
  <c r="BC7271" i="17"/>
  <c r="BH7271" i="17" s="1"/>
  <c r="BC7272" i="17"/>
  <c r="BH7272" i="17" s="1"/>
  <c r="BC7273" i="17"/>
  <c r="BH7273" i="17" s="1"/>
  <c r="BC7274" i="17"/>
  <c r="BH7274" i="17" s="1"/>
  <c r="BC7275" i="17"/>
  <c r="BH7275" i="17" s="1"/>
  <c r="BC7276" i="17"/>
  <c r="BH7276" i="17" s="1"/>
  <c r="BC7277" i="17"/>
  <c r="BH7277" i="17" s="1"/>
  <c r="BC7278" i="17"/>
  <c r="BH7278" i="17" s="1"/>
  <c r="BC7279" i="17"/>
  <c r="BH7279" i="17" s="1"/>
  <c r="BC7280" i="17"/>
  <c r="BH7280" i="17" s="1"/>
  <c r="BC7281" i="17"/>
  <c r="BH7281" i="17" s="1"/>
  <c r="BC7282" i="17"/>
  <c r="BH7282" i="17" s="1"/>
  <c r="BC7283" i="17"/>
  <c r="BH7283" i="17" s="1"/>
  <c r="BC7284" i="17"/>
  <c r="BH7284" i="17" s="1"/>
  <c r="BC7285" i="17"/>
  <c r="BH7285" i="17" s="1"/>
  <c r="BC7286" i="17"/>
  <c r="BH7286" i="17" s="1"/>
  <c r="BC7287" i="17"/>
  <c r="BH7287" i="17" s="1"/>
  <c r="BC7288" i="17"/>
  <c r="BH7288" i="17" s="1"/>
  <c r="BC7289" i="17"/>
  <c r="BH7289" i="17" s="1"/>
  <c r="BC7290" i="17"/>
  <c r="BH7290" i="17" s="1"/>
  <c r="BC7291" i="17"/>
  <c r="BH7291" i="17" s="1"/>
  <c r="BC7292" i="17"/>
  <c r="BH7292" i="17" s="1"/>
  <c r="BC7293" i="17"/>
  <c r="BH7293" i="17" s="1"/>
  <c r="BC7294" i="17"/>
  <c r="BH7294" i="17" s="1"/>
  <c r="BC7295" i="17"/>
  <c r="BH7295" i="17" s="1"/>
  <c r="BC7296" i="17"/>
  <c r="BH7296" i="17" s="1"/>
  <c r="BC7297" i="17"/>
  <c r="BH7297" i="17" s="1"/>
  <c r="BC7298" i="17"/>
  <c r="BH7298" i="17" s="1"/>
  <c r="BC7299" i="17"/>
  <c r="BH7299" i="17" s="1"/>
  <c r="BC7300" i="17"/>
  <c r="BH7300" i="17" s="1"/>
  <c r="BC7301" i="17"/>
  <c r="BH7301" i="17" s="1"/>
  <c r="BC7302" i="17"/>
  <c r="BH7302" i="17" s="1"/>
  <c r="BC7303" i="17"/>
  <c r="BH7303" i="17" s="1"/>
  <c r="BC7304" i="17"/>
  <c r="BH7304" i="17" s="1"/>
  <c r="BC7305" i="17"/>
  <c r="BH7305" i="17" s="1"/>
  <c r="BC7306" i="17"/>
  <c r="BH7306" i="17" s="1"/>
  <c r="BC7307" i="17"/>
  <c r="BH7307" i="17" s="1"/>
  <c r="BC7308" i="17"/>
  <c r="BH7308" i="17" s="1"/>
  <c r="BC7309" i="17"/>
  <c r="BH7309" i="17" s="1"/>
  <c r="BC7310" i="17"/>
  <c r="BH7310" i="17" s="1"/>
  <c r="BC7311" i="17"/>
  <c r="BH7311" i="17" s="1"/>
  <c r="BC7312" i="17"/>
  <c r="BH7312" i="17" s="1"/>
  <c r="BC7313" i="17"/>
  <c r="BH7313" i="17" s="1"/>
  <c r="BC7314" i="17"/>
  <c r="BH7314" i="17" s="1"/>
  <c r="BC7315" i="17"/>
  <c r="BH7315" i="17" s="1"/>
  <c r="BC7316" i="17"/>
  <c r="BH7316" i="17" s="1"/>
  <c r="BC7317" i="17"/>
  <c r="BH7317" i="17" s="1"/>
  <c r="BC7318" i="17"/>
  <c r="BH7318" i="17" s="1"/>
  <c r="BC7319" i="17"/>
  <c r="BH7319" i="17" s="1"/>
  <c r="BC7320" i="17"/>
  <c r="BH7320" i="17" s="1"/>
  <c r="BC7321" i="17"/>
  <c r="BH7321" i="17" s="1"/>
  <c r="BC7322" i="17"/>
  <c r="BH7322" i="17" s="1"/>
  <c r="BC7323" i="17"/>
  <c r="BH7323" i="17" s="1"/>
  <c r="BC7324" i="17"/>
  <c r="BH7324" i="17" s="1"/>
  <c r="BC7325" i="17"/>
  <c r="BH7325" i="17" s="1"/>
  <c r="BC7326" i="17"/>
  <c r="BH7326" i="17" s="1"/>
  <c r="BC7327" i="17"/>
  <c r="BH7327" i="17" s="1"/>
  <c r="BC7328" i="17"/>
  <c r="BH7328" i="17" s="1"/>
  <c r="BC7329" i="17"/>
  <c r="BH7329" i="17" s="1"/>
  <c r="BC7330" i="17"/>
  <c r="BH7330" i="17" s="1"/>
  <c r="BC7331" i="17"/>
  <c r="BH7331" i="17" s="1"/>
  <c r="BC7332" i="17"/>
  <c r="BH7332" i="17" s="1"/>
  <c r="BC7333" i="17"/>
  <c r="BH7333" i="17" s="1"/>
  <c r="BC7334" i="17"/>
  <c r="BH7334" i="17" s="1"/>
  <c r="BC7335" i="17"/>
  <c r="BH7335" i="17" s="1"/>
  <c r="BC7336" i="17"/>
  <c r="BH7336" i="17" s="1"/>
  <c r="BC7337" i="17"/>
  <c r="BH7337" i="17" s="1"/>
  <c r="BC7338" i="17"/>
  <c r="BH7338" i="17" s="1"/>
  <c r="BC7339" i="17"/>
  <c r="BH7339" i="17" s="1"/>
  <c r="BC7340" i="17"/>
  <c r="BH7340" i="17" s="1"/>
  <c r="BC7341" i="17"/>
  <c r="BH7341" i="17" s="1"/>
  <c r="BC7342" i="17"/>
  <c r="BH7342" i="17" s="1"/>
  <c r="BC7343" i="17"/>
  <c r="BH7343" i="17" s="1"/>
  <c r="BC7344" i="17"/>
  <c r="BH7344" i="17" s="1"/>
  <c r="BC7345" i="17"/>
  <c r="BH7345" i="17" s="1"/>
  <c r="BC7346" i="17"/>
  <c r="BH7346" i="17" s="1"/>
  <c r="BC7347" i="17"/>
  <c r="BH7347" i="17" s="1"/>
  <c r="BC7348" i="17"/>
  <c r="BH7348" i="17" s="1"/>
  <c r="BC7349" i="17"/>
  <c r="BH7349" i="17" s="1"/>
  <c r="BC7350" i="17"/>
  <c r="BH7350" i="17" s="1"/>
  <c r="BC7351" i="17"/>
  <c r="BH7351" i="17" s="1"/>
  <c r="BC7352" i="17"/>
  <c r="BH7352" i="17" s="1"/>
  <c r="BC7353" i="17"/>
  <c r="BH7353" i="17" s="1"/>
  <c r="BC7354" i="17"/>
  <c r="BH7354" i="17" s="1"/>
  <c r="BC7355" i="17"/>
  <c r="BH7355" i="17" s="1"/>
  <c r="BC7356" i="17"/>
  <c r="BH7356" i="17" s="1"/>
  <c r="BC7357" i="17"/>
  <c r="BH7357" i="17" s="1"/>
  <c r="BC7358" i="17"/>
  <c r="BH7358" i="17" s="1"/>
  <c r="BC7359" i="17"/>
  <c r="BH7359" i="17" s="1"/>
  <c r="BC7360" i="17"/>
  <c r="BH7360" i="17" s="1"/>
  <c r="BC7361" i="17"/>
  <c r="BH7361" i="17" s="1"/>
  <c r="BC7362" i="17"/>
  <c r="BH7362" i="17" s="1"/>
  <c r="BC7363" i="17"/>
  <c r="BH7363" i="17" s="1"/>
  <c r="BC7364" i="17"/>
  <c r="BH7364" i="17" s="1"/>
  <c r="BC7365" i="17"/>
  <c r="BH7365" i="17" s="1"/>
  <c r="BC7366" i="17"/>
  <c r="BH7366" i="17" s="1"/>
  <c r="BC7367" i="17"/>
  <c r="BH7367" i="17" s="1"/>
  <c r="BC7368" i="17"/>
  <c r="BH7368" i="17" s="1"/>
  <c r="BC7369" i="17"/>
  <c r="BH7369" i="17" s="1"/>
  <c r="BC7370" i="17"/>
  <c r="BH7370" i="17" s="1"/>
  <c r="BC7371" i="17"/>
  <c r="BH7371" i="17" s="1"/>
  <c r="BC7372" i="17"/>
  <c r="BH7372" i="17" s="1"/>
  <c r="BC7373" i="17"/>
  <c r="BH7373" i="17" s="1"/>
  <c r="BC7374" i="17"/>
  <c r="BH7374" i="17" s="1"/>
  <c r="BC7375" i="17"/>
  <c r="BH7375" i="17" s="1"/>
  <c r="BC7376" i="17"/>
  <c r="BH7376" i="17" s="1"/>
  <c r="BC7377" i="17"/>
  <c r="BH7377" i="17" s="1"/>
  <c r="BC7378" i="17"/>
  <c r="BH7378" i="17" s="1"/>
  <c r="BC7379" i="17"/>
  <c r="BH7379" i="17" s="1"/>
  <c r="BC7380" i="17"/>
  <c r="BH7380" i="17" s="1"/>
  <c r="BC7381" i="17"/>
  <c r="BH7381" i="17" s="1"/>
  <c r="BC7382" i="17"/>
  <c r="BH7382" i="17" s="1"/>
  <c r="BC7383" i="17"/>
  <c r="BH7383" i="17" s="1"/>
  <c r="BC7384" i="17"/>
  <c r="BH7384" i="17" s="1"/>
  <c r="BC7385" i="17"/>
  <c r="BH7385" i="17" s="1"/>
  <c r="BC7386" i="17"/>
  <c r="BH7386" i="17" s="1"/>
  <c r="BC7387" i="17"/>
  <c r="BH7387" i="17" s="1"/>
  <c r="BC7388" i="17"/>
  <c r="BH7388" i="17" s="1"/>
  <c r="BC7389" i="17"/>
  <c r="BH7389" i="17" s="1"/>
  <c r="BC7390" i="17"/>
  <c r="BH7390" i="17" s="1"/>
  <c r="BC7391" i="17"/>
  <c r="BH7391" i="17" s="1"/>
  <c r="BC7392" i="17"/>
  <c r="BH7392" i="17" s="1"/>
  <c r="BC7393" i="17"/>
  <c r="BH7393" i="17" s="1"/>
  <c r="BC7394" i="17"/>
  <c r="BH7394" i="17" s="1"/>
  <c r="BC7395" i="17"/>
  <c r="BH7395" i="17" s="1"/>
  <c r="BC7396" i="17"/>
  <c r="BH7396" i="17" s="1"/>
  <c r="BC7397" i="17"/>
  <c r="BH7397" i="17" s="1"/>
  <c r="BC7398" i="17"/>
  <c r="BH7398" i="17" s="1"/>
  <c r="BC7399" i="17"/>
  <c r="BH7399" i="17" s="1"/>
  <c r="BC7400" i="17"/>
  <c r="BH7400" i="17" s="1"/>
  <c r="BC7401" i="17"/>
  <c r="BH7401" i="17" s="1"/>
  <c r="BC7402" i="17"/>
  <c r="BH7402" i="17" s="1"/>
  <c r="BC7403" i="17"/>
  <c r="BH7403" i="17" s="1"/>
  <c r="BC7404" i="17"/>
  <c r="BH7404" i="17" s="1"/>
  <c r="BC7405" i="17"/>
  <c r="BH7405" i="17" s="1"/>
  <c r="BC7406" i="17"/>
  <c r="BH7406" i="17" s="1"/>
  <c r="BC7407" i="17"/>
  <c r="BH7407" i="17" s="1"/>
  <c r="BC7408" i="17"/>
  <c r="BH7408" i="17" s="1"/>
  <c r="BC7409" i="17"/>
  <c r="BH7409" i="17" s="1"/>
  <c r="BC7410" i="17"/>
  <c r="BH7410" i="17" s="1"/>
  <c r="BC7411" i="17"/>
  <c r="BH7411" i="17" s="1"/>
  <c r="BC7412" i="17"/>
  <c r="BH7412" i="17" s="1"/>
  <c r="BC7413" i="17"/>
  <c r="BH7413" i="17" s="1"/>
  <c r="BC7414" i="17"/>
  <c r="BH7414" i="17" s="1"/>
  <c r="BC7415" i="17"/>
  <c r="BH7415" i="17" s="1"/>
  <c r="BC7416" i="17"/>
  <c r="BH7416" i="17" s="1"/>
  <c r="BC7417" i="17"/>
  <c r="BH7417" i="17" s="1"/>
  <c r="BC7418" i="17"/>
  <c r="BH7418" i="17" s="1"/>
  <c r="BC7419" i="17"/>
  <c r="BH7419" i="17" s="1"/>
  <c r="BC7420" i="17"/>
  <c r="BH7420" i="17" s="1"/>
  <c r="BC7421" i="17"/>
  <c r="BH7421" i="17" s="1"/>
  <c r="BC7422" i="17"/>
  <c r="BH7422" i="17" s="1"/>
  <c r="BC7423" i="17"/>
  <c r="BH7423" i="17" s="1"/>
  <c r="BC7424" i="17"/>
  <c r="BH7424" i="17" s="1"/>
  <c r="BC7425" i="17"/>
  <c r="BH7425" i="17" s="1"/>
  <c r="BC7426" i="17"/>
  <c r="BH7426" i="17" s="1"/>
  <c r="BC7427" i="17"/>
  <c r="BH7427" i="17" s="1"/>
  <c r="BC7428" i="17"/>
  <c r="BH7428" i="17" s="1"/>
  <c r="BC7429" i="17"/>
  <c r="BH7429" i="17" s="1"/>
  <c r="BC7430" i="17"/>
  <c r="BH7430" i="17" s="1"/>
  <c r="BC7431" i="17"/>
  <c r="BH7431" i="17" s="1"/>
  <c r="BC7432" i="17"/>
  <c r="BH7432" i="17" s="1"/>
  <c r="BC7433" i="17"/>
  <c r="BH7433" i="17" s="1"/>
  <c r="BC7434" i="17"/>
  <c r="BH7434" i="17" s="1"/>
  <c r="BC7435" i="17"/>
  <c r="BH7435" i="17" s="1"/>
  <c r="BC7436" i="17"/>
  <c r="BH7436" i="17" s="1"/>
  <c r="BC7437" i="17"/>
  <c r="BH7437" i="17" s="1"/>
  <c r="BC7438" i="17"/>
  <c r="BH7438" i="17" s="1"/>
  <c r="BC7439" i="17"/>
  <c r="BH7439" i="17" s="1"/>
  <c r="BC7440" i="17"/>
  <c r="BH7440" i="17" s="1"/>
  <c r="BC7441" i="17"/>
  <c r="BH7441" i="17" s="1"/>
  <c r="BC7442" i="17"/>
  <c r="BH7442" i="17" s="1"/>
  <c r="BC7443" i="17"/>
  <c r="BH7443" i="17" s="1"/>
  <c r="BC7444" i="17"/>
  <c r="BH7444" i="17" s="1"/>
  <c r="BC7445" i="17"/>
  <c r="BH7445" i="17" s="1"/>
  <c r="BC7446" i="17"/>
  <c r="BH7446" i="17" s="1"/>
  <c r="BC7447" i="17"/>
  <c r="BH7447" i="17" s="1"/>
  <c r="BC7448" i="17"/>
  <c r="BH7448" i="17" s="1"/>
  <c r="BC7449" i="17"/>
  <c r="BH7449" i="17" s="1"/>
  <c r="BC7450" i="17"/>
  <c r="BH7450" i="17" s="1"/>
  <c r="BC7451" i="17"/>
  <c r="BH7451" i="17" s="1"/>
  <c r="BC7452" i="17"/>
  <c r="BH7452" i="17" s="1"/>
  <c r="BC7453" i="17"/>
  <c r="BH7453" i="17" s="1"/>
  <c r="BC7454" i="17"/>
  <c r="BH7454" i="17" s="1"/>
  <c r="BC7455" i="17"/>
  <c r="BH7455" i="17" s="1"/>
  <c r="BC7456" i="17"/>
  <c r="BH7456" i="17" s="1"/>
  <c r="BC7457" i="17"/>
  <c r="BH7457" i="17" s="1"/>
  <c r="BC7458" i="17"/>
  <c r="BH7458" i="17" s="1"/>
  <c r="BC7459" i="17"/>
  <c r="BH7459" i="17" s="1"/>
  <c r="BC7460" i="17"/>
  <c r="BH7460" i="17" s="1"/>
  <c r="BC7461" i="17"/>
  <c r="BH7461" i="17" s="1"/>
  <c r="BC7462" i="17"/>
  <c r="BH7462" i="17" s="1"/>
  <c r="BC7463" i="17"/>
  <c r="BH7463" i="17" s="1"/>
  <c r="BC7464" i="17"/>
  <c r="BH7464" i="17" s="1"/>
  <c r="BC7465" i="17"/>
  <c r="BH7465" i="17" s="1"/>
  <c r="BC7466" i="17"/>
  <c r="BH7466" i="17" s="1"/>
  <c r="BC7467" i="17"/>
  <c r="BH7467" i="17" s="1"/>
  <c r="BC7468" i="17"/>
  <c r="BH7468" i="17" s="1"/>
  <c r="BC7469" i="17"/>
  <c r="BH7469" i="17" s="1"/>
  <c r="BC7470" i="17"/>
  <c r="BH7470" i="17" s="1"/>
  <c r="BC7471" i="17"/>
  <c r="BH7471" i="17" s="1"/>
  <c r="BC7472" i="17"/>
  <c r="BH7472" i="17" s="1"/>
  <c r="BC7473" i="17"/>
  <c r="BH7473" i="17" s="1"/>
  <c r="BC7474" i="17"/>
  <c r="BH7474" i="17" s="1"/>
  <c r="BC7475" i="17"/>
  <c r="BH7475" i="17" s="1"/>
  <c r="BC7476" i="17"/>
  <c r="BH7476" i="17" s="1"/>
  <c r="BC7477" i="17"/>
  <c r="BH7477" i="17" s="1"/>
  <c r="BC7478" i="17"/>
  <c r="BH7478" i="17" s="1"/>
  <c r="BC7479" i="17"/>
  <c r="BH7479" i="17" s="1"/>
  <c r="BC7480" i="17"/>
  <c r="BH7480" i="17" s="1"/>
  <c r="BC7481" i="17"/>
  <c r="BH7481" i="17" s="1"/>
  <c r="BC7482" i="17"/>
  <c r="BH7482" i="17" s="1"/>
  <c r="BC7483" i="17"/>
  <c r="BH7483" i="17" s="1"/>
  <c r="BC7484" i="17"/>
  <c r="BH7484" i="17" s="1"/>
  <c r="BC7485" i="17"/>
  <c r="BH7485" i="17" s="1"/>
  <c r="BC7486" i="17"/>
  <c r="BH7486" i="17" s="1"/>
  <c r="BC7487" i="17"/>
  <c r="BH7487" i="17" s="1"/>
  <c r="BC7488" i="17"/>
  <c r="BH7488" i="17" s="1"/>
  <c r="BC7489" i="17"/>
  <c r="BH7489" i="17" s="1"/>
  <c r="BC7490" i="17"/>
  <c r="BH7490" i="17" s="1"/>
  <c r="BC7491" i="17"/>
  <c r="BH7491" i="17" s="1"/>
  <c r="BC7492" i="17"/>
  <c r="BH7492" i="17" s="1"/>
  <c r="BC7493" i="17"/>
  <c r="BH7493" i="17" s="1"/>
  <c r="BC7494" i="17"/>
  <c r="BH7494" i="17" s="1"/>
  <c r="BC7495" i="17"/>
  <c r="BH7495" i="17" s="1"/>
  <c r="BC7496" i="17"/>
  <c r="BH7496" i="17" s="1"/>
  <c r="BC7497" i="17"/>
  <c r="BH7497" i="17" s="1"/>
  <c r="BC7498" i="17"/>
  <c r="BH7498" i="17" s="1"/>
  <c r="BC7499" i="17"/>
  <c r="BH7499" i="17" s="1"/>
  <c r="BC7500" i="17"/>
  <c r="BH7500" i="17" s="1"/>
  <c r="BC7501" i="17"/>
  <c r="BH7501" i="17" s="1"/>
  <c r="BC7502" i="17"/>
  <c r="BH7502" i="17" s="1"/>
  <c r="BC7503" i="17"/>
  <c r="BH7503" i="17" s="1"/>
  <c r="BC7504" i="17"/>
  <c r="BH7504" i="17" s="1"/>
  <c r="BC7505" i="17"/>
  <c r="BH7505" i="17" s="1"/>
  <c r="BC7506" i="17"/>
  <c r="BH7506" i="17" s="1"/>
  <c r="BC7507" i="17"/>
  <c r="BH7507" i="17" s="1"/>
  <c r="BC7508" i="17"/>
  <c r="BH7508" i="17" s="1"/>
  <c r="BC7509" i="17"/>
  <c r="BH7509" i="17" s="1"/>
  <c r="BC7510" i="17"/>
  <c r="BH7510" i="17" s="1"/>
  <c r="BC7511" i="17"/>
  <c r="BH7511" i="17" s="1"/>
  <c r="BC7512" i="17"/>
  <c r="BH7512" i="17" s="1"/>
  <c r="BC7513" i="17"/>
  <c r="BH7513" i="17" s="1"/>
  <c r="BC7514" i="17"/>
  <c r="BH7514" i="17" s="1"/>
  <c r="BC7515" i="17"/>
  <c r="BH7515" i="17" s="1"/>
  <c r="BC7516" i="17"/>
  <c r="BH7516" i="17" s="1"/>
  <c r="BC7517" i="17"/>
  <c r="BH7517" i="17" s="1"/>
  <c r="BC7518" i="17"/>
  <c r="BH7518" i="17" s="1"/>
  <c r="BC7519" i="17"/>
  <c r="BH7519" i="17" s="1"/>
  <c r="BC7520" i="17"/>
  <c r="BH7520" i="17" s="1"/>
  <c r="BC7521" i="17"/>
  <c r="BH7521" i="17" s="1"/>
  <c r="BC7522" i="17"/>
  <c r="BH7522" i="17" s="1"/>
  <c r="BC7523" i="17"/>
  <c r="BH7523" i="17" s="1"/>
  <c r="BC7524" i="17"/>
  <c r="BH7524" i="17" s="1"/>
  <c r="BC7525" i="17"/>
  <c r="BH7525" i="17" s="1"/>
  <c r="BC7526" i="17"/>
  <c r="BH7526" i="17" s="1"/>
  <c r="BC7527" i="17"/>
  <c r="BH7527" i="17" s="1"/>
  <c r="BC7528" i="17"/>
  <c r="BH7528" i="17" s="1"/>
  <c r="BC7529" i="17"/>
  <c r="BH7529" i="17" s="1"/>
  <c r="BC7530" i="17"/>
  <c r="BH7530" i="17" s="1"/>
  <c r="BC7531" i="17"/>
  <c r="BH7531" i="17" s="1"/>
  <c r="BC7532" i="17"/>
  <c r="BH7532" i="17" s="1"/>
  <c r="BC7533" i="17"/>
  <c r="BH7533" i="17" s="1"/>
  <c r="BC7534" i="17"/>
  <c r="BH7534" i="17" s="1"/>
  <c r="BC7535" i="17"/>
  <c r="BH7535" i="17" s="1"/>
  <c r="BC7536" i="17"/>
  <c r="BH7536" i="17" s="1"/>
  <c r="BC7537" i="17"/>
  <c r="BH7537" i="17" s="1"/>
  <c r="BC7538" i="17"/>
  <c r="BH7538" i="17" s="1"/>
  <c r="BC7539" i="17"/>
  <c r="BH7539" i="17" s="1"/>
  <c r="BC7540" i="17"/>
  <c r="BH7540" i="17" s="1"/>
  <c r="BC7541" i="17"/>
  <c r="BH7541" i="17" s="1"/>
  <c r="BC7542" i="17"/>
  <c r="BH7542" i="17" s="1"/>
  <c r="BC7543" i="17"/>
  <c r="BH7543" i="17" s="1"/>
  <c r="BC7544" i="17"/>
  <c r="BH7544" i="17" s="1"/>
  <c r="BC7545" i="17"/>
  <c r="BH7545" i="17" s="1"/>
  <c r="BC7546" i="17"/>
  <c r="BH7546" i="17" s="1"/>
  <c r="BC7547" i="17"/>
  <c r="BH7547" i="17" s="1"/>
  <c r="BC7548" i="17"/>
  <c r="BH7548" i="17" s="1"/>
  <c r="BC7549" i="17"/>
  <c r="BH7549" i="17" s="1"/>
  <c r="BC7550" i="17"/>
  <c r="BH7550" i="17" s="1"/>
  <c r="BC7551" i="17"/>
  <c r="BH7551" i="17" s="1"/>
  <c r="BC7552" i="17"/>
  <c r="BH7552" i="17" s="1"/>
  <c r="BC7553" i="17"/>
  <c r="BH7553" i="17" s="1"/>
  <c r="BC7554" i="17"/>
  <c r="BH7554" i="17" s="1"/>
  <c r="BC7555" i="17"/>
  <c r="BH7555" i="17" s="1"/>
  <c r="BC7556" i="17"/>
  <c r="BH7556" i="17" s="1"/>
  <c r="BC7557" i="17"/>
  <c r="BH7557" i="17" s="1"/>
  <c r="BC7558" i="17"/>
  <c r="BH7558" i="17" s="1"/>
  <c r="BC7559" i="17"/>
  <c r="BH7559" i="17" s="1"/>
  <c r="BC7560" i="17"/>
  <c r="BH7560" i="17" s="1"/>
  <c r="BC7561" i="17"/>
  <c r="BH7561" i="17" s="1"/>
  <c r="BC7562" i="17"/>
  <c r="BH7562" i="17" s="1"/>
  <c r="BC7563" i="17"/>
  <c r="BH7563" i="17" s="1"/>
  <c r="BC7564" i="17"/>
  <c r="BH7564" i="17" s="1"/>
  <c r="BC7565" i="17"/>
  <c r="BH7565" i="17" s="1"/>
  <c r="BC7566" i="17"/>
  <c r="BH7566" i="17" s="1"/>
  <c r="BC7567" i="17"/>
  <c r="BH7567" i="17" s="1"/>
  <c r="BC7568" i="17"/>
  <c r="BH7568" i="17" s="1"/>
  <c r="BC7569" i="17"/>
  <c r="BH7569" i="17" s="1"/>
  <c r="BC7570" i="17"/>
  <c r="BH7570" i="17" s="1"/>
  <c r="BC7571" i="17"/>
  <c r="BH7571" i="17" s="1"/>
  <c r="BC7572" i="17"/>
  <c r="BH7572" i="17" s="1"/>
  <c r="BC7573" i="17"/>
  <c r="BH7573" i="17" s="1"/>
  <c r="BC7574" i="17"/>
  <c r="BH7574" i="17" s="1"/>
  <c r="BC7575" i="17"/>
  <c r="BH7575" i="17" s="1"/>
  <c r="BC7576" i="17"/>
  <c r="BH7576" i="17" s="1"/>
  <c r="BC7577" i="17"/>
  <c r="BH7577" i="17" s="1"/>
  <c r="BC7578" i="17"/>
  <c r="BH7578" i="17" s="1"/>
  <c r="BC7579" i="17"/>
  <c r="BH7579" i="17" s="1"/>
  <c r="BC7580" i="17"/>
  <c r="BH7580" i="17" s="1"/>
  <c r="BC7581" i="17"/>
  <c r="BH7581" i="17" s="1"/>
  <c r="BC7582" i="17"/>
  <c r="BH7582" i="17" s="1"/>
  <c r="BC7583" i="17"/>
  <c r="BH7583" i="17" s="1"/>
  <c r="BC7584" i="17"/>
  <c r="BH7584" i="17" s="1"/>
  <c r="BC7585" i="17"/>
  <c r="BH7585" i="17" s="1"/>
  <c r="BC7586" i="17"/>
  <c r="BH7586" i="17" s="1"/>
  <c r="BC7587" i="17"/>
  <c r="BH7587" i="17" s="1"/>
  <c r="BC7588" i="17"/>
  <c r="BH7588" i="17" s="1"/>
  <c r="BC7589" i="17"/>
  <c r="BH7589" i="17" s="1"/>
  <c r="BC7590" i="17"/>
  <c r="BH7590" i="17" s="1"/>
  <c r="BC7591" i="17"/>
  <c r="BH7591" i="17" s="1"/>
  <c r="BC7592" i="17"/>
  <c r="BH7592" i="17" s="1"/>
  <c r="BC7593" i="17"/>
  <c r="BH7593" i="17" s="1"/>
  <c r="BC7594" i="17"/>
  <c r="BH7594" i="17" s="1"/>
  <c r="BC7595" i="17"/>
  <c r="BH7595" i="17" s="1"/>
  <c r="BC7596" i="17"/>
  <c r="BH7596" i="17" s="1"/>
  <c r="BC7597" i="17"/>
  <c r="BH7597" i="17" s="1"/>
  <c r="BC7598" i="17"/>
  <c r="BH7598" i="17" s="1"/>
  <c r="BC7599" i="17"/>
  <c r="BH7599" i="17" s="1"/>
  <c r="BC7600" i="17"/>
  <c r="BH7600" i="17" s="1"/>
  <c r="BC7601" i="17"/>
  <c r="BH7601" i="17" s="1"/>
  <c r="BC7602" i="17"/>
  <c r="BH7602" i="17" s="1"/>
  <c r="BC7603" i="17"/>
  <c r="BH7603" i="17" s="1"/>
  <c r="BC7604" i="17"/>
  <c r="BH7604" i="17" s="1"/>
  <c r="BC7605" i="17"/>
  <c r="BH7605" i="17" s="1"/>
  <c r="BC7606" i="17"/>
  <c r="BH7606" i="17" s="1"/>
  <c r="BC7607" i="17"/>
  <c r="BH7607" i="17" s="1"/>
  <c r="BC7608" i="17"/>
  <c r="BH7608" i="17" s="1"/>
  <c r="BC7609" i="17"/>
  <c r="BH7609" i="17" s="1"/>
  <c r="BC7610" i="17"/>
  <c r="BH7610" i="17" s="1"/>
  <c r="BC7611" i="17"/>
  <c r="BH7611" i="17" s="1"/>
  <c r="BC7612" i="17"/>
  <c r="BH7612" i="17" s="1"/>
  <c r="BC7613" i="17"/>
  <c r="BH7613" i="17" s="1"/>
  <c r="BC7614" i="17"/>
  <c r="BH7614" i="17" s="1"/>
  <c r="BC7615" i="17"/>
  <c r="BH7615" i="17" s="1"/>
  <c r="BC7616" i="17"/>
  <c r="BH7616" i="17" s="1"/>
  <c r="BC7617" i="17"/>
  <c r="BH7617" i="17" s="1"/>
  <c r="BC7618" i="17"/>
  <c r="BH7618" i="17" s="1"/>
  <c r="BC7619" i="17"/>
  <c r="BH7619" i="17" s="1"/>
  <c r="BC7620" i="17"/>
  <c r="BH7620" i="17" s="1"/>
  <c r="BC7621" i="17"/>
  <c r="BH7621" i="17" s="1"/>
  <c r="BC7622" i="17"/>
  <c r="BH7622" i="17" s="1"/>
  <c r="BC7623" i="17"/>
  <c r="BH7623" i="17" s="1"/>
  <c r="BC7624" i="17"/>
  <c r="BH7624" i="17" s="1"/>
  <c r="BC7625" i="17"/>
  <c r="BH7625" i="17" s="1"/>
  <c r="BC7626" i="17"/>
  <c r="BH7626" i="17" s="1"/>
  <c r="BC7627" i="17"/>
  <c r="BH7627" i="17" s="1"/>
  <c r="BC7628" i="17"/>
  <c r="BH7628" i="17" s="1"/>
  <c r="BC7629" i="17"/>
  <c r="BH7629" i="17" s="1"/>
  <c r="BC7630" i="17"/>
  <c r="BH7630" i="17" s="1"/>
  <c r="BC7631" i="17"/>
  <c r="BH7631" i="17" s="1"/>
  <c r="BC7632" i="17"/>
  <c r="BH7632" i="17" s="1"/>
  <c r="BC7633" i="17"/>
  <c r="BH7633" i="17" s="1"/>
  <c r="BC7634" i="17"/>
  <c r="BH7634" i="17" s="1"/>
  <c r="BC7635" i="17"/>
  <c r="BH7635" i="17" s="1"/>
  <c r="BC7636" i="17"/>
  <c r="BH7636" i="17" s="1"/>
  <c r="BC7637" i="17"/>
  <c r="BH7637" i="17" s="1"/>
  <c r="BC7638" i="17"/>
  <c r="BH7638" i="17" s="1"/>
  <c r="BC7639" i="17"/>
  <c r="BH7639" i="17" s="1"/>
  <c r="BC7640" i="17"/>
  <c r="BH7640" i="17" s="1"/>
  <c r="BC7641" i="17"/>
  <c r="BH7641" i="17" s="1"/>
  <c r="BC7642" i="17"/>
  <c r="BH7642" i="17" s="1"/>
  <c r="BC7643" i="17"/>
  <c r="BH7643" i="17" s="1"/>
  <c r="BC7644" i="17"/>
  <c r="BH7644" i="17" s="1"/>
  <c r="BC7645" i="17"/>
  <c r="BH7645" i="17" s="1"/>
  <c r="BC7646" i="17"/>
  <c r="BH7646" i="17" s="1"/>
  <c r="BC7647" i="17"/>
  <c r="BH7647" i="17" s="1"/>
  <c r="BC7648" i="17"/>
  <c r="BH7648" i="17" s="1"/>
  <c r="BC7649" i="17"/>
  <c r="BH7649" i="17" s="1"/>
  <c r="BC7650" i="17"/>
  <c r="BH7650" i="17" s="1"/>
  <c r="BC7651" i="17"/>
  <c r="BH7651" i="17" s="1"/>
  <c r="BC7652" i="17"/>
  <c r="BH7652" i="17" s="1"/>
  <c r="BC7653" i="17"/>
  <c r="BH7653" i="17" s="1"/>
  <c r="BC7654" i="17"/>
  <c r="BH7654" i="17" s="1"/>
  <c r="BC7655" i="17"/>
  <c r="BH7655" i="17" s="1"/>
  <c r="BC7656" i="17"/>
  <c r="BH7656" i="17" s="1"/>
  <c r="BC7657" i="17"/>
  <c r="BH7657" i="17" s="1"/>
  <c r="BC7658" i="17"/>
  <c r="BH7658" i="17" s="1"/>
  <c r="BC7659" i="17"/>
  <c r="BH7659" i="17" s="1"/>
  <c r="BC7660" i="17"/>
  <c r="BH7660" i="17" s="1"/>
  <c r="BC7661" i="17"/>
  <c r="BH7661" i="17" s="1"/>
  <c r="BC7662" i="17"/>
  <c r="BH7662" i="17" s="1"/>
  <c r="BC7663" i="17"/>
  <c r="BH7663" i="17" s="1"/>
  <c r="BC7664" i="17"/>
  <c r="BH7664" i="17" s="1"/>
  <c r="BC7665" i="17"/>
  <c r="BH7665" i="17" s="1"/>
  <c r="BC7666" i="17"/>
  <c r="BH7666" i="17" s="1"/>
  <c r="BC7667" i="17"/>
  <c r="BH7667" i="17" s="1"/>
  <c r="BC7668" i="17"/>
  <c r="BH7668" i="17" s="1"/>
  <c r="BC7669" i="17"/>
  <c r="BH7669" i="17" s="1"/>
  <c r="AJ6" i="17" l="1"/>
  <c r="AJ9" i="17" s="1"/>
  <c r="AJ10" i="17" s="1"/>
  <c r="AJ11" i="17" s="1"/>
  <c r="AJ12" i="17" s="1"/>
  <c r="AX5" i="17"/>
  <c r="AI10" i="17"/>
  <c r="AI11" i="17" s="1"/>
  <c r="AI12" i="17" s="1"/>
  <c r="BJ23" i="17"/>
  <c r="C165" i="26"/>
  <c r="G160" i="26"/>
  <c r="C166" i="26"/>
  <c r="G161" i="26"/>
  <c r="C163" i="26"/>
  <c r="G158" i="26"/>
  <c r="C162" i="26"/>
  <c r="G157" i="26"/>
  <c r="AK18" i="17"/>
  <c r="BI24" i="17"/>
  <c r="BJ24" i="17" s="1"/>
  <c r="BH376" i="17"/>
  <c r="BH268" i="17"/>
  <c r="BH148" i="17"/>
  <c r="BH411" i="17"/>
  <c r="BH399" i="17"/>
  <c r="BH387" i="17"/>
  <c r="BH375" i="17"/>
  <c r="BH363" i="17"/>
  <c r="BH351" i="17"/>
  <c r="BH339" i="17"/>
  <c r="BH327" i="17"/>
  <c r="BH315" i="17"/>
  <c r="BH303" i="17"/>
  <c r="BH291" i="17"/>
  <c r="BH279" i="17"/>
  <c r="BH267" i="17"/>
  <c r="BH255" i="17"/>
  <c r="BH243" i="17"/>
  <c r="BH231" i="17"/>
  <c r="BH219" i="17"/>
  <c r="BH207" i="17"/>
  <c r="BH195" i="17"/>
  <c r="BH183" i="17"/>
  <c r="BH171" i="17"/>
  <c r="BH159" i="17"/>
  <c r="BH147" i="17"/>
  <c r="BH135" i="17"/>
  <c r="BH123" i="17"/>
  <c r="BH111" i="17"/>
  <c r="BH99" i="17"/>
  <c r="BH87" i="17"/>
  <c r="BH75" i="17"/>
  <c r="BH63" i="17"/>
  <c r="BH51" i="17"/>
  <c r="BH410" i="17"/>
  <c r="BH398" i="17"/>
  <c r="BH386" i="17"/>
  <c r="BH374" i="17"/>
  <c r="BH362" i="17"/>
  <c r="BH350" i="17"/>
  <c r="BH338" i="17"/>
  <c r="BH326" i="17"/>
  <c r="BH314" i="17"/>
  <c r="BH302" i="17"/>
  <c r="BH290" i="17"/>
  <c r="BH278" i="17"/>
  <c r="BH266" i="17"/>
  <c r="BH254" i="17"/>
  <c r="BH242" i="17"/>
  <c r="BH230" i="17"/>
  <c r="BH218" i="17"/>
  <c r="BH206" i="17"/>
  <c r="BH194" i="17"/>
  <c r="BH182" i="17"/>
  <c r="BH170" i="17"/>
  <c r="BH158" i="17"/>
  <c r="BH146" i="17"/>
  <c r="BH134" i="17"/>
  <c r="BH122" i="17"/>
  <c r="BH110" i="17"/>
  <c r="BH98" i="17"/>
  <c r="BH86" i="17"/>
  <c r="BH74" i="17"/>
  <c r="BH62" i="17"/>
  <c r="BH409" i="17"/>
  <c r="BH397" i="17"/>
  <c r="BH385" i="17"/>
  <c r="BH373" i="17"/>
  <c r="BH361" i="17"/>
  <c r="BH349" i="17"/>
  <c r="BH337" i="17"/>
  <c r="BH325" i="17"/>
  <c r="BH313" i="17"/>
  <c r="BH301" i="17"/>
  <c r="BH289" i="17"/>
  <c r="BH277" i="17"/>
  <c r="BH265" i="17"/>
  <c r="BH253" i="17"/>
  <c r="BH241" i="17"/>
  <c r="BH229" i="17"/>
  <c r="BH217" i="17"/>
  <c r="BH205" i="17"/>
  <c r="BH193" i="17"/>
  <c r="BH181" i="17"/>
  <c r="BH169" i="17"/>
  <c r="BH157" i="17"/>
  <c r="BH145" i="17"/>
  <c r="BH133" i="17"/>
  <c r="BH121" i="17"/>
  <c r="BH109" i="17"/>
  <c r="BH97" i="17"/>
  <c r="BH85" i="17"/>
  <c r="BH73" i="17"/>
  <c r="BH61" i="17"/>
  <c r="BH408" i="17"/>
  <c r="BH396" i="17"/>
  <c r="BH384" i="17"/>
  <c r="BH372" i="17"/>
  <c r="BH360" i="17"/>
  <c r="BH348" i="17"/>
  <c r="BH336" i="17"/>
  <c r="BH324" i="17"/>
  <c r="BH312" i="17"/>
  <c r="BH300" i="17"/>
  <c r="BH288" i="17"/>
  <c r="BH276" i="17"/>
  <c r="BH264" i="17"/>
  <c r="BH252" i="17"/>
  <c r="BH240" i="17"/>
  <c r="BH228" i="17"/>
  <c r="BH216" i="17"/>
  <c r="BH204" i="17"/>
  <c r="BH192" i="17"/>
  <c r="BH180" i="17"/>
  <c r="BH168" i="17"/>
  <c r="BH156" i="17"/>
  <c r="BH144" i="17"/>
  <c r="BH132" i="17"/>
  <c r="BH120" i="17"/>
  <c r="BH108" i="17"/>
  <c r="BH96" i="17"/>
  <c r="BH84" i="17"/>
  <c r="BH72" i="17"/>
  <c r="BH60" i="17"/>
  <c r="BH364" i="17"/>
  <c r="BH304" i="17"/>
  <c r="BH220" i="17"/>
  <c r="BH136" i="17"/>
  <c r="BH76" i="17"/>
  <c r="BH407" i="17"/>
  <c r="BH395" i="17"/>
  <c r="BH383" i="17"/>
  <c r="BH371" i="17"/>
  <c r="BH359" i="17"/>
  <c r="BH347" i="17"/>
  <c r="BH335" i="17"/>
  <c r="BH323" i="17"/>
  <c r="BH311" i="17"/>
  <c r="BH299" i="17"/>
  <c r="BH287" i="17"/>
  <c r="BH275" i="17"/>
  <c r="BH263" i="17"/>
  <c r="BH251" i="17"/>
  <c r="BH239" i="17"/>
  <c r="BH227" i="17"/>
  <c r="BH215" i="17"/>
  <c r="BH203" i="17"/>
  <c r="BH191" i="17"/>
  <c r="BH179" i="17"/>
  <c r="BH167" i="17"/>
  <c r="BH155" i="17"/>
  <c r="BH143" i="17"/>
  <c r="BH131" i="17"/>
  <c r="BH119" i="17"/>
  <c r="BH107" i="17"/>
  <c r="BH95" i="17"/>
  <c r="BH83" i="17"/>
  <c r="BH71" i="17"/>
  <c r="BH59" i="17"/>
  <c r="BH47" i="17"/>
  <c r="BH352" i="17"/>
  <c r="BH280" i="17"/>
  <c r="BH208" i="17"/>
  <c r="BH124" i="17"/>
  <c r="BH64" i="17"/>
  <c r="BH406" i="17"/>
  <c r="BH394" i="17"/>
  <c r="BH382" i="17"/>
  <c r="BH370" i="17"/>
  <c r="BH358" i="17"/>
  <c r="BH346" i="17"/>
  <c r="BH334" i="17"/>
  <c r="BH322" i="17"/>
  <c r="BH310" i="17"/>
  <c r="BH298" i="17"/>
  <c r="BH286" i="17"/>
  <c r="BH274" i="17"/>
  <c r="BH262" i="17"/>
  <c r="BH250" i="17"/>
  <c r="BH238" i="17"/>
  <c r="BH226" i="17"/>
  <c r="BH214" i="17"/>
  <c r="BH202" i="17"/>
  <c r="BH190" i="17"/>
  <c r="BH178" i="17"/>
  <c r="BH166" i="17"/>
  <c r="BH154" i="17"/>
  <c r="BH142" i="17"/>
  <c r="BH130" i="17"/>
  <c r="BH118" i="17"/>
  <c r="BH106" i="17"/>
  <c r="BH94" i="17"/>
  <c r="BH82" i="17"/>
  <c r="BH70" i="17"/>
  <c r="BH58" i="17"/>
  <c r="BH46" i="17"/>
  <c r="BH417" i="17"/>
  <c r="BH405" i="17"/>
  <c r="BH393" i="17"/>
  <c r="BH381" i="17"/>
  <c r="BH369" i="17"/>
  <c r="BH357" i="17"/>
  <c r="BH345" i="17"/>
  <c r="BH333" i="17"/>
  <c r="BH321" i="17"/>
  <c r="BH309" i="17"/>
  <c r="BH297" i="17"/>
  <c r="BH285" i="17"/>
  <c r="BH273" i="17"/>
  <c r="BH261" i="17"/>
  <c r="BH249" i="17"/>
  <c r="BH237" i="17"/>
  <c r="BH225" i="17"/>
  <c r="BH213" i="17"/>
  <c r="BH201" i="17"/>
  <c r="BH189" i="17"/>
  <c r="BH177" i="17"/>
  <c r="BH165" i="17"/>
  <c r="BH153" i="17"/>
  <c r="BH141" i="17"/>
  <c r="BH129" i="17"/>
  <c r="BH117" i="17"/>
  <c r="BH105" i="17"/>
  <c r="BH93" i="17"/>
  <c r="BH81" i="17"/>
  <c r="BH69" i="17"/>
  <c r="BH57" i="17"/>
  <c r="BH412" i="17"/>
  <c r="BH292" i="17"/>
  <c r="BH160" i="17"/>
  <c r="BH416" i="17"/>
  <c r="BH404" i="17"/>
  <c r="BH392" i="17"/>
  <c r="BH380" i="17"/>
  <c r="BH368" i="17"/>
  <c r="BH356" i="17"/>
  <c r="BH344" i="17"/>
  <c r="BH332" i="17"/>
  <c r="BH320" i="17"/>
  <c r="BH308" i="17"/>
  <c r="BH296" i="17"/>
  <c r="BH284" i="17"/>
  <c r="BH272" i="17"/>
  <c r="BH260" i="17"/>
  <c r="BH248" i="17"/>
  <c r="BH236" i="17"/>
  <c r="BH224" i="17"/>
  <c r="BH212" i="17"/>
  <c r="BH200" i="17"/>
  <c r="BH188" i="17"/>
  <c r="BH176" i="17"/>
  <c r="BH164" i="17"/>
  <c r="BH152" i="17"/>
  <c r="BH140" i="17"/>
  <c r="BH128" i="17"/>
  <c r="BH116" i="17"/>
  <c r="BH104" i="17"/>
  <c r="BH92" i="17"/>
  <c r="BH80" i="17"/>
  <c r="BH68" i="17"/>
  <c r="BH56" i="17"/>
  <c r="BH400" i="17"/>
  <c r="BH328" i="17"/>
  <c r="BH244" i="17"/>
  <c r="BH196" i="17"/>
  <c r="BH112" i="17"/>
  <c r="BH52" i="17"/>
  <c r="BH415" i="17"/>
  <c r="BH403" i="17"/>
  <c r="BH391" i="17"/>
  <c r="BH379" i="17"/>
  <c r="BH367" i="17"/>
  <c r="BH355" i="17"/>
  <c r="BH343" i="17"/>
  <c r="BH331" i="17"/>
  <c r="BH319" i="17"/>
  <c r="BH307" i="17"/>
  <c r="BH295" i="17"/>
  <c r="BH283" i="17"/>
  <c r="BH271" i="17"/>
  <c r="BH259" i="17"/>
  <c r="BH247" i="17"/>
  <c r="BH235" i="17"/>
  <c r="BH223" i="17"/>
  <c r="BH211" i="17"/>
  <c r="BH199" i="17"/>
  <c r="BH187" i="17"/>
  <c r="BH175" i="17"/>
  <c r="BH163" i="17"/>
  <c r="BH151" i="17"/>
  <c r="BH139" i="17"/>
  <c r="BH127" i="17"/>
  <c r="BH115" i="17"/>
  <c r="BH103" i="17"/>
  <c r="BH91" i="17"/>
  <c r="BH79" i="17"/>
  <c r="BH67" i="17"/>
  <c r="BH55" i="17"/>
  <c r="BH388" i="17"/>
  <c r="BH316" i="17"/>
  <c r="BH232" i="17"/>
  <c r="BH172" i="17"/>
  <c r="BH100" i="17"/>
  <c r="BH414" i="17"/>
  <c r="BH402" i="17"/>
  <c r="BH390" i="17"/>
  <c r="BH378" i="17"/>
  <c r="BH366" i="17"/>
  <c r="BH354" i="17"/>
  <c r="BH342" i="17"/>
  <c r="BH330" i="17"/>
  <c r="BH318" i="17"/>
  <c r="BH306" i="17"/>
  <c r="BH294" i="17"/>
  <c r="BH282" i="17"/>
  <c r="BH270" i="17"/>
  <c r="BH258" i="17"/>
  <c r="BH246" i="17"/>
  <c r="BH234" i="17"/>
  <c r="BH222" i="17"/>
  <c r="BH210" i="17"/>
  <c r="BH198" i="17"/>
  <c r="BH186" i="17"/>
  <c r="BH174" i="17"/>
  <c r="BH162" i="17"/>
  <c r="BH150" i="17"/>
  <c r="BH138" i="17"/>
  <c r="BH126" i="17"/>
  <c r="BH114" i="17"/>
  <c r="BH102" i="17"/>
  <c r="BH90" i="17"/>
  <c r="BH78" i="17"/>
  <c r="BH66" i="17"/>
  <c r="BH54" i="17"/>
  <c r="BH340" i="17"/>
  <c r="BH256" i="17"/>
  <c r="BH184" i="17"/>
  <c r="BH88" i="17"/>
  <c r="BH413" i="17"/>
  <c r="BH401" i="17"/>
  <c r="BH389" i="17"/>
  <c r="BH377" i="17"/>
  <c r="BH365" i="17"/>
  <c r="BH353" i="17"/>
  <c r="BH341" i="17"/>
  <c r="BH329" i="17"/>
  <c r="BH317" i="17"/>
  <c r="BH305" i="17"/>
  <c r="BH293" i="17"/>
  <c r="BH281" i="17"/>
  <c r="BH269" i="17"/>
  <c r="BH257" i="17"/>
  <c r="BH245" i="17"/>
  <c r="BH233" i="17"/>
  <c r="BH221" i="17"/>
  <c r="BH209" i="17"/>
  <c r="BH197" i="17"/>
  <c r="BH185" i="17"/>
  <c r="BH173" i="17"/>
  <c r="BH161" i="17"/>
  <c r="BH149" i="17"/>
  <c r="BH137" i="17"/>
  <c r="BH125" i="17"/>
  <c r="BH113" i="17"/>
  <c r="BH101" i="17"/>
  <c r="BH89" i="17"/>
  <c r="BH77" i="17"/>
  <c r="BH65" i="17"/>
  <c r="BH53" i="17"/>
  <c r="AL18" i="17" l="1"/>
  <c r="AK6" i="17"/>
  <c r="AK9" i="17" s="1"/>
  <c r="AJ14" i="17"/>
  <c r="AJ16" i="17" s="1"/>
  <c r="AI14" i="17"/>
  <c r="AI16" i="17" s="1"/>
  <c r="AJ13" i="17"/>
  <c r="AI13" i="17"/>
  <c r="AI15" i="17" s="1"/>
  <c r="C168" i="26"/>
  <c r="G163" i="26"/>
  <c r="C167" i="26"/>
  <c r="G162" i="26"/>
  <c r="C171" i="26"/>
  <c r="G166" i="26"/>
  <c r="C170" i="26"/>
  <c r="G165" i="26"/>
  <c r="BI25" i="17"/>
  <c r="BJ25" i="17" s="1"/>
  <c r="AM9" i="17"/>
  <c r="AM10" i="17" s="1"/>
  <c r="AM13" i="17" s="1"/>
  <c r="AM18" i="17" l="1"/>
  <c r="AL6" i="17"/>
  <c r="AL9" i="17" s="1"/>
  <c r="AL10" i="17" s="1"/>
  <c r="AL14" i="17" s="1"/>
  <c r="AL16" i="17" s="1"/>
  <c r="AK10" i="17"/>
  <c r="AK14" i="17" s="1"/>
  <c r="AJ15" i="17"/>
  <c r="C172" i="26"/>
  <c r="G167" i="26"/>
  <c r="C175" i="26"/>
  <c r="G170" i="26"/>
  <c r="C176" i="26"/>
  <c r="G171" i="26"/>
  <c r="C173" i="26"/>
  <c r="G168" i="26"/>
  <c r="BI26" i="17"/>
  <c r="BJ26" i="17" s="1"/>
  <c r="AN9" i="17"/>
  <c r="AN10" i="17" s="1"/>
  <c r="AN13" i="17" s="1"/>
  <c r="AL11" i="17" l="1"/>
  <c r="AL12" i="17" s="1"/>
  <c r="AM6" i="17"/>
  <c r="AN18" i="17"/>
  <c r="AK11" i="17"/>
  <c r="AK12" i="17" s="1"/>
  <c r="AK13" i="17" s="1"/>
  <c r="AK15" i="17" s="1"/>
  <c r="AL13" i="17"/>
  <c r="AL15" i="17" s="1"/>
  <c r="AM16" i="17"/>
  <c r="AM15" i="17"/>
  <c r="C181" i="26"/>
  <c r="G176" i="26"/>
  <c r="C178" i="26"/>
  <c r="G173" i="26"/>
  <c r="C180" i="26"/>
  <c r="G175" i="26"/>
  <c r="C177" i="26"/>
  <c r="G172" i="26"/>
  <c r="BI27" i="17"/>
  <c r="BJ27" i="17" s="1"/>
  <c r="AO9" i="17"/>
  <c r="AN6" i="17" l="1"/>
  <c r="AO18" i="17"/>
  <c r="AO10" i="17"/>
  <c r="AO13" i="17" s="1"/>
  <c r="AN16" i="17"/>
  <c r="AK16" i="17"/>
  <c r="C185" i="26"/>
  <c r="G180" i="26"/>
  <c r="C182" i="26"/>
  <c r="G177" i="26"/>
  <c r="C183" i="26"/>
  <c r="G178" i="26"/>
  <c r="C186" i="26"/>
  <c r="G181" i="26"/>
  <c r="BI28" i="17"/>
  <c r="BJ28" i="17" s="1"/>
  <c r="AP9" i="17"/>
  <c r="AO6" i="17" l="1"/>
  <c r="AP18" i="17"/>
  <c r="AP10" i="17"/>
  <c r="AP13" i="17" s="1"/>
  <c r="AN15" i="17"/>
  <c r="AO15" i="17"/>
  <c r="C187" i="26"/>
  <c r="G182" i="26"/>
  <c r="C191" i="26"/>
  <c r="G186" i="26"/>
  <c r="C188" i="26"/>
  <c r="G183" i="26"/>
  <c r="C190" i="26"/>
  <c r="G185" i="26"/>
  <c r="BI29" i="17"/>
  <c r="BJ29" i="17" s="1"/>
  <c r="AQ9" i="17"/>
  <c r="AP6" i="17" l="1"/>
  <c r="AQ18" i="17"/>
  <c r="AQ10" i="17"/>
  <c r="AQ13" i="17" s="1"/>
  <c r="AO16" i="17"/>
  <c r="C196" i="26"/>
  <c r="G191" i="26"/>
  <c r="C195" i="26"/>
  <c r="G190" i="26"/>
  <c r="C193" i="26"/>
  <c r="G188" i="26"/>
  <c r="C192" i="26"/>
  <c r="G187" i="26"/>
  <c r="BI30" i="17"/>
  <c r="BJ30" i="17" s="1"/>
  <c r="AR9" i="17"/>
  <c r="AQ6" i="17" l="1"/>
  <c r="AR18" i="17"/>
  <c r="AR10" i="17"/>
  <c r="AR13" i="17" s="1"/>
  <c r="AP15" i="17"/>
  <c r="AQ16" i="17"/>
  <c r="C197" i="26"/>
  <c r="G192" i="26"/>
  <c r="C200" i="26"/>
  <c r="G195" i="26"/>
  <c r="C198" i="26"/>
  <c r="G193" i="26"/>
  <c r="C201" i="26"/>
  <c r="G196" i="26"/>
  <c r="BI31" i="17"/>
  <c r="BJ31" i="17" s="1"/>
  <c r="AS9" i="17"/>
  <c r="AR6" i="17" l="1"/>
  <c r="AS18" i="17"/>
  <c r="AS10" i="17"/>
  <c r="AS13" i="17" s="1"/>
  <c r="AQ15" i="17"/>
  <c r="AR16" i="17"/>
  <c r="AP16" i="17"/>
  <c r="C205" i="26"/>
  <c r="G200" i="26"/>
  <c r="C206" i="26"/>
  <c r="G201" i="26"/>
  <c r="C203" i="26"/>
  <c r="G198" i="26"/>
  <c r="C202" i="26"/>
  <c r="G197" i="26"/>
  <c r="BI32" i="17"/>
  <c r="BJ32" i="17" s="1"/>
  <c r="AT9" i="17"/>
  <c r="AT10" i="17" s="1"/>
  <c r="AT13" i="17" s="1"/>
  <c r="AS6" i="17" l="1"/>
  <c r="AT18" i="17"/>
  <c r="AR15" i="17"/>
  <c r="C211" i="26"/>
  <c r="G206" i="26"/>
  <c r="C207" i="26"/>
  <c r="G202" i="26"/>
  <c r="C208" i="26"/>
  <c r="G203" i="26"/>
  <c r="C210" i="26"/>
  <c r="G205" i="26"/>
  <c r="BI33" i="17"/>
  <c r="BJ33" i="17" s="1"/>
  <c r="AU9" i="17"/>
  <c r="AU10" i="17" s="1"/>
  <c r="AU13" i="17" s="1"/>
  <c r="AT6" i="17" l="1"/>
  <c r="AU18" i="17"/>
  <c r="AS16" i="17"/>
  <c r="AS15" i="17"/>
  <c r="AT16" i="17"/>
  <c r="C215" i="26"/>
  <c r="G210" i="26"/>
  <c r="C212" i="26"/>
  <c r="G207" i="26"/>
  <c r="C213" i="26"/>
  <c r="G208" i="26"/>
  <c r="C216" i="26"/>
  <c r="G211" i="26"/>
  <c r="BI34" i="17"/>
  <c r="BJ34" i="17" s="1"/>
  <c r="AV9" i="17"/>
  <c r="AV10" i="17" s="1"/>
  <c r="AV13" i="17" s="1"/>
  <c r="AU6" i="17" l="1"/>
  <c r="AV18" i="17"/>
  <c r="D22" i="47"/>
  <c r="AU15" i="17"/>
  <c r="AT15" i="17"/>
  <c r="C217" i="26"/>
  <c r="G212" i="26"/>
  <c r="C221" i="26"/>
  <c r="G216" i="26"/>
  <c r="C218" i="26"/>
  <c r="G213" i="26"/>
  <c r="C220" i="26"/>
  <c r="G215" i="26"/>
  <c r="BI35" i="17"/>
  <c r="BJ35" i="17" s="1"/>
  <c r="AV6" i="17" l="1"/>
  <c r="AW18" i="17"/>
  <c r="C225" i="26"/>
  <c r="G220" i="26"/>
  <c r="C226" i="26"/>
  <c r="G221" i="26"/>
  <c r="C223" i="26"/>
  <c r="G218" i="26"/>
  <c r="C222" i="26"/>
  <c r="G217" i="26"/>
  <c r="BI36" i="17"/>
  <c r="BJ36" i="17" s="1"/>
  <c r="B13" i="22"/>
  <c r="AW9" i="17" l="1"/>
  <c r="AW6" i="17"/>
  <c r="AX6" i="17" s="1"/>
  <c r="AU16" i="17"/>
  <c r="AV15" i="17"/>
  <c r="AV16" i="17"/>
  <c r="C231" i="26"/>
  <c r="G226" i="26"/>
  <c r="C227" i="26"/>
  <c r="G222" i="26"/>
  <c r="C228" i="26"/>
  <c r="G223" i="26"/>
  <c r="C230" i="26"/>
  <c r="G225" i="26"/>
  <c r="BI37" i="17"/>
  <c r="BJ37" i="17" s="1"/>
  <c r="B14" i="22"/>
  <c r="O29" i="9"/>
  <c r="N29" i="9"/>
  <c r="M29" i="9"/>
  <c r="L29" i="9"/>
  <c r="K29" i="9"/>
  <c r="J29" i="9"/>
  <c r="I29" i="9"/>
  <c r="H29" i="9"/>
  <c r="G29" i="9"/>
  <c r="F29" i="9"/>
  <c r="E29" i="9"/>
  <c r="D29" i="9"/>
  <c r="A29" i="9"/>
  <c r="A7" i="9"/>
  <c r="A8" i="9" s="1"/>
  <c r="A9" i="9" s="1"/>
  <c r="A10" i="9" s="1"/>
  <c r="A11" i="9" s="1"/>
  <c r="A12" i="9" s="1"/>
  <c r="A13" i="9" s="1"/>
  <c r="A14" i="9" s="1"/>
  <c r="A15" i="9" s="1"/>
  <c r="A16" i="9" s="1"/>
  <c r="A17" i="9" s="1"/>
  <c r="A18" i="9" s="1"/>
  <c r="A19" i="9" s="1"/>
  <c r="A20" i="9" s="1"/>
  <c r="A21" i="9" s="1"/>
  <c r="A22" i="9" s="1"/>
  <c r="A23" i="9" s="1"/>
  <c r="A24" i="9" s="1"/>
  <c r="A25" i="9" s="1"/>
  <c r="B15" i="13"/>
  <c r="G43" i="16"/>
  <c r="F43" i="16"/>
  <c r="G42" i="16"/>
  <c r="F42" i="16"/>
  <c r="G41" i="16"/>
  <c r="F41" i="16"/>
  <c r="G40" i="16"/>
  <c r="F40" i="16"/>
  <c r="G39" i="16"/>
  <c r="F39" i="16"/>
  <c r="G38" i="16"/>
  <c r="F38" i="16"/>
  <c r="G37" i="16"/>
  <c r="F37" i="16"/>
  <c r="G36" i="16"/>
  <c r="F36" i="16"/>
  <c r="G35" i="16"/>
  <c r="F35" i="16"/>
  <c r="G34" i="16"/>
  <c r="F34" i="16"/>
  <c r="G33" i="16"/>
  <c r="F33" i="16"/>
  <c r="G32" i="16"/>
  <c r="F32" i="16"/>
  <c r="G31" i="16"/>
  <c r="F31" i="16"/>
  <c r="G30" i="16"/>
  <c r="F30" i="16"/>
  <c r="G29" i="16"/>
  <c r="F29" i="16"/>
  <c r="G28" i="16"/>
  <c r="F28" i="16"/>
  <c r="G27" i="16"/>
  <c r="F27" i="16"/>
  <c r="G26" i="16"/>
  <c r="F26" i="16"/>
  <c r="G25" i="16"/>
  <c r="F25" i="16"/>
  <c r="G23" i="16"/>
  <c r="F23" i="16"/>
  <c r="G22" i="16"/>
  <c r="F22" i="16"/>
  <c r="G21" i="16"/>
  <c r="F21" i="16"/>
  <c r="G20" i="16"/>
  <c r="F20" i="16"/>
  <c r="G19" i="16"/>
  <c r="F19" i="16"/>
  <c r="G18" i="16"/>
  <c r="F18" i="16"/>
  <c r="G17" i="16"/>
  <c r="F17" i="16"/>
  <c r="G16" i="16"/>
  <c r="F16" i="16"/>
  <c r="G15" i="16"/>
  <c r="F15" i="16"/>
  <c r="G14" i="16"/>
  <c r="F14" i="16"/>
  <c r="G13" i="16"/>
  <c r="F13" i="16"/>
  <c r="G12" i="16"/>
  <c r="F12" i="16"/>
  <c r="G11" i="16"/>
  <c r="F11" i="16"/>
  <c r="G10" i="16"/>
  <c r="F10" i="16"/>
  <c r="G9" i="16"/>
  <c r="F9" i="16"/>
  <c r="G8" i="16"/>
  <c r="F8" i="16"/>
  <c r="G7" i="16"/>
  <c r="F7" i="16"/>
  <c r="G6" i="16"/>
  <c r="F6" i="16"/>
  <c r="B6" i="16"/>
  <c r="B7" i="16" s="1"/>
  <c r="B8" i="16" s="1"/>
  <c r="G5" i="16"/>
  <c r="F5" i="16"/>
  <c r="D35" i="8"/>
  <c r="C13" i="8"/>
  <c r="K7669" i="17"/>
  <c r="L7669" i="17" s="1"/>
  <c r="K7668" i="17"/>
  <c r="L7668" i="17" s="1"/>
  <c r="K7667" i="17"/>
  <c r="L7667" i="17" s="1"/>
  <c r="K7666" i="17"/>
  <c r="L7666" i="17" s="1"/>
  <c r="K7665" i="17"/>
  <c r="L7665" i="17" s="1"/>
  <c r="K7664" i="17"/>
  <c r="L7664" i="17" s="1"/>
  <c r="K7663" i="17"/>
  <c r="L7663" i="17" s="1"/>
  <c r="K7662" i="17"/>
  <c r="L7662" i="17" s="1"/>
  <c r="K7661" i="17"/>
  <c r="L7661" i="17" s="1"/>
  <c r="K7660" i="17"/>
  <c r="L7660" i="17" s="1"/>
  <c r="K7659" i="17"/>
  <c r="L7659" i="17" s="1"/>
  <c r="K7658" i="17"/>
  <c r="L7658" i="17" s="1"/>
  <c r="K7657" i="17"/>
  <c r="L7657" i="17" s="1"/>
  <c r="K7656" i="17"/>
  <c r="L7656" i="17" s="1"/>
  <c r="K7655" i="17"/>
  <c r="L7655" i="17" s="1"/>
  <c r="K7654" i="17"/>
  <c r="L7654" i="17" s="1"/>
  <c r="K7653" i="17"/>
  <c r="L7653" i="17" s="1"/>
  <c r="K7652" i="17"/>
  <c r="L7652" i="17" s="1"/>
  <c r="K7651" i="17"/>
  <c r="L7651" i="17" s="1"/>
  <c r="K7650" i="17"/>
  <c r="L7650" i="17" s="1"/>
  <c r="K7649" i="17"/>
  <c r="L7649" i="17" s="1"/>
  <c r="K7648" i="17"/>
  <c r="L7648" i="17" s="1"/>
  <c r="K7647" i="17"/>
  <c r="L7647" i="17" s="1"/>
  <c r="K7646" i="17"/>
  <c r="L7646" i="17" s="1"/>
  <c r="K7645" i="17"/>
  <c r="L7645" i="17" s="1"/>
  <c r="K7644" i="17"/>
  <c r="L7644" i="17" s="1"/>
  <c r="K7643" i="17"/>
  <c r="L7643" i="17" s="1"/>
  <c r="K7642" i="17"/>
  <c r="L7642" i="17" s="1"/>
  <c r="K7641" i="17"/>
  <c r="L7641" i="17" s="1"/>
  <c r="K7640" i="17"/>
  <c r="L7640" i="17" s="1"/>
  <c r="K7639" i="17"/>
  <c r="L7639" i="17" s="1"/>
  <c r="K7638" i="17"/>
  <c r="L7638" i="17" s="1"/>
  <c r="K7637" i="17"/>
  <c r="L7637" i="17" s="1"/>
  <c r="K7636" i="17"/>
  <c r="L7636" i="17" s="1"/>
  <c r="K7635" i="17"/>
  <c r="L7635" i="17" s="1"/>
  <c r="K7634" i="17"/>
  <c r="L7634" i="17" s="1"/>
  <c r="K7633" i="17"/>
  <c r="L7633" i="17" s="1"/>
  <c r="K7632" i="17"/>
  <c r="L7632" i="17" s="1"/>
  <c r="K7631" i="17"/>
  <c r="L7631" i="17" s="1"/>
  <c r="K7630" i="17"/>
  <c r="L7630" i="17" s="1"/>
  <c r="K7629" i="17"/>
  <c r="L7629" i="17" s="1"/>
  <c r="K7628" i="17"/>
  <c r="L7628" i="17" s="1"/>
  <c r="K7627" i="17"/>
  <c r="L7627" i="17" s="1"/>
  <c r="K7626" i="17"/>
  <c r="L7626" i="17" s="1"/>
  <c r="K7625" i="17"/>
  <c r="L7625" i="17" s="1"/>
  <c r="K7624" i="17"/>
  <c r="L7624" i="17" s="1"/>
  <c r="K7623" i="17"/>
  <c r="L7623" i="17" s="1"/>
  <c r="K7622" i="17"/>
  <c r="L7622" i="17" s="1"/>
  <c r="K7621" i="17"/>
  <c r="L7621" i="17" s="1"/>
  <c r="K7620" i="17"/>
  <c r="L7620" i="17" s="1"/>
  <c r="K7619" i="17"/>
  <c r="L7619" i="17" s="1"/>
  <c r="K7618" i="17"/>
  <c r="L7618" i="17" s="1"/>
  <c r="K7617" i="17"/>
  <c r="L7617" i="17" s="1"/>
  <c r="K7616" i="17"/>
  <c r="L7616" i="17" s="1"/>
  <c r="K7615" i="17"/>
  <c r="L7615" i="17" s="1"/>
  <c r="K7614" i="17"/>
  <c r="L7614" i="17" s="1"/>
  <c r="K7613" i="17"/>
  <c r="L7613" i="17" s="1"/>
  <c r="K7612" i="17"/>
  <c r="L7612" i="17" s="1"/>
  <c r="K7611" i="17"/>
  <c r="L7611" i="17" s="1"/>
  <c r="K7610" i="17"/>
  <c r="L7610" i="17" s="1"/>
  <c r="K7609" i="17"/>
  <c r="L7609" i="17" s="1"/>
  <c r="K7608" i="17"/>
  <c r="L7608" i="17" s="1"/>
  <c r="K7607" i="17"/>
  <c r="L7607" i="17" s="1"/>
  <c r="K7606" i="17"/>
  <c r="L7606" i="17" s="1"/>
  <c r="K7605" i="17"/>
  <c r="L7605" i="17" s="1"/>
  <c r="K7604" i="17"/>
  <c r="L7604" i="17" s="1"/>
  <c r="K7603" i="17"/>
  <c r="L7603" i="17" s="1"/>
  <c r="K7602" i="17"/>
  <c r="L7602" i="17" s="1"/>
  <c r="K7601" i="17"/>
  <c r="L7601" i="17" s="1"/>
  <c r="K7600" i="17"/>
  <c r="L7600" i="17" s="1"/>
  <c r="K7599" i="17"/>
  <c r="L7599" i="17" s="1"/>
  <c r="K7598" i="17"/>
  <c r="L7598" i="17" s="1"/>
  <c r="K7597" i="17"/>
  <c r="L7597" i="17" s="1"/>
  <c r="K7596" i="17"/>
  <c r="L7596" i="17" s="1"/>
  <c r="K7595" i="17"/>
  <c r="L7595" i="17" s="1"/>
  <c r="K7594" i="17"/>
  <c r="L7594" i="17" s="1"/>
  <c r="K7593" i="17"/>
  <c r="L7593" i="17" s="1"/>
  <c r="K7592" i="17"/>
  <c r="L7592" i="17" s="1"/>
  <c r="K7591" i="17"/>
  <c r="L7591" i="17" s="1"/>
  <c r="K7590" i="17"/>
  <c r="L7590" i="17" s="1"/>
  <c r="K7589" i="17"/>
  <c r="L7589" i="17" s="1"/>
  <c r="K7588" i="17"/>
  <c r="L7588" i="17" s="1"/>
  <c r="K7587" i="17"/>
  <c r="L7587" i="17" s="1"/>
  <c r="K7586" i="17"/>
  <c r="L7586" i="17" s="1"/>
  <c r="K7585" i="17"/>
  <c r="L7585" i="17" s="1"/>
  <c r="K7584" i="17"/>
  <c r="L7584" i="17" s="1"/>
  <c r="K7583" i="17"/>
  <c r="L7583" i="17" s="1"/>
  <c r="K7582" i="17"/>
  <c r="L7582" i="17" s="1"/>
  <c r="K7581" i="17"/>
  <c r="L7581" i="17" s="1"/>
  <c r="K7580" i="17"/>
  <c r="L7580" i="17" s="1"/>
  <c r="K7579" i="17"/>
  <c r="L7579" i="17" s="1"/>
  <c r="K7578" i="17"/>
  <c r="L7578" i="17" s="1"/>
  <c r="K7577" i="17"/>
  <c r="L7577" i="17" s="1"/>
  <c r="K7576" i="17"/>
  <c r="L7576" i="17" s="1"/>
  <c r="K7575" i="17"/>
  <c r="L7575" i="17" s="1"/>
  <c r="K7574" i="17"/>
  <c r="L7574" i="17" s="1"/>
  <c r="K7573" i="17"/>
  <c r="L7573" i="17" s="1"/>
  <c r="K7572" i="17"/>
  <c r="L7572" i="17" s="1"/>
  <c r="K7571" i="17"/>
  <c r="L7571" i="17" s="1"/>
  <c r="K7570" i="17"/>
  <c r="L7570" i="17" s="1"/>
  <c r="K7569" i="17"/>
  <c r="L7569" i="17" s="1"/>
  <c r="K7568" i="17"/>
  <c r="L7568" i="17" s="1"/>
  <c r="K7567" i="17"/>
  <c r="L7567" i="17" s="1"/>
  <c r="K7566" i="17"/>
  <c r="L7566" i="17" s="1"/>
  <c r="K7565" i="17"/>
  <c r="L7565" i="17" s="1"/>
  <c r="K7564" i="17"/>
  <c r="L7564" i="17" s="1"/>
  <c r="K7563" i="17"/>
  <c r="L7563" i="17" s="1"/>
  <c r="K7562" i="17"/>
  <c r="L7562" i="17" s="1"/>
  <c r="K7561" i="17"/>
  <c r="L7561" i="17" s="1"/>
  <c r="K7560" i="17"/>
  <c r="L7560" i="17" s="1"/>
  <c r="K7559" i="17"/>
  <c r="L7559" i="17" s="1"/>
  <c r="K7558" i="17"/>
  <c r="L7558" i="17" s="1"/>
  <c r="K7557" i="17"/>
  <c r="L7557" i="17" s="1"/>
  <c r="K7556" i="17"/>
  <c r="L7556" i="17" s="1"/>
  <c r="K7555" i="17"/>
  <c r="L7555" i="17" s="1"/>
  <c r="K7554" i="17"/>
  <c r="L7554" i="17" s="1"/>
  <c r="K7553" i="17"/>
  <c r="L7553" i="17" s="1"/>
  <c r="K7552" i="17"/>
  <c r="L7552" i="17" s="1"/>
  <c r="K7551" i="17"/>
  <c r="L7551" i="17" s="1"/>
  <c r="K7550" i="17"/>
  <c r="L7550" i="17" s="1"/>
  <c r="K7549" i="17"/>
  <c r="L7549" i="17" s="1"/>
  <c r="K7548" i="17"/>
  <c r="L7548" i="17" s="1"/>
  <c r="K7547" i="17"/>
  <c r="L7547" i="17" s="1"/>
  <c r="K7546" i="17"/>
  <c r="L7546" i="17" s="1"/>
  <c r="K7545" i="17"/>
  <c r="L7545" i="17" s="1"/>
  <c r="K7544" i="17"/>
  <c r="L7544" i="17" s="1"/>
  <c r="K7543" i="17"/>
  <c r="L7543" i="17" s="1"/>
  <c r="K7542" i="17"/>
  <c r="L7542" i="17" s="1"/>
  <c r="K7541" i="17"/>
  <c r="L7541" i="17" s="1"/>
  <c r="K7540" i="17"/>
  <c r="L7540" i="17" s="1"/>
  <c r="K7539" i="17"/>
  <c r="L7539" i="17" s="1"/>
  <c r="K7538" i="17"/>
  <c r="L7538" i="17" s="1"/>
  <c r="K7537" i="17"/>
  <c r="L7537" i="17" s="1"/>
  <c r="K7536" i="17"/>
  <c r="L7536" i="17" s="1"/>
  <c r="K7535" i="17"/>
  <c r="L7535" i="17" s="1"/>
  <c r="K7534" i="17"/>
  <c r="L7534" i="17" s="1"/>
  <c r="K7533" i="17"/>
  <c r="L7533" i="17" s="1"/>
  <c r="K7532" i="17"/>
  <c r="L7532" i="17" s="1"/>
  <c r="K7531" i="17"/>
  <c r="L7531" i="17" s="1"/>
  <c r="K7530" i="17"/>
  <c r="L7530" i="17" s="1"/>
  <c r="K7529" i="17"/>
  <c r="L7529" i="17" s="1"/>
  <c r="K7528" i="17"/>
  <c r="L7528" i="17" s="1"/>
  <c r="K7527" i="17"/>
  <c r="L7527" i="17" s="1"/>
  <c r="K7526" i="17"/>
  <c r="L7526" i="17" s="1"/>
  <c r="K7525" i="17"/>
  <c r="L7525" i="17" s="1"/>
  <c r="K7524" i="17"/>
  <c r="L7524" i="17" s="1"/>
  <c r="K7523" i="17"/>
  <c r="L7523" i="17" s="1"/>
  <c r="K7522" i="17"/>
  <c r="L7522" i="17" s="1"/>
  <c r="K7521" i="17"/>
  <c r="L7521" i="17" s="1"/>
  <c r="K7520" i="17"/>
  <c r="L7520" i="17" s="1"/>
  <c r="K7519" i="17"/>
  <c r="L7519" i="17" s="1"/>
  <c r="K7518" i="17"/>
  <c r="L7518" i="17" s="1"/>
  <c r="K7517" i="17"/>
  <c r="L7517" i="17" s="1"/>
  <c r="K7516" i="17"/>
  <c r="L7516" i="17" s="1"/>
  <c r="K7515" i="17"/>
  <c r="L7515" i="17" s="1"/>
  <c r="K7514" i="17"/>
  <c r="L7514" i="17" s="1"/>
  <c r="K7513" i="17"/>
  <c r="L7513" i="17" s="1"/>
  <c r="K7512" i="17"/>
  <c r="L7512" i="17" s="1"/>
  <c r="K7511" i="17"/>
  <c r="L7511" i="17" s="1"/>
  <c r="K7510" i="17"/>
  <c r="L7510" i="17" s="1"/>
  <c r="K7509" i="17"/>
  <c r="L7509" i="17" s="1"/>
  <c r="K7508" i="17"/>
  <c r="L7508" i="17" s="1"/>
  <c r="K7507" i="17"/>
  <c r="L7507" i="17" s="1"/>
  <c r="K7506" i="17"/>
  <c r="L7506" i="17" s="1"/>
  <c r="K7505" i="17"/>
  <c r="L7505" i="17" s="1"/>
  <c r="K7504" i="17"/>
  <c r="L7504" i="17" s="1"/>
  <c r="K7503" i="17"/>
  <c r="L7503" i="17" s="1"/>
  <c r="K7502" i="17"/>
  <c r="L7502" i="17" s="1"/>
  <c r="K7501" i="17"/>
  <c r="L7501" i="17" s="1"/>
  <c r="K7500" i="17"/>
  <c r="L7500" i="17" s="1"/>
  <c r="K7499" i="17"/>
  <c r="L7499" i="17" s="1"/>
  <c r="K7498" i="17"/>
  <c r="L7498" i="17" s="1"/>
  <c r="K7497" i="17"/>
  <c r="L7497" i="17" s="1"/>
  <c r="K7496" i="17"/>
  <c r="L7496" i="17" s="1"/>
  <c r="K7495" i="17"/>
  <c r="L7495" i="17" s="1"/>
  <c r="K7494" i="17"/>
  <c r="L7494" i="17" s="1"/>
  <c r="K7493" i="17"/>
  <c r="L7493" i="17" s="1"/>
  <c r="K7492" i="17"/>
  <c r="L7492" i="17" s="1"/>
  <c r="K7491" i="17"/>
  <c r="L7491" i="17" s="1"/>
  <c r="K7490" i="17"/>
  <c r="L7490" i="17" s="1"/>
  <c r="K7489" i="17"/>
  <c r="L7489" i="17" s="1"/>
  <c r="K7488" i="17"/>
  <c r="L7488" i="17" s="1"/>
  <c r="K7487" i="17"/>
  <c r="L7487" i="17" s="1"/>
  <c r="K7486" i="17"/>
  <c r="L7486" i="17" s="1"/>
  <c r="K7485" i="17"/>
  <c r="L7485" i="17" s="1"/>
  <c r="K7484" i="17"/>
  <c r="L7484" i="17" s="1"/>
  <c r="K7483" i="17"/>
  <c r="L7483" i="17" s="1"/>
  <c r="K7482" i="17"/>
  <c r="L7482" i="17" s="1"/>
  <c r="K7481" i="17"/>
  <c r="L7481" i="17" s="1"/>
  <c r="K7480" i="17"/>
  <c r="L7480" i="17" s="1"/>
  <c r="K7479" i="17"/>
  <c r="L7479" i="17" s="1"/>
  <c r="K7478" i="17"/>
  <c r="L7478" i="17" s="1"/>
  <c r="K7477" i="17"/>
  <c r="L7477" i="17" s="1"/>
  <c r="K7476" i="17"/>
  <c r="L7476" i="17" s="1"/>
  <c r="K7475" i="17"/>
  <c r="L7475" i="17" s="1"/>
  <c r="K7474" i="17"/>
  <c r="L7474" i="17" s="1"/>
  <c r="K7473" i="17"/>
  <c r="L7473" i="17" s="1"/>
  <c r="K7472" i="17"/>
  <c r="L7472" i="17" s="1"/>
  <c r="K7471" i="17"/>
  <c r="L7471" i="17" s="1"/>
  <c r="K7470" i="17"/>
  <c r="L7470" i="17" s="1"/>
  <c r="K7469" i="17"/>
  <c r="L7469" i="17" s="1"/>
  <c r="K7468" i="17"/>
  <c r="L7468" i="17" s="1"/>
  <c r="K7467" i="17"/>
  <c r="L7467" i="17" s="1"/>
  <c r="K7466" i="17"/>
  <c r="L7466" i="17" s="1"/>
  <c r="K7465" i="17"/>
  <c r="L7465" i="17" s="1"/>
  <c r="K7464" i="17"/>
  <c r="L7464" i="17" s="1"/>
  <c r="K7463" i="17"/>
  <c r="L7463" i="17" s="1"/>
  <c r="K7462" i="17"/>
  <c r="L7462" i="17" s="1"/>
  <c r="K7461" i="17"/>
  <c r="L7461" i="17" s="1"/>
  <c r="K7460" i="17"/>
  <c r="L7460" i="17" s="1"/>
  <c r="K7459" i="17"/>
  <c r="L7459" i="17" s="1"/>
  <c r="K7458" i="17"/>
  <c r="L7458" i="17" s="1"/>
  <c r="K7457" i="17"/>
  <c r="L7457" i="17" s="1"/>
  <c r="K7456" i="17"/>
  <c r="L7456" i="17" s="1"/>
  <c r="K7455" i="17"/>
  <c r="L7455" i="17" s="1"/>
  <c r="K7454" i="17"/>
  <c r="L7454" i="17" s="1"/>
  <c r="K7453" i="17"/>
  <c r="L7453" i="17" s="1"/>
  <c r="K7452" i="17"/>
  <c r="L7452" i="17" s="1"/>
  <c r="K7451" i="17"/>
  <c r="L7451" i="17" s="1"/>
  <c r="K7450" i="17"/>
  <c r="L7450" i="17" s="1"/>
  <c r="K7449" i="17"/>
  <c r="L7449" i="17" s="1"/>
  <c r="K7448" i="17"/>
  <c r="L7448" i="17" s="1"/>
  <c r="K7447" i="17"/>
  <c r="L7447" i="17" s="1"/>
  <c r="K7446" i="17"/>
  <c r="L7446" i="17" s="1"/>
  <c r="K7445" i="17"/>
  <c r="L7445" i="17" s="1"/>
  <c r="K7444" i="17"/>
  <c r="L7444" i="17" s="1"/>
  <c r="K7443" i="17"/>
  <c r="L7443" i="17" s="1"/>
  <c r="K7442" i="17"/>
  <c r="L7442" i="17" s="1"/>
  <c r="K7441" i="17"/>
  <c r="L7441" i="17" s="1"/>
  <c r="K7440" i="17"/>
  <c r="L7440" i="17" s="1"/>
  <c r="K7439" i="17"/>
  <c r="L7439" i="17" s="1"/>
  <c r="K7438" i="17"/>
  <c r="L7438" i="17" s="1"/>
  <c r="K7437" i="17"/>
  <c r="L7437" i="17" s="1"/>
  <c r="K7436" i="17"/>
  <c r="L7436" i="17" s="1"/>
  <c r="K7435" i="17"/>
  <c r="L7435" i="17" s="1"/>
  <c r="K7434" i="17"/>
  <c r="L7434" i="17" s="1"/>
  <c r="K7433" i="17"/>
  <c r="L7433" i="17" s="1"/>
  <c r="K7432" i="17"/>
  <c r="L7432" i="17" s="1"/>
  <c r="K7431" i="17"/>
  <c r="L7431" i="17" s="1"/>
  <c r="K7430" i="17"/>
  <c r="L7430" i="17" s="1"/>
  <c r="K7429" i="17"/>
  <c r="L7429" i="17" s="1"/>
  <c r="K7428" i="17"/>
  <c r="L7428" i="17" s="1"/>
  <c r="K7427" i="17"/>
  <c r="L7427" i="17" s="1"/>
  <c r="K7426" i="17"/>
  <c r="L7426" i="17" s="1"/>
  <c r="K7425" i="17"/>
  <c r="L7425" i="17" s="1"/>
  <c r="K7424" i="17"/>
  <c r="L7424" i="17" s="1"/>
  <c r="K7423" i="17"/>
  <c r="L7423" i="17" s="1"/>
  <c r="K7422" i="17"/>
  <c r="L7422" i="17" s="1"/>
  <c r="K7421" i="17"/>
  <c r="L7421" i="17" s="1"/>
  <c r="K7420" i="17"/>
  <c r="L7420" i="17" s="1"/>
  <c r="K7419" i="17"/>
  <c r="L7419" i="17" s="1"/>
  <c r="K7418" i="17"/>
  <c r="L7418" i="17" s="1"/>
  <c r="K7417" i="17"/>
  <c r="L7417" i="17" s="1"/>
  <c r="K7416" i="17"/>
  <c r="L7416" i="17" s="1"/>
  <c r="K7415" i="17"/>
  <c r="L7415" i="17" s="1"/>
  <c r="K7414" i="17"/>
  <c r="L7414" i="17" s="1"/>
  <c r="K7413" i="17"/>
  <c r="L7413" i="17" s="1"/>
  <c r="K7412" i="17"/>
  <c r="L7412" i="17" s="1"/>
  <c r="K7411" i="17"/>
  <c r="L7411" i="17" s="1"/>
  <c r="K7410" i="17"/>
  <c r="L7410" i="17" s="1"/>
  <c r="K7409" i="17"/>
  <c r="L7409" i="17" s="1"/>
  <c r="K7408" i="17"/>
  <c r="L7408" i="17" s="1"/>
  <c r="K7407" i="17"/>
  <c r="L7407" i="17" s="1"/>
  <c r="K7406" i="17"/>
  <c r="L7406" i="17" s="1"/>
  <c r="K7405" i="17"/>
  <c r="L7405" i="17" s="1"/>
  <c r="K7404" i="17"/>
  <c r="L7404" i="17" s="1"/>
  <c r="K7403" i="17"/>
  <c r="L7403" i="17" s="1"/>
  <c r="K7402" i="17"/>
  <c r="L7402" i="17" s="1"/>
  <c r="K7401" i="17"/>
  <c r="L7401" i="17" s="1"/>
  <c r="K7400" i="17"/>
  <c r="L7400" i="17" s="1"/>
  <c r="K7399" i="17"/>
  <c r="L7399" i="17" s="1"/>
  <c r="K7398" i="17"/>
  <c r="L7398" i="17" s="1"/>
  <c r="K7397" i="17"/>
  <c r="L7397" i="17" s="1"/>
  <c r="K7396" i="17"/>
  <c r="L7396" i="17" s="1"/>
  <c r="K7395" i="17"/>
  <c r="L7395" i="17" s="1"/>
  <c r="K7394" i="17"/>
  <c r="L7394" i="17" s="1"/>
  <c r="K7393" i="17"/>
  <c r="L7393" i="17" s="1"/>
  <c r="K7392" i="17"/>
  <c r="L7392" i="17" s="1"/>
  <c r="K7391" i="17"/>
  <c r="L7391" i="17" s="1"/>
  <c r="K7390" i="17"/>
  <c r="L7390" i="17" s="1"/>
  <c r="K7389" i="17"/>
  <c r="L7389" i="17" s="1"/>
  <c r="K7388" i="17"/>
  <c r="L7388" i="17" s="1"/>
  <c r="K7387" i="17"/>
  <c r="L7387" i="17" s="1"/>
  <c r="K7386" i="17"/>
  <c r="L7386" i="17" s="1"/>
  <c r="K7385" i="17"/>
  <c r="L7385" i="17" s="1"/>
  <c r="K7384" i="17"/>
  <c r="L7384" i="17" s="1"/>
  <c r="K7383" i="17"/>
  <c r="L7383" i="17" s="1"/>
  <c r="K7382" i="17"/>
  <c r="L7382" i="17" s="1"/>
  <c r="K7381" i="17"/>
  <c r="L7381" i="17" s="1"/>
  <c r="K7380" i="17"/>
  <c r="L7380" i="17" s="1"/>
  <c r="K7379" i="17"/>
  <c r="L7379" i="17" s="1"/>
  <c r="K7378" i="17"/>
  <c r="L7378" i="17" s="1"/>
  <c r="K7377" i="17"/>
  <c r="L7377" i="17" s="1"/>
  <c r="K7376" i="17"/>
  <c r="L7376" i="17" s="1"/>
  <c r="K7375" i="17"/>
  <c r="L7375" i="17" s="1"/>
  <c r="K7374" i="17"/>
  <c r="L7374" i="17" s="1"/>
  <c r="K7373" i="17"/>
  <c r="L7373" i="17" s="1"/>
  <c r="K7372" i="17"/>
  <c r="L7372" i="17" s="1"/>
  <c r="K7371" i="17"/>
  <c r="L7371" i="17" s="1"/>
  <c r="K7370" i="17"/>
  <c r="L7370" i="17" s="1"/>
  <c r="K7369" i="17"/>
  <c r="L7369" i="17" s="1"/>
  <c r="K7368" i="17"/>
  <c r="L7368" i="17" s="1"/>
  <c r="K7367" i="17"/>
  <c r="L7367" i="17" s="1"/>
  <c r="K7366" i="17"/>
  <c r="L7366" i="17" s="1"/>
  <c r="K7365" i="17"/>
  <c r="L7365" i="17" s="1"/>
  <c r="K7364" i="17"/>
  <c r="L7364" i="17" s="1"/>
  <c r="K7363" i="17"/>
  <c r="L7363" i="17" s="1"/>
  <c r="K7362" i="17"/>
  <c r="L7362" i="17" s="1"/>
  <c r="K7361" i="17"/>
  <c r="L7361" i="17" s="1"/>
  <c r="K7360" i="17"/>
  <c r="L7360" i="17" s="1"/>
  <c r="K7359" i="17"/>
  <c r="L7359" i="17" s="1"/>
  <c r="K7358" i="17"/>
  <c r="L7358" i="17" s="1"/>
  <c r="K7357" i="17"/>
  <c r="L7357" i="17" s="1"/>
  <c r="K7356" i="17"/>
  <c r="L7356" i="17" s="1"/>
  <c r="K7355" i="17"/>
  <c r="L7355" i="17" s="1"/>
  <c r="K7354" i="17"/>
  <c r="L7354" i="17" s="1"/>
  <c r="K7353" i="17"/>
  <c r="L7353" i="17" s="1"/>
  <c r="K7352" i="17"/>
  <c r="L7352" i="17" s="1"/>
  <c r="K7351" i="17"/>
  <c r="L7351" i="17" s="1"/>
  <c r="K7350" i="17"/>
  <c r="L7350" i="17" s="1"/>
  <c r="K7349" i="17"/>
  <c r="L7349" i="17" s="1"/>
  <c r="K7348" i="17"/>
  <c r="L7348" i="17" s="1"/>
  <c r="K7347" i="17"/>
  <c r="L7347" i="17" s="1"/>
  <c r="K7346" i="17"/>
  <c r="L7346" i="17" s="1"/>
  <c r="K7345" i="17"/>
  <c r="L7345" i="17" s="1"/>
  <c r="K7344" i="17"/>
  <c r="L7344" i="17" s="1"/>
  <c r="K7343" i="17"/>
  <c r="L7343" i="17" s="1"/>
  <c r="K7342" i="17"/>
  <c r="L7342" i="17" s="1"/>
  <c r="K7341" i="17"/>
  <c r="L7341" i="17" s="1"/>
  <c r="K7340" i="17"/>
  <c r="L7340" i="17" s="1"/>
  <c r="K7339" i="17"/>
  <c r="L7339" i="17" s="1"/>
  <c r="K7338" i="17"/>
  <c r="L7338" i="17" s="1"/>
  <c r="K7337" i="17"/>
  <c r="L7337" i="17" s="1"/>
  <c r="K7336" i="17"/>
  <c r="L7336" i="17" s="1"/>
  <c r="K7335" i="17"/>
  <c r="L7335" i="17" s="1"/>
  <c r="K7334" i="17"/>
  <c r="L7334" i="17" s="1"/>
  <c r="K7333" i="17"/>
  <c r="L7333" i="17" s="1"/>
  <c r="K7332" i="17"/>
  <c r="L7332" i="17" s="1"/>
  <c r="K7331" i="17"/>
  <c r="L7331" i="17" s="1"/>
  <c r="K7330" i="17"/>
  <c r="L7330" i="17" s="1"/>
  <c r="K7329" i="17"/>
  <c r="L7329" i="17" s="1"/>
  <c r="K7328" i="17"/>
  <c r="L7328" i="17" s="1"/>
  <c r="K7327" i="17"/>
  <c r="L7327" i="17" s="1"/>
  <c r="K7326" i="17"/>
  <c r="L7326" i="17" s="1"/>
  <c r="K7325" i="17"/>
  <c r="L7325" i="17" s="1"/>
  <c r="K7324" i="17"/>
  <c r="L7324" i="17" s="1"/>
  <c r="K7323" i="17"/>
  <c r="L7323" i="17" s="1"/>
  <c r="K7322" i="17"/>
  <c r="L7322" i="17" s="1"/>
  <c r="K7321" i="17"/>
  <c r="L7321" i="17" s="1"/>
  <c r="K7320" i="17"/>
  <c r="L7320" i="17" s="1"/>
  <c r="K7319" i="17"/>
  <c r="L7319" i="17" s="1"/>
  <c r="K7318" i="17"/>
  <c r="L7318" i="17" s="1"/>
  <c r="K7317" i="17"/>
  <c r="L7317" i="17" s="1"/>
  <c r="K7316" i="17"/>
  <c r="L7316" i="17" s="1"/>
  <c r="K7315" i="17"/>
  <c r="L7315" i="17" s="1"/>
  <c r="K7314" i="17"/>
  <c r="L7314" i="17" s="1"/>
  <c r="K7313" i="17"/>
  <c r="L7313" i="17" s="1"/>
  <c r="K7312" i="17"/>
  <c r="L7312" i="17" s="1"/>
  <c r="K7311" i="17"/>
  <c r="L7311" i="17" s="1"/>
  <c r="K7310" i="17"/>
  <c r="L7310" i="17" s="1"/>
  <c r="K7309" i="17"/>
  <c r="L7309" i="17" s="1"/>
  <c r="K7308" i="17"/>
  <c r="L7308" i="17" s="1"/>
  <c r="K7307" i="17"/>
  <c r="L7307" i="17" s="1"/>
  <c r="K7306" i="17"/>
  <c r="L7306" i="17" s="1"/>
  <c r="K7305" i="17"/>
  <c r="L7305" i="17" s="1"/>
  <c r="K7304" i="17"/>
  <c r="L7304" i="17" s="1"/>
  <c r="K7303" i="17"/>
  <c r="L7303" i="17" s="1"/>
  <c r="K7302" i="17"/>
  <c r="L7302" i="17" s="1"/>
  <c r="K7301" i="17"/>
  <c r="L7301" i="17" s="1"/>
  <c r="K7300" i="17"/>
  <c r="L7300" i="17" s="1"/>
  <c r="K7299" i="17"/>
  <c r="L7299" i="17" s="1"/>
  <c r="K7298" i="17"/>
  <c r="L7298" i="17" s="1"/>
  <c r="K7297" i="17"/>
  <c r="L7297" i="17" s="1"/>
  <c r="K7296" i="17"/>
  <c r="L7296" i="17" s="1"/>
  <c r="K7295" i="17"/>
  <c r="L7295" i="17" s="1"/>
  <c r="K7294" i="17"/>
  <c r="L7294" i="17" s="1"/>
  <c r="K7293" i="17"/>
  <c r="L7293" i="17" s="1"/>
  <c r="K7292" i="17"/>
  <c r="L7292" i="17" s="1"/>
  <c r="K7291" i="17"/>
  <c r="L7291" i="17" s="1"/>
  <c r="K7290" i="17"/>
  <c r="L7290" i="17" s="1"/>
  <c r="K7289" i="17"/>
  <c r="L7289" i="17" s="1"/>
  <c r="K7288" i="17"/>
  <c r="L7288" i="17" s="1"/>
  <c r="K7287" i="17"/>
  <c r="L7287" i="17" s="1"/>
  <c r="K7286" i="17"/>
  <c r="L7286" i="17" s="1"/>
  <c r="K7285" i="17"/>
  <c r="L7285" i="17" s="1"/>
  <c r="K7284" i="17"/>
  <c r="L7284" i="17" s="1"/>
  <c r="K7283" i="17"/>
  <c r="L7283" i="17" s="1"/>
  <c r="K7282" i="17"/>
  <c r="L7282" i="17" s="1"/>
  <c r="K7281" i="17"/>
  <c r="L7281" i="17" s="1"/>
  <c r="K7280" i="17"/>
  <c r="L7280" i="17" s="1"/>
  <c r="K7279" i="17"/>
  <c r="L7279" i="17" s="1"/>
  <c r="K7278" i="17"/>
  <c r="L7278" i="17" s="1"/>
  <c r="K7277" i="17"/>
  <c r="L7277" i="17" s="1"/>
  <c r="K7276" i="17"/>
  <c r="L7276" i="17" s="1"/>
  <c r="K7275" i="17"/>
  <c r="L7275" i="17" s="1"/>
  <c r="K7274" i="17"/>
  <c r="L7274" i="17" s="1"/>
  <c r="K7273" i="17"/>
  <c r="L7273" i="17" s="1"/>
  <c r="K7272" i="17"/>
  <c r="L7272" i="17" s="1"/>
  <c r="K7271" i="17"/>
  <c r="L7271" i="17" s="1"/>
  <c r="K7270" i="17"/>
  <c r="L7270" i="17" s="1"/>
  <c r="K7269" i="17"/>
  <c r="L7269" i="17" s="1"/>
  <c r="K7268" i="17"/>
  <c r="L7268" i="17" s="1"/>
  <c r="K7267" i="17"/>
  <c r="L7267" i="17" s="1"/>
  <c r="K7266" i="17"/>
  <c r="L7266" i="17" s="1"/>
  <c r="K7265" i="17"/>
  <c r="L7265" i="17" s="1"/>
  <c r="K7264" i="17"/>
  <c r="L7264" i="17" s="1"/>
  <c r="K7263" i="17"/>
  <c r="L7263" i="17" s="1"/>
  <c r="K7262" i="17"/>
  <c r="L7262" i="17" s="1"/>
  <c r="K7261" i="17"/>
  <c r="L7261" i="17" s="1"/>
  <c r="K7260" i="17"/>
  <c r="L7260" i="17" s="1"/>
  <c r="K7259" i="17"/>
  <c r="L7259" i="17" s="1"/>
  <c r="K7258" i="17"/>
  <c r="L7258" i="17" s="1"/>
  <c r="K7257" i="17"/>
  <c r="L7257" i="17" s="1"/>
  <c r="K7256" i="17"/>
  <c r="L7256" i="17" s="1"/>
  <c r="K7255" i="17"/>
  <c r="L7255" i="17" s="1"/>
  <c r="K7254" i="17"/>
  <c r="L7254" i="17" s="1"/>
  <c r="K7253" i="17"/>
  <c r="L7253" i="17" s="1"/>
  <c r="K7252" i="17"/>
  <c r="L7252" i="17" s="1"/>
  <c r="K7251" i="17"/>
  <c r="L7251" i="17" s="1"/>
  <c r="K7250" i="17"/>
  <c r="L7250" i="17" s="1"/>
  <c r="K7249" i="17"/>
  <c r="L7249" i="17" s="1"/>
  <c r="K7248" i="17"/>
  <c r="L7248" i="17" s="1"/>
  <c r="K7247" i="17"/>
  <c r="L7247" i="17" s="1"/>
  <c r="K7246" i="17"/>
  <c r="L7246" i="17" s="1"/>
  <c r="K7245" i="17"/>
  <c r="L7245" i="17" s="1"/>
  <c r="K7244" i="17"/>
  <c r="L7244" i="17" s="1"/>
  <c r="K7243" i="17"/>
  <c r="L7243" i="17" s="1"/>
  <c r="K7242" i="17"/>
  <c r="L7242" i="17" s="1"/>
  <c r="K7241" i="17"/>
  <c r="L7241" i="17" s="1"/>
  <c r="K7240" i="17"/>
  <c r="L7240" i="17" s="1"/>
  <c r="K7239" i="17"/>
  <c r="L7239" i="17" s="1"/>
  <c r="K7238" i="17"/>
  <c r="L7238" i="17" s="1"/>
  <c r="K7237" i="17"/>
  <c r="L7237" i="17" s="1"/>
  <c r="K7236" i="17"/>
  <c r="L7236" i="17" s="1"/>
  <c r="K7235" i="17"/>
  <c r="L7235" i="17" s="1"/>
  <c r="K7234" i="17"/>
  <c r="L7234" i="17" s="1"/>
  <c r="K7233" i="17"/>
  <c r="L7233" i="17" s="1"/>
  <c r="K7232" i="17"/>
  <c r="L7232" i="17" s="1"/>
  <c r="K7231" i="17"/>
  <c r="L7231" i="17" s="1"/>
  <c r="K7230" i="17"/>
  <c r="L7230" i="17" s="1"/>
  <c r="K7229" i="17"/>
  <c r="L7229" i="17" s="1"/>
  <c r="K7228" i="17"/>
  <c r="L7228" i="17" s="1"/>
  <c r="K7227" i="17"/>
  <c r="L7227" i="17" s="1"/>
  <c r="K7226" i="17"/>
  <c r="L7226" i="17" s="1"/>
  <c r="K7225" i="17"/>
  <c r="L7225" i="17" s="1"/>
  <c r="K7224" i="17"/>
  <c r="L7224" i="17" s="1"/>
  <c r="K7223" i="17"/>
  <c r="L7223" i="17" s="1"/>
  <c r="K7222" i="17"/>
  <c r="L7222" i="17" s="1"/>
  <c r="K7221" i="17"/>
  <c r="L7221" i="17" s="1"/>
  <c r="K7220" i="17"/>
  <c r="L7220" i="17" s="1"/>
  <c r="K7219" i="17"/>
  <c r="L7219" i="17" s="1"/>
  <c r="K7218" i="17"/>
  <c r="L7218" i="17" s="1"/>
  <c r="K7217" i="17"/>
  <c r="L7217" i="17" s="1"/>
  <c r="K7216" i="17"/>
  <c r="L7216" i="17" s="1"/>
  <c r="K7215" i="17"/>
  <c r="L7215" i="17" s="1"/>
  <c r="K7214" i="17"/>
  <c r="L7214" i="17" s="1"/>
  <c r="K7213" i="17"/>
  <c r="L7213" i="17" s="1"/>
  <c r="K7212" i="17"/>
  <c r="L7212" i="17" s="1"/>
  <c r="K7211" i="17"/>
  <c r="L7211" i="17" s="1"/>
  <c r="K7210" i="17"/>
  <c r="L7210" i="17" s="1"/>
  <c r="K7209" i="17"/>
  <c r="L7209" i="17" s="1"/>
  <c r="K7208" i="17"/>
  <c r="L7208" i="17" s="1"/>
  <c r="K7207" i="17"/>
  <c r="L7207" i="17" s="1"/>
  <c r="K7206" i="17"/>
  <c r="L7206" i="17" s="1"/>
  <c r="K7205" i="17"/>
  <c r="L7205" i="17" s="1"/>
  <c r="K7204" i="17"/>
  <c r="L7204" i="17" s="1"/>
  <c r="K7203" i="17"/>
  <c r="L7203" i="17" s="1"/>
  <c r="K7202" i="17"/>
  <c r="L7202" i="17" s="1"/>
  <c r="K7201" i="17"/>
  <c r="L7201" i="17" s="1"/>
  <c r="K7200" i="17"/>
  <c r="L7200" i="17" s="1"/>
  <c r="K7199" i="17"/>
  <c r="L7199" i="17" s="1"/>
  <c r="K7198" i="17"/>
  <c r="L7198" i="17" s="1"/>
  <c r="K7197" i="17"/>
  <c r="L7197" i="17" s="1"/>
  <c r="K7196" i="17"/>
  <c r="L7196" i="17" s="1"/>
  <c r="K7195" i="17"/>
  <c r="L7195" i="17" s="1"/>
  <c r="K7194" i="17"/>
  <c r="L7194" i="17" s="1"/>
  <c r="K7193" i="17"/>
  <c r="L7193" i="17" s="1"/>
  <c r="K7192" i="17"/>
  <c r="L7192" i="17" s="1"/>
  <c r="K7191" i="17"/>
  <c r="L7191" i="17" s="1"/>
  <c r="K7190" i="17"/>
  <c r="L7190" i="17" s="1"/>
  <c r="K7189" i="17"/>
  <c r="L7189" i="17" s="1"/>
  <c r="K7188" i="17"/>
  <c r="L7188" i="17" s="1"/>
  <c r="K7187" i="17"/>
  <c r="L7187" i="17" s="1"/>
  <c r="K7186" i="17"/>
  <c r="L7186" i="17" s="1"/>
  <c r="K7185" i="17"/>
  <c r="L7185" i="17" s="1"/>
  <c r="K7184" i="17"/>
  <c r="L7184" i="17" s="1"/>
  <c r="K7183" i="17"/>
  <c r="L7183" i="17" s="1"/>
  <c r="K7182" i="17"/>
  <c r="L7182" i="17" s="1"/>
  <c r="K7181" i="17"/>
  <c r="L7181" i="17" s="1"/>
  <c r="K7180" i="17"/>
  <c r="L7180" i="17" s="1"/>
  <c r="K7179" i="17"/>
  <c r="L7179" i="17" s="1"/>
  <c r="K7178" i="17"/>
  <c r="L7178" i="17" s="1"/>
  <c r="K7177" i="17"/>
  <c r="L7177" i="17" s="1"/>
  <c r="K7176" i="17"/>
  <c r="L7176" i="17" s="1"/>
  <c r="K7175" i="17"/>
  <c r="L7175" i="17" s="1"/>
  <c r="K7174" i="17"/>
  <c r="L7174" i="17" s="1"/>
  <c r="K7173" i="17"/>
  <c r="L7173" i="17" s="1"/>
  <c r="K7172" i="17"/>
  <c r="L7172" i="17" s="1"/>
  <c r="K7171" i="17"/>
  <c r="L7171" i="17" s="1"/>
  <c r="K7170" i="17"/>
  <c r="L7170" i="17" s="1"/>
  <c r="K7169" i="17"/>
  <c r="L7169" i="17" s="1"/>
  <c r="K7168" i="17"/>
  <c r="L7168" i="17" s="1"/>
  <c r="K7167" i="17"/>
  <c r="L7167" i="17" s="1"/>
  <c r="K7166" i="17"/>
  <c r="L7166" i="17" s="1"/>
  <c r="K7165" i="17"/>
  <c r="L7165" i="17" s="1"/>
  <c r="K7164" i="17"/>
  <c r="L7164" i="17" s="1"/>
  <c r="K7163" i="17"/>
  <c r="L7163" i="17" s="1"/>
  <c r="K7162" i="17"/>
  <c r="L7162" i="17" s="1"/>
  <c r="K7161" i="17"/>
  <c r="L7161" i="17" s="1"/>
  <c r="K7160" i="17"/>
  <c r="L7160" i="17" s="1"/>
  <c r="K7159" i="17"/>
  <c r="L7159" i="17" s="1"/>
  <c r="K7158" i="17"/>
  <c r="L7158" i="17" s="1"/>
  <c r="K7157" i="17"/>
  <c r="L7157" i="17" s="1"/>
  <c r="K7156" i="17"/>
  <c r="L7156" i="17" s="1"/>
  <c r="K7155" i="17"/>
  <c r="L7155" i="17" s="1"/>
  <c r="K7154" i="17"/>
  <c r="L7154" i="17" s="1"/>
  <c r="K7153" i="17"/>
  <c r="L7153" i="17" s="1"/>
  <c r="K7152" i="17"/>
  <c r="L7152" i="17" s="1"/>
  <c r="K7151" i="17"/>
  <c r="L7151" i="17" s="1"/>
  <c r="K7150" i="17"/>
  <c r="L7150" i="17" s="1"/>
  <c r="K7149" i="17"/>
  <c r="L7149" i="17" s="1"/>
  <c r="K7148" i="17"/>
  <c r="L7148" i="17" s="1"/>
  <c r="K7147" i="17"/>
  <c r="L7147" i="17" s="1"/>
  <c r="K7146" i="17"/>
  <c r="L7146" i="17" s="1"/>
  <c r="K7145" i="17"/>
  <c r="L7145" i="17" s="1"/>
  <c r="K7144" i="17"/>
  <c r="L7144" i="17" s="1"/>
  <c r="K7143" i="17"/>
  <c r="L7143" i="17" s="1"/>
  <c r="K7142" i="17"/>
  <c r="L7142" i="17" s="1"/>
  <c r="K7141" i="17"/>
  <c r="L7141" i="17" s="1"/>
  <c r="K7140" i="17"/>
  <c r="L7140" i="17" s="1"/>
  <c r="K7139" i="17"/>
  <c r="L7139" i="17" s="1"/>
  <c r="K7138" i="17"/>
  <c r="L7138" i="17" s="1"/>
  <c r="K7137" i="17"/>
  <c r="L7137" i="17" s="1"/>
  <c r="K7136" i="17"/>
  <c r="L7136" i="17" s="1"/>
  <c r="K7135" i="17"/>
  <c r="L7135" i="17" s="1"/>
  <c r="K7134" i="17"/>
  <c r="L7134" i="17" s="1"/>
  <c r="K7133" i="17"/>
  <c r="L7133" i="17" s="1"/>
  <c r="K7132" i="17"/>
  <c r="L7132" i="17" s="1"/>
  <c r="K7131" i="17"/>
  <c r="L7131" i="17" s="1"/>
  <c r="K7130" i="17"/>
  <c r="L7130" i="17" s="1"/>
  <c r="K7129" i="17"/>
  <c r="L7129" i="17" s="1"/>
  <c r="K7128" i="17"/>
  <c r="L7128" i="17" s="1"/>
  <c r="K7127" i="17"/>
  <c r="L7127" i="17" s="1"/>
  <c r="K7126" i="17"/>
  <c r="L7126" i="17" s="1"/>
  <c r="K7125" i="17"/>
  <c r="L7125" i="17" s="1"/>
  <c r="K7124" i="17"/>
  <c r="L7124" i="17" s="1"/>
  <c r="K7123" i="17"/>
  <c r="L7123" i="17" s="1"/>
  <c r="K7122" i="17"/>
  <c r="L7122" i="17" s="1"/>
  <c r="K7121" i="17"/>
  <c r="L7121" i="17" s="1"/>
  <c r="K7120" i="17"/>
  <c r="L7120" i="17" s="1"/>
  <c r="K7119" i="17"/>
  <c r="L7119" i="17" s="1"/>
  <c r="K7118" i="17"/>
  <c r="L7118" i="17" s="1"/>
  <c r="K7117" i="17"/>
  <c r="L7117" i="17" s="1"/>
  <c r="K7116" i="17"/>
  <c r="L7116" i="17" s="1"/>
  <c r="K7115" i="17"/>
  <c r="L7115" i="17" s="1"/>
  <c r="K7114" i="17"/>
  <c r="L7114" i="17" s="1"/>
  <c r="K7113" i="17"/>
  <c r="L7113" i="17" s="1"/>
  <c r="K7112" i="17"/>
  <c r="L7112" i="17" s="1"/>
  <c r="K7111" i="17"/>
  <c r="L7111" i="17" s="1"/>
  <c r="K7110" i="17"/>
  <c r="L7110" i="17" s="1"/>
  <c r="K7109" i="17"/>
  <c r="L7109" i="17" s="1"/>
  <c r="K7108" i="17"/>
  <c r="L7108" i="17" s="1"/>
  <c r="K7107" i="17"/>
  <c r="L7107" i="17" s="1"/>
  <c r="K7106" i="17"/>
  <c r="L7106" i="17" s="1"/>
  <c r="K7105" i="17"/>
  <c r="L7105" i="17" s="1"/>
  <c r="K7104" i="17"/>
  <c r="L7104" i="17" s="1"/>
  <c r="K7103" i="17"/>
  <c r="L7103" i="17" s="1"/>
  <c r="K7102" i="17"/>
  <c r="L7102" i="17" s="1"/>
  <c r="K7101" i="17"/>
  <c r="L7101" i="17" s="1"/>
  <c r="K7100" i="17"/>
  <c r="L7100" i="17" s="1"/>
  <c r="K7099" i="17"/>
  <c r="L7099" i="17" s="1"/>
  <c r="K7098" i="17"/>
  <c r="L7098" i="17" s="1"/>
  <c r="K7097" i="17"/>
  <c r="L7097" i="17" s="1"/>
  <c r="K7096" i="17"/>
  <c r="L7096" i="17" s="1"/>
  <c r="K7095" i="17"/>
  <c r="L7095" i="17" s="1"/>
  <c r="K7094" i="17"/>
  <c r="L7094" i="17" s="1"/>
  <c r="K7093" i="17"/>
  <c r="L7093" i="17" s="1"/>
  <c r="K7092" i="17"/>
  <c r="L7092" i="17" s="1"/>
  <c r="K7091" i="17"/>
  <c r="L7091" i="17" s="1"/>
  <c r="K7090" i="17"/>
  <c r="L7090" i="17" s="1"/>
  <c r="K7089" i="17"/>
  <c r="L7089" i="17" s="1"/>
  <c r="K7088" i="17"/>
  <c r="L7088" i="17" s="1"/>
  <c r="K7087" i="17"/>
  <c r="L7087" i="17" s="1"/>
  <c r="K7086" i="17"/>
  <c r="L7086" i="17" s="1"/>
  <c r="K7085" i="17"/>
  <c r="L7085" i="17" s="1"/>
  <c r="K7084" i="17"/>
  <c r="L7084" i="17" s="1"/>
  <c r="K7083" i="17"/>
  <c r="L7083" i="17" s="1"/>
  <c r="K7082" i="17"/>
  <c r="L7082" i="17" s="1"/>
  <c r="K7081" i="17"/>
  <c r="L7081" i="17" s="1"/>
  <c r="K7080" i="17"/>
  <c r="L7080" i="17" s="1"/>
  <c r="K7079" i="17"/>
  <c r="L7079" i="17" s="1"/>
  <c r="K7078" i="17"/>
  <c r="L7078" i="17" s="1"/>
  <c r="K7077" i="17"/>
  <c r="L7077" i="17" s="1"/>
  <c r="K7076" i="17"/>
  <c r="L7076" i="17" s="1"/>
  <c r="K7075" i="17"/>
  <c r="L7075" i="17" s="1"/>
  <c r="K7074" i="17"/>
  <c r="L7074" i="17" s="1"/>
  <c r="K7073" i="17"/>
  <c r="L7073" i="17" s="1"/>
  <c r="K7072" i="17"/>
  <c r="L7072" i="17" s="1"/>
  <c r="K7071" i="17"/>
  <c r="L7071" i="17" s="1"/>
  <c r="K7070" i="17"/>
  <c r="L7070" i="17" s="1"/>
  <c r="K7069" i="17"/>
  <c r="L7069" i="17" s="1"/>
  <c r="K7068" i="17"/>
  <c r="L7068" i="17" s="1"/>
  <c r="K7067" i="17"/>
  <c r="L7067" i="17" s="1"/>
  <c r="K7066" i="17"/>
  <c r="L7066" i="17" s="1"/>
  <c r="K7065" i="17"/>
  <c r="L7065" i="17" s="1"/>
  <c r="K7064" i="17"/>
  <c r="L7064" i="17" s="1"/>
  <c r="K7063" i="17"/>
  <c r="L7063" i="17" s="1"/>
  <c r="K7062" i="17"/>
  <c r="L7062" i="17" s="1"/>
  <c r="K7061" i="17"/>
  <c r="L7061" i="17" s="1"/>
  <c r="K7060" i="17"/>
  <c r="L7060" i="17" s="1"/>
  <c r="K7059" i="17"/>
  <c r="L7059" i="17" s="1"/>
  <c r="K7058" i="17"/>
  <c r="L7058" i="17" s="1"/>
  <c r="K7057" i="17"/>
  <c r="L7057" i="17" s="1"/>
  <c r="K7056" i="17"/>
  <c r="L7056" i="17" s="1"/>
  <c r="K7055" i="17"/>
  <c r="L7055" i="17" s="1"/>
  <c r="K7054" i="17"/>
  <c r="L7054" i="17" s="1"/>
  <c r="K7053" i="17"/>
  <c r="L7053" i="17" s="1"/>
  <c r="K7052" i="17"/>
  <c r="L7052" i="17" s="1"/>
  <c r="K7051" i="17"/>
  <c r="L7051" i="17" s="1"/>
  <c r="K7050" i="17"/>
  <c r="L7050" i="17" s="1"/>
  <c r="K7049" i="17"/>
  <c r="L7049" i="17" s="1"/>
  <c r="K7048" i="17"/>
  <c r="L7048" i="17" s="1"/>
  <c r="K7047" i="17"/>
  <c r="L7047" i="17" s="1"/>
  <c r="K7046" i="17"/>
  <c r="L7046" i="17" s="1"/>
  <c r="K7045" i="17"/>
  <c r="L7045" i="17" s="1"/>
  <c r="K7044" i="17"/>
  <c r="L7044" i="17" s="1"/>
  <c r="K7043" i="17"/>
  <c r="L7043" i="17" s="1"/>
  <c r="K7042" i="17"/>
  <c r="L7042" i="17" s="1"/>
  <c r="K7041" i="17"/>
  <c r="L7041" i="17" s="1"/>
  <c r="K7040" i="17"/>
  <c r="L7040" i="17" s="1"/>
  <c r="K7039" i="17"/>
  <c r="L7039" i="17" s="1"/>
  <c r="K7038" i="17"/>
  <c r="L7038" i="17" s="1"/>
  <c r="K7037" i="17"/>
  <c r="L7037" i="17" s="1"/>
  <c r="K7036" i="17"/>
  <c r="L7036" i="17" s="1"/>
  <c r="K7035" i="17"/>
  <c r="L7035" i="17" s="1"/>
  <c r="K7034" i="17"/>
  <c r="L7034" i="17" s="1"/>
  <c r="K7033" i="17"/>
  <c r="L7033" i="17" s="1"/>
  <c r="K7032" i="17"/>
  <c r="L7032" i="17" s="1"/>
  <c r="K7031" i="17"/>
  <c r="L7031" i="17" s="1"/>
  <c r="K7030" i="17"/>
  <c r="L7030" i="17" s="1"/>
  <c r="K7029" i="17"/>
  <c r="L7029" i="17" s="1"/>
  <c r="K7028" i="17"/>
  <c r="L7028" i="17" s="1"/>
  <c r="K7027" i="17"/>
  <c r="L7027" i="17" s="1"/>
  <c r="K7026" i="17"/>
  <c r="L7026" i="17" s="1"/>
  <c r="K7025" i="17"/>
  <c r="L7025" i="17" s="1"/>
  <c r="K7024" i="17"/>
  <c r="L7024" i="17" s="1"/>
  <c r="K7023" i="17"/>
  <c r="L7023" i="17" s="1"/>
  <c r="K7022" i="17"/>
  <c r="L7022" i="17" s="1"/>
  <c r="K7021" i="17"/>
  <c r="L7021" i="17" s="1"/>
  <c r="K7020" i="17"/>
  <c r="L7020" i="17" s="1"/>
  <c r="K7019" i="17"/>
  <c r="L7019" i="17" s="1"/>
  <c r="K7018" i="17"/>
  <c r="L7018" i="17" s="1"/>
  <c r="K7017" i="17"/>
  <c r="L7017" i="17" s="1"/>
  <c r="K7016" i="17"/>
  <c r="L7016" i="17" s="1"/>
  <c r="K7015" i="17"/>
  <c r="L7015" i="17" s="1"/>
  <c r="K7014" i="17"/>
  <c r="L7014" i="17" s="1"/>
  <c r="K7013" i="17"/>
  <c r="L7013" i="17" s="1"/>
  <c r="K7012" i="17"/>
  <c r="L7012" i="17" s="1"/>
  <c r="K7011" i="17"/>
  <c r="L7011" i="17" s="1"/>
  <c r="K7010" i="17"/>
  <c r="L7010" i="17" s="1"/>
  <c r="K7009" i="17"/>
  <c r="L7009" i="17" s="1"/>
  <c r="K7008" i="17"/>
  <c r="L7008" i="17" s="1"/>
  <c r="K7007" i="17"/>
  <c r="L7007" i="17" s="1"/>
  <c r="K7006" i="17"/>
  <c r="L7006" i="17" s="1"/>
  <c r="K7005" i="17"/>
  <c r="L7005" i="17" s="1"/>
  <c r="K7004" i="17"/>
  <c r="L7004" i="17" s="1"/>
  <c r="K7003" i="17"/>
  <c r="L7003" i="17" s="1"/>
  <c r="K7002" i="17"/>
  <c r="L7002" i="17" s="1"/>
  <c r="K7001" i="17"/>
  <c r="L7001" i="17" s="1"/>
  <c r="K7000" i="17"/>
  <c r="L7000" i="17" s="1"/>
  <c r="K6999" i="17"/>
  <c r="L6999" i="17" s="1"/>
  <c r="K6998" i="17"/>
  <c r="L6998" i="17" s="1"/>
  <c r="K6997" i="17"/>
  <c r="L6997" i="17" s="1"/>
  <c r="K6996" i="17"/>
  <c r="L6996" i="17" s="1"/>
  <c r="K6995" i="17"/>
  <c r="L6995" i="17" s="1"/>
  <c r="K6994" i="17"/>
  <c r="L6994" i="17" s="1"/>
  <c r="K6993" i="17"/>
  <c r="L6993" i="17" s="1"/>
  <c r="K6992" i="17"/>
  <c r="L6992" i="17" s="1"/>
  <c r="K6991" i="17"/>
  <c r="L6991" i="17" s="1"/>
  <c r="K6990" i="17"/>
  <c r="L6990" i="17" s="1"/>
  <c r="K6989" i="17"/>
  <c r="L6989" i="17" s="1"/>
  <c r="K6988" i="17"/>
  <c r="L6988" i="17" s="1"/>
  <c r="K6987" i="17"/>
  <c r="L6987" i="17" s="1"/>
  <c r="K6986" i="17"/>
  <c r="L6986" i="17" s="1"/>
  <c r="K6985" i="17"/>
  <c r="L6985" i="17" s="1"/>
  <c r="K6984" i="17"/>
  <c r="L6984" i="17" s="1"/>
  <c r="K6983" i="17"/>
  <c r="L6983" i="17" s="1"/>
  <c r="K6982" i="17"/>
  <c r="L6982" i="17" s="1"/>
  <c r="K6981" i="17"/>
  <c r="L6981" i="17" s="1"/>
  <c r="K6980" i="17"/>
  <c r="L6980" i="17" s="1"/>
  <c r="K6979" i="17"/>
  <c r="L6979" i="17" s="1"/>
  <c r="K6978" i="17"/>
  <c r="L6978" i="17" s="1"/>
  <c r="K6977" i="17"/>
  <c r="L6977" i="17" s="1"/>
  <c r="K6976" i="17"/>
  <c r="L6976" i="17" s="1"/>
  <c r="K6975" i="17"/>
  <c r="L6975" i="17" s="1"/>
  <c r="K6974" i="17"/>
  <c r="L6974" i="17" s="1"/>
  <c r="K6973" i="17"/>
  <c r="L6973" i="17" s="1"/>
  <c r="K6972" i="17"/>
  <c r="L6972" i="17" s="1"/>
  <c r="K6971" i="17"/>
  <c r="L6971" i="17" s="1"/>
  <c r="K6970" i="17"/>
  <c r="L6970" i="17" s="1"/>
  <c r="K6969" i="17"/>
  <c r="L6969" i="17" s="1"/>
  <c r="K6968" i="17"/>
  <c r="L6968" i="17" s="1"/>
  <c r="K6967" i="17"/>
  <c r="L6967" i="17" s="1"/>
  <c r="K6966" i="17"/>
  <c r="L6966" i="17" s="1"/>
  <c r="K6965" i="17"/>
  <c r="L6965" i="17" s="1"/>
  <c r="K6964" i="17"/>
  <c r="L6964" i="17" s="1"/>
  <c r="K6963" i="17"/>
  <c r="L6963" i="17" s="1"/>
  <c r="K6962" i="17"/>
  <c r="L6962" i="17" s="1"/>
  <c r="K6961" i="17"/>
  <c r="L6961" i="17" s="1"/>
  <c r="K6960" i="17"/>
  <c r="L6960" i="17" s="1"/>
  <c r="K6959" i="17"/>
  <c r="L6959" i="17" s="1"/>
  <c r="K6958" i="17"/>
  <c r="L6958" i="17" s="1"/>
  <c r="K6957" i="17"/>
  <c r="L6957" i="17" s="1"/>
  <c r="K6956" i="17"/>
  <c r="L6956" i="17" s="1"/>
  <c r="K6955" i="17"/>
  <c r="L6955" i="17" s="1"/>
  <c r="K6954" i="17"/>
  <c r="L6954" i="17" s="1"/>
  <c r="K6953" i="17"/>
  <c r="L6953" i="17" s="1"/>
  <c r="K6952" i="17"/>
  <c r="L6952" i="17" s="1"/>
  <c r="K6951" i="17"/>
  <c r="L6951" i="17" s="1"/>
  <c r="K6950" i="17"/>
  <c r="L6950" i="17" s="1"/>
  <c r="K6949" i="17"/>
  <c r="L6949" i="17" s="1"/>
  <c r="K6948" i="17"/>
  <c r="L6948" i="17" s="1"/>
  <c r="K6947" i="17"/>
  <c r="L6947" i="17" s="1"/>
  <c r="K6946" i="17"/>
  <c r="L6946" i="17" s="1"/>
  <c r="K6945" i="17"/>
  <c r="L6945" i="17" s="1"/>
  <c r="K6944" i="17"/>
  <c r="L6944" i="17" s="1"/>
  <c r="K6943" i="17"/>
  <c r="L6943" i="17" s="1"/>
  <c r="K6942" i="17"/>
  <c r="L6942" i="17" s="1"/>
  <c r="K6941" i="17"/>
  <c r="L6941" i="17" s="1"/>
  <c r="K6940" i="17"/>
  <c r="L6940" i="17" s="1"/>
  <c r="K6939" i="17"/>
  <c r="L6939" i="17" s="1"/>
  <c r="K6938" i="17"/>
  <c r="L6938" i="17" s="1"/>
  <c r="K6937" i="17"/>
  <c r="L6937" i="17" s="1"/>
  <c r="K6936" i="17"/>
  <c r="L6936" i="17" s="1"/>
  <c r="K6935" i="17"/>
  <c r="L6935" i="17" s="1"/>
  <c r="K6934" i="17"/>
  <c r="L6934" i="17" s="1"/>
  <c r="K6933" i="17"/>
  <c r="L6933" i="17" s="1"/>
  <c r="K6932" i="17"/>
  <c r="L6932" i="17" s="1"/>
  <c r="K6931" i="17"/>
  <c r="L6931" i="17" s="1"/>
  <c r="K6930" i="17"/>
  <c r="L6930" i="17" s="1"/>
  <c r="K6929" i="17"/>
  <c r="L6929" i="17" s="1"/>
  <c r="K6928" i="17"/>
  <c r="L6928" i="17" s="1"/>
  <c r="K6927" i="17"/>
  <c r="L6927" i="17" s="1"/>
  <c r="K6926" i="17"/>
  <c r="L6926" i="17" s="1"/>
  <c r="K6925" i="17"/>
  <c r="L6925" i="17" s="1"/>
  <c r="K6924" i="17"/>
  <c r="L6924" i="17" s="1"/>
  <c r="K6923" i="17"/>
  <c r="L6923" i="17" s="1"/>
  <c r="K6922" i="17"/>
  <c r="L6922" i="17" s="1"/>
  <c r="K6921" i="17"/>
  <c r="L6921" i="17" s="1"/>
  <c r="K6920" i="17"/>
  <c r="L6920" i="17" s="1"/>
  <c r="K6919" i="17"/>
  <c r="L6919" i="17" s="1"/>
  <c r="K6918" i="17"/>
  <c r="L6918" i="17" s="1"/>
  <c r="K6917" i="17"/>
  <c r="L6917" i="17" s="1"/>
  <c r="K6916" i="17"/>
  <c r="L6916" i="17" s="1"/>
  <c r="K6915" i="17"/>
  <c r="L6915" i="17" s="1"/>
  <c r="K6914" i="17"/>
  <c r="L6914" i="17" s="1"/>
  <c r="K6913" i="17"/>
  <c r="L6913" i="17" s="1"/>
  <c r="K6912" i="17"/>
  <c r="L6912" i="17" s="1"/>
  <c r="K6911" i="17"/>
  <c r="L6911" i="17" s="1"/>
  <c r="K6910" i="17"/>
  <c r="L6910" i="17" s="1"/>
  <c r="K6909" i="17"/>
  <c r="L6909" i="17" s="1"/>
  <c r="K6908" i="17"/>
  <c r="L6908" i="17" s="1"/>
  <c r="K6907" i="17"/>
  <c r="L6907" i="17" s="1"/>
  <c r="K6906" i="17"/>
  <c r="L6906" i="17" s="1"/>
  <c r="K6905" i="17"/>
  <c r="L6905" i="17" s="1"/>
  <c r="K6904" i="17"/>
  <c r="L6904" i="17" s="1"/>
  <c r="K6903" i="17"/>
  <c r="L6903" i="17" s="1"/>
  <c r="K6902" i="17"/>
  <c r="L6902" i="17" s="1"/>
  <c r="K6901" i="17"/>
  <c r="L6901" i="17" s="1"/>
  <c r="K6900" i="17"/>
  <c r="L6900" i="17" s="1"/>
  <c r="K6899" i="17"/>
  <c r="L6899" i="17" s="1"/>
  <c r="K6898" i="17"/>
  <c r="L6898" i="17" s="1"/>
  <c r="K6897" i="17"/>
  <c r="L6897" i="17" s="1"/>
  <c r="K6896" i="17"/>
  <c r="L6896" i="17" s="1"/>
  <c r="K6895" i="17"/>
  <c r="L6895" i="17" s="1"/>
  <c r="K6894" i="17"/>
  <c r="L6894" i="17" s="1"/>
  <c r="K6893" i="17"/>
  <c r="L6893" i="17" s="1"/>
  <c r="K6892" i="17"/>
  <c r="L6892" i="17" s="1"/>
  <c r="K6891" i="17"/>
  <c r="L6891" i="17" s="1"/>
  <c r="K6890" i="17"/>
  <c r="L6890" i="17" s="1"/>
  <c r="K6889" i="17"/>
  <c r="L6889" i="17" s="1"/>
  <c r="K6888" i="17"/>
  <c r="L6888" i="17" s="1"/>
  <c r="K6887" i="17"/>
  <c r="L6887" i="17" s="1"/>
  <c r="K6886" i="17"/>
  <c r="L6886" i="17" s="1"/>
  <c r="K6885" i="17"/>
  <c r="L6885" i="17" s="1"/>
  <c r="K6884" i="17"/>
  <c r="L6884" i="17" s="1"/>
  <c r="K6883" i="17"/>
  <c r="L6883" i="17" s="1"/>
  <c r="K6882" i="17"/>
  <c r="L6882" i="17" s="1"/>
  <c r="K6881" i="17"/>
  <c r="L6881" i="17" s="1"/>
  <c r="K6880" i="17"/>
  <c r="L6880" i="17" s="1"/>
  <c r="K6879" i="17"/>
  <c r="L6879" i="17" s="1"/>
  <c r="K6878" i="17"/>
  <c r="L6878" i="17" s="1"/>
  <c r="K6877" i="17"/>
  <c r="L6877" i="17" s="1"/>
  <c r="K6876" i="17"/>
  <c r="L6876" i="17" s="1"/>
  <c r="K6875" i="17"/>
  <c r="L6875" i="17" s="1"/>
  <c r="K6874" i="17"/>
  <c r="L6874" i="17" s="1"/>
  <c r="K6873" i="17"/>
  <c r="L6873" i="17" s="1"/>
  <c r="K6872" i="17"/>
  <c r="L6872" i="17" s="1"/>
  <c r="K6871" i="17"/>
  <c r="L6871" i="17" s="1"/>
  <c r="K6870" i="17"/>
  <c r="L6870" i="17" s="1"/>
  <c r="K6869" i="17"/>
  <c r="L6869" i="17" s="1"/>
  <c r="K6868" i="17"/>
  <c r="L6868" i="17" s="1"/>
  <c r="K6867" i="17"/>
  <c r="L6867" i="17" s="1"/>
  <c r="K6866" i="17"/>
  <c r="L6866" i="17" s="1"/>
  <c r="K6865" i="17"/>
  <c r="L6865" i="17" s="1"/>
  <c r="K6864" i="17"/>
  <c r="L6864" i="17" s="1"/>
  <c r="K6863" i="17"/>
  <c r="L6863" i="17" s="1"/>
  <c r="K6862" i="17"/>
  <c r="L6862" i="17" s="1"/>
  <c r="K6861" i="17"/>
  <c r="L6861" i="17" s="1"/>
  <c r="K6860" i="17"/>
  <c r="L6860" i="17" s="1"/>
  <c r="K6859" i="17"/>
  <c r="L6859" i="17" s="1"/>
  <c r="K6858" i="17"/>
  <c r="L6858" i="17" s="1"/>
  <c r="K6857" i="17"/>
  <c r="L6857" i="17" s="1"/>
  <c r="K6856" i="17"/>
  <c r="L6856" i="17" s="1"/>
  <c r="K6855" i="17"/>
  <c r="L6855" i="17" s="1"/>
  <c r="K6854" i="17"/>
  <c r="L6854" i="17" s="1"/>
  <c r="K6853" i="17"/>
  <c r="L6853" i="17" s="1"/>
  <c r="K6852" i="17"/>
  <c r="L6852" i="17" s="1"/>
  <c r="K6851" i="17"/>
  <c r="L6851" i="17" s="1"/>
  <c r="K6850" i="17"/>
  <c r="L6850" i="17" s="1"/>
  <c r="K6849" i="17"/>
  <c r="L6849" i="17" s="1"/>
  <c r="K6848" i="17"/>
  <c r="L6848" i="17" s="1"/>
  <c r="K6847" i="17"/>
  <c r="L6847" i="17" s="1"/>
  <c r="K6846" i="17"/>
  <c r="L6846" i="17" s="1"/>
  <c r="K6845" i="17"/>
  <c r="L6845" i="17" s="1"/>
  <c r="K6844" i="17"/>
  <c r="L6844" i="17" s="1"/>
  <c r="K6843" i="17"/>
  <c r="L6843" i="17" s="1"/>
  <c r="K6842" i="17"/>
  <c r="L6842" i="17" s="1"/>
  <c r="K6841" i="17"/>
  <c r="L6841" i="17" s="1"/>
  <c r="K6840" i="17"/>
  <c r="L6840" i="17" s="1"/>
  <c r="K6839" i="17"/>
  <c r="L6839" i="17" s="1"/>
  <c r="K6838" i="17"/>
  <c r="L6838" i="17" s="1"/>
  <c r="K6837" i="17"/>
  <c r="L6837" i="17" s="1"/>
  <c r="K6836" i="17"/>
  <c r="L6836" i="17" s="1"/>
  <c r="K6835" i="17"/>
  <c r="L6835" i="17" s="1"/>
  <c r="K6834" i="17"/>
  <c r="L6834" i="17" s="1"/>
  <c r="K6833" i="17"/>
  <c r="L6833" i="17" s="1"/>
  <c r="K6832" i="17"/>
  <c r="L6832" i="17" s="1"/>
  <c r="K6831" i="17"/>
  <c r="L6831" i="17" s="1"/>
  <c r="K6830" i="17"/>
  <c r="L6830" i="17" s="1"/>
  <c r="K6829" i="17"/>
  <c r="L6829" i="17" s="1"/>
  <c r="K6828" i="17"/>
  <c r="L6828" i="17" s="1"/>
  <c r="K6827" i="17"/>
  <c r="L6827" i="17" s="1"/>
  <c r="K6826" i="17"/>
  <c r="L6826" i="17" s="1"/>
  <c r="K6825" i="17"/>
  <c r="L6825" i="17" s="1"/>
  <c r="K6824" i="17"/>
  <c r="L6824" i="17" s="1"/>
  <c r="K6823" i="17"/>
  <c r="L6823" i="17" s="1"/>
  <c r="K6822" i="17"/>
  <c r="L6822" i="17" s="1"/>
  <c r="K6821" i="17"/>
  <c r="L6821" i="17" s="1"/>
  <c r="K6820" i="17"/>
  <c r="L6820" i="17" s="1"/>
  <c r="K6819" i="17"/>
  <c r="L6819" i="17" s="1"/>
  <c r="K6818" i="17"/>
  <c r="L6818" i="17" s="1"/>
  <c r="K6817" i="17"/>
  <c r="L6817" i="17" s="1"/>
  <c r="K6816" i="17"/>
  <c r="L6816" i="17" s="1"/>
  <c r="K6815" i="17"/>
  <c r="L6815" i="17" s="1"/>
  <c r="K6814" i="17"/>
  <c r="L6814" i="17" s="1"/>
  <c r="K6813" i="17"/>
  <c r="L6813" i="17" s="1"/>
  <c r="K6812" i="17"/>
  <c r="L6812" i="17" s="1"/>
  <c r="K6811" i="17"/>
  <c r="L6811" i="17" s="1"/>
  <c r="K6810" i="17"/>
  <c r="L6810" i="17" s="1"/>
  <c r="K6809" i="17"/>
  <c r="L6809" i="17" s="1"/>
  <c r="K6808" i="17"/>
  <c r="L6808" i="17" s="1"/>
  <c r="K6807" i="17"/>
  <c r="L6807" i="17" s="1"/>
  <c r="K6806" i="17"/>
  <c r="L6806" i="17" s="1"/>
  <c r="K6805" i="17"/>
  <c r="L6805" i="17" s="1"/>
  <c r="K6804" i="17"/>
  <c r="L6804" i="17" s="1"/>
  <c r="K6803" i="17"/>
  <c r="L6803" i="17" s="1"/>
  <c r="K6802" i="17"/>
  <c r="L6802" i="17" s="1"/>
  <c r="K6801" i="17"/>
  <c r="L6801" i="17" s="1"/>
  <c r="K6800" i="17"/>
  <c r="L6800" i="17" s="1"/>
  <c r="K6799" i="17"/>
  <c r="L6799" i="17" s="1"/>
  <c r="K6798" i="17"/>
  <c r="L6798" i="17" s="1"/>
  <c r="K6797" i="17"/>
  <c r="L6797" i="17" s="1"/>
  <c r="K6796" i="17"/>
  <c r="L6796" i="17" s="1"/>
  <c r="K6795" i="17"/>
  <c r="L6795" i="17" s="1"/>
  <c r="K6794" i="17"/>
  <c r="L6794" i="17" s="1"/>
  <c r="K6793" i="17"/>
  <c r="L6793" i="17" s="1"/>
  <c r="K6792" i="17"/>
  <c r="L6792" i="17" s="1"/>
  <c r="K6791" i="17"/>
  <c r="L6791" i="17" s="1"/>
  <c r="K6790" i="17"/>
  <c r="L6790" i="17" s="1"/>
  <c r="K6789" i="17"/>
  <c r="L6789" i="17" s="1"/>
  <c r="K6788" i="17"/>
  <c r="L6788" i="17" s="1"/>
  <c r="K6787" i="17"/>
  <c r="L6787" i="17" s="1"/>
  <c r="K6786" i="17"/>
  <c r="L6786" i="17" s="1"/>
  <c r="K6785" i="17"/>
  <c r="L6785" i="17" s="1"/>
  <c r="K6784" i="17"/>
  <c r="L6784" i="17" s="1"/>
  <c r="K6783" i="17"/>
  <c r="L6783" i="17" s="1"/>
  <c r="K6782" i="17"/>
  <c r="L6782" i="17" s="1"/>
  <c r="K6781" i="17"/>
  <c r="L6781" i="17" s="1"/>
  <c r="K6780" i="17"/>
  <c r="L6780" i="17" s="1"/>
  <c r="K6779" i="17"/>
  <c r="L6779" i="17" s="1"/>
  <c r="K6778" i="17"/>
  <c r="L6778" i="17" s="1"/>
  <c r="K6777" i="17"/>
  <c r="L6777" i="17" s="1"/>
  <c r="K6776" i="17"/>
  <c r="L6776" i="17" s="1"/>
  <c r="K6775" i="17"/>
  <c r="L6775" i="17" s="1"/>
  <c r="K6774" i="17"/>
  <c r="L6774" i="17" s="1"/>
  <c r="K6773" i="17"/>
  <c r="L6773" i="17" s="1"/>
  <c r="K6772" i="17"/>
  <c r="L6772" i="17" s="1"/>
  <c r="K6771" i="17"/>
  <c r="L6771" i="17" s="1"/>
  <c r="K6770" i="17"/>
  <c r="L6770" i="17" s="1"/>
  <c r="K6769" i="17"/>
  <c r="L6769" i="17" s="1"/>
  <c r="K6768" i="17"/>
  <c r="L6768" i="17" s="1"/>
  <c r="K6767" i="17"/>
  <c r="L6767" i="17" s="1"/>
  <c r="K6766" i="17"/>
  <c r="L6766" i="17" s="1"/>
  <c r="K6765" i="17"/>
  <c r="L6765" i="17" s="1"/>
  <c r="K6764" i="17"/>
  <c r="L6764" i="17" s="1"/>
  <c r="K6763" i="17"/>
  <c r="L6763" i="17" s="1"/>
  <c r="K6762" i="17"/>
  <c r="L6762" i="17" s="1"/>
  <c r="K6761" i="17"/>
  <c r="L6761" i="17" s="1"/>
  <c r="K6760" i="17"/>
  <c r="L6760" i="17" s="1"/>
  <c r="K6759" i="17"/>
  <c r="L6759" i="17" s="1"/>
  <c r="K6758" i="17"/>
  <c r="L6758" i="17" s="1"/>
  <c r="K6757" i="17"/>
  <c r="L6757" i="17" s="1"/>
  <c r="K6756" i="17"/>
  <c r="L6756" i="17" s="1"/>
  <c r="K6755" i="17"/>
  <c r="L6755" i="17" s="1"/>
  <c r="K6754" i="17"/>
  <c r="L6754" i="17" s="1"/>
  <c r="K6753" i="17"/>
  <c r="L6753" i="17" s="1"/>
  <c r="K6752" i="17"/>
  <c r="L6752" i="17" s="1"/>
  <c r="K6751" i="17"/>
  <c r="L6751" i="17" s="1"/>
  <c r="K6750" i="17"/>
  <c r="L6750" i="17" s="1"/>
  <c r="K6749" i="17"/>
  <c r="L6749" i="17" s="1"/>
  <c r="K6748" i="17"/>
  <c r="L6748" i="17" s="1"/>
  <c r="K6747" i="17"/>
  <c r="L6747" i="17" s="1"/>
  <c r="K6746" i="17"/>
  <c r="L6746" i="17" s="1"/>
  <c r="K6745" i="17"/>
  <c r="L6745" i="17" s="1"/>
  <c r="K6744" i="17"/>
  <c r="L6744" i="17" s="1"/>
  <c r="K6743" i="17"/>
  <c r="L6743" i="17" s="1"/>
  <c r="K6742" i="17"/>
  <c r="L6742" i="17" s="1"/>
  <c r="K6741" i="17"/>
  <c r="L6741" i="17" s="1"/>
  <c r="K6740" i="17"/>
  <c r="L6740" i="17" s="1"/>
  <c r="K6739" i="17"/>
  <c r="L6739" i="17" s="1"/>
  <c r="K6738" i="17"/>
  <c r="L6738" i="17" s="1"/>
  <c r="K6737" i="17"/>
  <c r="L6737" i="17" s="1"/>
  <c r="K6736" i="17"/>
  <c r="L6736" i="17" s="1"/>
  <c r="K6735" i="17"/>
  <c r="L6735" i="17" s="1"/>
  <c r="K6734" i="17"/>
  <c r="L6734" i="17" s="1"/>
  <c r="K6733" i="17"/>
  <c r="L6733" i="17" s="1"/>
  <c r="K6732" i="17"/>
  <c r="L6732" i="17" s="1"/>
  <c r="K6731" i="17"/>
  <c r="L6731" i="17" s="1"/>
  <c r="K6730" i="17"/>
  <c r="L6730" i="17" s="1"/>
  <c r="K6729" i="17"/>
  <c r="L6729" i="17" s="1"/>
  <c r="K6728" i="17"/>
  <c r="L6728" i="17" s="1"/>
  <c r="K6727" i="17"/>
  <c r="L6727" i="17" s="1"/>
  <c r="K6726" i="17"/>
  <c r="L6726" i="17" s="1"/>
  <c r="K6725" i="17"/>
  <c r="L6725" i="17" s="1"/>
  <c r="K6724" i="17"/>
  <c r="L6724" i="17" s="1"/>
  <c r="K6723" i="17"/>
  <c r="L6723" i="17" s="1"/>
  <c r="K6722" i="17"/>
  <c r="L6722" i="17" s="1"/>
  <c r="K6721" i="17"/>
  <c r="L6721" i="17" s="1"/>
  <c r="K6720" i="17"/>
  <c r="L6720" i="17" s="1"/>
  <c r="K6719" i="17"/>
  <c r="L6719" i="17" s="1"/>
  <c r="K6718" i="17"/>
  <c r="L6718" i="17" s="1"/>
  <c r="K6717" i="17"/>
  <c r="L6717" i="17" s="1"/>
  <c r="K6716" i="17"/>
  <c r="L6716" i="17" s="1"/>
  <c r="K6715" i="17"/>
  <c r="L6715" i="17" s="1"/>
  <c r="K6714" i="17"/>
  <c r="L6714" i="17" s="1"/>
  <c r="K6713" i="17"/>
  <c r="L6713" i="17" s="1"/>
  <c r="K6712" i="17"/>
  <c r="L6712" i="17" s="1"/>
  <c r="K6711" i="17"/>
  <c r="L6711" i="17" s="1"/>
  <c r="K6710" i="17"/>
  <c r="L6710" i="17" s="1"/>
  <c r="K6709" i="17"/>
  <c r="L6709" i="17" s="1"/>
  <c r="K6708" i="17"/>
  <c r="L6708" i="17" s="1"/>
  <c r="K6707" i="17"/>
  <c r="L6707" i="17" s="1"/>
  <c r="K6706" i="17"/>
  <c r="L6706" i="17" s="1"/>
  <c r="K6705" i="17"/>
  <c r="L6705" i="17" s="1"/>
  <c r="K6704" i="17"/>
  <c r="L6704" i="17" s="1"/>
  <c r="K6703" i="17"/>
  <c r="L6703" i="17" s="1"/>
  <c r="K6702" i="17"/>
  <c r="L6702" i="17" s="1"/>
  <c r="K6701" i="17"/>
  <c r="L6701" i="17" s="1"/>
  <c r="K6700" i="17"/>
  <c r="L6700" i="17" s="1"/>
  <c r="K6699" i="17"/>
  <c r="L6699" i="17" s="1"/>
  <c r="K6698" i="17"/>
  <c r="L6698" i="17" s="1"/>
  <c r="K6697" i="17"/>
  <c r="L6697" i="17" s="1"/>
  <c r="K6696" i="17"/>
  <c r="L6696" i="17" s="1"/>
  <c r="K6695" i="17"/>
  <c r="L6695" i="17" s="1"/>
  <c r="K6694" i="17"/>
  <c r="L6694" i="17" s="1"/>
  <c r="K6693" i="17"/>
  <c r="L6693" i="17" s="1"/>
  <c r="K6692" i="17"/>
  <c r="L6692" i="17" s="1"/>
  <c r="K6691" i="17"/>
  <c r="L6691" i="17" s="1"/>
  <c r="K6690" i="17"/>
  <c r="L6690" i="17" s="1"/>
  <c r="K6689" i="17"/>
  <c r="L6689" i="17" s="1"/>
  <c r="K6688" i="17"/>
  <c r="L6688" i="17" s="1"/>
  <c r="K6687" i="17"/>
  <c r="L6687" i="17" s="1"/>
  <c r="K6686" i="17"/>
  <c r="L6686" i="17" s="1"/>
  <c r="K6685" i="17"/>
  <c r="L6685" i="17" s="1"/>
  <c r="K6684" i="17"/>
  <c r="L6684" i="17" s="1"/>
  <c r="K6683" i="17"/>
  <c r="L6683" i="17" s="1"/>
  <c r="K6682" i="17"/>
  <c r="L6682" i="17" s="1"/>
  <c r="K6681" i="17"/>
  <c r="L6681" i="17" s="1"/>
  <c r="K6680" i="17"/>
  <c r="L6680" i="17" s="1"/>
  <c r="K6679" i="17"/>
  <c r="L6679" i="17" s="1"/>
  <c r="K6678" i="17"/>
  <c r="L6678" i="17" s="1"/>
  <c r="K6677" i="17"/>
  <c r="L6677" i="17" s="1"/>
  <c r="K6676" i="17"/>
  <c r="L6676" i="17" s="1"/>
  <c r="K6675" i="17"/>
  <c r="L6675" i="17" s="1"/>
  <c r="K6674" i="17"/>
  <c r="L6674" i="17" s="1"/>
  <c r="K6673" i="17"/>
  <c r="L6673" i="17" s="1"/>
  <c r="K6672" i="17"/>
  <c r="L6672" i="17" s="1"/>
  <c r="K6671" i="17"/>
  <c r="L6671" i="17" s="1"/>
  <c r="K6670" i="17"/>
  <c r="L6670" i="17" s="1"/>
  <c r="K6669" i="17"/>
  <c r="L6669" i="17" s="1"/>
  <c r="K6668" i="17"/>
  <c r="L6668" i="17" s="1"/>
  <c r="K6667" i="17"/>
  <c r="L6667" i="17" s="1"/>
  <c r="K6666" i="17"/>
  <c r="L6666" i="17" s="1"/>
  <c r="K6665" i="17"/>
  <c r="L6665" i="17" s="1"/>
  <c r="K6664" i="17"/>
  <c r="L6664" i="17" s="1"/>
  <c r="K6663" i="17"/>
  <c r="L6663" i="17" s="1"/>
  <c r="K6662" i="17"/>
  <c r="L6662" i="17" s="1"/>
  <c r="K6661" i="17"/>
  <c r="L6661" i="17" s="1"/>
  <c r="K6660" i="17"/>
  <c r="L6660" i="17" s="1"/>
  <c r="K6659" i="17"/>
  <c r="L6659" i="17" s="1"/>
  <c r="K6658" i="17"/>
  <c r="L6658" i="17" s="1"/>
  <c r="K6657" i="17"/>
  <c r="L6657" i="17" s="1"/>
  <c r="K6656" i="17"/>
  <c r="L6656" i="17" s="1"/>
  <c r="K6655" i="17"/>
  <c r="L6655" i="17" s="1"/>
  <c r="K6654" i="17"/>
  <c r="L6654" i="17" s="1"/>
  <c r="K6653" i="17"/>
  <c r="L6653" i="17" s="1"/>
  <c r="K6652" i="17"/>
  <c r="L6652" i="17" s="1"/>
  <c r="K6651" i="17"/>
  <c r="L6651" i="17" s="1"/>
  <c r="K6650" i="17"/>
  <c r="L6650" i="17" s="1"/>
  <c r="K6649" i="17"/>
  <c r="L6649" i="17" s="1"/>
  <c r="K6648" i="17"/>
  <c r="L6648" i="17" s="1"/>
  <c r="K6647" i="17"/>
  <c r="L6647" i="17" s="1"/>
  <c r="K6646" i="17"/>
  <c r="L6646" i="17" s="1"/>
  <c r="K6645" i="17"/>
  <c r="L6645" i="17" s="1"/>
  <c r="K6644" i="17"/>
  <c r="L6644" i="17" s="1"/>
  <c r="K6643" i="17"/>
  <c r="L6643" i="17" s="1"/>
  <c r="K6642" i="17"/>
  <c r="L6642" i="17" s="1"/>
  <c r="K6641" i="17"/>
  <c r="L6641" i="17" s="1"/>
  <c r="K6640" i="17"/>
  <c r="L6640" i="17" s="1"/>
  <c r="K6639" i="17"/>
  <c r="L6639" i="17" s="1"/>
  <c r="K6638" i="17"/>
  <c r="L6638" i="17" s="1"/>
  <c r="K6637" i="17"/>
  <c r="L6637" i="17" s="1"/>
  <c r="K6636" i="17"/>
  <c r="L6636" i="17" s="1"/>
  <c r="K6635" i="17"/>
  <c r="L6635" i="17" s="1"/>
  <c r="K6634" i="17"/>
  <c r="L6634" i="17" s="1"/>
  <c r="K6633" i="17"/>
  <c r="L6633" i="17" s="1"/>
  <c r="K6632" i="17"/>
  <c r="L6632" i="17" s="1"/>
  <c r="K6631" i="17"/>
  <c r="L6631" i="17" s="1"/>
  <c r="K6630" i="17"/>
  <c r="L6630" i="17" s="1"/>
  <c r="K6629" i="17"/>
  <c r="L6629" i="17" s="1"/>
  <c r="K6628" i="17"/>
  <c r="L6628" i="17" s="1"/>
  <c r="K6627" i="17"/>
  <c r="L6627" i="17" s="1"/>
  <c r="K6626" i="17"/>
  <c r="L6626" i="17" s="1"/>
  <c r="K6625" i="17"/>
  <c r="L6625" i="17" s="1"/>
  <c r="K6624" i="17"/>
  <c r="L6624" i="17" s="1"/>
  <c r="K6623" i="17"/>
  <c r="L6623" i="17" s="1"/>
  <c r="K6622" i="17"/>
  <c r="L6622" i="17" s="1"/>
  <c r="K6621" i="17"/>
  <c r="L6621" i="17" s="1"/>
  <c r="K6620" i="17"/>
  <c r="L6620" i="17" s="1"/>
  <c r="K6619" i="17"/>
  <c r="L6619" i="17" s="1"/>
  <c r="K6618" i="17"/>
  <c r="L6618" i="17" s="1"/>
  <c r="K6617" i="17"/>
  <c r="L6617" i="17" s="1"/>
  <c r="K6616" i="17"/>
  <c r="L6616" i="17" s="1"/>
  <c r="K6615" i="17"/>
  <c r="L6615" i="17" s="1"/>
  <c r="K6614" i="17"/>
  <c r="L6614" i="17" s="1"/>
  <c r="K6613" i="17"/>
  <c r="L6613" i="17" s="1"/>
  <c r="K6612" i="17"/>
  <c r="L6612" i="17" s="1"/>
  <c r="K6611" i="17"/>
  <c r="L6611" i="17" s="1"/>
  <c r="K6610" i="17"/>
  <c r="L6610" i="17" s="1"/>
  <c r="K6609" i="17"/>
  <c r="L6609" i="17" s="1"/>
  <c r="K6608" i="17"/>
  <c r="L6608" i="17" s="1"/>
  <c r="K6607" i="17"/>
  <c r="L6607" i="17" s="1"/>
  <c r="K6606" i="17"/>
  <c r="L6606" i="17" s="1"/>
  <c r="K6605" i="17"/>
  <c r="L6605" i="17" s="1"/>
  <c r="K6604" i="17"/>
  <c r="L6604" i="17" s="1"/>
  <c r="K6603" i="17"/>
  <c r="L6603" i="17" s="1"/>
  <c r="K6602" i="17"/>
  <c r="L6602" i="17" s="1"/>
  <c r="K6601" i="17"/>
  <c r="L6601" i="17" s="1"/>
  <c r="K6600" i="17"/>
  <c r="L6600" i="17" s="1"/>
  <c r="K6599" i="17"/>
  <c r="L6599" i="17" s="1"/>
  <c r="K6598" i="17"/>
  <c r="L6598" i="17" s="1"/>
  <c r="K6597" i="17"/>
  <c r="L6597" i="17" s="1"/>
  <c r="K6596" i="17"/>
  <c r="L6596" i="17" s="1"/>
  <c r="K6595" i="17"/>
  <c r="L6595" i="17" s="1"/>
  <c r="K6594" i="17"/>
  <c r="L6594" i="17" s="1"/>
  <c r="K6593" i="17"/>
  <c r="L6593" i="17" s="1"/>
  <c r="K6592" i="17"/>
  <c r="L6592" i="17" s="1"/>
  <c r="K6591" i="17"/>
  <c r="L6591" i="17" s="1"/>
  <c r="K6590" i="17"/>
  <c r="L6590" i="17" s="1"/>
  <c r="K6589" i="17"/>
  <c r="L6589" i="17" s="1"/>
  <c r="K6588" i="17"/>
  <c r="L6588" i="17" s="1"/>
  <c r="K6587" i="17"/>
  <c r="L6587" i="17" s="1"/>
  <c r="K6586" i="17"/>
  <c r="L6586" i="17" s="1"/>
  <c r="K6585" i="17"/>
  <c r="L6585" i="17" s="1"/>
  <c r="K6584" i="17"/>
  <c r="L6584" i="17" s="1"/>
  <c r="K6583" i="17"/>
  <c r="L6583" i="17" s="1"/>
  <c r="K6582" i="17"/>
  <c r="L6582" i="17" s="1"/>
  <c r="K6581" i="17"/>
  <c r="L6581" i="17" s="1"/>
  <c r="K6580" i="17"/>
  <c r="L6580" i="17" s="1"/>
  <c r="K6579" i="17"/>
  <c r="L6579" i="17" s="1"/>
  <c r="K6578" i="17"/>
  <c r="L6578" i="17" s="1"/>
  <c r="K6577" i="17"/>
  <c r="L6577" i="17" s="1"/>
  <c r="K6576" i="17"/>
  <c r="L6576" i="17" s="1"/>
  <c r="K6575" i="17"/>
  <c r="L6575" i="17" s="1"/>
  <c r="K6574" i="17"/>
  <c r="L6574" i="17" s="1"/>
  <c r="K6573" i="17"/>
  <c r="L6573" i="17" s="1"/>
  <c r="K6572" i="17"/>
  <c r="L6572" i="17" s="1"/>
  <c r="K6571" i="17"/>
  <c r="L6571" i="17" s="1"/>
  <c r="K6570" i="17"/>
  <c r="L6570" i="17" s="1"/>
  <c r="K6569" i="17"/>
  <c r="L6569" i="17" s="1"/>
  <c r="K6568" i="17"/>
  <c r="L6568" i="17" s="1"/>
  <c r="K6567" i="17"/>
  <c r="L6567" i="17" s="1"/>
  <c r="K6566" i="17"/>
  <c r="L6566" i="17" s="1"/>
  <c r="K6565" i="17"/>
  <c r="L6565" i="17" s="1"/>
  <c r="K6564" i="17"/>
  <c r="L6564" i="17" s="1"/>
  <c r="K6563" i="17"/>
  <c r="L6563" i="17" s="1"/>
  <c r="K6562" i="17"/>
  <c r="L6562" i="17" s="1"/>
  <c r="K6561" i="17"/>
  <c r="L6561" i="17" s="1"/>
  <c r="K6560" i="17"/>
  <c r="L6560" i="17" s="1"/>
  <c r="K6559" i="17"/>
  <c r="L6559" i="17" s="1"/>
  <c r="K6558" i="17"/>
  <c r="L6558" i="17" s="1"/>
  <c r="K6557" i="17"/>
  <c r="L6557" i="17" s="1"/>
  <c r="K6556" i="17"/>
  <c r="L6556" i="17" s="1"/>
  <c r="K6555" i="17"/>
  <c r="L6555" i="17" s="1"/>
  <c r="K6554" i="17"/>
  <c r="L6554" i="17" s="1"/>
  <c r="K6553" i="17"/>
  <c r="L6553" i="17" s="1"/>
  <c r="K6552" i="17"/>
  <c r="L6552" i="17" s="1"/>
  <c r="K6551" i="17"/>
  <c r="L6551" i="17" s="1"/>
  <c r="K6550" i="17"/>
  <c r="L6550" i="17" s="1"/>
  <c r="K6549" i="17"/>
  <c r="L6549" i="17" s="1"/>
  <c r="K6548" i="17"/>
  <c r="L6548" i="17" s="1"/>
  <c r="K6547" i="17"/>
  <c r="L6547" i="17" s="1"/>
  <c r="K6546" i="17"/>
  <c r="L6546" i="17" s="1"/>
  <c r="K6545" i="17"/>
  <c r="L6545" i="17" s="1"/>
  <c r="K6544" i="17"/>
  <c r="L6544" i="17" s="1"/>
  <c r="K6543" i="17"/>
  <c r="L6543" i="17" s="1"/>
  <c r="K6542" i="17"/>
  <c r="L6542" i="17" s="1"/>
  <c r="K6541" i="17"/>
  <c r="L6541" i="17" s="1"/>
  <c r="K6540" i="17"/>
  <c r="L6540" i="17" s="1"/>
  <c r="K6539" i="17"/>
  <c r="L6539" i="17" s="1"/>
  <c r="K6538" i="17"/>
  <c r="L6538" i="17" s="1"/>
  <c r="K6537" i="17"/>
  <c r="L6537" i="17" s="1"/>
  <c r="K6536" i="17"/>
  <c r="L6536" i="17" s="1"/>
  <c r="K6535" i="17"/>
  <c r="L6535" i="17" s="1"/>
  <c r="K6534" i="17"/>
  <c r="L6534" i="17" s="1"/>
  <c r="K6533" i="17"/>
  <c r="L6533" i="17" s="1"/>
  <c r="K6532" i="17"/>
  <c r="L6532" i="17" s="1"/>
  <c r="K6531" i="17"/>
  <c r="L6531" i="17" s="1"/>
  <c r="K6530" i="17"/>
  <c r="L6530" i="17" s="1"/>
  <c r="K6529" i="17"/>
  <c r="L6529" i="17" s="1"/>
  <c r="K6528" i="17"/>
  <c r="L6528" i="17" s="1"/>
  <c r="K6527" i="17"/>
  <c r="L6527" i="17" s="1"/>
  <c r="K6526" i="17"/>
  <c r="L6526" i="17" s="1"/>
  <c r="K6525" i="17"/>
  <c r="L6525" i="17" s="1"/>
  <c r="K6524" i="17"/>
  <c r="L6524" i="17" s="1"/>
  <c r="K6523" i="17"/>
  <c r="L6523" i="17" s="1"/>
  <c r="K6522" i="17"/>
  <c r="L6522" i="17" s="1"/>
  <c r="K6521" i="17"/>
  <c r="L6521" i="17" s="1"/>
  <c r="K6520" i="17"/>
  <c r="L6520" i="17" s="1"/>
  <c r="K6519" i="17"/>
  <c r="L6519" i="17" s="1"/>
  <c r="K6518" i="17"/>
  <c r="L6518" i="17" s="1"/>
  <c r="K6517" i="17"/>
  <c r="L6517" i="17" s="1"/>
  <c r="K6516" i="17"/>
  <c r="L6516" i="17" s="1"/>
  <c r="K6515" i="17"/>
  <c r="L6515" i="17" s="1"/>
  <c r="K6514" i="17"/>
  <c r="L6514" i="17" s="1"/>
  <c r="K6513" i="17"/>
  <c r="L6513" i="17" s="1"/>
  <c r="K6512" i="17"/>
  <c r="L6512" i="17" s="1"/>
  <c r="K6511" i="17"/>
  <c r="L6511" i="17" s="1"/>
  <c r="K6510" i="17"/>
  <c r="L6510" i="17" s="1"/>
  <c r="K6509" i="17"/>
  <c r="L6509" i="17" s="1"/>
  <c r="K6508" i="17"/>
  <c r="L6508" i="17" s="1"/>
  <c r="K6507" i="17"/>
  <c r="L6507" i="17" s="1"/>
  <c r="K6506" i="17"/>
  <c r="L6506" i="17" s="1"/>
  <c r="K6505" i="17"/>
  <c r="L6505" i="17" s="1"/>
  <c r="K6504" i="17"/>
  <c r="L6504" i="17" s="1"/>
  <c r="K6503" i="17"/>
  <c r="L6503" i="17" s="1"/>
  <c r="K6502" i="17"/>
  <c r="L6502" i="17" s="1"/>
  <c r="K6501" i="17"/>
  <c r="L6501" i="17" s="1"/>
  <c r="K6500" i="17"/>
  <c r="L6500" i="17" s="1"/>
  <c r="K6499" i="17"/>
  <c r="L6499" i="17" s="1"/>
  <c r="K6498" i="17"/>
  <c r="L6498" i="17" s="1"/>
  <c r="K6497" i="17"/>
  <c r="L6497" i="17" s="1"/>
  <c r="K6496" i="17"/>
  <c r="L6496" i="17" s="1"/>
  <c r="K6495" i="17"/>
  <c r="L6495" i="17" s="1"/>
  <c r="K6494" i="17"/>
  <c r="L6494" i="17" s="1"/>
  <c r="K6493" i="17"/>
  <c r="L6493" i="17" s="1"/>
  <c r="K6492" i="17"/>
  <c r="L6492" i="17" s="1"/>
  <c r="K6491" i="17"/>
  <c r="L6491" i="17" s="1"/>
  <c r="K6490" i="17"/>
  <c r="L6490" i="17" s="1"/>
  <c r="K6489" i="17"/>
  <c r="L6489" i="17" s="1"/>
  <c r="K6488" i="17"/>
  <c r="L6488" i="17" s="1"/>
  <c r="K6487" i="17"/>
  <c r="L6487" i="17" s="1"/>
  <c r="K6486" i="17"/>
  <c r="L6486" i="17" s="1"/>
  <c r="K6485" i="17"/>
  <c r="L6485" i="17" s="1"/>
  <c r="K6484" i="17"/>
  <c r="L6484" i="17" s="1"/>
  <c r="K6483" i="17"/>
  <c r="L6483" i="17" s="1"/>
  <c r="K6482" i="17"/>
  <c r="L6482" i="17" s="1"/>
  <c r="K6481" i="17"/>
  <c r="L6481" i="17" s="1"/>
  <c r="K6480" i="17"/>
  <c r="L6480" i="17" s="1"/>
  <c r="K6479" i="17"/>
  <c r="L6479" i="17" s="1"/>
  <c r="K6478" i="17"/>
  <c r="L6478" i="17" s="1"/>
  <c r="K6477" i="17"/>
  <c r="L6477" i="17" s="1"/>
  <c r="K6476" i="17"/>
  <c r="L6476" i="17" s="1"/>
  <c r="K6475" i="17"/>
  <c r="L6475" i="17" s="1"/>
  <c r="K6474" i="17"/>
  <c r="L6474" i="17" s="1"/>
  <c r="K6473" i="17"/>
  <c r="L6473" i="17" s="1"/>
  <c r="K6472" i="17"/>
  <c r="L6472" i="17" s="1"/>
  <c r="K6471" i="17"/>
  <c r="L6471" i="17" s="1"/>
  <c r="K6470" i="17"/>
  <c r="L6470" i="17" s="1"/>
  <c r="K6469" i="17"/>
  <c r="L6469" i="17" s="1"/>
  <c r="K6468" i="17"/>
  <c r="L6468" i="17" s="1"/>
  <c r="K6467" i="17"/>
  <c r="L6467" i="17" s="1"/>
  <c r="K6466" i="17"/>
  <c r="L6466" i="17" s="1"/>
  <c r="K6465" i="17"/>
  <c r="L6465" i="17" s="1"/>
  <c r="K6464" i="17"/>
  <c r="L6464" i="17" s="1"/>
  <c r="K6463" i="17"/>
  <c r="L6463" i="17" s="1"/>
  <c r="K6462" i="17"/>
  <c r="L6462" i="17" s="1"/>
  <c r="K6461" i="17"/>
  <c r="L6461" i="17" s="1"/>
  <c r="K6460" i="17"/>
  <c r="L6460" i="17" s="1"/>
  <c r="K6459" i="17"/>
  <c r="L6459" i="17" s="1"/>
  <c r="K6458" i="17"/>
  <c r="L6458" i="17" s="1"/>
  <c r="K6457" i="17"/>
  <c r="L6457" i="17" s="1"/>
  <c r="K6456" i="17"/>
  <c r="L6456" i="17" s="1"/>
  <c r="K6455" i="17"/>
  <c r="L6455" i="17" s="1"/>
  <c r="K6454" i="17"/>
  <c r="L6454" i="17" s="1"/>
  <c r="K6453" i="17"/>
  <c r="L6453" i="17" s="1"/>
  <c r="K6452" i="17"/>
  <c r="L6452" i="17" s="1"/>
  <c r="K6451" i="17"/>
  <c r="L6451" i="17" s="1"/>
  <c r="K6450" i="17"/>
  <c r="L6450" i="17" s="1"/>
  <c r="K6449" i="17"/>
  <c r="L6449" i="17" s="1"/>
  <c r="K6448" i="17"/>
  <c r="L6448" i="17" s="1"/>
  <c r="K6447" i="17"/>
  <c r="L6447" i="17" s="1"/>
  <c r="K6446" i="17"/>
  <c r="L6446" i="17" s="1"/>
  <c r="K6445" i="17"/>
  <c r="L6445" i="17" s="1"/>
  <c r="K6444" i="17"/>
  <c r="L6444" i="17" s="1"/>
  <c r="K6443" i="17"/>
  <c r="L6443" i="17" s="1"/>
  <c r="K6442" i="17"/>
  <c r="L6442" i="17" s="1"/>
  <c r="K6441" i="17"/>
  <c r="L6441" i="17" s="1"/>
  <c r="K6440" i="17"/>
  <c r="L6440" i="17" s="1"/>
  <c r="K6439" i="17"/>
  <c r="L6439" i="17" s="1"/>
  <c r="K6438" i="17"/>
  <c r="L6438" i="17" s="1"/>
  <c r="K6437" i="17"/>
  <c r="L6437" i="17" s="1"/>
  <c r="K6436" i="17"/>
  <c r="L6436" i="17" s="1"/>
  <c r="K6435" i="17"/>
  <c r="L6435" i="17" s="1"/>
  <c r="K6434" i="17"/>
  <c r="L6434" i="17" s="1"/>
  <c r="K6433" i="17"/>
  <c r="L6433" i="17" s="1"/>
  <c r="K6432" i="17"/>
  <c r="L6432" i="17" s="1"/>
  <c r="K6431" i="17"/>
  <c r="L6431" i="17" s="1"/>
  <c r="K6430" i="17"/>
  <c r="L6430" i="17" s="1"/>
  <c r="K6429" i="17"/>
  <c r="L6429" i="17" s="1"/>
  <c r="K6428" i="17"/>
  <c r="L6428" i="17" s="1"/>
  <c r="K6427" i="17"/>
  <c r="L6427" i="17" s="1"/>
  <c r="K6426" i="17"/>
  <c r="L6426" i="17" s="1"/>
  <c r="K6425" i="17"/>
  <c r="L6425" i="17" s="1"/>
  <c r="K6424" i="17"/>
  <c r="L6424" i="17" s="1"/>
  <c r="K6423" i="17"/>
  <c r="L6423" i="17" s="1"/>
  <c r="K6422" i="17"/>
  <c r="L6422" i="17" s="1"/>
  <c r="K6421" i="17"/>
  <c r="L6421" i="17" s="1"/>
  <c r="K6420" i="17"/>
  <c r="L6420" i="17" s="1"/>
  <c r="K6419" i="17"/>
  <c r="L6419" i="17" s="1"/>
  <c r="K6418" i="17"/>
  <c r="L6418" i="17" s="1"/>
  <c r="K6417" i="17"/>
  <c r="L6417" i="17" s="1"/>
  <c r="K6416" i="17"/>
  <c r="L6416" i="17" s="1"/>
  <c r="K6415" i="17"/>
  <c r="L6415" i="17" s="1"/>
  <c r="K6414" i="17"/>
  <c r="L6414" i="17" s="1"/>
  <c r="K6413" i="17"/>
  <c r="L6413" i="17" s="1"/>
  <c r="K6412" i="17"/>
  <c r="L6412" i="17" s="1"/>
  <c r="K6411" i="17"/>
  <c r="L6411" i="17" s="1"/>
  <c r="K6410" i="17"/>
  <c r="L6410" i="17" s="1"/>
  <c r="K6409" i="17"/>
  <c r="L6409" i="17" s="1"/>
  <c r="K6408" i="17"/>
  <c r="L6408" i="17" s="1"/>
  <c r="K6407" i="17"/>
  <c r="L6407" i="17" s="1"/>
  <c r="K6406" i="17"/>
  <c r="L6406" i="17" s="1"/>
  <c r="K6405" i="17"/>
  <c r="L6405" i="17" s="1"/>
  <c r="K6404" i="17"/>
  <c r="L6404" i="17" s="1"/>
  <c r="K6403" i="17"/>
  <c r="L6403" i="17" s="1"/>
  <c r="K6402" i="17"/>
  <c r="L6402" i="17" s="1"/>
  <c r="K6401" i="17"/>
  <c r="L6401" i="17" s="1"/>
  <c r="K6400" i="17"/>
  <c r="L6400" i="17" s="1"/>
  <c r="K6399" i="17"/>
  <c r="L6399" i="17" s="1"/>
  <c r="K6398" i="17"/>
  <c r="L6398" i="17" s="1"/>
  <c r="K6397" i="17"/>
  <c r="L6397" i="17" s="1"/>
  <c r="K6396" i="17"/>
  <c r="L6396" i="17" s="1"/>
  <c r="K6395" i="17"/>
  <c r="L6395" i="17" s="1"/>
  <c r="K6394" i="17"/>
  <c r="L6394" i="17" s="1"/>
  <c r="K6393" i="17"/>
  <c r="L6393" i="17" s="1"/>
  <c r="K6392" i="17"/>
  <c r="L6392" i="17" s="1"/>
  <c r="K6391" i="17"/>
  <c r="L6391" i="17" s="1"/>
  <c r="K6390" i="17"/>
  <c r="L6390" i="17" s="1"/>
  <c r="K6389" i="17"/>
  <c r="L6389" i="17" s="1"/>
  <c r="K6388" i="17"/>
  <c r="L6388" i="17" s="1"/>
  <c r="K6387" i="17"/>
  <c r="L6387" i="17" s="1"/>
  <c r="K6386" i="17"/>
  <c r="L6386" i="17" s="1"/>
  <c r="K6385" i="17"/>
  <c r="L6385" i="17" s="1"/>
  <c r="K6384" i="17"/>
  <c r="L6384" i="17" s="1"/>
  <c r="K6383" i="17"/>
  <c r="L6383" i="17" s="1"/>
  <c r="K6382" i="17"/>
  <c r="L6382" i="17" s="1"/>
  <c r="K6381" i="17"/>
  <c r="L6381" i="17" s="1"/>
  <c r="K6380" i="17"/>
  <c r="L6380" i="17" s="1"/>
  <c r="K6379" i="17"/>
  <c r="L6379" i="17" s="1"/>
  <c r="K6378" i="17"/>
  <c r="L6378" i="17" s="1"/>
  <c r="K6377" i="17"/>
  <c r="L6377" i="17" s="1"/>
  <c r="K6376" i="17"/>
  <c r="L6376" i="17" s="1"/>
  <c r="K6375" i="17"/>
  <c r="L6375" i="17" s="1"/>
  <c r="K6374" i="17"/>
  <c r="L6374" i="17" s="1"/>
  <c r="K6373" i="17"/>
  <c r="L6373" i="17" s="1"/>
  <c r="K6372" i="17"/>
  <c r="L6372" i="17" s="1"/>
  <c r="K6371" i="17"/>
  <c r="L6371" i="17" s="1"/>
  <c r="K6370" i="17"/>
  <c r="L6370" i="17" s="1"/>
  <c r="K6369" i="17"/>
  <c r="L6369" i="17" s="1"/>
  <c r="K6368" i="17"/>
  <c r="L6368" i="17" s="1"/>
  <c r="K6367" i="17"/>
  <c r="L6367" i="17" s="1"/>
  <c r="K6366" i="17"/>
  <c r="L6366" i="17" s="1"/>
  <c r="K6365" i="17"/>
  <c r="L6365" i="17" s="1"/>
  <c r="K6364" i="17"/>
  <c r="L6364" i="17" s="1"/>
  <c r="K6363" i="17"/>
  <c r="L6363" i="17" s="1"/>
  <c r="K6362" i="17"/>
  <c r="L6362" i="17" s="1"/>
  <c r="K6361" i="17"/>
  <c r="L6361" i="17" s="1"/>
  <c r="K6360" i="17"/>
  <c r="L6360" i="17" s="1"/>
  <c r="K6359" i="17"/>
  <c r="L6359" i="17" s="1"/>
  <c r="K6358" i="17"/>
  <c r="L6358" i="17" s="1"/>
  <c r="K6357" i="17"/>
  <c r="L6357" i="17" s="1"/>
  <c r="K6356" i="17"/>
  <c r="L6356" i="17" s="1"/>
  <c r="K6355" i="17"/>
  <c r="L6355" i="17" s="1"/>
  <c r="K6354" i="17"/>
  <c r="L6354" i="17" s="1"/>
  <c r="K6353" i="17"/>
  <c r="L6353" i="17" s="1"/>
  <c r="K6352" i="17"/>
  <c r="L6352" i="17" s="1"/>
  <c r="K6351" i="17"/>
  <c r="L6351" i="17" s="1"/>
  <c r="K6350" i="17"/>
  <c r="L6350" i="17" s="1"/>
  <c r="K6349" i="17"/>
  <c r="L6349" i="17" s="1"/>
  <c r="K6348" i="17"/>
  <c r="L6348" i="17" s="1"/>
  <c r="K6347" i="17"/>
  <c r="L6347" i="17" s="1"/>
  <c r="K6346" i="17"/>
  <c r="L6346" i="17" s="1"/>
  <c r="K6345" i="17"/>
  <c r="L6345" i="17" s="1"/>
  <c r="K6344" i="17"/>
  <c r="L6344" i="17" s="1"/>
  <c r="K6343" i="17"/>
  <c r="L6343" i="17" s="1"/>
  <c r="K6342" i="17"/>
  <c r="L6342" i="17" s="1"/>
  <c r="K6341" i="17"/>
  <c r="L6341" i="17" s="1"/>
  <c r="K6340" i="17"/>
  <c r="L6340" i="17" s="1"/>
  <c r="K6339" i="17"/>
  <c r="L6339" i="17" s="1"/>
  <c r="K6338" i="17"/>
  <c r="L6338" i="17" s="1"/>
  <c r="K6337" i="17"/>
  <c r="L6337" i="17" s="1"/>
  <c r="K6336" i="17"/>
  <c r="L6336" i="17" s="1"/>
  <c r="K6335" i="17"/>
  <c r="L6335" i="17" s="1"/>
  <c r="K6334" i="17"/>
  <c r="L6334" i="17" s="1"/>
  <c r="K6333" i="17"/>
  <c r="L6333" i="17" s="1"/>
  <c r="K6332" i="17"/>
  <c r="L6332" i="17" s="1"/>
  <c r="K6331" i="17"/>
  <c r="L6331" i="17" s="1"/>
  <c r="K6330" i="17"/>
  <c r="L6330" i="17" s="1"/>
  <c r="K6329" i="17"/>
  <c r="L6329" i="17" s="1"/>
  <c r="K6328" i="17"/>
  <c r="L6328" i="17" s="1"/>
  <c r="K6327" i="17"/>
  <c r="L6327" i="17" s="1"/>
  <c r="K6326" i="17"/>
  <c r="L6326" i="17" s="1"/>
  <c r="K6325" i="17"/>
  <c r="L6325" i="17" s="1"/>
  <c r="K6324" i="17"/>
  <c r="L6324" i="17" s="1"/>
  <c r="K6323" i="17"/>
  <c r="L6323" i="17" s="1"/>
  <c r="K6322" i="17"/>
  <c r="L6322" i="17" s="1"/>
  <c r="K6321" i="17"/>
  <c r="L6321" i="17" s="1"/>
  <c r="K6320" i="17"/>
  <c r="L6320" i="17" s="1"/>
  <c r="K6319" i="17"/>
  <c r="L6319" i="17" s="1"/>
  <c r="K6318" i="17"/>
  <c r="L6318" i="17" s="1"/>
  <c r="K6317" i="17"/>
  <c r="L6317" i="17" s="1"/>
  <c r="K6316" i="17"/>
  <c r="L6316" i="17" s="1"/>
  <c r="K6315" i="17"/>
  <c r="L6315" i="17" s="1"/>
  <c r="K6314" i="17"/>
  <c r="L6314" i="17" s="1"/>
  <c r="K6313" i="17"/>
  <c r="L6313" i="17" s="1"/>
  <c r="K6312" i="17"/>
  <c r="L6312" i="17" s="1"/>
  <c r="K6311" i="17"/>
  <c r="L6311" i="17" s="1"/>
  <c r="K6310" i="17"/>
  <c r="L6310" i="17" s="1"/>
  <c r="K6309" i="17"/>
  <c r="L6309" i="17" s="1"/>
  <c r="K6308" i="17"/>
  <c r="L6308" i="17" s="1"/>
  <c r="K6307" i="17"/>
  <c r="L6307" i="17" s="1"/>
  <c r="K6306" i="17"/>
  <c r="L6306" i="17" s="1"/>
  <c r="K6305" i="17"/>
  <c r="L6305" i="17" s="1"/>
  <c r="K6304" i="17"/>
  <c r="L6304" i="17" s="1"/>
  <c r="K6303" i="17"/>
  <c r="L6303" i="17" s="1"/>
  <c r="K6302" i="17"/>
  <c r="L6302" i="17" s="1"/>
  <c r="K6301" i="17"/>
  <c r="L6301" i="17" s="1"/>
  <c r="K6300" i="17"/>
  <c r="L6300" i="17" s="1"/>
  <c r="K6299" i="17"/>
  <c r="L6299" i="17" s="1"/>
  <c r="K6298" i="17"/>
  <c r="L6298" i="17" s="1"/>
  <c r="K6297" i="17"/>
  <c r="L6297" i="17" s="1"/>
  <c r="K6296" i="17"/>
  <c r="L6296" i="17" s="1"/>
  <c r="K6295" i="17"/>
  <c r="L6295" i="17" s="1"/>
  <c r="K6294" i="17"/>
  <c r="L6294" i="17" s="1"/>
  <c r="K6293" i="17"/>
  <c r="L6293" i="17" s="1"/>
  <c r="K6292" i="17"/>
  <c r="L6292" i="17" s="1"/>
  <c r="K6291" i="17"/>
  <c r="L6291" i="17" s="1"/>
  <c r="K6290" i="17"/>
  <c r="L6290" i="17" s="1"/>
  <c r="K6289" i="17"/>
  <c r="L6289" i="17" s="1"/>
  <c r="K6288" i="17"/>
  <c r="L6288" i="17" s="1"/>
  <c r="K6287" i="17"/>
  <c r="L6287" i="17" s="1"/>
  <c r="K6286" i="17"/>
  <c r="L6286" i="17" s="1"/>
  <c r="K6285" i="17"/>
  <c r="L6285" i="17" s="1"/>
  <c r="K6284" i="17"/>
  <c r="L6284" i="17" s="1"/>
  <c r="K6283" i="17"/>
  <c r="L6283" i="17" s="1"/>
  <c r="K6282" i="17"/>
  <c r="L6282" i="17" s="1"/>
  <c r="K6281" i="17"/>
  <c r="L6281" i="17" s="1"/>
  <c r="K6280" i="17"/>
  <c r="L6280" i="17" s="1"/>
  <c r="K6279" i="17"/>
  <c r="L6279" i="17" s="1"/>
  <c r="K6278" i="17"/>
  <c r="L6278" i="17" s="1"/>
  <c r="K6277" i="17"/>
  <c r="L6277" i="17" s="1"/>
  <c r="K6276" i="17"/>
  <c r="L6276" i="17" s="1"/>
  <c r="K6275" i="17"/>
  <c r="L6275" i="17" s="1"/>
  <c r="K6274" i="17"/>
  <c r="L6274" i="17" s="1"/>
  <c r="K6273" i="17"/>
  <c r="L6273" i="17" s="1"/>
  <c r="K6272" i="17"/>
  <c r="L6272" i="17" s="1"/>
  <c r="K6271" i="17"/>
  <c r="L6271" i="17" s="1"/>
  <c r="K6270" i="17"/>
  <c r="L6270" i="17" s="1"/>
  <c r="K6269" i="17"/>
  <c r="L6269" i="17" s="1"/>
  <c r="K6268" i="17"/>
  <c r="L6268" i="17" s="1"/>
  <c r="K6267" i="17"/>
  <c r="L6267" i="17" s="1"/>
  <c r="K6266" i="17"/>
  <c r="L6266" i="17" s="1"/>
  <c r="K6265" i="17"/>
  <c r="L6265" i="17" s="1"/>
  <c r="K6264" i="17"/>
  <c r="L6264" i="17" s="1"/>
  <c r="K6263" i="17"/>
  <c r="L6263" i="17" s="1"/>
  <c r="K6262" i="17"/>
  <c r="L6262" i="17" s="1"/>
  <c r="K6261" i="17"/>
  <c r="L6261" i="17" s="1"/>
  <c r="K6260" i="17"/>
  <c r="L6260" i="17" s="1"/>
  <c r="K6259" i="17"/>
  <c r="L6259" i="17" s="1"/>
  <c r="K6258" i="17"/>
  <c r="L6258" i="17" s="1"/>
  <c r="K6257" i="17"/>
  <c r="L6257" i="17" s="1"/>
  <c r="K6256" i="17"/>
  <c r="L6256" i="17" s="1"/>
  <c r="K6255" i="17"/>
  <c r="L6255" i="17" s="1"/>
  <c r="K6254" i="17"/>
  <c r="L6254" i="17" s="1"/>
  <c r="K6253" i="17"/>
  <c r="L6253" i="17" s="1"/>
  <c r="K6252" i="17"/>
  <c r="L6252" i="17" s="1"/>
  <c r="K6251" i="17"/>
  <c r="L6251" i="17" s="1"/>
  <c r="K6250" i="17"/>
  <c r="L6250" i="17" s="1"/>
  <c r="K6249" i="17"/>
  <c r="L6249" i="17" s="1"/>
  <c r="K6248" i="17"/>
  <c r="L6248" i="17" s="1"/>
  <c r="K6247" i="17"/>
  <c r="L6247" i="17" s="1"/>
  <c r="K6246" i="17"/>
  <c r="L6246" i="17" s="1"/>
  <c r="K6245" i="17"/>
  <c r="L6245" i="17" s="1"/>
  <c r="K6244" i="17"/>
  <c r="L6244" i="17" s="1"/>
  <c r="K6243" i="17"/>
  <c r="L6243" i="17" s="1"/>
  <c r="K6242" i="17"/>
  <c r="L6242" i="17" s="1"/>
  <c r="K6241" i="17"/>
  <c r="L6241" i="17" s="1"/>
  <c r="K6240" i="17"/>
  <c r="L6240" i="17" s="1"/>
  <c r="K6239" i="17"/>
  <c r="L6239" i="17" s="1"/>
  <c r="K6238" i="17"/>
  <c r="L6238" i="17" s="1"/>
  <c r="K6237" i="17"/>
  <c r="L6237" i="17" s="1"/>
  <c r="K6236" i="17"/>
  <c r="L6236" i="17" s="1"/>
  <c r="K6235" i="17"/>
  <c r="L6235" i="17" s="1"/>
  <c r="K6234" i="17"/>
  <c r="L6234" i="17" s="1"/>
  <c r="K6233" i="17"/>
  <c r="L6233" i="17" s="1"/>
  <c r="K6232" i="17"/>
  <c r="L6232" i="17" s="1"/>
  <c r="K6231" i="17"/>
  <c r="L6231" i="17" s="1"/>
  <c r="K6230" i="17"/>
  <c r="L6230" i="17" s="1"/>
  <c r="K6229" i="17"/>
  <c r="L6229" i="17" s="1"/>
  <c r="K6228" i="17"/>
  <c r="L6228" i="17" s="1"/>
  <c r="K6227" i="17"/>
  <c r="L6227" i="17" s="1"/>
  <c r="K6226" i="17"/>
  <c r="L6226" i="17" s="1"/>
  <c r="K6225" i="17"/>
  <c r="L6225" i="17" s="1"/>
  <c r="K6224" i="17"/>
  <c r="L6224" i="17" s="1"/>
  <c r="K6223" i="17"/>
  <c r="L6223" i="17" s="1"/>
  <c r="K6222" i="17"/>
  <c r="L6222" i="17" s="1"/>
  <c r="K6221" i="17"/>
  <c r="L6221" i="17" s="1"/>
  <c r="K6220" i="17"/>
  <c r="L6220" i="17" s="1"/>
  <c r="K6219" i="17"/>
  <c r="L6219" i="17" s="1"/>
  <c r="K6218" i="17"/>
  <c r="L6218" i="17" s="1"/>
  <c r="K6217" i="17"/>
  <c r="L6217" i="17" s="1"/>
  <c r="K6216" i="17"/>
  <c r="L6216" i="17" s="1"/>
  <c r="K6215" i="17"/>
  <c r="L6215" i="17" s="1"/>
  <c r="K6214" i="17"/>
  <c r="L6214" i="17" s="1"/>
  <c r="K6213" i="17"/>
  <c r="L6213" i="17" s="1"/>
  <c r="K6212" i="17"/>
  <c r="L6212" i="17" s="1"/>
  <c r="K6211" i="17"/>
  <c r="L6211" i="17" s="1"/>
  <c r="K6210" i="17"/>
  <c r="L6210" i="17" s="1"/>
  <c r="K6209" i="17"/>
  <c r="L6209" i="17" s="1"/>
  <c r="K6208" i="17"/>
  <c r="L6208" i="17" s="1"/>
  <c r="K6207" i="17"/>
  <c r="L6207" i="17" s="1"/>
  <c r="K6206" i="17"/>
  <c r="L6206" i="17" s="1"/>
  <c r="K6205" i="17"/>
  <c r="L6205" i="17" s="1"/>
  <c r="K6204" i="17"/>
  <c r="L6204" i="17" s="1"/>
  <c r="K6203" i="17"/>
  <c r="L6203" i="17" s="1"/>
  <c r="K6202" i="17"/>
  <c r="L6202" i="17" s="1"/>
  <c r="K6201" i="17"/>
  <c r="L6201" i="17" s="1"/>
  <c r="K6200" i="17"/>
  <c r="L6200" i="17" s="1"/>
  <c r="K6199" i="17"/>
  <c r="L6199" i="17" s="1"/>
  <c r="K6198" i="17"/>
  <c r="L6198" i="17" s="1"/>
  <c r="K6197" i="17"/>
  <c r="L6197" i="17" s="1"/>
  <c r="K6196" i="17"/>
  <c r="L6196" i="17" s="1"/>
  <c r="K6195" i="17"/>
  <c r="L6195" i="17" s="1"/>
  <c r="K6194" i="17"/>
  <c r="L6194" i="17" s="1"/>
  <c r="K6193" i="17"/>
  <c r="L6193" i="17" s="1"/>
  <c r="K6192" i="17"/>
  <c r="L6192" i="17" s="1"/>
  <c r="K6191" i="17"/>
  <c r="L6191" i="17" s="1"/>
  <c r="K6190" i="17"/>
  <c r="L6190" i="17" s="1"/>
  <c r="K6189" i="17"/>
  <c r="L6189" i="17" s="1"/>
  <c r="K6188" i="17"/>
  <c r="L6188" i="17" s="1"/>
  <c r="K6187" i="17"/>
  <c r="L6187" i="17" s="1"/>
  <c r="K6186" i="17"/>
  <c r="L6186" i="17" s="1"/>
  <c r="K6185" i="17"/>
  <c r="L6185" i="17" s="1"/>
  <c r="K6184" i="17"/>
  <c r="L6184" i="17" s="1"/>
  <c r="K6183" i="17"/>
  <c r="L6183" i="17" s="1"/>
  <c r="K6182" i="17"/>
  <c r="L6182" i="17" s="1"/>
  <c r="K6181" i="17"/>
  <c r="L6181" i="17" s="1"/>
  <c r="K6180" i="17"/>
  <c r="L6180" i="17" s="1"/>
  <c r="K6179" i="17"/>
  <c r="L6179" i="17" s="1"/>
  <c r="K6178" i="17"/>
  <c r="L6178" i="17" s="1"/>
  <c r="K6177" i="17"/>
  <c r="L6177" i="17" s="1"/>
  <c r="K6176" i="17"/>
  <c r="L6176" i="17" s="1"/>
  <c r="K6175" i="17"/>
  <c r="L6175" i="17" s="1"/>
  <c r="K6174" i="17"/>
  <c r="L6174" i="17" s="1"/>
  <c r="K6173" i="17"/>
  <c r="L6173" i="17" s="1"/>
  <c r="K6172" i="17"/>
  <c r="L6172" i="17" s="1"/>
  <c r="K6171" i="17"/>
  <c r="L6171" i="17" s="1"/>
  <c r="K6170" i="17"/>
  <c r="L6170" i="17" s="1"/>
  <c r="K6169" i="17"/>
  <c r="L6169" i="17" s="1"/>
  <c r="K6168" i="17"/>
  <c r="L6168" i="17" s="1"/>
  <c r="K6167" i="17"/>
  <c r="L6167" i="17" s="1"/>
  <c r="K6166" i="17"/>
  <c r="L6166" i="17" s="1"/>
  <c r="K6165" i="17"/>
  <c r="L6165" i="17" s="1"/>
  <c r="K6164" i="17"/>
  <c r="L6164" i="17" s="1"/>
  <c r="K6163" i="17"/>
  <c r="L6163" i="17" s="1"/>
  <c r="K6162" i="17"/>
  <c r="L6162" i="17" s="1"/>
  <c r="K6161" i="17"/>
  <c r="L6161" i="17" s="1"/>
  <c r="K6160" i="17"/>
  <c r="L6160" i="17" s="1"/>
  <c r="K6159" i="17"/>
  <c r="L6159" i="17" s="1"/>
  <c r="K6158" i="17"/>
  <c r="L6158" i="17" s="1"/>
  <c r="K6157" i="17"/>
  <c r="L6157" i="17" s="1"/>
  <c r="K6156" i="17"/>
  <c r="L6156" i="17" s="1"/>
  <c r="K6155" i="17"/>
  <c r="L6155" i="17" s="1"/>
  <c r="K6154" i="17"/>
  <c r="L6154" i="17" s="1"/>
  <c r="K6153" i="17"/>
  <c r="L6153" i="17" s="1"/>
  <c r="K6152" i="17"/>
  <c r="L6152" i="17" s="1"/>
  <c r="K6151" i="17"/>
  <c r="L6151" i="17" s="1"/>
  <c r="K6150" i="17"/>
  <c r="L6150" i="17" s="1"/>
  <c r="K6149" i="17"/>
  <c r="L6149" i="17" s="1"/>
  <c r="K6148" i="17"/>
  <c r="L6148" i="17" s="1"/>
  <c r="K6147" i="17"/>
  <c r="L6147" i="17" s="1"/>
  <c r="K6146" i="17"/>
  <c r="L6146" i="17" s="1"/>
  <c r="K6145" i="17"/>
  <c r="L6145" i="17" s="1"/>
  <c r="K6144" i="17"/>
  <c r="L6144" i="17" s="1"/>
  <c r="K6143" i="17"/>
  <c r="L6143" i="17" s="1"/>
  <c r="K6142" i="17"/>
  <c r="L6142" i="17" s="1"/>
  <c r="K6141" i="17"/>
  <c r="L6141" i="17" s="1"/>
  <c r="K6140" i="17"/>
  <c r="L6140" i="17" s="1"/>
  <c r="K6139" i="17"/>
  <c r="L6139" i="17" s="1"/>
  <c r="K6138" i="17"/>
  <c r="L6138" i="17" s="1"/>
  <c r="K6137" i="17"/>
  <c r="L6137" i="17" s="1"/>
  <c r="K6136" i="17"/>
  <c r="L6136" i="17" s="1"/>
  <c r="K6135" i="17"/>
  <c r="L6135" i="17" s="1"/>
  <c r="K6134" i="17"/>
  <c r="L6134" i="17" s="1"/>
  <c r="K6133" i="17"/>
  <c r="L6133" i="17" s="1"/>
  <c r="K6132" i="17"/>
  <c r="L6132" i="17" s="1"/>
  <c r="K6131" i="17"/>
  <c r="L6131" i="17" s="1"/>
  <c r="K6130" i="17"/>
  <c r="L6130" i="17" s="1"/>
  <c r="K6129" i="17"/>
  <c r="L6129" i="17" s="1"/>
  <c r="K6128" i="17"/>
  <c r="L6128" i="17" s="1"/>
  <c r="K6127" i="17"/>
  <c r="L6127" i="17" s="1"/>
  <c r="K6126" i="17"/>
  <c r="L6126" i="17" s="1"/>
  <c r="K6125" i="17"/>
  <c r="L6125" i="17" s="1"/>
  <c r="K6124" i="17"/>
  <c r="L6124" i="17" s="1"/>
  <c r="K6123" i="17"/>
  <c r="L6123" i="17" s="1"/>
  <c r="K6122" i="17"/>
  <c r="L6122" i="17" s="1"/>
  <c r="K6121" i="17"/>
  <c r="L6121" i="17" s="1"/>
  <c r="K6120" i="17"/>
  <c r="L6120" i="17" s="1"/>
  <c r="K6119" i="17"/>
  <c r="L6119" i="17" s="1"/>
  <c r="K6118" i="17"/>
  <c r="L6118" i="17" s="1"/>
  <c r="K6117" i="17"/>
  <c r="L6117" i="17" s="1"/>
  <c r="K6116" i="17"/>
  <c r="L6116" i="17" s="1"/>
  <c r="K6115" i="17"/>
  <c r="L6115" i="17" s="1"/>
  <c r="K6114" i="17"/>
  <c r="L6114" i="17" s="1"/>
  <c r="K6113" i="17"/>
  <c r="L6113" i="17" s="1"/>
  <c r="K6112" i="17"/>
  <c r="L6112" i="17" s="1"/>
  <c r="K6111" i="17"/>
  <c r="L6111" i="17" s="1"/>
  <c r="K6110" i="17"/>
  <c r="L6110" i="17" s="1"/>
  <c r="K6109" i="17"/>
  <c r="L6109" i="17" s="1"/>
  <c r="K6108" i="17"/>
  <c r="L6108" i="17" s="1"/>
  <c r="K6107" i="17"/>
  <c r="L6107" i="17" s="1"/>
  <c r="K6106" i="17"/>
  <c r="L6106" i="17" s="1"/>
  <c r="K6105" i="17"/>
  <c r="L6105" i="17" s="1"/>
  <c r="K6104" i="17"/>
  <c r="L6104" i="17" s="1"/>
  <c r="K6103" i="17"/>
  <c r="L6103" i="17" s="1"/>
  <c r="K6102" i="17"/>
  <c r="L6102" i="17" s="1"/>
  <c r="K6101" i="17"/>
  <c r="L6101" i="17" s="1"/>
  <c r="K6100" i="17"/>
  <c r="L6100" i="17" s="1"/>
  <c r="K6099" i="17"/>
  <c r="L6099" i="17" s="1"/>
  <c r="K6098" i="17"/>
  <c r="L6098" i="17" s="1"/>
  <c r="K6097" i="17"/>
  <c r="L6097" i="17" s="1"/>
  <c r="K6096" i="17"/>
  <c r="L6096" i="17" s="1"/>
  <c r="K6095" i="17"/>
  <c r="L6095" i="17" s="1"/>
  <c r="K6094" i="17"/>
  <c r="L6094" i="17" s="1"/>
  <c r="K6093" i="17"/>
  <c r="L6093" i="17" s="1"/>
  <c r="K6092" i="17"/>
  <c r="L6092" i="17" s="1"/>
  <c r="K6091" i="17"/>
  <c r="L6091" i="17" s="1"/>
  <c r="K6090" i="17"/>
  <c r="L6090" i="17" s="1"/>
  <c r="K6089" i="17"/>
  <c r="L6089" i="17" s="1"/>
  <c r="K6088" i="17"/>
  <c r="L6088" i="17" s="1"/>
  <c r="K6087" i="17"/>
  <c r="L6087" i="17" s="1"/>
  <c r="K6086" i="17"/>
  <c r="L6086" i="17" s="1"/>
  <c r="K6085" i="17"/>
  <c r="L6085" i="17" s="1"/>
  <c r="K6084" i="17"/>
  <c r="L6084" i="17" s="1"/>
  <c r="K6083" i="17"/>
  <c r="L6083" i="17" s="1"/>
  <c r="K6082" i="17"/>
  <c r="L6082" i="17" s="1"/>
  <c r="K6081" i="17"/>
  <c r="L6081" i="17" s="1"/>
  <c r="K6080" i="17"/>
  <c r="L6080" i="17" s="1"/>
  <c r="K6079" i="17"/>
  <c r="L6079" i="17" s="1"/>
  <c r="K6078" i="17"/>
  <c r="L6078" i="17" s="1"/>
  <c r="K6077" i="17"/>
  <c r="L6077" i="17" s="1"/>
  <c r="K6076" i="17"/>
  <c r="L6076" i="17" s="1"/>
  <c r="K6075" i="17"/>
  <c r="L6075" i="17" s="1"/>
  <c r="K6074" i="17"/>
  <c r="L6074" i="17" s="1"/>
  <c r="K6073" i="17"/>
  <c r="L6073" i="17" s="1"/>
  <c r="K6072" i="17"/>
  <c r="L6072" i="17" s="1"/>
  <c r="K6071" i="17"/>
  <c r="L6071" i="17" s="1"/>
  <c r="K6070" i="17"/>
  <c r="L6070" i="17" s="1"/>
  <c r="K6069" i="17"/>
  <c r="L6069" i="17" s="1"/>
  <c r="K6068" i="17"/>
  <c r="L6068" i="17" s="1"/>
  <c r="K6067" i="17"/>
  <c r="L6067" i="17" s="1"/>
  <c r="K6066" i="17"/>
  <c r="L6066" i="17" s="1"/>
  <c r="K6065" i="17"/>
  <c r="L6065" i="17" s="1"/>
  <c r="K6064" i="17"/>
  <c r="L6064" i="17" s="1"/>
  <c r="K6063" i="17"/>
  <c r="L6063" i="17" s="1"/>
  <c r="K6062" i="17"/>
  <c r="L6062" i="17" s="1"/>
  <c r="K6061" i="17"/>
  <c r="L6061" i="17" s="1"/>
  <c r="K6060" i="17"/>
  <c r="L6060" i="17" s="1"/>
  <c r="K6059" i="17"/>
  <c r="L6059" i="17" s="1"/>
  <c r="K6058" i="17"/>
  <c r="L6058" i="17" s="1"/>
  <c r="K6057" i="17"/>
  <c r="L6057" i="17" s="1"/>
  <c r="K6056" i="17"/>
  <c r="L6056" i="17" s="1"/>
  <c r="K6055" i="17"/>
  <c r="L6055" i="17" s="1"/>
  <c r="K6054" i="17"/>
  <c r="L6054" i="17" s="1"/>
  <c r="K6053" i="17"/>
  <c r="L6053" i="17" s="1"/>
  <c r="K6052" i="17"/>
  <c r="L6052" i="17" s="1"/>
  <c r="K6051" i="17"/>
  <c r="L6051" i="17" s="1"/>
  <c r="K6050" i="17"/>
  <c r="L6050" i="17" s="1"/>
  <c r="K6049" i="17"/>
  <c r="L6049" i="17" s="1"/>
  <c r="K6048" i="17"/>
  <c r="L6048" i="17" s="1"/>
  <c r="K6047" i="17"/>
  <c r="L6047" i="17" s="1"/>
  <c r="K6046" i="17"/>
  <c r="L6046" i="17" s="1"/>
  <c r="K6045" i="17"/>
  <c r="L6045" i="17" s="1"/>
  <c r="K6044" i="17"/>
  <c r="L6044" i="17" s="1"/>
  <c r="K6043" i="17"/>
  <c r="L6043" i="17" s="1"/>
  <c r="K6042" i="17"/>
  <c r="L6042" i="17" s="1"/>
  <c r="K6041" i="17"/>
  <c r="L6041" i="17" s="1"/>
  <c r="K6040" i="17"/>
  <c r="L6040" i="17" s="1"/>
  <c r="K6039" i="17"/>
  <c r="L6039" i="17" s="1"/>
  <c r="K6038" i="17"/>
  <c r="L6038" i="17" s="1"/>
  <c r="K6037" i="17"/>
  <c r="L6037" i="17" s="1"/>
  <c r="K6036" i="17"/>
  <c r="L6036" i="17" s="1"/>
  <c r="K6035" i="17"/>
  <c r="L6035" i="17" s="1"/>
  <c r="K6034" i="17"/>
  <c r="L6034" i="17" s="1"/>
  <c r="K6033" i="17"/>
  <c r="L6033" i="17" s="1"/>
  <c r="K6032" i="17"/>
  <c r="L6032" i="17" s="1"/>
  <c r="K6031" i="17"/>
  <c r="L6031" i="17" s="1"/>
  <c r="K6030" i="17"/>
  <c r="L6030" i="17" s="1"/>
  <c r="K6029" i="17"/>
  <c r="L6029" i="17" s="1"/>
  <c r="K6028" i="17"/>
  <c r="L6028" i="17" s="1"/>
  <c r="K6027" i="17"/>
  <c r="L6027" i="17" s="1"/>
  <c r="K6026" i="17"/>
  <c r="L6026" i="17" s="1"/>
  <c r="K6025" i="17"/>
  <c r="L6025" i="17" s="1"/>
  <c r="K6024" i="17"/>
  <c r="L6024" i="17" s="1"/>
  <c r="K6023" i="17"/>
  <c r="L6023" i="17" s="1"/>
  <c r="K6022" i="17"/>
  <c r="L6022" i="17" s="1"/>
  <c r="K6021" i="17"/>
  <c r="L6021" i="17" s="1"/>
  <c r="K6020" i="17"/>
  <c r="L6020" i="17" s="1"/>
  <c r="K6019" i="17"/>
  <c r="L6019" i="17" s="1"/>
  <c r="K6018" i="17"/>
  <c r="L6018" i="17" s="1"/>
  <c r="K6017" i="17"/>
  <c r="L6017" i="17" s="1"/>
  <c r="K6016" i="17"/>
  <c r="L6016" i="17" s="1"/>
  <c r="K6015" i="17"/>
  <c r="L6015" i="17" s="1"/>
  <c r="K6014" i="17"/>
  <c r="L6014" i="17" s="1"/>
  <c r="K6013" i="17"/>
  <c r="L6013" i="17" s="1"/>
  <c r="K6012" i="17"/>
  <c r="L6012" i="17" s="1"/>
  <c r="K6011" i="17"/>
  <c r="L6011" i="17" s="1"/>
  <c r="K6010" i="17"/>
  <c r="L6010" i="17" s="1"/>
  <c r="K6009" i="17"/>
  <c r="L6009" i="17" s="1"/>
  <c r="K6008" i="17"/>
  <c r="L6008" i="17" s="1"/>
  <c r="K6007" i="17"/>
  <c r="L6007" i="17" s="1"/>
  <c r="K6006" i="17"/>
  <c r="L6006" i="17" s="1"/>
  <c r="K6005" i="17"/>
  <c r="L6005" i="17" s="1"/>
  <c r="K6004" i="17"/>
  <c r="L6004" i="17" s="1"/>
  <c r="K6003" i="17"/>
  <c r="L6003" i="17" s="1"/>
  <c r="K6002" i="17"/>
  <c r="L6002" i="17" s="1"/>
  <c r="K6001" i="17"/>
  <c r="L6001" i="17" s="1"/>
  <c r="K6000" i="17"/>
  <c r="L6000" i="17" s="1"/>
  <c r="K5999" i="17"/>
  <c r="L5999" i="17" s="1"/>
  <c r="K5998" i="17"/>
  <c r="L5998" i="17" s="1"/>
  <c r="K5997" i="17"/>
  <c r="L5997" i="17" s="1"/>
  <c r="K5996" i="17"/>
  <c r="L5996" i="17" s="1"/>
  <c r="K5995" i="17"/>
  <c r="L5995" i="17" s="1"/>
  <c r="K5994" i="17"/>
  <c r="L5994" i="17" s="1"/>
  <c r="K5993" i="17"/>
  <c r="L5993" i="17" s="1"/>
  <c r="K5992" i="17"/>
  <c r="L5992" i="17" s="1"/>
  <c r="K5991" i="17"/>
  <c r="L5991" i="17" s="1"/>
  <c r="K5990" i="17"/>
  <c r="L5990" i="17" s="1"/>
  <c r="K5989" i="17"/>
  <c r="L5989" i="17" s="1"/>
  <c r="K5988" i="17"/>
  <c r="L5988" i="17" s="1"/>
  <c r="K5987" i="17"/>
  <c r="L5987" i="17" s="1"/>
  <c r="K5986" i="17"/>
  <c r="L5986" i="17" s="1"/>
  <c r="K5985" i="17"/>
  <c r="L5985" i="17" s="1"/>
  <c r="K5984" i="17"/>
  <c r="L5984" i="17" s="1"/>
  <c r="K5983" i="17"/>
  <c r="L5983" i="17" s="1"/>
  <c r="K5982" i="17"/>
  <c r="L5982" i="17" s="1"/>
  <c r="K5981" i="17"/>
  <c r="L5981" i="17" s="1"/>
  <c r="K5980" i="17"/>
  <c r="L5980" i="17" s="1"/>
  <c r="K5979" i="17"/>
  <c r="L5979" i="17" s="1"/>
  <c r="K5978" i="17"/>
  <c r="L5978" i="17" s="1"/>
  <c r="K5977" i="17"/>
  <c r="L5977" i="17" s="1"/>
  <c r="K5976" i="17"/>
  <c r="L5976" i="17" s="1"/>
  <c r="K5975" i="17"/>
  <c r="L5975" i="17" s="1"/>
  <c r="K5974" i="17"/>
  <c r="L5974" i="17" s="1"/>
  <c r="K5973" i="17"/>
  <c r="L5973" i="17" s="1"/>
  <c r="K5972" i="17"/>
  <c r="L5972" i="17" s="1"/>
  <c r="K5971" i="17"/>
  <c r="L5971" i="17" s="1"/>
  <c r="K5970" i="17"/>
  <c r="L5970" i="17" s="1"/>
  <c r="K5969" i="17"/>
  <c r="L5969" i="17" s="1"/>
  <c r="K5968" i="17"/>
  <c r="L5968" i="17" s="1"/>
  <c r="K5967" i="17"/>
  <c r="L5967" i="17" s="1"/>
  <c r="K5966" i="17"/>
  <c r="L5966" i="17" s="1"/>
  <c r="K5965" i="17"/>
  <c r="L5965" i="17" s="1"/>
  <c r="K5964" i="17"/>
  <c r="L5964" i="17" s="1"/>
  <c r="K5963" i="17"/>
  <c r="L5963" i="17" s="1"/>
  <c r="K5962" i="17"/>
  <c r="L5962" i="17" s="1"/>
  <c r="K5961" i="17"/>
  <c r="L5961" i="17" s="1"/>
  <c r="K5960" i="17"/>
  <c r="L5960" i="17" s="1"/>
  <c r="K5959" i="17"/>
  <c r="L5959" i="17" s="1"/>
  <c r="K5958" i="17"/>
  <c r="L5958" i="17" s="1"/>
  <c r="K5957" i="17"/>
  <c r="L5957" i="17" s="1"/>
  <c r="K5956" i="17"/>
  <c r="L5956" i="17" s="1"/>
  <c r="K5955" i="17"/>
  <c r="L5955" i="17" s="1"/>
  <c r="K5954" i="17"/>
  <c r="L5954" i="17" s="1"/>
  <c r="K5953" i="17"/>
  <c r="L5953" i="17" s="1"/>
  <c r="K5952" i="17"/>
  <c r="L5952" i="17" s="1"/>
  <c r="K5951" i="17"/>
  <c r="L5951" i="17" s="1"/>
  <c r="K5950" i="17"/>
  <c r="L5950" i="17" s="1"/>
  <c r="K5949" i="17"/>
  <c r="L5949" i="17" s="1"/>
  <c r="K5948" i="17"/>
  <c r="L5948" i="17" s="1"/>
  <c r="K5947" i="17"/>
  <c r="L5947" i="17" s="1"/>
  <c r="K5946" i="17"/>
  <c r="L5946" i="17" s="1"/>
  <c r="K5945" i="17"/>
  <c r="L5945" i="17" s="1"/>
  <c r="K5944" i="17"/>
  <c r="L5944" i="17" s="1"/>
  <c r="K5943" i="17"/>
  <c r="L5943" i="17" s="1"/>
  <c r="K5942" i="17"/>
  <c r="L5942" i="17" s="1"/>
  <c r="K5941" i="17"/>
  <c r="L5941" i="17" s="1"/>
  <c r="K5940" i="17"/>
  <c r="L5940" i="17" s="1"/>
  <c r="K5939" i="17"/>
  <c r="L5939" i="17" s="1"/>
  <c r="K5938" i="17"/>
  <c r="L5938" i="17" s="1"/>
  <c r="K5937" i="17"/>
  <c r="L5937" i="17" s="1"/>
  <c r="K5936" i="17"/>
  <c r="L5936" i="17" s="1"/>
  <c r="K5935" i="17"/>
  <c r="L5935" i="17" s="1"/>
  <c r="K5934" i="17"/>
  <c r="L5934" i="17" s="1"/>
  <c r="K5933" i="17"/>
  <c r="L5933" i="17" s="1"/>
  <c r="K5932" i="17"/>
  <c r="L5932" i="17" s="1"/>
  <c r="K5931" i="17"/>
  <c r="L5931" i="17" s="1"/>
  <c r="K5930" i="17"/>
  <c r="L5930" i="17" s="1"/>
  <c r="K5929" i="17"/>
  <c r="L5929" i="17" s="1"/>
  <c r="K5928" i="17"/>
  <c r="L5928" i="17" s="1"/>
  <c r="K5927" i="17"/>
  <c r="L5927" i="17" s="1"/>
  <c r="K5926" i="17"/>
  <c r="L5926" i="17" s="1"/>
  <c r="K5925" i="17"/>
  <c r="L5925" i="17" s="1"/>
  <c r="K5924" i="17"/>
  <c r="L5924" i="17" s="1"/>
  <c r="K5923" i="17"/>
  <c r="L5923" i="17" s="1"/>
  <c r="K5922" i="17"/>
  <c r="L5922" i="17" s="1"/>
  <c r="K5921" i="17"/>
  <c r="L5921" i="17" s="1"/>
  <c r="K5920" i="17"/>
  <c r="L5920" i="17" s="1"/>
  <c r="K5919" i="17"/>
  <c r="L5919" i="17" s="1"/>
  <c r="K5918" i="17"/>
  <c r="L5918" i="17" s="1"/>
  <c r="K5917" i="17"/>
  <c r="L5917" i="17" s="1"/>
  <c r="K5916" i="17"/>
  <c r="L5916" i="17" s="1"/>
  <c r="K5915" i="17"/>
  <c r="L5915" i="17" s="1"/>
  <c r="K5914" i="17"/>
  <c r="L5914" i="17" s="1"/>
  <c r="K5913" i="17"/>
  <c r="L5913" i="17" s="1"/>
  <c r="K5912" i="17"/>
  <c r="L5912" i="17" s="1"/>
  <c r="K5911" i="17"/>
  <c r="L5911" i="17" s="1"/>
  <c r="K5910" i="17"/>
  <c r="L5910" i="17" s="1"/>
  <c r="K5909" i="17"/>
  <c r="L5909" i="17" s="1"/>
  <c r="K5908" i="17"/>
  <c r="L5908" i="17" s="1"/>
  <c r="K5907" i="17"/>
  <c r="L5907" i="17" s="1"/>
  <c r="K5906" i="17"/>
  <c r="L5906" i="17" s="1"/>
  <c r="K5905" i="17"/>
  <c r="L5905" i="17" s="1"/>
  <c r="K5904" i="17"/>
  <c r="L5904" i="17" s="1"/>
  <c r="K5903" i="17"/>
  <c r="L5903" i="17" s="1"/>
  <c r="K5902" i="17"/>
  <c r="L5902" i="17" s="1"/>
  <c r="K5901" i="17"/>
  <c r="L5901" i="17" s="1"/>
  <c r="K5900" i="17"/>
  <c r="L5900" i="17" s="1"/>
  <c r="K5899" i="17"/>
  <c r="L5899" i="17" s="1"/>
  <c r="K5898" i="17"/>
  <c r="L5898" i="17" s="1"/>
  <c r="K5897" i="17"/>
  <c r="L5897" i="17" s="1"/>
  <c r="K5896" i="17"/>
  <c r="L5896" i="17" s="1"/>
  <c r="K5895" i="17"/>
  <c r="L5895" i="17" s="1"/>
  <c r="K5894" i="17"/>
  <c r="L5894" i="17" s="1"/>
  <c r="K5893" i="17"/>
  <c r="L5893" i="17" s="1"/>
  <c r="K5892" i="17"/>
  <c r="L5892" i="17" s="1"/>
  <c r="K5891" i="17"/>
  <c r="L5891" i="17" s="1"/>
  <c r="K5890" i="17"/>
  <c r="L5890" i="17" s="1"/>
  <c r="K5889" i="17"/>
  <c r="L5889" i="17" s="1"/>
  <c r="K5888" i="17"/>
  <c r="L5888" i="17" s="1"/>
  <c r="K5887" i="17"/>
  <c r="L5887" i="17" s="1"/>
  <c r="K5886" i="17"/>
  <c r="L5886" i="17" s="1"/>
  <c r="K5885" i="17"/>
  <c r="L5885" i="17" s="1"/>
  <c r="K5884" i="17"/>
  <c r="L5884" i="17" s="1"/>
  <c r="K5883" i="17"/>
  <c r="L5883" i="17" s="1"/>
  <c r="K5882" i="17"/>
  <c r="L5882" i="17" s="1"/>
  <c r="K5881" i="17"/>
  <c r="L5881" i="17" s="1"/>
  <c r="K5880" i="17"/>
  <c r="L5880" i="17" s="1"/>
  <c r="K5879" i="17"/>
  <c r="L5879" i="17" s="1"/>
  <c r="K5878" i="17"/>
  <c r="L5878" i="17" s="1"/>
  <c r="K5877" i="17"/>
  <c r="L5877" i="17" s="1"/>
  <c r="K5876" i="17"/>
  <c r="L5876" i="17" s="1"/>
  <c r="K5875" i="17"/>
  <c r="L5875" i="17" s="1"/>
  <c r="K5874" i="17"/>
  <c r="L5874" i="17" s="1"/>
  <c r="K5873" i="17"/>
  <c r="L5873" i="17" s="1"/>
  <c r="K5872" i="17"/>
  <c r="L5872" i="17" s="1"/>
  <c r="K5871" i="17"/>
  <c r="L5871" i="17" s="1"/>
  <c r="K5870" i="17"/>
  <c r="L5870" i="17" s="1"/>
  <c r="K5869" i="17"/>
  <c r="L5869" i="17" s="1"/>
  <c r="K5868" i="17"/>
  <c r="L5868" i="17" s="1"/>
  <c r="K5867" i="17"/>
  <c r="L5867" i="17" s="1"/>
  <c r="K5866" i="17"/>
  <c r="L5866" i="17" s="1"/>
  <c r="K5865" i="17"/>
  <c r="L5865" i="17" s="1"/>
  <c r="K5864" i="17"/>
  <c r="L5864" i="17" s="1"/>
  <c r="K5863" i="17"/>
  <c r="L5863" i="17" s="1"/>
  <c r="K5862" i="17"/>
  <c r="L5862" i="17" s="1"/>
  <c r="K5861" i="17"/>
  <c r="L5861" i="17" s="1"/>
  <c r="K5860" i="17"/>
  <c r="L5860" i="17" s="1"/>
  <c r="K5859" i="17"/>
  <c r="L5859" i="17" s="1"/>
  <c r="K5858" i="17"/>
  <c r="L5858" i="17" s="1"/>
  <c r="K5857" i="17"/>
  <c r="L5857" i="17" s="1"/>
  <c r="K5856" i="17"/>
  <c r="L5856" i="17" s="1"/>
  <c r="K5855" i="17"/>
  <c r="L5855" i="17" s="1"/>
  <c r="K5854" i="17"/>
  <c r="L5854" i="17" s="1"/>
  <c r="K5853" i="17"/>
  <c r="L5853" i="17" s="1"/>
  <c r="K5852" i="17"/>
  <c r="L5852" i="17" s="1"/>
  <c r="K5851" i="17"/>
  <c r="L5851" i="17" s="1"/>
  <c r="K5850" i="17"/>
  <c r="L5850" i="17" s="1"/>
  <c r="K5849" i="17"/>
  <c r="L5849" i="17" s="1"/>
  <c r="K5848" i="17"/>
  <c r="L5848" i="17" s="1"/>
  <c r="K5847" i="17"/>
  <c r="L5847" i="17" s="1"/>
  <c r="K5846" i="17"/>
  <c r="L5846" i="17" s="1"/>
  <c r="K5845" i="17"/>
  <c r="L5845" i="17" s="1"/>
  <c r="K5844" i="17"/>
  <c r="L5844" i="17" s="1"/>
  <c r="K5843" i="17"/>
  <c r="L5843" i="17" s="1"/>
  <c r="K5842" i="17"/>
  <c r="L5842" i="17" s="1"/>
  <c r="K5841" i="17"/>
  <c r="L5841" i="17" s="1"/>
  <c r="K5840" i="17"/>
  <c r="L5840" i="17" s="1"/>
  <c r="K5839" i="17"/>
  <c r="L5839" i="17" s="1"/>
  <c r="K5838" i="17"/>
  <c r="L5838" i="17" s="1"/>
  <c r="K5837" i="17"/>
  <c r="L5837" i="17" s="1"/>
  <c r="K5836" i="17"/>
  <c r="L5836" i="17" s="1"/>
  <c r="K5835" i="17"/>
  <c r="L5835" i="17" s="1"/>
  <c r="K5834" i="17"/>
  <c r="L5834" i="17" s="1"/>
  <c r="K5833" i="17"/>
  <c r="L5833" i="17" s="1"/>
  <c r="K5832" i="17"/>
  <c r="L5832" i="17" s="1"/>
  <c r="K5831" i="17"/>
  <c r="L5831" i="17" s="1"/>
  <c r="K5830" i="17"/>
  <c r="L5830" i="17" s="1"/>
  <c r="K5829" i="17"/>
  <c r="L5829" i="17" s="1"/>
  <c r="K5828" i="17"/>
  <c r="L5828" i="17" s="1"/>
  <c r="K5827" i="17"/>
  <c r="L5827" i="17" s="1"/>
  <c r="K5826" i="17"/>
  <c r="L5826" i="17" s="1"/>
  <c r="K5825" i="17"/>
  <c r="L5825" i="17" s="1"/>
  <c r="K5824" i="17"/>
  <c r="L5824" i="17" s="1"/>
  <c r="K5823" i="17"/>
  <c r="L5823" i="17" s="1"/>
  <c r="K5822" i="17"/>
  <c r="L5822" i="17" s="1"/>
  <c r="K5821" i="17"/>
  <c r="L5821" i="17" s="1"/>
  <c r="K5820" i="17"/>
  <c r="L5820" i="17" s="1"/>
  <c r="K5819" i="17"/>
  <c r="L5819" i="17" s="1"/>
  <c r="K5818" i="17"/>
  <c r="L5818" i="17" s="1"/>
  <c r="K5817" i="17"/>
  <c r="L5817" i="17" s="1"/>
  <c r="K5816" i="17"/>
  <c r="L5816" i="17" s="1"/>
  <c r="K5815" i="17"/>
  <c r="L5815" i="17" s="1"/>
  <c r="K5814" i="17"/>
  <c r="L5814" i="17" s="1"/>
  <c r="K5813" i="17"/>
  <c r="L5813" i="17" s="1"/>
  <c r="K5812" i="17"/>
  <c r="L5812" i="17" s="1"/>
  <c r="K5811" i="17"/>
  <c r="L5811" i="17" s="1"/>
  <c r="K5810" i="17"/>
  <c r="L5810" i="17" s="1"/>
  <c r="K5809" i="17"/>
  <c r="L5809" i="17" s="1"/>
  <c r="K5808" i="17"/>
  <c r="L5808" i="17" s="1"/>
  <c r="K5807" i="17"/>
  <c r="L5807" i="17" s="1"/>
  <c r="K5806" i="17"/>
  <c r="L5806" i="17" s="1"/>
  <c r="K5805" i="17"/>
  <c r="L5805" i="17" s="1"/>
  <c r="K5804" i="17"/>
  <c r="L5804" i="17" s="1"/>
  <c r="K5803" i="17"/>
  <c r="L5803" i="17" s="1"/>
  <c r="K5802" i="17"/>
  <c r="L5802" i="17" s="1"/>
  <c r="K5801" i="17"/>
  <c r="L5801" i="17" s="1"/>
  <c r="K5800" i="17"/>
  <c r="L5800" i="17" s="1"/>
  <c r="K5799" i="17"/>
  <c r="L5799" i="17" s="1"/>
  <c r="K5798" i="17"/>
  <c r="L5798" i="17" s="1"/>
  <c r="K5797" i="17"/>
  <c r="L5797" i="17" s="1"/>
  <c r="K5796" i="17"/>
  <c r="L5796" i="17" s="1"/>
  <c r="K5795" i="17"/>
  <c r="L5795" i="17" s="1"/>
  <c r="K5794" i="17"/>
  <c r="L5794" i="17" s="1"/>
  <c r="K5793" i="17"/>
  <c r="L5793" i="17" s="1"/>
  <c r="K5792" i="17"/>
  <c r="L5792" i="17" s="1"/>
  <c r="K5791" i="17"/>
  <c r="L5791" i="17" s="1"/>
  <c r="K5790" i="17"/>
  <c r="L5790" i="17" s="1"/>
  <c r="K5789" i="17"/>
  <c r="L5789" i="17" s="1"/>
  <c r="K5788" i="17"/>
  <c r="L5788" i="17" s="1"/>
  <c r="K5787" i="17"/>
  <c r="L5787" i="17" s="1"/>
  <c r="K5786" i="17"/>
  <c r="L5786" i="17" s="1"/>
  <c r="K5785" i="17"/>
  <c r="L5785" i="17" s="1"/>
  <c r="K5784" i="17"/>
  <c r="L5784" i="17" s="1"/>
  <c r="K5783" i="17"/>
  <c r="L5783" i="17" s="1"/>
  <c r="K5782" i="17"/>
  <c r="L5782" i="17" s="1"/>
  <c r="K5781" i="17"/>
  <c r="L5781" i="17" s="1"/>
  <c r="K5780" i="17"/>
  <c r="L5780" i="17" s="1"/>
  <c r="K5779" i="17"/>
  <c r="L5779" i="17" s="1"/>
  <c r="K5778" i="17"/>
  <c r="L5778" i="17" s="1"/>
  <c r="K5777" i="17"/>
  <c r="L5777" i="17" s="1"/>
  <c r="K5776" i="17"/>
  <c r="L5776" i="17" s="1"/>
  <c r="K5775" i="17"/>
  <c r="L5775" i="17" s="1"/>
  <c r="K5774" i="17"/>
  <c r="L5774" i="17" s="1"/>
  <c r="K5773" i="17"/>
  <c r="L5773" i="17" s="1"/>
  <c r="K5772" i="17"/>
  <c r="L5772" i="17" s="1"/>
  <c r="K5771" i="17"/>
  <c r="L5771" i="17" s="1"/>
  <c r="K5770" i="17"/>
  <c r="L5770" i="17" s="1"/>
  <c r="K5769" i="17"/>
  <c r="L5769" i="17" s="1"/>
  <c r="K5768" i="17"/>
  <c r="L5768" i="17" s="1"/>
  <c r="K5767" i="17"/>
  <c r="L5767" i="17" s="1"/>
  <c r="K5766" i="17"/>
  <c r="L5766" i="17" s="1"/>
  <c r="K5765" i="17"/>
  <c r="L5765" i="17" s="1"/>
  <c r="K5764" i="17"/>
  <c r="L5764" i="17" s="1"/>
  <c r="K5763" i="17"/>
  <c r="L5763" i="17" s="1"/>
  <c r="K5762" i="17"/>
  <c r="L5762" i="17" s="1"/>
  <c r="K5761" i="17"/>
  <c r="L5761" i="17" s="1"/>
  <c r="K5760" i="17"/>
  <c r="L5760" i="17" s="1"/>
  <c r="K5759" i="17"/>
  <c r="L5759" i="17" s="1"/>
  <c r="K5758" i="17"/>
  <c r="L5758" i="17" s="1"/>
  <c r="K5757" i="17"/>
  <c r="L5757" i="17" s="1"/>
  <c r="K5756" i="17"/>
  <c r="L5756" i="17" s="1"/>
  <c r="K5755" i="17"/>
  <c r="L5755" i="17" s="1"/>
  <c r="K5754" i="17"/>
  <c r="L5754" i="17" s="1"/>
  <c r="K5753" i="17"/>
  <c r="L5753" i="17" s="1"/>
  <c r="K5752" i="17"/>
  <c r="L5752" i="17" s="1"/>
  <c r="K5751" i="17"/>
  <c r="L5751" i="17" s="1"/>
  <c r="K5750" i="17"/>
  <c r="L5750" i="17" s="1"/>
  <c r="K5749" i="17"/>
  <c r="L5749" i="17" s="1"/>
  <c r="K5748" i="17"/>
  <c r="L5748" i="17" s="1"/>
  <c r="K5747" i="17"/>
  <c r="L5747" i="17" s="1"/>
  <c r="K5746" i="17"/>
  <c r="L5746" i="17" s="1"/>
  <c r="K5745" i="17"/>
  <c r="L5745" i="17" s="1"/>
  <c r="K5744" i="17"/>
  <c r="L5744" i="17" s="1"/>
  <c r="K5743" i="17"/>
  <c r="L5743" i="17" s="1"/>
  <c r="K5742" i="17"/>
  <c r="L5742" i="17" s="1"/>
  <c r="K5741" i="17"/>
  <c r="L5741" i="17" s="1"/>
  <c r="K5740" i="17"/>
  <c r="L5740" i="17" s="1"/>
  <c r="K5739" i="17"/>
  <c r="L5739" i="17" s="1"/>
  <c r="K5738" i="17"/>
  <c r="L5738" i="17" s="1"/>
  <c r="K5737" i="17"/>
  <c r="L5737" i="17" s="1"/>
  <c r="K5736" i="17"/>
  <c r="L5736" i="17" s="1"/>
  <c r="K5735" i="17"/>
  <c r="L5735" i="17" s="1"/>
  <c r="K5734" i="17"/>
  <c r="L5734" i="17" s="1"/>
  <c r="K5733" i="17"/>
  <c r="L5733" i="17" s="1"/>
  <c r="K5732" i="17"/>
  <c r="L5732" i="17" s="1"/>
  <c r="K5731" i="17"/>
  <c r="L5731" i="17" s="1"/>
  <c r="K5730" i="17"/>
  <c r="L5730" i="17" s="1"/>
  <c r="K5729" i="17"/>
  <c r="L5729" i="17" s="1"/>
  <c r="K5728" i="17"/>
  <c r="L5728" i="17" s="1"/>
  <c r="K5727" i="17"/>
  <c r="L5727" i="17" s="1"/>
  <c r="K5726" i="17"/>
  <c r="L5726" i="17" s="1"/>
  <c r="K5725" i="17"/>
  <c r="L5725" i="17" s="1"/>
  <c r="K5724" i="17"/>
  <c r="L5724" i="17" s="1"/>
  <c r="K5723" i="17"/>
  <c r="L5723" i="17" s="1"/>
  <c r="K5722" i="17"/>
  <c r="L5722" i="17" s="1"/>
  <c r="K5721" i="17"/>
  <c r="L5721" i="17" s="1"/>
  <c r="K5720" i="17"/>
  <c r="L5720" i="17" s="1"/>
  <c r="K5719" i="17"/>
  <c r="L5719" i="17" s="1"/>
  <c r="K5718" i="17"/>
  <c r="L5718" i="17" s="1"/>
  <c r="K5717" i="17"/>
  <c r="L5717" i="17" s="1"/>
  <c r="K5716" i="17"/>
  <c r="L5716" i="17" s="1"/>
  <c r="K5715" i="17"/>
  <c r="L5715" i="17" s="1"/>
  <c r="K5714" i="17"/>
  <c r="L5714" i="17" s="1"/>
  <c r="K5713" i="17"/>
  <c r="L5713" i="17" s="1"/>
  <c r="K5712" i="17"/>
  <c r="L5712" i="17" s="1"/>
  <c r="K5711" i="17"/>
  <c r="L5711" i="17" s="1"/>
  <c r="K5710" i="17"/>
  <c r="L5710" i="17" s="1"/>
  <c r="K5709" i="17"/>
  <c r="L5709" i="17" s="1"/>
  <c r="K5708" i="17"/>
  <c r="L5708" i="17" s="1"/>
  <c r="K5707" i="17"/>
  <c r="L5707" i="17" s="1"/>
  <c r="K5706" i="17"/>
  <c r="L5706" i="17" s="1"/>
  <c r="K5705" i="17"/>
  <c r="L5705" i="17" s="1"/>
  <c r="K5704" i="17"/>
  <c r="L5704" i="17" s="1"/>
  <c r="K5703" i="17"/>
  <c r="L5703" i="17" s="1"/>
  <c r="K5702" i="17"/>
  <c r="L5702" i="17" s="1"/>
  <c r="K5701" i="17"/>
  <c r="L5701" i="17" s="1"/>
  <c r="K5700" i="17"/>
  <c r="L5700" i="17" s="1"/>
  <c r="K5699" i="17"/>
  <c r="L5699" i="17" s="1"/>
  <c r="K5698" i="17"/>
  <c r="L5698" i="17" s="1"/>
  <c r="K5697" i="17"/>
  <c r="L5697" i="17" s="1"/>
  <c r="K5696" i="17"/>
  <c r="L5696" i="17" s="1"/>
  <c r="K5695" i="17"/>
  <c r="L5695" i="17" s="1"/>
  <c r="K5694" i="17"/>
  <c r="L5694" i="17" s="1"/>
  <c r="K5693" i="17"/>
  <c r="L5693" i="17" s="1"/>
  <c r="K5692" i="17"/>
  <c r="L5692" i="17" s="1"/>
  <c r="K5691" i="17"/>
  <c r="L5691" i="17" s="1"/>
  <c r="K5690" i="17"/>
  <c r="L5690" i="17" s="1"/>
  <c r="K5689" i="17"/>
  <c r="L5689" i="17" s="1"/>
  <c r="K5688" i="17"/>
  <c r="L5688" i="17" s="1"/>
  <c r="K5687" i="17"/>
  <c r="L5687" i="17" s="1"/>
  <c r="K5686" i="17"/>
  <c r="L5686" i="17" s="1"/>
  <c r="K5685" i="17"/>
  <c r="L5685" i="17" s="1"/>
  <c r="K5684" i="17"/>
  <c r="L5684" i="17" s="1"/>
  <c r="K5683" i="17"/>
  <c r="L5683" i="17" s="1"/>
  <c r="K5682" i="17"/>
  <c r="L5682" i="17" s="1"/>
  <c r="K5681" i="17"/>
  <c r="L5681" i="17" s="1"/>
  <c r="K5680" i="17"/>
  <c r="L5680" i="17" s="1"/>
  <c r="K5679" i="17"/>
  <c r="L5679" i="17" s="1"/>
  <c r="K5678" i="17"/>
  <c r="L5678" i="17" s="1"/>
  <c r="K5677" i="17"/>
  <c r="L5677" i="17" s="1"/>
  <c r="K5676" i="17"/>
  <c r="L5676" i="17" s="1"/>
  <c r="K5675" i="17"/>
  <c r="L5675" i="17" s="1"/>
  <c r="K5674" i="17"/>
  <c r="L5674" i="17" s="1"/>
  <c r="K5673" i="17"/>
  <c r="L5673" i="17" s="1"/>
  <c r="K5672" i="17"/>
  <c r="L5672" i="17" s="1"/>
  <c r="K5671" i="17"/>
  <c r="L5671" i="17" s="1"/>
  <c r="K5670" i="17"/>
  <c r="L5670" i="17" s="1"/>
  <c r="K5669" i="17"/>
  <c r="L5669" i="17" s="1"/>
  <c r="K5668" i="17"/>
  <c r="L5668" i="17" s="1"/>
  <c r="K5667" i="17"/>
  <c r="L5667" i="17" s="1"/>
  <c r="K5666" i="17"/>
  <c r="L5666" i="17" s="1"/>
  <c r="K5665" i="17"/>
  <c r="L5665" i="17" s="1"/>
  <c r="K5664" i="17"/>
  <c r="L5664" i="17" s="1"/>
  <c r="K5663" i="17"/>
  <c r="L5663" i="17" s="1"/>
  <c r="K5662" i="17"/>
  <c r="L5662" i="17" s="1"/>
  <c r="K5661" i="17"/>
  <c r="L5661" i="17" s="1"/>
  <c r="K5660" i="17"/>
  <c r="L5660" i="17" s="1"/>
  <c r="K5659" i="17"/>
  <c r="L5659" i="17" s="1"/>
  <c r="K5658" i="17"/>
  <c r="L5658" i="17" s="1"/>
  <c r="K5657" i="17"/>
  <c r="L5657" i="17" s="1"/>
  <c r="K5656" i="17"/>
  <c r="L5656" i="17" s="1"/>
  <c r="K5655" i="17"/>
  <c r="L5655" i="17" s="1"/>
  <c r="K5654" i="17"/>
  <c r="L5654" i="17" s="1"/>
  <c r="K5653" i="17"/>
  <c r="L5653" i="17" s="1"/>
  <c r="K5652" i="17"/>
  <c r="L5652" i="17" s="1"/>
  <c r="K5651" i="17"/>
  <c r="L5651" i="17" s="1"/>
  <c r="K5650" i="17"/>
  <c r="L5650" i="17" s="1"/>
  <c r="K5649" i="17"/>
  <c r="L5649" i="17" s="1"/>
  <c r="K5648" i="17"/>
  <c r="L5648" i="17" s="1"/>
  <c r="K5647" i="17"/>
  <c r="L5647" i="17" s="1"/>
  <c r="K5646" i="17"/>
  <c r="L5646" i="17" s="1"/>
  <c r="K5645" i="17"/>
  <c r="L5645" i="17" s="1"/>
  <c r="K5644" i="17"/>
  <c r="L5644" i="17" s="1"/>
  <c r="K5643" i="17"/>
  <c r="L5643" i="17" s="1"/>
  <c r="K5642" i="17"/>
  <c r="L5642" i="17" s="1"/>
  <c r="K5641" i="17"/>
  <c r="L5641" i="17" s="1"/>
  <c r="K5640" i="17"/>
  <c r="L5640" i="17" s="1"/>
  <c r="K5639" i="17"/>
  <c r="L5639" i="17" s="1"/>
  <c r="K5638" i="17"/>
  <c r="L5638" i="17" s="1"/>
  <c r="K5637" i="17"/>
  <c r="L5637" i="17" s="1"/>
  <c r="K5636" i="17"/>
  <c r="L5636" i="17" s="1"/>
  <c r="K5635" i="17"/>
  <c r="L5635" i="17" s="1"/>
  <c r="K5634" i="17"/>
  <c r="L5634" i="17" s="1"/>
  <c r="K5633" i="17"/>
  <c r="L5633" i="17" s="1"/>
  <c r="K5632" i="17"/>
  <c r="L5632" i="17" s="1"/>
  <c r="K5631" i="17"/>
  <c r="L5631" i="17" s="1"/>
  <c r="K5630" i="17"/>
  <c r="L5630" i="17" s="1"/>
  <c r="K5629" i="17"/>
  <c r="L5629" i="17" s="1"/>
  <c r="K5628" i="17"/>
  <c r="L5628" i="17" s="1"/>
  <c r="K5627" i="17"/>
  <c r="L5627" i="17" s="1"/>
  <c r="K5626" i="17"/>
  <c r="L5626" i="17" s="1"/>
  <c r="K5625" i="17"/>
  <c r="L5625" i="17" s="1"/>
  <c r="K5624" i="17"/>
  <c r="L5624" i="17" s="1"/>
  <c r="K5623" i="17"/>
  <c r="L5623" i="17" s="1"/>
  <c r="K5622" i="17"/>
  <c r="L5622" i="17" s="1"/>
  <c r="K5621" i="17"/>
  <c r="L5621" i="17" s="1"/>
  <c r="K5620" i="17"/>
  <c r="L5620" i="17" s="1"/>
  <c r="K5619" i="17"/>
  <c r="L5619" i="17" s="1"/>
  <c r="K5618" i="17"/>
  <c r="L5618" i="17" s="1"/>
  <c r="K5617" i="17"/>
  <c r="L5617" i="17" s="1"/>
  <c r="K5616" i="17"/>
  <c r="L5616" i="17" s="1"/>
  <c r="K5615" i="17"/>
  <c r="L5615" i="17" s="1"/>
  <c r="K5614" i="17"/>
  <c r="L5614" i="17" s="1"/>
  <c r="K5613" i="17"/>
  <c r="L5613" i="17" s="1"/>
  <c r="K5612" i="17"/>
  <c r="L5612" i="17" s="1"/>
  <c r="K5611" i="17"/>
  <c r="L5611" i="17" s="1"/>
  <c r="K5610" i="17"/>
  <c r="L5610" i="17" s="1"/>
  <c r="K5609" i="17"/>
  <c r="L5609" i="17" s="1"/>
  <c r="K5608" i="17"/>
  <c r="L5608" i="17" s="1"/>
  <c r="K5607" i="17"/>
  <c r="L5607" i="17" s="1"/>
  <c r="K5606" i="17"/>
  <c r="L5606" i="17" s="1"/>
  <c r="K5605" i="17"/>
  <c r="L5605" i="17" s="1"/>
  <c r="K5604" i="17"/>
  <c r="L5604" i="17" s="1"/>
  <c r="K5603" i="17"/>
  <c r="L5603" i="17" s="1"/>
  <c r="K5602" i="17"/>
  <c r="L5602" i="17" s="1"/>
  <c r="K5601" i="17"/>
  <c r="L5601" i="17" s="1"/>
  <c r="K5600" i="17"/>
  <c r="L5600" i="17" s="1"/>
  <c r="K5599" i="17"/>
  <c r="L5599" i="17" s="1"/>
  <c r="K5598" i="17"/>
  <c r="L5598" i="17" s="1"/>
  <c r="K5597" i="17"/>
  <c r="L5597" i="17" s="1"/>
  <c r="K5596" i="17"/>
  <c r="L5596" i="17" s="1"/>
  <c r="K5595" i="17"/>
  <c r="L5595" i="17" s="1"/>
  <c r="K5594" i="17"/>
  <c r="L5594" i="17" s="1"/>
  <c r="K5593" i="17"/>
  <c r="L5593" i="17" s="1"/>
  <c r="K5592" i="17"/>
  <c r="L5592" i="17" s="1"/>
  <c r="K5591" i="17"/>
  <c r="L5591" i="17" s="1"/>
  <c r="K5590" i="17"/>
  <c r="L5590" i="17" s="1"/>
  <c r="K5589" i="17"/>
  <c r="L5589" i="17" s="1"/>
  <c r="K5588" i="17"/>
  <c r="L5588" i="17" s="1"/>
  <c r="K5587" i="17"/>
  <c r="L5587" i="17" s="1"/>
  <c r="K5586" i="17"/>
  <c r="L5586" i="17" s="1"/>
  <c r="K5585" i="17"/>
  <c r="L5585" i="17" s="1"/>
  <c r="K5584" i="17"/>
  <c r="L5584" i="17" s="1"/>
  <c r="K5583" i="17"/>
  <c r="L5583" i="17" s="1"/>
  <c r="K5582" i="17"/>
  <c r="L5582" i="17" s="1"/>
  <c r="K5581" i="17"/>
  <c r="L5581" i="17" s="1"/>
  <c r="K5580" i="17"/>
  <c r="L5580" i="17" s="1"/>
  <c r="K5579" i="17"/>
  <c r="L5579" i="17" s="1"/>
  <c r="K5578" i="17"/>
  <c r="L5578" i="17" s="1"/>
  <c r="K5577" i="17"/>
  <c r="L5577" i="17" s="1"/>
  <c r="K5576" i="17"/>
  <c r="L5576" i="17" s="1"/>
  <c r="K5575" i="17"/>
  <c r="L5575" i="17" s="1"/>
  <c r="K5574" i="17"/>
  <c r="L5574" i="17" s="1"/>
  <c r="K5573" i="17"/>
  <c r="L5573" i="17" s="1"/>
  <c r="K5572" i="17"/>
  <c r="L5572" i="17" s="1"/>
  <c r="K5571" i="17"/>
  <c r="L5571" i="17" s="1"/>
  <c r="K5570" i="17"/>
  <c r="L5570" i="17" s="1"/>
  <c r="K5569" i="17"/>
  <c r="L5569" i="17" s="1"/>
  <c r="K5568" i="17"/>
  <c r="L5568" i="17" s="1"/>
  <c r="K5567" i="17"/>
  <c r="L5567" i="17" s="1"/>
  <c r="K5566" i="17"/>
  <c r="L5566" i="17" s="1"/>
  <c r="K5565" i="17"/>
  <c r="L5565" i="17" s="1"/>
  <c r="K5564" i="17"/>
  <c r="L5564" i="17" s="1"/>
  <c r="K5563" i="17"/>
  <c r="L5563" i="17" s="1"/>
  <c r="K5562" i="17"/>
  <c r="L5562" i="17" s="1"/>
  <c r="K5561" i="17"/>
  <c r="L5561" i="17" s="1"/>
  <c r="K5560" i="17"/>
  <c r="L5560" i="17" s="1"/>
  <c r="K5559" i="17"/>
  <c r="L5559" i="17" s="1"/>
  <c r="K5558" i="17"/>
  <c r="L5558" i="17" s="1"/>
  <c r="K5557" i="17"/>
  <c r="L5557" i="17" s="1"/>
  <c r="K5556" i="17"/>
  <c r="L5556" i="17" s="1"/>
  <c r="K5555" i="17"/>
  <c r="L5555" i="17" s="1"/>
  <c r="K5554" i="17"/>
  <c r="L5554" i="17" s="1"/>
  <c r="K5553" i="17"/>
  <c r="L5553" i="17" s="1"/>
  <c r="K5552" i="17"/>
  <c r="L5552" i="17" s="1"/>
  <c r="K5551" i="17"/>
  <c r="L5551" i="17" s="1"/>
  <c r="K5550" i="17"/>
  <c r="L5550" i="17" s="1"/>
  <c r="K5549" i="17"/>
  <c r="L5549" i="17" s="1"/>
  <c r="K5548" i="17"/>
  <c r="L5548" i="17" s="1"/>
  <c r="K5547" i="17"/>
  <c r="L5547" i="17" s="1"/>
  <c r="K5546" i="17"/>
  <c r="L5546" i="17" s="1"/>
  <c r="K5545" i="17"/>
  <c r="L5545" i="17" s="1"/>
  <c r="K5544" i="17"/>
  <c r="L5544" i="17" s="1"/>
  <c r="K5543" i="17"/>
  <c r="L5543" i="17" s="1"/>
  <c r="K5542" i="17"/>
  <c r="L5542" i="17" s="1"/>
  <c r="K5541" i="17"/>
  <c r="L5541" i="17" s="1"/>
  <c r="K5540" i="17"/>
  <c r="L5540" i="17" s="1"/>
  <c r="K5539" i="17"/>
  <c r="L5539" i="17" s="1"/>
  <c r="K5538" i="17"/>
  <c r="L5538" i="17" s="1"/>
  <c r="K5537" i="17"/>
  <c r="L5537" i="17" s="1"/>
  <c r="K5536" i="17"/>
  <c r="L5536" i="17" s="1"/>
  <c r="K5535" i="17"/>
  <c r="L5535" i="17" s="1"/>
  <c r="K5534" i="17"/>
  <c r="L5534" i="17" s="1"/>
  <c r="K5533" i="17"/>
  <c r="L5533" i="17" s="1"/>
  <c r="K5532" i="17"/>
  <c r="L5532" i="17" s="1"/>
  <c r="K5531" i="17"/>
  <c r="L5531" i="17" s="1"/>
  <c r="K5530" i="17"/>
  <c r="L5530" i="17" s="1"/>
  <c r="K5529" i="17"/>
  <c r="L5529" i="17" s="1"/>
  <c r="K5528" i="17"/>
  <c r="L5528" i="17" s="1"/>
  <c r="K5527" i="17"/>
  <c r="L5527" i="17" s="1"/>
  <c r="K5526" i="17"/>
  <c r="L5526" i="17" s="1"/>
  <c r="K5525" i="17"/>
  <c r="L5525" i="17" s="1"/>
  <c r="K5524" i="17"/>
  <c r="L5524" i="17" s="1"/>
  <c r="K5523" i="17"/>
  <c r="L5523" i="17" s="1"/>
  <c r="K5522" i="17"/>
  <c r="L5522" i="17" s="1"/>
  <c r="K5521" i="17"/>
  <c r="L5521" i="17" s="1"/>
  <c r="K5520" i="17"/>
  <c r="L5520" i="17" s="1"/>
  <c r="K5519" i="17"/>
  <c r="L5519" i="17" s="1"/>
  <c r="K5518" i="17"/>
  <c r="L5518" i="17" s="1"/>
  <c r="K5517" i="17"/>
  <c r="L5517" i="17" s="1"/>
  <c r="K5516" i="17"/>
  <c r="L5516" i="17" s="1"/>
  <c r="K5515" i="17"/>
  <c r="L5515" i="17" s="1"/>
  <c r="K5514" i="17"/>
  <c r="L5514" i="17" s="1"/>
  <c r="K5513" i="17"/>
  <c r="L5513" i="17" s="1"/>
  <c r="K5512" i="17"/>
  <c r="L5512" i="17" s="1"/>
  <c r="K5511" i="17"/>
  <c r="L5511" i="17" s="1"/>
  <c r="K5510" i="17"/>
  <c r="L5510" i="17" s="1"/>
  <c r="K5509" i="17"/>
  <c r="L5509" i="17" s="1"/>
  <c r="K5508" i="17"/>
  <c r="L5508" i="17" s="1"/>
  <c r="K5507" i="17"/>
  <c r="L5507" i="17" s="1"/>
  <c r="K5506" i="17"/>
  <c r="L5506" i="17" s="1"/>
  <c r="K5505" i="17"/>
  <c r="L5505" i="17" s="1"/>
  <c r="K5504" i="17"/>
  <c r="L5504" i="17" s="1"/>
  <c r="K5503" i="17"/>
  <c r="L5503" i="17" s="1"/>
  <c r="K5502" i="17"/>
  <c r="L5502" i="17" s="1"/>
  <c r="K5501" i="17"/>
  <c r="L5501" i="17" s="1"/>
  <c r="K5500" i="17"/>
  <c r="L5500" i="17" s="1"/>
  <c r="K5499" i="17"/>
  <c r="L5499" i="17" s="1"/>
  <c r="K5498" i="17"/>
  <c r="L5498" i="17" s="1"/>
  <c r="K5497" i="17"/>
  <c r="L5497" i="17" s="1"/>
  <c r="K5496" i="17"/>
  <c r="L5496" i="17" s="1"/>
  <c r="K5495" i="17"/>
  <c r="L5495" i="17" s="1"/>
  <c r="K5494" i="17"/>
  <c r="L5494" i="17" s="1"/>
  <c r="K5493" i="17"/>
  <c r="L5493" i="17" s="1"/>
  <c r="K5492" i="17"/>
  <c r="L5492" i="17" s="1"/>
  <c r="K5491" i="17"/>
  <c r="L5491" i="17" s="1"/>
  <c r="K5490" i="17"/>
  <c r="L5490" i="17" s="1"/>
  <c r="K5489" i="17"/>
  <c r="L5489" i="17" s="1"/>
  <c r="K5488" i="17"/>
  <c r="L5488" i="17" s="1"/>
  <c r="K5487" i="17"/>
  <c r="L5487" i="17" s="1"/>
  <c r="K5486" i="17"/>
  <c r="L5486" i="17" s="1"/>
  <c r="K5485" i="17"/>
  <c r="L5485" i="17" s="1"/>
  <c r="K5484" i="17"/>
  <c r="L5484" i="17" s="1"/>
  <c r="K5483" i="17"/>
  <c r="L5483" i="17" s="1"/>
  <c r="K5482" i="17"/>
  <c r="L5482" i="17" s="1"/>
  <c r="K5481" i="17"/>
  <c r="L5481" i="17" s="1"/>
  <c r="K5480" i="17"/>
  <c r="L5480" i="17" s="1"/>
  <c r="K5479" i="17"/>
  <c r="L5479" i="17" s="1"/>
  <c r="K5478" i="17"/>
  <c r="L5478" i="17" s="1"/>
  <c r="K5477" i="17"/>
  <c r="L5477" i="17" s="1"/>
  <c r="K5476" i="17"/>
  <c r="L5476" i="17" s="1"/>
  <c r="K5475" i="17"/>
  <c r="L5475" i="17" s="1"/>
  <c r="K5474" i="17"/>
  <c r="L5474" i="17" s="1"/>
  <c r="K5473" i="17"/>
  <c r="L5473" i="17" s="1"/>
  <c r="K5472" i="17"/>
  <c r="L5472" i="17" s="1"/>
  <c r="K5471" i="17"/>
  <c r="L5471" i="17" s="1"/>
  <c r="K5470" i="17"/>
  <c r="L5470" i="17" s="1"/>
  <c r="K5469" i="17"/>
  <c r="L5469" i="17" s="1"/>
  <c r="K5468" i="17"/>
  <c r="L5468" i="17" s="1"/>
  <c r="K5467" i="17"/>
  <c r="L5467" i="17" s="1"/>
  <c r="K5466" i="17"/>
  <c r="L5466" i="17" s="1"/>
  <c r="K5465" i="17"/>
  <c r="L5465" i="17" s="1"/>
  <c r="K5464" i="17"/>
  <c r="L5464" i="17" s="1"/>
  <c r="K5463" i="17"/>
  <c r="L5463" i="17" s="1"/>
  <c r="K5462" i="17"/>
  <c r="L5462" i="17" s="1"/>
  <c r="K5461" i="17"/>
  <c r="L5461" i="17" s="1"/>
  <c r="K5460" i="17"/>
  <c r="L5460" i="17" s="1"/>
  <c r="K5459" i="17"/>
  <c r="L5459" i="17" s="1"/>
  <c r="K5458" i="17"/>
  <c r="L5458" i="17" s="1"/>
  <c r="K5457" i="17"/>
  <c r="L5457" i="17" s="1"/>
  <c r="K5456" i="17"/>
  <c r="L5456" i="17" s="1"/>
  <c r="K5455" i="17"/>
  <c r="L5455" i="17" s="1"/>
  <c r="K5454" i="17"/>
  <c r="L5454" i="17" s="1"/>
  <c r="K5453" i="17"/>
  <c r="L5453" i="17" s="1"/>
  <c r="K5452" i="17"/>
  <c r="L5452" i="17" s="1"/>
  <c r="K5451" i="17"/>
  <c r="L5451" i="17" s="1"/>
  <c r="K5450" i="17"/>
  <c r="L5450" i="17" s="1"/>
  <c r="K5449" i="17"/>
  <c r="L5449" i="17" s="1"/>
  <c r="K5448" i="17"/>
  <c r="L5448" i="17" s="1"/>
  <c r="K5447" i="17"/>
  <c r="L5447" i="17" s="1"/>
  <c r="K5446" i="17"/>
  <c r="L5446" i="17" s="1"/>
  <c r="K5445" i="17"/>
  <c r="L5445" i="17" s="1"/>
  <c r="K5444" i="17"/>
  <c r="L5444" i="17" s="1"/>
  <c r="K5443" i="17"/>
  <c r="L5443" i="17" s="1"/>
  <c r="K5442" i="17"/>
  <c r="L5442" i="17" s="1"/>
  <c r="K5441" i="17"/>
  <c r="L5441" i="17" s="1"/>
  <c r="K5440" i="17"/>
  <c r="L5440" i="17" s="1"/>
  <c r="K5439" i="17"/>
  <c r="L5439" i="17" s="1"/>
  <c r="K5438" i="17"/>
  <c r="L5438" i="17" s="1"/>
  <c r="K5437" i="17"/>
  <c r="L5437" i="17" s="1"/>
  <c r="K5436" i="17"/>
  <c r="L5436" i="17" s="1"/>
  <c r="K5435" i="17"/>
  <c r="L5435" i="17" s="1"/>
  <c r="K5434" i="17"/>
  <c r="L5434" i="17" s="1"/>
  <c r="K5433" i="17"/>
  <c r="L5433" i="17" s="1"/>
  <c r="K5432" i="17"/>
  <c r="L5432" i="17" s="1"/>
  <c r="K5431" i="17"/>
  <c r="L5431" i="17" s="1"/>
  <c r="K5430" i="17"/>
  <c r="L5430" i="17" s="1"/>
  <c r="K5429" i="17"/>
  <c r="L5429" i="17" s="1"/>
  <c r="K5428" i="17"/>
  <c r="L5428" i="17" s="1"/>
  <c r="K5427" i="17"/>
  <c r="L5427" i="17" s="1"/>
  <c r="K5426" i="17"/>
  <c r="L5426" i="17" s="1"/>
  <c r="K5425" i="17"/>
  <c r="L5425" i="17" s="1"/>
  <c r="K5424" i="17"/>
  <c r="L5424" i="17" s="1"/>
  <c r="K5423" i="17"/>
  <c r="L5423" i="17" s="1"/>
  <c r="K5422" i="17"/>
  <c r="L5422" i="17" s="1"/>
  <c r="K5421" i="17"/>
  <c r="L5421" i="17" s="1"/>
  <c r="K5420" i="17"/>
  <c r="L5420" i="17" s="1"/>
  <c r="K5419" i="17"/>
  <c r="L5419" i="17" s="1"/>
  <c r="K5418" i="17"/>
  <c r="L5418" i="17" s="1"/>
  <c r="K5417" i="17"/>
  <c r="L5417" i="17" s="1"/>
  <c r="K5416" i="17"/>
  <c r="L5416" i="17" s="1"/>
  <c r="K5415" i="17"/>
  <c r="L5415" i="17" s="1"/>
  <c r="K5414" i="17"/>
  <c r="L5414" i="17" s="1"/>
  <c r="K5413" i="17"/>
  <c r="L5413" i="17" s="1"/>
  <c r="K5412" i="17"/>
  <c r="L5412" i="17" s="1"/>
  <c r="K5411" i="17"/>
  <c r="L5411" i="17" s="1"/>
  <c r="K5410" i="17"/>
  <c r="L5410" i="17" s="1"/>
  <c r="K5409" i="17"/>
  <c r="L5409" i="17" s="1"/>
  <c r="K5408" i="17"/>
  <c r="L5408" i="17" s="1"/>
  <c r="K5407" i="17"/>
  <c r="L5407" i="17" s="1"/>
  <c r="K5406" i="17"/>
  <c r="L5406" i="17" s="1"/>
  <c r="K5405" i="17"/>
  <c r="L5405" i="17" s="1"/>
  <c r="K5404" i="17"/>
  <c r="L5404" i="17" s="1"/>
  <c r="K5403" i="17"/>
  <c r="L5403" i="17" s="1"/>
  <c r="K5402" i="17"/>
  <c r="L5402" i="17" s="1"/>
  <c r="K5401" i="17"/>
  <c r="L5401" i="17" s="1"/>
  <c r="K5400" i="17"/>
  <c r="L5400" i="17" s="1"/>
  <c r="K5399" i="17"/>
  <c r="L5399" i="17" s="1"/>
  <c r="K5398" i="17"/>
  <c r="L5398" i="17" s="1"/>
  <c r="K5397" i="17"/>
  <c r="L5397" i="17" s="1"/>
  <c r="K5396" i="17"/>
  <c r="L5396" i="17" s="1"/>
  <c r="K5395" i="17"/>
  <c r="L5395" i="17" s="1"/>
  <c r="K5394" i="17"/>
  <c r="L5394" i="17" s="1"/>
  <c r="K5393" i="17"/>
  <c r="L5393" i="17" s="1"/>
  <c r="K5392" i="17"/>
  <c r="L5392" i="17" s="1"/>
  <c r="K5391" i="17"/>
  <c r="L5391" i="17" s="1"/>
  <c r="K5390" i="17"/>
  <c r="L5390" i="17" s="1"/>
  <c r="K5389" i="17"/>
  <c r="L5389" i="17" s="1"/>
  <c r="K5388" i="17"/>
  <c r="L5388" i="17" s="1"/>
  <c r="K5387" i="17"/>
  <c r="L5387" i="17" s="1"/>
  <c r="K5386" i="17"/>
  <c r="L5386" i="17" s="1"/>
  <c r="K5385" i="17"/>
  <c r="L5385" i="17" s="1"/>
  <c r="K5384" i="17"/>
  <c r="L5384" i="17" s="1"/>
  <c r="K5383" i="17"/>
  <c r="L5383" i="17" s="1"/>
  <c r="K5382" i="17"/>
  <c r="L5382" i="17" s="1"/>
  <c r="K5381" i="17"/>
  <c r="L5381" i="17" s="1"/>
  <c r="K5380" i="17"/>
  <c r="L5380" i="17" s="1"/>
  <c r="K5379" i="17"/>
  <c r="L5379" i="17" s="1"/>
  <c r="K5378" i="17"/>
  <c r="L5378" i="17" s="1"/>
  <c r="K5377" i="17"/>
  <c r="L5377" i="17" s="1"/>
  <c r="K5376" i="17"/>
  <c r="L5376" i="17" s="1"/>
  <c r="K5375" i="17"/>
  <c r="L5375" i="17" s="1"/>
  <c r="K5374" i="17"/>
  <c r="L5374" i="17" s="1"/>
  <c r="K5373" i="17"/>
  <c r="L5373" i="17" s="1"/>
  <c r="K5372" i="17"/>
  <c r="L5372" i="17" s="1"/>
  <c r="K5371" i="17"/>
  <c r="L5371" i="17" s="1"/>
  <c r="K5370" i="17"/>
  <c r="L5370" i="17" s="1"/>
  <c r="K5369" i="17"/>
  <c r="L5369" i="17" s="1"/>
  <c r="K5368" i="17"/>
  <c r="L5368" i="17" s="1"/>
  <c r="K5367" i="17"/>
  <c r="L5367" i="17" s="1"/>
  <c r="K5366" i="17"/>
  <c r="L5366" i="17" s="1"/>
  <c r="K5365" i="17"/>
  <c r="L5365" i="17" s="1"/>
  <c r="K5364" i="17"/>
  <c r="L5364" i="17" s="1"/>
  <c r="K5363" i="17"/>
  <c r="L5363" i="17" s="1"/>
  <c r="K5362" i="17"/>
  <c r="L5362" i="17" s="1"/>
  <c r="K5361" i="17"/>
  <c r="L5361" i="17" s="1"/>
  <c r="K5360" i="17"/>
  <c r="L5360" i="17" s="1"/>
  <c r="K5359" i="17"/>
  <c r="L5359" i="17" s="1"/>
  <c r="K5358" i="17"/>
  <c r="L5358" i="17" s="1"/>
  <c r="K5357" i="17"/>
  <c r="L5357" i="17" s="1"/>
  <c r="K5356" i="17"/>
  <c r="L5356" i="17" s="1"/>
  <c r="K5355" i="17"/>
  <c r="L5355" i="17" s="1"/>
  <c r="K5354" i="17"/>
  <c r="L5354" i="17" s="1"/>
  <c r="K5353" i="17"/>
  <c r="L5353" i="17" s="1"/>
  <c r="K5352" i="17"/>
  <c r="L5352" i="17" s="1"/>
  <c r="K5351" i="17"/>
  <c r="L5351" i="17" s="1"/>
  <c r="K5350" i="17"/>
  <c r="L5350" i="17" s="1"/>
  <c r="K5349" i="17"/>
  <c r="L5349" i="17" s="1"/>
  <c r="K5348" i="17"/>
  <c r="L5348" i="17" s="1"/>
  <c r="K5347" i="17"/>
  <c r="L5347" i="17" s="1"/>
  <c r="K5346" i="17"/>
  <c r="L5346" i="17" s="1"/>
  <c r="K5345" i="17"/>
  <c r="L5345" i="17" s="1"/>
  <c r="K5344" i="17"/>
  <c r="L5344" i="17" s="1"/>
  <c r="K5343" i="17"/>
  <c r="L5343" i="17" s="1"/>
  <c r="K5342" i="17"/>
  <c r="L5342" i="17" s="1"/>
  <c r="K5341" i="17"/>
  <c r="L5341" i="17" s="1"/>
  <c r="K5340" i="17"/>
  <c r="L5340" i="17" s="1"/>
  <c r="K5339" i="17"/>
  <c r="L5339" i="17" s="1"/>
  <c r="K5338" i="17"/>
  <c r="L5338" i="17" s="1"/>
  <c r="K5337" i="17"/>
  <c r="L5337" i="17" s="1"/>
  <c r="K5336" i="17"/>
  <c r="L5336" i="17" s="1"/>
  <c r="K5335" i="17"/>
  <c r="L5335" i="17" s="1"/>
  <c r="K5334" i="17"/>
  <c r="L5334" i="17" s="1"/>
  <c r="K5333" i="17"/>
  <c r="L5333" i="17" s="1"/>
  <c r="K5332" i="17"/>
  <c r="L5332" i="17" s="1"/>
  <c r="K5331" i="17"/>
  <c r="L5331" i="17" s="1"/>
  <c r="K5330" i="17"/>
  <c r="L5330" i="17" s="1"/>
  <c r="K5329" i="17"/>
  <c r="L5329" i="17" s="1"/>
  <c r="K5328" i="17"/>
  <c r="L5328" i="17" s="1"/>
  <c r="K5327" i="17"/>
  <c r="L5327" i="17" s="1"/>
  <c r="K5326" i="17"/>
  <c r="L5326" i="17" s="1"/>
  <c r="K5325" i="17"/>
  <c r="L5325" i="17" s="1"/>
  <c r="K5324" i="17"/>
  <c r="L5324" i="17" s="1"/>
  <c r="K5323" i="17"/>
  <c r="L5323" i="17" s="1"/>
  <c r="K5322" i="17"/>
  <c r="L5322" i="17" s="1"/>
  <c r="K5321" i="17"/>
  <c r="L5321" i="17" s="1"/>
  <c r="K5320" i="17"/>
  <c r="L5320" i="17" s="1"/>
  <c r="K5319" i="17"/>
  <c r="L5319" i="17" s="1"/>
  <c r="K5318" i="17"/>
  <c r="L5318" i="17" s="1"/>
  <c r="K5317" i="17"/>
  <c r="L5317" i="17" s="1"/>
  <c r="K5316" i="17"/>
  <c r="L5316" i="17" s="1"/>
  <c r="K5315" i="17"/>
  <c r="L5315" i="17" s="1"/>
  <c r="K5314" i="17"/>
  <c r="L5314" i="17" s="1"/>
  <c r="K5313" i="17"/>
  <c r="L5313" i="17" s="1"/>
  <c r="K5312" i="17"/>
  <c r="L5312" i="17" s="1"/>
  <c r="K5311" i="17"/>
  <c r="L5311" i="17" s="1"/>
  <c r="K5310" i="17"/>
  <c r="L5310" i="17" s="1"/>
  <c r="K5309" i="17"/>
  <c r="L5309" i="17" s="1"/>
  <c r="K5308" i="17"/>
  <c r="L5308" i="17" s="1"/>
  <c r="K5307" i="17"/>
  <c r="L5307" i="17" s="1"/>
  <c r="K5306" i="17"/>
  <c r="L5306" i="17" s="1"/>
  <c r="K5305" i="17"/>
  <c r="L5305" i="17" s="1"/>
  <c r="K5304" i="17"/>
  <c r="L5304" i="17" s="1"/>
  <c r="K5303" i="17"/>
  <c r="L5303" i="17" s="1"/>
  <c r="K5302" i="17"/>
  <c r="L5302" i="17" s="1"/>
  <c r="K5301" i="17"/>
  <c r="L5301" i="17" s="1"/>
  <c r="K5300" i="17"/>
  <c r="L5300" i="17" s="1"/>
  <c r="K5299" i="17"/>
  <c r="L5299" i="17" s="1"/>
  <c r="K5298" i="17"/>
  <c r="L5298" i="17" s="1"/>
  <c r="K5297" i="17"/>
  <c r="L5297" i="17" s="1"/>
  <c r="K5296" i="17"/>
  <c r="L5296" i="17" s="1"/>
  <c r="K5295" i="17"/>
  <c r="L5295" i="17" s="1"/>
  <c r="K5294" i="17"/>
  <c r="L5294" i="17" s="1"/>
  <c r="K5293" i="17"/>
  <c r="L5293" i="17" s="1"/>
  <c r="K5292" i="17"/>
  <c r="L5292" i="17" s="1"/>
  <c r="K5291" i="17"/>
  <c r="L5291" i="17" s="1"/>
  <c r="K5290" i="17"/>
  <c r="L5290" i="17" s="1"/>
  <c r="K5289" i="17"/>
  <c r="L5289" i="17" s="1"/>
  <c r="K5288" i="17"/>
  <c r="L5288" i="17" s="1"/>
  <c r="K5287" i="17"/>
  <c r="L5287" i="17" s="1"/>
  <c r="K5286" i="17"/>
  <c r="L5286" i="17" s="1"/>
  <c r="K5285" i="17"/>
  <c r="L5285" i="17" s="1"/>
  <c r="K5284" i="17"/>
  <c r="L5284" i="17" s="1"/>
  <c r="K5283" i="17"/>
  <c r="L5283" i="17" s="1"/>
  <c r="K5282" i="17"/>
  <c r="L5282" i="17" s="1"/>
  <c r="K5281" i="17"/>
  <c r="L5281" i="17" s="1"/>
  <c r="K5280" i="17"/>
  <c r="L5280" i="17" s="1"/>
  <c r="K5279" i="17"/>
  <c r="L5279" i="17" s="1"/>
  <c r="K5278" i="17"/>
  <c r="L5278" i="17" s="1"/>
  <c r="K5277" i="17"/>
  <c r="L5277" i="17" s="1"/>
  <c r="K5276" i="17"/>
  <c r="L5276" i="17" s="1"/>
  <c r="K5275" i="17"/>
  <c r="L5275" i="17" s="1"/>
  <c r="K5274" i="17"/>
  <c r="L5274" i="17" s="1"/>
  <c r="K5273" i="17"/>
  <c r="L5273" i="17" s="1"/>
  <c r="K5272" i="17"/>
  <c r="L5272" i="17" s="1"/>
  <c r="K5271" i="17"/>
  <c r="L5271" i="17" s="1"/>
  <c r="K5270" i="17"/>
  <c r="L5270" i="17" s="1"/>
  <c r="K5269" i="17"/>
  <c r="L5269" i="17" s="1"/>
  <c r="K5268" i="17"/>
  <c r="L5268" i="17" s="1"/>
  <c r="K5267" i="17"/>
  <c r="L5267" i="17" s="1"/>
  <c r="K5266" i="17"/>
  <c r="L5266" i="17" s="1"/>
  <c r="K5265" i="17"/>
  <c r="L5265" i="17" s="1"/>
  <c r="K5264" i="17"/>
  <c r="L5264" i="17" s="1"/>
  <c r="K5263" i="17"/>
  <c r="L5263" i="17" s="1"/>
  <c r="K5262" i="17"/>
  <c r="L5262" i="17" s="1"/>
  <c r="K5261" i="17"/>
  <c r="L5261" i="17" s="1"/>
  <c r="K5260" i="17"/>
  <c r="L5260" i="17" s="1"/>
  <c r="K5259" i="17"/>
  <c r="L5259" i="17" s="1"/>
  <c r="K5258" i="17"/>
  <c r="L5258" i="17" s="1"/>
  <c r="K5257" i="17"/>
  <c r="L5257" i="17" s="1"/>
  <c r="K5256" i="17"/>
  <c r="L5256" i="17" s="1"/>
  <c r="K5255" i="17"/>
  <c r="L5255" i="17" s="1"/>
  <c r="K5254" i="17"/>
  <c r="L5254" i="17" s="1"/>
  <c r="K5253" i="17"/>
  <c r="L5253" i="17" s="1"/>
  <c r="K5252" i="17"/>
  <c r="L5252" i="17" s="1"/>
  <c r="K5251" i="17"/>
  <c r="L5251" i="17" s="1"/>
  <c r="K5250" i="17"/>
  <c r="L5250" i="17" s="1"/>
  <c r="K5249" i="17"/>
  <c r="L5249" i="17" s="1"/>
  <c r="K5248" i="17"/>
  <c r="L5248" i="17" s="1"/>
  <c r="K5247" i="17"/>
  <c r="L5247" i="17" s="1"/>
  <c r="K5246" i="17"/>
  <c r="L5246" i="17" s="1"/>
  <c r="K5245" i="17"/>
  <c r="L5245" i="17" s="1"/>
  <c r="K5244" i="17"/>
  <c r="L5244" i="17" s="1"/>
  <c r="K5243" i="17"/>
  <c r="L5243" i="17" s="1"/>
  <c r="K5242" i="17"/>
  <c r="L5242" i="17" s="1"/>
  <c r="K5241" i="17"/>
  <c r="L5241" i="17" s="1"/>
  <c r="K5240" i="17"/>
  <c r="L5240" i="17" s="1"/>
  <c r="K5239" i="17"/>
  <c r="L5239" i="17" s="1"/>
  <c r="K5238" i="17"/>
  <c r="L5238" i="17" s="1"/>
  <c r="K5237" i="17"/>
  <c r="L5237" i="17" s="1"/>
  <c r="K5236" i="17"/>
  <c r="L5236" i="17" s="1"/>
  <c r="K5235" i="17"/>
  <c r="L5235" i="17" s="1"/>
  <c r="K5234" i="17"/>
  <c r="L5234" i="17" s="1"/>
  <c r="K5233" i="17"/>
  <c r="L5233" i="17" s="1"/>
  <c r="K5232" i="17"/>
  <c r="L5232" i="17" s="1"/>
  <c r="K5231" i="17"/>
  <c r="L5231" i="17" s="1"/>
  <c r="K5230" i="17"/>
  <c r="L5230" i="17" s="1"/>
  <c r="K5229" i="17"/>
  <c r="L5229" i="17" s="1"/>
  <c r="K5228" i="17"/>
  <c r="L5228" i="17" s="1"/>
  <c r="K5227" i="17"/>
  <c r="L5227" i="17" s="1"/>
  <c r="K5226" i="17"/>
  <c r="L5226" i="17" s="1"/>
  <c r="K5225" i="17"/>
  <c r="L5225" i="17" s="1"/>
  <c r="K5224" i="17"/>
  <c r="L5224" i="17" s="1"/>
  <c r="K5223" i="17"/>
  <c r="L5223" i="17" s="1"/>
  <c r="K5222" i="17"/>
  <c r="L5222" i="17" s="1"/>
  <c r="K5221" i="17"/>
  <c r="L5221" i="17" s="1"/>
  <c r="K5220" i="17"/>
  <c r="L5220" i="17" s="1"/>
  <c r="K5219" i="17"/>
  <c r="L5219" i="17" s="1"/>
  <c r="K5218" i="17"/>
  <c r="L5218" i="17" s="1"/>
  <c r="K5217" i="17"/>
  <c r="L5217" i="17" s="1"/>
  <c r="K5216" i="17"/>
  <c r="L5216" i="17" s="1"/>
  <c r="K5215" i="17"/>
  <c r="L5215" i="17" s="1"/>
  <c r="K5214" i="17"/>
  <c r="L5214" i="17" s="1"/>
  <c r="K5213" i="17"/>
  <c r="L5213" i="17" s="1"/>
  <c r="K5212" i="17"/>
  <c r="L5212" i="17" s="1"/>
  <c r="K5211" i="17"/>
  <c r="L5211" i="17" s="1"/>
  <c r="K5210" i="17"/>
  <c r="L5210" i="17" s="1"/>
  <c r="K5209" i="17"/>
  <c r="L5209" i="17" s="1"/>
  <c r="K5208" i="17"/>
  <c r="L5208" i="17" s="1"/>
  <c r="K5207" i="17"/>
  <c r="L5207" i="17" s="1"/>
  <c r="K5206" i="17"/>
  <c r="L5206" i="17" s="1"/>
  <c r="K5205" i="17"/>
  <c r="L5205" i="17" s="1"/>
  <c r="K5204" i="17"/>
  <c r="L5204" i="17" s="1"/>
  <c r="K5203" i="17"/>
  <c r="L5203" i="17" s="1"/>
  <c r="K5202" i="17"/>
  <c r="L5202" i="17" s="1"/>
  <c r="K5201" i="17"/>
  <c r="L5201" i="17" s="1"/>
  <c r="K5200" i="17"/>
  <c r="L5200" i="17" s="1"/>
  <c r="K5199" i="17"/>
  <c r="L5199" i="17" s="1"/>
  <c r="K5198" i="17"/>
  <c r="L5198" i="17" s="1"/>
  <c r="K5197" i="17"/>
  <c r="L5197" i="17" s="1"/>
  <c r="K5196" i="17"/>
  <c r="L5196" i="17" s="1"/>
  <c r="K5195" i="17"/>
  <c r="L5195" i="17" s="1"/>
  <c r="K5194" i="17"/>
  <c r="L5194" i="17" s="1"/>
  <c r="K5193" i="17"/>
  <c r="L5193" i="17" s="1"/>
  <c r="K5192" i="17"/>
  <c r="L5192" i="17" s="1"/>
  <c r="K5191" i="17"/>
  <c r="L5191" i="17" s="1"/>
  <c r="K5190" i="17"/>
  <c r="L5190" i="17" s="1"/>
  <c r="K5189" i="17"/>
  <c r="L5189" i="17" s="1"/>
  <c r="K5188" i="17"/>
  <c r="L5188" i="17" s="1"/>
  <c r="K5187" i="17"/>
  <c r="L5187" i="17" s="1"/>
  <c r="K5186" i="17"/>
  <c r="L5186" i="17" s="1"/>
  <c r="K5185" i="17"/>
  <c r="L5185" i="17" s="1"/>
  <c r="K5184" i="17"/>
  <c r="L5184" i="17" s="1"/>
  <c r="K5183" i="17"/>
  <c r="L5183" i="17" s="1"/>
  <c r="K5182" i="17"/>
  <c r="L5182" i="17" s="1"/>
  <c r="K5181" i="17"/>
  <c r="L5181" i="17" s="1"/>
  <c r="K5180" i="17"/>
  <c r="L5180" i="17" s="1"/>
  <c r="K5179" i="17"/>
  <c r="L5179" i="17" s="1"/>
  <c r="K5178" i="17"/>
  <c r="L5178" i="17" s="1"/>
  <c r="K5177" i="17"/>
  <c r="L5177" i="17" s="1"/>
  <c r="K5176" i="17"/>
  <c r="L5176" i="17" s="1"/>
  <c r="K5175" i="17"/>
  <c r="L5175" i="17" s="1"/>
  <c r="K5174" i="17"/>
  <c r="L5174" i="17" s="1"/>
  <c r="K5173" i="17"/>
  <c r="L5173" i="17" s="1"/>
  <c r="K5172" i="17"/>
  <c r="L5172" i="17" s="1"/>
  <c r="K5171" i="17"/>
  <c r="L5171" i="17" s="1"/>
  <c r="K5170" i="17"/>
  <c r="L5170" i="17" s="1"/>
  <c r="K5169" i="17"/>
  <c r="L5169" i="17" s="1"/>
  <c r="K5168" i="17"/>
  <c r="L5168" i="17" s="1"/>
  <c r="K5167" i="17"/>
  <c r="L5167" i="17" s="1"/>
  <c r="K5166" i="17"/>
  <c r="L5166" i="17" s="1"/>
  <c r="K5165" i="17"/>
  <c r="L5165" i="17" s="1"/>
  <c r="K5164" i="17"/>
  <c r="L5164" i="17" s="1"/>
  <c r="K5163" i="17"/>
  <c r="L5163" i="17" s="1"/>
  <c r="K5162" i="17"/>
  <c r="L5162" i="17" s="1"/>
  <c r="K5161" i="17"/>
  <c r="L5161" i="17" s="1"/>
  <c r="K5160" i="17"/>
  <c r="L5160" i="17" s="1"/>
  <c r="K5159" i="17"/>
  <c r="L5159" i="17" s="1"/>
  <c r="K5158" i="17"/>
  <c r="L5158" i="17" s="1"/>
  <c r="K5157" i="17"/>
  <c r="L5157" i="17" s="1"/>
  <c r="K5156" i="17"/>
  <c r="L5156" i="17" s="1"/>
  <c r="K5155" i="17"/>
  <c r="L5155" i="17" s="1"/>
  <c r="K5154" i="17"/>
  <c r="L5154" i="17" s="1"/>
  <c r="K5153" i="17"/>
  <c r="L5153" i="17" s="1"/>
  <c r="K5152" i="17"/>
  <c r="L5152" i="17" s="1"/>
  <c r="K5151" i="17"/>
  <c r="L5151" i="17" s="1"/>
  <c r="K5150" i="17"/>
  <c r="L5150" i="17" s="1"/>
  <c r="K5149" i="17"/>
  <c r="L5149" i="17" s="1"/>
  <c r="K5148" i="17"/>
  <c r="L5148" i="17" s="1"/>
  <c r="K5147" i="17"/>
  <c r="L5147" i="17" s="1"/>
  <c r="K5146" i="17"/>
  <c r="L5146" i="17" s="1"/>
  <c r="K5145" i="17"/>
  <c r="L5145" i="17" s="1"/>
  <c r="K5144" i="17"/>
  <c r="L5144" i="17" s="1"/>
  <c r="K5143" i="17"/>
  <c r="L5143" i="17" s="1"/>
  <c r="K5142" i="17"/>
  <c r="L5142" i="17" s="1"/>
  <c r="K5141" i="17"/>
  <c r="L5141" i="17" s="1"/>
  <c r="K5140" i="17"/>
  <c r="L5140" i="17" s="1"/>
  <c r="K5139" i="17"/>
  <c r="L5139" i="17" s="1"/>
  <c r="K5138" i="17"/>
  <c r="L5138" i="17" s="1"/>
  <c r="K5137" i="17"/>
  <c r="L5137" i="17" s="1"/>
  <c r="K5136" i="17"/>
  <c r="L5136" i="17" s="1"/>
  <c r="K5135" i="17"/>
  <c r="L5135" i="17" s="1"/>
  <c r="K5134" i="17"/>
  <c r="L5134" i="17" s="1"/>
  <c r="K5133" i="17"/>
  <c r="L5133" i="17" s="1"/>
  <c r="K5132" i="17"/>
  <c r="L5132" i="17" s="1"/>
  <c r="K5131" i="17"/>
  <c r="L5131" i="17" s="1"/>
  <c r="K5130" i="17"/>
  <c r="L5130" i="17" s="1"/>
  <c r="K5129" i="17"/>
  <c r="L5129" i="17" s="1"/>
  <c r="K5128" i="17"/>
  <c r="L5128" i="17" s="1"/>
  <c r="K5127" i="17"/>
  <c r="L5127" i="17" s="1"/>
  <c r="K5126" i="17"/>
  <c r="L5126" i="17" s="1"/>
  <c r="K5125" i="17"/>
  <c r="L5125" i="17" s="1"/>
  <c r="K5124" i="17"/>
  <c r="L5124" i="17" s="1"/>
  <c r="K5123" i="17"/>
  <c r="L5123" i="17" s="1"/>
  <c r="K5122" i="17"/>
  <c r="L5122" i="17" s="1"/>
  <c r="K5121" i="17"/>
  <c r="L5121" i="17" s="1"/>
  <c r="K5120" i="17"/>
  <c r="L5120" i="17" s="1"/>
  <c r="K5119" i="17"/>
  <c r="L5119" i="17" s="1"/>
  <c r="K5118" i="17"/>
  <c r="L5118" i="17" s="1"/>
  <c r="K5117" i="17"/>
  <c r="L5117" i="17" s="1"/>
  <c r="K5116" i="17"/>
  <c r="L5116" i="17" s="1"/>
  <c r="K5115" i="17"/>
  <c r="L5115" i="17" s="1"/>
  <c r="K5114" i="17"/>
  <c r="L5114" i="17" s="1"/>
  <c r="K5113" i="17"/>
  <c r="L5113" i="17" s="1"/>
  <c r="K5112" i="17"/>
  <c r="L5112" i="17" s="1"/>
  <c r="K5111" i="17"/>
  <c r="L5111" i="17" s="1"/>
  <c r="K5110" i="17"/>
  <c r="L5110" i="17" s="1"/>
  <c r="K5109" i="17"/>
  <c r="L5109" i="17" s="1"/>
  <c r="K5108" i="17"/>
  <c r="L5108" i="17" s="1"/>
  <c r="K5107" i="17"/>
  <c r="L5107" i="17" s="1"/>
  <c r="K5106" i="17"/>
  <c r="L5106" i="17" s="1"/>
  <c r="K5105" i="17"/>
  <c r="L5105" i="17" s="1"/>
  <c r="K5104" i="17"/>
  <c r="L5104" i="17" s="1"/>
  <c r="K5103" i="17"/>
  <c r="L5103" i="17" s="1"/>
  <c r="K5102" i="17"/>
  <c r="L5102" i="17" s="1"/>
  <c r="K5101" i="17"/>
  <c r="L5101" i="17" s="1"/>
  <c r="K5100" i="17"/>
  <c r="L5100" i="17" s="1"/>
  <c r="K5099" i="17"/>
  <c r="L5099" i="17" s="1"/>
  <c r="K5098" i="17"/>
  <c r="L5098" i="17" s="1"/>
  <c r="K5097" i="17"/>
  <c r="L5097" i="17" s="1"/>
  <c r="K5096" i="17"/>
  <c r="L5096" i="17" s="1"/>
  <c r="K5095" i="17"/>
  <c r="L5095" i="17" s="1"/>
  <c r="K5094" i="17"/>
  <c r="L5094" i="17" s="1"/>
  <c r="K5093" i="17"/>
  <c r="L5093" i="17" s="1"/>
  <c r="K5092" i="17"/>
  <c r="L5092" i="17" s="1"/>
  <c r="K5091" i="17"/>
  <c r="L5091" i="17" s="1"/>
  <c r="K5090" i="17"/>
  <c r="L5090" i="17" s="1"/>
  <c r="K5089" i="17"/>
  <c r="L5089" i="17" s="1"/>
  <c r="K5088" i="17"/>
  <c r="L5088" i="17" s="1"/>
  <c r="K5087" i="17"/>
  <c r="L5087" i="17" s="1"/>
  <c r="K5086" i="17"/>
  <c r="L5086" i="17" s="1"/>
  <c r="K5085" i="17"/>
  <c r="L5085" i="17" s="1"/>
  <c r="K5084" i="17"/>
  <c r="L5084" i="17" s="1"/>
  <c r="K5083" i="17"/>
  <c r="L5083" i="17" s="1"/>
  <c r="K5082" i="17"/>
  <c r="L5082" i="17" s="1"/>
  <c r="K5081" i="17"/>
  <c r="L5081" i="17" s="1"/>
  <c r="K5080" i="17"/>
  <c r="L5080" i="17" s="1"/>
  <c r="K5079" i="17"/>
  <c r="L5079" i="17" s="1"/>
  <c r="K5078" i="17"/>
  <c r="L5078" i="17" s="1"/>
  <c r="K5077" i="17"/>
  <c r="L5077" i="17" s="1"/>
  <c r="K5076" i="17"/>
  <c r="L5076" i="17" s="1"/>
  <c r="K5075" i="17"/>
  <c r="L5075" i="17" s="1"/>
  <c r="K5074" i="17"/>
  <c r="L5074" i="17" s="1"/>
  <c r="K5073" i="17"/>
  <c r="L5073" i="17" s="1"/>
  <c r="K5072" i="17"/>
  <c r="L5072" i="17" s="1"/>
  <c r="K5071" i="17"/>
  <c r="L5071" i="17" s="1"/>
  <c r="K5070" i="17"/>
  <c r="L5070" i="17" s="1"/>
  <c r="K5069" i="17"/>
  <c r="L5069" i="17" s="1"/>
  <c r="K5068" i="17"/>
  <c r="L5068" i="17" s="1"/>
  <c r="K5067" i="17"/>
  <c r="L5067" i="17" s="1"/>
  <c r="K5066" i="17"/>
  <c r="L5066" i="17" s="1"/>
  <c r="K5065" i="17"/>
  <c r="L5065" i="17" s="1"/>
  <c r="K5064" i="17"/>
  <c r="L5064" i="17" s="1"/>
  <c r="K5063" i="17"/>
  <c r="L5063" i="17" s="1"/>
  <c r="K5062" i="17"/>
  <c r="L5062" i="17" s="1"/>
  <c r="K5061" i="17"/>
  <c r="L5061" i="17" s="1"/>
  <c r="K5060" i="17"/>
  <c r="L5060" i="17" s="1"/>
  <c r="K5059" i="17"/>
  <c r="L5059" i="17" s="1"/>
  <c r="K5058" i="17"/>
  <c r="L5058" i="17" s="1"/>
  <c r="K5057" i="17"/>
  <c r="L5057" i="17" s="1"/>
  <c r="K5056" i="17"/>
  <c r="L5056" i="17" s="1"/>
  <c r="K5055" i="17"/>
  <c r="L5055" i="17" s="1"/>
  <c r="K5054" i="17"/>
  <c r="L5054" i="17" s="1"/>
  <c r="K5053" i="17"/>
  <c r="L5053" i="17" s="1"/>
  <c r="K5052" i="17"/>
  <c r="L5052" i="17" s="1"/>
  <c r="K5051" i="17"/>
  <c r="L5051" i="17" s="1"/>
  <c r="K5050" i="17"/>
  <c r="L5050" i="17" s="1"/>
  <c r="K5049" i="17"/>
  <c r="L5049" i="17" s="1"/>
  <c r="K5048" i="17"/>
  <c r="L5048" i="17" s="1"/>
  <c r="K5047" i="17"/>
  <c r="L5047" i="17" s="1"/>
  <c r="K5046" i="17"/>
  <c r="L5046" i="17" s="1"/>
  <c r="K5045" i="17"/>
  <c r="L5045" i="17" s="1"/>
  <c r="K5044" i="17"/>
  <c r="L5044" i="17" s="1"/>
  <c r="K5043" i="17"/>
  <c r="L5043" i="17" s="1"/>
  <c r="K5042" i="17"/>
  <c r="L5042" i="17" s="1"/>
  <c r="K5041" i="17"/>
  <c r="L5041" i="17" s="1"/>
  <c r="K5040" i="17"/>
  <c r="L5040" i="17" s="1"/>
  <c r="K5039" i="17"/>
  <c r="L5039" i="17" s="1"/>
  <c r="K5038" i="17"/>
  <c r="L5038" i="17" s="1"/>
  <c r="K5037" i="17"/>
  <c r="L5037" i="17" s="1"/>
  <c r="K5036" i="17"/>
  <c r="L5036" i="17" s="1"/>
  <c r="K5035" i="17"/>
  <c r="L5035" i="17" s="1"/>
  <c r="K5034" i="17"/>
  <c r="L5034" i="17" s="1"/>
  <c r="K5033" i="17"/>
  <c r="L5033" i="17" s="1"/>
  <c r="K5032" i="17"/>
  <c r="L5032" i="17" s="1"/>
  <c r="K5031" i="17"/>
  <c r="L5031" i="17" s="1"/>
  <c r="K5030" i="17"/>
  <c r="L5030" i="17" s="1"/>
  <c r="K5029" i="17"/>
  <c r="L5029" i="17" s="1"/>
  <c r="K5028" i="17"/>
  <c r="L5028" i="17" s="1"/>
  <c r="K5027" i="17"/>
  <c r="L5027" i="17" s="1"/>
  <c r="K5026" i="17"/>
  <c r="L5026" i="17" s="1"/>
  <c r="K5025" i="17"/>
  <c r="L5025" i="17" s="1"/>
  <c r="K5024" i="17"/>
  <c r="L5024" i="17" s="1"/>
  <c r="K5023" i="17"/>
  <c r="L5023" i="17" s="1"/>
  <c r="K5022" i="17"/>
  <c r="L5022" i="17" s="1"/>
  <c r="K5021" i="17"/>
  <c r="L5021" i="17" s="1"/>
  <c r="K5020" i="17"/>
  <c r="L5020" i="17" s="1"/>
  <c r="K5019" i="17"/>
  <c r="L5019" i="17" s="1"/>
  <c r="K5018" i="17"/>
  <c r="L5018" i="17" s="1"/>
  <c r="K5017" i="17"/>
  <c r="L5017" i="17" s="1"/>
  <c r="K5016" i="17"/>
  <c r="L5016" i="17" s="1"/>
  <c r="K5015" i="17"/>
  <c r="L5015" i="17" s="1"/>
  <c r="K5014" i="17"/>
  <c r="L5014" i="17" s="1"/>
  <c r="K5013" i="17"/>
  <c r="L5013" i="17" s="1"/>
  <c r="K5012" i="17"/>
  <c r="L5012" i="17" s="1"/>
  <c r="K5011" i="17"/>
  <c r="L5011" i="17" s="1"/>
  <c r="K5010" i="17"/>
  <c r="L5010" i="17" s="1"/>
  <c r="K5009" i="17"/>
  <c r="L5009" i="17" s="1"/>
  <c r="K5008" i="17"/>
  <c r="L5008" i="17" s="1"/>
  <c r="K5007" i="17"/>
  <c r="L5007" i="17" s="1"/>
  <c r="K5006" i="17"/>
  <c r="L5006" i="17" s="1"/>
  <c r="K5005" i="17"/>
  <c r="L5005" i="17" s="1"/>
  <c r="K5004" i="17"/>
  <c r="L5004" i="17" s="1"/>
  <c r="K5003" i="17"/>
  <c r="L5003" i="17" s="1"/>
  <c r="K5002" i="17"/>
  <c r="L5002" i="17" s="1"/>
  <c r="K5001" i="17"/>
  <c r="L5001" i="17" s="1"/>
  <c r="K5000" i="17"/>
  <c r="L5000" i="17" s="1"/>
  <c r="K4999" i="17"/>
  <c r="L4999" i="17" s="1"/>
  <c r="K4998" i="17"/>
  <c r="L4998" i="17" s="1"/>
  <c r="K4997" i="17"/>
  <c r="L4997" i="17" s="1"/>
  <c r="K4996" i="17"/>
  <c r="L4996" i="17" s="1"/>
  <c r="K4995" i="17"/>
  <c r="L4995" i="17" s="1"/>
  <c r="K4994" i="17"/>
  <c r="L4994" i="17" s="1"/>
  <c r="K4993" i="17"/>
  <c r="L4993" i="17" s="1"/>
  <c r="K4992" i="17"/>
  <c r="L4992" i="17" s="1"/>
  <c r="K4991" i="17"/>
  <c r="L4991" i="17" s="1"/>
  <c r="K4990" i="17"/>
  <c r="L4990" i="17" s="1"/>
  <c r="K4989" i="17"/>
  <c r="L4989" i="17" s="1"/>
  <c r="K4988" i="17"/>
  <c r="L4988" i="17" s="1"/>
  <c r="K4987" i="17"/>
  <c r="L4987" i="17" s="1"/>
  <c r="K4986" i="17"/>
  <c r="L4986" i="17" s="1"/>
  <c r="K4985" i="17"/>
  <c r="L4985" i="17" s="1"/>
  <c r="K4984" i="17"/>
  <c r="L4984" i="17" s="1"/>
  <c r="K4983" i="17"/>
  <c r="L4983" i="17" s="1"/>
  <c r="K4982" i="17"/>
  <c r="L4982" i="17" s="1"/>
  <c r="K4981" i="17"/>
  <c r="L4981" i="17" s="1"/>
  <c r="K4980" i="17"/>
  <c r="L4980" i="17" s="1"/>
  <c r="K4979" i="17"/>
  <c r="L4979" i="17" s="1"/>
  <c r="K4978" i="17"/>
  <c r="L4978" i="17" s="1"/>
  <c r="K4977" i="17"/>
  <c r="L4977" i="17" s="1"/>
  <c r="K4976" i="17"/>
  <c r="L4976" i="17" s="1"/>
  <c r="K4975" i="17"/>
  <c r="L4975" i="17" s="1"/>
  <c r="K4974" i="17"/>
  <c r="L4974" i="17" s="1"/>
  <c r="K4973" i="17"/>
  <c r="L4973" i="17" s="1"/>
  <c r="K4972" i="17"/>
  <c r="L4972" i="17" s="1"/>
  <c r="K4971" i="17"/>
  <c r="L4971" i="17" s="1"/>
  <c r="K4970" i="17"/>
  <c r="L4970" i="17" s="1"/>
  <c r="K4969" i="17"/>
  <c r="L4969" i="17" s="1"/>
  <c r="K4968" i="17"/>
  <c r="L4968" i="17" s="1"/>
  <c r="K4967" i="17"/>
  <c r="L4967" i="17" s="1"/>
  <c r="K4966" i="17"/>
  <c r="L4966" i="17" s="1"/>
  <c r="K4965" i="17"/>
  <c r="L4965" i="17" s="1"/>
  <c r="K4964" i="17"/>
  <c r="L4964" i="17" s="1"/>
  <c r="K4963" i="17"/>
  <c r="L4963" i="17" s="1"/>
  <c r="K4962" i="17"/>
  <c r="L4962" i="17" s="1"/>
  <c r="K4961" i="17"/>
  <c r="L4961" i="17" s="1"/>
  <c r="K4960" i="17"/>
  <c r="L4960" i="17" s="1"/>
  <c r="K4959" i="17"/>
  <c r="L4959" i="17" s="1"/>
  <c r="K4958" i="17"/>
  <c r="L4958" i="17" s="1"/>
  <c r="K4957" i="17"/>
  <c r="L4957" i="17" s="1"/>
  <c r="K4956" i="17"/>
  <c r="L4956" i="17" s="1"/>
  <c r="K4955" i="17"/>
  <c r="L4955" i="17" s="1"/>
  <c r="K4954" i="17"/>
  <c r="L4954" i="17" s="1"/>
  <c r="K4953" i="17"/>
  <c r="L4953" i="17" s="1"/>
  <c r="K4952" i="17"/>
  <c r="L4952" i="17" s="1"/>
  <c r="K4951" i="17"/>
  <c r="L4951" i="17" s="1"/>
  <c r="K4950" i="17"/>
  <c r="L4950" i="17" s="1"/>
  <c r="K4949" i="17"/>
  <c r="L4949" i="17" s="1"/>
  <c r="K4948" i="17"/>
  <c r="L4948" i="17" s="1"/>
  <c r="K4947" i="17"/>
  <c r="L4947" i="17" s="1"/>
  <c r="K4946" i="17"/>
  <c r="L4946" i="17" s="1"/>
  <c r="K4945" i="17"/>
  <c r="L4945" i="17" s="1"/>
  <c r="K4944" i="17"/>
  <c r="L4944" i="17" s="1"/>
  <c r="K4943" i="17"/>
  <c r="L4943" i="17" s="1"/>
  <c r="K4942" i="17"/>
  <c r="L4942" i="17" s="1"/>
  <c r="K4941" i="17"/>
  <c r="L4941" i="17" s="1"/>
  <c r="K4940" i="17"/>
  <c r="L4940" i="17" s="1"/>
  <c r="K4939" i="17"/>
  <c r="L4939" i="17" s="1"/>
  <c r="K4938" i="17"/>
  <c r="L4938" i="17" s="1"/>
  <c r="K4937" i="17"/>
  <c r="L4937" i="17" s="1"/>
  <c r="K4936" i="17"/>
  <c r="L4936" i="17" s="1"/>
  <c r="K4935" i="17"/>
  <c r="L4935" i="17" s="1"/>
  <c r="K4934" i="17"/>
  <c r="L4934" i="17" s="1"/>
  <c r="K4933" i="17"/>
  <c r="L4933" i="17" s="1"/>
  <c r="K4932" i="17"/>
  <c r="L4932" i="17" s="1"/>
  <c r="K4931" i="17"/>
  <c r="L4931" i="17" s="1"/>
  <c r="K4930" i="17"/>
  <c r="L4930" i="17" s="1"/>
  <c r="K4929" i="17"/>
  <c r="L4929" i="17" s="1"/>
  <c r="K4928" i="17"/>
  <c r="L4928" i="17" s="1"/>
  <c r="K4927" i="17"/>
  <c r="L4927" i="17" s="1"/>
  <c r="K4926" i="17"/>
  <c r="L4926" i="17" s="1"/>
  <c r="K4925" i="17"/>
  <c r="L4925" i="17" s="1"/>
  <c r="K4924" i="17"/>
  <c r="L4924" i="17" s="1"/>
  <c r="K4923" i="17"/>
  <c r="L4923" i="17" s="1"/>
  <c r="K4922" i="17"/>
  <c r="L4922" i="17" s="1"/>
  <c r="K4921" i="17"/>
  <c r="L4921" i="17" s="1"/>
  <c r="K4920" i="17"/>
  <c r="L4920" i="17" s="1"/>
  <c r="K4919" i="17"/>
  <c r="L4919" i="17" s="1"/>
  <c r="K4918" i="17"/>
  <c r="L4918" i="17" s="1"/>
  <c r="K4917" i="17"/>
  <c r="L4917" i="17" s="1"/>
  <c r="K4916" i="17"/>
  <c r="L4916" i="17" s="1"/>
  <c r="K4915" i="17"/>
  <c r="L4915" i="17" s="1"/>
  <c r="K4914" i="17"/>
  <c r="L4914" i="17" s="1"/>
  <c r="K4913" i="17"/>
  <c r="L4913" i="17" s="1"/>
  <c r="K4912" i="17"/>
  <c r="L4912" i="17" s="1"/>
  <c r="K4911" i="17"/>
  <c r="L4911" i="17" s="1"/>
  <c r="K4910" i="17"/>
  <c r="L4910" i="17" s="1"/>
  <c r="K4909" i="17"/>
  <c r="L4909" i="17" s="1"/>
  <c r="K4908" i="17"/>
  <c r="L4908" i="17" s="1"/>
  <c r="K4907" i="17"/>
  <c r="L4907" i="17" s="1"/>
  <c r="K4906" i="17"/>
  <c r="L4906" i="17" s="1"/>
  <c r="K4905" i="17"/>
  <c r="L4905" i="17" s="1"/>
  <c r="K4904" i="17"/>
  <c r="L4904" i="17" s="1"/>
  <c r="K4903" i="17"/>
  <c r="L4903" i="17" s="1"/>
  <c r="K4902" i="17"/>
  <c r="L4902" i="17" s="1"/>
  <c r="K4901" i="17"/>
  <c r="L4901" i="17" s="1"/>
  <c r="K4900" i="17"/>
  <c r="L4900" i="17" s="1"/>
  <c r="K4899" i="17"/>
  <c r="L4899" i="17" s="1"/>
  <c r="K4898" i="17"/>
  <c r="L4898" i="17" s="1"/>
  <c r="K4897" i="17"/>
  <c r="L4897" i="17" s="1"/>
  <c r="K4896" i="17"/>
  <c r="L4896" i="17" s="1"/>
  <c r="K4895" i="17"/>
  <c r="L4895" i="17" s="1"/>
  <c r="K4894" i="17"/>
  <c r="L4894" i="17" s="1"/>
  <c r="K4893" i="17"/>
  <c r="L4893" i="17" s="1"/>
  <c r="K4892" i="17"/>
  <c r="L4892" i="17" s="1"/>
  <c r="K4891" i="17"/>
  <c r="L4891" i="17" s="1"/>
  <c r="K4890" i="17"/>
  <c r="L4890" i="17" s="1"/>
  <c r="K4889" i="17"/>
  <c r="L4889" i="17" s="1"/>
  <c r="K4888" i="17"/>
  <c r="L4888" i="17" s="1"/>
  <c r="K4887" i="17"/>
  <c r="L4887" i="17" s="1"/>
  <c r="K4886" i="17"/>
  <c r="L4886" i="17" s="1"/>
  <c r="K4885" i="17"/>
  <c r="L4885" i="17" s="1"/>
  <c r="K4884" i="17"/>
  <c r="L4884" i="17" s="1"/>
  <c r="K4883" i="17"/>
  <c r="L4883" i="17" s="1"/>
  <c r="K4882" i="17"/>
  <c r="L4882" i="17" s="1"/>
  <c r="K4881" i="17"/>
  <c r="L4881" i="17" s="1"/>
  <c r="K4880" i="17"/>
  <c r="L4880" i="17" s="1"/>
  <c r="K4879" i="17"/>
  <c r="L4879" i="17" s="1"/>
  <c r="K4878" i="17"/>
  <c r="L4878" i="17" s="1"/>
  <c r="K4877" i="17"/>
  <c r="L4877" i="17" s="1"/>
  <c r="K4876" i="17"/>
  <c r="L4876" i="17" s="1"/>
  <c r="K4875" i="17"/>
  <c r="L4875" i="17" s="1"/>
  <c r="K4874" i="17"/>
  <c r="L4874" i="17" s="1"/>
  <c r="K4873" i="17"/>
  <c r="L4873" i="17" s="1"/>
  <c r="K4872" i="17"/>
  <c r="L4872" i="17" s="1"/>
  <c r="K4871" i="17"/>
  <c r="L4871" i="17" s="1"/>
  <c r="K4870" i="17"/>
  <c r="L4870" i="17" s="1"/>
  <c r="K4869" i="17"/>
  <c r="L4869" i="17" s="1"/>
  <c r="K4868" i="17"/>
  <c r="L4868" i="17" s="1"/>
  <c r="K4867" i="17"/>
  <c r="L4867" i="17" s="1"/>
  <c r="K4866" i="17"/>
  <c r="L4866" i="17" s="1"/>
  <c r="K4865" i="17"/>
  <c r="L4865" i="17" s="1"/>
  <c r="K4864" i="17"/>
  <c r="L4864" i="17" s="1"/>
  <c r="K4863" i="17"/>
  <c r="L4863" i="17" s="1"/>
  <c r="K4862" i="17"/>
  <c r="L4862" i="17" s="1"/>
  <c r="K4861" i="17"/>
  <c r="L4861" i="17" s="1"/>
  <c r="K4860" i="17"/>
  <c r="L4860" i="17" s="1"/>
  <c r="K4859" i="17"/>
  <c r="L4859" i="17" s="1"/>
  <c r="K4858" i="17"/>
  <c r="L4858" i="17" s="1"/>
  <c r="K4857" i="17"/>
  <c r="L4857" i="17" s="1"/>
  <c r="K4856" i="17"/>
  <c r="L4856" i="17" s="1"/>
  <c r="K4855" i="17"/>
  <c r="L4855" i="17" s="1"/>
  <c r="K4854" i="17"/>
  <c r="L4854" i="17" s="1"/>
  <c r="K4853" i="17"/>
  <c r="L4853" i="17" s="1"/>
  <c r="K4852" i="17"/>
  <c r="L4852" i="17" s="1"/>
  <c r="K4851" i="17"/>
  <c r="L4851" i="17" s="1"/>
  <c r="K4850" i="17"/>
  <c r="L4850" i="17" s="1"/>
  <c r="K4849" i="17"/>
  <c r="L4849" i="17" s="1"/>
  <c r="K4848" i="17"/>
  <c r="L4848" i="17" s="1"/>
  <c r="K4847" i="17"/>
  <c r="L4847" i="17" s="1"/>
  <c r="K4846" i="17"/>
  <c r="L4846" i="17" s="1"/>
  <c r="K4845" i="17"/>
  <c r="L4845" i="17" s="1"/>
  <c r="K4844" i="17"/>
  <c r="L4844" i="17" s="1"/>
  <c r="K4843" i="17"/>
  <c r="L4843" i="17" s="1"/>
  <c r="K4842" i="17"/>
  <c r="L4842" i="17" s="1"/>
  <c r="K4841" i="17"/>
  <c r="L4841" i="17" s="1"/>
  <c r="K4840" i="17"/>
  <c r="L4840" i="17" s="1"/>
  <c r="K4839" i="17"/>
  <c r="L4839" i="17" s="1"/>
  <c r="K4838" i="17"/>
  <c r="L4838" i="17" s="1"/>
  <c r="K4837" i="17"/>
  <c r="L4837" i="17" s="1"/>
  <c r="K4836" i="17"/>
  <c r="L4836" i="17" s="1"/>
  <c r="K4835" i="17"/>
  <c r="L4835" i="17" s="1"/>
  <c r="K4834" i="17"/>
  <c r="L4834" i="17" s="1"/>
  <c r="K4833" i="17"/>
  <c r="L4833" i="17" s="1"/>
  <c r="K4832" i="17"/>
  <c r="L4832" i="17" s="1"/>
  <c r="K4831" i="17"/>
  <c r="L4831" i="17" s="1"/>
  <c r="K4830" i="17"/>
  <c r="L4830" i="17" s="1"/>
  <c r="K4829" i="17"/>
  <c r="L4829" i="17" s="1"/>
  <c r="K4828" i="17"/>
  <c r="L4828" i="17" s="1"/>
  <c r="K4827" i="17"/>
  <c r="L4827" i="17" s="1"/>
  <c r="K4826" i="17"/>
  <c r="L4826" i="17" s="1"/>
  <c r="K4825" i="17"/>
  <c r="L4825" i="17" s="1"/>
  <c r="K4824" i="17"/>
  <c r="L4824" i="17" s="1"/>
  <c r="K4823" i="17"/>
  <c r="L4823" i="17" s="1"/>
  <c r="K4822" i="17"/>
  <c r="L4822" i="17" s="1"/>
  <c r="K4821" i="17"/>
  <c r="L4821" i="17" s="1"/>
  <c r="K4820" i="17"/>
  <c r="L4820" i="17" s="1"/>
  <c r="K4819" i="17"/>
  <c r="L4819" i="17" s="1"/>
  <c r="K4818" i="17"/>
  <c r="L4818" i="17" s="1"/>
  <c r="K4817" i="17"/>
  <c r="L4817" i="17" s="1"/>
  <c r="K4816" i="17"/>
  <c r="L4816" i="17" s="1"/>
  <c r="K4815" i="17"/>
  <c r="L4815" i="17" s="1"/>
  <c r="K4814" i="17"/>
  <c r="L4814" i="17" s="1"/>
  <c r="K4813" i="17"/>
  <c r="L4813" i="17" s="1"/>
  <c r="K4812" i="17"/>
  <c r="L4812" i="17" s="1"/>
  <c r="K4811" i="17"/>
  <c r="L4811" i="17" s="1"/>
  <c r="K4810" i="17"/>
  <c r="L4810" i="17" s="1"/>
  <c r="K4809" i="17"/>
  <c r="L4809" i="17" s="1"/>
  <c r="K4808" i="17"/>
  <c r="L4808" i="17" s="1"/>
  <c r="K4807" i="17"/>
  <c r="L4807" i="17" s="1"/>
  <c r="K4806" i="17"/>
  <c r="L4806" i="17" s="1"/>
  <c r="K4805" i="17"/>
  <c r="L4805" i="17" s="1"/>
  <c r="K4804" i="17"/>
  <c r="L4804" i="17" s="1"/>
  <c r="K4803" i="17"/>
  <c r="L4803" i="17" s="1"/>
  <c r="K4802" i="17"/>
  <c r="L4802" i="17" s="1"/>
  <c r="K4801" i="17"/>
  <c r="L4801" i="17" s="1"/>
  <c r="K4800" i="17"/>
  <c r="L4800" i="17" s="1"/>
  <c r="K4799" i="17"/>
  <c r="L4799" i="17" s="1"/>
  <c r="K4798" i="17"/>
  <c r="L4798" i="17" s="1"/>
  <c r="K4797" i="17"/>
  <c r="L4797" i="17" s="1"/>
  <c r="K4796" i="17"/>
  <c r="L4796" i="17" s="1"/>
  <c r="K4795" i="17"/>
  <c r="L4795" i="17" s="1"/>
  <c r="K4794" i="17"/>
  <c r="L4794" i="17" s="1"/>
  <c r="K4793" i="17"/>
  <c r="L4793" i="17" s="1"/>
  <c r="K4792" i="17"/>
  <c r="L4792" i="17" s="1"/>
  <c r="K4791" i="17"/>
  <c r="L4791" i="17" s="1"/>
  <c r="K4790" i="17"/>
  <c r="L4790" i="17" s="1"/>
  <c r="K4789" i="17"/>
  <c r="L4789" i="17" s="1"/>
  <c r="K4788" i="17"/>
  <c r="L4788" i="17" s="1"/>
  <c r="K4787" i="17"/>
  <c r="L4787" i="17" s="1"/>
  <c r="K4786" i="17"/>
  <c r="L4786" i="17" s="1"/>
  <c r="K4785" i="17"/>
  <c r="L4785" i="17" s="1"/>
  <c r="K4784" i="17"/>
  <c r="L4784" i="17" s="1"/>
  <c r="K4783" i="17"/>
  <c r="L4783" i="17" s="1"/>
  <c r="K4782" i="17"/>
  <c r="L4782" i="17" s="1"/>
  <c r="K4781" i="17"/>
  <c r="L4781" i="17" s="1"/>
  <c r="K4780" i="17"/>
  <c r="L4780" i="17" s="1"/>
  <c r="K4779" i="17"/>
  <c r="L4779" i="17" s="1"/>
  <c r="K4778" i="17"/>
  <c r="L4778" i="17" s="1"/>
  <c r="K4777" i="17"/>
  <c r="L4777" i="17" s="1"/>
  <c r="K4776" i="17"/>
  <c r="L4776" i="17" s="1"/>
  <c r="K4775" i="17"/>
  <c r="L4775" i="17" s="1"/>
  <c r="K4774" i="17"/>
  <c r="L4774" i="17" s="1"/>
  <c r="K4773" i="17"/>
  <c r="L4773" i="17" s="1"/>
  <c r="K4772" i="17"/>
  <c r="L4772" i="17" s="1"/>
  <c r="K4771" i="17"/>
  <c r="L4771" i="17" s="1"/>
  <c r="K4770" i="17"/>
  <c r="L4770" i="17" s="1"/>
  <c r="K4769" i="17"/>
  <c r="L4769" i="17" s="1"/>
  <c r="K4768" i="17"/>
  <c r="L4768" i="17" s="1"/>
  <c r="K4767" i="17"/>
  <c r="L4767" i="17" s="1"/>
  <c r="K4766" i="17"/>
  <c r="L4766" i="17" s="1"/>
  <c r="K4765" i="17"/>
  <c r="L4765" i="17" s="1"/>
  <c r="K4764" i="17"/>
  <c r="L4764" i="17" s="1"/>
  <c r="K4763" i="17"/>
  <c r="L4763" i="17" s="1"/>
  <c r="K4762" i="17"/>
  <c r="L4762" i="17" s="1"/>
  <c r="K4761" i="17"/>
  <c r="L4761" i="17" s="1"/>
  <c r="K4760" i="17"/>
  <c r="L4760" i="17" s="1"/>
  <c r="K4759" i="17"/>
  <c r="L4759" i="17" s="1"/>
  <c r="K4758" i="17"/>
  <c r="L4758" i="17" s="1"/>
  <c r="K4757" i="17"/>
  <c r="L4757" i="17" s="1"/>
  <c r="K4756" i="17"/>
  <c r="L4756" i="17" s="1"/>
  <c r="K4755" i="17"/>
  <c r="L4755" i="17" s="1"/>
  <c r="K4754" i="17"/>
  <c r="L4754" i="17" s="1"/>
  <c r="K4753" i="17"/>
  <c r="L4753" i="17" s="1"/>
  <c r="K4752" i="17"/>
  <c r="L4752" i="17" s="1"/>
  <c r="K4751" i="17"/>
  <c r="L4751" i="17" s="1"/>
  <c r="K4750" i="17"/>
  <c r="L4750" i="17" s="1"/>
  <c r="K4749" i="17"/>
  <c r="L4749" i="17" s="1"/>
  <c r="K4748" i="17"/>
  <c r="L4748" i="17" s="1"/>
  <c r="K4747" i="17"/>
  <c r="L4747" i="17" s="1"/>
  <c r="K4746" i="17"/>
  <c r="L4746" i="17" s="1"/>
  <c r="K4745" i="17"/>
  <c r="L4745" i="17" s="1"/>
  <c r="K4744" i="17"/>
  <c r="L4744" i="17" s="1"/>
  <c r="K4743" i="17"/>
  <c r="L4743" i="17" s="1"/>
  <c r="K4742" i="17"/>
  <c r="L4742" i="17" s="1"/>
  <c r="K4741" i="17"/>
  <c r="L4741" i="17" s="1"/>
  <c r="K4740" i="17"/>
  <c r="L4740" i="17" s="1"/>
  <c r="K4739" i="17"/>
  <c r="L4739" i="17" s="1"/>
  <c r="K4738" i="17"/>
  <c r="L4738" i="17" s="1"/>
  <c r="K4737" i="17"/>
  <c r="L4737" i="17" s="1"/>
  <c r="K4736" i="17"/>
  <c r="L4736" i="17" s="1"/>
  <c r="K4735" i="17"/>
  <c r="L4735" i="17" s="1"/>
  <c r="K4734" i="17"/>
  <c r="L4734" i="17" s="1"/>
  <c r="K4733" i="17"/>
  <c r="L4733" i="17" s="1"/>
  <c r="K4732" i="17"/>
  <c r="L4732" i="17" s="1"/>
  <c r="K4731" i="17"/>
  <c r="L4731" i="17" s="1"/>
  <c r="K4730" i="17"/>
  <c r="L4730" i="17" s="1"/>
  <c r="K4729" i="17"/>
  <c r="L4729" i="17" s="1"/>
  <c r="K4728" i="17"/>
  <c r="L4728" i="17" s="1"/>
  <c r="K4727" i="17"/>
  <c r="L4727" i="17" s="1"/>
  <c r="K4726" i="17"/>
  <c r="L4726" i="17" s="1"/>
  <c r="K4725" i="17"/>
  <c r="L4725" i="17" s="1"/>
  <c r="K4724" i="17"/>
  <c r="L4724" i="17" s="1"/>
  <c r="K4723" i="17"/>
  <c r="L4723" i="17" s="1"/>
  <c r="K4722" i="17"/>
  <c r="L4722" i="17" s="1"/>
  <c r="K4721" i="17"/>
  <c r="L4721" i="17" s="1"/>
  <c r="K4720" i="17"/>
  <c r="L4720" i="17" s="1"/>
  <c r="K4719" i="17"/>
  <c r="L4719" i="17" s="1"/>
  <c r="K4718" i="17"/>
  <c r="L4718" i="17" s="1"/>
  <c r="K4717" i="17"/>
  <c r="L4717" i="17" s="1"/>
  <c r="K4716" i="17"/>
  <c r="L4716" i="17" s="1"/>
  <c r="K4715" i="17"/>
  <c r="L4715" i="17" s="1"/>
  <c r="K4714" i="17"/>
  <c r="L4714" i="17" s="1"/>
  <c r="K4713" i="17"/>
  <c r="L4713" i="17" s="1"/>
  <c r="K4712" i="17"/>
  <c r="L4712" i="17" s="1"/>
  <c r="K4711" i="17"/>
  <c r="L4711" i="17" s="1"/>
  <c r="K4710" i="17"/>
  <c r="L4710" i="17" s="1"/>
  <c r="K4709" i="17"/>
  <c r="L4709" i="17" s="1"/>
  <c r="K4708" i="17"/>
  <c r="L4708" i="17" s="1"/>
  <c r="K4707" i="17"/>
  <c r="L4707" i="17" s="1"/>
  <c r="K4706" i="17"/>
  <c r="L4706" i="17" s="1"/>
  <c r="K4705" i="17"/>
  <c r="L4705" i="17" s="1"/>
  <c r="K4704" i="17"/>
  <c r="L4704" i="17" s="1"/>
  <c r="K4703" i="17"/>
  <c r="L4703" i="17" s="1"/>
  <c r="K4702" i="17"/>
  <c r="L4702" i="17" s="1"/>
  <c r="K4701" i="17"/>
  <c r="L4701" i="17" s="1"/>
  <c r="K4700" i="17"/>
  <c r="L4700" i="17" s="1"/>
  <c r="K4699" i="17"/>
  <c r="L4699" i="17" s="1"/>
  <c r="K4698" i="17"/>
  <c r="L4698" i="17" s="1"/>
  <c r="K4697" i="17"/>
  <c r="L4697" i="17" s="1"/>
  <c r="K4696" i="17"/>
  <c r="L4696" i="17" s="1"/>
  <c r="K4695" i="17"/>
  <c r="L4695" i="17" s="1"/>
  <c r="K4694" i="17"/>
  <c r="L4694" i="17" s="1"/>
  <c r="K4693" i="17"/>
  <c r="L4693" i="17" s="1"/>
  <c r="K4692" i="17"/>
  <c r="L4692" i="17" s="1"/>
  <c r="K4691" i="17"/>
  <c r="L4691" i="17" s="1"/>
  <c r="K4690" i="17"/>
  <c r="L4690" i="17" s="1"/>
  <c r="K4689" i="17"/>
  <c r="L4689" i="17" s="1"/>
  <c r="K4688" i="17"/>
  <c r="L4688" i="17" s="1"/>
  <c r="K4687" i="17"/>
  <c r="L4687" i="17" s="1"/>
  <c r="K4686" i="17"/>
  <c r="L4686" i="17" s="1"/>
  <c r="K4685" i="17"/>
  <c r="L4685" i="17" s="1"/>
  <c r="K4684" i="17"/>
  <c r="L4684" i="17" s="1"/>
  <c r="K4683" i="17"/>
  <c r="L4683" i="17" s="1"/>
  <c r="K4682" i="17"/>
  <c r="L4682" i="17" s="1"/>
  <c r="K4681" i="17"/>
  <c r="L4681" i="17" s="1"/>
  <c r="K4680" i="17"/>
  <c r="L4680" i="17" s="1"/>
  <c r="K4679" i="17"/>
  <c r="L4679" i="17" s="1"/>
  <c r="K4678" i="17"/>
  <c r="L4678" i="17" s="1"/>
  <c r="K4677" i="17"/>
  <c r="L4677" i="17" s="1"/>
  <c r="K4676" i="17"/>
  <c r="L4676" i="17" s="1"/>
  <c r="K4675" i="17"/>
  <c r="L4675" i="17" s="1"/>
  <c r="K4674" i="17"/>
  <c r="L4674" i="17" s="1"/>
  <c r="K4673" i="17"/>
  <c r="L4673" i="17" s="1"/>
  <c r="K4672" i="17"/>
  <c r="L4672" i="17" s="1"/>
  <c r="K4671" i="17"/>
  <c r="L4671" i="17" s="1"/>
  <c r="K4670" i="17"/>
  <c r="L4670" i="17" s="1"/>
  <c r="K4669" i="17"/>
  <c r="L4669" i="17" s="1"/>
  <c r="K4668" i="17"/>
  <c r="L4668" i="17" s="1"/>
  <c r="K4667" i="17"/>
  <c r="L4667" i="17" s="1"/>
  <c r="K4666" i="17"/>
  <c r="L4666" i="17" s="1"/>
  <c r="K4665" i="17"/>
  <c r="L4665" i="17" s="1"/>
  <c r="K4664" i="17"/>
  <c r="L4664" i="17" s="1"/>
  <c r="K4663" i="17"/>
  <c r="L4663" i="17" s="1"/>
  <c r="K4662" i="17"/>
  <c r="L4662" i="17" s="1"/>
  <c r="K4661" i="17"/>
  <c r="L4661" i="17" s="1"/>
  <c r="K4660" i="17"/>
  <c r="L4660" i="17" s="1"/>
  <c r="K4659" i="17"/>
  <c r="L4659" i="17" s="1"/>
  <c r="K4658" i="17"/>
  <c r="L4658" i="17" s="1"/>
  <c r="K4657" i="17"/>
  <c r="L4657" i="17" s="1"/>
  <c r="K4656" i="17"/>
  <c r="L4656" i="17" s="1"/>
  <c r="K4655" i="17"/>
  <c r="L4655" i="17" s="1"/>
  <c r="K4654" i="17"/>
  <c r="L4654" i="17" s="1"/>
  <c r="K4653" i="17"/>
  <c r="L4653" i="17" s="1"/>
  <c r="K4652" i="17"/>
  <c r="L4652" i="17" s="1"/>
  <c r="K4651" i="17"/>
  <c r="L4651" i="17" s="1"/>
  <c r="K4650" i="17"/>
  <c r="L4650" i="17" s="1"/>
  <c r="K4649" i="17"/>
  <c r="L4649" i="17" s="1"/>
  <c r="K4648" i="17"/>
  <c r="L4648" i="17" s="1"/>
  <c r="K4647" i="17"/>
  <c r="L4647" i="17" s="1"/>
  <c r="K4646" i="17"/>
  <c r="L4646" i="17" s="1"/>
  <c r="K4645" i="17"/>
  <c r="L4645" i="17" s="1"/>
  <c r="K4644" i="17"/>
  <c r="L4644" i="17" s="1"/>
  <c r="K4643" i="17"/>
  <c r="L4643" i="17" s="1"/>
  <c r="K4642" i="17"/>
  <c r="L4642" i="17" s="1"/>
  <c r="K4641" i="17"/>
  <c r="L4641" i="17" s="1"/>
  <c r="K4640" i="17"/>
  <c r="L4640" i="17" s="1"/>
  <c r="K4639" i="17"/>
  <c r="L4639" i="17" s="1"/>
  <c r="K4638" i="17"/>
  <c r="L4638" i="17" s="1"/>
  <c r="K4637" i="17"/>
  <c r="L4637" i="17" s="1"/>
  <c r="K4636" i="17"/>
  <c r="L4636" i="17" s="1"/>
  <c r="K4635" i="17"/>
  <c r="L4635" i="17" s="1"/>
  <c r="K4634" i="17"/>
  <c r="L4634" i="17" s="1"/>
  <c r="K4633" i="17"/>
  <c r="L4633" i="17" s="1"/>
  <c r="K4632" i="17"/>
  <c r="L4632" i="17" s="1"/>
  <c r="K4631" i="17"/>
  <c r="L4631" i="17" s="1"/>
  <c r="K4630" i="17"/>
  <c r="L4630" i="17" s="1"/>
  <c r="K4629" i="17"/>
  <c r="L4629" i="17" s="1"/>
  <c r="K4628" i="17"/>
  <c r="L4628" i="17" s="1"/>
  <c r="K4627" i="17"/>
  <c r="L4627" i="17" s="1"/>
  <c r="K4626" i="17"/>
  <c r="L4626" i="17" s="1"/>
  <c r="K4625" i="17"/>
  <c r="L4625" i="17" s="1"/>
  <c r="K4624" i="17"/>
  <c r="L4624" i="17" s="1"/>
  <c r="K4623" i="17"/>
  <c r="L4623" i="17" s="1"/>
  <c r="K4622" i="17"/>
  <c r="L4622" i="17" s="1"/>
  <c r="K4621" i="17"/>
  <c r="L4621" i="17" s="1"/>
  <c r="K4620" i="17"/>
  <c r="L4620" i="17" s="1"/>
  <c r="K4619" i="17"/>
  <c r="L4619" i="17" s="1"/>
  <c r="K4618" i="17"/>
  <c r="L4618" i="17" s="1"/>
  <c r="K4617" i="17"/>
  <c r="L4617" i="17" s="1"/>
  <c r="K4616" i="17"/>
  <c r="L4616" i="17" s="1"/>
  <c r="K4615" i="17"/>
  <c r="L4615" i="17" s="1"/>
  <c r="K4614" i="17"/>
  <c r="L4614" i="17" s="1"/>
  <c r="K4613" i="17"/>
  <c r="L4613" i="17" s="1"/>
  <c r="K4612" i="17"/>
  <c r="L4612" i="17" s="1"/>
  <c r="K4611" i="17"/>
  <c r="L4611" i="17" s="1"/>
  <c r="K4610" i="17"/>
  <c r="L4610" i="17" s="1"/>
  <c r="K4609" i="17"/>
  <c r="L4609" i="17" s="1"/>
  <c r="K4608" i="17"/>
  <c r="L4608" i="17" s="1"/>
  <c r="K4607" i="17"/>
  <c r="L4607" i="17" s="1"/>
  <c r="K4606" i="17"/>
  <c r="L4606" i="17" s="1"/>
  <c r="K4605" i="17"/>
  <c r="L4605" i="17" s="1"/>
  <c r="K4604" i="17"/>
  <c r="L4604" i="17" s="1"/>
  <c r="K4603" i="17"/>
  <c r="L4603" i="17" s="1"/>
  <c r="K4602" i="17"/>
  <c r="L4602" i="17" s="1"/>
  <c r="K4601" i="17"/>
  <c r="L4601" i="17" s="1"/>
  <c r="K4600" i="17"/>
  <c r="L4600" i="17" s="1"/>
  <c r="K4599" i="17"/>
  <c r="L4599" i="17" s="1"/>
  <c r="K4598" i="17"/>
  <c r="L4598" i="17" s="1"/>
  <c r="K4597" i="17"/>
  <c r="L4597" i="17" s="1"/>
  <c r="K4596" i="17"/>
  <c r="L4596" i="17" s="1"/>
  <c r="K4595" i="17"/>
  <c r="L4595" i="17" s="1"/>
  <c r="K4594" i="17"/>
  <c r="L4594" i="17" s="1"/>
  <c r="K4593" i="17"/>
  <c r="L4593" i="17" s="1"/>
  <c r="K4592" i="17"/>
  <c r="L4592" i="17" s="1"/>
  <c r="K4591" i="17"/>
  <c r="L4591" i="17" s="1"/>
  <c r="K4590" i="17"/>
  <c r="L4590" i="17" s="1"/>
  <c r="K4589" i="17"/>
  <c r="L4589" i="17" s="1"/>
  <c r="K4588" i="17"/>
  <c r="L4588" i="17" s="1"/>
  <c r="K4587" i="17"/>
  <c r="L4587" i="17" s="1"/>
  <c r="K4586" i="17"/>
  <c r="L4586" i="17" s="1"/>
  <c r="K4585" i="17"/>
  <c r="L4585" i="17" s="1"/>
  <c r="K4584" i="17"/>
  <c r="L4584" i="17" s="1"/>
  <c r="K4583" i="17"/>
  <c r="L4583" i="17" s="1"/>
  <c r="K4582" i="17"/>
  <c r="L4582" i="17" s="1"/>
  <c r="K4581" i="17"/>
  <c r="L4581" i="17" s="1"/>
  <c r="K4580" i="17"/>
  <c r="L4580" i="17" s="1"/>
  <c r="K4579" i="17"/>
  <c r="L4579" i="17" s="1"/>
  <c r="K4578" i="17"/>
  <c r="L4578" i="17" s="1"/>
  <c r="K4577" i="17"/>
  <c r="L4577" i="17" s="1"/>
  <c r="K4576" i="17"/>
  <c r="L4576" i="17" s="1"/>
  <c r="K4575" i="17"/>
  <c r="L4575" i="17" s="1"/>
  <c r="K4574" i="17"/>
  <c r="L4574" i="17" s="1"/>
  <c r="K4573" i="17"/>
  <c r="L4573" i="17" s="1"/>
  <c r="K4572" i="17"/>
  <c r="L4572" i="17" s="1"/>
  <c r="K4571" i="17"/>
  <c r="L4571" i="17" s="1"/>
  <c r="K4570" i="17"/>
  <c r="L4570" i="17" s="1"/>
  <c r="K4569" i="17"/>
  <c r="L4569" i="17" s="1"/>
  <c r="K4568" i="17"/>
  <c r="L4568" i="17" s="1"/>
  <c r="K4567" i="17"/>
  <c r="L4567" i="17" s="1"/>
  <c r="K4566" i="17"/>
  <c r="L4566" i="17" s="1"/>
  <c r="K4565" i="17"/>
  <c r="L4565" i="17" s="1"/>
  <c r="K4564" i="17"/>
  <c r="L4564" i="17" s="1"/>
  <c r="K4563" i="17"/>
  <c r="L4563" i="17" s="1"/>
  <c r="K4562" i="17"/>
  <c r="L4562" i="17" s="1"/>
  <c r="K4561" i="17"/>
  <c r="L4561" i="17" s="1"/>
  <c r="K4560" i="17"/>
  <c r="L4560" i="17" s="1"/>
  <c r="K4559" i="17"/>
  <c r="L4559" i="17" s="1"/>
  <c r="K4558" i="17"/>
  <c r="L4558" i="17" s="1"/>
  <c r="K4557" i="17"/>
  <c r="L4557" i="17" s="1"/>
  <c r="K4556" i="17"/>
  <c r="L4556" i="17" s="1"/>
  <c r="K4555" i="17"/>
  <c r="L4555" i="17" s="1"/>
  <c r="K4554" i="17"/>
  <c r="L4554" i="17" s="1"/>
  <c r="K4553" i="17"/>
  <c r="L4553" i="17" s="1"/>
  <c r="K4552" i="17"/>
  <c r="L4552" i="17" s="1"/>
  <c r="K4551" i="17"/>
  <c r="L4551" i="17" s="1"/>
  <c r="K4550" i="17"/>
  <c r="L4550" i="17" s="1"/>
  <c r="K4549" i="17"/>
  <c r="L4549" i="17" s="1"/>
  <c r="K4548" i="17"/>
  <c r="L4548" i="17" s="1"/>
  <c r="K4547" i="17"/>
  <c r="L4547" i="17" s="1"/>
  <c r="K4546" i="17"/>
  <c r="L4546" i="17" s="1"/>
  <c r="K4545" i="17"/>
  <c r="L4545" i="17" s="1"/>
  <c r="K4544" i="17"/>
  <c r="L4544" i="17" s="1"/>
  <c r="K4543" i="17"/>
  <c r="L4543" i="17" s="1"/>
  <c r="K4542" i="17"/>
  <c r="L4542" i="17" s="1"/>
  <c r="K4541" i="17"/>
  <c r="L4541" i="17" s="1"/>
  <c r="K4540" i="17"/>
  <c r="L4540" i="17" s="1"/>
  <c r="K4539" i="17"/>
  <c r="L4539" i="17" s="1"/>
  <c r="K4538" i="17"/>
  <c r="L4538" i="17" s="1"/>
  <c r="K4537" i="17"/>
  <c r="L4537" i="17" s="1"/>
  <c r="K4536" i="17"/>
  <c r="L4536" i="17" s="1"/>
  <c r="K4535" i="17"/>
  <c r="L4535" i="17" s="1"/>
  <c r="K4534" i="17"/>
  <c r="L4534" i="17" s="1"/>
  <c r="K4533" i="17"/>
  <c r="L4533" i="17" s="1"/>
  <c r="K4532" i="17"/>
  <c r="L4532" i="17" s="1"/>
  <c r="K4531" i="17"/>
  <c r="L4531" i="17" s="1"/>
  <c r="K4530" i="17"/>
  <c r="L4530" i="17" s="1"/>
  <c r="K4529" i="17"/>
  <c r="L4529" i="17" s="1"/>
  <c r="K4528" i="17"/>
  <c r="L4528" i="17" s="1"/>
  <c r="K4527" i="17"/>
  <c r="L4527" i="17" s="1"/>
  <c r="K4526" i="17"/>
  <c r="L4526" i="17" s="1"/>
  <c r="K4525" i="17"/>
  <c r="L4525" i="17" s="1"/>
  <c r="K4524" i="17"/>
  <c r="L4524" i="17" s="1"/>
  <c r="K4523" i="17"/>
  <c r="L4523" i="17" s="1"/>
  <c r="K4522" i="17"/>
  <c r="L4522" i="17" s="1"/>
  <c r="K4521" i="17"/>
  <c r="L4521" i="17" s="1"/>
  <c r="K4520" i="17"/>
  <c r="L4520" i="17" s="1"/>
  <c r="K4519" i="17"/>
  <c r="L4519" i="17" s="1"/>
  <c r="K4518" i="17"/>
  <c r="L4518" i="17" s="1"/>
  <c r="K4517" i="17"/>
  <c r="L4517" i="17" s="1"/>
  <c r="K4516" i="17"/>
  <c r="L4516" i="17" s="1"/>
  <c r="K4515" i="17"/>
  <c r="L4515" i="17" s="1"/>
  <c r="K4514" i="17"/>
  <c r="L4514" i="17" s="1"/>
  <c r="K4513" i="17"/>
  <c r="L4513" i="17" s="1"/>
  <c r="K4512" i="17"/>
  <c r="L4512" i="17" s="1"/>
  <c r="K4511" i="17"/>
  <c r="L4511" i="17" s="1"/>
  <c r="K4510" i="17"/>
  <c r="L4510" i="17" s="1"/>
  <c r="K4509" i="17"/>
  <c r="L4509" i="17" s="1"/>
  <c r="K4508" i="17"/>
  <c r="L4508" i="17" s="1"/>
  <c r="K4507" i="17"/>
  <c r="L4507" i="17" s="1"/>
  <c r="K4506" i="17"/>
  <c r="L4506" i="17" s="1"/>
  <c r="K4505" i="17"/>
  <c r="L4505" i="17" s="1"/>
  <c r="K4504" i="17"/>
  <c r="L4504" i="17" s="1"/>
  <c r="K4503" i="17"/>
  <c r="L4503" i="17" s="1"/>
  <c r="K4502" i="17"/>
  <c r="L4502" i="17" s="1"/>
  <c r="K4501" i="17"/>
  <c r="L4501" i="17" s="1"/>
  <c r="K4500" i="17"/>
  <c r="L4500" i="17" s="1"/>
  <c r="K4499" i="17"/>
  <c r="L4499" i="17" s="1"/>
  <c r="K4498" i="17"/>
  <c r="L4498" i="17" s="1"/>
  <c r="K4497" i="17"/>
  <c r="L4497" i="17" s="1"/>
  <c r="K4496" i="17"/>
  <c r="L4496" i="17" s="1"/>
  <c r="K4495" i="17"/>
  <c r="L4495" i="17" s="1"/>
  <c r="K4494" i="17"/>
  <c r="L4494" i="17" s="1"/>
  <c r="K4493" i="17"/>
  <c r="L4493" i="17" s="1"/>
  <c r="K4492" i="17"/>
  <c r="L4492" i="17" s="1"/>
  <c r="K4491" i="17"/>
  <c r="L4491" i="17" s="1"/>
  <c r="K4490" i="17"/>
  <c r="L4490" i="17" s="1"/>
  <c r="K4489" i="17"/>
  <c r="L4489" i="17" s="1"/>
  <c r="K4488" i="17"/>
  <c r="L4488" i="17" s="1"/>
  <c r="K4487" i="17"/>
  <c r="L4487" i="17" s="1"/>
  <c r="K4486" i="17"/>
  <c r="L4486" i="17" s="1"/>
  <c r="K4485" i="17"/>
  <c r="L4485" i="17" s="1"/>
  <c r="K4484" i="17"/>
  <c r="L4484" i="17" s="1"/>
  <c r="K4483" i="17"/>
  <c r="L4483" i="17" s="1"/>
  <c r="K4482" i="17"/>
  <c r="L4482" i="17" s="1"/>
  <c r="K4481" i="17"/>
  <c r="L4481" i="17" s="1"/>
  <c r="K4480" i="17"/>
  <c r="L4480" i="17" s="1"/>
  <c r="K4479" i="17"/>
  <c r="L4479" i="17" s="1"/>
  <c r="K4478" i="17"/>
  <c r="L4478" i="17" s="1"/>
  <c r="K4477" i="17"/>
  <c r="L4477" i="17" s="1"/>
  <c r="K4476" i="17"/>
  <c r="L4476" i="17" s="1"/>
  <c r="K4475" i="17"/>
  <c r="L4475" i="17" s="1"/>
  <c r="K4474" i="17"/>
  <c r="L4474" i="17" s="1"/>
  <c r="K4473" i="17"/>
  <c r="L4473" i="17" s="1"/>
  <c r="K4472" i="17"/>
  <c r="L4472" i="17" s="1"/>
  <c r="K4471" i="17"/>
  <c r="L4471" i="17" s="1"/>
  <c r="K4470" i="17"/>
  <c r="L4470" i="17" s="1"/>
  <c r="K4469" i="17"/>
  <c r="L4469" i="17" s="1"/>
  <c r="K4468" i="17"/>
  <c r="L4468" i="17" s="1"/>
  <c r="K4467" i="17"/>
  <c r="L4467" i="17" s="1"/>
  <c r="K4466" i="17"/>
  <c r="L4466" i="17" s="1"/>
  <c r="K4465" i="17"/>
  <c r="L4465" i="17" s="1"/>
  <c r="K4464" i="17"/>
  <c r="L4464" i="17" s="1"/>
  <c r="K4463" i="17"/>
  <c r="L4463" i="17" s="1"/>
  <c r="K4462" i="17"/>
  <c r="L4462" i="17" s="1"/>
  <c r="K4461" i="17"/>
  <c r="L4461" i="17" s="1"/>
  <c r="K4460" i="17"/>
  <c r="L4460" i="17" s="1"/>
  <c r="K4459" i="17"/>
  <c r="L4459" i="17" s="1"/>
  <c r="K4458" i="17"/>
  <c r="L4458" i="17" s="1"/>
  <c r="K4457" i="17"/>
  <c r="L4457" i="17" s="1"/>
  <c r="K4456" i="17"/>
  <c r="L4456" i="17" s="1"/>
  <c r="K4455" i="17"/>
  <c r="L4455" i="17" s="1"/>
  <c r="K4454" i="17"/>
  <c r="L4454" i="17" s="1"/>
  <c r="K4453" i="17"/>
  <c r="L4453" i="17" s="1"/>
  <c r="K4452" i="17"/>
  <c r="L4452" i="17" s="1"/>
  <c r="K4451" i="17"/>
  <c r="L4451" i="17" s="1"/>
  <c r="K4450" i="17"/>
  <c r="L4450" i="17" s="1"/>
  <c r="K4449" i="17"/>
  <c r="L4449" i="17" s="1"/>
  <c r="K4448" i="17"/>
  <c r="L4448" i="17" s="1"/>
  <c r="K4447" i="17"/>
  <c r="L4447" i="17" s="1"/>
  <c r="K4446" i="17"/>
  <c r="L4446" i="17" s="1"/>
  <c r="K4445" i="17"/>
  <c r="L4445" i="17" s="1"/>
  <c r="K4444" i="17"/>
  <c r="L4444" i="17" s="1"/>
  <c r="K4443" i="17"/>
  <c r="L4443" i="17" s="1"/>
  <c r="K4442" i="17"/>
  <c r="L4442" i="17" s="1"/>
  <c r="K4441" i="17"/>
  <c r="L4441" i="17" s="1"/>
  <c r="K4440" i="17"/>
  <c r="L4440" i="17" s="1"/>
  <c r="K4439" i="17"/>
  <c r="L4439" i="17" s="1"/>
  <c r="K4438" i="17"/>
  <c r="L4438" i="17" s="1"/>
  <c r="K4437" i="17"/>
  <c r="L4437" i="17" s="1"/>
  <c r="K4436" i="17"/>
  <c r="L4436" i="17" s="1"/>
  <c r="K4435" i="17"/>
  <c r="L4435" i="17" s="1"/>
  <c r="K4434" i="17"/>
  <c r="L4434" i="17" s="1"/>
  <c r="K4433" i="17"/>
  <c r="L4433" i="17" s="1"/>
  <c r="K4432" i="17"/>
  <c r="L4432" i="17" s="1"/>
  <c r="K4431" i="17"/>
  <c r="L4431" i="17" s="1"/>
  <c r="K4430" i="17"/>
  <c r="L4430" i="17" s="1"/>
  <c r="K4429" i="17"/>
  <c r="L4429" i="17" s="1"/>
  <c r="K4428" i="17"/>
  <c r="L4428" i="17" s="1"/>
  <c r="K4427" i="17"/>
  <c r="L4427" i="17" s="1"/>
  <c r="K4426" i="17"/>
  <c r="L4426" i="17" s="1"/>
  <c r="K4425" i="17"/>
  <c r="L4425" i="17" s="1"/>
  <c r="K4424" i="17"/>
  <c r="L4424" i="17" s="1"/>
  <c r="K4423" i="17"/>
  <c r="L4423" i="17" s="1"/>
  <c r="K4422" i="17"/>
  <c r="L4422" i="17" s="1"/>
  <c r="K4421" i="17"/>
  <c r="L4421" i="17" s="1"/>
  <c r="K4420" i="17"/>
  <c r="L4420" i="17" s="1"/>
  <c r="K4419" i="17"/>
  <c r="L4419" i="17" s="1"/>
  <c r="K4418" i="17"/>
  <c r="L4418" i="17" s="1"/>
  <c r="K4417" i="17"/>
  <c r="L4417" i="17" s="1"/>
  <c r="K4416" i="17"/>
  <c r="L4416" i="17" s="1"/>
  <c r="K4415" i="17"/>
  <c r="L4415" i="17" s="1"/>
  <c r="K4414" i="17"/>
  <c r="L4414" i="17" s="1"/>
  <c r="K4413" i="17"/>
  <c r="L4413" i="17" s="1"/>
  <c r="K4412" i="17"/>
  <c r="L4412" i="17" s="1"/>
  <c r="K4411" i="17"/>
  <c r="L4411" i="17" s="1"/>
  <c r="K4410" i="17"/>
  <c r="L4410" i="17" s="1"/>
  <c r="K4409" i="17"/>
  <c r="L4409" i="17" s="1"/>
  <c r="K4408" i="17"/>
  <c r="L4408" i="17" s="1"/>
  <c r="K4407" i="17"/>
  <c r="L4407" i="17" s="1"/>
  <c r="K4406" i="17"/>
  <c r="L4406" i="17" s="1"/>
  <c r="K4405" i="17"/>
  <c r="L4405" i="17" s="1"/>
  <c r="K4404" i="17"/>
  <c r="L4404" i="17" s="1"/>
  <c r="K4403" i="17"/>
  <c r="L4403" i="17" s="1"/>
  <c r="K4402" i="17"/>
  <c r="L4402" i="17" s="1"/>
  <c r="K4401" i="17"/>
  <c r="L4401" i="17" s="1"/>
  <c r="K4400" i="17"/>
  <c r="L4400" i="17" s="1"/>
  <c r="K4399" i="17"/>
  <c r="L4399" i="17" s="1"/>
  <c r="K4398" i="17"/>
  <c r="L4398" i="17" s="1"/>
  <c r="K4397" i="17"/>
  <c r="L4397" i="17" s="1"/>
  <c r="K4396" i="17"/>
  <c r="L4396" i="17" s="1"/>
  <c r="K4395" i="17"/>
  <c r="L4395" i="17" s="1"/>
  <c r="K4394" i="17"/>
  <c r="L4394" i="17" s="1"/>
  <c r="K4393" i="17"/>
  <c r="L4393" i="17" s="1"/>
  <c r="K4392" i="17"/>
  <c r="L4392" i="17" s="1"/>
  <c r="K4391" i="17"/>
  <c r="L4391" i="17" s="1"/>
  <c r="K4390" i="17"/>
  <c r="L4390" i="17" s="1"/>
  <c r="K4389" i="17"/>
  <c r="L4389" i="17" s="1"/>
  <c r="K4388" i="17"/>
  <c r="L4388" i="17" s="1"/>
  <c r="K4387" i="17"/>
  <c r="L4387" i="17" s="1"/>
  <c r="K4386" i="17"/>
  <c r="L4386" i="17" s="1"/>
  <c r="K4385" i="17"/>
  <c r="L4385" i="17" s="1"/>
  <c r="K4384" i="17"/>
  <c r="L4384" i="17" s="1"/>
  <c r="K4383" i="17"/>
  <c r="L4383" i="17" s="1"/>
  <c r="K4382" i="17"/>
  <c r="L4382" i="17" s="1"/>
  <c r="K4381" i="17"/>
  <c r="L4381" i="17" s="1"/>
  <c r="K4380" i="17"/>
  <c r="L4380" i="17" s="1"/>
  <c r="K4379" i="17"/>
  <c r="L4379" i="17" s="1"/>
  <c r="K4378" i="17"/>
  <c r="L4378" i="17" s="1"/>
  <c r="K4377" i="17"/>
  <c r="L4377" i="17" s="1"/>
  <c r="K4376" i="17"/>
  <c r="L4376" i="17" s="1"/>
  <c r="K4375" i="17"/>
  <c r="L4375" i="17" s="1"/>
  <c r="K4374" i="17"/>
  <c r="L4374" i="17" s="1"/>
  <c r="K4373" i="17"/>
  <c r="L4373" i="17" s="1"/>
  <c r="K4372" i="17"/>
  <c r="L4372" i="17" s="1"/>
  <c r="K4371" i="17"/>
  <c r="L4371" i="17" s="1"/>
  <c r="K4370" i="17"/>
  <c r="L4370" i="17" s="1"/>
  <c r="K4369" i="17"/>
  <c r="L4369" i="17" s="1"/>
  <c r="K4368" i="17"/>
  <c r="L4368" i="17" s="1"/>
  <c r="K4367" i="17"/>
  <c r="L4367" i="17" s="1"/>
  <c r="K4366" i="17"/>
  <c r="L4366" i="17" s="1"/>
  <c r="K4365" i="17"/>
  <c r="L4365" i="17" s="1"/>
  <c r="K4364" i="17"/>
  <c r="L4364" i="17" s="1"/>
  <c r="K4363" i="17"/>
  <c r="L4363" i="17" s="1"/>
  <c r="K4362" i="17"/>
  <c r="L4362" i="17" s="1"/>
  <c r="K4361" i="17"/>
  <c r="L4361" i="17" s="1"/>
  <c r="K4360" i="17"/>
  <c r="L4360" i="17" s="1"/>
  <c r="K4359" i="17"/>
  <c r="L4359" i="17" s="1"/>
  <c r="K4358" i="17"/>
  <c r="L4358" i="17" s="1"/>
  <c r="K4357" i="17"/>
  <c r="L4357" i="17" s="1"/>
  <c r="K4356" i="17"/>
  <c r="L4356" i="17" s="1"/>
  <c r="K4355" i="17"/>
  <c r="L4355" i="17" s="1"/>
  <c r="K4354" i="17"/>
  <c r="L4354" i="17" s="1"/>
  <c r="K4353" i="17"/>
  <c r="L4353" i="17" s="1"/>
  <c r="K4352" i="17"/>
  <c r="L4352" i="17" s="1"/>
  <c r="K4351" i="17"/>
  <c r="L4351" i="17" s="1"/>
  <c r="K4350" i="17"/>
  <c r="L4350" i="17" s="1"/>
  <c r="K4349" i="17"/>
  <c r="L4349" i="17" s="1"/>
  <c r="K4348" i="17"/>
  <c r="L4348" i="17" s="1"/>
  <c r="K4347" i="17"/>
  <c r="L4347" i="17" s="1"/>
  <c r="K4346" i="17"/>
  <c r="L4346" i="17" s="1"/>
  <c r="K4345" i="17"/>
  <c r="L4345" i="17" s="1"/>
  <c r="K4344" i="17"/>
  <c r="L4344" i="17" s="1"/>
  <c r="K4343" i="17"/>
  <c r="L4343" i="17" s="1"/>
  <c r="K4342" i="17"/>
  <c r="L4342" i="17" s="1"/>
  <c r="K4341" i="17"/>
  <c r="L4341" i="17" s="1"/>
  <c r="K4340" i="17"/>
  <c r="L4340" i="17" s="1"/>
  <c r="K4339" i="17"/>
  <c r="L4339" i="17" s="1"/>
  <c r="K4338" i="17"/>
  <c r="L4338" i="17" s="1"/>
  <c r="K4337" i="17"/>
  <c r="L4337" i="17" s="1"/>
  <c r="K4336" i="17"/>
  <c r="L4336" i="17" s="1"/>
  <c r="K4335" i="17"/>
  <c r="L4335" i="17" s="1"/>
  <c r="K4334" i="17"/>
  <c r="L4334" i="17" s="1"/>
  <c r="K4333" i="17"/>
  <c r="L4333" i="17" s="1"/>
  <c r="K4332" i="17"/>
  <c r="L4332" i="17" s="1"/>
  <c r="K4331" i="17"/>
  <c r="L4331" i="17" s="1"/>
  <c r="K4330" i="17"/>
  <c r="L4330" i="17" s="1"/>
  <c r="K4329" i="17"/>
  <c r="L4329" i="17" s="1"/>
  <c r="K4328" i="17"/>
  <c r="L4328" i="17" s="1"/>
  <c r="K4327" i="17"/>
  <c r="L4327" i="17" s="1"/>
  <c r="K4326" i="17"/>
  <c r="L4326" i="17" s="1"/>
  <c r="K4325" i="17"/>
  <c r="L4325" i="17" s="1"/>
  <c r="K4324" i="17"/>
  <c r="L4324" i="17" s="1"/>
  <c r="K4323" i="17"/>
  <c r="L4323" i="17" s="1"/>
  <c r="K4322" i="17"/>
  <c r="L4322" i="17" s="1"/>
  <c r="K4321" i="17"/>
  <c r="L4321" i="17" s="1"/>
  <c r="K4320" i="17"/>
  <c r="L4320" i="17" s="1"/>
  <c r="K4319" i="17"/>
  <c r="L4319" i="17" s="1"/>
  <c r="K4318" i="17"/>
  <c r="L4318" i="17" s="1"/>
  <c r="K4317" i="17"/>
  <c r="L4317" i="17" s="1"/>
  <c r="K4316" i="17"/>
  <c r="L4316" i="17" s="1"/>
  <c r="K4315" i="17"/>
  <c r="L4315" i="17" s="1"/>
  <c r="K4314" i="17"/>
  <c r="L4314" i="17" s="1"/>
  <c r="K4313" i="17"/>
  <c r="L4313" i="17" s="1"/>
  <c r="K4312" i="17"/>
  <c r="L4312" i="17" s="1"/>
  <c r="K4311" i="17"/>
  <c r="L4311" i="17" s="1"/>
  <c r="K4310" i="17"/>
  <c r="L4310" i="17" s="1"/>
  <c r="K4309" i="17"/>
  <c r="L4309" i="17" s="1"/>
  <c r="K4308" i="17"/>
  <c r="L4308" i="17" s="1"/>
  <c r="K4307" i="17"/>
  <c r="L4307" i="17" s="1"/>
  <c r="K4306" i="17"/>
  <c r="L4306" i="17" s="1"/>
  <c r="K4305" i="17"/>
  <c r="L4305" i="17" s="1"/>
  <c r="K4304" i="17"/>
  <c r="L4304" i="17" s="1"/>
  <c r="K4303" i="17"/>
  <c r="L4303" i="17" s="1"/>
  <c r="K4302" i="17"/>
  <c r="L4302" i="17" s="1"/>
  <c r="K4301" i="17"/>
  <c r="L4301" i="17" s="1"/>
  <c r="K4300" i="17"/>
  <c r="L4300" i="17" s="1"/>
  <c r="K4299" i="17"/>
  <c r="L4299" i="17" s="1"/>
  <c r="K4298" i="17"/>
  <c r="L4298" i="17" s="1"/>
  <c r="K4297" i="17"/>
  <c r="L4297" i="17" s="1"/>
  <c r="K4296" i="17"/>
  <c r="L4296" i="17" s="1"/>
  <c r="K4295" i="17"/>
  <c r="L4295" i="17" s="1"/>
  <c r="K4294" i="17"/>
  <c r="L4294" i="17" s="1"/>
  <c r="K4293" i="17"/>
  <c r="L4293" i="17" s="1"/>
  <c r="K4292" i="17"/>
  <c r="L4292" i="17" s="1"/>
  <c r="K4291" i="17"/>
  <c r="L4291" i="17" s="1"/>
  <c r="K4290" i="17"/>
  <c r="L4290" i="17" s="1"/>
  <c r="K4289" i="17"/>
  <c r="L4289" i="17" s="1"/>
  <c r="K4288" i="17"/>
  <c r="L4288" i="17" s="1"/>
  <c r="K4287" i="17"/>
  <c r="L4287" i="17" s="1"/>
  <c r="K4286" i="17"/>
  <c r="L4286" i="17" s="1"/>
  <c r="K4285" i="17"/>
  <c r="L4285" i="17" s="1"/>
  <c r="K4284" i="17"/>
  <c r="L4284" i="17" s="1"/>
  <c r="K4283" i="17"/>
  <c r="L4283" i="17" s="1"/>
  <c r="K4282" i="17"/>
  <c r="L4282" i="17" s="1"/>
  <c r="K4281" i="17"/>
  <c r="L4281" i="17" s="1"/>
  <c r="K4280" i="17"/>
  <c r="L4280" i="17" s="1"/>
  <c r="K4279" i="17"/>
  <c r="L4279" i="17" s="1"/>
  <c r="K4278" i="17"/>
  <c r="L4278" i="17" s="1"/>
  <c r="K4277" i="17"/>
  <c r="L4277" i="17" s="1"/>
  <c r="K4276" i="17"/>
  <c r="L4276" i="17" s="1"/>
  <c r="K4275" i="17"/>
  <c r="L4275" i="17" s="1"/>
  <c r="K4274" i="17"/>
  <c r="L4274" i="17" s="1"/>
  <c r="K4273" i="17"/>
  <c r="L4273" i="17" s="1"/>
  <c r="K4272" i="17"/>
  <c r="L4272" i="17" s="1"/>
  <c r="K4271" i="17"/>
  <c r="L4271" i="17" s="1"/>
  <c r="K4270" i="17"/>
  <c r="L4270" i="17" s="1"/>
  <c r="K4269" i="17"/>
  <c r="L4269" i="17" s="1"/>
  <c r="K4268" i="17"/>
  <c r="L4268" i="17" s="1"/>
  <c r="K4267" i="17"/>
  <c r="L4267" i="17" s="1"/>
  <c r="K4266" i="17"/>
  <c r="L4266" i="17" s="1"/>
  <c r="K4265" i="17"/>
  <c r="L4265" i="17" s="1"/>
  <c r="K4264" i="17"/>
  <c r="L4264" i="17" s="1"/>
  <c r="K4263" i="17"/>
  <c r="L4263" i="17" s="1"/>
  <c r="K4262" i="17"/>
  <c r="L4262" i="17" s="1"/>
  <c r="K4261" i="17"/>
  <c r="L4261" i="17" s="1"/>
  <c r="K4260" i="17"/>
  <c r="L4260" i="17" s="1"/>
  <c r="K4259" i="17"/>
  <c r="L4259" i="17" s="1"/>
  <c r="K4258" i="17"/>
  <c r="L4258" i="17" s="1"/>
  <c r="K4257" i="17"/>
  <c r="L4257" i="17" s="1"/>
  <c r="K4256" i="17"/>
  <c r="L4256" i="17" s="1"/>
  <c r="K4255" i="17"/>
  <c r="L4255" i="17" s="1"/>
  <c r="K4254" i="17"/>
  <c r="L4254" i="17" s="1"/>
  <c r="K4253" i="17"/>
  <c r="L4253" i="17" s="1"/>
  <c r="K4252" i="17"/>
  <c r="L4252" i="17" s="1"/>
  <c r="K4251" i="17"/>
  <c r="L4251" i="17" s="1"/>
  <c r="K4250" i="17"/>
  <c r="L4250" i="17" s="1"/>
  <c r="K4249" i="17"/>
  <c r="L4249" i="17" s="1"/>
  <c r="K4248" i="17"/>
  <c r="L4248" i="17" s="1"/>
  <c r="K4247" i="17"/>
  <c r="L4247" i="17" s="1"/>
  <c r="K4246" i="17"/>
  <c r="L4246" i="17" s="1"/>
  <c r="K4245" i="17"/>
  <c r="L4245" i="17" s="1"/>
  <c r="K4244" i="17"/>
  <c r="L4244" i="17" s="1"/>
  <c r="K4243" i="17"/>
  <c r="L4243" i="17" s="1"/>
  <c r="K4242" i="17"/>
  <c r="L4242" i="17" s="1"/>
  <c r="K4241" i="17"/>
  <c r="L4241" i="17" s="1"/>
  <c r="K4240" i="17"/>
  <c r="L4240" i="17" s="1"/>
  <c r="K4239" i="17"/>
  <c r="L4239" i="17" s="1"/>
  <c r="K4238" i="17"/>
  <c r="L4238" i="17" s="1"/>
  <c r="K4237" i="17"/>
  <c r="L4237" i="17" s="1"/>
  <c r="K4236" i="17"/>
  <c r="L4236" i="17" s="1"/>
  <c r="K4235" i="17"/>
  <c r="L4235" i="17" s="1"/>
  <c r="K4234" i="17"/>
  <c r="L4234" i="17" s="1"/>
  <c r="K4233" i="17"/>
  <c r="L4233" i="17" s="1"/>
  <c r="K4232" i="17"/>
  <c r="L4232" i="17" s="1"/>
  <c r="K4231" i="17"/>
  <c r="L4231" i="17" s="1"/>
  <c r="K4230" i="17"/>
  <c r="L4230" i="17" s="1"/>
  <c r="K4229" i="17"/>
  <c r="L4229" i="17" s="1"/>
  <c r="K4228" i="17"/>
  <c r="L4228" i="17" s="1"/>
  <c r="K4227" i="17"/>
  <c r="L4227" i="17" s="1"/>
  <c r="K4226" i="17"/>
  <c r="L4226" i="17" s="1"/>
  <c r="K4225" i="17"/>
  <c r="L4225" i="17" s="1"/>
  <c r="K4224" i="17"/>
  <c r="L4224" i="17" s="1"/>
  <c r="K4223" i="17"/>
  <c r="L4223" i="17" s="1"/>
  <c r="K4222" i="17"/>
  <c r="L4222" i="17" s="1"/>
  <c r="K4221" i="17"/>
  <c r="L4221" i="17" s="1"/>
  <c r="K4220" i="17"/>
  <c r="L4220" i="17" s="1"/>
  <c r="K4219" i="17"/>
  <c r="L4219" i="17" s="1"/>
  <c r="K4218" i="17"/>
  <c r="L4218" i="17" s="1"/>
  <c r="K4217" i="17"/>
  <c r="L4217" i="17" s="1"/>
  <c r="K4216" i="17"/>
  <c r="L4216" i="17" s="1"/>
  <c r="K4215" i="17"/>
  <c r="L4215" i="17" s="1"/>
  <c r="K4214" i="17"/>
  <c r="L4214" i="17" s="1"/>
  <c r="K4213" i="17"/>
  <c r="L4213" i="17" s="1"/>
  <c r="K4212" i="17"/>
  <c r="L4212" i="17" s="1"/>
  <c r="K4211" i="17"/>
  <c r="L4211" i="17" s="1"/>
  <c r="K4210" i="17"/>
  <c r="L4210" i="17" s="1"/>
  <c r="K4209" i="17"/>
  <c r="L4209" i="17" s="1"/>
  <c r="K4208" i="17"/>
  <c r="L4208" i="17" s="1"/>
  <c r="K4207" i="17"/>
  <c r="L4207" i="17" s="1"/>
  <c r="K4206" i="17"/>
  <c r="L4206" i="17" s="1"/>
  <c r="K4205" i="17"/>
  <c r="L4205" i="17" s="1"/>
  <c r="K4204" i="17"/>
  <c r="L4204" i="17" s="1"/>
  <c r="K4203" i="17"/>
  <c r="L4203" i="17" s="1"/>
  <c r="K4202" i="17"/>
  <c r="L4202" i="17" s="1"/>
  <c r="K4201" i="17"/>
  <c r="L4201" i="17" s="1"/>
  <c r="K4200" i="17"/>
  <c r="L4200" i="17" s="1"/>
  <c r="K4199" i="17"/>
  <c r="L4199" i="17" s="1"/>
  <c r="K4198" i="17"/>
  <c r="L4198" i="17" s="1"/>
  <c r="K4197" i="17"/>
  <c r="L4197" i="17" s="1"/>
  <c r="K4196" i="17"/>
  <c r="L4196" i="17" s="1"/>
  <c r="K4195" i="17"/>
  <c r="L4195" i="17" s="1"/>
  <c r="K4194" i="17"/>
  <c r="L4194" i="17" s="1"/>
  <c r="K4193" i="17"/>
  <c r="L4193" i="17" s="1"/>
  <c r="K4192" i="17"/>
  <c r="L4192" i="17" s="1"/>
  <c r="K4191" i="17"/>
  <c r="L4191" i="17" s="1"/>
  <c r="K4190" i="17"/>
  <c r="L4190" i="17" s="1"/>
  <c r="K4189" i="17"/>
  <c r="L4189" i="17" s="1"/>
  <c r="K4188" i="17"/>
  <c r="L4188" i="17" s="1"/>
  <c r="K4187" i="17"/>
  <c r="L4187" i="17" s="1"/>
  <c r="K4186" i="17"/>
  <c r="L4186" i="17" s="1"/>
  <c r="K4185" i="17"/>
  <c r="L4185" i="17" s="1"/>
  <c r="K4184" i="17"/>
  <c r="L4184" i="17" s="1"/>
  <c r="K4183" i="17"/>
  <c r="L4183" i="17" s="1"/>
  <c r="K4182" i="17"/>
  <c r="L4182" i="17" s="1"/>
  <c r="K4181" i="17"/>
  <c r="L4181" i="17" s="1"/>
  <c r="K4180" i="17"/>
  <c r="L4180" i="17" s="1"/>
  <c r="K4179" i="17"/>
  <c r="L4179" i="17" s="1"/>
  <c r="K4178" i="17"/>
  <c r="L4178" i="17" s="1"/>
  <c r="K4177" i="17"/>
  <c r="L4177" i="17" s="1"/>
  <c r="K4176" i="17"/>
  <c r="L4176" i="17" s="1"/>
  <c r="K4175" i="17"/>
  <c r="L4175" i="17" s="1"/>
  <c r="K4174" i="17"/>
  <c r="L4174" i="17" s="1"/>
  <c r="K4173" i="17"/>
  <c r="L4173" i="17" s="1"/>
  <c r="K4172" i="17"/>
  <c r="L4172" i="17" s="1"/>
  <c r="K4171" i="17"/>
  <c r="L4171" i="17" s="1"/>
  <c r="K4170" i="17"/>
  <c r="L4170" i="17" s="1"/>
  <c r="K4169" i="17"/>
  <c r="L4169" i="17" s="1"/>
  <c r="K4168" i="17"/>
  <c r="L4168" i="17" s="1"/>
  <c r="K4167" i="17"/>
  <c r="L4167" i="17" s="1"/>
  <c r="K4166" i="17"/>
  <c r="L4166" i="17" s="1"/>
  <c r="K4165" i="17"/>
  <c r="L4165" i="17" s="1"/>
  <c r="K4164" i="17"/>
  <c r="L4164" i="17" s="1"/>
  <c r="K4163" i="17"/>
  <c r="L4163" i="17" s="1"/>
  <c r="K4162" i="17"/>
  <c r="L4162" i="17" s="1"/>
  <c r="K4161" i="17"/>
  <c r="L4161" i="17" s="1"/>
  <c r="K4160" i="17"/>
  <c r="L4160" i="17" s="1"/>
  <c r="K4159" i="17"/>
  <c r="L4159" i="17" s="1"/>
  <c r="K4158" i="17"/>
  <c r="L4158" i="17" s="1"/>
  <c r="K4157" i="17"/>
  <c r="L4157" i="17" s="1"/>
  <c r="K4156" i="17"/>
  <c r="L4156" i="17" s="1"/>
  <c r="K4155" i="17"/>
  <c r="L4155" i="17" s="1"/>
  <c r="K4154" i="17"/>
  <c r="L4154" i="17" s="1"/>
  <c r="K4153" i="17"/>
  <c r="L4153" i="17" s="1"/>
  <c r="K4152" i="17"/>
  <c r="L4152" i="17" s="1"/>
  <c r="K4151" i="17"/>
  <c r="L4151" i="17" s="1"/>
  <c r="K4150" i="17"/>
  <c r="L4150" i="17" s="1"/>
  <c r="K4149" i="17"/>
  <c r="L4149" i="17" s="1"/>
  <c r="K4148" i="17"/>
  <c r="L4148" i="17" s="1"/>
  <c r="K4147" i="17"/>
  <c r="L4147" i="17" s="1"/>
  <c r="K4146" i="17"/>
  <c r="L4146" i="17" s="1"/>
  <c r="K4145" i="17"/>
  <c r="L4145" i="17" s="1"/>
  <c r="K4144" i="17"/>
  <c r="L4144" i="17" s="1"/>
  <c r="K4143" i="17"/>
  <c r="L4143" i="17" s="1"/>
  <c r="K4142" i="17"/>
  <c r="L4142" i="17" s="1"/>
  <c r="K4141" i="17"/>
  <c r="L4141" i="17" s="1"/>
  <c r="K4140" i="17"/>
  <c r="L4140" i="17" s="1"/>
  <c r="K4139" i="17"/>
  <c r="L4139" i="17" s="1"/>
  <c r="K4138" i="17"/>
  <c r="L4138" i="17" s="1"/>
  <c r="K4137" i="17"/>
  <c r="L4137" i="17" s="1"/>
  <c r="K4136" i="17"/>
  <c r="L4136" i="17" s="1"/>
  <c r="K4135" i="17"/>
  <c r="L4135" i="17" s="1"/>
  <c r="K4134" i="17"/>
  <c r="L4134" i="17" s="1"/>
  <c r="K4133" i="17"/>
  <c r="L4133" i="17" s="1"/>
  <c r="K4132" i="17"/>
  <c r="L4132" i="17" s="1"/>
  <c r="K4131" i="17"/>
  <c r="L4131" i="17" s="1"/>
  <c r="K4130" i="17"/>
  <c r="L4130" i="17" s="1"/>
  <c r="K4129" i="17"/>
  <c r="L4129" i="17" s="1"/>
  <c r="K4128" i="17"/>
  <c r="L4128" i="17" s="1"/>
  <c r="K4127" i="17"/>
  <c r="L4127" i="17" s="1"/>
  <c r="K4126" i="17"/>
  <c r="L4126" i="17" s="1"/>
  <c r="K4125" i="17"/>
  <c r="L4125" i="17" s="1"/>
  <c r="K4124" i="17"/>
  <c r="L4124" i="17" s="1"/>
  <c r="K4123" i="17"/>
  <c r="L4123" i="17" s="1"/>
  <c r="K4122" i="17"/>
  <c r="L4122" i="17" s="1"/>
  <c r="K4121" i="17"/>
  <c r="L4121" i="17" s="1"/>
  <c r="K4120" i="17"/>
  <c r="L4120" i="17" s="1"/>
  <c r="K4119" i="17"/>
  <c r="L4119" i="17" s="1"/>
  <c r="K4118" i="17"/>
  <c r="L4118" i="17" s="1"/>
  <c r="K4117" i="17"/>
  <c r="L4117" i="17" s="1"/>
  <c r="K4116" i="17"/>
  <c r="L4116" i="17" s="1"/>
  <c r="K4115" i="17"/>
  <c r="L4115" i="17" s="1"/>
  <c r="K4114" i="17"/>
  <c r="L4114" i="17" s="1"/>
  <c r="K4113" i="17"/>
  <c r="L4113" i="17" s="1"/>
  <c r="K4112" i="17"/>
  <c r="L4112" i="17" s="1"/>
  <c r="K4111" i="17"/>
  <c r="L4111" i="17" s="1"/>
  <c r="K4110" i="17"/>
  <c r="L4110" i="17" s="1"/>
  <c r="K4109" i="17"/>
  <c r="L4109" i="17" s="1"/>
  <c r="K4108" i="17"/>
  <c r="L4108" i="17" s="1"/>
  <c r="K4107" i="17"/>
  <c r="L4107" i="17" s="1"/>
  <c r="K4106" i="17"/>
  <c r="L4106" i="17" s="1"/>
  <c r="K4105" i="17"/>
  <c r="L4105" i="17" s="1"/>
  <c r="K4104" i="17"/>
  <c r="L4104" i="17" s="1"/>
  <c r="K4103" i="17"/>
  <c r="L4103" i="17" s="1"/>
  <c r="K4102" i="17"/>
  <c r="L4102" i="17" s="1"/>
  <c r="K4101" i="17"/>
  <c r="L4101" i="17" s="1"/>
  <c r="K4100" i="17"/>
  <c r="L4100" i="17" s="1"/>
  <c r="K4099" i="17"/>
  <c r="L4099" i="17" s="1"/>
  <c r="K4098" i="17"/>
  <c r="L4098" i="17" s="1"/>
  <c r="K4097" i="17"/>
  <c r="L4097" i="17" s="1"/>
  <c r="K4096" i="17"/>
  <c r="L4096" i="17" s="1"/>
  <c r="K4095" i="17"/>
  <c r="L4095" i="17" s="1"/>
  <c r="K4094" i="17"/>
  <c r="L4094" i="17" s="1"/>
  <c r="K4093" i="17"/>
  <c r="L4093" i="17" s="1"/>
  <c r="K4092" i="17"/>
  <c r="L4092" i="17" s="1"/>
  <c r="K4091" i="17"/>
  <c r="L4091" i="17" s="1"/>
  <c r="K4090" i="17"/>
  <c r="L4090" i="17" s="1"/>
  <c r="K4089" i="17"/>
  <c r="L4089" i="17" s="1"/>
  <c r="K4088" i="17"/>
  <c r="L4088" i="17" s="1"/>
  <c r="K4087" i="17"/>
  <c r="L4087" i="17" s="1"/>
  <c r="K4086" i="17"/>
  <c r="L4086" i="17" s="1"/>
  <c r="K4085" i="17"/>
  <c r="L4085" i="17" s="1"/>
  <c r="K4084" i="17"/>
  <c r="L4084" i="17" s="1"/>
  <c r="K4083" i="17"/>
  <c r="L4083" i="17" s="1"/>
  <c r="K4082" i="17"/>
  <c r="L4082" i="17" s="1"/>
  <c r="K4081" i="17"/>
  <c r="L4081" i="17" s="1"/>
  <c r="K4080" i="17"/>
  <c r="L4080" i="17" s="1"/>
  <c r="K4079" i="17"/>
  <c r="L4079" i="17" s="1"/>
  <c r="K4078" i="17"/>
  <c r="L4078" i="17" s="1"/>
  <c r="K4077" i="17"/>
  <c r="L4077" i="17" s="1"/>
  <c r="K4076" i="17"/>
  <c r="L4076" i="17" s="1"/>
  <c r="K4075" i="17"/>
  <c r="L4075" i="17" s="1"/>
  <c r="K4074" i="17"/>
  <c r="L4074" i="17" s="1"/>
  <c r="K4073" i="17"/>
  <c r="L4073" i="17" s="1"/>
  <c r="K4072" i="17"/>
  <c r="L4072" i="17" s="1"/>
  <c r="K4071" i="17"/>
  <c r="L4071" i="17" s="1"/>
  <c r="K4070" i="17"/>
  <c r="L4070" i="17" s="1"/>
  <c r="K4069" i="17"/>
  <c r="L4069" i="17" s="1"/>
  <c r="K4068" i="17"/>
  <c r="L4068" i="17" s="1"/>
  <c r="K4067" i="17"/>
  <c r="L4067" i="17" s="1"/>
  <c r="K4066" i="17"/>
  <c r="L4066" i="17" s="1"/>
  <c r="K4065" i="17"/>
  <c r="L4065" i="17" s="1"/>
  <c r="K4064" i="17"/>
  <c r="L4064" i="17" s="1"/>
  <c r="K4063" i="17"/>
  <c r="L4063" i="17" s="1"/>
  <c r="K4062" i="17"/>
  <c r="L4062" i="17" s="1"/>
  <c r="K4061" i="17"/>
  <c r="L4061" i="17" s="1"/>
  <c r="K4060" i="17"/>
  <c r="L4060" i="17" s="1"/>
  <c r="K4059" i="17"/>
  <c r="L4059" i="17" s="1"/>
  <c r="K4058" i="17"/>
  <c r="L4058" i="17" s="1"/>
  <c r="K4057" i="17"/>
  <c r="L4057" i="17" s="1"/>
  <c r="K4056" i="17"/>
  <c r="L4056" i="17" s="1"/>
  <c r="K4055" i="17"/>
  <c r="L4055" i="17" s="1"/>
  <c r="K4054" i="17"/>
  <c r="L4054" i="17" s="1"/>
  <c r="K4053" i="17"/>
  <c r="L4053" i="17" s="1"/>
  <c r="K4052" i="17"/>
  <c r="L4052" i="17" s="1"/>
  <c r="K4051" i="17"/>
  <c r="L4051" i="17" s="1"/>
  <c r="K4050" i="17"/>
  <c r="L4050" i="17" s="1"/>
  <c r="K4049" i="17"/>
  <c r="L4049" i="17" s="1"/>
  <c r="K4048" i="17"/>
  <c r="L4048" i="17" s="1"/>
  <c r="K4047" i="17"/>
  <c r="L4047" i="17" s="1"/>
  <c r="K4046" i="17"/>
  <c r="L4046" i="17" s="1"/>
  <c r="K4045" i="17"/>
  <c r="L4045" i="17" s="1"/>
  <c r="K4044" i="17"/>
  <c r="L4044" i="17" s="1"/>
  <c r="K4043" i="17"/>
  <c r="L4043" i="17" s="1"/>
  <c r="K4042" i="17"/>
  <c r="L4042" i="17" s="1"/>
  <c r="K4041" i="17"/>
  <c r="L4041" i="17" s="1"/>
  <c r="K4040" i="17"/>
  <c r="L4040" i="17" s="1"/>
  <c r="K4039" i="17"/>
  <c r="L4039" i="17" s="1"/>
  <c r="K4038" i="17"/>
  <c r="L4038" i="17" s="1"/>
  <c r="K4037" i="17"/>
  <c r="L4037" i="17" s="1"/>
  <c r="K4036" i="17"/>
  <c r="L4036" i="17" s="1"/>
  <c r="K4035" i="17"/>
  <c r="L4035" i="17" s="1"/>
  <c r="K4034" i="17"/>
  <c r="L4034" i="17" s="1"/>
  <c r="K4033" i="17"/>
  <c r="L4033" i="17" s="1"/>
  <c r="K4032" i="17"/>
  <c r="L4032" i="17" s="1"/>
  <c r="K4031" i="17"/>
  <c r="L4031" i="17" s="1"/>
  <c r="K4030" i="17"/>
  <c r="L4030" i="17" s="1"/>
  <c r="K4029" i="17"/>
  <c r="L4029" i="17" s="1"/>
  <c r="K4028" i="17"/>
  <c r="L4028" i="17" s="1"/>
  <c r="K4027" i="17"/>
  <c r="L4027" i="17" s="1"/>
  <c r="K4026" i="17"/>
  <c r="L4026" i="17" s="1"/>
  <c r="K4025" i="17"/>
  <c r="L4025" i="17" s="1"/>
  <c r="K4024" i="17"/>
  <c r="L4024" i="17" s="1"/>
  <c r="K4023" i="17"/>
  <c r="L4023" i="17" s="1"/>
  <c r="K4022" i="17"/>
  <c r="L4022" i="17" s="1"/>
  <c r="K4021" i="17"/>
  <c r="L4021" i="17" s="1"/>
  <c r="K4020" i="17"/>
  <c r="L4020" i="17" s="1"/>
  <c r="K4019" i="17"/>
  <c r="L4019" i="17" s="1"/>
  <c r="K4018" i="17"/>
  <c r="L4018" i="17" s="1"/>
  <c r="K4017" i="17"/>
  <c r="L4017" i="17" s="1"/>
  <c r="K4016" i="17"/>
  <c r="L4016" i="17" s="1"/>
  <c r="K4015" i="17"/>
  <c r="L4015" i="17" s="1"/>
  <c r="K4014" i="17"/>
  <c r="L4014" i="17" s="1"/>
  <c r="K4013" i="17"/>
  <c r="L4013" i="17" s="1"/>
  <c r="K4012" i="17"/>
  <c r="L4012" i="17" s="1"/>
  <c r="K4011" i="17"/>
  <c r="L4011" i="17" s="1"/>
  <c r="K4010" i="17"/>
  <c r="L4010" i="17" s="1"/>
  <c r="K4009" i="17"/>
  <c r="L4009" i="17" s="1"/>
  <c r="K4008" i="17"/>
  <c r="L4008" i="17" s="1"/>
  <c r="K4007" i="17"/>
  <c r="L4007" i="17" s="1"/>
  <c r="K4006" i="17"/>
  <c r="L4006" i="17" s="1"/>
  <c r="K4005" i="17"/>
  <c r="L4005" i="17" s="1"/>
  <c r="K4004" i="17"/>
  <c r="L4004" i="17" s="1"/>
  <c r="K4003" i="17"/>
  <c r="L4003" i="17" s="1"/>
  <c r="K4002" i="17"/>
  <c r="L4002" i="17" s="1"/>
  <c r="K4001" i="17"/>
  <c r="L4001" i="17" s="1"/>
  <c r="K4000" i="17"/>
  <c r="L4000" i="17" s="1"/>
  <c r="K3999" i="17"/>
  <c r="L3999" i="17" s="1"/>
  <c r="K3998" i="17"/>
  <c r="L3998" i="17" s="1"/>
  <c r="K3997" i="17"/>
  <c r="L3997" i="17" s="1"/>
  <c r="K3996" i="17"/>
  <c r="L3996" i="17" s="1"/>
  <c r="K3995" i="17"/>
  <c r="L3995" i="17" s="1"/>
  <c r="K3994" i="17"/>
  <c r="L3994" i="17" s="1"/>
  <c r="K3993" i="17"/>
  <c r="L3993" i="17" s="1"/>
  <c r="K3992" i="17"/>
  <c r="L3992" i="17" s="1"/>
  <c r="K3991" i="17"/>
  <c r="L3991" i="17" s="1"/>
  <c r="K3990" i="17"/>
  <c r="L3990" i="17" s="1"/>
  <c r="K3989" i="17"/>
  <c r="L3989" i="17" s="1"/>
  <c r="K3988" i="17"/>
  <c r="L3988" i="17" s="1"/>
  <c r="K3987" i="17"/>
  <c r="L3987" i="17" s="1"/>
  <c r="K3986" i="17"/>
  <c r="L3986" i="17" s="1"/>
  <c r="K3985" i="17"/>
  <c r="L3985" i="17" s="1"/>
  <c r="K3984" i="17"/>
  <c r="L3984" i="17" s="1"/>
  <c r="K3983" i="17"/>
  <c r="L3983" i="17" s="1"/>
  <c r="K3982" i="17"/>
  <c r="L3982" i="17" s="1"/>
  <c r="K3981" i="17"/>
  <c r="L3981" i="17" s="1"/>
  <c r="K3980" i="17"/>
  <c r="L3980" i="17" s="1"/>
  <c r="K3979" i="17"/>
  <c r="L3979" i="17" s="1"/>
  <c r="K3978" i="17"/>
  <c r="L3978" i="17" s="1"/>
  <c r="K3977" i="17"/>
  <c r="L3977" i="17" s="1"/>
  <c r="K3976" i="17"/>
  <c r="L3976" i="17" s="1"/>
  <c r="K3975" i="17"/>
  <c r="L3975" i="17" s="1"/>
  <c r="K3974" i="17"/>
  <c r="L3974" i="17" s="1"/>
  <c r="K3973" i="17"/>
  <c r="L3973" i="17" s="1"/>
  <c r="K3972" i="17"/>
  <c r="L3972" i="17" s="1"/>
  <c r="K3971" i="17"/>
  <c r="L3971" i="17" s="1"/>
  <c r="K3970" i="17"/>
  <c r="L3970" i="17" s="1"/>
  <c r="K3969" i="17"/>
  <c r="L3969" i="17" s="1"/>
  <c r="K3968" i="17"/>
  <c r="L3968" i="17" s="1"/>
  <c r="K3967" i="17"/>
  <c r="L3967" i="17" s="1"/>
  <c r="K3966" i="17"/>
  <c r="L3966" i="17" s="1"/>
  <c r="K3965" i="17"/>
  <c r="L3965" i="17" s="1"/>
  <c r="K3964" i="17"/>
  <c r="L3964" i="17" s="1"/>
  <c r="K3963" i="17"/>
  <c r="L3963" i="17" s="1"/>
  <c r="K3962" i="17"/>
  <c r="L3962" i="17" s="1"/>
  <c r="K3961" i="17"/>
  <c r="L3961" i="17" s="1"/>
  <c r="K3960" i="17"/>
  <c r="L3960" i="17" s="1"/>
  <c r="K3959" i="17"/>
  <c r="L3959" i="17" s="1"/>
  <c r="K3958" i="17"/>
  <c r="L3958" i="17" s="1"/>
  <c r="K3957" i="17"/>
  <c r="L3957" i="17" s="1"/>
  <c r="K3956" i="17"/>
  <c r="L3956" i="17" s="1"/>
  <c r="K3955" i="17"/>
  <c r="L3955" i="17" s="1"/>
  <c r="K3954" i="17"/>
  <c r="L3954" i="17" s="1"/>
  <c r="K3953" i="17"/>
  <c r="L3953" i="17" s="1"/>
  <c r="K3952" i="17"/>
  <c r="L3952" i="17" s="1"/>
  <c r="K3951" i="17"/>
  <c r="L3951" i="17" s="1"/>
  <c r="K3950" i="17"/>
  <c r="L3950" i="17" s="1"/>
  <c r="K3949" i="17"/>
  <c r="L3949" i="17" s="1"/>
  <c r="K3948" i="17"/>
  <c r="L3948" i="17" s="1"/>
  <c r="K3947" i="17"/>
  <c r="L3947" i="17" s="1"/>
  <c r="K3946" i="17"/>
  <c r="L3946" i="17" s="1"/>
  <c r="K3945" i="17"/>
  <c r="L3945" i="17" s="1"/>
  <c r="K3944" i="17"/>
  <c r="L3944" i="17" s="1"/>
  <c r="K3943" i="17"/>
  <c r="L3943" i="17" s="1"/>
  <c r="K3942" i="17"/>
  <c r="L3942" i="17" s="1"/>
  <c r="K3941" i="17"/>
  <c r="L3941" i="17" s="1"/>
  <c r="K3940" i="17"/>
  <c r="L3940" i="17" s="1"/>
  <c r="K3939" i="17"/>
  <c r="L3939" i="17" s="1"/>
  <c r="K3938" i="17"/>
  <c r="L3938" i="17" s="1"/>
  <c r="K3937" i="17"/>
  <c r="L3937" i="17" s="1"/>
  <c r="K3936" i="17"/>
  <c r="L3936" i="17" s="1"/>
  <c r="K3935" i="17"/>
  <c r="L3935" i="17" s="1"/>
  <c r="K3934" i="17"/>
  <c r="L3934" i="17" s="1"/>
  <c r="K3933" i="17"/>
  <c r="L3933" i="17" s="1"/>
  <c r="K3932" i="17"/>
  <c r="L3932" i="17" s="1"/>
  <c r="K3931" i="17"/>
  <c r="L3931" i="17" s="1"/>
  <c r="K3930" i="17"/>
  <c r="L3930" i="17" s="1"/>
  <c r="K3929" i="17"/>
  <c r="L3929" i="17" s="1"/>
  <c r="K3928" i="17"/>
  <c r="L3928" i="17" s="1"/>
  <c r="K3927" i="17"/>
  <c r="L3927" i="17" s="1"/>
  <c r="K3926" i="17"/>
  <c r="L3926" i="17" s="1"/>
  <c r="K3925" i="17"/>
  <c r="L3925" i="17" s="1"/>
  <c r="K3924" i="17"/>
  <c r="L3924" i="17" s="1"/>
  <c r="K3923" i="17"/>
  <c r="L3923" i="17" s="1"/>
  <c r="K3922" i="17"/>
  <c r="L3922" i="17" s="1"/>
  <c r="K3921" i="17"/>
  <c r="L3921" i="17" s="1"/>
  <c r="K3920" i="17"/>
  <c r="L3920" i="17" s="1"/>
  <c r="K3919" i="17"/>
  <c r="L3919" i="17" s="1"/>
  <c r="K3918" i="17"/>
  <c r="L3918" i="17" s="1"/>
  <c r="K3917" i="17"/>
  <c r="L3917" i="17" s="1"/>
  <c r="K3916" i="17"/>
  <c r="L3916" i="17" s="1"/>
  <c r="K3915" i="17"/>
  <c r="L3915" i="17" s="1"/>
  <c r="K3914" i="17"/>
  <c r="L3914" i="17" s="1"/>
  <c r="K3913" i="17"/>
  <c r="L3913" i="17" s="1"/>
  <c r="K3912" i="17"/>
  <c r="L3912" i="17" s="1"/>
  <c r="K3911" i="17"/>
  <c r="L3911" i="17" s="1"/>
  <c r="K3910" i="17"/>
  <c r="L3910" i="17" s="1"/>
  <c r="K3909" i="17"/>
  <c r="L3909" i="17" s="1"/>
  <c r="K3908" i="17"/>
  <c r="L3908" i="17" s="1"/>
  <c r="K3907" i="17"/>
  <c r="L3907" i="17" s="1"/>
  <c r="K3906" i="17"/>
  <c r="L3906" i="17" s="1"/>
  <c r="K3905" i="17"/>
  <c r="L3905" i="17" s="1"/>
  <c r="K3904" i="17"/>
  <c r="L3904" i="17" s="1"/>
  <c r="K3903" i="17"/>
  <c r="L3903" i="17" s="1"/>
  <c r="K3902" i="17"/>
  <c r="L3902" i="17" s="1"/>
  <c r="K3901" i="17"/>
  <c r="L3901" i="17" s="1"/>
  <c r="K3900" i="17"/>
  <c r="L3900" i="17" s="1"/>
  <c r="K3899" i="17"/>
  <c r="L3899" i="17" s="1"/>
  <c r="K3898" i="17"/>
  <c r="L3898" i="17" s="1"/>
  <c r="K3897" i="17"/>
  <c r="L3897" i="17" s="1"/>
  <c r="K3896" i="17"/>
  <c r="L3896" i="17" s="1"/>
  <c r="K3895" i="17"/>
  <c r="L3895" i="17" s="1"/>
  <c r="K3894" i="17"/>
  <c r="L3894" i="17" s="1"/>
  <c r="K3893" i="17"/>
  <c r="L3893" i="17" s="1"/>
  <c r="K3892" i="17"/>
  <c r="L3892" i="17" s="1"/>
  <c r="K3891" i="17"/>
  <c r="L3891" i="17" s="1"/>
  <c r="K3890" i="17"/>
  <c r="L3890" i="17" s="1"/>
  <c r="K3889" i="17"/>
  <c r="L3889" i="17" s="1"/>
  <c r="K3888" i="17"/>
  <c r="L3888" i="17" s="1"/>
  <c r="K3887" i="17"/>
  <c r="L3887" i="17" s="1"/>
  <c r="K3886" i="17"/>
  <c r="L3886" i="17" s="1"/>
  <c r="K3885" i="17"/>
  <c r="L3885" i="17" s="1"/>
  <c r="K3884" i="17"/>
  <c r="L3884" i="17" s="1"/>
  <c r="K3883" i="17"/>
  <c r="L3883" i="17" s="1"/>
  <c r="K3882" i="17"/>
  <c r="L3882" i="17" s="1"/>
  <c r="K3881" i="17"/>
  <c r="L3881" i="17" s="1"/>
  <c r="K3880" i="17"/>
  <c r="L3880" i="17" s="1"/>
  <c r="K3879" i="17"/>
  <c r="L3879" i="17" s="1"/>
  <c r="K3878" i="17"/>
  <c r="L3878" i="17" s="1"/>
  <c r="K3877" i="17"/>
  <c r="L3877" i="17" s="1"/>
  <c r="K3876" i="17"/>
  <c r="L3876" i="17" s="1"/>
  <c r="K3875" i="17"/>
  <c r="L3875" i="17" s="1"/>
  <c r="K3874" i="17"/>
  <c r="L3874" i="17" s="1"/>
  <c r="K3873" i="17"/>
  <c r="L3873" i="17" s="1"/>
  <c r="K3872" i="17"/>
  <c r="L3872" i="17" s="1"/>
  <c r="K3871" i="17"/>
  <c r="L3871" i="17" s="1"/>
  <c r="K3870" i="17"/>
  <c r="L3870" i="17" s="1"/>
  <c r="K3869" i="17"/>
  <c r="L3869" i="17" s="1"/>
  <c r="K3868" i="17"/>
  <c r="L3868" i="17" s="1"/>
  <c r="K3867" i="17"/>
  <c r="L3867" i="17" s="1"/>
  <c r="K3866" i="17"/>
  <c r="L3866" i="17" s="1"/>
  <c r="K3865" i="17"/>
  <c r="L3865" i="17" s="1"/>
  <c r="K3864" i="17"/>
  <c r="L3864" i="17" s="1"/>
  <c r="K3863" i="17"/>
  <c r="L3863" i="17" s="1"/>
  <c r="K3862" i="17"/>
  <c r="L3862" i="17" s="1"/>
  <c r="K3861" i="17"/>
  <c r="L3861" i="17" s="1"/>
  <c r="K3860" i="17"/>
  <c r="L3860" i="17" s="1"/>
  <c r="K3859" i="17"/>
  <c r="L3859" i="17" s="1"/>
  <c r="K3858" i="17"/>
  <c r="L3858" i="17" s="1"/>
  <c r="K3857" i="17"/>
  <c r="L3857" i="17" s="1"/>
  <c r="K3856" i="17"/>
  <c r="L3856" i="17" s="1"/>
  <c r="K3855" i="17"/>
  <c r="L3855" i="17" s="1"/>
  <c r="K3854" i="17"/>
  <c r="L3854" i="17" s="1"/>
  <c r="K3853" i="17"/>
  <c r="L3853" i="17" s="1"/>
  <c r="K3852" i="17"/>
  <c r="L3852" i="17" s="1"/>
  <c r="K3851" i="17"/>
  <c r="L3851" i="17" s="1"/>
  <c r="K3850" i="17"/>
  <c r="L3850" i="17" s="1"/>
  <c r="K3849" i="17"/>
  <c r="L3849" i="17" s="1"/>
  <c r="K3848" i="17"/>
  <c r="L3848" i="17" s="1"/>
  <c r="K3847" i="17"/>
  <c r="L3847" i="17" s="1"/>
  <c r="K3846" i="17"/>
  <c r="L3846" i="17" s="1"/>
  <c r="K3845" i="17"/>
  <c r="L3845" i="17" s="1"/>
  <c r="K3844" i="17"/>
  <c r="L3844" i="17" s="1"/>
  <c r="K3843" i="17"/>
  <c r="L3843" i="17" s="1"/>
  <c r="K3842" i="17"/>
  <c r="L3842" i="17" s="1"/>
  <c r="K3841" i="17"/>
  <c r="L3841" i="17" s="1"/>
  <c r="K3840" i="17"/>
  <c r="L3840" i="17" s="1"/>
  <c r="K3839" i="17"/>
  <c r="L3839" i="17" s="1"/>
  <c r="K3838" i="17"/>
  <c r="L3838" i="17" s="1"/>
  <c r="K3837" i="17"/>
  <c r="L3837" i="17" s="1"/>
  <c r="K3836" i="17"/>
  <c r="L3836" i="17" s="1"/>
  <c r="K3835" i="17"/>
  <c r="L3835" i="17" s="1"/>
  <c r="K3834" i="17"/>
  <c r="L3834" i="17" s="1"/>
  <c r="K3833" i="17"/>
  <c r="L3833" i="17" s="1"/>
  <c r="K3832" i="17"/>
  <c r="L3832" i="17" s="1"/>
  <c r="K3831" i="17"/>
  <c r="L3831" i="17" s="1"/>
  <c r="K3830" i="17"/>
  <c r="L3830" i="17" s="1"/>
  <c r="K3829" i="17"/>
  <c r="L3829" i="17" s="1"/>
  <c r="K3828" i="17"/>
  <c r="L3828" i="17" s="1"/>
  <c r="K3827" i="17"/>
  <c r="L3827" i="17" s="1"/>
  <c r="K3826" i="17"/>
  <c r="L3826" i="17" s="1"/>
  <c r="K3825" i="17"/>
  <c r="L3825" i="17" s="1"/>
  <c r="K3824" i="17"/>
  <c r="L3824" i="17" s="1"/>
  <c r="K3823" i="17"/>
  <c r="L3823" i="17" s="1"/>
  <c r="K3822" i="17"/>
  <c r="L3822" i="17" s="1"/>
  <c r="K3821" i="17"/>
  <c r="L3821" i="17" s="1"/>
  <c r="K3820" i="17"/>
  <c r="L3820" i="17" s="1"/>
  <c r="K3819" i="17"/>
  <c r="L3819" i="17" s="1"/>
  <c r="K3818" i="17"/>
  <c r="L3818" i="17" s="1"/>
  <c r="K3817" i="17"/>
  <c r="L3817" i="17" s="1"/>
  <c r="K3816" i="17"/>
  <c r="L3816" i="17" s="1"/>
  <c r="K3815" i="17"/>
  <c r="L3815" i="17" s="1"/>
  <c r="K3814" i="17"/>
  <c r="L3814" i="17" s="1"/>
  <c r="K3813" i="17"/>
  <c r="L3813" i="17" s="1"/>
  <c r="K3812" i="17"/>
  <c r="L3812" i="17" s="1"/>
  <c r="K3811" i="17"/>
  <c r="L3811" i="17" s="1"/>
  <c r="K3810" i="17"/>
  <c r="L3810" i="17" s="1"/>
  <c r="K3809" i="17"/>
  <c r="L3809" i="17" s="1"/>
  <c r="K3808" i="17"/>
  <c r="L3808" i="17" s="1"/>
  <c r="K3807" i="17"/>
  <c r="L3807" i="17" s="1"/>
  <c r="K3806" i="17"/>
  <c r="L3806" i="17" s="1"/>
  <c r="K3805" i="17"/>
  <c r="L3805" i="17" s="1"/>
  <c r="K3804" i="17"/>
  <c r="L3804" i="17" s="1"/>
  <c r="K3803" i="17"/>
  <c r="L3803" i="17" s="1"/>
  <c r="K3802" i="17"/>
  <c r="L3802" i="17" s="1"/>
  <c r="K3801" i="17"/>
  <c r="L3801" i="17" s="1"/>
  <c r="K3800" i="17"/>
  <c r="L3800" i="17" s="1"/>
  <c r="K3799" i="17"/>
  <c r="L3799" i="17" s="1"/>
  <c r="K3798" i="17"/>
  <c r="L3798" i="17" s="1"/>
  <c r="K3797" i="17"/>
  <c r="L3797" i="17" s="1"/>
  <c r="K3796" i="17"/>
  <c r="L3796" i="17" s="1"/>
  <c r="K3795" i="17"/>
  <c r="L3795" i="17" s="1"/>
  <c r="K3794" i="17"/>
  <c r="L3794" i="17" s="1"/>
  <c r="K3793" i="17"/>
  <c r="L3793" i="17" s="1"/>
  <c r="K3792" i="17"/>
  <c r="L3792" i="17" s="1"/>
  <c r="K3791" i="17"/>
  <c r="L3791" i="17" s="1"/>
  <c r="K3790" i="17"/>
  <c r="L3790" i="17" s="1"/>
  <c r="K3789" i="17"/>
  <c r="L3789" i="17" s="1"/>
  <c r="K3788" i="17"/>
  <c r="L3788" i="17" s="1"/>
  <c r="K3787" i="17"/>
  <c r="L3787" i="17" s="1"/>
  <c r="K3786" i="17"/>
  <c r="L3786" i="17" s="1"/>
  <c r="K3785" i="17"/>
  <c r="L3785" i="17" s="1"/>
  <c r="K3784" i="17"/>
  <c r="L3784" i="17" s="1"/>
  <c r="K3783" i="17"/>
  <c r="L3783" i="17" s="1"/>
  <c r="K3782" i="17"/>
  <c r="L3782" i="17" s="1"/>
  <c r="K3781" i="17"/>
  <c r="L3781" i="17" s="1"/>
  <c r="K3780" i="17"/>
  <c r="L3780" i="17" s="1"/>
  <c r="K3779" i="17"/>
  <c r="L3779" i="17" s="1"/>
  <c r="K3778" i="17"/>
  <c r="L3778" i="17" s="1"/>
  <c r="K3777" i="17"/>
  <c r="L3777" i="17" s="1"/>
  <c r="K3776" i="17"/>
  <c r="L3776" i="17" s="1"/>
  <c r="K3775" i="17"/>
  <c r="L3775" i="17" s="1"/>
  <c r="K3774" i="17"/>
  <c r="L3774" i="17" s="1"/>
  <c r="K3773" i="17"/>
  <c r="L3773" i="17" s="1"/>
  <c r="K3772" i="17"/>
  <c r="L3772" i="17" s="1"/>
  <c r="K3771" i="17"/>
  <c r="L3771" i="17" s="1"/>
  <c r="K3770" i="17"/>
  <c r="L3770" i="17" s="1"/>
  <c r="K3769" i="17"/>
  <c r="L3769" i="17" s="1"/>
  <c r="K3768" i="17"/>
  <c r="L3768" i="17" s="1"/>
  <c r="K3767" i="17"/>
  <c r="L3767" i="17" s="1"/>
  <c r="K3766" i="17"/>
  <c r="L3766" i="17" s="1"/>
  <c r="K3765" i="17"/>
  <c r="L3765" i="17" s="1"/>
  <c r="K3764" i="17"/>
  <c r="L3764" i="17" s="1"/>
  <c r="K3763" i="17"/>
  <c r="L3763" i="17" s="1"/>
  <c r="K3762" i="17"/>
  <c r="L3762" i="17" s="1"/>
  <c r="K3761" i="17"/>
  <c r="L3761" i="17" s="1"/>
  <c r="K3760" i="17"/>
  <c r="L3760" i="17" s="1"/>
  <c r="K3759" i="17"/>
  <c r="L3759" i="17" s="1"/>
  <c r="K3758" i="17"/>
  <c r="L3758" i="17" s="1"/>
  <c r="K3757" i="17"/>
  <c r="L3757" i="17" s="1"/>
  <c r="K3756" i="17"/>
  <c r="L3756" i="17" s="1"/>
  <c r="K3755" i="17"/>
  <c r="L3755" i="17" s="1"/>
  <c r="K3754" i="17"/>
  <c r="L3754" i="17" s="1"/>
  <c r="K3753" i="17"/>
  <c r="L3753" i="17" s="1"/>
  <c r="K3752" i="17"/>
  <c r="L3752" i="17" s="1"/>
  <c r="K3751" i="17"/>
  <c r="L3751" i="17" s="1"/>
  <c r="K3750" i="17"/>
  <c r="L3750" i="17" s="1"/>
  <c r="K3749" i="17"/>
  <c r="L3749" i="17" s="1"/>
  <c r="K3748" i="17"/>
  <c r="L3748" i="17" s="1"/>
  <c r="K3747" i="17"/>
  <c r="L3747" i="17" s="1"/>
  <c r="K3746" i="17"/>
  <c r="L3746" i="17" s="1"/>
  <c r="K3745" i="17"/>
  <c r="L3745" i="17" s="1"/>
  <c r="K3744" i="17"/>
  <c r="L3744" i="17" s="1"/>
  <c r="K3743" i="17"/>
  <c r="L3743" i="17" s="1"/>
  <c r="K3742" i="17"/>
  <c r="L3742" i="17" s="1"/>
  <c r="K3741" i="17"/>
  <c r="L3741" i="17" s="1"/>
  <c r="K3740" i="17"/>
  <c r="L3740" i="17" s="1"/>
  <c r="K3739" i="17"/>
  <c r="L3739" i="17" s="1"/>
  <c r="K3738" i="17"/>
  <c r="L3738" i="17" s="1"/>
  <c r="K3737" i="17"/>
  <c r="L3737" i="17" s="1"/>
  <c r="K3736" i="17"/>
  <c r="L3736" i="17" s="1"/>
  <c r="K3735" i="17"/>
  <c r="L3735" i="17" s="1"/>
  <c r="K3734" i="17"/>
  <c r="L3734" i="17" s="1"/>
  <c r="K3733" i="17"/>
  <c r="L3733" i="17" s="1"/>
  <c r="K3732" i="17"/>
  <c r="L3732" i="17" s="1"/>
  <c r="K3731" i="17"/>
  <c r="L3731" i="17" s="1"/>
  <c r="K3730" i="17"/>
  <c r="L3730" i="17" s="1"/>
  <c r="K3729" i="17"/>
  <c r="L3729" i="17" s="1"/>
  <c r="K3728" i="17"/>
  <c r="L3728" i="17" s="1"/>
  <c r="K3727" i="17"/>
  <c r="L3727" i="17" s="1"/>
  <c r="K3726" i="17"/>
  <c r="L3726" i="17" s="1"/>
  <c r="K3725" i="17"/>
  <c r="L3725" i="17" s="1"/>
  <c r="K3724" i="17"/>
  <c r="L3724" i="17" s="1"/>
  <c r="K3723" i="17"/>
  <c r="L3723" i="17" s="1"/>
  <c r="K3722" i="17"/>
  <c r="L3722" i="17" s="1"/>
  <c r="K3721" i="17"/>
  <c r="L3721" i="17" s="1"/>
  <c r="K3720" i="17"/>
  <c r="L3720" i="17" s="1"/>
  <c r="K3719" i="17"/>
  <c r="L3719" i="17" s="1"/>
  <c r="K3718" i="17"/>
  <c r="L3718" i="17" s="1"/>
  <c r="K3717" i="17"/>
  <c r="L3717" i="17" s="1"/>
  <c r="K3716" i="17"/>
  <c r="L3716" i="17" s="1"/>
  <c r="K3715" i="17"/>
  <c r="L3715" i="17" s="1"/>
  <c r="K3714" i="17"/>
  <c r="L3714" i="17" s="1"/>
  <c r="K3713" i="17"/>
  <c r="L3713" i="17" s="1"/>
  <c r="K3712" i="17"/>
  <c r="L3712" i="17" s="1"/>
  <c r="K3711" i="17"/>
  <c r="L3711" i="17" s="1"/>
  <c r="K3710" i="17"/>
  <c r="L3710" i="17" s="1"/>
  <c r="K3709" i="17"/>
  <c r="L3709" i="17" s="1"/>
  <c r="K3708" i="17"/>
  <c r="L3708" i="17" s="1"/>
  <c r="K3707" i="17"/>
  <c r="L3707" i="17" s="1"/>
  <c r="K3706" i="17"/>
  <c r="L3706" i="17" s="1"/>
  <c r="K3705" i="17"/>
  <c r="L3705" i="17" s="1"/>
  <c r="K3704" i="17"/>
  <c r="L3704" i="17" s="1"/>
  <c r="K3703" i="17"/>
  <c r="L3703" i="17" s="1"/>
  <c r="K3702" i="17"/>
  <c r="L3702" i="17" s="1"/>
  <c r="K3701" i="17"/>
  <c r="L3701" i="17" s="1"/>
  <c r="K3700" i="17"/>
  <c r="L3700" i="17" s="1"/>
  <c r="K3699" i="17"/>
  <c r="L3699" i="17" s="1"/>
  <c r="K3698" i="17"/>
  <c r="L3698" i="17" s="1"/>
  <c r="K3697" i="17"/>
  <c r="L3697" i="17" s="1"/>
  <c r="K3696" i="17"/>
  <c r="L3696" i="17" s="1"/>
  <c r="K3695" i="17"/>
  <c r="L3695" i="17" s="1"/>
  <c r="K3694" i="17"/>
  <c r="L3694" i="17" s="1"/>
  <c r="K3693" i="17"/>
  <c r="L3693" i="17" s="1"/>
  <c r="K3692" i="17"/>
  <c r="L3692" i="17" s="1"/>
  <c r="K3691" i="17"/>
  <c r="L3691" i="17" s="1"/>
  <c r="K3690" i="17"/>
  <c r="L3690" i="17" s="1"/>
  <c r="K3689" i="17"/>
  <c r="L3689" i="17" s="1"/>
  <c r="K3688" i="17"/>
  <c r="L3688" i="17" s="1"/>
  <c r="K3687" i="17"/>
  <c r="L3687" i="17" s="1"/>
  <c r="K3686" i="17"/>
  <c r="L3686" i="17" s="1"/>
  <c r="K3685" i="17"/>
  <c r="L3685" i="17" s="1"/>
  <c r="K3684" i="17"/>
  <c r="L3684" i="17" s="1"/>
  <c r="K3683" i="17"/>
  <c r="L3683" i="17" s="1"/>
  <c r="K3682" i="17"/>
  <c r="L3682" i="17" s="1"/>
  <c r="K3681" i="17"/>
  <c r="L3681" i="17" s="1"/>
  <c r="K3680" i="17"/>
  <c r="L3680" i="17" s="1"/>
  <c r="K3679" i="17"/>
  <c r="L3679" i="17" s="1"/>
  <c r="K3678" i="17"/>
  <c r="L3678" i="17" s="1"/>
  <c r="K3677" i="17"/>
  <c r="L3677" i="17" s="1"/>
  <c r="K3676" i="17"/>
  <c r="L3676" i="17" s="1"/>
  <c r="K3675" i="17"/>
  <c r="L3675" i="17" s="1"/>
  <c r="K3674" i="17"/>
  <c r="L3674" i="17" s="1"/>
  <c r="K3673" i="17"/>
  <c r="L3673" i="17" s="1"/>
  <c r="K3672" i="17"/>
  <c r="L3672" i="17" s="1"/>
  <c r="K3671" i="17"/>
  <c r="L3671" i="17" s="1"/>
  <c r="K3670" i="17"/>
  <c r="L3670" i="17" s="1"/>
  <c r="K3669" i="17"/>
  <c r="L3669" i="17" s="1"/>
  <c r="K3668" i="17"/>
  <c r="L3668" i="17" s="1"/>
  <c r="K3667" i="17"/>
  <c r="L3667" i="17" s="1"/>
  <c r="K3666" i="17"/>
  <c r="L3666" i="17" s="1"/>
  <c r="K3665" i="17"/>
  <c r="L3665" i="17" s="1"/>
  <c r="K3664" i="17"/>
  <c r="L3664" i="17" s="1"/>
  <c r="K3663" i="17"/>
  <c r="L3663" i="17" s="1"/>
  <c r="K3662" i="17"/>
  <c r="L3662" i="17" s="1"/>
  <c r="K3661" i="17"/>
  <c r="L3661" i="17" s="1"/>
  <c r="K3660" i="17"/>
  <c r="L3660" i="17" s="1"/>
  <c r="K3659" i="17"/>
  <c r="L3659" i="17" s="1"/>
  <c r="K3658" i="17"/>
  <c r="L3658" i="17" s="1"/>
  <c r="K3657" i="17"/>
  <c r="L3657" i="17" s="1"/>
  <c r="K3656" i="17"/>
  <c r="L3656" i="17" s="1"/>
  <c r="K3655" i="17"/>
  <c r="L3655" i="17" s="1"/>
  <c r="K3654" i="17"/>
  <c r="L3654" i="17" s="1"/>
  <c r="K3653" i="17"/>
  <c r="L3653" i="17" s="1"/>
  <c r="K3652" i="17"/>
  <c r="L3652" i="17" s="1"/>
  <c r="K3651" i="17"/>
  <c r="L3651" i="17" s="1"/>
  <c r="K3650" i="17"/>
  <c r="L3650" i="17" s="1"/>
  <c r="K3649" i="17"/>
  <c r="L3649" i="17" s="1"/>
  <c r="K3648" i="17"/>
  <c r="L3648" i="17" s="1"/>
  <c r="K3647" i="17"/>
  <c r="L3647" i="17" s="1"/>
  <c r="K3646" i="17"/>
  <c r="L3646" i="17" s="1"/>
  <c r="K3645" i="17"/>
  <c r="L3645" i="17" s="1"/>
  <c r="K3644" i="17"/>
  <c r="L3644" i="17" s="1"/>
  <c r="K3643" i="17"/>
  <c r="L3643" i="17" s="1"/>
  <c r="K3642" i="17"/>
  <c r="L3642" i="17" s="1"/>
  <c r="K3641" i="17"/>
  <c r="L3641" i="17" s="1"/>
  <c r="K3640" i="17"/>
  <c r="L3640" i="17" s="1"/>
  <c r="K3639" i="17"/>
  <c r="L3639" i="17" s="1"/>
  <c r="K3638" i="17"/>
  <c r="L3638" i="17" s="1"/>
  <c r="K3637" i="17"/>
  <c r="L3637" i="17" s="1"/>
  <c r="K3636" i="17"/>
  <c r="L3636" i="17" s="1"/>
  <c r="K3635" i="17"/>
  <c r="L3635" i="17" s="1"/>
  <c r="K3634" i="17"/>
  <c r="L3634" i="17" s="1"/>
  <c r="K3633" i="17"/>
  <c r="L3633" i="17" s="1"/>
  <c r="K3632" i="17"/>
  <c r="L3632" i="17" s="1"/>
  <c r="K3631" i="17"/>
  <c r="L3631" i="17" s="1"/>
  <c r="K3630" i="17"/>
  <c r="L3630" i="17" s="1"/>
  <c r="K3629" i="17"/>
  <c r="L3629" i="17" s="1"/>
  <c r="K3628" i="17"/>
  <c r="L3628" i="17" s="1"/>
  <c r="K3627" i="17"/>
  <c r="L3627" i="17" s="1"/>
  <c r="K3626" i="17"/>
  <c r="L3626" i="17" s="1"/>
  <c r="K3625" i="17"/>
  <c r="L3625" i="17" s="1"/>
  <c r="K3624" i="17"/>
  <c r="L3624" i="17" s="1"/>
  <c r="K3623" i="17"/>
  <c r="L3623" i="17" s="1"/>
  <c r="K3622" i="17"/>
  <c r="L3622" i="17" s="1"/>
  <c r="K3621" i="17"/>
  <c r="L3621" i="17" s="1"/>
  <c r="K3620" i="17"/>
  <c r="L3620" i="17" s="1"/>
  <c r="K3619" i="17"/>
  <c r="L3619" i="17" s="1"/>
  <c r="K3618" i="17"/>
  <c r="L3618" i="17" s="1"/>
  <c r="K3617" i="17"/>
  <c r="L3617" i="17" s="1"/>
  <c r="K3616" i="17"/>
  <c r="L3616" i="17" s="1"/>
  <c r="K3615" i="17"/>
  <c r="L3615" i="17" s="1"/>
  <c r="K3614" i="17"/>
  <c r="L3614" i="17" s="1"/>
  <c r="K3613" i="17"/>
  <c r="L3613" i="17" s="1"/>
  <c r="K3612" i="17"/>
  <c r="L3612" i="17" s="1"/>
  <c r="K3611" i="17"/>
  <c r="L3611" i="17" s="1"/>
  <c r="K3610" i="17"/>
  <c r="L3610" i="17" s="1"/>
  <c r="K3609" i="17"/>
  <c r="L3609" i="17" s="1"/>
  <c r="K3608" i="17"/>
  <c r="L3608" i="17" s="1"/>
  <c r="K3607" i="17"/>
  <c r="L3607" i="17" s="1"/>
  <c r="K3606" i="17"/>
  <c r="L3606" i="17" s="1"/>
  <c r="K3605" i="17"/>
  <c r="L3605" i="17" s="1"/>
  <c r="K3604" i="17"/>
  <c r="L3604" i="17" s="1"/>
  <c r="K3603" i="17"/>
  <c r="L3603" i="17" s="1"/>
  <c r="K3602" i="17"/>
  <c r="L3602" i="17" s="1"/>
  <c r="K3601" i="17"/>
  <c r="L3601" i="17" s="1"/>
  <c r="K3600" i="17"/>
  <c r="L3600" i="17" s="1"/>
  <c r="K3599" i="17"/>
  <c r="L3599" i="17" s="1"/>
  <c r="K3598" i="17"/>
  <c r="L3598" i="17" s="1"/>
  <c r="K3597" i="17"/>
  <c r="L3597" i="17" s="1"/>
  <c r="K3596" i="17"/>
  <c r="L3596" i="17" s="1"/>
  <c r="K3595" i="17"/>
  <c r="L3595" i="17" s="1"/>
  <c r="K3594" i="17"/>
  <c r="L3594" i="17" s="1"/>
  <c r="K3593" i="17"/>
  <c r="L3593" i="17" s="1"/>
  <c r="K3592" i="17"/>
  <c r="L3592" i="17" s="1"/>
  <c r="K3591" i="17"/>
  <c r="L3591" i="17" s="1"/>
  <c r="K3590" i="17"/>
  <c r="L3590" i="17" s="1"/>
  <c r="K3589" i="17"/>
  <c r="L3589" i="17" s="1"/>
  <c r="K3588" i="17"/>
  <c r="L3588" i="17" s="1"/>
  <c r="K3587" i="17"/>
  <c r="L3587" i="17" s="1"/>
  <c r="K3586" i="17"/>
  <c r="L3586" i="17" s="1"/>
  <c r="K3585" i="17"/>
  <c r="L3585" i="17" s="1"/>
  <c r="K3584" i="17"/>
  <c r="L3584" i="17" s="1"/>
  <c r="K3583" i="17"/>
  <c r="L3583" i="17" s="1"/>
  <c r="K3582" i="17"/>
  <c r="L3582" i="17" s="1"/>
  <c r="K3581" i="17"/>
  <c r="L3581" i="17" s="1"/>
  <c r="K3580" i="17"/>
  <c r="L3580" i="17" s="1"/>
  <c r="K3579" i="17"/>
  <c r="L3579" i="17" s="1"/>
  <c r="K3578" i="17"/>
  <c r="L3578" i="17" s="1"/>
  <c r="K3577" i="17"/>
  <c r="L3577" i="17" s="1"/>
  <c r="K3576" i="17"/>
  <c r="L3576" i="17" s="1"/>
  <c r="K3575" i="17"/>
  <c r="L3575" i="17" s="1"/>
  <c r="K3574" i="17"/>
  <c r="L3574" i="17" s="1"/>
  <c r="K3573" i="17"/>
  <c r="L3573" i="17" s="1"/>
  <c r="K3572" i="17"/>
  <c r="L3572" i="17" s="1"/>
  <c r="K3571" i="17"/>
  <c r="L3571" i="17" s="1"/>
  <c r="K3570" i="17"/>
  <c r="L3570" i="17" s="1"/>
  <c r="K3569" i="17"/>
  <c r="L3569" i="17" s="1"/>
  <c r="K3568" i="17"/>
  <c r="L3568" i="17" s="1"/>
  <c r="K3567" i="17"/>
  <c r="L3567" i="17" s="1"/>
  <c r="K3566" i="17"/>
  <c r="L3566" i="17" s="1"/>
  <c r="K3565" i="17"/>
  <c r="L3565" i="17" s="1"/>
  <c r="K3564" i="17"/>
  <c r="L3564" i="17" s="1"/>
  <c r="K3563" i="17"/>
  <c r="L3563" i="17" s="1"/>
  <c r="K3562" i="17"/>
  <c r="L3562" i="17" s="1"/>
  <c r="K3561" i="17"/>
  <c r="L3561" i="17" s="1"/>
  <c r="K3560" i="17"/>
  <c r="L3560" i="17" s="1"/>
  <c r="K3559" i="17"/>
  <c r="L3559" i="17" s="1"/>
  <c r="K3558" i="17"/>
  <c r="L3558" i="17" s="1"/>
  <c r="K3557" i="17"/>
  <c r="L3557" i="17" s="1"/>
  <c r="K3556" i="17"/>
  <c r="L3556" i="17" s="1"/>
  <c r="K3555" i="17"/>
  <c r="L3555" i="17" s="1"/>
  <c r="K3554" i="17"/>
  <c r="L3554" i="17" s="1"/>
  <c r="K3553" i="17"/>
  <c r="L3553" i="17" s="1"/>
  <c r="K3552" i="17"/>
  <c r="L3552" i="17" s="1"/>
  <c r="K3551" i="17"/>
  <c r="L3551" i="17" s="1"/>
  <c r="K3550" i="17"/>
  <c r="L3550" i="17" s="1"/>
  <c r="K3549" i="17"/>
  <c r="L3549" i="17" s="1"/>
  <c r="K3548" i="17"/>
  <c r="L3548" i="17" s="1"/>
  <c r="K3547" i="17"/>
  <c r="L3547" i="17" s="1"/>
  <c r="K3546" i="17"/>
  <c r="L3546" i="17" s="1"/>
  <c r="K3545" i="17"/>
  <c r="L3545" i="17" s="1"/>
  <c r="K3544" i="17"/>
  <c r="L3544" i="17" s="1"/>
  <c r="K3543" i="17"/>
  <c r="L3543" i="17" s="1"/>
  <c r="K3542" i="17"/>
  <c r="L3542" i="17" s="1"/>
  <c r="K3541" i="17"/>
  <c r="L3541" i="17" s="1"/>
  <c r="K3540" i="17"/>
  <c r="L3540" i="17" s="1"/>
  <c r="K3539" i="17"/>
  <c r="L3539" i="17" s="1"/>
  <c r="K3538" i="17"/>
  <c r="L3538" i="17" s="1"/>
  <c r="K3537" i="17"/>
  <c r="L3537" i="17" s="1"/>
  <c r="K3536" i="17"/>
  <c r="L3536" i="17" s="1"/>
  <c r="K3535" i="17"/>
  <c r="L3535" i="17" s="1"/>
  <c r="K3534" i="17"/>
  <c r="L3534" i="17" s="1"/>
  <c r="K3533" i="17"/>
  <c r="L3533" i="17" s="1"/>
  <c r="K3532" i="17"/>
  <c r="L3532" i="17" s="1"/>
  <c r="K3531" i="17"/>
  <c r="L3531" i="17" s="1"/>
  <c r="K3530" i="17"/>
  <c r="L3530" i="17" s="1"/>
  <c r="K3529" i="17"/>
  <c r="L3529" i="17" s="1"/>
  <c r="K3528" i="17"/>
  <c r="L3528" i="17" s="1"/>
  <c r="K3527" i="17"/>
  <c r="L3527" i="17" s="1"/>
  <c r="K3526" i="17"/>
  <c r="L3526" i="17" s="1"/>
  <c r="K3525" i="17"/>
  <c r="L3525" i="17" s="1"/>
  <c r="K3524" i="17"/>
  <c r="L3524" i="17" s="1"/>
  <c r="K3523" i="17"/>
  <c r="L3523" i="17" s="1"/>
  <c r="K3522" i="17"/>
  <c r="L3522" i="17" s="1"/>
  <c r="K3521" i="17"/>
  <c r="L3521" i="17" s="1"/>
  <c r="K3520" i="17"/>
  <c r="L3520" i="17" s="1"/>
  <c r="K3519" i="17"/>
  <c r="L3519" i="17" s="1"/>
  <c r="K3518" i="17"/>
  <c r="L3518" i="17" s="1"/>
  <c r="K3517" i="17"/>
  <c r="L3517" i="17" s="1"/>
  <c r="K3516" i="17"/>
  <c r="L3516" i="17" s="1"/>
  <c r="K3515" i="17"/>
  <c r="L3515" i="17" s="1"/>
  <c r="K3514" i="17"/>
  <c r="L3514" i="17" s="1"/>
  <c r="K3513" i="17"/>
  <c r="L3513" i="17" s="1"/>
  <c r="K3512" i="17"/>
  <c r="L3512" i="17" s="1"/>
  <c r="K3511" i="17"/>
  <c r="L3511" i="17" s="1"/>
  <c r="K3510" i="17"/>
  <c r="L3510" i="17" s="1"/>
  <c r="K3509" i="17"/>
  <c r="L3509" i="17" s="1"/>
  <c r="K3508" i="17"/>
  <c r="L3508" i="17" s="1"/>
  <c r="K3507" i="17"/>
  <c r="L3507" i="17" s="1"/>
  <c r="K3506" i="17"/>
  <c r="L3506" i="17" s="1"/>
  <c r="K3505" i="17"/>
  <c r="L3505" i="17" s="1"/>
  <c r="K3504" i="17"/>
  <c r="L3504" i="17" s="1"/>
  <c r="K3503" i="17"/>
  <c r="L3503" i="17" s="1"/>
  <c r="K3502" i="17"/>
  <c r="L3502" i="17" s="1"/>
  <c r="K3501" i="17"/>
  <c r="L3501" i="17" s="1"/>
  <c r="K3500" i="17"/>
  <c r="L3500" i="17" s="1"/>
  <c r="K3499" i="17"/>
  <c r="L3499" i="17" s="1"/>
  <c r="K3498" i="17"/>
  <c r="L3498" i="17" s="1"/>
  <c r="K3497" i="17"/>
  <c r="L3497" i="17" s="1"/>
  <c r="K3496" i="17"/>
  <c r="L3496" i="17" s="1"/>
  <c r="K3495" i="17"/>
  <c r="L3495" i="17" s="1"/>
  <c r="K3494" i="17"/>
  <c r="L3494" i="17" s="1"/>
  <c r="K3493" i="17"/>
  <c r="L3493" i="17" s="1"/>
  <c r="K3492" i="17"/>
  <c r="L3492" i="17" s="1"/>
  <c r="K3491" i="17"/>
  <c r="L3491" i="17" s="1"/>
  <c r="K3490" i="17"/>
  <c r="L3490" i="17" s="1"/>
  <c r="K3489" i="17"/>
  <c r="L3489" i="17" s="1"/>
  <c r="K3488" i="17"/>
  <c r="L3488" i="17" s="1"/>
  <c r="K3487" i="17"/>
  <c r="L3487" i="17" s="1"/>
  <c r="K3486" i="17"/>
  <c r="L3486" i="17" s="1"/>
  <c r="K3485" i="17"/>
  <c r="L3485" i="17" s="1"/>
  <c r="K3484" i="17"/>
  <c r="L3484" i="17" s="1"/>
  <c r="K3483" i="17"/>
  <c r="L3483" i="17" s="1"/>
  <c r="K3482" i="17"/>
  <c r="L3482" i="17" s="1"/>
  <c r="K3481" i="17"/>
  <c r="L3481" i="17" s="1"/>
  <c r="K3480" i="17"/>
  <c r="L3480" i="17" s="1"/>
  <c r="K3479" i="17"/>
  <c r="L3479" i="17" s="1"/>
  <c r="K3478" i="17"/>
  <c r="L3478" i="17" s="1"/>
  <c r="K3477" i="17"/>
  <c r="L3477" i="17" s="1"/>
  <c r="K3476" i="17"/>
  <c r="L3476" i="17" s="1"/>
  <c r="K3475" i="17"/>
  <c r="L3475" i="17" s="1"/>
  <c r="K3474" i="17"/>
  <c r="L3474" i="17" s="1"/>
  <c r="K3473" i="17"/>
  <c r="L3473" i="17" s="1"/>
  <c r="K3472" i="17"/>
  <c r="L3472" i="17" s="1"/>
  <c r="K3471" i="17"/>
  <c r="L3471" i="17" s="1"/>
  <c r="K3470" i="17"/>
  <c r="L3470" i="17" s="1"/>
  <c r="K3469" i="17"/>
  <c r="L3469" i="17" s="1"/>
  <c r="K3468" i="17"/>
  <c r="L3468" i="17" s="1"/>
  <c r="K3467" i="17"/>
  <c r="L3467" i="17" s="1"/>
  <c r="K3466" i="17"/>
  <c r="L3466" i="17" s="1"/>
  <c r="K3465" i="17"/>
  <c r="L3465" i="17" s="1"/>
  <c r="K3464" i="17"/>
  <c r="L3464" i="17" s="1"/>
  <c r="K3463" i="17"/>
  <c r="L3463" i="17" s="1"/>
  <c r="K3462" i="17"/>
  <c r="L3462" i="17" s="1"/>
  <c r="K3461" i="17"/>
  <c r="L3461" i="17" s="1"/>
  <c r="K3460" i="17"/>
  <c r="L3460" i="17" s="1"/>
  <c r="K3459" i="17"/>
  <c r="L3459" i="17" s="1"/>
  <c r="K3458" i="17"/>
  <c r="L3458" i="17" s="1"/>
  <c r="K3457" i="17"/>
  <c r="L3457" i="17" s="1"/>
  <c r="K3456" i="17"/>
  <c r="L3456" i="17" s="1"/>
  <c r="K3455" i="17"/>
  <c r="L3455" i="17" s="1"/>
  <c r="K3454" i="17"/>
  <c r="L3454" i="17" s="1"/>
  <c r="K3453" i="17"/>
  <c r="L3453" i="17" s="1"/>
  <c r="K3452" i="17"/>
  <c r="L3452" i="17" s="1"/>
  <c r="K3451" i="17"/>
  <c r="L3451" i="17" s="1"/>
  <c r="K3450" i="17"/>
  <c r="L3450" i="17" s="1"/>
  <c r="K3449" i="17"/>
  <c r="L3449" i="17" s="1"/>
  <c r="K3448" i="17"/>
  <c r="L3448" i="17" s="1"/>
  <c r="K3447" i="17"/>
  <c r="L3447" i="17" s="1"/>
  <c r="K3446" i="17"/>
  <c r="L3446" i="17" s="1"/>
  <c r="K3445" i="17"/>
  <c r="L3445" i="17" s="1"/>
  <c r="K3444" i="17"/>
  <c r="L3444" i="17" s="1"/>
  <c r="K3443" i="17"/>
  <c r="L3443" i="17" s="1"/>
  <c r="K3442" i="17"/>
  <c r="L3442" i="17" s="1"/>
  <c r="K3441" i="17"/>
  <c r="L3441" i="17" s="1"/>
  <c r="K3440" i="17"/>
  <c r="L3440" i="17" s="1"/>
  <c r="K3439" i="17"/>
  <c r="L3439" i="17" s="1"/>
  <c r="K3438" i="17"/>
  <c r="L3438" i="17" s="1"/>
  <c r="K3437" i="17"/>
  <c r="L3437" i="17" s="1"/>
  <c r="K3436" i="17"/>
  <c r="L3436" i="17" s="1"/>
  <c r="K3435" i="17"/>
  <c r="L3435" i="17" s="1"/>
  <c r="K3434" i="17"/>
  <c r="L3434" i="17" s="1"/>
  <c r="K3433" i="17"/>
  <c r="L3433" i="17" s="1"/>
  <c r="K3432" i="17"/>
  <c r="L3432" i="17" s="1"/>
  <c r="K3431" i="17"/>
  <c r="L3431" i="17" s="1"/>
  <c r="K3430" i="17"/>
  <c r="L3430" i="17" s="1"/>
  <c r="K3429" i="17"/>
  <c r="L3429" i="17" s="1"/>
  <c r="K3428" i="17"/>
  <c r="L3428" i="17" s="1"/>
  <c r="K3427" i="17"/>
  <c r="L3427" i="17" s="1"/>
  <c r="K3426" i="17"/>
  <c r="L3426" i="17" s="1"/>
  <c r="K3425" i="17"/>
  <c r="L3425" i="17" s="1"/>
  <c r="K3424" i="17"/>
  <c r="L3424" i="17" s="1"/>
  <c r="K3423" i="17"/>
  <c r="L3423" i="17" s="1"/>
  <c r="K3422" i="17"/>
  <c r="L3422" i="17" s="1"/>
  <c r="K3421" i="17"/>
  <c r="L3421" i="17" s="1"/>
  <c r="K3420" i="17"/>
  <c r="L3420" i="17" s="1"/>
  <c r="K3419" i="17"/>
  <c r="L3419" i="17" s="1"/>
  <c r="K3418" i="17"/>
  <c r="L3418" i="17" s="1"/>
  <c r="K3417" i="17"/>
  <c r="L3417" i="17" s="1"/>
  <c r="K3416" i="17"/>
  <c r="L3416" i="17" s="1"/>
  <c r="K3415" i="17"/>
  <c r="L3415" i="17" s="1"/>
  <c r="K3414" i="17"/>
  <c r="L3414" i="17" s="1"/>
  <c r="K3413" i="17"/>
  <c r="L3413" i="17" s="1"/>
  <c r="K3412" i="17"/>
  <c r="L3412" i="17" s="1"/>
  <c r="K3411" i="17"/>
  <c r="L3411" i="17" s="1"/>
  <c r="K3410" i="17"/>
  <c r="L3410" i="17" s="1"/>
  <c r="K3409" i="17"/>
  <c r="L3409" i="17" s="1"/>
  <c r="K3408" i="17"/>
  <c r="L3408" i="17" s="1"/>
  <c r="K3407" i="17"/>
  <c r="L3407" i="17" s="1"/>
  <c r="K3406" i="17"/>
  <c r="L3406" i="17" s="1"/>
  <c r="K3405" i="17"/>
  <c r="L3405" i="17" s="1"/>
  <c r="K3404" i="17"/>
  <c r="L3404" i="17" s="1"/>
  <c r="K3403" i="17"/>
  <c r="L3403" i="17" s="1"/>
  <c r="K3402" i="17"/>
  <c r="L3402" i="17" s="1"/>
  <c r="K3401" i="17"/>
  <c r="L3401" i="17" s="1"/>
  <c r="K3400" i="17"/>
  <c r="L3400" i="17" s="1"/>
  <c r="K3399" i="17"/>
  <c r="L3399" i="17" s="1"/>
  <c r="K3398" i="17"/>
  <c r="L3398" i="17" s="1"/>
  <c r="K3397" i="17"/>
  <c r="L3397" i="17" s="1"/>
  <c r="K3396" i="17"/>
  <c r="L3396" i="17" s="1"/>
  <c r="K3395" i="17"/>
  <c r="L3395" i="17" s="1"/>
  <c r="K3394" i="17"/>
  <c r="L3394" i="17" s="1"/>
  <c r="K3393" i="17"/>
  <c r="L3393" i="17" s="1"/>
  <c r="K3392" i="17"/>
  <c r="L3392" i="17" s="1"/>
  <c r="K3391" i="17"/>
  <c r="L3391" i="17" s="1"/>
  <c r="K3390" i="17"/>
  <c r="L3390" i="17" s="1"/>
  <c r="K3389" i="17"/>
  <c r="L3389" i="17" s="1"/>
  <c r="K3388" i="17"/>
  <c r="L3388" i="17" s="1"/>
  <c r="K3387" i="17"/>
  <c r="L3387" i="17" s="1"/>
  <c r="K3386" i="17"/>
  <c r="L3386" i="17" s="1"/>
  <c r="K3385" i="17"/>
  <c r="L3385" i="17" s="1"/>
  <c r="K3384" i="17"/>
  <c r="L3384" i="17" s="1"/>
  <c r="K3383" i="17"/>
  <c r="L3383" i="17" s="1"/>
  <c r="K3382" i="17"/>
  <c r="L3382" i="17" s="1"/>
  <c r="K3381" i="17"/>
  <c r="L3381" i="17" s="1"/>
  <c r="K3380" i="17"/>
  <c r="L3380" i="17" s="1"/>
  <c r="K3379" i="17"/>
  <c r="L3379" i="17" s="1"/>
  <c r="K3378" i="17"/>
  <c r="L3378" i="17" s="1"/>
  <c r="K3377" i="17"/>
  <c r="L3377" i="17" s="1"/>
  <c r="K3376" i="17"/>
  <c r="L3376" i="17" s="1"/>
  <c r="K3375" i="17"/>
  <c r="L3375" i="17" s="1"/>
  <c r="K3374" i="17"/>
  <c r="L3374" i="17" s="1"/>
  <c r="K3373" i="17"/>
  <c r="L3373" i="17" s="1"/>
  <c r="K3372" i="17"/>
  <c r="L3372" i="17" s="1"/>
  <c r="K3371" i="17"/>
  <c r="L3371" i="17" s="1"/>
  <c r="K3370" i="17"/>
  <c r="L3370" i="17" s="1"/>
  <c r="K3369" i="17"/>
  <c r="L3369" i="17" s="1"/>
  <c r="K3368" i="17"/>
  <c r="L3368" i="17" s="1"/>
  <c r="K3367" i="17"/>
  <c r="L3367" i="17" s="1"/>
  <c r="K3366" i="17"/>
  <c r="L3366" i="17" s="1"/>
  <c r="K3365" i="17"/>
  <c r="L3365" i="17" s="1"/>
  <c r="K3364" i="17"/>
  <c r="L3364" i="17" s="1"/>
  <c r="K3363" i="17"/>
  <c r="L3363" i="17" s="1"/>
  <c r="K3362" i="17"/>
  <c r="L3362" i="17" s="1"/>
  <c r="K3361" i="17"/>
  <c r="L3361" i="17" s="1"/>
  <c r="K3360" i="17"/>
  <c r="L3360" i="17" s="1"/>
  <c r="K3359" i="17"/>
  <c r="L3359" i="17" s="1"/>
  <c r="K3358" i="17"/>
  <c r="L3358" i="17" s="1"/>
  <c r="K3357" i="17"/>
  <c r="L3357" i="17" s="1"/>
  <c r="K3356" i="17"/>
  <c r="L3356" i="17" s="1"/>
  <c r="K3355" i="17"/>
  <c r="L3355" i="17" s="1"/>
  <c r="K3354" i="17"/>
  <c r="L3354" i="17" s="1"/>
  <c r="K3353" i="17"/>
  <c r="L3353" i="17" s="1"/>
  <c r="K3352" i="17"/>
  <c r="L3352" i="17" s="1"/>
  <c r="K3351" i="17"/>
  <c r="L3351" i="17" s="1"/>
  <c r="K3350" i="17"/>
  <c r="L3350" i="17" s="1"/>
  <c r="K3349" i="17"/>
  <c r="L3349" i="17" s="1"/>
  <c r="K3348" i="17"/>
  <c r="L3348" i="17" s="1"/>
  <c r="K3347" i="17"/>
  <c r="L3347" i="17" s="1"/>
  <c r="K3346" i="17"/>
  <c r="L3346" i="17" s="1"/>
  <c r="K3345" i="17"/>
  <c r="L3345" i="17" s="1"/>
  <c r="K3344" i="17"/>
  <c r="L3344" i="17" s="1"/>
  <c r="K3343" i="17"/>
  <c r="L3343" i="17" s="1"/>
  <c r="K3342" i="17"/>
  <c r="L3342" i="17" s="1"/>
  <c r="K3341" i="17"/>
  <c r="L3341" i="17" s="1"/>
  <c r="K3340" i="17"/>
  <c r="L3340" i="17" s="1"/>
  <c r="K3339" i="17"/>
  <c r="L3339" i="17" s="1"/>
  <c r="K3338" i="17"/>
  <c r="L3338" i="17" s="1"/>
  <c r="K3337" i="17"/>
  <c r="L3337" i="17" s="1"/>
  <c r="K3336" i="17"/>
  <c r="L3336" i="17" s="1"/>
  <c r="K3335" i="17"/>
  <c r="L3335" i="17" s="1"/>
  <c r="K3334" i="17"/>
  <c r="L3334" i="17" s="1"/>
  <c r="K3333" i="17"/>
  <c r="L3333" i="17" s="1"/>
  <c r="K3332" i="17"/>
  <c r="L3332" i="17" s="1"/>
  <c r="K3331" i="17"/>
  <c r="L3331" i="17" s="1"/>
  <c r="K3330" i="17"/>
  <c r="L3330" i="17" s="1"/>
  <c r="K3329" i="17"/>
  <c r="L3329" i="17" s="1"/>
  <c r="K3328" i="17"/>
  <c r="L3328" i="17" s="1"/>
  <c r="K3327" i="17"/>
  <c r="L3327" i="17" s="1"/>
  <c r="K3326" i="17"/>
  <c r="L3326" i="17" s="1"/>
  <c r="K3325" i="17"/>
  <c r="L3325" i="17" s="1"/>
  <c r="K3324" i="17"/>
  <c r="L3324" i="17" s="1"/>
  <c r="K3323" i="17"/>
  <c r="L3323" i="17" s="1"/>
  <c r="K3322" i="17"/>
  <c r="L3322" i="17" s="1"/>
  <c r="K3321" i="17"/>
  <c r="L3321" i="17" s="1"/>
  <c r="K3320" i="17"/>
  <c r="L3320" i="17" s="1"/>
  <c r="K3319" i="17"/>
  <c r="L3319" i="17" s="1"/>
  <c r="K3318" i="17"/>
  <c r="L3318" i="17" s="1"/>
  <c r="K3317" i="17"/>
  <c r="L3317" i="17" s="1"/>
  <c r="K3316" i="17"/>
  <c r="L3316" i="17" s="1"/>
  <c r="K3315" i="17"/>
  <c r="L3315" i="17" s="1"/>
  <c r="K3314" i="17"/>
  <c r="L3314" i="17" s="1"/>
  <c r="K3313" i="17"/>
  <c r="L3313" i="17" s="1"/>
  <c r="K3312" i="17"/>
  <c r="L3312" i="17" s="1"/>
  <c r="K3311" i="17"/>
  <c r="L3311" i="17" s="1"/>
  <c r="K3310" i="17"/>
  <c r="L3310" i="17" s="1"/>
  <c r="K3309" i="17"/>
  <c r="L3309" i="17" s="1"/>
  <c r="K3308" i="17"/>
  <c r="L3308" i="17" s="1"/>
  <c r="K3307" i="17"/>
  <c r="L3307" i="17" s="1"/>
  <c r="K3306" i="17"/>
  <c r="L3306" i="17" s="1"/>
  <c r="K3305" i="17"/>
  <c r="L3305" i="17" s="1"/>
  <c r="K3304" i="17"/>
  <c r="L3304" i="17" s="1"/>
  <c r="K3303" i="17"/>
  <c r="L3303" i="17" s="1"/>
  <c r="K3302" i="17"/>
  <c r="L3302" i="17" s="1"/>
  <c r="K3301" i="17"/>
  <c r="L3301" i="17" s="1"/>
  <c r="K3300" i="17"/>
  <c r="L3300" i="17" s="1"/>
  <c r="K3299" i="17"/>
  <c r="L3299" i="17" s="1"/>
  <c r="K3298" i="17"/>
  <c r="L3298" i="17" s="1"/>
  <c r="K3297" i="17"/>
  <c r="L3297" i="17" s="1"/>
  <c r="K3296" i="17"/>
  <c r="L3296" i="17" s="1"/>
  <c r="K3295" i="17"/>
  <c r="L3295" i="17" s="1"/>
  <c r="K3294" i="17"/>
  <c r="L3294" i="17" s="1"/>
  <c r="K3293" i="17"/>
  <c r="L3293" i="17" s="1"/>
  <c r="K3292" i="17"/>
  <c r="L3292" i="17" s="1"/>
  <c r="K3291" i="17"/>
  <c r="L3291" i="17" s="1"/>
  <c r="K3290" i="17"/>
  <c r="L3290" i="17" s="1"/>
  <c r="K3289" i="17"/>
  <c r="L3289" i="17" s="1"/>
  <c r="K3288" i="17"/>
  <c r="L3288" i="17" s="1"/>
  <c r="K3287" i="17"/>
  <c r="L3287" i="17" s="1"/>
  <c r="K3286" i="17"/>
  <c r="L3286" i="17" s="1"/>
  <c r="K3285" i="17"/>
  <c r="L3285" i="17" s="1"/>
  <c r="K3284" i="17"/>
  <c r="L3284" i="17" s="1"/>
  <c r="K3283" i="17"/>
  <c r="L3283" i="17" s="1"/>
  <c r="K3282" i="17"/>
  <c r="L3282" i="17" s="1"/>
  <c r="K3281" i="17"/>
  <c r="L3281" i="17" s="1"/>
  <c r="K3280" i="17"/>
  <c r="L3280" i="17" s="1"/>
  <c r="K3279" i="17"/>
  <c r="L3279" i="17" s="1"/>
  <c r="K3278" i="17"/>
  <c r="L3278" i="17" s="1"/>
  <c r="K3277" i="17"/>
  <c r="L3277" i="17" s="1"/>
  <c r="K3276" i="17"/>
  <c r="L3276" i="17" s="1"/>
  <c r="K3275" i="17"/>
  <c r="L3275" i="17" s="1"/>
  <c r="K3274" i="17"/>
  <c r="L3274" i="17" s="1"/>
  <c r="K3273" i="17"/>
  <c r="L3273" i="17" s="1"/>
  <c r="K3272" i="17"/>
  <c r="L3272" i="17" s="1"/>
  <c r="K3271" i="17"/>
  <c r="L3271" i="17" s="1"/>
  <c r="K3270" i="17"/>
  <c r="L3270" i="17" s="1"/>
  <c r="K3269" i="17"/>
  <c r="L3269" i="17" s="1"/>
  <c r="K3268" i="17"/>
  <c r="L3268" i="17" s="1"/>
  <c r="K3267" i="17"/>
  <c r="L3267" i="17" s="1"/>
  <c r="K3266" i="17"/>
  <c r="L3266" i="17" s="1"/>
  <c r="K3265" i="17"/>
  <c r="L3265" i="17" s="1"/>
  <c r="K3264" i="17"/>
  <c r="L3264" i="17" s="1"/>
  <c r="K3263" i="17"/>
  <c r="L3263" i="17" s="1"/>
  <c r="K3262" i="17"/>
  <c r="L3262" i="17" s="1"/>
  <c r="K3261" i="17"/>
  <c r="L3261" i="17" s="1"/>
  <c r="K3260" i="17"/>
  <c r="L3260" i="17" s="1"/>
  <c r="K3259" i="17"/>
  <c r="L3259" i="17" s="1"/>
  <c r="K3258" i="17"/>
  <c r="L3258" i="17" s="1"/>
  <c r="K3257" i="17"/>
  <c r="L3257" i="17" s="1"/>
  <c r="K3256" i="17"/>
  <c r="L3256" i="17" s="1"/>
  <c r="K3255" i="17"/>
  <c r="L3255" i="17" s="1"/>
  <c r="K3254" i="17"/>
  <c r="L3254" i="17" s="1"/>
  <c r="K3253" i="17"/>
  <c r="L3253" i="17" s="1"/>
  <c r="K3252" i="17"/>
  <c r="L3252" i="17" s="1"/>
  <c r="K3251" i="17"/>
  <c r="L3251" i="17" s="1"/>
  <c r="K3250" i="17"/>
  <c r="L3250" i="17" s="1"/>
  <c r="K3249" i="17"/>
  <c r="L3249" i="17" s="1"/>
  <c r="K3248" i="17"/>
  <c r="L3248" i="17" s="1"/>
  <c r="K3247" i="17"/>
  <c r="L3247" i="17" s="1"/>
  <c r="K3246" i="17"/>
  <c r="L3246" i="17" s="1"/>
  <c r="K3245" i="17"/>
  <c r="L3245" i="17" s="1"/>
  <c r="K3244" i="17"/>
  <c r="L3244" i="17" s="1"/>
  <c r="K3243" i="17"/>
  <c r="L3243" i="17" s="1"/>
  <c r="K3242" i="17"/>
  <c r="L3242" i="17" s="1"/>
  <c r="K3241" i="17"/>
  <c r="L3241" i="17" s="1"/>
  <c r="K3240" i="17"/>
  <c r="L3240" i="17" s="1"/>
  <c r="K3239" i="17"/>
  <c r="L3239" i="17" s="1"/>
  <c r="K3238" i="17"/>
  <c r="L3238" i="17" s="1"/>
  <c r="K3237" i="17"/>
  <c r="L3237" i="17" s="1"/>
  <c r="K3236" i="17"/>
  <c r="L3236" i="17" s="1"/>
  <c r="K3235" i="17"/>
  <c r="L3235" i="17" s="1"/>
  <c r="K3234" i="17"/>
  <c r="L3234" i="17" s="1"/>
  <c r="K3233" i="17"/>
  <c r="L3233" i="17" s="1"/>
  <c r="K3232" i="17"/>
  <c r="L3232" i="17" s="1"/>
  <c r="K3231" i="17"/>
  <c r="L3231" i="17" s="1"/>
  <c r="K3230" i="17"/>
  <c r="L3230" i="17" s="1"/>
  <c r="K3229" i="17"/>
  <c r="L3229" i="17" s="1"/>
  <c r="K3228" i="17"/>
  <c r="L3228" i="17" s="1"/>
  <c r="K3227" i="17"/>
  <c r="L3227" i="17" s="1"/>
  <c r="K3226" i="17"/>
  <c r="L3226" i="17" s="1"/>
  <c r="K3225" i="17"/>
  <c r="L3225" i="17" s="1"/>
  <c r="K3224" i="17"/>
  <c r="L3224" i="17" s="1"/>
  <c r="K3223" i="17"/>
  <c r="L3223" i="17" s="1"/>
  <c r="K3222" i="17"/>
  <c r="L3222" i="17" s="1"/>
  <c r="K3221" i="17"/>
  <c r="L3221" i="17" s="1"/>
  <c r="K3220" i="17"/>
  <c r="L3220" i="17" s="1"/>
  <c r="K3219" i="17"/>
  <c r="L3219" i="17" s="1"/>
  <c r="K3218" i="17"/>
  <c r="L3218" i="17" s="1"/>
  <c r="K3217" i="17"/>
  <c r="L3217" i="17" s="1"/>
  <c r="K3216" i="17"/>
  <c r="L3216" i="17" s="1"/>
  <c r="K3215" i="17"/>
  <c r="L3215" i="17" s="1"/>
  <c r="K3214" i="17"/>
  <c r="L3214" i="17" s="1"/>
  <c r="K3213" i="17"/>
  <c r="L3213" i="17" s="1"/>
  <c r="K3212" i="17"/>
  <c r="L3212" i="17" s="1"/>
  <c r="K3211" i="17"/>
  <c r="L3211" i="17" s="1"/>
  <c r="K3210" i="17"/>
  <c r="L3210" i="17" s="1"/>
  <c r="K3209" i="17"/>
  <c r="L3209" i="17" s="1"/>
  <c r="K3208" i="17"/>
  <c r="L3208" i="17" s="1"/>
  <c r="K3207" i="17"/>
  <c r="L3207" i="17" s="1"/>
  <c r="K3206" i="17"/>
  <c r="L3206" i="17" s="1"/>
  <c r="K3205" i="17"/>
  <c r="L3205" i="17" s="1"/>
  <c r="K3204" i="17"/>
  <c r="L3204" i="17" s="1"/>
  <c r="K3203" i="17"/>
  <c r="L3203" i="17" s="1"/>
  <c r="K3202" i="17"/>
  <c r="L3202" i="17" s="1"/>
  <c r="K3201" i="17"/>
  <c r="L3201" i="17" s="1"/>
  <c r="K3200" i="17"/>
  <c r="L3200" i="17" s="1"/>
  <c r="K3199" i="17"/>
  <c r="L3199" i="17" s="1"/>
  <c r="K3198" i="17"/>
  <c r="L3198" i="17" s="1"/>
  <c r="K3197" i="17"/>
  <c r="L3197" i="17" s="1"/>
  <c r="K3196" i="17"/>
  <c r="L3196" i="17" s="1"/>
  <c r="K3195" i="17"/>
  <c r="L3195" i="17" s="1"/>
  <c r="K3194" i="17"/>
  <c r="L3194" i="17" s="1"/>
  <c r="K3193" i="17"/>
  <c r="L3193" i="17" s="1"/>
  <c r="K3192" i="17"/>
  <c r="L3192" i="17" s="1"/>
  <c r="K3191" i="17"/>
  <c r="L3191" i="17" s="1"/>
  <c r="K3190" i="17"/>
  <c r="L3190" i="17" s="1"/>
  <c r="K3189" i="17"/>
  <c r="L3189" i="17" s="1"/>
  <c r="K3188" i="17"/>
  <c r="L3188" i="17" s="1"/>
  <c r="K3187" i="17"/>
  <c r="L3187" i="17" s="1"/>
  <c r="K3186" i="17"/>
  <c r="L3186" i="17" s="1"/>
  <c r="K3185" i="17"/>
  <c r="L3185" i="17" s="1"/>
  <c r="K3184" i="17"/>
  <c r="L3184" i="17" s="1"/>
  <c r="K3183" i="17"/>
  <c r="L3183" i="17" s="1"/>
  <c r="K3182" i="17"/>
  <c r="L3182" i="17" s="1"/>
  <c r="K3181" i="17"/>
  <c r="L3181" i="17" s="1"/>
  <c r="K3180" i="17"/>
  <c r="L3180" i="17" s="1"/>
  <c r="K3179" i="17"/>
  <c r="L3179" i="17" s="1"/>
  <c r="K3178" i="17"/>
  <c r="L3178" i="17" s="1"/>
  <c r="K3177" i="17"/>
  <c r="L3177" i="17" s="1"/>
  <c r="K3176" i="17"/>
  <c r="L3176" i="17" s="1"/>
  <c r="K3175" i="17"/>
  <c r="L3175" i="17" s="1"/>
  <c r="K3174" i="17"/>
  <c r="L3174" i="17" s="1"/>
  <c r="K3173" i="17"/>
  <c r="L3173" i="17" s="1"/>
  <c r="K3172" i="17"/>
  <c r="L3172" i="17" s="1"/>
  <c r="K3171" i="17"/>
  <c r="L3171" i="17" s="1"/>
  <c r="K3170" i="17"/>
  <c r="L3170" i="17" s="1"/>
  <c r="K3169" i="17"/>
  <c r="L3169" i="17" s="1"/>
  <c r="K3168" i="17"/>
  <c r="L3168" i="17" s="1"/>
  <c r="K3167" i="17"/>
  <c r="L3167" i="17" s="1"/>
  <c r="K3166" i="17"/>
  <c r="L3166" i="17" s="1"/>
  <c r="K3165" i="17"/>
  <c r="L3165" i="17" s="1"/>
  <c r="K3164" i="17"/>
  <c r="L3164" i="17" s="1"/>
  <c r="K3163" i="17"/>
  <c r="L3163" i="17" s="1"/>
  <c r="K3162" i="17"/>
  <c r="L3162" i="17" s="1"/>
  <c r="K3161" i="17"/>
  <c r="L3161" i="17" s="1"/>
  <c r="K3160" i="17"/>
  <c r="L3160" i="17" s="1"/>
  <c r="K3159" i="17"/>
  <c r="L3159" i="17" s="1"/>
  <c r="K3158" i="17"/>
  <c r="L3158" i="17" s="1"/>
  <c r="K3157" i="17"/>
  <c r="L3157" i="17" s="1"/>
  <c r="K3156" i="17"/>
  <c r="L3156" i="17" s="1"/>
  <c r="K3155" i="17"/>
  <c r="L3155" i="17" s="1"/>
  <c r="K3154" i="17"/>
  <c r="L3154" i="17" s="1"/>
  <c r="K3153" i="17"/>
  <c r="L3153" i="17" s="1"/>
  <c r="K3152" i="17"/>
  <c r="L3152" i="17" s="1"/>
  <c r="K3151" i="17"/>
  <c r="L3151" i="17" s="1"/>
  <c r="K3150" i="17"/>
  <c r="L3150" i="17" s="1"/>
  <c r="K3149" i="17"/>
  <c r="L3149" i="17" s="1"/>
  <c r="K3148" i="17"/>
  <c r="L3148" i="17" s="1"/>
  <c r="K3147" i="17"/>
  <c r="L3147" i="17" s="1"/>
  <c r="K3146" i="17"/>
  <c r="L3146" i="17" s="1"/>
  <c r="K3145" i="17"/>
  <c r="L3145" i="17" s="1"/>
  <c r="K3144" i="17"/>
  <c r="L3144" i="17" s="1"/>
  <c r="K3143" i="17"/>
  <c r="L3143" i="17" s="1"/>
  <c r="K3142" i="17"/>
  <c r="L3142" i="17" s="1"/>
  <c r="K3141" i="17"/>
  <c r="L3141" i="17" s="1"/>
  <c r="K3140" i="17"/>
  <c r="L3140" i="17" s="1"/>
  <c r="K3139" i="17"/>
  <c r="L3139" i="17" s="1"/>
  <c r="K3138" i="17"/>
  <c r="L3138" i="17" s="1"/>
  <c r="K3137" i="17"/>
  <c r="L3137" i="17" s="1"/>
  <c r="K3136" i="17"/>
  <c r="L3136" i="17" s="1"/>
  <c r="K3135" i="17"/>
  <c r="L3135" i="17" s="1"/>
  <c r="K3134" i="17"/>
  <c r="L3134" i="17" s="1"/>
  <c r="K3133" i="17"/>
  <c r="L3133" i="17" s="1"/>
  <c r="K3132" i="17"/>
  <c r="L3132" i="17" s="1"/>
  <c r="K3131" i="17"/>
  <c r="L3131" i="17" s="1"/>
  <c r="K3130" i="17"/>
  <c r="L3130" i="17" s="1"/>
  <c r="K3129" i="17"/>
  <c r="L3129" i="17" s="1"/>
  <c r="K3128" i="17"/>
  <c r="L3128" i="17" s="1"/>
  <c r="K3127" i="17"/>
  <c r="L3127" i="17" s="1"/>
  <c r="K3126" i="17"/>
  <c r="L3126" i="17" s="1"/>
  <c r="K3125" i="17"/>
  <c r="L3125" i="17" s="1"/>
  <c r="K3124" i="17"/>
  <c r="L3124" i="17" s="1"/>
  <c r="K3123" i="17"/>
  <c r="L3123" i="17" s="1"/>
  <c r="K3122" i="17"/>
  <c r="L3122" i="17" s="1"/>
  <c r="K3121" i="17"/>
  <c r="L3121" i="17" s="1"/>
  <c r="K3120" i="17"/>
  <c r="L3120" i="17" s="1"/>
  <c r="K3119" i="17"/>
  <c r="L3119" i="17" s="1"/>
  <c r="K3118" i="17"/>
  <c r="L3118" i="17" s="1"/>
  <c r="K3117" i="17"/>
  <c r="L3117" i="17" s="1"/>
  <c r="K3116" i="17"/>
  <c r="L3116" i="17" s="1"/>
  <c r="K3115" i="17"/>
  <c r="L3115" i="17" s="1"/>
  <c r="K3114" i="17"/>
  <c r="L3114" i="17" s="1"/>
  <c r="K3113" i="17"/>
  <c r="L3113" i="17" s="1"/>
  <c r="K3112" i="17"/>
  <c r="L3112" i="17" s="1"/>
  <c r="K3111" i="17"/>
  <c r="L3111" i="17" s="1"/>
  <c r="K3110" i="17"/>
  <c r="L3110" i="17" s="1"/>
  <c r="K3109" i="17"/>
  <c r="L3109" i="17" s="1"/>
  <c r="K3108" i="17"/>
  <c r="L3108" i="17" s="1"/>
  <c r="K3107" i="17"/>
  <c r="L3107" i="17" s="1"/>
  <c r="K3106" i="17"/>
  <c r="L3106" i="17" s="1"/>
  <c r="K3105" i="17"/>
  <c r="L3105" i="17" s="1"/>
  <c r="K3104" i="17"/>
  <c r="L3104" i="17" s="1"/>
  <c r="K3103" i="17"/>
  <c r="L3103" i="17" s="1"/>
  <c r="K3102" i="17"/>
  <c r="L3102" i="17" s="1"/>
  <c r="K3101" i="17"/>
  <c r="L3101" i="17" s="1"/>
  <c r="K3100" i="17"/>
  <c r="L3100" i="17" s="1"/>
  <c r="K3099" i="17"/>
  <c r="L3099" i="17" s="1"/>
  <c r="K3098" i="17"/>
  <c r="L3098" i="17" s="1"/>
  <c r="K3097" i="17"/>
  <c r="L3097" i="17" s="1"/>
  <c r="K3096" i="17"/>
  <c r="L3096" i="17" s="1"/>
  <c r="K3095" i="17"/>
  <c r="L3095" i="17" s="1"/>
  <c r="K3094" i="17"/>
  <c r="L3094" i="17" s="1"/>
  <c r="K3093" i="17"/>
  <c r="L3093" i="17" s="1"/>
  <c r="K3092" i="17"/>
  <c r="L3092" i="17" s="1"/>
  <c r="K3091" i="17"/>
  <c r="L3091" i="17" s="1"/>
  <c r="K3090" i="17"/>
  <c r="L3090" i="17" s="1"/>
  <c r="K3089" i="17"/>
  <c r="L3089" i="17" s="1"/>
  <c r="K3088" i="17"/>
  <c r="L3088" i="17" s="1"/>
  <c r="K3087" i="17"/>
  <c r="L3087" i="17" s="1"/>
  <c r="K3086" i="17"/>
  <c r="L3086" i="17" s="1"/>
  <c r="K3085" i="17"/>
  <c r="L3085" i="17" s="1"/>
  <c r="K3084" i="17"/>
  <c r="L3084" i="17" s="1"/>
  <c r="K3083" i="17"/>
  <c r="L3083" i="17" s="1"/>
  <c r="K3082" i="17"/>
  <c r="L3082" i="17" s="1"/>
  <c r="K3081" i="17"/>
  <c r="L3081" i="17" s="1"/>
  <c r="K3080" i="17"/>
  <c r="L3080" i="17" s="1"/>
  <c r="K3079" i="17"/>
  <c r="L3079" i="17" s="1"/>
  <c r="K3078" i="17"/>
  <c r="L3078" i="17" s="1"/>
  <c r="K3077" i="17"/>
  <c r="L3077" i="17" s="1"/>
  <c r="K3076" i="17"/>
  <c r="L3076" i="17" s="1"/>
  <c r="K3075" i="17"/>
  <c r="L3075" i="17" s="1"/>
  <c r="K3074" i="17"/>
  <c r="L3074" i="17" s="1"/>
  <c r="K3073" i="17"/>
  <c r="L3073" i="17" s="1"/>
  <c r="K3072" i="17"/>
  <c r="L3072" i="17" s="1"/>
  <c r="K3071" i="17"/>
  <c r="L3071" i="17" s="1"/>
  <c r="K3070" i="17"/>
  <c r="L3070" i="17" s="1"/>
  <c r="K3069" i="17"/>
  <c r="L3069" i="17" s="1"/>
  <c r="K3068" i="17"/>
  <c r="L3068" i="17" s="1"/>
  <c r="K3067" i="17"/>
  <c r="L3067" i="17" s="1"/>
  <c r="K3066" i="17"/>
  <c r="L3066" i="17" s="1"/>
  <c r="K3065" i="17"/>
  <c r="L3065" i="17" s="1"/>
  <c r="K3064" i="17"/>
  <c r="L3064" i="17" s="1"/>
  <c r="K3063" i="17"/>
  <c r="L3063" i="17" s="1"/>
  <c r="K3062" i="17"/>
  <c r="L3062" i="17" s="1"/>
  <c r="K3061" i="17"/>
  <c r="L3061" i="17" s="1"/>
  <c r="K3060" i="17"/>
  <c r="L3060" i="17" s="1"/>
  <c r="K3059" i="17"/>
  <c r="L3059" i="17" s="1"/>
  <c r="K3058" i="17"/>
  <c r="L3058" i="17" s="1"/>
  <c r="K3057" i="17"/>
  <c r="L3057" i="17" s="1"/>
  <c r="K3056" i="17"/>
  <c r="L3056" i="17" s="1"/>
  <c r="K3055" i="17"/>
  <c r="L3055" i="17" s="1"/>
  <c r="K3054" i="17"/>
  <c r="L3054" i="17" s="1"/>
  <c r="K3053" i="17"/>
  <c r="L3053" i="17" s="1"/>
  <c r="K3052" i="17"/>
  <c r="L3052" i="17" s="1"/>
  <c r="K3051" i="17"/>
  <c r="L3051" i="17" s="1"/>
  <c r="K3050" i="17"/>
  <c r="L3050" i="17" s="1"/>
  <c r="K3049" i="17"/>
  <c r="L3049" i="17" s="1"/>
  <c r="K3048" i="17"/>
  <c r="L3048" i="17" s="1"/>
  <c r="K3047" i="17"/>
  <c r="L3047" i="17" s="1"/>
  <c r="K3046" i="17"/>
  <c r="L3046" i="17" s="1"/>
  <c r="K3045" i="17"/>
  <c r="L3045" i="17" s="1"/>
  <c r="K3044" i="17"/>
  <c r="L3044" i="17" s="1"/>
  <c r="K3043" i="17"/>
  <c r="L3043" i="17" s="1"/>
  <c r="K3042" i="17"/>
  <c r="L3042" i="17" s="1"/>
  <c r="K3041" i="17"/>
  <c r="L3041" i="17" s="1"/>
  <c r="K3040" i="17"/>
  <c r="L3040" i="17" s="1"/>
  <c r="K3039" i="17"/>
  <c r="L3039" i="17" s="1"/>
  <c r="K3038" i="17"/>
  <c r="L3038" i="17" s="1"/>
  <c r="K3037" i="17"/>
  <c r="L3037" i="17" s="1"/>
  <c r="K3036" i="17"/>
  <c r="L3036" i="17" s="1"/>
  <c r="K3035" i="17"/>
  <c r="L3035" i="17" s="1"/>
  <c r="K3034" i="17"/>
  <c r="L3034" i="17" s="1"/>
  <c r="K3033" i="17"/>
  <c r="L3033" i="17" s="1"/>
  <c r="K3032" i="17"/>
  <c r="L3032" i="17" s="1"/>
  <c r="K3031" i="17"/>
  <c r="L3031" i="17" s="1"/>
  <c r="K3030" i="17"/>
  <c r="L3030" i="17" s="1"/>
  <c r="K3029" i="17"/>
  <c r="L3029" i="17" s="1"/>
  <c r="K3028" i="17"/>
  <c r="L3028" i="17" s="1"/>
  <c r="K3027" i="17"/>
  <c r="L3027" i="17" s="1"/>
  <c r="K3026" i="17"/>
  <c r="L3026" i="17" s="1"/>
  <c r="K3025" i="17"/>
  <c r="L3025" i="17" s="1"/>
  <c r="K3024" i="17"/>
  <c r="L3024" i="17" s="1"/>
  <c r="K3023" i="17"/>
  <c r="L3023" i="17" s="1"/>
  <c r="K3022" i="17"/>
  <c r="L3022" i="17" s="1"/>
  <c r="K3021" i="17"/>
  <c r="L3021" i="17" s="1"/>
  <c r="K3020" i="17"/>
  <c r="L3020" i="17" s="1"/>
  <c r="K3019" i="17"/>
  <c r="L3019" i="17" s="1"/>
  <c r="K3018" i="17"/>
  <c r="L3018" i="17" s="1"/>
  <c r="K3017" i="17"/>
  <c r="L3017" i="17" s="1"/>
  <c r="K3016" i="17"/>
  <c r="L3016" i="17" s="1"/>
  <c r="K3015" i="17"/>
  <c r="L3015" i="17" s="1"/>
  <c r="K3014" i="17"/>
  <c r="L3014" i="17" s="1"/>
  <c r="K3013" i="17"/>
  <c r="L3013" i="17" s="1"/>
  <c r="K3012" i="17"/>
  <c r="L3012" i="17" s="1"/>
  <c r="K3011" i="17"/>
  <c r="L3011" i="17" s="1"/>
  <c r="K3010" i="17"/>
  <c r="L3010" i="17" s="1"/>
  <c r="K3009" i="17"/>
  <c r="L3009" i="17" s="1"/>
  <c r="K3008" i="17"/>
  <c r="L3008" i="17" s="1"/>
  <c r="K3007" i="17"/>
  <c r="L3007" i="17" s="1"/>
  <c r="K3006" i="17"/>
  <c r="L3006" i="17" s="1"/>
  <c r="K3005" i="17"/>
  <c r="L3005" i="17" s="1"/>
  <c r="K3004" i="17"/>
  <c r="L3004" i="17" s="1"/>
  <c r="K3003" i="17"/>
  <c r="L3003" i="17" s="1"/>
  <c r="K3002" i="17"/>
  <c r="L3002" i="17" s="1"/>
  <c r="K3001" i="17"/>
  <c r="L3001" i="17" s="1"/>
  <c r="K3000" i="17"/>
  <c r="L3000" i="17" s="1"/>
  <c r="K2999" i="17"/>
  <c r="L2999" i="17" s="1"/>
  <c r="K2998" i="17"/>
  <c r="L2998" i="17" s="1"/>
  <c r="K2997" i="17"/>
  <c r="L2997" i="17" s="1"/>
  <c r="K2996" i="17"/>
  <c r="L2996" i="17" s="1"/>
  <c r="K2995" i="17"/>
  <c r="L2995" i="17" s="1"/>
  <c r="K2994" i="17"/>
  <c r="L2994" i="17" s="1"/>
  <c r="K2993" i="17"/>
  <c r="L2993" i="17" s="1"/>
  <c r="K2992" i="17"/>
  <c r="L2992" i="17" s="1"/>
  <c r="K2991" i="17"/>
  <c r="L2991" i="17" s="1"/>
  <c r="K2990" i="17"/>
  <c r="L2990" i="17" s="1"/>
  <c r="K2989" i="17"/>
  <c r="L2989" i="17" s="1"/>
  <c r="K2988" i="17"/>
  <c r="L2988" i="17" s="1"/>
  <c r="K2987" i="17"/>
  <c r="L2987" i="17" s="1"/>
  <c r="K2986" i="17"/>
  <c r="L2986" i="17" s="1"/>
  <c r="K2985" i="17"/>
  <c r="L2985" i="17" s="1"/>
  <c r="K2984" i="17"/>
  <c r="L2984" i="17" s="1"/>
  <c r="K2983" i="17"/>
  <c r="L2983" i="17" s="1"/>
  <c r="K2982" i="17"/>
  <c r="L2982" i="17" s="1"/>
  <c r="K2981" i="17"/>
  <c r="L2981" i="17" s="1"/>
  <c r="K2980" i="17"/>
  <c r="L2980" i="17" s="1"/>
  <c r="K2979" i="17"/>
  <c r="L2979" i="17" s="1"/>
  <c r="K2978" i="17"/>
  <c r="L2978" i="17" s="1"/>
  <c r="K2977" i="17"/>
  <c r="L2977" i="17" s="1"/>
  <c r="K2976" i="17"/>
  <c r="L2976" i="17" s="1"/>
  <c r="K2975" i="17"/>
  <c r="L2975" i="17" s="1"/>
  <c r="K2974" i="17"/>
  <c r="L2974" i="17" s="1"/>
  <c r="K2973" i="17"/>
  <c r="L2973" i="17" s="1"/>
  <c r="K2972" i="17"/>
  <c r="L2972" i="17" s="1"/>
  <c r="K2971" i="17"/>
  <c r="L2971" i="17" s="1"/>
  <c r="K2970" i="17"/>
  <c r="L2970" i="17" s="1"/>
  <c r="K2969" i="17"/>
  <c r="L2969" i="17" s="1"/>
  <c r="K2968" i="17"/>
  <c r="L2968" i="17" s="1"/>
  <c r="K2967" i="17"/>
  <c r="L2967" i="17" s="1"/>
  <c r="K2966" i="17"/>
  <c r="L2966" i="17" s="1"/>
  <c r="K2965" i="17"/>
  <c r="L2965" i="17" s="1"/>
  <c r="K2964" i="17"/>
  <c r="L2964" i="17" s="1"/>
  <c r="K2963" i="17"/>
  <c r="L2963" i="17" s="1"/>
  <c r="K2962" i="17"/>
  <c r="L2962" i="17" s="1"/>
  <c r="K2961" i="17"/>
  <c r="L2961" i="17" s="1"/>
  <c r="K2960" i="17"/>
  <c r="L2960" i="17" s="1"/>
  <c r="K2959" i="17"/>
  <c r="L2959" i="17" s="1"/>
  <c r="K2958" i="17"/>
  <c r="L2958" i="17" s="1"/>
  <c r="K2957" i="17"/>
  <c r="L2957" i="17" s="1"/>
  <c r="K2956" i="17"/>
  <c r="L2956" i="17" s="1"/>
  <c r="K2955" i="17"/>
  <c r="L2955" i="17" s="1"/>
  <c r="K2954" i="17"/>
  <c r="L2954" i="17" s="1"/>
  <c r="K2953" i="17"/>
  <c r="L2953" i="17" s="1"/>
  <c r="K2952" i="17"/>
  <c r="L2952" i="17" s="1"/>
  <c r="K2951" i="17"/>
  <c r="L2951" i="17" s="1"/>
  <c r="K2950" i="17"/>
  <c r="L2950" i="17" s="1"/>
  <c r="K2949" i="17"/>
  <c r="L2949" i="17" s="1"/>
  <c r="K2948" i="17"/>
  <c r="L2948" i="17" s="1"/>
  <c r="K2947" i="17"/>
  <c r="L2947" i="17" s="1"/>
  <c r="K2946" i="17"/>
  <c r="L2946" i="17" s="1"/>
  <c r="K2945" i="17"/>
  <c r="L2945" i="17" s="1"/>
  <c r="K2944" i="17"/>
  <c r="L2944" i="17" s="1"/>
  <c r="K2943" i="17"/>
  <c r="L2943" i="17" s="1"/>
  <c r="K2942" i="17"/>
  <c r="L2942" i="17" s="1"/>
  <c r="K2941" i="17"/>
  <c r="L2941" i="17" s="1"/>
  <c r="K2940" i="17"/>
  <c r="L2940" i="17" s="1"/>
  <c r="K2939" i="17"/>
  <c r="L2939" i="17" s="1"/>
  <c r="K2938" i="17"/>
  <c r="L2938" i="17" s="1"/>
  <c r="K2937" i="17"/>
  <c r="L2937" i="17" s="1"/>
  <c r="K2936" i="17"/>
  <c r="L2936" i="17" s="1"/>
  <c r="K2935" i="17"/>
  <c r="L2935" i="17" s="1"/>
  <c r="K2934" i="17"/>
  <c r="L2934" i="17" s="1"/>
  <c r="K2933" i="17"/>
  <c r="L2933" i="17" s="1"/>
  <c r="K2932" i="17"/>
  <c r="L2932" i="17" s="1"/>
  <c r="K2931" i="17"/>
  <c r="L2931" i="17" s="1"/>
  <c r="K2930" i="17"/>
  <c r="L2930" i="17" s="1"/>
  <c r="K2929" i="17"/>
  <c r="L2929" i="17" s="1"/>
  <c r="K2928" i="17"/>
  <c r="L2928" i="17" s="1"/>
  <c r="K2927" i="17"/>
  <c r="L2927" i="17" s="1"/>
  <c r="K2926" i="17"/>
  <c r="L2926" i="17" s="1"/>
  <c r="K2925" i="17"/>
  <c r="L2925" i="17" s="1"/>
  <c r="K2924" i="17"/>
  <c r="L2924" i="17" s="1"/>
  <c r="K2923" i="17"/>
  <c r="L2923" i="17" s="1"/>
  <c r="K2922" i="17"/>
  <c r="L2922" i="17" s="1"/>
  <c r="K2921" i="17"/>
  <c r="L2921" i="17" s="1"/>
  <c r="K2920" i="17"/>
  <c r="L2920" i="17" s="1"/>
  <c r="K2919" i="17"/>
  <c r="L2919" i="17" s="1"/>
  <c r="K2918" i="17"/>
  <c r="L2918" i="17" s="1"/>
  <c r="K2917" i="17"/>
  <c r="L2917" i="17" s="1"/>
  <c r="K2916" i="17"/>
  <c r="L2916" i="17" s="1"/>
  <c r="K2915" i="17"/>
  <c r="L2915" i="17" s="1"/>
  <c r="K2914" i="17"/>
  <c r="L2914" i="17" s="1"/>
  <c r="K2913" i="17"/>
  <c r="L2913" i="17" s="1"/>
  <c r="K2912" i="17"/>
  <c r="L2912" i="17" s="1"/>
  <c r="K2911" i="17"/>
  <c r="L2911" i="17" s="1"/>
  <c r="K2910" i="17"/>
  <c r="L2910" i="17" s="1"/>
  <c r="K2909" i="17"/>
  <c r="L2909" i="17" s="1"/>
  <c r="K2908" i="17"/>
  <c r="L2908" i="17" s="1"/>
  <c r="K2907" i="17"/>
  <c r="L2907" i="17" s="1"/>
  <c r="K2906" i="17"/>
  <c r="L2906" i="17" s="1"/>
  <c r="K2905" i="17"/>
  <c r="L2905" i="17" s="1"/>
  <c r="K2904" i="17"/>
  <c r="L2904" i="17" s="1"/>
  <c r="K2903" i="17"/>
  <c r="L2903" i="17" s="1"/>
  <c r="K2902" i="17"/>
  <c r="L2902" i="17" s="1"/>
  <c r="K2901" i="17"/>
  <c r="L2901" i="17" s="1"/>
  <c r="K2900" i="17"/>
  <c r="L2900" i="17" s="1"/>
  <c r="K2899" i="17"/>
  <c r="L2899" i="17" s="1"/>
  <c r="K2898" i="17"/>
  <c r="L2898" i="17" s="1"/>
  <c r="K2897" i="17"/>
  <c r="L2897" i="17" s="1"/>
  <c r="K2896" i="17"/>
  <c r="L2896" i="17" s="1"/>
  <c r="K2895" i="17"/>
  <c r="L2895" i="17" s="1"/>
  <c r="K2894" i="17"/>
  <c r="L2894" i="17" s="1"/>
  <c r="K2893" i="17"/>
  <c r="L2893" i="17" s="1"/>
  <c r="K2892" i="17"/>
  <c r="L2892" i="17" s="1"/>
  <c r="K2891" i="17"/>
  <c r="L2891" i="17" s="1"/>
  <c r="K2890" i="17"/>
  <c r="L2890" i="17" s="1"/>
  <c r="K2889" i="17"/>
  <c r="L2889" i="17" s="1"/>
  <c r="K2888" i="17"/>
  <c r="L2888" i="17" s="1"/>
  <c r="K2887" i="17"/>
  <c r="L2887" i="17" s="1"/>
  <c r="K2886" i="17"/>
  <c r="L2886" i="17" s="1"/>
  <c r="K2885" i="17"/>
  <c r="L2885" i="17" s="1"/>
  <c r="K2884" i="17"/>
  <c r="L2884" i="17" s="1"/>
  <c r="K2883" i="17"/>
  <c r="L2883" i="17" s="1"/>
  <c r="K2882" i="17"/>
  <c r="L2882" i="17" s="1"/>
  <c r="K2881" i="17"/>
  <c r="L2881" i="17" s="1"/>
  <c r="K2880" i="17"/>
  <c r="L2880" i="17" s="1"/>
  <c r="K2879" i="17"/>
  <c r="L2879" i="17" s="1"/>
  <c r="K2878" i="17"/>
  <c r="L2878" i="17" s="1"/>
  <c r="K2877" i="17"/>
  <c r="L2877" i="17" s="1"/>
  <c r="K2876" i="17"/>
  <c r="L2876" i="17" s="1"/>
  <c r="K2875" i="17"/>
  <c r="L2875" i="17" s="1"/>
  <c r="K2874" i="17"/>
  <c r="L2874" i="17" s="1"/>
  <c r="K2873" i="17"/>
  <c r="L2873" i="17" s="1"/>
  <c r="K2872" i="17"/>
  <c r="L2872" i="17" s="1"/>
  <c r="K2871" i="17"/>
  <c r="L2871" i="17" s="1"/>
  <c r="K2870" i="17"/>
  <c r="L2870" i="17" s="1"/>
  <c r="K2869" i="17"/>
  <c r="L2869" i="17" s="1"/>
  <c r="K2868" i="17"/>
  <c r="L2868" i="17" s="1"/>
  <c r="K2867" i="17"/>
  <c r="L2867" i="17" s="1"/>
  <c r="K2866" i="17"/>
  <c r="L2866" i="17" s="1"/>
  <c r="K2865" i="17"/>
  <c r="L2865" i="17" s="1"/>
  <c r="K2864" i="17"/>
  <c r="L2864" i="17" s="1"/>
  <c r="K2863" i="17"/>
  <c r="L2863" i="17" s="1"/>
  <c r="K2862" i="17"/>
  <c r="L2862" i="17" s="1"/>
  <c r="K2861" i="17"/>
  <c r="L2861" i="17" s="1"/>
  <c r="K2860" i="17"/>
  <c r="L2860" i="17" s="1"/>
  <c r="K2859" i="17"/>
  <c r="L2859" i="17" s="1"/>
  <c r="K2858" i="17"/>
  <c r="L2858" i="17" s="1"/>
  <c r="K2857" i="17"/>
  <c r="L2857" i="17" s="1"/>
  <c r="K2856" i="17"/>
  <c r="L2856" i="17" s="1"/>
  <c r="K2855" i="17"/>
  <c r="L2855" i="17" s="1"/>
  <c r="K2854" i="17"/>
  <c r="L2854" i="17" s="1"/>
  <c r="K2853" i="17"/>
  <c r="L2853" i="17" s="1"/>
  <c r="K2852" i="17"/>
  <c r="L2852" i="17" s="1"/>
  <c r="K2851" i="17"/>
  <c r="L2851" i="17" s="1"/>
  <c r="K2850" i="17"/>
  <c r="L2850" i="17" s="1"/>
  <c r="K2849" i="17"/>
  <c r="L2849" i="17" s="1"/>
  <c r="K2848" i="17"/>
  <c r="L2848" i="17" s="1"/>
  <c r="K2847" i="17"/>
  <c r="L2847" i="17" s="1"/>
  <c r="K2846" i="17"/>
  <c r="L2846" i="17" s="1"/>
  <c r="K2845" i="17"/>
  <c r="L2845" i="17" s="1"/>
  <c r="K2844" i="17"/>
  <c r="L2844" i="17" s="1"/>
  <c r="K2843" i="17"/>
  <c r="L2843" i="17" s="1"/>
  <c r="K2842" i="17"/>
  <c r="L2842" i="17" s="1"/>
  <c r="K2841" i="17"/>
  <c r="L2841" i="17" s="1"/>
  <c r="K2840" i="17"/>
  <c r="L2840" i="17" s="1"/>
  <c r="K2839" i="17"/>
  <c r="L2839" i="17" s="1"/>
  <c r="K2838" i="17"/>
  <c r="L2838" i="17" s="1"/>
  <c r="K2837" i="17"/>
  <c r="L2837" i="17" s="1"/>
  <c r="K2836" i="17"/>
  <c r="L2836" i="17" s="1"/>
  <c r="K2835" i="17"/>
  <c r="L2835" i="17" s="1"/>
  <c r="K2834" i="17"/>
  <c r="L2834" i="17" s="1"/>
  <c r="K2833" i="17"/>
  <c r="L2833" i="17" s="1"/>
  <c r="K2832" i="17"/>
  <c r="L2832" i="17" s="1"/>
  <c r="K2831" i="17"/>
  <c r="L2831" i="17" s="1"/>
  <c r="K2830" i="17"/>
  <c r="L2830" i="17" s="1"/>
  <c r="K2829" i="17"/>
  <c r="L2829" i="17" s="1"/>
  <c r="K2828" i="17"/>
  <c r="L2828" i="17" s="1"/>
  <c r="K2827" i="17"/>
  <c r="L2827" i="17" s="1"/>
  <c r="K2826" i="17"/>
  <c r="L2826" i="17" s="1"/>
  <c r="K2825" i="17"/>
  <c r="L2825" i="17" s="1"/>
  <c r="K2824" i="17"/>
  <c r="L2824" i="17" s="1"/>
  <c r="K2823" i="17"/>
  <c r="L2823" i="17" s="1"/>
  <c r="K2822" i="17"/>
  <c r="L2822" i="17" s="1"/>
  <c r="K2821" i="17"/>
  <c r="L2821" i="17" s="1"/>
  <c r="K2820" i="17"/>
  <c r="L2820" i="17" s="1"/>
  <c r="K2819" i="17"/>
  <c r="L2819" i="17" s="1"/>
  <c r="K2818" i="17"/>
  <c r="L2818" i="17" s="1"/>
  <c r="K2817" i="17"/>
  <c r="L2817" i="17" s="1"/>
  <c r="K2816" i="17"/>
  <c r="L2816" i="17" s="1"/>
  <c r="K2815" i="17"/>
  <c r="L2815" i="17" s="1"/>
  <c r="K2814" i="17"/>
  <c r="L2814" i="17" s="1"/>
  <c r="K2813" i="17"/>
  <c r="L2813" i="17" s="1"/>
  <c r="K2812" i="17"/>
  <c r="L2812" i="17" s="1"/>
  <c r="K2811" i="17"/>
  <c r="L2811" i="17" s="1"/>
  <c r="K2810" i="17"/>
  <c r="L2810" i="17" s="1"/>
  <c r="K2809" i="17"/>
  <c r="L2809" i="17" s="1"/>
  <c r="K2808" i="17"/>
  <c r="L2808" i="17" s="1"/>
  <c r="K2807" i="17"/>
  <c r="L2807" i="17" s="1"/>
  <c r="K2806" i="17"/>
  <c r="L2806" i="17" s="1"/>
  <c r="K2805" i="17"/>
  <c r="L2805" i="17" s="1"/>
  <c r="K2804" i="17"/>
  <c r="L2804" i="17" s="1"/>
  <c r="K2803" i="17"/>
  <c r="L2803" i="17" s="1"/>
  <c r="K2802" i="17"/>
  <c r="L2802" i="17" s="1"/>
  <c r="K2801" i="17"/>
  <c r="L2801" i="17" s="1"/>
  <c r="K2800" i="17"/>
  <c r="L2800" i="17" s="1"/>
  <c r="K2799" i="17"/>
  <c r="L2799" i="17" s="1"/>
  <c r="K2798" i="17"/>
  <c r="L2798" i="17" s="1"/>
  <c r="K2797" i="17"/>
  <c r="L2797" i="17" s="1"/>
  <c r="K2796" i="17"/>
  <c r="L2796" i="17" s="1"/>
  <c r="K2795" i="17"/>
  <c r="L2795" i="17" s="1"/>
  <c r="K2794" i="17"/>
  <c r="L2794" i="17" s="1"/>
  <c r="K2793" i="17"/>
  <c r="L2793" i="17" s="1"/>
  <c r="K2792" i="17"/>
  <c r="L2792" i="17" s="1"/>
  <c r="K2791" i="17"/>
  <c r="L2791" i="17" s="1"/>
  <c r="K2790" i="17"/>
  <c r="L2790" i="17" s="1"/>
  <c r="K2789" i="17"/>
  <c r="L2789" i="17" s="1"/>
  <c r="K2788" i="17"/>
  <c r="L2788" i="17" s="1"/>
  <c r="K2787" i="17"/>
  <c r="L2787" i="17" s="1"/>
  <c r="K2786" i="17"/>
  <c r="L2786" i="17" s="1"/>
  <c r="K2785" i="17"/>
  <c r="L2785" i="17" s="1"/>
  <c r="K2784" i="17"/>
  <c r="L2784" i="17" s="1"/>
  <c r="K2783" i="17"/>
  <c r="L2783" i="17" s="1"/>
  <c r="K2782" i="17"/>
  <c r="L2782" i="17" s="1"/>
  <c r="K2781" i="17"/>
  <c r="L2781" i="17" s="1"/>
  <c r="K2780" i="17"/>
  <c r="L2780" i="17" s="1"/>
  <c r="K2779" i="17"/>
  <c r="L2779" i="17" s="1"/>
  <c r="K2778" i="17"/>
  <c r="L2778" i="17" s="1"/>
  <c r="K2777" i="17"/>
  <c r="L2777" i="17" s="1"/>
  <c r="K2776" i="17"/>
  <c r="L2776" i="17" s="1"/>
  <c r="K2775" i="17"/>
  <c r="L2775" i="17" s="1"/>
  <c r="K2774" i="17"/>
  <c r="L2774" i="17" s="1"/>
  <c r="K2773" i="17"/>
  <c r="L2773" i="17" s="1"/>
  <c r="K2772" i="17"/>
  <c r="L2772" i="17" s="1"/>
  <c r="K2771" i="17"/>
  <c r="L2771" i="17" s="1"/>
  <c r="K2770" i="17"/>
  <c r="L2770" i="17" s="1"/>
  <c r="K2769" i="17"/>
  <c r="L2769" i="17" s="1"/>
  <c r="K2768" i="17"/>
  <c r="L2768" i="17" s="1"/>
  <c r="K2767" i="17"/>
  <c r="L2767" i="17" s="1"/>
  <c r="K2766" i="17"/>
  <c r="L2766" i="17" s="1"/>
  <c r="K2765" i="17"/>
  <c r="L2765" i="17" s="1"/>
  <c r="K2764" i="17"/>
  <c r="L2764" i="17" s="1"/>
  <c r="K2763" i="17"/>
  <c r="L2763" i="17" s="1"/>
  <c r="K2762" i="17"/>
  <c r="L2762" i="17" s="1"/>
  <c r="K2761" i="17"/>
  <c r="L2761" i="17" s="1"/>
  <c r="K2760" i="17"/>
  <c r="L2760" i="17" s="1"/>
  <c r="K2759" i="17"/>
  <c r="L2759" i="17" s="1"/>
  <c r="K2758" i="17"/>
  <c r="L2758" i="17" s="1"/>
  <c r="K2757" i="17"/>
  <c r="L2757" i="17" s="1"/>
  <c r="K2756" i="17"/>
  <c r="L2756" i="17" s="1"/>
  <c r="K2755" i="17"/>
  <c r="L2755" i="17" s="1"/>
  <c r="K2754" i="17"/>
  <c r="L2754" i="17" s="1"/>
  <c r="K2753" i="17"/>
  <c r="L2753" i="17" s="1"/>
  <c r="K2752" i="17"/>
  <c r="L2752" i="17" s="1"/>
  <c r="K2751" i="17"/>
  <c r="L2751" i="17" s="1"/>
  <c r="K2750" i="17"/>
  <c r="L2750" i="17" s="1"/>
  <c r="K2749" i="17"/>
  <c r="L2749" i="17" s="1"/>
  <c r="K2748" i="17"/>
  <c r="L2748" i="17" s="1"/>
  <c r="K2747" i="17"/>
  <c r="L2747" i="17" s="1"/>
  <c r="K2746" i="17"/>
  <c r="L2746" i="17" s="1"/>
  <c r="K2745" i="17"/>
  <c r="L2745" i="17" s="1"/>
  <c r="K2744" i="17"/>
  <c r="L2744" i="17" s="1"/>
  <c r="K2743" i="17"/>
  <c r="L2743" i="17" s="1"/>
  <c r="K2742" i="17"/>
  <c r="L2742" i="17" s="1"/>
  <c r="K2741" i="17"/>
  <c r="L2741" i="17" s="1"/>
  <c r="K2740" i="17"/>
  <c r="L2740" i="17" s="1"/>
  <c r="K2739" i="17"/>
  <c r="L2739" i="17" s="1"/>
  <c r="K2738" i="17"/>
  <c r="L2738" i="17" s="1"/>
  <c r="K2737" i="17"/>
  <c r="L2737" i="17" s="1"/>
  <c r="K2736" i="17"/>
  <c r="L2736" i="17" s="1"/>
  <c r="K2735" i="17"/>
  <c r="L2735" i="17" s="1"/>
  <c r="K2734" i="17"/>
  <c r="L2734" i="17" s="1"/>
  <c r="K2733" i="17"/>
  <c r="L2733" i="17" s="1"/>
  <c r="K2732" i="17"/>
  <c r="L2732" i="17" s="1"/>
  <c r="K2731" i="17"/>
  <c r="L2731" i="17" s="1"/>
  <c r="K2730" i="17"/>
  <c r="L2730" i="17" s="1"/>
  <c r="K2729" i="17"/>
  <c r="L2729" i="17" s="1"/>
  <c r="K2728" i="17"/>
  <c r="L2728" i="17" s="1"/>
  <c r="K2727" i="17"/>
  <c r="L2727" i="17" s="1"/>
  <c r="K2726" i="17"/>
  <c r="L2726" i="17" s="1"/>
  <c r="K2725" i="17"/>
  <c r="L2725" i="17" s="1"/>
  <c r="K2724" i="17"/>
  <c r="L2724" i="17" s="1"/>
  <c r="K2723" i="17"/>
  <c r="L2723" i="17" s="1"/>
  <c r="K2722" i="17"/>
  <c r="L2722" i="17" s="1"/>
  <c r="K2721" i="17"/>
  <c r="L2721" i="17" s="1"/>
  <c r="K2720" i="17"/>
  <c r="L2720" i="17" s="1"/>
  <c r="K2719" i="17"/>
  <c r="L2719" i="17" s="1"/>
  <c r="K2718" i="17"/>
  <c r="L2718" i="17" s="1"/>
  <c r="K2717" i="17"/>
  <c r="L2717" i="17" s="1"/>
  <c r="K2716" i="17"/>
  <c r="L2716" i="17" s="1"/>
  <c r="K2715" i="17"/>
  <c r="L2715" i="17" s="1"/>
  <c r="K2714" i="17"/>
  <c r="L2714" i="17" s="1"/>
  <c r="K2713" i="17"/>
  <c r="L2713" i="17" s="1"/>
  <c r="K2712" i="17"/>
  <c r="L2712" i="17" s="1"/>
  <c r="K2711" i="17"/>
  <c r="L2711" i="17" s="1"/>
  <c r="K2710" i="17"/>
  <c r="L2710" i="17" s="1"/>
  <c r="K2709" i="17"/>
  <c r="L2709" i="17" s="1"/>
  <c r="K2708" i="17"/>
  <c r="L2708" i="17" s="1"/>
  <c r="K2707" i="17"/>
  <c r="L2707" i="17" s="1"/>
  <c r="K2706" i="17"/>
  <c r="L2706" i="17" s="1"/>
  <c r="K2705" i="17"/>
  <c r="L2705" i="17" s="1"/>
  <c r="K2704" i="17"/>
  <c r="L2704" i="17" s="1"/>
  <c r="K2703" i="17"/>
  <c r="L2703" i="17" s="1"/>
  <c r="K2702" i="17"/>
  <c r="L2702" i="17" s="1"/>
  <c r="K2701" i="17"/>
  <c r="L2701" i="17" s="1"/>
  <c r="K2700" i="17"/>
  <c r="L2700" i="17" s="1"/>
  <c r="K2699" i="17"/>
  <c r="L2699" i="17" s="1"/>
  <c r="K2698" i="17"/>
  <c r="L2698" i="17" s="1"/>
  <c r="K2697" i="17"/>
  <c r="L2697" i="17" s="1"/>
  <c r="K2696" i="17"/>
  <c r="L2696" i="17" s="1"/>
  <c r="K2695" i="17"/>
  <c r="L2695" i="17" s="1"/>
  <c r="K2694" i="17"/>
  <c r="L2694" i="17" s="1"/>
  <c r="K2693" i="17"/>
  <c r="L2693" i="17" s="1"/>
  <c r="K2692" i="17"/>
  <c r="L2692" i="17" s="1"/>
  <c r="K2691" i="17"/>
  <c r="L2691" i="17" s="1"/>
  <c r="K2690" i="17"/>
  <c r="L2690" i="17" s="1"/>
  <c r="K2689" i="17"/>
  <c r="L2689" i="17" s="1"/>
  <c r="K2688" i="17"/>
  <c r="L2688" i="17" s="1"/>
  <c r="K2687" i="17"/>
  <c r="L2687" i="17" s="1"/>
  <c r="K2686" i="17"/>
  <c r="L2686" i="17" s="1"/>
  <c r="K2685" i="17"/>
  <c r="L2685" i="17" s="1"/>
  <c r="K2684" i="17"/>
  <c r="L2684" i="17" s="1"/>
  <c r="K2683" i="17"/>
  <c r="L2683" i="17" s="1"/>
  <c r="K2682" i="17"/>
  <c r="L2682" i="17" s="1"/>
  <c r="K2681" i="17"/>
  <c r="L2681" i="17" s="1"/>
  <c r="K2680" i="17"/>
  <c r="L2680" i="17" s="1"/>
  <c r="K2679" i="17"/>
  <c r="L2679" i="17" s="1"/>
  <c r="K2678" i="17"/>
  <c r="L2678" i="17" s="1"/>
  <c r="K2677" i="17"/>
  <c r="L2677" i="17" s="1"/>
  <c r="K2676" i="17"/>
  <c r="L2676" i="17" s="1"/>
  <c r="K2675" i="17"/>
  <c r="L2675" i="17" s="1"/>
  <c r="K2674" i="17"/>
  <c r="L2674" i="17" s="1"/>
  <c r="K2673" i="17"/>
  <c r="L2673" i="17" s="1"/>
  <c r="K2672" i="17"/>
  <c r="L2672" i="17" s="1"/>
  <c r="K2671" i="17"/>
  <c r="L2671" i="17" s="1"/>
  <c r="K2670" i="17"/>
  <c r="L2670" i="17" s="1"/>
  <c r="K2669" i="17"/>
  <c r="L2669" i="17" s="1"/>
  <c r="K2668" i="17"/>
  <c r="L2668" i="17" s="1"/>
  <c r="K2667" i="17"/>
  <c r="L2667" i="17" s="1"/>
  <c r="K2666" i="17"/>
  <c r="L2666" i="17" s="1"/>
  <c r="K2665" i="17"/>
  <c r="L2665" i="17" s="1"/>
  <c r="K2664" i="17"/>
  <c r="L2664" i="17" s="1"/>
  <c r="K2663" i="17"/>
  <c r="L2663" i="17" s="1"/>
  <c r="K2662" i="17"/>
  <c r="L2662" i="17" s="1"/>
  <c r="K2661" i="17"/>
  <c r="L2661" i="17" s="1"/>
  <c r="K2660" i="17"/>
  <c r="L2660" i="17" s="1"/>
  <c r="K2659" i="17"/>
  <c r="L2659" i="17" s="1"/>
  <c r="K2658" i="17"/>
  <c r="L2658" i="17" s="1"/>
  <c r="K2657" i="17"/>
  <c r="L2657" i="17" s="1"/>
  <c r="K2656" i="17"/>
  <c r="L2656" i="17" s="1"/>
  <c r="K2655" i="17"/>
  <c r="L2655" i="17" s="1"/>
  <c r="K2654" i="17"/>
  <c r="L2654" i="17" s="1"/>
  <c r="K2653" i="17"/>
  <c r="L2653" i="17" s="1"/>
  <c r="K2652" i="17"/>
  <c r="L2652" i="17" s="1"/>
  <c r="K2651" i="17"/>
  <c r="L2651" i="17" s="1"/>
  <c r="K2650" i="17"/>
  <c r="L2650" i="17" s="1"/>
  <c r="K2649" i="17"/>
  <c r="L2649" i="17" s="1"/>
  <c r="K2648" i="17"/>
  <c r="L2648" i="17" s="1"/>
  <c r="K2647" i="17"/>
  <c r="L2647" i="17" s="1"/>
  <c r="K2646" i="17"/>
  <c r="L2646" i="17" s="1"/>
  <c r="K2645" i="17"/>
  <c r="L2645" i="17" s="1"/>
  <c r="K2644" i="17"/>
  <c r="L2644" i="17" s="1"/>
  <c r="K2643" i="17"/>
  <c r="L2643" i="17" s="1"/>
  <c r="K2642" i="17"/>
  <c r="L2642" i="17" s="1"/>
  <c r="K2641" i="17"/>
  <c r="L2641" i="17" s="1"/>
  <c r="K2640" i="17"/>
  <c r="L2640" i="17" s="1"/>
  <c r="K2639" i="17"/>
  <c r="L2639" i="17" s="1"/>
  <c r="K2638" i="17"/>
  <c r="L2638" i="17" s="1"/>
  <c r="K2637" i="17"/>
  <c r="L2637" i="17" s="1"/>
  <c r="K2636" i="17"/>
  <c r="L2636" i="17" s="1"/>
  <c r="K2635" i="17"/>
  <c r="L2635" i="17" s="1"/>
  <c r="K2634" i="17"/>
  <c r="L2634" i="17" s="1"/>
  <c r="K2633" i="17"/>
  <c r="L2633" i="17" s="1"/>
  <c r="K2632" i="17"/>
  <c r="L2632" i="17" s="1"/>
  <c r="K2631" i="17"/>
  <c r="L2631" i="17" s="1"/>
  <c r="K2630" i="17"/>
  <c r="L2630" i="17" s="1"/>
  <c r="K2629" i="17"/>
  <c r="L2629" i="17" s="1"/>
  <c r="K2628" i="17"/>
  <c r="L2628" i="17" s="1"/>
  <c r="K2627" i="17"/>
  <c r="L2627" i="17" s="1"/>
  <c r="K2626" i="17"/>
  <c r="L2626" i="17" s="1"/>
  <c r="K2625" i="17"/>
  <c r="L2625" i="17" s="1"/>
  <c r="K2624" i="17"/>
  <c r="L2624" i="17" s="1"/>
  <c r="K2623" i="17"/>
  <c r="L2623" i="17" s="1"/>
  <c r="K2622" i="17"/>
  <c r="L2622" i="17" s="1"/>
  <c r="K2621" i="17"/>
  <c r="L2621" i="17" s="1"/>
  <c r="K2620" i="17"/>
  <c r="L2620" i="17" s="1"/>
  <c r="K2619" i="17"/>
  <c r="L2619" i="17" s="1"/>
  <c r="K2618" i="17"/>
  <c r="L2618" i="17" s="1"/>
  <c r="K2617" i="17"/>
  <c r="L2617" i="17" s="1"/>
  <c r="K2616" i="17"/>
  <c r="L2616" i="17" s="1"/>
  <c r="K2615" i="17"/>
  <c r="L2615" i="17" s="1"/>
  <c r="K2614" i="17"/>
  <c r="L2614" i="17" s="1"/>
  <c r="K2613" i="17"/>
  <c r="L2613" i="17" s="1"/>
  <c r="K2612" i="17"/>
  <c r="L2612" i="17" s="1"/>
  <c r="K2611" i="17"/>
  <c r="L2611" i="17" s="1"/>
  <c r="K2610" i="17"/>
  <c r="L2610" i="17" s="1"/>
  <c r="K2609" i="17"/>
  <c r="L2609" i="17" s="1"/>
  <c r="K2608" i="17"/>
  <c r="L2608" i="17" s="1"/>
  <c r="K2607" i="17"/>
  <c r="L2607" i="17" s="1"/>
  <c r="K2606" i="17"/>
  <c r="L2606" i="17" s="1"/>
  <c r="K2605" i="17"/>
  <c r="L2605" i="17" s="1"/>
  <c r="K2604" i="17"/>
  <c r="L2604" i="17" s="1"/>
  <c r="K2603" i="17"/>
  <c r="L2603" i="17" s="1"/>
  <c r="K2602" i="17"/>
  <c r="L2602" i="17" s="1"/>
  <c r="K2601" i="17"/>
  <c r="L2601" i="17" s="1"/>
  <c r="K2600" i="17"/>
  <c r="L2600" i="17" s="1"/>
  <c r="K2599" i="17"/>
  <c r="L2599" i="17" s="1"/>
  <c r="K2598" i="17"/>
  <c r="L2598" i="17" s="1"/>
  <c r="K2597" i="17"/>
  <c r="L2597" i="17" s="1"/>
  <c r="K2596" i="17"/>
  <c r="L2596" i="17" s="1"/>
  <c r="K2595" i="17"/>
  <c r="L2595" i="17" s="1"/>
  <c r="K2594" i="17"/>
  <c r="L2594" i="17" s="1"/>
  <c r="K2593" i="17"/>
  <c r="L2593" i="17" s="1"/>
  <c r="K2592" i="17"/>
  <c r="L2592" i="17" s="1"/>
  <c r="K2591" i="17"/>
  <c r="L2591" i="17" s="1"/>
  <c r="K2590" i="17"/>
  <c r="L2590" i="17" s="1"/>
  <c r="K2589" i="17"/>
  <c r="L2589" i="17" s="1"/>
  <c r="K2588" i="17"/>
  <c r="L2588" i="17" s="1"/>
  <c r="K2587" i="17"/>
  <c r="L2587" i="17" s="1"/>
  <c r="K2586" i="17"/>
  <c r="L2586" i="17" s="1"/>
  <c r="K2585" i="17"/>
  <c r="L2585" i="17" s="1"/>
  <c r="K2584" i="17"/>
  <c r="L2584" i="17" s="1"/>
  <c r="K2583" i="17"/>
  <c r="L2583" i="17" s="1"/>
  <c r="K2582" i="17"/>
  <c r="L2582" i="17" s="1"/>
  <c r="K2581" i="17"/>
  <c r="L2581" i="17" s="1"/>
  <c r="K2580" i="17"/>
  <c r="L2580" i="17" s="1"/>
  <c r="K2579" i="17"/>
  <c r="L2579" i="17" s="1"/>
  <c r="K2578" i="17"/>
  <c r="L2578" i="17" s="1"/>
  <c r="K2577" i="17"/>
  <c r="L2577" i="17" s="1"/>
  <c r="K2576" i="17"/>
  <c r="L2576" i="17" s="1"/>
  <c r="K2575" i="17"/>
  <c r="L2575" i="17" s="1"/>
  <c r="K2574" i="17"/>
  <c r="L2574" i="17" s="1"/>
  <c r="K2573" i="17"/>
  <c r="L2573" i="17" s="1"/>
  <c r="K2572" i="17"/>
  <c r="L2572" i="17" s="1"/>
  <c r="K2571" i="17"/>
  <c r="L2571" i="17" s="1"/>
  <c r="K2570" i="17"/>
  <c r="L2570" i="17" s="1"/>
  <c r="K2569" i="17"/>
  <c r="L2569" i="17" s="1"/>
  <c r="K2568" i="17"/>
  <c r="L2568" i="17" s="1"/>
  <c r="K2567" i="17"/>
  <c r="L2567" i="17" s="1"/>
  <c r="K2566" i="17"/>
  <c r="L2566" i="17" s="1"/>
  <c r="K2565" i="17"/>
  <c r="L2565" i="17" s="1"/>
  <c r="K2564" i="17"/>
  <c r="L2564" i="17" s="1"/>
  <c r="K2563" i="17"/>
  <c r="L2563" i="17" s="1"/>
  <c r="K2562" i="17"/>
  <c r="L2562" i="17" s="1"/>
  <c r="K2561" i="17"/>
  <c r="L2561" i="17" s="1"/>
  <c r="K2560" i="17"/>
  <c r="L2560" i="17" s="1"/>
  <c r="K2559" i="17"/>
  <c r="L2559" i="17" s="1"/>
  <c r="K2558" i="17"/>
  <c r="L2558" i="17" s="1"/>
  <c r="K2557" i="17"/>
  <c r="L2557" i="17" s="1"/>
  <c r="K2556" i="17"/>
  <c r="L2556" i="17" s="1"/>
  <c r="K2555" i="17"/>
  <c r="L2555" i="17" s="1"/>
  <c r="K2554" i="17"/>
  <c r="L2554" i="17" s="1"/>
  <c r="K2553" i="17"/>
  <c r="L2553" i="17" s="1"/>
  <c r="K2552" i="17"/>
  <c r="L2552" i="17" s="1"/>
  <c r="K2551" i="17"/>
  <c r="L2551" i="17" s="1"/>
  <c r="K2550" i="17"/>
  <c r="L2550" i="17" s="1"/>
  <c r="K2549" i="17"/>
  <c r="L2549" i="17" s="1"/>
  <c r="K2548" i="17"/>
  <c r="L2548" i="17" s="1"/>
  <c r="K2547" i="17"/>
  <c r="L2547" i="17" s="1"/>
  <c r="K2546" i="17"/>
  <c r="L2546" i="17" s="1"/>
  <c r="K2545" i="17"/>
  <c r="L2545" i="17" s="1"/>
  <c r="K2544" i="17"/>
  <c r="L2544" i="17" s="1"/>
  <c r="K2543" i="17"/>
  <c r="L2543" i="17" s="1"/>
  <c r="K2542" i="17"/>
  <c r="L2542" i="17" s="1"/>
  <c r="K2541" i="17"/>
  <c r="L2541" i="17" s="1"/>
  <c r="K2540" i="17"/>
  <c r="L2540" i="17" s="1"/>
  <c r="K2539" i="17"/>
  <c r="L2539" i="17" s="1"/>
  <c r="K2538" i="17"/>
  <c r="L2538" i="17" s="1"/>
  <c r="K2537" i="17"/>
  <c r="L2537" i="17" s="1"/>
  <c r="K2536" i="17"/>
  <c r="L2536" i="17" s="1"/>
  <c r="K2535" i="17"/>
  <c r="L2535" i="17" s="1"/>
  <c r="K2534" i="17"/>
  <c r="L2534" i="17" s="1"/>
  <c r="K2533" i="17"/>
  <c r="L2533" i="17" s="1"/>
  <c r="K2532" i="17"/>
  <c r="L2532" i="17" s="1"/>
  <c r="K2531" i="17"/>
  <c r="L2531" i="17" s="1"/>
  <c r="K2530" i="17"/>
  <c r="L2530" i="17" s="1"/>
  <c r="K2529" i="17"/>
  <c r="L2529" i="17" s="1"/>
  <c r="K2528" i="17"/>
  <c r="L2528" i="17" s="1"/>
  <c r="K2527" i="17"/>
  <c r="L2527" i="17" s="1"/>
  <c r="K2526" i="17"/>
  <c r="L2526" i="17" s="1"/>
  <c r="K2525" i="17"/>
  <c r="L2525" i="17" s="1"/>
  <c r="K2524" i="17"/>
  <c r="L2524" i="17" s="1"/>
  <c r="K2523" i="17"/>
  <c r="L2523" i="17" s="1"/>
  <c r="K2522" i="17"/>
  <c r="L2522" i="17" s="1"/>
  <c r="K2521" i="17"/>
  <c r="L2521" i="17" s="1"/>
  <c r="K2520" i="17"/>
  <c r="L2520" i="17" s="1"/>
  <c r="K2519" i="17"/>
  <c r="L2519" i="17" s="1"/>
  <c r="K2518" i="17"/>
  <c r="L2518" i="17" s="1"/>
  <c r="K2517" i="17"/>
  <c r="L2517" i="17" s="1"/>
  <c r="K2516" i="17"/>
  <c r="L2516" i="17" s="1"/>
  <c r="K2515" i="17"/>
  <c r="L2515" i="17" s="1"/>
  <c r="K2514" i="17"/>
  <c r="L2514" i="17" s="1"/>
  <c r="K2513" i="17"/>
  <c r="L2513" i="17" s="1"/>
  <c r="K2512" i="17"/>
  <c r="L2512" i="17" s="1"/>
  <c r="K2511" i="17"/>
  <c r="L2511" i="17" s="1"/>
  <c r="K2510" i="17"/>
  <c r="L2510" i="17" s="1"/>
  <c r="K2509" i="17"/>
  <c r="L2509" i="17" s="1"/>
  <c r="K2508" i="17"/>
  <c r="L2508" i="17" s="1"/>
  <c r="K2507" i="17"/>
  <c r="L2507" i="17" s="1"/>
  <c r="K2506" i="17"/>
  <c r="L2506" i="17" s="1"/>
  <c r="K2505" i="17"/>
  <c r="L2505" i="17" s="1"/>
  <c r="K2504" i="17"/>
  <c r="L2504" i="17" s="1"/>
  <c r="K2503" i="17"/>
  <c r="L2503" i="17" s="1"/>
  <c r="K2502" i="17"/>
  <c r="L2502" i="17" s="1"/>
  <c r="K2501" i="17"/>
  <c r="L2501" i="17" s="1"/>
  <c r="K2500" i="17"/>
  <c r="L2500" i="17" s="1"/>
  <c r="K2499" i="17"/>
  <c r="L2499" i="17" s="1"/>
  <c r="K2498" i="17"/>
  <c r="L2498" i="17" s="1"/>
  <c r="K2497" i="17"/>
  <c r="L2497" i="17" s="1"/>
  <c r="K2496" i="17"/>
  <c r="L2496" i="17" s="1"/>
  <c r="K2495" i="17"/>
  <c r="L2495" i="17" s="1"/>
  <c r="K2494" i="17"/>
  <c r="L2494" i="17" s="1"/>
  <c r="K2493" i="17"/>
  <c r="L2493" i="17" s="1"/>
  <c r="K2492" i="17"/>
  <c r="L2492" i="17" s="1"/>
  <c r="K2491" i="17"/>
  <c r="L2491" i="17" s="1"/>
  <c r="K2490" i="17"/>
  <c r="L2490" i="17" s="1"/>
  <c r="K2489" i="17"/>
  <c r="L2489" i="17" s="1"/>
  <c r="K2488" i="17"/>
  <c r="L2488" i="17" s="1"/>
  <c r="K2487" i="17"/>
  <c r="L2487" i="17" s="1"/>
  <c r="K2486" i="17"/>
  <c r="L2486" i="17" s="1"/>
  <c r="K2485" i="17"/>
  <c r="L2485" i="17" s="1"/>
  <c r="K2484" i="17"/>
  <c r="L2484" i="17" s="1"/>
  <c r="K2483" i="17"/>
  <c r="L2483" i="17" s="1"/>
  <c r="K2482" i="17"/>
  <c r="L2482" i="17" s="1"/>
  <c r="K2481" i="17"/>
  <c r="L2481" i="17" s="1"/>
  <c r="K2480" i="17"/>
  <c r="L2480" i="17" s="1"/>
  <c r="K2479" i="17"/>
  <c r="L2479" i="17" s="1"/>
  <c r="K2478" i="17"/>
  <c r="L2478" i="17" s="1"/>
  <c r="K2477" i="17"/>
  <c r="L2477" i="17" s="1"/>
  <c r="K2476" i="17"/>
  <c r="L2476" i="17" s="1"/>
  <c r="K2475" i="17"/>
  <c r="L2475" i="17" s="1"/>
  <c r="K2474" i="17"/>
  <c r="L2474" i="17" s="1"/>
  <c r="K2473" i="17"/>
  <c r="L2473" i="17" s="1"/>
  <c r="K2472" i="17"/>
  <c r="L2472" i="17" s="1"/>
  <c r="K2471" i="17"/>
  <c r="L2471" i="17" s="1"/>
  <c r="K2470" i="17"/>
  <c r="L2470" i="17" s="1"/>
  <c r="K2469" i="17"/>
  <c r="L2469" i="17" s="1"/>
  <c r="K2468" i="17"/>
  <c r="L2468" i="17" s="1"/>
  <c r="K2467" i="17"/>
  <c r="L2467" i="17" s="1"/>
  <c r="K2466" i="17"/>
  <c r="L2466" i="17" s="1"/>
  <c r="K2465" i="17"/>
  <c r="L2465" i="17" s="1"/>
  <c r="K2464" i="17"/>
  <c r="L2464" i="17" s="1"/>
  <c r="K2463" i="17"/>
  <c r="L2463" i="17" s="1"/>
  <c r="K2462" i="17"/>
  <c r="L2462" i="17" s="1"/>
  <c r="K2461" i="17"/>
  <c r="L2461" i="17" s="1"/>
  <c r="K2460" i="17"/>
  <c r="L2460" i="17" s="1"/>
  <c r="K2459" i="17"/>
  <c r="L2459" i="17" s="1"/>
  <c r="K2458" i="17"/>
  <c r="L2458" i="17" s="1"/>
  <c r="K2457" i="17"/>
  <c r="L2457" i="17" s="1"/>
  <c r="K2456" i="17"/>
  <c r="L2456" i="17" s="1"/>
  <c r="K2455" i="17"/>
  <c r="L2455" i="17" s="1"/>
  <c r="K2454" i="17"/>
  <c r="L2454" i="17" s="1"/>
  <c r="K2453" i="17"/>
  <c r="L2453" i="17" s="1"/>
  <c r="K2452" i="17"/>
  <c r="L2452" i="17" s="1"/>
  <c r="K2451" i="17"/>
  <c r="L2451" i="17" s="1"/>
  <c r="K2450" i="17"/>
  <c r="L2450" i="17" s="1"/>
  <c r="K2449" i="17"/>
  <c r="L2449" i="17" s="1"/>
  <c r="K2448" i="17"/>
  <c r="L2448" i="17" s="1"/>
  <c r="K2447" i="17"/>
  <c r="L2447" i="17" s="1"/>
  <c r="K2446" i="17"/>
  <c r="L2446" i="17" s="1"/>
  <c r="K2445" i="17"/>
  <c r="L2445" i="17" s="1"/>
  <c r="K2444" i="17"/>
  <c r="L2444" i="17" s="1"/>
  <c r="K2443" i="17"/>
  <c r="L2443" i="17" s="1"/>
  <c r="K2442" i="17"/>
  <c r="L2442" i="17" s="1"/>
  <c r="K2441" i="17"/>
  <c r="L2441" i="17" s="1"/>
  <c r="K2440" i="17"/>
  <c r="L2440" i="17" s="1"/>
  <c r="K2439" i="17"/>
  <c r="L2439" i="17" s="1"/>
  <c r="K2438" i="17"/>
  <c r="L2438" i="17" s="1"/>
  <c r="K2437" i="17"/>
  <c r="L2437" i="17" s="1"/>
  <c r="K2436" i="17"/>
  <c r="L2436" i="17" s="1"/>
  <c r="K2435" i="17"/>
  <c r="L2435" i="17" s="1"/>
  <c r="K2434" i="17"/>
  <c r="L2434" i="17" s="1"/>
  <c r="K2433" i="17"/>
  <c r="L2433" i="17" s="1"/>
  <c r="K2432" i="17"/>
  <c r="L2432" i="17" s="1"/>
  <c r="K2431" i="17"/>
  <c r="L2431" i="17" s="1"/>
  <c r="K2430" i="17"/>
  <c r="L2430" i="17" s="1"/>
  <c r="K2429" i="17"/>
  <c r="L2429" i="17" s="1"/>
  <c r="K2428" i="17"/>
  <c r="L2428" i="17" s="1"/>
  <c r="K2427" i="17"/>
  <c r="L2427" i="17" s="1"/>
  <c r="K2426" i="17"/>
  <c r="L2426" i="17" s="1"/>
  <c r="K2425" i="17"/>
  <c r="L2425" i="17" s="1"/>
  <c r="K2424" i="17"/>
  <c r="L2424" i="17" s="1"/>
  <c r="K2423" i="17"/>
  <c r="L2423" i="17" s="1"/>
  <c r="K2422" i="17"/>
  <c r="L2422" i="17" s="1"/>
  <c r="K2421" i="17"/>
  <c r="L2421" i="17" s="1"/>
  <c r="K2420" i="17"/>
  <c r="L2420" i="17" s="1"/>
  <c r="K2419" i="17"/>
  <c r="L2419" i="17" s="1"/>
  <c r="K2418" i="17"/>
  <c r="L2418" i="17" s="1"/>
  <c r="K2417" i="17"/>
  <c r="L2417" i="17" s="1"/>
  <c r="K2416" i="17"/>
  <c r="L2416" i="17" s="1"/>
  <c r="K2415" i="17"/>
  <c r="L2415" i="17" s="1"/>
  <c r="K2414" i="17"/>
  <c r="L2414" i="17" s="1"/>
  <c r="K2413" i="17"/>
  <c r="L2413" i="17" s="1"/>
  <c r="K2412" i="17"/>
  <c r="L2412" i="17" s="1"/>
  <c r="K2411" i="17"/>
  <c r="L2411" i="17" s="1"/>
  <c r="K2410" i="17"/>
  <c r="L2410" i="17" s="1"/>
  <c r="K2409" i="17"/>
  <c r="L2409" i="17" s="1"/>
  <c r="K2408" i="17"/>
  <c r="L2408" i="17" s="1"/>
  <c r="K2407" i="17"/>
  <c r="L2407" i="17" s="1"/>
  <c r="K2406" i="17"/>
  <c r="L2406" i="17" s="1"/>
  <c r="K2405" i="17"/>
  <c r="L2405" i="17" s="1"/>
  <c r="K2404" i="17"/>
  <c r="L2404" i="17" s="1"/>
  <c r="K2403" i="17"/>
  <c r="L2403" i="17" s="1"/>
  <c r="K2402" i="17"/>
  <c r="L2402" i="17" s="1"/>
  <c r="K2401" i="17"/>
  <c r="L2401" i="17" s="1"/>
  <c r="K2400" i="17"/>
  <c r="L2400" i="17" s="1"/>
  <c r="K2399" i="17"/>
  <c r="L2399" i="17" s="1"/>
  <c r="K2398" i="17"/>
  <c r="L2398" i="17" s="1"/>
  <c r="K2397" i="17"/>
  <c r="L2397" i="17" s="1"/>
  <c r="K2396" i="17"/>
  <c r="L2396" i="17" s="1"/>
  <c r="K2395" i="17"/>
  <c r="L2395" i="17" s="1"/>
  <c r="K2394" i="17"/>
  <c r="L2394" i="17" s="1"/>
  <c r="K2393" i="17"/>
  <c r="L2393" i="17" s="1"/>
  <c r="K2392" i="17"/>
  <c r="L2392" i="17" s="1"/>
  <c r="K2391" i="17"/>
  <c r="L2391" i="17" s="1"/>
  <c r="K2390" i="17"/>
  <c r="L2390" i="17" s="1"/>
  <c r="K2389" i="17"/>
  <c r="L2389" i="17" s="1"/>
  <c r="K2388" i="17"/>
  <c r="L2388" i="17" s="1"/>
  <c r="K2387" i="17"/>
  <c r="L2387" i="17" s="1"/>
  <c r="K2386" i="17"/>
  <c r="L2386" i="17" s="1"/>
  <c r="K2385" i="17"/>
  <c r="L2385" i="17" s="1"/>
  <c r="K2384" i="17"/>
  <c r="L2384" i="17" s="1"/>
  <c r="K2383" i="17"/>
  <c r="L2383" i="17" s="1"/>
  <c r="K2382" i="17"/>
  <c r="L2382" i="17" s="1"/>
  <c r="K2381" i="17"/>
  <c r="L2381" i="17" s="1"/>
  <c r="K2380" i="17"/>
  <c r="L2380" i="17" s="1"/>
  <c r="K2379" i="17"/>
  <c r="L2379" i="17" s="1"/>
  <c r="K2378" i="17"/>
  <c r="L2378" i="17" s="1"/>
  <c r="K2377" i="17"/>
  <c r="L2377" i="17" s="1"/>
  <c r="K2376" i="17"/>
  <c r="L2376" i="17" s="1"/>
  <c r="K2375" i="17"/>
  <c r="L2375" i="17" s="1"/>
  <c r="K2374" i="17"/>
  <c r="L2374" i="17" s="1"/>
  <c r="K2373" i="17"/>
  <c r="L2373" i="17" s="1"/>
  <c r="K2372" i="17"/>
  <c r="L2372" i="17" s="1"/>
  <c r="K2371" i="17"/>
  <c r="L2371" i="17" s="1"/>
  <c r="K2370" i="17"/>
  <c r="L2370" i="17" s="1"/>
  <c r="K2369" i="17"/>
  <c r="L2369" i="17" s="1"/>
  <c r="K2368" i="17"/>
  <c r="L2368" i="17" s="1"/>
  <c r="K2367" i="17"/>
  <c r="L2367" i="17" s="1"/>
  <c r="K2366" i="17"/>
  <c r="L2366" i="17" s="1"/>
  <c r="K2365" i="17"/>
  <c r="L2365" i="17" s="1"/>
  <c r="K2364" i="17"/>
  <c r="L2364" i="17" s="1"/>
  <c r="K2363" i="17"/>
  <c r="L2363" i="17" s="1"/>
  <c r="K2362" i="17"/>
  <c r="L2362" i="17" s="1"/>
  <c r="K2361" i="17"/>
  <c r="L2361" i="17" s="1"/>
  <c r="K2360" i="17"/>
  <c r="L2360" i="17" s="1"/>
  <c r="K2359" i="17"/>
  <c r="L2359" i="17" s="1"/>
  <c r="K2358" i="17"/>
  <c r="L2358" i="17" s="1"/>
  <c r="K2357" i="17"/>
  <c r="L2357" i="17" s="1"/>
  <c r="K2356" i="17"/>
  <c r="L2356" i="17" s="1"/>
  <c r="K2355" i="17"/>
  <c r="L2355" i="17" s="1"/>
  <c r="K2354" i="17"/>
  <c r="L2354" i="17" s="1"/>
  <c r="K2353" i="17"/>
  <c r="L2353" i="17" s="1"/>
  <c r="K2352" i="17"/>
  <c r="L2352" i="17" s="1"/>
  <c r="K2351" i="17"/>
  <c r="L2351" i="17" s="1"/>
  <c r="K2350" i="17"/>
  <c r="L2350" i="17" s="1"/>
  <c r="K2349" i="17"/>
  <c r="L2349" i="17" s="1"/>
  <c r="K2348" i="17"/>
  <c r="L2348" i="17" s="1"/>
  <c r="K2347" i="17"/>
  <c r="L2347" i="17" s="1"/>
  <c r="K2346" i="17"/>
  <c r="L2346" i="17" s="1"/>
  <c r="K2345" i="17"/>
  <c r="L2345" i="17" s="1"/>
  <c r="K2344" i="17"/>
  <c r="L2344" i="17" s="1"/>
  <c r="K2343" i="17"/>
  <c r="L2343" i="17" s="1"/>
  <c r="K2342" i="17"/>
  <c r="L2342" i="17" s="1"/>
  <c r="K2341" i="17"/>
  <c r="L2341" i="17" s="1"/>
  <c r="K2340" i="17"/>
  <c r="L2340" i="17" s="1"/>
  <c r="K2339" i="17"/>
  <c r="L2339" i="17" s="1"/>
  <c r="K2338" i="17"/>
  <c r="L2338" i="17" s="1"/>
  <c r="K2337" i="17"/>
  <c r="L2337" i="17" s="1"/>
  <c r="K2336" i="17"/>
  <c r="L2336" i="17" s="1"/>
  <c r="K2335" i="17"/>
  <c r="L2335" i="17" s="1"/>
  <c r="K2334" i="17"/>
  <c r="L2334" i="17" s="1"/>
  <c r="K2333" i="17"/>
  <c r="L2333" i="17" s="1"/>
  <c r="K2332" i="17"/>
  <c r="L2332" i="17" s="1"/>
  <c r="K2331" i="17"/>
  <c r="L2331" i="17" s="1"/>
  <c r="K2330" i="17"/>
  <c r="L2330" i="17" s="1"/>
  <c r="K2329" i="17"/>
  <c r="L2329" i="17" s="1"/>
  <c r="K2328" i="17"/>
  <c r="L2328" i="17" s="1"/>
  <c r="K2327" i="17"/>
  <c r="L2327" i="17" s="1"/>
  <c r="K2326" i="17"/>
  <c r="L2326" i="17" s="1"/>
  <c r="K2325" i="17"/>
  <c r="L2325" i="17" s="1"/>
  <c r="K2324" i="17"/>
  <c r="L2324" i="17" s="1"/>
  <c r="K2323" i="17"/>
  <c r="L2323" i="17" s="1"/>
  <c r="K2322" i="17"/>
  <c r="L2322" i="17" s="1"/>
  <c r="K2321" i="17"/>
  <c r="L2321" i="17" s="1"/>
  <c r="K2320" i="17"/>
  <c r="L2320" i="17" s="1"/>
  <c r="K2319" i="17"/>
  <c r="L2319" i="17" s="1"/>
  <c r="K2318" i="17"/>
  <c r="L2318" i="17" s="1"/>
  <c r="K2317" i="17"/>
  <c r="L2317" i="17" s="1"/>
  <c r="K2316" i="17"/>
  <c r="L2316" i="17" s="1"/>
  <c r="K2315" i="17"/>
  <c r="L2315" i="17" s="1"/>
  <c r="K2314" i="17"/>
  <c r="L2314" i="17" s="1"/>
  <c r="K2313" i="17"/>
  <c r="L2313" i="17" s="1"/>
  <c r="K2312" i="17"/>
  <c r="L2312" i="17" s="1"/>
  <c r="K2311" i="17"/>
  <c r="L2311" i="17" s="1"/>
  <c r="K2310" i="17"/>
  <c r="L2310" i="17" s="1"/>
  <c r="K2309" i="17"/>
  <c r="L2309" i="17" s="1"/>
  <c r="K2308" i="17"/>
  <c r="L2308" i="17" s="1"/>
  <c r="K2307" i="17"/>
  <c r="L2307" i="17" s="1"/>
  <c r="K2306" i="17"/>
  <c r="L2306" i="17" s="1"/>
  <c r="K2305" i="17"/>
  <c r="L2305" i="17" s="1"/>
  <c r="K2304" i="17"/>
  <c r="L2304" i="17" s="1"/>
  <c r="K2303" i="17"/>
  <c r="L2303" i="17" s="1"/>
  <c r="K2302" i="17"/>
  <c r="L2302" i="17" s="1"/>
  <c r="K2301" i="17"/>
  <c r="L2301" i="17" s="1"/>
  <c r="K2300" i="17"/>
  <c r="L2300" i="17" s="1"/>
  <c r="K2299" i="17"/>
  <c r="L2299" i="17" s="1"/>
  <c r="K2298" i="17"/>
  <c r="L2298" i="17" s="1"/>
  <c r="K2297" i="17"/>
  <c r="L2297" i="17" s="1"/>
  <c r="K2296" i="17"/>
  <c r="L2296" i="17" s="1"/>
  <c r="K2295" i="17"/>
  <c r="L2295" i="17" s="1"/>
  <c r="K2294" i="17"/>
  <c r="L2294" i="17" s="1"/>
  <c r="K2293" i="17"/>
  <c r="L2293" i="17" s="1"/>
  <c r="K2292" i="17"/>
  <c r="L2292" i="17" s="1"/>
  <c r="K2291" i="17"/>
  <c r="L2291" i="17" s="1"/>
  <c r="K2290" i="17"/>
  <c r="L2290" i="17" s="1"/>
  <c r="K2289" i="17"/>
  <c r="L2289" i="17" s="1"/>
  <c r="K2288" i="17"/>
  <c r="L2288" i="17" s="1"/>
  <c r="K2287" i="17"/>
  <c r="L2287" i="17" s="1"/>
  <c r="K2286" i="17"/>
  <c r="L2286" i="17" s="1"/>
  <c r="K2285" i="17"/>
  <c r="L2285" i="17" s="1"/>
  <c r="K2284" i="17"/>
  <c r="L2284" i="17" s="1"/>
  <c r="K2283" i="17"/>
  <c r="L2283" i="17" s="1"/>
  <c r="K2282" i="17"/>
  <c r="L2282" i="17" s="1"/>
  <c r="K2281" i="17"/>
  <c r="L2281" i="17" s="1"/>
  <c r="K2280" i="17"/>
  <c r="L2280" i="17" s="1"/>
  <c r="K2279" i="17"/>
  <c r="L2279" i="17" s="1"/>
  <c r="K2278" i="17"/>
  <c r="L2278" i="17" s="1"/>
  <c r="K2277" i="17"/>
  <c r="L2277" i="17" s="1"/>
  <c r="K2276" i="17"/>
  <c r="L2276" i="17" s="1"/>
  <c r="K2275" i="17"/>
  <c r="L2275" i="17" s="1"/>
  <c r="K2274" i="17"/>
  <c r="L2274" i="17" s="1"/>
  <c r="K2273" i="17"/>
  <c r="L2273" i="17" s="1"/>
  <c r="K2272" i="17"/>
  <c r="L2272" i="17" s="1"/>
  <c r="K2271" i="17"/>
  <c r="L2271" i="17" s="1"/>
  <c r="K2270" i="17"/>
  <c r="L2270" i="17" s="1"/>
  <c r="K2269" i="17"/>
  <c r="L2269" i="17" s="1"/>
  <c r="K2268" i="17"/>
  <c r="L2268" i="17" s="1"/>
  <c r="K2267" i="17"/>
  <c r="L2267" i="17" s="1"/>
  <c r="K2266" i="17"/>
  <c r="L2266" i="17" s="1"/>
  <c r="K2265" i="17"/>
  <c r="L2265" i="17" s="1"/>
  <c r="K2264" i="17"/>
  <c r="L2264" i="17" s="1"/>
  <c r="K2263" i="17"/>
  <c r="L2263" i="17" s="1"/>
  <c r="K2262" i="17"/>
  <c r="L2262" i="17" s="1"/>
  <c r="K2261" i="17"/>
  <c r="L2261" i="17" s="1"/>
  <c r="K2260" i="17"/>
  <c r="L2260" i="17" s="1"/>
  <c r="K2259" i="17"/>
  <c r="L2259" i="17" s="1"/>
  <c r="K2258" i="17"/>
  <c r="L2258" i="17" s="1"/>
  <c r="K2257" i="17"/>
  <c r="L2257" i="17" s="1"/>
  <c r="K2256" i="17"/>
  <c r="L2256" i="17" s="1"/>
  <c r="K2255" i="17"/>
  <c r="L2255" i="17" s="1"/>
  <c r="K2254" i="17"/>
  <c r="L2254" i="17" s="1"/>
  <c r="K2253" i="17"/>
  <c r="L2253" i="17" s="1"/>
  <c r="K2252" i="17"/>
  <c r="L2252" i="17" s="1"/>
  <c r="K2251" i="17"/>
  <c r="L2251" i="17" s="1"/>
  <c r="K2250" i="17"/>
  <c r="L2250" i="17" s="1"/>
  <c r="K2249" i="17"/>
  <c r="L2249" i="17" s="1"/>
  <c r="K2248" i="17"/>
  <c r="L2248" i="17" s="1"/>
  <c r="K2247" i="17"/>
  <c r="L2247" i="17" s="1"/>
  <c r="K2246" i="17"/>
  <c r="L2246" i="17" s="1"/>
  <c r="K2245" i="17"/>
  <c r="L2245" i="17" s="1"/>
  <c r="K2244" i="17"/>
  <c r="L2244" i="17" s="1"/>
  <c r="K2243" i="17"/>
  <c r="L2243" i="17" s="1"/>
  <c r="K2242" i="17"/>
  <c r="L2242" i="17" s="1"/>
  <c r="K2241" i="17"/>
  <c r="L2241" i="17" s="1"/>
  <c r="K2240" i="17"/>
  <c r="L2240" i="17" s="1"/>
  <c r="K2239" i="17"/>
  <c r="L2239" i="17" s="1"/>
  <c r="K2238" i="17"/>
  <c r="L2238" i="17" s="1"/>
  <c r="K2237" i="17"/>
  <c r="L2237" i="17" s="1"/>
  <c r="K2236" i="17"/>
  <c r="L2236" i="17" s="1"/>
  <c r="K2235" i="17"/>
  <c r="L2235" i="17" s="1"/>
  <c r="K2234" i="17"/>
  <c r="L2234" i="17" s="1"/>
  <c r="K2233" i="17"/>
  <c r="L2233" i="17" s="1"/>
  <c r="K2232" i="17"/>
  <c r="L2232" i="17" s="1"/>
  <c r="K2231" i="17"/>
  <c r="L2231" i="17" s="1"/>
  <c r="K2230" i="17"/>
  <c r="L2230" i="17" s="1"/>
  <c r="K2229" i="17"/>
  <c r="L2229" i="17" s="1"/>
  <c r="K2228" i="17"/>
  <c r="L2228" i="17" s="1"/>
  <c r="K2227" i="17"/>
  <c r="L2227" i="17" s="1"/>
  <c r="K2226" i="17"/>
  <c r="L2226" i="17" s="1"/>
  <c r="K2225" i="17"/>
  <c r="L2225" i="17" s="1"/>
  <c r="K2224" i="17"/>
  <c r="L2224" i="17" s="1"/>
  <c r="K2223" i="17"/>
  <c r="L2223" i="17" s="1"/>
  <c r="K2222" i="17"/>
  <c r="L2222" i="17" s="1"/>
  <c r="K2221" i="17"/>
  <c r="L2221" i="17" s="1"/>
  <c r="K2220" i="17"/>
  <c r="L2220" i="17" s="1"/>
  <c r="K2219" i="17"/>
  <c r="L2219" i="17" s="1"/>
  <c r="K2218" i="17"/>
  <c r="L2218" i="17" s="1"/>
  <c r="K2217" i="17"/>
  <c r="L2217" i="17" s="1"/>
  <c r="K2216" i="17"/>
  <c r="L2216" i="17" s="1"/>
  <c r="K2215" i="17"/>
  <c r="L2215" i="17" s="1"/>
  <c r="K2214" i="17"/>
  <c r="L2214" i="17" s="1"/>
  <c r="K2213" i="17"/>
  <c r="L2213" i="17" s="1"/>
  <c r="K2212" i="17"/>
  <c r="L2212" i="17" s="1"/>
  <c r="K2211" i="17"/>
  <c r="L2211" i="17" s="1"/>
  <c r="K2210" i="17"/>
  <c r="L2210" i="17" s="1"/>
  <c r="K2209" i="17"/>
  <c r="L2209" i="17" s="1"/>
  <c r="K2208" i="17"/>
  <c r="L2208" i="17" s="1"/>
  <c r="K2207" i="17"/>
  <c r="L2207" i="17" s="1"/>
  <c r="K2206" i="17"/>
  <c r="L2206" i="17" s="1"/>
  <c r="K2205" i="17"/>
  <c r="L2205" i="17" s="1"/>
  <c r="K2204" i="17"/>
  <c r="L2204" i="17" s="1"/>
  <c r="K2203" i="17"/>
  <c r="L2203" i="17" s="1"/>
  <c r="K2202" i="17"/>
  <c r="L2202" i="17" s="1"/>
  <c r="K2201" i="17"/>
  <c r="L2201" i="17" s="1"/>
  <c r="K2200" i="17"/>
  <c r="L2200" i="17" s="1"/>
  <c r="K2199" i="17"/>
  <c r="L2199" i="17" s="1"/>
  <c r="K2198" i="17"/>
  <c r="L2198" i="17" s="1"/>
  <c r="K2197" i="17"/>
  <c r="L2197" i="17" s="1"/>
  <c r="K2196" i="17"/>
  <c r="L2196" i="17" s="1"/>
  <c r="K2195" i="17"/>
  <c r="L2195" i="17" s="1"/>
  <c r="K2194" i="17"/>
  <c r="L2194" i="17" s="1"/>
  <c r="K2193" i="17"/>
  <c r="L2193" i="17" s="1"/>
  <c r="K2192" i="17"/>
  <c r="L2192" i="17" s="1"/>
  <c r="K2191" i="17"/>
  <c r="L2191" i="17" s="1"/>
  <c r="K2190" i="17"/>
  <c r="L2190" i="17" s="1"/>
  <c r="K2189" i="17"/>
  <c r="L2189" i="17" s="1"/>
  <c r="K2188" i="17"/>
  <c r="L2188" i="17" s="1"/>
  <c r="K2187" i="17"/>
  <c r="L2187" i="17" s="1"/>
  <c r="K2186" i="17"/>
  <c r="L2186" i="17" s="1"/>
  <c r="K2185" i="17"/>
  <c r="L2185" i="17" s="1"/>
  <c r="K2184" i="17"/>
  <c r="L2184" i="17" s="1"/>
  <c r="K2183" i="17"/>
  <c r="L2183" i="17" s="1"/>
  <c r="K2182" i="17"/>
  <c r="L2182" i="17" s="1"/>
  <c r="K2181" i="17"/>
  <c r="L2181" i="17" s="1"/>
  <c r="K2180" i="17"/>
  <c r="L2180" i="17" s="1"/>
  <c r="K2179" i="17"/>
  <c r="L2179" i="17" s="1"/>
  <c r="K2178" i="17"/>
  <c r="L2178" i="17" s="1"/>
  <c r="K2177" i="17"/>
  <c r="L2177" i="17" s="1"/>
  <c r="K2176" i="17"/>
  <c r="L2176" i="17" s="1"/>
  <c r="K2175" i="17"/>
  <c r="L2175" i="17" s="1"/>
  <c r="K2174" i="17"/>
  <c r="L2174" i="17" s="1"/>
  <c r="K2173" i="17"/>
  <c r="L2173" i="17" s="1"/>
  <c r="K2172" i="17"/>
  <c r="L2172" i="17" s="1"/>
  <c r="K2171" i="17"/>
  <c r="L2171" i="17" s="1"/>
  <c r="K2170" i="17"/>
  <c r="L2170" i="17" s="1"/>
  <c r="K2169" i="17"/>
  <c r="L2169" i="17" s="1"/>
  <c r="K2168" i="17"/>
  <c r="L2168" i="17" s="1"/>
  <c r="K2167" i="17"/>
  <c r="L2167" i="17" s="1"/>
  <c r="K2166" i="17"/>
  <c r="L2166" i="17" s="1"/>
  <c r="K2165" i="17"/>
  <c r="L2165" i="17" s="1"/>
  <c r="K2164" i="17"/>
  <c r="L2164" i="17" s="1"/>
  <c r="K2163" i="17"/>
  <c r="L2163" i="17" s="1"/>
  <c r="K2162" i="17"/>
  <c r="L2162" i="17" s="1"/>
  <c r="K2161" i="17"/>
  <c r="L2161" i="17" s="1"/>
  <c r="K2160" i="17"/>
  <c r="L2160" i="17" s="1"/>
  <c r="K2159" i="17"/>
  <c r="L2159" i="17" s="1"/>
  <c r="K2158" i="17"/>
  <c r="L2158" i="17" s="1"/>
  <c r="K2157" i="17"/>
  <c r="L2157" i="17" s="1"/>
  <c r="K2156" i="17"/>
  <c r="L2156" i="17" s="1"/>
  <c r="K2155" i="17"/>
  <c r="L2155" i="17" s="1"/>
  <c r="K2154" i="17"/>
  <c r="L2154" i="17" s="1"/>
  <c r="K2153" i="17"/>
  <c r="L2153" i="17" s="1"/>
  <c r="K2152" i="17"/>
  <c r="L2152" i="17" s="1"/>
  <c r="K2151" i="17"/>
  <c r="L2151" i="17" s="1"/>
  <c r="K2150" i="17"/>
  <c r="L2150" i="17" s="1"/>
  <c r="K2149" i="17"/>
  <c r="L2149" i="17" s="1"/>
  <c r="K2148" i="17"/>
  <c r="L2148" i="17" s="1"/>
  <c r="K2147" i="17"/>
  <c r="L2147" i="17" s="1"/>
  <c r="K2146" i="17"/>
  <c r="L2146" i="17" s="1"/>
  <c r="K2145" i="17"/>
  <c r="L2145" i="17" s="1"/>
  <c r="K2144" i="17"/>
  <c r="L2144" i="17" s="1"/>
  <c r="K2143" i="17"/>
  <c r="L2143" i="17" s="1"/>
  <c r="K2142" i="17"/>
  <c r="L2142" i="17" s="1"/>
  <c r="K2141" i="17"/>
  <c r="L2141" i="17" s="1"/>
  <c r="K2140" i="17"/>
  <c r="L2140" i="17" s="1"/>
  <c r="K2139" i="17"/>
  <c r="L2139" i="17" s="1"/>
  <c r="K2138" i="17"/>
  <c r="L2138" i="17" s="1"/>
  <c r="K2137" i="17"/>
  <c r="L2137" i="17" s="1"/>
  <c r="K2136" i="17"/>
  <c r="L2136" i="17" s="1"/>
  <c r="K2135" i="17"/>
  <c r="L2135" i="17" s="1"/>
  <c r="K2134" i="17"/>
  <c r="L2134" i="17" s="1"/>
  <c r="K2133" i="17"/>
  <c r="L2133" i="17" s="1"/>
  <c r="K2132" i="17"/>
  <c r="L2132" i="17" s="1"/>
  <c r="K2131" i="17"/>
  <c r="L2131" i="17" s="1"/>
  <c r="K2130" i="17"/>
  <c r="L2130" i="17" s="1"/>
  <c r="K2129" i="17"/>
  <c r="L2129" i="17" s="1"/>
  <c r="K2128" i="17"/>
  <c r="L2128" i="17" s="1"/>
  <c r="K2127" i="17"/>
  <c r="L2127" i="17" s="1"/>
  <c r="K2126" i="17"/>
  <c r="L2126" i="17" s="1"/>
  <c r="K2125" i="17"/>
  <c r="L2125" i="17" s="1"/>
  <c r="K2124" i="17"/>
  <c r="L2124" i="17" s="1"/>
  <c r="K2123" i="17"/>
  <c r="L2123" i="17" s="1"/>
  <c r="K2122" i="17"/>
  <c r="L2122" i="17" s="1"/>
  <c r="K2121" i="17"/>
  <c r="L2121" i="17" s="1"/>
  <c r="K2120" i="17"/>
  <c r="L2120" i="17" s="1"/>
  <c r="K2119" i="17"/>
  <c r="L2119" i="17" s="1"/>
  <c r="K2118" i="17"/>
  <c r="L2118" i="17" s="1"/>
  <c r="K2117" i="17"/>
  <c r="L2117" i="17" s="1"/>
  <c r="K2116" i="17"/>
  <c r="L2116" i="17" s="1"/>
  <c r="K2115" i="17"/>
  <c r="L2115" i="17" s="1"/>
  <c r="K2114" i="17"/>
  <c r="L2114" i="17" s="1"/>
  <c r="K2113" i="17"/>
  <c r="L2113" i="17" s="1"/>
  <c r="K2112" i="17"/>
  <c r="L2112" i="17" s="1"/>
  <c r="K2111" i="17"/>
  <c r="L2111" i="17" s="1"/>
  <c r="K2110" i="17"/>
  <c r="L2110" i="17" s="1"/>
  <c r="K2109" i="17"/>
  <c r="L2109" i="17" s="1"/>
  <c r="K2108" i="17"/>
  <c r="L2108" i="17" s="1"/>
  <c r="K2107" i="17"/>
  <c r="L2107" i="17" s="1"/>
  <c r="K2106" i="17"/>
  <c r="L2106" i="17" s="1"/>
  <c r="K2105" i="17"/>
  <c r="L2105" i="17" s="1"/>
  <c r="K2104" i="17"/>
  <c r="L2104" i="17" s="1"/>
  <c r="K2103" i="17"/>
  <c r="L2103" i="17" s="1"/>
  <c r="K2102" i="17"/>
  <c r="L2102" i="17" s="1"/>
  <c r="K2101" i="17"/>
  <c r="L2101" i="17" s="1"/>
  <c r="K2100" i="17"/>
  <c r="L2100" i="17" s="1"/>
  <c r="K2099" i="17"/>
  <c r="L2099" i="17" s="1"/>
  <c r="K2098" i="17"/>
  <c r="L2098" i="17" s="1"/>
  <c r="K2097" i="17"/>
  <c r="L2097" i="17" s="1"/>
  <c r="K2096" i="17"/>
  <c r="L2096" i="17" s="1"/>
  <c r="K2095" i="17"/>
  <c r="L2095" i="17" s="1"/>
  <c r="K2094" i="17"/>
  <c r="L2094" i="17" s="1"/>
  <c r="K2093" i="17"/>
  <c r="L2093" i="17" s="1"/>
  <c r="K2092" i="17"/>
  <c r="L2092" i="17" s="1"/>
  <c r="K2091" i="17"/>
  <c r="L2091" i="17" s="1"/>
  <c r="K2090" i="17"/>
  <c r="L2090" i="17" s="1"/>
  <c r="K2089" i="17"/>
  <c r="L2089" i="17" s="1"/>
  <c r="K2088" i="17"/>
  <c r="L2088" i="17" s="1"/>
  <c r="K2087" i="17"/>
  <c r="L2087" i="17" s="1"/>
  <c r="K2086" i="17"/>
  <c r="L2086" i="17" s="1"/>
  <c r="K2085" i="17"/>
  <c r="L2085" i="17" s="1"/>
  <c r="K2084" i="17"/>
  <c r="L2084" i="17" s="1"/>
  <c r="K2083" i="17"/>
  <c r="L2083" i="17" s="1"/>
  <c r="K2082" i="17"/>
  <c r="L2082" i="17" s="1"/>
  <c r="K2081" i="17"/>
  <c r="L2081" i="17" s="1"/>
  <c r="K2080" i="17"/>
  <c r="L2080" i="17" s="1"/>
  <c r="K2079" i="17"/>
  <c r="L2079" i="17" s="1"/>
  <c r="K2078" i="17"/>
  <c r="L2078" i="17" s="1"/>
  <c r="K2077" i="17"/>
  <c r="L2077" i="17" s="1"/>
  <c r="K2076" i="17"/>
  <c r="L2076" i="17" s="1"/>
  <c r="K2075" i="17"/>
  <c r="L2075" i="17" s="1"/>
  <c r="K2074" i="17"/>
  <c r="L2074" i="17" s="1"/>
  <c r="K2073" i="17"/>
  <c r="L2073" i="17" s="1"/>
  <c r="K2072" i="17"/>
  <c r="L2072" i="17" s="1"/>
  <c r="K2071" i="17"/>
  <c r="L2071" i="17" s="1"/>
  <c r="K2070" i="17"/>
  <c r="L2070" i="17" s="1"/>
  <c r="K2069" i="17"/>
  <c r="L2069" i="17" s="1"/>
  <c r="K2068" i="17"/>
  <c r="L2068" i="17" s="1"/>
  <c r="K2067" i="17"/>
  <c r="L2067" i="17" s="1"/>
  <c r="K2066" i="17"/>
  <c r="L2066" i="17" s="1"/>
  <c r="K2065" i="17"/>
  <c r="L2065" i="17" s="1"/>
  <c r="K2064" i="17"/>
  <c r="L2064" i="17" s="1"/>
  <c r="K2063" i="17"/>
  <c r="L2063" i="17" s="1"/>
  <c r="K2062" i="17"/>
  <c r="L2062" i="17" s="1"/>
  <c r="K2061" i="17"/>
  <c r="L2061" i="17" s="1"/>
  <c r="K2060" i="17"/>
  <c r="L2060" i="17" s="1"/>
  <c r="K2059" i="17"/>
  <c r="L2059" i="17" s="1"/>
  <c r="K2058" i="17"/>
  <c r="L2058" i="17" s="1"/>
  <c r="K2057" i="17"/>
  <c r="L2057" i="17" s="1"/>
  <c r="K2056" i="17"/>
  <c r="L2056" i="17" s="1"/>
  <c r="K2055" i="17"/>
  <c r="L2055" i="17" s="1"/>
  <c r="K2054" i="17"/>
  <c r="L2054" i="17" s="1"/>
  <c r="K2053" i="17"/>
  <c r="L2053" i="17" s="1"/>
  <c r="K2052" i="17"/>
  <c r="L2052" i="17" s="1"/>
  <c r="K2051" i="17"/>
  <c r="L2051" i="17" s="1"/>
  <c r="K2050" i="17"/>
  <c r="L2050" i="17" s="1"/>
  <c r="K2049" i="17"/>
  <c r="L2049" i="17" s="1"/>
  <c r="K2048" i="17"/>
  <c r="L2048" i="17" s="1"/>
  <c r="K2047" i="17"/>
  <c r="L2047" i="17" s="1"/>
  <c r="K2046" i="17"/>
  <c r="L2046" i="17" s="1"/>
  <c r="K2045" i="17"/>
  <c r="L2045" i="17" s="1"/>
  <c r="K2044" i="17"/>
  <c r="L2044" i="17" s="1"/>
  <c r="K2043" i="17"/>
  <c r="L2043" i="17" s="1"/>
  <c r="K2042" i="17"/>
  <c r="L2042" i="17" s="1"/>
  <c r="K2041" i="17"/>
  <c r="L2041" i="17" s="1"/>
  <c r="K2040" i="17"/>
  <c r="L2040" i="17" s="1"/>
  <c r="K2039" i="17"/>
  <c r="L2039" i="17" s="1"/>
  <c r="K2038" i="17"/>
  <c r="L2038" i="17" s="1"/>
  <c r="K2037" i="17"/>
  <c r="L2037" i="17" s="1"/>
  <c r="K2036" i="17"/>
  <c r="L2036" i="17" s="1"/>
  <c r="K2035" i="17"/>
  <c r="L2035" i="17" s="1"/>
  <c r="K2034" i="17"/>
  <c r="L2034" i="17" s="1"/>
  <c r="K2033" i="17"/>
  <c r="L2033" i="17" s="1"/>
  <c r="K2032" i="17"/>
  <c r="L2032" i="17" s="1"/>
  <c r="K2031" i="17"/>
  <c r="L2031" i="17" s="1"/>
  <c r="K2030" i="17"/>
  <c r="L2030" i="17" s="1"/>
  <c r="K2029" i="17"/>
  <c r="L2029" i="17" s="1"/>
  <c r="K2028" i="17"/>
  <c r="L2028" i="17" s="1"/>
  <c r="K2027" i="17"/>
  <c r="L2027" i="17" s="1"/>
  <c r="K2026" i="17"/>
  <c r="L2026" i="17" s="1"/>
  <c r="K2025" i="17"/>
  <c r="L2025" i="17" s="1"/>
  <c r="K2024" i="17"/>
  <c r="L2024" i="17" s="1"/>
  <c r="K2023" i="17"/>
  <c r="L2023" i="17" s="1"/>
  <c r="K2022" i="17"/>
  <c r="L2022" i="17" s="1"/>
  <c r="K2021" i="17"/>
  <c r="L2021" i="17" s="1"/>
  <c r="K2020" i="17"/>
  <c r="L2020" i="17" s="1"/>
  <c r="K2019" i="17"/>
  <c r="L2019" i="17" s="1"/>
  <c r="K2018" i="17"/>
  <c r="L2018" i="17" s="1"/>
  <c r="K2017" i="17"/>
  <c r="L2017" i="17" s="1"/>
  <c r="K2016" i="17"/>
  <c r="L2016" i="17" s="1"/>
  <c r="K2015" i="17"/>
  <c r="L2015" i="17" s="1"/>
  <c r="K2014" i="17"/>
  <c r="L2014" i="17" s="1"/>
  <c r="K2013" i="17"/>
  <c r="L2013" i="17" s="1"/>
  <c r="K2012" i="17"/>
  <c r="L2012" i="17" s="1"/>
  <c r="K2011" i="17"/>
  <c r="L2011" i="17" s="1"/>
  <c r="K2010" i="17"/>
  <c r="L2010" i="17" s="1"/>
  <c r="K2009" i="17"/>
  <c r="L2009" i="17" s="1"/>
  <c r="K2008" i="17"/>
  <c r="L2008" i="17" s="1"/>
  <c r="K2007" i="17"/>
  <c r="L2007" i="17" s="1"/>
  <c r="K2006" i="17"/>
  <c r="L2006" i="17" s="1"/>
  <c r="K2005" i="17"/>
  <c r="L2005" i="17" s="1"/>
  <c r="K2004" i="17"/>
  <c r="L2004" i="17" s="1"/>
  <c r="K2003" i="17"/>
  <c r="L2003" i="17" s="1"/>
  <c r="K2002" i="17"/>
  <c r="L2002" i="17" s="1"/>
  <c r="K2001" i="17"/>
  <c r="L2001" i="17" s="1"/>
  <c r="K2000" i="17"/>
  <c r="L2000" i="17" s="1"/>
  <c r="K1999" i="17"/>
  <c r="L1999" i="17" s="1"/>
  <c r="K1998" i="17"/>
  <c r="L1998" i="17" s="1"/>
  <c r="K1997" i="17"/>
  <c r="L1997" i="17" s="1"/>
  <c r="K1996" i="17"/>
  <c r="L1996" i="17" s="1"/>
  <c r="K1995" i="17"/>
  <c r="L1995" i="17" s="1"/>
  <c r="K1994" i="17"/>
  <c r="L1994" i="17" s="1"/>
  <c r="K1993" i="17"/>
  <c r="L1993" i="17" s="1"/>
  <c r="K1992" i="17"/>
  <c r="L1992" i="17" s="1"/>
  <c r="K1991" i="17"/>
  <c r="L1991" i="17" s="1"/>
  <c r="K1990" i="17"/>
  <c r="L1990" i="17" s="1"/>
  <c r="K1989" i="17"/>
  <c r="L1989" i="17" s="1"/>
  <c r="K1988" i="17"/>
  <c r="L1988" i="17" s="1"/>
  <c r="K1987" i="17"/>
  <c r="L1987" i="17" s="1"/>
  <c r="K1986" i="17"/>
  <c r="L1986" i="17" s="1"/>
  <c r="K1985" i="17"/>
  <c r="L1985" i="17" s="1"/>
  <c r="K1984" i="17"/>
  <c r="L1984" i="17" s="1"/>
  <c r="K1983" i="17"/>
  <c r="L1983" i="17" s="1"/>
  <c r="K1982" i="17"/>
  <c r="L1982" i="17" s="1"/>
  <c r="K1981" i="17"/>
  <c r="L1981" i="17" s="1"/>
  <c r="K1980" i="17"/>
  <c r="L1980" i="17" s="1"/>
  <c r="K1979" i="17"/>
  <c r="L1979" i="17" s="1"/>
  <c r="K1978" i="17"/>
  <c r="L1978" i="17" s="1"/>
  <c r="K1977" i="17"/>
  <c r="L1977" i="17" s="1"/>
  <c r="K1976" i="17"/>
  <c r="L1976" i="17" s="1"/>
  <c r="K1975" i="17"/>
  <c r="L1975" i="17" s="1"/>
  <c r="K1974" i="17"/>
  <c r="L1974" i="17" s="1"/>
  <c r="K1973" i="17"/>
  <c r="L1973" i="17" s="1"/>
  <c r="K1972" i="17"/>
  <c r="L1972" i="17" s="1"/>
  <c r="K1971" i="17"/>
  <c r="L1971" i="17" s="1"/>
  <c r="K1970" i="17"/>
  <c r="L1970" i="17" s="1"/>
  <c r="K1969" i="17"/>
  <c r="L1969" i="17" s="1"/>
  <c r="K1968" i="17"/>
  <c r="L1968" i="17" s="1"/>
  <c r="K1967" i="17"/>
  <c r="L1967" i="17" s="1"/>
  <c r="K1966" i="17"/>
  <c r="L1966" i="17" s="1"/>
  <c r="K1965" i="17"/>
  <c r="L1965" i="17" s="1"/>
  <c r="K1964" i="17"/>
  <c r="L1964" i="17" s="1"/>
  <c r="K1963" i="17"/>
  <c r="L1963" i="17" s="1"/>
  <c r="K1962" i="17"/>
  <c r="L1962" i="17" s="1"/>
  <c r="K1961" i="17"/>
  <c r="L1961" i="17" s="1"/>
  <c r="K1960" i="17"/>
  <c r="L1960" i="17" s="1"/>
  <c r="K1959" i="17"/>
  <c r="L1959" i="17" s="1"/>
  <c r="K1958" i="17"/>
  <c r="L1958" i="17" s="1"/>
  <c r="K1957" i="17"/>
  <c r="L1957" i="17" s="1"/>
  <c r="K1956" i="17"/>
  <c r="L1956" i="17" s="1"/>
  <c r="K1955" i="17"/>
  <c r="L1955" i="17" s="1"/>
  <c r="K1954" i="17"/>
  <c r="L1954" i="17" s="1"/>
  <c r="K1953" i="17"/>
  <c r="L1953" i="17" s="1"/>
  <c r="K1952" i="17"/>
  <c r="L1952" i="17" s="1"/>
  <c r="K1951" i="17"/>
  <c r="L1951" i="17" s="1"/>
  <c r="K1950" i="17"/>
  <c r="L1950" i="17" s="1"/>
  <c r="K1949" i="17"/>
  <c r="L1949" i="17" s="1"/>
  <c r="K1948" i="17"/>
  <c r="L1948" i="17" s="1"/>
  <c r="K1947" i="17"/>
  <c r="L1947" i="17" s="1"/>
  <c r="K1946" i="17"/>
  <c r="L1946" i="17" s="1"/>
  <c r="K1945" i="17"/>
  <c r="L1945" i="17" s="1"/>
  <c r="K1944" i="17"/>
  <c r="L1944" i="17" s="1"/>
  <c r="K1943" i="17"/>
  <c r="L1943" i="17" s="1"/>
  <c r="K1942" i="17"/>
  <c r="L1942" i="17" s="1"/>
  <c r="K1941" i="17"/>
  <c r="L1941" i="17" s="1"/>
  <c r="K1940" i="17"/>
  <c r="L1940" i="17" s="1"/>
  <c r="K1939" i="17"/>
  <c r="L1939" i="17" s="1"/>
  <c r="K1938" i="17"/>
  <c r="L1938" i="17" s="1"/>
  <c r="K1937" i="17"/>
  <c r="L1937" i="17" s="1"/>
  <c r="K1936" i="17"/>
  <c r="L1936" i="17" s="1"/>
  <c r="K1935" i="17"/>
  <c r="L1935" i="17" s="1"/>
  <c r="K1934" i="17"/>
  <c r="L1934" i="17" s="1"/>
  <c r="K1933" i="17"/>
  <c r="L1933" i="17" s="1"/>
  <c r="K1932" i="17"/>
  <c r="L1932" i="17" s="1"/>
  <c r="K1931" i="17"/>
  <c r="L1931" i="17" s="1"/>
  <c r="K1930" i="17"/>
  <c r="L1930" i="17" s="1"/>
  <c r="K1929" i="17"/>
  <c r="L1929" i="17" s="1"/>
  <c r="K1928" i="17"/>
  <c r="L1928" i="17" s="1"/>
  <c r="K1927" i="17"/>
  <c r="L1927" i="17" s="1"/>
  <c r="K1926" i="17"/>
  <c r="L1926" i="17" s="1"/>
  <c r="K1925" i="17"/>
  <c r="L1925" i="17" s="1"/>
  <c r="K1924" i="17"/>
  <c r="L1924" i="17" s="1"/>
  <c r="K1923" i="17"/>
  <c r="L1923" i="17" s="1"/>
  <c r="K1922" i="17"/>
  <c r="L1922" i="17" s="1"/>
  <c r="K1921" i="17"/>
  <c r="L1921" i="17" s="1"/>
  <c r="K1920" i="17"/>
  <c r="L1920" i="17" s="1"/>
  <c r="K1919" i="17"/>
  <c r="L1919" i="17" s="1"/>
  <c r="K1918" i="17"/>
  <c r="L1918" i="17" s="1"/>
  <c r="K1917" i="17"/>
  <c r="L1917" i="17" s="1"/>
  <c r="K1916" i="17"/>
  <c r="L1916" i="17" s="1"/>
  <c r="K1915" i="17"/>
  <c r="L1915" i="17" s="1"/>
  <c r="K1914" i="17"/>
  <c r="L1914" i="17" s="1"/>
  <c r="K1913" i="17"/>
  <c r="L1913" i="17" s="1"/>
  <c r="K1912" i="17"/>
  <c r="L1912" i="17" s="1"/>
  <c r="K1911" i="17"/>
  <c r="L1911" i="17" s="1"/>
  <c r="K1910" i="17"/>
  <c r="L1910" i="17" s="1"/>
  <c r="K1909" i="17"/>
  <c r="L1909" i="17" s="1"/>
  <c r="K1908" i="17"/>
  <c r="L1908" i="17" s="1"/>
  <c r="K1907" i="17"/>
  <c r="L1907" i="17" s="1"/>
  <c r="K1906" i="17"/>
  <c r="L1906" i="17" s="1"/>
  <c r="K1905" i="17"/>
  <c r="L1905" i="17" s="1"/>
  <c r="K1904" i="17"/>
  <c r="L1904" i="17" s="1"/>
  <c r="K1903" i="17"/>
  <c r="L1903" i="17" s="1"/>
  <c r="K1902" i="17"/>
  <c r="L1902" i="17" s="1"/>
  <c r="K1901" i="17"/>
  <c r="L1901" i="17" s="1"/>
  <c r="K1900" i="17"/>
  <c r="L1900" i="17" s="1"/>
  <c r="K1899" i="17"/>
  <c r="L1899" i="17" s="1"/>
  <c r="K1898" i="17"/>
  <c r="L1898" i="17" s="1"/>
  <c r="K1897" i="17"/>
  <c r="L1897" i="17" s="1"/>
  <c r="K1896" i="17"/>
  <c r="L1896" i="17" s="1"/>
  <c r="K1895" i="17"/>
  <c r="L1895" i="17" s="1"/>
  <c r="K1894" i="17"/>
  <c r="L1894" i="17" s="1"/>
  <c r="K1893" i="17"/>
  <c r="L1893" i="17" s="1"/>
  <c r="K1892" i="17"/>
  <c r="L1892" i="17" s="1"/>
  <c r="K1891" i="17"/>
  <c r="L1891" i="17" s="1"/>
  <c r="K1890" i="17"/>
  <c r="L1890" i="17" s="1"/>
  <c r="K1889" i="17"/>
  <c r="L1889" i="17" s="1"/>
  <c r="K1888" i="17"/>
  <c r="L1888" i="17" s="1"/>
  <c r="K1887" i="17"/>
  <c r="L1887" i="17" s="1"/>
  <c r="K1886" i="17"/>
  <c r="L1886" i="17" s="1"/>
  <c r="K1885" i="17"/>
  <c r="L1885" i="17" s="1"/>
  <c r="K1884" i="17"/>
  <c r="L1884" i="17" s="1"/>
  <c r="K1883" i="17"/>
  <c r="L1883" i="17" s="1"/>
  <c r="K1882" i="17"/>
  <c r="L1882" i="17" s="1"/>
  <c r="K1881" i="17"/>
  <c r="L1881" i="17" s="1"/>
  <c r="K1880" i="17"/>
  <c r="L1880" i="17" s="1"/>
  <c r="K1879" i="17"/>
  <c r="L1879" i="17" s="1"/>
  <c r="K1878" i="17"/>
  <c r="L1878" i="17" s="1"/>
  <c r="K1877" i="17"/>
  <c r="L1877" i="17" s="1"/>
  <c r="K1876" i="17"/>
  <c r="L1876" i="17" s="1"/>
  <c r="K1875" i="17"/>
  <c r="L1875" i="17" s="1"/>
  <c r="K1874" i="17"/>
  <c r="L1874" i="17" s="1"/>
  <c r="K1873" i="17"/>
  <c r="L1873" i="17" s="1"/>
  <c r="K1872" i="17"/>
  <c r="L1872" i="17" s="1"/>
  <c r="K1871" i="17"/>
  <c r="L1871" i="17" s="1"/>
  <c r="K1870" i="17"/>
  <c r="L1870" i="17" s="1"/>
  <c r="K1869" i="17"/>
  <c r="L1869" i="17" s="1"/>
  <c r="K1868" i="17"/>
  <c r="L1868" i="17" s="1"/>
  <c r="K1867" i="17"/>
  <c r="L1867" i="17" s="1"/>
  <c r="K1866" i="17"/>
  <c r="L1866" i="17" s="1"/>
  <c r="K1865" i="17"/>
  <c r="L1865" i="17" s="1"/>
  <c r="K1864" i="17"/>
  <c r="L1864" i="17" s="1"/>
  <c r="K1863" i="17"/>
  <c r="L1863" i="17" s="1"/>
  <c r="K1862" i="17"/>
  <c r="L1862" i="17" s="1"/>
  <c r="K1861" i="17"/>
  <c r="L1861" i="17" s="1"/>
  <c r="K1860" i="17"/>
  <c r="L1860" i="17" s="1"/>
  <c r="K1859" i="17"/>
  <c r="L1859" i="17" s="1"/>
  <c r="K1858" i="17"/>
  <c r="L1858" i="17" s="1"/>
  <c r="K1857" i="17"/>
  <c r="L1857" i="17" s="1"/>
  <c r="K1856" i="17"/>
  <c r="L1856" i="17" s="1"/>
  <c r="K1855" i="17"/>
  <c r="L1855" i="17" s="1"/>
  <c r="K1854" i="17"/>
  <c r="L1854" i="17" s="1"/>
  <c r="K1853" i="17"/>
  <c r="L1853" i="17" s="1"/>
  <c r="K1852" i="17"/>
  <c r="L1852" i="17" s="1"/>
  <c r="K1851" i="17"/>
  <c r="L1851" i="17" s="1"/>
  <c r="K1850" i="17"/>
  <c r="L1850" i="17" s="1"/>
  <c r="K1849" i="17"/>
  <c r="L1849" i="17" s="1"/>
  <c r="K1848" i="17"/>
  <c r="L1848" i="17" s="1"/>
  <c r="K1847" i="17"/>
  <c r="L1847" i="17" s="1"/>
  <c r="K1846" i="17"/>
  <c r="L1846" i="17" s="1"/>
  <c r="K1845" i="17"/>
  <c r="L1845" i="17" s="1"/>
  <c r="K1844" i="17"/>
  <c r="L1844" i="17" s="1"/>
  <c r="K1843" i="17"/>
  <c r="L1843" i="17" s="1"/>
  <c r="K1842" i="17"/>
  <c r="L1842" i="17" s="1"/>
  <c r="K1841" i="17"/>
  <c r="L1841" i="17" s="1"/>
  <c r="K1840" i="17"/>
  <c r="L1840" i="17" s="1"/>
  <c r="K1839" i="17"/>
  <c r="L1839" i="17" s="1"/>
  <c r="K1838" i="17"/>
  <c r="L1838" i="17" s="1"/>
  <c r="K1837" i="17"/>
  <c r="L1837" i="17" s="1"/>
  <c r="K1836" i="17"/>
  <c r="L1836" i="17" s="1"/>
  <c r="K1835" i="17"/>
  <c r="L1835" i="17" s="1"/>
  <c r="K1834" i="17"/>
  <c r="L1834" i="17" s="1"/>
  <c r="K1833" i="17"/>
  <c r="L1833" i="17" s="1"/>
  <c r="K1832" i="17"/>
  <c r="L1832" i="17" s="1"/>
  <c r="K1831" i="17"/>
  <c r="L1831" i="17" s="1"/>
  <c r="K1830" i="17"/>
  <c r="L1830" i="17" s="1"/>
  <c r="K1829" i="17"/>
  <c r="L1829" i="17" s="1"/>
  <c r="K1828" i="17"/>
  <c r="L1828" i="17" s="1"/>
  <c r="K1827" i="17"/>
  <c r="L1827" i="17" s="1"/>
  <c r="K1826" i="17"/>
  <c r="L1826" i="17" s="1"/>
  <c r="K1825" i="17"/>
  <c r="L1825" i="17" s="1"/>
  <c r="K1824" i="17"/>
  <c r="L1824" i="17" s="1"/>
  <c r="K1823" i="17"/>
  <c r="L1823" i="17" s="1"/>
  <c r="K1822" i="17"/>
  <c r="L1822" i="17" s="1"/>
  <c r="K1821" i="17"/>
  <c r="L1821" i="17" s="1"/>
  <c r="K1820" i="17"/>
  <c r="L1820" i="17" s="1"/>
  <c r="K1819" i="17"/>
  <c r="L1819" i="17" s="1"/>
  <c r="K1818" i="17"/>
  <c r="L1818" i="17" s="1"/>
  <c r="K1817" i="17"/>
  <c r="L1817" i="17" s="1"/>
  <c r="K1816" i="17"/>
  <c r="L1816" i="17" s="1"/>
  <c r="K1815" i="17"/>
  <c r="L1815" i="17" s="1"/>
  <c r="K1814" i="17"/>
  <c r="L1814" i="17" s="1"/>
  <c r="K1813" i="17"/>
  <c r="L1813" i="17" s="1"/>
  <c r="K1812" i="17"/>
  <c r="L1812" i="17" s="1"/>
  <c r="K1811" i="17"/>
  <c r="L1811" i="17" s="1"/>
  <c r="K1810" i="17"/>
  <c r="L1810" i="17" s="1"/>
  <c r="K1809" i="17"/>
  <c r="L1809" i="17" s="1"/>
  <c r="K1808" i="17"/>
  <c r="L1808" i="17" s="1"/>
  <c r="K1807" i="17"/>
  <c r="L1807" i="17" s="1"/>
  <c r="K1806" i="17"/>
  <c r="L1806" i="17" s="1"/>
  <c r="K1805" i="17"/>
  <c r="L1805" i="17" s="1"/>
  <c r="K1804" i="17"/>
  <c r="L1804" i="17" s="1"/>
  <c r="K1803" i="17"/>
  <c r="L1803" i="17" s="1"/>
  <c r="K1802" i="17"/>
  <c r="L1802" i="17" s="1"/>
  <c r="K1801" i="17"/>
  <c r="L1801" i="17" s="1"/>
  <c r="K1800" i="17"/>
  <c r="L1800" i="17" s="1"/>
  <c r="K1799" i="17"/>
  <c r="L1799" i="17" s="1"/>
  <c r="K1798" i="17"/>
  <c r="L1798" i="17" s="1"/>
  <c r="K1797" i="17"/>
  <c r="L1797" i="17" s="1"/>
  <c r="K1796" i="17"/>
  <c r="L1796" i="17" s="1"/>
  <c r="K1795" i="17"/>
  <c r="L1795" i="17" s="1"/>
  <c r="K1794" i="17"/>
  <c r="L1794" i="17" s="1"/>
  <c r="K1793" i="17"/>
  <c r="L1793" i="17" s="1"/>
  <c r="K1792" i="17"/>
  <c r="L1792" i="17" s="1"/>
  <c r="K1791" i="17"/>
  <c r="L1791" i="17" s="1"/>
  <c r="K1790" i="17"/>
  <c r="L1790" i="17" s="1"/>
  <c r="K1789" i="17"/>
  <c r="L1789" i="17" s="1"/>
  <c r="K1788" i="17"/>
  <c r="L1788" i="17" s="1"/>
  <c r="K1787" i="17"/>
  <c r="L1787" i="17" s="1"/>
  <c r="K1786" i="17"/>
  <c r="L1786" i="17" s="1"/>
  <c r="K1785" i="17"/>
  <c r="L1785" i="17" s="1"/>
  <c r="K1784" i="17"/>
  <c r="L1784" i="17" s="1"/>
  <c r="K1783" i="17"/>
  <c r="L1783" i="17" s="1"/>
  <c r="K1782" i="17"/>
  <c r="L1782" i="17" s="1"/>
  <c r="K1781" i="17"/>
  <c r="L1781" i="17" s="1"/>
  <c r="K1780" i="17"/>
  <c r="L1780" i="17" s="1"/>
  <c r="K1779" i="17"/>
  <c r="L1779" i="17" s="1"/>
  <c r="K1778" i="17"/>
  <c r="L1778" i="17" s="1"/>
  <c r="K1777" i="17"/>
  <c r="L1777" i="17" s="1"/>
  <c r="K1776" i="17"/>
  <c r="L1776" i="17" s="1"/>
  <c r="K1775" i="17"/>
  <c r="L1775" i="17" s="1"/>
  <c r="K1774" i="17"/>
  <c r="L1774" i="17" s="1"/>
  <c r="K1773" i="17"/>
  <c r="L1773" i="17" s="1"/>
  <c r="K1772" i="17"/>
  <c r="L1772" i="17" s="1"/>
  <c r="K1771" i="17"/>
  <c r="L1771" i="17" s="1"/>
  <c r="K1770" i="17"/>
  <c r="L1770" i="17" s="1"/>
  <c r="K1769" i="17"/>
  <c r="L1769" i="17" s="1"/>
  <c r="K1768" i="17"/>
  <c r="L1768" i="17" s="1"/>
  <c r="K1767" i="17"/>
  <c r="L1767" i="17" s="1"/>
  <c r="K1766" i="17"/>
  <c r="L1766" i="17" s="1"/>
  <c r="K1765" i="17"/>
  <c r="L1765" i="17" s="1"/>
  <c r="K1764" i="17"/>
  <c r="L1764" i="17" s="1"/>
  <c r="K1763" i="17"/>
  <c r="L1763" i="17" s="1"/>
  <c r="K1762" i="17"/>
  <c r="L1762" i="17" s="1"/>
  <c r="K1761" i="17"/>
  <c r="L1761" i="17" s="1"/>
  <c r="K1760" i="17"/>
  <c r="L1760" i="17" s="1"/>
  <c r="K1759" i="17"/>
  <c r="L1759" i="17" s="1"/>
  <c r="K1758" i="17"/>
  <c r="L1758" i="17" s="1"/>
  <c r="K1757" i="17"/>
  <c r="L1757" i="17" s="1"/>
  <c r="K1756" i="17"/>
  <c r="L1756" i="17" s="1"/>
  <c r="K1755" i="17"/>
  <c r="L1755" i="17" s="1"/>
  <c r="K1754" i="17"/>
  <c r="L1754" i="17" s="1"/>
  <c r="K1753" i="17"/>
  <c r="L1753" i="17" s="1"/>
  <c r="K1752" i="17"/>
  <c r="L1752" i="17" s="1"/>
  <c r="K1751" i="17"/>
  <c r="L1751" i="17" s="1"/>
  <c r="K1750" i="17"/>
  <c r="L1750" i="17" s="1"/>
  <c r="K1749" i="17"/>
  <c r="L1749" i="17" s="1"/>
  <c r="K1748" i="17"/>
  <c r="L1748" i="17" s="1"/>
  <c r="K1747" i="17"/>
  <c r="L1747" i="17" s="1"/>
  <c r="K1746" i="17"/>
  <c r="L1746" i="17" s="1"/>
  <c r="K1745" i="17"/>
  <c r="L1745" i="17" s="1"/>
  <c r="K1744" i="17"/>
  <c r="L1744" i="17" s="1"/>
  <c r="K1743" i="17"/>
  <c r="L1743" i="17" s="1"/>
  <c r="K1742" i="17"/>
  <c r="L1742" i="17" s="1"/>
  <c r="K1741" i="17"/>
  <c r="L1741" i="17" s="1"/>
  <c r="K1740" i="17"/>
  <c r="L1740" i="17" s="1"/>
  <c r="K1739" i="17"/>
  <c r="L1739" i="17" s="1"/>
  <c r="K1738" i="17"/>
  <c r="L1738" i="17" s="1"/>
  <c r="K1737" i="17"/>
  <c r="L1737" i="17" s="1"/>
  <c r="K1736" i="17"/>
  <c r="L1736" i="17" s="1"/>
  <c r="K1735" i="17"/>
  <c r="L1735" i="17" s="1"/>
  <c r="K1734" i="17"/>
  <c r="L1734" i="17" s="1"/>
  <c r="K1733" i="17"/>
  <c r="L1733" i="17" s="1"/>
  <c r="K1732" i="17"/>
  <c r="L1732" i="17" s="1"/>
  <c r="K1731" i="17"/>
  <c r="L1731" i="17" s="1"/>
  <c r="K1730" i="17"/>
  <c r="L1730" i="17" s="1"/>
  <c r="K1729" i="17"/>
  <c r="L1729" i="17" s="1"/>
  <c r="K1728" i="17"/>
  <c r="L1728" i="17" s="1"/>
  <c r="K1727" i="17"/>
  <c r="L1727" i="17" s="1"/>
  <c r="K1726" i="17"/>
  <c r="L1726" i="17" s="1"/>
  <c r="K1725" i="17"/>
  <c r="L1725" i="17" s="1"/>
  <c r="K1724" i="17"/>
  <c r="L1724" i="17" s="1"/>
  <c r="K1723" i="17"/>
  <c r="L1723" i="17" s="1"/>
  <c r="K1722" i="17"/>
  <c r="L1722" i="17" s="1"/>
  <c r="K1721" i="17"/>
  <c r="L1721" i="17" s="1"/>
  <c r="K1720" i="17"/>
  <c r="L1720" i="17" s="1"/>
  <c r="K1719" i="17"/>
  <c r="L1719" i="17" s="1"/>
  <c r="K1718" i="17"/>
  <c r="L1718" i="17" s="1"/>
  <c r="K1717" i="17"/>
  <c r="L1717" i="17" s="1"/>
  <c r="K1716" i="17"/>
  <c r="L1716" i="17" s="1"/>
  <c r="K1715" i="17"/>
  <c r="L1715" i="17" s="1"/>
  <c r="K1714" i="17"/>
  <c r="L1714" i="17" s="1"/>
  <c r="K1713" i="17"/>
  <c r="L1713" i="17" s="1"/>
  <c r="K1712" i="17"/>
  <c r="L1712" i="17" s="1"/>
  <c r="K1711" i="17"/>
  <c r="L1711" i="17" s="1"/>
  <c r="K1710" i="17"/>
  <c r="L1710" i="17" s="1"/>
  <c r="K1709" i="17"/>
  <c r="L1709" i="17" s="1"/>
  <c r="K1708" i="17"/>
  <c r="L1708" i="17" s="1"/>
  <c r="K1707" i="17"/>
  <c r="L1707" i="17" s="1"/>
  <c r="K1706" i="17"/>
  <c r="L1706" i="17" s="1"/>
  <c r="K1705" i="17"/>
  <c r="L1705" i="17" s="1"/>
  <c r="K1704" i="17"/>
  <c r="L1704" i="17" s="1"/>
  <c r="K1703" i="17"/>
  <c r="L1703" i="17" s="1"/>
  <c r="K1702" i="17"/>
  <c r="L1702" i="17" s="1"/>
  <c r="K1701" i="17"/>
  <c r="L1701" i="17" s="1"/>
  <c r="K1700" i="17"/>
  <c r="L1700" i="17" s="1"/>
  <c r="K1699" i="17"/>
  <c r="L1699" i="17" s="1"/>
  <c r="K1698" i="17"/>
  <c r="L1698" i="17" s="1"/>
  <c r="K1697" i="17"/>
  <c r="L1697" i="17" s="1"/>
  <c r="K1696" i="17"/>
  <c r="L1696" i="17" s="1"/>
  <c r="K1695" i="17"/>
  <c r="L1695" i="17" s="1"/>
  <c r="K1694" i="17"/>
  <c r="L1694" i="17" s="1"/>
  <c r="K1693" i="17"/>
  <c r="L1693" i="17" s="1"/>
  <c r="K1692" i="17"/>
  <c r="L1692" i="17" s="1"/>
  <c r="K1691" i="17"/>
  <c r="L1691" i="17" s="1"/>
  <c r="K1690" i="17"/>
  <c r="L1690" i="17" s="1"/>
  <c r="K1689" i="17"/>
  <c r="L1689" i="17" s="1"/>
  <c r="K1688" i="17"/>
  <c r="L1688" i="17" s="1"/>
  <c r="K1687" i="17"/>
  <c r="L1687" i="17" s="1"/>
  <c r="K1686" i="17"/>
  <c r="L1686" i="17" s="1"/>
  <c r="K1685" i="17"/>
  <c r="L1685" i="17" s="1"/>
  <c r="K1684" i="17"/>
  <c r="L1684" i="17" s="1"/>
  <c r="K1683" i="17"/>
  <c r="L1683" i="17" s="1"/>
  <c r="K1682" i="17"/>
  <c r="L1682" i="17" s="1"/>
  <c r="K1681" i="17"/>
  <c r="L1681" i="17" s="1"/>
  <c r="K1680" i="17"/>
  <c r="L1680" i="17" s="1"/>
  <c r="K1679" i="17"/>
  <c r="L1679" i="17" s="1"/>
  <c r="K1678" i="17"/>
  <c r="L1678" i="17" s="1"/>
  <c r="K1677" i="17"/>
  <c r="L1677" i="17" s="1"/>
  <c r="K1676" i="17"/>
  <c r="L1676" i="17" s="1"/>
  <c r="K1675" i="17"/>
  <c r="L1675" i="17" s="1"/>
  <c r="K1674" i="17"/>
  <c r="L1674" i="17" s="1"/>
  <c r="K1673" i="17"/>
  <c r="L1673" i="17" s="1"/>
  <c r="K1672" i="17"/>
  <c r="L1672" i="17" s="1"/>
  <c r="K1671" i="17"/>
  <c r="L1671" i="17" s="1"/>
  <c r="K1670" i="17"/>
  <c r="L1670" i="17" s="1"/>
  <c r="K1669" i="17"/>
  <c r="L1669" i="17" s="1"/>
  <c r="K1668" i="17"/>
  <c r="L1668" i="17" s="1"/>
  <c r="K1667" i="17"/>
  <c r="L1667" i="17" s="1"/>
  <c r="K1666" i="17"/>
  <c r="L1666" i="17" s="1"/>
  <c r="K1665" i="17"/>
  <c r="L1665" i="17" s="1"/>
  <c r="K1664" i="17"/>
  <c r="L1664" i="17" s="1"/>
  <c r="K1663" i="17"/>
  <c r="L1663" i="17" s="1"/>
  <c r="K1662" i="17"/>
  <c r="L1662" i="17" s="1"/>
  <c r="K1661" i="17"/>
  <c r="L1661" i="17" s="1"/>
  <c r="K1660" i="17"/>
  <c r="L1660" i="17" s="1"/>
  <c r="K1659" i="17"/>
  <c r="L1659" i="17" s="1"/>
  <c r="K1658" i="17"/>
  <c r="L1658" i="17" s="1"/>
  <c r="K1657" i="17"/>
  <c r="L1657" i="17" s="1"/>
  <c r="K1656" i="17"/>
  <c r="L1656" i="17" s="1"/>
  <c r="K1655" i="17"/>
  <c r="L1655" i="17" s="1"/>
  <c r="K1654" i="17"/>
  <c r="L1654" i="17" s="1"/>
  <c r="K1653" i="17"/>
  <c r="L1653" i="17" s="1"/>
  <c r="K1652" i="17"/>
  <c r="L1652" i="17" s="1"/>
  <c r="K1651" i="17"/>
  <c r="L1651" i="17" s="1"/>
  <c r="K1650" i="17"/>
  <c r="L1650" i="17" s="1"/>
  <c r="K1649" i="17"/>
  <c r="L1649" i="17" s="1"/>
  <c r="K1648" i="17"/>
  <c r="L1648" i="17" s="1"/>
  <c r="K1647" i="17"/>
  <c r="L1647" i="17" s="1"/>
  <c r="K1646" i="17"/>
  <c r="L1646" i="17" s="1"/>
  <c r="K1645" i="17"/>
  <c r="L1645" i="17" s="1"/>
  <c r="K1644" i="17"/>
  <c r="L1644" i="17" s="1"/>
  <c r="K1643" i="17"/>
  <c r="L1643" i="17" s="1"/>
  <c r="K1642" i="17"/>
  <c r="L1642" i="17" s="1"/>
  <c r="K1641" i="17"/>
  <c r="L1641" i="17" s="1"/>
  <c r="K1640" i="17"/>
  <c r="L1640" i="17" s="1"/>
  <c r="K1639" i="17"/>
  <c r="L1639" i="17" s="1"/>
  <c r="K1638" i="17"/>
  <c r="L1638" i="17" s="1"/>
  <c r="K1637" i="17"/>
  <c r="L1637" i="17" s="1"/>
  <c r="K1636" i="17"/>
  <c r="L1636" i="17" s="1"/>
  <c r="K1635" i="17"/>
  <c r="L1635" i="17" s="1"/>
  <c r="K1634" i="17"/>
  <c r="L1634" i="17" s="1"/>
  <c r="K1633" i="17"/>
  <c r="L1633" i="17" s="1"/>
  <c r="K1632" i="17"/>
  <c r="L1632" i="17" s="1"/>
  <c r="K1631" i="17"/>
  <c r="L1631" i="17" s="1"/>
  <c r="K1630" i="17"/>
  <c r="L1630" i="17" s="1"/>
  <c r="K1629" i="17"/>
  <c r="L1629" i="17" s="1"/>
  <c r="K1628" i="17"/>
  <c r="L1628" i="17" s="1"/>
  <c r="K1627" i="17"/>
  <c r="L1627" i="17" s="1"/>
  <c r="K1626" i="17"/>
  <c r="L1626" i="17" s="1"/>
  <c r="K1625" i="17"/>
  <c r="L1625" i="17" s="1"/>
  <c r="K1624" i="17"/>
  <c r="L1624" i="17" s="1"/>
  <c r="K1623" i="17"/>
  <c r="L1623" i="17" s="1"/>
  <c r="K1622" i="17"/>
  <c r="L1622" i="17" s="1"/>
  <c r="K1621" i="17"/>
  <c r="L1621" i="17" s="1"/>
  <c r="K1620" i="17"/>
  <c r="L1620" i="17" s="1"/>
  <c r="K1619" i="17"/>
  <c r="L1619" i="17" s="1"/>
  <c r="K1618" i="17"/>
  <c r="L1618" i="17" s="1"/>
  <c r="K1617" i="17"/>
  <c r="L1617" i="17" s="1"/>
  <c r="K1616" i="17"/>
  <c r="L1616" i="17" s="1"/>
  <c r="K1615" i="17"/>
  <c r="L1615" i="17" s="1"/>
  <c r="K1614" i="17"/>
  <c r="L1614" i="17" s="1"/>
  <c r="K1613" i="17"/>
  <c r="L1613" i="17" s="1"/>
  <c r="K1612" i="17"/>
  <c r="L1612" i="17" s="1"/>
  <c r="K1611" i="17"/>
  <c r="L1611" i="17" s="1"/>
  <c r="K1610" i="17"/>
  <c r="L1610" i="17" s="1"/>
  <c r="K1609" i="17"/>
  <c r="L1609" i="17" s="1"/>
  <c r="K1608" i="17"/>
  <c r="L1608" i="17" s="1"/>
  <c r="K1607" i="17"/>
  <c r="L1607" i="17" s="1"/>
  <c r="K1606" i="17"/>
  <c r="L1606" i="17" s="1"/>
  <c r="K1605" i="17"/>
  <c r="L1605" i="17" s="1"/>
  <c r="K1604" i="17"/>
  <c r="L1604" i="17" s="1"/>
  <c r="K1603" i="17"/>
  <c r="L1603" i="17" s="1"/>
  <c r="K1602" i="17"/>
  <c r="L1602" i="17" s="1"/>
  <c r="K1601" i="17"/>
  <c r="L1601" i="17" s="1"/>
  <c r="K1600" i="17"/>
  <c r="L1600" i="17" s="1"/>
  <c r="K1599" i="17"/>
  <c r="L1599" i="17" s="1"/>
  <c r="K1598" i="17"/>
  <c r="L1598" i="17" s="1"/>
  <c r="K1597" i="17"/>
  <c r="L1597" i="17" s="1"/>
  <c r="K1596" i="17"/>
  <c r="L1596" i="17" s="1"/>
  <c r="K1595" i="17"/>
  <c r="L1595" i="17" s="1"/>
  <c r="K1594" i="17"/>
  <c r="L1594" i="17" s="1"/>
  <c r="K1593" i="17"/>
  <c r="L1593" i="17" s="1"/>
  <c r="K1592" i="17"/>
  <c r="L1592" i="17" s="1"/>
  <c r="K1591" i="17"/>
  <c r="L1591" i="17" s="1"/>
  <c r="K1590" i="17"/>
  <c r="L1590" i="17" s="1"/>
  <c r="K1589" i="17"/>
  <c r="L1589" i="17" s="1"/>
  <c r="K1588" i="17"/>
  <c r="L1588" i="17" s="1"/>
  <c r="K1587" i="17"/>
  <c r="L1587" i="17" s="1"/>
  <c r="K1586" i="17"/>
  <c r="L1586" i="17" s="1"/>
  <c r="K1585" i="17"/>
  <c r="L1585" i="17" s="1"/>
  <c r="K1584" i="17"/>
  <c r="L1584" i="17" s="1"/>
  <c r="K1583" i="17"/>
  <c r="L1583" i="17" s="1"/>
  <c r="K1582" i="17"/>
  <c r="L1582" i="17" s="1"/>
  <c r="K1581" i="17"/>
  <c r="L1581" i="17" s="1"/>
  <c r="K1580" i="17"/>
  <c r="L1580" i="17" s="1"/>
  <c r="K1579" i="17"/>
  <c r="L1579" i="17" s="1"/>
  <c r="K1578" i="17"/>
  <c r="L1578" i="17" s="1"/>
  <c r="K1577" i="17"/>
  <c r="L1577" i="17" s="1"/>
  <c r="K1576" i="17"/>
  <c r="L1576" i="17" s="1"/>
  <c r="K1575" i="17"/>
  <c r="L1575" i="17" s="1"/>
  <c r="K1574" i="17"/>
  <c r="L1574" i="17" s="1"/>
  <c r="K1573" i="17"/>
  <c r="L1573" i="17" s="1"/>
  <c r="K1572" i="17"/>
  <c r="L1572" i="17" s="1"/>
  <c r="K1571" i="17"/>
  <c r="L1571" i="17" s="1"/>
  <c r="K1570" i="17"/>
  <c r="L1570" i="17" s="1"/>
  <c r="K1569" i="17"/>
  <c r="L1569" i="17" s="1"/>
  <c r="K1568" i="17"/>
  <c r="L1568" i="17" s="1"/>
  <c r="K1567" i="17"/>
  <c r="L1567" i="17" s="1"/>
  <c r="K1566" i="17"/>
  <c r="L1566" i="17" s="1"/>
  <c r="K1565" i="17"/>
  <c r="L1565" i="17" s="1"/>
  <c r="K1564" i="17"/>
  <c r="L1564" i="17" s="1"/>
  <c r="K1563" i="17"/>
  <c r="L1563" i="17" s="1"/>
  <c r="K1562" i="17"/>
  <c r="L1562" i="17" s="1"/>
  <c r="K1561" i="17"/>
  <c r="L1561" i="17" s="1"/>
  <c r="K1560" i="17"/>
  <c r="L1560" i="17" s="1"/>
  <c r="K1559" i="17"/>
  <c r="L1559" i="17" s="1"/>
  <c r="K1558" i="17"/>
  <c r="L1558" i="17" s="1"/>
  <c r="K1557" i="17"/>
  <c r="L1557" i="17" s="1"/>
  <c r="K1556" i="17"/>
  <c r="L1556" i="17" s="1"/>
  <c r="K1555" i="17"/>
  <c r="L1555" i="17" s="1"/>
  <c r="K1554" i="17"/>
  <c r="L1554" i="17" s="1"/>
  <c r="K1553" i="17"/>
  <c r="L1553" i="17" s="1"/>
  <c r="K1552" i="17"/>
  <c r="L1552" i="17" s="1"/>
  <c r="K1551" i="17"/>
  <c r="L1551" i="17" s="1"/>
  <c r="K1550" i="17"/>
  <c r="L1550" i="17" s="1"/>
  <c r="K1549" i="17"/>
  <c r="L1549" i="17" s="1"/>
  <c r="K1548" i="17"/>
  <c r="L1548" i="17" s="1"/>
  <c r="K1547" i="17"/>
  <c r="L1547" i="17" s="1"/>
  <c r="K1546" i="17"/>
  <c r="L1546" i="17" s="1"/>
  <c r="K1545" i="17"/>
  <c r="L1545" i="17" s="1"/>
  <c r="K1544" i="17"/>
  <c r="L1544" i="17" s="1"/>
  <c r="K1543" i="17"/>
  <c r="L1543" i="17" s="1"/>
  <c r="K1542" i="17"/>
  <c r="L1542" i="17" s="1"/>
  <c r="K1541" i="17"/>
  <c r="L1541" i="17" s="1"/>
  <c r="K1540" i="17"/>
  <c r="L1540" i="17" s="1"/>
  <c r="K1539" i="17"/>
  <c r="L1539" i="17" s="1"/>
  <c r="K1538" i="17"/>
  <c r="L1538" i="17" s="1"/>
  <c r="K1537" i="17"/>
  <c r="L1537" i="17" s="1"/>
  <c r="K1536" i="17"/>
  <c r="L1536" i="17" s="1"/>
  <c r="K1535" i="17"/>
  <c r="L1535" i="17" s="1"/>
  <c r="K1534" i="17"/>
  <c r="L1534" i="17" s="1"/>
  <c r="K1533" i="17"/>
  <c r="L1533" i="17" s="1"/>
  <c r="K1532" i="17"/>
  <c r="L1532" i="17" s="1"/>
  <c r="K1531" i="17"/>
  <c r="L1531" i="17" s="1"/>
  <c r="K1530" i="17"/>
  <c r="L1530" i="17" s="1"/>
  <c r="K1529" i="17"/>
  <c r="L1529" i="17" s="1"/>
  <c r="K1528" i="17"/>
  <c r="L1528" i="17" s="1"/>
  <c r="K1527" i="17"/>
  <c r="L1527" i="17" s="1"/>
  <c r="K1526" i="17"/>
  <c r="L1526" i="17" s="1"/>
  <c r="K1525" i="17"/>
  <c r="L1525" i="17" s="1"/>
  <c r="K1524" i="17"/>
  <c r="L1524" i="17" s="1"/>
  <c r="K1523" i="17"/>
  <c r="L1523" i="17" s="1"/>
  <c r="K1522" i="17"/>
  <c r="L1522" i="17" s="1"/>
  <c r="K1521" i="17"/>
  <c r="L1521" i="17" s="1"/>
  <c r="K1520" i="17"/>
  <c r="L1520" i="17" s="1"/>
  <c r="K1519" i="17"/>
  <c r="L1519" i="17" s="1"/>
  <c r="K1518" i="17"/>
  <c r="L1518" i="17" s="1"/>
  <c r="K1517" i="17"/>
  <c r="L1517" i="17" s="1"/>
  <c r="K1516" i="17"/>
  <c r="L1516" i="17" s="1"/>
  <c r="K1515" i="17"/>
  <c r="L1515" i="17" s="1"/>
  <c r="K1514" i="17"/>
  <c r="L1514" i="17" s="1"/>
  <c r="K1513" i="17"/>
  <c r="L1513" i="17" s="1"/>
  <c r="K1512" i="17"/>
  <c r="L1512" i="17" s="1"/>
  <c r="K1511" i="17"/>
  <c r="L1511" i="17" s="1"/>
  <c r="K1510" i="17"/>
  <c r="L1510" i="17" s="1"/>
  <c r="K1509" i="17"/>
  <c r="L1509" i="17" s="1"/>
  <c r="K1508" i="17"/>
  <c r="L1508" i="17" s="1"/>
  <c r="K1507" i="17"/>
  <c r="L1507" i="17" s="1"/>
  <c r="K1506" i="17"/>
  <c r="L1506" i="17" s="1"/>
  <c r="K1505" i="17"/>
  <c r="L1505" i="17" s="1"/>
  <c r="K1504" i="17"/>
  <c r="L1504" i="17" s="1"/>
  <c r="K1503" i="17"/>
  <c r="L1503" i="17" s="1"/>
  <c r="K1502" i="17"/>
  <c r="L1502" i="17" s="1"/>
  <c r="K1501" i="17"/>
  <c r="L1501" i="17" s="1"/>
  <c r="K1500" i="17"/>
  <c r="L1500" i="17" s="1"/>
  <c r="K1499" i="17"/>
  <c r="L1499" i="17" s="1"/>
  <c r="K1498" i="17"/>
  <c r="L1498" i="17" s="1"/>
  <c r="K1497" i="17"/>
  <c r="L1497" i="17" s="1"/>
  <c r="K1496" i="17"/>
  <c r="L1496" i="17" s="1"/>
  <c r="K1495" i="17"/>
  <c r="L1495" i="17" s="1"/>
  <c r="K1494" i="17"/>
  <c r="L1494" i="17" s="1"/>
  <c r="K1493" i="17"/>
  <c r="L1493" i="17" s="1"/>
  <c r="K1492" i="17"/>
  <c r="L1492" i="17" s="1"/>
  <c r="K1491" i="17"/>
  <c r="L1491" i="17" s="1"/>
  <c r="K1490" i="17"/>
  <c r="L1490" i="17" s="1"/>
  <c r="K1489" i="17"/>
  <c r="L1489" i="17" s="1"/>
  <c r="K1488" i="17"/>
  <c r="L1488" i="17" s="1"/>
  <c r="K1487" i="17"/>
  <c r="L1487" i="17" s="1"/>
  <c r="K1486" i="17"/>
  <c r="L1486" i="17" s="1"/>
  <c r="K1485" i="17"/>
  <c r="L1485" i="17" s="1"/>
  <c r="K1484" i="17"/>
  <c r="L1484" i="17" s="1"/>
  <c r="K1483" i="17"/>
  <c r="L1483" i="17" s="1"/>
  <c r="K1482" i="17"/>
  <c r="L1482" i="17" s="1"/>
  <c r="K1481" i="17"/>
  <c r="L1481" i="17" s="1"/>
  <c r="K1480" i="17"/>
  <c r="L1480" i="17" s="1"/>
  <c r="K1479" i="17"/>
  <c r="L1479" i="17" s="1"/>
  <c r="K1478" i="17"/>
  <c r="L1478" i="17" s="1"/>
  <c r="K1477" i="17"/>
  <c r="L1477" i="17" s="1"/>
  <c r="K1476" i="17"/>
  <c r="L1476" i="17" s="1"/>
  <c r="K1475" i="17"/>
  <c r="L1475" i="17" s="1"/>
  <c r="K1474" i="17"/>
  <c r="L1474" i="17" s="1"/>
  <c r="K1473" i="17"/>
  <c r="L1473" i="17" s="1"/>
  <c r="K1472" i="17"/>
  <c r="L1472" i="17" s="1"/>
  <c r="K1471" i="17"/>
  <c r="L1471" i="17" s="1"/>
  <c r="K1470" i="17"/>
  <c r="L1470" i="17" s="1"/>
  <c r="K1469" i="17"/>
  <c r="L1469" i="17" s="1"/>
  <c r="K1468" i="17"/>
  <c r="L1468" i="17" s="1"/>
  <c r="K1467" i="17"/>
  <c r="L1467" i="17" s="1"/>
  <c r="K1466" i="17"/>
  <c r="L1466" i="17" s="1"/>
  <c r="K1465" i="17"/>
  <c r="L1465" i="17" s="1"/>
  <c r="K1464" i="17"/>
  <c r="L1464" i="17" s="1"/>
  <c r="K1463" i="17"/>
  <c r="L1463" i="17" s="1"/>
  <c r="K1462" i="17"/>
  <c r="L1462" i="17" s="1"/>
  <c r="K1461" i="17"/>
  <c r="L1461" i="17" s="1"/>
  <c r="K1460" i="17"/>
  <c r="L1460" i="17" s="1"/>
  <c r="K1459" i="17"/>
  <c r="L1459" i="17" s="1"/>
  <c r="K1458" i="17"/>
  <c r="L1458" i="17" s="1"/>
  <c r="K1457" i="17"/>
  <c r="L1457" i="17" s="1"/>
  <c r="K1456" i="17"/>
  <c r="L1456" i="17" s="1"/>
  <c r="K1455" i="17"/>
  <c r="L1455" i="17" s="1"/>
  <c r="K1454" i="17"/>
  <c r="L1454" i="17" s="1"/>
  <c r="K1453" i="17"/>
  <c r="L1453" i="17" s="1"/>
  <c r="K1452" i="17"/>
  <c r="L1452" i="17" s="1"/>
  <c r="K1451" i="17"/>
  <c r="L1451" i="17" s="1"/>
  <c r="K1450" i="17"/>
  <c r="L1450" i="17" s="1"/>
  <c r="K1449" i="17"/>
  <c r="L1449" i="17" s="1"/>
  <c r="K1448" i="17"/>
  <c r="L1448" i="17" s="1"/>
  <c r="K1447" i="17"/>
  <c r="L1447" i="17" s="1"/>
  <c r="K1446" i="17"/>
  <c r="L1446" i="17" s="1"/>
  <c r="K1445" i="17"/>
  <c r="L1445" i="17" s="1"/>
  <c r="K1444" i="17"/>
  <c r="L1444" i="17" s="1"/>
  <c r="K1443" i="17"/>
  <c r="L1443" i="17" s="1"/>
  <c r="K1442" i="17"/>
  <c r="L1442" i="17" s="1"/>
  <c r="K1441" i="17"/>
  <c r="L1441" i="17" s="1"/>
  <c r="K1440" i="17"/>
  <c r="L1440" i="17" s="1"/>
  <c r="K1439" i="17"/>
  <c r="L1439" i="17" s="1"/>
  <c r="K1438" i="17"/>
  <c r="L1438" i="17" s="1"/>
  <c r="K1437" i="17"/>
  <c r="L1437" i="17" s="1"/>
  <c r="K1436" i="17"/>
  <c r="L1436" i="17" s="1"/>
  <c r="K1435" i="17"/>
  <c r="L1435" i="17" s="1"/>
  <c r="K1434" i="17"/>
  <c r="L1434" i="17" s="1"/>
  <c r="K1433" i="17"/>
  <c r="L1433" i="17" s="1"/>
  <c r="K1432" i="17"/>
  <c r="L1432" i="17" s="1"/>
  <c r="K1431" i="17"/>
  <c r="L1431" i="17" s="1"/>
  <c r="K1430" i="17"/>
  <c r="L1430" i="17" s="1"/>
  <c r="K1429" i="17"/>
  <c r="L1429" i="17" s="1"/>
  <c r="K1428" i="17"/>
  <c r="L1428" i="17" s="1"/>
  <c r="K1427" i="17"/>
  <c r="L1427" i="17" s="1"/>
  <c r="K1426" i="17"/>
  <c r="L1426" i="17" s="1"/>
  <c r="K1425" i="17"/>
  <c r="L1425" i="17" s="1"/>
  <c r="K1424" i="17"/>
  <c r="L1424" i="17" s="1"/>
  <c r="K1423" i="17"/>
  <c r="L1423" i="17" s="1"/>
  <c r="K1422" i="17"/>
  <c r="L1422" i="17" s="1"/>
  <c r="K1421" i="17"/>
  <c r="L1421" i="17" s="1"/>
  <c r="K1420" i="17"/>
  <c r="L1420" i="17" s="1"/>
  <c r="K1419" i="17"/>
  <c r="L1419" i="17" s="1"/>
  <c r="K1418" i="17"/>
  <c r="L1418" i="17" s="1"/>
  <c r="K1417" i="17"/>
  <c r="L1417" i="17" s="1"/>
  <c r="K1416" i="17"/>
  <c r="L1416" i="17" s="1"/>
  <c r="K1415" i="17"/>
  <c r="L1415" i="17" s="1"/>
  <c r="K1414" i="17"/>
  <c r="L1414" i="17" s="1"/>
  <c r="K1413" i="17"/>
  <c r="L1413" i="17" s="1"/>
  <c r="K1412" i="17"/>
  <c r="L1412" i="17" s="1"/>
  <c r="K1411" i="17"/>
  <c r="L1411" i="17" s="1"/>
  <c r="K1410" i="17"/>
  <c r="L1410" i="17" s="1"/>
  <c r="K1409" i="17"/>
  <c r="L1409" i="17" s="1"/>
  <c r="K1408" i="17"/>
  <c r="L1408" i="17" s="1"/>
  <c r="K1407" i="17"/>
  <c r="L1407" i="17" s="1"/>
  <c r="K1406" i="17"/>
  <c r="L1406" i="17" s="1"/>
  <c r="K1405" i="17"/>
  <c r="L1405" i="17" s="1"/>
  <c r="K1404" i="17"/>
  <c r="L1404" i="17" s="1"/>
  <c r="K1403" i="17"/>
  <c r="L1403" i="17" s="1"/>
  <c r="K1402" i="17"/>
  <c r="L1402" i="17" s="1"/>
  <c r="K1401" i="17"/>
  <c r="L1401" i="17" s="1"/>
  <c r="K1400" i="17"/>
  <c r="L1400" i="17" s="1"/>
  <c r="K1399" i="17"/>
  <c r="L1399" i="17" s="1"/>
  <c r="K1398" i="17"/>
  <c r="L1398" i="17" s="1"/>
  <c r="K1397" i="17"/>
  <c r="L1397" i="17" s="1"/>
  <c r="K1396" i="17"/>
  <c r="L1396" i="17" s="1"/>
  <c r="K1395" i="17"/>
  <c r="L1395" i="17" s="1"/>
  <c r="K1394" i="17"/>
  <c r="L1394" i="17" s="1"/>
  <c r="K1393" i="17"/>
  <c r="L1393" i="17" s="1"/>
  <c r="K1392" i="17"/>
  <c r="L1392" i="17" s="1"/>
  <c r="K1391" i="17"/>
  <c r="L1391" i="17" s="1"/>
  <c r="K1390" i="17"/>
  <c r="L1390" i="17" s="1"/>
  <c r="K1389" i="17"/>
  <c r="L1389" i="17" s="1"/>
  <c r="K1388" i="17"/>
  <c r="L1388" i="17" s="1"/>
  <c r="K1387" i="17"/>
  <c r="L1387" i="17" s="1"/>
  <c r="K1386" i="17"/>
  <c r="L1386" i="17" s="1"/>
  <c r="K1385" i="17"/>
  <c r="L1385" i="17" s="1"/>
  <c r="K1384" i="17"/>
  <c r="L1384" i="17" s="1"/>
  <c r="K1383" i="17"/>
  <c r="L1383" i="17" s="1"/>
  <c r="K1382" i="17"/>
  <c r="L1382" i="17" s="1"/>
  <c r="K1381" i="17"/>
  <c r="L1381" i="17" s="1"/>
  <c r="K1380" i="17"/>
  <c r="L1380" i="17" s="1"/>
  <c r="K1379" i="17"/>
  <c r="L1379" i="17" s="1"/>
  <c r="K1378" i="17"/>
  <c r="L1378" i="17" s="1"/>
  <c r="K1377" i="17"/>
  <c r="L1377" i="17" s="1"/>
  <c r="K1376" i="17"/>
  <c r="L1376" i="17" s="1"/>
  <c r="K1375" i="17"/>
  <c r="L1375" i="17" s="1"/>
  <c r="K1374" i="17"/>
  <c r="L1374" i="17" s="1"/>
  <c r="K1373" i="17"/>
  <c r="L1373" i="17" s="1"/>
  <c r="K1372" i="17"/>
  <c r="L1372" i="17" s="1"/>
  <c r="K1371" i="17"/>
  <c r="L1371" i="17" s="1"/>
  <c r="K1370" i="17"/>
  <c r="L1370" i="17" s="1"/>
  <c r="K1369" i="17"/>
  <c r="L1369" i="17" s="1"/>
  <c r="K1368" i="17"/>
  <c r="L1368" i="17" s="1"/>
  <c r="K1367" i="17"/>
  <c r="L1367" i="17" s="1"/>
  <c r="K1366" i="17"/>
  <c r="L1366" i="17" s="1"/>
  <c r="K1365" i="17"/>
  <c r="L1365" i="17" s="1"/>
  <c r="K1364" i="17"/>
  <c r="L1364" i="17" s="1"/>
  <c r="K1363" i="17"/>
  <c r="L1363" i="17" s="1"/>
  <c r="K1362" i="17"/>
  <c r="L1362" i="17" s="1"/>
  <c r="K1361" i="17"/>
  <c r="L1361" i="17" s="1"/>
  <c r="K1360" i="17"/>
  <c r="L1360" i="17" s="1"/>
  <c r="K1359" i="17"/>
  <c r="L1359" i="17" s="1"/>
  <c r="K1358" i="17"/>
  <c r="L1358" i="17" s="1"/>
  <c r="K1357" i="17"/>
  <c r="L1357" i="17" s="1"/>
  <c r="K1356" i="17"/>
  <c r="L1356" i="17" s="1"/>
  <c r="K1355" i="17"/>
  <c r="L1355" i="17" s="1"/>
  <c r="K1354" i="17"/>
  <c r="L1354" i="17" s="1"/>
  <c r="K1353" i="17"/>
  <c r="L1353" i="17" s="1"/>
  <c r="K1352" i="17"/>
  <c r="L1352" i="17" s="1"/>
  <c r="K1351" i="17"/>
  <c r="L1351" i="17" s="1"/>
  <c r="K1350" i="17"/>
  <c r="L1350" i="17" s="1"/>
  <c r="K1349" i="17"/>
  <c r="L1349" i="17" s="1"/>
  <c r="K1348" i="17"/>
  <c r="L1348" i="17" s="1"/>
  <c r="K1347" i="17"/>
  <c r="L1347" i="17" s="1"/>
  <c r="K1346" i="17"/>
  <c r="L1346" i="17" s="1"/>
  <c r="K1345" i="17"/>
  <c r="L1345" i="17" s="1"/>
  <c r="K1344" i="17"/>
  <c r="L1344" i="17" s="1"/>
  <c r="K1343" i="17"/>
  <c r="L1343" i="17" s="1"/>
  <c r="K1342" i="17"/>
  <c r="L1342" i="17" s="1"/>
  <c r="K1341" i="17"/>
  <c r="L1341" i="17" s="1"/>
  <c r="K1340" i="17"/>
  <c r="L1340" i="17" s="1"/>
  <c r="K1339" i="17"/>
  <c r="L1339" i="17" s="1"/>
  <c r="K1338" i="17"/>
  <c r="L1338" i="17" s="1"/>
  <c r="K1337" i="17"/>
  <c r="L1337" i="17" s="1"/>
  <c r="K1336" i="17"/>
  <c r="L1336" i="17" s="1"/>
  <c r="K1335" i="17"/>
  <c r="L1335" i="17" s="1"/>
  <c r="K1334" i="17"/>
  <c r="L1334" i="17" s="1"/>
  <c r="K1333" i="17"/>
  <c r="L1333" i="17" s="1"/>
  <c r="K1332" i="17"/>
  <c r="L1332" i="17" s="1"/>
  <c r="K1331" i="17"/>
  <c r="L1331" i="17" s="1"/>
  <c r="K1330" i="17"/>
  <c r="L1330" i="17" s="1"/>
  <c r="K1329" i="17"/>
  <c r="L1329" i="17" s="1"/>
  <c r="K1328" i="17"/>
  <c r="L1328" i="17" s="1"/>
  <c r="K1327" i="17"/>
  <c r="L1327" i="17" s="1"/>
  <c r="K1326" i="17"/>
  <c r="L1326" i="17" s="1"/>
  <c r="K1325" i="17"/>
  <c r="L1325" i="17" s="1"/>
  <c r="K1324" i="17"/>
  <c r="L1324" i="17" s="1"/>
  <c r="K1323" i="17"/>
  <c r="L1323" i="17" s="1"/>
  <c r="K1322" i="17"/>
  <c r="L1322" i="17" s="1"/>
  <c r="K1321" i="17"/>
  <c r="L1321" i="17" s="1"/>
  <c r="K1320" i="17"/>
  <c r="L1320" i="17" s="1"/>
  <c r="K1319" i="17"/>
  <c r="L1319" i="17" s="1"/>
  <c r="K1318" i="17"/>
  <c r="L1318" i="17" s="1"/>
  <c r="K1317" i="17"/>
  <c r="L1317" i="17" s="1"/>
  <c r="K1316" i="17"/>
  <c r="L1316" i="17" s="1"/>
  <c r="K1315" i="17"/>
  <c r="L1315" i="17" s="1"/>
  <c r="K1314" i="17"/>
  <c r="L1314" i="17" s="1"/>
  <c r="K1313" i="17"/>
  <c r="L1313" i="17" s="1"/>
  <c r="K1312" i="17"/>
  <c r="L1312" i="17" s="1"/>
  <c r="K1311" i="17"/>
  <c r="L1311" i="17" s="1"/>
  <c r="K1310" i="17"/>
  <c r="L1310" i="17" s="1"/>
  <c r="K1309" i="17"/>
  <c r="L1309" i="17" s="1"/>
  <c r="K1308" i="17"/>
  <c r="L1308" i="17" s="1"/>
  <c r="K1307" i="17"/>
  <c r="L1307" i="17" s="1"/>
  <c r="K1306" i="17"/>
  <c r="L1306" i="17" s="1"/>
  <c r="K1305" i="17"/>
  <c r="L1305" i="17" s="1"/>
  <c r="K1304" i="17"/>
  <c r="L1304" i="17" s="1"/>
  <c r="K1303" i="17"/>
  <c r="L1303" i="17" s="1"/>
  <c r="K1302" i="17"/>
  <c r="L1302" i="17" s="1"/>
  <c r="K1301" i="17"/>
  <c r="L1301" i="17" s="1"/>
  <c r="K1300" i="17"/>
  <c r="L1300" i="17" s="1"/>
  <c r="K1299" i="17"/>
  <c r="L1299" i="17" s="1"/>
  <c r="K1298" i="17"/>
  <c r="L1298" i="17" s="1"/>
  <c r="K1297" i="17"/>
  <c r="L1297" i="17" s="1"/>
  <c r="K1296" i="17"/>
  <c r="L1296" i="17" s="1"/>
  <c r="K1295" i="17"/>
  <c r="L1295" i="17" s="1"/>
  <c r="K1294" i="17"/>
  <c r="L1294" i="17" s="1"/>
  <c r="K1293" i="17"/>
  <c r="L1293" i="17" s="1"/>
  <c r="K1292" i="17"/>
  <c r="L1292" i="17" s="1"/>
  <c r="K1291" i="17"/>
  <c r="L1291" i="17" s="1"/>
  <c r="K1290" i="17"/>
  <c r="L1290" i="17" s="1"/>
  <c r="K1289" i="17"/>
  <c r="L1289" i="17" s="1"/>
  <c r="K1288" i="17"/>
  <c r="L1288" i="17" s="1"/>
  <c r="K1287" i="17"/>
  <c r="L1287" i="17" s="1"/>
  <c r="K1286" i="17"/>
  <c r="L1286" i="17" s="1"/>
  <c r="K1285" i="17"/>
  <c r="L1285" i="17" s="1"/>
  <c r="K1284" i="17"/>
  <c r="L1284" i="17" s="1"/>
  <c r="K1283" i="17"/>
  <c r="L1283" i="17" s="1"/>
  <c r="K1282" i="17"/>
  <c r="L1282" i="17" s="1"/>
  <c r="K1281" i="17"/>
  <c r="L1281" i="17" s="1"/>
  <c r="K1280" i="17"/>
  <c r="L1280" i="17" s="1"/>
  <c r="K1279" i="17"/>
  <c r="L1279" i="17" s="1"/>
  <c r="K1278" i="17"/>
  <c r="L1278" i="17" s="1"/>
  <c r="K1277" i="17"/>
  <c r="L1277" i="17" s="1"/>
  <c r="K1276" i="17"/>
  <c r="L1276" i="17" s="1"/>
  <c r="K1275" i="17"/>
  <c r="L1275" i="17" s="1"/>
  <c r="K1274" i="17"/>
  <c r="L1274" i="17" s="1"/>
  <c r="K1273" i="17"/>
  <c r="L1273" i="17" s="1"/>
  <c r="K1272" i="17"/>
  <c r="L1272" i="17" s="1"/>
  <c r="K1271" i="17"/>
  <c r="L1271" i="17" s="1"/>
  <c r="K1270" i="17"/>
  <c r="L1270" i="17" s="1"/>
  <c r="K1269" i="17"/>
  <c r="L1269" i="17" s="1"/>
  <c r="K1268" i="17"/>
  <c r="L1268" i="17" s="1"/>
  <c r="K1267" i="17"/>
  <c r="L1267" i="17" s="1"/>
  <c r="K1266" i="17"/>
  <c r="L1266" i="17" s="1"/>
  <c r="K1265" i="17"/>
  <c r="L1265" i="17" s="1"/>
  <c r="K1264" i="17"/>
  <c r="L1264" i="17" s="1"/>
  <c r="K1263" i="17"/>
  <c r="L1263" i="17" s="1"/>
  <c r="K1262" i="17"/>
  <c r="L1262" i="17" s="1"/>
  <c r="K1261" i="17"/>
  <c r="L1261" i="17" s="1"/>
  <c r="K1260" i="17"/>
  <c r="L1260" i="17" s="1"/>
  <c r="K1259" i="17"/>
  <c r="L1259" i="17" s="1"/>
  <c r="K1258" i="17"/>
  <c r="L1258" i="17" s="1"/>
  <c r="K1257" i="17"/>
  <c r="L1257" i="17" s="1"/>
  <c r="K1256" i="17"/>
  <c r="L1256" i="17" s="1"/>
  <c r="K1255" i="17"/>
  <c r="L1255" i="17" s="1"/>
  <c r="K1254" i="17"/>
  <c r="L1254" i="17" s="1"/>
  <c r="K1253" i="17"/>
  <c r="L1253" i="17" s="1"/>
  <c r="K1252" i="17"/>
  <c r="L1252" i="17" s="1"/>
  <c r="K1251" i="17"/>
  <c r="L1251" i="17" s="1"/>
  <c r="K1250" i="17"/>
  <c r="L1250" i="17" s="1"/>
  <c r="K1249" i="17"/>
  <c r="L1249" i="17" s="1"/>
  <c r="K1248" i="17"/>
  <c r="L1248" i="17" s="1"/>
  <c r="K1247" i="17"/>
  <c r="L1247" i="17" s="1"/>
  <c r="K1246" i="17"/>
  <c r="L1246" i="17" s="1"/>
  <c r="K1245" i="17"/>
  <c r="L1245" i="17" s="1"/>
  <c r="K1244" i="17"/>
  <c r="L1244" i="17" s="1"/>
  <c r="K1243" i="17"/>
  <c r="L1243" i="17" s="1"/>
  <c r="K1242" i="17"/>
  <c r="L1242" i="17" s="1"/>
  <c r="K1241" i="17"/>
  <c r="L1241" i="17" s="1"/>
  <c r="K1240" i="17"/>
  <c r="L1240" i="17" s="1"/>
  <c r="K1239" i="17"/>
  <c r="L1239" i="17" s="1"/>
  <c r="K1238" i="17"/>
  <c r="L1238" i="17" s="1"/>
  <c r="K1237" i="17"/>
  <c r="L1237" i="17" s="1"/>
  <c r="K1236" i="17"/>
  <c r="L1236" i="17" s="1"/>
  <c r="K1235" i="17"/>
  <c r="L1235" i="17" s="1"/>
  <c r="K1234" i="17"/>
  <c r="L1234" i="17" s="1"/>
  <c r="K1233" i="17"/>
  <c r="L1233" i="17" s="1"/>
  <c r="K1232" i="17"/>
  <c r="L1232" i="17" s="1"/>
  <c r="K1231" i="17"/>
  <c r="L1231" i="17" s="1"/>
  <c r="K1230" i="17"/>
  <c r="L1230" i="17" s="1"/>
  <c r="K1229" i="17"/>
  <c r="L1229" i="17" s="1"/>
  <c r="K1228" i="17"/>
  <c r="L1228" i="17" s="1"/>
  <c r="K1227" i="17"/>
  <c r="L1227" i="17" s="1"/>
  <c r="K1226" i="17"/>
  <c r="L1226" i="17" s="1"/>
  <c r="K1225" i="17"/>
  <c r="L1225" i="17" s="1"/>
  <c r="K1224" i="17"/>
  <c r="L1224" i="17" s="1"/>
  <c r="K1223" i="17"/>
  <c r="L1223" i="17" s="1"/>
  <c r="K1222" i="17"/>
  <c r="L1222" i="17" s="1"/>
  <c r="K1221" i="17"/>
  <c r="L1221" i="17" s="1"/>
  <c r="K1220" i="17"/>
  <c r="L1220" i="17" s="1"/>
  <c r="K1219" i="17"/>
  <c r="L1219" i="17" s="1"/>
  <c r="K1218" i="17"/>
  <c r="L1218" i="17" s="1"/>
  <c r="K1217" i="17"/>
  <c r="L1217" i="17" s="1"/>
  <c r="K1216" i="17"/>
  <c r="L1216" i="17" s="1"/>
  <c r="K1215" i="17"/>
  <c r="L1215" i="17" s="1"/>
  <c r="K1214" i="17"/>
  <c r="L1214" i="17" s="1"/>
  <c r="K1213" i="17"/>
  <c r="L1213" i="17" s="1"/>
  <c r="K1212" i="17"/>
  <c r="L1212" i="17" s="1"/>
  <c r="K1211" i="17"/>
  <c r="L1211" i="17" s="1"/>
  <c r="K1210" i="17"/>
  <c r="L1210" i="17" s="1"/>
  <c r="K1209" i="17"/>
  <c r="L1209" i="17" s="1"/>
  <c r="K1208" i="17"/>
  <c r="L1208" i="17" s="1"/>
  <c r="K1207" i="17"/>
  <c r="L1207" i="17" s="1"/>
  <c r="K1206" i="17"/>
  <c r="L1206" i="17" s="1"/>
  <c r="K1205" i="17"/>
  <c r="L1205" i="17" s="1"/>
  <c r="K1204" i="17"/>
  <c r="L1204" i="17" s="1"/>
  <c r="K1203" i="17"/>
  <c r="L1203" i="17" s="1"/>
  <c r="K1202" i="17"/>
  <c r="L1202" i="17" s="1"/>
  <c r="K1201" i="17"/>
  <c r="L1201" i="17" s="1"/>
  <c r="K1200" i="17"/>
  <c r="L1200" i="17" s="1"/>
  <c r="K1199" i="17"/>
  <c r="L1199" i="17" s="1"/>
  <c r="K1198" i="17"/>
  <c r="L1198" i="17" s="1"/>
  <c r="K1197" i="17"/>
  <c r="L1197" i="17" s="1"/>
  <c r="K1196" i="17"/>
  <c r="L1196" i="17" s="1"/>
  <c r="K1195" i="17"/>
  <c r="L1195" i="17" s="1"/>
  <c r="K1194" i="17"/>
  <c r="L1194" i="17" s="1"/>
  <c r="K1193" i="17"/>
  <c r="L1193" i="17" s="1"/>
  <c r="K1192" i="17"/>
  <c r="L1192" i="17" s="1"/>
  <c r="K1191" i="17"/>
  <c r="L1191" i="17" s="1"/>
  <c r="K1190" i="17"/>
  <c r="L1190" i="17" s="1"/>
  <c r="K1189" i="17"/>
  <c r="L1189" i="17" s="1"/>
  <c r="K1188" i="17"/>
  <c r="L1188" i="17" s="1"/>
  <c r="K1187" i="17"/>
  <c r="L1187" i="17" s="1"/>
  <c r="K1186" i="17"/>
  <c r="L1186" i="17" s="1"/>
  <c r="K1185" i="17"/>
  <c r="L1185" i="17" s="1"/>
  <c r="K1184" i="17"/>
  <c r="L1184" i="17" s="1"/>
  <c r="K1183" i="17"/>
  <c r="L1183" i="17" s="1"/>
  <c r="K1182" i="17"/>
  <c r="L1182" i="17" s="1"/>
  <c r="K1181" i="17"/>
  <c r="L1181" i="17" s="1"/>
  <c r="K1180" i="17"/>
  <c r="L1180" i="17" s="1"/>
  <c r="K1179" i="17"/>
  <c r="L1179" i="17" s="1"/>
  <c r="K1178" i="17"/>
  <c r="L1178" i="17" s="1"/>
  <c r="K1177" i="17"/>
  <c r="L1177" i="17" s="1"/>
  <c r="K1176" i="17"/>
  <c r="L1176" i="17" s="1"/>
  <c r="K1175" i="17"/>
  <c r="L1175" i="17" s="1"/>
  <c r="K1174" i="17"/>
  <c r="L1174" i="17" s="1"/>
  <c r="K1173" i="17"/>
  <c r="L1173" i="17" s="1"/>
  <c r="K1172" i="17"/>
  <c r="L1172" i="17" s="1"/>
  <c r="K1171" i="17"/>
  <c r="L1171" i="17" s="1"/>
  <c r="K1170" i="17"/>
  <c r="L1170" i="17" s="1"/>
  <c r="K1169" i="17"/>
  <c r="L1169" i="17" s="1"/>
  <c r="K1168" i="17"/>
  <c r="L1168" i="17" s="1"/>
  <c r="K1167" i="17"/>
  <c r="L1167" i="17" s="1"/>
  <c r="K1166" i="17"/>
  <c r="L1166" i="17" s="1"/>
  <c r="K1165" i="17"/>
  <c r="L1165" i="17" s="1"/>
  <c r="K1164" i="17"/>
  <c r="L1164" i="17" s="1"/>
  <c r="K1163" i="17"/>
  <c r="L1163" i="17" s="1"/>
  <c r="K1162" i="17"/>
  <c r="L1162" i="17" s="1"/>
  <c r="K1161" i="17"/>
  <c r="L1161" i="17" s="1"/>
  <c r="K1160" i="17"/>
  <c r="L1160" i="17" s="1"/>
  <c r="K1159" i="17"/>
  <c r="L1159" i="17" s="1"/>
  <c r="K1158" i="17"/>
  <c r="L1158" i="17" s="1"/>
  <c r="K1157" i="17"/>
  <c r="L1157" i="17" s="1"/>
  <c r="K1156" i="17"/>
  <c r="L1156" i="17" s="1"/>
  <c r="K1155" i="17"/>
  <c r="L1155" i="17" s="1"/>
  <c r="K1154" i="17"/>
  <c r="L1154" i="17" s="1"/>
  <c r="K1153" i="17"/>
  <c r="L1153" i="17" s="1"/>
  <c r="K1152" i="17"/>
  <c r="L1152" i="17" s="1"/>
  <c r="K1151" i="17"/>
  <c r="L1151" i="17" s="1"/>
  <c r="K1150" i="17"/>
  <c r="L1150" i="17" s="1"/>
  <c r="K1149" i="17"/>
  <c r="L1149" i="17" s="1"/>
  <c r="K1148" i="17"/>
  <c r="L1148" i="17" s="1"/>
  <c r="K1147" i="17"/>
  <c r="L1147" i="17" s="1"/>
  <c r="K1146" i="17"/>
  <c r="L1146" i="17" s="1"/>
  <c r="K1145" i="17"/>
  <c r="L1145" i="17" s="1"/>
  <c r="K1144" i="17"/>
  <c r="L1144" i="17" s="1"/>
  <c r="K1143" i="17"/>
  <c r="L1143" i="17" s="1"/>
  <c r="K1142" i="17"/>
  <c r="L1142" i="17" s="1"/>
  <c r="K1141" i="17"/>
  <c r="L1141" i="17" s="1"/>
  <c r="K1140" i="17"/>
  <c r="L1140" i="17" s="1"/>
  <c r="K1139" i="17"/>
  <c r="L1139" i="17" s="1"/>
  <c r="K1138" i="17"/>
  <c r="L1138" i="17" s="1"/>
  <c r="K1137" i="17"/>
  <c r="L1137" i="17" s="1"/>
  <c r="K1136" i="17"/>
  <c r="L1136" i="17" s="1"/>
  <c r="K1135" i="17"/>
  <c r="L1135" i="17" s="1"/>
  <c r="K1134" i="17"/>
  <c r="L1134" i="17" s="1"/>
  <c r="K1133" i="17"/>
  <c r="L1133" i="17" s="1"/>
  <c r="K1132" i="17"/>
  <c r="L1132" i="17" s="1"/>
  <c r="K1131" i="17"/>
  <c r="L1131" i="17" s="1"/>
  <c r="K1130" i="17"/>
  <c r="L1130" i="17" s="1"/>
  <c r="K1129" i="17"/>
  <c r="L1129" i="17" s="1"/>
  <c r="K1128" i="17"/>
  <c r="L1128" i="17" s="1"/>
  <c r="K1127" i="17"/>
  <c r="L1127" i="17" s="1"/>
  <c r="K1126" i="17"/>
  <c r="L1126" i="17" s="1"/>
  <c r="K1125" i="17"/>
  <c r="L1125" i="17" s="1"/>
  <c r="K1124" i="17"/>
  <c r="L1124" i="17" s="1"/>
  <c r="K1123" i="17"/>
  <c r="L1123" i="17" s="1"/>
  <c r="K1122" i="17"/>
  <c r="L1122" i="17" s="1"/>
  <c r="K1121" i="17"/>
  <c r="L1121" i="17" s="1"/>
  <c r="K1120" i="17"/>
  <c r="L1120" i="17" s="1"/>
  <c r="K1119" i="17"/>
  <c r="L1119" i="17" s="1"/>
  <c r="K1118" i="17"/>
  <c r="L1118" i="17" s="1"/>
  <c r="K1117" i="17"/>
  <c r="L1117" i="17" s="1"/>
  <c r="K1116" i="17"/>
  <c r="L1116" i="17" s="1"/>
  <c r="K1115" i="17"/>
  <c r="L1115" i="17" s="1"/>
  <c r="K1114" i="17"/>
  <c r="L1114" i="17" s="1"/>
  <c r="K1113" i="17"/>
  <c r="L1113" i="17" s="1"/>
  <c r="K1112" i="17"/>
  <c r="L1112" i="17" s="1"/>
  <c r="K1111" i="17"/>
  <c r="L1111" i="17" s="1"/>
  <c r="K1110" i="17"/>
  <c r="L1110" i="17" s="1"/>
  <c r="K1109" i="17"/>
  <c r="L1109" i="17" s="1"/>
  <c r="K1108" i="17"/>
  <c r="L1108" i="17" s="1"/>
  <c r="K1107" i="17"/>
  <c r="L1107" i="17" s="1"/>
  <c r="K1106" i="17"/>
  <c r="L1106" i="17" s="1"/>
  <c r="K1105" i="17"/>
  <c r="L1105" i="17" s="1"/>
  <c r="K1104" i="17"/>
  <c r="L1104" i="17" s="1"/>
  <c r="K1103" i="17"/>
  <c r="L1103" i="17" s="1"/>
  <c r="K1102" i="17"/>
  <c r="L1102" i="17" s="1"/>
  <c r="K1101" i="17"/>
  <c r="L1101" i="17" s="1"/>
  <c r="K1100" i="17"/>
  <c r="L1100" i="17" s="1"/>
  <c r="K1099" i="17"/>
  <c r="L1099" i="17" s="1"/>
  <c r="K1098" i="17"/>
  <c r="L1098" i="17" s="1"/>
  <c r="K1097" i="17"/>
  <c r="L1097" i="17" s="1"/>
  <c r="K1096" i="17"/>
  <c r="L1096" i="17" s="1"/>
  <c r="K1095" i="17"/>
  <c r="L1095" i="17" s="1"/>
  <c r="K1094" i="17"/>
  <c r="L1094" i="17" s="1"/>
  <c r="K1093" i="17"/>
  <c r="L1093" i="17" s="1"/>
  <c r="K1092" i="17"/>
  <c r="L1092" i="17" s="1"/>
  <c r="K1091" i="17"/>
  <c r="L1091" i="17" s="1"/>
  <c r="K1090" i="17"/>
  <c r="L1090" i="17" s="1"/>
  <c r="K1089" i="17"/>
  <c r="L1089" i="17" s="1"/>
  <c r="K1088" i="17"/>
  <c r="L1088" i="17" s="1"/>
  <c r="K1087" i="17"/>
  <c r="L1087" i="17" s="1"/>
  <c r="K1086" i="17"/>
  <c r="L1086" i="17" s="1"/>
  <c r="K1085" i="17"/>
  <c r="L1085" i="17" s="1"/>
  <c r="K1084" i="17"/>
  <c r="L1084" i="17" s="1"/>
  <c r="K1083" i="17"/>
  <c r="L1083" i="17" s="1"/>
  <c r="K1082" i="17"/>
  <c r="L1082" i="17" s="1"/>
  <c r="K1081" i="17"/>
  <c r="L1081" i="17" s="1"/>
  <c r="K1080" i="17"/>
  <c r="L1080" i="17" s="1"/>
  <c r="K1079" i="17"/>
  <c r="L1079" i="17" s="1"/>
  <c r="K1078" i="17"/>
  <c r="L1078" i="17" s="1"/>
  <c r="K1077" i="17"/>
  <c r="L1077" i="17" s="1"/>
  <c r="K1076" i="17"/>
  <c r="L1076" i="17" s="1"/>
  <c r="K1075" i="17"/>
  <c r="L1075" i="17" s="1"/>
  <c r="K1074" i="17"/>
  <c r="L1074" i="17" s="1"/>
  <c r="K1073" i="17"/>
  <c r="L1073" i="17" s="1"/>
  <c r="K1072" i="17"/>
  <c r="L1072" i="17" s="1"/>
  <c r="K1071" i="17"/>
  <c r="L1071" i="17" s="1"/>
  <c r="K1070" i="17"/>
  <c r="L1070" i="17" s="1"/>
  <c r="K1069" i="17"/>
  <c r="L1069" i="17" s="1"/>
  <c r="K1068" i="17"/>
  <c r="L1068" i="17" s="1"/>
  <c r="K1067" i="17"/>
  <c r="L1067" i="17" s="1"/>
  <c r="K1066" i="17"/>
  <c r="L1066" i="17" s="1"/>
  <c r="K1065" i="17"/>
  <c r="L1065" i="17" s="1"/>
  <c r="K1064" i="17"/>
  <c r="L1064" i="17" s="1"/>
  <c r="K1063" i="17"/>
  <c r="L1063" i="17" s="1"/>
  <c r="K1062" i="17"/>
  <c r="L1062" i="17" s="1"/>
  <c r="K1061" i="17"/>
  <c r="L1061" i="17" s="1"/>
  <c r="K1060" i="17"/>
  <c r="L1060" i="17" s="1"/>
  <c r="K1059" i="17"/>
  <c r="L1059" i="17" s="1"/>
  <c r="K1058" i="17"/>
  <c r="L1058" i="17" s="1"/>
  <c r="K1057" i="17"/>
  <c r="L1057" i="17" s="1"/>
  <c r="K1056" i="17"/>
  <c r="L1056" i="17" s="1"/>
  <c r="K1055" i="17"/>
  <c r="L1055" i="17" s="1"/>
  <c r="K1054" i="17"/>
  <c r="L1054" i="17" s="1"/>
  <c r="K1053" i="17"/>
  <c r="L1053" i="17" s="1"/>
  <c r="K1052" i="17"/>
  <c r="L1052" i="17" s="1"/>
  <c r="K1051" i="17"/>
  <c r="L1051" i="17" s="1"/>
  <c r="K1050" i="17"/>
  <c r="L1050" i="17" s="1"/>
  <c r="K1049" i="17"/>
  <c r="L1049" i="17" s="1"/>
  <c r="K1048" i="17"/>
  <c r="L1048" i="17" s="1"/>
  <c r="K1047" i="17"/>
  <c r="L1047" i="17" s="1"/>
  <c r="K1046" i="17"/>
  <c r="L1046" i="17" s="1"/>
  <c r="K1045" i="17"/>
  <c r="L1045" i="17" s="1"/>
  <c r="K1044" i="17"/>
  <c r="L1044" i="17" s="1"/>
  <c r="K1043" i="17"/>
  <c r="L1043" i="17" s="1"/>
  <c r="K1042" i="17"/>
  <c r="L1042" i="17" s="1"/>
  <c r="K1041" i="17"/>
  <c r="L1041" i="17" s="1"/>
  <c r="K1040" i="17"/>
  <c r="L1040" i="17" s="1"/>
  <c r="K1039" i="17"/>
  <c r="L1039" i="17" s="1"/>
  <c r="K1038" i="17"/>
  <c r="L1038" i="17" s="1"/>
  <c r="K1037" i="17"/>
  <c r="L1037" i="17" s="1"/>
  <c r="K1036" i="17"/>
  <c r="L1036" i="17" s="1"/>
  <c r="K1035" i="17"/>
  <c r="L1035" i="17" s="1"/>
  <c r="K1034" i="17"/>
  <c r="L1034" i="17" s="1"/>
  <c r="K1033" i="17"/>
  <c r="L1033" i="17" s="1"/>
  <c r="K1032" i="17"/>
  <c r="L1032" i="17" s="1"/>
  <c r="K1031" i="17"/>
  <c r="L1031" i="17" s="1"/>
  <c r="K1030" i="17"/>
  <c r="L1030" i="17" s="1"/>
  <c r="K1029" i="17"/>
  <c r="L1029" i="17" s="1"/>
  <c r="K1028" i="17"/>
  <c r="L1028" i="17" s="1"/>
  <c r="K1027" i="17"/>
  <c r="L1027" i="17" s="1"/>
  <c r="K1026" i="17"/>
  <c r="L1026" i="17" s="1"/>
  <c r="K1025" i="17"/>
  <c r="L1025" i="17" s="1"/>
  <c r="K1024" i="17"/>
  <c r="L1024" i="17" s="1"/>
  <c r="K1023" i="17"/>
  <c r="L1023" i="17" s="1"/>
  <c r="K1022" i="17"/>
  <c r="L1022" i="17" s="1"/>
  <c r="K1021" i="17"/>
  <c r="L1021" i="17" s="1"/>
  <c r="K1020" i="17"/>
  <c r="L1020" i="17" s="1"/>
  <c r="K1019" i="17"/>
  <c r="L1019" i="17" s="1"/>
  <c r="K1018" i="17"/>
  <c r="L1018" i="17" s="1"/>
  <c r="K1017" i="17"/>
  <c r="L1017" i="17" s="1"/>
  <c r="K1016" i="17"/>
  <c r="L1016" i="17" s="1"/>
  <c r="K1015" i="17"/>
  <c r="L1015" i="17" s="1"/>
  <c r="K1014" i="17"/>
  <c r="L1014" i="17" s="1"/>
  <c r="K1013" i="17"/>
  <c r="L1013" i="17" s="1"/>
  <c r="K1012" i="17"/>
  <c r="L1012" i="17" s="1"/>
  <c r="K1011" i="17"/>
  <c r="L1011" i="17" s="1"/>
  <c r="K1010" i="17"/>
  <c r="L1010" i="17" s="1"/>
  <c r="K1009" i="17"/>
  <c r="L1009" i="17" s="1"/>
  <c r="K1008" i="17"/>
  <c r="L1008" i="17" s="1"/>
  <c r="K1007" i="17"/>
  <c r="L1007" i="17" s="1"/>
  <c r="K1006" i="17"/>
  <c r="L1006" i="17" s="1"/>
  <c r="K1005" i="17"/>
  <c r="L1005" i="17" s="1"/>
  <c r="K1004" i="17"/>
  <c r="L1004" i="17" s="1"/>
  <c r="K1003" i="17"/>
  <c r="L1003" i="17" s="1"/>
  <c r="K1002" i="17"/>
  <c r="L1002" i="17" s="1"/>
  <c r="K1001" i="17"/>
  <c r="L1001" i="17" s="1"/>
  <c r="K1000" i="17"/>
  <c r="L1000" i="17" s="1"/>
  <c r="K999" i="17"/>
  <c r="L999" i="17" s="1"/>
  <c r="K998" i="17"/>
  <c r="L998" i="17" s="1"/>
  <c r="K997" i="17"/>
  <c r="L997" i="17" s="1"/>
  <c r="K996" i="17"/>
  <c r="L996" i="17" s="1"/>
  <c r="K995" i="17"/>
  <c r="L995" i="17" s="1"/>
  <c r="K994" i="17"/>
  <c r="L994" i="17" s="1"/>
  <c r="K993" i="17"/>
  <c r="L993" i="17" s="1"/>
  <c r="K992" i="17"/>
  <c r="L992" i="17" s="1"/>
  <c r="K991" i="17"/>
  <c r="L991" i="17" s="1"/>
  <c r="K990" i="17"/>
  <c r="L990" i="17" s="1"/>
  <c r="K989" i="17"/>
  <c r="L989" i="17" s="1"/>
  <c r="K988" i="17"/>
  <c r="L988" i="17" s="1"/>
  <c r="K987" i="17"/>
  <c r="L987" i="17" s="1"/>
  <c r="K986" i="17"/>
  <c r="L986" i="17" s="1"/>
  <c r="K985" i="17"/>
  <c r="L985" i="17" s="1"/>
  <c r="K984" i="17"/>
  <c r="L984" i="17" s="1"/>
  <c r="K983" i="17"/>
  <c r="L983" i="17" s="1"/>
  <c r="K982" i="17"/>
  <c r="L982" i="17" s="1"/>
  <c r="K981" i="17"/>
  <c r="L981" i="17" s="1"/>
  <c r="K980" i="17"/>
  <c r="L980" i="17" s="1"/>
  <c r="K979" i="17"/>
  <c r="L979" i="17" s="1"/>
  <c r="K978" i="17"/>
  <c r="L978" i="17" s="1"/>
  <c r="K977" i="17"/>
  <c r="L977" i="17" s="1"/>
  <c r="K976" i="17"/>
  <c r="L976" i="17" s="1"/>
  <c r="K975" i="17"/>
  <c r="L975" i="17" s="1"/>
  <c r="K974" i="17"/>
  <c r="L974" i="17" s="1"/>
  <c r="K973" i="17"/>
  <c r="L973" i="17" s="1"/>
  <c r="K972" i="17"/>
  <c r="L972" i="17" s="1"/>
  <c r="K971" i="17"/>
  <c r="L971" i="17" s="1"/>
  <c r="K970" i="17"/>
  <c r="L970" i="17" s="1"/>
  <c r="K969" i="17"/>
  <c r="L969" i="17" s="1"/>
  <c r="K968" i="17"/>
  <c r="L968" i="17" s="1"/>
  <c r="K967" i="17"/>
  <c r="L967" i="17" s="1"/>
  <c r="K966" i="17"/>
  <c r="L966" i="17" s="1"/>
  <c r="K965" i="17"/>
  <c r="L965" i="17" s="1"/>
  <c r="K964" i="17"/>
  <c r="L964" i="17" s="1"/>
  <c r="K963" i="17"/>
  <c r="L963" i="17" s="1"/>
  <c r="K962" i="17"/>
  <c r="L962" i="17" s="1"/>
  <c r="K961" i="17"/>
  <c r="L961" i="17" s="1"/>
  <c r="K960" i="17"/>
  <c r="L960" i="17" s="1"/>
  <c r="K959" i="17"/>
  <c r="L959" i="17" s="1"/>
  <c r="K958" i="17"/>
  <c r="L958" i="17" s="1"/>
  <c r="K957" i="17"/>
  <c r="L957" i="17" s="1"/>
  <c r="K956" i="17"/>
  <c r="L956" i="17" s="1"/>
  <c r="K955" i="17"/>
  <c r="L955" i="17" s="1"/>
  <c r="K954" i="17"/>
  <c r="L954" i="17" s="1"/>
  <c r="K953" i="17"/>
  <c r="L953" i="17" s="1"/>
  <c r="K952" i="17"/>
  <c r="L952" i="17" s="1"/>
  <c r="K951" i="17"/>
  <c r="L951" i="17" s="1"/>
  <c r="K950" i="17"/>
  <c r="L950" i="17" s="1"/>
  <c r="K949" i="17"/>
  <c r="L949" i="17" s="1"/>
  <c r="K948" i="17"/>
  <c r="L948" i="17" s="1"/>
  <c r="K947" i="17"/>
  <c r="L947" i="17" s="1"/>
  <c r="K946" i="17"/>
  <c r="L946" i="17" s="1"/>
  <c r="K945" i="17"/>
  <c r="L945" i="17" s="1"/>
  <c r="K944" i="17"/>
  <c r="L944" i="17" s="1"/>
  <c r="K943" i="17"/>
  <c r="L943" i="17" s="1"/>
  <c r="K942" i="17"/>
  <c r="L942" i="17" s="1"/>
  <c r="K941" i="17"/>
  <c r="L941" i="17" s="1"/>
  <c r="K940" i="17"/>
  <c r="L940" i="17" s="1"/>
  <c r="K939" i="17"/>
  <c r="L939" i="17" s="1"/>
  <c r="K938" i="17"/>
  <c r="L938" i="17" s="1"/>
  <c r="K937" i="17"/>
  <c r="L937" i="17" s="1"/>
  <c r="K936" i="17"/>
  <c r="L936" i="17" s="1"/>
  <c r="K935" i="17"/>
  <c r="L935" i="17" s="1"/>
  <c r="K934" i="17"/>
  <c r="L934" i="17" s="1"/>
  <c r="K933" i="17"/>
  <c r="L933" i="17" s="1"/>
  <c r="K932" i="17"/>
  <c r="L932" i="17" s="1"/>
  <c r="K931" i="17"/>
  <c r="L931" i="17" s="1"/>
  <c r="K930" i="17"/>
  <c r="L930" i="17" s="1"/>
  <c r="K929" i="17"/>
  <c r="L929" i="17" s="1"/>
  <c r="K928" i="17"/>
  <c r="L928" i="17" s="1"/>
  <c r="K927" i="17"/>
  <c r="L927" i="17" s="1"/>
  <c r="K926" i="17"/>
  <c r="L926" i="17" s="1"/>
  <c r="K925" i="17"/>
  <c r="L925" i="17" s="1"/>
  <c r="K924" i="17"/>
  <c r="L924" i="17" s="1"/>
  <c r="K923" i="17"/>
  <c r="L923" i="17" s="1"/>
  <c r="K922" i="17"/>
  <c r="L922" i="17" s="1"/>
  <c r="K921" i="17"/>
  <c r="L921" i="17" s="1"/>
  <c r="K920" i="17"/>
  <c r="L920" i="17" s="1"/>
  <c r="K919" i="17"/>
  <c r="L919" i="17" s="1"/>
  <c r="K918" i="17"/>
  <c r="L918" i="17" s="1"/>
  <c r="K917" i="17"/>
  <c r="L917" i="17" s="1"/>
  <c r="K916" i="17"/>
  <c r="L916" i="17" s="1"/>
  <c r="K915" i="17"/>
  <c r="L915" i="17" s="1"/>
  <c r="K914" i="17"/>
  <c r="L914" i="17" s="1"/>
  <c r="K913" i="17"/>
  <c r="L913" i="17" s="1"/>
  <c r="K912" i="17"/>
  <c r="L912" i="17" s="1"/>
  <c r="K911" i="17"/>
  <c r="L911" i="17" s="1"/>
  <c r="K910" i="17"/>
  <c r="L910" i="17" s="1"/>
  <c r="K909" i="17"/>
  <c r="L909" i="17" s="1"/>
  <c r="K908" i="17"/>
  <c r="L908" i="17" s="1"/>
  <c r="K907" i="17"/>
  <c r="L907" i="17" s="1"/>
  <c r="K906" i="17"/>
  <c r="L906" i="17" s="1"/>
  <c r="K905" i="17"/>
  <c r="L905" i="17" s="1"/>
  <c r="K904" i="17"/>
  <c r="L904" i="17" s="1"/>
  <c r="K903" i="17"/>
  <c r="L903" i="17" s="1"/>
  <c r="K902" i="17"/>
  <c r="L902" i="17" s="1"/>
  <c r="K901" i="17"/>
  <c r="L901" i="17" s="1"/>
  <c r="K900" i="17"/>
  <c r="L900" i="17" s="1"/>
  <c r="K899" i="17"/>
  <c r="L899" i="17" s="1"/>
  <c r="K898" i="17"/>
  <c r="L898" i="17" s="1"/>
  <c r="K897" i="17"/>
  <c r="L897" i="17" s="1"/>
  <c r="K896" i="17"/>
  <c r="L896" i="17" s="1"/>
  <c r="K895" i="17"/>
  <c r="L895" i="17" s="1"/>
  <c r="K894" i="17"/>
  <c r="L894" i="17" s="1"/>
  <c r="K893" i="17"/>
  <c r="L893" i="17" s="1"/>
  <c r="K892" i="17"/>
  <c r="L892" i="17" s="1"/>
  <c r="K891" i="17"/>
  <c r="L891" i="17" s="1"/>
  <c r="K890" i="17"/>
  <c r="L890" i="17" s="1"/>
  <c r="K889" i="17"/>
  <c r="L889" i="17" s="1"/>
  <c r="K888" i="17"/>
  <c r="L888" i="17" s="1"/>
  <c r="K887" i="17"/>
  <c r="L887" i="17" s="1"/>
  <c r="K886" i="17"/>
  <c r="L886" i="17" s="1"/>
  <c r="K885" i="17"/>
  <c r="L885" i="17" s="1"/>
  <c r="K884" i="17"/>
  <c r="L884" i="17" s="1"/>
  <c r="K883" i="17"/>
  <c r="L883" i="17" s="1"/>
  <c r="K882" i="17"/>
  <c r="L882" i="17" s="1"/>
  <c r="K881" i="17"/>
  <c r="L881" i="17" s="1"/>
  <c r="K880" i="17"/>
  <c r="L880" i="17" s="1"/>
  <c r="K879" i="17"/>
  <c r="L879" i="17" s="1"/>
  <c r="K878" i="17"/>
  <c r="L878" i="17" s="1"/>
  <c r="K877" i="17"/>
  <c r="L877" i="17" s="1"/>
  <c r="K876" i="17"/>
  <c r="L876" i="17" s="1"/>
  <c r="K875" i="17"/>
  <c r="L875" i="17" s="1"/>
  <c r="K874" i="17"/>
  <c r="L874" i="17" s="1"/>
  <c r="K873" i="17"/>
  <c r="L873" i="17" s="1"/>
  <c r="K872" i="17"/>
  <c r="L872" i="17" s="1"/>
  <c r="K871" i="17"/>
  <c r="L871" i="17" s="1"/>
  <c r="K870" i="17"/>
  <c r="L870" i="17" s="1"/>
  <c r="K869" i="17"/>
  <c r="L869" i="17" s="1"/>
  <c r="K868" i="17"/>
  <c r="L868" i="17" s="1"/>
  <c r="K867" i="17"/>
  <c r="L867" i="17" s="1"/>
  <c r="K866" i="17"/>
  <c r="L866" i="17" s="1"/>
  <c r="K865" i="17"/>
  <c r="L865" i="17" s="1"/>
  <c r="K864" i="17"/>
  <c r="L864" i="17" s="1"/>
  <c r="K863" i="17"/>
  <c r="L863" i="17" s="1"/>
  <c r="K862" i="17"/>
  <c r="L862" i="17" s="1"/>
  <c r="K861" i="17"/>
  <c r="L861" i="17" s="1"/>
  <c r="K860" i="17"/>
  <c r="L860" i="17" s="1"/>
  <c r="K859" i="17"/>
  <c r="L859" i="17" s="1"/>
  <c r="K858" i="17"/>
  <c r="L858" i="17" s="1"/>
  <c r="K857" i="17"/>
  <c r="L857" i="17" s="1"/>
  <c r="K856" i="17"/>
  <c r="L856" i="17" s="1"/>
  <c r="K855" i="17"/>
  <c r="L855" i="17" s="1"/>
  <c r="K854" i="17"/>
  <c r="L854" i="17" s="1"/>
  <c r="K853" i="17"/>
  <c r="L853" i="17" s="1"/>
  <c r="K852" i="17"/>
  <c r="L852" i="17" s="1"/>
  <c r="K851" i="17"/>
  <c r="L851" i="17" s="1"/>
  <c r="K850" i="17"/>
  <c r="L850" i="17" s="1"/>
  <c r="K849" i="17"/>
  <c r="L849" i="17" s="1"/>
  <c r="K848" i="17"/>
  <c r="L848" i="17" s="1"/>
  <c r="K847" i="17"/>
  <c r="L847" i="17" s="1"/>
  <c r="K846" i="17"/>
  <c r="L846" i="17" s="1"/>
  <c r="K845" i="17"/>
  <c r="L845" i="17" s="1"/>
  <c r="K844" i="17"/>
  <c r="L844" i="17" s="1"/>
  <c r="K843" i="17"/>
  <c r="L843" i="17" s="1"/>
  <c r="K842" i="17"/>
  <c r="L842" i="17" s="1"/>
  <c r="K841" i="17"/>
  <c r="L841" i="17" s="1"/>
  <c r="K840" i="17"/>
  <c r="L840" i="17" s="1"/>
  <c r="K839" i="17"/>
  <c r="L839" i="17" s="1"/>
  <c r="K838" i="17"/>
  <c r="L838" i="17" s="1"/>
  <c r="K837" i="17"/>
  <c r="L837" i="17" s="1"/>
  <c r="K836" i="17"/>
  <c r="L836" i="17" s="1"/>
  <c r="K835" i="17"/>
  <c r="L835" i="17" s="1"/>
  <c r="K834" i="17"/>
  <c r="L834" i="17" s="1"/>
  <c r="K833" i="17"/>
  <c r="L833" i="17" s="1"/>
  <c r="K832" i="17"/>
  <c r="L832" i="17" s="1"/>
  <c r="K831" i="17"/>
  <c r="L831" i="17" s="1"/>
  <c r="K830" i="17"/>
  <c r="L830" i="17" s="1"/>
  <c r="K829" i="17"/>
  <c r="L829" i="17" s="1"/>
  <c r="K828" i="17"/>
  <c r="L828" i="17" s="1"/>
  <c r="K827" i="17"/>
  <c r="L827" i="17" s="1"/>
  <c r="K826" i="17"/>
  <c r="L826" i="17" s="1"/>
  <c r="K825" i="17"/>
  <c r="L825" i="17" s="1"/>
  <c r="K824" i="17"/>
  <c r="L824" i="17" s="1"/>
  <c r="K823" i="17"/>
  <c r="L823" i="17" s="1"/>
  <c r="K822" i="17"/>
  <c r="L822" i="17" s="1"/>
  <c r="K821" i="17"/>
  <c r="L821" i="17" s="1"/>
  <c r="K820" i="17"/>
  <c r="L820" i="17" s="1"/>
  <c r="K819" i="17"/>
  <c r="L819" i="17" s="1"/>
  <c r="K818" i="17"/>
  <c r="L818" i="17" s="1"/>
  <c r="K817" i="17"/>
  <c r="L817" i="17" s="1"/>
  <c r="K816" i="17"/>
  <c r="L816" i="17" s="1"/>
  <c r="K815" i="17"/>
  <c r="L815" i="17" s="1"/>
  <c r="K814" i="17"/>
  <c r="L814" i="17" s="1"/>
  <c r="K813" i="17"/>
  <c r="L813" i="17" s="1"/>
  <c r="K812" i="17"/>
  <c r="L812" i="17" s="1"/>
  <c r="K811" i="17"/>
  <c r="L811" i="17" s="1"/>
  <c r="K810" i="17"/>
  <c r="L810" i="17" s="1"/>
  <c r="K809" i="17"/>
  <c r="L809" i="17" s="1"/>
  <c r="K808" i="17"/>
  <c r="L808" i="17" s="1"/>
  <c r="K807" i="17"/>
  <c r="L807" i="17" s="1"/>
  <c r="K806" i="17"/>
  <c r="L806" i="17" s="1"/>
  <c r="K805" i="17"/>
  <c r="L805" i="17" s="1"/>
  <c r="K804" i="17"/>
  <c r="L804" i="17" s="1"/>
  <c r="K803" i="17"/>
  <c r="L803" i="17" s="1"/>
  <c r="K802" i="17"/>
  <c r="L802" i="17" s="1"/>
  <c r="K801" i="17"/>
  <c r="L801" i="17" s="1"/>
  <c r="K800" i="17"/>
  <c r="L800" i="17" s="1"/>
  <c r="K799" i="17"/>
  <c r="L799" i="17" s="1"/>
  <c r="K798" i="17"/>
  <c r="L798" i="17" s="1"/>
  <c r="K797" i="17"/>
  <c r="L797" i="17" s="1"/>
  <c r="K796" i="17"/>
  <c r="L796" i="17" s="1"/>
  <c r="K795" i="17"/>
  <c r="L795" i="17" s="1"/>
  <c r="K794" i="17"/>
  <c r="L794" i="17" s="1"/>
  <c r="K793" i="17"/>
  <c r="L793" i="17" s="1"/>
  <c r="K792" i="17"/>
  <c r="L792" i="17" s="1"/>
  <c r="K791" i="17"/>
  <c r="L791" i="17" s="1"/>
  <c r="K790" i="17"/>
  <c r="L790" i="17" s="1"/>
  <c r="K789" i="17"/>
  <c r="L789" i="17" s="1"/>
  <c r="K788" i="17"/>
  <c r="L788" i="17" s="1"/>
  <c r="K787" i="17"/>
  <c r="L787" i="17" s="1"/>
  <c r="K786" i="17"/>
  <c r="L786" i="17" s="1"/>
  <c r="K785" i="17"/>
  <c r="L785" i="17" s="1"/>
  <c r="K784" i="17"/>
  <c r="L784" i="17" s="1"/>
  <c r="K783" i="17"/>
  <c r="L783" i="17" s="1"/>
  <c r="K782" i="17"/>
  <c r="L782" i="17" s="1"/>
  <c r="K781" i="17"/>
  <c r="L781" i="17" s="1"/>
  <c r="K780" i="17"/>
  <c r="L780" i="17" s="1"/>
  <c r="K779" i="17"/>
  <c r="L779" i="17" s="1"/>
  <c r="K778" i="17"/>
  <c r="L778" i="17" s="1"/>
  <c r="K777" i="17"/>
  <c r="L777" i="17" s="1"/>
  <c r="K776" i="17"/>
  <c r="L776" i="17" s="1"/>
  <c r="K775" i="17"/>
  <c r="L775" i="17" s="1"/>
  <c r="K774" i="17"/>
  <c r="L774" i="17" s="1"/>
  <c r="K773" i="17"/>
  <c r="L773" i="17" s="1"/>
  <c r="K772" i="17"/>
  <c r="L772" i="17" s="1"/>
  <c r="K771" i="17"/>
  <c r="L771" i="17" s="1"/>
  <c r="K770" i="17"/>
  <c r="L770" i="17" s="1"/>
  <c r="K769" i="17"/>
  <c r="L769" i="17" s="1"/>
  <c r="K768" i="17"/>
  <c r="L768" i="17" s="1"/>
  <c r="K767" i="17"/>
  <c r="L767" i="17" s="1"/>
  <c r="K766" i="17"/>
  <c r="L766" i="17" s="1"/>
  <c r="K765" i="17"/>
  <c r="L765" i="17" s="1"/>
  <c r="K764" i="17"/>
  <c r="L764" i="17" s="1"/>
  <c r="K763" i="17"/>
  <c r="L763" i="17" s="1"/>
  <c r="K762" i="17"/>
  <c r="L762" i="17" s="1"/>
  <c r="K761" i="17"/>
  <c r="L761" i="17" s="1"/>
  <c r="K760" i="17"/>
  <c r="L760" i="17" s="1"/>
  <c r="K759" i="17"/>
  <c r="L759" i="17" s="1"/>
  <c r="K758" i="17"/>
  <c r="L758" i="17" s="1"/>
  <c r="K757" i="17"/>
  <c r="L757" i="17" s="1"/>
  <c r="K756" i="17"/>
  <c r="L756" i="17" s="1"/>
  <c r="K755" i="17"/>
  <c r="L755" i="17" s="1"/>
  <c r="K754" i="17"/>
  <c r="L754" i="17" s="1"/>
  <c r="K753" i="17"/>
  <c r="L753" i="17" s="1"/>
  <c r="K752" i="17"/>
  <c r="L752" i="17" s="1"/>
  <c r="K751" i="17"/>
  <c r="L751" i="17" s="1"/>
  <c r="K750" i="17"/>
  <c r="L750" i="17" s="1"/>
  <c r="K749" i="17"/>
  <c r="L749" i="17" s="1"/>
  <c r="K748" i="17"/>
  <c r="L748" i="17" s="1"/>
  <c r="K747" i="17"/>
  <c r="L747" i="17" s="1"/>
  <c r="K746" i="17"/>
  <c r="L746" i="17" s="1"/>
  <c r="K745" i="17"/>
  <c r="L745" i="17" s="1"/>
  <c r="K744" i="17"/>
  <c r="L744" i="17" s="1"/>
  <c r="K743" i="17"/>
  <c r="L743" i="17" s="1"/>
  <c r="K742" i="17"/>
  <c r="L742" i="17" s="1"/>
  <c r="K741" i="17"/>
  <c r="L741" i="17" s="1"/>
  <c r="K740" i="17"/>
  <c r="L740" i="17" s="1"/>
  <c r="K739" i="17"/>
  <c r="L739" i="17" s="1"/>
  <c r="K738" i="17"/>
  <c r="L738" i="17" s="1"/>
  <c r="K737" i="17"/>
  <c r="L737" i="17" s="1"/>
  <c r="K736" i="17"/>
  <c r="L736" i="17" s="1"/>
  <c r="K735" i="17"/>
  <c r="L735" i="17" s="1"/>
  <c r="K734" i="17"/>
  <c r="L734" i="17" s="1"/>
  <c r="K733" i="17"/>
  <c r="L733" i="17" s="1"/>
  <c r="K732" i="17"/>
  <c r="L732" i="17" s="1"/>
  <c r="K731" i="17"/>
  <c r="L731" i="17" s="1"/>
  <c r="K730" i="17"/>
  <c r="L730" i="17" s="1"/>
  <c r="K729" i="17"/>
  <c r="L729" i="17" s="1"/>
  <c r="K728" i="17"/>
  <c r="L728" i="17" s="1"/>
  <c r="K727" i="17"/>
  <c r="L727" i="17" s="1"/>
  <c r="K726" i="17"/>
  <c r="L726" i="17" s="1"/>
  <c r="K725" i="17"/>
  <c r="L725" i="17" s="1"/>
  <c r="K724" i="17"/>
  <c r="L724" i="17" s="1"/>
  <c r="K723" i="17"/>
  <c r="L723" i="17" s="1"/>
  <c r="K722" i="17"/>
  <c r="L722" i="17" s="1"/>
  <c r="K721" i="17"/>
  <c r="L721" i="17" s="1"/>
  <c r="K720" i="17"/>
  <c r="L720" i="17" s="1"/>
  <c r="K719" i="17"/>
  <c r="L719" i="17" s="1"/>
  <c r="K718" i="17"/>
  <c r="L718" i="17" s="1"/>
  <c r="K717" i="17"/>
  <c r="L717" i="17" s="1"/>
  <c r="K716" i="17"/>
  <c r="L716" i="17" s="1"/>
  <c r="K715" i="17"/>
  <c r="L715" i="17" s="1"/>
  <c r="K714" i="17"/>
  <c r="L714" i="17" s="1"/>
  <c r="K713" i="17"/>
  <c r="L713" i="17" s="1"/>
  <c r="K712" i="17"/>
  <c r="L712" i="17" s="1"/>
  <c r="K711" i="17"/>
  <c r="L711" i="17" s="1"/>
  <c r="K710" i="17"/>
  <c r="L710" i="17" s="1"/>
  <c r="K709" i="17"/>
  <c r="L709" i="17" s="1"/>
  <c r="K708" i="17"/>
  <c r="L708" i="17" s="1"/>
  <c r="K707" i="17"/>
  <c r="L707" i="17" s="1"/>
  <c r="K706" i="17"/>
  <c r="L706" i="17" s="1"/>
  <c r="K705" i="17"/>
  <c r="L705" i="17" s="1"/>
  <c r="K704" i="17"/>
  <c r="L704" i="17" s="1"/>
  <c r="K703" i="17"/>
  <c r="L703" i="17" s="1"/>
  <c r="K702" i="17"/>
  <c r="L702" i="17" s="1"/>
  <c r="K701" i="17"/>
  <c r="L701" i="17" s="1"/>
  <c r="K700" i="17"/>
  <c r="L700" i="17" s="1"/>
  <c r="K699" i="17"/>
  <c r="L699" i="17" s="1"/>
  <c r="K698" i="17"/>
  <c r="L698" i="17" s="1"/>
  <c r="K697" i="17"/>
  <c r="L697" i="17" s="1"/>
  <c r="K696" i="17"/>
  <c r="L696" i="17" s="1"/>
  <c r="K695" i="17"/>
  <c r="L695" i="17" s="1"/>
  <c r="K694" i="17"/>
  <c r="L694" i="17" s="1"/>
  <c r="K693" i="17"/>
  <c r="L693" i="17" s="1"/>
  <c r="K692" i="17"/>
  <c r="L692" i="17" s="1"/>
  <c r="K691" i="17"/>
  <c r="L691" i="17" s="1"/>
  <c r="K690" i="17"/>
  <c r="L690" i="17" s="1"/>
  <c r="K689" i="17"/>
  <c r="L689" i="17" s="1"/>
  <c r="K688" i="17"/>
  <c r="L688" i="17" s="1"/>
  <c r="K687" i="17"/>
  <c r="L687" i="17" s="1"/>
  <c r="K686" i="17"/>
  <c r="L686" i="17" s="1"/>
  <c r="K685" i="17"/>
  <c r="L685" i="17" s="1"/>
  <c r="K684" i="17"/>
  <c r="L684" i="17" s="1"/>
  <c r="K683" i="17"/>
  <c r="L683" i="17" s="1"/>
  <c r="K682" i="17"/>
  <c r="L682" i="17" s="1"/>
  <c r="K681" i="17"/>
  <c r="L681" i="17" s="1"/>
  <c r="K680" i="17"/>
  <c r="L680" i="17" s="1"/>
  <c r="K679" i="17"/>
  <c r="L679" i="17" s="1"/>
  <c r="K678" i="17"/>
  <c r="L678" i="17" s="1"/>
  <c r="K677" i="17"/>
  <c r="L677" i="17" s="1"/>
  <c r="K676" i="17"/>
  <c r="L676" i="17" s="1"/>
  <c r="K675" i="17"/>
  <c r="L675" i="17" s="1"/>
  <c r="K674" i="17"/>
  <c r="L674" i="17" s="1"/>
  <c r="K673" i="17"/>
  <c r="L673" i="17" s="1"/>
  <c r="K672" i="17"/>
  <c r="L672" i="17" s="1"/>
  <c r="K671" i="17"/>
  <c r="L671" i="17" s="1"/>
  <c r="K670" i="17"/>
  <c r="L670" i="17" s="1"/>
  <c r="K669" i="17"/>
  <c r="L669" i="17" s="1"/>
  <c r="K668" i="17"/>
  <c r="L668" i="17" s="1"/>
  <c r="K667" i="17"/>
  <c r="L667" i="17" s="1"/>
  <c r="K666" i="17"/>
  <c r="L666" i="17" s="1"/>
  <c r="K665" i="17"/>
  <c r="L665" i="17" s="1"/>
  <c r="K664" i="17"/>
  <c r="L664" i="17" s="1"/>
  <c r="K663" i="17"/>
  <c r="L663" i="17" s="1"/>
  <c r="K662" i="17"/>
  <c r="L662" i="17" s="1"/>
  <c r="K661" i="17"/>
  <c r="L661" i="17" s="1"/>
  <c r="K660" i="17"/>
  <c r="L660" i="17" s="1"/>
  <c r="K659" i="17"/>
  <c r="L659" i="17" s="1"/>
  <c r="K658" i="17"/>
  <c r="L658" i="17" s="1"/>
  <c r="K657" i="17"/>
  <c r="L657" i="17" s="1"/>
  <c r="K656" i="17"/>
  <c r="L656" i="17" s="1"/>
  <c r="K655" i="17"/>
  <c r="L655" i="17" s="1"/>
  <c r="K654" i="17"/>
  <c r="L654" i="17" s="1"/>
  <c r="K653" i="17"/>
  <c r="L653" i="17" s="1"/>
  <c r="K652" i="17"/>
  <c r="L652" i="17" s="1"/>
  <c r="K651" i="17"/>
  <c r="L651" i="17" s="1"/>
  <c r="K650" i="17"/>
  <c r="L650" i="17" s="1"/>
  <c r="K649" i="17"/>
  <c r="L649" i="17" s="1"/>
  <c r="K648" i="17"/>
  <c r="L648" i="17" s="1"/>
  <c r="K647" i="17"/>
  <c r="L647" i="17" s="1"/>
  <c r="K646" i="17"/>
  <c r="L646" i="17" s="1"/>
  <c r="K645" i="17"/>
  <c r="L645" i="17" s="1"/>
  <c r="K644" i="17"/>
  <c r="L644" i="17" s="1"/>
  <c r="K643" i="17"/>
  <c r="L643" i="17" s="1"/>
  <c r="K642" i="17"/>
  <c r="L642" i="17" s="1"/>
  <c r="K641" i="17"/>
  <c r="L641" i="17" s="1"/>
  <c r="K640" i="17"/>
  <c r="L640" i="17" s="1"/>
  <c r="K639" i="17"/>
  <c r="L639" i="17" s="1"/>
  <c r="K638" i="17"/>
  <c r="L638" i="17" s="1"/>
  <c r="K637" i="17"/>
  <c r="L637" i="17" s="1"/>
  <c r="K636" i="17"/>
  <c r="L636" i="17" s="1"/>
  <c r="K635" i="17"/>
  <c r="L635" i="17" s="1"/>
  <c r="K634" i="17"/>
  <c r="L634" i="17" s="1"/>
  <c r="K633" i="17"/>
  <c r="L633" i="17" s="1"/>
  <c r="K632" i="17"/>
  <c r="L632" i="17" s="1"/>
  <c r="K631" i="17"/>
  <c r="L631" i="17" s="1"/>
  <c r="K630" i="17"/>
  <c r="L630" i="17" s="1"/>
  <c r="K629" i="17"/>
  <c r="L629" i="17" s="1"/>
  <c r="K628" i="17"/>
  <c r="L628" i="17" s="1"/>
  <c r="K627" i="17"/>
  <c r="L627" i="17" s="1"/>
  <c r="K626" i="17"/>
  <c r="L626" i="17" s="1"/>
  <c r="K625" i="17"/>
  <c r="L625" i="17" s="1"/>
  <c r="K624" i="17"/>
  <c r="L624" i="17" s="1"/>
  <c r="K623" i="17"/>
  <c r="L623" i="17" s="1"/>
  <c r="K622" i="17"/>
  <c r="L622" i="17" s="1"/>
  <c r="K621" i="17"/>
  <c r="L621" i="17" s="1"/>
  <c r="K620" i="17"/>
  <c r="L620" i="17" s="1"/>
  <c r="K619" i="17"/>
  <c r="L619" i="17" s="1"/>
  <c r="K618" i="17"/>
  <c r="L618" i="17" s="1"/>
  <c r="K617" i="17"/>
  <c r="L617" i="17" s="1"/>
  <c r="K616" i="17"/>
  <c r="L616" i="17" s="1"/>
  <c r="K615" i="17"/>
  <c r="L615" i="17" s="1"/>
  <c r="K614" i="17"/>
  <c r="L614" i="17" s="1"/>
  <c r="K613" i="17"/>
  <c r="L613" i="17" s="1"/>
  <c r="K612" i="17"/>
  <c r="L612" i="17" s="1"/>
  <c r="K611" i="17"/>
  <c r="L611" i="17" s="1"/>
  <c r="K610" i="17"/>
  <c r="L610" i="17" s="1"/>
  <c r="K609" i="17"/>
  <c r="L609" i="17" s="1"/>
  <c r="K608" i="17"/>
  <c r="L608" i="17" s="1"/>
  <c r="K607" i="17"/>
  <c r="L607" i="17" s="1"/>
  <c r="K606" i="17"/>
  <c r="L606" i="17" s="1"/>
  <c r="K605" i="17"/>
  <c r="L605" i="17" s="1"/>
  <c r="K604" i="17"/>
  <c r="L604" i="17" s="1"/>
  <c r="K603" i="17"/>
  <c r="L603" i="17" s="1"/>
  <c r="K602" i="17"/>
  <c r="L602" i="17" s="1"/>
  <c r="K601" i="17"/>
  <c r="L601" i="17" s="1"/>
  <c r="K600" i="17"/>
  <c r="L600" i="17" s="1"/>
  <c r="K599" i="17"/>
  <c r="L599" i="17" s="1"/>
  <c r="K598" i="17"/>
  <c r="L598" i="17" s="1"/>
  <c r="K597" i="17"/>
  <c r="L597" i="17" s="1"/>
  <c r="K596" i="17"/>
  <c r="L596" i="17" s="1"/>
  <c r="K595" i="17"/>
  <c r="L595" i="17" s="1"/>
  <c r="K594" i="17"/>
  <c r="L594" i="17" s="1"/>
  <c r="K593" i="17"/>
  <c r="L593" i="17" s="1"/>
  <c r="K592" i="17"/>
  <c r="L592" i="17" s="1"/>
  <c r="K591" i="17"/>
  <c r="L591" i="17" s="1"/>
  <c r="K590" i="17"/>
  <c r="L590" i="17" s="1"/>
  <c r="K589" i="17"/>
  <c r="L589" i="17" s="1"/>
  <c r="K588" i="17"/>
  <c r="L588" i="17" s="1"/>
  <c r="K587" i="17"/>
  <c r="L587" i="17" s="1"/>
  <c r="K586" i="17"/>
  <c r="L586" i="17" s="1"/>
  <c r="K585" i="17"/>
  <c r="L585" i="17" s="1"/>
  <c r="K584" i="17"/>
  <c r="L584" i="17" s="1"/>
  <c r="K583" i="17"/>
  <c r="L583" i="17" s="1"/>
  <c r="K582" i="17"/>
  <c r="L582" i="17" s="1"/>
  <c r="K581" i="17"/>
  <c r="L581" i="17" s="1"/>
  <c r="K580" i="17"/>
  <c r="L580" i="17" s="1"/>
  <c r="K579" i="17"/>
  <c r="L579" i="17" s="1"/>
  <c r="K578" i="17"/>
  <c r="L578" i="17" s="1"/>
  <c r="K577" i="17"/>
  <c r="L577" i="17" s="1"/>
  <c r="K576" i="17"/>
  <c r="L576" i="17" s="1"/>
  <c r="K575" i="17"/>
  <c r="L575" i="17" s="1"/>
  <c r="K574" i="17"/>
  <c r="L574" i="17" s="1"/>
  <c r="K573" i="17"/>
  <c r="L573" i="17" s="1"/>
  <c r="K572" i="17"/>
  <c r="L572" i="17" s="1"/>
  <c r="K571" i="17"/>
  <c r="L571" i="17" s="1"/>
  <c r="K570" i="17"/>
  <c r="L570" i="17" s="1"/>
  <c r="K569" i="17"/>
  <c r="L569" i="17" s="1"/>
  <c r="K568" i="17"/>
  <c r="L568" i="17" s="1"/>
  <c r="K567" i="17"/>
  <c r="L567" i="17" s="1"/>
  <c r="K566" i="17"/>
  <c r="L566" i="17" s="1"/>
  <c r="K565" i="17"/>
  <c r="L565" i="17" s="1"/>
  <c r="K564" i="17"/>
  <c r="L564" i="17" s="1"/>
  <c r="K563" i="17"/>
  <c r="L563" i="17" s="1"/>
  <c r="K562" i="17"/>
  <c r="L562" i="17" s="1"/>
  <c r="K561" i="17"/>
  <c r="L561" i="17" s="1"/>
  <c r="K560" i="17"/>
  <c r="L560" i="17" s="1"/>
  <c r="K559" i="17"/>
  <c r="L559" i="17" s="1"/>
  <c r="K558" i="17"/>
  <c r="L558" i="17" s="1"/>
  <c r="K557" i="17"/>
  <c r="L557" i="17" s="1"/>
  <c r="K556" i="17"/>
  <c r="L556" i="17" s="1"/>
  <c r="K555" i="17"/>
  <c r="L555" i="17" s="1"/>
  <c r="K554" i="17"/>
  <c r="L554" i="17" s="1"/>
  <c r="K553" i="17"/>
  <c r="L553" i="17" s="1"/>
  <c r="K552" i="17"/>
  <c r="L552" i="17" s="1"/>
  <c r="K551" i="17"/>
  <c r="L551" i="17" s="1"/>
  <c r="K550" i="17"/>
  <c r="L550" i="17" s="1"/>
  <c r="K549" i="17"/>
  <c r="L549" i="17" s="1"/>
  <c r="K548" i="17"/>
  <c r="L548" i="17" s="1"/>
  <c r="K547" i="17"/>
  <c r="L547" i="17" s="1"/>
  <c r="K546" i="17"/>
  <c r="L546" i="17" s="1"/>
  <c r="K545" i="17"/>
  <c r="L545" i="17" s="1"/>
  <c r="K544" i="17"/>
  <c r="L544" i="17" s="1"/>
  <c r="K543" i="17"/>
  <c r="L543" i="17" s="1"/>
  <c r="K542" i="17"/>
  <c r="L542" i="17" s="1"/>
  <c r="K541" i="17"/>
  <c r="L541" i="17" s="1"/>
  <c r="K540" i="17"/>
  <c r="L540" i="17" s="1"/>
  <c r="K539" i="17"/>
  <c r="L539" i="17" s="1"/>
  <c r="K538" i="17"/>
  <c r="L538" i="17" s="1"/>
  <c r="K537" i="17"/>
  <c r="L537" i="17" s="1"/>
  <c r="K536" i="17"/>
  <c r="L536" i="17" s="1"/>
  <c r="K535" i="17"/>
  <c r="L535" i="17" s="1"/>
  <c r="K534" i="17"/>
  <c r="L534" i="17" s="1"/>
  <c r="K533" i="17"/>
  <c r="L533" i="17" s="1"/>
  <c r="K532" i="17"/>
  <c r="L532" i="17" s="1"/>
  <c r="K531" i="17"/>
  <c r="L531" i="17" s="1"/>
  <c r="K530" i="17"/>
  <c r="L530" i="17" s="1"/>
  <c r="K529" i="17"/>
  <c r="L529" i="17" s="1"/>
  <c r="K528" i="17"/>
  <c r="L528" i="17" s="1"/>
  <c r="K527" i="17"/>
  <c r="L527" i="17" s="1"/>
  <c r="K526" i="17"/>
  <c r="L526" i="17" s="1"/>
  <c r="K525" i="17"/>
  <c r="L525" i="17" s="1"/>
  <c r="K524" i="17"/>
  <c r="L524" i="17" s="1"/>
  <c r="K523" i="17"/>
  <c r="L523" i="17" s="1"/>
  <c r="K522" i="17"/>
  <c r="L522" i="17" s="1"/>
  <c r="K521" i="17"/>
  <c r="L521" i="17" s="1"/>
  <c r="K520" i="17"/>
  <c r="L520" i="17" s="1"/>
  <c r="K519" i="17"/>
  <c r="L519" i="17" s="1"/>
  <c r="K518" i="17"/>
  <c r="L518" i="17" s="1"/>
  <c r="K517" i="17"/>
  <c r="L517" i="17" s="1"/>
  <c r="K516" i="17"/>
  <c r="L516" i="17" s="1"/>
  <c r="K515" i="17"/>
  <c r="L515" i="17" s="1"/>
  <c r="K514" i="17"/>
  <c r="L514" i="17" s="1"/>
  <c r="K513" i="17"/>
  <c r="L513" i="17" s="1"/>
  <c r="K512" i="17"/>
  <c r="L512" i="17" s="1"/>
  <c r="K511" i="17"/>
  <c r="L511" i="17" s="1"/>
  <c r="K510" i="17"/>
  <c r="L510" i="17" s="1"/>
  <c r="K509" i="17"/>
  <c r="L509" i="17" s="1"/>
  <c r="K508" i="17"/>
  <c r="L508" i="17" s="1"/>
  <c r="K507" i="17"/>
  <c r="L507" i="17" s="1"/>
  <c r="K506" i="17"/>
  <c r="L506" i="17" s="1"/>
  <c r="K505" i="17"/>
  <c r="L505" i="17" s="1"/>
  <c r="K504" i="17"/>
  <c r="L504" i="17" s="1"/>
  <c r="K503" i="17"/>
  <c r="L503" i="17" s="1"/>
  <c r="K502" i="17"/>
  <c r="L502" i="17" s="1"/>
  <c r="K501" i="17"/>
  <c r="L501" i="17" s="1"/>
  <c r="K500" i="17"/>
  <c r="L500" i="17" s="1"/>
  <c r="K499" i="17"/>
  <c r="L499" i="17" s="1"/>
  <c r="K498" i="17"/>
  <c r="L498" i="17" s="1"/>
  <c r="K497" i="17"/>
  <c r="L497" i="17" s="1"/>
  <c r="K496" i="17"/>
  <c r="L496" i="17" s="1"/>
  <c r="K495" i="17"/>
  <c r="L495" i="17" s="1"/>
  <c r="K494" i="17"/>
  <c r="L494" i="17" s="1"/>
  <c r="K493" i="17"/>
  <c r="L493" i="17" s="1"/>
  <c r="K492" i="17"/>
  <c r="L492" i="17" s="1"/>
  <c r="K491" i="17"/>
  <c r="L491" i="17" s="1"/>
  <c r="K490" i="17"/>
  <c r="L490" i="17" s="1"/>
  <c r="K489" i="17"/>
  <c r="L489" i="17" s="1"/>
  <c r="K488" i="17"/>
  <c r="L488" i="17" s="1"/>
  <c r="K487" i="17"/>
  <c r="L487" i="17" s="1"/>
  <c r="K486" i="17"/>
  <c r="L486" i="17" s="1"/>
  <c r="K485" i="17"/>
  <c r="L485" i="17" s="1"/>
  <c r="K484" i="17"/>
  <c r="L484" i="17" s="1"/>
  <c r="K483" i="17"/>
  <c r="L483" i="17" s="1"/>
  <c r="K482" i="17"/>
  <c r="L482" i="17" s="1"/>
  <c r="K481" i="17"/>
  <c r="L481" i="17" s="1"/>
  <c r="K480" i="17"/>
  <c r="L480" i="17" s="1"/>
  <c r="K479" i="17"/>
  <c r="L479" i="17" s="1"/>
  <c r="K478" i="17"/>
  <c r="L478" i="17" s="1"/>
  <c r="K477" i="17"/>
  <c r="L477" i="17" s="1"/>
  <c r="K476" i="17"/>
  <c r="L476" i="17" s="1"/>
  <c r="K475" i="17"/>
  <c r="L475" i="17" s="1"/>
  <c r="K474" i="17"/>
  <c r="L474" i="17" s="1"/>
  <c r="K473" i="17"/>
  <c r="L473" i="17" s="1"/>
  <c r="K472" i="17"/>
  <c r="L472" i="17" s="1"/>
  <c r="K471" i="17"/>
  <c r="L471" i="17" s="1"/>
  <c r="K470" i="17"/>
  <c r="L470" i="17" s="1"/>
  <c r="K469" i="17"/>
  <c r="L469" i="17" s="1"/>
  <c r="K468" i="17"/>
  <c r="L468" i="17" s="1"/>
  <c r="K467" i="17"/>
  <c r="L467" i="17" s="1"/>
  <c r="K466" i="17"/>
  <c r="L466" i="17" s="1"/>
  <c r="K465" i="17"/>
  <c r="L465" i="17" s="1"/>
  <c r="K464" i="17"/>
  <c r="L464" i="17" s="1"/>
  <c r="K463" i="17"/>
  <c r="L463" i="17" s="1"/>
  <c r="K462" i="17"/>
  <c r="L462" i="17" s="1"/>
  <c r="K461" i="17"/>
  <c r="L461" i="17" s="1"/>
  <c r="K460" i="17"/>
  <c r="L460" i="17" s="1"/>
  <c r="K459" i="17"/>
  <c r="L459" i="17" s="1"/>
  <c r="K458" i="17"/>
  <c r="L458" i="17" s="1"/>
  <c r="K457" i="17"/>
  <c r="L457" i="17" s="1"/>
  <c r="K456" i="17"/>
  <c r="L456" i="17" s="1"/>
  <c r="K455" i="17"/>
  <c r="L455" i="17" s="1"/>
  <c r="K454" i="17"/>
  <c r="L454" i="17" s="1"/>
  <c r="K453" i="17"/>
  <c r="L453" i="17" s="1"/>
  <c r="K452" i="17"/>
  <c r="L452" i="17" s="1"/>
  <c r="K451" i="17"/>
  <c r="L451" i="17" s="1"/>
  <c r="K450" i="17"/>
  <c r="L450" i="17" s="1"/>
  <c r="K449" i="17"/>
  <c r="L449" i="17" s="1"/>
  <c r="K448" i="17"/>
  <c r="L448" i="17" s="1"/>
  <c r="K447" i="17"/>
  <c r="L447" i="17" s="1"/>
  <c r="K446" i="17"/>
  <c r="L446" i="17" s="1"/>
  <c r="K445" i="17"/>
  <c r="L445" i="17" s="1"/>
  <c r="K444" i="17"/>
  <c r="L444" i="17" s="1"/>
  <c r="K443" i="17"/>
  <c r="L443" i="17" s="1"/>
  <c r="K442" i="17"/>
  <c r="L442" i="17" s="1"/>
  <c r="K441" i="17"/>
  <c r="L441" i="17" s="1"/>
  <c r="K440" i="17"/>
  <c r="L440" i="17" s="1"/>
  <c r="K439" i="17"/>
  <c r="L439" i="17" s="1"/>
  <c r="K438" i="17"/>
  <c r="L438" i="17" s="1"/>
  <c r="K437" i="17"/>
  <c r="L437" i="17" s="1"/>
  <c r="K436" i="17"/>
  <c r="L436" i="17" s="1"/>
  <c r="K435" i="17"/>
  <c r="L435" i="17" s="1"/>
  <c r="K434" i="17"/>
  <c r="L434" i="17" s="1"/>
  <c r="K433" i="17"/>
  <c r="L433" i="17" s="1"/>
  <c r="K432" i="17"/>
  <c r="L432" i="17" s="1"/>
  <c r="K431" i="17"/>
  <c r="L431" i="17" s="1"/>
  <c r="K430" i="17"/>
  <c r="L430" i="17" s="1"/>
  <c r="K429" i="17"/>
  <c r="L429" i="17" s="1"/>
  <c r="K428" i="17"/>
  <c r="L428" i="17" s="1"/>
  <c r="K427" i="17"/>
  <c r="L427" i="17" s="1"/>
  <c r="K426" i="17"/>
  <c r="L426" i="17" s="1"/>
  <c r="K425" i="17"/>
  <c r="L425" i="17" s="1"/>
  <c r="K424" i="17"/>
  <c r="L424" i="17" s="1"/>
  <c r="K423" i="17"/>
  <c r="L423" i="17" s="1"/>
  <c r="K422" i="17"/>
  <c r="L422" i="17" s="1"/>
  <c r="K421" i="17"/>
  <c r="L421" i="17" s="1"/>
  <c r="K420" i="17"/>
  <c r="L420" i="17" s="1"/>
  <c r="K419" i="17"/>
  <c r="L419" i="17" s="1"/>
  <c r="K418" i="17"/>
  <c r="L418" i="17" s="1"/>
  <c r="K417" i="17"/>
  <c r="L417" i="17" s="1"/>
  <c r="K416" i="17"/>
  <c r="L416" i="17" s="1"/>
  <c r="K415" i="17"/>
  <c r="L415" i="17" s="1"/>
  <c r="K414" i="17"/>
  <c r="L414" i="17" s="1"/>
  <c r="K413" i="17"/>
  <c r="L413" i="17" s="1"/>
  <c r="K412" i="17"/>
  <c r="L412" i="17" s="1"/>
  <c r="K411" i="17"/>
  <c r="L411" i="17" s="1"/>
  <c r="K410" i="17"/>
  <c r="L410" i="17" s="1"/>
  <c r="K409" i="17"/>
  <c r="L409" i="17" s="1"/>
  <c r="K408" i="17"/>
  <c r="L408" i="17" s="1"/>
  <c r="K407" i="17"/>
  <c r="L407" i="17" s="1"/>
  <c r="K406" i="17"/>
  <c r="L406" i="17" s="1"/>
  <c r="K405" i="17"/>
  <c r="L405" i="17" s="1"/>
  <c r="K404" i="17"/>
  <c r="L404" i="17" s="1"/>
  <c r="K403" i="17"/>
  <c r="L403" i="17" s="1"/>
  <c r="K402" i="17"/>
  <c r="L402" i="17" s="1"/>
  <c r="K401" i="17"/>
  <c r="L401" i="17" s="1"/>
  <c r="K400" i="17"/>
  <c r="L400" i="17" s="1"/>
  <c r="K399" i="17"/>
  <c r="L399" i="17" s="1"/>
  <c r="K398" i="17"/>
  <c r="L398" i="17" s="1"/>
  <c r="K397" i="17"/>
  <c r="L397" i="17" s="1"/>
  <c r="K396" i="17"/>
  <c r="L396" i="17" s="1"/>
  <c r="K395" i="17"/>
  <c r="L395" i="17" s="1"/>
  <c r="K394" i="17"/>
  <c r="L394" i="17" s="1"/>
  <c r="K393" i="17"/>
  <c r="L393" i="17" s="1"/>
  <c r="K392" i="17"/>
  <c r="L392" i="17" s="1"/>
  <c r="K391" i="17"/>
  <c r="L391" i="17" s="1"/>
  <c r="K390" i="17"/>
  <c r="L390" i="17" s="1"/>
  <c r="K389" i="17"/>
  <c r="L389" i="17" s="1"/>
  <c r="K388" i="17"/>
  <c r="L388" i="17" s="1"/>
  <c r="K387" i="17"/>
  <c r="L387" i="17" s="1"/>
  <c r="K386" i="17"/>
  <c r="L386" i="17" s="1"/>
  <c r="K385" i="17"/>
  <c r="L385" i="17" s="1"/>
  <c r="K384" i="17"/>
  <c r="L384" i="17" s="1"/>
  <c r="K383" i="17"/>
  <c r="L383" i="17" s="1"/>
  <c r="K382" i="17"/>
  <c r="L382" i="17" s="1"/>
  <c r="K381" i="17"/>
  <c r="L381" i="17" s="1"/>
  <c r="K380" i="17"/>
  <c r="L380" i="17" s="1"/>
  <c r="K379" i="17"/>
  <c r="L379" i="17" s="1"/>
  <c r="K378" i="17"/>
  <c r="L378" i="17" s="1"/>
  <c r="K377" i="17"/>
  <c r="L377" i="17" s="1"/>
  <c r="K376" i="17"/>
  <c r="L376" i="17" s="1"/>
  <c r="K375" i="17"/>
  <c r="L375" i="17" s="1"/>
  <c r="K374" i="17"/>
  <c r="L374" i="17" s="1"/>
  <c r="K373" i="17"/>
  <c r="L373" i="17" s="1"/>
  <c r="K372" i="17"/>
  <c r="L372" i="17" s="1"/>
  <c r="K371" i="17"/>
  <c r="L371" i="17" s="1"/>
  <c r="K370" i="17"/>
  <c r="L370" i="17" s="1"/>
  <c r="K369" i="17"/>
  <c r="L369" i="17" s="1"/>
  <c r="K368" i="17"/>
  <c r="L368" i="17" s="1"/>
  <c r="K367" i="17"/>
  <c r="L367" i="17" s="1"/>
  <c r="K366" i="17"/>
  <c r="L366" i="17" s="1"/>
  <c r="K365" i="17"/>
  <c r="L365" i="17" s="1"/>
  <c r="K364" i="17"/>
  <c r="L364" i="17" s="1"/>
  <c r="K363" i="17"/>
  <c r="L363" i="17" s="1"/>
  <c r="K362" i="17"/>
  <c r="L362" i="17" s="1"/>
  <c r="K361" i="17"/>
  <c r="L361" i="17" s="1"/>
  <c r="K360" i="17"/>
  <c r="L360" i="17" s="1"/>
  <c r="K359" i="17"/>
  <c r="L359" i="17" s="1"/>
  <c r="K358" i="17"/>
  <c r="L358" i="17" s="1"/>
  <c r="K357" i="17"/>
  <c r="L357" i="17" s="1"/>
  <c r="K356" i="17"/>
  <c r="L356" i="17" s="1"/>
  <c r="K355" i="17"/>
  <c r="L355" i="17" s="1"/>
  <c r="K354" i="17"/>
  <c r="L354" i="17" s="1"/>
  <c r="K353" i="17"/>
  <c r="L353" i="17" s="1"/>
  <c r="K352" i="17"/>
  <c r="L352" i="17" s="1"/>
  <c r="K351" i="17"/>
  <c r="L351" i="17" s="1"/>
  <c r="K350" i="17"/>
  <c r="L350" i="17" s="1"/>
  <c r="K349" i="17"/>
  <c r="L349" i="17" s="1"/>
  <c r="K348" i="17"/>
  <c r="L348" i="17" s="1"/>
  <c r="K347" i="17"/>
  <c r="L347" i="17" s="1"/>
  <c r="K346" i="17"/>
  <c r="L346" i="17" s="1"/>
  <c r="K345" i="17"/>
  <c r="L345" i="17" s="1"/>
  <c r="K344" i="17"/>
  <c r="L344" i="17" s="1"/>
  <c r="K343" i="17"/>
  <c r="L343" i="17" s="1"/>
  <c r="K342" i="17"/>
  <c r="L342" i="17" s="1"/>
  <c r="K341" i="17"/>
  <c r="L341" i="17" s="1"/>
  <c r="K340" i="17"/>
  <c r="L340" i="17" s="1"/>
  <c r="K339" i="17"/>
  <c r="L339" i="17" s="1"/>
  <c r="K338" i="17"/>
  <c r="L338" i="17" s="1"/>
  <c r="K337" i="17"/>
  <c r="L337" i="17" s="1"/>
  <c r="K336" i="17"/>
  <c r="L336" i="17" s="1"/>
  <c r="K335" i="17"/>
  <c r="L335" i="17" s="1"/>
  <c r="K334" i="17"/>
  <c r="L334" i="17" s="1"/>
  <c r="K333" i="17"/>
  <c r="L333" i="17" s="1"/>
  <c r="K332" i="17"/>
  <c r="L332" i="17" s="1"/>
  <c r="K331" i="17"/>
  <c r="L331" i="17" s="1"/>
  <c r="K330" i="17"/>
  <c r="L330" i="17" s="1"/>
  <c r="K329" i="17"/>
  <c r="L329" i="17" s="1"/>
  <c r="K328" i="17"/>
  <c r="L328" i="17" s="1"/>
  <c r="K327" i="17"/>
  <c r="L327" i="17" s="1"/>
  <c r="K326" i="17"/>
  <c r="L326" i="17" s="1"/>
  <c r="K325" i="17"/>
  <c r="L325" i="17" s="1"/>
  <c r="K324" i="17"/>
  <c r="L324" i="17" s="1"/>
  <c r="K323" i="17"/>
  <c r="L323" i="17" s="1"/>
  <c r="K322" i="17"/>
  <c r="L322" i="17" s="1"/>
  <c r="K321" i="17"/>
  <c r="L321" i="17" s="1"/>
  <c r="K320" i="17"/>
  <c r="L320" i="17" s="1"/>
  <c r="K319" i="17"/>
  <c r="L319" i="17" s="1"/>
  <c r="K318" i="17"/>
  <c r="L318" i="17" s="1"/>
  <c r="K317" i="17"/>
  <c r="L317" i="17" s="1"/>
  <c r="K316" i="17"/>
  <c r="L316" i="17" s="1"/>
  <c r="K315" i="17"/>
  <c r="L315" i="17" s="1"/>
  <c r="K314" i="17"/>
  <c r="L314" i="17" s="1"/>
  <c r="K313" i="17"/>
  <c r="L313" i="17" s="1"/>
  <c r="K312" i="17"/>
  <c r="L312" i="17" s="1"/>
  <c r="K311" i="17"/>
  <c r="L311" i="17" s="1"/>
  <c r="K310" i="17"/>
  <c r="L310" i="17" s="1"/>
  <c r="K309" i="17"/>
  <c r="L309" i="17" s="1"/>
  <c r="K308" i="17"/>
  <c r="L308" i="17" s="1"/>
  <c r="K307" i="17"/>
  <c r="L307" i="17" s="1"/>
  <c r="K306" i="17"/>
  <c r="L306" i="17" s="1"/>
  <c r="K305" i="17"/>
  <c r="L305" i="17" s="1"/>
  <c r="K304" i="17"/>
  <c r="L304" i="17" s="1"/>
  <c r="K303" i="17"/>
  <c r="L303" i="17" s="1"/>
  <c r="K302" i="17"/>
  <c r="L302" i="17" s="1"/>
  <c r="K301" i="17"/>
  <c r="L301" i="17" s="1"/>
  <c r="K300" i="17"/>
  <c r="L300" i="17" s="1"/>
  <c r="K299" i="17"/>
  <c r="L299" i="17" s="1"/>
  <c r="K298" i="17"/>
  <c r="L298" i="17" s="1"/>
  <c r="K297" i="17"/>
  <c r="L297" i="17" s="1"/>
  <c r="K296" i="17"/>
  <c r="L296" i="17" s="1"/>
  <c r="K295" i="17"/>
  <c r="L295" i="17" s="1"/>
  <c r="K294" i="17"/>
  <c r="L294" i="17" s="1"/>
  <c r="K293" i="17"/>
  <c r="L293" i="17" s="1"/>
  <c r="K292" i="17"/>
  <c r="L292" i="17" s="1"/>
  <c r="K291" i="17"/>
  <c r="L291" i="17" s="1"/>
  <c r="K290" i="17"/>
  <c r="L290" i="17" s="1"/>
  <c r="K289" i="17"/>
  <c r="L289" i="17" s="1"/>
  <c r="K288" i="17"/>
  <c r="L288" i="17" s="1"/>
  <c r="K287" i="17"/>
  <c r="L287" i="17" s="1"/>
  <c r="K286" i="17"/>
  <c r="L286" i="17" s="1"/>
  <c r="K285" i="17"/>
  <c r="L285" i="17" s="1"/>
  <c r="K284" i="17"/>
  <c r="L284" i="17" s="1"/>
  <c r="K283" i="17"/>
  <c r="L283" i="17" s="1"/>
  <c r="K282" i="17"/>
  <c r="L282" i="17" s="1"/>
  <c r="K281" i="17"/>
  <c r="L281" i="17" s="1"/>
  <c r="K280" i="17"/>
  <c r="L280" i="17" s="1"/>
  <c r="K279" i="17"/>
  <c r="L279" i="17" s="1"/>
  <c r="K278" i="17"/>
  <c r="L278" i="17" s="1"/>
  <c r="K277" i="17"/>
  <c r="L277" i="17" s="1"/>
  <c r="K276" i="17"/>
  <c r="L276" i="17" s="1"/>
  <c r="K275" i="17"/>
  <c r="L275" i="17" s="1"/>
  <c r="K274" i="17"/>
  <c r="L274" i="17" s="1"/>
  <c r="K273" i="17"/>
  <c r="L273" i="17" s="1"/>
  <c r="K272" i="17"/>
  <c r="L272" i="17" s="1"/>
  <c r="K271" i="17"/>
  <c r="L271" i="17" s="1"/>
  <c r="K270" i="17"/>
  <c r="L270" i="17" s="1"/>
  <c r="K269" i="17"/>
  <c r="L269" i="17" s="1"/>
  <c r="K268" i="17"/>
  <c r="L268" i="17" s="1"/>
  <c r="K267" i="17"/>
  <c r="L267" i="17" s="1"/>
  <c r="K266" i="17"/>
  <c r="L266" i="17" s="1"/>
  <c r="K265" i="17"/>
  <c r="L265" i="17" s="1"/>
  <c r="K264" i="17"/>
  <c r="L264" i="17" s="1"/>
  <c r="K263" i="17"/>
  <c r="L263" i="17" s="1"/>
  <c r="K262" i="17"/>
  <c r="L262" i="17" s="1"/>
  <c r="K261" i="17"/>
  <c r="L261" i="17" s="1"/>
  <c r="K260" i="17"/>
  <c r="L260" i="17" s="1"/>
  <c r="K259" i="17"/>
  <c r="L259" i="17" s="1"/>
  <c r="K258" i="17"/>
  <c r="L258" i="17" s="1"/>
  <c r="K257" i="17"/>
  <c r="L257" i="17" s="1"/>
  <c r="K256" i="17"/>
  <c r="L256" i="17" s="1"/>
  <c r="K255" i="17"/>
  <c r="L255" i="17" s="1"/>
  <c r="K254" i="17"/>
  <c r="L254" i="17" s="1"/>
  <c r="K253" i="17"/>
  <c r="L253" i="17" s="1"/>
  <c r="K252" i="17"/>
  <c r="L252" i="17" s="1"/>
  <c r="K251" i="17"/>
  <c r="L251" i="17" s="1"/>
  <c r="K250" i="17"/>
  <c r="L250" i="17" s="1"/>
  <c r="K249" i="17"/>
  <c r="L249" i="17" s="1"/>
  <c r="K248" i="17"/>
  <c r="L248" i="17" s="1"/>
  <c r="K247" i="17"/>
  <c r="L247" i="17" s="1"/>
  <c r="K246" i="17"/>
  <c r="L246" i="17" s="1"/>
  <c r="K245" i="17"/>
  <c r="L245" i="17" s="1"/>
  <c r="K244" i="17"/>
  <c r="L244" i="17" s="1"/>
  <c r="K243" i="17"/>
  <c r="L243" i="17" s="1"/>
  <c r="K242" i="17"/>
  <c r="L242" i="17" s="1"/>
  <c r="K241" i="17"/>
  <c r="L241" i="17" s="1"/>
  <c r="K240" i="17"/>
  <c r="L240" i="17" s="1"/>
  <c r="K239" i="17"/>
  <c r="L239" i="17" s="1"/>
  <c r="K238" i="17"/>
  <c r="L238" i="17" s="1"/>
  <c r="K237" i="17"/>
  <c r="L237" i="17" s="1"/>
  <c r="K236" i="17"/>
  <c r="L236" i="17" s="1"/>
  <c r="K235" i="17"/>
  <c r="L235" i="17" s="1"/>
  <c r="K234" i="17"/>
  <c r="L234" i="17" s="1"/>
  <c r="K233" i="17"/>
  <c r="L233" i="17" s="1"/>
  <c r="K232" i="17"/>
  <c r="L232" i="17" s="1"/>
  <c r="K231" i="17"/>
  <c r="L231" i="17" s="1"/>
  <c r="K230" i="17"/>
  <c r="L230" i="17" s="1"/>
  <c r="K229" i="17"/>
  <c r="L229" i="17" s="1"/>
  <c r="K228" i="17"/>
  <c r="L228" i="17" s="1"/>
  <c r="K227" i="17"/>
  <c r="L227" i="17" s="1"/>
  <c r="K226" i="17"/>
  <c r="L226" i="17" s="1"/>
  <c r="K225" i="17"/>
  <c r="L225" i="17" s="1"/>
  <c r="K224" i="17"/>
  <c r="L224" i="17" s="1"/>
  <c r="K223" i="17"/>
  <c r="L223" i="17" s="1"/>
  <c r="K222" i="17"/>
  <c r="L222" i="17" s="1"/>
  <c r="K221" i="17"/>
  <c r="L221" i="17" s="1"/>
  <c r="K220" i="17"/>
  <c r="L220" i="17" s="1"/>
  <c r="K219" i="17"/>
  <c r="L219" i="17" s="1"/>
  <c r="K218" i="17"/>
  <c r="L218" i="17" s="1"/>
  <c r="K217" i="17"/>
  <c r="L217" i="17" s="1"/>
  <c r="K216" i="17"/>
  <c r="L216" i="17" s="1"/>
  <c r="K215" i="17"/>
  <c r="L215" i="17" s="1"/>
  <c r="K214" i="17"/>
  <c r="L214" i="17" s="1"/>
  <c r="K213" i="17"/>
  <c r="L213" i="17" s="1"/>
  <c r="K212" i="17"/>
  <c r="L212" i="17" s="1"/>
  <c r="K211" i="17"/>
  <c r="L211" i="17" s="1"/>
  <c r="K210" i="17"/>
  <c r="L210" i="17" s="1"/>
  <c r="K209" i="17"/>
  <c r="L209" i="17" s="1"/>
  <c r="K208" i="17"/>
  <c r="L208" i="17" s="1"/>
  <c r="K207" i="17"/>
  <c r="L207" i="17" s="1"/>
  <c r="K206" i="17"/>
  <c r="L206" i="17" s="1"/>
  <c r="K205" i="17"/>
  <c r="L205" i="17" s="1"/>
  <c r="K204" i="17"/>
  <c r="L204" i="17" s="1"/>
  <c r="K203" i="17"/>
  <c r="L203" i="17" s="1"/>
  <c r="K202" i="17"/>
  <c r="L202" i="17" s="1"/>
  <c r="K201" i="17"/>
  <c r="L201" i="17" s="1"/>
  <c r="K200" i="17"/>
  <c r="L200" i="17" s="1"/>
  <c r="K199" i="17"/>
  <c r="L199" i="17" s="1"/>
  <c r="K198" i="17"/>
  <c r="L198" i="17" s="1"/>
  <c r="K197" i="17"/>
  <c r="L197" i="17" s="1"/>
  <c r="K196" i="17"/>
  <c r="L196" i="17" s="1"/>
  <c r="K195" i="17"/>
  <c r="L195" i="17" s="1"/>
  <c r="K194" i="17"/>
  <c r="L194" i="17" s="1"/>
  <c r="K193" i="17"/>
  <c r="L193" i="17" s="1"/>
  <c r="K192" i="17"/>
  <c r="L192" i="17" s="1"/>
  <c r="K191" i="17"/>
  <c r="L191" i="17" s="1"/>
  <c r="K190" i="17"/>
  <c r="L190" i="17" s="1"/>
  <c r="K189" i="17"/>
  <c r="L189" i="17" s="1"/>
  <c r="K188" i="17"/>
  <c r="L188" i="17" s="1"/>
  <c r="K187" i="17"/>
  <c r="L187" i="17" s="1"/>
  <c r="K186" i="17"/>
  <c r="L186" i="17" s="1"/>
  <c r="K185" i="17"/>
  <c r="L185" i="17" s="1"/>
  <c r="K184" i="17"/>
  <c r="L184" i="17" s="1"/>
  <c r="K183" i="17"/>
  <c r="L183" i="17" s="1"/>
  <c r="K182" i="17"/>
  <c r="L182" i="17" s="1"/>
  <c r="K181" i="17"/>
  <c r="L181" i="17" s="1"/>
  <c r="K180" i="17"/>
  <c r="L180" i="17" s="1"/>
  <c r="K179" i="17"/>
  <c r="L179" i="17" s="1"/>
  <c r="K178" i="17"/>
  <c r="L178" i="17" s="1"/>
  <c r="K177" i="17"/>
  <c r="L177" i="17" s="1"/>
  <c r="K176" i="17"/>
  <c r="L176" i="17" s="1"/>
  <c r="K175" i="17"/>
  <c r="L175" i="17" s="1"/>
  <c r="K174" i="17"/>
  <c r="L174" i="17" s="1"/>
  <c r="K173" i="17"/>
  <c r="L173" i="17" s="1"/>
  <c r="K172" i="17"/>
  <c r="L172" i="17" s="1"/>
  <c r="K171" i="17"/>
  <c r="L171" i="17" s="1"/>
  <c r="K170" i="17"/>
  <c r="L170" i="17" s="1"/>
  <c r="K169" i="17"/>
  <c r="L169" i="17" s="1"/>
  <c r="K168" i="17"/>
  <c r="L168" i="17" s="1"/>
  <c r="K167" i="17"/>
  <c r="L167" i="17" s="1"/>
  <c r="K166" i="17"/>
  <c r="L166" i="17" s="1"/>
  <c r="K165" i="17"/>
  <c r="L165" i="17" s="1"/>
  <c r="K164" i="17"/>
  <c r="L164" i="17" s="1"/>
  <c r="K163" i="17"/>
  <c r="L163" i="17" s="1"/>
  <c r="K162" i="17"/>
  <c r="L162" i="17" s="1"/>
  <c r="K161" i="17"/>
  <c r="L161" i="17" s="1"/>
  <c r="K160" i="17"/>
  <c r="L160" i="17" s="1"/>
  <c r="K159" i="17"/>
  <c r="L159" i="17" s="1"/>
  <c r="K158" i="17"/>
  <c r="L158" i="17" s="1"/>
  <c r="K157" i="17"/>
  <c r="L157" i="17" s="1"/>
  <c r="K156" i="17"/>
  <c r="L156" i="17" s="1"/>
  <c r="K155" i="17"/>
  <c r="L155" i="17" s="1"/>
  <c r="K154" i="17"/>
  <c r="L154" i="17" s="1"/>
  <c r="K153" i="17"/>
  <c r="L153" i="17" s="1"/>
  <c r="K152" i="17"/>
  <c r="L152" i="17" s="1"/>
  <c r="K151" i="17"/>
  <c r="L151" i="17" s="1"/>
  <c r="K150" i="17"/>
  <c r="L150" i="17" s="1"/>
  <c r="K149" i="17"/>
  <c r="L149" i="17" s="1"/>
  <c r="K148" i="17"/>
  <c r="L148" i="17" s="1"/>
  <c r="K147" i="17"/>
  <c r="L147" i="17" s="1"/>
  <c r="K146" i="17"/>
  <c r="L146" i="17" s="1"/>
  <c r="K145" i="17"/>
  <c r="L145" i="17" s="1"/>
  <c r="K144" i="17"/>
  <c r="L144" i="17" s="1"/>
  <c r="K143" i="17"/>
  <c r="L143" i="17" s="1"/>
  <c r="K142" i="17"/>
  <c r="L142" i="17" s="1"/>
  <c r="K141" i="17"/>
  <c r="L141" i="17" s="1"/>
  <c r="K140" i="17"/>
  <c r="L140" i="17" s="1"/>
  <c r="K139" i="17"/>
  <c r="L139" i="17" s="1"/>
  <c r="K138" i="17"/>
  <c r="L138" i="17" s="1"/>
  <c r="K137" i="17"/>
  <c r="L137" i="17" s="1"/>
  <c r="K136" i="17"/>
  <c r="L136" i="17" s="1"/>
  <c r="K135" i="17"/>
  <c r="L135" i="17" s="1"/>
  <c r="K134" i="17"/>
  <c r="L134" i="17" s="1"/>
  <c r="K133" i="17"/>
  <c r="L133" i="17" s="1"/>
  <c r="K132" i="17"/>
  <c r="L132" i="17" s="1"/>
  <c r="K131" i="17"/>
  <c r="L131" i="17" s="1"/>
  <c r="K130" i="17"/>
  <c r="L130" i="17" s="1"/>
  <c r="K129" i="17"/>
  <c r="L129" i="17" s="1"/>
  <c r="K128" i="17"/>
  <c r="L128" i="17" s="1"/>
  <c r="K127" i="17"/>
  <c r="L127" i="17" s="1"/>
  <c r="K126" i="17"/>
  <c r="L126" i="17" s="1"/>
  <c r="K125" i="17"/>
  <c r="L125" i="17" s="1"/>
  <c r="K124" i="17"/>
  <c r="L124" i="17" s="1"/>
  <c r="K123" i="17"/>
  <c r="L123" i="17" s="1"/>
  <c r="K122" i="17"/>
  <c r="L122" i="17" s="1"/>
  <c r="K121" i="17"/>
  <c r="L121" i="17" s="1"/>
  <c r="K120" i="17"/>
  <c r="L120" i="17" s="1"/>
  <c r="K119" i="17"/>
  <c r="L119" i="17" s="1"/>
  <c r="K118" i="17"/>
  <c r="L118" i="17" s="1"/>
  <c r="K117" i="17"/>
  <c r="L117" i="17" s="1"/>
  <c r="K116" i="17"/>
  <c r="L116" i="17" s="1"/>
  <c r="K115" i="17"/>
  <c r="L115" i="17" s="1"/>
  <c r="K114" i="17"/>
  <c r="L114" i="17" s="1"/>
  <c r="K113" i="17"/>
  <c r="L113" i="17" s="1"/>
  <c r="K112" i="17"/>
  <c r="L112" i="17" s="1"/>
  <c r="K111" i="17"/>
  <c r="L111" i="17" s="1"/>
  <c r="K110" i="17"/>
  <c r="L110" i="17" s="1"/>
  <c r="K109" i="17"/>
  <c r="L109" i="17" s="1"/>
  <c r="K108" i="17"/>
  <c r="L108" i="17" s="1"/>
  <c r="K107" i="17"/>
  <c r="L107" i="17" s="1"/>
  <c r="K106" i="17"/>
  <c r="L106" i="17" s="1"/>
  <c r="K105" i="17"/>
  <c r="L105" i="17" s="1"/>
  <c r="K104" i="17"/>
  <c r="L104" i="17" s="1"/>
  <c r="K103" i="17"/>
  <c r="L103" i="17" s="1"/>
  <c r="K102" i="17"/>
  <c r="L102" i="17" s="1"/>
  <c r="K101" i="17"/>
  <c r="L101" i="17" s="1"/>
  <c r="K100" i="17"/>
  <c r="L100" i="17" s="1"/>
  <c r="K99" i="17"/>
  <c r="L99" i="17" s="1"/>
  <c r="K98" i="17"/>
  <c r="L98" i="17" s="1"/>
  <c r="K97" i="17"/>
  <c r="L97" i="17" s="1"/>
  <c r="K96" i="17"/>
  <c r="L96" i="17" s="1"/>
  <c r="K95" i="17"/>
  <c r="L95" i="17" s="1"/>
  <c r="K94" i="17"/>
  <c r="L94" i="17" s="1"/>
  <c r="K93" i="17"/>
  <c r="L93" i="17" s="1"/>
  <c r="K92" i="17"/>
  <c r="L92" i="17" s="1"/>
  <c r="K91" i="17"/>
  <c r="L91" i="17" s="1"/>
  <c r="K90" i="17"/>
  <c r="L90" i="17" s="1"/>
  <c r="K89" i="17"/>
  <c r="L89" i="17" s="1"/>
  <c r="K88" i="17"/>
  <c r="L88" i="17" s="1"/>
  <c r="K87" i="17"/>
  <c r="L87" i="17" s="1"/>
  <c r="K86" i="17"/>
  <c r="L86" i="17" s="1"/>
  <c r="K85" i="17"/>
  <c r="L85" i="17" s="1"/>
  <c r="K84" i="17"/>
  <c r="L84" i="17" s="1"/>
  <c r="K83" i="17"/>
  <c r="L83" i="17" s="1"/>
  <c r="K82" i="17"/>
  <c r="L82" i="17" s="1"/>
  <c r="K81" i="17"/>
  <c r="L81" i="17" s="1"/>
  <c r="K80" i="17"/>
  <c r="L80" i="17" s="1"/>
  <c r="K79" i="17"/>
  <c r="L79" i="17" s="1"/>
  <c r="K78" i="17"/>
  <c r="L78" i="17" s="1"/>
  <c r="K77" i="17"/>
  <c r="L77" i="17" s="1"/>
  <c r="K76" i="17"/>
  <c r="L76" i="17" s="1"/>
  <c r="K75" i="17"/>
  <c r="L75" i="17" s="1"/>
  <c r="K74" i="17"/>
  <c r="L74" i="17" s="1"/>
  <c r="K73" i="17"/>
  <c r="L73" i="17" s="1"/>
  <c r="K72" i="17"/>
  <c r="L72" i="17" s="1"/>
  <c r="K71" i="17"/>
  <c r="L71" i="17" s="1"/>
  <c r="K70" i="17"/>
  <c r="L70" i="17" s="1"/>
  <c r="K69" i="17"/>
  <c r="L69" i="17" s="1"/>
  <c r="K68" i="17"/>
  <c r="L68" i="17" s="1"/>
  <c r="K67" i="17"/>
  <c r="L67" i="17" s="1"/>
  <c r="K66" i="17"/>
  <c r="L66" i="17" s="1"/>
  <c r="K65" i="17"/>
  <c r="L65" i="17" s="1"/>
  <c r="K64" i="17"/>
  <c r="L64" i="17" s="1"/>
  <c r="K63" i="17"/>
  <c r="L63" i="17" s="1"/>
  <c r="K62" i="17"/>
  <c r="L62" i="17" s="1"/>
  <c r="K61" i="17"/>
  <c r="L61" i="17" s="1"/>
  <c r="K60" i="17"/>
  <c r="L60" i="17" s="1"/>
  <c r="K59" i="17"/>
  <c r="L59" i="17" s="1"/>
  <c r="K58" i="17"/>
  <c r="L58" i="17" s="1"/>
  <c r="K57" i="17"/>
  <c r="L57" i="17" s="1"/>
  <c r="K56" i="17"/>
  <c r="L56" i="17" s="1"/>
  <c r="K55" i="17"/>
  <c r="L55" i="17" s="1"/>
  <c r="K54" i="17"/>
  <c r="L54" i="17" s="1"/>
  <c r="K53" i="17"/>
  <c r="L53" i="17" s="1"/>
  <c r="K52" i="17"/>
  <c r="L52" i="17" s="1"/>
  <c r="K51" i="17"/>
  <c r="L51" i="17" s="1"/>
  <c r="K50" i="17"/>
  <c r="L50" i="17" s="1"/>
  <c r="K49" i="17"/>
  <c r="L49" i="17" s="1"/>
  <c r="K48" i="17"/>
  <c r="L48" i="17" s="1"/>
  <c r="K47" i="17"/>
  <c r="L47" i="17" s="1"/>
  <c r="K46" i="17"/>
  <c r="L46" i="17" s="1"/>
  <c r="K45" i="17"/>
  <c r="L45" i="17" s="1"/>
  <c r="K44" i="17"/>
  <c r="L44" i="17" s="1"/>
  <c r="K43" i="17"/>
  <c r="L43" i="17" s="1"/>
  <c r="K42" i="17"/>
  <c r="L42" i="17" s="1"/>
  <c r="K41" i="17"/>
  <c r="L41" i="17" s="1"/>
  <c r="K40" i="17"/>
  <c r="L40" i="17" s="1"/>
  <c r="K39" i="17"/>
  <c r="L39" i="17" s="1"/>
  <c r="K38" i="17"/>
  <c r="L38" i="17" s="1"/>
  <c r="K37" i="17"/>
  <c r="L37" i="17" s="1"/>
  <c r="K36" i="17"/>
  <c r="L36" i="17" s="1"/>
  <c r="K35" i="17"/>
  <c r="L35" i="17" s="1"/>
  <c r="K34" i="17"/>
  <c r="L34" i="17" s="1"/>
  <c r="K33" i="17"/>
  <c r="L33" i="17" s="1"/>
  <c r="K32" i="17"/>
  <c r="L32" i="17" s="1"/>
  <c r="K31" i="17"/>
  <c r="L31" i="17" s="1"/>
  <c r="K30" i="17"/>
  <c r="L30" i="17" s="1"/>
  <c r="K29" i="17"/>
  <c r="L29" i="17" s="1"/>
  <c r="K28" i="17"/>
  <c r="L28" i="17" s="1"/>
  <c r="K27" i="17"/>
  <c r="L27" i="17" s="1"/>
  <c r="K26" i="17"/>
  <c r="L26" i="17" s="1"/>
  <c r="K25" i="17"/>
  <c r="L25" i="17" s="1"/>
  <c r="K24" i="17"/>
  <c r="L24" i="17" s="1"/>
  <c r="K23" i="17"/>
  <c r="L23" i="17" s="1"/>
  <c r="K22" i="17"/>
  <c r="L22" i="17" s="1"/>
  <c r="K21" i="17"/>
  <c r="L21" i="17" s="1"/>
  <c r="Y20" i="17"/>
  <c r="T20" i="17"/>
  <c r="U20" i="17" s="1"/>
  <c r="K20" i="17"/>
  <c r="L20" i="17" s="1"/>
  <c r="T18" i="17"/>
  <c r="BF4" i="17"/>
  <c r="BF3" i="17"/>
  <c r="AZ8351" i="17" l="1"/>
  <c r="AZ8383" i="17"/>
  <c r="AZ7902" i="17"/>
  <c r="AZ8222" i="17"/>
  <c r="AZ8132" i="17"/>
  <c r="AZ8043" i="17"/>
  <c r="AZ7672" i="17"/>
  <c r="AZ7918" i="17"/>
  <c r="AZ7868" i="17"/>
  <c r="AZ8051" i="17"/>
  <c r="AZ8027" i="17"/>
  <c r="AZ7915" i="17"/>
  <c r="AZ8114" i="17"/>
  <c r="AZ8302" i="17"/>
  <c r="AZ8339" i="17"/>
  <c r="AZ8395" i="17"/>
  <c r="AZ7919" i="17"/>
  <c r="AZ8228" i="17"/>
  <c r="AZ8033" i="17"/>
  <c r="AZ8246" i="17"/>
  <c r="AZ8019" i="17"/>
  <c r="AZ8205" i="17"/>
  <c r="AZ8299" i="17"/>
  <c r="AZ7700" i="17"/>
  <c r="AZ8400" i="17"/>
  <c r="AZ8063" i="17"/>
  <c r="AZ8196" i="17"/>
  <c r="AZ8195" i="17"/>
  <c r="AZ8053" i="17"/>
  <c r="AZ7841" i="17"/>
  <c r="AZ8074" i="17"/>
  <c r="AZ8282" i="17"/>
  <c r="AZ7938" i="17"/>
  <c r="AZ8064" i="17"/>
  <c r="AZ8313" i="17"/>
  <c r="AZ8259" i="17"/>
  <c r="AZ7714" i="17"/>
  <c r="AZ8430" i="17"/>
  <c r="AZ7675" i="17"/>
  <c r="AZ7738" i="17"/>
  <c r="AZ8050" i="17"/>
  <c r="AZ8024" i="17"/>
  <c r="AZ8112" i="17"/>
  <c r="AZ7911" i="17"/>
  <c r="AZ8373" i="17"/>
  <c r="AZ7898" i="17"/>
  <c r="AZ8181" i="17"/>
  <c r="AZ7850" i="17"/>
  <c r="AZ8158" i="17"/>
  <c r="AZ8426" i="17"/>
  <c r="AZ7708" i="17"/>
  <c r="AZ8417" i="17"/>
  <c r="AZ8018" i="17"/>
  <c r="AZ7794" i="17"/>
  <c r="AZ7782" i="17"/>
  <c r="AZ7872" i="17"/>
  <c r="AZ7676" i="17"/>
  <c r="AZ7687" i="17"/>
  <c r="AZ7720" i="17"/>
  <c r="AZ7852" i="17"/>
  <c r="AZ7727" i="17"/>
  <c r="AZ7939" i="17"/>
  <c r="AZ7739" i="17"/>
  <c r="AZ5797" i="17"/>
  <c r="AZ6509" i="17"/>
  <c r="AZ3387" i="17"/>
  <c r="AZ4414" i="17"/>
  <c r="AZ1761" i="17"/>
  <c r="AZ5108" i="17"/>
  <c r="AZ3317" i="17"/>
  <c r="AZ940" i="17"/>
  <c r="AZ912" i="17"/>
  <c r="AZ1915" i="17"/>
  <c r="AZ745" i="17"/>
  <c r="AZ7125" i="17"/>
  <c r="AZ3489" i="17"/>
  <c r="AZ4330" i="17"/>
  <c r="AZ6348" i="17"/>
  <c r="AZ4811" i="17"/>
  <c r="AZ4342" i="17"/>
  <c r="AZ327" i="17"/>
  <c r="AZ4782" i="17"/>
  <c r="AZ754" i="17"/>
  <c r="AZ7891" i="17"/>
  <c r="AZ8239" i="17"/>
  <c r="AZ7686" i="17"/>
  <c r="AZ8110" i="17"/>
  <c r="AZ7988" i="17"/>
  <c r="AZ7815" i="17"/>
  <c r="AZ8271" i="17"/>
  <c r="AZ8179" i="17"/>
  <c r="AZ8321" i="17"/>
  <c r="AZ7975" i="17"/>
  <c r="AZ8376" i="17"/>
  <c r="AZ7980" i="17"/>
  <c r="AZ8247" i="17"/>
  <c r="AZ8124" i="17"/>
  <c r="AZ8166" i="17"/>
  <c r="AZ7910" i="17"/>
  <c r="AZ8082" i="17"/>
  <c r="AZ7974" i="17"/>
  <c r="AZ8310" i="17"/>
  <c r="AZ8015" i="17"/>
  <c r="AZ7682" i="17"/>
  <c r="AZ8343" i="17"/>
  <c r="AZ7964" i="17"/>
  <c r="AZ8260" i="17"/>
  <c r="AZ8023" i="17"/>
  <c r="AZ7903" i="17"/>
  <c r="AZ8289" i="17"/>
  <c r="AZ7753" i="17"/>
  <c r="AZ8148" i="17"/>
  <c r="AZ8414" i="17"/>
  <c r="AZ7848" i="17"/>
  <c r="AZ8006" i="17"/>
  <c r="AZ8283" i="17"/>
  <c r="AZ7874" i="17"/>
  <c r="AZ8180" i="17"/>
  <c r="AZ7808" i="17"/>
  <c r="AZ7697" i="17"/>
  <c r="AZ8017" i="17"/>
  <c r="AZ8104" i="17"/>
  <c r="AZ7677" i="17"/>
  <c r="AZ7674" i="17"/>
  <c r="AZ8108" i="17"/>
  <c r="AZ7797" i="17"/>
  <c r="AZ7781" i="17"/>
  <c r="AZ7878" i="17"/>
  <c r="AZ7723" i="17"/>
  <c r="AZ8424" i="17"/>
  <c r="AZ7756" i="17"/>
  <c r="AZ7987" i="17"/>
  <c r="AZ8153" i="17"/>
  <c r="AZ7885" i="17"/>
  <c r="AZ8364" i="17"/>
  <c r="AZ8349" i="17"/>
  <c r="AZ8284" i="17"/>
  <c r="AZ8378" i="17"/>
  <c r="AZ8336" i="17"/>
  <c r="AZ7829" i="17"/>
  <c r="AZ7949" i="17"/>
  <c r="AZ8224" i="17"/>
  <c r="AZ7740" i="17"/>
  <c r="AZ7730" i="17"/>
  <c r="AZ7843" i="17"/>
  <c r="AZ7991" i="17"/>
  <c r="AZ4175" i="17"/>
  <c r="AZ26" i="17"/>
  <c r="AZ1416" i="17"/>
  <c r="AZ2065" i="17"/>
  <c r="AZ6008" i="17"/>
  <c r="AZ4482" i="17"/>
  <c r="AZ1733" i="17"/>
  <c r="AZ7053" i="17"/>
  <c r="AZ3367" i="17"/>
  <c r="AZ6803" i="17"/>
  <c r="AZ6172" i="17"/>
  <c r="AZ443" i="17"/>
  <c r="AZ6089" i="17"/>
  <c r="AZ6926" i="17"/>
  <c r="AZ6228" i="17"/>
  <c r="AZ5176" i="17"/>
  <c r="AZ1727" i="17"/>
  <c r="AZ664" i="17"/>
  <c r="AZ3775" i="17"/>
  <c r="AZ2918" i="17"/>
  <c r="AZ255" i="17"/>
  <c r="AZ299" i="17"/>
  <c r="AW10" i="17"/>
  <c r="AZ8405" i="17"/>
  <c r="AZ7870" i="17"/>
  <c r="AZ7813" i="17"/>
  <c r="AZ8234" i="17"/>
  <c r="AZ7981" i="17"/>
  <c r="AZ7783" i="17"/>
  <c r="AZ7916" i="17"/>
  <c r="AZ8330" i="17"/>
  <c r="AZ7703" i="17"/>
  <c r="AZ8007" i="17"/>
  <c r="AZ8397" i="17"/>
  <c r="AZ8382" i="17"/>
  <c r="AZ8354" i="17"/>
  <c r="AZ7670" i="17"/>
  <c r="AZ8123" i="17"/>
  <c r="AZ8077" i="17"/>
  <c r="AZ7861" i="17"/>
  <c r="AZ7761" i="17"/>
  <c r="AZ7932" i="17"/>
  <c r="AZ7876" i="17"/>
  <c r="AZ8118" i="17"/>
  <c r="AZ8107" i="17"/>
  <c r="AZ8253" i="17"/>
  <c r="AZ8054" i="17"/>
  <c r="AZ7755" i="17"/>
  <c r="AZ7744" i="17"/>
  <c r="AZ7729" i="17"/>
  <c r="AZ8146" i="17"/>
  <c r="AZ7719" i="17"/>
  <c r="AZ8209" i="17"/>
  <c r="AZ8431" i="17"/>
  <c r="AZ7993" i="17"/>
  <c r="AZ8286" i="17"/>
  <c r="AZ8250" i="17"/>
  <c r="AZ8238" i="17"/>
  <c r="AZ8120" i="17"/>
  <c r="AZ7806" i="17"/>
  <c r="AZ7997" i="17"/>
  <c r="AZ8402" i="17"/>
  <c r="AZ8192" i="17"/>
  <c r="AZ7835" i="17"/>
  <c r="AZ8125" i="17"/>
  <c r="AZ8269" i="17"/>
  <c r="AZ8307" i="17"/>
  <c r="AZ8419" i="17"/>
  <c r="AZ8206" i="17"/>
  <c r="AZ7839" i="17"/>
  <c r="AZ8433" i="17"/>
  <c r="AZ8075" i="17"/>
  <c r="AZ7681" i="17"/>
  <c r="AZ8089" i="17"/>
  <c r="AZ7963" i="17"/>
  <c r="AZ7946" i="17"/>
  <c r="AZ7896" i="17"/>
  <c r="AZ7962" i="17"/>
  <c r="AZ8016" i="17"/>
  <c r="AZ7776" i="17"/>
  <c r="AZ8048" i="17"/>
  <c r="AZ8177" i="17"/>
  <c r="AZ7716" i="17"/>
  <c r="AZ8432" i="17"/>
  <c r="AZ8126" i="17"/>
  <c r="AZ7818" i="17"/>
  <c r="AZ8106" i="17"/>
  <c r="AZ7957" i="17"/>
  <c r="AZ8240" i="17"/>
  <c r="AZ8389" i="17"/>
  <c r="AZ8261" i="17"/>
  <c r="AZ8169" i="17"/>
  <c r="AZ7785" i="17"/>
  <c r="AZ7917" i="17"/>
  <c r="AZ8248" i="17"/>
  <c r="AZ8277" i="17"/>
  <c r="AZ8157" i="17"/>
  <c r="AZ8111" i="17"/>
  <c r="AZ8412" i="17"/>
  <c r="AZ8040" i="17"/>
  <c r="AZ8138" i="17"/>
  <c r="AZ7977" i="17"/>
  <c r="AZ8221" i="17"/>
  <c r="AZ8055" i="17"/>
  <c r="AZ8039" i="17"/>
  <c r="AZ8182" i="17"/>
  <c r="AZ8172" i="17"/>
  <c r="AZ7908" i="17"/>
  <c r="AZ8096" i="17"/>
  <c r="AZ8333" i="17"/>
  <c r="AZ8377" i="17"/>
  <c r="AZ8154" i="17"/>
  <c r="AZ8317" i="17"/>
  <c r="AZ8201" i="17"/>
  <c r="AZ7877" i="17"/>
  <c r="AZ7789" i="17"/>
  <c r="AZ8266" i="17"/>
  <c r="AZ8254" i="17"/>
  <c r="AZ8341" i="17"/>
  <c r="AZ7810" i="17"/>
  <c r="AZ7820" i="17"/>
  <c r="AZ8073" i="17"/>
  <c r="AZ8056" i="17"/>
  <c r="AZ8103" i="17"/>
  <c r="AZ7692" i="17"/>
  <c r="AZ7875" i="17"/>
  <c r="AZ8366" i="17"/>
  <c r="AZ8131" i="17"/>
  <c r="AZ8276" i="17"/>
  <c r="AZ8288" i="17"/>
  <c r="AZ7711" i="17"/>
  <c r="AZ8353" i="17"/>
  <c r="AZ7837" i="17"/>
  <c r="AZ8122" i="17"/>
  <c r="AZ8385" i="17"/>
  <c r="AZ7793" i="17"/>
  <c r="AZ7778" i="17"/>
  <c r="AZ7745" i="17"/>
  <c r="AZ7718" i="17"/>
  <c r="AZ8242" i="17"/>
  <c r="AZ8099" i="17"/>
  <c r="AZ8370" i="17"/>
  <c r="AZ7914" i="17"/>
  <c r="AZ8091" i="17"/>
  <c r="AZ7996" i="17"/>
  <c r="AZ7873" i="17"/>
  <c r="AZ7871" i="17"/>
  <c r="AZ8413" i="17"/>
  <c r="AZ4954" i="17"/>
  <c r="AZ6516" i="17"/>
  <c r="AZ6913" i="17"/>
  <c r="AZ2624" i="17"/>
  <c r="AZ5870" i="17"/>
  <c r="AZ4019" i="17"/>
  <c r="AZ2177" i="17"/>
  <c r="AZ5968" i="17"/>
  <c r="AZ2816" i="17"/>
  <c r="AZ4630" i="17"/>
  <c r="AZ4885" i="17"/>
  <c r="AZ1641" i="17"/>
  <c r="AZ381" i="17"/>
  <c r="AZ401" i="17"/>
  <c r="AZ7632" i="17"/>
  <c r="AZ6206" i="17"/>
  <c r="AZ4598" i="17"/>
  <c r="AZ900" i="17"/>
  <c r="AZ2532" i="17"/>
  <c r="AZ5540" i="17"/>
  <c r="AZ318" i="17"/>
  <c r="AZ8418" i="17"/>
  <c r="AZ8202" i="17"/>
  <c r="AZ8355" i="17"/>
  <c r="AZ7791" i="17"/>
  <c r="AZ8098" i="17"/>
  <c r="AZ7827" i="17"/>
  <c r="AZ8159" i="17"/>
  <c r="AZ7685" i="17"/>
  <c r="AZ8292" i="17"/>
  <c r="AZ8038" i="17"/>
  <c r="AZ7717" i="17"/>
  <c r="AZ8037" i="17"/>
  <c r="AZ8069" i="17"/>
  <c r="AZ7734" i="17"/>
  <c r="AZ8004" i="17"/>
  <c r="AZ8036" i="17"/>
  <c r="AZ8116" i="17"/>
  <c r="AZ7728" i="17"/>
  <c r="AZ8359" i="17"/>
  <c r="AZ8080" i="17"/>
  <c r="AZ8311" i="17"/>
  <c r="AZ8257" i="17"/>
  <c r="AZ7920" i="17"/>
  <c r="AZ8422" i="17"/>
  <c r="AZ7831" i="17"/>
  <c r="AZ8198" i="17"/>
  <c r="AZ8143" i="17"/>
  <c r="AZ7809" i="17"/>
  <c r="AZ7944" i="17"/>
  <c r="AZ7972" i="17"/>
  <c r="AZ7958" i="17"/>
  <c r="AZ7823" i="17"/>
  <c r="AZ8145" i="17"/>
  <c r="AZ8274" i="17"/>
  <c r="AZ8086" i="17"/>
  <c r="AZ7788" i="17"/>
  <c r="AZ8231" i="17"/>
  <c r="AZ7811" i="17"/>
  <c r="AZ8176" i="17"/>
  <c r="AZ8335" i="17"/>
  <c r="AZ8244" i="17"/>
  <c r="AZ8152" i="17"/>
  <c r="AZ8249" i="17"/>
  <c r="AZ8415" i="17"/>
  <c r="AZ7933" i="17"/>
  <c r="AZ7940" i="17"/>
  <c r="AZ7984" i="17"/>
  <c r="AZ8142" i="17"/>
  <c r="AZ7926" i="17"/>
  <c r="AZ7754" i="17"/>
  <c r="AZ7941" i="17"/>
  <c r="AZ8290" i="17"/>
  <c r="AZ7945" i="17"/>
  <c r="AZ8186" i="17"/>
  <c r="AZ8003" i="17"/>
  <c r="AZ7906" i="17"/>
  <c r="AZ7764" i="17"/>
  <c r="AZ7856" i="17"/>
  <c r="AZ8168" i="17"/>
  <c r="AZ8170" i="17"/>
  <c r="AZ8268" i="17"/>
  <c r="AZ8255" i="17"/>
  <c r="AZ7707" i="17"/>
  <c r="AZ8365" i="17"/>
  <c r="AZ1890" i="17"/>
  <c r="AZ3208" i="17"/>
  <c r="AZ1016" i="17"/>
  <c r="AZ5620" i="17"/>
  <c r="AZ5397" i="17"/>
  <c r="AZ340" i="17"/>
  <c r="AZ66" i="17"/>
  <c r="AZ7476" i="17"/>
  <c r="AZ4741" i="17"/>
  <c r="AZ1314" i="17"/>
  <c r="AZ6541" i="17"/>
  <c r="AZ7123" i="17"/>
  <c r="AZ3977" i="17"/>
  <c r="AZ3411" i="17"/>
  <c r="AZ4769" i="17"/>
  <c r="AZ3188" i="17"/>
  <c r="AZ3016" i="17"/>
  <c r="AZ497" i="17"/>
  <c r="AZ697" i="17"/>
  <c r="AZ6599" i="17"/>
  <c r="AZ1154" i="17"/>
  <c r="AZ8032" i="17"/>
  <c r="AZ8352" i="17"/>
  <c r="AZ7742" i="17"/>
  <c r="AZ7913" i="17"/>
  <c r="AZ8207" i="17"/>
  <c r="AZ8137" i="17"/>
  <c r="AZ7822" i="17"/>
  <c r="AZ7992" i="17"/>
  <c r="AZ7859" i="17"/>
  <c r="AZ8406" i="17"/>
  <c r="AZ7904" i="17"/>
  <c r="AZ7671" i="17"/>
  <c r="AZ8183" i="17"/>
  <c r="AZ8434" i="17"/>
  <c r="AZ7960" i="17"/>
  <c r="AZ8420" i="17"/>
  <c r="AZ8187" i="17"/>
  <c r="AZ8367" i="17"/>
  <c r="AZ7825" i="17"/>
  <c r="AZ8300" i="17"/>
  <c r="AZ8149" i="17"/>
  <c r="AZ8161" i="17"/>
  <c r="AZ8295" i="17"/>
  <c r="AZ7800" i="17"/>
  <c r="AZ8002" i="17"/>
  <c r="AZ8214" i="17"/>
  <c r="AZ8185" i="17"/>
  <c r="AZ8324" i="17"/>
  <c r="AZ8160" i="17"/>
  <c r="AZ8212" i="17"/>
  <c r="AZ7699" i="17"/>
  <c r="AZ8066" i="17"/>
  <c r="AZ7937" i="17"/>
  <c r="AZ8215" i="17"/>
  <c r="AZ8411" i="17"/>
  <c r="AZ8314" i="17"/>
  <c r="AZ8394" i="17"/>
  <c r="AZ8308" i="17"/>
  <c r="AZ8225" i="17"/>
  <c r="AZ8167" i="17"/>
  <c r="AZ8217" i="17"/>
  <c r="AZ8199" i="17"/>
  <c r="AZ8305" i="17"/>
  <c r="AZ7834" i="17"/>
  <c r="AZ8423" i="17"/>
  <c r="AZ7854" i="17"/>
  <c r="AZ8088" i="17"/>
  <c r="AZ7931" i="17"/>
  <c r="AZ8058" i="17"/>
  <c r="AZ7952" i="17"/>
  <c r="AZ8358" i="17"/>
  <c r="AZ8375" i="17"/>
  <c r="AZ8235" i="17"/>
  <c r="AZ7969" i="17"/>
  <c r="AZ7830" i="17"/>
  <c r="AZ7947" i="17"/>
  <c r="AZ7976" i="17"/>
  <c r="AZ8035" i="17"/>
  <c r="AZ7895" i="17"/>
  <c r="AZ8090" i="17"/>
  <c r="AZ8428" i="17"/>
  <c r="AZ7698" i="17"/>
  <c r="AZ7741" i="17"/>
  <c r="AZ7735" i="17"/>
  <c r="AZ7923" i="17"/>
  <c r="AZ7767" i="17"/>
  <c r="AZ8011" i="17"/>
  <c r="AZ8362" i="17"/>
  <c r="AZ7961" i="17"/>
  <c r="AZ7888" i="17"/>
  <c r="AZ7907" i="17"/>
  <c r="AZ8380" i="17"/>
  <c r="AZ7721" i="17"/>
  <c r="AZ7867" i="17"/>
  <c r="AZ7792" i="17"/>
  <c r="AZ8298" i="17"/>
  <c r="AZ8059" i="17"/>
  <c r="AZ8061" i="17"/>
  <c r="AZ7790" i="17"/>
  <c r="AZ8315" i="17"/>
  <c r="AZ7930" i="17"/>
  <c r="AZ7758" i="17"/>
  <c r="AZ8323" i="17"/>
  <c r="AZ8361" i="17"/>
  <c r="AZ7893" i="17"/>
  <c r="AZ8085" i="17"/>
  <c r="AZ7673" i="17"/>
  <c r="AZ8262" i="17"/>
  <c r="AZ8165" i="17"/>
  <c r="AZ8218" i="17"/>
  <c r="AZ7688" i="17"/>
  <c r="AZ8399" i="17"/>
  <c r="AZ8093" i="17"/>
  <c r="AZ8128" i="17"/>
  <c r="AZ8197" i="17"/>
  <c r="AZ7865" i="17"/>
  <c r="AZ7970" i="17"/>
  <c r="AZ8136" i="17"/>
  <c r="AZ7884" i="17"/>
  <c r="AZ8350" i="17"/>
  <c r="AZ8062" i="17"/>
  <c r="AZ8029" i="17"/>
  <c r="AZ8294" i="17"/>
  <c r="AZ8021" i="17"/>
  <c r="AZ7690" i="17"/>
  <c r="AZ8163" i="17"/>
  <c r="AZ8256" i="17"/>
  <c r="AZ8229" i="17"/>
  <c r="AZ8227" i="17"/>
  <c r="AZ8392" i="17"/>
  <c r="AZ8296" i="17"/>
  <c r="AZ7705" i="17"/>
  <c r="AZ8404" i="17"/>
  <c r="AZ7770" i="17"/>
  <c r="AZ8356" i="17"/>
  <c r="AZ8150" i="17"/>
  <c r="AZ8144" i="17"/>
  <c r="AZ8109" i="17"/>
  <c r="AZ7954" i="17"/>
  <c r="AZ8316" i="17"/>
  <c r="AZ7892" i="17"/>
  <c r="AZ8028" i="17"/>
  <c r="AZ8291" i="17"/>
  <c r="AZ8387" i="17"/>
  <c r="AZ7757" i="17"/>
  <c r="AZ7995" i="17"/>
  <c r="AZ2322" i="17"/>
  <c r="AZ2367" i="17"/>
  <c r="AZ2701" i="17"/>
  <c r="AZ3936" i="17"/>
  <c r="AZ3226" i="17"/>
  <c r="AZ3345" i="17"/>
  <c r="AZ6467" i="17"/>
  <c r="AZ2584" i="17"/>
  <c r="AZ3594" i="17"/>
  <c r="AZ5947" i="17"/>
  <c r="AZ23" i="17"/>
  <c r="AZ7432" i="17"/>
  <c r="AZ2422" i="17"/>
  <c r="AZ155" i="17"/>
  <c r="AZ6263" i="17"/>
  <c r="AZ5011" i="17"/>
  <c r="AZ6500" i="17"/>
  <c r="AZ645" i="17"/>
  <c r="AZ7300" i="17"/>
  <c r="AZ6240" i="17"/>
  <c r="AZ1864" i="17"/>
  <c r="AZ8078" i="17"/>
  <c r="AZ8095" i="17"/>
  <c r="AZ7860" i="17"/>
  <c r="AZ7909" i="17"/>
  <c r="AZ7731" i="17"/>
  <c r="AZ8134" i="17"/>
  <c r="AZ7819" i="17"/>
  <c r="AZ8401" i="17"/>
  <c r="AZ7804" i="17"/>
  <c r="AZ8258" i="17"/>
  <c r="AZ7762" i="17"/>
  <c r="AZ8327" i="17"/>
  <c r="AZ7768" i="17"/>
  <c r="AZ8175" i="17"/>
  <c r="AZ8272" i="17"/>
  <c r="AZ7845" i="17"/>
  <c r="AZ8345" i="17"/>
  <c r="AZ8164" i="17"/>
  <c r="AZ8140" i="17"/>
  <c r="AZ7779" i="17"/>
  <c r="AZ8188" i="17"/>
  <c r="AZ7921" i="17"/>
  <c r="AZ7775" i="17"/>
  <c r="AZ8119" i="17"/>
  <c r="AZ8211" i="17"/>
  <c r="AZ7959" i="17"/>
  <c r="AZ7986" i="17"/>
  <c r="AZ1159" i="17"/>
  <c r="AZ4301" i="17"/>
  <c r="AZ3416" i="17"/>
  <c r="AZ6485" i="17"/>
  <c r="AZ1413" i="17"/>
  <c r="AZ6727" i="17"/>
  <c r="AZ2685" i="17"/>
  <c r="AZ189" i="17"/>
  <c r="AZ794" i="17"/>
  <c r="AZ4876" i="17"/>
  <c r="AZ1387" i="17"/>
  <c r="AZ5493" i="17"/>
  <c r="AZ268" i="17"/>
  <c r="AZ5034" i="17"/>
  <c r="AZ3370" i="17"/>
  <c r="AZ7668" i="17"/>
  <c r="AZ4961" i="17"/>
  <c r="AZ4797" i="17"/>
  <c r="AZ1879" i="17"/>
  <c r="AZ4918" i="17"/>
  <c r="AZ2912" i="17"/>
  <c r="AZ7567" i="17"/>
  <c r="AZ7606" i="17"/>
  <c r="AZ1422" i="17"/>
  <c r="AZ7293" i="17"/>
  <c r="AZ4125" i="17"/>
  <c r="AZ6191" i="17"/>
  <c r="AZ6916" i="17"/>
  <c r="AZ6558" i="17"/>
  <c r="AZ7017" i="17"/>
  <c r="AZ3905" i="17"/>
  <c r="AZ3187" i="17"/>
  <c r="AZ6313" i="17"/>
  <c r="AZ7186" i="17"/>
  <c r="AZ5162" i="17"/>
  <c r="AZ6869" i="17"/>
  <c r="AZ7178" i="17"/>
  <c r="AZ4379" i="17"/>
  <c r="AZ2466" i="17"/>
  <c r="AZ5009" i="17"/>
  <c r="AZ5532" i="17"/>
  <c r="AZ603" i="17"/>
  <c r="AZ5684" i="17"/>
  <c r="AZ2795" i="17"/>
  <c r="AZ4003" i="17"/>
  <c r="AZ5901" i="17"/>
  <c r="AZ3542" i="17"/>
  <c r="AZ2691" i="17"/>
  <c r="AZ3404" i="17"/>
  <c r="AZ4903" i="17"/>
  <c r="AZ4261" i="17"/>
  <c r="AZ3866" i="17"/>
  <c r="AZ4751" i="17"/>
  <c r="AZ5966" i="17"/>
  <c r="AZ1706" i="17"/>
  <c r="AZ635" i="17"/>
  <c r="AZ5766" i="17"/>
  <c r="AZ8233" i="17"/>
  <c r="AZ8306" i="17"/>
  <c r="AZ7774" i="17"/>
  <c r="AZ8346" i="17"/>
  <c r="AZ7683" i="17"/>
  <c r="AZ8340" i="17"/>
  <c r="AZ7847" i="17"/>
  <c r="AZ7842" i="17"/>
  <c r="AZ8200" i="17"/>
  <c r="AZ8060" i="17"/>
  <c r="AZ7973" i="17"/>
  <c r="AZ7858" i="17"/>
  <c r="AZ7795" i="17"/>
  <c r="AZ8393" i="17"/>
  <c r="AZ8348" i="17"/>
  <c r="AZ8052" i="17"/>
  <c r="AZ7689" i="17"/>
  <c r="AZ7985" i="17"/>
  <c r="AZ8374" i="17"/>
  <c r="AZ8010" i="17"/>
  <c r="AZ7821" i="17"/>
  <c r="AZ8416" i="17"/>
  <c r="AZ7693" i="17"/>
  <c r="AZ8213" i="17"/>
  <c r="AZ8267" i="17"/>
  <c r="AZ7696" i="17"/>
  <c r="AZ8342" i="17"/>
  <c r="AZ7651" i="17"/>
  <c r="AZ7107" i="17"/>
  <c r="AZ4766" i="17"/>
  <c r="AZ6933" i="17"/>
  <c r="AZ5434" i="17"/>
  <c r="AZ772" i="17"/>
  <c r="AZ6381" i="17"/>
  <c r="AZ2827" i="17"/>
  <c r="AZ4328" i="17"/>
  <c r="AZ4075" i="17"/>
  <c r="AZ1158" i="17"/>
  <c r="AZ4123" i="17"/>
  <c r="AZ5569" i="17"/>
  <c r="AZ3575" i="17"/>
  <c r="AZ2292" i="17"/>
  <c r="AZ7286" i="17"/>
  <c r="AZ4363" i="17"/>
  <c r="AZ4896" i="17"/>
  <c r="AZ226" i="17"/>
  <c r="AZ1478" i="17"/>
  <c r="AZ5463" i="17"/>
  <c r="AZ2901" i="17"/>
  <c r="AZ4874" i="17"/>
  <c r="AZ5114" i="17"/>
  <c r="AZ4627" i="17"/>
  <c r="AZ2386" i="17"/>
  <c r="AZ5180" i="17"/>
  <c r="AZ7256" i="17"/>
  <c r="AZ6053" i="17"/>
  <c r="AZ3901" i="17"/>
  <c r="AZ879" i="17"/>
  <c r="AZ2240" i="17"/>
  <c r="AZ3166" i="17"/>
  <c r="AZ1746" i="17"/>
  <c r="AZ5432" i="17"/>
  <c r="AZ6295" i="17"/>
  <c r="AZ5371" i="17"/>
  <c r="AZ7363" i="17"/>
  <c r="AZ7669" i="17"/>
  <c r="AZ5938" i="17"/>
  <c r="AZ1896" i="17"/>
  <c r="AZ4386" i="17"/>
  <c r="AZ384" i="17"/>
  <c r="AZ6420" i="17"/>
  <c r="AZ5740" i="17"/>
  <c r="AZ5522" i="17"/>
  <c r="AZ162" i="17"/>
  <c r="AZ2110" i="17"/>
  <c r="AZ1391" i="17"/>
  <c r="AZ5808" i="17"/>
  <c r="AZ7047" i="17"/>
  <c r="AZ7105" i="17"/>
  <c r="AZ6460" i="17"/>
  <c r="AZ3765" i="17"/>
  <c r="AZ4230" i="17"/>
  <c r="AZ3651" i="17"/>
  <c r="AZ331" i="17"/>
  <c r="AZ7836" i="17"/>
  <c r="AZ7726" i="17"/>
  <c r="AZ8100" i="17"/>
  <c r="AZ7982" i="17"/>
  <c r="AZ8303" i="17"/>
  <c r="AZ8304" i="17"/>
  <c r="AZ7978" i="17"/>
  <c r="AZ8068" i="17"/>
  <c r="AZ7737" i="17"/>
  <c r="AZ8368" i="17"/>
  <c r="AZ7953" i="17"/>
  <c r="AZ8372" i="17"/>
  <c r="AZ8403" i="17"/>
  <c r="AZ7816" i="17"/>
  <c r="AZ8012" i="17"/>
  <c r="AZ8329" i="17"/>
  <c r="AZ8270" i="17"/>
  <c r="AZ8427" i="17"/>
  <c r="AZ8001" i="17"/>
  <c r="AZ7922" i="17"/>
  <c r="AZ8319" i="17"/>
  <c r="AZ8191" i="17"/>
  <c r="AZ7934" i="17"/>
  <c r="AZ7857" i="17"/>
  <c r="AZ8203" i="17"/>
  <c r="AZ7751" i="17"/>
  <c r="AZ8236" i="17"/>
  <c r="AZ5271" i="17"/>
  <c r="AZ5073" i="17"/>
  <c r="AZ5703" i="17"/>
  <c r="AZ3657" i="17"/>
  <c r="AZ499" i="17"/>
  <c r="AZ5898" i="17"/>
  <c r="AZ7174" i="17"/>
  <c r="AZ5223" i="17"/>
  <c r="AZ2715" i="17"/>
  <c r="AZ7260" i="17"/>
  <c r="AZ4150" i="17"/>
  <c r="AZ841" i="17"/>
  <c r="AZ5846" i="17"/>
  <c r="AZ1182" i="17"/>
  <c r="AZ5074" i="17"/>
  <c r="AZ3471" i="17"/>
  <c r="AZ3552" i="17"/>
  <c r="AZ6084" i="17"/>
  <c r="AZ4164" i="17"/>
  <c r="AZ1481" i="17"/>
  <c r="AZ3472" i="17"/>
  <c r="AZ7229" i="17"/>
  <c r="AZ816" i="17"/>
  <c r="AZ6304" i="17"/>
  <c r="AZ5998" i="17"/>
  <c r="AZ4222" i="17"/>
  <c r="AZ2773" i="17"/>
  <c r="AZ7424" i="17"/>
  <c r="AZ2834" i="17"/>
  <c r="AZ1511" i="17"/>
  <c r="AZ7983" i="17"/>
  <c r="AZ8363" i="17"/>
  <c r="AZ7897" i="17"/>
  <c r="AZ7706" i="17"/>
  <c r="AZ8113" i="17"/>
  <c r="AZ8067" i="17"/>
  <c r="AZ8178" i="17"/>
  <c r="AZ7802" i="17"/>
  <c r="AZ8041" i="17"/>
  <c r="AZ8216" i="17"/>
  <c r="AZ7929" i="17"/>
  <c r="AZ8293" i="17"/>
  <c r="AZ8338" i="17"/>
  <c r="AZ7979" i="17"/>
  <c r="AZ8210" i="17"/>
  <c r="AZ7746" i="17"/>
  <c r="AZ7765" i="17"/>
  <c r="AZ8390" i="17"/>
  <c r="AZ7989" i="17"/>
  <c r="AZ7832" i="17"/>
  <c r="AZ8337" i="17"/>
  <c r="AZ7784" i="17"/>
  <c r="AZ7763" i="17"/>
  <c r="AZ7853" i="17"/>
  <c r="AZ8129" i="17"/>
  <c r="AZ8190" i="17"/>
  <c r="AZ7924" i="17"/>
  <c r="AZ4714" i="17"/>
  <c r="AZ4920" i="17"/>
  <c r="AZ6821" i="17"/>
  <c r="AZ1658" i="17"/>
  <c r="AZ3566" i="17"/>
  <c r="AZ5325" i="17"/>
  <c r="AZ3506" i="17"/>
  <c r="AZ6125" i="17"/>
  <c r="AZ65" i="17"/>
  <c r="AZ1912" i="17"/>
  <c r="AZ1660" i="17"/>
  <c r="AZ4385" i="17"/>
  <c r="AZ7054" i="17"/>
  <c r="AZ3862" i="17"/>
  <c r="AZ6181" i="17"/>
  <c r="AZ7209" i="17"/>
  <c r="AZ5911" i="17"/>
  <c r="AZ3613" i="17"/>
  <c r="AZ1281" i="17"/>
  <c r="AZ972" i="17"/>
  <c r="AZ5836" i="17"/>
  <c r="AZ6648" i="17"/>
  <c r="AZ6597" i="17"/>
  <c r="AZ4757" i="17"/>
  <c r="AZ799" i="17"/>
  <c r="AZ3695" i="17"/>
  <c r="AZ4157" i="17"/>
  <c r="AZ2922" i="17"/>
  <c r="AZ41" i="17"/>
  <c r="AZ4438" i="17"/>
  <c r="AZ3353" i="17"/>
  <c r="AZ2338" i="17"/>
  <c r="AZ6820" i="17"/>
  <c r="AZ6271" i="17"/>
  <c r="AZ1575" i="17"/>
  <c r="AZ5174" i="17"/>
  <c r="AZ5301" i="17"/>
  <c r="AZ4817" i="17"/>
  <c r="AZ558" i="17"/>
  <c r="AZ2529" i="17"/>
  <c r="AZ5288" i="17"/>
  <c r="AZ3423" i="17"/>
  <c r="AZ2570" i="17"/>
  <c r="AZ6633" i="17"/>
  <c r="AZ5377" i="17"/>
  <c r="AZ787" i="17"/>
  <c r="AZ6721" i="17"/>
  <c r="AZ7646" i="17"/>
  <c r="AZ627" i="17"/>
  <c r="AZ1038" i="17"/>
  <c r="AZ2677" i="17"/>
  <c r="AZ7590" i="17"/>
  <c r="AZ6702" i="17"/>
  <c r="AZ92" i="17"/>
  <c r="AZ6290" i="17"/>
  <c r="AZ1433" i="17"/>
  <c r="AZ7581" i="17"/>
  <c r="AZ4532" i="17"/>
  <c r="AZ7750" i="17"/>
  <c r="AZ8194" i="17"/>
  <c r="AZ8379" i="17"/>
  <c r="AZ8230" i="17"/>
  <c r="AZ7998" i="17"/>
  <c r="AZ8076" i="17"/>
  <c r="AZ8084" i="17"/>
  <c r="AZ8386" i="17"/>
  <c r="AZ8371" i="17"/>
  <c r="AZ8325" i="17"/>
  <c r="AZ8410" i="17"/>
  <c r="AZ8094" i="17"/>
  <c r="AZ7882" i="17"/>
  <c r="AZ7994" i="17"/>
  <c r="AZ8105" i="17"/>
  <c r="AZ8042" i="17"/>
  <c r="AZ8133" i="17"/>
  <c r="AZ8301" i="17"/>
  <c r="AZ8331" i="17"/>
  <c r="AZ7771" i="17"/>
  <c r="AZ8265" i="17"/>
  <c r="AZ7747" i="17"/>
  <c r="AZ7715" i="17"/>
  <c r="AZ7900" i="17"/>
  <c r="AZ8005" i="17"/>
  <c r="AZ8318" i="17"/>
  <c r="AZ8141" i="17"/>
  <c r="AZ2257" i="17"/>
  <c r="AZ2497" i="17"/>
  <c r="AZ5739" i="17"/>
  <c r="AZ2882" i="17"/>
  <c r="AZ7336" i="17"/>
  <c r="AZ725" i="17"/>
  <c r="AZ6848" i="17"/>
  <c r="AZ1440" i="17"/>
  <c r="AZ4888" i="17"/>
  <c r="AZ2742" i="17"/>
  <c r="AZ110" i="17"/>
  <c r="AZ6052" i="17"/>
  <c r="AZ5323" i="17"/>
  <c r="AZ4271" i="17"/>
  <c r="AZ5623" i="17"/>
  <c r="AZ5265" i="17"/>
  <c r="AZ2581" i="17"/>
  <c r="AZ2594" i="17"/>
  <c r="AZ3994" i="17"/>
  <c r="AZ3055" i="17"/>
  <c r="AZ589" i="17"/>
  <c r="AZ7146" i="17"/>
  <c r="AZ5407" i="17"/>
  <c r="AZ5462" i="17"/>
  <c r="AZ2252" i="17"/>
  <c r="AZ338" i="17"/>
  <c r="AZ239" i="17"/>
  <c r="AZ719" i="17"/>
  <c r="AZ1446" i="17"/>
  <c r="AZ257" i="17"/>
  <c r="AZ5372" i="17"/>
  <c r="AZ2277" i="17"/>
  <c r="AZ1261" i="17"/>
  <c r="AZ7070" i="17"/>
  <c r="AZ4292" i="17"/>
  <c r="AZ2061" i="17"/>
  <c r="AZ7132" i="17"/>
  <c r="AZ2846" i="17"/>
  <c r="AZ2376" i="17"/>
  <c r="AZ597" i="17"/>
  <c r="AZ3123" i="17"/>
  <c r="AZ6557" i="17"/>
  <c r="AZ5185" i="17"/>
  <c r="AZ3916" i="17"/>
  <c r="AZ6173" i="17"/>
  <c r="AZ3799" i="17"/>
  <c r="AZ6246" i="17"/>
  <c r="AZ918" i="17"/>
  <c r="AZ5474" i="17"/>
  <c r="AZ2270" i="17"/>
  <c r="AZ7226" i="17"/>
  <c r="AZ2824" i="17"/>
  <c r="AZ4004" i="17"/>
  <c r="AZ7283" i="17"/>
  <c r="AZ3496" i="17"/>
  <c r="AZ144" i="17"/>
  <c r="AZ7090" i="17"/>
  <c r="AZ8070" i="17"/>
  <c r="AZ8347" i="17"/>
  <c r="AZ7724" i="17"/>
  <c r="AZ7691" i="17"/>
  <c r="AZ7812" i="17"/>
  <c r="AZ8079" i="17"/>
  <c r="AZ7801" i="17"/>
  <c r="AZ7967" i="17"/>
  <c r="AZ8014" i="17"/>
  <c r="AZ7833" i="17"/>
  <c r="AZ8174" i="17"/>
  <c r="AZ8322" i="17"/>
  <c r="AZ8220" i="17"/>
  <c r="AZ8130" i="17"/>
  <c r="AZ7935" i="17"/>
  <c r="AZ7890" i="17"/>
  <c r="AZ8309" i="17"/>
  <c r="AZ7879" i="17"/>
  <c r="AZ7886" i="17"/>
  <c r="AZ8279" i="17"/>
  <c r="AZ7936" i="17"/>
  <c r="AZ7971" i="17"/>
  <c r="AZ8278" i="17"/>
  <c r="AZ8326" i="17"/>
  <c r="AZ8072" i="17"/>
  <c r="AZ8320" i="17"/>
  <c r="AZ8409" i="17"/>
  <c r="AZ5877" i="17"/>
  <c r="AZ5058" i="17"/>
  <c r="AZ6650" i="17"/>
  <c r="AZ993" i="17"/>
  <c r="AZ5304" i="17"/>
  <c r="AZ3219" i="17"/>
  <c r="AZ3662" i="17"/>
  <c r="AZ770" i="17"/>
  <c r="AZ4688" i="17"/>
  <c r="AZ1010" i="17"/>
  <c r="AZ7144" i="17"/>
  <c r="AZ5122" i="17"/>
  <c r="AZ5262" i="17"/>
  <c r="AZ5745" i="17"/>
  <c r="AZ3693" i="17"/>
  <c r="AZ6445" i="17"/>
  <c r="AZ6584" i="17"/>
  <c r="AZ902" i="17"/>
  <c r="AZ5582" i="17"/>
  <c r="AZ927" i="17"/>
  <c r="AZ4417" i="17"/>
  <c r="AZ2474" i="17"/>
  <c r="AZ3924" i="17"/>
  <c r="AZ122" i="17"/>
  <c r="AZ7092" i="17"/>
  <c r="AZ1253" i="17"/>
  <c r="AZ1695" i="17"/>
  <c r="AZ2184" i="17"/>
  <c r="AZ6436" i="17"/>
  <c r="AZ269" i="17"/>
  <c r="AZ2804" i="17"/>
  <c r="AZ8009" i="17"/>
  <c r="AZ8020" i="17"/>
  <c r="AZ8147" i="17"/>
  <c r="AZ7799" i="17"/>
  <c r="AZ7966" i="17"/>
  <c r="AZ8407" i="17"/>
  <c r="AZ8328" i="17"/>
  <c r="AZ8245" i="17"/>
  <c r="AZ8429" i="17"/>
  <c r="AZ7736" i="17"/>
  <c r="AZ8097" i="17"/>
  <c r="AZ8332" i="17"/>
  <c r="AZ8045" i="17"/>
  <c r="AZ7713" i="17"/>
  <c r="AZ7678" i="17"/>
  <c r="AZ8189" i="17"/>
  <c r="AZ8232" i="17"/>
  <c r="AZ8139" i="17"/>
  <c r="AZ7679" i="17"/>
  <c r="AZ7759" i="17"/>
  <c r="AZ8391" i="17"/>
  <c r="AZ7780" i="17"/>
  <c r="AZ7942" i="17"/>
  <c r="AZ8092" i="17"/>
  <c r="AZ7840" i="17"/>
  <c r="AZ8237" i="17"/>
  <c r="AZ7846" i="17"/>
  <c r="AZ3010" i="17"/>
  <c r="AZ3883" i="17"/>
  <c r="AZ7560" i="17"/>
  <c r="AZ151" i="17"/>
  <c r="AZ6718" i="17"/>
  <c r="AZ3080" i="17"/>
  <c r="AZ2786" i="17"/>
  <c r="AZ5357" i="17"/>
  <c r="AZ3970" i="17"/>
  <c r="AZ5320" i="17"/>
  <c r="AZ2774" i="17"/>
  <c r="AZ3295" i="17"/>
  <c r="AZ7247" i="17"/>
  <c r="AZ5205" i="17"/>
  <c r="AZ4080" i="17"/>
  <c r="AZ3591" i="17"/>
  <c r="AZ6529" i="17"/>
  <c r="AZ873" i="17"/>
  <c r="AZ6951" i="17"/>
  <c r="AZ724" i="17"/>
  <c r="AZ3322" i="17"/>
  <c r="AZ5467" i="17"/>
  <c r="AZ6947" i="17"/>
  <c r="AZ3094" i="17"/>
  <c r="AZ1179" i="17"/>
  <c r="AZ1175" i="17"/>
  <c r="AZ2169" i="17"/>
  <c r="AZ3049" i="17"/>
  <c r="AZ524" i="17"/>
  <c r="AZ999" i="17"/>
  <c r="AZ2978" i="17"/>
  <c r="AZ7499" i="17"/>
  <c r="AZ5865" i="17"/>
  <c r="AZ3685" i="17"/>
  <c r="AZ5782" i="17"/>
  <c r="AZ5960" i="17"/>
  <c r="AZ2666" i="17"/>
  <c r="AZ1901" i="17"/>
  <c r="AZ2591" i="17"/>
  <c r="AZ919" i="17"/>
  <c r="AZ3162" i="17"/>
  <c r="AZ1083" i="17"/>
  <c r="AZ647" i="17"/>
  <c r="AZ4413" i="17"/>
  <c r="AZ709" i="17"/>
  <c r="AZ3879" i="17"/>
  <c r="AZ4186" i="17"/>
  <c r="AZ3906" i="17"/>
  <c r="AZ2551" i="17"/>
  <c r="AZ2492" i="17"/>
  <c r="AZ2468" i="17"/>
  <c r="AZ6128" i="17"/>
  <c r="AZ6646" i="17"/>
  <c r="AZ1441" i="17"/>
  <c r="AZ5833" i="17"/>
  <c r="AZ8396" i="17"/>
  <c r="AZ8031" i="17"/>
  <c r="AZ7752" i="17"/>
  <c r="AZ7901" i="17"/>
  <c r="AZ7680" i="17"/>
  <c r="AZ8421" i="17"/>
  <c r="AZ7887" i="17"/>
  <c r="AZ8425" i="17"/>
  <c r="AZ8398" i="17"/>
  <c r="AZ8360" i="17"/>
  <c r="AZ7894" i="17"/>
  <c r="AZ2994" i="17"/>
  <c r="AZ6013" i="17"/>
  <c r="AZ5279" i="17"/>
  <c r="AZ1968" i="17"/>
  <c r="AZ7380" i="17"/>
  <c r="AZ2806" i="17"/>
  <c r="AZ6852" i="17"/>
  <c r="AZ4044" i="17"/>
  <c r="AZ7648" i="17"/>
  <c r="AZ5192" i="17"/>
  <c r="AZ1291" i="17"/>
  <c r="AZ2083" i="17"/>
  <c r="AZ3245" i="17"/>
  <c r="AZ587" i="17"/>
  <c r="AZ3972" i="17"/>
  <c r="AZ5202" i="17"/>
  <c r="AZ131" i="17"/>
  <c r="AZ7575" i="17"/>
  <c r="AZ5096" i="17"/>
  <c r="AZ2414" i="17"/>
  <c r="AZ2673" i="17"/>
  <c r="AZ4541" i="17"/>
  <c r="AZ2767" i="17"/>
  <c r="AZ6918" i="17"/>
  <c r="AZ6036" i="17"/>
  <c r="AZ1616" i="17"/>
  <c r="AZ6769" i="17"/>
  <c r="AZ3871" i="17"/>
  <c r="AZ5239" i="17"/>
  <c r="AZ5248" i="17"/>
  <c r="AZ7485" i="17"/>
  <c r="AZ3784" i="17"/>
  <c r="AZ5680" i="17"/>
  <c r="AZ1322" i="17"/>
  <c r="AZ7008" i="17"/>
  <c r="AZ7270" i="17"/>
  <c r="AZ1594" i="17"/>
  <c r="AZ543" i="17"/>
  <c r="AZ3526" i="17"/>
  <c r="AZ6537" i="17"/>
  <c r="AZ6856" i="17"/>
  <c r="AZ3210" i="17"/>
  <c r="AZ6339" i="17"/>
  <c r="AZ3271" i="17"/>
  <c r="AZ5992" i="17"/>
  <c r="AZ5731" i="17"/>
  <c r="AZ844" i="17"/>
  <c r="AZ3803" i="17"/>
  <c r="AZ7109" i="17"/>
  <c r="AZ5864" i="17"/>
  <c r="AZ70" i="17"/>
  <c r="AZ6336" i="17"/>
  <c r="AZ3995" i="17"/>
  <c r="AZ5689" i="17"/>
  <c r="AZ7526" i="17"/>
  <c r="AZ872" i="17"/>
  <c r="AZ3667" i="17"/>
  <c r="AZ1358" i="17"/>
  <c r="AZ7572" i="17"/>
  <c r="AZ6654" i="17"/>
  <c r="AZ3962" i="17"/>
  <c r="AZ2127" i="17"/>
  <c r="AZ6462" i="17"/>
  <c r="AZ1124" i="17"/>
  <c r="AZ4183" i="17"/>
  <c r="AZ5453" i="17"/>
  <c r="AZ4065" i="17"/>
  <c r="AZ640" i="17"/>
  <c r="AZ2607" i="17"/>
  <c r="AZ5671" i="17"/>
  <c r="AZ3007" i="17"/>
  <c r="AZ2564" i="17"/>
  <c r="AZ480" i="17"/>
  <c r="AZ7180" i="17"/>
  <c r="AZ8083" i="17"/>
  <c r="AZ8312" i="17"/>
  <c r="AZ7855" i="17"/>
  <c r="AZ7925" i="17"/>
  <c r="AZ8275" i="17"/>
  <c r="AZ8026" i="17"/>
  <c r="AZ7709" i="17"/>
  <c r="AZ8287" i="17"/>
  <c r="AZ8162" i="17"/>
  <c r="AZ8000" i="17"/>
  <c r="AZ7828" i="17"/>
  <c r="AZ7243" i="17"/>
  <c r="AZ2306" i="17"/>
  <c r="AZ322" i="17"/>
  <c r="AZ5857" i="17"/>
  <c r="AZ5222" i="17"/>
  <c r="AZ3850" i="17"/>
  <c r="AZ2809" i="17"/>
  <c r="AZ2628" i="17"/>
  <c r="AZ447" i="17"/>
  <c r="AZ7514" i="17"/>
  <c r="AZ5855" i="17"/>
  <c r="AZ6626" i="17"/>
  <c r="AZ2975" i="17"/>
  <c r="AZ5018" i="17"/>
  <c r="AZ3951" i="17"/>
  <c r="AZ278" i="17"/>
  <c r="AZ7650" i="17"/>
  <c r="AZ7025" i="17"/>
  <c r="AZ3656" i="17"/>
  <c r="AZ6169" i="17"/>
  <c r="AZ235" i="17"/>
  <c r="AZ1783" i="17"/>
  <c r="AZ7381" i="17"/>
  <c r="AZ7061" i="17"/>
  <c r="AZ2303" i="17"/>
  <c r="AZ4691" i="17"/>
  <c r="AZ1672" i="17"/>
  <c r="AZ7314" i="17"/>
  <c r="AZ3443" i="17"/>
  <c r="AZ7557" i="17"/>
  <c r="AZ3152" i="17"/>
  <c r="AZ6709" i="17"/>
  <c r="AZ6123" i="17"/>
  <c r="AZ5896" i="17"/>
  <c r="AZ4040" i="17"/>
  <c r="AZ6458" i="17"/>
  <c r="AZ3143" i="17"/>
  <c r="AZ1321" i="17"/>
  <c r="AZ7396" i="17"/>
  <c r="AZ3855" i="17"/>
  <c r="AZ5694" i="17"/>
  <c r="AZ2679" i="17"/>
  <c r="AZ2612" i="17"/>
  <c r="AZ1228" i="17"/>
  <c r="AZ6779" i="17"/>
  <c r="AZ7441" i="17"/>
  <c r="AZ2407" i="17"/>
  <c r="AZ2278" i="17"/>
  <c r="AZ7033" i="17"/>
  <c r="AZ7328" i="17"/>
  <c r="AZ4439" i="17"/>
  <c r="AZ4289" i="17"/>
  <c r="AZ6157" i="17"/>
  <c r="AZ2345" i="17"/>
  <c r="AZ7216" i="17"/>
  <c r="AZ2101" i="17"/>
  <c r="AZ6778" i="17"/>
  <c r="AZ2972" i="17"/>
  <c r="AZ6442" i="17"/>
  <c r="AZ6628" i="17"/>
  <c r="AZ1703" i="17"/>
  <c r="AZ4246" i="17"/>
  <c r="AZ7462" i="17"/>
  <c r="AZ5673" i="17"/>
  <c r="AZ1418" i="17"/>
  <c r="AZ2021" i="17"/>
  <c r="AZ4942" i="17"/>
  <c r="AZ3351" i="17"/>
  <c r="AZ4303" i="17"/>
  <c r="AZ4622" i="17"/>
  <c r="AZ7023" i="17"/>
  <c r="AZ3183" i="17"/>
  <c r="AZ6455" i="17"/>
  <c r="AZ8071" i="17"/>
  <c r="AZ8121" i="17"/>
  <c r="AZ7824" i="17"/>
  <c r="AZ7814" i="17"/>
  <c r="AZ7928" i="17"/>
  <c r="AZ7787" i="17"/>
  <c r="AZ7702" i="17"/>
  <c r="AZ7766" i="17"/>
  <c r="AZ7695" i="17"/>
  <c r="AZ7851" i="17"/>
  <c r="AZ8013" i="17"/>
  <c r="AZ8381" i="17"/>
  <c r="AZ6743" i="17"/>
  <c r="AZ6368" i="17"/>
  <c r="AZ5366" i="17"/>
  <c r="AZ2671" i="17"/>
  <c r="AZ2016" i="17"/>
  <c r="AZ5651" i="17"/>
  <c r="AZ549" i="17"/>
  <c r="AZ7188" i="17"/>
  <c r="AZ3124" i="17"/>
  <c r="AZ7111" i="17"/>
  <c r="AZ1617" i="17"/>
  <c r="AZ4322" i="17"/>
  <c r="AZ4377" i="17"/>
  <c r="AZ3694" i="17"/>
  <c r="AZ878" i="17"/>
  <c r="AZ3928" i="17"/>
  <c r="AZ7374" i="17"/>
  <c r="AZ3754" i="17"/>
  <c r="AZ6120" i="17"/>
  <c r="AZ3474" i="17"/>
  <c r="AZ5642" i="17"/>
  <c r="AZ1518" i="17"/>
  <c r="AZ6051" i="17"/>
  <c r="AZ3988" i="17"/>
  <c r="AZ3801" i="17"/>
  <c r="AZ2419" i="17"/>
  <c r="AZ2825" i="17"/>
  <c r="AZ2087" i="17"/>
  <c r="AZ6533" i="17"/>
  <c r="AZ7361" i="17"/>
  <c r="AZ3893" i="17"/>
  <c r="AZ6434" i="17"/>
  <c r="AZ64" i="17"/>
  <c r="AZ1201" i="17"/>
  <c r="AZ6074" i="17"/>
  <c r="AZ1891" i="17"/>
  <c r="AZ4409" i="17"/>
  <c r="AZ1831" i="17"/>
  <c r="AZ7638" i="17"/>
  <c r="AZ6388" i="17"/>
  <c r="AZ6526" i="17"/>
  <c r="AZ7372" i="17"/>
  <c r="AZ2042" i="17"/>
  <c r="AZ7321" i="17"/>
  <c r="AZ4272" i="17"/>
  <c r="AZ8101" i="17"/>
  <c r="AZ8151" i="17"/>
  <c r="AZ7704" i="17"/>
  <c r="AZ8208" i="17"/>
  <c r="AZ7899" i="17"/>
  <c r="AZ8241" i="17"/>
  <c r="AZ8223" i="17"/>
  <c r="AZ8025" i="17"/>
  <c r="AZ8184" i="17"/>
  <c r="AZ7864" i="17"/>
  <c r="AZ8252" i="17"/>
  <c r="AZ7943" i="17"/>
  <c r="AZ7093" i="17"/>
  <c r="AZ5393" i="17"/>
  <c r="AZ3686" i="17"/>
  <c r="AZ2895" i="17"/>
  <c r="AZ5506" i="17"/>
  <c r="AZ2610" i="17"/>
  <c r="AZ1339" i="17"/>
  <c r="AZ887" i="17"/>
  <c r="AZ1214" i="17"/>
  <c r="AZ435" i="17"/>
  <c r="AZ3571" i="17"/>
  <c r="AZ7576" i="17"/>
  <c r="AZ242" i="17"/>
  <c r="AZ2931" i="17"/>
  <c r="AZ3384" i="17"/>
  <c r="AZ350" i="17"/>
  <c r="AZ5959" i="17"/>
  <c r="AZ1711" i="17"/>
  <c r="AZ2869" i="17"/>
  <c r="AZ6905" i="17"/>
  <c r="AZ7204" i="17"/>
  <c r="AZ1562" i="17"/>
  <c r="AZ2235" i="17"/>
  <c r="AZ7461" i="17"/>
  <c r="AZ2454" i="17"/>
  <c r="AZ7148" i="17"/>
  <c r="AZ3986" i="17"/>
  <c r="AZ7528" i="17"/>
  <c r="AZ3235" i="17"/>
  <c r="AZ431" i="17"/>
  <c r="AZ583" i="17"/>
  <c r="AZ4332" i="17"/>
  <c r="AZ5109" i="17"/>
  <c r="AZ4966" i="17"/>
  <c r="AZ6921" i="17"/>
  <c r="AZ4381" i="17"/>
  <c r="AZ4434" i="17"/>
  <c r="AZ7273" i="17"/>
  <c r="AZ6963" i="17"/>
  <c r="AZ2561" i="17"/>
  <c r="AZ4006" i="17"/>
  <c r="AZ4546" i="17"/>
  <c r="AZ3697" i="17"/>
  <c r="AZ4346" i="17"/>
  <c r="AZ4165" i="17"/>
  <c r="AZ4711" i="17"/>
  <c r="AZ6299" i="17"/>
  <c r="AZ5343" i="17"/>
  <c r="AZ6765" i="17"/>
  <c r="AZ187" i="17"/>
  <c r="AZ4800" i="17"/>
  <c r="AZ3896" i="17"/>
  <c r="AZ2813" i="17"/>
  <c r="AZ91" i="17"/>
  <c r="AZ5633" i="17"/>
  <c r="AZ6094" i="17"/>
  <c r="AZ4380" i="17"/>
  <c r="AZ7190" i="17"/>
  <c r="AZ7223" i="17"/>
  <c r="AZ2102" i="17"/>
  <c r="AZ6093" i="17"/>
  <c r="AZ6798" i="17"/>
  <c r="AZ1571" i="17"/>
  <c r="AZ557" i="17"/>
  <c r="AZ3169" i="17"/>
  <c r="AZ357" i="17"/>
  <c r="AZ6950" i="17"/>
  <c r="AZ6114" i="17"/>
  <c r="AZ514" i="17"/>
  <c r="AZ830" i="17"/>
  <c r="AZ7114" i="17"/>
  <c r="AZ7234" i="17"/>
  <c r="AZ1051" i="17"/>
  <c r="AZ7760" i="17"/>
  <c r="AZ7807" i="17"/>
  <c r="AZ7732" i="17"/>
  <c r="AZ8193" i="17"/>
  <c r="AZ7826" i="17"/>
  <c r="AZ8155" i="17"/>
  <c r="AZ8280" i="17"/>
  <c r="AZ8173" i="17"/>
  <c r="AZ8081" i="17"/>
  <c r="AZ7883" i="17"/>
  <c r="AZ7999" i="17"/>
  <c r="AZ7881" i="17"/>
  <c r="AZ7564" i="17"/>
  <c r="AZ3433" i="17"/>
  <c r="AZ4664" i="17"/>
  <c r="AZ4314" i="17"/>
  <c r="AZ1447" i="17"/>
  <c r="AZ4063" i="17"/>
  <c r="AZ2648" i="17"/>
  <c r="AZ1217" i="17"/>
  <c r="AZ4938" i="17"/>
  <c r="AZ1494" i="17"/>
  <c r="AZ5936" i="17"/>
  <c r="AZ6996" i="17"/>
  <c r="AZ7609" i="17"/>
  <c r="AZ6593" i="17"/>
  <c r="AZ5525" i="17"/>
  <c r="AZ3251" i="17"/>
  <c r="AZ4410" i="17"/>
  <c r="AZ649" i="17"/>
  <c r="AZ1262" i="17"/>
  <c r="AZ1449" i="17"/>
  <c r="AZ4450" i="17"/>
  <c r="AZ6512" i="17"/>
  <c r="AZ4139" i="17"/>
  <c r="AZ7083" i="17"/>
  <c r="AZ6831" i="17"/>
  <c r="AZ5969" i="17"/>
  <c r="AZ1110" i="17"/>
  <c r="AZ4300" i="17"/>
  <c r="AZ6371" i="17"/>
  <c r="AZ1325" i="17"/>
  <c r="AZ1953" i="17"/>
  <c r="AZ1061" i="17"/>
  <c r="AZ2145" i="17"/>
  <c r="AZ4234" i="17"/>
  <c r="AZ1806" i="17"/>
  <c r="AZ3385" i="17"/>
  <c r="AZ5830" i="17"/>
  <c r="AZ4295" i="17"/>
  <c r="AZ1923" i="17"/>
  <c r="AZ1096" i="17"/>
  <c r="AZ3842" i="17"/>
  <c r="AZ6088" i="17"/>
  <c r="AZ4243" i="17"/>
  <c r="AZ5939" i="17"/>
  <c r="AZ528" i="17"/>
  <c r="AZ3675" i="17"/>
  <c r="AZ5570" i="17"/>
  <c r="AZ5902" i="17"/>
  <c r="AZ4079" i="17"/>
  <c r="AZ5378" i="17"/>
  <c r="AZ775" i="17"/>
  <c r="AZ6621" i="17"/>
  <c r="AZ3045" i="17"/>
  <c r="AZ595" i="17"/>
  <c r="AZ7214" i="17"/>
  <c r="AZ5971" i="17"/>
  <c r="AZ7222" i="17"/>
  <c r="AZ7635" i="17"/>
  <c r="AZ4593" i="17"/>
  <c r="AZ6441" i="17"/>
  <c r="AZ2518" i="17"/>
  <c r="AZ7263" i="17"/>
  <c r="AZ1062" i="17"/>
  <c r="AZ1142" i="17"/>
  <c r="AZ6321" i="17"/>
  <c r="AZ3629" i="17"/>
  <c r="AZ4402" i="17"/>
  <c r="AZ6768" i="17"/>
  <c r="AZ5603" i="17"/>
  <c r="AZ7246" i="17"/>
  <c r="AZ6294" i="17"/>
  <c r="AZ3059" i="17"/>
  <c r="AZ1566" i="17"/>
  <c r="AZ7990" i="17"/>
  <c r="AZ8171" i="17"/>
  <c r="AZ8047" i="17"/>
  <c r="AZ7769" i="17"/>
  <c r="AZ7725" i="17"/>
  <c r="AZ7849" i="17"/>
  <c r="AZ7955" i="17"/>
  <c r="AZ7965" i="17"/>
  <c r="AZ8384" i="17"/>
  <c r="AZ7912" i="17"/>
  <c r="AZ8102" i="17"/>
  <c r="AZ6430" i="17"/>
  <c r="AZ417" i="17"/>
  <c r="AZ2232" i="17"/>
  <c r="AZ5036" i="17"/>
  <c r="AZ4702" i="17"/>
  <c r="AZ1849" i="17"/>
  <c r="AZ470" i="17"/>
  <c r="AZ2125" i="17"/>
  <c r="AZ3324" i="17"/>
  <c r="AZ7578" i="17"/>
  <c r="AZ4744" i="17"/>
  <c r="AZ5542" i="17"/>
  <c r="AZ5326" i="17"/>
  <c r="AZ141" i="17"/>
  <c r="AZ2347" i="17"/>
  <c r="AZ6793" i="17"/>
  <c r="AZ5062" i="17"/>
  <c r="AZ5235" i="17"/>
  <c r="AZ3551" i="17"/>
  <c r="AZ6559" i="17"/>
  <c r="AZ5389" i="17"/>
  <c r="AZ1875" i="17"/>
  <c r="AZ4511" i="17"/>
  <c r="AZ5024" i="17"/>
  <c r="AZ6889" i="17"/>
  <c r="AZ2166" i="17"/>
  <c r="AZ2019" i="17"/>
  <c r="AZ6908" i="17"/>
  <c r="AZ4106" i="17"/>
  <c r="AZ6836" i="17"/>
  <c r="AZ2915" i="17"/>
  <c r="AZ4623" i="17"/>
  <c r="AZ4383" i="17"/>
  <c r="AZ2327" i="17"/>
  <c r="AZ4264" i="17"/>
  <c r="AZ6302" i="17"/>
  <c r="AZ3465" i="17"/>
  <c r="AZ1560" i="17"/>
  <c r="AZ6730" i="17"/>
  <c r="AZ4535" i="17"/>
  <c r="AZ2390" i="17"/>
  <c r="AZ333" i="17"/>
  <c r="AZ2077" i="17"/>
  <c r="AZ1452" i="17"/>
  <c r="AZ6510" i="17"/>
  <c r="AZ7817" i="17"/>
  <c r="AZ7772" i="17"/>
  <c r="AZ8030" i="17"/>
  <c r="AZ7786" i="17"/>
  <c r="AZ7862" i="17"/>
  <c r="AZ8344" i="17"/>
  <c r="AZ7905" i="17"/>
  <c r="AZ8264" i="17"/>
  <c r="AZ8065" i="17"/>
  <c r="AZ8049" i="17"/>
  <c r="AZ7710" i="17"/>
  <c r="AZ1682" i="17"/>
  <c r="AZ1283" i="17"/>
  <c r="AZ6046" i="17"/>
  <c r="AZ7060" i="17"/>
  <c r="AZ4835" i="17"/>
  <c r="AZ3082" i="17"/>
  <c r="AZ4715" i="17"/>
  <c r="AZ5029" i="17"/>
  <c r="AZ6097" i="17"/>
  <c r="AZ1052" i="17"/>
  <c r="AZ2993" i="17"/>
  <c r="AZ1195" i="17"/>
  <c r="AZ1364" i="17"/>
  <c r="AZ6269" i="17"/>
  <c r="AZ6317" i="17"/>
  <c r="AZ7121" i="17"/>
  <c r="AZ4596" i="17"/>
  <c r="AZ2877" i="17"/>
  <c r="AZ3310" i="17"/>
  <c r="AZ2022" i="17"/>
  <c r="AZ3605" i="17"/>
  <c r="AZ6199" i="17"/>
  <c r="AZ2613" i="17"/>
  <c r="AZ1841" i="17"/>
  <c r="AZ7365" i="17"/>
  <c r="AZ6143" i="17"/>
  <c r="AZ3298" i="17"/>
  <c r="AZ2274" i="17"/>
  <c r="AZ1930" i="17"/>
  <c r="AZ598" i="17"/>
  <c r="AZ7513" i="17"/>
  <c r="AZ2395" i="17"/>
  <c r="AZ2997" i="17"/>
  <c r="AZ1687" i="17"/>
  <c r="AZ2416" i="17"/>
  <c r="AZ3238" i="17"/>
  <c r="AZ439" i="17"/>
  <c r="AZ782" i="17"/>
  <c r="AZ869" i="17"/>
  <c r="AZ90" i="17"/>
  <c r="AZ3833" i="17"/>
  <c r="AZ73" i="17"/>
  <c r="AZ5295" i="17"/>
  <c r="AZ5609" i="17"/>
  <c r="AZ2638" i="17"/>
  <c r="AZ5119" i="17"/>
  <c r="AZ1793" i="17"/>
  <c r="AZ5602" i="17"/>
  <c r="AZ383" i="17"/>
  <c r="AZ4754" i="17"/>
  <c r="AZ6931" i="17"/>
  <c r="AZ3525" i="17"/>
  <c r="AZ5359" i="17"/>
  <c r="AZ1872" i="17"/>
  <c r="AZ1156" i="17"/>
  <c r="AZ3127" i="17"/>
  <c r="AZ4105" i="17"/>
  <c r="AZ5749" i="17"/>
  <c r="AZ6637" i="17"/>
  <c r="AZ250" i="17"/>
  <c r="AZ6580" i="17"/>
  <c r="AZ2862" i="17"/>
  <c r="AZ5552" i="17"/>
  <c r="AZ6592" i="17"/>
  <c r="AZ4536" i="17"/>
  <c r="AZ1517" i="17"/>
  <c r="AZ7325" i="17"/>
  <c r="AZ851" i="17"/>
  <c r="AZ2477" i="17"/>
  <c r="AZ3503" i="17"/>
  <c r="AZ1338" i="17"/>
  <c r="AZ6484" i="17"/>
  <c r="AZ4483" i="17"/>
  <c r="AZ5191" i="17"/>
  <c r="AZ6801" i="17"/>
  <c r="AZ8263" i="17"/>
  <c r="AZ8285" i="17"/>
  <c r="AZ7712" i="17"/>
  <c r="AZ8219" i="17"/>
  <c r="AZ375" i="17"/>
  <c r="AZ4398" i="17"/>
  <c r="AZ691" i="17"/>
  <c r="AZ5914" i="17"/>
  <c r="AZ6000" i="17"/>
  <c r="AZ4910" i="17"/>
  <c r="AZ6056" i="17"/>
  <c r="AZ6555" i="17"/>
  <c r="AZ705" i="17"/>
  <c r="AZ1313" i="17"/>
  <c r="AZ2289" i="17"/>
  <c r="AZ730" i="17"/>
  <c r="AZ2133" i="17"/>
  <c r="AZ3038" i="17"/>
  <c r="AZ6784" i="17"/>
  <c r="AZ6898" i="17"/>
  <c r="AZ5001" i="17"/>
  <c r="AZ3104" i="17"/>
  <c r="AZ4426" i="17"/>
  <c r="AZ3137" i="17"/>
  <c r="AZ7612" i="17"/>
  <c r="AZ7158" i="17"/>
  <c r="AZ3674" i="17"/>
  <c r="AZ4344" i="17"/>
  <c r="AZ4325" i="17"/>
  <c r="AZ7055" i="17"/>
  <c r="AZ1627" i="17"/>
  <c r="AZ6029" i="17"/>
  <c r="AZ3884" i="17"/>
  <c r="AZ746" i="17"/>
  <c r="AZ6982" i="17"/>
  <c r="AZ2033" i="17"/>
  <c r="AZ4731" i="17"/>
  <c r="AZ7443" i="17"/>
  <c r="AZ6486" i="17"/>
  <c r="AZ5985" i="17"/>
  <c r="AZ4005" i="17"/>
  <c r="AZ385" i="17"/>
  <c r="AZ1355" i="17"/>
  <c r="AZ1584" i="17"/>
  <c r="AZ4204" i="17"/>
  <c r="AZ6513" i="17"/>
  <c r="AZ3588" i="17"/>
  <c r="AZ6667" i="17"/>
  <c r="AZ6396" i="17"/>
  <c r="AZ6216" i="17"/>
  <c r="AZ3091" i="17"/>
  <c r="AZ4178" i="17"/>
  <c r="AZ1565" i="17"/>
  <c r="AZ5601" i="17"/>
  <c r="AZ6365" i="17"/>
  <c r="AZ6330" i="17"/>
  <c r="AZ3439" i="17"/>
  <c r="AZ634" i="17"/>
  <c r="AZ7213" i="17"/>
  <c r="AZ6563" i="17"/>
  <c r="AZ1636" i="17"/>
  <c r="AZ3144" i="17"/>
  <c r="AZ6508" i="17"/>
  <c r="AZ3116" i="17"/>
  <c r="AZ911" i="17"/>
  <c r="AZ979" i="17"/>
  <c r="AZ5578" i="17"/>
  <c r="AZ5910" i="17"/>
  <c r="AZ5892" i="17"/>
  <c r="AZ4827" i="17"/>
  <c r="AZ6679" i="17"/>
  <c r="AZ2031" i="17"/>
  <c r="AZ1109" i="17"/>
  <c r="AZ4976" i="17"/>
  <c r="AZ5508" i="17"/>
  <c r="AZ2781" i="17"/>
  <c r="AZ3598" i="17"/>
  <c r="AZ364" i="17"/>
  <c r="AZ6564" i="17"/>
  <c r="AZ5645" i="17"/>
  <c r="AZ3863" i="17"/>
  <c r="AZ5069" i="17"/>
  <c r="AZ4347" i="17"/>
  <c r="AZ6483" i="17"/>
  <c r="AZ3966" i="17"/>
  <c r="AZ7844" i="17"/>
  <c r="AZ7880" i="17"/>
  <c r="AZ8034" i="17"/>
  <c r="AZ7863" i="17"/>
  <c r="AZ8273" i="17"/>
  <c r="AZ3037" i="17"/>
  <c r="AZ831" i="17"/>
  <c r="AZ5412" i="17"/>
  <c r="AZ7410" i="17"/>
  <c r="AZ2717" i="17"/>
  <c r="AZ2215" i="17"/>
  <c r="AZ4083" i="17"/>
  <c r="AZ4802" i="17"/>
  <c r="AZ2451" i="17"/>
  <c r="AZ5367" i="17"/>
  <c r="AZ3001" i="17"/>
  <c r="AZ842" i="17"/>
  <c r="AZ2505" i="17"/>
  <c r="AZ5750" i="17"/>
  <c r="AZ3184" i="17"/>
  <c r="AZ7316" i="17"/>
  <c r="AZ7319" i="17"/>
  <c r="AZ4280" i="17"/>
  <c r="AZ6394" i="17"/>
  <c r="AZ5215" i="17"/>
  <c r="AZ6827" i="17"/>
  <c r="AZ5059" i="17"/>
  <c r="AZ5880" i="17"/>
  <c r="AZ4973" i="17"/>
  <c r="AZ6906" i="17"/>
  <c r="AZ4061" i="17"/>
  <c r="AZ3334" i="17"/>
  <c r="AZ7175" i="17"/>
  <c r="AZ479" i="17"/>
  <c r="AZ6358" i="17"/>
  <c r="AZ7378" i="17"/>
  <c r="AZ526" i="17"/>
  <c r="AZ6605" i="17"/>
  <c r="AZ6701" i="17"/>
  <c r="AZ6862" i="17"/>
  <c r="AZ1049" i="17"/>
  <c r="AZ4611" i="17"/>
  <c r="AZ3490" i="17"/>
  <c r="AZ6132" i="17"/>
  <c r="AZ6080" i="17"/>
  <c r="AZ3451" i="17"/>
  <c r="AZ6107" i="17"/>
  <c r="AZ1821" i="17"/>
  <c r="AZ6470" i="17"/>
  <c r="AZ7037" i="17"/>
  <c r="AZ5632" i="17"/>
  <c r="AZ4412" i="17"/>
  <c r="AZ7119" i="17"/>
  <c r="AZ7459" i="17"/>
  <c r="AZ193" i="17"/>
  <c r="AZ6150" i="17"/>
  <c r="AZ6574" i="17"/>
  <c r="AZ8008" i="17"/>
  <c r="AZ7701" i="17"/>
  <c r="AZ7777" i="17"/>
  <c r="AZ8135" i="17"/>
  <c r="AZ8243" i="17"/>
  <c r="AZ4296" i="17"/>
  <c r="AZ6415" i="17"/>
  <c r="AZ7309" i="17"/>
  <c r="AZ4768" i="17"/>
  <c r="AZ1071" i="17"/>
  <c r="AZ1719" i="17"/>
  <c r="AZ5964" i="17"/>
  <c r="AZ292" i="17"/>
  <c r="AZ6078" i="17"/>
  <c r="AZ492" i="17"/>
  <c r="AZ4845" i="17"/>
  <c r="AZ7436" i="17"/>
  <c r="AZ6766" i="17"/>
  <c r="AZ656" i="17"/>
  <c r="AZ4070" i="17"/>
  <c r="AZ6083" i="17"/>
  <c r="AZ2991" i="17"/>
  <c r="AZ5140" i="17"/>
  <c r="AZ5670" i="17"/>
  <c r="AZ3763" i="17"/>
  <c r="AZ3647" i="17"/>
  <c r="AZ6384" i="17"/>
  <c r="AZ517" i="17"/>
  <c r="AZ749" i="17"/>
  <c r="AZ3397" i="17"/>
  <c r="AZ3311" i="17"/>
  <c r="AZ4657" i="17"/>
  <c r="AZ4621" i="17"/>
  <c r="AZ5869" i="17"/>
  <c r="AZ4963" i="17"/>
  <c r="AZ3215" i="17"/>
  <c r="AZ493" i="17"/>
  <c r="AZ5909" i="17"/>
  <c r="AZ2217" i="17"/>
  <c r="AZ6063" i="17"/>
  <c r="AZ567" i="17"/>
  <c r="AZ7320" i="17"/>
  <c r="AZ4514" i="17"/>
  <c r="AZ7573" i="17"/>
  <c r="AZ4184" i="17"/>
  <c r="AZ6587" i="17"/>
  <c r="AZ5850" i="17"/>
  <c r="AZ7244" i="17"/>
  <c r="AZ6870" i="17"/>
  <c r="AZ7322" i="17"/>
  <c r="AZ1705" i="17"/>
  <c r="AZ5171" i="17"/>
  <c r="AZ5045" i="17"/>
  <c r="AZ7156" i="17"/>
  <c r="AZ2534" i="17"/>
  <c r="AZ397" i="17"/>
  <c r="AZ7201" i="17"/>
  <c r="AZ5708" i="17"/>
  <c r="AZ7613" i="17"/>
  <c r="AZ3680" i="17"/>
  <c r="AZ2913" i="17"/>
  <c r="AZ5410" i="17"/>
  <c r="AZ2616" i="17"/>
  <c r="AZ6444" i="17"/>
  <c r="AZ967" i="17"/>
  <c r="AZ4161" i="17"/>
  <c r="AZ2865" i="17"/>
  <c r="AZ2478" i="17"/>
  <c r="AZ4359" i="17"/>
  <c r="AZ7559" i="17"/>
  <c r="AZ7269" i="17"/>
  <c r="AZ2662" i="17"/>
  <c r="AZ7656" i="17"/>
  <c r="AZ2300" i="17"/>
  <c r="AZ4799" i="17"/>
  <c r="AZ1243" i="17"/>
  <c r="AZ7116" i="17"/>
  <c r="AZ4277" i="17"/>
  <c r="AZ7373" i="17"/>
  <c r="AZ5925" i="17"/>
  <c r="AZ7643" i="17"/>
  <c r="AZ6033" i="17"/>
  <c r="AZ6656" i="17"/>
  <c r="AZ1599" i="17"/>
  <c r="AZ6435" i="17"/>
  <c r="AZ5641" i="17"/>
  <c r="AZ7743" i="17"/>
  <c r="AZ7889" i="17"/>
  <c r="AZ7733" i="17"/>
  <c r="AZ7694" i="17"/>
  <c r="AZ8046" i="17"/>
  <c r="AZ360" i="17"/>
  <c r="AZ2440" i="17"/>
  <c r="AZ2711" i="17"/>
  <c r="AZ6761" i="17"/>
  <c r="AZ1146" i="17"/>
  <c r="AZ2714" i="17"/>
  <c r="AZ343" i="17"/>
  <c r="AZ7545" i="17"/>
  <c r="AZ1592" i="17"/>
  <c r="AZ2146" i="17"/>
  <c r="AZ4917" i="17"/>
  <c r="AZ904" i="17"/>
  <c r="AZ7257" i="17"/>
  <c r="AZ6115" i="17"/>
  <c r="AZ2056" i="17"/>
  <c r="AZ462" i="17"/>
  <c r="AZ6288" i="17"/>
  <c r="AZ3333" i="17"/>
  <c r="AZ1470" i="17"/>
  <c r="AZ5289" i="17"/>
  <c r="AZ2128" i="17"/>
  <c r="AZ2574" i="17"/>
  <c r="AZ1248" i="17"/>
  <c r="AZ1380" i="17"/>
  <c r="AZ4667" i="17"/>
  <c r="AZ434" i="17"/>
  <c r="AZ3515" i="17"/>
  <c r="AZ130" i="17"/>
  <c r="AZ4834" i="17"/>
  <c r="AZ4686" i="17"/>
  <c r="AZ1737" i="17"/>
  <c r="AZ2039" i="17"/>
  <c r="AZ7079" i="17"/>
  <c r="AZ456" i="17"/>
  <c r="AZ6338" i="17"/>
  <c r="AZ2160" i="17"/>
  <c r="AZ1530" i="17"/>
  <c r="AZ4111" i="17"/>
  <c r="AZ7601" i="17"/>
  <c r="AZ6124" i="17"/>
  <c r="AZ391" i="17"/>
  <c r="AZ6752" i="17"/>
  <c r="AZ898" i="17"/>
  <c r="AZ5514" i="17"/>
  <c r="AZ6976" i="17"/>
  <c r="AZ1542" i="17"/>
  <c r="AZ4326" i="17"/>
  <c r="AZ89" i="17"/>
  <c r="AZ7062" i="17"/>
  <c r="AZ4227" i="17"/>
  <c r="AZ1554" i="17"/>
  <c r="AZ104" i="17"/>
  <c r="AZ7239" i="17"/>
  <c r="AZ6039" i="17"/>
  <c r="AZ2647" i="17"/>
  <c r="AZ505" i="17"/>
  <c r="AZ61" i="17"/>
  <c r="AZ3682" i="17"/>
  <c r="AZ3728" i="17"/>
  <c r="AZ414" i="17"/>
  <c r="AZ5840" i="17"/>
  <c r="AZ5099" i="17"/>
  <c r="AZ1663" i="17"/>
  <c r="AZ3549" i="17"/>
  <c r="AZ4747" i="17"/>
  <c r="AZ4979" i="17"/>
  <c r="AZ7005" i="17"/>
  <c r="AZ2571" i="17"/>
  <c r="AZ5068" i="17"/>
  <c r="AZ7140" i="17"/>
  <c r="AZ6272" i="17"/>
  <c r="AZ4387" i="17"/>
  <c r="AZ3766" i="17"/>
  <c r="AZ5104" i="17"/>
  <c r="AZ1252" i="17"/>
  <c r="AZ2153" i="17"/>
  <c r="AZ6165" i="17"/>
  <c r="AZ329" i="17"/>
  <c r="AZ4311" i="17"/>
  <c r="AZ8251" i="17"/>
  <c r="AZ7796" i="17"/>
  <c r="AZ8334" i="17"/>
  <c r="AZ8388" i="17"/>
  <c r="AZ8044" i="17"/>
  <c r="AZ2547" i="17"/>
  <c r="AZ1667" i="17"/>
  <c r="AZ2602" i="17"/>
  <c r="AZ430" i="17"/>
  <c r="AZ6639" i="17"/>
  <c r="AZ2703" i="17"/>
  <c r="AZ6699" i="17"/>
  <c r="AZ4618" i="17"/>
  <c r="AZ3379" i="17"/>
  <c r="AZ2626" i="17"/>
  <c r="AZ4795" i="17"/>
  <c r="AZ4776" i="17"/>
  <c r="AZ3131" i="17"/>
  <c r="AZ6491" i="17"/>
  <c r="AZ7555" i="17"/>
  <c r="AZ3257" i="17"/>
  <c r="AZ7449" i="17"/>
  <c r="AZ5483" i="17"/>
  <c r="AZ7468" i="17"/>
  <c r="AZ6560" i="17"/>
  <c r="AZ5920" i="17"/>
  <c r="AZ6617" i="17"/>
  <c r="AZ2234" i="17"/>
  <c r="AZ5170" i="17"/>
  <c r="AZ6422" i="17"/>
  <c r="AZ5264" i="17"/>
  <c r="AZ4334" i="17"/>
  <c r="AZ3460" i="17"/>
  <c r="AZ698" i="17"/>
  <c r="AZ767" i="17"/>
  <c r="AZ613" i="17"/>
  <c r="AZ5888" i="17"/>
  <c r="AZ6161" i="17"/>
  <c r="AZ4306" i="17"/>
  <c r="AZ472" i="17"/>
  <c r="AZ866" i="17"/>
  <c r="AZ7332" i="17"/>
  <c r="AZ7091" i="17"/>
  <c r="AZ5614" i="17"/>
  <c r="AZ1740" i="17"/>
  <c r="AZ596" i="17"/>
  <c r="AZ4628" i="17"/>
  <c r="AZ7391" i="17"/>
  <c r="AZ198" i="17"/>
  <c r="AZ5465" i="17"/>
  <c r="AZ5518" i="17"/>
  <c r="AZ4446" i="17"/>
  <c r="AZ3650" i="17"/>
  <c r="AZ7610" i="17"/>
  <c r="AZ6684" i="17"/>
  <c r="AZ5297" i="17"/>
  <c r="AZ5302" i="17"/>
  <c r="AZ6501" i="17"/>
  <c r="AZ5884" i="17"/>
  <c r="AZ643" i="17"/>
  <c r="AZ4943" i="17"/>
  <c r="AZ3968" i="17"/>
  <c r="AZ6023" i="17"/>
  <c r="AZ7631" i="17"/>
  <c r="AZ6606" i="17"/>
  <c r="AZ6406" i="17"/>
  <c r="AZ2726" i="17"/>
  <c r="AZ1353" i="17"/>
  <c r="AZ5856" i="17"/>
  <c r="AZ5181" i="17"/>
  <c r="AZ1935" i="17"/>
  <c r="AZ4595" i="17"/>
  <c r="AZ2656" i="17"/>
  <c r="AZ2536" i="17"/>
  <c r="AZ3014" i="17"/>
  <c r="AZ572" i="17"/>
  <c r="AZ2496" i="17"/>
  <c r="AZ7425" i="17"/>
  <c r="AZ4066" i="17"/>
  <c r="AZ4130" i="17"/>
  <c r="AZ7565" i="17"/>
  <c r="AZ1269" i="17"/>
  <c r="AZ5511" i="17"/>
  <c r="AZ6249" i="17"/>
  <c r="AZ1604" i="17"/>
  <c r="AZ7748" i="17"/>
  <c r="AZ8408" i="17"/>
  <c r="AZ8115" i="17"/>
  <c r="AZ8087" i="17"/>
  <c r="AZ8369" i="17"/>
  <c r="AZ3737" i="17"/>
  <c r="AZ5999" i="17"/>
  <c r="AZ7279" i="17"/>
  <c r="AZ6293" i="17"/>
  <c r="AZ3434" i="17"/>
  <c r="AZ985" i="17"/>
  <c r="AZ5211" i="17"/>
  <c r="AZ423" i="17"/>
  <c r="AZ4101" i="17"/>
  <c r="AZ437" i="17"/>
  <c r="AZ2331" i="17"/>
  <c r="AZ3798" i="17"/>
  <c r="AZ4586" i="17"/>
  <c r="AZ7582" i="17"/>
  <c r="AZ4889" i="17"/>
  <c r="AZ2898" i="17"/>
  <c r="AZ3836" i="17"/>
  <c r="AZ3768" i="17"/>
  <c r="AZ7254" i="17"/>
  <c r="AZ5926" i="17"/>
  <c r="AZ5430" i="17"/>
  <c r="AZ5085" i="17"/>
  <c r="AZ5287" i="17"/>
  <c r="AZ1678" i="17"/>
  <c r="AZ6343" i="17"/>
  <c r="AZ735" i="17"/>
  <c r="AZ2784" i="17"/>
  <c r="AZ672" i="17"/>
  <c r="AZ4355" i="17"/>
  <c r="AZ7433" i="17"/>
  <c r="AZ7086" i="17"/>
  <c r="AZ2631" i="17"/>
  <c r="AZ3186" i="17"/>
  <c r="AZ1689" i="17"/>
  <c r="AZ3548" i="17"/>
  <c r="AZ4941" i="17"/>
  <c r="AZ653" i="17"/>
  <c r="AZ419" i="17"/>
  <c r="AZ1920" i="17"/>
  <c r="AZ1417" i="17"/>
  <c r="AZ6677" i="17"/>
  <c r="AZ4152" i="17"/>
  <c r="AZ4411" i="17"/>
  <c r="AZ3891" i="17"/>
  <c r="AZ4712" i="17"/>
  <c r="AZ6007" i="17"/>
  <c r="AZ5345" i="17"/>
  <c r="AZ4372" i="17"/>
  <c r="AZ3175" i="17"/>
  <c r="AZ2932" i="17"/>
  <c r="AZ5554" i="17"/>
  <c r="AZ7629" i="17"/>
  <c r="AZ80" i="17"/>
  <c r="AZ4722" i="17"/>
  <c r="AZ463" i="17"/>
  <c r="AZ6934" i="17"/>
  <c r="AZ2276" i="17"/>
  <c r="AZ2649" i="17"/>
  <c r="AZ4699" i="17"/>
  <c r="AZ2791" i="17"/>
  <c r="AZ1078" i="17"/>
  <c r="AZ3953" i="17"/>
  <c r="AZ7525" i="17"/>
  <c r="AZ6927" i="17"/>
  <c r="AZ3659" i="17"/>
  <c r="AZ1775" i="17"/>
  <c r="AZ5904" i="17"/>
  <c r="AZ2508" i="17"/>
  <c r="AZ1401" i="17"/>
  <c r="AZ438" i="17"/>
  <c r="AZ7285" i="17"/>
  <c r="AZ3655" i="17"/>
  <c r="AZ2822" i="17"/>
  <c r="AZ211" i="17"/>
  <c r="AZ2625" i="17"/>
  <c r="AZ7570" i="17"/>
  <c r="AZ3171" i="17"/>
  <c r="AZ2990" i="17"/>
  <c r="AZ4425" i="17"/>
  <c r="AZ4403" i="17"/>
  <c r="AZ7968" i="17"/>
  <c r="AZ7798" i="17"/>
  <c r="AZ8204" i="17"/>
  <c r="AZ7722" i="17"/>
  <c r="AZ7749" i="17"/>
  <c r="AZ5496" i="17"/>
  <c r="AZ7600" i="17"/>
  <c r="AZ4752" i="17"/>
  <c r="AZ1603" i="17"/>
  <c r="AZ3427" i="17"/>
  <c r="AZ6868" i="17"/>
  <c r="AZ4675" i="17"/>
  <c r="AZ3383" i="17"/>
  <c r="AZ3875" i="17"/>
  <c r="AZ354" i="17"/>
  <c r="AZ763" i="17"/>
  <c r="AZ3934" i="17"/>
  <c r="AZ5166" i="17"/>
  <c r="AZ237" i="17"/>
  <c r="AZ5547" i="17"/>
  <c r="AZ3919" i="17"/>
  <c r="AZ4635" i="17"/>
  <c r="AZ5080" i="17"/>
  <c r="AZ1153" i="17"/>
  <c r="AZ6311" i="17"/>
  <c r="AZ3761" i="17"/>
  <c r="AZ1873" i="17"/>
  <c r="AZ4652" i="17"/>
  <c r="AZ7637" i="17"/>
  <c r="AZ2227" i="17"/>
  <c r="AZ1324" i="17"/>
  <c r="AZ1394" i="17"/>
  <c r="AZ529" i="17"/>
  <c r="AZ6369" i="17"/>
  <c r="AZ5948" i="17"/>
  <c r="AZ5106" i="17"/>
  <c r="AZ6920" i="17"/>
  <c r="AZ3494" i="17"/>
  <c r="AZ5878" i="17"/>
  <c r="AZ7645" i="17"/>
  <c r="AZ6777" i="17"/>
  <c r="AZ2636" i="17"/>
  <c r="AZ4733" i="17"/>
  <c r="AZ7177" i="17"/>
  <c r="AZ7496" i="17"/>
  <c r="AZ1196" i="17"/>
  <c r="AZ871" i="17"/>
  <c r="AZ2223" i="17"/>
  <c r="AZ1725" i="17"/>
  <c r="AZ6859" i="17"/>
  <c r="AZ2467" i="17"/>
  <c r="AZ1947" i="17"/>
  <c r="AZ4120" i="17"/>
  <c r="AZ6886" i="17"/>
  <c r="AZ6204" i="17"/>
  <c r="AZ5505" i="17"/>
  <c r="AZ8057" i="17"/>
  <c r="AZ6362" i="17"/>
  <c r="AZ4570" i="17"/>
  <c r="AZ6991" i="17"/>
  <c r="AZ6698" i="17"/>
  <c r="AZ7131" i="17"/>
  <c r="AZ1361" i="17"/>
  <c r="AZ1265" i="17"/>
  <c r="AZ2142" i="17"/>
  <c r="AZ5589" i="17"/>
  <c r="AZ6344" i="17"/>
  <c r="AZ5047" i="17"/>
  <c r="AZ2886" i="17"/>
  <c r="AZ3182" i="17"/>
  <c r="AZ1610" i="17"/>
  <c r="AZ7237" i="17"/>
  <c r="AZ7518" i="17"/>
  <c r="AZ7644" i="17"/>
  <c r="AZ7404" i="17"/>
  <c r="AZ4231" i="17"/>
  <c r="AZ2831" i="17"/>
  <c r="AZ62" i="17"/>
  <c r="AZ3492" i="17"/>
  <c r="AZ433" i="17"/>
  <c r="AZ4018" i="17"/>
  <c r="AZ5590" i="17"/>
  <c r="AZ3864" i="17"/>
  <c r="AZ2928" i="17"/>
  <c r="AZ1550" i="17"/>
  <c r="AZ1836" i="17"/>
  <c r="AZ624" i="17"/>
  <c r="AZ1420" i="17"/>
  <c r="AZ7546" i="17"/>
  <c r="AZ5207" i="17"/>
  <c r="AZ6057" i="17"/>
  <c r="AZ5396" i="17"/>
  <c r="AZ5566" i="17"/>
  <c r="AZ7437" i="17"/>
  <c r="AZ72" i="17"/>
  <c r="AZ4980" i="17"/>
  <c r="AZ6952" i="17"/>
  <c r="AZ614" i="17"/>
  <c r="AZ4739" i="17"/>
  <c r="AZ1600" i="17"/>
  <c r="AZ1646" i="17"/>
  <c r="AZ3254" i="17"/>
  <c r="AZ6748" i="17"/>
  <c r="AZ1120" i="17"/>
  <c r="AZ1813" i="17"/>
  <c r="AZ277" i="17"/>
  <c r="AZ3151" i="17"/>
  <c r="AZ7171" i="17"/>
  <c r="AZ3453" i="17"/>
  <c r="AZ3299" i="17"/>
  <c r="AZ4162" i="17"/>
  <c r="AZ5612" i="17"/>
  <c r="AZ6220" i="17"/>
  <c r="AZ6960" i="17"/>
  <c r="AZ6497" i="17"/>
  <c r="AZ5391" i="17"/>
  <c r="AZ964" i="17"/>
  <c r="AZ1561" i="17"/>
  <c r="AZ6676" i="17"/>
  <c r="AZ3233" i="17"/>
  <c r="AZ7162" i="17"/>
  <c r="AZ2808" i="17"/>
  <c r="AZ4284" i="17"/>
  <c r="AZ3320" i="17"/>
  <c r="AZ2489" i="17"/>
  <c r="AZ451" i="17"/>
  <c r="AZ6961" i="17"/>
  <c r="AZ4698" i="17"/>
  <c r="AZ7634" i="17"/>
  <c r="AZ5401" i="17"/>
  <c r="AZ6710" i="17"/>
  <c r="AZ3362" i="17"/>
  <c r="AZ371" i="17"/>
  <c r="AZ1145" i="17"/>
  <c r="AZ4305" i="17"/>
  <c r="AZ3122" i="17"/>
  <c r="AZ4796" i="17"/>
  <c r="AZ3009" i="17"/>
  <c r="AZ6816" i="17"/>
  <c r="AZ4060" i="17"/>
  <c r="AZ883" i="17"/>
  <c r="AZ8297" i="17"/>
  <c r="AZ7803" i="17"/>
  <c r="AZ2261" i="17"/>
  <c r="AZ2332" i="17"/>
  <c r="AZ3696" i="17"/>
  <c r="AZ2060" i="17"/>
  <c r="AZ6942" i="17"/>
  <c r="AZ6939" i="17"/>
  <c r="AZ2535" i="17"/>
  <c r="AZ7587" i="17"/>
  <c r="AZ5815" i="17"/>
  <c r="AZ5529" i="17"/>
  <c r="AZ5573" i="17"/>
  <c r="AZ7494" i="17"/>
  <c r="AZ6885" i="17"/>
  <c r="AZ6158" i="17"/>
  <c r="AZ7377" i="17"/>
  <c r="AZ7016" i="17"/>
  <c r="AZ212" i="17"/>
  <c r="AZ2874" i="17"/>
  <c r="AZ148" i="17"/>
  <c r="AZ7137" i="17"/>
  <c r="AZ4975" i="17"/>
  <c r="AZ3544" i="17"/>
  <c r="AZ7623" i="17"/>
  <c r="AZ3920" i="17"/>
  <c r="AZ5021" i="17"/>
  <c r="AZ6230" i="17"/>
  <c r="AZ5098" i="17"/>
  <c r="AZ7184" i="17"/>
  <c r="AZ3005" i="17"/>
  <c r="AZ6829" i="17"/>
  <c r="AZ6370" i="17"/>
  <c r="AZ3527" i="17"/>
  <c r="AZ5650" i="17"/>
  <c r="AZ6924" i="17"/>
  <c r="AZ6772" i="17"/>
  <c r="AZ3098" i="17"/>
  <c r="AZ1690" i="17"/>
  <c r="AZ2525" i="17"/>
  <c r="AZ2798" i="17"/>
  <c r="AZ6030" i="17"/>
  <c r="AZ5848" i="17"/>
  <c r="AZ3631" i="17"/>
  <c r="AZ489" i="17"/>
  <c r="AZ6894" i="17"/>
  <c r="AZ1983" i="17"/>
  <c r="AZ7004" i="17"/>
  <c r="AZ6190" i="17"/>
  <c r="AZ7212" i="17"/>
  <c r="AZ1939" i="17"/>
  <c r="AZ7013" i="17"/>
  <c r="AZ5691" i="17"/>
  <c r="AZ6403" i="17"/>
  <c r="AZ3750" i="17"/>
  <c r="AZ1292" i="17"/>
  <c r="AZ7684" i="17"/>
  <c r="AZ7950" i="17"/>
  <c r="AZ4129" i="17"/>
  <c r="AZ2038" i="17"/>
  <c r="AZ1498" i="17"/>
  <c r="AZ1007" i="17"/>
  <c r="AZ6410" i="17"/>
  <c r="AZ1583" i="17"/>
  <c r="AZ5720" i="17"/>
  <c r="AZ5251" i="17"/>
  <c r="AZ6162" i="17"/>
  <c r="AZ2938" i="17"/>
  <c r="AZ810" i="17"/>
  <c r="AZ3106" i="17"/>
  <c r="AZ172" i="17"/>
  <c r="AZ4155" i="17"/>
  <c r="AZ6822" i="17"/>
  <c r="AZ1624" i="17"/>
  <c r="AZ7549" i="17"/>
  <c r="AZ3735" i="17"/>
  <c r="AZ1824" i="17"/>
  <c r="AZ1900" i="17"/>
  <c r="AZ3240" i="17"/>
  <c r="AZ6694" i="17"/>
  <c r="AZ4484" i="17"/>
  <c r="AZ85" i="17"/>
  <c r="AZ7543" i="17"/>
  <c r="AZ6391" i="17"/>
  <c r="AZ6062" i="17"/>
  <c r="AZ4662" i="17"/>
  <c r="AZ5751" i="17"/>
  <c r="AZ5342" i="17"/>
  <c r="AZ7452" i="17"/>
  <c r="AZ5725" i="17"/>
  <c r="AZ5020" i="17"/>
  <c r="AZ4437" i="17"/>
  <c r="AZ1532" i="17"/>
  <c r="AZ1185" i="17"/>
  <c r="AZ7334" i="17"/>
  <c r="AZ6673" i="17"/>
  <c r="AZ6055" i="17"/>
  <c r="AZ6251" i="17"/>
  <c r="AZ5549" i="17"/>
  <c r="AZ3112" i="17"/>
  <c r="AZ2828" i="17"/>
  <c r="AZ2930" i="17"/>
  <c r="AZ980" i="17"/>
  <c r="AZ4226" i="17"/>
  <c r="AZ2093" i="17"/>
  <c r="AZ2718" i="17"/>
  <c r="AZ1830" i="17"/>
  <c r="AZ4649" i="17"/>
  <c r="AZ1527" i="17"/>
  <c r="AZ4163" i="17"/>
  <c r="AZ1694" i="17"/>
  <c r="AZ3431" i="17"/>
  <c r="AZ4689" i="17"/>
  <c r="AZ7588" i="17"/>
  <c r="AZ5795" i="17"/>
  <c r="AZ3854" i="17"/>
  <c r="AZ5360" i="17"/>
  <c r="AZ1501" i="17"/>
  <c r="AZ6227" i="17"/>
  <c r="AZ1264" i="17"/>
  <c r="AZ6946" i="17"/>
  <c r="AZ2263" i="17"/>
  <c r="AZ1429" i="17"/>
  <c r="AZ2936" i="17"/>
  <c r="AZ3191" i="17"/>
  <c r="AZ3894" i="17"/>
  <c r="AZ7617" i="17"/>
  <c r="AZ3929" i="17"/>
  <c r="AZ1148" i="17"/>
  <c r="AZ2373" i="17"/>
  <c r="AZ759" i="17"/>
  <c r="AZ716" i="17"/>
  <c r="AZ3021" i="17"/>
  <c r="AZ4273" i="17"/>
  <c r="AZ6864" i="17"/>
  <c r="AZ304" i="17"/>
  <c r="AZ1177" i="17"/>
  <c r="AZ2091" i="17"/>
  <c r="AZ6152" i="17"/>
  <c r="AZ2464" i="17"/>
  <c r="AZ5990" i="17"/>
  <c r="AZ1728" i="17"/>
  <c r="AZ84" i="17"/>
  <c r="AZ7951" i="17"/>
  <c r="AZ8022" i="17"/>
  <c r="AZ2556" i="17"/>
  <c r="AZ3008" i="17"/>
  <c r="AZ7659" i="17"/>
  <c r="AZ2251" i="17"/>
  <c r="AZ5629" i="17"/>
  <c r="AZ3035" i="17"/>
  <c r="AZ726" i="17"/>
  <c r="AZ7608" i="17"/>
  <c r="AZ1697" i="17"/>
  <c r="AZ7266" i="17"/>
  <c r="AZ1949" i="17"/>
  <c r="AZ903" i="17"/>
  <c r="AZ4706" i="17"/>
  <c r="AZ1595" i="17"/>
  <c r="AZ4148" i="17"/>
  <c r="AZ2510" i="17"/>
  <c r="AZ3640" i="17"/>
  <c r="AZ3583" i="17"/>
  <c r="AZ5247" i="17"/>
  <c r="AZ2565" i="17"/>
  <c r="AZ914" i="17"/>
  <c r="AZ6387" i="17"/>
  <c r="AZ4180" i="17"/>
  <c r="AZ254" i="17"/>
  <c r="AZ4478" i="17"/>
  <c r="AZ6465" i="17"/>
  <c r="AZ2476" i="17"/>
  <c r="AZ5859" i="17"/>
  <c r="AZ5194" i="17"/>
  <c r="AZ6872" i="17"/>
  <c r="AZ5319" i="17"/>
  <c r="AZ4531" i="17"/>
  <c r="AZ5882" i="17"/>
  <c r="AZ6579" i="17"/>
  <c r="AZ3802" i="17"/>
  <c r="AZ617" i="17"/>
  <c r="AZ791" i="17"/>
  <c r="AZ7624" i="17"/>
  <c r="AZ2721" i="17"/>
  <c r="AZ518" i="17"/>
  <c r="AZ5005" i="17"/>
  <c r="AZ4049" i="17"/>
  <c r="AZ4506" i="17"/>
  <c r="AZ736" i="17"/>
  <c r="AZ4263" i="17"/>
  <c r="AZ7330" i="17"/>
  <c r="AZ7235" i="17"/>
  <c r="AZ3709" i="17"/>
  <c r="AZ4929" i="17"/>
  <c r="AZ5016" i="17"/>
  <c r="AZ1050" i="17"/>
  <c r="AZ6021" i="17"/>
  <c r="AZ5428" i="17"/>
  <c r="AZ1152" i="17"/>
  <c r="AZ2181" i="17"/>
  <c r="AZ1363" i="17"/>
  <c r="AZ1911" i="17"/>
  <c r="AZ4774" i="17"/>
  <c r="AZ2866" i="17"/>
  <c r="AZ3179" i="17"/>
  <c r="AZ7393" i="17"/>
  <c r="AZ5919" i="17"/>
  <c r="AZ1791" i="17"/>
  <c r="AZ4727" i="17"/>
  <c r="AZ6978" i="17"/>
  <c r="AZ3093" i="17"/>
  <c r="AZ2452" i="17"/>
  <c r="AZ7375" i="17"/>
  <c r="AZ1392" i="17"/>
  <c r="AZ3732" i="17"/>
  <c r="AZ77" i="17"/>
  <c r="AZ7558" i="17"/>
  <c r="AZ446" i="17"/>
  <c r="AZ2256" i="17"/>
  <c r="AZ7152" i="17"/>
  <c r="AZ2044" i="17"/>
  <c r="AZ4221" i="17"/>
  <c r="AZ4994" i="17"/>
  <c r="AZ7064" i="17"/>
  <c r="AZ7049" i="17"/>
  <c r="AZ6983" i="17"/>
  <c r="AZ3242" i="17"/>
  <c r="AZ7927" i="17"/>
  <c r="AZ7956" i="17"/>
  <c r="AZ5035" i="17"/>
  <c r="AZ2459" i="17"/>
  <c r="AZ2546" i="17"/>
  <c r="AZ3746" i="17"/>
  <c r="AZ3944" i="17"/>
  <c r="AZ3701" i="17"/>
  <c r="AZ2094" i="17"/>
  <c r="AZ4594" i="17"/>
  <c r="AZ4563" i="17"/>
  <c r="AZ7088" i="17"/>
  <c r="AZ795" i="17"/>
  <c r="AZ6176" i="17"/>
  <c r="AZ4573" i="17"/>
  <c r="AZ6429" i="17"/>
  <c r="AZ1297" i="17"/>
  <c r="AZ3420" i="17"/>
  <c r="AZ3890" i="17"/>
  <c r="AZ2049" i="17"/>
  <c r="AZ5188" i="17"/>
  <c r="AZ6305" i="17"/>
  <c r="AZ732" i="17"/>
  <c r="AZ3274" i="17"/>
  <c r="AZ4094" i="17"/>
  <c r="AZ4928" i="17"/>
  <c r="AZ3061" i="17"/>
  <c r="AZ764" i="17"/>
  <c r="AZ1545" i="17"/>
  <c r="AZ129" i="17"/>
  <c r="AZ3481" i="17"/>
  <c r="AZ5626" i="17"/>
  <c r="AZ3582" i="17"/>
  <c r="AZ5701" i="17"/>
  <c r="AZ6854" i="17"/>
  <c r="AZ7006" i="17"/>
  <c r="AZ5635" i="17"/>
  <c r="AZ3476" i="17"/>
  <c r="AZ5012" i="17"/>
  <c r="AZ5656" i="17"/>
  <c r="AZ5928" i="17"/>
  <c r="AZ3886" i="17"/>
  <c r="AZ3948" i="17"/>
  <c r="AZ631" i="17"/>
  <c r="AZ2020" i="17"/>
  <c r="AZ6058" i="17"/>
  <c r="AZ3402" i="17"/>
  <c r="AZ2379" i="17"/>
  <c r="AZ3556" i="17"/>
  <c r="AZ4626" i="17"/>
  <c r="AZ169" i="17"/>
  <c r="AZ1224" i="17"/>
  <c r="AZ6452" i="17"/>
  <c r="AZ2867" i="17"/>
  <c r="AZ2148" i="17"/>
  <c r="AZ5431" i="17"/>
  <c r="AZ2326" i="17"/>
  <c r="AZ2855" i="17"/>
  <c r="AZ3352" i="17"/>
  <c r="AZ2896" i="17"/>
  <c r="AZ2935" i="17"/>
  <c r="AZ2294" i="17"/>
  <c r="AZ1381" i="17"/>
  <c r="AZ5466" i="17"/>
  <c r="AZ5285" i="17"/>
  <c r="AZ7542" i="17"/>
  <c r="AZ353" i="17"/>
  <c r="AZ2627" i="17"/>
  <c r="AZ3360" i="17"/>
  <c r="AZ3729" i="17"/>
  <c r="AZ615" i="17"/>
  <c r="AZ29" i="17"/>
  <c r="AZ392" i="17"/>
  <c r="AZ1786" i="17"/>
  <c r="AZ6569" i="17"/>
  <c r="AZ5839" i="17"/>
  <c r="AZ5721" i="17"/>
  <c r="AZ4496" i="17"/>
  <c r="AZ1285" i="17"/>
  <c r="AZ6119" i="17"/>
  <c r="AZ5384" i="17"/>
  <c r="AZ5330" i="17"/>
  <c r="AZ5327" i="17"/>
  <c r="AZ2880" i="17"/>
  <c r="AZ2870" i="17"/>
  <c r="AZ8226" i="17"/>
  <c r="AZ7805" i="17"/>
  <c r="AZ3860" i="17"/>
  <c r="AZ1803" i="17"/>
  <c r="AZ6375" i="17"/>
  <c r="AZ4431" i="17"/>
  <c r="AZ4890" i="17"/>
  <c r="AZ3704" i="17"/>
  <c r="AZ856" i="17"/>
  <c r="AZ3159" i="17"/>
  <c r="AZ5674" i="17"/>
  <c r="AZ7621" i="17"/>
  <c r="AZ6837" i="17"/>
  <c r="AZ3338" i="17"/>
  <c r="AZ3677" i="17"/>
  <c r="AZ4915" i="17"/>
  <c r="AZ1162" i="17"/>
  <c r="AZ3687" i="17"/>
  <c r="AZ4362" i="17"/>
  <c r="AZ2661" i="17"/>
  <c r="AZ5679" i="17"/>
  <c r="AZ5157" i="17"/>
  <c r="AZ1459" i="17"/>
  <c r="AZ6556" i="17"/>
  <c r="AZ5827" i="17"/>
  <c r="AZ3947" i="17"/>
  <c r="AZ2992" i="17"/>
  <c r="AZ5168" i="17"/>
  <c r="AZ3758" i="17"/>
  <c r="AZ5216" i="17"/>
  <c r="AZ515" i="17"/>
  <c r="AZ5861" i="17"/>
  <c r="AZ3075" i="17"/>
  <c r="AZ6536" i="17"/>
  <c r="AZ4021" i="17"/>
  <c r="AZ3121" i="17"/>
  <c r="AZ3874" i="17"/>
  <c r="AZ1014" i="17"/>
  <c r="AZ3142" i="17"/>
  <c r="AZ7360" i="17"/>
  <c r="AZ7504" i="17"/>
  <c r="AZ823" i="17"/>
  <c r="AZ4897" i="17"/>
  <c r="AZ5625" i="17"/>
  <c r="AZ2560" i="17"/>
  <c r="AZ965" i="17"/>
  <c r="AZ6725" i="17"/>
  <c r="AZ1854" i="17"/>
  <c r="AZ6624" i="17"/>
  <c r="AZ4400" i="17"/>
  <c r="AZ7511" i="17"/>
  <c r="AZ176" i="17"/>
  <c r="AZ6665" i="17"/>
  <c r="AZ1659" i="17"/>
  <c r="AZ1183" i="17"/>
  <c r="AZ3731" i="17"/>
  <c r="AZ4560" i="17"/>
  <c r="AZ1871" i="17"/>
  <c r="AZ3109" i="17"/>
  <c r="AZ1340" i="17"/>
  <c r="AZ5867" i="17"/>
  <c r="AZ6385" i="17"/>
  <c r="AZ5042" i="17"/>
  <c r="AZ7040" i="17"/>
  <c r="AZ3458" i="17"/>
  <c r="AZ4773" i="17"/>
  <c r="AZ3811" i="17"/>
  <c r="AZ5026" i="17"/>
  <c r="AZ5006" i="17"/>
  <c r="AZ3200" i="17"/>
  <c r="AZ3068" i="17"/>
  <c r="AZ6954" i="17"/>
  <c r="AZ2977" i="17"/>
  <c r="AZ6907" i="17"/>
  <c r="AZ3335" i="17"/>
  <c r="AZ1229" i="17"/>
  <c r="AZ5497" i="17"/>
  <c r="AZ5579" i="17"/>
  <c r="AZ7630" i="17"/>
  <c r="AZ5712" i="17"/>
  <c r="AZ5792" i="17"/>
  <c r="AZ3373" i="17"/>
  <c r="AZ5300" i="17"/>
  <c r="AZ3606" i="17"/>
  <c r="AZ5519" i="17"/>
  <c r="AZ8357" i="17"/>
  <c r="AZ7869" i="17"/>
  <c r="AZ1308" i="17"/>
  <c r="AZ6623" i="17"/>
  <c r="AZ21" i="17"/>
  <c r="AZ6949" i="17"/>
  <c r="AZ3088" i="17"/>
  <c r="AZ6553" i="17"/>
  <c r="AZ7318" i="17"/>
  <c r="AZ3797" i="17"/>
  <c r="AZ7248" i="17"/>
  <c r="AZ6853" i="17"/>
  <c r="AZ4549" i="17"/>
  <c r="AZ5507" i="17"/>
  <c r="AZ1368" i="17"/>
  <c r="AZ5113" i="17"/>
  <c r="AZ3603" i="17"/>
  <c r="AZ946" i="17"/>
  <c r="AZ4062" i="17"/>
  <c r="AZ4522" i="17"/>
  <c r="AZ1255" i="17"/>
  <c r="AZ230" i="17"/>
  <c r="AZ1307" i="17"/>
  <c r="AZ6928" i="17"/>
  <c r="AZ837" i="17"/>
  <c r="AZ7342" i="17"/>
  <c r="AZ2406" i="17"/>
  <c r="AZ1738" i="17"/>
  <c r="AZ461" i="17"/>
  <c r="AZ4495" i="17"/>
  <c r="AZ2953" i="17"/>
  <c r="AZ402" i="17"/>
  <c r="AZ7150" i="17"/>
  <c r="AZ4128" i="17"/>
  <c r="AZ4735" i="17"/>
  <c r="AZ579" i="17"/>
  <c r="AZ5734" i="17"/>
  <c r="AZ5997" i="17"/>
  <c r="AZ678" i="17"/>
  <c r="AZ4085" i="17"/>
  <c r="AZ2112" i="17"/>
  <c r="AZ2084" i="17"/>
  <c r="AZ4238" i="17"/>
  <c r="AZ5581" i="17"/>
  <c r="AZ1865" i="17"/>
  <c r="AZ4504" i="17"/>
  <c r="AZ6481" i="17"/>
  <c r="AZ1839" i="17"/>
  <c r="AZ3305" i="17"/>
  <c r="AZ5799" i="17"/>
  <c r="AZ3557" i="17"/>
  <c r="AZ2028" i="17"/>
  <c r="AZ2758" i="17"/>
  <c r="AZ4475" i="17"/>
  <c r="AZ1817" i="17"/>
  <c r="AZ5996" i="17"/>
  <c r="AZ6060" i="17"/>
  <c r="AZ2417" i="17"/>
  <c r="AZ7493" i="17"/>
  <c r="AZ2116" i="17"/>
  <c r="AZ5638" i="17"/>
  <c r="AZ2914" i="17"/>
  <c r="AZ7597" i="17"/>
  <c r="AZ3445" i="17"/>
  <c r="AZ1119" i="17"/>
  <c r="AZ757" i="17"/>
  <c r="AZ3570" i="17"/>
  <c r="AZ2162" i="17"/>
  <c r="AZ5886" i="17"/>
  <c r="AZ6760" i="17"/>
  <c r="AZ2357" i="17"/>
  <c r="AZ5228" i="17"/>
  <c r="AZ2480" i="17"/>
  <c r="AZ7326" i="17"/>
  <c r="AZ4512" i="17"/>
  <c r="AZ1167" i="17"/>
  <c r="AZ5657" i="17"/>
  <c r="AZ808" i="17"/>
  <c r="AZ1294" i="17"/>
  <c r="AZ2919" i="17"/>
  <c r="AZ7192" i="17"/>
  <c r="AZ3783" i="17"/>
  <c r="AZ2954" i="17"/>
  <c r="AZ6988" i="17"/>
  <c r="AZ2699" i="17"/>
  <c r="AZ4064" i="17"/>
  <c r="AZ762" i="17"/>
  <c r="AZ6335" i="17"/>
  <c r="AZ330" i="17"/>
  <c r="AZ4389" i="17"/>
  <c r="AZ3590" i="17"/>
  <c r="AZ1013" i="17"/>
  <c r="AZ5637" i="17"/>
  <c r="AZ7276" i="17"/>
  <c r="AZ4176" i="17"/>
  <c r="AZ1236" i="17"/>
  <c r="AZ7655" i="17"/>
  <c r="AZ3889" i="17"/>
  <c r="AZ409" i="17"/>
  <c r="AZ3177" i="17"/>
  <c r="AZ1245" i="17"/>
  <c r="AZ1410" i="17"/>
  <c r="AZ5931" i="17"/>
  <c r="AZ4906" i="17"/>
  <c r="AZ6979" i="17"/>
  <c r="AZ5695" i="17"/>
  <c r="AZ4852" i="17"/>
  <c r="AZ6602" i="17"/>
  <c r="AZ1642" i="17"/>
  <c r="AZ4244" i="17"/>
  <c r="AZ6723" i="17"/>
  <c r="AZ5746" i="17"/>
  <c r="AZ4345" i="17"/>
  <c r="AZ3627" i="17"/>
  <c r="AZ1123" i="17"/>
  <c r="AZ7501" i="17"/>
  <c r="AZ5358" i="17"/>
  <c r="AZ432" i="17"/>
  <c r="AZ5328" i="17"/>
  <c r="AZ6883" i="17"/>
  <c r="AZ1428" i="17"/>
  <c r="AZ6437" i="17"/>
  <c r="AZ3099" i="17"/>
  <c r="AZ6901" i="17"/>
  <c r="AZ6756" i="17"/>
  <c r="AZ1473" i="17"/>
  <c r="AZ5613" i="17"/>
  <c r="AZ7153" i="17"/>
  <c r="AZ6733" i="17"/>
  <c r="AZ2170" i="17"/>
  <c r="AZ4926" i="17"/>
  <c r="AZ4093" i="17"/>
  <c r="AZ4229" i="17"/>
  <c r="AZ5858" i="17"/>
  <c r="AZ5111" i="17"/>
  <c r="AZ6352" i="17"/>
  <c r="AZ4275" i="17"/>
  <c r="AZ3214" i="17"/>
  <c r="AZ6306" i="17"/>
  <c r="AZ5776" i="17"/>
  <c r="AZ6625" i="17"/>
  <c r="AZ7773" i="17"/>
  <c r="AZ6111" i="17"/>
  <c r="AZ4820" i="17"/>
  <c r="AZ6478" i="17"/>
  <c r="AZ4801" i="17"/>
  <c r="AZ5891" i="17"/>
  <c r="AZ468" i="17"/>
  <c r="AZ7392" i="17"/>
  <c r="AZ5329" i="17"/>
  <c r="AZ3296" i="17"/>
  <c r="AZ4098" i="17"/>
  <c r="AZ3470" i="17"/>
  <c r="AZ6863" i="17"/>
  <c r="AZ895" i="17"/>
  <c r="AZ6453" i="17"/>
  <c r="AZ3126" i="17"/>
  <c r="AZ3519" i="17"/>
  <c r="AZ5488" i="17"/>
  <c r="AZ6492" i="17"/>
  <c r="AZ3286" i="17"/>
  <c r="AZ3417" i="17"/>
  <c r="AZ5214" i="17"/>
  <c r="AZ5903" i="17"/>
  <c r="AZ6534" i="17"/>
  <c r="AZ2614" i="17"/>
  <c r="AZ7641" i="17"/>
  <c r="AZ4282" i="17"/>
  <c r="AZ4366" i="17"/>
  <c r="AZ2420" i="17"/>
  <c r="AZ4710" i="17"/>
  <c r="AZ7541" i="17"/>
  <c r="AZ4683" i="17"/>
  <c r="AZ1382" i="17"/>
  <c r="AZ3371" i="17"/>
  <c r="AZ4655" i="17"/>
  <c r="AZ6366" i="17"/>
  <c r="AZ2352" i="17"/>
  <c r="AZ2180" i="17"/>
  <c r="AZ5086" i="17"/>
  <c r="AZ6113" i="17"/>
  <c r="AZ7492" i="17"/>
  <c r="AZ5433" i="17"/>
  <c r="AZ7199" i="17"/>
  <c r="AZ4278" i="17"/>
  <c r="AZ6079" i="17"/>
  <c r="AZ4471" i="17"/>
  <c r="AZ2253" i="17"/>
  <c r="AZ3356" i="17"/>
  <c r="AZ5117" i="17"/>
  <c r="AZ3482" i="17"/>
  <c r="AZ4895" i="17"/>
  <c r="AZ2854" i="17"/>
  <c r="AZ6067" i="17"/>
  <c r="AZ1144" i="17"/>
  <c r="AZ2549" i="17"/>
  <c r="AZ4001" i="17"/>
  <c r="AZ8117" i="17"/>
  <c r="AZ4447" i="17"/>
  <c r="AZ962" i="17"/>
  <c r="AZ834" i="17"/>
  <c r="AZ6424" i="17"/>
  <c r="AZ4029" i="17"/>
  <c r="AZ7179" i="17"/>
  <c r="AZ1404" i="17"/>
  <c r="AZ2692" i="17"/>
  <c r="AZ3081" i="17"/>
  <c r="AZ5586" i="17"/>
  <c r="AZ4647" i="17"/>
  <c r="AZ4937" i="17"/>
  <c r="AZ6594" i="17"/>
  <c r="AZ5165" i="17"/>
  <c r="AZ6286" i="17"/>
  <c r="AZ1354" i="17"/>
  <c r="AZ482" i="17"/>
  <c r="AZ3649" i="17"/>
  <c r="AZ6887" i="17"/>
  <c r="AZ7241" i="17"/>
  <c r="AZ2448" i="17"/>
  <c r="AZ4601" i="17"/>
  <c r="AZ4720" i="17"/>
  <c r="AZ2381" i="17"/>
  <c r="AZ6382" i="17"/>
  <c r="AZ1877" i="17"/>
  <c r="AZ5023" i="17"/>
  <c r="AZ3248" i="17"/>
  <c r="AZ1579" i="17"/>
  <c r="AZ7007" i="17"/>
  <c r="AZ326" i="17"/>
  <c r="AZ6651" i="17"/>
  <c r="AZ6450" i="17"/>
  <c r="AZ1347" i="17"/>
  <c r="AZ4517" i="17"/>
  <c r="AZ1785" i="17"/>
  <c r="AZ7356" i="17"/>
  <c r="AZ2175" i="17"/>
  <c r="AZ6891" i="17"/>
  <c r="AZ6416" i="17"/>
  <c r="AZ5819" i="17"/>
  <c r="AZ3829" i="17"/>
  <c r="AZ7382" i="17"/>
  <c r="AZ7197" i="17"/>
  <c r="AZ602" i="17"/>
  <c r="AZ3391" i="17"/>
  <c r="AZ4793" i="17"/>
  <c r="AZ6797" i="17"/>
  <c r="AZ714" i="17"/>
  <c r="AZ2323" i="17"/>
  <c r="AZ1648" i="17"/>
  <c r="AZ7465" i="17"/>
  <c r="AZ99" i="17"/>
  <c r="AZ2297" i="17"/>
  <c r="AZ3899" i="17"/>
  <c r="AZ7187" i="17"/>
  <c r="AZ7368" i="17"/>
  <c r="AZ861" i="17"/>
  <c r="AZ3878" i="17"/>
  <c r="AZ6935" i="17"/>
  <c r="AZ5769" i="17"/>
  <c r="AZ973" i="17"/>
  <c r="AZ7193" i="17"/>
  <c r="AZ7097" i="17"/>
  <c r="AZ6642" i="17"/>
  <c r="AZ1732" i="17"/>
  <c r="AZ5781" i="17"/>
  <c r="AZ4884" i="17"/>
  <c r="AZ7354" i="17"/>
  <c r="AZ2370" i="17"/>
  <c r="AZ2645" i="17"/>
  <c r="AZ4338" i="17"/>
  <c r="AZ6166" i="17"/>
  <c r="AZ7028" i="17"/>
  <c r="AZ2572" i="17"/>
  <c r="AZ3608" i="17"/>
  <c r="AZ1992" i="17"/>
  <c r="AZ7211" i="17"/>
  <c r="AZ5383" i="17"/>
  <c r="AZ5955" i="17"/>
  <c r="AZ2621" i="17"/>
  <c r="AZ1266" i="17"/>
  <c r="AZ7026" i="17"/>
  <c r="AZ231" i="17"/>
  <c r="AZ6073" i="17"/>
  <c r="AZ2634" i="17"/>
  <c r="AZ1826" i="17"/>
  <c r="AZ7948" i="17"/>
  <c r="AZ7486" i="17"/>
  <c r="AZ6745" i="17"/>
  <c r="AZ1980" i="17"/>
  <c r="AZ6964" i="17"/>
  <c r="AZ7202" i="17"/>
  <c r="AZ3946" i="17"/>
  <c r="AZ4579" i="17"/>
  <c r="AZ5030" i="17"/>
  <c r="AZ1349" i="17"/>
  <c r="AZ7002" i="17"/>
  <c r="AZ1484" i="17"/>
  <c r="AZ3467" i="17"/>
  <c r="AZ4235" i="17"/>
  <c r="AZ2371" i="17"/>
  <c r="AZ1696" i="17"/>
  <c r="AZ4543" i="17"/>
  <c r="AZ5387" i="17"/>
  <c r="AZ3960" i="17"/>
  <c r="AZ7050" i="17"/>
  <c r="AZ2122" i="17"/>
  <c r="AZ6787" i="17"/>
  <c r="AZ2783" i="17"/>
  <c r="AZ3993" i="17"/>
  <c r="AZ4645" i="17"/>
  <c r="AZ2976" i="17"/>
  <c r="AZ4136" i="17"/>
  <c r="AZ6156" i="17"/>
  <c r="AZ5276" i="17"/>
  <c r="AZ2543" i="17"/>
  <c r="AZ5958" i="17"/>
  <c r="AZ1708" i="17"/>
  <c r="AZ4764" i="17"/>
  <c r="AZ1546" i="17"/>
  <c r="AZ4279" i="17"/>
  <c r="AZ7524" i="17"/>
  <c r="AZ4559" i="17"/>
  <c r="AZ6635" i="17"/>
  <c r="AZ3779" i="17"/>
  <c r="AZ7094" i="17"/>
  <c r="AZ6923" i="17"/>
  <c r="AZ7044" i="17"/>
  <c r="AZ4481" i="17"/>
  <c r="AZ4772" i="17"/>
  <c r="AZ6490" i="17"/>
  <c r="AZ6112" i="17"/>
  <c r="AZ7551" i="17"/>
  <c r="AZ2688" i="17"/>
  <c r="AZ4461" i="17"/>
  <c r="AZ6342" i="17"/>
  <c r="AZ3189" i="17"/>
  <c r="AZ7463" i="17"/>
  <c r="AZ3711" i="17"/>
  <c r="AZ4828" i="17"/>
  <c r="AZ4286" i="17"/>
  <c r="AZ3509" i="17"/>
  <c r="AZ1279" i="17"/>
  <c r="AZ429" i="17"/>
  <c r="AZ1432" i="17"/>
  <c r="AZ7063" i="17"/>
  <c r="AZ4775" i="17"/>
  <c r="AZ932" i="17"/>
  <c r="AZ3047" i="17"/>
  <c r="AZ3450" i="17"/>
  <c r="AZ7594" i="17"/>
  <c r="AZ488" i="17"/>
  <c r="AZ5553" i="17"/>
  <c r="AZ2599" i="17"/>
  <c r="AZ2814" i="17"/>
  <c r="AZ5495" i="17"/>
  <c r="AZ619" i="17"/>
  <c r="AZ4556" i="17"/>
  <c r="AZ6006" i="17"/>
  <c r="AZ3424" i="17"/>
  <c r="AZ3265" i="17"/>
  <c r="AZ1215" i="17"/>
  <c r="AZ7159" i="17"/>
  <c r="AZ1993" i="17"/>
  <c r="AZ1371" i="17"/>
  <c r="AZ4614" i="17"/>
  <c r="AZ3520" i="17"/>
  <c r="AZ4603" i="17"/>
  <c r="AZ5714" i="17"/>
  <c r="AZ7536" i="17"/>
  <c r="AZ6096" i="17"/>
  <c r="AZ7866" i="17"/>
  <c r="AZ3942" i="17"/>
  <c r="AZ3002" i="17"/>
  <c r="AZ996" i="17"/>
  <c r="AZ7045" i="17"/>
  <c r="AZ1385" i="17"/>
  <c r="AZ6318" i="17"/>
  <c r="AZ2301" i="17"/>
  <c r="AZ4865" i="17"/>
  <c r="AZ7583" i="17"/>
  <c r="AZ6732" i="17"/>
  <c r="AZ6948" i="17"/>
  <c r="AZ1612" i="17"/>
  <c r="AZ1758" i="17"/>
  <c r="AZ6876" i="17"/>
  <c r="AZ1837" i="17"/>
  <c r="AZ6248" i="17"/>
  <c r="AZ5875" i="17"/>
  <c r="AZ5503" i="17"/>
  <c r="AZ5828" i="17"/>
  <c r="AZ7397" i="17"/>
  <c r="AZ7306" i="17"/>
  <c r="AZ4209" i="17"/>
  <c r="AZ2817" i="17"/>
  <c r="AZ6610" i="17"/>
  <c r="AZ3952" i="17"/>
  <c r="AZ40" i="17"/>
  <c r="AZ6347" i="17"/>
  <c r="AZ3031" i="17"/>
  <c r="AZ1602" i="17"/>
  <c r="AZ3669" i="17"/>
  <c r="AZ3315" i="17"/>
  <c r="AZ4694" i="17"/>
  <c r="AZ3843" i="17"/>
  <c r="AZ6843" i="17"/>
  <c r="AZ2076" i="17"/>
  <c r="AZ4365" i="17"/>
  <c r="AZ199" i="17"/>
  <c r="AZ1885" i="17"/>
  <c r="AZ3105" i="17"/>
  <c r="AZ7521" i="17"/>
  <c r="AZ1332" i="17"/>
  <c r="AZ4690" i="17"/>
  <c r="AZ6839" i="17"/>
  <c r="AZ2960" i="17"/>
  <c r="AZ6061" i="17"/>
  <c r="AZ3202" i="17"/>
  <c r="AZ6874" i="17"/>
  <c r="AZ5824" i="17"/>
  <c r="AZ642" i="17"/>
  <c r="AZ1692" i="17"/>
  <c r="AZ5473" i="17"/>
  <c r="AZ4914" i="17"/>
  <c r="AZ2285" i="17"/>
  <c r="AZ6686" i="17"/>
  <c r="AZ3339" i="17"/>
  <c r="AZ5464" i="17"/>
  <c r="AZ997" i="17"/>
  <c r="AZ1386" i="17"/>
  <c r="AZ626" i="17"/>
  <c r="AZ1936" i="17"/>
  <c r="AZ671" i="17"/>
  <c r="AZ3859" i="17"/>
  <c r="AZ5844" i="17"/>
  <c r="AZ1411" i="17"/>
  <c r="AZ2105" i="17"/>
  <c r="AZ1765" i="17"/>
  <c r="AZ875" i="17"/>
  <c r="AZ2583" i="17"/>
  <c r="AZ6897" i="17"/>
  <c r="AZ6815" i="17"/>
  <c r="AZ3887" i="17"/>
  <c r="AZ5588" i="17"/>
  <c r="AZ5563" i="17"/>
  <c r="AZ2014" i="17"/>
  <c r="AZ3954" i="17"/>
  <c r="AZ2325" i="17"/>
  <c r="AZ6915" i="17"/>
  <c r="AZ1044" i="17"/>
  <c r="AZ1989" i="17"/>
  <c r="AZ1212" i="17"/>
  <c r="AZ3328" i="17"/>
  <c r="AZ6664" i="17"/>
  <c r="AZ481" i="17"/>
  <c r="AZ3225" i="17"/>
  <c r="AZ5161" i="17"/>
  <c r="AZ7838" i="17"/>
  <c r="AZ1027" i="17"/>
  <c r="AZ6102" i="17"/>
  <c r="AZ2553" i="17"/>
  <c r="AZ2481" i="17"/>
  <c r="AZ4375" i="17"/>
  <c r="AZ4156" i="17"/>
  <c r="AZ4011" i="17"/>
  <c r="AZ2802" i="17"/>
  <c r="AZ5820" i="17"/>
  <c r="AZ6431" i="17"/>
  <c r="AZ1060" i="17"/>
  <c r="AZ4743" i="17"/>
  <c r="AZ1747" i="17"/>
  <c r="AZ3554" i="17"/>
  <c r="AZ6002" i="17"/>
  <c r="AZ4472" i="17"/>
  <c r="AZ5648" i="17"/>
  <c r="AZ6688" i="17"/>
  <c r="AZ7110" i="17"/>
  <c r="AZ1160" i="17"/>
  <c r="AZ4527" i="17"/>
  <c r="AZ3473" i="17"/>
  <c r="AZ612" i="17"/>
  <c r="AZ5471" i="17"/>
  <c r="AZ4830" i="17"/>
  <c r="AZ6645" i="17"/>
  <c r="AZ7426" i="17"/>
  <c r="AZ1552" i="17"/>
  <c r="AZ1842" i="17"/>
  <c r="AZ6953" i="17"/>
  <c r="AZ6576" i="17"/>
  <c r="AZ6397" i="17"/>
  <c r="AZ7547" i="17"/>
  <c r="AZ5729" i="17"/>
  <c r="AZ7416" i="17"/>
  <c r="AZ3072" i="17"/>
  <c r="AZ5041" i="17"/>
  <c r="AZ5730" i="17"/>
  <c r="AZ963" i="17"/>
  <c r="AZ5486" i="17"/>
  <c r="AZ6003" i="17"/>
  <c r="AZ4293" i="17"/>
  <c r="AZ5592" i="17"/>
  <c r="AZ6193" i="17"/>
  <c r="AZ307" i="17"/>
  <c r="AZ889" i="17"/>
  <c r="AZ218" i="17"/>
  <c r="AZ5756" i="17"/>
  <c r="AZ3949" i="17"/>
  <c r="AZ7444" i="17"/>
  <c r="AZ2262" i="17"/>
  <c r="AZ6043" i="17"/>
  <c r="AZ6613" i="17"/>
  <c r="AZ555" i="17"/>
  <c r="AZ8156" i="17"/>
  <c r="AZ2544" i="17"/>
  <c r="AZ1316" i="17"/>
  <c r="AZ6259" i="17"/>
  <c r="AZ5385" i="17"/>
  <c r="AZ3115" i="17"/>
  <c r="AZ6153" i="17"/>
  <c r="AZ5439" i="17"/>
  <c r="AZ2782" i="17"/>
  <c r="AZ5975" i="17"/>
  <c r="AZ1651" i="17"/>
  <c r="AZ7124" i="17"/>
  <c r="AZ2894" i="17"/>
  <c r="AZ6590" i="17"/>
  <c r="AZ4745" i="17"/>
  <c r="AZ4620" i="17"/>
  <c r="AZ5337" i="17"/>
  <c r="AZ1221" i="17"/>
  <c r="AZ4206" i="17"/>
  <c r="AZ2947" i="17"/>
  <c r="AZ387" i="17"/>
  <c r="AZ7173" i="17"/>
  <c r="AZ2719" i="17"/>
  <c r="AZ6631" i="17"/>
  <c r="AZ4819" i="17"/>
  <c r="AZ6252" i="17"/>
  <c r="AZ1743" i="17"/>
  <c r="AZ5838" i="17"/>
  <c r="AZ7249" i="17"/>
  <c r="AZ6138" i="17"/>
  <c r="AZ6936" i="17"/>
  <c r="AZ190" i="17"/>
  <c r="AZ5530" i="17"/>
  <c r="AZ3553" i="17"/>
  <c r="AZ1300" i="17"/>
  <c r="AZ4361" i="17"/>
  <c r="AZ1267" i="17"/>
  <c r="AZ4548" i="17"/>
  <c r="AZ4880" i="17"/>
  <c r="AZ3955" i="17"/>
  <c r="AZ5687" i="17"/>
  <c r="AZ3943" i="17"/>
  <c r="AZ7523" i="17"/>
  <c r="AZ3958" i="17"/>
  <c r="AZ2029" i="17"/>
  <c r="AZ5131" i="17"/>
  <c r="AZ5735" i="17"/>
  <c r="AZ5136" i="17"/>
  <c r="AZ4696" i="17"/>
  <c r="AZ5893" i="17"/>
  <c r="AZ5834" i="17"/>
  <c r="AZ6208" i="17"/>
  <c r="AZ252" i="17"/>
  <c r="AZ42" i="17"/>
  <c r="AZ388" i="17"/>
  <c r="AZ739" i="17"/>
  <c r="AZ4100" i="17"/>
  <c r="AZ832" i="17"/>
  <c r="AZ5711" i="17"/>
  <c r="AZ5801" i="17"/>
  <c r="AZ5647" i="17"/>
  <c r="AZ1223" i="17"/>
  <c r="AZ7520" i="17"/>
  <c r="AZ7182" i="17"/>
  <c r="AZ3382" i="17"/>
  <c r="AZ3880" i="17"/>
  <c r="AZ7471" i="17"/>
  <c r="AZ2307" i="17"/>
  <c r="AZ7339" i="17"/>
  <c r="AZ259" i="17"/>
  <c r="AZ2838" i="17"/>
  <c r="AZ3710" i="17"/>
  <c r="AZ1760" i="17"/>
  <c r="AZ3178" i="17"/>
  <c r="AZ638" i="17"/>
  <c r="AZ2730" i="17"/>
  <c r="AZ4267" i="17"/>
  <c r="AZ2606" i="17"/>
  <c r="AZ1888" i="17"/>
  <c r="AZ5025" i="17"/>
  <c r="AZ5178" i="17"/>
  <c r="AZ3712" i="17"/>
  <c r="AZ3726" i="17"/>
  <c r="AZ6351" i="17"/>
  <c r="AZ2284" i="17"/>
  <c r="AZ1499" i="17"/>
  <c r="AZ6755" i="17"/>
  <c r="AZ586" i="17"/>
  <c r="AZ3561" i="17"/>
  <c r="AZ6126" i="17"/>
  <c r="AZ2771" i="17"/>
  <c r="AZ6728" i="17"/>
  <c r="AZ2005" i="17"/>
  <c r="AZ575" i="17"/>
  <c r="AZ1564" i="17"/>
  <c r="AZ6255" i="17"/>
  <c r="AZ6409" i="17"/>
  <c r="AZ5374" i="17"/>
  <c r="AZ3559" i="17"/>
  <c r="AZ5736" i="17"/>
  <c r="AZ4808" i="17"/>
  <c r="AZ2203" i="17"/>
  <c r="AZ2054" i="17"/>
  <c r="AZ5443" i="17"/>
  <c r="AZ1244" i="17"/>
  <c r="AZ7445" i="17"/>
  <c r="AZ737" i="17"/>
  <c r="AZ4251" i="17"/>
  <c r="AZ630" i="17"/>
  <c r="AZ1296" i="17"/>
  <c r="AZ3041" i="17"/>
  <c r="AZ1926" i="17"/>
  <c r="AZ5254" i="17"/>
  <c r="AZ7020" i="17"/>
  <c r="AZ7450" i="17"/>
  <c r="AZ4073" i="17"/>
  <c r="AZ2311" i="17"/>
  <c r="AZ1088" i="17"/>
  <c r="AZ2986" i="17"/>
  <c r="AZ3815" i="17"/>
  <c r="AZ5307" i="17"/>
  <c r="AZ4132" i="17"/>
  <c r="AZ6995" i="17"/>
  <c r="AZ5760" i="17"/>
  <c r="AZ4395" i="17"/>
  <c r="AZ1312" i="17"/>
  <c r="AZ1409" i="17"/>
  <c r="AZ58" i="17"/>
  <c r="AZ2585" i="17"/>
  <c r="AZ3671" i="17"/>
  <c r="AZ1961" i="17"/>
  <c r="AZ2745" i="17"/>
  <c r="AZ7102" i="17"/>
  <c r="AZ1278" i="17"/>
  <c r="AZ2775" i="17"/>
  <c r="AZ4219" i="17"/>
  <c r="AZ3287" i="17"/>
  <c r="AZ7532" i="17"/>
  <c r="AZ2337" i="17"/>
  <c r="AZ6573" i="17"/>
  <c r="AZ4057" i="17"/>
  <c r="AZ6340" i="17"/>
  <c r="AZ1655" i="17"/>
  <c r="AZ2418" i="17"/>
  <c r="AZ3209" i="17"/>
  <c r="AZ5306" i="17"/>
  <c r="AZ6973" i="17"/>
  <c r="AZ367" i="17"/>
  <c r="AZ6141" i="17"/>
  <c r="AZ1755" i="17"/>
  <c r="AZ3321" i="17"/>
  <c r="AZ605" i="17"/>
  <c r="AZ1365" i="17"/>
  <c r="AZ180" i="17"/>
  <c r="AZ3084" i="17"/>
  <c r="AZ3790" i="17"/>
  <c r="AZ2051" i="17"/>
  <c r="AZ103" i="17"/>
  <c r="AZ2121" i="17"/>
  <c r="AZ1529" i="17"/>
  <c r="AZ3221" i="17"/>
  <c r="AZ3715" i="17"/>
  <c r="AZ2864" i="17"/>
  <c r="AZ4824" i="17"/>
  <c r="AZ3119" i="17"/>
  <c r="AZ6440" i="17"/>
  <c r="AZ3950" i="17"/>
  <c r="AZ6796" i="17"/>
  <c r="AZ5050" i="17"/>
  <c r="AZ5843" i="17"/>
  <c r="AZ6744" i="17"/>
  <c r="AZ6438" i="17"/>
  <c r="AZ4902" i="17"/>
  <c r="AZ5481" i="17"/>
  <c r="AZ3125" i="17"/>
  <c r="AZ4651" i="17"/>
  <c r="AZ6072" i="17"/>
  <c r="AZ1933" i="17"/>
  <c r="AZ7482" i="17"/>
  <c r="AZ4999" i="17"/>
  <c r="AZ4789" i="17"/>
  <c r="AZ1211" i="17"/>
  <c r="AZ6809" i="17"/>
  <c r="AZ1425" i="17"/>
  <c r="AZ2334" i="17"/>
  <c r="AZ4269" i="17"/>
  <c r="AZ6609" i="17"/>
  <c r="AZ5052" i="17"/>
  <c r="AZ5195" i="17"/>
  <c r="AZ6300" i="17"/>
  <c r="AZ2902" i="17"/>
  <c r="AZ6984" i="17"/>
  <c r="AZ891" i="17"/>
  <c r="AZ2735" i="17"/>
  <c r="AZ1908" i="17"/>
  <c r="AZ5636" i="17"/>
  <c r="AZ3692" i="17"/>
  <c r="AZ1464" i="17"/>
  <c r="AZ5333" i="17"/>
  <c r="AZ2188" i="17"/>
  <c r="AZ7272" i="17"/>
  <c r="AZ2818" i="17"/>
  <c r="AZ3895" i="17"/>
  <c r="AZ6050" i="17"/>
  <c r="AZ4953" i="17"/>
  <c r="AZ1191" i="17"/>
  <c r="AZ4998" i="17"/>
  <c r="AZ2674" i="17"/>
  <c r="AZ4210" i="17"/>
  <c r="AZ2244" i="17"/>
  <c r="AZ5557" i="17"/>
  <c r="AZ2117" i="17"/>
  <c r="AZ7069" i="17"/>
  <c r="AZ8281" i="17"/>
  <c r="AZ2927" i="17"/>
  <c r="AZ2655" i="17"/>
  <c r="AZ3579" i="17"/>
  <c r="AZ899" i="17"/>
  <c r="AZ7227" i="17"/>
  <c r="AZ2807" i="17"/>
  <c r="AZ1045" i="17"/>
  <c r="AZ2165" i="17"/>
  <c r="AZ1907" i="17"/>
  <c r="AZ4678" i="17"/>
  <c r="AZ7323" i="17"/>
  <c r="AZ6919" i="17"/>
  <c r="AZ6253" i="17"/>
  <c r="AZ6182" i="17"/>
  <c r="AZ1916" i="17"/>
  <c r="AZ2050" i="17"/>
  <c r="AZ5652" i="17"/>
  <c r="AZ3355" i="17"/>
  <c r="AZ7228" i="17"/>
  <c r="AZ5556" i="17"/>
  <c r="AZ7607" i="17"/>
  <c r="AZ5678" i="17"/>
  <c r="AZ509" i="17"/>
  <c r="AZ7151" i="17"/>
  <c r="AZ2271" i="17"/>
  <c r="AZ3911" i="17"/>
  <c r="AZ1472" i="17"/>
  <c r="AZ6514" i="17"/>
  <c r="AZ25" i="17"/>
  <c r="AZ2465" i="17"/>
  <c r="AZ2669" i="17"/>
  <c r="AZ6669" i="17"/>
  <c r="AZ1567" i="17"/>
  <c r="AZ7420" i="17"/>
  <c r="AZ7531" i="17"/>
  <c r="AZ6386" i="17"/>
  <c r="AZ5754" i="17"/>
  <c r="AZ1661" i="17"/>
  <c r="AZ6812" i="17"/>
  <c r="AZ6575" i="17"/>
  <c r="AZ302" i="17"/>
  <c r="AZ4750" i="17"/>
  <c r="AZ6663" i="17"/>
  <c r="AZ1186" i="17"/>
  <c r="AZ3636" i="17"/>
  <c r="AZ5913" i="17"/>
  <c r="AZ466" i="17"/>
  <c r="AZ4833" i="17"/>
  <c r="AZ3616" i="17"/>
  <c r="AZ7387" i="17"/>
  <c r="AZ4825" i="17"/>
  <c r="AZ1176" i="17"/>
  <c r="AZ1337" i="17"/>
  <c r="AZ4771" i="17"/>
  <c r="AZ3964" i="17"/>
  <c r="AZ3463" i="17"/>
  <c r="AZ2043" i="17"/>
  <c r="AZ7603" i="17"/>
  <c r="AZ297" i="17"/>
  <c r="AZ7275" i="17"/>
  <c r="AZ6696" i="17"/>
  <c r="AZ4798" i="17"/>
  <c r="AZ2815" i="17"/>
  <c r="AZ444" i="17"/>
  <c r="AZ2540" i="17"/>
  <c r="AZ453" i="17"/>
  <c r="AZ5153" i="17"/>
  <c r="AZ5155" i="17"/>
  <c r="AZ3199" i="17"/>
  <c r="AZ585" i="17"/>
  <c r="AZ3438" i="17"/>
  <c r="AZ3744" i="17"/>
  <c r="AZ6955" i="17"/>
  <c r="AZ6790" i="17"/>
  <c r="AZ6159" i="17"/>
  <c r="AZ5110" i="17"/>
  <c r="AZ5257" i="17"/>
  <c r="AZ4172" i="17"/>
  <c r="AZ1677" i="17"/>
  <c r="AZ4297" i="17"/>
  <c r="AZ3281" i="17"/>
  <c r="AZ5324" i="17"/>
  <c r="AZ3536" i="17"/>
  <c r="AZ6356" i="17"/>
  <c r="AZ8127" i="17"/>
  <c r="AZ5204" i="17"/>
  <c r="AZ4584" i="17"/>
  <c r="AZ5663" i="17"/>
  <c r="AZ1017" i="17"/>
  <c r="AZ7627" i="17"/>
  <c r="AZ496" i="17"/>
  <c r="AZ5362" i="17"/>
  <c r="AZ7038" i="17"/>
  <c r="AZ4499" i="17"/>
  <c r="AZ1398" i="17"/>
  <c r="AZ5107" i="17"/>
  <c r="AZ660" i="17"/>
  <c r="AZ5818" i="17"/>
  <c r="AZ2229" i="17"/>
  <c r="AZ1206" i="17"/>
  <c r="AZ4318" i="17"/>
  <c r="AZ3738" i="17"/>
  <c r="AZ7440" i="17"/>
  <c r="AZ460" i="17"/>
  <c r="AZ2068" i="17"/>
  <c r="AZ2900" i="17"/>
  <c r="AZ857" i="17"/>
  <c r="AZ1675" i="17"/>
  <c r="AZ60" i="17"/>
  <c r="AZ845" i="17"/>
  <c r="AZ4734" i="17"/>
  <c r="AZ7112" i="17"/>
  <c r="AZ4893" i="17"/>
  <c r="AZ3139" i="17"/>
  <c r="AZ7337" i="17"/>
  <c r="AZ6849" i="17"/>
  <c r="AZ4388" i="17"/>
  <c r="AZ5266" i="17"/>
  <c r="AZ6242" i="17"/>
  <c r="AZ6519" i="17"/>
  <c r="AZ7563" i="17"/>
  <c r="AZ6291" i="17"/>
  <c r="AZ7274" i="17"/>
  <c r="AZ5516" i="17"/>
  <c r="AZ5935" i="17"/>
  <c r="AZ4198" i="17"/>
  <c r="AZ1748" i="17"/>
  <c r="AZ1234" i="17"/>
  <c r="AZ6532" i="17"/>
  <c r="AZ6412" i="17"/>
  <c r="AZ2630" i="17"/>
  <c r="AZ5273" i="17"/>
  <c r="AZ2955" i="17"/>
  <c r="AZ6622" i="17"/>
  <c r="AZ552" i="17"/>
  <c r="AZ2950" i="17"/>
  <c r="AZ2358" i="17"/>
  <c r="AZ2208" i="17"/>
  <c r="AZ6705" i="17"/>
  <c r="AZ49" i="17"/>
  <c r="AZ7415" i="17"/>
  <c r="AZ1220" i="17"/>
  <c r="AZ4528" i="17"/>
  <c r="AZ4853" i="17"/>
  <c r="AZ1107" i="17"/>
  <c r="AZ530" i="17"/>
  <c r="AZ5933" i="17"/>
  <c r="AZ5253" i="17"/>
  <c r="AZ1679" i="17"/>
  <c r="AZ2651" i="17"/>
  <c r="AZ1611" i="17"/>
  <c r="AZ1620" i="17"/>
  <c r="AZ817" i="17"/>
  <c r="AZ1408" i="17"/>
  <c r="AZ1026" i="17"/>
  <c r="AZ5700" i="17"/>
  <c r="AZ3718" i="17"/>
  <c r="AZ1240" i="17"/>
  <c r="AZ5709" i="17"/>
  <c r="AZ3587" i="17"/>
  <c r="AZ4110" i="17"/>
  <c r="AZ5241" i="17"/>
  <c r="AZ6202" i="17"/>
  <c r="AZ1766" i="17"/>
  <c r="AZ6899" i="17"/>
  <c r="AZ1520" i="17"/>
  <c r="AZ7611" i="17"/>
  <c r="AZ3882" i="17"/>
  <c r="AZ956" i="17"/>
  <c r="AZ2697" i="17"/>
  <c r="AZ6041" i="17"/>
  <c r="AZ2432" i="17"/>
  <c r="AZ2746" i="17"/>
  <c r="AZ2920" i="17"/>
  <c r="AZ5479" i="17"/>
  <c r="AZ4182" i="17"/>
  <c r="AZ6802" i="17"/>
  <c r="AZ2273" i="17"/>
  <c r="AZ503" i="17"/>
  <c r="AZ1867" i="17"/>
  <c r="AZ6819" i="17"/>
  <c r="AZ7302" i="17"/>
  <c r="AZ4958" i="17"/>
  <c r="AZ101" i="17"/>
  <c r="AZ7517" i="17"/>
  <c r="AZ1424" i="17"/>
  <c r="AZ1272" i="17"/>
  <c r="AZ1490" i="17"/>
  <c r="AZ3530" i="17"/>
  <c r="AZ5883" i="17"/>
  <c r="AZ7657" i="17"/>
  <c r="AZ7043" i="17"/>
  <c r="AZ1475" i="17"/>
  <c r="AZ7480" i="17"/>
  <c r="AZ5825" i="17"/>
  <c r="AZ1480" i="17"/>
  <c r="AZ1352" i="17"/>
  <c r="AZ4530" i="17"/>
  <c r="AZ5182" i="17"/>
  <c r="AZ1513" i="17"/>
  <c r="AZ4668" i="17"/>
  <c r="AZ2479" i="17"/>
  <c r="AZ4931" i="17"/>
  <c r="AZ3034" i="17"/>
  <c r="AZ7489" i="17"/>
  <c r="AZ5484" i="17"/>
  <c r="AZ2282" i="17"/>
  <c r="AZ5794" i="17"/>
  <c r="AZ5213" i="17"/>
  <c r="AZ4557" i="17"/>
  <c r="AZ3607" i="17"/>
  <c r="AZ4591" i="17"/>
  <c r="AZ4648" i="17"/>
  <c r="AZ3612" i="17"/>
  <c r="AZ6071" i="17"/>
  <c r="AZ1419" i="17"/>
  <c r="AZ1346" i="17"/>
  <c r="AZ3511" i="17"/>
  <c r="AZ5863" i="17"/>
  <c r="AZ3165" i="17"/>
  <c r="AZ7080" i="17"/>
  <c r="AZ3337" i="17"/>
  <c r="AZ2118" i="17"/>
  <c r="AZ5083" i="17"/>
  <c r="AZ2156" i="17"/>
  <c r="AZ4609" i="17"/>
  <c r="AZ1652" i="17"/>
  <c r="AZ894" i="17"/>
  <c r="AZ1190" i="17"/>
  <c r="AZ6275" i="17"/>
  <c r="AZ2193" i="17"/>
  <c r="AZ3052" i="17"/>
  <c r="AZ5763" i="17"/>
  <c r="AZ4265" i="17"/>
  <c r="AZ6531" i="17"/>
  <c r="AZ1134" i="17"/>
  <c r="AZ4606" i="17"/>
  <c r="AZ2201" i="17"/>
  <c r="AZ6284" i="17"/>
  <c r="AZ7329" i="17"/>
  <c r="AZ6277" i="17"/>
  <c r="AZ6136" i="17"/>
  <c r="AZ4777" i="17"/>
  <c r="AZ7327" i="17"/>
  <c r="AZ6244" i="17"/>
  <c r="AZ2664" i="17"/>
  <c r="AZ6604" i="17"/>
  <c r="AZ4320" i="17"/>
  <c r="AZ948" i="17"/>
  <c r="AZ1407" i="17"/>
  <c r="AZ859" i="17"/>
  <c r="AZ5810" i="17"/>
  <c r="AZ5665" i="17"/>
  <c r="AZ4637" i="17"/>
  <c r="AZ5120" i="17"/>
  <c r="AZ5615" i="17"/>
  <c r="AZ1576" i="17"/>
  <c r="AZ1593" i="17"/>
  <c r="AZ6826" i="17"/>
  <c r="AZ4215" i="17"/>
  <c r="AZ3138" i="17"/>
  <c r="AZ3976" i="17"/>
  <c r="AZ6582" i="17"/>
  <c r="AZ3805" i="17"/>
  <c r="AZ2575" i="17"/>
  <c r="AZ4171" i="17"/>
  <c r="AZ1948" i="17"/>
  <c r="AZ3639" i="17"/>
  <c r="AZ7428" i="17"/>
  <c r="AZ140" i="17"/>
  <c r="AZ818" i="17"/>
  <c r="AZ2888" i="17"/>
  <c r="AZ5458" i="17"/>
  <c r="AZ907" i="17"/>
  <c r="AZ145" i="17"/>
  <c r="AZ63" i="17"/>
  <c r="AZ6729" i="17"/>
  <c r="AZ2672" i="17"/>
  <c r="AZ3925" i="17"/>
  <c r="AZ3393" i="17"/>
  <c r="AZ7238" i="17"/>
  <c r="AZ6687" i="17"/>
  <c r="AZ6873" i="17"/>
  <c r="AZ1649" i="17"/>
  <c r="AZ1866" i="17"/>
  <c r="AZ1350" i="17"/>
  <c r="AZ2693" i="17"/>
  <c r="AZ6643" i="17"/>
  <c r="AZ3290" i="17"/>
  <c r="AZ5666" i="17"/>
  <c r="AZ7087" i="17"/>
  <c r="AZ651" i="17"/>
  <c r="AZ1894" i="17"/>
  <c r="AZ3521" i="17"/>
  <c r="AZ2925" i="17"/>
  <c r="AZ7042" i="17"/>
  <c r="AZ6720" i="17"/>
  <c r="AZ6025" i="17"/>
  <c r="AZ96" i="17"/>
  <c r="AZ494" i="17"/>
  <c r="AZ3589" i="17"/>
  <c r="AZ1330" i="17"/>
  <c r="AZ5517" i="17"/>
  <c r="AZ2058" i="17"/>
  <c r="AZ6561" i="17"/>
  <c r="AZ1219" i="17"/>
  <c r="AZ1797" i="17"/>
  <c r="AZ5249" i="17"/>
  <c r="AZ5457" i="17"/>
  <c r="AZ3679" i="17"/>
  <c r="AZ4312" i="17"/>
  <c r="AZ7456" i="17"/>
  <c r="AZ2567" i="17"/>
  <c r="AZ3020" i="17"/>
  <c r="AZ6301" i="17"/>
  <c r="AZ4201" i="17"/>
  <c r="AZ6142" i="17"/>
  <c r="AZ2369" i="17"/>
  <c r="AZ6018" i="17"/>
  <c r="AZ7568" i="17"/>
  <c r="AZ1972" i="17"/>
  <c r="AZ4599" i="17"/>
  <c r="AZ5000" i="17"/>
  <c r="AZ4807" i="17"/>
  <c r="AZ4294" i="17"/>
  <c r="AZ276" i="17"/>
  <c r="AZ2728" i="17"/>
  <c r="AZ3410" i="17"/>
  <c r="AZ2974" i="17"/>
  <c r="AZ2391" i="17"/>
  <c r="AZ4192" i="17"/>
  <c r="AZ1173" i="17"/>
  <c r="AZ1094" i="17"/>
  <c r="AZ5163" i="17"/>
  <c r="AZ5274" i="17"/>
  <c r="AZ7282" i="17"/>
  <c r="AZ7106" i="17"/>
  <c r="AZ1776" i="17"/>
  <c r="AZ2226" i="17"/>
  <c r="AZ3132" i="17"/>
  <c r="AZ5748" i="17"/>
  <c r="AZ5895" i="17"/>
  <c r="AZ7036" i="17"/>
  <c r="AZ6900" i="17"/>
  <c r="AZ3203" i="17"/>
  <c r="AZ4738" i="17"/>
  <c r="AZ5004" i="17"/>
  <c r="AZ3523" i="17"/>
  <c r="AZ5702" i="17"/>
  <c r="AZ7398" i="17"/>
  <c r="AZ4974" i="17"/>
  <c r="AZ5646" i="17"/>
  <c r="AZ7139" i="17"/>
  <c r="AZ2205" i="17"/>
  <c r="AZ5451" i="17"/>
  <c r="AZ4640" i="17"/>
  <c r="AZ2017" i="17"/>
  <c r="AZ4572" i="17"/>
  <c r="AZ1430" i="17"/>
  <c r="AZ2596" i="17"/>
  <c r="AZ3488" i="17"/>
  <c r="AZ6792" i="17"/>
  <c r="AZ5169" i="17"/>
  <c r="AZ1198" i="17"/>
  <c r="AZ1591" i="17"/>
  <c r="AZ4816" i="17"/>
  <c r="AZ5752" i="17"/>
  <c r="AZ4287" i="17"/>
  <c r="AZ6969" i="17"/>
  <c r="AZ4053" i="17"/>
  <c r="AZ1754" i="17"/>
  <c r="AZ4424" i="17"/>
  <c r="AZ120" i="17"/>
  <c r="AZ6685" i="17"/>
  <c r="AZ6566" i="17"/>
  <c r="AZ2878" i="17"/>
  <c r="AZ5487" i="17"/>
  <c r="AZ1254" i="17"/>
  <c r="AZ7191" i="17"/>
  <c r="AZ758" i="17"/>
  <c r="AZ1975" i="17"/>
  <c r="AZ2956" i="17"/>
  <c r="AZ2024" i="17"/>
  <c r="AZ5805" i="17"/>
  <c r="AZ1691" i="17"/>
  <c r="AZ4502" i="17"/>
  <c r="AZ6543" i="17"/>
  <c r="AZ4477" i="17"/>
  <c r="AZ1456" i="17"/>
  <c r="AZ5924" i="17"/>
  <c r="AZ1360" i="17"/>
  <c r="AZ2751" i="17"/>
  <c r="AZ5802" i="17"/>
  <c r="AZ3067" i="17"/>
  <c r="AZ7539" i="17"/>
  <c r="AZ3103" i="17"/>
  <c r="AZ4122" i="17"/>
  <c r="AZ4590" i="17"/>
  <c r="AZ59" i="17"/>
  <c r="AZ7507" i="17"/>
  <c r="AZ6401" i="17"/>
  <c r="AZ6456" i="17"/>
  <c r="AZ5723" i="17"/>
  <c r="AZ5243" i="17"/>
  <c r="AZ1606" i="17"/>
  <c r="AZ6922" i="17"/>
  <c r="AZ3497" i="17"/>
  <c r="AZ3153" i="17"/>
  <c r="AZ4578" i="17"/>
  <c r="AZ6992" i="17"/>
  <c r="AZ6965" i="17"/>
  <c r="AZ4196" i="17"/>
  <c r="AZ2608" i="17"/>
  <c r="AZ953" i="17"/>
  <c r="AZ4913" i="17"/>
  <c r="AZ2738" i="17"/>
  <c r="AZ1730" i="17"/>
  <c r="AZ1287" i="17"/>
  <c r="AZ6292" i="17"/>
  <c r="AZ7506" i="17"/>
  <c r="AZ3717" i="17"/>
  <c r="AZ1979" i="17"/>
  <c r="AZ6168" i="17"/>
  <c r="AZ6265" i="17"/>
  <c r="AZ3399" i="17"/>
  <c r="AZ6861" i="17"/>
  <c r="AZ1543" i="17"/>
  <c r="AZ93" i="17"/>
  <c r="AZ7341" i="17"/>
  <c r="AZ694" i="17"/>
  <c r="AZ2080" i="17"/>
  <c r="AZ1092" i="17"/>
  <c r="AZ374" i="17"/>
  <c r="AZ2749" i="17"/>
  <c r="AZ2826" i="17"/>
  <c r="AZ689" i="17"/>
  <c r="AZ4810" i="17"/>
  <c r="AZ811" i="17"/>
  <c r="AZ4020" i="17"/>
  <c r="AZ1970" i="17"/>
  <c r="AZ942" i="17"/>
  <c r="AZ7310" i="17"/>
  <c r="AZ5049" i="17"/>
  <c r="AZ507" i="17"/>
  <c r="AZ882" i="17"/>
  <c r="AZ986" i="17"/>
  <c r="AZ2012" i="17"/>
  <c r="AZ3495" i="17"/>
  <c r="AZ4844" i="17"/>
  <c r="AZ3543" i="17"/>
  <c r="AZ7056" i="17"/>
  <c r="AZ4091" i="17"/>
  <c r="AZ5424" i="17"/>
  <c r="AZ820" i="17"/>
  <c r="AZ625" i="17"/>
  <c r="AZ2586" i="17"/>
  <c r="AZ662" i="17"/>
  <c r="AZ4373" i="17"/>
  <c r="AZ4826" i="17"/>
  <c r="AZ2776" i="17"/>
  <c r="AZ3447" i="17"/>
  <c r="AZ1111" i="17"/>
  <c r="AZ185" i="17"/>
  <c r="AZ5973" i="17"/>
  <c r="AZ5231" i="17"/>
  <c r="AZ7438" i="17"/>
  <c r="AZ7592" i="17"/>
  <c r="AZ4205" i="17"/>
  <c r="AZ1514" i="17"/>
  <c r="AZ5809" i="17"/>
  <c r="AZ5980" i="17"/>
  <c r="AZ3027" i="17"/>
  <c r="AZ508" i="17"/>
  <c r="AZ4202" i="17"/>
  <c r="AZ7561" i="17"/>
  <c r="AZ1802" i="17"/>
  <c r="AZ7176" i="17"/>
  <c r="AZ5587" i="17"/>
  <c r="AZ7041" i="17"/>
  <c r="AZ2836" i="17"/>
  <c r="AZ5115" i="17"/>
  <c r="AZ398" i="17"/>
  <c r="AZ6724" i="17"/>
  <c r="AZ5639" i="17"/>
  <c r="AZ5425" i="17"/>
  <c r="AZ309" i="17"/>
  <c r="AZ6857" i="17"/>
  <c r="AZ2176" i="17"/>
  <c r="AZ3741" i="17"/>
  <c r="AZ2725" i="17"/>
  <c r="AZ7571" i="17"/>
  <c r="AZ7294" i="17"/>
  <c r="AZ294" i="17"/>
  <c r="AZ1957" i="17"/>
  <c r="AZ3823" i="17"/>
  <c r="AZ7554" i="17"/>
  <c r="AZ5841" i="17"/>
  <c r="AZ565" i="17"/>
  <c r="AZ3869" i="17"/>
  <c r="AZ7407" i="17"/>
  <c r="AZ5981" i="17"/>
  <c r="AZ3160" i="17"/>
  <c r="AZ4969" i="17"/>
  <c r="AZ2336" i="17"/>
  <c r="AZ5408" i="17"/>
  <c r="AZ4716" i="17"/>
  <c r="AZ7447" i="17"/>
  <c r="AZ3999" i="17"/>
  <c r="AZ2965" i="17"/>
  <c r="AZ7355" i="17"/>
  <c r="AZ4679" i="17"/>
  <c r="AZ6346" i="17"/>
  <c r="AZ71" i="17"/>
  <c r="AZ547" i="17"/>
  <c r="AZ1122" i="17"/>
  <c r="AZ4697" i="17"/>
  <c r="AZ1781" i="17"/>
  <c r="AZ5290" i="17"/>
  <c r="AZ3646" i="17"/>
  <c r="AZ4924" i="17"/>
  <c r="AZ564" i="17"/>
  <c r="AZ3195" i="17"/>
  <c r="AZ1773" i="17"/>
  <c r="AZ2969" i="17"/>
  <c r="AZ765" i="17"/>
  <c r="AZ7653" i="17"/>
  <c r="AZ3342" i="17"/>
  <c r="AZ5655" i="17"/>
  <c r="AZ6274" i="17"/>
  <c r="AZ6298" i="17"/>
  <c r="AZ7626" i="17"/>
  <c r="AZ6332" i="17"/>
  <c r="AZ4154" i="17"/>
  <c r="AZ1902" i="17"/>
  <c r="AZ2330" i="17"/>
  <c r="AZ1495" i="17"/>
  <c r="AZ6237" i="17"/>
  <c r="AZ261" i="17"/>
  <c r="AZ6376" i="17"/>
  <c r="AZ5156" i="17"/>
  <c r="AZ2461" i="17"/>
  <c r="AZ5873" i="17"/>
  <c r="AZ6608" i="17"/>
  <c r="AZ6714" i="17"/>
  <c r="AZ6875" i="17"/>
  <c r="AZ5788" i="17"/>
  <c r="AZ7215" i="17"/>
  <c r="AZ3279" i="17"/>
  <c r="AZ6695" i="17"/>
  <c r="AZ4960" i="17"/>
  <c r="AZ1469" i="17"/>
  <c r="AZ6448" i="17"/>
  <c r="AZ6179" i="17"/>
  <c r="AZ6737" i="17"/>
  <c r="AZ2937" i="17"/>
  <c r="AZ4427" i="17"/>
  <c r="AZ6264" i="17"/>
  <c r="AZ848" i="17"/>
  <c r="AZ885" i="17"/>
  <c r="AZ6910" i="17"/>
  <c r="AZ5411" i="17"/>
  <c r="AZ1962" i="17"/>
  <c r="AZ3394" i="17"/>
  <c r="AZ661" i="17"/>
  <c r="AZ4803" i="17"/>
  <c r="AZ1638" i="17"/>
  <c r="AZ3881" i="17"/>
  <c r="AZ3933" i="17"/>
  <c r="AZ6281" i="17"/>
  <c r="AZ2879" i="17"/>
  <c r="AZ5291" i="17"/>
  <c r="AZ4571" i="17"/>
  <c r="AZ1739" i="17"/>
  <c r="AZ2973" i="17"/>
  <c r="AZ3110" i="17"/>
  <c r="AZ1031" i="17"/>
  <c r="AZ5950" i="17"/>
  <c r="AZ3632" i="17"/>
  <c r="AZ5667" i="17"/>
  <c r="AZ3358" i="17"/>
  <c r="AZ5661" i="17"/>
  <c r="AZ4872" i="17"/>
  <c r="AZ6703" i="17"/>
  <c r="AZ2511" i="17"/>
  <c r="AZ262" i="17"/>
  <c r="AZ7418" i="17"/>
  <c r="AZ7089" i="17"/>
  <c r="AZ4364" i="17"/>
  <c r="AZ827" i="17"/>
  <c r="AZ4854" i="17"/>
  <c r="AZ6600" i="17"/>
  <c r="AZ1238" i="17"/>
  <c r="AZ5681" i="17"/>
  <c r="AZ3428" i="17"/>
  <c r="AZ1258" i="17"/>
  <c r="AZ7032" i="17"/>
  <c r="AZ3723" i="17"/>
  <c r="AZ5526" i="17"/>
  <c r="AZ7469" i="17"/>
  <c r="AZ6262" i="17"/>
  <c r="AZ1147" i="17"/>
  <c r="AZ519" i="17"/>
  <c r="AZ5821" i="17"/>
  <c r="AZ618" i="17"/>
  <c r="AZ3624" i="17"/>
  <c r="AZ1753" i="17"/>
  <c r="AZ7224" i="17"/>
  <c r="AZ6693" i="17"/>
  <c r="AZ5190" i="17"/>
  <c r="AZ3304" i="17"/>
  <c r="AZ7351" i="17"/>
  <c r="AZ7591" i="17"/>
  <c r="AZ6341" i="17"/>
  <c r="AZ5347" i="17"/>
  <c r="AZ5382" i="17"/>
  <c r="AZ317" i="17"/>
  <c r="AZ1735" i="17"/>
  <c r="AZ1971" i="17"/>
  <c r="AZ5128" i="17"/>
  <c r="AZ5446" i="17"/>
  <c r="AZ7126" i="17"/>
  <c r="AZ506" i="17"/>
  <c r="AZ628" i="17"/>
  <c r="AZ68" i="17"/>
  <c r="AZ5929" i="17"/>
  <c r="AZ3788" i="17"/>
  <c r="AZ3386" i="17"/>
  <c r="AZ6804" i="17"/>
  <c r="AZ6762" i="17"/>
  <c r="AZ6917" i="17"/>
  <c r="AZ5064" i="17"/>
  <c r="AZ5732" i="17"/>
  <c r="AZ5923" i="17"/>
  <c r="AZ4108" i="17"/>
  <c r="AZ7579" i="17"/>
  <c r="AZ6975" i="17"/>
  <c r="AZ5150" i="17"/>
  <c r="AZ1299" i="17"/>
  <c r="AZ687" i="17"/>
  <c r="AZ4158" i="17"/>
  <c r="AZ4074" i="17"/>
  <c r="AZ241" i="17"/>
  <c r="AZ2797" i="17"/>
  <c r="AZ6753" i="17"/>
  <c r="AZ2810" i="17"/>
  <c r="AZ7598" i="17"/>
  <c r="AZ7474" i="17"/>
  <c r="AZ7217" i="17"/>
  <c r="AZ2512" i="17"/>
  <c r="AZ5044" i="17"/>
  <c r="AZ3363" i="17"/>
  <c r="AZ5634" i="17"/>
  <c r="AZ1467" i="17"/>
  <c r="AZ7157" i="17"/>
  <c r="AZ1701" i="17"/>
  <c r="AZ4145" i="17"/>
  <c r="AZ3013" i="17"/>
  <c r="AZ1059" i="17"/>
  <c r="AZ7133" i="17"/>
  <c r="AZ773" i="17"/>
  <c r="AZ1277" i="17"/>
  <c r="AZ1091" i="17"/>
  <c r="AZ3973" i="17"/>
  <c r="AZ111" i="17"/>
  <c r="AZ448" i="17"/>
  <c r="AZ5351" i="17"/>
  <c r="AZ2541" i="17"/>
  <c r="AZ5965" i="17"/>
  <c r="AZ6825" i="17"/>
  <c r="AZ3922" i="17"/>
  <c r="AZ5375" i="17"/>
  <c r="AZ7127" i="17"/>
  <c r="AZ3756" i="17"/>
  <c r="AZ4457" i="17"/>
  <c r="AZ5097" i="17"/>
  <c r="AZ6966" i="17"/>
  <c r="AZ5699" i="17"/>
  <c r="AZ2558" i="17"/>
  <c r="AZ5664" i="17"/>
  <c r="AZ6841" i="17"/>
  <c r="AZ2067" i="17"/>
  <c r="AZ4137" i="17"/>
  <c r="AZ3576" i="17"/>
  <c r="AZ5662" i="17"/>
  <c r="AZ3540" i="17"/>
  <c r="AZ5399" i="17"/>
  <c r="AZ113" i="17"/>
  <c r="AZ3483" i="17"/>
  <c r="AZ3524" i="17"/>
  <c r="AZ4185" i="17"/>
  <c r="AZ6632" i="17"/>
  <c r="AZ2137" i="17"/>
  <c r="AZ6059" i="17"/>
  <c r="AZ3285" i="17"/>
  <c r="AZ2445" i="17"/>
  <c r="AZ39" i="17"/>
  <c r="AZ476" i="17"/>
  <c r="AZ2868" i="17"/>
  <c r="AZ4625" i="17"/>
  <c r="AZ1670" i="17"/>
  <c r="AZ4515" i="17"/>
  <c r="AZ3145" i="17"/>
  <c r="AZ4870" i="17"/>
  <c r="AZ7470" i="17"/>
  <c r="AZ4369" i="17"/>
  <c r="AZ4847" i="17"/>
  <c r="AZ2413" i="17"/>
  <c r="AZ781" i="17"/>
  <c r="AZ5764" i="17"/>
  <c r="AZ5630" i="17"/>
  <c r="AZ1304" i="17"/>
  <c r="AZ729" i="17"/>
  <c r="AZ6149" i="17"/>
  <c r="AZ7389" i="17"/>
  <c r="AZ3478" i="17"/>
  <c r="AZ3564" i="17"/>
  <c r="AZ4032" i="17"/>
  <c r="AZ2696" i="17"/>
  <c r="AZ4713" i="17"/>
  <c r="AZ5790" i="17"/>
  <c r="AZ6278" i="17"/>
  <c r="AZ722" i="17"/>
  <c r="AZ1710" i="17"/>
  <c r="AZ1943" i="17"/>
  <c r="AZ5344" i="17"/>
  <c r="AZ4467" i="17"/>
  <c r="AZ2713" i="17"/>
  <c r="AZ2164" i="17"/>
  <c r="AZ3900" i="17"/>
  <c r="AZ2924" i="17"/>
  <c r="AZ1454" i="17"/>
  <c r="AZ2708" i="17"/>
  <c r="AZ7615" i="17"/>
  <c r="AZ6805" i="17"/>
  <c r="AZ1275" i="17"/>
  <c r="AZ1035" i="17"/>
  <c r="AZ6520" i="17"/>
  <c r="AZ137" i="17"/>
  <c r="AZ6540" i="17"/>
  <c r="AZ6373" i="17"/>
  <c r="AZ7384" i="17"/>
  <c r="AZ3454" i="17"/>
  <c r="AZ372" i="17"/>
  <c r="AZ744" i="17"/>
  <c r="AZ5078" i="17"/>
  <c r="AZ6175" i="17"/>
  <c r="AZ5283" i="17"/>
  <c r="AZ4806" i="17"/>
  <c r="AZ4945" i="17"/>
  <c r="AZ280" i="17"/>
  <c r="AZ7220" i="17"/>
  <c r="AZ194" i="17"/>
  <c r="AZ4048" i="17"/>
  <c r="AZ5728" i="17"/>
  <c r="AZ5027" i="17"/>
  <c r="AZ6443" i="17"/>
  <c r="AZ3065" i="17"/>
  <c r="AZ1462" i="17"/>
  <c r="AZ6496" i="17"/>
  <c r="AZ1058" i="17"/>
  <c r="AZ2375" i="17"/>
  <c r="AZ2743" i="17"/>
  <c r="AZ1384" i="17"/>
  <c r="AZ6691" i="17"/>
  <c r="AZ3205" i="17"/>
  <c r="AZ3425" i="17"/>
  <c r="AZ1379" i="17"/>
  <c r="AZ6210" i="17"/>
  <c r="AZ3241" i="17"/>
  <c r="AZ5196" i="17"/>
  <c r="AZ2760" i="17"/>
  <c r="AZ4031" i="17"/>
  <c r="AZ6647" i="17"/>
  <c r="AZ2957" i="17"/>
  <c r="AZ3275" i="17"/>
  <c r="AZ5478" i="17"/>
  <c r="AZ6197" i="17"/>
  <c r="AZ5437" i="17"/>
  <c r="AZ3022" i="17"/>
  <c r="AZ2315" i="17"/>
  <c r="AZ3190" i="17"/>
  <c r="AZ4444" i="17"/>
  <c r="AZ4759" i="17"/>
  <c r="AZ4856" i="17"/>
  <c r="AZ3449" i="17"/>
  <c r="AZ3216" i="17"/>
  <c r="AZ974" i="17"/>
  <c r="AZ4042" i="17"/>
  <c r="AZ197" i="17"/>
  <c r="AZ944" i="17"/>
  <c r="AZ7288" i="17"/>
  <c r="AZ4050" i="17"/>
  <c r="AZ7068" i="17"/>
  <c r="AZ4016" i="17"/>
  <c r="AZ6746" i="17"/>
  <c r="AZ1226" i="17"/>
  <c r="AZ4168" i="17"/>
  <c r="AZ1259" i="17"/>
  <c r="AZ6567" i="17"/>
  <c r="AZ6503" i="17"/>
  <c r="AZ5154" i="17"/>
  <c r="AZ2059" i="17"/>
  <c r="AZ3830" i="17"/>
  <c r="AZ7035" i="17"/>
  <c r="AZ4643" i="17"/>
  <c r="AZ6704" i="17"/>
  <c r="AZ2860" i="17"/>
  <c r="AZ6363" i="17"/>
  <c r="AZ923" i="17"/>
  <c r="AZ5075" i="17"/>
  <c r="AZ1544" i="17"/>
  <c r="AZ3308" i="17"/>
  <c r="AZ3975" i="17"/>
  <c r="AZ7183" i="17"/>
  <c r="AZ3243" i="17"/>
  <c r="AZ3885" i="17"/>
  <c r="AZ4779" i="17"/>
  <c r="AZ2851" i="17"/>
  <c r="AZ205" i="17"/>
  <c r="AZ4095" i="17"/>
  <c r="AZ4492" i="17"/>
  <c r="AZ3689" i="17"/>
  <c r="AZ1207" i="17"/>
  <c r="AZ6195" i="17"/>
  <c r="AZ3344" i="17"/>
  <c r="AZ850" i="17"/>
  <c r="AZ5475" i="17"/>
  <c r="AZ4634" i="17"/>
  <c r="AZ4248" i="17"/>
  <c r="AZ2740" i="17"/>
  <c r="AZ3541" i="17"/>
  <c r="AZ3260" i="17"/>
  <c r="AZ6892" i="17"/>
  <c r="AZ4099" i="17"/>
  <c r="AZ3991" i="17"/>
  <c r="AZ3751" i="17"/>
  <c r="AZ4354" i="17"/>
  <c r="AZ4007" i="17"/>
  <c r="AZ5007" i="17"/>
  <c r="AZ6941" i="17"/>
  <c r="AZ6958" i="17"/>
  <c r="AZ6909" i="17"/>
  <c r="AZ3349" i="17"/>
  <c r="AZ6585" i="17"/>
  <c r="AZ6535" i="17"/>
  <c r="AZ6282" i="17"/>
  <c r="AZ7100" i="17"/>
  <c r="AZ7458" i="17"/>
  <c r="AZ1506" i="17"/>
  <c r="AZ6108" i="17"/>
  <c r="AZ6878" i="17"/>
  <c r="AZ4718" i="17"/>
  <c r="AZ1505" i="17"/>
  <c r="AZ2985" i="17"/>
  <c r="AZ4208" i="17"/>
  <c r="AZ3592" i="17"/>
  <c r="AZ559" i="17"/>
  <c r="AZ2237" i="17"/>
  <c r="AZ6547" i="17"/>
  <c r="AZ6879" i="17"/>
  <c r="AZ6217" i="17"/>
  <c r="AZ281" i="17"/>
  <c r="AZ3870" i="17"/>
  <c r="AZ2741" i="17"/>
  <c r="AZ4610" i="17"/>
  <c r="AZ3329" i="17"/>
  <c r="AZ1042" i="17"/>
  <c r="AZ2268" i="17"/>
  <c r="AZ5765" i="17"/>
  <c r="AZ2619" i="17"/>
  <c r="AZ7533" i="17"/>
  <c r="AZ2554" i="17"/>
  <c r="AZ4982" i="17"/>
  <c r="AZ7580" i="17"/>
  <c r="AZ219" i="17"/>
  <c r="AZ5916" i="17"/>
  <c r="AZ4534" i="17"/>
  <c r="AZ3778" i="17"/>
  <c r="AZ5737" i="17"/>
  <c r="AZ4124" i="17"/>
  <c r="AZ650" i="17"/>
  <c r="AZ3661" i="17"/>
  <c r="AZ1335" i="17"/>
  <c r="AZ112" i="17"/>
  <c r="AZ6548" i="17"/>
  <c r="AZ7636" i="17"/>
  <c r="AZ3054" i="17"/>
  <c r="AZ5988" i="17"/>
  <c r="AZ5199" i="17"/>
  <c r="AZ2396" i="17"/>
  <c r="AZ4566" i="17"/>
  <c r="AZ6539" i="17"/>
  <c r="AZ7265" i="17"/>
  <c r="AZ5146" i="17"/>
  <c r="AZ4321" i="17"/>
  <c r="AZ3307" i="17"/>
  <c r="AZ1720" i="17"/>
  <c r="AZ2987" i="17"/>
  <c r="AZ3824" i="17"/>
  <c r="AZ551" i="17"/>
  <c r="AZ4487" i="17"/>
  <c r="AZ3076" i="17"/>
  <c r="AZ931" i="17"/>
  <c r="AZ6014" i="17"/>
  <c r="AZ3485" i="17"/>
  <c r="AZ6417" i="17"/>
  <c r="AZ37" i="17"/>
  <c r="AZ320" i="17"/>
  <c r="AZ1151" i="17"/>
  <c r="AZ2889" i="17"/>
  <c r="AZ2400" i="17"/>
  <c r="AZ637" i="17"/>
  <c r="AZ7364" i="17"/>
  <c r="AZ1557" i="17"/>
  <c r="AZ5979" i="17"/>
  <c r="AZ7464" i="17"/>
  <c r="AZ5930" i="17"/>
  <c r="AZ1079" i="17"/>
  <c r="AZ6838" i="17"/>
  <c r="AZ3319" i="17"/>
  <c r="AZ7352" i="17"/>
  <c r="AZ1414" i="17"/>
  <c r="AZ6780" i="17"/>
  <c r="AZ6226" i="17"/>
  <c r="AZ2739" i="17"/>
  <c r="AZ6038" i="17"/>
  <c r="AZ4340" i="17"/>
  <c r="AZ548" i="17"/>
  <c r="AZ510" i="17"/>
  <c r="AZ1889" i="17"/>
  <c r="AZ6439" i="17"/>
  <c r="AZ4940" i="17"/>
  <c r="AZ6810" i="17"/>
  <c r="AZ3455" i="17"/>
  <c r="AZ2248" i="17"/>
  <c r="AZ1801" i="17"/>
  <c r="AZ7421" i="17"/>
  <c r="AZ3359" i="17"/>
  <c r="AZ1161" i="17"/>
  <c r="AZ6986" i="17"/>
  <c r="AZ6502" i="17"/>
  <c r="AZ1869" i="17"/>
  <c r="AZ1631" i="17"/>
  <c r="AZ6589" i="17"/>
  <c r="AZ2472" i="17"/>
  <c r="AZ2011" i="17"/>
  <c r="AZ3306" i="17"/>
  <c r="AZ4036" i="17"/>
  <c r="AZ3056" i="17"/>
  <c r="AZ768" i="17"/>
  <c r="AZ6477" i="17"/>
  <c r="AZ4189" i="17"/>
  <c r="AZ5577" i="17"/>
  <c r="AZ6104" i="17"/>
  <c r="AZ7619" i="17"/>
  <c r="AZ5444" i="17"/>
  <c r="AZ1787" i="17"/>
  <c r="AZ5866" i="17"/>
  <c r="AZ3573" i="17"/>
  <c r="AZ2566" i="17"/>
  <c r="AZ2595" i="17"/>
  <c r="AZ6828" i="17"/>
  <c r="AZ5862" i="17"/>
  <c r="AZ1073" i="17"/>
  <c r="AZ7015" i="17"/>
  <c r="AZ3380" i="17"/>
  <c r="AZ7218" i="17"/>
  <c r="AZ5234" i="17"/>
  <c r="AZ1289" i="17"/>
  <c r="AZ4285" i="17"/>
  <c r="AZ5281" i="17"/>
  <c r="AZ5917" i="17"/>
  <c r="AZ5201" i="17"/>
  <c r="AZ2350" i="17"/>
  <c r="AZ7255" i="17"/>
  <c r="AZ6103" i="17"/>
  <c r="AZ4978" i="17"/>
  <c r="AZ6127" i="17"/>
  <c r="AZ5534" i="17"/>
  <c r="AZ486" i="17"/>
  <c r="AZ2025" i="17"/>
  <c r="AZ7446" i="17"/>
  <c r="AZ5268" i="17"/>
  <c r="AZ3721" i="17"/>
  <c r="AZ7488" i="17"/>
  <c r="AZ2074" i="17"/>
  <c r="AZ867" i="17"/>
  <c r="AZ6081" i="17"/>
  <c r="AZ5854" i="17"/>
  <c r="AZ915" i="17"/>
  <c r="AZ1598" i="17"/>
  <c r="AZ6607" i="17"/>
  <c r="AZ3040" i="17"/>
  <c r="AZ5976" i="17"/>
  <c r="AZ4043" i="17"/>
  <c r="AZ5263" i="17"/>
  <c r="AZ7665" i="17"/>
  <c r="AZ33" i="17"/>
  <c r="AZ1063" i="17"/>
  <c r="AZ1210" i="17"/>
  <c r="AZ7614" i="17"/>
  <c r="AZ5275" i="17"/>
  <c r="AZ2926" i="17"/>
  <c r="AZ3154" i="17"/>
  <c r="AZ6245" i="17"/>
  <c r="AZ2642" i="17"/>
  <c r="AZ7297" i="17"/>
  <c r="AZ6823" i="17"/>
  <c r="AZ4027" i="17"/>
  <c r="AZ2070" i="17"/>
  <c r="AZ2183" i="17"/>
  <c r="AZ3755" i="17"/>
  <c r="AZ5445" i="17"/>
  <c r="AZ6398" i="17"/>
  <c r="AZ1037" i="17"/>
  <c r="AZ5250" i="17"/>
  <c r="AZ3861" i="17"/>
  <c r="AZ4993" i="17"/>
  <c r="AZ1713" i="17"/>
  <c r="AZ6188" i="17"/>
  <c r="AZ7537" i="17"/>
  <c r="AZ6970" i="17"/>
  <c r="AZ2442" i="17"/>
  <c r="AZ1108" i="17"/>
  <c r="AZ1898" i="17"/>
  <c r="AZ1306" i="17"/>
  <c r="AZ5118" i="17"/>
  <c r="AZ3028" i="17"/>
  <c r="AZ2048" i="17"/>
  <c r="AZ5607" i="17"/>
  <c r="AZ1628" i="17"/>
  <c r="AZ2578" i="17"/>
  <c r="AZ1396" i="17"/>
  <c r="AZ6731" i="17"/>
  <c r="AZ6850" i="17"/>
  <c r="AZ3368" i="17"/>
  <c r="AZ717" i="17"/>
  <c r="AZ5173" i="17"/>
  <c r="AZ3908" i="17"/>
  <c r="AZ5777" i="17"/>
  <c r="AZ5147" i="17"/>
  <c r="AZ6280" i="17"/>
  <c r="AZ7333" i="17"/>
  <c r="AZ5312" i="17"/>
  <c r="AZ6652" i="17"/>
  <c r="AZ4875" i="17"/>
  <c r="AZ7108" i="17"/>
  <c r="AZ5550" i="17"/>
  <c r="AZ6615" i="17"/>
  <c r="AZ3442" i="17"/>
  <c r="AZ7155" i="17"/>
  <c r="AZ2310" i="17"/>
  <c r="AZ6595" i="17"/>
  <c r="AZ5454" i="17"/>
  <c r="AZ6476" i="17"/>
  <c r="AZ2761" i="17"/>
  <c r="AZ5088" i="17"/>
  <c r="AZ3963" i="17"/>
  <c r="AZ4324" i="17"/>
  <c r="AZ5242" i="17"/>
  <c r="AZ3795" i="17"/>
  <c r="AZ5469" i="17"/>
  <c r="AZ4641" i="17"/>
  <c r="AZ4462" i="17"/>
  <c r="AZ5608" i="17"/>
  <c r="AZ3500" i="17"/>
  <c r="AZ6832" i="17"/>
  <c r="AZ2378" i="17"/>
  <c r="AZ5339" i="17"/>
  <c r="AZ4082" i="17"/>
  <c r="AZ5093" i="17"/>
  <c r="AZ4493" i="17"/>
  <c r="AZ5872" i="17"/>
  <c r="AZ7453" i="17"/>
  <c r="AZ6611" i="17"/>
  <c r="AZ260" i="17"/>
  <c r="AZ2811" i="17"/>
  <c r="AZ7308" i="17"/>
  <c r="AZ4256" i="17"/>
  <c r="AZ6588" i="17"/>
  <c r="AZ566" i="17"/>
  <c r="AZ952" i="17"/>
  <c r="AZ1538" i="17"/>
  <c r="AZ5784" i="17"/>
  <c r="AZ1699" i="17"/>
  <c r="AZ1716" i="17"/>
  <c r="AZ3700" i="17"/>
  <c r="AZ1922" i="17"/>
  <c r="AZ4041" i="17"/>
  <c r="AZ594" i="17"/>
  <c r="AZ173" i="17"/>
  <c r="AZ6223" i="17"/>
  <c r="AZ3414" i="17"/>
  <c r="AZ5594" i="17"/>
  <c r="AZ6218" i="17"/>
  <c r="AZ6840" i="17"/>
  <c r="AZ4619" i="17"/>
  <c r="AZ3615" i="17"/>
  <c r="AZ4046" i="17"/>
  <c r="AZ674" i="17"/>
  <c r="AZ3708" i="17"/>
  <c r="AZ2104" i="17"/>
  <c r="AZ2911" i="17"/>
  <c r="AZ351" i="17"/>
  <c r="AZ2609" i="17"/>
  <c r="AZ6200" i="17"/>
  <c r="AZ6307" i="17"/>
  <c r="AZ119" i="17"/>
  <c r="AZ5308" i="17"/>
  <c r="AZ7448" i="17"/>
  <c r="AZ2394" i="17"/>
  <c r="AZ2456" i="17"/>
  <c r="AZ4693" i="17"/>
  <c r="AZ6359" i="17"/>
  <c r="AZ4868" i="17"/>
  <c r="AZ6638" i="17"/>
  <c r="AZ4213" i="17"/>
  <c r="AZ3643" i="17"/>
  <c r="AZ1121" i="17"/>
  <c r="AZ2946" i="17"/>
  <c r="AZ7085" i="17"/>
  <c r="AZ332" i="17"/>
  <c r="AZ7589" i="17"/>
  <c r="AZ6353" i="17"/>
  <c r="AZ1064" i="17"/>
  <c r="AZ7534" i="17"/>
  <c r="AZ2490" i="17"/>
  <c r="AZ5576" i="17"/>
  <c r="AZ3155" i="17"/>
  <c r="AZ3087" i="17"/>
  <c r="AZ4692" i="17"/>
  <c r="AZ6967" i="17"/>
  <c r="AZ1942" i="17"/>
  <c r="AZ1126" i="17"/>
  <c r="AZ1138" i="17"/>
  <c r="AZ1362" i="17"/>
  <c r="AZ5398" i="17"/>
  <c r="AZ138" i="17"/>
  <c r="AZ1932" i="17"/>
  <c r="AZ1170" i="17"/>
  <c r="AZ2009" i="17"/>
  <c r="AZ1099" i="17"/>
  <c r="AZ6552" i="17"/>
  <c r="AZ1794" i="17"/>
  <c r="AZ5768" i="17"/>
  <c r="AZ4822" i="17"/>
  <c r="AZ3230" i="17"/>
  <c r="AZ4575" i="17"/>
  <c r="AZ4489" i="17"/>
  <c r="AZ3759" i="17"/>
  <c r="AZ2190" i="17"/>
  <c r="AZ4894" i="17"/>
  <c r="AZ5003" i="17"/>
  <c r="AZ436" i="17"/>
  <c r="AZ5887" i="17"/>
  <c r="AZ5336" i="17"/>
  <c r="AZ3535" i="17"/>
  <c r="AZ5649" i="17"/>
  <c r="AZ458" i="17"/>
  <c r="AZ815" i="17"/>
  <c r="AZ888" i="17"/>
  <c r="AZ6194" i="17"/>
  <c r="AZ5715" i="17"/>
  <c r="AZ3851" i="17"/>
  <c r="AZ413" i="17"/>
  <c r="AZ7566" i="17"/>
  <c r="AZ4058" i="17"/>
  <c r="AZ1808" i="17"/>
  <c r="AZ334" i="17"/>
  <c r="AZ3620" i="17"/>
  <c r="AZ4170" i="17"/>
  <c r="AZ5995" i="17"/>
  <c r="AZ4762" i="17"/>
  <c r="AZ2272" i="17"/>
  <c r="AZ5704" i="17"/>
  <c r="AZ5002" i="17"/>
  <c r="AZ5772" i="17"/>
  <c r="AZ1607" i="17"/>
  <c r="AZ2046" i="17"/>
  <c r="AZ5940" i="17"/>
  <c r="AZ6419" i="17"/>
  <c r="AZ5643" i="17"/>
  <c r="AZ125" i="17"/>
  <c r="AZ2644" i="17"/>
  <c r="AZ3224" i="17"/>
  <c r="AZ2772" i="17"/>
  <c r="AZ36" i="17"/>
  <c r="AZ1819" i="17"/>
  <c r="AZ6367" i="17"/>
  <c r="AZ4561" i="17"/>
  <c r="AZ6735" i="17"/>
  <c r="AZ2516" i="17"/>
  <c r="AZ2833" i="17"/>
  <c r="AZ5125" i="17"/>
  <c r="AZ7605" i="17"/>
  <c r="AZ6739" i="17"/>
  <c r="AZ4177" i="17"/>
  <c r="AZ3822" i="17"/>
  <c r="AZ4480" i="17"/>
  <c r="AZ5152" i="17"/>
  <c r="AZ6799" i="17"/>
  <c r="AZ3046" i="17"/>
  <c r="AZ5132" i="17"/>
  <c r="AZ94" i="17"/>
  <c r="AZ5095" i="17"/>
  <c r="AZ4516" i="17"/>
  <c r="AZ3229" i="17"/>
  <c r="AZ5193" i="17"/>
  <c r="AZ4463" i="17"/>
  <c r="AZ3135" i="17"/>
  <c r="AZ5738" i="17"/>
  <c r="AZ6247" i="17"/>
  <c r="AZ6742" i="17"/>
  <c r="AZ1247" i="17"/>
  <c r="AZ4846" i="17"/>
  <c r="AZ1861" i="17"/>
  <c r="AZ3619" i="17"/>
  <c r="AZ7324" i="17"/>
  <c r="AZ7027" i="17"/>
  <c r="AZ4147" i="17"/>
  <c r="AZ6708" i="17"/>
  <c r="AZ5847" i="17"/>
  <c r="AZ2333" i="17"/>
  <c r="AZ5726" i="17"/>
  <c r="AZ3388" i="17"/>
  <c r="AZ3073" i="17"/>
  <c r="AZ2945" i="17"/>
  <c r="AZ6163" i="17"/>
  <c r="AZ2658" i="17"/>
  <c r="AZ550" i="17"/>
  <c r="AZ6309" i="17"/>
  <c r="AZ3971" i="17"/>
  <c r="AZ6082" i="17"/>
  <c r="AZ3063" i="17"/>
  <c r="AZ2559" i="17"/>
  <c r="AZ4989" i="17"/>
  <c r="AZ6241" i="17"/>
  <c r="AZ3326" i="17"/>
  <c r="AZ5353" i="17"/>
  <c r="AZ4871" i="17"/>
  <c r="AZ4262" i="17"/>
  <c r="AZ6133" i="17"/>
  <c r="AZ3574" i="17"/>
  <c r="AZ473" i="17"/>
  <c r="AZ1828" i="17"/>
  <c r="AZ4456" i="17"/>
  <c r="AZ6791" i="17"/>
  <c r="AZ7236" i="17"/>
  <c r="AZ4585" i="17"/>
  <c r="AZ5033" i="17"/>
  <c r="AZ3873" i="17"/>
  <c r="AZ2778" i="17"/>
  <c r="AZ2158" i="17"/>
  <c r="AZ2939" i="17"/>
  <c r="AZ6914" i="17"/>
  <c r="AZ477" i="17"/>
  <c r="AZ5338" i="17"/>
  <c r="AZ4406" i="17"/>
  <c r="AZ1816" i="17"/>
  <c r="AZ2652" i="17"/>
  <c r="AZ6993" i="17"/>
  <c r="AZ6494" i="17"/>
  <c r="AZ2329" i="17"/>
  <c r="AZ7550" i="17"/>
  <c r="AZ4081" i="17"/>
  <c r="AZ7666" i="17"/>
  <c r="AZ6160" i="17"/>
  <c r="AZ3957" i="17"/>
  <c r="AZ4371" i="17"/>
  <c r="AZ7267" i="17"/>
  <c r="AZ5456" i="17"/>
  <c r="AZ657" i="17"/>
  <c r="AZ3857" i="17"/>
  <c r="AZ6629" i="17"/>
  <c r="AZ3638" i="17"/>
  <c r="AZ2563" i="17"/>
  <c r="AZ1205" i="17"/>
  <c r="AZ3926" i="17"/>
  <c r="AZ1389" i="17"/>
  <c r="AZ160" i="17"/>
  <c r="AZ2485" i="17"/>
  <c r="AZ3282" i="17"/>
  <c r="AZ4848" i="17"/>
  <c r="AZ1024" i="17"/>
  <c r="AZ348" i="17"/>
  <c r="AZ520" i="17"/>
  <c r="AZ7077" i="17"/>
  <c r="AZ777" i="17"/>
  <c r="AZ6070" i="17"/>
  <c r="AZ5238" i="17"/>
  <c r="AZ6507" i="17"/>
  <c r="AZ760" i="17"/>
  <c r="AZ2530" i="17"/>
  <c r="AZ6414" i="17"/>
  <c r="AZ2840" i="17"/>
  <c r="AZ3504" i="17"/>
  <c r="AZ5066" i="17"/>
  <c r="AZ4721" i="17"/>
  <c r="AZ7345" i="17"/>
  <c r="AZ487" i="17"/>
  <c r="AZ1536" i="17"/>
  <c r="AZ870" i="17"/>
  <c r="AZ2155" i="17"/>
  <c r="AZ925" i="17"/>
  <c r="AZ4399" i="17"/>
  <c r="AZ5237" i="17"/>
  <c r="AZ4470" i="17"/>
  <c r="AZ5849" i="17"/>
  <c r="AZ5259" i="17"/>
  <c r="AZ3762" i="17"/>
  <c r="AZ2573" i="17"/>
  <c r="AZ4225" i="17"/>
  <c r="AZ981" i="17"/>
  <c r="AZ4665" i="17"/>
  <c r="AZ3938" i="17"/>
  <c r="AZ336" i="17"/>
  <c r="AZ4925" i="17"/>
  <c r="AZ5267" i="17"/>
  <c r="AZ5653" i="17"/>
  <c r="AZ2844" i="17"/>
  <c r="AZ2593" i="17"/>
  <c r="AZ4582" i="17"/>
  <c r="AZ454" i="17"/>
  <c r="AZ4488" i="17"/>
  <c r="AZ1934" i="17"/>
  <c r="AZ4930" i="17"/>
  <c r="AZ6929" i="17"/>
  <c r="AZ5013" i="17"/>
  <c r="AZ469" i="17"/>
  <c r="AZ5537" i="17"/>
  <c r="AZ5331" i="17"/>
  <c r="AZ4555" i="17"/>
  <c r="AZ712" i="17"/>
  <c r="AZ408" i="17"/>
  <c r="AZ2436" i="17"/>
  <c r="AZ57" i="17"/>
  <c r="AZ4905" i="17"/>
  <c r="AZ1171" i="17"/>
  <c r="AZ1883" i="17"/>
  <c r="AZ3623" i="17"/>
  <c r="AZ1629" i="17"/>
  <c r="AZ4135" i="17"/>
  <c r="AZ3984" i="17"/>
  <c r="AZ533" i="17"/>
  <c r="AZ5272" i="17"/>
  <c r="AZ6528" i="17"/>
  <c r="AZ7412" i="17"/>
  <c r="AZ6707" i="17"/>
  <c r="AZ5660" i="17"/>
  <c r="AZ5423" i="17"/>
  <c r="AZ5314" i="17"/>
  <c r="AZ7084" i="17"/>
  <c r="AZ6937" i="17"/>
  <c r="AZ3276" i="17"/>
  <c r="AZ4821" i="17"/>
  <c r="AZ1106" i="17"/>
  <c r="AZ4077" i="17"/>
  <c r="AZ2663" i="17"/>
  <c r="AZ3670" i="17"/>
  <c r="AZ897" i="17"/>
  <c r="AZ6032" i="17"/>
  <c r="AZ3477" i="17"/>
  <c r="AZ3430" i="17"/>
  <c r="AZ2582" i="17"/>
  <c r="AZ682" i="17"/>
  <c r="AZ5340" i="17"/>
  <c r="AZ406" i="17"/>
  <c r="AZ4453" i="17"/>
  <c r="AZ4673" i="17"/>
  <c r="AZ5361" i="17"/>
  <c r="AZ3033" i="17"/>
  <c r="AZ1601" i="17"/>
  <c r="AZ6734" i="17"/>
  <c r="AZ6971" i="17"/>
  <c r="AZ6912" i="17"/>
  <c r="AZ2213" i="17"/>
  <c r="AZ5103" i="17"/>
  <c r="AZ43" i="17"/>
  <c r="AZ3074" i="17"/>
  <c r="AZ5814" i="17"/>
  <c r="AZ5450" i="17"/>
  <c r="AZ1344" i="17"/>
  <c r="AZ3117" i="17"/>
  <c r="AZ3508" i="17"/>
  <c r="AZ5686" i="17"/>
  <c r="AZ5071" i="17"/>
  <c r="AZ1840" i="17"/>
  <c r="AZ5597" i="17"/>
  <c r="AZ2762" i="17"/>
  <c r="AZ4071" i="17"/>
  <c r="AZ5061" i="17"/>
  <c r="AZ2106" i="17"/>
  <c r="AZ978" i="17"/>
  <c r="AZ2023" i="17"/>
  <c r="AZ6681" i="17"/>
  <c r="AZ7168" i="17"/>
  <c r="AZ6183" i="17"/>
  <c r="AZ2988" i="17"/>
  <c r="AZ1960" i="17"/>
  <c r="AZ2526" i="17"/>
  <c r="AZ6719" i="17"/>
  <c r="AZ6530" i="17"/>
  <c r="AZ7527" i="17"/>
  <c r="AZ1685" i="17"/>
  <c r="AZ7081" i="17"/>
  <c r="AZ2643" i="17"/>
  <c r="AZ4199" i="17"/>
  <c r="AZ7522" i="17"/>
  <c r="AZ1578" i="17"/>
  <c r="AZ1008" i="17"/>
  <c r="AZ5600" i="17"/>
  <c r="AZ7129" i="17"/>
  <c r="AZ4367" i="17"/>
  <c r="AZ4309" i="17"/>
  <c r="AZ6518" i="17"/>
  <c r="AZ3518" i="17"/>
  <c r="AZ2209" i="17"/>
  <c r="AZ6571" i="17"/>
  <c r="AZ6468" i="17"/>
  <c r="AZ7343" i="17"/>
  <c r="AZ311" i="17"/>
  <c r="AZ7423" i="17"/>
  <c r="AZ1412" i="17"/>
  <c r="AZ1488" i="17"/>
  <c r="AZ7616" i="17"/>
  <c r="AZ2999" i="17"/>
  <c r="AZ6630" i="17"/>
  <c r="AZ1497" i="17"/>
  <c r="AZ5315" i="17"/>
  <c r="AZ1241" i="17"/>
  <c r="AZ7003" i="17"/>
  <c r="AZ3839" i="17"/>
  <c r="AZ5628" i="17"/>
  <c r="AZ5912" i="17"/>
  <c r="AZ4740" i="17"/>
  <c r="AZ868" i="17"/>
  <c r="AZ3653" i="17"/>
  <c r="AZ290" i="17"/>
  <c r="AZ5860" i="17"/>
  <c r="AZ539" i="17"/>
  <c r="AZ163" i="17"/>
  <c r="AZ6522" i="17"/>
  <c r="AZ6349" i="17"/>
  <c r="AZ7357" i="17"/>
  <c r="AZ2163" i="17"/>
  <c r="AZ4726" i="17"/>
  <c r="AZ2316" i="17"/>
  <c r="AZ1771" i="17"/>
  <c r="AZ4103" i="17"/>
  <c r="AZ3479" i="17"/>
  <c r="AZ263" i="17"/>
  <c r="AZ2777" i="17"/>
  <c r="AZ4117" i="17"/>
  <c r="AZ6738" i="17"/>
  <c r="AZ5983" i="17"/>
  <c r="AZ2961" i="17"/>
  <c r="AZ3466" i="17"/>
  <c r="AZ2260" i="17"/>
  <c r="AZ2887" i="17"/>
  <c r="AZ7596" i="17"/>
  <c r="AZ5039" i="17"/>
  <c r="AZ2689" i="17"/>
  <c r="AZ3992" i="17"/>
  <c r="AZ3413" i="17"/>
  <c r="AZ5937" i="17"/>
  <c r="AZ5419" i="17"/>
  <c r="AZ563" i="17"/>
  <c r="AZ711" i="17"/>
  <c r="AZ6411" i="17"/>
  <c r="AZ3614" i="17"/>
  <c r="AZ3807" i="17"/>
  <c r="AZ2843" i="17"/>
  <c r="AZ6888" i="17"/>
  <c r="AZ7487" i="17"/>
  <c r="AZ2695" i="17"/>
  <c r="AZ7170" i="17"/>
  <c r="AZ7281" i="17"/>
  <c r="AZ6882" i="17"/>
  <c r="AZ4639" i="17"/>
  <c r="AZ5420" i="17"/>
  <c r="AZ2841" i="17"/>
  <c r="AZ7540" i="17"/>
  <c r="AZ5957" i="17"/>
  <c r="AZ2650" i="17"/>
  <c r="AZ802" i="17"/>
  <c r="AZ6751" i="17"/>
  <c r="AZ1231" i="17"/>
  <c r="AZ2444" i="17"/>
  <c r="AZ3793" i="17"/>
  <c r="AZ5373" i="17"/>
  <c r="AZ3499" i="17"/>
  <c r="AZ4030" i="17"/>
  <c r="AZ3749" i="17"/>
  <c r="AZ293" i="17"/>
  <c r="AZ4923" i="17"/>
  <c r="AZ3422" i="17"/>
  <c r="AZ3852" i="17"/>
  <c r="AZ1635" i="17"/>
  <c r="AZ56" i="17"/>
  <c r="AZ3753" i="17"/>
  <c r="AZ7642" i="17"/>
  <c r="AZ3011" i="17"/>
  <c r="AZ3468" i="17"/>
  <c r="AZ3408" i="17"/>
  <c r="AZ1274" i="17"/>
  <c r="AZ5978" i="17"/>
  <c r="AZ4451" i="17"/>
  <c r="AZ6871" i="17"/>
  <c r="AZ2905" i="17"/>
  <c r="AZ2135" i="17"/>
  <c r="AZ4034" i="17"/>
  <c r="AZ5206" i="17"/>
  <c r="AZ7509" i="17"/>
  <c r="AZ1102" i="17"/>
  <c r="AZ1632" i="17"/>
  <c r="AZ3772" i="17"/>
  <c r="AZ4617" i="17"/>
  <c r="AZ569" i="17"/>
  <c r="AZ922" i="17"/>
  <c r="AZ6814" i="17"/>
  <c r="AZ3222" i="17"/>
  <c r="AZ1437" i="17"/>
  <c r="AZ839" i="17"/>
  <c r="AZ6661" i="17"/>
  <c r="AZ287" i="17"/>
  <c r="AZ4660" i="17"/>
  <c r="AZ1982" i="17"/>
  <c r="AZ7166" i="17"/>
  <c r="AZ3097" i="17"/>
  <c r="AZ606" i="17"/>
  <c r="AZ778" i="17"/>
  <c r="AZ4266" i="17"/>
  <c r="AZ7135" i="17"/>
  <c r="AZ2680" i="17"/>
  <c r="AZ5010" i="17"/>
  <c r="AZ2557" i="17"/>
  <c r="AZ3532" i="17"/>
  <c r="AZ5392" i="17"/>
  <c r="AZ7408" i="17"/>
  <c r="AZ6077" i="17"/>
  <c r="AZ2296" i="17"/>
  <c r="AZ5972" i="17"/>
  <c r="AZ6012" i="17"/>
  <c r="AZ3089" i="17"/>
  <c r="AZ7196" i="17"/>
  <c r="AZ3820" i="17"/>
  <c r="AZ4191" i="17"/>
  <c r="AZ4786" i="17"/>
  <c r="AZ3981" i="17"/>
  <c r="AZ4212" i="17"/>
  <c r="AZ5077" i="17"/>
  <c r="AZ6426" i="17"/>
  <c r="AZ7667" i="17"/>
  <c r="AZ4758" i="17"/>
  <c r="AZ109" i="17"/>
  <c r="AZ4348" i="17"/>
  <c r="AZ6847" i="17"/>
  <c r="AZ5293" i="17"/>
  <c r="AZ3516" i="17"/>
  <c r="AZ7367" i="17"/>
  <c r="AZ1180" i="17"/>
  <c r="AZ3764" i="17"/>
  <c r="AZ2082" i="17"/>
  <c r="AZ498" i="17"/>
  <c r="AZ146" i="17"/>
  <c r="AZ5063" i="17"/>
  <c r="AZ215" i="17"/>
  <c r="AZ7073" i="17"/>
  <c r="AZ1905" i="17"/>
  <c r="AZ3776" i="17"/>
  <c r="AZ7074" i="17"/>
  <c r="AZ361" i="17"/>
  <c r="AZ5220" i="17"/>
  <c r="AZ1172" i="17"/>
  <c r="AZ3418" i="17"/>
  <c r="AZ3502" i="17"/>
  <c r="AZ2710" i="17"/>
  <c r="AZ7021" i="17"/>
  <c r="AZ3459" i="17"/>
  <c r="AZ168" i="17"/>
  <c r="AZ386" i="17"/>
  <c r="AZ2681" i="17"/>
  <c r="AZ5129" i="17"/>
  <c r="AZ4553" i="17"/>
  <c r="AZ2317" i="17"/>
  <c r="AZ3291" i="17"/>
  <c r="AZ890" i="17"/>
  <c r="AZ796" i="17"/>
  <c r="AZ5435" i="17"/>
  <c r="AZ4886" i="17"/>
  <c r="AZ501" i="17"/>
  <c r="AZ5696" i="17"/>
  <c r="AZ4988" i="17"/>
  <c r="AZ3610" i="17"/>
  <c r="AZ7503" i="17"/>
  <c r="AZ5744" i="17"/>
  <c r="AZ4670" i="17"/>
  <c r="AZ3346" i="17"/>
  <c r="AZ4629" i="17"/>
  <c r="AZ5798" i="17"/>
  <c r="AZ4526" i="17"/>
  <c r="AZ3395" i="17"/>
  <c r="AZ747" i="17"/>
  <c r="AZ4237" i="17"/>
  <c r="AZ1282" i="17"/>
  <c r="AZ4505" i="17"/>
  <c r="AZ5974" i="17"/>
  <c r="AZ4384" i="17"/>
  <c r="AZ874" i="17"/>
  <c r="AZ3050" i="17"/>
  <c r="AZ2397" i="17"/>
  <c r="AZ4115" i="17"/>
  <c r="AZ7295" i="17"/>
  <c r="AZ5733" i="17"/>
  <c r="AZ4249" i="17"/>
  <c r="AZ4965" i="17"/>
  <c r="AZ3872" i="17"/>
  <c r="AZ720" i="17"/>
  <c r="AZ1577" i="17"/>
  <c r="AZ1375" i="17"/>
  <c r="AZ7512" i="17"/>
  <c r="AZ5513" i="17"/>
  <c r="AZ6959" i="17"/>
  <c r="AZ4836" i="17"/>
  <c r="AZ6813" i="17"/>
  <c r="AZ4756" i="17"/>
  <c r="AZ755" i="17"/>
  <c r="AZ3621" i="17"/>
  <c r="AZ4646" i="17"/>
  <c r="AZ1963" i="17"/>
  <c r="AZ3898" i="17"/>
  <c r="AZ5829" i="17"/>
  <c r="AZ1950" i="17"/>
  <c r="AZ1897" i="17"/>
  <c r="AZ7658" i="17"/>
  <c r="AZ833" i="17"/>
  <c r="AZ554" i="17"/>
  <c r="AZ2214" i="17"/>
  <c r="AZ457" i="17"/>
  <c r="AZ4133" i="17"/>
  <c r="AZ4990" i="17"/>
  <c r="AZ4270" i="17"/>
  <c r="AZ233" i="17"/>
  <c r="AZ4233" i="17"/>
  <c r="AZ5658" i="17"/>
  <c r="AZ2382" i="17"/>
  <c r="AZ1954" i="17"/>
  <c r="AZ4858" i="17"/>
  <c r="AZ55" i="17"/>
  <c r="AZ7057" i="17"/>
  <c r="AZ6155" i="17"/>
  <c r="AZ2484" i="17"/>
  <c r="AZ5019" i="17"/>
  <c r="AZ1197" i="17"/>
  <c r="AZ7406" i="17"/>
  <c r="AZ4257" i="17"/>
  <c r="AZ5038" i="17"/>
  <c r="AZ179" i="17"/>
  <c r="AZ6044" i="17"/>
  <c r="AZ5363" i="17"/>
  <c r="AZ2389" i="17"/>
  <c r="AZ2140" i="17"/>
  <c r="AZ4316" i="17"/>
  <c r="AZ7101" i="17"/>
  <c r="AZ1863" i="17"/>
  <c r="AZ4873" i="17"/>
  <c r="AZ5072" i="17"/>
  <c r="AZ6568" i="17"/>
  <c r="AZ6407" i="17"/>
  <c r="AZ776" i="17"/>
  <c r="AZ4788" i="17"/>
  <c r="AZ3332" i="17"/>
  <c r="AZ2078" i="17"/>
  <c r="AZ4331" i="17"/>
  <c r="AZ5501" i="17"/>
  <c r="AZ5240" i="17"/>
  <c r="AZ525" i="17"/>
  <c r="AZ7200" i="17"/>
  <c r="AZ6360" i="17"/>
  <c r="AZ6583" i="17"/>
  <c r="AZ5889" i="17"/>
  <c r="AZ313" i="17"/>
  <c r="AZ6233" i="17"/>
  <c r="AZ6902" i="17"/>
  <c r="AZ652" i="17"/>
  <c r="AZ1548" i="17"/>
  <c r="AZ7009" i="17"/>
  <c r="AZ5900" i="17"/>
  <c r="AZ6634" i="17"/>
  <c r="AZ4883" i="17"/>
  <c r="AZ3706" i="17"/>
  <c r="AZ3757" i="17"/>
  <c r="AZ814" i="17"/>
  <c r="AZ35" i="17"/>
  <c r="AZ6659" i="17"/>
  <c r="AZ5376" i="17"/>
  <c r="AZ4288" i="17"/>
  <c r="AZ3376" i="17"/>
  <c r="AZ1858" i="17"/>
  <c r="AZ7664" i="17"/>
  <c r="AZ1621" i="17"/>
  <c r="AZ5631" i="17"/>
  <c r="AZ420" i="17"/>
  <c r="AZ1927" i="17"/>
  <c r="AZ2857" i="17"/>
  <c r="AZ3194" i="17"/>
  <c r="AZ2243" i="17"/>
  <c r="AZ4374" i="17"/>
  <c r="AZ2962" i="17"/>
  <c r="AZ45" i="17"/>
  <c r="AZ4187" i="17"/>
  <c r="AZ1712" i="17"/>
  <c r="AZ6640" i="17"/>
  <c r="AZ6641" i="17"/>
  <c r="AZ6378" i="17"/>
  <c r="AZ1423" i="17"/>
  <c r="AZ7346" i="17"/>
  <c r="AZ4700" i="17"/>
  <c r="AZ5991" i="17"/>
  <c r="AZ1999" i="17"/>
  <c r="AZ5963" i="17"/>
  <c r="AZ3019" i="17"/>
  <c r="AZ537" i="17"/>
  <c r="AZ5676" i="17"/>
  <c r="AZ6207" i="17"/>
  <c r="AZ3278" i="17"/>
  <c r="AZ5310" i="17"/>
  <c r="AZ913" i="17"/>
  <c r="AZ3702" i="17"/>
  <c r="AZ1945" i="17"/>
  <c r="AZ2944" i="17"/>
  <c r="AZ2013" i="17"/>
  <c r="AZ6034" i="17"/>
  <c r="AZ4933" i="17"/>
  <c r="AZ609" i="17"/>
  <c r="AZ636" i="17"/>
  <c r="AZ5491" i="17"/>
  <c r="AZ483" i="17"/>
  <c r="AZ2799" i="17"/>
  <c r="AZ5780" i="17"/>
  <c r="AZ2001" i="17"/>
  <c r="AZ3580" i="17"/>
  <c r="AZ1444" i="17"/>
  <c r="AZ1742" i="17"/>
  <c r="AZ5585" i="17"/>
  <c r="AZ6785" i="17"/>
  <c r="AZ2045" i="17"/>
  <c r="AZ3158" i="17"/>
  <c r="AZ4939" i="17"/>
  <c r="AZ3577" i="17"/>
  <c r="AZ5787" i="17"/>
  <c r="AZ52" i="17"/>
  <c r="AZ1555" i="17"/>
  <c r="AZ7031" i="17"/>
  <c r="AZ1301" i="17"/>
  <c r="AZ5941" i="17"/>
  <c r="AZ1320" i="17"/>
  <c r="AZ2189" i="17"/>
  <c r="AZ3435" i="17"/>
  <c r="AZ4840" i="17"/>
  <c r="AZ3522" i="17"/>
  <c r="AZ7455" i="17"/>
  <c r="AZ4076" i="17"/>
  <c r="AZ5311" i="17"/>
  <c r="AZ5949" i="17"/>
  <c r="AZ4009" i="17"/>
  <c r="AZ6479" i="17"/>
  <c r="AZ3316" i="17"/>
  <c r="AZ2071" i="17"/>
  <c r="AZ7371" i="17"/>
  <c r="AZ271" i="17"/>
  <c r="AZ3835" i="17"/>
  <c r="AZ4405" i="17"/>
  <c r="AZ3663" i="17"/>
  <c r="AZ6774" i="17"/>
  <c r="AZ1884" i="17"/>
  <c r="AZ4404" i="17"/>
  <c r="AZ465" i="17"/>
  <c r="AZ5186" i="17"/>
  <c r="AZ1132" i="17"/>
  <c r="AZ2290" i="17"/>
  <c r="AZ6303" i="17"/>
  <c r="AZ3707" i="17"/>
  <c r="AZ6121" i="17"/>
  <c r="AZ623" i="17"/>
  <c r="AZ3739" i="17"/>
  <c r="AZ2363" i="17"/>
  <c r="AZ7585" i="17"/>
  <c r="AZ7258" i="17"/>
  <c r="AZ5688" i="17"/>
  <c r="AZ6945" i="17"/>
  <c r="AZ4240" i="17"/>
  <c r="AZ1779" i="17"/>
  <c r="AZ3599" i="17"/>
  <c r="AZ2687" i="17"/>
  <c r="AZ7359" i="17"/>
  <c r="AZ2304" i="17"/>
  <c r="AZ3716" i="17"/>
  <c r="AZ3228" i="17"/>
  <c r="AZ4421" i="17"/>
  <c r="AZ2747" i="17"/>
  <c r="AZ5710" i="17"/>
  <c r="AZ6596" i="17"/>
  <c r="AZ5054" i="17"/>
  <c r="AZ7429" i="17"/>
  <c r="AZ3146" i="17"/>
  <c r="AZ4146" i="17"/>
  <c r="AZ355" i="17"/>
  <c r="AZ5796" i="17"/>
  <c r="AZ6525" i="17"/>
  <c r="AZ5436" i="17"/>
  <c r="AZ2948" i="17"/>
  <c r="AZ2152" i="17"/>
  <c r="AZ7120" i="17"/>
  <c r="AZ2090" i="17"/>
  <c r="AZ3302" i="17"/>
  <c r="AZ165" i="17"/>
  <c r="AZ6095" i="17"/>
  <c r="AZ4761" i="17"/>
  <c r="AZ6845" i="17"/>
  <c r="AZ4831" i="17"/>
  <c r="AZ5134" i="17"/>
  <c r="AZ3827" i="17"/>
  <c r="AZ2434" i="17"/>
  <c r="AZ4878" i="17"/>
  <c r="AZ2361" i="17"/>
  <c r="AZ6660" i="17"/>
  <c r="AZ4837" i="17"/>
  <c r="AZ5572" i="17"/>
  <c r="AZ6618" i="17"/>
  <c r="AZ1199" i="17"/>
  <c r="AZ3725" i="17"/>
  <c r="AZ676" i="17"/>
  <c r="AZ4211" i="17"/>
  <c r="AZ2098" i="17"/>
  <c r="AZ546" i="17"/>
  <c r="AZ5853" i="17"/>
  <c r="AZ4473" i="17"/>
  <c r="AZ4951" i="17"/>
  <c r="AZ2768" i="17"/>
  <c r="AZ2085" i="17"/>
  <c r="AZ5868" i="17"/>
  <c r="AZ1857" i="17"/>
  <c r="AZ4746" i="17"/>
  <c r="AZ38" i="17"/>
  <c r="AZ6022" i="17"/>
  <c r="AZ7189" i="17"/>
  <c r="AZ3264" i="17"/>
  <c r="AZ6258" i="17"/>
  <c r="AZ7317" i="17"/>
  <c r="AZ1202" i="17"/>
  <c r="AZ6177" i="17"/>
  <c r="AZ6538" i="17"/>
  <c r="AZ1033" i="17"/>
  <c r="AZ1474" i="17"/>
  <c r="AZ2548" i="17"/>
  <c r="AZ3581" i="17"/>
  <c r="AZ4927" i="17"/>
  <c r="AZ1235" i="17"/>
  <c r="AZ2138" i="17"/>
  <c r="AZ4509" i="17"/>
  <c r="AZ3444" i="17"/>
  <c r="AZ4863" i="17"/>
  <c r="AZ5230" i="17"/>
  <c r="AZ81" i="17"/>
  <c r="AZ4357" i="17"/>
  <c r="AZ5876" i="17"/>
  <c r="AZ3979" i="17"/>
  <c r="AZ2829" i="17"/>
  <c r="AZ2238" i="17"/>
  <c r="AZ1489" i="17"/>
  <c r="AZ6487" i="17"/>
  <c r="AZ2706" i="17"/>
  <c r="AZ3791" i="17"/>
  <c r="AZ210" i="17"/>
  <c r="AZ405" i="17"/>
  <c r="AZ4112" i="17"/>
  <c r="AZ1141" i="17"/>
  <c r="AZ4468" i="17"/>
  <c r="AZ2319" i="17"/>
  <c r="AZ3678" i="17"/>
  <c r="AZ715" i="17"/>
  <c r="AZ960" i="17"/>
  <c r="AZ1848" i="17"/>
  <c r="AZ2293" i="17"/>
  <c r="AZ410" i="17"/>
  <c r="AZ3456" i="17"/>
  <c r="AZ1820" i="17"/>
  <c r="AZ6048" i="17"/>
  <c r="AZ100" i="17"/>
  <c r="AZ7142" i="17"/>
  <c r="AZ3114" i="17"/>
  <c r="AZ6100" i="17"/>
  <c r="AZ3015" i="17"/>
  <c r="AZ6087" i="17"/>
  <c r="AZ2178" i="17"/>
  <c r="AZ196" i="17"/>
  <c r="AZ4964" i="17"/>
  <c r="AZ648" i="17"/>
  <c r="AZ2364" i="17"/>
  <c r="AZ2069" i="17"/>
  <c r="AZ6289" i="17"/>
  <c r="AZ6690" i="17"/>
  <c r="AZ4519" i="17"/>
  <c r="AZ4792" i="17"/>
  <c r="AZ2700" i="17"/>
  <c r="AZ4616" i="17"/>
  <c r="AZ4394" i="17"/>
  <c r="AZ7618" i="17"/>
  <c r="AZ1723" i="17"/>
  <c r="AZ2903" i="17"/>
  <c r="AZ2066" i="17"/>
  <c r="AZ703" i="17"/>
  <c r="AZ2859" i="17"/>
  <c r="AZ992" i="17"/>
  <c r="AZ6171" i="17"/>
  <c r="AZ4498" i="17"/>
  <c r="AZ6794" i="17"/>
  <c r="AZ3845" i="17"/>
  <c r="AZ7018" i="17"/>
  <c r="AZ704" i="17"/>
  <c r="AZ4677" i="17"/>
  <c r="AZ7344" i="17"/>
  <c r="AZ3069" i="17"/>
  <c r="AZ7350" i="17"/>
  <c r="AZ1230" i="17"/>
  <c r="AZ2980" i="17"/>
  <c r="AZ6619" i="17"/>
  <c r="AZ7259" i="17"/>
  <c r="AZ750" i="17"/>
  <c r="AZ7366" i="17"/>
  <c r="AZ5727" i="17"/>
  <c r="AZ6372" i="17"/>
  <c r="AZ5350" i="17"/>
  <c r="AZ901" i="17"/>
  <c r="AZ3293" i="17"/>
  <c r="AZ4017" i="17"/>
  <c r="AZ2309" i="17"/>
  <c r="AZ4382" i="17"/>
  <c r="AZ217" i="17"/>
  <c r="AZ5907" i="17"/>
  <c r="AZ7500" i="17"/>
  <c r="AZ7544" i="17"/>
  <c r="AZ1388" i="17"/>
  <c r="AZ1348" i="17"/>
  <c r="AZ977" i="17"/>
  <c r="AZ5683" i="17"/>
  <c r="AZ4567" i="17"/>
  <c r="AZ270" i="17"/>
  <c r="AZ7475" i="17"/>
  <c r="AZ5124" i="17"/>
  <c r="AZ1178" i="17"/>
  <c r="AZ1893" i="17"/>
  <c r="AZ6994" i="17"/>
  <c r="AZ3452" i="17"/>
  <c r="AZ7163" i="17"/>
  <c r="AZ7001" i="17"/>
  <c r="AZ3249" i="17"/>
  <c r="AZ4054" i="17"/>
  <c r="AZ363" i="17"/>
  <c r="AZ7577" i="17"/>
  <c r="AZ1744" i="17"/>
  <c r="AZ5270" i="17"/>
  <c r="AZ748" i="17"/>
  <c r="AZ792" i="17"/>
  <c r="AZ1924" i="17"/>
  <c r="AZ495" i="17"/>
  <c r="AZ6010" i="17"/>
  <c r="AZ1128" i="17"/>
  <c r="AZ5961" i="17"/>
  <c r="AZ3437" i="17"/>
  <c r="AZ3407" i="17"/>
  <c r="AZ2202" i="17"/>
  <c r="AZ28" i="17"/>
  <c r="AZ6671" i="17"/>
  <c r="AZ3664" i="17"/>
  <c r="AZ5046" i="17"/>
  <c r="AZ421" i="17"/>
  <c r="AZ6577" i="17"/>
  <c r="AZ5477" i="17"/>
  <c r="AZ3058" i="17"/>
  <c r="AZ6357" i="17"/>
  <c r="AZ7538" i="17"/>
  <c r="AZ4815" i="17"/>
  <c r="AZ5800" i="17"/>
  <c r="AZ1887" i="17"/>
  <c r="AZ560" i="17"/>
  <c r="AZ1684" i="17"/>
  <c r="AZ5356" i="17"/>
  <c r="AZ1331" i="17"/>
  <c r="AZ1118" i="17"/>
  <c r="AZ4666" i="17"/>
  <c r="AZ2682" i="17"/>
  <c r="AZ801" i="17"/>
  <c r="AZ2377" i="17"/>
  <c r="AZ7141" i="17"/>
  <c r="AZ4356" i="17"/>
  <c r="AZ7553" i="17"/>
  <c r="AZ4581" i="17"/>
  <c r="AZ2458" i="17"/>
  <c r="AZ522" i="17"/>
  <c r="AZ5092" i="17"/>
  <c r="AZ3714" i="17"/>
  <c r="AZ2491" i="17"/>
  <c r="AZ2052" i="17"/>
  <c r="AZ679" i="17"/>
  <c r="AZ4959" i="17"/>
  <c r="AZ3537" i="17"/>
  <c r="AZ3812" i="17"/>
  <c r="AZ5538" i="17"/>
  <c r="AZ273" i="17"/>
  <c r="AZ2460" i="17"/>
  <c r="AZ2003" i="17"/>
  <c r="AZ5303" i="17"/>
  <c r="AZ4736" i="17"/>
  <c r="AZ5934" i="17"/>
  <c r="AZ5894" i="17"/>
  <c r="AZ4867" i="17"/>
  <c r="AZ3303" i="17"/>
  <c r="AZ6331" i="17"/>
  <c r="AZ6379" i="17"/>
  <c r="AZ2089" i="17"/>
  <c r="AZ5562" i="17"/>
  <c r="AZ5718" i="17"/>
  <c r="AZ6773" i="17"/>
  <c r="AZ3923" i="17"/>
  <c r="AZ5812" i="17"/>
  <c r="AZ3719" i="17"/>
  <c r="AZ4881" i="17"/>
  <c r="AZ3945" i="17"/>
  <c r="AZ7098" i="17"/>
  <c r="AZ3141" i="17"/>
  <c r="AZ1001" i="17"/>
  <c r="AZ5482" i="17"/>
  <c r="AZ1978" i="17"/>
  <c r="AZ5246" i="17"/>
  <c r="AZ2498" i="17"/>
  <c r="AZ303" i="17"/>
  <c r="AZ3538" i="17"/>
  <c r="AZ4393" i="17"/>
  <c r="AZ7103" i="17"/>
  <c r="AZ1130" i="17"/>
  <c r="AZ1105" i="17"/>
  <c r="AZ5470" i="17"/>
  <c r="AZ1250" i="17"/>
  <c r="AZ442" i="17"/>
  <c r="AZ7075" i="17"/>
  <c r="AZ2359" i="17"/>
  <c r="AZ5198" i="17"/>
  <c r="AZ3412" i="17"/>
  <c r="AZ6170" i="17"/>
  <c r="AZ2314" i="17"/>
  <c r="AZ6118" i="17"/>
  <c r="AZ1082" i="17"/>
  <c r="AZ7082" i="17"/>
  <c r="AZ3921" i="17"/>
  <c r="AZ7181" i="17"/>
  <c r="AZ4898" i="17"/>
  <c r="AZ4118" i="17"/>
  <c r="AZ7419" i="17"/>
  <c r="AZ6314" i="17"/>
  <c r="AZ2429" i="17"/>
  <c r="AZ3018" i="17"/>
  <c r="AZ3113" i="17"/>
  <c r="AZ192" i="17"/>
  <c r="AZ5175" i="17"/>
  <c r="AZ3967" i="17"/>
  <c r="AZ2247" i="17"/>
  <c r="AZ4024" i="17"/>
  <c r="AZ2821" i="17"/>
  <c r="AZ3980" i="17"/>
  <c r="AZ7602" i="17"/>
  <c r="AZ5386" i="17"/>
  <c r="AZ223" i="17"/>
  <c r="AZ3595" i="17"/>
  <c r="AZ7535" i="17"/>
  <c r="AZ1048" i="17"/>
  <c r="AZ3838" i="17"/>
  <c r="AZ1284" i="17"/>
  <c r="AZ5551" i="17"/>
  <c r="AZ7160" i="17"/>
  <c r="AZ6770" i="17"/>
  <c r="AZ6266" i="17"/>
  <c r="AZ3327" i="17"/>
  <c r="AZ1800" i="17"/>
  <c r="AZ4763" i="17"/>
  <c r="AZ2216" i="17"/>
  <c r="AZ4946" i="17"/>
  <c r="AZ3602" i="17"/>
  <c r="AZ6572" i="17"/>
  <c r="AZ356" i="17"/>
  <c r="AZ6279" i="17"/>
  <c r="AZ2514" i="17"/>
  <c r="AZ3048" i="17"/>
  <c r="AZ7510" i="17"/>
  <c r="AZ177" i="17"/>
  <c r="AZ4086" i="17"/>
  <c r="AZ959" i="17"/>
  <c r="AZ7305" i="17"/>
  <c r="AZ950" i="17"/>
  <c r="AZ6603" i="17"/>
  <c r="AZ935" i="17"/>
  <c r="AZ3752" i="17"/>
  <c r="AZ4242" i="17"/>
  <c r="AZ349" i="17"/>
  <c r="AZ2694" i="17"/>
  <c r="AZ7034" i="17"/>
  <c r="AZ7078" i="17"/>
  <c r="AZ95" i="17"/>
  <c r="AZ1443" i="17"/>
  <c r="AZ2008" i="17"/>
  <c r="AZ1995" i="17"/>
  <c r="AZ6981" i="17"/>
  <c r="AZ6209" i="17"/>
  <c r="AZ6131" i="17"/>
  <c r="AZ6296" i="17"/>
  <c r="AZ1200" i="17"/>
  <c r="AZ502" i="17"/>
  <c r="AZ3227" i="17"/>
  <c r="AZ6268" i="17"/>
  <c r="AZ4521" i="17"/>
  <c r="AZ853" i="17"/>
  <c r="AZ6433" i="17"/>
  <c r="AZ6482" i="17"/>
  <c r="AZ4804" i="17"/>
  <c r="AZ4654" i="17"/>
  <c r="AZ3517" i="17"/>
  <c r="AZ6944" i="17"/>
  <c r="AZ1323" i="17"/>
  <c r="AZ6700" i="17"/>
  <c r="AZ2615" i="17"/>
  <c r="AZ3487" i="17"/>
  <c r="AZ6224" i="17"/>
  <c r="AZ2291" i="17"/>
  <c r="AZ3648" i="17"/>
  <c r="AZ2355" i="17"/>
  <c r="AZ3539" i="17"/>
  <c r="AZ3837" i="17"/>
  <c r="AZ2863" i="17"/>
  <c r="AZ4780" i="17"/>
  <c r="AZ1270" i="17"/>
  <c r="AZ5269" i="17"/>
  <c r="AZ3309" i="17"/>
  <c r="AZ2842" i="17"/>
  <c r="AZ5261" i="17"/>
  <c r="AZ521" i="17"/>
  <c r="AZ2562" i="17"/>
  <c r="AZ6260" i="17"/>
  <c r="AZ88" i="17"/>
  <c r="AZ2392" i="17"/>
  <c r="AZ6316" i="17"/>
  <c r="AZ3078" i="17"/>
  <c r="AZ3259" i="17"/>
  <c r="AZ6192" i="17"/>
  <c r="AZ4250" i="17"/>
  <c r="AZ1966" i="17"/>
  <c r="AZ4026" i="17"/>
  <c r="AZ3237" i="17"/>
  <c r="AZ4970" i="17"/>
  <c r="AZ459" i="17"/>
  <c r="AZ2212" i="17"/>
  <c r="AZ5225" i="17"/>
  <c r="AZ813" i="17"/>
  <c r="AZ1225" i="17"/>
  <c r="AZ4368" i="17"/>
  <c r="AZ4113" i="17"/>
  <c r="AZ1074" i="17"/>
  <c r="AZ6250" i="17"/>
  <c r="AZ527" i="17"/>
  <c r="AZ7104" i="17"/>
  <c r="AZ4676" i="17"/>
  <c r="AZ2131" i="17"/>
  <c r="AZ6354" i="17"/>
  <c r="AZ4190" i="17"/>
  <c r="AZ5605" i="17"/>
  <c r="AZ7640" i="17"/>
  <c r="AZ7395" i="17"/>
  <c r="AZ378" i="17"/>
  <c r="AZ6028" i="17"/>
  <c r="AZ2729" i="17"/>
  <c r="AZ6234" i="17"/>
  <c r="AZ2724" i="17"/>
  <c r="AZ3572" i="17"/>
  <c r="AZ3939" i="17"/>
  <c r="AZ4984" i="17"/>
  <c r="AZ2515" i="17"/>
  <c r="AZ6257" i="17"/>
  <c r="AZ6747" i="17"/>
  <c r="AZ422" i="17"/>
  <c r="AZ3786" i="17"/>
  <c r="AZ2267" i="17"/>
  <c r="AZ2249" i="17"/>
  <c r="AZ5944" i="17"/>
  <c r="AZ7625" i="17"/>
  <c r="AZ1028" i="17"/>
  <c r="AZ4869" i="17"/>
  <c r="AZ3514" i="17"/>
  <c r="AZ6463" i="17"/>
  <c r="AZ5770" i="17"/>
  <c r="AZ253" i="17"/>
  <c r="AZ1097" i="17"/>
  <c r="AZ5697" i="17"/>
  <c r="AZ3247" i="17"/>
  <c r="AZ825" i="17"/>
  <c r="AZ5123" i="17"/>
  <c r="AZ4997" i="17"/>
  <c r="AZ2539" i="17"/>
  <c r="AZ7280" i="17"/>
  <c r="AZ4038" i="17"/>
  <c r="AZ1435" i="17"/>
  <c r="AZ5989" i="17"/>
  <c r="AZ2982" i="17"/>
  <c r="AZ4423" i="17"/>
  <c r="AZ4448" i="17"/>
  <c r="AZ6472" i="17"/>
  <c r="AZ3149" i="17"/>
  <c r="AZ5767" i="17"/>
  <c r="AZ5219" i="17"/>
  <c r="AZ4985" i="17"/>
  <c r="AZ76" i="17"/>
  <c r="AZ2483" i="17"/>
  <c r="AZ7169" i="17"/>
  <c r="AZ1832" i="17"/>
  <c r="AZ7264" i="17"/>
  <c r="AZ4097" i="17"/>
  <c r="AZ6015" i="17"/>
  <c r="AZ5811" i="17"/>
  <c r="AZ54" i="17"/>
  <c r="AZ723" i="17"/>
  <c r="AZ1020" i="17"/>
  <c r="AZ6680" i="17"/>
  <c r="AZ2970" i="17"/>
  <c r="AZ288" i="17"/>
  <c r="AZ3318" i="17"/>
  <c r="AZ7313" i="17"/>
  <c r="AZ2765" i="17"/>
  <c r="AZ7071" i="17"/>
  <c r="AZ2793" i="17"/>
  <c r="AZ2623" i="17"/>
  <c r="AZ7208" i="17"/>
  <c r="AZ4194" i="17"/>
  <c r="AZ3085" i="17"/>
  <c r="AZ2493" i="17"/>
  <c r="AZ6122" i="17"/>
  <c r="AZ5705" i="17"/>
  <c r="AZ3197" i="17"/>
  <c r="AZ4588" i="17"/>
  <c r="AZ5365" i="17"/>
  <c r="AZ6834" i="17"/>
  <c r="AZ1288" i="17"/>
  <c r="AZ3814" i="17"/>
  <c r="AZ2295" i="17"/>
  <c r="AZ7019" i="17"/>
  <c r="AZ4729" i="17"/>
  <c r="AZ5406" i="17"/>
  <c r="AZ854" i="17"/>
  <c r="AZ3012" i="17"/>
  <c r="AZ1853" i="17"/>
  <c r="AZ2756" i="17"/>
  <c r="AZ5179" i="17"/>
  <c r="AZ2709" i="17"/>
  <c r="AZ2707" i="17"/>
  <c r="AZ4274" i="17"/>
  <c r="AZ1117" i="17"/>
  <c r="AZ3982" i="17"/>
  <c r="AZ7584" i="17"/>
  <c r="AZ6109" i="17"/>
  <c r="AZ5143" i="17"/>
  <c r="AZ1184" i="17"/>
  <c r="AZ6322" i="17"/>
  <c r="AZ2335" i="17"/>
  <c r="AZ3223" i="17"/>
  <c r="AZ2411" i="17"/>
  <c r="AZ6395" i="17"/>
  <c r="AZ7207" i="17"/>
  <c r="AZ4476" i="17"/>
  <c r="AZ6421" i="17"/>
  <c r="AZ5126" i="17"/>
  <c r="AZ4096" i="17"/>
  <c r="AZ1101" i="17"/>
  <c r="AZ939" i="17"/>
  <c r="AZ4341" i="17"/>
  <c r="AZ6413" i="17"/>
  <c r="AZ5015" i="17"/>
  <c r="AZ6808" i="17"/>
  <c r="AZ5167" i="17"/>
  <c r="AZ666" i="17"/>
  <c r="AZ2435" i="17"/>
  <c r="AZ1724" i="17"/>
  <c r="AZ4059" i="17"/>
  <c r="AZ7663" i="17"/>
  <c r="AZ5879" i="17"/>
  <c r="AZ1166" i="17"/>
  <c r="AZ2856" i="17"/>
  <c r="AZ7569" i="17"/>
  <c r="AZ4687" i="17"/>
  <c r="AZ4216" i="17"/>
  <c r="AZ1139" i="17"/>
  <c r="AZ1850" i="17"/>
  <c r="AZ3978" i="17"/>
  <c r="AZ3092" i="17"/>
  <c r="AZ4544" i="17"/>
  <c r="AZ4748" i="17"/>
  <c r="AZ6672" i="17"/>
  <c r="AZ4336" i="17"/>
  <c r="AZ3440" i="17"/>
  <c r="AZ7059" i="17"/>
  <c r="AZ7340" i="17"/>
  <c r="AZ6106" i="17"/>
  <c r="AZ3868" i="17"/>
  <c r="AZ7298" i="17"/>
  <c r="AZ1913" i="17"/>
  <c r="AZ7622" i="17"/>
  <c r="AZ681" i="17"/>
  <c r="AZ2971" i="17"/>
  <c r="AZ4564" i="17"/>
  <c r="AZ5081" i="17"/>
  <c r="AZ6037" i="17"/>
  <c r="AZ4550" i="17"/>
  <c r="AZ2103" i="17"/>
  <c r="AZ1676" i="17"/>
  <c r="AZ7219" i="17"/>
  <c r="AZ4166" i="17"/>
  <c r="AZ5804" i="17"/>
  <c r="AZ7311" i="17"/>
  <c r="AZ826" i="17"/>
  <c r="AZ5112" i="17"/>
  <c r="AZ6489" i="17"/>
  <c r="AZ2348" i="17"/>
  <c r="AZ3004" i="17"/>
  <c r="AZ4577" i="17"/>
  <c r="AZ3377" i="17"/>
  <c r="AZ4144" i="17"/>
  <c r="AZ2372" i="17"/>
  <c r="AZ2899" i="17"/>
  <c r="AZ3804" i="17"/>
  <c r="AZ971" i="17"/>
  <c r="AZ7012" i="17"/>
  <c r="AZ5692" i="17"/>
  <c r="AZ3912" i="17"/>
  <c r="AZ2885" i="17"/>
  <c r="AZ4408" i="17"/>
  <c r="AZ2064" i="17"/>
  <c r="AZ4454" i="17"/>
  <c r="AZ5022" i="17"/>
  <c r="AZ6323" i="17"/>
  <c r="AZ876" i="17"/>
  <c r="AZ341" i="17"/>
  <c r="AZ2383" i="17"/>
  <c r="AZ4255" i="17"/>
  <c r="AZ1482" i="17"/>
  <c r="AZ7195" i="17"/>
  <c r="AZ6893" i="17"/>
  <c r="AZ2318" i="17"/>
  <c r="AZ1987" i="17"/>
  <c r="AZ578" i="17"/>
  <c r="AZ5541" i="17"/>
  <c r="AZ6235" i="17"/>
  <c r="AZ3192" i="17"/>
  <c r="AZ769" i="17"/>
  <c r="AZ2075" i="17"/>
  <c r="AZ2298" i="17"/>
  <c r="AZ4510" i="17"/>
  <c r="AZ418" i="17"/>
  <c r="AZ5149" i="17"/>
  <c r="AZ669" i="17"/>
  <c r="AZ3196" i="17"/>
  <c r="AZ2449" i="17"/>
  <c r="AZ3168" i="17"/>
  <c r="AZ4574" i="17"/>
  <c r="AZ175" i="17"/>
  <c r="AZ5515" i="17"/>
  <c r="AZ1080" i="17"/>
  <c r="AZ3261" i="17"/>
  <c r="AZ6383" i="17"/>
  <c r="AZ306" i="17"/>
  <c r="AZ1714" i="17"/>
  <c r="AZ4268" i="17"/>
  <c r="AZ536" i="17"/>
  <c r="AZ5409" i="17"/>
  <c r="AZ3584" i="17"/>
  <c r="AZ3167" i="17"/>
  <c r="AZ2881" i="17"/>
  <c r="AZ5014" i="17"/>
  <c r="AZ6844" i="17"/>
  <c r="AZ7483" i="17"/>
  <c r="AZ6972" i="17"/>
  <c r="AZ2984" i="17"/>
  <c r="AZ5252" i="17"/>
  <c r="AZ6001" i="17"/>
  <c r="AZ4568" i="17"/>
  <c r="AZ1768" i="17"/>
  <c r="AZ1415" i="17"/>
  <c r="AZ3262" i="17"/>
  <c r="AZ3343" i="17"/>
  <c r="AZ7304" i="17"/>
  <c r="AZ5669" i="17"/>
  <c r="AZ7221" i="17"/>
  <c r="AZ2428" i="17"/>
  <c r="AZ3441" i="17"/>
  <c r="AZ7210" i="17"/>
  <c r="AZ1807" i="17"/>
  <c r="AZ4449" i="17"/>
  <c r="AZ3374" i="17"/>
  <c r="AZ1597" i="17"/>
  <c r="AZ7403" i="17"/>
  <c r="AZ936" i="17"/>
  <c r="AZ7066" i="17"/>
  <c r="AZ6334" i="17"/>
  <c r="AZ3690" i="17"/>
  <c r="AZ1442" i="17"/>
  <c r="AZ267" i="17"/>
  <c r="AZ7307" i="17"/>
  <c r="AZ135" i="17"/>
  <c r="AZ668" i="17"/>
  <c r="AZ3806" i="17"/>
  <c r="AZ2592" i="17"/>
  <c r="AZ6759" i="17"/>
  <c r="AZ2737" i="17"/>
  <c r="AZ5571" i="17"/>
  <c r="AZ2519" i="17"/>
  <c r="AZ3568" i="17"/>
  <c r="AZ2174" i="17"/>
  <c r="AZ4465" i="17"/>
  <c r="AZ4992" i="17"/>
  <c r="AZ7376" i="17"/>
  <c r="AZ5292" i="17"/>
  <c r="AZ3626" i="17"/>
  <c r="AZ310" i="17"/>
  <c r="AZ1549" i="17"/>
  <c r="AZ6498" i="17"/>
  <c r="AZ1090" i="17"/>
  <c r="AZ4829" i="17"/>
  <c r="AZ7552" i="17"/>
  <c r="AZ5130" i="17"/>
  <c r="AZ5890" i="17"/>
  <c r="AZ6550" i="17"/>
  <c r="AZ728" i="17"/>
  <c r="AZ5258" i="17"/>
  <c r="AZ6658" i="17"/>
  <c r="AZ2794" i="17"/>
  <c r="AZ2079" i="17"/>
  <c r="AZ5084" i="17"/>
  <c r="AZ4181" i="17"/>
  <c r="AZ2736" i="17"/>
  <c r="AZ1991" i="17"/>
  <c r="AZ6682" i="17"/>
  <c r="AZ1537" i="17"/>
  <c r="AZ6425" i="17"/>
  <c r="AZ3560" i="17"/>
  <c r="AZ665" i="17"/>
  <c r="AZ2211" i="17"/>
  <c r="AZ3400" i="17"/>
  <c r="AZ206" i="17"/>
  <c r="AZ265" i="17"/>
  <c r="AZ1734" i="17"/>
  <c r="AZ1273" i="17"/>
  <c r="AZ4376" i="17"/>
  <c r="AZ836" i="17"/>
  <c r="AZ3698" i="17"/>
  <c r="AZ958" i="17"/>
  <c r="AZ934" i="17"/>
  <c r="AZ2475" i="17"/>
  <c r="AZ1476" i="17"/>
  <c r="AZ5951" i="17"/>
  <c r="AZ812" i="17"/>
  <c r="AZ6151" i="17"/>
  <c r="AZ4891" i="17"/>
  <c r="AZ3586" i="17"/>
  <c r="AZ523" i="17"/>
  <c r="AZ7299" i="17"/>
  <c r="AZ5226" i="17"/>
  <c r="AZ1164" i="17"/>
  <c r="AZ4659" i="17"/>
  <c r="AZ5962" i="17"/>
  <c r="AZ1906" i="17"/>
  <c r="AZ5070" i="17"/>
  <c r="AZ3212" i="17"/>
  <c r="AZ5203" i="17"/>
  <c r="AZ1438" i="17"/>
  <c r="AZ1614" i="17"/>
  <c r="AZ6016" i="17"/>
  <c r="AZ3808" i="17"/>
  <c r="AZ2129" i="17"/>
  <c r="AZ7277" i="17"/>
  <c r="AZ988" i="17"/>
  <c r="AZ3173" i="17"/>
  <c r="AZ2504" i="17"/>
  <c r="AZ3597" i="17"/>
  <c r="AZ1925" i="17"/>
  <c r="AZ2402" i="17"/>
  <c r="AZ3985" i="17"/>
  <c r="AZ5414" i="17"/>
  <c r="AZ6101" i="17"/>
  <c r="AZ4360" i="17"/>
  <c r="AZ2404" i="17"/>
  <c r="AZ4547" i="17"/>
  <c r="AZ4633" i="17"/>
  <c r="AZ4435" i="17"/>
  <c r="AZ7516" i="17"/>
  <c r="AZ6116" i="17"/>
  <c r="AZ5159" i="17"/>
  <c r="AZ1870" i="17"/>
  <c r="AZ1525" i="17"/>
  <c r="AZ4658" i="17"/>
  <c r="AZ1718" i="17"/>
  <c r="AZ5138" i="17"/>
  <c r="AZ6005" i="17"/>
  <c r="AZ2000" i="17"/>
  <c r="AZ7497" i="17"/>
  <c r="AZ3462" i="17"/>
  <c r="AZ2405" i="17"/>
  <c r="AZ3086" i="17"/>
  <c r="AZ7096" i="17"/>
  <c r="AZ3419" i="17"/>
  <c r="AZ727" i="17"/>
  <c r="AZ4241" i="17"/>
  <c r="AZ1881" i="17"/>
  <c r="AZ2871" i="17"/>
  <c r="AZ6066" i="17"/>
  <c r="AZ7253" i="17"/>
  <c r="AZ1155" i="17"/>
  <c r="AZ7347" i="17"/>
  <c r="AZ3297" i="17"/>
  <c r="AZ3558" i="17"/>
  <c r="AZ3207" i="17"/>
  <c r="AZ2095" i="17"/>
  <c r="AZ951" i="17"/>
  <c r="AZ3301" i="17"/>
  <c r="AZ1626" i="17"/>
  <c r="AZ1967" i="17"/>
  <c r="AZ1333" i="17"/>
  <c r="AZ2755" i="17"/>
  <c r="AZ1093" i="17"/>
  <c r="AZ2151" i="17"/>
  <c r="AZ3658" i="17"/>
  <c r="AZ1149" i="17"/>
  <c r="AZ5644" i="17"/>
  <c r="AZ2246" i="17"/>
  <c r="AZ7134" i="17"/>
  <c r="AZ5823" i="17"/>
  <c r="AZ6670" i="17"/>
  <c r="AZ1581" i="17"/>
  <c r="AZ6254" i="17"/>
  <c r="AZ4174" i="17"/>
  <c r="AZ4520" i="17"/>
  <c r="AZ4814" i="17"/>
  <c r="AZ2265" i="17"/>
  <c r="AZ1169" i="17"/>
  <c r="AZ2576" i="17"/>
  <c r="AZ4000" i="17"/>
  <c r="AZ5278" i="17"/>
  <c r="AZ5539" i="17"/>
  <c r="AZ4612" i="17"/>
  <c r="AZ6601" i="17"/>
  <c r="AZ3618" i="17"/>
  <c r="AZ1431" i="17"/>
  <c r="AZ3834" i="17"/>
  <c r="AZ976" i="17"/>
  <c r="AZ7161" i="17"/>
  <c r="AZ5244" i="17"/>
  <c r="AZ6480" i="17"/>
  <c r="AZ5053" i="17"/>
  <c r="AZ2107" i="17"/>
  <c r="AZ3464" i="17"/>
  <c r="AZ3064" i="17"/>
  <c r="AZ4981" i="17"/>
  <c r="AZ1070" i="17"/>
  <c r="AZ5426" i="17"/>
  <c r="AZ3381" i="17"/>
  <c r="AZ4783" i="17"/>
  <c r="AZ1878" i="17"/>
  <c r="AZ4429" i="17"/>
  <c r="AZ6469" i="17"/>
  <c r="AZ4717" i="17"/>
  <c r="AZ4291" i="17"/>
  <c r="AZ3831" i="17"/>
  <c r="AZ5502" i="17"/>
  <c r="AZ4732" i="17"/>
  <c r="AZ805" i="17"/>
  <c r="AZ4851" i="17"/>
  <c r="AZ1383" i="17"/>
  <c r="AZ4972" i="17"/>
  <c r="AZ4239" i="17"/>
  <c r="AZ3676" i="17"/>
  <c r="AZ2136" i="17"/>
  <c r="AZ1847" i="17"/>
  <c r="AZ6449" i="17"/>
  <c r="AZ1025" i="17"/>
  <c r="AZ4770" i="17"/>
  <c r="AZ3036" i="17"/>
  <c r="AZ2964" i="17"/>
  <c r="AZ1702" i="17"/>
  <c r="AZ4228" i="17"/>
  <c r="AZ6788" i="17"/>
  <c r="AZ1239" i="17"/>
  <c r="AZ5151" i="17"/>
  <c r="AZ1996" i="17"/>
  <c r="AZ3378" i="17"/>
  <c r="AZ5967" i="17"/>
  <c r="AZ2835" i="17"/>
  <c r="AZ5348" i="17"/>
  <c r="AZ2197" i="17"/>
  <c r="AZ2678" i="17"/>
  <c r="AZ4200" i="17"/>
  <c r="AZ824" i="17"/>
  <c r="AZ4839" i="17"/>
  <c r="AZ3396" i="17"/>
  <c r="AZ3534" i="17"/>
  <c r="AZ7154" i="17"/>
  <c r="AZ504" i="17"/>
  <c r="AZ4909" i="17"/>
  <c r="AZ6523" i="17"/>
  <c r="AZ2040" i="17"/>
  <c r="AZ5504" i="17"/>
  <c r="AZ3070" i="17"/>
  <c r="AZ2893" i="17"/>
  <c r="AZ1623" i="17"/>
  <c r="AZ658" i="17"/>
  <c r="AZ4860" i="17"/>
  <c r="AZ3654" i="17"/>
  <c r="AZ6144" i="17"/>
  <c r="AZ7369" i="17"/>
  <c r="AZ917" i="17"/>
  <c r="AZ2839" i="17"/>
  <c r="AZ3134" i="17"/>
  <c r="AZ545" i="17"/>
  <c r="AZ5897" i="17"/>
  <c r="AZ6377" i="17"/>
  <c r="AZ2752" i="17"/>
  <c r="AZ4149" i="17"/>
  <c r="AZ5535" i="17"/>
  <c r="AZ774" i="17"/>
  <c r="AZ6361" i="17"/>
  <c r="AZ7647" i="17"/>
  <c r="AZ1032" i="17"/>
  <c r="AZ4832" i="17"/>
  <c r="AZ6145" i="17"/>
  <c r="AZ4907" i="17"/>
  <c r="AZ3288" i="17"/>
  <c r="AZ7593" i="17"/>
  <c r="AZ3039" i="17"/>
  <c r="AZ2951" i="17"/>
  <c r="AZ5395" i="17"/>
  <c r="AZ1745" i="17"/>
  <c r="AZ2517" i="17"/>
  <c r="AZ7245" i="17"/>
  <c r="AZ2618" i="17"/>
  <c r="AZ570" i="17"/>
  <c r="AZ3969" i="17"/>
  <c r="AZ1445" i="17"/>
  <c r="AZ1374" i="17"/>
  <c r="AZ2354" i="17"/>
  <c r="AZ3340" i="17"/>
  <c r="AZ3150" i="17"/>
  <c r="AZ538" i="17"/>
  <c r="AZ6189" i="17"/>
  <c r="AZ5299" i="17"/>
  <c r="AZ3888" i="17"/>
  <c r="AZ4552" i="17"/>
  <c r="AZ2533" i="17"/>
  <c r="AZ4957" i="17"/>
  <c r="AZ484" i="17"/>
  <c r="AZ2712" i="17"/>
  <c r="AZ7495" i="17"/>
  <c r="AZ5595" i="17"/>
  <c r="AZ4433" i="17"/>
  <c r="AZ5945" i="17"/>
  <c r="AZ5543" i="17"/>
  <c r="AZ4587" i="17"/>
  <c r="AZ5831" i="17"/>
  <c r="AZ6099" i="17"/>
  <c r="AZ1516" i="17"/>
  <c r="AZ3800" i="17"/>
  <c r="AZ3218" i="17"/>
  <c r="AZ2670" i="17"/>
  <c r="AZ1041" i="17"/>
  <c r="AZ2109" i="17"/>
  <c r="AZ4220" i="17"/>
  <c r="AZ1492" i="17"/>
  <c r="AZ2577" i="17"/>
  <c r="AZ7427" i="17"/>
  <c r="AZ4343" i="17"/>
  <c r="AZ4663" i="17"/>
  <c r="AZ1343" i="17"/>
  <c r="AZ5476" i="17"/>
  <c r="AZ6800" i="17"/>
  <c r="AZ2200" i="17"/>
  <c r="AZ171" i="17"/>
  <c r="AZ1187" i="17"/>
  <c r="AZ6418" i="17"/>
  <c r="AZ3730" i="17"/>
  <c r="AZ4956" i="17"/>
  <c r="AZ1003" i="17"/>
  <c r="AZ908" i="17"/>
  <c r="AZ2119" i="17"/>
  <c r="AZ3892" i="17"/>
  <c r="AZ5918" i="17"/>
  <c r="AZ1521" i="17"/>
  <c r="AZ849" i="17"/>
  <c r="AZ2154" i="17"/>
  <c r="AZ3273" i="17"/>
  <c r="AZ989" i="17"/>
  <c r="AZ786" i="17"/>
  <c r="AZ2676" i="17"/>
  <c r="AZ3325" i="17"/>
  <c r="AZ6225" i="17"/>
  <c r="AZ4562" i="17"/>
  <c r="AZ319" i="17"/>
  <c r="AZ2343" i="17"/>
  <c r="AZ2916" i="17"/>
  <c r="AZ3699" i="17"/>
  <c r="AZ1788" i="17"/>
  <c r="AZ7599" i="17"/>
  <c r="AZ4159" i="17"/>
  <c r="AZ2542" i="17"/>
  <c r="AZ5441" i="17"/>
  <c r="AZ7149" i="17"/>
  <c r="AZ6562" i="17"/>
  <c r="AZ1403" i="17"/>
  <c r="AZ7230" i="17"/>
  <c r="AZ1004" i="17"/>
  <c r="AZ2995" i="17"/>
  <c r="AZ3066" i="17"/>
  <c r="AZ6866" i="17"/>
  <c r="AZ6031" i="17"/>
  <c r="AZ5528" i="17"/>
  <c r="AZ4724" i="17"/>
  <c r="AZ301" i="17"/>
  <c r="AZ1928" i="17"/>
  <c r="AZ2698" i="17"/>
  <c r="AZ6771" i="17"/>
  <c r="AZ5677" i="17"/>
  <c r="AZ7232" i="17"/>
  <c r="AZ1502" i="17"/>
  <c r="AZ2832" i="17"/>
  <c r="AZ4615" i="17"/>
  <c r="AZ3415" i="17"/>
  <c r="AZ1507" i="17"/>
  <c r="AZ1421" i="17"/>
  <c r="AZ4787" i="17"/>
  <c r="AZ2640" i="17"/>
  <c r="AZ6662" i="17"/>
  <c r="AZ5232" i="17"/>
  <c r="AZ685" i="17"/>
  <c r="AZ701" i="17"/>
  <c r="AZ6451" i="17"/>
  <c r="AZ3023" i="17"/>
  <c r="AZ5580" i="17"/>
  <c r="AZ4188" i="17"/>
  <c r="AZ4967" i="17"/>
  <c r="AZ490" i="17"/>
  <c r="AZ4642" i="17"/>
  <c r="AZ124" i="17"/>
  <c r="AZ6977" i="17"/>
  <c r="AZ152" i="17"/>
  <c r="AZ2792" i="17"/>
  <c r="AZ1833" i="17"/>
  <c r="AZ3164" i="17"/>
  <c r="AZ512" i="17"/>
  <c r="AZ5742" i="17"/>
  <c r="AZ2601" i="17"/>
  <c r="AZ275" i="17"/>
  <c r="AZ53" i="17"/>
  <c r="AZ2002" i="17"/>
  <c r="AZ5031" i="17"/>
  <c r="AZ5449" i="17"/>
  <c r="AZ298" i="17"/>
  <c r="AZ6345" i="17"/>
  <c r="AZ4525" i="17"/>
  <c r="AZ949" i="17"/>
  <c r="AZ7466" i="17"/>
  <c r="AZ2366" i="17"/>
  <c r="AZ1342" i="17"/>
  <c r="AZ1634" i="17"/>
  <c r="AZ6524" i="17"/>
  <c r="AZ5932" i="17"/>
  <c r="AZ5564" i="17"/>
  <c r="AZ3029" i="17"/>
  <c r="AZ3283" i="17"/>
  <c r="AZ6229" i="17"/>
  <c r="AZ3907" i="17"/>
  <c r="AZ1792" i="17"/>
  <c r="AZ1994" i="17"/>
  <c r="AZ1533" i="17"/>
  <c r="AZ3232" i="17"/>
  <c r="AZ1588" i="17"/>
  <c r="AZ6457" i="17"/>
  <c r="AZ6091" i="17"/>
  <c r="AZ6140" i="17"/>
  <c r="AZ1436" i="17"/>
  <c r="AZ34" i="17"/>
  <c r="AZ1589" i="17"/>
  <c r="AZ1985" i="17"/>
  <c r="AZ5255" i="17"/>
  <c r="AZ1095" i="17"/>
  <c r="AZ7481" i="17"/>
  <c r="AZ5403" i="17"/>
  <c r="AZ3176" i="17"/>
  <c r="AZ4977" i="17"/>
  <c r="AZ4055" i="17"/>
  <c r="AZ377" i="17"/>
  <c r="AZ3077" i="17"/>
  <c r="AZ5048" i="17"/>
  <c r="AZ5606" i="17"/>
  <c r="AZ843" i="17"/>
  <c r="AZ3267" i="17"/>
  <c r="AZ3510" i="17"/>
  <c r="AZ1055" i="17"/>
  <c r="AZ1973" i="17"/>
  <c r="AZ5459" i="17"/>
  <c r="AZ7164" i="17"/>
  <c r="AZ321" i="17"/>
  <c r="AZ1377" i="17"/>
  <c r="AZ2115" i="17"/>
  <c r="AZ909" i="17"/>
  <c r="AZ328" i="17"/>
  <c r="AZ6697" i="17"/>
  <c r="AZ4072" i="17"/>
  <c r="AZ6678" i="17"/>
  <c r="AZ4600" i="17"/>
  <c r="AZ4002" i="17"/>
  <c r="AZ4258" i="17"/>
  <c r="AZ4955" i="17"/>
  <c r="AZ1457" i="17"/>
  <c r="AZ3246" i="17"/>
  <c r="AZ272" i="17"/>
  <c r="AZ6432" i="17"/>
  <c r="AZ2037" i="17"/>
  <c r="AZ167" i="17"/>
  <c r="AZ7278" i="17"/>
  <c r="AZ2909" i="17"/>
  <c r="AZ5212" i="17"/>
  <c r="AZ6495" i="17"/>
  <c r="AZ4337" i="17"/>
  <c r="AZ134" i="17"/>
  <c r="AZ4056" i="17"/>
  <c r="AZ4812" i="17"/>
  <c r="AZ2646" i="17"/>
  <c r="AZ601" i="17"/>
  <c r="AZ7225" i="17"/>
  <c r="AZ6515" i="17"/>
  <c r="AZ6201" i="17"/>
  <c r="AZ3703" i="17"/>
  <c r="AZ1359" i="17"/>
  <c r="AZ1852" i="17"/>
  <c r="AZ7530" i="17"/>
  <c r="AZ7529" i="17"/>
  <c r="AZ6466" i="17"/>
  <c r="AZ1345" i="17"/>
  <c r="AZ7604" i="17"/>
  <c r="AZ1637" i="17"/>
  <c r="AZ4022" i="17"/>
  <c r="AZ6137" i="17"/>
  <c r="AZ4749" i="17"/>
  <c r="AZ3617" i="17"/>
  <c r="AZ5807" i="17"/>
  <c r="AZ3787" i="17"/>
  <c r="AZ3713" i="17"/>
  <c r="AZ2494" i="17"/>
  <c r="AZ1369" i="17"/>
  <c r="AZ6674" i="17"/>
  <c r="AZ5354" i="17"/>
  <c r="AZ2579" i="17"/>
  <c r="AZ6222" i="17"/>
  <c r="AZ7338" i="17"/>
  <c r="AZ5510" i="17"/>
  <c r="AZ2114" i="17"/>
  <c r="AZ1782" i="17"/>
  <c r="AZ5135" i="17"/>
  <c r="AZ1329" i="17"/>
  <c r="AZ7115" i="17"/>
  <c r="AZ7439" i="17"/>
  <c r="AZ5164" i="17"/>
  <c r="AZ234" i="17"/>
  <c r="AZ5826" i="17"/>
  <c r="AZ6833" i="17"/>
  <c r="AZ6578" i="17"/>
  <c r="AZ232" i="17"/>
  <c r="AZ2191" i="17"/>
  <c r="AZ1268" i="17"/>
  <c r="AZ1726" i="17"/>
  <c r="AZ2035" i="17"/>
  <c r="AZ5982" i="17"/>
  <c r="AZ1463" i="17"/>
  <c r="AZ7058" i="17"/>
  <c r="AZ1174" i="17"/>
  <c r="AZ3903" i="17"/>
  <c r="AZ3292" i="17"/>
  <c r="AZ6327" i="17"/>
  <c r="AZ3025" i="17"/>
  <c r="AZ2527" i="17"/>
  <c r="AZ3828" i="17"/>
  <c r="AZ1018" i="17"/>
  <c r="AZ1181" i="17"/>
  <c r="AZ3810" i="17"/>
  <c r="AZ1372" i="17"/>
  <c r="AZ3666" i="17"/>
  <c r="AZ2482" i="17"/>
  <c r="AZ1451" i="17"/>
  <c r="AZ4440" i="17"/>
  <c r="AZ6319" i="17"/>
  <c r="AZ6287" i="17"/>
  <c r="AZ5791" i="17"/>
  <c r="AZ4916" i="17"/>
  <c r="AZ27" i="17"/>
  <c r="AZ5583" i="17"/>
  <c r="AZ3429" i="17"/>
  <c r="AZ5037" i="17"/>
  <c r="AZ2830" i="17"/>
  <c r="AZ4298" i="17"/>
  <c r="AZ1796" i="17"/>
  <c r="AZ6024" i="17"/>
  <c r="AZ5227" i="17"/>
  <c r="AZ2785" i="17"/>
  <c r="AZ6221" i="17"/>
  <c r="AZ3794" i="17"/>
  <c r="AZ279" i="17"/>
  <c r="AZ368" i="17"/>
  <c r="AZ4631" i="17"/>
  <c r="AZ1580" i="17"/>
  <c r="AZ2720" i="17"/>
  <c r="AZ1504" i="17"/>
  <c r="AZ6499" i="17"/>
  <c r="AZ1015" i="17"/>
  <c r="AZ6726" i="17"/>
  <c r="AZ7417" i="17"/>
  <c r="AZ7399" i="17"/>
  <c r="AZ5369" i="17"/>
  <c r="AZ403" i="17"/>
  <c r="AZ4436" i="17"/>
  <c r="AZ3000" i="17"/>
  <c r="AZ4464" i="17"/>
  <c r="AZ5743" i="17"/>
  <c r="AZ4351" i="17"/>
  <c r="AZ1357" i="17"/>
  <c r="AZ2495" i="17"/>
  <c r="AZ4866" i="17"/>
  <c r="AZ6333" i="17"/>
  <c r="AZ2108" i="17"/>
  <c r="AZ6999" i="17"/>
  <c r="AZ2537" i="17"/>
  <c r="AZ639" i="17"/>
  <c r="AZ5296" i="17"/>
  <c r="AZ2942" i="17"/>
  <c r="AZ2949" i="17"/>
  <c r="AZ258" i="17"/>
  <c r="AZ6471" i="17"/>
  <c r="AZ3147" i="17"/>
  <c r="AZ5758" i="17"/>
  <c r="AZ5785" i="17"/>
  <c r="AZ238" i="17"/>
  <c r="AZ766" i="17"/>
  <c r="AZ3767" i="17"/>
  <c r="AZ4983" i="17"/>
  <c r="AZ6890" i="17"/>
  <c r="AZ2590" i="17"/>
  <c r="AZ6627" i="17"/>
  <c r="AZ161" i="17"/>
  <c r="AZ1311" i="17"/>
  <c r="AZ4247" i="17"/>
  <c r="AZ2111" i="17"/>
  <c r="AZ5817" i="17"/>
  <c r="AZ5346" i="17"/>
  <c r="AZ1295" i="17"/>
  <c r="AZ7434" i="17"/>
  <c r="AZ3111" i="17"/>
  <c r="AZ224" i="17"/>
  <c r="AZ5349" i="17"/>
  <c r="AZ1336" i="17"/>
  <c r="AZ3130" i="17"/>
  <c r="AZ6068" i="17"/>
  <c r="AZ2659" i="17"/>
  <c r="AZ117" i="17"/>
  <c r="AZ7620" i="17"/>
  <c r="AZ573" i="17"/>
  <c r="AZ2275" i="17"/>
  <c r="AZ441" i="17"/>
  <c r="AZ2603" i="17"/>
  <c r="AZ4339" i="17"/>
  <c r="AZ6757" i="17"/>
  <c r="AZ4217" i="17"/>
  <c r="AZ221" i="17"/>
  <c r="AZ6315" i="17"/>
  <c r="AZ1669" i="17"/>
  <c r="AZ3357" i="17"/>
  <c r="AZ3770" i="17"/>
  <c r="AZ3644" i="17"/>
  <c r="AZ5986" i="17"/>
  <c r="AZ1242" i="17"/>
  <c r="AZ5313" i="17"/>
  <c r="AZ3567" i="17"/>
  <c r="AZ1427" i="17"/>
  <c r="AZ2006" i="17"/>
  <c r="AZ4818" i="17"/>
  <c r="AZ1741" i="17"/>
  <c r="AZ5621" i="17"/>
  <c r="AZ2667" i="17"/>
  <c r="AZ6968" i="17"/>
  <c r="AZ6783" i="17"/>
  <c r="AZ5984" i="17"/>
  <c r="AZ4539" i="17"/>
  <c r="AZ7498" i="17"/>
  <c r="AZ6446" i="17"/>
  <c r="AZ3853" i="17"/>
  <c r="AZ4160" i="17"/>
  <c r="AZ2030" i="17"/>
  <c r="AZ4428" i="17"/>
  <c r="AZ4879" i="17"/>
  <c r="AZ5421" i="17"/>
  <c r="AZ5056" i="17"/>
  <c r="AZ3688" i="17"/>
  <c r="AZ3409" i="17"/>
  <c r="AZ1150" i="17"/>
  <c r="AZ3213" i="17"/>
  <c r="AZ3174" i="17"/>
  <c r="AZ2283" i="17"/>
  <c r="AZ5567" i="17"/>
  <c r="AZ6717" i="17"/>
  <c r="AZ5953" i="17"/>
  <c r="AZ6328" i="17"/>
  <c r="AZ7051" i="17"/>
  <c r="AZ1784" i="17"/>
  <c r="AZ3030" i="17"/>
  <c r="AZ5121" i="17"/>
  <c r="AZ2848" i="17"/>
  <c r="AZ4899" i="17"/>
  <c r="AZ315" i="17"/>
  <c r="AZ3722" i="17"/>
  <c r="AZ2800" i="17"/>
  <c r="AZ7065" i="17"/>
  <c r="AZ1903" i="17"/>
  <c r="AZ2959" i="17"/>
  <c r="AZ6570" i="17"/>
  <c r="AZ6312" i="17"/>
  <c r="AZ5779" i="17"/>
  <c r="AZ4950" i="17"/>
  <c r="AZ4500" i="17"/>
  <c r="AZ2524" i="17"/>
  <c r="AZ5640" i="17"/>
  <c r="AZ4126" i="17"/>
  <c r="AZ7030" i="17"/>
  <c r="AZ785" i="17"/>
  <c r="AZ1558" i="17"/>
  <c r="AZ2604" i="17"/>
  <c r="AZ6423" i="17"/>
  <c r="AZ3528" i="17"/>
  <c r="AZ1990" i="17"/>
  <c r="AZ51" i="17"/>
  <c r="AZ3252" i="17"/>
  <c r="AZ1356" i="17"/>
  <c r="AZ2907" i="17"/>
  <c r="AZ7010" i="17"/>
  <c r="AZ3263" i="17"/>
  <c r="AZ2837" i="17"/>
  <c r="AZ2462" i="17"/>
  <c r="AZ6212" i="17"/>
  <c r="AZ1157" i="17"/>
  <c r="AZ6881" i="17"/>
  <c r="AZ7143" i="17"/>
  <c r="AZ1829" i="17"/>
  <c r="AZ449" i="17"/>
  <c r="AZ1448" i="17"/>
  <c r="AZ2210" i="17"/>
  <c r="AZ1084" i="17"/>
  <c r="AZ1899" i="17"/>
  <c r="AZ2805" i="17"/>
  <c r="AZ1203" i="17"/>
  <c r="AZ6239" i="17"/>
  <c r="AZ7405" i="17"/>
  <c r="AZ5927" i="17"/>
  <c r="AZ6782" i="17"/>
  <c r="AZ7296" i="17"/>
  <c r="AZ4420" i="17"/>
  <c r="AZ2230" i="17"/>
  <c r="AZ4087" i="17"/>
  <c r="AZ1633" i="17"/>
  <c r="AZ6392" i="17"/>
  <c r="AZ2853" i="17"/>
  <c r="AZ5438" i="17"/>
  <c r="AZ2780" i="17"/>
  <c r="AZ5706" i="17"/>
  <c r="AZ7233" i="17"/>
  <c r="AZ1100" i="17"/>
  <c r="AZ6203" i="17"/>
  <c r="AZ4486" i="17"/>
  <c r="AZ6256" i="17"/>
  <c r="AZ6215" i="17"/>
  <c r="AZ6817" i="17"/>
  <c r="AZ4672" i="17"/>
  <c r="AZ6818" i="17"/>
  <c r="AZ5461" i="17"/>
  <c r="AZ5713" i="17"/>
  <c r="AZ5455" i="17"/>
  <c r="AZ4887" i="17"/>
  <c r="AZ6243" i="17"/>
  <c r="AZ3392" i="17"/>
  <c r="AZ6325" i="17"/>
  <c r="AZ3563" i="17"/>
  <c r="AZ2225" i="17"/>
  <c r="AZ3250" i="17"/>
  <c r="AZ692" i="17"/>
  <c r="AZ6781" i="17"/>
  <c r="AZ6047" i="17"/>
  <c r="AZ7414" i="17"/>
  <c r="AZ1605" i="17"/>
  <c r="AZ858" i="17"/>
  <c r="AZ819" i="17"/>
  <c r="AZ6962" i="17"/>
  <c r="AZ5555" i="17"/>
  <c r="AZ6620" i="17"/>
  <c r="AZ201" i="17"/>
  <c r="AZ4730" i="17"/>
  <c r="AZ4719" i="17"/>
  <c r="AZ1810" i="17"/>
  <c r="AZ5977" i="17"/>
  <c r="AZ7348" i="17"/>
  <c r="AZ7231" i="17"/>
  <c r="AZ1977" i="17"/>
  <c r="AZ5341" i="17"/>
  <c r="AZ7130" i="17"/>
  <c r="AZ6283" i="17"/>
  <c r="AZ3634" i="17"/>
  <c r="AZ4119" i="17"/>
  <c r="AZ2365" i="17"/>
  <c r="AZ2589" i="17"/>
  <c r="AZ5298" i="17"/>
  <c r="AZ3849" i="17"/>
  <c r="AZ6716" i="17"/>
  <c r="AZ2910" i="17"/>
  <c r="AZ1140" i="17"/>
  <c r="AZ846" i="17"/>
  <c r="AZ3930" i="17"/>
  <c r="AZ186" i="17"/>
  <c r="AZ5217" i="17"/>
  <c r="AZ285" i="17"/>
  <c r="AZ4327" i="17"/>
  <c r="AZ1089" i="17"/>
  <c r="AZ7639" i="17"/>
  <c r="AZ5668" i="17"/>
  <c r="AZ1367" i="17"/>
  <c r="AZ1466" i="17"/>
  <c r="AZ1540" i="17"/>
  <c r="AZ147" i="17"/>
  <c r="AZ4441" i="17"/>
  <c r="AZ4283" i="17"/>
  <c r="AZ5509" i="17"/>
  <c r="AZ4039" i="17"/>
  <c r="AZ654" i="17"/>
  <c r="AZ708" i="17"/>
  <c r="AZ6653" i="17"/>
  <c r="AZ4791" i="17"/>
  <c r="AZ1439" i="17"/>
  <c r="AZ3026" i="17"/>
  <c r="AZ5835" i="17"/>
  <c r="AZ6017" i="17"/>
  <c r="AZ576" i="17"/>
  <c r="AZ5521" i="17"/>
  <c r="AZ5490" i="17"/>
  <c r="AZ4576" i="17"/>
  <c r="AZ6505" i="17"/>
  <c r="AZ1406" i="17"/>
  <c r="AZ4089" i="17"/>
  <c r="AZ4908" i="17"/>
  <c r="AZ3432" i="17"/>
  <c r="AZ2998" i="17"/>
  <c r="AZ6054" i="17"/>
  <c r="AZ7515" i="17"/>
  <c r="AZ1218" i="17"/>
  <c r="AZ1762" i="17"/>
  <c r="AZ6147" i="17"/>
  <c r="AZ1251" i="17"/>
  <c r="AZ6789" i="17"/>
  <c r="AZ4935" i="17"/>
  <c r="AZ2588" i="17"/>
  <c r="AZ6393" i="17"/>
  <c r="AZ3421" i="17"/>
  <c r="AZ6877" i="17"/>
  <c r="AZ5881" i="17"/>
  <c r="AZ7401" i="17"/>
  <c r="AZ450" i="17"/>
  <c r="AZ4352" i="17"/>
  <c r="AZ6035" i="17"/>
  <c r="AZ7251" i="17"/>
  <c r="AZ5698" i="17"/>
  <c r="AZ3642" i="17"/>
  <c r="AZ751" i="17"/>
  <c r="AZ2055" i="17"/>
  <c r="AZ6858" i="17"/>
  <c r="AZ6020" i="17"/>
  <c r="AZ7303" i="17"/>
  <c r="AZ5256" i="17"/>
  <c r="AZ6184" i="17"/>
  <c r="AZ5144" i="17"/>
  <c r="AZ1194" i="17"/>
  <c r="AZ7198" i="17"/>
  <c r="AZ864" i="17"/>
  <c r="AZ4335" i="17"/>
  <c r="AZ132" i="17"/>
  <c r="AZ4443" i="17"/>
  <c r="AZ756" i="17"/>
  <c r="AZ5189" i="17"/>
  <c r="AZ2727" i="17"/>
  <c r="AZ7000" i="17"/>
  <c r="AZ3140" i="17"/>
  <c r="AZ6722" i="17"/>
  <c r="AZ6310" i="17"/>
  <c r="AZ7548" i="17"/>
  <c r="AZ893" i="17"/>
  <c r="AZ3505" i="17"/>
  <c r="AZ7136" i="17"/>
  <c r="AZ4232" i="17"/>
  <c r="AZ5922" i="17"/>
  <c r="AZ7402" i="17"/>
  <c r="AZ1002" i="17"/>
  <c r="AZ1856" i="17"/>
  <c r="AZ200" i="17"/>
  <c r="AZ7362" i="17"/>
  <c r="AZ305" i="17"/>
  <c r="AZ6706" i="17"/>
  <c r="AZ1458" i="17"/>
  <c r="AZ6085" i="17"/>
  <c r="AZ1573" i="17"/>
  <c r="AZ1137" i="17"/>
  <c r="AZ7473" i="17"/>
  <c r="AZ6527" i="17"/>
  <c r="AZ149" i="17"/>
  <c r="AZ855" i="17"/>
  <c r="AZ4728" i="17"/>
  <c r="AZ3484" i="17"/>
  <c r="AZ1809" i="17"/>
  <c r="AZ3180" i="17"/>
  <c r="AZ896" i="17"/>
  <c r="AZ4507" i="17"/>
  <c r="AZ6270" i="17"/>
  <c r="AZ1715" i="17"/>
  <c r="AZ6554" i="17"/>
  <c r="AZ6205" i="17"/>
  <c r="AZ4138" i="17"/>
  <c r="AZ4855" i="17"/>
  <c r="AZ4358" i="17"/>
  <c r="AZ1855" i="17"/>
  <c r="AZ3826" i="17"/>
  <c r="AZ2126" i="17"/>
  <c r="AZ2487" i="17"/>
  <c r="AZ4842" i="17"/>
  <c r="AZ5575" i="17"/>
  <c r="AZ6551" i="17"/>
  <c r="AZ7385" i="17"/>
  <c r="AZ3071" i="17"/>
  <c r="AZ892" i="17"/>
  <c r="AZ1366" i="17"/>
  <c r="AZ4207" i="17"/>
  <c r="AZ118" i="17"/>
  <c r="AZ6273" i="17"/>
  <c r="AZ3996" i="17"/>
  <c r="AZ7284" i="17"/>
  <c r="AZ2890" i="17"/>
  <c r="AZ5560" i="17"/>
  <c r="AZ1910" i="17"/>
  <c r="AZ5885" i="17"/>
  <c r="AZ6380" i="17"/>
  <c r="AZ6320" i="17"/>
  <c r="AZ1453" i="17"/>
  <c r="AZ3446" i="17"/>
  <c r="AZ6488" i="17"/>
  <c r="AZ4252" i="17"/>
  <c r="AZ7203" i="17"/>
  <c r="AZ4218" i="17"/>
  <c r="AZ5368" i="17"/>
  <c r="AZ7660" i="17"/>
  <c r="AZ2339" i="17"/>
  <c r="AZ7451" i="17"/>
  <c r="AZ1378" i="17"/>
  <c r="AZ4708" i="17"/>
  <c r="AZ3914" i="17"/>
  <c r="AZ3796" i="17"/>
  <c r="AZ5309" i="17"/>
  <c r="AZ5200" i="17"/>
  <c r="AZ2199" i="17"/>
  <c r="AZ3350" i="17"/>
  <c r="AZ2732" i="17"/>
  <c r="AZ6754" i="17"/>
  <c r="AZ1246" i="17"/>
  <c r="AZ5593" i="17"/>
  <c r="AZ2340" i="17"/>
  <c r="AZ2500" i="17"/>
  <c r="AZ3406" i="17"/>
  <c r="AZ2430" i="17"/>
  <c r="AZ1303" i="17"/>
  <c r="AZ1868" i="17"/>
  <c r="AZ445" i="17"/>
  <c r="AZ107" i="17"/>
  <c r="AZ3782" i="17"/>
  <c r="AZ6786" i="17"/>
  <c r="AZ236" i="17"/>
  <c r="AZ1986" i="17"/>
  <c r="AZ4131" i="17"/>
  <c r="AZ2353" i="17"/>
  <c r="AZ3596" i="17"/>
  <c r="AZ2004" i="17"/>
  <c r="AZ683" i="17"/>
  <c r="AZ6683" i="17"/>
  <c r="AZ3937" i="17"/>
  <c r="AZ2819" i="17"/>
  <c r="AZ7117" i="17"/>
  <c r="AZ2617" i="17"/>
  <c r="AZ5531" i="17"/>
  <c r="AZ6390" i="17"/>
  <c r="AZ5187" i="17"/>
  <c r="AZ2683" i="17"/>
  <c r="AZ4589" i="17"/>
  <c r="AZ2179" i="17"/>
  <c r="AZ3354" i="17"/>
  <c r="AZ1688" i="17"/>
  <c r="AZ7519" i="17"/>
  <c r="AZ3498" i="17"/>
  <c r="AZ300" i="17"/>
  <c r="AZ4602" i="17"/>
  <c r="AZ568" i="17"/>
  <c r="AZ3611" i="17"/>
  <c r="AZ5418" i="17"/>
  <c r="AZ3083" i="17"/>
  <c r="AZ6464" i="17"/>
  <c r="AZ2769" i="17"/>
  <c r="AZ788" i="17"/>
  <c r="AZ1693" i="17"/>
  <c r="AZ154" i="17"/>
  <c r="AZ6990" i="17"/>
  <c r="AZ264" i="17"/>
  <c r="AZ1006" i="17"/>
  <c r="AZ577" i="17"/>
  <c r="AZ1750" i="17"/>
  <c r="AZ4753" i="17"/>
  <c r="AZ6374" i="17"/>
  <c r="AZ4695" i="17"/>
  <c r="AZ389" i="17"/>
  <c r="AZ6232" i="17"/>
  <c r="AZ4479" i="17"/>
  <c r="AZ4179" i="17"/>
  <c r="AZ862" i="17"/>
  <c r="AZ1390" i="17"/>
  <c r="AZ5747" i="17"/>
  <c r="AZ337" i="17"/>
  <c r="AZ1795" i="17"/>
  <c r="AZ5057" i="17"/>
  <c r="AZ4607" i="17"/>
  <c r="AZ941" i="17"/>
  <c r="AZ2349" i="17"/>
  <c r="AZ7411" i="17"/>
  <c r="AZ1030" i="17"/>
  <c r="AZ4580" i="17"/>
  <c r="AZ1293" i="17"/>
  <c r="AZ7039" i="17"/>
  <c r="AZ183" i="17"/>
  <c r="AZ6069" i="17"/>
  <c r="AZ4971" i="17"/>
  <c r="AZ1534" i="17"/>
  <c r="AZ5127" i="17"/>
  <c r="AZ1721" i="17"/>
  <c r="AZ5719" i="17"/>
  <c r="AZ4671" i="17"/>
  <c r="AZ6544" i="17"/>
  <c r="AZ286" i="17"/>
  <c r="AZ1618" i="17"/>
  <c r="AZ274" i="17"/>
  <c r="AZ4850" i="17"/>
  <c r="AZ4153" i="17"/>
  <c r="AZ3832" i="17"/>
  <c r="AZ7067" i="17"/>
  <c r="AZ1043" i="17"/>
  <c r="AZ1302" i="17"/>
  <c r="AZ1503" i="17"/>
  <c r="AZ2032" i="17"/>
  <c r="AZ3323" i="17"/>
  <c r="AZ48" i="17"/>
  <c r="AZ7095" i="17"/>
  <c r="AZ591" i="17"/>
  <c r="AZ1811" i="17"/>
  <c r="AZ5332" i="17"/>
  <c r="AZ644" i="17"/>
  <c r="AZ5591" i="17"/>
  <c r="AZ244" i="17"/>
  <c r="AZ2796" i="17"/>
  <c r="AZ2779" i="17"/>
  <c r="AZ3403" i="17"/>
  <c r="AZ2600" i="17"/>
  <c r="AZ1860" i="17"/>
  <c r="AZ7477" i="17"/>
  <c r="AZ616" i="17"/>
  <c r="AZ2457" i="17"/>
  <c r="AZ2026" i="17"/>
  <c r="AZ535" i="17"/>
  <c r="AZ5402" i="17"/>
  <c r="AZ3331" i="17"/>
  <c r="AZ1237" i="17"/>
  <c r="AZ693" i="17"/>
  <c r="AZ3848" i="17"/>
  <c r="AZ4936" i="17"/>
  <c r="AZ1586" i="17"/>
  <c r="AZ4861" i="17"/>
  <c r="AZ3745" i="17"/>
  <c r="AZ3053" i="17"/>
  <c r="AZ4790" i="17"/>
  <c r="AZ2723" i="17"/>
  <c r="AZ5380" i="17"/>
  <c r="AZ4116" i="17"/>
  <c r="AZ2943" i="17"/>
  <c r="AZ2425" i="17"/>
  <c r="AZ3547" i="17"/>
  <c r="AZ1531" i="17"/>
  <c r="AZ4632" i="17"/>
  <c r="AZ4253" i="17"/>
  <c r="AZ1704" i="17"/>
  <c r="AZ3846" i="17"/>
  <c r="AZ3284" i="17"/>
  <c r="AZ3691" i="17"/>
  <c r="AZ2139" i="17"/>
  <c r="AZ945" i="17"/>
  <c r="AZ2555" i="17"/>
  <c r="AZ1698" i="17"/>
  <c r="AZ5568" i="17"/>
  <c r="AZ7076" i="17"/>
  <c r="AZ1249" i="17"/>
  <c r="AZ4638" i="17"/>
  <c r="AZ2873" i="17"/>
  <c r="AZ4396" i="17"/>
  <c r="AZ1127" i="17"/>
  <c r="AZ5102" i="17"/>
  <c r="AZ1619" i="17"/>
  <c r="AZ804" i="17"/>
  <c r="AZ2921" i="17"/>
  <c r="AZ1707" i="17"/>
  <c r="AZ7145" i="17"/>
  <c r="AZ1056" i="17"/>
  <c r="AZ4390" i="17"/>
  <c r="AZ1674" i="17"/>
  <c r="AZ1929" i="17"/>
  <c r="AZ5294" i="17"/>
  <c r="AZ2654" i="17"/>
  <c r="AZ990" i="17"/>
  <c r="AZ7022" i="17"/>
  <c r="AZ1668" i="17"/>
  <c r="AZ4901" i="17"/>
  <c r="AZ1874" i="17"/>
  <c r="AZ83" i="17"/>
  <c r="AZ5548" i="17"/>
  <c r="AZ2820" i="17"/>
  <c r="AZ4948" i="17"/>
  <c r="AZ5280" i="17"/>
  <c r="AZ699" i="17"/>
  <c r="AZ6459" i="17"/>
  <c r="AZ2757" i="17"/>
  <c r="AZ5682" i="17"/>
  <c r="AZ7595" i="17"/>
  <c r="AZ6148" i="17"/>
  <c r="AZ1232" i="17"/>
  <c r="AZ2521" i="17"/>
  <c r="AZ1582" i="17"/>
  <c r="AZ4944" i="17"/>
  <c r="AZ2455" i="17"/>
  <c r="AZ1069" i="17"/>
  <c r="AZ2308" i="17"/>
  <c r="AZ1645" i="17"/>
  <c r="AZ2981" i="17"/>
  <c r="AZ1825" i="17"/>
  <c r="AZ284" i="17"/>
  <c r="AZ3747" i="17"/>
  <c r="AZ5172" i="17"/>
  <c r="AZ1327" i="17"/>
  <c r="AZ440" i="17"/>
  <c r="AZ7113" i="17"/>
  <c r="AZ2488" i="17"/>
  <c r="AZ2731" i="17"/>
  <c r="AZ2531" i="17"/>
  <c r="AZ5546" i="17"/>
  <c r="AZ2934" i="17"/>
  <c r="AZ690" i="17"/>
  <c r="AZ571" i="17"/>
  <c r="AZ1941" i="17"/>
  <c r="AZ5943" i="17"/>
  <c r="AZ3480" i="17"/>
  <c r="AZ2545" i="17"/>
  <c r="AZ2849" i="17"/>
  <c r="AZ995" i="17"/>
  <c r="AZ4503" i="17"/>
  <c r="AZ3156" i="17"/>
  <c r="AZ1622" i="17"/>
  <c r="AZ4877" i="17"/>
  <c r="AZ2228" i="17"/>
  <c r="AZ5499" i="17"/>
  <c r="AZ2908" i="17"/>
  <c r="AZ5906" i="17"/>
  <c r="AZ4045" i="17"/>
  <c r="AZ2269" i="17"/>
  <c r="AZ3006" i="17"/>
  <c r="AZ6267" i="17"/>
  <c r="AZ2194" i="17"/>
  <c r="AZ395" i="17"/>
  <c r="AZ2660" i="17"/>
  <c r="AZ553" i="17"/>
  <c r="AZ5415" i="17"/>
  <c r="AZ3426" i="17"/>
  <c r="AZ3733" i="17"/>
  <c r="AZ1192" i="17"/>
  <c r="AZ5160" i="17"/>
  <c r="AZ220" i="17"/>
  <c r="AZ1491" i="17"/>
  <c r="AZ5318" i="17"/>
  <c r="AZ1958" i="17"/>
  <c r="AZ5672" i="17"/>
  <c r="AZ4304" i="17"/>
  <c r="AZ4307" i="17"/>
  <c r="AZ3998" i="17"/>
  <c r="AZ4986" i="17"/>
  <c r="AZ2321" i="17"/>
  <c r="AZ1539" i="17"/>
  <c r="AZ5599" i="17"/>
  <c r="AZ7048" i="17"/>
  <c r="AZ5921" i="17"/>
  <c r="AZ4538" i="17"/>
  <c r="AZ2421" i="17"/>
  <c r="AZ1477" i="17"/>
  <c r="AZ204" i="17"/>
  <c r="AZ5852" i="17"/>
  <c r="AZ582" i="17"/>
  <c r="AZ6213" i="17"/>
  <c r="AZ3107" i="17"/>
  <c r="AZ3280" i="17"/>
  <c r="AZ4605" i="17"/>
  <c r="AZ2342" i="17"/>
  <c r="AZ688" i="17"/>
  <c r="AZ4841" i="17"/>
  <c r="AZ3742" i="17"/>
  <c r="AZ3909" i="17"/>
  <c r="AZ3983" i="17"/>
  <c r="AZ5429" i="17"/>
  <c r="AZ5946" i="17"/>
  <c r="AZ803" i="17"/>
  <c r="AZ1952" i="17"/>
  <c r="AZ797" i="17"/>
  <c r="AZ1613" i="17"/>
  <c r="AZ3562" i="17"/>
  <c r="AZ24" i="17"/>
  <c r="AZ4904" i="17"/>
  <c r="AZ4142" i="17"/>
  <c r="AZ4723" i="17"/>
  <c r="AZ2522" i="17"/>
  <c r="AZ1193" i="17"/>
  <c r="AZ562" i="17"/>
  <c r="AZ6586" i="17"/>
  <c r="AZ4823" i="17"/>
  <c r="AZ4857" i="17"/>
  <c r="AZ153" i="17"/>
  <c r="AZ1590" i="17"/>
  <c r="AZ5845" i="17"/>
  <c r="AZ1798" i="17"/>
  <c r="AZ7268" i="17"/>
  <c r="AZ7394" i="17"/>
  <c r="AZ2041" i="17"/>
  <c r="AZ7383" i="17"/>
  <c r="AZ2172" i="17"/>
  <c r="AZ6324" i="17"/>
  <c r="AZ806" i="17"/>
  <c r="AZ4432" i="17"/>
  <c r="AZ5051" i="17"/>
  <c r="AZ2431" i="17"/>
  <c r="AZ150" i="17"/>
  <c r="AZ957" i="17"/>
  <c r="AZ5065" i="17"/>
  <c r="AZ3501" i="17"/>
  <c r="AZ158" i="17"/>
  <c r="AZ5087" i="17"/>
  <c r="AZ838" i="17"/>
  <c r="AZ3672" i="17"/>
  <c r="AZ3819" i="17"/>
  <c r="AZ4025" i="17"/>
  <c r="AZ69" i="17"/>
  <c r="AZ4422" i="17"/>
  <c r="AZ3927" i="17"/>
  <c r="AZ610" i="17"/>
  <c r="AZ1770" i="17"/>
  <c r="AZ6932" i="17"/>
  <c r="AZ2036" i="17"/>
  <c r="AZ3493" i="17"/>
  <c r="AZ3390" i="17"/>
  <c r="AZ916" i="17"/>
  <c r="AZ6090" i="17"/>
  <c r="AZ2486" i="17"/>
  <c r="AZ7460" i="17"/>
  <c r="AZ2161" i="17"/>
  <c r="AZ127" i="17"/>
  <c r="AZ6581" i="17"/>
  <c r="AZ7628" i="17"/>
  <c r="AZ1512" i="17"/>
  <c r="AZ2096" i="17"/>
  <c r="AZ249" i="17"/>
  <c r="AZ3774" i="17"/>
  <c r="AZ4466" i="17"/>
  <c r="AZ1509" i="17"/>
  <c r="AZ1895" i="17"/>
  <c r="AZ516" i="17"/>
  <c r="AZ2264" i="17"/>
  <c r="AZ106" i="17"/>
  <c r="AZ6042" i="17"/>
  <c r="AZ6545" i="17"/>
  <c r="AZ3256" i="17"/>
  <c r="AZ4090" i="17"/>
  <c r="AZ655" i="17"/>
  <c r="AZ4114" i="17"/>
  <c r="AZ382" i="17"/>
  <c r="AZ1227" i="17"/>
  <c r="AZ5116" i="17"/>
  <c r="AZ3277" i="17"/>
  <c r="AZ2057" i="17"/>
  <c r="AZ1034" i="17"/>
  <c r="AZ216" i="17"/>
  <c r="AZ3060" i="17"/>
  <c r="AZ6231" i="17"/>
  <c r="AZ955" i="17"/>
  <c r="AZ400" i="17"/>
  <c r="AZ1233" i="17"/>
  <c r="AZ2143" i="17"/>
  <c r="AZ1286" i="17"/>
  <c r="AZ2790" i="17"/>
  <c r="AZ195" i="17"/>
  <c r="AZ532" i="17"/>
  <c r="AZ1559" i="17"/>
  <c r="AZ3673" i="17"/>
  <c r="AZ2415" i="17"/>
  <c r="AZ599" i="17"/>
  <c r="AZ6098" i="17"/>
  <c r="AZ531" i="17"/>
  <c r="AZ5452" i="17"/>
  <c r="AZ5381" i="17"/>
  <c r="AZ929" i="17"/>
  <c r="AZ5472" i="17"/>
  <c r="AZ3062" i="17"/>
  <c r="AZ182" i="17"/>
  <c r="AZ3959" i="17"/>
  <c r="AZ1373" i="17"/>
  <c r="AZ7388" i="17"/>
  <c r="AZ1665" i="17"/>
  <c r="AZ1487" i="17"/>
  <c r="AZ5596" i="17"/>
  <c r="AZ6326" i="17"/>
  <c r="AZ1596" i="17"/>
  <c r="AZ2147" i="17"/>
  <c r="AZ829" i="17"/>
  <c r="AZ4882" i="17"/>
  <c r="AZ5707" i="17"/>
  <c r="AZ6461" i="17"/>
  <c r="AZ44" i="17"/>
  <c r="AZ1493" i="17"/>
  <c r="AZ6092" i="17"/>
  <c r="AZ139" i="17"/>
  <c r="AZ5008" i="17"/>
  <c r="AZ3365" i="17"/>
  <c r="AZ5082" i="17"/>
  <c r="AZ396" i="17"/>
  <c r="AZ7335" i="17"/>
  <c r="AZ1997" i="17"/>
  <c r="AZ412" i="17"/>
  <c r="AZ2324" i="17"/>
  <c r="AZ2280" i="17"/>
  <c r="AZ2320" i="17"/>
  <c r="AZ6614" i="17"/>
  <c r="AZ5813" i="17"/>
  <c r="AZ1876" i="17"/>
  <c r="AZ283" i="17"/>
  <c r="AZ4084" i="17"/>
  <c r="AZ3865" i="17"/>
  <c r="AZ3457" i="17"/>
  <c r="AZ7562" i="17"/>
  <c r="AZ133" i="17"/>
  <c r="AZ1673" i="17"/>
  <c r="AZ4350" i="17"/>
  <c r="AZ2403" i="17"/>
  <c r="AZ991" i="17"/>
  <c r="AZ5492" i="17"/>
  <c r="AZ1319" i="17"/>
  <c r="AZ7505" i="17"/>
  <c r="AZ4259" i="17"/>
  <c r="AZ5685" i="17"/>
  <c r="AZ3622" i="17"/>
  <c r="AZ3330" i="17"/>
  <c r="AZ3910" i="17"/>
  <c r="AZ6117" i="17"/>
  <c r="AZ6895" i="17"/>
  <c r="AZ3641" i="17"/>
  <c r="AZ3294" i="17"/>
  <c r="AZ5480" i="17"/>
  <c r="AZ6400" i="17"/>
  <c r="AZ783" i="17"/>
  <c r="AZ6644" i="17"/>
  <c r="AZ2733" i="17"/>
  <c r="AZ2501" i="17"/>
  <c r="AZ2744" i="17"/>
  <c r="AZ6285" i="17"/>
  <c r="AZ7654" i="17"/>
  <c r="AZ4415" i="17"/>
  <c r="AZ5177" i="17"/>
  <c r="AZ3897" i="17"/>
  <c r="AZ877" i="17"/>
  <c r="AZ415" i="17"/>
  <c r="AZ50" i="17"/>
  <c r="AZ1136" i="17"/>
  <c r="AZ6130" i="17"/>
  <c r="AZ1326" i="17"/>
  <c r="AZ4569" i="17"/>
  <c r="AZ5778" i="17"/>
  <c r="AZ2173" i="17"/>
  <c r="AZ1644" i="17"/>
  <c r="AZ5447" i="17"/>
  <c r="AZ6776" i="17"/>
  <c r="AZ1823" i="17"/>
  <c r="AZ2113" i="17"/>
  <c r="AZ75" i="17"/>
  <c r="AZ6198" i="17"/>
  <c r="AZ2258" i="17"/>
  <c r="AZ5690" i="17"/>
  <c r="AZ7472" i="17"/>
  <c r="AZ2312" i="17"/>
  <c r="AZ7024" i="17"/>
  <c r="AZ3398" i="17"/>
  <c r="AZ5417" i="17"/>
  <c r="AZ6355" i="17"/>
  <c r="AZ5622" i="17"/>
  <c r="AZ1731" i="17"/>
  <c r="AZ2637" i="17"/>
  <c r="AZ3057" i="17"/>
  <c r="AZ713" i="17"/>
  <c r="AZ6238" i="17"/>
  <c r="AZ1815" i="17"/>
  <c r="AZ740" i="17"/>
  <c r="AZ6009" i="17"/>
  <c r="AZ821" i="17"/>
  <c r="AZ4195" i="17"/>
  <c r="AZ4911" i="17"/>
  <c r="AZ2686" i="17"/>
  <c r="AZ5837" i="17"/>
  <c r="AZ2968" i="17"/>
  <c r="AZ7128" i="17"/>
  <c r="AZ3032" i="17"/>
  <c r="AZ6493" i="17"/>
  <c r="AZ1625" i="17"/>
  <c r="AZ1671" i="17"/>
  <c r="AZ3148" i="17"/>
  <c r="AZ1918" i="17"/>
  <c r="AZ181" i="17"/>
  <c r="AZ2892" i="17"/>
  <c r="AZ2665" i="17"/>
  <c r="AZ667" i="17"/>
  <c r="AZ1827" i="17"/>
  <c r="AZ6276" i="17"/>
  <c r="AZ6146" i="17"/>
  <c r="AZ970" i="17"/>
  <c r="AZ2861" i="17"/>
  <c r="AZ4705" i="17"/>
  <c r="AZ1133" i="17"/>
  <c r="AZ2123" i="17"/>
  <c r="AZ663" i="17"/>
  <c r="AZ6511" i="17"/>
  <c r="AZ1805" i="17"/>
  <c r="AZ5321" i="17"/>
  <c r="AZ3773" i="17"/>
  <c r="AZ6167" i="17"/>
  <c r="AZ673" i="17"/>
  <c r="AZ478" i="17"/>
  <c r="AZ1563" i="17"/>
  <c r="AZ191" i="17"/>
  <c r="AZ376" i="17"/>
  <c r="AZ471" i="17"/>
  <c r="AZ4755" i="17"/>
  <c r="AZ2702" i="17"/>
  <c r="AZ5774" i="17"/>
  <c r="AZ5584" i="17"/>
  <c r="AZ6612" i="17"/>
  <c r="AZ632" i="17"/>
  <c r="AZ6925" i="17"/>
  <c r="AZ2438" i="17"/>
  <c r="AZ3902" i="17"/>
  <c r="AZ359" i="17"/>
  <c r="AZ339" i="17"/>
  <c r="AZ793" i="17"/>
  <c r="AZ4167" i="17"/>
  <c r="AZ4542" i="17"/>
  <c r="AZ930" i="17"/>
  <c r="AZ3769" i="17"/>
  <c r="AZ20" i="17"/>
  <c r="AZ4838" i="17"/>
  <c r="AZ2010" i="17"/>
  <c r="AZ6154" i="17"/>
  <c r="AZ86" i="17"/>
  <c r="AZ6997" i="17"/>
  <c r="AZ5970" i="17"/>
  <c r="AZ6004" i="17"/>
  <c r="AZ4843" i="17"/>
  <c r="AZ4508" i="17"/>
  <c r="AZ209" i="17"/>
  <c r="AZ6389" i="17"/>
  <c r="AZ1749" i="17"/>
  <c r="AZ1914" i="17"/>
  <c r="AZ6546" i="17"/>
  <c r="AZ6750" i="17"/>
  <c r="AZ4892" i="17"/>
  <c r="AZ1570" i="17"/>
  <c r="AZ6164" i="17"/>
  <c r="AZ4583" i="17"/>
  <c r="AZ4934" i="17"/>
  <c r="AZ3136" i="17"/>
  <c r="AZ4067" i="17"/>
  <c r="AZ5229" i="17"/>
  <c r="AZ2753" i="17"/>
  <c r="AZ2236" i="17"/>
  <c r="AZ7261" i="17"/>
  <c r="AZ2502" i="17"/>
  <c r="AZ6880" i="17"/>
  <c r="AZ6454" i="17"/>
  <c r="AZ416" i="17"/>
  <c r="AZ2341" i="17"/>
  <c r="AZ2499" i="17"/>
  <c r="AZ3683" i="17"/>
  <c r="AZ5908" i="17"/>
  <c r="AZ5316" i="17"/>
  <c r="AZ556" i="17"/>
  <c r="AZ5759" i="17"/>
  <c r="AZ5987" i="17"/>
  <c r="AZ4725" i="17"/>
  <c r="AZ738" i="17"/>
  <c r="AZ5956" i="17"/>
  <c r="AZ3904" i="17"/>
  <c r="AZ1115" i="17"/>
  <c r="AZ905" i="17"/>
  <c r="AZ6049" i="17"/>
  <c r="AZ4987" i="17"/>
  <c r="AZ1835" i="17"/>
  <c r="AZ3348" i="17"/>
  <c r="AZ7046" i="17"/>
  <c r="AZ2387" i="17"/>
  <c r="AZ5133" i="17"/>
  <c r="AZ1834" i="17"/>
  <c r="AZ5422" i="17"/>
  <c r="AZ2587" i="17"/>
  <c r="AZ5282" i="17"/>
  <c r="AZ6065" i="17"/>
  <c r="AZ143" i="17"/>
  <c r="AZ7240" i="17"/>
  <c r="AZ954" i="17"/>
  <c r="AZ1569" i="17"/>
  <c r="AZ2611" i="17"/>
  <c r="AZ1526" i="17"/>
  <c r="AZ7029" i="17"/>
  <c r="AZ4023" i="17"/>
  <c r="AZ1921" i="17"/>
  <c r="AZ2007" i="17"/>
  <c r="AZ3236" i="17"/>
  <c r="AZ3917" i="17"/>
  <c r="AZ1209" i="17"/>
  <c r="AZ2027" i="17"/>
  <c r="AZ2580" i="17"/>
  <c r="AZ2149" i="17"/>
  <c r="AZ6715" i="17"/>
  <c r="AZ2124" i="17"/>
  <c r="AZ1752" i="17"/>
  <c r="AZ7652" i="17"/>
  <c r="AZ105" i="17"/>
  <c r="AZ2206" i="17"/>
  <c r="AZ2351" i="17"/>
  <c r="AZ1461" i="17"/>
  <c r="AZ6139" i="17"/>
  <c r="AZ7484" i="17"/>
  <c r="AZ779" i="17"/>
  <c r="AZ4035" i="17"/>
  <c r="AZ3785" i="17"/>
  <c r="AZ1508" i="17"/>
  <c r="AZ6998" i="17"/>
  <c r="AZ4669" i="17"/>
  <c r="AZ6399" i="17"/>
  <c r="AZ1054" i="17"/>
  <c r="AZ1976" i="17"/>
  <c r="AZ3336" i="17"/>
  <c r="AZ2231" i="17"/>
  <c r="AZ947" i="17"/>
  <c r="AZ6474" i="17"/>
  <c r="AZ5468" i="17"/>
  <c r="AZ7502" i="17"/>
  <c r="AZ47" i="17"/>
  <c r="AZ6764" i="17"/>
  <c r="AZ3792" i="17"/>
  <c r="AZ752" i="17"/>
  <c r="AZ464" i="17"/>
  <c r="AZ4949" i="17"/>
  <c r="AZ7292" i="17"/>
  <c r="AZ5148" i="17"/>
  <c r="AZ2952" i="17"/>
  <c r="AZ1067" i="17"/>
  <c r="AZ1843" i="17"/>
  <c r="AZ184" i="17"/>
  <c r="AZ116" i="17"/>
  <c r="AZ646" i="17"/>
  <c r="AZ4078" i="17"/>
  <c r="AZ1483" i="17"/>
  <c r="AZ2239" i="17"/>
  <c r="AZ7289" i="17"/>
  <c r="AZ2716" i="17"/>
  <c r="AZ4014" i="17"/>
  <c r="AZ6506" i="17"/>
  <c r="AZ3841" i="17"/>
  <c r="AZ3079" i="17"/>
  <c r="AZ3665" i="17"/>
  <c r="AZ2286" i="17"/>
  <c r="AZ7122" i="17"/>
  <c r="AZ335" i="17"/>
  <c r="AZ5611" i="17"/>
  <c r="AZ346" i="17"/>
  <c r="AZ4650" i="17"/>
  <c r="AZ6904" i="17"/>
  <c r="AZ1541" i="17"/>
  <c r="AZ2770" i="17"/>
  <c r="AZ3118" i="17"/>
  <c r="AZ6855" i="17"/>
  <c r="AZ1515" i="17"/>
  <c r="AZ4474" i="17"/>
  <c r="AZ4952" i="17"/>
  <c r="AZ3818" i="17"/>
  <c r="AZ3633" i="17"/>
  <c r="AZ4995" i="17"/>
  <c r="AZ1822" i="17"/>
  <c r="AZ5722" i="17"/>
  <c r="AZ3253" i="17"/>
  <c r="AZ427" i="17"/>
  <c r="AZ1309" i="17"/>
  <c r="AZ5761" i="17"/>
  <c r="AZ345" i="17"/>
  <c r="AZ6447" i="17"/>
  <c r="AZ2259" i="17"/>
  <c r="AZ6896" i="17"/>
  <c r="AZ700" i="17"/>
  <c r="AZ5158" i="17"/>
  <c r="AZ4684" i="17"/>
  <c r="AZ706" i="17"/>
  <c r="AZ1455" i="17"/>
  <c r="AZ5388" i="17"/>
  <c r="AZ2388" i="17"/>
  <c r="AZ4141" i="17"/>
  <c r="AZ2620" i="17"/>
  <c r="AZ2568" i="17"/>
  <c r="AZ2635" i="17"/>
  <c r="AZ2929" i="17"/>
  <c r="AZ3051" i="17"/>
  <c r="AZ3813" i="17"/>
  <c r="AZ4391" i="17"/>
  <c r="AZ884" i="17"/>
  <c r="AZ4760" i="17"/>
  <c r="AZ1951" i="17"/>
  <c r="AZ5394" i="17"/>
  <c r="AZ5716" i="17"/>
  <c r="AZ6616" i="17"/>
  <c r="AZ2852" i="17"/>
  <c r="AZ1909" i="17"/>
  <c r="AZ4813" i="17"/>
  <c r="AZ1460" i="17"/>
  <c r="AZ4329" i="17"/>
  <c r="AZ5494" i="17"/>
  <c r="AZ3877" i="17"/>
  <c r="AZ1036" i="17"/>
  <c r="AZ3198" i="17"/>
  <c r="AZ2904" i="17"/>
  <c r="AZ3681" i="17"/>
  <c r="AZ6980" i="17"/>
  <c r="AZ1426" i="17"/>
  <c r="AZ2233" i="17"/>
  <c r="AZ485" i="17"/>
  <c r="AZ4203" i="17"/>
  <c r="AZ225" i="17"/>
  <c r="AZ4742" i="17"/>
  <c r="AZ291" i="17"/>
  <c r="AZ247" i="17"/>
  <c r="AZ924" i="17"/>
  <c r="AZ3268" i="17"/>
  <c r="AZ2062" i="17"/>
  <c r="AZ937" i="17"/>
  <c r="AZ670" i="17"/>
  <c r="AZ2245" i="17"/>
  <c r="AZ3987" i="17"/>
  <c r="AZ5355" i="17"/>
  <c r="AZ1729" i="17"/>
  <c r="AZ295" i="17"/>
  <c r="AZ2053" i="17"/>
  <c r="AZ491" i="17"/>
  <c r="AZ2218" i="17"/>
  <c r="AZ7287" i="17"/>
  <c r="AZ6806" i="17"/>
  <c r="AZ2287" i="17"/>
  <c r="AZ411" i="17"/>
  <c r="AZ3630" i="17"/>
  <c r="AZ1892" i="17"/>
  <c r="AZ373" i="17"/>
  <c r="AZ4490" i="17"/>
  <c r="AZ7262" i="17"/>
  <c r="AZ5322" i="17"/>
  <c r="AZ3660" i="17"/>
  <c r="AZ4455" i="17"/>
  <c r="AZ2433" i="17"/>
  <c r="AZ3436" i="17"/>
  <c r="AZ2072" i="17"/>
  <c r="AZ4540" i="17"/>
  <c r="AZ6086" i="17"/>
  <c r="AZ4707" i="17"/>
  <c r="AZ5659" i="17"/>
  <c r="AZ5899" i="17"/>
  <c r="AZ6835" i="17"/>
  <c r="AZ1029" i="17"/>
  <c r="AZ2967" i="17"/>
  <c r="AZ4778" i="17"/>
  <c r="AZ5284" i="17"/>
  <c r="AZ741" i="17"/>
  <c r="AZ222" i="17"/>
  <c r="AZ938" i="17"/>
  <c r="AZ5610" i="17"/>
  <c r="AZ6930" i="17"/>
  <c r="AZ3102" i="17"/>
  <c r="AZ1886" i="17"/>
  <c r="AZ5942" i="17"/>
  <c r="AZ3204" i="17"/>
  <c r="AZ753" i="17"/>
  <c r="AZ6402" i="17"/>
  <c r="AZ5184" i="17"/>
  <c r="AZ240" i="17"/>
  <c r="AZ82" i="17"/>
  <c r="AZ7478" i="17"/>
  <c r="AZ4015" i="17"/>
  <c r="AZ3211" i="17"/>
  <c r="AZ702" i="17"/>
  <c r="AZ800" i="17"/>
  <c r="AZ3961" i="17"/>
  <c r="AZ2884" i="17"/>
  <c r="AZ6521" i="17"/>
  <c r="AZ1021" i="17"/>
  <c r="AZ1838" i="17"/>
  <c r="AZ6830" i="17"/>
  <c r="AZ4912" i="17"/>
  <c r="AZ2439" i="17"/>
  <c r="AZ3780" i="17"/>
  <c r="AZ4501" i="17"/>
  <c r="AZ2047" i="17"/>
  <c r="AZ3206" i="17"/>
  <c r="AZ6956" i="17"/>
  <c r="AZ5485" i="17"/>
  <c r="AZ6308" i="17"/>
  <c r="AZ404" i="17"/>
  <c r="AZ74" i="17"/>
  <c r="AZ5874" i="17"/>
  <c r="AZ1434" i="17"/>
  <c r="AZ2222" i="17"/>
  <c r="AZ6824" i="17"/>
  <c r="AZ6989" i="17"/>
  <c r="AZ4604" i="17"/>
  <c r="AZ365" i="17"/>
  <c r="AZ3272" i="17"/>
  <c r="AZ1984" i="17"/>
  <c r="AZ1370" i="17"/>
  <c r="AZ316" i="17"/>
  <c r="AZ4794" i="17"/>
  <c r="AZ2097" i="17"/>
  <c r="AZ7390" i="17"/>
  <c r="AZ22" i="17"/>
  <c r="AZ4737" i="17"/>
  <c r="AZ6174" i="17"/>
  <c r="AZ961" i="17"/>
  <c r="AZ6549" i="17"/>
  <c r="AZ6943" i="17"/>
  <c r="AZ7301" i="17"/>
  <c r="AZ3668" i="17"/>
  <c r="AZ4102" i="17"/>
  <c r="AZ5624" i="17"/>
  <c r="AZ6214" i="17"/>
  <c r="AZ1946" i="17"/>
  <c r="AZ6938" i="17"/>
  <c r="AZ174" i="17"/>
  <c r="AZ3231" i="17"/>
  <c r="AZ3372" i="17"/>
  <c r="AZ3201" i="17"/>
  <c r="AZ2427" i="17"/>
  <c r="AZ7662" i="17"/>
  <c r="AZ4445" i="17"/>
  <c r="AZ1165" i="17"/>
  <c r="AZ2684" i="17"/>
  <c r="AZ4378" i="17"/>
  <c r="AZ6261" i="17"/>
  <c r="AZ1553" i="17"/>
  <c r="AZ5753" i="17"/>
  <c r="AZ6075" i="17"/>
  <c r="AZ926" i="17"/>
  <c r="AZ1959" i="17"/>
  <c r="AZ5789" i="17"/>
  <c r="AZ1318" i="17"/>
  <c r="AZ1609" i="17"/>
  <c r="AZ2705" i="17"/>
  <c r="AZ4523" i="17"/>
  <c r="AZ4214" i="17"/>
  <c r="AZ1653" i="17"/>
  <c r="AZ266" i="17"/>
  <c r="AZ3935" i="17"/>
  <c r="AZ4349" i="17"/>
  <c r="AZ4245" i="17"/>
  <c r="AZ3108" i="17"/>
  <c r="AZ2675" i="17"/>
  <c r="AZ2171" i="17"/>
  <c r="AZ1535" i="17"/>
  <c r="AZ4401" i="17"/>
  <c r="AZ6987" i="17"/>
  <c r="AZ3181" i="17"/>
  <c r="AZ2187" i="17"/>
  <c r="AZ1804" i="17"/>
  <c r="AZ4104" i="17"/>
  <c r="AZ5032" i="17"/>
  <c r="AZ5224" i="17"/>
  <c r="AZ4193" i="17"/>
  <c r="AZ2224" i="17"/>
  <c r="AZ3625" i="17"/>
  <c r="AZ6405" i="17"/>
  <c r="AZ5334" i="17"/>
  <c r="AZ3840" i="17"/>
  <c r="AZ6517" i="17"/>
  <c r="AZ707" i="17"/>
  <c r="AZ5305" i="17"/>
  <c r="AZ5364" i="17"/>
  <c r="AZ3300" i="17"/>
  <c r="AZ5565" i="17"/>
  <c r="AZ2759" i="17"/>
  <c r="AZ5060" i="17"/>
  <c r="AZ3777" i="17"/>
  <c r="AZ4010" i="17"/>
  <c r="AZ659" i="17"/>
  <c r="AZ6134" i="17"/>
  <c r="AZ5139" i="17"/>
  <c r="AZ6364" i="17"/>
  <c r="AZ847" i="17"/>
  <c r="AZ4419" i="17"/>
  <c r="AZ2787" i="17"/>
  <c r="AZ7242" i="17"/>
  <c r="AZ1772" i="17"/>
  <c r="AZ2801" i="17"/>
  <c r="AZ968" i="17"/>
  <c r="AZ1280" i="17"/>
  <c r="AZ2150" i="17"/>
  <c r="AZ2182" i="17"/>
  <c r="AZ4224" i="17"/>
  <c r="AZ1465" i="17"/>
  <c r="AZ4685" i="17"/>
  <c r="AZ780" i="17"/>
  <c r="AZ1845" i="17"/>
  <c r="AZ3941" i="17"/>
  <c r="AZ342" i="17"/>
  <c r="AZ2344" i="17"/>
  <c r="AZ5775" i="17"/>
  <c r="AZ3133" i="17"/>
  <c r="AZ2766" i="17"/>
  <c r="AZ1764" i="17"/>
  <c r="AZ7508" i="17"/>
  <c r="AZ31" i="17"/>
  <c r="AZ1005" i="17"/>
  <c r="AZ994" i="17"/>
  <c r="AZ126" i="17"/>
  <c r="AZ256" i="17"/>
  <c r="AZ6763" i="17"/>
  <c r="AZ4921" i="17"/>
  <c r="AZ3405" i="17"/>
  <c r="AZ984" i="17"/>
  <c r="AZ5040" i="17"/>
  <c r="AZ379" i="17"/>
  <c r="AZ5141" i="17"/>
  <c r="AZ7556" i="17"/>
  <c r="AZ1053" i="17"/>
  <c r="AZ2266" i="17"/>
  <c r="AZ3856" i="17"/>
  <c r="AZ166" i="17"/>
  <c r="AZ248" i="17"/>
  <c r="AZ5536" i="17"/>
  <c r="AZ157" i="17"/>
  <c r="AZ1919" i="17"/>
  <c r="AZ1113" i="17"/>
  <c r="AZ2917" i="17"/>
  <c r="AZ4013" i="17"/>
  <c r="AZ1756" i="17"/>
  <c r="AZ4962" i="17"/>
  <c r="AZ1799" i="17"/>
  <c r="AZ4849" i="17"/>
  <c r="AZ3096" i="17"/>
  <c r="AZ982" i="17"/>
  <c r="AZ3720" i="17"/>
  <c r="AZ622" i="17"/>
  <c r="AZ1066" i="17"/>
  <c r="AZ1763" i="17"/>
  <c r="AZ4313" i="17"/>
  <c r="AZ3781" i="17"/>
  <c r="AZ686" i="17"/>
  <c r="AZ3913" i="17"/>
  <c r="AZ4661" i="17"/>
  <c r="AZ5762" i="17"/>
  <c r="AZ5871" i="17"/>
  <c r="AZ426" i="17"/>
  <c r="AZ696" i="17"/>
  <c r="AZ344" i="17"/>
  <c r="AZ1328" i="17"/>
  <c r="AZ188" i="17"/>
  <c r="AZ580" i="17"/>
  <c r="AZ2198" i="17"/>
  <c r="AZ7118" i="17"/>
  <c r="AZ358" i="17"/>
  <c r="AZ1012" i="17"/>
  <c r="AZ3601" i="17"/>
  <c r="AZ4281" i="17"/>
  <c r="AZ369" i="17"/>
  <c r="AZ2507" i="17"/>
  <c r="AZ4353" i="17"/>
  <c r="AZ121" i="17"/>
  <c r="AZ2850" i="17"/>
  <c r="AZ1818" i="17"/>
  <c r="AZ2875" i="17"/>
  <c r="AZ5717" i="17"/>
  <c r="AZ798" i="17"/>
  <c r="AZ4460" i="17"/>
  <c r="AZ6196" i="17"/>
  <c r="AZ7413" i="17"/>
  <c r="AZ1639" i="17"/>
  <c r="AZ1257" i="17"/>
  <c r="AZ733" i="17"/>
  <c r="AZ4996" i="17"/>
  <c r="AZ1568" i="17"/>
  <c r="AZ5994" i="17"/>
  <c r="AZ3120" i="17"/>
  <c r="AZ1656" i="17"/>
  <c r="AZ5558" i="17"/>
  <c r="AZ881" i="17"/>
  <c r="AZ1500" i="17"/>
  <c r="AZ3161" i="17"/>
  <c r="AZ6940" i="17"/>
  <c r="AZ5210" i="17"/>
  <c r="AZ4069" i="17"/>
  <c r="AZ1662" i="17"/>
  <c r="AZ4452" i="17"/>
  <c r="AZ2788" i="17"/>
  <c r="AZ5617" i="17"/>
  <c r="AZ3529" i="17"/>
  <c r="AZ4173" i="17"/>
  <c r="AZ2983" i="17"/>
  <c r="AZ5654" i="17"/>
  <c r="AZ3234" i="17"/>
  <c r="AZ5952" i="17"/>
  <c r="AZ5771" i="17"/>
  <c r="AZ2883" i="17"/>
  <c r="AZ3217" i="17"/>
  <c r="AZ3635" i="17"/>
  <c r="AZ6011" i="17"/>
  <c r="AZ2823" i="17"/>
  <c r="AZ2463" i="17"/>
  <c r="AZ6689" i="17"/>
  <c r="AZ4008" i="17"/>
  <c r="AZ4028" i="17"/>
  <c r="AZ4644" i="17"/>
  <c r="AZ2204" i="17"/>
  <c r="AZ2979" i="17"/>
  <c r="AZ3469" i="17"/>
  <c r="AZ3533" i="17"/>
  <c r="AZ6105" i="17"/>
  <c r="AZ6655" i="17"/>
  <c r="AZ1039" i="17"/>
  <c r="AZ3990" i="17"/>
  <c r="AZ4533" i="17"/>
  <c r="AZ2186" i="17"/>
  <c r="AZ1940" i="17"/>
  <c r="AZ1767" i="17"/>
  <c r="AZ1647" i="17"/>
  <c r="AZ6711" i="17"/>
  <c r="AZ4781" i="17"/>
  <c r="AZ243" i="17"/>
  <c r="AZ675" i="17"/>
  <c r="AZ4236" i="17"/>
  <c r="AZ3461" i="17"/>
  <c r="AZ6846" i="17"/>
  <c r="AZ6867" i="17"/>
  <c r="AZ2803" i="17"/>
  <c r="AZ4537" i="17"/>
  <c r="AZ3095" i="17"/>
  <c r="AZ581" i="17"/>
  <c r="AZ1125" i="17"/>
  <c r="AZ7331" i="17"/>
  <c r="AZ46" i="17"/>
  <c r="AZ4333" i="17"/>
  <c r="AZ4151" i="17"/>
  <c r="AZ2690" i="17"/>
  <c r="AZ5524" i="17"/>
  <c r="AZ5783" i="17"/>
  <c r="AZ2279" i="17"/>
  <c r="AZ4485" i="17"/>
  <c r="AZ2356" i="17"/>
  <c r="AZ2639" i="17"/>
  <c r="AZ2858" i="17"/>
  <c r="AZ742" i="17"/>
  <c r="AZ2845" i="17"/>
  <c r="AZ3003" i="17"/>
  <c r="AZ1393" i="17"/>
  <c r="AZ3876" i="17"/>
  <c r="AZ159" i="17"/>
  <c r="AZ203" i="17"/>
  <c r="AZ108" i="17"/>
  <c r="AZ2157" i="17"/>
  <c r="AZ7194" i="17"/>
  <c r="AZ880" i="17"/>
  <c r="AZ2520" i="17"/>
  <c r="AZ2453" i="17"/>
  <c r="AZ1402" i="17"/>
  <c r="AZ5094" i="17"/>
  <c r="AZ5616" i="17"/>
  <c r="AZ4682" i="17"/>
  <c r="AZ1587" i="17"/>
  <c r="AZ1812" i="17"/>
  <c r="AZ3531" i="17"/>
  <c r="AZ1397" i="17"/>
  <c r="AZ2872" i="17"/>
  <c r="AZ1129" i="17"/>
  <c r="AZ910" i="17"/>
  <c r="AZ228" i="17"/>
  <c r="AZ5090" i="17"/>
  <c r="AZ852" i="17"/>
  <c r="AZ592" i="17"/>
  <c r="AZ4109" i="17"/>
  <c r="AZ607" i="17"/>
  <c r="AZ142" i="17"/>
  <c r="AZ1263" i="17"/>
  <c r="AZ2653" i="17"/>
  <c r="AZ3760" i="17"/>
  <c r="AZ4323" i="17"/>
  <c r="AZ4968" i="17"/>
  <c r="AZ1486" i="17"/>
  <c r="AZ2185" i="17"/>
  <c r="AZ4290" i="17"/>
  <c r="AZ6668" i="17"/>
  <c r="AZ32" i="17"/>
  <c r="AZ1213" i="17"/>
  <c r="AZ6475" i="17"/>
  <c r="AZ3170" i="17"/>
  <c r="AZ3918" i="17"/>
  <c r="AZ542" i="17"/>
  <c r="AZ4197" i="17"/>
  <c r="AZ3239" i="17"/>
  <c r="AZ3593" i="17"/>
  <c r="AZ7386" i="17"/>
  <c r="AZ324" i="17"/>
  <c r="AZ362" i="17"/>
  <c r="AZ4052" i="17"/>
  <c r="AZ1163" i="17"/>
  <c r="AZ4068" i="17"/>
  <c r="AZ1736" i="17"/>
  <c r="AZ7052" i="17"/>
  <c r="AZ4140" i="17"/>
  <c r="AZ6110" i="17"/>
  <c r="AZ1585" i="17"/>
  <c r="AZ1774" i="17"/>
  <c r="AZ2447" i="17"/>
  <c r="AZ2399" i="17"/>
  <c r="AZ3244" i="17"/>
  <c r="AZ2528" i="17"/>
  <c r="AZ2941" i="17"/>
  <c r="AZ2073" i="17"/>
  <c r="AZ347" i="17"/>
  <c r="AZ5105" i="17"/>
  <c r="AZ2196" i="17"/>
  <c r="AZ3313" i="17"/>
  <c r="AZ6713" i="17"/>
  <c r="AZ6504" i="17"/>
  <c r="AZ7400" i="17"/>
  <c r="AZ6040" i="17"/>
  <c r="AZ4608" i="17"/>
  <c r="AZ6758" i="17"/>
  <c r="AZ2086" i="17"/>
  <c r="AZ5533" i="17"/>
  <c r="AZ6795" i="17"/>
  <c r="AZ7252" i="17"/>
  <c r="AZ3491" i="17"/>
  <c r="AZ394" i="17"/>
  <c r="AZ2657" i="17"/>
  <c r="AZ3347" i="17"/>
  <c r="AZ1023" i="17"/>
  <c r="AZ6428" i="17"/>
  <c r="AZ4430" i="17"/>
  <c r="AZ3555" i="17"/>
  <c r="AZ4299" i="17"/>
  <c r="AZ6236" i="17"/>
  <c r="AZ6649" i="17"/>
  <c r="AZ2410" i="17"/>
  <c r="AZ5137" i="17"/>
  <c r="AZ97" i="17"/>
  <c r="AZ1276" i="17"/>
  <c r="AZ4370" i="17"/>
  <c r="AZ695" i="17"/>
  <c r="AZ6692" i="17"/>
  <c r="AZ207" i="17"/>
  <c r="AZ3705" i="17"/>
  <c r="AZ2734" i="17"/>
  <c r="AZ906" i="17"/>
  <c r="AZ809" i="17"/>
  <c r="AZ3270" i="17"/>
  <c r="AZ6408" i="17"/>
  <c r="AZ214" i="17"/>
  <c r="AZ3600" i="17"/>
  <c r="AZ3743" i="17"/>
  <c r="AZ540" i="17"/>
  <c r="AZ5197" i="17"/>
  <c r="AZ2722" i="17"/>
  <c r="AZ3569" i="17"/>
  <c r="AZ4565" i="17"/>
  <c r="AZ2299" i="17"/>
  <c r="AZ1680" i="17"/>
  <c r="AZ1471" i="17"/>
  <c r="AZ771" i="17"/>
  <c r="AZ3844" i="17"/>
  <c r="AZ7167" i="17"/>
  <c r="AZ983" i="17"/>
  <c r="AZ128" i="17"/>
  <c r="AZ2605" i="17"/>
  <c r="AZ1260" i="17"/>
  <c r="AZ3090" i="17"/>
  <c r="AZ6860" i="17"/>
  <c r="AZ2569" i="17"/>
  <c r="AZ840" i="17"/>
  <c r="AZ4407" i="17"/>
  <c r="AZ3940" i="17"/>
  <c r="AZ1189" i="17"/>
  <c r="AZ5245" i="17"/>
  <c r="AZ2876" i="17"/>
  <c r="AZ5405" i="17"/>
  <c r="AZ1846" i="17"/>
  <c r="AZ604" i="17"/>
  <c r="AZ2159" i="17"/>
  <c r="AZ452" i="17"/>
  <c r="AZ1065" i="17"/>
  <c r="AZ975" i="17"/>
  <c r="AZ2385" i="17"/>
  <c r="AZ1009" i="17"/>
  <c r="AZ3375" i="17"/>
  <c r="AZ620" i="17"/>
  <c r="AZ4494" i="17"/>
  <c r="AZ3809" i="17"/>
  <c r="AZ828" i="17"/>
  <c r="AZ4704" i="17"/>
  <c r="AZ4397" i="17"/>
  <c r="AZ1204" i="17"/>
  <c r="AZ1931" i="17"/>
  <c r="AZ2633" i="17"/>
  <c r="AZ3401" i="17"/>
  <c r="AZ7205" i="17"/>
  <c r="AZ78" i="17"/>
  <c r="AZ500" i="17"/>
  <c r="AZ202" i="17"/>
  <c r="AZ4121" i="17"/>
  <c r="AZ366" i="17"/>
  <c r="AZ2288" i="17"/>
  <c r="AZ1104" i="17"/>
  <c r="AZ4805" i="17"/>
  <c r="AZ4624" i="17"/>
  <c r="AZ5806" i="17"/>
  <c r="AZ4418" i="17"/>
  <c r="AZ3255" i="17"/>
  <c r="AZ3017" i="17"/>
  <c r="AZ1098" i="17"/>
  <c r="AZ3044" i="17"/>
  <c r="AZ7072" i="17"/>
  <c r="AZ6076" i="17"/>
  <c r="AZ5915" i="17"/>
  <c r="AZ1937" i="17"/>
  <c r="AZ3512" i="17"/>
  <c r="AZ170" i="17"/>
  <c r="AZ4991" i="17"/>
  <c r="AZ2328" i="17"/>
  <c r="AZ1143" i="17"/>
  <c r="AZ3734" i="17"/>
  <c r="AZ1086" i="17"/>
  <c r="AZ7165" i="17"/>
  <c r="AZ4458" i="17"/>
  <c r="AZ2989" i="17"/>
  <c r="AZ3858" i="17"/>
  <c r="AZ3172" i="17"/>
  <c r="AZ865" i="17"/>
  <c r="AZ370" i="17"/>
  <c r="AZ4558" i="17"/>
  <c r="AZ6211" i="17"/>
  <c r="AZ1664" i="17"/>
  <c r="AZ6337" i="17"/>
  <c r="AZ3042" i="17"/>
  <c r="AZ245" i="17"/>
  <c r="AZ2622" i="17"/>
  <c r="AZ3312" i="17"/>
  <c r="AZ7172" i="17"/>
  <c r="AZ4088" i="17"/>
  <c r="AZ680" i="17"/>
  <c r="AZ4709" i="17"/>
  <c r="AZ1700" i="17"/>
  <c r="AZ6350" i="17"/>
  <c r="AZ886" i="17"/>
  <c r="AZ4932" i="17"/>
  <c r="AZ1683" i="17"/>
  <c r="AZ3361" i="17"/>
  <c r="AZ2221" i="17"/>
  <c r="AZ2470" i="17"/>
  <c r="AZ3364" i="17"/>
  <c r="AZ4260" i="17"/>
  <c r="AZ633" i="17"/>
  <c r="AZ6473" i="17"/>
  <c r="AZ1528" i="17"/>
  <c r="AZ399" i="17"/>
  <c r="AZ1405" i="17"/>
  <c r="AZ4033" i="17"/>
  <c r="AZ6811" i="17"/>
  <c r="AZ87" i="17"/>
  <c r="AZ5822" i="17"/>
  <c r="AZ7574" i="17"/>
  <c r="AZ213" i="17"/>
  <c r="AZ5370" i="17"/>
  <c r="AZ4092" i="17"/>
  <c r="AZ920" i="17"/>
  <c r="AZ7435" i="17"/>
  <c r="AZ475" i="17"/>
  <c r="AZ1981" i="17"/>
  <c r="AZ5512" i="17"/>
  <c r="AZ2250" i="17"/>
  <c r="AZ1608" i="17"/>
  <c r="AZ4680" i="17"/>
  <c r="AZ3258" i="17"/>
  <c r="AZ3043" i="17"/>
  <c r="AZ6985" i="17"/>
  <c r="AZ2923" i="17"/>
  <c r="AZ1395" i="17"/>
  <c r="AZ3507" i="17"/>
  <c r="AZ4613" i="17"/>
  <c r="AZ5544" i="17"/>
  <c r="AZ5043" i="17"/>
  <c r="AZ2812" i="17"/>
  <c r="AZ6027" i="17"/>
  <c r="AZ3748" i="17"/>
  <c r="AZ2597" i="17"/>
  <c r="AZ5142" i="17"/>
  <c r="AZ5183" i="17"/>
  <c r="AZ6749" i="17"/>
  <c r="AZ6185" i="17"/>
  <c r="AZ6957" i="17"/>
  <c r="AZ3789" i="17"/>
  <c r="AZ2100" i="17"/>
  <c r="AZ6297" i="17"/>
  <c r="AZ3821" i="17"/>
  <c r="AZ2254" i="17"/>
  <c r="AZ5055" i="17"/>
  <c r="AZ4674" i="17"/>
  <c r="AZ7457" i="17"/>
  <c r="AZ2393" i="17"/>
  <c r="AZ5619" i="17"/>
  <c r="AZ2966" i="17"/>
  <c r="AZ4862" i="17"/>
  <c r="AZ5786" i="17"/>
  <c r="AZ3129" i="17"/>
  <c r="AZ943" i="17"/>
  <c r="AZ4497" i="17"/>
  <c r="AZ2469" i="17"/>
  <c r="AZ588" i="17"/>
  <c r="AZ5598" i="17"/>
  <c r="AZ3101" i="17"/>
  <c r="AZ6740" i="17"/>
  <c r="AZ5559" i="17"/>
  <c r="AZ2933" i="17"/>
  <c r="AZ1479" i="17"/>
  <c r="AZ541" i="17"/>
  <c r="AZ3736" i="17"/>
  <c r="AZ2398" i="17"/>
  <c r="AZ2641" i="17"/>
  <c r="AZ1103" i="17"/>
  <c r="AZ7370" i="17"/>
  <c r="AZ933" i="17"/>
  <c r="AZ2748" i="17"/>
  <c r="AZ3578" i="17"/>
  <c r="AZ1216" i="17"/>
  <c r="AZ1882" i="17"/>
  <c r="AZ5842" i="17"/>
  <c r="AZ3157" i="17"/>
  <c r="AZ1956" i="17"/>
  <c r="AZ1256" i="17"/>
  <c r="AZ5209" i="17"/>
  <c r="AZ2099" i="17"/>
  <c r="AZ1076" i="17"/>
  <c r="AZ2081" i="17"/>
  <c r="AZ6884" i="17"/>
  <c r="AZ5561" i="17"/>
  <c r="AZ1072" i="17"/>
  <c r="AZ5390" i="17"/>
  <c r="AZ1998" i="17"/>
  <c r="AZ1778" i="17"/>
  <c r="AZ1751" i="17"/>
  <c r="AZ1551" i="17"/>
  <c r="AZ1011" i="17"/>
  <c r="AZ2134" i="17"/>
  <c r="AZ2503" i="17"/>
  <c r="AZ5218" i="17"/>
  <c r="AZ4545" i="17"/>
  <c r="AZ3997" i="17"/>
  <c r="AZ1717" i="17"/>
  <c r="AZ5145" i="17"/>
  <c r="AZ4107" i="17"/>
  <c r="AZ7349" i="17"/>
  <c r="AZ4656" i="17"/>
  <c r="AZ2242" i="17"/>
  <c r="AZ608" i="17"/>
  <c r="AZ4592" i="17"/>
  <c r="AZ6911" i="17"/>
  <c r="AZ1310" i="17"/>
  <c r="AZ3727" i="17"/>
  <c r="AZ390" i="17"/>
  <c r="AZ7586" i="17"/>
  <c r="AZ6807" i="17"/>
  <c r="AZ5400" i="17"/>
  <c r="AZ2754" i="17"/>
  <c r="AZ4310" i="17"/>
  <c r="AZ5523" i="17"/>
  <c r="AZ1298" i="17"/>
  <c r="AZ2120" i="17"/>
  <c r="AZ79" i="17"/>
  <c r="AZ407" i="17"/>
  <c r="AZ4518" i="17"/>
  <c r="AZ584" i="17"/>
  <c r="AZ1400" i="17"/>
  <c r="AZ2207" i="17"/>
  <c r="AZ4254" i="17"/>
  <c r="AZ1085" i="17"/>
  <c r="AZ2167" i="17"/>
  <c r="AZ1208" i="17"/>
  <c r="AZ7431" i="17"/>
  <c r="AZ3931" i="17"/>
  <c r="AZ1686" i="17"/>
  <c r="AZ4513" i="17"/>
  <c r="AZ2940" i="17"/>
  <c r="AZ1722" i="17"/>
  <c r="AZ1271" i="17"/>
  <c r="AZ1844" i="17"/>
  <c r="AZ4524" i="17"/>
  <c r="AZ1399" i="17"/>
  <c r="AZ3652" i="17"/>
  <c r="AZ1315" i="17"/>
  <c r="AZ5489" i="17"/>
  <c r="AZ1114" i="17"/>
  <c r="AZ2409" i="17"/>
  <c r="AZ7409" i="17"/>
  <c r="AZ30" i="17"/>
  <c r="AZ1654" i="17"/>
  <c r="AZ5993" i="17"/>
  <c r="AZ5545" i="17"/>
  <c r="AZ3550" i="17"/>
  <c r="AZ2313" i="17"/>
  <c r="AZ5317" i="17"/>
  <c r="AZ928" i="17"/>
  <c r="AZ1468" i="17"/>
  <c r="AZ611" i="17"/>
  <c r="AZ5091" i="17"/>
  <c r="AZ590" i="17"/>
  <c r="AZ5816" i="17"/>
  <c r="AZ5101" i="17"/>
  <c r="AZ2426" i="17"/>
  <c r="AZ2423" i="17"/>
  <c r="AZ1022" i="17"/>
  <c r="AZ4900" i="17"/>
  <c r="AZ1376" i="17"/>
  <c r="AZ1650" i="17"/>
  <c r="AZ6180" i="17"/>
  <c r="AZ4317" i="17"/>
  <c r="AZ561" i="17"/>
  <c r="AZ4767" i="17"/>
  <c r="AZ3974" i="17"/>
  <c r="AZ1556" i="17"/>
  <c r="AZ6666" i="17"/>
  <c r="AZ3369" i="17"/>
  <c r="AZ3609" i="17"/>
  <c r="AZ6045" i="17"/>
  <c r="AZ3163" i="17"/>
  <c r="AZ4491" i="17"/>
  <c r="AZ3932" i="17"/>
  <c r="AZ3847" i="17"/>
  <c r="AZ860" i="17"/>
  <c r="AZ1904" i="17"/>
  <c r="AZ5067" i="17"/>
  <c r="AZ6865" i="17"/>
  <c r="AZ1938" i="17"/>
  <c r="AZ5221" i="17"/>
  <c r="AZ4784" i="17"/>
  <c r="AZ1969" i="17"/>
  <c r="AZ544" i="17"/>
  <c r="AZ229" i="17"/>
  <c r="AZ790" i="17"/>
  <c r="AZ5905" i="17"/>
  <c r="AZ5427" i="17"/>
  <c r="AZ5693" i="17"/>
  <c r="AZ380" i="17"/>
  <c r="AZ4127" i="17"/>
  <c r="AZ3565" i="17"/>
  <c r="AZ5520" i="17"/>
  <c r="AZ2063" i="17"/>
  <c r="AZ1643" i="17"/>
  <c r="AZ5416" i="17"/>
  <c r="AZ1222" i="17"/>
  <c r="AZ1859" i="17"/>
  <c r="AZ2219" i="17"/>
  <c r="AZ3817" i="17"/>
  <c r="AZ1334" i="17"/>
  <c r="AZ5352" i="17"/>
  <c r="AZ1485" i="17"/>
  <c r="AZ4037" i="17"/>
  <c r="AZ761" i="17"/>
  <c r="AZ4308" i="17"/>
  <c r="AZ2144" i="17"/>
  <c r="AZ4047" i="17"/>
  <c r="AZ3289" i="17"/>
  <c r="AZ123" i="17"/>
  <c r="AZ2192" i="17"/>
  <c r="AZ3024" i="17"/>
  <c r="AZ513" i="17"/>
  <c r="AZ3269" i="17"/>
  <c r="AZ5100" i="17"/>
  <c r="AZ6712" i="17"/>
  <c r="AZ2360" i="17"/>
  <c r="AZ2450" i="17"/>
  <c r="AZ1019" i="17"/>
  <c r="AZ393" i="17"/>
  <c r="AZ2550" i="17"/>
  <c r="AZ7315" i="17"/>
  <c r="AZ352" i="17"/>
  <c r="AZ2629" i="17"/>
  <c r="AZ1988" i="17"/>
  <c r="AZ178" i="17"/>
  <c r="AZ312" i="17"/>
  <c r="AZ1131" i="17"/>
  <c r="AZ5527" i="17"/>
  <c r="AZ2362" i="17"/>
  <c r="AZ1450" i="17"/>
  <c r="AZ6427" i="17"/>
  <c r="AZ2168" i="17"/>
  <c r="AZ677" i="17"/>
  <c r="AZ807" i="17"/>
  <c r="AZ2446" i="17"/>
  <c r="AZ1547" i="17"/>
  <c r="AZ1351" i="17"/>
  <c r="AZ4551" i="17"/>
  <c r="AZ822" i="17"/>
  <c r="AZ2506" i="17"/>
  <c r="AZ2996" i="17"/>
  <c r="AZ7206" i="17"/>
  <c r="AZ5413" i="17"/>
  <c r="AZ1769" i="17"/>
  <c r="AZ3448" i="17"/>
  <c r="AZ600" i="17"/>
  <c r="AZ6736" i="17"/>
  <c r="AZ4922" i="17"/>
  <c r="AZ4143" i="17"/>
  <c r="AZ1790" i="17"/>
  <c r="AZ4785" i="17"/>
  <c r="AZ3341" i="17"/>
  <c r="AZ3366" i="17"/>
  <c r="AZ2437" i="17"/>
  <c r="AZ2034" i="17"/>
  <c r="AZ1112" i="17"/>
  <c r="AZ2471" i="17"/>
  <c r="AZ4051" i="17"/>
  <c r="AZ7661" i="17"/>
  <c r="AZ7422" i="17"/>
  <c r="AZ7185" i="17"/>
  <c r="AZ2346" i="17"/>
  <c r="AZ2523" i="17"/>
  <c r="AZ3604" i="17"/>
  <c r="AZ6767" i="17"/>
  <c r="AZ5757" i="17"/>
  <c r="AZ425" i="17"/>
  <c r="AZ2963" i="17"/>
  <c r="AZ593" i="17"/>
  <c r="AZ208" i="17"/>
  <c r="AZ7490" i="17"/>
  <c r="AZ3867" i="17"/>
  <c r="AZ4315" i="17"/>
  <c r="AZ102" i="17"/>
  <c r="AZ7454" i="17"/>
  <c r="AZ308" i="17"/>
  <c r="AZ2764" i="17"/>
  <c r="AZ2789" i="17"/>
  <c r="AZ4276" i="17"/>
  <c r="AZ7138" i="17"/>
  <c r="AZ5233" i="17"/>
  <c r="AZ251" i="17"/>
  <c r="AZ1077" i="17"/>
  <c r="AZ4416" i="17"/>
  <c r="AZ1081" i="17"/>
  <c r="AZ1168" i="17"/>
  <c r="AZ5755" i="17"/>
  <c r="AZ5498" i="17"/>
  <c r="AZ5442" i="17"/>
  <c r="AZ4636" i="17"/>
  <c r="AZ1116" i="17"/>
  <c r="AZ164" i="17"/>
  <c r="AZ7014" i="17"/>
  <c r="AZ574" i="17"/>
  <c r="AZ5604" i="17"/>
  <c r="AZ969" i="17"/>
  <c r="AZ835" i="17"/>
  <c r="AZ5832" i="17"/>
  <c r="AZ3637" i="17"/>
  <c r="AZ4223" i="17"/>
  <c r="AZ511" i="17"/>
  <c r="AZ282" i="17"/>
  <c r="AZ4681" i="17"/>
  <c r="AZ67" i="17"/>
  <c r="AZ7491" i="17"/>
  <c r="AZ3645" i="17"/>
  <c r="AZ156" i="17"/>
  <c r="AZ5724" i="17"/>
  <c r="AZ1789" i="17"/>
  <c r="AZ2195" i="17"/>
  <c r="AZ5773" i="17"/>
  <c r="AZ534" i="17"/>
  <c r="AZ4169" i="17"/>
  <c r="AZ1524" i="17"/>
  <c r="AZ5574" i="17"/>
  <c r="AZ7291" i="17"/>
  <c r="AZ1522" i="17"/>
  <c r="AZ3389" i="17"/>
  <c r="AZ246" i="17"/>
  <c r="AZ966" i="17"/>
  <c r="AZ4765" i="17"/>
  <c r="AZ1510" i="17"/>
  <c r="AZ5028" i="17"/>
  <c r="AZ1944" i="17"/>
  <c r="AZ5286" i="17"/>
  <c r="AZ1574" i="17"/>
  <c r="AZ7290" i="17"/>
  <c r="AZ7250" i="17"/>
  <c r="AZ4554" i="17"/>
  <c r="AZ3989" i="17"/>
  <c r="AZ2408" i="17"/>
  <c r="AZ4597" i="17"/>
  <c r="AZ6903" i="17"/>
  <c r="AZ3314" i="17"/>
  <c r="AZ2255" i="17"/>
  <c r="AZ2241" i="17"/>
  <c r="AZ7479" i="17"/>
  <c r="AZ7358" i="17"/>
  <c r="AZ2305" i="17"/>
  <c r="AZ6675" i="17"/>
  <c r="AZ6542" i="17"/>
  <c r="AZ6019" i="17"/>
  <c r="AZ1496" i="17"/>
  <c r="AZ3684" i="17"/>
  <c r="AZ743" i="17"/>
  <c r="AZ1188" i="17"/>
  <c r="AZ7099" i="17"/>
  <c r="AZ1046" i="17"/>
  <c r="AZ1657" i="17"/>
  <c r="AZ5618" i="17"/>
  <c r="AZ718" i="17"/>
  <c r="AZ5448" i="17"/>
  <c r="AZ3185" i="17"/>
  <c r="AZ6064" i="17"/>
  <c r="AZ6129" i="17"/>
  <c r="AZ7442" i="17"/>
  <c r="AZ2443" i="17"/>
  <c r="AZ5379" i="17"/>
  <c r="AZ2891" i="17"/>
  <c r="AZ6741" i="17"/>
  <c r="AZ3825" i="17"/>
  <c r="AZ2281" i="17"/>
  <c r="AZ7011" i="17"/>
  <c r="AZ6026" i="17"/>
  <c r="AZ115" i="17"/>
  <c r="AZ1757" i="17"/>
  <c r="AZ1000" i="17"/>
  <c r="AZ6404" i="17"/>
  <c r="AZ5675" i="17"/>
  <c r="AZ5803" i="17"/>
  <c r="AZ6219" i="17"/>
  <c r="AZ7633" i="17"/>
  <c r="AZ5500" i="17"/>
  <c r="AZ2598" i="17"/>
  <c r="AZ734" i="17"/>
  <c r="AZ4134" i="17"/>
  <c r="AZ314" i="17"/>
  <c r="AZ2958" i="17"/>
  <c r="AZ136" i="17"/>
  <c r="AZ2401" i="17"/>
  <c r="AZ5741" i="17"/>
  <c r="AZ3740" i="17"/>
  <c r="AZ98" i="17"/>
  <c r="AZ7379" i="17"/>
  <c r="AZ1666" i="17"/>
  <c r="AZ1640" i="17"/>
  <c r="AZ1862" i="17"/>
  <c r="AZ4442" i="17"/>
  <c r="AZ5460" i="17"/>
  <c r="AZ2141" i="17"/>
  <c r="AZ3128" i="17"/>
  <c r="AZ5404" i="17"/>
  <c r="AZ6186" i="17"/>
  <c r="AZ3956" i="17"/>
  <c r="AZ1777" i="17"/>
  <c r="AZ1290" i="17"/>
  <c r="AZ2513" i="17"/>
  <c r="AZ1519" i="17"/>
  <c r="AZ1615" i="17"/>
  <c r="AZ3545" i="17"/>
  <c r="AZ2088" i="17"/>
  <c r="AZ1974" i="17"/>
  <c r="AZ4469" i="17"/>
  <c r="AZ1880" i="17"/>
  <c r="AZ684" i="17"/>
  <c r="AZ3546" i="17"/>
  <c r="AZ6842" i="17"/>
  <c r="AZ3965" i="17"/>
  <c r="AZ7312" i="17"/>
  <c r="AZ6135" i="17"/>
  <c r="AZ7649" i="17"/>
  <c r="AZ731" i="17"/>
  <c r="AZ424" i="17"/>
  <c r="AZ987" i="17"/>
  <c r="AZ2704" i="17"/>
  <c r="AZ1135" i="17"/>
  <c r="AZ2632" i="17"/>
  <c r="AZ5076" i="17"/>
  <c r="AZ1681" i="17"/>
  <c r="AZ4302" i="17"/>
  <c r="AZ641" i="17"/>
  <c r="AZ4859" i="17"/>
  <c r="AZ1057" i="17"/>
  <c r="AZ6974" i="17"/>
  <c r="AZ3486" i="17"/>
  <c r="AZ2092" i="17"/>
  <c r="AZ2380" i="17"/>
  <c r="AZ7353" i="17"/>
  <c r="AZ2384" i="17"/>
  <c r="AZ5851" i="17"/>
  <c r="AZ6187" i="17"/>
  <c r="AZ1964" i="17"/>
  <c r="AZ2015" i="17"/>
  <c r="AZ1965" i="17"/>
  <c r="AZ2302" i="17"/>
  <c r="AZ5440" i="17"/>
  <c r="AZ1709" i="17"/>
  <c r="AZ721" i="17"/>
  <c r="AZ296" i="17"/>
  <c r="AZ921" i="17"/>
  <c r="AZ4919" i="17"/>
  <c r="AZ789" i="17"/>
  <c r="AZ4012" i="17"/>
  <c r="AZ6657" i="17"/>
  <c r="AZ4864" i="17"/>
  <c r="AZ1523" i="17"/>
  <c r="AZ7271" i="17"/>
  <c r="AZ4653" i="17"/>
  <c r="AZ6178" i="17"/>
  <c r="AZ4947" i="17"/>
  <c r="AZ6329" i="17"/>
  <c r="AZ227" i="17"/>
  <c r="AZ2668" i="17"/>
  <c r="AZ5335" i="17"/>
  <c r="AZ5208" i="17"/>
  <c r="AZ3724" i="17"/>
  <c r="AZ3100" i="17"/>
  <c r="AZ7147" i="17"/>
  <c r="AZ6636" i="17"/>
  <c r="AZ1780" i="17"/>
  <c r="AZ5260" i="17"/>
  <c r="AZ4703" i="17"/>
  <c r="AZ2538" i="17"/>
  <c r="AZ3220" i="17"/>
  <c r="AZ4809" i="17"/>
  <c r="AZ289" i="17"/>
  <c r="AZ2847" i="17"/>
  <c r="AZ4319" i="17"/>
  <c r="AZ467" i="17"/>
  <c r="AZ2441" i="17"/>
  <c r="AZ621" i="17"/>
  <c r="AZ2763" i="17"/>
  <c r="AZ323" i="17"/>
  <c r="AZ3771" i="17"/>
  <c r="AZ1075" i="17"/>
  <c r="AZ2412" i="17"/>
  <c r="AZ3585" i="17"/>
  <c r="AZ5017" i="17"/>
  <c r="AZ2897" i="17"/>
  <c r="AZ114" i="17"/>
  <c r="AZ1087" i="17"/>
  <c r="AZ710" i="17"/>
  <c r="AZ1068" i="17"/>
  <c r="AZ2509" i="17"/>
  <c r="AZ2220" i="17"/>
  <c r="AZ1630" i="17"/>
  <c r="AZ2424" i="17"/>
  <c r="AZ6775" i="17"/>
  <c r="AZ7430" i="17"/>
  <c r="AZ3475" i="17"/>
  <c r="AZ474" i="17"/>
  <c r="AZ5236" i="17"/>
  <c r="AZ998" i="17"/>
  <c r="AZ4392" i="17"/>
  <c r="AZ455" i="17"/>
  <c r="AZ5793" i="17"/>
  <c r="AZ4529" i="17"/>
  <c r="AZ4459" i="17"/>
  <c r="AZ1759" i="17"/>
  <c r="AZ5089" i="17"/>
  <c r="AZ6851" i="17"/>
  <c r="AZ1572" i="17"/>
  <c r="AZ1955" i="17"/>
  <c r="AZ3816" i="17"/>
  <c r="AZ5954" i="17"/>
  <c r="AZ863" i="17"/>
  <c r="AZ2906" i="17"/>
  <c r="AZ7467" i="17"/>
  <c r="AZ1047" i="17"/>
  <c r="AZ2130" i="17"/>
  <c r="AZ428" i="17"/>
  <c r="AZ1317" i="17"/>
  <c r="AZ3513" i="17"/>
  <c r="AZ1814" i="17"/>
  <c r="AZ2750" i="17"/>
  <c r="AZ2018" i="17"/>
  <c r="AZ325" i="17"/>
  <c r="AZ3266" i="17"/>
  <c r="AZ5079" i="17"/>
  <c r="AZ2552" i="17"/>
  <c r="AZ2368" i="17"/>
  <c r="AZ1851" i="17"/>
  <c r="AZ3628" i="17"/>
  <c r="AZ1917" i="17"/>
  <c r="AZ2374" i="17"/>
  <c r="AZ6565" i="17"/>
  <c r="AZ3915" i="17"/>
  <c r="AZ5627" i="17"/>
  <c r="AZ3193" i="17"/>
  <c r="AZ6598" i="17"/>
  <c r="AZ784" i="17"/>
  <c r="AZ6591" i="17"/>
  <c r="AZ5277" i="17"/>
  <c r="AZ2473" i="17"/>
  <c r="AZ629" i="17"/>
  <c r="AZ1040" i="17"/>
  <c r="AZ2132" i="17"/>
  <c r="AZ1305" i="17"/>
  <c r="AZ4701" i="17"/>
  <c r="AZ1341" i="17"/>
  <c r="B9" i="16"/>
  <c r="B10" i="16" s="1"/>
  <c r="B11" i="16" s="1"/>
  <c r="B12" i="16" s="1"/>
  <c r="B13" i="16" s="1"/>
  <c r="B14" i="16" s="1"/>
  <c r="B15" i="16" s="1"/>
  <c r="T7671" i="17"/>
  <c r="U7671" i="17" s="1"/>
  <c r="X7671" i="17" s="1"/>
  <c r="AA7671" i="17" s="1"/>
  <c r="T7670" i="17"/>
  <c r="U7670" i="17" s="1"/>
  <c r="X7670" i="17" s="1"/>
  <c r="AA7670" i="17" s="1"/>
  <c r="AX14" i="17"/>
  <c r="B14" i="26"/>
  <c r="U14" i="26"/>
  <c r="C233" i="26"/>
  <c r="G228" i="26"/>
  <c r="C235" i="26"/>
  <c r="G230" i="26"/>
  <c r="C232" i="26"/>
  <c r="G227" i="26"/>
  <c r="C236" i="26"/>
  <c r="G231" i="26"/>
  <c r="T21" i="17"/>
  <c r="U21" i="17" s="1"/>
  <c r="M18" i="42"/>
  <c r="H9" i="16"/>
  <c r="H15" i="16"/>
  <c r="H21" i="16"/>
  <c r="H28" i="16"/>
  <c r="H34" i="16"/>
  <c r="H40" i="16"/>
  <c r="H10" i="16"/>
  <c r="H16" i="16"/>
  <c r="H22" i="16"/>
  <c r="H29" i="16"/>
  <c r="H35" i="16"/>
  <c r="H41" i="16"/>
  <c r="H12" i="16"/>
  <c r="H18" i="16"/>
  <c r="H25" i="16"/>
  <c r="H31" i="16"/>
  <c r="B4" i="34"/>
  <c r="C15" i="13"/>
  <c r="I15" i="13"/>
  <c r="H11" i="16"/>
  <c r="H17" i="16"/>
  <c r="H23" i="16"/>
  <c r="H30" i="16"/>
  <c r="H36" i="16"/>
  <c r="H42" i="16"/>
  <c r="H37" i="16"/>
  <c r="H8" i="16"/>
  <c r="H14" i="16"/>
  <c r="H20" i="16"/>
  <c r="H27" i="16"/>
  <c r="H33" i="16"/>
  <c r="H39" i="16"/>
  <c r="H6" i="16"/>
  <c r="H43" i="16"/>
  <c r="H7" i="16"/>
  <c r="H13" i="16"/>
  <c r="H19" i="16"/>
  <c r="H26" i="16"/>
  <c r="H32" i="16"/>
  <c r="H38" i="16"/>
  <c r="A2" i="23"/>
  <c r="BI38" i="17"/>
  <c r="BJ38" i="17" s="1"/>
  <c r="V15" i="17"/>
  <c r="C15" i="8"/>
  <c r="BF13" i="17" s="1"/>
  <c r="B16" i="13"/>
  <c r="H15" i="13"/>
  <c r="H5" i="16"/>
  <c r="G15" i="13"/>
  <c r="E15" i="13"/>
  <c r="F15" i="13"/>
  <c r="D15" i="13"/>
  <c r="T7612" i="17"/>
  <c r="U7612" i="17" s="1"/>
  <c r="T3343" i="17"/>
  <c r="U3343" i="17" s="1"/>
  <c r="C34" i="8"/>
  <c r="C35" i="8"/>
  <c r="D36" i="8"/>
  <c r="C36" i="8" s="1"/>
  <c r="B12" i="48" s="1"/>
  <c r="B15" i="22"/>
  <c r="T610" i="17"/>
  <c r="U610" i="17" s="1"/>
  <c r="T2976" i="17"/>
  <c r="U2976" i="17" s="1"/>
  <c r="T3049" i="17"/>
  <c r="U3049" i="17" s="1"/>
  <c r="T958" i="17"/>
  <c r="U958" i="17" s="1"/>
  <c r="T2238" i="17"/>
  <c r="U2238" i="17" s="1"/>
  <c r="T4148" i="17"/>
  <c r="U4148" i="17" s="1"/>
  <c r="T4532" i="17"/>
  <c r="U4532" i="17" s="1"/>
  <c r="T2782" i="17"/>
  <c r="U2782" i="17" s="1"/>
  <c r="T6738" i="17"/>
  <c r="U6738" i="17" s="1"/>
  <c r="T125" i="17"/>
  <c r="U125" i="17" s="1"/>
  <c r="T149" i="17"/>
  <c r="U149" i="17" s="1"/>
  <c r="T1549" i="17"/>
  <c r="U1549" i="17" s="1"/>
  <c r="T4726" i="17"/>
  <c r="U4726" i="17" s="1"/>
  <c r="T5583" i="17"/>
  <c r="U5583" i="17" s="1"/>
  <c r="T1156" i="17"/>
  <c r="U1156" i="17" s="1"/>
  <c r="T2260" i="17"/>
  <c r="U2260" i="17" s="1"/>
  <c r="T4858" i="17"/>
  <c r="U4858" i="17" s="1"/>
  <c r="T6236" i="17"/>
  <c r="U6236" i="17" s="1"/>
  <c r="T778" i="17"/>
  <c r="U778" i="17" s="1"/>
  <c r="T1503" i="17"/>
  <c r="U1503" i="17" s="1"/>
  <c r="T3195" i="17"/>
  <c r="U3195" i="17" s="1"/>
  <c r="T4545" i="17"/>
  <c r="U4545" i="17" s="1"/>
  <c r="T280" i="17"/>
  <c r="U280" i="17" s="1"/>
  <c r="T1290" i="17"/>
  <c r="U1290" i="17" s="1"/>
  <c r="T1316" i="17"/>
  <c r="U1316" i="17" s="1"/>
  <c r="T539" i="17"/>
  <c r="U539" i="17" s="1"/>
  <c r="T2144" i="17"/>
  <c r="U2144" i="17" s="1"/>
  <c r="T4901" i="17"/>
  <c r="U4901" i="17" s="1"/>
  <c r="T6411" i="17"/>
  <c r="U6411" i="17" s="1"/>
  <c r="T5041" i="17"/>
  <c r="U5041" i="17" s="1"/>
  <c r="T628" i="17"/>
  <c r="U628" i="17" s="1"/>
  <c r="T680" i="17"/>
  <c r="U680" i="17" s="1"/>
  <c r="T2502" i="17"/>
  <c r="U2502" i="17" s="1"/>
  <c r="T3439" i="17"/>
  <c r="U3439" i="17" s="1"/>
  <c r="T4131" i="17"/>
  <c r="U4131" i="17" s="1"/>
  <c r="T5859" i="17"/>
  <c r="U5859" i="17" s="1"/>
  <c r="T7507" i="17"/>
  <c r="U7507" i="17" s="1"/>
  <c r="T303" i="17"/>
  <c r="U303" i="17" s="1"/>
  <c r="T572" i="17"/>
  <c r="U572" i="17" s="1"/>
  <c r="T2764" i="17"/>
  <c r="U2764" i="17" s="1"/>
  <c r="T4280" i="17"/>
  <c r="U4280" i="17" s="1"/>
  <c r="T5100" i="17"/>
  <c r="U5100" i="17" s="1"/>
  <c r="T7351" i="17"/>
  <c r="U7351" i="17" s="1"/>
  <c r="T1646" i="17"/>
  <c r="U1646" i="17" s="1"/>
  <c r="T4508" i="17"/>
  <c r="U4508" i="17" s="1"/>
  <c r="T4678" i="17"/>
  <c r="U4678" i="17" s="1"/>
  <c r="T5568" i="17"/>
  <c r="U5568" i="17" s="1"/>
  <c r="T6891" i="17"/>
  <c r="U6891" i="17" s="1"/>
  <c r="T7257" i="17"/>
  <c r="U7257" i="17" s="1"/>
  <c r="T7363" i="17"/>
  <c r="U7363" i="17" s="1"/>
  <c r="T7632" i="17"/>
  <c r="U7632" i="17" s="1"/>
  <c r="T7651" i="17"/>
  <c r="U7651" i="17" s="1"/>
  <c r="T6472" i="17"/>
  <c r="U6472" i="17" s="1"/>
  <c r="T6394" i="17"/>
  <c r="U6394" i="17" s="1"/>
  <c r="T3844" i="17"/>
  <c r="U3844" i="17" s="1"/>
  <c r="T5009" i="17"/>
  <c r="U5009" i="17" s="1"/>
  <c r="T6713" i="17"/>
  <c r="U6713" i="17" s="1"/>
  <c r="T1984" i="17"/>
  <c r="U1984" i="17" s="1"/>
  <c r="T2000" i="17"/>
  <c r="U2000" i="17" s="1"/>
  <c r="T2979" i="17"/>
  <c r="U2979" i="17" s="1"/>
  <c r="T3046" i="17"/>
  <c r="U3046" i="17" s="1"/>
  <c r="T3280" i="17"/>
  <c r="U3280" i="17" s="1"/>
  <c r="T4582" i="17"/>
  <c r="U4582" i="17" s="1"/>
  <c r="T4911" i="17"/>
  <c r="U4911" i="17" s="1"/>
  <c r="T5002" i="17"/>
  <c r="U5002" i="17" s="1"/>
  <c r="T5621" i="17"/>
  <c r="U5621" i="17" s="1"/>
  <c r="T82" i="17"/>
  <c r="U82" i="17" s="1"/>
  <c r="T570" i="17"/>
  <c r="U570" i="17" s="1"/>
  <c r="T1638" i="17"/>
  <c r="U1638" i="17" s="1"/>
  <c r="T87" i="17"/>
  <c r="U87" i="17" s="1"/>
  <c r="T702" i="17"/>
  <c r="U702" i="17" s="1"/>
  <c r="T875" i="17"/>
  <c r="U875" i="17" s="1"/>
  <c r="T2024" i="17"/>
  <c r="U2024" i="17" s="1"/>
  <c r="T6339" i="17"/>
  <c r="U6339" i="17" s="1"/>
  <c r="T4304" i="17"/>
  <c r="U4304" i="17" s="1"/>
  <c r="T5054" i="17"/>
  <c r="U5054" i="17" s="1"/>
  <c r="T1166" i="17"/>
  <c r="U1166" i="17" s="1"/>
  <c r="T1174" i="17"/>
  <c r="U1174" i="17" s="1"/>
  <c r="T1178" i="17"/>
  <c r="U1178" i="17" s="1"/>
  <c r="T1486" i="17"/>
  <c r="U1486" i="17" s="1"/>
  <c r="T4720" i="17"/>
  <c r="U4720" i="17" s="1"/>
  <c r="T5602" i="17"/>
  <c r="U5602" i="17" s="1"/>
  <c r="T4272" i="17"/>
  <c r="U4272" i="17" s="1"/>
  <c r="T4328" i="17"/>
  <c r="U4328" i="17" s="1"/>
  <c r="T5017" i="17"/>
  <c r="U5017" i="17" s="1"/>
  <c r="T231" i="17"/>
  <c r="U231" i="17" s="1"/>
  <c r="T243" i="17"/>
  <c r="U243" i="17" s="1"/>
  <c r="T418" i="17"/>
  <c r="U418" i="17" s="1"/>
  <c r="T1035" i="17"/>
  <c r="U1035" i="17" s="1"/>
  <c r="T1388" i="17"/>
  <c r="U1388" i="17" s="1"/>
  <c r="T1798" i="17"/>
  <c r="U1798" i="17" s="1"/>
  <c r="T4724" i="17"/>
  <c r="U4724" i="17" s="1"/>
  <c r="T6262" i="17"/>
  <c r="U6262" i="17" s="1"/>
  <c r="T7177" i="17"/>
  <c r="U7177" i="17" s="1"/>
  <c r="T2370" i="17"/>
  <c r="U2370" i="17" s="1"/>
  <c r="T2458" i="17"/>
  <c r="U2458" i="17" s="1"/>
  <c r="T5474" i="17"/>
  <c r="U5474" i="17" s="1"/>
  <c r="T6182" i="17"/>
  <c r="U6182" i="17" s="1"/>
  <c r="T6828" i="17"/>
  <c r="U6828" i="17" s="1"/>
  <c r="T118" i="17"/>
  <c r="U118" i="17" s="1"/>
  <c r="T122" i="17"/>
  <c r="U122" i="17" s="1"/>
  <c r="T294" i="17"/>
  <c r="U294" i="17" s="1"/>
  <c r="T350" i="17"/>
  <c r="U350" i="17" s="1"/>
  <c r="T369" i="17"/>
  <c r="U369" i="17" s="1"/>
  <c r="T440" i="17"/>
  <c r="U440" i="17" s="1"/>
  <c r="T507" i="17"/>
  <c r="U507" i="17" s="1"/>
  <c r="T542" i="17"/>
  <c r="U542" i="17" s="1"/>
  <c r="T731" i="17"/>
  <c r="U731" i="17" s="1"/>
  <c r="T774" i="17"/>
  <c r="U774" i="17" s="1"/>
  <c r="T856" i="17"/>
  <c r="U856" i="17" s="1"/>
  <c r="T1054" i="17"/>
  <c r="U1054" i="17" s="1"/>
  <c r="T1492" i="17"/>
  <c r="U1492" i="17" s="1"/>
  <c r="T1714" i="17"/>
  <c r="U1714" i="17" s="1"/>
  <c r="T1794" i="17"/>
  <c r="U1794" i="17" s="1"/>
  <c r="T3846" i="17"/>
  <c r="U3846" i="17" s="1"/>
  <c r="T4152" i="17"/>
  <c r="U4152" i="17" s="1"/>
  <c r="T4613" i="17"/>
  <c r="U4613" i="17" s="1"/>
  <c r="T4937" i="17"/>
  <c r="U4937" i="17" s="1"/>
  <c r="T6287" i="17"/>
  <c r="U6287" i="17" s="1"/>
  <c r="T7224" i="17"/>
  <c r="U7224" i="17" s="1"/>
  <c r="T7293" i="17"/>
  <c r="U7293" i="17" s="1"/>
  <c r="T7303" i="17"/>
  <c r="U7303" i="17" s="1"/>
  <c r="T51" i="17"/>
  <c r="U51" i="17" s="1"/>
  <c r="T54" i="17"/>
  <c r="U54" i="17" s="1"/>
  <c r="T573" i="17"/>
  <c r="U573" i="17" s="1"/>
  <c r="T1050" i="17"/>
  <c r="U1050" i="17" s="1"/>
  <c r="T1163" i="17"/>
  <c r="U1163" i="17" s="1"/>
  <c r="T1232" i="17"/>
  <c r="U1232" i="17" s="1"/>
  <c r="T1272" i="17"/>
  <c r="U1272" i="17" s="1"/>
  <c r="T1446" i="17"/>
  <c r="U1446" i="17" s="1"/>
  <c r="T1500" i="17"/>
  <c r="U1500" i="17" s="1"/>
  <c r="T2416" i="17"/>
  <c r="U2416" i="17" s="1"/>
  <c r="T3218" i="17"/>
  <c r="U3218" i="17" s="1"/>
  <c r="T3274" i="17"/>
  <c r="U3274" i="17" s="1"/>
  <c r="T5945" i="17"/>
  <c r="U5945" i="17" s="1"/>
  <c r="T6532" i="17"/>
  <c r="U6532" i="17" s="1"/>
  <c r="T6568" i="17"/>
  <c r="U6568" i="17" s="1"/>
  <c r="T7579" i="17"/>
  <c r="U7579" i="17" s="1"/>
  <c r="T668" i="17"/>
  <c r="U668" i="17" s="1"/>
  <c r="T1484" i="17"/>
  <c r="U1484" i="17" s="1"/>
  <c r="T2200" i="17"/>
  <c r="U2200" i="17" s="1"/>
  <c r="T2804" i="17"/>
  <c r="U2804" i="17" s="1"/>
  <c r="T4442" i="17"/>
  <c r="U4442" i="17" s="1"/>
  <c r="T4864" i="17"/>
  <c r="U4864" i="17" s="1"/>
  <c r="T6664" i="17"/>
  <c r="U6664" i="17" s="1"/>
  <c r="T7008" i="17"/>
  <c r="U7008" i="17" s="1"/>
  <c r="T1319" i="17"/>
  <c r="U1319" i="17" s="1"/>
  <c r="T1880" i="17"/>
  <c r="U1880" i="17" s="1"/>
  <c r="T4596" i="17"/>
  <c r="U4596" i="17" s="1"/>
  <c r="T4860" i="17"/>
  <c r="U4860" i="17" s="1"/>
  <c r="T2142" i="17"/>
  <c r="U2142" i="17" s="1"/>
  <c r="T818" i="17"/>
  <c r="U818" i="17" s="1"/>
  <c r="T273" i="17"/>
  <c r="U273" i="17" s="1"/>
  <c r="T717" i="17"/>
  <c r="U717" i="17" s="1"/>
  <c r="T4127" i="17"/>
  <c r="U4127" i="17" s="1"/>
  <c r="T7211" i="17"/>
  <c r="U7211" i="17" s="1"/>
  <c r="T7663" i="17"/>
  <c r="U7663" i="17" s="1"/>
  <c r="T159" i="17"/>
  <c r="U159" i="17" s="1"/>
  <c r="T620" i="17"/>
  <c r="U620" i="17" s="1"/>
  <c r="T1149" i="17"/>
  <c r="U1149" i="17" s="1"/>
  <c r="T1576" i="17"/>
  <c r="U1576" i="17" s="1"/>
  <c r="T1633" i="17"/>
  <c r="U1633" i="17" s="1"/>
  <c r="T1888" i="17"/>
  <c r="U1888" i="17" s="1"/>
  <c r="T1892" i="17"/>
  <c r="U1892" i="17" s="1"/>
  <c r="T2464" i="17"/>
  <c r="U2464" i="17" s="1"/>
  <c r="T2491" i="17"/>
  <c r="U2491" i="17" s="1"/>
  <c r="T4970" i="17"/>
  <c r="U4970" i="17" s="1"/>
  <c r="T6336" i="17"/>
  <c r="U6336" i="17" s="1"/>
  <c r="T940" i="17"/>
  <c r="U940" i="17" s="1"/>
  <c r="T1172" i="17"/>
  <c r="U1172" i="17" s="1"/>
  <c r="T2006" i="17"/>
  <c r="U2006" i="17" s="1"/>
  <c r="T7639" i="17"/>
  <c r="U7639" i="17" s="1"/>
  <c r="T384" i="17"/>
  <c r="U384" i="17" s="1"/>
  <c r="T1079" i="17"/>
  <c r="U1079" i="17" s="1"/>
  <c r="T2106" i="17"/>
  <c r="U2106" i="17" s="1"/>
  <c r="T2442" i="17"/>
  <c r="U2442" i="17" s="1"/>
  <c r="T3090" i="17"/>
  <c r="U3090" i="17" s="1"/>
  <c r="T3310" i="17"/>
  <c r="U3310" i="17" s="1"/>
  <c r="T5109" i="17"/>
  <c r="U5109" i="17" s="1"/>
  <c r="T3436" i="17"/>
  <c r="U3436" i="17" s="1"/>
  <c r="T52" i="17"/>
  <c r="U52" i="17" s="1"/>
  <c r="T662" i="17"/>
  <c r="U662" i="17" s="1"/>
  <c r="T2401" i="17"/>
  <c r="U2401" i="17" s="1"/>
  <c r="T132" i="17"/>
  <c r="U132" i="17" s="1"/>
  <c r="T148" i="17"/>
  <c r="U148" i="17" s="1"/>
  <c r="T170" i="17"/>
  <c r="U170" i="17" s="1"/>
  <c r="T659" i="17"/>
  <c r="U659" i="17" s="1"/>
  <c r="T1192" i="17"/>
  <c r="U1192" i="17" s="1"/>
  <c r="T153" i="17"/>
  <c r="U153" i="17" s="1"/>
  <c r="T325" i="17"/>
  <c r="U325" i="17" s="1"/>
  <c r="T332" i="17"/>
  <c r="U332" i="17" s="1"/>
  <c r="T587" i="17"/>
  <c r="U587" i="17" s="1"/>
  <c r="T648" i="17"/>
  <c r="U648" i="17" s="1"/>
  <c r="T652" i="17"/>
  <c r="U652" i="17" s="1"/>
  <c r="T656" i="17"/>
  <c r="U656" i="17" s="1"/>
  <c r="T1293" i="17"/>
  <c r="U1293" i="17" s="1"/>
  <c r="T1379" i="17"/>
  <c r="U1379" i="17" s="1"/>
  <c r="T1808" i="17"/>
  <c r="U1808" i="17" s="1"/>
  <c r="T1938" i="17"/>
  <c r="U1938" i="17" s="1"/>
  <c r="T2195" i="17"/>
  <c r="U2195" i="17" s="1"/>
  <c r="T2981" i="17"/>
  <c r="U2981" i="17" s="1"/>
  <c r="T3600" i="17"/>
  <c r="U3600" i="17" s="1"/>
  <c r="T5628" i="17"/>
  <c r="U5628" i="17" s="1"/>
  <c r="T1086" i="17"/>
  <c r="U1086" i="17" s="1"/>
  <c r="T6180" i="17"/>
  <c r="U6180" i="17" s="1"/>
  <c r="T2010" i="17"/>
  <c r="U2010" i="17" s="1"/>
  <c r="T5021" i="17"/>
  <c r="U5021" i="17" s="1"/>
  <c r="T306" i="17"/>
  <c r="U306" i="17" s="1"/>
  <c r="T598" i="17"/>
  <c r="U598" i="17" s="1"/>
  <c r="T690" i="17"/>
  <c r="U690" i="17" s="1"/>
  <c r="T1022" i="17"/>
  <c r="U1022" i="17" s="1"/>
  <c r="T1578" i="17"/>
  <c r="U1578" i="17" s="1"/>
  <c r="T1682" i="17"/>
  <c r="U1682" i="17" s="1"/>
  <c r="T1720" i="17"/>
  <c r="U1720" i="17" s="1"/>
  <c r="T2288" i="17"/>
  <c r="U2288" i="17" s="1"/>
  <c r="T3308" i="17"/>
  <c r="U3308" i="17" s="1"/>
  <c r="T3372" i="17"/>
  <c r="U3372" i="17" s="1"/>
  <c r="T6643" i="17"/>
  <c r="U6643" i="17" s="1"/>
  <c r="T7629" i="17"/>
  <c r="U7629" i="17" s="1"/>
  <c r="T2082" i="17"/>
  <c r="U2082" i="17" s="1"/>
  <c r="T2298" i="17"/>
  <c r="U2298" i="17" s="1"/>
  <c r="T2430" i="17"/>
  <c r="U2430" i="17" s="1"/>
  <c r="T2514" i="17"/>
  <c r="U2514" i="17" s="1"/>
  <c r="T2849" i="17"/>
  <c r="U2849" i="17" s="1"/>
  <c r="T3648" i="17"/>
  <c r="U3648" i="17" s="1"/>
  <c r="T4034" i="17"/>
  <c r="U4034" i="17" s="1"/>
  <c r="T4052" i="17"/>
  <c r="U4052" i="17" s="1"/>
  <c r="T4335" i="17"/>
  <c r="U4335" i="17" s="1"/>
  <c r="T4415" i="17"/>
  <c r="U4415" i="17" s="1"/>
  <c r="T5049" i="17"/>
  <c r="U5049" i="17" s="1"/>
  <c r="T5107" i="17"/>
  <c r="U5107" i="17" s="1"/>
  <c r="T5121" i="17"/>
  <c r="U5121" i="17" s="1"/>
  <c r="T5676" i="17"/>
  <c r="U5676" i="17" s="1"/>
  <c r="T6342" i="17"/>
  <c r="U6342" i="17" s="1"/>
  <c r="T6344" i="17"/>
  <c r="U6344" i="17" s="1"/>
  <c r="T6718" i="17"/>
  <c r="U6718" i="17" s="1"/>
  <c r="T7284" i="17"/>
  <c r="U7284" i="17" s="1"/>
  <c r="T6174" i="17"/>
  <c r="U6174" i="17" s="1"/>
  <c r="T6793" i="17"/>
  <c r="U6793" i="17" s="1"/>
  <c r="T4256" i="17"/>
  <c r="U4256" i="17" s="1"/>
  <c r="T4332" i="17"/>
  <c r="U4332" i="17" s="1"/>
  <c r="T4347" i="17"/>
  <c r="U4347" i="17" s="1"/>
  <c r="T4388" i="17"/>
  <c r="U4388" i="17" s="1"/>
  <c r="T4642" i="17"/>
  <c r="U4642" i="17" s="1"/>
  <c r="T5613" i="17"/>
  <c r="U5613" i="17" s="1"/>
  <c r="T6181" i="17"/>
  <c r="U6181" i="17" s="1"/>
  <c r="T6665" i="17"/>
  <c r="U6665" i="17" s="1"/>
  <c r="T7066" i="17"/>
  <c r="U7066" i="17" s="1"/>
  <c r="T2156" i="17"/>
  <c r="U2156" i="17" s="1"/>
  <c r="T3628" i="17"/>
  <c r="U3628" i="17" s="1"/>
  <c r="T4108" i="17"/>
  <c r="U4108" i="17" s="1"/>
  <c r="T4656" i="17"/>
  <c r="U4656" i="17" s="1"/>
  <c r="T5171" i="17"/>
  <c r="U5171" i="17" s="1"/>
  <c r="T5388" i="17"/>
  <c r="U5388" i="17" s="1"/>
  <c r="T5392" i="17"/>
  <c r="U5392" i="17" s="1"/>
  <c r="T5710" i="17"/>
  <c r="U5710" i="17" s="1"/>
  <c r="T5765" i="17"/>
  <c r="U5765" i="17" s="1"/>
  <c r="T6026" i="17"/>
  <c r="U6026" i="17" s="1"/>
  <c r="T7317" i="17"/>
  <c r="U7317" i="17" s="1"/>
  <c r="T7421" i="17"/>
  <c r="U7421" i="17" s="1"/>
  <c r="T2131" i="17"/>
  <c r="U2131" i="17" s="1"/>
  <c r="T2191" i="17"/>
  <c r="U2191" i="17" s="1"/>
  <c r="T2240" i="17"/>
  <c r="U2240" i="17" s="1"/>
  <c r="T2274" i="17"/>
  <c r="U2274" i="17" s="1"/>
  <c r="T2320" i="17"/>
  <c r="U2320" i="17" s="1"/>
  <c r="T2358" i="17"/>
  <c r="U2358" i="17" s="1"/>
  <c r="T2365" i="17"/>
  <c r="U2365" i="17" s="1"/>
  <c r="T2462" i="17"/>
  <c r="U2462" i="17" s="1"/>
  <c r="T2541" i="17"/>
  <c r="U2541" i="17" s="1"/>
  <c r="T2674" i="17"/>
  <c r="U2674" i="17" s="1"/>
  <c r="T2834" i="17"/>
  <c r="U2834" i="17" s="1"/>
  <c r="T3058" i="17"/>
  <c r="U3058" i="17" s="1"/>
  <c r="T3352" i="17"/>
  <c r="U3352" i="17" s="1"/>
  <c r="T3412" i="17"/>
  <c r="U3412" i="17" s="1"/>
  <c r="T3610" i="17"/>
  <c r="U3610" i="17" s="1"/>
  <c r="T3908" i="17"/>
  <c r="U3908" i="17" s="1"/>
  <c r="T5921" i="17"/>
  <c r="U5921" i="17" s="1"/>
  <c r="T5935" i="17"/>
  <c r="U5935" i="17" s="1"/>
  <c r="T6489" i="17"/>
  <c r="U6489" i="17" s="1"/>
  <c r="T7231" i="17"/>
  <c r="U7231" i="17" s="1"/>
  <c r="T7291" i="17"/>
  <c r="U7291" i="17" s="1"/>
  <c r="T7403" i="17"/>
  <c r="U7403" i="17" s="1"/>
  <c r="T7576" i="17"/>
  <c r="U7576" i="17" s="1"/>
  <c r="T2612" i="17"/>
  <c r="U2612" i="17" s="1"/>
  <c r="T2668" i="17"/>
  <c r="U2668" i="17" s="1"/>
  <c r="T3000" i="17"/>
  <c r="U3000" i="17" s="1"/>
  <c r="T3432" i="17"/>
  <c r="U3432" i="17" s="1"/>
  <c r="T3454" i="17"/>
  <c r="U3454" i="17" s="1"/>
  <c r="T3506" i="17"/>
  <c r="U3506" i="17" s="1"/>
  <c r="T4100" i="17"/>
  <c r="U4100" i="17" s="1"/>
  <c r="T4455" i="17"/>
  <c r="U4455" i="17" s="1"/>
  <c r="T4738" i="17"/>
  <c r="U4738" i="17" s="1"/>
  <c r="T5503" i="17"/>
  <c r="U5503" i="17" s="1"/>
  <c r="T5573" i="17"/>
  <c r="U5573" i="17" s="1"/>
  <c r="T5995" i="17"/>
  <c r="U5995" i="17" s="1"/>
  <c r="T6689" i="17"/>
  <c r="U6689" i="17" s="1"/>
  <c r="T7571" i="17"/>
  <c r="U7571" i="17" s="1"/>
  <c r="T2180" i="17"/>
  <c r="U2180" i="17" s="1"/>
  <c r="T2322" i="17"/>
  <c r="U2322" i="17" s="1"/>
  <c r="T3536" i="17"/>
  <c r="U3536" i="17" s="1"/>
  <c r="T3744" i="17"/>
  <c r="U3744" i="17" s="1"/>
  <c r="T3798" i="17"/>
  <c r="U3798" i="17" s="1"/>
  <c r="T5483" i="17"/>
  <c r="U5483" i="17" s="1"/>
  <c r="T6059" i="17"/>
  <c r="U6059" i="17" s="1"/>
  <c r="T6706" i="17"/>
  <c r="U6706" i="17" s="1"/>
  <c r="T6884" i="17"/>
  <c r="U6884" i="17" s="1"/>
  <c r="T632" i="17"/>
  <c r="U632" i="17" s="1"/>
  <c r="T1076" i="17"/>
  <c r="U1076" i="17" s="1"/>
  <c r="T135" i="17"/>
  <c r="U135" i="17" s="1"/>
  <c r="T338" i="17"/>
  <c r="U338" i="17" s="1"/>
  <c r="T342" i="17"/>
  <c r="U342" i="17" s="1"/>
  <c r="T462" i="17"/>
  <c r="U462" i="17" s="1"/>
  <c r="T474" i="17"/>
  <c r="U474" i="17" s="1"/>
  <c r="T519" i="17"/>
  <c r="U519" i="17" s="1"/>
  <c r="T694" i="17"/>
  <c r="U694" i="17" s="1"/>
  <c r="T768" i="17"/>
  <c r="U768" i="17" s="1"/>
  <c r="T968" i="17"/>
  <c r="U968" i="17" s="1"/>
  <c r="T1152" i="17"/>
  <c r="U1152" i="17" s="1"/>
  <c r="T1756" i="17"/>
  <c r="U1756" i="17" s="1"/>
  <c r="T2096" i="17"/>
  <c r="U2096" i="17" s="1"/>
  <c r="T2302" i="17"/>
  <c r="U2302" i="17" s="1"/>
  <c r="T2410" i="17"/>
  <c r="U2410" i="17" s="1"/>
  <c r="T2792" i="17"/>
  <c r="U2792" i="17" s="1"/>
  <c r="T3524" i="17"/>
  <c r="U3524" i="17" s="1"/>
  <c r="T4071" i="17"/>
  <c r="U4071" i="17" s="1"/>
  <c r="T4098" i="17"/>
  <c r="U4098" i="17" s="1"/>
  <c r="T4208" i="17"/>
  <c r="U4208" i="17" s="1"/>
  <c r="T6657" i="17"/>
  <c r="U6657" i="17" s="1"/>
  <c r="T57" i="17"/>
  <c r="U57" i="17" s="1"/>
  <c r="T124" i="17"/>
  <c r="U124" i="17" s="1"/>
  <c r="T166" i="17"/>
  <c r="U166" i="17" s="1"/>
  <c r="T320" i="17"/>
  <c r="U320" i="17" s="1"/>
  <c r="T536" i="17"/>
  <c r="U536" i="17" s="1"/>
  <c r="T762" i="17"/>
  <c r="U762" i="17" s="1"/>
  <c r="T789" i="17"/>
  <c r="U789" i="17" s="1"/>
  <c r="T855" i="17"/>
  <c r="U855" i="17" s="1"/>
  <c r="T984" i="17"/>
  <c r="U984" i="17" s="1"/>
  <c r="T1128" i="17"/>
  <c r="U1128" i="17" s="1"/>
  <c r="T1342" i="17"/>
  <c r="U1342" i="17" s="1"/>
  <c r="T1424" i="17"/>
  <c r="U1424" i="17" s="1"/>
  <c r="T1610" i="17"/>
  <c r="U1610" i="17" s="1"/>
  <c r="T1614" i="17"/>
  <c r="U1614" i="17" s="1"/>
  <c r="T2291" i="17"/>
  <c r="U2291" i="17" s="1"/>
  <c r="T2372" i="17"/>
  <c r="U2372" i="17" s="1"/>
  <c r="T4472" i="17"/>
  <c r="U4472" i="17" s="1"/>
  <c r="T6549" i="17"/>
  <c r="U6549" i="17" s="1"/>
  <c r="T3498" i="17"/>
  <c r="U3498" i="17" s="1"/>
  <c r="T3794" i="17"/>
  <c r="U3794" i="17" s="1"/>
  <c r="T4337" i="17"/>
  <c r="U4337" i="17" s="1"/>
  <c r="T5467" i="17"/>
  <c r="U5467" i="17" s="1"/>
  <c r="T1738" i="17"/>
  <c r="U1738" i="17" s="1"/>
  <c r="T3918" i="17"/>
  <c r="U3918" i="17" s="1"/>
  <c r="T76" i="17"/>
  <c r="U76" i="17" s="1"/>
  <c r="T296" i="17"/>
  <c r="U296" i="17" s="1"/>
  <c r="T1066" i="17"/>
  <c r="U1066" i="17" s="1"/>
  <c r="T183" i="17"/>
  <c r="U183" i="17" s="1"/>
  <c r="T191" i="17"/>
  <c r="U191" i="17" s="1"/>
  <c r="T498" i="17"/>
  <c r="U498" i="17" s="1"/>
  <c r="T644" i="17"/>
  <c r="U644" i="17" s="1"/>
  <c r="T742" i="17"/>
  <c r="U742" i="17" s="1"/>
  <c r="T754" i="17"/>
  <c r="U754" i="17" s="1"/>
  <c r="T956" i="17"/>
  <c r="U956" i="17" s="1"/>
  <c r="T1096" i="17"/>
  <c r="U1096" i="17" s="1"/>
  <c r="T1354" i="17"/>
  <c r="U1354" i="17" s="1"/>
  <c r="T1727" i="17"/>
  <c r="U1727" i="17" s="1"/>
  <c r="T1966" i="17"/>
  <c r="U1966" i="17" s="1"/>
  <c r="T1970" i="17"/>
  <c r="U1970" i="17" s="1"/>
  <c r="T6212" i="17"/>
  <c r="U6212" i="17" s="1"/>
  <c r="T3077" i="17"/>
  <c r="U3077" i="17" s="1"/>
  <c r="T7605" i="17"/>
  <c r="U7605" i="17" s="1"/>
  <c r="T3424" i="17"/>
  <c r="U3424" i="17" s="1"/>
  <c r="T1256" i="17"/>
  <c r="U1256" i="17" s="1"/>
  <c r="T23" i="17"/>
  <c r="U23" i="17" s="1"/>
  <c r="T189" i="17"/>
  <c r="U189" i="17" s="1"/>
  <c r="T289" i="17"/>
  <c r="U289" i="17" s="1"/>
  <c r="T429" i="17"/>
  <c r="U429" i="17" s="1"/>
  <c r="T806" i="17"/>
  <c r="U806" i="17" s="1"/>
  <c r="T2194" i="17"/>
  <c r="U2194" i="17" s="1"/>
  <c r="T69" i="17"/>
  <c r="U69" i="17" s="1"/>
  <c r="T201" i="17"/>
  <c r="U201" i="17" s="1"/>
  <c r="T402" i="17"/>
  <c r="U402" i="17" s="1"/>
  <c r="T558" i="17"/>
  <c r="U558" i="17" s="1"/>
  <c r="T670" i="17"/>
  <c r="U670" i="17" s="1"/>
  <c r="T915" i="17"/>
  <c r="U915" i="17" s="1"/>
  <c r="T930" i="17"/>
  <c r="U930" i="17" s="1"/>
  <c r="T990" i="17"/>
  <c r="U990" i="17" s="1"/>
  <c r="T1184" i="17"/>
  <c r="U1184" i="17" s="1"/>
  <c r="T1244" i="17"/>
  <c r="U1244" i="17" s="1"/>
  <c r="T1344" i="17"/>
  <c r="U1344" i="17" s="1"/>
  <c r="T1474" i="17"/>
  <c r="U1474" i="17" s="1"/>
  <c r="T1564" i="17"/>
  <c r="U1564" i="17" s="1"/>
  <c r="T1686" i="17"/>
  <c r="U1686" i="17" s="1"/>
  <c r="T1854" i="17"/>
  <c r="U1854" i="17" s="1"/>
  <c r="T1950" i="17"/>
  <c r="U1950" i="17" s="1"/>
  <c r="T2094" i="17"/>
  <c r="U2094" i="17" s="1"/>
  <c r="T2814" i="17"/>
  <c r="U2814" i="17" s="1"/>
  <c r="T6125" i="17"/>
  <c r="U6125" i="17" s="1"/>
  <c r="T2250" i="17"/>
  <c r="U2250" i="17" s="1"/>
  <c r="T2995" i="17"/>
  <c r="U2995" i="17" s="1"/>
  <c r="T3702" i="17"/>
  <c r="U3702" i="17" s="1"/>
  <c r="T5024" i="17"/>
  <c r="U5024" i="17" s="1"/>
  <c r="T1463" i="17"/>
  <c r="U1463" i="17" s="1"/>
  <c r="T33" i="17"/>
  <c r="U33" i="17" s="1"/>
  <c r="T131" i="17"/>
  <c r="U131" i="17" s="1"/>
  <c r="T180" i="17"/>
  <c r="U180" i="17" s="1"/>
  <c r="T214" i="17"/>
  <c r="U214" i="17" s="1"/>
  <c r="T282" i="17"/>
  <c r="U282" i="17" s="1"/>
  <c r="T304" i="17"/>
  <c r="U304" i="17" s="1"/>
  <c r="T345" i="17"/>
  <c r="U345" i="17" s="1"/>
  <c r="T496" i="17"/>
  <c r="U496" i="17" s="1"/>
  <c r="T912" i="17"/>
  <c r="U912" i="17" s="1"/>
  <c r="T1158" i="17"/>
  <c r="U1158" i="17" s="1"/>
  <c r="T1364" i="17"/>
  <c r="U1364" i="17" s="1"/>
  <c r="T1455" i="17"/>
  <c r="U1455" i="17" s="1"/>
  <c r="T1814" i="17"/>
  <c r="U1814" i="17" s="1"/>
  <c r="T1986" i="17"/>
  <c r="U1986" i="17" s="1"/>
  <c r="T2176" i="17"/>
  <c r="U2176" i="17" s="1"/>
  <c r="T2185" i="17"/>
  <c r="U2185" i="17" s="1"/>
  <c r="T2902" i="17"/>
  <c r="U2902" i="17" s="1"/>
  <c r="T3466" i="17"/>
  <c r="U3466" i="17" s="1"/>
  <c r="T6872" i="17"/>
  <c r="U6872" i="17" s="1"/>
  <c r="T1278" i="17"/>
  <c r="U1278" i="17" s="1"/>
  <c r="T745" i="17"/>
  <c r="U745" i="17" s="1"/>
  <c r="T27" i="17"/>
  <c r="U27" i="17" s="1"/>
  <c r="T65" i="17"/>
  <c r="U65" i="17" s="1"/>
  <c r="T111" i="17"/>
  <c r="U111" i="17" s="1"/>
  <c r="T142" i="17"/>
  <c r="U142" i="17" s="1"/>
  <c r="T177" i="17"/>
  <c r="U177" i="17" s="1"/>
  <c r="T184" i="17"/>
  <c r="U184" i="17" s="1"/>
  <c r="T546" i="17"/>
  <c r="U546" i="17" s="1"/>
  <c r="T709" i="17"/>
  <c r="U709" i="17" s="1"/>
  <c r="T716" i="17"/>
  <c r="U716" i="17" s="1"/>
  <c r="T720" i="17"/>
  <c r="U720" i="17" s="1"/>
  <c r="T1258" i="17"/>
  <c r="U1258" i="17" s="1"/>
  <c r="T1465" i="17"/>
  <c r="U1465" i="17" s="1"/>
  <c r="T1498" i="17"/>
  <c r="U1498" i="17" s="1"/>
  <c r="T1516" i="17"/>
  <c r="U1516" i="17" s="1"/>
  <c r="T1520" i="17"/>
  <c r="U1520" i="17" s="1"/>
  <c r="T1830" i="17"/>
  <c r="U1830" i="17" s="1"/>
  <c r="T2338" i="17"/>
  <c r="U2338" i="17" s="1"/>
  <c r="T2461" i="17"/>
  <c r="U2461" i="17" s="1"/>
  <c r="T2861" i="17"/>
  <c r="U2861" i="17" s="1"/>
  <c r="T2914" i="17"/>
  <c r="U2914" i="17" s="1"/>
  <c r="T6649" i="17"/>
  <c r="U6649" i="17" s="1"/>
  <c r="T1998" i="17"/>
  <c r="U1998" i="17" s="1"/>
  <c r="T278" i="17"/>
  <c r="U278" i="17" s="1"/>
  <c r="T2882" i="17"/>
  <c r="U2882" i="17" s="1"/>
  <c r="T24" i="17"/>
  <c r="U24" i="17" s="1"/>
  <c r="T276" i="17"/>
  <c r="U276" i="17" s="1"/>
  <c r="T477" i="17"/>
  <c r="U477" i="17" s="1"/>
  <c r="T630" i="17"/>
  <c r="U630" i="17" s="1"/>
  <c r="T904" i="17"/>
  <c r="U904" i="17" s="1"/>
  <c r="T1064" i="17"/>
  <c r="U1064" i="17" s="1"/>
  <c r="T1112" i="17"/>
  <c r="U1112" i="17" s="1"/>
  <c r="T1296" i="17"/>
  <c r="U1296" i="17" s="1"/>
  <c r="T1348" i="17"/>
  <c r="U1348" i="17" s="1"/>
  <c r="T1554" i="17"/>
  <c r="U1554" i="17" s="1"/>
  <c r="T1617" i="17"/>
  <c r="U1617" i="17" s="1"/>
  <c r="T1636" i="17"/>
  <c r="U1636" i="17" s="1"/>
  <c r="T1856" i="17"/>
  <c r="U1856" i="17" s="1"/>
  <c r="T2166" i="17"/>
  <c r="U2166" i="17" s="1"/>
  <c r="T2363" i="17"/>
  <c r="U2363" i="17" s="1"/>
  <c r="T2375" i="17"/>
  <c r="U2375" i="17" s="1"/>
  <c r="T2830" i="17"/>
  <c r="U2830" i="17" s="1"/>
  <c r="T4460" i="17"/>
  <c r="U4460" i="17" s="1"/>
  <c r="T5397" i="17"/>
  <c r="U5397" i="17" s="1"/>
  <c r="T560" i="17"/>
  <c r="U560" i="17" s="1"/>
  <c r="T1322" i="17"/>
  <c r="U1322" i="17" s="1"/>
  <c r="T1376" i="17"/>
  <c r="U1376" i="17" s="1"/>
  <c r="T1572" i="17"/>
  <c r="U1572" i="17" s="1"/>
  <c r="T1606" i="17"/>
  <c r="U1606" i="17" s="1"/>
  <c r="T1642" i="17"/>
  <c r="U1642" i="17" s="1"/>
  <c r="T1648" i="17"/>
  <c r="U1648" i="17" s="1"/>
  <c r="T1942" i="17"/>
  <c r="U1942" i="17" s="1"/>
  <c r="T2056" i="17"/>
  <c r="U2056" i="17" s="1"/>
  <c r="T2098" i="17"/>
  <c r="U2098" i="17" s="1"/>
  <c r="T2109" i="17"/>
  <c r="U2109" i="17" s="1"/>
  <c r="T2720" i="17"/>
  <c r="U2720" i="17" s="1"/>
  <c r="T3950" i="17"/>
  <c r="U3950" i="17" s="1"/>
  <c r="T4356" i="17"/>
  <c r="U4356" i="17" s="1"/>
  <c r="T4752" i="17"/>
  <c r="U4752" i="17" s="1"/>
  <c r="T726" i="17"/>
  <c r="U726" i="17" s="1"/>
  <c r="T853" i="17"/>
  <c r="U853" i="17" s="1"/>
  <c r="T891" i="17"/>
  <c r="U891" i="17" s="1"/>
  <c r="T924" i="17"/>
  <c r="U924" i="17" s="1"/>
  <c r="T959" i="17"/>
  <c r="U959" i="17" s="1"/>
  <c r="T962" i="17"/>
  <c r="U962" i="17" s="1"/>
  <c r="T1048" i="17"/>
  <c r="U1048" i="17" s="1"/>
  <c r="T1146" i="17"/>
  <c r="U1146" i="17" s="1"/>
  <c r="T1230" i="17"/>
  <c r="U1230" i="17" s="1"/>
  <c r="T1287" i="17"/>
  <c r="U1287" i="17" s="1"/>
  <c r="T1328" i="17"/>
  <c r="U1328" i="17" s="1"/>
  <c r="T1338" i="17"/>
  <c r="U1338" i="17" s="1"/>
  <c r="T1362" i="17"/>
  <c r="U1362" i="17" s="1"/>
  <c r="T1436" i="17"/>
  <c r="U1436" i="17" s="1"/>
  <c r="T1462" i="17"/>
  <c r="U1462" i="17" s="1"/>
  <c r="T1504" i="17"/>
  <c r="U1504" i="17" s="1"/>
  <c r="T1506" i="17"/>
  <c r="U1506" i="17" s="1"/>
  <c r="T1710" i="17"/>
  <c r="U1710" i="17" s="1"/>
  <c r="T2550" i="17"/>
  <c r="U2550" i="17" s="1"/>
  <c r="T2565" i="17"/>
  <c r="U2565" i="17" s="1"/>
  <c r="T3339" i="17"/>
  <c r="U3339" i="17" s="1"/>
  <c r="T3414" i="17"/>
  <c r="U3414" i="17" s="1"/>
  <c r="T4298" i="17"/>
  <c r="U4298" i="17" s="1"/>
  <c r="T4489" i="17"/>
  <c r="U4489" i="17" s="1"/>
  <c r="T4529" i="17"/>
  <c r="U4529" i="17" s="1"/>
  <c r="T7091" i="17"/>
  <c r="U7091" i="17" s="1"/>
  <c r="T7583" i="17"/>
  <c r="U7583" i="17" s="1"/>
  <c r="T435" i="17"/>
  <c r="U435" i="17" s="1"/>
  <c r="T526" i="17"/>
  <c r="U526" i="17" s="1"/>
  <c r="T838" i="17"/>
  <c r="U838" i="17" s="1"/>
  <c r="T1000" i="17"/>
  <c r="U1000" i="17" s="1"/>
  <c r="T1030" i="17"/>
  <c r="U1030" i="17" s="1"/>
  <c r="T1080" i="17"/>
  <c r="U1080" i="17" s="1"/>
  <c r="T1105" i="17"/>
  <c r="U1105" i="17" s="1"/>
  <c r="T1138" i="17"/>
  <c r="U1138" i="17" s="1"/>
  <c r="T1600" i="17"/>
  <c r="U1600" i="17" s="1"/>
  <c r="T1608" i="17"/>
  <c r="U1608" i="17" s="1"/>
  <c r="T1784" i="17"/>
  <c r="U1784" i="17" s="1"/>
  <c r="T1916" i="17"/>
  <c r="U1916" i="17" s="1"/>
  <c r="T2001" i="17"/>
  <c r="U2001" i="17" s="1"/>
  <c r="T2022" i="17"/>
  <c r="U2022" i="17" s="1"/>
  <c r="T2942" i="17"/>
  <c r="U2942" i="17" s="1"/>
  <c r="T3366" i="17"/>
  <c r="U3366" i="17" s="1"/>
  <c r="T3876" i="17"/>
  <c r="U3876" i="17" s="1"/>
  <c r="T4934" i="17"/>
  <c r="U4934" i="17" s="1"/>
  <c r="T582" i="17"/>
  <c r="U582" i="17" s="1"/>
  <c r="T608" i="17"/>
  <c r="U608" i="17" s="1"/>
  <c r="T636" i="17"/>
  <c r="U636" i="17" s="1"/>
  <c r="T780" i="17"/>
  <c r="U780" i="17" s="1"/>
  <c r="T944" i="17"/>
  <c r="U944" i="17" s="1"/>
  <c r="T982" i="17"/>
  <c r="U982" i="17" s="1"/>
  <c r="T1019" i="17"/>
  <c r="U1019" i="17" s="1"/>
  <c r="T1042" i="17"/>
  <c r="U1042" i="17" s="1"/>
  <c r="T1198" i="17"/>
  <c r="U1198" i="17" s="1"/>
  <c r="T1218" i="17"/>
  <c r="U1218" i="17" s="1"/>
  <c r="T1350" i="17"/>
  <c r="U1350" i="17" s="1"/>
  <c r="T1390" i="17"/>
  <c r="U1390" i="17" s="1"/>
  <c r="T1419" i="17"/>
  <c r="U1419" i="17" s="1"/>
  <c r="T1429" i="17"/>
  <c r="U1429" i="17" s="1"/>
  <c r="T1488" i="17"/>
  <c r="U1488" i="17" s="1"/>
  <c r="T1526" i="17"/>
  <c r="U1526" i="17" s="1"/>
  <c r="T1555" i="17"/>
  <c r="U1555" i="17" s="1"/>
  <c r="T1594" i="17"/>
  <c r="U1594" i="17" s="1"/>
  <c r="T1716" i="17"/>
  <c r="U1716" i="17" s="1"/>
  <c r="T1750" i="17"/>
  <c r="U1750" i="17" s="1"/>
  <c r="T1835" i="17"/>
  <c r="U1835" i="17" s="1"/>
  <c r="T1915" i="17"/>
  <c r="U1915" i="17" s="1"/>
  <c r="T2174" i="17"/>
  <c r="U2174" i="17" s="1"/>
  <c r="T2540" i="17"/>
  <c r="U2540" i="17" s="1"/>
  <c r="T2820" i="17"/>
  <c r="U2820" i="17" s="1"/>
  <c r="T3404" i="17"/>
  <c r="U3404" i="17" s="1"/>
  <c r="T3406" i="17"/>
  <c r="U3406" i="17" s="1"/>
  <c r="T4908" i="17"/>
  <c r="U4908" i="17" s="1"/>
  <c r="T4949" i="17"/>
  <c r="U4949" i="17" s="1"/>
  <c r="T5189" i="17"/>
  <c r="U5189" i="17" s="1"/>
  <c r="T5261" i="17"/>
  <c r="U5261" i="17" s="1"/>
  <c r="T6211" i="17"/>
  <c r="U6211" i="17" s="1"/>
  <c r="T412" i="17"/>
  <c r="U412" i="17" s="1"/>
  <c r="T416" i="17"/>
  <c r="U416" i="17" s="1"/>
  <c r="T468" i="17"/>
  <c r="U468" i="17" s="1"/>
  <c r="T654" i="17"/>
  <c r="U654" i="17" s="1"/>
  <c r="T704" i="17"/>
  <c r="U704" i="17" s="1"/>
  <c r="T766" i="17"/>
  <c r="U766" i="17" s="1"/>
  <c r="T800" i="17"/>
  <c r="U800" i="17" s="1"/>
  <c r="T1100" i="17"/>
  <c r="U1100" i="17" s="1"/>
  <c r="T1223" i="17"/>
  <c r="U1223" i="17" s="1"/>
  <c r="T1252" i="17"/>
  <c r="U1252" i="17" s="1"/>
  <c r="T1396" i="17"/>
  <c r="U1396" i="17" s="1"/>
  <c r="T1426" i="17"/>
  <c r="U1426" i="17" s="1"/>
  <c r="T1494" i="17"/>
  <c r="U1494" i="17" s="1"/>
  <c r="T1523" i="17"/>
  <c r="U1523" i="17" s="1"/>
  <c r="T1562" i="17"/>
  <c r="U1562" i="17" s="1"/>
  <c r="T1770" i="17"/>
  <c r="U1770" i="17" s="1"/>
  <c r="T1893" i="17"/>
  <c r="U1893" i="17" s="1"/>
  <c r="T1900" i="17"/>
  <c r="U1900" i="17" s="1"/>
  <c r="T1940" i="17"/>
  <c r="U1940" i="17" s="1"/>
  <c r="T3070" i="17"/>
  <c r="U3070" i="17" s="1"/>
  <c r="T3530" i="17"/>
  <c r="U3530" i="17" s="1"/>
  <c r="T3750" i="17"/>
  <c r="U3750" i="17" s="1"/>
  <c r="T7271" i="17"/>
  <c r="U7271" i="17" s="1"/>
  <c r="T510" i="17"/>
  <c r="U510" i="17" s="1"/>
  <c r="T564" i="17"/>
  <c r="U564" i="17" s="1"/>
  <c r="T642" i="17"/>
  <c r="U642" i="17" s="1"/>
  <c r="T834" i="17"/>
  <c r="U834" i="17" s="1"/>
  <c r="T1031" i="17"/>
  <c r="U1031" i="17" s="1"/>
  <c r="T1194" i="17"/>
  <c r="U1194" i="17" s="1"/>
  <c r="T1512" i="17"/>
  <c r="U1512" i="17" s="1"/>
  <c r="T1580" i="17"/>
  <c r="U1580" i="17" s="1"/>
  <c r="T1585" i="17"/>
  <c r="U1585" i="17" s="1"/>
  <c r="T1602" i="17"/>
  <c r="U1602" i="17" s="1"/>
  <c r="T1744" i="17"/>
  <c r="U1744" i="17" s="1"/>
  <c r="T1785" i="17"/>
  <c r="U1785" i="17" s="1"/>
  <c r="T1866" i="17"/>
  <c r="U1866" i="17" s="1"/>
  <c r="T1890" i="17"/>
  <c r="U1890" i="17" s="1"/>
  <c r="T1979" i="17"/>
  <c r="U1979" i="17" s="1"/>
  <c r="T2086" i="17"/>
  <c r="U2086" i="17" s="1"/>
  <c r="T2526" i="17"/>
  <c r="U2526" i="17" s="1"/>
  <c r="T2722" i="17"/>
  <c r="U2722" i="17" s="1"/>
  <c r="T2932" i="17"/>
  <c r="U2932" i="17" s="1"/>
  <c r="T4296" i="17"/>
  <c r="U4296" i="17" s="1"/>
  <c r="T4361" i="17"/>
  <c r="U4361" i="17" s="1"/>
  <c r="T5061" i="17"/>
  <c r="U5061" i="17" s="1"/>
  <c r="T7050" i="17"/>
  <c r="U7050" i="17" s="1"/>
  <c r="T2038" i="17"/>
  <c r="U2038" i="17" s="1"/>
  <c r="T2394" i="17"/>
  <c r="U2394" i="17" s="1"/>
  <c r="T2528" i="17"/>
  <c r="U2528" i="17" s="1"/>
  <c r="T2686" i="17"/>
  <c r="U2686" i="17" s="1"/>
  <c r="T2784" i="17"/>
  <c r="U2784" i="17" s="1"/>
  <c r="T2811" i="17"/>
  <c r="U2811" i="17" s="1"/>
  <c r="T2948" i="17"/>
  <c r="U2948" i="17" s="1"/>
  <c r="T3052" i="17"/>
  <c r="U3052" i="17" s="1"/>
  <c r="T3076" i="17"/>
  <c r="U3076" i="17" s="1"/>
  <c r="T3082" i="17"/>
  <c r="U3082" i="17" s="1"/>
  <c r="T3176" i="17"/>
  <c r="U3176" i="17" s="1"/>
  <c r="T3235" i="17"/>
  <c r="U3235" i="17" s="1"/>
  <c r="T3544" i="17"/>
  <c r="U3544" i="17" s="1"/>
  <c r="T4078" i="17"/>
  <c r="U4078" i="17" s="1"/>
  <c r="T4260" i="17"/>
  <c r="U4260" i="17" s="1"/>
  <c r="T4379" i="17"/>
  <c r="U4379" i="17" s="1"/>
  <c r="T5065" i="17"/>
  <c r="U5065" i="17" s="1"/>
  <c r="T5093" i="17"/>
  <c r="U5093" i="17" s="1"/>
  <c r="T5255" i="17"/>
  <c r="U5255" i="17" s="1"/>
  <c r="T6449" i="17"/>
  <c r="U6449" i="17" s="1"/>
  <c r="T6479" i="17"/>
  <c r="U6479" i="17" s="1"/>
  <c r="T6667" i="17"/>
  <c r="U6667" i="17" s="1"/>
  <c r="T2040" i="17"/>
  <c r="U2040" i="17" s="1"/>
  <c r="T2132" i="17"/>
  <c r="U2132" i="17" s="1"/>
  <c r="T2228" i="17"/>
  <c r="U2228" i="17" s="1"/>
  <c r="T2254" i="17"/>
  <c r="U2254" i="17" s="1"/>
  <c r="T2282" i="17"/>
  <c r="U2282" i="17" s="1"/>
  <c r="T2421" i="17"/>
  <c r="U2421" i="17" s="1"/>
  <c r="T2454" i="17"/>
  <c r="U2454" i="17" s="1"/>
  <c r="T2510" i="17"/>
  <c r="U2510" i="17" s="1"/>
  <c r="T2632" i="17"/>
  <c r="U2632" i="17" s="1"/>
  <c r="T2655" i="17"/>
  <c r="U2655" i="17" s="1"/>
  <c r="T2924" i="17"/>
  <c r="U2924" i="17" s="1"/>
  <c r="T3038" i="17"/>
  <c r="U3038" i="17" s="1"/>
  <c r="T3334" i="17"/>
  <c r="U3334" i="17" s="1"/>
  <c r="T3370" i="17"/>
  <c r="U3370" i="17" s="1"/>
  <c r="T3395" i="17"/>
  <c r="U3395" i="17" s="1"/>
  <c r="T3552" i="17"/>
  <c r="U3552" i="17" s="1"/>
  <c r="T3777" i="17"/>
  <c r="U3777" i="17" s="1"/>
  <c r="T4050" i="17"/>
  <c r="U4050" i="17" s="1"/>
  <c r="T4157" i="17"/>
  <c r="U4157" i="17" s="1"/>
  <c r="T4306" i="17"/>
  <c r="U4306" i="17" s="1"/>
  <c r="T4344" i="17"/>
  <c r="U4344" i="17" s="1"/>
  <c r="T4573" i="17"/>
  <c r="U4573" i="17" s="1"/>
  <c r="T5399" i="17"/>
  <c r="U5399" i="17" s="1"/>
  <c r="T5691" i="17"/>
  <c r="U5691" i="17" s="1"/>
  <c r="T7495" i="17"/>
  <c r="U7495" i="17" s="1"/>
  <c r="T2026" i="17"/>
  <c r="U2026" i="17" s="1"/>
  <c r="T2275" i="17"/>
  <c r="U2275" i="17" s="1"/>
  <c r="T2289" i="17"/>
  <c r="U2289" i="17" s="1"/>
  <c r="T2335" i="17"/>
  <c r="U2335" i="17" s="1"/>
  <c r="T2339" i="17"/>
  <c r="U2339" i="17" s="1"/>
  <c r="T2396" i="17"/>
  <c r="U2396" i="17" s="1"/>
  <c r="T2411" i="17"/>
  <c r="U2411" i="17" s="1"/>
  <c r="T2418" i="17"/>
  <c r="U2418" i="17" s="1"/>
  <c r="T2600" i="17"/>
  <c r="U2600" i="17" s="1"/>
  <c r="T2626" i="17"/>
  <c r="U2626" i="17" s="1"/>
  <c r="T2734" i="17"/>
  <c r="U2734" i="17" s="1"/>
  <c r="T3032" i="17"/>
  <c r="U3032" i="17" s="1"/>
  <c r="T3474" i="17"/>
  <c r="U3474" i="17" s="1"/>
  <c r="T3495" i="17"/>
  <c r="U3495" i="17" s="1"/>
  <c r="T3928" i="17"/>
  <c r="U3928" i="17" s="1"/>
  <c r="T4179" i="17"/>
  <c r="U4179" i="17" s="1"/>
  <c r="T4370" i="17"/>
  <c r="U4370" i="17" s="1"/>
  <c r="T7435" i="17"/>
  <c r="U7435" i="17" s="1"/>
  <c r="T2122" i="17"/>
  <c r="U2122" i="17" s="1"/>
  <c r="T2230" i="17"/>
  <c r="U2230" i="17" s="1"/>
  <c r="T2286" i="17"/>
  <c r="U2286" i="17" s="1"/>
  <c r="T2332" i="17"/>
  <c r="U2332" i="17" s="1"/>
  <c r="T2446" i="17"/>
  <c r="U2446" i="17" s="1"/>
  <c r="T2476" i="17"/>
  <c r="U2476" i="17" s="1"/>
  <c r="T2492" i="17"/>
  <c r="U2492" i="17" s="1"/>
  <c r="T2586" i="17"/>
  <c r="U2586" i="17" s="1"/>
  <c r="T2810" i="17"/>
  <c r="U2810" i="17" s="1"/>
  <c r="T3295" i="17"/>
  <c r="U3295" i="17" s="1"/>
  <c r="T3387" i="17"/>
  <c r="U3387" i="17" s="1"/>
  <c r="T3522" i="17"/>
  <c r="U3522" i="17" s="1"/>
  <c r="T3528" i="17"/>
  <c r="U3528" i="17" s="1"/>
  <c r="T4712" i="17"/>
  <c r="U4712" i="17" s="1"/>
  <c r="T4870" i="17"/>
  <c r="U4870" i="17" s="1"/>
  <c r="T5023" i="17"/>
  <c r="U5023" i="17" s="1"/>
  <c r="T5087" i="17"/>
  <c r="U5087" i="17" s="1"/>
  <c r="T6696" i="17"/>
  <c r="U6696" i="17" s="1"/>
  <c r="T6931" i="17"/>
  <c r="U6931" i="17" s="1"/>
  <c r="T7297" i="17"/>
  <c r="U7297" i="17" s="1"/>
  <c r="T7439" i="17"/>
  <c r="U7439" i="17" s="1"/>
  <c r="T2108" i="17"/>
  <c r="U2108" i="17" s="1"/>
  <c r="T2154" i="17"/>
  <c r="U2154" i="17" s="1"/>
  <c r="T2649" i="17"/>
  <c r="U2649" i="17" s="1"/>
  <c r="T3051" i="17"/>
  <c r="U3051" i="17" s="1"/>
  <c r="T3349" i="17"/>
  <c r="U3349" i="17" s="1"/>
  <c r="T3353" i="17"/>
  <c r="U3353" i="17" s="1"/>
  <c r="T3380" i="17"/>
  <c r="U3380" i="17" s="1"/>
  <c r="T3418" i="17"/>
  <c r="U3418" i="17" s="1"/>
  <c r="T3568" i="17"/>
  <c r="U3568" i="17" s="1"/>
  <c r="T4503" i="17"/>
  <c r="U4503" i="17" s="1"/>
  <c r="T4882" i="17"/>
  <c r="U4882" i="17" s="1"/>
  <c r="T4985" i="17"/>
  <c r="U4985" i="17" s="1"/>
  <c r="T5259" i="17"/>
  <c r="U5259" i="17" s="1"/>
  <c r="T5974" i="17"/>
  <c r="U5974" i="17" s="1"/>
  <c r="T6233" i="17"/>
  <c r="U6233" i="17" s="1"/>
  <c r="T6681" i="17"/>
  <c r="U6681" i="17" s="1"/>
  <c r="T2034" i="17"/>
  <c r="U2034" i="17" s="1"/>
  <c r="T2204" i="17"/>
  <c r="U2204" i="17" s="1"/>
  <c r="T2530" i="17"/>
  <c r="U2530" i="17" s="1"/>
  <c r="T2794" i="17"/>
  <c r="U2794" i="17" s="1"/>
  <c r="T3022" i="17"/>
  <c r="U3022" i="17" s="1"/>
  <c r="T3267" i="17"/>
  <c r="U3267" i="17" s="1"/>
  <c r="T3473" i="17"/>
  <c r="U3473" i="17" s="1"/>
  <c r="T4364" i="17"/>
  <c r="U4364" i="17" s="1"/>
  <c r="T4386" i="17"/>
  <c r="U4386" i="17" s="1"/>
  <c r="T4920" i="17"/>
  <c r="U4920" i="17" s="1"/>
  <c r="T5045" i="17"/>
  <c r="U5045" i="17" s="1"/>
  <c r="T5349" i="17"/>
  <c r="U5349" i="17" s="1"/>
  <c r="T6346" i="17"/>
  <c r="U6346" i="17" s="1"/>
  <c r="T3724" i="17"/>
  <c r="U3724" i="17" s="1"/>
  <c r="T3746" i="17"/>
  <c r="U3746" i="17" s="1"/>
  <c r="T4506" i="17"/>
  <c r="U4506" i="17" s="1"/>
  <c r="T4820" i="17"/>
  <c r="U4820" i="17" s="1"/>
  <c r="T4943" i="17"/>
  <c r="U4943" i="17" s="1"/>
  <c r="T4953" i="17"/>
  <c r="U4953" i="17" s="1"/>
  <c r="T5047" i="17"/>
  <c r="U5047" i="17" s="1"/>
  <c r="T5225" i="17"/>
  <c r="U5225" i="17" s="1"/>
  <c r="T5327" i="17"/>
  <c r="U5327" i="17" s="1"/>
  <c r="T6444" i="17"/>
  <c r="U6444" i="17" s="1"/>
  <c r="T6782" i="17"/>
  <c r="U6782" i="17" s="1"/>
  <c r="T3978" i="17"/>
  <c r="U3978" i="17" s="1"/>
  <c r="T4271" i="17"/>
  <c r="U4271" i="17" s="1"/>
  <c r="T4535" i="17"/>
  <c r="U4535" i="17" s="1"/>
  <c r="T4955" i="17"/>
  <c r="U4955" i="17" s="1"/>
  <c r="T5303" i="17"/>
  <c r="U5303" i="17" s="1"/>
  <c r="T5361" i="17"/>
  <c r="U5361" i="17" s="1"/>
  <c r="T5524" i="17"/>
  <c r="U5524" i="17" s="1"/>
  <c r="T5599" i="17"/>
  <c r="U5599" i="17" s="1"/>
  <c r="T6063" i="17"/>
  <c r="U6063" i="17" s="1"/>
  <c r="T6513" i="17"/>
  <c r="U6513" i="17" s="1"/>
  <c r="T6817" i="17"/>
  <c r="U6817" i="17" s="1"/>
  <c r="T6976" i="17"/>
  <c r="U6976" i="17" s="1"/>
  <c r="T7042" i="17"/>
  <c r="U7042" i="17" s="1"/>
  <c r="T7183" i="17"/>
  <c r="U7183" i="17" s="1"/>
  <c r="T3611" i="17"/>
  <c r="U3611" i="17" s="1"/>
  <c r="T3736" i="17"/>
  <c r="U3736" i="17" s="1"/>
  <c r="T3811" i="17"/>
  <c r="U3811" i="17" s="1"/>
  <c r="T3836" i="17"/>
  <c r="U3836" i="17" s="1"/>
  <c r="T3896" i="17"/>
  <c r="U3896" i="17" s="1"/>
  <c r="T3948" i="17"/>
  <c r="U3948" i="17" s="1"/>
  <c r="T3956" i="17"/>
  <c r="U3956" i="17" s="1"/>
  <c r="T4018" i="17"/>
  <c r="U4018" i="17" s="1"/>
  <c r="T4020" i="17"/>
  <c r="U4020" i="17" s="1"/>
  <c r="T4297" i="17"/>
  <c r="U4297" i="17" s="1"/>
  <c r="T4380" i="17"/>
  <c r="U4380" i="17" s="1"/>
  <c r="T4410" i="17"/>
  <c r="U4410" i="17" s="1"/>
  <c r="T4880" i="17"/>
  <c r="U4880" i="17" s="1"/>
  <c r="T4884" i="17"/>
  <c r="U4884" i="17" s="1"/>
  <c r="T4931" i="17"/>
  <c r="U4931" i="17" s="1"/>
  <c r="T4977" i="17"/>
  <c r="U4977" i="17" s="1"/>
  <c r="T5085" i="17"/>
  <c r="U5085" i="17" s="1"/>
  <c r="T5307" i="17"/>
  <c r="U5307" i="17" s="1"/>
  <c r="T5381" i="17"/>
  <c r="U5381" i="17" s="1"/>
  <c r="T5532" i="17"/>
  <c r="U5532" i="17" s="1"/>
  <c r="T5739" i="17"/>
  <c r="U5739" i="17" s="1"/>
  <c r="T5847" i="17"/>
  <c r="U5847" i="17" s="1"/>
  <c r="T6053" i="17"/>
  <c r="U6053" i="17" s="1"/>
  <c r="T6108" i="17"/>
  <c r="U6108" i="17" s="1"/>
  <c r="T6428" i="17"/>
  <c r="U6428" i="17" s="1"/>
  <c r="T7111" i="17"/>
  <c r="U7111" i="17" s="1"/>
  <c r="T7265" i="17"/>
  <c r="U7265" i="17" s="1"/>
  <c r="T7511" i="17"/>
  <c r="U7511" i="17" s="1"/>
  <c r="T3890" i="17"/>
  <c r="U3890" i="17" s="1"/>
  <c r="T4037" i="17"/>
  <c r="U4037" i="17" s="1"/>
  <c r="T4044" i="17"/>
  <c r="U4044" i="17" s="1"/>
  <c r="T4184" i="17"/>
  <c r="U4184" i="17" s="1"/>
  <c r="T4275" i="17"/>
  <c r="U4275" i="17" s="1"/>
  <c r="T4308" i="17"/>
  <c r="U4308" i="17" s="1"/>
  <c r="T4690" i="17"/>
  <c r="U4690" i="17" s="1"/>
  <c r="T4736" i="17"/>
  <c r="U4736" i="17" s="1"/>
  <c r="T5057" i="17"/>
  <c r="U5057" i="17" s="1"/>
  <c r="T5351" i="17"/>
  <c r="U5351" i="17" s="1"/>
  <c r="T5539" i="17"/>
  <c r="U5539" i="17" s="1"/>
  <c r="T5640" i="17"/>
  <c r="U5640" i="17" s="1"/>
  <c r="T5643" i="17"/>
  <c r="U5643" i="17" s="1"/>
  <c r="T5762" i="17"/>
  <c r="U5762" i="17" s="1"/>
  <c r="T5965" i="17"/>
  <c r="U5965" i="17" s="1"/>
  <c r="T6420" i="17"/>
  <c r="U6420" i="17" s="1"/>
  <c r="T6716" i="17"/>
  <c r="U6716" i="17" s="1"/>
  <c r="T3562" i="17"/>
  <c r="U3562" i="17" s="1"/>
  <c r="T3564" i="17"/>
  <c r="U3564" i="17" s="1"/>
  <c r="T3662" i="17"/>
  <c r="U3662" i="17" s="1"/>
  <c r="T3823" i="17"/>
  <c r="U3823" i="17" s="1"/>
  <c r="T3944" i="17"/>
  <c r="U3944" i="17" s="1"/>
  <c r="T4172" i="17"/>
  <c r="U4172" i="17" s="1"/>
  <c r="T4200" i="17"/>
  <c r="U4200" i="17" s="1"/>
  <c r="T4338" i="17"/>
  <c r="U4338" i="17" s="1"/>
  <c r="T5006" i="17"/>
  <c r="U5006" i="17" s="1"/>
  <c r="T5033" i="17"/>
  <c r="U5033" i="17" s="1"/>
  <c r="T5187" i="17"/>
  <c r="U5187" i="17" s="1"/>
  <c r="T5657" i="17"/>
  <c r="U5657" i="17" s="1"/>
  <c r="T6135" i="17"/>
  <c r="U6135" i="17" s="1"/>
  <c r="T6993" i="17"/>
  <c r="U6993" i="17" s="1"/>
  <c r="T7038" i="17"/>
  <c r="U7038" i="17" s="1"/>
  <c r="T7189" i="17"/>
  <c r="U7189" i="17" s="1"/>
  <c r="T3492" i="17"/>
  <c r="U3492" i="17" s="1"/>
  <c r="T4199" i="17"/>
  <c r="U4199" i="17" s="1"/>
  <c r="T4688" i="17"/>
  <c r="U4688" i="17" s="1"/>
  <c r="T4767" i="17"/>
  <c r="U4767" i="17" s="1"/>
  <c r="T4826" i="17"/>
  <c r="U4826" i="17" s="1"/>
  <c r="T5135" i="17"/>
  <c r="U5135" i="17" s="1"/>
  <c r="T5165" i="17"/>
  <c r="U5165" i="17" s="1"/>
  <c r="T5273" i="17"/>
  <c r="U5273" i="17" s="1"/>
  <c r="T5375" i="17"/>
  <c r="U5375" i="17" s="1"/>
  <c r="T5630" i="17"/>
  <c r="U5630" i="17" s="1"/>
  <c r="T5736" i="17"/>
  <c r="U5736" i="17" s="1"/>
  <c r="T5808" i="17"/>
  <c r="U5808" i="17" s="1"/>
  <c r="T5962" i="17"/>
  <c r="U5962" i="17" s="1"/>
  <c r="T6484" i="17"/>
  <c r="U6484" i="17" s="1"/>
  <c r="T6996" i="17"/>
  <c r="U6996" i="17" s="1"/>
  <c r="T7000" i="17"/>
  <c r="U7000" i="17" s="1"/>
  <c r="T7104" i="17"/>
  <c r="U7104" i="17" s="1"/>
  <c r="T7205" i="17"/>
  <c r="U7205" i="17" s="1"/>
  <c r="T7517" i="17"/>
  <c r="U7517" i="17" s="1"/>
  <c r="T5031" i="17"/>
  <c r="U5031" i="17" s="1"/>
  <c r="T5091" i="17"/>
  <c r="U5091" i="17" s="1"/>
  <c r="T5227" i="17"/>
  <c r="U5227" i="17" s="1"/>
  <c r="T5253" i="17"/>
  <c r="U5253" i="17" s="1"/>
  <c r="T5287" i="17"/>
  <c r="U5287" i="17" s="1"/>
  <c r="T5427" i="17"/>
  <c r="U5427" i="17" s="1"/>
  <c r="T5547" i="17"/>
  <c r="U5547" i="17" s="1"/>
  <c r="T5549" i="17"/>
  <c r="U5549" i="17" s="1"/>
  <c r="T5561" i="17"/>
  <c r="U5561" i="17" s="1"/>
  <c r="T6056" i="17"/>
  <c r="U6056" i="17" s="1"/>
  <c r="T6248" i="17"/>
  <c r="U6248" i="17" s="1"/>
  <c r="T6355" i="17"/>
  <c r="U6355" i="17" s="1"/>
  <c r="T6469" i="17"/>
  <c r="U6469" i="17" s="1"/>
  <c r="T7227" i="17"/>
  <c r="U7227" i="17" s="1"/>
  <c r="T7399" i="17"/>
  <c r="U7399" i="17" s="1"/>
  <c r="T7428" i="17"/>
  <c r="U7428" i="17" s="1"/>
  <c r="T7521" i="17"/>
  <c r="U7521" i="17" s="1"/>
  <c r="T7541" i="17"/>
  <c r="U7541" i="17" s="1"/>
  <c r="T5563" i="17"/>
  <c r="U5563" i="17" s="1"/>
  <c r="T6094" i="17"/>
  <c r="U6094" i="17" s="1"/>
  <c r="T6169" i="17"/>
  <c r="U6169" i="17" s="1"/>
  <c r="T6227" i="17"/>
  <c r="U6227" i="17" s="1"/>
  <c r="T6234" i="17"/>
  <c r="U6234" i="17" s="1"/>
  <c r="T6418" i="17"/>
  <c r="U6418" i="17" s="1"/>
  <c r="T6450" i="17"/>
  <c r="U6450" i="17" s="1"/>
  <c r="T6539" i="17"/>
  <c r="U6539" i="17" s="1"/>
  <c r="T6565" i="17"/>
  <c r="U6565" i="17" s="1"/>
  <c r="T6739" i="17"/>
  <c r="U6739" i="17" s="1"/>
  <c r="T6970" i="17"/>
  <c r="U6970" i="17" s="1"/>
  <c r="T7296" i="17"/>
  <c r="U7296" i="17" s="1"/>
  <c r="T7385" i="17"/>
  <c r="U7385" i="17" s="1"/>
  <c r="T5489" i="17"/>
  <c r="U5489" i="17" s="1"/>
  <c r="T5778" i="17"/>
  <c r="U5778" i="17" s="1"/>
  <c r="T5807" i="17"/>
  <c r="U5807" i="17" s="1"/>
  <c r="T5814" i="17"/>
  <c r="U5814" i="17" s="1"/>
  <c r="T5900" i="17"/>
  <c r="U5900" i="17" s="1"/>
  <c r="T6224" i="17"/>
  <c r="U6224" i="17" s="1"/>
  <c r="T6244" i="17"/>
  <c r="U6244" i="17" s="1"/>
  <c r="T6536" i="17"/>
  <c r="U6536" i="17" s="1"/>
  <c r="T6630" i="17"/>
  <c r="U6630" i="17" s="1"/>
  <c r="T6929" i="17"/>
  <c r="U6929" i="17" s="1"/>
  <c r="T6955" i="17"/>
  <c r="U6955" i="17" s="1"/>
  <c r="T7043" i="17"/>
  <c r="U7043" i="17" s="1"/>
  <c r="T7155" i="17"/>
  <c r="U7155" i="17" s="1"/>
  <c r="T7233" i="17"/>
  <c r="U7233" i="17" s="1"/>
  <c r="T7525" i="17"/>
  <c r="U7525" i="17" s="1"/>
  <c r="T7661" i="17"/>
  <c r="U7661" i="17" s="1"/>
  <c r="T5437" i="17"/>
  <c r="U5437" i="17" s="1"/>
  <c r="T5443" i="17"/>
  <c r="U5443" i="17" s="1"/>
  <c r="T5486" i="17"/>
  <c r="U5486" i="17" s="1"/>
  <c r="T5652" i="17"/>
  <c r="U5652" i="17" s="1"/>
  <c r="T5775" i="17"/>
  <c r="U5775" i="17" s="1"/>
  <c r="T5836" i="17"/>
  <c r="U5836" i="17" s="1"/>
  <c r="T5990" i="17"/>
  <c r="U5990" i="17" s="1"/>
  <c r="T6133" i="17"/>
  <c r="U6133" i="17" s="1"/>
  <c r="T6171" i="17"/>
  <c r="U6171" i="17" s="1"/>
  <c r="T6256" i="17"/>
  <c r="U6256" i="17" s="1"/>
  <c r="T6442" i="17"/>
  <c r="U6442" i="17" s="1"/>
  <c r="T6691" i="17"/>
  <c r="U6691" i="17" s="1"/>
  <c r="T6805" i="17"/>
  <c r="U6805" i="17" s="1"/>
  <c r="T6952" i="17"/>
  <c r="U6952" i="17" s="1"/>
  <c r="T7114" i="17"/>
  <c r="U7114" i="17" s="1"/>
  <c r="T7344" i="17"/>
  <c r="U7344" i="17" s="1"/>
  <c r="T5477" i="17"/>
  <c r="U5477" i="17" s="1"/>
  <c r="T5586" i="17"/>
  <c r="U5586" i="17" s="1"/>
  <c r="T5828" i="17"/>
  <c r="U5828" i="17" s="1"/>
  <c r="T5890" i="17"/>
  <c r="U5890" i="17" s="1"/>
  <c r="T5897" i="17"/>
  <c r="U5897" i="17" s="1"/>
  <c r="T6010" i="17"/>
  <c r="U6010" i="17" s="1"/>
  <c r="T6250" i="17"/>
  <c r="U6250" i="17" s="1"/>
  <c r="T6315" i="17"/>
  <c r="U6315" i="17" s="1"/>
  <c r="T6584" i="17"/>
  <c r="U6584" i="17" s="1"/>
  <c r="T6833" i="17"/>
  <c r="U6833" i="17" s="1"/>
  <c r="T6904" i="17"/>
  <c r="U6904" i="17" s="1"/>
  <c r="T7051" i="17"/>
  <c r="U7051" i="17" s="1"/>
  <c r="T7058" i="17"/>
  <c r="U7058" i="17" s="1"/>
  <c r="T7173" i="17"/>
  <c r="U7173" i="17" s="1"/>
  <c r="T7219" i="17"/>
  <c r="U7219" i="17" s="1"/>
  <c r="T7453" i="17"/>
  <c r="U7453" i="17" s="1"/>
  <c r="T5429" i="17"/>
  <c r="U5429" i="17" s="1"/>
  <c r="T5708" i="17"/>
  <c r="U5708" i="17" s="1"/>
  <c r="T5988" i="17"/>
  <c r="U5988" i="17" s="1"/>
  <c r="T6466" i="17"/>
  <c r="U6466" i="17" s="1"/>
  <c r="T6602" i="17"/>
  <c r="U6602" i="17" s="1"/>
  <c r="T6650" i="17"/>
  <c r="U6650" i="17" s="1"/>
  <c r="T6773" i="17"/>
  <c r="U6773" i="17" s="1"/>
  <c r="T7431" i="17"/>
  <c r="U7431" i="17" s="1"/>
  <c r="T7437" i="17"/>
  <c r="U7437" i="17" s="1"/>
  <c r="T7457" i="17"/>
  <c r="U7457" i="17" s="1"/>
  <c r="T249" i="17"/>
  <c r="U249" i="17" s="1"/>
  <c r="T624" i="17"/>
  <c r="U624" i="17" s="1"/>
  <c r="T1214" i="17"/>
  <c r="U1214" i="17" s="1"/>
  <c r="T1212" i="17"/>
  <c r="U1212" i="17" s="1"/>
  <c r="T1213" i="17"/>
  <c r="U1213" i="17" s="1"/>
  <c r="T4092" i="17"/>
  <c r="U4092" i="17" s="1"/>
  <c r="T6295" i="17"/>
  <c r="U6295" i="17" s="1"/>
  <c r="T6371" i="17"/>
  <c r="U6371" i="17" s="1"/>
  <c r="T6370" i="17"/>
  <c r="U6370" i="17" s="1"/>
  <c r="T6526" i="17"/>
  <c r="U6526" i="17" s="1"/>
  <c r="T310" i="17"/>
  <c r="U310" i="17" s="1"/>
  <c r="T6457" i="17"/>
  <c r="U6457" i="17" s="1"/>
  <c r="T26" i="17"/>
  <c r="U26" i="17" s="1"/>
  <c r="T96" i="17"/>
  <c r="U96" i="17" s="1"/>
  <c r="T99" i="17"/>
  <c r="U99" i="17" s="1"/>
  <c r="T106" i="17"/>
  <c r="U106" i="17" s="1"/>
  <c r="T113" i="17"/>
  <c r="U113" i="17" s="1"/>
  <c r="T117" i="17"/>
  <c r="U117" i="17" s="1"/>
  <c r="T137" i="17"/>
  <c r="U137" i="17" s="1"/>
  <c r="T162" i="17"/>
  <c r="U162" i="17" s="1"/>
  <c r="T172" i="17"/>
  <c r="U172" i="17" s="1"/>
  <c r="T197" i="17"/>
  <c r="U197" i="17" s="1"/>
  <c r="T220" i="17"/>
  <c r="U220" i="17" s="1"/>
  <c r="T234" i="17"/>
  <c r="U234" i="17" s="1"/>
  <c r="T267" i="17"/>
  <c r="U267" i="17" s="1"/>
  <c r="T368" i="17"/>
  <c r="U368" i="17" s="1"/>
  <c r="T386" i="17"/>
  <c r="U386" i="17" s="1"/>
  <c r="T397" i="17"/>
  <c r="U397" i="17" s="1"/>
  <c r="T411" i="17"/>
  <c r="U411" i="17" s="1"/>
  <c r="T428" i="17"/>
  <c r="U428" i="17" s="1"/>
  <c r="T442" i="17"/>
  <c r="U442" i="17" s="1"/>
  <c r="T476" i="17"/>
  <c r="U476" i="17" s="1"/>
  <c r="T584" i="17"/>
  <c r="U584" i="17" s="1"/>
  <c r="T634" i="17"/>
  <c r="U634" i="17" s="1"/>
  <c r="T682" i="17"/>
  <c r="U682" i="17" s="1"/>
  <c r="T906" i="17"/>
  <c r="U906" i="17" s="1"/>
  <c r="T980" i="17"/>
  <c r="U980" i="17" s="1"/>
  <c r="T1114" i="17"/>
  <c r="U1114" i="17" s="1"/>
  <c r="T1140" i="17"/>
  <c r="U1140" i="17" s="1"/>
  <c r="T1144" i="17"/>
  <c r="U1144" i="17" s="1"/>
  <c r="T1148" i="17"/>
  <c r="U1148" i="17" s="1"/>
  <c r="T1210" i="17"/>
  <c r="U1210" i="17" s="1"/>
  <c r="T1330" i="17"/>
  <c r="U1330" i="17" s="1"/>
  <c r="T1360" i="17"/>
  <c r="U1360" i="17" s="1"/>
  <c r="T1359" i="17"/>
  <c r="U1359" i="17" s="1"/>
  <c r="T1628" i="17"/>
  <c r="U1628" i="17" s="1"/>
  <c r="T1821" i="17"/>
  <c r="U1821" i="17" s="1"/>
  <c r="T1820" i="17"/>
  <c r="U1820" i="17" s="1"/>
  <c r="T2246" i="17"/>
  <c r="U2246" i="17" s="1"/>
  <c r="T2348" i="17"/>
  <c r="U2348" i="17" s="1"/>
  <c r="T2662" i="17"/>
  <c r="U2662" i="17" s="1"/>
  <c r="T2789" i="17"/>
  <c r="U2789" i="17" s="1"/>
  <c r="T2840" i="17"/>
  <c r="U2840" i="17" s="1"/>
  <c r="T2952" i="17"/>
  <c r="U2952" i="17" s="1"/>
  <c r="T3146" i="17"/>
  <c r="U3146" i="17" s="1"/>
  <c r="T3213" i="17"/>
  <c r="U3213" i="17" s="1"/>
  <c r="T3271" i="17"/>
  <c r="U3271" i="17" s="1"/>
  <c r="T3378" i="17"/>
  <c r="U3378" i="17" s="1"/>
  <c r="T3377" i="17"/>
  <c r="U3377" i="17" s="1"/>
  <c r="T3480" i="17"/>
  <c r="U3480" i="17" s="1"/>
  <c r="T3690" i="17"/>
  <c r="U3690" i="17" s="1"/>
  <c r="T4402" i="17"/>
  <c r="U4402" i="17" s="1"/>
  <c r="T4403" i="17"/>
  <c r="U4403" i="17" s="1"/>
  <c r="T4852" i="17"/>
  <c r="U4852" i="17" s="1"/>
  <c r="T5383" i="17"/>
  <c r="U5383" i="17" s="1"/>
  <c r="T5409" i="17"/>
  <c r="U5409" i="17" s="1"/>
  <c r="T7591" i="17"/>
  <c r="U7591" i="17" s="1"/>
  <c r="T72" i="17"/>
  <c r="U72" i="17" s="1"/>
  <c r="T75" i="17"/>
  <c r="U75" i="17" s="1"/>
  <c r="T89" i="17"/>
  <c r="U89" i="17" s="1"/>
  <c r="T93" i="17"/>
  <c r="U93" i="17" s="1"/>
  <c r="T155" i="17"/>
  <c r="U155" i="17" s="1"/>
  <c r="T213" i="17"/>
  <c r="U213" i="17" s="1"/>
  <c r="T274" i="17"/>
  <c r="U274" i="17" s="1"/>
  <c r="T284" i="17"/>
  <c r="U284" i="17" s="1"/>
  <c r="T354" i="17"/>
  <c r="U354" i="17" s="1"/>
  <c r="T390" i="17"/>
  <c r="U390" i="17" s="1"/>
  <c r="T404" i="17"/>
  <c r="U404" i="17" s="1"/>
  <c r="T421" i="17"/>
  <c r="U421" i="17" s="1"/>
  <c r="T464" i="17"/>
  <c r="U464" i="17" s="1"/>
  <c r="T518" i="17"/>
  <c r="U518" i="17" s="1"/>
  <c r="T525" i="17"/>
  <c r="U525" i="17" s="1"/>
  <c r="T748" i="17"/>
  <c r="U748" i="17" s="1"/>
  <c r="T747" i="17"/>
  <c r="U747" i="17" s="1"/>
  <c r="T752" i="17"/>
  <c r="U752" i="17" s="1"/>
  <c r="T786" i="17"/>
  <c r="U786" i="17" s="1"/>
  <c r="T840" i="17"/>
  <c r="U840" i="17" s="1"/>
  <c r="T850" i="17"/>
  <c r="U850" i="17" s="1"/>
  <c r="T896" i="17"/>
  <c r="U896" i="17" s="1"/>
  <c r="T918" i="17"/>
  <c r="U918" i="17" s="1"/>
  <c r="T970" i="17"/>
  <c r="U970" i="17" s="1"/>
  <c r="T1239" i="17"/>
  <c r="U1239" i="17" s="1"/>
  <c r="T1249" i="17"/>
  <c r="U1249" i="17" s="1"/>
  <c r="T1284" i="17"/>
  <c r="U1284" i="17" s="1"/>
  <c r="T1323" i="17"/>
  <c r="U1323" i="17" s="1"/>
  <c r="T1356" i="17"/>
  <c r="U1356" i="17" s="1"/>
  <c r="T1357" i="17"/>
  <c r="U1357" i="17" s="1"/>
  <c r="T1532" i="17"/>
  <c r="U1532" i="17" s="1"/>
  <c r="T1546" i="17"/>
  <c r="U1546" i="17" s="1"/>
  <c r="T1574" i="17"/>
  <c r="U1574" i="17" s="1"/>
  <c r="T1818" i="17"/>
  <c r="U1818" i="17" s="1"/>
  <c r="T2125" i="17"/>
  <c r="U2125" i="17" s="1"/>
  <c r="T2344" i="17"/>
  <c r="U2344" i="17" s="1"/>
  <c r="T2474" i="17"/>
  <c r="U2474" i="17" s="1"/>
  <c r="T2473" i="17"/>
  <c r="U2473" i="17" s="1"/>
  <c r="T2574" i="17"/>
  <c r="U2574" i="17" s="1"/>
  <c r="T2608" i="17"/>
  <c r="U2608" i="17" s="1"/>
  <c r="T2775" i="17"/>
  <c r="U2775" i="17" s="1"/>
  <c r="T889" i="17"/>
  <c r="U889" i="17" s="1"/>
  <c r="T2837" i="17"/>
  <c r="U2837" i="17" s="1"/>
  <c r="T3780" i="17"/>
  <c r="U3780" i="17" s="1"/>
  <c r="T522" i="17"/>
  <c r="U522" i="17" s="1"/>
  <c r="T2037" i="17"/>
  <c r="U2037" i="17" s="1"/>
  <c r="T2036" i="17"/>
  <c r="U2036" i="17" s="1"/>
  <c r="T3128" i="17"/>
  <c r="U3128" i="17" s="1"/>
  <c r="T4733" i="17"/>
  <c r="U4733" i="17" s="1"/>
  <c r="T6024" i="17"/>
  <c r="U6024" i="17" s="1"/>
  <c r="T7593" i="17"/>
  <c r="U7593" i="17" s="1"/>
  <c r="T812" i="17"/>
  <c r="U812" i="17" s="1"/>
  <c r="T1134" i="17"/>
  <c r="U1134" i="17" s="1"/>
  <c r="T3640" i="17"/>
  <c r="U3640" i="17" s="1"/>
  <c r="T4240" i="17"/>
  <c r="U4240" i="17" s="1"/>
  <c r="T4485" i="17"/>
  <c r="U4485" i="17" s="1"/>
  <c r="T4748" i="17"/>
  <c r="U4748" i="17" s="1"/>
  <c r="T4747" i="17"/>
  <c r="U4747" i="17" s="1"/>
  <c r="T2468" i="17"/>
  <c r="U2468" i="17" s="1"/>
  <c r="T3118" i="17"/>
  <c r="U3118" i="17" s="1"/>
  <c r="T3514" i="17"/>
  <c r="U3514" i="17" s="1"/>
  <c r="T3513" i="17"/>
  <c r="U3513" i="17" s="1"/>
  <c r="T4031" i="17"/>
  <c r="U4031" i="17" s="1"/>
  <c r="T4030" i="17"/>
  <c r="U4030" i="17" s="1"/>
  <c r="T6220" i="17"/>
  <c r="U6220" i="17" s="1"/>
  <c r="T94" i="17"/>
  <c r="U94" i="17" s="1"/>
  <c r="T167" i="17"/>
  <c r="U167" i="17" s="1"/>
  <c r="T195" i="17"/>
  <c r="U195" i="17" s="1"/>
  <c r="T426" i="17"/>
  <c r="U426" i="17" s="1"/>
  <c r="T483" i="17"/>
  <c r="U483" i="17" s="1"/>
  <c r="T500" i="17"/>
  <c r="U500" i="17" s="1"/>
  <c r="T502" i="17"/>
  <c r="U502" i="17" s="1"/>
  <c r="T516" i="17"/>
  <c r="U516" i="17" s="1"/>
  <c r="T544" i="17"/>
  <c r="U544" i="17" s="1"/>
  <c r="T601" i="17"/>
  <c r="U601" i="17" s="1"/>
  <c r="T1131" i="17"/>
  <c r="U1131" i="17" s="1"/>
  <c r="T1383" i="17"/>
  <c r="U1383" i="17" s="1"/>
  <c r="T1496" i="17"/>
  <c r="U1496" i="17" s="1"/>
  <c r="T5131" i="17"/>
  <c r="U5131" i="17" s="1"/>
  <c r="T5129" i="17"/>
  <c r="U5129" i="17" s="1"/>
  <c r="T5818" i="17"/>
  <c r="U5818" i="17" s="1"/>
  <c r="T5816" i="17"/>
  <c r="U5816" i="17" s="1"/>
  <c r="T7171" i="17"/>
  <c r="U7171" i="17" s="1"/>
  <c r="T7567" i="17"/>
  <c r="U7567" i="17" s="1"/>
  <c r="T63" i="17"/>
  <c r="U63" i="17" s="1"/>
  <c r="T70" i="17"/>
  <c r="U70" i="17" s="1"/>
  <c r="T101" i="17"/>
  <c r="U101" i="17" s="1"/>
  <c r="T105" i="17"/>
  <c r="U105" i="17" s="1"/>
  <c r="T112" i="17"/>
  <c r="U112" i="17" s="1"/>
  <c r="T150" i="17"/>
  <c r="U150" i="17" s="1"/>
  <c r="T218" i="17"/>
  <c r="U218" i="17" s="1"/>
  <c r="T297" i="17"/>
  <c r="U297" i="17" s="1"/>
  <c r="T359" i="17"/>
  <c r="U359" i="17" s="1"/>
  <c r="T423" i="17"/>
  <c r="U423" i="17" s="1"/>
  <c r="T430" i="17"/>
  <c r="U430" i="17" s="1"/>
  <c r="T448" i="17"/>
  <c r="U448" i="17" s="1"/>
  <c r="T459" i="17"/>
  <c r="U459" i="17" s="1"/>
  <c r="T541" i="17"/>
  <c r="U541" i="17" s="1"/>
  <c r="T548" i="17"/>
  <c r="U548" i="17" s="1"/>
  <c r="T622" i="17"/>
  <c r="U622" i="17" s="1"/>
  <c r="T688" i="17"/>
  <c r="U688" i="17" s="1"/>
  <c r="T746" i="17"/>
  <c r="U746" i="17" s="1"/>
  <c r="T788" i="17"/>
  <c r="U788" i="17" s="1"/>
  <c r="T898" i="17"/>
  <c r="U898" i="17" s="1"/>
  <c r="T933" i="17"/>
  <c r="U933" i="17" s="1"/>
  <c r="T932" i="17"/>
  <c r="U932" i="17" s="1"/>
  <c r="T1008" i="17"/>
  <c r="U1008" i="17" s="1"/>
  <c r="T1304" i="17"/>
  <c r="U1304" i="17" s="1"/>
  <c r="T1408" i="17"/>
  <c r="U1408" i="17" s="1"/>
  <c r="T1644" i="17"/>
  <c r="U1644" i="17" s="1"/>
  <c r="T1845" i="17"/>
  <c r="U1845" i="17" s="1"/>
  <c r="T1989" i="17"/>
  <c r="U1989" i="17" s="1"/>
  <c r="T1988" i="17"/>
  <c r="U1988" i="17" s="1"/>
  <c r="T2015" i="17"/>
  <c r="U2015" i="17" s="1"/>
  <c r="T2892" i="17"/>
  <c r="U2892" i="17" s="1"/>
  <c r="T3014" i="17"/>
  <c r="U3014" i="17" s="1"/>
  <c r="T3358" i="17"/>
  <c r="U3358" i="17" s="1"/>
  <c r="T3502" i="17"/>
  <c r="U3502" i="17" s="1"/>
  <c r="T3504" i="17"/>
  <c r="U3504" i="17" s="1"/>
  <c r="T3917" i="17"/>
  <c r="U3917" i="17" s="1"/>
  <c r="T4588" i="17"/>
  <c r="U4588" i="17" s="1"/>
  <c r="T4640" i="17"/>
  <c r="U4640" i="17" s="1"/>
  <c r="T708" i="17"/>
  <c r="U708" i="17" s="1"/>
  <c r="T2044" i="17"/>
  <c r="U2044" i="17" s="1"/>
  <c r="T2779" i="17"/>
  <c r="U2779" i="17" s="1"/>
  <c r="T3264" i="17"/>
  <c r="U3264" i="17" s="1"/>
  <c r="T3314" i="17"/>
  <c r="U3314" i="17" s="1"/>
  <c r="T6284" i="17"/>
  <c r="U6284" i="17" s="1"/>
  <c r="T334" i="17"/>
  <c r="U334" i="17" s="1"/>
  <c r="T488" i="17"/>
  <c r="U488" i="17" s="1"/>
  <c r="T567" i="17"/>
  <c r="U567" i="17" s="1"/>
  <c r="T639" i="17"/>
  <c r="U639" i="17" s="1"/>
  <c r="T1141" i="17"/>
  <c r="U1141" i="17" s="1"/>
  <c r="T1422" i="17"/>
  <c r="U1422" i="17" s="1"/>
  <c r="T1790" i="17"/>
  <c r="U1790" i="17" s="1"/>
  <c r="T2470" i="17"/>
  <c r="U2470" i="17" s="1"/>
  <c r="T6259" i="17"/>
  <c r="U6259" i="17" s="1"/>
  <c r="T318" i="17"/>
  <c r="U318" i="17" s="1"/>
  <c r="T604" i="17"/>
  <c r="U604" i="17" s="1"/>
  <c r="T603" i="17"/>
  <c r="U603" i="17" s="1"/>
  <c r="T826" i="17"/>
  <c r="U826" i="17" s="1"/>
  <c r="T1070" i="17"/>
  <c r="U1070" i="17" s="1"/>
  <c r="T1068" i="17"/>
  <c r="U1068" i="17" s="1"/>
  <c r="T2222" i="17"/>
  <c r="U2222" i="17" s="1"/>
  <c r="T2221" i="17"/>
  <c r="U2221" i="17" s="1"/>
  <c r="T3369" i="17"/>
  <c r="U3369" i="17" s="1"/>
  <c r="T4006" i="17"/>
  <c r="U4006" i="17" s="1"/>
  <c r="T246" i="17"/>
  <c r="U246" i="17" s="1"/>
  <c r="T886" i="17"/>
  <c r="U886" i="17" s="1"/>
  <c r="T1208" i="17"/>
  <c r="U1208" i="17" s="1"/>
  <c r="T1440" i="17"/>
  <c r="U1440" i="17" s="1"/>
  <c r="T2555" i="17"/>
  <c r="U2555" i="17" s="1"/>
  <c r="T2557" i="17"/>
  <c r="U2557" i="17" s="1"/>
  <c r="T5551" i="17"/>
  <c r="U5551" i="17" s="1"/>
  <c r="T370" i="17"/>
  <c r="U370" i="17" s="1"/>
  <c r="T2707" i="17"/>
  <c r="U2707" i="17" s="1"/>
  <c r="T39" i="17"/>
  <c r="U39" i="17" s="1"/>
  <c r="T84" i="17"/>
  <c r="U84" i="17" s="1"/>
  <c r="T222" i="17"/>
  <c r="U222" i="17" s="1"/>
  <c r="T262" i="17"/>
  <c r="U262" i="17" s="1"/>
  <c r="T352" i="17"/>
  <c r="U352" i="17" s="1"/>
  <c r="T366" i="17"/>
  <c r="U366" i="17" s="1"/>
  <c r="T381" i="17"/>
  <c r="U381" i="17" s="1"/>
  <c r="T392" i="17"/>
  <c r="U392" i="17" s="1"/>
  <c r="T406" i="17"/>
  <c r="U406" i="17" s="1"/>
  <c r="T445" i="17"/>
  <c r="U445" i="17" s="1"/>
  <c r="T452" i="17"/>
  <c r="U452" i="17" s="1"/>
  <c r="T534" i="17"/>
  <c r="U534" i="17" s="1"/>
  <c r="T576" i="17"/>
  <c r="U576" i="17" s="1"/>
  <c r="T618" i="17"/>
  <c r="U618" i="17" s="1"/>
  <c r="T735" i="17"/>
  <c r="U735" i="17" s="1"/>
  <c r="T776" i="17"/>
  <c r="U776" i="17" s="1"/>
  <c r="T792" i="17"/>
  <c r="U792" i="17" s="1"/>
  <c r="T846" i="17"/>
  <c r="U846" i="17" s="1"/>
  <c r="T872" i="17"/>
  <c r="U872" i="17" s="1"/>
  <c r="T920" i="17"/>
  <c r="U920" i="17" s="1"/>
  <c r="T1028" i="17"/>
  <c r="U1028" i="17" s="1"/>
  <c r="T1251" i="17"/>
  <c r="U1251" i="17" s="1"/>
  <c r="T1286" i="17"/>
  <c r="U1286" i="17" s="1"/>
  <c r="T1552" i="17"/>
  <c r="U1552" i="17" s="1"/>
  <c r="T1590" i="17"/>
  <c r="U1590" i="17" s="1"/>
  <c r="T1689" i="17"/>
  <c r="U1689" i="17" s="1"/>
  <c r="T1688" i="17"/>
  <c r="U1688" i="17" s="1"/>
  <c r="T1700" i="17"/>
  <c r="U1700" i="17" s="1"/>
  <c r="T1763" i="17"/>
  <c r="U1763" i="17" s="1"/>
  <c r="T1773" i="17"/>
  <c r="U1773" i="17" s="1"/>
  <c r="T1772" i="17"/>
  <c r="U1772" i="17" s="1"/>
  <c r="T1870" i="17"/>
  <c r="U1870" i="17" s="1"/>
  <c r="T1906" i="17"/>
  <c r="U1906" i="17" s="1"/>
  <c r="T1982" i="17"/>
  <c r="U1982" i="17" s="1"/>
  <c r="T2294" i="17"/>
  <c r="U2294" i="17" s="1"/>
  <c r="T2382" i="17"/>
  <c r="U2382" i="17" s="1"/>
  <c r="T2398" i="17"/>
  <c r="U2398" i="17" s="1"/>
  <c r="T2617" i="17"/>
  <c r="U2617" i="17" s="1"/>
  <c r="T2678" i="17"/>
  <c r="U2678" i="17" s="1"/>
  <c r="T2704" i="17"/>
  <c r="U2704" i="17" s="1"/>
  <c r="T3262" i="17"/>
  <c r="U3262" i="17" s="1"/>
  <c r="T3298" i="17"/>
  <c r="U3298" i="17" s="1"/>
  <c r="T3450" i="17"/>
  <c r="U3450" i="17" s="1"/>
  <c r="T3832" i="17"/>
  <c r="U3832" i="17" s="1"/>
  <c r="T596" i="17"/>
  <c r="U596" i="17" s="1"/>
  <c r="T478" i="17"/>
  <c r="U478" i="17" s="1"/>
  <c r="T550" i="17"/>
  <c r="U550" i="17" s="1"/>
  <c r="T815" i="17"/>
  <c r="U815" i="17" s="1"/>
  <c r="T814" i="17"/>
  <c r="U814" i="17" s="1"/>
  <c r="T1907" i="17"/>
  <c r="U1907" i="17" s="1"/>
  <c r="T3080" i="17"/>
  <c r="U3080" i="17" s="1"/>
  <c r="T3316" i="17"/>
  <c r="U3316" i="17" s="1"/>
  <c r="T512" i="17"/>
  <c r="U512" i="17" s="1"/>
  <c r="T1592" i="17"/>
  <c r="U1592" i="17" s="1"/>
  <c r="T2743" i="17"/>
  <c r="U2743" i="17" s="1"/>
  <c r="T450" i="17"/>
  <c r="U450" i="17" s="1"/>
  <c r="T819" i="17"/>
  <c r="U819" i="17" s="1"/>
  <c r="T936" i="17"/>
  <c r="U936" i="17" s="1"/>
  <c r="T2536" i="17"/>
  <c r="U2536" i="17" s="1"/>
  <c r="T2798" i="17"/>
  <c r="U2798" i="17" s="1"/>
  <c r="T2112" i="17"/>
  <c r="U2112" i="17" s="1"/>
  <c r="T2110" i="17"/>
  <c r="U2110" i="17" s="1"/>
  <c r="T4662" i="17"/>
  <c r="U4662" i="17" s="1"/>
  <c r="T4661" i="17"/>
  <c r="U4661" i="17" s="1"/>
  <c r="T67" i="17"/>
  <c r="U67" i="17" s="1"/>
  <c r="T88" i="17"/>
  <c r="U88" i="17" s="1"/>
  <c r="T43" i="17"/>
  <c r="U43" i="17" s="1"/>
  <c r="T46" i="17"/>
  <c r="U46" i="17" s="1"/>
  <c r="T53" i="17"/>
  <c r="U53" i="17" s="1"/>
  <c r="T59" i="17"/>
  <c r="U59" i="17" s="1"/>
  <c r="T64" i="17"/>
  <c r="U64" i="17" s="1"/>
  <c r="T95" i="17"/>
  <c r="U95" i="17" s="1"/>
  <c r="T102" i="17"/>
  <c r="U102" i="17" s="1"/>
  <c r="T147" i="17"/>
  <c r="U147" i="17" s="1"/>
  <c r="T171" i="17"/>
  <c r="U171" i="17" s="1"/>
  <c r="T178" i="17"/>
  <c r="U178" i="17" s="1"/>
  <c r="T196" i="17"/>
  <c r="U196" i="17" s="1"/>
  <c r="T239" i="17"/>
  <c r="U239" i="17" s="1"/>
  <c r="T255" i="17"/>
  <c r="U255" i="17" s="1"/>
  <c r="T312" i="17"/>
  <c r="U312" i="17" s="1"/>
  <c r="T339" i="17"/>
  <c r="U339" i="17" s="1"/>
  <c r="T356" i="17"/>
  <c r="U356" i="17" s="1"/>
  <c r="T364" i="17"/>
  <c r="U364" i="17" s="1"/>
  <c r="T374" i="17"/>
  <c r="U374" i="17" s="1"/>
  <c r="T378" i="17"/>
  <c r="U378" i="17" s="1"/>
  <c r="T466" i="17"/>
  <c r="U466" i="17" s="1"/>
  <c r="T482" i="17"/>
  <c r="U482" i="17" s="1"/>
  <c r="T486" i="17"/>
  <c r="U486" i="17" s="1"/>
  <c r="T517" i="17"/>
  <c r="U517" i="17" s="1"/>
  <c r="T524" i="17"/>
  <c r="U524" i="17" s="1"/>
  <c r="T538" i="17"/>
  <c r="U538" i="17" s="1"/>
  <c r="T562" i="17"/>
  <c r="U562" i="17" s="1"/>
  <c r="T664" i="17"/>
  <c r="U664" i="17" s="1"/>
  <c r="T696" i="17"/>
  <c r="U696" i="17" s="1"/>
  <c r="T728" i="17"/>
  <c r="U728" i="17" s="1"/>
  <c r="T824" i="17"/>
  <c r="U824" i="17" s="1"/>
  <c r="T927" i="17"/>
  <c r="U927" i="17" s="1"/>
  <c r="T999" i="17"/>
  <c r="U999" i="17" s="1"/>
  <c r="T1268" i="17"/>
  <c r="U1268" i="17" s="1"/>
  <c r="T1456" i="17"/>
  <c r="U1456" i="17" s="1"/>
  <c r="T1664" i="17"/>
  <c r="U1664" i="17" s="1"/>
  <c r="T1680" i="17"/>
  <c r="U1680" i="17" s="1"/>
  <c r="T1799" i="17"/>
  <c r="U1799" i="17" s="1"/>
  <c r="T1964" i="17"/>
  <c r="U1964" i="17" s="1"/>
  <c r="T2138" i="17"/>
  <c r="U2138" i="17" s="1"/>
  <c r="T2414" i="17"/>
  <c r="U2414" i="17" s="1"/>
  <c r="T2654" i="17"/>
  <c r="U2654" i="17" s="1"/>
  <c r="T2762" i="17"/>
  <c r="U2762" i="17" s="1"/>
  <c r="T2996" i="17"/>
  <c r="U2996" i="17" s="1"/>
  <c r="T3180" i="17"/>
  <c r="U3180" i="17" s="1"/>
  <c r="T3201" i="17"/>
  <c r="U3201" i="17" s="1"/>
  <c r="T3420" i="17"/>
  <c r="U3420" i="17" s="1"/>
  <c r="T3920" i="17"/>
  <c r="U3920" i="17" s="1"/>
  <c r="T3935" i="17"/>
  <c r="U3935" i="17" s="1"/>
  <c r="T3934" i="17"/>
  <c r="U3934" i="17" s="1"/>
  <c r="T4140" i="17"/>
  <c r="U4140" i="17" s="1"/>
  <c r="T260" i="17"/>
  <c r="U260" i="17" s="1"/>
  <c r="T361" i="17"/>
  <c r="U361" i="17" s="1"/>
  <c r="T1414" i="17"/>
  <c r="U1414" i="17" s="1"/>
  <c r="T1508" i="17"/>
  <c r="U1508" i="17" s="1"/>
  <c r="T1626" i="17"/>
  <c r="U1626" i="17" s="1"/>
  <c r="T3722" i="17"/>
  <c r="U3722" i="17" s="1"/>
  <c r="T454" i="17"/>
  <c r="U454" i="17" s="1"/>
  <c r="T3149" i="17"/>
  <c r="U3149" i="17" s="1"/>
  <c r="T4312" i="17"/>
  <c r="U4312" i="17" s="1"/>
  <c r="T4837" i="17"/>
  <c r="U4837" i="17" s="1"/>
  <c r="T328" i="17"/>
  <c r="U328" i="17" s="1"/>
  <c r="T469" i="17"/>
  <c r="U469" i="17" s="1"/>
  <c r="T471" i="17"/>
  <c r="U471" i="17" s="1"/>
  <c r="T4522" i="17"/>
  <c r="U4522" i="17" s="1"/>
  <c r="T42" i="17"/>
  <c r="U42" i="17" s="1"/>
  <c r="T129" i="17"/>
  <c r="U129" i="17" s="1"/>
  <c r="T225" i="17"/>
  <c r="U225" i="17" s="1"/>
  <c r="T2509" i="17"/>
  <c r="U2509" i="17" s="1"/>
  <c r="T71" i="17"/>
  <c r="U71" i="17" s="1"/>
  <c r="T123" i="17"/>
  <c r="U123" i="17" s="1"/>
  <c r="T154" i="17"/>
  <c r="U154" i="17" s="1"/>
  <c r="T165" i="17"/>
  <c r="U165" i="17" s="1"/>
  <c r="T182" i="17"/>
  <c r="U182" i="17" s="1"/>
  <c r="T237" i="17"/>
  <c r="U237" i="17" s="1"/>
  <c r="T298" i="17"/>
  <c r="U298" i="17" s="1"/>
  <c r="T326" i="17"/>
  <c r="U326" i="17" s="1"/>
  <c r="T346" i="17"/>
  <c r="U346" i="17" s="1"/>
  <c r="T375" i="17"/>
  <c r="U375" i="17" s="1"/>
  <c r="T420" i="17"/>
  <c r="U420" i="17" s="1"/>
  <c r="T490" i="17"/>
  <c r="U490" i="17" s="1"/>
  <c r="T514" i="17"/>
  <c r="U514" i="17" s="1"/>
  <c r="T602" i="17"/>
  <c r="U602" i="17" s="1"/>
  <c r="T714" i="17"/>
  <c r="U714" i="17" s="1"/>
  <c r="T783" i="17"/>
  <c r="U783" i="17" s="1"/>
  <c r="T854" i="17"/>
  <c r="U854" i="17" s="1"/>
  <c r="T1062" i="17"/>
  <c r="U1062" i="17" s="1"/>
  <c r="T1088" i="17"/>
  <c r="U1088" i="17" s="1"/>
  <c r="T1132" i="17"/>
  <c r="U1132" i="17" s="1"/>
  <c r="T1402" i="17"/>
  <c r="U1402" i="17" s="1"/>
  <c r="T1460" i="17"/>
  <c r="U1460" i="17" s="1"/>
  <c r="T1570" i="17"/>
  <c r="U1570" i="17" s="1"/>
  <c r="T1824" i="17"/>
  <c r="U1824" i="17" s="1"/>
  <c r="T1822" i="17"/>
  <c r="U1822" i="17" s="1"/>
  <c r="T1842" i="17"/>
  <c r="U1842" i="17" s="1"/>
  <c r="T1926" i="17"/>
  <c r="U1926" i="17" s="1"/>
  <c r="T2314" i="17"/>
  <c r="U2314" i="17" s="1"/>
  <c r="T3233" i="17"/>
  <c r="U3233" i="17" s="1"/>
  <c r="T4105" i="17"/>
  <c r="U4105" i="17" s="1"/>
  <c r="T314" i="17"/>
  <c r="U314" i="17" s="1"/>
  <c r="T1534" i="17"/>
  <c r="U1534" i="17" s="1"/>
  <c r="T1674" i="17"/>
  <c r="U1674" i="17" s="1"/>
  <c r="T1806" i="17"/>
  <c r="U1806" i="17" s="1"/>
  <c r="T2113" i="17"/>
  <c r="U2113" i="17" s="1"/>
  <c r="T348" i="17"/>
  <c r="U348" i="17" s="1"/>
  <c r="T422" i="17"/>
  <c r="U422" i="17" s="1"/>
  <c r="T798" i="17"/>
  <c r="U798" i="17" s="1"/>
  <c r="T1240" i="17"/>
  <c r="U1240" i="17" s="1"/>
  <c r="T1934" i="17"/>
  <c r="U1934" i="17" s="1"/>
  <c r="T107" i="17"/>
  <c r="U107" i="17" s="1"/>
  <c r="T1016" i="17"/>
  <c r="U1016" i="17" s="1"/>
  <c r="T2894" i="17"/>
  <c r="U2894" i="17" s="1"/>
  <c r="T3290" i="17"/>
  <c r="U3290" i="17" s="1"/>
  <c r="T36" i="17"/>
  <c r="U36" i="17" s="1"/>
  <c r="T40" i="17"/>
  <c r="U40" i="17" s="1"/>
  <c r="T50" i="17"/>
  <c r="U50" i="17" s="1"/>
  <c r="T29" i="17"/>
  <c r="U29" i="17" s="1"/>
  <c r="T47" i="17"/>
  <c r="U47" i="17" s="1"/>
  <c r="T78" i="17"/>
  <c r="U78" i="17" s="1"/>
  <c r="T119" i="17"/>
  <c r="U119" i="17" s="1"/>
  <c r="T130" i="17"/>
  <c r="U130" i="17" s="1"/>
  <c r="T141" i="17"/>
  <c r="U141" i="17" s="1"/>
  <c r="T208" i="17"/>
  <c r="U208" i="17" s="1"/>
  <c r="T219" i="17"/>
  <c r="U219" i="17" s="1"/>
  <c r="T226" i="17"/>
  <c r="U226" i="17" s="1"/>
  <c r="T230" i="17"/>
  <c r="U230" i="17" s="1"/>
  <c r="T252" i="17"/>
  <c r="U252" i="17" s="1"/>
  <c r="T256" i="17"/>
  <c r="U256" i="17" s="1"/>
  <c r="T266" i="17"/>
  <c r="U266" i="17" s="1"/>
  <c r="T270" i="17"/>
  <c r="U270" i="17" s="1"/>
  <c r="T287" i="17"/>
  <c r="U287" i="17" s="1"/>
  <c r="T382" i="17"/>
  <c r="U382" i="17" s="1"/>
  <c r="T414" i="17"/>
  <c r="U414" i="17" s="1"/>
  <c r="T438" i="17"/>
  <c r="U438" i="17" s="1"/>
  <c r="T566" i="17"/>
  <c r="U566" i="17" s="1"/>
  <c r="T591" i="17"/>
  <c r="U591" i="17" s="1"/>
  <c r="T740" i="17"/>
  <c r="U740" i="17" s="1"/>
  <c r="T764" i="17"/>
  <c r="U764" i="17" s="1"/>
  <c r="T988" i="17"/>
  <c r="U988" i="17" s="1"/>
  <c r="T987" i="17"/>
  <c r="U987" i="17" s="1"/>
  <c r="T1014" i="17"/>
  <c r="U1014" i="17" s="1"/>
  <c r="T1124" i="17"/>
  <c r="U1124" i="17" s="1"/>
  <c r="T1186" i="17"/>
  <c r="U1186" i="17" s="1"/>
  <c r="T1238" i="17"/>
  <c r="U1238" i="17" s="1"/>
  <c r="T1395" i="17"/>
  <c r="U1395" i="17" s="1"/>
  <c r="T1468" i="17"/>
  <c r="U1468" i="17" s="1"/>
  <c r="T1467" i="17"/>
  <c r="U1467" i="17" s="1"/>
  <c r="T1472" i="17"/>
  <c r="U1472" i="17" s="1"/>
  <c r="T1630" i="17"/>
  <c r="U1630" i="17" s="1"/>
  <c r="T1789" i="17"/>
  <c r="U1789" i="17" s="1"/>
  <c r="T1828" i="17"/>
  <c r="U1828" i="17" s="1"/>
  <c r="T1861" i="17"/>
  <c r="U1861" i="17" s="1"/>
  <c r="T2267" i="17"/>
  <c r="U2267" i="17" s="1"/>
  <c r="T2404" i="17"/>
  <c r="U2404" i="17" s="1"/>
  <c r="T2610" i="17"/>
  <c r="U2610" i="17" s="1"/>
  <c r="T2878" i="17"/>
  <c r="U2878" i="17" s="1"/>
  <c r="T2988" i="17"/>
  <c r="U2988" i="17" s="1"/>
  <c r="T3224" i="17"/>
  <c r="U3224" i="17" s="1"/>
  <c r="T3328" i="17"/>
  <c r="U3328" i="17" s="1"/>
  <c r="T3346" i="17"/>
  <c r="U3346" i="17" s="1"/>
  <c r="T3833" i="17"/>
  <c r="U3833" i="17" s="1"/>
  <c r="T174" i="17"/>
  <c r="U174" i="17" s="1"/>
  <c r="T292" i="17"/>
  <c r="U292" i="17" s="1"/>
  <c r="T330" i="17"/>
  <c r="U330" i="17" s="1"/>
  <c r="T470" i="17"/>
  <c r="U470" i="17" s="1"/>
  <c r="T706" i="17"/>
  <c r="U706" i="17" s="1"/>
  <c r="T808" i="17"/>
  <c r="U808" i="17" s="1"/>
  <c r="T879" i="17"/>
  <c r="U879" i="17" s="1"/>
  <c r="T910" i="17"/>
  <c r="U910" i="17" s="1"/>
  <c r="T950" i="17"/>
  <c r="U950" i="17" s="1"/>
  <c r="T992" i="17"/>
  <c r="U992" i="17" s="1"/>
  <c r="T1002" i="17"/>
  <c r="U1002" i="17" s="1"/>
  <c r="T1034" i="17"/>
  <c r="U1034" i="17" s="1"/>
  <c r="T1228" i="17"/>
  <c r="U1228" i="17" s="1"/>
  <c r="T1428" i="17"/>
  <c r="U1428" i="17" s="1"/>
  <c r="T1439" i="17"/>
  <c r="U1439" i="17" s="1"/>
  <c r="T1539" i="17"/>
  <c r="U1539" i="17" s="1"/>
  <c r="T1650" i="17"/>
  <c r="U1650" i="17" s="1"/>
  <c r="T2312" i="17"/>
  <c r="U2312" i="17" s="1"/>
  <c r="T2324" i="17"/>
  <c r="U2324" i="17" s="1"/>
  <c r="T2326" i="17"/>
  <c r="U2326" i="17" s="1"/>
  <c r="T2570" i="17"/>
  <c r="U2570" i="17" s="1"/>
  <c r="T2696" i="17"/>
  <c r="U2696" i="17" s="1"/>
  <c r="T3182" i="17"/>
  <c r="U3182" i="17" s="1"/>
  <c r="T3198" i="17"/>
  <c r="U3198" i="17" s="1"/>
  <c r="T3196" i="17"/>
  <c r="U3196" i="17" s="1"/>
  <c r="T3375" i="17"/>
  <c r="U3375" i="17" s="1"/>
  <c r="T3497" i="17"/>
  <c r="U3497" i="17" s="1"/>
  <c r="T3602" i="17"/>
  <c r="U3602" i="17" s="1"/>
  <c r="T3870" i="17"/>
  <c r="U3870" i="17" s="1"/>
  <c r="T4819" i="17"/>
  <c r="U4819" i="17" s="1"/>
  <c r="T209" i="17"/>
  <c r="U209" i="17" s="1"/>
  <c r="T216" i="17"/>
  <c r="U216" i="17" s="1"/>
  <c r="T250" i="17"/>
  <c r="U250" i="17" s="1"/>
  <c r="T302" i="17"/>
  <c r="U302" i="17" s="1"/>
  <c r="T309" i="17"/>
  <c r="U309" i="17" s="1"/>
  <c r="T400" i="17"/>
  <c r="U400" i="17" s="1"/>
  <c r="T443" i="17"/>
  <c r="U443" i="17" s="1"/>
  <c r="T446" i="17"/>
  <c r="U446" i="17" s="1"/>
  <c r="T675" i="17"/>
  <c r="U675" i="17" s="1"/>
  <c r="T692" i="17"/>
  <c r="U692" i="17" s="1"/>
  <c r="T700" i="17"/>
  <c r="U700" i="17" s="1"/>
  <c r="T710" i="17"/>
  <c r="U710" i="17" s="1"/>
  <c r="T836" i="17"/>
  <c r="U836" i="17" s="1"/>
  <c r="T844" i="17"/>
  <c r="U844" i="17" s="1"/>
  <c r="T848" i="17"/>
  <c r="U848" i="17" s="1"/>
  <c r="T858" i="17"/>
  <c r="U858" i="17" s="1"/>
  <c r="T996" i="17"/>
  <c r="U996" i="17" s="1"/>
  <c r="T1246" i="17"/>
  <c r="U1246" i="17" s="1"/>
  <c r="T1416" i="17"/>
  <c r="U1416" i="17" s="1"/>
  <c r="T1672" i="17"/>
  <c r="U1672" i="17" s="1"/>
  <c r="T1909" i="17"/>
  <c r="U1909" i="17" s="1"/>
  <c r="T2214" i="17"/>
  <c r="U2214" i="17" s="1"/>
  <c r="T2257" i="17"/>
  <c r="U2257" i="17" s="1"/>
  <c r="T3256" i="17"/>
  <c r="U3256" i="17" s="1"/>
  <c r="T3362" i="17"/>
  <c r="U3362" i="17" s="1"/>
  <c r="T3815" i="17"/>
  <c r="U3815" i="17" s="1"/>
  <c r="T3897" i="17"/>
  <c r="U3897" i="17" s="1"/>
  <c r="T4696" i="17"/>
  <c r="U4696" i="17" s="1"/>
  <c r="T4723" i="17"/>
  <c r="U4723" i="17" s="1"/>
  <c r="T7504" i="17"/>
  <c r="U7504" i="17" s="1"/>
  <c r="T179" i="17"/>
  <c r="U179" i="17" s="1"/>
  <c r="T210" i="17"/>
  <c r="U210" i="17" s="1"/>
  <c r="T251" i="17"/>
  <c r="U251" i="17" s="1"/>
  <c r="T261" i="17"/>
  <c r="U261" i="17" s="1"/>
  <c r="T316" i="17"/>
  <c r="U316" i="17" s="1"/>
  <c r="T434" i="17"/>
  <c r="U434" i="17" s="1"/>
  <c r="T493" i="17"/>
  <c r="U493" i="17" s="1"/>
  <c r="T555" i="17"/>
  <c r="U555" i="17" s="1"/>
  <c r="T711" i="17"/>
  <c r="U711" i="17" s="1"/>
  <c r="T852" i="17"/>
  <c r="U852" i="17" s="1"/>
  <c r="T870" i="17"/>
  <c r="U870" i="17" s="1"/>
  <c r="T884" i="17"/>
  <c r="U884" i="17" s="1"/>
  <c r="T952" i="17"/>
  <c r="U952" i="17" s="1"/>
  <c r="T997" i="17"/>
  <c r="U997" i="17" s="1"/>
  <c r="T1036" i="17"/>
  <c r="U1036" i="17" s="1"/>
  <c r="T1136" i="17"/>
  <c r="U1136" i="17" s="1"/>
  <c r="T1160" i="17"/>
  <c r="U1160" i="17" s="1"/>
  <c r="T1175" i="17"/>
  <c r="U1175" i="17" s="1"/>
  <c r="T1179" i="17"/>
  <c r="U1179" i="17" s="1"/>
  <c r="T1206" i="17"/>
  <c r="U1206" i="17" s="1"/>
  <c r="T1275" i="17"/>
  <c r="U1275" i="17" s="1"/>
  <c r="T1295" i="17"/>
  <c r="U1295" i="17" s="1"/>
  <c r="T1302" i="17"/>
  <c r="U1302" i="17" s="1"/>
  <c r="T1321" i="17"/>
  <c r="U1321" i="17" s="1"/>
  <c r="T1352" i="17"/>
  <c r="U1352" i="17" s="1"/>
  <c r="T1382" i="17"/>
  <c r="U1382" i="17" s="1"/>
  <c r="T1430" i="17"/>
  <c r="U1430" i="17" s="1"/>
  <c r="T1437" i="17"/>
  <c r="U1437" i="17" s="1"/>
  <c r="T1708" i="17"/>
  <c r="U1708" i="17" s="1"/>
  <c r="T1722" i="17"/>
  <c r="U1722" i="17" s="1"/>
  <c r="T1736" i="17"/>
  <c r="U1736" i="17" s="1"/>
  <c r="T1796" i="17"/>
  <c r="U1796" i="17" s="1"/>
  <c r="T1868" i="17"/>
  <c r="U1868" i="17" s="1"/>
  <c r="T1878" i="17"/>
  <c r="U1878" i="17" s="1"/>
  <c r="T1897" i="17"/>
  <c r="U1897" i="17" s="1"/>
  <c r="T1969" i="17"/>
  <c r="U1969" i="17" s="1"/>
  <c r="T2061" i="17"/>
  <c r="U2061" i="17" s="1"/>
  <c r="T2075" i="17"/>
  <c r="U2075" i="17" s="1"/>
  <c r="T2226" i="17"/>
  <c r="U2226" i="17" s="1"/>
  <c r="T2342" i="17"/>
  <c r="U2342" i="17" s="1"/>
  <c r="T2498" i="17"/>
  <c r="U2498" i="17" s="1"/>
  <c r="T2516" i="17"/>
  <c r="U2516" i="17" s="1"/>
  <c r="T2623" i="17"/>
  <c r="U2623" i="17" s="1"/>
  <c r="T2622" i="17"/>
  <c r="U2622" i="17" s="1"/>
  <c r="T2630" i="17"/>
  <c r="U2630" i="17" s="1"/>
  <c r="T2629" i="17"/>
  <c r="U2629" i="17" s="1"/>
  <c r="T2755" i="17"/>
  <c r="U2755" i="17" s="1"/>
  <c r="T2912" i="17"/>
  <c r="U2912" i="17" s="1"/>
  <c r="T2945" i="17"/>
  <c r="U2945" i="17" s="1"/>
  <c r="T3068" i="17"/>
  <c r="U3068" i="17" s="1"/>
  <c r="T3108" i="17"/>
  <c r="U3108" i="17" s="1"/>
  <c r="T3120" i="17"/>
  <c r="U3120" i="17" s="1"/>
  <c r="T3363" i="17"/>
  <c r="U3363" i="17" s="1"/>
  <c r="T3449" i="17"/>
  <c r="U3449" i="17" s="1"/>
  <c r="T3468" i="17"/>
  <c r="U3468" i="17" s="1"/>
  <c r="T5455" i="17"/>
  <c r="U5455" i="17" s="1"/>
  <c r="T5791" i="17"/>
  <c r="U5791" i="17" s="1"/>
  <c r="T592" i="17"/>
  <c r="U592" i="17" s="1"/>
  <c r="T599" i="17"/>
  <c r="U599" i="17" s="1"/>
  <c r="T616" i="17"/>
  <c r="U616" i="17" s="1"/>
  <c r="T736" i="17"/>
  <c r="U736" i="17" s="1"/>
  <c r="T743" i="17"/>
  <c r="U743" i="17" s="1"/>
  <c r="T760" i="17"/>
  <c r="U760" i="17" s="1"/>
  <c r="T796" i="17"/>
  <c r="U796" i="17" s="1"/>
  <c r="T922" i="17"/>
  <c r="U922" i="17" s="1"/>
  <c r="T942" i="17"/>
  <c r="U942" i="17" s="1"/>
  <c r="T994" i="17"/>
  <c r="U994" i="17" s="1"/>
  <c r="T1004" i="17"/>
  <c r="U1004" i="17" s="1"/>
  <c r="T1143" i="17"/>
  <c r="U1143" i="17" s="1"/>
  <c r="T1220" i="17"/>
  <c r="U1220" i="17" s="1"/>
  <c r="T1368" i="17"/>
  <c r="U1368" i="17" s="1"/>
  <c r="T1448" i="17"/>
  <c r="U1448" i="17" s="1"/>
  <c r="T1466" i="17"/>
  <c r="U1466" i="17" s="1"/>
  <c r="T1662" i="17"/>
  <c r="U1662" i="17" s="1"/>
  <c r="T1758" i="17"/>
  <c r="U1758" i="17" s="1"/>
  <c r="T1782" i="17"/>
  <c r="U1782" i="17" s="1"/>
  <c r="T1882" i="17"/>
  <c r="U1882" i="17" s="1"/>
  <c r="T1896" i="17"/>
  <c r="U1896" i="17" s="1"/>
  <c r="T1894" i="17"/>
  <c r="U1894" i="17" s="1"/>
  <c r="T1962" i="17"/>
  <c r="U1962" i="17" s="1"/>
  <c r="T2051" i="17"/>
  <c r="U2051" i="17" s="1"/>
  <c r="T2050" i="17"/>
  <c r="U2050" i="17" s="1"/>
  <c r="T2058" i="17"/>
  <c r="U2058" i="17" s="1"/>
  <c r="T2149" i="17"/>
  <c r="U2149" i="17" s="1"/>
  <c r="T2182" i="17"/>
  <c r="U2182" i="17" s="1"/>
  <c r="T2190" i="17"/>
  <c r="U2190" i="17" s="1"/>
  <c r="T2620" i="17"/>
  <c r="U2620" i="17" s="1"/>
  <c r="T2749" i="17"/>
  <c r="U2749" i="17" s="1"/>
  <c r="T2788" i="17"/>
  <c r="U2788" i="17" s="1"/>
  <c r="T3204" i="17"/>
  <c r="U3204" i="17" s="1"/>
  <c r="T3202" i="17"/>
  <c r="U3202" i="17" s="1"/>
  <c r="T3208" i="17"/>
  <c r="U3208" i="17" s="1"/>
  <c r="T3356" i="17"/>
  <c r="U3356" i="17" s="1"/>
  <c r="T3429" i="17"/>
  <c r="U3429" i="17" s="1"/>
  <c r="T3442" i="17"/>
  <c r="U3442" i="17" s="1"/>
  <c r="T3452" i="17"/>
  <c r="U3452" i="17" s="1"/>
  <c r="T3954" i="17"/>
  <c r="U3954" i="17" s="1"/>
  <c r="T4026" i="17"/>
  <c r="U4026" i="17" s="1"/>
  <c r="T4102" i="17"/>
  <c r="U4102" i="17" s="1"/>
  <c r="T173" i="17"/>
  <c r="U173" i="17" s="1"/>
  <c r="T186" i="17"/>
  <c r="U186" i="17" s="1"/>
  <c r="T207" i="17"/>
  <c r="U207" i="17" s="1"/>
  <c r="T323" i="17"/>
  <c r="U323" i="17" s="1"/>
  <c r="T333" i="17"/>
  <c r="U333" i="17" s="1"/>
  <c r="T388" i="17"/>
  <c r="U388" i="17" s="1"/>
  <c r="T460" i="17"/>
  <c r="U460" i="17" s="1"/>
  <c r="T530" i="17"/>
  <c r="U530" i="17" s="1"/>
  <c r="T771" i="17"/>
  <c r="U771" i="17" s="1"/>
  <c r="T863" i="17"/>
  <c r="U863" i="17" s="1"/>
  <c r="T892" i="17"/>
  <c r="U892" i="17" s="1"/>
  <c r="T1282" i="17"/>
  <c r="U1282" i="17" s="1"/>
  <c r="T1292" i="17"/>
  <c r="U1292" i="17" s="1"/>
  <c r="T1372" i="17"/>
  <c r="U1372" i="17" s="1"/>
  <c r="T1434" i="17"/>
  <c r="U1434" i="17" s="1"/>
  <c r="T1616" i="17"/>
  <c r="U1616" i="17" s="1"/>
  <c r="T1652" i="17"/>
  <c r="U1652" i="17" s="1"/>
  <c r="T1666" i="17"/>
  <c r="U1666" i="17" s="1"/>
  <c r="T1734" i="17"/>
  <c r="U1734" i="17" s="1"/>
  <c r="T1741" i="17"/>
  <c r="U1741" i="17" s="1"/>
  <c r="T1825" i="17"/>
  <c r="U1825" i="17" s="1"/>
  <c r="T1834" i="17"/>
  <c r="U1834" i="17" s="1"/>
  <c r="T1862" i="17"/>
  <c r="U1862" i="17" s="1"/>
  <c r="T1886" i="17"/>
  <c r="U1886" i="17" s="1"/>
  <c r="T2346" i="17"/>
  <c r="U2346" i="17" s="1"/>
  <c r="T2504" i="17"/>
  <c r="U2504" i="17" s="1"/>
  <c r="T2964" i="17"/>
  <c r="U2964" i="17" s="1"/>
  <c r="T3055" i="17"/>
  <c r="U3055" i="17" s="1"/>
  <c r="T3098" i="17"/>
  <c r="U3098" i="17" s="1"/>
  <c r="T3456" i="17"/>
  <c r="U3456" i="17" s="1"/>
  <c r="T3574" i="17"/>
  <c r="U3574" i="17" s="1"/>
  <c r="T3572" i="17"/>
  <c r="U3572" i="17" s="1"/>
  <c r="T3642" i="17"/>
  <c r="U3642" i="17" s="1"/>
  <c r="T3930" i="17"/>
  <c r="U3930" i="17" s="1"/>
  <c r="T203" i="17"/>
  <c r="U203" i="17" s="1"/>
  <c r="T227" i="17"/>
  <c r="U227" i="17" s="1"/>
  <c r="T238" i="17"/>
  <c r="U238" i="17" s="1"/>
  <c r="T245" i="17"/>
  <c r="U245" i="17" s="1"/>
  <c r="T258" i="17"/>
  <c r="U258" i="17" s="1"/>
  <c r="T340" i="17"/>
  <c r="U340" i="17" s="1"/>
  <c r="T395" i="17"/>
  <c r="U395" i="17" s="1"/>
  <c r="T491" i="17"/>
  <c r="U491" i="17" s="1"/>
  <c r="T494" i="17"/>
  <c r="U494" i="17" s="1"/>
  <c r="T556" i="17"/>
  <c r="U556" i="17" s="1"/>
  <c r="T565" i="17"/>
  <c r="U565" i="17" s="1"/>
  <c r="T575" i="17"/>
  <c r="U575" i="17" s="1"/>
  <c r="T637" i="17"/>
  <c r="U637" i="17" s="1"/>
  <c r="T640" i="17"/>
  <c r="U640" i="17" s="1"/>
  <c r="T699" i="17"/>
  <c r="U699" i="17" s="1"/>
  <c r="T712" i="17"/>
  <c r="U712" i="17" s="1"/>
  <c r="T719" i="17"/>
  <c r="U719" i="17" s="1"/>
  <c r="T860" i="17"/>
  <c r="U860" i="17" s="1"/>
  <c r="T1005" i="17"/>
  <c r="U1005" i="17" s="1"/>
  <c r="T1012" i="17"/>
  <c r="U1012" i="17" s="1"/>
  <c r="T1023" i="17"/>
  <c r="U1023" i="17" s="1"/>
  <c r="T1074" i="17"/>
  <c r="U1074" i="17" s="1"/>
  <c r="T1102" i="17"/>
  <c r="U1102" i="17" s="1"/>
  <c r="T1224" i="17"/>
  <c r="U1224" i="17" s="1"/>
  <c r="T1318" i="17"/>
  <c r="U1318" i="17" s="1"/>
  <c r="T1400" i="17"/>
  <c r="U1400" i="17" s="1"/>
  <c r="T1431" i="17"/>
  <c r="U1431" i="17" s="1"/>
  <c r="T1501" i="17"/>
  <c r="U1501" i="17" s="1"/>
  <c r="T1544" i="17"/>
  <c r="U1544" i="17" s="1"/>
  <c r="T1698" i="17"/>
  <c r="U1698" i="17" s="1"/>
  <c r="T1768" i="17"/>
  <c r="U1768" i="17" s="1"/>
  <c r="T1838" i="17"/>
  <c r="U1838" i="17" s="1"/>
  <c r="T1952" i="17"/>
  <c r="U1952" i="17" s="1"/>
  <c r="T2046" i="17"/>
  <c r="U2046" i="17" s="1"/>
  <c r="T2198" i="17"/>
  <c r="U2198" i="17" s="1"/>
  <c r="T2266" i="17"/>
  <c r="U2266" i="17" s="1"/>
  <c r="T2329" i="17"/>
  <c r="U2329" i="17" s="1"/>
  <c r="T2562" i="17"/>
  <c r="U2562" i="17" s="1"/>
  <c r="T2703" i="17"/>
  <c r="U2703" i="17" s="1"/>
  <c r="T2796" i="17"/>
  <c r="U2796" i="17" s="1"/>
  <c r="T3178" i="17"/>
  <c r="U3178" i="17" s="1"/>
  <c r="T3558" i="17"/>
  <c r="U3558" i="17" s="1"/>
  <c r="T3633" i="17"/>
  <c r="U3633" i="17" s="1"/>
  <c r="T3910" i="17"/>
  <c r="U3910" i="17" s="1"/>
  <c r="T4074" i="17"/>
  <c r="U4074" i="17" s="1"/>
  <c r="T4188" i="17"/>
  <c r="U4188" i="17" s="1"/>
  <c r="T5417" i="17"/>
  <c r="U5417" i="17" s="1"/>
  <c r="T627" i="17"/>
  <c r="U627" i="17" s="1"/>
  <c r="T645" i="17"/>
  <c r="U645" i="17" s="1"/>
  <c r="T671" i="17"/>
  <c r="U671" i="17" s="1"/>
  <c r="T674" i="17"/>
  <c r="U674" i="17" s="1"/>
  <c r="T868" i="17"/>
  <c r="U868" i="17" s="1"/>
  <c r="T878" i="17"/>
  <c r="U878" i="17" s="1"/>
  <c r="T926" i="17"/>
  <c r="U926" i="17" s="1"/>
  <c r="T935" i="17"/>
  <c r="U935" i="17" s="1"/>
  <c r="T961" i="17"/>
  <c r="U961" i="17" s="1"/>
  <c r="T1069" i="17"/>
  <c r="U1069" i="17" s="1"/>
  <c r="T1095" i="17"/>
  <c r="U1095" i="17" s="1"/>
  <c r="T1108" i="17"/>
  <c r="U1108" i="17" s="1"/>
  <c r="T1204" i="17"/>
  <c r="U1204" i="17" s="1"/>
  <c r="T1216" i="17"/>
  <c r="U1216" i="17" s="1"/>
  <c r="T1235" i="17"/>
  <c r="U1235" i="17" s="1"/>
  <c r="T1264" i="17"/>
  <c r="U1264" i="17" s="1"/>
  <c r="T1280" i="17"/>
  <c r="U1280" i="17" s="1"/>
  <c r="T1312" i="17"/>
  <c r="U1312" i="17" s="1"/>
  <c r="T1340" i="17"/>
  <c r="U1340" i="17" s="1"/>
  <c r="T1491" i="17"/>
  <c r="U1491" i="17" s="1"/>
  <c r="T1509" i="17"/>
  <c r="U1509" i="17" s="1"/>
  <c r="T1535" i="17"/>
  <c r="U1535" i="17" s="1"/>
  <c r="T1538" i="17"/>
  <c r="U1538" i="17" s="1"/>
  <c r="T1826" i="17"/>
  <c r="U1826" i="17" s="1"/>
  <c r="T1840" i="17"/>
  <c r="U1840" i="17" s="1"/>
  <c r="T1898" i="17"/>
  <c r="U1898" i="17" s="1"/>
  <c r="T1917" i="17"/>
  <c r="U1917" i="17" s="1"/>
  <c r="T1972" i="17"/>
  <c r="U1972" i="17" s="1"/>
  <c r="T2054" i="17"/>
  <c r="U2054" i="17" s="1"/>
  <c r="T2186" i="17"/>
  <c r="U2186" i="17" s="1"/>
  <c r="T2300" i="17"/>
  <c r="U2300" i="17" s="1"/>
  <c r="T2406" i="17"/>
  <c r="U2406" i="17" s="1"/>
  <c r="T2533" i="17"/>
  <c r="U2533" i="17" s="1"/>
  <c r="T2647" i="17"/>
  <c r="U2647" i="17" s="1"/>
  <c r="T2692" i="17"/>
  <c r="U2692" i="17" s="1"/>
  <c r="T2905" i="17"/>
  <c r="U2905" i="17" s="1"/>
  <c r="T2919" i="17"/>
  <c r="U2919" i="17" s="1"/>
  <c r="T3104" i="17"/>
  <c r="U3104" i="17" s="1"/>
  <c r="T3134" i="17"/>
  <c r="U3134" i="17" s="1"/>
  <c r="T3245" i="17"/>
  <c r="U3245" i="17" s="1"/>
  <c r="T3259" i="17"/>
  <c r="U3259" i="17" s="1"/>
  <c r="T3276" i="17"/>
  <c r="U3276" i="17" s="1"/>
  <c r="T3300" i="17"/>
  <c r="U3300" i="17" s="1"/>
  <c r="T3307" i="17"/>
  <c r="U3307" i="17" s="1"/>
  <c r="T3331" i="17"/>
  <c r="U3331" i="17" s="1"/>
  <c r="T3384" i="17"/>
  <c r="U3384" i="17" s="1"/>
  <c r="T3385" i="17"/>
  <c r="U3385" i="17" s="1"/>
  <c r="T3417" i="17"/>
  <c r="U3417" i="17" s="1"/>
  <c r="T3487" i="17"/>
  <c r="U3487" i="17" s="1"/>
  <c r="T3494" i="17"/>
  <c r="U3494" i="17" s="1"/>
  <c r="T3606" i="17"/>
  <c r="U3606" i="17" s="1"/>
  <c r="T3634" i="17"/>
  <c r="U3634" i="17" s="1"/>
  <c r="T3636" i="17"/>
  <c r="U3636" i="17" s="1"/>
  <c r="T3678" i="17"/>
  <c r="U3678" i="17" s="1"/>
  <c r="T3679" i="17"/>
  <c r="U3679" i="17" s="1"/>
  <c r="T3786" i="17"/>
  <c r="U3786" i="17" s="1"/>
  <c r="T4040" i="17"/>
  <c r="U4040" i="17" s="1"/>
  <c r="T4440" i="17"/>
  <c r="U4440" i="17" s="1"/>
  <c r="T4439" i="17"/>
  <c r="U4439" i="17" s="1"/>
  <c r="T4517" i="17"/>
  <c r="U4517" i="17" s="1"/>
  <c r="T4539" i="17"/>
  <c r="U4539" i="17" s="1"/>
  <c r="T4560" i="17"/>
  <c r="U4560" i="17" s="1"/>
  <c r="T4788" i="17"/>
  <c r="U4788" i="17" s="1"/>
  <c r="T4822" i="17"/>
  <c r="U4822" i="17" s="1"/>
  <c r="T4836" i="17"/>
  <c r="U4836" i="17" s="1"/>
  <c r="T4840" i="17"/>
  <c r="U4840" i="17" s="1"/>
  <c r="T4844" i="17"/>
  <c r="U4844" i="17" s="1"/>
  <c r="T4855" i="17"/>
  <c r="U4855" i="17" s="1"/>
  <c r="T4868" i="17"/>
  <c r="U4868" i="17" s="1"/>
  <c r="T4879" i="17"/>
  <c r="U4879" i="17" s="1"/>
  <c r="T4999" i="17"/>
  <c r="U4999" i="17" s="1"/>
  <c r="T663" i="17"/>
  <c r="U663" i="17" s="1"/>
  <c r="T676" i="17"/>
  <c r="U676" i="17" s="1"/>
  <c r="T772" i="17"/>
  <c r="U772" i="17" s="1"/>
  <c r="T784" i="17"/>
  <c r="U784" i="17" s="1"/>
  <c r="T803" i="17"/>
  <c r="U803" i="17" s="1"/>
  <c r="T832" i="17"/>
  <c r="U832" i="17" s="1"/>
  <c r="T880" i="17"/>
  <c r="U880" i="17" s="1"/>
  <c r="T908" i="17"/>
  <c r="U908" i="17" s="1"/>
  <c r="T1059" i="17"/>
  <c r="U1059" i="17" s="1"/>
  <c r="T1077" i="17"/>
  <c r="U1077" i="17" s="1"/>
  <c r="T1103" i="17"/>
  <c r="U1103" i="17" s="1"/>
  <c r="T1106" i="17"/>
  <c r="U1106" i="17" s="1"/>
  <c r="T1300" i="17"/>
  <c r="U1300" i="17" s="1"/>
  <c r="T1310" i="17"/>
  <c r="U1310" i="17" s="1"/>
  <c r="T1358" i="17"/>
  <c r="U1358" i="17" s="1"/>
  <c r="T1367" i="17"/>
  <c r="U1367" i="17" s="1"/>
  <c r="T1393" i="17"/>
  <c r="U1393" i="17" s="1"/>
  <c r="T1527" i="17"/>
  <c r="U1527" i="17" s="1"/>
  <c r="T1540" i="17"/>
  <c r="U1540" i="17" s="1"/>
  <c r="T1581" i="17"/>
  <c r="U1581" i="17" s="1"/>
  <c r="T1705" i="17"/>
  <c r="U1705" i="17" s="1"/>
  <c r="T1742" i="17"/>
  <c r="U1742" i="17" s="1"/>
  <c r="T1922" i="17"/>
  <c r="U1922" i="17" s="1"/>
  <c r="T1960" i="17"/>
  <c r="U1960" i="17" s="1"/>
  <c r="T2119" i="17"/>
  <c r="U2119" i="17" s="1"/>
  <c r="T2126" i="17"/>
  <c r="U2126" i="17" s="1"/>
  <c r="T2205" i="17"/>
  <c r="U2205" i="17" s="1"/>
  <c r="T2317" i="17"/>
  <c r="U2317" i="17" s="1"/>
  <c r="T2507" i="17"/>
  <c r="U2507" i="17" s="1"/>
  <c r="T2554" i="17"/>
  <c r="U2554" i="17" s="1"/>
  <c r="T2564" i="17"/>
  <c r="U2564" i="17" s="1"/>
  <c r="T2614" i="17"/>
  <c r="U2614" i="17" s="1"/>
  <c r="T2744" i="17"/>
  <c r="U2744" i="17" s="1"/>
  <c r="T2806" i="17"/>
  <c r="U2806" i="17" s="1"/>
  <c r="T2993" i="17"/>
  <c r="U2993" i="17" s="1"/>
  <c r="T3004" i="17"/>
  <c r="U3004" i="17" s="1"/>
  <c r="T3036" i="17"/>
  <c r="U3036" i="17" s="1"/>
  <c r="T3137" i="17"/>
  <c r="U3137" i="17" s="1"/>
  <c r="T3190" i="17"/>
  <c r="U3190" i="17" s="1"/>
  <c r="T3238" i="17"/>
  <c r="U3238" i="17" s="1"/>
  <c r="T3268" i="17"/>
  <c r="U3268" i="17" s="1"/>
  <c r="T3302" i="17"/>
  <c r="U3302" i="17" s="1"/>
  <c r="T3394" i="17"/>
  <c r="U3394" i="17" s="1"/>
  <c r="T3489" i="17"/>
  <c r="U3489" i="17" s="1"/>
  <c r="T3554" i="17"/>
  <c r="U3554" i="17" s="1"/>
  <c r="T3875" i="17"/>
  <c r="U3875" i="17" s="1"/>
  <c r="T4002" i="17"/>
  <c r="U4002" i="17" s="1"/>
  <c r="T4066" i="17"/>
  <c r="U4066" i="17" s="1"/>
  <c r="T4121" i="17"/>
  <c r="U4121" i="17" s="1"/>
  <c r="T4128" i="17"/>
  <c r="U4128" i="17" s="1"/>
  <c r="T4168" i="17"/>
  <c r="U4168" i="17" s="1"/>
  <c r="T4577" i="17"/>
  <c r="U4577" i="17" s="1"/>
  <c r="T5732" i="17"/>
  <c r="U5732" i="17" s="1"/>
  <c r="T998" i="17"/>
  <c r="U998" i="17" s="1"/>
  <c r="T1007" i="17"/>
  <c r="U1007" i="17" s="1"/>
  <c r="T1033" i="17"/>
  <c r="U1033" i="17" s="1"/>
  <c r="T1056" i="17"/>
  <c r="U1056" i="17" s="1"/>
  <c r="T1126" i="17"/>
  <c r="U1126" i="17" s="1"/>
  <c r="T1167" i="17"/>
  <c r="U1167" i="17" s="1"/>
  <c r="T1180" i="17"/>
  <c r="U1180" i="17" s="1"/>
  <c r="T1276" i="17"/>
  <c r="U1276" i="17" s="1"/>
  <c r="T1288" i="17"/>
  <c r="U1288" i="17" s="1"/>
  <c r="T1307" i="17"/>
  <c r="U1307" i="17" s="1"/>
  <c r="T1336" i="17"/>
  <c r="U1336" i="17" s="1"/>
  <c r="T1374" i="17"/>
  <c r="U1374" i="17" s="1"/>
  <c r="T1384" i="17"/>
  <c r="U1384" i="17" s="1"/>
  <c r="T1412" i="17"/>
  <c r="U1412" i="17" s="1"/>
  <c r="T1482" i="17"/>
  <c r="U1482" i="17" s="1"/>
  <c r="T1550" i="17"/>
  <c r="U1550" i="17" s="1"/>
  <c r="T1657" i="17"/>
  <c r="U1657" i="17" s="1"/>
  <c r="T1678" i="17"/>
  <c r="U1678" i="17" s="1"/>
  <c r="T1702" i="17"/>
  <c r="U1702" i="17" s="1"/>
  <c r="T1762" i="17"/>
  <c r="U1762" i="17" s="1"/>
  <c r="T1787" i="17"/>
  <c r="U1787" i="17" s="1"/>
  <c r="T1903" i="17"/>
  <c r="U1903" i="17" s="1"/>
  <c r="T1931" i="17"/>
  <c r="U1931" i="17" s="1"/>
  <c r="T1974" i="17"/>
  <c r="U1974" i="17" s="1"/>
  <c r="T2070" i="17"/>
  <c r="U2070" i="17" s="1"/>
  <c r="T2077" i="17"/>
  <c r="U2077" i="17" s="1"/>
  <c r="T2116" i="17"/>
  <c r="U2116" i="17" s="1"/>
  <c r="T2178" i="17"/>
  <c r="U2178" i="17" s="1"/>
  <c r="T2188" i="17"/>
  <c r="U2188" i="17" s="1"/>
  <c r="T2310" i="17"/>
  <c r="U2310" i="17" s="1"/>
  <c r="T2360" i="17"/>
  <c r="U2360" i="17" s="1"/>
  <c r="T2384" i="17"/>
  <c r="U2384" i="17" s="1"/>
  <c r="T2456" i="17"/>
  <c r="U2456" i="17" s="1"/>
  <c r="T2545" i="17"/>
  <c r="U2545" i="17" s="1"/>
  <c r="T2605" i="17"/>
  <c r="U2605" i="17" s="1"/>
  <c r="T2698" i="17"/>
  <c r="U2698" i="17" s="1"/>
  <c r="T2835" i="17"/>
  <c r="U2835" i="17" s="1"/>
  <c r="T2920" i="17"/>
  <c r="U2920" i="17" s="1"/>
  <c r="T3184" i="17"/>
  <c r="U3184" i="17" s="1"/>
  <c r="T3226" i="17"/>
  <c r="U3226" i="17" s="1"/>
  <c r="T3261" i="17"/>
  <c r="U3261" i="17" s="1"/>
  <c r="T3288" i="17"/>
  <c r="U3288" i="17" s="1"/>
  <c r="T3340" i="17"/>
  <c r="U3340" i="17" s="1"/>
  <c r="T3386" i="17"/>
  <c r="U3386" i="17" s="1"/>
  <c r="T3471" i="17"/>
  <c r="U3471" i="17" s="1"/>
  <c r="T3580" i="17"/>
  <c r="U3580" i="17" s="1"/>
  <c r="T3872" i="17"/>
  <c r="U3872" i="17" s="1"/>
  <c r="T4060" i="17"/>
  <c r="U4060" i="17" s="1"/>
  <c r="T4110" i="17"/>
  <c r="U4110" i="17" s="1"/>
  <c r="T4383" i="17"/>
  <c r="U4383" i="17" s="1"/>
  <c r="T4392" i="17"/>
  <c r="U4392" i="17" s="1"/>
  <c r="T4393" i="17"/>
  <c r="U4393" i="17" s="1"/>
  <c r="T5414" i="17"/>
  <c r="U5414" i="17" s="1"/>
  <c r="T580" i="17"/>
  <c r="U580" i="17" s="1"/>
  <c r="T590" i="17"/>
  <c r="U590" i="17" s="1"/>
  <c r="T638" i="17"/>
  <c r="U638" i="17" s="1"/>
  <c r="T647" i="17"/>
  <c r="U647" i="17" s="1"/>
  <c r="T673" i="17"/>
  <c r="U673" i="17" s="1"/>
  <c r="T781" i="17"/>
  <c r="U781" i="17" s="1"/>
  <c r="T807" i="17"/>
  <c r="U807" i="17" s="1"/>
  <c r="T820" i="17"/>
  <c r="U820" i="17" s="1"/>
  <c r="T916" i="17"/>
  <c r="U916" i="17" s="1"/>
  <c r="T928" i="17"/>
  <c r="U928" i="17" s="1"/>
  <c r="T947" i="17"/>
  <c r="U947" i="17" s="1"/>
  <c r="T963" i="17"/>
  <c r="U963" i="17" s="1"/>
  <c r="T976" i="17"/>
  <c r="U976" i="17" s="1"/>
  <c r="T1024" i="17"/>
  <c r="U1024" i="17" s="1"/>
  <c r="T1052" i="17"/>
  <c r="U1052" i="17" s="1"/>
  <c r="T1071" i="17"/>
  <c r="U1071" i="17" s="1"/>
  <c r="T1122" i="17"/>
  <c r="U1122" i="17" s="1"/>
  <c r="T1203" i="17"/>
  <c r="U1203" i="17" s="1"/>
  <c r="T1221" i="17"/>
  <c r="U1221" i="17" s="1"/>
  <c r="T1247" i="17"/>
  <c r="U1247" i="17" s="1"/>
  <c r="T1250" i="17"/>
  <c r="U1250" i="17" s="1"/>
  <c r="T1444" i="17"/>
  <c r="U1444" i="17" s="1"/>
  <c r="T1454" i="17"/>
  <c r="U1454" i="17" s="1"/>
  <c r="T1502" i="17"/>
  <c r="U1502" i="17" s="1"/>
  <c r="T1511" i="17"/>
  <c r="U1511" i="17" s="1"/>
  <c r="T1537" i="17"/>
  <c r="U1537" i="17" s="1"/>
  <c r="T1566" i="17"/>
  <c r="U1566" i="17" s="1"/>
  <c r="T1597" i="17"/>
  <c r="U1597" i="17" s="1"/>
  <c r="T1653" i="17"/>
  <c r="U1653" i="17" s="1"/>
  <c r="T1748" i="17"/>
  <c r="U1748" i="17" s="1"/>
  <c r="T1765" i="17"/>
  <c r="U1765" i="17" s="1"/>
  <c r="T1850" i="17"/>
  <c r="U1850" i="17" s="1"/>
  <c r="T1929" i="17"/>
  <c r="U1929" i="17" s="1"/>
  <c r="T1958" i="17"/>
  <c r="U1958" i="17" s="1"/>
  <c r="T2032" i="17"/>
  <c r="U2032" i="17" s="1"/>
  <c r="T2147" i="17"/>
  <c r="U2147" i="17" s="1"/>
  <c r="T2374" i="17"/>
  <c r="U2374" i="17" s="1"/>
  <c r="T2544" i="17"/>
  <c r="U2544" i="17" s="1"/>
  <c r="T2542" i="17"/>
  <c r="U2542" i="17" s="1"/>
  <c r="T2598" i="17"/>
  <c r="U2598" i="17" s="1"/>
  <c r="T2602" i="17"/>
  <c r="U2602" i="17" s="1"/>
  <c r="T2724" i="17"/>
  <c r="U2724" i="17" s="1"/>
  <c r="T2736" i="17"/>
  <c r="U2736" i="17" s="1"/>
  <c r="T2760" i="17"/>
  <c r="U2760" i="17" s="1"/>
  <c r="T2797" i="17"/>
  <c r="U2797" i="17" s="1"/>
  <c r="T2801" i="17"/>
  <c r="U2801" i="17" s="1"/>
  <c r="T2808" i="17"/>
  <c r="U2808" i="17" s="1"/>
  <c r="T2854" i="17"/>
  <c r="U2854" i="17" s="1"/>
  <c r="T2904" i="17"/>
  <c r="U2904" i="17" s="1"/>
  <c r="T2911" i="17"/>
  <c r="U2911" i="17" s="1"/>
  <c r="T2983" i="17"/>
  <c r="U2983" i="17" s="1"/>
  <c r="T3019" i="17"/>
  <c r="U3019" i="17" s="1"/>
  <c r="T3067" i="17"/>
  <c r="U3067" i="17" s="1"/>
  <c r="T3127" i="17"/>
  <c r="U3127" i="17" s="1"/>
  <c r="T3144" i="17"/>
  <c r="U3144" i="17" s="1"/>
  <c r="T3199" i="17"/>
  <c r="U3199" i="17" s="1"/>
  <c r="T3223" i="17"/>
  <c r="U3223" i="17" s="1"/>
  <c r="T3440" i="17"/>
  <c r="U3440" i="17" s="1"/>
  <c r="T3516" i="17"/>
  <c r="U3516" i="17" s="1"/>
  <c r="T3533" i="17"/>
  <c r="U3533" i="17" s="1"/>
  <c r="T3542" i="17"/>
  <c r="U3542" i="17" s="1"/>
  <c r="T3647" i="17"/>
  <c r="U3647" i="17" s="1"/>
  <c r="T3654" i="17"/>
  <c r="U3654" i="17" s="1"/>
  <c r="T4374" i="17"/>
  <c r="U4374" i="17" s="1"/>
  <c r="T4373" i="17"/>
  <c r="U4373" i="17" s="1"/>
  <c r="T5027" i="17"/>
  <c r="U5027" i="17" s="1"/>
  <c r="T5037" i="17"/>
  <c r="U5037" i="17" s="1"/>
  <c r="T5323" i="17"/>
  <c r="U5323" i="17" s="1"/>
  <c r="T843" i="17"/>
  <c r="U843" i="17" s="1"/>
  <c r="T861" i="17"/>
  <c r="U861" i="17" s="1"/>
  <c r="T864" i="17"/>
  <c r="U864" i="17" s="1"/>
  <c r="T887" i="17"/>
  <c r="U887" i="17" s="1"/>
  <c r="T890" i="17"/>
  <c r="U890" i="17" s="1"/>
  <c r="T1040" i="17"/>
  <c r="U1040" i="17" s="1"/>
  <c r="T1084" i="17"/>
  <c r="U1084" i="17" s="1"/>
  <c r="T1094" i="17"/>
  <c r="U1094" i="17" s="1"/>
  <c r="T1142" i="17"/>
  <c r="U1142" i="17" s="1"/>
  <c r="T1151" i="17"/>
  <c r="U1151" i="17" s="1"/>
  <c r="T1177" i="17"/>
  <c r="U1177" i="17" s="1"/>
  <c r="T1200" i="17"/>
  <c r="U1200" i="17" s="1"/>
  <c r="T1270" i="17"/>
  <c r="U1270" i="17" s="1"/>
  <c r="T1285" i="17"/>
  <c r="U1285" i="17" s="1"/>
  <c r="T1311" i="17"/>
  <c r="U1311" i="17" s="1"/>
  <c r="T1324" i="17"/>
  <c r="U1324" i="17" s="1"/>
  <c r="T1420" i="17"/>
  <c r="U1420" i="17" s="1"/>
  <c r="T1432" i="17"/>
  <c r="U1432" i="17" s="1"/>
  <c r="T1451" i="17"/>
  <c r="U1451" i="17" s="1"/>
  <c r="T1480" i="17"/>
  <c r="U1480" i="17" s="1"/>
  <c r="T1518" i="17"/>
  <c r="U1518" i="17" s="1"/>
  <c r="T1528" i="17"/>
  <c r="U1528" i="17" s="1"/>
  <c r="T1612" i="17"/>
  <c r="U1612" i="17" s="1"/>
  <c r="T1669" i="17"/>
  <c r="U1669" i="17" s="1"/>
  <c r="T1778" i="17"/>
  <c r="U1778" i="17" s="1"/>
  <c r="T1837" i="17"/>
  <c r="U1837" i="17" s="1"/>
  <c r="T1885" i="17"/>
  <c r="U1885" i="17" s="1"/>
  <c r="T1910" i="17"/>
  <c r="U1910" i="17" s="1"/>
  <c r="T1954" i="17"/>
  <c r="U1954" i="17" s="1"/>
  <c r="T1965" i="17"/>
  <c r="U1965" i="17" s="1"/>
  <c r="T1968" i="17"/>
  <c r="U1968" i="17" s="1"/>
  <c r="T2005" i="17"/>
  <c r="U2005" i="17" s="1"/>
  <c r="T2104" i="17"/>
  <c r="U2104" i="17" s="1"/>
  <c r="T2168" i="17"/>
  <c r="U2168" i="17" s="1"/>
  <c r="T2217" i="17"/>
  <c r="U2217" i="17" s="1"/>
  <c r="T2252" i="17"/>
  <c r="U2252" i="17" s="1"/>
  <c r="T2262" i="17"/>
  <c r="U2262" i="17" s="1"/>
  <c r="T2466" i="17"/>
  <c r="U2466" i="17" s="1"/>
  <c r="T2486" i="17"/>
  <c r="U2486" i="17" s="1"/>
  <c r="T2538" i="17"/>
  <c r="U2538" i="17" s="1"/>
  <c r="T2591" i="17"/>
  <c r="U2591" i="17" s="1"/>
  <c r="T2635" i="17"/>
  <c r="U2635" i="17" s="1"/>
  <c r="T2684" i="17"/>
  <c r="U2684" i="17" s="1"/>
  <c r="T2770" i="17"/>
  <c r="U2770" i="17" s="1"/>
  <c r="T2846" i="17"/>
  <c r="U2846" i="17" s="1"/>
  <c r="T3265" i="17"/>
  <c r="U3265" i="17" s="1"/>
  <c r="T3285" i="17"/>
  <c r="U3285" i="17" s="1"/>
  <c r="T3421" i="17"/>
  <c r="U3421" i="17" s="1"/>
  <c r="T3478" i="17"/>
  <c r="U3478" i="17" s="1"/>
  <c r="T3527" i="17"/>
  <c r="U3527" i="17" s="1"/>
  <c r="T3860" i="17"/>
  <c r="U3860" i="17" s="1"/>
  <c r="T3997" i="17"/>
  <c r="U3997" i="17" s="1"/>
  <c r="T3996" i="17"/>
  <c r="U3996" i="17" s="1"/>
  <c r="T4049" i="17"/>
  <c r="U4049" i="17" s="1"/>
  <c r="T4079" i="17"/>
  <c r="U4079" i="17" s="1"/>
  <c r="T4154" i="17"/>
  <c r="U4154" i="17" s="1"/>
  <c r="T4220" i="17"/>
  <c r="U4220" i="17" s="1"/>
  <c r="T4454" i="17"/>
  <c r="U4454" i="17" s="1"/>
  <c r="T5143" i="17"/>
  <c r="U5143" i="17" s="1"/>
  <c r="T5186" i="17"/>
  <c r="U5186" i="17" s="1"/>
  <c r="T5371" i="17"/>
  <c r="U5371" i="17" s="1"/>
  <c r="T724" i="17"/>
  <c r="U724" i="17" s="1"/>
  <c r="T734" i="17"/>
  <c r="U734" i="17" s="1"/>
  <c r="T782" i="17"/>
  <c r="U782" i="17" s="1"/>
  <c r="T791" i="17"/>
  <c r="U791" i="17" s="1"/>
  <c r="T817" i="17"/>
  <c r="U817" i="17" s="1"/>
  <c r="T925" i="17"/>
  <c r="U925" i="17" s="1"/>
  <c r="T951" i="17"/>
  <c r="U951" i="17" s="1"/>
  <c r="T964" i="17"/>
  <c r="U964" i="17" s="1"/>
  <c r="T1060" i="17"/>
  <c r="U1060" i="17" s="1"/>
  <c r="T1072" i="17"/>
  <c r="U1072" i="17" s="1"/>
  <c r="T1091" i="17"/>
  <c r="U1091" i="17" s="1"/>
  <c r="T1107" i="17"/>
  <c r="U1107" i="17" s="1"/>
  <c r="T1120" i="17"/>
  <c r="U1120" i="17" s="1"/>
  <c r="T1168" i="17"/>
  <c r="U1168" i="17" s="1"/>
  <c r="T1196" i="17"/>
  <c r="U1196" i="17" s="1"/>
  <c r="T1215" i="17"/>
  <c r="U1215" i="17" s="1"/>
  <c r="T1266" i="17"/>
  <c r="U1266" i="17" s="1"/>
  <c r="T1347" i="17"/>
  <c r="U1347" i="17" s="1"/>
  <c r="T1365" i="17"/>
  <c r="U1365" i="17" s="1"/>
  <c r="T1391" i="17"/>
  <c r="U1391" i="17" s="1"/>
  <c r="T1394" i="17"/>
  <c r="U1394" i="17" s="1"/>
  <c r="T1551" i="17"/>
  <c r="U1551" i="17" s="1"/>
  <c r="T1557" i="17"/>
  <c r="U1557" i="17" s="1"/>
  <c r="T1684" i="17"/>
  <c r="U1684" i="17" s="1"/>
  <c r="T1766" i="17"/>
  <c r="U1766" i="17" s="1"/>
  <c r="T1857" i="17"/>
  <c r="U1857" i="17" s="1"/>
  <c r="T1912" i="17"/>
  <c r="U1912" i="17" s="1"/>
  <c r="T1933" i="17"/>
  <c r="U1933" i="17" s="1"/>
  <c r="T2078" i="17"/>
  <c r="U2078" i="17" s="1"/>
  <c r="T2101" i="17"/>
  <c r="U2101" i="17" s="1"/>
  <c r="T2318" i="17"/>
  <c r="U2318" i="17" s="1"/>
  <c r="T2354" i="17"/>
  <c r="U2354" i="17" s="1"/>
  <c r="T2361" i="17"/>
  <c r="U2361" i="17" s="1"/>
  <c r="T2402" i="17"/>
  <c r="U2402" i="17" s="1"/>
  <c r="T2437" i="17"/>
  <c r="U2437" i="17" s="1"/>
  <c r="T2548" i="17"/>
  <c r="U2548" i="17" s="1"/>
  <c r="T2650" i="17"/>
  <c r="U2650" i="17" s="1"/>
  <c r="T2832" i="17"/>
  <c r="U2832" i="17" s="1"/>
  <c r="T2908" i="17"/>
  <c r="U2908" i="17" s="1"/>
  <c r="T2926" i="17"/>
  <c r="U2926" i="17" s="1"/>
  <c r="T2950" i="17"/>
  <c r="U2950" i="17" s="1"/>
  <c r="T2958" i="17"/>
  <c r="U2958" i="17" s="1"/>
  <c r="T3048" i="17"/>
  <c r="U3048" i="17" s="1"/>
  <c r="T3064" i="17"/>
  <c r="U3064" i="17" s="1"/>
  <c r="T3096" i="17"/>
  <c r="U3096" i="17" s="1"/>
  <c r="T3228" i="17"/>
  <c r="U3228" i="17" s="1"/>
  <c r="T3247" i="17"/>
  <c r="U3247" i="17" s="1"/>
  <c r="T3296" i="17"/>
  <c r="U3296" i="17" s="1"/>
  <c r="T3344" i="17"/>
  <c r="U3344" i="17" s="1"/>
  <c r="T3427" i="17"/>
  <c r="U3427" i="17" s="1"/>
  <c r="T3693" i="17"/>
  <c r="U3693" i="17" s="1"/>
  <c r="T3707" i="17"/>
  <c r="U3707" i="17" s="1"/>
  <c r="T3732" i="17"/>
  <c r="U3732" i="17" s="1"/>
  <c r="T3854" i="17"/>
  <c r="U3854" i="17" s="1"/>
  <c r="T3936" i="17"/>
  <c r="U3936" i="17" s="1"/>
  <c r="T4136" i="17"/>
  <c r="U4136" i="17" s="1"/>
  <c r="T4311" i="17"/>
  <c r="U4311" i="17" s="1"/>
  <c r="T4549" i="17"/>
  <c r="U4549" i="17" s="1"/>
  <c r="T2030" i="17"/>
  <c r="U2030" i="17" s="1"/>
  <c r="T2042" i="17"/>
  <c r="U2042" i="17" s="1"/>
  <c r="T2150" i="17"/>
  <c r="U2150" i="17" s="1"/>
  <c r="T2242" i="17"/>
  <c r="U2242" i="17" s="1"/>
  <c r="T2253" i="17"/>
  <c r="U2253" i="17" s="1"/>
  <c r="T2256" i="17"/>
  <c r="U2256" i="17" s="1"/>
  <c r="T2433" i="17"/>
  <c r="U2433" i="17" s="1"/>
  <c r="T2493" i="17"/>
  <c r="U2493" i="17" s="1"/>
  <c r="T2582" i="17"/>
  <c r="U2582" i="17" s="1"/>
  <c r="T2706" i="17"/>
  <c r="U2706" i="17" s="1"/>
  <c r="T2856" i="17"/>
  <c r="U2856" i="17" s="1"/>
  <c r="T3158" i="17"/>
  <c r="U3158" i="17" s="1"/>
  <c r="T3236" i="17"/>
  <c r="U3236" i="17" s="1"/>
  <c r="T3270" i="17"/>
  <c r="U3270" i="17" s="1"/>
  <c r="T3273" i="17"/>
  <c r="U3273" i="17" s="1"/>
  <c r="T3320" i="17"/>
  <c r="U3320" i="17" s="1"/>
  <c r="T3333" i="17"/>
  <c r="U3333" i="17" s="1"/>
  <c r="T3430" i="17"/>
  <c r="U3430" i="17" s="1"/>
  <c r="T3526" i="17"/>
  <c r="U3526" i="17" s="1"/>
  <c r="T3592" i="17"/>
  <c r="U3592" i="17" s="1"/>
  <c r="T3612" i="17"/>
  <c r="U3612" i="17" s="1"/>
  <c r="T3626" i="17"/>
  <c r="U3626" i="17" s="1"/>
  <c r="T3659" i="17"/>
  <c r="U3659" i="17" s="1"/>
  <c r="T3758" i="17"/>
  <c r="U3758" i="17" s="1"/>
  <c r="T4552" i="17"/>
  <c r="U4552" i="17" s="1"/>
  <c r="T4599" i="17"/>
  <c r="U4599" i="17" s="1"/>
  <c r="T4598" i="17"/>
  <c r="U4598" i="17" s="1"/>
  <c r="T4618" i="17"/>
  <c r="U4618" i="17" s="1"/>
  <c r="T4673" i="17"/>
  <c r="U4673" i="17" s="1"/>
  <c r="T4672" i="17"/>
  <c r="U4672" i="17" s="1"/>
  <c r="T5423" i="17"/>
  <c r="U5423" i="17" s="1"/>
  <c r="T2003" i="17"/>
  <c r="U2003" i="17" s="1"/>
  <c r="T2066" i="17"/>
  <c r="U2066" i="17" s="1"/>
  <c r="T2145" i="17"/>
  <c r="U2145" i="17" s="1"/>
  <c r="T2270" i="17"/>
  <c r="U2270" i="17" s="1"/>
  <c r="T2272" i="17"/>
  <c r="U2272" i="17" s="1"/>
  <c r="T2330" i="17"/>
  <c r="U2330" i="17" s="1"/>
  <c r="T2349" i="17"/>
  <c r="U2349" i="17" s="1"/>
  <c r="T2438" i="17"/>
  <c r="U2438" i="17" s="1"/>
  <c r="T2469" i="17"/>
  <c r="U2469" i="17" s="1"/>
  <c r="T2472" i="17"/>
  <c r="U2472" i="17" s="1"/>
  <c r="T2618" i="17"/>
  <c r="U2618" i="17" s="1"/>
  <c r="T2666" i="17"/>
  <c r="U2666" i="17" s="1"/>
  <c r="T2825" i="17"/>
  <c r="U2825" i="17" s="1"/>
  <c r="T2869" i="17"/>
  <c r="U2869" i="17" s="1"/>
  <c r="T3026" i="17"/>
  <c r="U3026" i="17" s="1"/>
  <c r="T3056" i="17"/>
  <c r="U3056" i="17" s="1"/>
  <c r="T3094" i="17"/>
  <c r="U3094" i="17" s="1"/>
  <c r="T3172" i="17"/>
  <c r="U3172" i="17" s="1"/>
  <c r="T3212" i="17"/>
  <c r="U3212" i="17" s="1"/>
  <c r="T3225" i="17"/>
  <c r="U3225" i="17" s="1"/>
  <c r="T3230" i="17"/>
  <c r="U3230" i="17" s="1"/>
  <c r="T3284" i="17"/>
  <c r="U3284" i="17" s="1"/>
  <c r="T3309" i="17"/>
  <c r="U3309" i="17" s="1"/>
  <c r="T3373" i="17"/>
  <c r="U3373" i="17" s="1"/>
  <c r="T3409" i="17"/>
  <c r="U3409" i="17" s="1"/>
  <c r="T3419" i="17"/>
  <c r="U3419" i="17" s="1"/>
  <c r="T3490" i="17"/>
  <c r="U3490" i="17" s="1"/>
  <c r="T3521" i="17"/>
  <c r="U3521" i="17" s="1"/>
  <c r="T3569" i="17"/>
  <c r="U3569" i="17" s="1"/>
  <c r="T3651" i="17"/>
  <c r="U3651" i="17" s="1"/>
  <c r="T3671" i="17"/>
  <c r="U3671" i="17" s="1"/>
  <c r="T3708" i="17"/>
  <c r="U3708" i="17" s="1"/>
  <c r="T4038" i="17"/>
  <c r="U4038" i="17" s="1"/>
  <c r="T4163" i="17"/>
  <c r="U4163" i="17" s="1"/>
  <c r="T4229" i="17"/>
  <c r="U4229" i="17" s="1"/>
  <c r="T4302" i="17"/>
  <c r="U4302" i="17" s="1"/>
  <c r="T4323" i="17"/>
  <c r="U4323" i="17" s="1"/>
  <c r="T4368" i="17"/>
  <c r="U4368" i="17" s="1"/>
  <c r="T4427" i="17"/>
  <c r="U4427" i="17" s="1"/>
  <c r="T4435" i="17"/>
  <c r="U4435" i="17" s="1"/>
  <c r="T4550" i="17"/>
  <c r="U4550" i="17" s="1"/>
  <c r="T4776" i="17"/>
  <c r="U4776" i="17" s="1"/>
  <c r="T4816" i="17"/>
  <c r="U4816" i="17" s="1"/>
  <c r="T4814" i="17"/>
  <c r="U4814" i="17" s="1"/>
  <c r="T6081" i="17"/>
  <c r="U6081" i="17" s="1"/>
  <c r="T6150" i="17"/>
  <c r="U6150" i="17" s="1"/>
  <c r="T6154" i="17"/>
  <c r="U6154" i="17" s="1"/>
  <c r="T6838" i="17"/>
  <c r="U6838" i="17" s="1"/>
  <c r="T6873" i="17"/>
  <c r="U6873" i="17" s="1"/>
  <c r="T6875" i="17"/>
  <c r="U6875" i="17" s="1"/>
  <c r="T7255" i="17"/>
  <c r="U7255" i="17" s="1"/>
  <c r="T2390" i="17"/>
  <c r="U2390" i="17" s="1"/>
  <c r="T2505" i="17"/>
  <c r="U2505" i="17" s="1"/>
  <c r="T2577" i="17"/>
  <c r="U2577" i="17" s="1"/>
  <c r="T2606" i="17"/>
  <c r="U2606" i="17" s="1"/>
  <c r="T2644" i="17"/>
  <c r="U2644" i="17" s="1"/>
  <c r="T2688" i="17"/>
  <c r="U2688" i="17" s="1"/>
  <c r="T2695" i="17"/>
  <c r="U2695" i="17" s="1"/>
  <c r="T2714" i="17"/>
  <c r="U2714" i="17" s="1"/>
  <c r="T2750" i="17"/>
  <c r="U2750" i="17" s="1"/>
  <c r="T2780" i="17"/>
  <c r="U2780" i="17" s="1"/>
  <c r="T2802" i="17"/>
  <c r="U2802" i="17" s="1"/>
  <c r="T2844" i="17"/>
  <c r="U2844" i="17" s="1"/>
  <c r="T2910" i="17"/>
  <c r="U2910" i="17" s="1"/>
  <c r="T2923" i="17"/>
  <c r="U2923" i="17" s="1"/>
  <c r="T2936" i="17"/>
  <c r="U2936" i="17" s="1"/>
  <c r="T2938" i="17"/>
  <c r="U2938" i="17" s="1"/>
  <c r="T2960" i="17"/>
  <c r="U2960" i="17" s="1"/>
  <c r="T2974" i="17"/>
  <c r="U2974" i="17" s="1"/>
  <c r="T3013" i="17"/>
  <c r="U3013" i="17" s="1"/>
  <c r="T3092" i="17"/>
  <c r="U3092" i="17" s="1"/>
  <c r="T3099" i="17"/>
  <c r="U3099" i="17" s="1"/>
  <c r="T3170" i="17"/>
  <c r="U3170" i="17" s="1"/>
  <c r="T3200" i="17"/>
  <c r="U3200" i="17" s="1"/>
  <c r="T3214" i="17"/>
  <c r="U3214" i="17" s="1"/>
  <c r="T3222" i="17"/>
  <c r="U3222" i="17" s="1"/>
  <c r="T3244" i="17"/>
  <c r="U3244" i="17" s="1"/>
  <c r="T3286" i="17"/>
  <c r="U3286" i="17" s="1"/>
  <c r="T3297" i="17"/>
  <c r="U3297" i="17" s="1"/>
  <c r="T3303" i="17"/>
  <c r="U3303" i="17" s="1"/>
  <c r="T3322" i="17"/>
  <c r="U3322" i="17" s="1"/>
  <c r="T3357" i="17"/>
  <c r="U3357" i="17" s="1"/>
  <c r="T3416" i="17"/>
  <c r="U3416" i="17" s="1"/>
  <c r="T3422" i="17"/>
  <c r="U3422" i="17" s="1"/>
  <c r="T3441" i="17"/>
  <c r="U3441" i="17" s="1"/>
  <c r="T3599" i="17"/>
  <c r="U3599" i="17" s="1"/>
  <c r="T3774" i="17"/>
  <c r="U3774" i="17" s="1"/>
  <c r="T3848" i="17"/>
  <c r="U3848" i="17" s="1"/>
  <c r="T3886" i="17"/>
  <c r="U3886" i="17" s="1"/>
  <c r="T3891" i="17"/>
  <c r="U3891" i="17" s="1"/>
  <c r="T3942" i="17"/>
  <c r="U3942" i="17" s="1"/>
  <c r="T3958" i="17"/>
  <c r="U3958" i="17" s="1"/>
  <c r="T3982" i="17"/>
  <c r="U3982" i="17" s="1"/>
  <c r="T3984" i="17"/>
  <c r="U3984" i="17" s="1"/>
  <c r="T4032" i="17"/>
  <c r="U4032" i="17" s="1"/>
  <c r="T4153" i="17"/>
  <c r="U4153" i="17" s="1"/>
  <c r="T4160" i="17"/>
  <c r="U4160" i="17" s="1"/>
  <c r="T4224" i="17"/>
  <c r="U4224" i="17" s="1"/>
  <c r="T4235" i="17"/>
  <c r="U4235" i="17" s="1"/>
  <c r="T4400" i="17"/>
  <c r="U4400" i="17" s="1"/>
  <c r="T4630" i="17"/>
  <c r="U4630" i="17" s="1"/>
  <c r="T4638" i="17"/>
  <c r="U4638" i="17" s="1"/>
  <c r="T4731" i="17"/>
  <c r="U4731" i="17" s="1"/>
  <c r="T4834" i="17"/>
  <c r="U4834" i="17" s="1"/>
  <c r="T4910" i="17"/>
  <c r="U4910" i="17" s="1"/>
  <c r="T4973" i="17"/>
  <c r="U4973" i="17" s="1"/>
  <c r="T5231" i="17"/>
  <c r="U5231" i="17" s="1"/>
  <c r="T5285" i="17"/>
  <c r="U5285" i="17" s="1"/>
  <c r="T5321" i="17"/>
  <c r="U5321" i="17" s="1"/>
  <c r="T5595" i="17"/>
  <c r="U5595" i="17" s="1"/>
  <c r="T6761" i="17"/>
  <c r="U6761" i="17" s="1"/>
  <c r="T1978" i="17"/>
  <c r="U1978" i="17" s="1"/>
  <c r="T1994" i="17"/>
  <c r="U1994" i="17" s="1"/>
  <c r="T2012" i="17"/>
  <c r="U2012" i="17" s="1"/>
  <c r="T2053" i="17"/>
  <c r="U2053" i="17" s="1"/>
  <c r="T2073" i="17"/>
  <c r="U2073" i="17" s="1"/>
  <c r="T2128" i="17"/>
  <c r="U2128" i="17" s="1"/>
  <c r="T2170" i="17"/>
  <c r="U2170" i="17" s="1"/>
  <c r="T2181" i="17"/>
  <c r="U2181" i="17" s="1"/>
  <c r="T2184" i="17"/>
  <c r="U2184" i="17" s="1"/>
  <c r="T2258" i="17"/>
  <c r="U2258" i="17" s="1"/>
  <c r="T2277" i="17"/>
  <c r="U2277" i="17" s="1"/>
  <c r="T2397" i="17"/>
  <c r="U2397" i="17" s="1"/>
  <c r="T2400" i="17"/>
  <c r="U2400" i="17" s="1"/>
  <c r="T2435" i="17"/>
  <c r="U2435" i="17" s="1"/>
  <c r="T2482" i="17"/>
  <c r="U2482" i="17" s="1"/>
  <c r="T2558" i="17"/>
  <c r="U2558" i="17" s="1"/>
  <c r="T2631" i="17"/>
  <c r="U2631" i="17" s="1"/>
  <c r="T2710" i="17"/>
  <c r="U2710" i="17" s="1"/>
  <c r="T2767" i="17"/>
  <c r="U2767" i="17" s="1"/>
  <c r="T2816" i="17"/>
  <c r="U2816" i="17" s="1"/>
  <c r="T2907" i="17"/>
  <c r="U2907" i="17" s="1"/>
  <c r="T2946" i="17"/>
  <c r="U2946" i="17" s="1"/>
  <c r="T2984" i="17"/>
  <c r="U2984" i="17" s="1"/>
  <c r="T2990" i="17"/>
  <c r="U2990" i="17" s="1"/>
  <c r="T3020" i="17"/>
  <c r="U3020" i="17" s="1"/>
  <c r="T3089" i="17"/>
  <c r="U3089" i="17" s="1"/>
  <c r="T3123" i="17"/>
  <c r="U3123" i="17" s="1"/>
  <c r="T3140" i="17"/>
  <c r="U3140" i="17" s="1"/>
  <c r="T3157" i="17"/>
  <c r="U3157" i="17" s="1"/>
  <c r="T3187" i="17"/>
  <c r="U3187" i="17" s="1"/>
  <c r="T3209" i="17"/>
  <c r="U3209" i="17" s="1"/>
  <c r="T3272" i="17"/>
  <c r="U3272" i="17" s="1"/>
  <c r="T3281" i="17"/>
  <c r="U3281" i="17" s="1"/>
  <c r="T3291" i="17"/>
  <c r="U3291" i="17" s="1"/>
  <c r="T3367" i="17"/>
  <c r="U3367" i="17" s="1"/>
  <c r="T3563" i="17"/>
  <c r="U3563" i="17" s="1"/>
  <c r="T3645" i="17"/>
  <c r="U3645" i="17" s="1"/>
  <c r="T3658" i="17"/>
  <c r="U3658" i="17" s="1"/>
  <c r="T3660" i="17"/>
  <c r="U3660" i="17" s="1"/>
  <c r="T3706" i="17"/>
  <c r="U3706" i="17" s="1"/>
  <c r="T3792" i="17"/>
  <c r="U3792" i="17" s="1"/>
  <c r="T3862" i="17"/>
  <c r="U3862" i="17" s="1"/>
  <c r="T3867" i="17"/>
  <c r="U3867" i="17" s="1"/>
  <c r="T3909" i="17"/>
  <c r="U3909" i="17" s="1"/>
  <c r="T4025" i="17"/>
  <c r="U4025" i="17" s="1"/>
  <c r="T4046" i="17"/>
  <c r="U4046" i="17" s="1"/>
  <c r="T4073" i="17"/>
  <c r="U4073" i="17" s="1"/>
  <c r="T4330" i="17"/>
  <c r="U4330" i="17" s="1"/>
  <c r="T4594" i="17"/>
  <c r="U4594" i="17" s="1"/>
  <c r="T4694" i="17"/>
  <c r="U4694" i="17" s="1"/>
  <c r="T4928" i="17"/>
  <c r="U4928" i="17" s="1"/>
  <c r="T5044" i="17"/>
  <c r="U5044" i="17" s="1"/>
  <c r="T5299" i="17"/>
  <c r="U5299" i="17" s="1"/>
  <c r="T2029" i="17"/>
  <c r="U2029" i="17" s="1"/>
  <c r="T2041" i="17"/>
  <c r="U2041" i="17" s="1"/>
  <c r="T2123" i="17"/>
  <c r="U2123" i="17" s="1"/>
  <c r="T2202" i="17"/>
  <c r="U2202" i="17" s="1"/>
  <c r="T2210" i="17"/>
  <c r="U2210" i="17" s="1"/>
  <c r="T2248" i="17"/>
  <c r="U2248" i="17" s="1"/>
  <c r="T2293" i="17"/>
  <c r="U2293" i="17" s="1"/>
  <c r="T2366" i="17"/>
  <c r="U2366" i="17" s="1"/>
  <c r="T2479" i="17"/>
  <c r="U2479" i="17" s="1"/>
  <c r="T2560" i="17"/>
  <c r="U2560" i="17" s="1"/>
  <c r="T2581" i="17"/>
  <c r="U2581" i="17" s="1"/>
  <c r="T2689" i="17"/>
  <c r="U2689" i="17" s="1"/>
  <c r="T2839" i="17"/>
  <c r="U2839" i="17" s="1"/>
  <c r="T2933" i="17"/>
  <c r="U2933" i="17" s="1"/>
  <c r="T3063" i="17"/>
  <c r="U3063" i="17" s="1"/>
  <c r="T3132" i="17"/>
  <c r="U3132" i="17" s="1"/>
  <c r="T3240" i="17"/>
  <c r="U3240" i="17" s="1"/>
  <c r="T3260" i="17"/>
  <c r="U3260" i="17" s="1"/>
  <c r="T3294" i="17"/>
  <c r="U3294" i="17" s="1"/>
  <c r="T3332" i="17"/>
  <c r="U3332" i="17" s="1"/>
  <c r="T3342" i="17"/>
  <c r="U3342" i="17" s="1"/>
  <c r="T3345" i="17"/>
  <c r="U3345" i="17" s="1"/>
  <c r="T3400" i="17"/>
  <c r="U3400" i="17" s="1"/>
  <c r="T3413" i="17"/>
  <c r="U3413" i="17" s="1"/>
  <c r="T3435" i="17"/>
  <c r="U3435" i="17" s="1"/>
  <c r="T3557" i="17"/>
  <c r="U3557" i="17" s="1"/>
  <c r="T3578" i="17"/>
  <c r="U3578" i="17" s="1"/>
  <c r="T3619" i="17"/>
  <c r="U3619" i="17" s="1"/>
  <c r="T3623" i="17"/>
  <c r="U3623" i="17" s="1"/>
  <c r="T3684" i="17"/>
  <c r="U3684" i="17" s="1"/>
  <c r="T3696" i="17"/>
  <c r="U3696" i="17" s="1"/>
  <c r="T3741" i="17"/>
  <c r="U3741" i="17" s="1"/>
  <c r="T3770" i="17"/>
  <c r="U3770" i="17" s="1"/>
  <c r="T3778" i="17"/>
  <c r="U3778" i="17" s="1"/>
  <c r="T3784" i="17"/>
  <c r="U3784" i="17" s="1"/>
  <c r="T4012" i="17"/>
  <c r="U4012" i="17" s="1"/>
  <c r="T4080" i="17"/>
  <c r="U4080" i="17" s="1"/>
  <c r="T4232" i="17"/>
  <c r="U4232" i="17" s="1"/>
  <c r="T4289" i="17"/>
  <c r="U4289" i="17" s="1"/>
  <c r="T4376" i="17"/>
  <c r="U4376" i="17" s="1"/>
  <c r="T4616" i="17"/>
  <c r="U4616" i="17" s="1"/>
  <c r="T2102" i="17"/>
  <c r="U2102" i="17" s="1"/>
  <c r="T2114" i="17"/>
  <c r="U2114" i="17" s="1"/>
  <c r="T2133" i="17"/>
  <c r="U2133" i="17" s="1"/>
  <c r="T2219" i="17"/>
  <c r="U2219" i="17" s="1"/>
  <c r="T2325" i="17"/>
  <c r="U2325" i="17" s="1"/>
  <c r="T2328" i="17"/>
  <c r="U2328" i="17" s="1"/>
  <c r="T2426" i="17"/>
  <c r="U2426" i="17" s="1"/>
  <c r="T2488" i="17"/>
  <c r="U2488" i="17" s="1"/>
  <c r="T2534" i="17"/>
  <c r="U2534" i="17" s="1"/>
  <c r="T2546" i="17"/>
  <c r="U2546" i="17" s="1"/>
  <c r="T2613" i="17"/>
  <c r="U2613" i="17" s="1"/>
  <c r="T2616" i="17"/>
  <c r="U2616" i="17" s="1"/>
  <c r="T2667" i="17"/>
  <c r="U2667" i="17" s="1"/>
  <c r="T2701" i="17"/>
  <c r="U2701" i="17" s="1"/>
  <c r="T2738" i="17"/>
  <c r="U2738" i="17" s="1"/>
  <c r="T2870" i="17"/>
  <c r="U2870" i="17" s="1"/>
  <c r="T2978" i="17"/>
  <c r="U2978" i="17" s="1"/>
  <c r="T3054" i="17"/>
  <c r="U3054" i="17" s="1"/>
  <c r="T3086" i="17"/>
  <c r="U3086" i="17" s="1"/>
  <c r="T3164" i="17"/>
  <c r="U3164" i="17" s="1"/>
  <c r="T3248" i="17"/>
  <c r="U3248" i="17" s="1"/>
  <c r="T3254" i="17"/>
  <c r="U3254" i="17" s="1"/>
  <c r="T3312" i="17"/>
  <c r="U3312" i="17" s="1"/>
  <c r="T3326" i="17"/>
  <c r="U3326" i="17" s="1"/>
  <c r="T3368" i="17"/>
  <c r="U3368" i="17" s="1"/>
  <c r="T3509" i="17"/>
  <c r="U3509" i="17" s="1"/>
  <c r="T3538" i="17"/>
  <c r="U3538" i="17" s="1"/>
  <c r="T3688" i="17"/>
  <c r="U3688" i="17" s="1"/>
  <c r="T3789" i="17"/>
  <c r="U3789" i="17" s="1"/>
  <c r="T3849" i="17"/>
  <c r="U3849" i="17" s="1"/>
  <c r="T3916" i="17"/>
  <c r="U3916" i="17" s="1"/>
  <c r="T3953" i="17"/>
  <c r="U3953" i="17" s="1"/>
  <c r="T4094" i="17"/>
  <c r="U4094" i="17" s="1"/>
  <c r="T4114" i="17"/>
  <c r="U4114" i="17" s="1"/>
  <c r="T4164" i="17"/>
  <c r="U4164" i="17" s="1"/>
  <c r="T4193" i="17"/>
  <c r="U4193" i="17" s="1"/>
  <c r="T4203" i="17"/>
  <c r="U4203" i="17" s="1"/>
  <c r="T4225" i="17"/>
  <c r="U4225" i="17" s="1"/>
  <c r="T4236" i="17"/>
  <c r="U4236" i="17" s="1"/>
  <c r="T4292" i="17"/>
  <c r="U4292" i="17" s="1"/>
  <c r="T4352" i="17"/>
  <c r="U4352" i="17" s="1"/>
  <c r="T4714" i="17"/>
  <c r="U4714" i="17" s="1"/>
  <c r="T5658" i="17"/>
  <c r="U5658" i="17" s="1"/>
  <c r="T5844" i="17"/>
  <c r="U5844" i="17" s="1"/>
  <c r="T5905" i="17"/>
  <c r="U5905" i="17" s="1"/>
  <c r="T5914" i="17"/>
  <c r="U5914" i="17" s="1"/>
  <c r="T3682" i="17"/>
  <c r="U3682" i="17" s="1"/>
  <c r="T3695" i="17"/>
  <c r="U3695" i="17" s="1"/>
  <c r="T3775" i="17"/>
  <c r="U3775" i="17" s="1"/>
  <c r="T3791" i="17"/>
  <c r="U3791" i="17" s="1"/>
  <c r="T3803" i="17"/>
  <c r="U3803" i="17" s="1"/>
  <c r="T3856" i="17"/>
  <c r="U3856" i="17" s="1"/>
  <c r="T3898" i="17"/>
  <c r="U3898" i="17" s="1"/>
  <c r="T3905" i="17"/>
  <c r="U3905" i="17" s="1"/>
  <c r="T3915" i="17"/>
  <c r="U3915" i="17" s="1"/>
  <c r="T3966" i="17"/>
  <c r="U3966" i="17" s="1"/>
  <c r="T3983" i="17"/>
  <c r="U3983" i="17" s="1"/>
  <c r="T4068" i="17"/>
  <c r="U4068" i="17" s="1"/>
  <c r="T4448" i="17"/>
  <c r="U4448" i="17" s="1"/>
  <c r="T4468" i="17"/>
  <c r="U4468" i="17" s="1"/>
  <c r="T4541" i="17"/>
  <c r="U4541" i="17" s="1"/>
  <c r="T4542" i="17"/>
  <c r="U4542" i="17" s="1"/>
  <c r="T4555" i="17"/>
  <c r="U4555" i="17" s="1"/>
  <c r="T4675" i="17"/>
  <c r="U4675" i="17" s="1"/>
  <c r="T4676" i="17"/>
  <c r="U4676" i="17" s="1"/>
  <c r="T4702" i="17"/>
  <c r="U4702" i="17" s="1"/>
  <c r="T4808" i="17"/>
  <c r="U4808" i="17" s="1"/>
  <c r="T4846" i="17"/>
  <c r="U4846" i="17" s="1"/>
  <c r="T4872" i="17"/>
  <c r="U4872" i="17" s="1"/>
  <c r="T4896" i="17"/>
  <c r="U4896" i="17" s="1"/>
  <c r="T5029" i="17"/>
  <c r="U5029" i="17" s="1"/>
  <c r="T5030" i="17"/>
  <c r="U5030" i="17" s="1"/>
  <c r="T5035" i="17"/>
  <c r="U5035" i="17" s="1"/>
  <c r="T5177" i="17"/>
  <c r="U5177" i="17" s="1"/>
  <c r="T5546" i="17"/>
  <c r="U5546" i="17" s="1"/>
  <c r="T5670" i="17"/>
  <c r="U5670" i="17" s="1"/>
  <c r="T5707" i="17"/>
  <c r="U5707" i="17" s="1"/>
  <c r="T5820" i="17"/>
  <c r="U5820" i="17" s="1"/>
  <c r="T5825" i="17"/>
  <c r="U5825" i="17" s="1"/>
  <c r="T6378" i="17"/>
  <c r="U6378" i="17" s="1"/>
  <c r="T6748" i="17"/>
  <c r="U6748" i="17" s="1"/>
  <c r="T7393" i="17"/>
  <c r="U7393" i="17" s="1"/>
  <c r="T3754" i="17"/>
  <c r="U3754" i="17" s="1"/>
  <c r="T3756" i="17"/>
  <c r="U3756" i="17" s="1"/>
  <c r="T3964" i="17"/>
  <c r="U3964" i="17" s="1"/>
  <c r="T3970" i="17"/>
  <c r="U3970" i="17" s="1"/>
  <c r="T4082" i="17"/>
  <c r="U4082" i="17" s="1"/>
  <c r="T4093" i="17"/>
  <c r="U4093" i="17" s="1"/>
  <c r="T4122" i="17"/>
  <c r="U4122" i="17" s="1"/>
  <c r="T4145" i="17"/>
  <c r="U4145" i="17" s="1"/>
  <c r="T4170" i="17"/>
  <c r="U4170" i="17" s="1"/>
  <c r="T4186" i="17"/>
  <c r="U4186" i="17" s="1"/>
  <c r="T4307" i="17"/>
  <c r="U4307" i="17" s="1"/>
  <c r="T4405" i="17"/>
  <c r="U4405" i="17" s="1"/>
  <c r="T4477" i="17"/>
  <c r="U4477" i="17" s="1"/>
  <c r="T4484" i="17"/>
  <c r="U4484" i="17" s="1"/>
  <c r="T4494" i="17"/>
  <c r="U4494" i="17" s="1"/>
  <c r="T4540" i="17"/>
  <c r="U4540" i="17" s="1"/>
  <c r="T4558" i="17"/>
  <c r="U4558" i="17" s="1"/>
  <c r="T4609" i="17"/>
  <c r="U4609" i="17" s="1"/>
  <c r="T4684" i="17"/>
  <c r="U4684" i="17" s="1"/>
  <c r="T4764" i="17"/>
  <c r="U4764" i="17" s="1"/>
  <c r="T4778" i="17"/>
  <c r="U4778" i="17" s="1"/>
  <c r="T4940" i="17"/>
  <c r="U4940" i="17" s="1"/>
  <c r="T5018" i="17"/>
  <c r="U5018" i="17" s="1"/>
  <c r="T5025" i="17"/>
  <c r="U5025" i="17" s="1"/>
  <c r="T5055" i="17"/>
  <c r="U5055" i="17" s="1"/>
  <c r="T5080" i="17"/>
  <c r="U5080" i="17" s="1"/>
  <c r="T5139" i="17"/>
  <c r="U5139" i="17" s="1"/>
  <c r="T5275" i="17"/>
  <c r="U5275" i="17" s="1"/>
  <c r="T5369" i="17"/>
  <c r="U5369" i="17" s="1"/>
  <c r="T5379" i="17"/>
  <c r="U5379" i="17" s="1"/>
  <c r="T5402" i="17"/>
  <c r="U5402" i="17" s="1"/>
  <c r="T5479" i="17"/>
  <c r="U5479" i="17" s="1"/>
  <c r="T5868" i="17"/>
  <c r="U5868" i="17" s="1"/>
  <c r="T6032" i="17"/>
  <c r="U6032" i="17" s="1"/>
  <c r="T6512" i="17"/>
  <c r="U6512" i="17" s="1"/>
  <c r="T6544" i="17"/>
  <c r="U6544" i="17" s="1"/>
  <c r="T4001" i="17"/>
  <c r="U4001" i="17" s="1"/>
  <c r="T4045" i="17"/>
  <c r="U4045" i="17" s="1"/>
  <c r="T4167" i="17"/>
  <c r="U4167" i="17" s="1"/>
  <c r="T4212" i="17"/>
  <c r="U4212" i="17" s="1"/>
  <c r="T4226" i="17"/>
  <c r="U4226" i="17" s="1"/>
  <c r="T4244" i="17"/>
  <c r="U4244" i="17" s="1"/>
  <c r="T4265" i="17"/>
  <c r="U4265" i="17" s="1"/>
  <c r="T4384" i="17"/>
  <c r="U4384" i="17" s="1"/>
  <c r="T4436" i="17"/>
  <c r="U4436" i="17" s="1"/>
  <c r="T4453" i="17"/>
  <c r="U4453" i="17" s="1"/>
  <c r="T4711" i="17"/>
  <c r="U4711" i="17" s="1"/>
  <c r="T4947" i="17"/>
  <c r="U4947" i="17" s="1"/>
  <c r="T4997" i="17"/>
  <c r="U4997" i="17" s="1"/>
  <c r="T5004" i="17"/>
  <c r="U5004" i="17" s="1"/>
  <c r="T5251" i="17"/>
  <c r="U5251" i="17" s="1"/>
  <c r="T5333" i="17"/>
  <c r="U5333" i="17" s="1"/>
  <c r="T5515" i="17"/>
  <c r="U5515" i="17" s="1"/>
  <c r="T5756" i="17"/>
  <c r="U5756" i="17" s="1"/>
  <c r="T5772" i="17"/>
  <c r="U5772" i="17" s="1"/>
  <c r="T6454" i="17"/>
  <c r="U6454" i="17" s="1"/>
  <c r="T6516" i="17"/>
  <c r="U6516" i="17" s="1"/>
  <c r="T6869" i="17"/>
  <c r="U6869" i="17" s="1"/>
  <c r="T7153" i="17"/>
  <c r="U7153" i="17" s="1"/>
  <c r="T3802" i="17"/>
  <c r="U3802" i="17" s="1"/>
  <c r="T3804" i="17"/>
  <c r="U3804" i="17" s="1"/>
  <c r="T3818" i="17"/>
  <c r="U3818" i="17" s="1"/>
  <c r="T3914" i="17"/>
  <c r="U3914" i="17" s="1"/>
  <c r="T3922" i="17"/>
  <c r="U3922" i="17" s="1"/>
  <c r="T3960" i="17"/>
  <c r="U3960" i="17" s="1"/>
  <c r="T4158" i="17"/>
  <c r="U4158" i="17" s="1"/>
  <c r="T4194" i="17"/>
  <c r="U4194" i="17" s="1"/>
  <c r="T4217" i="17"/>
  <c r="U4217" i="17" s="1"/>
  <c r="T4242" i="17"/>
  <c r="U4242" i="17" s="1"/>
  <c r="T4258" i="17"/>
  <c r="U4258" i="17" s="1"/>
  <c r="T4301" i="17"/>
  <c r="U4301" i="17" s="1"/>
  <c r="T4416" i="17"/>
  <c r="U4416" i="17" s="1"/>
  <c r="T4419" i="17"/>
  <c r="U4419" i="17" s="1"/>
  <c r="T4457" i="17"/>
  <c r="U4457" i="17" s="1"/>
  <c r="T4467" i="17"/>
  <c r="U4467" i="17" s="1"/>
  <c r="T4504" i="17"/>
  <c r="U4504" i="17" s="1"/>
  <c r="T4636" i="17"/>
  <c r="U4636" i="17" s="1"/>
  <c r="T4682" i="17"/>
  <c r="U4682" i="17" s="1"/>
  <c r="T4708" i="17"/>
  <c r="U4708" i="17" s="1"/>
  <c r="T4807" i="17"/>
  <c r="U4807" i="17" s="1"/>
  <c r="T5059" i="17"/>
  <c r="U5059" i="17" s="1"/>
  <c r="T5588" i="17"/>
  <c r="U5588" i="17" s="1"/>
  <c r="T5647" i="17"/>
  <c r="U5647" i="17" s="1"/>
  <c r="T5645" i="17"/>
  <c r="U5645" i="17" s="1"/>
  <c r="T5702" i="17"/>
  <c r="U5702" i="17" s="1"/>
  <c r="T5735" i="17"/>
  <c r="U5735" i="17" s="1"/>
  <c r="T6007" i="17"/>
  <c r="U6007" i="17" s="1"/>
  <c r="T6029" i="17"/>
  <c r="U6029" i="17" s="1"/>
  <c r="T7185" i="17"/>
  <c r="U7185" i="17" s="1"/>
  <c r="T4116" i="17"/>
  <c r="U4116" i="17" s="1"/>
  <c r="T4239" i="17"/>
  <c r="U4239" i="17" s="1"/>
  <c r="T4284" i="17"/>
  <c r="U4284" i="17" s="1"/>
  <c r="T4316" i="17"/>
  <c r="U4316" i="17" s="1"/>
  <c r="T4343" i="17"/>
  <c r="U4343" i="17" s="1"/>
  <c r="T4369" i="17"/>
  <c r="U4369" i="17" s="1"/>
  <c r="T4401" i="17"/>
  <c r="U4401" i="17" s="1"/>
  <c r="T4447" i="17"/>
  <c r="U4447" i="17" s="1"/>
  <c r="T4520" i="17"/>
  <c r="U4520" i="17" s="1"/>
  <c r="T4527" i="17"/>
  <c r="U4527" i="17" s="1"/>
  <c r="T4562" i="17"/>
  <c r="U4562" i="17" s="1"/>
  <c r="T4668" i="17"/>
  <c r="U4668" i="17" s="1"/>
  <c r="T4743" i="17"/>
  <c r="U4743" i="17" s="1"/>
  <c r="T4786" i="17"/>
  <c r="U4786" i="17" s="1"/>
  <c r="T4793" i="17"/>
  <c r="U4793" i="17" s="1"/>
  <c r="T4800" i="17"/>
  <c r="U4800" i="17" s="1"/>
  <c r="T4828" i="17"/>
  <c r="U4828" i="17" s="1"/>
  <c r="T4957" i="17"/>
  <c r="U4957" i="17" s="1"/>
  <c r="T5043" i="17"/>
  <c r="U5043" i="17" s="1"/>
  <c r="T5081" i="17"/>
  <c r="U5081" i="17" s="1"/>
  <c r="T5140" i="17"/>
  <c r="U5140" i="17" s="1"/>
  <c r="T5279" i="17"/>
  <c r="U5279" i="17" s="1"/>
  <c r="T5636" i="17"/>
  <c r="U5636" i="17" s="1"/>
  <c r="T5706" i="17"/>
  <c r="U5706" i="17" s="1"/>
  <c r="T5705" i="17"/>
  <c r="U5705" i="17" s="1"/>
  <c r="T5753" i="17"/>
  <c r="U5753" i="17" s="1"/>
  <c r="T6036" i="17"/>
  <c r="U6036" i="17" s="1"/>
  <c r="T6377" i="17"/>
  <c r="U6377" i="17" s="1"/>
  <c r="T6827" i="17"/>
  <c r="U6827" i="17" s="1"/>
  <c r="T6866" i="17"/>
  <c r="U6866" i="17" s="1"/>
  <c r="T3674" i="17"/>
  <c r="U3674" i="17" s="1"/>
  <c r="T3743" i="17"/>
  <c r="U3743" i="17" s="1"/>
  <c r="T3755" i="17"/>
  <c r="U3755" i="17" s="1"/>
  <c r="T3838" i="17"/>
  <c r="U3838" i="17" s="1"/>
  <c r="T3938" i="17"/>
  <c r="U3938" i="17" s="1"/>
  <c r="T3949" i="17"/>
  <c r="U3949" i="17" s="1"/>
  <c r="T4004" i="17"/>
  <c r="U4004" i="17" s="1"/>
  <c r="T4097" i="17"/>
  <c r="U4097" i="17" s="1"/>
  <c r="T4230" i="17"/>
  <c r="U4230" i="17" s="1"/>
  <c r="T4266" i="17"/>
  <c r="U4266" i="17" s="1"/>
  <c r="T4314" i="17"/>
  <c r="U4314" i="17" s="1"/>
  <c r="T4422" i="17"/>
  <c r="U4422" i="17" s="1"/>
  <c r="T4548" i="17"/>
  <c r="U4548" i="17" s="1"/>
  <c r="T4658" i="17"/>
  <c r="U4658" i="17" s="1"/>
  <c r="T4722" i="17"/>
  <c r="U4722" i="17" s="1"/>
  <c r="T4772" i="17"/>
  <c r="U4772" i="17" s="1"/>
  <c r="T4790" i="17"/>
  <c r="U4790" i="17" s="1"/>
  <c r="T4867" i="17"/>
  <c r="U4867" i="17" s="1"/>
  <c r="T5744" i="17"/>
  <c r="U5744" i="17" s="1"/>
  <c r="T5835" i="17"/>
  <c r="U5835" i="17" s="1"/>
  <c r="T5941" i="17"/>
  <c r="U5941" i="17" s="1"/>
  <c r="T6196" i="17"/>
  <c r="U6196" i="17" s="1"/>
  <c r="T6382" i="17"/>
  <c r="U6382" i="17" s="1"/>
  <c r="T6813" i="17"/>
  <c r="U6813" i="17" s="1"/>
  <c r="T4580" i="17"/>
  <c r="U4580" i="17" s="1"/>
  <c r="T4770" i="17"/>
  <c r="U4770" i="17" s="1"/>
  <c r="T4838" i="17"/>
  <c r="U4838" i="17" s="1"/>
  <c r="T4873" i="17"/>
  <c r="U4873" i="17" s="1"/>
  <c r="T4952" i="17"/>
  <c r="U4952" i="17" s="1"/>
  <c r="T4988" i="17"/>
  <c r="U4988" i="17" s="1"/>
  <c r="T5048" i="17"/>
  <c r="U5048" i="17" s="1"/>
  <c r="T5071" i="17"/>
  <c r="U5071" i="17" s="1"/>
  <c r="T5237" i="17"/>
  <c r="U5237" i="17" s="1"/>
  <c r="T5585" i="17"/>
  <c r="U5585" i="17" s="1"/>
  <c r="T5838" i="17"/>
  <c r="U5838" i="17" s="1"/>
  <c r="T5837" i="17"/>
  <c r="U5837" i="17" s="1"/>
  <c r="T5840" i="17"/>
  <c r="U5840" i="17" s="1"/>
  <c r="T5854" i="17"/>
  <c r="U5854" i="17" s="1"/>
  <c r="T5899" i="17"/>
  <c r="U5899" i="17" s="1"/>
  <c r="T5939" i="17"/>
  <c r="U5939" i="17" s="1"/>
  <c r="T5937" i="17"/>
  <c r="U5937" i="17" s="1"/>
  <c r="T5938" i="17"/>
  <c r="U5938" i="17" s="1"/>
  <c r="T6184" i="17"/>
  <c r="U6184" i="17" s="1"/>
  <c r="T6408" i="17"/>
  <c r="U6408" i="17" s="1"/>
  <c r="T6890" i="17"/>
  <c r="U6890" i="17" s="1"/>
  <c r="T4632" i="17"/>
  <c r="U4632" i="17" s="1"/>
  <c r="T4740" i="17"/>
  <c r="U4740" i="17" s="1"/>
  <c r="T4891" i="17"/>
  <c r="U4891" i="17" s="1"/>
  <c r="T5039" i="17"/>
  <c r="U5039" i="17" s="1"/>
  <c r="T5053" i="17"/>
  <c r="U5053" i="17" s="1"/>
  <c r="T5063" i="17"/>
  <c r="U5063" i="17" s="1"/>
  <c r="T5183" i="17"/>
  <c r="U5183" i="17" s="1"/>
  <c r="T5217" i="17"/>
  <c r="U5217" i="17" s="1"/>
  <c r="T5283" i="17"/>
  <c r="U5283" i="17" s="1"/>
  <c r="T5304" i="17"/>
  <c r="U5304" i="17" s="1"/>
  <c r="T5679" i="17"/>
  <c r="U5679" i="17" s="1"/>
  <c r="T5729" i="17"/>
  <c r="U5729" i="17" s="1"/>
  <c r="T5794" i="17"/>
  <c r="U5794" i="17" s="1"/>
  <c r="T5833" i="17"/>
  <c r="U5833" i="17" s="1"/>
  <c r="T5880" i="17"/>
  <c r="U5880" i="17" s="1"/>
  <c r="T5951" i="17"/>
  <c r="U5951" i="17" s="1"/>
  <c r="T5980" i="17"/>
  <c r="U5980" i="17" s="1"/>
  <c r="T6013" i="17"/>
  <c r="U6013" i="17" s="1"/>
  <c r="T6365" i="17"/>
  <c r="U6365" i="17" s="1"/>
  <c r="T6554" i="17"/>
  <c r="U6554" i="17" s="1"/>
  <c r="T6591" i="17"/>
  <c r="U6591" i="17" s="1"/>
  <c r="T7116" i="17"/>
  <c r="U7116" i="17" s="1"/>
  <c r="T7124" i="17"/>
  <c r="U7124" i="17" s="1"/>
  <c r="T4875" i="17"/>
  <c r="U4875" i="17" s="1"/>
  <c r="T4932" i="17"/>
  <c r="U4932" i="17" s="1"/>
  <c r="T4954" i="17"/>
  <c r="U4954" i="17" s="1"/>
  <c r="T4983" i="17"/>
  <c r="U4983" i="17" s="1"/>
  <c r="T5079" i="17"/>
  <c r="U5079" i="17" s="1"/>
  <c r="T5313" i="17"/>
  <c r="U5313" i="17" s="1"/>
  <c r="T5332" i="17"/>
  <c r="U5332" i="17" s="1"/>
  <c r="T5436" i="17"/>
  <c r="U5436" i="17" s="1"/>
  <c r="T5541" i="17"/>
  <c r="U5541" i="17" s="1"/>
  <c r="T5704" i="17"/>
  <c r="U5704" i="17" s="1"/>
  <c r="T6001" i="17"/>
  <c r="U6001" i="17" s="1"/>
  <c r="T6083" i="17"/>
  <c r="U6083" i="17" s="1"/>
  <c r="T6082" i="17"/>
  <c r="U6082" i="17" s="1"/>
  <c r="T6304" i="17"/>
  <c r="U6304" i="17" s="1"/>
  <c r="T6303" i="17"/>
  <c r="U6303" i="17" s="1"/>
  <c r="T6319" i="17"/>
  <c r="U6319" i="17" s="1"/>
  <c r="T6524" i="17"/>
  <c r="U6524" i="17" s="1"/>
  <c r="T6619" i="17"/>
  <c r="U6619" i="17" s="1"/>
  <c r="T6728" i="17"/>
  <c r="U6728" i="17" s="1"/>
  <c r="T6954" i="17"/>
  <c r="U6954" i="17" s="1"/>
  <c r="T7369" i="17"/>
  <c r="U7369" i="17" s="1"/>
  <c r="T7368" i="17"/>
  <c r="U7368" i="17" s="1"/>
  <c r="T7367" i="17"/>
  <c r="U7367" i="17" s="1"/>
  <c r="T4479" i="17"/>
  <c r="U4479" i="17" s="1"/>
  <c r="T4647" i="17"/>
  <c r="U4647" i="17" s="1"/>
  <c r="T4670" i="17"/>
  <c r="U4670" i="17" s="1"/>
  <c r="T4735" i="17"/>
  <c r="U4735" i="17" s="1"/>
  <c r="T4758" i="17"/>
  <c r="U4758" i="17" s="1"/>
  <c r="T4843" i="17"/>
  <c r="U4843" i="17" s="1"/>
  <c r="T4856" i="17"/>
  <c r="U4856" i="17" s="1"/>
  <c r="T4948" i="17"/>
  <c r="U4948" i="17" s="1"/>
  <c r="T5000" i="17"/>
  <c r="U5000" i="17" s="1"/>
  <c r="T5141" i="17"/>
  <c r="U5141" i="17" s="1"/>
  <c r="T5180" i="17"/>
  <c r="U5180" i="17" s="1"/>
  <c r="T5236" i="17"/>
  <c r="U5236" i="17" s="1"/>
  <c r="T5234" i="17"/>
  <c r="U5234" i="17" s="1"/>
  <c r="T5469" i="17"/>
  <c r="U5469" i="17" s="1"/>
  <c r="T5495" i="17"/>
  <c r="U5495" i="17" s="1"/>
  <c r="T5600" i="17"/>
  <c r="U5600" i="17" s="1"/>
  <c r="T5622" i="17"/>
  <c r="U5622" i="17" s="1"/>
  <c r="T5625" i="17"/>
  <c r="U5625" i="17" s="1"/>
  <c r="T5827" i="17"/>
  <c r="U5827" i="17" s="1"/>
  <c r="T5866" i="17"/>
  <c r="U5866" i="17" s="1"/>
  <c r="T6005" i="17"/>
  <c r="U6005" i="17" s="1"/>
  <c r="T6496" i="17"/>
  <c r="U6496" i="17" s="1"/>
  <c r="T6580" i="17"/>
  <c r="U6580" i="17" s="1"/>
  <c r="T6581" i="17"/>
  <c r="U6581" i="17" s="1"/>
  <c r="T6621" i="17"/>
  <c r="U6621" i="17" s="1"/>
  <c r="T6715" i="17"/>
  <c r="U6715" i="17" s="1"/>
  <c r="T6735" i="17"/>
  <c r="U6735" i="17" s="1"/>
  <c r="T7389" i="17"/>
  <c r="U7389" i="17" s="1"/>
  <c r="T4624" i="17"/>
  <c r="U4624" i="17" s="1"/>
  <c r="T4644" i="17"/>
  <c r="U4644" i="17" s="1"/>
  <c r="T4663" i="17"/>
  <c r="U4663" i="17" s="1"/>
  <c r="T4706" i="17"/>
  <c r="U4706" i="17" s="1"/>
  <c r="T4831" i="17"/>
  <c r="U4831" i="17" s="1"/>
  <c r="T4866" i="17"/>
  <c r="U4866" i="17" s="1"/>
  <c r="T4892" i="17"/>
  <c r="U4892" i="17" s="1"/>
  <c r="T4967" i="17"/>
  <c r="U4967" i="17" s="1"/>
  <c r="T5003" i="17"/>
  <c r="U5003" i="17" s="1"/>
  <c r="T5060" i="17"/>
  <c r="U5060" i="17" s="1"/>
  <c r="T5152" i="17"/>
  <c r="U5152" i="17" s="1"/>
  <c r="T5159" i="17"/>
  <c r="U5159" i="17" s="1"/>
  <c r="T5284" i="17"/>
  <c r="U5284" i="17" s="1"/>
  <c r="T5492" i="17"/>
  <c r="U5492" i="17" s="1"/>
  <c r="T5598" i="17"/>
  <c r="U5598" i="17" s="1"/>
  <c r="T5669" i="17"/>
  <c r="U5669" i="17" s="1"/>
  <c r="T5761" i="17"/>
  <c r="U5761" i="17" s="1"/>
  <c r="T5888" i="17"/>
  <c r="U5888" i="17" s="1"/>
  <c r="T5952" i="17"/>
  <c r="U5952" i="17" s="1"/>
  <c r="T6073" i="17"/>
  <c r="U6073" i="17" s="1"/>
  <c r="T6254" i="17"/>
  <c r="U6254" i="17" s="1"/>
  <c r="T6556" i="17"/>
  <c r="U6556" i="17" s="1"/>
  <c r="T6592" i="17"/>
  <c r="U6592" i="17" s="1"/>
  <c r="T6616" i="17"/>
  <c r="U6616" i="17" s="1"/>
  <c r="T7036" i="17"/>
  <c r="U7036" i="17" s="1"/>
  <c r="T7340" i="17"/>
  <c r="U7340" i="17" s="1"/>
  <c r="T7339" i="17"/>
  <c r="U7339" i="17" s="1"/>
  <c r="T4480" i="17"/>
  <c r="U4480" i="17" s="1"/>
  <c r="T4563" i="17"/>
  <c r="U4563" i="17" s="1"/>
  <c r="T4664" i="17"/>
  <c r="U4664" i="17" s="1"/>
  <c r="T4742" i="17"/>
  <c r="U4742" i="17" s="1"/>
  <c r="T4802" i="17"/>
  <c r="U4802" i="17" s="1"/>
  <c r="T4825" i="17"/>
  <c r="U4825" i="17" s="1"/>
  <c r="T4850" i="17"/>
  <c r="U4850" i="17" s="1"/>
  <c r="T4916" i="17"/>
  <c r="U4916" i="17" s="1"/>
  <c r="T4939" i="17"/>
  <c r="U4939" i="17" s="1"/>
  <c r="T4942" i="17"/>
  <c r="U4942" i="17" s="1"/>
  <c r="T4958" i="17"/>
  <c r="U4958" i="17" s="1"/>
  <c r="T4984" i="17"/>
  <c r="U4984" i="17" s="1"/>
  <c r="T5138" i="17"/>
  <c r="U5138" i="17" s="1"/>
  <c r="T5163" i="17"/>
  <c r="U5163" i="17" s="1"/>
  <c r="T5169" i="17"/>
  <c r="U5169" i="17" s="1"/>
  <c r="T5239" i="17"/>
  <c r="U5239" i="17" s="1"/>
  <c r="T5719" i="17"/>
  <c r="U5719" i="17" s="1"/>
  <c r="T5730" i="17"/>
  <c r="U5730" i="17" s="1"/>
  <c r="T6012" i="17"/>
  <c r="U6012" i="17" s="1"/>
  <c r="T6144" i="17"/>
  <c r="U6144" i="17" s="1"/>
  <c r="T6145" i="17"/>
  <c r="U6145" i="17" s="1"/>
  <c r="T6167" i="17"/>
  <c r="U6167" i="17" s="1"/>
  <c r="T7488" i="17"/>
  <c r="U7488" i="17" s="1"/>
  <c r="T5155" i="17"/>
  <c r="U5155" i="17" s="1"/>
  <c r="T5258" i="17"/>
  <c r="U5258" i="17" s="1"/>
  <c r="T5306" i="17"/>
  <c r="U5306" i="17" s="1"/>
  <c r="T5355" i="17"/>
  <c r="U5355" i="17" s="1"/>
  <c r="T5400" i="17"/>
  <c r="U5400" i="17" s="1"/>
  <c r="T5481" i="17"/>
  <c r="U5481" i="17" s="1"/>
  <c r="T5499" i="17"/>
  <c r="U5499" i="17" s="1"/>
  <c r="T5501" i="17"/>
  <c r="U5501" i="17" s="1"/>
  <c r="T5575" i="17"/>
  <c r="U5575" i="17" s="1"/>
  <c r="T5611" i="17"/>
  <c r="U5611" i="17" s="1"/>
  <c r="T5646" i="17"/>
  <c r="U5646" i="17" s="1"/>
  <c r="T5748" i="17"/>
  <c r="U5748" i="17" s="1"/>
  <c r="T5755" i="17"/>
  <c r="U5755" i="17" s="1"/>
  <c r="T5976" i="17"/>
  <c r="U5976" i="17" s="1"/>
  <c r="T5987" i="17"/>
  <c r="U5987" i="17" s="1"/>
  <c r="T6210" i="17"/>
  <c r="U6210" i="17" s="1"/>
  <c r="T6238" i="17"/>
  <c r="U6238" i="17" s="1"/>
  <c r="T6240" i="17"/>
  <c r="U6240" i="17" s="1"/>
  <c r="T6258" i="17"/>
  <c r="U6258" i="17" s="1"/>
  <c r="T6506" i="17"/>
  <c r="U6506" i="17" s="1"/>
  <c r="T6753" i="17"/>
  <c r="U6753" i="17" s="1"/>
  <c r="T7138" i="17"/>
  <c r="U7138" i="17" s="1"/>
  <c r="T7321" i="17"/>
  <c r="U7321" i="17" s="1"/>
  <c r="T7463" i="17"/>
  <c r="U7463" i="17" s="1"/>
  <c r="T5203" i="17"/>
  <c r="U5203" i="17" s="1"/>
  <c r="T5228" i="17"/>
  <c r="U5228" i="17" s="1"/>
  <c r="T5265" i="17"/>
  <c r="U5265" i="17" s="1"/>
  <c r="T5511" i="17"/>
  <c r="U5511" i="17" s="1"/>
  <c r="T5766" i="17"/>
  <c r="U5766" i="17" s="1"/>
  <c r="T5782" i="17"/>
  <c r="U5782" i="17" s="1"/>
  <c r="T5869" i="17"/>
  <c r="U5869" i="17" s="1"/>
  <c r="T5915" i="17"/>
  <c r="U5915" i="17" s="1"/>
  <c r="T5940" i="17"/>
  <c r="U5940" i="17" s="1"/>
  <c r="T6088" i="17"/>
  <c r="U6088" i="17" s="1"/>
  <c r="T6228" i="17"/>
  <c r="U6228" i="17" s="1"/>
  <c r="T6310" i="17"/>
  <c r="U6310" i="17" s="1"/>
  <c r="T6437" i="17"/>
  <c r="U6437" i="17" s="1"/>
  <c r="T6451" i="17"/>
  <c r="U6451" i="17" s="1"/>
  <c r="T6464" i="17"/>
  <c r="U6464" i="17" s="1"/>
  <c r="T6486" i="17"/>
  <c r="U6486" i="17" s="1"/>
  <c r="T6531" i="17"/>
  <c r="U6531" i="17" s="1"/>
  <c r="T6659" i="17"/>
  <c r="U6659" i="17" s="1"/>
  <c r="T6684" i="17"/>
  <c r="U6684" i="17" s="1"/>
  <c r="T6983" i="17"/>
  <c r="U6983" i="17" s="1"/>
  <c r="T7202" i="17"/>
  <c r="U7202" i="17" s="1"/>
  <c r="T7264" i="17"/>
  <c r="U7264" i="17" s="1"/>
  <c r="T7357" i="17"/>
  <c r="U7357" i="17" s="1"/>
  <c r="T7375" i="17"/>
  <c r="U7375" i="17" s="1"/>
  <c r="T5318" i="17"/>
  <c r="U5318" i="17" s="1"/>
  <c r="T5357" i="17"/>
  <c r="U5357" i="17" s="1"/>
  <c r="T5395" i="17"/>
  <c r="U5395" i="17" s="1"/>
  <c r="T5475" i="17"/>
  <c r="U5475" i="17" s="1"/>
  <c r="T5527" i="17"/>
  <c r="U5527" i="17" s="1"/>
  <c r="T5584" i="17"/>
  <c r="U5584" i="17" s="1"/>
  <c r="T5616" i="17"/>
  <c r="U5616" i="17" s="1"/>
  <c r="T5653" i="17"/>
  <c r="U5653" i="17" s="1"/>
  <c r="T5677" i="17"/>
  <c r="U5677" i="17" s="1"/>
  <c r="T5722" i="17"/>
  <c r="U5722" i="17" s="1"/>
  <c r="T5731" i="17"/>
  <c r="U5731" i="17" s="1"/>
  <c r="T5879" i="17"/>
  <c r="U5879" i="17" s="1"/>
  <c r="T5925" i="17"/>
  <c r="U5925" i="17" s="1"/>
  <c r="T6051" i="17"/>
  <c r="U6051" i="17" s="1"/>
  <c r="T6084" i="17"/>
  <c r="U6084" i="17" s="1"/>
  <c r="T6085" i="17"/>
  <c r="U6085" i="17" s="1"/>
  <c r="T6095" i="17"/>
  <c r="U6095" i="17" s="1"/>
  <c r="T6123" i="17"/>
  <c r="U6123" i="17" s="1"/>
  <c r="T6274" i="17"/>
  <c r="U6274" i="17" s="1"/>
  <c r="T6372" i="17"/>
  <c r="U6372" i="17" s="1"/>
  <c r="T6541" i="17"/>
  <c r="U6541" i="17" s="1"/>
  <c r="T6814" i="17"/>
  <c r="U6814" i="17" s="1"/>
  <c r="T6855" i="17"/>
  <c r="U6855" i="17" s="1"/>
  <c r="T7180" i="17"/>
  <c r="U7180" i="17" s="1"/>
  <c r="T7195" i="17"/>
  <c r="U7195" i="17" s="1"/>
  <c r="T7513" i="17"/>
  <c r="U7513" i="17" s="1"/>
  <c r="T7512" i="17"/>
  <c r="U7512" i="17" s="1"/>
  <c r="T7557" i="17"/>
  <c r="U7557" i="17" s="1"/>
  <c r="T7655" i="17"/>
  <c r="U7655" i="17" s="1"/>
  <c r="T5174" i="17"/>
  <c r="U5174" i="17" s="1"/>
  <c r="T5188" i="17"/>
  <c r="U5188" i="17" s="1"/>
  <c r="T5222" i="17"/>
  <c r="U5222" i="17" s="1"/>
  <c r="T5292" i="17"/>
  <c r="U5292" i="17" s="1"/>
  <c r="T5296" i="17"/>
  <c r="U5296" i="17" s="1"/>
  <c r="T5452" i="17"/>
  <c r="U5452" i="17" s="1"/>
  <c r="T5553" i="17"/>
  <c r="U5553" i="17" s="1"/>
  <c r="T5574" i="17"/>
  <c r="U5574" i="17" s="1"/>
  <c r="T5597" i="17"/>
  <c r="U5597" i="17" s="1"/>
  <c r="T5635" i="17"/>
  <c r="U5635" i="17" s="1"/>
  <c r="T5651" i="17"/>
  <c r="U5651" i="17" s="1"/>
  <c r="T5711" i="17"/>
  <c r="U5711" i="17" s="1"/>
  <c r="T5728" i="17"/>
  <c r="U5728" i="17" s="1"/>
  <c r="T5763" i="17"/>
  <c r="U5763" i="17" s="1"/>
  <c r="T5768" i="17"/>
  <c r="U5768" i="17" s="1"/>
  <c r="T5799" i="17"/>
  <c r="U5799" i="17" s="1"/>
  <c r="T5834" i="17"/>
  <c r="U5834" i="17" s="1"/>
  <c r="T5894" i="17"/>
  <c r="U5894" i="17" s="1"/>
  <c r="T5907" i="17"/>
  <c r="U5907" i="17" s="1"/>
  <c r="T6023" i="17"/>
  <c r="U6023" i="17" s="1"/>
  <c r="T6092" i="17"/>
  <c r="U6092" i="17" s="1"/>
  <c r="T6137" i="17"/>
  <c r="U6137" i="17" s="1"/>
  <c r="T6366" i="17"/>
  <c r="U6366" i="17" s="1"/>
  <c r="T6414" i="17"/>
  <c r="U6414" i="17" s="1"/>
  <c r="T6413" i="17"/>
  <c r="U6413" i="17" s="1"/>
  <c r="T6416" i="17"/>
  <c r="U6416" i="17" s="1"/>
  <c r="T6538" i="17"/>
  <c r="U6538" i="17" s="1"/>
  <c r="T6579" i="17"/>
  <c r="U6579" i="17" s="1"/>
  <c r="T6671" i="17"/>
  <c r="U6671" i="17" s="1"/>
  <c r="T6825" i="17"/>
  <c r="U6825" i="17" s="1"/>
  <c r="T7485" i="17"/>
  <c r="U7485" i="17" s="1"/>
  <c r="T5331" i="17"/>
  <c r="U5331" i="17" s="1"/>
  <c r="T5380" i="17"/>
  <c r="U5380" i="17" s="1"/>
  <c r="T5439" i="17"/>
  <c r="U5439" i="17" s="1"/>
  <c r="T5512" i="17"/>
  <c r="U5512" i="17" s="1"/>
  <c r="T5718" i="17"/>
  <c r="U5718" i="17" s="1"/>
  <c r="T5764" i="17"/>
  <c r="U5764" i="17" s="1"/>
  <c r="T5886" i="17"/>
  <c r="U5886" i="17" s="1"/>
  <c r="T5892" i="17"/>
  <c r="U5892" i="17" s="1"/>
  <c r="T5975" i="17"/>
  <c r="U5975" i="17" s="1"/>
  <c r="T6072" i="17"/>
  <c r="U6072" i="17" s="1"/>
  <c r="T6176" i="17"/>
  <c r="U6176" i="17" s="1"/>
  <c r="T6197" i="17"/>
  <c r="U6197" i="17" s="1"/>
  <c r="T6230" i="17"/>
  <c r="U6230" i="17" s="1"/>
  <c r="T6438" i="17"/>
  <c r="U6438" i="17" s="1"/>
  <c r="T6487" i="17"/>
  <c r="U6487" i="17" s="1"/>
  <c r="T6529" i="17"/>
  <c r="U6529" i="17" s="1"/>
  <c r="T6555" i="17"/>
  <c r="U6555" i="17" s="1"/>
  <c r="T6829" i="17"/>
  <c r="U6829" i="17" s="1"/>
  <c r="T6921" i="17"/>
  <c r="U6921" i="17" s="1"/>
  <c r="T7441" i="17"/>
  <c r="U7441" i="17" s="1"/>
  <c r="T7440" i="17"/>
  <c r="U7440" i="17" s="1"/>
  <c r="T5235" i="17"/>
  <c r="U5235" i="17" s="1"/>
  <c r="T5347" i="17"/>
  <c r="U5347" i="17" s="1"/>
  <c r="T5403" i="17"/>
  <c r="U5403" i="17" s="1"/>
  <c r="T5594" i="17"/>
  <c r="U5594" i="17" s="1"/>
  <c r="T5610" i="17"/>
  <c r="U5610" i="17" s="1"/>
  <c r="T5620" i="17"/>
  <c r="U5620" i="17" s="1"/>
  <c r="T5668" i="17"/>
  <c r="U5668" i="17" s="1"/>
  <c r="T5715" i="17"/>
  <c r="U5715" i="17" s="1"/>
  <c r="T5850" i="17"/>
  <c r="U5850" i="17" s="1"/>
  <c r="T5927" i="17"/>
  <c r="U5927" i="17" s="1"/>
  <c r="T5930" i="17"/>
  <c r="U5930" i="17" s="1"/>
  <c r="T5971" i="17"/>
  <c r="U5971" i="17" s="1"/>
  <c r="T6044" i="17"/>
  <c r="U6044" i="17" s="1"/>
  <c r="T6065" i="17"/>
  <c r="U6065" i="17" s="1"/>
  <c r="T6079" i="17"/>
  <c r="U6079" i="17" s="1"/>
  <c r="T6089" i="17"/>
  <c r="U6089" i="17" s="1"/>
  <c r="T6099" i="17"/>
  <c r="U6099" i="17" s="1"/>
  <c r="T6348" i="17"/>
  <c r="U6348" i="17" s="1"/>
  <c r="T6356" i="17"/>
  <c r="U6356" i="17" s="1"/>
  <c r="T6396" i="17"/>
  <c r="U6396" i="17" s="1"/>
  <c r="T6522" i="17"/>
  <c r="U6522" i="17" s="1"/>
  <c r="T6562" i="17"/>
  <c r="U6562" i="17" s="1"/>
  <c r="T6646" i="17"/>
  <c r="U6646" i="17" s="1"/>
  <c r="T6733" i="17"/>
  <c r="U6733" i="17" s="1"/>
  <c r="T6743" i="17"/>
  <c r="U6743" i="17" s="1"/>
  <c r="T6973" i="17"/>
  <c r="U6973" i="17" s="1"/>
  <c r="T6984" i="17"/>
  <c r="U6984" i="17" s="1"/>
  <c r="T7102" i="17"/>
  <c r="U7102" i="17" s="1"/>
  <c r="T7181" i="17"/>
  <c r="U7181" i="17" s="1"/>
  <c r="T7449" i="17"/>
  <c r="U7449" i="17" s="1"/>
  <c r="T5944" i="17"/>
  <c r="U5944" i="17" s="1"/>
  <c r="T5993" i="17"/>
  <c r="U5993" i="17" s="1"/>
  <c r="T6077" i="17"/>
  <c r="U6077" i="17" s="1"/>
  <c r="T6114" i="17"/>
  <c r="U6114" i="17" s="1"/>
  <c r="T6160" i="17"/>
  <c r="U6160" i="17" s="1"/>
  <c r="T6173" i="17"/>
  <c r="U6173" i="17" s="1"/>
  <c r="T6185" i="17"/>
  <c r="U6185" i="17" s="1"/>
  <c r="T6239" i="17"/>
  <c r="U6239" i="17" s="1"/>
  <c r="T6268" i="17"/>
  <c r="U6268" i="17" s="1"/>
  <c r="T6335" i="17"/>
  <c r="U6335" i="17" s="1"/>
  <c r="T6341" i="17"/>
  <c r="U6341" i="17" s="1"/>
  <c r="T6361" i="17"/>
  <c r="U6361" i="17" s="1"/>
  <c r="T6427" i="17"/>
  <c r="U6427" i="17" s="1"/>
  <c r="T6433" i="17"/>
  <c r="U6433" i="17" s="1"/>
  <c r="T6629" i="17"/>
  <c r="U6629" i="17" s="1"/>
  <c r="T6635" i="17"/>
  <c r="U6635" i="17" s="1"/>
  <c r="T6701" i="17"/>
  <c r="U6701" i="17" s="1"/>
  <c r="T6711" i="17"/>
  <c r="U6711" i="17" s="1"/>
  <c r="T6725" i="17"/>
  <c r="U6725" i="17" s="1"/>
  <c r="T6726" i="17"/>
  <c r="U6726" i="17" s="1"/>
  <c r="T7025" i="17"/>
  <c r="U7025" i="17" s="1"/>
  <c r="T7241" i="17"/>
  <c r="U7241" i="17" s="1"/>
  <c r="T7259" i="17"/>
  <c r="U7259" i="17" s="1"/>
  <c r="T7273" i="17"/>
  <c r="U7273" i="17" s="1"/>
  <c r="T7295" i="17"/>
  <c r="U7295" i="17" s="1"/>
  <c r="T7313" i="17"/>
  <c r="U7313" i="17" s="1"/>
  <c r="T7413" i="17"/>
  <c r="U7413" i="17" s="1"/>
  <c r="T7573" i="17"/>
  <c r="U7573" i="17" s="1"/>
  <c r="T7597" i="17"/>
  <c r="U7597" i="17" s="1"/>
  <c r="T7665" i="17"/>
  <c r="U7665" i="17" s="1"/>
  <c r="T5998" i="17"/>
  <c r="U5998" i="17" s="1"/>
  <c r="T6030" i="17"/>
  <c r="U6030" i="17" s="1"/>
  <c r="T6111" i="17"/>
  <c r="U6111" i="17" s="1"/>
  <c r="T6188" i="17"/>
  <c r="U6188" i="17" s="1"/>
  <c r="T6194" i="17"/>
  <c r="U6194" i="17" s="1"/>
  <c r="T6221" i="17"/>
  <c r="U6221" i="17" s="1"/>
  <c r="T6226" i="17"/>
  <c r="U6226" i="17" s="1"/>
  <c r="T6316" i="17"/>
  <c r="U6316" i="17" s="1"/>
  <c r="T6368" i="17"/>
  <c r="U6368" i="17" s="1"/>
  <c r="T6425" i="17"/>
  <c r="U6425" i="17" s="1"/>
  <c r="T6440" i="17"/>
  <c r="U6440" i="17" s="1"/>
  <c r="T6477" i="17"/>
  <c r="U6477" i="17" s="1"/>
  <c r="T6497" i="17"/>
  <c r="U6497" i="17" s="1"/>
  <c r="T6510" i="17"/>
  <c r="U6510" i="17" s="1"/>
  <c r="T6550" i="17"/>
  <c r="U6550" i="17" s="1"/>
  <c r="T6613" i="17"/>
  <c r="U6613" i="17" s="1"/>
  <c r="T6787" i="17"/>
  <c r="U6787" i="17" s="1"/>
  <c r="T6988" i="17"/>
  <c r="U6988" i="17" s="1"/>
  <c r="T6997" i="17"/>
  <c r="U6997" i="17" s="1"/>
  <c r="T6998" i="17"/>
  <c r="U6998" i="17" s="1"/>
  <c r="T7147" i="17"/>
  <c r="U7147" i="17" s="1"/>
  <c r="T7365" i="17"/>
  <c r="U7365" i="17" s="1"/>
  <c r="T7447" i="17"/>
  <c r="U7447" i="17" s="1"/>
  <c r="T7461" i="17"/>
  <c r="U7461" i="17" s="1"/>
  <c r="T7483" i="17"/>
  <c r="U7483" i="17" s="1"/>
  <c r="T6202" i="17"/>
  <c r="U6202" i="17" s="1"/>
  <c r="T6209" i="17"/>
  <c r="U6209" i="17" s="1"/>
  <c r="T6260" i="17"/>
  <c r="U6260" i="17" s="1"/>
  <c r="T6270" i="17"/>
  <c r="U6270" i="17" s="1"/>
  <c r="T6296" i="17"/>
  <c r="U6296" i="17" s="1"/>
  <c r="T6461" i="17"/>
  <c r="U6461" i="17" s="1"/>
  <c r="T6499" i="17"/>
  <c r="U6499" i="17" s="1"/>
  <c r="T6527" i="17"/>
  <c r="U6527" i="17" s="1"/>
  <c r="T6648" i="17"/>
  <c r="U6648" i="17" s="1"/>
  <c r="T6703" i="17"/>
  <c r="U6703" i="17" s="1"/>
  <c r="T6780" i="17"/>
  <c r="U6780" i="17" s="1"/>
  <c r="T6839" i="17"/>
  <c r="U6839" i="17" s="1"/>
  <c r="T6956" i="17"/>
  <c r="U6956" i="17" s="1"/>
  <c r="T7015" i="17"/>
  <c r="U7015" i="17" s="1"/>
  <c r="T7319" i="17"/>
  <c r="U7319" i="17" s="1"/>
  <c r="T7341" i="17"/>
  <c r="U7341" i="17" s="1"/>
  <c r="T7533" i="17"/>
  <c r="U7533" i="17" s="1"/>
  <c r="T7575" i="17"/>
  <c r="U7575" i="17" s="1"/>
  <c r="T7589" i="17"/>
  <c r="U7589" i="17" s="1"/>
  <c r="T5949" i="17"/>
  <c r="U5949" i="17" s="1"/>
  <c r="T5963" i="17"/>
  <c r="U5963" i="17" s="1"/>
  <c r="T6039" i="17"/>
  <c r="U6039" i="17" s="1"/>
  <c r="T6113" i="17"/>
  <c r="U6113" i="17" s="1"/>
  <c r="T6149" i="17"/>
  <c r="U6149" i="17" s="1"/>
  <c r="T6159" i="17"/>
  <c r="U6159" i="17" s="1"/>
  <c r="T6162" i="17"/>
  <c r="U6162" i="17" s="1"/>
  <c r="T6175" i="17"/>
  <c r="U6175" i="17" s="1"/>
  <c r="T6177" i="17"/>
  <c r="U6177" i="17" s="1"/>
  <c r="T6189" i="17"/>
  <c r="U6189" i="17" s="1"/>
  <c r="T6199" i="17"/>
  <c r="U6199" i="17" s="1"/>
  <c r="T6216" i="17"/>
  <c r="U6216" i="17" s="1"/>
  <c r="T6235" i="17"/>
  <c r="U6235" i="17" s="1"/>
  <c r="T6276" i="17"/>
  <c r="U6276" i="17" s="1"/>
  <c r="T6322" i="17"/>
  <c r="U6322" i="17" s="1"/>
  <c r="T6379" i="17"/>
  <c r="U6379" i="17" s="1"/>
  <c r="T6471" i="17"/>
  <c r="U6471" i="17" s="1"/>
  <c r="T6533" i="17"/>
  <c r="U6533" i="17" s="1"/>
  <c r="T6628" i="17"/>
  <c r="U6628" i="17" s="1"/>
  <c r="T6658" i="17"/>
  <c r="U6658" i="17" s="1"/>
  <c r="T6686" i="17"/>
  <c r="U6686" i="17" s="1"/>
  <c r="T7055" i="17"/>
  <c r="U7055" i="17" s="1"/>
  <c r="T7105" i="17"/>
  <c r="U7105" i="17" s="1"/>
  <c r="T7322" i="17"/>
  <c r="U7322" i="17" s="1"/>
  <c r="T7327" i="17"/>
  <c r="U7327" i="17" s="1"/>
  <c r="T7355" i="17"/>
  <c r="U7355" i="17" s="1"/>
  <c r="T7360" i="17"/>
  <c r="U7360" i="17" s="1"/>
  <c r="T7377" i="17"/>
  <c r="U7377" i="17" s="1"/>
  <c r="T7412" i="17"/>
  <c r="U7412" i="17" s="1"/>
  <c r="T7411" i="17"/>
  <c r="U7411" i="17" s="1"/>
  <c r="T7423" i="17"/>
  <c r="U7423" i="17" s="1"/>
  <c r="T7476" i="17"/>
  <c r="U7476" i="17" s="1"/>
  <c r="T6267" i="17"/>
  <c r="U6267" i="17" s="1"/>
  <c r="T6455" i="17"/>
  <c r="U6455" i="17" s="1"/>
  <c r="T6456" i="17"/>
  <c r="U6456" i="17" s="1"/>
  <c r="T6557" i="17"/>
  <c r="U6557" i="17" s="1"/>
  <c r="T6600" i="17"/>
  <c r="U6600" i="17" s="1"/>
  <c r="T6746" i="17"/>
  <c r="U6746" i="17" s="1"/>
  <c r="T6830" i="17"/>
  <c r="U6830" i="17" s="1"/>
  <c r="T6895" i="17"/>
  <c r="U6895" i="17" s="1"/>
  <c r="T7031" i="17"/>
  <c r="U7031" i="17" s="1"/>
  <c r="T7076" i="17"/>
  <c r="U7076" i="17" s="1"/>
  <c r="T7086" i="17"/>
  <c r="U7086" i="17" s="1"/>
  <c r="T7141" i="17"/>
  <c r="U7141" i="17" s="1"/>
  <c r="T7197" i="17"/>
  <c r="U7197" i="17" s="1"/>
  <c r="T7286" i="17"/>
  <c r="U7286" i="17" s="1"/>
  <c r="T7381" i="17"/>
  <c r="U7381" i="17" s="1"/>
  <c r="T7519" i="17"/>
  <c r="U7519" i="17" s="1"/>
  <c r="T7584" i="17"/>
  <c r="U7584" i="17" s="1"/>
  <c r="T7649" i="17"/>
  <c r="U7649" i="17" s="1"/>
  <c r="T7656" i="17"/>
  <c r="U7656" i="17" s="1"/>
  <c r="T6190" i="17"/>
  <c r="U6190" i="17" s="1"/>
  <c r="T6223" i="17"/>
  <c r="U6223" i="17" s="1"/>
  <c r="T6407" i="17"/>
  <c r="U6407" i="17" s="1"/>
  <c r="T6485" i="17"/>
  <c r="U6485" i="17" s="1"/>
  <c r="T6548" i="17"/>
  <c r="U6548" i="17" s="1"/>
  <c r="T6560" i="17"/>
  <c r="U6560" i="17" s="1"/>
  <c r="T6809" i="17"/>
  <c r="U6809" i="17" s="1"/>
  <c r="T6820" i="17"/>
  <c r="U6820" i="17" s="1"/>
  <c r="T6868" i="17"/>
  <c r="U6868" i="17" s="1"/>
  <c r="T6885" i="17"/>
  <c r="U6885" i="17" s="1"/>
  <c r="T7084" i="17"/>
  <c r="U7084" i="17" s="1"/>
  <c r="T7212" i="17"/>
  <c r="U7212" i="17" s="1"/>
  <c r="T7305" i="17"/>
  <c r="U7305" i="17" s="1"/>
  <c r="T7391" i="17"/>
  <c r="U7391" i="17" s="1"/>
  <c r="T7416" i="17"/>
  <c r="U7416" i="17" s="1"/>
  <c r="T7469" i="17"/>
  <c r="U7469" i="17" s="1"/>
  <c r="T7484" i="17"/>
  <c r="U7484" i="17" s="1"/>
  <c r="T7555" i="17"/>
  <c r="U7555" i="17" s="1"/>
  <c r="T7565" i="17"/>
  <c r="U7565" i="17" s="1"/>
  <c r="T7564" i="17"/>
  <c r="U7564" i="17" s="1"/>
  <c r="T6567" i="17"/>
  <c r="U6567" i="17" s="1"/>
  <c r="T6698" i="17"/>
  <c r="U6698" i="17" s="1"/>
  <c r="T6731" i="17"/>
  <c r="U6731" i="17" s="1"/>
  <c r="T6807" i="17"/>
  <c r="U6807" i="17" s="1"/>
  <c r="T6927" i="17"/>
  <c r="U6927" i="17" s="1"/>
  <c r="T7041" i="17"/>
  <c r="U7041" i="17" s="1"/>
  <c r="T7156" i="17"/>
  <c r="U7156" i="17" s="1"/>
  <c r="T7251" i="17"/>
  <c r="U7251" i="17" s="1"/>
  <c r="T7309" i="17"/>
  <c r="U7309" i="17" s="1"/>
  <c r="T7349" i="17"/>
  <c r="U7349" i="17" s="1"/>
  <c r="T7359" i="17"/>
  <c r="U7359" i="17" s="1"/>
  <c r="T7443" i="17"/>
  <c r="U7443" i="17" s="1"/>
  <c r="T7445" i="17"/>
  <c r="U7445" i="17" s="1"/>
  <c r="T7493" i="17"/>
  <c r="U7493" i="17" s="1"/>
  <c r="T7503" i="17"/>
  <c r="U7503" i="17" s="1"/>
  <c r="T7556" i="17"/>
  <c r="U7556" i="17" s="1"/>
  <c r="T7581" i="17"/>
  <c r="U7581" i="17" s="1"/>
  <c r="T7585" i="17"/>
  <c r="U7585" i="17" s="1"/>
  <c r="T6597" i="17"/>
  <c r="U6597" i="17" s="1"/>
  <c r="T6694" i="17"/>
  <c r="U6694" i="17" s="1"/>
  <c r="T6759" i="17"/>
  <c r="U6759" i="17" s="1"/>
  <c r="T6823" i="17"/>
  <c r="U6823" i="17" s="1"/>
  <c r="T6835" i="17"/>
  <c r="U6835" i="17" s="1"/>
  <c r="T6879" i="17"/>
  <c r="U6879" i="17" s="1"/>
  <c r="T6881" i="17"/>
  <c r="U6881" i="17" s="1"/>
  <c r="T6892" i="17"/>
  <c r="U6892" i="17" s="1"/>
  <c r="T6907" i="17"/>
  <c r="U6907" i="17" s="1"/>
  <c r="T6948" i="17"/>
  <c r="U6948" i="17" s="1"/>
  <c r="T6975" i="17"/>
  <c r="U6975" i="17" s="1"/>
  <c r="T7012" i="17"/>
  <c r="U7012" i="17" s="1"/>
  <c r="T7092" i="17"/>
  <c r="U7092" i="17" s="1"/>
  <c r="T7135" i="17"/>
  <c r="U7135" i="17" s="1"/>
  <c r="T7148" i="17"/>
  <c r="U7148" i="17" s="1"/>
  <c r="T7253" i="17"/>
  <c r="U7253" i="17" s="1"/>
  <c r="T7262" i="17"/>
  <c r="U7262" i="17" s="1"/>
  <c r="T7310" i="17"/>
  <c r="U7310" i="17" s="1"/>
  <c r="T7331" i="17"/>
  <c r="U7331" i="17" s="1"/>
  <c r="T7400" i="17"/>
  <c r="U7400" i="17" s="1"/>
  <c r="T7432" i="17"/>
  <c r="U7432" i="17" s="1"/>
  <c r="T7475" i="17"/>
  <c r="U7475" i="17" s="1"/>
  <c r="T7537" i="17"/>
  <c r="U7537" i="17" s="1"/>
  <c r="T7544" i="17"/>
  <c r="U7544" i="17" s="1"/>
  <c r="T7577" i="17"/>
  <c r="U7577" i="17" s="1"/>
  <c r="T7609" i="17"/>
  <c r="U7609" i="17" s="1"/>
  <c r="T7636" i="17"/>
  <c r="U7636" i="17" s="1"/>
  <c r="T7659" i="17"/>
  <c r="U7659" i="17" s="1"/>
  <c r="T6653" i="17"/>
  <c r="U6653" i="17" s="1"/>
  <c r="T6655" i="17"/>
  <c r="U6655" i="17" s="1"/>
  <c r="T6688" i="17"/>
  <c r="U6688" i="17" s="1"/>
  <c r="T6734" i="17"/>
  <c r="U6734" i="17" s="1"/>
  <c r="T6751" i="17"/>
  <c r="U6751" i="17" s="1"/>
  <c r="T6779" i="17"/>
  <c r="U6779" i="17" s="1"/>
  <c r="T6799" i="17"/>
  <c r="U6799" i="17" s="1"/>
  <c r="T6845" i="17"/>
  <c r="U6845" i="17" s="1"/>
  <c r="T6867" i="17"/>
  <c r="U6867" i="17" s="1"/>
  <c r="T7010" i="17"/>
  <c r="U7010" i="17" s="1"/>
  <c r="T7020" i="17"/>
  <c r="U7020" i="17" s="1"/>
  <c r="T7065" i="17"/>
  <c r="U7065" i="17" s="1"/>
  <c r="T7285" i="17"/>
  <c r="U7285" i="17" s="1"/>
  <c r="T7361" i="17"/>
  <c r="U7361" i="17" s="1"/>
  <c r="T7429" i="17"/>
  <c r="U7429" i="17" s="1"/>
  <c r="T7505" i="17"/>
  <c r="U7505" i="17" s="1"/>
  <c r="T7599" i="17"/>
  <c r="U7599" i="17" s="1"/>
  <c r="T7615" i="17"/>
  <c r="U7615" i="17" s="1"/>
  <c r="T6638" i="17"/>
  <c r="U6638" i="17" s="1"/>
  <c r="T6641" i="17"/>
  <c r="U6641" i="17" s="1"/>
  <c r="T6666" i="17"/>
  <c r="U6666" i="17" s="1"/>
  <c r="T6669" i="17"/>
  <c r="U6669" i="17" s="1"/>
  <c r="T6704" i="17"/>
  <c r="U6704" i="17" s="1"/>
  <c r="T6740" i="17"/>
  <c r="U6740" i="17" s="1"/>
  <c r="T6766" i="17"/>
  <c r="U6766" i="17" s="1"/>
  <c r="T6789" i="17"/>
  <c r="U6789" i="17" s="1"/>
  <c r="T6796" i="17"/>
  <c r="U6796" i="17" s="1"/>
  <c r="T6811" i="17"/>
  <c r="U6811" i="17" s="1"/>
  <c r="T6953" i="17"/>
  <c r="U6953" i="17" s="1"/>
  <c r="T6971" i="17"/>
  <c r="U6971" i="17" s="1"/>
  <c r="T6994" i="17"/>
  <c r="U6994" i="17" s="1"/>
  <c r="T7026" i="17"/>
  <c r="U7026" i="17" s="1"/>
  <c r="T7030" i="17"/>
  <c r="U7030" i="17" s="1"/>
  <c r="T7122" i="17"/>
  <c r="U7122" i="17" s="1"/>
  <c r="T7132" i="17"/>
  <c r="U7132" i="17" s="1"/>
  <c r="T7165" i="17"/>
  <c r="U7165" i="17" s="1"/>
  <c r="T7193" i="17"/>
  <c r="U7193" i="17" s="1"/>
  <c r="T7223" i="17"/>
  <c r="U7223" i="17" s="1"/>
  <c r="T7289" i="17"/>
  <c r="U7289" i="17" s="1"/>
  <c r="T7324" i="17"/>
  <c r="U7324" i="17" s="1"/>
  <c r="T7325" i="17"/>
  <c r="U7325" i="17" s="1"/>
  <c r="T7348" i="17"/>
  <c r="U7348" i="17" s="1"/>
  <c r="T7371" i="17"/>
  <c r="U7371" i="17" s="1"/>
  <c r="T7492" i="17"/>
  <c r="U7492" i="17" s="1"/>
  <c r="T7515" i="17"/>
  <c r="U7515" i="17" s="1"/>
  <c r="T7587" i="17"/>
  <c r="U7587" i="17" s="1"/>
  <c r="T7613" i="17"/>
  <c r="U7613" i="17" s="1"/>
  <c r="T6682" i="17"/>
  <c r="U6682" i="17" s="1"/>
  <c r="T6803" i="17"/>
  <c r="U6803" i="17" s="1"/>
  <c r="T6815" i="17"/>
  <c r="U6815" i="17" s="1"/>
  <c r="T6831" i="17"/>
  <c r="U6831" i="17" s="1"/>
  <c r="T6883" i="17"/>
  <c r="U6883" i="17" s="1"/>
  <c r="T6950" i="17"/>
  <c r="U6950" i="17" s="1"/>
  <c r="T6969" i="17"/>
  <c r="U6969" i="17" s="1"/>
  <c r="T7056" i="17"/>
  <c r="U7056" i="17" s="1"/>
  <c r="T7096" i="17"/>
  <c r="U7096" i="17" s="1"/>
  <c r="T7139" i="17"/>
  <c r="U7139" i="17" s="1"/>
  <c r="T7169" i="17"/>
  <c r="U7169" i="17" s="1"/>
  <c r="T7260" i="17"/>
  <c r="U7260" i="17" s="1"/>
  <c r="T7272" i="17"/>
  <c r="U7272" i="17" s="1"/>
  <c r="T7279" i="17"/>
  <c r="U7279" i="17" s="1"/>
  <c r="T7298" i="17"/>
  <c r="U7298" i="17" s="1"/>
  <c r="T7420" i="17"/>
  <c r="U7420" i="17" s="1"/>
  <c r="T7465" i="17"/>
  <c r="U7465" i="17" s="1"/>
  <c r="T6692" i="17"/>
  <c r="U6692" i="17" s="1"/>
  <c r="T6714" i="17"/>
  <c r="U6714" i="17" s="1"/>
  <c r="T6729" i="17"/>
  <c r="U6729" i="17" s="1"/>
  <c r="T6760" i="17"/>
  <c r="U6760" i="17" s="1"/>
  <c r="T6785" i="17"/>
  <c r="U6785" i="17" s="1"/>
  <c r="T6806" i="17"/>
  <c r="U6806" i="17" s="1"/>
  <c r="T6920" i="17"/>
  <c r="U6920" i="17" s="1"/>
  <c r="T7083" i="17"/>
  <c r="U7083" i="17" s="1"/>
  <c r="T7179" i="17"/>
  <c r="U7179" i="17" s="1"/>
  <c r="T7229" i="17"/>
  <c r="U7229" i="17" s="1"/>
  <c r="T7433" i="17"/>
  <c r="U7433" i="17" s="1"/>
  <c r="T7637" i="17"/>
  <c r="U7637" i="17" s="1"/>
  <c r="T7647" i="17"/>
  <c r="U7647" i="17" s="1"/>
  <c r="T7653" i="17"/>
  <c r="U7653" i="17" s="1"/>
  <c r="T7657" i="17"/>
  <c r="U7657" i="17" s="1"/>
  <c r="T7669" i="17"/>
  <c r="U7669" i="17" s="1"/>
  <c r="T66" i="17"/>
  <c r="U66" i="17" s="1"/>
  <c r="T679" i="17"/>
  <c r="U679" i="17" s="1"/>
  <c r="T1255" i="17"/>
  <c r="U1255" i="17" s="1"/>
  <c r="T1582" i="17"/>
  <c r="U1582" i="17" s="1"/>
  <c r="T1584" i="17"/>
  <c r="U1584" i="17" s="1"/>
  <c r="T1623" i="17"/>
  <c r="U1623" i="17" s="1"/>
  <c r="T1677" i="17"/>
  <c r="U1677" i="17" s="1"/>
  <c r="T1676" i="17"/>
  <c r="U1676" i="17" s="1"/>
  <c r="T1695" i="17"/>
  <c r="U1695" i="17" s="1"/>
  <c r="T1793" i="17"/>
  <c r="U1793" i="17" s="1"/>
  <c r="T1792" i="17"/>
  <c r="U1792" i="17" s="1"/>
  <c r="T2522" i="17"/>
  <c r="U2522" i="17" s="1"/>
  <c r="T2521" i="17"/>
  <c r="U2521" i="17" s="1"/>
  <c r="T2589" i="17"/>
  <c r="U2589" i="17" s="1"/>
  <c r="T2999" i="17"/>
  <c r="U2999" i="17" s="1"/>
  <c r="T2998" i="17"/>
  <c r="U2998" i="17" s="1"/>
  <c r="T3126" i="17"/>
  <c r="U3126" i="17" s="1"/>
  <c r="T3124" i="17"/>
  <c r="U3124" i="17" s="1"/>
  <c r="T3125" i="17"/>
  <c r="U3125" i="17" s="1"/>
  <c r="T3821" i="17"/>
  <c r="U3821" i="17" s="1"/>
  <c r="T3820" i="17"/>
  <c r="U3820" i="17" s="1"/>
  <c r="T533" i="17"/>
  <c r="U533" i="17" s="1"/>
  <c r="T2049" i="17"/>
  <c r="U2049" i="17" s="1"/>
  <c r="T2048" i="17"/>
  <c r="U2048" i="17" s="1"/>
  <c r="T2580" i="17"/>
  <c r="U2580" i="17" s="1"/>
  <c r="T2578" i="17"/>
  <c r="U2578" i="17" s="1"/>
  <c r="T3193" i="17"/>
  <c r="U3193" i="17" s="1"/>
  <c r="T3192" i="17"/>
  <c r="U3192" i="17" s="1"/>
  <c r="T7528" i="17"/>
  <c r="U7528" i="17" s="1"/>
  <c r="T7529" i="17"/>
  <c r="U7529" i="17" s="1"/>
  <c r="T7618" i="17"/>
  <c r="U7618" i="17" s="1"/>
  <c r="T7617" i="17"/>
  <c r="U7617" i="17" s="1"/>
  <c r="T244" i="17"/>
  <c r="U244" i="17" s="1"/>
  <c r="T979" i="17"/>
  <c r="U979" i="17" s="1"/>
  <c r="T1411" i="17"/>
  <c r="U1411" i="17" s="1"/>
  <c r="T1754" i="17"/>
  <c r="U1754" i="17" s="1"/>
  <c r="T2162" i="17"/>
  <c r="U2162" i="17" s="1"/>
  <c r="T2161" i="17"/>
  <c r="U2161" i="17" s="1"/>
  <c r="T2843" i="17"/>
  <c r="U2843" i="17" s="1"/>
  <c r="T2842" i="17"/>
  <c r="U2842" i="17" s="1"/>
  <c r="T4474" i="17"/>
  <c r="U4474" i="17" s="1"/>
  <c r="T4475" i="17"/>
  <c r="U4475" i="17" s="1"/>
  <c r="T32" i="17"/>
  <c r="U32" i="17" s="1"/>
  <c r="T44" i="17"/>
  <c r="U44" i="17" s="1"/>
  <c r="T56" i="17"/>
  <c r="U56" i="17" s="1"/>
  <c r="T68" i="17"/>
  <c r="U68" i="17" s="1"/>
  <c r="T80" i="17"/>
  <c r="U80" i="17" s="1"/>
  <c r="T92" i="17"/>
  <c r="U92" i="17" s="1"/>
  <c r="T104" i="17"/>
  <c r="U104" i="17" s="1"/>
  <c r="T116" i="17"/>
  <c r="U116" i="17" s="1"/>
  <c r="T128" i="17"/>
  <c r="U128" i="17" s="1"/>
  <c r="T140" i="17"/>
  <c r="U140" i="17" s="1"/>
  <c r="T152" i="17"/>
  <c r="U152" i="17" s="1"/>
  <c r="T164" i="17"/>
  <c r="U164" i="17" s="1"/>
  <c r="T176" i="17"/>
  <c r="U176" i="17" s="1"/>
  <c r="T188" i="17"/>
  <c r="U188" i="17" s="1"/>
  <c r="T200" i="17"/>
  <c r="U200" i="17" s="1"/>
  <c r="T212" i="17"/>
  <c r="U212" i="17" s="1"/>
  <c r="T224" i="17"/>
  <c r="U224" i="17" s="1"/>
  <c r="T236" i="17"/>
  <c r="U236" i="17" s="1"/>
  <c r="T248" i="17"/>
  <c r="U248" i="17" s="1"/>
  <c r="T425" i="17"/>
  <c r="U425" i="17" s="1"/>
  <c r="T433" i="17"/>
  <c r="U433" i="17" s="1"/>
  <c r="T436" i="17"/>
  <c r="U436" i="17" s="1"/>
  <c r="T473" i="17"/>
  <c r="U473" i="17" s="1"/>
  <c r="T481" i="17"/>
  <c r="U481" i="17" s="1"/>
  <c r="T484" i="17"/>
  <c r="U484" i="17" s="1"/>
  <c r="T521" i="17"/>
  <c r="U521" i="17" s="1"/>
  <c r="T529" i="17"/>
  <c r="U529" i="17" s="1"/>
  <c r="T532" i="17"/>
  <c r="U532" i="17" s="1"/>
  <c r="T569" i="17"/>
  <c r="U569" i="17" s="1"/>
  <c r="T586" i="17"/>
  <c r="U586" i="17" s="1"/>
  <c r="T595" i="17"/>
  <c r="U595" i="17" s="1"/>
  <c r="T612" i="17"/>
  <c r="U612" i="17" s="1"/>
  <c r="T658" i="17"/>
  <c r="U658" i="17" s="1"/>
  <c r="T667" i="17"/>
  <c r="U667" i="17" s="1"/>
  <c r="T684" i="17"/>
  <c r="U684" i="17" s="1"/>
  <c r="T730" i="17"/>
  <c r="U730" i="17" s="1"/>
  <c r="T739" i="17"/>
  <c r="U739" i="17" s="1"/>
  <c r="T756" i="17"/>
  <c r="U756" i="17" s="1"/>
  <c r="T802" i="17"/>
  <c r="U802" i="17" s="1"/>
  <c r="T811" i="17"/>
  <c r="U811" i="17" s="1"/>
  <c r="T828" i="17"/>
  <c r="U828" i="17" s="1"/>
  <c r="T874" i="17"/>
  <c r="U874" i="17" s="1"/>
  <c r="T883" i="17"/>
  <c r="U883" i="17" s="1"/>
  <c r="T900" i="17"/>
  <c r="U900" i="17" s="1"/>
  <c r="T946" i="17"/>
  <c r="U946" i="17" s="1"/>
  <c r="T955" i="17"/>
  <c r="U955" i="17" s="1"/>
  <c r="T972" i="17"/>
  <c r="U972" i="17" s="1"/>
  <c r="T1018" i="17"/>
  <c r="U1018" i="17" s="1"/>
  <c r="T1027" i="17"/>
  <c r="U1027" i="17" s="1"/>
  <c r="T1044" i="17"/>
  <c r="U1044" i="17" s="1"/>
  <c r="T1090" i="17"/>
  <c r="U1090" i="17" s="1"/>
  <c r="T1099" i="17"/>
  <c r="U1099" i="17" s="1"/>
  <c r="T1116" i="17"/>
  <c r="U1116" i="17" s="1"/>
  <c r="T1162" i="17"/>
  <c r="U1162" i="17" s="1"/>
  <c r="T1171" i="17"/>
  <c r="U1171" i="17" s="1"/>
  <c r="T1188" i="17"/>
  <c r="U1188" i="17" s="1"/>
  <c r="T1234" i="17"/>
  <c r="U1234" i="17" s="1"/>
  <c r="T1243" i="17"/>
  <c r="U1243" i="17" s="1"/>
  <c r="T1260" i="17"/>
  <c r="U1260" i="17" s="1"/>
  <c r="T1306" i="17"/>
  <c r="U1306" i="17" s="1"/>
  <c r="T1315" i="17"/>
  <c r="U1315" i="17" s="1"/>
  <c r="T1332" i="17"/>
  <c r="U1332" i="17" s="1"/>
  <c r="T1378" i="17"/>
  <c r="U1378" i="17" s="1"/>
  <c r="T1387" i="17"/>
  <c r="U1387" i="17" s="1"/>
  <c r="T1404" i="17"/>
  <c r="U1404" i="17" s="1"/>
  <c r="T1450" i="17"/>
  <c r="U1450" i="17" s="1"/>
  <c r="T1459" i="17"/>
  <c r="U1459" i="17" s="1"/>
  <c r="T1476" i="17"/>
  <c r="U1476" i="17" s="1"/>
  <c r="T1522" i="17"/>
  <c r="U1522" i="17" s="1"/>
  <c r="T1531" i="17"/>
  <c r="U1531" i="17" s="1"/>
  <c r="T1725" i="17"/>
  <c r="U1725" i="17" s="1"/>
  <c r="T1724" i="17"/>
  <c r="U1724" i="17" s="1"/>
  <c r="T1728" i="17"/>
  <c r="U1728" i="17" s="1"/>
  <c r="T1811" i="17"/>
  <c r="U1811" i="17" s="1"/>
  <c r="T1817" i="17"/>
  <c r="U1817" i="17" s="1"/>
  <c r="T1905" i="17"/>
  <c r="U1905" i="17" s="1"/>
  <c r="T1904" i="17"/>
  <c r="U1904" i="17" s="1"/>
  <c r="T1920" i="17"/>
  <c r="U1920" i="17" s="1"/>
  <c r="T1918" i="17"/>
  <c r="U1918" i="17" s="1"/>
  <c r="T2018" i="17"/>
  <c r="U2018" i="17" s="1"/>
  <c r="T2017" i="17"/>
  <c r="U2017" i="17" s="1"/>
  <c r="T2021" i="17"/>
  <c r="U2021" i="17" s="1"/>
  <c r="T2020" i="17"/>
  <c r="U2020" i="17" s="1"/>
  <c r="T2060" i="17"/>
  <c r="U2060" i="17" s="1"/>
  <c r="T2085" i="17"/>
  <c r="U2085" i="17" s="1"/>
  <c r="T2118" i="17"/>
  <c r="U2118" i="17" s="1"/>
  <c r="T2130" i="17"/>
  <c r="U2130" i="17" s="1"/>
  <c r="T2173" i="17"/>
  <c r="U2173" i="17" s="1"/>
  <c r="T2213" i="17"/>
  <c r="U2213" i="17" s="1"/>
  <c r="T2212" i="17"/>
  <c r="U2212" i="17" s="1"/>
  <c r="T2225" i="17"/>
  <c r="U2225" i="17" s="1"/>
  <c r="T2224" i="17"/>
  <c r="U2224" i="17" s="1"/>
  <c r="T2387" i="17"/>
  <c r="U2387" i="17" s="1"/>
  <c r="T2393" i="17"/>
  <c r="U2393" i="17" s="1"/>
  <c r="T2420" i="17"/>
  <c r="U2420" i="17" s="1"/>
  <c r="T2445" i="17"/>
  <c r="U2445" i="17" s="1"/>
  <c r="T2478" i="17"/>
  <c r="U2478" i="17" s="1"/>
  <c r="T2576" i="17"/>
  <c r="U2576" i="17" s="1"/>
  <c r="T2579" i="17"/>
  <c r="U2579" i="17" s="1"/>
  <c r="T2634" i="17"/>
  <c r="U2634" i="17" s="1"/>
  <c r="T2653" i="17"/>
  <c r="U2653" i="17" s="1"/>
  <c r="T2728" i="17"/>
  <c r="U2728" i="17" s="1"/>
  <c r="T2859" i="17"/>
  <c r="U2859" i="17" s="1"/>
  <c r="T2858" i="17"/>
  <c r="U2858" i="17" s="1"/>
  <c r="T2876" i="17"/>
  <c r="U2876" i="17" s="1"/>
  <c r="T3025" i="17"/>
  <c r="U3025" i="17" s="1"/>
  <c r="T3024" i="17"/>
  <c r="U3024" i="17" s="1"/>
  <c r="T3044" i="17"/>
  <c r="U3044" i="17" s="1"/>
  <c r="T3043" i="17"/>
  <c r="U3043" i="17" s="1"/>
  <c r="T3073" i="17"/>
  <c r="U3073" i="17" s="1"/>
  <c r="T3072" i="17"/>
  <c r="U3072" i="17" s="1"/>
  <c r="T3139" i="17"/>
  <c r="U3139" i="17" s="1"/>
  <c r="T3217" i="17"/>
  <c r="U3217" i="17" s="1"/>
  <c r="T3216" i="17"/>
  <c r="U3216" i="17" s="1"/>
  <c r="T3251" i="17"/>
  <c r="U3251" i="17" s="1"/>
  <c r="T3250" i="17"/>
  <c r="U3250" i="17" s="1"/>
  <c r="T3547" i="17"/>
  <c r="U3547" i="17" s="1"/>
  <c r="T3550" i="17"/>
  <c r="U3550" i="17" s="1"/>
  <c r="T3548" i="17"/>
  <c r="U3548" i="17" s="1"/>
  <c r="T3718" i="17"/>
  <c r="U3718" i="17" s="1"/>
  <c r="T3717" i="17"/>
  <c r="U3717" i="17" s="1"/>
  <c r="T3807" i="17"/>
  <c r="U3807" i="17" s="1"/>
  <c r="T3806" i="17"/>
  <c r="U3806" i="17" s="1"/>
  <c r="T3973" i="17"/>
  <c r="U3973" i="17" s="1"/>
  <c r="T3972" i="17"/>
  <c r="U3972" i="17" s="1"/>
  <c r="T25" i="17"/>
  <c r="U25" i="17" s="1"/>
  <c r="T37" i="17"/>
  <c r="U37" i="17" s="1"/>
  <c r="T49" i="17"/>
  <c r="U49" i="17" s="1"/>
  <c r="T61" i="17"/>
  <c r="U61" i="17" s="1"/>
  <c r="T73" i="17"/>
  <c r="U73" i="17" s="1"/>
  <c r="T85" i="17"/>
  <c r="U85" i="17" s="1"/>
  <c r="T97" i="17"/>
  <c r="U97" i="17" s="1"/>
  <c r="T109" i="17"/>
  <c r="U109" i="17" s="1"/>
  <c r="T121" i="17"/>
  <c r="U121" i="17" s="1"/>
  <c r="T133" i="17"/>
  <c r="U133" i="17" s="1"/>
  <c r="T145" i="17"/>
  <c r="U145" i="17" s="1"/>
  <c r="T157" i="17"/>
  <c r="U157" i="17" s="1"/>
  <c r="T169" i="17"/>
  <c r="U169" i="17" s="1"/>
  <c r="T181" i="17"/>
  <c r="U181" i="17" s="1"/>
  <c r="T193" i="17"/>
  <c r="U193" i="17" s="1"/>
  <c r="T205" i="17"/>
  <c r="U205" i="17" s="1"/>
  <c r="T217" i="17"/>
  <c r="U217" i="17" s="1"/>
  <c r="T229" i="17"/>
  <c r="U229" i="17" s="1"/>
  <c r="T241" i="17"/>
  <c r="U241" i="17" s="1"/>
  <c r="T253" i="17"/>
  <c r="U253" i="17" s="1"/>
  <c r="T264" i="17"/>
  <c r="U264" i="17" s="1"/>
  <c r="T272" i="17"/>
  <c r="U272" i="17" s="1"/>
  <c r="T281" i="17"/>
  <c r="U281" i="17" s="1"/>
  <c r="T286" i="17"/>
  <c r="U286" i="17" s="1"/>
  <c r="T300" i="17"/>
  <c r="U300" i="17" s="1"/>
  <c r="T308" i="17"/>
  <c r="U308" i="17" s="1"/>
  <c r="T317" i="17"/>
  <c r="U317" i="17" s="1"/>
  <c r="T322" i="17"/>
  <c r="U322" i="17" s="1"/>
  <c r="T336" i="17"/>
  <c r="U336" i="17" s="1"/>
  <c r="T344" i="17"/>
  <c r="U344" i="17" s="1"/>
  <c r="T353" i="17"/>
  <c r="U353" i="17" s="1"/>
  <c r="T358" i="17"/>
  <c r="U358" i="17" s="1"/>
  <c r="T372" i="17"/>
  <c r="U372" i="17" s="1"/>
  <c r="T380" i="17"/>
  <c r="U380" i="17" s="1"/>
  <c r="T389" i="17"/>
  <c r="U389" i="17" s="1"/>
  <c r="T394" i="17"/>
  <c r="U394" i="17" s="1"/>
  <c r="T408" i="17"/>
  <c r="U408" i="17" s="1"/>
  <c r="T417" i="17"/>
  <c r="U417" i="17" s="1"/>
  <c r="T431" i="17"/>
  <c r="U431" i="17" s="1"/>
  <c r="T456" i="17"/>
  <c r="U456" i="17" s="1"/>
  <c r="T465" i="17"/>
  <c r="U465" i="17" s="1"/>
  <c r="T479" i="17"/>
  <c r="U479" i="17" s="1"/>
  <c r="T504" i="17"/>
  <c r="U504" i="17" s="1"/>
  <c r="T513" i="17"/>
  <c r="U513" i="17" s="1"/>
  <c r="T527" i="17"/>
  <c r="U527" i="17" s="1"/>
  <c r="T552" i="17"/>
  <c r="U552" i="17" s="1"/>
  <c r="T561" i="17"/>
  <c r="U561" i="17" s="1"/>
  <c r="T578" i="17"/>
  <c r="U578" i="17" s="1"/>
  <c r="T589" i="17"/>
  <c r="U589" i="17" s="1"/>
  <c r="T615" i="17"/>
  <c r="U615" i="17" s="1"/>
  <c r="T633" i="17"/>
  <c r="U633" i="17" s="1"/>
  <c r="T650" i="17"/>
  <c r="U650" i="17" s="1"/>
  <c r="T661" i="17"/>
  <c r="U661" i="17" s="1"/>
  <c r="T687" i="17"/>
  <c r="U687" i="17" s="1"/>
  <c r="T705" i="17"/>
  <c r="U705" i="17" s="1"/>
  <c r="T722" i="17"/>
  <c r="U722" i="17" s="1"/>
  <c r="T733" i="17"/>
  <c r="U733" i="17" s="1"/>
  <c r="T759" i="17"/>
  <c r="U759" i="17" s="1"/>
  <c r="T777" i="17"/>
  <c r="U777" i="17" s="1"/>
  <c r="T794" i="17"/>
  <c r="U794" i="17" s="1"/>
  <c r="T805" i="17"/>
  <c r="U805" i="17" s="1"/>
  <c r="T831" i="17"/>
  <c r="U831" i="17" s="1"/>
  <c r="T849" i="17"/>
  <c r="U849" i="17" s="1"/>
  <c r="T866" i="17"/>
  <c r="U866" i="17" s="1"/>
  <c r="T877" i="17"/>
  <c r="U877" i="17" s="1"/>
  <c r="T903" i="17"/>
  <c r="U903" i="17" s="1"/>
  <c r="T921" i="17"/>
  <c r="U921" i="17" s="1"/>
  <c r="T938" i="17"/>
  <c r="U938" i="17" s="1"/>
  <c r="T949" i="17"/>
  <c r="U949" i="17" s="1"/>
  <c r="T975" i="17"/>
  <c r="U975" i="17" s="1"/>
  <c r="T978" i="17"/>
  <c r="U978" i="17" s="1"/>
  <c r="T993" i="17"/>
  <c r="U993" i="17" s="1"/>
  <c r="T1010" i="17"/>
  <c r="U1010" i="17" s="1"/>
  <c r="T1021" i="17"/>
  <c r="U1021" i="17" s="1"/>
  <c r="T1047" i="17"/>
  <c r="U1047" i="17" s="1"/>
  <c r="T1065" i="17"/>
  <c r="U1065" i="17" s="1"/>
  <c r="T1082" i="17"/>
  <c r="U1082" i="17" s="1"/>
  <c r="T1093" i="17"/>
  <c r="U1093" i="17" s="1"/>
  <c r="T1119" i="17"/>
  <c r="U1119" i="17" s="1"/>
  <c r="T1137" i="17"/>
  <c r="U1137" i="17" s="1"/>
  <c r="T1154" i="17"/>
  <c r="U1154" i="17" s="1"/>
  <c r="T1165" i="17"/>
  <c r="U1165" i="17" s="1"/>
  <c r="T1191" i="17"/>
  <c r="U1191" i="17" s="1"/>
  <c r="T1209" i="17"/>
  <c r="U1209" i="17" s="1"/>
  <c r="T1226" i="17"/>
  <c r="U1226" i="17" s="1"/>
  <c r="T1237" i="17"/>
  <c r="U1237" i="17" s="1"/>
  <c r="T1263" i="17"/>
  <c r="U1263" i="17" s="1"/>
  <c r="T1281" i="17"/>
  <c r="U1281" i="17" s="1"/>
  <c r="T1298" i="17"/>
  <c r="U1298" i="17" s="1"/>
  <c r="T1309" i="17"/>
  <c r="U1309" i="17" s="1"/>
  <c r="T1335" i="17"/>
  <c r="U1335" i="17" s="1"/>
  <c r="T1353" i="17"/>
  <c r="U1353" i="17" s="1"/>
  <c r="T1370" i="17"/>
  <c r="U1370" i="17" s="1"/>
  <c r="T1381" i="17"/>
  <c r="U1381" i="17" s="1"/>
  <c r="T1407" i="17"/>
  <c r="U1407" i="17" s="1"/>
  <c r="T1410" i="17"/>
  <c r="U1410" i="17" s="1"/>
  <c r="T1425" i="17"/>
  <c r="U1425" i="17" s="1"/>
  <c r="T1442" i="17"/>
  <c r="U1442" i="17" s="1"/>
  <c r="T1453" i="17"/>
  <c r="U1453" i="17" s="1"/>
  <c r="T1479" i="17"/>
  <c r="U1479" i="17" s="1"/>
  <c r="T1497" i="17"/>
  <c r="U1497" i="17" s="1"/>
  <c r="T1514" i="17"/>
  <c r="U1514" i="17" s="1"/>
  <c r="T1525" i="17"/>
  <c r="U1525" i="17" s="1"/>
  <c r="T1575" i="17"/>
  <c r="U1575" i="17" s="1"/>
  <c r="T1611" i="17"/>
  <c r="U1611" i="17" s="1"/>
  <c r="T1647" i="17"/>
  <c r="U1647" i="17" s="1"/>
  <c r="T1683" i="17"/>
  <c r="U1683" i="17" s="1"/>
  <c r="T1719" i="17"/>
  <c r="U1719" i="17" s="1"/>
  <c r="T1753" i="17"/>
  <c r="U1753" i="17" s="1"/>
  <c r="T1802" i="17"/>
  <c r="U1802" i="17" s="1"/>
  <c r="T1801" i="17"/>
  <c r="U1801" i="17" s="1"/>
  <c r="T1805" i="17"/>
  <c r="U1805" i="17" s="1"/>
  <c r="T1804" i="17"/>
  <c r="U1804" i="17" s="1"/>
  <c r="T1844" i="17"/>
  <c r="U1844" i="17" s="1"/>
  <c r="T1869" i="17"/>
  <c r="U1869" i="17" s="1"/>
  <c r="T1902" i="17"/>
  <c r="U1902" i="17" s="1"/>
  <c r="T1914" i="17"/>
  <c r="U1914" i="17" s="1"/>
  <c r="T1957" i="17"/>
  <c r="U1957" i="17" s="1"/>
  <c r="T1997" i="17"/>
  <c r="U1997" i="17" s="1"/>
  <c r="T1996" i="17"/>
  <c r="U1996" i="17" s="1"/>
  <c r="T2009" i="17"/>
  <c r="U2009" i="17" s="1"/>
  <c r="T2008" i="17"/>
  <c r="U2008" i="17" s="1"/>
  <c r="T2076" i="17"/>
  <c r="U2076" i="17" s="1"/>
  <c r="T2074" i="17"/>
  <c r="U2074" i="17" s="1"/>
  <c r="T2158" i="17"/>
  <c r="U2158" i="17" s="1"/>
  <c r="T2216" i="17"/>
  <c r="U2216" i="17" s="1"/>
  <c r="T2231" i="17"/>
  <c r="U2231" i="17" s="1"/>
  <c r="T2280" i="17"/>
  <c r="U2280" i="17" s="1"/>
  <c r="T2278" i="17"/>
  <c r="U2278" i="17" s="1"/>
  <c r="T2378" i="17"/>
  <c r="U2378" i="17" s="1"/>
  <c r="T2377" i="17"/>
  <c r="U2377" i="17" s="1"/>
  <c r="T2381" i="17"/>
  <c r="U2381" i="17" s="1"/>
  <c r="T2380" i="17"/>
  <c r="U2380" i="17" s="1"/>
  <c r="T2436" i="17"/>
  <c r="U2436" i="17" s="1"/>
  <c r="T2434" i="17"/>
  <c r="U2434" i="17" s="1"/>
  <c r="T2531" i="17"/>
  <c r="U2531" i="17" s="1"/>
  <c r="T2537" i="17"/>
  <c r="U2537" i="17" s="1"/>
  <c r="T2625" i="17"/>
  <c r="U2625" i="17" s="1"/>
  <c r="T2624" i="17"/>
  <c r="U2624" i="17" s="1"/>
  <c r="T2713" i="17"/>
  <c r="U2713" i="17" s="1"/>
  <c r="T2712" i="17"/>
  <c r="U2712" i="17" s="1"/>
  <c r="T2848" i="17"/>
  <c r="U2848" i="17" s="1"/>
  <c r="T3239" i="17"/>
  <c r="U3239" i="17" s="1"/>
  <c r="T3348" i="17"/>
  <c r="U3348" i="17" s="1"/>
  <c r="T3493" i="17"/>
  <c r="U3493" i="17" s="1"/>
  <c r="T3902" i="17"/>
  <c r="U3902" i="17" s="1"/>
  <c r="T3903" i="17"/>
  <c r="U3903" i="17" s="1"/>
  <c r="T3924" i="17"/>
  <c r="U3924" i="17" s="1"/>
  <c r="T3925" i="17"/>
  <c r="U3925" i="17" s="1"/>
  <c r="T90" i="17"/>
  <c r="U90" i="17" s="1"/>
  <c r="T138" i="17"/>
  <c r="U138" i="17" s="1"/>
  <c r="T1183" i="17"/>
  <c r="U1183" i="17" s="1"/>
  <c r="T1569" i="17"/>
  <c r="U1569" i="17" s="1"/>
  <c r="T1568" i="17"/>
  <c r="U1568" i="17" s="1"/>
  <c r="T1690" i="17"/>
  <c r="U1690" i="17" s="1"/>
  <c r="T1692" i="17"/>
  <c r="U1692" i="17" s="1"/>
  <c r="T1747" i="17"/>
  <c r="U1747" i="17" s="1"/>
  <c r="T1746" i="17"/>
  <c r="U1746" i="17" s="1"/>
  <c r="T2778" i="17"/>
  <c r="U2778" i="17" s="1"/>
  <c r="T2777" i="17"/>
  <c r="U2777" i="17" s="1"/>
  <c r="T3029" i="17"/>
  <c r="U3029" i="17" s="1"/>
  <c r="T3041" i="17"/>
  <c r="U3041" i="17" s="1"/>
  <c r="T3714" i="17"/>
  <c r="U3714" i="17" s="1"/>
  <c r="T3715" i="17"/>
  <c r="U3715" i="17" s="1"/>
  <c r="T3810" i="17"/>
  <c r="U3810" i="17" s="1"/>
  <c r="T5111" i="17"/>
  <c r="U5111" i="17" s="1"/>
  <c r="T5112" i="17"/>
  <c r="U5112" i="17" s="1"/>
  <c r="T28" i="17"/>
  <c r="U28" i="17" s="1"/>
  <c r="T136" i="17"/>
  <c r="U136" i="17" s="1"/>
  <c r="T160" i="17"/>
  <c r="U160" i="17" s="1"/>
  <c r="T619" i="17"/>
  <c r="U619" i="17" s="1"/>
  <c r="T1123" i="17"/>
  <c r="U1123" i="17" s="1"/>
  <c r="T1195" i="17"/>
  <c r="U1195" i="17" s="1"/>
  <c r="T1723" i="17"/>
  <c r="U1723" i="17" s="1"/>
  <c r="T1848" i="17"/>
  <c r="U1848" i="17" s="1"/>
  <c r="T1846" i="17"/>
  <c r="U1846" i="17" s="1"/>
  <c r="T2967" i="17"/>
  <c r="U2967" i="17" s="1"/>
  <c r="T2966" i="17"/>
  <c r="U2966" i="17" s="1"/>
  <c r="T3231" i="17"/>
  <c r="U3231" i="17" s="1"/>
  <c r="T4334" i="17"/>
  <c r="U4334" i="17" s="1"/>
  <c r="T4431" i="17"/>
  <c r="U4431" i="17" s="1"/>
  <c r="T4430" i="17"/>
  <c r="U4430" i="17" s="1"/>
  <c r="T6281" i="17"/>
  <c r="U6281" i="17" s="1"/>
  <c r="T6282" i="17"/>
  <c r="U6282" i="17" s="1"/>
  <c r="T81" i="17"/>
  <c r="U81" i="17" s="1"/>
  <c r="T511" i="17"/>
  <c r="U511" i="17" s="1"/>
  <c r="T559" i="17"/>
  <c r="U559" i="17" s="1"/>
  <c r="T657" i="17"/>
  <c r="U657" i="17" s="1"/>
  <c r="T729" i="17"/>
  <c r="U729" i="17" s="1"/>
  <c r="T1045" i="17"/>
  <c r="U1045" i="17" s="1"/>
  <c r="T1233" i="17"/>
  <c r="U1233" i="17" s="1"/>
  <c r="T1261" i="17"/>
  <c r="U1261" i="17" s="1"/>
  <c r="T1477" i="17"/>
  <c r="U1477" i="17" s="1"/>
  <c r="T1567" i="17"/>
  <c r="U1567" i="17" s="1"/>
  <c r="T1607" i="17"/>
  <c r="U1607" i="17" s="1"/>
  <c r="T1609" i="17"/>
  <c r="U1609" i="17" s="1"/>
  <c r="T1711" i="17"/>
  <c r="U1711" i="17" s="1"/>
  <c r="T2141" i="17"/>
  <c r="U2141" i="17" s="1"/>
  <c r="T2140" i="17"/>
  <c r="U2140" i="17" s="1"/>
  <c r="T2263" i="17"/>
  <c r="U2263" i="17" s="1"/>
  <c r="T2321" i="17"/>
  <c r="U2321" i="17" s="1"/>
  <c r="T3687" i="17"/>
  <c r="U3687" i="17" s="1"/>
  <c r="T3686" i="17"/>
  <c r="U3686" i="17" s="1"/>
  <c r="T5751" i="17"/>
  <c r="U5751" i="17" s="1"/>
  <c r="T5750" i="17"/>
  <c r="U5750" i="17" s="1"/>
  <c r="T6102" i="17"/>
  <c r="U6102" i="17" s="1"/>
  <c r="T6101" i="17"/>
  <c r="U6101" i="17" s="1"/>
  <c r="T6385" i="17"/>
  <c r="U6385" i="17" s="1"/>
  <c r="T6384" i="17"/>
  <c r="U6384" i="17" s="1"/>
  <c r="T7642" i="17"/>
  <c r="U7642" i="17" s="1"/>
  <c r="T7641" i="17"/>
  <c r="U7641" i="17" s="1"/>
  <c r="T74" i="17"/>
  <c r="U74" i="17" s="1"/>
  <c r="T86" i="17"/>
  <c r="U86" i="17" s="1"/>
  <c r="T98" i="17"/>
  <c r="U98" i="17" s="1"/>
  <c r="T265" i="17"/>
  <c r="U265" i="17" s="1"/>
  <c r="T301" i="17"/>
  <c r="U301" i="17" s="1"/>
  <c r="T373" i="17"/>
  <c r="U373" i="17" s="1"/>
  <c r="T398" i="17"/>
  <c r="U398" i="17" s="1"/>
  <c r="T497" i="17"/>
  <c r="U497" i="17" s="1"/>
  <c r="T508" i="17"/>
  <c r="U508" i="17" s="1"/>
  <c r="T545" i="17"/>
  <c r="U545" i="17" s="1"/>
  <c r="T919" i="17"/>
  <c r="U919" i="17" s="1"/>
  <c r="T1043" i="17"/>
  <c r="U1043" i="17" s="1"/>
  <c r="T1403" i="17"/>
  <c r="U1403" i="17" s="1"/>
  <c r="T1423" i="17"/>
  <c r="U1423" i="17" s="1"/>
  <c r="T1475" i="17"/>
  <c r="U1475" i="17" s="1"/>
  <c r="T1937" i="17"/>
  <c r="U1937" i="17" s="1"/>
  <c r="T1936" i="17"/>
  <c r="U1936" i="17" s="1"/>
  <c r="T2059" i="17"/>
  <c r="U2059" i="17" s="1"/>
  <c r="T2309" i="17"/>
  <c r="U2309" i="17" s="1"/>
  <c r="T2308" i="17"/>
  <c r="U2308" i="17" s="1"/>
  <c r="T2847" i="17"/>
  <c r="U2847" i="17" s="1"/>
  <c r="T2891" i="17"/>
  <c r="U2891" i="17" s="1"/>
  <c r="T2890" i="17"/>
  <c r="U2890" i="17" s="1"/>
  <c r="T3111" i="17"/>
  <c r="U3111" i="17" s="1"/>
  <c r="T3110" i="17"/>
  <c r="U3110" i="17" s="1"/>
  <c r="T3219" i="17"/>
  <c r="U3219" i="17" s="1"/>
  <c r="T3582" i="17"/>
  <c r="U3582" i="17" s="1"/>
  <c r="T4414" i="17"/>
  <c r="U4414" i="17" s="1"/>
  <c r="T5449" i="17"/>
  <c r="U5449" i="17" s="1"/>
  <c r="T5857" i="17"/>
  <c r="U5857" i="17" s="1"/>
  <c r="T5856" i="17"/>
  <c r="U5856" i="17" s="1"/>
  <c r="T7184" i="17"/>
  <c r="U7184" i="17" s="1"/>
  <c r="T7530" i="17"/>
  <c r="U7530" i="17" s="1"/>
  <c r="T7602" i="17"/>
  <c r="U7602" i="17" s="1"/>
  <c r="T7601" i="17"/>
  <c r="U7601" i="17" s="1"/>
  <c r="T31" i="17"/>
  <c r="U31" i="17" s="1"/>
  <c r="T55" i="17"/>
  <c r="U55" i="17" s="1"/>
  <c r="T79" i="17"/>
  <c r="U79" i="17" s="1"/>
  <c r="T91" i="17"/>
  <c r="U91" i="17" s="1"/>
  <c r="T103" i="17"/>
  <c r="U103" i="17" s="1"/>
  <c r="T115" i="17"/>
  <c r="U115" i="17" s="1"/>
  <c r="T127" i="17"/>
  <c r="U127" i="17" s="1"/>
  <c r="T139" i="17"/>
  <c r="U139" i="17" s="1"/>
  <c r="T151" i="17"/>
  <c r="U151" i="17" s="1"/>
  <c r="T163" i="17"/>
  <c r="U163" i="17" s="1"/>
  <c r="T175" i="17"/>
  <c r="U175" i="17" s="1"/>
  <c r="T187" i="17"/>
  <c r="U187" i="17" s="1"/>
  <c r="T199" i="17"/>
  <c r="U199" i="17" s="1"/>
  <c r="T211" i="17"/>
  <c r="U211" i="17" s="1"/>
  <c r="T223" i="17"/>
  <c r="U223" i="17" s="1"/>
  <c r="T235" i="17"/>
  <c r="U235" i="17" s="1"/>
  <c r="T247" i="17"/>
  <c r="U247" i="17" s="1"/>
  <c r="T263" i="17"/>
  <c r="U263" i="17" s="1"/>
  <c r="T268" i="17"/>
  <c r="U268" i="17" s="1"/>
  <c r="T279" i="17"/>
  <c r="U279" i="17" s="1"/>
  <c r="T299" i="17"/>
  <c r="U299" i="17" s="1"/>
  <c r="T315" i="17"/>
  <c r="U315" i="17" s="1"/>
  <c r="T335" i="17"/>
  <c r="U335" i="17" s="1"/>
  <c r="T351" i="17"/>
  <c r="U351" i="17" s="1"/>
  <c r="T371" i="17"/>
  <c r="U371" i="17" s="1"/>
  <c r="T376" i="17"/>
  <c r="U376" i="17" s="1"/>
  <c r="T387" i="17"/>
  <c r="U387" i="17" s="1"/>
  <c r="T407" i="17"/>
  <c r="U407" i="17" s="1"/>
  <c r="T432" i="17"/>
  <c r="U432" i="17" s="1"/>
  <c r="T441" i="17"/>
  <c r="U441" i="17" s="1"/>
  <c r="T455" i="17"/>
  <c r="U455" i="17" s="1"/>
  <c r="T480" i="17"/>
  <c r="U480" i="17" s="1"/>
  <c r="T489" i="17"/>
  <c r="U489" i="17" s="1"/>
  <c r="T503" i="17"/>
  <c r="U503" i="17" s="1"/>
  <c r="T528" i="17"/>
  <c r="U528" i="17" s="1"/>
  <c r="T537" i="17"/>
  <c r="U537" i="17" s="1"/>
  <c r="T551" i="17"/>
  <c r="U551" i="17" s="1"/>
  <c r="T568" i="17"/>
  <c r="U568" i="17" s="1"/>
  <c r="T579" i="17"/>
  <c r="U579" i="17" s="1"/>
  <c r="T597" i="17"/>
  <c r="U597" i="17" s="1"/>
  <c r="T614" i="17"/>
  <c r="U614" i="17" s="1"/>
  <c r="T625" i="17"/>
  <c r="U625" i="17" s="1"/>
  <c r="T651" i="17"/>
  <c r="U651" i="17" s="1"/>
  <c r="T669" i="17"/>
  <c r="U669" i="17" s="1"/>
  <c r="T686" i="17"/>
  <c r="U686" i="17" s="1"/>
  <c r="T697" i="17"/>
  <c r="U697" i="17" s="1"/>
  <c r="T723" i="17"/>
  <c r="U723" i="17" s="1"/>
  <c r="T741" i="17"/>
  <c r="U741" i="17" s="1"/>
  <c r="T758" i="17"/>
  <c r="U758" i="17" s="1"/>
  <c r="T769" i="17"/>
  <c r="U769" i="17" s="1"/>
  <c r="T795" i="17"/>
  <c r="U795" i="17" s="1"/>
  <c r="T813" i="17"/>
  <c r="U813" i="17" s="1"/>
  <c r="T830" i="17"/>
  <c r="U830" i="17" s="1"/>
  <c r="T841" i="17"/>
  <c r="U841" i="17" s="1"/>
  <c r="T867" i="17"/>
  <c r="U867" i="17" s="1"/>
  <c r="T885" i="17"/>
  <c r="U885" i="17" s="1"/>
  <c r="T902" i="17"/>
  <c r="U902" i="17" s="1"/>
  <c r="T913" i="17"/>
  <c r="U913" i="17" s="1"/>
  <c r="T939" i="17"/>
  <c r="U939" i="17" s="1"/>
  <c r="T957" i="17"/>
  <c r="U957" i="17" s="1"/>
  <c r="T974" i="17"/>
  <c r="U974" i="17" s="1"/>
  <c r="T985" i="17"/>
  <c r="U985" i="17" s="1"/>
  <c r="T1011" i="17"/>
  <c r="U1011" i="17" s="1"/>
  <c r="T1029" i="17"/>
  <c r="U1029" i="17" s="1"/>
  <c r="T1046" i="17"/>
  <c r="U1046" i="17" s="1"/>
  <c r="T1057" i="17"/>
  <c r="U1057" i="17" s="1"/>
  <c r="T1083" i="17"/>
  <c r="U1083" i="17" s="1"/>
  <c r="T1101" i="17"/>
  <c r="U1101" i="17" s="1"/>
  <c r="T1118" i="17"/>
  <c r="U1118" i="17" s="1"/>
  <c r="T1129" i="17"/>
  <c r="U1129" i="17" s="1"/>
  <c r="T1155" i="17"/>
  <c r="U1155" i="17" s="1"/>
  <c r="T1173" i="17"/>
  <c r="U1173" i="17" s="1"/>
  <c r="T1190" i="17"/>
  <c r="U1190" i="17" s="1"/>
  <c r="T1201" i="17"/>
  <c r="U1201" i="17" s="1"/>
  <c r="T1227" i="17"/>
  <c r="U1227" i="17" s="1"/>
  <c r="T1245" i="17"/>
  <c r="U1245" i="17" s="1"/>
  <c r="T1262" i="17"/>
  <c r="U1262" i="17" s="1"/>
  <c r="T1273" i="17"/>
  <c r="U1273" i="17" s="1"/>
  <c r="T1299" i="17"/>
  <c r="U1299" i="17" s="1"/>
  <c r="T1317" i="17"/>
  <c r="U1317" i="17" s="1"/>
  <c r="T1334" i="17"/>
  <c r="U1334" i="17" s="1"/>
  <c r="T1345" i="17"/>
  <c r="U1345" i="17" s="1"/>
  <c r="T1371" i="17"/>
  <c r="U1371" i="17" s="1"/>
  <c r="T1389" i="17"/>
  <c r="U1389" i="17" s="1"/>
  <c r="T1406" i="17"/>
  <c r="U1406" i="17" s="1"/>
  <c r="T1417" i="17"/>
  <c r="U1417" i="17" s="1"/>
  <c r="T1443" i="17"/>
  <c r="U1443" i="17" s="1"/>
  <c r="T1461" i="17"/>
  <c r="U1461" i="17" s="1"/>
  <c r="T1478" i="17"/>
  <c r="U1478" i="17" s="1"/>
  <c r="T1489" i="17"/>
  <c r="U1489" i="17" s="1"/>
  <c r="T1515" i="17"/>
  <c r="U1515" i="17" s="1"/>
  <c r="T1533" i="17"/>
  <c r="U1533" i="17" s="1"/>
  <c r="T1547" i="17"/>
  <c r="U1547" i="17" s="1"/>
  <c r="T1556" i="17"/>
  <c r="U1556" i="17" s="1"/>
  <c r="T1561" i="17"/>
  <c r="U1561" i="17" s="1"/>
  <c r="T1621" i="17"/>
  <c r="U1621" i="17" s="1"/>
  <c r="T1693" i="17"/>
  <c r="U1693" i="17" s="1"/>
  <c r="T1730" i="17"/>
  <c r="U1730" i="17" s="1"/>
  <c r="T1733" i="17"/>
  <c r="U1733" i="17" s="1"/>
  <c r="T1732" i="17"/>
  <c r="U1732" i="17" s="1"/>
  <c r="T1745" i="17"/>
  <c r="U1745" i="17" s="1"/>
  <c r="T1831" i="17"/>
  <c r="U1831" i="17" s="1"/>
  <c r="T1843" i="17"/>
  <c r="U1843" i="17" s="1"/>
  <c r="T1928" i="17"/>
  <c r="U1928" i="17" s="1"/>
  <c r="T1943" i="17"/>
  <c r="U1943" i="17" s="1"/>
  <c r="T1992" i="17"/>
  <c r="U1992" i="17" s="1"/>
  <c r="T1990" i="17"/>
  <c r="U1990" i="17" s="1"/>
  <c r="T2099" i="17"/>
  <c r="U2099" i="17" s="1"/>
  <c r="T2105" i="17"/>
  <c r="U2105" i="17" s="1"/>
  <c r="T2193" i="17"/>
  <c r="U2193" i="17" s="1"/>
  <c r="T2192" i="17"/>
  <c r="U2192" i="17" s="1"/>
  <c r="T2245" i="17"/>
  <c r="U2245" i="17" s="1"/>
  <c r="T2285" i="17"/>
  <c r="U2285" i="17" s="1"/>
  <c r="T2284" i="17"/>
  <c r="U2284" i="17" s="1"/>
  <c r="T2297" i="17"/>
  <c r="U2297" i="17" s="1"/>
  <c r="T2296" i="17"/>
  <c r="U2296" i="17" s="1"/>
  <c r="T2407" i="17"/>
  <c r="U2407" i="17" s="1"/>
  <c r="T2459" i="17"/>
  <c r="U2459" i="17" s="1"/>
  <c r="T2465" i="17"/>
  <c r="U2465" i="17" s="1"/>
  <c r="T2508" i="17"/>
  <c r="U2508" i="17" s="1"/>
  <c r="T2506" i="17"/>
  <c r="U2506" i="17" s="1"/>
  <c r="T2590" i="17"/>
  <c r="U2590" i="17" s="1"/>
  <c r="T2773" i="17"/>
  <c r="U2773" i="17" s="1"/>
  <c r="T2772" i="17"/>
  <c r="U2772" i="17" s="1"/>
  <c r="T2888" i="17"/>
  <c r="U2888" i="17" s="1"/>
  <c r="T2887" i="17"/>
  <c r="U2887" i="17" s="1"/>
  <c r="T3433" i="17"/>
  <c r="U3433" i="17" s="1"/>
  <c r="T3559" i="17"/>
  <c r="U3559" i="17" s="1"/>
  <c r="T3561" i="17"/>
  <c r="U3561" i="17" s="1"/>
  <c r="T3560" i="17"/>
  <c r="U3560" i="17" s="1"/>
  <c r="T3583" i="17"/>
  <c r="U3583" i="17" s="1"/>
  <c r="T3646" i="17"/>
  <c r="U3646" i="17" s="1"/>
  <c r="T4295" i="17"/>
  <c r="U4295" i="17" s="1"/>
  <c r="T4294" i="17"/>
  <c r="U4294" i="17" s="1"/>
  <c r="T4887" i="17"/>
  <c r="U4887" i="17" s="1"/>
  <c r="T4886" i="17"/>
  <c r="U4886" i="17" s="1"/>
  <c r="T30" i="17"/>
  <c r="U30" i="17" s="1"/>
  <c r="T259" i="17"/>
  <c r="U259" i="17" s="1"/>
  <c r="T331" i="17"/>
  <c r="U331" i="17" s="1"/>
  <c r="T451" i="17"/>
  <c r="U451" i="17" s="1"/>
  <c r="T499" i="17"/>
  <c r="U499" i="17" s="1"/>
  <c r="T607" i="17"/>
  <c r="U607" i="17" s="1"/>
  <c r="T823" i="17"/>
  <c r="U823" i="17" s="1"/>
  <c r="T895" i="17"/>
  <c r="U895" i="17" s="1"/>
  <c r="T1471" i="17"/>
  <c r="U1471" i="17" s="1"/>
  <c r="T1587" i="17"/>
  <c r="U1587" i="17" s="1"/>
  <c r="T1605" i="17"/>
  <c r="U1605" i="17" s="1"/>
  <c r="T1604" i="17"/>
  <c r="U1604" i="17" s="1"/>
  <c r="T1659" i="17"/>
  <c r="U1659" i="17" s="1"/>
  <c r="T2265" i="17"/>
  <c r="U2265" i="17" s="1"/>
  <c r="T2264" i="17"/>
  <c r="U2264" i="17" s="1"/>
  <c r="T2525" i="17"/>
  <c r="U2525" i="17" s="1"/>
  <c r="T2524" i="17"/>
  <c r="U2524" i="17" s="1"/>
  <c r="T5953" i="17"/>
  <c r="U5953" i="17" s="1"/>
  <c r="T5955" i="17"/>
  <c r="U5955" i="17" s="1"/>
  <c r="T5954" i="17"/>
  <c r="U5954" i="17" s="1"/>
  <c r="T35" i="17"/>
  <c r="U35" i="17" s="1"/>
  <c r="T83" i="17"/>
  <c r="U83" i="17" s="1"/>
  <c r="T143" i="17"/>
  <c r="U143" i="17" s="1"/>
  <c r="T215" i="17"/>
  <c r="U215" i="17" s="1"/>
  <c r="T2171" i="17"/>
  <c r="U2171" i="17" s="1"/>
  <c r="T2501" i="17"/>
  <c r="U2501" i="17" s="1"/>
  <c r="T2500" i="17"/>
  <c r="U2500" i="17" s="1"/>
  <c r="T2992" i="17"/>
  <c r="U2992" i="17" s="1"/>
  <c r="T3243" i="17"/>
  <c r="U3243" i="17" s="1"/>
  <c r="T3448" i="17"/>
  <c r="U3448" i="17" s="1"/>
  <c r="T3615" i="17"/>
  <c r="U3615" i="17" s="1"/>
  <c r="T3614" i="17"/>
  <c r="U3614" i="17" s="1"/>
  <c r="T3677" i="17"/>
  <c r="U3677" i="17" s="1"/>
  <c r="T3676" i="17"/>
  <c r="U3676" i="17" s="1"/>
  <c r="T6105" i="17"/>
  <c r="U6105" i="17" s="1"/>
  <c r="T6103" i="17"/>
  <c r="U6103" i="17" s="1"/>
  <c r="T6104" i="17"/>
  <c r="U6104" i="17" s="1"/>
  <c r="T7536" i="17"/>
  <c r="U7536" i="17" s="1"/>
  <c r="T7535" i="17"/>
  <c r="U7535" i="17" s="1"/>
  <c r="T1267" i="17"/>
  <c r="U1267" i="17" s="1"/>
  <c r="T1483" i="17"/>
  <c r="U1483" i="17" s="1"/>
  <c r="T1833" i="17"/>
  <c r="U1833" i="17" s="1"/>
  <c r="T1832" i="17"/>
  <c r="U1832" i="17" s="1"/>
  <c r="T2165" i="17"/>
  <c r="U2165" i="17" s="1"/>
  <c r="T2164" i="17"/>
  <c r="U2164" i="17" s="1"/>
  <c r="T2220" i="17"/>
  <c r="U2220" i="17" s="1"/>
  <c r="T2218" i="17"/>
  <c r="U2218" i="17" s="1"/>
  <c r="T2759" i="17"/>
  <c r="U2759" i="17" s="1"/>
  <c r="T2758" i="17"/>
  <c r="U2758" i="17" s="1"/>
  <c r="T2917" i="17"/>
  <c r="U2917" i="17" s="1"/>
  <c r="T2916" i="17"/>
  <c r="U2916" i="17" s="1"/>
  <c r="T4250" i="17"/>
  <c r="U4250" i="17" s="1"/>
  <c r="T4251" i="17"/>
  <c r="U4251" i="17" s="1"/>
  <c r="T6098" i="17"/>
  <c r="U6098" i="17" s="1"/>
  <c r="T6097" i="17"/>
  <c r="U6097" i="17" s="1"/>
  <c r="T6724" i="17"/>
  <c r="U6724" i="17" s="1"/>
  <c r="T6723" i="17"/>
  <c r="U6723" i="17" s="1"/>
  <c r="T463" i="17"/>
  <c r="U463" i="17" s="1"/>
  <c r="T801" i="17"/>
  <c r="U801" i="17" s="1"/>
  <c r="T829" i="17"/>
  <c r="U829" i="17" s="1"/>
  <c r="T973" i="17"/>
  <c r="U973" i="17" s="1"/>
  <c r="T1189" i="17"/>
  <c r="U1189" i="17" s="1"/>
  <c r="T1305" i="17"/>
  <c r="U1305" i="17" s="1"/>
  <c r="T1377" i="17"/>
  <c r="U1377" i="17" s="1"/>
  <c r="T1521" i="17"/>
  <c r="U1521" i="17" s="1"/>
  <c r="T1643" i="17"/>
  <c r="U1643" i="17" s="1"/>
  <c r="T1645" i="17"/>
  <c r="U1645" i="17" s="1"/>
  <c r="T1715" i="17"/>
  <c r="U1715" i="17" s="1"/>
  <c r="T1717" i="17"/>
  <c r="U1717" i="17" s="1"/>
  <c r="T2153" i="17"/>
  <c r="U2153" i="17" s="1"/>
  <c r="T2152" i="17"/>
  <c r="U2152" i="17" s="1"/>
  <c r="T2315" i="17"/>
  <c r="U2315" i="17" s="1"/>
  <c r="T2553" i="17"/>
  <c r="U2553" i="17" s="1"/>
  <c r="T2552" i="17"/>
  <c r="U2552" i="17" s="1"/>
  <c r="T4319" i="17"/>
  <c r="U4319" i="17" s="1"/>
  <c r="T4318" i="17"/>
  <c r="U4318" i="17" s="1"/>
  <c r="T194" i="17"/>
  <c r="U194" i="17" s="1"/>
  <c r="T206" i="17"/>
  <c r="U206" i="17" s="1"/>
  <c r="T254" i="17"/>
  <c r="U254" i="17" s="1"/>
  <c r="T271" i="17"/>
  <c r="U271" i="17" s="1"/>
  <c r="T290" i="17"/>
  <c r="U290" i="17" s="1"/>
  <c r="T307" i="17"/>
  <c r="U307" i="17" s="1"/>
  <c r="T362" i="17"/>
  <c r="U362" i="17" s="1"/>
  <c r="T379" i="17"/>
  <c r="U379" i="17" s="1"/>
  <c r="T393" i="17"/>
  <c r="U393" i="17" s="1"/>
  <c r="T449" i="17"/>
  <c r="U449" i="17" s="1"/>
  <c r="T553" i="17"/>
  <c r="U553" i="17" s="1"/>
  <c r="T631" i="17"/>
  <c r="U631" i="17" s="1"/>
  <c r="T827" i="17"/>
  <c r="U827" i="17" s="1"/>
  <c r="T971" i="17"/>
  <c r="U971" i="17" s="1"/>
  <c r="T991" i="17"/>
  <c r="U991" i="17" s="1"/>
  <c r="T1135" i="17"/>
  <c r="U1135" i="17" s="1"/>
  <c r="T1925" i="17"/>
  <c r="U1925" i="17" s="1"/>
  <c r="T1924" i="17"/>
  <c r="U1924" i="17" s="1"/>
  <c r="T2159" i="17"/>
  <c r="U2159" i="17" s="1"/>
  <c r="T2208" i="17"/>
  <c r="U2208" i="17" s="1"/>
  <c r="T2206" i="17"/>
  <c r="U2206" i="17" s="1"/>
  <c r="T2419" i="17"/>
  <c r="U2419" i="17" s="1"/>
  <c r="T3114" i="17"/>
  <c r="U3114" i="17" s="1"/>
  <c r="T3113" i="17"/>
  <c r="U3113" i="17" s="1"/>
  <c r="T3167" i="17"/>
  <c r="U3167" i="17" s="1"/>
  <c r="T3166" i="17"/>
  <c r="U3166" i="17" s="1"/>
  <c r="T3589" i="17"/>
  <c r="U3589" i="17" s="1"/>
  <c r="T3588" i="17"/>
  <c r="U3588" i="17" s="1"/>
  <c r="T3665" i="17"/>
  <c r="U3665" i="17" s="1"/>
  <c r="T3664" i="17"/>
  <c r="U3664" i="17" s="1"/>
  <c r="T4326" i="17"/>
  <c r="U4326" i="17" s="1"/>
  <c r="T4325" i="17"/>
  <c r="U4325" i="17" s="1"/>
  <c r="T5245" i="17"/>
  <c r="U5245" i="17" s="1"/>
  <c r="T5244" i="17"/>
  <c r="U5244" i="17" s="1"/>
  <c r="T168" i="17"/>
  <c r="U168" i="17" s="1"/>
  <c r="T192" i="17"/>
  <c r="U192" i="17" s="1"/>
  <c r="T204" i="17"/>
  <c r="U204" i="17" s="1"/>
  <c r="T228" i="17"/>
  <c r="U228" i="17" s="1"/>
  <c r="T240" i="17"/>
  <c r="U240" i="17" s="1"/>
  <c r="T410" i="17"/>
  <c r="U410" i="17" s="1"/>
  <c r="T427" i="17"/>
  <c r="U427" i="17" s="1"/>
  <c r="T458" i="17"/>
  <c r="U458" i="17" s="1"/>
  <c r="T475" i="17"/>
  <c r="U475" i="17" s="1"/>
  <c r="T506" i="17"/>
  <c r="U506" i="17" s="1"/>
  <c r="T523" i="17"/>
  <c r="U523" i="17" s="1"/>
  <c r="T531" i="17"/>
  <c r="U531" i="17" s="1"/>
  <c r="T554" i="17"/>
  <c r="U554" i="17" s="1"/>
  <c r="T571" i="17"/>
  <c r="U571" i="17" s="1"/>
  <c r="T588" i="17"/>
  <c r="U588" i="17" s="1"/>
  <c r="T623" i="17"/>
  <c r="U623" i="17" s="1"/>
  <c r="T643" i="17"/>
  <c r="U643" i="17" s="1"/>
  <c r="T660" i="17"/>
  <c r="U660" i="17" s="1"/>
  <c r="T695" i="17"/>
  <c r="U695" i="17" s="1"/>
  <c r="T715" i="17"/>
  <c r="U715" i="17" s="1"/>
  <c r="T732" i="17"/>
  <c r="U732" i="17" s="1"/>
  <c r="T767" i="17"/>
  <c r="U767" i="17" s="1"/>
  <c r="T787" i="17"/>
  <c r="U787" i="17" s="1"/>
  <c r="T804" i="17"/>
  <c r="U804" i="17" s="1"/>
  <c r="T839" i="17"/>
  <c r="U839" i="17" s="1"/>
  <c r="T859" i="17"/>
  <c r="U859" i="17" s="1"/>
  <c r="T876" i="17"/>
  <c r="U876" i="17" s="1"/>
  <c r="T911" i="17"/>
  <c r="U911" i="17" s="1"/>
  <c r="T931" i="17"/>
  <c r="U931" i="17" s="1"/>
  <c r="T948" i="17"/>
  <c r="U948" i="17" s="1"/>
  <c r="T983" i="17"/>
  <c r="U983" i="17" s="1"/>
  <c r="T1003" i="17"/>
  <c r="U1003" i="17" s="1"/>
  <c r="T1020" i="17"/>
  <c r="U1020" i="17" s="1"/>
  <c r="T1055" i="17"/>
  <c r="U1055" i="17" s="1"/>
  <c r="T1075" i="17"/>
  <c r="U1075" i="17" s="1"/>
  <c r="T1092" i="17"/>
  <c r="U1092" i="17" s="1"/>
  <c r="T1127" i="17"/>
  <c r="U1127" i="17" s="1"/>
  <c r="T1147" i="17"/>
  <c r="U1147" i="17" s="1"/>
  <c r="T1164" i="17"/>
  <c r="U1164" i="17" s="1"/>
  <c r="T1199" i="17"/>
  <c r="U1199" i="17" s="1"/>
  <c r="T1219" i="17"/>
  <c r="U1219" i="17" s="1"/>
  <c r="T1236" i="17"/>
  <c r="U1236" i="17" s="1"/>
  <c r="T1271" i="17"/>
  <c r="U1271" i="17" s="1"/>
  <c r="T1291" i="17"/>
  <c r="U1291" i="17" s="1"/>
  <c r="T1308" i="17"/>
  <c r="U1308" i="17" s="1"/>
  <c r="T1343" i="17"/>
  <c r="U1343" i="17" s="1"/>
  <c r="T1363" i="17"/>
  <c r="U1363" i="17" s="1"/>
  <c r="T1380" i="17"/>
  <c r="U1380" i="17" s="1"/>
  <c r="T1415" i="17"/>
  <c r="U1415" i="17" s="1"/>
  <c r="T1435" i="17"/>
  <c r="U1435" i="17" s="1"/>
  <c r="T1452" i="17"/>
  <c r="U1452" i="17" s="1"/>
  <c r="T1487" i="17"/>
  <c r="U1487" i="17" s="1"/>
  <c r="T1507" i="17"/>
  <c r="U1507" i="17" s="1"/>
  <c r="T1524" i="17"/>
  <c r="U1524" i="17" s="1"/>
  <c r="T1558" i="17"/>
  <c r="U1558" i="17" s="1"/>
  <c r="T1739" i="17"/>
  <c r="U1739" i="17" s="1"/>
  <c r="T1752" i="17"/>
  <c r="U1752" i="17" s="1"/>
  <c r="T1761" i="17"/>
  <c r="U1761" i="17" s="1"/>
  <c r="T1760" i="17"/>
  <c r="U1760" i="17" s="1"/>
  <c r="T1776" i="17"/>
  <c r="U1776" i="17" s="1"/>
  <c r="T1774" i="17"/>
  <c r="U1774" i="17" s="1"/>
  <c r="T1883" i="17"/>
  <c r="U1883" i="17" s="1"/>
  <c r="T1889" i="17"/>
  <c r="U1889" i="17" s="1"/>
  <c r="T1977" i="17"/>
  <c r="U1977" i="17" s="1"/>
  <c r="T1976" i="17"/>
  <c r="U1976" i="17" s="1"/>
  <c r="T2090" i="17"/>
  <c r="U2090" i="17" s="1"/>
  <c r="T2089" i="17"/>
  <c r="U2089" i="17" s="1"/>
  <c r="T2093" i="17"/>
  <c r="U2093" i="17" s="1"/>
  <c r="T2092" i="17"/>
  <c r="U2092" i="17" s="1"/>
  <c r="T2157" i="17"/>
  <c r="U2157" i="17" s="1"/>
  <c r="T2303" i="17"/>
  <c r="U2303" i="17" s="1"/>
  <c r="T2352" i="17"/>
  <c r="U2352" i="17" s="1"/>
  <c r="T2350" i="17"/>
  <c r="U2350" i="17" s="1"/>
  <c r="T2450" i="17"/>
  <c r="U2450" i="17" s="1"/>
  <c r="T2449" i="17"/>
  <c r="U2449" i="17" s="1"/>
  <c r="T2453" i="17"/>
  <c r="U2453" i="17" s="1"/>
  <c r="T2452" i="17"/>
  <c r="U2452" i="17" s="1"/>
  <c r="T2551" i="17"/>
  <c r="U2551" i="17" s="1"/>
  <c r="T2563" i="17"/>
  <c r="U2563" i="17" s="1"/>
  <c r="T2661" i="17"/>
  <c r="U2661" i="17" s="1"/>
  <c r="T2660" i="17"/>
  <c r="U2660" i="17" s="1"/>
  <c r="T2677" i="17"/>
  <c r="U2677" i="17" s="1"/>
  <c r="T2676" i="17"/>
  <c r="U2676" i="17" s="1"/>
  <c r="T2718" i="17"/>
  <c r="U2718" i="17" s="1"/>
  <c r="T2717" i="17"/>
  <c r="U2717" i="17" s="1"/>
  <c r="T2747" i="17"/>
  <c r="U2747" i="17" s="1"/>
  <c r="T2746" i="17"/>
  <c r="U2746" i="17" s="1"/>
  <c r="T2828" i="17"/>
  <c r="U2828" i="17" s="1"/>
  <c r="T2827" i="17"/>
  <c r="U2827" i="17" s="1"/>
  <c r="T2875" i="17"/>
  <c r="U2875" i="17" s="1"/>
  <c r="T2885" i="17"/>
  <c r="U2885" i="17" s="1"/>
  <c r="T2884" i="17"/>
  <c r="U2884" i="17" s="1"/>
  <c r="T2941" i="17"/>
  <c r="U2941" i="17" s="1"/>
  <c r="T2940" i="17"/>
  <c r="U2940" i="17" s="1"/>
  <c r="T2955" i="17"/>
  <c r="U2955" i="17" s="1"/>
  <c r="T2954" i="17"/>
  <c r="U2954" i="17" s="1"/>
  <c r="T3075" i="17"/>
  <c r="U3075" i="17" s="1"/>
  <c r="T3074" i="17"/>
  <c r="U3074" i="17" s="1"/>
  <c r="T3160" i="17"/>
  <c r="U3160" i="17" s="1"/>
  <c r="T3161" i="17"/>
  <c r="U3161" i="17" s="1"/>
  <c r="T3325" i="17"/>
  <c r="U3325" i="17" s="1"/>
  <c r="T3324" i="17"/>
  <c r="U3324" i="17" s="1"/>
  <c r="T3620" i="17"/>
  <c r="U3620" i="17" s="1"/>
  <c r="T4055" i="17"/>
  <c r="U4055" i="17" s="1"/>
  <c r="T4054" i="17"/>
  <c r="U4054" i="17" s="1"/>
  <c r="T4190" i="17"/>
  <c r="U4190" i="17" s="1"/>
  <c r="T4191" i="17"/>
  <c r="U4191" i="17" s="1"/>
  <c r="T4322" i="17"/>
  <c r="U4322" i="17" s="1"/>
  <c r="T198" i="17"/>
  <c r="U198" i="17" s="1"/>
  <c r="T295" i="17"/>
  <c r="U295" i="17" s="1"/>
  <c r="T403" i="17"/>
  <c r="U403" i="17" s="1"/>
  <c r="T547" i="17"/>
  <c r="U547" i="17" s="1"/>
  <c r="T7237" i="17"/>
  <c r="U7237" i="17" s="1"/>
  <c r="T7235" i="17"/>
  <c r="U7235" i="17" s="1"/>
  <c r="T485" i="17"/>
  <c r="U485" i="17" s="1"/>
  <c r="T2064" i="17"/>
  <c r="U2064" i="17" s="1"/>
  <c r="T2062" i="17"/>
  <c r="U2062" i="17" s="1"/>
  <c r="T2424" i="17"/>
  <c r="U2424" i="17" s="1"/>
  <c r="T2422" i="17"/>
  <c r="U2422" i="17" s="1"/>
  <c r="T3003" i="17"/>
  <c r="U3003" i="17" s="1"/>
  <c r="T3143" i="17"/>
  <c r="U3143" i="17" s="1"/>
  <c r="T3142" i="17"/>
  <c r="U3142" i="17" s="1"/>
  <c r="T3361" i="17"/>
  <c r="U3361" i="17" s="1"/>
  <c r="T3360" i="17"/>
  <c r="U3360" i="17" s="1"/>
  <c r="T3393" i="17"/>
  <c r="U3393" i="17" s="1"/>
  <c r="T3392" i="17"/>
  <c r="U3392" i="17" s="1"/>
  <c r="T100" i="17"/>
  <c r="U100" i="17" s="1"/>
  <c r="T232" i="17"/>
  <c r="U232" i="17" s="1"/>
  <c r="T691" i="17"/>
  <c r="U691" i="17" s="1"/>
  <c r="T763" i="17"/>
  <c r="U763" i="17" s="1"/>
  <c r="T1051" i="17"/>
  <c r="U1051" i="17" s="1"/>
  <c r="T1961" i="17"/>
  <c r="U1961" i="17" s="1"/>
  <c r="T2013" i="17"/>
  <c r="U2013" i="17" s="1"/>
  <c r="T2409" i="17"/>
  <c r="U2409" i="17" s="1"/>
  <c r="T2408" i="17"/>
  <c r="U2408" i="17" s="1"/>
  <c r="T2519" i="17"/>
  <c r="U2519" i="17" s="1"/>
  <c r="T3107" i="17"/>
  <c r="U3107" i="17" s="1"/>
  <c r="T3106" i="17"/>
  <c r="U3106" i="17" s="1"/>
  <c r="T6721" i="17"/>
  <c r="U6721" i="17" s="1"/>
  <c r="T6720" i="17"/>
  <c r="U6720" i="17" s="1"/>
  <c r="T45" i="17"/>
  <c r="U45" i="17" s="1"/>
  <c r="T401" i="17"/>
  <c r="U401" i="17" s="1"/>
  <c r="T415" i="17"/>
  <c r="U415" i="17" s="1"/>
  <c r="T1117" i="17"/>
  <c r="U1117" i="17" s="1"/>
  <c r="T1405" i="17"/>
  <c r="U1405" i="17" s="1"/>
  <c r="T1571" i="17"/>
  <c r="U1571" i="17" s="1"/>
  <c r="T1573" i="17"/>
  <c r="U1573" i="17" s="1"/>
  <c r="T1639" i="17"/>
  <c r="U1639" i="17" s="1"/>
  <c r="T1946" i="17"/>
  <c r="U1946" i="17" s="1"/>
  <c r="T1945" i="17"/>
  <c r="U1945" i="17" s="1"/>
  <c r="T2568" i="17"/>
  <c r="U2568" i="17" s="1"/>
  <c r="T2566" i="17"/>
  <c r="U2566" i="17" s="1"/>
  <c r="T5687" i="17"/>
  <c r="U5687" i="17" s="1"/>
  <c r="T5688" i="17"/>
  <c r="U5688" i="17" s="1"/>
  <c r="T6027" i="17"/>
  <c r="U6027" i="17" s="1"/>
  <c r="T6777" i="17"/>
  <c r="U6777" i="17" s="1"/>
  <c r="T6778" i="17"/>
  <c r="U6778" i="17" s="1"/>
  <c r="T6915" i="17"/>
  <c r="U6915" i="17" s="1"/>
  <c r="T6914" i="17"/>
  <c r="U6914" i="17" s="1"/>
  <c r="T38" i="17"/>
  <c r="U38" i="17" s="1"/>
  <c r="T285" i="17"/>
  <c r="U285" i="17" s="1"/>
  <c r="T321" i="17"/>
  <c r="U321" i="17" s="1"/>
  <c r="T337" i="17"/>
  <c r="U337" i="17" s="1"/>
  <c r="T357" i="17"/>
  <c r="U357" i="17" s="1"/>
  <c r="T409" i="17"/>
  <c r="U409" i="17" s="1"/>
  <c r="T457" i="17"/>
  <c r="U457" i="17" s="1"/>
  <c r="T611" i="17"/>
  <c r="U611" i="17" s="1"/>
  <c r="T703" i="17"/>
  <c r="U703" i="17" s="1"/>
  <c r="T755" i="17"/>
  <c r="U755" i="17" s="1"/>
  <c r="T775" i="17"/>
  <c r="U775" i="17" s="1"/>
  <c r="T847" i="17"/>
  <c r="U847" i="17" s="1"/>
  <c r="T899" i="17"/>
  <c r="U899" i="17" s="1"/>
  <c r="T1207" i="17"/>
  <c r="U1207" i="17" s="1"/>
  <c r="T1279" i="17"/>
  <c r="U1279" i="17" s="1"/>
  <c r="T1331" i="17"/>
  <c r="U1331" i="17" s="1"/>
  <c r="T1351" i="17"/>
  <c r="U1351" i="17" s="1"/>
  <c r="T1495" i="17"/>
  <c r="U1495" i="17" s="1"/>
  <c r="T1788" i="17"/>
  <c r="U1788" i="17" s="1"/>
  <c r="T1786" i="17"/>
  <c r="U1786" i="17" s="1"/>
  <c r="T2364" i="17"/>
  <c r="U2364" i="17" s="1"/>
  <c r="T2362" i="17"/>
  <c r="U2362" i="17" s="1"/>
  <c r="T2776" i="17"/>
  <c r="U2776" i="17" s="1"/>
  <c r="T2881" i="17"/>
  <c r="U2881" i="17" s="1"/>
  <c r="T2880" i="17"/>
  <c r="U2880" i="17" s="1"/>
  <c r="T4278" i="17"/>
  <c r="U4278" i="17" s="1"/>
  <c r="T4277" i="17"/>
  <c r="U4277" i="17" s="1"/>
  <c r="T5202" i="17"/>
  <c r="U5202" i="17" s="1"/>
  <c r="T5201" i="17"/>
  <c r="U5201" i="17" s="1"/>
  <c r="T5271" i="17"/>
  <c r="U5271" i="17" s="1"/>
  <c r="T5270" i="17"/>
  <c r="U5270" i="17" s="1"/>
  <c r="T5293" i="17"/>
  <c r="U5293" i="17" s="1"/>
  <c r="T5422" i="17"/>
  <c r="U5422" i="17" s="1"/>
  <c r="T5421" i="17"/>
  <c r="U5421" i="17" s="1"/>
  <c r="T6165" i="17"/>
  <c r="U6165" i="17" s="1"/>
  <c r="T6164" i="17"/>
  <c r="U6164" i="17" s="1"/>
  <c r="T48" i="17"/>
  <c r="U48" i="17" s="1"/>
  <c r="T120" i="17"/>
  <c r="U120" i="17" s="1"/>
  <c r="T144" i="17"/>
  <c r="U144" i="17" s="1"/>
  <c r="T156" i="17"/>
  <c r="U156" i="17" s="1"/>
  <c r="T41" i="17"/>
  <c r="U41" i="17" s="1"/>
  <c r="T77" i="17"/>
  <c r="U77" i="17" s="1"/>
  <c r="T161" i="17"/>
  <c r="U161" i="17" s="1"/>
  <c r="T185" i="17"/>
  <c r="U185" i="17" s="1"/>
  <c r="T221" i="17"/>
  <c r="U221" i="17" s="1"/>
  <c r="T233" i="17"/>
  <c r="U233" i="17" s="1"/>
  <c r="T269" i="17"/>
  <c r="U269" i="17" s="1"/>
  <c r="T288" i="17"/>
  <c r="U288" i="17" s="1"/>
  <c r="T305" i="17"/>
  <c r="U305" i="17" s="1"/>
  <c r="T324" i="17"/>
  <c r="U324" i="17" s="1"/>
  <c r="T341" i="17"/>
  <c r="U341" i="17" s="1"/>
  <c r="T360" i="17"/>
  <c r="U360" i="17" s="1"/>
  <c r="T377" i="17"/>
  <c r="U377" i="17" s="1"/>
  <c r="T396" i="17"/>
  <c r="U396" i="17" s="1"/>
  <c r="T413" i="17"/>
  <c r="U413" i="17" s="1"/>
  <c r="T424" i="17"/>
  <c r="U424" i="17" s="1"/>
  <c r="T461" i="17"/>
  <c r="U461" i="17" s="1"/>
  <c r="T472" i="17"/>
  <c r="U472" i="17" s="1"/>
  <c r="T509" i="17"/>
  <c r="U509" i="17" s="1"/>
  <c r="T520" i="17"/>
  <c r="U520" i="17" s="1"/>
  <c r="T557" i="17"/>
  <c r="U557" i="17" s="1"/>
  <c r="T594" i="17"/>
  <c r="U594" i="17" s="1"/>
  <c r="T609" i="17"/>
  <c r="U609" i="17" s="1"/>
  <c r="T626" i="17"/>
  <c r="U626" i="17" s="1"/>
  <c r="T666" i="17"/>
  <c r="U666" i="17" s="1"/>
  <c r="T681" i="17"/>
  <c r="U681" i="17" s="1"/>
  <c r="T698" i="17"/>
  <c r="U698" i="17" s="1"/>
  <c r="T738" i="17"/>
  <c r="U738" i="17" s="1"/>
  <c r="T753" i="17"/>
  <c r="U753" i="17" s="1"/>
  <c r="T770" i="17"/>
  <c r="U770" i="17" s="1"/>
  <c r="T810" i="17"/>
  <c r="U810" i="17" s="1"/>
  <c r="T825" i="17"/>
  <c r="U825" i="17" s="1"/>
  <c r="T842" i="17"/>
  <c r="U842" i="17" s="1"/>
  <c r="T882" i="17"/>
  <c r="U882" i="17" s="1"/>
  <c r="T897" i="17"/>
  <c r="U897" i="17" s="1"/>
  <c r="T914" i="17"/>
  <c r="U914" i="17" s="1"/>
  <c r="T954" i="17"/>
  <c r="U954" i="17" s="1"/>
  <c r="T969" i="17"/>
  <c r="U969" i="17" s="1"/>
  <c r="T986" i="17"/>
  <c r="U986" i="17" s="1"/>
  <c r="T1026" i="17"/>
  <c r="U1026" i="17" s="1"/>
  <c r="T1041" i="17"/>
  <c r="U1041" i="17" s="1"/>
  <c r="T1058" i="17"/>
  <c r="U1058" i="17" s="1"/>
  <c r="T1098" i="17"/>
  <c r="U1098" i="17" s="1"/>
  <c r="T1113" i="17"/>
  <c r="U1113" i="17" s="1"/>
  <c r="T1130" i="17"/>
  <c r="U1130" i="17" s="1"/>
  <c r="T1170" i="17"/>
  <c r="U1170" i="17" s="1"/>
  <c r="T1185" i="17"/>
  <c r="U1185" i="17" s="1"/>
  <c r="T1202" i="17"/>
  <c r="U1202" i="17" s="1"/>
  <c r="T1242" i="17"/>
  <c r="U1242" i="17" s="1"/>
  <c r="T1257" i="17"/>
  <c r="U1257" i="17" s="1"/>
  <c r="T1274" i="17"/>
  <c r="U1274" i="17" s="1"/>
  <c r="T1314" i="17"/>
  <c r="U1314" i="17" s="1"/>
  <c r="T1329" i="17"/>
  <c r="U1329" i="17" s="1"/>
  <c r="T1346" i="17"/>
  <c r="U1346" i="17" s="1"/>
  <c r="T1386" i="17"/>
  <c r="U1386" i="17" s="1"/>
  <c r="T1401" i="17"/>
  <c r="U1401" i="17" s="1"/>
  <c r="T1418" i="17"/>
  <c r="U1418" i="17" s="1"/>
  <c r="T1458" i="17"/>
  <c r="U1458" i="17" s="1"/>
  <c r="T1473" i="17"/>
  <c r="U1473" i="17" s="1"/>
  <c r="T1490" i="17"/>
  <c r="U1490" i="17" s="1"/>
  <c r="T1530" i="17"/>
  <c r="U1530" i="17" s="1"/>
  <c r="T1545" i="17"/>
  <c r="U1545" i="17" s="1"/>
  <c r="T1726" i="17"/>
  <c r="U1726" i="17" s="1"/>
  <c r="T1810" i="17"/>
  <c r="U1810" i="17" s="1"/>
  <c r="T1813" i="17"/>
  <c r="U1813" i="17" s="1"/>
  <c r="T1816" i="17"/>
  <c r="U1816" i="17" s="1"/>
  <c r="T1874" i="17"/>
  <c r="U1874" i="17" s="1"/>
  <c r="T1873" i="17"/>
  <c r="U1873" i="17" s="1"/>
  <c r="T1877" i="17"/>
  <c r="U1877" i="17" s="1"/>
  <c r="T1876" i="17"/>
  <c r="U1876" i="17" s="1"/>
  <c r="T1941" i="17"/>
  <c r="U1941" i="17" s="1"/>
  <c r="T2014" i="17"/>
  <c r="U2014" i="17" s="1"/>
  <c r="T2069" i="17"/>
  <c r="U2069" i="17" s="1"/>
  <c r="T2068" i="17"/>
  <c r="U2068" i="17" s="1"/>
  <c r="T2081" i="17"/>
  <c r="U2081" i="17" s="1"/>
  <c r="T2080" i="17"/>
  <c r="U2080" i="17" s="1"/>
  <c r="T2084" i="17"/>
  <c r="U2084" i="17" s="1"/>
  <c r="T2148" i="17"/>
  <c r="U2148" i="17" s="1"/>
  <c r="T2146" i="17"/>
  <c r="U2146" i="17" s="1"/>
  <c r="T2203" i="17"/>
  <c r="U2203" i="17" s="1"/>
  <c r="T2337" i="17"/>
  <c r="U2337" i="17" s="1"/>
  <c r="T2336" i="17"/>
  <c r="U2336" i="17" s="1"/>
  <c r="T2386" i="17"/>
  <c r="U2386" i="17" s="1"/>
  <c r="T2389" i="17"/>
  <c r="U2389" i="17" s="1"/>
  <c r="T2392" i="17"/>
  <c r="U2392" i="17" s="1"/>
  <c r="T2429" i="17"/>
  <c r="U2429" i="17" s="1"/>
  <c r="T2428" i="17"/>
  <c r="U2428" i="17" s="1"/>
  <c r="T2441" i="17"/>
  <c r="U2441" i="17" s="1"/>
  <c r="T2440" i="17"/>
  <c r="U2440" i="17" s="1"/>
  <c r="T2444" i="17"/>
  <c r="U2444" i="17" s="1"/>
  <c r="T2496" i="17"/>
  <c r="U2496" i="17" s="1"/>
  <c r="T2494" i="17"/>
  <c r="U2494" i="17" s="1"/>
  <c r="T2603" i="17"/>
  <c r="U2603" i="17" s="1"/>
  <c r="T2609" i="17"/>
  <c r="U2609" i="17" s="1"/>
  <c r="T2656" i="17"/>
  <c r="U2656" i="17" s="1"/>
  <c r="T2658" i="17"/>
  <c r="U2658" i="17" s="1"/>
  <c r="T2657" i="17"/>
  <c r="U2657" i="17" s="1"/>
  <c r="T2740" i="17"/>
  <c r="U2740" i="17" s="1"/>
  <c r="T2741" i="17"/>
  <c r="U2741" i="17" s="1"/>
  <c r="T3040" i="17"/>
  <c r="U3040" i="17" s="1"/>
  <c r="T3085" i="17"/>
  <c r="U3085" i="17" s="1"/>
  <c r="T3084" i="17"/>
  <c r="U3084" i="17" s="1"/>
  <c r="T3306" i="17"/>
  <c r="U3306" i="17" s="1"/>
  <c r="T3304" i="17"/>
  <c r="U3304" i="17" s="1"/>
  <c r="T3305" i="17"/>
  <c r="U3305" i="17" s="1"/>
  <c r="T3398" i="17"/>
  <c r="U3398" i="17" s="1"/>
  <c r="T3397" i="17"/>
  <c r="U3397" i="17" s="1"/>
  <c r="T3546" i="17"/>
  <c r="U3546" i="17" s="1"/>
  <c r="T3549" i="17"/>
  <c r="U3549" i="17" s="1"/>
  <c r="T3577" i="17"/>
  <c r="U3577" i="17" s="1"/>
  <c r="T3576" i="17"/>
  <c r="U3576" i="17" s="1"/>
  <c r="T4043" i="17"/>
  <c r="U4043" i="17" s="1"/>
  <c r="T4042" i="17"/>
  <c r="U4042" i="17" s="1"/>
  <c r="T114" i="17"/>
  <c r="U114" i="17" s="1"/>
  <c r="T126" i="17"/>
  <c r="U126" i="17" s="1"/>
  <c r="T367" i="17"/>
  <c r="U367" i="17" s="1"/>
  <c r="T751" i="17"/>
  <c r="U751" i="17" s="1"/>
  <c r="T967" i="17"/>
  <c r="U967" i="17" s="1"/>
  <c r="T1039" i="17"/>
  <c r="U1039" i="17" s="1"/>
  <c r="T1111" i="17"/>
  <c r="U1111" i="17" s="1"/>
  <c r="T1327" i="17"/>
  <c r="U1327" i="17" s="1"/>
  <c r="T1399" i="17"/>
  <c r="U1399" i="17" s="1"/>
  <c r="T1543" i="17"/>
  <c r="U1543" i="17" s="1"/>
  <c r="T1618" i="17"/>
  <c r="U1618" i="17" s="1"/>
  <c r="T1620" i="17"/>
  <c r="U1620" i="17" s="1"/>
  <c r="T1641" i="17"/>
  <c r="U1641" i="17" s="1"/>
  <c r="T1640" i="17"/>
  <c r="U1640" i="17" s="1"/>
  <c r="T1654" i="17"/>
  <c r="U1654" i="17" s="1"/>
  <c r="T1656" i="17"/>
  <c r="U1656" i="17" s="1"/>
  <c r="T1713" i="17"/>
  <c r="U1713" i="17" s="1"/>
  <c r="T1712" i="17"/>
  <c r="U1712" i="17" s="1"/>
  <c r="T1781" i="17"/>
  <c r="U1781" i="17" s="1"/>
  <c r="T1780" i="17"/>
  <c r="U1780" i="17" s="1"/>
  <c r="T1860" i="17"/>
  <c r="U1860" i="17" s="1"/>
  <c r="T1858" i="17"/>
  <c r="U1858" i="17" s="1"/>
  <c r="T2357" i="17"/>
  <c r="U2357" i="17" s="1"/>
  <c r="T2356" i="17"/>
  <c r="U2356" i="17" s="1"/>
  <c r="T2369" i="17"/>
  <c r="U2369" i="17" s="1"/>
  <c r="T2368" i="17"/>
  <c r="U2368" i="17" s="1"/>
  <c r="T2900" i="17"/>
  <c r="U2900" i="17" s="1"/>
  <c r="T2899" i="17"/>
  <c r="U2899" i="17" s="1"/>
  <c r="T3035" i="17"/>
  <c r="U3035" i="17" s="1"/>
  <c r="T3383" i="17"/>
  <c r="U3383" i="17" s="1"/>
  <c r="T3382" i="17"/>
  <c r="U3382" i="17" s="1"/>
  <c r="T3773" i="17"/>
  <c r="U3773" i="17" s="1"/>
  <c r="T3772" i="17"/>
  <c r="U3772" i="17" s="1"/>
  <c r="T4471" i="17"/>
  <c r="U4471" i="17" s="1"/>
  <c r="T4470" i="17"/>
  <c r="U4470" i="17" s="1"/>
  <c r="T437" i="17"/>
  <c r="U437" i="17" s="1"/>
  <c r="T2229" i="17"/>
  <c r="U2229" i="17" s="1"/>
  <c r="T2970" i="17"/>
  <c r="U2970" i="17" s="1"/>
  <c r="T2969" i="17"/>
  <c r="U2969" i="17" s="1"/>
  <c r="T3595" i="17"/>
  <c r="U3595" i="17" s="1"/>
  <c r="T3594" i="17"/>
  <c r="U3594" i="17" s="1"/>
  <c r="T7187" i="17"/>
  <c r="U7187" i="17" s="1"/>
  <c r="T7188" i="17"/>
  <c r="U7188" i="17" s="1"/>
  <c r="T257" i="17"/>
  <c r="U257" i="17" s="1"/>
  <c r="T835" i="17"/>
  <c r="U835" i="17" s="1"/>
  <c r="T907" i="17"/>
  <c r="U907" i="17" s="1"/>
  <c r="T1339" i="17"/>
  <c r="U1339" i="17" s="1"/>
  <c r="T1955" i="17"/>
  <c r="U1955" i="17" s="1"/>
  <c r="T3783" i="17"/>
  <c r="U3783" i="17" s="1"/>
  <c r="T3782" i="17"/>
  <c r="U3782" i="17" s="1"/>
  <c r="T6709" i="17"/>
  <c r="U6709" i="17" s="1"/>
  <c r="T6708" i="17"/>
  <c r="U6708" i="17" s="1"/>
  <c r="T293" i="17"/>
  <c r="U293" i="17" s="1"/>
  <c r="T329" i="17"/>
  <c r="U329" i="17" s="1"/>
  <c r="T365" i="17"/>
  <c r="U365" i="17" s="1"/>
  <c r="T585" i="17"/>
  <c r="U585" i="17" s="1"/>
  <c r="T685" i="17"/>
  <c r="U685" i="17" s="1"/>
  <c r="T757" i="17"/>
  <c r="U757" i="17" s="1"/>
  <c r="T901" i="17"/>
  <c r="U901" i="17" s="1"/>
  <c r="T945" i="17"/>
  <c r="U945" i="17" s="1"/>
  <c r="T1017" i="17"/>
  <c r="U1017" i="17" s="1"/>
  <c r="T1161" i="17"/>
  <c r="U1161" i="17" s="1"/>
  <c r="T1679" i="17"/>
  <c r="U1679" i="17" s="1"/>
  <c r="T1681" i="17"/>
  <c r="U1681" i="17" s="1"/>
  <c r="T1797" i="17"/>
  <c r="U1797" i="17" s="1"/>
  <c r="T1949" i="17"/>
  <c r="U1949" i="17" s="1"/>
  <c r="T1948" i="17"/>
  <c r="U1948" i="17" s="1"/>
  <c r="T2004" i="17"/>
  <c r="U2004" i="17" s="1"/>
  <c r="T2002" i="17"/>
  <c r="U2002" i="17" s="1"/>
  <c r="T2987" i="17"/>
  <c r="U2987" i="17" s="1"/>
  <c r="T2986" i="17"/>
  <c r="U2986" i="17" s="1"/>
  <c r="T3136" i="17"/>
  <c r="U3136" i="17" s="1"/>
  <c r="T5660" i="17"/>
  <c r="U5660" i="17" s="1"/>
  <c r="T5661" i="17"/>
  <c r="U5661" i="17" s="1"/>
  <c r="T62" i="17"/>
  <c r="U62" i="17" s="1"/>
  <c r="T110" i="17"/>
  <c r="U110" i="17" s="1"/>
  <c r="T134" i="17"/>
  <c r="U134" i="17" s="1"/>
  <c r="T146" i="17"/>
  <c r="U146" i="17" s="1"/>
  <c r="T158" i="17"/>
  <c r="U158" i="17" s="1"/>
  <c r="T242" i="17"/>
  <c r="U242" i="17" s="1"/>
  <c r="T343" i="17"/>
  <c r="U343" i="17" s="1"/>
  <c r="T505" i="17"/>
  <c r="U505" i="17" s="1"/>
  <c r="T683" i="17"/>
  <c r="U683" i="17" s="1"/>
  <c r="T1063" i="17"/>
  <c r="U1063" i="17" s="1"/>
  <c r="T1115" i="17"/>
  <c r="U1115" i="17" s="1"/>
  <c r="T1187" i="17"/>
  <c r="U1187" i="17" s="1"/>
  <c r="T1259" i="17"/>
  <c r="U1259" i="17" s="1"/>
  <c r="T1751" i="17"/>
  <c r="U1751" i="17" s="1"/>
  <c r="T2047" i="17"/>
  <c r="U2047" i="17" s="1"/>
  <c r="T2306" i="17"/>
  <c r="U2306" i="17" s="1"/>
  <c r="T2305" i="17"/>
  <c r="U2305" i="17" s="1"/>
  <c r="T2517" i="17"/>
  <c r="U2517" i="17" s="1"/>
  <c r="T3337" i="17"/>
  <c r="U3337" i="17" s="1"/>
  <c r="T3336" i="17"/>
  <c r="U3336" i="17" s="1"/>
  <c r="T3668" i="17"/>
  <c r="U3668" i="17" s="1"/>
  <c r="T3667" i="17"/>
  <c r="U3667" i="17" s="1"/>
  <c r="T6448" i="17"/>
  <c r="U6448" i="17" s="1"/>
  <c r="T6447" i="17"/>
  <c r="U6447" i="17" s="1"/>
  <c r="T60" i="17"/>
  <c r="U60" i="17" s="1"/>
  <c r="T108" i="17"/>
  <c r="U108" i="17" s="1"/>
  <c r="T22" i="17"/>
  <c r="U22" i="17" s="1"/>
  <c r="T34" i="17"/>
  <c r="U34" i="17" s="1"/>
  <c r="T58" i="17"/>
  <c r="U58" i="17" s="1"/>
  <c r="T190" i="17"/>
  <c r="U190" i="17" s="1"/>
  <c r="T202" i="17"/>
  <c r="U202" i="17" s="1"/>
  <c r="T277" i="17"/>
  <c r="U277" i="17" s="1"/>
  <c r="T283" i="17"/>
  <c r="U283" i="17" s="1"/>
  <c r="T313" i="17"/>
  <c r="U313" i="17" s="1"/>
  <c r="T319" i="17"/>
  <c r="U319" i="17" s="1"/>
  <c r="T349" i="17"/>
  <c r="U349" i="17" s="1"/>
  <c r="T355" i="17"/>
  <c r="U355" i="17" s="1"/>
  <c r="T385" i="17"/>
  <c r="U385" i="17" s="1"/>
  <c r="T391" i="17"/>
  <c r="U391" i="17" s="1"/>
  <c r="T405" i="17"/>
  <c r="U405" i="17" s="1"/>
  <c r="T419" i="17"/>
  <c r="U419" i="17" s="1"/>
  <c r="T444" i="17"/>
  <c r="U444" i="17" s="1"/>
  <c r="T453" i="17"/>
  <c r="U453" i="17" s="1"/>
  <c r="T467" i="17"/>
  <c r="U467" i="17" s="1"/>
  <c r="T492" i="17"/>
  <c r="U492" i="17" s="1"/>
  <c r="T501" i="17"/>
  <c r="U501" i="17" s="1"/>
  <c r="T515" i="17"/>
  <c r="U515" i="17" s="1"/>
  <c r="T540" i="17"/>
  <c r="U540" i="17" s="1"/>
  <c r="T549" i="17"/>
  <c r="U549" i="17" s="1"/>
  <c r="T563" i="17"/>
  <c r="U563" i="17" s="1"/>
  <c r="T574" i="17"/>
  <c r="U574" i="17" s="1"/>
  <c r="T583" i="17"/>
  <c r="U583" i="17" s="1"/>
  <c r="T600" i="17"/>
  <c r="U600" i="17" s="1"/>
  <c r="T635" i="17"/>
  <c r="U635" i="17" s="1"/>
  <c r="T646" i="17"/>
  <c r="U646" i="17" s="1"/>
  <c r="T655" i="17"/>
  <c r="U655" i="17" s="1"/>
  <c r="T672" i="17"/>
  <c r="U672" i="17" s="1"/>
  <c r="T707" i="17"/>
  <c r="U707" i="17" s="1"/>
  <c r="T718" i="17"/>
  <c r="U718" i="17" s="1"/>
  <c r="T727" i="17"/>
  <c r="U727" i="17" s="1"/>
  <c r="T744" i="17"/>
  <c r="U744" i="17" s="1"/>
  <c r="T779" i="17"/>
  <c r="U779" i="17" s="1"/>
  <c r="T790" i="17"/>
  <c r="U790" i="17" s="1"/>
  <c r="T799" i="17"/>
  <c r="U799" i="17" s="1"/>
  <c r="T816" i="17"/>
  <c r="U816" i="17" s="1"/>
  <c r="T851" i="17"/>
  <c r="U851" i="17" s="1"/>
  <c r="T862" i="17"/>
  <c r="U862" i="17" s="1"/>
  <c r="T871" i="17"/>
  <c r="U871" i="17" s="1"/>
  <c r="T888" i="17"/>
  <c r="U888" i="17" s="1"/>
  <c r="T923" i="17"/>
  <c r="U923" i="17" s="1"/>
  <c r="T934" i="17"/>
  <c r="U934" i="17" s="1"/>
  <c r="T943" i="17"/>
  <c r="U943" i="17" s="1"/>
  <c r="T960" i="17"/>
  <c r="U960" i="17" s="1"/>
  <c r="T995" i="17"/>
  <c r="U995" i="17" s="1"/>
  <c r="T1006" i="17"/>
  <c r="U1006" i="17" s="1"/>
  <c r="T1015" i="17"/>
  <c r="U1015" i="17" s="1"/>
  <c r="T1032" i="17"/>
  <c r="U1032" i="17" s="1"/>
  <c r="T1067" i="17"/>
  <c r="U1067" i="17" s="1"/>
  <c r="T1078" i="17"/>
  <c r="U1078" i="17" s="1"/>
  <c r="T1087" i="17"/>
  <c r="U1087" i="17" s="1"/>
  <c r="T1104" i="17"/>
  <c r="U1104" i="17" s="1"/>
  <c r="T1139" i="17"/>
  <c r="U1139" i="17" s="1"/>
  <c r="T1150" i="17"/>
  <c r="U1150" i="17" s="1"/>
  <c r="T1159" i="17"/>
  <c r="U1159" i="17" s="1"/>
  <c r="T1176" i="17"/>
  <c r="U1176" i="17" s="1"/>
  <c r="T1211" i="17"/>
  <c r="U1211" i="17" s="1"/>
  <c r="T1222" i="17"/>
  <c r="U1222" i="17" s="1"/>
  <c r="T1231" i="17"/>
  <c r="U1231" i="17" s="1"/>
  <c r="T1248" i="17"/>
  <c r="U1248" i="17" s="1"/>
  <c r="T1283" i="17"/>
  <c r="U1283" i="17" s="1"/>
  <c r="T1294" i="17"/>
  <c r="U1294" i="17" s="1"/>
  <c r="T1303" i="17"/>
  <c r="U1303" i="17" s="1"/>
  <c r="T1320" i="17"/>
  <c r="U1320" i="17" s="1"/>
  <c r="T1355" i="17"/>
  <c r="U1355" i="17" s="1"/>
  <c r="T1366" i="17"/>
  <c r="U1366" i="17" s="1"/>
  <c r="T1375" i="17"/>
  <c r="U1375" i="17" s="1"/>
  <c r="T1392" i="17"/>
  <c r="U1392" i="17" s="1"/>
  <c r="T1427" i="17"/>
  <c r="U1427" i="17" s="1"/>
  <c r="T1438" i="17"/>
  <c r="U1438" i="17" s="1"/>
  <c r="T1447" i="17"/>
  <c r="U1447" i="17" s="1"/>
  <c r="T1464" i="17"/>
  <c r="U1464" i="17" s="1"/>
  <c r="T1499" i="17"/>
  <c r="U1499" i="17" s="1"/>
  <c r="T1510" i="17"/>
  <c r="U1510" i="17" s="1"/>
  <c r="T1519" i="17"/>
  <c r="U1519" i="17" s="1"/>
  <c r="T1536" i="17"/>
  <c r="U1536" i="17" s="1"/>
  <c r="T1548" i="17"/>
  <c r="U1548" i="17" s="1"/>
  <c r="T1559" i="17"/>
  <c r="U1559" i="17" s="1"/>
  <c r="T1565" i="17"/>
  <c r="U1565" i="17" s="1"/>
  <c r="T1589" i="17"/>
  <c r="U1589" i="17" s="1"/>
  <c r="T1588" i="17"/>
  <c r="U1588" i="17" s="1"/>
  <c r="T1595" i="17"/>
  <c r="U1595" i="17" s="1"/>
  <c r="T1596" i="17"/>
  <c r="U1596" i="17" s="1"/>
  <c r="T1598" i="17"/>
  <c r="U1598" i="17" s="1"/>
  <c r="T1625" i="17"/>
  <c r="U1625" i="17" s="1"/>
  <c r="T1624" i="17"/>
  <c r="U1624" i="17" s="1"/>
  <c r="T1631" i="17"/>
  <c r="U1631" i="17" s="1"/>
  <c r="T1632" i="17"/>
  <c r="U1632" i="17" s="1"/>
  <c r="T1634" i="17"/>
  <c r="U1634" i="17" s="1"/>
  <c r="T1661" i="17"/>
  <c r="U1661" i="17" s="1"/>
  <c r="T1660" i="17"/>
  <c r="U1660" i="17" s="1"/>
  <c r="T1667" i="17"/>
  <c r="U1667" i="17" s="1"/>
  <c r="T1668" i="17"/>
  <c r="U1668" i="17" s="1"/>
  <c r="T1670" i="17"/>
  <c r="U1670" i="17" s="1"/>
  <c r="T1697" i="17"/>
  <c r="U1697" i="17" s="1"/>
  <c r="T1696" i="17"/>
  <c r="U1696" i="17" s="1"/>
  <c r="T1703" i="17"/>
  <c r="U1703" i="17" s="1"/>
  <c r="T1704" i="17"/>
  <c r="U1704" i="17" s="1"/>
  <c r="T1706" i="17"/>
  <c r="U1706" i="17" s="1"/>
  <c r="T1737" i="17"/>
  <c r="U1737" i="17" s="1"/>
  <c r="T1853" i="17"/>
  <c r="U1853" i="17" s="1"/>
  <c r="T1852" i="17"/>
  <c r="U1852" i="17" s="1"/>
  <c r="T1865" i="17"/>
  <c r="U1865" i="17" s="1"/>
  <c r="T1864" i="17"/>
  <c r="U1864" i="17" s="1"/>
  <c r="T1932" i="17"/>
  <c r="U1932" i="17" s="1"/>
  <c r="T1930" i="17"/>
  <c r="U1930" i="17" s="1"/>
  <c r="T1987" i="17"/>
  <c r="U1987" i="17" s="1"/>
  <c r="T2072" i="17"/>
  <c r="U2072" i="17" s="1"/>
  <c r="T2087" i="17"/>
  <c r="U2087" i="17" s="1"/>
  <c r="T2243" i="17"/>
  <c r="U2243" i="17" s="1"/>
  <c r="T2249" i="17"/>
  <c r="U2249" i="17" s="1"/>
  <c r="T2276" i="17"/>
  <c r="U2276" i="17" s="1"/>
  <c r="T2301" i="17"/>
  <c r="U2301" i="17" s="1"/>
  <c r="T2334" i="17"/>
  <c r="U2334" i="17" s="1"/>
  <c r="T2432" i="17"/>
  <c r="U2432" i="17" s="1"/>
  <c r="T2447" i="17"/>
  <c r="U2447" i="17" s="1"/>
  <c r="T2490" i="17"/>
  <c r="U2490" i="17" s="1"/>
  <c r="T2594" i="17"/>
  <c r="U2594" i="17" s="1"/>
  <c r="T2593" i="17"/>
  <c r="U2593" i="17" s="1"/>
  <c r="T2597" i="17"/>
  <c r="U2597" i="17" s="1"/>
  <c r="T2596" i="17"/>
  <c r="U2596" i="17" s="1"/>
  <c r="T2643" i="17"/>
  <c r="U2643" i="17" s="1"/>
  <c r="T2642" i="17"/>
  <c r="U2642" i="17" s="1"/>
  <c r="T2652" i="17"/>
  <c r="U2652" i="17" s="1"/>
  <c r="T2664" i="17"/>
  <c r="U2664" i="17" s="1"/>
  <c r="T2665" i="17"/>
  <c r="U2665" i="17" s="1"/>
  <c r="T2671" i="17"/>
  <c r="U2671" i="17" s="1"/>
  <c r="T2731" i="17"/>
  <c r="U2731" i="17" s="1"/>
  <c r="T2732" i="17"/>
  <c r="U2732" i="17" s="1"/>
  <c r="T3066" i="17"/>
  <c r="U3066" i="17" s="1"/>
  <c r="T3065" i="17"/>
  <c r="U3065" i="17" s="1"/>
  <c r="T3152" i="17"/>
  <c r="U3152" i="17" s="1"/>
  <c r="T3151" i="17"/>
  <c r="U3151" i="17" s="1"/>
  <c r="T3155" i="17"/>
  <c r="U3155" i="17" s="1"/>
  <c r="T3154" i="17"/>
  <c r="U3154" i="17" s="1"/>
  <c r="T3976" i="17"/>
  <c r="U3976" i="17" s="1"/>
  <c r="T3975" i="17"/>
  <c r="U3975" i="17" s="1"/>
  <c r="T2177" i="17"/>
  <c r="U2177" i="17" s="1"/>
  <c r="T2513" i="17"/>
  <c r="U2513" i="17" s="1"/>
  <c r="T2512" i="17"/>
  <c r="U2512" i="17" s="1"/>
  <c r="T2682" i="17"/>
  <c r="U2682" i="17" s="1"/>
  <c r="T5933" i="17"/>
  <c r="U5933" i="17" s="1"/>
  <c r="T7163" i="17"/>
  <c r="U7163" i="17" s="1"/>
  <c r="T7162" i="17"/>
  <c r="U7162" i="17" s="1"/>
  <c r="T7608" i="17"/>
  <c r="U7608" i="17" s="1"/>
  <c r="T7607" i="17"/>
  <c r="U7607" i="17" s="1"/>
  <c r="T3904" i="17"/>
  <c r="U3904" i="17" s="1"/>
  <c r="T4287" i="17"/>
  <c r="U4287" i="17" s="1"/>
  <c r="T4286" i="17"/>
  <c r="U4286" i="17" s="1"/>
  <c r="T613" i="17"/>
  <c r="U613" i="17" s="1"/>
  <c r="T873" i="17"/>
  <c r="U873" i="17" s="1"/>
  <c r="T1089" i="17"/>
  <c r="U1089" i="17" s="1"/>
  <c r="T1333" i="17"/>
  <c r="U1333" i="17" s="1"/>
  <c r="T1449" i="17"/>
  <c r="U1449" i="17" s="1"/>
  <c r="T1603" i="17"/>
  <c r="U1603" i="17" s="1"/>
  <c r="T1675" i="17"/>
  <c r="U1675" i="17" s="1"/>
  <c r="T2373" i="17"/>
  <c r="U2373" i="17" s="1"/>
  <c r="T2850" i="17"/>
  <c r="U2850" i="17" s="1"/>
  <c r="T2897" i="17"/>
  <c r="U2897" i="17" s="1"/>
  <c r="T2896" i="17"/>
  <c r="U2896" i="17" s="1"/>
  <c r="T4478" i="17"/>
  <c r="U4478" i="17" s="1"/>
  <c r="T6205" i="17"/>
  <c r="U6205" i="17" s="1"/>
  <c r="T6204" i="17"/>
  <c r="U6204" i="17" s="1"/>
  <c r="T6398" i="17"/>
  <c r="U6398" i="17" s="1"/>
  <c r="T6399" i="17"/>
  <c r="U6399" i="17" s="1"/>
  <c r="T7160" i="17"/>
  <c r="U7160" i="17" s="1"/>
  <c r="T7159" i="17"/>
  <c r="U7159" i="17" s="1"/>
  <c r="T7645" i="17"/>
  <c r="U7645" i="17" s="1"/>
  <c r="T7644" i="17"/>
  <c r="U7644" i="17" s="1"/>
  <c r="T3567" i="17"/>
  <c r="U3567" i="17" s="1"/>
  <c r="T3566" i="17"/>
  <c r="U3566" i="17" s="1"/>
  <c r="T275" i="17"/>
  <c r="U275" i="17" s="1"/>
  <c r="T291" i="17"/>
  <c r="U291" i="17" s="1"/>
  <c r="T311" i="17"/>
  <c r="U311" i="17" s="1"/>
  <c r="T327" i="17"/>
  <c r="U327" i="17" s="1"/>
  <c r="T347" i="17"/>
  <c r="U347" i="17" s="1"/>
  <c r="T363" i="17"/>
  <c r="U363" i="17" s="1"/>
  <c r="T383" i="17"/>
  <c r="U383" i="17" s="1"/>
  <c r="T399" i="17"/>
  <c r="U399" i="17" s="1"/>
  <c r="T439" i="17"/>
  <c r="U439" i="17" s="1"/>
  <c r="T447" i="17"/>
  <c r="U447" i="17" s="1"/>
  <c r="T487" i="17"/>
  <c r="U487" i="17" s="1"/>
  <c r="T495" i="17"/>
  <c r="U495" i="17" s="1"/>
  <c r="T535" i="17"/>
  <c r="U535" i="17" s="1"/>
  <c r="T543" i="17"/>
  <c r="U543" i="17" s="1"/>
  <c r="T577" i="17"/>
  <c r="U577" i="17" s="1"/>
  <c r="T606" i="17"/>
  <c r="U606" i="17" s="1"/>
  <c r="T621" i="17"/>
  <c r="U621" i="17" s="1"/>
  <c r="T649" i="17"/>
  <c r="U649" i="17" s="1"/>
  <c r="T678" i="17"/>
  <c r="U678" i="17" s="1"/>
  <c r="T693" i="17"/>
  <c r="U693" i="17" s="1"/>
  <c r="T721" i="17"/>
  <c r="U721" i="17" s="1"/>
  <c r="T750" i="17"/>
  <c r="U750" i="17" s="1"/>
  <c r="T765" i="17"/>
  <c r="U765" i="17" s="1"/>
  <c r="T793" i="17"/>
  <c r="U793" i="17" s="1"/>
  <c r="T822" i="17"/>
  <c r="U822" i="17" s="1"/>
  <c r="T837" i="17"/>
  <c r="U837" i="17" s="1"/>
  <c r="T865" i="17"/>
  <c r="U865" i="17" s="1"/>
  <c r="T894" i="17"/>
  <c r="U894" i="17" s="1"/>
  <c r="T909" i="17"/>
  <c r="U909" i="17" s="1"/>
  <c r="T937" i="17"/>
  <c r="U937" i="17" s="1"/>
  <c r="T966" i="17"/>
  <c r="U966" i="17" s="1"/>
  <c r="T981" i="17"/>
  <c r="U981" i="17" s="1"/>
  <c r="T1009" i="17"/>
  <c r="U1009" i="17" s="1"/>
  <c r="T1038" i="17"/>
  <c r="U1038" i="17" s="1"/>
  <c r="T1053" i="17"/>
  <c r="U1053" i="17" s="1"/>
  <c r="T1081" i="17"/>
  <c r="U1081" i="17" s="1"/>
  <c r="T1110" i="17"/>
  <c r="U1110" i="17" s="1"/>
  <c r="T1125" i="17"/>
  <c r="U1125" i="17" s="1"/>
  <c r="T1153" i="17"/>
  <c r="U1153" i="17" s="1"/>
  <c r="T1182" i="17"/>
  <c r="U1182" i="17" s="1"/>
  <c r="T1197" i="17"/>
  <c r="U1197" i="17" s="1"/>
  <c r="T1225" i="17"/>
  <c r="U1225" i="17" s="1"/>
  <c r="T1254" i="17"/>
  <c r="U1254" i="17" s="1"/>
  <c r="T1269" i="17"/>
  <c r="U1269" i="17" s="1"/>
  <c r="T1297" i="17"/>
  <c r="U1297" i="17" s="1"/>
  <c r="T1326" i="17"/>
  <c r="U1326" i="17" s="1"/>
  <c r="T1341" i="17"/>
  <c r="U1341" i="17" s="1"/>
  <c r="T1369" i="17"/>
  <c r="U1369" i="17" s="1"/>
  <c r="T1398" i="17"/>
  <c r="U1398" i="17" s="1"/>
  <c r="T1413" i="17"/>
  <c r="U1413" i="17" s="1"/>
  <c r="T1441" i="17"/>
  <c r="U1441" i="17" s="1"/>
  <c r="T1470" i="17"/>
  <c r="U1470" i="17" s="1"/>
  <c r="T1485" i="17"/>
  <c r="U1485" i="17" s="1"/>
  <c r="T1513" i="17"/>
  <c r="U1513" i="17" s="1"/>
  <c r="T1542" i="17"/>
  <c r="U1542" i="17" s="1"/>
  <c r="T1553" i="17"/>
  <c r="U1553" i="17" s="1"/>
  <c r="T1560" i="17"/>
  <c r="U1560" i="17" s="1"/>
  <c r="T1583" i="17"/>
  <c r="U1583" i="17" s="1"/>
  <c r="T1586" i="17"/>
  <c r="U1586" i="17" s="1"/>
  <c r="T1619" i="17"/>
  <c r="U1619" i="17" s="1"/>
  <c r="T1622" i="17"/>
  <c r="U1622" i="17" s="1"/>
  <c r="T1655" i="17"/>
  <c r="U1655" i="17" s="1"/>
  <c r="T1658" i="17"/>
  <c r="U1658" i="17" s="1"/>
  <c r="T1691" i="17"/>
  <c r="U1691" i="17" s="1"/>
  <c r="T1694" i="17"/>
  <c r="U1694" i="17" s="1"/>
  <c r="T1759" i="17"/>
  <c r="U1759" i="17" s="1"/>
  <c r="T1771" i="17"/>
  <c r="U1771" i="17" s="1"/>
  <c r="T1859" i="17"/>
  <c r="U1859" i="17" s="1"/>
  <c r="T1871" i="17"/>
  <c r="U1871" i="17" s="1"/>
  <c r="T1975" i="17"/>
  <c r="U1975" i="17" s="1"/>
  <c r="T2027" i="17"/>
  <c r="U2027" i="17" s="1"/>
  <c r="T2033" i="17"/>
  <c r="U2033" i="17" s="1"/>
  <c r="T2121" i="17"/>
  <c r="U2121" i="17" s="1"/>
  <c r="T2120" i="17"/>
  <c r="U2120" i="17" s="1"/>
  <c r="T2136" i="17"/>
  <c r="U2136" i="17" s="1"/>
  <c r="T2134" i="17"/>
  <c r="U2134" i="17" s="1"/>
  <c r="T2234" i="17"/>
  <c r="U2234" i="17" s="1"/>
  <c r="T2233" i="17"/>
  <c r="U2233" i="17" s="1"/>
  <c r="T2237" i="17"/>
  <c r="U2237" i="17" s="1"/>
  <c r="T2236" i="17"/>
  <c r="U2236" i="17" s="1"/>
  <c r="T2292" i="17"/>
  <c r="U2292" i="17" s="1"/>
  <c r="T2290" i="17"/>
  <c r="U2290" i="17" s="1"/>
  <c r="T2347" i="17"/>
  <c r="U2347" i="17" s="1"/>
  <c r="T2481" i="17"/>
  <c r="U2481" i="17" s="1"/>
  <c r="T2480" i="17"/>
  <c r="U2480" i="17" s="1"/>
  <c r="T2518" i="17"/>
  <c r="U2518" i="17" s="1"/>
  <c r="T2573" i="17"/>
  <c r="U2573" i="17" s="1"/>
  <c r="T2572" i="17"/>
  <c r="U2572" i="17" s="1"/>
  <c r="T2585" i="17"/>
  <c r="U2585" i="17" s="1"/>
  <c r="T2584" i="17"/>
  <c r="U2584" i="17" s="1"/>
  <c r="T2588" i="17"/>
  <c r="U2588" i="17" s="1"/>
  <c r="T2638" i="17"/>
  <c r="U2638" i="17" s="1"/>
  <c r="T2640" i="17"/>
  <c r="U2640" i="17" s="1"/>
  <c r="T2639" i="17"/>
  <c r="U2639" i="17" s="1"/>
  <c r="T2729" i="17"/>
  <c r="U2729" i="17" s="1"/>
  <c r="T2852" i="17"/>
  <c r="U2852" i="17" s="1"/>
  <c r="T2851" i="17"/>
  <c r="U2851" i="17" s="1"/>
  <c r="T2929" i="17"/>
  <c r="U2929" i="17" s="1"/>
  <c r="T2928" i="17"/>
  <c r="U2928" i="17" s="1"/>
  <c r="T3002" i="17"/>
  <c r="U3002" i="17" s="1"/>
  <c r="T3028" i="17"/>
  <c r="U3028" i="17" s="1"/>
  <c r="T3031" i="17"/>
  <c r="U3031" i="17" s="1"/>
  <c r="T3034" i="17"/>
  <c r="U3034" i="17" s="1"/>
  <c r="T3102" i="17"/>
  <c r="U3102" i="17" s="1"/>
  <c r="T3148" i="17"/>
  <c r="U3148" i="17" s="1"/>
  <c r="T3242" i="17"/>
  <c r="U3242" i="17" s="1"/>
  <c r="T3279" i="17"/>
  <c r="U3279" i="17" s="1"/>
  <c r="T3278" i="17"/>
  <c r="U3278" i="17" s="1"/>
  <c r="T3425" i="17"/>
  <c r="U3425" i="17" s="1"/>
  <c r="T3477" i="17"/>
  <c r="U3477" i="17" s="1"/>
  <c r="T3476" i="17"/>
  <c r="U3476" i="17" s="1"/>
  <c r="T3721" i="17"/>
  <c r="U3721" i="17" s="1"/>
  <c r="T3720" i="17"/>
  <c r="U3720" i="17" s="1"/>
  <c r="T4143" i="17"/>
  <c r="U4143" i="17" s="1"/>
  <c r="T4142" i="17"/>
  <c r="U4142" i="17" s="1"/>
  <c r="T581" i="17"/>
  <c r="U581" i="17" s="1"/>
  <c r="T593" i="17"/>
  <c r="U593" i="17" s="1"/>
  <c r="T605" i="17"/>
  <c r="U605" i="17" s="1"/>
  <c r="T617" i="17"/>
  <c r="U617" i="17" s="1"/>
  <c r="T629" i="17"/>
  <c r="U629" i="17" s="1"/>
  <c r="T641" i="17"/>
  <c r="U641" i="17" s="1"/>
  <c r="T653" i="17"/>
  <c r="U653" i="17" s="1"/>
  <c r="T665" i="17"/>
  <c r="U665" i="17" s="1"/>
  <c r="T677" i="17"/>
  <c r="U677" i="17" s="1"/>
  <c r="T689" i="17"/>
  <c r="U689" i="17" s="1"/>
  <c r="T701" i="17"/>
  <c r="U701" i="17" s="1"/>
  <c r="T713" i="17"/>
  <c r="U713" i="17" s="1"/>
  <c r="T725" i="17"/>
  <c r="U725" i="17" s="1"/>
  <c r="T737" i="17"/>
  <c r="U737" i="17" s="1"/>
  <c r="T749" i="17"/>
  <c r="U749" i="17" s="1"/>
  <c r="T761" i="17"/>
  <c r="U761" i="17" s="1"/>
  <c r="T773" i="17"/>
  <c r="U773" i="17" s="1"/>
  <c r="T785" i="17"/>
  <c r="U785" i="17" s="1"/>
  <c r="T797" i="17"/>
  <c r="U797" i="17" s="1"/>
  <c r="T809" i="17"/>
  <c r="U809" i="17" s="1"/>
  <c r="T821" i="17"/>
  <c r="U821" i="17" s="1"/>
  <c r="T833" i="17"/>
  <c r="U833" i="17" s="1"/>
  <c r="T845" i="17"/>
  <c r="U845" i="17" s="1"/>
  <c r="T857" i="17"/>
  <c r="U857" i="17" s="1"/>
  <c r="T869" i="17"/>
  <c r="U869" i="17" s="1"/>
  <c r="T881" i="17"/>
  <c r="U881" i="17" s="1"/>
  <c r="T893" i="17"/>
  <c r="U893" i="17" s="1"/>
  <c r="T905" i="17"/>
  <c r="U905" i="17" s="1"/>
  <c r="T917" i="17"/>
  <c r="U917" i="17" s="1"/>
  <c r="T929" i="17"/>
  <c r="U929" i="17" s="1"/>
  <c r="T941" i="17"/>
  <c r="U941" i="17" s="1"/>
  <c r="T953" i="17"/>
  <c r="U953" i="17" s="1"/>
  <c r="T965" i="17"/>
  <c r="U965" i="17" s="1"/>
  <c r="T977" i="17"/>
  <c r="U977" i="17" s="1"/>
  <c r="T989" i="17"/>
  <c r="U989" i="17" s="1"/>
  <c r="T1001" i="17"/>
  <c r="U1001" i="17" s="1"/>
  <c r="T1013" i="17"/>
  <c r="U1013" i="17" s="1"/>
  <c r="T1025" i="17"/>
  <c r="U1025" i="17" s="1"/>
  <c r="T1037" i="17"/>
  <c r="U1037" i="17" s="1"/>
  <c r="T1049" i="17"/>
  <c r="U1049" i="17" s="1"/>
  <c r="T1061" i="17"/>
  <c r="U1061" i="17" s="1"/>
  <c r="T1073" i="17"/>
  <c r="U1073" i="17" s="1"/>
  <c r="T1085" i="17"/>
  <c r="U1085" i="17" s="1"/>
  <c r="T1097" i="17"/>
  <c r="U1097" i="17" s="1"/>
  <c r="T1109" i="17"/>
  <c r="U1109" i="17" s="1"/>
  <c r="T1121" i="17"/>
  <c r="U1121" i="17" s="1"/>
  <c r="T1133" i="17"/>
  <c r="U1133" i="17" s="1"/>
  <c r="T1145" i="17"/>
  <c r="U1145" i="17" s="1"/>
  <c r="T1157" i="17"/>
  <c r="U1157" i="17" s="1"/>
  <c r="T1169" i="17"/>
  <c r="U1169" i="17" s="1"/>
  <c r="T1181" i="17"/>
  <c r="U1181" i="17" s="1"/>
  <c r="T1193" i="17"/>
  <c r="U1193" i="17" s="1"/>
  <c r="T1205" i="17"/>
  <c r="U1205" i="17" s="1"/>
  <c r="T1217" i="17"/>
  <c r="U1217" i="17" s="1"/>
  <c r="T1229" i="17"/>
  <c r="U1229" i="17" s="1"/>
  <c r="T1241" i="17"/>
  <c r="U1241" i="17" s="1"/>
  <c r="T1253" i="17"/>
  <c r="U1253" i="17" s="1"/>
  <c r="T1265" i="17"/>
  <c r="U1265" i="17" s="1"/>
  <c r="T1277" i="17"/>
  <c r="U1277" i="17" s="1"/>
  <c r="T1289" i="17"/>
  <c r="U1289" i="17" s="1"/>
  <c r="T1301" i="17"/>
  <c r="U1301" i="17" s="1"/>
  <c r="T1313" i="17"/>
  <c r="U1313" i="17" s="1"/>
  <c r="T1325" i="17"/>
  <c r="U1325" i="17" s="1"/>
  <c r="T1337" i="17"/>
  <c r="U1337" i="17" s="1"/>
  <c r="T1349" i="17"/>
  <c r="U1349" i="17" s="1"/>
  <c r="T1361" i="17"/>
  <c r="U1361" i="17" s="1"/>
  <c r="T1373" i="17"/>
  <c r="U1373" i="17" s="1"/>
  <c r="T1385" i="17"/>
  <c r="U1385" i="17" s="1"/>
  <c r="T1397" i="17"/>
  <c r="U1397" i="17" s="1"/>
  <c r="T1409" i="17"/>
  <c r="U1409" i="17" s="1"/>
  <c r="T1421" i="17"/>
  <c r="U1421" i="17" s="1"/>
  <c r="T1433" i="17"/>
  <c r="U1433" i="17" s="1"/>
  <c r="T1445" i="17"/>
  <c r="U1445" i="17" s="1"/>
  <c r="T1457" i="17"/>
  <c r="U1457" i="17" s="1"/>
  <c r="T1469" i="17"/>
  <c r="U1469" i="17" s="1"/>
  <c r="T1481" i="17"/>
  <c r="U1481" i="17" s="1"/>
  <c r="T1493" i="17"/>
  <c r="U1493" i="17" s="1"/>
  <c r="T1505" i="17"/>
  <c r="U1505" i="17" s="1"/>
  <c r="T1517" i="17"/>
  <c r="U1517" i="17" s="1"/>
  <c r="T1529" i="17"/>
  <c r="U1529" i="17" s="1"/>
  <c r="T1541" i="17"/>
  <c r="U1541" i="17" s="1"/>
  <c r="T1764" i="17"/>
  <c r="U1764" i="17" s="1"/>
  <c r="T1775" i="17"/>
  <c r="U1775" i="17" s="1"/>
  <c r="T1819" i="17"/>
  <c r="U1819" i="17" s="1"/>
  <c r="T1836" i="17"/>
  <c r="U1836" i="17" s="1"/>
  <c r="T1847" i="17"/>
  <c r="U1847" i="17" s="1"/>
  <c r="T1891" i="17"/>
  <c r="U1891" i="17" s="1"/>
  <c r="T1908" i="17"/>
  <c r="U1908" i="17" s="1"/>
  <c r="T1919" i="17"/>
  <c r="U1919" i="17" s="1"/>
  <c r="T1963" i="17"/>
  <c r="U1963" i="17" s="1"/>
  <c r="T1980" i="17"/>
  <c r="U1980" i="17" s="1"/>
  <c r="T1991" i="17"/>
  <c r="U1991" i="17" s="1"/>
  <c r="T2035" i="17"/>
  <c r="U2035" i="17" s="1"/>
  <c r="T2052" i="17"/>
  <c r="U2052" i="17" s="1"/>
  <c r="T2063" i="17"/>
  <c r="U2063" i="17" s="1"/>
  <c r="T2107" i="17"/>
  <c r="U2107" i="17" s="1"/>
  <c r="T2124" i="17"/>
  <c r="U2124" i="17" s="1"/>
  <c r="T2135" i="17"/>
  <c r="U2135" i="17" s="1"/>
  <c r="T2179" i="17"/>
  <c r="U2179" i="17" s="1"/>
  <c r="T2196" i="17"/>
  <c r="U2196" i="17" s="1"/>
  <c r="T2207" i="17"/>
  <c r="U2207" i="17" s="1"/>
  <c r="T2251" i="17"/>
  <c r="U2251" i="17" s="1"/>
  <c r="T2268" i="17"/>
  <c r="U2268" i="17" s="1"/>
  <c r="T2279" i="17"/>
  <c r="U2279" i="17" s="1"/>
  <c r="T2323" i="17"/>
  <c r="U2323" i="17" s="1"/>
  <c r="T2340" i="17"/>
  <c r="U2340" i="17" s="1"/>
  <c r="T2351" i="17"/>
  <c r="U2351" i="17" s="1"/>
  <c r="T2395" i="17"/>
  <c r="U2395" i="17" s="1"/>
  <c r="T2412" i="17"/>
  <c r="U2412" i="17" s="1"/>
  <c r="T2423" i="17"/>
  <c r="U2423" i="17" s="1"/>
  <c r="T2467" i="17"/>
  <c r="U2467" i="17" s="1"/>
  <c r="T2484" i="17"/>
  <c r="U2484" i="17" s="1"/>
  <c r="T2495" i="17"/>
  <c r="U2495" i="17" s="1"/>
  <c r="T2539" i="17"/>
  <c r="U2539" i="17" s="1"/>
  <c r="T2556" i="17"/>
  <c r="U2556" i="17" s="1"/>
  <c r="T2567" i="17"/>
  <c r="U2567" i="17" s="1"/>
  <c r="T2611" i="17"/>
  <c r="U2611" i="17" s="1"/>
  <c r="T2628" i="17"/>
  <c r="U2628" i="17" s="1"/>
  <c r="T2669" i="17"/>
  <c r="U2669" i="17" s="1"/>
  <c r="T2673" i="17"/>
  <c r="U2673" i="17" s="1"/>
  <c r="T2672" i="17"/>
  <c r="U2672" i="17" s="1"/>
  <c r="T2709" i="17"/>
  <c r="U2709" i="17" s="1"/>
  <c r="T2708" i="17"/>
  <c r="U2708" i="17" s="1"/>
  <c r="T2752" i="17"/>
  <c r="U2752" i="17" s="1"/>
  <c r="T2753" i="17"/>
  <c r="U2753" i="17" s="1"/>
  <c r="T2756" i="17"/>
  <c r="U2756" i="17" s="1"/>
  <c r="T2765" i="17"/>
  <c r="U2765" i="17" s="1"/>
  <c r="T2785" i="17"/>
  <c r="U2785" i="17" s="1"/>
  <c r="T2855" i="17"/>
  <c r="U2855" i="17" s="1"/>
  <c r="T2922" i="17"/>
  <c r="U2922" i="17" s="1"/>
  <c r="T2921" i="17"/>
  <c r="U2921" i="17" s="1"/>
  <c r="T3005" i="17"/>
  <c r="U3005" i="17" s="1"/>
  <c r="T3205" i="17"/>
  <c r="U3205" i="17" s="1"/>
  <c r="T3257" i="17"/>
  <c r="U3257" i="17" s="1"/>
  <c r="T3315" i="17"/>
  <c r="U3315" i="17" s="1"/>
  <c r="T3391" i="17"/>
  <c r="U3391" i="17" s="1"/>
  <c r="T3405" i="17"/>
  <c r="U3405" i="17" s="1"/>
  <c r="T3445" i="17"/>
  <c r="U3445" i="17" s="1"/>
  <c r="T3444" i="17"/>
  <c r="U3444" i="17" s="1"/>
  <c r="T3520" i="17"/>
  <c r="U3520" i="17" s="1"/>
  <c r="T3586" i="17"/>
  <c r="U3586" i="17" s="1"/>
  <c r="T3585" i="17"/>
  <c r="U3585" i="17" s="1"/>
  <c r="T3699" i="17"/>
  <c r="U3699" i="17" s="1"/>
  <c r="T3698" i="17"/>
  <c r="U3698" i="17" s="1"/>
  <c r="T3814" i="17"/>
  <c r="U3814" i="17" s="1"/>
  <c r="T3813" i="17"/>
  <c r="U3813" i="17" s="1"/>
  <c r="T3817" i="17"/>
  <c r="U3817" i="17" s="1"/>
  <c r="T3816" i="17"/>
  <c r="U3816" i="17" s="1"/>
  <c r="T4015" i="17"/>
  <c r="U4015" i="17" s="1"/>
  <c r="T4013" i="17"/>
  <c r="U4013" i="17" s="1"/>
  <c r="T4513" i="17"/>
  <c r="U4513" i="17" s="1"/>
  <c r="T4511" i="17"/>
  <c r="U4511" i="17" s="1"/>
  <c r="T4512" i="17"/>
  <c r="U4512" i="17" s="1"/>
  <c r="T5118" i="17"/>
  <c r="U5118" i="17" s="1"/>
  <c r="T5117" i="17"/>
  <c r="U5117" i="17" s="1"/>
  <c r="T1563" i="17"/>
  <c r="U1563" i="17" s="1"/>
  <c r="T1579" i="17"/>
  <c r="U1579" i="17" s="1"/>
  <c r="T1601" i="17"/>
  <c r="U1601" i="17" s="1"/>
  <c r="T1615" i="17"/>
  <c r="U1615" i="17" s="1"/>
  <c r="T1637" i="17"/>
  <c r="U1637" i="17" s="1"/>
  <c r="T1651" i="17"/>
  <c r="U1651" i="17" s="1"/>
  <c r="T1673" i="17"/>
  <c r="U1673" i="17" s="1"/>
  <c r="T1687" i="17"/>
  <c r="U1687" i="17" s="1"/>
  <c r="T1709" i="17"/>
  <c r="U1709" i="17" s="1"/>
  <c r="T1783" i="17"/>
  <c r="U1783" i="17" s="1"/>
  <c r="T1800" i="17"/>
  <c r="U1800" i="17" s="1"/>
  <c r="T1855" i="17"/>
  <c r="U1855" i="17" s="1"/>
  <c r="T1872" i="17"/>
  <c r="U1872" i="17" s="1"/>
  <c r="T1927" i="17"/>
  <c r="U1927" i="17" s="1"/>
  <c r="T1944" i="17"/>
  <c r="U1944" i="17" s="1"/>
  <c r="T1981" i="17"/>
  <c r="U1981" i="17" s="1"/>
  <c r="T1999" i="17"/>
  <c r="U1999" i="17" s="1"/>
  <c r="T2016" i="17"/>
  <c r="U2016" i="17" s="1"/>
  <c r="T2071" i="17"/>
  <c r="U2071" i="17" s="1"/>
  <c r="T2088" i="17"/>
  <c r="U2088" i="17" s="1"/>
  <c r="T2143" i="17"/>
  <c r="U2143" i="17" s="1"/>
  <c r="T2160" i="17"/>
  <c r="U2160" i="17" s="1"/>
  <c r="T2197" i="17"/>
  <c r="U2197" i="17" s="1"/>
  <c r="T2215" i="17"/>
  <c r="U2215" i="17" s="1"/>
  <c r="T2232" i="17"/>
  <c r="U2232" i="17" s="1"/>
  <c r="T2269" i="17"/>
  <c r="U2269" i="17" s="1"/>
  <c r="T2287" i="17"/>
  <c r="U2287" i="17" s="1"/>
  <c r="T2304" i="17"/>
  <c r="U2304" i="17" s="1"/>
  <c r="T2341" i="17"/>
  <c r="U2341" i="17" s="1"/>
  <c r="T2359" i="17"/>
  <c r="U2359" i="17" s="1"/>
  <c r="T2376" i="17"/>
  <c r="U2376" i="17" s="1"/>
  <c r="T2413" i="17"/>
  <c r="U2413" i="17" s="1"/>
  <c r="T2431" i="17"/>
  <c r="U2431" i="17" s="1"/>
  <c r="T2448" i="17"/>
  <c r="U2448" i="17" s="1"/>
  <c r="T2485" i="17"/>
  <c r="U2485" i="17" s="1"/>
  <c r="T2503" i="17"/>
  <c r="U2503" i="17" s="1"/>
  <c r="T2520" i="17"/>
  <c r="U2520" i="17" s="1"/>
  <c r="T2575" i="17"/>
  <c r="U2575" i="17" s="1"/>
  <c r="T2592" i="17"/>
  <c r="U2592" i="17" s="1"/>
  <c r="T2739" i="17"/>
  <c r="U2739" i="17" s="1"/>
  <c r="T2742" i="17"/>
  <c r="U2742" i="17" s="1"/>
  <c r="T2860" i="17"/>
  <c r="U2860" i="17" s="1"/>
  <c r="T2879" i="17"/>
  <c r="U2879" i="17" s="1"/>
  <c r="T2972" i="17"/>
  <c r="U2972" i="17" s="1"/>
  <c r="T2971" i="17"/>
  <c r="U2971" i="17" s="1"/>
  <c r="T2991" i="17"/>
  <c r="U2991" i="17" s="1"/>
  <c r="T2994" i="17"/>
  <c r="U2994" i="17" s="1"/>
  <c r="T3061" i="17"/>
  <c r="U3061" i="17" s="1"/>
  <c r="T3060" i="17"/>
  <c r="U3060" i="17" s="1"/>
  <c r="T3147" i="17"/>
  <c r="U3147" i="17" s="1"/>
  <c r="T3169" i="17"/>
  <c r="U3169" i="17" s="1"/>
  <c r="T3168" i="17"/>
  <c r="U3168" i="17" s="1"/>
  <c r="T3175" i="17"/>
  <c r="U3175" i="17" s="1"/>
  <c r="T3234" i="17"/>
  <c r="U3234" i="17" s="1"/>
  <c r="T3232" i="17"/>
  <c r="U3232" i="17" s="1"/>
  <c r="T3237" i="17"/>
  <c r="U3237" i="17" s="1"/>
  <c r="T3289" i="17"/>
  <c r="U3289" i="17" s="1"/>
  <c r="T3319" i="17"/>
  <c r="U3319" i="17" s="1"/>
  <c r="T3390" i="17"/>
  <c r="U3390" i="17" s="1"/>
  <c r="T3428" i="17"/>
  <c r="U3428" i="17" s="1"/>
  <c r="T3426" i="17"/>
  <c r="U3426" i="17" s="1"/>
  <c r="T3465" i="17"/>
  <c r="U3465" i="17" s="1"/>
  <c r="T3486" i="17"/>
  <c r="U3486" i="17" s="1"/>
  <c r="T3617" i="17"/>
  <c r="U3617" i="17" s="1"/>
  <c r="T3616" i="17"/>
  <c r="U3616" i="17" s="1"/>
  <c r="T3761" i="17"/>
  <c r="U3761" i="17" s="1"/>
  <c r="T3760" i="17"/>
  <c r="U3760" i="17" s="1"/>
  <c r="T3764" i="17"/>
  <c r="U3764" i="17" s="1"/>
  <c r="T3763" i="17"/>
  <c r="U3763" i="17" s="1"/>
  <c r="T4162" i="17"/>
  <c r="U4162" i="17" s="1"/>
  <c r="T4175" i="17"/>
  <c r="U4175" i="17" s="1"/>
  <c r="T4174" i="17"/>
  <c r="U4174" i="17" s="1"/>
  <c r="T4705" i="17"/>
  <c r="U4705" i="17" s="1"/>
  <c r="T4704" i="17"/>
  <c r="U4704" i="17" s="1"/>
  <c r="T4756" i="17"/>
  <c r="U4756" i="17" s="1"/>
  <c r="T4757" i="17"/>
  <c r="U4757" i="17" s="1"/>
  <c r="T4780" i="17"/>
  <c r="U4780" i="17" s="1"/>
  <c r="T4781" i="17"/>
  <c r="U4781" i="17" s="1"/>
  <c r="T4791" i="17"/>
  <c r="U4791" i="17" s="1"/>
  <c r="T4904" i="17"/>
  <c r="U4904" i="17" s="1"/>
  <c r="T4903" i="17"/>
  <c r="U4903" i="17" s="1"/>
  <c r="T5149" i="17"/>
  <c r="U5149" i="17" s="1"/>
  <c r="T5148" i="17"/>
  <c r="U5148" i="17" s="1"/>
  <c r="T5192" i="17"/>
  <c r="U5192" i="17" s="1"/>
  <c r="T5191" i="17"/>
  <c r="U5191" i="17" s="1"/>
  <c r="T5199" i="17"/>
  <c r="U5199" i="17" s="1"/>
  <c r="T5198" i="17"/>
  <c r="U5198" i="17" s="1"/>
  <c r="T1593" i="17"/>
  <c r="U1593" i="17" s="1"/>
  <c r="T1629" i="17"/>
  <c r="U1629" i="17" s="1"/>
  <c r="T1665" i="17"/>
  <c r="U1665" i="17" s="1"/>
  <c r="T1701" i="17"/>
  <c r="U1701" i="17" s="1"/>
  <c r="T1757" i="17"/>
  <c r="U1757" i="17" s="1"/>
  <c r="T1809" i="17"/>
  <c r="U1809" i="17" s="1"/>
  <c r="T1829" i="17"/>
  <c r="U1829" i="17" s="1"/>
  <c r="T1881" i="17"/>
  <c r="U1881" i="17" s="1"/>
  <c r="T1901" i="17"/>
  <c r="U1901" i="17" s="1"/>
  <c r="T1953" i="17"/>
  <c r="U1953" i="17" s="1"/>
  <c r="T1973" i="17"/>
  <c r="U1973" i="17" s="1"/>
  <c r="T2025" i="17"/>
  <c r="U2025" i="17" s="1"/>
  <c r="T2045" i="17"/>
  <c r="U2045" i="17" s="1"/>
  <c r="T2097" i="17"/>
  <c r="U2097" i="17" s="1"/>
  <c r="T2117" i="17"/>
  <c r="U2117" i="17" s="1"/>
  <c r="T2169" i="17"/>
  <c r="U2169" i="17" s="1"/>
  <c r="T2189" i="17"/>
  <c r="U2189" i="17" s="1"/>
  <c r="T2241" i="17"/>
  <c r="U2241" i="17" s="1"/>
  <c r="T2261" i="17"/>
  <c r="U2261" i="17" s="1"/>
  <c r="T2313" i="17"/>
  <c r="U2313" i="17" s="1"/>
  <c r="T2333" i="17"/>
  <c r="U2333" i="17" s="1"/>
  <c r="T2385" i="17"/>
  <c r="U2385" i="17" s="1"/>
  <c r="T2405" i="17"/>
  <c r="U2405" i="17" s="1"/>
  <c r="T2457" i="17"/>
  <c r="U2457" i="17" s="1"/>
  <c r="T2477" i="17"/>
  <c r="U2477" i="17" s="1"/>
  <c r="T2529" i="17"/>
  <c r="U2529" i="17" s="1"/>
  <c r="T2549" i="17"/>
  <c r="U2549" i="17" s="1"/>
  <c r="T2601" i="17"/>
  <c r="U2601" i="17" s="1"/>
  <c r="T2621" i="17"/>
  <c r="U2621" i="17" s="1"/>
  <c r="T2733" i="17"/>
  <c r="U2733" i="17" s="1"/>
  <c r="T2809" i="17"/>
  <c r="U2809" i="17" s="1"/>
  <c r="T2824" i="17"/>
  <c r="U2824" i="17" s="1"/>
  <c r="T2838" i="17"/>
  <c r="U2838" i="17" s="1"/>
  <c r="T2836" i="17"/>
  <c r="U2836" i="17" s="1"/>
  <c r="T2872" i="17"/>
  <c r="U2872" i="17" s="1"/>
  <c r="T2873" i="17"/>
  <c r="U2873" i="17" s="1"/>
  <c r="T3023" i="17"/>
  <c r="U3023" i="17" s="1"/>
  <c r="T3131" i="17"/>
  <c r="U3131" i="17" s="1"/>
  <c r="T3130" i="17"/>
  <c r="U3130" i="17" s="1"/>
  <c r="T3188" i="17"/>
  <c r="U3188" i="17" s="1"/>
  <c r="T3277" i="17"/>
  <c r="U3277" i="17" s="1"/>
  <c r="T3329" i="17"/>
  <c r="U3329" i="17" s="1"/>
  <c r="T3407" i="17"/>
  <c r="U3407" i="17" s="1"/>
  <c r="T3408" i="17"/>
  <c r="U3408" i="17" s="1"/>
  <c r="T3410" i="17"/>
  <c r="U3410" i="17" s="1"/>
  <c r="T3483" i="17"/>
  <c r="U3483" i="17" s="1"/>
  <c r="T3482" i="17"/>
  <c r="U3482" i="17" s="1"/>
  <c r="T3484" i="17"/>
  <c r="U3484" i="17" s="1"/>
  <c r="T3553" i="17"/>
  <c r="U3553" i="17" s="1"/>
  <c r="T3630" i="17"/>
  <c r="U3630" i="17" s="1"/>
  <c r="T3643" i="17"/>
  <c r="U3643" i="17" s="1"/>
  <c r="T3790" i="17"/>
  <c r="U3790" i="17" s="1"/>
  <c r="T3865" i="17"/>
  <c r="U3865" i="17" s="1"/>
  <c r="T3864" i="17"/>
  <c r="U3864" i="17" s="1"/>
  <c r="T4089" i="17"/>
  <c r="U4089" i="17" s="1"/>
  <c r="T4088" i="17"/>
  <c r="U4088" i="17" s="1"/>
  <c r="T4134" i="17"/>
  <c r="U4134" i="17" s="1"/>
  <c r="T4133" i="17"/>
  <c r="U4133" i="17" s="1"/>
  <c r="T4182" i="17"/>
  <c r="U4182" i="17" s="1"/>
  <c r="T4181" i="17"/>
  <c r="U4181" i="17" s="1"/>
  <c r="T4775" i="17"/>
  <c r="U4775" i="17" s="1"/>
  <c r="T4774" i="17"/>
  <c r="U4774" i="17" s="1"/>
  <c r="T4914" i="17"/>
  <c r="U4914" i="17" s="1"/>
  <c r="T4913" i="17"/>
  <c r="U4913" i="17" s="1"/>
  <c r="T1718" i="17"/>
  <c r="U1718" i="17" s="1"/>
  <c r="T1735" i="17"/>
  <c r="U1735" i="17" s="1"/>
  <c r="T1740" i="17"/>
  <c r="U1740" i="17" s="1"/>
  <c r="T1749" i="17"/>
  <c r="U1749" i="17" s="1"/>
  <c r="T1777" i="17"/>
  <c r="U1777" i="17" s="1"/>
  <c r="T1795" i="17"/>
  <c r="U1795" i="17" s="1"/>
  <c r="T1812" i="17"/>
  <c r="U1812" i="17" s="1"/>
  <c r="T1823" i="17"/>
  <c r="U1823" i="17" s="1"/>
  <c r="T1849" i="17"/>
  <c r="U1849" i="17" s="1"/>
  <c r="T1867" i="17"/>
  <c r="U1867" i="17" s="1"/>
  <c r="T1884" i="17"/>
  <c r="U1884" i="17" s="1"/>
  <c r="T1895" i="17"/>
  <c r="U1895" i="17" s="1"/>
  <c r="T1921" i="17"/>
  <c r="U1921" i="17" s="1"/>
  <c r="T1939" i="17"/>
  <c r="U1939" i="17" s="1"/>
  <c r="T1956" i="17"/>
  <c r="U1956" i="17" s="1"/>
  <c r="T1967" i="17"/>
  <c r="U1967" i="17" s="1"/>
  <c r="T1993" i="17"/>
  <c r="U1993" i="17" s="1"/>
  <c r="T2011" i="17"/>
  <c r="U2011" i="17" s="1"/>
  <c r="T2028" i="17"/>
  <c r="U2028" i="17" s="1"/>
  <c r="T2039" i="17"/>
  <c r="U2039" i="17" s="1"/>
  <c r="T2065" i="17"/>
  <c r="U2065" i="17" s="1"/>
  <c r="T2083" i="17"/>
  <c r="U2083" i="17" s="1"/>
  <c r="T2100" i="17"/>
  <c r="U2100" i="17" s="1"/>
  <c r="T2111" i="17"/>
  <c r="U2111" i="17" s="1"/>
  <c r="T2137" i="17"/>
  <c r="U2137" i="17" s="1"/>
  <c r="T2155" i="17"/>
  <c r="U2155" i="17" s="1"/>
  <c r="T2172" i="17"/>
  <c r="U2172" i="17" s="1"/>
  <c r="T2183" i="17"/>
  <c r="U2183" i="17" s="1"/>
  <c r="T2209" i="17"/>
  <c r="U2209" i="17" s="1"/>
  <c r="T2227" i="17"/>
  <c r="U2227" i="17" s="1"/>
  <c r="T2244" i="17"/>
  <c r="U2244" i="17" s="1"/>
  <c r="T2255" i="17"/>
  <c r="U2255" i="17" s="1"/>
  <c r="T2281" i="17"/>
  <c r="U2281" i="17" s="1"/>
  <c r="T2299" i="17"/>
  <c r="U2299" i="17" s="1"/>
  <c r="T2316" i="17"/>
  <c r="U2316" i="17" s="1"/>
  <c r="T2327" i="17"/>
  <c r="U2327" i="17" s="1"/>
  <c r="T2353" i="17"/>
  <c r="U2353" i="17" s="1"/>
  <c r="T2371" i="17"/>
  <c r="U2371" i="17" s="1"/>
  <c r="T2388" i="17"/>
  <c r="U2388" i="17" s="1"/>
  <c r="T2399" i="17"/>
  <c r="U2399" i="17" s="1"/>
  <c r="T2425" i="17"/>
  <c r="U2425" i="17" s="1"/>
  <c r="T2443" i="17"/>
  <c r="U2443" i="17" s="1"/>
  <c r="T2460" i="17"/>
  <c r="U2460" i="17" s="1"/>
  <c r="T2471" i="17"/>
  <c r="U2471" i="17" s="1"/>
  <c r="T2497" i="17"/>
  <c r="U2497" i="17" s="1"/>
  <c r="T2515" i="17"/>
  <c r="U2515" i="17" s="1"/>
  <c r="T2532" i="17"/>
  <c r="U2532" i="17" s="1"/>
  <c r="T2543" i="17"/>
  <c r="U2543" i="17" s="1"/>
  <c r="T2569" i="17"/>
  <c r="U2569" i="17" s="1"/>
  <c r="T2587" i="17"/>
  <c r="U2587" i="17" s="1"/>
  <c r="T2604" i="17"/>
  <c r="U2604" i="17" s="1"/>
  <c r="T2615" i="17"/>
  <c r="U2615" i="17" s="1"/>
  <c r="T2645" i="17"/>
  <c r="U2645" i="17" s="1"/>
  <c r="T2648" i="17"/>
  <c r="U2648" i="17" s="1"/>
  <c r="T2663" i="17"/>
  <c r="U2663" i="17" s="1"/>
  <c r="T2690" i="17"/>
  <c r="U2690" i="17" s="1"/>
  <c r="T2699" i="17"/>
  <c r="U2699" i="17" s="1"/>
  <c r="T2727" i="17"/>
  <c r="U2727" i="17" s="1"/>
  <c r="T2726" i="17"/>
  <c r="U2726" i="17" s="1"/>
  <c r="T2730" i="17"/>
  <c r="U2730" i="17" s="1"/>
  <c r="T2787" i="17"/>
  <c r="U2787" i="17" s="1"/>
  <c r="T2786" i="17"/>
  <c r="U2786" i="17" s="1"/>
  <c r="T2819" i="17"/>
  <c r="U2819" i="17" s="1"/>
  <c r="T2818" i="17"/>
  <c r="U2818" i="17" s="1"/>
  <c r="T2953" i="17"/>
  <c r="U2953" i="17" s="1"/>
  <c r="T2968" i="17"/>
  <c r="U2968" i="17" s="1"/>
  <c r="T2982" i="17"/>
  <c r="U2982" i="17" s="1"/>
  <c r="T2980" i="17"/>
  <c r="U2980" i="17" s="1"/>
  <c r="T3016" i="17"/>
  <c r="U3016" i="17" s="1"/>
  <c r="T3017" i="17"/>
  <c r="U3017" i="17" s="1"/>
  <c r="T3116" i="17"/>
  <c r="U3116" i="17" s="1"/>
  <c r="T3115" i="17"/>
  <c r="U3115" i="17" s="1"/>
  <c r="T3122" i="17"/>
  <c r="U3122" i="17" s="1"/>
  <c r="T3163" i="17"/>
  <c r="U3163" i="17" s="1"/>
  <c r="T3207" i="17"/>
  <c r="U3207" i="17" s="1"/>
  <c r="T3206" i="17"/>
  <c r="U3206" i="17" s="1"/>
  <c r="T3381" i="17"/>
  <c r="U3381" i="17" s="1"/>
  <c r="T3446" i="17"/>
  <c r="U3446" i="17" s="1"/>
  <c r="T3447" i="17"/>
  <c r="U3447" i="17" s="1"/>
  <c r="T3518" i="17"/>
  <c r="U3518" i="17" s="1"/>
  <c r="T3519" i="17"/>
  <c r="U3519" i="17" s="1"/>
  <c r="T3541" i="17"/>
  <c r="U3541" i="17" s="1"/>
  <c r="T3540" i="17"/>
  <c r="U3540" i="17" s="1"/>
  <c r="T3598" i="17"/>
  <c r="U3598" i="17" s="1"/>
  <c r="T3597" i="17"/>
  <c r="U3597" i="17" s="1"/>
  <c r="T3631" i="17"/>
  <c r="U3631" i="17" s="1"/>
  <c r="T3637" i="17"/>
  <c r="U3637" i="17" s="1"/>
  <c r="T3730" i="17"/>
  <c r="U3730" i="17" s="1"/>
  <c r="T3729" i="17"/>
  <c r="U3729" i="17" s="1"/>
  <c r="T3739" i="17"/>
  <c r="U3739" i="17" s="1"/>
  <c r="T3738" i="17"/>
  <c r="U3738" i="17" s="1"/>
  <c r="T3826" i="17"/>
  <c r="U3826" i="17" s="1"/>
  <c r="T3825" i="17"/>
  <c r="U3825" i="17" s="1"/>
  <c r="T3829" i="17"/>
  <c r="U3829" i="17" s="1"/>
  <c r="T3828" i="17"/>
  <c r="U3828" i="17" s="1"/>
  <c r="T3855" i="17"/>
  <c r="U3855" i="17" s="1"/>
  <c r="T3974" i="17"/>
  <c r="U3974" i="17" s="1"/>
  <c r="T4077" i="17"/>
  <c r="U4077" i="17" s="1"/>
  <c r="T4076" i="17"/>
  <c r="U4076" i="17" s="1"/>
  <c r="T4151" i="17"/>
  <c r="U4151" i="17" s="1"/>
  <c r="T4150" i="17"/>
  <c r="U4150" i="17" s="1"/>
  <c r="T1599" i="17"/>
  <c r="U1599" i="17" s="1"/>
  <c r="T1635" i="17"/>
  <c r="U1635" i="17" s="1"/>
  <c r="T1671" i="17"/>
  <c r="U1671" i="17" s="1"/>
  <c r="T1707" i="17"/>
  <c r="U1707" i="17" s="1"/>
  <c r="T1769" i="17"/>
  <c r="U1769" i="17" s="1"/>
  <c r="T1841" i="17"/>
  <c r="U1841" i="17" s="1"/>
  <c r="T1913" i="17"/>
  <c r="U1913" i="17" s="1"/>
  <c r="T1985" i="17"/>
  <c r="U1985" i="17" s="1"/>
  <c r="T2057" i="17"/>
  <c r="U2057" i="17" s="1"/>
  <c r="T2129" i="17"/>
  <c r="U2129" i="17" s="1"/>
  <c r="T2201" i="17"/>
  <c r="U2201" i="17" s="1"/>
  <c r="T2273" i="17"/>
  <c r="U2273" i="17" s="1"/>
  <c r="T2345" i="17"/>
  <c r="U2345" i="17" s="1"/>
  <c r="T2417" i="17"/>
  <c r="U2417" i="17" s="1"/>
  <c r="T2489" i="17"/>
  <c r="U2489" i="17" s="1"/>
  <c r="T2561" i="17"/>
  <c r="U2561" i="17" s="1"/>
  <c r="T2633" i="17"/>
  <c r="U2633" i="17" s="1"/>
  <c r="T2693" i="17"/>
  <c r="U2693" i="17" s="1"/>
  <c r="T2700" i="17"/>
  <c r="U2700" i="17" s="1"/>
  <c r="T2702" i="17"/>
  <c r="U2702" i="17" s="1"/>
  <c r="T2864" i="17"/>
  <c r="U2864" i="17" s="1"/>
  <c r="T2863" i="17"/>
  <c r="U2863" i="17" s="1"/>
  <c r="T2867" i="17"/>
  <c r="U2867" i="17" s="1"/>
  <c r="T2866" i="17"/>
  <c r="U2866" i="17" s="1"/>
  <c r="T2931" i="17"/>
  <c r="U2931" i="17" s="1"/>
  <c r="T2930" i="17"/>
  <c r="U2930" i="17" s="1"/>
  <c r="T2963" i="17"/>
  <c r="U2963" i="17" s="1"/>
  <c r="T2962" i="17"/>
  <c r="U2962" i="17" s="1"/>
  <c r="T3135" i="17"/>
  <c r="U3135" i="17" s="1"/>
  <c r="T3138" i="17"/>
  <c r="U3138" i="17" s="1"/>
  <c r="T3173" i="17"/>
  <c r="U3173" i="17" s="1"/>
  <c r="T3179" i="17"/>
  <c r="U3179" i="17" s="1"/>
  <c r="T3185" i="17"/>
  <c r="U3185" i="17" s="1"/>
  <c r="T3253" i="17"/>
  <c r="U3253" i="17" s="1"/>
  <c r="T3252" i="17"/>
  <c r="U3252" i="17" s="1"/>
  <c r="T3317" i="17"/>
  <c r="U3317" i="17" s="1"/>
  <c r="T3323" i="17"/>
  <c r="U3323" i="17" s="1"/>
  <c r="T3462" i="17"/>
  <c r="U3462" i="17" s="1"/>
  <c r="T3463" i="17"/>
  <c r="U3463" i="17" s="1"/>
  <c r="T3469" i="17"/>
  <c r="U3469" i="17" s="1"/>
  <c r="T3701" i="17"/>
  <c r="U3701" i="17" s="1"/>
  <c r="T3700" i="17"/>
  <c r="U3700" i="17" s="1"/>
  <c r="T3726" i="17"/>
  <c r="U3726" i="17" s="1"/>
  <c r="T3733" i="17"/>
  <c r="U3733" i="17" s="1"/>
  <c r="T3749" i="17"/>
  <c r="U3749" i="17" s="1"/>
  <c r="T3748" i="17"/>
  <c r="U3748" i="17" s="1"/>
  <c r="T4083" i="17"/>
  <c r="U4083" i="17" s="1"/>
  <c r="T4086" i="17"/>
  <c r="U4086" i="17" s="1"/>
  <c r="T4085" i="17"/>
  <c r="U4085" i="17" s="1"/>
  <c r="T4178" i="17"/>
  <c r="U4178" i="17" s="1"/>
  <c r="T1577" i="17"/>
  <c r="U1577" i="17" s="1"/>
  <c r="T1591" i="17"/>
  <c r="U1591" i="17" s="1"/>
  <c r="T1613" i="17"/>
  <c r="U1613" i="17" s="1"/>
  <c r="T1627" i="17"/>
  <c r="U1627" i="17" s="1"/>
  <c r="T1649" i="17"/>
  <c r="U1649" i="17" s="1"/>
  <c r="T1663" i="17"/>
  <c r="U1663" i="17" s="1"/>
  <c r="T1685" i="17"/>
  <c r="U1685" i="17" s="1"/>
  <c r="T1699" i="17"/>
  <c r="U1699" i="17" s="1"/>
  <c r="T1721" i="17"/>
  <c r="U1721" i="17" s="1"/>
  <c r="T1729" i="17"/>
  <c r="U1729" i="17" s="1"/>
  <c r="T1807" i="17"/>
  <c r="U1807" i="17" s="1"/>
  <c r="T1879" i="17"/>
  <c r="U1879" i="17" s="1"/>
  <c r="T1951" i="17"/>
  <c r="U1951" i="17" s="1"/>
  <c r="T2023" i="17"/>
  <c r="U2023" i="17" s="1"/>
  <c r="T2095" i="17"/>
  <c r="U2095" i="17" s="1"/>
  <c r="T2167" i="17"/>
  <c r="U2167" i="17" s="1"/>
  <c r="T2239" i="17"/>
  <c r="U2239" i="17" s="1"/>
  <c r="T2311" i="17"/>
  <c r="U2311" i="17" s="1"/>
  <c r="T2383" i="17"/>
  <c r="U2383" i="17" s="1"/>
  <c r="T2455" i="17"/>
  <c r="U2455" i="17" s="1"/>
  <c r="T2483" i="17"/>
  <c r="U2483" i="17" s="1"/>
  <c r="T2527" i="17"/>
  <c r="U2527" i="17" s="1"/>
  <c r="T2599" i="17"/>
  <c r="U2599" i="17" s="1"/>
  <c r="T2627" i="17"/>
  <c r="U2627" i="17" s="1"/>
  <c r="T2685" i="17"/>
  <c r="U2685" i="17" s="1"/>
  <c r="T2683" i="17"/>
  <c r="U2683" i="17" s="1"/>
  <c r="T2691" i="17"/>
  <c r="U2691" i="17" s="1"/>
  <c r="T2721" i="17"/>
  <c r="U2721" i="17" s="1"/>
  <c r="T2768" i="17"/>
  <c r="U2768" i="17" s="1"/>
  <c r="T2823" i="17"/>
  <c r="U2823" i="17" s="1"/>
  <c r="T2822" i="17"/>
  <c r="U2822" i="17" s="1"/>
  <c r="T2826" i="17"/>
  <c r="U2826" i="17" s="1"/>
  <c r="T3008" i="17"/>
  <c r="U3008" i="17" s="1"/>
  <c r="T3007" i="17"/>
  <c r="U3007" i="17" s="1"/>
  <c r="T3011" i="17"/>
  <c r="U3011" i="17" s="1"/>
  <c r="T3010" i="17"/>
  <c r="U3010" i="17" s="1"/>
  <c r="T3097" i="17"/>
  <c r="U3097" i="17" s="1"/>
  <c r="T3112" i="17"/>
  <c r="U3112" i="17" s="1"/>
  <c r="T3311" i="17"/>
  <c r="U3311" i="17" s="1"/>
  <c r="T3351" i="17"/>
  <c r="U3351" i="17" s="1"/>
  <c r="T3350" i="17"/>
  <c r="U3350" i="17" s="1"/>
  <c r="T3438" i="17"/>
  <c r="U3438" i="17" s="1"/>
  <c r="T3437" i="17"/>
  <c r="U3437" i="17" s="1"/>
  <c r="T3459" i="17"/>
  <c r="U3459" i="17" s="1"/>
  <c r="T3458" i="17"/>
  <c r="U3458" i="17" s="1"/>
  <c r="T3460" i="17"/>
  <c r="U3460" i="17" s="1"/>
  <c r="T3472" i="17"/>
  <c r="U3472" i="17" s="1"/>
  <c r="T3470" i="17"/>
  <c r="U3470" i="17" s="1"/>
  <c r="T3605" i="17"/>
  <c r="U3605" i="17" s="1"/>
  <c r="T3604" i="17"/>
  <c r="U3604" i="17" s="1"/>
  <c r="T3711" i="17"/>
  <c r="U3711" i="17" s="1"/>
  <c r="T3710" i="17"/>
  <c r="U3710" i="17" s="1"/>
  <c r="T3727" i="17"/>
  <c r="U3727" i="17" s="1"/>
  <c r="T3822" i="17"/>
  <c r="U3822" i="17" s="1"/>
  <c r="T4070" i="17"/>
  <c r="U4070" i="17" s="1"/>
  <c r="T4451" i="17"/>
  <c r="U4451" i="17" s="1"/>
  <c r="T4450" i="17"/>
  <c r="U4450" i="17" s="1"/>
  <c r="T4569" i="17"/>
  <c r="U4569" i="17" s="1"/>
  <c r="T4567" i="17"/>
  <c r="U4567" i="17" s="1"/>
  <c r="T4568" i="17"/>
  <c r="U4568" i="17" s="1"/>
  <c r="T1731" i="17"/>
  <c r="U1731" i="17" s="1"/>
  <c r="T1743" i="17"/>
  <c r="U1743" i="17" s="1"/>
  <c r="T1755" i="17"/>
  <c r="U1755" i="17" s="1"/>
  <c r="T1767" i="17"/>
  <c r="U1767" i="17" s="1"/>
  <c r="T1779" i="17"/>
  <c r="U1779" i="17" s="1"/>
  <c r="T1791" i="17"/>
  <c r="U1791" i="17" s="1"/>
  <c r="T1803" i="17"/>
  <c r="U1803" i="17" s="1"/>
  <c r="T1815" i="17"/>
  <c r="U1815" i="17" s="1"/>
  <c r="T1827" i="17"/>
  <c r="U1827" i="17" s="1"/>
  <c r="T1839" i="17"/>
  <c r="U1839" i="17" s="1"/>
  <c r="T1851" i="17"/>
  <c r="U1851" i="17" s="1"/>
  <c r="T1863" i="17"/>
  <c r="U1863" i="17" s="1"/>
  <c r="T1875" i="17"/>
  <c r="U1875" i="17" s="1"/>
  <c r="T1887" i="17"/>
  <c r="U1887" i="17" s="1"/>
  <c r="T1899" i="17"/>
  <c r="U1899" i="17" s="1"/>
  <c r="T1911" i="17"/>
  <c r="U1911" i="17" s="1"/>
  <c r="T1923" i="17"/>
  <c r="U1923" i="17" s="1"/>
  <c r="T1935" i="17"/>
  <c r="U1935" i="17" s="1"/>
  <c r="T1947" i="17"/>
  <c r="U1947" i="17" s="1"/>
  <c r="T1959" i="17"/>
  <c r="U1959" i="17" s="1"/>
  <c r="T1971" i="17"/>
  <c r="U1971" i="17" s="1"/>
  <c r="T1983" i="17"/>
  <c r="U1983" i="17" s="1"/>
  <c r="T1995" i="17"/>
  <c r="U1995" i="17" s="1"/>
  <c r="T2007" i="17"/>
  <c r="U2007" i="17" s="1"/>
  <c r="T2019" i="17"/>
  <c r="U2019" i="17" s="1"/>
  <c r="T2031" i="17"/>
  <c r="U2031" i="17" s="1"/>
  <c r="T2043" i="17"/>
  <c r="U2043" i="17" s="1"/>
  <c r="T2055" i="17"/>
  <c r="U2055" i="17" s="1"/>
  <c r="T2067" i="17"/>
  <c r="U2067" i="17" s="1"/>
  <c r="T2079" i="17"/>
  <c r="U2079" i="17" s="1"/>
  <c r="T2091" i="17"/>
  <c r="U2091" i="17" s="1"/>
  <c r="T2103" i="17"/>
  <c r="U2103" i="17" s="1"/>
  <c r="T2115" i="17"/>
  <c r="U2115" i="17" s="1"/>
  <c r="T2127" i="17"/>
  <c r="U2127" i="17" s="1"/>
  <c r="T2139" i="17"/>
  <c r="U2139" i="17" s="1"/>
  <c r="T2151" i="17"/>
  <c r="U2151" i="17" s="1"/>
  <c r="T2163" i="17"/>
  <c r="U2163" i="17" s="1"/>
  <c r="T2175" i="17"/>
  <c r="U2175" i="17" s="1"/>
  <c r="T2187" i="17"/>
  <c r="U2187" i="17" s="1"/>
  <c r="T2199" i="17"/>
  <c r="U2199" i="17" s="1"/>
  <c r="T2211" i="17"/>
  <c r="U2211" i="17" s="1"/>
  <c r="T2223" i="17"/>
  <c r="U2223" i="17" s="1"/>
  <c r="T2235" i="17"/>
  <c r="U2235" i="17" s="1"/>
  <c r="T2247" i="17"/>
  <c r="U2247" i="17" s="1"/>
  <c r="T2259" i="17"/>
  <c r="U2259" i="17" s="1"/>
  <c r="T2271" i="17"/>
  <c r="U2271" i="17" s="1"/>
  <c r="T2283" i="17"/>
  <c r="U2283" i="17" s="1"/>
  <c r="T2295" i="17"/>
  <c r="U2295" i="17" s="1"/>
  <c r="T2307" i="17"/>
  <c r="U2307" i="17" s="1"/>
  <c r="T2319" i="17"/>
  <c r="U2319" i="17" s="1"/>
  <c r="T2331" i="17"/>
  <c r="U2331" i="17" s="1"/>
  <c r="T2343" i="17"/>
  <c r="U2343" i="17" s="1"/>
  <c r="T2355" i="17"/>
  <c r="U2355" i="17" s="1"/>
  <c r="T2367" i="17"/>
  <c r="U2367" i="17" s="1"/>
  <c r="T2379" i="17"/>
  <c r="U2379" i="17" s="1"/>
  <c r="T2391" i="17"/>
  <c r="U2391" i="17" s="1"/>
  <c r="T2403" i="17"/>
  <c r="U2403" i="17" s="1"/>
  <c r="T2415" i="17"/>
  <c r="U2415" i="17" s="1"/>
  <c r="T2427" i="17"/>
  <c r="U2427" i="17" s="1"/>
  <c r="T2439" i="17"/>
  <c r="U2439" i="17" s="1"/>
  <c r="T2451" i="17"/>
  <c r="U2451" i="17" s="1"/>
  <c r="T2463" i="17"/>
  <c r="U2463" i="17" s="1"/>
  <c r="T2475" i="17"/>
  <c r="U2475" i="17" s="1"/>
  <c r="T2487" i="17"/>
  <c r="U2487" i="17" s="1"/>
  <c r="T2499" i="17"/>
  <c r="U2499" i="17" s="1"/>
  <c r="T2511" i="17"/>
  <c r="U2511" i="17" s="1"/>
  <c r="T2523" i="17"/>
  <c r="U2523" i="17" s="1"/>
  <c r="T2535" i="17"/>
  <c r="U2535" i="17" s="1"/>
  <c r="T2547" i="17"/>
  <c r="U2547" i="17" s="1"/>
  <c r="T2559" i="17"/>
  <c r="U2559" i="17" s="1"/>
  <c r="T2571" i="17"/>
  <c r="U2571" i="17" s="1"/>
  <c r="T2583" i="17"/>
  <c r="U2583" i="17" s="1"/>
  <c r="T2595" i="17"/>
  <c r="U2595" i="17" s="1"/>
  <c r="T2607" i="17"/>
  <c r="U2607" i="17" s="1"/>
  <c r="T2619" i="17"/>
  <c r="U2619" i="17" s="1"/>
  <c r="T2637" i="17"/>
  <c r="U2637" i="17" s="1"/>
  <c r="T2636" i="17"/>
  <c r="U2636" i="17" s="1"/>
  <c r="T2641" i="17"/>
  <c r="U2641" i="17" s="1"/>
  <c r="T2646" i="17"/>
  <c r="U2646" i="17" s="1"/>
  <c r="T2659" i="17"/>
  <c r="U2659" i="17" s="1"/>
  <c r="T2679" i="17"/>
  <c r="U2679" i="17" s="1"/>
  <c r="T2681" i="17"/>
  <c r="U2681" i="17" s="1"/>
  <c r="T2687" i="17"/>
  <c r="U2687" i="17" s="1"/>
  <c r="T2715" i="17"/>
  <c r="U2715" i="17" s="1"/>
  <c r="T2735" i="17"/>
  <c r="U2735" i="17" s="1"/>
  <c r="T2761" i="17"/>
  <c r="U2761" i="17" s="1"/>
  <c r="T2781" i="17"/>
  <c r="U2781" i="17" s="1"/>
  <c r="T2790" i="17"/>
  <c r="U2790" i="17" s="1"/>
  <c r="T2799" i="17"/>
  <c r="U2799" i="17" s="1"/>
  <c r="T2813" i="17"/>
  <c r="U2813" i="17" s="1"/>
  <c r="T2831" i="17"/>
  <c r="U2831" i="17" s="1"/>
  <c r="T2893" i="17"/>
  <c r="U2893" i="17" s="1"/>
  <c r="T2934" i="17"/>
  <c r="U2934" i="17" s="1"/>
  <c r="T2943" i="17"/>
  <c r="U2943" i="17" s="1"/>
  <c r="T2957" i="17"/>
  <c r="U2957" i="17" s="1"/>
  <c r="T2975" i="17"/>
  <c r="U2975" i="17" s="1"/>
  <c r="T3037" i="17"/>
  <c r="U3037" i="17" s="1"/>
  <c r="T3078" i="17"/>
  <c r="U3078" i="17" s="1"/>
  <c r="T3087" i="17"/>
  <c r="U3087" i="17" s="1"/>
  <c r="T3101" i="17"/>
  <c r="U3101" i="17" s="1"/>
  <c r="T3119" i="17"/>
  <c r="U3119" i="17" s="1"/>
  <c r="T3181" i="17"/>
  <c r="U3181" i="17" s="1"/>
  <c r="T3210" i="17"/>
  <c r="U3210" i="17" s="1"/>
  <c r="T3221" i="17"/>
  <c r="U3221" i="17" s="1"/>
  <c r="T3227" i="17"/>
  <c r="U3227" i="17" s="1"/>
  <c r="T3282" i="17"/>
  <c r="U3282" i="17" s="1"/>
  <c r="T3293" i="17"/>
  <c r="U3293" i="17" s="1"/>
  <c r="T3299" i="17"/>
  <c r="U3299" i="17" s="1"/>
  <c r="T3354" i="17"/>
  <c r="U3354" i="17" s="1"/>
  <c r="T3365" i="17"/>
  <c r="U3365" i="17" s="1"/>
  <c r="T3371" i="17"/>
  <c r="U3371" i="17" s="1"/>
  <c r="T3501" i="17"/>
  <c r="U3501" i="17" s="1"/>
  <c r="T3523" i="17"/>
  <c r="U3523" i="17" s="1"/>
  <c r="T3525" i="17"/>
  <c r="U3525" i="17" s="1"/>
  <c r="T3531" i="17"/>
  <c r="U3531" i="17" s="1"/>
  <c r="T3639" i="17"/>
  <c r="U3639" i="17" s="1"/>
  <c r="T3638" i="17"/>
  <c r="U3638" i="17" s="1"/>
  <c r="T3666" i="17"/>
  <c r="U3666" i="17" s="1"/>
  <c r="T3742" i="17"/>
  <c r="U3742" i="17" s="1"/>
  <c r="T3767" i="17"/>
  <c r="U3767" i="17" s="1"/>
  <c r="T3795" i="17"/>
  <c r="U3795" i="17" s="1"/>
  <c r="T3835" i="17"/>
  <c r="U3835" i="17" s="1"/>
  <c r="T3834" i="17"/>
  <c r="U3834" i="17" s="1"/>
  <c r="T3931" i="17"/>
  <c r="U3931" i="17" s="1"/>
  <c r="T3929" i="17"/>
  <c r="U3929" i="17" s="1"/>
  <c r="T4057" i="17"/>
  <c r="U4057" i="17" s="1"/>
  <c r="T4056" i="17"/>
  <c r="U4056" i="17" s="1"/>
  <c r="T4197" i="17"/>
  <c r="U4197" i="17" s="1"/>
  <c r="T4196" i="17"/>
  <c r="U4196" i="17" s="1"/>
  <c r="T4341" i="17"/>
  <c r="U4341" i="17" s="1"/>
  <c r="T4340" i="17"/>
  <c r="U4340" i="17" s="1"/>
  <c r="T4483" i="17"/>
  <c r="U4483" i="17" s="1"/>
  <c r="T4482" i="17"/>
  <c r="U4482" i="17" s="1"/>
  <c r="T4490" i="17"/>
  <c r="U4490" i="17" s="1"/>
  <c r="T4492" i="17"/>
  <c r="U4492" i="17" s="1"/>
  <c r="T4530" i="17"/>
  <c r="U4530" i="17" s="1"/>
  <c r="T5096" i="17"/>
  <c r="U5096" i="17" s="1"/>
  <c r="T5095" i="17"/>
  <c r="U5095" i="17" s="1"/>
  <c r="T2694" i="17"/>
  <c r="U2694" i="17" s="1"/>
  <c r="T2716" i="17"/>
  <c r="U2716" i="17" s="1"/>
  <c r="T2725" i="17"/>
  <c r="U2725" i="17" s="1"/>
  <c r="T2745" i="17"/>
  <c r="U2745" i="17" s="1"/>
  <c r="T2751" i="17"/>
  <c r="U2751" i="17" s="1"/>
  <c r="T2771" i="17"/>
  <c r="U2771" i="17" s="1"/>
  <c r="T2791" i="17"/>
  <c r="U2791" i="17" s="1"/>
  <c r="T2800" i="17"/>
  <c r="U2800" i="17" s="1"/>
  <c r="T2821" i="17"/>
  <c r="U2821" i="17" s="1"/>
  <c r="T2862" i="17"/>
  <c r="U2862" i="17" s="1"/>
  <c r="T2871" i="17"/>
  <c r="U2871" i="17" s="1"/>
  <c r="T2903" i="17"/>
  <c r="U2903" i="17" s="1"/>
  <c r="T2935" i="17"/>
  <c r="U2935" i="17" s="1"/>
  <c r="T2944" i="17"/>
  <c r="U2944" i="17" s="1"/>
  <c r="T2965" i="17"/>
  <c r="U2965" i="17" s="1"/>
  <c r="T3006" i="17"/>
  <c r="U3006" i="17" s="1"/>
  <c r="T3015" i="17"/>
  <c r="U3015" i="17" s="1"/>
  <c r="T3047" i="17"/>
  <c r="U3047" i="17" s="1"/>
  <c r="T3079" i="17"/>
  <c r="U3079" i="17" s="1"/>
  <c r="T3088" i="17"/>
  <c r="U3088" i="17" s="1"/>
  <c r="T3109" i="17"/>
  <c r="U3109" i="17" s="1"/>
  <c r="T3150" i="17"/>
  <c r="U3150" i="17" s="1"/>
  <c r="T3159" i="17"/>
  <c r="U3159" i="17" s="1"/>
  <c r="T3191" i="17"/>
  <c r="U3191" i="17" s="1"/>
  <c r="T3246" i="17"/>
  <c r="U3246" i="17" s="1"/>
  <c r="T3263" i="17"/>
  <c r="U3263" i="17" s="1"/>
  <c r="T3318" i="17"/>
  <c r="U3318" i="17" s="1"/>
  <c r="T3335" i="17"/>
  <c r="U3335" i="17" s="1"/>
  <c r="T3401" i="17"/>
  <c r="U3401" i="17" s="1"/>
  <c r="T3496" i="17"/>
  <c r="U3496" i="17" s="1"/>
  <c r="T3507" i="17"/>
  <c r="U3507" i="17" s="1"/>
  <c r="T3510" i="17"/>
  <c r="U3510" i="17" s="1"/>
  <c r="T3511" i="17"/>
  <c r="U3511" i="17" s="1"/>
  <c r="T3517" i="17"/>
  <c r="U3517" i="17" s="1"/>
  <c r="T3532" i="17"/>
  <c r="U3532" i="17" s="1"/>
  <c r="T3581" i="17"/>
  <c r="U3581" i="17" s="1"/>
  <c r="T3603" i="17"/>
  <c r="U3603" i="17" s="1"/>
  <c r="T3622" i="17"/>
  <c r="U3622" i="17" s="1"/>
  <c r="T3621" i="17"/>
  <c r="U3621" i="17" s="1"/>
  <c r="T3625" i="17"/>
  <c r="U3625" i="17" s="1"/>
  <c r="T3624" i="17"/>
  <c r="U3624" i="17" s="1"/>
  <c r="T3653" i="17"/>
  <c r="U3653" i="17" s="1"/>
  <c r="T3652" i="17"/>
  <c r="U3652" i="17" s="1"/>
  <c r="T3725" i="17"/>
  <c r="U3725" i="17" s="1"/>
  <c r="T3759" i="17"/>
  <c r="U3759" i="17" s="1"/>
  <c r="T3809" i="17"/>
  <c r="U3809" i="17" s="1"/>
  <c r="T3808" i="17"/>
  <c r="U3808" i="17" s="1"/>
  <c r="T3812" i="17"/>
  <c r="U3812" i="17" s="1"/>
  <c r="T3842" i="17"/>
  <c r="U3842" i="17" s="1"/>
  <c r="T3843" i="17"/>
  <c r="U3843" i="17" s="1"/>
  <c r="T3859" i="17"/>
  <c r="U3859" i="17" s="1"/>
  <c r="T3858" i="17"/>
  <c r="U3858" i="17" s="1"/>
  <c r="T3857" i="17"/>
  <c r="U3857" i="17" s="1"/>
  <c r="T3895" i="17"/>
  <c r="U3895" i="17" s="1"/>
  <c r="T3901" i="17"/>
  <c r="U3901" i="17" s="1"/>
  <c r="T3900" i="17"/>
  <c r="U3900" i="17" s="1"/>
  <c r="T3941" i="17"/>
  <c r="U3941" i="17" s="1"/>
  <c r="T4009" i="17"/>
  <c r="U4009" i="17" s="1"/>
  <c r="T4008" i="17"/>
  <c r="U4008" i="17" s="1"/>
  <c r="T4125" i="17"/>
  <c r="U4125" i="17" s="1"/>
  <c r="T4124" i="17"/>
  <c r="U4124" i="17" s="1"/>
  <c r="T4269" i="17"/>
  <c r="U4269" i="17" s="1"/>
  <c r="T4268" i="17"/>
  <c r="U4268" i="17" s="1"/>
  <c r="T4425" i="17"/>
  <c r="U4425" i="17" s="1"/>
  <c r="T4424" i="17"/>
  <c r="U4424" i="17" s="1"/>
  <c r="T4667" i="17"/>
  <c r="U4667" i="17" s="1"/>
  <c r="T4666" i="17"/>
  <c r="U4666" i="17" s="1"/>
  <c r="T4755" i="17"/>
  <c r="U4755" i="17" s="1"/>
  <c r="T4754" i="17"/>
  <c r="U4754" i="17" s="1"/>
  <c r="T4849" i="17"/>
  <c r="U4849" i="17" s="1"/>
  <c r="T4848" i="17"/>
  <c r="U4848" i="17" s="1"/>
  <c r="T5206" i="17"/>
  <c r="U5206" i="17" s="1"/>
  <c r="T5205" i="17"/>
  <c r="U5205" i="17" s="1"/>
  <c r="T5242" i="17"/>
  <c r="U5242" i="17" s="1"/>
  <c r="T5241" i="17"/>
  <c r="U5241" i="17" s="1"/>
  <c r="T5509" i="17"/>
  <c r="U5509" i="17" s="1"/>
  <c r="T5508" i="17"/>
  <c r="U5508" i="17" s="1"/>
  <c r="T2680" i="17"/>
  <c r="U2680" i="17" s="1"/>
  <c r="T2697" i="17"/>
  <c r="U2697" i="17" s="1"/>
  <c r="T2719" i="17"/>
  <c r="U2719" i="17" s="1"/>
  <c r="T2754" i="17"/>
  <c r="U2754" i="17" s="1"/>
  <c r="T2803" i="17"/>
  <c r="U2803" i="17" s="1"/>
  <c r="T2812" i="17"/>
  <c r="U2812" i="17" s="1"/>
  <c r="T2833" i="17"/>
  <c r="U2833" i="17" s="1"/>
  <c r="T2874" i="17"/>
  <c r="U2874" i="17" s="1"/>
  <c r="T2883" i="17"/>
  <c r="U2883" i="17" s="1"/>
  <c r="T2906" i="17"/>
  <c r="U2906" i="17" s="1"/>
  <c r="T2915" i="17"/>
  <c r="U2915" i="17" s="1"/>
  <c r="T2947" i="17"/>
  <c r="U2947" i="17" s="1"/>
  <c r="T2956" i="17"/>
  <c r="U2956" i="17" s="1"/>
  <c r="T2977" i="17"/>
  <c r="U2977" i="17" s="1"/>
  <c r="T3018" i="17"/>
  <c r="U3018" i="17" s="1"/>
  <c r="T3027" i="17"/>
  <c r="U3027" i="17" s="1"/>
  <c r="T3050" i="17"/>
  <c r="U3050" i="17" s="1"/>
  <c r="T3059" i="17"/>
  <c r="U3059" i="17" s="1"/>
  <c r="T3091" i="17"/>
  <c r="U3091" i="17" s="1"/>
  <c r="T3100" i="17"/>
  <c r="U3100" i="17" s="1"/>
  <c r="T3121" i="17"/>
  <c r="U3121" i="17" s="1"/>
  <c r="T3162" i="17"/>
  <c r="U3162" i="17" s="1"/>
  <c r="T3171" i="17"/>
  <c r="U3171" i="17" s="1"/>
  <c r="T3194" i="17"/>
  <c r="U3194" i="17" s="1"/>
  <c r="T3211" i="17"/>
  <c r="U3211" i="17" s="1"/>
  <c r="T3220" i="17"/>
  <c r="U3220" i="17" s="1"/>
  <c r="T3229" i="17"/>
  <c r="U3229" i="17" s="1"/>
  <c r="T3249" i="17"/>
  <c r="U3249" i="17" s="1"/>
  <c r="T3255" i="17"/>
  <c r="U3255" i="17" s="1"/>
  <c r="T3266" i="17"/>
  <c r="U3266" i="17" s="1"/>
  <c r="T3283" i="17"/>
  <c r="U3283" i="17" s="1"/>
  <c r="T3292" i="17"/>
  <c r="U3292" i="17" s="1"/>
  <c r="T3301" i="17"/>
  <c r="U3301" i="17" s="1"/>
  <c r="T3321" i="17"/>
  <c r="U3321" i="17" s="1"/>
  <c r="T3327" i="17"/>
  <c r="U3327" i="17" s="1"/>
  <c r="T3338" i="17"/>
  <c r="U3338" i="17" s="1"/>
  <c r="T3355" i="17"/>
  <c r="U3355" i="17" s="1"/>
  <c r="T3364" i="17"/>
  <c r="U3364" i="17" s="1"/>
  <c r="T3399" i="17"/>
  <c r="U3399" i="17" s="1"/>
  <c r="T3402" i="17"/>
  <c r="U3402" i="17" s="1"/>
  <c r="T3411" i="17"/>
  <c r="U3411" i="17" s="1"/>
  <c r="T3423" i="17"/>
  <c r="U3423" i="17" s="1"/>
  <c r="T3451" i="17"/>
  <c r="U3451" i="17" s="1"/>
  <c r="T3461" i="17"/>
  <c r="U3461" i="17" s="1"/>
  <c r="T3508" i="17"/>
  <c r="U3508" i="17" s="1"/>
  <c r="T3545" i="17"/>
  <c r="U3545" i="17" s="1"/>
  <c r="T3575" i="17"/>
  <c r="U3575" i="17" s="1"/>
  <c r="T3650" i="17"/>
  <c r="U3650" i="17" s="1"/>
  <c r="T3681" i="17"/>
  <c r="U3681" i="17" s="1"/>
  <c r="T3694" i="17"/>
  <c r="U3694" i="17" s="1"/>
  <c r="T3719" i="17"/>
  <c r="U3719" i="17" s="1"/>
  <c r="T3747" i="17"/>
  <c r="U3747" i="17" s="1"/>
  <c r="T3787" i="17"/>
  <c r="U3787" i="17" s="1"/>
  <c r="T3885" i="17"/>
  <c r="U3885" i="17" s="1"/>
  <c r="T3884" i="17"/>
  <c r="U3884" i="17" s="1"/>
  <c r="T3967" i="17"/>
  <c r="U3967" i="17" s="1"/>
  <c r="T3965" i="17"/>
  <c r="U3965" i="17" s="1"/>
  <c r="T3993" i="17"/>
  <c r="U3993" i="17" s="1"/>
  <c r="T3992" i="17"/>
  <c r="U3992" i="17" s="1"/>
  <c r="T4118" i="17"/>
  <c r="U4118" i="17" s="1"/>
  <c r="T4119" i="17"/>
  <c r="U4119" i="17" s="1"/>
  <c r="T4215" i="17"/>
  <c r="U4215" i="17" s="1"/>
  <c r="T4214" i="17"/>
  <c r="U4214" i="17" s="1"/>
  <c r="T4262" i="17"/>
  <c r="U4262" i="17" s="1"/>
  <c r="T4263" i="17"/>
  <c r="U4263" i="17" s="1"/>
  <c r="T4359" i="17"/>
  <c r="U4359" i="17" s="1"/>
  <c r="T4358" i="17"/>
  <c r="U4358" i="17" s="1"/>
  <c r="T4446" i="17"/>
  <c r="U4446" i="17" s="1"/>
  <c r="T4444" i="17"/>
  <c r="U4444" i="17" s="1"/>
  <c r="T4445" i="17"/>
  <c r="U4445" i="17" s="1"/>
  <c r="T4525" i="17"/>
  <c r="U4525" i="17" s="1"/>
  <c r="T4524" i="17"/>
  <c r="U4524" i="17" s="1"/>
  <c r="T4538" i="17"/>
  <c r="U4538" i="17" s="1"/>
  <c r="T4537" i="17"/>
  <c r="U4537" i="17" s="1"/>
  <c r="T4544" i="17"/>
  <c r="U4544" i="17" s="1"/>
  <c r="T4605" i="17"/>
  <c r="U4605" i="17" s="1"/>
  <c r="T4603" i="17"/>
  <c r="U4603" i="17" s="1"/>
  <c r="T4604" i="17"/>
  <c r="U4604" i="17" s="1"/>
  <c r="T4693" i="17"/>
  <c r="U4693" i="17" s="1"/>
  <c r="T4692" i="17"/>
  <c r="U4692" i="17" s="1"/>
  <c r="T4729" i="17"/>
  <c r="U4729" i="17" s="1"/>
  <c r="T4728" i="17"/>
  <c r="U4728" i="17" s="1"/>
  <c r="T2651" i="17"/>
  <c r="U2651" i="17" s="1"/>
  <c r="T2675" i="17"/>
  <c r="U2675" i="17" s="1"/>
  <c r="T2705" i="17"/>
  <c r="U2705" i="17" s="1"/>
  <c r="T2711" i="17"/>
  <c r="U2711" i="17" s="1"/>
  <c r="T2737" i="17"/>
  <c r="U2737" i="17" s="1"/>
  <c r="T2748" i="17"/>
  <c r="U2748" i="17" s="1"/>
  <c r="T2757" i="17"/>
  <c r="U2757" i="17" s="1"/>
  <c r="T2763" i="17"/>
  <c r="U2763" i="17" s="1"/>
  <c r="T2774" i="17"/>
  <c r="U2774" i="17" s="1"/>
  <c r="T2783" i="17"/>
  <c r="U2783" i="17" s="1"/>
  <c r="T2815" i="17"/>
  <c r="U2815" i="17" s="1"/>
  <c r="T2845" i="17"/>
  <c r="U2845" i="17" s="1"/>
  <c r="T2868" i="17"/>
  <c r="U2868" i="17" s="1"/>
  <c r="T2886" i="17"/>
  <c r="U2886" i="17" s="1"/>
  <c r="T2895" i="17"/>
  <c r="U2895" i="17" s="1"/>
  <c r="T2909" i="17"/>
  <c r="U2909" i="17" s="1"/>
  <c r="T2918" i="17"/>
  <c r="U2918" i="17" s="1"/>
  <c r="T2927" i="17"/>
  <c r="U2927" i="17" s="1"/>
  <c r="T2959" i="17"/>
  <c r="U2959" i="17" s="1"/>
  <c r="T2989" i="17"/>
  <c r="U2989" i="17" s="1"/>
  <c r="T3012" i="17"/>
  <c r="U3012" i="17" s="1"/>
  <c r="T3030" i="17"/>
  <c r="U3030" i="17" s="1"/>
  <c r="T3039" i="17"/>
  <c r="U3039" i="17" s="1"/>
  <c r="T3053" i="17"/>
  <c r="U3053" i="17" s="1"/>
  <c r="T3062" i="17"/>
  <c r="U3062" i="17" s="1"/>
  <c r="T3071" i="17"/>
  <c r="U3071" i="17" s="1"/>
  <c r="T3103" i="17"/>
  <c r="U3103" i="17" s="1"/>
  <c r="T3133" i="17"/>
  <c r="U3133" i="17" s="1"/>
  <c r="T3156" i="17"/>
  <c r="U3156" i="17" s="1"/>
  <c r="T3174" i="17"/>
  <c r="U3174" i="17" s="1"/>
  <c r="T3183" i="17"/>
  <c r="U3183" i="17" s="1"/>
  <c r="T3197" i="17"/>
  <c r="U3197" i="17" s="1"/>
  <c r="T3203" i="17"/>
  <c r="U3203" i="17" s="1"/>
  <c r="T3258" i="17"/>
  <c r="U3258" i="17" s="1"/>
  <c r="T3269" i="17"/>
  <c r="U3269" i="17" s="1"/>
  <c r="T3275" i="17"/>
  <c r="U3275" i="17" s="1"/>
  <c r="T3330" i="17"/>
  <c r="U3330" i="17" s="1"/>
  <c r="T3341" i="17"/>
  <c r="U3341" i="17" s="1"/>
  <c r="T3347" i="17"/>
  <c r="U3347" i="17" s="1"/>
  <c r="T3376" i="17"/>
  <c r="U3376" i="17" s="1"/>
  <c r="T3434" i="17"/>
  <c r="U3434" i="17" s="1"/>
  <c r="T3443" i="17"/>
  <c r="U3443" i="17" s="1"/>
  <c r="T3464" i="17"/>
  <c r="U3464" i="17" s="1"/>
  <c r="T3475" i="17"/>
  <c r="U3475" i="17" s="1"/>
  <c r="T3485" i="17"/>
  <c r="U3485" i="17" s="1"/>
  <c r="T3539" i="17"/>
  <c r="U3539" i="17" s="1"/>
  <c r="T3618" i="17"/>
  <c r="U3618" i="17" s="1"/>
  <c r="T3629" i="17"/>
  <c r="U3629" i="17" s="1"/>
  <c r="T3663" i="17"/>
  <c r="U3663" i="17" s="1"/>
  <c r="T3713" i="17"/>
  <c r="U3713" i="17" s="1"/>
  <c r="T3712" i="17"/>
  <c r="U3712" i="17" s="1"/>
  <c r="T3716" i="17"/>
  <c r="U3716" i="17" s="1"/>
  <c r="T3766" i="17"/>
  <c r="U3766" i="17" s="1"/>
  <c r="T3765" i="17"/>
  <c r="U3765" i="17" s="1"/>
  <c r="T3769" i="17"/>
  <c r="U3769" i="17" s="1"/>
  <c r="T3768" i="17"/>
  <c r="U3768" i="17" s="1"/>
  <c r="T3781" i="17"/>
  <c r="U3781" i="17" s="1"/>
  <c r="T3831" i="17"/>
  <c r="U3831" i="17" s="1"/>
  <c r="T3830" i="17"/>
  <c r="U3830" i="17" s="1"/>
  <c r="T3882" i="17"/>
  <c r="U3882" i="17" s="1"/>
  <c r="T3881" i="17"/>
  <c r="U3881" i="17" s="1"/>
  <c r="T4234" i="17"/>
  <c r="U4234" i="17" s="1"/>
  <c r="T4247" i="17"/>
  <c r="U4247" i="17" s="1"/>
  <c r="T4246" i="17"/>
  <c r="U4246" i="17" s="1"/>
  <c r="T4378" i="17"/>
  <c r="U4378" i="17" s="1"/>
  <c r="T4391" i="17"/>
  <c r="U4391" i="17" s="1"/>
  <c r="T4390" i="17"/>
  <c r="U4390" i="17" s="1"/>
  <c r="T4413" i="17"/>
  <c r="U4413" i="17" s="1"/>
  <c r="T4412" i="17"/>
  <c r="U4412" i="17" s="1"/>
  <c r="T4586" i="17"/>
  <c r="U4586" i="17" s="1"/>
  <c r="T4585" i="17"/>
  <c r="U4585" i="17" s="1"/>
  <c r="T4602" i="17"/>
  <c r="U4602" i="17" s="1"/>
  <c r="T4600" i="17"/>
  <c r="U4600" i="17" s="1"/>
  <c r="T4601" i="17"/>
  <c r="U4601" i="17" s="1"/>
  <c r="T4671" i="17"/>
  <c r="U4671" i="17" s="1"/>
  <c r="T5124" i="17"/>
  <c r="U5124" i="17" s="1"/>
  <c r="T5123" i="17"/>
  <c r="U5123" i="17" s="1"/>
  <c r="T5134" i="17"/>
  <c r="U5134" i="17" s="1"/>
  <c r="T5133" i="17"/>
  <c r="U5133" i="17" s="1"/>
  <c r="T5195" i="17"/>
  <c r="U5195" i="17" s="1"/>
  <c r="T5196" i="17"/>
  <c r="U5196" i="17" s="1"/>
  <c r="T5420" i="17"/>
  <c r="U5420" i="17" s="1"/>
  <c r="T5419" i="17"/>
  <c r="U5419" i="17" s="1"/>
  <c r="T2766" i="17"/>
  <c r="U2766" i="17" s="1"/>
  <c r="T2795" i="17"/>
  <c r="U2795" i="17" s="1"/>
  <c r="T2857" i="17"/>
  <c r="U2857" i="17" s="1"/>
  <c r="T2898" i="17"/>
  <c r="U2898" i="17" s="1"/>
  <c r="T2939" i="17"/>
  <c r="U2939" i="17" s="1"/>
  <c r="T3001" i="17"/>
  <c r="U3001" i="17" s="1"/>
  <c r="T3042" i="17"/>
  <c r="U3042" i="17" s="1"/>
  <c r="T3083" i="17"/>
  <c r="U3083" i="17" s="1"/>
  <c r="T3145" i="17"/>
  <c r="U3145" i="17" s="1"/>
  <c r="T3186" i="17"/>
  <c r="U3186" i="17" s="1"/>
  <c r="T3241" i="17"/>
  <c r="U3241" i="17" s="1"/>
  <c r="T3313" i="17"/>
  <c r="U3313" i="17" s="1"/>
  <c r="T3388" i="17"/>
  <c r="U3388" i="17" s="1"/>
  <c r="T3488" i="17"/>
  <c r="U3488" i="17" s="1"/>
  <c r="T3499" i="17"/>
  <c r="U3499" i="17" s="1"/>
  <c r="T3691" i="17"/>
  <c r="U3691" i="17" s="1"/>
  <c r="T3797" i="17"/>
  <c r="U3797" i="17" s="1"/>
  <c r="T3796" i="17"/>
  <c r="U3796" i="17" s="1"/>
  <c r="T3847" i="17"/>
  <c r="U3847" i="17" s="1"/>
  <c r="T3845" i="17"/>
  <c r="U3845" i="17" s="1"/>
  <c r="T3879" i="17"/>
  <c r="U3879" i="17" s="1"/>
  <c r="T3926" i="17"/>
  <c r="U3926" i="17" s="1"/>
  <c r="T3927" i="17"/>
  <c r="U3927" i="17" s="1"/>
  <c r="T3939" i="17"/>
  <c r="U3939" i="17" s="1"/>
  <c r="T3945" i="17"/>
  <c r="U3945" i="17" s="1"/>
  <c r="T3990" i="17"/>
  <c r="U3990" i="17" s="1"/>
  <c r="T3989" i="17"/>
  <c r="U3989" i="17" s="1"/>
  <c r="T4000" i="17"/>
  <c r="U4000" i="17" s="1"/>
  <c r="T3999" i="17"/>
  <c r="U3999" i="17" s="1"/>
  <c r="T3998" i="17"/>
  <c r="U3998" i="17" s="1"/>
  <c r="T4113" i="17"/>
  <c r="U4113" i="17" s="1"/>
  <c r="T4112" i="17"/>
  <c r="U4112" i="17" s="1"/>
  <c r="T4206" i="17"/>
  <c r="U4206" i="17" s="1"/>
  <c r="T4205" i="17"/>
  <c r="U4205" i="17" s="1"/>
  <c r="T4254" i="17"/>
  <c r="U4254" i="17" s="1"/>
  <c r="T4253" i="17"/>
  <c r="U4253" i="17" s="1"/>
  <c r="T4350" i="17"/>
  <c r="U4350" i="17" s="1"/>
  <c r="T4349" i="17"/>
  <c r="U4349" i="17" s="1"/>
  <c r="T4433" i="17"/>
  <c r="U4433" i="17" s="1"/>
  <c r="T4432" i="17"/>
  <c r="U4432" i="17" s="1"/>
  <c r="T4515" i="17"/>
  <c r="U4515" i="17" s="1"/>
  <c r="T4514" i="17"/>
  <c r="U4514" i="17" s="1"/>
  <c r="T5336" i="17"/>
  <c r="U5336" i="17" s="1"/>
  <c r="T5335" i="17"/>
  <c r="U5335" i="17" s="1"/>
  <c r="T5387" i="17"/>
  <c r="U5387" i="17" s="1"/>
  <c r="T5398" i="17"/>
  <c r="U5398" i="17" s="1"/>
  <c r="T2670" i="17"/>
  <c r="U2670" i="17" s="1"/>
  <c r="T2723" i="17"/>
  <c r="U2723" i="17" s="1"/>
  <c r="T2769" i="17"/>
  <c r="U2769" i="17" s="1"/>
  <c r="T2807" i="17"/>
  <c r="U2807" i="17" s="1"/>
  <c r="T2951" i="17"/>
  <c r="U2951" i="17" s="1"/>
  <c r="T3095" i="17"/>
  <c r="U3095" i="17" s="1"/>
  <c r="T3215" i="17"/>
  <c r="U3215" i="17" s="1"/>
  <c r="T3287" i="17"/>
  <c r="U3287" i="17" s="1"/>
  <c r="T3359" i="17"/>
  <c r="U3359" i="17" s="1"/>
  <c r="T3396" i="17"/>
  <c r="U3396" i="17" s="1"/>
  <c r="T3403" i="17"/>
  <c r="U3403" i="17" s="1"/>
  <c r="T3415" i="17"/>
  <c r="U3415" i="17" s="1"/>
  <c r="T3453" i="17"/>
  <c r="U3453" i="17" s="1"/>
  <c r="T3500" i="17"/>
  <c r="U3500" i="17" s="1"/>
  <c r="T3512" i="17"/>
  <c r="U3512" i="17" s="1"/>
  <c r="T3591" i="17"/>
  <c r="U3591" i="17" s="1"/>
  <c r="T3590" i="17"/>
  <c r="U3590" i="17" s="1"/>
  <c r="T3670" i="17"/>
  <c r="U3670" i="17" s="1"/>
  <c r="T3669" i="17"/>
  <c r="U3669" i="17" s="1"/>
  <c r="T3673" i="17"/>
  <c r="U3673" i="17" s="1"/>
  <c r="T3672" i="17"/>
  <c r="U3672" i="17" s="1"/>
  <c r="T3685" i="17"/>
  <c r="U3685" i="17" s="1"/>
  <c r="T3735" i="17"/>
  <c r="U3735" i="17" s="1"/>
  <c r="T3734" i="17"/>
  <c r="U3734" i="17" s="1"/>
  <c r="T3762" i="17"/>
  <c r="U3762" i="17" s="1"/>
  <c r="T3840" i="17"/>
  <c r="U3840" i="17" s="1"/>
  <c r="T3841" i="17"/>
  <c r="U3841" i="17" s="1"/>
  <c r="T3869" i="17"/>
  <c r="U3869" i="17" s="1"/>
  <c r="T3888" i="17"/>
  <c r="U3888" i="17" s="1"/>
  <c r="T3889" i="17"/>
  <c r="U3889" i="17" s="1"/>
  <c r="T3961" i="17"/>
  <c r="U3961" i="17" s="1"/>
  <c r="T3987" i="17"/>
  <c r="U3987" i="17" s="1"/>
  <c r="T3986" i="17"/>
  <c r="U3986" i="17" s="1"/>
  <c r="T4063" i="17"/>
  <c r="U4063" i="17" s="1"/>
  <c r="T4061" i="17"/>
  <c r="U4061" i="17" s="1"/>
  <c r="T4223" i="17"/>
  <c r="U4223" i="17" s="1"/>
  <c r="T4222" i="17"/>
  <c r="U4222" i="17" s="1"/>
  <c r="T4367" i="17"/>
  <c r="U4367" i="17" s="1"/>
  <c r="T4366" i="17"/>
  <c r="U4366" i="17" s="1"/>
  <c r="T4561" i="17"/>
  <c r="U4561" i="17" s="1"/>
  <c r="T4593" i="17"/>
  <c r="U4593" i="17" s="1"/>
  <c r="T4591" i="17"/>
  <c r="U4591" i="17" s="1"/>
  <c r="T4635" i="17"/>
  <c r="U4635" i="17" s="1"/>
  <c r="T4634" i="17"/>
  <c r="U4634" i="17" s="1"/>
  <c r="T5115" i="17"/>
  <c r="U5115" i="17" s="1"/>
  <c r="T5114" i="17"/>
  <c r="U5114" i="17" s="1"/>
  <c r="T2793" i="17"/>
  <c r="U2793" i="17" s="1"/>
  <c r="T2805" i="17"/>
  <c r="U2805" i="17" s="1"/>
  <c r="T2817" i="17"/>
  <c r="U2817" i="17" s="1"/>
  <c r="T2829" i="17"/>
  <c r="U2829" i="17" s="1"/>
  <c r="T2841" i="17"/>
  <c r="U2841" i="17" s="1"/>
  <c r="T2853" i="17"/>
  <c r="U2853" i="17" s="1"/>
  <c r="T2865" i="17"/>
  <c r="U2865" i="17" s="1"/>
  <c r="T2877" i="17"/>
  <c r="U2877" i="17" s="1"/>
  <c r="T2889" i="17"/>
  <c r="U2889" i="17" s="1"/>
  <c r="T2901" i="17"/>
  <c r="U2901" i="17" s="1"/>
  <c r="T2913" i="17"/>
  <c r="U2913" i="17" s="1"/>
  <c r="T2925" i="17"/>
  <c r="U2925" i="17" s="1"/>
  <c r="T2937" i="17"/>
  <c r="U2937" i="17" s="1"/>
  <c r="T2949" i="17"/>
  <c r="U2949" i="17" s="1"/>
  <c r="T2961" i="17"/>
  <c r="U2961" i="17" s="1"/>
  <c r="T2973" i="17"/>
  <c r="U2973" i="17" s="1"/>
  <c r="T2985" i="17"/>
  <c r="U2985" i="17" s="1"/>
  <c r="T2997" i="17"/>
  <c r="U2997" i="17" s="1"/>
  <c r="T3009" i="17"/>
  <c r="U3009" i="17" s="1"/>
  <c r="T3021" i="17"/>
  <c r="U3021" i="17" s="1"/>
  <c r="T3033" i="17"/>
  <c r="U3033" i="17" s="1"/>
  <c r="T3045" i="17"/>
  <c r="U3045" i="17" s="1"/>
  <c r="T3057" i="17"/>
  <c r="U3057" i="17" s="1"/>
  <c r="T3069" i="17"/>
  <c r="U3069" i="17" s="1"/>
  <c r="T3081" i="17"/>
  <c r="U3081" i="17" s="1"/>
  <c r="T3093" i="17"/>
  <c r="U3093" i="17" s="1"/>
  <c r="T3105" i="17"/>
  <c r="U3105" i="17" s="1"/>
  <c r="T3117" i="17"/>
  <c r="U3117" i="17" s="1"/>
  <c r="T3129" i="17"/>
  <c r="U3129" i="17" s="1"/>
  <c r="T3141" i="17"/>
  <c r="U3141" i="17" s="1"/>
  <c r="T3153" i="17"/>
  <c r="U3153" i="17" s="1"/>
  <c r="T3165" i="17"/>
  <c r="U3165" i="17" s="1"/>
  <c r="T3177" i="17"/>
  <c r="U3177" i="17" s="1"/>
  <c r="T3189" i="17"/>
  <c r="U3189" i="17" s="1"/>
  <c r="T3374" i="17"/>
  <c r="U3374" i="17" s="1"/>
  <c r="T3379" i="17"/>
  <c r="U3379" i="17" s="1"/>
  <c r="T3389" i="17"/>
  <c r="U3389" i="17" s="1"/>
  <c r="T3455" i="17"/>
  <c r="U3455" i="17" s="1"/>
  <c r="T3479" i="17"/>
  <c r="U3479" i="17" s="1"/>
  <c r="T3503" i="17"/>
  <c r="U3503" i="17" s="1"/>
  <c r="T3535" i="17"/>
  <c r="U3535" i="17" s="1"/>
  <c r="T3555" i="17"/>
  <c r="U3555" i="17" s="1"/>
  <c r="T3571" i="17"/>
  <c r="U3571" i="17" s="1"/>
  <c r="T3608" i="17"/>
  <c r="U3608" i="17" s="1"/>
  <c r="T3656" i="17"/>
  <c r="U3656" i="17" s="1"/>
  <c r="T3704" i="17"/>
  <c r="U3704" i="17" s="1"/>
  <c r="T3752" i="17"/>
  <c r="U3752" i="17" s="1"/>
  <c r="T3800" i="17"/>
  <c r="U3800" i="17" s="1"/>
  <c r="T3906" i="17"/>
  <c r="U3906" i="17" s="1"/>
  <c r="T3933" i="17"/>
  <c r="U3933" i="17" s="1"/>
  <c r="T3932" i="17"/>
  <c r="U3932" i="17" s="1"/>
  <c r="T3969" i="17"/>
  <c r="U3969" i="17" s="1"/>
  <c r="T3968" i="17"/>
  <c r="U3968" i="17" s="1"/>
  <c r="T4021" i="17"/>
  <c r="U4021" i="17" s="1"/>
  <c r="T4024" i="17"/>
  <c r="U4024" i="17" s="1"/>
  <c r="T4048" i="17"/>
  <c r="U4048" i="17" s="1"/>
  <c r="T4047" i="17"/>
  <c r="U4047" i="17" s="1"/>
  <c r="T4091" i="17"/>
  <c r="U4091" i="17" s="1"/>
  <c r="T4090" i="17"/>
  <c r="U4090" i="17" s="1"/>
  <c r="T4103" i="17"/>
  <c r="U4103" i="17" s="1"/>
  <c r="T4130" i="17"/>
  <c r="U4130" i="17" s="1"/>
  <c r="T4137" i="17"/>
  <c r="U4137" i="17" s="1"/>
  <c r="T4156" i="17"/>
  <c r="U4156" i="17" s="1"/>
  <c r="T4155" i="17"/>
  <c r="U4155" i="17" s="1"/>
  <c r="T4202" i="17"/>
  <c r="U4202" i="17" s="1"/>
  <c r="T4209" i="17"/>
  <c r="U4209" i="17" s="1"/>
  <c r="T4228" i="17"/>
  <c r="U4228" i="17" s="1"/>
  <c r="T4227" i="17"/>
  <c r="U4227" i="17" s="1"/>
  <c r="T4274" i="17"/>
  <c r="U4274" i="17" s="1"/>
  <c r="T4281" i="17"/>
  <c r="U4281" i="17" s="1"/>
  <c r="T4300" i="17"/>
  <c r="U4300" i="17" s="1"/>
  <c r="T4299" i="17"/>
  <c r="U4299" i="17" s="1"/>
  <c r="T4346" i="17"/>
  <c r="U4346" i="17" s="1"/>
  <c r="T4353" i="17"/>
  <c r="U4353" i="17" s="1"/>
  <c r="T4372" i="17"/>
  <c r="U4372" i="17" s="1"/>
  <c r="T4371" i="17"/>
  <c r="U4371" i="17" s="1"/>
  <c r="T4428" i="17"/>
  <c r="U4428" i="17" s="1"/>
  <c r="T4458" i="17"/>
  <c r="U4458" i="17" s="1"/>
  <c r="T4495" i="17"/>
  <c r="U4495" i="17" s="1"/>
  <c r="T4547" i="17"/>
  <c r="U4547" i="17" s="1"/>
  <c r="T4546" i="17"/>
  <c r="U4546" i="17" s="1"/>
  <c r="T4566" i="17"/>
  <c r="U4566" i="17" s="1"/>
  <c r="T4564" i="17"/>
  <c r="U4564" i="17" s="1"/>
  <c r="T4565" i="17"/>
  <c r="U4565" i="17" s="1"/>
  <c r="T4784" i="17"/>
  <c r="U4784" i="17" s="1"/>
  <c r="T4783" i="17"/>
  <c r="U4783" i="17" s="1"/>
  <c r="T4787" i="17"/>
  <c r="U4787" i="17" s="1"/>
  <c r="T4923" i="17"/>
  <c r="U4923" i="17" s="1"/>
  <c r="T4922" i="17"/>
  <c r="U4922" i="17" s="1"/>
  <c r="T4926" i="17"/>
  <c r="U4926" i="17" s="1"/>
  <c r="T4990" i="17"/>
  <c r="U4990" i="17" s="1"/>
  <c r="T5146" i="17"/>
  <c r="U5146" i="17" s="1"/>
  <c r="T5145" i="17"/>
  <c r="U5145" i="17" s="1"/>
  <c r="T5290" i="17"/>
  <c r="U5290" i="17" s="1"/>
  <c r="T5289" i="17"/>
  <c r="U5289" i="17" s="1"/>
  <c r="T5432" i="17"/>
  <c r="U5432" i="17" s="1"/>
  <c r="T5431" i="17"/>
  <c r="U5431" i="17" s="1"/>
  <c r="T5531" i="17"/>
  <c r="U5531" i="17" s="1"/>
  <c r="T3467" i="17"/>
  <c r="U3467" i="17" s="1"/>
  <c r="T3491" i="17"/>
  <c r="U3491" i="17" s="1"/>
  <c r="T3515" i="17"/>
  <c r="U3515" i="17" s="1"/>
  <c r="T3584" i="17"/>
  <c r="U3584" i="17" s="1"/>
  <c r="T3632" i="17"/>
  <c r="U3632" i="17" s="1"/>
  <c r="T3680" i="17"/>
  <c r="U3680" i="17" s="1"/>
  <c r="T3728" i="17"/>
  <c r="U3728" i="17" s="1"/>
  <c r="T3776" i="17"/>
  <c r="U3776" i="17" s="1"/>
  <c r="T3824" i="17"/>
  <c r="U3824" i="17" s="1"/>
  <c r="T3852" i="17"/>
  <c r="U3852" i="17" s="1"/>
  <c r="T3853" i="17"/>
  <c r="U3853" i="17" s="1"/>
  <c r="T3868" i="17"/>
  <c r="U3868" i="17" s="1"/>
  <c r="T3866" i="17"/>
  <c r="U3866" i="17" s="1"/>
  <c r="T3871" i="17"/>
  <c r="U3871" i="17" s="1"/>
  <c r="T3952" i="17"/>
  <c r="U3952" i="17" s="1"/>
  <c r="T3951" i="17"/>
  <c r="U3951" i="17" s="1"/>
  <c r="T3995" i="17"/>
  <c r="U3995" i="17" s="1"/>
  <c r="T3994" i="17"/>
  <c r="U3994" i="17" s="1"/>
  <c r="T4007" i="17"/>
  <c r="U4007" i="17" s="1"/>
  <c r="T4065" i="17"/>
  <c r="U4065" i="17" s="1"/>
  <c r="T4064" i="17"/>
  <c r="U4064" i="17" s="1"/>
  <c r="T4104" i="17"/>
  <c r="U4104" i="17" s="1"/>
  <c r="T4117" i="17"/>
  <c r="U4117" i="17" s="1"/>
  <c r="T4120" i="17"/>
  <c r="U4120" i="17" s="1"/>
  <c r="T4189" i="17"/>
  <c r="U4189" i="17" s="1"/>
  <c r="T4192" i="17"/>
  <c r="U4192" i="17" s="1"/>
  <c r="T4261" i="17"/>
  <c r="U4261" i="17" s="1"/>
  <c r="T4264" i="17"/>
  <c r="U4264" i="17" s="1"/>
  <c r="T4333" i="17"/>
  <c r="U4333" i="17" s="1"/>
  <c r="T4336" i="17"/>
  <c r="U4336" i="17" s="1"/>
  <c r="T4443" i="17"/>
  <c r="U4443" i="17" s="1"/>
  <c r="T4463" i="17"/>
  <c r="U4463" i="17" s="1"/>
  <c r="T4462" i="17"/>
  <c r="U4462" i="17" s="1"/>
  <c r="T4533" i="17"/>
  <c r="U4533" i="17" s="1"/>
  <c r="T4622" i="17"/>
  <c r="U4622" i="17" s="1"/>
  <c r="T4621" i="17"/>
  <c r="U4621" i="17" s="1"/>
  <c r="T4645" i="17"/>
  <c r="U4645" i="17" s="1"/>
  <c r="T4655" i="17"/>
  <c r="U4655" i="17" s="1"/>
  <c r="T4654" i="17"/>
  <c r="U4654" i="17" s="1"/>
  <c r="T4811" i="17"/>
  <c r="U4811" i="17" s="1"/>
  <c r="T4810" i="17"/>
  <c r="U4810" i="17" s="1"/>
  <c r="T4878" i="17"/>
  <c r="U4878" i="17" s="1"/>
  <c r="T4876" i="17"/>
  <c r="U4876" i="17" s="1"/>
  <c r="T4877" i="17"/>
  <c r="U4877" i="17" s="1"/>
  <c r="T4982" i="17"/>
  <c r="U4982" i="17" s="1"/>
  <c r="T4995" i="17"/>
  <c r="U4995" i="17" s="1"/>
  <c r="T4994" i="17"/>
  <c r="U4994" i="17" s="1"/>
  <c r="T5106" i="17"/>
  <c r="U5106" i="17" s="1"/>
  <c r="T5105" i="17"/>
  <c r="U5105" i="17" s="1"/>
  <c r="T5682" i="17"/>
  <c r="U5682" i="17" s="1"/>
  <c r="T5681" i="17"/>
  <c r="U5681" i="17" s="1"/>
  <c r="T5684" i="17"/>
  <c r="U5684" i="17" s="1"/>
  <c r="T5685" i="17"/>
  <c r="U5685" i="17" s="1"/>
  <c r="T5742" i="17"/>
  <c r="U5742" i="17" s="1"/>
  <c r="T5741" i="17"/>
  <c r="U5741" i="17" s="1"/>
  <c r="T5877" i="17"/>
  <c r="U5877" i="17" s="1"/>
  <c r="T5876" i="17"/>
  <c r="U5876" i="17" s="1"/>
  <c r="T5913" i="17"/>
  <c r="U5913" i="17" s="1"/>
  <c r="T3431" i="17"/>
  <c r="U3431" i="17" s="1"/>
  <c r="T3534" i="17"/>
  <c r="U3534" i="17" s="1"/>
  <c r="T3551" i="17"/>
  <c r="U3551" i="17" s="1"/>
  <c r="T3556" i="17"/>
  <c r="U3556" i="17" s="1"/>
  <c r="T3570" i="17"/>
  <c r="U3570" i="17" s="1"/>
  <c r="T3587" i="17"/>
  <c r="U3587" i="17" s="1"/>
  <c r="T3601" i="17"/>
  <c r="U3601" i="17" s="1"/>
  <c r="T3609" i="17"/>
  <c r="U3609" i="17" s="1"/>
  <c r="T3635" i="17"/>
  <c r="U3635" i="17" s="1"/>
  <c r="T3649" i="17"/>
  <c r="U3649" i="17" s="1"/>
  <c r="T3657" i="17"/>
  <c r="U3657" i="17" s="1"/>
  <c r="T3683" i="17"/>
  <c r="U3683" i="17" s="1"/>
  <c r="T3697" i="17"/>
  <c r="U3697" i="17" s="1"/>
  <c r="T3705" i="17"/>
  <c r="U3705" i="17" s="1"/>
  <c r="T3731" i="17"/>
  <c r="U3731" i="17" s="1"/>
  <c r="T3745" i="17"/>
  <c r="U3745" i="17" s="1"/>
  <c r="T3753" i="17"/>
  <c r="U3753" i="17" s="1"/>
  <c r="T3779" i="17"/>
  <c r="U3779" i="17" s="1"/>
  <c r="T3793" i="17"/>
  <c r="U3793" i="17" s="1"/>
  <c r="T3801" i="17"/>
  <c r="U3801" i="17" s="1"/>
  <c r="T3827" i="17"/>
  <c r="U3827" i="17" s="1"/>
  <c r="T3977" i="17"/>
  <c r="U3977" i="17" s="1"/>
  <c r="T4029" i="17"/>
  <c r="U4029" i="17" s="1"/>
  <c r="T4028" i="17"/>
  <c r="U4028" i="17" s="1"/>
  <c r="T4062" i="17"/>
  <c r="U4062" i="17" s="1"/>
  <c r="T4139" i="17"/>
  <c r="U4139" i="17" s="1"/>
  <c r="T4138" i="17"/>
  <c r="U4138" i="17" s="1"/>
  <c r="T4211" i="17"/>
  <c r="U4211" i="17" s="1"/>
  <c r="T4210" i="17"/>
  <c r="U4210" i="17" s="1"/>
  <c r="T4283" i="17"/>
  <c r="U4283" i="17" s="1"/>
  <c r="T4282" i="17"/>
  <c r="U4282" i="17" s="1"/>
  <c r="T4355" i="17"/>
  <c r="U4355" i="17" s="1"/>
  <c r="T4354" i="17"/>
  <c r="U4354" i="17" s="1"/>
  <c r="T4411" i="17"/>
  <c r="U4411" i="17" s="1"/>
  <c r="T4429" i="17"/>
  <c r="U4429" i="17" s="1"/>
  <c r="T4466" i="17"/>
  <c r="U4466" i="17" s="1"/>
  <c r="T4465" i="17"/>
  <c r="U4465" i="17" s="1"/>
  <c r="T4500" i="17"/>
  <c r="U4500" i="17" s="1"/>
  <c r="T4499" i="17"/>
  <c r="U4499" i="17" s="1"/>
  <c r="T4597" i="17"/>
  <c r="U4597" i="17" s="1"/>
  <c r="T4659" i="17"/>
  <c r="U4659" i="17" s="1"/>
  <c r="T4885" i="17"/>
  <c r="U4885" i="17" s="1"/>
  <c r="T5090" i="17"/>
  <c r="U5090" i="17" s="1"/>
  <c r="T5103" i="17"/>
  <c r="U5103" i="17" s="1"/>
  <c r="T5360" i="17"/>
  <c r="U5360" i="17" s="1"/>
  <c r="T5359" i="17"/>
  <c r="U5359" i="17" s="1"/>
  <c r="T5514" i="17"/>
  <c r="U5514" i="17" s="1"/>
  <c r="T5513" i="17"/>
  <c r="U5513" i="17" s="1"/>
  <c r="T5572" i="17"/>
  <c r="U5572" i="17" s="1"/>
  <c r="T5571" i="17"/>
  <c r="U5571" i="17" s="1"/>
  <c r="T5675" i="17"/>
  <c r="U5675" i="17" s="1"/>
  <c r="T5674" i="17"/>
  <c r="U5674" i="17" s="1"/>
  <c r="T5689" i="17"/>
  <c r="U5689" i="17" s="1"/>
  <c r="T3543" i="17"/>
  <c r="U3543" i="17" s="1"/>
  <c r="T3579" i="17"/>
  <c r="U3579" i="17" s="1"/>
  <c r="T3593" i="17"/>
  <c r="U3593" i="17" s="1"/>
  <c r="T3627" i="17"/>
  <c r="U3627" i="17" s="1"/>
  <c r="T3641" i="17"/>
  <c r="U3641" i="17" s="1"/>
  <c r="T3675" i="17"/>
  <c r="U3675" i="17" s="1"/>
  <c r="T3689" i="17"/>
  <c r="U3689" i="17" s="1"/>
  <c r="T3723" i="17"/>
  <c r="U3723" i="17" s="1"/>
  <c r="T3737" i="17"/>
  <c r="U3737" i="17" s="1"/>
  <c r="T3771" i="17"/>
  <c r="U3771" i="17" s="1"/>
  <c r="T3785" i="17"/>
  <c r="U3785" i="17" s="1"/>
  <c r="T3819" i="17"/>
  <c r="U3819" i="17" s="1"/>
  <c r="T3887" i="17"/>
  <c r="U3887" i="17" s="1"/>
  <c r="T4022" i="17"/>
  <c r="U4022" i="17" s="1"/>
  <c r="T4023" i="17"/>
  <c r="U4023" i="17" s="1"/>
  <c r="T4035" i="17"/>
  <c r="U4035" i="17" s="1"/>
  <c r="T4041" i="17"/>
  <c r="U4041" i="17" s="1"/>
  <c r="T4111" i="17"/>
  <c r="U4111" i="17" s="1"/>
  <c r="T4109" i="17"/>
  <c r="U4109" i="17" s="1"/>
  <c r="T4177" i="17"/>
  <c r="U4177" i="17" s="1"/>
  <c r="T4176" i="17"/>
  <c r="U4176" i="17" s="1"/>
  <c r="T4180" i="17"/>
  <c r="U4180" i="17" s="1"/>
  <c r="T4249" i="17"/>
  <c r="U4249" i="17" s="1"/>
  <c r="T4248" i="17"/>
  <c r="U4248" i="17" s="1"/>
  <c r="T4252" i="17"/>
  <c r="U4252" i="17" s="1"/>
  <c r="T4321" i="17"/>
  <c r="U4321" i="17" s="1"/>
  <c r="T4320" i="17"/>
  <c r="U4320" i="17" s="1"/>
  <c r="T4324" i="17"/>
  <c r="U4324" i="17" s="1"/>
  <c r="T4396" i="17"/>
  <c r="U4396" i="17" s="1"/>
  <c r="T4395" i="17"/>
  <c r="U4395" i="17" s="1"/>
  <c r="T4399" i="17"/>
  <c r="U4399" i="17" s="1"/>
  <c r="T4398" i="17"/>
  <c r="U4398" i="17" s="1"/>
  <c r="T4497" i="17"/>
  <c r="U4497" i="17" s="1"/>
  <c r="T4496" i="17"/>
  <c r="U4496" i="17" s="1"/>
  <c r="T4507" i="17"/>
  <c r="U4507" i="17" s="1"/>
  <c r="T4629" i="17"/>
  <c r="U4629" i="17" s="1"/>
  <c r="T4627" i="17"/>
  <c r="U4627" i="17" s="1"/>
  <c r="T4717" i="17"/>
  <c r="U4717" i="17" s="1"/>
  <c r="T4716" i="17"/>
  <c r="U4716" i="17" s="1"/>
  <c r="T4746" i="17"/>
  <c r="U4746" i="17" s="1"/>
  <c r="T4744" i="17"/>
  <c r="U4744" i="17" s="1"/>
  <c r="T4745" i="17"/>
  <c r="U4745" i="17" s="1"/>
  <c r="T4925" i="17"/>
  <c r="U4925" i="17" s="1"/>
  <c r="T4991" i="17"/>
  <c r="U4991" i="17" s="1"/>
  <c r="T4992" i="17"/>
  <c r="U4992" i="17" s="1"/>
  <c r="T5070" i="17"/>
  <c r="U5070" i="17" s="1"/>
  <c r="T5069" i="17"/>
  <c r="U5069" i="17" s="1"/>
  <c r="T5084" i="17"/>
  <c r="U5084" i="17" s="1"/>
  <c r="T5083" i="17"/>
  <c r="U5083" i="17" s="1"/>
  <c r="T5207" i="17"/>
  <c r="U5207" i="17" s="1"/>
  <c r="T5208" i="17"/>
  <c r="U5208" i="17" s="1"/>
  <c r="T5291" i="17"/>
  <c r="U5291" i="17" s="1"/>
  <c r="T5302" i="17"/>
  <c r="U5302" i="17" s="1"/>
  <c r="T5301" i="17"/>
  <c r="U5301" i="17" s="1"/>
  <c r="T5656" i="17"/>
  <c r="U5656" i="17" s="1"/>
  <c r="T5655" i="17"/>
  <c r="U5655" i="17" s="1"/>
  <c r="T3529" i="17"/>
  <c r="U3529" i="17" s="1"/>
  <c r="T3565" i="17"/>
  <c r="U3565" i="17" s="1"/>
  <c r="T3596" i="17"/>
  <c r="U3596" i="17" s="1"/>
  <c r="T3644" i="17"/>
  <c r="U3644" i="17" s="1"/>
  <c r="T3692" i="17"/>
  <c r="U3692" i="17" s="1"/>
  <c r="T3740" i="17"/>
  <c r="U3740" i="17" s="1"/>
  <c r="T3788" i="17"/>
  <c r="U3788" i="17" s="1"/>
  <c r="T3839" i="17"/>
  <c r="U3839" i="17" s="1"/>
  <c r="T3863" i="17"/>
  <c r="U3863" i="17" s="1"/>
  <c r="T3923" i="17"/>
  <c r="U3923" i="17" s="1"/>
  <c r="T3947" i="17"/>
  <c r="U3947" i="17" s="1"/>
  <c r="T3946" i="17"/>
  <c r="U3946" i="17" s="1"/>
  <c r="T3959" i="17"/>
  <c r="U3959" i="17" s="1"/>
  <c r="T4017" i="17"/>
  <c r="U4017" i="17" s="1"/>
  <c r="T4016" i="17"/>
  <c r="U4016" i="17" s="1"/>
  <c r="T4069" i="17"/>
  <c r="U4069" i="17" s="1"/>
  <c r="T4072" i="17"/>
  <c r="U4072" i="17" s="1"/>
  <c r="T4096" i="17"/>
  <c r="U4096" i="17" s="1"/>
  <c r="T4095" i="17"/>
  <c r="U4095" i="17" s="1"/>
  <c r="T4146" i="17"/>
  <c r="U4146" i="17" s="1"/>
  <c r="T4218" i="17"/>
  <c r="U4218" i="17" s="1"/>
  <c r="T4290" i="17"/>
  <c r="U4290" i="17" s="1"/>
  <c r="T4362" i="17"/>
  <c r="U4362" i="17" s="1"/>
  <c r="T4407" i="17"/>
  <c r="U4407" i="17" s="1"/>
  <c r="T4408" i="17"/>
  <c r="U4408" i="17" s="1"/>
  <c r="T4701" i="17"/>
  <c r="U4701" i="17" s="1"/>
  <c r="T4699" i="17"/>
  <c r="U4699" i="17" s="1"/>
  <c r="T4796" i="17"/>
  <c r="U4796" i="17" s="1"/>
  <c r="T4795" i="17"/>
  <c r="U4795" i="17" s="1"/>
  <c r="T4799" i="17"/>
  <c r="U4799" i="17" s="1"/>
  <c r="T4798" i="17"/>
  <c r="U4798" i="17" s="1"/>
  <c r="T4863" i="17"/>
  <c r="U4863" i="17" s="1"/>
  <c r="T4862" i="17"/>
  <c r="U4862" i="17" s="1"/>
  <c r="T4976" i="17"/>
  <c r="U4976" i="17" s="1"/>
  <c r="T4975" i="17"/>
  <c r="U4975" i="17" s="1"/>
  <c r="T5015" i="17"/>
  <c r="U5015" i="17" s="1"/>
  <c r="T5014" i="17"/>
  <c r="U5014" i="17" s="1"/>
  <c r="T5052" i="17"/>
  <c r="U5052" i="17" s="1"/>
  <c r="T5051" i="17"/>
  <c r="U5051" i="17" s="1"/>
  <c r="T5074" i="17"/>
  <c r="U5074" i="17" s="1"/>
  <c r="T5458" i="17"/>
  <c r="U5458" i="17" s="1"/>
  <c r="T5457" i="17"/>
  <c r="U5457" i="17" s="1"/>
  <c r="T5521" i="17"/>
  <c r="U5521" i="17" s="1"/>
  <c r="T5520" i="17"/>
  <c r="U5520" i="17" s="1"/>
  <c r="T5535" i="17"/>
  <c r="U5535" i="17" s="1"/>
  <c r="T5534" i="17"/>
  <c r="U5534" i="17" s="1"/>
  <c r="T5543" i="17"/>
  <c r="U5543" i="17" s="1"/>
  <c r="T5556" i="17"/>
  <c r="U5556" i="17" s="1"/>
  <c r="T5555" i="17"/>
  <c r="U5555" i="17" s="1"/>
  <c r="T5566" i="17"/>
  <c r="U5566" i="17" s="1"/>
  <c r="T5579" i="17"/>
  <c r="U5579" i="17" s="1"/>
  <c r="T5578" i="17"/>
  <c r="U5578" i="17" s="1"/>
  <c r="T3457" i="17"/>
  <c r="U3457" i="17" s="1"/>
  <c r="T3481" i="17"/>
  <c r="U3481" i="17" s="1"/>
  <c r="T3505" i="17"/>
  <c r="U3505" i="17" s="1"/>
  <c r="T3537" i="17"/>
  <c r="U3537" i="17" s="1"/>
  <c r="T3573" i="17"/>
  <c r="U3573" i="17" s="1"/>
  <c r="T3607" i="17"/>
  <c r="U3607" i="17" s="1"/>
  <c r="T3613" i="17"/>
  <c r="U3613" i="17" s="1"/>
  <c r="T3655" i="17"/>
  <c r="U3655" i="17" s="1"/>
  <c r="T3661" i="17"/>
  <c r="U3661" i="17" s="1"/>
  <c r="T3703" i="17"/>
  <c r="U3703" i="17" s="1"/>
  <c r="T3709" i="17"/>
  <c r="U3709" i="17" s="1"/>
  <c r="T3751" i="17"/>
  <c r="U3751" i="17" s="1"/>
  <c r="T3757" i="17"/>
  <c r="U3757" i="17" s="1"/>
  <c r="T3799" i="17"/>
  <c r="U3799" i="17" s="1"/>
  <c r="T3805" i="17"/>
  <c r="U3805" i="17" s="1"/>
  <c r="T3851" i="17"/>
  <c r="U3851" i="17" s="1"/>
  <c r="T3850" i="17"/>
  <c r="U3850" i="17" s="1"/>
  <c r="T3877" i="17"/>
  <c r="U3877" i="17" s="1"/>
  <c r="T3878" i="17"/>
  <c r="U3878" i="17" s="1"/>
  <c r="T3981" i="17"/>
  <c r="U3981" i="17" s="1"/>
  <c r="T3980" i="17"/>
  <c r="U3980" i="17" s="1"/>
  <c r="T4014" i="17"/>
  <c r="U4014" i="17" s="1"/>
  <c r="T4417" i="17"/>
  <c r="U4417" i="17" s="1"/>
  <c r="T4418" i="17"/>
  <c r="U4418" i="17" s="1"/>
  <c r="T4488" i="17"/>
  <c r="U4488" i="17" s="1"/>
  <c r="T4487" i="17"/>
  <c r="U4487" i="17" s="1"/>
  <c r="T4518" i="17"/>
  <c r="U4518" i="17" s="1"/>
  <c r="T4516" i="17"/>
  <c r="U4516" i="17" s="1"/>
  <c r="T4633" i="17"/>
  <c r="U4633" i="17" s="1"/>
  <c r="T4792" i="17"/>
  <c r="U4792" i="17" s="1"/>
  <c r="T4980" i="17"/>
  <c r="U4980" i="17" s="1"/>
  <c r="T5264" i="17"/>
  <c r="U5264" i="17" s="1"/>
  <c r="T5263" i="17"/>
  <c r="U5263" i="17" s="1"/>
  <c r="T5447" i="17"/>
  <c r="U5447" i="17" s="1"/>
  <c r="T5448" i="17"/>
  <c r="U5448" i="17" s="1"/>
  <c r="T5518" i="17"/>
  <c r="U5518" i="17" s="1"/>
  <c r="T5517" i="17"/>
  <c r="U5517" i="17" s="1"/>
  <c r="T5538" i="17"/>
  <c r="U5538" i="17" s="1"/>
  <c r="T5537" i="17"/>
  <c r="U5537" i="17" s="1"/>
  <c r="T5544" i="17"/>
  <c r="U5544" i="17" s="1"/>
  <c r="T5550" i="17"/>
  <c r="U5550" i="17" s="1"/>
  <c r="T3873" i="17"/>
  <c r="U3873" i="17" s="1"/>
  <c r="T3892" i="17"/>
  <c r="U3892" i="17" s="1"/>
  <c r="T3894" i="17"/>
  <c r="U3894" i="17" s="1"/>
  <c r="T3911" i="17"/>
  <c r="U3911" i="17" s="1"/>
  <c r="T3913" i="17"/>
  <c r="U3913" i="17" s="1"/>
  <c r="T3919" i="17"/>
  <c r="U3919" i="17" s="1"/>
  <c r="T3955" i="17"/>
  <c r="U3955" i="17" s="1"/>
  <c r="T3963" i="17"/>
  <c r="U3963" i="17" s="1"/>
  <c r="T4003" i="17"/>
  <c r="U4003" i="17" s="1"/>
  <c r="T4011" i="17"/>
  <c r="U4011" i="17" s="1"/>
  <c r="T4051" i="17"/>
  <c r="U4051" i="17" s="1"/>
  <c r="T4059" i="17"/>
  <c r="U4059" i="17" s="1"/>
  <c r="T4099" i="17"/>
  <c r="U4099" i="17" s="1"/>
  <c r="T4107" i="17"/>
  <c r="U4107" i="17" s="1"/>
  <c r="T4165" i="17"/>
  <c r="U4165" i="17" s="1"/>
  <c r="T4185" i="17"/>
  <c r="U4185" i="17" s="1"/>
  <c r="T4237" i="17"/>
  <c r="U4237" i="17" s="1"/>
  <c r="T4257" i="17"/>
  <c r="U4257" i="17" s="1"/>
  <c r="T4309" i="17"/>
  <c r="U4309" i="17" s="1"/>
  <c r="T4329" i="17"/>
  <c r="U4329" i="17" s="1"/>
  <c r="T4381" i="17"/>
  <c r="U4381" i="17" s="1"/>
  <c r="T4404" i="17"/>
  <c r="U4404" i="17" s="1"/>
  <c r="T4421" i="17"/>
  <c r="U4421" i="17" s="1"/>
  <c r="T4491" i="17"/>
  <c r="U4491" i="17" s="1"/>
  <c r="T4553" i="17"/>
  <c r="U4553" i="17" s="1"/>
  <c r="T4575" i="17"/>
  <c r="U4575" i="17" s="1"/>
  <c r="T4611" i="17"/>
  <c r="U4611" i="17" s="1"/>
  <c r="T4641" i="17"/>
  <c r="U4641" i="17" s="1"/>
  <c r="T4639" i="17"/>
  <c r="U4639" i="17" s="1"/>
  <c r="T4679" i="17"/>
  <c r="U4679" i="17" s="1"/>
  <c r="T4710" i="17"/>
  <c r="U4710" i="17" s="1"/>
  <c r="T4751" i="17"/>
  <c r="U4751" i="17" s="1"/>
  <c r="T4750" i="17"/>
  <c r="U4750" i="17" s="1"/>
  <c r="T4804" i="17"/>
  <c r="U4804" i="17" s="1"/>
  <c r="T4805" i="17"/>
  <c r="U4805" i="17" s="1"/>
  <c r="T4890" i="17"/>
  <c r="U4890" i="17" s="1"/>
  <c r="T4888" i="17"/>
  <c r="U4888" i="17" s="1"/>
  <c r="T4889" i="17"/>
  <c r="U4889" i="17" s="1"/>
  <c r="T4919" i="17"/>
  <c r="U4919" i="17" s="1"/>
  <c r="T4918" i="17"/>
  <c r="U4918" i="17" s="1"/>
  <c r="T4935" i="17"/>
  <c r="U4935" i="17" s="1"/>
  <c r="T5016" i="17"/>
  <c r="U5016" i="17" s="1"/>
  <c r="T5036" i="17"/>
  <c r="U5036" i="17" s="1"/>
  <c r="T5324" i="17"/>
  <c r="U5324" i="17" s="1"/>
  <c r="T5442" i="17"/>
  <c r="U5442" i="17" s="1"/>
  <c r="T5441" i="17"/>
  <c r="U5441" i="17" s="1"/>
  <c r="T6131" i="17"/>
  <c r="U6131" i="17" s="1"/>
  <c r="T6130" i="17"/>
  <c r="U6130" i="17" s="1"/>
  <c r="T3979" i="17"/>
  <c r="U3979" i="17" s="1"/>
  <c r="T4027" i="17"/>
  <c r="U4027" i="17" s="1"/>
  <c r="T4075" i="17"/>
  <c r="U4075" i="17" s="1"/>
  <c r="T4129" i="17"/>
  <c r="U4129" i="17" s="1"/>
  <c r="T4149" i="17"/>
  <c r="U4149" i="17" s="1"/>
  <c r="T4166" i="17"/>
  <c r="U4166" i="17" s="1"/>
  <c r="T4201" i="17"/>
  <c r="U4201" i="17" s="1"/>
  <c r="T4221" i="17"/>
  <c r="U4221" i="17" s="1"/>
  <c r="T4238" i="17"/>
  <c r="U4238" i="17" s="1"/>
  <c r="T4273" i="17"/>
  <c r="U4273" i="17" s="1"/>
  <c r="T4293" i="17"/>
  <c r="U4293" i="17" s="1"/>
  <c r="T4310" i="17"/>
  <c r="U4310" i="17" s="1"/>
  <c r="T4345" i="17"/>
  <c r="U4345" i="17" s="1"/>
  <c r="T4365" i="17"/>
  <c r="U4365" i="17" s="1"/>
  <c r="T4382" i="17"/>
  <c r="U4382" i="17" s="1"/>
  <c r="T4434" i="17"/>
  <c r="U4434" i="17" s="1"/>
  <c r="T4461" i="17"/>
  <c r="U4461" i="17" s="1"/>
  <c r="T4469" i="17"/>
  <c r="U4469" i="17" s="1"/>
  <c r="T4473" i="17"/>
  <c r="U4473" i="17" s="1"/>
  <c r="T4501" i="17"/>
  <c r="U4501" i="17" s="1"/>
  <c r="T4528" i="17"/>
  <c r="U4528" i="17" s="1"/>
  <c r="T4536" i="17"/>
  <c r="U4536" i="17" s="1"/>
  <c r="T4554" i="17"/>
  <c r="U4554" i="17" s="1"/>
  <c r="T4576" i="17"/>
  <c r="U4576" i="17" s="1"/>
  <c r="T4584" i="17"/>
  <c r="U4584" i="17" s="1"/>
  <c r="T4612" i="17"/>
  <c r="U4612" i="17" s="1"/>
  <c r="T4620" i="17"/>
  <c r="U4620" i="17" s="1"/>
  <c r="T4665" i="17"/>
  <c r="U4665" i="17" s="1"/>
  <c r="T4813" i="17"/>
  <c r="U4813" i="17" s="1"/>
  <c r="T4812" i="17"/>
  <c r="U4812" i="17" s="1"/>
  <c r="T4832" i="17"/>
  <c r="U4832" i="17" s="1"/>
  <c r="T4900" i="17"/>
  <c r="U4900" i="17" s="1"/>
  <c r="T5011" i="17"/>
  <c r="U5011" i="17" s="1"/>
  <c r="T5012" i="17"/>
  <c r="U5012" i="17" s="1"/>
  <c r="T5220" i="17"/>
  <c r="U5220" i="17" s="1"/>
  <c r="T5219" i="17"/>
  <c r="U5219" i="17" s="1"/>
  <c r="T5341" i="17"/>
  <c r="U5341" i="17" s="1"/>
  <c r="T5340" i="17"/>
  <c r="U5340" i="17" s="1"/>
  <c r="T5367" i="17"/>
  <c r="U5367" i="17" s="1"/>
  <c r="T5366" i="17"/>
  <c r="U5366" i="17" s="1"/>
  <c r="T5389" i="17"/>
  <c r="U5389" i="17" s="1"/>
  <c r="T5609" i="17"/>
  <c r="U5609" i="17" s="1"/>
  <c r="T5607" i="17"/>
  <c r="U5607" i="17" s="1"/>
  <c r="T5608" i="17"/>
  <c r="U5608" i="17" s="1"/>
  <c r="T5634" i="17"/>
  <c r="U5634" i="17" s="1"/>
  <c r="T5633" i="17"/>
  <c r="U5633" i="17" s="1"/>
  <c r="T5644" i="17"/>
  <c r="U5644" i="17" s="1"/>
  <c r="T5649" i="17"/>
  <c r="U5649" i="17" s="1"/>
  <c r="T5648" i="17"/>
  <c r="U5648" i="17" s="1"/>
  <c r="T5650" i="17"/>
  <c r="U5650" i="17" s="1"/>
  <c r="T3861" i="17"/>
  <c r="U3861" i="17" s="1"/>
  <c r="T3880" i="17"/>
  <c r="U3880" i="17" s="1"/>
  <c r="T3893" i="17"/>
  <c r="U3893" i="17" s="1"/>
  <c r="T3899" i="17"/>
  <c r="U3899" i="17" s="1"/>
  <c r="T3907" i="17"/>
  <c r="U3907" i="17" s="1"/>
  <c r="T3912" i="17"/>
  <c r="U3912" i="17" s="1"/>
  <c r="T3937" i="17"/>
  <c r="U3937" i="17" s="1"/>
  <c r="T3962" i="17"/>
  <c r="U3962" i="17" s="1"/>
  <c r="T3971" i="17"/>
  <c r="U3971" i="17" s="1"/>
  <c r="T3985" i="17"/>
  <c r="U3985" i="17" s="1"/>
  <c r="T4010" i="17"/>
  <c r="U4010" i="17" s="1"/>
  <c r="T4019" i="17"/>
  <c r="U4019" i="17" s="1"/>
  <c r="T4033" i="17"/>
  <c r="U4033" i="17" s="1"/>
  <c r="T4058" i="17"/>
  <c r="U4058" i="17" s="1"/>
  <c r="T4067" i="17"/>
  <c r="U4067" i="17" s="1"/>
  <c r="T4081" i="17"/>
  <c r="U4081" i="17" s="1"/>
  <c r="T4106" i="17"/>
  <c r="U4106" i="17" s="1"/>
  <c r="T4115" i="17"/>
  <c r="U4115" i="17" s="1"/>
  <c r="T4132" i="17"/>
  <c r="U4132" i="17" s="1"/>
  <c r="T4169" i="17"/>
  <c r="U4169" i="17" s="1"/>
  <c r="T4187" i="17"/>
  <c r="U4187" i="17" s="1"/>
  <c r="T4204" i="17"/>
  <c r="U4204" i="17" s="1"/>
  <c r="T4241" i="17"/>
  <c r="U4241" i="17" s="1"/>
  <c r="T4259" i="17"/>
  <c r="U4259" i="17" s="1"/>
  <c r="T4276" i="17"/>
  <c r="U4276" i="17" s="1"/>
  <c r="T4313" i="17"/>
  <c r="U4313" i="17" s="1"/>
  <c r="T4331" i="17"/>
  <c r="U4331" i="17" s="1"/>
  <c r="T4348" i="17"/>
  <c r="U4348" i="17" s="1"/>
  <c r="T4385" i="17"/>
  <c r="U4385" i="17" s="1"/>
  <c r="T4394" i="17"/>
  <c r="U4394" i="17" s="1"/>
  <c r="T4452" i="17"/>
  <c r="U4452" i="17" s="1"/>
  <c r="T4486" i="17"/>
  <c r="U4486" i="17" s="1"/>
  <c r="T4519" i="17"/>
  <c r="U4519" i="17" s="1"/>
  <c r="T4543" i="17"/>
  <c r="U4543" i="17" s="1"/>
  <c r="T4579" i="17"/>
  <c r="U4579" i="17" s="1"/>
  <c r="T4615" i="17"/>
  <c r="U4615" i="17" s="1"/>
  <c r="T4646" i="17"/>
  <c r="U4646" i="17" s="1"/>
  <c r="T4687" i="17"/>
  <c r="U4687" i="17" s="1"/>
  <c r="T4734" i="17"/>
  <c r="U4734" i="17" s="1"/>
  <c r="T4732" i="17"/>
  <c r="U4732" i="17" s="1"/>
  <c r="T4766" i="17"/>
  <c r="U4766" i="17" s="1"/>
  <c r="T4769" i="17"/>
  <c r="U4769" i="17" s="1"/>
  <c r="T4779" i="17"/>
  <c r="U4779" i="17" s="1"/>
  <c r="T4829" i="17"/>
  <c r="U4829" i="17" s="1"/>
  <c r="T4854" i="17"/>
  <c r="U4854" i="17" s="1"/>
  <c r="T4895" i="17"/>
  <c r="U4895" i="17" s="1"/>
  <c r="T4894" i="17"/>
  <c r="U4894" i="17" s="1"/>
  <c r="T4946" i="17"/>
  <c r="U4946" i="17" s="1"/>
  <c r="T4944" i="17"/>
  <c r="U4944" i="17" s="1"/>
  <c r="T4945" i="17"/>
  <c r="U4945" i="17" s="1"/>
  <c r="T5068" i="17"/>
  <c r="U5068" i="17" s="1"/>
  <c r="T5078" i="17"/>
  <c r="U5078" i="17" s="1"/>
  <c r="T5230" i="17"/>
  <c r="U5230" i="17" s="1"/>
  <c r="T5229" i="17"/>
  <c r="U5229" i="17" s="1"/>
  <c r="T5256" i="17"/>
  <c r="U5256" i="17" s="1"/>
  <c r="T5268" i="17"/>
  <c r="U5268" i="17" s="1"/>
  <c r="T5267" i="17"/>
  <c r="U5267" i="17" s="1"/>
  <c r="T5338" i="17"/>
  <c r="U5338" i="17" s="1"/>
  <c r="T5337" i="17"/>
  <c r="U5337" i="17" s="1"/>
  <c r="T5354" i="17"/>
  <c r="U5354" i="17" s="1"/>
  <c r="T5386" i="17"/>
  <c r="U5386" i="17" s="1"/>
  <c r="T5385" i="17"/>
  <c r="U5385" i="17" s="1"/>
  <c r="T5506" i="17"/>
  <c r="U5506" i="17" s="1"/>
  <c r="T5505" i="17"/>
  <c r="U5505" i="17" s="1"/>
  <c r="T5641" i="17"/>
  <c r="U5641" i="17" s="1"/>
  <c r="T3837" i="17"/>
  <c r="U3837" i="17" s="1"/>
  <c r="T3874" i="17"/>
  <c r="U3874" i="17" s="1"/>
  <c r="T3921" i="17"/>
  <c r="U3921" i="17" s="1"/>
  <c r="T3940" i="17"/>
  <c r="U3940" i="17" s="1"/>
  <c r="T3957" i="17"/>
  <c r="U3957" i="17" s="1"/>
  <c r="T3988" i="17"/>
  <c r="U3988" i="17" s="1"/>
  <c r="T4005" i="17"/>
  <c r="U4005" i="17" s="1"/>
  <c r="T4036" i="17"/>
  <c r="U4036" i="17" s="1"/>
  <c r="T4053" i="17"/>
  <c r="U4053" i="17" s="1"/>
  <c r="T4084" i="17"/>
  <c r="U4084" i="17" s="1"/>
  <c r="T4101" i="17"/>
  <c r="U4101" i="17" s="1"/>
  <c r="T4126" i="17"/>
  <c r="U4126" i="17" s="1"/>
  <c r="T4141" i="17"/>
  <c r="U4141" i="17" s="1"/>
  <c r="T4161" i="17"/>
  <c r="U4161" i="17" s="1"/>
  <c r="T4198" i="17"/>
  <c r="U4198" i="17" s="1"/>
  <c r="T4213" i="17"/>
  <c r="U4213" i="17" s="1"/>
  <c r="T4233" i="17"/>
  <c r="U4233" i="17" s="1"/>
  <c r="T4270" i="17"/>
  <c r="U4270" i="17" s="1"/>
  <c r="T4285" i="17"/>
  <c r="U4285" i="17" s="1"/>
  <c r="T4305" i="17"/>
  <c r="U4305" i="17" s="1"/>
  <c r="T4342" i="17"/>
  <c r="U4342" i="17" s="1"/>
  <c r="T4357" i="17"/>
  <c r="U4357" i="17" s="1"/>
  <c r="T4377" i="17"/>
  <c r="U4377" i="17" s="1"/>
  <c r="T4406" i="17"/>
  <c r="U4406" i="17" s="1"/>
  <c r="T4423" i="17"/>
  <c r="U4423" i="17" s="1"/>
  <c r="T4476" i="17"/>
  <c r="U4476" i="17" s="1"/>
  <c r="T4493" i="17"/>
  <c r="U4493" i="17" s="1"/>
  <c r="T4534" i="17"/>
  <c r="U4534" i="17" s="1"/>
  <c r="T4681" i="17"/>
  <c r="U4681" i="17" s="1"/>
  <c r="T4680" i="17"/>
  <c r="U4680" i="17" s="1"/>
  <c r="T4782" i="17"/>
  <c r="U4782" i="17" s="1"/>
  <c r="T4817" i="17"/>
  <c r="U4817" i="17" s="1"/>
  <c r="T4823" i="17"/>
  <c r="U4823" i="17" s="1"/>
  <c r="T4861" i="17"/>
  <c r="U4861" i="17" s="1"/>
  <c r="T5168" i="17"/>
  <c r="U5168" i="17" s="1"/>
  <c r="T5167" i="17"/>
  <c r="U5167" i="17" s="1"/>
  <c r="T5316" i="17"/>
  <c r="U5316" i="17" s="1"/>
  <c r="T5315" i="17"/>
  <c r="U5315" i="17" s="1"/>
  <c r="T5461" i="17"/>
  <c r="U5461" i="17" s="1"/>
  <c r="T5581" i="17"/>
  <c r="U5581" i="17" s="1"/>
  <c r="T5603" i="17"/>
  <c r="U5603" i="17" s="1"/>
  <c r="T5606" i="17"/>
  <c r="U5606" i="17" s="1"/>
  <c r="T5605" i="17"/>
  <c r="U5605" i="17" s="1"/>
  <c r="T5619" i="17"/>
  <c r="U5619" i="17" s="1"/>
  <c r="T5618" i="17"/>
  <c r="U5618" i="17" s="1"/>
  <c r="T5617" i="17"/>
  <c r="U5617" i="17" s="1"/>
  <c r="T5759" i="17"/>
  <c r="U5759" i="17" s="1"/>
  <c r="T5758" i="17"/>
  <c r="U5758" i="17" s="1"/>
  <c r="T5781" i="17"/>
  <c r="U5781" i="17" s="1"/>
  <c r="T5780" i="17"/>
  <c r="U5780" i="17" s="1"/>
  <c r="T5788" i="17"/>
  <c r="U5788" i="17" s="1"/>
  <c r="T5787" i="17"/>
  <c r="U5787" i="17" s="1"/>
  <c r="T5810" i="17"/>
  <c r="U5810" i="17" s="1"/>
  <c r="T5811" i="17"/>
  <c r="U5811" i="17" s="1"/>
  <c r="T5903" i="17"/>
  <c r="U5903" i="17" s="1"/>
  <c r="T5902" i="17"/>
  <c r="U5902" i="17" s="1"/>
  <c r="T3883" i="17"/>
  <c r="U3883" i="17" s="1"/>
  <c r="T3943" i="17"/>
  <c r="U3943" i="17" s="1"/>
  <c r="T3991" i="17"/>
  <c r="U3991" i="17" s="1"/>
  <c r="T4039" i="17"/>
  <c r="U4039" i="17" s="1"/>
  <c r="T4087" i="17"/>
  <c r="U4087" i="17" s="1"/>
  <c r="T4144" i="17"/>
  <c r="U4144" i="17" s="1"/>
  <c r="T4216" i="17"/>
  <c r="U4216" i="17" s="1"/>
  <c r="T4288" i="17"/>
  <c r="U4288" i="17" s="1"/>
  <c r="T4360" i="17"/>
  <c r="U4360" i="17" s="1"/>
  <c r="T4441" i="17"/>
  <c r="U4441" i="17" s="1"/>
  <c r="T4505" i="17"/>
  <c r="U4505" i="17" s="1"/>
  <c r="T4572" i="17"/>
  <c r="U4572" i="17" s="1"/>
  <c r="T4608" i="17"/>
  <c r="U4608" i="17" s="1"/>
  <c r="T4653" i="17"/>
  <c r="U4653" i="17" s="1"/>
  <c r="T4651" i="17"/>
  <c r="U4651" i="17" s="1"/>
  <c r="T4652" i="17"/>
  <c r="U4652" i="17" s="1"/>
  <c r="T4719" i="17"/>
  <c r="U4719" i="17" s="1"/>
  <c r="T4718" i="17"/>
  <c r="U4718" i="17" s="1"/>
  <c r="T4741" i="17"/>
  <c r="U4741" i="17" s="1"/>
  <c r="T4760" i="17"/>
  <c r="U4760" i="17" s="1"/>
  <c r="T4759" i="17"/>
  <c r="U4759" i="17" s="1"/>
  <c r="T4899" i="17"/>
  <c r="U4899" i="17" s="1"/>
  <c r="T4898" i="17"/>
  <c r="U4898" i="17" s="1"/>
  <c r="T4902" i="17"/>
  <c r="U4902" i="17" s="1"/>
  <c r="T5175" i="17"/>
  <c r="U5175" i="17" s="1"/>
  <c r="T5211" i="17"/>
  <c r="U5211" i="17" s="1"/>
  <c r="T5210" i="17"/>
  <c r="U5210" i="17" s="1"/>
  <c r="T5214" i="17"/>
  <c r="U5214" i="17" s="1"/>
  <c r="T5213" i="17"/>
  <c r="U5213" i="17" s="1"/>
  <c r="T5240" i="17"/>
  <c r="U5240" i="17" s="1"/>
  <c r="T5326" i="17"/>
  <c r="U5326" i="17" s="1"/>
  <c r="T5325" i="17"/>
  <c r="U5325" i="17" s="1"/>
  <c r="T5352" i="17"/>
  <c r="U5352" i="17" s="1"/>
  <c r="T5364" i="17"/>
  <c r="U5364" i="17" s="1"/>
  <c r="T5363" i="17"/>
  <c r="U5363" i="17" s="1"/>
  <c r="T5425" i="17"/>
  <c r="U5425" i="17" s="1"/>
  <c r="T5424" i="17"/>
  <c r="U5424" i="17" s="1"/>
  <c r="T5487" i="17"/>
  <c r="U5487" i="17" s="1"/>
  <c r="T5785" i="17"/>
  <c r="U5785" i="17" s="1"/>
  <c r="T5784" i="17"/>
  <c r="U5784" i="17" s="1"/>
  <c r="T5862" i="17"/>
  <c r="U5862" i="17" s="1"/>
  <c r="T5861" i="17"/>
  <c r="U5861" i="17" s="1"/>
  <c r="T5865" i="17"/>
  <c r="U5865" i="17" s="1"/>
  <c r="T5864" i="17"/>
  <c r="U5864" i="17" s="1"/>
  <c r="T4173" i="17"/>
  <c r="U4173" i="17" s="1"/>
  <c r="T4245" i="17"/>
  <c r="U4245" i="17" s="1"/>
  <c r="T4317" i="17"/>
  <c r="U4317" i="17" s="1"/>
  <c r="T4389" i="17"/>
  <c r="U4389" i="17" s="1"/>
  <c r="T4397" i="17"/>
  <c r="U4397" i="17" s="1"/>
  <c r="T4420" i="17"/>
  <c r="U4420" i="17" s="1"/>
  <c r="T4456" i="17"/>
  <c r="U4456" i="17" s="1"/>
  <c r="T4464" i="17"/>
  <c r="U4464" i="17" s="1"/>
  <c r="T4502" i="17"/>
  <c r="U4502" i="17" s="1"/>
  <c r="T4523" i="17"/>
  <c r="U4523" i="17" s="1"/>
  <c r="T4526" i="17"/>
  <c r="U4526" i="17" s="1"/>
  <c r="T4556" i="17"/>
  <c r="U4556" i="17" s="1"/>
  <c r="T4574" i="17"/>
  <c r="U4574" i="17" s="1"/>
  <c r="T4583" i="17"/>
  <c r="U4583" i="17" s="1"/>
  <c r="T4592" i="17"/>
  <c r="U4592" i="17" s="1"/>
  <c r="T4610" i="17"/>
  <c r="U4610" i="17" s="1"/>
  <c r="T4619" i="17"/>
  <c r="U4619" i="17" s="1"/>
  <c r="T4628" i="17"/>
  <c r="U4628" i="17" s="1"/>
  <c r="T4650" i="17"/>
  <c r="U4650" i="17" s="1"/>
  <c r="T4648" i="17"/>
  <c r="U4648" i="17" s="1"/>
  <c r="T4649" i="17"/>
  <c r="U4649" i="17" s="1"/>
  <c r="T4685" i="17"/>
  <c r="U4685" i="17" s="1"/>
  <c r="T4691" i="17"/>
  <c r="U4691" i="17" s="1"/>
  <c r="T5020" i="17"/>
  <c r="U5020" i="17" s="1"/>
  <c r="T5019" i="17"/>
  <c r="U5019" i="17" s="1"/>
  <c r="T5127" i="17"/>
  <c r="U5127" i="17" s="1"/>
  <c r="T5126" i="17"/>
  <c r="U5126" i="17" s="1"/>
  <c r="T5412" i="17"/>
  <c r="U5412" i="17" s="1"/>
  <c r="T5411" i="17"/>
  <c r="U5411" i="17" s="1"/>
  <c r="T5530" i="17"/>
  <c r="U5530" i="17" s="1"/>
  <c r="T5529" i="17"/>
  <c r="U5529" i="17" s="1"/>
  <c r="T5559" i="17"/>
  <c r="U5559" i="17" s="1"/>
  <c r="T5558" i="17"/>
  <c r="U5558" i="17" s="1"/>
  <c r="T5577" i="17"/>
  <c r="U5577" i="17" s="1"/>
  <c r="T5576" i="17"/>
  <c r="U5576" i="17" s="1"/>
  <c r="T5591" i="17"/>
  <c r="U5591" i="17" s="1"/>
  <c r="T5590" i="17"/>
  <c r="U5590" i="17" s="1"/>
  <c r="T5664" i="17"/>
  <c r="U5664" i="17" s="1"/>
  <c r="T4123" i="17"/>
  <c r="U4123" i="17" s="1"/>
  <c r="T4135" i="17"/>
  <c r="U4135" i="17" s="1"/>
  <c r="T4147" i="17"/>
  <c r="U4147" i="17" s="1"/>
  <c r="T4159" i="17"/>
  <c r="U4159" i="17" s="1"/>
  <c r="T4171" i="17"/>
  <c r="U4171" i="17" s="1"/>
  <c r="T4183" i="17"/>
  <c r="U4183" i="17" s="1"/>
  <c r="T4195" i="17"/>
  <c r="U4195" i="17" s="1"/>
  <c r="T4207" i="17"/>
  <c r="U4207" i="17" s="1"/>
  <c r="T4219" i="17"/>
  <c r="U4219" i="17" s="1"/>
  <c r="T4231" i="17"/>
  <c r="U4231" i="17" s="1"/>
  <c r="T4243" i="17"/>
  <c r="U4243" i="17" s="1"/>
  <c r="T4255" i="17"/>
  <c r="U4255" i="17" s="1"/>
  <c r="T4267" i="17"/>
  <c r="U4267" i="17" s="1"/>
  <c r="T4279" i="17"/>
  <c r="U4279" i="17" s="1"/>
  <c r="T4291" i="17"/>
  <c r="U4291" i="17" s="1"/>
  <c r="T4303" i="17"/>
  <c r="U4303" i="17" s="1"/>
  <c r="T4315" i="17"/>
  <c r="U4315" i="17" s="1"/>
  <c r="T4327" i="17"/>
  <c r="U4327" i="17" s="1"/>
  <c r="T4339" i="17"/>
  <c r="U4339" i="17" s="1"/>
  <c r="T4351" i="17"/>
  <c r="U4351" i="17" s="1"/>
  <c r="T4363" i="17"/>
  <c r="U4363" i="17" s="1"/>
  <c r="T4375" i="17"/>
  <c r="U4375" i="17" s="1"/>
  <c r="T4387" i="17"/>
  <c r="U4387" i="17" s="1"/>
  <c r="T4459" i="17"/>
  <c r="U4459" i="17" s="1"/>
  <c r="T4531" i="17"/>
  <c r="U4531" i="17" s="1"/>
  <c r="T4571" i="17"/>
  <c r="U4571" i="17" s="1"/>
  <c r="T4607" i="17"/>
  <c r="U4607" i="17" s="1"/>
  <c r="T4763" i="17"/>
  <c r="U4763" i="17" s="1"/>
  <c r="T4907" i="17"/>
  <c r="U4907" i="17" s="1"/>
  <c r="T4951" i="17"/>
  <c r="U4951" i="17" s="1"/>
  <c r="T4961" i="17"/>
  <c r="U4961" i="17" s="1"/>
  <c r="T4963" i="17"/>
  <c r="U4963" i="17" s="1"/>
  <c r="T4966" i="17"/>
  <c r="U4966" i="17" s="1"/>
  <c r="T5077" i="17"/>
  <c r="U5077" i="17" s="1"/>
  <c r="T5089" i="17"/>
  <c r="U5089" i="17" s="1"/>
  <c r="T5120" i="17"/>
  <c r="U5120" i="17" s="1"/>
  <c r="T5119" i="17"/>
  <c r="U5119" i="17" s="1"/>
  <c r="T5147" i="17"/>
  <c r="U5147" i="17" s="1"/>
  <c r="T5158" i="17"/>
  <c r="U5158" i="17" s="1"/>
  <c r="T5295" i="17"/>
  <c r="U5295" i="17" s="1"/>
  <c r="T5294" i="17"/>
  <c r="U5294" i="17" s="1"/>
  <c r="T5298" i="17"/>
  <c r="U5298" i="17" s="1"/>
  <c r="T5297" i="17"/>
  <c r="U5297" i="17" s="1"/>
  <c r="T5310" i="17"/>
  <c r="U5310" i="17" s="1"/>
  <c r="T5391" i="17"/>
  <c r="U5391" i="17" s="1"/>
  <c r="T5390" i="17"/>
  <c r="U5390" i="17" s="1"/>
  <c r="T5394" i="17"/>
  <c r="U5394" i="17" s="1"/>
  <c r="T5393" i="17"/>
  <c r="U5393" i="17" s="1"/>
  <c r="T5406" i="17"/>
  <c r="U5406" i="17" s="1"/>
  <c r="T5451" i="17"/>
  <c r="U5451" i="17" s="1"/>
  <c r="T5450" i="17"/>
  <c r="U5450" i="17" s="1"/>
  <c r="T5454" i="17"/>
  <c r="U5454" i="17" s="1"/>
  <c r="T5453" i="17"/>
  <c r="U5453" i="17" s="1"/>
  <c r="T5592" i="17"/>
  <c r="U5592" i="17" s="1"/>
  <c r="T5593" i="17"/>
  <c r="U5593" i="17" s="1"/>
  <c r="T5771" i="17"/>
  <c r="U5771" i="17" s="1"/>
  <c r="T5770" i="17"/>
  <c r="U5770" i="17" s="1"/>
  <c r="T5823" i="17"/>
  <c r="U5823" i="17" s="1"/>
  <c r="T6127" i="17"/>
  <c r="U6127" i="17" s="1"/>
  <c r="T6128" i="17"/>
  <c r="U6128" i="17" s="1"/>
  <c r="T4438" i="17"/>
  <c r="U4438" i="17" s="1"/>
  <c r="T4510" i="17"/>
  <c r="U4510" i="17" s="1"/>
  <c r="T4578" i="17"/>
  <c r="U4578" i="17" s="1"/>
  <c r="T4614" i="17"/>
  <c r="U4614" i="17" s="1"/>
  <c r="T4674" i="17"/>
  <c r="U4674" i="17" s="1"/>
  <c r="T4700" i="17"/>
  <c r="U4700" i="17" s="1"/>
  <c r="T4753" i="17"/>
  <c r="U4753" i="17" s="1"/>
  <c r="T4794" i="17"/>
  <c r="U4794" i="17" s="1"/>
  <c r="T4803" i="17"/>
  <c r="U4803" i="17" s="1"/>
  <c r="T4835" i="17"/>
  <c r="U4835" i="17" s="1"/>
  <c r="T4897" i="17"/>
  <c r="U4897" i="17" s="1"/>
  <c r="T4938" i="17"/>
  <c r="U4938" i="17" s="1"/>
  <c r="T4941" i="17"/>
  <c r="U4941" i="17" s="1"/>
  <c r="T4998" i="17"/>
  <c r="U4998" i="17" s="1"/>
  <c r="T5162" i="17"/>
  <c r="U5162" i="17" s="1"/>
  <c r="T5200" i="17"/>
  <c r="U5200" i="17" s="1"/>
  <c r="T5247" i="17"/>
  <c r="U5247" i="17" s="1"/>
  <c r="T5246" i="17"/>
  <c r="U5246" i="17" s="1"/>
  <c r="T5250" i="17"/>
  <c r="U5250" i="17" s="1"/>
  <c r="T5249" i="17"/>
  <c r="U5249" i="17" s="1"/>
  <c r="T5262" i="17"/>
  <c r="U5262" i="17" s="1"/>
  <c r="T5343" i="17"/>
  <c r="U5343" i="17" s="1"/>
  <c r="T5342" i="17"/>
  <c r="U5342" i="17" s="1"/>
  <c r="T5346" i="17"/>
  <c r="U5346" i="17" s="1"/>
  <c r="T5345" i="17"/>
  <c r="U5345" i="17" s="1"/>
  <c r="T5358" i="17"/>
  <c r="U5358" i="17" s="1"/>
  <c r="T5446" i="17"/>
  <c r="U5446" i="17" s="1"/>
  <c r="T5445" i="17"/>
  <c r="U5445" i="17" s="1"/>
  <c r="T5686" i="17"/>
  <c r="U5686" i="17" s="1"/>
  <c r="T5738" i="17"/>
  <c r="U5738" i="17" s="1"/>
  <c r="T5754" i="17"/>
  <c r="U5754" i="17" s="1"/>
  <c r="T5872" i="17"/>
  <c r="U5872" i="17" s="1"/>
  <c r="T5870" i="17"/>
  <c r="U5870" i="17" s="1"/>
  <c r="T5871" i="17"/>
  <c r="U5871" i="17" s="1"/>
  <c r="T6004" i="17"/>
  <c r="U6004" i="17" s="1"/>
  <c r="T6003" i="17"/>
  <c r="U6003" i="17" s="1"/>
  <c r="T6021" i="17"/>
  <c r="U6021" i="17" s="1"/>
  <c r="T6020" i="17"/>
  <c r="U6020" i="17" s="1"/>
  <c r="T6019" i="17"/>
  <c r="U6019" i="17" s="1"/>
  <c r="T4449" i="17"/>
  <c r="U4449" i="17" s="1"/>
  <c r="T4521" i="17"/>
  <c r="U4521" i="17" s="1"/>
  <c r="T4551" i="17"/>
  <c r="U4551" i="17" s="1"/>
  <c r="T4581" i="17"/>
  <c r="U4581" i="17" s="1"/>
  <c r="T4617" i="17"/>
  <c r="U4617" i="17" s="1"/>
  <c r="T4631" i="17"/>
  <c r="U4631" i="17" s="1"/>
  <c r="T4657" i="17"/>
  <c r="U4657" i="17" s="1"/>
  <c r="T4677" i="17"/>
  <c r="U4677" i="17" s="1"/>
  <c r="T4683" i="17"/>
  <c r="U4683" i="17" s="1"/>
  <c r="T4703" i="17"/>
  <c r="U4703" i="17" s="1"/>
  <c r="T4765" i="17"/>
  <c r="U4765" i="17" s="1"/>
  <c r="T4806" i="17"/>
  <c r="U4806" i="17" s="1"/>
  <c r="T4815" i="17"/>
  <c r="U4815" i="17" s="1"/>
  <c r="T4847" i="17"/>
  <c r="U4847" i="17" s="1"/>
  <c r="T4909" i="17"/>
  <c r="U4909" i="17" s="1"/>
  <c r="T4968" i="17"/>
  <c r="U4968" i="17" s="1"/>
  <c r="T4971" i="17"/>
  <c r="U4971" i="17" s="1"/>
  <c r="T5010" i="17"/>
  <c r="U5010" i="17" s="1"/>
  <c r="T5013" i="17"/>
  <c r="U5013" i="17" s="1"/>
  <c r="T5099" i="17"/>
  <c r="U5099" i="17" s="1"/>
  <c r="T5110" i="17"/>
  <c r="U5110" i="17" s="1"/>
  <c r="T5144" i="17"/>
  <c r="U5144" i="17" s="1"/>
  <c r="T5172" i="17"/>
  <c r="U5172" i="17" s="1"/>
  <c r="T5194" i="17"/>
  <c r="U5194" i="17" s="1"/>
  <c r="T5193" i="17"/>
  <c r="U5193" i="17" s="1"/>
  <c r="T5197" i="17"/>
  <c r="U5197" i="17" s="1"/>
  <c r="T5278" i="17"/>
  <c r="U5278" i="17" s="1"/>
  <c r="T5277" i="17"/>
  <c r="U5277" i="17" s="1"/>
  <c r="T5312" i="17"/>
  <c r="U5312" i="17" s="1"/>
  <c r="T5311" i="17"/>
  <c r="U5311" i="17" s="1"/>
  <c r="T5374" i="17"/>
  <c r="U5374" i="17" s="1"/>
  <c r="T5373" i="17"/>
  <c r="U5373" i="17" s="1"/>
  <c r="T5408" i="17"/>
  <c r="U5408" i="17" s="1"/>
  <c r="T5407" i="17"/>
  <c r="U5407" i="17" s="1"/>
  <c r="T5440" i="17"/>
  <c r="U5440" i="17" s="1"/>
  <c r="T5463" i="17"/>
  <c r="U5463" i="17" s="1"/>
  <c r="T5462" i="17"/>
  <c r="U5462" i="17" s="1"/>
  <c r="T5471" i="17"/>
  <c r="U5471" i="17" s="1"/>
  <c r="T5484" i="17"/>
  <c r="U5484" i="17" s="1"/>
  <c r="T5497" i="17"/>
  <c r="U5497" i="17" s="1"/>
  <c r="T5496" i="17"/>
  <c r="U5496" i="17" s="1"/>
  <c r="T5570" i="17"/>
  <c r="U5570" i="17" s="1"/>
  <c r="T5624" i="17"/>
  <c r="U5624" i="17" s="1"/>
  <c r="T5626" i="17"/>
  <c r="U5626" i="17" s="1"/>
  <c r="T5632" i="17"/>
  <c r="U5632" i="17" s="1"/>
  <c r="T5638" i="17"/>
  <c r="U5638" i="17" s="1"/>
  <c r="T5665" i="17"/>
  <c r="U5665" i="17" s="1"/>
  <c r="T5666" i="17"/>
  <c r="U5666" i="17" s="1"/>
  <c r="T5745" i="17"/>
  <c r="U5745" i="17" s="1"/>
  <c r="T5746" i="17"/>
  <c r="U5746" i="17" s="1"/>
  <c r="T5961" i="17"/>
  <c r="U5961" i="17" s="1"/>
  <c r="T6008" i="17"/>
  <c r="U6008" i="17" s="1"/>
  <c r="T6011" i="17"/>
  <c r="U6011" i="17" s="1"/>
  <c r="T6376" i="17"/>
  <c r="U6376" i="17" s="1"/>
  <c r="T6375" i="17"/>
  <c r="U6375" i="17" s="1"/>
  <c r="T6672" i="17"/>
  <c r="U6672" i="17" s="1"/>
  <c r="T4426" i="17"/>
  <c r="U4426" i="17" s="1"/>
  <c r="T4498" i="17"/>
  <c r="U4498" i="17" s="1"/>
  <c r="T4559" i="17"/>
  <c r="U4559" i="17" s="1"/>
  <c r="T4587" i="17"/>
  <c r="U4587" i="17" s="1"/>
  <c r="T4589" i="17"/>
  <c r="U4589" i="17" s="1"/>
  <c r="T4595" i="17"/>
  <c r="U4595" i="17" s="1"/>
  <c r="T4623" i="17"/>
  <c r="U4623" i="17" s="1"/>
  <c r="T4625" i="17"/>
  <c r="U4625" i="17" s="1"/>
  <c r="T4686" i="17"/>
  <c r="U4686" i="17" s="1"/>
  <c r="T4697" i="17"/>
  <c r="U4697" i="17" s="1"/>
  <c r="T4715" i="17"/>
  <c r="U4715" i="17" s="1"/>
  <c r="T4777" i="17"/>
  <c r="U4777" i="17" s="1"/>
  <c r="T4818" i="17"/>
  <c r="U4818" i="17" s="1"/>
  <c r="T4827" i="17"/>
  <c r="U4827" i="17" s="1"/>
  <c r="T4841" i="17"/>
  <c r="U4841" i="17" s="1"/>
  <c r="T4859" i="17"/>
  <c r="U4859" i="17" s="1"/>
  <c r="T4921" i="17"/>
  <c r="U4921" i="17" s="1"/>
  <c r="T4933" i="17"/>
  <c r="U4933" i="17" s="1"/>
  <c r="T4956" i="17"/>
  <c r="U4956" i="17" s="1"/>
  <c r="T4965" i="17"/>
  <c r="U4965" i="17" s="1"/>
  <c r="T4993" i="17"/>
  <c r="U4993" i="17" s="1"/>
  <c r="T5075" i="17"/>
  <c r="U5075" i="17" s="1"/>
  <c r="T5076" i="17"/>
  <c r="U5076" i="17" s="1"/>
  <c r="T5132" i="17"/>
  <c r="U5132" i="17" s="1"/>
  <c r="T5157" i="17"/>
  <c r="U5157" i="17" s="1"/>
  <c r="T5216" i="17"/>
  <c r="U5216" i="17" s="1"/>
  <c r="T5215" i="17"/>
  <c r="U5215" i="17" s="1"/>
  <c r="T5243" i="17"/>
  <c r="U5243" i="17" s="1"/>
  <c r="T5309" i="17"/>
  <c r="U5309" i="17" s="1"/>
  <c r="T5339" i="17"/>
  <c r="U5339" i="17" s="1"/>
  <c r="T5405" i="17"/>
  <c r="U5405" i="17" s="1"/>
  <c r="T5466" i="17"/>
  <c r="U5466" i="17" s="1"/>
  <c r="T5465" i="17"/>
  <c r="U5465" i="17" s="1"/>
  <c r="T5472" i="17"/>
  <c r="U5472" i="17" s="1"/>
  <c r="T5478" i="17"/>
  <c r="U5478" i="17" s="1"/>
  <c r="T5523" i="17"/>
  <c r="U5523" i="17" s="1"/>
  <c r="T5522" i="17"/>
  <c r="U5522" i="17" s="1"/>
  <c r="T5526" i="17"/>
  <c r="U5526" i="17" s="1"/>
  <c r="T5525" i="17"/>
  <c r="U5525" i="17" s="1"/>
  <c r="T5567" i="17"/>
  <c r="U5567" i="17" s="1"/>
  <c r="T5629" i="17"/>
  <c r="U5629" i="17" s="1"/>
  <c r="T5662" i="17"/>
  <c r="U5662" i="17" s="1"/>
  <c r="T5663" i="17"/>
  <c r="U5663" i="17" s="1"/>
  <c r="T5713" i="17"/>
  <c r="U5713" i="17" s="1"/>
  <c r="T5712" i="17"/>
  <c r="U5712" i="17" s="1"/>
  <c r="T5793" i="17"/>
  <c r="U5793" i="17" s="1"/>
  <c r="T5792" i="17"/>
  <c r="U5792" i="17" s="1"/>
  <c r="T5831" i="17"/>
  <c r="U5831" i="17" s="1"/>
  <c r="T5830" i="17"/>
  <c r="U5830" i="17" s="1"/>
  <c r="T5843" i="17"/>
  <c r="U5843" i="17" s="1"/>
  <c r="T5842" i="17"/>
  <c r="U5842" i="17" s="1"/>
  <c r="T6110" i="17"/>
  <c r="U6110" i="17" s="1"/>
  <c r="T6109" i="17"/>
  <c r="U6109" i="17" s="1"/>
  <c r="T6117" i="17"/>
  <c r="U6117" i="17" s="1"/>
  <c r="T6115" i="17"/>
  <c r="U6115" i="17" s="1"/>
  <c r="T6116" i="17"/>
  <c r="U6116" i="17" s="1"/>
  <c r="T6143" i="17"/>
  <c r="U6143" i="17" s="1"/>
  <c r="T6142" i="17"/>
  <c r="U6142" i="17" s="1"/>
  <c r="T4437" i="17"/>
  <c r="U4437" i="17" s="1"/>
  <c r="T4509" i="17"/>
  <c r="U4509" i="17" s="1"/>
  <c r="T4643" i="17"/>
  <c r="U4643" i="17" s="1"/>
  <c r="T4660" i="17"/>
  <c r="U4660" i="17" s="1"/>
  <c r="T4669" i="17"/>
  <c r="U4669" i="17" s="1"/>
  <c r="T4689" i="17"/>
  <c r="U4689" i="17" s="1"/>
  <c r="T4695" i="17"/>
  <c r="U4695" i="17" s="1"/>
  <c r="T4709" i="17"/>
  <c r="U4709" i="17" s="1"/>
  <c r="T4727" i="17"/>
  <c r="U4727" i="17" s="1"/>
  <c r="T4762" i="17"/>
  <c r="U4762" i="17" s="1"/>
  <c r="T4768" i="17"/>
  <c r="U4768" i="17" s="1"/>
  <c r="T4789" i="17"/>
  <c r="U4789" i="17" s="1"/>
  <c r="T4830" i="17"/>
  <c r="U4830" i="17" s="1"/>
  <c r="T4839" i="17"/>
  <c r="U4839" i="17" s="1"/>
  <c r="T4853" i="17"/>
  <c r="U4853" i="17" s="1"/>
  <c r="T4871" i="17"/>
  <c r="U4871" i="17" s="1"/>
  <c r="T4906" i="17"/>
  <c r="U4906" i="17" s="1"/>
  <c r="T4912" i="17"/>
  <c r="U4912" i="17" s="1"/>
  <c r="T4929" i="17"/>
  <c r="U4929" i="17" s="1"/>
  <c r="T4936" i="17"/>
  <c r="U4936" i="17" s="1"/>
  <c r="T4950" i="17"/>
  <c r="U4950" i="17" s="1"/>
  <c r="T4962" i="17"/>
  <c r="U4962" i="17" s="1"/>
  <c r="T4978" i="17"/>
  <c r="U4978" i="17" s="1"/>
  <c r="T4981" i="17"/>
  <c r="U4981" i="17" s="1"/>
  <c r="T4986" i="17"/>
  <c r="U4986" i="17" s="1"/>
  <c r="T5005" i="17"/>
  <c r="U5005" i="17" s="1"/>
  <c r="T5007" i="17"/>
  <c r="U5007" i="17" s="1"/>
  <c r="T5042" i="17"/>
  <c r="U5042" i="17" s="1"/>
  <c r="T5073" i="17"/>
  <c r="U5073" i="17" s="1"/>
  <c r="T5104" i="17"/>
  <c r="U5104" i="17" s="1"/>
  <c r="T5160" i="17"/>
  <c r="U5160" i="17" s="1"/>
  <c r="T5166" i="17"/>
  <c r="U5166" i="17" s="1"/>
  <c r="T5182" i="17"/>
  <c r="U5182" i="17" s="1"/>
  <c r="T5181" i="17"/>
  <c r="U5181" i="17" s="1"/>
  <c r="T5223" i="17"/>
  <c r="U5223" i="17" s="1"/>
  <c r="T5254" i="17"/>
  <c r="U5254" i="17" s="1"/>
  <c r="T5288" i="17"/>
  <c r="U5288" i="17" s="1"/>
  <c r="T5319" i="17"/>
  <c r="U5319" i="17" s="1"/>
  <c r="T5350" i="17"/>
  <c r="U5350" i="17" s="1"/>
  <c r="T5384" i="17"/>
  <c r="U5384" i="17" s="1"/>
  <c r="T5415" i="17"/>
  <c r="U5415" i="17" s="1"/>
  <c r="T5434" i="17"/>
  <c r="U5434" i="17" s="1"/>
  <c r="T5433" i="17"/>
  <c r="U5433" i="17" s="1"/>
  <c r="T5459" i="17"/>
  <c r="U5459" i="17" s="1"/>
  <c r="T5460" i="17"/>
  <c r="U5460" i="17" s="1"/>
  <c r="T5494" i="17"/>
  <c r="U5494" i="17" s="1"/>
  <c r="T5493" i="17"/>
  <c r="U5493" i="17" s="1"/>
  <c r="T5504" i="17"/>
  <c r="U5504" i="17" s="1"/>
  <c r="T5533" i="17"/>
  <c r="U5533" i="17" s="1"/>
  <c r="T5698" i="17"/>
  <c r="U5698" i="17" s="1"/>
  <c r="T5700" i="17"/>
  <c r="U5700" i="17" s="1"/>
  <c r="T5699" i="17"/>
  <c r="U5699" i="17" s="1"/>
  <c r="T5790" i="17"/>
  <c r="U5790" i="17" s="1"/>
  <c r="T5789" i="17"/>
  <c r="U5789" i="17" s="1"/>
  <c r="T5863" i="17"/>
  <c r="U5863" i="17" s="1"/>
  <c r="T5918" i="17"/>
  <c r="U5918" i="17" s="1"/>
  <c r="T5917" i="17"/>
  <c r="U5917" i="17" s="1"/>
  <c r="T5958" i="17"/>
  <c r="U5958" i="17" s="1"/>
  <c r="T5956" i="17"/>
  <c r="U5956" i="17" s="1"/>
  <c r="T5957" i="17"/>
  <c r="U5957" i="17" s="1"/>
  <c r="T6140" i="17"/>
  <c r="U6140" i="17" s="1"/>
  <c r="T6139" i="17"/>
  <c r="U6139" i="17" s="1"/>
  <c r="T6280" i="17"/>
  <c r="U6280" i="17" s="1"/>
  <c r="T4409" i="17"/>
  <c r="U4409" i="17" s="1"/>
  <c r="T4481" i="17"/>
  <c r="U4481" i="17" s="1"/>
  <c r="T4557" i="17"/>
  <c r="U4557" i="17" s="1"/>
  <c r="T4570" i="17"/>
  <c r="U4570" i="17" s="1"/>
  <c r="T4590" i="17"/>
  <c r="U4590" i="17" s="1"/>
  <c r="T4606" i="17"/>
  <c r="U4606" i="17" s="1"/>
  <c r="T4626" i="17"/>
  <c r="U4626" i="17" s="1"/>
  <c r="T4637" i="17"/>
  <c r="U4637" i="17" s="1"/>
  <c r="T4698" i="17"/>
  <c r="U4698" i="17" s="1"/>
  <c r="T4707" i="17"/>
  <c r="U4707" i="17" s="1"/>
  <c r="T4721" i="17"/>
  <c r="U4721" i="17" s="1"/>
  <c r="T4730" i="17"/>
  <c r="U4730" i="17" s="1"/>
  <c r="T4739" i="17"/>
  <c r="U4739" i="17" s="1"/>
  <c r="T4771" i="17"/>
  <c r="U4771" i="17" s="1"/>
  <c r="T4801" i="17"/>
  <c r="U4801" i="17" s="1"/>
  <c r="T4824" i="17"/>
  <c r="U4824" i="17" s="1"/>
  <c r="T4842" i="17"/>
  <c r="U4842" i="17" s="1"/>
  <c r="T4851" i="17"/>
  <c r="U4851" i="17" s="1"/>
  <c r="T4865" i="17"/>
  <c r="U4865" i="17" s="1"/>
  <c r="T4874" i="17"/>
  <c r="U4874" i="17" s="1"/>
  <c r="T4883" i="17"/>
  <c r="U4883" i="17" s="1"/>
  <c r="T4915" i="17"/>
  <c r="U4915" i="17" s="1"/>
  <c r="T4927" i="17"/>
  <c r="U4927" i="17" s="1"/>
  <c r="T4930" i="17"/>
  <c r="U4930" i="17" s="1"/>
  <c r="T4987" i="17"/>
  <c r="U4987" i="17" s="1"/>
  <c r="T5001" i="17"/>
  <c r="U5001" i="17" s="1"/>
  <c r="T5008" i="17"/>
  <c r="U5008" i="17" s="1"/>
  <c r="T5028" i="17"/>
  <c r="U5028" i="17" s="1"/>
  <c r="T5046" i="17"/>
  <c r="U5046" i="17" s="1"/>
  <c r="T5098" i="17"/>
  <c r="U5098" i="17" s="1"/>
  <c r="T5097" i="17"/>
  <c r="U5097" i="17" s="1"/>
  <c r="T5101" i="17"/>
  <c r="U5101" i="17" s="1"/>
  <c r="T5151" i="17"/>
  <c r="U5151" i="17" s="1"/>
  <c r="T5150" i="17"/>
  <c r="U5150" i="17" s="1"/>
  <c r="T5154" i="17"/>
  <c r="U5154" i="17" s="1"/>
  <c r="T5153" i="17"/>
  <c r="U5153" i="17" s="1"/>
  <c r="T5179" i="17"/>
  <c r="U5179" i="17" s="1"/>
  <c r="T5248" i="17"/>
  <c r="U5248" i="17" s="1"/>
  <c r="T5276" i="17"/>
  <c r="U5276" i="17" s="1"/>
  <c r="T5344" i="17"/>
  <c r="U5344" i="17" s="1"/>
  <c r="T5372" i="17"/>
  <c r="U5372" i="17" s="1"/>
  <c r="T5491" i="17"/>
  <c r="U5491" i="17" s="1"/>
  <c r="T5519" i="17"/>
  <c r="U5519" i="17" s="1"/>
  <c r="T5614" i="17"/>
  <c r="U5614" i="17" s="1"/>
  <c r="T5612" i="17"/>
  <c r="U5612" i="17" s="1"/>
  <c r="T5667" i="17"/>
  <c r="U5667" i="17" s="1"/>
  <c r="T5694" i="17"/>
  <c r="U5694" i="17" s="1"/>
  <c r="T5693" i="17"/>
  <c r="U5693" i="17" s="1"/>
  <c r="T5697" i="17"/>
  <c r="U5697" i="17" s="1"/>
  <c r="T5696" i="17"/>
  <c r="U5696" i="17" s="1"/>
  <c r="T5797" i="17"/>
  <c r="U5797" i="17" s="1"/>
  <c r="T5796" i="17"/>
  <c r="U5796" i="17" s="1"/>
  <c r="T5813" i="17"/>
  <c r="U5813" i="17" s="1"/>
  <c r="T5822" i="17"/>
  <c r="U5822" i="17" s="1"/>
  <c r="T5853" i="17"/>
  <c r="U5853" i="17" s="1"/>
  <c r="T5852" i="17"/>
  <c r="U5852" i="17" s="1"/>
  <c r="T5860" i="17"/>
  <c r="U5860" i="17" s="1"/>
  <c r="T5922" i="17"/>
  <c r="U5922" i="17" s="1"/>
  <c r="T6062" i="17"/>
  <c r="U6062" i="17" s="1"/>
  <c r="T6061" i="17"/>
  <c r="U6061" i="17" s="1"/>
  <c r="T4713" i="17"/>
  <c r="U4713" i="17" s="1"/>
  <c r="T4725" i="17"/>
  <c r="U4725" i="17" s="1"/>
  <c r="T4737" i="17"/>
  <c r="U4737" i="17" s="1"/>
  <c r="T4749" i="17"/>
  <c r="U4749" i="17" s="1"/>
  <c r="T4761" i="17"/>
  <c r="U4761" i="17" s="1"/>
  <c r="T4773" i="17"/>
  <c r="U4773" i="17" s="1"/>
  <c r="T4785" i="17"/>
  <c r="U4785" i="17" s="1"/>
  <c r="T4797" i="17"/>
  <c r="U4797" i="17" s="1"/>
  <c r="T4809" i="17"/>
  <c r="U4809" i="17" s="1"/>
  <c r="T4821" i="17"/>
  <c r="U4821" i="17" s="1"/>
  <c r="T4833" i="17"/>
  <c r="U4833" i="17" s="1"/>
  <c r="T4845" i="17"/>
  <c r="U4845" i="17" s="1"/>
  <c r="T4857" i="17"/>
  <c r="U4857" i="17" s="1"/>
  <c r="T4869" i="17"/>
  <c r="U4869" i="17" s="1"/>
  <c r="T4881" i="17"/>
  <c r="U4881" i="17" s="1"/>
  <c r="T4893" i="17"/>
  <c r="U4893" i="17" s="1"/>
  <c r="T4905" i="17"/>
  <c r="U4905" i="17" s="1"/>
  <c r="T4917" i="17"/>
  <c r="U4917" i="17" s="1"/>
  <c r="T4960" i="17"/>
  <c r="U4960" i="17" s="1"/>
  <c r="T4959" i="17"/>
  <c r="U4959" i="17" s="1"/>
  <c r="T4964" i="17"/>
  <c r="U4964" i="17" s="1"/>
  <c r="T4969" i="17"/>
  <c r="U4969" i="17" s="1"/>
  <c r="T4974" i="17"/>
  <c r="U4974" i="17" s="1"/>
  <c r="T4979" i="17"/>
  <c r="U4979" i="17" s="1"/>
  <c r="T4989" i="17"/>
  <c r="U4989" i="17" s="1"/>
  <c r="T5022" i="17"/>
  <c r="U5022" i="17" s="1"/>
  <c r="T5038" i="17"/>
  <c r="U5038" i="17" s="1"/>
  <c r="T5040" i="17"/>
  <c r="U5040" i="17" s="1"/>
  <c r="T5062" i="17"/>
  <c r="U5062" i="17" s="1"/>
  <c r="T5064" i="17"/>
  <c r="U5064" i="17" s="1"/>
  <c r="T5072" i="17"/>
  <c r="U5072" i="17" s="1"/>
  <c r="T5092" i="17"/>
  <c r="U5092" i="17" s="1"/>
  <c r="T5137" i="17"/>
  <c r="U5137" i="17" s="1"/>
  <c r="T5185" i="17"/>
  <c r="U5185" i="17" s="1"/>
  <c r="T5233" i="17"/>
  <c r="U5233" i="17" s="1"/>
  <c r="T5281" i="17"/>
  <c r="U5281" i="17" s="1"/>
  <c r="T5329" i="17"/>
  <c r="U5329" i="17" s="1"/>
  <c r="T5377" i="17"/>
  <c r="U5377" i="17" s="1"/>
  <c r="T5428" i="17"/>
  <c r="U5428" i="17" s="1"/>
  <c r="T5480" i="17"/>
  <c r="U5480" i="17" s="1"/>
  <c r="T5500" i="17"/>
  <c r="U5500" i="17" s="1"/>
  <c r="T5552" i="17"/>
  <c r="U5552" i="17" s="1"/>
  <c r="T5631" i="17"/>
  <c r="U5631" i="17" s="1"/>
  <c r="T5690" i="17"/>
  <c r="U5690" i="17" s="1"/>
  <c r="T5703" i="17"/>
  <c r="U5703" i="17" s="1"/>
  <c r="T5800" i="17"/>
  <c r="U5800" i="17" s="1"/>
  <c r="T5798" i="17"/>
  <c r="U5798" i="17" s="1"/>
  <c r="T5911" i="17"/>
  <c r="U5911" i="17" s="1"/>
  <c r="T5912" i="17"/>
  <c r="U5912" i="17" s="1"/>
  <c r="T6016" i="17"/>
  <c r="U6016" i="17" s="1"/>
  <c r="T6014" i="17"/>
  <c r="U6014" i="17" s="1"/>
  <c r="T6015" i="17"/>
  <c r="U6015" i="17" s="1"/>
  <c r="T6033" i="17"/>
  <c r="U6033" i="17" s="1"/>
  <c r="T6031" i="17"/>
  <c r="U6031" i="17" s="1"/>
  <c r="T6107" i="17"/>
  <c r="U6107" i="17" s="1"/>
  <c r="T6106" i="17"/>
  <c r="U6106" i="17" s="1"/>
  <c r="T6388" i="17"/>
  <c r="U6388" i="17" s="1"/>
  <c r="T6387" i="17"/>
  <c r="U6387" i="17" s="1"/>
  <c r="T4924" i="17"/>
  <c r="U4924" i="17" s="1"/>
  <c r="T4996" i="17"/>
  <c r="U4996" i="17" s="1"/>
  <c r="T5026" i="17"/>
  <c r="U5026" i="17" s="1"/>
  <c r="T5050" i="17"/>
  <c r="U5050" i="17" s="1"/>
  <c r="T5082" i="17"/>
  <c r="U5082" i="17" s="1"/>
  <c r="T5113" i="17"/>
  <c r="U5113" i="17" s="1"/>
  <c r="T5161" i="17"/>
  <c r="U5161" i="17" s="1"/>
  <c r="T5209" i="17"/>
  <c r="U5209" i="17" s="1"/>
  <c r="T5257" i="17"/>
  <c r="U5257" i="17" s="1"/>
  <c r="T5305" i="17"/>
  <c r="U5305" i="17" s="1"/>
  <c r="T5353" i="17"/>
  <c r="U5353" i="17" s="1"/>
  <c r="T5401" i="17"/>
  <c r="U5401" i="17" s="1"/>
  <c r="T5426" i="17"/>
  <c r="U5426" i="17" s="1"/>
  <c r="T5435" i="17"/>
  <c r="U5435" i="17" s="1"/>
  <c r="T5444" i="17"/>
  <c r="U5444" i="17" s="1"/>
  <c r="T5464" i="17"/>
  <c r="U5464" i="17" s="1"/>
  <c r="T5498" i="17"/>
  <c r="U5498" i="17" s="1"/>
  <c r="T5507" i="17"/>
  <c r="U5507" i="17" s="1"/>
  <c r="T5516" i="17"/>
  <c r="U5516" i="17" s="1"/>
  <c r="T5536" i="17"/>
  <c r="U5536" i="17" s="1"/>
  <c r="T5659" i="17"/>
  <c r="U5659" i="17" s="1"/>
  <c r="T5680" i="17"/>
  <c r="U5680" i="17" s="1"/>
  <c r="T5683" i="17"/>
  <c r="U5683" i="17" s="1"/>
  <c r="T5726" i="17"/>
  <c r="U5726" i="17" s="1"/>
  <c r="T5779" i="17"/>
  <c r="U5779" i="17" s="1"/>
  <c r="T5817" i="17"/>
  <c r="U5817" i="17" s="1"/>
  <c r="T5826" i="17"/>
  <c r="U5826" i="17" s="1"/>
  <c r="T5910" i="17"/>
  <c r="U5910" i="17" s="1"/>
  <c r="T5929" i="17"/>
  <c r="U5929" i="17" s="1"/>
  <c r="T5985" i="17"/>
  <c r="U5985" i="17" s="1"/>
  <c r="T5983" i="17"/>
  <c r="U5983" i="17" s="1"/>
  <c r="T6179" i="17"/>
  <c r="U6179" i="17" s="1"/>
  <c r="T6294" i="17"/>
  <c r="U6294" i="17" s="1"/>
  <c r="T6293" i="17"/>
  <c r="U6293" i="17" s="1"/>
  <c r="T6328" i="17"/>
  <c r="U6328" i="17" s="1"/>
  <c r="T6354" i="17"/>
  <c r="U6354" i="17" s="1"/>
  <c r="T6353" i="17"/>
  <c r="U6353" i="17" s="1"/>
  <c r="T6364" i="17"/>
  <c r="U6364" i="17" s="1"/>
  <c r="T6363" i="17"/>
  <c r="U6363" i="17" s="1"/>
  <c r="T6362" i="17"/>
  <c r="U6362" i="17" s="1"/>
  <c r="T6663" i="17"/>
  <c r="U6663" i="17" s="1"/>
  <c r="T6661" i="17"/>
  <c r="U6661" i="17" s="1"/>
  <c r="T6675" i="17"/>
  <c r="U6675" i="17" s="1"/>
  <c r="T6673" i="17"/>
  <c r="U6673" i="17" s="1"/>
  <c r="T6674" i="17"/>
  <c r="U6674" i="17" s="1"/>
  <c r="T5034" i="17"/>
  <c r="U5034" i="17" s="1"/>
  <c r="T5058" i="17"/>
  <c r="U5058" i="17" s="1"/>
  <c r="T5116" i="17"/>
  <c r="U5116" i="17" s="1"/>
  <c r="T5130" i="17"/>
  <c r="U5130" i="17" s="1"/>
  <c r="T5164" i="17"/>
  <c r="U5164" i="17" s="1"/>
  <c r="T5178" i="17"/>
  <c r="U5178" i="17" s="1"/>
  <c r="T5212" i="17"/>
  <c r="U5212" i="17" s="1"/>
  <c r="T5226" i="17"/>
  <c r="U5226" i="17" s="1"/>
  <c r="T5260" i="17"/>
  <c r="U5260" i="17" s="1"/>
  <c r="T5274" i="17"/>
  <c r="U5274" i="17" s="1"/>
  <c r="T5282" i="17"/>
  <c r="U5282" i="17" s="1"/>
  <c r="T5308" i="17"/>
  <c r="U5308" i="17" s="1"/>
  <c r="T5322" i="17"/>
  <c r="U5322" i="17" s="1"/>
  <c r="T5330" i="17"/>
  <c r="U5330" i="17" s="1"/>
  <c r="T5356" i="17"/>
  <c r="U5356" i="17" s="1"/>
  <c r="T5370" i="17"/>
  <c r="U5370" i="17" s="1"/>
  <c r="T5378" i="17"/>
  <c r="U5378" i="17" s="1"/>
  <c r="T5404" i="17"/>
  <c r="U5404" i="17" s="1"/>
  <c r="T5418" i="17"/>
  <c r="U5418" i="17" s="1"/>
  <c r="T5470" i="17"/>
  <c r="U5470" i="17" s="1"/>
  <c r="T5473" i="17"/>
  <c r="U5473" i="17" s="1"/>
  <c r="T5490" i="17"/>
  <c r="U5490" i="17" s="1"/>
  <c r="T5542" i="17"/>
  <c r="U5542" i="17" s="1"/>
  <c r="T5545" i="17"/>
  <c r="U5545" i="17" s="1"/>
  <c r="T5562" i="17"/>
  <c r="U5562" i="17" s="1"/>
  <c r="T5564" i="17"/>
  <c r="U5564" i="17" s="1"/>
  <c r="T5580" i="17"/>
  <c r="U5580" i="17" s="1"/>
  <c r="T5582" i="17"/>
  <c r="U5582" i="17" s="1"/>
  <c r="T5601" i="17"/>
  <c r="U5601" i="17" s="1"/>
  <c r="T5723" i="17"/>
  <c r="U5723" i="17" s="1"/>
  <c r="T5724" i="17"/>
  <c r="U5724" i="17" s="1"/>
  <c r="T5727" i="17"/>
  <c r="U5727" i="17" s="1"/>
  <c r="T5733" i="17"/>
  <c r="U5733" i="17" s="1"/>
  <c r="T5885" i="17"/>
  <c r="U5885" i="17" s="1"/>
  <c r="T5920" i="17"/>
  <c r="U5920" i="17" s="1"/>
  <c r="T6265" i="17"/>
  <c r="U6265" i="17" s="1"/>
  <c r="T6264" i="17"/>
  <c r="U6264" i="17" s="1"/>
  <c r="T6495" i="17"/>
  <c r="U6495" i="17" s="1"/>
  <c r="T6505" i="17"/>
  <c r="U6505" i="17" s="1"/>
  <c r="T5108" i="17"/>
  <c r="U5108" i="17" s="1"/>
  <c r="T5122" i="17"/>
  <c r="U5122" i="17" s="1"/>
  <c r="T5156" i="17"/>
  <c r="U5156" i="17" s="1"/>
  <c r="T5170" i="17"/>
  <c r="U5170" i="17" s="1"/>
  <c r="T5204" i="17"/>
  <c r="U5204" i="17" s="1"/>
  <c r="T5218" i="17"/>
  <c r="U5218" i="17" s="1"/>
  <c r="T5252" i="17"/>
  <c r="U5252" i="17" s="1"/>
  <c r="T5266" i="17"/>
  <c r="U5266" i="17" s="1"/>
  <c r="T5300" i="17"/>
  <c r="U5300" i="17" s="1"/>
  <c r="T5314" i="17"/>
  <c r="U5314" i="17" s="1"/>
  <c r="T5348" i="17"/>
  <c r="U5348" i="17" s="1"/>
  <c r="T5362" i="17"/>
  <c r="U5362" i="17" s="1"/>
  <c r="T5396" i="17"/>
  <c r="U5396" i="17" s="1"/>
  <c r="T5410" i="17"/>
  <c r="U5410" i="17" s="1"/>
  <c r="T5438" i="17"/>
  <c r="U5438" i="17" s="1"/>
  <c r="T5456" i="17"/>
  <c r="U5456" i="17" s="1"/>
  <c r="T5476" i="17"/>
  <c r="U5476" i="17" s="1"/>
  <c r="T5510" i="17"/>
  <c r="U5510" i="17" s="1"/>
  <c r="T5528" i="17"/>
  <c r="U5528" i="17" s="1"/>
  <c r="T5548" i="17"/>
  <c r="U5548" i="17" s="1"/>
  <c r="T5589" i="17"/>
  <c r="U5589" i="17" s="1"/>
  <c r="T5604" i="17"/>
  <c r="U5604" i="17" s="1"/>
  <c r="T5615" i="17"/>
  <c r="U5615" i="17" s="1"/>
  <c r="T5627" i="17"/>
  <c r="U5627" i="17" s="1"/>
  <c r="T5802" i="17"/>
  <c r="U5802" i="17" s="1"/>
  <c r="T5801" i="17"/>
  <c r="U5801" i="17" s="1"/>
  <c r="T5851" i="17"/>
  <c r="U5851" i="17" s="1"/>
  <c r="T5882" i="17"/>
  <c r="U5882" i="17" s="1"/>
  <c r="T6058" i="17"/>
  <c r="U6058" i="17" s="1"/>
  <c r="T6071" i="17"/>
  <c r="U6071" i="17" s="1"/>
  <c r="T6070" i="17"/>
  <c r="U6070" i="17" s="1"/>
  <c r="T6148" i="17"/>
  <c r="U6148" i="17" s="1"/>
  <c r="T6147" i="17"/>
  <c r="U6147" i="17" s="1"/>
  <c r="T6288" i="17"/>
  <c r="U6288" i="17" s="1"/>
  <c r="T6291" i="17"/>
  <c r="U6291" i="17" s="1"/>
  <c r="T6290" i="17"/>
  <c r="U6290" i="17" s="1"/>
  <c r="T6325" i="17"/>
  <c r="U6325" i="17" s="1"/>
  <c r="T6324" i="17"/>
  <c r="U6324" i="17" s="1"/>
  <c r="T6338" i="17"/>
  <c r="U6338" i="17" s="1"/>
  <c r="T6351" i="17"/>
  <c r="U6351" i="17" s="1"/>
  <c r="T6350" i="17"/>
  <c r="U6350" i="17" s="1"/>
  <c r="T6603" i="17"/>
  <c r="U6603" i="17" s="1"/>
  <c r="T5032" i="17"/>
  <c r="U5032" i="17" s="1"/>
  <c r="T5056" i="17"/>
  <c r="U5056" i="17" s="1"/>
  <c r="T5088" i="17"/>
  <c r="U5088" i="17" s="1"/>
  <c r="T5125" i="17"/>
  <c r="U5125" i="17" s="1"/>
  <c r="T5173" i="17"/>
  <c r="U5173" i="17" s="1"/>
  <c r="T5221" i="17"/>
  <c r="U5221" i="17" s="1"/>
  <c r="T5269" i="17"/>
  <c r="U5269" i="17" s="1"/>
  <c r="T5317" i="17"/>
  <c r="U5317" i="17" s="1"/>
  <c r="T5365" i="17"/>
  <c r="U5365" i="17" s="1"/>
  <c r="T5413" i="17"/>
  <c r="U5413" i="17" s="1"/>
  <c r="T5430" i="17"/>
  <c r="U5430" i="17" s="1"/>
  <c r="T5482" i="17"/>
  <c r="U5482" i="17" s="1"/>
  <c r="T5485" i="17"/>
  <c r="U5485" i="17" s="1"/>
  <c r="T5502" i="17"/>
  <c r="U5502" i="17" s="1"/>
  <c r="T5554" i="17"/>
  <c r="U5554" i="17" s="1"/>
  <c r="T5557" i="17"/>
  <c r="U5557" i="17" s="1"/>
  <c r="T5639" i="17"/>
  <c r="U5639" i="17" s="1"/>
  <c r="T5642" i="17"/>
  <c r="U5642" i="17" s="1"/>
  <c r="T5654" i="17"/>
  <c r="U5654" i="17" s="1"/>
  <c r="T5721" i="17"/>
  <c r="U5721" i="17" s="1"/>
  <c r="T5720" i="17"/>
  <c r="U5720" i="17" s="1"/>
  <c r="T5737" i="17"/>
  <c r="U5737" i="17" s="1"/>
  <c r="T5805" i="17"/>
  <c r="U5805" i="17" s="1"/>
  <c r="T5804" i="17"/>
  <c r="U5804" i="17" s="1"/>
  <c r="T5895" i="17"/>
  <c r="U5895" i="17" s="1"/>
  <c r="T5931" i="17"/>
  <c r="U5931" i="17" s="1"/>
  <c r="T5977" i="17"/>
  <c r="U5977" i="17" s="1"/>
  <c r="T5979" i="17"/>
  <c r="U5979" i="17" s="1"/>
  <c r="T5999" i="17"/>
  <c r="U5999" i="17" s="1"/>
  <c r="T6042" i="17"/>
  <c r="U6042" i="17" s="1"/>
  <c r="T6041" i="17"/>
  <c r="U6041" i="17" s="1"/>
  <c r="T6068" i="17"/>
  <c r="U6068" i="17" s="1"/>
  <c r="T6067" i="17"/>
  <c r="U6067" i="17" s="1"/>
  <c r="T6208" i="17"/>
  <c r="U6208" i="17" s="1"/>
  <c r="T6207" i="17"/>
  <c r="U6207" i="17" s="1"/>
  <c r="T6215" i="17"/>
  <c r="U6215" i="17" s="1"/>
  <c r="T6214" i="17"/>
  <c r="U6214" i="17" s="1"/>
  <c r="T6285" i="17"/>
  <c r="U6285" i="17" s="1"/>
  <c r="T6345" i="17"/>
  <c r="U6345" i="17" s="1"/>
  <c r="T6502" i="17"/>
  <c r="U6502" i="17" s="1"/>
  <c r="T6501" i="17"/>
  <c r="U6501" i="17" s="1"/>
  <c r="T4972" i="17"/>
  <c r="U4972" i="17" s="1"/>
  <c r="T5067" i="17"/>
  <c r="U5067" i="17" s="1"/>
  <c r="T5066" i="17"/>
  <c r="U5066" i="17" s="1"/>
  <c r="T5086" i="17"/>
  <c r="U5086" i="17" s="1"/>
  <c r="T5094" i="17"/>
  <c r="U5094" i="17" s="1"/>
  <c r="T5102" i="17"/>
  <c r="U5102" i="17" s="1"/>
  <c r="T5128" i="17"/>
  <c r="U5128" i="17" s="1"/>
  <c r="T5136" i="17"/>
  <c r="U5136" i="17" s="1"/>
  <c r="T5142" i="17"/>
  <c r="U5142" i="17" s="1"/>
  <c r="T5176" i="17"/>
  <c r="U5176" i="17" s="1"/>
  <c r="T5184" i="17"/>
  <c r="U5184" i="17" s="1"/>
  <c r="T5190" i="17"/>
  <c r="U5190" i="17" s="1"/>
  <c r="T5224" i="17"/>
  <c r="U5224" i="17" s="1"/>
  <c r="T5232" i="17"/>
  <c r="U5232" i="17" s="1"/>
  <c r="T5238" i="17"/>
  <c r="U5238" i="17" s="1"/>
  <c r="T5272" i="17"/>
  <c r="U5272" i="17" s="1"/>
  <c r="T5280" i="17"/>
  <c r="U5280" i="17" s="1"/>
  <c r="T5286" i="17"/>
  <c r="U5286" i="17" s="1"/>
  <c r="T5320" i="17"/>
  <c r="U5320" i="17" s="1"/>
  <c r="T5328" i="17"/>
  <c r="U5328" i="17" s="1"/>
  <c r="T5334" i="17"/>
  <c r="U5334" i="17" s="1"/>
  <c r="T5368" i="17"/>
  <c r="U5368" i="17" s="1"/>
  <c r="T5376" i="17"/>
  <c r="U5376" i="17" s="1"/>
  <c r="T5382" i="17"/>
  <c r="U5382" i="17" s="1"/>
  <c r="T5416" i="17"/>
  <c r="U5416" i="17" s="1"/>
  <c r="T5468" i="17"/>
  <c r="U5468" i="17" s="1"/>
  <c r="T5488" i="17"/>
  <c r="U5488" i="17" s="1"/>
  <c r="T5540" i="17"/>
  <c r="U5540" i="17" s="1"/>
  <c r="T5560" i="17"/>
  <c r="U5560" i="17" s="1"/>
  <c r="T5569" i="17"/>
  <c r="U5569" i="17" s="1"/>
  <c r="T5596" i="17"/>
  <c r="U5596" i="17" s="1"/>
  <c r="T5725" i="17"/>
  <c r="U5725" i="17" s="1"/>
  <c r="T5874" i="17"/>
  <c r="U5874" i="17" s="1"/>
  <c r="T5873" i="17"/>
  <c r="U5873" i="17" s="1"/>
  <c r="T5883" i="17"/>
  <c r="U5883" i="17" s="1"/>
  <c r="T5889" i="17"/>
  <c r="U5889" i="17" s="1"/>
  <c r="T5898" i="17"/>
  <c r="U5898" i="17" s="1"/>
  <c r="T5928" i="17"/>
  <c r="U5928" i="17" s="1"/>
  <c r="T5969" i="17"/>
  <c r="U5969" i="17" s="1"/>
  <c r="T5996" i="17"/>
  <c r="U5996" i="17" s="1"/>
  <c r="T6055" i="17"/>
  <c r="U6055" i="17" s="1"/>
  <c r="T6405" i="17"/>
  <c r="U6405" i="17" s="1"/>
  <c r="T6404" i="17"/>
  <c r="U6404" i="17" s="1"/>
  <c r="T6460" i="17"/>
  <c r="U6460" i="17" s="1"/>
  <c r="T6459" i="17"/>
  <c r="U6459" i="17" s="1"/>
  <c r="T5565" i="17"/>
  <c r="U5565" i="17" s="1"/>
  <c r="T5623" i="17"/>
  <c r="U5623" i="17" s="1"/>
  <c r="T5637" i="17"/>
  <c r="U5637" i="17" s="1"/>
  <c r="T5671" i="17"/>
  <c r="U5671" i="17" s="1"/>
  <c r="T5716" i="17"/>
  <c r="U5716" i="17" s="1"/>
  <c r="T5747" i="17"/>
  <c r="U5747" i="17" s="1"/>
  <c r="T5767" i="17"/>
  <c r="U5767" i="17" s="1"/>
  <c r="T5773" i="17"/>
  <c r="U5773" i="17" s="1"/>
  <c r="T5776" i="17"/>
  <c r="U5776" i="17" s="1"/>
  <c r="T5819" i="17"/>
  <c r="U5819" i="17" s="1"/>
  <c r="T5839" i="17"/>
  <c r="U5839" i="17" s="1"/>
  <c r="T5845" i="17"/>
  <c r="U5845" i="17" s="1"/>
  <c r="T5848" i="17"/>
  <c r="U5848" i="17" s="1"/>
  <c r="T5891" i="17"/>
  <c r="U5891" i="17" s="1"/>
  <c r="T5960" i="17"/>
  <c r="U5960" i="17" s="1"/>
  <c r="T5966" i="17"/>
  <c r="U5966" i="17" s="1"/>
  <c r="T6492" i="17"/>
  <c r="U6492" i="17" s="1"/>
  <c r="T5587" i="17"/>
  <c r="U5587" i="17" s="1"/>
  <c r="T5672" i="17"/>
  <c r="U5672" i="17" s="1"/>
  <c r="T5692" i="17"/>
  <c r="U5692" i="17" s="1"/>
  <c r="T5714" i="17"/>
  <c r="U5714" i="17" s="1"/>
  <c r="T5740" i="17"/>
  <c r="U5740" i="17" s="1"/>
  <c r="T5774" i="17"/>
  <c r="U5774" i="17" s="1"/>
  <c r="T5783" i="17"/>
  <c r="U5783" i="17" s="1"/>
  <c r="T5803" i="17"/>
  <c r="U5803" i="17" s="1"/>
  <c r="T5809" i="17"/>
  <c r="U5809" i="17" s="1"/>
  <c r="T5812" i="17"/>
  <c r="U5812" i="17" s="1"/>
  <c r="T5846" i="17"/>
  <c r="U5846" i="17" s="1"/>
  <c r="T5855" i="17"/>
  <c r="U5855" i="17" s="1"/>
  <c r="T5875" i="17"/>
  <c r="U5875" i="17" s="1"/>
  <c r="T5881" i="17"/>
  <c r="U5881" i="17" s="1"/>
  <c r="T5884" i="17"/>
  <c r="U5884" i="17" s="1"/>
  <c r="T5906" i="17"/>
  <c r="U5906" i="17" s="1"/>
  <c r="T5919" i="17"/>
  <c r="U5919" i="17" s="1"/>
  <c r="T5943" i="17"/>
  <c r="U5943" i="17" s="1"/>
  <c r="T6047" i="17"/>
  <c r="U6047" i="17" s="1"/>
  <c r="T6046" i="17"/>
  <c r="U6046" i="17" s="1"/>
  <c r="T6134" i="17"/>
  <c r="U6134" i="17" s="1"/>
  <c r="T6172" i="17"/>
  <c r="U6172" i="17" s="1"/>
  <c r="T6263" i="17"/>
  <c r="U6263" i="17" s="1"/>
  <c r="T6590" i="17"/>
  <c r="U6590" i="17" s="1"/>
  <c r="T6589" i="17"/>
  <c r="U6589" i="17" s="1"/>
  <c r="T6606" i="17"/>
  <c r="U6606" i="17" s="1"/>
  <c r="T6604" i="17"/>
  <c r="U6604" i="17" s="1"/>
  <c r="T5734" i="17"/>
  <c r="U5734" i="17" s="1"/>
  <c r="T5757" i="17"/>
  <c r="U5757" i="17" s="1"/>
  <c r="T5760" i="17"/>
  <c r="U5760" i="17" s="1"/>
  <c r="T5829" i="17"/>
  <c r="U5829" i="17" s="1"/>
  <c r="T5832" i="17"/>
  <c r="U5832" i="17" s="1"/>
  <c r="T5901" i="17"/>
  <c r="U5901" i="17" s="1"/>
  <c r="T5959" i="17"/>
  <c r="U5959" i="17" s="1"/>
  <c r="T5967" i="17"/>
  <c r="U5967" i="17" s="1"/>
  <c r="T5968" i="17"/>
  <c r="U5968" i="17" s="1"/>
  <c r="T6002" i="17"/>
  <c r="U6002" i="17" s="1"/>
  <c r="T6018" i="17"/>
  <c r="U6018" i="17" s="1"/>
  <c r="T6017" i="17"/>
  <c r="U6017" i="17" s="1"/>
  <c r="T6028" i="17"/>
  <c r="U6028" i="17" s="1"/>
  <c r="T6050" i="17"/>
  <c r="U6050" i="17" s="1"/>
  <c r="T6049" i="17"/>
  <c r="U6049" i="17" s="1"/>
  <c r="T6087" i="17"/>
  <c r="U6087" i="17" s="1"/>
  <c r="T6119" i="17"/>
  <c r="U6119" i="17" s="1"/>
  <c r="T6118" i="17"/>
  <c r="U6118" i="17" s="1"/>
  <c r="T6153" i="17"/>
  <c r="U6153" i="17" s="1"/>
  <c r="T6152" i="17"/>
  <c r="U6152" i="17" s="1"/>
  <c r="T6309" i="17"/>
  <c r="U6309" i="17" s="1"/>
  <c r="T6308" i="17"/>
  <c r="U6308" i="17" s="1"/>
  <c r="T6574" i="17"/>
  <c r="U6574" i="17" s="1"/>
  <c r="T6573" i="17"/>
  <c r="U6573" i="17" s="1"/>
  <c r="T6583" i="17"/>
  <c r="U6583" i="17" s="1"/>
  <c r="T6585" i="17"/>
  <c r="U6585" i="17" s="1"/>
  <c r="T6587" i="17"/>
  <c r="U6587" i="17" s="1"/>
  <c r="T6586" i="17"/>
  <c r="U6586" i="17" s="1"/>
  <c r="T6850" i="17"/>
  <c r="U6850" i="17" s="1"/>
  <c r="T6889" i="17"/>
  <c r="U6889" i="17" s="1"/>
  <c r="T6887" i="17"/>
  <c r="U6887" i="17" s="1"/>
  <c r="T6888" i="17"/>
  <c r="U6888" i="17" s="1"/>
  <c r="T7046" i="17"/>
  <c r="U7046" i="17" s="1"/>
  <c r="T7045" i="17"/>
  <c r="U7045" i="17" s="1"/>
  <c r="T5678" i="17"/>
  <c r="U5678" i="17" s="1"/>
  <c r="T5695" i="17"/>
  <c r="U5695" i="17" s="1"/>
  <c r="T5701" i="17"/>
  <c r="U5701" i="17" s="1"/>
  <c r="T5709" i="17"/>
  <c r="U5709" i="17" s="1"/>
  <c r="T5717" i="17"/>
  <c r="U5717" i="17" s="1"/>
  <c r="T5743" i="17"/>
  <c r="U5743" i="17" s="1"/>
  <c r="T5749" i="17"/>
  <c r="U5749" i="17" s="1"/>
  <c r="T5752" i="17"/>
  <c r="U5752" i="17" s="1"/>
  <c r="T5777" i="17"/>
  <c r="U5777" i="17" s="1"/>
  <c r="T5786" i="17"/>
  <c r="U5786" i="17" s="1"/>
  <c r="T5795" i="17"/>
  <c r="U5795" i="17" s="1"/>
  <c r="T5806" i="17"/>
  <c r="U5806" i="17" s="1"/>
  <c r="T5815" i="17"/>
  <c r="U5815" i="17" s="1"/>
  <c r="T5821" i="17"/>
  <c r="U5821" i="17" s="1"/>
  <c r="T5824" i="17"/>
  <c r="U5824" i="17" s="1"/>
  <c r="T5849" i="17"/>
  <c r="U5849" i="17" s="1"/>
  <c r="T5858" i="17"/>
  <c r="U5858" i="17" s="1"/>
  <c r="T5867" i="17"/>
  <c r="U5867" i="17" s="1"/>
  <c r="T5878" i="17"/>
  <c r="U5878" i="17" s="1"/>
  <c r="T5887" i="17"/>
  <c r="U5887" i="17" s="1"/>
  <c r="T5893" i="17"/>
  <c r="U5893" i="17" s="1"/>
  <c r="T5896" i="17"/>
  <c r="U5896" i="17" s="1"/>
  <c r="T6122" i="17"/>
  <c r="U6122" i="17" s="1"/>
  <c r="T6121" i="17"/>
  <c r="U6121" i="17" s="1"/>
  <c r="T6163" i="17"/>
  <c r="U6163" i="17" s="1"/>
  <c r="T6161" i="17"/>
  <c r="U6161" i="17" s="1"/>
  <c r="T6247" i="17"/>
  <c r="U6247" i="17" s="1"/>
  <c r="T6246" i="17"/>
  <c r="U6246" i="17" s="1"/>
  <c r="T6299" i="17"/>
  <c r="U6299" i="17" s="1"/>
  <c r="T6298" i="17"/>
  <c r="U6298" i="17" s="1"/>
  <c r="T6313" i="17"/>
  <c r="U6313" i="17" s="1"/>
  <c r="T6312" i="17"/>
  <c r="U6312" i="17" s="1"/>
  <c r="T6330" i="17"/>
  <c r="U6330" i="17" s="1"/>
  <c r="T6329" i="17"/>
  <c r="U6329" i="17" s="1"/>
  <c r="T6410" i="17"/>
  <c r="U6410" i="17" s="1"/>
  <c r="T6423" i="17"/>
  <c r="U6423" i="17" s="1"/>
  <c r="T6422" i="17"/>
  <c r="U6422" i="17" s="1"/>
  <c r="T6436" i="17"/>
  <c r="U6436" i="17" s="1"/>
  <c r="T6435" i="17"/>
  <c r="U6435" i="17" s="1"/>
  <c r="T6434" i="17"/>
  <c r="U6434" i="17" s="1"/>
  <c r="T6577" i="17"/>
  <c r="U6577" i="17" s="1"/>
  <c r="T6578" i="17"/>
  <c r="U6578" i="17" s="1"/>
  <c r="T6636" i="17"/>
  <c r="U6636" i="17" s="1"/>
  <c r="T6634" i="17"/>
  <c r="U6634" i="17" s="1"/>
  <c r="T6864" i="17"/>
  <c r="U6864" i="17" s="1"/>
  <c r="T6863" i="17"/>
  <c r="U6863" i="17" s="1"/>
  <c r="T5769" i="17"/>
  <c r="U5769" i="17" s="1"/>
  <c r="T5841" i="17"/>
  <c r="U5841" i="17" s="1"/>
  <c r="T5908" i="17"/>
  <c r="U5908" i="17" s="1"/>
  <c r="T5923" i="17"/>
  <c r="U5923" i="17" s="1"/>
  <c r="T5926" i="17"/>
  <c r="U5926" i="17" s="1"/>
  <c r="T5997" i="17"/>
  <c r="U5997" i="17" s="1"/>
  <c r="T6156" i="17"/>
  <c r="U6156" i="17" s="1"/>
  <c r="T6193" i="17"/>
  <c r="U6193" i="17" s="1"/>
  <c r="T6192" i="17"/>
  <c r="U6192" i="17" s="1"/>
  <c r="T6203" i="17"/>
  <c r="U6203" i="17" s="1"/>
  <c r="T6417" i="17"/>
  <c r="U6417" i="17" s="1"/>
  <c r="T6503" i="17"/>
  <c r="U6503" i="17" s="1"/>
  <c r="T6504" i="17"/>
  <c r="U6504" i="17" s="1"/>
  <c r="T6860" i="17"/>
  <c r="U6860" i="17" s="1"/>
  <c r="T6861" i="17"/>
  <c r="U6861" i="17" s="1"/>
  <c r="T5673" i="17"/>
  <c r="U5673" i="17" s="1"/>
  <c r="T5936" i="17"/>
  <c r="U5936" i="17" s="1"/>
  <c r="T5972" i="17"/>
  <c r="U5972" i="17" s="1"/>
  <c r="T5989" i="17"/>
  <c r="U5989" i="17" s="1"/>
  <c r="T5991" i="17"/>
  <c r="U5991" i="17" s="1"/>
  <c r="T5994" i="17"/>
  <c r="U5994" i="17" s="1"/>
  <c r="T5992" i="17"/>
  <c r="U5992" i="17" s="1"/>
  <c r="T6035" i="17"/>
  <c r="U6035" i="17" s="1"/>
  <c r="T6034" i="17"/>
  <c r="U6034" i="17" s="1"/>
  <c r="T6038" i="17"/>
  <c r="U6038" i="17" s="1"/>
  <c r="T6037" i="17"/>
  <c r="U6037" i="17" s="1"/>
  <c r="T6045" i="17"/>
  <c r="U6045" i="17" s="1"/>
  <c r="T6043" i="17"/>
  <c r="U6043" i="17" s="1"/>
  <c r="T6076" i="17"/>
  <c r="U6076" i="17" s="1"/>
  <c r="T6075" i="17"/>
  <c r="U6075" i="17" s="1"/>
  <c r="T6157" i="17"/>
  <c r="U6157" i="17" s="1"/>
  <c r="T6286" i="17"/>
  <c r="U6286" i="17" s="1"/>
  <c r="T6402" i="17"/>
  <c r="U6402" i="17" s="1"/>
  <c r="T6401" i="17"/>
  <c r="U6401" i="17" s="1"/>
  <c r="T6443" i="17"/>
  <c r="U6443" i="17" s="1"/>
  <c r="T6771" i="17"/>
  <c r="U6771" i="17" s="1"/>
  <c r="T6770" i="17"/>
  <c r="U6770" i="17" s="1"/>
  <c r="T6844" i="17"/>
  <c r="U6844" i="17" s="1"/>
  <c r="T6843" i="17"/>
  <c r="U6843" i="17" s="1"/>
  <c r="T6858" i="17"/>
  <c r="U6858" i="17" s="1"/>
  <c r="T6857" i="17"/>
  <c r="U6857" i="17" s="1"/>
  <c r="T5909" i="17"/>
  <c r="U5909" i="17" s="1"/>
  <c r="T5924" i="17"/>
  <c r="U5924" i="17" s="1"/>
  <c r="T5932" i="17"/>
  <c r="U5932" i="17" s="1"/>
  <c r="T5946" i="17"/>
  <c r="U5946" i="17" s="1"/>
  <c r="T5948" i="17"/>
  <c r="U5948" i="17" s="1"/>
  <c r="T5982" i="17"/>
  <c r="U5982" i="17" s="1"/>
  <c r="T5984" i="17"/>
  <c r="U5984" i="17" s="1"/>
  <c r="T6064" i="17"/>
  <c r="U6064" i="17" s="1"/>
  <c r="T6090" i="17"/>
  <c r="U6090" i="17" s="1"/>
  <c r="T6093" i="17"/>
  <c r="U6093" i="17" s="1"/>
  <c r="T6132" i="17"/>
  <c r="U6132" i="17" s="1"/>
  <c r="T6136" i="17"/>
  <c r="U6136" i="17" s="1"/>
  <c r="T6168" i="17"/>
  <c r="U6168" i="17" s="1"/>
  <c r="T6232" i="17"/>
  <c r="U6232" i="17" s="1"/>
  <c r="T6271" i="17"/>
  <c r="U6271" i="17" s="1"/>
  <c r="T6269" i="17"/>
  <c r="U6269" i="17" s="1"/>
  <c r="T6314" i="17"/>
  <c r="U6314" i="17" s="1"/>
  <c r="T6381" i="17"/>
  <c r="U6381" i="17" s="1"/>
  <c r="T6380" i="17"/>
  <c r="U6380" i="17" s="1"/>
  <c r="T6391" i="17"/>
  <c r="U6391" i="17" s="1"/>
  <c r="T6426" i="17"/>
  <c r="U6426" i="17" s="1"/>
  <c r="T6609" i="17"/>
  <c r="U6609" i="17" s="1"/>
  <c r="T6853" i="17"/>
  <c r="U6853" i="17" s="1"/>
  <c r="T6851" i="17"/>
  <c r="U6851" i="17" s="1"/>
  <c r="T6852" i="17"/>
  <c r="U6852" i="17" s="1"/>
  <c r="T6898" i="17"/>
  <c r="U6898" i="17" s="1"/>
  <c r="T6897" i="17"/>
  <c r="U6897" i="17" s="1"/>
  <c r="T6901" i="17"/>
  <c r="U6901" i="17" s="1"/>
  <c r="T6900" i="17"/>
  <c r="U6900" i="17" s="1"/>
  <c r="T7244" i="17"/>
  <c r="U7244" i="17" s="1"/>
  <c r="T7243" i="17"/>
  <c r="U7243" i="17" s="1"/>
  <c r="T5916" i="17"/>
  <c r="U5916" i="17" s="1"/>
  <c r="T5934" i="17"/>
  <c r="U5934" i="17" s="1"/>
  <c r="T6048" i="17"/>
  <c r="U6048" i="17" s="1"/>
  <c r="T6054" i="17"/>
  <c r="U6054" i="17" s="1"/>
  <c r="T6057" i="17"/>
  <c r="U6057" i="17" s="1"/>
  <c r="T6091" i="17"/>
  <c r="U6091" i="17" s="1"/>
  <c r="T6096" i="17"/>
  <c r="U6096" i="17" s="1"/>
  <c r="T6100" i="17"/>
  <c r="U6100" i="17" s="1"/>
  <c r="T6126" i="17"/>
  <c r="U6126" i="17" s="1"/>
  <c r="T6129" i="17"/>
  <c r="U6129" i="17" s="1"/>
  <c r="T6166" i="17"/>
  <c r="U6166" i="17" s="1"/>
  <c r="T6183" i="17"/>
  <c r="U6183" i="17" s="1"/>
  <c r="T6225" i="17"/>
  <c r="U6225" i="17" s="1"/>
  <c r="T6251" i="17"/>
  <c r="U6251" i="17" s="1"/>
  <c r="T6307" i="17"/>
  <c r="U6307" i="17" s="1"/>
  <c r="T6305" i="17"/>
  <c r="U6305" i="17" s="1"/>
  <c r="T6333" i="17"/>
  <c r="U6333" i="17" s="1"/>
  <c r="T6332" i="17"/>
  <c r="U6332" i="17" s="1"/>
  <c r="T6530" i="17"/>
  <c r="U6530" i="17" s="1"/>
  <c r="T6528" i="17"/>
  <c r="U6528" i="17" s="1"/>
  <c r="T6542" i="17"/>
  <c r="U6542" i="17" s="1"/>
  <c r="T6610" i="17"/>
  <c r="U6610" i="17" s="1"/>
  <c r="T6611" i="17"/>
  <c r="U6611" i="17" s="1"/>
  <c r="T6826" i="17"/>
  <c r="U6826" i="17" s="1"/>
  <c r="T6824" i="17"/>
  <c r="U6824" i="17" s="1"/>
  <c r="T6935" i="17"/>
  <c r="U6935" i="17" s="1"/>
  <c r="T6934" i="17"/>
  <c r="U6934" i="17" s="1"/>
  <c r="T6936" i="17"/>
  <c r="U6936" i="17" s="1"/>
  <c r="T7034" i="17"/>
  <c r="U7034" i="17" s="1"/>
  <c r="T7033" i="17"/>
  <c r="U7033" i="17" s="1"/>
  <c r="T7040" i="17"/>
  <c r="U7040" i="17" s="1"/>
  <c r="T7082" i="17"/>
  <c r="U7082" i="17" s="1"/>
  <c r="T7080" i="17"/>
  <c r="U7080" i="17" s="1"/>
  <c r="T7081" i="17"/>
  <c r="U7081" i="17" s="1"/>
  <c r="T7168" i="17"/>
  <c r="U7168" i="17" s="1"/>
  <c r="T7498" i="17"/>
  <c r="U7498" i="17" s="1"/>
  <c r="T7497" i="17"/>
  <c r="U7497" i="17" s="1"/>
  <c r="T7501" i="17"/>
  <c r="U7501" i="17" s="1"/>
  <c r="T7500" i="17"/>
  <c r="U7500" i="17" s="1"/>
  <c r="T5947" i="17"/>
  <c r="U5947" i="17" s="1"/>
  <c r="T5964" i="17"/>
  <c r="U5964" i="17" s="1"/>
  <c r="T6000" i="17"/>
  <c r="U6000" i="17" s="1"/>
  <c r="T6022" i="17"/>
  <c r="U6022" i="17" s="1"/>
  <c r="T6025" i="17"/>
  <c r="U6025" i="17" s="1"/>
  <c r="T6074" i="17"/>
  <c r="U6074" i="17" s="1"/>
  <c r="T6146" i="17"/>
  <c r="U6146" i="17" s="1"/>
  <c r="T6155" i="17"/>
  <c r="U6155" i="17" s="1"/>
  <c r="T6158" i="17"/>
  <c r="U6158" i="17" s="1"/>
  <c r="T6222" i="17"/>
  <c r="U6222" i="17" s="1"/>
  <c r="T6231" i="17"/>
  <c r="U6231" i="17" s="1"/>
  <c r="T6245" i="17"/>
  <c r="U6245" i="17" s="1"/>
  <c r="T6257" i="17"/>
  <c r="U6257" i="17" s="1"/>
  <c r="T6278" i="17"/>
  <c r="U6278" i="17" s="1"/>
  <c r="T6279" i="17"/>
  <c r="U6279" i="17" s="1"/>
  <c r="T6301" i="17"/>
  <c r="U6301" i="17" s="1"/>
  <c r="T6300" i="17"/>
  <c r="U6300" i="17" s="1"/>
  <c r="T6326" i="17"/>
  <c r="U6326" i="17" s="1"/>
  <c r="T6327" i="17"/>
  <c r="U6327" i="17" s="1"/>
  <c r="T6431" i="17"/>
  <c r="U6431" i="17" s="1"/>
  <c r="T6430" i="17"/>
  <c r="U6430" i="17" s="1"/>
  <c r="T6490" i="17"/>
  <c r="U6490" i="17" s="1"/>
  <c r="T6515" i="17"/>
  <c r="U6515" i="17" s="1"/>
  <c r="T6514" i="17"/>
  <c r="U6514" i="17" s="1"/>
  <c r="T6521" i="17"/>
  <c r="U6521" i="17" s="1"/>
  <c r="T6545" i="17"/>
  <c r="U6545" i="17" s="1"/>
  <c r="T6553" i="17"/>
  <c r="U6553" i="17" s="1"/>
  <c r="T6559" i="17"/>
  <c r="U6559" i="17" s="1"/>
  <c r="T6561" i="17"/>
  <c r="U6561" i="17" s="1"/>
  <c r="T6563" i="17"/>
  <c r="U6563" i="17" s="1"/>
  <c r="T6627" i="17"/>
  <c r="U6627" i="17" s="1"/>
  <c r="T6625" i="17"/>
  <c r="U6625" i="17" s="1"/>
  <c r="T6631" i="17"/>
  <c r="U6631" i="17" s="1"/>
  <c r="T6633" i="17"/>
  <c r="U6633" i="17" s="1"/>
  <c r="T6632" i="17"/>
  <c r="U6632" i="17" s="1"/>
  <c r="T6776" i="17"/>
  <c r="U6776" i="17" s="1"/>
  <c r="T6775" i="17"/>
  <c r="U6775" i="17" s="1"/>
  <c r="T7007" i="17"/>
  <c r="U7007" i="17" s="1"/>
  <c r="T7069" i="17"/>
  <c r="U7069" i="17" s="1"/>
  <c r="T7068" i="17"/>
  <c r="U7068" i="17" s="1"/>
  <c r="T7079" i="17"/>
  <c r="U7079" i="17" s="1"/>
  <c r="T7078" i="17"/>
  <c r="U7078" i="17" s="1"/>
  <c r="T5904" i="17"/>
  <c r="U5904" i="17" s="1"/>
  <c r="T5970" i="17"/>
  <c r="U5970" i="17" s="1"/>
  <c r="T6006" i="17"/>
  <c r="U6006" i="17" s="1"/>
  <c r="T6009" i="17"/>
  <c r="U6009" i="17" s="1"/>
  <c r="T6040" i="17"/>
  <c r="U6040" i="17" s="1"/>
  <c r="T6060" i="17"/>
  <c r="U6060" i="17" s="1"/>
  <c r="T6066" i="17"/>
  <c r="U6066" i="17" s="1"/>
  <c r="T6069" i="17"/>
  <c r="U6069" i="17" s="1"/>
  <c r="T6112" i="17"/>
  <c r="U6112" i="17" s="1"/>
  <c r="T6138" i="17"/>
  <c r="U6138" i="17" s="1"/>
  <c r="T6141" i="17"/>
  <c r="U6141" i="17" s="1"/>
  <c r="T6178" i="17"/>
  <c r="U6178" i="17" s="1"/>
  <c r="T6191" i="17"/>
  <c r="U6191" i="17" s="1"/>
  <c r="T6195" i="17"/>
  <c r="U6195" i="17" s="1"/>
  <c r="T6249" i="17"/>
  <c r="U6249" i="17" s="1"/>
  <c r="T6273" i="17"/>
  <c r="U6273" i="17" s="1"/>
  <c r="T6272" i="17"/>
  <c r="U6272" i="17" s="1"/>
  <c r="T6390" i="17"/>
  <c r="U6390" i="17" s="1"/>
  <c r="T6389" i="17"/>
  <c r="U6389" i="17" s="1"/>
  <c r="T6393" i="17"/>
  <c r="U6393" i="17" s="1"/>
  <c r="T6392" i="17"/>
  <c r="U6392" i="17" s="1"/>
  <c r="T6566" i="17"/>
  <c r="U6566" i="17" s="1"/>
  <c r="T6624" i="17"/>
  <c r="U6624" i="17" s="1"/>
  <c r="T6802" i="17"/>
  <c r="U6802" i="17" s="1"/>
  <c r="T6800" i="17"/>
  <c r="U6800" i="17" s="1"/>
  <c r="T6801" i="17"/>
  <c r="U6801" i="17" s="1"/>
  <c r="T6923" i="17"/>
  <c r="U6923" i="17" s="1"/>
  <c r="T6924" i="17"/>
  <c r="U6924" i="17" s="1"/>
  <c r="T7018" i="17"/>
  <c r="U7018" i="17" s="1"/>
  <c r="T7017" i="17"/>
  <c r="U7017" i="17" s="1"/>
  <c r="T7089" i="17"/>
  <c r="U7089" i="17" s="1"/>
  <c r="T7088" i="17"/>
  <c r="U7088" i="17" s="1"/>
  <c r="T5942" i="17"/>
  <c r="U5942" i="17" s="1"/>
  <c r="T5950" i="17"/>
  <c r="U5950" i="17" s="1"/>
  <c r="T5973" i="17"/>
  <c r="U5973" i="17" s="1"/>
  <c r="T5978" i="17"/>
  <c r="U5978" i="17" s="1"/>
  <c r="T5986" i="17"/>
  <c r="U5986" i="17" s="1"/>
  <c r="T6080" i="17"/>
  <c r="U6080" i="17" s="1"/>
  <c r="T6086" i="17"/>
  <c r="U6086" i="17" s="1"/>
  <c r="T6170" i="17"/>
  <c r="U6170" i="17" s="1"/>
  <c r="T6198" i="17"/>
  <c r="U6198" i="17" s="1"/>
  <c r="T6255" i="17"/>
  <c r="U6255" i="17" s="1"/>
  <c r="T6359" i="17"/>
  <c r="U6359" i="17" s="1"/>
  <c r="T6358" i="17"/>
  <c r="U6358" i="17" s="1"/>
  <c r="T6397" i="17"/>
  <c r="U6397" i="17" s="1"/>
  <c r="T6400" i="17"/>
  <c r="U6400" i="17" s="1"/>
  <c r="T6463" i="17"/>
  <c r="U6463" i="17" s="1"/>
  <c r="T6465" i="17"/>
  <c r="U6465" i="17" s="1"/>
  <c r="T6518" i="17"/>
  <c r="U6518" i="17" s="1"/>
  <c r="T6607" i="17"/>
  <c r="U6607" i="17" s="1"/>
  <c r="T6608" i="17"/>
  <c r="U6608" i="17" s="1"/>
  <c r="T6967" i="17"/>
  <c r="U6967" i="17" s="1"/>
  <c r="T6966" i="17"/>
  <c r="U6966" i="17" s="1"/>
  <c r="T5981" i="17"/>
  <c r="U5981" i="17" s="1"/>
  <c r="T6052" i="17"/>
  <c r="U6052" i="17" s="1"/>
  <c r="T6078" i="17"/>
  <c r="U6078" i="17" s="1"/>
  <c r="T6120" i="17"/>
  <c r="U6120" i="17" s="1"/>
  <c r="T6124" i="17"/>
  <c r="U6124" i="17" s="1"/>
  <c r="T6252" i="17"/>
  <c r="U6252" i="17" s="1"/>
  <c r="T6277" i="17"/>
  <c r="U6277" i="17" s="1"/>
  <c r="T6275" i="17"/>
  <c r="U6275" i="17" s="1"/>
  <c r="T6318" i="17"/>
  <c r="U6318" i="17" s="1"/>
  <c r="T6317" i="17"/>
  <c r="U6317" i="17" s="1"/>
  <c r="T6321" i="17"/>
  <c r="U6321" i="17" s="1"/>
  <c r="T6320" i="17"/>
  <c r="U6320" i="17" s="1"/>
  <c r="T6386" i="17"/>
  <c r="U6386" i="17" s="1"/>
  <c r="T6453" i="17"/>
  <c r="U6453" i="17" s="1"/>
  <c r="T6452" i="17"/>
  <c r="U6452" i="17" s="1"/>
  <c r="T6468" i="17"/>
  <c r="U6468" i="17" s="1"/>
  <c r="T6467" i="17"/>
  <c r="U6467" i="17" s="1"/>
  <c r="T6478" i="17"/>
  <c r="U6478" i="17" s="1"/>
  <c r="T6519" i="17"/>
  <c r="U6519" i="17" s="1"/>
  <c r="T6525" i="17"/>
  <c r="U6525" i="17" s="1"/>
  <c r="T6523" i="17"/>
  <c r="U6523" i="17" s="1"/>
  <c r="T6601" i="17"/>
  <c r="U6601" i="17" s="1"/>
  <c r="T6680" i="17"/>
  <c r="U6680" i="17" s="1"/>
  <c r="T6679" i="17"/>
  <c r="U6679" i="17" s="1"/>
  <c r="T6732" i="17"/>
  <c r="U6732" i="17" s="1"/>
  <c r="T6730" i="17"/>
  <c r="U6730" i="17" s="1"/>
  <c r="T6964" i="17"/>
  <c r="U6964" i="17" s="1"/>
  <c r="T6963" i="17"/>
  <c r="U6963" i="17" s="1"/>
  <c r="T7009" i="17"/>
  <c r="U7009" i="17" s="1"/>
  <c r="T7032" i="17"/>
  <c r="U7032" i="17" s="1"/>
  <c r="T6187" i="17"/>
  <c r="U6187" i="17" s="1"/>
  <c r="T6186" i="17"/>
  <c r="U6186" i="17" s="1"/>
  <c r="T6201" i="17"/>
  <c r="U6201" i="17" s="1"/>
  <c r="T6206" i="17"/>
  <c r="U6206" i="17" s="1"/>
  <c r="T6217" i="17"/>
  <c r="U6217" i="17" s="1"/>
  <c r="T6219" i="17"/>
  <c r="U6219" i="17" s="1"/>
  <c r="T6241" i="17"/>
  <c r="U6241" i="17" s="1"/>
  <c r="T6243" i="17"/>
  <c r="U6243" i="17" s="1"/>
  <c r="T6347" i="17"/>
  <c r="U6347" i="17" s="1"/>
  <c r="T6367" i="17"/>
  <c r="U6367" i="17" s="1"/>
  <c r="T6373" i="17"/>
  <c r="U6373" i="17" s="1"/>
  <c r="T6419" i="17"/>
  <c r="U6419" i="17" s="1"/>
  <c r="T6439" i="17"/>
  <c r="U6439" i="17" s="1"/>
  <c r="T6445" i="17"/>
  <c r="U6445" i="17" s="1"/>
  <c r="T6480" i="17"/>
  <c r="U6480" i="17" s="1"/>
  <c r="T6483" i="17"/>
  <c r="U6483" i="17" s="1"/>
  <c r="T6488" i="17"/>
  <c r="U6488" i="17" s="1"/>
  <c r="T6507" i="17"/>
  <c r="U6507" i="17" s="1"/>
  <c r="T6509" i="17"/>
  <c r="U6509" i="17" s="1"/>
  <c r="T6614" i="17"/>
  <c r="U6614" i="17" s="1"/>
  <c r="T6617" i="17"/>
  <c r="U6617" i="17" s="1"/>
  <c r="T6644" i="17"/>
  <c r="U6644" i="17" s="1"/>
  <c r="T6645" i="17"/>
  <c r="U6645" i="17" s="1"/>
  <c r="T6647" i="17"/>
  <c r="U6647" i="17" s="1"/>
  <c r="T6687" i="17"/>
  <c r="U6687" i="17" s="1"/>
  <c r="T6756" i="17"/>
  <c r="U6756" i="17" s="1"/>
  <c r="T6788" i="17"/>
  <c r="U6788" i="17" s="1"/>
  <c r="T6834" i="17"/>
  <c r="U6834" i="17" s="1"/>
  <c r="T6894" i="17"/>
  <c r="U6894" i="17" s="1"/>
  <c r="T6893" i="17"/>
  <c r="U6893" i="17" s="1"/>
  <c r="T6930" i="17"/>
  <c r="U6930" i="17" s="1"/>
  <c r="T7024" i="17"/>
  <c r="U7024" i="17" s="1"/>
  <c r="T6151" i="17"/>
  <c r="U6151" i="17" s="1"/>
  <c r="T6213" i="17"/>
  <c r="U6213" i="17" s="1"/>
  <c r="T6229" i="17"/>
  <c r="U6229" i="17" s="1"/>
  <c r="T6253" i="17"/>
  <c r="U6253" i="17" s="1"/>
  <c r="T6266" i="17"/>
  <c r="U6266" i="17" s="1"/>
  <c r="T6283" i="17"/>
  <c r="U6283" i="17" s="1"/>
  <c r="T6302" i="17"/>
  <c r="U6302" i="17" s="1"/>
  <c r="T6311" i="17"/>
  <c r="U6311" i="17" s="1"/>
  <c r="T6331" i="17"/>
  <c r="U6331" i="17" s="1"/>
  <c r="T6337" i="17"/>
  <c r="U6337" i="17" s="1"/>
  <c r="T6374" i="17"/>
  <c r="U6374" i="17" s="1"/>
  <c r="T6383" i="17"/>
  <c r="U6383" i="17" s="1"/>
  <c r="T6403" i="17"/>
  <c r="U6403" i="17" s="1"/>
  <c r="T6409" i="17"/>
  <c r="U6409" i="17" s="1"/>
  <c r="T6446" i="17"/>
  <c r="U6446" i="17" s="1"/>
  <c r="T6576" i="17"/>
  <c r="U6576" i="17" s="1"/>
  <c r="T6594" i="17"/>
  <c r="U6594" i="17" s="1"/>
  <c r="T6593" i="17"/>
  <c r="U6593" i="17" s="1"/>
  <c r="T6792" i="17"/>
  <c r="U6792" i="17" s="1"/>
  <c r="T6791" i="17"/>
  <c r="U6791" i="17" s="1"/>
  <c r="T6987" i="17"/>
  <c r="U6987" i="17" s="1"/>
  <c r="T6986" i="17"/>
  <c r="U6986" i="17" s="1"/>
  <c r="T7006" i="17"/>
  <c r="U7006" i="17" s="1"/>
  <c r="T7005" i="17"/>
  <c r="U7005" i="17" s="1"/>
  <c r="T6200" i="17"/>
  <c r="U6200" i="17" s="1"/>
  <c r="T6218" i="17"/>
  <c r="U6218" i="17" s="1"/>
  <c r="T6237" i="17"/>
  <c r="U6237" i="17" s="1"/>
  <c r="T6242" i="17"/>
  <c r="U6242" i="17" s="1"/>
  <c r="T6261" i="17"/>
  <c r="U6261" i="17" s="1"/>
  <c r="T6289" i="17"/>
  <c r="U6289" i="17" s="1"/>
  <c r="T6297" i="17"/>
  <c r="U6297" i="17" s="1"/>
  <c r="T6340" i="17"/>
  <c r="U6340" i="17" s="1"/>
  <c r="T6357" i="17"/>
  <c r="U6357" i="17" s="1"/>
  <c r="T6412" i="17"/>
  <c r="U6412" i="17" s="1"/>
  <c r="T6429" i="17"/>
  <c r="U6429" i="17" s="1"/>
  <c r="T6508" i="17"/>
  <c r="U6508" i="17" s="1"/>
  <c r="T6517" i="17"/>
  <c r="U6517" i="17" s="1"/>
  <c r="T6520" i="17"/>
  <c r="U6520" i="17" s="1"/>
  <c r="T6535" i="17"/>
  <c r="U6535" i="17" s="1"/>
  <c r="T6537" i="17"/>
  <c r="U6537" i="17" s="1"/>
  <c r="T6552" i="17"/>
  <c r="U6552" i="17" s="1"/>
  <c r="T6582" i="17"/>
  <c r="U6582" i="17" s="1"/>
  <c r="T6622" i="17"/>
  <c r="U6622" i="17" s="1"/>
  <c r="T6707" i="17"/>
  <c r="U6707" i="17" s="1"/>
  <c r="T6758" i="17"/>
  <c r="U6758" i="17" s="1"/>
  <c r="T7308" i="17"/>
  <c r="U7308" i="17" s="1"/>
  <c r="T7307" i="17"/>
  <c r="U7307" i="17" s="1"/>
  <c r="T7374" i="17"/>
  <c r="U7374" i="17" s="1"/>
  <c r="T7372" i="17"/>
  <c r="U7372" i="17" s="1"/>
  <c r="T7373" i="17"/>
  <c r="U7373" i="17" s="1"/>
  <c r="T7396" i="17"/>
  <c r="U7396" i="17" s="1"/>
  <c r="T7397" i="17"/>
  <c r="U7397" i="17" s="1"/>
  <c r="T6323" i="17"/>
  <c r="U6323" i="17" s="1"/>
  <c r="T6334" i="17"/>
  <c r="U6334" i="17" s="1"/>
  <c r="T6343" i="17"/>
  <c r="U6343" i="17" s="1"/>
  <c r="T6349" i="17"/>
  <c r="U6349" i="17" s="1"/>
  <c r="T6360" i="17"/>
  <c r="U6360" i="17" s="1"/>
  <c r="T6395" i="17"/>
  <c r="U6395" i="17" s="1"/>
  <c r="T6406" i="17"/>
  <c r="U6406" i="17" s="1"/>
  <c r="T6415" i="17"/>
  <c r="U6415" i="17" s="1"/>
  <c r="T6421" i="17"/>
  <c r="U6421" i="17" s="1"/>
  <c r="T6432" i="17"/>
  <c r="U6432" i="17" s="1"/>
  <c r="T6458" i="17"/>
  <c r="U6458" i="17" s="1"/>
  <c r="T6493" i="17"/>
  <c r="U6493" i="17" s="1"/>
  <c r="T6511" i="17"/>
  <c r="U6511" i="17" s="1"/>
  <c r="T6540" i="17"/>
  <c r="U6540" i="17" s="1"/>
  <c r="T6558" i="17"/>
  <c r="U6558" i="17" s="1"/>
  <c r="T6570" i="17"/>
  <c r="U6570" i="17" s="1"/>
  <c r="T6569" i="17"/>
  <c r="U6569" i="17" s="1"/>
  <c r="T6742" i="17"/>
  <c r="U6742" i="17" s="1"/>
  <c r="T6741" i="17"/>
  <c r="U6741" i="17" s="1"/>
  <c r="T6767" i="17"/>
  <c r="U6767" i="17" s="1"/>
  <c r="T6768" i="17"/>
  <c r="U6768" i="17" s="1"/>
  <c r="T6847" i="17"/>
  <c r="U6847" i="17" s="1"/>
  <c r="T6849" i="17"/>
  <c r="U6849" i="17" s="1"/>
  <c r="T6913" i="17"/>
  <c r="U6913" i="17" s="1"/>
  <c r="T6939" i="17"/>
  <c r="U6939" i="17" s="1"/>
  <c r="T6938" i="17"/>
  <c r="U6938" i="17" s="1"/>
  <c r="T7002" i="17"/>
  <c r="U7002" i="17" s="1"/>
  <c r="T7003" i="17"/>
  <c r="U7003" i="17" s="1"/>
  <c r="T6292" i="17"/>
  <c r="U6292" i="17" s="1"/>
  <c r="T6306" i="17"/>
  <c r="U6306" i="17" s="1"/>
  <c r="T6352" i="17"/>
  <c r="U6352" i="17" s="1"/>
  <c r="T6369" i="17"/>
  <c r="U6369" i="17" s="1"/>
  <c r="T6424" i="17"/>
  <c r="U6424" i="17" s="1"/>
  <c r="T6441" i="17"/>
  <c r="U6441" i="17" s="1"/>
  <c r="T6470" i="17"/>
  <c r="U6470" i="17" s="1"/>
  <c r="T6482" i="17"/>
  <c r="U6482" i="17" s="1"/>
  <c r="T6494" i="17"/>
  <c r="U6494" i="17" s="1"/>
  <c r="T6500" i="17"/>
  <c r="U6500" i="17" s="1"/>
  <c r="T6598" i="17"/>
  <c r="U6598" i="17" s="1"/>
  <c r="T6640" i="17"/>
  <c r="U6640" i="17" s="1"/>
  <c r="T6699" i="17"/>
  <c r="U6699" i="17" s="1"/>
  <c r="T6784" i="17"/>
  <c r="U6784" i="17" s="1"/>
  <c r="T6794" i="17"/>
  <c r="U6794" i="17" s="1"/>
  <c r="T6926" i="17"/>
  <c r="U6926" i="17" s="1"/>
  <c r="T6959" i="17"/>
  <c r="U6959" i="17" s="1"/>
  <c r="T6958" i="17"/>
  <c r="U6958" i="17" s="1"/>
  <c r="T6962" i="17"/>
  <c r="U6962" i="17" s="1"/>
  <c r="T6960" i="17"/>
  <c r="U6960" i="17" s="1"/>
  <c r="T6961" i="17"/>
  <c r="U6961" i="17" s="1"/>
  <c r="T6990" i="17"/>
  <c r="U6990" i="17" s="1"/>
  <c r="T6991" i="17"/>
  <c r="U6991" i="17" s="1"/>
  <c r="T6473" i="17"/>
  <c r="U6473" i="17" s="1"/>
  <c r="T6637" i="17"/>
  <c r="U6637" i="17" s="1"/>
  <c r="T6677" i="17"/>
  <c r="U6677" i="17" s="1"/>
  <c r="T6676" i="17"/>
  <c r="U6676" i="17" s="1"/>
  <c r="T6752" i="17"/>
  <c r="U6752" i="17" s="1"/>
  <c r="T6856" i="17"/>
  <c r="U6856" i="17" s="1"/>
  <c r="T6854" i="17"/>
  <c r="U6854" i="17" s="1"/>
  <c r="T6910" i="17"/>
  <c r="U6910" i="17" s="1"/>
  <c r="T6909" i="17"/>
  <c r="U6909" i="17" s="1"/>
  <c r="T7130" i="17"/>
  <c r="U7130" i="17" s="1"/>
  <c r="T7128" i="17"/>
  <c r="U7128" i="17" s="1"/>
  <c r="T7137" i="17"/>
  <c r="U7137" i="17" s="1"/>
  <c r="T7136" i="17"/>
  <c r="U7136" i="17" s="1"/>
  <c r="T7192" i="17"/>
  <c r="U7192" i="17" s="1"/>
  <c r="T6462" i="17"/>
  <c r="U6462" i="17" s="1"/>
  <c r="T6476" i="17"/>
  <c r="U6476" i="17" s="1"/>
  <c r="T6481" i="17"/>
  <c r="U6481" i="17" s="1"/>
  <c r="T6491" i="17"/>
  <c r="U6491" i="17" s="1"/>
  <c r="T6534" i="17"/>
  <c r="U6534" i="17" s="1"/>
  <c r="T6551" i="17"/>
  <c r="U6551" i="17" s="1"/>
  <c r="T6575" i="17"/>
  <c r="U6575" i="17" s="1"/>
  <c r="T6599" i="17"/>
  <c r="U6599" i="17" s="1"/>
  <c r="T6605" i="17"/>
  <c r="U6605" i="17" s="1"/>
  <c r="T6626" i="17"/>
  <c r="U6626" i="17" s="1"/>
  <c r="T6654" i="17"/>
  <c r="U6654" i="17" s="1"/>
  <c r="T6660" i="17"/>
  <c r="U6660" i="17" s="1"/>
  <c r="T6662" i="17"/>
  <c r="U6662" i="17" s="1"/>
  <c r="T6668" i="17"/>
  <c r="U6668" i="17" s="1"/>
  <c r="T6705" i="17"/>
  <c r="U6705" i="17" s="1"/>
  <c r="T6712" i="17"/>
  <c r="U6712" i="17" s="1"/>
  <c r="T6764" i="17"/>
  <c r="U6764" i="17" s="1"/>
  <c r="T6804" i="17"/>
  <c r="U6804" i="17" s="1"/>
  <c r="T6810" i="17"/>
  <c r="U6810" i="17" s="1"/>
  <c r="T6822" i="17"/>
  <c r="U6822" i="17" s="1"/>
  <c r="T6821" i="17"/>
  <c r="U6821" i="17" s="1"/>
  <c r="T6836" i="17"/>
  <c r="U6836" i="17" s="1"/>
  <c r="T6899" i="17"/>
  <c r="U6899" i="17" s="1"/>
  <c r="T6974" i="17"/>
  <c r="U6974" i="17" s="1"/>
  <c r="T7021" i="17"/>
  <c r="U7021" i="17" s="1"/>
  <c r="T7049" i="17"/>
  <c r="U7049" i="17" s="1"/>
  <c r="T7048" i="17"/>
  <c r="U7048" i="17" s="1"/>
  <c r="T7090" i="17"/>
  <c r="U7090" i="17" s="1"/>
  <c r="T7117" i="17"/>
  <c r="U7117" i="17" s="1"/>
  <c r="T7120" i="17"/>
  <c r="U7120" i="17" s="1"/>
  <c r="T7119" i="17"/>
  <c r="U7119" i="17" s="1"/>
  <c r="T7204" i="17"/>
  <c r="U7204" i="17" s="1"/>
  <c r="T7238" i="17"/>
  <c r="U7238" i="17" s="1"/>
  <c r="T7240" i="17"/>
  <c r="U7240" i="17" s="1"/>
  <c r="T7328" i="17"/>
  <c r="U7328" i="17" s="1"/>
  <c r="T7621" i="17"/>
  <c r="U7621" i="17" s="1"/>
  <c r="T7619" i="17"/>
  <c r="U7619" i="17" s="1"/>
  <c r="T7628" i="17"/>
  <c r="U7628" i="17" s="1"/>
  <c r="T7627" i="17"/>
  <c r="U7627" i="17" s="1"/>
  <c r="T6498" i="17"/>
  <c r="U6498" i="17" s="1"/>
  <c r="T6547" i="17"/>
  <c r="U6547" i="17" s="1"/>
  <c r="T6571" i="17"/>
  <c r="U6571" i="17" s="1"/>
  <c r="T6595" i="17"/>
  <c r="U6595" i="17" s="1"/>
  <c r="T6612" i="17"/>
  <c r="U6612" i="17" s="1"/>
  <c r="T6639" i="17"/>
  <c r="U6639" i="17" s="1"/>
  <c r="T6652" i="17"/>
  <c r="U6652" i="17" s="1"/>
  <c r="T6678" i="17"/>
  <c r="U6678" i="17" s="1"/>
  <c r="T6695" i="17"/>
  <c r="U6695" i="17" s="1"/>
  <c r="T6710" i="17"/>
  <c r="U6710" i="17" s="1"/>
  <c r="T6727" i="17"/>
  <c r="U6727" i="17" s="1"/>
  <c r="T6737" i="17"/>
  <c r="U6737" i="17" s="1"/>
  <c r="T6744" i="17"/>
  <c r="U6744" i="17" s="1"/>
  <c r="T6774" i="17"/>
  <c r="U6774" i="17" s="1"/>
  <c r="T6871" i="17"/>
  <c r="U6871" i="17" s="1"/>
  <c r="T6877" i="17"/>
  <c r="U6877" i="17" s="1"/>
  <c r="T6918" i="17"/>
  <c r="U6918" i="17" s="1"/>
  <c r="T6917" i="17"/>
  <c r="U6917" i="17" s="1"/>
  <c r="T7029" i="17"/>
  <c r="U7029" i="17" s="1"/>
  <c r="T7027" i="17"/>
  <c r="U7027" i="17" s="1"/>
  <c r="T7028" i="17"/>
  <c r="U7028" i="17" s="1"/>
  <c r="T7073" i="17"/>
  <c r="U7073" i="17" s="1"/>
  <c r="T7072" i="17"/>
  <c r="U7072" i="17" s="1"/>
  <c r="T7071" i="17"/>
  <c r="U7071" i="17" s="1"/>
  <c r="T7151" i="17"/>
  <c r="U7151" i="17" s="1"/>
  <c r="T7150" i="17"/>
  <c r="U7150" i="17" s="1"/>
  <c r="T7472" i="17"/>
  <c r="U7472" i="17" s="1"/>
  <c r="T7471" i="17"/>
  <c r="U7471" i="17" s="1"/>
  <c r="T6475" i="17"/>
  <c r="U6475" i="17" s="1"/>
  <c r="T6543" i="17"/>
  <c r="U6543" i="17" s="1"/>
  <c r="T6564" i="17"/>
  <c r="U6564" i="17" s="1"/>
  <c r="T6588" i="17"/>
  <c r="U6588" i="17" s="1"/>
  <c r="T6670" i="17"/>
  <c r="U6670" i="17" s="1"/>
  <c r="T6702" i="17"/>
  <c r="U6702" i="17" s="1"/>
  <c r="T6719" i="17"/>
  <c r="U6719" i="17" s="1"/>
  <c r="T6722" i="17"/>
  <c r="U6722" i="17" s="1"/>
  <c r="T6747" i="17"/>
  <c r="U6747" i="17" s="1"/>
  <c r="T6911" i="17"/>
  <c r="U6911" i="17" s="1"/>
  <c r="T6912" i="17"/>
  <c r="U6912" i="17" s="1"/>
  <c r="T6947" i="17"/>
  <c r="U6947" i="17" s="1"/>
  <c r="T6946" i="17"/>
  <c r="U6946" i="17" s="1"/>
  <c r="T6979" i="17"/>
  <c r="U6979" i="17" s="1"/>
  <c r="T6978" i="17"/>
  <c r="U6978" i="17" s="1"/>
  <c r="T6982" i="17"/>
  <c r="U6982" i="17" s="1"/>
  <c r="T6981" i="17"/>
  <c r="U6981" i="17" s="1"/>
  <c r="T7022" i="17"/>
  <c r="U7022" i="17" s="1"/>
  <c r="T7023" i="17"/>
  <c r="U7023" i="17" s="1"/>
  <c r="T7054" i="17"/>
  <c r="U7054" i="17" s="1"/>
  <c r="T7053" i="17"/>
  <c r="U7053" i="17" s="1"/>
  <c r="T7067" i="17"/>
  <c r="U7067" i="17" s="1"/>
  <c r="T7142" i="17"/>
  <c r="U7142" i="17" s="1"/>
  <c r="T7140" i="17"/>
  <c r="U7140" i="17" s="1"/>
  <c r="T7164" i="17"/>
  <c r="U7164" i="17" s="1"/>
  <c r="T7333" i="17"/>
  <c r="U7333" i="17" s="1"/>
  <c r="T7388" i="17"/>
  <c r="U7388" i="17" s="1"/>
  <c r="T7387" i="17"/>
  <c r="U7387" i="17" s="1"/>
  <c r="T6615" i="17"/>
  <c r="U6615" i="17" s="1"/>
  <c r="T6620" i="17"/>
  <c r="U6620" i="17" s="1"/>
  <c r="T6642" i="17"/>
  <c r="U6642" i="17" s="1"/>
  <c r="T6769" i="17"/>
  <c r="U6769" i="17" s="1"/>
  <c r="T6786" i="17"/>
  <c r="U6786" i="17" s="1"/>
  <c r="T6818" i="17"/>
  <c r="U6818" i="17" s="1"/>
  <c r="T6942" i="17"/>
  <c r="U6942" i="17" s="1"/>
  <c r="T6944" i="17"/>
  <c r="U6944" i="17" s="1"/>
  <c r="T6943" i="17"/>
  <c r="U6943" i="17" s="1"/>
  <c r="T7283" i="17"/>
  <c r="U7283" i="17" s="1"/>
  <c r="T7468" i="17"/>
  <c r="U7468" i="17" s="1"/>
  <c r="T7489" i="17"/>
  <c r="U7489" i="17" s="1"/>
  <c r="T7487" i="17"/>
  <c r="U7487" i="17" s="1"/>
  <c r="T6656" i="17"/>
  <c r="U6656" i="17" s="1"/>
  <c r="T6697" i="17"/>
  <c r="U6697" i="17" s="1"/>
  <c r="T6754" i="17"/>
  <c r="U6754" i="17" s="1"/>
  <c r="T6757" i="17"/>
  <c r="U6757" i="17" s="1"/>
  <c r="T6762" i="17"/>
  <c r="U6762" i="17" s="1"/>
  <c r="T6848" i="17"/>
  <c r="U6848" i="17" s="1"/>
  <c r="T6859" i="17"/>
  <c r="U6859" i="17" s="1"/>
  <c r="T6941" i="17"/>
  <c r="U6941" i="17" s="1"/>
  <c r="T6940" i="17"/>
  <c r="U6940" i="17" s="1"/>
  <c r="T6951" i="17"/>
  <c r="U6951" i="17" s="1"/>
  <c r="T7061" i="17"/>
  <c r="U7061" i="17" s="1"/>
  <c r="T7060" i="17"/>
  <c r="U7060" i="17" s="1"/>
  <c r="T7064" i="17"/>
  <c r="U7064" i="17" s="1"/>
  <c r="T7062" i="17"/>
  <c r="U7062" i="17" s="1"/>
  <c r="T7063" i="17"/>
  <c r="U7063" i="17" s="1"/>
  <c r="T7100" i="17"/>
  <c r="U7100" i="17" s="1"/>
  <c r="T7268" i="17"/>
  <c r="U7268" i="17" s="1"/>
  <c r="T7267" i="17"/>
  <c r="U7267" i="17" s="1"/>
  <c r="T7337" i="17"/>
  <c r="U7337" i="17" s="1"/>
  <c r="T7336" i="17"/>
  <c r="U7336" i="17" s="1"/>
  <c r="T7356" i="17"/>
  <c r="U7356" i="17" s="1"/>
  <c r="T7366" i="17"/>
  <c r="U7366" i="17" s="1"/>
  <c r="T7384" i="17"/>
  <c r="U7384" i="17" s="1"/>
  <c r="T6474" i="17"/>
  <c r="U6474" i="17" s="1"/>
  <c r="T6546" i="17"/>
  <c r="U6546" i="17" s="1"/>
  <c r="T6572" i="17"/>
  <c r="U6572" i="17" s="1"/>
  <c r="T6596" i="17"/>
  <c r="U6596" i="17" s="1"/>
  <c r="T6618" i="17"/>
  <c r="U6618" i="17" s="1"/>
  <c r="T6623" i="17"/>
  <c r="U6623" i="17" s="1"/>
  <c r="T6651" i="17"/>
  <c r="U6651" i="17" s="1"/>
  <c r="T6685" i="17"/>
  <c r="U6685" i="17" s="1"/>
  <c r="T6690" i="17"/>
  <c r="U6690" i="17" s="1"/>
  <c r="T6717" i="17"/>
  <c r="U6717" i="17" s="1"/>
  <c r="T6745" i="17"/>
  <c r="U6745" i="17" s="1"/>
  <c r="T6763" i="17"/>
  <c r="U6763" i="17" s="1"/>
  <c r="T6781" i="17"/>
  <c r="U6781" i="17" s="1"/>
  <c r="T6783" i="17"/>
  <c r="U6783" i="17" s="1"/>
  <c r="T6798" i="17"/>
  <c r="U6798" i="17" s="1"/>
  <c r="T6797" i="17"/>
  <c r="U6797" i="17" s="1"/>
  <c r="T6812" i="17"/>
  <c r="U6812" i="17" s="1"/>
  <c r="T6903" i="17"/>
  <c r="U6903" i="17" s="1"/>
  <c r="T6902" i="17"/>
  <c r="U6902" i="17" s="1"/>
  <c r="T6906" i="17"/>
  <c r="U6906" i="17" s="1"/>
  <c r="T6905" i="17"/>
  <c r="U6905" i="17" s="1"/>
  <c r="T7249" i="17"/>
  <c r="U7249" i="17" s="1"/>
  <c r="T6683" i="17"/>
  <c r="U6683" i="17" s="1"/>
  <c r="T6693" i="17"/>
  <c r="U6693" i="17" s="1"/>
  <c r="T6736" i="17"/>
  <c r="U6736" i="17" s="1"/>
  <c r="T6750" i="17"/>
  <c r="U6750" i="17" s="1"/>
  <c r="T6755" i="17"/>
  <c r="U6755" i="17" s="1"/>
  <c r="T6765" i="17"/>
  <c r="U6765" i="17" s="1"/>
  <c r="T6795" i="17"/>
  <c r="U6795" i="17" s="1"/>
  <c r="T6819" i="17"/>
  <c r="U6819" i="17" s="1"/>
  <c r="T6841" i="17"/>
  <c r="U6841" i="17" s="1"/>
  <c r="T6880" i="17"/>
  <c r="U6880" i="17" s="1"/>
  <c r="T6886" i="17"/>
  <c r="U6886" i="17" s="1"/>
  <c r="T6932" i="17"/>
  <c r="U6932" i="17" s="1"/>
  <c r="T6992" i="17"/>
  <c r="U6992" i="17" s="1"/>
  <c r="T6999" i="17"/>
  <c r="U6999" i="17" s="1"/>
  <c r="T7011" i="17"/>
  <c r="U7011" i="17" s="1"/>
  <c r="T7103" i="17"/>
  <c r="U7103" i="17" s="1"/>
  <c r="T7154" i="17"/>
  <c r="U7154" i="17" s="1"/>
  <c r="T7152" i="17"/>
  <c r="U7152" i="17" s="1"/>
  <c r="T7208" i="17"/>
  <c r="U7208" i="17" s="1"/>
  <c r="T7207" i="17"/>
  <c r="U7207" i="17" s="1"/>
  <c r="T7217" i="17"/>
  <c r="U7217" i="17" s="1"/>
  <c r="T7215" i="17"/>
  <c r="U7215" i="17" s="1"/>
  <c r="T7426" i="17"/>
  <c r="U7426" i="17" s="1"/>
  <c r="T7425" i="17"/>
  <c r="U7425" i="17" s="1"/>
  <c r="T6700" i="17"/>
  <c r="U6700" i="17" s="1"/>
  <c r="T6772" i="17"/>
  <c r="U6772" i="17" s="1"/>
  <c r="T6862" i="17"/>
  <c r="U6862" i="17" s="1"/>
  <c r="T6870" i="17"/>
  <c r="U6870" i="17" s="1"/>
  <c r="T6878" i="17"/>
  <c r="U6878" i="17" s="1"/>
  <c r="T6896" i="17"/>
  <c r="U6896" i="17" s="1"/>
  <c r="T6916" i="17"/>
  <c r="U6916" i="17" s="1"/>
  <c r="T6922" i="17"/>
  <c r="U6922" i="17" s="1"/>
  <c r="T6933" i="17"/>
  <c r="U6933" i="17" s="1"/>
  <c r="T6945" i="17"/>
  <c r="U6945" i="17" s="1"/>
  <c r="T6957" i="17"/>
  <c r="U6957" i="17" s="1"/>
  <c r="T6989" i="17"/>
  <c r="U6989" i="17" s="1"/>
  <c r="T7035" i="17"/>
  <c r="U7035" i="17" s="1"/>
  <c r="T7044" i="17"/>
  <c r="U7044" i="17" s="1"/>
  <c r="T7047" i="17"/>
  <c r="U7047" i="17" s="1"/>
  <c r="T7077" i="17"/>
  <c r="U7077" i="17" s="1"/>
  <c r="T7095" i="17"/>
  <c r="U7095" i="17" s="1"/>
  <c r="T7108" i="17"/>
  <c r="U7108" i="17" s="1"/>
  <c r="T7107" i="17"/>
  <c r="U7107" i="17" s="1"/>
  <c r="T7110" i="17"/>
  <c r="U7110" i="17" s="1"/>
  <c r="T7127" i="17"/>
  <c r="U7127" i="17" s="1"/>
  <c r="T7126" i="17"/>
  <c r="U7126" i="17" s="1"/>
  <c r="T7178" i="17"/>
  <c r="U7178" i="17" s="1"/>
  <c r="T7222" i="17"/>
  <c r="U7222" i="17" s="1"/>
  <c r="T7221" i="17"/>
  <c r="U7221" i="17" s="1"/>
  <c r="T7302" i="17"/>
  <c r="U7302" i="17" s="1"/>
  <c r="T7300" i="17"/>
  <c r="U7300" i="17" s="1"/>
  <c r="T7301" i="17"/>
  <c r="U7301" i="17" s="1"/>
  <c r="T7662" i="17"/>
  <c r="U7662" i="17" s="1"/>
  <c r="T7660" i="17"/>
  <c r="U7660" i="17" s="1"/>
  <c r="T7668" i="17"/>
  <c r="U7668" i="17" s="1"/>
  <c r="T7667" i="17"/>
  <c r="U7667" i="17" s="1"/>
  <c r="T6749" i="17"/>
  <c r="U6749" i="17" s="1"/>
  <c r="T6808" i="17"/>
  <c r="U6808" i="17" s="1"/>
  <c r="T6832" i="17"/>
  <c r="U6832" i="17" s="1"/>
  <c r="T6842" i="17"/>
  <c r="U6842" i="17" s="1"/>
  <c r="T6925" i="17"/>
  <c r="U6925" i="17" s="1"/>
  <c r="T6968" i="17"/>
  <c r="U6968" i="17" s="1"/>
  <c r="T6977" i="17"/>
  <c r="U6977" i="17" s="1"/>
  <c r="T7059" i="17"/>
  <c r="U7059" i="17" s="1"/>
  <c r="T7232" i="17"/>
  <c r="U7232" i="17" s="1"/>
  <c r="T7275" i="17"/>
  <c r="U7275" i="17" s="1"/>
  <c r="T7276" i="17"/>
  <c r="U7276" i="17" s="1"/>
  <c r="T7460" i="17"/>
  <c r="U7460" i="17" s="1"/>
  <c r="T7459" i="17"/>
  <c r="U7459" i="17" s="1"/>
  <c r="T7548" i="17"/>
  <c r="U7548" i="17" s="1"/>
  <c r="T7561" i="17"/>
  <c r="U7561" i="17" s="1"/>
  <c r="T7559" i="17"/>
  <c r="U7559" i="17" s="1"/>
  <c r="T7560" i="17"/>
  <c r="U7560" i="17" s="1"/>
  <c r="T7633" i="17"/>
  <c r="U7633" i="17" s="1"/>
  <c r="T7631" i="17"/>
  <c r="U7631" i="17" s="1"/>
  <c r="T6865" i="17"/>
  <c r="U6865" i="17" s="1"/>
  <c r="T6908" i="17"/>
  <c r="U6908" i="17" s="1"/>
  <c r="T6919" i="17"/>
  <c r="U6919" i="17" s="1"/>
  <c r="T6928" i="17"/>
  <c r="U6928" i="17" s="1"/>
  <c r="T7001" i="17"/>
  <c r="U7001" i="17" s="1"/>
  <c r="T7098" i="17"/>
  <c r="U7098" i="17" s="1"/>
  <c r="T7290" i="17"/>
  <c r="U7290" i="17" s="1"/>
  <c r="T7288" i="17"/>
  <c r="U7288" i="17" s="1"/>
  <c r="T7409" i="17"/>
  <c r="U7409" i="17" s="1"/>
  <c r="T7408" i="17"/>
  <c r="U7408" i="17" s="1"/>
  <c r="T7620" i="17"/>
  <c r="U7620" i="17" s="1"/>
  <c r="T7650" i="17"/>
  <c r="U7650" i="17" s="1"/>
  <c r="T7648" i="17"/>
  <c r="U7648" i="17" s="1"/>
  <c r="T6790" i="17"/>
  <c r="U6790" i="17" s="1"/>
  <c r="T6837" i="17"/>
  <c r="U6837" i="17" s="1"/>
  <c r="T6874" i="17"/>
  <c r="U6874" i="17" s="1"/>
  <c r="T6876" i="17"/>
  <c r="U6876" i="17" s="1"/>
  <c r="T6882" i="17"/>
  <c r="U6882" i="17" s="1"/>
  <c r="T6937" i="17"/>
  <c r="U6937" i="17" s="1"/>
  <c r="T6949" i="17"/>
  <c r="U6949" i="17" s="1"/>
  <c r="T7004" i="17"/>
  <c r="U7004" i="17" s="1"/>
  <c r="T7013" i="17"/>
  <c r="U7013" i="17" s="1"/>
  <c r="T7014" i="17"/>
  <c r="U7014" i="17" s="1"/>
  <c r="T7016" i="17"/>
  <c r="U7016" i="17" s="1"/>
  <c r="T7019" i="17"/>
  <c r="U7019" i="17" s="1"/>
  <c r="T7039" i="17"/>
  <c r="U7039" i="17" s="1"/>
  <c r="T7099" i="17"/>
  <c r="U7099" i="17" s="1"/>
  <c r="T7125" i="17"/>
  <c r="U7125" i="17" s="1"/>
  <c r="T7123" i="17"/>
  <c r="U7123" i="17" s="1"/>
  <c r="T7166" i="17"/>
  <c r="U7166" i="17" s="1"/>
  <c r="T7316" i="17"/>
  <c r="U7316" i="17" s="1"/>
  <c r="T7315" i="17"/>
  <c r="U7315" i="17" s="1"/>
  <c r="T7438" i="17"/>
  <c r="U7438" i="17" s="1"/>
  <c r="T7456" i="17"/>
  <c r="U7456" i="17" s="1"/>
  <c r="T7532" i="17"/>
  <c r="U7532" i="17" s="1"/>
  <c r="T7531" i="17"/>
  <c r="U7531" i="17" s="1"/>
  <c r="T6816" i="17"/>
  <c r="U6816" i="17" s="1"/>
  <c r="T6840" i="17"/>
  <c r="U6840" i="17" s="1"/>
  <c r="T6846" i="17"/>
  <c r="U6846" i="17" s="1"/>
  <c r="T6972" i="17"/>
  <c r="U6972" i="17" s="1"/>
  <c r="T7087" i="17"/>
  <c r="U7087" i="17" s="1"/>
  <c r="T7106" i="17"/>
  <c r="U7106" i="17" s="1"/>
  <c r="T7144" i="17"/>
  <c r="U7144" i="17" s="1"/>
  <c r="T7143" i="17"/>
  <c r="U7143" i="17" s="1"/>
  <c r="T7277" i="17"/>
  <c r="U7277" i="17" s="1"/>
  <c r="T7294" i="17"/>
  <c r="U7294" i="17" s="1"/>
  <c r="T7380" i="17"/>
  <c r="U7380" i="17" s="1"/>
  <c r="T7379" i="17"/>
  <c r="U7379" i="17" s="1"/>
  <c r="T7464" i="17"/>
  <c r="U7464" i="17" s="1"/>
  <c r="T7510" i="17"/>
  <c r="U7510" i="17" s="1"/>
  <c r="T7509" i="17"/>
  <c r="U7509" i="17" s="1"/>
  <c r="T7549" i="17"/>
  <c r="U7549" i="17" s="1"/>
  <c r="T7547" i="17"/>
  <c r="U7547" i="17" s="1"/>
  <c r="T6980" i="17"/>
  <c r="U6980" i="17" s="1"/>
  <c r="T6985" i="17"/>
  <c r="U6985" i="17" s="1"/>
  <c r="T6995" i="17"/>
  <c r="U6995" i="17" s="1"/>
  <c r="T7052" i="17"/>
  <c r="U7052" i="17" s="1"/>
  <c r="T7057" i="17"/>
  <c r="U7057" i="17" s="1"/>
  <c r="T7070" i="17"/>
  <c r="U7070" i="17" s="1"/>
  <c r="T7075" i="17"/>
  <c r="U7075" i="17" s="1"/>
  <c r="T7094" i="17"/>
  <c r="U7094" i="17" s="1"/>
  <c r="T7093" i="17"/>
  <c r="U7093" i="17" s="1"/>
  <c r="T7186" i="17"/>
  <c r="U7186" i="17" s="1"/>
  <c r="T7210" i="17"/>
  <c r="U7210" i="17" s="1"/>
  <c r="T7209" i="17"/>
  <c r="U7209" i="17" s="1"/>
  <c r="T7214" i="17"/>
  <c r="U7214" i="17" s="1"/>
  <c r="T7216" i="17"/>
  <c r="U7216" i="17" s="1"/>
  <c r="T7246" i="17"/>
  <c r="U7246" i="17" s="1"/>
  <c r="T7245" i="17"/>
  <c r="U7245" i="17" s="1"/>
  <c r="T7252" i="17"/>
  <c r="U7252" i="17" s="1"/>
  <c r="T7270" i="17"/>
  <c r="U7270" i="17" s="1"/>
  <c r="T7269" i="17"/>
  <c r="U7269" i="17" s="1"/>
  <c r="T7330" i="17"/>
  <c r="U7330" i="17" s="1"/>
  <c r="T7329" i="17"/>
  <c r="U7329" i="17" s="1"/>
  <c r="T7362" i="17"/>
  <c r="U7362" i="17" s="1"/>
  <c r="T7427" i="17"/>
  <c r="U7427" i="17" s="1"/>
  <c r="T7570" i="17"/>
  <c r="U7570" i="17" s="1"/>
  <c r="T7569" i="17"/>
  <c r="U7569" i="17" s="1"/>
  <c r="T7600" i="17"/>
  <c r="U7600" i="17" s="1"/>
  <c r="T7131" i="17"/>
  <c r="U7131" i="17" s="1"/>
  <c r="T7134" i="17"/>
  <c r="U7134" i="17" s="1"/>
  <c r="T7226" i="17"/>
  <c r="U7226" i="17" s="1"/>
  <c r="T7354" i="17"/>
  <c r="U7354" i="17" s="1"/>
  <c r="T7353" i="17"/>
  <c r="U7353" i="17" s="1"/>
  <c r="T7392" i="17"/>
  <c r="U7392" i="17" s="1"/>
  <c r="T7404" i="17"/>
  <c r="U7404" i="17" s="1"/>
  <c r="T7458" i="17"/>
  <c r="U7458" i="17" s="1"/>
  <c r="T7527" i="17"/>
  <c r="U7527" i="17" s="1"/>
  <c r="T7540" i="17"/>
  <c r="U7540" i="17" s="1"/>
  <c r="T7546" i="17"/>
  <c r="U7546" i="17" s="1"/>
  <c r="T7545" i="17"/>
  <c r="U7545" i="17" s="1"/>
  <c r="T7578" i="17"/>
  <c r="U7578" i="17" s="1"/>
  <c r="T7590" i="17"/>
  <c r="U7590" i="17" s="1"/>
  <c r="T7588" i="17"/>
  <c r="U7588" i="17" s="1"/>
  <c r="T7596" i="17"/>
  <c r="U7596" i="17" s="1"/>
  <c r="T7595" i="17"/>
  <c r="U7595" i="17" s="1"/>
  <c r="T7625" i="17"/>
  <c r="U7625" i="17" s="1"/>
  <c r="T7624" i="17"/>
  <c r="U7624" i="17" s="1"/>
  <c r="T6965" i="17"/>
  <c r="U6965" i="17" s="1"/>
  <c r="T7037" i="17"/>
  <c r="U7037" i="17" s="1"/>
  <c r="T7074" i="17"/>
  <c r="U7074" i="17" s="1"/>
  <c r="T7085" i="17"/>
  <c r="U7085" i="17" s="1"/>
  <c r="T7101" i="17"/>
  <c r="U7101" i="17" s="1"/>
  <c r="T7149" i="17"/>
  <c r="U7149" i="17" s="1"/>
  <c r="T7206" i="17"/>
  <c r="U7206" i="17" s="1"/>
  <c r="T7312" i="17"/>
  <c r="U7312" i="17" s="1"/>
  <c r="T7417" i="17"/>
  <c r="U7417" i="17" s="1"/>
  <c r="T7415" i="17"/>
  <c r="U7415" i="17" s="1"/>
  <c r="T7477" i="17"/>
  <c r="U7477" i="17" s="1"/>
  <c r="T7518" i="17"/>
  <c r="U7518" i="17" s="1"/>
  <c r="T7516" i="17"/>
  <c r="U7516" i="17" s="1"/>
  <c r="T7524" i="17"/>
  <c r="U7524" i="17" s="1"/>
  <c r="T7523" i="17"/>
  <c r="U7523" i="17" s="1"/>
  <c r="T7543" i="17"/>
  <c r="U7543" i="17" s="1"/>
  <c r="T7553" i="17"/>
  <c r="U7553" i="17" s="1"/>
  <c r="T7552" i="17"/>
  <c r="U7552" i="17" s="1"/>
  <c r="T7643" i="17"/>
  <c r="U7643" i="17" s="1"/>
  <c r="T7115" i="17"/>
  <c r="U7115" i="17" s="1"/>
  <c r="T7118" i="17"/>
  <c r="U7118" i="17" s="1"/>
  <c r="T7161" i="17"/>
  <c r="U7161" i="17" s="1"/>
  <c r="T7167" i="17"/>
  <c r="U7167" i="17" s="1"/>
  <c r="T7170" i="17"/>
  <c r="U7170" i="17" s="1"/>
  <c r="T7176" i="17"/>
  <c r="U7176" i="17" s="1"/>
  <c r="T7175" i="17"/>
  <c r="U7175" i="17" s="1"/>
  <c r="T7191" i="17"/>
  <c r="U7191" i="17" s="1"/>
  <c r="T7203" i="17"/>
  <c r="U7203" i="17" s="1"/>
  <c r="T7250" i="17"/>
  <c r="U7250" i="17" s="1"/>
  <c r="T7263" i="17"/>
  <c r="U7263" i="17" s="1"/>
  <c r="T7282" i="17"/>
  <c r="U7282" i="17" s="1"/>
  <c r="T7281" i="17"/>
  <c r="U7281" i="17" s="1"/>
  <c r="T7320" i="17"/>
  <c r="U7320" i="17" s="1"/>
  <c r="T7332" i="17"/>
  <c r="U7332" i="17" s="1"/>
  <c r="T7386" i="17"/>
  <c r="U7386" i="17" s="1"/>
  <c r="T7455" i="17"/>
  <c r="U7455" i="17" s="1"/>
  <c r="T7474" i="17"/>
  <c r="U7474" i="17" s="1"/>
  <c r="T7473" i="17"/>
  <c r="U7473" i="17" s="1"/>
  <c r="T7506" i="17"/>
  <c r="U7506" i="17" s="1"/>
  <c r="T7616" i="17"/>
  <c r="U7616" i="17" s="1"/>
  <c r="T7654" i="17"/>
  <c r="U7654" i="17" s="1"/>
  <c r="T7194" i="17"/>
  <c r="U7194" i="17" s="1"/>
  <c r="T7200" i="17"/>
  <c r="U7200" i="17" s="1"/>
  <c r="T7199" i="17"/>
  <c r="U7199" i="17" s="1"/>
  <c r="T7230" i="17"/>
  <c r="U7230" i="17" s="1"/>
  <c r="T7247" i="17"/>
  <c r="U7247" i="17" s="1"/>
  <c r="T7248" i="17"/>
  <c r="U7248" i="17" s="1"/>
  <c r="T7345" i="17"/>
  <c r="U7345" i="17" s="1"/>
  <c r="T7343" i="17"/>
  <c r="U7343" i="17" s="1"/>
  <c r="T7405" i="17"/>
  <c r="U7405" i="17" s="1"/>
  <c r="T7446" i="17"/>
  <c r="U7446" i="17" s="1"/>
  <c r="T7444" i="17"/>
  <c r="U7444" i="17" s="1"/>
  <c r="T7452" i="17"/>
  <c r="U7452" i="17" s="1"/>
  <c r="T7451" i="17"/>
  <c r="U7451" i="17" s="1"/>
  <c r="T7481" i="17"/>
  <c r="U7481" i="17" s="1"/>
  <c r="T7480" i="17"/>
  <c r="U7480" i="17" s="1"/>
  <c r="T7572" i="17"/>
  <c r="U7572" i="17" s="1"/>
  <c r="T7582" i="17"/>
  <c r="U7582" i="17" s="1"/>
  <c r="T7113" i="17"/>
  <c r="U7113" i="17" s="1"/>
  <c r="T7112" i="17"/>
  <c r="U7112" i="17" s="1"/>
  <c r="T7129" i="17"/>
  <c r="U7129" i="17" s="1"/>
  <c r="T7236" i="17"/>
  <c r="U7236" i="17" s="1"/>
  <c r="T7239" i="17"/>
  <c r="U7239" i="17" s="1"/>
  <c r="T7314" i="17"/>
  <c r="U7314" i="17" s="1"/>
  <c r="T7383" i="17"/>
  <c r="U7383" i="17" s="1"/>
  <c r="T7402" i="17"/>
  <c r="U7402" i="17" s="1"/>
  <c r="T7401" i="17"/>
  <c r="U7401" i="17" s="1"/>
  <c r="T7434" i="17"/>
  <c r="U7434" i="17" s="1"/>
  <c r="T7499" i="17"/>
  <c r="U7499" i="17" s="1"/>
  <c r="T7604" i="17"/>
  <c r="U7604" i="17" s="1"/>
  <c r="T7603" i="17"/>
  <c r="U7603" i="17" s="1"/>
  <c r="T7097" i="17"/>
  <c r="U7097" i="17" s="1"/>
  <c r="T7109" i="17"/>
  <c r="U7109" i="17" s="1"/>
  <c r="T7121" i="17"/>
  <c r="U7121" i="17" s="1"/>
  <c r="T7133" i="17"/>
  <c r="U7133" i="17" s="1"/>
  <c r="T7145" i="17"/>
  <c r="U7145" i="17" s="1"/>
  <c r="T7157" i="17"/>
  <c r="U7157" i="17" s="1"/>
  <c r="T7213" i="17"/>
  <c r="U7213" i="17" s="1"/>
  <c r="T7254" i="17"/>
  <c r="U7254" i="17" s="1"/>
  <c r="T7342" i="17"/>
  <c r="U7342" i="17" s="1"/>
  <c r="T7414" i="17"/>
  <c r="U7414" i="17" s="1"/>
  <c r="T7486" i="17"/>
  <c r="U7486" i="17" s="1"/>
  <c r="T7558" i="17"/>
  <c r="U7558" i="17" s="1"/>
  <c r="T7630" i="17"/>
  <c r="U7630" i="17" s="1"/>
  <c r="T7146" i="17"/>
  <c r="U7146" i="17" s="1"/>
  <c r="T7158" i="17"/>
  <c r="U7158" i="17" s="1"/>
  <c r="T7174" i="17"/>
  <c r="U7174" i="17" s="1"/>
  <c r="T7182" i="17"/>
  <c r="U7182" i="17" s="1"/>
  <c r="T7198" i="17"/>
  <c r="U7198" i="17" s="1"/>
  <c r="T7225" i="17"/>
  <c r="U7225" i="17" s="1"/>
  <c r="T7266" i="17"/>
  <c r="U7266" i="17" s="1"/>
  <c r="T7280" i="17"/>
  <c r="U7280" i="17" s="1"/>
  <c r="T7326" i="17"/>
  <c r="U7326" i="17" s="1"/>
  <c r="T7352" i="17"/>
  <c r="U7352" i="17" s="1"/>
  <c r="T7395" i="17"/>
  <c r="U7395" i="17" s="1"/>
  <c r="T7398" i="17"/>
  <c r="U7398" i="17" s="1"/>
  <c r="T7424" i="17"/>
  <c r="U7424" i="17" s="1"/>
  <c r="T7467" i="17"/>
  <c r="U7467" i="17" s="1"/>
  <c r="T7470" i="17"/>
  <c r="U7470" i="17" s="1"/>
  <c r="T7496" i="17"/>
  <c r="U7496" i="17" s="1"/>
  <c r="T7539" i="17"/>
  <c r="U7539" i="17" s="1"/>
  <c r="T7542" i="17"/>
  <c r="U7542" i="17" s="1"/>
  <c r="T7568" i="17"/>
  <c r="U7568" i="17" s="1"/>
  <c r="T7611" i="17"/>
  <c r="U7611" i="17" s="1"/>
  <c r="T7614" i="17"/>
  <c r="U7614" i="17" s="1"/>
  <c r="T7640" i="17"/>
  <c r="U7640" i="17" s="1"/>
  <c r="T7220" i="17"/>
  <c r="U7220" i="17" s="1"/>
  <c r="T7258" i="17"/>
  <c r="U7258" i="17" s="1"/>
  <c r="T7306" i="17"/>
  <c r="U7306" i="17" s="1"/>
  <c r="T7378" i="17"/>
  <c r="U7378" i="17" s="1"/>
  <c r="T7450" i="17"/>
  <c r="U7450" i="17" s="1"/>
  <c r="T7522" i="17"/>
  <c r="U7522" i="17" s="1"/>
  <c r="T7594" i="17"/>
  <c r="U7594" i="17" s="1"/>
  <c r="T7666" i="17"/>
  <c r="U7666" i="17" s="1"/>
  <c r="T7201" i="17"/>
  <c r="U7201" i="17" s="1"/>
  <c r="T7242" i="17"/>
  <c r="U7242" i="17" s="1"/>
  <c r="T7292" i="17"/>
  <c r="U7292" i="17" s="1"/>
  <c r="T7335" i="17"/>
  <c r="U7335" i="17" s="1"/>
  <c r="T7338" i="17"/>
  <c r="U7338" i="17" s="1"/>
  <c r="T7364" i="17"/>
  <c r="U7364" i="17" s="1"/>
  <c r="T7407" i="17"/>
  <c r="U7407" i="17" s="1"/>
  <c r="T7410" i="17"/>
  <c r="U7410" i="17" s="1"/>
  <c r="T7436" i="17"/>
  <c r="U7436" i="17" s="1"/>
  <c r="T7479" i="17"/>
  <c r="U7479" i="17" s="1"/>
  <c r="T7482" i="17"/>
  <c r="U7482" i="17" s="1"/>
  <c r="T7508" i="17"/>
  <c r="U7508" i="17" s="1"/>
  <c r="T7551" i="17"/>
  <c r="U7551" i="17" s="1"/>
  <c r="T7554" i="17"/>
  <c r="U7554" i="17" s="1"/>
  <c r="T7580" i="17"/>
  <c r="U7580" i="17" s="1"/>
  <c r="T7623" i="17"/>
  <c r="U7623" i="17" s="1"/>
  <c r="T7626" i="17"/>
  <c r="U7626" i="17" s="1"/>
  <c r="T7652" i="17"/>
  <c r="U7652" i="17" s="1"/>
  <c r="T7172" i="17"/>
  <c r="U7172" i="17" s="1"/>
  <c r="T7190" i="17"/>
  <c r="U7190" i="17" s="1"/>
  <c r="T7196" i="17"/>
  <c r="U7196" i="17" s="1"/>
  <c r="T7228" i="17"/>
  <c r="U7228" i="17" s="1"/>
  <c r="T7234" i="17"/>
  <c r="U7234" i="17" s="1"/>
  <c r="T7261" i="17"/>
  <c r="U7261" i="17" s="1"/>
  <c r="T7274" i="17"/>
  <c r="U7274" i="17" s="1"/>
  <c r="T7278" i="17"/>
  <c r="U7278" i="17" s="1"/>
  <c r="T7318" i="17"/>
  <c r="U7318" i="17" s="1"/>
  <c r="T7390" i="17"/>
  <c r="U7390" i="17" s="1"/>
  <c r="T7462" i="17"/>
  <c r="U7462" i="17" s="1"/>
  <c r="T7534" i="17"/>
  <c r="U7534" i="17" s="1"/>
  <c r="T7606" i="17"/>
  <c r="U7606" i="17" s="1"/>
  <c r="T7218" i="17"/>
  <c r="U7218" i="17" s="1"/>
  <c r="T7256" i="17"/>
  <c r="U7256" i="17" s="1"/>
  <c r="T7304" i="17"/>
  <c r="U7304" i="17" s="1"/>
  <c r="T7347" i="17"/>
  <c r="U7347" i="17" s="1"/>
  <c r="T7350" i="17"/>
  <c r="U7350" i="17" s="1"/>
  <c r="T7376" i="17"/>
  <c r="U7376" i="17" s="1"/>
  <c r="T7419" i="17"/>
  <c r="U7419" i="17" s="1"/>
  <c r="T7422" i="17"/>
  <c r="U7422" i="17" s="1"/>
  <c r="T7448" i="17"/>
  <c r="U7448" i="17" s="1"/>
  <c r="T7491" i="17"/>
  <c r="U7491" i="17" s="1"/>
  <c r="T7494" i="17"/>
  <c r="U7494" i="17" s="1"/>
  <c r="T7520" i="17"/>
  <c r="U7520" i="17" s="1"/>
  <c r="T7563" i="17"/>
  <c r="U7563" i="17" s="1"/>
  <c r="T7566" i="17"/>
  <c r="U7566" i="17" s="1"/>
  <c r="T7592" i="17"/>
  <c r="U7592" i="17" s="1"/>
  <c r="T7635" i="17"/>
  <c r="U7635" i="17" s="1"/>
  <c r="T7638" i="17"/>
  <c r="U7638" i="17" s="1"/>
  <c r="T7664" i="17"/>
  <c r="U7664" i="17" s="1"/>
  <c r="T7334" i="17"/>
  <c r="U7334" i="17" s="1"/>
  <c r="T7346" i="17"/>
  <c r="U7346" i="17" s="1"/>
  <c r="T7358" i="17"/>
  <c r="U7358" i="17" s="1"/>
  <c r="T7370" i="17"/>
  <c r="U7370" i="17" s="1"/>
  <c r="T7382" i="17"/>
  <c r="U7382" i="17" s="1"/>
  <c r="T7394" i="17"/>
  <c r="U7394" i="17" s="1"/>
  <c r="T7406" i="17"/>
  <c r="U7406" i="17" s="1"/>
  <c r="T7418" i="17"/>
  <c r="U7418" i="17" s="1"/>
  <c r="T7430" i="17"/>
  <c r="U7430" i="17" s="1"/>
  <c r="T7442" i="17"/>
  <c r="U7442" i="17" s="1"/>
  <c r="T7454" i="17"/>
  <c r="U7454" i="17" s="1"/>
  <c r="T7466" i="17"/>
  <c r="U7466" i="17" s="1"/>
  <c r="T7478" i="17"/>
  <c r="U7478" i="17" s="1"/>
  <c r="T7490" i="17"/>
  <c r="U7490" i="17" s="1"/>
  <c r="T7502" i="17"/>
  <c r="U7502" i="17" s="1"/>
  <c r="T7514" i="17"/>
  <c r="U7514" i="17" s="1"/>
  <c r="T7526" i="17"/>
  <c r="U7526" i="17" s="1"/>
  <c r="T7538" i="17"/>
  <c r="U7538" i="17" s="1"/>
  <c r="T7550" i="17"/>
  <c r="U7550" i="17" s="1"/>
  <c r="T7562" i="17"/>
  <c r="U7562" i="17" s="1"/>
  <c r="T7574" i="17"/>
  <c r="U7574" i="17" s="1"/>
  <c r="T7586" i="17"/>
  <c r="U7586" i="17" s="1"/>
  <c r="T7598" i="17"/>
  <c r="U7598" i="17" s="1"/>
  <c r="T7610" i="17"/>
  <c r="U7610" i="17" s="1"/>
  <c r="T7622" i="17"/>
  <c r="U7622" i="17" s="1"/>
  <c r="T7634" i="17"/>
  <c r="U7634" i="17" s="1"/>
  <c r="T7646" i="17"/>
  <c r="U7646" i="17" s="1"/>
  <c r="T7658" i="17"/>
  <c r="U7658" i="17" s="1"/>
  <c r="T7287" i="17"/>
  <c r="U7287" i="17" s="1"/>
  <c r="T7299" i="17"/>
  <c r="U7299" i="17" s="1"/>
  <c r="T7311" i="17"/>
  <c r="U7311" i="17" s="1"/>
  <c r="T7323" i="17"/>
  <c r="U7323" i="17" s="1"/>
  <c r="BF5" i="17"/>
  <c r="C7" i="34"/>
  <c r="N14" i="11"/>
  <c r="C30" i="34"/>
  <c r="N13" i="11"/>
  <c r="C15" i="34"/>
  <c r="AZ16" i="17" l="1"/>
  <c r="AZ15" i="17"/>
  <c r="AW13" i="17"/>
  <c r="AX13" i="17" s="1"/>
  <c r="AX10" i="17"/>
  <c r="AW16" i="17"/>
  <c r="AW15" i="17"/>
  <c r="B33" i="34"/>
  <c r="B16" i="16"/>
  <c r="B17" i="16" s="1"/>
  <c r="B18" i="16" s="1"/>
  <c r="B19" i="16" s="1"/>
  <c r="B20" i="16" s="1"/>
  <c r="B21" i="16" s="1"/>
  <c r="B22" i="16" s="1"/>
  <c r="B23" i="16" s="1"/>
  <c r="BD8432" i="17"/>
  <c r="BD8429" i="17"/>
  <c r="BD8426" i="17"/>
  <c r="BD8423" i="17"/>
  <c r="BD8420" i="17"/>
  <c r="BD8417" i="17"/>
  <c r="BD8414" i="17"/>
  <c r="BD8411" i="17"/>
  <c r="BD8408" i="17"/>
  <c r="BD8405" i="17"/>
  <c r="BD8402" i="17"/>
  <c r="BD8399" i="17"/>
  <c r="BD8396" i="17"/>
  <c r="BD8393" i="17"/>
  <c r="BD8390" i="17"/>
  <c r="BD8387" i="17"/>
  <c r="BD8384" i="17"/>
  <c r="BD8381" i="17"/>
  <c r="BD8378" i="17"/>
  <c r="BD8375" i="17"/>
  <c r="BD8372" i="17"/>
  <c r="BD8369" i="17"/>
  <c r="BD8366" i="17"/>
  <c r="BD8363" i="17"/>
  <c r="BD8360" i="17"/>
  <c r="BD8357" i="17"/>
  <c r="BD8354" i="17"/>
  <c r="BD8351" i="17"/>
  <c r="BD8348" i="17"/>
  <c r="BD8345" i="17"/>
  <c r="BD8342" i="17"/>
  <c r="BD8339" i="17"/>
  <c r="BD8336" i="17"/>
  <c r="BD8333" i="17"/>
  <c r="BD8330" i="17"/>
  <c r="BD8327" i="17"/>
  <c r="BD8324" i="17"/>
  <c r="BD8321" i="17"/>
  <c r="BD8318" i="17"/>
  <c r="BD8315" i="17"/>
  <c r="BD8312" i="17"/>
  <c r="BD8309" i="17"/>
  <c r="BD8306" i="17"/>
  <c r="BD8303" i="17"/>
  <c r="BD8300" i="17"/>
  <c r="BD8297" i="17"/>
  <c r="BD8294" i="17"/>
  <c r="BD8291" i="17"/>
  <c r="BD8288" i="17"/>
  <c r="BD8285" i="17"/>
  <c r="BD8282" i="17"/>
  <c r="BD8279" i="17"/>
  <c r="BD8276" i="17"/>
  <c r="BD8273" i="17"/>
  <c r="BD8270" i="17"/>
  <c r="BD8267" i="17"/>
  <c r="BD8264" i="17"/>
  <c r="BD8261" i="17"/>
  <c r="BD8258" i="17"/>
  <c r="BD8255" i="17"/>
  <c r="BD8252" i="17"/>
  <c r="BD8249" i="17"/>
  <c r="BD8246" i="17"/>
  <c r="BD8243" i="17"/>
  <c r="BD8240" i="17"/>
  <c r="BD8237" i="17"/>
  <c r="BD8234" i="17"/>
  <c r="BD8231" i="17"/>
  <c r="BD8228" i="17"/>
  <c r="BD8225" i="17"/>
  <c r="BD8222" i="17"/>
  <c r="BD8219" i="17"/>
  <c r="BD8216" i="17"/>
  <c r="BD8213" i="17"/>
  <c r="BD8210" i="17"/>
  <c r="BD8207" i="17"/>
  <c r="BD8204" i="17"/>
  <c r="BD8201" i="17"/>
  <c r="BD8198" i="17"/>
  <c r="BD8195" i="17"/>
  <c r="BD8192" i="17"/>
  <c r="BD8189" i="17"/>
  <c r="BD8186" i="17"/>
  <c r="BD8183" i="17"/>
  <c r="BD8180" i="17"/>
  <c r="BD8434" i="17"/>
  <c r="BD8431" i="17"/>
  <c r="BD8428" i="17"/>
  <c r="BD8425" i="17"/>
  <c r="BD8422" i="17"/>
  <c r="BD8419" i="17"/>
  <c r="BD8416" i="17"/>
  <c r="BD8413" i="17"/>
  <c r="BD8410" i="17"/>
  <c r="BD8407" i="17"/>
  <c r="BD8404" i="17"/>
  <c r="BD8401" i="17"/>
  <c r="BD8398" i="17"/>
  <c r="BD8395" i="17"/>
  <c r="BD8392" i="17"/>
  <c r="BD8389" i="17"/>
  <c r="BD8386" i="17"/>
  <c r="BD8383" i="17"/>
  <c r="BD8380" i="17"/>
  <c r="BD8377" i="17"/>
  <c r="BD8374" i="17"/>
  <c r="BD8371" i="17"/>
  <c r="BD8368" i="17"/>
  <c r="BD8365" i="17"/>
  <c r="BD8362" i="17"/>
  <c r="BD8359" i="17"/>
  <c r="BD8356" i="17"/>
  <c r="BD8353" i="17"/>
  <c r="BD8350" i="17"/>
  <c r="BD8347" i="17"/>
  <c r="BD8344" i="17"/>
  <c r="BD8341" i="17"/>
  <c r="BD8338" i="17"/>
  <c r="BD8335" i="17"/>
  <c r="BD8332" i="17"/>
  <c r="BD8329" i="17"/>
  <c r="BD8326" i="17"/>
  <c r="BD8323" i="17"/>
  <c r="BD8320" i="17"/>
  <c r="BD8317" i="17"/>
  <c r="BD8314" i="17"/>
  <c r="BD8311" i="17"/>
  <c r="BD8308" i="17"/>
  <c r="BD8305" i="17"/>
  <c r="BD8302" i="17"/>
  <c r="BD8299" i="17"/>
  <c r="BD8296" i="17"/>
  <c r="BD8293" i="17"/>
  <c r="BD8290" i="17"/>
  <c r="BD8287" i="17"/>
  <c r="BD8284" i="17"/>
  <c r="BD8281" i="17"/>
  <c r="BD8278" i="17"/>
  <c r="BD8275" i="17"/>
  <c r="BD8272" i="17"/>
  <c r="BD8269" i="17"/>
  <c r="BD8266" i="17"/>
  <c r="BD8263" i="17"/>
  <c r="BD8260" i="17"/>
  <c r="BD8257" i="17"/>
  <c r="BD8254" i="17"/>
  <c r="BD8251" i="17"/>
  <c r="BD8248" i="17"/>
  <c r="BD8245" i="17"/>
  <c r="BD8242" i="17"/>
  <c r="BD8239" i="17"/>
  <c r="BD8236" i="17"/>
  <c r="BD8233" i="17"/>
  <c r="BD8230" i="17"/>
  <c r="BD8227" i="17"/>
  <c r="BD8224" i="17"/>
  <c r="BD8221" i="17"/>
  <c r="BD8218" i="17"/>
  <c r="BD8215" i="17"/>
  <c r="BD8212" i="17"/>
  <c r="BD8209" i="17"/>
  <c r="BD8206" i="17"/>
  <c r="BD8203" i="17"/>
  <c r="BD8200" i="17"/>
  <c r="BD8197" i="17"/>
  <c r="BD8194" i="17"/>
  <c r="BD8191" i="17"/>
  <c r="BD8188" i="17"/>
  <c r="BD8185" i="17"/>
  <c r="BD8182" i="17"/>
  <c r="BD8421" i="17"/>
  <c r="BD8403" i="17"/>
  <c r="BD8385" i="17"/>
  <c r="BD8367" i="17"/>
  <c r="BD8349" i="17"/>
  <c r="BD8331" i="17"/>
  <c r="BD8313" i="17"/>
  <c r="BD8295" i="17"/>
  <c r="BD8277" i="17"/>
  <c r="BD8259" i="17"/>
  <c r="BD8241" i="17"/>
  <c r="BD8223" i="17"/>
  <c r="BD8205" i="17"/>
  <c r="BD8187" i="17"/>
  <c r="BD8424" i="17"/>
  <c r="BD8406" i="17"/>
  <c r="BD8388" i="17"/>
  <c r="BD8370" i="17"/>
  <c r="BD8352" i="17"/>
  <c r="BD8334" i="17"/>
  <c r="BD8316" i="17"/>
  <c r="BD8298" i="17"/>
  <c r="BD8280" i="17"/>
  <c r="BD8262" i="17"/>
  <c r="BD8244" i="17"/>
  <c r="BD8226" i="17"/>
  <c r="BD8208" i="17"/>
  <c r="BD8190" i="17"/>
  <c r="BD8179" i="17"/>
  <c r="BD8176" i="17"/>
  <c r="BD8173" i="17"/>
  <c r="BD8170" i="17"/>
  <c r="BD8167" i="17"/>
  <c r="BD8164" i="17"/>
  <c r="BD8161" i="17"/>
  <c r="BD8158" i="17"/>
  <c r="BD8155" i="17"/>
  <c r="BD8152" i="17"/>
  <c r="BD8149" i="17"/>
  <c r="BD8146" i="17"/>
  <c r="BD8143" i="17"/>
  <c r="BD8140" i="17"/>
  <c r="BD8137" i="17"/>
  <c r="BD8134" i="17"/>
  <c r="BD8131" i="17"/>
  <c r="BD8128" i="17"/>
  <c r="BD8125" i="17"/>
  <c r="BD8122" i="17"/>
  <c r="BD8119" i="17"/>
  <c r="BD8116" i="17"/>
  <c r="BD8113" i="17"/>
  <c r="BD8110" i="17"/>
  <c r="BD8107" i="17"/>
  <c r="BD8104" i="17"/>
  <c r="BD8101" i="17"/>
  <c r="BD8098" i="17"/>
  <c r="BD8095" i="17"/>
  <c r="BD8092" i="17"/>
  <c r="BD8089" i="17"/>
  <c r="BD8086" i="17"/>
  <c r="BD8083" i="17"/>
  <c r="BD8080" i="17"/>
  <c r="BD8077" i="17"/>
  <c r="BD8074" i="17"/>
  <c r="BD8071" i="17"/>
  <c r="BD8068" i="17"/>
  <c r="BD8065" i="17"/>
  <c r="BD8062" i="17"/>
  <c r="BD8059" i="17"/>
  <c r="BD8056" i="17"/>
  <c r="BD8053" i="17"/>
  <c r="BD8050" i="17"/>
  <c r="BD8047" i="17"/>
  <c r="BD8044" i="17"/>
  <c r="BD8041" i="17"/>
  <c r="BD8038" i="17"/>
  <c r="BD8035" i="17"/>
  <c r="BD8032" i="17"/>
  <c r="BD8029" i="17"/>
  <c r="BD8026" i="17"/>
  <c r="BD8023" i="17"/>
  <c r="BD8020" i="17"/>
  <c r="BD8017" i="17"/>
  <c r="BD8014" i="17"/>
  <c r="BD8011" i="17"/>
  <c r="BD8008" i="17"/>
  <c r="BD8005" i="17"/>
  <c r="BD8002" i="17"/>
  <c r="BD7999" i="17"/>
  <c r="BD7996" i="17"/>
  <c r="BD7993" i="17"/>
  <c r="BD7990" i="17"/>
  <c r="BD7987" i="17"/>
  <c r="BD7984" i="17"/>
  <c r="BD7981" i="17"/>
  <c r="BD7978" i="17"/>
  <c r="BD7975" i="17"/>
  <c r="BD7972" i="17"/>
  <c r="BD7969" i="17"/>
  <c r="BD7966" i="17"/>
  <c r="BD7963" i="17"/>
  <c r="BD7960" i="17"/>
  <c r="BD7957" i="17"/>
  <c r="BD7954" i="17"/>
  <c r="BD7951" i="17"/>
  <c r="BD7948" i="17"/>
  <c r="BD7945" i="17"/>
  <c r="BD7942" i="17"/>
  <c r="BD7939" i="17"/>
  <c r="BD7936" i="17"/>
  <c r="BD7933" i="17"/>
  <c r="BD7930" i="17"/>
  <c r="BD7927" i="17"/>
  <c r="BD8427" i="17"/>
  <c r="BD8409" i="17"/>
  <c r="BD8391" i="17"/>
  <c r="BD8373" i="17"/>
  <c r="BD8355" i="17"/>
  <c r="BD8337" i="17"/>
  <c r="BD8319" i="17"/>
  <c r="BD8301" i="17"/>
  <c r="BD8283" i="17"/>
  <c r="BD8265" i="17"/>
  <c r="BD8247" i="17"/>
  <c r="BD8229" i="17"/>
  <c r="BD8211" i="17"/>
  <c r="BD8193" i="17"/>
  <c r="BD8430" i="17"/>
  <c r="BD8412" i="17"/>
  <c r="BD8394" i="17"/>
  <c r="BD8376" i="17"/>
  <c r="BD8358" i="17"/>
  <c r="BD8340" i="17"/>
  <c r="BD8322" i="17"/>
  <c r="BD8304" i="17"/>
  <c r="BD8286" i="17"/>
  <c r="BD8268" i="17"/>
  <c r="BD8250" i="17"/>
  <c r="BD8232" i="17"/>
  <c r="BD8214" i="17"/>
  <c r="BD8196" i="17"/>
  <c r="BD8178" i="17"/>
  <c r="BD8175" i="17"/>
  <c r="BD8172" i="17"/>
  <c r="BD8169" i="17"/>
  <c r="BD8166" i="17"/>
  <c r="BD8163" i="17"/>
  <c r="BD8160" i="17"/>
  <c r="BD8157" i="17"/>
  <c r="BD8154" i="17"/>
  <c r="BD8151" i="17"/>
  <c r="BD8148" i="17"/>
  <c r="BD8145" i="17"/>
  <c r="BD8142" i="17"/>
  <c r="BD8139" i="17"/>
  <c r="BD8136" i="17"/>
  <c r="BD8133" i="17"/>
  <c r="BD8130" i="17"/>
  <c r="BD8127" i="17"/>
  <c r="BD8124" i="17"/>
  <c r="BD8121" i="17"/>
  <c r="BD8118" i="17"/>
  <c r="BD8115" i="17"/>
  <c r="BD8112" i="17"/>
  <c r="BD8109" i="17"/>
  <c r="BD8106" i="17"/>
  <c r="BD8103" i="17"/>
  <c r="BD8100" i="17"/>
  <c r="BD8097" i="17"/>
  <c r="BD8094" i="17"/>
  <c r="BD8091" i="17"/>
  <c r="BD8088" i="17"/>
  <c r="BD8085" i="17"/>
  <c r="BD8082" i="17"/>
  <c r="BD8079" i="17"/>
  <c r="BD8076" i="17"/>
  <c r="BD8073" i="17"/>
  <c r="BD8070" i="17"/>
  <c r="BD8067" i="17"/>
  <c r="BD8064" i="17"/>
  <c r="BD8061" i="17"/>
  <c r="BD8058" i="17"/>
  <c r="BD8055" i="17"/>
  <c r="BD8052" i="17"/>
  <c r="BD8049" i="17"/>
  <c r="BD8046" i="17"/>
  <c r="BD8043" i="17"/>
  <c r="BD8040" i="17"/>
  <c r="BD8037" i="17"/>
  <c r="BD8034" i="17"/>
  <c r="BD8031" i="17"/>
  <c r="BD8028" i="17"/>
  <c r="BD8025" i="17"/>
  <c r="BD8022" i="17"/>
  <c r="BD8019" i="17"/>
  <c r="BD8016" i="17"/>
  <c r="BD8013" i="17"/>
  <c r="BD8010" i="17"/>
  <c r="BD8007" i="17"/>
  <c r="BD8004" i="17"/>
  <c r="BD8001" i="17"/>
  <c r="BD7998" i="17"/>
  <c r="BD7995" i="17"/>
  <c r="BD7992" i="17"/>
  <c r="BD7989" i="17"/>
  <c r="BD7986" i="17"/>
  <c r="BD7983" i="17"/>
  <c r="BD7980" i="17"/>
  <c r="BD7977" i="17"/>
  <c r="BD7974" i="17"/>
  <c r="BD7971" i="17"/>
  <c r="BD7968" i="17"/>
  <c r="BD7965" i="17"/>
  <c r="BD7962" i="17"/>
  <c r="BD7959" i="17"/>
  <c r="BD7956" i="17"/>
  <c r="BD7953" i="17"/>
  <c r="BD7950" i="17"/>
  <c r="BD7947" i="17"/>
  <c r="BD7944" i="17"/>
  <c r="BD7941" i="17"/>
  <c r="BD7938" i="17"/>
  <c r="BD7935" i="17"/>
  <c r="BD7932" i="17"/>
  <c r="BD7929" i="17"/>
  <c r="BD7926" i="17"/>
  <c r="BD8433" i="17"/>
  <c r="BD8415" i="17"/>
  <c r="BD8397" i="17"/>
  <c r="BD8379" i="17"/>
  <c r="BD8361" i="17"/>
  <c r="BD8343" i="17"/>
  <c r="BD8325" i="17"/>
  <c r="BD8307" i="17"/>
  <c r="BD8289" i="17"/>
  <c r="BD8271" i="17"/>
  <c r="BD8253" i="17"/>
  <c r="BD8235" i="17"/>
  <c r="BD8217" i="17"/>
  <c r="BD8199" i="17"/>
  <c r="BD8181" i="17"/>
  <c r="BD8418" i="17"/>
  <c r="BD8400" i="17"/>
  <c r="BD8382" i="17"/>
  <c r="BD8364" i="17"/>
  <c r="BD8346" i="17"/>
  <c r="BD8328" i="17"/>
  <c r="BD8310" i="17"/>
  <c r="BD8292" i="17"/>
  <c r="BD8274" i="17"/>
  <c r="BD8256" i="17"/>
  <c r="BD8238" i="17"/>
  <c r="BD8220" i="17"/>
  <c r="BD8202" i="17"/>
  <c r="BD8184" i="17"/>
  <c r="BD8165" i="17"/>
  <c r="BD8147" i="17"/>
  <c r="BD8129" i="17"/>
  <c r="BD8111" i="17"/>
  <c r="BD8093" i="17"/>
  <c r="BD8075" i="17"/>
  <c r="BD8057" i="17"/>
  <c r="BD8039" i="17"/>
  <c r="BD8021" i="17"/>
  <c r="BD8003" i="17"/>
  <c r="BD7985" i="17"/>
  <c r="BD7967" i="17"/>
  <c r="BD7949" i="17"/>
  <c r="BD7931" i="17"/>
  <c r="BD7924" i="17"/>
  <c r="BD7921" i="17"/>
  <c r="BD7918" i="17"/>
  <c r="BD7915" i="17"/>
  <c r="BD7912" i="17"/>
  <c r="BD7909" i="17"/>
  <c r="BD7906" i="17"/>
  <c r="BD7903" i="17"/>
  <c r="BD7900" i="17"/>
  <c r="BD7897" i="17"/>
  <c r="BD7894" i="17"/>
  <c r="BD7891" i="17"/>
  <c r="BD7888" i="17"/>
  <c r="BD7885" i="17"/>
  <c r="BD7882" i="17"/>
  <c r="BD7879" i="17"/>
  <c r="BD7876" i="17"/>
  <c r="BD7873" i="17"/>
  <c r="BD7870" i="17"/>
  <c r="BD7867" i="17"/>
  <c r="BD7864" i="17"/>
  <c r="BD7861" i="17"/>
  <c r="BD7858" i="17"/>
  <c r="BD7855" i="17"/>
  <c r="BD7852" i="17"/>
  <c r="BD7849" i="17"/>
  <c r="BD7846" i="17"/>
  <c r="BD7843" i="17"/>
  <c r="BD7840" i="17"/>
  <c r="BD7837" i="17"/>
  <c r="BD7834" i="17"/>
  <c r="BD7831" i="17"/>
  <c r="BD7828" i="17"/>
  <c r="BD7825" i="17"/>
  <c r="BD7822" i="17"/>
  <c r="BD7819" i="17"/>
  <c r="BD7816" i="17"/>
  <c r="BD7813" i="17"/>
  <c r="BD7810" i="17"/>
  <c r="BD7807" i="17"/>
  <c r="BD7804" i="17"/>
  <c r="BD7801" i="17"/>
  <c r="BD7798" i="17"/>
  <c r="BD7795" i="17"/>
  <c r="BD7792" i="17"/>
  <c r="BD7789" i="17"/>
  <c r="BD7786" i="17"/>
  <c r="BD7783" i="17"/>
  <c r="BD7780" i="17"/>
  <c r="BD7777" i="17"/>
  <c r="BD7774" i="17"/>
  <c r="BD7771" i="17"/>
  <c r="BD7768" i="17"/>
  <c r="BD7765" i="17"/>
  <c r="BD7762" i="17"/>
  <c r="BD7759" i="17"/>
  <c r="BD7756" i="17"/>
  <c r="BD7753" i="17"/>
  <c r="BD7750" i="17"/>
  <c r="BD7747" i="17"/>
  <c r="BD7744" i="17"/>
  <c r="BD7741" i="17"/>
  <c r="BD7738" i="17"/>
  <c r="BD7735" i="17"/>
  <c r="BD7732" i="17"/>
  <c r="BD7729" i="17"/>
  <c r="BD7726" i="17"/>
  <c r="BD7723" i="17"/>
  <c r="BD7720" i="17"/>
  <c r="BD7717" i="17"/>
  <c r="BD7714" i="17"/>
  <c r="BD8168" i="17"/>
  <c r="BD8150" i="17"/>
  <c r="BD8132" i="17"/>
  <c r="BD8114" i="17"/>
  <c r="BD8096" i="17"/>
  <c r="BD8078" i="17"/>
  <c r="BD8060" i="17"/>
  <c r="BD8042" i="17"/>
  <c r="BD8024" i="17"/>
  <c r="BD8006" i="17"/>
  <c r="BD7988" i="17"/>
  <c r="BD7970" i="17"/>
  <c r="BD7952" i="17"/>
  <c r="BD7934" i="17"/>
  <c r="BD8171" i="17"/>
  <c r="BD8153" i="17"/>
  <c r="BD8135" i="17"/>
  <c r="BD8117" i="17"/>
  <c r="BD8099" i="17"/>
  <c r="BD8081" i="17"/>
  <c r="BD8063" i="17"/>
  <c r="BD8045" i="17"/>
  <c r="BD8027" i="17"/>
  <c r="BD8009" i="17"/>
  <c r="BD7991" i="17"/>
  <c r="BD7973" i="17"/>
  <c r="BD7955" i="17"/>
  <c r="BD7937" i="17"/>
  <c r="BD7923" i="17"/>
  <c r="BD7920" i="17"/>
  <c r="BD7917" i="17"/>
  <c r="BD7914" i="17"/>
  <c r="BD7911" i="17"/>
  <c r="BD7908" i="17"/>
  <c r="BD7905" i="17"/>
  <c r="BD7902" i="17"/>
  <c r="BD7899" i="17"/>
  <c r="BD7896" i="17"/>
  <c r="BD7893" i="17"/>
  <c r="BD7890" i="17"/>
  <c r="BD7887" i="17"/>
  <c r="BD7884" i="17"/>
  <c r="BD7881" i="17"/>
  <c r="BD7878" i="17"/>
  <c r="BD7875" i="17"/>
  <c r="BD7872" i="17"/>
  <c r="BD7869" i="17"/>
  <c r="BD7866" i="17"/>
  <c r="BD7863" i="17"/>
  <c r="BD7860" i="17"/>
  <c r="BD7857" i="17"/>
  <c r="BD7854" i="17"/>
  <c r="BD7851" i="17"/>
  <c r="BD7848" i="17"/>
  <c r="BD7845" i="17"/>
  <c r="BD7842" i="17"/>
  <c r="BD7839" i="17"/>
  <c r="BD7836" i="17"/>
  <c r="BD7833" i="17"/>
  <c r="BD7830" i="17"/>
  <c r="BD7827" i="17"/>
  <c r="BD7824" i="17"/>
  <c r="BD7821" i="17"/>
  <c r="BD7818" i="17"/>
  <c r="BD7815" i="17"/>
  <c r="BD7812" i="17"/>
  <c r="BD7809" i="17"/>
  <c r="BD7806" i="17"/>
  <c r="BD7803" i="17"/>
  <c r="BD7800" i="17"/>
  <c r="BD7797" i="17"/>
  <c r="BD7794" i="17"/>
  <c r="BD7791" i="17"/>
  <c r="BD7788" i="17"/>
  <c r="BD7785" i="17"/>
  <c r="BD7782" i="17"/>
  <c r="BD7779" i="17"/>
  <c r="BD7776" i="17"/>
  <c r="BD7773" i="17"/>
  <c r="BD7770" i="17"/>
  <c r="BD7767" i="17"/>
  <c r="BD7764" i="17"/>
  <c r="BD7761" i="17"/>
  <c r="BD7758" i="17"/>
  <c r="BD7755" i="17"/>
  <c r="BD7752" i="17"/>
  <c r="BD7749" i="17"/>
  <c r="BD7746" i="17"/>
  <c r="BD7743" i="17"/>
  <c r="BD7740" i="17"/>
  <c r="BD7737" i="17"/>
  <c r="BD7734" i="17"/>
  <c r="BD7731" i="17"/>
  <c r="BD7728" i="17"/>
  <c r="BD7725" i="17"/>
  <c r="BD7722" i="17"/>
  <c r="BD7719" i="17"/>
  <c r="BD7716" i="17"/>
  <c r="BD7713" i="17"/>
  <c r="BD8174" i="17"/>
  <c r="BD8156" i="17"/>
  <c r="BD8138" i="17"/>
  <c r="BD8120" i="17"/>
  <c r="BD8102" i="17"/>
  <c r="BD8084" i="17"/>
  <c r="BD8066" i="17"/>
  <c r="BD8048" i="17"/>
  <c r="BD8030" i="17"/>
  <c r="BD8012" i="17"/>
  <c r="BD7994" i="17"/>
  <c r="BD7976" i="17"/>
  <c r="BD7958" i="17"/>
  <c r="BD7940" i="17"/>
  <c r="BD8177" i="17"/>
  <c r="BD8159" i="17"/>
  <c r="BD8141" i="17"/>
  <c r="BD8123" i="17"/>
  <c r="BD8105" i="17"/>
  <c r="BD8087" i="17"/>
  <c r="BD8069" i="17"/>
  <c r="BD8051" i="17"/>
  <c r="BD8033" i="17"/>
  <c r="BD8015" i="17"/>
  <c r="BD7997" i="17"/>
  <c r="BD7979" i="17"/>
  <c r="BD7961" i="17"/>
  <c r="BD7943" i="17"/>
  <c r="BD7925" i="17"/>
  <c r="BD7922" i="17"/>
  <c r="BD7919" i="17"/>
  <c r="BD7916" i="17"/>
  <c r="BD7913" i="17"/>
  <c r="BD7910" i="17"/>
  <c r="BD7907" i="17"/>
  <c r="BD7904" i="17"/>
  <c r="BD7901" i="17"/>
  <c r="BD7898" i="17"/>
  <c r="BD7895" i="17"/>
  <c r="BD7892" i="17"/>
  <c r="BD7889" i="17"/>
  <c r="BD7886" i="17"/>
  <c r="BD7883" i="17"/>
  <c r="BD7880" i="17"/>
  <c r="BD7877" i="17"/>
  <c r="BD7874" i="17"/>
  <c r="BD7871" i="17"/>
  <c r="BD7868" i="17"/>
  <c r="BD7865" i="17"/>
  <c r="BD7862" i="17"/>
  <c r="BD7859" i="17"/>
  <c r="BD7856" i="17"/>
  <c r="BD7853" i="17"/>
  <c r="BD7850" i="17"/>
  <c r="BD7847" i="17"/>
  <c r="BD7844" i="17"/>
  <c r="BD7841" i="17"/>
  <c r="BD7838" i="17"/>
  <c r="BD7835" i="17"/>
  <c r="BD7832" i="17"/>
  <c r="BD7829" i="17"/>
  <c r="BD7826" i="17"/>
  <c r="BD7823" i="17"/>
  <c r="BD7820" i="17"/>
  <c r="BD7817" i="17"/>
  <c r="BD7814" i="17"/>
  <c r="BD7811" i="17"/>
  <c r="BD7808" i="17"/>
  <c r="BD7805" i="17"/>
  <c r="BD7802" i="17"/>
  <c r="BD7799" i="17"/>
  <c r="BD7796" i="17"/>
  <c r="BD7793" i="17"/>
  <c r="BD7790" i="17"/>
  <c r="BD7787" i="17"/>
  <c r="BD7784" i="17"/>
  <c r="BD7781" i="17"/>
  <c r="BD7778" i="17"/>
  <c r="BD7775" i="17"/>
  <c r="BD7772" i="17"/>
  <c r="BD7769" i="17"/>
  <c r="BD7766" i="17"/>
  <c r="BD7763" i="17"/>
  <c r="BD7760" i="17"/>
  <c r="BD7757" i="17"/>
  <c r="BD7754" i="17"/>
  <c r="BD7751" i="17"/>
  <c r="BD7748" i="17"/>
  <c r="BD7745" i="17"/>
  <c r="BD7742" i="17"/>
  <c r="BD7739" i="17"/>
  <c r="BD7736" i="17"/>
  <c r="BD7733" i="17"/>
  <c r="BD7730" i="17"/>
  <c r="BD7727" i="17"/>
  <c r="BD7724" i="17"/>
  <c r="BD7721" i="17"/>
  <c r="BD7718" i="17"/>
  <c r="BD7715" i="17"/>
  <c r="BD8144" i="17"/>
  <c r="BD7928" i="17"/>
  <c r="BD8018" i="17"/>
  <c r="BD7712" i="17"/>
  <c r="BD7709" i="17"/>
  <c r="BD7706" i="17"/>
  <c r="BD7703" i="17"/>
  <c r="BD7700" i="17"/>
  <c r="BD7697" i="17"/>
  <c r="BD7694" i="17"/>
  <c r="BD7691" i="17"/>
  <c r="BD7688" i="17"/>
  <c r="BD7685" i="17"/>
  <c r="BD7682" i="17"/>
  <c r="BD7679" i="17"/>
  <c r="BD7676" i="17"/>
  <c r="BD7673" i="17"/>
  <c r="BD8108" i="17"/>
  <c r="BD7670" i="17"/>
  <c r="BD7982" i="17"/>
  <c r="BD8072" i="17"/>
  <c r="BD8162" i="17"/>
  <c r="BD7946" i="17"/>
  <c r="BD7711" i="17"/>
  <c r="BD7708" i="17"/>
  <c r="BD7705" i="17"/>
  <c r="BD7702" i="17"/>
  <c r="BD7699" i="17"/>
  <c r="BD7696" i="17"/>
  <c r="BD7693" i="17"/>
  <c r="BD7690" i="17"/>
  <c r="BD7687" i="17"/>
  <c r="BD7684" i="17"/>
  <c r="BD7681" i="17"/>
  <c r="BD7678" i="17"/>
  <c r="BD7675" i="17"/>
  <c r="BD7672" i="17"/>
  <c r="BD8036" i="17"/>
  <c r="BD7704" i="17"/>
  <c r="BD8126" i="17"/>
  <c r="BD8090" i="17"/>
  <c r="BD7707" i="17"/>
  <c r="BD7701" i="17"/>
  <c r="BD7695" i="17"/>
  <c r="BD7689" i="17"/>
  <c r="BD7683" i="17"/>
  <c r="BD7677" i="17"/>
  <c r="BD7671" i="17"/>
  <c r="BD7964" i="17"/>
  <c r="BD8054" i="17"/>
  <c r="BD8000" i="17"/>
  <c r="BD7710" i="17"/>
  <c r="BD7698" i="17"/>
  <c r="BD7692" i="17"/>
  <c r="BD7686" i="17"/>
  <c r="BD7680" i="17"/>
  <c r="BD7674" i="17"/>
  <c r="BE8387" i="17"/>
  <c r="BE8417" i="17"/>
  <c r="BE8392" i="17"/>
  <c r="BE8253" i="17"/>
  <c r="BE8401" i="17"/>
  <c r="BE8355" i="17"/>
  <c r="BE8327" i="17"/>
  <c r="BE8214" i="17"/>
  <c r="BE8428" i="17"/>
  <c r="BE8247" i="17"/>
  <c r="BE8398" i="17"/>
  <c r="BE8412" i="17"/>
  <c r="BE8343" i="17"/>
  <c r="BE8128" i="17"/>
  <c r="BE8150" i="17"/>
  <c r="BE8205" i="17"/>
  <c r="BE8065" i="17"/>
  <c r="BE8242" i="17"/>
  <c r="BE8340" i="17"/>
  <c r="BE8092" i="17"/>
  <c r="BE8130" i="17"/>
  <c r="BE8189" i="17"/>
  <c r="BE8259" i="17"/>
  <c r="BE8042" i="17"/>
  <c r="BE8038" i="17"/>
  <c r="BE7923" i="17"/>
  <c r="BE8074" i="17"/>
  <c r="BE8196" i="17"/>
  <c r="BE8009" i="17"/>
  <c r="BE8136" i="17"/>
  <c r="BE8107" i="17"/>
  <c r="BE7887" i="17"/>
  <c r="BE7943" i="17"/>
  <c r="BE7984" i="17"/>
  <c r="BE7782" i="17"/>
  <c r="BE8017" i="17"/>
  <c r="BE8079" i="17"/>
  <c r="BE8273" i="17"/>
  <c r="BE7926" i="17"/>
  <c r="BE7848" i="17"/>
  <c r="BE8033" i="17"/>
  <c r="BE7826" i="17"/>
  <c r="BE7873" i="17"/>
  <c r="BE8285" i="17"/>
  <c r="BE7856" i="17"/>
  <c r="BE8071" i="17"/>
  <c r="BE7791" i="17"/>
  <c r="BE7888" i="17"/>
  <c r="BE8007" i="17"/>
  <c r="BE7788" i="17"/>
  <c r="BE7780" i="17"/>
  <c r="BE7916" i="17"/>
  <c r="BE7720" i="17"/>
  <c r="BE7743" i="17"/>
  <c r="BE7732" i="17"/>
  <c r="BE7789" i="17"/>
  <c r="BE8001" i="17"/>
  <c r="BE7796" i="17"/>
  <c r="BE7759" i="17"/>
  <c r="BE7945" i="17"/>
  <c r="BE7697" i="17"/>
  <c r="BE7977" i="17"/>
  <c r="BE7700" i="17"/>
  <c r="BE7678" i="17"/>
  <c r="BE8370" i="17"/>
  <c r="BE8408" i="17"/>
  <c r="BE8375" i="17"/>
  <c r="BE8388" i="17"/>
  <c r="BE8397" i="17"/>
  <c r="BE8313" i="17"/>
  <c r="BE8322" i="17"/>
  <c r="BE8193" i="17"/>
  <c r="BE8426" i="17"/>
  <c r="BE8369" i="17"/>
  <c r="BE8378" i="17"/>
  <c r="BE8407" i="17"/>
  <c r="BE8296" i="17"/>
  <c r="BE8124" i="17"/>
  <c r="BE8141" i="17"/>
  <c r="BE8186" i="17"/>
  <c r="BE8056" i="17"/>
  <c r="BE8215" i="17"/>
  <c r="BE8315" i="17"/>
  <c r="BE8430" i="17"/>
  <c r="BE8126" i="17"/>
  <c r="BE8165" i="17"/>
  <c r="BE8228" i="17"/>
  <c r="BE8031" i="17"/>
  <c r="BE8016" i="17"/>
  <c r="BE7914" i="17"/>
  <c r="BE8064" i="17"/>
  <c r="BE8181" i="17"/>
  <c r="BE8005" i="17"/>
  <c r="BE8114" i="17"/>
  <c r="BE8087" i="17"/>
  <c r="BE8306" i="17"/>
  <c r="BE7928" i="17"/>
  <c r="BE7976" i="17"/>
  <c r="BE7778" i="17"/>
  <c r="BE7980" i="17"/>
  <c r="BE8072" i="17"/>
  <c r="BE8241" i="17"/>
  <c r="BE7915" i="17"/>
  <c r="BE7833" i="17"/>
  <c r="BE8026" i="17"/>
  <c r="BE7822" i="17"/>
  <c r="BE7862" i="17"/>
  <c r="BE8184" i="17"/>
  <c r="BE7845" i="17"/>
  <c r="BE7979" i="17"/>
  <c r="BE7775" i="17"/>
  <c r="BE7871" i="17"/>
  <c r="BE7989" i="17"/>
  <c r="BE7753" i="17"/>
  <c r="BE7769" i="17"/>
  <c r="BE7858" i="17"/>
  <c r="BE7709" i="17"/>
  <c r="BE7728" i="17"/>
  <c r="BE7717" i="17"/>
  <c r="BE7783" i="17"/>
  <c r="BE7868" i="17"/>
  <c r="BE7741" i="17"/>
  <c r="BE7737" i="17"/>
  <c r="BE7878" i="17"/>
  <c r="BE7675" i="17"/>
  <c r="BE7736" i="17"/>
  <c r="BE7755" i="17"/>
  <c r="BE7693" i="17"/>
  <c r="BE8353" i="17"/>
  <c r="BE8383" i="17"/>
  <c r="BE8371" i="17"/>
  <c r="BE8384" i="17"/>
  <c r="BE8393" i="17"/>
  <c r="BE8309" i="17"/>
  <c r="BE8319" i="17"/>
  <c r="BE8180" i="17"/>
  <c r="BE8416" i="17"/>
  <c r="BE8360" i="17"/>
  <c r="BE8334" i="17"/>
  <c r="BE8356" i="17"/>
  <c r="BE8292" i="17"/>
  <c r="BE8120" i="17"/>
  <c r="BE8116" i="17"/>
  <c r="BE8179" i="17"/>
  <c r="BE8052" i="17"/>
  <c r="BE8202" i="17"/>
  <c r="BE8274" i="17"/>
  <c r="BE8364" i="17"/>
  <c r="BE8122" i="17"/>
  <c r="BE8149" i="17"/>
  <c r="BE8204" i="17"/>
  <c r="BE8027" i="17"/>
  <c r="BE8012" i="17"/>
  <c r="BE7897" i="17"/>
  <c r="BE8060" i="17"/>
  <c r="BE8145" i="17"/>
  <c r="BE8424" i="17"/>
  <c r="BE8083" i="17"/>
  <c r="BE8061" i="17"/>
  <c r="BE8260" i="17"/>
  <c r="BE7913" i="17"/>
  <c r="BE7961" i="17"/>
  <c r="BE7774" i="17"/>
  <c r="BE7965" i="17"/>
  <c r="BE8066" i="17"/>
  <c r="BE8221" i="17"/>
  <c r="BE7896" i="17"/>
  <c r="BE7818" i="17"/>
  <c r="BE8011" i="17"/>
  <c r="BE7811" i="17"/>
  <c r="BE7841" i="17"/>
  <c r="BE8159" i="17"/>
  <c r="BE7834" i="17"/>
  <c r="BE7942" i="17"/>
  <c r="BE7767" i="17"/>
  <c r="BE7857" i="17"/>
  <c r="BE7978" i="17"/>
  <c r="BE7742" i="17"/>
  <c r="BE7746" i="17"/>
  <c r="BE7824" i="17"/>
  <c r="BE7698" i="17"/>
  <c r="BE7713" i="17"/>
  <c r="BE7706" i="17"/>
  <c r="BE7744" i="17"/>
  <c r="BE7842" i="17"/>
  <c r="BE7696" i="17"/>
  <c r="BE7714" i="17"/>
  <c r="BE7874" i="17"/>
  <c r="BE7934" i="17"/>
  <c r="BE7715" i="17"/>
  <c r="BE7689" i="17"/>
  <c r="BE7882" i="17"/>
  <c r="BE8324" i="17"/>
  <c r="BE8379" i="17"/>
  <c r="BE8362" i="17"/>
  <c r="BE8367" i="17"/>
  <c r="BE8376" i="17"/>
  <c r="BE8305" i="17"/>
  <c r="BE8294" i="17"/>
  <c r="BE8423" i="17"/>
  <c r="BE8402" i="17"/>
  <c r="BE8344" i="17"/>
  <c r="BE8331" i="17"/>
  <c r="BE8347" i="17"/>
  <c r="BE8225" i="17"/>
  <c r="BE8422" i="17"/>
  <c r="BE8103" i="17"/>
  <c r="BE8163" i="17"/>
  <c r="BE8048" i="17"/>
  <c r="BE8191" i="17"/>
  <c r="BE8249" i="17"/>
  <c r="BE8293" i="17"/>
  <c r="BE8118" i="17"/>
  <c r="BE8135" i="17"/>
  <c r="BE8174" i="17"/>
  <c r="BE8374" i="17"/>
  <c r="BE8008" i="17"/>
  <c r="BE7893" i="17"/>
  <c r="BE8053" i="17"/>
  <c r="BE8131" i="17"/>
  <c r="BE8373" i="17"/>
  <c r="BE8075" i="17"/>
  <c r="BE8021" i="17"/>
  <c r="BE8178" i="17"/>
  <c r="BE7902" i="17"/>
  <c r="BE7932" i="17"/>
  <c r="BE8335" i="17"/>
  <c r="BE7954" i="17"/>
  <c r="BE8047" i="17"/>
  <c r="BE8216" i="17"/>
  <c r="BE8195" i="17"/>
  <c r="BE7807" i="17"/>
  <c r="BE7959" i="17"/>
  <c r="BE7787" i="17"/>
  <c r="BE7830" i="17"/>
  <c r="BE8055" i="17"/>
  <c r="BE7819" i="17"/>
  <c r="BE7931" i="17"/>
  <c r="BE7763" i="17"/>
  <c r="BE7850" i="17"/>
  <c r="BE7938" i="17"/>
  <c r="BE7731" i="17"/>
  <c r="BE7735" i="17"/>
  <c r="BE7803" i="17"/>
  <c r="BE7680" i="17"/>
  <c r="BE7702" i="17"/>
  <c r="BE7691" i="17"/>
  <c r="BE7733" i="17"/>
  <c r="BE7840" i="17"/>
  <c r="BE7956" i="17"/>
  <c r="BE7707" i="17"/>
  <c r="BE7785" i="17"/>
  <c r="BE7889" i="17"/>
  <c r="BE7960" i="17"/>
  <c r="BE7684" i="17"/>
  <c r="BE7673" i="17"/>
  <c r="BE8311" i="17"/>
  <c r="BE8366" i="17"/>
  <c r="BE8358" i="17"/>
  <c r="BE8354" i="17"/>
  <c r="BE8372" i="17"/>
  <c r="BE8288" i="17"/>
  <c r="BE8289" i="17"/>
  <c r="BE8395" i="17"/>
  <c r="BE8391" i="17"/>
  <c r="BE8342" i="17"/>
  <c r="BE8328" i="17"/>
  <c r="BE8301" i="17"/>
  <c r="BE8208" i="17"/>
  <c r="BE8365" i="17"/>
  <c r="BE8099" i="17"/>
  <c r="BE8146" i="17"/>
  <c r="BE8035" i="17"/>
  <c r="BE8164" i="17"/>
  <c r="BE8245" i="17"/>
  <c r="BE8266" i="17"/>
  <c r="BE8109" i="17"/>
  <c r="BE8110" i="17"/>
  <c r="BE8172" i="17"/>
  <c r="BE8329" i="17"/>
  <c r="BE8004" i="17"/>
  <c r="BE8310" i="17"/>
  <c r="BE8020" i="17"/>
  <c r="BE8129" i="17"/>
  <c r="BE8333" i="17"/>
  <c r="BE8054" i="17"/>
  <c r="BE8002" i="17"/>
  <c r="BE8111" i="17"/>
  <c r="BE7898" i="17"/>
  <c r="BE7906" i="17"/>
  <c r="BE8237" i="17"/>
  <c r="BE7950" i="17"/>
  <c r="BE8028" i="17"/>
  <c r="BE8097" i="17"/>
  <c r="BE8062" i="17"/>
  <c r="BE7793" i="17"/>
  <c r="BE7924" i="17"/>
  <c r="BE7766" i="17"/>
  <c r="BE7815" i="17"/>
  <c r="BE7986" i="17"/>
  <c r="BE7804" i="17"/>
  <c r="BE7911" i="17"/>
  <c r="BE8086" i="17"/>
  <c r="BE7839" i="17"/>
  <c r="BE7912" i="17"/>
  <c r="BE7712" i="17"/>
  <c r="BE7716" i="17"/>
  <c r="BE7776" i="17"/>
  <c r="BE8088" i="17"/>
  <c r="BE7687" i="17"/>
  <c r="BE7677" i="17"/>
  <c r="BE7729" i="17"/>
  <c r="BE7812" i="17"/>
  <c r="BE7941" i="17"/>
  <c r="BE7958" i="17"/>
  <c r="BE7751" i="17"/>
  <c r="BE7876" i="17"/>
  <c r="BE7799" i="17"/>
  <c r="BE8084" i="17"/>
  <c r="BE7738" i="17"/>
  <c r="BE8307" i="17"/>
  <c r="BE8349" i="17"/>
  <c r="BE8316" i="17"/>
  <c r="BE8325" i="17"/>
  <c r="BE8363" i="17"/>
  <c r="BE8411" i="17"/>
  <c r="BE8282" i="17"/>
  <c r="BE8382" i="17"/>
  <c r="BE8339" i="17"/>
  <c r="BE8320" i="17"/>
  <c r="BE8323" i="17"/>
  <c r="BE8298" i="17"/>
  <c r="BE8197" i="17"/>
  <c r="BE8302" i="17"/>
  <c r="BE8420" i="17"/>
  <c r="BE8137" i="17"/>
  <c r="BE8022" i="17"/>
  <c r="BE8151" i="17"/>
  <c r="BE8212" i="17"/>
  <c r="BE8235" i="17"/>
  <c r="BE8337" i="17"/>
  <c r="BE8077" i="17"/>
  <c r="BE8115" i="17"/>
  <c r="BE8281" i="17"/>
  <c r="BE7991" i="17"/>
  <c r="BE8209" i="17"/>
  <c r="BE8000" i="17"/>
  <c r="BE8101" i="17"/>
  <c r="BE8278" i="17"/>
  <c r="BE8044" i="17"/>
  <c r="BE7990" i="17"/>
  <c r="BE8034" i="17"/>
  <c r="BE7891" i="17"/>
  <c r="BE7863" i="17"/>
  <c r="BE8224" i="17"/>
  <c r="BE7940" i="17"/>
  <c r="BE8006" i="17"/>
  <c r="BE8093" i="17"/>
  <c r="BE8058" i="17"/>
  <c r="BE7777" i="17"/>
  <c r="BE7908" i="17"/>
  <c r="BE7762" i="17"/>
  <c r="BE7800" i="17"/>
  <c r="BE7962" i="17"/>
  <c r="BE7797" i="17"/>
  <c r="BE7881" i="17"/>
  <c r="BE8036" i="17"/>
  <c r="BE7828" i="17"/>
  <c r="BE7872" i="17"/>
  <c r="BE7701" i="17"/>
  <c r="BE7705" i="17"/>
  <c r="BE7772" i="17"/>
  <c r="BE8029" i="17"/>
  <c r="BE8361" i="17"/>
  <c r="BE8403" i="17"/>
  <c r="BE7722" i="17"/>
  <c r="BE7756" i="17"/>
  <c r="BE7895" i="17"/>
  <c r="BE7851" i="17"/>
  <c r="BE7723" i="17"/>
  <c r="BE7704" i="17"/>
  <c r="BE7740" i="17"/>
  <c r="BE7730" i="17"/>
  <c r="BE7719" i="17"/>
  <c r="BE8303" i="17"/>
  <c r="BE8345" i="17"/>
  <c r="BE8299" i="17"/>
  <c r="BE8312" i="17"/>
  <c r="BE8359" i="17"/>
  <c r="BE8406" i="17"/>
  <c r="BE8267" i="17"/>
  <c r="BE8380" i="17"/>
  <c r="BE8336" i="17"/>
  <c r="BE8317" i="17"/>
  <c r="BE8276" i="17"/>
  <c r="BE8280" i="17"/>
  <c r="BE8175" i="17"/>
  <c r="BE8284" i="17"/>
  <c r="BE8409" i="17"/>
  <c r="BE8133" i="17"/>
  <c r="BE8415" i="17"/>
  <c r="BE8147" i="17"/>
  <c r="BE8206" i="17"/>
  <c r="BE8177" i="17"/>
  <c r="BE8332" i="17"/>
  <c r="BE8059" i="17"/>
  <c r="BE8105" i="17"/>
  <c r="BE8256" i="17"/>
  <c r="BE7987" i="17"/>
  <c r="BE8185" i="17"/>
  <c r="BE7996" i="17"/>
  <c r="BE8096" i="17"/>
  <c r="BE8233" i="17"/>
  <c r="BE8040" i="17"/>
  <c r="BE7964" i="17"/>
  <c r="BE8025" i="17"/>
  <c r="BE8229" i="17"/>
  <c r="BE7859" i="17"/>
  <c r="BE8194" i="17"/>
  <c r="BE7936" i="17"/>
  <c r="BE8003" i="17"/>
  <c r="BE7998" i="17"/>
  <c r="BE8015" i="17"/>
  <c r="BE7770" i="17"/>
  <c r="BE7894" i="17"/>
  <c r="BE8250" i="17"/>
  <c r="BE7784" i="17"/>
  <c r="BE7955" i="17"/>
  <c r="BE7781" i="17"/>
  <c r="BE7870" i="17"/>
  <c r="BE7993" i="17"/>
  <c r="BE7820" i="17"/>
  <c r="BE7860" i="17"/>
  <c r="BE7690" i="17"/>
  <c r="BE7694" i="17"/>
  <c r="BE7765" i="17"/>
  <c r="BE7875" i="17"/>
  <c r="BE8125" i="17"/>
  <c r="BE8127" i="17"/>
  <c r="BE7718" i="17"/>
  <c r="BE7745" i="17"/>
  <c r="BE7821" i="17"/>
  <c r="BE7832" i="17"/>
  <c r="BE7721" i="17"/>
  <c r="BE8153" i="17"/>
  <c r="BE7710" i="17"/>
  <c r="BE7725" i="17"/>
  <c r="BE8434" i="17"/>
  <c r="BE8290" i="17"/>
  <c r="BE8341" i="17"/>
  <c r="BE8295" i="17"/>
  <c r="BE8308" i="17"/>
  <c r="BE8326" i="17"/>
  <c r="BE8377" i="17"/>
  <c r="BE8254" i="17"/>
  <c r="BE8297" i="17"/>
  <c r="BE8314" i="17"/>
  <c r="BE8287" i="17"/>
  <c r="BE8272" i="17"/>
  <c r="BE8269" i="17"/>
  <c r="BE8171" i="17"/>
  <c r="BE8239" i="17"/>
  <c r="BE8300" i="17"/>
  <c r="BE8112" i="17"/>
  <c r="BE8386" i="17"/>
  <c r="BE8142" i="17"/>
  <c r="BE8187" i="17"/>
  <c r="BE8173" i="17"/>
  <c r="BE8318" i="17"/>
  <c r="BE8049" i="17"/>
  <c r="BE8098" i="17"/>
  <c r="BE8200" i="17"/>
  <c r="BE7957" i="17"/>
  <c r="BE8170" i="17"/>
  <c r="BE8432" i="17"/>
  <c r="BE8050" i="17"/>
  <c r="BE8231" i="17"/>
  <c r="BE8014" i="17"/>
  <c r="BE7946" i="17"/>
  <c r="BE7997" i="17"/>
  <c r="BE8203" i="17"/>
  <c r="BE7855" i="17"/>
  <c r="BE8192" i="17"/>
  <c r="BE7925" i="17"/>
  <c r="BE7988" i="17"/>
  <c r="BE7992" i="17"/>
  <c r="BE7983" i="17"/>
  <c r="BE8350" i="17"/>
  <c r="BE7880" i="17"/>
  <c r="BE8139" i="17"/>
  <c r="BE7726" i="17"/>
  <c r="BE7922" i="17"/>
  <c r="BE7771" i="17"/>
  <c r="BE7849" i="17"/>
  <c r="BE7982" i="17"/>
  <c r="BE7809" i="17"/>
  <c r="BE7843" i="17"/>
  <c r="BE8161" i="17"/>
  <c r="BE7683" i="17"/>
  <c r="BE7760" i="17"/>
  <c r="BE7854" i="17"/>
  <c r="BE7900" i="17"/>
  <c r="BE7963" i="17"/>
  <c r="BE7703" i="17"/>
  <c r="BE7711" i="17"/>
  <c r="BE7752" i="17"/>
  <c r="BE7727" i="17"/>
  <c r="BE7695" i="17"/>
  <c r="BE8041" i="17"/>
  <c r="BE7672" i="17"/>
  <c r="BE8018" i="17"/>
  <c r="BE7885" i="17"/>
  <c r="BE8433" i="17"/>
  <c r="BE8413" i="17"/>
  <c r="BE8270" i="17"/>
  <c r="BE8304" i="17"/>
  <c r="BE8410" i="17"/>
  <c r="BE8357" i="17"/>
  <c r="BE8246" i="17"/>
  <c r="BE8286" i="17"/>
  <c r="BE8283" i="17"/>
  <c r="BE8255" i="17"/>
  <c r="BE8244" i="17"/>
  <c r="BE8262" i="17"/>
  <c r="BE8162" i="17"/>
  <c r="BE8201" i="17"/>
  <c r="BE8234" i="17"/>
  <c r="BE8091" i="17"/>
  <c r="BE8351" i="17"/>
  <c r="BE8117" i="17"/>
  <c r="BE8183" i="17"/>
  <c r="BE8169" i="17"/>
  <c r="BE8277" i="17"/>
  <c r="BE8023" i="17"/>
  <c r="BE8095" i="17"/>
  <c r="BE8198" i="17"/>
  <c r="BE7952" i="17"/>
  <c r="BE8168" i="17"/>
  <c r="BE8427" i="17"/>
  <c r="BE8043" i="17"/>
  <c r="BE8227" i="17"/>
  <c r="BE8010" i="17"/>
  <c r="BE7939" i="17"/>
  <c r="BE7994" i="17"/>
  <c r="BE8094" i="17"/>
  <c r="BE7798" i="17"/>
  <c r="BE8144" i="17"/>
  <c r="BE7921" i="17"/>
  <c r="BE7969" i="17"/>
  <c r="BE7974" i="17"/>
  <c r="BE7966" i="17"/>
  <c r="BE8207" i="17"/>
  <c r="BE7869" i="17"/>
  <c r="BE8037" i="17"/>
  <c r="BE7685" i="17"/>
  <c r="BE7899" i="17"/>
  <c r="BE8176" i="17"/>
  <c r="BE7838" i="17"/>
  <c r="BE7975" i="17"/>
  <c r="BE7795" i="17"/>
  <c r="BE7835" i="17"/>
  <c r="BE7918" i="17"/>
  <c r="BE7676" i="17"/>
  <c r="BE7757" i="17"/>
  <c r="BE7846" i="17"/>
  <c r="BE7886" i="17"/>
  <c r="BE7861" i="17"/>
  <c r="BE7692" i="17"/>
  <c r="BE8045" i="17"/>
  <c r="BE7688" i="17"/>
  <c r="BE7699" i="17"/>
  <c r="BE7682" i="17"/>
  <c r="BE7904" i="17"/>
  <c r="BE7930" i="17"/>
  <c r="BE7853" i="17"/>
  <c r="BE7829" i="17"/>
  <c r="BE8429" i="17"/>
  <c r="BE8404" i="17"/>
  <c r="BE8265" i="17"/>
  <c r="BE8291" i="17"/>
  <c r="BE8389" i="17"/>
  <c r="BE8348" i="17"/>
  <c r="BE8226" i="17"/>
  <c r="BE8275" i="17"/>
  <c r="BE8268" i="17"/>
  <c r="BE8211" i="17"/>
  <c r="BE8240" i="17"/>
  <c r="BE8252" i="17"/>
  <c r="BE8158" i="17"/>
  <c r="BE8190" i="17"/>
  <c r="BE8223" i="17"/>
  <c r="BE8082" i="17"/>
  <c r="BE8338" i="17"/>
  <c r="BE8113" i="17"/>
  <c r="BE8143" i="17"/>
  <c r="BE8160" i="17"/>
  <c r="BE8264" i="17"/>
  <c r="BE7999" i="17"/>
  <c r="BE8081" i="17"/>
  <c r="BE8108" i="17"/>
  <c r="BE7948" i="17"/>
  <c r="BE8140" i="17"/>
  <c r="BE8394" i="17"/>
  <c r="BE8039" i="17"/>
  <c r="BE8188" i="17"/>
  <c r="BE8381" i="17"/>
  <c r="BE7935" i="17"/>
  <c r="BE7972" i="17"/>
  <c r="BE8090" i="17"/>
  <c r="BE7794" i="17"/>
  <c r="BE8068" i="17"/>
  <c r="BE7917" i="17"/>
  <c r="BE7947" i="17"/>
  <c r="BE7970" i="17"/>
  <c r="BE7919" i="17"/>
  <c r="BE8121" i="17"/>
  <c r="BE7865" i="17"/>
  <c r="BE7981" i="17"/>
  <c r="BE7681" i="17"/>
  <c r="BE7890" i="17"/>
  <c r="BE8166" i="17"/>
  <c r="BE7827" i="17"/>
  <c r="BE7973" i="17"/>
  <c r="BE7779" i="17"/>
  <c r="BE7813" i="17"/>
  <c r="BE7905" i="17"/>
  <c r="BE8390" i="17"/>
  <c r="BE7750" i="17"/>
  <c r="BE7831" i="17"/>
  <c r="BE7867" i="17"/>
  <c r="BE7836" i="17"/>
  <c r="BE7674" i="17"/>
  <c r="BE7844" i="17"/>
  <c r="BE7671" i="17"/>
  <c r="BE7679" i="17"/>
  <c r="BE7929" i="17"/>
  <c r="BE7802" i="17"/>
  <c r="BE7758" i="17"/>
  <c r="BE7817" i="17"/>
  <c r="BE8425" i="17"/>
  <c r="BE8400" i="17"/>
  <c r="BE8261" i="17"/>
  <c r="BE8414" i="17"/>
  <c r="BE8385" i="17"/>
  <c r="BE8346" i="17"/>
  <c r="BE8222" i="17"/>
  <c r="BE8271" i="17"/>
  <c r="BE8258" i="17"/>
  <c r="BE8431" i="17"/>
  <c r="BE8236" i="17"/>
  <c r="BE8248" i="17"/>
  <c r="BE8154" i="17"/>
  <c r="BE8182" i="17"/>
  <c r="BE8220" i="17"/>
  <c r="BE8073" i="17"/>
  <c r="BE8321" i="17"/>
  <c r="BE8104" i="17"/>
  <c r="BE8138" i="17"/>
  <c r="BE8156" i="17"/>
  <c r="BE8243" i="17"/>
  <c r="BE7995" i="17"/>
  <c r="BE8070" i="17"/>
  <c r="BE8085" i="17"/>
  <c r="BE7944" i="17"/>
  <c r="BE8089" i="17"/>
  <c r="BE8238" i="17"/>
  <c r="BE8032" i="17"/>
  <c r="BE8157" i="17"/>
  <c r="BE8213" i="17"/>
  <c r="BE7920" i="17"/>
  <c r="BE7968" i="17"/>
  <c r="BE8076" i="17"/>
  <c r="BE7790" i="17"/>
  <c r="BE8057" i="17"/>
  <c r="BE7910" i="17"/>
  <c r="BE7903" i="17"/>
  <c r="BE7951" i="17"/>
  <c r="BE7901" i="17"/>
  <c r="BE8106" i="17"/>
  <c r="BE7852" i="17"/>
  <c r="BE7933" i="17"/>
  <c r="BE8399" i="17"/>
  <c r="BE7884" i="17"/>
  <c r="BE8123" i="17"/>
  <c r="BE7823" i="17"/>
  <c r="BE7967" i="17"/>
  <c r="BE7768" i="17"/>
  <c r="BE7805" i="17"/>
  <c r="BE7879" i="17"/>
  <c r="BE7971" i="17"/>
  <c r="BE7739" i="17"/>
  <c r="BE7816" i="17"/>
  <c r="BE7801" i="17"/>
  <c r="BE7825" i="17"/>
  <c r="BE7670" i="17"/>
  <c r="BE7814" i="17"/>
  <c r="BE8013" i="17"/>
  <c r="BE8148" i="17"/>
  <c r="BE7847" i="17"/>
  <c r="BE7734" i="17"/>
  <c r="BE7749" i="17"/>
  <c r="BE7773" i="17"/>
  <c r="BE8421" i="17"/>
  <c r="BE8396" i="17"/>
  <c r="BE8257" i="17"/>
  <c r="BE8405" i="17"/>
  <c r="BE8368" i="17"/>
  <c r="BE8330" i="17"/>
  <c r="BE8218" i="17"/>
  <c r="BE8210" i="17"/>
  <c r="BE8251" i="17"/>
  <c r="BE8419" i="17"/>
  <c r="BE8232" i="17"/>
  <c r="BE8418" i="17"/>
  <c r="BE8132" i="17"/>
  <c r="BE8167" i="17"/>
  <c r="BE8217" i="17"/>
  <c r="BE8069" i="17"/>
  <c r="BE8263" i="17"/>
  <c r="BE8100" i="17"/>
  <c r="BE8134" i="17"/>
  <c r="BE8152" i="17"/>
  <c r="BE8230" i="17"/>
  <c r="BE8279" i="17"/>
  <c r="BE8046" i="17"/>
  <c r="BE8067" i="17"/>
  <c r="BE7927" i="17"/>
  <c r="BE8078" i="17"/>
  <c r="BE8219" i="17"/>
  <c r="BE8024" i="17"/>
  <c r="BE8155" i="17"/>
  <c r="BE8199" i="17"/>
  <c r="BE7909" i="17"/>
  <c r="BE7953" i="17"/>
  <c r="BE8019" i="17"/>
  <c r="BE7786" i="17"/>
  <c r="BE8030" i="17"/>
  <c r="BE8102" i="17"/>
  <c r="BE7892" i="17"/>
  <c r="BE7937" i="17"/>
  <c r="BE7883" i="17"/>
  <c r="BE8051" i="17"/>
  <c r="BE7837" i="17"/>
  <c r="BE7877" i="17"/>
  <c r="BE8352" i="17"/>
  <c r="BE7866" i="17"/>
  <c r="BE8080" i="17"/>
  <c r="BE7808" i="17"/>
  <c r="BE7907" i="17"/>
  <c r="BE7764" i="17"/>
  <c r="BE7792" i="17"/>
  <c r="BE7864" i="17"/>
  <c r="BE7949" i="17"/>
  <c r="BE7724" i="17"/>
  <c r="BE7754" i="17"/>
  <c r="BE7747" i="17"/>
  <c r="BE7806" i="17"/>
  <c r="BE8119" i="17"/>
  <c r="BE7810" i="17"/>
  <c r="BE7761" i="17"/>
  <c r="BE8063" i="17"/>
  <c r="BE7748" i="17"/>
  <c r="BE7985" i="17"/>
  <c r="BE7708" i="17"/>
  <c r="BE7686" i="17"/>
  <c r="Y7671" i="17"/>
  <c r="AF7670" i="17"/>
  <c r="Y7672" i="17"/>
  <c r="AF7671" i="17"/>
  <c r="H12" i="48"/>
  <c r="L12" i="48"/>
  <c r="K12" i="48"/>
  <c r="J12" i="48"/>
  <c r="I12" i="48"/>
  <c r="B16" i="34"/>
  <c r="B18" i="34"/>
  <c r="B17" i="34"/>
  <c r="B10" i="34"/>
  <c r="B9" i="34"/>
  <c r="B8" i="34"/>
  <c r="B12" i="34"/>
  <c r="B11" i="34"/>
  <c r="F2" i="47"/>
  <c r="D12" i="48"/>
  <c r="E12" i="48"/>
  <c r="F12" i="48"/>
  <c r="B34" i="34"/>
  <c r="B32" i="34"/>
  <c r="B31" i="34"/>
  <c r="B11" i="48"/>
  <c r="B10" i="48"/>
  <c r="H10" i="48" s="1"/>
  <c r="BE7662" i="17"/>
  <c r="BE7518" i="17"/>
  <c r="BE7374" i="17"/>
  <c r="BE7230" i="17"/>
  <c r="BE7086" i="17"/>
  <c r="BE6942" i="17"/>
  <c r="BE6798" i="17"/>
  <c r="BE6654" i="17"/>
  <c r="BE6510" i="17"/>
  <c r="BE7601" i="17"/>
  <c r="BE7457" i="17"/>
  <c r="BE7313" i="17"/>
  <c r="BE7169" i="17"/>
  <c r="BE7025" i="17"/>
  <c r="BE6881" i="17"/>
  <c r="BE6737" i="17"/>
  <c r="BE6593" i="17"/>
  <c r="BE6449" i="17"/>
  <c r="BE7540" i="17"/>
  <c r="BE7396" i="17"/>
  <c r="BE7252" i="17"/>
  <c r="BE7108" i="17"/>
  <c r="BE6964" i="17"/>
  <c r="BE6820" i="17"/>
  <c r="BE6676" i="17"/>
  <c r="BE6532" i="17"/>
  <c r="BE6388" i="17"/>
  <c r="BE7659" i="17"/>
  <c r="BE7515" i="17"/>
  <c r="BE7371" i="17"/>
  <c r="BE7227" i="17"/>
  <c r="BE7083" i="17"/>
  <c r="BE6939" i="17"/>
  <c r="BE6795" i="17"/>
  <c r="BE6651" i="17"/>
  <c r="BE6507" i="17"/>
  <c r="BE7598" i="17"/>
  <c r="BE7454" i="17"/>
  <c r="BE7310" i="17"/>
  <c r="BE7166" i="17"/>
  <c r="BE7022" i="17"/>
  <c r="BE6878" i="17"/>
  <c r="BE6734" i="17"/>
  <c r="BE6590" i="17"/>
  <c r="BE6446" i="17"/>
  <c r="BE7545" i="17"/>
  <c r="BE7401" i="17"/>
  <c r="BE7257" i="17"/>
  <c r="BE7113" i="17"/>
  <c r="BE6969" i="17"/>
  <c r="BE6825" i="17"/>
  <c r="BE6681" i="17"/>
  <c r="BE6537" i="17"/>
  <c r="BE6393" i="17"/>
  <c r="BE7597" i="17"/>
  <c r="BE7309" i="17"/>
  <c r="BE7021" i="17"/>
  <c r="BE6733" i="17"/>
  <c r="BE6445" i="17"/>
  <c r="BE6270" i="17"/>
  <c r="BE6124" i="17"/>
  <c r="BE5980" i="17"/>
  <c r="BE5836" i="17"/>
  <c r="BE5692" i="17"/>
  <c r="BE5548" i="17"/>
  <c r="BE5404" i="17"/>
  <c r="BE5260" i="17"/>
  <c r="BE5116" i="17"/>
  <c r="BE4972" i="17"/>
  <c r="BE4828" i="17"/>
  <c r="BE7524" i="17"/>
  <c r="BE7236" i="17"/>
  <c r="BE6948" i="17"/>
  <c r="BE6660" i="17"/>
  <c r="BE6396" i="17"/>
  <c r="BE6231" i="17"/>
  <c r="BE6087" i="17"/>
  <c r="BE5943" i="17"/>
  <c r="BE5799" i="17"/>
  <c r="BE5655" i="17"/>
  <c r="BE5511" i="17"/>
  <c r="BE5367" i="17"/>
  <c r="BE5223" i="17"/>
  <c r="BE5079" i="17"/>
  <c r="BE4935" i="17"/>
  <c r="BE4791" i="17"/>
  <c r="BE7451" i="17"/>
  <c r="BE7163" i="17"/>
  <c r="BE6875" i="17"/>
  <c r="BE6587" i="17"/>
  <c r="BE6351" i="17"/>
  <c r="BE6194" i="17"/>
  <c r="BE6050" i="17"/>
  <c r="BE5906" i="17"/>
  <c r="BE5762" i="17"/>
  <c r="BE5618" i="17"/>
  <c r="BE5474" i="17"/>
  <c r="BE5330" i="17"/>
  <c r="BE5186" i="17"/>
  <c r="BE5042" i="17"/>
  <c r="BE4898" i="17"/>
  <c r="BE4754" i="17"/>
  <c r="BE4610" i="17"/>
  <c r="BE4466" i="17"/>
  <c r="BE4322" i="17"/>
  <c r="BE4178" i="17"/>
  <c r="BE7498" i="17"/>
  <c r="BE7210" i="17"/>
  <c r="BE6922" i="17"/>
  <c r="BE6634" i="17"/>
  <c r="BE6379" i="17"/>
  <c r="BE6217" i="17"/>
  <c r="BE6073" i="17"/>
  <c r="BE5929" i="17"/>
  <c r="BE5785" i="17"/>
  <c r="BE5641" i="17"/>
  <c r="BE5497" i="17"/>
  <c r="BE5353" i="17"/>
  <c r="BE5209" i="17"/>
  <c r="BE5065" i="17"/>
  <c r="BE4921" i="17"/>
  <c r="BE7664" i="17"/>
  <c r="BE7376" i="17"/>
  <c r="BE7088" i="17"/>
  <c r="BE6800" i="17"/>
  <c r="BE6512" i="17"/>
  <c r="BE6306" i="17"/>
  <c r="BE6156" i="17"/>
  <c r="BE6012" i="17"/>
  <c r="BE5868" i="17"/>
  <c r="BE5724" i="17"/>
  <c r="BE5580" i="17"/>
  <c r="BE5436" i="17"/>
  <c r="BE5292" i="17"/>
  <c r="BE5148" i="17"/>
  <c r="BE5004" i="17"/>
  <c r="BE4860" i="17"/>
  <c r="BE7534" i="17"/>
  <c r="BE7246" i="17"/>
  <c r="BE6958" i="17"/>
  <c r="BE6670" i="17"/>
  <c r="BE6401" i="17"/>
  <c r="BE6235" i="17"/>
  <c r="BE6091" i="17"/>
  <c r="BE5947" i="17"/>
  <c r="BE5803" i="17"/>
  <c r="BE5659" i="17"/>
  <c r="BE5515" i="17"/>
  <c r="BE5371" i="17"/>
  <c r="BE5227" i="17"/>
  <c r="BE5083" i="17"/>
  <c r="BE4939" i="17"/>
  <c r="BE4795" i="17"/>
  <c r="BE4651" i="17"/>
  <c r="BE4507" i="17"/>
  <c r="BE4363" i="17"/>
  <c r="BE7495" i="17"/>
  <c r="BE6919" i="17"/>
  <c r="BE6377" i="17"/>
  <c r="BE6071" i="17"/>
  <c r="BE5783" i="17"/>
  <c r="BE5495" i="17"/>
  <c r="BE5207" i="17"/>
  <c r="BE4919" i="17"/>
  <c r="BE4689" i="17"/>
  <c r="BE4516" i="17"/>
  <c r="BE4343" i="17"/>
  <c r="BE4179" i="17"/>
  <c r="BE4030" i="17"/>
  <c r="BE3886" i="17"/>
  <c r="BE3742" i="17"/>
  <c r="BE7650" i="17"/>
  <c r="BE7506" i="17"/>
  <c r="BE7362" i="17"/>
  <c r="BE7218" i="17"/>
  <c r="BE7074" i="17"/>
  <c r="BE6930" i="17"/>
  <c r="BE6786" i="17"/>
  <c r="BE6642" i="17"/>
  <c r="BE6498" i="17"/>
  <c r="BE7589" i="17"/>
  <c r="BE7445" i="17"/>
  <c r="BE7301" i="17"/>
  <c r="BE7157" i="17"/>
  <c r="BE7013" i="17"/>
  <c r="BE6869" i="17"/>
  <c r="BE6725" i="17"/>
  <c r="BE6581" i="17"/>
  <c r="BE6437" i="17"/>
  <c r="BE7528" i="17"/>
  <c r="BE7384" i="17"/>
  <c r="BE7240" i="17"/>
  <c r="BE7096" i="17"/>
  <c r="BE6952" i="17"/>
  <c r="BE6808" i="17"/>
  <c r="BE6664" i="17"/>
  <c r="BE6520" i="17"/>
  <c r="BE6376" i="17"/>
  <c r="BE7647" i="17"/>
  <c r="BE7503" i="17"/>
  <c r="BE7359" i="17"/>
  <c r="BE7215" i="17"/>
  <c r="BE7071" i="17"/>
  <c r="BE6927" i="17"/>
  <c r="BE6783" i="17"/>
  <c r="BE6639" i="17"/>
  <c r="BE6495" i="17"/>
  <c r="BE7586" i="17"/>
  <c r="BE7442" i="17"/>
  <c r="BE7298" i="17"/>
  <c r="BE7154" i="17"/>
  <c r="BE7010" i="17"/>
  <c r="BE6866" i="17"/>
  <c r="BE6722" i="17"/>
  <c r="BE6578" i="17"/>
  <c r="BE6434" i="17"/>
  <c r="BE7533" i="17"/>
  <c r="BE7389" i="17"/>
  <c r="BE7245" i="17"/>
  <c r="BE7101" i="17"/>
  <c r="BE6957" i="17"/>
  <c r="BE6813" i="17"/>
  <c r="BE6669" i="17"/>
  <c r="BE6525" i="17"/>
  <c r="BE6381" i="17"/>
  <c r="BE7573" i="17"/>
  <c r="BE7285" i="17"/>
  <c r="BE6997" i="17"/>
  <c r="BE6709" i="17"/>
  <c r="BE6426" i="17"/>
  <c r="BE6257" i="17"/>
  <c r="BE6112" i="17"/>
  <c r="BE5968" i="17"/>
  <c r="BE5824" i="17"/>
  <c r="BE5680" i="17"/>
  <c r="BE5536" i="17"/>
  <c r="BE5392" i="17"/>
  <c r="BE5248" i="17"/>
  <c r="BE5104" i="17"/>
  <c r="BE4960" i="17"/>
  <c r="BE4816" i="17"/>
  <c r="BE7500" i="17"/>
  <c r="BE7212" i="17"/>
  <c r="BE6924" i="17"/>
  <c r="BE6636" i="17"/>
  <c r="BE6382" i="17"/>
  <c r="BE6219" i="17"/>
  <c r="BE6075" i="17"/>
  <c r="BE5931" i="17"/>
  <c r="BE5787" i="17"/>
  <c r="BE5643" i="17"/>
  <c r="BE5499" i="17"/>
  <c r="BE5355" i="17"/>
  <c r="BE5211" i="17"/>
  <c r="BE5067" i="17"/>
  <c r="BE4923" i="17"/>
  <c r="BE4779" i="17"/>
  <c r="BE7427" i="17"/>
  <c r="BE7139" i="17"/>
  <c r="BE6851" i="17"/>
  <c r="BE6563" i="17"/>
  <c r="BE6337" i="17"/>
  <c r="BE6182" i="17"/>
  <c r="BE6038" i="17"/>
  <c r="BE5894" i="17"/>
  <c r="BE5750" i="17"/>
  <c r="BE5606" i="17"/>
  <c r="BE5462" i="17"/>
  <c r="BE5318" i="17"/>
  <c r="BE5174" i="17"/>
  <c r="BE5030" i="17"/>
  <c r="BE4886" i="17"/>
  <c r="BE4742" i="17"/>
  <c r="BE4598" i="17"/>
  <c r="BE4454" i="17"/>
  <c r="BE4310" i="17"/>
  <c r="BE4166" i="17"/>
  <c r="BE7474" i="17"/>
  <c r="BE7186" i="17"/>
  <c r="BE6898" i="17"/>
  <c r="BE6610" i="17"/>
  <c r="BE6365" i="17"/>
  <c r="BE6205" i="17"/>
  <c r="BE6061" i="17"/>
  <c r="BE5917" i="17"/>
  <c r="BE5773" i="17"/>
  <c r="BE5629" i="17"/>
  <c r="BE5485" i="17"/>
  <c r="BE5341" i="17"/>
  <c r="BE5197" i="17"/>
  <c r="BE5053" i="17"/>
  <c r="BE4909" i="17"/>
  <c r="BE7640" i="17"/>
  <c r="BE7352" i="17"/>
  <c r="BE7064" i="17"/>
  <c r="BE6776" i="17"/>
  <c r="BE6488" i="17"/>
  <c r="BE6291" i="17"/>
  <c r="BE6144" i="17"/>
  <c r="BE6000" i="17"/>
  <c r="BE5856" i="17"/>
  <c r="BE5712" i="17"/>
  <c r="BE5568" i="17"/>
  <c r="BE5424" i="17"/>
  <c r="BE5280" i="17"/>
  <c r="BE5136" i="17"/>
  <c r="BE4992" i="17"/>
  <c r="BE4848" i="17"/>
  <c r="BE7510" i="17"/>
  <c r="BE7222" i="17"/>
  <c r="BE6934" i="17"/>
  <c r="BE6646" i="17"/>
  <c r="BE6386" i="17"/>
  <c r="BE6223" i="17"/>
  <c r="BE6079" i="17"/>
  <c r="BE5935" i="17"/>
  <c r="BE5791" i="17"/>
  <c r="BE5647" i="17"/>
  <c r="BE5503" i="17"/>
  <c r="BE5359" i="17"/>
  <c r="BE5215" i="17"/>
  <c r="BE5071" i="17"/>
  <c r="BE4927" i="17"/>
  <c r="BE4783" i="17"/>
  <c r="BE4639" i="17"/>
  <c r="BE4495" i="17"/>
  <c r="BE4351" i="17"/>
  <c r="BE7447" i="17"/>
  <c r="BE6871" i="17"/>
  <c r="BE6348" i="17"/>
  <c r="BE6047" i="17"/>
  <c r="BE5759" i="17"/>
  <c r="BE5471" i="17"/>
  <c r="BE5183" i="17"/>
  <c r="BE4895" i="17"/>
  <c r="BE4674" i="17"/>
  <c r="BE4501" i="17"/>
  <c r="BE4329" i="17"/>
  <c r="BE4165" i="17"/>
  <c r="BE4018" i="17"/>
  <c r="BE3874" i="17"/>
  <c r="BE3730" i="17"/>
  <c r="BE7638" i="17"/>
  <c r="BE7494" i="17"/>
  <c r="BE7350" i="17"/>
  <c r="BE7206" i="17"/>
  <c r="BE7062" i="17"/>
  <c r="BE6918" i="17"/>
  <c r="BE6774" i="17"/>
  <c r="BE6630" i="17"/>
  <c r="BE6486" i="17"/>
  <c r="BE7577" i="17"/>
  <c r="BE7433" i="17"/>
  <c r="BE7289" i="17"/>
  <c r="BE7145" i="17"/>
  <c r="BE7001" i="17"/>
  <c r="BE6857" i="17"/>
  <c r="BE6713" i="17"/>
  <c r="BE6569" i="17"/>
  <c r="BE7660" i="17"/>
  <c r="BE7516" i="17"/>
  <c r="BE7372" i="17"/>
  <c r="BE7228" i="17"/>
  <c r="BE7084" i="17"/>
  <c r="BE6940" i="17"/>
  <c r="BE6796" i="17"/>
  <c r="BE6652" i="17"/>
  <c r="BE6508" i="17"/>
  <c r="BE6364" i="17"/>
  <c r="BE7635" i="17"/>
  <c r="BE7491" i="17"/>
  <c r="BE7347" i="17"/>
  <c r="BE7203" i="17"/>
  <c r="BE7059" i="17"/>
  <c r="BE6915" i="17"/>
  <c r="BE6771" i="17"/>
  <c r="BE6627" i="17"/>
  <c r="BE6483" i="17"/>
  <c r="BE7574" i="17"/>
  <c r="BE7430" i="17"/>
  <c r="BE7286" i="17"/>
  <c r="BE7142" i="17"/>
  <c r="BE6998" i="17"/>
  <c r="BE6854" i="17"/>
  <c r="BE6710" i="17"/>
  <c r="BE6566" i="17"/>
  <c r="BE7665" i="17"/>
  <c r="BE7521" i="17"/>
  <c r="BE7377" i="17"/>
  <c r="BE7233" i="17"/>
  <c r="BE7089" i="17"/>
  <c r="BE6945" i="17"/>
  <c r="BE6801" i="17"/>
  <c r="BE6657" i="17"/>
  <c r="BE6513" i="17"/>
  <c r="BE6369" i="17"/>
  <c r="BE7549" i="17"/>
  <c r="BE7261" i="17"/>
  <c r="BE6973" i="17"/>
  <c r="BE6685" i="17"/>
  <c r="BE6411" i="17"/>
  <c r="BE6244" i="17"/>
  <c r="BE6100" i="17"/>
  <c r="BE5956" i="17"/>
  <c r="BE5812" i="17"/>
  <c r="BE5668" i="17"/>
  <c r="BE5524" i="17"/>
  <c r="BE5380" i="17"/>
  <c r="BE5236" i="17"/>
  <c r="BE5092" i="17"/>
  <c r="BE4948" i="17"/>
  <c r="BE4804" i="17"/>
  <c r="BE7476" i="17"/>
  <c r="BE7188" i="17"/>
  <c r="BE6900" i="17"/>
  <c r="BE6612" i="17"/>
  <c r="BE6367" i="17"/>
  <c r="BE6207" i="17"/>
  <c r="BE6063" i="17"/>
  <c r="BE5919" i="17"/>
  <c r="BE5775" i="17"/>
  <c r="BE5631" i="17"/>
  <c r="BE5487" i="17"/>
  <c r="BE5343" i="17"/>
  <c r="BE5199" i="17"/>
  <c r="BE5055" i="17"/>
  <c r="BE4911" i="17"/>
  <c r="BE4767" i="17"/>
  <c r="BE7403" i="17"/>
  <c r="BE7115" i="17"/>
  <c r="BE6827" i="17"/>
  <c r="BE6539" i="17"/>
  <c r="BE6323" i="17"/>
  <c r="BE6170" i="17"/>
  <c r="BE6026" i="17"/>
  <c r="BE5882" i="17"/>
  <c r="BE5738" i="17"/>
  <c r="BE5594" i="17"/>
  <c r="BE5450" i="17"/>
  <c r="BE5306" i="17"/>
  <c r="BE5162" i="17"/>
  <c r="BE5018" i="17"/>
  <c r="BE4874" i="17"/>
  <c r="BE4730" i="17"/>
  <c r="BE4586" i="17"/>
  <c r="BE4442" i="17"/>
  <c r="BE4298" i="17"/>
  <c r="BE4154" i="17"/>
  <c r="BE7450" i="17"/>
  <c r="BE7162" i="17"/>
  <c r="BE6874" i="17"/>
  <c r="BE6586" i="17"/>
  <c r="BE6350" i="17"/>
  <c r="BE6193" i="17"/>
  <c r="BE6049" i="17"/>
  <c r="BE5905" i="17"/>
  <c r="BE5761" i="17"/>
  <c r="BE5617" i="17"/>
  <c r="BE5473" i="17"/>
  <c r="BE5329" i="17"/>
  <c r="BE5185" i="17"/>
  <c r="BE5041" i="17"/>
  <c r="BE4897" i="17"/>
  <c r="BE7616" i="17"/>
  <c r="BE7328" i="17"/>
  <c r="BE7040" i="17"/>
  <c r="BE6752" i="17"/>
  <c r="BE6464" i="17"/>
  <c r="BE6278" i="17"/>
  <c r="BE6132" i="17"/>
  <c r="BE5988" i="17"/>
  <c r="BE5844" i="17"/>
  <c r="BE5700" i="17"/>
  <c r="BE5556" i="17"/>
  <c r="BE5412" i="17"/>
  <c r="BE5268" i="17"/>
  <c r="BE5124" i="17"/>
  <c r="BE4980" i="17"/>
  <c r="BE4836" i="17"/>
  <c r="BE7486" i="17"/>
  <c r="BE7198" i="17"/>
  <c r="BE6910" i="17"/>
  <c r="BE6622" i="17"/>
  <c r="BE6372" i="17"/>
  <c r="BE6211" i="17"/>
  <c r="BE6067" i="17"/>
  <c r="BE5923" i="17"/>
  <c r="BE5779" i="17"/>
  <c r="BE5635" i="17"/>
  <c r="BE5491" i="17"/>
  <c r="BE5347" i="17"/>
  <c r="BE5203" i="17"/>
  <c r="BE5059" i="17"/>
  <c r="BE4915" i="17"/>
  <c r="BE4771" i="17"/>
  <c r="BE4627" i="17"/>
  <c r="BE4483" i="17"/>
  <c r="BE4339" i="17"/>
  <c r="BE7399" i="17"/>
  <c r="BE6823" i="17"/>
  <c r="BE6319" i="17"/>
  <c r="BE6023" i="17"/>
  <c r="BE5735" i="17"/>
  <c r="BE5447" i="17"/>
  <c r="BE5159" i="17"/>
  <c r="BE4871" i="17"/>
  <c r="BE4660" i="17"/>
  <c r="BE4487" i="17"/>
  <c r="BE4314" i="17"/>
  <c r="BE4152" i="17"/>
  <c r="BE4006" i="17"/>
  <c r="BE3862" i="17"/>
  <c r="BE3718" i="17"/>
  <c r="BE7626" i="17"/>
  <c r="BE7482" i="17"/>
  <c r="BE7338" i="17"/>
  <c r="BE7194" i="17"/>
  <c r="BE7050" i="17"/>
  <c r="BE6906" i="17"/>
  <c r="BE6762" i="17"/>
  <c r="BE6618" i="17"/>
  <c r="BE6474" i="17"/>
  <c r="BE7565" i="17"/>
  <c r="BE7421" i="17"/>
  <c r="BE7277" i="17"/>
  <c r="BE7133" i="17"/>
  <c r="BE6989" i="17"/>
  <c r="BE6845" i="17"/>
  <c r="BE6701" i="17"/>
  <c r="BE6557" i="17"/>
  <c r="BE7648" i="17"/>
  <c r="BE7504" i="17"/>
  <c r="BE7360" i="17"/>
  <c r="BE7216" i="17"/>
  <c r="BE7072" i="17"/>
  <c r="BE6928" i="17"/>
  <c r="BE6784" i="17"/>
  <c r="BE6640" i="17"/>
  <c r="BE6496" i="17"/>
  <c r="BE6352" i="17"/>
  <c r="BE7623" i="17"/>
  <c r="BE7479" i="17"/>
  <c r="BE7335" i="17"/>
  <c r="BE7191" i="17"/>
  <c r="BE7047" i="17"/>
  <c r="BE6903" i="17"/>
  <c r="BE6759" i="17"/>
  <c r="BE6615" i="17"/>
  <c r="BE6471" i="17"/>
  <c r="BE7562" i="17"/>
  <c r="BE7418" i="17"/>
  <c r="BE7274" i="17"/>
  <c r="BE7130" i="17"/>
  <c r="BE6986" i="17"/>
  <c r="BE6842" i="17"/>
  <c r="BE6698" i="17"/>
  <c r="BE6554" i="17"/>
  <c r="BE7653" i="17"/>
  <c r="BE7509" i="17"/>
  <c r="BE7365" i="17"/>
  <c r="BE7221" i="17"/>
  <c r="BE7077" i="17"/>
  <c r="BE6933" i="17"/>
  <c r="BE6789" i="17"/>
  <c r="BE6645" i="17"/>
  <c r="BE6501" i="17"/>
  <c r="BE6357" i="17"/>
  <c r="BE7525" i="17"/>
  <c r="BE7237" i="17"/>
  <c r="BE6949" i="17"/>
  <c r="BE6661" i="17"/>
  <c r="BE6397" i="17"/>
  <c r="BE6232" i="17"/>
  <c r="BE6088" i="17"/>
  <c r="BE5944" i="17"/>
  <c r="BE5800" i="17"/>
  <c r="BE5656" i="17"/>
  <c r="BE5512" i="17"/>
  <c r="BE5368" i="17"/>
  <c r="BE5224" i="17"/>
  <c r="BE5080" i="17"/>
  <c r="BE4936" i="17"/>
  <c r="BE4792" i="17"/>
  <c r="BE7452" i="17"/>
  <c r="BE7164" i="17"/>
  <c r="BE6876" i="17"/>
  <c r="BE6588" i="17"/>
  <c r="BE6353" i="17"/>
  <c r="BE6195" i="17"/>
  <c r="BE6051" i="17"/>
  <c r="BE5907" i="17"/>
  <c r="BE5763" i="17"/>
  <c r="BE5619" i="17"/>
  <c r="BE5475" i="17"/>
  <c r="BE5331" i="17"/>
  <c r="BE5187" i="17"/>
  <c r="BE5043" i="17"/>
  <c r="BE4899" i="17"/>
  <c r="BE7667" i="17"/>
  <c r="BE7379" i="17"/>
  <c r="BE7091" i="17"/>
  <c r="BE6803" i="17"/>
  <c r="BE6515" i="17"/>
  <c r="BE6308" i="17"/>
  <c r="BE6158" i="17"/>
  <c r="BE6014" i="17"/>
  <c r="BE5870" i="17"/>
  <c r="BE5726" i="17"/>
  <c r="BE5582" i="17"/>
  <c r="BE5438" i="17"/>
  <c r="BE5294" i="17"/>
  <c r="BE5150" i="17"/>
  <c r="BE5006" i="17"/>
  <c r="BE4862" i="17"/>
  <c r="BE4718" i="17"/>
  <c r="BE4574" i="17"/>
  <c r="BE4430" i="17"/>
  <c r="BE4286" i="17"/>
  <c r="BE4142" i="17"/>
  <c r="BE7426" i="17"/>
  <c r="BE7138" i="17"/>
  <c r="BE6850" i="17"/>
  <c r="BE6562" i="17"/>
  <c r="BE6336" i="17"/>
  <c r="BE6181" i="17"/>
  <c r="BE6037" i="17"/>
  <c r="BE5893" i="17"/>
  <c r="BE5749" i="17"/>
  <c r="BE5605" i="17"/>
  <c r="BE5461" i="17"/>
  <c r="BE5317" i="17"/>
  <c r="BE5173" i="17"/>
  <c r="BE5029" i="17"/>
  <c r="BE4885" i="17"/>
  <c r="BE7592" i="17"/>
  <c r="BE7304" i="17"/>
  <c r="BE7016" i="17"/>
  <c r="BE6728" i="17"/>
  <c r="BE6440" i="17"/>
  <c r="BE6265" i="17"/>
  <c r="BE6120" i="17"/>
  <c r="BE5976" i="17"/>
  <c r="BE5832" i="17"/>
  <c r="BE5688" i="17"/>
  <c r="BE5544" i="17"/>
  <c r="BE5400" i="17"/>
  <c r="BE5256" i="17"/>
  <c r="BE5112" i="17"/>
  <c r="BE4968" i="17"/>
  <c r="BE4824" i="17"/>
  <c r="BE7462" i="17"/>
  <c r="BE7174" i="17"/>
  <c r="BE6886" i="17"/>
  <c r="BE6598" i="17"/>
  <c r="BE6358" i="17"/>
  <c r="BE6199" i="17"/>
  <c r="BE6055" i="17"/>
  <c r="BE5911" i="17"/>
  <c r="BE5767" i="17"/>
  <c r="BE5623" i="17"/>
  <c r="BE5479" i="17"/>
  <c r="BE5335" i="17"/>
  <c r="BE5191" i="17"/>
  <c r="BE5047" i="17"/>
  <c r="BE4903" i="17"/>
  <c r="BE4759" i="17"/>
  <c r="BE4615" i="17"/>
  <c r="BE4471" i="17"/>
  <c r="BE4327" i="17"/>
  <c r="BE7351" i="17"/>
  <c r="BE6775" i="17"/>
  <c r="BE6290" i="17"/>
  <c r="BE5999" i="17"/>
  <c r="BE5711" i="17"/>
  <c r="BE5423" i="17"/>
  <c r="BE5135" i="17"/>
  <c r="BE4847" i="17"/>
  <c r="BE4645" i="17"/>
  <c r="BE4473" i="17"/>
  <c r="BE4300" i="17"/>
  <c r="BE4139" i="17"/>
  <c r="BE3994" i="17"/>
  <c r="BE3850" i="17"/>
  <c r="BE7614" i="17"/>
  <c r="BE7470" i="17"/>
  <c r="BE7326" i="17"/>
  <c r="BE7182" i="17"/>
  <c r="BE7038" i="17"/>
  <c r="BE6894" i="17"/>
  <c r="BE6750" i="17"/>
  <c r="BE6606" i="17"/>
  <c r="BE6462" i="17"/>
  <c r="BE7553" i="17"/>
  <c r="BE7409" i="17"/>
  <c r="BE7265" i="17"/>
  <c r="BE7121" i="17"/>
  <c r="BE6977" i="17"/>
  <c r="BE6833" i="17"/>
  <c r="BE6689" i="17"/>
  <c r="BE6545" i="17"/>
  <c r="BE7636" i="17"/>
  <c r="BE7492" i="17"/>
  <c r="BE7348" i="17"/>
  <c r="BE7204" i="17"/>
  <c r="BE7060" i="17"/>
  <c r="BE6916" i="17"/>
  <c r="BE6772" i="17"/>
  <c r="BE6628" i="17"/>
  <c r="BE6484" i="17"/>
  <c r="BE6340" i="17"/>
  <c r="BE7611" i="17"/>
  <c r="BE7467" i="17"/>
  <c r="BE7323" i="17"/>
  <c r="BE7179" i="17"/>
  <c r="BE7035" i="17"/>
  <c r="BE6891" i="17"/>
  <c r="BE6747" i="17"/>
  <c r="BE6603" i="17"/>
  <c r="BE6459" i="17"/>
  <c r="BE7550" i="17"/>
  <c r="BE7406" i="17"/>
  <c r="BE7262" i="17"/>
  <c r="BE7118" i="17"/>
  <c r="BE6974" i="17"/>
  <c r="BE6830" i="17"/>
  <c r="BE6686" i="17"/>
  <c r="BE6542" i="17"/>
  <c r="BE7641" i="17"/>
  <c r="BE7497" i="17"/>
  <c r="BE7353" i="17"/>
  <c r="BE7209" i="17"/>
  <c r="BE7065" i="17"/>
  <c r="BE6921" i="17"/>
  <c r="BE6777" i="17"/>
  <c r="BE6633" i="17"/>
  <c r="BE6489" i="17"/>
  <c r="BE6345" i="17"/>
  <c r="BE7501" i="17"/>
  <c r="BE7213" i="17"/>
  <c r="BE6925" i="17"/>
  <c r="BE6637" i="17"/>
  <c r="BE6383" i="17"/>
  <c r="BE6220" i="17"/>
  <c r="BE6076" i="17"/>
  <c r="BE5932" i="17"/>
  <c r="BE5788" i="17"/>
  <c r="BE5644" i="17"/>
  <c r="BE5500" i="17"/>
  <c r="BE5356" i="17"/>
  <c r="BE5212" i="17"/>
  <c r="BE5068" i="17"/>
  <c r="BE4924" i="17"/>
  <c r="BE4780" i="17"/>
  <c r="BE7428" i="17"/>
  <c r="BE7140" i="17"/>
  <c r="BE6852" i="17"/>
  <c r="BE6564" i="17"/>
  <c r="BE6338" i="17"/>
  <c r="BE6183" i="17"/>
  <c r="BE6039" i="17"/>
  <c r="BE5895" i="17"/>
  <c r="BE5751" i="17"/>
  <c r="BE5607" i="17"/>
  <c r="BE5463" i="17"/>
  <c r="BE5319" i="17"/>
  <c r="BE5175" i="17"/>
  <c r="BE5031" i="17"/>
  <c r="BE4887" i="17"/>
  <c r="BE7643" i="17"/>
  <c r="BE7355" i="17"/>
  <c r="BE7067" i="17"/>
  <c r="BE6779" i="17"/>
  <c r="BE6491" i="17"/>
  <c r="BE6294" i="17"/>
  <c r="BE6146" i="17"/>
  <c r="BE6002" i="17"/>
  <c r="BE5858" i="17"/>
  <c r="BE5714" i="17"/>
  <c r="BE5570" i="17"/>
  <c r="BE5426" i="17"/>
  <c r="BE5282" i="17"/>
  <c r="BE5138" i="17"/>
  <c r="BE4994" i="17"/>
  <c r="BE4850" i="17"/>
  <c r="BE4706" i="17"/>
  <c r="BE4562" i="17"/>
  <c r="BE4418" i="17"/>
  <c r="BE4274" i="17"/>
  <c r="BE4130" i="17"/>
  <c r="BE7402" i="17"/>
  <c r="BE7114" i="17"/>
  <c r="BE6826" i="17"/>
  <c r="BE6538" i="17"/>
  <c r="BE6322" i="17"/>
  <c r="BE6169" i="17"/>
  <c r="BE6025" i="17"/>
  <c r="BE5881" i="17"/>
  <c r="BE5737" i="17"/>
  <c r="BE5593" i="17"/>
  <c r="BE5449" i="17"/>
  <c r="BE5305" i="17"/>
  <c r="BE5161" i="17"/>
  <c r="BE5017" i="17"/>
  <c r="BE4873" i="17"/>
  <c r="BE7568" i="17"/>
  <c r="BE7280" i="17"/>
  <c r="BE6992" i="17"/>
  <c r="BE6704" i="17"/>
  <c r="BE6421" i="17"/>
  <c r="BE6252" i="17"/>
  <c r="BE6108" i="17"/>
  <c r="BE5964" i="17"/>
  <c r="BE5820" i="17"/>
  <c r="BE5676" i="17"/>
  <c r="BE5532" i="17"/>
  <c r="BE5388" i="17"/>
  <c r="BE5244" i="17"/>
  <c r="BE5100" i="17"/>
  <c r="BE4956" i="17"/>
  <c r="BE4812" i="17"/>
  <c r="BE7438" i="17"/>
  <c r="BE7150" i="17"/>
  <c r="BE6862" i="17"/>
  <c r="BE6574" i="17"/>
  <c r="BE6343" i="17"/>
  <c r="BE6187" i="17"/>
  <c r="BE6043" i="17"/>
  <c r="BE5899" i="17"/>
  <c r="BE5755" i="17"/>
  <c r="BE5611" i="17"/>
  <c r="BE5467" i="17"/>
  <c r="BE5323" i="17"/>
  <c r="BE5179" i="17"/>
  <c r="BE5035" i="17"/>
  <c r="BE4891" i="17"/>
  <c r="BE4747" i="17"/>
  <c r="BE4603" i="17"/>
  <c r="BE4459" i="17"/>
  <c r="BE4315" i="17"/>
  <c r="BE7303" i="17"/>
  <c r="BE6727" i="17"/>
  <c r="BE6264" i="17"/>
  <c r="BE5975" i="17"/>
  <c r="BE5687" i="17"/>
  <c r="BE5399" i="17"/>
  <c r="BE5111" i="17"/>
  <c r="BE4823" i="17"/>
  <c r="BE4631" i="17"/>
  <c r="BE4458" i="17"/>
  <c r="BE4285" i="17"/>
  <c r="BE4126" i="17"/>
  <c r="BE3982" i="17"/>
  <c r="BE3838" i="17"/>
  <c r="BE7554" i="17"/>
  <c r="BE7410" i="17"/>
  <c r="BE7266" i="17"/>
  <c r="BE7122" i="17"/>
  <c r="BE6978" i="17"/>
  <c r="BE6834" i="17"/>
  <c r="BE6690" i="17"/>
  <c r="BE6546" i="17"/>
  <c r="BE7637" i="17"/>
  <c r="BE7493" i="17"/>
  <c r="BE7349" i="17"/>
  <c r="BE7205" i="17"/>
  <c r="BE7061" i="17"/>
  <c r="BE6917" i="17"/>
  <c r="BE6773" i="17"/>
  <c r="BE6629" i="17"/>
  <c r="BE6485" i="17"/>
  <c r="BE7576" i="17"/>
  <c r="BE7432" i="17"/>
  <c r="BE7288" i="17"/>
  <c r="BE7144" i="17"/>
  <c r="BE7000" i="17"/>
  <c r="BE6856" i="17"/>
  <c r="BE6712" i="17"/>
  <c r="BE6568" i="17"/>
  <c r="BE6424" i="17"/>
  <c r="BE6280" i="17"/>
  <c r="BE7551" i="17"/>
  <c r="BE7407" i="17"/>
  <c r="BE7263" i="17"/>
  <c r="BE7119" i="17"/>
  <c r="BE6975" i="17"/>
  <c r="BE6831" i="17"/>
  <c r="BE6687" i="17"/>
  <c r="BE6543" i="17"/>
  <c r="BE7634" i="17"/>
  <c r="BE7490" i="17"/>
  <c r="BE7346" i="17"/>
  <c r="BE7202" i="17"/>
  <c r="BE7058" i="17"/>
  <c r="BE6914" i="17"/>
  <c r="BE6770" i="17"/>
  <c r="BE6626" i="17"/>
  <c r="BE6482" i="17"/>
  <c r="BE7581" i="17"/>
  <c r="BE7437" i="17"/>
  <c r="BE7293" i="17"/>
  <c r="BE7149" i="17"/>
  <c r="BE7005" i="17"/>
  <c r="BE6861" i="17"/>
  <c r="BE6717" i="17"/>
  <c r="BE6573" i="17"/>
  <c r="BE6429" i="17"/>
  <c r="BE7669" i="17"/>
  <c r="BE7381" i="17"/>
  <c r="BE7093" i="17"/>
  <c r="BE6805" i="17"/>
  <c r="BE6517" i="17"/>
  <c r="BE6311" i="17"/>
  <c r="BE6160" i="17"/>
  <c r="BE6016" i="17"/>
  <c r="BE5872" i="17"/>
  <c r="BE5728" i="17"/>
  <c r="BE5584" i="17"/>
  <c r="BE5440" i="17"/>
  <c r="BE5296" i="17"/>
  <c r="BE5152" i="17"/>
  <c r="BE5008" i="17"/>
  <c r="BE4864" i="17"/>
  <c r="BE7596" i="17"/>
  <c r="BE7308" i="17"/>
  <c r="BE7020" i="17"/>
  <c r="BE6732" i="17"/>
  <c r="BE6444" i="17"/>
  <c r="BE6269" i="17"/>
  <c r="BE6123" i="17"/>
  <c r="BE5979" i="17"/>
  <c r="BE5835" i="17"/>
  <c r="BE5691" i="17"/>
  <c r="BE5547" i="17"/>
  <c r="BE5403" i="17"/>
  <c r="BE5259" i="17"/>
  <c r="BE5115" i="17"/>
  <c r="BE4971" i="17"/>
  <c r="BE4827" i="17"/>
  <c r="BE7523" i="17"/>
  <c r="BE7235" i="17"/>
  <c r="BE6947" i="17"/>
  <c r="BE6659" i="17"/>
  <c r="BE6395" i="17"/>
  <c r="BE6230" i="17"/>
  <c r="BE6086" i="17"/>
  <c r="BE5942" i="17"/>
  <c r="BE5798" i="17"/>
  <c r="BE5654" i="17"/>
  <c r="BE5510" i="17"/>
  <c r="BE5366" i="17"/>
  <c r="BE5222" i="17"/>
  <c r="BE5078" i="17"/>
  <c r="BE4934" i="17"/>
  <c r="BE4790" i="17"/>
  <c r="BE4646" i="17"/>
  <c r="BE4502" i="17"/>
  <c r="BE4358" i="17"/>
  <c r="BE4214" i="17"/>
  <c r="BE7570" i="17"/>
  <c r="BE7282" i="17"/>
  <c r="BE6994" i="17"/>
  <c r="BE6706" i="17"/>
  <c r="BE6422" i="17"/>
  <c r="BE6253" i="17"/>
  <c r="BE6109" i="17"/>
  <c r="BE5965" i="17"/>
  <c r="BE5821" i="17"/>
  <c r="BE5677" i="17"/>
  <c r="BE5533" i="17"/>
  <c r="BE5389" i="17"/>
  <c r="BE5245" i="17"/>
  <c r="BE5101" i="17"/>
  <c r="BE4957" i="17"/>
  <c r="BE4813" i="17"/>
  <c r="BE7448" i="17"/>
  <c r="BE7160" i="17"/>
  <c r="BE6872" i="17"/>
  <c r="BE6584" i="17"/>
  <c r="BE6349" i="17"/>
  <c r="BE6192" i="17"/>
  <c r="BE6048" i="17"/>
  <c r="BE5904" i="17"/>
  <c r="BE5760" i="17"/>
  <c r="BE5616" i="17"/>
  <c r="BE5472" i="17"/>
  <c r="BE5328" i="17"/>
  <c r="BE5184" i="17"/>
  <c r="BE5040" i="17"/>
  <c r="BE4896" i="17"/>
  <c r="BE7606" i="17"/>
  <c r="BE7318" i="17"/>
  <c r="BE7030" i="17"/>
  <c r="BE6742" i="17"/>
  <c r="BE6454" i="17"/>
  <c r="BE6273" i="17"/>
  <c r="BE6127" i="17"/>
  <c r="BE5983" i="17"/>
  <c r="BE5839" i="17"/>
  <c r="BE5695" i="17"/>
  <c r="BE5551" i="17"/>
  <c r="BE5407" i="17"/>
  <c r="BE5263" i="17"/>
  <c r="BE5119" i="17"/>
  <c r="BE4975" i="17"/>
  <c r="BE4831" i="17"/>
  <c r="BE4687" i="17"/>
  <c r="BE4543" i="17"/>
  <c r="BE4399" i="17"/>
  <c r="BE7639" i="17"/>
  <c r="BE7063" i="17"/>
  <c r="BE6487" i="17"/>
  <c r="BE6143" i="17"/>
  <c r="BE5855" i="17"/>
  <c r="BE5567" i="17"/>
  <c r="BE5279" i="17"/>
  <c r="BE4991" i="17"/>
  <c r="BE4732" i="17"/>
  <c r="BE4559" i="17"/>
  <c r="BE4386" i="17"/>
  <c r="BE4218" i="17"/>
  <c r="BE4066" i="17"/>
  <c r="BE3922" i="17"/>
  <c r="BE3778" i="17"/>
  <c r="BE7602" i="17"/>
  <c r="BE7314" i="17"/>
  <c r="BE7026" i="17"/>
  <c r="BE6738" i="17"/>
  <c r="BE6450" i="17"/>
  <c r="BE7397" i="17"/>
  <c r="BE7109" i="17"/>
  <c r="BE6821" i="17"/>
  <c r="BE6533" i="17"/>
  <c r="BE7480" i="17"/>
  <c r="BE7192" i="17"/>
  <c r="BE6904" i="17"/>
  <c r="BE6616" i="17"/>
  <c r="BE6328" i="17"/>
  <c r="BE7455" i="17"/>
  <c r="BE7167" i="17"/>
  <c r="BE6879" i="17"/>
  <c r="BE6591" i="17"/>
  <c r="BE7538" i="17"/>
  <c r="BE7250" i="17"/>
  <c r="BE6962" i="17"/>
  <c r="BE6674" i="17"/>
  <c r="BE7629" i="17"/>
  <c r="BE7341" i="17"/>
  <c r="BE7053" i="17"/>
  <c r="BE6765" i="17"/>
  <c r="BE6477" i="17"/>
  <c r="BE7477" i="17"/>
  <c r="BE6901" i="17"/>
  <c r="BE6368" i="17"/>
  <c r="BE6064" i="17"/>
  <c r="BE5776" i="17"/>
  <c r="BE5488" i="17"/>
  <c r="BE5200" i="17"/>
  <c r="BE4912" i="17"/>
  <c r="BE7404" i="17"/>
  <c r="BE6828" i="17"/>
  <c r="BE6324" i="17"/>
  <c r="BE6027" i="17"/>
  <c r="BE5739" i="17"/>
  <c r="BE5451" i="17"/>
  <c r="BE5163" i="17"/>
  <c r="BE4875" i="17"/>
  <c r="BE7331" i="17"/>
  <c r="BE6755" i="17"/>
  <c r="BE6281" i="17"/>
  <c r="BE5990" i="17"/>
  <c r="BE5702" i="17"/>
  <c r="BE5414" i="17"/>
  <c r="BE5126" i="17"/>
  <c r="BE4838" i="17"/>
  <c r="BE4550" i="17"/>
  <c r="BE4262" i="17"/>
  <c r="BE7378" i="17"/>
  <c r="BE6802" i="17"/>
  <c r="BE6307" i="17"/>
  <c r="BE6013" i="17"/>
  <c r="BE5725" i="17"/>
  <c r="BE5437" i="17"/>
  <c r="BE5149" i="17"/>
  <c r="BE4861" i="17"/>
  <c r="BE7256" i="17"/>
  <c r="BE6680" i="17"/>
  <c r="BE6240" i="17"/>
  <c r="BE5952" i="17"/>
  <c r="BE5664" i="17"/>
  <c r="BE5376" i="17"/>
  <c r="BE5088" i="17"/>
  <c r="BE4800" i="17"/>
  <c r="BE7126" i="17"/>
  <c r="BE6550" i="17"/>
  <c r="BE6175" i="17"/>
  <c r="BE5887" i="17"/>
  <c r="BE5599" i="17"/>
  <c r="BE5311" i="17"/>
  <c r="BE5023" i="17"/>
  <c r="BE4735" i="17"/>
  <c r="BE4447" i="17"/>
  <c r="BE7255" i="17"/>
  <c r="BE6239" i="17"/>
  <c r="BE5663" i="17"/>
  <c r="BE5087" i="17"/>
  <c r="BE4617" i="17"/>
  <c r="BE4271" i="17"/>
  <c r="BE3970" i="17"/>
  <c r="BE3706" i="17"/>
  <c r="BE3562" i="17"/>
  <c r="BE3418" i="17"/>
  <c r="BE3274" i="17"/>
  <c r="BE3130" i="17"/>
  <c r="BE2986" i="17"/>
  <c r="BE2842" i="17"/>
  <c r="BE2698" i="17"/>
  <c r="BE2554" i="17"/>
  <c r="BE2410" i="17"/>
  <c r="BE7201" i="17"/>
  <c r="BE6625" i="17"/>
  <c r="BE6214" i="17"/>
  <c r="BE5926" i="17"/>
  <c r="BE5638" i="17"/>
  <c r="BE5350" i="17"/>
  <c r="BE5062" i="17"/>
  <c r="BE4776" i="17"/>
  <c r="BE4601" i="17"/>
  <c r="BE4428" i="17"/>
  <c r="BE4256" i="17"/>
  <c r="BE4101" i="17"/>
  <c r="BE3957" i="17"/>
  <c r="BE3813" i="17"/>
  <c r="BE3669" i="17"/>
  <c r="BE3525" i="17"/>
  <c r="BE3381" i="17"/>
  <c r="BE3237" i="17"/>
  <c r="BE3093" i="17"/>
  <c r="BE2949" i="17"/>
  <c r="BE2805" i="17"/>
  <c r="BE2661" i="17"/>
  <c r="BE2517" i="17"/>
  <c r="BE7632" i="17"/>
  <c r="BE7056" i="17"/>
  <c r="BE6480" i="17"/>
  <c r="BE6141" i="17"/>
  <c r="BE5853" i="17"/>
  <c r="BE5565" i="17"/>
  <c r="BE5277" i="17"/>
  <c r="BE4989" i="17"/>
  <c r="BE4729" i="17"/>
  <c r="BE4557" i="17"/>
  <c r="BE4384" i="17"/>
  <c r="BE4216" i="17"/>
  <c r="BE4064" i="17"/>
  <c r="BE3920" i="17"/>
  <c r="BE3776" i="17"/>
  <c r="BE3632" i="17"/>
  <c r="BE3488" i="17"/>
  <c r="BE3344" i="17"/>
  <c r="BE3200" i="17"/>
  <c r="BE3056" i="17"/>
  <c r="BE2912" i="17"/>
  <c r="BE2768" i="17"/>
  <c r="BE2624" i="17"/>
  <c r="BE2480" i="17"/>
  <c r="BE7487" i="17"/>
  <c r="BE6911" i="17"/>
  <c r="BE6373" i="17"/>
  <c r="BE6068" i="17"/>
  <c r="BE5780" i="17"/>
  <c r="BE5492" i="17"/>
  <c r="BE5204" i="17"/>
  <c r="BE4916" i="17"/>
  <c r="BE4685" i="17"/>
  <c r="BE4512" i="17"/>
  <c r="BE4340" i="17"/>
  <c r="BE4175" i="17"/>
  <c r="BE4027" i="17"/>
  <c r="BE3883" i="17"/>
  <c r="BE3739" i="17"/>
  <c r="BE3595" i="17"/>
  <c r="BE3451" i="17"/>
  <c r="BE3307" i="17"/>
  <c r="BE3163" i="17"/>
  <c r="BE3019" i="17"/>
  <c r="BE2875" i="17"/>
  <c r="BE2731" i="17"/>
  <c r="BE2587" i="17"/>
  <c r="BE2443" i="17"/>
  <c r="BE7340" i="17"/>
  <c r="BE6764" i="17"/>
  <c r="BE6285" i="17"/>
  <c r="BE5994" i="17"/>
  <c r="BE5706" i="17"/>
  <c r="BE5418" i="17"/>
  <c r="BE5130" i="17"/>
  <c r="BE4842" i="17"/>
  <c r="BE4641" i="17"/>
  <c r="BE4468" i="17"/>
  <c r="BE4295" i="17"/>
  <c r="BE4135" i="17"/>
  <c r="BE3990" i="17"/>
  <c r="BE3846" i="17"/>
  <c r="BE3702" i="17"/>
  <c r="BE3558" i="17"/>
  <c r="BE3414" i="17"/>
  <c r="BE3270" i="17"/>
  <c r="BE3126" i="17"/>
  <c r="BE2982" i="17"/>
  <c r="BE2838" i="17"/>
  <c r="BE2694" i="17"/>
  <c r="BE2550" i="17"/>
  <c r="BE2406" i="17"/>
  <c r="BE7223" i="17"/>
  <c r="BE6647" i="17"/>
  <c r="BE6224" i="17"/>
  <c r="BE5936" i="17"/>
  <c r="BE5648" i="17"/>
  <c r="BE5360" i="17"/>
  <c r="BE5072" i="17"/>
  <c r="BE4784" i="17"/>
  <c r="BE4606" i="17"/>
  <c r="BE4433" i="17"/>
  <c r="BE4260" i="17"/>
  <c r="BE4105" i="17"/>
  <c r="BE3961" i="17"/>
  <c r="BE3817" i="17"/>
  <c r="BE3673" i="17"/>
  <c r="BE3529" i="17"/>
  <c r="BE3385" i="17"/>
  <c r="BE3241" i="17"/>
  <c r="BE3097" i="17"/>
  <c r="BE2953" i="17"/>
  <c r="BE2809" i="17"/>
  <c r="BE2665" i="17"/>
  <c r="BE2521" i="17"/>
  <c r="BE2377" i="17"/>
  <c r="BE2233" i="17"/>
  <c r="BE2089" i="17"/>
  <c r="BE6571" i="17"/>
  <c r="BE5897" i="17"/>
  <c r="BE5321" i="17"/>
  <c r="BE4755" i="17"/>
  <c r="BE4409" i="17"/>
  <c r="BE4085" i="17"/>
  <c r="BE3797" i="17"/>
  <c r="BE3509" i="17"/>
  <c r="BE3221" i="17"/>
  <c r="BE2933" i="17"/>
  <c r="BE2645" i="17"/>
  <c r="BE2368" i="17"/>
  <c r="BE2211" i="17"/>
  <c r="BE2056" i="17"/>
  <c r="BE1912" i="17"/>
  <c r="BE1768" i="17"/>
  <c r="BE1624" i="17"/>
  <c r="BE1480" i="17"/>
  <c r="BE1336" i="17"/>
  <c r="BE1192" i="17"/>
  <c r="BE1048" i="17"/>
  <c r="BE904" i="17"/>
  <c r="BE760" i="17"/>
  <c r="BE616" i="17"/>
  <c r="BE472" i="17"/>
  <c r="BE328" i="17"/>
  <c r="BE6751" i="17"/>
  <c r="BE5987" i="17"/>
  <c r="BE5411" i="17"/>
  <c r="BE4835" i="17"/>
  <c r="BE4465" i="17"/>
  <c r="BE4133" i="17"/>
  <c r="BE3844" i="17"/>
  <c r="BE3556" i="17"/>
  <c r="BE3268" i="17"/>
  <c r="BE2980" i="17"/>
  <c r="BE2692" i="17"/>
  <c r="BE2404" i="17"/>
  <c r="BE2236" i="17"/>
  <c r="BE2079" i="17"/>
  <c r="BE1935" i="17"/>
  <c r="BE1791" i="17"/>
  <c r="BE1647" i="17"/>
  <c r="BE1503" i="17"/>
  <c r="BE1359" i="17"/>
  <c r="BE1215" i="17"/>
  <c r="BE1071" i="17"/>
  <c r="BE927" i="17"/>
  <c r="BE783" i="17"/>
  <c r="BE639" i="17"/>
  <c r="BE495" i="17"/>
  <c r="BE351" i="17"/>
  <c r="BE6841" i="17"/>
  <c r="BE6034" i="17"/>
  <c r="BE5458" i="17"/>
  <c r="BE4882" i="17"/>
  <c r="BE4493" i="17"/>
  <c r="BE4158" i="17"/>
  <c r="BE3867" i="17"/>
  <c r="BE3579" i="17"/>
  <c r="BE3291" i="17"/>
  <c r="BE3003" i="17"/>
  <c r="BE2715" i="17"/>
  <c r="BE2427" i="17"/>
  <c r="BE2248" i="17"/>
  <c r="BE2091" i="17"/>
  <c r="BE1946" i="17"/>
  <c r="BE1802" i="17"/>
  <c r="BE1658" i="17"/>
  <c r="BE1514" i="17"/>
  <c r="BE1370" i="17"/>
  <c r="BE1226" i="17"/>
  <c r="BE1082" i="17"/>
  <c r="BE938" i="17"/>
  <c r="BE794" i="17"/>
  <c r="BE650" i="17"/>
  <c r="BE506" i="17"/>
  <c r="BE362" i="17"/>
  <c r="BE7032" i="17"/>
  <c r="BE6129" i="17"/>
  <c r="BE5553" i="17"/>
  <c r="BE4977" i="17"/>
  <c r="BE4549" i="17"/>
  <c r="BE4209" i="17"/>
  <c r="BE3914" i="17"/>
  <c r="BE3626" i="17"/>
  <c r="BE3338" i="17"/>
  <c r="BE3050" i="17"/>
  <c r="BE2762" i="17"/>
  <c r="BE2474" i="17"/>
  <c r="BE2273" i="17"/>
  <c r="BE2116" i="17"/>
  <c r="BE1969" i="17"/>
  <c r="BE1825" i="17"/>
  <c r="BE1681" i="17"/>
  <c r="BE1537" i="17"/>
  <c r="BE1393" i="17"/>
  <c r="BE1249" i="17"/>
  <c r="BE1105" i="17"/>
  <c r="BE961" i="17"/>
  <c r="BE817" i="17"/>
  <c r="BE673" i="17"/>
  <c r="BE529" i="17"/>
  <c r="BE385" i="17"/>
  <c r="BE7124" i="17"/>
  <c r="BE6174" i="17"/>
  <c r="BE5598" i="17"/>
  <c r="BE5022" i="17"/>
  <c r="BE4576" i="17"/>
  <c r="BE4233" i="17"/>
  <c r="BE3936" i="17"/>
  <c r="BE3648" i="17"/>
  <c r="BE3360" i="17"/>
  <c r="BE3072" i="17"/>
  <c r="BE2784" i="17"/>
  <c r="BE2496" i="17"/>
  <c r="BE2285" i="17"/>
  <c r="BE2128" i="17"/>
  <c r="BE1980" i="17"/>
  <c r="BE1836" i="17"/>
  <c r="BE1692" i="17"/>
  <c r="BE1548" i="17"/>
  <c r="BE1404" i="17"/>
  <c r="BE1260" i="17"/>
  <c r="BE1116" i="17"/>
  <c r="BE7590" i="17"/>
  <c r="BE7302" i="17"/>
  <c r="BE7014" i="17"/>
  <c r="BE6726" i="17"/>
  <c r="BE6438" i="17"/>
  <c r="BE7385" i="17"/>
  <c r="BE7097" i="17"/>
  <c r="BE6809" i="17"/>
  <c r="BE6521" i="17"/>
  <c r="BE7468" i="17"/>
  <c r="BE7180" i="17"/>
  <c r="BE6892" i="17"/>
  <c r="BE6604" i="17"/>
  <c r="BE6316" i="17"/>
  <c r="BE7443" i="17"/>
  <c r="BE7155" i="17"/>
  <c r="BE6867" i="17"/>
  <c r="BE6579" i="17"/>
  <c r="BE7526" i="17"/>
  <c r="BE7238" i="17"/>
  <c r="BE6950" i="17"/>
  <c r="BE6662" i="17"/>
  <c r="BE7617" i="17"/>
  <c r="BE7329" i="17"/>
  <c r="BE7041" i="17"/>
  <c r="BE6753" i="17"/>
  <c r="BE6465" i="17"/>
  <c r="BE7453" i="17"/>
  <c r="BE6877" i="17"/>
  <c r="BE6354" i="17"/>
  <c r="BE6052" i="17"/>
  <c r="BE5764" i="17"/>
  <c r="BE5476" i="17"/>
  <c r="BE5188" i="17"/>
  <c r="BE4900" i="17"/>
  <c r="BE7380" i="17"/>
  <c r="BE6804" i="17"/>
  <c r="BE6310" i="17"/>
  <c r="BE6015" i="17"/>
  <c r="BE5727" i="17"/>
  <c r="BE5439" i="17"/>
  <c r="BE5151" i="17"/>
  <c r="BE4863" i="17"/>
  <c r="BE7307" i="17"/>
  <c r="BE6731" i="17"/>
  <c r="BE6267" i="17"/>
  <c r="BE5978" i="17"/>
  <c r="BE5690" i="17"/>
  <c r="BE5402" i="17"/>
  <c r="BE5114" i="17"/>
  <c r="BE4826" i="17"/>
  <c r="BE4538" i="17"/>
  <c r="BE4250" i="17"/>
  <c r="BE7354" i="17"/>
  <c r="BE6778" i="17"/>
  <c r="BE6293" i="17"/>
  <c r="BE6001" i="17"/>
  <c r="BE5713" i="17"/>
  <c r="BE5425" i="17"/>
  <c r="BE5137" i="17"/>
  <c r="BE4849" i="17"/>
  <c r="BE7232" i="17"/>
  <c r="BE6656" i="17"/>
  <c r="BE6228" i="17"/>
  <c r="BE5940" i="17"/>
  <c r="BE5652" i="17"/>
  <c r="BE5364" i="17"/>
  <c r="BE5076" i="17"/>
  <c r="BE4788" i="17"/>
  <c r="BE7102" i="17"/>
  <c r="BE6526" i="17"/>
  <c r="BE6163" i="17"/>
  <c r="BE5875" i="17"/>
  <c r="BE5587" i="17"/>
  <c r="BE5299" i="17"/>
  <c r="BE5011" i="17"/>
  <c r="BE4723" i="17"/>
  <c r="BE4435" i="17"/>
  <c r="BE7207" i="17"/>
  <c r="BE6215" i="17"/>
  <c r="BE5639" i="17"/>
  <c r="BE5063" i="17"/>
  <c r="BE4602" i="17"/>
  <c r="BE4257" i="17"/>
  <c r="BE3958" i="17"/>
  <c r="BE3694" i="17"/>
  <c r="BE3550" i="17"/>
  <c r="BE3406" i="17"/>
  <c r="BE3262" i="17"/>
  <c r="BE3118" i="17"/>
  <c r="BE2974" i="17"/>
  <c r="BE2830" i="17"/>
  <c r="BE2686" i="17"/>
  <c r="BE2542" i="17"/>
  <c r="BE2398" i="17"/>
  <c r="BE7153" i="17"/>
  <c r="BE6577" i="17"/>
  <c r="BE6190" i="17"/>
  <c r="BE5902" i="17"/>
  <c r="BE5614" i="17"/>
  <c r="BE5326" i="17"/>
  <c r="BE5038" i="17"/>
  <c r="BE4760" i="17"/>
  <c r="BE4587" i="17"/>
  <c r="BE4414" i="17"/>
  <c r="BE4243" i="17"/>
  <c r="BE4089" i="17"/>
  <c r="BE3945" i="17"/>
  <c r="BE3801" i="17"/>
  <c r="BE3657" i="17"/>
  <c r="BE3513" i="17"/>
  <c r="BE3369" i="17"/>
  <c r="BE3225" i="17"/>
  <c r="BE3081" i="17"/>
  <c r="BE2937" i="17"/>
  <c r="BE2793" i="17"/>
  <c r="BE2649" i="17"/>
  <c r="BE2505" i="17"/>
  <c r="BE7584" i="17"/>
  <c r="BE7008" i="17"/>
  <c r="BE6432" i="17"/>
  <c r="BE6117" i="17"/>
  <c r="BE5829" i="17"/>
  <c r="BE5541" i="17"/>
  <c r="BE5253" i="17"/>
  <c r="BE4965" i="17"/>
  <c r="BE4715" i="17"/>
  <c r="BE4542" i="17"/>
  <c r="BE4369" i="17"/>
  <c r="BE4203" i="17"/>
  <c r="BE4052" i="17"/>
  <c r="BE3908" i="17"/>
  <c r="BE3764" i="17"/>
  <c r="BE3620" i="17"/>
  <c r="BE3476" i="17"/>
  <c r="BE3332" i="17"/>
  <c r="BE3188" i="17"/>
  <c r="BE3044" i="17"/>
  <c r="BE2900" i="17"/>
  <c r="BE2756" i="17"/>
  <c r="BE2612" i="17"/>
  <c r="BE2468" i="17"/>
  <c r="BE7439" i="17"/>
  <c r="BE6863" i="17"/>
  <c r="BE6344" i="17"/>
  <c r="BE6044" i="17"/>
  <c r="BE5756" i="17"/>
  <c r="BE5468" i="17"/>
  <c r="BE5180" i="17"/>
  <c r="BE4892" i="17"/>
  <c r="BE4671" i="17"/>
  <c r="BE4498" i="17"/>
  <c r="BE4325" i="17"/>
  <c r="BE4162" i="17"/>
  <c r="BE4015" i="17"/>
  <c r="BE3871" i="17"/>
  <c r="BE3727" i="17"/>
  <c r="BE3583" i="17"/>
  <c r="BE3439" i="17"/>
  <c r="BE3295" i="17"/>
  <c r="BE3151" i="17"/>
  <c r="BE3007" i="17"/>
  <c r="BE2863" i="17"/>
  <c r="BE2719" i="17"/>
  <c r="BE2575" i="17"/>
  <c r="BE2431" i="17"/>
  <c r="BE7292" i="17"/>
  <c r="BE6716" i="17"/>
  <c r="BE6259" i="17"/>
  <c r="BE5970" i="17"/>
  <c r="BE5682" i="17"/>
  <c r="BE5394" i="17"/>
  <c r="BE5106" i="17"/>
  <c r="BE4818" i="17"/>
  <c r="BE4626" i="17"/>
  <c r="BE4453" i="17"/>
  <c r="BE4281" i="17"/>
  <c r="BE4122" i="17"/>
  <c r="BE3978" i="17"/>
  <c r="BE3834" i="17"/>
  <c r="BE3690" i="17"/>
  <c r="BE3546" i="17"/>
  <c r="BE3402" i="17"/>
  <c r="BE3258" i="17"/>
  <c r="BE3114" i="17"/>
  <c r="BE2970" i="17"/>
  <c r="BE2826" i="17"/>
  <c r="BE2682" i="17"/>
  <c r="BE2538" i="17"/>
  <c r="BE2394" i="17"/>
  <c r="BE7175" i="17"/>
  <c r="BE6599" i="17"/>
  <c r="BE6200" i="17"/>
  <c r="BE5912" i="17"/>
  <c r="BE5624" i="17"/>
  <c r="BE5336" i="17"/>
  <c r="BE5048" i="17"/>
  <c r="BE4764" i="17"/>
  <c r="BE4592" i="17"/>
  <c r="BE4419" i="17"/>
  <c r="BE4247" i="17"/>
  <c r="BE4093" i="17"/>
  <c r="BE3949" i="17"/>
  <c r="BE3805" i="17"/>
  <c r="BE3661" i="17"/>
  <c r="BE3517" i="17"/>
  <c r="BE3373" i="17"/>
  <c r="BE3229" i="17"/>
  <c r="BE3085" i="17"/>
  <c r="BE2941" i="17"/>
  <c r="BE2797" i="17"/>
  <c r="BE2653" i="17"/>
  <c r="BE2509" i="17"/>
  <c r="BE2365" i="17"/>
  <c r="BE2221" i="17"/>
  <c r="BE7627" i="17"/>
  <c r="BE6475" i="17"/>
  <c r="BE5849" i="17"/>
  <c r="BE5273" i="17"/>
  <c r="BE4726" i="17"/>
  <c r="BE4380" i="17"/>
  <c r="BE4061" i="17"/>
  <c r="BE3773" i="17"/>
  <c r="BE3485" i="17"/>
  <c r="BE3197" i="17"/>
  <c r="BE2909" i="17"/>
  <c r="BE2621" i="17"/>
  <c r="BE2355" i="17"/>
  <c r="BE2198" i="17"/>
  <c r="BE2044" i="17"/>
  <c r="BE1900" i="17"/>
  <c r="BE1756" i="17"/>
  <c r="BE1612" i="17"/>
  <c r="BE1468" i="17"/>
  <c r="BE1324" i="17"/>
  <c r="BE1180" i="17"/>
  <c r="BE1036" i="17"/>
  <c r="BE892" i="17"/>
  <c r="BE748" i="17"/>
  <c r="BE604" i="17"/>
  <c r="BE460" i="17"/>
  <c r="BE316" i="17"/>
  <c r="BE6655" i="17"/>
  <c r="BE5939" i="17"/>
  <c r="BE5363" i="17"/>
  <c r="BE4787" i="17"/>
  <c r="BE4437" i="17"/>
  <c r="BE4108" i="17"/>
  <c r="BE3820" i="17"/>
  <c r="BE3532" i="17"/>
  <c r="BE3244" i="17"/>
  <c r="BE2956" i="17"/>
  <c r="BE2668" i="17"/>
  <c r="BE2380" i="17"/>
  <c r="BE2223" i="17"/>
  <c r="BE2067" i="17"/>
  <c r="BE1923" i="17"/>
  <c r="BE1779" i="17"/>
  <c r="BE1635" i="17"/>
  <c r="BE1491" i="17"/>
  <c r="BE1347" i="17"/>
  <c r="BE1203" i="17"/>
  <c r="BE1059" i="17"/>
  <c r="BE915" i="17"/>
  <c r="BE771" i="17"/>
  <c r="BE627" i="17"/>
  <c r="BE483" i="17"/>
  <c r="BE339" i="17"/>
  <c r="BE6745" i="17"/>
  <c r="BE5986" i="17"/>
  <c r="BE5410" i="17"/>
  <c r="BE4834" i="17"/>
  <c r="BE4464" i="17"/>
  <c r="BE4132" i="17"/>
  <c r="BE3843" i="17"/>
  <c r="BE3555" i="17"/>
  <c r="BE3267" i="17"/>
  <c r="BE2979" i="17"/>
  <c r="BE2691" i="17"/>
  <c r="BE2403" i="17"/>
  <c r="BE2235" i="17"/>
  <c r="BE2078" i="17"/>
  <c r="BE1934" i="17"/>
  <c r="BE1790" i="17"/>
  <c r="BE1646" i="17"/>
  <c r="BE1502" i="17"/>
  <c r="BE1358" i="17"/>
  <c r="BE1214" i="17"/>
  <c r="BE1070" i="17"/>
  <c r="BE926" i="17"/>
  <c r="BE782" i="17"/>
  <c r="BE638" i="17"/>
  <c r="BE494" i="17"/>
  <c r="BE350" i="17"/>
  <c r="BE6936" i="17"/>
  <c r="BE6081" i="17"/>
  <c r="BE5505" i="17"/>
  <c r="BE4929" i="17"/>
  <c r="BE4521" i="17"/>
  <c r="BE4183" i="17"/>
  <c r="BE3890" i="17"/>
  <c r="BE3602" i="17"/>
  <c r="BE3314" i="17"/>
  <c r="BE3026" i="17"/>
  <c r="BE2738" i="17"/>
  <c r="BE2450" i="17"/>
  <c r="BE2260" i="17"/>
  <c r="BE2103" i="17"/>
  <c r="BE1957" i="17"/>
  <c r="BE1813" i="17"/>
  <c r="BE1669" i="17"/>
  <c r="BE1525" i="17"/>
  <c r="BE1381" i="17"/>
  <c r="BE1237" i="17"/>
  <c r="BE1093" i="17"/>
  <c r="BE949" i="17"/>
  <c r="BE805" i="17"/>
  <c r="BE661" i="17"/>
  <c r="BE517" i="17"/>
  <c r="BE373" i="17"/>
  <c r="BE7028" i="17"/>
  <c r="BE6126" i="17"/>
  <c r="BE5550" i="17"/>
  <c r="BE4974" i="17"/>
  <c r="BE4547" i="17"/>
  <c r="BE4207" i="17"/>
  <c r="BE3912" i="17"/>
  <c r="BE3624" i="17"/>
  <c r="BE3336" i="17"/>
  <c r="BE3048" i="17"/>
  <c r="BE2760" i="17"/>
  <c r="BE2472" i="17"/>
  <c r="BE2272" i="17"/>
  <c r="BE2115" i="17"/>
  <c r="BE1968" i="17"/>
  <c r="BE1824" i="17"/>
  <c r="BE1680" i="17"/>
  <c r="BE1536" i="17"/>
  <c r="BE1392" i="17"/>
  <c r="BE1248" i="17"/>
  <c r="BE1104" i="17"/>
  <c r="BE7578" i="17"/>
  <c r="BE7290" i="17"/>
  <c r="BE7002" i="17"/>
  <c r="BE6714" i="17"/>
  <c r="BE7661" i="17"/>
  <c r="BE7373" i="17"/>
  <c r="BE7085" i="17"/>
  <c r="BE6797" i="17"/>
  <c r="BE6509" i="17"/>
  <c r="BE7456" i="17"/>
  <c r="BE7168" i="17"/>
  <c r="BE6880" i="17"/>
  <c r="BE6592" i="17"/>
  <c r="BE6304" i="17"/>
  <c r="BE7431" i="17"/>
  <c r="BE7143" i="17"/>
  <c r="BE6855" i="17"/>
  <c r="BE6567" i="17"/>
  <c r="BE7514" i="17"/>
  <c r="BE7226" i="17"/>
  <c r="BE6938" i="17"/>
  <c r="BE6650" i="17"/>
  <c r="BE7605" i="17"/>
  <c r="BE7317" i="17"/>
  <c r="BE7029" i="17"/>
  <c r="BE6741" i="17"/>
  <c r="BE6453" i="17"/>
  <c r="BE7429" i="17"/>
  <c r="BE6853" i="17"/>
  <c r="BE6339" i="17"/>
  <c r="BE6040" i="17"/>
  <c r="BE5752" i="17"/>
  <c r="BE5464" i="17"/>
  <c r="BE5176" i="17"/>
  <c r="BE4888" i="17"/>
  <c r="BE7356" i="17"/>
  <c r="BE6780" i="17"/>
  <c r="BE6295" i="17"/>
  <c r="BE6003" i="17"/>
  <c r="BE5715" i="17"/>
  <c r="BE5427" i="17"/>
  <c r="BE5139" i="17"/>
  <c r="BE4851" i="17"/>
  <c r="BE7283" i="17"/>
  <c r="BE6707" i="17"/>
  <c r="BE6254" i="17"/>
  <c r="BE5966" i="17"/>
  <c r="BE5678" i="17"/>
  <c r="BE5390" i="17"/>
  <c r="BE5102" i="17"/>
  <c r="BE4814" i="17"/>
  <c r="BE4526" i="17"/>
  <c r="BE4238" i="17"/>
  <c r="BE7330" i="17"/>
  <c r="BE6754" i="17"/>
  <c r="BE6279" i="17"/>
  <c r="BE5989" i="17"/>
  <c r="BE5701" i="17"/>
  <c r="BE5413" i="17"/>
  <c r="BE5125" i="17"/>
  <c r="BE4837" i="17"/>
  <c r="BE7208" i="17"/>
  <c r="BE6632" i="17"/>
  <c r="BE6216" i="17"/>
  <c r="BE5928" i="17"/>
  <c r="BE5640" i="17"/>
  <c r="BE5352" i="17"/>
  <c r="BE5064" i="17"/>
  <c r="BE7654" i="17"/>
  <c r="BE7078" i="17"/>
  <c r="BE6502" i="17"/>
  <c r="BE6151" i="17"/>
  <c r="BE5863" i="17"/>
  <c r="BE5575" i="17"/>
  <c r="BE5287" i="17"/>
  <c r="BE4999" i="17"/>
  <c r="BE4711" i="17"/>
  <c r="BE4423" i="17"/>
  <c r="BE7159" i="17"/>
  <c r="BE6191" i="17"/>
  <c r="BE5615" i="17"/>
  <c r="BE5039" i="17"/>
  <c r="BE4588" i="17"/>
  <c r="BE4244" i="17"/>
  <c r="BE3946" i="17"/>
  <c r="BE3682" i="17"/>
  <c r="BE3538" i="17"/>
  <c r="BE3394" i="17"/>
  <c r="BE3250" i="17"/>
  <c r="BE3106" i="17"/>
  <c r="BE2962" i="17"/>
  <c r="BE2818" i="17"/>
  <c r="BE2674" i="17"/>
  <c r="BE2530" i="17"/>
  <c r="BE2386" i="17"/>
  <c r="BE7105" i="17"/>
  <c r="BE6529" i="17"/>
  <c r="BE6166" i="17"/>
  <c r="BE5878" i="17"/>
  <c r="BE5590" i="17"/>
  <c r="BE5302" i="17"/>
  <c r="BE5014" i="17"/>
  <c r="BE4745" i="17"/>
  <c r="BE4572" i="17"/>
  <c r="BE4400" i="17"/>
  <c r="BE4230" i="17"/>
  <c r="BE4077" i="17"/>
  <c r="BE3933" i="17"/>
  <c r="BE3789" i="17"/>
  <c r="BE3645" i="17"/>
  <c r="BE3501" i="17"/>
  <c r="BE3357" i="17"/>
  <c r="BE3213" i="17"/>
  <c r="BE3069" i="17"/>
  <c r="BE2925" i="17"/>
  <c r="BE2781" i="17"/>
  <c r="BE2637" i="17"/>
  <c r="BE2493" i="17"/>
  <c r="BE7536" i="17"/>
  <c r="BE6960" i="17"/>
  <c r="BE6403" i="17"/>
  <c r="BE6093" i="17"/>
  <c r="BE5805" i="17"/>
  <c r="BE5517" i="17"/>
  <c r="BE5229" i="17"/>
  <c r="BE4941" i="17"/>
  <c r="BE4701" i="17"/>
  <c r="BE4528" i="17"/>
  <c r="BE4355" i="17"/>
  <c r="BE4189" i="17"/>
  <c r="BE4040" i="17"/>
  <c r="BE3896" i="17"/>
  <c r="BE3752" i="17"/>
  <c r="BE3608" i="17"/>
  <c r="BE3464" i="17"/>
  <c r="BE3320" i="17"/>
  <c r="BE3176" i="17"/>
  <c r="BE3032" i="17"/>
  <c r="BE2888" i="17"/>
  <c r="BE2744" i="17"/>
  <c r="BE2600" i="17"/>
  <c r="BE2456" i="17"/>
  <c r="BE7391" i="17"/>
  <c r="BE6815" i="17"/>
  <c r="BE6315" i="17"/>
  <c r="BE6020" i="17"/>
  <c r="BE5732" i="17"/>
  <c r="BE5444" i="17"/>
  <c r="BE5156" i="17"/>
  <c r="BE4868" i="17"/>
  <c r="BE4656" i="17"/>
  <c r="BE4484" i="17"/>
  <c r="BE4311" i="17"/>
  <c r="BE4149" i="17"/>
  <c r="BE4003" i="17"/>
  <c r="BE3859" i="17"/>
  <c r="BE3715" i="17"/>
  <c r="BE3571" i="17"/>
  <c r="BE3427" i="17"/>
  <c r="BE3283" i="17"/>
  <c r="BE3139" i="17"/>
  <c r="BE2995" i="17"/>
  <c r="BE2851" i="17"/>
  <c r="BE2707" i="17"/>
  <c r="BE2563" i="17"/>
  <c r="BE2419" i="17"/>
  <c r="BE7244" i="17"/>
  <c r="BE6668" i="17"/>
  <c r="BE6234" i="17"/>
  <c r="BE5946" i="17"/>
  <c r="BE5658" i="17"/>
  <c r="BE5370" i="17"/>
  <c r="BE5082" i="17"/>
  <c r="BE4794" i="17"/>
  <c r="BE4612" i="17"/>
  <c r="BE4439" i="17"/>
  <c r="BE4266" i="17"/>
  <c r="BE4110" i="17"/>
  <c r="BE3966" i="17"/>
  <c r="BE3822" i="17"/>
  <c r="BE3678" i="17"/>
  <c r="BE3534" i="17"/>
  <c r="BE3390" i="17"/>
  <c r="BE3246" i="17"/>
  <c r="BE3102" i="17"/>
  <c r="BE2958" i="17"/>
  <c r="BE2814" i="17"/>
  <c r="BE2670" i="17"/>
  <c r="BE2526" i="17"/>
  <c r="BE2382" i="17"/>
  <c r="BE7127" i="17"/>
  <c r="BE6551" i="17"/>
  <c r="BE6176" i="17"/>
  <c r="BE5888" i="17"/>
  <c r="BE5600" i="17"/>
  <c r="BE5312" i="17"/>
  <c r="BE5024" i="17"/>
  <c r="BE4750" i="17"/>
  <c r="BE4577" i="17"/>
  <c r="BE4404" i="17"/>
  <c r="BE4234" i="17"/>
  <c r="BE4081" i="17"/>
  <c r="BE3937" i="17"/>
  <c r="BE3793" i="17"/>
  <c r="BE3649" i="17"/>
  <c r="BE3505" i="17"/>
  <c r="BE3361" i="17"/>
  <c r="BE3217" i="17"/>
  <c r="BE3073" i="17"/>
  <c r="BE2929" i="17"/>
  <c r="BE2785" i="17"/>
  <c r="BE2641" i="17"/>
  <c r="BE2497" i="17"/>
  <c r="BE2353" i="17"/>
  <c r="BE2209" i="17"/>
  <c r="BE7531" i="17"/>
  <c r="BE6398" i="17"/>
  <c r="BE5801" i="17"/>
  <c r="BE5225" i="17"/>
  <c r="BE4697" i="17"/>
  <c r="BE4352" i="17"/>
  <c r="BE4037" i="17"/>
  <c r="BE3749" i="17"/>
  <c r="BE3461" i="17"/>
  <c r="BE3173" i="17"/>
  <c r="BE2885" i="17"/>
  <c r="BE2597" i="17"/>
  <c r="BE2342" i="17"/>
  <c r="BE2184" i="17"/>
  <c r="BE2032" i="17"/>
  <c r="BE1888" i="17"/>
  <c r="BE1744" i="17"/>
  <c r="BE1600" i="17"/>
  <c r="BE1456" i="17"/>
  <c r="BE1312" i="17"/>
  <c r="BE1168" i="17"/>
  <c r="BE1024" i="17"/>
  <c r="BE880" i="17"/>
  <c r="BE736" i="17"/>
  <c r="BE592" i="17"/>
  <c r="BE448" i="17"/>
  <c r="BE304" i="17"/>
  <c r="BE6559" i="17"/>
  <c r="BE5891" i="17"/>
  <c r="BE5315" i="17"/>
  <c r="BE4753" i="17"/>
  <c r="BE4408" i="17"/>
  <c r="BE4084" i="17"/>
  <c r="BE3796" i="17"/>
  <c r="BE3508" i="17"/>
  <c r="BE3220" i="17"/>
  <c r="BE2932" i="17"/>
  <c r="BE2644" i="17"/>
  <c r="BE2367" i="17"/>
  <c r="BE2210" i="17"/>
  <c r="BE2055" i="17"/>
  <c r="BE1911" i="17"/>
  <c r="BE1767" i="17"/>
  <c r="BE1623" i="17"/>
  <c r="BE1479" i="17"/>
  <c r="BE1335" i="17"/>
  <c r="BE1191" i="17"/>
  <c r="BE1047" i="17"/>
  <c r="BE903" i="17"/>
  <c r="BE759" i="17"/>
  <c r="BE615" i="17"/>
  <c r="BE471" i="17"/>
  <c r="BE327" i="17"/>
  <c r="BE6649" i="17"/>
  <c r="BE5938" i="17"/>
  <c r="BE5362" i="17"/>
  <c r="BE4786" i="17"/>
  <c r="BE4436" i="17"/>
  <c r="BE4107" i="17"/>
  <c r="BE3819" i="17"/>
  <c r="BE3531" i="17"/>
  <c r="BE3243" i="17"/>
  <c r="BE2955" i="17"/>
  <c r="BE2667" i="17"/>
  <c r="BE2379" i="17"/>
  <c r="BE2222" i="17"/>
  <c r="BE2066" i="17"/>
  <c r="BE1922" i="17"/>
  <c r="BE1778" i="17"/>
  <c r="BE1634" i="17"/>
  <c r="BE1490" i="17"/>
  <c r="BE1346" i="17"/>
  <c r="BE1202" i="17"/>
  <c r="BE1058" i="17"/>
  <c r="BE914" i="17"/>
  <c r="BE770" i="17"/>
  <c r="BE626" i="17"/>
  <c r="BE482" i="17"/>
  <c r="BE338" i="17"/>
  <c r="BE6840" i="17"/>
  <c r="BE6033" i="17"/>
  <c r="BE5457" i="17"/>
  <c r="BE4881" i="17"/>
  <c r="BE4492" i="17"/>
  <c r="BE4157" i="17"/>
  <c r="BE3866" i="17"/>
  <c r="BE3578" i="17"/>
  <c r="BE3290" i="17"/>
  <c r="BE3002" i="17"/>
  <c r="BE2714" i="17"/>
  <c r="BE2426" i="17"/>
  <c r="BE2247" i="17"/>
  <c r="BE2090" i="17"/>
  <c r="BE1945" i="17"/>
  <c r="BE1801" i="17"/>
  <c r="BE1657" i="17"/>
  <c r="BE1513" i="17"/>
  <c r="BE1369" i="17"/>
  <c r="BE1225" i="17"/>
  <c r="BE1081" i="17"/>
  <c r="BE937" i="17"/>
  <c r="BE793" i="17"/>
  <c r="BE649" i="17"/>
  <c r="BE505" i="17"/>
  <c r="BE361" i="17"/>
  <c r="BE6932" i="17"/>
  <c r="BE6078" i="17"/>
  <c r="BE5502" i="17"/>
  <c r="BE4926" i="17"/>
  <c r="BE4518" i="17"/>
  <c r="BE4181" i="17"/>
  <c r="BE3888" i="17"/>
  <c r="BE3600" i="17"/>
  <c r="BE3312" i="17"/>
  <c r="BE3024" i="17"/>
  <c r="BE2736" i="17"/>
  <c r="BE2448" i="17"/>
  <c r="BE2259" i="17"/>
  <c r="BE2102" i="17"/>
  <c r="BE1956" i="17"/>
  <c r="BE1812" i="17"/>
  <c r="BE1668" i="17"/>
  <c r="BE1524" i="17"/>
  <c r="BE1380" i="17"/>
  <c r="BE1236" i="17"/>
  <c r="BE1092" i="17"/>
  <c r="BE7566" i="17"/>
  <c r="BE7278" i="17"/>
  <c r="BE6990" i="17"/>
  <c r="BE6702" i="17"/>
  <c r="BE7649" i="17"/>
  <c r="BE7361" i="17"/>
  <c r="BE7073" i="17"/>
  <c r="BE6785" i="17"/>
  <c r="BE6497" i="17"/>
  <c r="BE7444" i="17"/>
  <c r="BE7156" i="17"/>
  <c r="BE6868" i="17"/>
  <c r="BE6580" i="17"/>
  <c r="BE6292" i="17"/>
  <c r="BE7419" i="17"/>
  <c r="BE7131" i="17"/>
  <c r="BE6843" i="17"/>
  <c r="BE6555" i="17"/>
  <c r="BE7502" i="17"/>
  <c r="BE7214" i="17"/>
  <c r="BE6926" i="17"/>
  <c r="BE6638" i="17"/>
  <c r="BE7593" i="17"/>
  <c r="BE7305" i="17"/>
  <c r="BE7017" i="17"/>
  <c r="BE6729" i="17"/>
  <c r="BE6441" i="17"/>
  <c r="BE7405" i="17"/>
  <c r="BE6829" i="17"/>
  <c r="BE6325" i="17"/>
  <c r="BE6028" i="17"/>
  <c r="BE5740" i="17"/>
  <c r="BE5452" i="17"/>
  <c r="BE5164" i="17"/>
  <c r="BE4876" i="17"/>
  <c r="BE7332" i="17"/>
  <c r="BE6756" i="17"/>
  <c r="BE6282" i="17"/>
  <c r="BE5991" i="17"/>
  <c r="BE5703" i="17"/>
  <c r="BE5415" i="17"/>
  <c r="BE5127" i="17"/>
  <c r="BE4839" i="17"/>
  <c r="BE7259" i="17"/>
  <c r="BE6683" i="17"/>
  <c r="BE6242" i="17"/>
  <c r="BE5954" i="17"/>
  <c r="BE5666" i="17"/>
  <c r="BE5378" i="17"/>
  <c r="BE5090" i="17"/>
  <c r="BE4802" i="17"/>
  <c r="BE4514" i="17"/>
  <c r="BE4226" i="17"/>
  <c r="BE7306" i="17"/>
  <c r="BE6730" i="17"/>
  <c r="BE6266" i="17"/>
  <c r="BE5977" i="17"/>
  <c r="BE5689" i="17"/>
  <c r="BE5401" i="17"/>
  <c r="BE5113" i="17"/>
  <c r="BE4825" i="17"/>
  <c r="BE7184" i="17"/>
  <c r="BE6608" i="17"/>
  <c r="BE6204" i="17"/>
  <c r="BE5916" i="17"/>
  <c r="BE5628" i="17"/>
  <c r="BE5340" i="17"/>
  <c r="BE5052" i="17"/>
  <c r="BE7630" i="17"/>
  <c r="BE7054" i="17"/>
  <c r="BE6478" i="17"/>
  <c r="BE6139" i="17"/>
  <c r="BE5851" i="17"/>
  <c r="BE5563" i="17"/>
  <c r="BE5275" i="17"/>
  <c r="BE4987" i="17"/>
  <c r="BE4699" i="17"/>
  <c r="BE4411" i="17"/>
  <c r="BE7111" i="17"/>
  <c r="BE6167" i="17"/>
  <c r="BE5591" i="17"/>
  <c r="BE5015" i="17"/>
  <c r="BE4573" i="17"/>
  <c r="BE4231" i="17"/>
  <c r="BE3934" i="17"/>
  <c r="BE3670" i="17"/>
  <c r="BE3526" i="17"/>
  <c r="BE3382" i="17"/>
  <c r="BE3238" i="17"/>
  <c r="BE3094" i="17"/>
  <c r="BE2950" i="17"/>
  <c r="BE2806" i="17"/>
  <c r="BE2662" i="17"/>
  <c r="BE2518" i="17"/>
  <c r="BE7633" i="17"/>
  <c r="BE7057" i="17"/>
  <c r="BE6481" i="17"/>
  <c r="BE6142" i="17"/>
  <c r="BE5854" i="17"/>
  <c r="BE5566" i="17"/>
  <c r="BE5278" i="17"/>
  <c r="BE4990" i="17"/>
  <c r="BE4731" i="17"/>
  <c r="BE4558" i="17"/>
  <c r="BE4385" i="17"/>
  <c r="BE4217" i="17"/>
  <c r="BE4065" i="17"/>
  <c r="BE3921" i="17"/>
  <c r="BE3777" i="17"/>
  <c r="BE3633" i="17"/>
  <c r="BE3489" i="17"/>
  <c r="BE3345" i="17"/>
  <c r="BE3201" i="17"/>
  <c r="BE3057" i="17"/>
  <c r="BE2913" i="17"/>
  <c r="BE2769" i="17"/>
  <c r="BE2625" i="17"/>
  <c r="BE2481" i="17"/>
  <c r="BE7488" i="17"/>
  <c r="BE6912" i="17"/>
  <c r="BE6374" i="17"/>
  <c r="BE6069" i="17"/>
  <c r="BE5781" i="17"/>
  <c r="BE5493" i="17"/>
  <c r="BE5205" i="17"/>
  <c r="BE4917" i="17"/>
  <c r="BE4686" i="17"/>
  <c r="BE4513" i="17"/>
  <c r="BE4341" i="17"/>
  <c r="BE4176" i="17"/>
  <c r="BE4028" i="17"/>
  <c r="BE3884" i="17"/>
  <c r="BE3740" i="17"/>
  <c r="BE3596" i="17"/>
  <c r="BE3452" i="17"/>
  <c r="BE3308" i="17"/>
  <c r="BE3164" i="17"/>
  <c r="BE3020" i="17"/>
  <c r="BE2876" i="17"/>
  <c r="BE2732" i="17"/>
  <c r="BE2588" i="17"/>
  <c r="BE2444" i="17"/>
  <c r="BE7343" i="17"/>
  <c r="BE6767" i="17"/>
  <c r="BE6287" i="17"/>
  <c r="BE5996" i="17"/>
  <c r="BE5708" i="17"/>
  <c r="BE5420" i="17"/>
  <c r="BE5132" i="17"/>
  <c r="BE4844" i="17"/>
  <c r="BE4642" i="17"/>
  <c r="BE4469" i="17"/>
  <c r="BE4296" i="17"/>
  <c r="BE4136" i="17"/>
  <c r="BE3991" i="17"/>
  <c r="BE3847" i="17"/>
  <c r="BE3703" i="17"/>
  <c r="BE3559" i="17"/>
  <c r="BE3415" i="17"/>
  <c r="BE3271" i="17"/>
  <c r="BE3127" i="17"/>
  <c r="BE2983" i="17"/>
  <c r="BE2839" i="17"/>
  <c r="BE2695" i="17"/>
  <c r="BE2551" i="17"/>
  <c r="BE2407" i="17"/>
  <c r="BE7196" i="17"/>
  <c r="BE6620" i="17"/>
  <c r="BE6210" i="17"/>
  <c r="BE5922" i="17"/>
  <c r="BE5634" i="17"/>
  <c r="BE5346" i="17"/>
  <c r="BE5058" i="17"/>
  <c r="BE4773" i="17"/>
  <c r="BE4597" i="17"/>
  <c r="BE4425" i="17"/>
  <c r="BE4253" i="17"/>
  <c r="BE4098" i="17"/>
  <c r="BE3954" i="17"/>
  <c r="BE3810" i="17"/>
  <c r="BE3666" i="17"/>
  <c r="BE3522" i="17"/>
  <c r="BE3378" i="17"/>
  <c r="BE3234" i="17"/>
  <c r="BE3090" i="17"/>
  <c r="BE2946" i="17"/>
  <c r="BE2802" i="17"/>
  <c r="BE2658" i="17"/>
  <c r="BE2514" i="17"/>
  <c r="BE7655" i="17"/>
  <c r="BE7079" i="17"/>
  <c r="BE6503" i="17"/>
  <c r="BE6152" i="17"/>
  <c r="BE5864" i="17"/>
  <c r="BE5576" i="17"/>
  <c r="BE5288" i="17"/>
  <c r="BE5000" i="17"/>
  <c r="BE4736" i="17"/>
  <c r="BE4563" i="17"/>
  <c r="BE4390" i="17"/>
  <c r="BE4221" i="17"/>
  <c r="BE4069" i="17"/>
  <c r="BE3925" i="17"/>
  <c r="BE3781" i="17"/>
  <c r="BE3637" i="17"/>
  <c r="BE3493" i="17"/>
  <c r="BE3349" i="17"/>
  <c r="BE3205" i="17"/>
  <c r="BE3061" i="17"/>
  <c r="BE2917" i="17"/>
  <c r="BE2773" i="17"/>
  <c r="BE2629" i="17"/>
  <c r="BE2485" i="17"/>
  <c r="BE2341" i="17"/>
  <c r="BE2197" i="17"/>
  <c r="BE7435" i="17"/>
  <c r="BE6341" i="17"/>
  <c r="BE5753" i="17"/>
  <c r="BE5177" i="17"/>
  <c r="BE4668" i="17"/>
  <c r="BE4323" i="17"/>
  <c r="BE4013" i="17"/>
  <c r="BE3725" i="17"/>
  <c r="BE3437" i="17"/>
  <c r="BE3149" i="17"/>
  <c r="BE2861" i="17"/>
  <c r="BE2573" i="17"/>
  <c r="BE2328" i="17"/>
  <c r="BE2171" i="17"/>
  <c r="BE2020" i="17"/>
  <c r="BE1876" i="17"/>
  <c r="BE1732" i="17"/>
  <c r="BE1588" i="17"/>
  <c r="BE1444" i="17"/>
  <c r="BE1300" i="17"/>
  <c r="BE1156" i="17"/>
  <c r="BE1012" i="17"/>
  <c r="BE868" i="17"/>
  <c r="BE724" i="17"/>
  <c r="BE580" i="17"/>
  <c r="BE436" i="17"/>
  <c r="BE7615" i="17"/>
  <c r="BE6463" i="17"/>
  <c r="BE5843" i="17"/>
  <c r="BE5267" i="17"/>
  <c r="BE4725" i="17"/>
  <c r="BE4379" i="17"/>
  <c r="BE4060" i="17"/>
  <c r="BE3772" i="17"/>
  <c r="BE3484" i="17"/>
  <c r="BE3196" i="17"/>
  <c r="BE2908" i="17"/>
  <c r="BE2620" i="17"/>
  <c r="BE2354" i="17"/>
  <c r="BE2196" i="17"/>
  <c r="BE2043" i="17"/>
  <c r="BE1899" i="17"/>
  <c r="BE1755" i="17"/>
  <c r="BE1611" i="17"/>
  <c r="BE1467" i="17"/>
  <c r="BE1323" i="17"/>
  <c r="BE1179" i="17"/>
  <c r="BE1035" i="17"/>
  <c r="BE891" i="17"/>
  <c r="BE747" i="17"/>
  <c r="BE603" i="17"/>
  <c r="BE459" i="17"/>
  <c r="BE315" i="17"/>
  <c r="BE6553" i="17"/>
  <c r="BE5890" i="17"/>
  <c r="BE5314" i="17"/>
  <c r="BE4752" i="17"/>
  <c r="BE4407" i="17"/>
  <c r="BE4083" i="17"/>
  <c r="BE3795" i="17"/>
  <c r="BE3507" i="17"/>
  <c r="BE3219" i="17"/>
  <c r="BE2931" i="17"/>
  <c r="BE2643" i="17"/>
  <c r="BE2366" i="17"/>
  <c r="BE2208" i="17"/>
  <c r="BE2054" i="17"/>
  <c r="BE1910" i="17"/>
  <c r="BE1766" i="17"/>
  <c r="BE1622" i="17"/>
  <c r="BE1478" i="17"/>
  <c r="BE1334" i="17"/>
  <c r="BE1190" i="17"/>
  <c r="BE1046" i="17"/>
  <c r="BE902" i="17"/>
  <c r="BE758" i="17"/>
  <c r="BE614" i="17"/>
  <c r="BE470" i="17"/>
  <c r="BE326" i="17"/>
  <c r="BE6744" i="17"/>
  <c r="BE5985" i="17"/>
  <c r="BE5409" i="17"/>
  <c r="BE4833" i="17"/>
  <c r="BE4463" i="17"/>
  <c r="BE4131" i="17"/>
  <c r="BE3842" i="17"/>
  <c r="BE3554" i="17"/>
  <c r="BE3266" i="17"/>
  <c r="BE2978" i="17"/>
  <c r="BE2690" i="17"/>
  <c r="BE2402" i="17"/>
  <c r="BE2234" i="17"/>
  <c r="BE2077" i="17"/>
  <c r="BE1933" i="17"/>
  <c r="BE1789" i="17"/>
  <c r="BE1645" i="17"/>
  <c r="BE1501" i="17"/>
  <c r="BE1357" i="17"/>
  <c r="BE1213" i="17"/>
  <c r="BE1069" i="17"/>
  <c r="BE925" i="17"/>
  <c r="BE781" i="17"/>
  <c r="BE637" i="17"/>
  <c r="BE493" i="17"/>
  <c r="BE349" i="17"/>
  <c r="BE6836" i="17"/>
  <c r="BE6030" i="17"/>
  <c r="BE5454" i="17"/>
  <c r="BE4878" i="17"/>
  <c r="BE4489" i="17"/>
  <c r="BE4155" i="17"/>
  <c r="BE3864" i="17"/>
  <c r="BE3576" i="17"/>
  <c r="BE3288" i="17"/>
  <c r="BE3000" i="17"/>
  <c r="BE2712" i="17"/>
  <c r="BE2424" i="17"/>
  <c r="BE2246" i="17"/>
  <c r="BE2088" i="17"/>
  <c r="BE1944" i="17"/>
  <c r="BE1800" i="17"/>
  <c r="BE1656" i="17"/>
  <c r="BE1512" i="17"/>
  <c r="BE1368" i="17"/>
  <c r="BE1224" i="17"/>
  <c r="BE1080" i="17"/>
  <c r="BE7542" i="17"/>
  <c r="BE7254" i="17"/>
  <c r="BE6966" i="17"/>
  <c r="BE6678" i="17"/>
  <c r="BE7625" i="17"/>
  <c r="BE7337" i="17"/>
  <c r="BE7049" i="17"/>
  <c r="BE6761" i="17"/>
  <c r="BE6473" i="17"/>
  <c r="BE7420" i="17"/>
  <c r="BE7132" i="17"/>
  <c r="BE6844" i="17"/>
  <c r="BE6556" i="17"/>
  <c r="BE6268" i="17"/>
  <c r="BE7395" i="17"/>
  <c r="BE7107" i="17"/>
  <c r="BE6819" i="17"/>
  <c r="BE6531" i="17"/>
  <c r="BE7478" i="17"/>
  <c r="BE7190" i="17"/>
  <c r="BE6902" i="17"/>
  <c r="BE6614" i="17"/>
  <c r="BE7569" i="17"/>
  <c r="BE7281" i="17"/>
  <c r="BE6993" i="17"/>
  <c r="BE6705" i="17"/>
  <c r="BE6417" i="17"/>
  <c r="BE7357" i="17"/>
  <c r="BE6781" i="17"/>
  <c r="BE6296" i="17"/>
  <c r="BE6004" i="17"/>
  <c r="BE5716" i="17"/>
  <c r="BE5428" i="17"/>
  <c r="BE5140" i="17"/>
  <c r="BE4852" i="17"/>
  <c r="BE7284" i="17"/>
  <c r="BE6708" i="17"/>
  <c r="BE6255" i="17"/>
  <c r="BE5967" i="17"/>
  <c r="BE5679" i="17"/>
  <c r="BE5391" i="17"/>
  <c r="BE5103" i="17"/>
  <c r="BE4815" i="17"/>
  <c r="BE7211" i="17"/>
  <c r="BE6635" i="17"/>
  <c r="BE6218" i="17"/>
  <c r="BE5930" i="17"/>
  <c r="BE5642" i="17"/>
  <c r="BE5354" i="17"/>
  <c r="BE5066" i="17"/>
  <c r="BE4778" i="17"/>
  <c r="BE4490" i="17"/>
  <c r="BE4202" i="17"/>
  <c r="BE7258" i="17"/>
  <c r="BE6682" i="17"/>
  <c r="BE6241" i="17"/>
  <c r="BE5953" i="17"/>
  <c r="BE5665" i="17"/>
  <c r="BE5377" i="17"/>
  <c r="BE5089" i="17"/>
  <c r="BE4801" i="17"/>
  <c r="BE7136" i="17"/>
  <c r="BE6560" i="17"/>
  <c r="BE6180" i="17"/>
  <c r="BE5892" i="17"/>
  <c r="BE5604" i="17"/>
  <c r="BE5316" i="17"/>
  <c r="BE5028" i="17"/>
  <c r="BE7582" i="17"/>
  <c r="BE7006" i="17"/>
  <c r="BE6430" i="17"/>
  <c r="BE6115" i="17"/>
  <c r="BE5827" i="17"/>
  <c r="BE5539" i="17"/>
  <c r="BE5251" i="17"/>
  <c r="BE4963" i="17"/>
  <c r="BE4675" i="17"/>
  <c r="BE4387" i="17"/>
  <c r="BE7015" i="17"/>
  <c r="BE6119" i="17"/>
  <c r="BE5543" i="17"/>
  <c r="BE4967" i="17"/>
  <c r="BE4545" i="17"/>
  <c r="BE4205" i="17"/>
  <c r="BE3910" i="17"/>
  <c r="BE3658" i="17"/>
  <c r="BE3514" i="17"/>
  <c r="BE3370" i="17"/>
  <c r="BE3226" i="17"/>
  <c r="BE3082" i="17"/>
  <c r="BE2938" i="17"/>
  <c r="BE2794" i="17"/>
  <c r="BE2650" i="17"/>
  <c r="BE2506" i="17"/>
  <c r="BE7585" i="17"/>
  <c r="BE7009" i="17"/>
  <c r="BE6433" i="17"/>
  <c r="BE6118" i="17"/>
  <c r="BE5830" i="17"/>
  <c r="BE5542" i="17"/>
  <c r="BE5254" i="17"/>
  <c r="BE4966" i="17"/>
  <c r="BE4716" i="17"/>
  <c r="BE4544" i="17"/>
  <c r="BE4371" i="17"/>
  <c r="BE4204" i="17"/>
  <c r="BE4053" i="17"/>
  <c r="BE3909" i="17"/>
  <c r="BE3765" i="17"/>
  <c r="BE3621" i="17"/>
  <c r="BE3477" i="17"/>
  <c r="BE3333" i="17"/>
  <c r="BE3189" i="17"/>
  <c r="BE3045" i="17"/>
  <c r="BE2901" i="17"/>
  <c r="BE2757" i="17"/>
  <c r="BE2613" i="17"/>
  <c r="BE2469" i="17"/>
  <c r="BE7440" i="17"/>
  <c r="BE6864" i="17"/>
  <c r="BE6346" i="17"/>
  <c r="BE6045" i="17"/>
  <c r="BE5757" i="17"/>
  <c r="BE5469" i="17"/>
  <c r="BE5181" i="17"/>
  <c r="BE4893" i="17"/>
  <c r="BE4672" i="17"/>
  <c r="BE4499" i="17"/>
  <c r="BE4326" i="17"/>
  <c r="BE4163" i="17"/>
  <c r="BE4016" i="17"/>
  <c r="BE3872" i="17"/>
  <c r="BE3728" i="17"/>
  <c r="BE3584" i="17"/>
  <c r="BE3440" i="17"/>
  <c r="BE3296" i="17"/>
  <c r="BE3152" i="17"/>
  <c r="BE3008" i="17"/>
  <c r="BE2864" i="17"/>
  <c r="BE2720" i="17"/>
  <c r="BE2576" i="17"/>
  <c r="BE2432" i="17"/>
  <c r="BE7295" i="17"/>
  <c r="BE6719" i="17"/>
  <c r="BE6261" i="17"/>
  <c r="BE5972" i="17"/>
  <c r="BE5684" i="17"/>
  <c r="BE5396" i="17"/>
  <c r="BE5108" i="17"/>
  <c r="BE4820" i="17"/>
  <c r="BE4628" i="17"/>
  <c r="BE4455" i="17"/>
  <c r="BE4282" i="17"/>
  <c r="BE4123" i="17"/>
  <c r="BE3979" i="17"/>
  <c r="BE3835" i="17"/>
  <c r="BE3691" i="17"/>
  <c r="BE3547" i="17"/>
  <c r="BE3403" i="17"/>
  <c r="BE3259" i="17"/>
  <c r="BE3115" i="17"/>
  <c r="BE2971" i="17"/>
  <c r="BE2827" i="17"/>
  <c r="BE2683" i="17"/>
  <c r="BE2539" i="17"/>
  <c r="BE2395" i="17"/>
  <c r="BE7148" i="17"/>
  <c r="BE6572" i="17"/>
  <c r="BE6186" i="17"/>
  <c r="BE5898" i="17"/>
  <c r="BE5610" i="17"/>
  <c r="BE5322" i="17"/>
  <c r="BE5034" i="17"/>
  <c r="BE4756" i="17"/>
  <c r="BE4583" i="17"/>
  <c r="BE4410" i="17"/>
  <c r="BE4240" i="17"/>
  <c r="BE4086" i="17"/>
  <c r="BE3942" i="17"/>
  <c r="BE3798" i="17"/>
  <c r="BE3654" i="17"/>
  <c r="BE3510" i="17"/>
  <c r="BE3366" i="17"/>
  <c r="BE3222" i="17"/>
  <c r="BE3078" i="17"/>
  <c r="BE2934" i="17"/>
  <c r="BE2790" i="17"/>
  <c r="BE2646" i="17"/>
  <c r="BE2502" i="17"/>
  <c r="BE7607" i="17"/>
  <c r="BE7031" i="17"/>
  <c r="BE6455" i="17"/>
  <c r="BE6128" i="17"/>
  <c r="BE5840" i="17"/>
  <c r="BE5552" i="17"/>
  <c r="BE5264" i="17"/>
  <c r="BE4976" i="17"/>
  <c r="BE4721" i="17"/>
  <c r="BE4548" i="17"/>
  <c r="BE4376" i="17"/>
  <c r="BE4208" i="17"/>
  <c r="BE4057" i="17"/>
  <c r="BE3913" i="17"/>
  <c r="BE3769" i="17"/>
  <c r="BE3625" i="17"/>
  <c r="BE3481" i="17"/>
  <c r="BE3337" i="17"/>
  <c r="BE3193" i="17"/>
  <c r="BE3049" i="17"/>
  <c r="BE2905" i="17"/>
  <c r="BE2761" i="17"/>
  <c r="BE2617" i="17"/>
  <c r="BE2473" i="17"/>
  <c r="BE2329" i="17"/>
  <c r="BE2185" i="17"/>
  <c r="BE7339" i="17"/>
  <c r="BE6284" i="17"/>
  <c r="BE5705" i="17"/>
  <c r="BE5129" i="17"/>
  <c r="BE4640" i="17"/>
  <c r="BE4294" i="17"/>
  <c r="BE3989" i="17"/>
  <c r="BE3701" i="17"/>
  <c r="BE3413" i="17"/>
  <c r="BE3125" i="17"/>
  <c r="BE2837" i="17"/>
  <c r="BE2549" i="17"/>
  <c r="BE2315" i="17"/>
  <c r="BE2158" i="17"/>
  <c r="BE2008" i="17"/>
  <c r="BE1864" i="17"/>
  <c r="BE1720" i="17"/>
  <c r="BE1576" i="17"/>
  <c r="BE1432" i="17"/>
  <c r="BE1288" i="17"/>
  <c r="BE1144" i="17"/>
  <c r="BE1000" i="17"/>
  <c r="BE856" i="17"/>
  <c r="BE712" i="17"/>
  <c r="BE568" i="17"/>
  <c r="BE424" i="17"/>
  <c r="BE7519" i="17"/>
  <c r="BE6391" i="17"/>
  <c r="BE5795" i="17"/>
  <c r="BE5219" i="17"/>
  <c r="BE4696" i="17"/>
  <c r="BE4350" i="17"/>
  <c r="BE4036" i="17"/>
  <c r="BE3748" i="17"/>
  <c r="BE3460" i="17"/>
  <c r="BE3172" i="17"/>
  <c r="BE2884" i="17"/>
  <c r="BE2596" i="17"/>
  <c r="BE2340" i="17"/>
  <c r="BE2183" i="17"/>
  <c r="BE2031" i="17"/>
  <c r="BE1887" i="17"/>
  <c r="BE1743" i="17"/>
  <c r="BE1599" i="17"/>
  <c r="BE1455" i="17"/>
  <c r="BE1311" i="17"/>
  <c r="BE1167" i="17"/>
  <c r="BE1023" i="17"/>
  <c r="BE879" i="17"/>
  <c r="BE735" i="17"/>
  <c r="BE591" i="17"/>
  <c r="BE447" i="17"/>
  <c r="BE7609" i="17"/>
  <c r="BE6457" i="17"/>
  <c r="BE5842" i="17"/>
  <c r="BE5266" i="17"/>
  <c r="BE4724" i="17"/>
  <c r="BE4378" i="17"/>
  <c r="BE4059" i="17"/>
  <c r="BE3771" i="17"/>
  <c r="BE3483" i="17"/>
  <c r="BE3195" i="17"/>
  <c r="BE2907" i="17"/>
  <c r="BE2619" i="17"/>
  <c r="BE2352" i="17"/>
  <c r="BE2195" i="17"/>
  <c r="BE2042" i="17"/>
  <c r="BE1898" i="17"/>
  <c r="BE1754" i="17"/>
  <c r="BE1610" i="17"/>
  <c r="BE1466" i="17"/>
  <c r="BE1322" i="17"/>
  <c r="BE1178" i="17"/>
  <c r="BE1034" i="17"/>
  <c r="BE890" i="17"/>
  <c r="BE746" i="17"/>
  <c r="BE602" i="17"/>
  <c r="BE458" i="17"/>
  <c r="BE314" i="17"/>
  <c r="BE6648" i="17"/>
  <c r="BE5937" i="17"/>
  <c r="BE5361" i="17"/>
  <c r="BE4785" i="17"/>
  <c r="BE4434" i="17"/>
  <c r="BE4106" i="17"/>
  <c r="BE3818" i="17"/>
  <c r="BE3530" i="17"/>
  <c r="BE3242" i="17"/>
  <c r="BE2954" i="17"/>
  <c r="BE2666" i="17"/>
  <c r="BE2378" i="17"/>
  <c r="BE2220" i="17"/>
  <c r="BE2065" i="17"/>
  <c r="BE1921" i="17"/>
  <c r="BE1777" i="17"/>
  <c r="BE1633" i="17"/>
  <c r="BE1489" i="17"/>
  <c r="BE1345" i="17"/>
  <c r="BE1201" i="17"/>
  <c r="BE1057" i="17"/>
  <c r="BE913" i="17"/>
  <c r="BE769" i="17"/>
  <c r="BE625" i="17"/>
  <c r="BE481" i="17"/>
  <c r="BE337" i="17"/>
  <c r="BE6740" i="17"/>
  <c r="BE5982" i="17"/>
  <c r="BE5406" i="17"/>
  <c r="BE4830" i="17"/>
  <c r="BE4461" i="17"/>
  <c r="BE4128" i="17"/>
  <c r="BE3840" i="17"/>
  <c r="BE3552" i="17"/>
  <c r="BE3264" i="17"/>
  <c r="BE2976" i="17"/>
  <c r="BE2688" i="17"/>
  <c r="BE2400" i="17"/>
  <c r="BE2232" i="17"/>
  <c r="BE2076" i="17"/>
  <c r="BE1932" i="17"/>
  <c r="BE1788" i="17"/>
  <c r="BE1644" i="17"/>
  <c r="BE1500" i="17"/>
  <c r="BE1356" i="17"/>
  <c r="BE1212" i="17"/>
  <c r="BE1068" i="17"/>
  <c r="BE7422" i="17"/>
  <c r="BE7134" i="17"/>
  <c r="BE6846" i="17"/>
  <c r="BE6558" i="17"/>
  <c r="BE7505" i="17"/>
  <c r="BE7217" i="17"/>
  <c r="BE6929" i="17"/>
  <c r="BE6641" i="17"/>
  <c r="BE7588" i="17"/>
  <c r="BE7300" i="17"/>
  <c r="BE7012" i="17"/>
  <c r="BE6724" i="17"/>
  <c r="BE6436" i="17"/>
  <c r="BE7563" i="17"/>
  <c r="BE7275" i="17"/>
  <c r="BE6987" i="17"/>
  <c r="BE6699" i="17"/>
  <c r="BE7646" i="17"/>
  <c r="BE7358" i="17"/>
  <c r="BE7070" i="17"/>
  <c r="BE6782" i="17"/>
  <c r="BE6494" i="17"/>
  <c r="BE7449" i="17"/>
  <c r="BE7161" i="17"/>
  <c r="BE6873" i="17"/>
  <c r="BE6585" i="17"/>
  <c r="BE6297" i="17"/>
  <c r="BE7117" i="17"/>
  <c r="BE6541" i="17"/>
  <c r="BE6172" i="17"/>
  <c r="BE5884" i="17"/>
  <c r="BE5596" i="17"/>
  <c r="BE5308" i="17"/>
  <c r="BE5020" i="17"/>
  <c r="BE7620" i="17"/>
  <c r="BE7044" i="17"/>
  <c r="BE6468" i="17"/>
  <c r="BE6135" i="17"/>
  <c r="BE5847" i="17"/>
  <c r="BE5559" i="17"/>
  <c r="BE5271" i="17"/>
  <c r="BE4983" i="17"/>
  <c r="BE7547" i="17"/>
  <c r="BE6971" i="17"/>
  <c r="BE6409" i="17"/>
  <c r="BE6098" i="17"/>
  <c r="BE5810" i="17"/>
  <c r="BE5522" i="17"/>
  <c r="BE5234" i="17"/>
  <c r="BE4946" i="17"/>
  <c r="BE4658" i="17"/>
  <c r="BE4370" i="17"/>
  <c r="BE7594" i="17"/>
  <c r="BE7018" i="17"/>
  <c r="BE6442" i="17"/>
  <c r="BE6121" i="17"/>
  <c r="BE5833" i="17"/>
  <c r="BE5545" i="17"/>
  <c r="BE5257" i="17"/>
  <c r="BE4969" i="17"/>
  <c r="BE7472" i="17"/>
  <c r="BE6896" i="17"/>
  <c r="BE6363" i="17"/>
  <c r="BE6060" i="17"/>
  <c r="BE5772" i="17"/>
  <c r="BE5484" i="17"/>
  <c r="BE5196" i="17"/>
  <c r="BE4908" i="17"/>
  <c r="BE7342" i="17"/>
  <c r="BE6766" i="17"/>
  <c r="BE6286" i="17"/>
  <c r="BE5995" i="17"/>
  <c r="BE5707" i="17"/>
  <c r="BE5419" i="17"/>
  <c r="BE5131" i="17"/>
  <c r="BE4843" i="17"/>
  <c r="BE4555" i="17"/>
  <c r="BE4267" i="17"/>
  <c r="BE6535" i="17"/>
  <c r="BE5879" i="17"/>
  <c r="BE5303" i="17"/>
  <c r="BE4746" i="17"/>
  <c r="BE4401" i="17"/>
  <c r="BE4078" i="17"/>
  <c r="BE3790" i="17"/>
  <c r="BE3598" i="17"/>
  <c r="BE3454" i="17"/>
  <c r="BE3310" i="17"/>
  <c r="BE3166" i="17"/>
  <c r="BE3022" i="17"/>
  <c r="BE2878" i="17"/>
  <c r="BE2734" i="17"/>
  <c r="BE2590" i="17"/>
  <c r="BE2446" i="17"/>
  <c r="BE7345" i="17"/>
  <c r="BE6769" i="17"/>
  <c r="BE6289" i="17"/>
  <c r="BE5998" i="17"/>
  <c r="BE5710" i="17"/>
  <c r="BE5422" i="17"/>
  <c r="BE5134" i="17"/>
  <c r="BE4846" i="17"/>
  <c r="BE4644" i="17"/>
  <c r="BE4472" i="17"/>
  <c r="BE4299" i="17"/>
  <c r="BE4138" i="17"/>
  <c r="BE3993" i="17"/>
  <c r="BE3849" i="17"/>
  <c r="BE3705" i="17"/>
  <c r="BE3561" i="17"/>
  <c r="BE3417" i="17"/>
  <c r="BE3273" i="17"/>
  <c r="BE3129" i="17"/>
  <c r="BE2985" i="17"/>
  <c r="BE2841" i="17"/>
  <c r="BE2697" i="17"/>
  <c r="BE2553" i="17"/>
  <c r="BE2409" i="17"/>
  <c r="BE7200" i="17"/>
  <c r="BE6624" i="17"/>
  <c r="BE6213" i="17"/>
  <c r="BE5925" i="17"/>
  <c r="BE5637" i="17"/>
  <c r="BE5349" i="17"/>
  <c r="BE5061" i="17"/>
  <c r="BE4775" i="17"/>
  <c r="BE4600" i="17"/>
  <c r="BE4427" i="17"/>
  <c r="BE4255" i="17"/>
  <c r="BE4100" i="17"/>
  <c r="BE3956" i="17"/>
  <c r="BE3812" i="17"/>
  <c r="BE3668" i="17"/>
  <c r="BE3524" i="17"/>
  <c r="BE3380" i="17"/>
  <c r="BE3236" i="17"/>
  <c r="BE3092" i="17"/>
  <c r="BE2948" i="17"/>
  <c r="BE2804" i="17"/>
  <c r="BE2660" i="17"/>
  <c r="BE2516" i="17"/>
  <c r="BE7631" i="17"/>
  <c r="BE7055" i="17"/>
  <c r="BE6479" i="17"/>
  <c r="BE6140" i="17"/>
  <c r="BE5852" i="17"/>
  <c r="BE5564" i="17"/>
  <c r="BE5276" i="17"/>
  <c r="BE4988" i="17"/>
  <c r="BE4728" i="17"/>
  <c r="BE4556" i="17"/>
  <c r="BE4383" i="17"/>
  <c r="BE4215" i="17"/>
  <c r="BE4063" i="17"/>
  <c r="BE3919" i="17"/>
  <c r="BE3775" i="17"/>
  <c r="BE3631" i="17"/>
  <c r="BE3487" i="17"/>
  <c r="BE3343" i="17"/>
  <c r="BE3199" i="17"/>
  <c r="BE3055" i="17"/>
  <c r="BE2911" i="17"/>
  <c r="BE2767" i="17"/>
  <c r="BE2623" i="17"/>
  <c r="BE2479" i="17"/>
  <c r="BE7484" i="17"/>
  <c r="BE6908" i="17"/>
  <c r="BE6371" i="17"/>
  <c r="BE6066" i="17"/>
  <c r="BE5778" i="17"/>
  <c r="BE5490" i="17"/>
  <c r="BE5202" i="17"/>
  <c r="BE4914" i="17"/>
  <c r="BE4684" i="17"/>
  <c r="BE4511" i="17"/>
  <c r="BE4338" i="17"/>
  <c r="BE4174" i="17"/>
  <c r="BE4026" i="17"/>
  <c r="BE3882" i="17"/>
  <c r="BE3738" i="17"/>
  <c r="BE3594" i="17"/>
  <c r="BE3450" i="17"/>
  <c r="BE3306" i="17"/>
  <c r="BE3162" i="17"/>
  <c r="BE3018" i="17"/>
  <c r="BE2874" i="17"/>
  <c r="BE2730" i="17"/>
  <c r="BE2586" i="17"/>
  <c r="BE2442" i="17"/>
  <c r="BE7367" i="17"/>
  <c r="BE6791" i="17"/>
  <c r="BE6301" i="17"/>
  <c r="BE6008" i="17"/>
  <c r="BE5720" i="17"/>
  <c r="BE5432" i="17"/>
  <c r="BE5144" i="17"/>
  <c r="BE4856" i="17"/>
  <c r="BE4649" i="17"/>
  <c r="BE4476" i="17"/>
  <c r="BE4304" i="17"/>
  <c r="BE4143" i="17"/>
  <c r="BE3997" i="17"/>
  <c r="BE3853" i="17"/>
  <c r="BE3709" i="17"/>
  <c r="BE3565" i="17"/>
  <c r="BE3421" i="17"/>
  <c r="BE3277" i="17"/>
  <c r="BE3133" i="17"/>
  <c r="BE2989" i="17"/>
  <c r="BE2845" i="17"/>
  <c r="BE2701" i="17"/>
  <c r="BE2557" i="17"/>
  <c r="BE2413" i="17"/>
  <c r="BE2269" i="17"/>
  <c r="BE2125" i="17"/>
  <c r="BE6859" i="17"/>
  <c r="BE6041" i="17"/>
  <c r="BE5465" i="17"/>
  <c r="BE4889" i="17"/>
  <c r="BE4496" i="17"/>
  <c r="BE4160" i="17"/>
  <c r="BE3869" i="17"/>
  <c r="BE3581" i="17"/>
  <c r="BE3293" i="17"/>
  <c r="BE3005" i="17"/>
  <c r="BE2717" i="17"/>
  <c r="BE2429" i="17"/>
  <c r="BE2250" i="17"/>
  <c r="BE2093" i="17"/>
  <c r="BE1948" i="17"/>
  <c r="BE1804" i="17"/>
  <c r="BE1660" i="17"/>
  <c r="BE1516" i="17"/>
  <c r="BE1372" i="17"/>
  <c r="BE1228" i="17"/>
  <c r="BE1084" i="17"/>
  <c r="BE940" i="17"/>
  <c r="BE796" i="17"/>
  <c r="BE652" i="17"/>
  <c r="BE508" i="17"/>
  <c r="BE364" i="17"/>
  <c r="BE7039" i="17"/>
  <c r="BE6131" i="17"/>
  <c r="BE5555" i="17"/>
  <c r="BE4979" i="17"/>
  <c r="BE4552" i="17"/>
  <c r="BE4211" i="17"/>
  <c r="BE3916" i="17"/>
  <c r="BE3628" i="17"/>
  <c r="BE3340" i="17"/>
  <c r="BE3052" i="17"/>
  <c r="BE2764" i="17"/>
  <c r="BE2476" i="17"/>
  <c r="BE2275" i="17"/>
  <c r="BE2118" i="17"/>
  <c r="BE1971" i="17"/>
  <c r="BE1827" i="17"/>
  <c r="BE1683" i="17"/>
  <c r="BE1539" i="17"/>
  <c r="BE1395" i="17"/>
  <c r="BE1251" i="17"/>
  <c r="BE1107" i="17"/>
  <c r="BE963" i="17"/>
  <c r="BE819" i="17"/>
  <c r="BE675" i="17"/>
  <c r="BE531" i="17"/>
  <c r="BE387" i="17"/>
  <c r="BE7129" i="17"/>
  <c r="BE6178" i="17"/>
  <c r="BE5602" i="17"/>
  <c r="BE5026" i="17"/>
  <c r="BE4580" i="17"/>
  <c r="BE4236" i="17"/>
  <c r="BE3939" i="17"/>
  <c r="BE3651" i="17"/>
  <c r="BE3363" i="17"/>
  <c r="BE3075" i="17"/>
  <c r="BE2787" i="17"/>
  <c r="BE2499" i="17"/>
  <c r="BE2287" i="17"/>
  <c r="BE2130" i="17"/>
  <c r="BE1982" i="17"/>
  <c r="BE1838" i="17"/>
  <c r="BE1694" i="17"/>
  <c r="BE1550" i="17"/>
  <c r="BE1406" i="17"/>
  <c r="BE1262" i="17"/>
  <c r="BE1118" i="17"/>
  <c r="BE974" i="17"/>
  <c r="BE830" i="17"/>
  <c r="BE686" i="17"/>
  <c r="BE542" i="17"/>
  <c r="BE398" i="17"/>
  <c r="BE7320" i="17"/>
  <c r="BE6275" i="17"/>
  <c r="BE5697" i="17"/>
  <c r="BE5121" i="17"/>
  <c r="BE4636" i="17"/>
  <c r="BE4290" i="17"/>
  <c r="BE3986" i="17"/>
  <c r="BE3698" i="17"/>
  <c r="BE3410" i="17"/>
  <c r="BE3122" i="17"/>
  <c r="BE2834" i="17"/>
  <c r="BE2546" i="17"/>
  <c r="BE2312" i="17"/>
  <c r="BE2155" i="17"/>
  <c r="BE2005" i="17"/>
  <c r="BE1861" i="17"/>
  <c r="BE1717" i="17"/>
  <c r="BE1573" i="17"/>
  <c r="BE1429" i="17"/>
  <c r="BE1285" i="17"/>
  <c r="BE1141" i="17"/>
  <c r="BE997" i="17"/>
  <c r="BE853" i="17"/>
  <c r="BE709" i="17"/>
  <c r="BE565" i="17"/>
  <c r="BE421" i="17"/>
  <c r="BE7412" i="17"/>
  <c r="BE6327" i="17"/>
  <c r="BE5742" i="17"/>
  <c r="BE5166" i="17"/>
  <c r="BE4662" i="17"/>
  <c r="BE4317" i="17"/>
  <c r="BE4008" i="17"/>
  <c r="BE3720" i="17"/>
  <c r="BE3432" i="17"/>
  <c r="BE3144" i="17"/>
  <c r="BE2856" i="17"/>
  <c r="BE2568" i="17"/>
  <c r="BE2324" i="17"/>
  <c r="BE2167" i="17"/>
  <c r="BE2016" i="17"/>
  <c r="BE1872" i="17"/>
  <c r="BE1728" i="17"/>
  <c r="BE1584" i="17"/>
  <c r="BE1440" i="17"/>
  <c r="BE1296" i="17"/>
  <c r="BE1152" i="17"/>
  <c r="BE1008" i="17"/>
  <c r="BE7530" i="17"/>
  <c r="BE6954" i="17"/>
  <c r="BE7613" i="17"/>
  <c r="BE7037" i="17"/>
  <c r="BE6461" i="17"/>
  <c r="BE7120" i="17"/>
  <c r="BE6544" i="17"/>
  <c r="BE7383" i="17"/>
  <c r="BE6807" i="17"/>
  <c r="BE7466" i="17"/>
  <c r="BE6890" i="17"/>
  <c r="BE7557" i="17"/>
  <c r="BE6981" i="17"/>
  <c r="BE6405" i="17"/>
  <c r="BE6757" i="17"/>
  <c r="BE5992" i="17"/>
  <c r="BE5416" i="17"/>
  <c r="BE4840" i="17"/>
  <c r="BE6684" i="17"/>
  <c r="BE5955" i="17"/>
  <c r="BE5379" i="17"/>
  <c r="BE4803" i="17"/>
  <c r="BE6611" i="17"/>
  <c r="BE5918" i="17"/>
  <c r="BE5342" i="17"/>
  <c r="BE4766" i="17"/>
  <c r="BE4190" i="17"/>
  <c r="BE6658" i="17"/>
  <c r="BE5941" i="17"/>
  <c r="BE5365" i="17"/>
  <c r="BE4789" i="17"/>
  <c r="BE6536" i="17"/>
  <c r="BE5880" i="17"/>
  <c r="BE5304" i="17"/>
  <c r="BE7558" i="17"/>
  <c r="BE6415" i="17"/>
  <c r="BE5815" i="17"/>
  <c r="BE5239" i="17"/>
  <c r="BE4663" i="17"/>
  <c r="BE6967" i="17"/>
  <c r="BE5519" i="17"/>
  <c r="BE4530" i="17"/>
  <c r="BE3898" i="17"/>
  <c r="BE3502" i="17"/>
  <c r="BE3214" i="17"/>
  <c r="BE2926" i="17"/>
  <c r="BE2638" i="17"/>
  <c r="BE7537" i="17"/>
  <c r="BE6404" i="17"/>
  <c r="BE5806" i="17"/>
  <c r="BE5230" i="17"/>
  <c r="BE4702" i="17"/>
  <c r="BE4356" i="17"/>
  <c r="BE4041" i="17"/>
  <c r="BE3753" i="17"/>
  <c r="BE3465" i="17"/>
  <c r="BE3177" i="17"/>
  <c r="BE2889" i="17"/>
  <c r="BE2601" i="17"/>
  <c r="BE7392" i="17"/>
  <c r="BE6317" i="17"/>
  <c r="BE5733" i="17"/>
  <c r="BE5157" i="17"/>
  <c r="BE4657" i="17"/>
  <c r="BE4312" i="17"/>
  <c r="BE4004" i="17"/>
  <c r="BE3716" i="17"/>
  <c r="BE3428" i="17"/>
  <c r="BE3140" i="17"/>
  <c r="BE2852" i="17"/>
  <c r="BE2564" i="17"/>
  <c r="BE7247" i="17"/>
  <c r="BE6236" i="17"/>
  <c r="BE5660" i="17"/>
  <c r="BE5084" i="17"/>
  <c r="BE4613" i="17"/>
  <c r="BE4268" i="17"/>
  <c r="BE3967" i="17"/>
  <c r="BE3679" i="17"/>
  <c r="BE3391" i="17"/>
  <c r="BE3103" i="17"/>
  <c r="BE2815" i="17"/>
  <c r="BE2527" i="17"/>
  <c r="BE7100" i="17"/>
  <c r="BE6162" i="17"/>
  <c r="BE5586" i="17"/>
  <c r="BE5010" i="17"/>
  <c r="BE4569" i="17"/>
  <c r="BE4227" i="17"/>
  <c r="BE3930" i="17"/>
  <c r="BE3642" i="17"/>
  <c r="BE3354" i="17"/>
  <c r="BE3066" i="17"/>
  <c r="BE2778" i="17"/>
  <c r="BE2490" i="17"/>
  <c r="BE6983" i="17"/>
  <c r="BE6104" i="17"/>
  <c r="BE5528" i="17"/>
  <c r="BE4952" i="17"/>
  <c r="BE4534" i="17"/>
  <c r="BE4195" i="17"/>
  <c r="BE3901" i="17"/>
  <c r="BE3613" i="17"/>
  <c r="BE3325" i="17"/>
  <c r="BE3037" i="17"/>
  <c r="BE2749" i="17"/>
  <c r="BE2461" i="17"/>
  <c r="BE2173" i="17"/>
  <c r="BE6233" i="17"/>
  <c r="BE5081" i="17"/>
  <c r="BE4265" i="17"/>
  <c r="BE3677" i="17"/>
  <c r="BE3101" i="17"/>
  <c r="BE2525" i="17"/>
  <c r="BE2145" i="17"/>
  <c r="BE1852" i="17"/>
  <c r="BE1564" i="17"/>
  <c r="BE1276" i="17"/>
  <c r="BE988" i="17"/>
  <c r="BE700" i="17"/>
  <c r="BE412" i="17"/>
  <c r="BE6334" i="17"/>
  <c r="BE5171" i="17"/>
  <c r="BE4321" i="17"/>
  <c r="BE3724" i="17"/>
  <c r="BE3148" i="17"/>
  <c r="BE2572" i="17"/>
  <c r="BE2170" i="17"/>
  <c r="BE1875" i="17"/>
  <c r="BE1587" i="17"/>
  <c r="BE1299" i="17"/>
  <c r="BE1011" i="17"/>
  <c r="BE723" i="17"/>
  <c r="BE435" i="17"/>
  <c r="BE6390" i="17"/>
  <c r="BE5218" i="17"/>
  <c r="BE4349" i="17"/>
  <c r="BE3747" i="17"/>
  <c r="BE3171" i="17"/>
  <c r="BE2595" i="17"/>
  <c r="BE2182" i="17"/>
  <c r="BE1886" i="17"/>
  <c r="BE1598" i="17"/>
  <c r="BE1310" i="17"/>
  <c r="BE1022" i="17"/>
  <c r="BE734" i="17"/>
  <c r="BE446" i="17"/>
  <c r="BE6552" i="17"/>
  <c r="BE5313" i="17"/>
  <c r="BE4405" i="17"/>
  <c r="BE3794" i="17"/>
  <c r="BE3218" i="17"/>
  <c r="BE2642" i="17"/>
  <c r="BE2207" i="17"/>
  <c r="BE1909" i="17"/>
  <c r="BE1621" i="17"/>
  <c r="BE1333" i="17"/>
  <c r="BE1045" i="17"/>
  <c r="BE757" i="17"/>
  <c r="BE469" i="17"/>
  <c r="BE6644" i="17"/>
  <c r="BE5358" i="17"/>
  <c r="BE4432" i="17"/>
  <c r="BE3816" i="17"/>
  <c r="BE3240" i="17"/>
  <c r="BE2664" i="17"/>
  <c r="BE2219" i="17"/>
  <c r="BE1920" i="17"/>
  <c r="BE1632" i="17"/>
  <c r="BE1344" i="17"/>
  <c r="BE1056" i="17"/>
  <c r="BE900" i="17"/>
  <c r="BE756" i="17"/>
  <c r="BE612" i="17"/>
  <c r="BE468" i="17"/>
  <c r="BE324" i="17"/>
  <c r="BE6696" i="17"/>
  <c r="BE5961" i="17"/>
  <c r="BE5385" i="17"/>
  <c r="BE4809" i="17"/>
  <c r="BE4449" i="17"/>
  <c r="BE4118" i="17"/>
  <c r="BE3830" i="17"/>
  <c r="BE3542" i="17"/>
  <c r="BE3254" i="17"/>
  <c r="BE2966" i="17"/>
  <c r="BE2678" i="17"/>
  <c r="BE2390" i="17"/>
  <c r="BE2227" i="17"/>
  <c r="BE2071" i="17"/>
  <c r="BE1927" i="17"/>
  <c r="BE1783" i="17"/>
  <c r="BE1639" i="17"/>
  <c r="BE1495" i="17"/>
  <c r="BE1351" i="17"/>
  <c r="BE1207" i="17"/>
  <c r="BE1063" i="17"/>
  <c r="BE919" i="17"/>
  <c r="BE775" i="17"/>
  <c r="BE631" i="17"/>
  <c r="BE487" i="17"/>
  <c r="BE343" i="17"/>
  <c r="BE199" i="17"/>
  <c r="BE7027" i="17"/>
  <c r="BE5549" i="17"/>
  <c r="BE4546" i="17"/>
  <c r="BE3911" i="17"/>
  <c r="BE3335" i="17"/>
  <c r="BE2759" i="17"/>
  <c r="BE2271" i="17"/>
  <c r="BE1967" i="17"/>
  <c r="BE1679" i="17"/>
  <c r="BE1391" i="17"/>
  <c r="BE1103" i="17"/>
  <c r="BE815" i="17"/>
  <c r="BE527" i="17"/>
  <c r="BE269" i="17"/>
  <c r="BE112" i="17"/>
  <c r="BE4589" i="17"/>
  <c r="BE2033" i="17"/>
  <c r="BE641" i="17"/>
  <c r="BE5021" i="17"/>
  <c r="BE2075" i="17"/>
  <c r="BE659" i="17"/>
  <c r="BE4817" i="17"/>
  <c r="BE2361" i="17"/>
  <c r="BE1210" i="17"/>
  <c r="BE262" i="17"/>
  <c r="BE4566" i="17"/>
  <c r="BE6619" i="17"/>
  <c r="BE5345" i="17"/>
  <c r="BE4424" i="17"/>
  <c r="BE3809" i="17"/>
  <c r="BE3233" i="17"/>
  <c r="BE2657" i="17"/>
  <c r="BE2217" i="17"/>
  <c r="BE1918" i="17"/>
  <c r="BE1630" i="17"/>
  <c r="BE1342" i="17"/>
  <c r="BE1054" i="17"/>
  <c r="BE766" i="17"/>
  <c r="BE478" i="17"/>
  <c r="BE242" i="17"/>
  <c r="BE86" i="17"/>
  <c r="BE4193" i="17"/>
  <c r="BE1793" i="17"/>
  <c r="BE377" i="17"/>
  <c r="BE4232" i="17"/>
  <c r="BE1859" i="17"/>
  <c r="BE395" i="17"/>
  <c r="BE4395" i="17"/>
  <c r="BE2178" i="17"/>
  <c r="BE994" i="17"/>
  <c r="BE209" i="17"/>
  <c r="BE4120" i="17"/>
  <c r="BE6607" i="17"/>
  <c r="BE5339" i="17"/>
  <c r="BE4422" i="17"/>
  <c r="BE3808" i="17"/>
  <c r="BE3232" i="17"/>
  <c r="BE2656" i="17"/>
  <c r="BE2216" i="17"/>
  <c r="BE1917" i="17"/>
  <c r="BE1629" i="17"/>
  <c r="BE1341" i="17"/>
  <c r="BE1053" i="17"/>
  <c r="BE765" i="17"/>
  <c r="BE477" i="17"/>
  <c r="BE241" i="17"/>
  <c r="BE85" i="17"/>
  <c r="BE4140" i="17"/>
  <c r="BE1769" i="17"/>
  <c r="BE290" i="17"/>
  <c r="BE3935" i="17"/>
  <c r="BE1643" i="17"/>
  <c r="BE263" i="17"/>
  <c r="BE44" i="17"/>
  <c r="BE3160" i="17"/>
  <c r="BE6010" i="17"/>
  <c r="BE4858" i="17"/>
  <c r="BE4145" i="17"/>
  <c r="BE3567" i="17"/>
  <c r="BE2991" i="17"/>
  <c r="BE2415" i="17"/>
  <c r="BE2084" i="17"/>
  <c r="BE1796" i="17"/>
  <c r="BE1508" i="17"/>
  <c r="BE1220" i="17"/>
  <c r="BE932" i="17"/>
  <c r="BE644" i="17"/>
  <c r="BE356" i="17"/>
  <c r="BE174" i="17"/>
  <c r="BE24" i="17"/>
  <c r="BE3611" i="17"/>
  <c r="BE1505" i="17"/>
  <c r="BE133" i="17"/>
  <c r="BE3215" i="17"/>
  <c r="BE1283" i="17"/>
  <c r="BE69" i="17"/>
  <c r="BE3401" i="17"/>
  <c r="BE1714" i="17"/>
  <c r="BE658" i="17"/>
  <c r="BE6895" i="17"/>
  <c r="BE7556" i="17"/>
  <c r="BE5814" i="17"/>
  <c r="BE4705" i="17"/>
  <c r="BE4044" i="17"/>
  <c r="BE3468" i="17"/>
  <c r="BE2892" i="17"/>
  <c r="BE2344" i="17"/>
  <c r="BE2034" i="17"/>
  <c r="BE1746" i="17"/>
  <c r="BE1458" i="17"/>
  <c r="BE1170" i="17"/>
  <c r="BE882" i="17"/>
  <c r="BE594" i="17"/>
  <c r="BE306" i="17"/>
  <c r="BE147" i="17"/>
  <c r="BE5813" i="17"/>
  <c r="BE2343" i="17"/>
  <c r="BE905" i="17"/>
  <c r="BE5885" i="17"/>
  <c r="BE2399" i="17"/>
  <c r="BE947" i="17"/>
  <c r="BE6370" i="17"/>
  <c r="BE2969" i="17"/>
  <c r="BE1546" i="17"/>
  <c r="BE3544" i="17"/>
  <c r="BE6250" i="17"/>
  <c r="BE5098" i="17"/>
  <c r="BE4277" i="17"/>
  <c r="BE3687" i="17"/>
  <c r="BE3111" i="17"/>
  <c r="BE2535" i="17"/>
  <c r="BE2150" i="17"/>
  <c r="BE1856" i="17"/>
  <c r="BE1568" i="17"/>
  <c r="BE1280" i="17"/>
  <c r="BE992" i="17"/>
  <c r="BE704" i="17"/>
  <c r="BE416" i="17"/>
  <c r="BE207" i="17"/>
  <c r="BE7458" i="17"/>
  <c r="BE6882" i="17"/>
  <c r="BE7541" i="17"/>
  <c r="BE6965" i="17"/>
  <c r="BE7624" i="17"/>
  <c r="BE7048" i="17"/>
  <c r="BE6472" i="17"/>
  <c r="BE7311" i="17"/>
  <c r="BE6735" i="17"/>
  <c r="BE7394" i="17"/>
  <c r="BE6818" i="17"/>
  <c r="BE7485" i="17"/>
  <c r="BE6909" i="17"/>
  <c r="BE6333" i="17"/>
  <c r="BE6613" i="17"/>
  <c r="BE5920" i="17"/>
  <c r="BE5344" i="17"/>
  <c r="BE4768" i="17"/>
  <c r="BE6540" i="17"/>
  <c r="BE5883" i="17"/>
  <c r="BE5307" i="17"/>
  <c r="BE7619" i="17"/>
  <c r="BE6467" i="17"/>
  <c r="BE5846" i="17"/>
  <c r="BE5270" i="17"/>
  <c r="BE4694" i="17"/>
  <c r="BE7666" i="17"/>
  <c r="BE6514" i="17"/>
  <c r="BE5869" i="17"/>
  <c r="BE5293" i="17"/>
  <c r="BE7544" i="17"/>
  <c r="BE6407" i="17"/>
  <c r="BE5808" i="17"/>
  <c r="BE5232" i="17"/>
  <c r="BE7414" i="17"/>
  <c r="BE6329" i="17"/>
  <c r="BE5743" i="17"/>
  <c r="BE5167" i="17"/>
  <c r="BE4591" i="17"/>
  <c r="BE6679" i="17"/>
  <c r="BE5375" i="17"/>
  <c r="BE4444" i="17"/>
  <c r="BE3826" i="17"/>
  <c r="BE3490" i="17"/>
  <c r="BE3202" i="17"/>
  <c r="BE2914" i="17"/>
  <c r="BE2626" i="17"/>
  <c r="BE7489" i="17"/>
  <c r="BE6375" i="17"/>
  <c r="BE5782" i="17"/>
  <c r="BE5206" i="17"/>
  <c r="BE4688" i="17"/>
  <c r="BE4342" i="17"/>
  <c r="BE4029" i="17"/>
  <c r="BE3741" i="17"/>
  <c r="BE3453" i="17"/>
  <c r="BE3165" i="17"/>
  <c r="BE2877" i="17"/>
  <c r="BE2589" i="17"/>
  <c r="BE7344" i="17"/>
  <c r="BE6288" i="17"/>
  <c r="BE5709" i="17"/>
  <c r="BE5133" i="17"/>
  <c r="BE4643" i="17"/>
  <c r="BE4297" i="17"/>
  <c r="BE3992" i="17"/>
  <c r="BE3704" i="17"/>
  <c r="BE3416" i="17"/>
  <c r="BE3128" i="17"/>
  <c r="BE2840" i="17"/>
  <c r="BE2552" i="17"/>
  <c r="BE7199" i="17"/>
  <c r="BE6212" i="17"/>
  <c r="BE5636" i="17"/>
  <c r="BE5060" i="17"/>
  <c r="BE4599" i="17"/>
  <c r="BE4254" i="17"/>
  <c r="BE3955" i="17"/>
  <c r="BE3667" i="17"/>
  <c r="BE3379" i="17"/>
  <c r="BE3091" i="17"/>
  <c r="BE2803" i="17"/>
  <c r="BE2515" i="17"/>
  <c r="BE7052" i="17"/>
  <c r="BE6138" i="17"/>
  <c r="BE5562" i="17"/>
  <c r="BE4986" i="17"/>
  <c r="BE4554" i="17"/>
  <c r="BE4213" i="17"/>
  <c r="BE3918" i="17"/>
  <c r="BE3630" i="17"/>
  <c r="BE3342" i="17"/>
  <c r="BE3054" i="17"/>
  <c r="BE2766" i="17"/>
  <c r="BE2478" i="17"/>
  <c r="BE6935" i="17"/>
  <c r="BE6080" i="17"/>
  <c r="BE5504" i="17"/>
  <c r="BE4928" i="17"/>
  <c r="BE4520" i="17"/>
  <c r="BE4182" i="17"/>
  <c r="BE3889" i="17"/>
  <c r="BE3601" i="17"/>
  <c r="BE3313" i="17"/>
  <c r="BE3025" i="17"/>
  <c r="BE2737" i="17"/>
  <c r="BE2449" i="17"/>
  <c r="BE2161" i="17"/>
  <c r="BE6185" i="17"/>
  <c r="BE5033" i="17"/>
  <c r="BE4239" i="17"/>
  <c r="BE3653" i="17"/>
  <c r="BE3077" i="17"/>
  <c r="BE2501" i="17"/>
  <c r="BE2132" i="17"/>
  <c r="BE1840" i="17"/>
  <c r="BE1552" i="17"/>
  <c r="BE1264" i="17"/>
  <c r="BE976" i="17"/>
  <c r="BE688" i="17"/>
  <c r="BE400" i="17"/>
  <c r="BE6277" i="17"/>
  <c r="BE5123" i="17"/>
  <c r="BE4293" i="17"/>
  <c r="BE3700" i="17"/>
  <c r="BE3124" i="17"/>
  <c r="BE2548" i="17"/>
  <c r="BE2157" i="17"/>
  <c r="BE1863" i="17"/>
  <c r="BE1575" i="17"/>
  <c r="BE1287" i="17"/>
  <c r="BE999" i="17"/>
  <c r="BE711" i="17"/>
  <c r="BE423" i="17"/>
  <c r="BE6332" i="17"/>
  <c r="BE5170" i="17"/>
  <c r="BE4320" i="17"/>
  <c r="BE3723" i="17"/>
  <c r="BE3147" i="17"/>
  <c r="BE2571" i="17"/>
  <c r="BE2169" i="17"/>
  <c r="BE1874" i="17"/>
  <c r="BE1586" i="17"/>
  <c r="BE1298" i="17"/>
  <c r="BE1010" i="17"/>
  <c r="BE722" i="17"/>
  <c r="BE434" i="17"/>
  <c r="BE6456" i="17"/>
  <c r="BE5265" i="17"/>
  <c r="BE4377" i="17"/>
  <c r="BE3770" i="17"/>
  <c r="BE3194" i="17"/>
  <c r="BE2618" i="17"/>
  <c r="BE2194" i="17"/>
  <c r="BE1897" i="17"/>
  <c r="BE1609" i="17"/>
  <c r="BE1321" i="17"/>
  <c r="BE1033" i="17"/>
  <c r="BE745" i="17"/>
  <c r="BE457" i="17"/>
  <c r="BE6548" i="17"/>
  <c r="BE5310" i="17"/>
  <c r="BE4403" i="17"/>
  <c r="BE3792" i="17"/>
  <c r="BE3216" i="17"/>
  <c r="BE2640" i="17"/>
  <c r="BE2206" i="17"/>
  <c r="BE1908" i="17"/>
  <c r="BE1620" i="17"/>
  <c r="BE1332" i="17"/>
  <c r="BE1044" i="17"/>
  <c r="BE888" i="17"/>
  <c r="BE744" i="17"/>
  <c r="BE600" i="17"/>
  <c r="BE456" i="17"/>
  <c r="BE312" i="17"/>
  <c r="BE6600" i="17"/>
  <c r="BE5913" i="17"/>
  <c r="BE5337" i="17"/>
  <c r="BE4765" i="17"/>
  <c r="BE4420" i="17"/>
  <c r="BE4094" i="17"/>
  <c r="BE3806" i="17"/>
  <c r="BE3518" i="17"/>
  <c r="BE3230" i="17"/>
  <c r="BE2942" i="17"/>
  <c r="BE2654" i="17"/>
  <c r="BE2371" i="17"/>
  <c r="BE2214" i="17"/>
  <c r="BE2059" i="17"/>
  <c r="BE1915" i="17"/>
  <c r="BE1771" i="17"/>
  <c r="BE1627" i="17"/>
  <c r="BE1483" i="17"/>
  <c r="BE1339" i="17"/>
  <c r="BE1195" i="17"/>
  <c r="BE1051" i="17"/>
  <c r="BE907" i="17"/>
  <c r="BE763" i="17"/>
  <c r="BE619" i="17"/>
  <c r="BE475" i="17"/>
  <c r="BE331" i="17"/>
  <c r="BE187" i="17"/>
  <c r="BE6835" i="17"/>
  <c r="BE5453" i="17"/>
  <c r="BE4488" i="17"/>
  <c r="BE3863" i="17"/>
  <c r="BE3287" i="17"/>
  <c r="BE2711" i="17"/>
  <c r="BE2244" i="17"/>
  <c r="BE1943" i="17"/>
  <c r="BE1655" i="17"/>
  <c r="BE1367" i="17"/>
  <c r="BE1079" i="17"/>
  <c r="BE791" i="17"/>
  <c r="BE503" i="17"/>
  <c r="BE256" i="17"/>
  <c r="BE99" i="17"/>
  <c r="BE4301" i="17"/>
  <c r="BE1937" i="17"/>
  <c r="BE545" i="17"/>
  <c r="BE4632" i="17"/>
  <c r="BE1955" i="17"/>
  <c r="BE539" i="17"/>
  <c r="BE4568" i="17"/>
  <c r="BE2256" i="17"/>
  <c r="BE1114" i="17"/>
  <c r="BE222" i="17"/>
  <c r="BE4278" i="17"/>
  <c r="BE6427" i="17"/>
  <c r="BE5249" i="17"/>
  <c r="BE4366" i="17"/>
  <c r="BE3761" i="17"/>
  <c r="BE3185" i="17"/>
  <c r="BE2609" i="17"/>
  <c r="BE2191" i="17"/>
  <c r="BE1894" i="17"/>
  <c r="BE1606" i="17"/>
  <c r="BE1318" i="17"/>
  <c r="BE1030" i="17"/>
  <c r="BE742" i="17"/>
  <c r="BE454" i="17"/>
  <c r="BE229" i="17"/>
  <c r="BE74" i="17"/>
  <c r="BE3947" i="17"/>
  <c r="BE1673" i="17"/>
  <c r="BE277" i="17"/>
  <c r="BE3983" i="17"/>
  <c r="BE1739" i="17"/>
  <c r="BE289" i="17"/>
  <c r="BE4173" i="17"/>
  <c r="BE2074" i="17"/>
  <c r="BE922" i="17"/>
  <c r="BE157" i="17"/>
  <c r="BE3928" i="17"/>
  <c r="BE6420" i="17"/>
  <c r="BE5243" i="17"/>
  <c r="BE4365" i="17"/>
  <c r="BE3760" i="17"/>
  <c r="BE3184" i="17"/>
  <c r="BE2608" i="17"/>
  <c r="BE2190" i="17"/>
  <c r="BE1893" i="17"/>
  <c r="BE1605" i="17"/>
  <c r="BE1317" i="17"/>
  <c r="BE1029" i="17"/>
  <c r="BE741" i="17"/>
  <c r="BE453" i="17"/>
  <c r="BE228" i="17"/>
  <c r="BE73" i="17"/>
  <c r="BE3899" i="17"/>
  <c r="BE1649" i="17"/>
  <c r="BE225" i="17"/>
  <c r="BE3695" i="17"/>
  <c r="BE1523" i="17"/>
  <c r="BE184" i="17"/>
  <c r="BE7471" i="17"/>
  <c r="BE2920" i="17"/>
  <c r="BE5914" i="17"/>
  <c r="BE4769" i="17"/>
  <c r="BE4095" i="17"/>
  <c r="BE3519" i="17"/>
  <c r="BE2943" i="17"/>
  <c r="BE2372" i="17"/>
  <c r="BE2060" i="17"/>
  <c r="BE1772" i="17"/>
  <c r="BE1484" i="17"/>
  <c r="BE1196" i="17"/>
  <c r="BE908" i="17"/>
  <c r="BE620" i="17"/>
  <c r="BE332" i="17"/>
  <c r="BE161" i="17"/>
  <c r="BE7555" i="17"/>
  <c r="BE3419" i="17"/>
  <c r="BE1361" i="17"/>
  <c r="BE70" i="17"/>
  <c r="BE2975" i="17"/>
  <c r="BE1163" i="17"/>
  <c r="BE7099" i="17"/>
  <c r="BE3209" i="17"/>
  <c r="BE1618" i="17"/>
  <c r="BE586" i="17"/>
  <c r="BE6251" i="17"/>
  <c r="BE7364" i="17"/>
  <c r="BE5718" i="17"/>
  <c r="BE4648" i="17"/>
  <c r="BE3996" i="17"/>
  <c r="BE3420" i="17"/>
  <c r="BE2844" i="17"/>
  <c r="BE2318" i="17"/>
  <c r="BE2010" i="17"/>
  <c r="BE1722" i="17"/>
  <c r="BE1434" i="17"/>
  <c r="BE1146" i="17"/>
  <c r="BE858" i="17"/>
  <c r="BE570" i="17"/>
  <c r="BE291" i="17"/>
  <c r="BE134" i="17"/>
  <c r="BE5333" i="17"/>
  <c r="BE2212" i="17"/>
  <c r="BE785" i="17"/>
  <c r="BE5405" i="17"/>
  <c r="BE2258" i="17"/>
  <c r="BE827" i="17"/>
  <c r="BE5873" i="17"/>
  <c r="BE2777" i="17"/>
  <c r="BE1450" i="17"/>
  <c r="BE3304" i="17"/>
  <c r="BE6154" i="17"/>
  <c r="BE5002" i="17"/>
  <c r="BE4223" i="17"/>
  <c r="BE3639" i="17"/>
  <c r="BE3063" i="17"/>
  <c r="BE2487" i="17"/>
  <c r="BE2123" i="17"/>
  <c r="BE1832" i="17"/>
  <c r="BE1544" i="17"/>
  <c r="BE1256" i="17"/>
  <c r="BE968" i="17"/>
  <c r="BE680" i="17"/>
  <c r="BE392" i="17"/>
  <c r="BE7446" i="17"/>
  <c r="BE6870" i="17"/>
  <c r="BE7529" i="17"/>
  <c r="BE6953" i="17"/>
  <c r="BE7612" i="17"/>
  <c r="BE7036" i="17"/>
  <c r="BE6460" i="17"/>
  <c r="BE7299" i="17"/>
  <c r="BE6723" i="17"/>
  <c r="BE7382" i="17"/>
  <c r="BE6806" i="17"/>
  <c r="BE7473" i="17"/>
  <c r="BE6897" i="17"/>
  <c r="BE6321" i="17"/>
  <c r="BE6589" i="17"/>
  <c r="BE5908" i="17"/>
  <c r="BE5332" i="17"/>
  <c r="BE7668" i="17"/>
  <c r="BE6516" i="17"/>
  <c r="BE5871" i="17"/>
  <c r="BE5295" i="17"/>
  <c r="BE7595" i="17"/>
  <c r="BE6443" i="17"/>
  <c r="BE5834" i="17"/>
  <c r="BE5258" i="17"/>
  <c r="BE4682" i="17"/>
  <c r="BE7642" i="17"/>
  <c r="BE6490" i="17"/>
  <c r="BE5857" i="17"/>
  <c r="BE5281" i="17"/>
  <c r="BE7520" i="17"/>
  <c r="BE6392" i="17"/>
  <c r="BE5796" i="17"/>
  <c r="BE5220" i="17"/>
  <c r="BE7390" i="17"/>
  <c r="BE6314" i="17"/>
  <c r="BE5731" i="17"/>
  <c r="BE5155" i="17"/>
  <c r="BE4579" i="17"/>
  <c r="BE6631" i="17"/>
  <c r="BE5351" i="17"/>
  <c r="BE4429" i="17"/>
  <c r="BE3814" i="17"/>
  <c r="BE3478" i="17"/>
  <c r="BE3190" i="17"/>
  <c r="BE2902" i="17"/>
  <c r="BE2614" i="17"/>
  <c r="BE7441" i="17"/>
  <c r="BE6347" i="17"/>
  <c r="BE5758" i="17"/>
  <c r="BE5182" i="17"/>
  <c r="BE4673" i="17"/>
  <c r="BE4328" i="17"/>
  <c r="BE4017" i="17"/>
  <c r="BE3729" i="17"/>
  <c r="BE3441" i="17"/>
  <c r="BE3153" i="17"/>
  <c r="BE2865" i="17"/>
  <c r="BE2577" i="17"/>
  <c r="BE7296" i="17"/>
  <c r="BE6262" i="17"/>
  <c r="BE5685" i="17"/>
  <c r="BE5109" i="17"/>
  <c r="BE4629" i="17"/>
  <c r="BE4283" i="17"/>
  <c r="BE3980" i="17"/>
  <c r="BE3692" i="17"/>
  <c r="BE3404" i="17"/>
  <c r="BE3116" i="17"/>
  <c r="BE2828" i="17"/>
  <c r="BE2540" i="17"/>
  <c r="BE7151" i="17"/>
  <c r="BE6188" i="17"/>
  <c r="BE5612" i="17"/>
  <c r="BE5036" i="17"/>
  <c r="BE4584" i="17"/>
  <c r="BE4241" i="17"/>
  <c r="BE3943" i="17"/>
  <c r="BE3655" i="17"/>
  <c r="BE3367" i="17"/>
  <c r="BE3079" i="17"/>
  <c r="BE2791" i="17"/>
  <c r="BE2503" i="17"/>
  <c r="BE7004" i="17"/>
  <c r="BE6114" i="17"/>
  <c r="BE5538" i="17"/>
  <c r="BE4962" i="17"/>
  <c r="BE4540" i="17"/>
  <c r="BE4200" i="17"/>
  <c r="BE3906" i="17"/>
  <c r="BE3618" i="17"/>
  <c r="BE3330" i="17"/>
  <c r="BE3042" i="17"/>
  <c r="BE2754" i="17"/>
  <c r="BE2466" i="17"/>
  <c r="BE6887" i="17"/>
  <c r="BE6056" i="17"/>
  <c r="BE5480" i="17"/>
  <c r="BE4904" i="17"/>
  <c r="BE4505" i="17"/>
  <c r="BE4169" i="17"/>
  <c r="BE3877" i="17"/>
  <c r="BE3589" i="17"/>
  <c r="BE3301" i="17"/>
  <c r="BE3013" i="17"/>
  <c r="BE2725" i="17"/>
  <c r="BE2437" i="17"/>
  <c r="BE2149" i="17"/>
  <c r="BE6137" i="17"/>
  <c r="BE4985" i="17"/>
  <c r="BE4212" i="17"/>
  <c r="BE3629" i="17"/>
  <c r="BE3053" i="17"/>
  <c r="BE2477" i="17"/>
  <c r="BE2119" i="17"/>
  <c r="BE1828" i="17"/>
  <c r="BE1540" i="17"/>
  <c r="BE1252" i="17"/>
  <c r="BE964" i="17"/>
  <c r="BE676" i="17"/>
  <c r="BE388" i="17"/>
  <c r="BE6227" i="17"/>
  <c r="BE5075" i="17"/>
  <c r="BE4264" i="17"/>
  <c r="BE3676" i="17"/>
  <c r="BE3100" i="17"/>
  <c r="BE2524" i="17"/>
  <c r="BE2144" i="17"/>
  <c r="BE1851" i="17"/>
  <c r="BE1563" i="17"/>
  <c r="BE1275" i="17"/>
  <c r="BE987" i="17"/>
  <c r="BE699" i="17"/>
  <c r="BE411" i="17"/>
  <c r="BE6276" i="17"/>
  <c r="BE5122" i="17"/>
  <c r="BE4292" i="17"/>
  <c r="BE3699" i="17"/>
  <c r="BE3123" i="17"/>
  <c r="BE2547" i="17"/>
  <c r="BE2156" i="17"/>
  <c r="BE1862" i="17"/>
  <c r="BE1574" i="17"/>
  <c r="BE1286" i="17"/>
  <c r="BE998" i="17"/>
  <c r="BE710" i="17"/>
  <c r="BE422" i="17"/>
  <c r="BE6389" i="17"/>
  <c r="BE5217" i="17"/>
  <c r="BE4348" i="17"/>
  <c r="BE3746" i="17"/>
  <c r="BE3170" i="17"/>
  <c r="BE2594" i="17"/>
  <c r="BE2181" i="17"/>
  <c r="BE1885" i="17"/>
  <c r="BE1597" i="17"/>
  <c r="BE1309" i="17"/>
  <c r="BE1021" i="17"/>
  <c r="BE733" i="17"/>
  <c r="BE445" i="17"/>
  <c r="BE6452" i="17"/>
  <c r="BE5262" i="17"/>
  <c r="BE4374" i="17"/>
  <c r="BE3768" i="17"/>
  <c r="BE3192" i="17"/>
  <c r="BE2616" i="17"/>
  <c r="BE2193" i="17"/>
  <c r="BE1896" i="17"/>
  <c r="BE1608" i="17"/>
  <c r="BE1320" i="17"/>
  <c r="BE1032" i="17"/>
  <c r="BE876" i="17"/>
  <c r="BE732" i="17"/>
  <c r="BE588" i="17"/>
  <c r="BE444" i="17"/>
  <c r="BE7656" i="17"/>
  <c r="BE6504" i="17"/>
  <c r="BE5865" i="17"/>
  <c r="BE5289" i="17"/>
  <c r="BE4737" i="17"/>
  <c r="BE4391" i="17"/>
  <c r="BE4070" i="17"/>
  <c r="BE3782" i="17"/>
  <c r="BE3494" i="17"/>
  <c r="BE3206" i="17"/>
  <c r="BE2918" i="17"/>
  <c r="BE2630" i="17"/>
  <c r="BE2358" i="17"/>
  <c r="BE2201" i="17"/>
  <c r="BE2047" i="17"/>
  <c r="BE1903" i="17"/>
  <c r="BE1759" i="17"/>
  <c r="BE1615" i="17"/>
  <c r="BE1471" i="17"/>
  <c r="BE1327" i="17"/>
  <c r="BE1183" i="17"/>
  <c r="BE1039" i="17"/>
  <c r="BE895" i="17"/>
  <c r="BE751" i="17"/>
  <c r="BE607" i="17"/>
  <c r="BE463" i="17"/>
  <c r="BE319" i="17"/>
  <c r="BE175" i="17"/>
  <c r="BE6643" i="17"/>
  <c r="BE5357" i="17"/>
  <c r="BE4431" i="17"/>
  <c r="BE3815" i="17"/>
  <c r="BE3239" i="17"/>
  <c r="BE2663" i="17"/>
  <c r="BE2218" i="17"/>
  <c r="BE1919" i="17"/>
  <c r="BE1631" i="17"/>
  <c r="BE1343" i="17"/>
  <c r="BE1055" i="17"/>
  <c r="BE767" i="17"/>
  <c r="BE479" i="17"/>
  <c r="BE243" i="17"/>
  <c r="BE87" i="17"/>
  <c r="BE4043" i="17"/>
  <c r="BE1817" i="17"/>
  <c r="BE425" i="17"/>
  <c r="BE4344" i="17"/>
  <c r="BE1835" i="17"/>
  <c r="BE419" i="17"/>
  <c r="BE4280" i="17"/>
  <c r="BE2152" i="17"/>
  <c r="BE970" i="17"/>
  <c r="BE183" i="17"/>
  <c r="BE4024" i="17"/>
  <c r="BE6312" i="17"/>
  <c r="BE5153" i="17"/>
  <c r="BE4308" i="17"/>
  <c r="BE3713" i="17"/>
  <c r="BE3137" i="17"/>
  <c r="BE2561" i="17"/>
  <c r="BE2165" i="17"/>
  <c r="BE1870" i="17"/>
  <c r="BE1582" i="17"/>
  <c r="BE1294" i="17"/>
  <c r="BE1006" i="17"/>
  <c r="BE718" i="17"/>
  <c r="BE430" i="17"/>
  <c r="BE216" i="17"/>
  <c r="BE62" i="17"/>
  <c r="BE3659" i="17"/>
  <c r="BE1553" i="17"/>
  <c r="BE212" i="17"/>
  <c r="BE3743" i="17"/>
  <c r="BE1619" i="17"/>
  <c r="BE224" i="17"/>
  <c r="BE4025" i="17"/>
  <c r="BE1978" i="17"/>
  <c r="BE850" i="17"/>
  <c r="BE118" i="17"/>
  <c r="BE3784" i="17"/>
  <c r="BE6305" i="17"/>
  <c r="BE5147" i="17"/>
  <c r="BE4307" i="17"/>
  <c r="BE3712" i="17"/>
  <c r="BE3136" i="17"/>
  <c r="BE2560" i="17"/>
  <c r="BE2164" i="17"/>
  <c r="BE1869" i="17"/>
  <c r="BE1581" i="17"/>
  <c r="BE1293" i="17"/>
  <c r="BE1005" i="17"/>
  <c r="BE717" i="17"/>
  <c r="BE429" i="17"/>
  <c r="BE215" i="17"/>
  <c r="BE61" i="17"/>
  <c r="BE3707" i="17"/>
  <c r="BE1529" i="17"/>
  <c r="BE159" i="17"/>
  <c r="BE3455" i="17"/>
  <c r="BE1427" i="17"/>
  <c r="BE119" i="17"/>
  <c r="BE6511" i="17"/>
  <c r="BE7561" i="17"/>
  <c r="BE5818" i="17"/>
  <c r="BE4709" i="17"/>
  <c r="BE4047" i="17"/>
  <c r="BE3471" i="17"/>
  <c r="BE2895" i="17"/>
  <c r="BE2346" i="17"/>
  <c r="BE2036" i="17"/>
  <c r="BE1748" i="17"/>
  <c r="BE1460" i="17"/>
  <c r="BE1172" i="17"/>
  <c r="BE884" i="17"/>
  <c r="BE596" i="17"/>
  <c r="BE308" i="17"/>
  <c r="BE148" i="17"/>
  <c r="BE7363" i="17"/>
  <c r="BE3179" i="17"/>
  <c r="BE1241" i="17"/>
  <c r="BE6931" i="17"/>
  <c r="BE2735" i="17"/>
  <c r="BE1043" i="17"/>
  <c r="BE6523" i="17"/>
  <c r="BE3017" i="17"/>
  <c r="BE1522" i="17"/>
  <c r="BE514" i="17"/>
  <c r="BE5675" i="17"/>
  <c r="BE7172" i="17"/>
  <c r="BE5622" i="17"/>
  <c r="BE4590" i="17"/>
  <c r="BE3948" i="17"/>
  <c r="BE3372" i="17"/>
  <c r="BE2796" i="17"/>
  <c r="BE2291" i="17"/>
  <c r="BE1986" i="17"/>
  <c r="BE1698" i="17"/>
  <c r="BE1410" i="17"/>
  <c r="BE1122" i="17"/>
  <c r="BE834" i="17"/>
  <c r="BE546" i="17"/>
  <c r="BE278" i="17"/>
  <c r="BE121" i="17"/>
  <c r="BE4853" i="17"/>
  <c r="BE2081" i="17"/>
  <c r="BE689" i="17"/>
  <c r="BE4925" i="17"/>
  <c r="BE2127" i="17"/>
  <c r="BE683" i="17"/>
  <c r="BE5393" i="17"/>
  <c r="BE2585" i="17"/>
  <c r="BE1354" i="17"/>
  <c r="BE3064" i="17"/>
  <c r="BE6058" i="17"/>
  <c r="BE4906" i="17"/>
  <c r="BE4171" i="17"/>
  <c r="BE3591" i="17"/>
  <c r="BE3015" i="17"/>
  <c r="BE2439" i="17"/>
  <c r="BE2097" i="17"/>
  <c r="BE1808" i="17"/>
  <c r="BE1520" i="17"/>
  <c r="BE1232" i="17"/>
  <c r="BE944" i="17"/>
  <c r="BE656" i="17"/>
  <c r="BE368" i="17"/>
  <c r="BE7434" i="17"/>
  <c r="BE6858" i="17"/>
  <c r="BE7517" i="17"/>
  <c r="BE6941" i="17"/>
  <c r="BE7600" i="17"/>
  <c r="BE7024" i="17"/>
  <c r="BE6448" i="17"/>
  <c r="BE7287" i="17"/>
  <c r="BE6711" i="17"/>
  <c r="BE7370" i="17"/>
  <c r="BE6794" i="17"/>
  <c r="BE7461" i="17"/>
  <c r="BE6885" i="17"/>
  <c r="BE6309" i="17"/>
  <c r="BE6565" i="17"/>
  <c r="BE5896" i="17"/>
  <c r="BE5320" i="17"/>
  <c r="BE7644" i="17"/>
  <c r="BE6492" i="17"/>
  <c r="BE5859" i="17"/>
  <c r="BE5283" i="17"/>
  <c r="BE7571" i="17"/>
  <c r="BE6423" i="17"/>
  <c r="BE5822" i="17"/>
  <c r="BE5246" i="17"/>
  <c r="BE4670" i="17"/>
  <c r="BE7618" i="17"/>
  <c r="BE6466" i="17"/>
  <c r="BE5845" i="17"/>
  <c r="BE5269" i="17"/>
  <c r="BE7496" i="17"/>
  <c r="BE6378" i="17"/>
  <c r="BE5784" i="17"/>
  <c r="BE5208" i="17"/>
  <c r="BE7366" i="17"/>
  <c r="BE6300" i="17"/>
  <c r="BE5719" i="17"/>
  <c r="BE5143" i="17"/>
  <c r="BE4567" i="17"/>
  <c r="BE6583" i="17"/>
  <c r="BE5327" i="17"/>
  <c r="BE4415" i="17"/>
  <c r="BE3802" i="17"/>
  <c r="BE3466" i="17"/>
  <c r="BE3178" i="17"/>
  <c r="BE2890" i="17"/>
  <c r="BE2602" i="17"/>
  <c r="BE7393" i="17"/>
  <c r="BE6318" i="17"/>
  <c r="BE5734" i="17"/>
  <c r="BE5158" i="17"/>
  <c r="BE4659" i="17"/>
  <c r="BE4313" i="17"/>
  <c r="BE4005" i="17"/>
  <c r="BE3717" i="17"/>
  <c r="BE3429" i="17"/>
  <c r="BE3141" i="17"/>
  <c r="BE2853" i="17"/>
  <c r="BE2565" i="17"/>
  <c r="BE7248" i="17"/>
  <c r="BE6237" i="17"/>
  <c r="BE5661" i="17"/>
  <c r="BE5085" i="17"/>
  <c r="BE4614" i="17"/>
  <c r="BE4269" i="17"/>
  <c r="BE3968" i="17"/>
  <c r="BE3680" i="17"/>
  <c r="BE3392" i="17"/>
  <c r="BE3104" i="17"/>
  <c r="BE2816" i="17"/>
  <c r="BE2528" i="17"/>
  <c r="BE7103" i="17"/>
  <c r="BE6164" i="17"/>
  <c r="BE5588" i="17"/>
  <c r="BE5012" i="17"/>
  <c r="BE4570" i="17"/>
  <c r="BE4228" i="17"/>
  <c r="BE3931" i="17"/>
  <c r="BE3643" i="17"/>
  <c r="BE3355" i="17"/>
  <c r="BE3067" i="17"/>
  <c r="BE2779" i="17"/>
  <c r="BE2491" i="17"/>
  <c r="BE6956" i="17"/>
  <c r="BE6090" i="17"/>
  <c r="BE5514" i="17"/>
  <c r="BE4938" i="17"/>
  <c r="BE4525" i="17"/>
  <c r="BE4187" i="17"/>
  <c r="BE3894" i="17"/>
  <c r="BE3606" i="17"/>
  <c r="BE3318" i="17"/>
  <c r="BE3030" i="17"/>
  <c r="BE2742" i="17"/>
  <c r="BE2454" i="17"/>
  <c r="BE6839" i="17"/>
  <c r="BE6032" i="17"/>
  <c r="BE5456" i="17"/>
  <c r="BE4880" i="17"/>
  <c r="BE4491" i="17"/>
  <c r="BE4156" i="17"/>
  <c r="BE3865" i="17"/>
  <c r="BE3577" i="17"/>
  <c r="BE3289" i="17"/>
  <c r="BE3001" i="17"/>
  <c r="BE2713" i="17"/>
  <c r="BE2425" i="17"/>
  <c r="BE2137" i="17"/>
  <c r="BE6089" i="17"/>
  <c r="BE4937" i="17"/>
  <c r="BE4186" i="17"/>
  <c r="BE3605" i="17"/>
  <c r="BE3029" i="17"/>
  <c r="BE2453" i="17"/>
  <c r="BE2106" i="17"/>
  <c r="BE1816" i="17"/>
  <c r="BE1528" i="17"/>
  <c r="BE1240" i="17"/>
  <c r="BE952" i="17"/>
  <c r="BE664" i="17"/>
  <c r="BE376" i="17"/>
  <c r="BE6179" i="17"/>
  <c r="BE5027" i="17"/>
  <c r="BE4237" i="17"/>
  <c r="BE3652" i="17"/>
  <c r="BE3076" i="17"/>
  <c r="BE2500" i="17"/>
  <c r="BE2131" i="17"/>
  <c r="BE1839" i="17"/>
  <c r="BE1551" i="17"/>
  <c r="BE1263" i="17"/>
  <c r="BE975" i="17"/>
  <c r="BE687" i="17"/>
  <c r="BE399" i="17"/>
  <c r="BE6226" i="17"/>
  <c r="BE5074" i="17"/>
  <c r="BE4263" i="17"/>
  <c r="BE3675" i="17"/>
  <c r="BE3099" i="17"/>
  <c r="BE2523" i="17"/>
  <c r="BE2143" i="17"/>
  <c r="BE1850" i="17"/>
  <c r="BE1562" i="17"/>
  <c r="BE1274" i="17"/>
  <c r="BE986" i="17"/>
  <c r="BE698" i="17"/>
  <c r="BE410" i="17"/>
  <c r="BE6331" i="17"/>
  <c r="BE5169" i="17"/>
  <c r="BE4319" i="17"/>
  <c r="BE3722" i="17"/>
  <c r="BE3146" i="17"/>
  <c r="BE2570" i="17"/>
  <c r="BE2168" i="17"/>
  <c r="BE1873" i="17"/>
  <c r="BE1585" i="17"/>
  <c r="BE1297" i="17"/>
  <c r="BE1009" i="17"/>
  <c r="BE721" i="17"/>
  <c r="BE433" i="17"/>
  <c r="BE6385" i="17"/>
  <c r="BE5214" i="17"/>
  <c r="BE4345" i="17"/>
  <c r="BE3744" i="17"/>
  <c r="BE3168" i="17"/>
  <c r="BE2592" i="17"/>
  <c r="BE2180" i="17"/>
  <c r="BE1884" i="17"/>
  <c r="BE1596" i="17"/>
  <c r="BE1308" i="17"/>
  <c r="BE1020" i="17"/>
  <c r="BE864" i="17"/>
  <c r="BE720" i="17"/>
  <c r="BE576" i="17"/>
  <c r="BE432" i="17"/>
  <c r="BE7560" i="17"/>
  <c r="BE6418" i="17"/>
  <c r="BE5817" i="17"/>
  <c r="BE5241" i="17"/>
  <c r="BE4708" i="17"/>
  <c r="BE4362" i="17"/>
  <c r="BE4046" i="17"/>
  <c r="BE3758" i="17"/>
  <c r="BE3470" i="17"/>
  <c r="BE3182" i="17"/>
  <c r="BE2894" i="17"/>
  <c r="BE2606" i="17"/>
  <c r="BE2345" i="17"/>
  <c r="BE2188" i="17"/>
  <c r="BE2035" i="17"/>
  <c r="BE1891" i="17"/>
  <c r="BE1747" i="17"/>
  <c r="BE1603" i="17"/>
  <c r="BE1459" i="17"/>
  <c r="BE1315" i="17"/>
  <c r="BE1171" i="17"/>
  <c r="BE1027" i="17"/>
  <c r="BE883" i="17"/>
  <c r="BE739" i="17"/>
  <c r="BE595" i="17"/>
  <c r="BE451" i="17"/>
  <c r="BE307" i="17"/>
  <c r="BE163" i="17"/>
  <c r="BE6451" i="17"/>
  <c r="BE5261" i="17"/>
  <c r="BE4373" i="17"/>
  <c r="BE3767" i="17"/>
  <c r="BE3191" i="17"/>
  <c r="BE2615" i="17"/>
  <c r="BE2192" i="17"/>
  <c r="BE1895" i="17"/>
  <c r="BE1607" i="17"/>
  <c r="BE1319" i="17"/>
  <c r="BE1031" i="17"/>
  <c r="BE743" i="17"/>
  <c r="BE455" i="17"/>
  <c r="BE230" i="17"/>
  <c r="BE75" i="17"/>
  <c r="BE3803" i="17"/>
  <c r="BE1697" i="17"/>
  <c r="BE305" i="17"/>
  <c r="BE4079" i="17"/>
  <c r="BE1715" i="17"/>
  <c r="BE303" i="17"/>
  <c r="BE4073" i="17"/>
  <c r="BE2050" i="17"/>
  <c r="BE898" i="17"/>
  <c r="BE131" i="17"/>
  <c r="BE3736" i="17"/>
  <c r="BE6209" i="17"/>
  <c r="BE5057" i="17"/>
  <c r="BE4252" i="17"/>
  <c r="BE3665" i="17"/>
  <c r="BE3089" i="17"/>
  <c r="BE2513" i="17"/>
  <c r="BE2139" i="17"/>
  <c r="BE1846" i="17"/>
  <c r="BE1558" i="17"/>
  <c r="BE1270" i="17"/>
  <c r="BE982" i="17"/>
  <c r="BE694" i="17"/>
  <c r="BE406" i="17"/>
  <c r="BE203" i="17"/>
  <c r="BE50" i="17"/>
  <c r="BE3371" i="17"/>
  <c r="BE1433" i="17"/>
  <c r="BE146" i="17"/>
  <c r="BE3503" i="17"/>
  <c r="BE1475" i="17"/>
  <c r="BE158" i="17"/>
  <c r="BE3833" i="17"/>
  <c r="BE1882" i="17"/>
  <c r="BE778" i="17"/>
  <c r="BE68" i="17"/>
  <c r="BE3592" i="17"/>
  <c r="BE6203" i="17"/>
  <c r="BE5051" i="17"/>
  <c r="BE4251" i="17"/>
  <c r="BE3664" i="17"/>
  <c r="BE3088" i="17"/>
  <c r="BE2512" i="17"/>
  <c r="BE2138" i="17"/>
  <c r="BE1845" i="17"/>
  <c r="BE1557" i="17"/>
  <c r="BE1269" i="17"/>
  <c r="BE981" i="17"/>
  <c r="BE693" i="17"/>
  <c r="BE405" i="17"/>
  <c r="BE202" i="17"/>
  <c r="BE49" i="17"/>
  <c r="BE3467" i="17"/>
  <c r="BE1409" i="17"/>
  <c r="BE94" i="17"/>
  <c r="BE3167" i="17"/>
  <c r="BE1307" i="17"/>
  <c r="BE57" i="17"/>
  <c r="BE5963" i="17"/>
  <c r="BE7369" i="17"/>
  <c r="BE5722" i="17"/>
  <c r="BE4652" i="17"/>
  <c r="BE3999" i="17"/>
  <c r="BE3423" i="17"/>
  <c r="BE2847" i="17"/>
  <c r="BE2320" i="17"/>
  <c r="BE2012" i="17"/>
  <c r="BE1724" i="17"/>
  <c r="BE1436" i="17"/>
  <c r="BE1148" i="17"/>
  <c r="BE860" i="17"/>
  <c r="BE572" i="17"/>
  <c r="BE292" i="17"/>
  <c r="BE135" i="17"/>
  <c r="BE6787" i="17"/>
  <c r="BE2987" i="17"/>
  <c r="BE1097" i="17"/>
  <c r="BE6077" i="17"/>
  <c r="BE2495" i="17"/>
  <c r="BE923" i="17"/>
  <c r="BE6065" i="17"/>
  <c r="BE2873" i="17"/>
  <c r="BE1426" i="17"/>
  <c r="BE442" i="17"/>
  <c r="BE5291" i="17"/>
  <c r="BE6980" i="17"/>
  <c r="BE5526" i="17"/>
  <c r="BE4533" i="17"/>
  <c r="BE3900" i="17"/>
  <c r="BE3324" i="17"/>
  <c r="BE2748" i="17"/>
  <c r="BE2265" i="17"/>
  <c r="BE1962" i="17"/>
  <c r="BE1674" i="17"/>
  <c r="BE1386" i="17"/>
  <c r="BE1098" i="17"/>
  <c r="BE810" i="17"/>
  <c r="BE522" i="17"/>
  <c r="BE265" i="17"/>
  <c r="BE108" i="17"/>
  <c r="BE4532" i="17"/>
  <c r="BE1961" i="17"/>
  <c r="BE569" i="17"/>
  <c r="BE4575" i="17"/>
  <c r="BE2003" i="17"/>
  <c r="BE563" i="17"/>
  <c r="BE4913" i="17"/>
  <c r="BE2393" i="17"/>
  <c r="BE1258" i="17"/>
  <c r="BE2824" i="17"/>
  <c r="BE5962" i="17"/>
  <c r="BE4810" i="17"/>
  <c r="BE4119" i="17"/>
  <c r="BE3543" i="17"/>
  <c r="BE2967" i="17"/>
  <c r="BE2391" i="17"/>
  <c r="BE2072" i="17"/>
  <c r="BE1784" i="17"/>
  <c r="BE1496" i="17"/>
  <c r="BE1208" i="17"/>
  <c r="BE920" i="17"/>
  <c r="BE632" i="17"/>
  <c r="BE344" i="17"/>
  <c r="BE7398" i="17"/>
  <c r="BE6822" i="17"/>
  <c r="BE7481" i="17"/>
  <c r="BE6905" i="17"/>
  <c r="BE7564" i="17"/>
  <c r="BE6988" i="17"/>
  <c r="BE6412" i="17"/>
  <c r="BE7251" i="17"/>
  <c r="BE6675" i="17"/>
  <c r="BE7334" i="17"/>
  <c r="BE6758" i="17"/>
  <c r="BE7425" i="17"/>
  <c r="BE6849" i="17"/>
  <c r="BE7645" i="17"/>
  <c r="BE6493" i="17"/>
  <c r="BE5860" i="17"/>
  <c r="BE5284" i="17"/>
  <c r="BE7572" i="17"/>
  <c r="BE6425" i="17"/>
  <c r="BE5823" i="17"/>
  <c r="BE5247" i="17"/>
  <c r="BE7499" i="17"/>
  <c r="BE6380" i="17"/>
  <c r="BE5786" i="17"/>
  <c r="BE5210" i="17"/>
  <c r="BE4634" i="17"/>
  <c r="BE7546" i="17"/>
  <c r="BE6408" i="17"/>
  <c r="BE5809" i="17"/>
  <c r="BE5233" i="17"/>
  <c r="BE7424" i="17"/>
  <c r="BE6335" i="17"/>
  <c r="BE5748" i="17"/>
  <c r="BE5172" i="17"/>
  <c r="BE7294" i="17"/>
  <c r="BE6260" i="17"/>
  <c r="BE5683" i="17"/>
  <c r="BE5107" i="17"/>
  <c r="BE4531" i="17"/>
  <c r="BE6439" i="17"/>
  <c r="BE5255" i="17"/>
  <c r="BE4372" i="17"/>
  <c r="BE3766" i="17"/>
  <c r="BE3442" i="17"/>
  <c r="BE3154" i="17"/>
  <c r="BE2866" i="17"/>
  <c r="BE2578" i="17"/>
  <c r="BE7297" i="17"/>
  <c r="BE6263" i="17"/>
  <c r="BE5686" i="17"/>
  <c r="BE5110" i="17"/>
  <c r="BE4630" i="17"/>
  <c r="BE4284" i="17"/>
  <c r="BE3981" i="17"/>
  <c r="BE3693" i="17"/>
  <c r="BE3405" i="17"/>
  <c r="BE3117" i="17"/>
  <c r="BE2829" i="17"/>
  <c r="BE2541" i="17"/>
  <c r="BE7152" i="17"/>
  <c r="BE6189" i="17"/>
  <c r="BE5613" i="17"/>
  <c r="BE5037" i="17"/>
  <c r="BE4585" i="17"/>
  <c r="BE4242" i="17"/>
  <c r="BE3944" i="17"/>
  <c r="BE3656" i="17"/>
  <c r="BE3368" i="17"/>
  <c r="BE3080" i="17"/>
  <c r="BE2792" i="17"/>
  <c r="BE2504" i="17"/>
  <c r="BE7007" i="17"/>
  <c r="BE6116" i="17"/>
  <c r="BE5540" i="17"/>
  <c r="BE4964" i="17"/>
  <c r="BE4541" i="17"/>
  <c r="BE4201" i="17"/>
  <c r="BE3907" i="17"/>
  <c r="BE3619" i="17"/>
  <c r="BE3331" i="17"/>
  <c r="BE3043" i="17"/>
  <c r="BE2755" i="17"/>
  <c r="BE2467" i="17"/>
  <c r="BE6860" i="17"/>
  <c r="BE6042" i="17"/>
  <c r="BE5466" i="17"/>
  <c r="BE4890" i="17"/>
  <c r="BE4497" i="17"/>
  <c r="BE4161" i="17"/>
  <c r="BE3870" i="17"/>
  <c r="BE3582" i="17"/>
  <c r="BE3294" i="17"/>
  <c r="BE3006" i="17"/>
  <c r="BE2718" i="17"/>
  <c r="BE2430" i="17"/>
  <c r="BE6743" i="17"/>
  <c r="BE5984" i="17"/>
  <c r="BE5408" i="17"/>
  <c r="BE4832" i="17"/>
  <c r="BE4462" i="17"/>
  <c r="BE4129" i="17"/>
  <c r="BE3841" i="17"/>
  <c r="BE3553" i="17"/>
  <c r="BE3265" i="17"/>
  <c r="BE2977" i="17"/>
  <c r="BE2689" i="17"/>
  <c r="BE2401" i="17"/>
  <c r="BE2113" i="17"/>
  <c r="BE5993" i="17"/>
  <c r="BE4841" i="17"/>
  <c r="BE4134" i="17"/>
  <c r="BE3557" i="17"/>
  <c r="BE2981" i="17"/>
  <c r="BE2405" i="17"/>
  <c r="BE2080" i="17"/>
  <c r="BE1792" i="17"/>
  <c r="BE1504" i="17"/>
  <c r="BE1216" i="17"/>
  <c r="BE928" i="17"/>
  <c r="BE640" i="17"/>
  <c r="BE352" i="17"/>
  <c r="BE6083" i="17"/>
  <c r="BE4931" i="17"/>
  <c r="BE4185" i="17"/>
  <c r="BE3604" i="17"/>
  <c r="BE3028" i="17"/>
  <c r="BE2452" i="17"/>
  <c r="BE2105" i="17"/>
  <c r="BE1815" i="17"/>
  <c r="BE1527" i="17"/>
  <c r="BE1239" i="17"/>
  <c r="BE951" i="17"/>
  <c r="BE663" i="17"/>
  <c r="BE375" i="17"/>
  <c r="BE6130" i="17"/>
  <c r="BE4978" i="17"/>
  <c r="BE4210" i="17"/>
  <c r="BE3627" i="17"/>
  <c r="BE3051" i="17"/>
  <c r="BE2475" i="17"/>
  <c r="BE2117" i="17"/>
  <c r="BE1826" i="17"/>
  <c r="BE1538" i="17"/>
  <c r="BE1250" i="17"/>
  <c r="BE962" i="17"/>
  <c r="BE674" i="17"/>
  <c r="BE386" i="17"/>
  <c r="BE6225" i="17"/>
  <c r="BE5073" i="17"/>
  <c r="BE4261" i="17"/>
  <c r="BE3674" i="17"/>
  <c r="BE3098" i="17"/>
  <c r="BE2522" i="17"/>
  <c r="BE2142" i="17"/>
  <c r="BE1849" i="17"/>
  <c r="BE1561" i="17"/>
  <c r="BE1273" i="17"/>
  <c r="BE985" i="17"/>
  <c r="BE697" i="17"/>
  <c r="BE409" i="17"/>
  <c r="BE6272" i="17"/>
  <c r="BE5118" i="17"/>
  <c r="BE4288" i="17"/>
  <c r="BE3696" i="17"/>
  <c r="BE3120" i="17"/>
  <c r="BE2544" i="17"/>
  <c r="BE2154" i="17"/>
  <c r="BE1860" i="17"/>
  <c r="BE1572" i="17"/>
  <c r="BE1284" i="17"/>
  <c r="BE996" i="17"/>
  <c r="BE852" i="17"/>
  <c r="BE708" i="17"/>
  <c r="BE564" i="17"/>
  <c r="BE420" i="17"/>
  <c r="BE7464" i="17"/>
  <c r="BE6360" i="17"/>
  <c r="BE5769" i="17"/>
  <c r="BE5193" i="17"/>
  <c r="BE4679" i="17"/>
  <c r="BE4333" i="17"/>
  <c r="BE4022" i="17"/>
  <c r="BE3734" i="17"/>
  <c r="BE3446" i="17"/>
  <c r="BE3158" i="17"/>
  <c r="BE2870" i="17"/>
  <c r="BE2582" i="17"/>
  <c r="BE2332" i="17"/>
  <c r="BE2175" i="17"/>
  <c r="BE2023" i="17"/>
  <c r="BE1879" i="17"/>
  <c r="BE1735" i="17"/>
  <c r="BE1591" i="17"/>
  <c r="BE1447" i="17"/>
  <c r="BE1303" i="17"/>
  <c r="BE1159" i="17"/>
  <c r="BE1015" i="17"/>
  <c r="BE871" i="17"/>
  <c r="BE727" i="17"/>
  <c r="BE583" i="17"/>
  <c r="BE439" i="17"/>
  <c r="BE295" i="17"/>
  <c r="BE151" i="17"/>
  <c r="BE6326" i="17"/>
  <c r="BE5165" i="17"/>
  <c r="BE4316" i="17"/>
  <c r="BE3719" i="17"/>
  <c r="BE3143" i="17"/>
  <c r="BE2567" i="17"/>
  <c r="BE2166" i="17"/>
  <c r="BE1871" i="17"/>
  <c r="BE1583" i="17"/>
  <c r="BE1295" i="17"/>
  <c r="BE1007" i="17"/>
  <c r="BE719" i="17"/>
  <c r="BE431" i="17"/>
  <c r="BE217" i="17"/>
  <c r="BE63" i="17"/>
  <c r="BE3563" i="17"/>
  <c r="BE1577" i="17"/>
  <c r="BE238" i="17"/>
  <c r="BE3839" i="17"/>
  <c r="BE1595" i="17"/>
  <c r="BE237" i="17"/>
  <c r="BE3881" i="17"/>
  <c r="BE1954" i="17"/>
  <c r="BE826" i="17"/>
  <c r="BE80" i="17"/>
  <c r="BE3448" i="17"/>
  <c r="BE6113" i="17"/>
  <c r="BE4961" i="17"/>
  <c r="BE4199" i="17"/>
  <c r="BE3617" i="17"/>
  <c r="BE3041" i="17"/>
  <c r="BE2465" i="17"/>
  <c r="BE2112" i="17"/>
  <c r="BE1822" i="17"/>
  <c r="BE1534" i="17"/>
  <c r="BE1246" i="17"/>
  <c r="BE958" i="17"/>
  <c r="BE670" i="17"/>
  <c r="BE382" i="17"/>
  <c r="BE190" i="17"/>
  <c r="BE38" i="17"/>
  <c r="BE3131" i="17"/>
  <c r="BE1313" i="17"/>
  <c r="BE82" i="17"/>
  <c r="BE3311" i="17"/>
  <c r="BE1355" i="17"/>
  <c r="BE93" i="17"/>
  <c r="BE3641" i="17"/>
  <c r="BE1786" i="17"/>
  <c r="BE706" i="17"/>
  <c r="BE20" i="17"/>
  <c r="BE3352" i="17"/>
  <c r="BE6107" i="17"/>
  <c r="BE4955" i="17"/>
  <c r="BE4198" i="17"/>
  <c r="BE3616" i="17"/>
  <c r="BE3040" i="17"/>
  <c r="BE2464" i="17"/>
  <c r="BE2111" i="17"/>
  <c r="BE1821" i="17"/>
  <c r="BE1533" i="17"/>
  <c r="BE1245" i="17"/>
  <c r="BE957" i="17"/>
  <c r="BE669" i="17"/>
  <c r="BE381" i="17"/>
  <c r="BE189" i="17"/>
  <c r="BE37" i="17"/>
  <c r="BE3227" i="17"/>
  <c r="BE1289" i="17"/>
  <c r="BE34" i="17"/>
  <c r="BE2927" i="17"/>
  <c r="BE1187" i="17"/>
  <c r="BE7291" i="17"/>
  <c r="BE5483" i="17"/>
  <c r="BE7177" i="17"/>
  <c r="BE5626" i="17"/>
  <c r="BE4594" i="17"/>
  <c r="BE3951" i="17"/>
  <c r="BE3375" i="17"/>
  <c r="BE2799" i="17"/>
  <c r="BE2294" i="17"/>
  <c r="BE1988" i="17"/>
  <c r="BE1700" i="17"/>
  <c r="BE1412" i="17"/>
  <c r="BE1124" i="17"/>
  <c r="BE836" i="17"/>
  <c r="BE548" i="17"/>
  <c r="BE279" i="17"/>
  <c r="BE122" i="17"/>
  <c r="BE6298" i="17"/>
  <c r="BE2747" i="17"/>
  <c r="BE953" i="17"/>
  <c r="BE5597" i="17"/>
  <c r="BE2310" i="17"/>
  <c r="BE803" i="17"/>
  <c r="BE5585" i="17"/>
  <c r="BE2681" i="17"/>
  <c r="BE1330" i="17"/>
  <c r="BE370" i="17"/>
  <c r="BE4811" i="17"/>
  <c r="BE6788" i="17"/>
  <c r="BE5430" i="17"/>
  <c r="BE4475" i="17"/>
  <c r="BE3852" i="17"/>
  <c r="BE3276" i="17"/>
  <c r="BE2700" i="17"/>
  <c r="BE2239" i="17"/>
  <c r="BE1938" i="17"/>
  <c r="BE1650" i="17"/>
  <c r="BE1362" i="17"/>
  <c r="BE1074" i="17"/>
  <c r="BE786" i="17"/>
  <c r="BE498" i="17"/>
  <c r="BE252" i="17"/>
  <c r="BE95" i="17"/>
  <c r="BE4245" i="17"/>
  <c r="BE1841" i="17"/>
  <c r="BE449" i="17"/>
  <c r="BE4287" i="17"/>
  <c r="BE1883" i="17"/>
  <c r="BE443" i="17"/>
  <c r="BE4625" i="17"/>
  <c r="BE2309" i="17"/>
  <c r="BE1162" i="17"/>
  <c r="BE7657" i="17"/>
  <c r="BE5866" i="17"/>
  <c r="BE4738" i="17"/>
  <c r="BE4071" i="17"/>
  <c r="BE3495" i="17"/>
  <c r="BE2919" i="17"/>
  <c r="BE2359" i="17"/>
  <c r="BE2048" i="17"/>
  <c r="BE1760" i="17"/>
  <c r="BE1472" i="17"/>
  <c r="BE1184" i="17"/>
  <c r="BE896" i="17"/>
  <c r="BE608" i="17"/>
  <c r="BE320" i="17"/>
  <c r="BE7146" i="17"/>
  <c r="BE6570" i="17"/>
  <c r="BE7229" i="17"/>
  <c r="BE6653" i="17"/>
  <c r="BE7312" i="17"/>
  <c r="BE6736" i="17"/>
  <c r="BE7575" i="17"/>
  <c r="BE6999" i="17"/>
  <c r="BE7658" i="17"/>
  <c r="BE7082" i="17"/>
  <c r="BE6506" i="17"/>
  <c r="BE7173" i="17"/>
  <c r="BE6597" i="17"/>
  <c r="BE7141" i="17"/>
  <c r="BE6184" i="17"/>
  <c r="BE5608" i="17"/>
  <c r="BE5032" i="17"/>
  <c r="BE7068" i="17"/>
  <c r="BE6147" i="17"/>
  <c r="BE5571" i="17"/>
  <c r="BE4995" i="17"/>
  <c r="BE6995" i="17"/>
  <c r="BE6110" i="17"/>
  <c r="BE5534" i="17"/>
  <c r="BE4958" i="17"/>
  <c r="BE4382" i="17"/>
  <c r="BE7042" i="17"/>
  <c r="BE6133" i="17"/>
  <c r="BE5557" i="17"/>
  <c r="BE4981" i="17"/>
  <c r="BE6920" i="17"/>
  <c r="BE6072" i="17"/>
  <c r="BE5496" i="17"/>
  <c r="BE4920" i="17"/>
  <c r="BE6790" i="17"/>
  <c r="BE6007" i="17"/>
  <c r="BE5431" i="17"/>
  <c r="BE4855" i="17"/>
  <c r="BE4279" i="17"/>
  <c r="BE5903" i="17"/>
  <c r="BE4761" i="17"/>
  <c r="BE4090" i="17"/>
  <c r="BE3610" i="17"/>
  <c r="BE3322" i="17"/>
  <c r="BE3034" i="17"/>
  <c r="BE2746" i="17"/>
  <c r="BE2458" i="17"/>
  <c r="BE6817" i="17"/>
  <c r="BE6022" i="17"/>
  <c r="BE5446" i="17"/>
  <c r="BE4870" i="17"/>
  <c r="BE4486" i="17"/>
  <c r="BE4151" i="17"/>
  <c r="BE3861" i="17"/>
  <c r="BE3573" i="17"/>
  <c r="BE3285" i="17"/>
  <c r="BE2997" i="17"/>
  <c r="BE2709" i="17"/>
  <c r="BE2421" i="17"/>
  <c r="BE6672" i="17"/>
  <c r="BE5949" i="17"/>
  <c r="BE5373" i="17"/>
  <c r="BE4797" i="17"/>
  <c r="BE4441" i="17"/>
  <c r="BE4112" i="17"/>
  <c r="BE3824" i="17"/>
  <c r="BE3536" i="17"/>
  <c r="BE3248" i="17"/>
  <c r="BE2960" i="17"/>
  <c r="BE2672" i="17"/>
  <c r="BE2384" i="17"/>
  <c r="BE6527" i="17"/>
  <c r="BE5876" i="17"/>
  <c r="BE5300" i="17"/>
  <c r="BE4743" i="17"/>
  <c r="BE4397" i="17"/>
  <c r="BE4075" i="17"/>
  <c r="BE3787" i="17"/>
  <c r="BE3499" i="17"/>
  <c r="BE3211" i="17"/>
  <c r="BE2923" i="17"/>
  <c r="BE2635" i="17"/>
  <c r="BE7532" i="17"/>
  <c r="BE6399" i="17"/>
  <c r="BE5802" i="17"/>
  <c r="BE5226" i="17"/>
  <c r="BE4698" i="17"/>
  <c r="BE4353" i="17"/>
  <c r="BE4038" i="17"/>
  <c r="BE3750" i="17"/>
  <c r="BE3462" i="17"/>
  <c r="BE3174" i="17"/>
  <c r="BE2886" i="17"/>
  <c r="BE2598" i="17"/>
  <c r="BE7415" i="17"/>
  <c r="BE6330" i="17"/>
  <c r="BE5744" i="17"/>
  <c r="BE5168" i="17"/>
  <c r="BE4664" i="17"/>
  <c r="BE4318" i="17"/>
  <c r="BE4009" i="17"/>
  <c r="BE3721" i="17"/>
  <c r="BE3433" i="17"/>
  <c r="BE3145" i="17"/>
  <c r="BE2857" i="17"/>
  <c r="BE2569" i="17"/>
  <c r="BE2281" i="17"/>
  <c r="BE6955" i="17"/>
  <c r="BE5513" i="17"/>
  <c r="BE4524" i="17"/>
  <c r="BE3893" i="17"/>
  <c r="BE3317" i="17"/>
  <c r="BE2741" i="17"/>
  <c r="BE2263" i="17"/>
  <c r="BE1960" i="17"/>
  <c r="BE1672" i="17"/>
  <c r="BE1384" i="17"/>
  <c r="BE1096" i="17"/>
  <c r="BE808" i="17"/>
  <c r="BE520" i="17"/>
  <c r="BE7135" i="17"/>
  <c r="BE5603" i="17"/>
  <c r="BE4581" i="17"/>
  <c r="BE3940" i="17"/>
  <c r="BE3364" i="17"/>
  <c r="BE2788" i="17"/>
  <c r="BE2288" i="17"/>
  <c r="BE1983" i="17"/>
  <c r="BE1695" i="17"/>
  <c r="BE1407" i="17"/>
  <c r="BE1119" i="17"/>
  <c r="BE831" i="17"/>
  <c r="BE543" i="17"/>
  <c r="BE7225" i="17"/>
  <c r="BE5650" i="17"/>
  <c r="BE4608" i="17"/>
  <c r="BE3963" i="17"/>
  <c r="BE3387" i="17"/>
  <c r="BE2811" i="17"/>
  <c r="BE2300" i="17"/>
  <c r="BE1994" i="17"/>
  <c r="BE1706" i="17"/>
  <c r="BE1418" i="17"/>
  <c r="BE1130" i="17"/>
  <c r="BE842" i="17"/>
  <c r="BE554" i="17"/>
  <c r="BE7416" i="17"/>
  <c r="BE5745" i="17"/>
  <c r="BE4665" i="17"/>
  <c r="BE4010" i="17"/>
  <c r="BE3434" i="17"/>
  <c r="BE2858" i="17"/>
  <c r="BE2325" i="17"/>
  <c r="BE2017" i="17"/>
  <c r="BE1729" i="17"/>
  <c r="BE1441" i="17"/>
  <c r="BE1153" i="17"/>
  <c r="BE865" i="17"/>
  <c r="BE577" i="17"/>
  <c r="BE7508" i="17"/>
  <c r="BE5790" i="17"/>
  <c r="BE4691" i="17"/>
  <c r="BE4032" i="17"/>
  <c r="BE3456" i="17"/>
  <c r="BE2880" i="17"/>
  <c r="BE2337" i="17"/>
  <c r="BE2028" i="17"/>
  <c r="BE1740" i="17"/>
  <c r="BE1452" i="17"/>
  <c r="BE1164" i="17"/>
  <c r="BE936" i="17"/>
  <c r="BE792" i="17"/>
  <c r="BE648" i="17"/>
  <c r="BE504" i="17"/>
  <c r="BE360" i="17"/>
  <c r="BE6984" i="17"/>
  <c r="BE6105" i="17"/>
  <c r="BE5529" i="17"/>
  <c r="BE4953" i="17"/>
  <c r="BE4535" i="17"/>
  <c r="BE4196" i="17"/>
  <c r="BE3902" i="17"/>
  <c r="BE3614" i="17"/>
  <c r="BE3326" i="17"/>
  <c r="BE3038" i="17"/>
  <c r="BE2750" i="17"/>
  <c r="BE2462" i="17"/>
  <c r="BE2266" i="17"/>
  <c r="BE2109" i="17"/>
  <c r="BE1963" i="17"/>
  <c r="BE1819" i="17"/>
  <c r="BE1675" i="17"/>
  <c r="BE1531" i="17"/>
  <c r="BE1387" i="17"/>
  <c r="BE1243" i="17"/>
  <c r="BE1099" i="17"/>
  <c r="BE955" i="17"/>
  <c r="BE811" i="17"/>
  <c r="BE667" i="17"/>
  <c r="BE523" i="17"/>
  <c r="BE379" i="17"/>
  <c r="BE235" i="17"/>
  <c r="BE7603" i="17"/>
  <c r="BE5837" i="17"/>
  <c r="BE4719" i="17"/>
  <c r="BE4055" i="17"/>
  <c r="BE3479" i="17"/>
  <c r="BE2903" i="17"/>
  <c r="BE2349" i="17"/>
  <c r="BE2039" i="17"/>
  <c r="BE1751" i="17"/>
  <c r="BE1463" i="17"/>
  <c r="BE1175" i="17"/>
  <c r="BE887" i="17"/>
  <c r="BE599" i="17"/>
  <c r="BE311" i="17"/>
  <c r="BE152" i="17"/>
  <c r="BE5909" i="17"/>
  <c r="BE2369" i="17"/>
  <c r="BE1001" i="17"/>
  <c r="BE6547" i="17"/>
  <c r="BE2543" i="17"/>
  <c r="BE995" i="17"/>
  <c r="BE6161" i="17"/>
  <c r="BE2921" i="17"/>
  <c r="BE1498" i="17"/>
  <c r="BE466" i="17"/>
  <c r="BE5771" i="17"/>
  <c r="BE7195" i="17"/>
  <c r="BE5633" i="17"/>
  <c r="BE4596" i="17"/>
  <c r="BE3953" i="17"/>
  <c r="BE3377" i="17"/>
  <c r="BE2801" i="17"/>
  <c r="BE2296" i="17"/>
  <c r="BE1990" i="17"/>
  <c r="BE1702" i="17"/>
  <c r="BE1414" i="17"/>
  <c r="BE1126" i="17"/>
  <c r="BE838" i="17"/>
  <c r="BE550" i="17"/>
  <c r="BE281" i="17"/>
  <c r="BE124" i="17"/>
  <c r="BE5141" i="17"/>
  <c r="BE2186" i="17"/>
  <c r="BE737" i="17"/>
  <c r="BE5309" i="17"/>
  <c r="BE2231" i="17"/>
  <c r="BE755" i="17"/>
  <c r="BE5489" i="17"/>
  <c r="BE2633" i="17"/>
  <c r="BE1282" i="17"/>
  <c r="BE346" i="17"/>
  <c r="BE5099" i="17"/>
  <c r="BE7183" i="17"/>
  <c r="BE5627" i="17"/>
  <c r="BE4595" i="17"/>
  <c r="BE3952" i="17"/>
  <c r="BE3376" i="17"/>
  <c r="BE2800" i="17"/>
  <c r="BE2295" i="17"/>
  <c r="BE1989" i="17"/>
  <c r="BE1701" i="17"/>
  <c r="BE1413" i="17"/>
  <c r="BE1125" i="17"/>
  <c r="BE837" i="17"/>
  <c r="BE549" i="17"/>
  <c r="BE280" i="17"/>
  <c r="BE123" i="17"/>
  <c r="BE5237" i="17"/>
  <c r="BE2107" i="17"/>
  <c r="BE665" i="17"/>
  <c r="BE4748" i="17"/>
  <c r="BE2027" i="17"/>
  <c r="BE611" i="17"/>
  <c r="BE301" i="17"/>
  <c r="BE3880" i="17"/>
  <c r="BE6303" i="17"/>
  <c r="BE5146" i="17"/>
  <c r="BE4306" i="17"/>
  <c r="BE3711" i="17"/>
  <c r="BE3135" i="17"/>
  <c r="BE2559" i="17"/>
  <c r="BE2163" i="17"/>
  <c r="BE1868" i="17"/>
  <c r="BE1580" i="17"/>
  <c r="BE1292" i="17"/>
  <c r="BE1004" i="17"/>
  <c r="BE716" i="17"/>
  <c r="BE428" i="17"/>
  <c r="BE214" i="17"/>
  <c r="BE60" i="17"/>
  <c r="BE4359" i="17"/>
  <c r="BE1865" i="17"/>
  <c r="BE353" i="17"/>
  <c r="BE3887" i="17"/>
  <c r="BE1691" i="17"/>
  <c r="BE276" i="17"/>
  <c r="BE3977" i="17"/>
  <c r="BE2002" i="17"/>
  <c r="BE874" i="17"/>
  <c r="BE105" i="17"/>
  <c r="BE3496" i="17"/>
  <c r="BE6102" i="17"/>
  <c r="BE4950" i="17"/>
  <c r="BE4194" i="17"/>
  <c r="BE3612" i="17"/>
  <c r="BE3036" i="17"/>
  <c r="BE2460" i="17"/>
  <c r="BE2108" i="17"/>
  <c r="BE1818" i="17"/>
  <c r="BE1530" i="17"/>
  <c r="BE1242" i="17"/>
  <c r="BE954" i="17"/>
  <c r="BE666" i="17"/>
  <c r="BE378" i="17"/>
  <c r="BE186" i="17"/>
  <c r="BE35" i="17"/>
  <c r="BE3035" i="17"/>
  <c r="BE1265" i="17"/>
  <c r="BE58" i="17"/>
  <c r="BE3119" i="17"/>
  <c r="BE1331" i="17"/>
  <c r="BE81" i="17"/>
  <c r="BE3545" i="17"/>
  <c r="BE1834" i="17"/>
  <c r="BE4336" i="17"/>
  <c r="BE6697" i="17"/>
  <c r="BE5386" i="17"/>
  <c r="BE4450" i="17"/>
  <c r="BE3831" i="17"/>
  <c r="BE3255" i="17"/>
  <c r="BE2679" i="17"/>
  <c r="BE2228" i="17"/>
  <c r="BE1928" i="17"/>
  <c r="BE1640" i="17"/>
  <c r="BE1352" i="17"/>
  <c r="BE1064" i="17"/>
  <c r="BE776" i="17"/>
  <c r="BE488" i="17"/>
  <c r="BE246" i="17"/>
  <c r="BE7386" i="17"/>
  <c r="BE7469" i="17"/>
  <c r="BE7552" i="17"/>
  <c r="BE6400" i="17"/>
  <c r="BE6663" i="17"/>
  <c r="BE6746" i="17"/>
  <c r="BE6837" i="17"/>
  <c r="BE6469" i="17"/>
  <c r="BE5272" i="17"/>
  <c r="BE6410" i="17"/>
  <c r="BE5235" i="17"/>
  <c r="BE6366" i="17"/>
  <c r="BE5198" i="17"/>
  <c r="BE7522" i="17"/>
  <c r="BE5797" i="17"/>
  <c r="BE7400" i="17"/>
  <c r="BE5736" i="17"/>
  <c r="BE7270" i="17"/>
  <c r="BE5671" i="17"/>
  <c r="BE4519" i="17"/>
  <c r="BE5231" i="17"/>
  <c r="BE3754" i="17"/>
  <c r="BE3142" i="17"/>
  <c r="BE2566" i="17"/>
  <c r="BE6238" i="17"/>
  <c r="BE5086" i="17"/>
  <c r="BE4270" i="17"/>
  <c r="BE3681" i="17"/>
  <c r="BE3105" i="17"/>
  <c r="BE2529" i="17"/>
  <c r="BE6165" i="17"/>
  <c r="BE5013" i="17"/>
  <c r="BE4229" i="17"/>
  <c r="BE3644" i="17"/>
  <c r="BE3068" i="17"/>
  <c r="BE2492" i="17"/>
  <c r="BE6092" i="17"/>
  <c r="BE4940" i="17"/>
  <c r="BE4188" i="17"/>
  <c r="BE3607" i="17"/>
  <c r="BE3031" i="17"/>
  <c r="BE2455" i="17"/>
  <c r="BE6018" i="17"/>
  <c r="BE4866" i="17"/>
  <c r="BE4148" i="17"/>
  <c r="BE3570" i="17"/>
  <c r="BE2994" i="17"/>
  <c r="BE2418" i="17"/>
  <c r="BE5960" i="17"/>
  <c r="BE4808" i="17"/>
  <c r="BE4117" i="17"/>
  <c r="BE3541" i="17"/>
  <c r="BE2965" i="17"/>
  <c r="BE2389" i="17"/>
  <c r="BE5945" i="17"/>
  <c r="BE4109" i="17"/>
  <c r="BE2957" i="17"/>
  <c r="BE2068" i="17"/>
  <c r="BE1492" i="17"/>
  <c r="BE916" i="17"/>
  <c r="BE340" i="17"/>
  <c r="BE4883" i="17"/>
  <c r="BE3580" i="17"/>
  <c r="BE2428" i="17"/>
  <c r="BE1803" i="17"/>
  <c r="BE1227" i="17"/>
  <c r="BE651" i="17"/>
  <c r="BE6082" i="17"/>
  <c r="BE4184" i="17"/>
  <c r="BE3027" i="17"/>
  <c r="BE2104" i="17"/>
  <c r="BE1526" i="17"/>
  <c r="BE950" i="17"/>
  <c r="BE374" i="17"/>
  <c r="BE5025" i="17"/>
  <c r="BE3650" i="17"/>
  <c r="BE2498" i="17"/>
  <c r="BE1837" i="17"/>
  <c r="BE1261" i="17"/>
  <c r="BE685" i="17"/>
  <c r="BE6222" i="17"/>
  <c r="BE4259" i="17"/>
  <c r="BE3096" i="17"/>
  <c r="BE2141" i="17"/>
  <c r="BE1560" i="17"/>
  <c r="BE984" i="17"/>
  <c r="BE696" i="17"/>
  <c r="BE408" i="17"/>
  <c r="BE6302" i="17"/>
  <c r="BE5145" i="17"/>
  <c r="BE4305" i="17"/>
  <c r="BE3710" i="17"/>
  <c r="BE3134" i="17"/>
  <c r="BE2558" i="17"/>
  <c r="BE2162" i="17"/>
  <c r="BE1867" i="17"/>
  <c r="BE1579" i="17"/>
  <c r="BE1291" i="17"/>
  <c r="BE1003" i="17"/>
  <c r="BE715" i="17"/>
  <c r="BE427" i="17"/>
  <c r="BE139" i="17"/>
  <c r="BE5069" i="17"/>
  <c r="BE3671" i="17"/>
  <c r="BE2519" i="17"/>
  <c r="BE1847" i="17"/>
  <c r="BE1271" i="17"/>
  <c r="BE695" i="17"/>
  <c r="BE204" i="17"/>
  <c r="BE3323" i="17"/>
  <c r="BE172" i="17"/>
  <c r="BE1499" i="17"/>
  <c r="BE3689" i="17"/>
  <c r="BE754" i="17"/>
  <c r="BE3208" i="17"/>
  <c r="BE4865" i="17"/>
  <c r="BE3569" i="17"/>
  <c r="BE2417" i="17"/>
  <c r="BE1798" i="17"/>
  <c r="BE1222" i="17"/>
  <c r="BE646" i="17"/>
  <c r="BE177" i="17"/>
  <c r="BE2891" i="17"/>
  <c r="BE22" i="17"/>
  <c r="BE1259" i="17"/>
  <c r="BE3449" i="17"/>
  <c r="BE634" i="17"/>
  <c r="BE3112" i="17"/>
  <c r="BE4859" i="17"/>
  <c r="BE3568" i="17"/>
  <c r="BE2416" i="17"/>
  <c r="BE1797" i="17"/>
  <c r="BE1221" i="17"/>
  <c r="BE645" i="17"/>
  <c r="BE176" i="17"/>
  <c r="BE2939" i="17"/>
  <c r="BE6739" i="17"/>
  <c r="BE1091" i="17"/>
  <c r="BE5195" i="17"/>
  <c r="BE5530" i="17"/>
  <c r="BE3903" i="17"/>
  <c r="BE2751" i="17"/>
  <c r="BE1964" i="17"/>
  <c r="BE1388" i="17"/>
  <c r="BE812" i="17"/>
  <c r="BE266" i="17"/>
  <c r="BE6005" i="17"/>
  <c r="BE833" i="17"/>
  <c r="BE2179" i="17"/>
  <c r="BE5201" i="17"/>
  <c r="BE1234" i="17"/>
  <c r="BE4509" i="17"/>
  <c r="BE5334" i="17"/>
  <c r="BE3804" i="17"/>
  <c r="BE2652" i="17"/>
  <c r="BE1914" i="17"/>
  <c r="BE1338" i="17"/>
  <c r="BE762" i="17"/>
  <c r="BE239" i="17"/>
  <c r="BE3995" i="17"/>
  <c r="BE329" i="17"/>
  <c r="BE1763" i="17"/>
  <c r="BE4337" i="17"/>
  <c r="BE1042" i="17"/>
  <c r="BE5770" i="17"/>
  <c r="BE4023" i="17"/>
  <c r="BE2871" i="17"/>
  <c r="BE2024" i="17"/>
  <c r="BE1448" i="17"/>
  <c r="BE872" i="17"/>
  <c r="BE299" i="17"/>
  <c r="BE116" i="17"/>
  <c r="BE6884" i="17"/>
  <c r="BE5478" i="17"/>
  <c r="BE4504" i="17"/>
  <c r="BE3876" i="17"/>
  <c r="BE3300" i="17"/>
  <c r="BE2724" i="17"/>
  <c r="BE2252" i="17"/>
  <c r="BE1950" i="17"/>
  <c r="BE1662" i="17"/>
  <c r="BE1374" i="17"/>
  <c r="BE1086" i="17"/>
  <c r="BE798" i="17"/>
  <c r="BE510" i="17"/>
  <c r="BE258" i="17"/>
  <c r="BE101" i="17"/>
  <c r="BE2584" i="17"/>
  <c r="BE729" i="17"/>
  <c r="BE677" i="17"/>
  <c r="BE6355" i="17"/>
  <c r="BE4733" i="17"/>
  <c r="BE1301" i="17"/>
  <c r="BE126" i="17"/>
  <c r="BE1229" i="17"/>
  <c r="BE7459" i="17"/>
  <c r="BE1569" i="17"/>
  <c r="BE55" i="17"/>
  <c r="BE182" i="17"/>
  <c r="BE1757" i="17"/>
  <c r="BE1997" i="17"/>
  <c r="BE1109" i="17"/>
  <c r="BE4330" i="17"/>
  <c r="BE3923" i="17"/>
  <c r="BE1113" i="17"/>
  <c r="BE2483" i="17"/>
  <c r="BE1373" i="17"/>
  <c r="BE5093" i="17"/>
  <c r="BE1349" i="17"/>
  <c r="BE4997" i="17"/>
  <c r="BE1329" i="17"/>
  <c r="BE1037" i="17"/>
  <c r="BE7527" i="17"/>
  <c r="BE6062" i="17"/>
  <c r="BE6694" i="17"/>
  <c r="BE2998" i="17"/>
  <c r="BE3537" i="17"/>
  <c r="BE4076" i="17"/>
  <c r="BE4700" i="17"/>
  <c r="BE5730" i="17"/>
  <c r="BE7271" i="17"/>
  <c r="BE3397" i="17"/>
  <c r="BE2669" i="17"/>
  <c r="BE4494" i="17"/>
  <c r="BE507" i="17"/>
  <c r="BE1382" i="17"/>
  <c r="BE2286" i="17"/>
  <c r="BE3960" i="17"/>
  <c r="BE624" i="17"/>
  <c r="BE3566" i="17"/>
  <c r="BE1507" i="17"/>
  <c r="BE7219" i="17"/>
  <c r="BE1127" i="17"/>
  <c r="BE779" i="17"/>
  <c r="BE3281" i="17"/>
  <c r="BE98" i="17"/>
  <c r="BE2283" i="17"/>
  <c r="BE2242" i="17"/>
  <c r="BE1889" i="17"/>
  <c r="BE3615" i="17"/>
  <c r="BE188" i="17"/>
  <c r="BE730" i="17"/>
  <c r="BE1770" i="17"/>
  <c r="BE6384" i="17"/>
  <c r="BE3735" i="17"/>
  <c r="BE220" i="17"/>
  <c r="BE3636" i="17"/>
  <c r="BE1542" i="17"/>
  <c r="BE193" i="17"/>
  <c r="BE3587" i="17"/>
  <c r="BE2867" i="17"/>
  <c r="BE1277" i="17"/>
  <c r="BE4445" i="17"/>
  <c r="BE609" i="17"/>
  <c r="BE7242" i="17"/>
  <c r="BE7325" i="17"/>
  <c r="BE7408" i="17"/>
  <c r="BE6256" i="17"/>
  <c r="BE6519" i="17"/>
  <c r="BE6602" i="17"/>
  <c r="BE6693" i="17"/>
  <c r="BE6283" i="17"/>
  <c r="BE5128" i="17"/>
  <c r="BE6243" i="17"/>
  <c r="BE5091" i="17"/>
  <c r="BE6206" i="17"/>
  <c r="BE5054" i="17"/>
  <c r="BE7234" i="17"/>
  <c r="BE5653" i="17"/>
  <c r="BE7112" i="17"/>
  <c r="BE5592" i="17"/>
  <c r="BE6982" i="17"/>
  <c r="BE5527" i="17"/>
  <c r="BE4375" i="17"/>
  <c r="BE4943" i="17"/>
  <c r="BE3646" i="17"/>
  <c r="BE3070" i="17"/>
  <c r="BE2494" i="17"/>
  <c r="BE6094" i="17"/>
  <c r="BE4942" i="17"/>
  <c r="BE4191" i="17"/>
  <c r="BE3609" i="17"/>
  <c r="BE3033" i="17"/>
  <c r="BE2457" i="17"/>
  <c r="BE6021" i="17"/>
  <c r="BE4869" i="17"/>
  <c r="BE4150" i="17"/>
  <c r="BE3572" i="17"/>
  <c r="BE2996" i="17"/>
  <c r="BE2420" i="17"/>
  <c r="BE5948" i="17"/>
  <c r="BE4796" i="17"/>
  <c r="BE4111" i="17"/>
  <c r="BE3535" i="17"/>
  <c r="BE2959" i="17"/>
  <c r="BE2383" i="17"/>
  <c r="BE5874" i="17"/>
  <c r="BE4741" i="17"/>
  <c r="BE4074" i="17"/>
  <c r="BE3498" i="17"/>
  <c r="BE2922" i="17"/>
  <c r="BE7559" i="17"/>
  <c r="BE5816" i="17"/>
  <c r="BE4707" i="17"/>
  <c r="BE4045" i="17"/>
  <c r="BE3469" i="17"/>
  <c r="BE2893" i="17"/>
  <c r="BE2317" i="17"/>
  <c r="BE5657" i="17"/>
  <c r="BE3965" i="17"/>
  <c r="BE2813" i="17"/>
  <c r="BE1996" i="17"/>
  <c r="BE1420" i="17"/>
  <c r="BE844" i="17"/>
  <c r="BE7423" i="17"/>
  <c r="BE4667" i="17"/>
  <c r="BE3436" i="17"/>
  <c r="BE2327" i="17"/>
  <c r="BE1731" i="17"/>
  <c r="BE1155" i="17"/>
  <c r="BE579" i="17"/>
  <c r="BE5794" i="17"/>
  <c r="BE4035" i="17"/>
  <c r="BE2883" i="17"/>
  <c r="BE2030" i="17"/>
  <c r="BE1454" i="17"/>
  <c r="BE878" i="17"/>
  <c r="BE302" i="17"/>
  <c r="BE4751" i="17"/>
  <c r="BE3506" i="17"/>
  <c r="BE2364" i="17"/>
  <c r="BE1765" i="17"/>
  <c r="BE1189" i="17"/>
  <c r="BE613" i="17"/>
  <c r="BE5934" i="17"/>
  <c r="BE4104" i="17"/>
  <c r="BE2952" i="17"/>
  <c r="BE2064" i="17"/>
  <c r="BE1488" i="17"/>
  <c r="BE972" i="17"/>
  <c r="BE684" i="17"/>
  <c r="BE396" i="17"/>
  <c r="BE6249" i="17"/>
  <c r="BE5097" i="17"/>
  <c r="BE4276" i="17"/>
  <c r="BE3686" i="17"/>
  <c r="BE3110" i="17"/>
  <c r="BE2534" i="17"/>
  <c r="BE2148" i="17"/>
  <c r="BE1855" i="17"/>
  <c r="BE1567" i="17"/>
  <c r="BE1279" i="17"/>
  <c r="BE991" i="17"/>
  <c r="BE703" i="17"/>
  <c r="BE415" i="17"/>
  <c r="BE127" i="17"/>
  <c r="BE4973" i="17"/>
  <c r="BE3623" i="17"/>
  <c r="BE2471" i="17"/>
  <c r="BE1823" i="17"/>
  <c r="BE1247" i="17"/>
  <c r="BE671" i="17"/>
  <c r="BE191" i="17"/>
  <c r="BE3083" i="17"/>
  <c r="BE107" i="17"/>
  <c r="BE1379" i="17"/>
  <c r="BE3497" i="17"/>
  <c r="BE682" i="17"/>
  <c r="BE2968" i="17"/>
  <c r="BE4772" i="17"/>
  <c r="BE3521" i="17"/>
  <c r="BE2374" i="17"/>
  <c r="BE1774" i="17"/>
  <c r="BE1198" i="17"/>
  <c r="BE622" i="17"/>
  <c r="BE164" i="17"/>
  <c r="BE2699" i="17"/>
  <c r="BE7315" i="17"/>
  <c r="BE1139" i="17"/>
  <c r="BE3257" i="17"/>
  <c r="BE562" i="17"/>
  <c r="BE2872" i="17"/>
  <c r="BE4770" i="17"/>
  <c r="BE3520" i="17"/>
  <c r="BE2373" i="17"/>
  <c r="BE1773" i="17"/>
  <c r="BE1197" i="17"/>
  <c r="BE621" i="17"/>
  <c r="BE162" i="17"/>
  <c r="BE2651" i="17"/>
  <c r="BE6173" i="17"/>
  <c r="BE971" i="17"/>
  <c r="BE4739" i="17"/>
  <c r="BE5434" i="17"/>
  <c r="BE3855" i="17"/>
  <c r="BE2703" i="17"/>
  <c r="BE1940" i="17"/>
  <c r="BE1364" i="17"/>
  <c r="BE788" i="17"/>
  <c r="BE253" i="17"/>
  <c r="BE5525" i="17"/>
  <c r="BE713" i="17"/>
  <c r="BE2051" i="17"/>
  <c r="BE4740" i="17"/>
  <c r="BE1138" i="17"/>
  <c r="BE4224" i="17"/>
  <c r="BE5238" i="17"/>
  <c r="BE3756" i="17"/>
  <c r="BE2604" i="17"/>
  <c r="BE1890" i="17"/>
  <c r="BE1314" i="17"/>
  <c r="BE738" i="17"/>
  <c r="BE226" i="17"/>
  <c r="BE3755" i="17"/>
  <c r="BE251" i="17"/>
  <c r="BE1667" i="17"/>
  <c r="BE4121" i="17"/>
  <c r="BE5867" i="17"/>
  <c r="BE5674" i="17"/>
  <c r="BE3975" i="17"/>
  <c r="BE2823" i="17"/>
  <c r="BE2000" i="17"/>
  <c r="BE1424" i="17"/>
  <c r="BE848" i="17"/>
  <c r="BE286" i="17"/>
  <c r="BE102" i="17"/>
  <c r="BE6692" i="17"/>
  <c r="BE5382" i="17"/>
  <c r="BE4446" i="17"/>
  <c r="BE3828" i="17"/>
  <c r="BE3252" i="17"/>
  <c r="BE2676" i="17"/>
  <c r="BE2226" i="17"/>
  <c r="BE1926" i="17"/>
  <c r="BE1638" i="17"/>
  <c r="BE1350" i="17"/>
  <c r="BE1062" i="17"/>
  <c r="BE774" i="17"/>
  <c r="BE486" i="17"/>
  <c r="BE245" i="17"/>
  <c r="BE89" i="17"/>
  <c r="BE2334" i="17"/>
  <c r="BE585" i="17"/>
  <c r="BE113" i="17"/>
  <c r="BE2229" i="17"/>
  <c r="BE4067" i="17"/>
  <c r="BE1157" i="17"/>
  <c r="BE5477" i="17"/>
  <c r="BE509" i="17"/>
  <c r="BE5765" i="17"/>
  <c r="BE1425" i="17"/>
  <c r="BE413" i="17"/>
  <c r="BE5285" i="17"/>
  <c r="BE893" i="17"/>
  <c r="BE1853" i="17"/>
  <c r="BE389" i="17"/>
  <c r="BE2680" i="17"/>
  <c r="BE3347" i="17"/>
  <c r="BE969" i="17"/>
  <c r="BE2277" i="17"/>
  <c r="BE653" i="17"/>
  <c r="BE4272" i="17"/>
  <c r="BE1205" i="17"/>
  <c r="BE4219" i="17"/>
  <c r="BE1185" i="17"/>
  <c r="BE231" i="17"/>
  <c r="BE7264" i="17"/>
  <c r="BE6136" i="17"/>
  <c r="BE4910" i="17"/>
  <c r="BE5448" i="17"/>
  <c r="BE3574" i="17"/>
  <c r="BE4113" i="17"/>
  <c r="BE4744" i="17"/>
  <c r="BE5804" i="17"/>
  <c r="BE7388" i="17"/>
  <c r="BE2850" i="17"/>
  <c r="BE2821" i="17"/>
  <c r="BE1924" i="17"/>
  <c r="BE2249" i="17"/>
  <c r="BE3891" i="17"/>
  <c r="BE7128" i="17"/>
  <c r="BE1117" i="17"/>
  <c r="BE1992" i="17"/>
  <c r="BE6009" i="17"/>
  <c r="BE2414" i="17"/>
  <c r="BE931" i="17"/>
  <c r="BE3383" i="17"/>
  <c r="BE125" i="17"/>
  <c r="BE2537" i="17"/>
  <c r="BE2243" i="17"/>
  <c r="BE1913" i="17"/>
  <c r="BE6799" i="17"/>
  <c r="BE1077" i="17"/>
  <c r="BE371" i="17"/>
  <c r="BE1820" i="17"/>
  <c r="BE198" i="17"/>
  <c r="BE4763" i="17"/>
  <c r="BE618" i="17"/>
  <c r="BE3161" i="17"/>
  <c r="BE1880" i="17"/>
  <c r="BE6150" i="17"/>
  <c r="BE2484" i="17"/>
  <c r="BE966" i="17"/>
  <c r="BE1737" i="17"/>
  <c r="BE581" i="17"/>
  <c r="BE1253" i="17"/>
  <c r="BE4167" i="17"/>
  <c r="BE1497" i="17"/>
  <c r="BE7170" i="17"/>
  <c r="BE7253" i="17"/>
  <c r="BE7336" i="17"/>
  <c r="BE7599" i="17"/>
  <c r="BE6447" i="17"/>
  <c r="BE6530" i="17"/>
  <c r="BE6621" i="17"/>
  <c r="BE6208" i="17"/>
  <c r="BE5056" i="17"/>
  <c r="BE6171" i="17"/>
  <c r="BE5019" i="17"/>
  <c r="BE6134" i="17"/>
  <c r="BE4982" i="17"/>
  <c r="BE7090" i="17"/>
  <c r="BE5581" i="17"/>
  <c r="BE6968" i="17"/>
  <c r="BE5520" i="17"/>
  <c r="BE6838" i="17"/>
  <c r="BE5455" i="17"/>
  <c r="BE4303" i="17"/>
  <c r="BE4799" i="17"/>
  <c r="BE3634" i="17"/>
  <c r="BE3058" i="17"/>
  <c r="BE2482" i="17"/>
  <c r="BE6070" i="17"/>
  <c r="BE4918" i="17"/>
  <c r="BE4177" i="17"/>
  <c r="BE3597" i="17"/>
  <c r="BE3021" i="17"/>
  <c r="BE2445" i="17"/>
  <c r="BE5997" i="17"/>
  <c r="BE4845" i="17"/>
  <c r="BE4137" i="17"/>
  <c r="BE3560" i="17"/>
  <c r="BE2984" i="17"/>
  <c r="BE2408" i="17"/>
  <c r="BE5924" i="17"/>
  <c r="BE4774" i="17"/>
  <c r="BE4099" i="17"/>
  <c r="BE3523" i="17"/>
  <c r="BE2947" i="17"/>
  <c r="BE7628" i="17"/>
  <c r="BE5850" i="17"/>
  <c r="BE4727" i="17"/>
  <c r="BE4062" i="17"/>
  <c r="BE3486" i="17"/>
  <c r="BE2910" i="17"/>
  <c r="BE7511" i="17"/>
  <c r="BE5792" i="17"/>
  <c r="BE4692" i="17"/>
  <c r="BE4033" i="17"/>
  <c r="BE3457" i="17"/>
  <c r="BE2881" i="17"/>
  <c r="BE2305" i="17"/>
  <c r="BE5609" i="17"/>
  <c r="BE3941" i="17"/>
  <c r="BE2789" i="17"/>
  <c r="BE1984" i="17"/>
  <c r="BE1408" i="17"/>
  <c r="BE832" i="17"/>
  <c r="BE7327" i="17"/>
  <c r="BE4638" i="17"/>
  <c r="BE3412" i="17"/>
  <c r="BE2314" i="17"/>
  <c r="BE1719" i="17"/>
  <c r="BE1143" i="17"/>
  <c r="BE567" i="17"/>
  <c r="BE5746" i="17"/>
  <c r="BE4011" i="17"/>
  <c r="BE2859" i="17"/>
  <c r="BE2018" i="17"/>
  <c r="BE1442" i="17"/>
  <c r="BE866" i="17"/>
  <c r="BE7608" i="17"/>
  <c r="BE4722" i="17"/>
  <c r="BE3482" i="17"/>
  <c r="BE2351" i="17"/>
  <c r="BE1753" i="17"/>
  <c r="BE1177" i="17"/>
  <c r="BE601" i="17"/>
  <c r="BE5886" i="17"/>
  <c r="BE4080" i="17"/>
  <c r="BE2928" i="17"/>
  <c r="BE2052" i="17"/>
  <c r="BE1476" i="17"/>
  <c r="BE960" i="17"/>
  <c r="BE672" i="17"/>
  <c r="BE384" i="17"/>
  <c r="BE6201" i="17"/>
  <c r="BE5049" i="17"/>
  <c r="BE4248" i="17"/>
  <c r="BE3662" i="17"/>
  <c r="BE3086" i="17"/>
  <c r="BE2510" i="17"/>
  <c r="BE2135" i="17"/>
  <c r="BE1843" i="17"/>
  <c r="BE1555" i="17"/>
  <c r="BE1267" i="17"/>
  <c r="BE979" i="17"/>
  <c r="BE691" i="17"/>
  <c r="BE403" i="17"/>
  <c r="BE115" i="17"/>
  <c r="BE4877" i="17"/>
  <c r="BE3575" i="17"/>
  <c r="BE2423" i="17"/>
  <c r="BE1799" i="17"/>
  <c r="BE1223" i="17"/>
  <c r="BE647" i="17"/>
  <c r="BE178" i="17"/>
  <c r="BE2843" i="17"/>
  <c r="BE46" i="17"/>
  <c r="BE1235" i="17"/>
  <c r="BE3305" i="17"/>
  <c r="BE610" i="17"/>
  <c r="BE7579" i="17"/>
  <c r="BE4712" i="17"/>
  <c r="BE3473" i="17"/>
  <c r="BE2348" i="17"/>
  <c r="BE1750" i="17"/>
  <c r="BE1174" i="17"/>
  <c r="BE598" i="17"/>
  <c r="BE150" i="17"/>
  <c r="BE2507" i="17"/>
  <c r="BE6271" i="17"/>
  <c r="BE1019" i="17"/>
  <c r="BE3065" i="17"/>
  <c r="BE490" i="17"/>
  <c r="BE7567" i="17"/>
  <c r="BE4710" i="17"/>
  <c r="BE3472" i="17"/>
  <c r="BE2347" i="17"/>
  <c r="BE1749" i="17"/>
  <c r="BE1173" i="17"/>
  <c r="BE597" i="17"/>
  <c r="BE149" i="17"/>
  <c r="BE2411" i="17"/>
  <c r="BE5693" i="17"/>
  <c r="BE851" i="17"/>
  <c r="BE4451" i="17"/>
  <c r="BE5338" i="17"/>
  <c r="BE3807" i="17"/>
  <c r="BE2655" i="17"/>
  <c r="BE1916" i="17"/>
  <c r="BE1340" i="17"/>
  <c r="BE764" i="17"/>
  <c r="BE240" i="17"/>
  <c r="BE5045" i="17"/>
  <c r="BE593" i="17"/>
  <c r="BE1931" i="17"/>
  <c r="BE4452" i="17"/>
  <c r="BE1018" i="17"/>
  <c r="BE3976" i="17"/>
  <c r="BE5142" i="17"/>
  <c r="BE3708" i="17"/>
  <c r="BE2556" i="17"/>
  <c r="BE1866" i="17"/>
  <c r="BE1290" i="17"/>
  <c r="BE714" i="17"/>
  <c r="BE213" i="17"/>
  <c r="BE3515" i="17"/>
  <c r="BE185" i="17"/>
  <c r="BE1571" i="17"/>
  <c r="BE3929" i="17"/>
  <c r="BE5003" i="17"/>
  <c r="BE5578" i="17"/>
  <c r="BE3927" i="17"/>
  <c r="BE2775" i="17"/>
  <c r="BE1976" i="17"/>
  <c r="BE1400" i="17"/>
  <c r="BE824" i="17"/>
  <c r="BE273" i="17"/>
  <c r="BE90" i="17"/>
  <c r="BE6500" i="17"/>
  <c r="BE5286" i="17"/>
  <c r="BE4389" i="17"/>
  <c r="BE3780" i="17"/>
  <c r="BE3204" i="17"/>
  <c r="BE2628" i="17"/>
  <c r="BE2200" i="17"/>
  <c r="BE1902" i="17"/>
  <c r="BE1614" i="17"/>
  <c r="BE1326" i="17"/>
  <c r="BE1038" i="17"/>
  <c r="BE750" i="17"/>
  <c r="BE462" i="17"/>
  <c r="BE232" i="17"/>
  <c r="BE77" i="17"/>
  <c r="BE2177" i="17"/>
  <c r="BE441" i="17"/>
  <c r="BE5381" i="17"/>
  <c r="BE1353" i="17"/>
  <c r="BE3491" i="17"/>
  <c r="BE1013" i="17"/>
  <c r="BE1829" i="17"/>
  <c r="BE28" i="17"/>
  <c r="BE4676" i="17"/>
  <c r="BE1281" i="17"/>
  <c r="BE52" i="17"/>
  <c r="BE2435" i="17"/>
  <c r="BE153" i="17"/>
  <c r="BE1709" i="17"/>
  <c r="BE3251" i="17"/>
  <c r="BE1785" i="17"/>
  <c r="BE2776" i="17"/>
  <c r="BE825" i="17"/>
  <c r="BE1541" i="17"/>
  <c r="BE100" i="17"/>
  <c r="BE3683" i="17"/>
  <c r="BE1061" i="17"/>
  <c r="BE3635" i="17"/>
  <c r="BE1041" i="17"/>
  <c r="BE7610" i="17"/>
  <c r="BE6458" i="17"/>
  <c r="BE4984" i="17"/>
  <c r="BE6946" i="17"/>
  <c r="BE5383" i="17"/>
  <c r="BE2422" i="17"/>
  <c r="BE2961" i="17"/>
  <c r="BE3500" i="17"/>
  <c r="BE4039" i="17"/>
  <c r="BE4655" i="17"/>
  <c r="BE5672" i="17"/>
  <c r="BE2245" i="17"/>
  <c r="BE1348" i="17"/>
  <c r="BE3292" i="17"/>
  <c r="BE5506" i="17"/>
  <c r="BE806" i="17"/>
  <c r="BE1693" i="17"/>
  <c r="BE2808" i="17"/>
  <c r="BE336" i="17"/>
  <c r="BE2990" i="17"/>
  <c r="BE1219" i="17"/>
  <c r="BE4604" i="17"/>
  <c r="BE551" i="17"/>
  <c r="BE322" i="17"/>
  <c r="BE1654" i="17"/>
  <c r="BE4517" i="17"/>
  <c r="BE4480" i="17"/>
  <c r="BE501" i="17"/>
  <c r="BE3400" i="17"/>
  <c r="BE1244" i="17"/>
  <c r="BE1403" i="17"/>
  <c r="BE3516" i="17"/>
  <c r="BE160" i="17"/>
  <c r="BE5194" i="17"/>
  <c r="BE728" i="17"/>
  <c r="BE4220" i="17"/>
  <c r="BE1830" i="17"/>
  <c r="BE390" i="17"/>
  <c r="BE513" i="17"/>
  <c r="BE1641" i="17"/>
  <c r="BE4618" i="17"/>
  <c r="BE393" i="17"/>
  <c r="BE629" i="17"/>
  <c r="BE7158" i="17"/>
  <c r="BE7241" i="17"/>
  <c r="BE7324" i="17"/>
  <c r="BE7587" i="17"/>
  <c r="BE6435" i="17"/>
  <c r="BE6518" i="17"/>
  <c r="BE6609" i="17"/>
  <c r="BE6196" i="17"/>
  <c r="BE5044" i="17"/>
  <c r="BE6159" i="17"/>
  <c r="BE5007" i="17"/>
  <c r="BE6122" i="17"/>
  <c r="BE4970" i="17"/>
  <c r="BE7066" i="17"/>
  <c r="BE5569" i="17"/>
  <c r="BE6944" i="17"/>
  <c r="BE5508" i="17"/>
  <c r="BE6814" i="17"/>
  <c r="BE5443" i="17"/>
  <c r="BE4291" i="17"/>
  <c r="BE4777" i="17"/>
  <c r="BE3622" i="17"/>
  <c r="BE3046" i="17"/>
  <c r="BE2470" i="17"/>
  <c r="BE6046" i="17"/>
  <c r="BE4894" i="17"/>
  <c r="BE4164" i="17"/>
  <c r="BE3585" i="17"/>
  <c r="BE3009" i="17"/>
  <c r="BE2433" i="17"/>
  <c r="BE5973" i="17"/>
  <c r="BE4821" i="17"/>
  <c r="BE4124" i="17"/>
  <c r="BE3548" i="17"/>
  <c r="BE2972" i="17"/>
  <c r="BE2396" i="17"/>
  <c r="BE5900" i="17"/>
  <c r="BE4757" i="17"/>
  <c r="BE4087" i="17"/>
  <c r="BE3511" i="17"/>
  <c r="BE2935" i="17"/>
  <c r="BE7580" i="17"/>
  <c r="BE5826" i="17"/>
  <c r="BE4713" i="17"/>
  <c r="BE4050" i="17"/>
  <c r="BE3474" i="17"/>
  <c r="BE2898" i="17"/>
  <c r="BE7463" i="17"/>
  <c r="BE5768" i="17"/>
  <c r="BE4678" i="17"/>
  <c r="BE4021" i="17"/>
  <c r="BE3445" i="17"/>
  <c r="BE2869" i="17"/>
  <c r="BE2293" i="17"/>
  <c r="BE5561" i="17"/>
  <c r="BE3917" i="17"/>
  <c r="BE2765" i="17"/>
  <c r="BE1972" i="17"/>
  <c r="BE1396" i="17"/>
  <c r="BE820" i="17"/>
  <c r="BE7231" i="17"/>
  <c r="BE4609" i="17"/>
  <c r="BE3388" i="17"/>
  <c r="BE2301" i="17"/>
  <c r="BE1707" i="17"/>
  <c r="BE1131" i="17"/>
  <c r="BE555" i="17"/>
  <c r="BE5698" i="17"/>
  <c r="BE3987" i="17"/>
  <c r="BE2835" i="17"/>
  <c r="BE2006" i="17"/>
  <c r="BE1430" i="17"/>
  <c r="BE854" i="17"/>
  <c r="BE7512" i="17"/>
  <c r="BE4693" i="17"/>
  <c r="BE3458" i="17"/>
  <c r="BE2338" i="17"/>
  <c r="BE1741" i="17"/>
  <c r="BE1165" i="17"/>
  <c r="BE589" i="17"/>
  <c r="BE5838" i="17"/>
  <c r="BE4056" i="17"/>
  <c r="BE2904" i="17"/>
  <c r="BE2040" i="17"/>
  <c r="BE1464" i="17"/>
  <c r="BE948" i="17"/>
  <c r="BE660" i="17"/>
  <c r="BE372" i="17"/>
  <c r="BE6153" i="17"/>
  <c r="BE5001" i="17"/>
  <c r="BE4222" i="17"/>
  <c r="BE3638" i="17"/>
  <c r="BE3062" i="17"/>
  <c r="BE2486" i="17"/>
  <c r="BE2122" i="17"/>
  <c r="BE1831" i="17"/>
  <c r="BE1543" i="17"/>
  <c r="BE1255" i="17"/>
  <c r="BE967" i="17"/>
  <c r="BE679" i="17"/>
  <c r="BE391" i="17"/>
  <c r="BE103" i="17"/>
  <c r="BE4781" i="17"/>
  <c r="BE3527" i="17"/>
  <c r="BE2375" i="17"/>
  <c r="BE1775" i="17"/>
  <c r="BE1199" i="17"/>
  <c r="BE623" i="17"/>
  <c r="BE165" i="17"/>
  <c r="BE2603" i="17"/>
  <c r="BE7507" i="17"/>
  <c r="BE1115" i="17"/>
  <c r="BE3113" i="17"/>
  <c r="BE538" i="17"/>
  <c r="BE7387" i="17"/>
  <c r="BE4654" i="17"/>
  <c r="BE3425" i="17"/>
  <c r="BE2322" i="17"/>
  <c r="BE1726" i="17"/>
  <c r="BE1150" i="17"/>
  <c r="BE574" i="17"/>
  <c r="BE137" i="17"/>
  <c r="BE2316" i="17"/>
  <c r="BE5789" i="17"/>
  <c r="BE875" i="17"/>
  <c r="BE2825" i="17"/>
  <c r="BE418" i="17"/>
  <c r="BE7375" i="17"/>
  <c r="BE4653" i="17"/>
  <c r="BE3424" i="17"/>
  <c r="BE2321" i="17"/>
  <c r="BE1725" i="17"/>
  <c r="BE1149" i="17"/>
  <c r="BE573" i="17"/>
  <c r="BE136" i="17"/>
  <c r="BE2238" i="17"/>
  <c r="BE5213" i="17"/>
  <c r="BE731" i="17"/>
  <c r="BE4172" i="17"/>
  <c r="BE5242" i="17"/>
  <c r="BE3759" i="17"/>
  <c r="BE2607" i="17"/>
  <c r="BE1892" i="17"/>
  <c r="BE1316" i="17"/>
  <c r="BE740" i="17"/>
  <c r="BE227" i="17"/>
  <c r="BE4647" i="17"/>
  <c r="BE473" i="17"/>
  <c r="BE1811" i="17"/>
  <c r="BE4225" i="17"/>
  <c r="BE946" i="17"/>
  <c r="BE3688" i="17"/>
  <c r="BE5046" i="17"/>
  <c r="BE3660" i="17"/>
  <c r="BE2508" i="17"/>
  <c r="BE1842" i="17"/>
  <c r="BE1266" i="17"/>
  <c r="BE690" i="17"/>
  <c r="BE200" i="17"/>
  <c r="BE3275" i="17"/>
  <c r="BE120" i="17"/>
  <c r="BE1451" i="17"/>
  <c r="BE3737" i="17"/>
  <c r="BE4624" i="17"/>
  <c r="BE5482" i="17"/>
  <c r="BE3879" i="17"/>
  <c r="BE2727" i="17"/>
  <c r="BE1952" i="17"/>
  <c r="BE1376" i="17"/>
  <c r="BE800" i="17"/>
  <c r="BE260" i="17"/>
  <c r="BE78" i="17"/>
  <c r="BE6356" i="17"/>
  <c r="BE5190" i="17"/>
  <c r="BE4331" i="17"/>
  <c r="BE3732" i="17"/>
  <c r="BE3156" i="17"/>
  <c r="BE2580" i="17"/>
  <c r="BE2174" i="17"/>
  <c r="BE1878" i="17"/>
  <c r="BE1590" i="17"/>
  <c r="BE1302" i="17"/>
  <c r="BE1014" i="17"/>
  <c r="BE726" i="17"/>
  <c r="BE438" i="17"/>
  <c r="BE219" i="17"/>
  <c r="BE65" i="17"/>
  <c r="BE2025" i="17"/>
  <c r="BE300" i="17"/>
  <c r="BE1953" i="17"/>
  <c r="BE777" i="17"/>
  <c r="BE2915" i="17"/>
  <c r="BE869" i="17"/>
  <c r="BE965" i="17"/>
  <c r="BE5189" i="17"/>
  <c r="BE4019" i="17"/>
  <c r="BE1137" i="17"/>
  <c r="BE4503" i="17"/>
  <c r="BE1661" i="17"/>
  <c r="BE7267" i="17"/>
  <c r="BE1565" i="17"/>
  <c r="BE2255" i="17"/>
  <c r="BE1065" i="17"/>
  <c r="BE2488" i="17"/>
  <c r="BE681" i="17"/>
  <c r="BE821" i="17"/>
  <c r="BE3155" i="17"/>
  <c r="BE3107" i="17"/>
  <c r="BE917" i="17"/>
  <c r="BE3059" i="17"/>
  <c r="BE897" i="17"/>
  <c r="BE7098" i="17"/>
  <c r="BE6099" i="17"/>
  <c r="BE6824" i="17"/>
  <c r="BE4703" i="17"/>
  <c r="BE4798" i="17"/>
  <c r="BE5877" i="17"/>
  <c r="BE7535" i="17"/>
  <c r="BE2887" i="17"/>
  <c r="BE3426" i="17"/>
  <c r="BE3973" i="17"/>
  <c r="BE3821" i="17"/>
  <c r="BE6847" i="17"/>
  <c r="BE1083" i="17"/>
  <c r="BE1958" i="17"/>
  <c r="BE3362" i="17"/>
  <c r="BE5646" i="17"/>
  <c r="BE912" i="17"/>
  <c r="BE4144" i="17"/>
  <c r="BE1795" i="17"/>
  <c r="BE355" i="17"/>
  <c r="BE1703" i="17"/>
  <c r="BE5501" i="17"/>
  <c r="BE4481" i="17"/>
  <c r="BE502" i="17"/>
  <c r="BE249" i="17"/>
  <c r="BE1653" i="17"/>
  <c r="BE4180" i="17"/>
  <c r="BE2463" i="17"/>
  <c r="BE3851" i="17"/>
  <c r="BE3016" i="17"/>
  <c r="BE1194" i="17"/>
  <c r="BE1067" i="17"/>
  <c r="BE2583" i="17"/>
  <c r="BE54" i="17"/>
  <c r="BE3060" i="17"/>
  <c r="BE1254" i="17"/>
  <c r="BE41" i="17"/>
  <c r="BE2330" i="17"/>
  <c r="BE849" i="17"/>
  <c r="BE945" i="17"/>
  <c r="BE2387" i="17"/>
  <c r="BE7110" i="17"/>
  <c r="BE7193" i="17"/>
  <c r="BE7276" i="17"/>
  <c r="BE7539" i="17"/>
  <c r="BE7622" i="17"/>
  <c r="BE6470" i="17"/>
  <c r="BE6561" i="17"/>
  <c r="BE6148" i="17"/>
  <c r="BE4996" i="17"/>
  <c r="BE6111" i="17"/>
  <c r="BE4959" i="17"/>
  <c r="BE6074" i="17"/>
  <c r="BE4922" i="17"/>
  <c r="BE6970" i="17"/>
  <c r="BE5521" i="17"/>
  <c r="BE6848" i="17"/>
  <c r="BE5460" i="17"/>
  <c r="BE6718" i="17"/>
  <c r="BE5395" i="17"/>
  <c r="BE7591" i="17"/>
  <c r="BE4717" i="17"/>
  <c r="BE3586" i="17"/>
  <c r="BE3010" i="17"/>
  <c r="BE2434" i="17"/>
  <c r="BE5974" i="17"/>
  <c r="BE4822" i="17"/>
  <c r="BE4125" i="17"/>
  <c r="BE3549" i="17"/>
  <c r="BE2973" i="17"/>
  <c r="BE2397" i="17"/>
  <c r="BE5901" i="17"/>
  <c r="BE4758" i="17"/>
  <c r="BE4088" i="17"/>
  <c r="BE3512" i="17"/>
  <c r="BE2936" i="17"/>
  <c r="BE7583" i="17"/>
  <c r="BE5828" i="17"/>
  <c r="BE4714" i="17"/>
  <c r="BE4051" i="17"/>
  <c r="BE3475" i="17"/>
  <c r="BE2899" i="17"/>
  <c r="BE7436" i="17"/>
  <c r="BE5754" i="17"/>
  <c r="BE4669" i="17"/>
  <c r="BE4014" i="17"/>
  <c r="BE3438" i="17"/>
  <c r="BE2862" i="17"/>
  <c r="BE7319" i="17"/>
  <c r="BE5696" i="17"/>
  <c r="BE4635" i="17"/>
  <c r="BE3985" i="17"/>
  <c r="BE3409" i="17"/>
  <c r="BE2833" i="17"/>
  <c r="BE2257" i="17"/>
  <c r="BE5417" i="17"/>
  <c r="BE3845" i="17"/>
  <c r="BE2693" i="17"/>
  <c r="BE1936" i="17"/>
  <c r="BE1360" i="17"/>
  <c r="BE784" i="17"/>
  <c r="BE6943" i="17"/>
  <c r="BE4523" i="17"/>
  <c r="BE3316" i="17"/>
  <c r="BE2262" i="17"/>
  <c r="BE1671" i="17"/>
  <c r="BE1095" i="17"/>
  <c r="BE519" i="17"/>
  <c r="BE5554" i="17"/>
  <c r="BE3915" i="17"/>
  <c r="BE2763" i="17"/>
  <c r="BE1970" i="17"/>
  <c r="BE1394" i="17"/>
  <c r="BE818" i="17"/>
  <c r="BE7224" i="17"/>
  <c r="BE4607" i="17"/>
  <c r="BE3386" i="17"/>
  <c r="BE2299" i="17"/>
  <c r="BE1705" i="17"/>
  <c r="BE1129" i="17"/>
  <c r="BE553" i="17"/>
  <c r="BE5694" i="17"/>
  <c r="BE3984" i="17"/>
  <c r="BE2832" i="17"/>
  <c r="BE2004" i="17"/>
  <c r="BE1428" i="17"/>
  <c r="BE924" i="17"/>
  <c r="BE636" i="17"/>
  <c r="BE348" i="17"/>
  <c r="BE6057" i="17"/>
  <c r="BE4905" i="17"/>
  <c r="BE4170" i="17"/>
  <c r="BE3590" i="17"/>
  <c r="BE3014" i="17"/>
  <c r="BE2438" i="17"/>
  <c r="BE2096" i="17"/>
  <c r="BE1807" i="17"/>
  <c r="BE1519" i="17"/>
  <c r="BE1231" i="17"/>
  <c r="BE943" i="17"/>
  <c r="BE655" i="17"/>
  <c r="BE367" i="17"/>
  <c r="BE7411" i="17"/>
  <c r="BE4661" i="17"/>
  <c r="BE3431" i="17"/>
  <c r="BE2323" i="17"/>
  <c r="BE1727" i="17"/>
  <c r="BE1151" i="17"/>
  <c r="BE575" i="17"/>
  <c r="BE138" i="17"/>
  <c r="BE2264" i="17"/>
  <c r="BE5981" i="17"/>
  <c r="BE899" i="17"/>
  <c r="BE2729" i="17"/>
  <c r="BE394" i="17"/>
  <c r="BE7003" i="17"/>
  <c r="BE4539" i="17"/>
  <c r="BE3329" i="17"/>
  <c r="BE2270" i="17"/>
  <c r="BE1678" i="17"/>
  <c r="BE1102" i="17"/>
  <c r="BE526" i="17"/>
  <c r="BE111" i="17"/>
  <c r="BE2057" i="17"/>
  <c r="BE4829" i="17"/>
  <c r="BE635" i="17"/>
  <c r="BE2441" i="17"/>
  <c r="BE288" i="17"/>
  <c r="BE6991" i="17"/>
  <c r="BE4537" i="17"/>
  <c r="BE3328" i="17"/>
  <c r="BE2268" i="17"/>
  <c r="BE1677" i="17"/>
  <c r="BE1101" i="17"/>
  <c r="BE525" i="17"/>
  <c r="BE110" i="17"/>
  <c r="BE1985" i="17"/>
  <c r="BE4460" i="17"/>
  <c r="BE491" i="17"/>
  <c r="BE3640" i="17"/>
  <c r="BE5050" i="17"/>
  <c r="BE3663" i="17"/>
  <c r="BE2511" i="17"/>
  <c r="BE1844" i="17"/>
  <c r="BE1268" i="17"/>
  <c r="BE692" i="17"/>
  <c r="BE201" i="17"/>
  <c r="BE4091" i="17"/>
  <c r="BE264" i="17"/>
  <c r="BE1547" i="17"/>
  <c r="BE3785" i="17"/>
  <c r="BE802" i="17"/>
  <c r="BE3256" i="17"/>
  <c r="BE4854" i="17"/>
  <c r="BE3564" i="17"/>
  <c r="BE2412" i="17"/>
  <c r="BE1794" i="17"/>
  <c r="BE1218" i="17"/>
  <c r="BE642" i="17"/>
  <c r="BE173" i="17"/>
  <c r="BE2795" i="17"/>
  <c r="BE7123" i="17"/>
  <c r="BE1211" i="17"/>
  <c r="BE3353" i="17"/>
  <c r="BE4072" i="17"/>
  <c r="BE5290" i="17"/>
  <c r="BE3783" i="17"/>
  <c r="BE2631" i="17"/>
  <c r="BE1904" i="17"/>
  <c r="BE1328" i="17"/>
  <c r="BE752" i="17"/>
  <c r="BE233" i="17"/>
  <c r="BE66" i="17"/>
  <c r="BE6246" i="17"/>
  <c r="BE5094" i="17"/>
  <c r="BE4273" i="17"/>
  <c r="BE3684" i="17"/>
  <c r="BE3108" i="17"/>
  <c r="BE2532" i="17"/>
  <c r="BE2147" i="17"/>
  <c r="BE1854" i="17"/>
  <c r="BE1566" i="17"/>
  <c r="BE1278" i="17"/>
  <c r="BE990" i="17"/>
  <c r="BE702" i="17"/>
  <c r="BE414" i="17"/>
  <c r="BE206" i="17"/>
  <c r="BE53" i="17"/>
  <c r="BE1881" i="17"/>
  <c r="BE221" i="17"/>
  <c r="BE1233" i="17"/>
  <c r="BE169" i="17"/>
  <c r="BE2579" i="17"/>
  <c r="BE725" i="17"/>
  <c r="BE270" i="17"/>
  <c r="BE2392" i="17"/>
  <c r="BE3443" i="17"/>
  <c r="BE993" i="17"/>
  <c r="BE1973" i="17"/>
  <c r="BE941" i="17"/>
  <c r="BE5669" i="17"/>
  <c r="BE1421" i="17"/>
  <c r="BE1665" i="17"/>
  <c r="BE345" i="17"/>
  <c r="BE2282" i="17"/>
  <c r="BE537" i="17"/>
  <c r="BE192" i="17"/>
  <c r="BE2073" i="17"/>
  <c r="BE2675" i="17"/>
  <c r="BE773" i="17"/>
  <c r="BE2632" i="17"/>
  <c r="BE753" i="17"/>
  <c r="BE7181" i="17"/>
  <c r="BE6549" i="17"/>
  <c r="BE4947" i="17"/>
  <c r="BE5509" i="17"/>
  <c r="BE7543" i="17"/>
  <c r="BE5950" i="17"/>
  <c r="BE2385" i="17"/>
  <c r="BE2924" i="17"/>
  <c r="BE3463" i="17"/>
  <c r="BE4002" i="17"/>
  <c r="BE4620" i="17"/>
  <c r="BE5369" i="17"/>
  <c r="BE772" i="17"/>
  <c r="BE1659" i="17"/>
  <c r="BE2739" i="17"/>
  <c r="BE4578" i="17"/>
  <c r="BE541" i="17"/>
  <c r="BE1416" i="17"/>
  <c r="BE4857" i="17"/>
  <c r="BE2083" i="17"/>
  <c r="BE643" i="17"/>
  <c r="BE2297" i="17"/>
  <c r="BE2133" i="17"/>
  <c r="BE6811" i="17"/>
  <c r="BE1078" i="17"/>
  <c r="BE515" i="17"/>
  <c r="BE3280" i="17"/>
  <c r="BE97" i="17"/>
  <c r="BE4954" i="17"/>
  <c r="BE668" i="17"/>
  <c r="BE3593" i="17"/>
  <c r="BE2370" i="17"/>
  <c r="BE2555" i="17"/>
  <c r="BE3832" i="17"/>
  <c r="BE1304" i="17"/>
  <c r="BE4998" i="17"/>
  <c r="BE2121" i="17"/>
  <c r="BE678" i="17"/>
  <c r="BE143" i="17"/>
  <c r="BE6691" i="17"/>
  <c r="BE257" i="17"/>
  <c r="BE2124" i="17"/>
  <c r="BE2360" i="17"/>
  <c r="BE6582" i="17"/>
  <c r="BE6665" i="17"/>
  <c r="BE6748" i="17"/>
  <c r="BE7011" i="17"/>
  <c r="BE7094" i="17"/>
  <c r="BE7185" i="17"/>
  <c r="BE7165" i="17"/>
  <c r="BE5620" i="17"/>
  <c r="BE7092" i="17"/>
  <c r="BE5583" i="17"/>
  <c r="BE7019" i="17"/>
  <c r="BE5546" i="17"/>
  <c r="BE4394" i="17"/>
  <c r="BE6145" i="17"/>
  <c r="BE4993" i="17"/>
  <c r="BE6084" i="17"/>
  <c r="BE4932" i="17"/>
  <c r="BE6019" i="17"/>
  <c r="BE4867" i="17"/>
  <c r="BE5927" i="17"/>
  <c r="BE4102" i="17"/>
  <c r="BE3334" i="17"/>
  <c r="BE2758" i="17"/>
  <c r="BE6865" i="17"/>
  <c r="BE5470" i="17"/>
  <c r="BE4500" i="17"/>
  <c r="BE3873" i="17"/>
  <c r="BE3297" i="17"/>
  <c r="BE2721" i="17"/>
  <c r="BE6720" i="17"/>
  <c r="BE5397" i="17"/>
  <c r="BE4456" i="17"/>
  <c r="BE3836" i="17"/>
  <c r="BE3260" i="17"/>
  <c r="BE2684" i="17"/>
  <c r="BE6575" i="17"/>
  <c r="BE5324" i="17"/>
  <c r="BE4412" i="17"/>
  <c r="BE3799" i="17"/>
  <c r="BE3223" i="17"/>
  <c r="BE2647" i="17"/>
  <c r="BE6428" i="17"/>
  <c r="BE5250" i="17"/>
  <c r="BE4367" i="17"/>
  <c r="BE3762" i="17"/>
  <c r="BE3186" i="17"/>
  <c r="BE2610" i="17"/>
  <c r="BE6359" i="17"/>
  <c r="BE5192" i="17"/>
  <c r="BE4332" i="17"/>
  <c r="BE3733" i="17"/>
  <c r="BE3157" i="17"/>
  <c r="BE2581" i="17"/>
  <c r="BE7051" i="17"/>
  <c r="BE4553" i="17"/>
  <c r="BE3341" i="17"/>
  <c r="BE2276" i="17"/>
  <c r="BE1684" i="17"/>
  <c r="BE1108" i="17"/>
  <c r="BE532" i="17"/>
  <c r="BE5651" i="17"/>
  <c r="BE3964" i="17"/>
  <c r="BE2812" i="17"/>
  <c r="BE1995" i="17"/>
  <c r="BE1419" i="17"/>
  <c r="BE843" i="17"/>
  <c r="BE7321" i="17"/>
  <c r="BE4637" i="17"/>
  <c r="BE3411" i="17"/>
  <c r="BE2313" i="17"/>
  <c r="BE1718" i="17"/>
  <c r="BE1142" i="17"/>
  <c r="BE566" i="17"/>
  <c r="BE5793" i="17"/>
  <c r="BE4034" i="17"/>
  <c r="BE2882" i="17"/>
  <c r="BE2029" i="17"/>
  <c r="BE1453" i="17"/>
  <c r="BE877" i="17"/>
  <c r="BE7604" i="17"/>
  <c r="BE4720" i="17"/>
  <c r="BE3480" i="17"/>
  <c r="BE2350" i="17"/>
  <c r="BE1752" i="17"/>
  <c r="BE1176" i="17"/>
  <c r="BE804" i="17"/>
  <c r="BE516" i="17"/>
  <c r="BE7080" i="17"/>
  <c r="BE5577" i="17"/>
  <c r="BE4564" i="17"/>
  <c r="BE3926" i="17"/>
  <c r="BE3350" i="17"/>
  <c r="BE2774" i="17"/>
  <c r="BE2279" i="17"/>
  <c r="BE1975" i="17"/>
  <c r="BE1687" i="17"/>
  <c r="BE1399" i="17"/>
  <c r="BE1111" i="17"/>
  <c r="BE823" i="17"/>
  <c r="BE535" i="17"/>
  <c r="BE247" i="17"/>
  <c r="BE5933" i="17"/>
  <c r="BE4103" i="17"/>
  <c r="BE2951" i="17"/>
  <c r="BE2063" i="17"/>
  <c r="BE1487" i="17"/>
  <c r="BE911" i="17"/>
  <c r="BE335" i="17"/>
  <c r="BE6595" i="17"/>
  <c r="BE1121" i="17"/>
  <c r="BE2783" i="17"/>
  <c r="BE6715" i="17"/>
  <c r="BE1570" i="17"/>
  <c r="BE6059" i="17"/>
  <c r="BE5729" i="17"/>
  <c r="BE4001" i="17"/>
  <c r="BE2849" i="17"/>
  <c r="BE2014" i="17"/>
  <c r="BE1438" i="17"/>
  <c r="BE862" i="17"/>
  <c r="BE294" i="17"/>
  <c r="BE5621" i="17"/>
  <c r="BE857" i="17"/>
  <c r="BE2362" i="17"/>
  <c r="BE5969" i="17"/>
  <c r="BE1378" i="17"/>
  <c r="BE5579" i="17"/>
  <c r="BE5723" i="17"/>
  <c r="BE4000" i="17"/>
  <c r="BE2848" i="17"/>
  <c r="BE2013" i="17"/>
  <c r="BE1437" i="17"/>
  <c r="BE861" i="17"/>
  <c r="BE293" i="17"/>
  <c r="BE5717" i="17"/>
  <c r="BE809" i="17"/>
  <c r="BE2153" i="17"/>
  <c r="BE1066" i="17"/>
  <c r="BE6419" i="17"/>
  <c r="BE4364" i="17"/>
  <c r="BE3183" i="17"/>
  <c r="BE2189" i="17"/>
  <c r="BE1604" i="17"/>
  <c r="BE1028" i="17"/>
  <c r="BE452" i="17"/>
  <c r="BE72" i="17"/>
  <c r="BE2009" i="17"/>
  <c r="BE4127" i="17"/>
  <c r="BE347" i="17"/>
  <c r="BE2099" i="17"/>
  <c r="BE144" i="17"/>
  <c r="BE6198" i="17"/>
  <c r="BE4246" i="17"/>
  <c r="BE3084" i="17"/>
  <c r="BE2134" i="17"/>
  <c r="BE1554" i="17"/>
  <c r="BE978" i="17"/>
  <c r="BE402" i="17"/>
  <c r="BE47" i="17"/>
  <c r="BE1385" i="17"/>
  <c r="BE3359" i="17"/>
  <c r="BE145" i="17"/>
  <c r="BE1930" i="17"/>
  <c r="BE6889" i="17"/>
  <c r="BE4508" i="17"/>
  <c r="BE3303" i="17"/>
  <c r="BE2254" i="17"/>
  <c r="BE1664" i="17"/>
  <c r="BE1088" i="17"/>
  <c r="BE512" i="17"/>
  <c r="BE155" i="17"/>
  <c r="BE7460" i="17"/>
  <c r="BE5766" i="17"/>
  <c r="BE4677" i="17"/>
  <c r="BE4020" i="17"/>
  <c r="BE3444" i="17"/>
  <c r="BE2868" i="17"/>
  <c r="BE2331" i="17"/>
  <c r="BE2022" i="17"/>
  <c r="BE1734" i="17"/>
  <c r="BE1446" i="17"/>
  <c r="BE1158" i="17"/>
  <c r="BE870" i="17"/>
  <c r="BE582" i="17"/>
  <c r="BE298" i="17"/>
  <c r="BE141" i="17"/>
  <c r="BE4115" i="17"/>
  <c r="BE1161" i="17"/>
  <c r="BE3875" i="17"/>
  <c r="BE1517" i="17"/>
  <c r="BE76" i="17"/>
  <c r="BE1733" i="17"/>
  <c r="BE140" i="17"/>
  <c r="BE369" i="17"/>
  <c r="BE2199" i="17"/>
  <c r="BE2001" i="17"/>
  <c r="BE287" i="17"/>
  <c r="BE2440" i="17"/>
  <c r="BE489" i="17"/>
  <c r="BE2531" i="17"/>
  <c r="BE284" i="17"/>
  <c r="BE1805" i="17"/>
  <c r="BE7075" i="17"/>
  <c r="BE1545" i="17"/>
  <c r="BE43" i="17"/>
  <c r="BE104" i="17"/>
  <c r="BE1613" i="17"/>
  <c r="BE1781" i="17"/>
  <c r="BE166" i="17"/>
  <c r="BE1761" i="17"/>
  <c r="BE156" i="17"/>
  <c r="BE6534" i="17"/>
  <c r="BE6617" i="17"/>
  <c r="BE6700" i="17"/>
  <c r="BE6963" i="17"/>
  <c r="BE7046" i="17"/>
  <c r="BE7137" i="17"/>
  <c r="BE7069" i="17"/>
  <c r="BE5572" i="17"/>
  <c r="BE6996" i="17"/>
  <c r="BE5535" i="17"/>
  <c r="BE6923" i="17"/>
  <c r="BE5498" i="17"/>
  <c r="BE4346" i="17"/>
  <c r="BE6097" i="17"/>
  <c r="BE4945" i="17"/>
  <c r="BE6036" i="17"/>
  <c r="BE4884" i="17"/>
  <c r="BE5971" i="17"/>
  <c r="BE4819" i="17"/>
  <c r="BE5831" i="17"/>
  <c r="BE4054" i="17"/>
  <c r="BE3298" i="17"/>
  <c r="BE2722" i="17"/>
  <c r="BE6721" i="17"/>
  <c r="BE5398" i="17"/>
  <c r="BE4457" i="17"/>
  <c r="BE3837" i="17"/>
  <c r="BE3261" i="17"/>
  <c r="BE2685" i="17"/>
  <c r="BE6576" i="17"/>
  <c r="BE5325" i="17"/>
  <c r="BE4413" i="17"/>
  <c r="BE3800" i="17"/>
  <c r="BE3224" i="17"/>
  <c r="BE2648" i="17"/>
  <c r="BE6431" i="17"/>
  <c r="BE5252" i="17"/>
  <c r="BE4368" i="17"/>
  <c r="BE3763" i="17"/>
  <c r="BE3187" i="17"/>
  <c r="BE2611" i="17"/>
  <c r="BE6342" i="17"/>
  <c r="BE5178" i="17"/>
  <c r="BE4324" i="17"/>
  <c r="BE3726" i="17"/>
  <c r="BE3150" i="17"/>
  <c r="BE2574" i="17"/>
  <c r="BE6274" i="17"/>
  <c r="BE5120" i="17"/>
  <c r="BE4289" i="17"/>
  <c r="BE3697" i="17"/>
  <c r="BE3121" i="17"/>
  <c r="BE2545" i="17"/>
  <c r="BE6763" i="17"/>
  <c r="BE4467" i="17"/>
  <c r="BE3269" i="17"/>
  <c r="BE2237" i="17"/>
  <c r="BE1648" i="17"/>
  <c r="BE1072" i="17"/>
  <c r="BE496" i="17"/>
  <c r="BE5507" i="17"/>
  <c r="BE3892" i="17"/>
  <c r="BE2740" i="17"/>
  <c r="BE1959" i="17"/>
  <c r="BE1383" i="17"/>
  <c r="BE807" i="17"/>
  <c r="BE7033" i="17"/>
  <c r="BE4551" i="17"/>
  <c r="BE3339" i="17"/>
  <c r="BE2274" i="17"/>
  <c r="BE1682" i="17"/>
  <c r="BE1106" i="17"/>
  <c r="BE530" i="17"/>
  <c r="BE5649" i="17"/>
  <c r="BE3962" i="17"/>
  <c r="BE2810" i="17"/>
  <c r="BE1993" i="17"/>
  <c r="BE1417" i="17"/>
  <c r="BE841" i="17"/>
  <c r="BE7316" i="17"/>
  <c r="BE4633" i="17"/>
  <c r="BE3408" i="17"/>
  <c r="BE2311" i="17"/>
  <c r="BE1716" i="17"/>
  <c r="BE1140" i="17"/>
  <c r="BE780" i="17"/>
  <c r="BE492" i="17"/>
  <c r="BE6888" i="17"/>
  <c r="BE5481" i="17"/>
  <c r="BE4506" i="17"/>
  <c r="BE3878" i="17"/>
  <c r="BE3302" i="17"/>
  <c r="BE2726" i="17"/>
  <c r="BE2253" i="17"/>
  <c r="BE1951" i="17"/>
  <c r="BE1663" i="17"/>
  <c r="BE1375" i="17"/>
  <c r="BE1087" i="17"/>
  <c r="BE799" i="17"/>
  <c r="BE511" i="17"/>
  <c r="BE223" i="17"/>
  <c r="BE5741" i="17"/>
  <c r="BE4007" i="17"/>
  <c r="BE2855" i="17"/>
  <c r="BE2015" i="17"/>
  <c r="BE1439" i="17"/>
  <c r="BE863" i="17"/>
  <c r="BE296" i="17"/>
  <c r="BE5429" i="17"/>
  <c r="BE881" i="17"/>
  <c r="BE2336" i="17"/>
  <c r="BE5681" i="17"/>
  <c r="BE1402" i="17"/>
  <c r="BE5387" i="17"/>
  <c r="BE5537" i="17"/>
  <c r="BE3905" i="17"/>
  <c r="BE2753" i="17"/>
  <c r="BE1966" i="17"/>
  <c r="BE1390" i="17"/>
  <c r="BE814" i="17"/>
  <c r="BE268" i="17"/>
  <c r="BE4762" i="17"/>
  <c r="BE617" i="17"/>
  <c r="BE2100" i="17"/>
  <c r="BE5105" i="17"/>
  <c r="BE1186" i="17"/>
  <c r="BE4681" i="17"/>
  <c r="BE5531" i="17"/>
  <c r="BE3904" i="17"/>
  <c r="BE2752" i="17"/>
  <c r="BE6810" i="17"/>
  <c r="BE7239" i="17"/>
  <c r="BE7621" i="17"/>
  <c r="BE5811" i="17"/>
  <c r="BE4622" i="17"/>
  <c r="BE6320" i="17"/>
  <c r="BE5095" i="17"/>
  <c r="BE3430" i="17"/>
  <c r="BE5662" i="17"/>
  <c r="BE3393" i="17"/>
  <c r="BE5589" i="17"/>
  <c r="BE3356" i="17"/>
  <c r="BE5516" i="17"/>
  <c r="BE3319" i="17"/>
  <c r="BE5442" i="17"/>
  <c r="BE3282" i="17"/>
  <c r="BE5384" i="17"/>
  <c r="BE3253" i="17"/>
  <c r="BE4793" i="17"/>
  <c r="BE1780" i="17"/>
  <c r="BE6035" i="17"/>
  <c r="BE2092" i="17"/>
  <c r="BE363" i="17"/>
  <c r="BE2451" i="17"/>
  <c r="BE662" i="17"/>
  <c r="BE3074" i="17"/>
  <c r="BE973" i="17"/>
  <c r="BE3672" i="17"/>
  <c r="BE1272" i="17"/>
  <c r="BE7368" i="17"/>
  <c r="BE3998" i="17"/>
  <c r="BE2319" i="17"/>
  <c r="BE1435" i="17"/>
  <c r="BE571" i="17"/>
  <c r="BE4258" i="17"/>
  <c r="BE1559" i="17"/>
  <c r="BE51" i="17"/>
  <c r="BE171" i="17"/>
  <c r="BE6017" i="17"/>
  <c r="BE2086" i="17"/>
  <c r="BE358" i="17"/>
  <c r="BE3071" i="17"/>
  <c r="BE7279" i="17"/>
  <c r="BE2992" i="17"/>
  <c r="BE1389" i="17"/>
  <c r="BE25" i="17"/>
  <c r="BE2284" i="17"/>
  <c r="BE6106" i="17"/>
  <c r="BE2241" i="17"/>
  <c r="BE980" i="17"/>
  <c r="BE2459" i="17"/>
  <c r="BE467" i="17"/>
  <c r="BE7663" i="17"/>
  <c r="BE3180" i="17"/>
  <c r="BE1506" i="17"/>
  <c r="BE83" i="17"/>
  <c r="BE3551" i="17"/>
  <c r="BE1642" i="17"/>
  <c r="BE3399" i="17"/>
  <c r="BE1616" i="17"/>
  <c r="BE194" i="17"/>
  <c r="BE5862" i="17"/>
  <c r="BE3924" i="17"/>
  <c r="BE2388" i="17"/>
  <c r="BE1710" i="17"/>
  <c r="BE942" i="17"/>
  <c r="BE318" i="17"/>
  <c r="BE2963" i="17"/>
  <c r="BE3779" i="17"/>
  <c r="BE1589" i="17"/>
  <c r="BE921" i="17"/>
  <c r="BE417" i="17"/>
  <c r="BE3011" i="17"/>
  <c r="BE4388" i="17"/>
  <c r="BE1401" i="17"/>
  <c r="BE633" i="17"/>
  <c r="BE244" i="17"/>
  <c r="BE2627" i="17"/>
  <c r="BE6229" i="17"/>
  <c r="BE4529" i="17"/>
  <c r="BE4440" i="17"/>
  <c r="BE2605" i="17"/>
  <c r="BE1443" i="17"/>
  <c r="BE325" i="17"/>
  <c r="BE1999" i="17"/>
  <c r="BE1337" i="17"/>
  <c r="BE6907" i="17"/>
  <c r="BE4510" i="17"/>
  <c r="BE2230" i="17"/>
  <c r="BE197" i="17"/>
  <c r="BE4734" i="17"/>
  <c r="BE154" i="17"/>
  <c r="BE3827" i="17"/>
  <c r="BE1905" i="17"/>
  <c r="BE7043" i="17"/>
  <c r="BE4515" i="17"/>
  <c r="BE2659" i="17"/>
  <c r="BE1120" i="17"/>
  <c r="BE5841" i="17"/>
  <c r="BE816" i="17"/>
  <c r="BE259" i="17"/>
  <c r="BE4049" i="17"/>
  <c r="BE2037" i="17"/>
  <c r="BE1628" i="17"/>
  <c r="BE2160" i="17"/>
  <c r="BE2280" i="17"/>
  <c r="BE2046" i="17"/>
  <c r="BE461" i="17"/>
  <c r="BE749" i="17"/>
  <c r="BE6085" i="17"/>
  <c r="BE5807" i="17"/>
  <c r="BE2636" i="17"/>
  <c r="BE4275" i="17"/>
  <c r="BE1371" i="17"/>
  <c r="BE1981" i="17"/>
  <c r="BE3278" i="17"/>
  <c r="BE839" i="17"/>
  <c r="BE4474" i="17"/>
  <c r="BE929" i="17"/>
  <c r="BE4402" i="17"/>
  <c r="BE474" i="17"/>
  <c r="BE584" i="17"/>
  <c r="BE1998" i="17"/>
  <c r="BE7651" i="17"/>
  <c r="BE5573" i="17"/>
  <c r="BE5774" i="17"/>
  <c r="BE3932" i="17"/>
  <c r="BE6695" i="17"/>
  <c r="BE628" i="17"/>
  <c r="BE4235" i="17"/>
  <c r="BE552" i="17"/>
  <c r="BE859" i="17"/>
  <c r="BE32" i="17"/>
  <c r="BE4146" i="17"/>
  <c r="BE3231" i="17"/>
  <c r="BE4302" i="17"/>
  <c r="BE4565" i="17"/>
  <c r="BE1974" i="17"/>
  <c r="BE5861" i="17"/>
  <c r="BE4560" i="17"/>
  <c r="BE6666" i="17"/>
  <c r="BE7095" i="17"/>
  <c r="BE7333" i="17"/>
  <c r="BE5667" i="17"/>
  <c r="BE4478" i="17"/>
  <c r="BE6168" i="17"/>
  <c r="BE4951" i="17"/>
  <c r="BE3358" i="17"/>
  <c r="BE5518" i="17"/>
  <c r="BE3321" i="17"/>
  <c r="BE5445" i="17"/>
  <c r="BE3284" i="17"/>
  <c r="BE5372" i="17"/>
  <c r="BE3247" i="17"/>
  <c r="BE5298" i="17"/>
  <c r="BE3210" i="17"/>
  <c r="BE5240" i="17"/>
  <c r="BE3181" i="17"/>
  <c r="BE4611" i="17"/>
  <c r="BE1708" i="17"/>
  <c r="BE5747" i="17"/>
  <c r="BE2019" i="17"/>
  <c r="BE7513" i="17"/>
  <c r="BE2339" i="17"/>
  <c r="BE590" i="17"/>
  <c r="BE2930" i="17"/>
  <c r="BE901" i="17"/>
  <c r="BE3528" i="17"/>
  <c r="BE1200" i="17"/>
  <c r="BE7272" i="17"/>
  <c r="BE3974" i="17"/>
  <c r="BE2306" i="17"/>
  <c r="BE1423" i="17"/>
  <c r="BE559" i="17"/>
  <c r="BE4206" i="17"/>
  <c r="BE1535" i="17"/>
  <c r="BE39" i="17"/>
  <c r="BE106" i="17"/>
  <c r="BE5921" i="17"/>
  <c r="BE2062" i="17"/>
  <c r="BE334" i="17"/>
  <c r="BE2831" i="17"/>
  <c r="BE6703" i="17"/>
  <c r="BE2944" i="17"/>
  <c r="BE1365" i="17"/>
  <c r="BE6979" i="17"/>
  <c r="BE1907" i="17"/>
  <c r="BE4536" i="17"/>
  <c r="BE2215" i="17"/>
  <c r="BE956" i="17"/>
  <c r="BE2290" i="17"/>
  <c r="BE210" i="17"/>
  <c r="BE6596" i="17"/>
  <c r="BE3132" i="17"/>
  <c r="BE1482" i="17"/>
  <c r="BE71" i="17"/>
  <c r="BE2879" i="17"/>
  <c r="BE7465" i="17"/>
  <c r="BE3351" i="17"/>
  <c r="BE1592" i="17"/>
  <c r="BE181" i="17"/>
  <c r="BE5670" i="17"/>
  <c r="BE3588" i="17"/>
  <c r="BE2357" i="17"/>
  <c r="BE1686" i="17"/>
  <c r="BE918" i="17"/>
  <c r="BE285" i="17"/>
  <c r="BE1593" i="17"/>
  <c r="BE2094" i="17"/>
  <c r="BE1445" i="17"/>
  <c r="BE248" i="17"/>
  <c r="BE208" i="17"/>
  <c r="BE3971" i="17"/>
  <c r="BE2723" i="17"/>
  <c r="BE1257" i="17"/>
  <c r="BE6053" i="17"/>
  <c r="BE88" i="17"/>
  <c r="BE7187" i="17"/>
  <c r="BE5016" i="17"/>
  <c r="BE4485" i="17"/>
  <c r="BE2634" i="17"/>
  <c r="BE4012" i="17"/>
  <c r="BE2053" i="17"/>
  <c r="BE3398" i="17"/>
  <c r="BE959" i="17"/>
  <c r="BE7171" i="17"/>
  <c r="BE1169" i="17"/>
  <c r="BE5117" i="17"/>
  <c r="BE1721" i="17"/>
  <c r="BE1040" i="17"/>
  <c r="BE1422" i="17"/>
  <c r="BE64" i="17"/>
  <c r="BE1469" i="17"/>
  <c r="BE6677" i="17"/>
  <c r="BE5951" i="17"/>
  <c r="BE2696" i="17"/>
  <c r="BE4347" i="17"/>
  <c r="BE1730" i="17"/>
  <c r="BE5625" i="17"/>
  <c r="BE2999" i="17"/>
  <c r="BE1462" i="17"/>
  <c r="BE789" i="17"/>
  <c r="BE380" i="17"/>
  <c r="BE906" i="17"/>
  <c r="BE1016" i="17"/>
  <c r="BE1398" i="17"/>
  <c r="BE701" i="17"/>
  <c r="BE3299" i="17"/>
  <c r="BE7034" i="17"/>
  <c r="BE2710" i="17"/>
  <c r="BE4354" i="17"/>
  <c r="BE2533" i="17"/>
  <c r="BE1670" i="17"/>
  <c r="BE5433" i="17"/>
  <c r="BE2807" i="17"/>
  <c r="BE1366" i="17"/>
  <c r="BE357" i="17"/>
  <c r="BE109" i="17"/>
  <c r="BE1481" i="17"/>
  <c r="BE7652" i="17"/>
  <c r="BE606" i="17"/>
  <c r="BE2151" i="17"/>
  <c r="BE1925" i="17"/>
  <c r="BE7548" i="17"/>
  <c r="BE7104" i="17"/>
  <c r="BE3858" i="17"/>
  <c r="BE3004" i="17"/>
  <c r="BE1549" i="17"/>
  <c r="BE2846" i="17"/>
  <c r="BE407" i="17"/>
  <c r="BE1193" i="17"/>
  <c r="BE521" i="17"/>
  <c r="BE96" i="17"/>
  <c r="BE450" i="17"/>
  <c r="BE560" i="17"/>
  <c r="BE1206" i="17"/>
  <c r="BE1809" i="17"/>
  <c r="BE1377" i="17"/>
  <c r="BE6594" i="17"/>
  <c r="BE7023" i="17"/>
  <c r="BE7189" i="17"/>
  <c r="BE5595" i="17"/>
  <c r="BE4406" i="17"/>
  <c r="BE6096" i="17"/>
  <c r="BE4879" i="17"/>
  <c r="BE3346" i="17"/>
  <c r="BE5494" i="17"/>
  <c r="BE3309" i="17"/>
  <c r="BE5421" i="17"/>
  <c r="BE3272" i="17"/>
  <c r="BE5348" i="17"/>
  <c r="BE3235" i="17"/>
  <c r="BE5274" i="17"/>
  <c r="BE3198" i="17"/>
  <c r="BE5216" i="17"/>
  <c r="BE3169" i="17"/>
  <c r="BE4582" i="17"/>
  <c r="BE1696" i="17"/>
  <c r="BE5699" i="17"/>
  <c r="BE2007" i="17"/>
  <c r="BE7417" i="17"/>
  <c r="BE2326" i="17"/>
  <c r="BE578" i="17"/>
  <c r="BE2906" i="17"/>
  <c r="BE889" i="17"/>
  <c r="BE3504" i="17"/>
  <c r="BE1188" i="17"/>
  <c r="BE7176" i="17"/>
  <c r="BE3950" i="17"/>
  <c r="BE2292" i="17"/>
  <c r="BE1411" i="17"/>
  <c r="BE547" i="17"/>
  <c r="BE4153" i="17"/>
  <c r="BE1511" i="17"/>
  <c r="BE27" i="17"/>
  <c r="BE45" i="17"/>
  <c r="BE5825" i="17"/>
  <c r="BE2038" i="17"/>
  <c r="BE310" i="17"/>
  <c r="BE2591" i="17"/>
  <c r="BE6155" i="17"/>
  <c r="BE2896" i="17"/>
  <c r="BE933" i="17"/>
  <c r="BE6197" i="17"/>
  <c r="BE1787" i="17"/>
  <c r="BE4479" i="17"/>
  <c r="BE2136" i="17"/>
  <c r="BE524" i="17"/>
  <c r="BE2159" i="17"/>
  <c r="BE132" i="17"/>
  <c r="BE6414" i="17"/>
  <c r="BE2988" i="17"/>
  <c r="BE1050" i="17"/>
  <c r="BE59" i="17"/>
  <c r="BE2639" i="17"/>
  <c r="BE7273" i="17"/>
  <c r="BE3207" i="17"/>
  <c r="BE1160" i="17"/>
  <c r="BE168" i="17"/>
  <c r="BE5574" i="17"/>
  <c r="BE3540" i="17"/>
  <c r="BE2304" i="17"/>
  <c r="BE1518" i="17"/>
  <c r="BE894" i="17"/>
  <c r="BE272" i="17"/>
  <c r="BE1449" i="17"/>
  <c r="BE797" i="17"/>
  <c r="BE437" i="17"/>
  <c r="BE4901" i="17"/>
  <c r="BE130" i="17"/>
  <c r="BE3395" i="17"/>
  <c r="BE1085" i="17"/>
  <c r="BE274" i="17"/>
  <c r="BE2356" i="17"/>
  <c r="BE6149" i="17"/>
  <c r="BE5704" i="17"/>
  <c r="BE2745" i="17"/>
  <c r="BE4396" i="17"/>
  <c r="BE1132" i="17"/>
  <c r="BE5889" i="17"/>
  <c r="BE5673" i="17"/>
  <c r="BE271" i="17"/>
  <c r="BE1762" i="17"/>
  <c r="BE5915" i="17"/>
  <c r="BE4197" i="17"/>
  <c r="BE5910" i="17"/>
  <c r="BE6361" i="17"/>
  <c r="BE3348" i="17"/>
  <c r="BE1181" i="17"/>
  <c r="BE6883" i="17"/>
  <c r="BE7106" i="17"/>
  <c r="BE2770" i="17"/>
  <c r="BE4426" i="17"/>
  <c r="BE2593" i="17"/>
  <c r="BE1431" i="17"/>
  <c r="BE313" i="17"/>
  <c r="BE1987" i="17"/>
  <c r="BE1217" i="17"/>
  <c r="BE6258" i="17"/>
  <c r="BE170" i="17"/>
  <c r="BE1906" i="17"/>
  <c r="BE4680" i="17"/>
  <c r="BE3012" i="17"/>
  <c r="BE67" i="17"/>
  <c r="BE1133" i="17"/>
  <c r="BE6605" i="17"/>
  <c r="BE4443" i="17"/>
  <c r="BE2599" i="17"/>
  <c r="BE1060" i="17"/>
  <c r="BE5601" i="17"/>
  <c r="BE768" i="17"/>
  <c r="BE211" i="17"/>
  <c r="BE3857" i="17"/>
  <c r="BE1965" i="17"/>
  <c r="BE1556" i="17"/>
  <c r="BE2082" i="17"/>
  <c r="BE2202" i="17"/>
  <c r="BE1230" i="17"/>
  <c r="BE2728" i="17"/>
  <c r="BE2098" i="17"/>
  <c r="BE5221" i="17"/>
  <c r="BE7249" i="17"/>
  <c r="BE6959" i="17"/>
  <c r="BE3829" i="17"/>
  <c r="BE939" i="17"/>
  <c r="BE5070" i="17"/>
  <c r="BE1723" i="17"/>
  <c r="BE3599" i="17"/>
  <c r="BE1690" i="17"/>
  <c r="BE6985" i="17"/>
  <c r="BE275" i="17"/>
  <c r="BE2204" i="17"/>
  <c r="BE2916" i="17"/>
  <c r="BE205" i="17"/>
  <c r="BE3731" i="17"/>
  <c r="BE465" i="17"/>
  <c r="BE6522" i="17"/>
  <c r="BE6951" i="17"/>
  <c r="BE7045" i="17"/>
  <c r="BE5523" i="17"/>
  <c r="BE4334" i="17"/>
  <c r="BE6024" i="17"/>
  <c r="BE4807" i="17"/>
  <c r="BE3286" i="17"/>
  <c r="BE5374" i="17"/>
  <c r="BE3249" i="17"/>
  <c r="BE5301" i="17"/>
  <c r="BE3212" i="17"/>
  <c r="BE5228" i="17"/>
  <c r="BE3175" i="17"/>
  <c r="BE5154" i="17"/>
  <c r="BE3138" i="17"/>
  <c r="BE5096" i="17"/>
  <c r="BE3109" i="17"/>
  <c r="BE4438" i="17"/>
  <c r="BE1636" i="17"/>
  <c r="BE5459" i="17"/>
  <c r="BE1947" i="17"/>
  <c r="BE6937" i="17"/>
  <c r="BE2261" i="17"/>
  <c r="BE518" i="17"/>
  <c r="BE2786" i="17"/>
  <c r="BE829" i="17"/>
  <c r="BE3384" i="17"/>
  <c r="BE1128" i="17"/>
  <c r="BE6792" i="17"/>
  <c r="BE3854" i="17"/>
  <c r="BE2240" i="17"/>
  <c r="BE1363" i="17"/>
  <c r="BE499" i="17"/>
  <c r="BE3959" i="17"/>
  <c r="BE1415" i="17"/>
  <c r="BE4949" i="17"/>
  <c r="BE5297" i="17"/>
  <c r="BE5441" i="17"/>
  <c r="BE1942" i="17"/>
  <c r="BE255" i="17"/>
  <c r="BE1979" i="17"/>
  <c r="BE4393" i="17"/>
  <c r="BE2704" i="17"/>
  <c r="BE909" i="17"/>
  <c r="BE4704" i="17"/>
  <c r="BE5777" i="17"/>
  <c r="BE4421" i="17"/>
  <c r="BE2110" i="17"/>
  <c r="BE500" i="17"/>
  <c r="BE1745" i="17"/>
  <c r="BE2489" i="17"/>
  <c r="BE6299" i="17"/>
  <c r="BE2940" i="17"/>
  <c r="BE1026" i="17"/>
  <c r="BE23" i="17"/>
  <c r="BE323" i="17"/>
  <c r="BE7081" i="17"/>
  <c r="BE3159" i="17"/>
  <c r="BE1136" i="17"/>
  <c r="BE142" i="17"/>
  <c r="BE4902" i="17"/>
  <c r="BE3492" i="17"/>
  <c r="BE2278" i="17"/>
  <c r="BE1494" i="17"/>
  <c r="BE846" i="17"/>
  <c r="BE180" i="17"/>
  <c r="BE1305" i="17"/>
  <c r="BE179" i="17"/>
  <c r="BE297" i="17"/>
  <c r="BE1325" i="17"/>
  <c r="BE533" i="17"/>
  <c r="BE2819" i="17"/>
  <c r="BE365" i="17"/>
  <c r="BE195" i="17"/>
  <c r="BE605" i="17"/>
  <c r="BE2203" i="17"/>
  <c r="BE6749" i="17"/>
  <c r="BE6095" i="17"/>
  <c r="BE2708" i="17"/>
  <c r="BE4361" i="17"/>
  <c r="BE4695" i="17"/>
  <c r="BE828" i="17"/>
  <c r="BE3047" i="17"/>
  <c r="BE1486" i="17"/>
  <c r="BE813" i="17"/>
  <c r="BE404" i="17"/>
  <c r="BE930" i="17"/>
  <c r="BE42" i="17"/>
  <c r="BE654" i="17"/>
  <c r="BE2536" i="17"/>
  <c r="BE2225" i="17"/>
  <c r="BE6157" i="17"/>
  <c r="BE2733" i="17"/>
  <c r="BE4381" i="17"/>
  <c r="BE3365" i="17"/>
  <c r="BE4666" i="17"/>
  <c r="BE2363" i="17"/>
  <c r="BE1123" i="17"/>
  <c r="BE1666" i="17"/>
  <c r="BE5819" i="17"/>
  <c r="BE3327" i="17"/>
  <c r="BE4417" i="17"/>
  <c r="BE21" i="17"/>
  <c r="BE4619" i="17"/>
  <c r="BE128" i="17"/>
  <c r="BE1521" i="17"/>
  <c r="BE1617" i="17"/>
  <c r="BE5560" i="17"/>
  <c r="BE2673" i="17"/>
  <c r="BE4309" i="17"/>
  <c r="BE3245" i="17"/>
  <c r="BE4522" i="17"/>
  <c r="BE2298" i="17"/>
  <c r="BE1075" i="17"/>
  <c r="BE1306" i="17"/>
  <c r="BE5435" i="17"/>
  <c r="BE3279" i="17"/>
  <c r="BE4360" i="17"/>
  <c r="BE4623" i="17"/>
  <c r="BE2964" i="17"/>
  <c r="BE557" i="17"/>
  <c r="BE989" i="17"/>
  <c r="BE6976" i="17"/>
  <c r="BE4357" i="17"/>
  <c r="BE3895" i="17"/>
  <c r="BE2101" i="17"/>
  <c r="BE3603" i="17"/>
  <c r="BE1848" i="17"/>
  <c r="BE6221" i="17"/>
  <c r="BE2993" i="17"/>
  <c r="BE1941" i="17"/>
  <c r="BE1532" i="17"/>
  <c r="BE2058" i="17"/>
  <c r="BE2176" i="17"/>
  <c r="BE558" i="17"/>
  <c r="BE1857" i="17"/>
  <c r="BE1637" i="17"/>
  <c r="BE6893" i="17"/>
  <c r="BE7322" i="17"/>
  <c r="BE5848" i="17"/>
  <c r="BE7475" i="17"/>
  <c r="BE6394" i="17"/>
  <c r="BE5160" i="17"/>
  <c r="BE6406" i="17"/>
  <c r="BE2854" i="17"/>
  <c r="BE4616" i="17"/>
  <c r="BE2817" i="17"/>
  <c r="BE4571" i="17"/>
  <c r="BE2780" i="17"/>
  <c r="BE4527" i="17"/>
  <c r="BE2743" i="17"/>
  <c r="BE4482" i="17"/>
  <c r="BE2706" i="17"/>
  <c r="BE4448" i="17"/>
  <c r="BE2677" i="17"/>
  <c r="BE3533" i="17"/>
  <c r="BE1204" i="17"/>
  <c r="BE4159" i="17"/>
  <c r="BE1515" i="17"/>
  <c r="BE4930" i="17"/>
  <c r="BE1814" i="17"/>
  <c r="BE6177" i="17"/>
  <c r="BE2129" i="17"/>
  <c r="BE397" i="17"/>
  <c r="BE2520" i="17"/>
  <c r="BE840" i="17"/>
  <c r="BE5721" i="17"/>
  <c r="BE3422" i="17"/>
  <c r="BE2011" i="17"/>
  <c r="BE1147" i="17"/>
  <c r="BE283" i="17"/>
  <c r="BE3095" i="17"/>
  <c r="BE983" i="17"/>
  <c r="BE1457" i="17"/>
  <c r="BE1858" i="17"/>
  <c r="BE4147" i="17"/>
  <c r="BE1510" i="17"/>
  <c r="BE26" i="17"/>
  <c r="BE33" i="17"/>
  <c r="BE6011" i="17"/>
  <c r="BE2085" i="17"/>
  <c r="BE885" i="17"/>
  <c r="BE4416" i="17"/>
  <c r="BE5009" i="17"/>
  <c r="BE4249" i="17"/>
  <c r="BE1676" i="17"/>
  <c r="BE476" i="17"/>
  <c r="BE1625" i="17"/>
  <c r="BE2335" i="17"/>
  <c r="BE6006" i="17"/>
  <c r="BE2213" i="17"/>
  <c r="BE1002" i="17"/>
  <c r="BE6413" i="17"/>
  <c r="BE250" i="17"/>
  <c r="BE6505" i="17"/>
  <c r="BE2333" i="17"/>
  <c r="BE1112" i="17"/>
  <c r="BE129" i="17"/>
  <c r="BE4806" i="17"/>
  <c r="BE3396" i="17"/>
  <c r="BE2095" i="17"/>
  <c r="BE1470" i="17"/>
  <c r="BE822" i="17"/>
  <c r="BE167" i="17"/>
  <c r="BE1017" i="17"/>
  <c r="BE1901" i="17"/>
  <c r="BE218" i="17"/>
  <c r="BE317" i="17"/>
  <c r="BE40" i="17"/>
  <c r="BE2303" i="17"/>
  <c r="BE2045" i="17"/>
  <c r="BE117" i="17"/>
  <c r="BE6245" i="17"/>
  <c r="BE2049" i="17"/>
  <c r="BE7178" i="17"/>
  <c r="BE2782" i="17"/>
  <c r="BE2671" i="17"/>
  <c r="BE3389" i="17"/>
  <c r="BE1742" i="17"/>
  <c r="BE2376" i="17"/>
  <c r="BE1135" i="17"/>
  <c r="BE4097" i="17"/>
  <c r="BE2061" i="17"/>
  <c r="BE1652" i="17"/>
  <c r="BE2187" i="17"/>
  <c r="BE2307" i="17"/>
  <c r="BE2070" i="17"/>
  <c r="BE873" i="17"/>
  <c r="BE2146" i="17"/>
  <c r="BE5632" i="17"/>
  <c r="BE4944" i="17"/>
  <c r="BE4470" i="17"/>
  <c r="BE2622" i="17"/>
  <c r="BE3988" i="17"/>
  <c r="BE2041" i="17"/>
  <c r="BE3374" i="17"/>
  <c r="BE935" i="17"/>
  <c r="BE6101" i="17"/>
  <c r="BE1049" i="17"/>
  <c r="BE4690" i="17"/>
  <c r="BE1601" i="17"/>
  <c r="BE30" i="17"/>
  <c r="BE630" i="17"/>
  <c r="BE2308" i="17"/>
  <c r="BE2069" i="17"/>
  <c r="BE6899" i="17"/>
  <c r="BE4872" i="17"/>
  <c r="BE4398" i="17"/>
  <c r="BE2562" i="17"/>
  <c r="BE3868" i="17"/>
  <c r="BE7220" i="17"/>
  <c r="BE1939" i="17"/>
  <c r="BE761" i="17"/>
  <c r="BE4683" i="17"/>
  <c r="BE92" i="17"/>
  <c r="BE1810" i="17"/>
  <c r="BE7483" i="17"/>
  <c r="BE4561" i="17"/>
  <c r="BE114" i="17"/>
  <c r="BE801" i="17"/>
  <c r="BE1473" i="17"/>
  <c r="BE7413" i="17"/>
  <c r="BE3969" i="17"/>
  <c r="BE6812" i="17"/>
  <c r="BE2381" i="17"/>
  <c r="BE1238" i="17"/>
  <c r="BE4650" i="17"/>
  <c r="BE2140" i="17"/>
  <c r="BE934" i="17"/>
  <c r="BE333" i="17"/>
  <c r="BE3647" i="17"/>
  <c r="BE1145" i="17"/>
  <c r="BE7268" i="17"/>
  <c r="BE29" i="17"/>
  <c r="BE845" i="17"/>
  <c r="BE6832" i="17"/>
  <c r="BE7269" i="17"/>
  <c r="BE7260" i="17"/>
  <c r="BE5630" i="17"/>
  <c r="BE5077" i="17"/>
  <c r="BE6103" i="17"/>
  <c r="BE4192" i="17"/>
  <c r="BE6961" i="17"/>
  <c r="BE3897" i="17"/>
  <c r="BE6816" i="17"/>
  <c r="BE3860" i="17"/>
  <c r="BE6671" i="17"/>
  <c r="BE3823" i="17"/>
  <c r="BE6524" i="17"/>
  <c r="BE3786" i="17"/>
  <c r="BE6416" i="17"/>
  <c r="BE3757" i="17"/>
  <c r="BE7243" i="17"/>
  <c r="BE2302" i="17"/>
  <c r="BE556" i="17"/>
  <c r="BE2860" i="17"/>
  <c r="BE867" i="17"/>
  <c r="BE3459" i="17"/>
  <c r="BE1166" i="17"/>
  <c r="BE4082" i="17"/>
  <c r="BE1477" i="17"/>
  <c r="BE4782" i="17"/>
  <c r="BE1776" i="17"/>
  <c r="BE540" i="17"/>
  <c r="BE4621" i="17"/>
  <c r="BE2822" i="17"/>
  <c r="BE1711" i="17"/>
  <c r="BE847" i="17"/>
  <c r="BE6125" i="17"/>
  <c r="BE2114" i="17"/>
  <c r="BE383" i="17"/>
  <c r="BE3263" i="17"/>
  <c r="BE7087" i="17"/>
  <c r="BE2945" i="17"/>
  <c r="BE910" i="17"/>
  <c r="BE1073" i="17"/>
  <c r="BE1594" i="17"/>
  <c r="BE4096" i="17"/>
  <c r="BE1509" i="17"/>
  <c r="BE309" i="17"/>
  <c r="BE401" i="17"/>
  <c r="BE6793" i="17"/>
  <c r="BE3087" i="17"/>
  <c r="BE1100" i="17"/>
  <c r="BE84" i="17"/>
  <c r="BE3407" i="17"/>
  <c r="BE236" i="17"/>
  <c r="BE4141" i="17"/>
  <c r="BE1626" i="17"/>
  <c r="BE426" i="17"/>
  <c r="BE1025" i="17"/>
  <c r="BE2126" i="17"/>
  <c r="BE4392" i="17"/>
  <c r="BE1736" i="17"/>
  <c r="BE536" i="17"/>
  <c r="BE7076" i="17"/>
  <c r="BE4116" i="17"/>
  <c r="BE2820" i="17"/>
  <c r="BE1806" i="17"/>
  <c r="BE1182" i="17"/>
  <c r="BE534" i="17"/>
  <c r="BE5957" i="17"/>
  <c r="BE2120" i="17"/>
  <c r="BE2172" i="17"/>
  <c r="BE1089" i="17"/>
  <c r="BE1713" i="17"/>
  <c r="BE1929" i="17"/>
  <c r="BE2771" i="17"/>
  <c r="BE1977" i="17"/>
  <c r="BE657" i="17"/>
  <c r="BE1493" i="17"/>
  <c r="BE321" i="17"/>
  <c r="BE6760" i="17"/>
  <c r="BE7197" i="17"/>
  <c r="BE7116" i="17"/>
  <c r="BE5558" i="17"/>
  <c r="BE5005" i="17"/>
  <c r="BE6031" i="17"/>
  <c r="BE4114" i="17"/>
  <c r="BE6913" i="17"/>
  <c r="BE3885" i="17"/>
  <c r="BE6768" i="17"/>
  <c r="BE3848" i="17"/>
  <c r="BE6623" i="17"/>
  <c r="BE3811" i="17"/>
  <c r="BE6476" i="17"/>
  <c r="BE3774" i="17"/>
  <c r="BE6387" i="17"/>
  <c r="BE3745" i="17"/>
  <c r="BE7147" i="17"/>
  <c r="BE2289" i="17"/>
  <c r="BE544" i="17"/>
  <c r="BE2836" i="17"/>
  <c r="BE855" i="17"/>
  <c r="BE3435" i="17"/>
  <c r="BE1154" i="17"/>
  <c r="BE4058" i="17"/>
  <c r="BE1465" i="17"/>
  <c r="BE4749" i="17"/>
  <c r="BE1764" i="17"/>
  <c r="BE528" i="17"/>
  <c r="BE4593" i="17"/>
  <c r="BE2798" i="17"/>
  <c r="BE1699" i="17"/>
  <c r="BE835" i="17"/>
  <c r="BE6029" i="17"/>
  <c r="BE2087" i="17"/>
  <c r="BE359" i="17"/>
  <c r="BE3023" i="17"/>
  <c r="BE6362" i="17"/>
  <c r="BE2897" i="17"/>
  <c r="BE886" i="17"/>
  <c r="BE977" i="17"/>
  <c r="BE1474" i="17"/>
  <c r="BE4048" i="17"/>
  <c r="BE1485" i="17"/>
  <c r="BE267" i="17"/>
  <c r="BE2687" i="17"/>
  <c r="BE6601" i="17"/>
  <c r="BE3039" i="17"/>
  <c r="BE1076" i="17"/>
  <c r="BE48" i="17"/>
  <c r="BE707" i="17"/>
  <c r="BE196" i="17"/>
  <c r="BE4092" i="17"/>
  <c r="BE1602" i="17"/>
  <c r="BE354" i="17"/>
  <c r="BE4031" i="17"/>
  <c r="BE2026" i="17"/>
  <c r="BE4335" i="17"/>
  <c r="BE1712" i="17"/>
  <c r="BE464" i="17"/>
  <c r="BE6054" i="17"/>
  <c r="BE4068" i="17"/>
  <c r="BE2772" i="17"/>
  <c r="BE1782" i="17"/>
  <c r="BE1134" i="17"/>
  <c r="BE366" i="17"/>
  <c r="BE4805" i="17"/>
  <c r="BE1397" i="17"/>
  <c r="BE2021" i="17"/>
  <c r="BE3203" i="17"/>
  <c r="BE705" i="17"/>
  <c r="BE1209" i="17"/>
  <c r="BE1685" i="17"/>
  <c r="BE1833" i="17"/>
  <c r="BE6499" i="17"/>
  <c r="BE485" i="17"/>
  <c r="BE234" i="17"/>
  <c r="BE6688" i="17"/>
  <c r="BE7125" i="17"/>
  <c r="BE6972" i="17"/>
  <c r="BE5486" i="17"/>
  <c r="BE4933" i="17"/>
  <c r="BE5959" i="17"/>
  <c r="BE4042" i="17"/>
  <c r="BE6673" i="17"/>
  <c r="BE3825" i="17"/>
  <c r="BE6528" i="17"/>
  <c r="BE3788" i="17"/>
  <c r="BE6402" i="17"/>
  <c r="BE3751" i="17"/>
  <c r="BE6313" i="17"/>
  <c r="BE3714" i="17"/>
  <c r="BE6248" i="17"/>
  <c r="BE3685" i="17"/>
  <c r="BE6667" i="17"/>
  <c r="BE2224" i="17"/>
  <c r="BE484" i="17"/>
  <c r="BE2716" i="17"/>
  <c r="BE795" i="17"/>
  <c r="BE3315" i="17"/>
  <c r="BE1094" i="17"/>
  <c r="BE3938" i="17"/>
  <c r="BE1405" i="17"/>
  <c r="BE4605" i="17"/>
  <c r="BE1704" i="17"/>
  <c r="BE480" i="17"/>
  <c r="BE4477" i="17"/>
  <c r="BE2702" i="17"/>
  <c r="BE1651" i="17"/>
  <c r="BE787" i="17"/>
  <c r="BE5645" i="17"/>
  <c r="BE1991" i="17"/>
  <c r="BE282" i="17"/>
  <c r="BE2205" i="17"/>
  <c r="BE4907" i="17"/>
  <c r="BE2705" i="17"/>
  <c r="BE790" i="17"/>
  <c r="BE497" i="17"/>
  <c r="BE1090" i="17"/>
  <c r="BE3856" i="17"/>
  <c r="BE1461" i="17"/>
  <c r="BE254" i="17"/>
  <c r="BE2447" i="17"/>
  <c r="BE6202" i="17"/>
  <c r="BE2267" i="17"/>
  <c r="BE1052" i="17"/>
  <c r="BE36" i="17"/>
  <c r="BE587" i="17"/>
  <c r="BE56" i="17"/>
  <c r="BE3228" i="17"/>
  <c r="BE1578" i="17"/>
  <c r="BE330" i="17"/>
  <c r="BE3791" i="17"/>
  <c r="BE1738" i="17"/>
  <c r="BE3447" i="17"/>
  <c r="BE1688" i="17"/>
  <c r="BE440" i="17"/>
  <c r="BE5958" i="17"/>
  <c r="BE3972" i="17"/>
  <c r="BE2436" i="17"/>
  <c r="BE1758" i="17"/>
  <c r="BE1110" i="17"/>
  <c r="BE342" i="17"/>
  <c r="BE3539" i="17"/>
  <c r="BE31" i="17"/>
  <c r="BE1877" i="17"/>
  <c r="BE1949" i="17"/>
  <c r="BE561" i="17"/>
  <c r="BE91" i="17"/>
  <c r="BE261" i="17"/>
  <c r="BE1689" i="17"/>
  <c r="BE2251" i="17"/>
  <c r="BE341" i="17"/>
  <c r="BE79" i="17"/>
  <c r="BE6247" i="17"/>
  <c r="BE4168" i="17"/>
  <c r="C241" i="26"/>
  <c r="G236" i="26"/>
  <c r="A2" i="44"/>
  <c r="B9" i="22"/>
  <c r="B8" i="22"/>
  <c r="C240" i="26"/>
  <c r="G235" i="26"/>
  <c r="C237" i="26"/>
  <c r="G232" i="26"/>
  <c r="C238" i="26"/>
  <c r="G233" i="26"/>
  <c r="V14" i="26"/>
  <c r="U15" i="26"/>
  <c r="F14" i="26"/>
  <c r="H14" i="26" s="1"/>
  <c r="B19" i="26"/>
  <c r="B15" i="26"/>
  <c r="I44" i="16"/>
  <c r="J44" i="16"/>
  <c r="M19" i="42"/>
  <c r="M20" i="42" s="1"/>
  <c r="M21" i="42"/>
  <c r="N18" i="42"/>
  <c r="K18" i="42"/>
  <c r="K7" i="42"/>
  <c r="H16" i="13"/>
  <c r="I16" i="13"/>
  <c r="G16" i="13"/>
  <c r="D16" i="13"/>
  <c r="BL7665" i="17"/>
  <c r="BL7653" i="17"/>
  <c r="BL7641" i="17"/>
  <c r="BL7629" i="17"/>
  <c r="BL7617" i="17"/>
  <c r="BL7605" i="17"/>
  <c r="BL7663" i="17"/>
  <c r="BL7651" i="17"/>
  <c r="BL7639" i="17"/>
  <c r="BL7627" i="17"/>
  <c r="BL7615" i="17"/>
  <c r="BL7603" i="17"/>
  <c r="BL7591" i="17"/>
  <c r="BL7579" i="17"/>
  <c r="BL7567" i="17"/>
  <c r="BL7555" i="17"/>
  <c r="BL7662" i="17"/>
  <c r="BL7650" i="17"/>
  <c r="BL7638" i="17"/>
  <c r="BL7626" i="17"/>
  <c r="BL7614" i="17"/>
  <c r="BL7602" i="17"/>
  <c r="BL7590" i="17"/>
  <c r="BL7578" i="17"/>
  <c r="BL7566" i="17"/>
  <c r="BL7554" i="17"/>
  <c r="BL7542" i="17"/>
  <c r="BL7530" i="17"/>
  <c r="BL7518" i="17"/>
  <c r="BL7506" i="17"/>
  <c r="BL7494" i="17"/>
  <c r="BL7482" i="17"/>
  <c r="BL7470" i="17"/>
  <c r="BL7458" i="17"/>
  <c r="BL7446" i="17"/>
  <c r="BL7434" i="17"/>
  <c r="BL7422" i="17"/>
  <c r="BL7410" i="17"/>
  <c r="BL7398" i="17"/>
  <c r="BL7386" i="17"/>
  <c r="BL7374" i="17"/>
  <c r="BL7362" i="17"/>
  <c r="BL7350" i="17"/>
  <c r="BL7661" i="17"/>
  <c r="BL7649" i="17"/>
  <c r="BL7637" i="17"/>
  <c r="BL7625" i="17"/>
  <c r="BL7613" i="17"/>
  <c r="BL7601" i="17"/>
  <c r="BL7589" i="17"/>
  <c r="BL7577" i="17"/>
  <c r="BL7565" i="17"/>
  <c r="BL7553" i="17"/>
  <c r="BL7541" i="17"/>
  <c r="BL7529" i="17"/>
  <c r="BL7517" i="17"/>
  <c r="BL7505" i="17"/>
  <c r="BL7493" i="17"/>
  <c r="BL7481" i="17"/>
  <c r="BL7469" i="17"/>
  <c r="BL7457" i="17"/>
  <c r="BL7445" i="17"/>
  <c r="BL7433" i="17"/>
  <c r="BL7421" i="17"/>
  <c r="BL7409" i="17"/>
  <c r="BL7397" i="17"/>
  <c r="BL7385" i="17"/>
  <c r="BL7373" i="17"/>
  <c r="BL7361" i="17"/>
  <c r="BL7667" i="17"/>
  <c r="BL7655" i="17"/>
  <c r="BL7643" i="17"/>
  <c r="BL7631" i="17"/>
  <c r="BL7619" i="17"/>
  <c r="BL7607" i="17"/>
  <c r="BL7595" i="17"/>
  <c r="BL7583" i="17"/>
  <c r="BL7571" i="17"/>
  <c r="BL7559" i="17"/>
  <c r="BL7547" i="17"/>
  <c r="BL7535" i="17"/>
  <c r="BL7523" i="17"/>
  <c r="BL7511" i="17"/>
  <c r="BL7499" i="17"/>
  <c r="BL7487" i="17"/>
  <c r="BL7475" i="17"/>
  <c r="BL7463" i="17"/>
  <c r="BL7451" i="17"/>
  <c r="BL7439" i="17"/>
  <c r="BL7427" i="17"/>
  <c r="BL7415" i="17"/>
  <c r="BL7403" i="17"/>
  <c r="BL7391" i="17"/>
  <c r="BL7379" i="17"/>
  <c r="BL7367" i="17"/>
  <c r="BL7355" i="17"/>
  <c r="BL7343" i="17"/>
  <c r="BL7331" i="17"/>
  <c r="BL7319" i="17"/>
  <c r="BL7307" i="17"/>
  <c r="BL7295" i="17"/>
  <c r="BL7283" i="17"/>
  <c r="BL7271" i="17"/>
  <c r="BL7259" i="17"/>
  <c r="BL7247" i="17"/>
  <c r="BL7235" i="17"/>
  <c r="BL7223" i="17"/>
  <c r="BL7211" i="17"/>
  <c r="BL7199" i="17"/>
  <c r="BL7187" i="17"/>
  <c r="BL7175" i="17"/>
  <c r="BL7163" i="17"/>
  <c r="BL7151" i="17"/>
  <c r="BL7139" i="17"/>
  <c r="BL7127" i="17"/>
  <c r="BL7115" i="17"/>
  <c r="BL7103" i="17"/>
  <c r="BL7091" i="17"/>
  <c r="BL7079" i="17"/>
  <c r="BL7067" i="17"/>
  <c r="BL7055" i="17"/>
  <c r="BL7043" i="17"/>
  <c r="BL7031" i="17"/>
  <c r="BL7019" i="17"/>
  <c r="BL7007" i="17"/>
  <c r="BL6995" i="17"/>
  <c r="BL6983" i="17"/>
  <c r="BL6971" i="17"/>
  <c r="BL6959" i="17"/>
  <c r="BL6947" i="17"/>
  <c r="BL6935" i="17"/>
  <c r="BL6923" i="17"/>
  <c r="BL6911" i="17"/>
  <c r="BL6899" i="17"/>
  <c r="BL6887" i="17"/>
  <c r="BL6875" i="17"/>
  <c r="BL6863" i="17"/>
  <c r="BL6851" i="17"/>
  <c r="BL6839" i="17"/>
  <c r="BL6827" i="17"/>
  <c r="BL6815" i="17"/>
  <c r="BL6803" i="17"/>
  <c r="BL6791" i="17"/>
  <c r="BL6779" i="17"/>
  <c r="BL6767" i="17"/>
  <c r="BL6755" i="17"/>
  <c r="BL6743" i="17"/>
  <c r="BL6731" i="17"/>
  <c r="BL6719" i="17"/>
  <c r="BL6707" i="17"/>
  <c r="BL6695" i="17"/>
  <c r="BL6683" i="17"/>
  <c r="BL6671" i="17"/>
  <c r="BL6659" i="17"/>
  <c r="BL6647" i="17"/>
  <c r="BL6635" i="17"/>
  <c r="BL6623" i="17"/>
  <c r="BL7648" i="17"/>
  <c r="BL7630" i="17"/>
  <c r="BL7609" i="17"/>
  <c r="BL7588" i="17"/>
  <c r="BL7572" i="17"/>
  <c r="BL7552" i="17"/>
  <c r="BL7537" i="17"/>
  <c r="BL7521" i="17"/>
  <c r="BL7504" i="17"/>
  <c r="BL7489" i="17"/>
  <c r="BL7473" i="17"/>
  <c r="BL7456" i="17"/>
  <c r="BL7654" i="17"/>
  <c r="BL7632" i="17"/>
  <c r="BL7608" i="17"/>
  <c r="BL7586" i="17"/>
  <c r="BL7568" i="17"/>
  <c r="BL7548" i="17"/>
  <c r="BL7531" i="17"/>
  <c r="BL7513" i="17"/>
  <c r="BL7496" i="17"/>
  <c r="BL7478" i="17"/>
  <c r="BL7461" i="17"/>
  <c r="BL7443" i="17"/>
  <c r="BL7428" i="17"/>
  <c r="BL7412" i="17"/>
  <c r="BL7395" i="17"/>
  <c r="BL7380" i="17"/>
  <c r="BL7364" i="17"/>
  <c r="BL7348" i="17"/>
  <c r="BL7335" i="17"/>
  <c r="BL7322" i="17"/>
  <c r="BL7309" i="17"/>
  <c r="BL7296" i="17"/>
  <c r="BL7282" i="17"/>
  <c r="BL7269" i="17"/>
  <c r="BL7256" i="17"/>
  <c r="BL7243" i="17"/>
  <c r="BL7230" i="17"/>
  <c r="BL7217" i="17"/>
  <c r="BL7204" i="17"/>
  <c r="BL7191" i="17"/>
  <c r="BL7178" i="17"/>
  <c r="BL7165" i="17"/>
  <c r="BL7152" i="17"/>
  <c r="BL7138" i="17"/>
  <c r="BL7125" i="17"/>
  <c r="BL7112" i="17"/>
  <c r="BL7099" i="17"/>
  <c r="BL7086" i="17"/>
  <c r="BL7073" i="17"/>
  <c r="BL7060" i="17"/>
  <c r="BL7047" i="17"/>
  <c r="BL7034" i="17"/>
  <c r="BL7021" i="17"/>
  <c r="BL7008" i="17"/>
  <c r="BL6994" i="17"/>
  <c r="BL6981" i="17"/>
  <c r="BL6968" i="17"/>
  <c r="BL6955" i="17"/>
  <c r="BL6942" i="17"/>
  <c r="BL6929" i="17"/>
  <c r="BL6916" i="17"/>
  <c r="BL6903" i="17"/>
  <c r="BL6890" i="17"/>
  <c r="BL6877" i="17"/>
  <c r="BL6864" i="17"/>
  <c r="BL6850" i="17"/>
  <c r="BL6837" i="17"/>
  <c r="BL6824" i="17"/>
  <c r="BL6811" i="17"/>
  <c r="BL6798" i="17"/>
  <c r="BL6785" i="17"/>
  <c r="BL6772" i="17"/>
  <c r="BL6759" i="17"/>
  <c r="BL6746" i="17"/>
  <c r="BL6733" i="17"/>
  <c r="BL6720" i="17"/>
  <c r="BL6706" i="17"/>
  <c r="BL6693" i="17"/>
  <c r="BL6680" i="17"/>
  <c r="BL6667" i="17"/>
  <c r="BL6654" i="17"/>
  <c r="BL6641" i="17"/>
  <c r="BL6628" i="17"/>
  <c r="BL6615" i="17"/>
  <c r="BL6603" i="17"/>
  <c r="BL6591" i="17"/>
  <c r="BL6579" i="17"/>
  <c r="BL6567" i="17"/>
  <c r="BL6555" i="17"/>
  <c r="BL6543" i="17"/>
  <c r="BL6531" i="17"/>
  <c r="BL6519" i="17"/>
  <c r="BL6507" i="17"/>
  <c r="BL6495" i="17"/>
  <c r="BL6483" i="17"/>
  <c r="BL6471" i="17"/>
  <c r="BL6459" i="17"/>
  <c r="BL6447" i="17"/>
  <c r="BL6435" i="17"/>
  <c r="BL6423" i="17"/>
  <c r="BL6411" i="17"/>
  <c r="BL6399" i="17"/>
  <c r="BL6387" i="17"/>
  <c r="BL6375" i="17"/>
  <c r="BL6363" i="17"/>
  <c r="BL6351" i="17"/>
  <c r="BL6339" i="17"/>
  <c r="BL6327" i="17"/>
  <c r="BL6315" i="17"/>
  <c r="BL6303" i="17"/>
  <c r="BL6291" i="17"/>
  <c r="BL6279" i="17"/>
  <c r="BL6267" i="17"/>
  <c r="BL6255" i="17"/>
  <c r="BL6243" i="17"/>
  <c r="BL6231" i="17"/>
  <c r="BL6219" i="17"/>
  <c r="BL6207" i="17"/>
  <c r="BL6195" i="17"/>
  <c r="BL6183" i="17"/>
  <c r="BL6171" i="17"/>
  <c r="BL6159" i="17"/>
  <c r="BL6147" i="17"/>
  <c r="BL6135" i="17"/>
  <c r="BL6123" i="17"/>
  <c r="BL6111" i="17"/>
  <c r="BL6099" i="17"/>
  <c r="BL6087" i="17"/>
  <c r="BL6075" i="17"/>
  <c r="BL6063" i="17"/>
  <c r="BL6051" i="17"/>
  <c r="BL6039" i="17"/>
  <c r="BL6027" i="17"/>
  <c r="BL6015" i="17"/>
  <c r="BL6003" i="17"/>
  <c r="BL5991" i="17"/>
  <c r="BL5979" i="17"/>
  <c r="BL5967" i="17"/>
  <c r="BL5955" i="17"/>
  <c r="BL5943" i="17"/>
  <c r="BL5931" i="17"/>
  <c r="BL5919" i="17"/>
  <c r="BL5907" i="17"/>
  <c r="BL5895" i="17"/>
  <c r="BL5883" i="17"/>
  <c r="BL5871" i="17"/>
  <c r="BL5859" i="17"/>
  <c r="BL5847" i="17"/>
  <c r="BL5835" i="17"/>
  <c r="BL5823" i="17"/>
  <c r="BL5811" i="17"/>
  <c r="BL5799" i="17"/>
  <c r="BL5787" i="17"/>
  <c r="BL5775" i="17"/>
  <c r="BL5763" i="17"/>
  <c r="BL5751" i="17"/>
  <c r="BL5739" i="17"/>
  <c r="BL5727" i="17"/>
  <c r="BL5715" i="17"/>
  <c r="BL5703" i="17"/>
  <c r="BL5691" i="17"/>
  <c r="BL5679" i="17"/>
  <c r="BL5667" i="17"/>
  <c r="BL5655" i="17"/>
  <c r="BL5643" i="17"/>
  <c r="BL5631" i="17"/>
  <c r="BL5619" i="17"/>
  <c r="BL5607" i="17"/>
  <c r="BL5595" i="17"/>
  <c r="BL5583" i="17"/>
  <c r="BL5571" i="17"/>
  <c r="BL5559" i="17"/>
  <c r="BL5547" i="17"/>
  <c r="BL5535" i="17"/>
  <c r="BL5523" i="17"/>
  <c r="BL5511" i="17"/>
  <c r="BL5499" i="17"/>
  <c r="BL5487" i="17"/>
  <c r="BL5475" i="17"/>
  <c r="BL5463" i="17"/>
  <c r="BL5451" i="17"/>
  <c r="BL5439" i="17"/>
  <c r="BL5427" i="17"/>
  <c r="BL5415" i="17"/>
  <c r="BL5403" i="17"/>
  <c r="BL5391" i="17"/>
  <c r="BL5379" i="17"/>
  <c r="BL5367" i="17"/>
  <c r="BL5355" i="17"/>
  <c r="BL5343" i="17"/>
  <c r="BL5331" i="17"/>
  <c r="BL5319" i="17"/>
  <c r="BL5307" i="17"/>
  <c r="BL5295" i="17"/>
  <c r="BL5283" i="17"/>
  <c r="BL5271" i="17"/>
  <c r="BL5259" i="17"/>
  <c r="BL5247" i="17"/>
  <c r="BL5235" i="17"/>
  <c r="BL5223" i="17"/>
  <c r="BL5211" i="17"/>
  <c r="BL5199" i="17"/>
  <c r="BL5187" i="17"/>
  <c r="BL5175" i="17"/>
  <c r="BL5163" i="17"/>
  <c r="BL5151" i="17"/>
  <c r="BL5139" i="17"/>
  <c r="BL5127" i="17"/>
  <c r="BL5115" i="17"/>
  <c r="BL5103" i="17"/>
  <c r="BL5091" i="17"/>
  <c r="BL5079" i="17"/>
  <c r="BL5067" i="17"/>
  <c r="BL5055" i="17"/>
  <c r="BL5043" i="17"/>
  <c r="BL5031" i="17"/>
  <c r="BL5019" i="17"/>
  <c r="BL5007" i="17"/>
  <c r="BL4995" i="17"/>
  <c r="BL4983" i="17"/>
  <c r="BL4971" i="17"/>
  <c r="BL4959" i="17"/>
  <c r="BL4947" i="17"/>
  <c r="BL4935" i="17"/>
  <c r="BL4923" i="17"/>
  <c r="BL4911" i="17"/>
  <c r="BL4899" i="17"/>
  <c r="BL4887" i="17"/>
  <c r="BL4875" i="17"/>
  <c r="BL4863" i="17"/>
  <c r="BL4851" i="17"/>
  <c r="BL4839" i="17"/>
  <c r="BL4827" i="17"/>
  <c r="BL4815" i="17"/>
  <c r="BL4803" i="17"/>
  <c r="BL7652" i="17"/>
  <c r="BL7628" i="17"/>
  <c r="BL7606" i="17"/>
  <c r="BL7585" i="17"/>
  <c r="BL7564" i="17"/>
  <c r="BL7546" i="17"/>
  <c r="BL7528" i="17"/>
  <c r="BL7512" i="17"/>
  <c r="BL7495" i="17"/>
  <c r="BL7477" i="17"/>
  <c r="BL7460" i="17"/>
  <c r="BL7442" i="17"/>
  <c r="BL7426" i="17"/>
  <c r="BL7411" i="17"/>
  <c r="BL7394" i="17"/>
  <c r="BL7378" i="17"/>
  <c r="BL7363" i="17"/>
  <c r="BL7347" i="17"/>
  <c r="BL7334" i="17"/>
  <c r="BL7321" i="17"/>
  <c r="BL7308" i="17"/>
  <c r="BL7294" i="17"/>
  <c r="BL7281" i="17"/>
  <c r="BL7268" i="17"/>
  <c r="BL7255" i="17"/>
  <c r="BL7242" i="17"/>
  <c r="BL7229" i="17"/>
  <c r="BL7216" i="17"/>
  <c r="BL7203" i="17"/>
  <c r="BL7190" i="17"/>
  <c r="BL7177" i="17"/>
  <c r="BL7164" i="17"/>
  <c r="BL7150" i="17"/>
  <c r="BL7137" i="17"/>
  <c r="BL7124" i="17"/>
  <c r="BL7111" i="17"/>
  <c r="BL7098" i="17"/>
  <c r="BL7085" i="17"/>
  <c r="BL7072" i="17"/>
  <c r="BL7059" i="17"/>
  <c r="BL7046" i="17"/>
  <c r="BL7033" i="17"/>
  <c r="BL7020" i="17"/>
  <c r="BL7006" i="17"/>
  <c r="BL6993" i="17"/>
  <c r="BL6980" i="17"/>
  <c r="BL6967" i="17"/>
  <c r="BL6954" i="17"/>
  <c r="BL6941" i="17"/>
  <c r="BL6928" i="17"/>
  <c r="BL6915" i="17"/>
  <c r="BL6902" i="17"/>
  <c r="BL6889" i="17"/>
  <c r="BL6876" i="17"/>
  <c r="BL6862" i="17"/>
  <c r="BL6849" i="17"/>
  <c r="BL6836" i="17"/>
  <c r="BL6823" i="17"/>
  <c r="BL6810" i="17"/>
  <c r="BL6797" i="17"/>
  <c r="BL6784" i="17"/>
  <c r="BL6771" i="17"/>
  <c r="BL6758" i="17"/>
  <c r="BL6745" i="17"/>
  <c r="BL6732" i="17"/>
  <c r="BL6718" i="17"/>
  <c r="BL6705" i="17"/>
  <c r="BL6692" i="17"/>
  <c r="BL6679" i="17"/>
  <c r="BL6666" i="17"/>
  <c r="BL6653" i="17"/>
  <c r="BL6640" i="17"/>
  <c r="BL6627" i="17"/>
  <c r="BL6614" i="17"/>
  <c r="BL6602" i="17"/>
  <c r="BL6590" i="17"/>
  <c r="BL6578" i="17"/>
  <c r="BL6566" i="17"/>
  <c r="BL6554" i="17"/>
  <c r="BL6542" i="17"/>
  <c r="BL6530" i="17"/>
  <c r="BL6518" i="17"/>
  <c r="BL6506" i="17"/>
  <c r="BL6494" i="17"/>
  <c r="BL6482" i="17"/>
  <c r="BL6470" i="17"/>
  <c r="BL6458" i="17"/>
  <c r="BL6446" i="17"/>
  <c r="BL6434" i="17"/>
  <c r="BL6422" i="17"/>
  <c r="BL6410" i="17"/>
  <c r="BL6398" i="17"/>
  <c r="BL6386" i="17"/>
  <c r="BL6374" i="17"/>
  <c r="BL6362" i="17"/>
  <c r="BL6350" i="17"/>
  <c r="BL6338" i="17"/>
  <c r="BL6326" i="17"/>
  <c r="BL6314" i="17"/>
  <c r="BL6302" i="17"/>
  <c r="BL6290" i="17"/>
  <c r="BL6278" i="17"/>
  <c r="BL6266" i="17"/>
  <c r="BL6254" i="17"/>
  <c r="BL6242" i="17"/>
  <c r="BL6230" i="17"/>
  <c r="BL6218" i="17"/>
  <c r="BL6206" i="17"/>
  <c r="BL6194" i="17"/>
  <c r="BL6182" i="17"/>
  <c r="BL6170" i="17"/>
  <c r="BL6158" i="17"/>
  <c r="BL6146" i="17"/>
  <c r="BL6134" i="17"/>
  <c r="BL6122" i="17"/>
  <c r="BL6110" i="17"/>
  <c r="BL6098" i="17"/>
  <c r="BL6086" i="17"/>
  <c r="BL6074" i="17"/>
  <c r="BL6062" i="17"/>
  <c r="BL6050" i="17"/>
  <c r="BL6038" i="17"/>
  <c r="BL6026" i="17"/>
  <c r="BL6014" i="17"/>
  <c r="BL6002" i="17"/>
  <c r="BL5990" i="17"/>
  <c r="BL5978" i="17"/>
  <c r="BL5966" i="17"/>
  <c r="BL5954" i="17"/>
  <c r="BL5942" i="17"/>
  <c r="BL5930" i="17"/>
  <c r="BL5918" i="17"/>
  <c r="BL5906" i="17"/>
  <c r="BL5894" i="17"/>
  <c r="BL5882" i="17"/>
  <c r="BL5870" i="17"/>
  <c r="BL5858" i="17"/>
  <c r="BL5846" i="17"/>
  <c r="BL5834" i="17"/>
  <c r="BL5822" i="17"/>
  <c r="BL5810" i="17"/>
  <c r="BL5798" i="17"/>
  <c r="BL5786" i="17"/>
  <c r="BL5774" i="17"/>
  <c r="BL5762" i="17"/>
  <c r="BL5750" i="17"/>
  <c r="BL5738" i="17"/>
  <c r="BL5726" i="17"/>
  <c r="BL5714" i="17"/>
  <c r="BL5702" i="17"/>
  <c r="BL5690" i="17"/>
  <c r="BL5678" i="17"/>
  <c r="BL5666" i="17"/>
  <c r="BL5654" i="17"/>
  <c r="BL5642" i="17"/>
  <c r="BL5630" i="17"/>
  <c r="BL5618" i="17"/>
  <c r="BL5606" i="17"/>
  <c r="BL5594" i="17"/>
  <c r="BL5582" i="17"/>
  <c r="BL5570" i="17"/>
  <c r="BL5558" i="17"/>
  <c r="BL5546" i="17"/>
  <c r="BL5534" i="17"/>
  <c r="BL5522" i="17"/>
  <c r="BL5510" i="17"/>
  <c r="BL5498" i="17"/>
  <c r="BL5486" i="17"/>
  <c r="BL5474" i="17"/>
  <c r="BL5462" i="17"/>
  <c r="BL5450" i="17"/>
  <c r="BL5438" i="17"/>
  <c r="BL5426" i="17"/>
  <c r="BL5414" i="17"/>
  <c r="BL5402" i="17"/>
  <c r="BL5390" i="17"/>
  <c r="BL5378" i="17"/>
  <c r="BL5366" i="17"/>
  <c r="BL5354" i="17"/>
  <c r="BL5342" i="17"/>
  <c r="BL5330" i="17"/>
  <c r="BL5318" i="17"/>
  <c r="BL5306" i="17"/>
  <c r="BL5294" i="17"/>
  <c r="BL5282" i="17"/>
  <c r="BL5270" i="17"/>
  <c r="BL5258" i="17"/>
  <c r="BL5246" i="17"/>
  <c r="BL5234" i="17"/>
  <c r="BL5222" i="17"/>
  <c r="BL5210" i="17"/>
  <c r="BL5198" i="17"/>
  <c r="BL5186" i="17"/>
  <c r="BL5174" i="17"/>
  <c r="BL5162" i="17"/>
  <c r="BL5150" i="17"/>
  <c r="BL5138" i="17"/>
  <c r="BL5126" i="17"/>
  <c r="BL5114" i="17"/>
  <c r="BL5102" i="17"/>
  <c r="BL5090" i="17"/>
  <c r="BL5078" i="17"/>
  <c r="BL5066" i="17"/>
  <c r="BL5054" i="17"/>
  <c r="BL5042" i="17"/>
  <c r="BL5030" i="17"/>
  <c r="BL5018" i="17"/>
  <c r="BL5006" i="17"/>
  <c r="BL4994" i="17"/>
  <c r="BL4982" i="17"/>
  <c r="BL7647" i="17"/>
  <c r="BL7624" i="17"/>
  <c r="BL7604" i="17"/>
  <c r="BL7584" i="17"/>
  <c r="BL7563" i="17"/>
  <c r="BL7545" i="17"/>
  <c r="BL7527" i="17"/>
  <c r="BL7510" i="17"/>
  <c r="BL7492" i="17"/>
  <c r="BL7476" i="17"/>
  <c r="BL7459" i="17"/>
  <c r="BL7441" i="17"/>
  <c r="BL7425" i="17"/>
  <c r="BL7408" i="17"/>
  <c r="BL7393" i="17"/>
  <c r="BL7377" i="17"/>
  <c r="BL7360" i="17"/>
  <c r="BL7346" i="17"/>
  <c r="BL7333" i="17"/>
  <c r="BL7320" i="17"/>
  <c r="BL7306" i="17"/>
  <c r="BL7293" i="17"/>
  <c r="BL7280" i="17"/>
  <c r="BL7267" i="17"/>
  <c r="BL7254" i="17"/>
  <c r="BL7241" i="17"/>
  <c r="BL7228" i="17"/>
  <c r="BL7215" i="17"/>
  <c r="BL7202" i="17"/>
  <c r="BL7189" i="17"/>
  <c r="BL7176" i="17"/>
  <c r="BL7162" i="17"/>
  <c r="BL7149" i="17"/>
  <c r="BL7136" i="17"/>
  <c r="BL7123" i="17"/>
  <c r="BL7110" i="17"/>
  <c r="BL7097" i="17"/>
  <c r="BL7084" i="17"/>
  <c r="BL7071" i="17"/>
  <c r="BL7058" i="17"/>
  <c r="BL7045" i="17"/>
  <c r="BL7032" i="17"/>
  <c r="BL7018" i="17"/>
  <c r="BL7005" i="17"/>
  <c r="BL6992" i="17"/>
  <c r="BL6979" i="17"/>
  <c r="BL6966" i="17"/>
  <c r="BL6953" i="17"/>
  <c r="BL6940" i="17"/>
  <c r="BL6927" i="17"/>
  <c r="BL6914" i="17"/>
  <c r="BL6901" i="17"/>
  <c r="BL6888" i="17"/>
  <c r="BL6874" i="17"/>
  <c r="BL6861" i="17"/>
  <c r="BL6848" i="17"/>
  <c r="BL6835" i="17"/>
  <c r="BL6822" i="17"/>
  <c r="BL6809" i="17"/>
  <c r="BL6796" i="17"/>
  <c r="BL6783" i="17"/>
  <c r="BL6770" i="17"/>
  <c r="BL6757" i="17"/>
  <c r="BL6744" i="17"/>
  <c r="BL6730" i="17"/>
  <c r="BL6717" i="17"/>
  <c r="BL6704" i="17"/>
  <c r="BL6691" i="17"/>
  <c r="BL6678" i="17"/>
  <c r="BL6665" i="17"/>
  <c r="BL6652" i="17"/>
  <c r="BL6639" i="17"/>
  <c r="BL6626" i="17"/>
  <c r="BL6613" i="17"/>
  <c r="BL6601" i="17"/>
  <c r="BL6589" i="17"/>
  <c r="BL6577" i="17"/>
  <c r="BL6565" i="17"/>
  <c r="BL6553" i="17"/>
  <c r="BL6541" i="17"/>
  <c r="BL6529" i="17"/>
  <c r="BL6517" i="17"/>
  <c r="BL6505" i="17"/>
  <c r="BL6493" i="17"/>
  <c r="BL6481" i="17"/>
  <c r="BL6469" i="17"/>
  <c r="BL6457" i="17"/>
  <c r="BL6445" i="17"/>
  <c r="BL6433" i="17"/>
  <c r="BL6421" i="17"/>
  <c r="BL6409" i="17"/>
  <c r="BL6397" i="17"/>
  <c r="BL6385" i="17"/>
  <c r="BL6373" i="17"/>
  <c r="BL6361" i="17"/>
  <c r="BL6349" i="17"/>
  <c r="BL6337" i="17"/>
  <c r="BL6325" i="17"/>
  <c r="BL6313" i="17"/>
  <c r="BL6301" i="17"/>
  <c r="BL6289" i="17"/>
  <c r="BL6277" i="17"/>
  <c r="BL6265" i="17"/>
  <c r="BL6253" i="17"/>
  <c r="BL6241" i="17"/>
  <c r="BL6229" i="17"/>
  <c r="BL6217" i="17"/>
  <c r="BL6205" i="17"/>
  <c r="BL6193" i="17"/>
  <c r="BL6181" i="17"/>
  <c r="BL6169" i="17"/>
  <c r="BL6157" i="17"/>
  <c r="BL6145" i="17"/>
  <c r="BL6133" i="17"/>
  <c r="BL6121" i="17"/>
  <c r="BL6109" i="17"/>
  <c r="BL6097" i="17"/>
  <c r="BL6085" i="17"/>
  <c r="BL6073" i="17"/>
  <c r="BL6061" i="17"/>
  <c r="BL6049" i="17"/>
  <c r="BL6037" i="17"/>
  <c r="BL6025" i="17"/>
  <c r="BL6013" i="17"/>
  <c r="BL6001" i="17"/>
  <c r="BL5989" i="17"/>
  <c r="BL5977" i="17"/>
  <c r="BL5965" i="17"/>
  <c r="BL5953" i="17"/>
  <c r="BL5941" i="17"/>
  <c r="BL5929" i="17"/>
  <c r="BL5917" i="17"/>
  <c r="BL5905" i="17"/>
  <c r="BL5893" i="17"/>
  <c r="BL5881" i="17"/>
  <c r="BL5869" i="17"/>
  <c r="BL5857" i="17"/>
  <c r="BL5845" i="17"/>
  <c r="BL5833" i="17"/>
  <c r="BL5821" i="17"/>
  <c r="BL5809" i="17"/>
  <c r="BL5797" i="17"/>
  <c r="BL5785" i="17"/>
  <c r="BL5773" i="17"/>
  <c r="BL5761" i="17"/>
  <c r="BL5749" i="17"/>
  <c r="BL5737" i="17"/>
  <c r="BL5725" i="17"/>
  <c r="BL5713" i="17"/>
  <c r="BL5701" i="17"/>
  <c r="BL5689" i="17"/>
  <c r="BL5677" i="17"/>
  <c r="BL5665" i="17"/>
  <c r="BL5653" i="17"/>
  <c r="BL5641" i="17"/>
  <c r="BL5629" i="17"/>
  <c r="BL5617" i="17"/>
  <c r="BL5605" i="17"/>
  <c r="BL5593" i="17"/>
  <c r="BL5581" i="17"/>
  <c r="BL5569" i="17"/>
  <c r="BL5557" i="17"/>
  <c r="BL5545" i="17"/>
  <c r="BL5533" i="17"/>
  <c r="BL5521" i="17"/>
  <c r="BL5509" i="17"/>
  <c r="BL5497" i="17"/>
  <c r="BL5485" i="17"/>
  <c r="BL5473" i="17"/>
  <c r="BL5461" i="17"/>
  <c r="BL5449" i="17"/>
  <c r="BL5437" i="17"/>
  <c r="BL5425" i="17"/>
  <c r="BL5413" i="17"/>
  <c r="BL5401" i="17"/>
  <c r="BL5389" i="17"/>
  <c r="BL5377" i="17"/>
  <c r="BL5365" i="17"/>
  <c r="BL5353" i="17"/>
  <c r="BL5341" i="17"/>
  <c r="BL5329" i="17"/>
  <c r="BL5317" i="17"/>
  <c r="BL5305" i="17"/>
  <c r="BL5293" i="17"/>
  <c r="BL5281" i="17"/>
  <c r="BL5269" i="17"/>
  <c r="BL5257" i="17"/>
  <c r="BL5245" i="17"/>
  <c r="BL5233" i="17"/>
  <c r="BL5221" i="17"/>
  <c r="BL5209" i="17"/>
  <c r="BL5197" i="17"/>
  <c r="BL5185" i="17"/>
  <c r="BL5173" i="17"/>
  <c r="BL5161" i="17"/>
  <c r="BL5149" i="17"/>
  <c r="BL5137" i="17"/>
  <c r="BL5125" i="17"/>
  <c r="BL5113" i="17"/>
  <c r="BL5101" i="17"/>
  <c r="BL5089" i="17"/>
  <c r="BL5077" i="17"/>
  <c r="BL5065" i="17"/>
  <c r="BL5053" i="17"/>
  <c r="BL5041" i="17"/>
  <c r="BL5029" i="17"/>
  <c r="BL5017" i="17"/>
  <c r="BL5005" i="17"/>
  <c r="BL4993" i="17"/>
  <c r="BL4981" i="17"/>
  <c r="BL4969" i="17"/>
  <c r="BL4957" i="17"/>
  <c r="BL4945" i="17"/>
  <c r="BL4933" i="17"/>
  <c r="BL4921" i="17"/>
  <c r="BL4909" i="17"/>
  <c r="BL4897" i="17"/>
  <c r="BL4885" i="17"/>
  <c r="BL4873" i="17"/>
  <c r="BL4861" i="17"/>
  <c r="BL4849" i="17"/>
  <c r="BL4837" i="17"/>
  <c r="BL4825" i="17"/>
  <c r="BL4813" i="17"/>
  <c r="BL4801" i="17"/>
  <c r="BL4789" i="17"/>
  <c r="BL4777" i="17"/>
  <c r="BL7669" i="17"/>
  <c r="BL7646" i="17"/>
  <c r="BL7623" i="17"/>
  <c r="BL7600" i="17"/>
  <c r="BL7582" i="17"/>
  <c r="BL7562" i="17"/>
  <c r="BL7544" i="17"/>
  <c r="BL7526" i="17"/>
  <c r="BL7509" i="17"/>
  <c r="BL7491" i="17"/>
  <c r="BL7474" i="17"/>
  <c r="BL7455" i="17"/>
  <c r="BL7440" i="17"/>
  <c r="BL7424" i="17"/>
  <c r="BL7407" i="17"/>
  <c r="BL7392" i="17"/>
  <c r="BL7376" i="17"/>
  <c r="BL7359" i="17"/>
  <c r="BL7345" i="17"/>
  <c r="BL7332" i="17"/>
  <c r="BL7318" i="17"/>
  <c r="BL7305" i="17"/>
  <c r="BL7292" i="17"/>
  <c r="BL7279" i="17"/>
  <c r="BL7266" i="17"/>
  <c r="BL7253" i="17"/>
  <c r="BL7240" i="17"/>
  <c r="BL7227" i="17"/>
  <c r="BL7214" i="17"/>
  <c r="BL7201" i="17"/>
  <c r="BL7188" i="17"/>
  <c r="BL7174" i="17"/>
  <c r="BL7161" i="17"/>
  <c r="BL7148" i="17"/>
  <c r="BL7135" i="17"/>
  <c r="BL7122" i="17"/>
  <c r="BL7109" i="17"/>
  <c r="BL7096" i="17"/>
  <c r="BL7083" i="17"/>
  <c r="BL7070" i="17"/>
  <c r="BL7057" i="17"/>
  <c r="BL7044" i="17"/>
  <c r="BL7030" i="17"/>
  <c r="BL7017" i="17"/>
  <c r="BL7004" i="17"/>
  <c r="BL6991" i="17"/>
  <c r="BL6978" i="17"/>
  <c r="BL6965" i="17"/>
  <c r="BL6952" i="17"/>
  <c r="BL6939" i="17"/>
  <c r="BL6926" i="17"/>
  <c r="BL6913" i="17"/>
  <c r="BL6900" i="17"/>
  <c r="BL6886" i="17"/>
  <c r="BL6873" i="17"/>
  <c r="BL6860" i="17"/>
  <c r="BL6847" i="17"/>
  <c r="BL6834" i="17"/>
  <c r="BL6821" i="17"/>
  <c r="BL6808" i="17"/>
  <c r="BL6795" i="17"/>
  <c r="BL6782" i="17"/>
  <c r="BL6769" i="17"/>
  <c r="BL6756" i="17"/>
  <c r="BL6742" i="17"/>
  <c r="BL6729" i="17"/>
  <c r="BL6716" i="17"/>
  <c r="BL6703" i="17"/>
  <c r="BL6690" i="17"/>
  <c r="BL6677" i="17"/>
  <c r="BL6664" i="17"/>
  <c r="BL6651" i="17"/>
  <c r="BL6638" i="17"/>
  <c r="BL6625" i="17"/>
  <c r="BL6612" i="17"/>
  <c r="BL6600" i="17"/>
  <c r="BL6588" i="17"/>
  <c r="BL6576" i="17"/>
  <c r="BL6564" i="17"/>
  <c r="BL6552" i="17"/>
  <c r="BL6540" i="17"/>
  <c r="BL6528" i="17"/>
  <c r="BL6516" i="17"/>
  <c r="BL6504" i="17"/>
  <c r="BL6492" i="17"/>
  <c r="BL6480" i="17"/>
  <c r="BL6468" i="17"/>
  <c r="BL6456" i="17"/>
  <c r="BL6444" i="17"/>
  <c r="BL6432" i="17"/>
  <c r="BL6420" i="17"/>
  <c r="BL6408" i="17"/>
  <c r="BL6396" i="17"/>
  <c r="BL6384" i="17"/>
  <c r="BL6372" i="17"/>
  <c r="BL6360" i="17"/>
  <c r="BL6348" i="17"/>
  <c r="BL6336" i="17"/>
  <c r="BL6324" i="17"/>
  <c r="BL6312" i="17"/>
  <c r="BL6300" i="17"/>
  <c r="BL6288" i="17"/>
  <c r="BL6276" i="17"/>
  <c r="BL6264" i="17"/>
  <c r="BL6252" i="17"/>
  <c r="BL6240" i="17"/>
  <c r="BL6228" i="17"/>
  <c r="BL6216" i="17"/>
  <c r="BL6204" i="17"/>
  <c r="BL6192" i="17"/>
  <c r="BL6180" i="17"/>
  <c r="BL6168" i="17"/>
  <c r="BL6156" i="17"/>
  <c r="BL6144" i="17"/>
  <c r="BL6132" i="17"/>
  <c r="BL6120" i="17"/>
  <c r="BL6108" i="17"/>
  <c r="BL6096" i="17"/>
  <c r="BL6084" i="17"/>
  <c r="BL6072" i="17"/>
  <c r="BL6060" i="17"/>
  <c r="BL6048" i="17"/>
  <c r="BL6036" i="17"/>
  <c r="BL6024" i="17"/>
  <c r="BL6012" i="17"/>
  <c r="BL6000" i="17"/>
  <c r="BL5988" i="17"/>
  <c r="BL5976" i="17"/>
  <c r="BL5964" i="17"/>
  <c r="BL5952" i="17"/>
  <c r="BL5940" i="17"/>
  <c r="BL5928" i="17"/>
  <c r="BL5916" i="17"/>
  <c r="BL5904" i="17"/>
  <c r="BL5892" i="17"/>
  <c r="BL5880" i="17"/>
  <c r="BL5868" i="17"/>
  <c r="BL5856" i="17"/>
  <c r="BL5844" i="17"/>
  <c r="BL5832" i="17"/>
  <c r="BL5820" i="17"/>
  <c r="BL5808" i="17"/>
  <c r="BL5796" i="17"/>
  <c r="BL5784" i="17"/>
  <c r="BL5772" i="17"/>
  <c r="BL5760" i="17"/>
  <c r="BL5748" i="17"/>
  <c r="BL5736" i="17"/>
  <c r="BL5724" i="17"/>
  <c r="BL5712" i="17"/>
  <c r="BL5700" i="17"/>
  <c r="BL5688" i="17"/>
  <c r="BL5676" i="17"/>
  <c r="BL5664" i="17"/>
  <c r="BL5652" i="17"/>
  <c r="BL5640" i="17"/>
  <c r="BL5628" i="17"/>
  <c r="BL5616" i="17"/>
  <c r="BL5604" i="17"/>
  <c r="BL5592" i="17"/>
  <c r="BL5580" i="17"/>
  <c r="BL5568" i="17"/>
  <c r="BL5556" i="17"/>
  <c r="BL5544" i="17"/>
  <c r="BL5532" i="17"/>
  <c r="BL5520" i="17"/>
  <c r="BL5508" i="17"/>
  <c r="BL5496" i="17"/>
  <c r="BL5484" i="17"/>
  <c r="BL5472" i="17"/>
  <c r="BL5460" i="17"/>
  <c r="BL5448" i="17"/>
  <c r="BL5436" i="17"/>
  <c r="BL5424" i="17"/>
  <c r="BL5412" i="17"/>
  <c r="BL5400" i="17"/>
  <c r="BL5388" i="17"/>
  <c r="BL5376" i="17"/>
  <c r="BL5364" i="17"/>
  <c r="BL5352" i="17"/>
  <c r="BL5340" i="17"/>
  <c r="BL5328" i="17"/>
  <c r="BL5316" i="17"/>
  <c r="BL5304" i="17"/>
  <c r="BL5292" i="17"/>
  <c r="BL5280" i="17"/>
  <c r="BL5268" i="17"/>
  <c r="BL5256" i="17"/>
  <c r="BL5244" i="17"/>
  <c r="BL5232" i="17"/>
  <c r="BL5220" i="17"/>
  <c r="BL5208" i="17"/>
  <c r="BL5196" i="17"/>
  <c r="BL5184" i="17"/>
  <c r="BL5172" i="17"/>
  <c r="BL5160" i="17"/>
  <c r="BL5148" i="17"/>
  <c r="BL5136" i="17"/>
  <c r="BL5124" i="17"/>
  <c r="BL5112" i="17"/>
  <c r="BL5100" i="17"/>
  <c r="BL5088" i="17"/>
  <c r="BL5076" i="17"/>
  <c r="BL5064" i="17"/>
  <c r="BL5052" i="17"/>
  <c r="BL5040" i="17"/>
  <c r="BL5028" i="17"/>
  <c r="BL5016" i="17"/>
  <c r="BL5004" i="17"/>
  <c r="BL4992" i="17"/>
  <c r="BL4980" i="17"/>
  <c r="BL4968" i="17"/>
  <c r="BL4956" i="17"/>
  <c r="BL4944" i="17"/>
  <c r="BL4932" i="17"/>
  <c r="BL4920" i="17"/>
  <c r="BL4908" i="17"/>
  <c r="BL4896" i="17"/>
  <c r="BL4884" i="17"/>
  <c r="BL4872" i="17"/>
  <c r="BL4860" i="17"/>
  <c r="BL4848" i="17"/>
  <c r="BL4836" i="17"/>
  <c r="BL4824" i="17"/>
  <c r="BL4812" i="17"/>
  <c r="BL4800" i="17"/>
  <c r="BL4788" i="17"/>
  <c r="BL4776" i="17"/>
  <c r="BL4764" i="17"/>
  <c r="BL4752" i="17"/>
  <c r="BL4740" i="17"/>
  <c r="BL4728" i="17"/>
  <c r="BL4716" i="17"/>
  <c r="BL4704" i="17"/>
  <c r="BL4692" i="17"/>
  <c r="BL4680" i="17"/>
  <c r="BL4668" i="17"/>
  <c r="BL4656" i="17"/>
  <c r="BL4644" i="17"/>
  <c r="BL4632" i="17"/>
  <c r="BL4620" i="17"/>
  <c r="BL4608" i="17"/>
  <c r="BL4596" i="17"/>
  <c r="BL4584" i="17"/>
  <c r="BL4572" i="17"/>
  <c r="BL4560" i="17"/>
  <c r="BL4548" i="17"/>
  <c r="BL4536" i="17"/>
  <c r="BL4524" i="17"/>
  <c r="BL4512" i="17"/>
  <c r="BL4500" i="17"/>
  <c r="BL4488" i="17"/>
  <c r="BL4476" i="17"/>
  <c r="BL4464" i="17"/>
  <c r="BL4452" i="17"/>
  <c r="BL4440" i="17"/>
  <c r="BL4428" i="17"/>
  <c r="BL4416" i="17"/>
  <c r="BL4404" i="17"/>
  <c r="BL7668" i="17"/>
  <c r="BL7645" i="17"/>
  <c r="BL7622" i="17"/>
  <c r="BL7599" i="17"/>
  <c r="BL7581" i="17"/>
  <c r="BL7561" i="17"/>
  <c r="BL7543" i="17"/>
  <c r="BL7525" i="17"/>
  <c r="BL7508" i="17"/>
  <c r="BL7490" i="17"/>
  <c r="BL7472" i="17"/>
  <c r="BL7454" i="17"/>
  <c r="BL7438" i="17"/>
  <c r="BL7423" i="17"/>
  <c r="BL7406" i="17"/>
  <c r="BL7390" i="17"/>
  <c r="BL7375" i="17"/>
  <c r="BL7358" i="17"/>
  <c r="BL7344" i="17"/>
  <c r="BL7330" i="17"/>
  <c r="BL7317" i="17"/>
  <c r="BL7304" i="17"/>
  <c r="BL7291" i="17"/>
  <c r="BL7278" i="17"/>
  <c r="BL7265" i="17"/>
  <c r="BL7252" i="17"/>
  <c r="BL7239" i="17"/>
  <c r="BL7226" i="17"/>
  <c r="BL7213" i="17"/>
  <c r="BL7200" i="17"/>
  <c r="BL7186" i="17"/>
  <c r="BL7173" i="17"/>
  <c r="BL7160" i="17"/>
  <c r="BL7147" i="17"/>
  <c r="BL7134" i="17"/>
  <c r="BL7121" i="17"/>
  <c r="BL7108" i="17"/>
  <c r="BL7095" i="17"/>
  <c r="BL7082" i="17"/>
  <c r="BL7069" i="17"/>
  <c r="BL7056" i="17"/>
  <c r="BL7042" i="17"/>
  <c r="BL7029" i="17"/>
  <c r="BL7016" i="17"/>
  <c r="BL7003" i="17"/>
  <c r="BL6990" i="17"/>
  <c r="BL6977" i="17"/>
  <c r="BL6964" i="17"/>
  <c r="BL6951" i="17"/>
  <c r="BL6938" i="17"/>
  <c r="BL6925" i="17"/>
  <c r="BL6912" i="17"/>
  <c r="BL6898" i="17"/>
  <c r="BL6885" i="17"/>
  <c r="BL6872" i="17"/>
  <c r="BL6859" i="17"/>
  <c r="BL6846" i="17"/>
  <c r="BL6833" i="17"/>
  <c r="BL6820" i="17"/>
  <c r="BL6807" i="17"/>
  <c r="BL6794" i="17"/>
  <c r="BL6781" i="17"/>
  <c r="BL6768" i="17"/>
  <c r="BL6754" i="17"/>
  <c r="BL6741" i="17"/>
  <c r="BL6728" i="17"/>
  <c r="BL6715" i="17"/>
  <c r="BL6702" i="17"/>
  <c r="BL6689" i="17"/>
  <c r="BL6676" i="17"/>
  <c r="BL6663" i="17"/>
  <c r="BL6650" i="17"/>
  <c r="BL6637" i="17"/>
  <c r="BL6624" i="17"/>
  <c r="BL6611" i="17"/>
  <c r="BL6599" i="17"/>
  <c r="BL6587" i="17"/>
  <c r="BL6575" i="17"/>
  <c r="BL6563" i="17"/>
  <c r="BL6551" i="17"/>
  <c r="BL6539" i="17"/>
  <c r="BL6527" i="17"/>
  <c r="BL6515" i="17"/>
  <c r="BL6503" i="17"/>
  <c r="BL6491" i="17"/>
  <c r="BL6479" i="17"/>
  <c r="BL6467" i="17"/>
  <c r="BL6455" i="17"/>
  <c r="BL6443" i="17"/>
  <c r="BL6431" i="17"/>
  <c r="BL6419" i="17"/>
  <c r="BL6407" i="17"/>
  <c r="BL6395" i="17"/>
  <c r="BL6383" i="17"/>
  <c r="BL6371" i="17"/>
  <c r="BL6359" i="17"/>
  <c r="BL6347" i="17"/>
  <c r="BL6335" i="17"/>
  <c r="BL6323" i="17"/>
  <c r="BL6311" i="17"/>
  <c r="BL6299" i="17"/>
  <c r="BL6287" i="17"/>
  <c r="BL6275" i="17"/>
  <c r="BL6263" i="17"/>
  <c r="BL6251" i="17"/>
  <c r="BL6239" i="17"/>
  <c r="BL6227" i="17"/>
  <c r="BL6215" i="17"/>
  <c r="BL6203" i="17"/>
  <c r="BL6191" i="17"/>
  <c r="BL6179" i="17"/>
  <c r="BL6167" i="17"/>
  <c r="BL6155" i="17"/>
  <c r="BL6143" i="17"/>
  <c r="BL6131" i="17"/>
  <c r="BL6119" i="17"/>
  <c r="BL6107" i="17"/>
  <c r="BL6095" i="17"/>
  <c r="BL6083" i="17"/>
  <c r="BL6071" i="17"/>
  <c r="BL6059" i="17"/>
  <c r="BL6047" i="17"/>
  <c r="BL6035" i="17"/>
  <c r="BL6023" i="17"/>
  <c r="BL6011" i="17"/>
  <c r="BL5999" i="17"/>
  <c r="BL5987" i="17"/>
  <c r="BL5975" i="17"/>
  <c r="BL5963" i="17"/>
  <c r="BL5951" i="17"/>
  <c r="BL5939" i="17"/>
  <c r="BL5927" i="17"/>
  <c r="BL5915" i="17"/>
  <c r="BL5903" i="17"/>
  <c r="BL5891" i="17"/>
  <c r="BL5879" i="17"/>
  <c r="BL5867" i="17"/>
  <c r="BL5855" i="17"/>
  <c r="BL5843" i="17"/>
  <c r="BL5831" i="17"/>
  <c r="BL5819" i="17"/>
  <c r="BL5807" i="17"/>
  <c r="BL5795" i="17"/>
  <c r="BL5783" i="17"/>
  <c r="BL5771" i="17"/>
  <c r="BL5759" i="17"/>
  <c r="BL5747" i="17"/>
  <c r="BL5735" i="17"/>
  <c r="BL5723" i="17"/>
  <c r="BL5711" i="17"/>
  <c r="BL5699" i="17"/>
  <c r="BL5687" i="17"/>
  <c r="BL5675" i="17"/>
  <c r="BL5663" i="17"/>
  <c r="BL5651" i="17"/>
  <c r="BL5639" i="17"/>
  <c r="BL5627" i="17"/>
  <c r="BL5615" i="17"/>
  <c r="BL5603" i="17"/>
  <c r="BL5591" i="17"/>
  <c r="BL5579" i="17"/>
  <c r="BL5567" i="17"/>
  <c r="BL5555" i="17"/>
  <c r="BL5543" i="17"/>
  <c r="BL5531" i="17"/>
  <c r="BL5519" i="17"/>
  <c r="BL5507" i="17"/>
  <c r="BL5495" i="17"/>
  <c r="BL5483" i="17"/>
  <c r="BL5471" i="17"/>
  <c r="BL5459" i="17"/>
  <c r="BL5447" i="17"/>
  <c r="BL5435" i="17"/>
  <c r="BL5423" i="17"/>
  <c r="BL5411" i="17"/>
  <c r="BL5399" i="17"/>
  <c r="BL5387" i="17"/>
  <c r="BL5375" i="17"/>
  <c r="BL5363" i="17"/>
  <c r="BL5351" i="17"/>
  <c r="BL5339" i="17"/>
  <c r="BL5327" i="17"/>
  <c r="BL5315" i="17"/>
  <c r="BL5303" i="17"/>
  <c r="BL5291" i="17"/>
  <c r="BL5279" i="17"/>
  <c r="BL5267" i="17"/>
  <c r="BL5255" i="17"/>
  <c r="BL5243" i="17"/>
  <c r="BL5231" i="17"/>
  <c r="BL5219" i="17"/>
  <c r="BL5207" i="17"/>
  <c r="BL5195" i="17"/>
  <c r="BL5183" i="17"/>
  <c r="BL5171" i="17"/>
  <c r="BL5159" i="17"/>
  <c r="BL5147" i="17"/>
  <c r="BL5135" i="17"/>
  <c r="BL5123" i="17"/>
  <c r="BL5111" i="17"/>
  <c r="BL5099" i="17"/>
  <c r="BL5087" i="17"/>
  <c r="BL5075" i="17"/>
  <c r="BL5063" i="17"/>
  <c r="BL5051" i="17"/>
  <c r="BL5039" i="17"/>
  <c r="BL5027" i="17"/>
  <c r="BL5015" i="17"/>
  <c r="BL5003" i="17"/>
  <c r="BL4991" i="17"/>
  <c r="BL4979" i="17"/>
  <c r="BL4967" i="17"/>
  <c r="BL4955" i="17"/>
  <c r="BL4943" i="17"/>
  <c r="BL4931" i="17"/>
  <c r="BL4919" i="17"/>
  <c r="BL4907" i="17"/>
  <c r="BL4895" i="17"/>
  <c r="BL4883" i="17"/>
  <c r="BL4871" i="17"/>
  <c r="BL4859" i="17"/>
  <c r="BL4847" i="17"/>
  <c r="BL4835" i="17"/>
  <c r="BL4823" i="17"/>
  <c r="BL4811" i="17"/>
  <c r="BL4799" i="17"/>
  <c r="BL4787" i="17"/>
  <c r="BL4775" i="17"/>
  <c r="BL4763" i="17"/>
  <c r="BL4751" i="17"/>
  <c r="BL4739" i="17"/>
  <c r="BL4727" i="17"/>
  <c r="BL4715" i="17"/>
  <c r="BL4703" i="17"/>
  <c r="BL4691" i="17"/>
  <c r="BL4679" i="17"/>
  <c r="BL4667" i="17"/>
  <c r="BL4655" i="17"/>
  <c r="BL4643" i="17"/>
  <c r="BL4631" i="17"/>
  <c r="BL4619" i="17"/>
  <c r="BL4607" i="17"/>
  <c r="BL4595" i="17"/>
  <c r="BL4583" i="17"/>
  <c r="BL4571" i="17"/>
  <c r="BL4559" i="17"/>
  <c r="BL4547" i="17"/>
  <c r="BL4535" i="17"/>
  <c r="BL4523" i="17"/>
  <c r="BL4511" i="17"/>
  <c r="BL4499" i="17"/>
  <c r="BL4487" i="17"/>
  <c r="BL4475" i="17"/>
  <c r="BL4463" i="17"/>
  <c r="BL4451" i="17"/>
  <c r="BL4439" i="17"/>
  <c r="BL4427" i="17"/>
  <c r="BL7657" i="17"/>
  <c r="BL7634" i="17"/>
  <c r="BL7611" i="17"/>
  <c r="BL7592" i="17"/>
  <c r="BL7570" i="17"/>
  <c r="BL7550" i="17"/>
  <c r="BL7533" i="17"/>
  <c r="BL7515" i="17"/>
  <c r="BL7498" i="17"/>
  <c r="BL7480" i="17"/>
  <c r="BL7464" i="17"/>
  <c r="BL7447" i="17"/>
  <c r="BL7430" i="17"/>
  <c r="BL7414" i="17"/>
  <c r="BL7399" i="17"/>
  <c r="BL7382" i="17"/>
  <c r="BL7366" i="17"/>
  <c r="BL7351" i="17"/>
  <c r="BL7337" i="17"/>
  <c r="BL7324" i="17"/>
  <c r="BL7311" i="17"/>
  <c r="BL7298" i="17"/>
  <c r="BL7285" i="17"/>
  <c r="BL7272" i="17"/>
  <c r="BL7258" i="17"/>
  <c r="BL7245" i="17"/>
  <c r="BL7232" i="17"/>
  <c r="BL7219" i="17"/>
  <c r="BL7206" i="17"/>
  <c r="BL7193" i="17"/>
  <c r="BL7180" i="17"/>
  <c r="BL7167" i="17"/>
  <c r="BL7154" i="17"/>
  <c r="BL7141" i="17"/>
  <c r="BL7128" i="17"/>
  <c r="BL7114" i="17"/>
  <c r="BL7101" i="17"/>
  <c r="BL7088" i="17"/>
  <c r="BL7075" i="17"/>
  <c r="BL7062" i="17"/>
  <c r="BL7049" i="17"/>
  <c r="BL7036" i="17"/>
  <c r="BL7023" i="17"/>
  <c r="BL7010" i="17"/>
  <c r="BL6997" i="17"/>
  <c r="BL6984" i="17"/>
  <c r="BL6970" i="17"/>
  <c r="BL6957" i="17"/>
  <c r="BL6944" i="17"/>
  <c r="BL6931" i="17"/>
  <c r="BL6918" i="17"/>
  <c r="BL6905" i="17"/>
  <c r="BL6892" i="17"/>
  <c r="BL6879" i="17"/>
  <c r="BL6866" i="17"/>
  <c r="BL6853" i="17"/>
  <c r="BL6840" i="17"/>
  <c r="BL6826" i="17"/>
  <c r="BL6813" i="17"/>
  <c r="BL6800" i="17"/>
  <c r="BL6787" i="17"/>
  <c r="BL6774" i="17"/>
  <c r="BL6761" i="17"/>
  <c r="BL6748" i="17"/>
  <c r="BL6735" i="17"/>
  <c r="BL6722" i="17"/>
  <c r="BL6709" i="17"/>
  <c r="BL6696" i="17"/>
  <c r="BL6682" i="17"/>
  <c r="BL6669" i="17"/>
  <c r="BL6656" i="17"/>
  <c r="BL6643" i="17"/>
  <c r="BL6630" i="17"/>
  <c r="BL6617" i="17"/>
  <c r="BL6605" i="17"/>
  <c r="BL6593" i="17"/>
  <c r="BL6581" i="17"/>
  <c r="BL6569" i="17"/>
  <c r="BL6557" i="17"/>
  <c r="BL6545" i="17"/>
  <c r="BL6533" i="17"/>
  <c r="BL6521" i="17"/>
  <c r="BL6509" i="17"/>
  <c r="BL6497" i="17"/>
  <c r="BL6485" i="17"/>
  <c r="BL6473" i="17"/>
  <c r="BL6461" i="17"/>
  <c r="BL6449" i="17"/>
  <c r="BL6437" i="17"/>
  <c r="BL6425" i="17"/>
  <c r="BL6413" i="17"/>
  <c r="BL6401" i="17"/>
  <c r="BL6389" i="17"/>
  <c r="BL6377" i="17"/>
  <c r="BL6365" i="17"/>
  <c r="BL6353" i="17"/>
  <c r="BL6341" i="17"/>
  <c r="BL6329" i="17"/>
  <c r="BL6317" i="17"/>
  <c r="BL6305" i="17"/>
  <c r="BL6293" i="17"/>
  <c r="BL6281" i="17"/>
  <c r="BL6269" i="17"/>
  <c r="BL6257" i="17"/>
  <c r="BL6245" i="17"/>
  <c r="BL6233" i="17"/>
  <c r="BL6221" i="17"/>
  <c r="BL6209" i="17"/>
  <c r="BL6197" i="17"/>
  <c r="BL6185" i="17"/>
  <c r="BL6173" i="17"/>
  <c r="BL6161" i="17"/>
  <c r="BL6149" i="17"/>
  <c r="BL6137" i="17"/>
  <c r="BL6125" i="17"/>
  <c r="BL6113" i="17"/>
  <c r="BL6101" i="17"/>
  <c r="BL6089" i="17"/>
  <c r="BL6077" i="17"/>
  <c r="BL6065" i="17"/>
  <c r="BL6053" i="17"/>
  <c r="BL6041" i="17"/>
  <c r="BL6029" i="17"/>
  <c r="BL6017" i="17"/>
  <c r="BL6005" i="17"/>
  <c r="BL5993" i="17"/>
  <c r="BL5981" i="17"/>
  <c r="BL5969" i="17"/>
  <c r="BL5957" i="17"/>
  <c r="BL5945" i="17"/>
  <c r="BL5933" i="17"/>
  <c r="BL5921" i="17"/>
  <c r="BL5909" i="17"/>
  <c r="BL5897" i="17"/>
  <c r="BL5885" i="17"/>
  <c r="BL5873" i="17"/>
  <c r="BL5861" i="17"/>
  <c r="BL5849" i="17"/>
  <c r="BL5837" i="17"/>
  <c r="BL5825" i="17"/>
  <c r="BL5813" i="17"/>
  <c r="BL5801" i="17"/>
  <c r="BL5789" i="17"/>
  <c r="BL5777" i="17"/>
  <c r="BL5765" i="17"/>
  <c r="BL5753" i="17"/>
  <c r="BL5741" i="17"/>
  <c r="BL5729" i="17"/>
  <c r="BL5717" i="17"/>
  <c r="BL5705" i="17"/>
  <c r="BL5693" i="17"/>
  <c r="BL5681" i="17"/>
  <c r="BL5669" i="17"/>
  <c r="BL5657" i="17"/>
  <c r="BL5645" i="17"/>
  <c r="BL5633" i="17"/>
  <c r="BL5621" i="17"/>
  <c r="BL5609" i="17"/>
  <c r="BL5597" i="17"/>
  <c r="BL5585" i="17"/>
  <c r="BL5573" i="17"/>
  <c r="BL5561" i="17"/>
  <c r="BL5549" i="17"/>
  <c r="BL5537" i="17"/>
  <c r="BL5525" i="17"/>
  <c r="BL5513" i="17"/>
  <c r="BL5501" i="17"/>
  <c r="BL5489" i="17"/>
  <c r="BL5477" i="17"/>
  <c r="BL5465" i="17"/>
  <c r="BL5453" i="17"/>
  <c r="BL5441" i="17"/>
  <c r="BL5429" i="17"/>
  <c r="BL5417" i="17"/>
  <c r="BL5405" i="17"/>
  <c r="BL5393" i="17"/>
  <c r="BL5381" i="17"/>
  <c r="BL5369" i="17"/>
  <c r="BL5357" i="17"/>
  <c r="BL5345" i="17"/>
  <c r="BL5333" i="17"/>
  <c r="BL5321" i="17"/>
  <c r="BL5309" i="17"/>
  <c r="BL5297" i="17"/>
  <c r="BL5285" i="17"/>
  <c r="BL5273" i="17"/>
  <c r="BL5261" i="17"/>
  <c r="BL5249" i="17"/>
  <c r="BL5237" i="17"/>
  <c r="BL5225" i="17"/>
  <c r="BL5213" i="17"/>
  <c r="BL5201" i="17"/>
  <c r="BL5189" i="17"/>
  <c r="BL5177" i="17"/>
  <c r="BL5165" i="17"/>
  <c r="BL5153" i="17"/>
  <c r="BL5141" i="17"/>
  <c r="BL5129" i="17"/>
  <c r="BL5117" i="17"/>
  <c r="BL5105" i="17"/>
  <c r="BL5093" i="17"/>
  <c r="BL5081" i="17"/>
  <c r="BL5069" i="17"/>
  <c r="BL5057" i="17"/>
  <c r="BL5045" i="17"/>
  <c r="BL5033" i="17"/>
  <c r="BL5021" i="17"/>
  <c r="BL5009" i="17"/>
  <c r="BL4997" i="17"/>
  <c r="BL4985" i="17"/>
  <c r="BL4973" i="17"/>
  <c r="BL4961" i="17"/>
  <c r="BL4949" i="17"/>
  <c r="BL4937" i="17"/>
  <c r="BL4925" i="17"/>
  <c r="BL4913" i="17"/>
  <c r="BL4901" i="17"/>
  <c r="BL4889" i="17"/>
  <c r="BL4877" i="17"/>
  <c r="BL4865" i="17"/>
  <c r="BL4853" i="17"/>
  <c r="BL4841" i="17"/>
  <c r="BL4829" i="17"/>
  <c r="BL4817" i="17"/>
  <c r="BL4805" i="17"/>
  <c r="BL4793" i="17"/>
  <c r="BL4781" i="17"/>
  <c r="BL4769" i="17"/>
  <c r="BL4757" i="17"/>
  <c r="BL4745" i="17"/>
  <c r="BL4733" i="17"/>
  <c r="BL4721" i="17"/>
  <c r="BL4709" i="17"/>
  <c r="BL4697" i="17"/>
  <c r="BL4685" i="17"/>
  <c r="BL4673" i="17"/>
  <c r="BL4661" i="17"/>
  <c r="BL4649" i="17"/>
  <c r="BL4637" i="17"/>
  <c r="BL4625" i="17"/>
  <c r="BL4613" i="17"/>
  <c r="BL4601" i="17"/>
  <c r="BL4589" i="17"/>
  <c r="BL4577" i="17"/>
  <c r="BL4565" i="17"/>
  <c r="BL4553" i="17"/>
  <c r="BL4541" i="17"/>
  <c r="BL4529" i="17"/>
  <c r="BL4517" i="17"/>
  <c r="BL4505" i="17"/>
  <c r="BL4493" i="17"/>
  <c r="BL4481" i="17"/>
  <c r="BL4469" i="17"/>
  <c r="BL4457" i="17"/>
  <c r="BL4445" i="17"/>
  <c r="BL4433" i="17"/>
  <c r="BL4421" i="17"/>
  <c r="BL4409" i="17"/>
  <c r="BL4397" i="17"/>
  <c r="BL4385" i="17"/>
  <c r="BL4373" i="17"/>
  <c r="BL4361" i="17"/>
  <c r="BL4349" i="17"/>
  <c r="BL4337" i="17"/>
  <c r="BL4325" i="17"/>
  <c r="BL4313" i="17"/>
  <c r="BL4301" i="17"/>
  <c r="BL4289" i="17"/>
  <c r="BL4277" i="17"/>
  <c r="BL4265" i="17"/>
  <c r="BL4253" i="17"/>
  <c r="BL4241" i="17"/>
  <c r="BL4229" i="17"/>
  <c r="BL4217" i="17"/>
  <c r="BL4205" i="17"/>
  <c r="BL4193" i="17"/>
  <c r="BL4181" i="17"/>
  <c r="BL4169" i="17"/>
  <c r="BL4157" i="17"/>
  <c r="BL4145" i="17"/>
  <c r="BL4133" i="17"/>
  <c r="BL4121" i="17"/>
  <c r="BL4109" i="17"/>
  <c r="BL4097" i="17"/>
  <c r="BL4085" i="17"/>
  <c r="BL4073" i="17"/>
  <c r="BL4061" i="17"/>
  <c r="BL4049" i="17"/>
  <c r="BL4037" i="17"/>
  <c r="BL4025" i="17"/>
  <c r="BL4013" i="17"/>
  <c r="BL4001" i="17"/>
  <c r="BL3989" i="17"/>
  <c r="BL3977" i="17"/>
  <c r="BL3965" i="17"/>
  <c r="BL3953" i="17"/>
  <c r="BL3941" i="17"/>
  <c r="BL3929" i="17"/>
  <c r="BL3917" i="17"/>
  <c r="BL3905" i="17"/>
  <c r="BL3893" i="17"/>
  <c r="BL3881" i="17"/>
  <c r="BL3869" i="17"/>
  <c r="BL3857" i="17"/>
  <c r="BL3845" i="17"/>
  <c r="BL3833" i="17"/>
  <c r="BL3821" i="17"/>
  <c r="BL3809" i="17"/>
  <c r="BL3797" i="17"/>
  <c r="BL3785" i="17"/>
  <c r="BL3773" i="17"/>
  <c r="BL3761" i="17"/>
  <c r="BL3749" i="17"/>
  <c r="BL3737" i="17"/>
  <c r="BL7633" i="17"/>
  <c r="BL7587" i="17"/>
  <c r="BL7549" i="17"/>
  <c r="BL7514" i="17"/>
  <c r="BL7479" i="17"/>
  <c r="BL7444" i="17"/>
  <c r="BL7413" i="17"/>
  <c r="BL7381" i="17"/>
  <c r="BL7349" i="17"/>
  <c r="BL7323" i="17"/>
  <c r="BL7297" i="17"/>
  <c r="BL7270" i="17"/>
  <c r="BL7244" i="17"/>
  <c r="BL7218" i="17"/>
  <c r="BL7192" i="17"/>
  <c r="BL7166" i="17"/>
  <c r="BL7140" i="17"/>
  <c r="BL7113" i="17"/>
  <c r="BL7087" i="17"/>
  <c r="BL7061" i="17"/>
  <c r="BL7035" i="17"/>
  <c r="BL7009" i="17"/>
  <c r="BL6982" i="17"/>
  <c r="BL6956" i="17"/>
  <c r="BL6930" i="17"/>
  <c r="BL6904" i="17"/>
  <c r="BL6878" i="17"/>
  <c r="BL6852" i="17"/>
  <c r="BL6825" i="17"/>
  <c r="BL6799" i="17"/>
  <c r="BL6773" i="17"/>
  <c r="BL6747" i="17"/>
  <c r="BL6721" i="17"/>
  <c r="BL6694" i="17"/>
  <c r="BL6668" i="17"/>
  <c r="BL6642" i="17"/>
  <c r="BL6616" i="17"/>
  <c r="BL6592" i="17"/>
  <c r="BL6568" i="17"/>
  <c r="BL6544" i="17"/>
  <c r="BL6520" i="17"/>
  <c r="BL6496" i="17"/>
  <c r="BL6472" i="17"/>
  <c r="BL6448" i="17"/>
  <c r="BL6424" i="17"/>
  <c r="BL6400" i="17"/>
  <c r="BL6376" i="17"/>
  <c r="BL6352" i="17"/>
  <c r="BL6328" i="17"/>
  <c r="BL6304" i="17"/>
  <c r="BL6280" i="17"/>
  <c r="BL6256" i="17"/>
  <c r="BL6232" i="17"/>
  <c r="BL6208" i="17"/>
  <c r="BL6184" i="17"/>
  <c r="BL6160" i="17"/>
  <c r="BL6136" i="17"/>
  <c r="BL6112" i="17"/>
  <c r="BL6088" i="17"/>
  <c r="BL6064" i="17"/>
  <c r="BL6040" i="17"/>
  <c r="BL6016" i="17"/>
  <c r="BL5992" i="17"/>
  <c r="BL5968" i="17"/>
  <c r="BL5944" i="17"/>
  <c r="BL5920" i="17"/>
  <c r="BL5896" i="17"/>
  <c r="BL5872" i="17"/>
  <c r="BL5848" i="17"/>
  <c r="BL5824" i="17"/>
  <c r="BL5800" i="17"/>
  <c r="BL5776" i="17"/>
  <c r="BL5752" i="17"/>
  <c r="BL5728" i="17"/>
  <c r="BL5704" i="17"/>
  <c r="BL5680" i="17"/>
  <c r="BL5656" i="17"/>
  <c r="BL5632" i="17"/>
  <c r="BL5608" i="17"/>
  <c r="BL5584" i="17"/>
  <c r="BL5560" i="17"/>
  <c r="BL5536" i="17"/>
  <c r="BL5512" i="17"/>
  <c r="BL5488" i="17"/>
  <c r="BL5464" i="17"/>
  <c r="BL5440" i="17"/>
  <c r="BL5416" i="17"/>
  <c r="BL5392" i="17"/>
  <c r="BL5368" i="17"/>
  <c r="BL5344" i="17"/>
  <c r="BL5320" i="17"/>
  <c r="BL5296" i="17"/>
  <c r="BL5272" i="17"/>
  <c r="BL5248" i="17"/>
  <c r="BL5224" i="17"/>
  <c r="BL5200" i="17"/>
  <c r="BL5176" i="17"/>
  <c r="BL5152" i="17"/>
  <c r="BL5128" i="17"/>
  <c r="BL5104" i="17"/>
  <c r="BL5080" i="17"/>
  <c r="BL5056" i="17"/>
  <c r="BL5032" i="17"/>
  <c r="BL5008" i="17"/>
  <c r="BL4984" i="17"/>
  <c r="BL4962" i="17"/>
  <c r="BL4940" i="17"/>
  <c r="BL4918" i="17"/>
  <c r="BL4900" i="17"/>
  <c r="BL4879" i="17"/>
  <c r="BL4857" i="17"/>
  <c r="BL4838" i="17"/>
  <c r="BL4818" i="17"/>
  <c r="BL4796" i="17"/>
  <c r="BL4779" i="17"/>
  <c r="BL4761" i="17"/>
  <c r="BL4746" i="17"/>
  <c r="BL4730" i="17"/>
  <c r="BL4713" i="17"/>
  <c r="BL4698" i="17"/>
  <c r="BL4682" i="17"/>
  <c r="BL4665" i="17"/>
  <c r="BL4650" i="17"/>
  <c r="BL4634" i="17"/>
  <c r="BL4617" i="17"/>
  <c r="BL4602" i="17"/>
  <c r="BL4586" i="17"/>
  <c r="BL4569" i="17"/>
  <c r="BL4554" i="17"/>
  <c r="BL4538" i="17"/>
  <c r="BL4521" i="17"/>
  <c r="BL4506" i="17"/>
  <c r="BL4490" i="17"/>
  <c r="BL4473" i="17"/>
  <c r="BL4458" i="17"/>
  <c r="BL4442" i="17"/>
  <c r="BL4425" i="17"/>
  <c r="BL4411" i="17"/>
  <c r="BL4396" i="17"/>
  <c r="BL4383" i="17"/>
  <c r="BL4370" i="17"/>
  <c r="BL4357" i="17"/>
  <c r="BL4344" i="17"/>
  <c r="BL4331" i="17"/>
  <c r="BL4318" i="17"/>
  <c r="BL4305" i="17"/>
  <c r="BL4292" i="17"/>
  <c r="BL4279" i="17"/>
  <c r="BL4266" i="17"/>
  <c r="BL4252" i="17"/>
  <c r="BL4239" i="17"/>
  <c r="BL4226" i="17"/>
  <c r="BL4213" i="17"/>
  <c r="BL4200" i="17"/>
  <c r="BL4187" i="17"/>
  <c r="BL4174" i="17"/>
  <c r="BL4161" i="17"/>
  <c r="BL4148" i="17"/>
  <c r="BL4135" i="17"/>
  <c r="BL4122" i="17"/>
  <c r="BL4108" i="17"/>
  <c r="BL4095" i="17"/>
  <c r="BL4082" i="17"/>
  <c r="BL4069" i="17"/>
  <c r="BL4056" i="17"/>
  <c r="BL4043" i="17"/>
  <c r="BL4030" i="17"/>
  <c r="BL4017" i="17"/>
  <c r="BL4004" i="17"/>
  <c r="BL3991" i="17"/>
  <c r="BL3978" i="17"/>
  <c r="BL3964" i="17"/>
  <c r="BL3951" i="17"/>
  <c r="BL3938" i="17"/>
  <c r="BL3925" i="17"/>
  <c r="BL3912" i="17"/>
  <c r="BL3899" i="17"/>
  <c r="BL3886" i="17"/>
  <c r="BL3873" i="17"/>
  <c r="BL3860" i="17"/>
  <c r="BL3847" i="17"/>
  <c r="BL3834" i="17"/>
  <c r="BL3820" i="17"/>
  <c r="BL3807" i="17"/>
  <c r="BL3794" i="17"/>
  <c r="BL3781" i="17"/>
  <c r="BL3768" i="17"/>
  <c r="BL3755" i="17"/>
  <c r="BL3742" i="17"/>
  <c r="BL3729" i="17"/>
  <c r="BL3717" i="17"/>
  <c r="BL3705" i="17"/>
  <c r="BL3693" i="17"/>
  <c r="BL3681" i="17"/>
  <c r="BL3669" i="17"/>
  <c r="BL3657" i="17"/>
  <c r="BL3645" i="17"/>
  <c r="BL3633" i="17"/>
  <c r="BL3621" i="17"/>
  <c r="BL3609" i="17"/>
  <c r="BL3597" i="17"/>
  <c r="BL3585" i="17"/>
  <c r="BL3573" i="17"/>
  <c r="BL3561" i="17"/>
  <c r="BL3549" i="17"/>
  <c r="BL3537" i="17"/>
  <c r="BL3525" i="17"/>
  <c r="BL3513" i="17"/>
  <c r="BL3501" i="17"/>
  <c r="BL3489" i="17"/>
  <c r="BL3477" i="17"/>
  <c r="BL3465" i="17"/>
  <c r="BL3453" i="17"/>
  <c r="BL3441" i="17"/>
  <c r="BL3429" i="17"/>
  <c r="BL3417" i="17"/>
  <c r="BL3405" i="17"/>
  <c r="BL3393" i="17"/>
  <c r="BL3381" i="17"/>
  <c r="BL3369" i="17"/>
  <c r="BL3357" i="17"/>
  <c r="BL3345" i="17"/>
  <c r="BL3333" i="17"/>
  <c r="BL3321" i="17"/>
  <c r="BL3309" i="17"/>
  <c r="BL3297" i="17"/>
  <c r="BL3285" i="17"/>
  <c r="BL3273" i="17"/>
  <c r="BL3261" i="17"/>
  <c r="BL3249" i="17"/>
  <c r="BL3237" i="17"/>
  <c r="BL3225" i="17"/>
  <c r="BL3213" i="17"/>
  <c r="BL3201" i="17"/>
  <c r="BL3189" i="17"/>
  <c r="BL3177" i="17"/>
  <c r="BL3165" i="17"/>
  <c r="BL3153" i="17"/>
  <c r="BL3141" i="17"/>
  <c r="BL3129" i="17"/>
  <c r="BL3117" i="17"/>
  <c r="BL3105" i="17"/>
  <c r="BL3093" i="17"/>
  <c r="BL3081" i="17"/>
  <c r="BL3069" i="17"/>
  <c r="BL3057" i="17"/>
  <c r="BL3045" i="17"/>
  <c r="BL3033" i="17"/>
  <c r="BL3021" i="17"/>
  <c r="BL3009" i="17"/>
  <c r="BL2997" i="17"/>
  <c r="BL2985" i="17"/>
  <c r="BL2973" i="17"/>
  <c r="BL2961" i="17"/>
  <c r="BL2949" i="17"/>
  <c r="BL2937" i="17"/>
  <c r="BL2925" i="17"/>
  <c r="BL2913" i="17"/>
  <c r="BL2901" i="17"/>
  <c r="BL2889" i="17"/>
  <c r="BL2877" i="17"/>
  <c r="BL2865" i="17"/>
  <c r="BL2853" i="17"/>
  <c r="BL2841" i="17"/>
  <c r="BL2829" i="17"/>
  <c r="BL2817" i="17"/>
  <c r="BL2805" i="17"/>
  <c r="BL2793" i="17"/>
  <c r="BL2781" i="17"/>
  <c r="BL2769" i="17"/>
  <c r="BL2757" i="17"/>
  <c r="BL2745" i="17"/>
  <c r="BL2733" i="17"/>
  <c r="BL2721" i="17"/>
  <c r="BL2709" i="17"/>
  <c r="BL2697" i="17"/>
  <c r="BL2685" i="17"/>
  <c r="BL2673" i="17"/>
  <c r="BL2661" i="17"/>
  <c r="BL2649" i="17"/>
  <c r="BL2637" i="17"/>
  <c r="BL2625" i="17"/>
  <c r="BL2613" i="17"/>
  <c r="BL2601" i="17"/>
  <c r="BL2589" i="17"/>
  <c r="BL2577" i="17"/>
  <c r="BL2565" i="17"/>
  <c r="BL2553" i="17"/>
  <c r="BL2541" i="17"/>
  <c r="BL2529" i="17"/>
  <c r="BL2517" i="17"/>
  <c r="BL2505" i="17"/>
  <c r="BL2493" i="17"/>
  <c r="BL2481" i="17"/>
  <c r="BL2469" i="17"/>
  <c r="BL7666" i="17"/>
  <c r="BL7621" i="17"/>
  <c r="BL7580" i="17"/>
  <c r="BL7540" i="17"/>
  <c r="BL7507" i="17"/>
  <c r="BL7471" i="17"/>
  <c r="BL7437" i="17"/>
  <c r="BL7405" i="17"/>
  <c r="BL7372" i="17"/>
  <c r="BL7342" i="17"/>
  <c r="BL7316" i="17"/>
  <c r="BL7290" i="17"/>
  <c r="BL7264" i="17"/>
  <c r="BL7238" i="17"/>
  <c r="BL7212" i="17"/>
  <c r="BL7185" i="17"/>
  <c r="BL7159" i="17"/>
  <c r="BL7133" i="17"/>
  <c r="BL7107" i="17"/>
  <c r="BL7081" i="17"/>
  <c r="BL7054" i="17"/>
  <c r="BL7028" i="17"/>
  <c r="BL7002" i="17"/>
  <c r="BL6976" i="17"/>
  <c r="BL6950" i="17"/>
  <c r="BL6924" i="17"/>
  <c r="BL6897" i="17"/>
  <c r="BL6871" i="17"/>
  <c r="BL6845" i="17"/>
  <c r="BL6819" i="17"/>
  <c r="BL6793" i="17"/>
  <c r="BL6766" i="17"/>
  <c r="BL6740" i="17"/>
  <c r="BL6714" i="17"/>
  <c r="BL6688" i="17"/>
  <c r="BL6662" i="17"/>
  <c r="BL6636" i="17"/>
  <c r="BL6610" i="17"/>
  <c r="BL6586" i="17"/>
  <c r="BL6562" i="17"/>
  <c r="BL6538" i="17"/>
  <c r="BL6514" i="17"/>
  <c r="BL6490" i="17"/>
  <c r="BL6466" i="17"/>
  <c r="BL6442" i="17"/>
  <c r="BL6418" i="17"/>
  <c r="BL6394" i="17"/>
  <c r="BL6370" i="17"/>
  <c r="BL6346" i="17"/>
  <c r="BL6322" i="17"/>
  <c r="BL6298" i="17"/>
  <c r="BL6274" i="17"/>
  <c r="BL6250" i="17"/>
  <c r="BL6226" i="17"/>
  <c r="BL6202" i="17"/>
  <c r="BL6178" i="17"/>
  <c r="BL6154" i="17"/>
  <c r="BL6130" i="17"/>
  <c r="BL6106" i="17"/>
  <c r="BL6082" i="17"/>
  <c r="BL6058" i="17"/>
  <c r="BL6034" i="17"/>
  <c r="BL6010" i="17"/>
  <c r="BL5986" i="17"/>
  <c r="BL5962" i="17"/>
  <c r="BL5938" i="17"/>
  <c r="BL5914" i="17"/>
  <c r="BL5890" i="17"/>
  <c r="BL5866" i="17"/>
  <c r="BL5842" i="17"/>
  <c r="BL5818" i="17"/>
  <c r="BL5794" i="17"/>
  <c r="BL5770" i="17"/>
  <c r="BL5746" i="17"/>
  <c r="BL5722" i="17"/>
  <c r="BL5698" i="17"/>
  <c r="BL5674" i="17"/>
  <c r="BL5650" i="17"/>
  <c r="BL5626" i="17"/>
  <c r="BL5602" i="17"/>
  <c r="BL5578" i="17"/>
  <c r="BL5554" i="17"/>
  <c r="BL5530" i="17"/>
  <c r="BL5506" i="17"/>
  <c r="BL5482" i="17"/>
  <c r="BL5458" i="17"/>
  <c r="BL5434" i="17"/>
  <c r="BL5410" i="17"/>
  <c r="BL5386" i="17"/>
  <c r="BL5362" i="17"/>
  <c r="BL5338" i="17"/>
  <c r="BL5314" i="17"/>
  <c r="BL5290" i="17"/>
  <c r="BL5266" i="17"/>
  <c r="BL5242" i="17"/>
  <c r="BL5218" i="17"/>
  <c r="BL5194" i="17"/>
  <c r="BL5170" i="17"/>
  <c r="BL5146" i="17"/>
  <c r="BL5122" i="17"/>
  <c r="BL5098" i="17"/>
  <c r="BL5074" i="17"/>
  <c r="BL5050" i="17"/>
  <c r="BL5026" i="17"/>
  <c r="BL5002" i="17"/>
  <c r="BL4978" i="17"/>
  <c r="BL4960" i="17"/>
  <c r="BL4939" i="17"/>
  <c r="BL4917" i="17"/>
  <c r="BL4898" i="17"/>
  <c r="BL4878" i="17"/>
  <c r="BL4856" i="17"/>
  <c r="BL4834" i="17"/>
  <c r="BL4816" i="17"/>
  <c r="BL4795" i="17"/>
  <c r="BL4778" i="17"/>
  <c r="BL4760" i="17"/>
  <c r="BL4744" i="17"/>
  <c r="BL4729" i="17"/>
  <c r="BL4712" i="17"/>
  <c r="BL4696" i="17"/>
  <c r="BL4681" i="17"/>
  <c r="BL4664" i="17"/>
  <c r="BL4648" i="17"/>
  <c r="BL4633" i="17"/>
  <c r="BL4616" i="17"/>
  <c r="BL4600" i="17"/>
  <c r="BL4585" i="17"/>
  <c r="BL4568" i="17"/>
  <c r="BL4552" i="17"/>
  <c r="BL4537" i="17"/>
  <c r="BL4520" i="17"/>
  <c r="BL4504" i="17"/>
  <c r="BL4489" i="17"/>
  <c r="BL4472" i="17"/>
  <c r="BL4456" i="17"/>
  <c r="BL4441" i="17"/>
  <c r="BL4424" i="17"/>
  <c r="BL4410" i="17"/>
  <c r="BL4395" i="17"/>
  <c r="BL4382" i="17"/>
  <c r="BL4369" i="17"/>
  <c r="BL4356" i="17"/>
  <c r="BL4343" i="17"/>
  <c r="BL4330" i="17"/>
  <c r="BL4317" i="17"/>
  <c r="BL4304" i="17"/>
  <c r="BL4291" i="17"/>
  <c r="BL4278" i="17"/>
  <c r="BL4264" i="17"/>
  <c r="BL4251" i="17"/>
  <c r="BL4238" i="17"/>
  <c r="BL4225" i="17"/>
  <c r="BL4212" i="17"/>
  <c r="BL4199" i="17"/>
  <c r="BL4186" i="17"/>
  <c r="BL4173" i="17"/>
  <c r="BL4160" i="17"/>
  <c r="BL4147" i="17"/>
  <c r="BL4134" i="17"/>
  <c r="BL4120" i="17"/>
  <c r="BL4107" i="17"/>
  <c r="BL4094" i="17"/>
  <c r="BL4081" i="17"/>
  <c r="BL4068" i="17"/>
  <c r="BL4055" i="17"/>
  <c r="BL4042" i="17"/>
  <c r="BL4029" i="17"/>
  <c r="BL4016" i="17"/>
  <c r="BL4003" i="17"/>
  <c r="BL3990" i="17"/>
  <c r="BL3976" i="17"/>
  <c r="BL3963" i="17"/>
  <c r="BL3950" i="17"/>
  <c r="BL3937" i="17"/>
  <c r="BL3924" i="17"/>
  <c r="BL3911" i="17"/>
  <c r="BL3898" i="17"/>
  <c r="BL3885" i="17"/>
  <c r="BL3872" i="17"/>
  <c r="BL3859" i="17"/>
  <c r="BL3846" i="17"/>
  <c r="BL3832" i="17"/>
  <c r="BL3819" i="17"/>
  <c r="BL3806" i="17"/>
  <c r="BL3793" i="17"/>
  <c r="BL3780" i="17"/>
  <c r="BL3767" i="17"/>
  <c r="BL3754" i="17"/>
  <c r="BL3741" i="17"/>
  <c r="BL3728" i="17"/>
  <c r="BL3716" i="17"/>
  <c r="BL3704" i="17"/>
  <c r="BL3692" i="17"/>
  <c r="BL3680" i="17"/>
  <c r="BL3668" i="17"/>
  <c r="BL3656" i="17"/>
  <c r="BL3644" i="17"/>
  <c r="BL3632" i="17"/>
  <c r="BL3620" i="17"/>
  <c r="BL3608" i="17"/>
  <c r="BL3596" i="17"/>
  <c r="BL3584" i="17"/>
  <c r="BL3572" i="17"/>
  <c r="BL3560" i="17"/>
  <c r="BL3548" i="17"/>
  <c r="BL3536" i="17"/>
  <c r="BL3524" i="17"/>
  <c r="BL3512" i="17"/>
  <c r="BL3500" i="17"/>
  <c r="BL3488" i="17"/>
  <c r="BL3476" i="17"/>
  <c r="BL3464" i="17"/>
  <c r="BL3452" i="17"/>
  <c r="BL3440" i="17"/>
  <c r="BL3428" i="17"/>
  <c r="BL3416" i="17"/>
  <c r="BL3404" i="17"/>
  <c r="BL3392" i="17"/>
  <c r="BL3380" i="17"/>
  <c r="BL3368" i="17"/>
  <c r="BL3356" i="17"/>
  <c r="BL3344" i="17"/>
  <c r="BL3332" i="17"/>
  <c r="BL3320" i="17"/>
  <c r="BL3308" i="17"/>
  <c r="BL3296" i="17"/>
  <c r="BL3284" i="17"/>
  <c r="BL3272" i="17"/>
  <c r="BL3260" i="17"/>
  <c r="BL3248" i="17"/>
  <c r="BL3236" i="17"/>
  <c r="BL3224" i="17"/>
  <c r="BL3212" i="17"/>
  <c r="BL3200" i="17"/>
  <c r="BL3188" i="17"/>
  <c r="BL3176" i="17"/>
  <c r="BL3164" i="17"/>
  <c r="BL3152" i="17"/>
  <c r="BL3140" i="17"/>
  <c r="BL3128" i="17"/>
  <c r="BL3116" i="17"/>
  <c r="BL3104" i="17"/>
  <c r="BL3092" i="17"/>
  <c r="BL3080" i="17"/>
  <c r="BL3068" i="17"/>
  <c r="BL3056" i="17"/>
  <c r="BL3044" i="17"/>
  <c r="BL3032" i="17"/>
  <c r="BL3020" i="17"/>
  <c r="BL3008" i="17"/>
  <c r="BL2996" i="17"/>
  <c r="BL2984" i="17"/>
  <c r="BL2972" i="17"/>
  <c r="BL2960" i="17"/>
  <c r="BL2948" i="17"/>
  <c r="BL2936" i="17"/>
  <c r="BL2924" i="17"/>
  <c r="BL2912" i="17"/>
  <c r="BL2900" i="17"/>
  <c r="BL2888" i="17"/>
  <c r="BL2876" i="17"/>
  <c r="BL2864" i="17"/>
  <c r="BL2852" i="17"/>
  <c r="BL2840" i="17"/>
  <c r="BL2828" i="17"/>
  <c r="BL2816" i="17"/>
  <c r="BL2804" i="17"/>
  <c r="BL2792" i="17"/>
  <c r="BL2780" i="17"/>
  <c r="BL2768" i="17"/>
  <c r="BL2756" i="17"/>
  <c r="BL2744" i="17"/>
  <c r="BL2732" i="17"/>
  <c r="BL2720" i="17"/>
  <c r="BL2708" i="17"/>
  <c r="BL2696" i="17"/>
  <c r="BL2684" i="17"/>
  <c r="BL2672" i="17"/>
  <c r="BL2660" i="17"/>
  <c r="BL2648" i="17"/>
  <c r="BL2636" i="17"/>
  <c r="BL2624" i="17"/>
  <c r="BL7664" i="17"/>
  <c r="BL7620" i="17"/>
  <c r="BL7576" i="17"/>
  <c r="BL7539" i="17"/>
  <c r="BL7503" i="17"/>
  <c r="BL7468" i="17"/>
  <c r="BL7436" i="17"/>
  <c r="BL7404" i="17"/>
  <c r="BL7371" i="17"/>
  <c r="BL7341" i="17"/>
  <c r="BL7315" i="17"/>
  <c r="BL7289" i="17"/>
  <c r="BL7263" i="17"/>
  <c r="BL7237" i="17"/>
  <c r="BL7210" i="17"/>
  <c r="BL7184" i="17"/>
  <c r="BL7158" i="17"/>
  <c r="BL7132" i="17"/>
  <c r="BL7106" i="17"/>
  <c r="BL7080" i="17"/>
  <c r="BL7053" i="17"/>
  <c r="BL7027" i="17"/>
  <c r="BL7001" i="17"/>
  <c r="BL6975" i="17"/>
  <c r="BL6949" i="17"/>
  <c r="BL6922" i="17"/>
  <c r="BL6896" i="17"/>
  <c r="BL6870" i="17"/>
  <c r="BL6844" i="17"/>
  <c r="BL6818" i="17"/>
  <c r="BL6792" i="17"/>
  <c r="BL6765" i="17"/>
  <c r="BL6739" i="17"/>
  <c r="BL6713" i="17"/>
  <c r="BL6687" i="17"/>
  <c r="BL6661" i="17"/>
  <c r="BL6634" i="17"/>
  <c r="BL6609" i="17"/>
  <c r="BL6585" i="17"/>
  <c r="BL6561" i="17"/>
  <c r="BL6537" i="17"/>
  <c r="BL6513" i="17"/>
  <c r="BL6489" i="17"/>
  <c r="BL6465" i="17"/>
  <c r="BL6441" i="17"/>
  <c r="BL6417" i="17"/>
  <c r="BL6393" i="17"/>
  <c r="BL6369" i="17"/>
  <c r="BL6345" i="17"/>
  <c r="BL6321" i="17"/>
  <c r="BL6297" i="17"/>
  <c r="BL6273" i="17"/>
  <c r="BL6249" i="17"/>
  <c r="BL6225" i="17"/>
  <c r="BL6201" i="17"/>
  <c r="BL6177" i="17"/>
  <c r="BL6153" i="17"/>
  <c r="BL6129" i="17"/>
  <c r="BL6105" i="17"/>
  <c r="BL6081" i="17"/>
  <c r="BL6057" i="17"/>
  <c r="BL6033" i="17"/>
  <c r="BL6009" i="17"/>
  <c r="BL5985" i="17"/>
  <c r="BL5961" i="17"/>
  <c r="BL5937" i="17"/>
  <c r="BL5913" i="17"/>
  <c r="BL5889" i="17"/>
  <c r="BL5865" i="17"/>
  <c r="BL5841" i="17"/>
  <c r="BL5817" i="17"/>
  <c r="BL5793" i="17"/>
  <c r="BL5769" i="17"/>
  <c r="BL5745" i="17"/>
  <c r="BL5721" i="17"/>
  <c r="BL5697" i="17"/>
  <c r="BL5673" i="17"/>
  <c r="BL5649" i="17"/>
  <c r="BL5625" i="17"/>
  <c r="BL5601" i="17"/>
  <c r="BL5577" i="17"/>
  <c r="BL5553" i="17"/>
  <c r="BL5529" i="17"/>
  <c r="BL5505" i="17"/>
  <c r="BL5481" i="17"/>
  <c r="BL5457" i="17"/>
  <c r="BL5433" i="17"/>
  <c r="BL5409" i="17"/>
  <c r="BL5385" i="17"/>
  <c r="BL5361" i="17"/>
  <c r="BL5337" i="17"/>
  <c r="BL5313" i="17"/>
  <c r="BL5289" i="17"/>
  <c r="BL5265" i="17"/>
  <c r="BL5241" i="17"/>
  <c r="BL5217" i="17"/>
  <c r="BL5193" i="17"/>
  <c r="BL5169" i="17"/>
  <c r="BL5145" i="17"/>
  <c r="BL5121" i="17"/>
  <c r="BL5097" i="17"/>
  <c r="BL5073" i="17"/>
  <c r="BL5049" i="17"/>
  <c r="BL5025" i="17"/>
  <c r="BL5001" i="17"/>
  <c r="BL4977" i="17"/>
  <c r="BL4958" i="17"/>
  <c r="BL4938" i="17"/>
  <c r="BL4916" i="17"/>
  <c r="BL4894" i="17"/>
  <c r="BL4876" i="17"/>
  <c r="BL4855" i="17"/>
  <c r="BL4833" i="17"/>
  <c r="BL4814" i="17"/>
  <c r="BL4794" i="17"/>
  <c r="BL4774" i="17"/>
  <c r="BL4759" i="17"/>
  <c r="BL4743" i="17"/>
  <c r="BL4726" i="17"/>
  <c r="BL4711" i="17"/>
  <c r="BL4695" i="17"/>
  <c r="BL4678" i="17"/>
  <c r="BL4663" i="17"/>
  <c r="BL4647" i="17"/>
  <c r="BL4630" i="17"/>
  <c r="BL4615" i="17"/>
  <c r="BL4599" i="17"/>
  <c r="BL4582" i="17"/>
  <c r="BL4567" i="17"/>
  <c r="BL4551" i="17"/>
  <c r="BL4534" i="17"/>
  <c r="BL4519" i="17"/>
  <c r="BL4503" i="17"/>
  <c r="BL4486" i="17"/>
  <c r="BL4471" i="17"/>
  <c r="BL4455" i="17"/>
  <c r="BL4438" i="17"/>
  <c r="BL4423" i="17"/>
  <c r="BL4408" i="17"/>
  <c r="BL4394" i="17"/>
  <c r="BL4381" i="17"/>
  <c r="BL4368" i="17"/>
  <c r="BL4355" i="17"/>
  <c r="BL4342" i="17"/>
  <c r="BL4329" i="17"/>
  <c r="BL4316" i="17"/>
  <c r="BL4303" i="17"/>
  <c r="BL4290" i="17"/>
  <c r="BL4276" i="17"/>
  <c r="BL4263" i="17"/>
  <c r="BL4250" i="17"/>
  <c r="BL4237" i="17"/>
  <c r="BL4224" i="17"/>
  <c r="BL4211" i="17"/>
  <c r="BL4198" i="17"/>
  <c r="BL4185" i="17"/>
  <c r="BL4172" i="17"/>
  <c r="BL4159" i="17"/>
  <c r="BL4146" i="17"/>
  <c r="BL4132" i="17"/>
  <c r="BL4119" i="17"/>
  <c r="BL4106" i="17"/>
  <c r="BL4093" i="17"/>
  <c r="BL4080" i="17"/>
  <c r="BL4067" i="17"/>
  <c r="BL4054" i="17"/>
  <c r="BL4041" i="17"/>
  <c r="BL4028" i="17"/>
  <c r="BL4015" i="17"/>
  <c r="BL4002" i="17"/>
  <c r="BL3988" i="17"/>
  <c r="BL3975" i="17"/>
  <c r="BL3962" i="17"/>
  <c r="BL3949" i="17"/>
  <c r="BL3936" i="17"/>
  <c r="BL3923" i="17"/>
  <c r="BL3910" i="17"/>
  <c r="BL3897" i="17"/>
  <c r="BL3884" i="17"/>
  <c r="BL3871" i="17"/>
  <c r="BL3858" i="17"/>
  <c r="BL3844" i="17"/>
  <c r="BL3831" i="17"/>
  <c r="BL3818" i="17"/>
  <c r="BL3805" i="17"/>
  <c r="BL3792" i="17"/>
  <c r="BL3779" i="17"/>
  <c r="BL3766" i="17"/>
  <c r="BL3753" i="17"/>
  <c r="BL3740" i="17"/>
  <c r="BL3727" i="17"/>
  <c r="BL3715" i="17"/>
  <c r="BL3703" i="17"/>
  <c r="BL3691" i="17"/>
  <c r="BL3679" i="17"/>
  <c r="BL3667" i="17"/>
  <c r="BL3655" i="17"/>
  <c r="BL3643" i="17"/>
  <c r="BL3631" i="17"/>
  <c r="BL3619" i="17"/>
  <c r="BL3607" i="17"/>
  <c r="BL3595" i="17"/>
  <c r="BL3583" i="17"/>
  <c r="BL3571" i="17"/>
  <c r="BL3559" i="17"/>
  <c r="BL3547" i="17"/>
  <c r="BL3535" i="17"/>
  <c r="BL3523" i="17"/>
  <c r="BL3511" i="17"/>
  <c r="BL3499" i="17"/>
  <c r="BL3487" i="17"/>
  <c r="BL3475" i="17"/>
  <c r="BL3463" i="17"/>
  <c r="BL3451" i="17"/>
  <c r="BL3439" i="17"/>
  <c r="BL3427" i="17"/>
  <c r="BL3415" i="17"/>
  <c r="BL3403" i="17"/>
  <c r="BL3391" i="17"/>
  <c r="BL3379" i="17"/>
  <c r="BL3367" i="17"/>
  <c r="BL3355" i="17"/>
  <c r="BL3343" i="17"/>
  <c r="BL3331" i="17"/>
  <c r="BL3319" i="17"/>
  <c r="BL3307" i="17"/>
  <c r="BL3295" i="17"/>
  <c r="BL3283" i="17"/>
  <c r="BL3271" i="17"/>
  <c r="BL3259" i="17"/>
  <c r="BL3247" i="17"/>
  <c r="BL3235" i="17"/>
  <c r="BL3223" i="17"/>
  <c r="BL3211" i="17"/>
  <c r="BL3199" i="17"/>
  <c r="BL3187" i="17"/>
  <c r="BL3175" i="17"/>
  <c r="BL3163" i="17"/>
  <c r="BL3151" i="17"/>
  <c r="BL3139" i="17"/>
  <c r="BL3127" i="17"/>
  <c r="BL3115" i="17"/>
  <c r="BL3103" i="17"/>
  <c r="BL3091" i="17"/>
  <c r="BL3079" i="17"/>
  <c r="BL3067" i="17"/>
  <c r="BL3055" i="17"/>
  <c r="BL3043" i="17"/>
  <c r="BL3031" i="17"/>
  <c r="BL3019" i="17"/>
  <c r="BL3007" i="17"/>
  <c r="BL2995" i="17"/>
  <c r="BL2983" i="17"/>
  <c r="BL2971" i="17"/>
  <c r="BL2959" i="17"/>
  <c r="BL2947" i="17"/>
  <c r="BL2935" i="17"/>
  <c r="BL2923" i="17"/>
  <c r="BL2911" i="17"/>
  <c r="BL2899" i="17"/>
  <c r="BL2887" i="17"/>
  <c r="BL2875" i="17"/>
  <c r="BL2863" i="17"/>
  <c r="BL2851" i="17"/>
  <c r="BL2839" i="17"/>
  <c r="BL2827" i="17"/>
  <c r="BL2815" i="17"/>
  <c r="BL2803" i="17"/>
  <c r="BL2791" i="17"/>
  <c r="BL2779" i="17"/>
  <c r="BL2767" i="17"/>
  <c r="BL2755" i="17"/>
  <c r="BL2743" i="17"/>
  <c r="BL2731" i="17"/>
  <c r="BL2719" i="17"/>
  <c r="BL2707" i="17"/>
  <c r="BL2695" i="17"/>
  <c r="BL2683" i="17"/>
  <c r="BL2671" i="17"/>
  <c r="BL2659" i="17"/>
  <c r="BL2647" i="17"/>
  <c r="BL2635" i="17"/>
  <c r="BL2623" i="17"/>
  <c r="BL2611" i="17"/>
  <c r="BL2599" i="17"/>
  <c r="BL2587" i="17"/>
  <c r="BL2575" i="17"/>
  <c r="BL2563" i="17"/>
  <c r="BL2551" i="17"/>
  <c r="BL2539" i="17"/>
  <c r="BL2527" i="17"/>
  <c r="BL2515" i="17"/>
  <c r="BL2503" i="17"/>
  <c r="BL2491" i="17"/>
  <c r="BL2479" i="17"/>
  <c r="BL2467" i="17"/>
  <c r="BL2455" i="17"/>
  <c r="BL2443" i="17"/>
  <c r="BL2431" i="17"/>
  <c r="BL7660" i="17"/>
  <c r="BL7618" i="17"/>
  <c r="BL7575" i="17"/>
  <c r="BL7538" i="17"/>
  <c r="BL7502" i="17"/>
  <c r="BL7467" i="17"/>
  <c r="BL7435" i="17"/>
  <c r="BL7402" i="17"/>
  <c r="BL7370" i="17"/>
  <c r="BL7340" i="17"/>
  <c r="BL7314" i="17"/>
  <c r="BL7288" i="17"/>
  <c r="BL7262" i="17"/>
  <c r="BL7236" i="17"/>
  <c r="BL7209" i="17"/>
  <c r="BL7183" i="17"/>
  <c r="BL7157" i="17"/>
  <c r="BL7131" i="17"/>
  <c r="BL7105" i="17"/>
  <c r="BL7078" i="17"/>
  <c r="BL7052" i="17"/>
  <c r="BL7026" i="17"/>
  <c r="BL7000" i="17"/>
  <c r="BL6974" i="17"/>
  <c r="BL6948" i="17"/>
  <c r="BL6921" i="17"/>
  <c r="BL6895" i="17"/>
  <c r="BL6869" i="17"/>
  <c r="BL6843" i="17"/>
  <c r="BL6817" i="17"/>
  <c r="BL6790" i="17"/>
  <c r="BL6764" i="17"/>
  <c r="BL6738" i="17"/>
  <c r="BL6712" i="17"/>
  <c r="BL6686" i="17"/>
  <c r="BL6660" i="17"/>
  <c r="BL6633" i="17"/>
  <c r="BL6608" i="17"/>
  <c r="BL6584" i="17"/>
  <c r="BL6560" i="17"/>
  <c r="BL6536" i="17"/>
  <c r="BL6512" i="17"/>
  <c r="BL6488" i="17"/>
  <c r="BL6464" i="17"/>
  <c r="BL6440" i="17"/>
  <c r="BL6416" i="17"/>
  <c r="BL6392" i="17"/>
  <c r="BL6368" i="17"/>
  <c r="BL6344" i="17"/>
  <c r="BL6320" i="17"/>
  <c r="BL6296" i="17"/>
  <c r="BL6272" i="17"/>
  <c r="BL6248" i="17"/>
  <c r="BL6224" i="17"/>
  <c r="BL6200" i="17"/>
  <c r="BL6176" i="17"/>
  <c r="BL6152" i="17"/>
  <c r="BL6128" i="17"/>
  <c r="BL6104" i="17"/>
  <c r="BL6080" i="17"/>
  <c r="BL6056" i="17"/>
  <c r="BL6032" i="17"/>
  <c r="BL6008" i="17"/>
  <c r="BL5984" i="17"/>
  <c r="BL5960" i="17"/>
  <c r="BL5936" i="17"/>
  <c r="BL5912" i="17"/>
  <c r="BL5888" i="17"/>
  <c r="BL5864" i="17"/>
  <c r="BL5840" i="17"/>
  <c r="BL5816" i="17"/>
  <c r="BL5792" i="17"/>
  <c r="BL5768" i="17"/>
  <c r="BL5744" i="17"/>
  <c r="BL5720" i="17"/>
  <c r="BL5696" i="17"/>
  <c r="BL5672" i="17"/>
  <c r="BL5648" i="17"/>
  <c r="BL5624" i="17"/>
  <c r="BL5600" i="17"/>
  <c r="BL5576" i="17"/>
  <c r="BL5552" i="17"/>
  <c r="BL5528" i="17"/>
  <c r="BL5504" i="17"/>
  <c r="BL5480" i="17"/>
  <c r="BL5456" i="17"/>
  <c r="BL5432" i="17"/>
  <c r="BL5408" i="17"/>
  <c r="BL5384" i="17"/>
  <c r="BL5360" i="17"/>
  <c r="BL5336" i="17"/>
  <c r="BL5312" i="17"/>
  <c r="BL5288" i="17"/>
  <c r="BL5264" i="17"/>
  <c r="BL5240" i="17"/>
  <c r="BL5216" i="17"/>
  <c r="BL5192" i="17"/>
  <c r="BL5168" i="17"/>
  <c r="BL5144" i="17"/>
  <c r="BL5120" i="17"/>
  <c r="BL5096" i="17"/>
  <c r="BL5072" i="17"/>
  <c r="BL5048" i="17"/>
  <c r="BL5024" i="17"/>
  <c r="BL5000" i="17"/>
  <c r="BL4976" i="17"/>
  <c r="BL4954" i="17"/>
  <c r="BL4936" i="17"/>
  <c r="BL4915" i="17"/>
  <c r="BL4893" i="17"/>
  <c r="BL4874" i="17"/>
  <c r="BL4854" i="17"/>
  <c r="BL4832" i="17"/>
  <c r="BL4810" i="17"/>
  <c r="BL4792" i="17"/>
  <c r="BL4773" i="17"/>
  <c r="BL4758" i="17"/>
  <c r="BL4742" i="17"/>
  <c r="BL4725" i="17"/>
  <c r="BL4710" i="17"/>
  <c r="BL4694" i="17"/>
  <c r="BL4677" i="17"/>
  <c r="BL4662" i="17"/>
  <c r="BL4646" i="17"/>
  <c r="BL4629" i="17"/>
  <c r="BL4614" i="17"/>
  <c r="BL4598" i="17"/>
  <c r="BL4581" i="17"/>
  <c r="BL4566" i="17"/>
  <c r="BL4550" i="17"/>
  <c r="BL4533" i="17"/>
  <c r="BL4518" i="17"/>
  <c r="BL4502" i="17"/>
  <c r="BL4485" i="17"/>
  <c r="BL4470" i="17"/>
  <c r="BL4454" i="17"/>
  <c r="BL4437" i="17"/>
  <c r="BL4422" i="17"/>
  <c r="BL4407" i="17"/>
  <c r="BL4393" i="17"/>
  <c r="BL4380" i="17"/>
  <c r="BL4367" i="17"/>
  <c r="BL4354" i="17"/>
  <c r="BL4341" i="17"/>
  <c r="BL4328" i="17"/>
  <c r="BL4315" i="17"/>
  <c r="BL4302" i="17"/>
  <c r="BL4288" i="17"/>
  <c r="BL4275" i="17"/>
  <c r="BL4262" i="17"/>
  <c r="BL4249" i="17"/>
  <c r="BL4236" i="17"/>
  <c r="BL4223" i="17"/>
  <c r="BL4210" i="17"/>
  <c r="BL4197" i="17"/>
  <c r="BL4184" i="17"/>
  <c r="BL4171" i="17"/>
  <c r="BL4158" i="17"/>
  <c r="BL4144" i="17"/>
  <c r="BL4131" i="17"/>
  <c r="BL4118" i="17"/>
  <c r="BL4105" i="17"/>
  <c r="BL4092" i="17"/>
  <c r="BL4079" i="17"/>
  <c r="BL4066" i="17"/>
  <c r="BL4053" i="17"/>
  <c r="BL4040" i="17"/>
  <c r="BL4027" i="17"/>
  <c r="BL4014" i="17"/>
  <c r="BL4000" i="17"/>
  <c r="BL3987" i="17"/>
  <c r="BL3974" i="17"/>
  <c r="BL3961" i="17"/>
  <c r="BL3948" i="17"/>
  <c r="BL3935" i="17"/>
  <c r="BL3922" i="17"/>
  <c r="BL3909" i="17"/>
  <c r="BL3896" i="17"/>
  <c r="BL3883" i="17"/>
  <c r="BL3870" i="17"/>
  <c r="BL3856" i="17"/>
  <c r="BL3843" i="17"/>
  <c r="BL3830" i="17"/>
  <c r="BL3817" i="17"/>
  <c r="BL3804" i="17"/>
  <c r="BL3791" i="17"/>
  <c r="BL3778" i="17"/>
  <c r="BL3765" i="17"/>
  <c r="BL3752" i="17"/>
  <c r="BL3739" i="17"/>
  <c r="BL3726" i="17"/>
  <c r="BL3714" i="17"/>
  <c r="BL3702" i="17"/>
  <c r="BL3690" i="17"/>
  <c r="BL3678" i="17"/>
  <c r="BL3666" i="17"/>
  <c r="BL3654" i="17"/>
  <c r="BL3642" i="17"/>
  <c r="BL3630" i="17"/>
  <c r="BL3618" i="17"/>
  <c r="BL3606" i="17"/>
  <c r="BL3594" i="17"/>
  <c r="BL3582" i="17"/>
  <c r="BL3570" i="17"/>
  <c r="BL3558" i="17"/>
  <c r="BL3546" i="17"/>
  <c r="BL3534" i="17"/>
  <c r="BL3522" i="17"/>
  <c r="BL3510" i="17"/>
  <c r="BL3498" i="17"/>
  <c r="BL3486" i="17"/>
  <c r="BL3474" i="17"/>
  <c r="BL3462" i="17"/>
  <c r="BL3450" i="17"/>
  <c r="BL3438" i="17"/>
  <c r="BL3426" i="17"/>
  <c r="BL3414" i="17"/>
  <c r="BL3402" i="17"/>
  <c r="BL3390" i="17"/>
  <c r="BL3378" i="17"/>
  <c r="BL3366" i="17"/>
  <c r="BL3354" i="17"/>
  <c r="BL3342" i="17"/>
  <c r="BL3330" i="17"/>
  <c r="BL3318" i="17"/>
  <c r="BL3306" i="17"/>
  <c r="BL3294" i="17"/>
  <c r="BL3282" i="17"/>
  <c r="BL3270" i="17"/>
  <c r="BL3258" i="17"/>
  <c r="BL3246" i="17"/>
  <c r="BL3234" i="17"/>
  <c r="BL3222" i="17"/>
  <c r="BL3210" i="17"/>
  <c r="BL3198" i="17"/>
  <c r="BL3186" i="17"/>
  <c r="BL3174" i="17"/>
  <c r="BL3162" i="17"/>
  <c r="BL3150" i="17"/>
  <c r="BL3138" i="17"/>
  <c r="BL3126" i="17"/>
  <c r="BL3114" i="17"/>
  <c r="BL3102" i="17"/>
  <c r="BL3090" i="17"/>
  <c r="BL3078" i="17"/>
  <c r="BL3066" i="17"/>
  <c r="BL3054" i="17"/>
  <c r="BL3042" i="17"/>
  <c r="BL3030" i="17"/>
  <c r="BL3018" i="17"/>
  <c r="BL3006" i="17"/>
  <c r="BL2994" i="17"/>
  <c r="BL2982" i="17"/>
  <c r="BL2970" i="17"/>
  <c r="BL2958" i="17"/>
  <c r="BL2946" i="17"/>
  <c r="BL2934" i="17"/>
  <c r="BL2922" i="17"/>
  <c r="BL2910" i="17"/>
  <c r="BL2898" i="17"/>
  <c r="BL2886" i="17"/>
  <c r="BL2874" i="17"/>
  <c r="BL2862" i="17"/>
  <c r="BL2850" i="17"/>
  <c r="BL2838" i="17"/>
  <c r="BL2826" i="17"/>
  <c r="BL2814" i="17"/>
  <c r="BL2802" i="17"/>
  <c r="BL2790" i="17"/>
  <c r="BL2778" i="17"/>
  <c r="BL2766" i="17"/>
  <c r="BL2754" i="17"/>
  <c r="BL2742" i="17"/>
  <c r="BL2730" i="17"/>
  <c r="BL2718" i="17"/>
  <c r="BL2706" i="17"/>
  <c r="BL2694" i="17"/>
  <c r="BL2682" i="17"/>
  <c r="BL2670" i="17"/>
  <c r="BL2658" i="17"/>
  <c r="BL2646" i="17"/>
  <c r="BL2634" i="17"/>
  <c r="BL2622" i="17"/>
  <c r="BL2610" i="17"/>
  <c r="BL2598" i="17"/>
  <c r="BL2586" i="17"/>
  <c r="BL2574" i="17"/>
  <c r="BL2562" i="17"/>
  <c r="BL2550" i="17"/>
  <c r="BL2538" i="17"/>
  <c r="BL2526" i="17"/>
  <c r="BL2514" i="17"/>
  <c r="BL2502" i="17"/>
  <c r="BL2490" i="17"/>
  <c r="BL2478" i="17"/>
  <c r="BL2466" i="17"/>
  <c r="BL2454" i="17"/>
  <c r="BL2442" i="17"/>
  <c r="BL2430" i="17"/>
  <c r="BL2418" i="17"/>
  <c r="BL2406" i="17"/>
  <c r="BL2394" i="17"/>
  <c r="BL2382" i="17"/>
  <c r="BL2370" i="17"/>
  <c r="BL2358" i="17"/>
  <c r="BL2346" i="17"/>
  <c r="BL2334" i="17"/>
  <c r="BL2322" i="17"/>
  <c r="BL2310" i="17"/>
  <c r="BL2298" i="17"/>
  <c r="BL2286" i="17"/>
  <c r="BL2274" i="17"/>
  <c r="BL2262" i="17"/>
  <c r="BL2250" i="17"/>
  <c r="BL2238" i="17"/>
  <c r="BL2226" i="17"/>
  <c r="BL2214" i="17"/>
  <c r="BL2202" i="17"/>
  <c r="BL2190" i="17"/>
  <c r="BL2178" i="17"/>
  <c r="BL2166" i="17"/>
  <c r="BL2154" i="17"/>
  <c r="BL7659" i="17"/>
  <c r="BL7616" i="17"/>
  <c r="BL7574" i="17"/>
  <c r="BL7536" i="17"/>
  <c r="BL7501" i="17"/>
  <c r="BL7466" i="17"/>
  <c r="BL7432" i="17"/>
  <c r="BL7401" i="17"/>
  <c r="BL7369" i="17"/>
  <c r="BL7339" i="17"/>
  <c r="BL7313" i="17"/>
  <c r="BL7287" i="17"/>
  <c r="BL7261" i="17"/>
  <c r="BL7234" i="17"/>
  <c r="BL7208" i="17"/>
  <c r="BL7182" i="17"/>
  <c r="BL7156" i="17"/>
  <c r="BL7130" i="17"/>
  <c r="BL7104" i="17"/>
  <c r="BL7077" i="17"/>
  <c r="BL7051" i="17"/>
  <c r="BL7025" i="17"/>
  <c r="BL6999" i="17"/>
  <c r="BL6973" i="17"/>
  <c r="BL6946" i="17"/>
  <c r="BL6920" i="17"/>
  <c r="BL6894" i="17"/>
  <c r="BL6868" i="17"/>
  <c r="BL6842" i="17"/>
  <c r="BL6816" i="17"/>
  <c r="BL6789" i="17"/>
  <c r="BL6763" i="17"/>
  <c r="BL6737" i="17"/>
  <c r="BL6711" i="17"/>
  <c r="BL6685" i="17"/>
  <c r="BL6658" i="17"/>
  <c r="BL6632" i="17"/>
  <c r="BL6607" i="17"/>
  <c r="BL6583" i="17"/>
  <c r="BL6559" i="17"/>
  <c r="BL6535" i="17"/>
  <c r="BL6511" i="17"/>
  <c r="BL6487" i="17"/>
  <c r="BL6463" i="17"/>
  <c r="BL6439" i="17"/>
  <c r="BL6415" i="17"/>
  <c r="BL6391" i="17"/>
  <c r="BL6367" i="17"/>
  <c r="BL6343" i="17"/>
  <c r="BL6319" i="17"/>
  <c r="BL6295" i="17"/>
  <c r="BL6271" i="17"/>
  <c r="BL6247" i="17"/>
  <c r="BL6223" i="17"/>
  <c r="BL6199" i="17"/>
  <c r="BL6175" i="17"/>
  <c r="BL6151" i="17"/>
  <c r="BL6127" i="17"/>
  <c r="BL6103" i="17"/>
  <c r="BL6079" i="17"/>
  <c r="BL6055" i="17"/>
  <c r="BL6031" i="17"/>
  <c r="BL6007" i="17"/>
  <c r="BL5983" i="17"/>
  <c r="BL5959" i="17"/>
  <c r="BL5935" i="17"/>
  <c r="BL5911" i="17"/>
  <c r="BL5887" i="17"/>
  <c r="BL5863" i="17"/>
  <c r="BL5839" i="17"/>
  <c r="BL5815" i="17"/>
  <c r="BL5791" i="17"/>
  <c r="BL5767" i="17"/>
  <c r="BL5743" i="17"/>
  <c r="BL5719" i="17"/>
  <c r="BL5695" i="17"/>
  <c r="BL5671" i="17"/>
  <c r="BL5647" i="17"/>
  <c r="BL5623" i="17"/>
  <c r="BL5599" i="17"/>
  <c r="BL5575" i="17"/>
  <c r="BL5551" i="17"/>
  <c r="BL5527" i="17"/>
  <c r="BL5503" i="17"/>
  <c r="BL5479" i="17"/>
  <c r="BL5455" i="17"/>
  <c r="BL5431" i="17"/>
  <c r="BL5407" i="17"/>
  <c r="BL5383" i="17"/>
  <c r="BL5359" i="17"/>
  <c r="BL5335" i="17"/>
  <c r="BL5311" i="17"/>
  <c r="BL5287" i="17"/>
  <c r="BL5263" i="17"/>
  <c r="BL5239" i="17"/>
  <c r="BL5215" i="17"/>
  <c r="BL5191" i="17"/>
  <c r="BL5167" i="17"/>
  <c r="BL5143" i="17"/>
  <c r="BL5119" i="17"/>
  <c r="BL5095" i="17"/>
  <c r="BL5071" i="17"/>
  <c r="BL5047" i="17"/>
  <c r="BL5023" i="17"/>
  <c r="BL4999" i="17"/>
  <c r="BL4975" i="17"/>
  <c r="BL4953" i="17"/>
  <c r="BL4934" i="17"/>
  <c r="BL4914" i="17"/>
  <c r="BL4892" i="17"/>
  <c r="BL4870" i="17"/>
  <c r="BL4852" i="17"/>
  <c r="BL4831" i="17"/>
  <c r="BL4809" i="17"/>
  <c r="BL4791" i="17"/>
  <c r="BL4772" i="17"/>
  <c r="BL4756" i="17"/>
  <c r="BL4741" i="17"/>
  <c r="BL4724" i="17"/>
  <c r="BL4708" i="17"/>
  <c r="BL4693" i="17"/>
  <c r="BL4676" i="17"/>
  <c r="BL4660" i="17"/>
  <c r="BL4645" i="17"/>
  <c r="BL4628" i="17"/>
  <c r="BL4612" i="17"/>
  <c r="BL4597" i="17"/>
  <c r="BL4580" i="17"/>
  <c r="BL4564" i="17"/>
  <c r="BL4549" i="17"/>
  <c r="BL4532" i="17"/>
  <c r="BL4516" i="17"/>
  <c r="BL4501" i="17"/>
  <c r="BL4484" i="17"/>
  <c r="BL4468" i="17"/>
  <c r="BL4453" i="17"/>
  <c r="BL4436" i="17"/>
  <c r="BL4420" i="17"/>
  <c r="BL4406" i="17"/>
  <c r="BL4392" i="17"/>
  <c r="BL4379" i="17"/>
  <c r="BL4366" i="17"/>
  <c r="BL4353" i="17"/>
  <c r="BL4340" i="17"/>
  <c r="BL4327" i="17"/>
  <c r="BL4314" i="17"/>
  <c r="BL4300" i="17"/>
  <c r="BL4287" i="17"/>
  <c r="BL4274" i="17"/>
  <c r="BL4261" i="17"/>
  <c r="BL4248" i="17"/>
  <c r="BL4235" i="17"/>
  <c r="BL4222" i="17"/>
  <c r="BL4209" i="17"/>
  <c r="BL4196" i="17"/>
  <c r="BL4183" i="17"/>
  <c r="BL4170" i="17"/>
  <c r="BL4156" i="17"/>
  <c r="BL4143" i="17"/>
  <c r="BL4130" i="17"/>
  <c r="BL4117" i="17"/>
  <c r="BL4104" i="17"/>
  <c r="BL4091" i="17"/>
  <c r="BL4078" i="17"/>
  <c r="BL4065" i="17"/>
  <c r="BL4052" i="17"/>
  <c r="BL4039" i="17"/>
  <c r="BL4026" i="17"/>
  <c r="BL4012" i="17"/>
  <c r="BL3999" i="17"/>
  <c r="BL3986" i="17"/>
  <c r="BL3973" i="17"/>
  <c r="BL3960" i="17"/>
  <c r="BL3947" i="17"/>
  <c r="BL3934" i="17"/>
  <c r="BL3921" i="17"/>
  <c r="BL3908" i="17"/>
  <c r="BL3895" i="17"/>
  <c r="BL3882" i="17"/>
  <c r="BL3868" i="17"/>
  <c r="BL3855" i="17"/>
  <c r="BL3842" i="17"/>
  <c r="BL3829" i="17"/>
  <c r="BL3816" i="17"/>
  <c r="BL3803" i="17"/>
  <c r="BL3790" i="17"/>
  <c r="BL3777" i="17"/>
  <c r="BL3764" i="17"/>
  <c r="BL3751" i="17"/>
  <c r="BL3738" i="17"/>
  <c r="BL3725" i="17"/>
  <c r="BL3713" i="17"/>
  <c r="BL3701" i="17"/>
  <c r="BL3689" i="17"/>
  <c r="BL3677" i="17"/>
  <c r="BL3665" i="17"/>
  <c r="BL3653" i="17"/>
  <c r="BL3641" i="17"/>
  <c r="BL3629" i="17"/>
  <c r="BL3617" i="17"/>
  <c r="BL3605" i="17"/>
  <c r="BL3593" i="17"/>
  <c r="BL3581" i="17"/>
  <c r="BL3569" i="17"/>
  <c r="BL3557" i="17"/>
  <c r="BL3545" i="17"/>
  <c r="BL3533" i="17"/>
  <c r="BL3521" i="17"/>
  <c r="BL3509" i="17"/>
  <c r="BL3497" i="17"/>
  <c r="BL3485" i="17"/>
  <c r="BL3473" i="17"/>
  <c r="BL3461" i="17"/>
  <c r="BL3449" i="17"/>
  <c r="BL3437" i="17"/>
  <c r="BL3425" i="17"/>
  <c r="BL3413" i="17"/>
  <c r="BL3401" i="17"/>
  <c r="BL3389" i="17"/>
  <c r="BL3377" i="17"/>
  <c r="BL3365" i="17"/>
  <c r="BL3353" i="17"/>
  <c r="BL3341" i="17"/>
  <c r="BL3329" i="17"/>
  <c r="BL3317" i="17"/>
  <c r="BL3305" i="17"/>
  <c r="BL3293" i="17"/>
  <c r="BL3281" i="17"/>
  <c r="BL3269" i="17"/>
  <c r="BL3257" i="17"/>
  <c r="BL3245" i="17"/>
  <c r="BL3233" i="17"/>
  <c r="BL3221" i="17"/>
  <c r="BL3209" i="17"/>
  <c r="BL3197" i="17"/>
  <c r="BL3185" i="17"/>
  <c r="BL3173" i="17"/>
  <c r="BL3161" i="17"/>
  <c r="BL3149" i="17"/>
  <c r="BL3137" i="17"/>
  <c r="BL3125" i="17"/>
  <c r="BL3113" i="17"/>
  <c r="BL3101" i="17"/>
  <c r="BL3089" i="17"/>
  <c r="BL3077" i="17"/>
  <c r="BL3065" i="17"/>
  <c r="BL3053" i="17"/>
  <c r="BL3041" i="17"/>
  <c r="BL3029" i="17"/>
  <c r="BL3017" i="17"/>
  <c r="BL3005" i="17"/>
  <c r="BL2993" i="17"/>
  <c r="BL2981" i="17"/>
  <c r="BL2969" i="17"/>
  <c r="BL2957" i="17"/>
  <c r="BL2945" i="17"/>
  <c r="BL2933" i="17"/>
  <c r="BL2921" i="17"/>
  <c r="BL2909" i="17"/>
  <c r="BL2897" i="17"/>
  <c r="BL2885" i="17"/>
  <c r="BL2873" i="17"/>
  <c r="BL2861" i="17"/>
  <c r="BL2849" i="17"/>
  <c r="BL2837" i="17"/>
  <c r="BL2825" i="17"/>
  <c r="BL2813" i="17"/>
  <c r="BL2801" i="17"/>
  <c r="BL2789" i="17"/>
  <c r="BL2777" i="17"/>
  <c r="BL2765" i="17"/>
  <c r="BL2753" i="17"/>
  <c r="BL2741" i="17"/>
  <c r="BL2729" i="17"/>
  <c r="BL2717" i="17"/>
  <c r="BL2705" i="17"/>
  <c r="BL2693" i="17"/>
  <c r="BL2681" i="17"/>
  <c r="BL2669" i="17"/>
  <c r="BL2657" i="17"/>
  <c r="BL2645" i="17"/>
  <c r="BL2633" i="17"/>
  <c r="BL2621" i="17"/>
  <c r="BL2609" i="17"/>
  <c r="BL2597" i="17"/>
  <c r="BL2585" i="17"/>
  <c r="BL2573" i="17"/>
  <c r="BL2561" i="17"/>
  <c r="BL2549" i="17"/>
  <c r="BL2537" i="17"/>
  <c r="BL2525" i="17"/>
  <c r="BL2513" i="17"/>
  <c r="BL2501" i="17"/>
  <c r="BL2489" i="17"/>
  <c r="BL2477" i="17"/>
  <c r="BL2465" i="17"/>
  <c r="BL2453" i="17"/>
  <c r="BL2441" i="17"/>
  <c r="BL2429" i="17"/>
  <c r="BL2417" i="17"/>
  <c r="BL2405" i="17"/>
  <c r="BL2393" i="17"/>
  <c r="BL2381" i="17"/>
  <c r="BL2369" i="17"/>
  <c r="BL2357" i="17"/>
  <c r="BL2345" i="17"/>
  <c r="BL2333" i="17"/>
  <c r="BL2321" i="17"/>
  <c r="BL2309" i="17"/>
  <c r="BL2297" i="17"/>
  <c r="BL2285" i="17"/>
  <c r="BL2273" i="17"/>
  <c r="BL2261" i="17"/>
  <c r="BL2249" i="17"/>
  <c r="BL2237" i="17"/>
  <c r="BL2225" i="17"/>
  <c r="BL2213" i="17"/>
  <c r="BL7636" i="17"/>
  <c r="BL7594" i="17"/>
  <c r="BL7556" i="17"/>
  <c r="BL7519" i="17"/>
  <c r="BL7484" i="17"/>
  <c r="BL7449" i="17"/>
  <c r="BL7417" i="17"/>
  <c r="BL7384" i="17"/>
  <c r="BL7353" i="17"/>
  <c r="BL7326" i="17"/>
  <c r="BL7300" i="17"/>
  <c r="BL7274" i="17"/>
  <c r="BL7248" i="17"/>
  <c r="BL7221" i="17"/>
  <c r="BL7195" i="17"/>
  <c r="BL7169" i="17"/>
  <c r="BL7143" i="17"/>
  <c r="BL7117" i="17"/>
  <c r="BL7090" i="17"/>
  <c r="BL7064" i="17"/>
  <c r="BL7038" i="17"/>
  <c r="BL7012" i="17"/>
  <c r="BL6986" i="17"/>
  <c r="BL6960" i="17"/>
  <c r="BL6933" i="17"/>
  <c r="BL6907" i="17"/>
  <c r="BL6881" i="17"/>
  <c r="BL6855" i="17"/>
  <c r="BL6829" i="17"/>
  <c r="BL6802" i="17"/>
  <c r="BL6776" i="17"/>
  <c r="BL6750" i="17"/>
  <c r="BL6724" i="17"/>
  <c r="BL6698" i="17"/>
  <c r="BL6672" i="17"/>
  <c r="BL6645" i="17"/>
  <c r="BL6619" i="17"/>
  <c r="BL6595" i="17"/>
  <c r="BL6571" i="17"/>
  <c r="BL6547" i="17"/>
  <c r="BL6523" i="17"/>
  <c r="BL6499" i="17"/>
  <c r="BL6475" i="17"/>
  <c r="BL6451" i="17"/>
  <c r="BL6427" i="17"/>
  <c r="BL6403" i="17"/>
  <c r="BL6379" i="17"/>
  <c r="BL6355" i="17"/>
  <c r="BL6331" i="17"/>
  <c r="BL6307" i="17"/>
  <c r="BL6283" i="17"/>
  <c r="BL6259" i="17"/>
  <c r="BL6235" i="17"/>
  <c r="BL6211" i="17"/>
  <c r="BL6187" i="17"/>
  <c r="BL6163" i="17"/>
  <c r="BL6139" i="17"/>
  <c r="BL6115" i="17"/>
  <c r="BL6091" i="17"/>
  <c r="BL6067" i="17"/>
  <c r="BL6043" i="17"/>
  <c r="BL6019" i="17"/>
  <c r="BL5995" i="17"/>
  <c r="BL5971" i="17"/>
  <c r="BL5947" i="17"/>
  <c r="BL5923" i="17"/>
  <c r="BL5899" i="17"/>
  <c r="BL5875" i="17"/>
  <c r="BL5851" i="17"/>
  <c r="BL5827" i="17"/>
  <c r="BL5803" i="17"/>
  <c r="BL5779" i="17"/>
  <c r="BL5755" i="17"/>
  <c r="BL5731" i="17"/>
  <c r="BL5707" i="17"/>
  <c r="BL5683" i="17"/>
  <c r="BL5659" i="17"/>
  <c r="BL5635" i="17"/>
  <c r="BL5611" i="17"/>
  <c r="BL5587" i="17"/>
  <c r="BL5563" i="17"/>
  <c r="BL5539" i="17"/>
  <c r="BL5515" i="17"/>
  <c r="BL5491" i="17"/>
  <c r="BL5467" i="17"/>
  <c r="BL5443" i="17"/>
  <c r="BL5419" i="17"/>
  <c r="BL5395" i="17"/>
  <c r="BL5371" i="17"/>
  <c r="BL5347" i="17"/>
  <c r="BL5323" i="17"/>
  <c r="BL5299" i="17"/>
  <c r="BL5275" i="17"/>
  <c r="BL5251" i="17"/>
  <c r="BL5227" i="17"/>
  <c r="BL5203" i="17"/>
  <c r="BL5179" i="17"/>
  <c r="BL5155" i="17"/>
  <c r="BL5131" i="17"/>
  <c r="BL5107" i="17"/>
  <c r="BL5083" i="17"/>
  <c r="BL5059" i="17"/>
  <c r="BL5035" i="17"/>
  <c r="BL5011" i="17"/>
  <c r="BL4987" i="17"/>
  <c r="BL4964" i="17"/>
  <c r="BL4942" i="17"/>
  <c r="BL4924" i="17"/>
  <c r="BL4903" i="17"/>
  <c r="BL4881" i="17"/>
  <c r="BL4862" i="17"/>
  <c r="BL4842" i="17"/>
  <c r="BL4820" i="17"/>
  <c r="BL4798" i="17"/>
  <c r="BL4782" i="17"/>
  <c r="BL4765" i="17"/>
  <c r="BL4748" i="17"/>
  <c r="BL4732" i="17"/>
  <c r="BL4717" i="17"/>
  <c r="BL4700" i="17"/>
  <c r="BL4684" i="17"/>
  <c r="BL4669" i="17"/>
  <c r="BL4652" i="17"/>
  <c r="BL4636" i="17"/>
  <c r="BL4621" i="17"/>
  <c r="BL4604" i="17"/>
  <c r="BL4588" i="17"/>
  <c r="BL4573" i="17"/>
  <c r="BL4556" i="17"/>
  <c r="BL4540" i="17"/>
  <c r="BL4525" i="17"/>
  <c r="BL4508" i="17"/>
  <c r="BL4492" i="17"/>
  <c r="BL4477" i="17"/>
  <c r="BL4460" i="17"/>
  <c r="BL4444" i="17"/>
  <c r="BL4429" i="17"/>
  <c r="BL4413" i="17"/>
  <c r="BL4399" i="17"/>
  <c r="BL4386" i="17"/>
  <c r="BL4372" i="17"/>
  <c r="BL4359" i="17"/>
  <c r="BL4346" i="17"/>
  <c r="BL4333" i="17"/>
  <c r="BL4320" i="17"/>
  <c r="BL4307" i="17"/>
  <c r="BL4294" i="17"/>
  <c r="BL4281" i="17"/>
  <c r="BL4268" i="17"/>
  <c r="BL4255" i="17"/>
  <c r="BL4242" i="17"/>
  <c r="BL4228" i="17"/>
  <c r="BL4215" i="17"/>
  <c r="BL4202" i="17"/>
  <c r="BL4189" i="17"/>
  <c r="BL4176" i="17"/>
  <c r="BL4163" i="17"/>
  <c r="BL4150" i="17"/>
  <c r="BL4137" i="17"/>
  <c r="BL4124" i="17"/>
  <c r="BL4111" i="17"/>
  <c r="BL4098" i="17"/>
  <c r="BL4084" i="17"/>
  <c r="BL4071" i="17"/>
  <c r="BL4058" i="17"/>
  <c r="BL4045" i="17"/>
  <c r="BL4032" i="17"/>
  <c r="BL4019" i="17"/>
  <c r="BL4006" i="17"/>
  <c r="BL3993" i="17"/>
  <c r="BL3980" i="17"/>
  <c r="BL3967" i="17"/>
  <c r="BL3954" i="17"/>
  <c r="BL3940" i="17"/>
  <c r="BL3927" i="17"/>
  <c r="BL3914" i="17"/>
  <c r="BL3901" i="17"/>
  <c r="BL3888" i="17"/>
  <c r="BL3875" i="17"/>
  <c r="BL3862" i="17"/>
  <c r="BL3849" i="17"/>
  <c r="BL3836" i="17"/>
  <c r="BL3823" i="17"/>
  <c r="BL3810" i="17"/>
  <c r="BL3796" i="17"/>
  <c r="BL3783" i="17"/>
  <c r="BL3770" i="17"/>
  <c r="BL3757" i="17"/>
  <c r="BL3744" i="17"/>
  <c r="BL3731" i="17"/>
  <c r="BL3719" i="17"/>
  <c r="BL3707" i="17"/>
  <c r="BL3695" i="17"/>
  <c r="BL3683" i="17"/>
  <c r="BL3671" i="17"/>
  <c r="BL3659" i="17"/>
  <c r="BL3647" i="17"/>
  <c r="BL3635" i="17"/>
  <c r="BL3623" i="17"/>
  <c r="BL3611" i="17"/>
  <c r="BL3599" i="17"/>
  <c r="BL3587" i="17"/>
  <c r="BL3575" i="17"/>
  <c r="BL3563" i="17"/>
  <c r="BL3551" i="17"/>
  <c r="BL3539" i="17"/>
  <c r="BL3527" i="17"/>
  <c r="BL3515" i="17"/>
  <c r="BL3503" i="17"/>
  <c r="BL3491" i="17"/>
  <c r="BL3479" i="17"/>
  <c r="BL3467" i="17"/>
  <c r="BL3455" i="17"/>
  <c r="BL3443" i="17"/>
  <c r="BL3431" i="17"/>
  <c r="BL3419" i="17"/>
  <c r="BL3407" i="17"/>
  <c r="BL3395" i="17"/>
  <c r="BL3383" i="17"/>
  <c r="BL3371" i="17"/>
  <c r="BL3359" i="17"/>
  <c r="BL3347" i="17"/>
  <c r="BL3335" i="17"/>
  <c r="BL3323" i="17"/>
  <c r="BL3311" i="17"/>
  <c r="BL3299" i="17"/>
  <c r="BL3287" i="17"/>
  <c r="BL3275" i="17"/>
  <c r="BL3263" i="17"/>
  <c r="BL3251" i="17"/>
  <c r="BL3239" i="17"/>
  <c r="BL3227" i="17"/>
  <c r="BL3215" i="17"/>
  <c r="BL3203" i="17"/>
  <c r="BL3191" i="17"/>
  <c r="BL3179" i="17"/>
  <c r="BL3167" i="17"/>
  <c r="BL3155" i="17"/>
  <c r="BL3143" i="17"/>
  <c r="BL3131" i="17"/>
  <c r="BL3119" i="17"/>
  <c r="BL3107" i="17"/>
  <c r="BL3095" i="17"/>
  <c r="BL3083" i="17"/>
  <c r="BL3071" i="17"/>
  <c r="BL3059" i="17"/>
  <c r="BL3047" i="17"/>
  <c r="BL3035" i="17"/>
  <c r="BL3023" i="17"/>
  <c r="BL3011" i="17"/>
  <c r="BL2999" i="17"/>
  <c r="BL2987" i="17"/>
  <c r="BL2975" i="17"/>
  <c r="BL2963" i="17"/>
  <c r="BL2951" i="17"/>
  <c r="BL2939" i="17"/>
  <c r="BL2927" i="17"/>
  <c r="BL2915" i="17"/>
  <c r="BL2903" i="17"/>
  <c r="BL2891" i="17"/>
  <c r="BL2879" i="17"/>
  <c r="BL2867" i="17"/>
  <c r="BL2855" i="17"/>
  <c r="BL2843" i="17"/>
  <c r="BL2831" i="17"/>
  <c r="BL2819" i="17"/>
  <c r="BL2807" i="17"/>
  <c r="BL2795" i="17"/>
  <c r="BL2783" i="17"/>
  <c r="BL2771" i="17"/>
  <c r="BL2759" i="17"/>
  <c r="BL2747" i="17"/>
  <c r="BL2735" i="17"/>
  <c r="BL2723" i="17"/>
  <c r="BL2711" i="17"/>
  <c r="BL2699" i="17"/>
  <c r="BL2687" i="17"/>
  <c r="BL2675" i="17"/>
  <c r="BL2663" i="17"/>
  <c r="BL2651" i="17"/>
  <c r="BL2639" i="17"/>
  <c r="BL2627" i="17"/>
  <c r="BL2615" i="17"/>
  <c r="BL2603" i="17"/>
  <c r="BL2591" i="17"/>
  <c r="BL2579" i="17"/>
  <c r="BL2567" i="17"/>
  <c r="BL2555" i="17"/>
  <c r="BL2543" i="17"/>
  <c r="BL2531" i="17"/>
  <c r="BL2519" i="17"/>
  <c r="BL2507" i="17"/>
  <c r="BL2495" i="17"/>
  <c r="BL2483" i="17"/>
  <c r="BL2471" i="17"/>
  <c r="BL2459" i="17"/>
  <c r="BL2447" i="17"/>
  <c r="BL2435" i="17"/>
  <c r="BL2423" i="17"/>
  <c r="BL2411" i="17"/>
  <c r="BL2399" i="17"/>
  <c r="BL2387" i="17"/>
  <c r="BL2375" i="17"/>
  <c r="BL2363" i="17"/>
  <c r="BL2351" i="17"/>
  <c r="BL2339" i="17"/>
  <c r="BL2327" i="17"/>
  <c r="BL2315" i="17"/>
  <c r="BL2303" i="17"/>
  <c r="BL2291" i="17"/>
  <c r="BL2279" i="17"/>
  <c r="BL2267" i="17"/>
  <c r="BL2255" i="17"/>
  <c r="BL2243" i="17"/>
  <c r="BL2231" i="17"/>
  <c r="BL2219" i="17"/>
  <c r="BL2207" i="17"/>
  <c r="BL2195" i="17"/>
  <c r="BL2183" i="17"/>
  <c r="BL2171" i="17"/>
  <c r="BL2159" i="17"/>
  <c r="BL2147" i="17"/>
  <c r="BL2135" i="17"/>
  <c r="BL2123" i="17"/>
  <c r="BL2111" i="17"/>
  <c r="BL2099" i="17"/>
  <c r="BL2087" i="17"/>
  <c r="BL2075" i="17"/>
  <c r="BL2063" i="17"/>
  <c r="BL2051" i="17"/>
  <c r="BL2039" i="17"/>
  <c r="BL2027" i="17"/>
  <c r="BL2015" i="17"/>
  <c r="BL2003" i="17"/>
  <c r="BL1991" i="17"/>
  <c r="BL1979" i="17"/>
  <c r="BL1967" i="17"/>
  <c r="BL1955" i="17"/>
  <c r="BL1943" i="17"/>
  <c r="BL1931" i="17"/>
  <c r="BL1919" i="17"/>
  <c r="BL1907" i="17"/>
  <c r="BL1895" i="17"/>
  <c r="BL1883" i="17"/>
  <c r="BL1871" i="17"/>
  <c r="BL1859" i="17"/>
  <c r="BL1847" i="17"/>
  <c r="BL1835" i="17"/>
  <c r="BL1823" i="17"/>
  <c r="BL1811" i="17"/>
  <c r="BL1799" i="17"/>
  <c r="BL1787" i="17"/>
  <c r="BL1775" i="17"/>
  <c r="BL1763" i="17"/>
  <c r="BL1751" i="17"/>
  <c r="BL1739" i="17"/>
  <c r="BL1727" i="17"/>
  <c r="BL1715" i="17"/>
  <c r="BL1703" i="17"/>
  <c r="BL1691" i="17"/>
  <c r="BL1679" i="17"/>
  <c r="BL1667" i="17"/>
  <c r="BL1655" i="17"/>
  <c r="BL1643" i="17"/>
  <c r="BL1631" i="17"/>
  <c r="BL1619" i="17"/>
  <c r="BL1607" i="17"/>
  <c r="BL1595" i="17"/>
  <c r="BL1583" i="17"/>
  <c r="BL1571" i="17"/>
  <c r="BL1559" i="17"/>
  <c r="BL1547" i="17"/>
  <c r="BL1535" i="17"/>
  <c r="BL1523" i="17"/>
  <c r="BL1511" i="17"/>
  <c r="BL1499" i="17"/>
  <c r="BL1487" i="17"/>
  <c r="BL1475" i="17"/>
  <c r="BL1463" i="17"/>
  <c r="BL1451" i="17"/>
  <c r="BL1439" i="17"/>
  <c r="BL1427" i="17"/>
  <c r="BL1415" i="17"/>
  <c r="BL1403" i="17"/>
  <c r="BL1391" i="17"/>
  <c r="BL1379" i="17"/>
  <c r="BL1367" i="17"/>
  <c r="BL1355" i="17"/>
  <c r="BL7593" i="17"/>
  <c r="BL7516" i="17"/>
  <c r="BL7448" i="17"/>
  <c r="BL7383" i="17"/>
  <c r="BL7325" i="17"/>
  <c r="BL7273" i="17"/>
  <c r="BL7220" i="17"/>
  <c r="BL7168" i="17"/>
  <c r="BL7116" i="17"/>
  <c r="BL7063" i="17"/>
  <c r="BL7011" i="17"/>
  <c r="BL6958" i="17"/>
  <c r="BL6906" i="17"/>
  <c r="BL6854" i="17"/>
  <c r="BL6801" i="17"/>
  <c r="BL6749" i="17"/>
  <c r="BL6697" i="17"/>
  <c r="BL6644" i="17"/>
  <c r="BL6594" i="17"/>
  <c r="BL6546" i="17"/>
  <c r="BL6498" i="17"/>
  <c r="BL6450" i="17"/>
  <c r="BL6402" i="17"/>
  <c r="BL6354" i="17"/>
  <c r="BL6306" i="17"/>
  <c r="BL6258" i="17"/>
  <c r="BL6210" i="17"/>
  <c r="BL6162" i="17"/>
  <c r="BL6114" i="17"/>
  <c r="BL6066" i="17"/>
  <c r="BL6018" i="17"/>
  <c r="BL5970" i="17"/>
  <c r="BL5922" i="17"/>
  <c r="BL5874" i="17"/>
  <c r="BL5826" i="17"/>
  <c r="BL5778" i="17"/>
  <c r="BL5730" i="17"/>
  <c r="BL5682" i="17"/>
  <c r="BL5634" i="17"/>
  <c r="BL5586" i="17"/>
  <c r="BL5538" i="17"/>
  <c r="BL5490" i="17"/>
  <c r="BL5442" i="17"/>
  <c r="BL5394" i="17"/>
  <c r="BL5346" i="17"/>
  <c r="BL5298" i="17"/>
  <c r="BL5250" i="17"/>
  <c r="BL5202" i="17"/>
  <c r="BL5154" i="17"/>
  <c r="BL5106" i="17"/>
  <c r="BL5058" i="17"/>
  <c r="BL5010" i="17"/>
  <c r="BL4963" i="17"/>
  <c r="BL4922" i="17"/>
  <c r="BL4880" i="17"/>
  <c r="BL4840" i="17"/>
  <c r="BL4797" i="17"/>
  <c r="BL4762" i="17"/>
  <c r="BL4731" i="17"/>
  <c r="BL4699" i="17"/>
  <c r="BL4666" i="17"/>
  <c r="BL4635" i="17"/>
  <c r="BL4603" i="17"/>
  <c r="BL4570" i="17"/>
  <c r="BL4539" i="17"/>
  <c r="BL4507" i="17"/>
  <c r="BL4474" i="17"/>
  <c r="BL4443" i="17"/>
  <c r="BL4412" i="17"/>
  <c r="BL4384" i="17"/>
  <c r="BL4358" i="17"/>
  <c r="BL4332" i="17"/>
  <c r="BL4306" i="17"/>
  <c r="BL4280" i="17"/>
  <c r="BL4254" i="17"/>
  <c r="BL4227" i="17"/>
  <c r="BL4201" i="17"/>
  <c r="BL4175" i="17"/>
  <c r="BL4149" i="17"/>
  <c r="BL4123" i="17"/>
  <c r="BL4096" i="17"/>
  <c r="BL4070" i="17"/>
  <c r="BL4044" i="17"/>
  <c r="BL4018" i="17"/>
  <c r="BL3992" i="17"/>
  <c r="BL3966" i="17"/>
  <c r="BL3939" i="17"/>
  <c r="BL3913" i="17"/>
  <c r="BL3887" i="17"/>
  <c r="BL3861" i="17"/>
  <c r="BL3835" i="17"/>
  <c r="BL3808" i="17"/>
  <c r="BL3782" i="17"/>
  <c r="BL3756" i="17"/>
  <c r="BL3730" i="17"/>
  <c r="BL3706" i="17"/>
  <c r="BL3682" i="17"/>
  <c r="BL3658" i="17"/>
  <c r="BL3634" i="17"/>
  <c r="BL3610" i="17"/>
  <c r="BL3586" i="17"/>
  <c r="BL3562" i="17"/>
  <c r="BL3538" i="17"/>
  <c r="BL3514" i="17"/>
  <c r="BL3490" i="17"/>
  <c r="BL3466" i="17"/>
  <c r="BL3442" i="17"/>
  <c r="BL3418" i="17"/>
  <c r="BL3394" i="17"/>
  <c r="BL3370" i="17"/>
  <c r="BL3346" i="17"/>
  <c r="BL3322" i="17"/>
  <c r="BL3298" i="17"/>
  <c r="BL3274" i="17"/>
  <c r="BL3250" i="17"/>
  <c r="BL3226" i="17"/>
  <c r="BL3202" i="17"/>
  <c r="BL3178" i="17"/>
  <c r="BL3154" i="17"/>
  <c r="BL3130" i="17"/>
  <c r="BL3106" i="17"/>
  <c r="BL3082" i="17"/>
  <c r="BL3058" i="17"/>
  <c r="BL3034" i="17"/>
  <c r="BL3010" i="17"/>
  <c r="BL2986" i="17"/>
  <c r="BL2962" i="17"/>
  <c r="BL2938" i="17"/>
  <c r="BL2914" i="17"/>
  <c r="BL2890" i="17"/>
  <c r="BL2866" i="17"/>
  <c r="BL2842" i="17"/>
  <c r="BL2818" i="17"/>
  <c r="BL2794" i="17"/>
  <c r="BL2770" i="17"/>
  <c r="BL2746" i="17"/>
  <c r="BL2722" i="17"/>
  <c r="BL2698" i="17"/>
  <c r="BL2674" i="17"/>
  <c r="BL2650" i="17"/>
  <c r="BL2626" i="17"/>
  <c r="BL2604" i="17"/>
  <c r="BL2582" i="17"/>
  <c r="BL2560" i="17"/>
  <c r="BL2542" i="17"/>
  <c r="BL2521" i="17"/>
  <c r="BL2499" i="17"/>
  <c r="BL2480" i="17"/>
  <c r="BL2460" i="17"/>
  <c r="BL2440" i="17"/>
  <c r="BL2424" i="17"/>
  <c r="BL2408" i="17"/>
  <c r="BL2391" i="17"/>
  <c r="BL2376" i="17"/>
  <c r="BL2360" i="17"/>
  <c r="BL2343" i="17"/>
  <c r="BL2328" i="17"/>
  <c r="BL2312" i="17"/>
  <c r="BL2295" i="17"/>
  <c r="BL2280" i="17"/>
  <c r="BL2264" i="17"/>
  <c r="BL2247" i="17"/>
  <c r="BL2232" i="17"/>
  <c r="BL2216" i="17"/>
  <c r="BL2200" i="17"/>
  <c r="BL2186" i="17"/>
  <c r="BL2172" i="17"/>
  <c r="BL2157" i="17"/>
  <c r="BL2143" i="17"/>
  <c r="BL2130" i="17"/>
  <c r="BL2117" i="17"/>
  <c r="BL2104" i="17"/>
  <c r="BL2091" i="17"/>
  <c r="BL2078" i="17"/>
  <c r="BL2065" i="17"/>
  <c r="BL2052" i="17"/>
  <c r="BL2038" i="17"/>
  <c r="BL2025" i="17"/>
  <c r="BL2012" i="17"/>
  <c r="BL1999" i="17"/>
  <c r="BL1986" i="17"/>
  <c r="BL1973" i="17"/>
  <c r="BL1960" i="17"/>
  <c r="BL1947" i="17"/>
  <c r="BL1934" i="17"/>
  <c r="BL1921" i="17"/>
  <c r="BL1908" i="17"/>
  <c r="BL1894" i="17"/>
  <c r="BL1881" i="17"/>
  <c r="BL1868" i="17"/>
  <c r="BL1855" i="17"/>
  <c r="BL1842" i="17"/>
  <c r="BL1829" i="17"/>
  <c r="BL1816" i="17"/>
  <c r="BL1803" i="17"/>
  <c r="BL1790" i="17"/>
  <c r="BL1777" i="17"/>
  <c r="BL1764" i="17"/>
  <c r="BL1750" i="17"/>
  <c r="BL1737" i="17"/>
  <c r="BL1724" i="17"/>
  <c r="BL1711" i="17"/>
  <c r="BL1698" i="17"/>
  <c r="BL1685" i="17"/>
  <c r="BL1672" i="17"/>
  <c r="BL1659" i="17"/>
  <c r="BL1646" i="17"/>
  <c r="BL1633" i="17"/>
  <c r="BL1620" i="17"/>
  <c r="BL1606" i="17"/>
  <c r="BL1593" i="17"/>
  <c r="BL1580" i="17"/>
  <c r="BL1567" i="17"/>
  <c r="BL1554" i="17"/>
  <c r="BL1541" i="17"/>
  <c r="BL1528" i="17"/>
  <c r="BL1515" i="17"/>
  <c r="BL1502" i="17"/>
  <c r="BL1489" i="17"/>
  <c r="BL1476" i="17"/>
  <c r="BL1462" i="17"/>
  <c r="BL1449" i="17"/>
  <c r="BL1436" i="17"/>
  <c r="BL1423" i="17"/>
  <c r="BL1410" i="17"/>
  <c r="BL1397" i="17"/>
  <c r="BL1384" i="17"/>
  <c r="BL1371" i="17"/>
  <c r="BL1358" i="17"/>
  <c r="BL1345" i="17"/>
  <c r="BL1333" i="17"/>
  <c r="BL1321" i="17"/>
  <c r="BL1309" i="17"/>
  <c r="BL1297" i="17"/>
  <c r="BL1285" i="17"/>
  <c r="BL1273" i="17"/>
  <c r="BL1261" i="17"/>
  <c r="BL1249" i="17"/>
  <c r="BL1237" i="17"/>
  <c r="BL1225" i="17"/>
  <c r="BL1213" i="17"/>
  <c r="BL1201" i="17"/>
  <c r="BL1189" i="17"/>
  <c r="BL1177" i="17"/>
  <c r="BL1165" i="17"/>
  <c r="BL1153" i="17"/>
  <c r="BL1141" i="17"/>
  <c r="BL1129" i="17"/>
  <c r="BL7658" i="17"/>
  <c r="BL7573" i="17"/>
  <c r="BL7500" i="17"/>
  <c r="BL7431" i="17"/>
  <c r="BL7368" i="17"/>
  <c r="BL7312" i="17"/>
  <c r="BL7260" i="17"/>
  <c r="BL7207" i="17"/>
  <c r="BL7155" i="17"/>
  <c r="BL7102" i="17"/>
  <c r="BL7050" i="17"/>
  <c r="BL6998" i="17"/>
  <c r="BL6945" i="17"/>
  <c r="BL6893" i="17"/>
  <c r="BL6841" i="17"/>
  <c r="BL6788" i="17"/>
  <c r="BL6736" i="17"/>
  <c r="BL6684" i="17"/>
  <c r="BL6631" i="17"/>
  <c r="BL6582" i="17"/>
  <c r="BL6534" i="17"/>
  <c r="BL6486" i="17"/>
  <c r="BL6438" i="17"/>
  <c r="BL6390" i="17"/>
  <c r="BL6342" i="17"/>
  <c r="BL6294" i="17"/>
  <c r="BL6246" i="17"/>
  <c r="BL6198" i="17"/>
  <c r="BL6150" i="17"/>
  <c r="BL6102" i="17"/>
  <c r="BL6054" i="17"/>
  <c r="BL6006" i="17"/>
  <c r="BL5958" i="17"/>
  <c r="BL5910" i="17"/>
  <c r="BL5862" i="17"/>
  <c r="BL5814" i="17"/>
  <c r="BL5766" i="17"/>
  <c r="BL5718" i="17"/>
  <c r="BL5670" i="17"/>
  <c r="BL5622" i="17"/>
  <c r="BL5574" i="17"/>
  <c r="BL5526" i="17"/>
  <c r="BL5478" i="17"/>
  <c r="BL5430" i="17"/>
  <c r="BL5382" i="17"/>
  <c r="BL5334" i="17"/>
  <c r="BL5286" i="17"/>
  <c r="BL5238" i="17"/>
  <c r="BL5190" i="17"/>
  <c r="BL5142" i="17"/>
  <c r="BL5094" i="17"/>
  <c r="BL5046" i="17"/>
  <c r="BL4998" i="17"/>
  <c r="BL4952" i="17"/>
  <c r="BL4912" i="17"/>
  <c r="BL4869" i="17"/>
  <c r="BL4830" i="17"/>
  <c r="BL4790" i="17"/>
  <c r="BL4755" i="17"/>
  <c r="BL4723" i="17"/>
  <c r="BL4690" i="17"/>
  <c r="BL4659" i="17"/>
  <c r="BL4627" i="17"/>
  <c r="BL4594" i="17"/>
  <c r="BL4563" i="17"/>
  <c r="BL4531" i="17"/>
  <c r="BL4498" i="17"/>
  <c r="BL4467" i="17"/>
  <c r="BL4435" i="17"/>
  <c r="BL4405" i="17"/>
  <c r="BL4378" i="17"/>
  <c r="BL4352" i="17"/>
  <c r="BL4326" i="17"/>
  <c r="BL4299" i="17"/>
  <c r="BL4273" i="17"/>
  <c r="BL4247" i="17"/>
  <c r="BL4221" i="17"/>
  <c r="BL4195" i="17"/>
  <c r="BL4168" i="17"/>
  <c r="BL4142" i="17"/>
  <c r="BL4116" i="17"/>
  <c r="BL4090" i="17"/>
  <c r="BL4064" i="17"/>
  <c r="BL4038" i="17"/>
  <c r="BL4011" i="17"/>
  <c r="BL3985" i="17"/>
  <c r="BL3959" i="17"/>
  <c r="BL3933" i="17"/>
  <c r="BL3907" i="17"/>
  <c r="BL3880" i="17"/>
  <c r="BL3854" i="17"/>
  <c r="BL3828" i="17"/>
  <c r="BL3802" i="17"/>
  <c r="BL3776" i="17"/>
  <c r="BL3750" i="17"/>
  <c r="BL3724" i="17"/>
  <c r="BL3700" i="17"/>
  <c r="BL3676" i="17"/>
  <c r="BL3652" i="17"/>
  <c r="BL3628" i="17"/>
  <c r="BL3604" i="17"/>
  <c r="BL3580" i="17"/>
  <c r="BL3556" i="17"/>
  <c r="BL3532" i="17"/>
  <c r="BL3508" i="17"/>
  <c r="BL3484" i="17"/>
  <c r="BL3460" i="17"/>
  <c r="BL3436" i="17"/>
  <c r="BL3412" i="17"/>
  <c r="BL3388" i="17"/>
  <c r="BL3364" i="17"/>
  <c r="BL3340" i="17"/>
  <c r="BL3316" i="17"/>
  <c r="BL3292" i="17"/>
  <c r="BL3268" i="17"/>
  <c r="BL3244" i="17"/>
  <c r="BL3220" i="17"/>
  <c r="BL3196" i="17"/>
  <c r="BL3172" i="17"/>
  <c r="BL3148" i="17"/>
  <c r="BL3124" i="17"/>
  <c r="BL3100" i="17"/>
  <c r="BL3076" i="17"/>
  <c r="BL3052" i="17"/>
  <c r="BL3028" i="17"/>
  <c r="BL3004" i="17"/>
  <c r="BL2980" i="17"/>
  <c r="BL2956" i="17"/>
  <c r="BL2932" i="17"/>
  <c r="BL2908" i="17"/>
  <c r="BL2884" i="17"/>
  <c r="BL2860" i="17"/>
  <c r="BL2836" i="17"/>
  <c r="BL2812" i="17"/>
  <c r="BL2788" i="17"/>
  <c r="BL2764" i="17"/>
  <c r="BL2740" i="17"/>
  <c r="BL2716" i="17"/>
  <c r="BL2692" i="17"/>
  <c r="BL2668" i="17"/>
  <c r="BL2644" i="17"/>
  <c r="BL2620" i="17"/>
  <c r="BL2602" i="17"/>
  <c r="BL2581" i="17"/>
  <c r="BL2559" i="17"/>
  <c r="BL2540" i="17"/>
  <c r="BL2520" i="17"/>
  <c r="BL2498" i="17"/>
  <c r="BL2476" i="17"/>
  <c r="BL2458" i="17"/>
  <c r="BL2439" i="17"/>
  <c r="BL2422" i="17"/>
  <c r="BL2407" i="17"/>
  <c r="BL2390" i="17"/>
  <c r="BL2374" i="17"/>
  <c r="BL2359" i="17"/>
  <c r="BL2342" i="17"/>
  <c r="BL2326" i="17"/>
  <c r="BL2311" i="17"/>
  <c r="BL2294" i="17"/>
  <c r="BL2278" i="17"/>
  <c r="BL2263" i="17"/>
  <c r="BL2246" i="17"/>
  <c r="BL2230" i="17"/>
  <c r="BL2215" i="17"/>
  <c r="BL2199" i="17"/>
  <c r="BL2185" i="17"/>
  <c r="BL2170" i="17"/>
  <c r="BL2156" i="17"/>
  <c r="BL2142" i="17"/>
  <c r="BL2129" i="17"/>
  <c r="BL2116" i="17"/>
  <c r="BL2103" i="17"/>
  <c r="BL2090" i="17"/>
  <c r="BL2077" i="17"/>
  <c r="BL2064" i="17"/>
  <c r="BL2050" i="17"/>
  <c r="BL2037" i="17"/>
  <c r="BL2024" i="17"/>
  <c r="BL2011" i="17"/>
  <c r="BL1998" i="17"/>
  <c r="BL1985" i="17"/>
  <c r="BL1972" i="17"/>
  <c r="BL1959" i="17"/>
  <c r="BL1946" i="17"/>
  <c r="BL1933" i="17"/>
  <c r="BL1920" i="17"/>
  <c r="BL1906" i="17"/>
  <c r="BL1893" i="17"/>
  <c r="BL1880" i="17"/>
  <c r="BL1867" i="17"/>
  <c r="BL1854" i="17"/>
  <c r="BL1841" i="17"/>
  <c r="BL1828" i="17"/>
  <c r="BL1815" i="17"/>
  <c r="BL1802" i="17"/>
  <c r="BL1789" i="17"/>
  <c r="BL1776" i="17"/>
  <c r="BL1762" i="17"/>
  <c r="BL1749" i="17"/>
  <c r="BL1736" i="17"/>
  <c r="BL1723" i="17"/>
  <c r="BL1710" i="17"/>
  <c r="BL1697" i="17"/>
  <c r="BL1684" i="17"/>
  <c r="BL1671" i="17"/>
  <c r="BL1658" i="17"/>
  <c r="BL1645" i="17"/>
  <c r="BL1632" i="17"/>
  <c r="BL1618" i="17"/>
  <c r="BL1605" i="17"/>
  <c r="BL1592" i="17"/>
  <c r="BL1579" i="17"/>
  <c r="BL1566" i="17"/>
  <c r="BL1553" i="17"/>
  <c r="BL1540" i="17"/>
  <c r="BL1527" i="17"/>
  <c r="BL1514" i="17"/>
  <c r="BL1501" i="17"/>
  <c r="BL1488" i="17"/>
  <c r="BL1474" i="17"/>
  <c r="BL1461" i="17"/>
  <c r="BL1448" i="17"/>
  <c r="BL1435" i="17"/>
  <c r="BL1422" i="17"/>
  <c r="BL1409" i="17"/>
  <c r="BL1396" i="17"/>
  <c r="BL1383" i="17"/>
  <c r="BL1370" i="17"/>
  <c r="BL1357" i="17"/>
  <c r="BL1344" i="17"/>
  <c r="BL1332" i="17"/>
  <c r="BL1320" i="17"/>
  <c r="BL7656" i="17"/>
  <c r="BL7569" i="17"/>
  <c r="BL7497" i="17"/>
  <c r="BL7429" i="17"/>
  <c r="BL7365" i="17"/>
  <c r="BL7310" i="17"/>
  <c r="BL7257" i="17"/>
  <c r="BL7205" i="17"/>
  <c r="BL7153" i="17"/>
  <c r="BL7100" i="17"/>
  <c r="BL7048" i="17"/>
  <c r="BL6996" i="17"/>
  <c r="BL6943" i="17"/>
  <c r="BL6891" i="17"/>
  <c r="BL6838" i="17"/>
  <c r="BL6786" i="17"/>
  <c r="BL6734" i="17"/>
  <c r="BL6681" i="17"/>
  <c r="BL6629" i="17"/>
  <c r="BL6580" i="17"/>
  <c r="BL6532" i="17"/>
  <c r="BL6484" i="17"/>
  <c r="BL6436" i="17"/>
  <c r="BL6388" i="17"/>
  <c r="BL6340" i="17"/>
  <c r="BL6292" i="17"/>
  <c r="BL6244" i="17"/>
  <c r="BL6196" i="17"/>
  <c r="BL6148" i="17"/>
  <c r="BL6100" i="17"/>
  <c r="BL6052" i="17"/>
  <c r="BL6004" i="17"/>
  <c r="BL5956" i="17"/>
  <c r="BL5908" i="17"/>
  <c r="BL5860" i="17"/>
  <c r="BL5812" i="17"/>
  <c r="BL5764" i="17"/>
  <c r="BL5716" i="17"/>
  <c r="BL5668" i="17"/>
  <c r="BL5620" i="17"/>
  <c r="BL5572" i="17"/>
  <c r="BL5524" i="17"/>
  <c r="BL5476" i="17"/>
  <c r="BL5428" i="17"/>
  <c r="BL5380" i="17"/>
  <c r="BL5332" i="17"/>
  <c r="BL5284" i="17"/>
  <c r="BL5236" i="17"/>
  <c r="BL5188" i="17"/>
  <c r="BL5140" i="17"/>
  <c r="BL5092" i="17"/>
  <c r="BL5044" i="17"/>
  <c r="BL4996" i="17"/>
  <c r="BL4951" i="17"/>
  <c r="BL4910" i="17"/>
  <c r="BL4868" i="17"/>
  <c r="BL4828" i="17"/>
  <c r="BL4786" i="17"/>
  <c r="BL4754" i="17"/>
  <c r="BL4722" i="17"/>
  <c r="BL4689" i="17"/>
  <c r="BL4658" i="17"/>
  <c r="BL4626" i="17"/>
  <c r="BL4593" i="17"/>
  <c r="BL4562" i="17"/>
  <c r="BL4530" i="17"/>
  <c r="BL4497" i="17"/>
  <c r="BL4466" i="17"/>
  <c r="BL4434" i="17"/>
  <c r="BL4403" i="17"/>
  <c r="BL4377" i="17"/>
  <c r="BL4351" i="17"/>
  <c r="BL4324" i="17"/>
  <c r="BL4298" i="17"/>
  <c r="BL4272" i="17"/>
  <c r="BL4246" i="17"/>
  <c r="BL4220" i="17"/>
  <c r="BL4194" i="17"/>
  <c r="BL4167" i="17"/>
  <c r="BL4141" i="17"/>
  <c r="BL4115" i="17"/>
  <c r="BL4089" i="17"/>
  <c r="BL4063" i="17"/>
  <c r="BL4036" i="17"/>
  <c r="BL4010" i="17"/>
  <c r="BL3984" i="17"/>
  <c r="BL3958" i="17"/>
  <c r="BL3932" i="17"/>
  <c r="BL3906" i="17"/>
  <c r="BL3879" i="17"/>
  <c r="BL3853" i="17"/>
  <c r="BL3827" i="17"/>
  <c r="BL3801" i="17"/>
  <c r="BL3775" i="17"/>
  <c r="BL3748" i="17"/>
  <c r="BL3723" i="17"/>
  <c r="BL3699" i="17"/>
  <c r="BL3675" i="17"/>
  <c r="BL3651" i="17"/>
  <c r="BL3627" i="17"/>
  <c r="BL3603" i="17"/>
  <c r="BL3579" i="17"/>
  <c r="BL3555" i="17"/>
  <c r="BL3531" i="17"/>
  <c r="BL3507" i="17"/>
  <c r="BL3483" i="17"/>
  <c r="BL3459" i="17"/>
  <c r="BL3435" i="17"/>
  <c r="BL3411" i="17"/>
  <c r="BL3387" i="17"/>
  <c r="BL3363" i="17"/>
  <c r="BL3339" i="17"/>
  <c r="BL3315" i="17"/>
  <c r="BL3291" i="17"/>
  <c r="BL3267" i="17"/>
  <c r="BL3243" i="17"/>
  <c r="BL3219" i="17"/>
  <c r="BL3195" i="17"/>
  <c r="BL3171" i="17"/>
  <c r="BL3147" i="17"/>
  <c r="BL3123" i="17"/>
  <c r="BL3099" i="17"/>
  <c r="BL3075" i="17"/>
  <c r="BL3051" i="17"/>
  <c r="BL3027" i="17"/>
  <c r="BL3003" i="17"/>
  <c r="BL2979" i="17"/>
  <c r="BL2955" i="17"/>
  <c r="BL2931" i="17"/>
  <c r="BL2907" i="17"/>
  <c r="BL2883" i="17"/>
  <c r="BL2859" i="17"/>
  <c r="BL2835" i="17"/>
  <c r="BL2811" i="17"/>
  <c r="BL2787" i="17"/>
  <c r="BL2763" i="17"/>
  <c r="BL2739" i="17"/>
  <c r="BL2715" i="17"/>
  <c r="BL2691" i="17"/>
  <c r="BL2667" i="17"/>
  <c r="BL2643" i="17"/>
  <c r="BL2619" i="17"/>
  <c r="BL2600" i="17"/>
  <c r="BL2580" i="17"/>
  <c r="BL2558" i="17"/>
  <c r="BL2536" i="17"/>
  <c r="BL2518" i="17"/>
  <c r="BL2497" i="17"/>
  <c r="BL2475" i="17"/>
  <c r="BL2457" i="17"/>
  <c r="BL2438" i="17"/>
  <c r="BL2421" i="17"/>
  <c r="BL2404" i="17"/>
  <c r="BL2389" i="17"/>
  <c r="BL2373" i="17"/>
  <c r="BL2356" i="17"/>
  <c r="BL2341" i="17"/>
  <c r="BL2325" i="17"/>
  <c r="BL2308" i="17"/>
  <c r="BL2293" i="17"/>
  <c r="BL2277" i="17"/>
  <c r="BL2260" i="17"/>
  <c r="BL2245" i="17"/>
  <c r="BL2229" i="17"/>
  <c r="BL2212" i="17"/>
  <c r="BL2198" i="17"/>
  <c r="BL2184" i="17"/>
  <c r="BL2169" i="17"/>
  <c r="BL2155" i="17"/>
  <c r="BL2141" i="17"/>
  <c r="BL2128" i="17"/>
  <c r="BL2115" i="17"/>
  <c r="BL2102" i="17"/>
  <c r="BL2089" i="17"/>
  <c r="BL2076" i="17"/>
  <c r="BL2062" i="17"/>
  <c r="BL2049" i="17"/>
  <c r="BL2036" i="17"/>
  <c r="BL2023" i="17"/>
  <c r="BL2010" i="17"/>
  <c r="BL1997" i="17"/>
  <c r="BL1984" i="17"/>
  <c r="BL1971" i="17"/>
  <c r="BL1958" i="17"/>
  <c r="BL1945" i="17"/>
  <c r="BL1932" i="17"/>
  <c r="BL1918" i="17"/>
  <c r="BL1905" i="17"/>
  <c r="BL1892" i="17"/>
  <c r="BL1879" i="17"/>
  <c r="BL1866" i="17"/>
  <c r="BL1853" i="17"/>
  <c r="BL1840" i="17"/>
  <c r="BL1827" i="17"/>
  <c r="BL1814" i="17"/>
  <c r="BL1801" i="17"/>
  <c r="BL1788" i="17"/>
  <c r="BL1774" i="17"/>
  <c r="BL1761" i="17"/>
  <c r="BL1748" i="17"/>
  <c r="BL1735" i="17"/>
  <c r="BL1722" i="17"/>
  <c r="BL1709" i="17"/>
  <c r="BL1696" i="17"/>
  <c r="BL1683" i="17"/>
  <c r="BL1670" i="17"/>
  <c r="BL1657" i="17"/>
  <c r="BL1644" i="17"/>
  <c r="BL1630" i="17"/>
  <c r="BL1617" i="17"/>
  <c r="BL1604" i="17"/>
  <c r="BL1591" i="17"/>
  <c r="BL1578" i="17"/>
  <c r="BL1565" i="17"/>
  <c r="BL1552" i="17"/>
  <c r="BL1539" i="17"/>
  <c r="BL1526" i="17"/>
  <c r="BL1513" i="17"/>
  <c r="BL1500" i="17"/>
  <c r="BL1486" i="17"/>
  <c r="BL1473" i="17"/>
  <c r="BL1460" i="17"/>
  <c r="BL1447" i="17"/>
  <c r="BL1434" i="17"/>
  <c r="BL1421" i="17"/>
  <c r="BL1408" i="17"/>
  <c r="BL1395" i="17"/>
  <c r="BL1382" i="17"/>
  <c r="BL1369" i="17"/>
  <c r="BL1356" i="17"/>
  <c r="BL1343" i="17"/>
  <c r="BL1331" i="17"/>
  <c r="BL1319" i="17"/>
  <c r="BL1307" i="17"/>
  <c r="BL1295" i="17"/>
  <c r="BL1283" i="17"/>
  <c r="BL1271" i="17"/>
  <c r="BL1259" i="17"/>
  <c r="BL1247" i="17"/>
  <c r="BL1235" i="17"/>
  <c r="BL1223" i="17"/>
  <c r="BL1211" i="17"/>
  <c r="BL1199" i="17"/>
  <c r="BL1187" i="17"/>
  <c r="BL1175" i="17"/>
  <c r="BL1163" i="17"/>
  <c r="BL1151" i="17"/>
  <c r="BL1139" i="17"/>
  <c r="BL1127" i="17"/>
  <c r="BL1115" i="17"/>
  <c r="BL1103" i="17"/>
  <c r="BL1091" i="17"/>
  <c r="BL1079" i="17"/>
  <c r="BL1067" i="17"/>
  <c r="BL7644" i="17"/>
  <c r="BL7560" i="17"/>
  <c r="BL7488" i="17"/>
  <c r="BL7420" i="17"/>
  <c r="BL7357" i="17"/>
  <c r="BL7303" i="17"/>
  <c r="BL7251" i="17"/>
  <c r="BL7198" i="17"/>
  <c r="BL7146" i="17"/>
  <c r="BL7094" i="17"/>
  <c r="BL7041" i="17"/>
  <c r="BL6989" i="17"/>
  <c r="BL6937" i="17"/>
  <c r="BL6884" i="17"/>
  <c r="BL6832" i="17"/>
  <c r="BL6780" i="17"/>
  <c r="BL6727" i="17"/>
  <c r="BL6675" i="17"/>
  <c r="BL6622" i="17"/>
  <c r="BL6574" i="17"/>
  <c r="BL6526" i="17"/>
  <c r="BL6478" i="17"/>
  <c r="BL6430" i="17"/>
  <c r="BL6382" i="17"/>
  <c r="BL6334" i="17"/>
  <c r="BL6286" i="17"/>
  <c r="BL6238" i="17"/>
  <c r="BL6190" i="17"/>
  <c r="BL6142" i="17"/>
  <c r="BL6094" i="17"/>
  <c r="BL6046" i="17"/>
  <c r="BL5998" i="17"/>
  <c r="BL5950" i="17"/>
  <c r="BL5902" i="17"/>
  <c r="BL5854" i="17"/>
  <c r="BL5806" i="17"/>
  <c r="BL5758" i="17"/>
  <c r="BL5710" i="17"/>
  <c r="BL5662" i="17"/>
  <c r="BL5614" i="17"/>
  <c r="BL5566" i="17"/>
  <c r="BL5518" i="17"/>
  <c r="BL5470" i="17"/>
  <c r="BL5422" i="17"/>
  <c r="BL5374" i="17"/>
  <c r="BL5326" i="17"/>
  <c r="BL5278" i="17"/>
  <c r="BL5230" i="17"/>
  <c r="BL5182" i="17"/>
  <c r="BL5134" i="17"/>
  <c r="BL5086" i="17"/>
  <c r="BL5038" i="17"/>
  <c r="BL4990" i="17"/>
  <c r="BL4950" i="17"/>
  <c r="BL4906" i="17"/>
  <c r="BL4867" i="17"/>
  <c r="BL4826" i="17"/>
  <c r="BL4785" i="17"/>
  <c r="BL4753" i="17"/>
  <c r="BL4720" i="17"/>
  <c r="BL4688" i="17"/>
  <c r="BL4657" i="17"/>
  <c r="BL4624" i="17"/>
  <c r="BL4592" i="17"/>
  <c r="BL4561" i="17"/>
  <c r="BL4528" i="17"/>
  <c r="BL4496" i="17"/>
  <c r="BL4465" i="17"/>
  <c r="BL4432" i="17"/>
  <c r="BL4402" i="17"/>
  <c r="BL4376" i="17"/>
  <c r="BL4350" i="17"/>
  <c r="BL4323" i="17"/>
  <c r="BL4297" i="17"/>
  <c r="BL4271" i="17"/>
  <c r="BL4245" i="17"/>
  <c r="BL4219" i="17"/>
  <c r="BL4192" i="17"/>
  <c r="BL4166" i="17"/>
  <c r="BL4140" i="17"/>
  <c r="BL4114" i="17"/>
  <c r="BL4088" i="17"/>
  <c r="BL4062" i="17"/>
  <c r="BL4035" i="17"/>
  <c r="BL4009" i="17"/>
  <c r="BL3983" i="17"/>
  <c r="BL3957" i="17"/>
  <c r="BL3931" i="17"/>
  <c r="BL3904" i="17"/>
  <c r="BL3878" i="17"/>
  <c r="BL3852" i="17"/>
  <c r="BL3826" i="17"/>
  <c r="BL3800" i="17"/>
  <c r="BL3774" i="17"/>
  <c r="BL3747" i="17"/>
  <c r="BL3722" i="17"/>
  <c r="BL3698" i="17"/>
  <c r="BL3674" i="17"/>
  <c r="BL3650" i="17"/>
  <c r="BL3626" i="17"/>
  <c r="BL3602" i="17"/>
  <c r="BL3578" i="17"/>
  <c r="BL3554" i="17"/>
  <c r="BL3530" i="17"/>
  <c r="BL3506" i="17"/>
  <c r="BL3482" i="17"/>
  <c r="BL3458" i="17"/>
  <c r="BL3434" i="17"/>
  <c r="BL3410" i="17"/>
  <c r="BL3386" i="17"/>
  <c r="BL3362" i="17"/>
  <c r="BL3338" i="17"/>
  <c r="BL3314" i="17"/>
  <c r="BL3290" i="17"/>
  <c r="BL3266" i="17"/>
  <c r="BL3242" i="17"/>
  <c r="BL3218" i="17"/>
  <c r="BL3194" i="17"/>
  <c r="BL3170" i="17"/>
  <c r="BL3146" i="17"/>
  <c r="BL3122" i="17"/>
  <c r="BL3098" i="17"/>
  <c r="BL3074" i="17"/>
  <c r="BL3050" i="17"/>
  <c r="BL3026" i="17"/>
  <c r="BL3002" i="17"/>
  <c r="BL2978" i="17"/>
  <c r="BL2954" i="17"/>
  <c r="BL2930" i="17"/>
  <c r="BL2906" i="17"/>
  <c r="BL2882" i="17"/>
  <c r="BL2858" i="17"/>
  <c r="BL2834" i="17"/>
  <c r="BL2810" i="17"/>
  <c r="BL2786" i="17"/>
  <c r="BL2762" i="17"/>
  <c r="BL2738" i="17"/>
  <c r="BL2714" i="17"/>
  <c r="BL2690" i="17"/>
  <c r="BL2666" i="17"/>
  <c r="BL2642" i="17"/>
  <c r="BL2618" i="17"/>
  <c r="BL2596" i="17"/>
  <c r="BL2578" i="17"/>
  <c r="BL2557" i="17"/>
  <c r="BL2535" i="17"/>
  <c r="BL2516" i="17"/>
  <c r="BL2496" i="17"/>
  <c r="BL2474" i="17"/>
  <c r="BL2456" i="17"/>
  <c r="BL2437" i="17"/>
  <c r="BL2420" i="17"/>
  <c r="BL2403" i="17"/>
  <c r="BL2388" i="17"/>
  <c r="BL2372" i="17"/>
  <c r="BL2355" i="17"/>
  <c r="BL2340" i="17"/>
  <c r="BL2324" i="17"/>
  <c r="BL2307" i="17"/>
  <c r="BL2292" i="17"/>
  <c r="BL2276" i="17"/>
  <c r="BL2259" i="17"/>
  <c r="BL2244" i="17"/>
  <c r="BL2228" i="17"/>
  <c r="BL2211" i="17"/>
  <c r="BL2197" i="17"/>
  <c r="BL2182" i="17"/>
  <c r="BL2168" i="17"/>
  <c r="BL2153" i="17"/>
  <c r="BL2140" i="17"/>
  <c r="BL2127" i="17"/>
  <c r="BL2114" i="17"/>
  <c r="BL2101" i="17"/>
  <c r="BL2088" i="17"/>
  <c r="BL2074" i="17"/>
  <c r="BL2061" i="17"/>
  <c r="BL2048" i="17"/>
  <c r="BL2035" i="17"/>
  <c r="BL2022" i="17"/>
  <c r="BL2009" i="17"/>
  <c r="BL1996" i="17"/>
  <c r="BL1983" i="17"/>
  <c r="BL1970" i="17"/>
  <c r="BL1957" i="17"/>
  <c r="BL1944" i="17"/>
  <c r="BL1930" i="17"/>
  <c r="BL1917" i="17"/>
  <c r="BL1904" i="17"/>
  <c r="BL1891" i="17"/>
  <c r="BL1878" i="17"/>
  <c r="BL1865" i="17"/>
  <c r="BL1852" i="17"/>
  <c r="BL1839" i="17"/>
  <c r="BL1826" i="17"/>
  <c r="BL1813" i="17"/>
  <c r="BL1800" i="17"/>
  <c r="BL1786" i="17"/>
  <c r="BL1773" i="17"/>
  <c r="BL1760" i="17"/>
  <c r="BL1747" i="17"/>
  <c r="BL1734" i="17"/>
  <c r="BL1721" i="17"/>
  <c r="BL1708" i="17"/>
  <c r="BL1695" i="17"/>
  <c r="BL1682" i="17"/>
  <c r="BL1669" i="17"/>
  <c r="BL1656" i="17"/>
  <c r="BL1642" i="17"/>
  <c r="BL1629" i="17"/>
  <c r="BL1616" i="17"/>
  <c r="BL1603" i="17"/>
  <c r="BL1590" i="17"/>
  <c r="BL1577" i="17"/>
  <c r="BL1564" i="17"/>
  <c r="BL1551" i="17"/>
  <c r="BL1538" i="17"/>
  <c r="BL1525" i="17"/>
  <c r="BL1512" i="17"/>
  <c r="BL1498" i="17"/>
  <c r="BL1485" i="17"/>
  <c r="BL1472" i="17"/>
  <c r="BL1459" i="17"/>
  <c r="BL1446" i="17"/>
  <c r="BL1433" i="17"/>
  <c r="BL1420" i="17"/>
  <c r="BL1407" i="17"/>
  <c r="BL1394" i="17"/>
  <c r="BL1381" i="17"/>
  <c r="BL1368" i="17"/>
  <c r="BL1354" i="17"/>
  <c r="BL1342" i="17"/>
  <c r="BL1330" i="17"/>
  <c r="BL1318" i="17"/>
  <c r="BL1306" i="17"/>
  <c r="BL1294" i="17"/>
  <c r="BL1282" i="17"/>
  <c r="BL1270" i="17"/>
  <c r="BL1258" i="17"/>
  <c r="BL1246" i="17"/>
  <c r="BL1234" i="17"/>
  <c r="BL1222" i="17"/>
  <c r="BL1210" i="17"/>
  <c r="BL1198" i="17"/>
  <c r="BL1186" i="17"/>
  <c r="BL1174" i="17"/>
  <c r="BL1162" i="17"/>
  <c r="BL1150" i="17"/>
  <c r="BL1138" i="17"/>
  <c r="BL1126" i="17"/>
  <c r="BL1114" i="17"/>
  <c r="BL1102" i="17"/>
  <c r="BL1090" i="17"/>
  <c r="BL1078" i="17"/>
  <c r="BL1066" i="17"/>
  <c r="BL1054" i="17"/>
  <c r="BL1042" i="17"/>
  <c r="BL1030" i="17"/>
  <c r="BL1018" i="17"/>
  <c r="BL1006" i="17"/>
  <c r="BL994" i="17"/>
  <c r="BL982" i="17"/>
  <c r="BL970" i="17"/>
  <c r="BL958" i="17"/>
  <c r="BL946" i="17"/>
  <c r="BL934" i="17"/>
  <c r="BL7642" i="17"/>
  <c r="BL7558" i="17"/>
  <c r="BL7486" i="17"/>
  <c r="BL7419" i="17"/>
  <c r="BL7356" i="17"/>
  <c r="BL7302" i="17"/>
  <c r="BL7250" i="17"/>
  <c r="BL7197" i="17"/>
  <c r="BL7145" i="17"/>
  <c r="BL7093" i="17"/>
  <c r="BL7040" i="17"/>
  <c r="BL6988" i="17"/>
  <c r="BL6936" i="17"/>
  <c r="BL6883" i="17"/>
  <c r="BL6831" i="17"/>
  <c r="BL6778" i="17"/>
  <c r="BL6726" i="17"/>
  <c r="BL6674" i="17"/>
  <c r="BL6621" i="17"/>
  <c r="BL6573" i="17"/>
  <c r="BL6525" i="17"/>
  <c r="BL6477" i="17"/>
  <c r="BL6429" i="17"/>
  <c r="BL6381" i="17"/>
  <c r="BL6333" i="17"/>
  <c r="BL6285" i="17"/>
  <c r="BL6237" i="17"/>
  <c r="BL6189" i="17"/>
  <c r="BL6141" i="17"/>
  <c r="BL6093" i="17"/>
  <c r="BL6045" i="17"/>
  <c r="BL5997" i="17"/>
  <c r="BL5949" i="17"/>
  <c r="BL5901" i="17"/>
  <c r="BL5853" i="17"/>
  <c r="BL5805" i="17"/>
  <c r="BL5757" i="17"/>
  <c r="BL5709" i="17"/>
  <c r="BL5661" i="17"/>
  <c r="BL5613" i="17"/>
  <c r="BL5565" i="17"/>
  <c r="BL5517" i="17"/>
  <c r="BL5469" i="17"/>
  <c r="BL5421" i="17"/>
  <c r="BL5373" i="17"/>
  <c r="BL5325" i="17"/>
  <c r="BL5277" i="17"/>
  <c r="BL5229" i="17"/>
  <c r="BL5181" i="17"/>
  <c r="BL5133" i="17"/>
  <c r="BL5085" i="17"/>
  <c r="BL5037" i="17"/>
  <c r="BL4989" i="17"/>
  <c r="BL4948" i="17"/>
  <c r="BL4905" i="17"/>
  <c r="BL4866" i="17"/>
  <c r="BL4822" i="17"/>
  <c r="BL4784" i="17"/>
  <c r="BL4750" i="17"/>
  <c r="BL4719" i="17"/>
  <c r="BL4687" i="17"/>
  <c r="BL4654" i="17"/>
  <c r="BL4623" i="17"/>
  <c r="BL4591" i="17"/>
  <c r="BL4558" i="17"/>
  <c r="BL4527" i="17"/>
  <c r="BL4495" i="17"/>
  <c r="BL4462" i="17"/>
  <c r="BL4431" i="17"/>
  <c r="BL4401" i="17"/>
  <c r="BL4375" i="17"/>
  <c r="BL4348" i="17"/>
  <c r="BL4322" i="17"/>
  <c r="BL4296" i="17"/>
  <c r="BL4270" i="17"/>
  <c r="BL4244" i="17"/>
  <c r="BL4218" i="17"/>
  <c r="BL4191" i="17"/>
  <c r="BL4165" i="17"/>
  <c r="BL4139" i="17"/>
  <c r="BL4113" i="17"/>
  <c r="BL4087" i="17"/>
  <c r="BL4060" i="17"/>
  <c r="BL4034" i="17"/>
  <c r="BL4008" i="17"/>
  <c r="BL3982" i="17"/>
  <c r="BL3956" i="17"/>
  <c r="BL3930" i="17"/>
  <c r="BL3903" i="17"/>
  <c r="BL3877" i="17"/>
  <c r="BL3851" i="17"/>
  <c r="BL3825" i="17"/>
  <c r="BL3799" i="17"/>
  <c r="BL3772" i="17"/>
  <c r="BL3746" i="17"/>
  <c r="BL3721" i="17"/>
  <c r="BL3697" i="17"/>
  <c r="BL3673" i="17"/>
  <c r="BL3649" i="17"/>
  <c r="BL3625" i="17"/>
  <c r="BL3601" i="17"/>
  <c r="BL3577" i="17"/>
  <c r="BL3553" i="17"/>
  <c r="BL3529" i="17"/>
  <c r="BL3505" i="17"/>
  <c r="BL3481" i="17"/>
  <c r="BL3457" i="17"/>
  <c r="BL3433" i="17"/>
  <c r="BL3409" i="17"/>
  <c r="BL3385" i="17"/>
  <c r="BL3361" i="17"/>
  <c r="BL3337" i="17"/>
  <c r="BL3313" i="17"/>
  <c r="BL3289" i="17"/>
  <c r="BL3265" i="17"/>
  <c r="BL3241" i="17"/>
  <c r="BL3217" i="17"/>
  <c r="BL3193" i="17"/>
  <c r="BL3169" i="17"/>
  <c r="BL3145" i="17"/>
  <c r="BL3121" i="17"/>
  <c r="BL3097" i="17"/>
  <c r="BL3073" i="17"/>
  <c r="BL3049" i="17"/>
  <c r="BL3025" i="17"/>
  <c r="BL3001" i="17"/>
  <c r="BL2977" i="17"/>
  <c r="BL2953" i="17"/>
  <c r="BL2929" i="17"/>
  <c r="BL2905" i="17"/>
  <c r="BL2881" i="17"/>
  <c r="BL2857" i="17"/>
  <c r="BL2833" i="17"/>
  <c r="BL2809" i="17"/>
  <c r="BL2785" i="17"/>
  <c r="BL2761" i="17"/>
  <c r="BL2737" i="17"/>
  <c r="BL2713" i="17"/>
  <c r="BL2689" i="17"/>
  <c r="BL2665" i="17"/>
  <c r="BL2641" i="17"/>
  <c r="BL2617" i="17"/>
  <c r="BL2595" i="17"/>
  <c r="BL2576" i="17"/>
  <c r="BL2556" i="17"/>
  <c r="BL2534" i="17"/>
  <c r="BL2512" i="17"/>
  <c r="BL2494" i="17"/>
  <c r="BL2473" i="17"/>
  <c r="BL2452" i="17"/>
  <c r="BL2436" i="17"/>
  <c r="BL2419" i="17"/>
  <c r="BL2402" i="17"/>
  <c r="BL2386" i="17"/>
  <c r="BL2371" i="17"/>
  <c r="BL2354" i="17"/>
  <c r="BL2338" i="17"/>
  <c r="BL2323" i="17"/>
  <c r="BL2306" i="17"/>
  <c r="BL2290" i="17"/>
  <c r="BL2275" i="17"/>
  <c r="BL2258" i="17"/>
  <c r="BL2242" i="17"/>
  <c r="BL2227" i="17"/>
  <c r="BL2210" i="17"/>
  <c r="BL2196" i="17"/>
  <c r="BL2181" i="17"/>
  <c r="BL2167" i="17"/>
  <c r="BL2152" i="17"/>
  <c r="BL2139" i="17"/>
  <c r="BL2126" i="17"/>
  <c r="BL2113" i="17"/>
  <c r="BL2100" i="17"/>
  <c r="BL2086" i="17"/>
  <c r="BL2073" i="17"/>
  <c r="BL2060" i="17"/>
  <c r="BL2047" i="17"/>
  <c r="BL2034" i="17"/>
  <c r="BL2021" i="17"/>
  <c r="BL2008" i="17"/>
  <c r="BL1995" i="17"/>
  <c r="BL1982" i="17"/>
  <c r="BL1969" i="17"/>
  <c r="BL1956" i="17"/>
  <c r="BL1942" i="17"/>
  <c r="BL1929" i="17"/>
  <c r="BL1916" i="17"/>
  <c r="BL1903" i="17"/>
  <c r="BL1890" i="17"/>
  <c r="BL1877" i="17"/>
  <c r="BL1864" i="17"/>
  <c r="BL1851" i="17"/>
  <c r="BL1838" i="17"/>
  <c r="BL1825" i="17"/>
  <c r="BL1812" i="17"/>
  <c r="BL1798" i="17"/>
  <c r="BL1785" i="17"/>
  <c r="BL1772" i="17"/>
  <c r="BL1759" i="17"/>
  <c r="BL1746" i="17"/>
  <c r="BL1733" i="17"/>
  <c r="BL1720" i="17"/>
  <c r="BL1707" i="17"/>
  <c r="BL1694" i="17"/>
  <c r="BL1681" i="17"/>
  <c r="BL1668" i="17"/>
  <c r="BL1654" i="17"/>
  <c r="BL1641" i="17"/>
  <c r="BL1628" i="17"/>
  <c r="BL1615" i="17"/>
  <c r="BL1602" i="17"/>
  <c r="BL1589" i="17"/>
  <c r="BL1576" i="17"/>
  <c r="BL1563" i="17"/>
  <c r="BL1550" i="17"/>
  <c r="BL1537" i="17"/>
  <c r="BL1524" i="17"/>
  <c r="BL1510" i="17"/>
  <c r="BL1497" i="17"/>
  <c r="BL1484" i="17"/>
  <c r="BL1471" i="17"/>
  <c r="BL1458" i="17"/>
  <c r="BL1445" i="17"/>
  <c r="BL1432" i="17"/>
  <c r="BL1419" i="17"/>
  <c r="BL1406" i="17"/>
  <c r="BL1393" i="17"/>
  <c r="BL1380" i="17"/>
  <c r="BL1366" i="17"/>
  <c r="BL1353" i="17"/>
  <c r="BL1341" i="17"/>
  <c r="BL1329" i="17"/>
  <c r="BL1317" i="17"/>
  <c r="BL1305" i="17"/>
  <c r="BL1293" i="17"/>
  <c r="BL1281" i="17"/>
  <c r="BL1269" i="17"/>
  <c r="BL1257" i="17"/>
  <c r="BL1245" i="17"/>
  <c r="BL1233" i="17"/>
  <c r="BL1221" i="17"/>
  <c r="BL1209" i="17"/>
  <c r="BL1197" i="17"/>
  <c r="BL1185" i="17"/>
  <c r="BL1173" i="17"/>
  <c r="BL1161" i="17"/>
  <c r="BL1149" i="17"/>
  <c r="BL1137" i="17"/>
  <c r="BL1125" i="17"/>
  <c r="BL1113" i="17"/>
  <c r="BL1101" i="17"/>
  <c r="BL1089" i="17"/>
  <c r="BL1077" i="17"/>
  <c r="BL1065" i="17"/>
  <c r="BL1053" i="17"/>
  <c r="BL1041" i="17"/>
  <c r="BL1029" i="17"/>
  <c r="BL1017" i="17"/>
  <c r="BL1005" i="17"/>
  <c r="BL993" i="17"/>
  <c r="BL981" i="17"/>
  <c r="BL969" i="17"/>
  <c r="BL957" i="17"/>
  <c r="BL945" i="17"/>
  <c r="BL933" i="17"/>
  <c r="BL7612" i="17"/>
  <c r="BL7534" i="17"/>
  <c r="BL7465" i="17"/>
  <c r="BL7400" i="17"/>
  <c r="BL7338" i="17"/>
  <c r="BL7286" i="17"/>
  <c r="BL7233" i="17"/>
  <c r="BL7181" i="17"/>
  <c r="BL7129" i="17"/>
  <c r="BL7076" i="17"/>
  <c r="BL7024" i="17"/>
  <c r="BL6972" i="17"/>
  <c r="BL6919" i="17"/>
  <c r="BL6867" i="17"/>
  <c r="BL6814" i="17"/>
  <c r="BL6762" i="17"/>
  <c r="BL6710" i="17"/>
  <c r="BL6657" i="17"/>
  <c r="BL6606" i="17"/>
  <c r="BL6558" i="17"/>
  <c r="BL6510" i="17"/>
  <c r="BL6462" i="17"/>
  <c r="BL6414" i="17"/>
  <c r="BL6366" i="17"/>
  <c r="BL6318" i="17"/>
  <c r="BL6270" i="17"/>
  <c r="BL6222" i="17"/>
  <c r="BL6174" i="17"/>
  <c r="BL6126" i="17"/>
  <c r="BL6078" i="17"/>
  <c r="BL6030" i="17"/>
  <c r="BL5982" i="17"/>
  <c r="BL5934" i="17"/>
  <c r="BL5886" i="17"/>
  <c r="BL5838" i="17"/>
  <c r="BL5790" i="17"/>
  <c r="BL5742" i="17"/>
  <c r="BL5694" i="17"/>
  <c r="BL5646" i="17"/>
  <c r="BL5598" i="17"/>
  <c r="BL5550" i="17"/>
  <c r="BL5502" i="17"/>
  <c r="BL5454" i="17"/>
  <c r="BL5406" i="17"/>
  <c r="BL5358" i="17"/>
  <c r="BL5310" i="17"/>
  <c r="BL5262" i="17"/>
  <c r="BL5214" i="17"/>
  <c r="BL5166" i="17"/>
  <c r="BL5118" i="17"/>
  <c r="BL5070" i="17"/>
  <c r="BL5022" i="17"/>
  <c r="BL4974" i="17"/>
  <c r="BL4930" i="17"/>
  <c r="BL4891" i="17"/>
  <c r="BL4850" i="17"/>
  <c r="BL4808" i="17"/>
  <c r="BL4771" i="17"/>
  <c r="BL4738" i="17"/>
  <c r="BL4707" i="17"/>
  <c r="BL4675" i="17"/>
  <c r="BL4642" i="17"/>
  <c r="BL4611" i="17"/>
  <c r="BL4579" i="17"/>
  <c r="BL4546" i="17"/>
  <c r="BL4515" i="17"/>
  <c r="BL4483" i="17"/>
  <c r="BL4450" i="17"/>
  <c r="BL4419" i="17"/>
  <c r="BL4391" i="17"/>
  <c r="BL4365" i="17"/>
  <c r="BL4339" i="17"/>
  <c r="BL4312" i="17"/>
  <c r="BL4286" i="17"/>
  <c r="BL4260" i="17"/>
  <c r="BL4234" i="17"/>
  <c r="BL4208" i="17"/>
  <c r="BL4182" i="17"/>
  <c r="BL4155" i="17"/>
  <c r="BL4129" i="17"/>
  <c r="BL4103" i="17"/>
  <c r="BL4077" i="17"/>
  <c r="BL4051" i="17"/>
  <c r="BL4024" i="17"/>
  <c r="BL3998" i="17"/>
  <c r="BL3972" i="17"/>
  <c r="BL3946" i="17"/>
  <c r="BL3920" i="17"/>
  <c r="BL3894" i="17"/>
  <c r="BL3867" i="17"/>
  <c r="BL3841" i="17"/>
  <c r="BL3815" i="17"/>
  <c r="BL3789" i="17"/>
  <c r="BL3763" i="17"/>
  <c r="BL3736" i="17"/>
  <c r="BL3712" i="17"/>
  <c r="BL3688" i="17"/>
  <c r="BL3664" i="17"/>
  <c r="BL3640" i="17"/>
  <c r="BL3616" i="17"/>
  <c r="BL3592" i="17"/>
  <c r="BL3568" i="17"/>
  <c r="BL3544" i="17"/>
  <c r="BL3520" i="17"/>
  <c r="BL3496" i="17"/>
  <c r="BL3472" i="17"/>
  <c r="BL3448" i="17"/>
  <c r="BL3424" i="17"/>
  <c r="BL3400" i="17"/>
  <c r="BL3376" i="17"/>
  <c r="BL3352" i="17"/>
  <c r="BL3328" i="17"/>
  <c r="BL3304" i="17"/>
  <c r="BL3280" i="17"/>
  <c r="BL3256" i="17"/>
  <c r="BL3232" i="17"/>
  <c r="BL3208" i="17"/>
  <c r="BL3184" i="17"/>
  <c r="BL3160" i="17"/>
  <c r="BL3136" i="17"/>
  <c r="BL3112" i="17"/>
  <c r="BL3088" i="17"/>
  <c r="BL3064" i="17"/>
  <c r="BL3040" i="17"/>
  <c r="BL3016" i="17"/>
  <c r="BL2992" i="17"/>
  <c r="BL2968" i="17"/>
  <c r="BL2944" i="17"/>
  <c r="BL2920" i="17"/>
  <c r="BL2896" i="17"/>
  <c r="BL2872" i="17"/>
  <c r="BL2848" i="17"/>
  <c r="BL2824" i="17"/>
  <c r="BL2800" i="17"/>
  <c r="BL2776" i="17"/>
  <c r="BL2752" i="17"/>
  <c r="BL2728" i="17"/>
  <c r="BL2704" i="17"/>
  <c r="BL2680" i="17"/>
  <c r="BL2656" i="17"/>
  <c r="BL2632" i="17"/>
  <c r="BL2612" i="17"/>
  <c r="BL2592" i="17"/>
  <c r="BL2570" i="17"/>
  <c r="BL2548" i="17"/>
  <c r="BL2530" i="17"/>
  <c r="BL2509" i="17"/>
  <c r="BL2487" i="17"/>
  <c r="BL2468" i="17"/>
  <c r="BL2449" i="17"/>
  <c r="BL2432" i="17"/>
  <c r="BL2414" i="17"/>
  <c r="BL2398" i="17"/>
  <c r="BL2383" i="17"/>
  <c r="BL2366" i="17"/>
  <c r="BL2350" i="17"/>
  <c r="BL2335" i="17"/>
  <c r="BL2318" i="17"/>
  <c r="BL2302" i="17"/>
  <c r="BL2287" i="17"/>
  <c r="BL2270" i="17"/>
  <c r="BL2254" i="17"/>
  <c r="BL2239" i="17"/>
  <c r="BL2222" i="17"/>
  <c r="BL2206" i="17"/>
  <c r="BL2192" i="17"/>
  <c r="BL2177" i="17"/>
  <c r="BL2163" i="17"/>
  <c r="BL2149" i="17"/>
  <c r="BL2136" i="17"/>
  <c r="BL2122" i="17"/>
  <c r="BL2109" i="17"/>
  <c r="BL2096" i="17"/>
  <c r="BL2083" i="17"/>
  <c r="BL2070" i="17"/>
  <c r="BL2057" i="17"/>
  <c r="BL2044" i="17"/>
  <c r="BL2031" i="17"/>
  <c r="BL2018" i="17"/>
  <c r="BL2005" i="17"/>
  <c r="BL1992" i="17"/>
  <c r="BL1978" i="17"/>
  <c r="BL1965" i="17"/>
  <c r="BL1952" i="17"/>
  <c r="BL1939" i="17"/>
  <c r="BL1926" i="17"/>
  <c r="BL1913" i="17"/>
  <c r="BL1900" i="17"/>
  <c r="BL1887" i="17"/>
  <c r="BL1874" i="17"/>
  <c r="BL1861" i="17"/>
  <c r="BL1848" i="17"/>
  <c r="BL1834" i="17"/>
  <c r="BL1821" i="17"/>
  <c r="BL1808" i="17"/>
  <c r="BL1795" i="17"/>
  <c r="BL1782" i="17"/>
  <c r="BL1769" i="17"/>
  <c r="BL1756" i="17"/>
  <c r="BL1743" i="17"/>
  <c r="BL1730" i="17"/>
  <c r="BL1717" i="17"/>
  <c r="BL1704" i="17"/>
  <c r="BL1690" i="17"/>
  <c r="BL1677" i="17"/>
  <c r="BL1664" i="17"/>
  <c r="BL1651" i="17"/>
  <c r="BL1638" i="17"/>
  <c r="BL1625" i="17"/>
  <c r="BL1612" i="17"/>
  <c r="BL1599" i="17"/>
  <c r="BL1586" i="17"/>
  <c r="BL1573" i="17"/>
  <c r="BL1560" i="17"/>
  <c r="BL1546" i="17"/>
  <c r="BL1533" i="17"/>
  <c r="BL1520" i="17"/>
  <c r="BL1507" i="17"/>
  <c r="BL1494" i="17"/>
  <c r="BL1481" i="17"/>
  <c r="BL1468" i="17"/>
  <c r="BL1455" i="17"/>
  <c r="BL1442" i="17"/>
  <c r="BL1429" i="17"/>
  <c r="BL1416" i="17"/>
  <c r="BL1402" i="17"/>
  <c r="BL1389" i="17"/>
  <c r="BL1376" i="17"/>
  <c r="BL1363" i="17"/>
  <c r="BL1350" i="17"/>
  <c r="BL1338" i="17"/>
  <c r="BL1326" i="17"/>
  <c r="BL1314" i="17"/>
  <c r="BL1302" i="17"/>
  <c r="BL1290" i="17"/>
  <c r="BL1278" i="17"/>
  <c r="BL1266" i="17"/>
  <c r="BL1254" i="17"/>
  <c r="BL1242" i="17"/>
  <c r="BL1230" i="17"/>
  <c r="BL1218" i="17"/>
  <c r="BL1206" i="17"/>
  <c r="BL1194" i="17"/>
  <c r="BL1182" i="17"/>
  <c r="BL1170" i="17"/>
  <c r="BL1158" i="17"/>
  <c r="BL1146" i="17"/>
  <c r="BL1134" i="17"/>
  <c r="BL1122" i="17"/>
  <c r="BL1110" i="17"/>
  <c r="BL1098" i="17"/>
  <c r="BL1086" i="17"/>
  <c r="BL1074" i="17"/>
  <c r="BL1062" i="17"/>
  <c r="BL1050" i="17"/>
  <c r="BL1038" i="17"/>
  <c r="BL1026" i="17"/>
  <c r="BL1014" i="17"/>
  <c r="BL1002" i="17"/>
  <c r="BL990" i="17"/>
  <c r="BL978" i="17"/>
  <c r="BL966" i="17"/>
  <c r="BL954" i="17"/>
  <c r="BL942" i="17"/>
  <c r="BL930" i="17"/>
  <c r="BL918" i="17"/>
  <c r="BL906" i="17"/>
  <c r="BL894" i="17"/>
  <c r="BL882" i="17"/>
  <c r="BL870" i="17"/>
  <c r="BL858" i="17"/>
  <c r="BL846" i="17"/>
  <c r="BL834" i="17"/>
  <c r="BL822" i="17"/>
  <c r="BL810" i="17"/>
  <c r="BL798" i="17"/>
  <c r="BL786" i="17"/>
  <c r="BL774" i="17"/>
  <c r="BL762" i="17"/>
  <c r="BL750" i="17"/>
  <c r="BL738" i="17"/>
  <c r="BL726" i="17"/>
  <c r="BL714" i="17"/>
  <c r="BL702" i="17"/>
  <c r="BL690" i="17"/>
  <c r="BL678" i="17"/>
  <c r="BL666" i="17"/>
  <c r="BL654" i="17"/>
  <c r="BL642" i="17"/>
  <c r="BL630" i="17"/>
  <c r="BL618" i="17"/>
  <c r="BL606" i="17"/>
  <c r="BL594" i="17"/>
  <c r="BL582" i="17"/>
  <c r="BL570" i="17"/>
  <c r="BL558" i="17"/>
  <c r="BL546" i="17"/>
  <c r="BL534" i="17"/>
  <c r="BL522" i="17"/>
  <c r="BL510" i="17"/>
  <c r="BL498" i="17"/>
  <c r="BL486" i="17"/>
  <c r="BL474" i="17"/>
  <c r="BL462" i="17"/>
  <c r="BL450" i="17"/>
  <c r="BL438" i="17"/>
  <c r="BL426" i="17"/>
  <c r="BL414" i="17"/>
  <c r="BL402" i="17"/>
  <c r="BL390" i="17"/>
  <c r="BL378" i="17"/>
  <c r="BL366" i="17"/>
  <c r="BL354" i="17"/>
  <c r="BL342" i="17"/>
  <c r="BL330" i="17"/>
  <c r="BL318" i="17"/>
  <c r="BL306" i="17"/>
  <c r="BL294" i="17"/>
  <c r="BL282" i="17"/>
  <c r="BL270" i="17"/>
  <c r="BL7596" i="17"/>
  <c r="BL7450" i="17"/>
  <c r="BL7327" i="17"/>
  <c r="BL7222" i="17"/>
  <c r="BL7118" i="17"/>
  <c r="BL7013" i="17"/>
  <c r="BL6908" i="17"/>
  <c r="BL6804" i="17"/>
  <c r="BL6699" i="17"/>
  <c r="BL6596" i="17"/>
  <c r="BL6500" i="17"/>
  <c r="BL6404" i="17"/>
  <c r="BL6308" i="17"/>
  <c r="BL6212" i="17"/>
  <c r="BL6116" i="17"/>
  <c r="BL6020" i="17"/>
  <c r="BL5924" i="17"/>
  <c r="BL5828" i="17"/>
  <c r="BL5732" i="17"/>
  <c r="BL5636" i="17"/>
  <c r="BL5540" i="17"/>
  <c r="BL5444" i="17"/>
  <c r="BL5348" i="17"/>
  <c r="BL5252" i="17"/>
  <c r="BL5156" i="17"/>
  <c r="BL5060" i="17"/>
  <c r="BL4965" i="17"/>
  <c r="BL4882" i="17"/>
  <c r="BL4802" i="17"/>
  <c r="BL4734" i="17"/>
  <c r="BL4670" i="17"/>
  <c r="BL4605" i="17"/>
  <c r="BL4542" i="17"/>
  <c r="BL4478" i="17"/>
  <c r="BL4414" i="17"/>
  <c r="BL4360" i="17"/>
  <c r="BL4308" i="17"/>
  <c r="BL4256" i="17"/>
  <c r="BL4203" i="17"/>
  <c r="BL4151" i="17"/>
  <c r="BL4099" i="17"/>
  <c r="BL4046" i="17"/>
  <c r="BL3994" i="17"/>
  <c r="BL3942" i="17"/>
  <c r="BL3889" i="17"/>
  <c r="BL3837" i="17"/>
  <c r="BL3784" i="17"/>
  <c r="BL3732" i="17"/>
  <c r="BL3684" i="17"/>
  <c r="BL3636" i="17"/>
  <c r="BL3588" i="17"/>
  <c r="BL3540" i="17"/>
  <c r="BL3492" i="17"/>
  <c r="BL3444" i="17"/>
  <c r="BL3396" i="17"/>
  <c r="BL3348" i="17"/>
  <c r="BL3300" i="17"/>
  <c r="BL3252" i="17"/>
  <c r="BL3204" i="17"/>
  <c r="BL3156" i="17"/>
  <c r="BL3108" i="17"/>
  <c r="BL3060" i="17"/>
  <c r="BL3012" i="17"/>
  <c r="BL2964" i="17"/>
  <c r="BL2916" i="17"/>
  <c r="BL2868" i="17"/>
  <c r="BL2820" i="17"/>
  <c r="BL2772" i="17"/>
  <c r="BL2724" i="17"/>
  <c r="BL2676" i="17"/>
  <c r="BL2628" i="17"/>
  <c r="BL2583" i="17"/>
  <c r="BL2544" i="17"/>
  <c r="BL2500" i="17"/>
  <c r="BL2461" i="17"/>
  <c r="BL2425" i="17"/>
  <c r="BL2392" i="17"/>
  <c r="BL2361" i="17"/>
  <c r="BL2329" i="17"/>
  <c r="BL2296" i="17"/>
  <c r="BL2265" i="17"/>
  <c r="BL2233" i="17"/>
  <c r="BL2201" i="17"/>
  <c r="BL2173" i="17"/>
  <c r="BL2144" i="17"/>
  <c r="BL2118" i="17"/>
  <c r="BL2092" i="17"/>
  <c r="BL2066" i="17"/>
  <c r="BL2040" i="17"/>
  <c r="BL2013" i="17"/>
  <c r="BL1987" i="17"/>
  <c r="BL1961" i="17"/>
  <c r="BL1935" i="17"/>
  <c r="BL1909" i="17"/>
  <c r="BL1882" i="17"/>
  <c r="BL1856" i="17"/>
  <c r="BL1830" i="17"/>
  <c r="BL1804" i="17"/>
  <c r="BL1778" i="17"/>
  <c r="BL1752" i="17"/>
  <c r="BL1725" i="17"/>
  <c r="BL1699" i="17"/>
  <c r="BL1673" i="17"/>
  <c r="BL1647" i="17"/>
  <c r="BL1621" i="17"/>
  <c r="BL1594" i="17"/>
  <c r="BL1568" i="17"/>
  <c r="BL1542" i="17"/>
  <c r="BL1516" i="17"/>
  <c r="BL1490" i="17"/>
  <c r="BL1464" i="17"/>
  <c r="BL1437" i="17"/>
  <c r="BL1411" i="17"/>
  <c r="BL1385" i="17"/>
  <c r="BL1359" i="17"/>
  <c r="BL1334" i="17"/>
  <c r="BL1310" i="17"/>
  <c r="BL1288" i="17"/>
  <c r="BL1267" i="17"/>
  <c r="BL1248" i="17"/>
  <c r="BL1227" i="17"/>
  <c r="BL1205" i="17"/>
  <c r="BL1184" i="17"/>
  <c r="BL1166" i="17"/>
  <c r="BL1144" i="17"/>
  <c r="BL1123" i="17"/>
  <c r="BL1106" i="17"/>
  <c r="BL1087" i="17"/>
  <c r="BL1070" i="17"/>
  <c r="BL1052" i="17"/>
  <c r="BL1036" i="17"/>
  <c r="BL1021" i="17"/>
  <c r="BL1004" i="17"/>
  <c r="BL988" i="17"/>
  <c r="BL973" i="17"/>
  <c r="BL956" i="17"/>
  <c r="BL940" i="17"/>
  <c r="BL925" i="17"/>
  <c r="BL912" i="17"/>
  <c r="BL899" i="17"/>
  <c r="BL886" i="17"/>
  <c r="BL873" i="17"/>
  <c r="BL860" i="17"/>
  <c r="BL847" i="17"/>
  <c r="BL833" i="17"/>
  <c r="BL820" i="17"/>
  <c r="BL807" i="17"/>
  <c r="BL794" i="17"/>
  <c r="BL781" i="17"/>
  <c r="BL768" i="17"/>
  <c r="BL755" i="17"/>
  <c r="BL742" i="17"/>
  <c r="BL729" i="17"/>
  <c r="BL716" i="17"/>
  <c r="BL703" i="17"/>
  <c r="BL689" i="17"/>
  <c r="BL676" i="17"/>
  <c r="BL663" i="17"/>
  <c r="BL650" i="17"/>
  <c r="BL637" i="17"/>
  <c r="BL624" i="17"/>
  <c r="BL611" i="17"/>
  <c r="BL598" i="17"/>
  <c r="BL585" i="17"/>
  <c r="BL572" i="17"/>
  <c r="BL559" i="17"/>
  <c r="BL545" i="17"/>
  <c r="BL532" i="17"/>
  <c r="BL519" i="17"/>
  <c r="BL506" i="17"/>
  <c r="BL493" i="17"/>
  <c r="BL480" i="17"/>
  <c r="BL467" i="17"/>
  <c r="BL454" i="17"/>
  <c r="BL441" i="17"/>
  <c r="BL428" i="17"/>
  <c r="BL415" i="17"/>
  <c r="BL401" i="17"/>
  <c r="BL388" i="17"/>
  <c r="BL375" i="17"/>
  <c r="BL362" i="17"/>
  <c r="BL349" i="17"/>
  <c r="BL336" i="17"/>
  <c r="BL323" i="17"/>
  <c r="BL310" i="17"/>
  <c r="BL297" i="17"/>
  <c r="BL284" i="17"/>
  <c r="BL271" i="17"/>
  <c r="BL258" i="17"/>
  <c r="BL246" i="17"/>
  <c r="BL234" i="17"/>
  <c r="BL222" i="17"/>
  <c r="BL210" i="17"/>
  <c r="BL198" i="17"/>
  <c r="BL186" i="17"/>
  <c r="BL174" i="17"/>
  <c r="BL162" i="17"/>
  <c r="BL150" i="17"/>
  <c r="BL138" i="17"/>
  <c r="BL126" i="17"/>
  <c r="BL114" i="17"/>
  <c r="BL102" i="17"/>
  <c r="BL90" i="17"/>
  <c r="BL78" i="17"/>
  <c r="BL66" i="17"/>
  <c r="BL54" i="17"/>
  <c r="BL42" i="17"/>
  <c r="BL30" i="17"/>
  <c r="BL89" i="17"/>
  <c r="BL65" i="17"/>
  <c r="BL41" i="17"/>
  <c r="BL4231" i="17"/>
  <c r="BL3229" i="17"/>
  <c r="BL2653" i="17"/>
  <c r="BL2347" i="17"/>
  <c r="BL2132" i="17"/>
  <c r="BL2001" i="17"/>
  <c r="BL1870" i="17"/>
  <c r="BL1740" i="17"/>
  <c r="BL1635" i="17"/>
  <c r="BL1530" i="17"/>
  <c r="BL1425" i="17"/>
  <c r="BL1323" i="17"/>
  <c r="BL1239" i="17"/>
  <c r="BL1156" i="17"/>
  <c r="BL1061" i="17"/>
  <c r="BL998" i="17"/>
  <c r="BL935" i="17"/>
  <c r="BL880" i="17"/>
  <c r="BL828" i="17"/>
  <c r="BL763" i="17"/>
  <c r="BL710" i="17"/>
  <c r="BL658" i="17"/>
  <c r="BL605" i="17"/>
  <c r="BL553" i="17"/>
  <c r="BL488" i="17"/>
  <c r="BL435" i="17"/>
  <c r="BL383" i="17"/>
  <c r="BL331" i="17"/>
  <c r="BL278" i="17"/>
  <c r="BL217" i="17"/>
  <c r="BL169" i="17"/>
  <c r="BL121" i="17"/>
  <c r="BL73" i="17"/>
  <c r="BL7170" i="17"/>
  <c r="BL6751" i="17"/>
  <c r="BL6260" i="17"/>
  <c r="BL5876" i="17"/>
  <c r="BL5492" i="17"/>
  <c r="BL5012" i="17"/>
  <c r="BL4638" i="17"/>
  <c r="BL4387" i="17"/>
  <c r="BL4177" i="17"/>
  <c r="BL3968" i="17"/>
  <c r="BL3758" i="17"/>
  <c r="BL3564" i="17"/>
  <c r="BL3324" i="17"/>
  <c r="BL3132" i="17"/>
  <c r="BL2940" i="17"/>
  <c r="BL2748" i="17"/>
  <c r="BL2522" i="17"/>
  <c r="BL2377" i="17"/>
  <c r="BL2248" i="17"/>
  <c r="BL2105" i="17"/>
  <c r="BL2000" i="17"/>
  <c r="BL1896" i="17"/>
  <c r="BL1765" i="17"/>
  <c r="BL1660" i="17"/>
  <c r="BL1529" i="17"/>
  <c r="BL1424" i="17"/>
  <c r="BL1299" i="17"/>
  <c r="BL1216" i="17"/>
  <c r="BL1133" i="17"/>
  <c r="BL1045" i="17"/>
  <c r="BL964" i="17"/>
  <c r="BL892" i="17"/>
  <c r="BL840" i="17"/>
  <c r="BL788" i="17"/>
  <c r="BL722" i="17"/>
  <c r="BL644" i="17"/>
  <c r="BL578" i="17"/>
  <c r="BL513" i="17"/>
  <c r="BL447" i="17"/>
  <c r="BL382" i="17"/>
  <c r="BL316" i="17"/>
  <c r="BL252" i="17"/>
  <c r="BL192" i="17"/>
  <c r="BL144" i="17"/>
  <c r="BL84" i="17"/>
  <c r="BL7485" i="17"/>
  <c r="BL6830" i="17"/>
  <c r="BL6236" i="17"/>
  <c r="BL5756" i="17"/>
  <c r="BL5180" i="17"/>
  <c r="BL4749" i="17"/>
  <c r="BL4430" i="17"/>
  <c r="BL4164" i="17"/>
  <c r="BL3850" i="17"/>
  <c r="BL3600" i="17"/>
  <c r="BL3360" i="17"/>
  <c r="BL3072" i="17"/>
  <c r="BL2832" i="17"/>
  <c r="BL2594" i="17"/>
  <c r="BL2368" i="17"/>
  <c r="BL2209" i="17"/>
  <c r="BL2098" i="17"/>
  <c r="BL1915" i="17"/>
  <c r="BL1758" i="17"/>
  <c r="BL1627" i="17"/>
  <c r="BL1496" i="17"/>
  <c r="BL1365" i="17"/>
  <c r="BL1255" i="17"/>
  <c r="BL1132" i="17"/>
  <c r="BL1044" i="17"/>
  <c r="BL7557" i="17"/>
  <c r="BL7418" i="17"/>
  <c r="BL7301" i="17"/>
  <c r="BL7196" i="17"/>
  <c r="BL7092" i="17"/>
  <c r="BL6987" i="17"/>
  <c r="BL6882" i="17"/>
  <c r="BL6777" i="17"/>
  <c r="BL6673" i="17"/>
  <c r="BL6572" i="17"/>
  <c r="BL6476" i="17"/>
  <c r="BL6380" i="17"/>
  <c r="BL6284" i="17"/>
  <c r="BL6188" i="17"/>
  <c r="BL6092" i="17"/>
  <c r="BL5996" i="17"/>
  <c r="BL5900" i="17"/>
  <c r="BL5804" i="17"/>
  <c r="BL5708" i="17"/>
  <c r="BL5612" i="17"/>
  <c r="BL5516" i="17"/>
  <c r="BL5420" i="17"/>
  <c r="BL5324" i="17"/>
  <c r="BL5228" i="17"/>
  <c r="BL5132" i="17"/>
  <c r="BL5036" i="17"/>
  <c r="BL4946" i="17"/>
  <c r="BL4864" i="17"/>
  <c r="BL4783" i="17"/>
  <c r="BL4718" i="17"/>
  <c r="BL4653" i="17"/>
  <c r="BL4590" i="17"/>
  <c r="BL4526" i="17"/>
  <c r="BL4461" i="17"/>
  <c r="BL4400" i="17"/>
  <c r="BL4347" i="17"/>
  <c r="BL4295" i="17"/>
  <c r="BL4243" i="17"/>
  <c r="BL4190" i="17"/>
  <c r="BL4138" i="17"/>
  <c r="BL4086" i="17"/>
  <c r="BL4033" i="17"/>
  <c r="BL3981" i="17"/>
  <c r="BL3928" i="17"/>
  <c r="BL3876" i="17"/>
  <c r="BL3824" i="17"/>
  <c r="BL3771" i="17"/>
  <c r="BL3720" i="17"/>
  <c r="BL3672" i="17"/>
  <c r="BL3624" i="17"/>
  <c r="BL3576" i="17"/>
  <c r="BL3528" i="17"/>
  <c r="BL3480" i="17"/>
  <c r="BL3432" i="17"/>
  <c r="BL3384" i="17"/>
  <c r="BL3336" i="17"/>
  <c r="BL3288" i="17"/>
  <c r="BL3240" i="17"/>
  <c r="BL3192" i="17"/>
  <c r="BL3144" i="17"/>
  <c r="BL3096" i="17"/>
  <c r="BL3048" i="17"/>
  <c r="BL3000" i="17"/>
  <c r="BL2952" i="17"/>
  <c r="BL2904" i="17"/>
  <c r="BL2856" i="17"/>
  <c r="BL2808" i="17"/>
  <c r="BL2760" i="17"/>
  <c r="BL2712" i="17"/>
  <c r="BL2664" i="17"/>
  <c r="BL2616" i="17"/>
  <c r="BL2572" i="17"/>
  <c r="BL2533" i="17"/>
  <c r="BL2492" i="17"/>
  <c r="BL2451" i="17"/>
  <c r="BL2416" i="17"/>
  <c r="BL2385" i="17"/>
  <c r="BL2353" i="17"/>
  <c r="BL2320" i="17"/>
  <c r="BL2289" i="17"/>
  <c r="BL2257" i="17"/>
  <c r="BL2224" i="17"/>
  <c r="BL2194" i="17"/>
  <c r="BL2165" i="17"/>
  <c r="BL2138" i="17"/>
  <c r="BL2112" i="17"/>
  <c r="BL2085" i="17"/>
  <c r="BL2059" i="17"/>
  <c r="BL2033" i="17"/>
  <c r="BL2007" i="17"/>
  <c r="BL1981" i="17"/>
  <c r="BL1954" i="17"/>
  <c r="BL1928" i="17"/>
  <c r="BL1902" i="17"/>
  <c r="BL1876" i="17"/>
  <c r="BL1850" i="17"/>
  <c r="BL1824" i="17"/>
  <c r="BL1797" i="17"/>
  <c r="BL1771" i="17"/>
  <c r="BL1745" i="17"/>
  <c r="BL1719" i="17"/>
  <c r="BL1693" i="17"/>
  <c r="BL1666" i="17"/>
  <c r="BL1640" i="17"/>
  <c r="BL1614" i="17"/>
  <c r="BL1588" i="17"/>
  <c r="BL1562" i="17"/>
  <c r="BL1536" i="17"/>
  <c r="BL1509" i="17"/>
  <c r="BL1483" i="17"/>
  <c r="BL1457" i="17"/>
  <c r="BL1431" i="17"/>
  <c r="BL1405" i="17"/>
  <c r="BL1378" i="17"/>
  <c r="BL1352" i="17"/>
  <c r="BL1328" i="17"/>
  <c r="BL1308" i="17"/>
  <c r="BL1287" i="17"/>
  <c r="BL1265" i="17"/>
  <c r="BL1244" i="17"/>
  <c r="BL1226" i="17"/>
  <c r="BL1204" i="17"/>
  <c r="BL1183" i="17"/>
  <c r="BL1164" i="17"/>
  <c r="BL1143" i="17"/>
  <c r="BL1121" i="17"/>
  <c r="BL1105" i="17"/>
  <c r="BL1085" i="17"/>
  <c r="BL1069" i="17"/>
  <c r="BL1051" i="17"/>
  <c r="BL1035" i="17"/>
  <c r="BL1020" i="17"/>
  <c r="BL1003" i="17"/>
  <c r="BL987" i="17"/>
  <c r="BL972" i="17"/>
  <c r="BL955" i="17"/>
  <c r="BL939" i="17"/>
  <c r="BL924" i="17"/>
  <c r="BL911" i="17"/>
  <c r="BL898" i="17"/>
  <c r="BL885" i="17"/>
  <c r="BL872" i="17"/>
  <c r="BL859" i="17"/>
  <c r="BL845" i="17"/>
  <c r="BL832" i="17"/>
  <c r="BL819" i="17"/>
  <c r="BL806" i="17"/>
  <c r="BL793" i="17"/>
  <c r="BL780" i="17"/>
  <c r="BL767" i="17"/>
  <c r="BL754" i="17"/>
  <c r="BL741" i="17"/>
  <c r="BL728" i="17"/>
  <c r="BL715" i="17"/>
  <c r="BL701" i="17"/>
  <c r="BL688" i="17"/>
  <c r="BL675" i="17"/>
  <c r="BL662" i="17"/>
  <c r="BL649" i="17"/>
  <c r="BL636" i="17"/>
  <c r="BL623" i="17"/>
  <c r="BL610" i="17"/>
  <c r="BL597" i="17"/>
  <c r="BL584" i="17"/>
  <c r="BL571" i="17"/>
  <c r="BL557" i="17"/>
  <c r="BL544" i="17"/>
  <c r="BL531" i="17"/>
  <c r="BL518" i="17"/>
  <c r="BL505" i="17"/>
  <c r="BL492" i="17"/>
  <c r="BL479" i="17"/>
  <c r="BL466" i="17"/>
  <c r="BL453" i="17"/>
  <c r="BL440" i="17"/>
  <c r="BL427" i="17"/>
  <c r="BL413" i="17"/>
  <c r="BL400" i="17"/>
  <c r="BL387" i="17"/>
  <c r="BL374" i="17"/>
  <c r="BL361" i="17"/>
  <c r="BL348" i="17"/>
  <c r="BL335" i="17"/>
  <c r="BL322" i="17"/>
  <c r="BL309" i="17"/>
  <c r="BL296" i="17"/>
  <c r="BL283" i="17"/>
  <c r="BL269" i="17"/>
  <c r="BL257" i="17"/>
  <c r="BL245" i="17"/>
  <c r="BL233" i="17"/>
  <c r="BL221" i="17"/>
  <c r="BL209" i="17"/>
  <c r="BL197" i="17"/>
  <c r="BL185" i="17"/>
  <c r="BL173" i="17"/>
  <c r="BL161" i="17"/>
  <c r="BL149" i="17"/>
  <c r="BL137" i="17"/>
  <c r="BL125" i="17"/>
  <c r="BL113" i="17"/>
  <c r="BL101" i="17"/>
  <c r="BL77" i="17"/>
  <c r="BL53" i="17"/>
  <c r="BL29" i="17"/>
  <c r="BL6165" i="17"/>
  <c r="BL5493" i="17"/>
  <c r="BL5013" i="17"/>
  <c r="BL4767" i="17"/>
  <c r="BL4575" i="17"/>
  <c r="BL4388" i="17"/>
  <c r="BL4178" i="17"/>
  <c r="BL4021" i="17"/>
  <c r="BL3812" i="17"/>
  <c r="BL3661" i="17"/>
  <c r="BL3517" i="17"/>
  <c r="BL3373" i="17"/>
  <c r="BL3181" i="17"/>
  <c r="BL3037" i="17"/>
  <c r="BL2893" i="17"/>
  <c r="BL2749" i="17"/>
  <c r="BL2566" i="17"/>
  <c r="BL2445" i="17"/>
  <c r="BL2314" i="17"/>
  <c r="BL2188" i="17"/>
  <c r="BL2054" i="17"/>
  <c r="BL1923" i="17"/>
  <c r="BL1818" i="17"/>
  <c r="BL1713" i="17"/>
  <c r="BL1609" i="17"/>
  <c r="BL1504" i="17"/>
  <c r="BL1399" i="17"/>
  <c r="BL1300" i="17"/>
  <c r="BL1196" i="17"/>
  <c r="BL1117" i="17"/>
  <c r="BL1046" i="17"/>
  <c r="BL983" i="17"/>
  <c r="BL920" i="17"/>
  <c r="BL854" i="17"/>
  <c r="BL802" i="17"/>
  <c r="BL749" i="17"/>
  <c r="BL684" i="17"/>
  <c r="BL619" i="17"/>
  <c r="BL566" i="17"/>
  <c r="BL514" i="17"/>
  <c r="BL448" i="17"/>
  <c r="BL396" i="17"/>
  <c r="BL344" i="17"/>
  <c r="BL291" i="17"/>
  <c r="BL241" i="17"/>
  <c r="BL181" i="17"/>
  <c r="BL133" i="17"/>
  <c r="BL85" i="17"/>
  <c r="BL37" i="17"/>
  <c r="BL7275" i="17"/>
  <c r="BL6856" i="17"/>
  <c r="BL6452" i="17"/>
  <c r="BL6068" i="17"/>
  <c r="BL5588" i="17"/>
  <c r="BL5204" i="17"/>
  <c r="BL4843" i="17"/>
  <c r="BL4574" i="17"/>
  <c r="BL4334" i="17"/>
  <c r="BL4125" i="17"/>
  <c r="BL3915" i="17"/>
  <c r="BL3708" i="17"/>
  <c r="BL3468" i="17"/>
  <c r="BL3276" i="17"/>
  <c r="BL3084" i="17"/>
  <c r="BL2892" i="17"/>
  <c r="BL2700" i="17"/>
  <c r="BL2482" i="17"/>
  <c r="BL2313" i="17"/>
  <c r="BL2187" i="17"/>
  <c r="BL2079" i="17"/>
  <c r="BL1974" i="17"/>
  <c r="BL1843" i="17"/>
  <c r="BL1738" i="17"/>
  <c r="BL1608" i="17"/>
  <c r="BL1477" i="17"/>
  <c r="BL1322" i="17"/>
  <c r="BL1238" i="17"/>
  <c r="BL1155" i="17"/>
  <c r="BL1080" i="17"/>
  <c r="BL1012" i="17"/>
  <c r="BL905" i="17"/>
  <c r="BL853" i="17"/>
  <c r="BL801" i="17"/>
  <c r="BL748" i="17"/>
  <c r="BL670" i="17"/>
  <c r="BL617" i="17"/>
  <c r="BL552" i="17"/>
  <c r="BL500" i="17"/>
  <c r="BL434" i="17"/>
  <c r="BL356" i="17"/>
  <c r="BL277" i="17"/>
  <c r="BL216" i="17"/>
  <c r="BL156" i="17"/>
  <c r="BL96" i="17"/>
  <c r="BL36" i="17"/>
  <c r="BL7144" i="17"/>
  <c r="BL6524" i="17"/>
  <c r="BL5948" i="17"/>
  <c r="BL5468" i="17"/>
  <c r="BL4988" i="17"/>
  <c r="BL4622" i="17"/>
  <c r="BL4269" i="17"/>
  <c r="BL4007" i="17"/>
  <c r="BL3745" i="17"/>
  <c r="BL3456" i="17"/>
  <c r="BL3216" i="17"/>
  <c r="BL2928" i="17"/>
  <c r="BL2688" i="17"/>
  <c r="BL2434" i="17"/>
  <c r="BL2241" i="17"/>
  <c r="BL2020" i="17"/>
  <c r="BL1863" i="17"/>
  <c r="BL1732" i="17"/>
  <c r="BL1601" i="17"/>
  <c r="BL1418" i="17"/>
  <c r="BL1276" i="17"/>
  <c r="BL1172" i="17"/>
  <c r="BL1059" i="17"/>
  <c r="BL7551" i="17"/>
  <c r="BL7416" i="17"/>
  <c r="BL7299" i="17"/>
  <c r="BL7194" i="17"/>
  <c r="BL7089" i="17"/>
  <c r="BL6985" i="17"/>
  <c r="BL6880" i="17"/>
  <c r="BL6775" i="17"/>
  <c r="BL6670" i="17"/>
  <c r="BL6570" i="17"/>
  <c r="BL6474" i="17"/>
  <c r="BL6378" i="17"/>
  <c r="BL6282" i="17"/>
  <c r="BL6186" i="17"/>
  <c r="BL6090" i="17"/>
  <c r="BL5994" i="17"/>
  <c r="BL5898" i="17"/>
  <c r="BL5802" i="17"/>
  <c r="BL5706" i="17"/>
  <c r="BL5610" i="17"/>
  <c r="BL5514" i="17"/>
  <c r="BL5418" i="17"/>
  <c r="BL5322" i="17"/>
  <c r="BL5226" i="17"/>
  <c r="BL5130" i="17"/>
  <c r="BL5034" i="17"/>
  <c r="BL4941" i="17"/>
  <c r="BL4858" i="17"/>
  <c r="BL4780" i="17"/>
  <c r="BL4714" i="17"/>
  <c r="BL4651" i="17"/>
  <c r="BL4587" i="17"/>
  <c r="BL4522" i="17"/>
  <c r="BL4459" i="17"/>
  <c r="BL4398" i="17"/>
  <c r="BL4345" i="17"/>
  <c r="BL4293" i="17"/>
  <c r="BL4240" i="17"/>
  <c r="BL4188" i="17"/>
  <c r="BL4136" i="17"/>
  <c r="BL4083" i="17"/>
  <c r="BL4031" i="17"/>
  <c r="BL3979" i="17"/>
  <c r="BL3926" i="17"/>
  <c r="BL3874" i="17"/>
  <c r="BL3822" i="17"/>
  <c r="BL3769" i="17"/>
  <c r="BL3718" i="17"/>
  <c r="BL3670" i="17"/>
  <c r="BL3622" i="17"/>
  <c r="BL3574" i="17"/>
  <c r="BL3526" i="17"/>
  <c r="BL3478" i="17"/>
  <c r="BL3430" i="17"/>
  <c r="BL3382" i="17"/>
  <c r="BL3334" i="17"/>
  <c r="BL3286" i="17"/>
  <c r="BL3238" i="17"/>
  <c r="BL3190" i="17"/>
  <c r="BL3142" i="17"/>
  <c r="BL3094" i="17"/>
  <c r="BL3046" i="17"/>
  <c r="BL2998" i="17"/>
  <c r="BL2950" i="17"/>
  <c r="BL2902" i="17"/>
  <c r="BL2854" i="17"/>
  <c r="BL2806" i="17"/>
  <c r="BL2758" i="17"/>
  <c r="BL2710" i="17"/>
  <c r="BL2662" i="17"/>
  <c r="BL2614" i="17"/>
  <c r="BL2571" i="17"/>
  <c r="BL2532" i="17"/>
  <c r="BL2488" i="17"/>
  <c r="BL2450" i="17"/>
  <c r="BL2415" i="17"/>
  <c r="BL2384" i="17"/>
  <c r="BL2352" i="17"/>
  <c r="BL2319" i="17"/>
  <c r="BL2288" i="17"/>
  <c r="BL2256" i="17"/>
  <c r="BL2223" i="17"/>
  <c r="BL2193" i="17"/>
  <c r="BL2164" i="17"/>
  <c r="BL2137" i="17"/>
  <c r="BL2110" i="17"/>
  <c r="BL2084" i="17"/>
  <c r="BL2058" i="17"/>
  <c r="BL2032" i="17"/>
  <c r="BL2006" i="17"/>
  <c r="BL1980" i="17"/>
  <c r="BL1953" i="17"/>
  <c r="BL1927" i="17"/>
  <c r="BL1901" i="17"/>
  <c r="BL1875" i="17"/>
  <c r="BL1849" i="17"/>
  <c r="BL1822" i="17"/>
  <c r="BL1796" i="17"/>
  <c r="BL1770" i="17"/>
  <c r="BL1744" i="17"/>
  <c r="BL1718" i="17"/>
  <c r="BL1692" i="17"/>
  <c r="BL1665" i="17"/>
  <c r="BL1639" i="17"/>
  <c r="BL1613" i="17"/>
  <c r="BL1587" i="17"/>
  <c r="BL1561" i="17"/>
  <c r="BL1534" i="17"/>
  <c r="BL1508" i="17"/>
  <c r="BL1482" i="17"/>
  <c r="BL1456" i="17"/>
  <c r="BL1430" i="17"/>
  <c r="BL1404" i="17"/>
  <c r="BL1377" i="17"/>
  <c r="BL1351" i="17"/>
  <c r="BL1327" i="17"/>
  <c r="BL1304" i="17"/>
  <c r="BL1286" i="17"/>
  <c r="BL1264" i="17"/>
  <c r="BL1243" i="17"/>
  <c r="BL1224" i="17"/>
  <c r="BL1203" i="17"/>
  <c r="BL1181" i="17"/>
  <c r="BL1160" i="17"/>
  <c r="BL1142" i="17"/>
  <c r="BL1120" i="17"/>
  <c r="BL1104" i="17"/>
  <c r="BL1084" i="17"/>
  <c r="BL1068" i="17"/>
  <c r="BL1049" i="17"/>
  <c r="BL1034" i="17"/>
  <c r="BL1019" i="17"/>
  <c r="BL1001" i="17"/>
  <c r="BL986" i="17"/>
  <c r="BL971" i="17"/>
  <c r="BL953" i="17"/>
  <c r="BL938" i="17"/>
  <c r="BL923" i="17"/>
  <c r="BL910" i="17"/>
  <c r="BL897" i="17"/>
  <c r="BL884" i="17"/>
  <c r="BL871" i="17"/>
  <c r="BL857" i="17"/>
  <c r="BL844" i="17"/>
  <c r="BL831" i="17"/>
  <c r="BL818" i="17"/>
  <c r="BL805" i="17"/>
  <c r="BL792" i="17"/>
  <c r="BL779" i="17"/>
  <c r="BL766" i="17"/>
  <c r="BL753" i="17"/>
  <c r="BL740" i="17"/>
  <c r="BL727" i="17"/>
  <c r="BL713" i="17"/>
  <c r="BL700" i="17"/>
  <c r="BL687" i="17"/>
  <c r="BL674" i="17"/>
  <c r="BL661" i="17"/>
  <c r="BL648" i="17"/>
  <c r="BL635" i="17"/>
  <c r="BL622" i="17"/>
  <c r="BL609" i="17"/>
  <c r="BL596" i="17"/>
  <c r="BL583" i="17"/>
  <c r="BL569" i="17"/>
  <c r="BL556" i="17"/>
  <c r="BL543" i="17"/>
  <c r="BL530" i="17"/>
  <c r="BL517" i="17"/>
  <c r="BL504" i="17"/>
  <c r="BL491" i="17"/>
  <c r="BL478" i="17"/>
  <c r="BL465" i="17"/>
  <c r="BL452" i="17"/>
  <c r="BL439" i="17"/>
  <c r="BL425" i="17"/>
  <c r="BL412" i="17"/>
  <c r="BL399" i="17"/>
  <c r="BL386" i="17"/>
  <c r="BL373" i="17"/>
  <c r="BL360" i="17"/>
  <c r="BL347" i="17"/>
  <c r="BL334" i="17"/>
  <c r="BL321" i="17"/>
  <c r="BL308" i="17"/>
  <c r="BL295" i="17"/>
  <c r="BL281" i="17"/>
  <c r="BL268" i="17"/>
  <c r="BL256" i="17"/>
  <c r="BL244" i="17"/>
  <c r="BL232" i="17"/>
  <c r="BL220" i="17"/>
  <c r="BL208" i="17"/>
  <c r="BL196" i="17"/>
  <c r="BL184" i="17"/>
  <c r="BL172" i="17"/>
  <c r="BL160" i="17"/>
  <c r="BL148" i="17"/>
  <c r="BL136" i="17"/>
  <c r="BL124" i="17"/>
  <c r="BL112" i="17"/>
  <c r="BL100" i="17"/>
  <c r="BL88" i="17"/>
  <c r="BL76" i="17"/>
  <c r="BL64" i="17"/>
  <c r="BL52" i="17"/>
  <c r="BL40" i="17"/>
  <c r="BL28" i="17"/>
  <c r="BL7276" i="17"/>
  <c r="BL6752" i="17"/>
  <c r="BL6549" i="17"/>
  <c r="BL6357" i="17"/>
  <c r="BL6069" i="17"/>
  <c r="BL5877" i="17"/>
  <c r="BL5685" i="17"/>
  <c r="BL5397" i="17"/>
  <c r="BL5205" i="17"/>
  <c r="BL4927" i="17"/>
  <c r="BL4702" i="17"/>
  <c r="BL4510" i="17"/>
  <c r="BL4335" i="17"/>
  <c r="BL4126" i="17"/>
  <c r="BL3916" i="17"/>
  <c r="BL3759" i="17"/>
  <c r="BL3613" i="17"/>
  <c r="BL3469" i="17"/>
  <c r="BL3325" i="17"/>
  <c r="BL3133" i="17"/>
  <c r="BL2989" i="17"/>
  <c r="BL2845" i="17"/>
  <c r="BL2701" i="17"/>
  <c r="BL2523" i="17"/>
  <c r="BL2410" i="17"/>
  <c r="BL2282" i="17"/>
  <c r="BL2160" i="17"/>
  <c r="BL2080" i="17"/>
  <c r="BL1975" i="17"/>
  <c r="BL1897" i="17"/>
  <c r="BL1792" i="17"/>
  <c r="BL1687" i="17"/>
  <c r="BL1582" i="17"/>
  <c r="BL1478" i="17"/>
  <c r="BL1373" i="17"/>
  <c r="BL1260" i="17"/>
  <c r="BL1178" i="17"/>
  <c r="BL1097" i="17"/>
  <c r="BL1031" i="17"/>
  <c r="BL965" i="17"/>
  <c r="BL893" i="17"/>
  <c r="BL841" i="17"/>
  <c r="BL789" i="17"/>
  <c r="BL736" i="17"/>
  <c r="BL697" i="17"/>
  <c r="BL645" i="17"/>
  <c r="BL592" i="17"/>
  <c r="BL527" i="17"/>
  <c r="BL475" i="17"/>
  <c r="BL422" i="17"/>
  <c r="BL370" i="17"/>
  <c r="BL317" i="17"/>
  <c r="BL253" i="17"/>
  <c r="BL205" i="17"/>
  <c r="BL157" i="17"/>
  <c r="BL109" i="17"/>
  <c r="BL49" i="17"/>
  <c r="BL7387" i="17"/>
  <c r="BL6961" i="17"/>
  <c r="BL6548" i="17"/>
  <c r="BL6164" i="17"/>
  <c r="BL5780" i="17"/>
  <c r="BL5396" i="17"/>
  <c r="BL5108" i="17"/>
  <c r="BL4766" i="17"/>
  <c r="BL4509" i="17"/>
  <c r="BL4282" i="17"/>
  <c r="BL4072" i="17"/>
  <c r="BL3863" i="17"/>
  <c r="BL3612" i="17"/>
  <c r="BL3420" i="17"/>
  <c r="BL3228" i="17"/>
  <c r="BL3036" i="17"/>
  <c r="BL2844" i="17"/>
  <c r="BL2652" i="17"/>
  <c r="BL2444" i="17"/>
  <c r="BL2281" i="17"/>
  <c r="BL2158" i="17"/>
  <c r="BL2053" i="17"/>
  <c r="BL1948" i="17"/>
  <c r="BL1817" i="17"/>
  <c r="BL1686" i="17"/>
  <c r="BL1581" i="17"/>
  <c r="BL1503" i="17"/>
  <c r="BL1372" i="17"/>
  <c r="BL1277" i="17"/>
  <c r="BL1195" i="17"/>
  <c r="BL1116" i="17"/>
  <c r="BL1060" i="17"/>
  <c r="BL997" i="17"/>
  <c r="BL932" i="17"/>
  <c r="BL879" i="17"/>
  <c r="BL827" i="17"/>
  <c r="BL761" i="17"/>
  <c r="BL709" i="17"/>
  <c r="BL657" i="17"/>
  <c r="BL604" i="17"/>
  <c r="BL539" i="17"/>
  <c r="BL473" i="17"/>
  <c r="BL408" i="17"/>
  <c r="BL329" i="17"/>
  <c r="BL264" i="17"/>
  <c r="BL204" i="17"/>
  <c r="BL132" i="17"/>
  <c r="BL60" i="17"/>
  <c r="BL7640" i="17"/>
  <c r="BL7039" i="17"/>
  <c r="BL6725" i="17"/>
  <c r="BL6332" i="17"/>
  <c r="BL5852" i="17"/>
  <c r="BL5372" i="17"/>
  <c r="BL4821" i="17"/>
  <c r="BL4494" i="17"/>
  <c r="BL4216" i="17"/>
  <c r="BL3955" i="17"/>
  <c r="BL3648" i="17"/>
  <c r="BL3408" i="17"/>
  <c r="BL3168" i="17"/>
  <c r="BL2880" i="17"/>
  <c r="BL2640" i="17"/>
  <c r="BL2401" i="17"/>
  <c r="BL2272" i="17"/>
  <c r="BL2125" i="17"/>
  <c r="BL1994" i="17"/>
  <c r="BL1837" i="17"/>
  <c r="BL1706" i="17"/>
  <c r="BL1575" i="17"/>
  <c r="BL1444" i="17"/>
  <c r="BL1316" i="17"/>
  <c r="BL1215" i="17"/>
  <c r="BL1112" i="17"/>
  <c r="BL1027" i="17"/>
  <c r="BL7532" i="17"/>
  <c r="BL7396" i="17"/>
  <c r="BL7284" i="17"/>
  <c r="BL7179" i="17"/>
  <c r="BL7074" i="17"/>
  <c r="BL6969" i="17"/>
  <c r="BL6865" i="17"/>
  <c r="BL6760" i="17"/>
  <c r="BL6655" i="17"/>
  <c r="BL6556" i="17"/>
  <c r="BL6460" i="17"/>
  <c r="BL6364" i="17"/>
  <c r="BL6268" i="17"/>
  <c r="BL6172" i="17"/>
  <c r="BL6076" i="17"/>
  <c r="BL5980" i="17"/>
  <c r="BL5884" i="17"/>
  <c r="BL5788" i="17"/>
  <c r="BL5692" i="17"/>
  <c r="BL5596" i="17"/>
  <c r="BL5500" i="17"/>
  <c r="BL5404" i="17"/>
  <c r="BL5308" i="17"/>
  <c r="BL5212" i="17"/>
  <c r="BL5116" i="17"/>
  <c r="BL5020" i="17"/>
  <c r="BL4929" i="17"/>
  <c r="BL4846" i="17"/>
  <c r="BL4770" i="17"/>
  <c r="BL4706" i="17"/>
  <c r="BL4641" i="17"/>
  <c r="BL4578" i="17"/>
  <c r="BL4514" i="17"/>
  <c r="BL4449" i="17"/>
  <c r="BL4390" i="17"/>
  <c r="BL4338" i="17"/>
  <c r="BL4285" i="17"/>
  <c r="BL4233" i="17"/>
  <c r="BL4180" i="17"/>
  <c r="BL4128" i="17"/>
  <c r="BL4076" i="17"/>
  <c r="BL4023" i="17"/>
  <c r="BL3971" i="17"/>
  <c r="BL3919" i="17"/>
  <c r="BL3866" i="17"/>
  <c r="BL3814" i="17"/>
  <c r="BL3762" i="17"/>
  <c r="BL3711" i="17"/>
  <c r="BL3663" i="17"/>
  <c r="BL3615" i="17"/>
  <c r="BL3567" i="17"/>
  <c r="BL3519" i="17"/>
  <c r="BL3471" i="17"/>
  <c r="BL3423" i="17"/>
  <c r="BL3375" i="17"/>
  <c r="BL3327" i="17"/>
  <c r="BL3279" i="17"/>
  <c r="BL3231" i="17"/>
  <c r="BL3183" i="17"/>
  <c r="BL3135" i="17"/>
  <c r="BL3087" i="17"/>
  <c r="BL3039" i="17"/>
  <c r="BL2991" i="17"/>
  <c r="BL2943" i="17"/>
  <c r="BL2895" i="17"/>
  <c r="BL2847" i="17"/>
  <c r="BL2799" i="17"/>
  <c r="BL2751" i="17"/>
  <c r="BL2703" i="17"/>
  <c r="BL2655" i="17"/>
  <c r="BL2608" i="17"/>
  <c r="BL2569" i="17"/>
  <c r="BL2528" i="17"/>
  <c r="BL2486" i="17"/>
  <c r="BL2448" i="17"/>
  <c r="BL2413" i="17"/>
  <c r="BL2380" i="17"/>
  <c r="BL2349" i="17"/>
  <c r="BL2317" i="17"/>
  <c r="BL2284" i="17"/>
  <c r="BL2253" i="17"/>
  <c r="BL2221" i="17"/>
  <c r="BL2191" i="17"/>
  <c r="BL2162" i="17"/>
  <c r="BL2134" i="17"/>
  <c r="BL2108" i="17"/>
  <c r="BL2082" i="17"/>
  <c r="BL2056" i="17"/>
  <c r="BL2030" i="17"/>
  <c r="BL2004" i="17"/>
  <c r="BL1977" i="17"/>
  <c r="BL1951" i="17"/>
  <c r="BL1925" i="17"/>
  <c r="BL1899" i="17"/>
  <c r="BL1873" i="17"/>
  <c r="BL1846" i="17"/>
  <c r="BL1820" i="17"/>
  <c r="BL1794" i="17"/>
  <c r="BL1768" i="17"/>
  <c r="BL1742" i="17"/>
  <c r="BL1716" i="17"/>
  <c r="BL1689" i="17"/>
  <c r="BL1663" i="17"/>
  <c r="BL1637" i="17"/>
  <c r="BL1611" i="17"/>
  <c r="BL1585" i="17"/>
  <c r="BL1558" i="17"/>
  <c r="BL1532" i="17"/>
  <c r="BL1506" i="17"/>
  <c r="BL1480" i="17"/>
  <c r="BL1454" i="17"/>
  <c r="BL1428" i="17"/>
  <c r="BL1401" i="17"/>
  <c r="BL1375" i="17"/>
  <c r="BL1349" i="17"/>
  <c r="BL1325" i="17"/>
  <c r="BL1303" i="17"/>
  <c r="BL1284" i="17"/>
  <c r="BL1263" i="17"/>
  <c r="BL1241" i="17"/>
  <c r="BL1220" i="17"/>
  <c r="BL1202" i="17"/>
  <c r="BL1180" i="17"/>
  <c r="BL1159" i="17"/>
  <c r="BL1140" i="17"/>
  <c r="BL1119" i="17"/>
  <c r="BL1100" i="17"/>
  <c r="BL1083" i="17"/>
  <c r="BL1064" i="17"/>
  <c r="BL1048" i="17"/>
  <c r="BL1033" i="17"/>
  <c r="BL1016" i="17"/>
  <c r="BL1000" i="17"/>
  <c r="BL985" i="17"/>
  <c r="BL968" i="17"/>
  <c r="BL952" i="17"/>
  <c r="BL937" i="17"/>
  <c r="BL922" i="17"/>
  <c r="BL909" i="17"/>
  <c r="BL896" i="17"/>
  <c r="BL883" i="17"/>
  <c r="BL869" i="17"/>
  <c r="BL856" i="17"/>
  <c r="BL843" i="17"/>
  <c r="BL830" i="17"/>
  <c r="BL817" i="17"/>
  <c r="BL804" i="17"/>
  <c r="BL791" i="17"/>
  <c r="BL778" i="17"/>
  <c r="BL765" i="17"/>
  <c r="BL752" i="17"/>
  <c r="BL739" i="17"/>
  <c r="BL725" i="17"/>
  <c r="BL712" i="17"/>
  <c r="BL699" i="17"/>
  <c r="BL686" i="17"/>
  <c r="BL673" i="17"/>
  <c r="BL660" i="17"/>
  <c r="BL647" i="17"/>
  <c r="BL634" i="17"/>
  <c r="BL621" i="17"/>
  <c r="BL608" i="17"/>
  <c r="BL595" i="17"/>
  <c r="BL581" i="17"/>
  <c r="BL568" i="17"/>
  <c r="BL555" i="17"/>
  <c r="BL542" i="17"/>
  <c r="BL529" i="17"/>
  <c r="BL516" i="17"/>
  <c r="BL503" i="17"/>
  <c r="BL490" i="17"/>
  <c r="BL477" i="17"/>
  <c r="BL464" i="17"/>
  <c r="BL451" i="17"/>
  <c r="BL437" i="17"/>
  <c r="BL424" i="17"/>
  <c r="BL411" i="17"/>
  <c r="BL398" i="17"/>
  <c r="BL385" i="17"/>
  <c r="BL372" i="17"/>
  <c r="BL359" i="17"/>
  <c r="BL346" i="17"/>
  <c r="BL333" i="17"/>
  <c r="BL320" i="17"/>
  <c r="BL307" i="17"/>
  <c r="BL293" i="17"/>
  <c r="BL280" i="17"/>
  <c r="BL267" i="17"/>
  <c r="BL255" i="17"/>
  <c r="BL243" i="17"/>
  <c r="BL231" i="17"/>
  <c r="BL219" i="17"/>
  <c r="BL207" i="17"/>
  <c r="BL195" i="17"/>
  <c r="BL183" i="17"/>
  <c r="BL171" i="17"/>
  <c r="BL159" i="17"/>
  <c r="BL147" i="17"/>
  <c r="BL135" i="17"/>
  <c r="BL123" i="17"/>
  <c r="BL111" i="17"/>
  <c r="BL99" i="17"/>
  <c r="BL87" i="17"/>
  <c r="BL75" i="17"/>
  <c r="BL63" i="17"/>
  <c r="BL51" i="17"/>
  <c r="BL39" i="17"/>
  <c r="BL27" i="17"/>
  <c r="BL7522" i="17"/>
  <c r="BL7171" i="17"/>
  <c r="BL7524" i="17"/>
  <c r="BL7389" i="17"/>
  <c r="BL7277" i="17"/>
  <c r="BL7172" i="17"/>
  <c r="BL7068" i="17"/>
  <c r="BL6963" i="17"/>
  <c r="BL6858" i="17"/>
  <c r="BL6753" i="17"/>
  <c r="BL6649" i="17"/>
  <c r="BL6550" i="17"/>
  <c r="BL6454" i="17"/>
  <c r="BL6358" i="17"/>
  <c r="BL6262" i="17"/>
  <c r="BL6166" i="17"/>
  <c r="BL6070" i="17"/>
  <c r="BL5974" i="17"/>
  <c r="BL5878" i="17"/>
  <c r="BL5782" i="17"/>
  <c r="BL5686" i="17"/>
  <c r="BL5590" i="17"/>
  <c r="BL5494" i="17"/>
  <c r="BL5398" i="17"/>
  <c r="BL5302" i="17"/>
  <c r="BL5206" i="17"/>
  <c r="BL5110" i="17"/>
  <c r="BL5014" i="17"/>
  <c r="BL4928" i="17"/>
  <c r="BL4845" i="17"/>
  <c r="BL4768" i="17"/>
  <c r="BL4705" i="17"/>
  <c r="BL4640" i="17"/>
  <c r="BL4576" i="17"/>
  <c r="BL4513" i="17"/>
  <c r="BL4448" i="17"/>
  <c r="BL4389" i="17"/>
  <c r="BL4336" i="17"/>
  <c r="BL4284" i="17"/>
  <c r="BL4232" i="17"/>
  <c r="BL4179" i="17"/>
  <c r="BL4127" i="17"/>
  <c r="BL4075" i="17"/>
  <c r="BL4022" i="17"/>
  <c r="BL3970" i="17"/>
  <c r="BL3918" i="17"/>
  <c r="BL3865" i="17"/>
  <c r="BL3813" i="17"/>
  <c r="BL3760" i="17"/>
  <c r="BL3710" i="17"/>
  <c r="BL3662" i="17"/>
  <c r="BL3614" i="17"/>
  <c r="BL3566" i="17"/>
  <c r="BL3518" i="17"/>
  <c r="BL3470" i="17"/>
  <c r="BL3422" i="17"/>
  <c r="BL3374" i="17"/>
  <c r="BL3326" i="17"/>
  <c r="BL3278" i="17"/>
  <c r="BL3230" i="17"/>
  <c r="BL3182" i="17"/>
  <c r="BL3134" i="17"/>
  <c r="BL3086" i="17"/>
  <c r="BL3038" i="17"/>
  <c r="BL2990" i="17"/>
  <c r="BL2942" i="17"/>
  <c r="BL2894" i="17"/>
  <c r="BL2846" i="17"/>
  <c r="BL2798" i="17"/>
  <c r="BL2750" i="17"/>
  <c r="BL2702" i="17"/>
  <c r="BL2654" i="17"/>
  <c r="BL2607" i="17"/>
  <c r="BL2568" i="17"/>
  <c r="BL2524" i="17"/>
  <c r="BL2485" i="17"/>
  <c r="BL2446" i="17"/>
  <c r="BL2412" i="17"/>
  <c r="BL2379" i="17"/>
  <c r="BL2348" i="17"/>
  <c r="BL2316" i="17"/>
  <c r="BL2283" i="17"/>
  <c r="BL2252" i="17"/>
  <c r="BL2220" i="17"/>
  <c r="BL2189" i="17"/>
  <c r="BL2161" i="17"/>
  <c r="BL2133" i="17"/>
  <c r="BL2107" i="17"/>
  <c r="BL2081" i="17"/>
  <c r="BL2055" i="17"/>
  <c r="BL2029" i="17"/>
  <c r="BL2002" i="17"/>
  <c r="BL1976" i="17"/>
  <c r="BL1950" i="17"/>
  <c r="BL1924" i="17"/>
  <c r="BL1898" i="17"/>
  <c r="BL1872" i="17"/>
  <c r="BL1845" i="17"/>
  <c r="BL1819" i="17"/>
  <c r="BL1793" i="17"/>
  <c r="BL1767" i="17"/>
  <c r="BL1741" i="17"/>
  <c r="BL1714" i="17"/>
  <c r="BL1688" i="17"/>
  <c r="BL1662" i="17"/>
  <c r="BL1636" i="17"/>
  <c r="BL1610" i="17"/>
  <c r="BL1584" i="17"/>
  <c r="BL1557" i="17"/>
  <c r="BL1531" i="17"/>
  <c r="BL1505" i="17"/>
  <c r="BL1479" i="17"/>
  <c r="BL1453" i="17"/>
  <c r="BL1426" i="17"/>
  <c r="BL1400" i="17"/>
  <c r="BL1374" i="17"/>
  <c r="BL1348" i="17"/>
  <c r="BL1324" i="17"/>
  <c r="BL1301" i="17"/>
  <c r="BL1280" i="17"/>
  <c r="BL1262" i="17"/>
  <c r="BL1240" i="17"/>
  <c r="BL1219" i="17"/>
  <c r="BL1200" i="17"/>
  <c r="BL1179" i="17"/>
  <c r="BL1157" i="17"/>
  <c r="BL1136" i="17"/>
  <c r="BL1118" i="17"/>
  <c r="BL1099" i="17"/>
  <c r="BL1082" i="17"/>
  <c r="BL1063" i="17"/>
  <c r="BL1047" i="17"/>
  <c r="BL1032" i="17"/>
  <c r="BL1015" i="17"/>
  <c r="BL999" i="17"/>
  <c r="BL984" i="17"/>
  <c r="BL967" i="17"/>
  <c r="BL951" i="17"/>
  <c r="BL936" i="17"/>
  <c r="BL921" i="17"/>
  <c r="BL908" i="17"/>
  <c r="BL895" i="17"/>
  <c r="BL881" i="17"/>
  <c r="BL868" i="17"/>
  <c r="BL855" i="17"/>
  <c r="BL842" i="17"/>
  <c r="BL829" i="17"/>
  <c r="BL816" i="17"/>
  <c r="BL803" i="17"/>
  <c r="BL790" i="17"/>
  <c r="BL777" i="17"/>
  <c r="BL764" i="17"/>
  <c r="BL751" i="17"/>
  <c r="BL737" i="17"/>
  <c r="BL724" i="17"/>
  <c r="BL711" i="17"/>
  <c r="BL698" i="17"/>
  <c r="BL685" i="17"/>
  <c r="BL672" i="17"/>
  <c r="BL659" i="17"/>
  <c r="BL646" i="17"/>
  <c r="BL633" i="17"/>
  <c r="BL620" i="17"/>
  <c r="BL607" i="17"/>
  <c r="BL593" i="17"/>
  <c r="BL580" i="17"/>
  <c r="BL567" i="17"/>
  <c r="BL554" i="17"/>
  <c r="BL541" i="17"/>
  <c r="BL528" i="17"/>
  <c r="BL515" i="17"/>
  <c r="BL502" i="17"/>
  <c r="BL489" i="17"/>
  <c r="BL476" i="17"/>
  <c r="BL463" i="17"/>
  <c r="BL449" i="17"/>
  <c r="BL436" i="17"/>
  <c r="BL423" i="17"/>
  <c r="BL410" i="17"/>
  <c r="BL397" i="17"/>
  <c r="BL384" i="17"/>
  <c r="BL371" i="17"/>
  <c r="BL358" i="17"/>
  <c r="BL345" i="17"/>
  <c r="BL332" i="17"/>
  <c r="BL319" i="17"/>
  <c r="BL305" i="17"/>
  <c r="BL292" i="17"/>
  <c r="BL279" i="17"/>
  <c r="BL266" i="17"/>
  <c r="BL254" i="17"/>
  <c r="BL242" i="17"/>
  <c r="BL230" i="17"/>
  <c r="BL218" i="17"/>
  <c r="BL206" i="17"/>
  <c r="BL194" i="17"/>
  <c r="BL182" i="17"/>
  <c r="BL170" i="17"/>
  <c r="BL158" i="17"/>
  <c r="BL146" i="17"/>
  <c r="BL134" i="17"/>
  <c r="BL122" i="17"/>
  <c r="BL110" i="17"/>
  <c r="BL98" i="17"/>
  <c r="BL86" i="17"/>
  <c r="BL74" i="17"/>
  <c r="BL62" i="17"/>
  <c r="BL50" i="17"/>
  <c r="BL38" i="17"/>
  <c r="BL26" i="17"/>
  <c r="BL7388" i="17"/>
  <c r="BL7066" i="17"/>
  <c r="BL6857" i="17"/>
  <c r="BL6648" i="17"/>
  <c r="BL6453" i="17"/>
  <c r="BL6261" i="17"/>
  <c r="BL5973" i="17"/>
  <c r="BL5781" i="17"/>
  <c r="BL5589" i="17"/>
  <c r="BL5301" i="17"/>
  <c r="BL5109" i="17"/>
  <c r="BL4844" i="17"/>
  <c r="BL4639" i="17"/>
  <c r="BL4447" i="17"/>
  <c r="BL4283" i="17"/>
  <c r="BL4074" i="17"/>
  <c r="BL3969" i="17"/>
  <c r="BL3864" i="17"/>
  <c r="BL3709" i="17"/>
  <c r="BL3565" i="17"/>
  <c r="BL3421" i="17"/>
  <c r="BL3277" i="17"/>
  <c r="BL3085" i="17"/>
  <c r="BL2941" i="17"/>
  <c r="BL2797" i="17"/>
  <c r="BL2606" i="17"/>
  <c r="BL2484" i="17"/>
  <c r="BL2378" i="17"/>
  <c r="BL2251" i="17"/>
  <c r="BL2218" i="17"/>
  <c r="BL2106" i="17"/>
  <c r="BL2028" i="17"/>
  <c r="BL1949" i="17"/>
  <c r="BL1844" i="17"/>
  <c r="BL1766" i="17"/>
  <c r="BL1661" i="17"/>
  <c r="BL1556" i="17"/>
  <c r="BL1452" i="17"/>
  <c r="BL1347" i="17"/>
  <c r="BL1279" i="17"/>
  <c r="BL1217" i="17"/>
  <c r="BL1135" i="17"/>
  <c r="BL1081" i="17"/>
  <c r="BL1013" i="17"/>
  <c r="BL950" i="17"/>
  <c r="BL907" i="17"/>
  <c r="BL867" i="17"/>
  <c r="BL815" i="17"/>
  <c r="BL776" i="17"/>
  <c r="BL723" i="17"/>
  <c r="BL671" i="17"/>
  <c r="BL632" i="17"/>
  <c r="BL579" i="17"/>
  <c r="BL540" i="17"/>
  <c r="BL501" i="17"/>
  <c r="BL461" i="17"/>
  <c r="BL409" i="17"/>
  <c r="BL357" i="17"/>
  <c r="BL304" i="17"/>
  <c r="BL265" i="17"/>
  <c r="BL229" i="17"/>
  <c r="BL193" i="17"/>
  <c r="BL145" i="17"/>
  <c r="BL97" i="17"/>
  <c r="BL61" i="17"/>
  <c r="BL25" i="17"/>
  <c r="BL7520" i="17"/>
  <c r="BL7065" i="17"/>
  <c r="BL6646" i="17"/>
  <c r="BL6356" i="17"/>
  <c r="BL5972" i="17"/>
  <c r="BL5684" i="17"/>
  <c r="BL5300" i="17"/>
  <c r="BL4926" i="17"/>
  <c r="BL4701" i="17"/>
  <c r="BL4446" i="17"/>
  <c r="BL4230" i="17"/>
  <c r="BL4020" i="17"/>
  <c r="BL3811" i="17"/>
  <c r="BL3660" i="17"/>
  <c r="BL3516" i="17"/>
  <c r="BL3372" i="17"/>
  <c r="BL3180" i="17"/>
  <c r="BL2988" i="17"/>
  <c r="BL2796" i="17"/>
  <c r="BL2605" i="17"/>
  <c r="BL2409" i="17"/>
  <c r="BL2344" i="17"/>
  <c r="BL2217" i="17"/>
  <c r="BL2131" i="17"/>
  <c r="BL2026" i="17"/>
  <c r="BL1922" i="17"/>
  <c r="BL1869" i="17"/>
  <c r="BL1791" i="17"/>
  <c r="BL1712" i="17"/>
  <c r="BL1634" i="17"/>
  <c r="BL1555" i="17"/>
  <c r="BL1450" i="17"/>
  <c r="BL1346" i="17"/>
  <c r="BL1256" i="17"/>
  <c r="BL1176" i="17"/>
  <c r="BL1096" i="17"/>
  <c r="BL1028" i="17"/>
  <c r="BL980" i="17"/>
  <c r="BL919" i="17"/>
  <c r="BL866" i="17"/>
  <c r="BL814" i="17"/>
  <c r="BL775" i="17"/>
  <c r="BL735" i="17"/>
  <c r="BL683" i="17"/>
  <c r="BL631" i="17"/>
  <c r="BL591" i="17"/>
  <c r="BL526" i="17"/>
  <c r="BL460" i="17"/>
  <c r="BL395" i="17"/>
  <c r="BL343" i="17"/>
  <c r="BL290" i="17"/>
  <c r="BL228" i="17"/>
  <c r="BL168" i="17"/>
  <c r="BL108" i="17"/>
  <c r="BL48" i="17"/>
  <c r="BL7354" i="17"/>
  <c r="BL6620" i="17"/>
  <c r="BL6140" i="17"/>
  <c r="BL5564" i="17"/>
  <c r="BL5084" i="17"/>
  <c r="BL4686" i="17"/>
  <c r="BL4374" i="17"/>
  <c r="BL4059" i="17"/>
  <c r="BL3798" i="17"/>
  <c r="BL3552" i="17"/>
  <c r="BL3264" i="17"/>
  <c r="BL3024" i="17"/>
  <c r="BL2784" i="17"/>
  <c r="BL2511" i="17"/>
  <c r="BL2337" i="17"/>
  <c r="BL2180" i="17"/>
  <c r="BL2072" i="17"/>
  <c r="BL1941" i="17"/>
  <c r="BL1810" i="17"/>
  <c r="BL1680" i="17"/>
  <c r="BL1549" i="17"/>
  <c r="BL1470" i="17"/>
  <c r="BL1340" i="17"/>
  <c r="BL1193" i="17"/>
  <c r="BL1095" i="17"/>
  <c r="BL996" i="17"/>
  <c r="BL7598" i="17"/>
  <c r="BL7453" i="17"/>
  <c r="BL7329" i="17"/>
  <c r="BL7225" i="17"/>
  <c r="BL7120" i="17"/>
  <c r="BL7015" i="17"/>
  <c r="BL6910" i="17"/>
  <c r="BL6806" i="17"/>
  <c r="BL6701" i="17"/>
  <c r="BL6598" i="17"/>
  <c r="BL6502" i="17"/>
  <c r="BL6406" i="17"/>
  <c r="BL6310" i="17"/>
  <c r="BL6214" i="17"/>
  <c r="BL6118" i="17"/>
  <c r="BL6022" i="17"/>
  <c r="BL5926" i="17"/>
  <c r="BL5830" i="17"/>
  <c r="BL5734" i="17"/>
  <c r="BL5638" i="17"/>
  <c r="BL5542" i="17"/>
  <c r="BL5446" i="17"/>
  <c r="BL5350" i="17"/>
  <c r="BL5254" i="17"/>
  <c r="BL5158" i="17"/>
  <c r="BL5062" i="17"/>
  <c r="BL4970" i="17"/>
  <c r="BL4888" i="17"/>
  <c r="BL4806" i="17"/>
  <c r="BL4736" i="17"/>
  <c r="BL4672" i="17"/>
  <c r="BL4609" i="17"/>
  <c r="BL4544" i="17"/>
  <c r="BL4480" i="17"/>
  <c r="BL4417" i="17"/>
  <c r="BL4363" i="17"/>
  <c r="BL4310" i="17"/>
  <c r="BL4258" i="17"/>
  <c r="BL4206" i="17"/>
  <c r="BL4153" i="17"/>
  <c r="BL4101" i="17"/>
  <c r="BL4048" i="17"/>
  <c r="BL3996" i="17"/>
  <c r="BL3944" i="17"/>
  <c r="BL3891" i="17"/>
  <c r="BL3839" i="17"/>
  <c r="BL3787" i="17"/>
  <c r="BL3734" i="17"/>
  <c r="BL3686" i="17"/>
  <c r="BL3638" i="17"/>
  <c r="BL3590" i="17"/>
  <c r="BL3542" i="17"/>
  <c r="BL3494" i="17"/>
  <c r="BL3446" i="17"/>
  <c r="BL3398" i="17"/>
  <c r="BL3350" i="17"/>
  <c r="BL3302" i="17"/>
  <c r="BL3254" i="17"/>
  <c r="BL3206" i="17"/>
  <c r="BL3158" i="17"/>
  <c r="BL3110" i="17"/>
  <c r="BL3062" i="17"/>
  <c r="BL3014" i="17"/>
  <c r="BL2966" i="17"/>
  <c r="BL2918" i="17"/>
  <c r="BL2870" i="17"/>
  <c r="BL2822" i="17"/>
  <c r="BL2774" i="17"/>
  <c r="BL2726" i="17"/>
  <c r="BL2678" i="17"/>
  <c r="BL2630" i="17"/>
  <c r="BL2588" i="17"/>
  <c r="BL2546" i="17"/>
  <c r="BL2506" i="17"/>
  <c r="BL2463" i="17"/>
  <c r="BL2427" i="17"/>
  <c r="BL2396" i="17"/>
  <c r="BL2364" i="17"/>
  <c r="BL2331" i="17"/>
  <c r="BL2300" i="17"/>
  <c r="BL2268" i="17"/>
  <c r="BL2235" i="17"/>
  <c r="BL2204" i="17"/>
  <c r="BL2175" i="17"/>
  <c r="BL2146" i="17"/>
  <c r="BL2120" i="17"/>
  <c r="BL2094" i="17"/>
  <c r="BL2068" i="17"/>
  <c r="BL2042" i="17"/>
  <c r="BL2016" i="17"/>
  <c r="BL1989" i="17"/>
  <c r="BL1963" i="17"/>
  <c r="BL1937" i="17"/>
  <c r="BL1911" i="17"/>
  <c r="BL1885" i="17"/>
  <c r="BL1858" i="17"/>
  <c r="BL1832" i="17"/>
  <c r="BL1806" i="17"/>
  <c r="BL1780" i="17"/>
  <c r="BL1754" i="17"/>
  <c r="BL1728" i="17"/>
  <c r="BL1701" i="17"/>
  <c r="BL1675" i="17"/>
  <c r="BL1649" i="17"/>
  <c r="BL1623" i="17"/>
  <c r="BL1597" i="17"/>
  <c r="BL1570" i="17"/>
  <c r="BL1544" i="17"/>
  <c r="BL1518" i="17"/>
  <c r="BL1492" i="17"/>
  <c r="BL1466" i="17"/>
  <c r="BL1440" i="17"/>
  <c r="BL1413" i="17"/>
  <c r="BL1387" i="17"/>
  <c r="BL1361" i="17"/>
  <c r="BL1336" i="17"/>
  <c r="BL1312" i="17"/>
  <c r="BL1291" i="17"/>
  <c r="BL1272" i="17"/>
  <c r="BL1251" i="17"/>
  <c r="BL1229" i="17"/>
  <c r="BL1208" i="17"/>
  <c r="BL1190" i="17"/>
  <c r="BL1168" i="17"/>
  <c r="BL1147" i="17"/>
  <c r="BL1128" i="17"/>
  <c r="BL1108" i="17"/>
  <c r="BL1092" i="17"/>
  <c r="BL1072" i="17"/>
  <c r="BL1056" i="17"/>
  <c r="BL1039" i="17"/>
  <c r="BL1023" i="17"/>
  <c r="BL1008" i="17"/>
  <c r="BL991" i="17"/>
  <c r="BL975" i="17"/>
  <c r="BL960" i="17"/>
  <c r="BL943" i="17"/>
  <c r="BL927" i="17"/>
  <c r="BL914" i="17"/>
  <c r="BL901" i="17"/>
  <c r="BL888" i="17"/>
  <c r="BL875" i="17"/>
  <c r="BL862" i="17"/>
  <c r="BL849" i="17"/>
  <c r="BL836" i="17"/>
  <c r="BL823" i="17"/>
  <c r="BL809" i="17"/>
  <c r="BL796" i="17"/>
  <c r="BL783" i="17"/>
  <c r="BL770" i="17"/>
  <c r="BL757" i="17"/>
  <c r="BL744" i="17"/>
  <c r="BL731" i="17"/>
  <c r="BL718" i="17"/>
  <c r="BL705" i="17"/>
  <c r="BL692" i="17"/>
  <c r="BL679" i="17"/>
  <c r="BL665" i="17"/>
  <c r="BL652" i="17"/>
  <c r="BL639" i="17"/>
  <c r="BL626" i="17"/>
  <c r="BL613" i="17"/>
  <c r="BL600" i="17"/>
  <c r="BL587" i="17"/>
  <c r="BL574" i="17"/>
  <c r="BL561" i="17"/>
  <c r="BL548" i="17"/>
  <c r="BL535" i="17"/>
  <c r="BL521" i="17"/>
  <c r="BL508" i="17"/>
  <c r="BL495" i="17"/>
  <c r="BL482" i="17"/>
  <c r="BL469" i="17"/>
  <c r="BL456" i="17"/>
  <c r="BL443" i="17"/>
  <c r="BL430" i="17"/>
  <c r="BL417" i="17"/>
  <c r="BL404" i="17"/>
  <c r="BL391" i="17"/>
  <c r="BL377" i="17"/>
  <c r="BL364" i="17"/>
  <c r="BL351" i="17"/>
  <c r="BL338" i="17"/>
  <c r="BL325" i="17"/>
  <c r="BL312" i="17"/>
  <c r="BL299" i="17"/>
  <c r="BL286" i="17"/>
  <c r="BL273" i="17"/>
  <c r="BL260" i="17"/>
  <c r="BL248" i="17"/>
  <c r="BL236" i="17"/>
  <c r="BL224" i="17"/>
  <c r="BL212" i="17"/>
  <c r="BL200" i="17"/>
  <c r="BL188" i="17"/>
  <c r="BL176" i="17"/>
  <c r="BL164" i="17"/>
  <c r="BL152" i="17"/>
  <c r="BL140" i="17"/>
  <c r="BL128" i="17"/>
  <c r="BL116" i="17"/>
  <c r="BL104" i="17"/>
  <c r="BL92" i="17"/>
  <c r="BL80" i="17"/>
  <c r="BL68" i="17"/>
  <c r="BL56" i="17"/>
  <c r="BL44" i="17"/>
  <c r="BL32" i="17"/>
  <c r="BL20" i="17"/>
  <c r="BL7597" i="17"/>
  <c r="BL7452" i="17"/>
  <c r="BL7328" i="17"/>
  <c r="BL7224" i="17"/>
  <c r="BL7119" i="17"/>
  <c r="BL7014" i="17"/>
  <c r="BL6909" i="17"/>
  <c r="BL6805" i="17"/>
  <c r="BL6700" i="17"/>
  <c r="BL6597" i="17"/>
  <c r="BL6501" i="17"/>
  <c r="BL6405" i="17"/>
  <c r="BL6309" i="17"/>
  <c r="BL6213" i="17"/>
  <c r="BL6117" i="17"/>
  <c r="BL6021" i="17"/>
  <c r="BL5925" i="17"/>
  <c r="BL5829" i="17"/>
  <c r="BL5733" i="17"/>
  <c r="BL5637" i="17"/>
  <c r="BL5541" i="17"/>
  <c r="BL5445" i="17"/>
  <c r="BL5349" i="17"/>
  <c r="BL5253" i="17"/>
  <c r="BL5157" i="17"/>
  <c r="BL5061" i="17"/>
  <c r="BL4966" i="17"/>
  <c r="BL4886" i="17"/>
  <c r="BL4804" i="17"/>
  <c r="BL4735" i="17"/>
  <c r="BL4671" i="17"/>
  <c r="BL4606" i="17"/>
  <c r="BL4543" i="17"/>
  <c r="BL4479" i="17"/>
  <c r="BL4415" i="17"/>
  <c r="BL4362" i="17"/>
  <c r="BL4309" i="17"/>
  <c r="BL4257" i="17"/>
  <c r="BL4204" i="17"/>
  <c r="BL4152" i="17"/>
  <c r="BL4100" i="17"/>
  <c r="BL4047" i="17"/>
  <c r="BL3995" i="17"/>
  <c r="BL3943" i="17"/>
  <c r="BL3890" i="17"/>
  <c r="BL3838" i="17"/>
  <c r="BL3786" i="17"/>
  <c r="BL3733" i="17"/>
  <c r="BL3685" i="17"/>
  <c r="BL3637" i="17"/>
  <c r="BL3589" i="17"/>
  <c r="BL3541" i="17"/>
  <c r="BL3493" i="17"/>
  <c r="BL3445" i="17"/>
  <c r="BL3397" i="17"/>
  <c r="BL3349" i="17"/>
  <c r="BL3301" i="17"/>
  <c r="BL3253" i="17"/>
  <c r="BL3205" i="17"/>
  <c r="BL3157" i="17"/>
  <c r="BL3109" i="17"/>
  <c r="BL3061" i="17"/>
  <c r="BL3013" i="17"/>
  <c r="BL2965" i="17"/>
  <c r="BL2917" i="17"/>
  <c r="BL2869" i="17"/>
  <c r="BL2821" i="17"/>
  <c r="BL2773" i="17"/>
  <c r="BL2725" i="17"/>
  <c r="BL2677" i="17"/>
  <c r="BL2629" i="17"/>
  <c r="BL2584" i="17"/>
  <c r="BL2545" i="17"/>
  <c r="BL2504" i="17"/>
  <c r="BL2462" i="17"/>
  <c r="BL2426" i="17"/>
  <c r="BL2395" i="17"/>
  <c r="BL2362" i="17"/>
  <c r="BL2330" i="17"/>
  <c r="BL2299" i="17"/>
  <c r="BL2266" i="17"/>
  <c r="BL2234" i="17"/>
  <c r="BL2203" i="17"/>
  <c r="BL2174" i="17"/>
  <c r="BL2145" i="17"/>
  <c r="BL2119" i="17"/>
  <c r="BL2093" i="17"/>
  <c r="BL2067" i="17"/>
  <c r="BL2041" i="17"/>
  <c r="BL2014" i="17"/>
  <c r="BL1988" i="17"/>
  <c r="BL1962" i="17"/>
  <c r="BL1936" i="17"/>
  <c r="BL1910" i="17"/>
  <c r="BL1884" i="17"/>
  <c r="BL1857" i="17"/>
  <c r="BL1831" i="17"/>
  <c r="BL1805" i="17"/>
  <c r="BL1779" i="17"/>
  <c r="BL1753" i="17"/>
  <c r="BL1726" i="17"/>
  <c r="BL1700" i="17"/>
  <c r="BL1674" i="17"/>
  <c r="BL1648" i="17"/>
  <c r="BL1622" i="17"/>
  <c r="BL1596" i="17"/>
  <c r="BL1569" i="17"/>
  <c r="BL1543" i="17"/>
  <c r="BL1517" i="17"/>
  <c r="BL1491" i="17"/>
  <c r="BL1465" i="17"/>
  <c r="BL1438" i="17"/>
  <c r="BL1412" i="17"/>
  <c r="BL1386" i="17"/>
  <c r="BL1360" i="17"/>
  <c r="BL1335" i="17"/>
  <c r="BL1311" i="17"/>
  <c r="BL1289" i="17"/>
  <c r="BL1268" i="17"/>
  <c r="BL1250" i="17"/>
  <c r="BL1228" i="17"/>
  <c r="BL1207" i="17"/>
  <c r="BL1188" i="17"/>
  <c r="BL1167" i="17"/>
  <c r="BL1145" i="17"/>
  <c r="BL1124" i="17"/>
  <c r="BL1107" i="17"/>
  <c r="BL1088" i="17"/>
  <c r="BL1071" i="17"/>
  <c r="BL1055" i="17"/>
  <c r="BL1037" i="17"/>
  <c r="BL1022" i="17"/>
  <c r="BL1007" i="17"/>
  <c r="BL989" i="17"/>
  <c r="BL974" i="17"/>
  <c r="BL959" i="17"/>
  <c r="BL941" i="17"/>
  <c r="BL926" i="17"/>
  <c r="BL913" i="17"/>
  <c r="BL900" i="17"/>
  <c r="BL887" i="17"/>
  <c r="BL874" i="17"/>
  <c r="BL861" i="17"/>
  <c r="BL848" i="17"/>
  <c r="BL835" i="17"/>
  <c r="BL821" i="17"/>
  <c r="BL808" i="17"/>
  <c r="BL795" i="17"/>
  <c r="BL782" i="17"/>
  <c r="BL769" i="17"/>
  <c r="BL756" i="17"/>
  <c r="BL743" i="17"/>
  <c r="BL730" i="17"/>
  <c r="BL717" i="17"/>
  <c r="BL704" i="17"/>
  <c r="BL691" i="17"/>
  <c r="BL677" i="17"/>
  <c r="BL664" i="17"/>
  <c r="BL651" i="17"/>
  <c r="BL638" i="17"/>
  <c r="BL625" i="17"/>
  <c r="BL612" i="17"/>
  <c r="BL599" i="17"/>
  <c r="BL586" i="17"/>
  <c r="BL573" i="17"/>
  <c r="BL560" i="17"/>
  <c r="BL547" i="17"/>
  <c r="BL533" i="17"/>
  <c r="BL520" i="17"/>
  <c r="BL507" i="17"/>
  <c r="BL494" i="17"/>
  <c r="BL481" i="17"/>
  <c r="BL468" i="17"/>
  <c r="BL455" i="17"/>
  <c r="BL442" i="17"/>
  <c r="BL429" i="17"/>
  <c r="BL416" i="17"/>
  <c r="BL403" i="17"/>
  <c r="BL389" i="17"/>
  <c r="BL376" i="17"/>
  <c r="BL363" i="17"/>
  <c r="BL350" i="17"/>
  <c r="BL337" i="17"/>
  <c r="BL324" i="17"/>
  <c r="BL311" i="17"/>
  <c r="BL298" i="17"/>
  <c r="BL285" i="17"/>
  <c r="BL272" i="17"/>
  <c r="BL259" i="17"/>
  <c r="BL247" i="17"/>
  <c r="BL235" i="17"/>
  <c r="BL223" i="17"/>
  <c r="BL211" i="17"/>
  <c r="BL199" i="17"/>
  <c r="BL187" i="17"/>
  <c r="BL175" i="17"/>
  <c r="BL163" i="17"/>
  <c r="BL151" i="17"/>
  <c r="BL139" i="17"/>
  <c r="BL127" i="17"/>
  <c r="BL115" i="17"/>
  <c r="BL103" i="17"/>
  <c r="BL91" i="17"/>
  <c r="BL79" i="17"/>
  <c r="BL67" i="17"/>
  <c r="BL55" i="17"/>
  <c r="BL43" i="17"/>
  <c r="BL31" i="17"/>
  <c r="BL2564" i="17"/>
  <c r="BL1398" i="17"/>
  <c r="BL949" i="17"/>
  <c r="BL696" i="17"/>
  <c r="BL565" i="17"/>
  <c r="BL487" i="17"/>
  <c r="BL421" i="17"/>
  <c r="BL369" i="17"/>
  <c r="BL303" i="17"/>
  <c r="BL240" i="17"/>
  <c r="BL180" i="17"/>
  <c r="BL120" i="17"/>
  <c r="BL72" i="17"/>
  <c r="BL24" i="17"/>
  <c r="BL7249" i="17"/>
  <c r="BL6934" i="17"/>
  <c r="BL6428" i="17"/>
  <c r="BL6044" i="17"/>
  <c r="BL5660" i="17"/>
  <c r="BL5276" i="17"/>
  <c r="BL4904" i="17"/>
  <c r="BL4557" i="17"/>
  <c r="BL4321" i="17"/>
  <c r="BL4112" i="17"/>
  <c r="BL3902" i="17"/>
  <c r="BL3696" i="17"/>
  <c r="BL3504" i="17"/>
  <c r="BL3312" i="17"/>
  <c r="BL3120" i="17"/>
  <c r="BL2976" i="17"/>
  <c r="BL2736" i="17"/>
  <c r="BL2554" i="17"/>
  <c r="BL2472" i="17"/>
  <c r="BL2305" i="17"/>
  <c r="BL2151" i="17"/>
  <c r="BL2046" i="17"/>
  <c r="BL1968" i="17"/>
  <c r="BL1889" i="17"/>
  <c r="BL1784" i="17"/>
  <c r="BL1653" i="17"/>
  <c r="BL1522" i="17"/>
  <c r="BL1392" i="17"/>
  <c r="BL1298" i="17"/>
  <c r="BL1236" i="17"/>
  <c r="BL1154" i="17"/>
  <c r="BL1076" i="17"/>
  <c r="BL1011" i="17"/>
  <c r="BL963" i="17"/>
  <c r="BL7462" i="17"/>
  <c r="BL6828" i="17"/>
  <c r="BL6234" i="17"/>
  <c r="BL5658" i="17"/>
  <c r="BL5082" i="17"/>
  <c r="BL4618" i="17"/>
  <c r="BL4267" i="17"/>
  <c r="BL3952" i="17"/>
  <c r="BL3646" i="17"/>
  <c r="BL3358" i="17"/>
  <c r="BL3070" i="17"/>
  <c r="BL2782" i="17"/>
  <c r="BL2510" i="17"/>
  <c r="BL2304" i="17"/>
  <c r="BL2124" i="17"/>
  <c r="BL1966" i="17"/>
  <c r="BL1809" i="17"/>
  <c r="BL1652" i="17"/>
  <c r="BL1495" i="17"/>
  <c r="BL1339" i="17"/>
  <c r="BL1214" i="17"/>
  <c r="BL1094" i="17"/>
  <c r="BL995" i="17"/>
  <c r="BL928" i="17"/>
  <c r="BL876" i="17"/>
  <c r="BL824" i="17"/>
  <c r="BL771" i="17"/>
  <c r="BL719" i="17"/>
  <c r="BL667" i="17"/>
  <c r="BL614" i="17"/>
  <c r="BL562" i="17"/>
  <c r="BL509" i="17"/>
  <c r="BL457" i="17"/>
  <c r="BL405" i="17"/>
  <c r="BL352" i="17"/>
  <c r="BL300" i="17"/>
  <c r="BL249" i="17"/>
  <c r="BL201" i="17"/>
  <c r="BL153" i="17"/>
  <c r="BL105" i="17"/>
  <c r="BL57" i="17"/>
  <c r="BL6028" i="17"/>
  <c r="BL4482" i="17"/>
  <c r="BL2967" i="17"/>
  <c r="BL1912" i="17"/>
  <c r="BL1292" i="17"/>
  <c r="BL851" i="17"/>
  <c r="BL641" i="17"/>
  <c r="BL380" i="17"/>
  <c r="BL130" i="17"/>
  <c r="BL4110" i="17"/>
  <c r="BL2638" i="17"/>
  <c r="BL1731" i="17"/>
  <c r="BL961" i="17"/>
  <c r="BL588" i="17"/>
  <c r="BL225" i="17"/>
  <c r="BL7037" i="17"/>
  <c r="BL4102" i="17"/>
  <c r="BL2397" i="17"/>
  <c r="BL1414" i="17"/>
  <c r="BL839" i="17"/>
  <c r="BL525" i="17"/>
  <c r="BL215" i="17"/>
  <c r="BL6426" i="17"/>
  <c r="BL3166" i="17"/>
  <c r="BL1862" i="17"/>
  <c r="BL1025" i="17"/>
  <c r="BL576" i="17"/>
  <c r="BL214" i="17"/>
  <c r="BL7635" i="17"/>
  <c r="BL3159" i="17"/>
  <c r="BL1702" i="17"/>
  <c r="BL944" i="17"/>
  <c r="BL523" i="17"/>
  <c r="BL165" i="17"/>
  <c r="BL7352" i="17"/>
  <c r="BL6812" i="17"/>
  <c r="BL6220" i="17"/>
  <c r="BL5644" i="17"/>
  <c r="BL5068" i="17"/>
  <c r="BL4610" i="17"/>
  <c r="BL4259" i="17"/>
  <c r="BL3945" i="17"/>
  <c r="BL3639" i="17"/>
  <c r="BL3351" i="17"/>
  <c r="BL3063" i="17"/>
  <c r="BL2775" i="17"/>
  <c r="BL2508" i="17"/>
  <c r="BL2301" i="17"/>
  <c r="BL2121" i="17"/>
  <c r="BL1964" i="17"/>
  <c r="BL1807" i="17"/>
  <c r="BL1650" i="17"/>
  <c r="BL1493" i="17"/>
  <c r="BL1337" i="17"/>
  <c r="BL1212" i="17"/>
  <c r="BL1093" i="17"/>
  <c r="BL992" i="17"/>
  <c r="BL917" i="17"/>
  <c r="BL865" i="17"/>
  <c r="BL813" i="17"/>
  <c r="BL760" i="17"/>
  <c r="BL708" i="17"/>
  <c r="BL656" i="17"/>
  <c r="BL603" i="17"/>
  <c r="BL551" i="17"/>
  <c r="BL499" i="17"/>
  <c r="BL446" i="17"/>
  <c r="BL394" i="17"/>
  <c r="BL341" i="17"/>
  <c r="BL289" i="17"/>
  <c r="BL239" i="17"/>
  <c r="BL191" i="17"/>
  <c r="BL143" i="17"/>
  <c r="BL95" i="17"/>
  <c r="BL47" i="17"/>
  <c r="BL6604" i="17"/>
  <c r="BL5452" i="17"/>
  <c r="BL3840" i="17"/>
  <c r="BL2428" i="17"/>
  <c r="BL1598" i="17"/>
  <c r="BL962" i="17"/>
  <c r="BL694" i="17"/>
  <c r="BL432" i="17"/>
  <c r="BL178" i="17"/>
  <c r="BL3795" i="17"/>
  <c r="BL2045" i="17"/>
  <c r="BL1043" i="17"/>
  <c r="BL745" i="17"/>
  <c r="BL431" i="17"/>
  <c r="BL81" i="17"/>
  <c r="BL5356" i="17"/>
  <c r="BL3207" i="17"/>
  <c r="BL2205" i="17"/>
  <c r="BL1274" i="17"/>
  <c r="BL787" i="17"/>
  <c r="BL420" i="17"/>
  <c r="BL71" i="17"/>
  <c r="BL7022" i="17"/>
  <c r="BL4747" i="17"/>
  <c r="BL2593" i="17"/>
  <c r="BL1548" i="17"/>
  <c r="BL838" i="17"/>
  <c r="BL471" i="17"/>
  <c r="BL166" i="17"/>
  <c r="BL6962" i="17"/>
  <c r="BL3735" i="17"/>
  <c r="BL2017" i="17"/>
  <c r="BL1024" i="17"/>
  <c r="BL680" i="17"/>
  <c r="BL365" i="17"/>
  <c r="BL21" i="17"/>
  <c r="BL7336" i="17"/>
  <c r="BL6723" i="17"/>
  <c r="BL6138" i="17"/>
  <c r="BL5562" i="17"/>
  <c r="BL4986" i="17"/>
  <c r="BL4555" i="17"/>
  <c r="BL4214" i="17"/>
  <c r="BL3900" i="17"/>
  <c r="BL3598" i="17"/>
  <c r="BL3310" i="17"/>
  <c r="BL3022" i="17"/>
  <c r="BL2734" i="17"/>
  <c r="BL2470" i="17"/>
  <c r="BL2271" i="17"/>
  <c r="BL2097" i="17"/>
  <c r="BL1940" i="17"/>
  <c r="BL1783" i="17"/>
  <c r="BL1626" i="17"/>
  <c r="BL1469" i="17"/>
  <c r="BL1315" i="17"/>
  <c r="BL1192" i="17"/>
  <c r="BL1075" i="17"/>
  <c r="BL979" i="17"/>
  <c r="BL916" i="17"/>
  <c r="BL864" i="17"/>
  <c r="BL812" i="17"/>
  <c r="BL759" i="17"/>
  <c r="BL707" i="17"/>
  <c r="BL655" i="17"/>
  <c r="BL602" i="17"/>
  <c r="BL550" i="17"/>
  <c r="BL497" i="17"/>
  <c r="BL445" i="17"/>
  <c r="BL393" i="17"/>
  <c r="BL340" i="17"/>
  <c r="BL288" i="17"/>
  <c r="BL238" i="17"/>
  <c r="BL190" i="17"/>
  <c r="BL142" i="17"/>
  <c r="BL94" i="17"/>
  <c r="BL46" i="17"/>
  <c r="BL4154" i="17"/>
  <c r="BL2679" i="17"/>
  <c r="BL1755" i="17"/>
  <c r="BL1169" i="17"/>
  <c r="BL799" i="17"/>
  <c r="BL537" i="17"/>
  <c r="BL275" i="17"/>
  <c r="BL34" i="17"/>
  <c r="BL6522" i="17"/>
  <c r="BL4819" i="17"/>
  <c r="BL3214" i="17"/>
  <c r="BL2208" i="17"/>
  <c r="BL1417" i="17"/>
  <c r="BL902" i="17"/>
  <c r="BL640" i="17"/>
  <c r="BL326" i="17"/>
  <c r="BL33" i="17"/>
  <c r="BL5932" i="17"/>
  <c r="BL4807" i="17"/>
  <c r="BL2919" i="17"/>
  <c r="BL1886" i="17"/>
  <c r="BL1040" i="17"/>
  <c r="BL682" i="17"/>
  <c r="BL368" i="17"/>
  <c r="BL119" i="17"/>
  <c r="BL3454" i="17"/>
  <c r="BL2019" i="17"/>
  <c r="BL1131" i="17"/>
  <c r="BL733" i="17"/>
  <c r="BL419" i="17"/>
  <c r="BL70" i="17"/>
  <c r="BL5260" i="17"/>
  <c r="BL4050" i="17"/>
  <c r="BL2590" i="17"/>
  <c r="BL1860" i="17"/>
  <c r="BL1130" i="17"/>
  <c r="BL732" i="17"/>
  <c r="BL418" i="17"/>
  <c r="BL117" i="17"/>
  <c r="BL7246" i="17"/>
  <c r="BL6708" i="17"/>
  <c r="BL6124" i="17"/>
  <c r="BL5548" i="17"/>
  <c r="BL4972" i="17"/>
  <c r="BL4545" i="17"/>
  <c r="BL4207" i="17"/>
  <c r="BL3892" i="17"/>
  <c r="BL3591" i="17"/>
  <c r="BL3303" i="17"/>
  <c r="BL3015" i="17"/>
  <c r="BL2727" i="17"/>
  <c r="BL2464" i="17"/>
  <c r="BL2269" i="17"/>
  <c r="BL2095" i="17"/>
  <c r="BL1938" i="17"/>
  <c r="BL1781" i="17"/>
  <c r="BL1624" i="17"/>
  <c r="BL1467" i="17"/>
  <c r="BL1313" i="17"/>
  <c r="BL1191" i="17"/>
  <c r="BL1073" i="17"/>
  <c r="BL977" i="17"/>
  <c r="BL915" i="17"/>
  <c r="BL863" i="17"/>
  <c r="BL811" i="17"/>
  <c r="BL758" i="17"/>
  <c r="BL706" i="17"/>
  <c r="BL653" i="17"/>
  <c r="BL601" i="17"/>
  <c r="BL549" i="17"/>
  <c r="BL496" i="17"/>
  <c r="BL444" i="17"/>
  <c r="BL392" i="17"/>
  <c r="BL339" i="17"/>
  <c r="BL287" i="17"/>
  <c r="BL237" i="17"/>
  <c r="BL189" i="17"/>
  <c r="BL141" i="17"/>
  <c r="BL93" i="17"/>
  <c r="BL45" i="17"/>
  <c r="BL7142" i="17"/>
  <c r="BL4890" i="17"/>
  <c r="BL3255" i="17"/>
  <c r="BL2236" i="17"/>
  <c r="BL1441" i="17"/>
  <c r="BL903" i="17"/>
  <c r="BL589" i="17"/>
  <c r="BL327" i="17"/>
  <c r="BL82" i="17"/>
  <c r="BL5946" i="17"/>
  <c r="BL4426" i="17"/>
  <c r="BL2926" i="17"/>
  <c r="BL1888" i="17"/>
  <c r="BL1275" i="17"/>
  <c r="BL797" i="17"/>
  <c r="BL536" i="17"/>
  <c r="BL274" i="17"/>
  <c r="BL3788" i="17"/>
  <c r="BL1729" i="17"/>
  <c r="BL891" i="17"/>
  <c r="BL577" i="17"/>
  <c r="BL167" i="17"/>
  <c r="BL5274" i="17"/>
  <c r="BL4371" i="17"/>
  <c r="BL2878" i="17"/>
  <c r="BL1705" i="17"/>
  <c r="BL947" i="17"/>
  <c r="BL681" i="17"/>
  <c r="BL367" i="17"/>
  <c r="BL118" i="17"/>
  <c r="BL6412" i="17"/>
  <c r="BL3447" i="17"/>
  <c r="BL2176" i="17"/>
  <c r="BL1252" i="17"/>
  <c r="BL784" i="17"/>
  <c r="BL470" i="17"/>
  <c r="BL213" i="17"/>
  <c r="BL7231" i="17"/>
  <c r="BL6618" i="17"/>
  <c r="BL6042" i="17"/>
  <c r="BL5466" i="17"/>
  <c r="BL4902" i="17"/>
  <c r="BL4491" i="17"/>
  <c r="BL4162" i="17"/>
  <c r="BL3848" i="17"/>
  <c r="BL3550" i="17"/>
  <c r="BL3262" i="17"/>
  <c r="BL2974" i="17"/>
  <c r="BL2686" i="17"/>
  <c r="BL2433" i="17"/>
  <c r="BL2240" i="17"/>
  <c r="BL2071" i="17"/>
  <c r="BL1914" i="17"/>
  <c r="BL1757" i="17"/>
  <c r="BL1600" i="17"/>
  <c r="BL1443" i="17"/>
  <c r="BL1296" i="17"/>
  <c r="BL1171" i="17"/>
  <c r="BL1058" i="17"/>
  <c r="BL976" i="17"/>
  <c r="BL904" i="17"/>
  <c r="BL852" i="17"/>
  <c r="BL800" i="17"/>
  <c r="BL747" i="17"/>
  <c r="BL695" i="17"/>
  <c r="BL643" i="17"/>
  <c r="BL590" i="17"/>
  <c r="BL538" i="17"/>
  <c r="BL485" i="17"/>
  <c r="BL433" i="17"/>
  <c r="BL381" i="17"/>
  <c r="BL328" i="17"/>
  <c r="BL276" i="17"/>
  <c r="BL227" i="17"/>
  <c r="BL179" i="17"/>
  <c r="BL131" i="17"/>
  <c r="BL83" i="17"/>
  <c r="BL35" i="17"/>
  <c r="BL3543" i="17"/>
  <c r="BL2069" i="17"/>
  <c r="BL1057" i="17"/>
  <c r="BL746" i="17"/>
  <c r="BL484" i="17"/>
  <c r="BL226" i="17"/>
  <c r="BL7126" i="17"/>
  <c r="BL3502" i="17"/>
  <c r="BL2400" i="17"/>
  <c r="BL1574" i="17"/>
  <c r="BL850" i="17"/>
  <c r="BL483" i="17"/>
  <c r="BL177" i="17"/>
  <c r="BL6508" i="17"/>
  <c r="BL4418" i="17"/>
  <c r="BL2631" i="17"/>
  <c r="BL1572" i="17"/>
  <c r="BL948" i="17"/>
  <c r="BL629" i="17"/>
  <c r="BL315" i="17"/>
  <c r="BL23" i="17"/>
  <c r="BL5850" i="17"/>
  <c r="BL4057" i="17"/>
  <c r="BL2367" i="17"/>
  <c r="BL1390" i="17"/>
  <c r="BL890" i="17"/>
  <c r="BL628" i="17"/>
  <c r="BL314" i="17"/>
  <c r="BL22" i="17"/>
  <c r="BL5836" i="17"/>
  <c r="BL4737" i="17"/>
  <c r="BL2871" i="17"/>
  <c r="BL1545" i="17"/>
  <c r="BL889" i="17"/>
  <c r="BL627" i="17"/>
  <c r="BL261" i="17"/>
  <c r="BL7610" i="17"/>
  <c r="BL6932" i="17"/>
  <c r="BL6330" i="17"/>
  <c r="BL5754" i="17"/>
  <c r="BL5178" i="17"/>
  <c r="BL4683" i="17"/>
  <c r="BL4319" i="17"/>
  <c r="BL4005" i="17"/>
  <c r="BL3694" i="17"/>
  <c r="BL3406" i="17"/>
  <c r="BL3118" i="17"/>
  <c r="BL2830" i="17"/>
  <c r="BL2552" i="17"/>
  <c r="BL2336" i="17"/>
  <c r="BL2150" i="17"/>
  <c r="BL1993" i="17"/>
  <c r="BL1836" i="17"/>
  <c r="BL1678" i="17"/>
  <c r="BL1521" i="17"/>
  <c r="BL1364" i="17"/>
  <c r="BL1232" i="17"/>
  <c r="BL1111" i="17"/>
  <c r="BL1010" i="17"/>
  <c r="BL931" i="17"/>
  <c r="BL878" i="17"/>
  <c r="BL826" i="17"/>
  <c r="BL773" i="17"/>
  <c r="BL721" i="17"/>
  <c r="BL669" i="17"/>
  <c r="BL616" i="17"/>
  <c r="BL564" i="17"/>
  <c r="BL512" i="17"/>
  <c r="BL459" i="17"/>
  <c r="BL407" i="17"/>
  <c r="BL355" i="17"/>
  <c r="BL302" i="17"/>
  <c r="BL251" i="17"/>
  <c r="BL203" i="17"/>
  <c r="BL155" i="17"/>
  <c r="BL107" i="17"/>
  <c r="BL59" i="17"/>
  <c r="BL7483" i="17"/>
  <c r="BL6917" i="17"/>
  <c r="BL6316" i="17"/>
  <c r="BL5740" i="17"/>
  <c r="BL5164" i="17"/>
  <c r="BL4674" i="17"/>
  <c r="BL4311" i="17"/>
  <c r="BL3997" i="17"/>
  <c r="BL3687" i="17"/>
  <c r="BL3399" i="17"/>
  <c r="BL3111" i="17"/>
  <c r="BL2823" i="17"/>
  <c r="BL2547" i="17"/>
  <c r="BL2332" i="17"/>
  <c r="BL2148" i="17"/>
  <c r="BL1990" i="17"/>
  <c r="BL1833" i="17"/>
  <c r="BL1676" i="17"/>
  <c r="BL1519" i="17"/>
  <c r="BL1362" i="17"/>
  <c r="BL1231" i="17"/>
  <c r="BL1109" i="17"/>
  <c r="BL1009" i="17"/>
  <c r="BL929" i="17"/>
  <c r="BL877" i="17"/>
  <c r="BL825" i="17"/>
  <c r="BL772" i="17"/>
  <c r="BL720" i="17"/>
  <c r="BL668" i="17"/>
  <c r="BL615" i="17"/>
  <c r="BL563" i="17"/>
  <c r="BL511" i="17"/>
  <c r="BL458" i="17"/>
  <c r="BL406" i="17"/>
  <c r="BL353" i="17"/>
  <c r="BL301" i="17"/>
  <c r="BL250" i="17"/>
  <c r="BL202" i="17"/>
  <c r="BL154" i="17"/>
  <c r="BL106" i="17"/>
  <c r="BL58" i="17"/>
  <c r="BL5370" i="17"/>
  <c r="BL1152" i="17"/>
  <c r="BL693" i="17"/>
  <c r="BL379" i="17"/>
  <c r="BL129" i="17"/>
  <c r="BL3495" i="17"/>
  <c r="BL2043" i="17"/>
  <c r="BL1148" i="17"/>
  <c r="BL734" i="17"/>
  <c r="BL472" i="17"/>
  <c r="BL263" i="17"/>
  <c r="BL3743" i="17"/>
  <c r="BL2179" i="17"/>
  <c r="BL1253" i="17"/>
  <c r="BL785" i="17"/>
  <c r="BL524" i="17"/>
  <c r="BL262" i="17"/>
  <c r="BL4364" i="17"/>
  <c r="BL2365" i="17"/>
  <c r="BL1388" i="17"/>
  <c r="BL837" i="17"/>
  <c r="BL575" i="17"/>
  <c r="BL313" i="17"/>
  <c r="BL69" i="17"/>
  <c r="BI39" i="17"/>
  <c r="BJ39" i="17" s="1"/>
  <c r="U15" i="17"/>
  <c r="BD372" i="17"/>
  <c r="BD7212" i="17"/>
  <c r="BD6504" i="17"/>
  <c r="BD5784" i="17"/>
  <c r="BD5064" i="17"/>
  <c r="BD4320" i="17"/>
  <c r="BD3588" i="17"/>
  <c r="BD2784" i="17"/>
  <c r="BD1836" i="17"/>
  <c r="BD7488" i="17"/>
  <c r="BD6588" i="17"/>
  <c r="BD5688" i="17"/>
  <c r="BD4776" i="17"/>
  <c r="BD3852" i="17"/>
  <c r="BD2916" i="17"/>
  <c r="BD2040" i="17"/>
  <c r="BD1164" i="17"/>
  <c r="BD7392" i="17"/>
  <c r="BD6492" i="17"/>
  <c r="BD5592" i="17"/>
  <c r="BD4692" i="17"/>
  <c r="BD3756" i="17"/>
  <c r="BD2832" i="17"/>
  <c r="BD1944" i="17"/>
  <c r="BD1176" i="17"/>
  <c r="BD7464" i="17"/>
  <c r="BD6552" i="17"/>
  <c r="BD5652" i="17"/>
  <c r="BD4752" i="17"/>
  <c r="BD3888" i="17"/>
  <c r="BD3012" i="17"/>
  <c r="BD2136" i="17"/>
  <c r="BD1284" i="17"/>
  <c r="BD576" i="17"/>
  <c r="BD6996" i="17"/>
  <c r="BD6096" i="17"/>
  <c r="BD5196" i="17"/>
  <c r="BD4224" i="17"/>
  <c r="BD3348" i="17"/>
  <c r="BD2496" i="17"/>
  <c r="BD1656" i="17"/>
  <c r="BD876" i="17"/>
  <c r="BD7584" i="17"/>
  <c r="BD6684" i="17"/>
  <c r="BD5772" i="17"/>
  <c r="BD4872" i="17"/>
  <c r="BD4056" i="17"/>
  <c r="BD3276" i="17"/>
  <c r="BD2472" i="17"/>
  <c r="BD1704" i="17"/>
  <c r="BD948" i="17"/>
  <c r="BD480" i="17"/>
  <c r="BD7199" i="17"/>
  <c r="BD1379" i="17"/>
  <c r="BD755" i="17"/>
  <c r="BD527" i="17"/>
  <c r="BD383" i="17"/>
  <c r="BD239" i="17"/>
  <c r="BD7498" i="17"/>
  <c r="BD6742" i="17"/>
  <c r="BD5842" i="17"/>
  <c r="BD7211" i="17"/>
  <c r="BD6635" i="17"/>
  <c r="BD6059" i="17"/>
  <c r="BD5435" i="17"/>
  <c r="BD4835" i="17"/>
  <c r="BD4187" i="17"/>
  <c r="BD3491" i="17"/>
  <c r="BD2747" i="17"/>
  <c r="BD2063" i="17"/>
  <c r="BD1295" i="17"/>
  <c r="BD7462" i="17"/>
  <c r="BD6502" i="17"/>
  <c r="BD5542" i="17"/>
  <c r="BD7247" i="17"/>
  <c r="BD6647" i="17"/>
  <c r="BD6023" i="17"/>
  <c r="BD5423" i="17"/>
  <c r="BD4823" i="17"/>
  <c r="BD4175" i="17"/>
  <c r="BD3503" i="17"/>
  <c r="BD2843" i="17"/>
  <c r="BD2111" i="17"/>
  <c r="BD1283" i="17"/>
  <c r="BD7522" i="17"/>
  <c r="BD6562" i="17"/>
  <c r="BD5614" i="17"/>
  <c r="BD4343" i="17"/>
  <c r="BD3587" i="17"/>
  <c r="BD2867" i="17"/>
  <c r="BD2195" i="17"/>
  <c r="BD1343" i="17"/>
  <c r="BD7558" i="17"/>
  <c r="BD6622" i="17"/>
  <c r="BD5722" i="17"/>
  <c r="BD276" i="17"/>
  <c r="BD7667" i="17"/>
  <c r="BD7019" i="17"/>
  <c r="BD6419" i="17"/>
  <c r="BD5867" i="17"/>
  <c r="BD5303" i="17"/>
  <c r="BD4763" i="17"/>
  <c r="BD3995" i="17"/>
  <c r="BD3227" i="17"/>
  <c r="BD2447" i="17"/>
  <c r="BD1655" i="17"/>
  <c r="BD95" i="17"/>
  <c r="BD6754" i="17"/>
  <c r="BD5806" i="17"/>
  <c r="BD300" i="17"/>
  <c r="BD7127" i="17"/>
  <c r="BD6527" i="17"/>
  <c r="BD5939" i="17"/>
  <c r="BD5411" i="17"/>
  <c r="BD4847" i="17"/>
  <c r="BD4139" i="17"/>
  <c r="BD3419" i="17"/>
  <c r="BD2711" i="17"/>
  <c r="BD1979" i="17"/>
  <c r="BD1103" i="17"/>
  <c r="BD7330" i="17"/>
  <c r="BD6646" i="17"/>
  <c r="BD6022" i="17"/>
  <c r="BD5470" i="17"/>
  <c r="BD4798" i="17"/>
  <c r="BD4042" i="17"/>
  <c r="BD3250" i="17"/>
  <c r="BD2458" i="17"/>
  <c r="BD1642" i="17"/>
  <c r="BD946" i="17"/>
  <c r="BD442" i="17"/>
  <c r="BD7557" i="17"/>
  <c r="BD6849" i="17"/>
  <c r="BD6165" i="17"/>
  <c r="BD5421" i="17"/>
  <c r="BD4665" i="17"/>
  <c r="BD3837" i="17"/>
  <c r="BD3045" i="17"/>
  <c r="BD2193" i="17"/>
  <c r="BD1413" i="17"/>
  <c r="BD1077" i="17"/>
  <c r="BD897" i="17"/>
  <c r="BD753" i="17"/>
  <c r="BD609" i="17"/>
  <c r="BD465" i="17"/>
  <c r="BD321" i="17"/>
  <c r="BD177" i="17"/>
  <c r="BD7580" i="17"/>
  <c r="BD7436" i="17"/>
  <c r="BD7292" i="17"/>
  <c r="BD7148" i="17"/>
  <c r="BD7004" i="17"/>
  <c r="BD6860" i="17"/>
  <c r="BD6716" i="17"/>
  <c r="BD6572" i="17"/>
  <c r="BD6428" i="17"/>
  <c r="BD6284" i="17"/>
  <c r="BD6140" i="17"/>
  <c r="BD5996" i="17"/>
  <c r="BD5852" i="17"/>
  <c r="BD5708" i="17"/>
  <c r="BD5564" i="17"/>
  <c r="BD5372" i="17"/>
  <c r="BD5216" i="17"/>
  <c r="BD5072" i="17"/>
  <c r="BD4928" i="17"/>
  <c r="BD4784" i="17"/>
  <c r="BD4640" i="17"/>
  <c r="BD4496" i="17"/>
  <c r="BD4352" i="17"/>
  <c r="BD4870" i="17"/>
  <c r="BD396" i="17"/>
  <c r="BD7152" i="17"/>
  <c r="BD6444" i="17"/>
  <c r="BD5736" i="17"/>
  <c r="BD5004" i="17"/>
  <c r="BD4272" i="17"/>
  <c r="BD3516" i="17"/>
  <c r="BD2712" i="17"/>
  <c r="BD1740" i="17"/>
  <c r="BD7416" i="17"/>
  <c r="BD6516" i="17"/>
  <c r="BD5604" i="17"/>
  <c r="BD4704" i="17"/>
  <c r="BD3768" i="17"/>
  <c r="BD2844" i="17"/>
  <c r="BD1956" i="17"/>
  <c r="BD1092" i="17"/>
  <c r="BD7320" i="17"/>
  <c r="BD6420" i="17"/>
  <c r="BD5508" i="17"/>
  <c r="BD4608" i="17"/>
  <c r="BD3684" i="17"/>
  <c r="BD2748" i="17"/>
  <c r="BD1884" i="17"/>
  <c r="BD1116" i="17"/>
  <c r="BD7380" i="17"/>
  <c r="BD6480" i="17"/>
  <c r="BD5580" i="17"/>
  <c r="BD4668" i="17"/>
  <c r="BD3816" i="17"/>
  <c r="BD2940" i="17"/>
  <c r="BD2052" i="17"/>
  <c r="BD1224" i="17"/>
  <c r="BD456" i="17"/>
  <c r="BD6912" i="17"/>
  <c r="BD6012" i="17"/>
  <c r="BD5124" i="17"/>
  <c r="BD4164" i="17"/>
  <c r="BD3264" i="17"/>
  <c r="BD2424" i="17"/>
  <c r="BD1596" i="17"/>
  <c r="BD828" i="17"/>
  <c r="BD7500" i="17"/>
  <c r="BD6600" i="17"/>
  <c r="BD5700" i="17"/>
  <c r="BD4800" i="17"/>
  <c r="BD3996" i="17"/>
  <c r="BD3216" i="17"/>
  <c r="BD2412" i="17"/>
  <c r="BD1632" i="17"/>
  <c r="BD912" i="17"/>
  <c r="BD444" i="17"/>
  <c r="BD6803" i="17"/>
  <c r="BD1307" i="17"/>
  <c r="BD719" i="17"/>
  <c r="BD515" i="17"/>
  <c r="BD371" i="17"/>
  <c r="BD227" i="17"/>
  <c r="BD7426" i="17"/>
  <c r="BD6682" i="17"/>
  <c r="BD5698" i="17"/>
  <c r="BD7151" i="17"/>
  <c r="BD6599" i="17"/>
  <c r="BD6011" i="17"/>
  <c r="BD5387" i="17"/>
  <c r="BD4787" i="17"/>
  <c r="BD4151" i="17"/>
  <c r="BD3431" i="17"/>
  <c r="BD2687" i="17"/>
  <c r="BD2015" i="17"/>
  <c r="BD1223" i="17"/>
  <c r="BD7378" i="17"/>
  <c r="BD6418" i="17"/>
  <c r="BD5434" i="17"/>
  <c r="BD7187" i="17"/>
  <c r="BD6587" i="17"/>
  <c r="BD5975" i="17"/>
  <c r="BD5375" i="17"/>
  <c r="BD4775" i="17"/>
  <c r="BD4115" i="17"/>
  <c r="BD3443" i="17"/>
  <c r="BD2795" i="17"/>
  <c r="BD2051" i="17"/>
  <c r="BD1187" i="17"/>
  <c r="BD7438" i="17"/>
  <c r="BD6478" i="17"/>
  <c r="BD5554" i="17"/>
  <c r="BD4283" i="17"/>
  <c r="BD3527" i="17"/>
  <c r="BD2819" i="17"/>
  <c r="BD2135" i="17"/>
  <c r="BD1271" i="17"/>
  <c r="BD7486" i="17"/>
  <c r="BD6538" i="17"/>
  <c r="BD5650" i="17"/>
  <c r="BD252" i="17"/>
  <c r="BD7607" i="17"/>
  <c r="BD6971" i="17"/>
  <c r="BD6371" i="17"/>
  <c r="BD5807" i="17"/>
  <c r="BD5255" i="17"/>
  <c r="BD4715" i="17"/>
  <c r="BD3935" i="17"/>
  <c r="BD3167" i="17"/>
  <c r="BD2387" i="17"/>
  <c r="BD1571" i="17"/>
  <c r="BD7630" i="17"/>
  <c r="BD6670" i="17"/>
  <c r="BD5734" i="17"/>
  <c r="BD264" i="17"/>
  <c r="BD7079" i="17"/>
  <c r="BD6479" i="17"/>
  <c r="BD5891" i="17"/>
  <c r="BD5363" i="17"/>
  <c r="BD4799" i="17"/>
  <c r="BD4067" i="17"/>
  <c r="BD3359" i="17"/>
  <c r="BD2663" i="17"/>
  <c r="BD1919" i="17"/>
  <c r="BD1031" i="17"/>
  <c r="BD7270" i="17"/>
  <c r="BD6610" i="17"/>
  <c r="BD5974" i="17"/>
  <c r="BD5410" i="17"/>
  <c r="BD4738" i="17"/>
  <c r="BD3982" i="17"/>
  <c r="BD3178" i="17"/>
  <c r="BD2398" i="17"/>
  <c r="BD1594" i="17"/>
  <c r="BD898" i="17"/>
  <c r="BD406" i="17"/>
  <c r="BD7509" i="17"/>
  <c r="BD6813" i="17"/>
  <c r="BD6093" i="17"/>
  <c r="BD5385" i="17"/>
  <c r="BD4581" i="17"/>
  <c r="BD3765" i="17"/>
  <c r="BD2985" i="17"/>
  <c r="BD2121" i="17"/>
  <c r="BD1365" i="17"/>
  <c r="BD1065" i="17"/>
  <c r="BD885" i="17"/>
  <c r="BD741" i="17"/>
  <c r="BD597" i="17"/>
  <c r="BD453" i="17"/>
  <c r="BD309" i="17"/>
  <c r="BD165" i="17"/>
  <c r="BD7568" i="17"/>
  <c r="BD7424" i="17"/>
  <c r="BD7280" i="17"/>
  <c r="BD7136" i="17"/>
  <c r="BD6992" i="17"/>
  <c r="BD6848" i="17"/>
  <c r="BD6704" i="17"/>
  <c r="BD6560" i="17"/>
  <c r="BD6416" i="17"/>
  <c r="BD6272" i="17"/>
  <c r="BD6128" i="17"/>
  <c r="BD5984" i="17"/>
  <c r="BD5840" i="17"/>
  <c r="BD5696" i="17"/>
  <c r="BD5552" i="17"/>
  <c r="BD5360" i="17"/>
  <c r="BD5204" i="17"/>
  <c r="BD5060" i="17"/>
  <c r="BD408" i="17"/>
  <c r="BD7104" i="17"/>
  <c r="BD6372" i="17"/>
  <c r="BD5676" i="17"/>
  <c r="BD4944" i="17"/>
  <c r="BD4200" i="17"/>
  <c r="BD3444" i="17"/>
  <c r="BD2628" i="17"/>
  <c r="BD1644" i="17"/>
  <c r="BD7332" i="17"/>
  <c r="BD6432" i="17"/>
  <c r="BD5532" i="17"/>
  <c r="BD4632" i="17"/>
  <c r="BD3696" i="17"/>
  <c r="BD2772" i="17"/>
  <c r="BD1872" i="17"/>
  <c r="BD1032" i="17"/>
  <c r="BD7248" i="17"/>
  <c r="BD6348" i="17"/>
  <c r="BD5424" i="17"/>
  <c r="BD4536" i="17"/>
  <c r="BD3612" i="17"/>
  <c r="BD2676" i="17"/>
  <c r="BD1812" i="17"/>
  <c r="BD1044" i="17"/>
  <c r="BD7308" i="17"/>
  <c r="BD6408" i="17"/>
  <c r="BD5520" i="17"/>
  <c r="BD4596" i="17"/>
  <c r="BD3720" i="17"/>
  <c r="BD2868" i="17"/>
  <c r="BD1980" i="17"/>
  <c r="BD1152" i="17"/>
  <c r="BD132" i="17"/>
  <c r="BD6840" i="17"/>
  <c r="BD5940" i="17"/>
  <c r="BD5040" i="17"/>
  <c r="BD4104" i="17"/>
  <c r="BD3180" i="17"/>
  <c r="BD2340" i="17"/>
  <c r="BD1536" i="17"/>
  <c r="BD780" i="17"/>
  <c r="BD7428" i="17"/>
  <c r="BD6528" i="17"/>
  <c r="BD5628" i="17"/>
  <c r="BD4740" i="17"/>
  <c r="BD3936" i="17"/>
  <c r="BD3156" i="17"/>
  <c r="BD2352" i="17"/>
  <c r="BD1572" i="17"/>
  <c r="BD852" i="17"/>
  <c r="BD432" i="17"/>
  <c r="BD6071" i="17"/>
  <c r="BD1259" i="17"/>
  <c r="BD707" i="17"/>
  <c r="BD503" i="17"/>
  <c r="BD359" i="17"/>
  <c r="BD215" i="17"/>
  <c r="BD7354" i="17"/>
  <c r="BD6598" i="17"/>
  <c r="BD5494" i="17"/>
  <c r="BD7103" i="17"/>
  <c r="BD6551" i="17"/>
  <c r="BD5951" i="17"/>
  <c r="BD5339" i="17"/>
  <c r="BD4739" i="17"/>
  <c r="BD4103" i="17"/>
  <c r="BD3371" i="17"/>
  <c r="BD2639" i="17"/>
  <c r="BD1955" i="17"/>
  <c r="BD1127" i="17"/>
  <c r="BD7282" i="17"/>
  <c r="BD6334" i="17"/>
  <c r="BD5314" i="17"/>
  <c r="BD7139" i="17"/>
  <c r="BD6539" i="17"/>
  <c r="BD5927" i="17"/>
  <c r="BD5327" i="17"/>
  <c r="BD4727" i="17"/>
  <c r="BD4079" i="17"/>
  <c r="BD3383" i="17"/>
  <c r="BD2735" i="17"/>
  <c r="BD1991" i="17"/>
  <c r="BD1115" i="17"/>
  <c r="BD7366" i="17"/>
  <c r="BD6382" i="17"/>
  <c r="BD5482" i="17"/>
  <c r="BD4223" i="17"/>
  <c r="BD3467" i="17"/>
  <c r="BD2759" i="17"/>
  <c r="BD2087" i="17"/>
  <c r="BD1199" i="17"/>
  <c r="BD7414" i="17"/>
  <c r="BD6454" i="17"/>
  <c r="BD5578" i="17"/>
  <c r="BD240" i="17"/>
  <c r="BD7559" i="17"/>
  <c r="BD6923" i="17"/>
  <c r="BD6323" i="17"/>
  <c r="BD5759" i="17"/>
  <c r="BD5207" i="17"/>
  <c r="BD4655" i="17"/>
  <c r="BD3875" i="17"/>
  <c r="BD3095" i="17"/>
  <c r="BD2327" i="17"/>
  <c r="BD1487" i="17"/>
  <c r="BD7546" i="17"/>
  <c r="BD6586" i="17"/>
  <c r="BD5662" i="17"/>
  <c r="BD96" i="17"/>
  <c r="BD7031" i="17"/>
  <c r="BD6431" i="17"/>
  <c r="BD5855" i="17"/>
  <c r="BD5315" i="17"/>
  <c r="BD4751" i="17"/>
  <c r="BD4007" i="17"/>
  <c r="BD3299" i="17"/>
  <c r="BD2603" i="17"/>
  <c r="BD1847" i="17"/>
  <c r="BD947" i="17"/>
  <c r="BD7222" i="17"/>
  <c r="BD6550" i="17"/>
  <c r="BD5926" i="17"/>
  <c r="BD5374" i="17"/>
  <c r="BD4666" i="17"/>
  <c r="BD3910" i="17"/>
  <c r="BD3130" i="17"/>
  <c r="BD2338" i="17"/>
  <c r="BD1522" i="17"/>
  <c r="BD850" i="17"/>
  <c r="BD370" i="17"/>
  <c r="BD7449" i="17"/>
  <c r="BD6765" i="17"/>
  <c r="BD6021" i="17"/>
  <c r="BD5325" i="17"/>
  <c r="BD4509" i="17"/>
  <c r="BD3705" i="17"/>
  <c r="BD2925" i="17"/>
  <c r="BD2049" i="17"/>
  <c r="BD1329" i="17"/>
  <c r="BD1053" i="17"/>
  <c r="BD873" i="17"/>
  <c r="BD729" i="17"/>
  <c r="BD585" i="17"/>
  <c r="BD441" i="17"/>
  <c r="BD297" i="17"/>
  <c r="BD153" i="17"/>
  <c r="BD7556" i="17"/>
  <c r="BD7412" i="17"/>
  <c r="BD7268" i="17"/>
  <c r="BD7124" i="17"/>
  <c r="BD6980" i="17"/>
  <c r="BD6836" i="17"/>
  <c r="BD6692" i="17"/>
  <c r="BD6548" i="17"/>
  <c r="BD6404" i="17"/>
  <c r="BD6260" i="17"/>
  <c r="BD6116" i="17"/>
  <c r="BD5972" i="17"/>
  <c r="BD5828" i="17"/>
  <c r="BD5684" i="17"/>
  <c r="BD5540" i="17"/>
  <c r="BD5348" i="17"/>
  <c r="BD5192" i="17"/>
  <c r="BD5048" i="17"/>
  <c r="BD4904" i="17"/>
  <c r="BD420" i="17"/>
  <c r="BD7044" i="17"/>
  <c r="BD6312" i="17"/>
  <c r="BD5616" i="17"/>
  <c r="BD4884" i="17"/>
  <c r="BD4128" i="17"/>
  <c r="BD3384" i="17"/>
  <c r="BD2556" i="17"/>
  <c r="BD1524" i="17"/>
  <c r="BD7260" i="17"/>
  <c r="BD6360" i="17"/>
  <c r="BD5460" i="17"/>
  <c r="BD4548" i="17"/>
  <c r="BD3624" i="17"/>
  <c r="BD2688" i="17"/>
  <c r="BD1800" i="17"/>
  <c r="BD972" i="17"/>
  <c r="BD7176" i="17"/>
  <c r="BD6276" i="17"/>
  <c r="BD5352" i="17"/>
  <c r="BD4464" i="17"/>
  <c r="BD3540" i="17"/>
  <c r="BD2604" i="17"/>
  <c r="BD1764" i="17"/>
  <c r="BD984" i="17"/>
  <c r="BD7236" i="17"/>
  <c r="BD6336" i="17"/>
  <c r="BD5436" i="17"/>
  <c r="BD4524" i="17"/>
  <c r="BD3648" i="17"/>
  <c r="BD2796" i="17"/>
  <c r="BD1896" i="17"/>
  <c r="BD1104" i="17"/>
  <c r="BD7668" i="17"/>
  <c r="BD6768" i="17"/>
  <c r="BD5868" i="17"/>
  <c r="BD4968" i="17"/>
  <c r="BD4032" i="17"/>
  <c r="BD3108" i="17"/>
  <c r="BD2268" i="17"/>
  <c r="BD1464" i="17"/>
  <c r="BD732" i="17"/>
  <c r="BD7356" i="17"/>
  <c r="BD6456" i="17"/>
  <c r="BD5556" i="17"/>
  <c r="BD4680" i="17"/>
  <c r="BD3876" i="17"/>
  <c r="BD3096" i="17"/>
  <c r="BD2292" i="17"/>
  <c r="BD1500" i="17"/>
  <c r="BD792" i="17"/>
  <c r="BD360" i="17"/>
  <c r="BD4667" i="17"/>
  <c r="BD1211" i="17"/>
  <c r="BD695" i="17"/>
  <c r="BD491" i="17"/>
  <c r="BD347" i="17"/>
  <c r="BD203" i="17"/>
  <c r="BD7306" i="17"/>
  <c r="BD6526" i="17"/>
  <c r="BD5182" i="17"/>
  <c r="BD7055" i="17"/>
  <c r="BD6503" i="17"/>
  <c r="BD5903" i="17"/>
  <c r="BD5291" i="17"/>
  <c r="BD4691" i="17"/>
  <c r="BD4043" i="17"/>
  <c r="BD3323" i="17"/>
  <c r="BD2591" i="17"/>
  <c r="BD1883" i="17"/>
  <c r="BD1055" i="17"/>
  <c r="BD7198" i="17"/>
  <c r="BD6238" i="17"/>
  <c r="BD5158" i="17"/>
  <c r="BD7091" i="17"/>
  <c r="BD6491" i="17"/>
  <c r="BD5879" i="17"/>
  <c r="BD5279" i="17"/>
  <c r="BD4679" i="17"/>
  <c r="BD4031" i="17"/>
  <c r="BD3335" i="17"/>
  <c r="BD2675" i="17"/>
  <c r="BD1931" i="17"/>
  <c r="BD1043" i="17"/>
  <c r="BD7294" i="17"/>
  <c r="BD6298" i="17"/>
  <c r="BD5422" i="17"/>
  <c r="BD4163" i="17"/>
  <c r="BD3407" i="17"/>
  <c r="BD2699" i="17"/>
  <c r="BD2027" i="17"/>
  <c r="BD1139" i="17"/>
  <c r="BD7342" i="17"/>
  <c r="BD6394" i="17"/>
  <c r="BD5506" i="17"/>
  <c r="BD228" i="17"/>
  <c r="BD7499" i="17"/>
  <c r="BD6875" i="17"/>
  <c r="BD6275" i="17"/>
  <c r="BD5711" i="17"/>
  <c r="BD5159" i="17"/>
  <c r="BD4595" i="17"/>
  <c r="BD3815" i="17"/>
  <c r="BD3035" i="17"/>
  <c r="BD2267" i="17"/>
  <c r="BD1415" i="17"/>
  <c r="BD7474" i="17"/>
  <c r="BD6514" i="17"/>
  <c r="BD5590" i="17"/>
  <c r="BD7619" i="17"/>
  <c r="BD6983" i="17"/>
  <c r="BD6383" i="17"/>
  <c r="BD5819" i="17"/>
  <c r="BD5267" i="17"/>
  <c r="BD4703" i="17"/>
  <c r="BD3947" i="17"/>
  <c r="BD3251" i="17"/>
  <c r="BD2531" i="17"/>
  <c r="BD1775" i="17"/>
  <c r="BD875" i="17"/>
  <c r="BD7174" i="17"/>
  <c r="BD6490" i="17"/>
  <c r="BD5890" i="17"/>
  <c r="BD5338" i="17"/>
  <c r="BD4618" i="17"/>
  <c r="BD3838" i="17"/>
  <c r="BD3070" i="17"/>
  <c r="BD2266" i="17"/>
  <c r="BD1462" i="17"/>
  <c r="BD814" i="17"/>
  <c r="BD346" i="17"/>
  <c r="BD7377" i="17"/>
  <c r="BD6693" i="17"/>
  <c r="BD5961" i="17"/>
  <c r="BD5265" i="17"/>
  <c r="BD4437" i="17"/>
  <c r="BD3633" i="17"/>
  <c r="BD2853" i="17"/>
  <c r="BD1965" i="17"/>
  <c r="BD1281" i="17"/>
  <c r="BD1041" i="17"/>
  <c r="BD861" i="17"/>
  <c r="BD717" i="17"/>
  <c r="BD573" i="17"/>
  <c r="BD429" i="17"/>
  <c r="BD285" i="17"/>
  <c r="BD141" i="17"/>
  <c r="BD7544" i="17"/>
  <c r="BD7400" i="17"/>
  <c r="BD7256" i="17"/>
  <c r="BD7112" i="17"/>
  <c r="BD6968" i="17"/>
  <c r="BD6824" i="17"/>
  <c r="BD6680" i="17"/>
  <c r="BD6536" i="17"/>
  <c r="BD6392" i="17"/>
  <c r="BD6248" i="17"/>
  <c r="BD6104" i="17"/>
  <c r="BD5960" i="17"/>
  <c r="BD5816" i="17"/>
  <c r="BD5672" i="17"/>
  <c r="BD5528" i="17"/>
  <c r="BD5336" i="17"/>
  <c r="BD5180" i="17"/>
  <c r="BD5036" i="17"/>
  <c r="BD4892" i="17"/>
  <c r="BD4748" i="17"/>
  <c r="BD4604" i="17"/>
  <c r="BD4460" i="17"/>
  <c r="BD4316" i="17"/>
  <c r="BD384" i="17"/>
  <c r="BD6984" i="17"/>
  <c r="BD6264" i="17"/>
  <c r="BD5544" i="17"/>
  <c r="BD4836" i="17"/>
  <c r="BD4068" i="17"/>
  <c r="BD3324" i="17"/>
  <c r="BD2484" i="17"/>
  <c r="BD1380" i="17"/>
  <c r="BD7188" i="17"/>
  <c r="BD6288" i="17"/>
  <c r="BD5376" i="17"/>
  <c r="BD4488" i="17"/>
  <c r="BD3552" i="17"/>
  <c r="BD2616" i="17"/>
  <c r="BD1728" i="17"/>
  <c r="BD888" i="17"/>
  <c r="BD7092" i="17"/>
  <c r="BD6192" i="17"/>
  <c r="BD5280" i="17"/>
  <c r="BD4392" i="17"/>
  <c r="BD3456" i="17"/>
  <c r="BD2532" i="17"/>
  <c r="BD1692" i="17"/>
  <c r="BD900" i="17"/>
  <c r="BD7164" i="17"/>
  <c r="BD6252" i="17"/>
  <c r="BD5364" i="17"/>
  <c r="BD4452" i="17"/>
  <c r="BD3576" i="17"/>
  <c r="BD2724" i="17"/>
  <c r="BD1824" i="17"/>
  <c r="BD1056" i="17"/>
  <c r="BD7596" i="17"/>
  <c r="BD6696" i="17"/>
  <c r="BD5796" i="17"/>
  <c r="BD4896" i="17"/>
  <c r="BD3948" i="17"/>
  <c r="BD3036" i="17"/>
  <c r="BD2196" i="17"/>
  <c r="BD1392" i="17"/>
  <c r="BD684" i="17"/>
  <c r="BD7284" i="17"/>
  <c r="BD6384" i="17"/>
  <c r="BD5472" i="17"/>
  <c r="BD4620" i="17"/>
  <c r="BD3804" i="17"/>
  <c r="BD3024" i="17"/>
  <c r="BD2220" i="17"/>
  <c r="BD1452" i="17"/>
  <c r="BD744" i="17"/>
  <c r="BD60" i="17"/>
  <c r="BD1907" i="17"/>
  <c r="BD1151" i="17"/>
  <c r="BD683" i="17"/>
  <c r="BD479" i="17"/>
  <c r="BD335" i="17"/>
  <c r="BD191" i="17"/>
  <c r="BD7246" i="17"/>
  <c r="BD6466" i="17"/>
  <c r="BD7643" i="17"/>
  <c r="BD7007" i="17"/>
  <c r="BD6455" i="17"/>
  <c r="BD5843" i="17"/>
  <c r="BD5243" i="17"/>
  <c r="BD4631" i="17"/>
  <c r="BD3983" i="17"/>
  <c r="BD3263" i="17"/>
  <c r="BD2543" i="17"/>
  <c r="BD1811" i="17"/>
  <c r="BD983" i="17"/>
  <c r="BD7114" i="17"/>
  <c r="BD6154" i="17"/>
  <c r="BD7655" i="17"/>
  <c r="BD7043" i="17"/>
  <c r="BD6443" i="17"/>
  <c r="BD5831" i="17"/>
  <c r="BD5231" i="17"/>
  <c r="BD4619" i="17"/>
  <c r="BD3971" i="17"/>
  <c r="BD3275" i="17"/>
  <c r="BD2615" i="17"/>
  <c r="BD1859" i="17"/>
  <c r="BD959" i="17"/>
  <c r="BD7210" i="17"/>
  <c r="BD6226" i="17"/>
  <c r="BD5362" i="17"/>
  <c r="BD4091" i="17"/>
  <c r="BD3347" i="17"/>
  <c r="BD2627" i="17"/>
  <c r="BD1967" i="17"/>
  <c r="BD1067" i="17"/>
  <c r="BD7258" i="17"/>
  <c r="BD6322" i="17"/>
  <c r="BD5446" i="17"/>
  <c r="BD216" i="17"/>
  <c r="BD7439" i="17"/>
  <c r="BD6827" i="17"/>
  <c r="BD6227" i="17"/>
  <c r="BD5663" i="17"/>
  <c r="BD5111" i="17"/>
  <c r="BD4523" i="17"/>
  <c r="BD3755" i="17"/>
  <c r="BD2975" i="17"/>
  <c r="BD2207" i="17"/>
  <c r="BD1331" i="17"/>
  <c r="BD7390" i="17"/>
  <c r="BD6442" i="17"/>
  <c r="BD5530" i="17"/>
  <c r="BD7571" i="17"/>
  <c r="BD6935" i="17"/>
  <c r="BD6335" i="17"/>
  <c r="BD5771" i="17"/>
  <c r="BD5219" i="17"/>
  <c r="BD4643" i="17"/>
  <c r="BD3887" i="17"/>
  <c r="BD3191" i="17"/>
  <c r="BD2459" i="17"/>
  <c r="BD1703" i="17"/>
  <c r="BD803" i="17"/>
  <c r="BD7102" i="17"/>
  <c r="BD6430" i="17"/>
  <c r="BD5830" i="17"/>
  <c r="BD5278" i="17"/>
  <c r="BD4558" i="17"/>
  <c r="BD3778" i="17"/>
  <c r="BD2998" i="17"/>
  <c r="BD2182" i="17"/>
  <c r="BD1390" i="17"/>
  <c r="BD754" i="17"/>
  <c r="BD310" i="17"/>
  <c r="BD7329" i="17"/>
  <c r="BD6621" i="17"/>
  <c r="BD5913" i="17"/>
  <c r="BD5193" i="17"/>
  <c r="BD4365" i="17"/>
  <c r="BD3585" i="17"/>
  <c r="BD2781" i="17"/>
  <c r="BD1881" i="17"/>
  <c r="BD1257" i="17"/>
  <c r="BD1029" i="17"/>
  <c r="BD849" i="17"/>
  <c r="BD705" i="17"/>
  <c r="BD561" i="17"/>
  <c r="BD417" i="17"/>
  <c r="BD273" i="17"/>
  <c r="BD69" i="17"/>
  <c r="BD7532" i="17"/>
  <c r="BD7388" i="17"/>
  <c r="BD7244" i="17"/>
  <c r="BD7100" i="17"/>
  <c r="BD6956" i="17"/>
  <c r="BD6812" i="17"/>
  <c r="BD6668" i="17"/>
  <c r="BD6524" i="17"/>
  <c r="BD6380" i="17"/>
  <c r="BD6236" i="17"/>
  <c r="BD6092" i="17"/>
  <c r="BD5948" i="17"/>
  <c r="BD5804" i="17"/>
  <c r="BD5660" i="17"/>
  <c r="BD5516" i="17"/>
  <c r="BD5324" i="17"/>
  <c r="BD5168" i="17"/>
  <c r="BD5024" i="17"/>
  <c r="BD4880" i="17"/>
  <c r="BD4736" i="17"/>
  <c r="BD4592" i="17"/>
  <c r="BD4448" i="17"/>
  <c r="BD4304" i="17"/>
  <c r="BD7572" i="17"/>
  <c r="BD6876" i="17"/>
  <c r="BD6144" i="17"/>
  <c r="BD5448" i="17"/>
  <c r="BD4716" i="17"/>
  <c r="BD3960" i="17"/>
  <c r="BD3192" i="17"/>
  <c r="BD2328" i="17"/>
  <c r="BD960" i="17"/>
  <c r="BD7032" i="17"/>
  <c r="BD6132" i="17"/>
  <c r="BD5232" i="17"/>
  <c r="BD4344" i="17"/>
  <c r="BD3396" i="17"/>
  <c r="BD2460" i="17"/>
  <c r="BD1584" i="17"/>
  <c r="BD720" i="17"/>
  <c r="BD6948" i="17"/>
  <c r="BD6048" i="17"/>
  <c r="BD5136" i="17"/>
  <c r="BD4236" i="17"/>
  <c r="BD3300" i="17"/>
  <c r="BD2376" i="17"/>
  <c r="BD1560" i="17"/>
  <c r="BD768" i="17"/>
  <c r="BD7008" i="17"/>
  <c r="BD6108" i="17"/>
  <c r="BD5220" i="17"/>
  <c r="BD4332" i="17"/>
  <c r="BD3432" i="17"/>
  <c r="BD2580" i="17"/>
  <c r="BD1680" i="17"/>
  <c r="BD924" i="17"/>
  <c r="BD7440" i="17"/>
  <c r="BD6540" i="17"/>
  <c r="BD5640" i="17"/>
  <c r="BD4728" i="17"/>
  <c r="BD3780" i="17"/>
  <c r="BD2892" i="17"/>
  <c r="BD2064" i="17"/>
  <c r="BD1260" i="17"/>
  <c r="BD588" i="17"/>
  <c r="BD7128" i="17"/>
  <c r="BD6228" i="17"/>
  <c r="BD5328" i="17"/>
  <c r="BD4500" i="17"/>
  <c r="BD3660" i="17"/>
  <c r="BD2880" i="17"/>
  <c r="BD2088" i="17"/>
  <c r="BD1332" i="17"/>
  <c r="BD660" i="17"/>
  <c r="BD58" i="17"/>
  <c r="BD1763" i="17"/>
  <c r="BD1019" i="17"/>
  <c r="BD611" i="17"/>
  <c r="BD455" i="17"/>
  <c r="BD311" i="17"/>
  <c r="BD167" i="17"/>
  <c r="BD7126" i="17"/>
  <c r="BD6346" i="17"/>
  <c r="BD7523" i="17"/>
  <c r="BD6911" i="17"/>
  <c r="BD6359" i="17"/>
  <c r="BD5747" i="17"/>
  <c r="BD5147" i="17"/>
  <c r="BD4535" i="17"/>
  <c r="BD3851" i="17"/>
  <c r="BD3143" i="17"/>
  <c r="BD2435" i="17"/>
  <c r="BD1679" i="17"/>
  <c r="BD839" i="17"/>
  <c r="BD6958" i="17"/>
  <c r="BD5998" i="17"/>
  <c r="BD7535" i="17"/>
  <c r="BD6947" i="17"/>
  <c r="BD6347" i="17"/>
  <c r="BD5735" i="17"/>
  <c r="BD5135" i="17"/>
  <c r="BD4499" i="17"/>
  <c r="BD3863" i="17"/>
  <c r="BD3155" i="17"/>
  <c r="BD2483" i="17"/>
  <c r="BD1715" i="17"/>
  <c r="BD827" i="17"/>
  <c r="BD7054" i="17"/>
  <c r="BD6070" i="17"/>
  <c r="BD5218" i="17"/>
  <c r="BD3959" i="17"/>
  <c r="BD3239" i="17"/>
  <c r="BD2519" i="17"/>
  <c r="BD1823" i="17"/>
  <c r="BD923" i="17"/>
  <c r="BD7090" i="17"/>
  <c r="BD6166" i="17"/>
  <c r="BD5326" i="17"/>
  <c r="BD192" i="17"/>
  <c r="BD7331" i="17"/>
  <c r="BD6707" i="17"/>
  <c r="BD6131" i="17"/>
  <c r="BD5567" i="17"/>
  <c r="BD5015" i="17"/>
  <c r="BD4391" i="17"/>
  <c r="BD3635" i="17"/>
  <c r="BD2855" i="17"/>
  <c r="BD2075" i="17"/>
  <c r="BD1163" i="17"/>
  <c r="BD7234" i="17"/>
  <c r="BD6286" i="17"/>
  <c r="BD5398" i="17"/>
  <c r="BD7451" i="17"/>
  <c r="BD6839" i="17"/>
  <c r="BD6239" i="17"/>
  <c r="BD5675" i="17"/>
  <c r="BD5123" i="17"/>
  <c r="BD4511" i="17"/>
  <c r="BD3767" i="17"/>
  <c r="BD3059" i="17"/>
  <c r="BD2339" i="17"/>
  <c r="BD1547" i="17"/>
  <c r="BD83" i="17"/>
  <c r="BD6994" i="17"/>
  <c r="BD6310" i="17"/>
  <c r="BD5746" i="17"/>
  <c r="BD5170" i="17"/>
  <c r="BD4426" i="17"/>
  <c r="BD3658" i="17"/>
  <c r="BD2866" i="17"/>
  <c r="BD2050" i="17"/>
  <c r="BD1270" i="17"/>
  <c r="BD658" i="17"/>
  <c r="BD274" i="17"/>
  <c r="BD7221" i="17"/>
  <c r="BD6537" i="17"/>
  <c r="BD5793" i="17"/>
  <c r="BD5049" i="17"/>
  <c r="BD4221" i="17"/>
  <c r="BD3453" i="17"/>
  <c r="BD2637" i="17"/>
  <c r="BD1761" i="17"/>
  <c r="BD1209" i="17"/>
  <c r="BD993" i="17"/>
  <c r="BD825" i="17"/>
  <c r="BD681" i="17"/>
  <c r="BD537" i="17"/>
  <c r="BD393" i="17"/>
  <c r="BD249" i="17"/>
  <c r="BD7652" i="17"/>
  <c r="BD7508" i="17"/>
  <c r="BD7364" i="17"/>
  <c r="BD7220" i="17"/>
  <c r="BD7076" i="17"/>
  <c r="BD6932" i="17"/>
  <c r="BD6788" i="17"/>
  <c r="BD6644" i="17"/>
  <c r="BD6500" i="17"/>
  <c r="BD6356" i="17"/>
  <c r="BD6212" i="17"/>
  <c r="BD6068" i="17"/>
  <c r="BD5924" i="17"/>
  <c r="BD5780" i="17"/>
  <c r="BD5636" i="17"/>
  <c r="BD5492" i="17"/>
  <c r="BD5288" i="17"/>
  <c r="BD5144" i="17"/>
  <c r="BD5000" i="17"/>
  <c r="BD4856" i="17"/>
  <c r="BD4712" i="17"/>
  <c r="BD4568" i="17"/>
  <c r="BD4424" i="17"/>
  <c r="BD4280" i="17"/>
  <c r="BD4378" i="17"/>
  <c r="BD3478" i="17"/>
  <c r="BD2638" i="17"/>
  <c r="BD1786" i="17"/>
  <c r="BD118" i="17"/>
  <c r="BD6825" i="17"/>
  <c r="BD5889" i="17"/>
  <c r="BD5025" i="17"/>
  <c r="BD4113" i="17"/>
  <c r="BD3201" i="17"/>
  <c r="BD2289" i="17"/>
  <c r="BD5384" i="17"/>
  <c r="BD4318" i="17"/>
  <c r="BD3454" i="17"/>
  <c r="BD2542" i="17"/>
  <c r="BD1618" i="17"/>
  <c r="BD7497" i="17"/>
  <c r="BD6561" i="17"/>
  <c r="BD5649" i="17"/>
  <c r="BD4773" i="17"/>
  <c r="BD3909" i="17"/>
  <c r="BD2973" i="17"/>
  <c r="BD2085" i="17"/>
  <c r="BD4978" i="17"/>
  <c r="BD4126" i="17"/>
  <c r="BD3226" i="17"/>
  <c r="BD2434" i="17"/>
  <c r="BD1606" i="17"/>
  <c r="BD826" i="17"/>
  <c r="BD7413" i="17"/>
  <c r="BD6525" i="17"/>
  <c r="BD5601" i="17"/>
  <c r="BD4677" i="17"/>
  <c r="BD3801" i="17"/>
  <c r="BD3009" i="17"/>
  <c r="BD2169" i="17"/>
  <c r="BD1401" i="17"/>
  <c r="BD4822" i="17"/>
  <c r="BD3958" i="17"/>
  <c r="BD3034" i="17"/>
  <c r="BD2038" i="17"/>
  <c r="BD1114" i="17"/>
  <c r="BD430" i="17"/>
  <c r="BD142" i="17"/>
  <c r="BD6873" i="17"/>
  <c r="BD6009" i="17"/>
  <c r="BD5085" i="17"/>
  <c r="BD4161" i="17"/>
  <c r="BD3237" i="17"/>
  <c r="BD2337" i="17"/>
  <c r="BD1545" i="17"/>
  <c r="BD4954" i="17"/>
  <c r="BD4090" i="17"/>
  <c r="BD3202" i="17"/>
  <c r="BD2314" i="17"/>
  <c r="BD7632" i="17"/>
  <c r="BD6204" i="17"/>
  <c r="BD4788" i="17"/>
  <c r="BD3252" i="17"/>
  <c r="BD1212" i="17"/>
  <c r="BD6216" i="17"/>
  <c r="BD4416" i="17"/>
  <c r="BD2544" i="17"/>
  <c r="BD816" i="17"/>
  <c r="BD6120" i="17"/>
  <c r="BD4308" i="17"/>
  <c r="BD2448" i="17"/>
  <c r="BD840" i="17"/>
  <c r="BD6180" i="17"/>
  <c r="BD4404" i="17"/>
  <c r="BD2652" i="17"/>
  <c r="BD996" i="17"/>
  <c r="BD6624" i="17"/>
  <c r="BD4812" i="17"/>
  <c r="BD2964" i="17"/>
  <c r="BD1320" i="17"/>
  <c r="BD7200" i="17"/>
  <c r="BD5400" i="17"/>
  <c r="BD3732" i="17"/>
  <c r="BD2160" i="17"/>
  <c r="BD696" i="17"/>
  <c r="BD1835" i="17"/>
  <c r="BD647" i="17"/>
  <c r="BD323" i="17"/>
  <c r="BD7186" i="17"/>
  <c r="BD7583" i="17"/>
  <c r="BD6407" i="17"/>
  <c r="BD5195" i="17"/>
  <c r="BD3923" i="17"/>
  <c r="BD2495" i="17"/>
  <c r="BD911" i="17"/>
  <c r="BD6082" i="17"/>
  <c r="BD6995" i="17"/>
  <c r="BD5783" i="17"/>
  <c r="BD4559" i="17"/>
  <c r="BD3215" i="17"/>
  <c r="BD1787" i="17"/>
  <c r="BD7138" i="17"/>
  <c r="BD5302" i="17"/>
  <c r="BD3287" i="17"/>
  <c r="BD1895" i="17"/>
  <c r="BD7162" i="17"/>
  <c r="BD5386" i="17"/>
  <c r="BD7379" i="17"/>
  <c r="BD6179" i="17"/>
  <c r="BD5063" i="17"/>
  <c r="BD3695" i="17"/>
  <c r="BD2147" i="17"/>
  <c r="BD7318" i="17"/>
  <c r="BD5458" i="17"/>
  <c r="BD6887" i="17"/>
  <c r="BD5723" i="17"/>
  <c r="BD4583" i="17"/>
  <c r="BD3131" i="17"/>
  <c r="BD1631" i="17"/>
  <c r="BD7030" i="17"/>
  <c r="BD5782" i="17"/>
  <c r="BD4498" i="17"/>
  <c r="BD2938" i="17"/>
  <c r="BD1330" i="17"/>
  <c r="BD298" i="17"/>
  <c r="BD6573" i="17"/>
  <c r="BD5121" i="17"/>
  <c r="BD3525" i="17"/>
  <c r="BD1809" i="17"/>
  <c r="BD1017" i="17"/>
  <c r="BD693" i="17"/>
  <c r="BD405" i="17"/>
  <c r="BD7664" i="17"/>
  <c r="BD7376" i="17"/>
  <c r="BD7088" i="17"/>
  <c r="BD6800" i="17"/>
  <c r="BD7512" i="17"/>
  <c r="BD6072" i="17"/>
  <c r="BD4644" i="17"/>
  <c r="BD3120" i="17"/>
  <c r="BD636" i="17"/>
  <c r="BD6060" i="17"/>
  <c r="BD4248" i="17"/>
  <c r="BD2388" i="17"/>
  <c r="BD516" i="17"/>
  <c r="BD5964" i="17"/>
  <c r="BD4152" i="17"/>
  <c r="BD2304" i="17"/>
  <c r="BD672" i="17"/>
  <c r="BD6036" i="17"/>
  <c r="BD4260" i="17"/>
  <c r="BD2508" i="17"/>
  <c r="BD864" i="17"/>
  <c r="BD6468" i="17"/>
  <c r="BD4656" i="17"/>
  <c r="BD2820" i="17"/>
  <c r="BD1188" i="17"/>
  <c r="BD7056" i="17"/>
  <c r="BD5256" i="17"/>
  <c r="BD3600" i="17"/>
  <c r="BD2028" i="17"/>
  <c r="BD624" i="17"/>
  <c r="BD1691" i="17"/>
  <c r="BD587" i="17"/>
  <c r="BD299" i="17"/>
  <c r="BD7078" i="17"/>
  <c r="BD7475" i="17"/>
  <c r="BD6311" i="17"/>
  <c r="BD5099" i="17"/>
  <c r="BD3791" i="17"/>
  <c r="BD2375" i="17"/>
  <c r="BD731" i="17"/>
  <c r="BD5914" i="17"/>
  <c r="BD6899" i="17"/>
  <c r="BD5687" i="17"/>
  <c r="BD4463" i="17"/>
  <c r="BD3107" i="17"/>
  <c r="BD1643" i="17"/>
  <c r="BD6970" i="17"/>
  <c r="BD7463" i="17"/>
  <c r="BD3179" i="17"/>
  <c r="BD1751" i="17"/>
  <c r="BD7006" i="17"/>
  <c r="BD5266" i="17"/>
  <c r="BD7283" i="17"/>
  <c r="BD6083" i="17"/>
  <c r="BD4979" i="17"/>
  <c r="BD3575" i="17"/>
  <c r="BD2003" i="17"/>
  <c r="BD7150" i="17"/>
  <c r="BD5350" i="17"/>
  <c r="BD6779" i="17"/>
  <c r="BD5627" i="17"/>
  <c r="BD4439" i="17"/>
  <c r="BD2999" i="17"/>
  <c r="BD1475" i="17"/>
  <c r="BD6934" i="17"/>
  <c r="BD5674" i="17"/>
  <c r="BD4354" i="17"/>
  <c r="BD2794" i="17"/>
  <c r="BD1210" i="17"/>
  <c r="BD250" i="17"/>
  <c r="BD6465" i="17"/>
  <c r="BD4989" i="17"/>
  <c r="BD3381" i="17"/>
  <c r="BD1689" i="17"/>
  <c r="BD957" i="17"/>
  <c r="BD669" i="17"/>
  <c r="BD381" i="17"/>
  <c r="BD7640" i="17"/>
  <c r="BD7352" i="17"/>
  <c r="BD7064" i="17"/>
  <c r="BD7452" i="17"/>
  <c r="BD6024" i="17"/>
  <c r="BD4572" i="17"/>
  <c r="BD3048" i="17"/>
  <c r="BD72" i="17"/>
  <c r="BD5988" i="17"/>
  <c r="BD4176" i="17"/>
  <c r="BD2316" i="17"/>
  <c r="BD108" i="17"/>
  <c r="BD5892" i="17"/>
  <c r="BD4080" i="17"/>
  <c r="BD2232" i="17"/>
  <c r="BD492" i="17"/>
  <c r="BD5952" i="17"/>
  <c r="BD4188" i="17"/>
  <c r="BD2436" i="17"/>
  <c r="BD804" i="17"/>
  <c r="BD6396" i="17"/>
  <c r="BD4584" i="17"/>
  <c r="BD2760" i="17"/>
  <c r="BD1128" i="17"/>
  <c r="BD6972" i="17"/>
  <c r="BD5184" i="17"/>
  <c r="BD3528" i="17"/>
  <c r="BD1968" i="17"/>
  <c r="BD600" i="17"/>
  <c r="BD1619" i="17"/>
  <c r="BD575" i="17"/>
  <c r="BD287" i="17"/>
  <c r="BD7018" i="17"/>
  <c r="BD7415" i="17"/>
  <c r="BD6263" i="17"/>
  <c r="BD5051" i="17"/>
  <c r="BD3731" i="17"/>
  <c r="BD2303" i="17"/>
  <c r="BD599" i="17"/>
  <c r="BD5854" i="17"/>
  <c r="BD6851" i="17"/>
  <c r="BD5639" i="17"/>
  <c r="BD4415" i="17"/>
  <c r="BD3071" i="17"/>
  <c r="BD1583" i="17"/>
  <c r="BD6898" i="17"/>
  <c r="BD4607" i="17"/>
  <c r="BD3119" i="17"/>
  <c r="BD1667" i="17"/>
  <c r="BD6922" i="17"/>
  <c r="BD5206" i="17"/>
  <c r="BD7223" i="17"/>
  <c r="BD6035" i="17"/>
  <c r="BD4943" i="17"/>
  <c r="BD3515" i="17"/>
  <c r="BD1943" i="17"/>
  <c r="BD7066" i="17"/>
  <c r="BD5290" i="17"/>
  <c r="BD6731" i="17"/>
  <c r="BD5579" i="17"/>
  <c r="BD4379" i="17"/>
  <c r="BD2939" i="17"/>
  <c r="BD1391" i="17"/>
  <c r="BD6874" i="17"/>
  <c r="BD5638" i="17"/>
  <c r="BD4282" i="17"/>
  <c r="BD2734" i="17"/>
  <c r="BD1150" i="17"/>
  <c r="BD214" i="17"/>
  <c r="BD6393" i="17"/>
  <c r="BD4929" i="17"/>
  <c r="BD3309" i="17"/>
  <c r="BD1641" i="17"/>
  <c r="BD945" i="17"/>
  <c r="BD657" i="17"/>
  <c r="BD369" i="17"/>
  <c r="BD7628" i="17"/>
  <c r="BD7340" i="17"/>
  <c r="BD7052" i="17"/>
  <c r="BD6764" i="17"/>
  <c r="BD7404" i="17"/>
  <c r="BD5976" i="17"/>
  <c r="BD4512" i="17"/>
  <c r="BD2988" i="17"/>
  <c r="BD5230" i="17"/>
  <c r="BD5904" i="17"/>
  <c r="BD4092" i="17"/>
  <c r="BD2244" i="17"/>
  <c r="BD7620" i="17"/>
  <c r="BD5820" i="17"/>
  <c r="BD3984" i="17"/>
  <c r="BD2148" i="17"/>
  <c r="BD120" i="17"/>
  <c r="BD5880" i="17"/>
  <c r="BD4116" i="17"/>
  <c r="BD2364" i="17"/>
  <c r="BD756" i="17"/>
  <c r="BD6324" i="17"/>
  <c r="BD4476" i="17"/>
  <c r="BD2700" i="17"/>
  <c r="BD1068" i="17"/>
  <c r="BD6900" i="17"/>
  <c r="BD5100" i="17"/>
  <c r="BD3468" i="17"/>
  <c r="BD1908" i="17"/>
  <c r="BD564" i="17"/>
  <c r="BD1559" i="17"/>
  <c r="BD563" i="17"/>
  <c r="BD275" i="17"/>
  <c r="BD6946" i="17"/>
  <c r="BD7355" i="17"/>
  <c r="BD6215" i="17"/>
  <c r="BD5003" i="17"/>
  <c r="BD3671" i="17"/>
  <c r="BD2243" i="17"/>
  <c r="BD131" i="17"/>
  <c r="BD5770" i="17"/>
  <c r="BD6791" i="17"/>
  <c r="BD5591" i="17"/>
  <c r="BD4355" i="17"/>
  <c r="BD3011" i="17"/>
  <c r="BD1523" i="17"/>
  <c r="BD6802" i="17"/>
  <c r="BD4547" i="17"/>
  <c r="BD3047" i="17"/>
  <c r="BD1595" i="17"/>
  <c r="BD6850" i="17"/>
  <c r="BD324" i="17"/>
  <c r="BD7163" i="17"/>
  <c r="BD5999" i="17"/>
  <c r="BD4907" i="17"/>
  <c r="BD3455" i="17"/>
  <c r="BD1871" i="17"/>
  <c r="BD6982" i="17"/>
  <c r="BD5254" i="17"/>
  <c r="BD6671" i="17"/>
  <c r="BD5543" i="17"/>
  <c r="BD4319" i="17"/>
  <c r="BD2891" i="17"/>
  <c r="BD1319" i="17"/>
  <c r="BD6826" i="17"/>
  <c r="BD5602" i="17"/>
  <c r="BD4210" i="17"/>
  <c r="BD2674" i="17"/>
  <c r="BD1102" i="17"/>
  <c r="BD178" i="17"/>
  <c r="BD6321" i="17"/>
  <c r="BD4869" i="17"/>
  <c r="BD3249" i="17"/>
  <c r="BD1569" i="17"/>
  <c r="BD933" i="17"/>
  <c r="BD645" i="17"/>
  <c r="BD357" i="17"/>
  <c r="BD7616" i="17"/>
  <c r="BD7328" i="17"/>
  <c r="BD7040" i="17"/>
  <c r="BD6752" i="17"/>
  <c r="BD7344" i="17"/>
  <c r="BD5916" i="17"/>
  <c r="BD4440" i="17"/>
  <c r="BD2928" i="17"/>
  <c r="BD7644" i="17"/>
  <c r="BD5832" i="17"/>
  <c r="BD4008" i="17"/>
  <c r="BD2172" i="17"/>
  <c r="BD7548" i="17"/>
  <c r="BD5748" i="17"/>
  <c r="BD3912" i="17"/>
  <c r="BD2076" i="17"/>
  <c r="BD7608" i="17"/>
  <c r="BD5808" i="17"/>
  <c r="BD4044" i="17"/>
  <c r="BD2280" i="17"/>
  <c r="BD708" i="17"/>
  <c r="BD6240" i="17"/>
  <c r="BD4368" i="17"/>
  <c r="BD2640" i="17"/>
  <c r="BD1008" i="17"/>
  <c r="BD6828" i="17"/>
  <c r="BD5028" i="17"/>
  <c r="BD3408" i="17"/>
  <c r="BD1860" i="17"/>
  <c r="BD540" i="17"/>
  <c r="BD1499" i="17"/>
  <c r="BD551" i="17"/>
  <c r="BD263" i="17"/>
  <c r="BD6862" i="17"/>
  <c r="BD7307" i="17"/>
  <c r="BD6167" i="17"/>
  <c r="BD4955" i="17"/>
  <c r="BD3611" i="17"/>
  <c r="BD2183" i="17"/>
  <c r="BD7606" i="17"/>
  <c r="BD5710" i="17"/>
  <c r="BD6743" i="17"/>
  <c r="BD5531" i="17"/>
  <c r="BD4295" i="17"/>
  <c r="BD2963" i="17"/>
  <c r="BD1439" i="17"/>
  <c r="BD6718" i="17"/>
  <c r="BD4475" i="17"/>
  <c r="BD2987" i="17"/>
  <c r="BD1511" i="17"/>
  <c r="BD6778" i="17"/>
  <c r="BD312" i="17"/>
  <c r="BD7115" i="17"/>
  <c r="BD5963" i="17"/>
  <c r="BD4859" i="17"/>
  <c r="BD3395" i="17"/>
  <c r="BD1799" i="17"/>
  <c r="BD6910" i="17"/>
  <c r="BD5194" i="17"/>
  <c r="BD6623" i="17"/>
  <c r="BD5507" i="17"/>
  <c r="BD4271" i="17"/>
  <c r="BD2831" i="17"/>
  <c r="BD1235" i="17"/>
  <c r="BD6766" i="17"/>
  <c r="BD5566" i="17"/>
  <c r="BD4150" i="17"/>
  <c r="BD2602" i="17"/>
  <c r="BD1066" i="17"/>
  <c r="BD70" i="17"/>
  <c r="BD6285" i="17"/>
  <c r="BD4809" i="17"/>
  <c r="BD3177" i="17"/>
  <c r="BD1521" i="17"/>
  <c r="BD921" i="17"/>
  <c r="BD633" i="17"/>
  <c r="BD345" i="17"/>
  <c r="BD7604" i="17"/>
  <c r="BD7316" i="17"/>
  <c r="BD7028" i="17"/>
  <c r="BD6740" i="17"/>
  <c r="BD6672" i="17"/>
  <c r="BD5244" i="17"/>
  <c r="BD3792" i="17"/>
  <c r="BD2100" i="17"/>
  <c r="BD6804" i="17"/>
  <c r="BD5016" i="17"/>
  <c r="BD3168" i="17"/>
  <c r="BD1356" i="17"/>
  <c r="BD6720" i="17"/>
  <c r="BD4920" i="17"/>
  <c r="BD3060" i="17"/>
  <c r="BD1368" i="17"/>
  <c r="BD6780" i="17"/>
  <c r="BD4992" i="17"/>
  <c r="BD3204" i="17"/>
  <c r="BD1476" i="17"/>
  <c r="BD7224" i="17"/>
  <c r="BD5412" i="17"/>
  <c r="BD3564" i="17"/>
  <c r="BD1848" i="17"/>
  <c r="BD468" i="17"/>
  <c r="BD6000" i="17"/>
  <c r="BD4284" i="17"/>
  <c r="BD2664" i="17"/>
  <c r="BD1140" i="17"/>
  <c r="BD7631" i="17"/>
  <c r="BD863" i="17"/>
  <c r="BD419" i="17"/>
  <c r="BD71" i="17"/>
  <c r="BD6130" i="17"/>
  <c r="BD6755" i="17"/>
  <c r="BD5603" i="17"/>
  <c r="BD4367" i="17"/>
  <c r="BD2951" i="17"/>
  <c r="BD1463" i="17"/>
  <c r="BD6730" i="17"/>
  <c r="BD7367" i="17"/>
  <c r="BD6203" i="17"/>
  <c r="BD4991" i="17"/>
  <c r="BD3683" i="17"/>
  <c r="BD2291" i="17"/>
  <c r="BD119" i="17"/>
  <c r="BD5818" i="17"/>
  <c r="BD3779" i="17"/>
  <c r="BD2363" i="17"/>
  <c r="BD635" i="17"/>
  <c r="BD5938" i="17"/>
  <c r="BD156" i="17"/>
  <c r="BD6563" i="17"/>
  <c r="BD5447" i="17"/>
  <c r="BD4199" i="17"/>
  <c r="BD2651" i="17"/>
  <c r="BD899" i="17"/>
  <c r="BD6034" i="17"/>
  <c r="BD7295" i="17"/>
  <c r="BD6107" i="17"/>
  <c r="BD4967" i="17"/>
  <c r="BD3599" i="17"/>
  <c r="BD2159" i="17"/>
  <c r="BD7510" i="17"/>
  <c r="BD6178" i="17"/>
  <c r="BD4990" i="17"/>
  <c r="BD3466" i="17"/>
  <c r="BD1834" i="17"/>
  <c r="BD550" i="17"/>
  <c r="BD7041" i="17"/>
  <c r="BD5613" i="17"/>
  <c r="BD4029" i="17"/>
  <c r="BD2421" i="17"/>
  <c r="BD1113" i="17"/>
  <c r="BD789" i="17"/>
  <c r="BD501" i="17"/>
  <c r="BD213" i="17"/>
  <c r="BD7472" i="17"/>
  <c r="BD7184" i="17"/>
  <c r="BD6896" i="17"/>
  <c r="BD6608" i="17"/>
  <c r="BD6320" i="17"/>
  <c r="BD6032" i="17"/>
  <c r="BD5744" i="17"/>
  <c r="BD5456" i="17"/>
  <c r="BD5108" i="17"/>
  <c r="BD4832" i="17"/>
  <c r="BD4628" i="17"/>
  <c r="BD4400" i="17"/>
  <c r="BD7272" i="17"/>
  <c r="BD4380" i="17"/>
  <c r="BD7560" i="17"/>
  <c r="BD3924" i="17"/>
  <c r="BD7476" i="17"/>
  <c r="BD3840" i="17"/>
  <c r="BD7536" i="17"/>
  <c r="BD3972" i="17"/>
  <c r="BD648" i="17"/>
  <c r="BD4296" i="17"/>
  <c r="BD936" i="17"/>
  <c r="BD4956" i="17"/>
  <c r="BD1776" i="17"/>
  <c r="BD1451" i="17"/>
  <c r="BD251" i="17"/>
  <c r="BD7259" i="17"/>
  <c r="BD4895" i="17"/>
  <c r="BD2123" i="17"/>
  <c r="BD5626" i="17"/>
  <c r="BD5471" i="17"/>
  <c r="BD2903" i="17"/>
  <c r="BD6634" i="17"/>
  <c r="BD2927" i="17"/>
  <c r="BD6694" i="17"/>
  <c r="BD7067" i="17"/>
  <c r="BD4811" i="17"/>
  <c r="BD1727" i="17"/>
  <c r="BD336" i="17"/>
  <c r="BD5459" i="17"/>
  <c r="BD2771" i="17"/>
  <c r="BD6706" i="17"/>
  <c r="BD4102" i="17"/>
  <c r="BD1006" i="17"/>
  <c r="BD6225" i="17"/>
  <c r="BD3105" i="17"/>
  <c r="BD909" i="17"/>
  <c r="BD333" i="17"/>
  <c r="BD7304" i="17"/>
  <c r="BD6776" i="17"/>
  <c r="BD6440" i="17"/>
  <c r="BD6080" i="17"/>
  <c r="BD5768" i="17"/>
  <c r="BD5468" i="17"/>
  <c r="BD5096" i="17"/>
  <c r="BD4808" i="17"/>
  <c r="BD4556" i="17"/>
  <c r="BD4340" i="17"/>
  <c r="BD4474" i="17"/>
  <c r="BD3406" i="17"/>
  <c r="BD2506" i="17"/>
  <c r="BD1558" i="17"/>
  <c r="BD7437" i="17"/>
  <c r="BD6441" i="17"/>
  <c r="BD5469" i="17"/>
  <c r="BD4473" i="17"/>
  <c r="BD3489" i="17"/>
  <c r="BD2505" i="17"/>
  <c r="BD1125" i="17"/>
  <c r="BD4390" i="17"/>
  <c r="BD3382" i="17"/>
  <c r="BD2410" i="17"/>
  <c r="BD1402" i="17"/>
  <c r="BD7185" i="17"/>
  <c r="BD6189" i="17"/>
  <c r="BD5217" i="17"/>
  <c r="BD4281" i="17"/>
  <c r="BD3285" i="17"/>
  <c r="BD2301" i="17"/>
  <c r="BD5134" i="17"/>
  <c r="BD4198" i="17"/>
  <c r="BD3166" i="17"/>
  <c r="BD2290" i="17"/>
  <c r="BD1378" i="17"/>
  <c r="BD598" i="17"/>
  <c r="BD7053" i="17"/>
  <c r="BD6081" i="17"/>
  <c r="BD5061" i="17"/>
  <c r="BD4077" i="17"/>
  <c r="BD3189" i="17"/>
  <c r="BD2313" i="17"/>
  <c r="BD1485" i="17"/>
  <c r="BD4750" i="17"/>
  <c r="BD3814" i="17"/>
  <c r="BD2806" i="17"/>
  <c r="BD1738" i="17"/>
  <c r="BD802" i="17"/>
  <c r="BD238" i="17"/>
  <c r="BD7245" i="17"/>
  <c r="BD6273" i="17"/>
  <c r="BD5301" i="17"/>
  <c r="BD4305" i="17"/>
  <c r="BD3333" i="17"/>
  <c r="BD2277" i="17"/>
  <c r="BD1425" i="17"/>
  <c r="BD4726" i="17"/>
  <c r="BD3802" i="17"/>
  <c r="BD2818" i="17"/>
  <c r="BD1942" i="17"/>
  <c r="BD1090" i="17"/>
  <c r="BD454" i="17"/>
  <c r="BD7005" i="17"/>
  <c r="BD6105" i="17"/>
  <c r="BD5253" i="17"/>
  <c r="BD4449" i="17"/>
  <c r="BD3669" i="17"/>
  <c r="BD2829" i="17"/>
  <c r="BD1977" i="17"/>
  <c r="BD1305" i="17"/>
  <c r="BD4232" i="17"/>
  <c r="BD4088" i="17"/>
  <c r="BD3944" i="17"/>
  <c r="BD3800" i="17"/>
  <c r="BD3656" i="17"/>
  <c r="BD3512" i="17"/>
  <c r="BD3368" i="17"/>
  <c r="BD3224" i="17"/>
  <c r="BD3080" i="17"/>
  <c r="BD2936" i="17"/>
  <c r="BD2792" i="17"/>
  <c r="BD2648" i="17"/>
  <c r="BD2504" i="17"/>
  <c r="BD2360" i="17"/>
  <c r="BD2216" i="17"/>
  <c r="BD2072" i="17"/>
  <c r="BD1928" i="17"/>
  <c r="BD1784" i="17"/>
  <c r="BD1640" i="17"/>
  <c r="BD1496" i="17"/>
  <c r="BD1352" i="17"/>
  <c r="BD1208" i="17"/>
  <c r="BD1064" i="17"/>
  <c r="BD920" i="17"/>
  <c r="BD776" i="17"/>
  <c r="BD632" i="17"/>
  <c r="BD488" i="17"/>
  <c r="BD344" i="17"/>
  <c r="BD200" i="17"/>
  <c r="BD7134" i="17"/>
  <c r="BD6390" i="17"/>
  <c r="BD5646" i="17"/>
  <c r="BD4914" i="17"/>
  <c r="BD4170" i="17"/>
  <c r="BD3462" i="17"/>
  <c r="BD2694" i="17"/>
  <c r="BD1986" i="17"/>
  <c r="BD1206" i="17"/>
  <c r="BD522" i="17"/>
  <c r="BD7254" i="17"/>
  <c r="BD6498" i="17"/>
  <c r="BD6936" i="17"/>
  <c r="BD4020" i="17"/>
  <c r="BD7116" i="17"/>
  <c r="BD3480" i="17"/>
  <c r="BD7020" i="17"/>
  <c r="BD3372" i="17"/>
  <c r="BD7080" i="17"/>
  <c r="BD3504" i="17"/>
  <c r="BD7524" i="17"/>
  <c r="BD3864" i="17"/>
  <c r="BD612" i="17"/>
  <c r="BD4560" i="17"/>
  <c r="BD1404" i="17"/>
  <c r="BD1079" i="17"/>
  <c r="BD179" i="17"/>
  <c r="BD6959" i="17"/>
  <c r="BD4571" i="17"/>
  <c r="BD1739" i="17"/>
  <c r="BD7595" i="17"/>
  <c r="BD5183" i="17"/>
  <c r="BD2555" i="17"/>
  <c r="BD6142" i="17"/>
  <c r="BD2567" i="17"/>
  <c r="BD6250" i="17"/>
  <c r="BD6767" i="17"/>
  <c r="BD4451" i="17"/>
  <c r="BD1247" i="17"/>
  <c r="BD7511" i="17"/>
  <c r="BD5171" i="17"/>
  <c r="BD2399" i="17"/>
  <c r="BD6370" i="17"/>
  <c r="BD3718" i="17"/>
  <c r="BD694" i="17"/>
  <c r="BD5853" i="17"/>
  <c r="BD2709" i="17"/>
  <c r="BD837" i="17"/>
  <c r="BD261" i="17"/>
  <c r="BD7232" i="17"/>
  <c r="BD6728" i="17"/>
  <c r="BD6368" i="17"/>
  <c r="BD6056" i="17"/>
  <c r="BD5756" i="17"/>
  <c r="BD5444" i="17"/>
  <c r="BD5084" i="17"/>
  <c r="BD4796" i="17"/>
  <c r="BD4544" i="17"/>
  <c r="BD4328" i="17"/>
  <c r="BD4306" i="17"/>
  <c r="BD3346" i="17"/>
  <c r="BD2422" i="17"/>
  <c r="BD1486" i="17"/>
  <c r="BD7365" i="17"/>
  <c r="BD6369" i="17"/>
  <c r="BD5397" i="17"/>
  <c r="BD4401" i="17"/>
  <c r="BD3417" i="17"/>
  <c r="BD2433" i="17"/>
  <c r="BD129" i="17"/>
  <c r="BD4246" i="17"/>
  <c r="BD3310" i="17"/>
  <c r="BD2326" i="17"/>
  <c r="BD1318" i="17"/>
  <c r="BD7113" i="17"/>
  <c r="BD6117" i="17"/>
  <c r="BD5145" i="17"/>
  <c r="BD4209" i="17"/>
  <c r="BD3213" i="17"/>
  <c r="BD2229" i="17"/>
  <c r="BD5050" i="17"/>
  <c r="BD4054" i="17"/>
  <c r="BD3094" i="17"/>
  <c r="BD2230" i="17"/>
  <c r="BD1306" i="17"/>
  <c r="BD538" i="17"/>
  <c r="BD6969" i="17"/>
  <c r="BD5997" i="17"/>
  <c r="BD4977" i="17"/>
  <c r="BD4005" i="17"/>
  <c r="BD3141" i="17"/>
  <c r="BD2241" i="17"/>
  <c r="BD1341" i="17"/>
  <c r="BD4690" i="17"/>
  <c r="BD3742" i="17"/>
  <c r="BD2722" i="17"/>
  <c r="BD1654" i="17"/>
  <c r="BD730" i="17"/>
  <c r="BD226" i="17"/>
  <c r="BD7173" i="17"/>
  <c r="BD6201" i="17"/>
  <c r="BD5229" i="17"/>
  <c r="BD4233" i="17"/>
  <c r="BD3153" i="17"/>
  <c r="BD2205" i="17"/>
  <c r="BD1377" i="17"/>
  <c r="BD4654" i="17"/>
  <c r="BD3730" i="17"/>
  <c r="BD2746" i="17"/>
  <c r="BD1870" i="17"/>
  <c r="BD1042" i="17"/>
  <c r="BD418" i="17"/>
  <c r="BD6933" i="17"/>
  <c r="BD6045" i="17"/>
  <c r="BD5181" i="17"/>
  <c r="BD4377" i="17"/>
  <c r="BD3597" i="17"/>
  <c r="BD2757" i="17"/>
  <c r="BD1905" i="17"/>
  <c r="BD1245" i="17"/>
  <c r="BD4220" i="17"/>
  <c r="BD4076" i="17"/>
  <c r="BD3932" i="17"/>
  <c r="BD3788" i="17"/>
  <c r="BD3644" i="17"/>
  <c r="BD3500" i="17"/>
  <c r="BD3356" i="17"/>
  <c r="BD3212" i="17"/>
  <c r="BD3068" i="17"/>
  <c r="BD2924" i="17"/>
  <c r="BD2780" i="17"/>
  <c r="BD2636" i="17"/>
  <c r="BD2492" i="17"/>
  <c r="BD2348" i="17"/>
  <c r="BD2204" i="17"/>
  <c r="BD2060" i="17"/>
  <c r="BD1916" i="17"/>
  <c r="BD1772" i="17"/>
  <c r="BD1628" i="17"/>
  <c r="BD1484" i="17"/>
  <c r="BD1340" i="17"/>
  <c r="BD1196" i="17"/>
  <c r="BD1052" i="17"/>
  <c r="BD908" i="17"/>
  <c r="BD764" i="17"/>
  <c r="BD620" i="17"/>
  <c r="BD476" i="17"/>
  <c r="BD332" i="17"/>
  <c r="BD188" i="17"/>
  <c r="BD7074" i="17"/>
  <c r="BD6330" i="17"/>
  <c r="BD5586" i="17"/>
  <c r="BD4842" i="17"/>
  <c r="BD4098" i="17"/>
  <c r="BD3402" i="17"/>
  <c r="BD2634" i="17"/>
  <c r="BD6816" i="17"/>
  <c r="BD3900" i="17"/>
  <c r="BD6960" i="17"/>
  <c r="BD3312" i="17"/>
  <c r="BD6864" i="17"/>
  <c r="BD3228" i="17"/>
  <c r="BD6924" i="17"/>
  <c r="BD3360" i="17"/>
  <c r="BD7368" i="17"/>
  <c r="BD3708" i="17"/>
  <c r="BD552" i="17"/>
  <c r="BD4428" i="17"/>
  <c r="BD1272" i="17"/>
  <c r="BD971" i="17"/>
  <c r="BD155" i="17"/>
  <c r="BD6863" i="17"/>
  <c r="BD4487" i="17"/>
  <c r="BD1607" i="17"/>
  <c r="BD7487" i="17"/>
  <c r="BD5087" i="17"/>
  <c r="BD2411" i="17"/>
  <c r="BD5986" i="17"/>
  <c r="BD2471" i="17"/>
  <c r="BD6094" i="17"/>
  <c r="BD6659" i="17"/>
  <c r="BD4331" i="17"/>
  <c r="BD1091" i="17"/>
  <c r="BD7391" i="17"/>
  <c r="BD5075" i="17"/>
  <c r="BD2279" i="17"/>
  <c r="BD6274" i="17"/>
  <c r="BD3598" i="17"/>
  <c r="BD622" i="17"/>
  <c r="BD5721" i="17"/>
  <c r="BD2565" i="17"/>
  <c r="BD813" i="17"/>
  <c r="BD237" i="17"/>
  <c r="BD7208" i="17"/>
  <c r="BD6656" i="17"/>
  <c r="BD6344" i="17"/>
  <c r="BD6044" i="17"/>
  <c r="BD5732" i="17"/>
  <c r="BD5408" i="17"/>
  <c r="BD5012" i="17"/>
  <c r="BD4772" i="17"/>
  <c r="BD4532" i="17"/>
  <c r="BD4292" i="17"/>
  <c r="BD4222" i="17"/>
  <c r="BD3286" i="17"/>
  <c r="BD2350" i="17"/>
  <c r="BD1414" i="17"/>
  <c r="BD7293" i="17"/>
  <c r="BD6297" i="17"/>
  <c r="BD5313" i="17"/>
  <c r="BD4341" i="17"/>
  <c r="BD3345" i="17"/>
  <c r="BD2361" i="17"/>
  <c r="BD5146" i="17"/>
  <c r="BD4162" i="17"/>
  <c r="BD3238" i="17"/>
  <c r="BD2242" i="17"/>
  <c r="BD1234" i="17"/>
  <c r="BD7029" i="17"/>
  <c r="BD6033" i="17"/>
  <c r="BD5073" i="17"/>
  <c r="BD4125" i="17"/>
  <c r="BD3129" i="17"/>
  <c r="BD2157" i="17"/>
  <c r="BD4906" i="17"/>
  <c r="BD3970" i="17"/>
  <c r="BD3022" i="17"/>
  <c r="BD2158" i="17"/>
  <c r="BD1246" i="17"/>
  <c r="BD490" i="17"/>
  <c r="BD6897" i="17"/>
  <c r="BD5925" i="17"/>
  <c r="BD4905" i="17"/>
  <c r="BD3933" i="17"/>
  <c r="BD3069" i="17"/>
  <c r="BD2097" i="17"/>
  <c r="BD1293" i="17"/>
  <c r="BD4606" i="17"/>
  <c r="BD3670" i="17"/>
  <c r="BD2650" i="17"/>
  <c r="BD1570" i="17"/>
  <c r="BD682" i="17"/>
  <c r="BD202" i="17"/>
  <c r="BD7101" i="17"/>
  <c r="BD6129" i="17"/>
  <c r="BD5157" i="17"/>
  <c r="BD4089" i="17"/>
  <c r="BD3081" i="17"/>
  <c r="BD2133" i="17"/>
  <c r="BD1317" i="17"/>
  <c r="BD4582" i="17"/>
  <c r="BD3646" i="17"/>
  <c r="BD2662" i="17"/>
  <c r="BD1798" i="17"/>
  <c r="BD994" i="17"/>
  <c r="BD334" i="17"/>
  <c r="BD6861" i="17"/>
  <c r="BD5973" i="17"/>
  <c r="BD5109" i="17"/>
  <c r="BD4317" i="17"/>
  <c r="BD3513" i="17"/>
  <c r="BD2685" i="17"/>
  <c r="BD1857" i="17"/>
  <c r="BD1173" i="17"/>
  <c r="BD4208" i="17"/>
  <c r="BD4064" i="17"/>
  <c r="BD3920" i="17"/>
  <c r="BD3776" i="17"/>
  <c r="BD3632" i="17"/>
  <c r="BD3488" i="17"/>
  <c r="BD3344" i="17"/>
  <c r="BD3200" i="17"/>
  <c r="BD3056" i="17"/>
  <c r="BD2912" i="17"/>
  <c r="BD2768" i="17"/>
  <c r="BD2624" i="17"/>
  <c r="BD2480" i="17"/>
  <c r="BD2336" i="17"/>
  <c r="BD2192" i="17"/>
  <c r="BD2048" i="17"/>
  <c r="BD1904" i="17"/>
  <c r="BD1760" i="17"/>
  <c r="BD1616" i="17"/>
  <c r="BD1472" i="17"/>
  <c r="BD1328" i="17"/>
  <c r="BD1184" i="17"/>
  <c r="BD1040" i="17"/>
  <c r="BD896" i="17"/>
  <c r="BD752" i="17"/>
  <c r="BD608" i="17"/>
  <c r="BD464" i="17"/>
  <c r="BD320" i="17"/>
  <c r="BD176" i="17"/>
  <c r="BD7014" i="17"/>
  <c r="BD6258" i="17"/>
  <c r="BD5526" i="17"/>
  <c r="BD4770" i="17"/>
  <c r="BD4038" i="17"/>
  <c r="BD3330" i="17"/>
  <c r="BD2562" i="17"/>
  <c r="BD6744" i="17"/>
  <c r="BD3828" i="17"/>
  <c r="BD6888" i="17"/>
  <c r="BD3240" i="17"/>
  <c r="BD6792" i="17"/>
  <c r="BD3144" i="17"/>
  <c r="BD6852" i="17"/>
  <c r="BD3288" i="17"/>
  <c r="BD7296" i="17"/>
  <c r="BD3636" i="17"/>
  <c r="BD528" i="17"/>
  <c r="BD4356" i="17"/>
  <c r="BD1200" i="17"/>
  <c r="BD935" i="17"/>
  <c r="BD143" i="17"/>
  <c r="BD6815" i="17"/>
  <c r="BD4427" i="17"/>
  <c r="BD1535" i="17"/>
  <c r="BD7427" i="17"/>
  <c r="BD5039" i="17"/>
  <c r="BD2351" i="17"/>
  <c r="BD5902" i="17"/>
  <c r="BD2423" i="17"/>
  <c r="BD6010" i="17"/>
  <c r="BD6611" i="17"/>
  <c r="BD4259" i="17"/>
  <c r="BD1007" i="17"/>
  <c r="BD7343" i="17"/>
  <c r="BD5027" i="17"/>
  <c r="BD2219" i="17"/>
  <c r="BD6214" i="17"/>
  <c r="BD3538" i="17"/>
  <c r="BD586" i="17"/>
  <c r="BD5661" i="17"/>
  <c r="BD2493" i="17"/>
  <c r="BD801" i="17"/>
  <c r="BD225" i="17"/>
  <c r="BD7196" i="17"/>
  <c r="BD6632" i="17"/>
  <c r="BD6332" i="17"/>
  <c r="BD6020" i="17"/>
  <c r="BD5720" i="17"/>
  <c r="BD5300" i="17"/>
  <c r="BD4988" i="17"/>
  <c r="BD4760" i="17"/>
  <c r="BD4520" i="17"/>
  <c r="BD4256" i="17"/>
  <c r="BD4138" i="17"/>
  <c r="BD3214" i="17"/>
  <c r="BD2278" i="17"/>
  <c r="BD1342" i="17"/>
  <c r="BD7209" i="17"/>
  <c r="BD6213" i="17"/>
  <c r="BD5241" i="17"/>
  <c r="BD4269" i="17"/>
  <c r="BD3273" i="17"/>
  <c r="BD2217" i="17"/>
  <c r="BD5074" i="17"/>
  <c r="BD4078" i="17"/>
  <c r="BD3142" i="17"/>
  <c r="BD2170" i="17"/>
  <c r="BD1138" i="17"/>
  <c r="BD6957" i="17"/>
  <c r="BD5949" i="17"/>
  <c r="BD5001" i="17"/>
  <c r="BD4053" i="17"/>
  <c r="BD3057" i="17"/>
  <c r="BD2013" i="17"/>
  <c r="BD4834" i="17"/>
  <c r="BD3898" i="17"/>
  <c r="BD2950" i="17"/>
  <c r="BD2086" i="17"/>
  <c r="BD1186" i="17"/>
  <c r="BD382" i="17"/>
  <c r="BD6837" i="17"/>
  <c r="BD5841" i="17"/>
  <c r="BD4833" i="17"/>
  <c r="BD3873" i="17"/>
  <c r="BD2937" i="17"/>
  <c r="BD2025" i="17"/>
  <c r="BD1233" i="17"/>
  <c r="BD4534" i="17"/>
  <c r="BD3586" i="17"/>
  <c r="BD2566" i="17"/>
  <c r="BD1498" i="17"/>
  <c r="BD634" i="17"/>
  <c r="BD190" i="17"/>
  <c r="BD7017" i="17"/>
  <c r="BD6069" i="17"/>
  <c r="BD5013" i="17"/>
  <c r="BD4017" i="17"/>
  <c r="BD2997" i="17"/>
  <c r="BD2073" i="17"/>
  <c r="BD1269" i="17"/>
  <c r="BD4510" i="17"/>
  <c r="BD3562" i="17"/>
  <c r="BD2590" i="17"/>
  <c r="BD1726" i="17"/>
  <c r="BD934" i="17"/>
  <c r="BD94" i="17"/>
  <c r="BD6777" i="17"/>
  <c r="BD5901" i="17"/>
  <c r="BD5037" i="17"/>
  <c r="BD4257" i="17"/>
  <c r="BD3441" i="17"/>
  <c r="BD2613" i="17"/>
  <c r="BD1785" i="17"/>
  <c r="BD981" i="17"/>
  <c r="BD4196" i="17"/>
  <c r="BD4052" i="17"/>
  <c r="BD3908" i="17"/>
  <c r="BD3764" i="17"/>
  <c r="BD3620" i="17"/>
  <c r="BD3476" i="17"/>
  <c r="BD3332" i="17"/>
  <c r="BD3188" i="17"/>
  <c r="BD3044" i="17"/>
  <c r="BD2900" i="17"/>
  <c r="BD2756" i="17"/>
  <c r="BD2612" i="17"/>
  <c r="BD2468" i="17"/>
  <c r="BD2324" i="17"/>
  <c r="BD2180" i="17"/>
  <c r="BD2036" i="17"/>
  <c r="BD1892" i="17"/>
  <c r="BD1748" i="17"/>
  <c r="BD1604" i="17"/>
  <c r="BD1460" i="17"/>
  <c r="BD1316" i="17"/>
  <c r="BD1172" i="17"/>
  <c r="BD1028" i="17"/>
  <c r="BD884" i="17"/>
  <c r="BD740" i="17"/>
  <c r="BD596" i="17"/>
  <c r="BD452" i="17"/>
  <c r="BD308" i="17"/>
  <c r="BD164" i="17"/>
  <c r="BD6954" i="17"/>
  <c r="BD6198" i="17"/>
  <c r="BD5466" i="17"/>
  <c r="BD4710" i="17"/>
  <c r="BD3978" i="17"/>
  <c r="BD3270" i="17"/>
  <c r="BD2502" i="17"/>
  <c r="BD1794" i="17"/>
  <c r="BD1050" i="17"/>
  <c r="BD330" i="17"/>
  <c r="BD7062" i="17"/>
  <c r="BD6306" i="17"/>
  <c r="BD5574" i="17"/>
  <c r="BD4890" i="17"/>
  <c r="BD4146" i="17"/>
  <c r="BD6612" i="17"/>
  <c r="BD3744" i="17"/>
  <c r="BD6732" i="17"/>
  <c r="BD3084" i="17"/>
  <c r="BD6648" i="17"/>
  <c r="BD2976" i="17"/>
  <c r="BD6708" i="17"/>
  <c r="BD3132" i="17"/>
  <c r="BD7140" i="17"/>
  <c r="BD3492" i="17"/>
  <c r="BD348" i="17"/>
  <c r="BD4212" i="17"/>
  <c r="BD1080" i="17"/>
  <c r="BD815" i="17"/>
  <c r="BD7618" i="17"/>
  <c r="BD6719" i="17"/>
  <c r="BD4307" i="17"/>
  <c r="BD1403" i="17"/>
  <c r="BD7319" i="17"/>
  <c r="BD4931" i="17"/>
  <c r="BD2231" i="17"/>
  <c r="BD5758" i="17"/>
  <c r="BD2315" i="17"/>
  <c r="BD5866" i="17"/>
  <c r="BD6515" i="17"/>
  <c r="BD4127" i="17"/>
  <c r="BD791" i="17"/>
  <c r="BD7235" i="17"/>
  <c r="BD4919" i="17"/>
  <c r="BD2099" i="17"/>
  <c r="BD6118" i="17"/>
  <c r="BD3394" i="17"/>
  <c r="BD526" i="17"/>
  <c r="BD5565" i="17"/>
  <c r="BD2349" i="17"/>
  <c r="BD777" i="17"/>
  <c r="BD201" i="17"/>
  <c r="BD7172" i="17"/>
  <c r="BD6620" i="17"/>
  <c r="BD6308" i="17"/>
  <c r="BD6008" i="17"/>
  <c r="BD5648" i="17"/>
  <c r="BD5276" i="17"/>
  <c r="BD4976" i="17"/>
  <c r="BD4724" i="17"/>
  <c r="BD4508" i="17"/>
  <c r="BD114" i="17"/>
  <c r="BD4066" i="17"/>
  <c r="BD3154" i="17"/>
  <c r="BD2218" i="17"/>
  <c r="BD1258" i="17"/>
  <c r="BD7137" i="17"/>
  <c r="BD6141" i="17"/>
  <c r="BD5169" i="17"/>
  <c r="BD4185" i="17"/>
  <c r="BD3117" i="17"/>
  <c r="BD2145" i="17"/>
  <c r="BD5002" i="17"/>
  <c r="BD4006" i="17"/>
  <c r="BD3058" i="17"/>
  <c r="BD2098" i="17"/>
  <c r="BD1018" i="17"/>
  <c r="BD6885" i="17"/>
  <c r="BD5877" i="17"/>
  <c r="BD4917" i="17"/>
  <c r="BD3981" i="17"/>
  <c r="BD2889" i="17"/>
  <c r="BD1929" i="17"/>
  <c r="BD4774" i="17"/>
  <c r="BD3826" i="17"/>
  <c r="BD2878" i="17"/>
  <c r="BD2014" i="17"/>
  <c r="BD1126" i="17"/>
  <c r="BD106" i="17"/>
  <c r="BD6753" i="17"/>
  <c r="BD5769" i="17"/>
  <c r="BD4761" i="17"/>
  <c r="BD3741" i="17"/>
  <c r="BD2865" i="17"/>
  <c r="BD1953" i="17"/>
  <c r="BD1161" i="17"/>
  <c r="BD4462" i="17"/>
  <c r="BD3502" i="17"/>
  <c r="BD2470" i="17"/>
  <c r="BD1426" i="17"/>
  <c r="BD574" i="17"/>
  <c r="BD166" i="17"/>
  <c r="BD6945" i="17"/>
  <c r="BD5937" i="17"/>
  <c r="BD4941" i="17"/>
  <c r="BD3945" i="17"/>
  <c r="BD2913" i="17"/>
  <c r="BD2001" i="17"/>
  <c r="BD1185" i="17"/>
  <c r="BD4438" i="17"/>
  <c r="BD3490" i="17"/>
  <c r="BD2518" i="17"/>
  <c r="BD1666" i="17"/>
  <c r="BD886" i="17"/>
  <c r="BD7617" i="17"/>
  <c r="BD6705" i="17"/>
  <c r="BD5829" i="17"/>
  <c r="BD4965" i="17"/>
  <c r="BD4197" i="17"/>
  <c r="BD3369" i="17"/>
  <c r="BD2541" i="17"/>
  <c r="BD1713" i="17"/>
  <c r="BD93" i="17"/>
  <c r="BD4184" i="17"/>
  <c r="BD4040" i="17"/>
  <c r="BD3896" i="17"/>
  <c r="BD3752" i="17"/>
  <c r="BD3608" i="17"/>
  <c r="BD3464" i="17"/>
  <c r="BD3320" i="17"/>
  <c r="BD3176" i="17"/>
  <c r="BD3032" i="17"/>
  <c r="BD2888" i="17"/>
  <c r="BD2744" i="17"/>
  <c r="BD2600" i="17"/>
  <c r="BD2456" i="17"/>
  <c r="BD2312" i="17"/>
  <c r="BD2168" i="17"/>
  <c r="BD2024" i="17"/>
  <c r="BD1880" i="17"/>
  <c r="BD1736" i="17"/>
  <c r="BD1592" i="17"/>
  <c r="BD1448" i="17"/>
  <c r="BD1304" i="17"/>
  <c r="BD1160" i="17"/>
  <c r="BD1016" i="17"/>
  <c r="BD872" i="17"/>
  <c r="BD728" i="17"/>
  <c r="BD584" i="17"/>
  <c r="BD440" i="17"/>
  <c r="BD296" i="17"/>
  <c r="BD7650" i="17"/>
  <c r="BD6882" i="17"/>
  <c r="BD6138" i="17"/>
  <c r="BD5394" i="17"/>
  <c r="BD4650" i="17"/>
  <c r="BD3918" i="17"/>
  <c r="BD3210" i="17"/>
  <c r="BD2442" i="17"/>
  <c r="BD1722" i="17"/>
  <c r="BD1002" i="17"/>
  <c r="BD258" i="17"/>
  <c r="BD7002" i="17"/>
  <c r="BD6246" i="17"/>
  <c r="BD5514" i="17"/>
  <c r="BD4830" i="17"/>
  <c r="BD4086" i="17"/>
  <c r="BD5316" i="17"/>
  <c r="BD2184" i="17"/>
  <c r="BD5088" i="17"/>
  <c r="BD1428" i="17"/>
  <c r="BD4980" i="17"/>
  <c r="BD1440" i="17"/>
  <c r="BD5076" i="17"/>
  <c r="BD1548" i="17"/>
  <c r="BD5484" i="17"/>
  <c r="BD1920" i="17"/>
  <c r="BD6084" i="17"/>
  <c r="BD2736" i="17"/>
  <c r="BD4268" i="17"/>
  <c r="BD431" i="17"/>
  <c r="BD6202" i="17"/>
  <c r="BD5651" i="17"/>
  <c r="BD3023" i="17"/>
  <c r="BD6814" i="17"/>
  <c r="BD6251" i="17"/>
  <c r="BD3743" i="17"/>
  <c r="BD623" i="17"/>
  <c r="BD3839" i="17"/>
  <c r="BD767" i="17"/>
  <c r="BD168" i="17"/>
  <c r="BD5483" i="17"/>
  <c r="BD2723" i="17"/>
  <c r="BD6106" i="17"/>
  <c r="BD6155" i="17"/>
  <c r="BD3647" i="17"/>
  <c r="BD7582" i="17"/>
  <c r="BD5062" i="17"/>
  <c r="BD1906" i="17"/>
  <c r="BD7089" i="17"/>
  <c r="BD4101" i="17"/>
  <c r="BD1149" i="17"/>
  <c r="BD513" i="17"/>
  <c r="BD7484" i="17"/>
  <c r="BD6908" i="17"/>
  <c r="BD6476" i="17"/>
  <c r="BD6176" i="17"/>
  <c r="BD5876" i="17"/>
  <c r="BD5576" i="17"/>
  <c r="BD5156" i="17"/>
  <c r="BD4868" i="17"/>
  <c r="BD4652" i="17"/>
  <c r="BD4388" i="17"/>
  <c r="BD4714" i="17"/>
  <c r="BD3694" i="17"/>
  <c r="BD2782" i="17"/>
  <c r="BD1858" i="17"/>
  <c r="BD7665" i="17"/>
  <c r="BD6669" i="17"/>
  <c r="BD5673" i="17"/>
  <c r="BD4725" i="17"/>
  <c r="BD3729" i="17"/>
  <c r="BD2733" i="17"/>
  <c r="BD1737" i="17"/>
  <c r="BD4594" i="17"/>
  <c r="BD3634" i="17"/>
  <c r="BD2698" i="17"/>
  <c r="BD1690" i="17"/>
  <c r="BD7425" i="17"/>
  <c r="BD6417" i="17"/>
  <c r="BD5433" i="17"/>
  <c r="BD4497" i="17"/>
  <c r="BD3501" i="17"/>
  <c r="BD2517" i="17"/>
  <c r="BD1137" i="17"/>
  <c r="BD4414" i="17"/>
  <c r="BD3442" i="17"/>
  <c r="BD2554" i="17"/>
  <c r="BD1678" i="17"/>
  <c r="BD778" i="17"/>
  <c r="BD7269" i="17"/>
  <c r="BD6309" i="17"/>
  <c r="BD5277" i="17"/>
  <c r="BD4329" i="17"/>
  <c r="BD3393" i="17"/>
  <c r="BD2529" i="17"/>
  <c r="BD1653" i="17"/>
  <c r="BD5038" i="17"/>
  <c r="BD4114" i="17"/>
  <c r="BD3106" i="17"/>
  <c r="BD1966" i="17"/>
  <c r="BD970" i="17"/>
  <c r="BD322" i="17"/>
  <c r="BD7485" i="17"/>
  <c r="BD6501" i="17"/>
  <c r="BD5541" i="17"/>
  <c r="BD4533" i="17"/>
  <c r="BD3549" i="17"/>
  <c r="BD2553" i="17"/>
  <c r="BD1665" i="17"/>
  <c r="BD5026" i="17"/>
  <c r="BD4018" i="17"/>
  <c r="BD3046" i="17"/>
  <c r="BD2134" i="17"/>
  <c r="BD1294" i="17"/>
  <c r="BD610" i="17"/>
  <c r="BD7233" i="17"/>
  <c r="BD6333" i="17"/>
  <c r="BD5481" i="17"/>
  <c r="BD4641" i="17"/>
  <c r="BD3849" i="17"/>
  <c r="BD3021" i="17"/>
  <c r="BD2181" i="17"/>
  <c r="BD1437" i="17"/>
  <c r="BD45" i="17"/>
  <c r="BD4124" i="17"/>
  <c r="BD3980" i="17"/>
  <c r="BD3836" i="17"/>
  <c r="BD3692" i="17"/>
  <c r="BD3548" i="17"/>
  <c r="BD3404" i="17"/>
  <c r="BD3260" i="17"/>
  <c r="BD3116" i="17"/>
  <c r="BD2972" i="17"/>
  <c r="BD2828" i="17"/>
  <c r="BD2684" i="17"/>
  <c r="BD2540" i="17"/>
  <c r="BD2396" i="17"/>
  <c r="BD2252" i="17"/>
  <c r="BD2108" i="17"/>
  <c r="BD1964" i="17"/>
  <c r="BD1820" i="17"/>
  <c r="BD1676" i="17"/>
  <c r="BD1532" i="17"/>
  <c r="BD1388" i="17"/>
  <c r="BD1244" i="17"/>
  <c r="BD1100" i="17"/>
  <c r="BD956" i="17"/>
  <c r="BD812" i="17"/>
  <c r="BD668" i="17"/>
  <c r="BD524" i="17"/>
  <c r="BD380" i="17"/>
  <c r="BD236" i="17"/>
  <c r="BD7326" i="17"/>
  <c r="BD6570" i="17"/>
  <c r="BD5838" i="17"/>
  <c r="BD5094" i="17"/>
  <c r="BD4362" i="17"/>
  <c r="BD3606" i="17"/>
  <c r="BD2910" i="17"/>
  <c r="BD2154" i="17"/>
  <c r="BD1386" i="17"/>
  <c r="BD714" i="17"/>
  <c r="BD7446" i="17"/>
  <c r="BD6690" i="17"/>
  <c r="BD5946" i="17"/>
  <c r="BD5250" i="17"/>
  <c r="BD4542" i="17"/>
  <c r="BD3798" i="17"/>
  <c r="BD3078" i="17"/>
  <c r="BD2358" i="17"/>
  <c r="BD1650" i="17"/>
  <c r="BD930" i="17"/>
  <c r="BD210" i="17"/>
  <c r="BD6978" i="17"/>
  <c r="BD6210" i="17"/>
  <c r="BD5490" i="17"/>
  <c r="BD4758" i="17"/>
  <c r="BD4050" i="17"/>
  <c r="BD3294" i="17"/>
  <c r="BD2598" i="17"/>
  <c r="BD1842" i="17"/>
  <c r="BD1182" i="17"/>
  <c r="BD462" i="17"/>
  <c r="BD7338" i="17"/>
  <c r="BD6630" i="17"/>
  <c r="BD5922" i="17"/>
  <c r="BD6564" i="17"/>
  <c r="BD6660" i="17"/>
  <c r="BD6576" i="17"/>
  <c r="BD6636" i="17"/>
  <c r="BD7068" i="17"/>
  <c r="BD7656" i="17"/>
  <c r="BD1020" i="17"/>
  <c r="BD7570" i="17"/>
  <c r="BD4247" i="17"/>
  <c r="BD7271" i="17"/>
  <c r="BD2171" i="17"/>
  <c r="BD2255" i="17"/>
  <c r="BD6467" i="17"/>
  <c r="BD659" i="17"/>
  <c r="BD4883" i="17"/>
  <c r="BD6058" i="17"/>
  <c r="BD478" i="17"/>
  <c r="BD2265" i="17"/>
  <c r="BD189" i="17"/>
  <c r="BD6596" i="17"/>
  <c r="BD5936" i="17"/>
  <c r="BD5264" i="17"/>
  <c r="BD4700" i="17"/>
  <c r="BD5086" i="17"/>
  <c r="BD3082" i="17"/>
  <c r="BD1174" i="17"/>
  <c r="BD6057" i="17"/>
  <c r="BD4041" i="17"/>
  <c r="BD2061" i="17"/>
  <c r="BD3934" i="17"/>
  <c r="BD2026" i="17"/>
  <c r="BD6801" i="17"/>
  <c r="BD4845" i="17"/>
  <c r="BD2817" i="17"/>
  <c r="BD4702" i="17"/>
  <c r="BD2830" i="17"/>
  <c r="BD1054" i="17"/>
  <c r="BD6681" i="17"/>
  <c r="BD4617" i="17"/>
  <c r="BD2793" i="17"/>
  <c r="BD969" i="17"/>
  <c r="BD3418" i="17"/>
  <c r="BD1354" i="17"/>
  <c r="BD154" i="17"/>
  <c r="BD5865" i="17"/>
  <c r="BD3861" i="17"/>
  <c r="BD1941" i="17"/>
  <c r="BD4366" i="17"/>
  <c r="BD2446" i="17"/>
  <c r="BD838" i="17"/>
  <c r="BD6633" i="17"/>
  <c r="BD4893" i="17"/>
  <c r="BD3297" i="17"/>
  <c r="BD1677" i="17"/>
  <c r="BD4172" i="17"/>
  <c r="BD3884" i="17"/>
  <c r="BD3596" i="17"/>
  <c r="BD3308" i="17"/>
  <c r="BD3020" i="17"/>
  <c r="BD2732" i="17"/>
  <c r="BD2444" i="17"/>
  <c r="BD2156" i="17"/>
  <c r="BD1868" i="17"/>
  <c r="BD1580" i="17"/>
  <c r="BD1292" i="17"/>
  <c r="BD1004" i="17"/>
  <c r="BD716" i="17"/>
  <c r="BD428" i="17"/>
  <c r="BD7578" i="17"/>
  <c r="BD6078" i="17"/>
  <c r="BD4590" i="17"/>
  <c r="BD3150" i="17"/>
  <c r="BD1926" i="17"/>
  <c r="BD846" i="17"/>
  <c r="BD7182" i="17"/>
  <c r="BD6066" i="17"/>
  <c r="BD5142" i="17"/>
  <c r="BD4218" i="17"/>
  <c r="BD3318" i="17"/>
  <c r="BD2514" i="17"/>
  <c r="BD1770" i="17"/>
  <c r="BD990" i="17"/>
  <c r="BD54" i="17"/>
  <c r="BD6834" i="17"/>
  <c r="BD6030" i="17"/>
  <c r="BD5262" i="17"/>
  <c r="BD4458" i="17"/>
  <c r="BD3690" i="17"/>
  <c r="BD2886" i="17"/>
  <c r="BD2082" i="17"/>
  <c r="BD1374" i="17"/>
  <c r="BD570" i="17"/>
  <c r="BD7410" i="17"/>
  <c r="BD6582" i="17"/>
  <c r="BD5802" i="17"/>
  <c r="BD5046" i="17"/>
  <c r="BD4314" i="17"/>
  <c r="BD3582" i="17"/>
  <c r="BD2802" i="17"/>
  <c r="BD2034" i="17"/>
  <c r="BD1218" i="17"/>
  <c r="BD414" i="17"/>
  <c r="BD7398" i="17"/>
  <c r="BD6786" i="17"/>
  <c r="BD6114" i="17"/>
  <c r="BD5442" i="17"/>
  <c r="BD4734" i="17"/>
  <c r="BD4062" i="17"/>
  <c r="BD3390" i="17"/>
  <c r="BD2730" i="17"/>
  <c r="BD2070" i="17"/>
  <c r="BD1434" i="17"/>
  <c r="BD726" i="17"/>
  <c r="BD138" i="17"/>
  <c r="BD7663" i="17"/>
  <c r="BD7519" i="17"/>
  <c r="BD7375" i="17"/>
  <c r="BD7231" i="17"/>
  <c r="BD7087" i="17"/>
  <c r="BD6943" i="17"/>
  <c r="BD6799" i="17"/>
  <c r="BD6655" i="17"/>
  <c r="BD6511" i="17"/>
  <c r="BD6367" i="17"/>
  <c r="BD6223" i="17"/>
  <c r="BD6079" i="17"/>
  <c r="BD5935" i="17"/>
  <c r="BD5791" i="17"/>
  <c r="BD7589" i="17"/>
  <c r="BD7445" i="17"/>
  <c r="BD7301" i="17"/>
  <c r="BD7157" i="17"/>
  <c r="BD7013" i="17"/>
  <c r="BD6869" i="17"/>
  <c r="BD6725" i="17"/>
  <c r="BD6581" i="17"/>
  <c r="BD6437" i="17"/>
  <c r="BD6293" i="17"/>
  <c r="BD6149" i="17"/>
  <c r="BD6005" i="17"/>
  <c r="BD5861" i="17"/>
  <c r="BD7648" i="17"/>
  <c r="BD7504" i="17"/>
  <c r="BD7360" i="17"/>
  <c r="BD7216" i="17"/>
  <c r="BD7072" i="17"/>
  <c r="BD6928" i="17"/>
  <c r="BD6784" i="17"/>
  <c r="BD6640" i="17"/>
  <c r="BD6496" i="17"/>
  <c r="BD6352" i="17"/>
  <c r="BD6208" i="17"/>
  <c r="BD6064" i="17"/>
  <c r="BD5920" i="17"/>
  <c r="BD5776" i="17"/>
  <c r="BD7563" i="17"/>
  <c r="BD7419" i="17"/>
  <c r="BD7275" i="17"/>
  <c r="BD7131" i="17"/>
  <c r="BD6987" i="17"/>
  <c r="BD6843" i="17"/>
  <c r="BD6699" i="17"/>
  <c r="BD6555" i="17"/>
  <c r="BD6411" i="17"/>
  <c r="BD6267" i="17"/>
  <c r="BD6123" i="17"/>
  <c r="BD5979" i="17"/>
  <c r="BD5844" i="17"/>
  <c r="BD5760" i="17"/>
  <c r="BD5664" i="17"/>
  <c r="BD5724" i="17"/>
  <c r="BD6168" i="17"/>
  <c r="BD6756" i="17"/>
  <c r="BD504" i="17"/>
  <c r="BD6790" i="17"/>
  <c r="BD3551" i="17"/>
  <c r="BD6695" i="17"/>
  <c r="BD1367" i="17"/>
  <c r="BD1427" i="17"/>
  <c r="BD5915" i="17"/>
  <c r="BD6838" i="17"/>
  <c r="BD4211" i="17"/>
  <c r="BD5518" i="17"/>
  <c r="BD7605" i="17"/>
  <c r="BD1473" i="17"/>
  <c r="BD7592" i="17"/>
  <c r="BD6584" i="17"/>
  <c r="BD5912" i="17"/>
  <c r="BD5252" i="17"/>
  <c r="BD4688" i="17"/>
  <c r="BD5014" i="17"/>
  <c r="BD3010" i="17"/>
  <c r="BD1078" i="17"/>
  <c r="BD5985" i="17"/>
  <c r="BD3957" i="17"/>
  <c r="BD1989" i="17"/>
  <c r="BD3862" i="17"/>
  <c r="BD1930" i="17"/>
  <c r="BD6717" i="17"/>
  <c r="BD4713" i="17"/>
  <c r="BD2745" i="17"/>
  <c r="BD4630" i="17"/>
  <c r="BD2758" i="17"/>
  <c r="BD982" i="17"/>
  <c r="BD6609" i="17"/>
  <c r="BD4545" i="17"/>
  <c r="BD2721" i="17"/>
  <c r="BD105" i="17"/>
  <c r="BD3334" i="17"/>
  <c r="BD1282" i="17"/>
  <c r="BD82" i="17"/>
  <c r="BD5781" i="17"/>
  <c r="BD3777" i="17"/>
  <c r="BD1869" i="17"/>
  <c r="BD4294" i="17"/>
  <c r="BD2374" i="17"/>
  <c r="BD790" i="17"/>
  <c r="BD6549" i="17"/>
  <c r="BD4821" i="17"/>
  <c r="BD3225" i="17"/>
  <c r="BD1605" i="17"/>
  <c r="BD4160" i="17"/>
  <c r="BD3872" i="17"/>
  <c r="BD3584" i="17"/>
  <c r="BD3296" i="17"/>
  <c r="BD3008" i="17"/>
  <c r="BD2720" i="17"/>
  <c r="BD2432" i="17"/>
  <c r="BD2144" i="17"/>
  <c r="BD1856" i="17"/>
  <c r="BD1568" i="17"/>
  <c r="BD1280" i="17"/>
  <c r="BD992" i="17"/>
  <c r="BD704" i="17"/>
  <c r="BD416" i="17"/>
  <c r="BD7518" i="17"/>
  <c r="BD6018" i="17"/>
  <c r="BD4530" i="17"/>
  <c r="BD3090" i="17"/>
  <c r="BD1854" i="17"/>
  <c r="BD786" i="17"/>
  <c r="BD7122" i="17"/>
  <c r="BD6006" i="17"/>
  <c r="BD5082" i="17"/>
  <c r="BD4026" i="17"/>
  <c r="BD3258" i="17"/>
  <c r="BD2466" i="17"/>
  <c r="BD1710" i="17"/>
  <c r="BD870" i="17"/>
  <c r="BD7614" i="17"/>
  <c r="BD6774" i="17"/>
  <c r="BD5970" i="17"/>
  <c r="BD5190" i="17"/>
  <c r="BD4398" i="17"/>
  <c r="BD3630" i="17"/>
  <c r="BD2838" i="17"/>
  <c r="BD2022" i="17"/>
  <c r="BD1314" i="17"/>
  <c r="BD510" i="17"/>
  <c r="BD7278" i="17"/>
  <c r="BD6522" i="17"/>
  <c r="BD5730" i="17"/>
  <c r="BD4986" i="17"/>
  <c r="BD4254" i="17"/>
  <c r="BD3522" i="17"/>
  <c r="BD2742" i="17"/>
  <c r="BD1950" i="17"/>
  <c r="BD1158" i="17"/>
  <c r="BD342" i="17"/>
  <c r="BD7350" i="17"/>
  <c r="BD6726" i="17"/>
  <c r="BD6054" i="17"/>
  <c r="BD5370" i="17"/>
  <c r="BD4674" i="17"/>
  <c r="BD4014" i="17"/>
  <c r="BD3342" i="17"/>
  <c r="BD2682" i="17"/>
  <c r="BD2010" i="17"/>
  <c r="BD1362" i="17"/>
  <c r="BD666" i="17"/>
  <c r="BD126" i="17"/>
  <c r="BD7651" i="17"/>
  <c r="BD7507" i="17"/>
  <c r="BD7363" i="17"/>
  <c r="BD7219" i="17"/>
  <c r="BD7075" i="17"/>
  <c r="BD6931" i="17"/>
  <c r="BD6787" i="17"/>
  <c r="BD6643" i="17"/>
  <c r="BD6499" i="17"/>
  <c r="BD6355" i="17"/>
  <c r="BD6211" i="17"/>
  <c r="BD6067" i="17"/>
  <c r="BD5923" i="17"/>
  <c r="BD5779" i="17"/>
  <c r="BD7577" i="17"/>
  <c r="BD7433" i="17"/>
  <c r="BD7289" i="17"/>
  <c r="BD7145" i="17"/>
  <c r="BD7001" i="17"/>
  <c r="BD6857" i="17"/>
  <c r="BD6713" i="17"/>
  <c r="BD6569" i="17"/>
  <c r="BD6425" i="17"/>
  <c r="BD6281" i="17"/>
  <c r="BD6137" i="17"/>
  <c r="BD5993" i="17"/>
  <c r="BD5849" i="17"/>
  <c r="BD7636" i="17"/>
  <c r="BD7492" i="17"/>
  <c r="BD7348" i="17"/>
  <c r="BD7204" i="17"/>
  <c r="BD7060" i="17"/>
  <c r="BD6916" i="17"/>
  <c r="BD6772" i="17"/>
  <c r="BD6628" i="17"/>
  <c r="BD6484" i="17"/>
  <c r="BD6340" i="17"/>
  <c r="BD6196" i="17"/>
  <c r="BD6052" i="17"/>
  <c r="BD5908" i="17"/>
  <c r="BD5764" i="17"/>
  <c r="BD7551" i="17"/>
  <c r="BD7407" i="17"/>
  <c r="BD7263" i="17"/>
  <c r="BD7119" i="17"/>
  <c r="BD6975" i="17"/>
  <c r="BD6831" i="17"/>
  <c r="BD6687" i="17"/>
  <c r="BD6543" i="17"/>
  <c r="BD5496" i="17"/>
  <c r="BD5304" i="17"/>
  <c r="BD5208" i="17"/>
  <c r="BD5292" i="17"/>
  <c r="BD5712" i="17"/>
  <c r="BD6300" i="17"/>
  <c r="BD59" i="17"/>
  <c r="BD6406" i="17"/>
  <c r="BD3203" i="17"/>
  <c r="BD6395" i="17"/>
  <c r="BD887" i="17"/>
  <c r="BD995" i="17"/>
  <c r="BD5615" i="17"/>
  <c r="BD6358" i="17"/>
  <c r="BD3827" i="17"/>
  <c r="BD5242" i="17"/>
  <c r="BD7281" i="17"/>
  <c r="BD1221" i="17"/>
  <c r="BD7520" i="17"/>
  <c r="BD6512" i="17"/>
  <c r="BD5900" i="17"/>
  <c r="BD5240" i="17"/>
  <c r="BD4676" i="17"/>
  <c r="BD4942" i="17"/>
  <c r="BD2926" i="17"/>
  <c r="BD958" i="17"/>
  <c r="BD5817" i="17"/>
  <c r="BD3885" i="17"/>
  <c r="BD1917" i="17"/>
  <c r="BD3790" i="17"/>
  <c r="BD1846" i="17"/>
  <c r="BD6645" i="17"/>
  <c r="BD4629" i="17"/>
  <c r="BD2673" i="17"/>
  <c r="BD4546" i="17"/>
  <c r="BD2686" i="17"/>
  <c r="BD922" i="17"/>
  <c r="BD6453" i="17"/>
  <c r="BD4485" i="17"/>
  <c r="BD2649" i="17"/>
  <c r="BD5396" i="17"/>
  <c r="BD3262" i="17"/>
  <c r="BD1198" i="17"/>
  <c r="BD7641" i="17"/>
  <c r="BD5709" i="17"/>
  <c r="BD3693" i="17"/>
  <c r="BD1797" i="17"/>
  <c r="BD4234" i="17"/>
  <c r="BD2254" i="17"/>
  <c r="BD718" i="17"/>
  <c r="BD6477" i="17"/>
  <c r="BD4749" i="17"/>
  <c r="BD3165" i="17"/>
  <c r="BD1557" i="17"/>
  <c r="BD4148" i="17"/>
  <c r="BD3860" i="17"/>
  <c r="BD3572" i="17"/>
  <c r="BD3284" i="17"/>
  <c r="BD2996" i="17"/>
  <c r="BD2708" i="17"/>
  <c r="BD2420" i="17"/>
  <c r="BD2132" i="17"/>
  <c r="BD1844" i="17"/>
  <c r="BD1556" i="17"/>
  <c r="BD1268" i="17"/>
  <c r="BD980" i="17"/>
  <c r="BD692" i="17"/>
  <c r="BD404" i="17"/>
  <c r="BD7458" i="17"/>
  <c r="BD5958" i="17"/>
  <c r="BD4482" i="17"/>
  <c r="BD3030" i="17"/>
  <c r="BD1662" i="17"/>
  <c r="BD654" i="17"/>
  <c r="BD6942" i="17"/>
  <c r="BD5886" i="17"/>
  <c r="BD5022" i="17"/>
  <c r="BD3966" i="17"/>
  <c r="BD3198" i="17"/>
  <c r="BD2418" i="17"/>
  <c r="BD1590" i="17"/>
  <c r="BD810" i="17"/>
  <c r="BD7554" i="17"/>
  <c r="BD6714" i="17"/>
  <c r="BD5910" i="17"/>
  <c r="BD5130" i="17"/>
  <c r="BD4326" i="17"/>
  <c r="BD3570" i="17"/>
  <c r="BD2778" i="17"/>
  <c r="BD1962" i="17"/>
  <c r="BD1242" i="17"/>
  <c r="BD390" i="17"/>
  <c r="BD7218" i="17"/>
  <c r="BD6462" i="17"/>
  <c r="BD5658" i="17"/>
  <c r="BD4926" i="17"/>
  <c r="BD4194" i="17"/>
  <c r="BD3450" i="17"/>
  <c r="BD2670" i="17"/>
  <c r="BD1878" i="17"/>
  <c r="BD1086" i="17"/>
  <c r="BD282" i="17"/>
  <c r="BD7302" i="17"/>
  <c r="BD6666" i="17"/>
  <c r="BD5994" i="17"/>
  <c r="BD5298" i="17"/>
  <c r="BD4614" i="17"/>
  <c r="BD3954" i="17"/>
  <c r="BD3282" i="17"/>
  <c r="BD2622" i="17"/>
  <c r="BD1974" i="17"/>
  <c r="BD1290" i="17"/>
  <c r="BD606" i="17"/>
  <c r="BD90" i="17"/>
  <c r="BD7639" i="17"/>
  <c r="BD7495" i="17"/>
  <c r="BD7351" i="17"/>
  <c r="BD7207" i="17"/>
  <c r="BD7063" i="17"/>
  <c r="BD6919" i="17"/>
  <c r="BD6775" i="17"/>
  <c r="BD6631" i="17"/>
  <c r="BD6487" i="17"/>
  <c r="BD6343" i="17"/>
  <c r="BD6199" i="17"/>
  <c r="BD6055" i="17"/>
  <c r="BD5911" i="17"/>
  <c r="BD5767" i="17"/>
  <c r="BD7565" i="17"/>
  <c r="BD7421" i="17"/>
  <c r="BD7277" i="17"/>
  <c r="BD7133" i="17"/>
  <c r="BD6989" i="17"/>
  <c r="BD6845" i="17"/>
  <c r="BD6701" i="17"/>
  <c r="BD6557" i="17"/>
  <c r="BD6413" i="17"/>
  <c r="BD6269" i="17"/>
  <c r="BD6125" i="17"/>
  <c r="BD5981" i="17"/>
  <c r="BD5837" i="17"/>
  <c r="BD7624" i="17"/>
  <c r="BD7480" i="17"/>
  <c r="BD7336" i="17"/>
  <c r="BD7192" i="17"/>
  <c r="BD7048" i="17"/>
  <c r="BD6904" i="17"/>
  <c r="BD6760" i="17"/>
  <c r="BD6616" i="17"/>
  <c r="BD6472" i="17"/>
  <c r="BD6328" i="17"/>
  <c r="BD6184" i="17"/>
  <c r="BD6040" i="17"/>
  <c r="BD5896" i="17"/>
  <c r="BD5752" i="17"/>
  <c r="BD7539" i="17"/>
  <c r="BD7395" i="17"/>
  <c r="BD7251" i="17"/>
  <c r="BD7107" i="17"/>
  <c r="BD6963" i="17"/>
  <c r="BD6819" i="17"/>
  <c r="BD6675" i="17"/>
  <c r="BD6531" i="17"/>
  <c r="BD5388" i="17"/>
  <c r="BD5160" i="17"/>
  <c r="BD5052" i="17"/>
  <c r="BD5148" i="17"/>
  <c r="BD5568" i="17"/>
  <c r="BD6156" i="17"/>
  <c r="BD57" i="17"/>
  <c r="BD6262" i="17"/>
  <c r="BD3083" i="17"/>
  <c r="BD6299" i="17"/>
  <c r="BD743" i="17"/>
  <c r="BD851" i="17"/>
  <c r="BD5519" i="17"/>
  <c r="BD6190" i="17"/>
  <c r="BD3707" i="17"/>
  <c r="BD5122" i="17"/>
  <c r="BD7149" i="17"/>
  <c r="BD1197" i="17"/>
  <c r="BD7496" i="17"/>
  <c r="BD6488" i="17"/>
  <c r="BD5888" i="17"/>
  <c r="BD5228" i="17"/>
  <c r="BD4664" i="17"/>
  <c r="BD4786" i="17"/>
  <c r="BD2854" i="17"/>
  <c r="BD742" i="17"/>
  <c r="BD5745" i="17"/>
  <c r="BD3813" i="17"/>
  <c r="BD1833" i="17"/>
  <c r="BD3706" i="17"/>
  <c r="BD1774" i="17"/>
  <c r="BD6489" i="17"/>
  <c r="BD4569" i="17"/>
  <c r="BD2589" i="17"/>
  <c r="BD4486" i="17"/>
  <c r="BD2614" i="17"/>
  <c r="BD874" i="17"/>
  <c r="BD6381" i="17"/>
  <c r="BD4413" i="17"/>
  <c r="BD2601" i="17"/>
  <c r="BD5110" i="17"/>
  <c r="BD3190" i="17"/>
  <c r="BD1030" i="17"/>
  <c r="BD7569" i="17"/>
  <c r="BD5625" i="17"/>
  <c r="BD3621" i="17"/>
  <c r="BD1725" i="17"/>
  <c r="BD4174" i="17"/>
  <c r="BD2194" i="17"/>
  <c r="BD670" i="17"/>
  <c r="BD6405" i="17"/>
  <c r="BD4689" i="17"/>
  <c r="BD3093" i="17"/>
  <c r="BD1509" i="17"/>
  <c r="BD4136" i="17"/>
  <c r="BD3848" i="17"/>
  <c r="BD3560" i="17"/>
  <c r="BD3272" i="17"/>
  <c r="BD2984" i="17"/>
  <c r="BD2696" i="17"/>
  <c r="BD2408" i="17"/>
  <c r="BD2120" i="17"/>
  <c r="BD1832" i="17"/>
  <c r="BD1544" i="17"/>
  <c r="BD1256" i="17"/>
  <c r="BD968" i="17"/>
  <c r="BD680" i="17"/>
  <c r="BD392" i="17"/>
  <c r="BD7386" i="17"/>
  <c r="BD5898" i="17"/>
  <c r="BD4422" i="17"/>
  <c r="BD2970" i="17"/>
  <c r="BD1578" i="17"/>
  <c r="BD582" i="17"/>
  <c r="BD6870" i="17"/>
  <c r="BD5826" i="17"/>
  <c r="BD4962" i="17"/>
  <c r="BD3906" i="17"/>
  <c r="BD3138" i="17"/>
  <c r="BD2298" i="17"/>
  <c r="BD1518" i="17"/>
  <c r="BD762" i="17"/>
  <c r="BD7482" i="17"/>
  <c r="BD6654" i="17"/>
  <c r="BD5850" i="17"/>
  <c r="BD5070" i="17"/>
  <c r="BD4266" i="17"/>
  <c r="BD3498" i="17"/>
  <c r="BD2718" i="17"/>
  <c r="BD1902" i="17"/>
  <c r="BD1110" i="17"/>
  <c r="BD318" i="17"/>
  <c r="BD7158" i="17"/>
  <c r="BD6402" i="17"/>
  <c r="BD5598" i="17"/>
  <c r="BD4866" i="17"/>
  <c r="BD4134" i="17"/>
  <c r="BD3378" i="17"/>
  <c r="BD2610" i="17"/>
  <c r="BD1818" i="17"/>
  <c r="BD1026" i="17"/>
  <c r="BD234" i="17"/>
  <c r="BD7242" i="17"/>
  <c r="BD6606" i="17"/>
  <c r="BD5934" i="17"/>
  <c r="BD5238" i="17"/>
  <c r="BD4554" i="17"/>
  <c r="BD3894" i="17"/>
  <c r="BD3222" i="17"/>
  <c r="BD2586" i="17"/>
  <c r="BD1914" i="17"/>
  <c r="BD1230" i="17"/>
  <c r="BD546" i="17"/>
  <c r="BD152" i="17"/>
  <c r="BD7627" i="17"/>
  <c r="BD7483" i="17"/>
  <c r="BD7339" i="17"/>
  <c r="BD7195" i="17"/>
  <c r="BD7051" i="17"/>
  <c r="BD6907" i="17"/>
  <c r="BD6763" i="17"/>
  <c r="BD6619" i="17"/>
  <c r="BD6475" i="17"/>
  <c r="BD6331" i="17"/>
  <c r="BD6187" i="17"/>
  <c r="BD6043" i="17"/>
  <c r="BD5899" i="17"/>
  <c r="BD5755" i="17"/>
  <c r="BD7553" i="17"/>
  <c r="BD7409" i="17"/>
  <c r="BD7265" i="17"/>
  <c r="BD7121" i="17"/>
  <c r="BD6977" i="17"/>
  <c r="BD6833" i="17"/>
  <c r="BD6689" i="17"/>
  <c r="BD6545" i="17"/>
  <c r="BD6401" i="17"/>
  <c r="BD6257" i="17"/>
  <c r="BD6113" i="17"/>
  <c r="BD5969" i="17"/>
  <c r="BD5825" i="17"/>
  <c r="BD7612" i="17"/>
  <c r="BD7468" i="17"/>
  <c r="BD7324" i="17"/>
  <c r="BD7180" i="17"/>
  <c r="BD7036" i="17"/>
  <c r="BD6892" i="17"/>
  <c r="BD6748" i="17"/>
  <c r="BD6604" i="17"/>
  <c r="BD6460" i="17"/>
  <c r="BD6316" i="17"/>
  <c r="BD6172" i="17"/>
  <c r="BD6028" i="17"/>
  <c r="BD5884" i="17"/>
  <c r="BD5740" i="17"/>
  <c r="BD7527" i="17"/>
  <c r="BD7383" i="17"/>
  <c r="BD7239" i="17"/>
  <c r="BD7095" i="17"/>
  <c r="BD6951" i="17"/>
  <c r="BD6807" i="17"/>
  <c r="BD6663" i="17"/>
  <c r="BD6519" i="17"/>
  <c r="BD6375" i="17"/>
  <c r="BD6231" i="17"/>
  <c r="BD6087" i="17"/>
  <c r="BD5943" i="17"/>
  <c r="BD5799" i="17"/>
  <c r="BD7586" i="17"/>
  <c r="BD7442" i="17"/>
  <c r="BD7298" i="17"/>
  <c r="BD5172" i="17"/>
  <c r="BD4932" i="17"/>
  <c r="BD4848" i="17"/>
  <c r="BD4908" i="17"/>
  <c r="BD5340" i="17"/>
  <c r="BD5928" i="17"/>
  <c r="BD7547" i="17"/>
  <c r="BD6046" i="17"/>
  <c r="BD2879" i="17"/>
  <c r="BD6143" i="17"/>
  <c r="BD7666" i="17"/>
  <c r="BD107" i="17"/>
  <c r="BD5399" i="17"/>
  <c r="BD5962" i="17"/>
  <c r="BD3539" i="17"/>
  <c r="BD4918" i="17"/>
  <c r="BD6993" i="17"/>
  <c r="BD1101" i="17"/>
  <c r="BD7460" i="17"/>
  <c r="BD6464" i="17"/>
  <c r="BD5864" i="17"/>
  <c r="BD5132" i="17"/>
  <c r="BD4616" i="17"/>
  <c r="BD4642" i="17"/>
  <c r="BD2710" i="17"/>
  <c r="BD7593" i="17"/>
  <c r="BD5589" i="17"/>
  <c r="BD3645" i="17"/>
  <c r="BD1617" i="17"/>
  <c r="BD3574" i="17"/>
  <c r="BD1546" i="17"/>
  <c r="BD6345" i="17"/>
  <c r="BD4425" i="17"/>
  <c r="BD2445" i="17"/>
  <c r="BD4342" i="17"/>
  <c r="BD2494" i="17"/>
  <c r="BD706" i="17"/>
  <c r="BD6237" i="17"/>
  <c r="BD4245" i="17"/>
  <c r="BD2457" i="17"/>
  <c r="BD4966" i="17"/>
  <c r="BD2962" i="17"/>
  <c r="BD910" i="17"/>
  <c r="BD7401" i="17"/>
  <c r="BD5457" i="17"/>
  <c r="BD3477" i="17"/>
  <c r="BD1593" i="17"/>
  <c r="BD3946" i="17"/>
  <c r="BD2074" i="17"/>
  <c r="BD562" i="17"/>
  <c r="BD6249" i="17"/>
  <c r="BD4593" i="17"/>
  <c r="BD2961" i="17"/>
  <c r="BD1389" i="17"/>
  <c r="BD4112" i="17"/>
  <c r="BD3824" i="17"/>
  <c r="BD3536" i="17"/>
  <c r="BD3248" i="17"/>
  <c r="BD2960" i="17"/>
  <c r="BD2672" i="17"/>
  <c r="BD2384" i="17"/>
  <c r="BD2096" i="17"/>
  <c r="BD1808" i="17"/>
  <c r="BD1520" i="17"/>
  <c r="BD1232" i="17"/>
  <c r="BD944" i="17"/>
  <c r="BD656" i="17"/>
  <c r="BD368" i="17"/>
  <c r="BD7266" i="17"/>
  <c r="BD5778" i="17"/>
  <c r="BD4302" i="17"/>
  <c r="BD2826" i="17"/>
  <c r="BD1506" i="17"/>
  <c r="BD450" i="17"/>
  <c r="BD6810" i="17"/>
  <c r="BD5754" i="17"/>
  <c r="BD4782" i="17"/>
  <c r="BD3858" i="17"/>
  <c r="BD3006" i="17"/>
  <c r="BD2238" i="17"/>
  <c r="BD1458" i="17"/>
  <c r="BD702" i="17"/>
  <c r="BD7422" i="17"/>
  <c r="BD6594" i="17"/>
  <c r="BD5790" i="17"/>
  <c r="BD5010" i="17"/>
  <c r="BD4206" i="17"/>
  <c r="BD3426" i="17"/>
  <c r="BD2658" i="17"/>
  <c r="BD1782" i="17"/>
  <c r="BD1038" i="17"/>
  <c r="BD270" i="17"/>
  <c r="BD7098" i="17"/>
  <c r="BD6342" i="17"/>
  <c r="BD5538" i="17"/>
  <c r="BD4806" i="17"/>
  <c r="BD4074" i="17"/>
  <c r="BD3306" i="17"/>
  <c r="BD2550" i="17"/>
  <c r="BD1758" i="17"/>
  <c r="BD966" i="17"/>
  <c r="BD186" i="17"/>
  <c r="BD7194" i="17"/>
  <c r="BD6546" i="17"/>
  <c r="BD5874" i="17"/>
  <c r="BD5178" i="17"/>
  <c r="BD4494" i="17"/>
  <c r="BD3834" i="17"/>
  <c r="BD3162" i="17"/>
  <c r="BD2538" i="17"/>
  <c r="BD1866" i="17"/>
  <c r="BD1170" i="17"/>
  <c r="BD498" i="17"/>
  <c r="BD140" i="17"/>
  <c r="BD7615" i="17"/>
  <c r="BD7471" i="17"/>
  <c r="BD7327" i="17"/>
  <c r="BD7183" i="17"/>
  <c r="BD7039" i="17"/>
  <c r="BD6895" i="17"/>
  <c r="BD6751" i="17"/>
  <c r="BD6607" i="17"/>
  <c r="BD6463" i="17"/>
  <c r="BD6319" i="17"/>
  <c r="BD6175" i="17"/>
  <c r="BD6031" i="17"/>
  <c r="BD5887" i="17"/>
  <c r="BD5743" i="17"/>
  <c r="BD7541" i="17"/>
  <c r="BD7397" i="17"/>
  <c r="BD7253" i="17"/>
  <c r="BD7109" i="17"/>
  <c r="BD6965" i="17"/>
  <c r="BD6821" i="17"/>
  <c r="BD6677" i="17"/>
  <c r="BD6533" i="17"/>
  <c r="BD6389" i="17"/>
  <c r="BD6245" i="17"/>
  <c r="BD6101" i="17"/>
  <c r="BD5957" i="17"/>
  <c r="BD5813" i="17"/>
  <c r="BD7600" i="17"/>
  <c r="BD7456" i="17"/>
  <c r="BD7312" i="17"/>
  <c r="BD7168" i="17"/>
  <c r="BD7024" i="17"/>
  <c r="BD6880" i="17"/>
  <c r="BD6736" i="17"/>
  <c r="BD6592" i="17"/>
  <c r="BD6448" i="17"/>
  <c r="BD6304" i="17"/>
  <c r="BD6160" i="17"/>
  <c r="BD6016" i="17"/>
  <c r="BD5872" i="17"/>
  <c r="BD7659" i="17"/>
  <c r="BD7515" i="17"/>
  <c r="BD7371" i="17"/>
  <c r="BD7227" i="17"/>
  <c r="BD7083" i="17"/>
  <c r="BD6939" i="17"/>
  <c r="BD6795" i="17"/>
  <c r="BD6651" i="17"/>
  <c r="BD6507" i="17"/>
  <c r="BD6363" i="17"/>
  <c r="BD6219" i="17"/>
  <c r="BD6075" i="17"/>
  <c r="BD5931" i="17"/>
  <c r="BD5787" i="17"/>
  <c r="BD7574" i="17"/>
  <c r="BD7430" i="17"/>
  <c r="BD2256" i="17"/>
  <c r="BD1512" i="17"/>
  <c r="BD1488" i="17"/>
  <c r="BD1608" i="17"/>
  <c r="BD1992" i="17"/>
  <c r="BD2808" i="17"/>
  <c r="BD443" i="17"/>
  <c r="BD5699" i="17"/>
  <c r="BD6886" i="17"/>
  <c r="BD3803" i="17"/>
  <c r="BD3899" i="17"/>
  <c r="BD180" i="17"/>
  <c r="BD2783" i="17"/>
  <c r="BD6191" i="17"/>
  <c r="BD7654" i="17"/>
  <c r="BD1978" i="17"/>
  <c r="BD4173" i="17"/>
  <c r="BD525" i="17"/>
  <c r="BD6920" i="17"/>
  <c r="BD6188" i="17"/>
  <c r="BD5588" i="17"/>
  <c r="BD4916" i="17"/>
  <c r="BD4412" i="17"/>
  <c r="BD3766" i="17"/>
  <c r="BD1918" i="17"/>
  <c r="BD6741" i="17"/>
  <c r="BD4797" i="17"/>
  <c r="BD2805" i="17"/>
  <c r="BD4678" i="17"/>
  <c r="BD2770" i="17"/>
  <c r="BD7581" i="17"/>
  <c r="BD5505" i="17"/>
  <c r="BD3573" i="17"/>
  <c r="BD1461" i="17"/>
  <c r="BD3526" i="17"/>
  <c r="BD1750" i="17"/>
  <c r="BD7353" i="17"/>
  <c r="BD5349" i="17"/>
  <c r="BD3465" i="17"/>
  <c r="BD1701" i="17"/>
  <c r="BD4186" i="17"/>
  <c r="BD2122" i="17"/>
  <c r="BD358" i="17"/>
  <c r="BD6585" i="17"/>
  <c r="BD4605" i="17"/>
  <c r="BD2625" i="17"/>
  <c r="BD5098" i="17"/>
  <c r="BD3118" i="17"/>
  <c r="BD1366" i="17"/>
  <c r="BD7305" i="17"/>
  <c r="BD5553" i="17"/>
  <c r="BD3921" i="17"/>
  <c r="BD2253" i="17"/>
  <c r="BD46" i="17"/>
  <c r="BD3992" i="17"/>
  <c r="BD3704" i="17"/>
  <c r="BD3416" i="17"/>
  <c r="BD3128" i="17"/>
  <c r="BD2840" i="17"/>
  <c r="BD2552" i="17"/>
  <c r="BD2264" i="17"/>
  <c r="BD1976" i="17"/>
  <c r="BD1688" i="17"/>
  <c r="BD1400" i="17"/>
  <c r="BD1112" i="17"/>
  <c r="BD824" i="17"/>
  <c r="BD536" i="17"/>
  <c r="BD248" i="17"/>
  <c r="BD6642" i="17"/>
  <c r="BD5154" i="17"/>
  <c r="BD3666" i="17"/>
  <c r="BD2214" i="17"/>
  <c r="BD1098" i="17"/>
  <c r="BD7506" i="17"/>
  <c r="BD6378" i="17"/>
  <c r="BD5358" i="17"/>
  <c r="BD4410" i="17"/>
  <c r="BD3474" i="17"/>
  <c r="BD2706" i="17"/>
  <c r="BD1938" i="17"/>
  <c r="BD1194" i="17"/>
  <c r="BD426" i="17"/>
  <c r="BD7110" i="17"/>
  <c r="BD6282" i="17"/>
  <c r="BD5430" i="17"/>
  <c r="BD4638" i="17"/>
  <c r="BD3870" i="17"/>
  <c r="BD3042" i="17"/>
  <c r="BD2262" i="17"/>
  <c r="BD1542" i="17"/>
  <c r="BD738" i="17"/>
  <c r="BD7602" i="17"/>
  <c r="BD6798" i="17"/>
  <c r="BD6042" i="17"/>
  <c r="BD5226" i="17"/>
  <c r="BD4506" i="17"/>
  <c r="BD3762" i="17"/>
  <c r="BD2982" i="17"/>
  <c r="BD2226" i="17"/>
  <c r="BD1410" i="17"/>
  <c r="BD630" i="17"/>
  <c r="BD7542" i="17"/>
  <c r="BD6930" i="17"/>
  <c r="BD6270" i="17"/>
  <c r="BD5622" i="17"/>
  <c r="BD4902" i="17"/>
  <c r="BD4242" i="17"/>
  <c r="BD3534" i="17"/>
  <c r="BD2898" i="17"/>
  <c r="BD2250" i="17"/>
  <c r="BD1566" i="17"/>
  <c r="BD906" i="17"/>
  <c r="BD246" i="17"/>
  <c r="BD80" i="17"/>
  <c r="BD7555" i="17"/>
  <c r="BD7411" i="17"/>
  <c r="BD7267" i="17"/>
  <c r="BD7123" i="17"/>
  <c r="BD6979" i="17"/>
  <c r="BD6835" i="17"/>
  <c r="BD6691" i="17"/>
  <c r="BD6547" i="17"/>
  <c r="BD6403" i="17"/>
  <c r="BD6259" i="17"/>
  <c r="BD6115" i="17"/>
  <c r="BD5971" i="17"/>
  <c r="BD5827" i="17"/>
  <c r="BD7625" i="17"/>
  <c r="BD7481" i="17"/>
  <c r="BD7337" i="17"/>
  <c r="BD7193" i="17"/>
  <c r="BD7049" i="17"/>
  <c r="BD6905" i="17"/>
  <c r="BD6761" i="17"/>
  <c r="BD6617" i="17"/>
  <c r="BD6473" i="17"/>
  <c r="BD6329" i="17"/>
  <c r="BD6185" i="17"/>
  <c r="BD6041" i="17"/>
  <c r="BD5897" i="17"/>
  <c r="BD5753" i="17"/>
  <c r="BD7540" i="17"/>
  <c r="BD7396" i="17"/>
  <c r="BD7252" i="17"/>
  <c r="BD7108" i="17"/>
  <c r="BD6964" i="17"/>
  <c r="BD6820" i="17"/>
  <c r="BD6676" i="17"/>
  <c r="BD6532" i="17"/>
  <c r="BD6388" i="17"/>
  <c r="BD6244" i="17"/>
  <c r="BD6100" i="17"/>
  <c r="BD5956" i="17"/>
  <c r="BD5812" i="17"/>
  <c r="BD7599" i="17"/>
  <c r="BD7455" i="17"/>
  <c r="BD7311" i="17"/>
  <c r="BD7167" i="17"/>
  <c r="BD7023" i="17"/>
  <c r="BD6879" i="17"/>
  <c r="BD6735" i="17"/>
  <c r="BD6591" i="17"/>
  <c r="BD6447" i="17"/>
  <c r="BD6303" i="17"/>
  <c r="BD6159" i="17"/>
  <c r="BD6015" i="17"/>
  <c r="BD5871" i="17"/>
  <c r="BD7658" i="17"/>
  <c r="BD7514" i="17"/>
  <c r="BD7370" i="17"/>
  <c r="BD7226" i="17"/>
  <c r="BD7082" i="17"/>
  <c r="BD6938" i="17"/>
  <c r="BD6794" i="17"/>
  <c r="BD6650" i="17"/>
  <c r="BD6506" i="17"/>
  <c r="BD6362" i="17"/>
  <c r="BD6218" i="17"/>
  <c r="BD6074" i="17"/>
  <c r="BD5930" i="17"/>
  <c r="BD5786" i="17"/>
  <c r="BD7585" i="17"/>
  <c r="BD7441" i="17"/>
  <c r="BD7297" i="17"/>
  <c r="BD7153" i="17"/>
  <c r="BD7009" i="17"/>
  <c r="BD6865" i="17"/>
  <c r="BD6721" i="17"/>
  <c r="BD6577" i="17"/>
  <c r="BD6433" i="17"/>
  <c r="BD6289" i="17"/>
  <c r="BD6145" i="17"/>
  <c r="BD6001" i="17"/>
  <c r="BD5857" i="17"/>
  <c r="BD35" i="17"/>
  <c r="BD5635" i="17"/>
  <c r="BD5491" i="17"/>
  <c r="BD5347" i="17"/>
  <c r="BD5112" i="17"/>
  <c r="BD4764" i="17"/>
  <c r="BD5268" i="17"/>
  <c r="BD7403" i="17"/>
  <c r="BD2807" i="17"/>
  <c r="BD7594" i="17"/>
  <c r="BD5351" i="17"/>
  <c r="BD3479" i="17"/>
  <c r="BD6921" i="17"/>
  <c r="BD7448" i="17"/>
  <c r="BD5792" i="17"/>
  <c r="BD4580" i="17"/>
  <c r="BD2578" i="17"/>
  <c r="BD5529" i="17"/>
  <c r="BD1449" i="17"/>
  <c r="BD1474" i="17"/>
  <c r="BD4353" i="17"/>
  <c r="BD4270" i="17"/>
  <c r="BD646" i="17"/>
  <c r="BD4149" i="17"/>
  <c r="BD4894" i="17"/>
  <c r="BD862" i="17"/>
  <c r="BD5373" i="17"/>
  <c r="BD1497" i="17"/>
  <c r="BD2002" i="17"/>
  <c r="BD6177" i="17"/>
  <c r="BD2901" i="17"/>
  <c r="BD4100" i="17"/>
  <c r="BD3524" i="17"/>
  <c r="BD2948" i="17"/>
  <c r="BD2372" i="17"/>
  <c r="BD1796" i="17"/>
  <c r="BD1220" i="17"/>
  <c r="BD644" i="17"/>
  <c r="BD7206" i="17"/>
  <c r="BD4230" i="17"/>
  <c r="BD1446" i="17"/>
  <c r="BD6750" i="17"/>
  <c r="BD4722" i="17"/>
  <c r="BD2946" i="17"/>
  <c r="BD1398" i="17"/>
  <c r="BD7362" i="17"/>
  <c r="BD5742" i="17"/>
  <c r="BD4158" i="17"/>
  <c r="BD2526" i="17"/>
  <c r="BD978" i="17"/>
  <c r="BD7026" i="17"/>
  <c r="BD5478" i="17"/>
  <c r="BD4002" i="17"/>
  <c r="BD2478" i="17"/>
  <c r="BD894" i="17"/>
  <c r="BD7146" i="17"/>
  <c r="BD5814" i="17"/>
  <c r="BD4434" i="17"/>
  <c r="BD3114" i="17"/>
  <c r="BD1806" i="17"/>
  <c r="BD438" i="17"/>
  <c r="BD7603" i="17"/>
  <c r="BD7315" i="17"/>
  <c r="BD7027" i="17"/>
  <c r="BD6739" i="17"/>
  <c r="BD6451" i="17"/>
  <c r="BD6163" i="17"/>
  <c r="BD5875" i="17"/>
  <c r="BD7529" i="17"/>
  <c r="BD7241" i="17"/>
  <c r="BD6953" i="17"/>
  <c r="BD6665" i="17"/>
  <c r="BD6377" i="17"/>
  <c r="BD6089" i="17"/>
  <c r="BD5801" i="17"/>
  <c r="BD7444" i="17"/>
  <c r="BD7156" i="17"/>
  <c r="BD6868" i="17"/>
  <c r="BD6580" i="17"/>
  <c r="BD6292" i="17"/>
  <c r="BD6004" i="17"/>
  <c r="BD7647" i="17"/>
  <c r="BD7359" i="17"/>
  <c r="BD7071" i="17"/>
  <c r="BD6783" i="17"/>
  <c r="BD6495" i="17"/>
  <c r="BD6291" i="17"/>
  <c r="BD6063" i="17"/>
  <c r="BD5859" i="17"/>
  <c r="BD7610" i="17"/>
  <c r="BD7406" i="17"/>
  <c r="BD7238" i="17"/>
  <c r="BD7070" i="17"/>
  <c r="BD6914" i="17"/>
  <c r="BD6758" i="17"/>
  <c r="BD6602" i="17"/>
  <c r="BD6446" i="17"/>
  <c r="BD6290" i="17"/>
  <c r="BD6134" i="17"/>
  <c r="BD5978" i="17"/>
  <c r="BD5822" i="17"/>
  <c r="BD7609" i="17"/>
  <c r="BD7453" i="17"/>
  <c r="BD7285" i="17"/>
  <c r="BD7129" i="17"/>
  <c r="BD6973" i="17"/>
  <c r="BD6817" i="17"/>
  <c r="BD6661" i="17"/>
  <c r="BD6505" i="17"/>
  <c r="BD6349" i="17"/>
  <c r="BD6193" i="17"/>
  <c r="BD6037" i="17"/>
  <c r="BD5881" i="17"/>
  <c r="BD36" i="17"/>
  <c r="BD5623" i="17"/>
  <c r="BD5467" i="17"/>
  <c r="BD5311" i="17"/>
  <c r="BD5167" i="17"/>
  <c r="BD5023" i="17"/>
  <c r="BD4879" i="17"/>
  <c r="BD4735" i="17"/>
  <c r="BD5609" i="17"/>
  <c r="BD5465" i="17"/>
  <c r="BD5321" i="17"/>
  <c r="BD5177" i="17"/>
  <c r="BD5033" i="17"/>
  <c r="BD4889" i="17"/>
  <c r="BD4745" i="17"/>
  <c r="BD5620" i="17"/>
  <c r="BD5476" i="17"/>
  <c r="BD5332" i="17"/>
  <c r="BD5188" i="17"/>
  <c r="BD5044" i="17"/>
  <c r="BD4900" i="17"/>
  <c r="BD4756" i="17"/>
  <c r="BD5631" i="17"/>
  <c r="BD5487" i="17"/>
  <c r="BD5343" i="17"/>
  <c r="BD5199" i="17"/>
  <c r="BD5055" i="17"/>
  <c r="BD4911" i="17"/>
  <c r="BD4767" i="17"/>
  <c r="BD5642" i="17"/>
  <c r="BD5498" i="17"/>
  <c r="BD5354" i="17"/>
  <c r="BD5210" i="17"/>
  <c r="BD5066" i="17"/>
  <c r="BD4922" i="17"/>
  <c r="BD4778" i="17"/>
  <c r="BD5653" i="17"/>
  <c r="BD5509" i="17"/>
  <c r="BD5365" i="17"/>
  <c r="BD5221" i="17"/>
  <c r="BD5077" i="17"/>
  <c r="BD4933" i="17"/>
  <c r="BD4789" i="17"/>
  <c r="BD4651" i="17"/>
  <c r="BD4507" i="17"/>
  <c r="BD4363" i="17"/>
  <c r="BD4219" i="17"/>
  <c r="BD4075" i="17"/>
  <c r="BD3931" i="17"/>
  <c r="BD3787" i="17"/>
  <c r="BD4673" i="17"/>
  <c r="BD4529" i="17"/>
  <c r="BD4385" i="17"/>
  <c r="BD4241" i="17"/>
  <c r="BD4097" i="17"/>
  <c r="BD3953" i="17"/>
  <c r="BD3809" i="17"/>
  <c r="BD4684" i="17"/>
  <c r="BD4540" i="17"/>
  <c r="BD4396" i="17"/>
  <c r="BD4252" i="17"/>
  <c r="BD4108" i="17"/>
  <c r="BD3964" i="17"/>
  <c r="BD3820" i="17"/>
  <c r="BD4695" i="17"/>
  <c r="BD3672" i="17"/>
  <c r="BD2904" i="17"/>
  <c r="BD3420" i="17"/>
  <c r="BD779" i="17"/>
  <c r="BD1355" i="17"/>
  <c r="BD5686" i="17"/>
  <c r="BD4055" i="17"/>
  <c r="BD2039" i="17"/>
  <c r="BD5493" i="17"/>
  <c r="BD7160" i="17"/>
  <c r="BD5624" i="17"/>
  <c r="BD4484" i="17"/>
  <c r="BD2146" i="17"/>
  <c r="BD5097" i="17"/>
  <c r="BD4930" i="17"/>
  <c r="BD766" i="17"/>
  <c r="BD3825" i="17"/>
  <c r="BD3754" i="17"/>
  <c r="BD7629" i="17"/>
  <c r="BD3681" i="17"/>
  <c r="BD4402" i="17"/>
  <c r="BD514" i="17"/>
  <c r="BD4857" i="17"/>
  <c r="BD1005" i="17"/>
  <c r="BD1582" i="17"/>
  <c r="BD5757" i="17"/>
  <c r="BD2469" i="17"/>
  <c r="BD4028" i="17"/>
  <c r="BD3452" i="17"/>
  <c r="BD2876" i="17"/>
  <c r="BD2300" i="17"/>
  <c r="BD1724" i="17"/>
  <c r="BD1148" i="17"/>
  <c r="BD572" i="17"/>
  <c r="BD6822" i="17"/>
  <c r="BD3846" i="17"/>
  <c r="BD1326" i="17"/>
  <c r="BD6618" i="17"/>
  <c r="BD4662" i="17"/>
  <c r="BD2874" i="17"/>
  <c r="BD1350" i="17"/>
  <c r="BD7290" i="17"/>
  <c r="BD5670" i="17"/>
  <c r="BD4110" i="17"/>
  <c r="BD2454" i="17"/>
  <c r="BD918" i="17"/>
  <c r="BD6966" i="17"/>
  <c r="BD5418" i="17"/>
  <c r="BD3942" i="17"/>
  <c r="BD2406" i="17"/>
  <c r="BD822" i="17"/>
  <c r="BD7086" i="17"/>
  <c r="BD5766" i="17"/>
  <c r="BD4386" i="17"/>
  <c r="BD3066" i="17"/>
  <c r="BD1734" i="17"/>
  <c r="BD378" i="17"/>
  <c r="BD7591" i="17"/>
  <c r="BD7303" i="17"/>
  <c r="BD7015" i="17"/>
  <c r="BD6727" i="17"/>
  <c r="BD6439" i="17"/>
  <c r="BD6151" i="17"/>
  <c r="BD5863" i="17"/>
  <c r="BD7517" i="17"/>
  <c r="BD7229" i="17"/>
  <c r="BD6941" i="17"/>
  <c r="BD6653" i="17"/>
  <c r="BD6365" i="17"/>
  <c r="BD6077" i="17"/>
  <c r="BD5789" i="17"/>
  <c r="BD7432" i="17"/>
  <c r="BD7144" i="17"/>
  <c r="BD6856" i="17"/>
  <c r="BD6568" i="17"/>
  <c r="BD6280" i="17"/>
  <c r="BD5992" i="17"/>
  <c r="BD7635" i="17"/>
  <c r="BD7347" i="17"/>
  <c r="BD7059" i="17"/>
  <c r="BD6771" i="17"/>
  <c r="BD6483" i="17"/>
  <c r="BD6279" i="17"/>
  <c r="BD6051" i="17"/>
  <c r="BD5847" i="17"/>
  <c r="BD7598" i="17"/>
  <c r="BD7394" i="17"/>
  <c r="BD7214" i="17"/>
  <c r="BD7058" i="17"/>
  <c r="BD6902" i="17"/>
  <c r="BD6746" i="17"/>
  <c r="BD6590" i="17"/>
  <c r="BD6434" i="17"/>
  <c r="BD6278" i="17"/>
  <c r="BD6122" i="17"/>
  <c r="BD5966" i="17"/>
  <c r="BD5810" i="17"/>
  <c r="BD7597" i="17"/>
  <c r="BD7429" i="17"/>
  <c r="BD7273" i="17"/>
  <c r="BD7117" i="17"/>
  <c r="BD6961" i="17"/>
  <c r="BD6805" i="17"/>
  <c r="BD6649" i="17"/>
  <c r="BD6493" i="17"/>
  <c r="BD6337" i="17"/>
  <c r="BD6181" i="17"/>
  <c r="BD6025" i="17"/>
  <c r="BD5869" i="17"/>
  <c r="BD34" i="17"/>
  <c r="BD5611" i="17"/>
  <c r="BD5455" i="17"/>
  <c r="BD5299" i="17"/>
  <c r="BD5155" i="17"/>
  <c r="BD5011" i="17"/>
  <c r="BD4867" i="17"/>
  <c r="BD4723" i="17"/>
  <c r="BD5597" i="17"/>
  <c r="BD5453" i="17"/>
  <c r="BD5309" i="17"/>
  <c r="BD5165" i="17"/>
  <c r="BD5021" i="17"/>
  <c r="BD4877" i="17"/>
  <c r="BD4733" i="17"/>
  <c r="BD5608" i="17"/>
  <c r="BD5464" i="17"/>
  <c r="BD5320" i="17"/>
  <c r="BD5176" i="17"/>
  <c r="BD5032" i="17"/>
  <c r="BD4888" i="17"/>
  <c r="BD4744" i="17"/>
  <c r="BD5619" i="17"/>
  <c r="BD5475" i="17"/>
  <c r="BD5331" i="17"/>
  <c r="BD5187" i="17"/>
  <c r="BD5043" i="17"/>
  <c r="BD4899" i="17"/>
  <c r="BD4755" i="17"/>
  <c r="BD5630" i="17"/>
  <c r="BD5486" i="17"/>
  <c r="BD5342" i="17"/>
  <c r="BD5198" i="17"/>
  <c r="BD5054" i="17"/>
  <c r="BD4910" i="17"/>
  <c r="BD4766" i="17"/>
  <c r="BD5641" i="17"/>
  <c r="BD5497" i="17"/>
  <c r="BD5353" i="17"/>
  <c r="BD5209" i="17"/>
  <c r="BD5065" i="17"/>
  <c r="BD4921" i="17"/>
  <c r="BD4777" i="17"/>
  <c r="BD4639" i="17"/>
  <c r="BD4495" i="17"/>
  <c r="BD4351" i="17"/>
  <c r="BD4207" i="17"/>
  <c r="BD4063" i="17"/>
  <c r="BD3919" i="17"/>
  <c r="BD3775" i="17"/>
  <c r="BD4661" i="17"/>
  <c r="BD4517" i="17"/>
  <c r="BD4373" i="17"/>
  <c r="BD4229" i="17"/>
  <c r="BD4085" i="17"/>
  <c r="BD3941" i="17"/>
  <c r="BD3797" i="17"/>
  <c r="BD4672" i="17"/>
  <c r="BD4528" i="17"/>
  <c r="BD2856" i="17"/>
  <c r="BD2004" i="17"/>
  <c r="BD2568" i="17"/>
  <c r="BD539" i="17"/>
  <c r="BD7534" i="17"/>
  <c r="BD4403" i="17"/>
  <c r="BD3311" i="17"/>
  <c r="BD1175" i="17"/>
  <c r="BD4737" i="17"/>
  <c r="BD7016" i="17"/>
  <c r="BD5612" i="17"/>
  <c r="BD4472" i="17"/>
  <c r="BD2062" i="17"/>
  <c r="BD4953" i="17"/>
  <c r="BD4846" i="17"/>
  <c r="BD130" i="17"/>
  <c r="BD3753" i="17"/>
  <c r="BD3682" i="17"/>
  <c r="BD7545" i="17"/>
  <c r="BD3609" i="17"/>
  <c r="BD4330" i="17"/>
  <c r="BD466" i="17"/>
  <c r="BD4785" i="17"/>
  <c r="BD81" i="17"/>
  <c r="BD1510" i="17"/>
  <c r="BD5697" i="17"/>
  <c r="BD2397" i="17"/>
  <c r="BD4016" i="17"/>
  <c r="BD3440" i="17"/>
  <c r="BD2864" i="17"/>
  <c r="BD2288" i="17"/>
  <c r="BD1712" i="17"/>
  <c r="BD1136" i="17"/>
  <c r="BD560" i="17"/>
  <c r="BD6762" i="17"/>
  <c r="BD3786" i="17"/>
  <c r="BD1266" i="17"/>
  <c r="BD6558" i="17"/>
  <c r="BD4602" i="17"/>
  <c r="BD2814" i="17"/>
  <c r="BD1302" i="17"/>
  <c r="BD7230" i="17"/>
  <c r="BD5610" i="17"/>
  <c r="BD3990" i="17"/>
  <c r="BD2382" i="17"/>
  <c r="BD858" i="17"/>
  <c r="BD6918" i="17"/>
  <c r="BD5346" i="17"/>
  <c r="BD3882" i="17"/>
  <c r="BD2346" i="17"/>
  <c r="BD750" i="17"/>
  <c r="BD7038" i="17"/>
  <c r="BD5718" i="17"/>
  <c r="BD4338" i="17"/>
  <c r="BD3018" i="17"/>
  <c r="BD1674" i="17"/>
  <c r="BD354" i="17"/>
  <c r="BD7579" i="17"/>
  <c r="BD7291" i="17"/>
  <c r="BD7003" i="17"/>
  <c r="BD6715" i="17"/>
  <c r="BD6427" i="17"/>
  <c r="BD6139" i="17"/>
  <c r="BD5851" i="17"/>
  <c r="BD7505" i="17"/>
  <c r="BD7217" i="17"/>
  <c r="BD6929" i="17"/>
  <c r="BD6641" i="17"/>
  <c r="BD6353" i="17"/>
  <c r="BD6065" i="17"/>
  <c r="BD5777" i="17"/>
  <c r="BD7420" i="17"/>
  <c r="BD7132" i="17"/>
  <c r="BD6844" i="17"/>
  <c r="BD6556" i="17"/>
  <c r="BD6268" i="17"/>
  <c r="BD5980" i="17"/>
  <c r="BD7623" i="17"/>
  <c r="BD7335" i="17"/>
  <c r="BD7047" i="17"/>
  <c r="BD6759" i="17"/>
  <c r="BD6471" i="17"/>
  <c r="BD6255" i="17"/>
  <c r="BD6039" i="17"/>
  <c r="BD5835" i="17"/>
  <c r="BD7562" i="17"/>
  <c r="BD7382" i="17"/>
  <c r="BD7202" i="17"/>
  <c r="BD7046" i="17"/>
  <c r="BD6890" i="17"/>
  <c r="BD6734" i="17"/>
  <c r="BD6578" i="17"/>
  <c r="BD6422" i="17"/>
  <c r="BD6266" i="17"/>
  <c r="BD6110" i="17"/>
  <c r="BD5954" i="17"/>
  <c r="BD5798" i="17"/>
  <c r="BD7573" i="17"/>
  <c r="BD7417" i="17"/>
  <c r="BD7261" i="17"/>
  <c r="BD7105" i="17"/>
  <c r="BD6949" i="17"/>
  <c r="BD6793" i="17"/>
  <c r="BD6637" i="17"/>
  <c r="BD6481" i="17"/>
  <c r="BD6325" i="17"/>
  <c r="BD6169" i="17"/>
  <c r="BD6013" i="17"/>
  <c r="BD5845" i="17"/>
  <c r="BD33" i="17"/>
  <c r="BD5599" i="17"/>
  <c r="BD5443" i="17"/>
  <c r="BD5287" i="17"/>
  <c r="BD5143" i="17"/>
  <c r="BD4999" i="17"/>
  <c r="BD4855" i="17"/>
  <c r="BD5729" i="17"/>
  <c r="BD5585" i="17"/>
  <c r="BD5441" i="17"/>
  <c r="BD5297" i="17"/>
  <c r="BD5153" i="17"/>
  <c r="BD5009" i="17"/>
  <c r="BD4865" i="17"/>
  <c r="BD4721" i="17"/>
  <c r="BD5596" i="17"/>
  <c r="BD5452" i="17"/>
  <c r="BD5308" i="17"/>
  <c r="BD5164" i="17"/>
  <c r="BD5020" i="17"/>
  <c r="BD4876" i="17"/>
  <c r="BD4732" i="17"/>
  <c r="BD5607" i="17"/>
  <c r="BD5463" i="17"/>
  <c r="BD5319" i="17"/>
  <c r="BD5175" i="17"/>
  <c r="BD5031" i="17"/>
  <c r="BD4887" i="17"/>
  <c r="BD4743" i="17"/>
  <c r="BD5618" i="17"/>
  <c r="BD5474" i="17"/>
  <c r="BD5330" i="17"/>
  <c r="BD5186" i="17"/>
  <c r="BD5042" i="17"/>
  <c r="BD4898" i="17"/>
  <c r="BD4754" i="17"/>
  <c r="BD5629" i="17"/>
  <c r="BD5485" i="17"/>
  <c r="BD5341" i="17"/>
  <c r="BD5197" i="17"/>
  <c r="BD5053" i="17"/>
  <c r="BD4909" i="17"/>
  <c r="BD4765" i="17"/>
  <c r="BD4627" i="17"/>
  <c r="BD4483" i="17"/>
  <c r="BD4339" i="17"/>
  <c r="BD4195" i="17"/>
  <c r="BD4051" i="17"/>
  <c r="BD3907" i="17"/>
  <c r="BD3763" i="17"/>
  <c r="BD4649" i="17"/>
  <c r="BD4505" i="17"/>
  <c r="BD4361" i="17"/>
  <c r="BD4217" i="17"/>
  <c r="BD4073" i="17"/>
  <c r="BD3929" i="17"/>
  <c r="BD3785" i="17"/>
  <c r="BD4660" i="17"/>
  <c r="BD4516" i="17"/>
  <c r="BD4372" i="17"/>
  <c r="BD4228" i="17"/>
  <c r="BD2400" i="17"/>
  <c r="BD1620" i="17"/>
  <c r="BD2124" i="17"/>
  <c r="BD467" i="17"/>
  <c r="BD7042" i="17"/>
  <c r="BD4019" i="17"/>
  <c r="BD2915" i="17"/>
  <c r="BD671" i="17"/>
  <c r="BD4293" i="17"/>
  <c r="BD6944" i="17"/>
  <c r="BD5600" i="17"/>
  <c r="BD4436" i="17"/>
  <c r="BD1990" i="17"/>
  <c r="BD4881" i="17"/>
  <c r="BD4762" i="17"/>
  <c r="BD7653" i="17"/>
  <c r="BD3657" i="17"/>
  <c r="BD3610" i="17"/>
  <c r="BD7473" i="17"/>
  <c r="BD3537" i="17"/>
  <c r="BD4258" i="17"/>
  <c r="BD394" i="17"/>
  <c r="BD4701" i="17"/>
  <c r="BD5312" i="17"/>
  <c r="BD1438" i="17"/>
  <c r="BD5637" i="17"/>
  <c r="BD2325" i="17"/>
  <c r="BD4004" i="17"/>
  <c r="BD3428" i="17"/>
  <c r="BD2852" i="17"/>
  <c r="BD2276" i="17"/>
  <c r="BD1700" i="17"/>
  <c r="BD1124" i="17"/>
  <c r="BD548" i="17"/>
  <c r="BD6702" i="17"/>
  <c r="BD3726" i="17"/>
  <c r="BD1146" i="17"/>
  <c r="BD6438" i="17"/>
  <c r="BD4470" i="17"/>
  <c r="BD2754" i="17"/>
  <c r="BD1254" i="17"/>
  <c r="BD7170" i="17"/>
  <c r="BD5550" i="17"/>
  <c r="BD3930" i="17"/>
  <c r="BD2322" i="17"/>
  <c r="BD798" i="17"/>
  <c r="BD6858" i="17"/>
  <c r="BD5286" i="17"/>
  <c r="BD3822" i="17"/>
  <c r="BD2286" i="17"/>
  <c r="BD690" i="17"/>
  <c r="BD6990" i="17"/>
  <c r="BD5682" i="17"/>
  <c r="BD4290" i="17"/>
  <c r="BD2958" i="17"/>
  <c r="BD1614" i="17"/>
  <c r="BD306" i="17"/>
  <c r="BD7567" i="17"/>
  <c r="BD7279" i="17"/>
  <c r="BD6991" i="17"/>
  <c r="BD6703" i="17"/>
  <c r="BD6415" i="17"/>
  <c r="BD6127" i="17"/>
  <c r="BD5839" i="17"/>
  <c r="BD7493" i="17"/>
  <c r="BD7205" i="17"/>
  <c r="BD6917" i="17"/>
  <c r="BD6629" i="17"/>
  <c r="BD6341" i="17"/>
  <c r="BD6053" i="17"/>
  <c r="BD5765" i="17"/>
  <c r="BD7408" i="17"/>
  <c r="BD7120" i="17"/>
  <c r="BD6832" i="17"/>
  <c r="BD6544" i="17"/>
  <c r="BD6256" i="17"/>
  <c r="BD5968" i="17"/>
  <c r="BD7611" i="17"/>
  <c r="BD7323" i="17"/>
  <c r="BD7035" i="17"/>
  <c r="BD6747" i="17"/>
  <c r="BD6459" i="17"/>
  <c r="BD6243" i="17"/>
  <c r="BD6027" i="17"/>
  <c r="BD5823" i="17"/>
  <c r="BD7550" i="17"/>
  <c r="BD7358" i="17"/>
  <c r="BD7190" i="17"/>
  <c r="BD7034" i="17"/>
  <c r="BD6878" i="17"/>
  <c r="BD6722" i="17"/>
  <c r="BD6566" i="17"/>
  <c r="BD6410" i="17"/>
  <c r="BD6254" i="17"/>
  <c r="BD6098" i="17"/>
  <c r="BD5942" i="17"/>
  <c r="BD5774" i="17"/>
  <c r="BD7561" i="17"/>
  <c r="BD7405" i="17"/>
  <c r="BD7249" i="17"/>
  <c r="BD7093" i="17"/>
  <c r="BD6937" i="17"/>
  <c r="BD6781" i="17"/>
  <c r="BD6625" i="17"/>
  <c r="BD6469" i="17"/>
  <c r="BD6313" i="17"/>
  <c r="BD6157" i="17"/>
  <c r="BD5989" i="17"/>
  <c r="BD5833" i="17"/>
  <c r="BD32" i="17"/>
  <c r="BD5587" i="17"/>
  <c r="BD5431" i="17"/>
  <c r="BD5275" i="17"/>
  <c r="BD5131" i="17"/>
  <c r="BD4987" i="17"/>
  <c r="BD4843" i="17"/>
  <c r="BD5717" i="17"/>
  <c r="BD5573" i="17"/>
  <c r="BD5429" i="17"/>
  <c r="BD5285" i="17"/>
  <c r="BD5141" i="17"/>
  <c r="BD4997" i="17"/>
  <c r="BD4853" i="17"/>
  <c r="BD5728" i="17"/>
  <c r="BD5584" i="17"/>
  <c r="BD5440" i="17"/>
  <c r="BD5296" i="17"/>
  <c r="BD5152" i="17"/>
  <c r="BD5008" i="17"/>
  <c r="BD4864" i="17"/>
  <c r="BD4720" i="17"/>
  <c r="BD5595" i="17"/>
  <c r="BD5451" i="17"/>
  <c r="BD5307" i="17"/>
  <c r="BD5163" i="17"/>
  <c r="BD5019" i="17"/>
  <c r="BD4875" i="17"/>
  <c r="BD4731" i="17"/>
  <c r="BD5606" i="17"/>
  <c r="BD5462" i="17"/>
  <c r="BD5318" i="17"/>
  <c r="BD5174" i="17"/>
  <c r="BD5030" i="17"/>
  <c r="BD4886" i="17"/>
  <c r="BD4742" i="17"/>
  <c r="BD5617" i="17"/>
  <c r="BD5473" i="17"/>
  <c r="BD5329" i="17"/>
  <c r="BD5185" i="17"/>
  <c r="BD5041" i="17"/>
  <c r="BD4897" i="17"/>
  <c r="BD4753" i="17"/>
  <c r="BD4615" i="17"/>
  <c r="BD4471" i="17"/>
  <c r="BD4327" i="17"/>
  <c r="BD4183" i="17"/>
  <c r="BD4039" i="17"/>
  <c r="BD3895" i="17"/>
  <c r="BD3751" i="17"/>
  <c r="BD4637" i="17"/>
  <c r="BD4493" i="17"/>
  <c r="BD4349" i="17"/>
  <c r="BD4205" i="17"/>
  <c r="BD4061" i="17"/>
  <c r="BD3917" i="17"/>
  <c r="BD3773" i="17"/>
  <c r="BD4648" i="17"/>
  <c r="BD4504" i="17"/>
  <c r="BD4360" i="17"/>
  <c r="BD4216" i="17"/>
  <c r="BD4072" i="17"/>
  <c r="BD3928" i="17"/>
  <c r="BD3784" i="17"/>
  <c r="BD4659" i="17"/>
  <c r="BD4515" i="17"/>
  <c r="BD4371" i="17"/>
  <c r="BD4227" i="17"/>
  <c r="BD2016" i="17"/>
  <c r="BD1308" i="17"/>
  <c r="BD1788" i="17"/>
  <c r="BD407" i="17"/>
  <c r="BD6658" i="17"/>
  <c r="BD3719" i="17"/>
  <c r="BD2579" i="17"/>
  <c r="BD7450" i="17"/>
  <c r="BD3969" i="17"/>
  <c r="BD6884" i="17"/>
  <c r="BD5504" i="17"/>
  <c r="BD4376" i="17"/>
  <c r="BD1714" i="17"/>
  <c r="BD4653" i="17"/>
  <c r="BD4522" i="17"/>
  <c r="BD7341" i="17"/>
  <c r="BD3429" i="17"/>
  <c r="BD3370" i="17"/>
  <c r="BD7197" i="17"/>
  <c r="BD3321" i="17"/>
  <c r="BD4030" i="17"/>
  <c r="BD286" i="17"/>
  <c r="BD4461" i="17"/>
  <c r="BD4882" i="17"/>
  <c r="BD1222" i="17"/>
  <c r="BD5409" i="17"/>
  <c r="BD2109" i="17"/>
  <c r="BD3968" i="17"/>
  <c r="BD3392" i="17"/>
  <c r="BD2816" i="17"/>
  <c r="BD2240" i="17"/>
  <c r="BD1664" i="17"/>
  <c r="BD1088" i="17"/>
  <c r="BD512" i="17"/>
  <c r="BD6510" i="17"/>
  <c r="BD3558" i="17"/>
  <c r="BD942" i="17"/>
  <c r="BD6186" i="17"/>
  <c r="BD4350" i="17"/>
  <c r="BD2646" i="17"/>
  <c r="BD1134" i="17"/>
  <c r="BD7050" i="17"/>
  <c r="BD5382" i="17"/>
  <c r="BD3810" i="17"/>
  <c r="BD2202" i="17"/>
  <c r="BD678" i="17"/>
  <c r="BD6738" i="17"/>
  <c r="BD5166" i="17"/>
  <c r="BD3702" i="17"/>
  <c r="BD2166" i="17"/>
  <c r="BD558" i="17"/>
  <c r="BD6894" i="17"/>
  <c r="BD5562" i="17"/>
  <c r="BD4182" i="17"/>
  <c r="BD2850" i="17"/>
  <c r="BD1530" i="17"/>
  <c r="BD198" i="17"/>
  <c r="BD7543" i="17"/>
  <c r="BD7255" i="17"/>
  <c r="BD6967" i="17"/>
  <c r="BD6679" i="17"/>
  <c r="BD6391" i="17"/>
  <c r="BD6103" i="17"/>
  <c r="BD5815" i="17"/>
  <c r="BD7469" i="17"/>
  <c r="BD7181" i="17"/>
  <c r="BD6893" i="17"/>
  <c r="BD6605" i="17"/>
  <c r="BD6317" i="17"/>
  <c r="BD6029" i="17"/>
  <c r="BD5741" i="17"/>
  <c r="BD7384" i="17"/>
  <c r="BD7096" i="17"/>
  <c r="BD6808" i="17"/>
  <c r="BD6520" i="17"/>
  <c r="BD6232" i="17"/>
  <c r="BD5944" i="17"/>
  <c r="BD7587" i="17"/>
  <c r="BD7299" i="17"/>
  <c r="BD7011" i="17"/>
  <c r="BD6723" i="17"/>
  <c r="BD6435" i="17"/>
  <c r="BD6207" i="17"/>
  <c r="BD6003" i="17"/>
  <c r="BD5811" i="17"/>
  <c r="BD7538" i="17"/>
  <c r="BD7346" i="17"/>
  <c r="BD7178" i="17"/>
  <c r="BD7022" i="17"/>
  <c r="BD6866" i="17"/>
  <c r="BD6710" i="17"/>
  <c r="BD6554" i="17"/>
  <c r="BD6398" i="17"/>
  <c r="BD6242" i="17"/>
  <c r="BD6086" i="17"/>
  <c r="BD5918" i="17"/>
  <c r="BD5762" i="17"/>
  <c r="BD7549" i="17"/>
  <c r="BD7393" i="17"/>
  <c r="BD7237" i="17"/>
  <c r="BD7081" i="17"/>
  <c r="BD6925" i="17"/>
  <c r="BD6769" i="17"/>
  <c r="BD6613" i="17"/>
  <c r="BD6457" i="17"/>
  <c r="BD6301" i="17"/>
  <c r="BD6133" i="17"/>
  <c r="BD5977" i="17"/>
  <c r="BD5821" i="17"/>
  <c r="BD5731" i="17"/>
  <c r="BD5575" i="17"/>
  <c r="BD5419" i="17"/>
  <c r="BD5263" i="17"/>
  <c r="BD5119" i="17"/>
  <c r="BD4975" i="17"/>
  <c r="BD4831" i="17"/>
  <c r="BD5705" i="17"/>
  <c r="BD5561" i="17"/>
  <c r="BD5417" i="17"/>
  <c r="BD5273" i="17"/>
  <c r="BD5129" i="17"/>
  <c r="BD4985" i="17"/>
  <c r="BD4841" i="17"/>
  <c r="BD5716" i="17"/>
  <c r="BD5572" i="17"/>
  <c r="BD5428" i="17"/>
  <c r="BD5284" i="17"/>
  <c r="BD5140" i="17"/>
  <c r="BD4996" i="17"/>
  <c r="BD4852" i="17"/>
  <c r="BD5727" i="17"/>
  <c r="BD5583" i="17"/>
  <c r="BD5439" i="17"/>
  <c r="BD5295" i="17"/>
  <c r="BD5151" i="17"/>
  <c r="BD5007" i="17"/>
  <c r="BD4863" i="17"/>
  <c r="BD4719" i="17"/>
  <c r="BD5594" i="17"/>
  <c r="BD5450" i="17"/>
  <c r="BD5306" i="17"/>
  <c r="BD5162" i="17"/>
  <c r="BD5018" i="17"/>
  <c r="BD4874" i="17"/>
  <c r="BD4730" i="17"/>
  <c r="BD5605" i="17"/>
  <c r="BD5461" i="17"/>
  <c r="BD5317" i="17"/>
  <c r="BD5173" i="17"/>
  <c r="BD5029" i="17"/>
  <c r="BD4885" i="17"/>
  <c r="BD4741" i="17"/>
  <c r="BD4603" i="17"/>
  <c r="BD4459" i="17"/>
  <c r="BD4315" i="17"/>
  <c r="BD4171" i="17"/>
  <c r="BD4027" i="17"/>
  <c r="BD3883" i="17"/>
  <c r="BD3739" i="17"/>
  <c r="BD4625" i="17"/>
  <c r="BD4481" i="17"/>
  <c r="BD4337" i="17"/>
  <c r="BD4193" i="17"/>
  <c r="BD4049" i="17"/>
  <c r="BD3905" i="17"/>
  <c r="BD3761" i="17"/>
  <c r="BD4636" i="17"/>
  <c r="BD4492" i="17"/>
  <c r="BD4348" i="17"/>
  <c r="BD4204" i="17"/>
  <c r="BD4060" i="17"/>
  <c r="BD3916" i="17"/>
  <c r="BD3772" i="17"/>
  <c r="BD4647" i="17"/>
  <c r="BD4503" i="17"/>
  <c r="BD4359" i="17"/>
  <c r="BD1668" i="17"/>
  <c r="BD1752" i="17"/>
  <c r="BD2952" i="17"/>
  <c r="BD5795" i="17"/>
  <c r="BD3911" i="17"/>
  <c r="BD204" i="17"/>
  <c r="BD6287" i="17"/>
  <c r="BD2110" i="17"/>
  <c r="BD549" i="17"/>
  <c r="BD6200" i="17"/>
  <c r="BD4940" i="17"/>
  <c r="BD3850" i="17"/>
  <c r="BD6909" i="17"/>
  <c r="BD2877" i="17"/>
  <c r="BD2842" i="17"/>
  <c r="BD5577" i="17"/>
  <c r="BD1629" i="17"/>
  <c r="BD1810" i="17"/>
  <c r="BD5445" i="17"/>
  <c r="BD1773" i="17"/>
  <c r="BD2206" i="17"/>
  <c r="BD6657" i="17"/>
  <c r="BD2697" i="17"/>
  <c r="BD3274" i="17"/>
  <c r="BD7389" i="17"/>
  <c r="BD3993" i="17"/>
  <c r="BD47" i="17"/>
  <c r="BD3716" i="17"/>
  <c r="BD3140" i="17"/>
  <c r="BD2564" i="17"/>
  <c r="BD1988" i="17"/>
  <c r="BD1412" i="17"/>
  <c r="BD836" i="17"/>
  <c r="BD260" i="17"/>
  <c r="BD5214" i="17"/>
  <c r="BD2274" i="17"/>
  <c r="BD7566" i="17"/>
  <c r="BD5406" i="17"/>
  <c r="BD3546" i="17"/>
  <c r="BD1998" i="17"/>
  <c r="BD474" i="17"/>
  <c r="BD6354" i="17"/>
  <c r="BD4698" i="17"/>
  <c r="BD3102" i="17"/>
  <c r="BD1602" i="17"/>
  <c r="BD7662" i="17"/>
  <c r="BD6102" i="17"/>
  <c r="BD4566" i="17"/>
  <c r="BD3054" i="17"/>
  <c r="BD1494" i="17"/>
  <c r="BD7590" i="17"/>
  <c r="BD6318" i="17"/>
  <c r="BD4950" i="17"/>
  <c r="BD3594" i="17"/>
  <c r="BD2310" i="17"/>
  <c r="BD954" i="17"/>
  <c r="BD92" i="17"/>
  <c r="BD7423" i="17"/>
  <c r="BD7135" i="17"/>
  <c r="BD6847" i="17"/>
  <c r="BD6559" i="17"/>
  <c r="BD6271" i="17"/>
  <c r="BD5983" i="17"/>
  <c r="BD7637" i="17"/>
  <c r="BD7349" i="17"/>
  <c r="BD7061" i="17"/>
  <c r="BD6773" i="17"/>
  <c r="BD6485" i="17"/>
  <c r="BD6197" i="17"/>
  <c r="BD5909" i="17"/>
  <c r="BD7552" i="17"/>
  <c r="BD7264" i="17"/>
  <c r="BD6976" i="17"/>
  <c r="BD6688" i="17"/>
  <c r="BD6400" i="17"/>
  <c r="BD6112" i="17"/>
  <c r="BD5824" i="17"/>
  <c r="BD7467" i="17"/>
  <c r="BD7179" i="17"/>
  <c r="BD6891" i="17"/>
  <c r="BD6603" i="17"/>
  <c r="BD6339" i="17"/>
  <c r="BD6135" i="17"/>
  <c r="BD5907" i="17"/>
  <c r="BD7646" i="17"/>
  <c r="BD7466" i="17"/>
  <c r="BD7274" i="17"/>
  <c r="BD7118" i="17"/>
  <c r="BD6962" i="17"/>
  <c r="BD6806" i="17"/>
  <c r="BD6638" i="17"/>
  <c r="BD6482" i="17"/>
  <c r="BD6326" i="17"/>
  <c r="BD6170" i="17"/>
  <c r="BD6014" i="17"/>
  <c r="BD5858" i="17"/>
  <c r="BD7645" i="17"/>
  <c r="BD7489" i="17"/>
  <c r="BD7333" i="17"/>
  <c r="BD7177" i="17"/>
  <c r="BD7021" i="17"/>
  <c r="BD6853" i="17"/>
  <c r="BD6697" i="17"/>
  <c r="BD6541" i="17"/>
  <c r="BD6385" i="17"/>
  <c r="BD6229" i="17"/>
  <c r="BD6073" i="17"/>
  <c r="BD5917" i="17"/>
  <c r="BD5761" i="17"/>
  <c r="BD5671" i="17"/>
  <c r="BD5515" i="17"/>
  <c r="BD5359" i="17"/>
  <c r="BD5203" i="17"/>
  <c r="BD5059" i="17"/>
  <c r="BD4915" i="17"/>
  <c r="BD4771" i="17"/>
  <c r="BD5645" i="17"/>
  <c r="BD5501" i="17"/>
  <c r="BD5357" i="17"/>
  <c r="BD5213" i="17"/>
  <c r="BD5069" i="17"/>
  <c r="BD4925" i="17"/>
  <c r="BD4781" i="17"/>
  <c r="BD5656" i="17"/>
  <c r="BD5512" i="17"/>
  <c r="BD5368" i="17"/>
  <c r="BD5224" i="17"/>
  <c r="BD5080" i="17"/>
  <c r="BD4936" i="17"/>
  <c r="BD4792" i="17"/>
  <c r="BD5667" i="17"/>
  <c r="BD5523" i="17"/>
  <c r="BD5379" i="17"/>
  <c r="BD5235" i="17"/>
  <c r="BD5091" i="17"/>
  <c r="BD4947" i="17"/>
  <c r="BD4803" i="17"/>
  <c r="BD5678" i="17"/>
  <c r="BD5534" i="17"/>
  <c r="BD5390" i="17"/>
  <c r="BD5246" i="17"/>
  <c r="BD5102" i="17"/>
  <c r="BD4958" i="17"/>
  <c r="BD4814" i="17"/>
  <c r="BD5689" i="17"/>
  <c r="BD5545" i="17"/>
  <c r="BD5401" i="17"/>
  <c r="BD5257" i="17"/>
  <c r="BD5113" i="17"/>
  <c r="BD4969" i="17"/>
  <c r="BD4825" i="17"/>
  <c r="BD4687" i="17"/>
  <c r="BD4543" i="17"/>
  <c r="BD4399" i="17"/>
  <c r="BD4255" i="17"/>
  <c r="BD4111" i="17"/>
  <c r="BD3967" i="17"/>
  <c r="BD3823" i="17"/>
  <c r="BD4709" i="17"/>
  <c r="BD4565" i="17"/>
  <c r="BD4421" i="17"/>
  <c r="BD4277" i="17"/>
  <c r="BD4133" i="17"/>
  <c r="BD3989" i="17"/>
  <c r="BD3845" i="17"/>
  <c r="BD3701" i="17"/>
  <c r="BD4576" i="17"/>
  <c r="BD4432" i="17"/>
  <c r="BD4288" i="17"/>
  <c r="BD4144" i="17"/>
  <c r="BD4000" i="17"/>
  <c r="BD3856" i="17"/>
  <c r="BD3712" i="17"/>
  <c r="BD4587" i="17"/>
  <c r="BD4443" i="17"/>
  <c r="BD4299" i="17"/>
  <c r="BD4155" i="17"/>
  <c r="BD4011" i="17"/>
  <c r="BD3867" i="17"/>
  <c r="BD3723" i="17"/>
  <c r="BD4598" i="17"/>
  <c r="BD4454" i="17"/>
  <c r="BD4310" i="17"/>
  <c r="BD4166" i="17"/>
  <c r="BD4022" i="17"/>
  <c r="BD3878" i="17"/>
  <c r="BD3734" i="17"/>
  <c r="BD4609" i="17"/>
  <c r="BD4465" i="17"/>
  <c r="BD4321" i="17"/>
  <c r="BD4177" i="17"/>
  <c r="BD4033" i="17"/>
  <c r="BD3889" i="17"/>
  <c r="BD3745" i="17"/>
  <c r="BD3667" i="17"/>
  <c r="BD3523" i="17"/>
  <c r="BD3379" i="17"/>
  <c r="BD3235" i="17"/>
  <c r="BD3091" i="17"/>
  <c r="BD2947" i="17"/>
  <c r="BD2803" i="17"/>
  <c r="BD3677" i="17"/>
  <c r="BD3533" i="17"/>
  <c r="BD3389" i="17"/>
  <c r="BD3245" i="17"/>
  <c r="BD3101" i="17"/>
  <c r="BD2957" i="17"/>
  <c r="BD2813" i="17"/>
  <c r="BD3688" i="17"/>
  <c r="BD3544" i="17"/>
  <c r="BD3400" i="17"/>
  <c r="BD3256" i="17"/>
  <c r="BD1932" i="17"/>
  <c r="BD1716" i="17"/>
  <c r="BD6574" i="17"/>
  <c r="BD2507" i="17"/>
  <c r="BD3897" i="17"/>
  <c r="BD5480" i="17"/>
  <c r="BD1630" i="17"/>
  <c r="BD4450" i="17"/>
  <c r="BD3357" i="17"/>
  <c r="BD7125" i="17"/>
  <c r="BD3886" i="17"/>
  <c r="BD4389" i="17"/>
  <c r="BD1162" i="17"/>
  <c r="BD2037" i="17"/>
  <c r="BD3380" i="17"/>
  <c r="BD2228" i="17"/>
  <c r="BD1076" i="17"/>
  <c r="BD6450" i="17"/>
  <c r="BD882" i="17"/>
  <c r="BD4278" i="17"/>
  <c r="BD1062" i="17"/>
  <c r="BD5322" i="17"/>
  <c r="BD2142" i="17"/>
  <c r="BD6678" i="17"/>
  <c r="BD3642" i="17"/>
  <c r="BD486" i="17"/>
  <c r="BD5502" i="17"/>
  <c r="BD2790" i="17"/>
  <c r="BD174" i="17"/>
  <c r="BD7243" i="17"/>
  <c r="BD6667" i="17"/>
  <c r="BD6091" i="17"/>
  <c r="BD7457" i="17"/>
  <c r="BD6881" i="17"/>
  <c r="BD6305" i="17"/>
  <c r="BD7660" i="17"/>
  <c r="BD7084" i="17"/>
  <c r="BD6508" i="17"/>
  <c r="BD5932" i="17"/>
  <c r="BD7287" i="17"/>
  <c r="BD6711" i="17"/>
  <c r="BD6195" i="17"/>
  <c r="BD5775" i="17"/>
  <c r="BD7334" i="17"/>
  <c r="BD7010" i="17"/>
  <c r="BD6698" i="17"/>
  <c r="BD6386" i="17"/>
  <c r="BD6062" i="17"/>
  <c r="BD5750" i="17"/>
  <c r="BD7381" i="17"/>
  <c r="BD7069" i="17"/>
  <c r="BD6757" i="17"/>
  <c r="BD6445" i="17"/>
  <c r="BD6121" i="17"/>
  <c r="BD5809" i="17"/>
  <c r="BD5563" i="17"/>
  <c r="BD5251" i="17"/>
  <c r="BD4963" i="17"/>
  <c r="BD5693" i="17"/>
  <c r="BD5405" i="17"/>
  <c r="BD5117" i="17"/>
  <c r="BD4829" i="17"/>
  <c r="BD5560" i="17"/>
  <c r="BD5272" i="17"/>
  <c r="BD4984" i="17"/>
  <c r="BD5715" i="17"/>
  <c r="BD5427" i="17"/>
  <c r="BD5139" i="17"/>
  <c r="BD4851" i="17"/>
  <c r="BD5582" i="17"/>
  <c r="BD5294" i="17"/>
  <c r="BD5006" i="17"/>
  <c r="BD4718" i="17"/>
  <c r="BD5449" i="17"/>
  <c r="BD5161" i="17"/>
  <c r="BD4873" i="17"/>
  <c r="BD4591" i="17"/>
  <c r="BD4303" i="17"/>
  <c r="BD4015" i="17"/>
  <c r="BD3727" i="17"/>
  <c r="BD4469" i="17"/>
  <c r="BD4181" i="17"/>
  <c r="BD3893" i="17"/>
  <c r="BD4624" i="17"/>
  <c r="BD4384" i="17"/>
  <c r="BD4132" i="17"/>
  <c r="BD3904" i="17"/>
  <c r="BD3700" i="17"/>
  <c r="BD4527" i="17"/>
  <c r="BD4323" i="17"/>
  <c r="BD4143" i="17"/>
  <c r="BD3987" i="17"/>
  <c r="BD3831" i="17"/>
  <c r="BD4694" i="17"/>
  <c r="BD4538" i="17"/>
  <c r="BD4382" i="17"/>
  <c r="BD4226" i="17"/>
  <c r="BD4070" i="17"/>
  <c r="BD3914" i="17"/>
  <c r="BD3758" i="17"/>
  <c r="BD4621" i="17"/>
  <c r="BD4453" i="17"/>
  <c r="BD4297" i="17"/>
  <c r="BD4141" i="17"/>
  <c r="BD3985" i="17"/>
  <c r="BD3829" i="17"/>
  <c r="BD23" i="17"/>
  <c r="BD3583" i="17"/>
  <c r="BD3427" i="17"/>
  <c r="BD3271" i="17"/>
  <c r="BD3115" i="17"/>
  <c r="BD2959" i="17"/>
  <c r="BD2791" i="17"/>
  <c r="BD3653" i="17"/>
  <c r="BD3497" i="17"/>
  <c r="BD3341" i="17"/>
  <c r="BD3185" i="17"/>
  <c r="BD3029" i="17"/>
  <c r="BD2873" i="17"/>
  <c r="BD2717" i="17"/>
  <c r="BD3580" i="17"/>
  <c r="BD3424" i="17"/>
  <c r="BD3268" i="17"/>
  <c r="BD3112" i="17"/>
  <c r="BD2968" i="17"/>
  <c r="BD2824" i="17"/>
  <c r="BD2680" i="17"/>
  <c r="BD3555" i="17"/>
  <c r="BD3411" i="17"/>
  <c r="BD3267" i="17"/>
  <c r="BD3123" i="17"/>
  <c r="BD2979" i="17"/>
  <c r="BD2835" i="17"/>
  <c r="BD2691" i="17"/>
  <c r="BD2547" i="17"/>
  <c r="BD3554" i="17"/>
  <c r="BD3410" i="17"/>
  <c r="BD3266" i="17"/>
  <c r="BD3122" i="17"/>
  <c r="BD2978" i="17"/>
  <c r="BD2834" i="17"/>
  <c r="BD2690" i="17"/>
  <c r="BD3577" i="17"/>
  <c r="BD3433" i="17"/>
  <c r="BD3289" i="17"/>
  <c r="BD3145" i="17"/>
  <c r="BD3001" i="17"/>
  <c r="BD2857" i="17"/>
  <c r="BD2713" i="17"/>
  <c r="BD2599" i="17"/>
  <c r="BD2455" i="17"/>
  <c r="BD2311" i="17"/>
  <c r="BD2167" i="17"/>
  <c r="BD2023" i="17"/>
  <c r="BD1879" i="17"/>
  <c r="BD2585" i="17"/>
  <c r="BD2441" i="17"/>
  <c r="BD2297" i="17"/>
  <c r="BD2153" i="17"/>
  <c r="BD2009" i="17"/>
  <c r="BD1865" i="17"/>
  <c r="BD2572" i="17"/>
  <c r="BD2428" i="17"/>
  <c r="BD2284" i="17"/>
  <c r="BD2140" i="17"/>
  <c r="BD1996" i="17"/>
  <c r="BD1852" i="17"/>
  <c r="BD2427" i="17"/>
  <c r="BD2283" i="17"/>
  <c r="BD2139" i="17"/>
  <c r="BD1995" i="17"/>
  <c r="BD1851" i="17"/>
  <c r="BD1707" i="17"/>
  <c r="BD1563" i="17"/>
  <c r="BD2558" i="17"/>
  <c r="BD2414" i="17"/>
  <c r="BD2270" i="17"/>
  <c r="BD2126" i="17"/>
  <c r="BD1982" i="17"/>
  <c r="BD1838" i="17"/>
  <c r="BD2521" i="17"/>
  <c r="BD2377" i="17"/>
  <c r="BD2233" i="17"/>
  <c r="BD2089" i="17"/>
  <c r="BD1945" i="17"/>
  <c r="BD1801" i="17"/>
  <c r="BD1657" i="17"/>
  <c r="BD1771" i="17"/>
  <c r="BD1627" i="17"/>
  <c r="BD1483" i="17"/>
  <c r="BD1339" i="17"/>
  <c r="BD1195" i="17"/>
  <c r="BD1051" i="17"/>
  <c r="BD1685" i="17"/>
  <c r="BD1541" i="17"/>
  <c r="BD1397" i="17"/>
  <c r="BD1253" i="17"/>
  <c r="BD1109" i="17"/>
  <c r="BD1744" i="17"/>
  <c r="BD1600" i="17"/>
  <c r="BD1456" i="17"/>
  <c r="BD1312" i="17"/>
  <c r="BD1168" i="17"/>
  <c r="BD1503" i="17"/>
  <c r="BD1359" i="17"/>
  <c r="BD1215" i="17"/>
  <c r="BD1071" i="17"/>
  <c r="BD927" i="17"/>
  <c r="BD783" i="17"/>
  <c r="BD639" i="17"/>
  <c r="BD1730" i="17"/>
  <c r="BD1586" i="17"/>
  <c r="BD1442" i="17"/>
  <c r="BD1298" i="17"/>
  <c r="BD1154" i="17"/>
  <c r="BD1537" i="17"/>
  <c r="BD1393" i="17"/>
  <c r="BD1249" i="17"/>
  <c r="BD1105" i="17"/>
  <c r="BD961" i="17"/>
  <c r="BD817" i="17"/>
  <c r="BD673" i="17"/>
  <c r="BD1027" i="17"/>
  <c r="BD883" i="17"/>
  <c r="BD739" i="17"/>
  <c r="BD595" i="17"/>
  <c r="BD451" i="17"/>
  <c r="BD307" i="17"/>
  <c r="BD163" i="17"/>
  <c r="BD1037" i="17"/>
  <c r="BD893" i="17"/>
  <c r="BD749" i="17"/>
  <c r="BD605" i="17"/>
  <c r="BD461" i="17"/>
  <c r="BD317" i="17"/>
  <c r="BD173" i="17"/>
  <c r="BD29" i="17"/>
  <c r="BD904" i="17"/>
  <c r="BD760" i="17"/>
  <c r="BD616" i="17"/>
  <c r="BD472" i="17"/>
  <c r="BD328" i="17"/>
  <c r="BD184" i="17"/>
  <c r="BD40" i="17"/>
  <c r="BD459" i="17"/>
  <c r="BD315" i="17"/>
  <c r="BD171" i="17"/>
  <c r="BD27" i="17"/>
  <c r="BD902" i="17"/>
  <c r="BD758" i="17"/>
  <c r="BD614" i="17"/>
  <c r="BD470" i="17"/>
  <c r="BD326" i="17"/>
  <c r="BD182" i="17"/>
  <c r="BD38" i="17"/>
  <c r="BD421" i="17"/>
  <c r="BD277" i="17"/>
  <c r="BD133" i="17"/>
  <c r="BD4860" i="17"/>
  <c r="BD5856" i="17"/>
  <c r="BD6095" i="17"/>
  <c r="BD5878" i="17"/>
  <c r="BD1089" i="17"/>
  <c r="BD5120" i="17"/>
  <c r="BD7521" i="17"/>
  <c r="BD3514" i="17"/>
  <c r="BD2373" i="17"/>
  <c r="BD6153" i="17"/>
  <c r="BD2890" i="17"/>
  <c r="BD3405" i="17"/>
  <c r="BD502" i="17"/>
  <c r="BD1353" i="17"/>
  <c r="BD3236" i="17"/>
  <c r="BD2084" i="17"/>
  <c r="BD932" i="17"/>
  <c r="BD5706" i="17"/>
  <c r="BD402" i="17"/>
  <c r="BD3738" i="17"/>
  <c r="BD642" i="17"/>
  <c r="BD4938" i="17"/>
  <c r="BD1746" i="17"/>
  <c r="BD6294" i="17"/>
  <c r="BD3246" i="17"/>
  <c r="BD150" i="17"/>
  <c r="BD5118" i="17"/>
  <c r="BD2490" i="17"/>
  <c r="BD128" i="17"/>
  <c r="BD7171" i="17"/>
  <c r="BD6595" i="17"/>
  <c r="BD6019" i="17"/>
  <c r="BD7385" i="17"/>
  <c r="BD6809" i="17"/>
  <c r="BD6233" i="17"/>
  <c r="BD7588" i="17"/>
  <c r="BD7012" i="17"/>
  <c r="BD6436" i="17"/>
  <c r="BD5860" i="17"/>
  <c r="BD7215" i="17"/>
  <c r="BD6639" i="17"/>
  <c r="BD6183" i="17"/>
  <c r="BD5763" i="17"/>
  <c r="BD7322" i="17"/>
  <c r="BD6998" i="17"/>
  <c r="BD6686" i="17"/>
  <c r="BD6374" i="17"/>
  <c r="BD6050" i="17"/>
  <c r="BD5738" i="17"/>
  <c r="BD7369" i="17"/>
  <c r="BD7057" i="17"/>
  <c r="BD6745" i="17"/>
  <c r="BD6421" i="17"/>
  <c r="BD6109" i="17"/>
  <c r="BD5797" i="17"/>
  <c r="BD5551" i="17"/>
  <c r="BD5239" i="17"/>
  <c r="BD4951" i="17"/>
  <c r="BD5681" i="17"/>
  <c r="BD5393" i="17"/>
  <c r="BD5105" i="17"/>
  <c r="BD4817" i="17"/>
  <c r="BD5548" i="17"/>
  <c r="BD5260" i="17"/>
  <c r="BD4972" i="17"/>
  <c r="BD5703" i="17"/>
  <c r="BD5415" i="17"/>
  <c r="BD5127" i="17"/>
  <c r="BD4839" i="17"/>
  <c r="BD5570" i="17"/>
  <c r="BD5282" i="17"/>
  <c r="BD4994" i="17"/>
  <c r="BD5725" i="17"/>
  <c r="BD5437" i="17"/>
  <c r="BD5149" i="17"/>
  <c r="BD4861" i="17"/>
  <c r="BD4579" i="17"/>
  <c r="BD4291" i="17"/>
  <c r="BD4003" i="17"/>
  <c r="BD3715" i="17"/>
  <c r="BD4457" i="17"/>
  <c r="BD4169" i="17"/>
  <c r="BD3881" i="17"/>
  <c r="BD4612" i="17"/>
  <c r="BD4336" i="17"/>
  <c r="BD4120" i="17"/>
  <c r="BD3892" i="17"/>
  <c r="BD4707" i="17"/>
  <c r="BD4491" i="17"/>
  <c r="BD4311" i="17"/>
  <c r="BD4131" i="17"/>
  <c r="BD3975" i="17"/>
  <c r="BD3819" i="17"/>
  <c r="BD4682" i="17"/>
  <c r="BD4526" i="17"/>
  <c r="BD4370" i="17"/>
  <c r="BD4214" i="17"/>
  <c r="BD4058" i="17"/>
  <c r="BD3902" i="17"/>
  <c r="BD3746" i="17"/>
  <c r="BD4597" i="17"/>
  <c r="BD4441" i="17"/>
  <c r="BD4285" i="17"/>
  <c r="BD4129" i="17"/>
  <c r="BD3973" i="17"/>
  <c r="BD3817" i="17"/>
  <c r="BD22" i="17"/>
  <c r="BD3571" i="17"/>
  <c r="BD3415" i="17"/>
  <c r="BD3259" i="17"/>
  <c r="BD3103" i="17"/>
  <c r="BD2935" i="17"/>
  <c r="BD2779" i="17"/>
  <c r="BD3641" i="17"/>
  <c r="BD3485" i="17"/>
  <c r="BD3329" i="17"/>
  <c r="BD3173" i="17"/>
  <c r="BD3017" i="17"/>
  <c r="BD2861" i="17"/>
  <c r="BD2705" i="17"/>
  <c r="BD3568" i="17"/>
  <c r="BD3412" i="17"/>
  <c r="BD3244" i="17"/>
  <c r="BD3100" i="17"/>
  <c r="BD2956" i="17"/>
  <c r="BD2812" i="17"/>
  <c r="BD3687" i="17"/>
  <c r="BD3543" i="17"/>
  <c r="BD3399" i="17"/>
  <c r="BD3255" i="17"/>
  <c r="BD3111" i="17"/>
  <c r="BD2967" i="17"/>
  <c r="BD2823" i="17"/>
  <c r="BD2679" i="17"/>
  <c r="BD3686" i="17"/>
  <c r="BD3542" i="17"/>
  <c r="BD3398" i="17"/>
  <c r="BD3254" i="17"/>
  <c r="BD3110" i="17"/>
  <c r="BD2966" i="17"/>
  <c r="BD2822" i="17"/>
  <c r="BD2678" i="17"/>
  <c r="BD3565" i="17"/>
  <c r="BD3421" i="17"/>
  <c r="BD3277" i="17"/>
  <c r="BD3133" i="17"/>
  <c r="BD2989" i="17"/>
  <c r="BD2845" i="17"/>
  <c r="BD2701" i="17"/>
  <c r="BD2587" i="17"/>
  <c r="BD2443" i="17"/>
  <c r="BD2299" i="17"/>
  <c r="BD2155" i="17"/>
  <c r="BD2011" i="17"/>
  <c r="BD1867" i="17"/>
  <c r="BD2573" i="17"/>
  <c r="BD2429" i="17"/>
  <c r="BD2285" i="17"/>
  <c r="BD2141" i="17"/>
  <c r="BD1997" i="17"/>
  <c r="BD1853" i="17"/>
  <c r="BD2560" i="17"/>
  <c r="BD2416" i="17"/>
  <c r="BD2272" i="17"/>
  <c r="BD2128" i="17"/>
  <c r="BD1984" i="17"/>
  <c r="BD1840" i="17"/>
  <c r="BD2415" i="17"/>
  <c r="BD2271" i="17"/>
  <c r="BD2127" i="17"/>
  <c r="BD1983" i="17"/>
  <c r="BD1839" i="17"/>
  <c r="BD1695" i="17"/>
  <c r="BD1551" i="17"/>
  <c r="BD2546" i="17"/>
  <c r="BD2402" i="17"/>
  <c r="BD2258" i="17"/>
  <c r="BD2114" i="17"/>
  <c r="BD1970" i="17"/>
  <c r="BD1826" i="17"/>
  <c r="BD2509" i="17"/>
  <c r="BD2365" i="17"/>
  <c r="BD2221" i="17"/>
  <c r="BD2077" i="17"/>
  <c r="BD1933" i="17"/>
  <c r="BD1789" i="17"/>
  <c r="BD1645" i="17"/>
  <c r="BD1759" i="17"/>
  <c r="BD1615" i="17"/>
  <c r="BD1471" i="17"/>
  <c r="BD1327" i="17"/>
  <c r="BD1183" i="17"/>
  <c r="BD1817" i="17"/>
  <c r="BD1673" i="17"/>
  <c r="BD1529" i="17"/>
  <c r="BD1385" i="17"/>
  <c r="BD1241" i="17"/>
  <c r="BD1097" i="17"/>
  <c r="BD1732" i="17"/>
  <c r="BD1588" i="17"/>
  <c r="BD1444" i="17"/>
  <c r="BD1300" i="17"/>
  <c r="BD1156" i="17"/>
  <c r="BD1491" i="17"/>
  <c r="BD1347" i="17"/>
  <c r="BD1203" i="17"/>
  <c r="BD1059" i="17"/>
  <c r="BD915" i="17"/>
  <c r="BD771" i="17"/>
  <c r="BD627" i="17"/>
  <c r="BD1718" i="17"/>
  <c r="BD1574" i="17"/>
  <c r="BD1430" i="17"/>
  <c r="BD1286" i="17"/>
  <c r="BD1142" i="17"/>
  <c r="BD1525" i="17"/>
  <c r="BD1381" i="17"/>
  <c r="BD1237" i="17"/>
  <c r="BD1093" i="17"/>
  <c r="BD949" i="17"/>
  <c r="BD805" i="17"/>
  <c r="BD661" i="17"/>
  <c r="BD1015" i="17"/>
  <c r="BD871" i="17"/>
  <c r="BD727" i="17"/>
  <c r="BD583" i="17"/>
  <c r="BD439" i="17"/>
  <c r="BD295" i="17"/>
  <c r="BD151" i="17"/>
  <c r="BD1025" i="17"/>
  <c r="BD881" i="17"/>
  <c r="BD737" i="17"/>
  <c r="BD593" i="17"/>
  <c r="BD449" i="17"/>
  <c r="BD305" i="17"/>
  <c r="BD161" i="17"/>
  <c r="BD1036" i="17"/>
  <c r="BD892" i="17"/>
  <c r="BD748" i="17"/>
  <c r="BD604" i="17"/>
  <c r="BD460" i="17"/>
  <c r="BD316" i="17"/>
  <c r="BD172" i="17"/>
  <c r="BD28" i="17"/>
  <c r="BD447" i="17"/>
  <c r="BD303" i="17"/>
  <c r="BD159" i="17"/>
  <c r="BD1034" i="17"/>
  <c r="BD890" i="17"/>
  <c r="BD746" i="17"/>
  <c r="BD602" i="17"/>
  <c r="BD458" i="17"/>
  <c r="BD314" i="17"/>
  <c r="BD170" i="17"/>
  <c r="BD26" i="17"/>
  <c r="BD409" i="17"/>
  <c r="BD265" i="17"/>
  <c r="BD121" i="17"/>
  <c r="BD5987" i="17"/>
  <c r="BD6523" i="17"/>
  <c r="BD7622" i="17"/>
  <c r="BD6985" i="17"/>
  <c r="BD4891" i="17"/>
  <c r="BD4757" i="17"/>
  <c r="BD5355" i="17"/>
  <c r="BD4934" i="17"/>
  <c r="BD4801" i="17"/>
  <c r="BD4685" i="17"/>
  <c r="BD3000" i="17"/>
  <c r="BD4140" i="17"/>
  <c r="BD4871" i="17"/>
  <c r="BD7175" i="17"/>
  <c r="BD765" i="17"/>
  <c r="BD4964" i="17"/>
  <c r="BD7065" i="17"/>
  <c r="BD2986" i="17"/>
  <c r="BD1845" i="17"/>
  <c r="BD5685" i="17"/>
  <c r="BD2386" i="17"/>
  <c r="BD2841" i="17"/>
  <c r="BD7533" i="17"/>
  <c r="BD5432" i="17"/>
  <c r="BD3164" i="17"/>
  <c r="BD2012" i="17"/>
  <c r="BD860" i="17"/>
  <c r="BD5334" i="17"/>
  <c r="BD66" i="17"/>
  <c r="BD3678" i="17"/>
  <c r="BD594" i="17"/>
  <c r="BD4878" i="17"/>
  <c r="BD1686" i="17"/>
  <c r="BD6234" i="17"/>
  <c r="BD3186" i="17"/>
  <c r="BD102" i="17"/>
  <c r="BD5058" i="17"/>
  <c r="BD2430" i="17"/>
  <c r="BD116" i="17"/>
  <c r="BD7159" i="17"/>
  <c r="BD6583" i="17"/>
  <c r="BD6007" i="17"/>
  <c r="BD7373" i="17"/>
  <c r="BD6797" i="17"/>
  <c r="BD6221" i="17"/>
  <c r="BD7576" i="17"/>
  <c r="BD7000" i="17"/>
  <c r="BD6424" i="17"/>
  <c r="BD5848" i="17"/>
  <c r="BD7203" i="17"/>
  <c r="BD6627" i="17"/>
  <c r="BD6171" i="17"/>
  <c r="BD5751" i="17"/>
  <c r="BD7310" i="17"/>
  <c r="BD6986" i="17"/>
  <c r="BD6674" i="17"/>
  <c r="BD6350" i="17"/>
  <c r="BD6038" i="17"/>
  <c r="BD7669" i="17"/>
  <c r="BD7357" i="17"/>
  <c r="BD7045" i="17"/>
  <c r="BD6733" i="17"/>
  <c r="BD6409" i="17"/>
  <c r="BD6097" i="17"/>
  <c r="BD5785" i="17"/>
  <c r="BD5539" i="17"/>
  <c r="BD5227" i="17"/>
  <c r="BD4939" i="17"/>
  <c r="BD5669" i="17"/>
  <c r="BD5381" i="17"/>
  <c r="BD5093" i="17"/>
  <c r="BD4805" i="17"/>
  <c r="BD5536" i="17"/>
  <c r="BD5248" i="17"/>
  <c r="BD4960" i="17"/>
  <c r="BD5691" i="17"/>
  <c r="BD5403" i="17"/>
  <c r="BD5115" i="17"/>
  <c r="BD4827" i="17"/>
  <c r="BD5558" i="17"/>
  <c r="BD5270" i="17"/>
  <c r="BD4982" i="17"/>
  <c r="BD5713" i="17"/>
  <c r="BD5425" i="17"/>
  <c r="BD5137" i="17"/>
  <c r="BD4849" i="17"/>
  <c r="BD4567" i="17"/>
  <c r="BD4279" i="17"/>
  <c r="BD3991" i="17"/>
  <c r="BD3703" i="17"/>
  <c r="BD4445" i="17"/>
  <c r="BD4157" i="17"/>
  <c r="BD3869" i="17"/>
  <c r="BD4600" i="17"/>
  <c r="BD4324" i="17"/>
  <c r="BD4096" i="17"/>
  <c r="BD3880" i="17"/>
  <c r="BD4683" i="17"/>
  <c r="BD4479" i="17"/>
  <c r="BD4287" i="17"/>
  <c r="BD4119" i="17"/>
  <c r="BD3963" i="17"/>
  <c r="BD3807" i="17"/>
  <c r="BD4670" i="17"/>
  <c r="BD4514" i="17"/>
  <c r="BD4358" i="17"/>
  <c r="BD4202" i="17"/>
  <c r="BD4046" i="17"/>
  <c r="BD3890" i="17"/>
  <c r="BD3722" i="17"/>
  <c r="BD4585" i="17"/>
  <c r="BD4429" i="17"/>
  <c r="BD4273" i="17"/>
  <c r="BD4117" i="17"/>
  <c r="BD3961" i="17"/>
  <c r="BD3805" i="17"/>
  <c r="BD21" i="17"/>
  <c r="BD3559" i="17"/>
  <c r="BD3403" i="17"/>
  <c r="BD3247" i="17"/>
  <c r="BD3079" i="17"/>
  <c r="BD2923" i="17"/>
  <c r="BD2767" i="17"/>
  <c r="BD3629" i="17"/>
  <c r="BD3473" i="17"/>
  <c r="BD3317" i="17"/>
  <c r="BD3161" i="17"/>
  <c r="BD3005" i="17"/>
  <c r="BD2849" i="17"/>
  <c r="BD2693" i="17"/>
  <c r="BD3556" i="17"/>
  <c r="BD3388" i="17"/>
  <c r="BD3232" i="17"/>
  <c r="BD3088" i="17"/>
  <c r="BD2944" i="17"/>
  <c r="BD2800" i="17"/>
  <c r="BD3675" i="17"/>
  <c r="BD3531" i="17"/>
  <c r="BD3387" i="17"/>
  <c r="BD3243" i="17"/>
  <c r="BD3099" i="17"/>
  <c r="BD2955" i="17"/>
  <c r="BD2811" i="17"/>
  <c r="BD2667" i="17"/>
  <c r="BD3674" i="17"/>
  <c r="BD3530" i="17"/>
  <c r="BD3386" i="17"/>
  <c r="BD3242" i="17"/>
  <c r="BD3098" i="17"/>
  <c r="BD2954" i="17"/>
  <c r="BD2810" i="17"/>
  <c r="BD2666" i="17"/>
  <c r="BD3553" i="17"/>
  <c r="BD3409" i="17"/>
  <c r="BD3265" i="17"/>
  <c r="BD3121" i="17"/>
  <c r="BD2977" i="17"/>
  <c r="BD2833" i="17"/>
  <c r="BD2689" i="17"/>
  <c r="BD2575" i="17"/>
  <c r="BD2431" i="17"/>
  <c r="BD2287" i="17"/>
  <c r="BD2143" i="17"/>
  <c r="BD1999" i="17"/>
  <c r="BD1855" i="17"/>
  <c r="BD2561" i="17"/>
  <c r="BD2417" i="17"/>
  <c r="BD2273" i="17"/>
  <c r="BD2129" i="17"/>
  <c r="BD1985" i="17"/>
  <c r="BD1841" i="17"/>
  <c r="BD2548" i="17"/>
  <c r="BD2404" i="17"/>
  <c r="BD2260" i="17"/>
  <c r="BD2116" i="17"/>
  <c r="BD1972" i="17"/>
  <c r="BD1828" i="17"/>
  <c r="BD2403" i="17"/>
  <c r="BD2259" i="17"/>
  <c r="BD2115" i="17"/>
  <c r="BD1971" i="17"/>
  <c r="BD1827" i="17"/>
  <c r="BD1683" i="17"/>
  <c r="BD1539" i="17"/>
  <c r="BD2534" i="17"/>
  <c r="BD2390" i="17"/>
  <c r="BD2246" i="17"/>
  <c r="BD2102" i="17"/>
  <c r="BD1958" i="17"/>
  <c r="BD2641" i="17"/>
  <c r="BD2497" i="17"/>
  <c r="BD2353" i="17"/>
  <c r="BD2209" i="17"/>
  <c r="BD2065" i="17"/>
  <c r="BD1921" i="17"/>
  <c r="BD1777" i="17"/>
  <c r="BD1633" i="17"/>
  <c r="BD1747" i="17"/>
  <c r="BD1603" i="17"/>
  <c r="BD1459" i="17"/>
  <c r="BD1315" i="17"/>
  <c r="BD1171" i="17"/>
  <c r="BD1805" i="17"/>
  <c r="BD1661" i="17"/>
  <c r="BD1517" i="17"/>
  <c r="BD1373" i="17"/>
  <c r="BD1229" i="17"/>
  <c r="BD1085" i="17"/>
  <c r="BD1720" i="17"/>
  <c r="BD1576" i="17"/>
  <c r="BD1432" i="17"/>
  <c r="BD1288" i="17"/>
  <c r="BD1144" i="17"/>
  <c r="BD1479" i="17"/>
  <c r="BD1335" i="17"/>
  <c r="BD1191" i="17"/>
  <c r="BD1047" i="17"/>
  <c r="BD903" i="17"/>
  <c r="BD759" i="17"/>
  <c r="BD615" i="17"/>
  <c r="BD1706" i="17"/>
  <c r="BD1562" i="17"/>
  <c r="BD1418" i="17"/>
  <c r="BD1274" i="17"/>
  <c r="BD1130" i="17"/>
  <c r="BD1513" i="17"/>
  <c r="BD1369" i="17"/>
  <c r="BD1225" i="17"/>
  <c r="BD1081" i="17"/>
  <c r="BD937" i="17"/>
  <c r="BD793" i="17"/>
  <c r="BD649" i="17"/>
  <c r="BD1003" i="17"/>
  <c r="BD859" i="17"/>
  <c r="BD715" i="17"/>
  <c r="BD571" i="17"/>
  <c r="BD427" i="17"/>
  <c r="BD283" i="17"/>
  <c r="BD139" i="17"/>
  <c r="BD1013" i="17"/>
  <c r="BD869" i="17"/>
  <c r="BD725" i="17"/>
  <c r="BD581" i="17"/>
  <c r="BD437" i="17"/>
  <c r="BD293" i="17"/>
  <c r="BD149" i="17"/>
  <c r="BD1024" i="17"/>
  <c r="BD880" i="17"/>
  <c r="BD736" i="17"/>
  <c r="BD592" i="17"/>
  <c r="BD448" i="17"/>
  <c r="BD304" i="17"/>
  <c r="BD160" i="17"/>
  <c r="BD579" i="17"/>
  <c r="BD435" i="17"/>
  <c r="BD291" i="17"/>
  <c r="BD147" i="17"/>
  <c r="BD1022" i="17"/>
  <c r="BD878" i="17"/>
  <c r="BD734" i="17"/>
  <c r="BD590" i="17"/>
  <c r="BD446" i="17"/>
  <c r="BD302" i="17"/>
  <c r="BD158" i="17"/>
  <c r="BD541" i="17"/>
  <c r="BD397" i="17"/>
  <c r="BD253" i="17"/>
  <c r="BD109" i="17"/>
  <c r="BD3563" i="17"/>
  <c r="BD6737" i="17"/>
  <c r="BD5990" i="17"/>
  <c r="BD5479" i="17"/>
  <c r="BD5200" i="17"/>
  <c r="BD4779" i="17"/>
  <c r="BD5377" i="17"/>
  <c r="BD4231" i="17"/>
  <c r="BD2112" i="17"/>
  <c r="BD3336" i="17"/>
  <c r="BD4235" i="17"/>
  <c r="BD6575" i="17"/>
  <c r="BD621" i="17"/>
  <c r="BD4952" i="17"/>
  <c r="BD6981" i="17"/>
  <c r="BD2914" i="17"/>
  <c r="BD1749" i="17"/>
  <c r="BD5517" i="17"/>
  <c r="BD2302" i="17"/>
  <c r="BD2769" i="17"/>
  <c r="BD7461" i="17"/>
  <c r="BD48" i="17"/>
  <c r="BD3152" i="17"/>
  <c r="BD2000" i="17"/>
  <c r="BD848" i="17"/>
  <c r="BD5274" i="17"/>
  <c r="BD7626" i="17"/>
  <c r="BD3618" i="17"/>
  <c r="BD534" i="17"/>
  <c r="BD4818" i="17"/>
  <c r="BD1638" i="17"/>
  <c r="BD6162" i="17"/>
  <c r="BD3126" i="17"/>
  <c r="BD7638" i="17"/>
  <c r="BD4998" i="17"/>
  <c r="BD2370" i="17"/>
  <c r="BD104" i="17"/>
  <c r="BD7147" i="17"/>
  <c r="BD6571" i="17"/>
  <c r="BD5995" i="17"/>
  <c r="BD7361" i="17"/>
  <c r="BD6785" i="17"/>
  <c r="BD6209" i="17"/>
  <c r="BD7564" i="17"/>
  <c r="BD6988" i="17"/>
  <c r="BD6412" i="17"/>
  <c r="BD5836" i="17"/>
  <c r="BD7191" i="17"/>
  <c r="BD6615" i="17"/>
  <c r="BD6147" i="17"/>
  <c r="BD5739" i="17"/>
  <c r="BD7286" i="17"/>
  <c r="BD6974" i="17"/>
  <c r="BD6662" i="17"/>
  <c r="BD6338" i="17"/>
  <c r="BD6026" i="17"/>
  <c r="BD7657" i="17"/>
  <c r="BD7345" i="17"/>
  <c r="BD7033" i="17"/>
  <c r="BD6709" i="17"/>
  <c r="BD6397" i="17"/>
  <c r="BD6085" i="17"/>
  <c r="BD5773" i="17"/>
  <c r="BD5527" i="17"/>
  <c r="BD5215" i="17"/>
  <c r="BD4927" i="17"/>
  <c r="BD5657" i="17"/>
  <c r="BD5369" i="17"/>
  <c r="BD5081" i="17"/>
  <c r="BD4793" i="17"/>
  <c r="BD5524" i="17"/>
  <c r="BD5236" i="17"/>
  <c r="BD4948" i="17"/>
  <c r="BD5679" i="17"/>
  <c r="BD5391" i="17"/>
  <c r="BD5103" i="17"/>
  <c r="BD4815" i="17"/>
  <c r="BD5546" i="17"/>
  <c r="BD5258" i="17"/>
  <c r="BD4970" i="17"/>
  <c r="BD5701" i="17"/>
  <c r="BD5413" i="17"/>
  <c r="BD5125" i="17"/>
  <c r="BD4837" i="17"/>
  <c r="BD4555" i="17"/>
  <c r="BD4267" i="17"/>
  <c r="BD3979" i="17"/>
  <c r="BD30" i="17"/>
  <c r="BD4433" i="17"/>
  <c r="BD4145" i="17"/>
  <c r="BD3857" i="17"/>
  <c r="BD4588" i="17"/>
  <c r="BD4312" i="17"/>
  <c r="BD4084" i="17"/>
  <c r="BD3868" i="17"/>
  <c r="BD4671" i="17"/>
  <c r="BD4467" i="17"/>
  <c r="BD4275" i="17"/>
  <c r="BD4107" i="17"/>
  <c r="BD3951" i="17"/>
  <c r="BD3795" i="17"/>
  <c r="BD4658" i="17"/>
  <c r="BD4502" i="17"/>
  <c r="BD4346" i="17"/>
  <c r="BD4190" i="17"/>
  <c r="BD4034" i="17"/>
  <c r="BD3866" i="17"/>
  <c r="BD3710" i="17"/>
  <c r="BD4573" i="17"/>
  <c r="BD4417" i="17"/>
  <c r="BD4261" i="17"/>
  <c r="BD4105" i="17"/>
  <c r="BD3949" i="17"/>
  <c r="BD3793" i="17"/>
  <c r="BD20" i="17"/>
  <c r="BD3547" i="17"/>
  <c r="BD3391" i="17"/>
  <c r="BD3223" i="17"/>
  <c r="BD3067" i="17"/>
  <c r="BD2911" i="17"/>
  <c r="BD2755" i="17"/>
  <c r="BD3617" i="17"/>
  <c r="BD3461" i="17"/>
  <c r="BD3305" i="17"/>
  <c r="BD3149" i="17"/>
  <c r="BD2993" i="17"/>
  <c r="BD2837" i="17"/>
  <c r="BD2681" i="17"/>
  <c r="BD3532" i="17"/>
  <c r="BD3376" i="17"/>
  <c r="BD3220" i="17"/>
  <c r="BD3076" i="17"/>
  <c r="BD2932" i="17"/>
  <c r="BD2788" i="17"/>
  <c r="BD3663" i="17"/>
  <c r="BD3519" i="17"/>
  <c r="BD3375" i="17"/>
  <c r="BD3231" i="17"/>
  <c r="BD3087" i="17"/>
  <c r="BD2943" i="17"/>
  <c r="BD2799" i="17"/>
  <c r="BD2655" i="17"/>
  <c r="BD3662" i="17"/>
  <c r="BD3518" i="17"/>
  <c r="BD3374" i="17"/>
  <c r="BD3230" i="17"/>
  <c r="BD3086" i="17"/>
  <c r="BD2942" i="17"/>
  <c r="BD2798" i="17"/>
  <c r="BD3685" i="17"/>
  <c r="BD3541" i="17"/>
  <c r="BD3397" i="17"/>
  <c r="BD3253" i="17"/>
  <c r="BD3109" i="17"/>
  <c r="BD2965" i="17"/>
  <c r="BD2821" i="17"/>
  <c r="BD2677" i="17"/>
  <c r="BD2563" i="17"/>
  <c r="BD2419" i="17"/>
  <c r="BD2275" i="17"/>
  <c r="BD2131" i="17"/>
  <c r="BD1987" i="17"/>
  <c r="BD1843" i="17"/>
  <c r="BD2549" i="17"/>
  <c r="BD2405" i="17"/>
  <c r="BD2261" i="17"/>
  <c r="BD2117" i="17"/>
  <c r="BD1973" i="17"/>
  <c r="BD1829" i="17"/>
  <c r="BD2536" i="17"/>
  <c r="BD2392" i="17"/>
  <c r="BD2248" i="17"/>
  <c r="BD2104" i="17"/>
  <c r="BD1960" i="17"/>
  <c r="BD2535" i="17"/>
  <c r="BD2391" i="17"/>
  <c r="BD2247" i="17"/>
  <c r="BD2103" i="17"/>
  <c r="BD1959" i="17"/>
  <c r="BD1815" i="17"/>
  <c r="BD1671" i="17"/>
  <c r="BD1527" i="17"/>
  <c r="BD2522" i="17"/>
  <c r="BD2378" i="17"/>
  <c r="BD2234" i="17"/>
  <c r="BD2090" i="17"/>
  <c r="BD1946" i="17"/>
  <c r="BD2629" i="17"/>
  <c r="BD2485" i="17"/>
  <c r="BD2341" i="17"/>
  <c r="BD2197" i="17"/>
  <c r="BD2053" i="17"/>
  <c r="BD1909" i="17"/>
  <c r="BD1765" i="17"/>
  <c r="BD1621" i="17"/>
  <c r="BD1735" i="17"/>
  <c r="BD1591" i="17"/>
  <c r="BD1447" i="17"/>
  <c r="BD1303" i="17"/>
  <c r="BD1159" i="17"/>
  <c r="BD1793" i="17"/>
  <c r="BD1649" i="17"/>
  <c r="BD1505" i="17"/>
  <c r="BD1361" i="17"/>
  <c r="BD1217" i="17"/>
  <c r="BD1073" i="17"/>
  <c r="BD1708" i="17"/>
  <c r="BD1564" i="17"/>
  <c r="BD1420" i="17"/>
  <c r="BD1276" i="17"/>
  <c r="BD1132" i="17"/>
  <c r="BD1467" i="17"/>
  <c r="BD1323" i="17"/>
  <c r="BD1179" i="17"/>
  <c r="BD1035" i="17"/>
  <c r="BD891" i="17"/>
  <c r="BD747" i="17"/>
  <c r="BD603" i="17"/>
  <c r="BD1694" i="17"/>
  <c r="BD1550" i="17"/>
  <c r="BD1406" i="17"/>
  <c r="BD1262" i="17"/>
  <c r="BD1118" i="17"/>
  <c r="BD1501" i="17"/>
  <c r="BD1357" i="17"/>
  <c r="BD1213" i="17"/>
  <c r="BD1069" i="17"/>
  <c r="BD925" i="17"/>
  <c r="BD781" i="17"/>
  <c r="BD637" i="17"/>
  <c r="BD991" i="17"/>
  <c r="BD847" i="17"/>
  <c r="BD703" i="17"/>
  <c r="BD559" i="17"/>
  <c r="BD415" i="17"/>
  <c r="BD271" i="17"/>
  <c r="BD127" i="17"/>
  <c r="BD1001" i="17"/>
  <c r="BD857" i="17"/>
  <c r="BD713" i="17"/>
  <c r="BD569" i="17"/>
  <c r="BD425" i="17"/>
  <c r="BD281" i="17"/>
  <c r="BD137" i="17"/>
  <c r="BD1012" i="17"/>
  <c r="BD868" i="17"/>
  <c r="BD724" i="17"/>
  <c r="BD580" i="17"/>
  <c r="BD436" i="17"/>
  <c r="BD292" i="17"/>
  <c r="BD148" i="17"/>
  <c r="BD567" i="17"/>
  <c r="BD423" i="17"/>
  <c r="BD279" i="17"/>
  <c r="BD135" i="17"/>
  <c r="BD1010" i="17"/>
  <c r="BD866" i="17"/>
  <c r="BD722" i="17"/>
  <c r="BD578" i="17"/>
  <c r="BD434" i="17"/>
  <c r="BD290" i="17"/>
  <c r="BD146" i="17"/>
  <c r="BD529" i="17"/>
  <c r="BD385" i="17"/>
  <c r="BD241" i="17"/>
  <c r="BD97" i="17"/>
  <c r="BD1236" i="17"/>
  <c r="BD2482" i="17"/>
  <c r="BD1822" i="17"/>
  <c r="BD7077" i="17"/>
  <c r="BD3092" i="17"/>
  <c r="BD788" i="17"/>
  <c r="BD7314" i="17"/>
  <c r="BD294" i="17"/>
  <c r="BD1422" i="17"/>
  <c r="BD2862" i="17"/>
  <c r="BD4794" i="17"/>
  <c r="BD56" i="17"/>
  <c r="BD5947" i="17"/>
  <c r="BD6161" i="17"/>
  <c r="BD6940" i="17"/>
  <c r="BD5788" i="17"/>
  <c r="BD6567" i="17"/>
  <c r="BD7250" i="17"/>
  <c r="BD6614" i="17"/>
  <c r="BD7621" i="17"/>
  <c r="BD6673" i="17"/>
  <c r="BD6049" i="17"/>
  <c r="BD5179" i="17"/>
  <c r="BD5333" i="17"/>
  <c r="BD5488" i="17"/>
  <c r="BD5643" i="17"/>
  <c r="BD5510" i="17"/>
  <c r="BD5665" i="17"/>
  <c r="BD4519" i="17"/>
  <c r="BD1296" i="17"/>
  <c r="BD2592" i="17"/>
  <c r="BD3623" i="17"/>
  <c r="BD6047" i="17"/>
  <c r="BD489" i="17"/>
  <c r="BD4844" i="17"/>
  <c r="BD6597" i="17"/>
  <c r="BD2626" i="17"/>
  <c r="BD117" i="17"/>
  <c r="BD5205" i="17"/>
  <c r="BD1894" i="17"/>
  <c r="BD2481" i="17"/>
  <c r="BD7161" i="17"/>
  <c r="BD44" i="17"/>
  <c r="BD3104" i="17"/>
  <c r="BD1952" i="17"/>
  <c r="BD800" i="17"/>
  <c r="BD5034" i="17"/>
  <c r="BD7374" i="17"/>
  <c r="BD3414" i="17"/>
  <c r="BD366" i="17"/>
  <c r="BD4578" i="17"/>
  <c r="BD1470" i="17"/>
  <c r="BD5982" i="17"/>
  <c r="BD2922" i="17"/>
  <c r="BD7494" i="17"/>
  <c r="BD4854" i="17"/>
  <c r="BD2190" i="17"/>
  <c r="BD68" i="17"/>
  <c r="BD7111" i="17"/>
  <c r="BD6535" i="17"/>
  <c r="BD5959" i="17"/>
  <c r="BD7325" i="17"/>
  <c r="BD6749" i="17"/>
  <c r="BD6173" i="17"/>
  <c r="BD7528" i="17"/>
  <c r="BD6952" i="17"/>
  <c r="BD6376" i="17"/>
  <c r="BD5800" i="17"/>
  <c r="BD7155" i="17"/>
  <c r="BD6579" i="17"/>
  <c r="BD6111" i="17"/>
  <c r="BD7634" i="17"/>
  <c r="BD7262" i="17"/>
  <c r="BD6950" i="17"/>
  <c r="BD6626" i="17"/>
  <c r="BD6314" i="17"/>
  <c r="BD6002" i="17"/>
  <c r="BD7633" i="17"/>
  <c r="BD7321" i="17"/>
  <c r="BD6997" i="17"/>
  <c r="BD6685" i="17"/>
  <c r="BD6373" i="17"/>
  <c r="BD6061" i="17"/>
  <c r="BD5749" i="17"/>
  <c r="BD5503" i="17"/>
  <c r="BD5191" i="17"/>
  <c r="BD4903" i="17"/>
  <c r="BD5633" i="17"/>
  <c r="BD5345" i="17"/>
  <c r="BD5057" i="17"/>
  <c r="BD4769" i="17"/>
  <c r="BD5500" i="17"/>
  <c r="BD5212" i="17"/>
  <c r="BD4924" i="17"/>
  <c r="BD5655" i="17"/>
  <c r="BD5367" i="17"/>
  <c r="BD5079" i="17"/>
  <c r="BD4791" i="17"/>
  <c r="BD5522" i="17"/>
  <c r="BD5234" i="17"/>
  <c r="BD4946" i="17"/>
  <c r="BD5677" i="17"/>
  <c r="BD5389" i="17"/>
  <c r="BD5101" i="17"/>
  <c r="BD4813" i="17"/>
  <c r="BD4531" i="17"/>
  <c r="BD4243" i="17"/>
  <c r="BD3955" i="17"/>
  <c r="BD4697" i="17"/>
  <c r="BD4409" i="17"/>
  <c r="BD4121" i="17"/>
  <c r="BD3833" i="17"/>
  <c r="BD4564" i="17"/>
  <c r="BD4300" i="17"/>
  <c r="BD4048" i="17"/>
  <c r="BD3844" i="17"/>
  <c r="BD4635" i="17"/>
  <c r="BD4455" i="17"/>
  <c r="BD4263" i="17"/>
  <c r="BD4095" i="17"/>
  <c r="BD3939" i="17"/>
  <c r="BD3783" i="17"/>
  <c r="BD4646" i="17"/>
  <c r="BD4490" i="17"/>
  <c r="BD4334" i="17"/>
  <c r="BD4178" i="17"/>
  <c r="BD4010" i="17"/>
  <c r="BD3854" i="17"/>
  <c r="BD3698" i="17"/>
  <c r="BD4561" i="17"/>
  <c r="BD4405" i="17"/>
  <c r="BD4249" i="17"/>
  <c r="BD4093" i="17"/>
  <c r="BD3937" i="17"/>
  <c r="BD3781" i="17"/>
  <c r="BD3691" i="17"/>
  <c r="BD3535" i="17"/>
  <c r="BD3367" i="17"/>
  <c r="BD3211" i="17"/>
  <c r="BD3055" i="17"/>
  <c r="BD2899" i="17"/>
  <c r="BD2743" i="17"/>
  <c r="BD3605" i="17"/>
  <c r="BD3449" i="17"/>
  <c r="BD3293" i="17"/>
  <c r="BD3137" i="17"/>
  <c r="BD2981" i="17"/>
  <c r="BD2825" i="17"/>
  <c r="BD3676" i="17"/>
  <c r="BD3520" i="17"/>
  <c r="BD3364" i="17"/>
  <c r="BD3208" i="17"/>
  <c r="BD3064" i="17"/>
  <c r="BD2920" i="17"/>
  <c r="BD2776" i="17"/>
  <c r="BD3651" i="17"/>
  <c r="BD3507" i="17"/>
  <c r="BD3363" i="17"/>
  <c r="BD3219" i="17"/>
  <c r="BD3075" i="17"/>
  <c r="BD2931" i="17"/>
  <c r="BD2787" i="17"/>
  <c r="BD2643" i="17"/>
  <c r="BD3650" i="17"/>
  <c r="BD3506" i="17"/>
  <c r="BD3362" i="17"/>
  <c r="BD3218" i="17"/>
  <c r="BD3074" i="17"/>
  <c r="BD2930" i="17"/>
  <c r="BD2786" i="17"/>
  <c r="BD3673" i="17"/>
  <c r="BD3529" i="17"/>
  <c r="BD3385" i="17"/>
  <c r="BD3241" i="17"/>
  <c r="BD3097" i="17"/>
  <c r="BD2953" i="17"/>
  <c r="BD2809" i="17"/>
  <c r="BD2665" i="17"/>
  <c r="BD2551" i="17"/>
  <c r="BD2407" i="17"/>
  <c r="BD2263" i="17"/>
  <c r="BD2119" i="17"/>
  <c r="BD1975" i="17"/>
  <c r="BD1831" i="17"/>
  <c r="BD2537" i="17"/>
  <c r="BD2393" i="17"/>
  <c r="BD2249" i="17"/>
  <c r="BD2105" i="17"/>
  <c r="BD1961" i="17"/>
  <c r="BD2668" i="17"/>
  <c r="BD2524" i="17"/>
  <c r="BD2380" i="17"/>
  <c r="BD2236" i="17"/>
  <c r="BD2092" i="17"/>
  <c r="BD1948" i="17"/>
  <c r="BD2523" i="17"/>
  <c r="BD2379" i="17"/>
  <c r="BD2235" i="17"/>
  <c r="BD2091" i="17"/>
  <c r="BD1947" i="17"/>
  <c r="BD1803" i="17"/>
  <c r="BD1659" i="17"/>
  <c r="BD2654" i="17"/>
  <c r="BD2510" i="17"/>
  <c r="BD2366" i="17"/>
  <c r="BD2222" i="17"/>
  <c r="BD2078" i="17"/>
  <c r="BD1934" i="17"/>
  <c r="BD2617" i="17"/>
  <c r="BD2473" i="17"/>
  <c r="BD2329" i="17"/>
  <c r="BD2185" i="17"/>
  <c r="BD2041" i="17"/>
  <c r="BD1897" i="17"/>
  <c r="BD1753" i="17"/>
  <c r="BD1609" i="17"/>
  <c r="BD1723" i="17"/>
  <c r="BD1579" i="17"/>
  <c r="BD1435" i="17"/>
  <c r="BD1291" i="17"/>
  <c r="BD1147" i="17"/>
  <c r="BD1781" i="17"/>
  <c r="BD1637" i="17"/>
  <c r="BD1493" i="17"/>
  <c r="BD1349" i="17"/>
  <c r="BD1205" i="17"/>
  <c r="BD1061" i="17"/>
  <c r="BD1696" i="17"/>
  <c r="BD1552" i="17"/>
  <c r="BD1408" i="17"/>
  <c r="BD1264" i="17"/>
  <c r="BD1120" i="17"/>
  <c r="BD1455" i="17"/>
  <c r="BD1311" i="17"/>
  <c r="BD1167" i="17"/>
  <c r="BD1023" i="17"/>
  <c r="BD879" i="17"/>
  <c r="BD735" i="17"/>
  <c r="BD591" i="17"/>
  <c r="BD1682" i="17"/>
  <c r="BD1538" i="17"/>
  <c r="BD1394" i="17"/>
  <c r="BD1250" i="17"/>
  <c r="BD1106" i="17"/>
  <c r="BD1489" i="17"/>
  <c r="BD1345" i="17"/>
  <c r="BD1201" i="17"/>
  <c r="BD1057" i="17"/>
  <c r="BD913" i="17"/>
  <c r="BD769" i="17"/>
  <c r="BD625" i="17"/>
  <c r="BD979" i="17"/>
  <c r="BD835" i="17"/>
  <c r="BD691" i="17"/>
  <c r="BD547" i="17"/>
  <c r="BD403" i="17"/>
  <c r="BD259" i="17"/>
  <c r="BD115" i="17"/>
  <c r="BD989" i="17"/>
  <c r="BD845" i="17"/>
  <c r="BD701" i="17"/>
  <c r="BD557" i="17"/>
  <c r="BD413" i="17"/>
  <c r="BD269" i="17"/>
  <c r="BD125" i="17"/>
  <c r="BD1000" i="17"/>
  <c r="BD856" i="17"/>
  <c r="BD712" i="17"/>
  <c r="BD568" i="17"/>
  <c r="BD424" i="17"/>
  <c r="BD280" i="17"/>
  <c r="BD136" i="17"/>
  <c r="BD555" i="17"/>
  <c r="BD411" i="17"/>
  <c r="BD267" i="17"/>
  <c r="BD123" i="17"/>
  <c r="BD998" i="17"/>
  <c r="BD854" i="17"/>
  <c r="BD710" i="17"/>
  <c r="BD566" i="17"/>
  <c r="BD422" i="17"/>
  <c r="BD278" i="17"/>
  <c r="BD134" i="17"/>
  <c r="BD517" i="17"/>
  <c r="BD373" i="17"/>
  <c r="BD229" i="17"/>
  <c r="BD85" i="17"/>
  <c r="BD2520" i="17"/>
  <c r="BD477" i="17"/>
  <c r="BD4820" i="17"/>
  <c r="BD6513" i="17"/>
  <c r="BD5420" i="17"/>
  <c r="BD5133" i="17"/>
  <c r="BD2409" i="17"/>
  <c r="BD4244" i="17"/>
  <c r="BD1940" i="17"/>
  <c r="BD4974" i="17"/>
  <c r="BD3366" i="17"/>
  <c r="BD4518" i="17"/>
  <c r="BD5862" i="17"/>
  <c r="BD7434" i="17"/>
  <c r="BD2130" i="17"/>
  <c r="BD7099" i="17"/>
  <c r="BD7313" i="17"/>
  <c r="BD7516" i="17"/>
  <c r="BD6364" i="17"/>
  <c r="BD7143" i="17"/>
  <c r="BD6099" i="17"/>
  <c r="BD6926" i="17"/>
  <c r="BD6302" i="17"/>
  <c r="BD7309" i="17"/>
  <c r="BD6361" i="17"/>
  <c r="BD5737" i="17"/>
  <c r="BD5621" i="17"/>
  <c r="BD5045" i="17"/>
  <c r="BD4912" i="17"/>
  <c r="BD5067" i="17"/>
  <c r="BD5222" i="17"/>
  <c r="BD5089" i="17"/>
  <c r="BD3943" i="17"/>
  <c r="BD2208" i="17"/>
  <c r="BD6119" i="17"/>
  <c r="BD288" i="17"/>
  <c r="BD2530" i="17"/>
  <c r="BD6224" i="17"/>
  <c r="BD3922" i="17"/>
  <c r="BD2949" i="17"/>
  <c r="BD5733" i="17"/>
  <c r="BD1882" i="17"/>
  <c r="BD1821" i="17"/>
  <c r="BD6729" i="17"/>
  <c r="BD3358" i="17"/>
  <c r="BD4065" i="17"/>
  <c r="BD3728" i="17"/>
  <c r="BD2576" i="17"/>
  <c r="BD1424" i="17"/>
  <c r="BD272" i="17"/>
  <c r="BD2334" i="17"/>
  <c r="BD5454" i="17"/>
  <c r="BD2058" i="17"/>
  <c r="BD6414" i="17"/>
  <c r="BD3174" i="17"/>
  <c r="BD78" i="17"/>
  <c r="BD4626" i="17"/>
  <c r="BD1554" i="17"/>
  <c r="BD6366" i="17"/>
  <c r="BD3654" i="17"/>
  <c r="BD1014" i="17"/>
  <c r="BD7435" i="17"/>
  <c r="BD6859" i="17"/>
  <c r="BD6283" i="17"/>
  <c r="BD7649" i="17"/>
  <c r="BD7073" i="17"/>
  <c r="BD6497" i="17"/>
  <c r="BD5921" i="17"/>
  <c r="BD7276" i="17"/>
  <c r="BD6700" i="17"/>
  <c r="BD6124" i="17"/>
  <c r="BD7479" i="17"/>
  <c r="BD6903" i="17"/>
  <c r="BD6351" i="17"/>
  <c r="BD5919" i="17"/>
  <c r="BD7478" i="17"/>
  <c r="BD7130" i="17"/>
  <c r="BD6818" i="17"/>
  <c r="BD6494" i="17"/>
  <c r="BD6182" i="17"/>
  <c r="BD5870" i="17"/>
  <c r="BD7501" i="17"/>
  <c r="BD7189" i="17"/>
  <c r="BD6877" i="17"/>
  <c r="BD6553" i="17"/>
  <c r="BD6241" i="17"/>
  <c r="BD5929" i="17"/>
  <c r="BD5683" i="17"/>
  <c r="BD5371" i="17"/>
  <c r="BD5071" i="17"/>
  <c r="BD4783" i="17"/>
  <c r="BD5513" i="17"/>
  <c r="BD5225" i="17"/>
  <c r="BD4937" i="17"/>
  <c r="BD5668" i="17"/>
  <c r="BD5380" i="17"/>
  <c r="BD5092" i="17"/>
  <c r="BD4804" i="17"/>
  <c r="BD5535" i="17"/>
  <c r="BD5247" i="17"/>
  <c r="BD4959" i="17"/>
  <c r="BD5690" i="17"/>
  <c r="BD5402" i="17"/>
  <c r="BD5114" i="17"/>
  <c r="BD4826" i="17"/>
  <c r="BD5557" i="17"/>
  <c r="BD5269" i="17"/>
  <c r="BD4981" i="17"/>
  <c r="BD4699" i="17"/>
  <c r="BD4411" i="17"/>
  <c r="BD4123" i="17"/>
  <c r="BD3835" i="17"/>
  <c r="BD4577" i="17"/>
  <c r="BD4289" i="17"/>
  <c r="BD4001" i="17"/>
  <c r="BD3713" i="17"/>
  <c r="BD4444" i="17"/>
  <c r="BD4180" i="17"/>
  <c r="BD3976" i="17"/>
  <c r="BD3748" i="17"/>
  <c r="BD4563" i="17"/>
  <c r="BD4383" i="17"/>
  <c r="BD4191" i="17"/>
  <c r="BD4035" i="17"/>
  <c r="BD3879" i="17"/>
  <c r="BD3711" i="17"/>
  <c r="BD4574" i="17"/>
  <c r="BD4418" i="17"/>
  <c r="BD4262" i="17"/>
  <c r="BD4106" i="17"/>
  <c r="BD3950" i="17"/>
  <c r="BD3794" i="17"/>
  <c r="BD4657" i="17"/>
  <c r="BD4501" i="17"/>
  <c r="BD4345" i="17"/>
  <c r="BD4189" i="17"/>
  <c r="BD4021" i="17"/>
  <c r="BD3865" i="17"/>
  <c r="BD3709" i="17"/>
  <c r="BD3619" i="17"/>
  <c r="BD3463" i="17"/>
  <c r="BD3307" i="17"/>
  <c r="BD3151" i="17"/>
  <c r="BD2995" i="17"/>
  <c r="BD2839" i="17"/>
  <c r="BD2683" i="17"/>
  <c r="BD3545" i="17"/>
  <c r="BD3377" i="17"/>
  <c r="BD3221" i="17"/>
  <c r="BD3065" i="17"/>
  <c r="BD2909" i="17"/>
  <c r="BD2753" i="17"/>
  <c r="BD3616" i="17"/>
  <c r="BD3460" i="17"/>
  <c r="BD3304" i="17"/>
  <c r="BD3148" i="17"/>
  <c r="BD3004" i="17"/>
  <c r="BD2860" i="17"/>
  <c r="BD2716" i="17"/>
  <c r="BD3591" i="17"/>
  <c r="BD3447" i="17"/>
  <c r="BD3303" i="17"/>
  <c r="BD3159" i="17"/>
  <c r="BD3015" i="17"/>
  <c r="BD2871" i="17"/>
  <c r="BD2727" i="17"/>
  <c r="BD2583" i="17"/>
  <c r="BD3590" i="17"/>
  <c r="BD3446" i="17"/>
  <c r="BD3302" i="17"/>
  <c r="BD3158" i="17"/>
  <c r="BD3014" i="17"/>
  <c r="BD2870" i="17"/>
  <c r="BD2726" i="17"/>
  <c r="BD3613" i="17"/>
  <c r="BD3469" i="17"/>
  <c r="BD3325" i="17"/>
  <c r="BD3181" i="17"/>
  <c r="BD3037" i="17"/>
  <c r="BD2893" i="17"/>
  <c r="BD2749" i="17"/>
  <c r="BD2635" i="17"/>
  <c r="BD2491" i="17"/>
  <c r="BD2347" i="17"/>
  <c r="BD2203" i="17"/>
  <c r="BD2059" i="17"/>
  <c r="BD1915" i="17"/>
  <c r="BD2621" i="17"/>
  <c r="BD2477" i="17"/>
  <c r="BD2333" i="17"/>
  <c r="BD2189" i="17"/>
  <c r="BD2045" i="17"/>
  <c r="BD1901" i="17"/>
  <c r="BD2608" i="17"/>
  <c r="BD2464" i="17"/>
  <c r="BD2320" i="17"/>
  <c r="BD2176" i="17"/>
  <c r="BD2032" i="17"/>
  <c r="BD1888" i="17"/>
  <c r="BD2463" i="17"/>
  <c r="BD2319" i="17"/>
  <c r="BD2175" i="17"/>
  <c r="BD2031" i="17"/>
  <c r="BD1887" i="17"/>
  <c r="BD1743" i="17"/>
  <c r="BD1599" i="17"/>
  <c r="BD2594" i="17"/>
  <c r="BD2450" i="17"/>
  <c r="BD2306" i="17"/>
  <c r="BD2162" i="17"/>
  <c r="BD2018" i="17"/>
  <c r="BD1874" i="17"/>
  <c r="BD2557" i="17"/>
  <c r="BD2413" i="17"/>
  <c r="BD2269" i="17"/>
  <c r="BD2125" i="17"/>
  <c r="BD1981" i="17"/>
  <c r="BD1837" i="17"/>
  <c r="BD1693" i="17"/>
  <c r="BD1807" i="17"/>
  <c r="BD1663" i="17"/>
  <c r="BD1519" i="17"/>
  <c r="BD1375" i="17"/>
  <c r="BD1231" i="17"/>
  <c r="BD1087" i="17"/>
  <c r="BD1721" i="17"/>
  <c r="BD1577" i="17"/>
  <c r="BD1433" i="17"/>
  <c r="BD1289" i="17"/>
  <c r="BD1145" i="17"/>
  <c r="BD1780" i="17"/>
  <c r="BD1636" i="17"/>
  <c r="BD1492" i="17"/>
  <c r="BD1348" i="17"/>
  <c r="BD1204" i="17"/>
  <c r="BD1060" i="17"/>
  <c r="BD1395" i="17"/>
  <c r="BD1251" i="17"/>
  <c r="BD1107" i="17"/>
  <c r="BD963" i="17"/>
  <c r="BD819" i="17"/>
  <c r="BD675" i="17"/>
  <c r="BD1766" i="17"/>
  <c r="BD1622" i="17"/>
  <c r="BD1478" i="17"/>
  <c r="BD1334" i="17"/>
  <c r="BD1190" i="17"/>
  <c r="BD1046" i="17"/>
  <c r="BD1429" i="17"/>
  <c r="BD1285" i="17"/>
  <c r="BD1141" i="17"/>
  <c r="BD997" i="17"/>
  <c r="BD853" i="17"/>
  <c r="BD709" i="17"/>
  <c r="BD565" i="17"/>
  <c r="BD919" i="17"/>
  <c r="BD775" i="17"/>
  <c r="BD631" i="17"/>
  <c r="BD487" i="17"/>
  <c r="BD343" i="17"/>
  <c r="BD199" i="17"/>
  <c r="BD55" i="17"/>
  <c r="BD929" i="17"/>
  <c r="BD785" i="17"/>
  <c r="BD641" i="17"/>
  <c r="BD497" i="17"/>
  <c r="BD353" i="17"/>
  <c r="BD209" i="17"/>
  <c r="BD65" i="17"/>
  <c r="BD940" i="17"/>
  <c r="BD796" i="17"/>
  <c r="BD652" i="17"/>
  <c r="BD508" i="17"/>
  <c r="BD364" i="17"/>
  <c r="BD220" i="17"/>
  <c r="BD76" i="17"/>
  <c r="BD495" i="17"/>
  <c r="BD351" i="17"/>
  <c r="BD207" i="17"/>
  <c r="BD63" i="17"/>
  <c r="BD938" i="17"/>
  <c r="BD794" i="17"/>
  <c r="BD650" i="17"/>
  <c r="BD506" i="17"/>
  <c r="BD362" i="17"/>
  <c r="BD218" i="17"/>
  <c r="BD74" i="17"/>
  <c r="BD457" i="17"/>
  <c r="BD313" i="17"/>
  <c r="BD169" i="17"/>
  <c r="BD25" i="17"/>
  <c r="BD1416" i="17"/>
  <c r="BD5555" i="17"/>
  <c r="BD144" i="17"/>
  <c r="BD1762" i="17"/>
  <c r="BD6164" i="17"/>
  <c r="BD3622" i="17"/>
  <c r="BD2661" i="17"/>
  <c r="BD5361" i="17"/>
  <c r="BD1534" i="17"/>
  <c r="BD1581" i="17"/>
  <c r="BD6429" i="17"/>
  <c r="BD2974" i="17"/>
  <c r="BD3789" i="17"/>
  <c r="BD3680" i="17"/>
  <c r="BD2528" i="17"/>
  <c r="BD1376" i="17"/>
  <c r="BD224" i="17"/>
  <c r="BD2094" i="17"/>
  <c r="BD5310" i="17"/>
  <c r="BD1890" i="17"/>
  <c r="BD6150" i="17"/>
  <c r="BD2994" i="17"/>
  <c r="BD7530" i="17"/>
  <c r="BD4446" i="17"/>
  <c r="BD1338" i="17"/>
  <c r="BD6222" i="17"/>
  <c r="BD3486" i="17"/>
  <c r="BD834" i="17"/>
  <c r="BD7399" i="17"/>
  <c r="BD6823" i="17"/>
  <c r="BD6247" i="17"/>
  <c r="BD7613" i="17"/>
  <c r="BD7037" i="17"/>
  <c r="BD6461" i="17"/>
  <c r="BD5885" i="17"/>
  <c r="BD7240" i="17"/>
  <c r="BD6664" i="17"/>
  <c r="BD6088" i="17"/>
  <c r="BD7443" i="17"/>
  <c r="BD6867" i="17"/>
  <c r="BD6327" i="17"/>
  <c r="BD5895" i="17"/>
  <c r="BD7454" i="17"/>
  <c r="BD7106" i="17"/>
  <c r="BD6782" i="17"/>
  <c r="BD6470" i="17"/>
  <c r="BD6158" i="17"/>
  <c r="BD5846" i="17"/>
  <c r="BD7477" i="17"/>
  <c r="BD7165" i="17"/>
  <c r="BD6841" i="17"/>
  <c r="BD6529" i="17"/>
  <c r="BD6217" i="17"/>
  <c r="BD5905" i="17"/>
  <c r="BD5659" i="17"/>
  <c r="BD5335" i="17"/>
  <c r="BD5047" i="17"/>
  <c r="BD4759" i="17"/>
  <c r="BD5489" i="17"/>
  <c r="BD5201" i="17"/>
  <c r="BD4913" i="17"/>
  <c r="BD5644" i="17"/>
  <c r="BD5356" i="17"/>
  <c r="BD5068" i="17"/>
  <c r="BD4780" i="17"/>
  <c r="BD5511" i="17"/>
  <c r="BD5223" i="17"/>
  <c r="BD4935" i="17"/>
  <c r="BD5666" i="17"/>
  <c r="BD5378" i="17"/>
  <c r="BD5090" i="17"/>
  <c r="BD4802" i="17"/>
  <c r="BD5533" i="17"/>
  <c r="BD5245" i="17"/>
  <c r="BD4957" i="17"/>
  <c r="BD4675" i="17"/>
  <c r="BD4387" i="17"/>
  <c r="BD4099" i="17"/>
  <c r="BD3811" i="17"/>
  <c r="BD4553" i="17"/>
  <c r="BD4265" i="17"/>
  <c r="BD3977" i="17"/>
  <c r="BD4708" i="17"/>
  <c r="BD1248" i="17"/>
  <c r="BD7402" i="17"/>
  <c r="BD4557" i="17"/>
  <c r="BD3261" i="17"/>
  <c r="BD5337" i="17"/>
  <c r="BD1652" i="17"/>
  <c r="BD6126" i="17"/>
  <c r="BD3750" i="17"/>
  <c r="BD2106" i="17"/>
  <c r="BD1482" i="17"/>
  <c r="BD6379" i="17"/>
  <c r="BD6593" i="17"/>
  <c r="BD6796" i="17"/>
  <c r="BD6999" i="17"/>
  <c r="BD7526" i="17"/>
  <c r="BD6542" i="17"/>
  <c r="BD7537" i="17"/>
  <c r="BD6601" i="17"/>
  <c r="BD5719" i="17"/>
  <c r="BD4819" i="17"/>
  <c r="BD4973" i="17"/>
  <c r="BD5128" i="17"/>
  <c r="BD5283" i="17"/>
  <c r="BD5438" i="17"/>
  <c r="BD5593" i="17"/>
  <c r="BD4729" i="17"/>
  <c r="BD3871" i="17"/>
  <c r="BD4253" i="17"/>
  <c r="BD4480" i="17"/>
  <c r="BD4024" i="17"/>
  <c r="BD4611" i="17"/>
  <c r="BD4239" i="17"/>
  <c r="BD3915" i="17"/>
  <c r="BD4622" i="17"/>
  <c r="BD4298" i="17"/>
  <c r="BD3986" i="17"/>
  <c r="BD4693" i="17"/>
  <c r="BD4381" i="17"/>
  <c r="BD4069" i="17"/>
  <c r="BD3757" i="17"/>
  <c r="BD3499" i="17"/>
  <c r="BD3187" i="17"/>
  <c r="BD2875" i="17"/>
  <c r="BD3581" i="17"/>
  <c r="BD3269" i="17"/>
  <c r="BD2945" i="17"/>
  <c r="BD3652" i="17"/>
  <c r="BD3340" i="17"/>
  <c r="BD3040" i="17"/>
  <c r="BD2752" i="17"/>
  <c r="BD3483" i="17"/>
  <c r="BD3195" i="17"/>
  <c r="BD2907" i="17"/>
  <c r="BD2619" i="17"/>
  <c r="BD3482" i="17"/>
  <c r="BD3194" i="17"/>
  <c r="BD2906" i="17"/>
  <c r="BD3649" i="17"/>
  <c r="BD3361" i="17"/>
  <c r="BD3073" i="17"/>
  <c r="BD2785" i="17"/>
  <c r="BD2527" i="17"/>
  <c r="BD2239" i="17"/>
  <c r="BD1951" i="17"/>
  <c r="BD2513" i="17"/>
  <c r="BD2225" i="17"/>
  <c r="BD1937" i="17"/>
  <c r="BD2500" i="17"/>
  <c r="BD2212" i="17"/>
  <c r="BD1924" i="17"/>
  <c r="BD2355" i="17"/>
  <c r="BD2067" i="17"/>
  <c r="BD1779" i="17"/>
  <c r="BD2630" i="17"/>
  <c r="BD2342" i="17"/>
  <c r="BD2054" i="17"/>
  <c r="BD2593" i="17"/>
  <c r="BD2305" i="17"/>
  <c r="BD2017" i="17"/>
  <c r="BD1729" i="17"/>
  <c r="BD1699" i="17"/>
  <c r="BD1411" i="17"/>
  <c r="BD1123" i="17"/>
  <c r="BD1613" i="17"/>
  <c r="BD1325" i="17"/>
  <c r="BD1816" i="17"/>
  <c r="BD1528" i="17"/>
  <c r="BD1240" i="17"/>
  <c r="BD1431" i="17"/>
  <c r="BD1143" i="17"/>
  <c r="BD855" i="17"/>
  <c r="BD1802" i="17"/>
  <c r="BD1514" i="17"/>
  <c r="BD1226" i="17"/>
  <c r="BD1465" i="17"/>
  <c r="BD1177" i="17"/>
  <c r="BD889" i="17"/>
  <c r="BD601" i="17"/>
  <c r="BD811" i="17"/>
  <c r="BD523" i="17"/>
  <c r="BD235" i="17"/>
  <c r="BD965" i="17"/>
  <c r="BD677" i="17"/>
  <c r="BD389" i="17"/>
  <c r="BD101" i="17"/>
  <c r="BD832" i="17"/>
  <c r="BD544" i="17"/>
  <c r="BD256" i="17"/>
  <c r="BD531" i="17"/>
  <c r="BD243" i="17"/>
  <c r="BD974" i="17"/>
  <c r="BD686" i="17"/>
  <c r="BD398" i="17"/>
  <c r="BD110" i="17"/>
  <c r="BD349" i="17"/>
  <c r="BD61" i="17"/>
  <c r="BD6452" i="17"/>
  <c r="BD42" i="17"/>
  <c r="BD7213" i="17"/>
  <c r="BD4828" i="17"/>
  <c r="BD4435" i="17"/>
  <c r="BD4431" i="17"/>
  <c r="BD4154" i="17"/>
  <c r="BD3679" i="17"/>
  <c r="BD3437" i="17"/>
  <c r="BD3639" i="17"/>
  <c r="BD3350" i="17"/>
  <c r="BD2941" i="17"/>
  <c r="BD2381" i="17"/>
  <c r="BD2511" i="17"/>
  <c r="BD2498" i="17"/>
  <c r="BD1885" i="17"/>
  <c r="BD1769" i="17"/>
  <c r="BD1108" i="17"/>
  <c r="BD1382" i="17"/>
  <c r="BD967" i="17"/>
  <c r="BD545" i="17"/>
  <c r="BD124" i="17"/>
  <c r="BD554" i="17"/>
  <c r="BD6683" i="17"/>
  <c r="BD6426" i="17"/>
  <c r="BD6194" i="17"/>
  <c r="BD4971" i="17"/>
  <c r="BD3808" i="17"/>
  <c r="BD4142" i="17"/>
  <c r="BD3343" i="17"/>
  <c r="BD2789" i="17"/>
  <c r="BD3051" i="17"/>
  <c r="BD2762" i="17"/>
  <c r="BD2095" i="17"/>
  <c r="BD2356" i="17"/>
  <c r="BD1635" i="17"/>
  <c r="BD2161" i="17"/>
  <c r="BD1757" i="17"/>
  <c r="BD1287" i="17"/>
  <c r="BD1082" i="17"/>
  <c r="BD667" i="17"/>
  <c r="BD245" i="17"/>
  <c r="BD387" i="17"/>
  <c r="BD493" i="17"/>
  <c r="BD5289" i="17"/>
  <c r="BD7470" i="17"/>
  <c r="BD6315" i="17"/>
  <c r="BD5323" i="17"/>
  <c r="BD5078" i="17"/>
  <c r="BD4240" i="17"/>
  <c r="BD4442" i="17"/>
  <c r="BD3901" i="17"/>
  <c r="BD2707" i="17"/>
  <c r="BD3172" i="17"/>
  <c r="BD2751" i="17"/>
  <c r="BD3493" i="17"/>
  <c r="BD2083" i="17"/>
  <c r="BD2344" i="17"/>
  <c r="BD1623" i="17"/>
  <c r="BD2149" i="17"/>
  <c r="BD1745" i="17"/>
  <c r="BD987" i="17"/>
  <c r="BD1309" i="17"/>
  <c r="BD655" i="17"/>
  <c r="BD233" i="17"/>
  <c r="BD87" i="17"/>
  <c r="BD4364" i="17"/>
  <c r="BD4122" i="17"/>
  <c r="BD6913" i="17"/>
  <c r="BD5571" i="17"/>
  <c r="BD3737" i="17"/>
  <c r="BD4118" i="17"/>
  <c r="BD3007" i="17"/>
  <c r="BD2872" i="17"/>
  <c r="BD2738" i="17"/>
  <c r="BD2071" i="17"/>
  <c r="BD2044" i="17"/>
  <c r="BD1886" i="17"/>
  <c r="BD1733" i="17"/>
  <c r="BD1263" i="17"/>
  <c r="BD1297" i="17"/>
  <c r="BD67" i="17"/>
  <c r="BD88" i="17"/>
  <c r="BD181" i="17"/>
  <c r="BD4824" i="17"/>
  <c r="BD4858" i="17"/>
  <c r="BD3561" i="17"/>
  <c r="BD2385" i="17"/>
  <c r="BD4521" i="17"/>
  <c r="BD1508" i="17"/>
  <c r="BD5694" i="17"/>
  <c r="BD3354" i="17"/>
  <c r="BD1698" i="17"/>
  <c r="BD1122" i="17"/>
  <c r="BD6307" i="17"/>
  <c r="BD6521" i="17"/>
  <c r="BD6724" i="17"/>
  <c r="BD6927" i="17"/>
  <c r="BD7502" i="17"/>
  <c r="BD6530" i="17"/>
  <c r="BD7525" i="17"/>
  <c r="BD6589" i="17"/>
  <c r="BD5707" i="17"/>
  <c r="BD4807" i="17"/>
  <c r="BD4961" i="17"/>
  <c r="BD5116" i="17"/>
  <c r="BD5271" i="17"/>
  <c r="BD5426" i="17"/>
  <c r="BD5581" i="17"/>
  <c r="BD4717" i="17"/>
  <c r="BD3859" i="17"/>
  <c r="BD4109" i="17"/>
  <c r="BD4468" i="17"/>
  <c r="BD4012" i="17"/>
  <c r="BD4599" i="17"/>
  <c r="BD4215" i="17"/>
  <c r="BD3903" i="17"/>
  <c r="BD4610" i="17"/>
  <c r="BD4286" i="17"/>
  <c r="BD3974" i="17"/>
  <c r="BD4681" i="17"/>
  <c r="BD4369" i="17"/>
  <c r="BD4057" i="17"/>
  <c r="BD3733" i="17"/>
  <c r="BD3487" i="17"/>
  <c r="BD3175" i="17"/>
  <c r="BD2863" i="17"/>
  <c r="BD3569" i="17"/>
  <c r="BD3257" i="17"/>
  <c r="BD2933" i="17"/>
  <c r="BD3640" i="17"/>
  <c r="BD3328" i="17"/>
  <c r="BD3028" i="17"/>
  <c r="BD2740" i="17"/>
  <c r="BD3471" i="17"/>
  <c r="BD3183" i="17"/>
  <c r="BD2895" i="17"/>
  <c r="BD2607" i="17"/>
  <c r="BD3470" i="17"/>
  <c r="BD3182" i="17"/>
  <c r="BD2894" i="17"/>
  <c r="BD3637" i="17"/>
  <c r="BD3349" i="17"/>
  <c r="BD3061" i="17"/>
  <c r="BD2773" i="17"/>
  <c r="BD2515" i="17"/>
  <c r="BD2227" i="17"/>
  <c r="BD1939" i="17"/>
  <c r="BD2501" i="17"/>
  <c r="BD2213" i="17"/>
  <c r="BD1925" i="17"/>
  <c r="BD2488" i="17"/>
  <c r="BD2200" i="17"/>
  <c r="BD1912" i="17"/>
  <c r="BD2343" i="17"/>
  <c r="BD2055" i="17"/>
  <c r="BD1767" i="17"/>
  <c r="BD2618" i="17"/>
  <c r="BD2330" i="17"/>
  <c r="BD2042" i="17"/>
  <c r="BD2581" i="17"/>
  <c r="BD2293" i="17"/>
  <c r="BD2005" i="17"/>
  <c r="BD1717" i="17"/>
  <c r="BD1687" i="17"/>
  <c r="BD1399" i="17"/>
  <c r="BD1111" i="17"/>
  <c r="BD1601" i="17"/>
  <c r="BD1313" i="17"/>
  <c r="BD1804" i="17"/>
  <c r="BD1516" i="17"/>
  <c r="BD1228" i="17"/>
  <c r="BD1419" i="17"/>
  <c r="BD1131" i="17"/>
  <c r="BD843" i="17"/>
  <c r="BD1790" i="17"/>
  <c r="BD1502" i="17"/>
  <c r="BD1214" i="17"/>
  <c r="BD1453" i="17"/>
  <c r="BD1165" i="17"/>
  <c r="BD877" i="17"/>
  <c r="BD589" i="17"/>
  <c r="BD799" i="17"/>
  <c r="BD511" i="17"/>
  <c r="BD223" i="17"/>
  <c r="BD953" i="17"/>
  <c r="BD665" i="17"/>
  <c r="BD377" i="17"/>
  <c r="BD89" i="17"/>
  <c r="BD820" i="17"/>
  <c r="BD532" i="17"/>
  <c r="BD244" i="17"/>
  <c r="BD519" i="17"/>
  <c r="BD231" i="17"/>
  <c r="BD962" i="17"/>
  <c r="BD674" i="17"/>
  <c r="BD386" i="17"/>
  <c r="BD98" i="17"/>
  <c r="BD337" i="17"/>
  <c r="BD49" i="17"/>
  <c r="BD7317" i="17"/>
  <c r="BD6486" i="17"/>
  <c r="BD6399" i="17"/>
  <c r="BD6206" i="17"/>
  <c r="BD5537" i="17"/>
  <c r="BD5138" i="17"/>
  <c r="BD4276" i="17"/>
  <c r="BD4478" i="17"/>
  <c r="BD4237" i="17"/>
  <c r="BD2731" i="17"/>
  <c r="BD3508" i="17"/>
  <c r="BD3063" i="17"/>
  <c r="BD2774" i="17"/>
  <c r="BD2653" i="17"/>
  <c r="BD2093" i="17"/>
  <c r="BD2223" i="17"/>
  <c r="BD1922" i="17"/>
  <c r="BD1597" i="17"/>
  <c r="BD1193" i="17"/>
  <c r="BD1011" i="17"/>
  <c r="BD1045" i="17"/>
  <c r="BD103" i="17"/>
  <c r="BD412" i="17"/>
  <c r="BD505" i="17"/>
  <c r="BD3740" i="17"/>
  <c r="BD162" i="17"/>
  <c r="BD5933" i="17"/>
  <c r="BD7201" i="17"/>
  <c r="BD5680" i="17"/>
  <c r="BD4423" i="17"/>
  <c r="BD4419" i="17"/>
  <c r="BD4537" i="17"/>
  <c r="BD3031" i="17"/>
  <c r="BD3496" i="17"/>
  <c r="BD2763" i="17"/>
  <c r="BD2929" i="17"/>
  <c r="BD2081" i="17"/>
  <c r="BD1923" i="17"/>
  <c r="BD2449" i="17"/>
  <c r="BD1267" i="17"/>
  <c r="BD1384" i="17"/>
  <c r="BD1658" i="17"/>
  <c r="BD745" i="17"/>
  <c r="BD821" i="17"/>
  <c r="BD400" i="17"/>
  <c r="BD254" i="17"/>
  <c r="BD6357" i="17"/>
  <c r="BD1830" i="17"/>
  <c r="BD7601" i="17"/>
  <c r="BD7094" i="17"/>
  <c r="BD5477" i="17"/>
  <c r="BD5233" i="17"/>
  <c r="BD3796" i="17"/>
  <c r="BD4130" i="17"/>
  <c r="BD3331" i="17"/>
  <c r="BD2777" i="17"/>
  <c r="BD3327" i="17"/>
  <c r="BD2750" i="17"/>
  <c r="BD2371" i="17"/>
  <c r="BD2056" i="17"/>
  <c r="BD2186" i="17"/>
  <c r="BD1543" i="17"/>
  <c r="BD1372" i="17"/>
  <c r="BD1646" i="17"/>
  <c r="BD733" i="17"/>
  <c r="BD809" i="17"/>
  <c r="BD375" i="17"/>
  <c r="BD481" i="17"/>
  <c r="BD2804" i="17"/>
  <c r="BD7169" i="17"/>
  <c r="BD5965" i="17"/>
  <c r="BD5726" i="17"/>
  <c r="BD3760" i="17"/>
  <c r="BD3806" i="17"/>
  <c r="BD3319" i="17"/>
  <c r="BD3472" i="17"/>
  <c r="BD2739" i="17"/>
  <c r="BD3193" i="17"/>
  <c r="BD2057" i="17"/>
  <c r="BD1899" i="17"/>
  <c r="BD2137" i="17"/>
  <c r="BD1445" i="17"/>
  <c r="BD975" i="17"/>
  <c r="BD1009" i="17"/>
  <c r="BD509" i="17"/>
  <c r="BD363" i="17"/>
  <c r="BD3072" i="17"/>
  <c r="BD3322" i="17"/>
  <c r="BD3033" i="17"/>
  <c r="BD1893" i="17"/>
  <c r="BD4137" i="17"/>
  <c r="BD1436" i="17"/>
  <c r="BD5634" i="17"/>
  <c r="BD3234" i="17"/>
  <c r="BD1626" i="17"/>
  <c r="BD1074" i="17"/>
  <c r="BD6295" i="17"/>
  <c r="BD6509" i="17"/>
  <c r="BD6712" i="17"/>
  <c r="BD6915" i="17"/>
  <c r="BD7490" i="17"/>
  <c r="BD6518" i="17"/>
  <c r="BD7513" i="17"/>
  <c r="BD6565" i="17"/>
  <c r="BD5695" i="17"/>
  <c r="BD4795" i="17"/>
  <c r="BD4949" i="17"/>
  <c r="BD5104" i="17"/>
  <c r="BD5259" i="17"/>
  <c r="BD5414" i="17"/>
  <c r="BD5569" i="17"/>
  <c r="BD4711" i="17"/>
  <c r="BD3847" i="17"/>
  <c r="BD4037" i="17"/>
  <c r="BD4456" i="17"/>
  <c r="BD3988" i="17"/>
  <c r="BD4575" i="17"/>
  <c r="BD4203" i="17"/>
  <c r="BD3891" i="17"/>
  <c r="BD4586" i="17"/>
  <c r="BD4274" i="17"/>
  <c r="BD3962" i="17"/>
  <c r="BD4669" i="17"/>
  <c r="BD4357" i="17"/>
  <c r="BD4045" i="17"/>
  <c r="BD3721" i="17"/>
  <c r="BD3475" i="17"/>
  <c r="BD3163" i="17"/>
  <c r="BD2851" i="17"/>
  <c r="BD3557" i="17"/>
  <c r="BD3233" i="17"/>
  <c r="BD2921" i="17"/>
  <c r="BD3628" i="17"/>
  <c r="BD3316" i="17"/>
  <c r="BD3016" i="17"/>
  <c r="BD2728" i="17"/>
  <c r="BD3459" i="17"/>
  <c r="BD3171" i="17"/>
  <c r="BD2883" i="17"/>
  <c r="BD2595" i="17"/>
  <c r="BD3458" i="17"/>
  <c r="BD3170" i="17"/>
  <c r="BD2882" i="17"/>
  <c r="BD3625" i="17"/>
  <c r="BD3337" i="17"/>
  <c r="BD3049" i="17"/>
  <c r="BD2761" i="17"/>
  <c r="BD2503" i="17"/>
  <c r="BD2215" i="17"/>
  <c r="BD1927" i="17"/>
  <c r="BD2489" i="17"/>
  <c r="BD2201" i="17"/>
  <c r="BD1913" i="17"/>
  <c r="BD2476" i="17"/>
  <c r="BD2188" i="17"/>
  <c r="BD1900" i="17"/>
  <c r="BD2331" i="17"/>
  <c r="BD2043" i="17"/>
  <c r="BD1755" i="17"/>
  <c r="BD2606" i="17"/>
  <c r="BD2318" i="17"/>
  <c r="BD2030" i="17"/>
  <c r="BD2569" i="17"/>
  <c r="BD2281" i="17"/>
  <c r="BD1993" i="17"/>
  <c r="BD1705" i="17"/>
  <c r="BD1675" i="17"/>
  <c r="BD1387" i="17"/>
  <c r="BD1099" i="17"/>
  <c r="BD1589" i="17"/>
  <c r="BD1301" i="17"/>
  <c r="BD1792" i="17"/>
  <c r="BD1504" i="17"/>
  <c r="BD1216" i="17"/>
  <c r="BD1407" i="17"/>
  <c r="BD1119" i="17"/>
  <c r="BD831" i="17"/>
  <c r="BD1778" i="17"/>
  <c r="BD1490" i="17"/>
  <c r="BD1202" i="17"/>
  <c r="BD1441" i="17"/>
  <c r="BD1153" i="17"/>
  <c r="BD865" i="17"/>
  <c r="BD577" i="17"/>
  <c r="BD787" i="17"/>
  <c r="BD499" i="17"/>
  <c r="BD211" i="17"/>
  <c r="BD941" i="17"/>
  <c r="BD653" i="17"/>
  <c r="BD365" i="17"/>
  <c r="BD77" i="17"/>
  <c r="BD808" i="17"/>
  <c r="BD520" i="17"/>
  <c r="BD232" i="17"/>
  <c r="BD507" i="17"/>
  <c r="BD219" i="17"/>
  <c r="BD950" i="17"/>
  <c r="BD662" i="17"/>
  <c r="BD374" i="17"/>
  <c r="BD86" i="17"/>
  <c r="BD325" i="17"/>
  <c r="BD37" i="17"/>
  <c r="BD6261" i="17"/>
  <c r="BD5945" i="17"/>
  <c r="BD5395" i="17"/>
  <c r="BD4983" i="17"/>
  <c r="BD4601" i="17"/>
  <c r="BD4083" i="17"/>
  <c r="BD3842" i="17"/>
  <c r="BD3355" i="17"/>
  <c r="BD3125" i="17"/>
  <c r="BD2908" i="17"/>
  <c r="BD2775" i="17"/>
  <c r="BD3517" i="17"/>
  <c r="BD2395" i="17"/>
  <c r="BD2656" i="17"/>
  <c r="BD1647" i="17"/>
  <c r="BD2173" i="17"/>
  <c r="BD1481" i="17"/>
  <c r="BD1299" i="17"/>
  <c r="BD1094" i="17"/>
  <c r="BD391" i="17"/>
  <c r="BD988" i="17"/>
  <c r="BD842" i="17"/>
  <c r="BD6789" i="17"/>
  <c r="BD7447" i="17"/>
  <c r="BD6387" i="17"/>
  <c r="BD5383" i="17"/>
  <c r="BD5126" i="17"/>
  <c r="BD3821" i="17"/>
  <c r="BD3759" i="17"/>
  <c r="BD3913" i="17"/>
  <c r="BD3425" i="17"/>
  <c r="BD2896" i="17"/>
  <c r="BD3626" i="17"/>
  <c r="BD3217" i="17"/>
  <c r="BD2657" i="17"/>
  <c r="BD2068" i="17"/>
  <c r="BD2486" i="17"/>
  <c r="BD1873" i="17"/>
  <c r="BD1181" i="17"/>
  <c r="BD999" i="17"/>
  <c r="BD1321" i="17"/>
  <c r="BD91" i="17"/>
  <c r="BD688" i="17"/>
  <c r="BD542" i="17"/>
  <c r="BD6152" i="17"/>
  <c r="BD7387" i="17"/>
  <c r="BD6146" i="17"/>
  <c r="BD4768" i="17"/>
  <c r="BD4541" i="17"/>
  <c r="BD4059" i="17"/>
  <c r="BD4213" i="17"/>
  <c r="BD3413" i="17"/>
  <c r="BD3615" i="17"/>
  <c r="BD3326" i="17"/>
  <c r="BD2659" i="17"/>
  <c r="BD2069" i="17"/>
  <c r="BD2199" i="17"/>
  <c r="BD2437" i="17"/>
  <c r="BD1255" i="17"/>
  <c r="BD1084" i="17"/>
  <c r="BD1070" i="17"/>
  <c r="BD367" i="17"/>
  <c r="BD676" i="17"/>
  <c r="BD530" i="17"/>
  <c r="BD4810" i="17"/>
  <c r="BD6955" i="17"/>
  <c r="BD5906" i="17"/>
  <c r="BD5416" i="17"/>
  <c r="BD4397" i="17"/>
  <c r="BD4047" i="17"/>
  <c r="BD4201" i="17"/>
  <c r="BD3401" i="17"/>
  <c r="BD3603" i="17"/>
  <c r="BD3026" i="17"/>
  <c r="BD2359" i="17"/>
  <c r="BD2332" i="17"/>
  <c r="BD2462" i="17"/>
  <c r="BD1819" i="17"/>
  <c r="BD1360" i="17"/>
  <c r="BD1346" i="17"/>
  <c r="BD355" i="17"/>
  <c r="BD664" i="17"/>
  <c r="BD518" i="17"/>
  <c r="BD1344" i="17"/>
  <c r="BD1702" i="17"/>
  <c r="BD2577" i="17"/>
  <c r="BD1533" i="17"/>
  <c r="BD3717" i="17"/>
  <c r="BD1364" i="17"/>
  <c r="BD5202" i="17"/>
  <c r="BD2934" i="17"/>
  <c r="BD1278" i="17"/>
  <c r="BD774" i="17"/>
  <c r="BD6235" i="17"/>
  <c r="BD6449" i="17"/>
  <c r="BD6652" i="17"/>
  <c r="BD6855" i="17"/>
  <c r="BD7418" i="17"/>
  <c r="BD6458" i="17"/>
  <c r="BD7465" i="17"/>
  <c r="BD6517" i="17"/>
  <c r="BD5647" i="17"/>
  <c r="BD4747" i="17"/>
  <c r="BD4901" i="17"/>
  <c r="BD5056" i="17"/>
  <c r="BD5211" i="17"/>
  <c r="BD5366" i="17"/>
  <c r="BD5521" i="17"/>
  <c r="BD4663" i="17"/>
  <c r="BD3799" i="17"/>
  <c r="BD4025" i="17"/>
  <c r="BD4420" i="17"/>
  <c r="BD3952" i="17"/>
  <c r="BD4551" i="17"/>
  <c r="BD4179" i="17"/>
  <c r="BD3855" i="17"/>
  <c r="BD4562" i="17"/>
  <c r="BD4250" i="17"/>
  <c r="BD3938" i="17"/>
  <c r="BD4645" i="17"/>
  <c r="BD4333" i="17"/>
  <c r="BD4009" i="17"/>
  <c r="BD3697" i="17"/>
  <c r="BD3451" i="17"/>
  <c r="BD3139" i="17"/>
  <c r="BD2827" i="17"/>
  <c r="BD3521" i="17"/>
  <c r="BD3209" i="17"/>
  <c r="BD2897" i="17"/>
  <c r="BD3604" i="17"/>
  <c r="BD3292" i="17"/>
  <c r="BD2992" i="17"/>
  <c r="BD2704" i="17"/>
  <c r="BD3435" i="17"/>
  <c r="BD3147" i="17"/>
  <c r="BD2859" i="17"/>
  <c r="BD2571" i="17"/>
  <c r="BD3434" i="17"/>
  <c r="BD3146" i="17"/>
  <c r="BD2858" i="17"/>
  <c r="BD3601" i="17"/>
  <c r="BD3313" i="17"/>
  <c r="BD3025" i="17"/>
  <c r="BD2737" i="17"/>
  <c r="BD2479" i="17"/>
  <c r="BD2191" i="17"/>
  <c r="BD1903" i="17"/>
  <c r="BD2465" i="17"/>
  <c r="BD2177" i="17"/>
  <c r="BD1889" i="17"/>
  <c r="BD2452" i="17"/>
  <c r="BD2164" i="17"/>
  <c r="BD1876" i="17"/>
  <c r="BD2307" i="17"/>
  <c r="BD2019" i="17"/>
  <c r="BD1731" i="17"/>
  <c r="BD2582" i="17"/>
  <c r="BD2294" i="17"/>
  <c r="BD2006" i="17"/>
  <c r="BD2545" i="17"/>
  <c r="BD2257" i="17"/>
  <c r="BD1969" i="17"/>
  <c r="BD1681" i="17"/>
  <c r="BD1651" i="17"/>
  <c r="BD1363" i="17"/>
  <c r="BD1075" i="17"/>
  <c r="BD1565" i="17"/>
  <c r="BD1277" i="17"/>
  <c r="BD1768" i="17"/>
  <c r="BD1480" i="17"/>
  <c r="BD1192" i="17"/>
  <c r="BD1383" i="17"/>
  <c r="BD1095" i="17"/>
  <c r="BD807" i="17"/>
  <c r="BD1754" i="17"/>
  <c r="BD1466" i="17"/>
  <c r="BD1178" i="17"/>
  <c r="BD1417" i="17"/>
  <c r="BD1129" i="17"/>
  <c r="BD841" i="17"/>
  <c r="BD553" i="17"/>
  <c r="BD763" i="17"/>
  <c r="BD475" i="17"/>
  <c r="BD187" i="17"/>
  <c r="BD917" i="17"/>
  <c r="BD629" i="17"/>
  <c r="BD341" i="17"/>
  <c r="BD53" i="17"/>
  <c r="BD784" i="17"/>
  <c r="BD496" i="17"/>
  <c r="BD208" i="17"/>
  <c r="BD483" i="17"/>
  <c r="BD195" i="17"/>
  <c r="BD926" i="17"/>
  <c r="BD638" i="17"/>
  <c r="BD350" i="17"/>
  <c r="BD62" i="17"/>
  <c r="BD301" i="17"/>
  <c r="BD3812" i="17"/>
  <c r="BD3965" i="17"/>
  <c r="BD3925" i="17"/>
  <c r="BD3196" i="17"/>
  <c r="BD3062" i="17"/>
  <c r="BD2107" i="17"/>
  <c r="BD2080" i="17"/>
  <c r="BD2210" i="17"/>
  <c r="BD1567" i="17"/>
  <c r="BD1684" i="17"/>
  <c r="BD723" i="17"/>
  <c r="BD1333" i="17"/>
  <c r="BD679" i="17"/>
  <c r="BD257" i="17"/>
  <c r="BD399" i="17"/>
  <c r="BD266" i="17"/>
  <c r="BD6296" i="17"/>
  <c r="BD2118" i="17"/>
  <c r="BD6136" i="17"/>
  <c r="BD6253" i="17"/>
  <c r="BD4816" i="17"/>
  <c r="BD4589" i="17"/>
  <c r="BD4071" i="17"/>
  <c r="BD3830" i="17"/>
  <c r="BD3655" i="17"/>
  <c r="BD3113" i="17"/>
  <c r="BD3627" i="17"/>
  <c r="BD3338" i="17"/>
  <c r="BD3505" i="17"/>
  <c r="BD2383" i="17"/>
  <c r="BD2644" i="17"/>
  <c r="BD2211" i="17"/>
  <c r="BD1910" i="17"/>
  <c r="BD1555" i="17"/>
  <c r="BD1672" i="17"/>
  <c r="BD711" i="17"/>
  <c r="BD1033" i="17"/>
  <c r="BD379" i="17"/>
  <c r="BD976" i="17"/>
  <c r="BD99" i="17"/>
  <c r="BD205" i="17"/>
  <c r="BD3668" i="17"/>
  <c r="BD6174" i="17"/>
  <c r="BD6076" i="17"/>
  <c r="BD7141" i="17"/>
  <c r="BD5632" i="17"/>
  <c r="BD4375" i="17"/>
  <c r="BD4407" i="17"/>
  <c r="BD3818" i="17"/>
  <c r="BD3643" i="17"/>
  <c r="BD3089" i="17"/>
  <c r="BD2884" i="17"/>
  <c r="BD3614" i="17"/>
  <c r="BD3205" i="17"/>
  <c r="BD2645" i="17"/>
  <c r="BD2632" i="17"/>
  <c r="BD1911" i="17"/>
  <c r="BD1898" i="17"/>
  <c r="BD1573" i="17"/>
  <c r="BD1169" i="17"/>
  <c r="BD699" i="17"/>
  <c r="BD1021" i="17"/>
  <c r="BD79" i="17"/>
  <c r="BD964" i="17"/>
  <c r="BD818" i="17"/>
  <c r="BD193" i="17"/>
  <c r="BD3510" i="17"/>
  <c r="BD6906" i="17"/>
  <c r="BD7372" i="17"/>
  <c r="BD5991" i="17"/>
  <c r="BD5107" i="17"/>
  <c r="BD4862" i="17"/>
  <c r="BD4192" i="17"/>
  <c r="BD4430" i="17"/>
  <c r="BD3877" i="17"/>
  <c r="BD3077" i="17"/>
  <c r="BD3315" i="17"/>
  <c r="BD3314" i="17"/>
  <c r="BD2647" i="17"/>
  <c r="BD2620" i="17"/>
  <c r="BD1611" i="17"/>
  <c r="BD1849" i="17"/>
  <c r="BD1157" i="17"/>
  <c r="BD687" i="17"/>
  <c r="BD721" i="17"/>
  <c r="BD797" i="17"/>
  <c r="BD376" i="17"/>
  <c r="BD230" i="17"/>
  <c r="BD395" i="17"/>
  <c r="BD6872" i="17"/>
  <c r="BD7257" i="17"/>
  <c r="BD262" i="17"/>
  <c r="BD3956" i="17"/>
  <c r="BD500" i="17"/>
  <c r="BD2574" i="17"/>
  <c r="BD618" i="17"/>
  <c r="BD6846" i="17"/>
  <c r="BD7531" i="17"/>
  <c r="BD5803" i="17"/>
  <c r="BD6017" i="17"/>
  <c r="BD6220" i="17"/>
  <c r="BD6423" i="17"/>
  <c r="BD7166" i="17"/>
  <c r="BD6230" i="17"/>
  <c r="BD7225" i="17"/>
  <c r="BD6277" i="17"/>
  <c r="BD5407" i="17"/>
  <c r="BD5549" i="17"/>
  <c r="BD5704" i="17"/>
  <c r="BD4840" i="17"/>
  <c r="BD4995" i="17"/>
  <c r="BD5150" i="17"/>
  <c r="BD5305" i="17"/>
  <c r="BD4447" i="17"/>
  <c r="BD4613" i="17"/>
  <c r="BD4013" i="17"/>
  <c r="BD4408" i="17"/>
  <c r="BD3940" i="17"/>
  <c r="BD4539" i="17"/>
  <c r="BD4167" i="17"/>
  <c r="BD3843" i="17"/>
  <c r="BD4550" i="17"/>
  <c r="BD4238" i="17"/>
  <c r="BD3926" i="17"/>
  <c r="BD4633" i="17"/>
  <c r="BD4309" i="17"/>
  <c r="BD3997" i="17"/>
  <c r="BD24" i="17"/>
  <c r="BD3439" i="17"/>
  <c r="BD3127" i="17"/>
  <c r="BD2815" i="17"/>
  <c r="BD3509" i="17"/>
  <c r="BD3197" i="17"/>
  <c r="BD2885" i="17"/>
  <c r="BD3592" i="17"/>
  <c r="BD3280" i="17"/>
  <c r="BD2980" i="17"/>
  <c r="BD2692" i="17"/>
  <c r="BD3423" i="17"/>
  <c r="BD3135" i="17"/>
  <c r="BD2847" i="17"/>
  <c r="BD2559" i="17"/>
  <c r="BD3422" i="17"/>
  <c r="BD3134" i="17"/>
  <c r="BD2846" i="17"/>
  <c r="BD3589" i="17"/>
  <c r="BD3301" i="17"/>
  <c r="BD3013" i="17"/>
  <c r="BD2725" i="17"/>
  <c r="BD2467" i="17"/>
  <c r="BD2179" i="17"/>
  <c r="BD1891" i="17"/>
  <c r="BD2453" i="17"/>
  <c r="BD2165" i="17"/>
  <c r="BD1877" i="17"/>
  <c r="BD2440" i="17"/>
  <c r="BD2152" i="17"/>
  <c r="BD1864" i="17"/>
  <c r="BD2295" i="17"/>
  <c r="BD2007" i="17"/>
  <c r="BD1719" i="17"/>
  <c r="BD2570" i="17"/>
  <c r="BD2282" i="17"/>
  <c r="BD1994" i="17"/>
  <c r="BD2533" i="17"/>
  <c r="BD2245" i="17"/>
  <c r="BD1957" i="17"/>
  <c r="BD1669" i="17"/>
  <c r="BD1639" i="17"/>
  <c r="BD1351" i="17"/>
  <c r="BD1063" i="17"/>
  <c r="BD1553" i="17"/>
  <c r="BD1265" i="17"/>
  <c r="BD1756" i="17"/>
  <c r="BD1468" i="17"/>
  <c r="BD1180" i="17"/>
  <c r="BD1371" i="17"/>
  <c r="BD1083" i="17"/>
  <c r="BD795" i="17"/>
  <c r="BD1742" i="17"/>
  <c r="BD1454" i="17"/>
  <c r="BD1166" i="17"/>
  <c r="BD1405" i="17"/>
  <c r="BD1117" i="17"/>
  <c r="BD829" i="17"/>
  <c r="BD1039" i="17"/>
  <c r="BD751" i="17"/>
  <c r="BD463" i="17"/>
  <c r="BD175" i="17"/>
  <c r="BD905" i="17"/>
  <c r="BD617" i="17"/>
  <c r="BD329" i="17"/>
  <c r="BD41" i="17"/>
  <c r="BD772" i="17"/>
  <c r="BD484" i="17"/>
  <c r="BD196" i="17"/>
  <c r="BD471" i="17"/>
  <c r="BD183" i="17"/>
  <c r="BD914" i="17"/>
  <c r="BD626" i="17"/>
  <c r="BD338" i="17"/>
  <c r="BD50" i="17"/>
  <c r="BD289" i="17"/>
  <c r="BD5950" i="17"/>
  <c r="BD356" i="17"/>
  <c r="BD2178" i="17"/>
  <c r="BD222" i="17"/>
  <c r="BD7459" i="17"/>
  <c r="BD6148" i="17"/>
  <c r="BD7154" i="17"/>
  <c r="BD6265" i="17"/>
  <c r="BD5692" i="17"/>
  <c r="BD5293" i="17"/>
  <c r="BD3832" i="17"/>
  <c r="BD3771" i="17"/>
  <c r="BD4549" i="17"/>
  <c r="BD3043" i="17"/>
  <c r="BD2801" i="17"/>
  <c r="BD3351" i="17"/>
  <c r="BD3638" i="17"/>
  <c r="BD3229" i="17"/>
  <c r="BD2669" i="17"/>
  <c r="BD2368" i="17"/>
  <c r="BD1935" i="17"/>
  <c r="BD2461" i="17"/>
  <c r="BD1279" i="17"/>
  <c r="BD1396" i="17"/>
  <c r="BD1670" i="17"/>
  <c r="BD757" i="17"/>
  <c r="BD833" i="17"/>
  <c r="BD700" i="17"/>
  <c r="BD111" i="17"/>
  <c r="BD217" i="17"/>
  <c r="BD5805" i="17"/>
  <c r="BD284" i="17"/>
  <c r="BD7661" i="17"/>
  <c r="BD7142" i="17"/>
  <c r="BD5525" i="17"/>
  <c r="BD5281" i="17"/>
  <c r="BD4264" i="17"/>
  <c r="BD4466" i="17"/>
  <c r="BD4225" i="17"/>
  <c r="BD2719" i="17"/>
  <c r="BD3184" i="17"/>
  <c r="BD3339" i="17"/>
  <c r="BD3050" i="17"/>
  <c r="BD2671" i="17"/>
  <c r="BD2369" i="17"/>
  <c r="BD2499" i="17"/>
  <c r="BD2198" i="17"/>
  <c r="BD1585" i="17"/>
  <c r="BD1469" i="17"/>
  <c r="BD1096" i="17"/>
  <c r="BD1370" i="17"/>
  <c r="BD955" i="17"/>
  <c r="BD533" i="17"/>
  <c r="BD112" i="17"/>
  <c r="BD830" i="17"/>
  <c r="BD5495" i="17"/>
  <c r="BD212" i="17"/>
  <c r="BD5873" i="17"/>
  <c r="BD6205" i="17"/>
  <c r="BD4923" i="17"/>
  <c r="BD3749" i="17"/>
  <c r="BD3747" i="17"/>
  <c r="BD4525" i="17"/>
  <c r="BD3019" i="17"/>
  <c r="BD3484" i="17"/>
  <c r="BD3039" i="17"/>
  <c r="BD3038" i="17"/>
  <c r="BD2917" i="17"/>
  <c r="BD2357" i="17"/>
  <c r="BD2487" i="17"/>
  <c r="BD2474" i="17"/>
  <c r="BD1861" i="17"/>
  <c r="BD1457" i="17"/>
  <c r="BD1275" i="17"/>
  <c r="BD1358" i="17"/>
  <c r="BD943" i="17"/>
  <c r="BD521" i="17"/>
  <c r="BD100" i="17"/>
  <c r="BD242" i="17"/>
  <c r="BD3298" i="17"/>
  <c r="BD5106" i="17"/>
  <c r="BD7575" i="17"/>
  <c r="BD5261" i="17"/>
  <c r="BD4159" i="17"/>
  <c r="BD4395" i="17"/>
  <c r="BD4513" i="17"/>
  <c r="BD2695" i="17"/>
  <c r="BD3160" i="17"/>
  <c r="BD3602" i="17"/>
  <c r="BD2905" i="17"/>
  <c r="BD2345" i="17"/>
  <c r="BD2187" i="17"/>
  <c r="BD2425" i="17"/>
  <c r="BD1243" i="17"/>
  <c r="BD1072" i="17"/>
  <c r="BD1058" i="17"/>
  <c r="BD643" i="17"/>
  <c r="BD952" i="17"/>
  <c r="BD806" i="17"/>
  <c r="BD7642" i="17"/>
  <c r="BD4570" i="17"/>
  <c r="BD2362" i="17"/>
  <c r="BD3874" i="17"/>
  <c r="BD2660" i="17"/>
  <c r="BD2766" i="17"/>
  <c r="BD6534" i="17"/>
  <c r="BD4746" i="17"/>
  <c r="BD3774" i="17"/>
  <c r="BD6883" i="17"/>
  <c r="BD7097" i="17"/>
  <c r="BD7300" i="17"/>
  <c r="BD7503" i="17"/>
  <c r="BD5967" i="17"/>
  <c r="BD6842" i="17"/>
  <c r="BD5894" i="17"/>
  <c r="BD6901" i="17"/>
  <c r="BD5953" i="17"/>
  <c r="BD5095" i="17"/>
  <c r="BD5249" i="17"/>
  <c r="BD5404" i="17"/>
  <c r="BD5559" i="17"/>
  <c r="BD5714" i="17"/>
  <c r="BD4850" i="17"/>
  <c r="BD5005" i="17"/>
  <c r="BD4147" i="17"/>
  <c r="BD4325" i="17"/>
  <c r="BD3725" i="17"/>
  <c r="BD4168" i="17"/>
  <c r="BD3736" i="17"/>
  <c r="BD4347" i="17"/>
  <c r="BD4023" i="17"/>
  <c r="BD3699" i="17"/>
  <c r="BD4406" i="17"/>
  <c r="BD4094" i="17"/>
  <c r="BD3782" i="17"/>
  <c r="BD4489" i="17"/>
  <c r="BD4165" i="17"/>
  <c r="BD3853" i="17"/>
  <c r="BD3607" i="17"/>
  <c r="BD3295" i="17"/>
  <c r="BD2983" i="17"/>
  <c r="BD3689" i="17"/>
  <c r="BD3365" i="17"/>
  <c r="BD3053" i="17"/>
  <c r="BD2741" i="17"/>
  <c r="BD3448" i="17"/>
  <c r="BD3136" i="17"/>
  <c r="BD2848" i="17"/>
  <c r="BD3579" i="17"/>
  <c r="BD3291" i="17"/>
  <c r="BD3003" i="17"/>
  <c r="BD2715" i="17"/>
  <c r="BD3578" i="17"/>
  <c r="BD3290" i="17"/>
  <c r="BD3002" i="17"/>
  <c r="BD2714" i="17"/>
  <c r="BD3457" i="17"/>
  <c r="BD3169" i="17"/>
  <c r="BD2881" i="17"/>
  <c r="BD2623" i="17"/>
  <c r="BD2335" i="17"/>
  <c r="BD2047" i="17"/>
  <c r="BD2609" i="17"/>
  <c r="BD2321" i="17"/>
  <c r="BD2033" i="17"/>
  <c r="BD2596" i="17"/>
  <c r="BD2308" i="17"/>
  <c r="BD2020" i="17"/>
  <c r="BD2451" i="17"/>
  <c r="BD2163" i="17"/>
  <c r="BD1875" i="17"/>
  <c r="BD1587" i="17"/>
  <c r="BD2438" i="17"/>
  <c r="BD2150" i="17"/>
  <c r="BD1862" i="17"/>
  <c r="BD2401" i="17"/>
  <c r="BD2113" i="17"/>
  <c r="BD1825" i="17"/>
  <c r="BD1795" i="17"/>
  <c r="BD1507" i="17"/>
  <c r="BD1219" i="17"/>
  <c r="BD1709" i="17"/>
  <c r="BD1421" i="17"/>
  <c r="BD1133" i="17"/>
  <c r="BD1624" i="17"/>
  <c r="BD1336" i="17"/>
  <c r="BD1048" i="17"/>
  <c r="BD1239" i="17"/>
  <c r="BD951" i="17"/>
  <c r="BD663" i="17"/>
  <c r="BD1610" i="17"/>
  <c r="BD1322" i="17"/>
  <c r="BD1561" i="17"/>
  <c r="BD1273" i="17"/>
  <c r="BD985" i="17"/>
  <c r="BD697" i="17"/>
  <c r="BD907" i="17"/>
  <c r="BD619" i="17"/>
  <c r="BD331" i="17"/>
  <c r="BD43" i="17"/>
  <c r="BD773" i="17"/>
  <c r="BD485" i="17"/>
  <c r="BD197" i="17"/>
  <c r="BD928" i="17"/>
  <c r="BD640" i="17"/>
  <c r="BD352" i="17"/>
  <c r="BD64" i="17"/>
  <c r="BD339" i="17"/>
  <c r="BD51" i="17"/>
  <c r="BD782" i="17"/>
  <c r="BD494" i="17"/>
  <c r="BD206" i="17"/>
  <c r="BD445" i="17"/>
  <c r="BD157" i="17"/>
  <c r="BD5794" i="17"/>
  <c r="BD3994" i="17"/>
  <c r="BD1954" i="17"/>
  <c r="BD3430" i="17"/>
  <c r="BD2588" i="17"/>
  <c r="BD2394" i="17"/>
  <c r="BD6474" i="17"/>
  <c r="BD4686" i="17"/>
  <c r="BD3714" i="17"/>
  <c r="BD6871" i="17"/>
  <c r="BD7085" i="17"/>
  <c r="BD7288" i="17"/>
  <c r="BD7491" i="17"/>
  <c r="BD5955" i="17"/>
  <c r="BD6830" i="17"/>
  <c r="BD5882" i="17"/>
  <c r="BD6889" i="17"/>
  <c r="BD5941" i="17"/>
  <c r="BD5083" i="17"/>
  <c r="BD5237" i="17"/>
  <c r="BD5392" i="17"/>
  <c r="BD5547" i="17"/>
  <c r="BD5702" i="17"/>
  <c r="BD4838" i="17"/>
  <c r="BD4993" i="17"/>
  <c r="BD4135" i="17"/>
  <c r="BD4313" i="17"/>
  <c r="BD4696" i="17"/>
  <c r="BD4156" i="17"/>
  <c r="BD3724" i="17"/>
  <c r="BD4335" i="17"/>
  <c r="BD3999" i="17"/>
  <c r="BD4706" i="17"/>
  <c r="BD4394" i="17"/>
  <c r="BD4082" i="17"/>
  <c r="BD3770" i="17"/>
  <c r="BD4477" i="17"/>
  <c r="BD4153" i="17"/>
  <c r="BD3841" i="17"/>
  <c r="BD3595" i="17"/>
  <c r="BD3283" i="17"/>
  <c r="BD2971" i="17"/>
  <c r="BD3665" i="17"/>
  <c r="BD3353" i="17"/>
  <c r="BD3041" i="17"/>
  <c r="BD2729" i="17"/>
  <c r="BD3436" i="17"/>
  <c r="BD3124" i="17"/>
  <c r="BD2836" i="17"/>
  <c r="BD3567" i="17"/>
  <c r="BD3279" i="17"/>
  <c r="BD2991" i="17"/>
  <c r="BD2703" i="17"/>
  <c r="BD3566" i="17"/>
  <c r="BD3278" i="17"/>
  <c r="BD2990" i="17"/>
  <c r="BD2702" i="17"/>
  <c r="BD3445" i="17"/>
  <c r="BD3157" i="17"/>
  <c r="BD2869" i="17"/>
  <c r="BD2611" i="17"/>
  <c r="BD2323" i="17"/>
  <c r="BD2035" i="17"/>
  <c r="BD2597" i="17"/>
  <c r="BD2309" i="17"/>
  <c r="BD2021" i="17"/>
  <c r="BD2584" i="17"/>
  <c r="BD2296" i="17"/>
  <c r="BD2008" i="17"/>
  <c r="BD2439" i="17"/>
  <c r="BD2151" i="17"/>
  <c r="BD1863" i="17"/>
  <c r="BD1575" i="17"/>
  <c r="BD2426" i="17"/>
  <c r="BD2138" i="17"/>
  <c r="BD1850" i="17"/>
  <c r="BD2389" i="17"/>
  <c r="BD2101" i="17"/>
  <c r="BD1813" i="17"/>
  <c r="BD1783" i="17"/>
  <c r="BD1495" i="17"/>
  <c r="BD1207" i="17"/>
  <c r="BD1697" i="17"/>
  <c r="BD1409" i="17"/>
  <c r="BD1121" i="17"/>
  <c r="BD1612" i="17"/>
  <c r="BD1324" i="17"/>
  <c r="BD1515" i="17"/>
  <c r="BD1227" i="17"/>
  <c r="BD939" i="17"/>
  <c r="BD651" i="17"/>
  <c r="BD1598" i="17"/>
  <c r="BD1310" i="17"/>
  <c r="BD1549" i="17"/>
  <c r="BD1261" i="17"/>
  <c r="BD973" i="17"/>
  <c r="BD685" i="17"/>
  <c r="BD895" i="17"/>
  <c r="BD607" i="17"/>
  <c r="BD319" i="17"/>
  <c r="BD31" i="17"/>
  <c r="BD761" i="17"/>
  <c r="BD473" i="17"/>
  <c r="BD185" i="17"/>
  <c r="BD916" i="17"/>
  <c r="BD628" i="17"/>
  <c r="BD340" i="17"/>
  <c r="BD52" i="17"/>
  <c r="BD327" i="17"/>
  <c r="BD39" i="17"/>
  <c r="BD770" i="17"/>
  <c r="BD482" i="17"/>
  <c r="BD194" i="17"/>
  <c r="BD433" i="17"/>
  <c r="BD145" i="17"/>
  <c r="BD84" i="17"/>
  <c r="BD3550" i="17"/>
  <c r="BD1450" i="17"/>
  <c r="BD2902" i="17"/>
  <c r="BD2516" i="17"/>
  <c r="BD2046" i="17"/>
  <c r="BD6090" i="17"/>
  <c r="BD4374" i="17"/>
  <c r="BD3438" i="17"/>
  <c r="BD6811" i="17"/>
  <c r="BD7025" i="17"/>
  <c r="BD7228" i="17"/>
  <c r="BD7431" i="17"/>
  <c r="BD5883" i="17"/>
  <c r="BD6770" i="17"/>
  <c r="BD5834" i="17"/>
  <c r="BD6829" i="17"/>
  <c r="BD5893" i="17"/>
  <c r="BD5035" i="17"/>
  <c r="BD5189" i="17"/>
  <c r="BD5344" i="17"/>
  <c r="BD5499" i="17"/>
  <c r="BD5654" i="17"/>
  <c r="BD4790" i="17"/>
  <c r="BD4945" i="17"/>
  <c r="BD4087" i="17"/>
  <c r="BD4301" i="17"/>
  <c r="BD4552" i="17"/>
  <c r="BD4036" i="17"/>
  <c r="BD4623" i="17"/>
  <c r="BD4251" i="17"/>
  <c r="BD3927" i="17"/>
  <c r="BD4634" i="17"/>
  <c r="BD4322" i="17"/>
  <c r="BD3998" i="17"/>
  <c r="BD4705" i="17"/>
  <c r="BD4393" i="17"/>
  <c r="BD4081" i="17"/>
  <c r="BD3769" i="17"/>
  <c r="BD3511" i="17"/>
  <c r="BD3199" i="17"/>
  <c r="BD2887" i="17"/>
  <c r="BD3593" i="17"/>
  <c r="BD3281" i="17"/>
  <c r="BD2969" i="17"/>
  <c r="BD3664" i="17"/>
  <c r="BD3352" i="17"/>
  <c r="BD3052" i="17"/>
  <c r="BD2764" i="17"/>
  <c r="BD3495" i="17"/>
  <c r="BD3207" i="17"/>
  <c r="BD2919" i="17"/>
  <c r="BD2631" i="17"/>
  <c r="BD3494" i="17"/>
  <c r="BD3206" i="17"/>
  <c r="BD2918" i="17"/>
  <c r="BD3661" i="17"/>
  <c r="BD3373" i="17"/>
  <c r="BD3085" i="17"/>
  <c r="BD2797" i="17"/>
  <c r="BD2539" i="17"/>
  <c r="BD2251" i="17"/>
  <c r="BD1963" i="17"/>
  <c r="BD2525" i="17"/>
  <c r="BD2237" i="17"/>
  <c r="BD1949" i="17"/>
  <c r="BD2512" i="17"/>
  <c r="BD2224" i="17"/>
  <c r="BD1936" i="17"/>
  <c r="BD2367" i="17"/>
  <c r="BD2079" i="17"/>
  <c r="BD1791" i="17"/>
  <c r="BD2642" i="17"/>
  <c r="BD2354" i="17"/>
  <c r="BD2066" i="17"/>
  <c r="BD2605" i="17"/>
  <c r="BD2317" i="17"/>
  <c r="BD2029" i="17"/>
  <c r="BD1741" i="17"/>
  <c r="BD1711" i="17"/>
  <c r="BD1423" i="17"/>
  <c r="BD1135" i="17"/>
  <c r="BD1625" i="17"/>
  <c r="BD1337" i="17"/>
  <c r="BD1049" i="17"/>
  <c r="BD1540" i="17"/>
  <c r="BD1252" i="17"/>
  <c r="BD1443" i="17"/>
  <c r="BD1155" i="17"/>
  <c r="BD867" i="17"/>
  <c r="BD1814" i="17"/>
  <c r="BD1526" i="17"/>
  <c r="BD1238" i="17"/>
  <c r="BD1477" i="17"/>
  <c r="BD1189" i="17"/>
  <c r="BD901" i="17"/>
  <c r="BD613" i="17"/>
  <c r="BD823" i="17"/>
  <c r="BD535" i="17"/>
  <c r="BD247" i="17"/>
  <c r="BD977" i="17"/>
  <c r="BD689" i="17"/>
  <c r="BD401" i="17"/>
  <c r="BD113" i="17"/>
  <c r="BD844" i="17"/>
  <c r="BD556" i="17"/>
  <c r="BD268" i="17"/>
  <c r="BD543" i="17"/>
  <c r="BD255" i="17"/>
  <c r="BD986" i="17"/>
  <c r="BD698" i="17"/>
  <c r="BD410" i="17"/>
  <c r="BD122" i="17"/>
  <c r="BD361" i="17"/>
  <c r="BD73" i="17"/>
  <c r="BD1660" i="17"/>
  <c r="BD388" i="17"/>
  <c r="BD3659" i="17"/>
  <c r="BD6854" i="17"/>
  <c r="BD5017" i="17"/>
  <c r="BD3735" i="17"/>
  <c r="BD3631" i="17"/>
  <c r="BD2765" i="17"/>
  <c r="BD3027" i="17"/>
  <c r="BD3481" i="17"/>
  <c r="BD2633" i="17"/>
  <c r="BD2475" i="17"/>
  <c r="BD2174" i="17"/>
  <c r="BD1531" i="17"/>
  <c r="BD1648" i="17"/>
  <c r="BD1634" i="17"/>
  <c r="BD931" i="17"/>
  <c r="BD221" i="17"/>
  <c r="BD75" i="17"/>
  <c r="BD469" i="17"/>
  <c r="C16" i="13"/>
  <c r="B17" i="13"/>
  <c r="E16" i="13"/>
  <c r="F16" i="13"/>
  <c r="D37" i="8"/>
  <c r="C37" i="8" s="1"/>
  <c r="B16" i="22"/>
  <c r="N11" i="11"/>
  <c r="N12" i="11"/>
  <c r="BB8245" i="17" l="1"/>
  <c r="BB7031" i="17"/>
  <c r="BB8154" i="17"/>
  <c r="BB8011" i="17"/>
  <c r="BB7827" i="17"/>
  <c r="BB7839" i="17"/>
  <c r="BB8306" i="17"/>
  <c r="BB8193" i="17"/>
  <c r="BB8221" i="17"/>
  <c r="BB7870" i="17"/>
  <c r="BB8125" i="17"/>
  <c r="BB8194" i="17"/>
  <c r="BB7882" i="17"/>
  <c r="BB8267" i="17"/>
  <c r="BB8098" i="17"/>
  <c r="BB8412" i="17"/>
  <c r="BB7718" i="17"/>
  <c r="BB8051" i="17"/>
  <c r="BB8209" i="17"/>
  <c r="BB7861" i="17"/>
  <c r="BB7885" i="17"/>
  <c r="BB7853" i="17"/>
  <c r="BB6730" i="17"/>
  <c r="BB8356" i="17"/>
  <c r="BB8299" i="17"/>
  <c r="BB7820" i="17"/>
  <c r="BB7996" i="17"/>
  <c r="BB8094" i="17"/>
  <c r="BB8344" i="17"/>
  <c r="BB8095" i="17"/>
  <c r="BB8005" i="17"/>
  <c r="BB7823" i="17"/>
  <c r="BB8269" i="17"/>
  <c r="BB8012" i="17"/>
  <c r="BB8283" i="17"/>
  <c r="BB7841" i="17"/>
  <c r="BB7779" i="17"/>
  <c r="BB7908" i="17"/>
  <c r="BB8265" i="17"/>
  <c r="BB8201" i="17"/>
  <c r="BB8184" i="17"/>
  <c r="BB4663" i="17"/>
  <c r="BB8277" i="17"/>
  <c r="BB7741" i="17"/>
  <c r="BB8024" i="17"/>
  <c r="BB8130" i="17"/>
  <c r="BB8015" i="17"/>
  <c r="BB8304" i="17"/>
  <c r="BB8250" i="17"/>
  <c r="BB7736" i="17"/>
  <c r="BB8028" i="17"/>
  <c r="BB7678" i="17"/>
  <c r="BB8307" i="17"/>
  <c r="BB8009" i="17"/>
  <c r="BB8169" i="17"/>
  <c r="BB8116" i="17"/>
  <c r="BB8314" i="17"/>
  <c r="BB8101" i="17"/>
  <c r="BB7793" i="17"/>
  <c r="BB8210" i="17"/>
  <c r="BB3298" i="17"/>
  <c r="BB7915" i="17"/>
  <c r="BB7791" i="17"/>
  <c r="BB8266" i="17"/>
  <c r="BB7874" i="17"/>
  <c r="BB7936" i="17"/>
  <c r="BB8302" i="17"/>
  <c r="BB3480" i="17"/>
  <c r="BB854" i="17"/>
  <c r="BB1235" i="17"/>
  <c r="BB7641" i="17"/>
  <c r="BB3963" i="17"/>
  <c r="BB7332" i="17"/>
  <c r="BB4505" i="17"/>
  <c r="BB6097" i="17"/>
  <c r="BB2353" i="17"/>
  <c r="BB6476" i="17"/>
  <c r="BB3181" i="17"/>
  <c r="BB7401" i="17"/>
  <c r="BB7566" i="17"/>
  <c r="BB7119" i="17"/>
  <c r="BB2838" i="17"/>
  <c r="BB4895" i="17"/>
  <c r="BB7314" i="17"/>
  <c r="BB3271" i="17"/>
  <c r="BB6381" i="17"/>
  <c r="BB7920" i="17"/>
  <c r="BB5692" i="17"/>
  <c r="BB8117" i="17"/>
  <c r="BB7792" i="17"/>
  <c r="BB8100" i="17"/>
  <c r="BB8030" i="17"/>
  <c r="BB8389" i="17"/>
  <c r="BB8096" i="17"/>
  <c r="BB8354" i="17"/>
  <c r="BB8046" i="17"/>
  <c r="BB7932" i="17"/>
  <c r="BB6000" i="17"/>
  <c r="BB8394" i="17"/>
  <c r="BB8257" i="17"/>
  <c r="BB8305" i="17"/>
  <c r="BB7676" i="17"/>
  <c r="BB7912" i="17"/>
  <c r="BB8259" i="17"/>
  <c r="BB7786" i="17"/>
  <c r="BB8380" i="17"/>
  <c r="BB8082" i="17"/>
  <c r="BB7753" i="17"/>
  <c r="BB7856" i="17"/>
  <c r="BB7262" i="17"/>
  <c r="BB8064" i="17"/>
  <c r="BB8172" i="17"/>
  <c r="BB8013" i="17"/>
  <c r="BB8031" i="17"/>
  <c r="BB8336" i="17"/>
  <c r="BB7817" i="17"/>
  <c r="BB7893" i="17"/>
  <c r="BB7670" i="17"/>
  <c r="BB8281" i="17"/>
  <c r="BB8308" i="17"/>
  <c r="BB8240" i="17"/>
  <c r="BB8362" i="17"/>
  <c r="BB8262" i="17"/>
  <c r="BB7989" i="17"/>
  <c r="BB8396" i="17"/>
  <c r="BB7894" i="17"/>
  <c r="BB8137" i="17"/>
  <c r="BB7749" i="17"/>
  <c r="BB4466" i="17"/>
  <c r="BB7858" i="17"/>
  <c r="BB7826" i="17"/>
  <c r="BB8261" i="17"/>
  <c r="BB8297" i="17"/>
  <c r="BB7828" i="17"/>
  <c r="BB8014" i="17"/>
  <c r="BB8066" i="17"/>
  <c r="BB8129" i="17"/>
  <c r="BB8175" i="17"/>
  <c r="BB8188" i="17"/>
  <c r="BB8357" i="17"/>
  <c r="BB8087" i="17"/>
  <c r="BB8321" i="17"/>
  <c r="BB7906" i="17"/>
  <c r="BB7725" i="17"/>
  <c r="BB7868" i="17"/>
  <c r="BB8123" i="17"/>
  <c r="BB7940" i="17"/>
  <c r="BB5833" i="17"/>
  <c r="BB7750" i="17"/>
  <c r="BB7905" i="17"/>
  <c r="BB7743" i="17"/>
  <c r="BB8333" i="17"/>
  <c r="BB7739" i="17"/>
  <c r="BB8108" i="17"/>
  <c r="BB5208" i="17"/>
  <c r="BB2369" i="17"/>
  <c r="BB3830" i="17"/>
  <c r="BB6873" i="17"/>
  <c r="BB7444" i="17"/>
  <c r="BB7187" i="17"/>
  <c r="BB4940" i="17"/>
  <c r="BB3524" i="17"/>
  <c r="BB5592" i="17"/>
  <c r="BB789" i="17"/>
  <c r="BB1087" i="17"/>
  <c r="BB3598" i="17"/>
  <c r="BB5410" i="17"/>
  <c r="BB6795" i="17"/>
  <c r="BB4197" i="17"/>
  <c r="BB4719" i="17"/>
  <c r="BB7299" i="17"/>
  <c r="BB6599" i="17"/>
  <c r="BB3788" i="17"/>
  <c r="BB124" i="17"/>
  <c r="BB8409" i="17"/>
  <c r="BB8378" i="17"/>
  <c r="BB6115" i="17"/>
  <c r="BB7729" i="17"/>
  <c r="BB8111" i="17"/>
  <c r="BB8218" i="17"/>
  <c r="BB8427" i="17"/>
  <c r="BB8369" i="17"/>
  <c r="BB8168" i="17"/>
  <c r="BB8097" i="17"/>
  <c r="BB7675" i="17"/>
  <c r="BB8292" i="17"/>
  <c r="BB8126" i="17"/>
  <c r="BB8053" i="17"/>
  <c r="BB8025" i="17"/>
  <c r="BB8200" i="17"/>
  <c r="BB7761" i="17"/>
  <c r="BB7980" i="17"/>
  <c r="BB8235" i="17"/>
  <c r="BB7871" i="17"/>
  <c r="BB8335" i="17"/>
  <c r="BB8434" i="17"/>
  <c r="BB8234" i="17"/>
  <c r="BB7713" i="17"/>
  <c r="BB8068" i="17"/>
  <c r="BB3322" i="17"/>
  <c r="BB8244" i="17"/>
  <c r="BB7973" i="17"/>
  <c r="BB7833" i="17"/>
  <c r="BB8237" i="17"/>
  <c r="BB8391" i="17"/>
  <c r="BB8290" i="17"/>
  <c r="BB7865" i="17"/>
  <c r="BB7967" i="17"/>
  <c r="BB8229" i="17"/>
  <c r="BB7822" i="17"/>
  <c r="BB7771" i="17"/>
  <c r="BB7852" i="17"/>
  <c r="BB8120" i="17"/>
  <c r="BB7977" i="17"/>
  <c r="BB7970" i="17"/>
  <c r="BB8038" i="17"/>
  <c r="BB7963" i="17"/>
  <c r="BB8171" i="17"/>
  <c r="BB8426" i="17"/>
  <c r="BB7836" i="17"/>
  <c r="BB8047" i="17"/>
  <c r="BB8397" i="17"/>
  <c r="BB7570" i="17"/>
  <c r="BB7952" i="17"/>
  <c r="BB8032" i="17"/>
  <c r="BB8076" i="17"/>
  <c r="BB8293" i="17"/>
  <c r="BB7709" i="17"/>
  <c r="BB8074" i="17"/>
  <c r="BB7825" i="17"/>
  <c r="BB8256" i="17"/>
  <c r="BB7777" i="17"/>
  <c r="BB8325" i="17"/>
  <c r="BB7948" i="17"/>
  <c r="BB7924" i="17"/>
  <c r="BB7756" i="17"/>
  <c r="BB7930" i="17"/>
  <c r="BB8387" i="17"/>
  <c r="BB8219" i="17"/>
  <c r="BB8204" i="17"/>
  <c r="BB7878" i="17"/>
  <c r="BB4916" i="17"/>
  <c r="BB7715" i="17"/>
  <c r="BB7781" i="17"/>
  <c r="BB8061" i="17"/>
  <c r="BB8238" i="17"/>
  <c r="BB8348" i="17"/>
  <c r="BB8050" i="17"/>
  <c r="BB7854" i="17"/>
  <c r="BB8252" i="17"/>
  <c r="BB8196" i="17"/>
  <c r="BB8379" i="17"/>
  <c r="BB8392" i="17"/>
  <c r="BB8405" i="17"/>
  <c r="BB6280" i="17"/>
  <c r="BB7918" i="17"/>
  <c r="BB8049" i="17"/>
  <c r="BB7711" i="17"/>
  <c r="BB8279" i="17"/>
  <c r="BB7799" i="17"/>
  <c r="BB8312" i="17"/>
  <c r="BB8338" i="17"/>
  <c r="BB7964" i="17"/>
  <c r="BB8145" i="17"/>
  <c r="BB7939" i="17"/>
  <c r="BB8048" i="17"/>
  <c r="BB7945" i="17"/>
  <c r="BB7672" i="17"/>
  <c r="BB8421" i="17"/>
  <c r="BB7774" i="17"/>
  <c r="BB7728" i="17"/>
  <c r="BB7979" i="17"/>
  <c r="BB7719" i="17"/>
  <c r="BB7686" i="17"/>
  <c r="BB7971" i="17"/>
  <c r="BB7785" i="17"/>
  <c r="BB7928" i="17"/>
  <c r="BB8300" i="17"/>
  <c r="BB8113" i="17"/>
  <c r="BB8180" i="17"/>
  <c r="BB7782" i="17"/>
  <c r="BB8271" i="17"/>
  <c r="BB8054" i="17"/>
  <c r="BB7832" i="17"/>
  <c r="BB7999" i="17"/>
  <c r="BB3960" i="17"/>
  <c r="BB8208" i="17"/>
  <c r="BB7960" i="17"/>
  <c r="BB8083" i="17"/>
  <c r="BB8393" i="17"/>
  <c r="BB8248" i="17"/>
  <c r="BB7884" i="17"/>
  <c r="BB7855" i="17"/>
  <c r="BB7770" i="17"/>
  <c r="BB7925" i="17"/>
  <c r="BB8150" i="17"/>
  <c r="BB8274" i="17"/>
  <c r="BB8189" i="17"/>
  <c r="BB8039" i="17"/>
  <c r="BB7794" i="17"/>
  <c r="BB8366" i="17"/>
  <c r="BB8253" i="17"/>
  <c r="BB8301" i="17"/>
  <c r="BB8155" i="17"/>
  <c r="BB5936" i="17"/>
  <c r="BB8212" i="17"/>
  <c r="BB7931" i="17"/>
  <c r="BB7738" i="17"/>
  <c r="BB7722" i="17"/>
  <c r="BB7968" i="17"/>
  <c r="BB7765" i="17"/>
  <c r="BB8071" i="17"/>
  <c r="BB7734" i="17"/>
  <c r="BB8060" i="17"/>
  <c r="BB7757" i="17"/>
  <c r="BB8033" i="17"/>
  <c r="BB8327" i="17"/>
  <c r="BB6882" i="17"/>
  <c r="BB4810" i="17"/>
  <c r="BB5828" i="17"/>
  <c r="BB5295" i="17"/>
  <c r="BB4250" i="17"/>
  <c r="BB4091" i="17"/>
  <c r="BB3863" i="17"/>
  <c r="BB575" i="17"/>
  <c r="BB7620" i="17"/>
  <c r="BB6756" i="17"/>
  <c r="BB1202" i="17"/>
  <c r="BB6490" i="17"/>
  <c r="BB5066" i="17"/>
  <c r="BB5107" i="17"/>
  <c r="BB6262" i="17"/>
  <c r="BB306" i="17"/>
  <c r="BB1478" i="17"/>
  <c r="BB6439" i="17"/>
  <c r="BB3157" i="17"/>
  <c r="BB6131" i="17"/>
  <c r="BB7843" i="17"/>
  <c r="BB6673" i="17"/>
  <c r="BB7994" i="17"/>
  <c r="BB7851" i="17"/>
  <c r="BB8112" i="17"/>
  <c r="BB611" i="17"/>
  <c r="BB7862" i="17"/>
  <c r="BB8202" i="17"/>
  <c r="BB7784" i="17"/>
  <c r="BB7860" i="17"/>
  <c r="BB8084" i="17"/>
  <c r="BB8345" i="17"/>
  <c r="BB8246" i="17"/>
  <c r="BB7921" i="17"/>
  <c r="BB7682" i="17"/>
  <c r="BB8311" i="17"/>
  <c r="BB5683" i="17"/>
  <c r="BB7899" i="17"/>
  <c r="BB7975" i="17"/>
  <c r="BB8272" i="17"/>
  <c r="BB8404" i="17"/>
  <c r="BB7704" i="17"/>
  <c r="BB7943" i="17"/>
  <c r="BB7776" i="17"/>
  <c r="BB8278" i="17"/>
  <c r="BB7911" i="17"/>
  <c r="BB8402" i="17"/>
  <c r="BB7807" i="17"/>
  <c r="BB3698" i="17"/>
  <c r="BB8190" i="17"/>
  <c r="BB7723" i="17"/>
  <c r="BB8342" i="17"/>
  <c r="BB8425" i="17"/>
  <c r="BB7692" i="17"/>
  <c r="BB8056" i="17"/>
  <c r="BB7699" i="17"/>
  <c r="BB7962" i="17"/>
  <c r="BB7714" i="17"/>
  <c r="BB8170" i="17"/>
  <c r="BB8003" i="17"/>
  <c r="BB8364" i="17"/>
  <c r="BB8186" i="17"/>
  <c r="BB8415" i="17"/>
  <c r="BB7797" i="17"/>
  <c r="BB8381" i="17"/>
  <c r="BB8296" i="17"/>
  <c r="BB8103" i="17"/>
  <c r="BB8128" i="17"/>
  <c r="BB8040" i="17"/>
  <c r="BB8185" i="17"/>
  <c r="BB8411" i="17"/>
  <c r="BB8275" i="17"/>
  <c r="BB8280" i="17"/>
  <c r="BB7737" i="17"/>
  <c r="BB8023" i="17"/>
  <c r="BB7694" i="17"/>
  <c r="BB7986" i="17"/>
  <c r="BB8045" i="17"/>
  <c r="BB8236" i="17"/>
  <c r="BB8109" i="17"/>
  <c r="BB8147" i="17"/>
  <c r="BB7685" i="17"/>
  <c r="BB8077" i="17"/>
  <c r="BB7941" i="17"/>
  <c r="BB8410" i="17"/>
  <c r="BB7705" i="17"/>
  <c r="BB8206" i="17"/>
  <c r="BB6080" i="17"/>
  <c r="BB7066" i="17"/>
  <c r="BB5553" i="17"/>
  <c r="BB6092" i="17"/>
  <c r="BB2029" i="17"/>
  <c r="BB5485" i="17"/>
  <c r="BB5108" i="17"/>
  <c r="BB5071" i="17"/>
  <c r="BB829" i="17"/>
  <c r="BB418" i="17"/>
  <c r="BB5619" i="17"/>
  <c r="BB5968" i="17"/>
  <c r="BB7274" i="17"/>
  <c r="BB4676" i="17"/>
  <c r="BB822" i="17"/>
  <c r="BB502" i="17"/>
  <c r="BB1826" i="17"/>
  <c r="BB362" i="17"/>
  <c r="BB6134" i="17"/>
  <c r="BB7124" i="17"/>
  <c r="BB7778" i="17"/>
  <c r="BB8086" i="17"/>
  <c r="BB8222" i="17"/>
  <c r="BB7815" i="17"/>
  <c r="BB8432" i="17"/>
  <c r="BB8334" i="17"/>
  <c r="BB7898" i="17"/>
  <c r="BB8276" i="17"/>
  <c r="BB7951" i="17"/>
  <c r="BB8255" i="17"/>
  <c r="BB8232" i="17"/>
  <c r="BB7747" i="17"/>
  <c r="BB8225" i="17"/>
  <c r="BB7812" i="17"/>
  <c r="BB7746" i="17"/>
  <c r="BB7687" i="17"/>
  <c r="BB7872" i="17"/>
  <c r="BB7742" i="17"/>
  <c r="BB8149" i="17"/>
  <c r="BB8199" i="17"/>
  <c r="BB8178" i="17"/>
  <c r="BB7818" i="17"/>
  <c r="BB8430" i="17"/>
  <c r="BB7991" i="17"/>
  <c r="BB8358" i="17"/>
  <c r="BB8211" i="17"/>
  <c r="BB7937" i="17"/>
  <c r="BB7760" i="17"/>
  <c r="BB8230" i="17"/>
  <c r="BB7916" i="17"/>
  <c r="BB7800" i="17"/>
  <c r="BB1366" i="17"/>
  <c r="BB8073" i="17"/>
  <c r="BB8286" i="17"/>
  <c r="BB8382" i="17"/>
  <c r="BB8360" i="17"/>
  <c r="BB8195" i="17"/>
  <c r="BB8159" i="17"/>
  <c r="BB8192" i="17"/>
  <c r="BB7950" i="17"/>
  <c r="BB7961" i="17"/>
  <c r="BB7710" i="17"/>
  <c r="BB8328" i="17"/>
  <c r="BB7697" i="17"/>
  <c r="BB8148" i="17"/>
  <c r="BB7762" i="17"/>
  <c r="BB7873" i="17"/>
  <c r="BB7956" i="17"/>
  <c r="BB7988" i="17"/>
  <c r="BB8322" i="17"/>
  <c r="BB1590" i="17"/>
  <c r="BB4561" i="17"/>
  <c r="BB5799" i="17"/>
  <c r="BB1384" i="17"/>
  <c r="BB4866" i="17"/>
  <c r="BB6366" i="17"/>
  <c r="BB5524" i="17"/>
  <c r="BB2615" i="17"/>
  <c r="BB4823" i="17"/>
  <c r="BB5304" i="17"/>
  <c r="BB4722" i="17"/>
  <c r="BB5908" i="17"/>
  <c r="BB2626" i="17"/>
  <c r="BB6814" i="17"/>
  <c r="BB3086" i="17"/>
  <c r="BB6946" i="17"/>
  <c r="BB6117" i="17"/>
  <c r="BB7419" i="17"/>
  <c r="BB6165" i="17"/>
  <c r="BB6786" i="17"/>
  <c r="BB7493" i="17"/>
  <c r="BB1065" i="17"/>
  <c r="BB5209" i="17"/>
  <c r="BB6450" i="17"/>
  <c r="BB3217" i="17"/>
  <c r="BB7596" i="17"/>
  <c r="BB6445" i="17"/>
  <c r="BB2869" i="17"/>
  <c r="BB2571" i="17"/>
  <c r="BB7052" i="17"/>
  <c r="BB4909" i="17"/>
  <c r="BB5812" i="17"/>
  <c r="BB6683" i="17"/>
  <c r="BB4733" i="17"/>
  <c r="BB6076" i="17"/>
  <c r="BB3323" i="17"/>
  <c r="BB3943" i="17"/>
  <c r="BB5110" i="17"/>
  <c r="BB6168" i="17"/>
  <c r="BB5358" i="17"/>
  <c r="BB8294" i="17"/>
  <c r="BB7688" i="17"/>
  <c r="BB8057" i="17"/>
  <c r="BB8228" i="17"/>
  <c r="BB7701" i="17"/>
  <c r="BB7690" i="17"/>
  <c r="BB8078" i="17"/>
  <c r="BB7947" i="17"/>
  <c r="BB7809" i="17"/>
  <c r="BB8420" i="17"/>
  <c r="BB8002" i="17"/>
  <c r="BB8165" i="17"/>
  <c r="BB8177" i="17"/>
  <c r="BB7716" i="17"/>
  <c r="BB5196" i="17"/>
  <c r="BB7848" i="17"/>
  <c r="BB8288" i="17"/>
  <c r="BB7866" i="17"/>
  <c r="BB8134" i="17"/>
  <c r="BB8214" i="17"/>
  <c r="BB7759" i="17"/>
  <c r="BB7879" i="17"/>
  <c r="BB7993" i="17"/>
  <c r="BB7804" i="17"/>
  <c r="BB8114" i="17"/>
  <c r="BB3286" i="17"/>
  <c r="BB7790" i="17"/>
  <c r="BB8140" i="17"/>
  <c r="BB7846" i="17"/>
  <c r="BB6627" i="17"/>
  <c r="BB8157" i="17"/>
  <c r="BB7985" i="17"/>
  <c r="BB7997" i="17"/>
  <c r="BB7789" i="17"/>
  <c r="BB7838" i="17"/>
  <c r="BB7863" i="17"/>
  <c r="BB8135" i="17"/>
  <c r="BB35" i="17"/>
  <c r="BB7638" i="17"/>
  <c r="BB4426" i="17"/>
  <c r="BB7806" i="17"/>
  <c r="BB7831" i="17"/>
  <c r="BB8156" i="17"/>
  <c r="BB7751" i="17"/>
  <c r="BB8072" i="17"/>
  <c r="BB8043" i="17"/>
  <c r="BB8034" i="17"/>
  <c r="BB8231" i="17"/>
  <c r="BB8373" i="17"/>
  <c r="BB7902" i="17"/>
  <c r="BB7811" i="17"/>
  <c r="BB8347" i="17"/>
  <c r="BB8042" i="17"/>
  <c r="BB8217" i="17"/>
  <c r="BB6634" i="17"/>
  <c r="BB7683" i="17"/>
  <c r="BB7978" i="17"/>
  <c r="BB8343" i="17"/>
  <c r="BB7768" i="17"/>
  <c r="BB8287" i="17"/>
  <c r="BB7896" i="17"/>
  <c r="BB8041" i="17"/>
  <c r="BB8324" i="17"/>
  <c r="BB8138" i="17"/>
  <c r="BB7974" i="17"/>
  <c r="BB1489" i="17"/>
  <c r="BB8133" i="17"/>
  <c r="BB7684" i="17"/>
  <c r="BB7949" i="17"/>
  <c r="BB8158" i="17"/>
  <c r="BB8313" i="17"/>
  <c r="BB7849" i="17"/>
  <c r="BB8020" i="17"/>
  <c r="BB8406" i="17"/>
  <c r="BB8052" i="17"/>
  <c r="BB8059" i="17"/>
  <c r="BB7891" i="17"/>
  <c r="BB2893" i="17"/>
  <c r="BB5037" i="17"/>
  <c r="BB3798" i="17"/>
  <c r="BB6161" i="17"/>
  <c r="BB2139" i="17"/>
  <c r="BB4243" i="17"/>
  <c r="BB73" i="17"/>
  <c r="BB5125" i="17"/>
  <c r="BB7406" i="17"/>
  <c r="BB7475" i="17"/>
  <c r="BB3840" i="17"/>
  <c r="BB6676" i="17"/>
  <c r="BB3760" i="17"/>
  <c r="BB4140" i="17"/>
  <c r="BB4124" i="17"/>
  <c r="BB4766" i="17"/>
  <c r="BB5457" i="17"/>
  <c r="BB4519" i="17"/>
  <c r="BB5795" i="17"/>
  <c r="BB6347" i="17"/>
  <c r="BB4274" i="17"/>
  <c r="BB5166" i="17"/>
  <c r="BB5142" i="17"/>
  <c r="BB5258" i="17"/>
  <c r="BB2317" i="17"/>
  <c r="BB6300" i="17"/>
  <c r="BB962" i="17"/>
  <c r="BB6367" i="17"/>
  <c r="BB5915" i="17"/>
  <c r="BB7377" i="17"/>
  <c r="BB5503" i="17"/>
  <c r="BB1597" i="17"/>
  <c r="BB5375" i="17"/>
  <c r="BB4772" i="17"/>
  <c r="BB7275" i="17"/>
  <c r="BB5163" i="17"/>
  <c r="BB4948" i="17"/>
  <c r="BB5870" i="17"/>
  <c r="BB545" i="17"/>
  <c r="BB4960" i="17"/>
  <c r="BB5255" i="17"/>
  <c r="BB3950" i="17"/>
  <c r="BB5790" i="17"/>
  <c r="BB7326" i="17"/>
  <c r="BB8251" i="17"/>
  <c r="BB8191" i="17"/>
  <c r="BB7609" i="17"/>
  <c r="BB3250" i="17"/>
  <c r="BB8099" i="17"/>
  <c r="BB7829" i="17"/>
  <c r="BB8062" i="17"/>
  <c r="BB7752" i="17"/>
  <c r="BB8115" i="17"/>
  <c r="BB8143" i="17"/>
  <c r="BB3024" i="17"/>
  <c r="BB8377" i="17"/>
  <c r="BB8010" i="17"/>
  <c r="BB8376" i="17"/>
  <c r="BB8291" i="17"/>
  <c r="BB8270" i="17"/>
  <c r="BB8081" i="17"/>
  <c r="BB8063" i="17"/>
  <c r="BB8339" i="17"/>
  <c r="BB8161" i="17"/>
  <c r="BB7890" i="17"/>
  <c r="BB8352" i="17"/>
  <c r="BB8136" i="17"/>
  <c r="BB8035" i="17"/>
  <c r="BB7837" i="17"/>
  <c r="BB1992" i="17"/>
  <c r="BB7842" i="17"/>
  <c r="BB8216" i="17"/>
  <c r="BB7929" i="17"/>
  <c r="BB8104" i="17"/>
  <c r="BB7674" i="17"/>
  <c r="BB8353" i="17"/>
  <c r="BB8213" i="17"/>
  <c r="BB7892" i="17"/>
  <c r="BB8319" i="17"/>
  <c r="BB8349" i="17"/>
  <c r="BB7730" i="17"/>
  <c r="BB5650" i="17"/>
  <c r="BB4839" i="17"/>
  <c r="BB7576" i="17"/>
  <c r="BB6024" i="17"/>
  <c r="BB303" i="17"/>
  <c r="BB4705" i="17"/>
  <c r="BB6421" i="17"/>
  <c r="BB3006" i="17"/>
  <c r="BB7394" i="17"/>
  <c r="BB6276" i="17"/>
  <c r="BB3637" i="17"/>
  <c r="BB3713" i="17"/>
  <c r="BB5588" i="17"/>
  <c r="BB6305" i="17"/>
  <c r="BB3786" i="17"/>
  <c r="BB6940" i="17"/>
  <c r="BB2279" i="17"/>
  <c r="BB2439" i="17"/>
  <c r="BB4998" i="17"/>
  <c r="BB5576" i="17"/>
  <c r="BB1853" i="17"/>
  <c r="BB4559" i="17"/>
  <c r="BB802" i="17"/>
  <c r="BB6017" i="17"/>
  <c r="BB7176" i="17"/>
  <c r="BB4718" i="17"/>
  <c r="BB5273" i="17"/>
  <c r="BB6737" i="17"/>
  <c r="BB5298" i="17"/>
  <c r="BB6869" i="17"/>
  <c r="BB2208" i="17"/>
  <c r="BB307" i="17"/>
  <c r="BB3471" i="17"/>
  <c r="BB318" i="17"/>
  <c r="BB4773" i="17"/>
  <c r="BB5307" i="17"/>
  <c r="BB5929" i="17"/>
  <c r="BB6902" i="17"/>
  <c r="BB2532" i="17"/>
  <c r="BB6487" i="17"/>
  <c r="BB6009" i="17"/>
  <c r="BB7944" i="17"/>
  <c r="BB8166" i="17"/>
  <c r="BB5164" i="17"/>
  <c r="BB8429" i="17"/>
  <c r="BB7707" i="17"/>
  <c r="BB7772" i="17"/>
  <c r="BB8085" i="17"/>
  <c r="BB8127" i="17"/>
  <c r="BB8346" i="17"/>
  <c r="BB7721" i="17"/>
  <c r="BB8058" i="17"/>
  <c r="BB8323" i="17"/>
  <c r="BB8370" i="17"/>
  <c r="BB7696" i="17"/>
  <c r="BB7972" i="17"/>
  <c r="BB7895" i="17"/>
  <c r="BB8332" i="17"/>
  <c r="BB8220" i="17"/>
  <c r="BB8102" i="17"/>
  <c r="BB7695" i="17"/>
  <c r="BB7957" i="17"/>
  <c r="BB8298" i="17"/>
  <c r="BB8197" i="17"/>
  <c r="BB5405" i="17"/>
  <c r="BB7907" i="17"/>
  <c r="BB7708" i="17"/>
  <c r="BB7954" i="17"/>
  <c r="BB8124" i="17"/>
  <c r="BB8152" i="17"/>
  <c r="BB8400" i="17"/>
  <c r="BB7787" i="17"/>
  <c r="BB7775" i="17"/>
  <c r="BB8417" i="17"/>
  <c r="BB8243" i="17"/>
  <c r="BB6286" i="17"/>
  <c r="BB7693" i="17"/>
  <c r="BB8075" i="17"/>
  <c r="BB7754" i="17"/>
  <c r="BB7706" i="17"/>
  <c r="BB7624" i="17"/>
  <c r="BB6086" i="17"/>
  <c r="BB2292" i="17"/>
  <c r="BB6423" i="17"/>
  <c r="BB7453" i="17"/>
  <c r="BB4478" i="17"/>
  <c r="BB5282" i="17"/>
  <c r="BB7586" i="17"/>
  <c r="BB6150" i="17"/>
  <c r="BB6311" i="17"/>
  <c r="BB5974" i="17"/>
  <c r="BB5781" i="17"/>
  <c r="BB907" i="17"/>
  <c r="BB699" i="17"/>
  <c r="BB4326" i="17"/>
  <c r="BB6843" i="17"/>
  <c r="BB7413" i="17"/>
  <c r="BB2010" i="17"/>
  <c r="BB6762" i="17"/>
  <c r="BB3737" i="17"/>
  <c r="BB2172" i="17"/>
  <c r="BB7231" i="17"/>
  <c r="BB3656" i="17"/>
  <c r="BB1520" i="17"/>
  <c r="BB6745" i="17"/>
  <c r="BB6441" i="17"/>
  <c r="BB4430" i="17"/>
  <c r="BB3681" i="17"/>
  <c r="BB5122" i="17"/>
  <c r="BB5033" i="17"/>
  <c r="BB2302" i="17"/>
  <c r="BB3389" i="17"/>
  <c r="BB1692" i="17"/>
  <c r="BB6624" i="17"/>
  <c r="BB4716" i="17"/>
  <c r="BB7587" i="17"/>
  <c r="BB191" i="17"/>
  <c r="BB6141" i="17"/>
  <c r="BB3723" i="17"/>
  <c r="BB4245" i="17"/>
  <c r="BB8383" i="17"/>
  <c r="BB8215" i="17"/>
  <c r="BB8001" i="17"/>
  <c r="BB8139" i="17"/>
  <c r="BB8295" i="17"/>
  <c r="BB8407" i="17"/>
  <c r="BB8187" i="17"/>
  <c r="BB7758" i="17"/>
  <c r="BB8203" i="17"/>
  <c r="BB8363" i="17"/>
  <c r="BB7801" i="17"/>
  <c r="BB8239" i="17"/>
  <c r="BB7805" i="17"/>
  <c r="BB8162" i="17"/>
  <c r="BB8006" i="17"/>
  <c r="BB7681" i="17"/>
  <c r="BB7726" i="17"/>
  <c r="BB8163" i="17"/>
  <c r="BB7798" i="17"/>
  <c r="BB8132" i="17"/>
  <c r="BB7769" i="17"/>
  <c r="BB8106" i="17"/>
  <c r="BB7889" i="17"/>
  <c r="BB7845" i="17"/>
  <c r="BB8309" i="17"/>
  <c r="BB8044" i="17"/>
  <c r="BB8065" i="17"/>
  <c r="BB8315" i="17"/>
  <c r="BB7816" i="17"/>
  <c r="BB7830" i="17"/>
  <c r="BB7938" i="17"/>
  <c r="BB8424" i="17"/>
  <c r="BB7934" i="17"/>
  <c r="BB7679" i="17"/>
  <c r="BB8080" i="17"/>
  <c r="BB7958" i="17"/>
  <c r="BB8118" i="17"/>
  <c r="BB8007" i="17"/>
  <c r="BB663" i="17"/>
  <c r="BB4428" i="17"/>
  <c r="BB7897" i="17"/>
  <c r="BB8131" i="17"/>
  <c r="BB7946" i="17"/>
  <c r="BB8164" i="17"/>
  <c r="BB8182" i="17"/>
  <c r="BB7763" i="17"/>
  <c r="BB7755" i="17"/>
  <c r="BB8090" i="17"/>
  <c r="BB8395" i="17"/>
  <c r="BB8183" i="17"/>
  <c r="BB8384" i="17"/>
  <c r="BB8021" i="17"/>
  <c r="BB7887" i="17"/>
  <c r="BB8107" i="17"/>
  <c r="BB8268" i="17"/>
  <c r="BB8408" i="17"/>
  <c r="BB8249" i="17"/>
  <c r="BB8110" i="17"/>
  <c r="BB7919" i="17"/>
  <c r="BB5800" i="17"/>
  <c r="BB3731" i="17"/>
  <c r="BB5733" i="17"/>
  <c r="BB1253" i="17"/>
  <c r="BB114" i="17"/>
  <c r="BB7329" i="17"/>
  <c r="BB4137" i="17"/>
  <c r="BB3777" i="17"/>
  <c r="BB6312" i="17"/>
  <c r="BB3743" i="17"/>
  <c r="BB5098" i="17"/>
  <c r="BB7390" i="17"/>
  <c r="BB3957" i="17"/>
  <c r="BB3061" i="17"/>
  <c r="BB6442" i="17"/>
  <c r="BB7626" i="17"/>
  <c r="BB5549" i="17"/>
  <c r="BB7021" i="17"/>
  <c r="BB4377" i="17"/>
  <c r="BB6976" i="17"/>
  <c r="BB4828" i="17"/>
  <c r="BB5301" i="17"/>
  <c r="BB3336" i="17"/>
  <c r="BB6330" i="17"/>
  <c r="BB6689" i="17"/>
  <c r="BB6356" i="17"/>
  <c r="BB7464" i="17"/>
  <c r="BB3776" i="17"/>
  <c r="BB7235" i="17"/>
  <c r="BB4707" i="17"/>
  <c r="BB4737" i="17"/>
  <c r="BB5804" i="17"/>
  <c r="BB7727" i="17"/>
  <c r="BB6449" i="17"/>
  <c r="BB8318" i="17"/>
  <c r="BB7910" i="17"/>
  <c r="BB7965" i="17"/>
  <c r="BB8198" i="17"/>
  <c r="BB8385" i="17"/>
  <c r="BB8247" i="17"/>
  <c r="BB7810" i="17"/>
  <c r="BB8388" i="17"/>
  <c r="BB8022" i="17"/>
  <c r="BB8018" i="17"/>
  <c r="BB8037" i="17"/>
  <c r="BB8036" i="17"/>
  <c r="BB7850" i="17"/>
  <c r="BB7702" i="17"/>
  <c r="BB8205" i="17"/>
  <c r="BB8361" i="17"/>
  <c r="BB6609" i="17"/>
  <c r="BB6720" i="17"/>
  <c r="BB5036" i="17"/>
  <c r="BB2534" i="17"/>
  <c r="BB7044" i="17"/>
  <c r="BB2820" i="17"/>
  <c r="BB1327" i="17"/>
  <c r="BB3934" i="17"/>
  <c r="BB5942" i="17"/>
  <c r="BB5956" i="17"/>
  <c r="BB6062" i="17"/>
  <c r="BB4463" i="17"/>
  <c r="BB6856" i="17"/>
  <c r="BB4643" i="17"/>
  <c r="BB3462" i="17"/>
  <c r="BB7372" i="17"/>
  <c r="BB5950" i="17"/>
  <c r="BB5614" i="17"/>
  <c r="BB6261" i="17"/>
  <c r="BB6085" i="17"/>
  <c r="BB3597" i="17"/>
  <c r="BB31" i="17"/>
  <c r="BB3761" i="17"/>
  <c r="BB4406" i="17"/>
  <c r="BB4443" i="17"/>
  <c r="BB6864" i="17"/>
  <c r="BB6433" i="17"/>
  <c r="BB4363" i="17"/>
  <c r="BB4749" i="17"/>
  <c r="BB5883" i="17"/>
  <c r="BB7050" i="17"/>
  <c r="BB7903" i="17"/>
  <c r="BB8303" i="17"/>
  <c r="BB7942" i="17"/>
  <c r="BB7914" i="17"/>
  <c r="BB8401" i="17"/>
  <c r="BB8141" i="17"/>
  <c r="BB8359" i="17"/>
  <c r="BB7877" i="17"/>
  <c r="BB7869" i="17"/>
  <c r="BB7927" i="17"/>
  <c r="BB8398" i="17"/>
  <c r="BB8233" i="17"/>
  <c r="BB7689" i="17"/>
  <c r="BB8181" i="17"/>
  <c r="BB8418" i="17"/>
  <c r="BB8146" i="17"/>
  <c r="BB8122" i="17"/>
  <c r="BB7745" i="17"/>
  <c r="BB7309" i="17"/>
  <c r="BB5429" i="17"/>
  <c r="BB3889" i="17"/>
  <c r="BB6656" i="17"/>
  <c r="BB5522" i="17"/>
  <c r="BB5995" i="17"/>
  <c r="BB5999" i="17"/>
  <c r="BB2923" i="17"/>
  <c r="BB1031" i="17"/>
  <c r="BB5568" i="17"/>
  <c r="BB4046" i="17"/>
  <c r="BB616" i="17"/>
  <c r="BB3458" i="17"/>
  <c r="BB6953" i="17"/>
  <c r="BB6983" i="17"/>
  <c r="BB7059" i="17"/>
  <c r="BB3655" i="17"/>
  <c r="BB7509" i="17"/>
  <c r="BB2173" i="17"/>
  <c r="BB6444" i="17"/>
  <c r="BB7595" i="17"/>
  <c r="BB7653" i="17"/>
  <c r="BB7531" i="17"/>
  <c r="BB5972" i="17"/>
  <c r="BB5822" i="17"/>
  <c r="BB6028" i="17"/>
  <c r="BB5973" i="17"/>
  <c r="BB2860" i="17"/>
  <c r="BB3706" i="17"/>
  <c r="BB4335" i="17"/>
  <c r="BB4381" i="17"/>
  <c r="BB8390" i="17"/>
  <c r="BB8207" i="17"/>
  <c r="BB8242" i="17"/>
  <c r="BB7859" i="17"/>
  <c r="BB7922" i="17"/>
  <c r="BB8340" i="17"/>
  <c r="BB4507" i="17"/>
  <c r="BB8399" i="17"/>
  <c r="BB7221" i="17"/>
  <c r="BB7959" i="17"/>
  <c r="BB7814" i="17"/>
  <c r="BB7998" i="17"/>
  <c r="BB8367" i="17"/>
  <c r="BB8316" i="17"/>
  <c r="BB8351" i="17"/>
  <c r="BB8350" i="17"/>
  <c r="BB8260" i="17"/>
  <c r="BB7926" i="17"/>
  <c r="BB1187" i="17"/>
  <c r="BB5007" i="17"/>
  <c r="BB58" i="17"/>
  <c r="BB2737" i="17"/>
  <c r="BB3350" i="17"/>
  <c r="BB3346" i="17"/>
  <c r="BB5884" i="17"/>
  <c r="BB7006" i="17"/>
  <c r="BB7296" i="17"/>
  <c r="BB6847" i="17"/>
  <c r="BB4821" i="17"/>
  <c r="BB6040" i="17"/>
  <c r="BB3928" i="17"/>
  <c r="BB2112" i="17"/>
  <c r="BB3929" i="17"/>
  <c r="BB5440" i="17"/>
  <c r="BB4188" i="17"/>
  <c r="BB2349" i="17"/>
  <c r="BB5662" i="17"/>
  <c r="BB2592" i="17"/>
  <c r="BB4743" i="17"/>
  <c r="BB6429" i="17"/>
  <c r="BB5332" i="17"/>
  <c r="BB5059" i="17"/>
  <c r="BB7089" i="17"/>
  <c r="BB7213" i="17"/>
  <c r="BB7471" i="17"/>
  <c r="BB5061" i="17"/>
  <c r="BB8263" i="17"/>
  <c r="BB7867" i="17"/>
  <c r="BB7888" i="17"/>
  <c r="BB7767" i="17"/>
  <c r="BB8428" i="17"/>
  <c r="BB8000" i="17"/>
  <c r="BB8317" i="17"/>
  <c r="BB7966" i="17"/>
  <c r="BB7691" i="17"/>
  <c r="BB8226" i="17"/>
  <c r="BB7788" i="17"/>
  <c r="BB7766" i="17"/>
  <c r="BB8284" i="17"/>
  <c r="BB8151" i="17"/>
  <c r="BB8144" i="17"/>
  <c r="BB7847" i="17"/>
  <c r="BB7740" i="17"/>
  <c r="BB7883" i="17"/>
  <c r="BB7886" i="17"/>
  <c r="BB2664" i="17"/>
  <c r="BB4500" i="17"/>
  <c r="BB5347" i="17"/>
  <c r="BB3251" i="17"/>
  <c r="BB5880" i="17"/>
  <c r="BB4611" i="17"/>
  <c r="BB2174" i="17"/>
  <c r="BB8341" i="17"/>
  <c r="BB8176" i="17"/>
  <c r="BB7913" i="17"/>
  <c r="BB7840" i="17"/>
  <c r="BB8372" i="17"/>
  <c r="BB7724" i="17"/>
  <c r="BB7803" i="17"/>
  <c r="BB8223" i="17"/>
  <c r="BB7857" i="17"/>
  <c r="BB7717" i="17"/>
  <c r="BB7987" i="17"/>
  <c r="BB7783" i="17"/>
  <c r="BB8119" i="17"/>
  <c r="BB7880" i="17"/>
  <c r="BB7834" i="17"/>
  <c r="BB7824" i="17"/>
  <c r="BB7773" i="17"/>
  <c r="BB3013" i="17"/>
  <c r="BB8121" i="17"/>
  <c r="BB7844" i="17"/>
  <c r="BB5889" i="17"/>
  <c r="BB4051" i="17"/>
  <c r="BB6747" i="17"/>
  <c r="BB6697" i="17"/>
  <c r="BB5847" i="17"/>
  <c r="BB4431" i="17"/>
  <c r="BB6670" i="17"/>
  <c r="BB2556" i="17"/>
  <c r="BB7440" i="17"/>
  <c r="BB3734" i="17"/>
  <c r="BB1946" i="17"/>
  <c r="BB4435" i="17"/>
  <c r="BB347" i="17"/>
  <c r="BB6616" i="17"/>
  <c r="BB6418" i="17"/>
  <c r="BB6420" i="17"/>
  <c r="BB7376" i="17"/>
  <c r="BB5970" i="17"/>
  <c r="BB2280" i="17"/>
  <c r="BB6813" i="17"/>
  <c r="BB7556" i="17"/>
  <c r="BB6354" i="17"/>
  <c r="BB4300" i="17"/>
  <c r="BB4455" i="17"/>
  <c r="BB5569" i="17"/>
  <c r="BB4410" i="17"/>
  <c r="BB7241" i="17"/>
  <c r="BB7024" i="17"/>
  <c r="BB739" i="17"/>
  <c r="BB7808" i="17"/>
  <c r="BB8093" i="17"/>
  <c r="BB7875" i="17"/>
  <c r="BB7780" i="17"/>
  <c r="BB7733" i="17"/>
  <c r="BB8227" i="17"/>
  <c r="BB7673" i="17"/>
  <c r="BB8422" i="17"/>
  <c r="BB7735" i="17"/>
  <c r="BB8089" i="17"/>
  <c r="BB8403" i="17"/>
  <c r="BB8431" i="17"/>
  <c r="BB8179" i="17"/>
  <c r="BB8067" i="17"/>
  <c r="BB8254" i="17"/>
  <c r="BB7969" i="17"/>
  <c r="BB8413" i="17"/>
  <c r="BB8008" i="17"/>
  <c r="BB7909" i="17"/>
  <c r="BB8273" i="17"/>
  <c r="BB6803" i="17"/>
  <c r="BB6437" i="17"/>
  <c r="BB7420" i="17"/>
  <c r="BB7051" i="17"/>
  <c r="BB980" i="17"/>
  <c r="BB5294" i="17"/>
  <c r="BB2004" i="17"/>
  <c r="BB7555" i="17"/>
  <c r="BB4622" i="17"/>
  <c r="BB4746" i="17"/>
  <c r="BB4615" i="17"/>
  <c r="BB4321" i="17"/>
  <c r="BB2736" i="17"/>
  <c r="BB6348" i="17"/>
  <c r="BB5095" i="17"/>
  <c r="BB2461" i="17"/>
  <c r="BB5454" i="17"/>
  <c r="BB6144" i="17"/>
  <c r="BB2348" i="17"/>
  <c r="BB6127" i="17"/>
  <c r="BB6974" i="17"/>
  <c r="BB4619" i="17"/>
  <c r="BB2284" i="17"/>
  <c r="BB7608" i="17"/>
  <c r="BB5336" i="17"/>
  <c r="BB5764" i="17"/>
  <c r="BB1618" i="17"/>
  <c r="BB3926" i="17"/>
  <c r="BB3784" i="17"/>
  <c r="BB7218" i="17"/>
  <c r="BB7953" i="17"/>
  <c r="BB8153" i="17"/>
  <c r="BB8160" i="17"/>
  <c r="BB8092" i="17"/>
  <c r="BB8027" i="17"/>
  <c r="BB8264" i="17"/>
  <c r="BB8017" i="17"/>
  <c r="BB4328" i="17"/>
  <c r="BB6514" i="17"/>
  <c r="BB5632" i="17"/>
  <c r="BB6883" i="17"/>
  <c r="BB6877" i="17"/>
  <c r="BB473" i="17"/>
  <c r="BB3025" i="17"/>
  <c r="BB4645" i="17"/>
  <c r="BB2706" i="17"/>
  <c r="BB3455" i="17"/>
  <c r="BB4266" i="17"/>
  <c r="BB592" i="17"/>
  <c r="BB4553" i="17"/>
  <c r="BB6504" i="17"/>
  <c r="BB6189" i="17"/>
  <c r="BB8088" i="17"/>
  <c r="BB8416" i="17"/>
  <c r="BB7876" i="17"/>
  <c r="BB7671" i="17"/>
  <c r="BB8330" i="17"/>
  <c r="BB8241" i="17"/>
  <c r="BB7813" i="17"/>
  <c r="BB4807" i="17"/>
  <c r="BB5801" i="17"/>
  <c r="BB7580" i="17"/>
  <c r="BB5699" i="17"/>
  <c r="BB7585" i="17"/>
  <c r="BB6865" i="17"/>
  <c r="BB4724" i="17"/>
  <c r="BB354" i="17"/>
  <c r="BB6704" i="17"/>
  <c r="BB4576" i="17"/>
  <c r="BB4644" i="17"/>
  <c r="BB5377" i="17"/>
  <c r="BB7472" i="17"/>
  <c r="BB7494" i="17"/>
  <c r="BB6252" i="17"/>
  <c r="BB6288" i="17"/>
  <c r="BB7712" i="17"/>
  <c r="BB8433" i="17"/>
  <c r="BB7990" i="17"/>
  <c r="BB7992" i="17"/>
  <c r="BB1041" i="17"/>
  <c r="BB8016" i="17"/>
  <c r="BB7917" i="17"/>
  <c r="BB4083" i="17"/>
  <c r="BB4923" i="17"/>
  <c r="BB4523" i="17"/>
  <c r="BB3210" i="17"/>
  <c r="BB7049" i="17"/>
  <c r="BB5170" i="17"/>
  <c r="BB6247" i="17"/>
  <c r="BB7131" i="17"/>
  <c r="BB2899" i="17"/>
  <c r="BB3416" i="17"/>
  <c r="BB6829" i="17"/>
  <c r="BB3931" i="17"/>
  <c r="BB7043" i="17"/>
  <c r="BB34" i="17"/>
  <c r="BB3799" i="17"/>
  <c r="BB8079" i="17"/>
  <c r="BB7744" i="17"/>
  <c r="BB7976" i="17"/>
  <c r="BB7981" i="17"/>
  <c r="BB8374" i="17"/>
  <c r="BB7982" i="17"/>
  <c r="BB3762" i="17"/>
  <c r="BB6004" i="17"/>
  <c r="BB6400" i="17"/>
  <c r="BB4252" i="17"/>
  <c r="BB7091" i="17"/>
  <c r="BB4934" i="17"/>
  <c r="BB7263" i="17"/>
  <c r="BB3766" i="17"/>
  <c r="BB4052" i="17"/>
  <c r="BB5955" i="17"/>
  <c r="BB1803" i="17"/>
  <c r="BB5521" i="17"/>
  <c r="BB5126" i="17"/>
  <c r="BB3991" i="17"/>
  <c r="BB8355" i="17"/>
  <c r="BB7933" i="17"/>
  <c r="BB7995" i="17"/>
  <c r="BB8414" i="17"/>
  <c r="BB7802" i="17"/>
  <c r="BB8055" i="17"/>
  <c r="BB7819" i="17"/>
  <c r="BB7700" i="17"/>
  <c r="BB3775" i="17"/>
  <c r="BB3535" i="17"/>
  <c r="BB5575" i="17"/>
  <c r="BB4535" i="17"/>
  <c r="BB4739" i="17"/>
  <c r="BB5835" i="17"/>
  <c r="BB42" i="17"/>
  <c r="BB3373" i="17"/>
  <c r="BB3311" i="17"/>
  <c r="BB7152" i="17"/>
  <c r="BB7563" i="17"/>
  <c r="BB3168" i="17"/>
  <c r="BB3741" i="17"/>
  <c r="BB5124" i="17"/>
  <c r="BB3489" i="17"/>
  <c r="BB5663" i="17"/>
  <c r="BB6237" i="17"/>
  <c r="BB7901" i="17"/>
  <c r="BB7720" i="17"/>
  <c r="BB8285" i="17"/>
  <c r="BB8142" i="17"/>
  <c r="BB8320" i="17"/>
  <c r="BB8289" i="17"/>
  <c r="BB8423" i="17"/>
  <c r="BB6501" i="17"/>
  <c r="BB7619" i="17"/>
  <c r="BB6911" i="17"/>
  <c r="BB4935" i="17"/>
  <c r="BB3736" i="17"/>
  <c r="BB5400" i="17"/>
  <c r="BB7113" i="17"/>
  <c r="BB5285" i="17"/>
  <c r="BB6462" i="17"/>
  <c r="BB5629" i="17"/>
  <c r="BB7245" i="17"/>
  <c r="BB6122" i="17"/>
  <c r="BB3404" i="17"/>
  <c r="BB2703" i="17"/>
  <c r="BB1936" i="17"/>
  <c r="BB365" i="17"/>
  <c r="BB7677" i="17"/>
  <c r="BB8069" i="17"/>
  <c r="BB8173" i="17"/>
  <c r="BB8310" i="17"/>
  <c r="BB8386" i="17"/>
  <c r="BB7904" i="17"/>
  <c r="BB8337" i="17"/>
  <c r="BB7821" i="17"/>
  <c r="BB5550" i="17"/>
  <c r="BB1513" i="17"/>
  <c r="BB7038" i="17"/>
  <c r="BB1332" i="17"/>
  <c r="BB5249" i="17"/>
  <c r="BB7606" i="17"/>
  <c r="BB4434" i="17"/>
  <c r="BB6335" i="17"/>
  <c r="BB2702" i="17"/>
  <c r="BB2254" i="17"/>
  <c r="BB3595" i="17"/>
  <c r="BB5481" i="17"/>
  <c r="BB4720" i="17"/>
  <c r="BB6570" i="17"/>
  <c r="BB7955" i="17"/>
  <c r="BB8368" i="17"/>
  <c r="BB8371" i="17"/>
  <c r="BB7118" i="17"/>
  <c r="BB2868" i="17"/>
  <c r="BB3880" i="17"/>
  <c r="BB7170" i="17"/>
  <c r="BB6893" i="17"/>
  <c r="BB7181" i="17"/>
  <c r="BB5802" i="17"/>
  <c r="BB8174" i="17"/>
  <c r="BB8331" i="17"/>
  <c r="BB7900" i="17"/>
  <c r="BB7835" i="17"/>
  <c r="BB1421" i="17"/>
  <c r="BB674" i="17"/>
  <c r="BB3234" i="17"/>
  <c r="BB6038" i="17"/>
  <c r="BB130" i="17"/>
  <c r="BB7360" i="17"/>
  <c r="BB1195" i="17"/>
  <c r="BB7703" i="17"/>
  <c r="BB8019" i="17"/>
  <c r="BB7983" i="17"/>
  <c r="BB8282" i="17"/>
  <c r="BB3398" i="17"/>
  <c r="BB7197" i="17"/>
  <c r="BB7459" i="17"/>
  <c r="BB3511" i="17"/>
  <c r="BB7656" i="17"/>
  <c r="BB6538" i="17"/>
  <c r="BB5543" i="17"/>
  <c r="BB8070" i="17"/>
  <c r="BB7935" i="17"/>
  <c r="BB8365" i="17"/>
  <c r="BB7764" i="17"/>
  <c r="BB6615" i="17"/>
  <c r="BB6285" i="17"/>
  <c r="BB3668" i="17"/>
  <c r="BB7214" i="17"/>
  <c r="BB7165" i="17"/>
  <c r="BB6158" i="17"/>
  <c r="BB7731" i="17"/>
  <c r="BB8026" i="17"/>
  <c r="BB7698" i="17"/>
  <c r="BB760" i="17"/>
  <c r="BB82" i="17"/>
  <c r="BB2186" i="17"/>
  <c r="BB5814" i="17"/>
  <c r="BB5879" i="17"/>
  <c r="BB8224" i="17"/>
  <c r="BB7795" i="17"/>
  <c r="BB8029" i="17"/>
  <c r="BB7022" i="17"/>
  <c r="BB3486" i="17"/>
  <c r="BB7528" i="17"/>
  <c r="BB7864" i="17"/>
  <c r="BB8105" i="17"/>
  <c r="BB8258" i="17"/>
  <c r="BB7423" i="17"/>
  <c r="BB6626" i="17"/>
  <c r="BB7642" i="17"/>
  <c r="BB5382" i="17"/>
  <c r="BB4993" i="17"/>
  <c r="BB7306" i="17"/>
  <c r="BB8419" i="17"/>
  <c r="BB5618" i="17"/>
  <c r="BB7510" i="17"/>
  <c r="BB7564" i="17"/>
  <c r="BB8375" i="17"/>
  <c r="BB5712" i="17"/>
  <c r="BB7188" i="17"/>
  <c r="BB3702" i="17"/>
  <c r="BB8091" i="17"/>
  <c r="BB7923" i="17"/>
  <c r="BB6493" i="17"/>
  <c r="BB5172" i="17"/>
  <c r="BB5679" i="17"/>
  <c r="BB6930" i="17"/>
  <c r="BB2673" i="17"/>
  <c r="BB7680" i="17"/>
  <c r="BB8167" i="17"/>
  <c r="BB6713" i="17"/>
  <c r="BB5694" i="17"/>
  <c r="BB8004" i="17"/>
  <c r="BB7520" i="17"/>
  <c r="BB1109" i="17"/>
  <c r="BB1694" i="17"/>
  <c r="BB7881" i="17"/>
  <c r="BB5261" i="17"/>
  <c r="BB4490" i="17"/>
  <c r="BB6005" i="17"/>
  <c r="BB6765" i="17"/>
  <c r="BB1619" i="17"/>
  <c r="BB7333" i="17"/>
  <c r="BB3456" i="17"/>
  <c r="BB7395" i="17"/>
  <c r="BB3968" i="17"/>
  <c r="BB4057" i="17"/>
  <c r="BB1973" i="17"/>
  <c r="BB3098" i="17"/>
  <c r="BB1098" i="17"/>
  <c r="BB4589" i="17"/>
  <c r="BB133" i="17"/>
  <c r="BB1690" i="17"/>
  <c r="BB571" i="17"/>
  <c r="BB3566" i="17"/>
  <c r="BB7048" i="17"/>
  <c r="BB4760" i="17"/>
  <c r="BB658" i="17"/>
  <c r="BB4229" i="17"/>
  <c r="BB5203" i="17"/>
  <c r="BB566" i="17"/>
  <c r="BB4253" i="17"/>
  <c r="BB4591" i="17"/>
  <c r="BB1515" i="17"/>
  <c r="BB1503" i="17"/>
  <c r="BB4797" i="17"/>
  <c r="BB4452" i="17"/>
  <c r="BB1435" i="17"/>
  <c r="BB5063" i="17"/>
  <c r="BB965" i="17"/>
  <c r="BB6664" i="17"/>
  <c r="BB5227" i="17"/>
  <c r="BB5150" i="17"/>
  <c r="BB5312" i="17"/>
  <c r="BB6275" i="17"/>
  <c r="BB4468" i="17"/>
  <c r="BB6045" i="17"/>
  <c r="BB7108" i="17"/>
  <c r="BB4594" i="17"/>
  <c r="BB4412" i="17"/>
  <c r="BB1623" i="17"/>
  <c r="BB6796" i="17"/>
  <c r="BB229" i="17"/>
  <c r="BB4370" i="17"/>
  <c r="BB6465" i="17"/>
  <c r="BB1962" i="17"/>
  <c r="BB2084" i="17"/>
  <c r="BB7668" i="17"/>
  <c r="BB6096" i="17"/>
  <c r="BB3927" i="17"/>
  <c r="BB3017" i="17"/>
  <c r="BB5254" i="17"/>
  <c r="BB7111" i="17"/>
  <c r="BB5101" i="17"/>
  <c r="BB5554" i="17"/>
  <c r="BB244" i="17"/>
  <c r="BB5009" i="17"/>
  <c r="BB3497" i="17"/>
  <c r="BB7463" i="17"/>
  <c r="BB7243" i="17"/>
  <c r="BB5097" i="17"/>
  <c r="BB4386" i="17"/>
  <c r="BB2850" i="17"/>
  <c r="BB6137" i="17"/>
  <c r="BB1665" i="17"/>
  <c r="BB3402" i="17"/>
  <c r="BB1740" i="17"/>
  <c r="BB3851" i="17"/>
  <c r="BB5396" i="17"/>
  <c r="BB2835" i="17"/>
  <c r="BB4780" i="17"/>
  <c r="BB2960" i="17"/>
  <c r="BB3564" i="17"/>
  <c r="BB6885" i="17"/>
  <c r="BB5865" i="17"/>
  <c r="BB2792" i="17"/>
  <c r="BB2944" i="17"/>
  <c r="BB4454" i="17"/>
  <c r="BB2299" i="17"/>
  <c r="BB3885" i="17"/>
  <c r="BB5525" i="17"/>
  <c r="BB140" i="17"/>
  <c r="BB6002" i="17"/>
  <c r="BB3127" i="17"/>
  <c r="BB830" i="17"/>
  <c r="BB7381" i="17"/>
  <c r="BB3090" i="17"/>
  <c r="BB4424" i="17"/>
  <c r="BB1816" i="17"/>
  <c r="BB3238" i="17"/>
  <c r="BB6792" i="17"/>
  <c r="BB1474" i="17"/>
  <c r="BB489" i="17"/>
  <c r="BB7379" i="17"/>
  <c r="BB1178" i="17"/>
  <c r="BB6307" i="17"/>
  <c r="BB443" i="17"/>
  <c r="BB2044" i="17"/>
  <c r="BB468" i="17"/>
  <c r="BB2897" i="17"/>
  <c r="BB382" i="17"/>
  <c r="BB2385" i="17"/>
  <c r="BB257" i="17"/>
  <c r="BB7362" i="17"/>
  <c r="BB6783" i="17"/>
  <c r="BB531" i="17"/>
  <c r="BB2822" i="17"/>
  <c r="BB4076" i="17"/>
  <c r="BB935" i="17"/>
  <c r="BB3580" i="17"/>
  <c r="BB5615" i="17"/>
  <c r="BB5430" i="17"/>
  <c r="BB272" i="17"/>
  <c r="BB1056" i="17"/>
  <c r="BB614" i="17"/>
  <c r="BB5875" i="17"/>
  <c r="BB6679" i="17"/>
  <c r="BB2310" i="17"/>
  <c r="BB3008" i="17"/>
  <c r="BB2551" i="17"/>
  <c r="BB6332" i="17"/>
  <c r="BB5954" i="17"/>
  <c r="BB5918" i="17"/>
  <c r="BB5176" i="17"/>
  <c r="BB6223" i="17"/>
  <c r="BB3292" i="17"/>
  <c r="BB5330" i="17"/>
  <c r="BB2464" i="17"/>
  <c r="BB3519" i="17"/>
  <c r="BB4132" i="17"/>
  <c r="BB7234" i="17"/>
  <c r="BB3448" i="17"/>
  <c r="BB3888" i="17"/>
  <c r="BB7308" i="17"/>
  <c r="BB7265" i="17"/>
  <c r="BB3829" i="17"/>
  <c r="BB6104" i="17"/>
  <c r="BB4634" i="17"/>
  <c r="BB6318" i="17"/>
  <c r="BB642" i="17"/>
  <c r="BB2345" i="17"/>
  <c r="BB215" i="17"/>
  <c r="BB644" i="17"/>
  <c r="BB2651" i="17"/>
  <c r="BB1729" i="17"/>
  <c r="BB1601" i="17"/>
  <c r="BB2946" i="17"/>
  <c r="BB2192" i="17"/>
  <c r="BB1090" i="17"/>
  <c r="BB294" i="17"/>
  <c r="BB3073" i="17"/>
  <c r="BB1903" i="17"/>
  <c r="BB5409" i="17"/>
  <c r="BB6292" i="17"/>
  <c r="BB6591" i="17"/>
  <c r="BB1264" i="17"/>
  <c r="BB3751" i="17"/>
  <c r="BB2040" i="17"/>
  <c r="BB3470" i="17"/>
  <c r="BB5482" i="17"/>
  <c r="BB6011" i="17"/>
  <c r="BB1606" i="17"/>
  <c r="BB6956" i="17"/>
  <c r="BB7388" i="17"/>
  <c r="BB5086" i="17"/>
  <c r="BB3868" i="17"/>
  <c r="BB1028" i="17"/>
  <c r="BB6258" i="17"/>
  <c r="BB4157" i="17"/>
  <c r="BB5681" i="17"/>
  <c r="BB198" i="17"/>
  <c r="BB3906" i="17"/>
  <c r="BB5416" i="17"/>
  <c r="BB6542" i="17"/>
  <c r="BB6349" i="17"/>
  <c r="BB6698" i="17"/>
  <c r="BB1218" i="17"/>
  <c r="BB4210" i="17"/>
  <c r="BB3862" i="17"/>
  <c r="BB454" i="17"/>
  <c r="BB1498" i="17"/>
  <c r="BB4354" i="17"/>
  <c r="BB3137" i="17"/>
  <c r="BB5038" i="17"/>
  <c r="BB4358" i="17"/>
  <c r="BB2967" i="17"/>
  <c r="BB6821" i="17"/>
  <c r="BB951" i="17"/>
  <c r="BB3500" i="17"/>
  <c r="BB3861" i="17"/>
  <c r="BB5157" i="17"/>
  <c r="BB3522" i="17"/>
  <c r="BB7984" i="17"/>
  <c r="BB7140" i="17"/>
  <c r="BB6979" i="17"/>
  <c r="BB3406" i="17"/>
  <c r="BB736" i="17"/>
  <c r="BB319" i="17"/>
  <c r="BB5160" i="17"/>
  <c r="BB2780" i="17"/>
  <c r="BB2884" i="17"/>
  <c r="BB4101" i="17"/>
  <c r="BB548" i="17"/>
  <c r="BB4438" i="17"/>
  <c r="BB1222" i="17"/>
  <c r="BB3920" i="17"/>
  <c r="BB2918" i="17"/>
  <c r="BB7095" i="17"/>
  <c r="BB2800" i="17"/>
  <c r="BB7492" i="17"/>
  <c r="BB37" i="17"/>
  <c r="BB2560" i="17"/>
  <c r="BB1113" i="17"/>
  <c r="BB6639" i="17"/>
  <c r="BB7061" i="17"/>
  <c r="BB3390" i="17"/>
  <c r="BB3618" i="17"/>
  <c r="BB5548" i="17"/>
  <c r="BB1773" i="17"/>
  <c r="BB5315" i="17"/>
  <c r="BB6014" i="17"/>
  <c r="BB4696" i="17"/>
  <c r="BB4592" i="17"/>
  <c r="BB4568" i="17"/>
  <c r="BB5480" i="17"/>
  <c r="BB4155" i="17"/>
  <c r="BB3053" i="17"/>
  <c r="BB2371" i="17"/>
  <c r="BB2535" i="17"/>
  <c r="BB1110" i="17"/>
  <c r="BB4580" i="17"/>
  <c r="BB57" i="17"/>
  <c r="BB1376" i="17"/>
  <c r="BB7054" i="17"/>
  <c r="BB3993" i="17"/>
  <c r="BB7447" i="17"/>
  <c r="BB2686" i="17"/>
  <c r="BB1718" i="17"/>
  <c r="BB6661" i="17"/>
  <c r="BB5474" i="17"/>
  <c r="BB6830" i="17"/>
  <c r="BB1634" i="17"/>
  <c r="BB3560" i="17"/>
  <c r="BB3211" i="17"/>
  <c r="BB7155" i="17"/>
  <c r="BB1774" i="17"/>
  <c r="BB6108" i="17"/>
  <c r="BB6828" i="17"/>
  <c r="BB8329" i="17"/>
  <c r="BB4367" i="17"/>
  <c r="BB679" i="17"/>
  <c r="BB1528" i="17"/>
  <c r="BB7293" i="17"/>
  <c r="BB2757" i="17"/>
  <c r="BB1809" i="17"/>
  <c r="BB286" i="17"/>
  <c r="BB3225" i="17"/>
  <c r="BB6688" i="17"/>
  <c r="BB4348" i="17"/>
  <c r="BB5334" i="17"/>
  <c r="BB6619" i="17"/>
  <c r="BB3794" i="17"/>
  <c r="BB6611" i="17"/>
  <c r="BB806" i="17"/>
  <c r="BB1562" i="17"/>
  <c r="BB1183" i="17"/>
  <c r="BB7648" i="17"/>
  <c r="BB7161" i="17"/>
  <c r="BB2567" i="17"/>
  <c r="BB738" i="17"/>
  <c r="BB3430" i="17"/>
  <c r="BB3577" i="17"/>
  <c r="BB7418" i="17"/>
  <c r="BB4058" i="17"/>
  <c r="BB20" i="17"/>
  <c r="BB6540" i="17"/>
  <c r="BB759" i="17"/>
  <c r="BB4364" i="17"/>
  <c r="BB80" i="17"/>
  <c r="BB3998" i="17"/>
  <c r="BB5809" i="17"/>
  <c r="BB1380" i="17"/>
  <c r="BB5418" i="17"/>
  <c r="BB4638" i="17"/>
  <c r="BB3433" i="17"/>
  <c r="BB3995" i="17"/>
  <c r="BB3218" i="17"/>
  <c r="BB6125" i="17"/>
  <c r="BB3367" i="17"/>
  <c r="BB2842" i="17"/>
  <c r="BB2409" i="17"/>
  <c r="BB541" i="17"/>
  <c r="BB2025" i="17"/>
  <c r="BB2161" i="17"/>
  <c r="BB803" i="17"/>
  <c r="BB6306" i="17"/>
  <c r="BB287" i="17"/>
  <c r="BB6074" i="17"/>
  <c r="BB5894" i="17"/>
  <c r="BB2837" i="17"/>
  <c r="BB7018" i="17"/>
  <c r="BB184" i="17"/>
  <c r="BB3949" i="17"/>
  <c r="BB7732" i="17"/>
  <c r="BB5563" i="17"/>
  <c r="BB3708" i="17"/>
  <c r="BB4522" i="17"/>
  <c r="BB6405" i="17"/>
  <c r="BB1170" i="17"/>
  <c r="BB5987" i="17"/>
  <c r="BB1898" i="17"/>
  <c r="BB3450" i="17"/>
  <c r="BB221" i="17"/>
  <c r="BB1933" i="17"/>
  <c r="BB7212" i="17"/>
  <c r="BB744" i="17"/>
  <c r="BB1399" i="17"/>
  <c r="BB1656" i="17"/>
  <c r="BB5923" i="17"/>
  <c r="BB929" i="17"/>
  <c r="BB7240" i="17"/>
  <c r="BB5892" i="17"/>
  <c r="BB1558" i="17"/>
  <c r="BB4902" i="17"/>
  <c r="BB1922" i="17"/>
  <c r="BB1879" i="17"/>
  <c r="BB6351" i="17"/>
  <c r="BB1970" i="17"/>
  <c r="BB5269" i="17"/>
  <c r="BB3496" i="17"/>
  <c r="BB7288" i="17"/>
  <c r="BB1093" i="17"/>
  <c r="BB7522" i="17"/>
  <c r="BB1000" i="17"/>
  <c r="BB2028" i="17"/>
  <c r="BB2896" i="17"/>
  <c r="BB2552" i="17"/>
  <c r="BB163" i="17"/>
  <c r="BB5660" i="17"/>
  <c r="BB1534" i="17"/>
  <c r="BB407" i="17"/>
  <c r="BB2384" i="17"/>
  <c r="BB2115" i="17"/>
  <c r="BB4043" i="17"/>
  <c r="BB3027" i="17"/>
  <c r="BB1198" i="17"/>
  <c r="BB6331" i="17"/>
  <c r="BB5850" i="17"/>
  <c r="BB2295" i="17"/>
  <c r="BB2478" i="17"/>
  <c r="BB38" i="17"/>
  <c r="BB4548" i="17"/>
  <c r="BB1447" i="17"/>
  <c r="BB893" i="17"/>
  <c r="BB2324" i="17"/>
  <c r="BB4149" i="17"/>
  <c r="BB3202" i="17"/>
  <c r="BB310" i="17"/>
  <c r="BB6767" i="17"/>
  <c r="BB7209" i="17"/>
  <c r="BB2550" i="17"/>
  <c r="BB3482" i="17"/>
  <c r="BB4636" i="17"/>
  <c r="BB2470" i="17"/>
  <c r="BB7057" i="17"/>
  <c r="BB2429" i="17"/>
  <c r="BB6196" i="17"/>
  <c r="BB5237" i="17"/>
  <c r="BB6530" i="17"/>
  <c r="BB71" i="17"/>
  <c r="BB6346" i="17"/>
  <c r="BB3763" i="17"/>
  <c r="BB3607" i="17"/>
  <c r="BB431" i="17"/>
  <c r="BB591" i="17"/>
  <c r="BB1287" i="17"/>
  <c r="BB4506" i="17"/>
  <c r="BB2122" i="17"/>
  <c r="BB6102" i="17"/>
  <c r="BB7077" i="17"/>
  <c r="BB4955" i="17"/>
  <c r="BB1298" i="17"/>
  <c r="BB2602" i="17"/>
  <c r="BB3130" i="17"/>
  <c r="BB1030" i="17"/>
  <c r="BB1799" i="17"/>
  <c r="BB916" i="17"/>
  <c r="BB4781" i="17"/>
  <c r="BB4421" i="17"/>
  <c r="BB2155" i="17"/>
  <c r="BB7183" i="17"/>
  <c r="BB3642" i="17"/>
  <c r="BB2401" i="17"/>
  <c r="BB751" i="17"/>
  <c r="BB4768" i="17"/>
  <c r="BB4148" i="17"/>
  <c r="BB4419" i="17"/>
  <c r="BB4964" i="17"/>
  <c r="BB87" i="17"/>
  <c r="BB274" i="17"/>
  <c r="BB3391" i="17"/>
  <c r="BB358" i="17"/>
  <c r="BB3825" i="17"/>
  <c r="BB2994" i="17"/>
  <c r="BB1114" i="17"/>
  <c r="BB74" i="17"/>
  <c r="BB7007" i="17"/>
  <c r="BB5462" i="17"/>
  <c r="BB1831" i="17"/>
  <c r="BB2873" i="17"/>
  <c r="BB4305" i="17"/>
  <c r="BB2092" i="17"/>
  <c r="BB1583" i="17"/>
  <c r="BB1153" i="17"/>
  <c r="BB936" i="17"/>
  <c r="BB6317" i="17"/>
  <c r="BB3303" i="17"/>
  <c r="BB178" i="17"/>
  <c r="BB1701" i="17"/>
  <c r="BB3785" i="17"/>
  <c r="BB1698" i="17"/>
  <c r="BB7088" i="17"/>
  <c r="BB1160" i="17"/>
  <c r="BB5346" i="17"/>
  <c r="BB1491" i="17"/>
  <c r="BB2857" i="17"/>
  <c r="BB5435" i="17"/>
  <c r="BB2882" i="17"/>
  <c r="BB5047" i="17"/>
  <c r="BB4862" i="17"/>
  <c r="BB7203" i="17"/>
  <c r="BB328" i="17"/>
  <c r="BB1125" i="17"/>
  <c r="BB1247" i="17"/>
  <c r="BB1019" i="17"/>
  <c r="BB1490" i="17"/>
  <c r="BB7104" i="17"/>
  <c r="BB4313" i="17"/>
  <c r="BB2970" i="17"/>
  <c r="BB3144" i="17"/>
  <c r="BB2575" i="17"/>
  <c r="BB2202" i="17"/>
  <c r="BB6705" i="17"/>
  <c r="BB833" i="17"/>
  <c r="BB2367" i="17"/>
  <c r="BB3244" i="17"/>
  <c r="BB5933" i="17"/>
  <c r="BB2108" i="17"/>
  <c r="BB868" i="17"/>
  <c r="BB7204" i="17"/>
  <c r="BB2588" i="17"/>
  <c r="BB3992" i="17"/>
  <c r="BB7601" i="17"/>
  <c r="BB707" i="17"/>
  <c r="BB3380" i="17"/>
  <c r="BB6474" i="17"/>
  <c r="BB4600" i="17"/>
  <c r="BB4059" i="17"/>
  <c r="BB1746" i="17"/>
  <c r="BB1426" i="17"/>
  <c r="BB2426" i="17"/>
  <c r="BB3821" i="17"/>
  <c r="BB5494" i="17"/>
  <c r="BB3001" i="17"/>
  <c r="BB4871" i="17"/>
  <c r="BB1439" i="17"/>
  <c r="BB5931" i="17"/>
  <c r="BB1546" i="17"/>
  <c r="BB3204" i="17"/>
  <c r="BB6742" i="17"/>
  <c r="BB5378" i="17"/>
  <c r="BB7126" i="17"/>
  <c r="BB5461" i="17"/>
  <c r="BB2589" i="17"/>
  <c r="BB1820" i="17"/>
  <c r="BB6919" i="17"/>
  <c r="BB3813" i="17"/>
  <c r="BB5191" i="17"/>
  <c r="BB5601" i="17"/>
  <c r="BB3414" i="17"/>
  <c r="BB2158" i="17"/>
  <c r="BB3247" i="17"/>
  <c r="BB4738" i="17"/>
  <c r="BB2495" i="17"/>
  <c r="BB2050" i="17"/>
  <c r="BB1179" i="17"/>
  <c r="BB7320" i="17"/>
  <c r="BB4320" i="17"/>
  <c r="BB4290" i="17"/>
  <c r="BB1010" i="17"/>
  <c r="BB4521" i="17"/>
  <c r="BB1961" i="17"/>
  <c r="BB2539" i="17"/>
  <c r="BB4030" i="17"/>
  <c r="BB2475" i="17"/>
  <c r="BB6823" i="17"/>
  <c r="BB626" i="17"/>
  <c r="BB6728" i="17"/>
  <c r="BB234" i="17"/>
  <c r="BB1942" i="17"/>
  <c r="BB7632" i="17"/>
  <c r="BB5653" i="17"/>
  <c r="BB1452" i="17"/>
  <c r="BB5582" i="17"/>
  <c r="BB388" i="17"/>
  <c r="BB97" i="17"/>
  <c r="BB990" i="17"/>
  <c r="BB2459" i="17"/>
  <c r="BB4115" i="17"/>
  <c r="BB1930" i="17"/>
  <c r="BB7330" i="17"/>
  <c r="BB6592" i="17"/>
  <c r="BB6945" i="17"/>
  <c r="BB1407" i="17"/>
  <c r="BB5044" i="17"/>
  <c r="BB4884" i="17"/>
  <c r="BB5948" i="17"/>
  <c r="BB7192" i="17"/>
  <c r="BB4380" i="17"/>
  <c r="BB4706" i="17"/>
  <c r="BB1362" i="17"/>
  <c r="BB2120" i="17"/>
  <c r="BB4873" i="17"/>
  <c r="BB1100" i="17"/>
  <c r="BB3823" i="17"/>
  <c r="BB3593" i="17"/>
  <c r="BB6386" i="17"/>
  <c r="BB5669" i="17"/>
  <c r="BB7112" i="17"/>
  <c r="BB4068" i="17"/>
  <c r="BB1052" i="17"/>
  <c r="BB1768" i="17"/>
  <c r="BB4284" i="17"/>
  <c r="BB2546" i="17"/>
  <c r="BB1205" i="17"/>
  <c r="BB4734" i="17"/>
  <c r="BB4919" i="17"/>
  <c r="BB1981" i="17"/>
  <c r="BB6863" i="17"/>
  <c r="BB43" i="17"/>
  <c r="BB2104" i="17"/>
  <c r="BB4152" i="17"/>
  <c r="BB5789" i="17"/>
  <c r="BB6576" i="17"/>
  <c r="BB3028" i="17"/>
  <c r="BB33" i="17"/>
  <c r="BB1789" i="17"/>
  <c r="BB4526" i="17"/>
  <c r="BB4427" i="17"/>
  <c r="BB6589" i="17"/>
  <c r="BB1974" i="17"/>
  <c r="BB1786" i="17"/>
  <c r="BB3454" i="17"/>
  <c r="BB483" i="17"/>
  <c r="BB7134" i="17"/>
  <c r="BB3744" i="17"/>
  <c r="BB1239" i="17"/>
  <c r="BB5627" i="17"/>
  <c r="BB4801" i="17"/>
  <c r="BB4703" i="17"/>
  <c r="BB125" i="17"/>
  <c r="BB2296" i="17"/>
  <c r="BB2766" i="17"/>
  <c r="BB515" i="17"/>
  <c r="BB6508" i="17"/>
  <c r="BB6764" i="17"/>
  <c r="BB2411" i="17"/>
  <c r="BB3958" i="17"/>
  <c r="BB4172" i="17"/>
  <c r="BB409" i="17"/>
  <c r="BB2256" i="17"/>
  <c r="BB2127" i="17"/>
  <c r="BB2856" i="17"/>
  <c r="BB3664" i="17"/>
  <c r="BB2290" i="17"/>
  <c r="BB91" i="17"/>
  <c r="BB3304" i="17"/>
  <c r="BB4538" i="17"/>
  <c r="BB3996" i="17"/>
  <c r="BB7508" i="17"/>
  <c r="BB1180" i="17"/>
  <c r="BB6152" i="17"/>
  <c r="BB3973" i="17"/>
  <c r="BB3089" i="17"/>
  <c r="BB5214" i="17"/>
  <c r="BB4258" i="17"/>
  <c r="BB427" i="17"/>
  <c r="BB2927" i="17"/>
  <c r="BB5199" i="17"/>
  <c r="BB1275" i="17"/>
  <c r="BB5851" i="17"/>
  <c r="BB5316" i="17"/>
  <c r="BB2704" i="17"/>
  <c r="BB6395" i="17"/>
  <c r="BB3666" i="17"/>
  <c r="BB820" i="17"/>
  <c r="BB72" i="17"/>
  <c r="BB189" i="17"/>
  <c r="BB4089" i="17"/>
  <c r="BB4212" i="17"/>
  <c r="BB5359" i="17"/>
  <c r="BB1462" i="17"/>
  <c r="BB655" i="17"/>
  <c r="BB4099" i="17"/>
  <c r="BB3780" i="17"/>
  <c r="BB800" i="17"/>
  <c r="BB3660" i="17"/>
  <c r="BB2758" i="17"/>
  <c r="BB5546" i="17"/>
  <c r="BB1469" i="17"/>
  <c r="BB5593" i="17"/>
  <c r="BB4477" i="17"/>
  <c r="BB6604" i="17"/>
  <c r="BB5370" i="17"/>
  <c r="BB3447" i="17"/>
  <c r="BB3160" i="17"/>
  <c r="BB3978" i="17"/>
  <c r="BB2548" i="17"/>
  <c r="BB2904" i="17"/>
  <c r="BB1678" i="17"/>
  <c r="BB48" i="17"/>
  <c r="BB3293" i="17"/>
  <c r="BB337" i="17"/>
  <c r="BB2375" i="17"/>
  <c r="BB885" i="17"/>
  <c r="BB2394" i="17"/>
  <c r="BB6622" i="17"/>
  <c r="BB5580" i="17"/>
  <c r="BB3105" i="17"/>
  <c r="BB5468" i="17"/>
  <c r="BB2512" i="17"/>
  <c r="BB4514" i="17"/>
  <c r="BB3700" i="17"/>
  <c r="BB4072" i="17"/>
  <c r="BB1404" i="17"/>
  <c r="BB2294" i="17"/>
  <c r="BB1036" i="17"/>
  <c r="BB3321" i="17"/>
  <c r="BB1340" i="17"/>
  <c r="BB4365" i="17"/>
  <c r="BB2466" i="17"/>
  <c r="BB5545" i="17"/>
  <c r="BB7411" i="17"/>
  <c r="BB1905" i="17"/>
  <c r="BB7279" i="17"/>
  <c r="BB1361" i="17"/>
  <c r="BB6461" i="17"/>
  <c r="BB4198" i="17"/>
  <c r="BB4770" i="17"/>
  <c r="BB7202" i="17"/>
  <c r="BB3032" i="17"/>
  <c r="BB123" i="17"/>
  <c r="BB860" i="17"/>
  <c r="BB3070" i="17"/>
  <c r="BB4945" i="17"/>
  <c r="BB716" i="17"/>
  <c r="BB4094" i="17"/>
  <c r="BB4628" i="17"/>
  <c r="BB1245" i="17"/>
  <c r="BB4113" i="17"/>
  <c r="BB700" i="17"/>
  <c r="BB4301" i="17"/>
  <c r="BB7603" i="17"/>
  <c r="BB1908" i="17"/>
  <c r="BB618" i="17"/>
  <c r="BB3121" i="17"/>
  <c r="BB1372" i="17"/>
  <c r="BB4541" i="17"/>
  <c r="BB604" i="17"/>
  <c r="BB2605" i="17"/>
  <c r="BB3316" i="17"/>
  <c r="BB4007" i="17"/>
  <c r="BB3049" i="17"/>
  <c r="BB3922" i="17"/>
  <c r="BB7364" i="17"/>
  <c r="BB3490" i="17"/>
  <c r="BB6153" i="17"/>
  <c r="BB5195" i="17"/>
  <c r="BB2924" i="17"/>
  <c r="BB6943" i="17"/>
  <c r="BB6054" i="17"/>
  <c r="BB3443" i="17"/>
  <c r="BB1207" i="17"/>
  <c r="BB4834" i="17"/>
  <c r="BB6413" i="17"/>
  <c r="BB6900" i="17"/>
  <c r="BB5678" i="17"/>
  <c r="BB4374" i="17"/>
  <c r="BB4227" i="17"/>
  <c r="BB7033" i="17"/>
  <c r="BB2333" i="17"/>
  <c r="BB3329" i="17"/>
  <c r="BB4238" i="17"/>
  <c r="BB7465" i="17"/>
  <c r="BB1307" i="17"/>
  <c r="BB1574" i="17"/>
  <c r="BB5754" i="17"/>
  <c r="BB105" i="17"/>
  <c r="BB3643" i="17"/>
  <c r="BB5197" i="17"/>
  <c r="BB5476" i="17"/>
  <c r="BB5945" i="17"/>
  <c r="BB2614" i="17"/>
  <c r="BB3255" i="17"/>
  <c r="BB7304" i="17"/>
  <c r="BB1269" i="17"/>
  <c r="BB7110" i="17"/>
  <c r="BB4581" i="17"/>
  <c r="BB4692" i="17"/>
  <c r="BB6208" i="17"/>
  <c r="BB4296" i="17"/>
  <c r="BB5731" i="17"/>
  <c r="BB4586" i="17"/>
  <c r="BB4005" i="17"/>
  <c r="BB4817" i="17"/>
  <c r="BB857" i="17"/>
  <c r="BB5817" i="17"/>
  <c r="BB2331" i="17"/>
  <c r="BB559" i="17"/>
  <c r="BB1733" i="17"/>
  <c r="BB3941" i="17"/>
  <c r="BB5882" i="17"/>
  <c r="BB4086" i="17"/>
  <c r="BB5848" i="17"/>
  <c r="BB2452" i="17"/>
  <c r="BB627" i="17"/>
  <c r="BB675" i="17"/>
  <c r="BB1314" i="17"/>
  <c r="BB720" i="17"/>
  <c r="BB4346" i="17"/>
  <c r="BB4482" i="17"/>
  <c r="BB1368" i="17"/>
  <c r="BB3953" i="17"/>
  <c r="BB93" i="17"/>
  <c r="BB7371" i="17"/>
  <c r="BB4008" i="17"/>
  <c r="BB6436" i="17"/>
  <c r="BB3770" i="17"/>
  <c r="BB7009" i="17"/>
  <c r="BB1845" i="17"/>
  <c r="BB7495" i="17"/>
  <c r="BB4121" i="17"/>
  <c r="BB5840" i="17"/>
  <c r="BB2939" i="17"/>
  <c r="BB7011" i="17"/>
  <c r="BB6455" i="17"/>
  <c r="BB1817" i="17"/>
  <c r="BB4792" i="17"/>
  <c r="BB6603" i="17"/>
  <c r="BB5035" i="17"/>
  <c r="BB7610" i="17"/>
  <c r="BB7189" i="17"/>
  <c r="BB7090" i="17"/>
  <c r="BB6279" i="17"/>
  <c r="BB669" i="17"/>
  <c r="BB7551" i="17"/>
  <c r="BB2246" i="17"/>
  <c r="BB387" i="17"/>
  <c r="BB4235" i="17"/>
  <c r="BB5899" i="17"/>
  <c r="BB3625" i="17"/>
  <c r="BB6313" i="17"/>
  <c r="BB5049" i="17"/>
  <c r="BB6058" i="17"/>
  <c r="BB3805" i="17"/>
  <c r="BB6544" i="17"/>
  <c r="BB5031" i="17"/>
  <c r="BB4980" i="17"/>
  <c r="BB4395" i="17"/>
  <c r="BB5874" i="17"/>
  <c r="BB2987" i="17"/>
  <c r="BB1635" i="17"/>
  <c r="BB7280" i="17"/>
  <c r="BB583" i="17"/>
  <c r="BB4659" i="17"/>
  <c r="BB6539" i="17"/>
  <c r="BB6583" i="17"/>
  <c r="BB3582" i="17"/>
  <c r="BB261" i="17"/>
  <c r="BB6510" i="17"/>
  <c r="BB3827" i="17"/>
  <c r="BB3491" i="17"/>
  <c r="BB6146" i="17"/>
  <c r="BB2447" i="17"/>
  <c r="BB5297" i="17"/>
  <c r="BB984" i="17"/>
  <c r="BB4881" i="17"/>
  <c r="BB6290" i="17"/>
  <c r="BB1784" i="17"/>
  <c r="BB6179" i="17"/>
  <c r="BB6081" i="17"/>
  <c r="BB2380" i="17"/>
  <c r="BB1479" i="17"/>
  <c r="BB5558" i="17"/>
  <c r="BB107" i="17"/>
  <c r="BB2077" i="17"/>
  <c r="BB1331" i="17"/>
  <c r="BB412" i="17"/>
  <c r="BB4017" i="17"/>
  <c r="BB237" i="17"/>
  <c r="BB5710" i="17"/>
  <c r="BB5379" i="17"/>
  <c r="BB3894" i="17"/>
  <c r="BB5450" i="17"/>
  <c r="BB5836" i="17"/>
  <c r="BB1818" i="17"/>
  <c r="BB7602" i="17"/>
  <c r="BB3387" i="17"/>
  <c r="BB4880" i="17"/>
  <c r="BB6859" i="17"/>
  <c r="BB5210" i="17"/>
  <c r="BB5887" i="17"/>
  <c r="BB4127" i="17"/>
  <c r="BB5675" i="17"/>
  <c r="BB5256" i="17"/>
  <c r="BB7040" i="17"/>
  <c r="BB7499" i="17"/>
  <c r="BB497" i="17"/>
  <c r="BB1776" i="17"/>
  <c r="BB1224" i="17"/>
  <c r="BB1832" i="17"/>
  <c r="BB6647" i="17"/>
  <c r="BB2307" i="17"/>
  <c r="BB2506" i="17"/>
  <c r="BB7534" i="17"/>
  <c r="BB6130" i="17"/>
  <c r="BB4571" i="17"/>
  <c r="BB3983" i="17"/>
  <c r="BB267" i="17"/>
  <c r="BB2739" i="17"/>
  <c r="BB573" i="17"/>
  <c r="BB7643" i="17"/>
  <c r="BB1080" i="17"/>
  <c r="BB3494" i="17"/>
  <c r="BB6345" i="17"/>
  <c r="BB3504" i="17"/>
  <c r="BB5089" i="17"/>
  <c r="BB3517" i="17"/>
  <c r="BB5538" i="17"/>
  <c r="BB2865" i="17"/>
  <c r="BB3333" i="17"/>
  <c r="BB1185" i="17"/>
  <c r="BB3890" i="17"/>
  <c r="BB3527" i="17"/>
  <c r="BB2075" i="17"/>
  <c r="BB251" i="17"/>
  <c r="BB4223" i="17"/>
  <c r="BB6055" i="17"/>
  <c r="BB6467" i="17"/>
  <c r="BB3478" i="17"/>
  <c r="BB6804" i="17"/>
  <c r="BB3057" i="17"/>
  <c r="BB4125" i="17"/>
  <c r="BB1392" i="17"/>
  <c r="BB2665" i="17"/>
  <c r="BB3617" i="17"/>
  <c r="BB3717" i="17"/>
  <c r="BB4116" i="17"/>
  <c r="BB3388" i="17"/>
  <c r="BB4731" i="17"/>
  <c r="BB2076" i="17"/>
  <c r="BB1938" i="17"/>
  <c r="BB4150" i="17"/>
  <c r="BB2919" i="17"/>
  <c r="BB2846" i="17"/>
  <c r="BB3997" i="17"/>
  <c r="BB6715" i="17"/>
  <c r="BB2304" i="17"/>
  <c r="BB5072" i="17"/>
  <c r="BB705" i="17"/>
  <c r="BB1182" i="17"/>
  <c r="BB5242" i="17"/>
  <c r="BB6942" i="17"/>
  <c r="BB3220" i="17"/>
  <c r="BB1151" i="17"/>
  <c r="BB2184" i="17"/>
  <c r="BB3512" i="17"/>
  <c r="BB7232" i="17"/>
  <c r="BB3859" i="17"/>
  <c r="BB2220" i="17"/>
  <c r="BB6687" i="17"/>
  <c r="BB5075" i="17"/>
  <c r="BB5445" i="17"/>
  <c r="BB2731" i="17"/>
  <c r="BB3266" i="17"/>
  <c r="BB4986" i="17"/>
  <c r="BB1272" i="17"/>
  <c r="BB1188" i="17"/>
  <c r="BB1418" i="17"/>
  <c r="BB3424" i="17"/>
  <c r="BB3676" i="17"/>
  <c r="BB2207" i="17"/>
  <c r="BB240" i="17"/>
  <c r="BB6529" i="17"/>
  <c r="BB2215" i="17"/>
  <c r="BB5682" i="17"/>
  <c r="BB6658" i="17"/>
  <c r="BB4376" i="17"/>
  <c r="BB1797" i="17"/>
  <c r="BB3342" i="17"/>
  <c r="BB3165" i="17"/>
  <c r="BB3874" i="17"/>
  <c r="BB3601" i="17"/>
  <c r="BB2338" i="17"/>
  <c r="BB506" i="17"/>
  <c r="BB6571" i="17"/>
  <c r="BB6287" i="17"/>
  <c r="BB2713" i="17"/>
  <c r="BB146" i="17"/>
  <c r="BB1497" i="17"/>
  <c r="BB5668" i="17"/>
  <c r="BB2440" i="17"/>
  <c r="BB4593" i="17"/>
  <c r="BB5423" i="17"/>
  <c r="BB1599" i="17"/>
  <c r="BB1482" i="17"/>
  <c r="BB3396" i="17"/>
  <c r="BB4816" i="17"/>
  <c r="BB7529" i="17"/>
  <c r="BB5585" i="17"/>
  <c r="BB4329" i="17"/>
  <c r="BB3039" i="17"/>
  <c r="BB3428" i="17"/>
  <c r="BB2399" i="17"/>
  <c r="BB891" i="17"/>
  <c r="BB5218" i="17"/>
  <c r="BB910" i="17"/>
  <c r="BB5751" i="17"/>
  <c r="BB6937" i="17"/>
  <c r="BB1217" i="17"/>
  <c r="BB6524" i="17"/>
  <c r="BB7343" i="17"/>
  <c r="BB4045" i="17"/>
  <c r="BB1385" i="17"/>
  <c r="BB2986" i="17"/>
  <c r="BB4689" i="17"/>
  <c r="BB1121" i="17"/>
  <c r="BB4467" i="17"/>
  <c r="BB7177" i="17"/>
  <c r="BB1350" i="17"/>
  <c r="BB3609" i="17"/>
  <c r="BB4896" i="17"/>
  <c r="BB1647" i="17"/>
  <c r="BB3276" i="17"/>
  <c r="BB7660" i="17"/>
  <c r="BB911" i="17"/>
  <c r="BB7106" i="17"/>
  <c r="BB500" i="17"/>
  <c r="BB1542" i="17"/>
  <c r="BB1822" i="17"/>
  <c r="BB1717" i="17"/>
  <c r="BB5631" i="17"/>
  <c r="BB4978" i="17"/>
  <c r="BB921" i="17"/>
  <c r="BB7436" i="17"/>
  <c r="BB7473" i="17"/>
  <c r="BB3425" i="17"/>
  <c r="BB4975" i="17"/>
  <c r="BB824" i="17"/>
  <c r="BB2601" i="17"/>
  <c r="BB509" i="17"/>
  <c r="BB520" i="17"/>
  <c r="BB3907" i="17"/>
  <c r="BB5967" i="17"/>
  <c r="BB4481" i="17"/>
  <c r="BB3728" i="17"/>
  <c r="BB2928" i="17"/>
  <c r="BB2230" i="17"/>
  <c r="BB715" i="17"/>
  <c r="BB3972" i="17"/>
  <c r="BB4168" i="17"/>
  <c r="BB398" i="17"/>
  <c r="BB3877" i="17"/>
  <c r="BB7341" i="17"/>
  <c r="BB7469" i="17"/>
  <c r="BB6343" i="17"/>
  <c r="BB7640" i="17"/>
  <c r="BB2834" i="17"/>
  <c r="BB1254" i="17"/>
  <c r="BB4982" i="17"/>
  <c r="BB5058" i="17"/>
  <c r="BB4852" i="17"/>
  <c r="BB2234" i="17"/>
  <c r="BB4598" i="17"/>
  <c r="BB2170" i="17"/>
  <c r="BB1937" i="17"/>
  <c r="BB7179" i="17"/>
  <c r="BB2681" i="17"/>
  <c r="BB1057" i="17"/>
  <c r="BB708" i="17"/>
  <c r="BB1033" i="17"/>
  <c r="BB2198" i="17"/>
  <c r="BB1896" i="17"/>
  <c r="BB2827" i="17"/>
  <c r="BB137" i="17"/>
  <c r="BB1067" i="17"/>
  <c r="BB4953" i="17"/>
  <c r="BB1978" i="17"/>
  <c r="BB6807" i="17"/>
  <c r="BB1953" i="17"/>
  <c r="BB3047" i="17"/>
  <c r="BB2443" i="17"/>
  <c r="BB831" i="17"/>
  <c r="BB6018" i="17"/>
  <c r="BB6793" i="17"/>
  <c r="BB649" i="17"/>
  <c r="BB5003" i="17"/>
  <c r="BB3249" i="17"/>
  <c r="BB7109" i="17"/>
  <c r="BB6213" i="17"/>
  <c r="BB3503" i="17"/>
  <c r="BB364" i="17"/>
  <c r="BB2402" i="17"/>
  <c r="BB5268" i="17"/>
  <c r="BB895" i="17"/>
  <c r="BB3699" i="17"/>
  <c r="BB6878" i="17"/>
  <c r="BB2191" i="17"/>
  <c r="BB3184" i="17"/>
  <c r="BB2721" i="17"/>
  <c r="BB5146" i="17"/>
  <c r="BB2414" i="17"/>
  <c r="BB6686" i="17"/>
  <c r="BB5994" i="17"/>
  <c r="BB5885" i="17"/>
  <c r="BB3069" i="17"/>
  <c r="BB1249" i="17"/>
  <c r="BB722" i="17"/>
  <c r="BB6917" i="17"/>
  <c r="BB175" i="17"/>
  <c r="BB4110" i="17"/>
  <c r="BB620" i="17"/>
  <c r="BB6391" i="17"/>
  <c r="BB4624" i="17"/>
  <c r="BB4389" i="17"/>
  <c r="BB7222" i="17"/>
  <c r="BB4626" i="17"/>
  <c r="BB851" i="17"/>
  <c r="BB6887" i="17"/>
  <c r="BB6466" i="17"/>
  <c r="BB150" i="17"/>
  <c r="BB7013" i="17"/>
  <c r="BB4472" i="17"/>
  <c r="BB6216" i="17"/>
  <c r="BB2777" i="17"/>
  <c r="BB2216" i="17"/>
  <c r="BB1172" i="17"/>
  <c r="BB7613" i="17"/>
  <c r="BB758" i="17"/>
  <c r="BB638" i="17"/>
  <c r="BB1063" i="17"/>
  <c r="BB1457" i="17"/>
  <c r="BB4247" i="17"/>
  <c r="BB177" i="17"/>
  <c r="BB1795" i="17"/>
  <c r="BB5939" i="17"/>
  <c r="BB6907" i="17"/>
  <c r="BB290" i="17"/>
  <c r="BB7646" i="17"/>
  <c r="BB2963" i="17"/>
  <c r="BB2194" i="17"/>
  <c r="BB3465" i="17"/>
  <c r="BB3231" i="17"/>
  <c r="BB6151" i="17"/>
  <c r="BB6959" i="17"/>
  <c r="BB3665" i="17"/>
  <c r="BB5444" i="17"/>
  <c r="BB1916" i="17"/>
  <c r="BB4658" i="17"/>
  <c r="BB2017" i="17"/>
  <c r="BB2559" i="17"/>
  <c r="BB7034" i="17"/>
  <c r="BB1089" i="17"/>
  <c r="BB1184" i="17"/>
  <c r="BB329" i="17"/>
  <c r="BB4629" i="17"/>
  <c r="BB7748" i="17"/>
  <c r="BB5971" i="17"/>
  <c r="BB6142" i="17"/>
  <c r="BB5339" i="17"/>
  <c r="BB199" i="17"/>
  <c r="BB5305" i="17"/>
  <c r="BB5876" i="17"/>
  <c r="BB5239" i="17"/>
  <c r="BB3147" i="17"/>
  <c r="BB2761" i="17"/>
  <c r="BB3366" i="17"/>
  <c r="BB5501" i="17"/>
  <c r="BB7060" i="17"/>
  <c r="BB6043" i="17"/>
  <c r="BB4761" i="17"/>
  <c r="BB3589" i="17"/>
  <c r="BB1889" i="17"/>
  <c r="BB6025" i="17"/>
  <c r="BB4613" i="17"/>
  <c r="BB2138" i="17"/>
  <c r="BB2735" i="17"/>
  <c r="BB1841" i="17"/>
  <c r="BB6369" i="17"/>
  <c r="BB7445" i="17"/>
  <c r="BB439" i="17"/>
  <c r="BB7010" i="17"/>
  <c r="BB892" i="17"/>
  <c r="BB5949" i="17"/>
  <c r="BB762" i="17"/>
  <c r="BB6363" i="17"/>
  <c r="BB4997" i="17"/>
  <c r="BB7130" i="17"/>
  <c r="BB7157" i="17"/>
  <c r="BB6209" i="17"/>
  <c r="BB1681" i="17"/>
  <c r="BB1877" i="17"/>
  <c r="BB5313" i="17"/>
  <c r="BB4557" i="17"/>
  <c r="BB6584" i="17"/>
  <c r="BB5224" i="17"/>
  <c r="BB897" i="17"/>
  <c r="BB278" i="17"/>
  <c r="BB3103" i="17"/>
  <c r="BB1588" i="17"/>
  <c r="BB7425" i="17"/>
  <c r="BB2952" i="17"/>
  <c r="BB5786" i="17"/>
  <c r="BB5728" i="17"/>
  <c r="BB1653" i="17"/>
  <c r="BB4899" i="17"/>
  <c r="BB4464" i="17"/>
  <c r="BB2053" i="17"/>
  <c r="BB2144" i="17"/>
  <c r="BB4256" i="17"/>
  <c r="BB5153" i="17"/>
  <c r="BB6632" i="17"/>
  <c r="BB1874" i="17"/>
  <c r="BB2072" i="17"/>
  <c r="BB7039" i="17"/>
  <c r="BB645" i="17"/>
  <c r="BB426" i="17"/>
  <c r="BB4712" i="17"/>
  <c r="BB886" i="17"/>
  <c r="BB6735" i="17"/>
  <c r="BB5046" i="17"/>
  <c r="BB4317" i="17"/>
  <c r="BB6746" i="17"/>
  <c r="BB4647" i="17"/>
  <c r="BB6438" i="17"/>
  <c r="BB3274" i="17"/>
  <c r="BB4803" i="17"/>
  <c r="BB5464" i="17"/>
  <c r="BB7100" i="17"/>
  <c r="BB2522" i="17"/>
  <c r="BB6278" i="17"/>
  <c r="BB1096" i="17"/>
  <c r="BB183" i="17"/>
  <c r="BB6607" i="17"/>
  <c r="BB4366" i="17"/>
  <c r="BB4657" i="17"/>
  <c r="BB4034" i="17"/>
  <c r="BB7196" i="17"/>
  <c r="BB5609" i="17"/>
  <c r="BB5829" i="17"/>
  <c r="BB6473" i="17"/>
  <c r="BB560" i="17"/>
  <c r="BB3692" i="17"/>
  <c r="BB5626" i="17"/>
  <c r="BB544" i="17"/>
  <c r="BB378" i="17"/>
  <c r="BB1134" i="17"/>
  <c r="BB1591" i="17"/>
  <c r="BB3240" i="17"/>
  <c r="BB1581" i="17"/>
  <c r="BB1714" i="17"/>
  <c r="BB3300" i="17"/>
  <c r="BB6824" i="17"/>
  <c r="BB6575" i="17"/>
  <c r="BB4612" i="17"/>
  <c r="BB5010" i="17"/>
  <c r="BB3771" i="17"/>
  <c r="BB948" i="17"/>
  <c r="BB463" i="17"/>
  <c r="BB2938" i="17"/>
  <c r="BB3318" i="17"/>
  <c r="BB6156" i="17"/>
  <c r="BB2618" i="17"/>
  <c r="BB6294" i="17"/>
  <c r="BB2450" i="17"/>
  <c r="BB6458" i="17"/>
  <c r="BB3722" i="17"/>
  <c r="BB3438" i="17"/>
  <c r="BB7374" i="17"/>
  <c r="BB2322" i="17"/>
  <c r="BB5541" i="17"/>
  <c r="BB3539" i="17"/>
  <c r="BB6580" i="17"/>
  <c r="BB1998" i="17"/>
  <c r="BB5913" i="17"/>
  <c r="BB2794" i="17"/>
  <c r="BB5644" i="17"/>
  <c r="BB6246" i="17"/>
  <c r="BB5907" i="17"/>
  <c r="BB3315" i="17"/>
  <c r="BB2449" i="17"/>
  <c r="BB4070" i="17"/>
  <c r="BB1566" i="17"/>
  <c r="BB4616" i="17"/>
  <c r="BB6200" i="17"/>
  <c r="BB7622" i="17"/>
  <c r="BB1458" i="17"/>
  <c r="BB6051" i="17"/>
  <c r="BB6389" i="17"/>
  <c r="BB6460" i="17"/>
  <c r="BB4216" i="17"/>
  <c r="BB2738" i="17"/>
  <c r="BB2179" i="17"/>
  <c r="BB5328" i="17"/>
  <c r="BB2648" i="17"/>
  <c r="BB494" i="17"/>
  <c r="BB596" i="17"/>
  <c r="BB3033" i="17"/>
  <c r="BB6232" i="17"/>
  <c r="BB3283" i="17"/>
  <c r="BB3606" i="17"/>
  <c r="BB6041" i="17"/>
  <c r="BB2687" i="17"/>
  <c r="BB1576" i="17"/>
  <c r="BB2255" i="17"/>
  <c r="BB2603" i="17"/>
  <c r="BB1863" i="17"/>
  <c r="BB721" i="17"/>
  <c r="BB479" i="17"/>
  <c r="BB1644" i="17"/>
  <c r="BB1434" i="17"/>
  <c r="BB7545" i="17"/>
  <c r="BB6881" i="17"/>
  <c r="BB7562" i="17"/>
  <c r="BB6177" i="17"/>
  <c r="BB2770" i="17"/>
  <c r="BB385" i="17"/>
  <c r="BB4891" i="17"/>
  <c r="BB5895" i="17"/>
  <c r="BB4961" i="17"/>
  <c r="BB247" i="17"/>
  <c r="BB4093" i="17"/>
  <c r="BB2088" i="17"/>
  <c r="BB696" i="17"/>
  <c r="BB2156" i="17"/>
  <c r="BB7385" i="17"/>
  <c r="BB4392" i="17"/>
  <c r="BB944" i="17"/>
  <c r="BB3278" i="17"/>
  <c r="BB7592" i="17"/>
  <c r="BB3052" i="17"/>
  <c r="BB6187" i="17"/>
  <c r="BB7290" i="17"/>
  <c r="BB4974" i="17"/>
  <c r="BB7347" i="17"/>
  <c r="BB2942" i="17"/>
  <c r="BB5531" i="17"/>
  <c r="BB5109" i="17"/>
  <c r="BB1467" i="17"/>
  <c r="BB2056" i="17"/>
  <c r="BB2278" i="17"/>
  <c r="BB7166" i="17"/>
  <c r="BB113" i="17"/>
  <c r="BB5076" i="17"/>
  <c r="BB6323" i="17"/>
  <c r="BB949" i="17"/>
  <c r="BB4277" i="17"/>
  <c r="BB2722" i="17"/>
  <c r="BB2405" i="17"/>
  <c r="BB5711" i="17"/>
  <c r="BB4642" i="17"/>
  <c r="BB589" i="17"/>
  <c r="BB2518" i="17"/>
  <c r="BB3556" i="17"/>
  <c r="BB1899" i="17"/>
  <c r="BB3021" i="17"/>
  <c r="BB4492" i="17"/>
  <c r="BB2635" i="17"/>
  <c r="BB1827" i="17"/>
  <c r="BB5302" i="17"/>
  <c r="BB3849" i="17"/>
  <c r="BB4246" i="17"/>
  <c r="BB5489" i="17"/>
  <c r="BB4071" i="17"/>
  <c r="BB437" i="17"/>
  <c r="BB5317" i="17"/>
  <c r="BB1501" i="17"/>
  <c r="BB2086" i="17"/>
  <c r="BB809" i="17"/>
  <c r="BB6402" i="17"/>
  <c r="BB3841" i="17"/>
  <c r="BB2760" i="17"/>
  <c r="BB6891" i="17"/>
  <c r="BB1076" i="17"/>
  <c r="BB6350" i="17"/>
  <c r="BB847" i="17"/>
  <c r="BB2355" i="17"/>
  <c r="BB8326" i="17"/>
  <c r="BB6143" i="17"/>
  <c r="BB2136" i="17"/>
  <c r="BB6653" i="17"/>
  <c r="BB2754" i="17"/>
  <c r="BB4378" i="17"/>
  <c r="BB6296" i="17"/>
  <c r="BB2360" i="17"/>
  <c r="BB3289" i="17"/>
  <c r="BB6326" i="17"/>
  <c r="BB6971" i="17"/>
  <c r="BB3772" i="17"/>
  <c r="BB7242" i="17"/>
  <c r="BB6733" i="17"/>
  <c r="BB6376" i="17"/>
  <c r="BB5417" i="17"/>
  <c r="BB7504" i="17"/>
  <c r="BB391" i="17"/>
  <c r="BB7237" i="17"/>
  <c r="BB6120" i="17"/>
  <c r="BB726" i="17"/>
  <c r="BB204" i="17"/>
  <c r="BB3029" i="17"/>
  <c r="BB4228" i="17"/>
  <c r="BB6773" i="17"/>
  <c r="BB4602" i="17"/>
  <c r="BB3769" i="17"/>
  <c r="BB3630" i="17"/>
  <c r="BB6812" i="17"/>
  <c r="BB1669" i="17"/>
  <c r="BB2586" i="17"/>
  <c r="BB1812" i="17"/>
  <c r="BB5818" i="17"/>
  <c r="BB4411" i="17"/>
  <c r="BB5348" i="17"/>
  <c r="BB7359" i="17"/>
  <c r="BB3661" i="17"/>
  <c r="BB4893" i="17"/>
  <c r="BB2812" i="17"/>
  <c r="BB4679" i="17"/>
  <c r="BB3899" i="17"/>
  <c r="BB6409" i="17"/>
  <c r="BB946" i="17"/>
  <c r="BB6291" i="17"/>
  <c r="BB2205" i="17"/>
  <c r="BB3138" i="17"/>
  <c r="BB6426" i="17"/>
  <c r="BB6646" i="17"/>
  <c r="BB4569" i="17"/>
  <c r="BB5777" i="17"/>
  <c r="BB3009" i="17"/>
  <c r="BB1058" i="17"/>
  <c r="BB2240" i="17"/>
  <c r="BB3154" i="17"/>
  <c r="BB5605" i="17"/>
  <c r="BB2049" i="17"/>
  <c r="BB1295" i="17"/>
  <c r="BB3423" i="17"/>
  <c r="BB6994" i="17"/>
  <c r="BB825" i="17"/>
  <c r="BB5065" i="17"/>
  <c r="BB3613" i="17"/>
  <c r="BB3567" i="17"/>
  <c r="BB1319" i="17"/>
  <c r="BB4169" i="17"/>
  <c r="BB4981" i="17"/>
  <c r="BB6527" i="17"/>
  <c r="BB2221" i="17"/>
  <c r="BB6500" i="17"/>
  <c r="BB2980" i="17"/>
  <c r="BB6894" i="17"/>
  <c r="BB2977" i="17"/>
  <c r="BB1506" i="17"/>
  <c r="BB3291" i="17"/>
  <c r="BB4082" i="17"/>
  <c r="BB2448" i="17"/>
  <c r="BB325" i="17"/>
  <c r="BB3633" i="17"/>
  <c r="BB4603" i="17"/>
  <c r="BB2467" i="17"/>
  <c r="BB1201" i="17"/>
  <c r="BB5411" i="17"/>
  <c r="BB6034" i="17"/>
  <c r="BB2211" i="17"/>
  <c r="BB4646" i="17"/>
  <c r="BB5500" i="17"/>
  <c r="BB7084" i="17"/>
  <c r="BB7392" i="17"/>
  <c r="BB1440" i="17"/>
  <c r="BB6333" i="17"/>
  <c r="BB1150" i="17"/>
  <c r="BB212" i="17"/>
  <c r="BB6751" i="17"/>
  <c r="BB5539" i="17"/>
  <c r="BB3439" i="17"/>
  <c r="BB2508" i="17"/>
  <c r="BB3649" i="17"/>
  <c r="BB6774" i="17"/>
  <c r="BB5646" i="17"/>
  <c r="BB6192" i="17"/>
  <c r="BB5791" i="17"/>
  <c r="BB1455" i="17"/>
  <c r="BB793" i="17"/>
  <c r="BB1492" i="17"/>
  <c r="BB4632" i="17"/>
  <c r="BB5643" i="17"/>
  <c r="BB6111" i="17"/>
  <c r="BB4759" i="17"/>
  <c r="BB7017" i="17"/>
  <c r="BB2698" i="17"/>
  <c r="BB5504" i="17"/>
  <c r="BB3514" i="17"/>
  <c r="BB5871" i="17"/>
  <c r="BB4255" i="17"/>
  <c r="BB7158" i="17"/>
  <c r="BB7451" i="17"/>
  <c r="BB5666" i="17"/>
  <c r="BB6352" i="17"/>
  <c r="BB6988" i="17"/>
  <c r="BB1020" i="17"/>
  <c r="BB5085" i="17"/>
  <c r="BB4618" i="17"/>
  <c r="BB4942" i="17"/>
  <c r="BB6895" i="17"/>
  <c r="BB5369" i="17"/>
  <c r="BB4668" i="17"/>
  <c r="BB6464" i="17"/>
  <c r="BB3150" i="17"/>
  <c r="BB5386" i="17"/>
  <c r="BB3016" i="17"/>
  <c r="BB6384" i="17"/>
  <c r="BB684" i="17"/>
  <c r="BB5073" i="17"/>
  <c r="BB4401" i="17"/>
  <c r="BB2074" i="17"/>
  <c r="BB1782" i="17"/>
  <c r="BB588" i="17"/>
  <c r="BB3933" i="17"/>
  <c r="BB1928" i="17"/>
  <c r="BB1043" i="17"/>
  <c r="BB1231" i="17"/>
  <c r="BB1257" i="17"/>
  <c r="BB2273" i="17"/>
  <c r="BB1636" i="17"/>
  <c r="BB6364" i="17"/>
  <c r="BB1004" i="17"/>
  <c r="BB3975" i="17"/>
  <c r="BB411" i="17"/>
  <c r="BB7224" i="17"/>
  <c r="BB3392" i="17"/>
  <c r="BB7488" i="17"/>
  <c r="BB7485" i="17"/>
  <c r="BB2817" i="17"/>
  <c r="BB7539" i="17"/>
  <c r="BB574" i="17"/>
  <c r="BB395" i="17"/>
  <c r="BB1766" i="17"/>
  <c r="BB1541" i="17"/>
  <c r="BB6717" i="17"/>
  <c r="BB526" i="17"/>
  <c r="BB3900" i="17"/>
  <c r="BB3222" i="17"/>
  <c r="BB735" i="17"/>
  <c r="BB1299" i="17"/>
  <c r="BB2121" i="17"/>
  <c r="BB1677" i="17"/>
  <c r="BB6659" i="17"/>
  <c r="BB2128" i="17"/>
  <c r="BB1843" i="17"/>
  <c r="BB5743" i="17"/>
  <c r="BB2160" i="17"/>
  <c r="BB6520" i="17"/>
  <c r="BB2988" i="17"/>
  <c r="BB3074" i="17"/>
  <c r="BB7255" i="17"/>
  <c r="BB3314" i="17"/>
  <c r="BB1176" i="17"/>
  <c r="BB5093" i="17"/>
  <c r="BB446" i="17"/>
  <c r="BB540" i="17"/>
  <c r="BB4886" i="17"/>
  <c r="BB5687" i="17"/>
  <c r="BB313" i="17"/>
  <c r="BB4890" i="17"/>
  <c r="BB2073" i="17"/>
  <c r="BB997" i="17"/>
  <c r="BB6241" i="17"/>
  <c r="BB1107" i="17"/>
  <c r="BB598" i="17"/>
  <c r="BB3370" i="17"/>
  <c r="BB2547" i="17"/>
  <c r="BB7450" i="17"/>
  <c r="BB5852" i="17"/>
  <c r="BB2649" i="17"/>
  <c r="BB839" i="17"/>
  <c r="BB3135" i="17"/>
  <c r="BB6867" i="17"/>
  <c r="BB6755" i="17"/>
  <c r="BB4533" i="17"/>
  <c r="BB2148" i="17"/>
  <c r="BB5947" i="17"/>
  <c r="BB3163" i="17"/>
  <c r="BB6709" i="17"/>
  <c r="BB7605" i="17"/>
  <c r="BB6109" i="17"/>
  <c r="BB7317" i="17"/>
  <c r="BB6916" i="17"/>
  <c r="BB579" i="17"/>
  <c r="BB1140" i="17"/>
  <c r="BB3792" i="17"/>
  <c r="BB6314" i="17"/>
  <c r="BB4652" i="17"/>
  <c r="BB4985" i="17"/>
  <c r="BB4565" i="17"/>
  <c r="BB5368" i="17"/>
  <c r="BB6903" i="17"/>
  <c r="BB7125" i="17"/>
  <c r="BB6205" i="17"/>
  <c r="BB6808" i="17"/>
  <c r="BB2724" i="17"/>
  <c r="BB7101" i="17"/>
  <c r="BB7486" i="17"/>
  <c r="BB2911" i="17"/>
  <c r="BB103" i="17"/>
  <c r="BB1507" i="17"/>
  <c r="BB928" i="17"/>
  <c r="BB4601" i="17"/>
  <c r="BB2065" i="17"/>
  <c r="BB6362" i="17"/>
  <c r="BB1659" i="17"/>
  <c r="BB6123" i="17"/>
  <c r="BB2657" i="17"/>
  <c r="BB2883" i="17"/>
  <c r="BB6171" i="17"/>
  <c r="BB1304" i="17"/>
  <c r="BB4396" i="17"/>
  <c r="BB4288" i="17"/>
  <c r="BB3284" i="17"/>
  <c r="BB3288" i="17"/>
  <c r="BB4036" i="17"/>
  <c r="BB4525" i="17"/>
  <c r="BB3248" i="17"/>
  <c r="BB4717" i="17"/>
  <c r="BB7122" i="17"/>
  <c r="BB3870" i="17"/>
  <c r="BB3102" i="17"/>
  <c r="BB7661" i="17"/>
  <c r="BB2634" i="17"/>
  <c r="BB1413" i="17"/>
  <c r="BB3256" i="17"/>
  <c r="BB7055" i="17"/>
  <c r="BB4306" i="17"/>
  <c r="BB5311" i="17"/>
  <c r="BB4119" i="17"/>
  <c r="BB2530" i="17"/>
  <c r="BB6778" i="17"/>
  <c r="BB2607" i="17"/>
  <c r="BB1844" i="17"/>
  <c r="BB1414" i="17"/>
  <c r="BB4590" i="17"/>
  <c r="BB6568" i="17"/>
  <c r="BB2361" i="17"/>
  <c r="BB3196" i="17"/>
  <c r="BB6913" i="17"/>
  <c r="BB1543" i="17"/>
  <c r="BB1216" i="17"/>
  <c r="BB3843" i="17"/>
  <c r="BB4715" i="17"/>
  <c r="BB5156" i="17"/>
  <c r="BB2473" i="17"/>
  <c r="BB4338" i="17"/>
  <c r="BB4271" i="17"/>
  <c r="BB4292" i="17"/>
  <c r="BB2260" i="17"/>
  <c r="BB2596" i="17"/>
  <c r="BB5820" i="17"/>
  <c r="BB5937" i="17"/>
  <c r="BB7361" i="17"/>
  <c r="BB5677" i="17"/>
  <c r="BB2998" i="17"/>
  <c r="BB5958" i="17"/>
  <c r="BB3724" i="17"/>
  <c r="BB4983" i="17"/>
  <c r="BB6255" i="17"/>
  <c r="BB5928" i="17"/>
  <c r="BB3826" i="17"/>
  <c r="BB2808" i="17"/>
  <c r="BB3078" i="17"/>
  <c r="BB6932" i="17"/>
  <c r="BB7400" i="17"/>
  <c r="BB1756" i="17"/>
  <c r="BB7251" i="17"/>
  <c r="BB4062" i="17"/>
  <c r="BB5624" i="17"/>
  <c r="BB4778" i="17"/>
  <c r="BB4901" i="17"/>
  <c r="BB3923" i="17"/>
  <c r="BB6649" i="17"/>
  <c r="BB5145" i="17"/>
  <c r="BB1155" i="17"/>
  <c r="BB784" i="17"/>
  <c r="BB3690" i="17"/>
  <c r="BB3031" i="17"/>
  <c r="BB6268" i="17"/>
  <c r="BB4323" i="17"/>
  <c r="BB1610" i="17"/>
  <c r="BB4527" i="17"/>
  <c r="BB2500" i="17"/>
  <c r="BB3151" i="17"/>
  <c r="BB1529" i="17"/>
  <c r="BB5094" i="17"/>
  <c r="BB5722" i="17"/>
  <c r="BB3603" i="17"/>
  <c r="BB7415" i="17"/>
  <c r="BB7144" i="17"/>
  <c r="BB2666" i="17"/>
  <c r="BB7114" i="17"/>
  <c r="BB1425" i="17"/>
  <c r="BB4065" i="17"/>
  <c r="BB4531" i="17"/>
  <c r="BB4011" i="17"/>
  <c r="BB4627" i="17"/>
  <c r="BB4900" i="17"/>
  <c r="BB360" i="17"/>
  <c r="BB6082" i="17"/>
  <c r="BB4281" i="17"/>
  <c r="BB7285" i="17"/>
  <c r="BB1802" i="17"/>
  <c r="BB4447" i="17"/>
  <c r="BB4014" i="17"/>
  <c r="BB4496" i="17"/>
  <c r="BB5202" i="17"/>
  <c r="BB4342" i="17"/>
  <c r="BB4470" i="17"/>
  <c r="BB6440" i="17"/>
  <c r="BB4280" i="17"/>
  <c r="BB6614" i="17"/>
  <c r="BB7448" i="17"/>
  <c r="BB2233" i="17"/>
  <c r="BB5737" i="17"/>
  <c r="BB5690" i="17"/>
  <c r="BB4695" i="17"/>
  <c r="BB6057" i="17"/>
  <c r="BB4357" i="17"/>
  <c r="BB2387" i="17"/>
  <c r="BB333" i="17"/>
  <c r="BB5689" i="17"/>
  <c r="BB3778" i="17"/>
  <c r="BB2497" i="17"/>
  <c r="BB3401" i="17"/>
  <c r="BB5676" i="17"/>
  <c r="BB1213" i="17"/>
  <c r="BB4641" i="17"/>
  <c r="BB1246" i="17"/>
  <c r="BB481" i="17"/>
  <c r="BB2974" i="17"/>
  <c r="BB143" i="17"/>
  <c r="BB7588" i="17"/>
  <c r="BB4254" i="17"/>
  <c r="BB6482" i="17"/>
  <c r="BB3340" i="17"/>
  <c r="BB727" i="17"/>
  <c r="BB5807" i="17"/>
  <c r="BB5496" i="17"/>
  <c r="BB2711" i="17"/>
  <c r="BB1996" i="17"/>
  <c r="BB2658" i="17"/>
  <c r="BB7103" i="17"/>
  <c r="BB1042" i="17"/>
  <c r="BB6277" i="17"/>
  <c r="BB5518" i="17"/>
  <c r="BB2393" i="17"/>
  <c r="BB4178" i="17"/>
  <c r="BB6485" i="17"/>
  <c r="BB1600" i="17"/>
  <c r="BB7519" i="17"/>
  <c r="BB613" i="17"/>
  <c r="BB7328" i="17"/>
  <c r="BB624" i="17"/>
  <c r="BB5613" i="17"/>
  <c r="BB4061" i="17"/>
  <c r="BB2323" i="17"/>
  <c r="BB1658" i="17"/>
  <c r="BB6685" i="17"/>
  <c r="BB6537" i="17"/>
  <c r="BB3221" i="17"/>
  <c r="BB4848" i="17"/>
  <c r="BB1509" i="17"/>
  <c r="BB1044" i="17"/>
  <c r="BB5406" i="17"/>
  <c r="BB4399" i="17"/>
  <c r="BB6738" i="17"/>
  <c r="BB4441" i="17"/>
  <c r="BB4740" i="17"/>
  <c r="BB1763" i="17"/>
  <c r="BB7344" i="17"/>
  <c r="BB5161" i="17"/>
  <c r="BB1003" i="17"/>
  <c r="BB441" i="17"/>
  <c r="BB213" i="17"/>
  <c r="BB1012" i="17"/>
  <c r="BB2099" i="17"/>
  <c r="BB1524" i="17"/>
  <c r="BB1405" i="17"/>
  <c r="BB796" i="17"/>
  <c r="BB1719" i="17"/>
  <c r="BB2543" i="17"/>
  <c r="BB7662" i="17"/>
  <c r="BB7228" i="17"/>
  <c r="BB389" i="17"/>
  <c r="BB1904" i="17"/>
  <c r="BB5551" i="17"/>
  <c r="BB725" i="17"/>
  <c r="BB665" i="17"/>
  <c r="BB1396" i="17"/>
  <c r="BB6077" i="17"/>
  <c r="BB5595" i="17"/>
  <c r="BB6374" i="17"/>
  <c r="BB4850" i="17"/>
  <c r="BB3050" i="17"/>
  <c r="BB5383" i="17"/>
  <c r="BB7363" i="17"/>
  <c r="BB4915" i="17"/>
  <c r="BB650" i="17"/>
  <c r="BB6021" i="17"/>
  <c r="BB1039" i="17"/>
  <c r="BB3647" i="17"/>
  <c r="BB2561" i="17"/>
  <c r="BB1048" i="17"/>
  <c r="BB1088" i="17"/>
  <c r="BB314" i="17"/>
  <c r="BB6159" i="17"/>
  <c r="BB7505" i="17"/>
  <c r="BB3084" i="17"/>
  <c r="BB6779" i="17"/>
  <c r="BB7511" i="17"/>
  <c r="BB3375" i="17"/>
  <c r="BB2436" i="17"/>
  <c r="BB1364" i="17"/>
  <c r="BB7353" i="17"/>
  <c r="BB1621" i="17"/>
  <c r="BB5043" i="17"/>
  <c r="BB5057" i="17"/>
  <c r="BB466" i="17"/>
  <c r="BB1378" i="17"/>
  <c r="BB3403" i="17"/>
  <c r="BB1856" i="17"/>
  <c r="BB7174" i="17"/>
  <c r="BB5906" i="17"/>
  <c r="BB1214" i="17"/>
  <c r="BB6892" i="17"/>
  <c r="BB1358" i="17"/>
  <c r="BB4078" i="17"/>
  <c r="BB2183" i="17"/>
  <c r="BB2289" i="17"/>
  <c r="BB3385" i="17"/>
  <c r="BB4022" i="17"/>
  <c r="BB2606" i="17"/>
  <c r="BB4203" i="17"/>
  <c r="BB2314" i="17"/>
  <c r="BB6167" i="17"/>
  <c r="BB4486" i="17"/>
  <c r="BB2617" i="17"/>
  <c r="BB495" i="17"/>
  <c r="BB3169" i="17"/>
  <c r="BB7321" i="17"/>
  <c r="BB3938" i="17"/>
  <c r="BB5174" i="17"/>
  <c r="BB4503" i="17"/>
  <c r="BB5855" i="17"/>
  <c r="BB6103" i="17"/>
  <c r="BB1318" i="17"/>
  <c r="BB3415" i="17"/>
  <c r="BB2566" i="17"/>
  <c r="BB518" i="17"/>
  <c r="BB1781" i="17"/>
  <c r="BB2867" i="17"/>
  <c r="BB3842" i="17"/>
  <c r="BB1829" i="17"/>
  <c r="BB3328" i="17"/>
  <c r="BB1251" i="17"/>
  <c r="BB5755" i="17"/>
  <c r="BB4804" i="17"/>
  <c r="BB2364" i="17"/>
  <c r="BB167" i="17"/>
  <c r="BB711" i="17"/>
  <c r="BB7553" i="17"/>
  <c r="BB4230" i="17"/>
  <c r="BB4829" i="17"/>
  <c r="BB772" i="17"/>
  <c r="BB1888" i="17"/>
  <c r="BB3725" i="17"/>
  <c r="BB6941" i="17"/>
  <c r="BB1223" i="17"/>
  <c r="BB2932" i="17"/>
  <c r="BB2486" i="17"/>
  <c r="BB6029" i="17"/>
  <c r="BB4920" i="17"/>
  <c r="BB5772" i="17"/>
  <c r="BB75" i="17"/>
  <c r="BB6164" i="17"/>
  <c r="BB3351" i="17"/>
  <c r="BB5886" i="17"/>
  <c r="BB4518" i="17"/>
  <c r="BB2564" i="17"/>
  <c r="BB6060" i="17"/>
  <c r="BB5528" i="17"/>
  <c r="BB4327" i="17"/>
  <c r="BB348" i="17"/>
  <c r="BB3279" i="17"/>
  <c r="BB3365" i="17"/>
  <c r="BB836" i="17"/>
  <c r="BB6534" i="17"/>
  <c r="BB3806" i="17"/>
  <c r="BB3947" i="17"/>
  <c r="BB2129" i="17"/>
  <c r="BB7538" i="17"/>
  <c r="BB2251" i="17"/>
  <c r="BB5510" i="17"/>
  <c r="BB4214" i="17"/>
  <c r="BB6531" i="17"/>
  <c r="BB4567" i="17"/>
  <c r="BB5456" i="17"/>
  <c r="BB2520" i="17"/>
  <c r="BB1002" i="17"/>
  <c r="BB1648" i="17"/>
  <c r="BB334" i="17"/>
  <c r="BB1660" i="17"/>
  <c r="BB5171" i="17"/>
  <c r="BB1026" i="17"/>
  <c r="BB4156" i="17"/>
  <c r="BB3837" i="17"/>
  <c r="BB3120" i="17"/>
  <c r="BB429" i="17"/>
  <c r="BB2135" i="17"/>
  <c r="BB3819" i="17"/>
  <c r="BB5826" i="17"/>
  <c r="BB6360" i="17"/>
  <c r="BB3774" i="17"/>
  <c r="BB2797" i="17"/>
  <c r="BB599" i="17"/>
  <c r="BB7185" i="17"/>
  <c r="BB5184" i="17"/>
  <c r="BB6210" i="17"/>
  <c r="BB2408" i="17"/>
  <c r="BB4084" i="17"/>
  <c r="BB512" i="17"/>
  <c r="BB4074" i="17"/>
  <c r="BB3383" i="17"/>
  <c r="BB2420" i="17"/>
  <c r="BB6999" i="17"/>
  <c r="BB713" i="17"/>
  <c r="BB321" i="17"/>
  <c r="BB3361" i="17"/>
  <c r="BB392" i="17"/>
  <c r="BB1638" i="17"/>
  <c r="BB5280" i="17"/>
  <c r="BB3688" i="17"/>
  <c r="BB3116" i="17"/>
  <c r="BB1939" i="17"/>
  <c r="BB3818" i="17"/>
  <c r="BB2840" i="17"/>
  <c r="BB5706" i="17"/>
  <c r="BB214" i="17"/>
  <c r="BB1091" i="17"/>
  <c r="BB3872" i="17"/>
  <c r="BB2964" i="17"/>
  <c r="BB561" i="17"/>
  <c r="BB2297" i="17"/>
  <c r="BB6207" i="17"/>
  <c r="BB1081" i="17"/>
  <c r="BB3241" i="17"/>
  <c r="BB4151" i="17"/>
  <c r="BB501" i="17"/>
  <c r="BB6138" i="17"/>
  <c r="BB3331" i="17"/>
  <c r="BB3887" i="17"/>
  <c r="BB4963" i="17"/>
  <c r="BB2034" i="17"/>
  <c r="BB1886" i="17"/>
  <c r="BB1614" i="17"/>
  <c r="BB6566" i="17"/>
  <c r="BB1167" i="17"/>
  <c r="BB2117" i="17"/>
  <c r="BB954" i="17"/>
  <c r="BB1846" i="17"/>
  <c r="BB5688" i="17"/>
  <c r="BB5925" i="17"/>
  <c r="BB5398" i="17"/>
  <c r="BB4673" i="17"/>
  <c r="BB4989" i="17"/>
  <c r="BB5272" i="17"/>
  <c r="BB554" i="17"/>
  <c r="BB3178" i="17"/>
  <c r="BB92" i="17"/>
  <c r="BB1075" i="17"/>
  <c r="BB5863" i="17"/>
  <c r="BB2068" i="17"/>
  <c r="BB4914" i="17"/>
  <c r="BB3114" i="17"/>
  <c r="BB4888" i="17"/>
  <c r="BB5806" i="17"/>
  <c r="BB7345" i="17"/>
  <c r="BB2510" i="17"/>
  <c r="BB1708" i="17"/>
  <c r="BB1508" i="17"/>
  <c r="BB4874" i="17"/>
  <c r="BB2041" i="17"/>
  <c r="BB776" i="17"/>
  <c r="BB3684" i="17"/>
  <c r="BB5811" i="17"/>
  <c r="BB3460" i="17"/>
  <c r="BB1985" i="17"/>
  <c r="BB6610" i="17"/>
  <c r="BB670" i="17"/>
  <c r="BB6693" i="17"/>
  <c r="BB1758" i="17"/>
  <c r="BB1016" i="17"/>
  <c r="BB1589" i="17"/>
  <c r="BB646" i="17"/>
  <c r="BB5431" i="17"/>
  <c r="BB4308" i="17"/>
  <c r="BB719" i="17"/>
  <c r="BB279" i="17"/>
  <c r="BB2683" i="17"/>
  <c r="BB4542" i="17"/>
  <c r="BB983" i="17"/>
  <c r="BB2594" i="17"/>
  <c r="BB2833" i="17"/>
  <c r="BB4764" i="17"/>
  <c r="BB1488" i="17"/>
  <c r="BB3834" i="17"/>
  <c r="BB6757" i="17"/>
  <c r="BB3467" i="17"/>
  <c r="BB2668" i="17"/>
  <c r="BB4728" i="17"/>
  <c r="BB2267" i="17"/>
  <c r="BB1751" i="17"/>
  <c r="BB3239" i="17"/>
  <c r="BB5544" i="17"/>
  <c r="BB5787" i="17"/>
  <c r="BB2137" i="17"/>
  <c r="BB4163" i="17"/>
  <c r="BB2325" i="17"/>
  <c r="BB2276" i="17"/>
  <c r="BB5981" i="17"/>
  <c r="BB2544" i="17"/>
  <c r="BB456" i="17"/>
  <c r="BB5941" i="17"/>
  <c r="BB1374" i="17"/>
  <c r="BB2909" i="17"/>
  <c r="BB6199" i="17"/>
  <c r="BB2728" i="17"/>
  <c r="BB4270" i="17"/>
  <c r="BB7489" i="17"/>
  <c r="BB3435" i="17"/>
  <c r="BB6550" i="17"/>
  <c r="BB2462" i="17"/>
  <c r="BB7065" i="17"/>
  <c r="BB5670" i="17"/>
  <c r="BB2272" i="17"/>
  <c r="BB6777" i="17"/>
  <c r="BB3546" i="17"/>
  <c r="BB5493" i="17"/>
  <c r="BB6849" i="17"/>
  <c r="BB779" i="17"/>
  <c r="BB6725" i="17"/>
  <c r="BB3714" i="17"/>
  <c r="BB6549" i="17"/>
  <c r="BB1685" i="17"/>
  <c r="BB1787" i="17"/>
  <c r="BB5236" i="17"/>
  <c r="BB2051" i="17"/>
  <c r="BB1603" i="17"/>
  <c r="BB4684" i="17"/>
  <c r="BB729" i="17"/>
  <c r="BB664" i="17"/>
  <c r="BB938" i="17"/>
  <c r="BB6889" i="17"/>
  <c r="BB6365" i="17"/>
  <c r="BB2492" i="17"/>
  <c r="BB5832" i="17"/>
  <c r="BB960" i="17"/>
  <c r="BB1570" i="17"/>
  <c r="BB3091" i="17"/>
  <c r="BB61" i="17"/>
  <c r="BB3537" i="17"/>
  <c r="BB1174" i="17"/>
  <c r="BB6990" i="17"/>
  <c r="BB864" i="17"/>
  <c r="BB5600" i="17"/>
  <c r="BB1739" i="17"/>
  <c r="BB3507" i="17"/>
  <c r="BB353" i="17"/>
  <c r="BB3034" i="17"/>
  <c r="BB1329" i="17"/>
  <c r="BB1655" i="17"/>
  <c r="BB4456" i="17"/>
  <c r="BB1854" i="17"/>
  <c r="BB4393" i="17"/>
  <c r="BB5204" i="17"/>
  <c r="BB3265" i="17"/>
  <c r="BB5353" i="17"/>
  <c r="BB3523" i="17"/>
  <c r="BB2892" i="17"/>
  <c r="BB4606" i="17"/>
  <c r="BB4499" i="17"/>
  <c r="BB6408" i="17"/>
  <c r="BB4263" i="17"/>
  <c r="BB1124" i="17"/>
  <c r="BB2419" i="17"/>
  <c r="BB4545" i="17"/>
  <c r="BB195" i="17"/>
  <c r="BB6952" i="17"/>
  <c r="BB1500" i="17"/>
  <c r="BB5074" i="17"/>
  <c r="BB1072" i="17"/>
  <c r="BB5827" i="17"/>
  <c r="BB1316" i="17"/>
  <c r="BB525" i="17"/>
  <c r="BB1480" i="17"/>
  <c r="BB399" i="17"/>
  <c r="BB3446" i="17"/>
  <c r="BB3421" i="17"/>
  <c r="BB1211" i="17"/>
  <c r="BB2572" i="17"/>
  <c r="BB815" i="17"/>
  <c r="BB1165" i="17"/>
  <c r="BB3194" i="17"/>
  <c r="BB6257" i="17"/>
  <c r="BB2080" i="17"/>
  <c r="BB5919" i="17"/>
  <c r="BB2625" i="17"/>
  <c r="BB522" i="17"/>
  <c r="BB7521" i="17"/>
  <c r="BB6608" i="17"/>
  <c r="BB3413" i="17"/>
  <c r="BB904" i="17"/>
  <c r="BB253" i="17"/>
  <c r="BB558" i="17"/>
  <c r="BB7312" i="17"/>
  <c r="BB2697" i="17"/>
  <c r="BB1895" i="17"/>
  <c r="BB1158" i="17"/>
  <c r="BB2002" i="17"/>
  <c r="BB5938" i="17"/>
  <c r="BB188" i="17"/>
  <c r="BB7358" i="17"/>
  <c r="BB6339" i="17"/>
  <c r="BB6727" i="17"/>
  <c r="BB3095" i="17"/>
  <c r="BB6749" i="17"/>
  <c r="BB7305" i="17"/>
  <c r="BB5324" i="17"/>
  <c r="BB657" i="17"/>
  <c r="BB1641" i="17"/>
  <c r="BB5745" i="17"/>
  <c r="BB6820" i="17"/>
  <c r="BB3267" i="17"/>
  <c r="BB7654" i="17"/>
  <c r="BB3101" i="17"/>
  <c r="BB3689" i="17"/>
  <c r="BB6412" i="17"/>
  <c r="BB5866" i="17"/>
  <c r="BB6359" i="17"/>
  <c r="BB4006" i="17"/>
  <c r="BB4608" i="17"/>
  <c r="BB2742" i="17"/>
  <c r="BB2261" i="17"/>
  <c r="BB5436" i="17"/>
  <c r="BB6587" i="17"/>
  <c r="BB154" i="17"/>
  <c r="BB4745" i="17"/>
  <c r="BB4637" i="17"/>
  <c r="BB3896" i="17"/>
  <c r="BB2811" i="17"/>
  <c r="BB1381" i="17"/>
  <c r="BB4925" i="17"/>
  <c r="BB5309" i="17"/>
  <c r="BB2013" i="17"/>
  <c r="BB5983" i="17"/>
  <c r="BB239" i="17"/>
  <c r="BB7527" i="17"/>
  <c r="BB1680" i="17"/>
  <c r="BB4402" i="17"/>
  <c r="BB376" i="17"/>
  <c r="BB7541" i="17"/>
  <c r="BB6491" i="17"/>
  <c r="BB4655" i="17"/>
  <c r="BB6839" i="17"/>
  <c r="BB7618" i="17"/>
  <c r="BB4259" i="17"/>
  <c r="BB135" i="17"/>
  <c r="BB5192" i="17"/>
  <c r="BB2423" i="17"/>
  <c r="BB416" i="17"/>
  <c r="BB6515" i="17"/>
  <c r="BB3258" i="17"/>
  <c r="BB4278" i="17"/>
  <c r="BB432" i="17"/>
  <c r="BB4286" i="17"/>
  <c r="BB1397" i="17"/>
  <c r="BB3562" i="17"/>
  <c r="BB7058" i="17"/>
  <c r="BB746" i="17"/>
  <c r="BB617" i="17"/>
  <c r="BB6483" i="17"/>
  <c r="BB1073" i="17"/>
  <c r="BB2204" i="17"/>
  <c r="BB1375" i="17"/>
  <c r="BB280" i="17"/>
  <c r="BB3807" i="17"/>
  <c r="BB5654" i="17"/>
  <c r="BB2188" i="17"/>
  <c r="BB4711" i="17"/>
  <c r="BB5579" i="17"/>
  <c r="BB419" i="17"/>
  <c r="BB4050" i="17"/>
  <c r="BB4639" i="17"/>
  <c r="BB50" i="17"/>
  <c r="BB6221" i="17"/>
  <c r="BB3768" i="17"/>
  <c r="BB926" i="17"/>
  <c r="BB301" i="17"/>
  <c r="BB222" i="17"/>
  <c r="BB4474" i="17"/>
  <c r="BB513" i="17"/>
  <c r="BB5245" i="17"/>
  <c r="BB703" i="17"/>
  <c r="BB2164" i="17"/>
  <c r="BB7405" i="17"/>
  <c r="BB3553" i="17"/>
  <c r="BB4073" i="17"/>
  <c r="BB1394" i="17"/>
  <c r="BB1596" i="17"/>
  <c r="BB25" i="17"/>
  <c r="BB220" i="17"/>
  <c r="BB2494" i="17"/>
  <c r="BB6838" i="17"/>
  <c r="BB197" i="17"/>
  <c r="BB3536" i="17"/>
  <c r="BB4931" i="17"/>
  <c r="BB1950" i="17"/>
  <c r="BB4640" i="17"/>
  <c r="BB2773" i="17"/>
  <c r="BB2441" i="17"/>
  <c r="BB5505" i="17"/>
  <c r="BB5671" i="17"/>
  <c r="BB7300" i="17"/>
  <c r="BB2412" i="17"/>
  <c r="BB3712" i="17"/>
  <c r="BB2864" i="17"/>
  <c r="BB4800" i="17"/>
  <c r="BB2678" i="17"/>
  <c r="BB4662" i="17"/>
  <c r="BB6435" i="17"/>
  <c r="BB4234" i="17"/>
  <c r="BB3691" i="17"/>
  <c r="BB63" i="17"/>
  <c r="BB765" i="17"/>
  <c r="BB2496" i="17"/>
  <c r="BB519" i="17"/>
  <c r="BB1428" i="17"/>
  <c r="BB6662" i="17"/>
  <c r="BB1536" i="17"/>
  <c r="BB7186" i="17"/>
  <c r="BB7289" i="17"/>
  <c r="BB6791" i="17"/>
  <c r="BB4217" i="17"/>
  <c r="BB1147" i="17"/>
  <c r="BB3729" i="17"/>
  <c r="BB6032" i="17"/>
  <c r="BB1748" i="17"/>
  <c r="BB5977" i="17"/>
  <c r="BB3058" i="17"/>
  <c r="BB404" i="17"/>
  <c r="BB556" i="17"/>
  <c r="BB6716" i="17"/>
  <c r="BB5300" i="17"/>
  <c r="BB2365" i="17"/>
  <c r="BB2709" i="17"/>
  <c r="BB4798" i="17"/>
  <c r="BB2751" i="17"/>
  <c r="BB5628" i="17"/>
  <c r="BB1475" i="17"/>
  <c r="BB1862" i="17"/>
  <c r="BB7318" i="17"/>
  <c r="BB4579" i="17"/>
  <c r="BB3640" i="17"/>
  <c r="BB5090" i="17"/>
  <c r="BB6781" i="17"/>
  <c r="BB5511" i="17"/>
  <c r="BB5720" i="17"/>
  <c r="BB4672" i="17"/>
  <c r="BB1356" i="17"/>
  <c r="BB6640" i="17"/>
  <c r="BB7012" i="17"/>
  <c r="BB1232" i="17"/>
  <c r="BB1764" i="17"/>
  <c r="BB4732" i="17"/>
  <c r="BB2167" i="17"/>
  <c r="BB6657" i="17"/>
  <c r="BB6157" i="17"/>
  <c r="BB1616" i="17"/>
  <c r="BB209" i="17"/>
  <c r="BB6866" i="17"/>
  <c r="BB6499" i="17"/>
  <c r="BB4268" i="17"/>
  <c r="BB3570" i="17"/>
  <c r="BB6775" i="17"/>
  <c r="BB5577" i="17"/>
  <c r="BB5637" i="17"/>
  <c r="BB3208" i="17"/>
  <c r="BB3192" i="17"/>
  <c r="BB4339" i="17"/>
  <c r="BB2227" i="17"/>
  <c r="BB3554" i="17"/>
  <c r="BB5704" i="17"/>
  <c r="BB3280" i="17"/>
  <c r="BB3307" i="17"/>
  <c r="BB4854" i="17"/>
  <c r="BB4085" i="17"/>
  <c r="BB7583" i="17"/>
  <c r="BB3882" i="17"/>
  <c r="BB345" i="17"/>
  <c r="BB6860" i="17"/>
  <c r="BB7191" i="17"/>
  <c r="BB326" i="17"/>
  <c r="BB1710" i="17"/>
  <c r="BB3257" i="17"/>
  <c r="BB4275" i="17"/>
  <c r="BB3545" i="17"/>
  <c r="BB4520" i="17"/>
  <c r="BB3115" i="17"/>
  <c r="BB2598" i="17"/>
  <c r="BB5702" i="17"/>
  <c r="BB3246" i="17"/>
  <c r="BB4092" i="17"/>
  <c r="BB6578" i="17"/>
  <c r="BB2845" i="17"/>
  <c r="BB6240" i="17"/>
  <c r="BB5027" i="17"/>
  <c r="BB1743" i="17"/>
  <c r="BB6694" i="17"/>
  <c r="BB3538" i="17"/>
  <c r="BB5002" i="17"/>
  <c r="BB4024" i="17"/>
  <c r="BB5223" i="17"/>
  <c r="BB2691" i="17"/>
  <c r="BB898" i="17"/>
  <c r="BB1627" i="17"/>
  <c r="BB4894" i="17"/>
  <c r="BB5471" i="17"/>
  <c r="BB5020" i="17"/>
  <c r="BB1631" i="17"/>
  <c r="BB2645" i="17"/>
  <c r="BB2785" i="17"/>
  <c r="BB6585" i="17"/>
  <c r="BB2862" i="17"/>
  <c r="BB7184" i="17"/>
  <c r="BB3716" i="17"/>
  <c r="BB7244" i="17"/>
  <c r="BB5052" i="17"/>
  <c r="BB3948" i="17"/>
  <c r="BB2774" i="17"/>
  <c r="BB3620" i="17"/>
  <c r="BB1695" i="17"/>
  <c r="BB4488" i="17"/>
  <c r="BB975" i="17"/>
  <c r="BB2929" i="17"/>
  <c r="BB7133" i="17"/>
  <c r="BB60" i="17"/>
  <c r="BB4287" i="17"/>
  <c r="BB1548" i="17"/>
  <c r="BB79" i="17"/>
  <c r="BB927" i="17"/>
  <c r="BB1800" i="17"/>
  <c r="BB85" i="17"/>
  <c r="BB4312" i="17"/>
  <c r="BB2768" i="17"/>
  <c r="BB4352" i="17"/>
  <c r="BB69" i="17"/>
  <c r="BB6160" i="17"/>
  <c r="BB2541" i="17"/>
  <c r="BB139" i="17"/>
  <c r="BB6561" i="17"/>
  <c r="BB3320" i="17"/>
  <c r="BB259" i="17"/>
  <c r="BB1078" i="17"/>
  <c r="BB939" i="17"/>
  <c r="BB6064" i="17"/>
  <c r="BB4922" i="17"/>
  <c r="BB7607" i="17"/>
  <c r="BB4239" i="17"/>
  <c r="BB902" i="17"/>
  <c r="BB5515" i="17"/>
  <c r="BB1053" i="17"/>
  <c r="BB794" i="17"/>
  <c r="BB3360" i="17"/>
  <c r="BB6253" i="17"/>
  <c r="BB7386" i="17"/>
  <c r="BB2445" i="17"/>
  <c r="BB2388" i="17"/>
  <c r="BB1379" i="17"/>
  <c r="BB5194" i="17"/>
  <c r="BB1119" i="17"/>
  <c r="BB3269" i="17"/>
  <c r="BB656" i="17"/>
  <c r="BB344" i="17"/>
  <c r="BB5838" i="17"/>
  <c r="BB4489" i="17"/>
  <c r="BB1565" i="17"/>
  <c r="BB5078" i="17"/>
  <c r="BB4302" i="17"/>
  <c r="BB1162" i="17"/>
  <c r="BB1292" i="17"/>
  <c r="BB4324" i="17"/>
  <c r="BB5506" i="17"/>
  <c r="BB447" i="17"/>
  <c r="BB263" i="17"/>
  <c r="BB641" i="17"/>
  <c r="BB4917" i="17"/>
  <c r="BB3339" i="17"/>
  <c r="BB5425" i="17"/>
  <c r="BB4540" i="17"/>
  <c r="BB3932" i="17"/>
  <c r="BB6519" i="17"/>
  <c r="BB1099" i="17"/>
  <c r="BB7337" i="17"/>
  <c r="BB1707" i="17"/>
  <c r="BB4232" i="17"/>
  <c r="BB2271" i="17"/>
  <c r="BB1605" i="17"/>
  <c r="BB3068" i="17"/>
  <c r="BB6373" i="17"/>
  <c r="BB6920" i="17"/>
  <c r="BB3855" i="17"/>
  <c r="BB5844" i="17"/>
  <c r="BB3440" i="17"/>
  <c r="BB5846" i="17"/>
  <c r="BB423" i="17"/>
  <c r="BB2507" i="17"/>
  <c r="BB3106" i="17"/>
  <c r="BB1943" i="17"/>
  <c r="BB1959" i="17"/>
  <c r="BB3141" i="17"/>
  <c r="BB7313" i="17"/>
  <c r="BB5792" i="17"/>
  <c r="BB5492" i="17"/>
  <c r="BB2011" i="17"/>
  <c r="BB6606" i="17"/>
  <c r="BB6518" i="17"/>
  <c r="BB3518" i="17"/>
  <c r="BB3243" i="17"/>
  <c r="BB4941" i="17"/>
  <c r="BB3099" i="17"/>
  <c r="BB5179" i="17"/>
  <c r="BB3695" i="17"/>
  <c r="BB931" i="17"/>
  <c r="BB40" i="17"/>
  <c r="BB7346" i="17"/>
  <c r="BB5443" i="17"/>
  <c r="BB6248" i="17"/>
  <c r="BB6424" i="17"/>
  <c r="BB3999" i="17"/>
  <c r="BB7223" i="17"/>
  <c r="BB2595" i="17"/>
  <c r="BB372" i="17"/>
  <c r="BB1703" i="17"/>
  <c r="BB5497" i="17"/>
  <c r="BB1540" i="17"/>
  <c r="BB2400" i="17"/>
  <c r="BB6118" i="17"/>
  <c r="BB2285" i="17"/>
  <c r="BB6652" i="17"/>
  <c r="BB6263" i="17"/>
  <c r="BB1828" i="17"/>
  <c r="BB190" i="17"/>
  <c r="BB7129" i="17"/>
  <c r="BB3498" i="17"/>
  <c r="BB5084" i="17"/>
  <c r="BB2362" i="17"/>
  <c r="BB850" i="17"/>
  <c r="BB1560" i="17"/>
  <c r="BB3224" i="17"/>
  <c r="BB1344" i="17"/>
  <c r="BB3195" i="17"/>
  <c r="BB7205" i="17"/>
  <c r="BB6522" i="17"/>
  <c r="BB5611" i="17"/>
  <c r="BB3572" i="17"/>
  <c r="BB1819" i="17"/>
  <c r="BB5996" i="17"/>
  <c r="BB1152" i="17"/>
  <c r="BB6924" i="17"/>
  <c r="BB4833" i="17"/>
  <c r="BB1745" i="17"/>
  <c r="BB1629" i="17"/>
  <c r="BB1664" i="17"/>
  <c r="BB159" i="17"/>
  <c r="BB5178" i="17"/>
  <c r="BB1233" i="17"/>
  <c r="BB2890" i="17"/>
  <c r="BB2210" i="17"/>
  <c r="BB5451" i="17"/>
  <c r="BB1466" i="17"/>
  <c r="BB652" i="17"/>
  <c r="BB455" i="17"/>
  <c r="BB3876" i="17"/>
  <c r="BB7086" i="17"/>
  <c r="BB3369" i="17"/>
  <c r="BB2266" i="17"/>
  <c r="BB266" i="17"/>
  <c r="BB2955" i="17"/>
  <c r="BB3306" i="17"/>
  <c r="BB1563" i="17"/>
  <c r="BB5412" i="17"/>
  <c r="BB4060" i="17"/>
  <c r="BB1807" i="17"/>
  <c r="BB3956" i="17"/>
  <c r="BB7236" i="17"/>
  <c r="BB2991" i="17"/>
  <c r="BB6800" i="17"/>
  <c r="BB3059" i="17"/>
  <c r="BB7479" i="17"/>
  <c r="BB4493" i="17"/>
  <c r="BB95" i="17"/>
  <c r="BB2744" i="17"/>
  <c r="BB5138" i="17"/>
  <c r="BB4897" i="17"/>
  <c r="BB6886" i="17"/>
  <c r="BB3347" i="17"/>
  <c r="BB465" i="17"/>
  <c r="BB6234" i="17"/>
  <c r="BB4555" i="17"/>
  <c r="BB2047" i="17"/>
  <c r="BB5250" i="17"/>
  <c r="BB6954" i="17"/>
  <c r="BB5277" i="17"/>
  <c r="BB6594" i="17"/>
  <c r="BB2203" i="17"/>
  <c r="BB2114" i="17"/>
  <c r="BB887" i="17"/>
  <c r="BB7467" i="17"/>
  <c r="BB2501" i="17"/>
  <c r="BB5523" i="17"/>
  <c r="BB1310" i="17"/>
  <c r="BB527" i="17"/>
  <c r="BB1240" i="17"/>
  <c r="BB4173" i="17"/>
  <c r="BB49" i="17"/>
  <c r="BB160" i="17"/>
  <c r="BB5290" i="17"/>
  <c r="BB672" i="17"/>
  <c r="BB2098" i="17"/>
  <c r="BB6790" i="17"/>
  <c r="BB4701" i="17"/>
  <c r="BB7159" i="17"/>
  <c r="BB5293" i="17"/>
  <c r="BB6579" i="17"/>
  <c r="BB1579" i="17"/>
  <c r="BB636" i="17"/>
  <c r="BB5638" i="17"/>
  <c r="BB5399" i="17"/>
  <c r="BB5337" i="17"/>
  <c r="BB4843" i="17"/>
  <c r="BB1460" i="17"/>
  <c r="BB6010" i="17"/>
  <c r="BB3916" i="17"/>
  <c r="BB3199" i="17"/>
  <c r="BB842" i="17"/>
  <c r="BB538" i="17"/>
  <c r="BB6776" i="17"/>
  <c r="BB1987" i="17"/>
  <c r="BB2878" i="17"/>
  <c r="BB5329" i="17"/>
  <c r="BB3481" i="17"/>
  <c r="BB4167" i="17"/>
  <c r="BB2258" i="17"/>
  <c r="BB7311" i="17"/>
  <c r="BB5447" i="17"/>
  <c r="BB5201" i="17"/>
  <c r="BB585" i="17"/>
  <c r="BB1842" i="17"/>
  <c r="BB919" i="17"/>
  <c r="BB4752" i="17"/>
  <c r="BB3636" i="17"/>
  <c r="BB7530" i="17"/>
  <c r="BB4469" i="17"/>
  <c r="BB2141" i="17"/>
  <c r="BB2178" i="17"/>
  <c r="BB1111" i="17"/>
  <c r="BB5403" i="17"/>
  <c r="BB737" i="17"/>
  <c r="BB408" i="17"/>
  <c r="BB4136" i="17"/>
  <c r="BB5693" i="17"/>
  <c r="BB5491" i="17"/>
  <c r="BB2997" i="17"/>
  <c r="BB6026" i="17"/>
  <c r="BB5888" i="17"/>
  <c r="BB3397" i="17"/>
  <c r="BB1324" i="17"/>
  <c r="BB1367" i="17"/>
  <c r="BB3696" i="17"/>
  <c r="BB5969" i="17"/>
  <c r="BB706" i="17"/>
  <c r="BB2553" i="17"/>
  <c r="BB4907" i="17"/>
  <c r="BB5055" i="17"/>
  <c r="BB3913" i="17"/>
  <c r="BB2410" i="17"/>
  <c r="BB1453" i="17"/>
  <c r="BB7105" i="17"/>
  <c r="BB2454" i="17"/>
  <c r="BB5890" i="17"/>
  <c r="BB6987" i="17"/>
  <c r="BB194" i="17"/>
  <c r="BB2442" i="17"/>
  <c r="BB6392" i="17"/>
  <c r="BB5182" i="17"/>
  <c r="BB3532" i="17"/>
  <c r="BB3410" i="17"/>
  <c r="BB6875" i="17"/>
  <c r="BB3951" i="17"/>
  <c r="BB6612" i="17"/>
  <c r="BB7474" i="17"/>
  <c r="BB3177" i="17"/>
  <c r="BB6022" i="17"/>
  <c r="BB3444" i="17"/>
  <c r="BB39" i="17"/>
  <c r="BB1189" i="17"/>
  <c r="BB3530" i="17"/>
  <c r="BB7503" i="17"/>
  <c r="BB1531" i="17"/>
  <c r="BB7005" i="17"/>
  <c r="BB1408" i="17"/>
  <c r="BB1887" i="17"/>
  <c r="BB2533" i="17"/>
  <c r="BB205" i="17"/>
  <c r="BB6061" i="17"/>
  <c r="BB6655" i="17"/>
  <c r="BB1343" i="17"/>
  <c r="BB1724" i="17"/>
  <c r="BB59" i="17"/>
  <c r="BB6260" i="17"/>
  <c r="BB5362" i="17"/>
  <c r="BB5478" i="17"/>
  <c r="BB2912" i="17"/>
  <c r="BB3355" i="17"/>
  <c r="BB505" i="17"/>
  <c r="BB7502" i="17"/>
  <c r="BB3166" i="17"/>
  <c r="BB1702" i="17"/>
  <c r="BB6484" i="17"/>
  <c r="BB1400" i="17"/>
  <c r="BB4927" i="17"/>
  <c r="BB2689" i="17"/>
  <c r="BB3984" i="17"/>
  <c r="BB2089" i="17"/>
  <c r="BB640" i="17"/>
  <c r="BB7162" i="17"/>
  <c r="BB4649" i="17"/>
  <c r="BB2257" i="17"/>
  <c r="BB2045" i="17"/>
  <c r="BB1881" i="17"/>
  <c r="BB5115" i="17"/>
  <c r="BB7053" i="17"/>
  <c r="BB5281" i="17"/>
  <c r="BB1006" i="17"/>
  <c r="BB2363" i="17"/>
  <c r="BB3384" i="17"/>
  <c r="BB203" i="17"/>
  <c r="BB1422" i="17"/>
  <c r="BB2337" i="17"/>
  <c r="BB6083" i="17"/>
  <c r="BB7443" i="17"/>
  <c r="BB3334" i="17"/>
  <c r="BB2866" i="17"/>
  <c r="BB3281" i="17"/>
  <c r="BB6721" i="17"/>
  <c r="BB4185" i="17"/>
  <c r="BB5741" i="17"/>
  <c r="BB6761" i="17"/>
  <c r="BB4207" i="17"/>
  <c r="BB5861" i="17"/>
  <c r="BB4075" i="17"/>
  <c r="BB4585" i="17"/>
  <c r="BB991" i="17"/>
  <c r="BB5762" i="17"/>
  <c r="BB6414" i="17"/>
  <c r="BB7096" i="17"/>
  <c r="BB5081" i="17"/>
  <c r="BB2237" i="17"/>
  <c r="BB2219" i="17"/>
  <c r="BB4142" i="17"/>
  <c r="BB2608" i="17"/>
  <c r="BB4573" i="17"/>
  <c r="BB6113" i="17"/>
  <c r="BB1537" i="17"/>
  <c r="BB7456" i="17"/>
  <c r="BB5200" i="17"/>
  <c r="BB1742" i="17"/>
  <c r="BB5367" i="17"/>
  <c r="BB219" i="17"/>
  <c r="BB3509" i="17"/>
  <c r="BB5853" i="17"/>
  <c r="BB6265" i="17"/>
  <c r="BB7004" i="17"/>
  <c r="BB470" i="17"/>
  <c r="BB1322" i="17"/>
  <c r="BB6904" i="17"/>
  <c r="BB1539" i="17"/>
  <c r="BB2176" i="17"/>
  <c r="BB7135" i="17"/>
  <c r="BB393" i="17"/>
  <c r="BB748" i="17"/>
  <c r="BB3732" i="17"/>
  <c r="BB3528" i="17"/>
  <c r="BB993" i="17"/>
  <c r="BB4623" i="17"/>
  <c r="BB6049" i="17"/>
  <c r="BB2623" i="17"/>
  <c r="BB3065" i="17"/>
  <c r="BB974" i="17"/>
  <c r="BB2790" i="17"/>
  <c r="BB763" i="17"/>
  <c r="BB6271" i="17"/>
  <c r="BB2593" i="17"/>
  <c r="BB5965" i="17"/>
  <c r="BB5707" i="17"/>
  <c r="BB6623" i="17"/>
  <c r="BB4069" i="17"/>
  <c r="BB7651" i="17"/>
  <c r="BB1657" i="17"/>
  <c r="BB2336" i="17"/>
  <c r="BB7506" i="17"/>
  <c r="BB805" i="17"/>
  <c r="BB4860" i="17"/>
  <c r="BB1485" i="17"/>
  <c r="BB3891" i="17"/>
  <c r="BB3612" i="17"/>
  <c r="BB6170" i="17"/>
  <c r="BB6001" i="17"/>
  <c r="BB6672" i="17"/>
  <c r="BB5319" i="17"/>
  <c r="BB2407" i="17"/>
  <c r="BB2578" i="17"/>
  <c r="BB3461" i="17"/>
  <c r="BB6682" i="17"/>
  <c r="BB6344" i="17"/>
  <c r="BB5206" i="17"/>
  <c r="BB245" i="17"/>
  <c r="BB5394" i="17"/>
  <c r="BB2027" i="17"/>
  <c r="BB1810" i="17"/>
  <c r="BB5498" i="17"/>
  <c r="BB302" i="17"/>
  <c r="BB1705" i="17"/>
  <c r="BB5152" i="17"/>
  <c r="BB4617" i="17"/>
  <c r="BB2319" i="17"/>
  <c r="BB5537" i="17"/>
  <c r="BB5121" i="17"/>
  <c r="BB6998" i="17"/>
  <c r="BB3594" i="17"/>
  <c r="BB1956" i="17"/>
  <c r="BB4460" i="17"/>
  <c r="BB3986" i="17"/>
  <c r="BB2950" i="17"/>
  <c r="BB7252" i="17"/>
  <c r="BB2054" i="17"/>
  <c r="BB4708" i="17"/>
  <c r="BB6383" i="17"/>
  <c r="BB5467" i="17"/>
  <c r="BB5343" i="17"/>
  <c r="BB730" i="17"/>
  <c r="BB5816" i="17"/>
  <c r="BB1607" i="17"/>
  <c r="BB6341" i="17"/>
  <c r="BB6147" i="17"/>
  <c r="BB3145" i="17"/>
  <c r="BB6832" i="17"/>
  <c r="BB5674" i="17"/>
  <c r="BB3883" i="17"/>
  <c r="BB5841" i="17"/>
  <c r="BB5901" i="17"/>
  <c r="BB5916" i="17"/>
  <c r="BB3790" i="17"/>
  <c r="BB3976" i="17"/>
  <c r="BB7655" i="17"/>
  <c r="BB3856" i="17"/>
  <c r="BB827" i="17"/>
  <c r="BB371" i="17"/>
  <c r="BB1505" i="17"/>
  <c r="BB5005" i="17"/>
  <c r="BB2038" i="17"/>
  <c r="BB6582" i="17"/>
  <c r="BB288" i="17"/>
  <c r="BB3847" i="17"/>
  <c r="BB2839" i="17"/>
  <c r="BB1262" i="17"/>
  <c r="BB179" i="17"/>
  <c r="BB1868" i="17"/>
  <c r="BB7591" i="17"/>
  <c r="BB900" i="17"/>
  <c r="BB4267" i="17"/>
  <c r="BB5186" i="17"/>
  <c r="BB2169" i="17"/>
  <c r="BB435" i="17"/>
  <c r="BB4775" i="17"/>
  <c r="BB1741" i="17"/>
  <c r="BB1252" i="17"/>
  <c r="BB5029" i="17"/>
  <c r="BB3752" i="17"/>
  <c r="BB4762" i="17"/>
  <c r="BB821" i="17"/>
  <c r="BB6744" i="17"/>
  <c r="BB7561" i="17"/>
  <c r="BB1013" i="17"/>
  <c r="BB1402" i="17"/>
  <c r="BB7452" i="17"/>
  <c r="BB7163" i="17"/>
  <c r="BB1892" i="17"/>
  <c r="BB1197" i="17"/>
  <c r="BB1755" i="17"/>
  <c r="BB5419" i="17"/>
  <c r="BB2499" i="17"/>
  <c r="BB2763" i="17"/>
  <c r="BB6463" i="17"/>
  <c r="BB6788" i="17"/>
  <c r="BB1771" i="17"/>
  <c r="BB4753" i="17"/>
  <c r="BB4685" i="17"/>
  <c r="BB6282" i="17"/>
  <c r="BB5408" i="17"/>
  <c r="BB2415" i="17"/>
  <c r="BB6966" i="17"/>
  <c r="BB4407" i="17"/>
  <c r="BB7540" i="17"/>
  <c r="BB661" i="17"/>
  <c r="BB6782" i="17"/>
  <c r="BB6378" i="17"/>
  <c r="BB3198" i="17"/>
  <c r="BB2259" i="17"/>
  <c r="BB6477" i="17"/>
  <c r="BB2166" i="17"/>
  <c r="BB813" i="17"/>
  <c r="BB4171" i="17"/>
  <c r="BB3357" i="17"/>
  <c r="BB5190" i="17"/>
  <c r="BB6637" i="17"/>
  <c r="BB2033" i="17"/>
  <c r="BB1567" i="17"/>
  <c r="BB5897" i="17"/>
  <c r="BB2326" i="17"/>
  <c r="BB4154" i="17"/>
  <c r="BB1679" i="17"/>
  <c r="BB1409" i="17"/>
  <c r="BB2549" i="17"/>
  <c r="BB2935" i="17"/>
  <c r="BB4418" i="17"/>
  <c r="BB4954" i="17"/>
  <c r="BB1101" i="17"/>
  <c r="BB2921" i="17"/>
  <c r="BB5526" i="17"/>
  <c r="BB7367" i="17"/>
  <c r="BB3118" i="17"/>
  <c r="BB4054" i="17"/>
  <c r="BB5391" i="17"/>
  <c r="BB958" i="17"/>
  <c r="BB4729" i="17"/>
  <c r="BB4861" i="17"/>
  <c r="BB4620" i="17"/>
  <c r="BB4345" i="17"/>
  <c r="BB5459" i="17"/>
  <c r="BB1568" i="17"/>
  <c r="BB6827" i="17"/>
  <c r="BB5102" i="17"/>
  <c r="BB211" i="17"/>
  <c r="BB2239" i="17"/>
  <c r="BB5960" i="17"/>
  <c r="BB6139" i="17"/>
  <c r="BB4595" i="17"/>
  <c r="BB324" i="17"/>
  <c r="BB5560" i="17"/>
  <c r="BB4436" i="17"/>
  <c r="BB6555" i="17"/>
  <c r="BB5016" i="17"/>
  <c r="BB3159" i="17"/>
  <c r="BB66" i="17"/>
  <c r="BB311" i="17"/>
  <c r="BB7647" i="17"/>
  <c r="BB4700" i="17"/>
  <c r="BB2039" i="17"/>
  <c r="BB5064" i="17"/>
  <c r="BB3526" i="17"/>
  <c r="BB3893" i="17"/>
  <c r="BB3817" i="17"/>
  <c r="BB2063" i="17"/>
  <c r="BB2945" i="17"/>
  <c r="BB3182" i="17"/>
  <c r="BB1477" i="17"/>
  <c r="BB417" i="17"/>
  <c r="BB5940" i="17"/>
  <c r="BB350" i="17"/>
  <c r="BB778" i="17"/>
  <c r="BB6890" i="17"/>
  <c r="BB5216" i="17"/>
  <c r="BB2318" i="17"/>
  <c r="BB4813" i="17"/>
  <c r="BB81" i="17"/>
  <c r="BB5185" i="17"/>
  <c r="BB7278" i="17"/>
  <c r="BB7623" i="17"/>
  <c r="BB4349" i="17"/>
  <c r="BB3543" i="17"/>
  <c r="BB4549" i="17"/>
  <c r="BB5785" i="17"/>
  <c r="BB1770" i="17"/>
  <c r="BB5473" i="17"/>
  <c r="BB862" i="17"/>
  <c r="BB480" i="17"/>
  <c r="BB2562" i="17"/>
  <c r="BB6091" i="17"/>
  <c r="BB2082" i="17"/>
  <c r="BB5397" i="17"/>
  <c r="BB2483" i="17"/>
  <c r="BB896" i="17"/>
  <c r="BB1270" i="17"/>
  <c r="BB5054" i="17"/>
  <c r="BB4356" i="17"/>
  <c r="BB6532" i="17"/>
  <c r="BB667" i="17"/>
  <c r="BB3578" i="17"/>
  <c r="BB6180" i="17"/>
  <c r="BB7407" i="17"/>
  <c r="BB5934" i="17"/>
  <c r="BB4957" i="17"/>
  <c r="BB1419" i="17"/>
  <c r="BB7327" i="17"/>
  <c r="BB5173" i="17"/>
  <c r="BB1302" i="17"/>
  <c r="BB1049" i="17"/>
  <c r="BB461" i="17"/>
  <c r="BB3418" i="17"/>
  <c r="BB7267" i="17"/>
  <c r="BB7276" i="17"/>
  <c r="BB2064" i="17"/>
  <c r="BB6973" i="17"/>
  <c r="BB2434" i="17"/>
  <c r="BB987" i="17"/>
  <c r="BB3599" i="17"/>
  <c r="BB1260" i="17"/>
  <c r="BB4175" i="17"/>
  <c r="BB4605" i="17"/>
  <c r="BB210" i="17"/>
  <c r="BB3592" i="17"/>
  <c r="BB3940" i="17"/>
  <c r="BB1371" i="17"/>
  <c r="BB1920" i="17"/>
  <c r="BB1840" i="17"/>
  <c r="BB4939" i="17"/>
  <c r="BB7167" i="17"/>
  <c r="BB547" i="17"/>
  <c r="BB5128" i="17"/>
  <c r="BB1728" i="17"/>
  <c r="BB7435" i="17"/>
  <c r="BB4855" i="17"/>
  <c r="BB196" i="17"/>
  <c r="BB6295" i="17"/>
  <c r="BB4977" i="17"/>
  <c r="BB4776" i="17"/>
  <c r="BB4949" i="17"/>
  <c r="BB4446" i="17"/>
  <c r="BB5696" i="17"/>
  <c r="BB2613" i="17"/>
  <c r="BB7513" i="17"/>
  <c r="BB4181" i="17"/>
  <c r="BB7146" i="17"/>
  <c r="BB6851" i="17"/>
  <c r="BB7094" i="17"/>
  <c r="BB4669" i="17"/>
  <c r="BB2604" i="17"/>
  <c r="BB1313" i="17"/>
  <c r="BB7515" i="17"/>
  <c r="BB6293" i="17"/>
  <c r="BB7462" i="17"/>
  <c r="BB1190" i="17"/>
  <c r="BB7067" i="17"/>
  <c r="BB6915" i="17"/>
  <c r="BB4231" i="17"/>
  <c r="BB7438" i="17"/>
  <c r="BB1551" i="17"/>
  <c r="BB1112" i="17"/>
  <c r="BB1752" i="17"/>
  <c r="BB23" i="17"/>
  <c r="BB2855" i="17"/>
  <c r="BB7233" i="17"/>
  <c r="BB5555" i="17"/>
  <c r="BB7612" i="17"/>
  <c r="BB3852" i="17"/>
  <c r="BB7339" i="17"/>
  <c r="BB4782" i="17"/>
  <c r="BB3096" i="17"/>
  <c r="BB718" i="17"/>
  <c r="BB3974" i="17"/>
  <c r="BB4584" i="17"/>
  <c r="BB3107" i="17"/>
  <c r="BB3087" i="17"/>
  <c r="BB5571" i="17"/>
  <c r="BB2670" i="17"/>
  <c r="BB1228" i="17"/>
  <c r="BB6212" i="17"/>
  <c r="BB849" i="17"/>
  <c r="BB3838" i="17"/>
  <c r="BB2162" i="17"/>
  <c r="BB1921" i="17"/>
  <c r="BB1225" i="17"/>
  <c r="BB7428" i="17"/>
  <c r="BB4264" i="17"/>
  <c r="BB4341" i="17"/>
  <c r="BB5930" i="17"/>
  <c r="BB5333" i="17"/>
  <c r="BB5769" i="17"/>
  <c r="BB4694" i="17"/>
  <c r="BB4442" i="17"/>
  <c r="BB5927" i="17"/>
  <c r="BB2381" i="17"/>
  <c r="BB3393" i="17"/>
  <c r="BB5686" i="17"/>
  <c r="BB693" i="17"/>
  <c r="BB1824" i="17"/>
  <c r="BB2130" i="17"/>
  <c r="BB1161" i="17"/>
  <c r="BB6785" i="17"/>
  <c r="BB5673" i="17"/>
  <c r="BB543" i="17"/>
  <c r="BB3908" i="17"/>
  <c r="BB1084" i="17"/>
  <c r="BB7409" i="17"/>
  <c r="BB2100" i="17"/>
  <c r="BB1290" i="17"/>
  <c r="BB3954" i="17"/>
  <c r="BB202" i="17"/>
  <c r="BB2150" i="17"/>
  <c r="BB78" i="17"/>
  <c r="BB873" i="17"/>
  <c r="BB4587" i="17"/>
  <c r="BB4956" i="17"/>
  <c r="BB5154" i="17"/>
  <c r="BB7042" i="17"/>
  <c r="BB7628" i="17"/>
  <c r="BB3126" i="17"/>
  <c r="BB5859" i="17"/>
  <c r="BB6090" i="17"/>
  <c r="BB2484" i="17"/>
  <c r="BB5868" i="17"/>
  <c r="BB5881" i="17"/>
  <c r="BB6019" i="17"/>
  <c r="BB1097" i="17"/>
  <c r="BB2153" i="17"/>
  <c r="BB2177" i="17"/>
  <c r="BB425" i="17"/>
  <c r="BB3711" i="17"/>
  <c r="BB1689" i="17"/>
  <c r="BB3802" i="17"/>
  <c r="BB1141" i="17"/>
  <c r="BB863" i="17"/>
  <c r="BB475" i="17"/>
  <c r="BB7657" i="17"/>
  <c r="BB4984" i="17"/>
  <c r="BB1871" i="17"/>
  <c r="BB6472" i="17"/>
  <c r="BB7507" i="17"/>
  <c r="BB3981" i="17"/>
  <c r="BB4028" i="17"/>
  <c r="BB1909" i="17"/>
  <c r="BB2424" i="17"/>
  <c r="BB1001" i="17"/>
  <c r="BB3860" i="17"/>
  <c r="BB1712" i="17"/>
  <c r="BB6736" i="17"/>
  <c r="BB3857" i="17"/>
  <c r="BB2809" i="17"/>
  <c r="BB694" i="17"/>
  <c r="BB7083" i="17"/>
  <c r="BB6831" i="17"/>
  <c r="BB5910" i="17"/>
  <c r="BB2052" i="17"/>
  <c r="BB270" i="17"/>
  <c r="BB6106" i="17"/>
  <c r="BB3472" i="17"/>
  <c r="BB572" i="17"/>
  <c r="BB6256" i="17"/>
  <c r="BB3586" i="17"/>
  <c r="BB6643" i="17"/>
  <c r="BB7023" i="17"/>
  <c r="BB4965" i="17"/>
  <c r="BB1094" i="17"/>
  <c r="BB3132" i="17"/>
  <c r="BB332" i="17"/>
  <c r="BB7397" i="17"/>
  <c r="BB1284" i="17"/>
  <c r="BB5042" i="17"/>
  <c r="BB6605" i="17"/>
  <c r="BB4195" i="17"/>
  <c r="BB1420" i="17"/>
  <c r="BB3988" i="17"/>
  <c r="BB6284" i="17"/>
  <c r="BB7182" i="17"/>
  <c r="BB612" i="17"/>
  <c r="BB1461" i="17"/>
  <c r="BB6371" i="17"/>
  <c r="BB2398" i="17"/>
  <c r="BB7208" i="17"/>
  <c r="BB3767" i="17"/>
  <c r="BB5119" i="17"/>
  <c r="BB1429" i="17"/>
  <c r="BB844" i="17"/>
  <c r="BB6071" i="17"/>
  <c r="BB127" i="17"/>
  <c r="BB4475" i="17"/>
  <c r="BB6750" i="17"/>
  <c r="BB3965" i="17"/>
  <c r="BB5607" i="17"/>
  <c r="BB2489" i="17"/>
  <c r="BB2133" i="17"/>
  <c r="BB5135" i="17"/>
  <c r="BB510" i="17"/>
  <c r="BB169" i="17"/>
  <c r="BB5783" i="17"/>
  <c r="BB2463" i="17"/>
  <c r="BB5364" i="17"/>
  <c r="BB7526" i="17"/>
  <c r="BB3619" i="17"/>
  <c r="BB5287" i="17"/>
  <c r="BB5823" i="17"/>
  <c r="BB386" i="17"/>
  <c r="BB3463" i="17"/>
  <c r="BB4677" i="17"/>
  <c r="BB870" i="17"/>
  <c r="BB550" i="17"/>
  <c r="BB1857" i="17"/>
  <c r="BB2587" i="17"/>
  <c r="BB2538" i="17"/>
  <c r="BB3990" i="17"/>
  <c r="BB2107" i="17"/>
  <c r="BB3042" i="17"/>
  <c r="BB3071" i="17"/>
  <c r="BB4179" i="17"/>
  <c r="BB96" i="17"/>
  <c r="BB2069" i="17"/>
  <c r="BB5070" i="17"/>
  <c r="BB7387" i="17"/>
  <c r="BB5872" i="17"/>
  <c r="BB2342" i="17"/>
  <c r="BB5262" i="17"/>
  <c r="BB3349" i="17"/>
  <c r="BB3183" i="17"/>
  <c r="BB7062" i="17"/>
  <c r="BB1335" i="17"/>
  <c r="BB633" i="17"/>
  <c r="BB7355" i="17"/>
  <c r="BB3330" i="17"/>
  <c r="BB1900" i="17"/>
  <c r="BB4713" i="17"/>
  <c r="BB3125" i="17"/>
  <c r="BB4906" i="17"/>
  <c r="BB835" i="17"/>
  <c r="BB151" i="17"/>
  <c r="BB2577" i="17"/>
  <c r="BB1555" i="17"/>
  <c r="BB6663" i="17"/>
  <c r="BB51" i="17"/>
  <c r="BB6702" i="17"/>
  <c r="BB3464" i="17"/>
  <c r="BB1617" i="17"/>
  <c r="BB2940" i="17"/>
  <c r="BB3477" i="17"/>
  <c r="BB7368" i="17"/>
  <c r="BB5470" i="17"/>
  <c r="BB7338" i="17"/>
  <c r="BB5547" i="17"/>
  <c r="BB1265" i="17"/>
  <c r="BB1691" i="17"/>
  <c r="BB5323" i="17"/>
  <c r="BB905" i="17"/>
  <c r="BB593" i="17"/>
  <c r="BB979" i="17"/>
  <c r="BB6703" i="17"/>
  <c r="BB3023" i="17"/>
  <c r="BB2818" i="17"/>
  <c r="BB1301" i="17"/>
  <c r="BB3635" i="17"/>
  <c r="BB4709" i="17"/>
  <c r="BB4822" i="17"/>
  <c r="BB7350" i="17"/>
  <c r="BB6475" i="17"/>
  <c r="BB4484" i="17"/>
  <c r="BB5635" i="17"/>
  <c r="BB4040" i="17"/>
  <c r="BB2126" i="17"/>
  <c r="BB6955" i="17"/>
  <c r="BB1865" i="17"/>
  <c r="BB5726" i="17"/>
  <c r="BB3412" i="17"/>
  <c r="BB5756" i="17"/>
  <c r="BB5472" i="17"/>
  <c r="BB1333" i="17"/>
  <c r="BB1594" i="17"/>
  <c r="BB2653" i="17"/>
  <c r="BB2600" i="17"/>
  <c r="BB6992" i="17"/>
  <c r="BB6925" i="17"/>
  <c r="BB1792" i="17"/>
  <c r="BB3544" i="17"/>
  <c r="BB1624" i="17"/>
  <c r="BB2244" i="17"/>
  <c r="BB3680" i="17"/>
  <c r="BB1587" i="17"/>
  <c r="BB5453" i="17"/>
  <c r="BB4537" i="17"/>
  <c r="BB1456" i="17"/>
  <c r="BB3873" i="17"/>
  <c r="BB330" i="17"/>
  <c r="BB2395" i="17"/>
  <c r="BB2972" i="17"/>
  <c r="BB521" i="17"/>
  <c r="BB2718" i="17"/>
  <c r="BB4865" i="17"/>
  <c r="BB3436" i="17"/>
  <c r="BB2907" i="17"/>
  <c r="BB5132" i="17"/>
  <c r="BB2783" i="17"/>
  <c r="BB3082" i="17"/>
  <c r="BB977" i="17"/>
  <c r="BB250" i="17"/>
  <c r="BB6399" i="17"/>
  <c r="BB4394" i="17"/>
  <c r="BB1545" i="17"/>
  <c r="BB281" i="17"/>
  <c r="BB630" i="17"/>
  <c r="BB6124" i="17"/>
  <c r="BB6536" i="17"/>
  <c r="BB3263" i="17"/>
  <c r="BB4952" i="17"/>
  <c r="BB2330" i="17"/>
  <c r="BB999" i="17"/>
  <c r="BB6410" i="17"/>
  <c r="BB6826" i="17"/>
  <c r="BB7198" i="17"/>
  <c r="BB757" i="17"/>
  <c r="BB7439" i="17"/>
  <c r="BB2887" i="17"/>
  <c r="BB6822" i="17"/>
  <c r="BB4543" i="17"/>
  <c r="BB7482" i="17"/>
  <c r="BB296" i="17"/>
  <c r="BB6551" i="17"/>
  <c r="BB967" i="17"/>
  <c r="BB1727" i="17"/>
  <c r="BB193" i="17"/>
  <c r="BB7082" i="17"/>
  <c r="BB6269" i="17"/>
  <c r="BB1642" i="17"/>
  <c r="BB7574" i="17"/>
  <c r="BB528" i="17"/>
  <c r="BB2629" i="17"/>
  <c r="BB3793" i="17"/>
  <c r="BB86" i="17"/>
  <c r="BB7665" i="17"/>
  <c r="BB7575" i="17"/>
  <c r="BB3911" i="17"/>
  <c r="BB4368" i="17"/>
  <c r="BB662" i="17"/>
  <c r="BB1446" i="17"/>
  <c r="BB5920" i="17"/>
  <c r="BB4233" i="17"/>
  <c r="BB2444" i="17"/>
  <c r="BB3659" i="17"/>
  <c r="BB2584" i="17"/>
  <c r="BB3040" i="17"/>
  <c r="BB6238" i="17"/>
  <c r="BB5760" i="17"/>
  <c r="BB2328" i="17"/>
  <c r="BB6918" i="17"/>
  <c r="BB6233" i="17"/>
  <c r="BB3675" i="17"/>
  <c r="BB2386" i="17"/>
  <c r="BB90" i="17"/>
  <c r="BB6977" i="17"/>
  <c r="BB2110" i="17"/>
  <c r="BB5905" i="17"/>
  <c r="BB1055" i="17"/>
  <c r="BB2886" i="17"/>
  <c r="BB6586" i="17"/>
  <c r="BB4858" i="17"/>
  <c r="BB5350" i="17"/>
  <c r="BB1077" i="17"/>
  <c r="BB5424" i="17"/>
  <c r="BB3678" i="17"/>
  <c r="BB2784" i="17"/>
  <c r="BB576" i="17"/>
  <c r="BB4808" i="17"/>
  <c r="BB4878" i="17"/>
  <c r="BB6909" i="17"/>
  <c r="BB1584" i="17"/>
  <c r="BB691" i="17"/>
  <c r="BB5864" i="17"/>
  <c r="BB989" i="17"/>
  <c r="BB3816" i="17"/>
  <c r="BB1312" i="17"/>
  <c r="BB4360" i="17"/>
  <c r="BB6961" i="17"/>
  <c r="BB5147" i="17"/>
  <c r="BB6030" i="17"/>
  <c r="BB1336" i="17"/>
  <c r="BB3611" i="17"/>
  <c r="BB236" i="17"/>
  <c r="BB3081" i="17"/>
  <c r="BB1079" i="17"/>
  <c r="BB3207" i="17"/>
  <c r="BB7268" i="17"/>
  <c r="BB1759" i="17"/>
  <c r="BB1989" i="17"/>
  <c r="BB3487" i="17"/>
  <c r="BB3853" i="17"/>
  <c r="BB7417" i="17"/>
  <c r="BB5978" i="17"/>
  <c r="BB1861" i="17"/>
  <c r="BB3483" i="17"/>
  <c r="BB5589" i="17"/>
  <c r="BB901" i="17"/>
  <c r="BB1051" i="17"/>
  <c r="BB1120" i="17"/>
  <c r="BB5552" i="17"/>
  <c r="BB741" i="17"/>
  <c r="BB6136" i="17"/>
  <c r="BB5713" i="17"/>
  <c r="BB5401" i="17"/>
  <c r="BB6403" i="17"/>
  <c r="BB6806" i="17"/>
  <c r="BB5661" i="17"/>
  <c r="BB3002" i="17"/>
  <c r="BB7097" i="17"/>
  <c r="BB5573" i="17"/>
  <c r="BB1163" i="17"/>
  <c r="BB6835" i="17"/>
  <c r="BB785" i="17"/>
  <c r="BB6215" i="17"/>
  <c r="BB2513" i="17"/>
  <c r="BB542" i="17"/>
  <c r="BB3395" i="17"/>
  <c r="BB7168" i="17"/>
  <c r="BB7634" i="17"/>
  <c r="BB308" i="17"/>
  <c r="BB3814" i="17"/>
  <c r="BB4832" i="17"/>
  <c r="BB4517" i="17"/>
  <c r="BB3634" i="17"/>
  <c r="BB7141" i="17"/>
  <c r="BB3638" i="17"/>
  <c r="BB5356" i="17"/>
  <c r="BB320" i="17"/>
  <c r="BB346" i="17"/>
  <c r="BB4087" i="17"/>
  <c r="BB1806" i="17"/>
  <c r="BB4361" i="17"/>
  <c r="BB2956" i="17"/>
  <c r="BB4758" i="17"/>
  <c r="BB4510" i="17"/>
  <c r="BB4795" i="17"/>
  <c r="BB1569" i="17"/>
  <c r="BB4382" i="17"/>
  <c r="BB3667" i="17"/>
  <c r="BB7037" i="17"/>
  <c r="BB1622" i="17"/>
  <c r="BB2209" i="17"/>
  <c r="BB2943" i="17"/>
  <c r="BB3230" i="17"/>
  <c r="BB5584" i="17"/>
  <c r="BB2915" i="17"/>
  <c r="BB1241" i="17"/>
  <c r="BB1102" i="17"/>
  <c r="BB1675" i="17"/>
  <c r="BB7403" i="17"/>
  <c r="BB2619" i="17"/>
  <c r="BB1278" i="17"/>
  <c r="BB6743" i="17"/>
  <c r="BB1911" i="17"/>
  <c r="BB2406" i="17"/>
  <c r="BB1556" i="17"/>
  <c r="BB3652" i="17"/>
  <c r="BB2472" i="17"/>
  <c r="BB832" i="17"/>
  <c r="BB6116" i="17"/>
  <c r="BB629" i="17"/>
  <c r="BB3628" i="17"/>
  <c r="BB5803" i="17"/>
  <c r="BB5026" i="17"/>
  <c r="BB6601" i="17"/>
  <c r="BB4836" i="17"/>
  <c r="BB1547" i="17"/>
  <c r="BB609" i="17"/>
  <c r="BB3076" i="17"/>
  <c r="BB7207" i="17"/>
  <c r="BB3072" i="17"/>
  <c r="BB6563" i="17"/>
  <c r="BB2685" i="17"/>
  <c r="BB2781" i="17"/>
  <c r="BB3871" i="17"/>
  <c r="BB5946" i="17"/>
  <c r="BB120" i="17"/>
  <c r="BB4534" i="17"/>
  <c r="BB4809" i="17"/>
  <c r="BB1940" i="17"/>
  <c r="BB508" i="17"/>
  <c r="BB6842" i="17"/>
  <c r="BB5104" i="17"/>
  <c r="BB2695" i="17"/>
  <c r="BB6186" i="17"/>
  <c r="BB7480" i="17"/>
  <c r="BB6140" i="17"/>
  <c r="BB5982" i="17"/>
  <c r="BB1258" i="17"/>
  <c r="BB3903" i="17"/>
  <c r="BB104" i="17"/>
  <c r="BB1902" i="17"/>
  <c r="BB4220" i="17"/>
  <c r="BB4303" i="17"/>
  <c r="BB2085" i="17"/>
  <c r="BB826" i="17"/>
  <c r="BB6390" i="17"/>
  <c r="BB5529" i="17"/>
  <c r="BB5475" i="17"/>
  <c r="BB2767" i="17"/>
  <c r="BB2300" i="17"/>
  <c r="BB2196" i="17"/>
  <c r="BB1836" i="17"/>
  <c r="BB2852" i="17"/>
  <c r="BB3901" i="17"/>
  <c r="BB24" i="17"/>
  <c r="BB5349" i="17"/>
  <c r="BB2016" i="17"/>
  <c r="BB2859" i="17"/>
  <c r="BB734" i="17"/>
  <c r="BB755" i="17"/>
  <c r="BB2359" i="17"/>
  <c r="BB2708" i="17"/>
  <c r="BB2119" i="17"/>
  <c r="BB5655" i="17"/>
  <c r="BB1181" i="17"/>
  <c r="BB323" i="17"/>
  <c r="BB5025" i="17"/>
  <c r="BB4448" i="17"/>
  <c r="BB6385" i="17"/>
  <c r="BB1723" i="17"/>
  <c r="BB3429" i="17"/>
  <c r="BB678" i="17"/>
  <c r="BB3513" i="17"/>
  <c r="BB7468" i="17"/>
  <c r="BB811" i="17"/>
  <c r="BB1401" i="17"/>
  <c r="BB6934" i="17"/>
  <c r="BB2435" i="17"/>
  <c r="BB4727" i="17"/>
  <c r="BB3093" i="17"/>
  <c r="BB1736" i="17"/>
  <c r="BB2190" i="17"/>
  <c r="BB1731" i="17"/>
  <c r="BB4241" i="17"/>
  <c r="BB5008" i="17"/>
  <c r="BB6119" i="17"/>
  <c r="BB1441" i="17"/>
  <c r="BB149" i="17"/>
  <c r="BB1512" i="17"/>
  <c r="BB5893" i="17"/>
  <c r="BB6572" i="17"/>
  <c r="BB304" i="17"/>
  <c r="BB2509" i="17"/>
  <c r="BB6978" i="17"/>
  <c r="BB1159" i="17"/>
  <c r="BB3967" i="17"/>
  <c r="BB2291" i="17"/>
  <c r="BB7014" i="17"/>
  <c r="BB2242" i="17"/>
  <c r="BB4450" i="17"/>
  <c r="BB1268" i="17"/>
  <c r="BB733" i="17"/>
  <c r="BB2418" i="17"/>
  <c r="BB6834" i="17"/>
  <c r="BB4191" i="17"/>
  <c r="BB1369" i="17"/>
  <c r="BB933" i="17"/>
  <c r="BB6479" i="17"/>
  <c r="BB4130" i="17"/>
  <c r="BB2898" i="17"/>
  <c r="BB3083" i="17"/>
  <c r="BB3020" i="17"/>
  <c r="BB1737" i="17"/>
  <c r="BB4351" i="17"/>
  <c r="BB6772" i="17"/>
  <c r="BB2193" i="17"/>
  <c r="BB4162" i="17"/>
  <c r="BB3534" i="17"/>
  <c r="BB7481" i="17"/>
  <c r="BB1359" i="17"/>
  <c r="BB689" i="17"/>
  <c r="BB925" i="17"/>
  <c r="BB5758" i="17"/>
  <c r="BB6818" i="17"/>
  <c r="BB6226" i="17"/>
  <c r="BB635" i="17"/>
  <c r="BB4842" i="17"/>
  <c r="BB492" i="17"/>
  <c r="BB7148" i="17"/>
  <c r="BB5603" i="17"/>
  <c r="BB3910" i="17"/>
  <c r="BB7206" i="17"/>
  <c r="BB3779" i="17"/>
  <c r="BB4408" i="17"/>
  <c r="BB6069" i="17"/>
  <c r="BB6089" i="17"/>
  <c r="BB4141" i="17"/>
  <c r="BB6495" i="17"/>
  <c r="BB795" i="17"/>
  <c r="BB7604" i="17"/>
  <c r="BB4457" i="17"/>
  <c r="BB1893" i="17"/>
  <c r="BB3550" i="17"/>
  <c r="BB1986" i="17"/>
  <c r="BB5843" i="17"/>
  <c r="BB1999" i="17"/>
  <c r="BB5120" i="17"/>
  <c r="BB2973" i="17"/>
  <c r="BB2853" i="17"/>
  <c r="BB1738" i="17"/>
  <c r="BB5869" i="17"/>
  <c r="BB7301" i="17"/>
  <c r="BB637" i="17"/>
  <c r="BB2460" i="17"/>
  <c r="BB688" i="17"/>
  <c r="BB7078" i="17"/>
  <c r="BB4929" i="17"/>
  <c r="BB920" i="17"/>
  <c r="BB6110" i="17"/>
  <c r="BB5914" i="17"/>
  <c r="BB1193" i="17"/>
  <c r="BB3935" i="17"/>
  <c r="BB6042" i="17"/>
  <c r="BB7292" i="17"/>
  <c r="BB2999" i="17"/>
  <c r="BB3987" i="17"/>
  <c r="BB4272" i="17"/>
  <c r="BB5415" i="17"/>
  <c r="BB2616" i="17"/>
  <c r="BB814" i="17"/>
  <c r="BB909" i="17"/>
  <c r="BB1274" i="17"/>
  <c r="BB3730" i="17"/>
  <c r="BB2961" i="17"/>
  <c r="BB6590" i="17"/>
  <c r="BB5331" i="17"/>
  <c r="BB5903" i="17"/>
  <c r="BB428" i="17"/>
  <c r="BB3275" i="17"/>
  <c r="BB5540" i="17"/>
  <c r="BB2062" i="17"/>
  <c r="BB2965" i="17"/>
  <c r="BB152" i="17"/>
  <c r="BB770" i="17"/>
  <c r="BB7154" i="17"/>
  <c r="BB7536" i="17"/>
  <c r="BB3895" i="17"/>
  <c r="BB2674" i="17"/>
  <c r="BB7598" i="17"/>
  <c r="BB5900" i="17"/>
  <c r="BB4805" i="17"/>
  <c r="BB3259" i="17"/>
  <c r="BB6454" i="17"/>
  <c r="BB1449" i="17"/>
  <c r="BB1470" i="17"/>
  <c r="BB7572" i="17"/>
  <c r="BB6310" i="17"/>
  <c r="BB4103" i="17"/>
  <c r="BB5442" i="17"/>
  <c r="BB6557" i="17"/>
  <c r="BB4610" i="17"/>
  <c r="BB2807" i="17"/>
  <c r="BB5155" i="17"/>
  <c r="BB476" i="17"/>
  <c r="BB6852" i="17"/>
  <c r="BB4524" i="17"/>
  <c r="BB6588" i="17"/>
  <c r="BB3229" i="17"/>
  <c r="BB1932" i="17"/>
  <c r="BB2152" i="17"/>
  <c r="BB4867" i="17"/>
  <c r="BB4343" i="17"/>
  <c r="BB136" i="17"/>
  <c r="BB1282" i="17"/>
  <c r="BB1821" i="17"/>
  <c r="BB786" i="17"/>
  <c r="BB2140" i="17"/>
  <c r="BB3287" i="17"/>
  <c r="BB5715" i="17"/>
  <c r="BB2019" i="17"/>
  <c r="BB3959" i="17"/>
  <c r="BB4294" i="17"/>
  <c r="BB295" i="17"/>
  <c r="BB3332" i="17"/>
  <c r="BB1499" i="17"/>
  <c r="BB5388" i="17"/>
  <c r="BB1825" i="17"/>
  <c r="BB5798" i="17"/>
  <c r="BB1604" i="17"/>
  <c r="BB5080" i="17"/>
  <c r="BB1293" i="17"/>
  <c r="BB3757" i="17"/>
  <c r="BB4449" i="17"/>
  <c r="BB6220" i="17"/>
  <c r="BB6470" i="17"/>
  <c r="BB5509" i="17"/>
  <c r="BB2979" i="17"/>
  <c r="BB6274" i="17"/>
  <c r="BB3299" i="17"/>
  <c r="BB879" i="17"/>
  <c r="BB5211" i="17"/>
  <c r="BB7461" i="17"/>
  <c r="BB6334" i="17"/>
  <c r="BB121" i="17"/>
  <c r="BB1805" i="17"/>
  <c r="BB4165" i="17"/>
  <c r="BB3669" i="17"/>
  <c r="BB775" i="17"/>
  <c r="BB2914" i="17"/>
  <c r="BB1667" i="17"/>
  <c r="BB3088" i="17"/>
  <c r="BB5488" i="17"/>
  <c r="BB1330" i="17"/>
  <c r="BB6648" i="17"/>
  <c r="BB3394" i="17"/>
  <c r="BB5168" i="17"/>
  <c r="BB4857" i="17"/>
  <c r="BB6597" i="17"/>
  <c r="BB7079" i="17"/>
  <c r="BB5051" i="17"/>
  <c r="BB5092" i="17"/>
  <c r="BB6507" i="17"/>
  <c r="BB4841" i="17"/>
  <c r="BB7074" i="17"/>
  <c r="BB6645" i="17"/>
  <c r="BB3961" i="17"/>
  <c r="BB2078" i="17"/>
  <c r="BB2151" i="17"/>
  <c r="BB6316" i="17"/>
  <c r="BB3113" i="17"/>
  <c r="BB6573" i="17"/>
  <c r="BB6494" i="17"/>
  <c r="BB4972" i="17"/>
  <c r="BB5278" i="17"/>
  <c r="BB6486" i="17"/>
  <c r="BB5360" i="17"/>
  <c r="BB3808" i="17"/>
  <c r="BB5141" i="17"/>
  <c r="BB1538" i="17"/>
  <c r="BB3623" i="17"/>
  <c r="BB4451" i="17"/>
  <c r="BB2113" i="17"/>
  <c r="BB3602" i="17"/>
  <c r="BB2996" i="17"/>
  <c r="BB2821" i="17"/>
  <c r="BB5372" i="17"/>
  <c r="BB4298" i="17"/>
  <c r="BB2906" i="17"/>
  <c r="BB894" i="17"/>
  <c r="BB5068" i="17"/>
  <c r="BB7434" i="17"/>
  <c r="BB1303" i="17"/>
  <c r="BB2621" i="17"/>
  <c r="BB6989" i="17"/>
  <c r="BB6185" i="17"/>
  <c r="BB6194" i="17"/>
  <c r="BB6459" i="17"/>
  <c r="BB774" i="17"/>
  <c r="BB47" i="17"/>
  <c r="BB2925" i="17"/>
  <c r="BB1814" i="17"/>
  <c r="BB3133" i="17"/>
  <c r="BB6250" i="17"/>
  <c r="BB1117" i="17"/>
  <c r="BB1209" i="17"/>
  <c r="BB7501" i="17"/>
  <c r="BB2111" i="17"/>
  <c r="BB957" i="17"/>
  <c r="BB1032" i="17"/>
  <c r="BB4755" i="17"/>
  <c r="BB119" i="17"/>
  <c r="BB5714" i="17"/>
  <c r="BB2729" i="17"/>
  <c r="BB6769" i="17"/>
  <c r="BB1200" i="17"/>
  <c r="BB1131" i="17"/>
  <c r="BB1682" i="17"/>
  <c r="BB6340" i="17"/>
  <c r="BB5962" i="17"/>
  <c r="BB4650" i="17"/>
  <c r="BB812" i="17"/>
  <c r="BB6982" i="17"/>
  <c r="BB4863" i="17"/>
  <c r="BB7201" i="17"/>
  <c r="BB5606" i="17"/>
  <c r="BB1424" i="17"/>
  <c r="BB6382" i="17"/>
  <c r="BB6577" i="17"/>
  <c r="BB5729" i="17"/>
  <c r="BB4702" i="17"/>
  <c r="BB1021" i="17"/>
  <c r="BB4968" i="17"/>
  <c r="BB848" i="17"/>
  <c r="BB1234" i="17"/>
  <c r="BB1104" i="17"/>
  <c r="BB4667" i="17"/>
  <c r="BB4347" i="17"/>
  <c r="BB1061" i="17"/>
  <c r="BB110" i="17"/>
  <c r="BB2775" i="17"/>
  <c r="BB6980" i="17"/>
  <c r="BB1867" i="17"/>
  <c r="BB4398" i="17"/>
  <c r="BB3175" i="17"/>
  <c r="BB6674" i="17"/>
  <c r="BB6419" i="17"/>
  <c r="BB4194" i="17"/>
  <c r="BB6521" i="17"/>
  <c r="BB4651" i="17"/>
  <c r="BB7568" i="17"/>
  <c r="BB2714" i="17"/>
  <c r="BB4675" i="17"/>
  <c r="BB2264" i="17"/>
  <c r="BB7190" i="17"/>
  <c r="BB1516" i="17"/>
  <c r="BB1720" i="17"/>
  <c r="BB4765" i="17"/>
  <c r="BB1611" i="17"/>
  <c r="BB4391" i="17"/>
  <c r="BB3254" i="17"/>
  <c r="BB5932" i="17"/>
  <c r="BB218" i="17"/>
  <c r="BB3917" i="17"/>
  <c r="BB2920" i="17"/>
  <c r="BB507" i="17"/>
  <c r="BB3697" i="17"/>
  <c r="BB6958" i="17"/>
  <c r="BB3858" i="17"/>
  <c r="BB768" i="17"/>
  <c r="BB7414" i="17"/>
  <c r="BB5739" i="17"/>
  <c r="BB3588" i="17"/>
  <c r="BB315" i="17"/>
  <c r="BB1526" i="17"/>
  <c r="BB777" i="17"/>
  <c r="BB4439" i="17"/>
  <c r="BB4885" i="17"/>
  <c r="BB7123" i="17"/>
  <c r="BB1919" i="17"/>
  <c r="BB4311" i="17"/>
  <c r="BB5578" i="17"/>
  <c r="BB7316" i="17"/>
  <c r="BB1427" i="17"/>
  <c r="BB5744" i="17"/>
  <c r="BB606" i="17"/>
  <c r="BB3173" i="17"/>
  <c r="BB2102" i="17"/>
  <c r="BB384" i="17"/>
  <c r="BB3343" i="17"/>
  <c r="BB1390" i="17"/>
  <c r="BB2383" i="17"/>
  <c r="BB6556" i="17"/>
  <c r="BB1554" i="17"/>
  <c r="BB6067" i="17"/>
  <c r="BB1672" i="17"/>
  <c r="BB3179" i="17"/>
  <c r="BB4508" i="17"/>
  <c r="BB5112" i="17"/>
  <c r="BB5384" i="17"/>
  <c r="BB5048" i="17"/>
  <c r="BB2243" i="17"/>
  <c r="BB2043" i="17"/>
  <c r="BB7349" i="17"/>
  <c r="BB118" i="17"/>
  <c r="BB7523" i="17"/>
  <c r="BB2778" i="17"/>
  <c r="BB5452" i="17"/>
  <c r="BB4511" i="17"/>
  <c r="BB4528" i="17"/>
  <c r="BB4237" i="17"/>
  <c r="BB3100" i="17"/>
  <c r="BB5149" i="17"/>
  <c r="BB3663" i="17"/>
  <c r="BB1645" i="17"/>
  <c r="BB108" i="17"/>
  <c r="BB2066" i="17"/>
  <c r="BB3167" i="17"/>
  <c r="BB1662" i="17"/>
  <c r="BB83" i="17"/>
  <c r="BB2517" i="17"/>
  <c r="BB6654" i="17"/>
  <c r="BB6264" i="17"/>
  <c r="BB4621" i="17"/>
  <c r="BB7137" i="17"/>
  <c r="BB3576" i="17"/>
  <c r="BB1062" i="17"/>
  <c r="BB4691" i="17"/>
  <c r="BB681" i="17"/>
  <c r="BB1847" i="17"/>
  <c r="BB1613" i="17"/>
  <c r="BB4991" i="17"/>
  <c r="BB6003" i="17"/>
  <c r="BB1668" i="17"/>
  <c r="BB4206" i="17"/>
  <c r="BB912" i="17"/>
  <c r="BB4932" i="17"/>
  <c r="BB2745" i="17"/>
  <c r="BB1971" i="17"/>
  <c r="BB1586" i="17"/>
  <c r="BB6272" i="17"/>
  <c r="BB5014" i="17"/>
  <c r="BB3542" i="17"/>
  <c r="BB3797" i="17"/>
  <c r="BB1860" i="17"/>
  <c r="BB7478" i="17"/>
  <c r="BB5813" i="17"/>
  <c r="BB5771" i="17"/>
  <c r="BB5980" i="17"/>
  <c r="BB3727" i="17"/>
  <c r="BB5685" i="17"/>
  <c r="BB5212" i="17"/>
  <c r="BB504" i="17"/>
  <c r="BB187" i="17"/>
  <c r="BB5740" i="17"/>
  <c r="BB2511" i="17"/>
  <c r="BB7650" i="17"/>
  <c r="BB2700" i="17"/>
  <c r="BB413" i="17"/>
  <c r="BB3835" i="17"/>
  <c r="BB2692" i="17"/>
  <c r="BB6048" i="17"/>
  <c r="BB3035" i="17"/>
  <c r="BB4976" i="17"/>
  <c r="BB1767" i="17"/>
  <c r="BB7546" i="17"/>
  <c r="BB4783" i="17"/>
  <c r="BB2776" i="17"/>
  <c r="BB5815" i="17"/>
  <c r="BB623" i="17"/>
  <c r="BB1864" i="17"/>
  <c r="BB858" i="17"/>
  <c r="BB3158" i="17"/>
  <c r="BB5114" i="17"/>
  <c r="BB6327" i="17"/>
  <c r="BB4777" i="17"/>
  <c r="BB7369" i="17"/>
  <c r="BB6183" i="17"/>
  <c r="BB1686" i="17"/>
  <c r="BB6965" i="17"/>
  <c r="BB2106" i="17"/>
  <c r="BB2888" i="17"/>
  <c r="BB5705" i="17"/>
  <c r="BB1116" i="17"/>
  <c r="BB1976" i="17"/>
  <c r="BB2116" i="17"/>
  <c r="BB1276" i="17"/>
  <c r="BB6855" i="17"/>
  <c r="BB6533" i="17"/>
  <c r="BB1815" i="17"/>
  <c r="BB4992" i="17"/>
  <c r="BB6936" i="17"/>
  <c r="BB4429" i="17"/>
  <c r="BB1242" i="17"/>
  <c r="BB2417" i="17"/>
  <c r="BB838" i="17"/>
  <c r="BB7138" i="17"/>
  <c r="BB5845" i="17"/>
  <c r="BB5376" i="17"/>
  <c r="BB5621" i="17"/>
  <c r="BB5432" i="17"/>
  <c r="BB2749" i="17"/>
  <c r="BB5988" i="17"/>
  <c r="BB855" i="17"/>
  <c r="BB4289" i="17"/>
  <c r="BB4936" i="17"/>
  <c r="BB4763" i="17"/>
  <c r="BB2676" i="17"/>
  <c r="BB6876" i="17"/>
  <c r="BB1015" i="17"/>
  <c r="BB5567" i="17"/>
  <c r="BB6696" i="17"/>
  <c r="BB1256" i="17"/>
  <c r="BB180" i="17"/>
  <c r="BB6995" i="17"/>
  <c r="BB2288" i="17"/>
  <c r="BB4097" i="17"/>
  <c r="BB5717" i="17"/>
  <c r="BB6516" i="17"/>
  <c r="BB639" i="17"/>
  <c r="BB2474" i="17"/>
  <c r="BB7056" i="17"/>
  <c r="BB1317" i="17"/>
  <c r="BB1365" i="17"/>
  <c r="BB4704" i="17"/>
  <c r="BB225" i="17"/>
  <c r="BB6650" i="17"/>
  <c r="BB6218" i="17"/>
  <c r="BB6342" i="17"/>
  <c r="BB2341" i="17"/>
  <c r="BB1519" i="17"/>
  <c r="BB3272" i="17"/>
  <c r="BB6819" i="17"/>
  <c r="BB7068" i="17"/>
  <c r="BB4330" i="17"/>
  <c r="BB6593" i="17"/>
  <c r="BB6724" i="17"/>
  <c r="BB4160" i="17"/>
  <c r="BB322" i="17"/>
  <c r="BB6027" i="17"/>
  <c r="BB7560" i="17"/>
  <c r="BB7544" i="17"/>
  <c r="BB6411" i="17"/>
  <c r="BB937" i="17"/>
  <c r="BB3590" i="17"/>
  <c r="BB2515" i="17"/>
  <c r="BB2917" i="17"/>
  <c r="BB2779" i="17"/>
  <c r="BB241" i="17"/>
  <c r="BB971" i="17"/>
  <c r="BB5446" i="17"/>
  <c r="BB7404" i="17"/>
  <c r="BB865" i="17"/>
  <c r="BB966" i="17"/>
  <c r="BB1259" i="17"/>
  <c r="BB2526" i="17"/>
  <c r="BB660" i="17"/>
  <c r="BB1823" i="17"/>
  <c r="BB4001" i="17"/>
  <c r="BB3671" i="17"/>
  <c r="BB4938" i="17"/>
  <c r="BB5766" i="17"/>
  <c r="BB3044" i="17"/>
  <c r="BB749" i="17"/>
  <c r="BB3189" i="17"/>
  <c r="BB5748" i="17"/>
  <c r="BB1944" i="17"/>
  <c r="BB1250" i="17"/>
  <c r="BB4199" i="17"/>
  <c r="BB1308" i="17"/>
  <c r="BB7019" i="17"/>
  <c r="BB7796" i="17"/>
  <c r="BB2270" i="17"/>
  <c r="BB6816" i="17"/>
  <c r="BB4183" i="17"/>
  <c r="BB273" i="17"/>
  <c r="BB1168" i="17"/>
  <c r="BB2427" i="17"/>
  <c r="BB4143" i="17"/>
  <c r="BB1443" i="17"/>
  <c r="BB5221" i="17"/>
  <c r="BB2558" i="17"/>
  <c r="BB6166" i="17"/>
  <c r="BB7175" i="17"/>
  <c r="BB5911" i="17"/>
  <c r="BB5460" i="17"/>
  <c r="BB6502" i="17"/>
  <c r="BB1011" i="17"/>
  <c r="BB3781" i="17"/>
  <c r="BB2370" i="17"/>
  <c r="BB2684" i="17"/>
  <c r="BB4128" i="17"/>
  <c r="BB1762" i="17"/>
  <c r="BB6031" i="17"/>
  <c r="BB6722" i="17"/>
  <c r="BB5698" i="17"/>
  <c r="BB6355" i="17"/>
  <c r="BB1716" i="17"/>
  <c r="BB2936" i="17"/>
  <c r="BB2455" i="17"/>
  <c r="BB6428" i="17"/>
  <c r="BB7559" i="17"/>
  <c r="BB3750" i="17"/>
  <c r="BB6525" i="17"/>
  <c r="BB1532" i="17"/>
  <c r="BB883" i="17"/>
  <c r="BB6760" i="17"/>
  <c r="BB1967" i="17"/>
  <c r="BB5796" i="17"/>
  <c r="BB4575" i="17"/>
  <c r="BB3672" i="17"/>
  <c r="BB6944" i="17"/>
  <c r="BB3209" i="17"/>
  <c r="BB6914" i="17"/>
  <c r="BB3718" i="17"/>
  <c r="BB1070" i="17"/>
  <c r="BB381" i="17"/>
  <c r="BB4004" i="17"/>
  <c r="BB7658" i="17"/>
  <c r="BB5148" i="17"/>
  <c r="BB2848" i="17"/>
  <c r="BB4164" i="17"/>
  <c r="BB5784" i="17"/>
  <c r="BB7136" i="17"/>
  <c r="BB4550" i="17"/>
  <c r="BB5581" i="17"/>
  <c r="BB2823" i="17"/>
  <c r="BB6163" i="17"/>
  <c r="BB2093" i="17"/>
  <c r="BB3345" i="17"/>
  <c r="BB5340" i="17"/>
  <c r="BB117" i="17"/>
  <c r="BB7287" i="17"/>
  <c r="BB433" i="17"/>
  <c r="BB498" i="17"/>
  <c r="BB2910" i="17"/>
  <c r="BB7075" i="17"/>
  <c r="BB2189" i="17"/>
  <c r="BB5700" i="17"/>
  <c r="BB1935" i="17"/>
  <c r="BB5952" i="17"/>
  <c r="BB2992" i="17"/>
  <c r="BB3117" i="17"/>
  <c r="BB3930" i="17"/>
  <c r="BB1778" i="17"/>
  <c r="BB373" i="17"/>
  <c r="BB5252" i="17"/>
  <c r="BB7272" i="17"/>
  <c r="BB1156" i="17"/>
  <c r="BB7120" i="17"/>
  <c r="BB3134" i="17"/>
  <c r="BB2675" i="17"/>
  <c r="BB2390" i="17"/>
  <c r="BB7093" i="17"/>
  <c r="BB238" i="17"/>
  <c r="BB1804" i="17"/>
  <c r="BB7246" i="17"/>
  <c r="BB5087" i="17"/>
  <c r="BB884" i="17"/>
  <c r="BB6991" i="17"/>
  <c r="BB4665" i="17"/>
  <c r="BB3765" i="17"/>
  <c r="BB4379" i="17"/>
  <c r="BB3420" i="17"/>
  <c r="BB4970" i="17"/>
  <c r="BB686" i="17"/>
  <c r="BB1132" i="17"/>
  <c r="BB1760" i="17"/>
  <c r="BB2356" i="17"/>
  <c r="BB4131" i="17"/>
  <c r="BB1580" i="17"/>
  <c r="BB1487" i="17"/>
  <c r="BB4944" i="17"/>
  <c r="BB3587" i="17"/>
  <c r="BB2573" i="17"/>
  <c r="BB4224" i="17"/>
  <c r="BB226" i="17"/>
  <c r="BB4838" i="17"/>
  <c r="BB6690" i="17"/>
  <c r="BB5286" i="17"/>
  <c r="BB2734" i="17"/>
  <c r="BB3041" i="17"/>
  <c r="BB3180" i="17"/>
  <c r="BB2123" i="17"/>
  <c r="BB1666" i="17"/>
  <c r="BB7422" i="17"/>
  <c r="BB7384" i="17"/>
  <c r="BB4710" i="17"/>
  <c r="BB4784" i="17"/>
  <c r="BB5067" i="17"/>
  <c r="BB7229" i="17"/>
  <c r="BB631" i="17"/>
  <c r="BB4015" i="17"/>
  <c r="BB2747" i="17"/>
  <c r="BB2895" i="17"/>
  <c r="BB7016" i="17"/>
  <c r="BB3924" i="17"/>
  <c r="BB1553" i="17"/>
  <c r="BB5647" i="17"/>
  <c r="BB457" i="17"/>
  <c r="BB4480" i="17"/>
  <c r="BB1951" i="17"/>
  <c r="BB2826" i="17"/>
  <c r="BB5326" i="17"/>
  <c r="BB6273" i="17"/>
  <c r="BB4556" i="17"/>
  <c r="BB6668" i="17"/>
  <c r="BB2231" i="17"/>
  <c r="BB3227" i="17"/>
  <c r="BB2568" i="17"/>
  <c r="BB7429" i="17"/>
  <c r="BB5000" i="17"/>
  <c r="BB2032" i="17"/>
  <c r="BB1363" i="17"/>
  <c r="BB4077" i="17"/>
  <c r="BB277" i="17"/>
  <c r="BB4336" i="17"/>
  <c r="BB2752" i="17"/>
  <c r="BB1157" i="17"/>
  <c r="BB2024" i="17"/>
  <c r="BB6303" i="17"/>
  <c r="BB7637" i="17"/>
  <c r="BB3600" i="17"/>
  <c r="BB4504" i="17"/>
  <c r="BB2982" i="17"/>
  <c r="BB1693" i="17"/>
  <c r="BB5636" i="17"/>
  <c r="BB5640" i="17"/>
  <c r="BB2372" i="17"/>
  <c r="BB1406" i="17"/>
  <c r="BB2701" i="17"/>
  <c r="BB6564" i="17"/>
  <c r="BB2843" i="17"/>
  <c r="BB1839" i="17"/>
  <c r="BB5296" i="17"/>
  <c r="BB5139" i="17"/>
  <c r="BB4479" i="17"/>
  <c r="BB1639" i="17"/>
  <c r="BB5127" i="17"/>
  <c r="BB6574" i="17"/>
  <c r="BB3110" i="17"/>
  <c r="BB6636" i="17"/>
  <c r="BB3952" i="17"/>
  <c r="BB6145" i="17"/>
  <c r="BB5658" i="17"/>
  <c r="BB6448" i="17"/>
  <c r="BB1212" i="17"/>
  <c r="BB1643" i="17"/>
  <c r="BB2990" i="17"/>
  <c r="BB959" i="17"/>
  <c r="BB4193" i="17"/>
  <c r="BB5599" i="17"/>
  <c r="BB2715" i="17"/>
  <c r="BB2903" i="17"/>
  <c r="BB3007" i="17"/>
  <c r="BB6073" i="17"/>
  <c r="BB6789" i="17"/>
  <c r="BB4856" i="17"/>
  <c r="BB6740" i="17"/>
  <c r="BB1761" i="17"/>
  <c r="BB1654" i="17"/>
  <c r="BB1071" i="17"/>
  <c r="BB2662" i="17"/>
  <c r="BB2542" i="17"/>
  <c r="BB271" i="17"/>
  <c r="BB5123" i="17"/>
  <c r="BB1521" i="17"/>
  <c r="BB3475" i="17"/>
  <c r="BB4310" i="17"/>
  <c r="BB3982" i="17"/>
  <c r="BB4498" i="17"/>
  <c r="BB4192" i="17"/>
  <c r="BB5274" i="17"/>
  <c r="BB5079" i="17"/>
  <c r="BB2265" i="17"/>
  <c r="BB7026" i="17"/>
  <c r="BB4847" i="17"/>
  <c r="BB7470" i="17"/>
  <c r="BB5479" i="17"/>
  <c r="BB3386" i="17"/>
  <c r="BB3501" i="17"/>
  <c r="BB3884" i="17"/>
  <c r="BB4495" i="17"/>
  <c r="BB4307" i="17"/>
  <c r="BB4153" i="17"/>
  <c r="BB2527" i="17"/>
  <c r="BB973" i="17"/>
  <c r="BB3308" i="17"/>
  <c r="BB4265" i="17"/>
  <c r="BB2557" i="17"/>
  <c r="BB4806" i="17"/>
  <c r="BB2951" i="17"/>
  <c r="BB4158" i="17"/>
  <c r="BB3639" i="17"/>
  <c r="BB1142" i="17"/>
  <c r="BB5486" i="17"/>
  <c r="BB5060" i="17"/>
  <c r="BB5404" i="17"/>
  <c r="BB1444" i="17"/>
  <c r="BB2981" i="17"/>
  <c r="BB3077" i="17"/>
  <c r="BB5610" i="17"/>
  <c r="BB3085" i="17"/>
  <c r="BB4218" i="17"/>
  <c r="BB3758" i="17"/>
  <c r="BB452" i="17"/>
  <c r="BB3615" i="17"/>
  <c r="BB383" i="17"/>
  <c r="BB3985" i="17"/>
  <c r="BB4176" i="17"/>
  <c r="BB6731" i="17"/>
  <c r="BB924" i="17"/>
  <c r="BB2872" i="17"/>
  <c r="BB976" i="17"/>
  <c r="BB1794" i="17"/>
  <c r="BB4912" i="17"/>
  <c r="BB4532" i="17"/>
  <c r="BB4262" i="17"/>
  <c r="BB4067" i="17"/>
  <c r="BB3505" i="17"/>
  <c r="BB6202" i="17"/>
  <c r="BB7408" i="17"/>
  <c r="BB496" i="17"/>
  <c r="BB2379" i="17"/>
  <c r="BB1994" i="17"/>
  <c r="BB2391" i="17"/>
  <c r="BB3579" i="17"/>
  <c r="BB6297" i="17"/>
  <c r="BB2096" i="17"/>
  <c r="BB5561" i="17"/>
  <c r="BB335" i="17"/>
  <c r="BB2223" i="17"/>
  <c r="BB2810" i="17"/>
  <c r="BB4041" i="17"/>
  <c r="BB2235" i="17"/>
  <c r="BB7398" i="17"/>
  <c r="BB4025" i="17"/>
  <c r="BB2269" i="17"/>
  <c r="BB1035" i="17"/>
  <c r="BB2672" i="17"/>
  <c r="BB6425" i="17"/>
  <c r="BB3753" i="17"/>
  <c r="BB5917" i="17"/>
  <c r="BB7076" i="17"/>
  <c r="BB7552" i="17"/>
  <c r="BB1130" i="17"/>
  <c r="BB6512" i="17"/>
  <c r="BB7298" i="17"/>
  <c r="BB6600" i="17"/>
  <c r="BB6957" i="17"/>
  <c r="BB2428" i="17"/>
  <c r="BB6810" i="17"/>
  <c r="BB3836" i="17"/>
  <c r="BB6243" i="17"/>
  <c r="BB2061" i="17"/>
  <c r="BB2083" i="17"/>
  <c r="BB4889" i="17"/>
  <c r="BB3469" i="17"/>
  <c r="BB3097" i="17"/>
  <c r="BB1442" i="17"/>
  <c r="BB2993" i="17"/>
  <c r="BB1945" i="17"/>
  <c r="BB7323" i="17"/>
  <c r="BB5219" i="17"/>
  <c r="BB5131" i="17"/>
  <c r="BB3010" i="17"/>
  <c r="BB4385" i="17"/>
  <c r="BB64" i="17"/>
  <c r="BB5542" i="17"/>
  <c r="BB414" i="17"/>
  <c r="BB7487" i="17"/>
  <c r="BB5514" i="17"/>
  <c r="BB7516" i="17"/>
  <c r="BB5283" i="17"/>
  <c r="BB5749" i="17"/>
  <c r="BB2182" i="17"/>
  <c r="BB2283" i="17"/>
  <c r="BB3918" i="17"/>
  <c r="BB5103" i="17"/>
  <c r="BB964" i="17"/>
  <c r="BB1432" i="17"/>
  <c r="BB1403" i="17"/>
  <c r="BB1118" i="17"/>
  <c r="BB6308" i="17"/>
  <c r="BB2693" i="17"/>
  <c r="BB6846" i="17"/>
  <c r="BB747" i="17"/>
  <c r="BB3559" i="17"/>
  <c r="BB7046" i="17"/>
  <c r="BB1866" i="17"/>
  <c r="BB3658" i="17"/>
  <c r="BB6224" i="17"/>
  <c r="BB5288" i="17"/>
  <c r="BB1074" i="17"/>
  <c r="BB129" i="17"/>
  <c r="BB6162" i="17"/>
  <c r="BB6547" i="17"/>
  <c r="BB7256" i="17"/>
  <c r="BB3831" i="17"/>
  <c r="BB1060" i="17"/>
  <c r="BB597" i="17"/>
  <c r="BB2344" i="17"/>
  <c r="BB666" i="17"/>
  <c r="BB6046" i="17"/>
  <c r="BB5773" i="17"/>
  <c r="BB714" i="17"/>
  <c r="BB3846" i="17"/>
  <c r="BB453" i="17"/>
  <c r="BB4872" i="17"/>
  <c r="BB698" i="17"/>
  <c r="BB6497" i="17"/>
  <c r="BB5508" i="17"/>
  <c r="BB5667" i="17"/>
  <c r="BB4757" i="17"/>
  <c r="BB932" i="17"/>
  <c r="BB6595" i="17"/>
  <c r="BB6047" i="17"/>
  <c r="BB5533" i="17"/>
  <c r="BB3172" i="17"/>
  <c r="BB449" i="17"/>
  <c r="BB731" i="17"/>
  <c r="BB32" i="17"/>
  <c r="BB4751" i="17"/>
  <c r="BB3796" i="17"/>
  <c r="BB3056" i="17"/>
  <c r="BB3358" i="17"/>
  <c r="BB1309" i="17"/>
  <c r="BB440" i="17"/>
  <c r="BB6174" i="17"/>
  <c r="BB1595" i="17"/>
  <c r="BB4196" i="17"/>
  <c r="BB7567" i="17"/>
  <c r="BB7537" i="17"/>
  <c r="BB357" i="17"/>
  <c r="BB653" i="17"/>
  <c r="BB4875" i="17"/>
  <c r="BB2327" i="17"/>
  <c r="BB5129" i="17"/>
  <c r="BB4937" i="17"/>
  <c r="BB801" i="17"/>
  <c r="BB3521" i="17"/>
  <c r="BB4261" i="17"/>
  <c r="BB6121" i="17"/>
  <c r="BB3809" i="17"/>
  <c r="BB4933" i="17"/>
  <c r="BB908" i="17"/>
  <c r="BB3764" i="17"/>
  <c r="BB1517" i="17"/>
  <c r="BB6496" i="17"/>
  <c r="BB5732" i="17"/>
  <c r="BB293" i="17"/>
  <c r="BB6660" i="17"/>
  <c r="BB4826" i="17"/>
  <c r="BB3201" i="17"/>
  <c r="BB4445" i="17"/>
  <c r="BB565" i="17"/>
  <c r="BB6938" i="17"/>
  <c r="BB1661" i="17"/>
  <c r="BB5267" i="17"/>
  <c r="BB1901" i="17"/>
  <c r="BB5747" i="17"/>
  <c r="BB6565" i="17"/>
  <c r="BB1494" i="17"/>
  <c r="BB1876" i="17"/>
  <c r="BB3561" i="17"/>
  <c r="BB2830" i="17"/>
  <c r="BB206" i="17"/>
  <c r="BB5779" i="17"/>
  <c r="BB2281" i="17"/>
  <c r="BB4835" i="17"/>
  <c r="BB2159" i="17"/>
  <c r="BB2057" i="17"/>
  <c r="BB4201" i="17"/>
  <c r="BB3324" i="17"/>
  <c r="BB5235" i="17"/>
  <c r="BB594" i="17"/>
  <c r="BB5207" i="17"/>
  <c r="BB2079" i="17"/>
  <c r="BB434" i="17"/>
  <c r="BB1398" i="17"/>
  <c r="BB5991" i="17"/>
  <c r="BB2591" i="17"/>
  <c r="BB5407" i="17"/>
  <c r="BB3709" i="17"/>
  <c r="BB2058" i="17"/>
  <c r="BB6498" i="17"/>
  <c r="BB5385" i="17"/>
  <c r="BB6617" i="17"/>
  <c r="BB1769" i="17"/>
  <c r="BB5361" i="17"/>
  <c r="BB230" i="17"/>
  <c r="BB2124" i="17"/>
  <c r="BB1294" i="17"/>
  <c r="BB1522" i="17"/>
  <c r="BB7542" i="17"/>
  <c r="BB256" i="17"/>
  <c r="BB4095" i="17"/>
  <c r="BB89" i="17"/>
  <c r="BB2772" i="17"/>
  <c r="BB4122" i="17"/>
  <c r="BB7579" i="17"/>
  <c r="BB6195" i="17"/>
  <c r="BB282" i="17"/>
  <c r="BB5591" i="17"/>
  <c r="BB1757" i="17"/>
  <c r="BB4177" i="17"/>
  <c r="BB1009" i="17"/>
  <c r="BB7399" i="17"/>
  <c r="BB4039" i="17"/>
  <c r="BB5338" i="17"/>
  <c r="BB5028" i="17"/>
  <c r="BB5276" i="17"/>
  <c r="BB2958" i="17"/>
  <c r="BB6802" i="17"/>
  <c r="BB1238" i="17"/>
  <c r="BB7115" i="17"/>
  <c r="BB3492" i="17"/>
  <c r="BB5904" i="17"/>
  <c r="BB5130" i="17"/>
  <c r="BB5159" i="17"/>
  <c r="BB5244" i="17"/>
  <c r="BB6631" i="17"/>
  <c r="BB363" i="17"/>
  <c r="BB4023" i="17"/>
  <c r="BB3585" i="17"/>
  <c r="BB4026" i="17"/>
  <c r="BB2554" i="17"/>
  <c r="BB1022" i="17"/>
  <c r="BB4868" i="17"/>
  <c r="BB3683" i="17"/>
  <c r="BB889" i="17"/>
  <c r="BB6328" i="17"/>
  <c r="BB3955" i="17"/>
  <c r="BB3552" i="17"/>
  <c r="BB2694" i="17"/>
  <c r="BB913" i="17"/>
  <c r="BB2733" i="17"/>
  <c r="BB810" i="17"/>
  <c r="BB2229" i="17"/>
  <c r="BB880" i="17"/>
  <c r="BB6020" i="17"/>
  <c r="BB7636" i="17"/>
  <c r="BB1481" i="17"/>
  <c r="BB3405" i="17"/>
  <c r="BB2180" i="17"/>
  <c r="BB7614" i="17"/>
  <c r="BB3854" i="17"/>
  <c r="BB2723" i="17"/>
  <c r="BB4170" i="17"/>
  <c r="BB7600" i="17"/>
  <c r="BB6741" i="17"/>
  <c r="BB2026" i="17"/>
  <c r="BB4633" i="17"/>
  <c r="BB2632" i="17"/>
  <c r="BB2479" i="17"/>
  <c r="BB577" i="17"/>
  <c r="BB890" i="17"/>
  <c r="BB5039" i="17"/>
  <c r="BB2847" i="17"/>
  <c r="BB2710" i="17"/>
  <c r="BB1143" i="17"/>
  <c r="BB4967" i="17"/>
  <c r="BB145" i="17"/>
  <c r="BB5738" i="17"/>
  <c r="BB7336" i="17"/>
  <c r="BB6759" i="17"/>
  <c r="BB2015" i="17"/>
  <c r="BB269" i="17"/>
  <c r="BB3533" i="17"/>
  <c r="BB1949" i="17"/>
  <c r="BB2881" i="17"/>
  <c r="BB7003" i="17"/>
  <c r="BB5719" i="17"/>
  <c r="BB3214" i="17"/>
  <c r="BB6897" i="17"/>
  <c r="BB1164" i="17"/>
  <c r="BB3140" i="17"/>
  <c r="BB5448" i="17"/>
  <c r="BB4371" i="17"/>
  <c r="BB1285" i="17"/>
  <c r="BB4415" i="17"/>
  <c r="BB5231" i="17"/>
  <c r="BB856" i="17"/>
  <c r="BB1454" i="17"/>
  <c r="BB952" i="17"/>
  <c r="BB6526" i="17"/>
  <c r="BB6325" i="17"/>
  <c r="BB1882" i="17"/>
  <c r="BB2787" i="17"/>
  <c r="BB4563" i="17"/>
  <c r="BB5402" i="17"/>
  <c r="BB3746" i="17"/>
  <c r="BB6766" i="17"/>
  <c r="BB1615" i="17"/>
  <c r="BB402" i="17"/>
  <c r="BB4551" i="17"/>
  <c r="BB356" i="17"/>
  <c r="BB3364" i="17"/>
  <c r="BB467" i="17"/>
  <c r="BB7283" i="17"/>
  <c r="BB4513" i="17"/>
  <c r="BB2504" i="17"/>
  <c r="BB3341" i="17"/>
  <c r="BB3378" i="17"/>
  <c r="BB2948" i="17"/>
  <c r="BB3529" i="17"/>
  <c r="BB98" i="17"/>
  <c r="BB5964" i="17"/>
  <c r="BB7264" i="17"/>
  <c r="BB853" i="17"/>
  <c r="BB3622" i="17"/>
  <c r="BB6394" i="17"/>
  <c r="BB5230" i="17"/>
  <c r="BB2663" i="17"/>
  <c r="BB1754" i="17"/>
  <c r="BB2637" i="17"/>
  <c r="BB4530" i="17"/>
  <c r="BB3962" i="17"/>
  <c r="BB316" i="17"/>
  <c r="BB3326" i="17"/>
  <c r="BB5989" i="17"/>
  <c r="BB6552" i="17"/>
  <c r="BB634" i="17"/>
  <c r="BB5050" i="17"/>
  <c r="BB1977" i="17"/>
  <c r="BB2984" i="17"/>
  <c r="BB4787" i="17"/>
  <c r="BB7615" i="17"/>
  <c r="BB6879" i="17"/>
  <c r="BB7335" i="17"/>
  <c r="BB5507" i="17"/>
  <c r="BB511" i="17"/>
  <c r="BB4458" i="17"/>
  <c r="BB6613" i="17"/>
  <c r="BB2690" i="17"/>
  <c r="BB7036" i="17"/>
  <c r="BB1464" i="17"/>
  <c r="BB7645" i="17"/>
  <c r="BB2540" i="17"/>
  <c r="BB7281" i="17"/>
  <c r="BB2343" i="17"/>
  <c r="BB3608" i="17"/>
  <c r="BB7393" i="17"/>
  <c r="BB3215" i="17"/>
  <c r="BB232" i="17"/>
  <c r="BB994" i="17"/>
  <c r="BB1788" i="17"/>
  <c r="BB3187" i="17"/>
  <c r="BB106" i="17"/>
  <c r="BB1630" i="17"/>
  <c r="BB1005" i="17"/>
  <c r="BB996" i="17"/>
  <c r="BB2705" i="17"/>
  <c r="BB4123" i="17"/>
  <c r="BB4947" i="17"/>
  <c r="BB1054" i="17"/>
  <c r="BB1510" i="17"/>
  <c r="BB477" i="17"/>
  <c r="BB584" i="17"/>
  <c r="BB3419" i="17"/>
  <c r="BB2555" i="17"/>
  <c r="BB615" i="17"/>
  <c r="BB1713" i="17"/>
  <c r="BB4079" i="17"/>
  <c r="BB1495" i="17"/>
  <c r="BB2569" i="17"/>
  <c r="BB4950" i="17"/>
  <c r="BB1960" i="17"/>
  <c r="BB2354" i="17"/>
  <c r="BB740" i="17"/>
  <c r="BB7030" i="17"/>
  <c r="BB2719" i="17"/>
  <c r="BB1848" i="17"/>
  <c r="BB5976" i="17"/>
  <c r="BB6906" i="17"/>
  <c r="BB3335" i="17"/>
  <c r="BB1721" i="17"/>
  <c r="BB7002" i="17"/>
  <c r="BB285" i="17"/>
  <c r="BB5985" i="17"/>
  <c r="BB537" i="17"/>
  <c r="BB5775" i="17"/>
  <c r="BB745" i="17"/>
  <c r="BB401" i="17"/>
  <c r="BB2819" i="17"/>
  <c r="BB3327" i="17"/>
  <c r="BB6099" i="17"/>
  <c r="BB5721" i="17"/>
  <c r="BB2340" i="17"/>
  <c r="BB4325" i="17"/>
  <c r="BB1354" i="17"/>
  <c r="BB5381" i="17"/>
  <c r="BB4648" i="17"/>
  <c r="BB3012" i="17"/>
  <c r="BB5225" i="17"/>
  <c r="BB5697" i="17"/>
  <c r="BB7500" i="17"/>
  <c r="BB1980" i="17"/>
  <c r="BB2212" i="17"/>
  <c r="BB2070" i="17"/>
  <c r="BB4226" i="17"/>
  <c r="BB2181" i="17"/>
  <c r="BB3525" i="17"/>
  <c r="BB1103" i="17"/>
  <c r="BB1138" i="17"/>
  <c r="BB2118" i="17"/>
  <c r="BB4837" i="17"/>
  <c r="BB1995" i="17"/>
  <c r="BB6719" i="17"/>
  <c r="BB4558" i="17"/>
  <c r="BB7629" i="17"/>
  <c r="BB2005" i="17"/>
  <c r="BB5222" i="17"/>
  <c r="BB871" i="17"/>
  <c r="BB5327" i="17"/>
  <c r="BB2095" i="17"/>
  <c r="BB2638" i="17"/>
  <c r="BB5321" i="17"/>
  <c r="BB147" i="17"/>
  <c r="BB3005" i="17"/>
  <c r="BB569" i="17"/>
  <c r="BB2154" i="17"/>
  <c r="BB1325" i="17"/>
  <c r="BB3551" i="17"/>
  <c r="BB4485" i="17"/>
  <c r="BB3742" i="17"/>
  <c r="BB3677" i="17"/>
  <c r="BB424" i="17"/>
  <c r="BB1915" i="17"/>
  <c r="BB992" i="17"/>
  <c r="BB4205" i="17"/>
  <c r="BB6094" i="17"/>
  <c r="BB4018" i="17"/>
  <c r="BB6837" i="17"/>
  <c r="BB2609" i="17"/>
  <c r="BB1227" i="17"/>
  <c r="BB1706" i="17"/>
  <c r="BB3046" i="17"/>
  <c r="BB754" i="17"/>
  <c r="BB3451" i="17"/>
  <c r="BB6299" i="17"/>
  <c r="BB4516" i="17"/>
  <c r="BB1779" i="17"/>
  <c r="BB27" i="17"/>
  <c r="BB2012" i="17"/>
  <c r="BB3848" i="17"/>
  <c r="BB3313" i="17"/>
  <c r="BB6739" i="17"/>
  <c r="BB2786" i="17"/>
  <c r="BB6228" i="17"/>
  <c r="BB7215" i="17"/>
  <c r="BB30" i="17"/>
  <c r="BB7524" i="17"/>
  <c r="BB5857" i="17"/>
  <c r="BB2885" i="17"/>
  <c r="BB5289" i="17"/>
  <c r="BB3502" i="17"/>
  <c r="BB7427" i="17"/>
  <c r="BB6669" i="17"/>
  <c r="BB1357" i="17"/>
  <c r="BB2432" i="17"/>
  <c r="BB7533" i="17"/>
  <c r="BB3881" i="17"/>
  <c r="BB1448" i="17"/>
  <c r="BB2801" i="17"/>
  <c r="BB2565" i="17"/>
  <c r="BB6811" i="17"/>
  <c r="BB5921" i="17"/>
  <c r="BB128" i="17"/>
  <c r="BB2978" i="17"/>
  <c r="BB6184" i="17"/>
  <c r="BB2014" i="17"/>
  <c r="BB4042" i="17"/>
  <c r="BB6618" i="17"/>
  <c r="BB6505" i="17"/>
  <c r="BB2403" i="17"/>
  <c r="BB5420" i="17"/>
  <c r="BB3188" i="17"/>
  <c r="BB3679" i="17"/>
  <c r="BB3650" i="17"/>
  <c r="BB2366" i="17"/>
  <c r="BB6015" i="17"/>
  <c r="BB3866" i="17"/>
  <c r="BB4109" i="17"/>
  <c r="BB7271" i="17"/>
  <c r="BB5664" i="17"/>
  <c r="BB7581" i="17"/>
  <c r="BB6266" i="17"/>
  <c r="BB6848" i="17"/>
  <c r="BB342" i="17"/>
  <c r="BB622" i="17"/>
  <c r="BB7382" i="17"/>
  <c r="BB2641" i="17"/>
  <c r="BB3966" i="17"/>
  <c r="BB4825" i="17"/>
  <c r="BB4225" i="17"/>
  <c r="BB5565" i="17"/>
  <c r="BB7455" i="17"/>
  <c r="BB1266" i="17"/>
  <c r="BB2006" i="17"/>
  <c r="BB2163" i="17"/>
  <c r="BB4547" i="17"/>
  <c r="BB7631" i="17"/>
  <c r="BB861" i="17"/>
  <c r="BB6063" i="17"/>
  <c r="BB1034" i="17"/>
  <c r="BB2732" i="17"/>
  <c r="BB3484" i="17"/>
  <c r="BB5878" i="17"/>
  <c r="BB2968" i="17"/>
  <c r="BB4487" i="17"/>
  <c r="BB7599" i="17"/>
  <c r="BB6188" i="17"/>
  <c r="BB3707" i="17"/>
  <c r="BB2570" i="17"/>
  <c r="BB6602" i="17"/>
  <c r="BB1281" i="17"/>
  <c r="BB366" i="17"/>
  <c r="BB2831" i="17"/>
  <c r="BB2725" i="17"/>
  <c r="BB3164" i="17"/>
  <c r="BB233" i="17"/>
  <c r="BB4107" i="17"/>
  <c r="BB4819" i="17"/>
  <c r="BB963" i="17"/>
  <c r="BB7254" i="17"/>
  <c r="BB3273" i="17"/>
  <c r="BB4064" i="17"/>
  <c r="BB780" i="17"/>
  <c r="BB4552" i="17"/>
  <c r="BB421" i="17"/>
  <c r="BB6176" i="17"/>
  <c r="BB7128" i="17"/>
  <c r="BB3080" i="17"/>
  <c r="BB5180" i="17"/>
  <c r="BB3499" i="17"/>
  <c r="BB6375" i="17"/>
  <c r="BB1676" i="17"/>
  <c r="BB161" i="17"/>
  <c r="BB3228" i="17"/>
  <c r="BB1345" i="17"/>
  <c r="BB2643" i="17"/>
  <c r="BB3673" i="17"/>
  <c r="BB5004" i="17"/>
  <c r="BB995" i="17"/>
  <c r="BB352" i="17"/>
  <c r="BB1037" i="17"/>
  <c r="BB3627" i="17"/>
  <c r="BB6480" i="17"/>
  <c r="BB3850" i="17"/>
  <c r="BB4134" i="17"/>
  <c r="BB4892" i="17"/>
  <c r="BB2610" i="17"/>
  <c r="BB6684" i="17"/>
  <c r="BB4750" i="17"/>
  <c r="BB4793" i="17"/>
  <c r="BB2688" i="17"/>
  <c r="BB370" i="17"/>
  <c r="BB3219" i="17"/>
  <c r="BB7261" i="17"/>
  <c r="BB5622" i="17"/>
  <c r="BB906" i="17"/>
  <c r="BB260" i="17"/>
  <c r="BB808" i="17"/>
  <c r="BB7107" i="17"/>
  <c r="BB7081" i="17"/>
  <c r="BB4926" i="17"/>
  <c r="BB4405" i="17"/>
  <c r="BB2877" i="17"/>
  <c r="BB2225" i="17"/>
  <c r="BB5590" i="17"/>
  <c r="BB5238" i="17"/>
  <c r="BB3800" i="17"/>
  <c r="BB5248" i="17"/>
  <c r="BB2308" i="17"/>
  <c r="BB1206" i="17"/>
  <c r="BB7649" i="17"/>
  <c r="BB6072" i="17"/>
  <c r="BB2624" i="17"/>
  <c r="BB1417" i="17"/>
  <c r="BB6236" i="17"/>
  <c r="BB4211" i="17"/>
  <c r="BB3687" i="17"/>
  <c r="BB4037" i="17"/>
  <c r="BB3516" i="17"/>
  <c r="BB651" i="17"/>
  <c r="BB4666" i="17"/>
  <c r="BB764" i="17"/>
  <c r="BB2268" i="17"/>
  <c r="BB176" i="17"/>
  <c r="BB2253" i="17"/>
  <c r="BB5519" i="17"/>
  <c r="BB7590" i="17"/>
  <c r="BB3466" i="17"/>
  <c r="BB2631" i="17"/>
  <c r="BB6372" i="17"/>
  <c r="BB840" i="17"/>
  <c r="BB6928" i="17"/>
  <c r="BB5354" i="17"/>
  <c r="BB349" i="17"/>
  <c r="BB2109" i="17"/>
  <c r="BB972" i="17"/>
  <c r="BB4138" i="17"/>
  <c r="BB1173" i="17"/>
  <c r="BB1410" i="17"/>
  <c r="BB1267" i="17"/>
  <c r="BB65" i="17"/>
  <c r="BB4767" i="17"/>
  <c r="BB690" i="17"/>
  <c r="BB3112" i="17"/>
  <c r="BB7565" i="17"/>
  <c r="BB4502" i="17"/>
  <c r="BB6079" i="17"/>
  <c r="BB5198" i="17"/>
  <c r="BB2659" i="17"/>
  <c r="BB1744" i="17"/>
  <c r="BB1038" i="17"/>
  <c r="BB2755" i="17"/>
  <c r="BB2976" i="17"/>
  <c r="BB6446" i="17"/>
  <c r="BB761" i="17"/>
  <c r="BB4870" i="17"/>
  <c r="BB2446" i="17"/>
  <c r="BB790" i="17"/>
  <c r="BB3030" i="17"/>
  <c r="BB5083" i="17"/>
  <c r="BB5345" i="17"/>
  <c r="BB45" i="17"/>
  <c r="BB36" i="17"/>
  <c r="BB2305" i="17"/>
  <c r="BB6133" i="17"/>
  <c r="BB5465" i="17"/>
  <c r="BB379" i="17"/>
  <c r="BB1851" i="17"/>
  <c r="BB2339" i="17"/>
  <c r="BB122" i="17"/>
  <c r="BB4383" i="17"/>
  <c r="BB5935" i="17"/>
  <c r="BB5652" i="17"/>
  <c r="BB1395" i="17"/>
  <c r="BB7047" i="17"/>
  <c r="BB2105" i="17"/>
  <c r="BB6677" i="17"/>
  <c r="BB1504" i="17"/>
  <c r="BB2563" i="17"/>
  <c r="BB4721" i="17"/>
  <c r="BB2147" i="17"/>
  <c r="BB53" i="17"/>
  <c r="BB4273" i="17"/>
  <c r="BB5557" i="17"/>
  <c r="BB797" i="17"/>
  <c r="BB7498" i="17"/>
  <c r="BB3235" i="17"/>
  <c r="BB7193" i="17"/>
  <c r="BB5512" i="17"/>
  <c r="BB3720" i="17"/>
  <c r="BB29" i="17"/>
  <c r="BB4483" i="17"/>
  <c r="BB1438" i="17"/>
  <c r="BB1855" i="17"/>
  <c r="BB677" i="17"/>
  <c r="BB192" i="17"/>
  <c r="BB2282" i="17"/>
  <c r="BB4422" i="17"/>
  <c r="BB1966" i="17"/>
  <c r="BB4554" i="17"/>
  <c r="BB1948" i="17"/>
  <c r="BB4979" i="17"/>
  <c r="BB6203" i="17"/>
  <c r="BB2720" i="17"/>
  <c r="BB3449" i="17"/>
  <c r="BB6695" i="17"/>
  <c r="BB1066" i="17"/>
  <c r="BB4285" i="17"/>
  <c r="BB3654" i="17"/>
  <c r="BB2730" i="17"/>
  <c r="BB6581" i="17"/>
  <c r="BB2696" i="17"/>
  <c r="BB1931" i="17"/>
  <c r="BB5616" i="17"/>
  <c r="BB7238" i="17"/>
  <c r="BB3832" i="17"/>
  <c r="BB2131" i="17"/>
  <c r="BB752" i="17"/>
  <c r="BB4582" i="17"/>
  <c r="BB1271" i="17"/>
  <c r="BB1750" i="17"/>
  <c r="BB743" i="17"/>
  <c r="BB1530" i="17"/>
  <c r="BB4106" i="17"/>
  <c r="BB7145" i="17"/>
  <c r="BB553" i="17"/>
  <c r="BB6336" i="17"/>
  <c r="BB3427" i="17"/>
  <c r="BB5393" i="17"/>
  <c r="BB1923" i="17"/>
  <c r="BB7659" i="17"/>
  <c r="BB6621" i="17"/>
  <c r="BB6644" i="17"/>
  <c r="BB6217" i="17"/>
  <c r="BB2523" i="17"/>
  <c r="BB4236" i="17"/>
  <c r="BB5427" i="17"/>
  <c r="BB7365" i="17"/>
  <c r="BB6963" i="17"/>
  <c r="BB67" i="17"/>
  <c r="BB682" i="17"/>
  <c r="BB4741" i="17"/>
  <c r="BB4096" i="17"/>
  <c r="BB3310" i="17"/>
  <c r="BB3624" i="17"/>
  <c r="BB1925" i="17"/>
  <c r="BB3645" i="17"/>
  <c r="BB3531" i="17"/>
  <c r="BB7302" i="17"/>
  <c r="BB4736" i="17"/>
  <c r="BB6453" i="17"/>
  <c r="BB3485" i="17"/>
  <c r="BB2814" i="17"/>
  <c r="BB6107" i="17"/>
  <c r="BB5723" i="17"/>
  <c r="BB6052" i="17"/>
  <c r="BB2908" i="17"/>
  <c r="BB4202" i="17"/>
  <c r="BB4189" i="17"/>
  <c r="BB5725" i="17"/>
  <c r="BB2647" i="17"/>
  <c r="BB254" i="17"/>
  <c r="BB1027" i="17"/>
  <c r="BB687" i="17"/>
  <c r="BB6289" i="17"/>
  <c r="BB4112" i="17"/>
  <c r="BB6406" i="17"/>
  <c r="BB6244" i="17"/>
  <c r="BB3864" i="17"/>
  <c r="BB2228" i="17"/>
  <c r="BB950" i="17"/>
  <c r="BB2021" i="17"/>
  <c r="BB1835" i="17"/>
  <c r="BB2306" i="17"/>
  <c r="BB3054" i="17"/>
  <c r="BB7028" i="17"/>
  <c r="BB6845" i="17"/>
  <c r="BB673" i="17"/>
  <c r="BB6132" i="17"/>
  <c r="BB448" i="17"/>
  <c r="BB1993" i="17"/>
  <c r="BB1106" i="17"/>
  <c r="BB1166" i="17"/>
  <c r="BB2788" i="17"/>
  <c r="BB2650" i="17"/>
  <c r="BB6443" i="17"/>
  <c r="BB6770" i="17"/>
  <c r="BB608" i="17"/>
  <c r="BB2001" i="17"/>
  <c r="BB5774" i="17"/>
  <c r="BB5943" i="17"/>
  <c r="BB3631" i="17"/>
  <c r="BB876" i="17"/>
  <c r="BB5808" i="17"/>
  <c r="BB6452" i="17"/>
  <c r="BB4208" i="17"/>
  <c r="BB881" i="17"/>
  <c r="BB4334" i="17"/>
  <c r="BB164" i="17"/>
  <c r="BB1126" i="17"/>
  <c r="BB5625" i="17"/>
  <c r="BB6726" i="17"/>
  <c r="BB7442" i="17"/>
  <c r="BB5116" i="17"/>
  <c r="BB5183" i="17"/>
  <c r="BB1609" i="17"/>
  <c r="BB2293" i="17"/>
  <c r="BB787" i="17"/>
  <c r="BB6329" i="17"/>
  <c r="BB3822" i="17"/>
  <c r="BB866" i="17"/>
  <c r="BB102" i="17"/>
  <c r="BB6985" i="17"/>
  <c r="BB5776" i="17"/>
  <c r="BB258" i="17"/>
  <c r="BB986" i="17"/>
  <c r="BB4035" i="17"/>
  <c r="BB823" i="17"/>
  <c r="BB4425" i="17"/>
  <c r="BB3131" i="17"/>
  <c r="BB2404" i="17"/>
  <c r="BB6817" i="17"/>
  <c r="BB4913" i="17"/>
  <c r="BB1277" i="17"/>
  <c r="BB3845" i="17"/>
  <c r="BB5374" i="17"/>
  <c r="BB2922" i="17"/>
  <c r="BB2036" i="17"/>
  <c r="BB6488" i="17"/>
  <c r="BB3245" i="17"/>
  <c r="BB5019" i="17"/>
  <c r="BB6927" i="17"/>
  <c r="BB6415" i="17"/>
  <c r="BB5266" i="17"/>
  <c r="BB7153" i="17"/>
  <c r="BB600" i="17"/>
  <c r="BB2451" i="17"/>
  <c r="BB2433" i="17"/>
  <c r="BB2727" i="17"/>
  <c r="BB2954" i="17"/>
  <c r="BB5572" i="17"/>
  <c r="BB7593" i="17"/>
  <c r="BB5134" i="17"/>
  <c r="BB7424" i="17"/>
  <c r="BB3153" i="17"/>
  <c r="BB3176" i="17"/>
  <c r="BB6068" i="17"/>
  <c r="BB3045" i="17"/>
  <c r="BB2413" i="17"/>
  <c r="BB7315" i="17"/>
  <c r="BB4744" i="17"/>
  <c r="BB1092" i="17"/>
  <c r="BB2185" i="17"/>
  <c r="BB2599" i="17"/>
  <c r="BB3839" i="17"/>
  <c r="BB4987" i="17"/>
  <c r="BB6871" i="17"/>
  <c r="BB5604" i="17"/>
  <c r="BB6801" i="17"/>
  <c r="BB4433" i="17"/>
  <c r="BB683" i="17"/>
  <c r="BB5830" i="17"/>
  <c r="BB4297" i="17"/>
  <c r="BB5517" i="17"/>
  <c r="BB415" i="17"/>
  <c r="BB1263" i="17"/>
  <c r="BB4562" i="17"/>
  <c r="BB568" i="17"/>
  <c r="BB3783" i="17"/>
  <c r="BB3409" i="17"/>
  <c r="BB7441" i="17"/>
  <c r="BB587" i="17"/>
  <c r="BB3295" i="17"/>
  <c r="BB1954" i="17"/>
  <c r="BB6075" i="17"/>
  <c r="BB2094" i="17"/>
  <c r="BB3909" i="17"/>
  <c r="BB4811" i="17"/>
  <c r="BB2824" i="17"/>
  <c r="BB3703" i="17"/>
  <c r="BB4999" i="17"/>
  <c r="BB602" i="17"/>
  <c r="BB4831" i="17"/>
  <c r="BB7156" i="17"/>
  <c r="BB3036" i="17"/>
  <c r="BB5986" i="17"/>
  <c r="BB2488" i="17"/>
  <c r="BB338" i="17"/>
  <c r="BB249" i="17"/>
  <c r="BB5617" i="17"/>
  <c r="BB7303" i="17"/>
  <c r="BB1050" i="17"/>
  <c r="BB1219" i="17"/>
  <c r="BB4578" i="17"/>
  <c r="BB341" i="17"/>
  <c r="BB2639" i="17"/>
  <c r="BB7514" i="17"/>
  <c r="BB3434" i="17"/>
  <c r="BB3833" i="17"/>
  <c r="BB2505" i="17"/>
  <c r="BB7239" i="17"/>
  <c r="BB5228" i="17"/>
  <c r="BB3374" i="17"/>
  <c r="BB5439" i="17"/>
  <c r="BB5502" i="17"/>
  <c r="BB223" i="17"/>
  <c r="BB2313" i="17"/>
  <c r="BB7226" i="17"/>
  <c r="BB3971" i="17"/>
  <c r="BB3060" i="17"/>
  <c r="BB4409" i="17"/>
  <c r="BB7549" i="17"/>
  <c r="BB7571" i="17"/>
  <c r="BB7594" i="17"/>
  <c r="BB4515" i="17"/>
  <c r="BB1557" i="17"/>
  <c r="BB216" i="17"/>
  <c r="BB1175" i="17"/>
  <c r="BB917" i="17"/>
  <c r="BB877" i="17"/>
  <c r="BB3749" i="17"/>
  <c r="BB1984" i="17"/>
  <c r="BB6562" i="17"/>
  <c r="BB7547" i="17"/>
  <c r="BB4990" i="17"/>
  <c r="BB7147" i="17"/>
  <c r="BB5165" i="17"/>
  <c r="BB2913" i="17"/>
  <c r="BB4497" i="17"/>
  <c r="BB276" i="17"/>
  <c r="BB6128" i="17"/>
  <c r="BB6567" i="17"/>
  <c r="BB5896" i="17"/>
  <c r="BB7558" i="17"/>
  <c r="BB7072" i="17"/>
  <c r="BB7554" i="17"/>
  <c r="BB7550" i="17"/>
  <c r="BB1830" i="17"/>
  <c r="BB1958" i="17"/>
  <c r="BB3325" i="17"/>
  <c r="BB7582" i="17"/>
  <c r="BB5320" i="17"/>
  <c r="BB6921" i="17"/>
  <c r="BB3270" i="17"/>
  <c r="BB1139" i="17"/>
  <c r="BB671" i="17"/>
  <c r="BB567" i="17"/>
  <c r="BB6692" i="17"/>
  <c r="BB6093" i="17"/>
  <c r="BB2636" i="17"/>
  <c r="BB6173" i="17"/>
  <c r="BB7573" i="17"/>
  <c r="BB1300" i="17"/>
  <c r="BB3011" i="17"/>
  <c r="BB7269" i="17"/>
  <c r="BB6809" i="17"/>
  <c r="BB2576" i="17"/>
  <c r="BB3759" i="17"/>
  <c r="BB7352" i="17"/>
  <c r="BB899" i="17"/>
  <c r="BB6214" i="17"/>
  <c r="BB6182" i="17"/>
  <c r="BB4687" i="17"/>
  <c r="BB2531" i="17"/>
  <c r="BB2953" i="17"/>
  <c r="BB6833" i="17"/>
  <c r="BB5701" i="17"/>
  <c r="BB4769" i="17"/>
  <c r="BB5824" i="17"/>
  <c r="BB3379" i="17"/>
  <c r="BB5477" i="17"/>
  <c r="BB1972" i="17"/>
  <c r="BB4248" i="17"/>
  <c r="BB756" i="17"/>
  <c r="BB2579" i="17"/>
  <c r="BB2320" i="17"/>
  <c r="BB1387" i="17"/>
  <c r="BB1025" i="17"/>
  <c r="BB6981" i="17"/>
  <c r="BB3344" i="17"/>
  <c r="BB3206" i="17"/>
  <c r="BB6154" i="17"/>
  <c r="BB268" i="17"/>
  <c r="BB2971" i="17"/>
  <c r="BB4604" i="17"/>
  <c r="BB5240" i="17"/>
  <c r="BB3186" i="17"/>
  <c r="BB2149" i="17"/>
  <c r="BB7373" i="17"/>
  <c r="BB2642" i="17"/>
  <c r="BB1649" i="17"/>
  <c r="BB6996" i="17"/>
  <c r="BB1965" i="17"/>
  <c r="BB4244" i="17"/>
  <c r="BB5017" i="17"/>
  <c r="BB3605" i="17"/>
  <c r="BB2716" i="17"/>
  <c r="BB2262" i="17"/>
  <c r="BB586" i="17"/>
  <c r="BB1688" i="17"/>
  <c r="BB5013" i="17"/>
  <c r="BB2876" i="17"/>
  <c r="BB3662" i="17"/>
  <c r="BB2416" i="17"/>
  <c r="BB517" i="17"/>
  <c r="BB6321" i="17"/>
  <c r="BB4117" i="17"/>
  <c r="BB28" i="17"/>
  <c r="BB7357" i="17"/>
  <c r="BB359" i="17"/>
  <c r="BB3363" i="17"/>
  <c r="BB2487" i="17"/>
  <c r="BB4614" i="17"/>
  <c r="BB2060" i="17"/>
  <c r="BB1203" i="17"/>
  <c r="BB243" i="17"/>
  <c r="BB5335" i="17"/>
  <c r="BB3493" i="17"/>
  <c r="BB6007" i="17"/>
  <c r="BB5680" i="17"/>
  <c r="BB2756" i="17"/>
  <c r="BB6880" i="17"/>
  <c r="BB7297" i="17"/>
  <c r="BB5438" i="17"/>
  <c r="BB3400" i="17"/>
  <c r="BB878" i="17"/>
  <c r="BB343" i="17"/>
  <c r="BB4413" i="17"/>
  <c r="BB134" i="17"/>
  <c r="BB162" i="17"/>
  <c r="BB1963" i="17"/>
  <c r="BB6929" i="17"/>
  <c r="BB3362" i="17"/>
  <c r="BB1918" i="17"/>
  <c r="BB3626" i="17"/>
  <c r="BB603" i="17"/>
  <c r="BB2966" i="17"/>
  <c r="BB6560" i="17"/>
  <c r="BB4397" i="17"/>
  <c r="BB6641" i="17"/>
  <c r="BB5259" i="17"/>
  <c r="BB339" i="17"/>
  <c r="BB3555" i="17"/>
  <c r="BB6281" i="17"/>
  <c r="BB1798" i="17"/>
  <c r="BB7200" i="17"/>
  <c r="BB1793" i="17"/>
  <c r="BB2764" i="17"/>
  <c r="BB6181" i="17"/>
  <c r="BB3801" i="17"/>
  <c r="BB6434" i="17"/>
  <c r="BB5709" i="17"/>
  <c r="BB1321" i="17"/>
  <c r="BB1146" i="17"/>
  <c r="BB7322" i="17"/>
  <c r="BB6053" i="17"/>
  <c r="BB3569" i="17"/>
  <c r="BB7625" i="17"/>
  <c r="BB4331" i="17"/>
  <c r="BB1838" i="17"/>
  <c r="BB68" i="17"/>
  <c r="BB3653" i="17"/>
  <c r="BB2042" i="17"/>
  <c r="BB4572" i="17"/>
  <c r="BB6193" i="17"/>
  <c r="BB4774" i="17"/>
  <c r="BB3432" i="17"/>
  <c r="BB262" i="17"/>
  <c r="BB5608" i="17"/>
  <c r="BB6098" i="17"/>
  <c r="BB7525" i="17"/>
  <c r="BB4242" i="17"/>
  <c r="BB4969" i="17"/>
  <c r="BB5657" i="17"/>
  <c r="BB1468" i="17"/>
  <c r="BB5998" i="17"/>
  <c r="BB942" i="17"/>
  <c r="BB724" i="17"/>
  <c r="BB2931" i="17"/>
  <c r="BB2157" i="17"/>
  <c r="BB1311" i="17"/>
  <c r="BB867" i="17"/>
  <c r="BB5169" i="17"/>
  <c r="BB7421" i="17"/>
  <c r="BB539" i="17"/>
  <c r="BB7458" i="17"/>
  <c r="BB5586" i="17"/>
  <c r="BB7433" i="17"/>
  <c r="BB2187" i="17"/>
  <c r="BB7199" i="17"/>
  <c r="BB3037" i="17"/>
  <c r="BB6569" i="17"/>
  <c r="BB875" i="17"/>
  <c r="BB6338" i="17"/>
  <c r="BB255" i="17"/>
  <c r="BB6155" i="17"/>
  <c r="BB3568" i="17"/>
  <c r="BB6033" i="17"/>
  <c r="BB3152" i="17"/>
  <c r="BB4186" i="17"/>
  <c r="BB1884" i="17"/>
  <c r="BB469" i="17"/>
  <c r="BB1808" i="17"/>
  <c r="BB170" i="17"/>
  <c r="BB2759" i="17"/>
  <c r="BB3616" i="17"/>
  <c r="BB1412" i="17"/>
  <c r="BB6666" i="17"/>
  <c r="BB1715" i="17"/>
  <c r="BB7383" i="17"/>
  <c r="BB5602" i="17"/>
  <c r="BB7380" i="17"/>
  <c r="BB6701" i="17"/>
  <c r="BB390" i="17"/>
  <c r="BB5111" i="17"/>
  <c r="BB1337" i="17"/>
  <c r="BB7121" i="17"/>
  <c r="BB1518" i="17"/>
  <c r="BB4000" i="17"/>
  <c r="BB5205" i="17"/>
  <c r="BB488" i="17"/>
  <c r="BB2799" i="17"/>
  <c r="BB4882" i="17"/>
  <c r="BB2536" i="17"/>
  <c r="BB4440" i="17"/>
  <c r="BB7259" i="17"/>
  <c r="BB4260" i="17"/>
  <c r="BB6148" i="17"/>
  <c r="BB4002" i="17"/>
  <c r="BB2661" i="17"/>
  <c r="BB4883" i="17"/>
  <c r="BB3457" i="17"/>
  <c r="BB2916" i="17"/>
  <c r="BB5975" i="17"/>
  <c r="BB2793" i="17"/>
  <c r="BB5299" i="17"/>
  <c r="BB6100" i="17"/>
  <c r="BB3431" i="17"/>
  <c r="BB6478" i="17"/>
  <c r="BB819" i="17"/>
  <c r="BB7087" i="17"/>
  <c r="BB5260" i="17"/>
  <c r="BB2627" i="17"/>
  <c r="BB430" i="17"/>
  <c r="BB1785" i="17"/>
  <c r="BB3407" i="17"/>
  <c r="BB2582" i="17"/>
  <c r="BB6888" i="17"/>
  <c r="BB1328" i="17"/>
  <c r="BB2628" i="17"/>
  <c r="BB6016" i="17"/>
  <c r="BB6320" i="17"/>
  <c r="BB3191" i="17"/>
  <c r="BB6548" i="17"/>
  <c r="BB610" i="17"/>
  <c r="BB3614" i="17"/>
  <c r="BB2726" i="17"/>
  <c r="BB7173" i="17"/>
  <c r="BB2804" i="17"/>
  <c r="BB5825" i="17"/>
  <c r="BB1393" i="17"/>
  <c r="BB607" i="17"/>
  <c r="BB1289" i="17"/>
  <c r="BB6377" i="17"/>
  <c r="BB4465" i="17"/>
  <c r="BB535" i="17"/>
  <c r="BB3452" i="17"/>
  <c r="BB7490" i="17"/>
  <c r="BB7431" i="17"/>
  <c r="BB4697" i="17"/>
  <c r="BB6387" i="17"/>
  <c r="BB1726" i="17"/>
  <c r="BB156" i="17"/>
  <c r="BB351" i="17"/>
  <c r="BB4635" i="17"/>
  <c r="BB4369" i="17"/>
  <c r="BB5365" i="17"/>
  <c r="BB3377" i="17"/>
  <c r="BB1640" i="17"/>
  <c r="BB5532" i="17"/>
  <c r="BB5953" i="17"/>
  <c r="BB1346" i="17"/>
  <c r="BB845" i="17"/>
  <c r="BB3547" i="17"/>
  <c r="BB317" i="17"/>
  <c r="BB3610" i="17"/>
  <c r="BB7319" i="17"/>
  <c r="BB2654" i="17"/>
  <c r="BB5730" i="17"/>
  <c r="BB5957" i="17"/>
  <c r="BB6259" i="17"/>
  <c r="BB4048" i="17"/>
  <c r="BB6249" i="17"/>
  <c r="BB3262" i="17"/>
  <c r="BB3740" i="17"/>
  <c r="BB1137" i="17"/>
  <c r="BB6198" i="17"/>
  <c r="BB3773" i="17"/>
  <c r="BB4607" i="17"/>
  <c r="BB4877" i="17"/>
  <c r="BB3003" i="17"/>
  <c r="BB7015" i="17"/>
  <c r="BB2071" i="17"/>
  <c r="BB1338" i="17"/>
  <c r="BB7396" i="17"/>
  <c r="BB1734" i="17"/>
  <c r="BB1136" i="17"/>
  <c r="BB5215" i="17"/>
  <c r="BB3312" i="17"/>
  <c r="BB685" i="17"/>
  <c r="BB464" i="17"/>
  <c r="BB5011" i="17"/>
  <c r="BB4459" i="17"/>
  <c r="BB2969" i="17"/>
  <c r="BB1221" i="17"/>
  <c r="BB1169" i="17"/>
  <c r="BB2091" i="17"/>
  <c r="BB5695" i="17"/>
  <c r="BB4973" i="17"/>
  <c r="BB7512" i="17"/>
  <c r="BB7071" i="17"/>
  <c r="BB1144" i="17"/>
  <c r="BB7248" i="17"/>
  <c r="BB4129" i="17"/>
  <c r="BB7270" i="17"/>
  <c r="BB6251" i="17"/>
  <c r="BB5527" i="17"/>
  <c r="BB2055" i="17"/>
  <c r="BB7356" i="17"/>
  <c r="BB2287" i="17"/>
  <c r="BB5495" i="17"/>
  <c r="BB1561" i="17"/>
  <c r="BB7032" i="17"/>
  <c r="BB2175" i="17"/>
  <c r="BB2277" i="17"/>
  <c r="BB6559" i="17"/>
  <c r="BB3584" i="17"/>
  <c r="BB1068" i="17"/>
  <c r="BB6858" i="17"/>
  <c r="BB6267" i="17"/>
  <c r="BB5342" i="17"/>
  <c r="BB5736" i="17"/>
  <c r="BB4033" i="17"/>
  <c r="BB5734" i="17"/>
  <c r="BB2707" i="17"/>
  <c r="BB5306" i="17"/>
  <c r="BB6752" i="17"/>
  <c r="BB292" i="17"/>
  <c r="BB3123" i="17"/>
  <c r="BB6084" i="17"/>
  <c r="BB185" i="17"/>
  <c r="BB2103" i="17"/>
  <c r="BB742" i="17"/>
  <c r="BB7260" i="17"/>
  <c r="BB3944" i="17"/>
  <c r="BB1149" i="17"/>
  <c r="BB1632" i="17"/>
  <c r="BB172" i="17"/>
  <c r="BB6065" i="17"/>
  <c r="BB1582" i="17"/>
  <c r="BB4314" i="17"/>
  <c r="BB4437" i="17"/>
  <c r="BB2481" i="17"/>
  <c r="BB1593" i="17"/>
  <c r="BB680" i="17"/>
  <c r="BB2947" i="17"/>
  <c r="BB7151" i="17"/>
  <c r="BB2880" i="17"/>
  <c r="BB4994" i="17"/>
  <c r="BB4951" i="17"/>
  <c r="BB4219" i="17"/>
  <c r="BB201" i="17"/>
  <c r="BB4918" i="17"/>
  <c r="BB3632" i="17"/>
  <c r="BB4597" i="17"/>
  <c r="BB3902" i="17"/>
  <c r="BB5151" i="17"/>
  <c r="BB5012" i="17"/>
  <c r="BB3038" i="17"/>
  <c r="BB2962" i="17"/>
  <c r="BB4309" i="17"/>
  <c r="BB1008" i="17"/>
  <c r="BB6699" i="17"/>
  <c r="BB2143" i="17"/>
  <c r="BB6456" i="17"/>
  <c r="BB3670" i="17"/>
  <c r="BB1122" i="17"/>
  <c r="BB2622" i="17"/>
  <c r="BB1352" i="17"/>
  <c r="BB6964" i="17"/>
  <c r="BB7652" i="17"/>
  <c r="BB5767" i="17"/>
  <c r="BB1351" i="17"/>
  <c r="BB5032" i="17"/>
  <c r="BB3014" i="17"/>
  <c r="BB1917" i="17"/>
  <c r="BB5463" i="17"/>
  <c r="BB4139" i="17"/>
  <c r="BB4786" i="17"/>
  <c r="BB6197" i="17"/>
  <c r="BB791" i="17"/>
  <c r="BB2374" i="17"/>
  <c r="BB6712" i="17"/>
  <c r="BB3824" i="17"/>
  <c r="BB5659" i="17"/>
  <c r="BB6553" i="17"/>
  <c r="BB5226" i="17"/>
  <c r="BB4609" i="17"/>
  <c r="BB5594" i="17"/>
  <c r="BB6962" i="17"/>
  <c r="BB3356" i="17"/>
  <c r="BB3754" i="17"/>
  <c r="BB6315" i="17"/>
  <c r="BB5536" i="17"/>
  <c r="BB6012" i="17"/>
  <c r="BB659" i="17"/>
  <c r="BB3253" i="17"/>
  <c r="BB7535" i="17"/>
  <c r="BB2035" i="17"/>
  <c r="BB400" i="17"/>
  <c r="BB7497" i="17"/>
  <c r="BB1423" i="17"/>
  <c r="BB1108" i="17"/>
  <c r="BB3079" i="17"/>
  <c r="BB1229" i="17"/>
  <c r="BB3422" i="17"/>
  <c r="BB3651" i="17"/>
  <c r="BB6404" i="17"/>
  <c r="BB7008" i="17"/>
  <c r="BB157" i="17"/>
  <c r="BB4315" i="17"/>
  <c r="BB7416" i="17"/>
  <c r="BB4491" i="17"/>
  <c r="BB4756" i="17"/>
  <c r="BB4010" i="17"/>
  <c r="BB252" i="17"/>
  <c r="BB5703" i="17"/>
  <c r="BB1722" i="17"/>
  <c r="BB6431" i="17"/>
  <c r="BB367" i="17"/>
  <c r="BB3892" i="17"/>
  <c r="BB5426" i="17"/>
  <c r="BB3515" i="17"/>
  <c r="BB5984" i="17"/>
  <c r="BB3216" i="17"/>
  <c r="BB7225" i="17"/>
  <c r="BB6129" i="17"/>
  <c r="BB2646" i="17"/>
  <c r="BB3309" i="17"/>
  <c r="BB4812" i="17"/>
  <c r="BB4299" i="17"/>
  <c r="BB436" i="17"/>
  <c r="BB529" i="17"/>
  <c r="BB3875" i="17"/>
  <c r="BB490" i="17"/>
  <c r="BB4126" i="17"/>
  <c r="BB2352" i="17"/>
  <c r="BB2583" i="17"/>
  <c r="BB5310" i="17"/>
  <c r="BB478" i="17"/>
  <c r="BB115" i="17"/>
  <c r="BB5018" i="17"/>
  <c r="BB2816" i="17"/>
  <c r="BB6056" i="17"/>
  <c r="BB3197" i="17"/>
  <c r="BB5428" i="17"/>
  <c r="BB6545" i="17"/>
  <c r="BB6629" i="17"/>
  <c r="BB422" i="17"/>
  <c r="BB6509" i="17"/>
  <c r="BB766" i="17"/>
  <c r="BB6667" i="17"/>
  <c r="BB6528" i="17"/>
  <c r="BB4269" i="17"/>
  <c r="BB930" i="17"/>
  <c r="BB6780" i="17"/>
  <c r="BB6105" i="17"/>
  <c r="BB5140" i="17"/>
  <c r="BB6794" i="17"/>
  <c r="BB6337" i="17"/>
  <c r="BB3989" i="17"/>
  <c r="BB4118" i="17"/>
  <c r="BB4946" i="17"/>
  <c r="BB2590" i="17"/>
  <c r="BB4221" i="17"/>
  <c r="BB7080" i="17"/>
  <c r="BB4003" i="17"/>
  <c r="BB1870" i="17"/>
  <c r="BB940" i="17"/>
  <c r="BB6417" i="17"/>
  <c r="BB3290" i="17"/>
  <c r="BB141" i="17"/>
  <c r="BB2753" i="17"/>
  <c r="BB555" i="17"/>
  <c r="BB7644" i="17"/>
  <c r="BB2378" i="17"/>
  <c r="BB6948" i="17"/>
  <c r="BB3488" i="17"/>
  <c r="BB5088" i="17"/>
  <c r="BB4404" i="17"/>
  <c r="BB982" i="17"/>
  <c r="BB2476" i="17"/>
  <c r="BB5253" i="17"/>
  <c r="BB3162" i="17"/>
  <c r="BB7139" i="17"/>
  <c r="BB915" i="17"/>
  <c r="BB570" i="17"/>
  <c r="BB3161" i="17"/>
  <c r="BB1572" i="17"/>
  <c r="BB1765" i="17"/>
  <c r="BB5246" i="17"/>
  <c r="BB2832" i="17"/>
  <c r="BB7342" i="17"/>
  <c r="BB5455" i="17"/>
  <c r="BB5158" i="17"/>
  <c r="BB5819" i="17"/>
  <c r="BB2087" i="17"/>
  <c r="BB4754" i="17"/>
  <c r="BB3232" i="17"/>
  <c r="BB5963" i="17"/>
  <c r="BB1230" i="17"/>
  <c r="BB1484" i="17"/>
  <c r="BB6596" i="17"/>
  <c r="BB3043" i="17"/>
  <c r="BB6380" i="17"/>
  <c r="BB1833" i="17"/>
  <c r="BB4988" i="17"/>
  <c r="BB767" i="17"/>
  <c r="BB2660" i="17"/>
  <c r="BB3747" i="17"/>
  <c r="BB7025" i="17"/>
  <c r="BB1941" i="17"/>
  <c r="BB5620" i="17"/>
  <c r="BB1465" i="17"/>
  <c r="BB1237" i="17"/>
  <c r="BB6947" i="17"/>
  <c r="BB6861" i="17"/>
  <c r="BB4476" i="17"/>
  <c r="BB549" i="17"/>
  <c r="BB590" i="17"/>
  <c r="BB4461" i="17"/>
  <c r="BB533" i="17"/>
  <c r="BB1069" i="17"/>
  <c r="BB2989" i="17"/>
  <c r="BB2995" i="17"/>
  <c r="BB4055" i="17"/>
  <c r="BB1244" i="17"/>
  <c r="BB1880" i="17"/>
  <c r="BB298" i="17"/>
  <c r="BB4276" i="17"/>
  <c r="BB3051" i="17"/>
  <c r="BB2545" i="17"/>
  <c r="BB3264" i="17"/>
  <c r="BB828" i="17"/>
  <c r="BB7310" i="17"/>
  <c r="BB144" i="17"/>
  <c r="BB5069" i="17"/>
  <c r="BB1837" i="17"/>
  <c r="BB2633" i="17"/>
  <c r="BB3879" i="17"/>
  <c r="BB7430" i="17"/>
  <c r="BB3453" i="17"/>
  <c r="BB1171" i="17"/>
  <c r="BB3674" i="17"/>
  <c r="BB3629" i="17"/>
  <c r="BB7348" i="17"/>
  <c r="BB6723" i="17"/>
  <c r="BB4494" i="17"/>
  <c r="BB368" i="17"/>
  <c r="BB692" i="17"/>
  <c r="BB1255" i="17"/>
  <c r="BB5380" i="17"/>
  <c r="BB3092" i="17"/>
  <c r="BB5251" i="17"/>
  <c r="BB922" i="17"/>
  <c r="BB3285" i="17"/>
  <c r="BB4671" i="17"/>
  <c r="BB7070" i="17"/>
  <c r="BB2199" i="17"/>
  <c r="BB3055" i="17"/>
  <c r="BB5177" i="17"/>
  <c r="BB1370" i="17"/>
  <c r="BB3236" i="17"/>
  <c r="BB3063" i="17"/>
  <c r="BB557" i="17"/>
  <c r="BB5099" i="17"/>
  <c r="BB4959" i="17"/>
  <c r="BB6066" i="17"/>
  <c r="BB5351" i="17"/>
  <c r="BB7375" i="17"/>
  <c r="BB5831" i="17"/>
  <c r="BB5022" i="17"/>
  <c r="BB3540" i="17"/>
  <c r="BB4182" i="17"/>
  <c r="BB1859" i="17"/>
  <c r="BB5596" i="17"/>
  <c r="BB7484" i="17"/>
  <c r="BB54" i="17"/>
  <c r="BB6993" i="17"/>
  <c r="BB1386" i="17"/>
  <c r="BB807" i="17"/>
  <c r="BB4108" i="17"/>
  <c r="BB6101" i="17"/>
  <c r="BB6798" i="17"/>
  <c r="BB3381" i="17"/>
  <c r="BB7432" i="17"/>
  <c r="BB7578" i="17"/>
  <c r="BB6361" i="17"/>
  <c r="BB4016" i="17"/>
  <c r="BB6304" i="17"/>
  <c r="BB6681" i="17"/>
  <c r="BB6939" i="17"/>
  <c r="BB4362" i="17"/>
  <c r="BB5352" i="17"/>
  <c r="BB562" i="17"/>
  <c r="BB6506" i="17"/>
  <c r="BB2712" i="17"/>
  <c r="BB5001" i="17"/>
  <c r="BB6430" i="17"/>
  <c r="BB4090" i="17"/>
  <c r="BB6997" i="17"/>
  <c r="BB5794" i="17"/>
  <c r="BB5993" i="17"/>
  <c r="BB4830" i="17"/>
  <c r="BB728" i="17"/>
  <c r="BB2382" i="17"/>
  <c r="BB695" i="17"/>
  <c r="BB1585" i="17"/>
  <c r="BB4921" i="17"/>
  <c r="BB5096" i="17"/>
  <c r="BB5691" i="17"/>
  <c r="BB6088" i="17"/>
  <c r="BB1177" i="17"/>
  <c r="BB3937" i="17"/>
  <c r="BB2891" i="17"/>
  <c r="BB4796" i="17"/>
  <c r="BB6984" i="17"/>
  <c r="BB5765" i="17"/>
  <c r="BB459" i="17"/>
  <c r="BB1997" i="17"/>
  <c r="BB2238" i="17"/>
  <c r="BB710" i="17"/>
  <c r="BB2849" i="17"/>
  <c r="BB2252" i="17"/>
  <c r="BB4844" i="17"/>
  <c r="BB5656" i="17"/>
  <c r="BB5778" i="17"/>
  <c r="BB1085" i="17"/>
  <c r="BB7142" i="17"/>
  <c r="BB2740" i="17"/>
  <c r="BB1796" i="17"/>
  <c r="BB4566" i="17"/>
  <c r="BB852" i="17"/>
  <c r="BB499" i="17"/>
  <c r="BB1559" i="17"/>
  <c r="BB4400" i="17"/>
  <c r="BB4771" i="17"/>
  <c r="BB2769" i="17"/>
  <c r="BB2612" i="17"/>
  <c r="BB284" i="17"/>
  <c r="BB969" i="17"/>
  <c r="BB6503" i="17"/>
  <c r="BB1154" i="17"/>
  <c r="BB7334" i="17"/>
  <c r="BB1957" i="17"/>
  <c r="BB3510" i="17"/>
  <c r="BB4184" i="17"/>
  <c r="BB5645" i="17"/>
  <c r="BB1047" i="17"/>
  <c r="BB2682" i="17"/>
  <c r="BB2611" i="17"/>
  <c r="BB5672" i="17"/>
  <c r="BB4453" i="17"/>
  <c r="BB7569" i="17"/>
  <c r="BB4653" i="17"/>
  <c r="BB1261" i="17"/>
  <c r="BB3252" i="17"/>
  <c r="BB843" i="17"/>
  <c r="BB3296" i="17"/>
  <c r="BB1650" i="17"/>
  <c r="BB3557" i="17"/>
  <c r="BB5926" i="17"/>
  <c r="BB4373" i="17"/>
  <c r="BB834" i="17"/>
  <c r="BB4660" i="17"/>
  <c r="BB4802" i="17"/>
  <c r="BB753" i="17"/>
  <c r="BB1082" i="17"/>
  <c r="BB4340" i="17"/>
  <c r="BB3969" i="17"/>
  <c r="BB3359" i="17"/>
  <c r="BB1968" i="17"/>
  <c r="BB2656" i="17"/>
  <c r="BB4174" i="17"/>
  <c r="BB7621" i="17"/>
  <c r="BB5082" i="17"/>
  <c r="BB2789" i="17"/>
  <c r="BB5188" i="17"/>
  <c r="BB5891" i="17"/>
  <c r="BB2825" i="17"/>
  <c r="BB2046" i="17"/>
  <c r="BB264" i="17"/>
  <c r="BB5136" i="17"/>
  <c r="BB6912" i="17"/>
  <c r="BB4180" i="17"/>
  <c r="BB1883" i="17"/>
  <c r="BB1355" i="17"/>
  <c r="BB3094" i="17"/>
  <c r="BB153" i="17"/>
  <c r="BB3844" i="17"/>
  <c r="BB3353" i="17"/>
  <c r="BB7291" i="17"/>
  <c r="BB3143" i="17"/>
  <c r="BB3685" i="17"/>
  <c r="BB1983" i="17"/>
  <c r="BB4390" i="17"/>
  <c r="BB4827" i="17"/>
  <c r="BB7449" i="17"/>
  <c r="BB1735" i="17"/>
  <c r="BB355" i="17"/>
  <c r="BB4056" i="17"/>
  <c r="BB7117" i="17"/>
  <c r="BB7389" i="17"/>
  <c r="BB182" i="17"/>
  <c r="BB4815" i="17"/>
  <c r="BB5742" i="17"/>
  <c r="BB1592" i="17"/>
  <c r="BB3109" i="17"/>
  <c r="BB6884" i="17"/>
  <c r="BB3338" i="17"/>
  <c r="BB3048" i="17"/>
  <c r="BB1523" i="17"/>
  <c r="BB804" i="17"/>
  <c r="BB4049" i="17"/>
  <c r="BB3701" i="17"/>
  <c r="BB6710" i="17"/>
  <c r="BB5623" i="17"/>
  <c r="BB6471" i="17"/>
  <c r="BB3994" i="17"/>
  <c r="BB1790" i="17"/>
  <c r="BB2469" i="17"/>
  <c r="BB4908" i="17"/>
  <c r="BB6358" i="17"/>
  <c r="BB6254" i="17"/>
  <c r="BB6700" i="17"/>
  <c r="BB2771" i="17"/>
  <c r="BB7391" i="17"/>
  <c r="BB1411" i="17"/>
  <c r="BB7180" i="17"/>
  <c r="BB6972" i="17"/>
  <c r="BB4588" i="17"/>
  <c r="BB112" i="17"/>
  <c r="BB2232" i="17"/>
  <c r="BB3302" i="17"/>
  <c r="BB2309" i="17"/>
  <c r="BB4200" i="17"/>
  <c r="BB4631" i="17"/>
  <c r="BB5308" i="17"/>
  <c r="BB6933" i="17"/>
  <c r="BB4222" i="17"/>
  <c r="BB7466" i="17"/>
  <c r="BB493" i="17"/>
  <c r="BB2782" i="17"/>
  <c r="BB869" i="17"/>
  <c r="BB582" i="17"/>
  <c r="BB6204" i="17"/>
  <c r="BB166" i="17"/>
  <c r="BB4145" i="17"/>
  <c r="BB1549" i="17"/>
  <c r="BB918" i="17"/>
  <c r="BB5395" i="17"/>
  <c r="BB5041" i="17"/>
  <c r="BB7324" i="17"/>
  <c r="BB2090" i="17"/>
  <c r="BB4215" i="17"/>
  <c r="BB486" i="17"/>
  <c r="BB1286" i="17"/>
  <c r="BB5556" i="17"/>
  <c r="BB750" i="17"/>
  <c r="BB3441" i="17"/>
  <c r="BB981" i="17"/>
  <c r="BB3815" i="17"/>
  <c r="BB1697" i="17"/>
  <c r="BB1226" i="17"/>
  <c r="BB6960" i="17"/>
  <c r="BB1783" i="17"/>
  <c r="BB7543" i="17"/>
  <c r="BB968" i="17"/>
  <c r="BB3694" i="17"/>
  <c r="BB697" i="17"/>
  <c r="BB3828" i="17"/>
  <c r="BB6230" i="17"/>
  <c r="BB6840" i="17"/>
  <c r="BB1273" i="17"/>
  <c r="BB2871" i="17"/>
  <c r="BB4686" i="17"/>
  <c r="BB6517" i="17"/>
  <c r="BB2798" i="17"/>
  <c r="BB1550" i="17"/>
  <c r="BB3174" i="17"/>
  <c r="BB5106" i="17"/>
  <c r="BB6169" i="17"/>
  <c r="BB2007" i="17"/>
  <c r="BB2620" i="17"/>
  <c r="BB6901" i="17"/>
  <c r="BB6651" i="17"/>
  <c r="BB4723" i="17"/>
  <c r="BB7029" i="17"/>
  <c r="BB4683" i="17"/>
  <c r="BB265" i="17"/>
  <c r="BB4577" i="17"/>
  <c r="BB3223" i="17"/>
  <c r="BB1123" i="17"/>
  <c r="BB3648" i="17"/>
  <c r="BB4293" i="17"/>
  <c r="BB3682" i="17"/>
  <c r="BB1575" i="17"/>
  <c r="BB7085" i="17"/>
  <c r="BB5292" i="17"/>
  <c r="BB1571" i="17"/>
  <c r="BB788" i="17"/>
  <c r="BB3508" i="17"/>
  <c r="BB1872" i="17"/>
  <c r="BB2930" i="17"/>
  <c r="BB5944" i="17"/>
  <c r="BB6905" i="17"/>
  <c r="BB2521" i="17"/>
  <c r="BB1095" i="17"/>
  <c r="BB3789" i="17"/>
  <c r="BB208" i="17"/>
  <c r="BB6758" i="17"/>
  <c r="BB783" i="17"/>
  <c r="BB4375" i="17"/>
  <c r="BB4417" i="17"/>
  <c r="BB2236" i="17"/>
  <c r="BB5270" i="17"/>
  <c r="BB5642" i="17"/>
  <c r="BB601" i="17"/>
  <c r="BB2829" i="17"/>
  <c r="BB5175" i="17"/>
  <c r="BB3520" i="17"/>
  <c r="BB1890" i="17"/>
  <c r="BB6379" i="17"/>
  <c r="BB444" i="17"/>
  <c r="BB3980" i="17"/>
  <c r="BB3261" i="17"/>
  <c r="BB702" i="17"/>
  <c r="BB3878" i="17"/>
  <c r="BB2250" i="17"/>
  <c r="BB1725" i="17"/>
  <c r="BB5708" i="17"/>
  <c r="BB5181" i="17"/>
  <c r="BB6112" i="17"/>
  <c r="BB474" i="17"/>
  <c r="BB1341" i="17"/>
  <c r="BB701" i="17"/>
  <c r="BB5264" i="17"/>
  <c r="BB1373" i="17"/>
  <c r="BB5854" i="17"/>
  <c r="BB242" i="17"/>
  <c r="BB52" i="17"/>
  <c r="BB2671" i="17"/>
  <c r="BB5217" i="17"/>
  <c r="BB1913" i="17"/>
  <c r="BB77" i="17"/>
  <c r="BB4027" i="17"/>
  <c r="BB1875" i="17"/>
  <c r="BB5530" i="17"/>
  <c r="BB1732" i="17"/>
  <c r="BB4387" i="17"/>
  <c r="BB3693" i="17"/>
  <c r="BB70" i="17"/>
  <c r="BB397" i="17"/>
  <c r="BB1749" i="17"/>
  <c r="BB1544" i="17"/>
  <c r="BB2350" i="17"/>
  <c r="BB5597" i="17"/>
  <c r="BB628" i="17"/>
  <c r="BB4869" i="17"/>
  <c r="BB5587" i="17"/>
  <c r="BB5117" i="17"/>
  <c r="BB1450" i="17"/>
  <c r="BB1813" i="17"/>
  <c r="BB3171" i="17"/>
  <c r="BB4789" i="17"/>
  <c r="BB1360" i="17"/>
  <c r="BB4995" i="17"/>
  <c r="BB62" i="17"/>
  <c r="BB3710" i="17"/>
  <c r="BB4962" i="17"/>
  <c r="BB2247" i="17"/>
  <c r="BB1914" i="17"/>
  <c r="BB462" i="17"/>
  <c r="BB3945" i="17"/>
  <c r="BB7150" i="17"/>
  <c r="BB2465" i="17"/>
  <c r="BB7069" i="17"/>
  <c r="BB6469" i="17"/>
  <c r="BB4845" i="17"/>
  <c r="BB4473" i="17"/>
  <c r="BB5233" i="17"/>
  <c r="BB3565" i="17"/>
  <c r="BB5023" i="17"/>
  <c r="BB6844" i="17"/>
  <c r="BB6036" i="17"/>
  <c r="BB709" i="17"/>
  <c r="BB4032" i="17"/>
  <c r="BB5322" i="17"/>
  <c r="BB1991" i="17"/>
  <c r="BB3921" i="17"/>
  <c r="BB3376" i="17"/>
  <c r="BB2796" i="17"/>
  <c r="BB5422" i="17"/>
  <c r="BB1811" i="17"/>
  <c r="BB1552" i="17"/>
  <c r="BB5234" i="17"/>
  <c r="BB3371" i="17"/>
  <c r="BB484" i="17"/>
  <c r="BB2524" i="17"/>
  <c r="BB3136" i="17"/>
  <c r="BB309" i="17"/>
  <c r="BB5909" i="17"/>
  <c r="BB3205" i="17"/>
  <c r="BB7633" i="17"/>
  <c r="BB3735" i="17"/>
  <c r="BB2669" i="17"/>
  <c r="BB648" i="17"/>
  <c r="BB375" i="17"/>
  <c r="BB2493" i="17"/>
  <c r="BB1633" i="17"/>
  <c r="BB2741" i="17"/>
  <c r="BB4791" i="17"/>
  <c r="BB4599" i="17"/>
  <c r="BB4204" i="17"/>
  <c r="BB377" i="17"/>
  <c r="BB1236" i="17"/>
  <c r="BB2422" i="17"/>
  <c r="BB5414" i="17"/>
  <c r="BB4747" i="17"/>
  <c r="BB4444" i="17"/>
  <c r="BB5263" i="17"/>
  <c r="BB3905" i="17"/>
  <c r="BB228" i="17"/>
  <c r="BB4105" i="17"/>
  <c r="BB676" i="17"/>
  <c r="BB5862" i="17"/>
  <c r="BB4849" i="17"/>
  <c r="BB5421" i="17"/>
  <c r="BB941" i="17"/>
  <c r="BB4790" i="17"/>
  <c r="BB3022" i="17"/>
  <c r="BB5797" i="17"/>
  <c r="BB1007" i="17"/>
  <c r="BB3942" i="17"/>
  <c r="BB1215" i="17"/>
  <c r="BB4779" i="17"/>
  <c r="BB5229" i="17"/>
  <c r="BB5639" i="17"/>
  <c r="BB5849" i="17"/>
  <c r="BB5562" i="17"/>
  <c r="BB1280" i="17"/>
  <c r="BB6784" i="17"/>
  <c r="BB4564" i="17"/>
  <c r="BB2437" i="17"/>
  <c r="BB1511" i="17"/>
  <c r="BB5469" i="17"/>
  <c r="BB5990" i="17"/>
  <c r="BB46" i="17"/>
  <c r="BB2376" i="17"/>
  <c r="BB6546" i="17"/>
  <c r="BB3066" i="17"/>
  <c r="BB5105" i="17"/>
  <c r="BB3919" i="17"/>
  <c r="BB5768" i="17"/>
  <c r="BB2217" i="17"/>
  <c r="BB231" i="17"/>
  <c r="BB7366" i="17"/>
  <c r="BB1315" i="17"/>
  <c r="BB5559" i="17"/>
  <c r="BB1626" i="17"/>
  <c r="BB41" i="17"/>
  <c r="BB6543" i="17"/>
  <c r="BB5045" i="17"/>
  <c r="BB7127" i="17"/>
  <c r="BB6245" i="17"/>
  <c r="BB781" i="17"/>
  <c r="BB3354" i="17"/>
  <c r="BB1486" i="17"/>
  <c r="BB2248" i="17"/>
  <c r="BB1730" i="17"/>
  <c r="BB1383" i="17"/>
  <c r="BB3190" i="17"/>
  <c r="BB3437" i="17"/>
  <c r="BB5746" i="17"/>
  <c r="BB1990" i="17"/>
  <c r="BB3558" i="17"/>
  <c r="BB2132" i="17"/>
  <c r="BB5341" i="17"/>
  <c r="BB4416" i="17"/>
  <c r="BB3936" i="17"/>
  <c r="BB174" i="17"/>
  <c r="BB4120" i="17"/>
  <c r="BB6006" i="17"/>
  <c r="BB4322" i="17"/>
  <c r="BB7171" i="17"/>
  <c r="BB874" i="17"/>
  <c r="BB2863" i="17"/>
  <c r="BB1127" i="17"/>
  <c r="BB3791" i="17"/>
  <c r="BB1849" i="17"/>
  <c r="BB4251" i="17"/>
  <c r="BB532" i="17"/>
  <c r="BB5118" i="17"/>
  <c r="BB3756" i="17"/>
  <c r="BB297" i="17"/>
  <c r="BB2241" i="17"/>
  <c r="BB7020" i="17"/>
  <c r="BB4904" i="17"/>
  <c r="BB1711" i="17"/>
  <c r="BB1323" i="17"/>
  <c r="BB1430" i="17"/>
  <c r="BB4144" i="17"/>
  <c r="BB1493" i="17"/>
  <c r="BB1472" i="17"/>
  <c r="BB6447" i="17"/>
  <c r="BB2274" i="17"/>
  <c r="BB7219" i="17"/>
  <c r="BB546" i="17"/>
  <c r="BB6219" i="17"/>
  <c r="BB5598" i="17"/>
  <c r="BB903" i="17"/>
  <c r="BB7286" i="17"/>
  <c r="BB7253" i="17"/>
  <c r="BB1514" i="17"/>
  <c r="BB2985" i="17"/>
  <c r="BB4851" i="17"/>
  <c r="BB7616" i="17"/>
  <c r="BB2502" i="17"/>
  <c r="BB1873" i="17"/>
  <c r="BB2377" i="17"/>
  <c r="BB6628" i="17"/>
  <c r="BB5649" i="17"/>
  <c r="BB4133" i="17"/>
  <c r="BB7457" i="17"/>
  <c r="BB3479" i="17"/>
  <c r="BB5570" i="17"/>
  <c r="BB6319" i="17"/>
  <c r="BB799" i="17"/>
  <c r="BB2332" i="17"/>
  <c r="BB5024" i="17"/>
  <c r="BB1199" i="17"/>
  <c r="BB2213" i="17"/>
  <c r="BB1326" i="17"/>
  <c r="BB4295" i="17"/>
  <c r="BB2791" i="17"/>
  <c r="BB7132" i="17"/>
  <c r="BB2346" i="17"/>
  <c r="BB6970" i="17"/>
  <c r="BB6598" i="17"/>
  <c r="BB369" i="17"/>
  <c r="BB186" i="17"/>
  <c r="BB769" i="17"/>
  <c r="BB5630" i="17"/>
  <c r="BB5265" i="17"/>
  <c r="BB5413" i="17"/>
  <c r="BB4240" i="17"/>
  <c r="BB1086" i="17"/>
  <c r="BB2699" i="17"/>
  <c r="BB7378" i="17"/>
  <c r="BB1220" i="17"/>
  <c r="BB1955" i="17"/>
  <c r="BB7630" i="17"/>
  <c r="BB451" i="17"/>
  <c r="BB4674" i="17"/>
  <c r="BB2468" i="17"/>
  <c r="BB6872" i="17"/>
  <c r="BB5387" i="17"/>
  <c r="BB1964" i="17"/>
  <c r="BB4501" i="17"/>
  <c r="BB1191" i="17"/>
  <c r="BB1753" i="17"/>
  <c r="BB2529" i="17"/>
  <c r="BB275" i="17"/>
  <c r="BB3591" i="17"/>
  <c r="BB3104" i="17"/>
  <c r="BB3000" i="17"/>
  <c r="BB6432" i="17"/>
  <c r="BB2453" i="17"/>
  <c r="BB6635" i="17"/>
  <c r="BB6854" i="17"/>
  <c r="BB491" i="17"/>
  <c r="BB2031" i="17"/>
  <c r="BB978" i="17"/>
  <c r="BB3382" i="17"/>
  <c r="BB155" i="17"/>
  <c r="BB4388" i="17"/>
  <c r="BB6229" i="17"/>
  <c r="BB4574" i="17"/>
  <c r="BB2537" i="17"/>
  <c r="BB3128" i="17"/>
  <c r="BB4420" i="17"/>
  <c r="BB5834" i="17"/>
  <c r="BB2003" i="17"/>
  <c r="BB4333" i="17"/>
  <c r="BB6923" i="17"/>
  <c r="BB2805" i="17"/>
  <c r="BB5143" i="17"/>
  <c r="BB1437" i="17"/>
  <c r="BB7045" i="17"/>
  <c r="BB482" i="17"/>
  <c r="BB299" i="17"/>
  <c r="BB4353" i="17"/>
  <c r="BB1288" i="17"/>
  <c r="BB1415" i="17"/>
  <c r="BB4698" i="17"/>
  <c r="BB1388" i="17"/>
  <c r="BB2680" i="17"/>
  <c r="BB4038" i="17"/>
  <c r="BB5241" i="17"/>
  <c r="BB3810" i="17"/>
  <c r="BB4725" i="17"/>
  <c r="BB2585" i="17"/>
  <c r="BB4928" i="17"/>
  <c r="BB3573" i="17"/>
  <c r="BB6172" i="17"/>
  <c r="BB771" i="17"/>
  <c r="BB396" i="17"/>
  <c r="BB5651" i="17"/>
  <c r="BB7216" i="17"/>
  <c r="BB487" i="17"/>
  <c r="BB621" i="17"/>
  <c r="BB5373" i="17"/>
  <c r="BB2425" i="17"/>
  <c r="BB6748" i="17"/>
  <c r="BB3925" i="17"/>
  <c r="BB5390" i="17"/>
  <c r="BB6951" i="17"/>
  <c r="BB998" i="17"/>
  <c r="BB7331" i="17"/>
  <c r="BB361" i="17"/>
  <c r="BB7491" i="17"/>
  <c r="BB841" i="17"/>
  <c r="BB7664" i="17"/>
  <c r="BB6797" i="17"/>
  <c r="BB1306" i="17"/>
  <c r="BB2245" i="17"/>
  <c r="BB2933" i="17"/>
  <c r="BB3149" i="17"/>
  <c r="BB2746" i="17"/>
  <c r="BB7454" i="17"/>
  <c r="BB3812" i="17"/>
  <c r="BB4019" i="17"/>
  <c r="BB405" i="17"/>
  <c r="BB5788" i="17"/>
  <c r="BB654" i="17"/>
  <c r="BB1377" i="17"/>
  <c r="BB1023" i="17"/>
  <c r="BB2640" i="17"/>
  <c r="BB3970" i="17"/>
  <c r="BB1891" i="17"/>
  <c r="BB6950" i="17"/>
  <c r="BB6489" i="17"/>
  <c r="BB7116" i="17"/>
  <c r="BB7476" i="17"/>
  <c r="BB4690" i="17"/>
  <c r="BB1620" i="17"/>
  <c r="BB3726" i="17"/>
  <c r="BB7217" i="17"/>
  <c r="BB6986" i="17"/>
  <c r="BB7307" i="17"/>
  <c r="BB5858" i="17"/>
  <c r="BB4384" i="17"/>
  <c r="BB6771" i="17"/>
  <c r="BB6675" i="17"/>
  <c r="BB2762" i="17"/>
  <c r="BB6370" i="17"/>
  <c r="BB3399" i="17"/>
  <c r="BB5924" i="17"/>
  <c r="BB3156" i="17"/>
  <c r="BB1473" i="17"/>
  <c r="BB1625" i="17"/>
  <c r="BB7143" i="17"/>
  <c r="BB5040" i="17"/>
  <c r="BB3782" i="17"/>
  <c r="BB6039" i="17"/>
  <c r="BB1858" i="17"/>
  <c r="BB5100" i="17"/>
  <c r="BB516" i="17"/>
  <c r="BB4080" i="17"/>
  <c r="BB7194" i="17"/>
  <c r="BB6678" i="17"/>
  <c r="BB6013" i="17"/>
  <c r="BB536" i="17"/>
  <c r="BB4680" i="17"/>
  <c r="BB4432" i="17"/>
  <c r="BB1348" i="17"/>
  <c r="BB3571" i="17"/>
  <c r="BB7099" i="17"/>
  <c r="BB5247" i="17"/>
  <c r="BB1652" i="17"/>
  <c r="BB817" i="17"/>
  <c r="BB4166" i="17"/>
  <c r="BB5810" i="17"/>
  <c r="BB2197" i="17"/>
  <c r="BB4318" i="17"/>
  <c r="BB2389" i="17"/>
  <c r="BB3226" i="17"/>
  <c r="BB1064" i="17"/>
  <c r="BB6969" i="17"/>
  <c r="BB1045" i="17"/>
  <c r="BB3581" i="17"/>
  <c r="BB2368" i="17"/>
  <c r="BB5437" i="17"/>
  <c r="BB1772" i="17"/>
  <c r="BB7257" i="17"/>
  <c r="BB5392" i="17"/>
  <c r="BB2145" i="17"/>
  <c r="BB4879" i="17"/>
  <c r="BB552" i="17"/>
  <c r="BB6868" i="17"/>
  <c r="BB6481" i="17"/>
  <c r="BB450" i="17"/>
  <c r="BB1885" i="17"/>
  <c r="BB7577" i="17"/>
  <c r="BB1684" i="17"/>
  <c r="BB4187" i="17"/>
  <c r="BB6008" i="17"/>
  <c r="BB5449" i="17"/>
  <c r="BB5220" i="17"/>
  <c r="BB2020" i="17"/>
  <c r="BB7160" i="17"/>
  <c r="BB305" i="17"/>
  <c r="BB3755" i="17"/>
  <c r="BB6799" i="17"/>
  <c r="BB165" i="17"/>
  <c r="BB3301" i="17"/>
  <c r="BB1612" i="17"/>
  <c r="BB7149" i="17"/>
  <c r="BB3563" i="17"/>
  <c r="BB5053" i="17"/>
  <c r="BB2937" i="17"/>
  <c r="BB6949" i="17"/>
  <c r="BB5856" i="17"/>
  <c r="BB2679" i="17"/>
  <c r="BB2067" i="17"/>
  <c r="BB3946" i="17"/>
  <c r="BB581" i="17"/>
  <c r="BB595" i="17"/>
  <c r="BB5727" i="17"/>
  <c r="BB7477" i="17"/>
  <c r="BB1525" i="17"/>
  <c r="BB1133" i="17"/>
  <c r="BB1533" i="17"/>
  <c r="BB2861" i="17"/>
  <c r="BB1431" i="17"/>
  <c r="BB1674" i="17"/>
  <c r="BB1699" i="17"/>
  <c r="BB26" i="17"/>
  <c r="BB7617" i="17"/>
  <c r="BB5753" i="17"/>
  <c r="BB5458" i="17"/>
  <c r="BB5633" i="17"/>
  <c r="BB3495" i="17"/>
  <c r="BB6862" i="17"/>
  <c r="BB7098" i="17"/>
  <c r="BB5137" i="17"/>
  <c r="BB2503" i="17"/>
  <c r="BB4081" i="17"/>
  <c r="BB2301" i="17"/>
  <c r="BB3686" i="17"/>
  <c r="BB3549" i="17"/>
  <c r="BB4742" i="17"/>
  <c r="BB1628" i="17"/>
  <c r="BB4664" i="17"/>
  <c r="BB914" i="17"/>
  <c r="BB1988" i="17"/>
  <c r="BB2655" i="17"/>
  <c r="BB6126" i="17"/>
  <c r="BB7518" i="17"/>
  <c r="BB7460" i="17"/>
  <c r="BB3977" i="17"/>
  <c r="BB126" i="17"/>
  <c r="BB2101" i="17"/>
  <c r="BB723" i="17"/>
  <c r="BB2854" i="17"/>
  <c r="BB7627" i="17"/>
  <c r="BB6825" i="17"/>
  <c r="BB1869" i="17"/>
  <c r="BB3146" i="17"/>
  <c r="BB4735" i="17"/>
  <c r="BB1129" i="17"/>
  <c r="BB1204" i="17"/>
  <c r="BB6225" i="17"/>
  <c r="BB2870" i="17"/>
  <c r="BB4147" i="17"/>
  <c r="BB1059" i="17"/>
  <c r="BB2000" i="17"/>
  <c r="BB888" i="17"/>
  <c r="BB4678" i="17"/>
  <c r="BB4414" i="17"/>
  <c r="BB3445" i="17"/>
  <c r="BB6190" i="17"/>
  <c r="BB4930" i="17"/>
  <c r="BB1416" i="17"/>
  <c r="BB1496" i="17"/>
  <c r="BB5091" i="17"/>
  <c r="BB668" i="17"/>
  <c r="BB5133" i="17"/>
  <c r="BB6718" i="17"/>
  <c r="BB312" i="17"/>
  <c r="BB6541" i="17"/>
  <c r="BB235" i="17"/>
  <c r="BB5821" i="17"/>
  <c r="BB7667" i="17"/>
  <c r="BB3294" i="17"/>
  <c r="BB846" i="17"/>
  <c r="BB6087" i="17"/>
  <c r="BB6558" i="17"/>
  <c r="BB5030" i="17"/>
  <c r="BB100" i="17"/>
  <c r="BB7402" i="17"/>
  <c r="BB5487" i="17"/>
  <c r="BB6513" i="17"/>
  <c r="BB2516" i="17"/>
  <c r="BB5232" i="17"/>
  <c r="BB1696" i="17"/>
  <c r="BB6050" i="17"/>
  <c r="BB7027" i="17"/>
  <c r="BB7211" i="17"/>
  <c r="BB1670" i="17"/>
  <c r="BB6388" i="17"/>
  <c r="BB6625" i="17"/>
  <c r="BB1704" i="17"/>
  <c r="BB6357" i="17"/>
  <c r="BB3319" i="17"/>
  <c r="BB138" i="17"/>
  <c r="BB2765" i="17"/>
  <c r="BB1910" i="17"/>
  <c r="BB4726" i="17"/>
  <c r="BB563" i="17"/>
  <c r="BB2218" i="17"/>
  <c r="BB6211" i="17"/>
  <c r="BB1897" i="17"/>
  <c r="BB7426" i="17"/>
  <c r="BB4509" i="17"/>
  <c r="BB5780" i="17"/>
  <c r="BB6753" i="17"/>
  <c r="BB5902" i="17"/>
  <c r="BB5782" i="17"/>
  <c r="BB2226" i="17"/>
  <c r="BB4853" i="17"/>
  <c r="BB4824" i="17"/>
  <c r="BB5757" i="17"/>
  <c r="BB6044" i="17"/>
  <c r="BB3641" i="17"/>
  <c r="BB3064" i="17"/>
  <c r="BB2844" i="17"/>
  <c r="BB6114" i="17"/>
  <c r="BB7589" i="17"/>
  <c r="BB4213" i="17"/>
  <c r="BB5314" i="17"/>
  <c r="BB5770" i="17"/>
  <c r="BB3886" i="17"/>
  <c r="BB2214" i="17"/>
  <c r="BB3075" i="17"/>
  <c r="BB7370" i="17"/>
  <c r="BB1671" i="17"/>
  <c r="BB3352" i="17"/>
  <c r="BB5763" i="17"/>
  <c r="BB3811" i="17"/>
  <c r="BB7295" i="17"/>
  <c r="BB84" i="17"/>
  <c r="BB4111" i="17"/>
  <c r="BB4794" i="17"/>
  <c r="BB1347" i="17"/>
  <c r="BB4355" i="17"/>
  <c r="BB5213" i="17"/>
  <c r="BB148" i="17"/>
  <c r="BB3305" i="17"/>
  <c r="BB5793" i="17"/>
  <c r="BB7266" i="17"/>
  <c r="BB6642" i="17"/>
  <c r="BB2795" i="17"/>
  <c r="BB955" i="17"/>
  <c r="BB2134" i="17"/>
  <c r="BB1700" i="17"/>
  <c r="BB200" i="17"/>
  <c r="BB6191" i="17"/>
  <c r="BB3646" i="17"/>
  <c r="BB6853" i="17"/>
  <c r="BB2905" i="17"/>
  <c r="BB2430" i="17"/>
  <c r="BB625" i="17"/>
  <c r="BB2901" i="17"/>
  <c r="BB3155" i="17"/>
  <c r="BB4903" i="17"/>
  <c r="BB5006" i="17"/>
  <c r="BB4654" i="17"/>
  <c r="BB5684" i="17"/>
  <c r="BB1463" i="17"/>
  <c r="BB4996" i="17"/>
  <c r="BB6665" i="17"/>
  <c r="BB7663" i="17"/>
  <c r="BB2597" i="17"/>
  <c r="BB5484" i="17"/>
  <c r="BB5189" i="17"/>
  <c r="BB3795" i="17"/>
  <c r="BB158" i="17"/>
  <c r="BB3026" i="17"/>
  <c r="BB5759" i="17"/>
  <c r="BB3869" i="17"/>
  <c r="BB578" i="17"/>
  <c r="BB4846" i="17"/>
  <c r="BB3193" i="17"/>
  <c r="BB327" i="17"/>
  <c r="BB4359" i="17"/>
  <c r="BB5583" i="17"/>
  <c r="BB6857" i="17"/>
  <c r="BB3476" i="17"/>
  <c r="BB6898" i="17"/>
  <c r="BB283" i="17"/>
  <c r="BB485" i="17"/>
  <c r="BB7597" i="17"/>
  <c r="BB5279" i="17"/>
  <c r="BB7001" i="17"/>
  <c r="BB7437" i="17"/>
  <c r="BB3904" i="17"/>
  <c r="BB1305" i="17"/>
  <c r="BB5750" i="17"/>
  <c r="BB5056" i="17"/>
  <c r="BB6754" i="17"/>
  <c r="BB4098" i="17"/>
  <c r="BB300" i="17"/>
  <c r="BB1459" i="17"/>
  <c r="BB5325" i="17"/>
  <c r="BB3282" i="17"/>
  <c r="BB291" i="17"/>
  <c r="BB2803" i="17"/>
  <c r="BB5433" i="17"/>
  <c r="BB2275" i="17"/>
  <c r="BB4350" i="17"/>
  <c r="BB6908" i="17"/>
  <c r="BB2018" i="17"/>
  <c r="BB4031" i="17"/>
  <c r="BB4911" i="17"/>
  <c r="BB1342" i="17"/>
  <c r="BB923" i="17"/>
  <c r="BB2097" i="17"/>
  <c r="BB5520" i="17"/>
  <c r="BB3915" i="17"/>
  <c r="BB2315" i="17"/>
  <c r="BB7210" i="17"/>
  <c r="BB4656" i="17"/>
  <c r="BB2201" i="17"/>
  <c r="BB4304" i="17"/>
  <c r="BB3368" i="17"/>
  <c r="BB6734" i="17"/>
  <c r="BB3122" i="17"/>
  <c r="BB2498" i="17"/>
  <c r="BB5648" i="17"/>
  <c r="BB818" i="17"/>
  <c r="BB7178" i="17"/>
  <c r="BB6242" i="17"/>
  <c r="BB1115" i="17"/>
  <c r="BB6638" i="17"/>
  <c r="BB5959" i="17"/>
  <c r="BB3337" i="17"/>
  <c r="BB792" i="17"/>
  <c r="BB2652" i="17"/>
  <c r="BB7063" i="17"/>
  <c r="BB5434" i="17"/>
  <c r="BB55" i="17"/>
  <c r="BB1637" i="17"/>
  <c r="BB420" i="17"/>
  <c r="BB1927" i="17"/>
  <c r="BB1834" i="17"/>
  <c r="BB2023" i="17"/>
  <c r="BB5716" i="17"/>
  <c r="BB4560" i="17"/>
  <c r="BB6523" i="17"/>
  <c r="BB2528" i="17"/>
  <c r="BB988" i="17"/>
  <c r="BB2802" i="17"/>
  <c r="BB3867" i="17"/>
  <c r="BB3596" i="17"/>
  <c r="BB3964" i="17"/>
  <c r="BB4924" i="17"/>
  <c r="BB1128" i="17"/>
  <c r="BB6850" i="17"/>
  <c r="BB2458" i="17"/>
  <c r="BB3119" i="17"/>
  <c r="BB2480" i="17"/>
  <c r="BB3715" i="17"/>
  <c r="BB3213" i="17"/>
  <c r="BB1747" i="17"/>
  <c r="BB4943" i="17"/>
  <c r="BB2858" i="17"/>
  <c r="BB217" i="17"/>
  <c r="BB4047" i="17"/>
  <c r="BB2975" i="17"/>
  <c r="BB6095" i="17"/>
  <c r="BB1952" i="17"/>
  <c r="BB3897" i="17"/>
  <c r="BB1017" i="17"/>
  <c r="BB712" i="17"/>
  <c r="BB6396" i="17"/>
  <c r="BB2949" i="17"/>
  <c r="BB6309" i="17"/>
  <c r="BB336" i="17"/>
  <c r="BB970" i="17"/>
  <c r="BB5303" i="17"/>
  <c r="BB4009" i="17"/>
  <c r="BB7277" i="17"/>
  <c r="BB1926" i="17"/>
  <c r="BB131" i="17"/>
  <c r="BB2813" i="17"/>
  <c r="BB5466" i="17"/>
  <c r="BB6070" i="17"/>
  <c r="BB2347" i="17"/>
  <c r="BB6222" i="17"/>
  <c r="BB6714" i="17"/>
  <c r="BB5441" i="17"/>
  <c r="BB4159" i="17"/>
  <c r="BB1801" i="17"/>
  <c r="BB3004" i="17"/>
  <c r="BB7483" i="17"/>
  <c r="BB2482" i="17"/>
  <c r="BB1502" i="17"/>
  <c r="BB2457" i="17"/>
  <c r="BB1320" i="17"/>
  <c r="BB94" i="17"/>
  <c r="BB7446" i="17"/>
  <c r="BB2750" i="17"/>
  <c r="BB961" i="17"/>
  <c r="BB56" i="17"/>
  <c r="BB3745" i="17"/>
  <c r="BB1279" i="17"/>
  <c r="BB6732" i="17"/>
  <c r="BB6931" i="17"/>
  <c r="BB5275" i="17"/>
  <c r="BB1924" i="17"/>
  <c r="BB3820" i="17"/>
  <c r="BB5912" i="17"/>
  <c r="BB3738" i="17"/>
  <c r="BB4102" i="17"/>
  <c r="BB6967" i="17"/>
  <c r="BB7496" i="17"/>
  <c r="BB5634" i="17"/>
  <c r="BB2926" i="17"/>
  <c r="BB2644" i="17"/>
  <c r="BB6353" i="17"/>
  <c r="BB943" i="17"/>
  <c r="BB4682" i="17"/>
  <c r="BB4332" i="17"/>
  <c r="BB22" i="17"/>
  <c r="BB5966" i="17"/>
  <c r="BB1471" i="17"/>
  <c r="BB3233" i="17"/>
  <c r="BB7354" i="17"/>
  <c r="BB4818" i="17"/>
  <c r="BB6457" i="17"/>
  <c r="BB4681" i="17"/>
  <c r="BB1135" i="17"/>
  <c r="BB4013" i="17"/>
  <c r="BB471" i="17"/>
  <c r="BB4625" i="17"/>
  <c r="BB2195" i="17"/>
  <c r="BB4864" i="17"/>
  <c r="BB1451" i="17"/>
  <c r="BB605" i="17"/>
  <c r="BB647" i="17"/>
  <c r="BB3644" i="17"/>
  <c r="BB1651" i="17"/>
  <c r="BB7611" i="17"/>
  <c r="BB3108" i="17"/>
  <c r="BB2743" i="17"/>
  <c r="BB2456" i="17"/>
  <c r="BB6841" i="17"/>
  <c r="BB6926" i="17"/>
  <c r="BB717" i="17"/>
  <c r="BB1433" i="17"/>
  <c r="BB6511" i="17"/>
  <c r="BB6037" i="17"/>
  <c r="BB580" i="17"/>
  <c r="BB7230" i="17"/>
  <c r="BB6968" i="17"/>
  <c r="BB3721" i="17"/>
  <c r="BB2396" i="17"/>
  <c r="BB5243" i="17"/>
  <c r="BB3604" i="17"/>
  <c r="BB1577" i="17"/>
  <c r="BB1014" i="17"/>
  <c r="BB2851" i="17"/>
  <c r="BB1780" i="17"/>
  <c r="BB3739" i="17"/>
  <c r="BB2329" i="17"/>
  <c r="BB6422" i="17"/>
  <c r="BB2171" i="17"/>
  <c r="BB3139" i="17"/>
  <c r="BB6368" i="17"/>
  <c r="BB6302" i="17"/>
  <c r="BB4316" i="17"/>
  <c r="BB3803" i="17"/>
  <c r="BB5842" i="17"/>
  <c r="BB2902" i="17"/>
  <c r="BB181" i="17"/>
  <c r="BB5735" i="17"/>
  <c r="BB6398" i="17"/>
  <c r="BB1445" i="17"/>
  <c r="BB442" i="17"/>
  <c r="BB171" i="17"/>
  <c r="BB7041" i="17"/>
  <c r="BB4319" i="17"/>
  <c r="BB6805" i="17"/>
  <c r="BB7548" i="17"/>
  <c r="BB2286" i="17"/>
  <c r="BB2146" i="17"/>
  <c r="BB5997" i="17"/>
  <c r="BB5389" i="17"/>
  <c r="BB4887" i="17"/>
  <c r="BB6416" i="17"/>
  <c r="BB5922" i="17"/>
  <c r="BB1527" i="17"/>
  <c r="BB4114" i="17"/>
  <c r="BB5574" i="17"/>
  <c r="BB1248" i="17"/>
  <c r="BB109" i="17"/>
  <c r="BB5015" i="17"/>
  <c r="BB5951" i="17"/>
  <c r="BB44" i="17"/>
  <c r="BB1906" i="17"/>
  <c r="BB4471" i="17"/>
  <c r="BB7164" i="17"/>
  <c r="BB3914" i="17"/>
  <c r="BB2312" i="17"/>
  <c r="BB1852" i="17"/>
  <c r="BB2263" i="17"/>
  <c r="BB7250" i="17"/>
  <c r="BB4536" i="17"/>
  <c r="BB2983" i="17"/>
  <c r="BB5641" i="17"/>
  <c r="BB2581" i="17"/>
  <c r="BB1791" i="17"/>
  <c r="BB732" i="17"/>
  <c r="BB6896" i="17"/>
  <c r="BB3459" i="17"/>
  <c r="BB5062" i="17"/>
  <c r="BB2630" i="17"/>
  <c r="BB2335" i="17"/>
  <c r="BB4859" i="17"/>
  <c r="BB3260" i="17"/>
  <c r="BB4539" i="17"/>
  <c r="BB2828" i="17"/>
  <c r="BB4282" i="17"/>
  <c r="BB4630" i="17"/>
  <c r="BB403" i="17"/>
  <c r="BB7666" i="17"/>
  <c r="BB3541" i="17"/>
  <c r="BB3277" i="17"/>
  <c r="BB6729" i="17"/>
  <c r="BB7584" i="17"/>
  <c r="BB227" i="17"/>
  <c r="BB1979" i="17"/>
  <c r="BB6201" i="17"/>
  <c r="BB5961" i="17"/>
  <c r="BB6178" i="17"/>
  <c r="BB2438" i="17"/>
  <c r="BB6787" i="17"/>
  <c r="BB7172" i="17"/>
  <c r="BB2485" i="17"/>
  <c r="BB4785" i="17"/>
  <c r="BB7258" i="17"/>
  <c r="BB2037" i="17"/>
  <c r="BB4403" i="17"/>
  <c r="BB4029" i="17"/>
  <c r="BB4905" i="17"/>
  <c r="BB1894" i="17"/>
  <c r="BB7410" i="17"/>
  <c r="BB1573" i="17"/>
  <c r="BB4190" i="17"/>
  <c r="BB4100" i="17"/>
  <c r="BB1947" i="17"/>
  <c r="BB6023" i="17"/>
  <c r="BB2959" i="17"/>
  <c r="BB3317" i="17"/>
  <c r="BB3733" i="17"/>
  <c r="BB4748" i="17"/>
  <c r="BB6427" i="17"/>
  <c r="BB4699" i="17"/>
  <c r="BB4971" i="17"/>
  <c r="BB5187" i="17"/>
  <c r="BB2580" i="17"/>
  <c r="BB4021" i="17"/>
  <c r="BB837" i="17"/>
  <c r="BB5499" i="17"/>
  <c r="BB524" i="17"/>
  <c r="BB3411" i="17"/>
  <c r="BB5490" i="17"/>
  <c r="BB6175" i="17"/>
  <c r="BB5612" i="17"/>
  <c r="BB5992" i="17"/>
  <c r="BB2717" i="17"/>
  <c r="BB3268" i="17"/>
  <c r="BB224" i="17"/>
  <c r="BB6393" i="17"/>
  <c r="BB2373" i="17"/>
  <c r="BB6322" i="17"/>
  <c r="BB3865" i="17"/>
  <c r="BB4249" i="17"/>
  <c r="BB2957" i="17"/>
  <c r="BB6206" i="17"/>
  <c r="BB1663" i="17"/>
  <c r="BB3979" i="17"/>
  <c r="BB2421" i="17"/>
  <c r="BB1535" i="17"/>
  <c r="BB4337" i="17"/>
  <c r="BB2009" i="17"/>
  <c r="BB4546" i="17"/>
  <c r="BB4910" i="17"/>
  <c r="BB2316" i="17"/>
  <c r="BB1283" i="17"/>
  <c r="BB4670" i="17"/>
  <c r="BB6324" i="17"/>
  <c r="BB6078" i="17"/>
  <c r="BB1982" i="17"/>
  <c r="BB5873" i="17"/>
  <c r="BB1210" i="17"/>
  <c r="BB4788" i="17"/>
  <c r="BB3348" i="17"/>
  <c r="BB564" i="17"/>
  <c r="BB2351" i="17"/>
  <c r="BB5284" i="17"/>
  <c r="BB1602" i="17"/>
  <c r="BB1296" i="17"/>
  <c r="BB6059" i="17"/>
  <c r="BB4583" i="17"/>
  <c r="BB1912" i="17"/>
  <c r="BB1436" i="17"/>
  <c r="BB3148" i="17"/>
  <c r="BB5761" i="17"/>
  <c r="BB7220" i="17"/>
  <c r="BB3408" i="17"/>
  <c r="BB3939" i="17"/>
  <c r="BB2748" i="17"/>
  <c r="BB5516" i="17"/>
  <c r="BB6620" i="17"/>
  <c r="BB289" i="17"/>
  <c r="BB5357" i="17"/>
  <c r="BB5113" i="17"/>
  <c r="BB1934" i="17"/>
  <c r="BB2471" i="17"/>
  <c r="BB5355" i="17"/>
  <c r="BB2168" i="17"/>
  <c r="BB3018" i="17"/>
  <c r="BB3719" i="17"/>
  <c r="BB6397" i="17"/>
  <c r="BB6227" i="17"/>
  <c r="BB6899" i="17"/>
  <c r="BB4799" i="17"/>
  <c r="BB6492" i="17"/>
  <c r="BB6554" i="17"/>
  <c r="BB3912" i="17"/>
  <c r="BB4661" i="17"/>
  <c r="BB882" i="17"/>
  <c r="BB3237" i="17"/>
  <c r="BB5877" i="17"/>
  <c r="BB773" i="17"/>
  <c r="BB438" i="17"/>
  <c r="BB4730" i="17"/>
  <c r="BB2358" i="17"/>
  <c r="BB1683" i="17"/>
  <c r="BB2206" i="17"/>
  <c r="BB643" i="17"/>
  <c r="BB1564" i="17"/>
  <c r="BB7247" i="17"/>
  <c r="BB2815" i="17"/>
  <c r="BB4423" i="17"/>
  <c r="BB7325" i="17"/>
  <c r="BB7064" i="17"/>
  <c r="BB947" i="17"/>
  <c r="BB4512" i="17"/>
  <c r="BB5366" i="17"/>
  <c r="BB1291" i="17"/>
  <c r="BB798" i="17"/>
  <c r="BB6706" i="17"/>
  <c r="BB3704" i="17"/>
  <c r="BB6922" i="17"/>
  <c r="BB410" i="17"/>
  <c r="BB1196" i="17"/>
  <c r="BB6231" i="17"/>
  <c r="BB3621" i="17"/>
  <c r="BB5021" i="17"/>
  <c r="BB6301" i="17"/>
  <c r="BB5513" i="17"/>
  <c r="BB1969" i="17"/>
  <c r="BB3787" i="17"/>
  <c r="BB5566" i="17"/>
  <c r="BB1975" i="17"/>
  <c r="BB5805" i="17"/>
  <c r="BB6910" i="17"/>
  <c r="BB2311" i="17"/>
  <c r="BB6633" i="17"/>
  <c r="BB4088" i="17"/>
  <c r="BB2321" i="17"/>
  <c r="BB3242" i="17"/>
  <c r="BB2841" i="17"/>
  <c r="BB5363" i="17"/>
  <c r="BB4820" i="17"/>
  <c r="BB445" i="17"/>
  <c r="BB2836" i="17"/>
  <c r="BB4020" i="17"/>
  <c r="BB1646" i="17"/>
  <c r="BB1105" i="17"/>
  <c r="BB3804" i="17"/>
  <c r="BB173" i="17"/>
  <c r="BB6680" i="17"/>
  <c r="BB5344" i="17"/>
  <c r="BB1709" i="17"/>
  <c r="BB2357" i="17"/>
  <c r="BB1029" i="17"/>
  <c r="BB1476" i="17"/>
  <c r="BB5665" i="17"/>
  <c r="BB859" i="17"/>
  <c r="BB2900" i="17"/>
  <c r="BB530" i="17"/>
  <c r="BB207" i="17"/>
  <c r="BB2298" i="17"/>
  <c r="BB2874" i="17"/>
  <c r="BB5534" i="17"/>
  <c r="BB2334" i="17"/>
  <c r="BB6468" i="17"/>
  <c r="BB3574" i="17"/>
  <c r="BB88" i="17"/>
  <c r="BB142" i="17"/>
  <c r="BB956" i="17"/>
  <c r="BB2022" i="17"/>
  <c r="BB5034" i="17"/>
  <c r="BB1334" i="17"/>
  <c r="BB3111" i="17"/>
  <c r="BB2081" i="17"/>
  <c r="BB7351" i="17"/>
  <c r="BB7000" i="17"/>
  <c r="BB380" i="17"/>
  <c r="BB3575" i="17"/>
  <c r="BB2477" i="17"/>
  <c r="BB6235" i="17"/>
  <c r="BB6149" i="17"/>
  <c r="BB5535" i="17"/>
  <c r="BB7092" i="17"/>
  <c r="BB2125" i="17"/>
  <c r="BB7073" i="17"/>
  <c r="BB2525" i="17"/>
  <c r="BB945" i="17"/>
  <c r="BB7412" i="17"/>
  <c r="BB4596" i="17"/>
  <c r="BB4462" i="17"/>
  <c r="BB6451" i="17"/>
  <c r="BB953" i="17"/>
  <c r="BB1145" i="17"/>
  <c r="BB7035" i="17"/>
  <c r="BB5724" i="17"/>
  <c r="BB551" i="17"/>
  <c r="BB6935" i="17"/>
  <c r="BB1243" i="17"/>
  <c r="BB4104" i="17"/>
  <c r="BB6535" i="17"/>
  <c r="BB3212" i="17"/>
  <c r="BB6874" i="17"/>
  <c r="BB2491" i="17"/>
  <c r="BB816" i="17"/>
  <c r="BB4714" i="17"/>
  <c r="BB2222" i="17"/>
  <c r="BB5371" i="17"/>
  <c r="BB6836" i="17"/>
  <c r="BB1297" i="17"/>
  <c r="BB6768" i="17"/>
  <c r="BB3705" i="17"/>
  <c r="BB782" i="17"/>
  <c r="BB4063" i="17"/>
  <c r="BB1850" i="17"/>
  <c r="BB6815" i="17"/>
  <c r="BB472" i="17"/>
  <c r="BB7340" i="17"/>
  <c r="BB3142" i="17"/>
  <c r="BB2303" i="17"/>
  <c r="BB3203" i="17"/>
  <c r="BB1578" i="17"/>
  <c r="BB2392" i="17"/>
  <c r="BB1018" i="17"/>
  <c r="BB1186" i="17"/>
  <c r="BB3548" i="17"/>
  <c r="BB3129" i="17"/>
  <c r="BB3297" i="17"/>
  <c r="BB5318" i="17"/>
  <c r="BB3372" i="17"/>
  <c r="BB523" i="17"/>
  <c r="BB3417" i="17"/>
  <c r="BB1878" i="17"/>
  <c r="BB5483" i="17"/>
  <c r="BB1907" i="17"/>
  <c r="BB1083" i="17"/>
  <c r="BB6035" i="17"/>
  <c r="BB4291" i="17"/>
  <c r="BB6630" i="17"/>
  <c r="BB7639" i="17"/>
  <c r="BB4966" i="17"/>
  <c r="BB2490" i="17"/>
  <c r="BB4372" i="17"/>
  <c r="BB2889" i="17"/>
  <c r="BB5564" i="17"/>
  <c r="BB4044" i="17"/>
  <c r="BB3062" i="17"/>
  <c r="BB619" i="17"/>
  <c r="BB3473" i="17"/>
  <c r="BB1349" i="17"/>
  <c r="BB934" i="17"/>
  <c r="BB7195" i="17"/>
  <c r="BB2048" i="17"/>
  <c r="BB3506" i="17"/>
  <c r="BB2879" i="17"/>
  <c r="BB4898" i="17"/>
  <c r="BB4053" i="17"/>
  <c r="BB1777" i="17"/>
  <c r="BB3442" i="17"/>
  <c r="BB1382" i="17"/>
  <c r="BB4012" i="17"/>
  <c r="BB3748" i="17"/>
  <c r="BB2574" i="17"/>
  <c r="BB340" i="17"/>
  <c r="BB2519" i="17"/>
  <c r="BB1483" i="17"/>
  <c r="BB6870" i="17"/>
  <c r="BB4693" i="17"/>
  <c r="BB2008" i="17"/>
  <c r="BB6707" i="17"/>
  <c r="BB406" i="17"/>
  <c r="BB1353" i="17"/>
  <c r="BB3583" i="17"/>
  <c r="BB5860" i="17"/>
  <c r="BB6671" i="17"/>
  <c r="BB1208" i="17"/>
  <c r="BB7635" i="17"/>
  <c r="BB5271" i="17"/>
  <c r="BB7294" i="17"/>
  <c r="BB3898" i="17"/>
  <c r="BB3185" i="17"/>
  <c r="BB3015" i="17"/>
  <c r="BB2165" i="17"/>
  <c r="BB7284" i="17"/>
  <c r="BB3468" i="17"/>
  <c r="BB111" i="17"/>
  <c r="BB7517" i="17"/>
  <c r="BB5193" i="17"/>
  <c r="BB4209" i="17"/>
  <c r="BB7102" i="17"/>
  <c r="BB5167" i="17"/>
  <c r="BB4958" i="17"/>
  <c r="BB132" i="17"/>
  <c r="BB503" i="17"/>
  <c r="BB2200" i="17"/>
  <c r="BB2142" i="17"/>
  <c r="BB7557" i="17"/>
  <c r="BB2894" i="17"/>
  <c r="BB116" i="17"/>
  <c r="BB4876" i="17"/>
  <c r="BB4283" i="17"/>
  <c r="BB7169" i="17"/>
  <c r="BB4688" i="17"/>
  <c r="BB5718" i="17"/>
  <c r="BB2934" i="17"/>
  <c r="BB3067" i="17"/>
  <c r="BB7249" i="17"/>
  <c r="BB2059" i="17"/>
  <c r="BB6407" i="17"/>
  <c r="BB394" i="17"/>
  <c r="BB460" i="17"/>
  <c r="BB2249" i="17"/>
  <c r="BB101" i="17"/>
  <c r="BB1775" i="17"/>
  <c r="BB168" i="17"/>
  <c r="BB1148" i="17"/>
  <c r="BB5979" i="17"/>
  <c r="BB7273" i="17"/>
  <c r="BB5839" i="17"/>
  <c r="BB1192" i="17"/>
  <c r="BB632" i="17"/>
  <c r="BB7532" i="17"/>
  <c r="BB1339" i="17"/>
  <c r="BB5837" i="17"/>
  <c r="BB4257" i="17"/>
  <c r="BB1673" i="17"/>
  <c r="BB1929" i="17"/>
  <c r="BB248" i="17"/>
  <c r="BB4135" i="17"/>
  <c r="BB5144" i="17"/>
  <c r="BB1194" i="17"/>
  <c r="BB6691" i="17"/>
  <c r="BB2941" i="17"/>
  <c r="BB3124" i="17"/>
  <c r="BB4814" i="17"/>
  <c r="BB99" i="17"/>
  <c r="BB7669" i="17"/>
  <c r="BB1608" i="17"/>
  <c r="BB3019" i="17"/>
  <c r="BB2397" i="17"/>
  <c r="BB1598" i="17"/>
  <c r="BB534" i="17"/>
  <c r="BB76" i="17"/>
  <c r="BB1389" i="17"/>
  <c r="BB5752" i="17"/>
  <c r="BB2806" i="17"/>
  <c r="BB6401" i="17"/>
  <c r="BB3426" i="17"/>
  <c r="BB6711" i="17"/>
  <c r="BB5291" i="17"/>
  <c r="BB5162" i="17"/>
  <c r="BB2224" i="17"/>
  <c r="BB704" i="17"/>
  <c r="BB5257" i="17"/>
  <c r="BB5898" i="17"/>
  <c r="BB2667" i="17"/>
  <c r="BB4161" i="17"/>
  <c r="BB4344" i="17"/>
  <c r="BB458" i="17"/>
  <c r="BB2431" i="17"/>
  <c r="BB3170" i="17"/>
  <c r="BB5867" i="17"/>
  <c r="BB1391" i="17"/>
  <c r="BB3200" i="17"/>
  <c r="BB6975" i="17"/>
  <c r="BB985" i="17"/>
  <c r="BB2677" i="17"/>
  <c r="BB2875" i="17"/>
  <c r="BB6298" i="17"/>
  <c r="BB374" i="17"/>
  <c r="BB872" i="17"/>
  <c r="BB6270" i="17"/>
  <c r="BB4146" i="17"/>
  <c r="BB6239" i="17"/>
  <c r="BB5077" i="17"/>
  <c r="BB4529" i="17"/>
  <c r="BB331" i="17"/>
  <c r="BB4066" i="17"/>
  <c r="BB514" i="17"/>
  <c r="BB2514" i="17"/>
  <c r="BB4544" i="17"/>
  <c r="BB1687" i="17"/>
  <c r="BB2030" i="17"/>
  <c r="BB7227" i="17"/>
  <c r="BB4279" i="17"/>
  <c r="BB21" i="17"/>
  <c r="BB6135" i="17"/>
  <c r="BB3474" i="17"/>
  <c r="BB3657" i="17"/>
  <c r="BB6283" i="17"/>
  <c r="BB1046" i="17"/>
  <c r="BB7282" i="17"/>
  <c r="BB4840" i="17"/>
  <c r="BB1040" i="17"/>
  <c r="BB4570" i="17"/>
  <c r="BB246" i="17"/>
  <c r="BB6708" i="17"/>
  <c r="BB1024" i="17"/>
  <c r="BB6763" i="17"/>
  <c r="BA6180" i="17"/>
  <c r="BA6267" i="17"/>
  <c r="BA8193" i="17"/>
  <c r="BA7821" i="17"/>
  <c r="BA7802" i="17"/>
  <c r="BA8162" i="17"/>
  <c r="BA7951" i="17"/>
  <c r="BA7826" i="17"/>
  <c r="BA7850" i="17"/>
  <c r="BA8394" i="17"/>
  <c r="BA8129" i="17"/>
  <c r="BA8223" i="17"/>
  <c r="BA8254" i="17"/>
  <c r="BA8309" i="17"/>
  <c r="BA7782" i="17"/>
  <c r="BA8051" i="17"/>
  <c r="BA8368" i="17"/>
  <c r="BA8272" i="17"/>
  <c r="BA8161" i="17"/>
  <c r="BA8391" i="17"/>
  <c r="BA8225" i="17"/>
  <c r="BA8328" i="17"/>
  <c r="BA8207" i="17"/>
  <c r="BA7757" i="17"/>
  <c r="BA8262" i="17"/>
  <c r="BA7710" i="17"/>
  <c r="BA8299" i="17"/>
  <c r="BA7833" i="17"/>
  <c r="BA7978" i="17"/>
  <c r="BA7970" i="17"/>
  <c r="BA8186" i="17"/>
  <c r="BA8127" i="17"/>
  <c r="BA7815" i="17"/>
  <c r="BA8413" i="17"/>
  <c r="BA8140" i="17"/>
  <c r="BA7989" i="17"/>
  <c r="BA8090" i="17"/>
  <c r="BA7974" i="17"/>
  <c r="BA7797" i="17"/>
  <c r="BA7790" i="17"/>
  <c r="BA7786" i="17"/>
  <c r="BA7817" i="17"/>
  <c r="BA7971" i="17"/>
  <c r="BA8340" i="17"/>
  <c r="BA8010" i="17"/>
  <c r="BA8066" i="17"/>
  <c r="BA8036" i="17"/>
  <c r="BA7744" i="17"/>
  <c r="BA7843" i="17"/>
  <c r="BA8257" i="17"/>
  <c r="BA8415" i="17"/>
  <c r="BA8383" i="17"/>
  <c r="BA7841" i="17"/>
  <c r="BA7883" i="17"/>
  <c r="BA8264" i="17"/>
  <c r="BA7673" i="17"/>
  <c r="BA8229" i="17"/>
  <c r="BA7844" i="17"/>
  <c r="BA7873" i="17"/>
  <c r="BA8266" i="17"/>
  <c r="BA7930" i="17"/>
  <c r="BA8134" i="17"/>
  <c r="BA8411" i="17"/>
  <c r="BA8083" i="17"/>
  <c r="BA7935" i="17"/>
  <c r="BA8107" i="17"/>
  <c r="BA4948" i="17"/>
  <c r="BA2852" i="17"/>
  <c r="BA3166" i="17"/>
  <c r="BA579" i="17"/>
  <c r="BA3976" i="17"/>
  <c r="BA4969" i="17"/>
  <c r="BA2803" i="17"/>
  <c r="BA119" i="17"/>
  <c r="BA6150" i="17"/>
  <c r="BA93" i="17"/>
  <c r="BA3067" i="17"/>
  <c r="BA6838" i="17"/>
  <c r="BA1411" i="17"/>
  <c r="BA777" i="17"/>
  <c r="BA5994" i="17"/>
  <c r="BA2126" i="17"/>
  <c r="BA1709" i="17"/>
  <c r="BA8189" i="17"/>
  <c r="BA7681" i="17"/>
  <c r="BA8203" i="17"/>
  <c r="BA7884" i="17"/>
  <c r="BA8300" i="17"/>
  <c r="BA7824" i="17"/>
  <c r="BA8087" i="17"/>
  <c r="BA8302" i="17"/>
  <c r="BA8164" i="17"/>
  <c r="BA7756" i="17"/>
  <c r="BA8239" i="17"/>
  <c r="BA8409" i="17"/>
  <c r="BA7948" i="17"/>
  <c r="BA7830" i="17"/>
  <c r="BA8172" i="17"/>
  <c r="BA8424" i="17"/>
  <c r="BA8227" i="17"/>
  <c r="BA8000" i="17"/>
  <c r="BA8312" i="17"/>
  <c r="BA8209" i="17"/>
  <c r="BA8211" i="17"/>
  <c r="BA7809" i="17"/>
  <c r="BA8417" i="17"/>
  <c r="BA8141" i="17"/>
  <c r="BA8343" i="17"/>
  <c r="BA7737" i="17"/>
  <c r="BA8013" i="17"/>
  <c r="BA8342" i="17"/>
  <c r="BA7838" i="17"/>
  <c r="BA8100" i="17"/>
  <c r="BA7911" i="17"/>
  <c r="BA8270" i="17"/>
  <c r="BA7804" i="17"/>
  <c r="BA8205" i="17"/>
  <c r="BA7707" i="17"/>
  <c r="BA7743" i="17"/>
  <c r="BA8195" i="17"/>
  <c r="BA8245" i="17"/>
  <c r="BA8292" i="17"/>
  <c r="BA7842" i="17"/>
  <c r="BA8358" i="17"/>
  <c r="BA8371" i="17"/>
  <c r="BA8390" i="17"/>
  <c r="BA7877" i="17"/>
  <c r="BA7996" i="17"/>
  <c r="BA8290" i="17"/>
  <c r="BA8156" i="17"/>
  <c r="BA8401" i="17"/>
  <c r="BA7900" i="17"/>
  <c r="BA8268" i="17"/>
  <c r="BA7820" i="17"/>
  <c r="BA7801" i="17"/>
  <c r="BA8149" i="17"/>
  <c r="BA7709" i="17"/>
  <c r="BA8108" i="17"/>
  <c r="BA8329" i="17"/>
  <c r="BA8173" i="17"/>
  <c r="BA7683" i="17"/>
  <c r="BA7755" i="17"/>
  <c r="BA8317" i="17"/>
  <c r="BA8286" i="17"/>
  <c r="BA8274" i="17"/>
  <c r="BA8376" i="17"/>
  <c r="BA8232" i="17"/>
  <c r="BA598" i="17"/>
  <c r="BA4474" i="17"/>
  <c r="BA1336" i="17"/>
  <c r="BA2487" i="17"/>
  <c r="BA1682" i="17"/>
  <c r="BA5222" i="17"/>
  <c r="BA2105" i="17"/>
  <c r="BA261" i="17"/>
  <c r="BA7557" i="17"/>
  <c r="BA1365" i="17"/>
  <c r="BA674" i="17"/>
  <c r="BA4199" i="17"/>
  <c r="BA5401" i="17"/>
  <c r="BA492" i="17"/>
  <c r="BA1686" i="17"/>
  <c r="BA6050" i="17"/>
  <c r="BA5857" i="17"/>
  <c r="BA5502" i="17"/>
  <c r="BA7614" i="17"/>
  <c r="BA5112" i="17"/>
  <c r="BA3047" i="17"/>
  <c r="BA7684" i="17"/>
  <c r="BA8046" i="17"/>
  <c r="BA8196" i="17"/>
  <c r="BA8263" i="17"/>
  <c r="BA8384" i="17"/>
  <c r="BA8388" i="17"/>
  <c r="BA1280" i="17"/>
  <c r="BA3366" i="17"/>
  <c r="BA290" i="17"/>
  <c r="BA8359" i="17"/>
  <c r="BA7861" i="17"/>
  <c r="BA7897" i="17"/>
  <c r="BA8393" i="17"/>
  <c r="BA8028" i="17"/>
  <c r="BA8183" i="17"/>
  <c r="BA8136" i="17"/>
  <c r="BA8397" i="17"/>
  <c r="BA8308" i="17"/>
  <c r="BA7701" i="17"/>
  <c r="BA7963" i="17"/>
  <c r="BA7825" i="17"/>
  <c r="BA7899" i="17"/>
  <c r="BA8418" i="17"/>
  <c r="BA8351" i="17"/>
  <c r="BA7762" i="17"/>
  <c r="BA7960" i="17"/>
  <c r="BA7725" i="17"/>
  <c r="BA8396" i="17"/>
  <c r="BA8077" i="17"/>
  <c r="BA8233" i="17"/>
  <c r="BA7705" i="17"/>
  <c r="BA8433" i="17"/>
  <c r="BA7904" i="17"/>
  <c r="BA8098" i="17"/>
  <c r="BA7879" i="17"/>
  <c r="BA7909" i="17"/>
  <c r="BA7953" i="17"/>
  <c r="BA7847" i="17"/>
  <c r="BA7880" i="17"/>
  <c r="BA8050" i="17"/>
  <c r="BA8048" i="17"/>
  <c r="BA7980" i="17"/>
  <c r="BA8243" i="17"/>
  <c r="BA7792" i="17"/>
  <c r="BA7862" i="17"/>
  <c r="BA8024" i="17"/>
  <c r="BA7914" i="17"/>
  <c r="BA8363" i="17"/>
  <c r="BA8009" i="17"/>
  <c r="BA8103" i="17"/>
  <c r="BA8273" i="17"/>
  <c r="BA7806" i="17"/>
  <c r="BA8258" i="17"/>
  <c r="BA8380" i="17"/>
  <c r="BA8364" i="17"/>
  <c r="BA8039" i="17"/>
  <c r="BA7714" i="17"/>
  <c r="BA8246" i="17"/>
  <c r="BA8071" i="17"/>
  <c r="BA8219" i="17"/>
  <c r="BA8221" i="17"/>
  <c r="BA8230" i="17"/>
  <c r="BA8297" i="17"/>
  <c r="BA8276" i="17"/>
  <c r="BA7874" i="17"/>
  <c r="BA8252" i="17"/>
  <c r="BA7919" i="17"/>
  <c r="BA8110" i="17"/>
  <c r="BA7888" i="17"/>
  <c r="BA8398" i="17"/>
  <c r="BA7730" i="17"/>
  <c r="BA7952" i="17"/>
  <c r="BA5583" i="17"/>
  <c r="BA3173" i="17"/>
  <c r="BA7127" i="17"/>
  <c r="BA124" i="17"/>
  <c r="BA6258" i="17"/>
  <c r="BA2010" i="17"/>
  <c r="BA3874" i="17"/>
  <c r="BA4137" i="17"/>
  <c r="BA5713" i="17"/>
  <c r="BA2629" i="17"/>
  <c r="BA3364" i="17"/>
  <c r="BA2439" i="17"/>
  <c r="BA7181" i="17"/>
  <c r="BA5541" i="17"/>
  <c r="BA1514" i="17"/>
  <c r="BA2064" i="17"/>
  <c r="BA1959" i="17"/>
  <c r="BA6494" i="17"/>
  <c r="BA2141" i="17"/>
  <c r="BA7629" i="17"/>
  <c r="BA7711" i="17"/>
  <c r="BA8298" i="17"/>
  <c r="BA7849" i="17"/>
  <c r="BA8075" i="17"/>
  <c r="BA8320" i="17"/>
  <c r="BA8282" i="17"/>
  <c r="BA8104" i="17"/>
  <c r="BA7881" i="17"/>
  <c r="BA7921" i="17"/>
  <c r="BA8315" i="17"/>
  <c r="BA7770" i="17"/>
  <c r="BA7903" i="17"/>
  <c r="BA8145" i="17"/>
  <c r="BA8188" i="17"/>
  <c r="BA7932" i="17"/>
  <c r="BA8192" i="17"/>
  <c r="BA8109" i="17"/>
  <c r="BA7736" i="17"/>
  <c r="BA8326" i="17"/>
  <c r="BA8142" i="17"/>
  <c r="BA8350" i="17"/>
  <c r="BA8408" i="17"/>
  <c r="BA7715" i="17"/>
  <c r="BA7887" i="17"/>
  <c r="BA8130" i="17"/>
  <c r="BA7819" i="17"/>
  <c r="BA7934" i="17"/>
  <c r="BA8111" i="17"/>
  <c r="BA8012" i="17"/>
  <c r="BA8425" i="17"/>
  <c r="BA7859" i="17"/>
  <c r="BA7845" i="17"/>
  <c r="BA7956" i="17"/>
  <c r="BA8305" i="17"/>
  <c r="BA8430" i="17"/>
  <c r="BA7865" i="17"/>
  <c r="BA8333" i="17"/>
  <c r="BA8168" i="17"/>
  <c r="BA7928" i="17"/>
  <c r="BA8184" i="17"/>
  <c r="BA7937" i="17"/>
  <c r="BA8271" i="17"/>
  <c r="BA8316" i="17"/>
  <c r="BA7868" i="17"/>
  <c r="BA7912" i="17"/>
  <c r="BA8008" i="17"/>
  <c r="BA8070" i="17"/>
  <c r="BA7694" i="17"/>
  <c r="BA8022" i="17"/>
  <c r="BA7766" i="17"/>
  <c r="BA8341" i="17"/>
  <c r="BA8399" i="17"/>
  <c r="BA7682" i="17"/>
  <c r="BA8319" i="17"/>
  <c r="BA8283" i="17"/>
  <c r="BA8078" i="17"/>
  <c r="BA7972" i="17"/>
  <c r="BA7893" i="17"/>
  <c r="BA8334" i="17"/>
  <c r="BA8416" i="17"/>
  <c r="BA7793" i="17"/>
  <c r="BA7795" i="17"/>
  <c r="BA7906" i="17"/>
  <c r="BA8265" i="17"/>
  <c r="BA1517" i="17"/>
  <c r="BA2833" i="17"/>
  <c r="BA2693" i="17"/>
  <c r="BA259" i="17"/>
  <c r="BA4404" i="17"/>
  <c r="BA2446" i="17"/>
  <c r="BA471" i="17"/>
  <c r="BA2455" i="17"/>
  <c r="BA2259" i="17"/>
  <c r="BA897" i="17"/>
  <c r="BA6956" i="17"/>
  <c r="BA1587" i="17"/>
  <c r="BA5655" i="17"/>
  <c r="BA6723" i="17"/>
  <c r="BA6693" i="17"/>
  <c r="BA1716" i="17"/>
  <c r="BA1226" i="17"/>
  <c r="BA3552" i="17"/>
  <c r="BA5968" i="17"/>
  <c r="BA8068" i="17"/>
  <c r="BA8275" i="17"/>
  <c r="BA7822" i="17"/>
  <c r="BA7837" i="17"/>
  <c r="BA7997" i="17"/>
  <c r="BA8336" i="17"/>
  <c r="BA8423" i="17"/>
  <c r="BA8381" i="17"/>
  <c r="BA7708" i="17"/>
  <c r="BA8034" i="17"/>
  <c r="BA7892" i="17"/>
  <c r="BA7924" i="17"/>
  <c r="BA8158" i="17"/>
  <c r="BA8244" i="17"/>
  <c r="BA7965" i="17"/>
  <c r="BA7680" i="17"/>
  <c r="BA8132" i="17"/>
  <c r="BA7712" i="17"/>
  <c r="BA8202" i="17"/>
  <c r="BA8422" i="17"/>
  <c r="BA8148" i="17"/>
  <c r="BA7747" i="17"/>
  <c r="BA8122" i="17"/>
  <c r="BA7778" i="17"/>
  <c r="BA8067" i="17"/>
  <c r="BA8076" i="17"/>
  <c r="BA7729" i="17"/>
  <c r="BA8121" i="17"/>
  <c r="BA8287" i="17"/>
  <c r="BA8174" i="17"/>
  <c r="BA8138" i="17"/>
  <c r="BA8385" i="17"/>
  <c r="BA7977" i="17"/>
  <c r="BA7992" i="17"/>
  <c r="BA8373" i="17"/>
  <c r="BA7752" i="17"/>
  <c r="BA7748" i="17"/>
  <c r="BA7785" i="17"/>
  <c r="BA8296" i="17"/>
  <c r="BA8250" i="17"/>
  <c r="BA7713" i="17"/>
  <c r="BA7719" i="17"/>
  <c r="BA1306" i="17"/>
  <c r="BA6250" i="17"/>
  <c r="BA2861" i="17"/>
  <c r="BA2466" i="17"/>
  <c r="BA6907" i="17"/>
  <c r="BA7116" i="17"/>
  <c r="BA6176" i="17"/>
  <c r="BA4136" i="17"/>
  <c r="BA7321" i="17"/>
  <c r="BA5558" i="17"/>
  <c r="BA2398" i="17"/>
  <c r="BA4200" i="17"/>
  <c r="BA7230" i="17"/>
  <c r="BA1459" i="17"/>
  <c r="BA4390" i="17"/>
  <c r="BA3257" i="17"/>
  <c r="BA8052" i="17"/>
  <c r="BA7999" i="17"/>
  <c r="BA7759" i="17"/>
  <c r="BA8197" i="17"/>
  <c r="BA8259" i="17"/>
  <c r="BA7803" i="17"/>
  <c r="BA7722" i="17"/>
  <c r="BA7901" i="17"/>
  <c r="BA8255" i="17"/>
  <c r="BA8347" i="17"/>
  <c r="BA8016" i="17"/>
  <c r="BA7998" i="17"/>
  <c r="BA7728" i="17"/>
  <c r="BA8318" i="17"/>
  <c r="BA7733" i="17"/>
  <c r="BA8198" i="17"/>
  <c r="BA8247" i="17"/>
  <c r="BA8029" i="17"/>
  <c r="BA7800" i="17"/>
  <c r="BA8179" i="17"/>
  <c r="BA8147" i="17"/>
  <c r="BA8199" i="17"/>
  <c r="BA8242" i="17"/>
  <c r="BA8249" i="17"/>
  <c r="BA8073" i="17"/>
  <c r="BA8096" i="17"/>
  <c r="BA8362" i="17"/>
  <c r="BA7742" i="17"/>
  <c r="BA8176" i="17"/>
  <c r="BA8331" i="17"/>
  <c r="BA8420" i="17"/>
  <c r="BA8001" i="17"/>
  <c r="BA7855" i="17"/>
  <c r="BA7717" i="17"/>
  <c r="BA7750" i="17"/>
  <c r="BA8412" i="17"/>
  <c r="BA7718" i="17"/>
  <c r="BA8114" i="17"/>
  <c r="BA7678" i="17"/>
  <c r="BA8348" i="17"/>
  <c r="BA7848" i="17"/>
  <c r="BA8267" i="17"/>
  <c r="BA5039" i="17"/>
  <c r="BA164" i="17"/>
  <c r="BA4375" i="17"/>
  <c r="BA7896" i="17"/>
  <c r="BA8033" i="17"/>
  <c r="BA8240" i="17"/>
  <c r="BA7745" i="17"/>
  <c r="BA7784" i="17"/>
  <c r="BA7923" i="17"/>
  <c r="BA8185" i="17"/>
  <c r="BA8346" i="17"/>
  <c r="BA7871" i="17"/>
  <c r="BA7939" i="17"/>
  <c r="BA7798" i="17"/>
  <c r="BA8355" i="17"/>
  <c r="BA8002" i="17"/>
  <c r="BA8349" i="17"/>
  <c r="BA8337" i="17"/>
  <c r="BA7706" i="17"/>
  <c r="BA7779" i="17"/>
  <c r="BA7986" i="17"/>
  <c r="BA7741" i="17"/>
  <c r="BA7853" i="17"/>
  <c r="BA8094" i="17"/>
  <c r="BA8128" i="17"/>
  <c r="BA8410" i="17"/>
  <c r="BA8407" i="17"/>
  <c r="BA8064" i="17"/>
  <c r="BA8144" i="17"/>
  <c r="BA8395" i="17"/>
  <c r="BA8146" i="17"/>
  <c r="BA8294" i="17"/>
  <c r="BA7910" i="17"/>
  <c r="BA8015" i="17"/>
  <c r="BA7760" i="17"/>
  <c r="BA8389" i="17"/>
  <c r="BA7982" i="17"/>
  <c r="BA7808" i="17"/>
  <c r="BA8214" i="17"/>
  <c r="BA7875" i="17"/>
  <c r="BA7739" i="17"/>
  <c r="BA8237" i="17"/>
  <c r="BA7949" i="17"/>
  <c r="BA8102" i="17"/>
  <c r="BA7870" i="17"/>
  <c r="BA1243" i="17"/>
  <c r="BA5027" i="17"/>
  <c r="BA5024" i="17"/>
  <c r="BA1056" i="17"/>
  <c r="BA2946" i="17"/>
  <c r="BA5715" i="17"/>
  <c r="BA7505" i="17"/>
  <c r="BA5969" i="17"/>
  <c r="BA4979" i="17"/>
  <c r="BA3240" i="17"/>
  <c r="BA5387" i="17"/>
  <c r="BA6216" i="17"/>
  <c r="BA819" i="17"/>
  <c r="BA4386" i="17"/>
  <c r="BA7867" i="17"/>
  <c r="BA7916" i="17"/>
  <c r="BA8150" i="17"/>
  <c r="BA7721" i="17"/>
  <c r="BA7966" i="17"/>
  <c r="BA7925" i="17"/>
  <c r="BA8352" i="17"/>
  <c r="BA7905" i="17"/>
  <c r="BA7902" i="17"/>
  <c r="BA8431" i="17"/>
  <c r="BA7917" i="17"/>
  <c r="BA8011" i="17"/>
  <c r="BA7894" i="17"/>
  <c r="BA7831" i="17"/>
  <c r="BA7828" i="17"/>
  <c r="BA8047" i="17"/>
  <c r="BA8175" i="17"/>
  <c r="BA8003" i="17"/>
  <c r="BA7816" i="17"/>
  <c r="BA7975" i="17"/>
  <c r="BA7942" i="17"/>
  <c r="BA8335" i="17"/>
  <c r="BA7781" i="17"/>
  <c r="BA8032" i="17"/>
  <c r="BA8260" i="17"/>
  <c r="BA8327" i="17"/>
  <c r="BA8278" i="17"/>
  <c r="BA7827" i="17"/>
  <c r="BA8120" i="17"/>
  <c r="BA7950" i="17"/>
  <c r="BA8126" i="17"/>
  <c r="BA8089" i="17"/>
  <c r="BA7947" i="17"/>
  <c r="BA8289" i="17"/>
  <c r="BA7835" i="17"/>
  <c r="BA7724" i="17"/>
  <c r="BA7864" i="17"/>
  <c r="BA8081" i="17"/>
  <c r="BA7995" i="17"/>
  <c r="BA8284" i="17"/>
  <c r="BA7856" i="17"/>
  <c r="BA8137" i="17"/>
  <c r="BA5185" i="17"/>
  <c r="BA5279" i="17"/>
  <c r="BA3020" i="17"/>
  <c r="BA6595" i="17"/>
  <c r="BA5356" i="17"/>
  <c r="BA3897" i="17"/>
  <c r="BA1302" i="17"/>
  <c r="BA5737" i="17"/>
  <c r="BA3982" i="17"/>
  <c r="BA642" i="17"/>
  <c r="BA5786" i="17"/>
  <c r="BA1247" i="17"/>
  <c r="BA203" i="17"/>
  <c r="BA7260" i="17"/>
  <c r="BA8332" i="17"/>
  <c r="BA8014" i="17"/>
  <c r="BA8226" i="17"/>
  <c r="BA8370" i="17"/>
  <c r="BA8045" i="17"/>
  <c r="BA7813" i="17"/>
  <c r="BA8093" i="17"/>
  <c r="BA8200" i="17"/>
  <c r="BA7674" i="17"/>
  <c r="BA8020" i="17"/>
  <c r="BA8217" i="17"/>
  <c r="BA8153" i="17"/>
  <c r="BA7863" i="17"/>
  <c r="BA8434" i="17"/>
  <c r="BA7689" i="17"/>
  <c r="BA8177" i="17"/>
  <c r="BA8414" i="17"/>
  <c r="BA7796" i="17"/>
  <c r="BA8055" i="17"/>
  <c r="BA8133" i="17"/>
  <c r="BA7945" i="17"/>
  <c r="BA7688" i="17"/>
  <c r="BA7735" i="17"/>
  <c r="BA7773" i="17"/>
  <c r="BA7886" i="17"/>
  <c r="BA8085" i="17"/>
  <c r="BA7907" i="17"/>
  <c r="BA7964" i="17"/>
  <c r="BA8155" i="17"/>
  <c r="BA7672" i="17"/>
  <c r="BA8344" i="17"/>
  <c r="BA8143" i="17"/>
  <c r="BA7812" i="17"/>
  <c r="BA8040" i="17"/>
  <c r="BA8330" i="17"/>
  <c r="BA8361" i="17"/>
  <c r="BA8062" i="17"/>
  <c r="BA8345" i="17"/>
  <c r="BA8429" i="17"/>
  <c r="BA7758" i="17"/>
  <c r="BA8218" i="17"/>
  <c r="BA8253" i="17"/>
  <c r="BA7295" i="17"/>
  <c r="BA3293" i="17"/>
  <c r="BA6171" i="17"/>
  <c r="BA7056" i="17"/>
  <c r="BA6718" i="17"/>
  <c r="BA2673" i="17"/>
  <c r="BA1214" i="17"/>
  <c r="BA4546" i="17"/>
  <c r="BA5218" i="17"/>
  <c r="BA6991" i="17"/>
  <c r="BA4051" i="17"/>
  <c r="BA460" i="17"/>
  <c r="BA3555" i="17"/>
  <c r="BA3954" i="17"/>
  <c r="BA7780" i="17"/>
  <c r="BA7834" i="17"/>
  <c r="BA7985" i="17"/>
  <c r="BA7988" i="17"/>
  <c r="BA8228" i="17"/>
  <c r="BA8159" i="17"/>
  <c r="BA8065" i="17"/>
  <c r="BA8324" i="17"/>
  <c r="BA8063" i="17"/>
  <c r="BA8311" i="17"/>
  <c r="BA8082" i="17"/>
  <c r="BA7823" i="17"/>
  <c r="BA7854" i="17"/>
  <c r="BA8231" i="17"/>
  <c r="BA8072" i="17"/>
  <c r="BA8378" i="17"/>
  <c r="BA8432" i="17"/>
  <c r="BA7746" i="17"/>
  <c r="BA8004" i="17"/>
  <c r="BA8426" i="17"/>
  <c r="BA8279" i="17"/>
  <c r="BA8115" i="17"/>
  <c r="BA7698" i="17"/>
  <c r="BA7969" i="17"/>
  <c r="BA8236" i="17"/>
  <c r="BA8404" i="17"/>
  <c r="BA7840" i="17"/>
  <c r="BA8117" i="17"/>
  <c r="BA8314" i="17"/>
  <c r="BA7704" i="17"/>
  <c r="BA7891" i="17"/>
  <c r="BA7941" i="17"/>
  <c r="BA8152" i="17"/>
  <c r="BA7913" i="17"/>
  <c r="BA7685" i="17"/>
  <c r="BA8369" i="17"/>
  <c r="BA8251" i="17"/>
  <c r="BA8353" i="17"/>
  <c r="BA8125" i="17"/>
  <c r="BA7878" i="17"/>
  <c r="BA8061" i="17"/>
  <c r="BA7738" i="17"/>
  <c r="BA4604" i="17"/>
  <c r="BA5629" i="17"/>
  <c r="BA4479" i="17"/>
  <c r="BA7818" i="17"/>
  <c r="BA8113" i="17"/>
  <c r="BA7987" i="17"/>
  <c r="BA8419" i="17"/>
  <c r="BA7788" i="17"/>
  <c r="BA7866" i="17"/>
  <c r="BA7771" i="17"/>
  <c r="BA7723" i="17"/>
  <c r="BA8212" i="17"/>
  <c r="BA8357" i="17"/>
  <c r="BA8295" i="17"/>
  <c r="BA8088" i="17"/>
  <c r="BA8026" i="17"/>
  <c r="BA7829" i="17"/>
  <c r="BA8224" i="17"/>
  <c r="BA7852" i="17"/>
  <c r="BA7933" i="17"/>
  <c r="BA7791" i="17"/>
  <c r="BA7692" i="17"/>
  <c r="BA7670" i="17"/>
  <c r="BA7687" i="17"/>
  <c r="BA1200" i="17"/>
  <c r="BA3725" i="17"/>
  <c r="BA2392" i="17"/>
  <c r="BA1015" i="17"/>
  <c r="BA7151" i="17"/>
  <c r="BA7506" i="17"/>
  <c r="BA166" i="17"/>
  <c r="BA1155" i="17"/>
  <c r="BA2903" i="17"/>
  <c r="BA333" i="17"/>
  <c r="BA514" i="17"/>
  <c r="BA5829" i="17"/>
  <c r="BA3592" i="17"/>
  <c r="BA6933" i="17"/>
  <c r="BA7416" i="17"/>
  <c r="BA2059" i="17"/>
  <c r="BA4243" i="17"/>
  <c r="BA5406" i="17"/>
  <c r="BA2032" i="17"/>
  <c r="BA7395" i="17"/>
  <c r="BA1052" i="17"/>
  <c r="BA5798" i="17"/>
  <c r="BA2224" i="17"/>
  <c r="BA4722" i="17"/>
  <c r="BA5293" i="17"/>
  <c r="BA57" i="17"/>
  <c r="BA2501" i="17"/>
  <c r="BA3925" i="17"/>
  <c r="BA219" i="17"/>
  <c r="BA1310" i="17"/>
  <c r="BA5661" i="17"/>
  <c r="BA724" i="17"/>
  <c r="BA4841" i="17"/>
  <c r="BA6091" i="17"/>
  <c r="BA1586" i="17"/>
  <c r="BA3844" i="17"/>
  <c r="BA7188" i="17"/>
  <c r="BA5679" i="17"/>
  <c r="BA3655" i="17"/>
  <c r="BA3685" i="17"/>
  <c r="BA3569" i="17"/>
  <c r="BA2119" i="17"/>
  <c r="BA3951" i="17"/>
  <c r="BA3800" i="17"/>
  <c r="BA6115" i="17"/>
  <c r="BA843" i="17"/>
  <c r="BA182" i="17"/>
  <c r="BA2251" i="17"/>
  <c r="BA3776" i="17"/>
  <c r="BA7362" i="17"/>
  <c r="BA2821" i="17"/>
  <c r="BA4768" i="17"/>
  <c r="BA5202" i="17"/>
  <c r="BA6953" i="17"/>
  <c r="BA7006" i="17"/>
  <c r="BA3136" i="17"/>
  <c r="BA5145" i="17"/>
  <c r="BA6493" i="17"/>
  <c r="BA6391" i="17"/>
  <c r="BA5232" i="17"/>
  <c r="BA3633" i="17"/>
  <c r="BA7276" i="17"/>
  <c r="BA1528" i="17"/>
  <c r="BA2262" i="17"/>
  <c r="BA4787" i="17"/>
  <c r="BA2333" i="17"/>
  <c r="BA4895" i="17"/>
  <c r="BA760" i="17"/>
  <c r="BA5281" i="17"/>
  <c r="BA1126" i="17"/>
  <c r="BA6775" i="17"/>
  <c r="BA5863" i="17"/>
  <c r="BA1324" i="17"/>
  <c r="BA1453" i="17"/>
  <c r="BA3035" i="17"/>
  <c r="BA2836" i="17"/>
  <c r="BA4267" i="17"/>
  <c r="BA7511" i="17"/>
  <c r="BA5471" i="17"/>
  <c r="BA5841" i="17"/>
  <c r="BA4037" i="17"/>
  <c r="BA2425" i="17"/>
  <c r="BA6622" i="17"/>
  <c r="BA2927" i="17"/>
  <c r="BA7772" i="17"/>
  <c r="BA8037" i="17"/>
  <c r="BA8238" i="17"/>
  <c r="BA7807" i="17"/>
  <c r="BA7734" i="17"/>
  <c r="BA8307" i="17"/>
  <c r="BA8400" i="17"/>
  <c r="BA7761" i="17"/>
  <c r="BA7882" i="17"/>
  <c r="BA7931" i="17"/>
  <c r="BA8166" i="17"/>
  <c r="BA7749" i="17"/>
  <c r="BA8216" i="17"/>
  <c r="BA8366" i="17"/>
  <c r="BA8112" i="17"/>
  <c r="BA7961" i="17"/>
  <c r="BA8180" i="17"/>
  <c r="BA7731" i="17"/>
  <c r="BA7695" i="17"/>
  <c r="BA8139" i="17"/>
  <c r="BA8365" i="17"/>
  <c r="BA2286" i="17"/>
  <c r="BA2016" i="17"/>
  <c r="BA5362" i="17"/>
  <c r="BA5707" i="17"/>
  <c r="BA5966" i="17"/>
  <c r="BA6620" i="17"/>
  <c r="BA1629" i="17"/>
  <c r="BA1034" i="17"/>
  <c r="BA1878" i="17"/>
  <c r="BA4456" i="17"/>
  <c r="BA570" i="17"/>
  <c r="BA7456" i="17"/>
  <c r="BA853" i="17"/>
  <c r="BA7623" i="17"/>
  <c r="BA2921" i="17"/>
  <c r="BA453" i="17"/>
  <c r="BA4447" i="17"/>
  <c r="BA738" i="17"/>
  <c r="BA710" i="17"/>
  <c r="BA3498" i="17"/>
  <c r="BA284" i="17"/>
  <c r="BA822" i="17"/>
  <c r="BA1077" i="17"/>
  <c r="BA3868" i="17"/>
  <c r="BA3026" i="17"/>
  <c r="BA3723" i="17"/>
  <c r="BA8169" i="17"/>
  <c r="BA8427" i="17"/>
  <c r="BA8213" i="17"/>
  <c r="BA7777" i="17"/>
  <c r="BA8135" i="17"/>
  <c r="BA7832" i="17"/>
  <c r="BA8019" i="17"/>
  <c r="BA7839" i="17"/>
  <c r="BA8301" i="17"/>
  <c r="BA8256" i="17"/>
  <c r="BA8215" i="17"/>
  <c r="BA7968" i="17"/>
  <c r="BA8206" i="17"/>
  <c r="BA7693" i="17"/>
  <c r="BA8382" i="17"/>
  <c r="BA8323" i="17"/>
  <c r="BA8241" i="17"/>
  <c r="BA8060" i="17"/>
  <c r="BA8095" i="17"/>
  <c r="BA8069" i="17"/>
  <c r="BA7720" i="17"/>
  <c r="BA3090" i="17"/>
  <c r="BA5410" i="17"/>
  <c r="BA6736" i="17"/>
  <c r="BA4772" i="17"/>
  <c r="BA5046" i="17"/>
  <c r="BA3245" i="17"/>
  <c r="BA2334" i="17"/>
  <c r="BA1987" i="17"/>
  <c r="BA1634" i="17"/>
  <c r="BA5663" i="17"/>
  <c r="BA2513" i="17"/>
  <c r="BA2525" i="17"/>
  <c r="BA1850" i="17"/>
  <c r="BA6989" i="17"/>
  <c r="BA5424" i="17"/>
  <c r="BA1675" i="17"/>
  <c r="BA5862" i="17"/>
  <c r="BA6943" i="17"/>
  <c r="BA542" i="17"/>
  <c r="BA7667" i="17"/>
  <c r="BA2345" i="17"/>
  <c r="BA4597" i="17"/>
  <c r="BA117" i="17"/>
  <c r="BA380" i="17"/>
  <c r="BA3281" i="17"/>
  <c r="BA4836" i="17"/>
  <c r="BA4405" i="17"/>
  <c r="BA3457" i="17"/>
  <c r="BA2249" i="17"/>
  <c r="BA5898" i="17"/>
  <c r="BA6599" i="17"/>
  <c r="BA6690" i="17"/>
  <c r="BA5301" i="17"/>
  <c r="BA3812" i="17"/>
  <c r="BA6715" i="17"/>
  <c r="BA5808" i="17"/>
  <c r="BA7500" i="17"/>
  <c r="BA610" i="17"/>
  <c r="BA3468" i="17"/>
  <c r="BA1992" i="17"/>
  <c r="BA3612" i="17"/>
  <c r="BA722" i="17"/>
  <c r="BA4813" i="17"/>
  <c r="BA943" i="17"/>
  <c r="BA3866" i="17"/>
  <c r="BA1630" i="17"/>
  <c r="BA1729" i="17"/>
  <c r="BA5682" i="17"/>
  <c r="BA5322" i="17"/>
  <c r="BA3585" i="17"/>
  <c r="BA1609" i="17"/>
  <c r="BA7078" i="17"/>
  <c r="BA3843" i="17"/>
  <c r="BA7063" i="17"/>
  <c r="BA3666" i="17"/>
  <c r="BA5998" i="17"/>
  <c r="BA3452" i="17"/>
  <c r="BA1000" i="17"/>
  <c r="BA816" i="17"/>
  <c r="BA7666" i="17"/>
  <c r="BA6697" i="17"/>
  <c r="BA2721" i="17"/>
  <c r="BA7567" i="17"/>
  <c r="BA3258" i="17"/>
  <c r="BA4441" i="17"/>
  <c r="BA3572" i="17"/>
  <c r="BA4304" i="17"/>
  <c r="BA3535" i="17"/>
  <c r="BA5955" i="17"/>
  <c r="BA206" i="17"/>
  <c r="BA7490" i="17"/>
  <c r="BA6787" i="17"/>
  <c r="BA2406" i="17"/>
  <c r="BA4874" i="17"/>
  <c r="BA6701" i="17"/>
  <c r="BA5928" i="17"/>
  <c r="BA7583" i="17"/>
  <c r="BA3470" i="17"/>
  <c r="BA5210" i="17"/>
  <c r="BA6985" i="17"/>
  <c r="BA450" i="17"/>
  <c r="BA74" i="17"/>
  <c r="BA3825" i="17"/>
  <c r="BA3593" i="17"/>
  <c r="BA3091" i="17"/>
  <c r="BA7559" i="17"/>
  <c r="BA4852" i="17"/>
  <c r="BA2257" i="17"/>
  <c r="BA5631" i="17"/>
  <c r="BA6709" i="17"/>
  <c r="BA6939" i="17"/>
  <c r="BA4980" i="17"/>
  <c r="BA6877" i="17"/>
  <c r="BA4919" i="17"/>
  <c r="BA1281" i="17"/>
  <c r="BA4524" i="17"/>
  <c r="BA5416" i="17"/>
  <c r="BA2176" i="17"/>
  <c r="BA1659" i="17"/>
  <c r="BA7805" i="17"/>
  <c r="BA8038" i="17"/>
  <c r="BA7990" i="17"/>
  <c r="BA7929" i="17"/>
  <c r="BA8403" i="17"/>
  <c r="BA8178" i="17"/>
  <c r="BA8006" i="17"/>
  <c r="BA7915" i="17"/>
  <c r="BA8118" i="17"/>
  <c r="BA8421" i="17"/>
  <c r="BA7676" i="17"/>
  <c r="BA7671" i="17"/>
  <c r="BA8354" i="17"/>
  <c r="BA7981" i="17"/>
  <c r="BA8097" i="17"/>
  <c r="BA8304" i="17"/>
  <c r="BA8220" i="17"/>
  <c r="BA7774" i="17"/>
  <c r="BA8131" i="17"/>
  <c r="BA7926" i="17"/>
  <c r="BA8306" i="17"/>
  <c r="BA4141" i="17"/>
  <c r="BA6129" i="17"/>
  <c r="BA6290" i="17"/>
  <c r="BA6337" i="17"/>
  <c r="BA2774" i="17"/>
  <c r="BA3474" i="17"/>
  <c r="BA2710" i="17"/>
  <c r="BA1142" i="17"/>
  <c r="BA2057" i="17"/>
  <c r="BA6336" i="17"/>
  <c r="BA4171" i="17"/>
  <c r="BA6721" i="17"/>
  <c r="BA4406" i="17"/>
  <c r="BA702" i="17"/>
  <c r="BA4087" i="17"/>
  <c r="BA6740" i="17"/>
  <c r="BA4957" i="17"/>
  <c r="BA5456" i="17"/>
  <c r="BA7124" i="17"/>
  <c r="BA4501" i="17"/>
  <c r="BA7475" i="17"/>
  <c r="BA3611" i="17"/>
  <c r="BA5757" i="17"/>
  <c r="BA4877" i="17"/>
  <c r="BA6851" i="17"/>
  <c r="BA1271" i="17"/>
  <c r="BA1083" i="17"/>
  <c r="BA2374" i="17"/>
  <c r="BA4477" i="17"/>
  <c r="BA1900" i="17"/>
  <c r="BA4273" i="17"/>
  <c r="BA5992" i="17"/>
  <c r="BA1749" i="17"/>
  <c r="BA6533" i="17"/>
  <c r="BA4220" i="17"/>
  <c r="BA2994" i="17"/>
  <c r="BA3030" i="17"/>
  <c r="BA4816" i="17"/>
  <c r="BA3577" i="17"/>
  <c r="BA1108" i="17"/>
  <c r="BA7106" i="17"/>
  <c r="BA6677" i="17"/>
  <c r="BA4530" i="17"/>
  <c r="BA3188" i="17"/>
  <c r="BA5490" i="17"/>
  <c r="BA1322" i="17"/>
  <c r="BA5903" i="17"/>
  <c r="BA3587" i="17"/>
  <c r="BA309" i="17"/>
  <c r="BA7348" i="17"/>
  <c r="BA6191" i="17"/>
  <c r="BA902" i="17"/>
  <c r="BA5876" i="17"/>
  <c r="BA1379" i="17"/>
  <c r="BA1402" i="17"/>
  <c r="BA4719" i="17"/>
  <c r="BA3268" i="17"/>
  <c r="BA2677" i="17"/>
  <c r="BA1041" i="17"/>
  <c r="BA4010" i="17"/>
  <c r="BA2409" i="17"/>
  <c r="BA520" i="17"/>
  <c r="BA971" i="17"/>
  <c r="BA7213" i="17"/>
  <c r="BA5276" i="17"/>
  <c r="BA3216" i="17"/>
  <c r="BA3496" i="17"/>
  <c r="BA4303" i="17"/>
  <c r="BA7071" i="17"/>
  <c r="BA2497" i="17"/>
  <c r="BA2965" i="17"/>
  <c r="BA1170" i="17"/>
  <c r="BA2498" i="17"/>
  <c r="BA2451" i="17"/>
  <c r="BA3218" i="17"/>
  <c r="BA6022" i="17"/>
  <c r="BA562" i="17"/>
  <c r="BA4358" i="17"/>
  <c r="BA5008" i="17"/>
  <c r="BA3439" i="17"/>
  <c r="BA5372" i="17"/>
  <c r="BA3537" i="17"/>
  <c r="BA1823" i="17"/>
  <c r="BA1852" i="17"/>
  <c r="BA2952" i="17"/>
  <c r="BA6743" i="17"/>
  <c r="BA7003" i="17"/>
  <c r="BA8387" i="17"/>
  <c r="BA7938" i="17"/>
  <c r="BA8428" i="17"/>
  <c r="BA7787" i="17"/>
  <c r="BA7890" i="17"/>
  <c r="BA7794" i="17"/>
  <c r="BA8248" i="17"/>
  <c r="BA8386" i="17"/>
  <c r="BA7740" i="17"/>
  <c r="BA7908" i="17"/>
  <c r="BA7699" i="17"/>
  <c r="BA7769" i="17"/>
  <c r="BA8074" i="17"/>
  <c r="BA8181" i="17"/>
  <c r="BA7962" i="17"/>
  <c r="BA8372" i="17"/>
  <c r="BA7767" i="17"/>
  <c r="BA8356" i="17"/>
  <c r="BA7700" i="17"/>
  <c r="BA8204" i="17"/>
  <c r="BA7860" i="17"/>
  <c r="BA1996" i="17"/>
  <c r="BA5332" i="17"/>
  <c r="BA4089" i="17"/>
  <c r="BA4784" i="17"/>
  <c r="BA427" i="17"/>
  <c r="BA4400" i="17"/>
  <c r="BA1128" i="17"/>
  <c r="BA4043" i="17"/>
  <c r="BA8261" i="17"/>
  <c r="BA7763" i="17"/>
  <c r="BA7936" i="17"/>
  <c r="BA7983" i="17"/>
  <c r="BA7976" i="17"/>
  <c r="BA8154" i="17"/>
  <c r="BA8201" i="17"/>
  <c r="BA8406" i="17"/>
  <c r="BA8187" i="17"/>
  <c r="BA7991" i="17"/>
  <c r="BA8031" i="17"/>
  <c r="BA8377" i="17"/>
  <c r="BA7872" i="17"/>
  <c r="BA8291" i="17"/>
  <c r="BA8057" i="17"/>
  <c r="BA8293" i="17"/>
  <c r="BA8163" i="17"/>
  <c r="BA8056" i="17"/>
  <c r="BA8106" i="17"/>
  <c r="BA7727" i="17"/>
  <c r="BA8281" i="17"/>
  <c r="BA5812" i="17"/>
  <c r="BA3518" i="17"/>
  <c r="BA938" i="17"/>
  <c r="BA1475" i="17"/>
  <c r="BA2939" i="17"/>
  <c r="BA5189" i="17"/>
  <c r="BA3742" i="17"/>
  <c r="BA1884" i="17"/>
  <c r="BA2850" i="17"/>
  <c r="BA4885" i="17"/>
  <c r="BA6582" i="17"/>
  <c r="BA4950" i="17"/>
  <c r="BA2905" i="17"/>
  <c r="BA4925" i="17"/>
  <c r="BA4493" i="17"/>
  <c r="BA153" i="17"/>
  <c r="BA6804" i="17"/>
  <c r="BA1510" i="17"/>
  <c r="BA653" i="17"/>
  <c r="BA6442" i="17"/>
  <c r="BA750" i="17"/>
  <c r="BA1177" i="17"/>
  <c r="BA1598" i="17"/>
  <c r="BA4602" i="17"/>
  <c r="BA6549" i="17"/>
  <c r="BA6679" i="17"/>
  <c r="BA5911" i="17"/>
  <c r="BA232" i="17"/>
  <c r="BA2523" i="17"/>
  <c r="BA2060" i="17"/>
  <c r="BA6440" i="17"/>
  <c r="BA7081" i="17"/>
  <c r="BA4009" i="17"/>
  <c r="BA644" i="17"/>
  <c r="BA629" i="17"/>
  <c r="BA3235" i="17"/>
  <c r="BA45" i="17"/>
  <c r="BA3037" i="17"/>
  <c r="BA2744" i="17"/>
  <c r="BA3370" i="17"/>
  <c r="BA423" i="17"/>
  <c r="BA1421" i="17"/>
  <c r="BA3389" i="17"/>
  <c r="BA387" i="17"/>
  <c r="BA7368" i="17"/>
  <c r="BA3974" i="17"/>
  <c r="BA2708" i="17"/>
  <c r="BA2493" i="17"/>
  <c r="BA352" i="17"/>
  <c r="BA6609" i="17"/>
  <c r="BA3025" i="17"/>
  <c r="BA1165" i="17"/>
  <c r="BA5473" i="17"/>
  <c r="BA1391" i="17"/>
  <c r="BA5433" i="17"/>
  <c r="BA3178" i="17"/>
  <c r="BA694" i="17"/>
  <c r="BA6062" i="17"/>
  <c r="BA6125" i="17"/>
  <c r="BA2712" i="17"/>
  <c r="BA494" i="17"/>
  <c r="BA6730" i="17"/>
  <c r="BA6068" i="17"/>
  <c r="BA4740" i="17"/>
  <c r="BA2288" i="17"/>
  <c r="BA6383" i="17"/>
  <c r="BA1231" i="17"/>
  <c r="BA7237" i="17"/>
  <c r="BA5050" i="17"/>
  <c r="BA3399" i="17"/>
  <c r="BA6967" i="17"/>
  <c r="BA5781" i="17"/>
  <c r="BA5201" i="17"/>
  <c r="BA2766" i="17"/>
  <c r="BA7221" i="17"/>
  <c r="BA1340" i="17"/>
  <c r="BA4310" i="17"/>
  <c r="BA2974" i="17"/>
  <c r="BA5746" i="17"/>
  <c r="BA5064" i="17"/>
  <c r="BA4884" i="17"/>
  <c r="BA3484" i="17"/>
  <c r="BA7072" i="17"/>
  <c r="BA1219" i="17"/>
  <c r="BA1437" i="17"/>
  <c r="BA7851" i="17"/>
  <c r="BA7979" i="17"/>
  <c r="BA8360" i="17"/>
  <c r="BA7958" i="17"/>
  <c r="BA8030" i="17"/>
  <c r="BA7898" i="17"/>
  <c r="BA8027" i="17"/>
  <c r="BA8059" i="17"/>
  <c r="BA7754" i="17"/>
  <c r="BA8101" i="17"/>
  <c r="BA8007" i="17"/>
  <c r="BA8092" i="17"/>
  <c r="BA7993" i="17"/>
  <c r="BA8086" i="17"/>
  <c r="BA7764" i="17"/>
  <c r="BA8025" i="17"/>
  <c r="BA8157" i="17"/>
  <c r="BA8091" i="17"/>
  <c r="BA8084" i="17"/>
  <c r="BA8119" i="17"/>
  <c r="BA8280" i="17"/>
  <c r="BA5736" i="17"/>
  <c r="BA2897" i="17"/>
  <c r="BA690" i="17"/>
  <c r="BA273" i="17"/>
  <c r="BA2389" i="17"/>
  <c r="BA481" i="17"/>
  <c r="BA1140" i="17"/>
  <c r="BA6691" i="17"/>
  <c r="BA3234" i="17"/>
  <c r="BA4594" i="17"/>
  <c r="BA2542" i="17"/>
  <c r="BA3660" i="17"/>
  <c r="BA3791" i="17"/>
  <c r="BA970" i="17"/>
  <c r="BA3559" i="17"/>
  <c r="BA7592" i="17"/>
  <c r="BA5750" i="17"/>
  <c r="BA3989" i="17"/>
  <c r="BA3291" i="17"/>
  <c r="BA1489" i="17"/>
  <c r="BA4993" i="17"/>
  <c r="BA2395" i="17"/>
  <c r="BA7417" i="17"/>
  <c r="BA5684" i="17"/>
  <c r="BA1983" i="17"/>
  <c r="BA768" i="17"/>
  <c r="BA7836" i="17"/>
  <c r="BA8288" i="17"/>
  <c r="BA7858" i="17"/>
  <c r="BA8269" i="17"/>
  <c r="BA8392" i="17"/>
  <c r="BA8405" i="17"/>
  <c r="BA7768" i="17"/>
  <c r="BA7984" i="17"/>
  <c r="BA8310" i="17"/>
  <c r="BA5393" i="17"/>
  <c r="BA3993" i="17"/>
  <c r="BA1652" i="17"/>
  <c r="BA2343" i="17"/>
  <c r="BA3264" i="17"/>
  <c r="BA730" i="17"/>
  <c r="BA1225" i="17"/>
  <c r="BA6972" i="17"/>
  <c r="BA6707" i="17"/>
  <c r="BA2706" i="17"/>
  <c r="BA6322" i="17"/>
  <c r="BA2391" i="17"/>
  <c r="BA949" i="17"/>
  <c r="BA529" i="17"/>
  <c r="BA4383" i="17"/>
  <c r="BA2355" i="17"/>
  <c r="BA4257" i="17"/>
  <c r="BA4825" i="17"/>
  <c r="BA7050" i="17"/>
  <c r="BA4196" i="17"/>
  <c r="BA6578" i="17"/>
  <c r="BA4041" i="17"/>
  <c r="BA101" i="17"/>
  <c r="BA2831" i="17"/>
  <c r="BA2157" i="17"/>
  <c r="BA6381" i="17"/>
  <c r="BA3088" i="17"/>
  <c r="BA3361" i="17"/>
  <c r="BA5231" i="17"/>
  <c r="BA79" i="17"/>
  <c r="BA1416" i="17"/>
  <c r="BA2549" i="17"/>
  <c r="BA4433" i="17"/>
  <c r="BA1847" i="17"/>
  <c r="BA685" i="17"/>
  <c r="BA2159" i="17"/>
  <c r="BA5037" i="17"/>
  <c r="BA4704" i="17"/>
  <c r="BA72" i="17"/>
  <c r="BA1462" i="17"/>
  <c r="BA263" i="17"/>
  <c r="BA3983" i="17"/>
  <c r="BA6770" i="17"/>
  <c r="BA2719" i="17"/>
  <c r="BA2366" i="17"/>
  <c r="BA7319" i="17"/>
  <c r="BA5556" i="17"/>
  <c r="BA1355" i="17"/>
  <c r="BA7000" i="17"/>
  <c r="BA7544" i="17"/>
  <c r="BA611" i="17"/>
  <c r="BA6066" i="17"/>
  <c r="BA4962" i="17"/>
  <c r="BA6865" i="17"/>
  <c r="BA6888" i="17"/>
  <c r="BA4064" i="17"/>
  <c r="BA2793" i="17"/>
  <c r="BA338" i="17"/>
  <c r="BA1655" i="17"/>
  <c r="BA4595" i="17"/>
  <c r="BA6356" i="17"/>
  <c r="BA7179" i="17"/>
  <c r="BA292" i="17"/>
  <c r="BA1218" i="17"/>
  <c r="BA5710" i="17"/>
  <c r="BA3316" i="17"/>
  <c r="BA90" i="17"/>
  <c r="BA6123" i="17"/>
  <c r="BA2102" i="17"/>
  <c r="BA1062" i="17"/>
  <c r="BA5164" i="17"/>
  <c r="BA416" i="17"/>
  <c r="BA6325" i="17"/>
  <c r="BA1883" i="17"/>
  <c r="BA105" i="17"/>
  <c r="BA5180" i="17"/>
  <c r="BA4915" i="17"/>
  <c r="BA5793" i="17"/>
  <c r="BA6208" i="17"/>
  <c r="BA590" i="17"/>
  <c r="BA575" i="17"/>
  <c r="BA353" i="17"/>
  <c r="BA3517" i="17"/>
  <c r="BA202" i="17"/>
  <c r="BA6323" i="17"/>
  <c r="BA4711" i="17"/>
  <c r="BA6081" i="17"/>
  <c r="BA6211" i="17"/>
  <c r="BA32" i="17"/>
  <c r="BA6774" i="17"/>
  <c r="BA5330" i="17"/>
  <c r="BA2450" i="17"/>
  <c r="BA6277" i="17"/>
  <c r="BA5704" i="17"/>
  <c r="BA4360" i="17"/>
  <c r="BA4091" i="17"/>
  <c r="BA5029" i="17"/>
  <c r="BA1378" i="17"/>
  <c r="BA753" i="17"/>
  <c r="BA3419" i="17"/>
  <c r="BA3905" i="17"/>
  <c r="BA4567" i="17"/>
  <c r="BA1785" i="17"/>
  <c r="BA50" i="17"/>
  <c r="BA3348" i="17"/>
  <c r="BA2779" i="17"/>
  <c r="BA6610" i="17"/>
  <c r="BA1426" i="17"/>
  <c r="BA5958" i="17"/>
  <c r="BA1199" i="17"/>
  <c r="BA2284" i="17"/>
  <c r="BA3018" i="17"/>
  <c r="BA5572" i="17"/>
  <c r="BA6033" i="17"/>
  <c r="BA1439" i="17"/>
  <c r="BA1476" i="17"/>
  <c r="BA5066" i="17"/>
  <c r="BA53" i="17"/>
  <c r="BA4687" i="17"/>
  <c r="BA408" i="17"/>
  <c r="BA4774" i="17"/>
  <c r="BA7383" i="17"/>
  <c r="BA2768" i="17"/>
  <c r="BA3683" i="17"/>
  <c r="BA3783" i="17"/>
  <c r="BA4102" i="17"/>
  <c r="BA7412" i="17"/>
  <c r="BA2283" i="17"/>
  <c r="BA5643" i="17"/>
  <c r="BA1520" i="17"/>
  <c r="BA6781" i="17"/>
  <c r="BA1679" i="17"/>
  <c r="BA3850" i="17"/>
  <c r="BA5437" i="17"/>
  <c r="BA2208" i="17"/>
  <c r="BA8379" i="17"/>
  <c r="BA8325" i="17"/>
  <c r="BA8338" i="17"/>
  <c r="BA8151" i="17"/>
  <c r="BA7726" i="17"/>
  <c r="BA7973" i="17"/>
  <c r="BA7783" i="17"/>
  <c r="BA7846" i="17"/>
  <c r="BA8208" i="17"/>
  <c r="BA6245" i="17"/>
  <c r="BA5889" i="17"/>
  <c r="BA2962" i="17"/>
  <c r="BA2084" i="17"/>
  <c r="BA2593" i="17"/>
  <c r="BA5896" i="17"/>
  <c r="BA759" i="17"/>
  <c r="BA5657" i="17"/>
  <c r="BA6960" i="17"/>
  <c r="BA4326" i="17"/>
  <c r="BA5599" i="17"/>
  <c r="BA2633" i="17"/>
  <c r="BA2240" i="17"/>
  <c r="BA4677" i="17"/>
  <c r="BA5035" i="17"/>
  <c r="BA3990" i="17"/>
  <c r="BA370" i="17"/>
  <c r="BA5760" i="17"/>
  <c r="BA2578" i="17"/>
  <c r="BA2146" i="17"/>
  <c r="BA2399" i="17"/>
  <c r="BA2422" i="17"/>
  <c r="BA7609" i="17"/>
  <c r="BA4995" i="17"/>
  <c r="BA2638" i="17"/>
  <c r="BA7080" i="17"/>
  <c r="BA2075" i="17"/>
  <c r="BA924" i="17"/>
  <c r="BA1818" i="17"/>
  <c r="BA6962" i="17"/>
  <c r="BA4713" i="17"/>
  <c r="BA6177" i="17"/>
  <c r="BA341" i="17"/>
  <c r="BA6447" i="17"/>
  <c r="BA5875" i="17"/>
  <c r="BA3613" i="17"/>
  <c r="BA2656" i="17"/>
  <c r="BA5551" i="17"/>
  <c r="BA3251" i="17"/>
  <c r="BA2121" i="17"/>
  <c r="BA857" i="17"/>
  <c r="BA6751" i="17"/>
  <c r="BA5762" i="17"/>
  <c r="BA849" i="17"/>
  <c r="BA51" i="17"/>
  <c r="BA3341" i="17"/>
  <c r="BA6078" i="17"/>
  <c r="BA2231" i="17"/>
  <c r="BA1615" i="17"/>
  <c r="BA6488" i="17"/>
  <c r="BA5775" i="17"/>
  <c r="BA4556" i="17"/>
  <c r="BA3217" i="17"/>
  <c r="BA6748" i="17"/>
  <c r="BA3355" i="17"/>
  <c r="BA932" i="17"/>
  <c r="BA7320" i="17"/>
  <c r="BA6744" i="17"/>
  <c r="BA5727" i="17"/>
  <c r="BA990" i="17"/>
  <c r="BA868" i="17"/>
  <c r="BA1470" i="17"/>
  <c r="BA4218" i="17"/>
  <c r="BA5353" i="17"/>
  <c r="BA3615" i="17"/>
  <c r="BA4997" i="17"/>
  <c r="BA6866" i="17"/>
  <c r="BA7317" i="17"/>
  <c r="BA701" i="17"/>
  <c r="BA1787" i="17"/>
  <c r="BA920" i="17"/>
  <c r="BA519" i="17"/>
  <c r="BA4024" i="17"/>
  <c r="BA7955" i="17"/>
  <c r="BA7940" i="17"/>
  <c r="BA8116" i="17"/>
  <c r="BA8054" i="17"/>
  <c r="BA7690" i="17"/>
  <c r="BA7922" i="17"/>
  <c r="BA8339" i="17"/>
  <c r="BA7967" i="17"/>
  <c r="BA7889" i="17"/>
  <c r="BA6016" i="17"/>
  <c r="BA156" i="17"/>
  <c r="BA600" i="17"/>
  <c r="BA185" i="17"/>
  <c r="BA5789" i="17"/>
  <c r="BA6904" i="17"/>
  <c r="BA7528" i="17"/>
  <c r="BA331" i="17"/>
  <c r="BA1087" i="17"/>
  <c r="BA2886" i="17"/>
  <c r="BA571" i="17"/>
  <c r="BA6952" i="17"/>
  <c r="BA212" i="17"/>
  <c r="BA1178" i="17"/>
  <c r="BA2337" i="17"/>
  <c r="BA5532" i="17"/>
  <c r="BA1422" i="17"/>
  <c r="BA5515" i="17"/>
  <c r="BA3770" i="17"/>
  <c r="BA197" i="17"/>
  <c r="BA6287" i="17"/>
  <c r="BA4811" i="17"/>
  <c r="BA3349" i="17"/>
  <c r="BA4227" i="17"/>
  <c r="BA4387" i="17"/>
  <c r="BA535" i="17"/>
  <c r="BA6282" i="17"/>
  <c r="BA1839" i="17"/>
  <c r="BA3433" i="17"/>
  <c r="BA5075" i="17"/>
  <c r="BA1031" i="17"/>
  <c r="BA5405" i="17"/>
  <c r="BA2228" i="17"/>
  <c r="BA5265" i="17"/>
  <c r="BA3181" i="17"/>
  <c r="BA1450" i="17"/>
  <c r="BA1748" i="17"/>
  <c r="BA6753" i="17"/>
  <c r="BA3502" i="17"/>
  <c r="BA1753" i="17"/>
  <c r="BA4207" i="17"/>
  <c r="BA77" i="17"/>
  <c r="BA5656" i="17"/>
  <c r="BA2244" i="17"/>
  <c r="BA5516" i="17"/>
  <c r="BA1042" i="17"/>
  <c r="BA4792" i="17"/>
  <c r="BA3383" i="17"/>
  <c r="BA4059" i="17"/>
  <c r="BA1649" i="17"/>
  <c r="BA7139" i="17"/>
  <c r="BA4552" i="17"/>
  <c r="BA3865" i="17"/>
  <c r="BA1389" i="17"/>
  <c r="BA1348" i="17"/>
  <c r="BA7466" i="17"/>
  <c r="BA2894" i="17"/>
  <c r="BA3937" i="17"/>
  <c r="BA7041" i="17"/>
  <c r="BA3908" i="17"/>
  <c r="BA4762" i="17"/>
  <c r="BA6233" i="17"/>
  <c r="BA848" i="17"/>
  <c r="BA2692" i="17"/>
  <c r="BA6662" i="17"/>
  <c r="BA5788" i="17"/>
  <c r="BA4230" i="17"/>
  <c r="BA4846" i="17"/>
  <c r="BA2620" i="17"/>
  <c r="BA431" i="17"/>
  <c r="BA4955" i="17"/>
  <c r="BA3085" i="17"/>
  <c r="BA1877" i="17"/>
  <c r="BA7483" i="17"/>
  <c r="BA2145" i="17"/>
  <c r="BA6028" i="17"/>
  <c r="BA2556" i="17"/>
  <c r="BA2804" i="17"/>
  <c r="BA3784" i="17"/>
  <c r="BA1136" i="17"/>
  <c r="BA1154" i="17"/>
  <c r="BA4635" i="17"/>
  <c r="BA1752" i="17"/>
  <c r="BA3504" i="17"/>
  <c r="BA268" i="17"/>
  <c r="BA6922" i="17"/>
  <c r="BA2640" i="17"/>
  <c r="BA7272" i="17"/>
  <c r="BA6064" i="17"/>
  <c r="BA3126" i="17"/>
  <c r="BA6569" i="17"/>
  <c r="BA4280" i="17"/>
  <c r="BA1722" i="17"/>
  <c r="BA5619" i="17"/>
  <c r="BA1786" i="17"/>
  <c r="BA4438" i="17"/>
  <c r="BA5096" i="17"/>
  <c r="BA7379" i="17"/>
  <c r="BA5659" i="17"/>
  <c r="BA6473" i="17"/>
  <c r="BA929" i="17"/>
  <c r="BA7424" i="17"/>
  <c r="BA7563" i="17"/>
  <c r="BA6075" i="17"/>
  <c r="BA7600" i="17"/>
  <c r="BA2062" i="17"/>
  <c r="BA5239" i="17"/>
  <c r="BA5573" i="17"/>
  <c r="BA2243" i="17"/>
  <c r="BA2052" i="17"/>
  <c r="BA826" i="17"/>
  <c r="BA1412" i="17"/>
  <c r="BA1211" i="17"/>
  <c r="BA5645" i="17"/>
  <c r="BA7618" i="17"/>
  <c r="BA2252" i="17"/>
  <c r="BA5920" i="17"/>
  <c r="BA4363" i="17"/>
  <c r="BA2529" i="17"/>
  <c r="BA1419" i="17"/>
  <c r="BA4028" i="17"/>
  <c r="BA3677" i="17"/>
  <c r="BA511" i="17"/>
  <c r="BA3201" i="17"/>
  <c r="BA4522" i="17"/>
  <c r="BA4248" i="17"/>
  <c r="BA6994" i="17"/>
  <c r="BA4621" i="17"/>
  <c r="BA6364" i="17"/>
  <c r="BA4000" i="17"/>
  <c r="BA1272" i="17"/>
  <c r="BA6911" i="17"/>
  <c r="BA2929" i="17"/>
  <c r="BA2864" i="17"/>
  <c r="BA6477" i="17"/>
  <c r="BA7196" i="17"/>
  <c r="BA1385" i="17"/>
  <c r="BA5131" i="17"/>
  <c r="BA6659" i="17"/>
  <c r="BA875" i="17"/>
  <c r="BA1308" i="17"/>
  <c r="BA1373" i="17"/>
  <c r="BA5413" i="17"/>
  <c r="BA4495" i="17"/>
  <c r="BA229" i="17"/>
  <c r="BA7532" i="17"/>
  <c r="BA3263" i="17"/>
  <c r="BA4779" i="17"/>
  <c r="BA5341" i="17"/>
  <c r="BA1009" i="17"/>
  <c r="BA1333" i="17"/>
  <c r="BA7307" i="17"/>
  <c r="BA3682" i="17"/>
  <c r="BA4376" i="17"/>
  <c r="BA2559" i="17"/>
  <c r="BA4859" i="17"/>
  <c r="BA6706" i="17"/>
  <c r="BA2887" i="17"/>
  <c r="BA7732" i="17"/>
  <c r="BA7686" i="17"/>
  <c r="BA7753" i="17"/>
  <c r="BA8210" i="17"/>
  <c r="BA8367" i="17"/>
  <c r="BA8170" i="17"/>
  <c r="BA8303" i="17"/>
  <c r="BA8105" i="17"/>
  <c r="BA7799" i="17"/>
  <c r="BA958" i="17"/>
  <c r="BA706" i="17"/>
  <c r="BA2570" i="17"/>
  <c r="BA4674" i="17"/>
  <c r="BA6632" i="17"/>
  <c r="BA4299" i="17"/>
  <c r="BA4193" i="17"/>
  <c r="BA4746" i="17"/>
  <c r="BA6760" i="17"/>
  <c r="BA1410" i="17"/>
  <c r="BA4190" i="17"/>
  <c r="BA1499" i="17"/>
  <c r="BA2379" i="17"/>
  <c r="BA6362" i="17"/>
  <c r="BA6984" i="17"/>
  <c r="BA7399" i="17"/>
  <c r="BA2667" i="17"/>
  <c r="BA3208" i="17"/>
  <c r="BA1390" i="17"/>
  <c r="BA246" i="17"/>
  <c r="BA1602" i="17"/>
  <c r="BA652" i="17"/>
  <c r="BA6056" i="17"/>
  <c r="BA3801" i="17"/>
  <c r="BA3446" i="17"/>
  <c r="BA6729" i="17"/>
  <c r="BA1069" i="17"/>
  <c r="BA6345" i="17"/>
  <c r="BA7189" i="17"/>
  <c r="BA4904" i="17"/>
  <c r="BA2018" i="17"/>
  <c r="BA5160" i="17"/>
  <c r="BA3591" i="17"/>
  <c r="BA196" i="17"/>
  <c r="BA2736" i="17"/>
  <c r="BA5166" i="17"/>
  <c r="BA5602" i="17"/>
  <c r="BA100" i="17"/>
  <c r="BA5978" i="17"/>
  <c r="BA3870" i="17"/>
  <c r="BA7453" i="17"/>
  <c r="BA4202" i="17"/>
  <c r="BA5493" i="17"/>
  <c r="BA1902" i="17"/>
  <c r="BA6790" i="17"/>
  <c r="BA7325" i="17"/>
  <c r="BA4536" i="17"/>
  <c r="BA980" i="17"/>
  <c r="BA5865" i="17"/>
  <c r="BA2665" i="17"/>
  <c r="BA1173" i="17"/>
  <c r="BA3638" i="17"/>
  <c r="BA1967" i="17"/>
  <c r="BA6824" i="17"/>
  <c r="BA6041" i="17"/>
  <c r="BA5403" i="17"/>
  <c r="BA3161" i="17"/>
  <c r="BA4203" i="17"/>
  <c r="BA820" i="17"/>
  <c r="BA1719" i="17"/>
  <c r="BA5005" i="17"/>
  <c r="BA3817" i="17"/>
  <c r="BA5751" i="17"/>
  <c r="BA3442" i="17"/>
  <c r="BA7486" i="17"/>
  <c r="BA6131" i="17"/>
  <c r="BA4012" i="17"/>
  <c r="BA6828" i="17"/>
  <c r="BA3066" i="17"/>
  <c r="BA7620" i="17"/>
  <c r="BA7306" i="17"/>
  <c r="BA4321" i="17"/>
  <c r="BA5759" i="17"/>
  <c r="BA605" i="17"/>
  <c r="BA235" i="17"/>
  <c r="BA2565" i="17"/>
  <c r="BA6481" i="17"/>
  <c r="BA3406" i="17"/>
  <c r="BA1865" i="17"/>
  <c r="BA210" i="17"/>
  <c r="BA3778" i="17"/>
  <c r="BA1547" i="17"/>
  <c r="BA4318" i="17"/>
  <c r="BA5095" i="17"/>
  <c r="BA6238" i="17"/>
  <c r="BA4480" i="17"/>
  <c r="BA1360" i="17"/>
  <c r="BA709" i="17"/>
  <c r="BA1019" i="17"/>
  <c r="BA1898" i="17"/>
  <c r="BA5179" i="17"/>
  <c r="BA4029" i="17"/>
  <c r="BA1090" i="17"/>
  <c r="BA5676" i="17"/>
  <c r="BA4937" i="17"/>
  <c r="BA2811" i="17"/>
  <c r="BA923" i="17"/>
  <c r="BA6196" i="17"/>
  <c r="BA3413" i="17"/>
  <c r="BA2882" i="17"/>
  <c r="BA3393" i="17"/>
  <c r="BA2308" i="17"/>
  <c r="BA1192" i="17"/>
  <c r="BA2880" i="17"/>
  <c r="BA1347" i="17"/>
  <c r="BA1262" i="17"/>
  <c r="BA5163" i="17"/>
  <c r="BA3922" i="17"/>
  <c r="BA5151" i="17"/>
  <c r="BA715" i="17"/>
  <c r="BA6373" i="17"/>
  <c r="BA7420" i="17"/>
  <c r="BA5819" i="17"/>
  <c r="BA6303" i="17"/>
  <c r="BA1494" i="17"/>
  <c r="BA597" i="17"/>
  <c r="BA6318" i="17"/>
  <c r="BA4415" i="17"/>
  <c r="BA41" i="17"/>
  <c r="BA1433" i="17"/>
  <c r="BA1732" i="17"/>
  <c r="BA2576" i="17"/>
  <c r="BA6281" i="17"/>
  <c r="BA2383" i="17"/>
  <c r="BA4301" i="17"/>
  <c r="BA650" i="17"/>
  <c r="BA1054" i="17"/>
  <c r="BA3769" i="17"/>
  <c r="BA109" i="17"/>
  <c r="BA7438" i="17"/>
  <c r="BA4886" i="17"/>
  <c r="BA2216" i="17"/>
  <c r="BA5940" i="17"/>
  <c r="BA6206" i="17"/>
  <c r="BA5785" i="17"/>
  <c r="BA6651" i="17"/>
  <c r="BA5240" i="17"/>
  <c r="BA2976" i="17"/>
  <c r="BA36" i="17"/>
  <c r="BA5510" i="17"/>
  <c r="BA7944" i="17"/>
  <c r="BA8042" i="17"/>
  <c r="BA8402" i="17"/>
  <c r="BA8005" i="17"/>
  <c r="BA7895" i="17"/>
  <c r="BA7814" i="17"/>
  <c r="BA8222" i="17"/>
  <c r="BA8277" i="17"/>
  <c r="BA8021" i="17"/>
  <c r="BA4334" i="17"/>
  <c r="BA7655" i="17"/>
  <c r="BA7055" i="17"/>
  <c r="BA2229" i="17"/>
  <c r="BA3068" i="17"/>
  <c r="BA3827" i="17"/>
  <c r="BA6614" i="17"/>
  <c r="BA5495" i="17"/>
  <c r="BA1744" i="17"/>
  <c r="BA4847" i="17"/>
  <c r="BA7524" i="17"/>
  <c r="BA922" i="17"/>
  <c r="BA2169" i="17"/>
  <c r="BA6665" i="17"/>
  <c r="BA3641" i="17"/>
  <c r="BA5880" i="17"/>
  <c r="BA4609" i="17"/>
  <c r="BA7469" i="17"/>
  <c r="BA1880" i="17"/>
  <c r="BA3390" i="17"/>
  <c r="BA2912" i="17"/>
  <c r="BA4634" i="17"/>
  <c r="BA628" i="17"/>
  <c r="BA6492" i="17"/>
  <c r="BA2178" i="17"/>
  <c r="BA6547" i="17"/>
  <c r="BA7135" i="17"/>
  <c r="BA5987" i="17"/>
  <c r="BA3479" i="17"/>
  <c r="BA4619" i="17"/>
  <c r="BA3881" i="17"/>
  <c r="BA7207" i="17"/>
  <c r="BA7235" i="17"/>
  <c r="BA4183" i="17"/>
  <c r="BA4587" i="17"/>
  <c r="BA3578" i="17"/>
  <c r="BA1733" i="17"/>
  <c r="BA7463" i="17"/>
  <c r="BA3610" i="17"/>
  <c r="BA271" i="17"/>
  <c r="BA7301" i="17"/>
  <c r="BA6149" i="17"/>
  <c r="BA7324" i="17"/>
  <c r="BA5579" i="17"/>
  <c r="BA4815" i="17"/>
  <c r="BA3023" i="17"/>
  <c r="BA6160" i="17"/>
  <c r="BA6818" i="17"/>
  <c r="BA4820" i="17"/>
  <c r="BA7288" i="17"/>
  <c r="BA391" i="17"/>
  <c r="BA5310" i="17"/>
  <c r="BA2626" i="17"/>
  <c r="BA439" i="17"/>
  <c r="BA6118" i="17"/>
  <c r="BA7101" i="17"/>
  <c r="BA3073" i="17"/>
  <c r="BA2782" i="17"/>
  <c r="BA7082" i="17"/>
  <c r="BA143" i="17"/>
  <c r="BA2560" i="17"/>
  <c r="BA751" i="17"/>
  <c r="BA1843" i="17"/>
  <c r="BA359" i="17"/>
  <c r="BA5496" i="17"/>
  <c r="BA7032" i="17"/>
  <c r="BA7440" i="17"/>
  <c r="BA3385" i="17"/>
  <c r="BA5800" i="17"/>
  <c r="BA4579" i="17"/>
  <c r="BA527" i="17"/>
  <c r="BA4020" i="17"/>
  <c r="BA3262" i="17"/>
  <c r="BA876" i="17"/>
  <c r="BA3752" i="17"/>
  <c r="BA2896" i="17"/>
  <c r="BA5443" i="17"/>
  <c r="BA3330" i="17"/>
  <c r="BA5554" i="17"/>
  <c r="BA1868" i="17"/>
  <c r="BA2798" i="17"/>
  <c r="BA2428" i="17"/>
  <c r="BA4736" i="17"/>
  <c r="BA4675" i="17"/>
  <c r="BA4899" i="17"/>
  <c r="BA2172" i="17"/>
  <c r="BA6849" i="17"/>
  <c r="BA818" i="17"/>
  <c r="BA7378" i="17"/>
  <c r="BA4178" i="17"/>
  <c r="BA5079" i="17"/>
  <c r="BA1782" i="17"/>
  <c r="BA6655" i="17"/>
  <c r="BA6014" i="17"/>
  <c r="BA4503" i="17"/>
  <c r="BA1352" i="17"/>
  <c r="BA6173" i="17"/>
  <c r="BA2889" i="17"/>
  <c r="BA5350" i="17"/>
  <c r="BA3977" i="17"/>
  <c r="BA4080" i="17"/>
  <c r="BA2195" i="17"/>
  <c r="BA2486" i="17"/>
  <c r="BA3759" i="17"/>
  <c r="BA1568" i="17"/>
  <c r="BA3529" i="17"/>
  <c r="BA4991" i="17"/>
  <c r="BA4126" i="17"/>
  <c r="BA3211" i="17"/>
  <c r="BA3862" i="17"/>
  <c r="BA7375" i="17"/>
  <c r="BA812" i="17"/>
  <c r="BA1097" i="17"/>
  <c r="BA1646" i="17"/>
  <c r="BA7140" i="17"/>
  <c r="BA4804" i="17"/>
  <c r="BA2606" i="17"/>
  <c r="BA6548" i="17"/>
  <c r="BA689" i="17"/>
  <c r="BA7067" i="17"/>
  <c r="BA5683" i="17"/>
  <c r="BA4641" i="17"/>
  <c r="BA6536" i="17"/>
  <c r="BA6901" i="17"/>
  <c r="BA2494" i="17"/>
  <c r="BA5485" i="17"/>
  <c r="BA1127" i="17"/>
  <c r="BA1037" i="17"/>
  <c r="BA88" i="17"/>
  <c r="BA1836" i="17"/>
  <c r="BA4901" i="17"/>
  <c r="BA5950" i="17"/>
  <c r="BA142" i="17"/>
  <c r="BA310" i="17"/>
  <c r="BA3530" i="17"/>
  <c r="BA2361" i="17"/>
  <c r="BA505" i="17"/>
  <c r="BA7789" i="17"/>
  <c r="BA7811" i="17"/>
  <c r="BA8182" i="17"/>
  <c r="BA8053" i="17"/>
  <c r="BA7677" i="17"/>
  <c r="BA7994" i="17"/>
  <c r="BA8235" i="17"/>
  <c r="BA8234" i="17"/>
  <c r="BA7696" i="17"/>
  <c r="BA1671" i="17"/>
  <c r="BA2734" i="17"/>
  <c r="BA5974" i="17"/>
  <c r="BA4025" i="17"/>
  <c r="BA4078" i="17"/>
  <c r="BA7536" i="17"/>
  <c r="BA5439" i="17"/>
  <c r="BA2400" i="17"/>
  <c r="BA2933" i="17"/>
  <c r="BA7007" i="17"/>
  <c r="BA6333" i="17"/>
  <c r="BA2111" i="17"/>
  <c r="BA4607" i="17"/>
  <c r="BA5533" i="17"/>
  <c r="BA1121" i="17"/>
  <c r="BA7104" i="17"/>
  <c r="BA5311" i="17"/>
  <c r="BA5825" i="17"/>
  <c r="BA821" i="17"/>
  <c r="BA2356" i="17"/>
  <c r="BA6285" i="17"/>
  <c r="BA1991" i="17"/>
  <c r="BA3354" i="17"/>
  <c r="BA363" i="17"/>
  <c r="BA4921" i="17"/>
  <c r="BA1903" i="17"/>
  <c r="BA3417" i="17"/>
  <c r="BA7651" i="17"/>
  <c r="BA1717" i="17"/>
  <c r="BA4572" i="17"/>
  <c r="BA7155" i="17"/>
  <c r="BA86" i="17"/>
  <c r="BA1661" i="17"/>
  <c r="BA5638" i="17"/>
  <c r="BA5924" i="17"/>
  <c r="BA2705" i="17"/>
  <c r="BA7191" i="17"/>
  <c r="BA5820" i="17"/>
  <c r="BA4893" i="17"/>
  <c r="BA3337" i="17"/>
  <c r="BA1446" i="17"/>
  <c r="BA4808" i="17"/>
  <c r="BA1314" i="17"/>
  <c r="BA7192" i="17"/>
  <c r="BA7347" i="17"/>
  <c r="BA3108" i="17"/>
  <c r="BA4357" i="17"/>
  <c r="BA1116" i="17"/>
  <c r="BA4566" i="17"/>
  <c r="BA4508" i="17"/>
  <c r="BA6305" i="17"/>
  <c r="BA991" i="17"/>
  <c r="BA4953" i="17"/>
  <c r="BA988" i="17"/>
  <c r="BA1829" i="17"/>
  <c r="BA1004" i="17"/>
  <c r="BA5486" i="17"/>
  <c r="BA905" i="17"/>
  <c r="BA1245" i="17"/>
  <c r="BA5564" i="17"/>
  <c r="BA7454" i="17"/>
  <c r="BA134" i="17"/>
  <c r="BA6695" i="17"/>
  <c r="BA5901" i="17"/>
  <c r="BA2265" i="17"/>
  <c r="BA5735" i="17"/>
  <c r="BA4140" i="17"/>
  <c r="BA2855" i="17"/>
  <c r="BA6811" i="17"/>
  <c r="BA2596" i="17"/>
  <c r="BA1683" i="17"/>
  <c r="BA1765" i="17"/>
  <c r="BA7596" i="17"/>
  <c r="BA3143" i="17"/>
  <c r="BA288" i="17"/>
  <c r="BA1480" i="17"/>
  <c r="BA5108" i="17"/>
  <c r="BA6309" i="17"/>
  <c r="BA693" i="17"/>
  <c r="BA7024" i="17"/>
  <c r="BA173" i="17"/>
  <c r="BA3098" i="17"/>
  <c r="BA5942" i="17"/>
  <c r="BA6093" i="17"/>
  <c r="BA169" i="17"/>
  <c r="BA3463" i="17"/>
  <c r="BA1091" i="17"/>
  <c r="BA4545" i="17"/>
  <c r="BA5305" i="17"/>
  <c r="BA5055" i="17"/>
  <c r="BA5913" i="17"/>
  <c r="BA4500" i="17"/>
  <c r="BA2213" i="17"/>
  <c r="BA3426" i="17"/>
  <c r="BA2138" i="17"/>
  <c r="BA2184" i="17"/>
  <c r="BA5584" i="17"/>
  <c r="BA2508" i="17"/>
  <c r="BA4061" i="17"/>
  <c r="BA3822" i="17"/>
  <c r="BA602" i="17"/>
  <c r="BA767" i="17"/>
  <c r="BA7068" i="17"/>
  <c r="BA3372" i="17"/>
  <c r="BA2580" i="17"/>
  <c r="BA7376" i="17"/>
  <c r="BA3428" i="17"/>
  <c r="BA5215" i="17"/>
  <c r="BA3015" i="17"/>
  <c r="BA3909" i="17"/>
  <c r="BA5369" i="17"/>
  <c r="BA6026" i="17"/>
  <c r="BA823" i="17"/>
  <c r="BA7597" i="17"/>
  <c r="BA5211" i="17"/>
  <c r="BA1088" i="17"/>
  <c r="BA1881" i="17"/>
  <c r="BA126" i="17"/>
  <c r="BA5578" i="17"/>
  <c r="BA538" i="17"/>
  <c r="BA4448" i="17"/>
  <c r="BA379" i="17"/>
  <c r="BA2506" i="17"/>
  <c r="BA1326" i="17"/>
  <c r="BA553" i="17"/>
  <c r="BA1291" i="17"/>
  <c r="BA3141" i="17"/>
  <c r="BA6443" i="17"/>
  <c r="BA3763" i="17"/>
  <c r="BA1301" i="17"/>
  <c r="BA6807" i="17"/>
  <c r="BA5134" i="17"/>
  <c r="BA551" i="17"/>
  <c r="BA2582" i="17"/>
  <c r="BA5570" i="17"/>
  <c r="BA47" i="17"/>
  <c r="BA3836" i="17"/>
  <c r="BA4952" i="17"/>
  <c r="BA1098" i="17"/>
  <c r="BA8041" i="17"/>
  <c r="BA8049" i="17"/>
  <c r="BA8165" i="17"/>
  <c r="BA8191" i="17"/>
  <c r="BA7876" i="17"/>
  <c r="BA7927" i="17"/>
  <c r="BA8285" i="17"/>
  <c r="BA7775" i="17"/>
  <c r="BA3021" i="17"/>
  <c r="BA6778" i="17"/>
  <c r="BA6981" i="17"/>
  <c r="BA6302" i="17"/>
  <c r="BA483" i="17"/>
  <c r="BA2709" i="17"/>
  <c r="BA4058" i="17"/>
  <c r="BA3042" i="17"/>
  <c r="BA2950" i="17"/>
  <c r="BA2918" i="17"/>
  <c r="BA4659" i="17"/>
  <c r="BA3237" i="17"/>
  <c r="BA7487" i="17"/>
  <c r="BA2953" i="17"/>
  <c r="BA2461" i="17"/>
  <c r="BA5092" i="17"/>
  <c r="BA1672" i="17"/>
  <c r="BA1353" i="17"/>
  <c r="BA4316" i="17"/>
  <c r="BA6596" i="17"/>
  <c r="BA1518" i="17"/>
  <c r="BA6474" i="17"/>
  <c r="BA2065" i="17"/>
  <c r="BA1844" i="17"/>
  <c r="BA3674" i="17"/>
  <c r="BA6958" i="17"/>
  <c r="BA1255" i="17"/>
  <c r="BA3048" i="17"/>
  <c r="BA2263" i="17"/>
  <c r="BA6181" i="17"/>
  <c r="BA2039" i="17"/>
  <c r="BA877" i="17"/>
  <c r="BA1788" i="17"/>
  <c r="BA1976" i="17"/>
  <c r="BA2112" i="17"/>
  <c r="BA862" i="17"/>
  <c r="BA2561" i="17"/>
  <c r="BA7250" i="17"/>
  <c r="BA1901" i="17"/>
  <c r="BA470" i="17"/>
  <c r="BA5102" i="17"/>
  <c r="BA1221" i="17"/>
  <c r="BA172" i="17"/>
  <c r="BA1394" i="17"/>
  <c r="BA6763" i="17"/>
  <c r="BA3057" i="17"/>
  <c r="BA3840" i="17"/>
  <c r="BA6471" i="17"/>
  <c r="BA4643" i="17"/>
  <c r="BA6090" i="17"/>
  <c r="BA59" i="17"/>
  <c r="BA921" i="17"/>
  <c r="BA5335" i="17"/>
  <c r="BA2739" i="17"/>
  <c r="BA554" i="17"/>
  <c r="BA7215" i="17"/>
  <c r="BA7186" i="17"/>
  <c r="BA6230" i="17"/>
  <c r="BA1427" i="17"/>
  <c r="BA1222" i="17"/>
  <c r="BA5021" i="17"/>
  <c r="BA6601" i="17"/>
  <c r="BA5821" i="17"/>
  <c r="BA1328" i="17"/>
  <c r="BA1770" i="17"/>
  <c r="BA5709" i="17"/>
  <c r="BA375" i="17"/>
  <c r="BA6067" i="17"/>
  <c r="BA4882" i="17"/>
  <c r="BA3236" i="17"/>
  <c r="BA4049" i="17"/>
  <c r="BA1853" i="17"/>
  <c r="BA3458" i="17"/>
  <c r="BA7029" i="17"/>
  <c r="BA8321" i="17"/>
  <c r="BA7959" i="17"/>
  <c r="BA8099" i="17"/>
  <c r="BA8044" i="17"/>
  <c r="BA2655" i="17"/>
  <c r="BA3930" i="17"/>
  <c r="BA836" i="17"/>
  <c r="BA6386" i="17"/>
  <c r="BA3459" i="17"/>
  <c r="BA260" i="17"/>
  <c r="BA76" i="17"/>
  <c r="BA3652" i="17"/>
  <c r="BA1266" i="17"/>
  <c r="BA3205" i="17"/>
  <c r="BA1382" i="17"/>
  <c r="BA947" i="17"/>
  <c r="BA1227" i="17"/>
  <c r="BA7526" i="17"/>
  <c r="BA2420" i="17"/>
  <c r="BA2035" i="17"/>
  <c r="BA5212" i="17"/>
  <c r="BA915" i="17"/>
  <c r="BA4253" i="17"/>
  <c r="BA425" i="17"/>
  <c r="BA2254" i="17"/>
  <c r="BA1792" i="17"/>
  <c r="BA6365" i="17"/>
  <c r="BA2613" i="17"/>
  <c r="BA5804" i="17"/>
  <c r="BA793" i="17"/>
  <c r="BA3728" i="17"/>
  <c r="BA4110" i="17"/>
  <c r="BA3014" i="17"/>
  <c r="BA6369" i="17"/>
  <c r="BA6570" i="17"/>
  <c r="BA3207" i="17"/>
  <c r="BA1507" i="17"/>
  <c r="BA3004" i="17"/>
  <c r="BA5791" i="17"/>
  <c r="BA5609" i="17"/>
  <c r="BA2901" i="17"/>
  <c r="BA5149" i="17"/>
  <c r="BA3533" i="17"/>
  <c r="BA825" i="17"/>
  <c r="BA7262" i="17"/>
  <c r="BA7176" i="17"/>
  <c r="BA4983" i="17"/>
  <c r="BA4785" i="17"/>
  <c r="BA6843" i="17"/>
  <c r="BA294" i="17"/>
  <c r="BA4591" i="17"/>
  <c r="BA6397" i="17"/>
  <c r="BA1463" i="17"/>
  <c r="BA4730" i="17"/>
  <c r="BA4526" i="17"/>
  <c r="BA5007" i="17"/>
  <c r="BA3272" i="17"/>
  <c r="BA6792" i="17"/>
  <c r="BA6185" i="17"/>
  <c r="BA4810" i="17"/>
  <c r="BA3296" i="17"/>
  <c r="BA3842" i="17"/>
  <c r="BA2770" i="17"/>
  <c r="BA499" i="17"/>
  <c r="BA2608" i="17"/>
  <c r="BA6583" i="17"/>
  <c r="BA6335" i="17"/>
  <c r="BA6098" i="17"/>
  <c r="BA1715" i="17"/>
  <c r="BA7398" i="17"/>
  <c r="BA1408" i="17"/>
  <c r="BA4420" i="17"/>
  <c r="BA1152" i="17"/>
  <c r="BA5010" i="17"/>
  <c r="BA7656" i="17"/>
  <c r="BA3269" i="17"/>
  <c r="BA1081" i="17"/>
  <c r="BA614" i="17"/>
  <c r="BA1927" i="17"/>
  <c r="BA5725" i="17"/>
  <c r="BA3625" i="17"/>
  <c r="BA1894" i="17"/>
  <c r="BA2891" i="17"/>
  <c r="BA5175" i="17"/>
  <c r="BA7037" i="17"/>
  <c r="BA4880" i="17"/>
  <c r="BA5455" i="17"/>
  <c r="BA1184" i="17"/>
  <c r="BA502" i="17"/>
  <c r="BA5292" i="17"/>
  <c r="BA7530" i="17"/>
  <c r="BA1223" i="17"/>
  <c r="BA5435" i="17"/>
  <c r="BA1825" i="17"/>
  <c r="BA2532" i="17"/>
  <c r="BA1203" i="17"/>
  <c r="BA6060" i="17"/>
  <c r="BA7030" i="17"/>
  <c r="BA5176" i="17"/>
  <c r="BA6407" i="17"/>
  <c r="BA3623" i="17"/>
  <c r="BA1874" i="17"/>
  <c r="BA7264" i="17"/>
  <c r="BA3887" i="17"/>
  <c r="BA4826" i="17"/>
  <c r="BA367" i="17"/>
  <c r="BA1008" i="17"/>
  <c r="BA1803" i="17"/>
  <c r="BA3919" i="17"/>
  <c r="BA6959" i="17"/>
  <c r="BA4113" i="17"/>
  <c r="BA324" i="17"/>
  <c r="BA4434" i="17"/>
  <c r="BA7310" i="17"/>
  <c r="BA3833" i="17"/>
  <c r="BA5634" i="17"/>
  <c r="BA4868" i="17"/>
  <c r="BA7013" i="17"/>
  <c r="BA280" i="17"/>
  <c r="BA6083" i="17"/>
  <c r="BA3857" i="17"/>
  <c r="BA4219" i="17"/>
  <c r="BA5669" i="17"/>
  <c r="BA4060" i="17"/>
  <c r="BA4514" i="17"/>
  <c r="BA1505" i="17"/>
  <c r="BA7133" i="17"/>
  <c r="BA6327" i="17"/>
  <c r="BA6684" i="17"/>
  <c r="BA513" i="17"/>
  <c r="BA5580" i="17"/>
  <c r="BA2478" i="17"/>
  <c r="BA1551" i="17"/>
  <c r="BA1710" i="17"/>
  <c r="BA7156" i="17"/>
  <c r="BA5571" i="17"/>
  <c r="BA7258" i="17"/>
  <c r="BA1229" i="17"/>
  <c r="BA7491" i="17"/>
  <c r="BA4706" i="17"/>
  <c r="BA3273" i="17"/>
  <c r="BA3851" i="17"/>
  <c r="BA5342" i="17"/>
  <c r="BA2571" i="17"/>
  <c r="BA194" i="17"/>
  <c r="BA4515" i="17"/>
  <c r="BA4108" i="17"/>
  <c r="BA6722" i="17"/>
  <c r="BA1289" i="17"/>
  <c r="BA6793" i="17"/>
  <c r="BA7351" i="17"/>
  <c r="BA306" i="17"/>
  <c r="BA3736" i="17"/>
  <c r="BA885" i="17"/>
  <c r="BA5690" i="17"/>
  <c r="BA555" i="17"/>
  <c r="BA7241" i="17"/>
  <c r="BA7488" i="17"/>
  <c r="BA4794" i="17"/>
  <c r="BA5855" i="17"/>
  <c r="BA560" i="17"/>
  <c r="BA1346" i="17"/>
  <c r="BA4262" i="17"/>
  <c r="BA7389" i="17"/>
  <c r="BA6957" i="17"/>
  <c r="BA1666" i="17"/>
  <c r="BA6314" i="17"/>
  <c r="BA2838" i="17"/>
  <c r="BA5453" i="17"/>
  <c r="BA5101" i="17"/>
  <c r="BA2730" i="17"/>
  <c r="BA6812" i="17"/>
  <c r="BA1135" i="17"/>
  <c r="BA3988" i="17"/>
  <c r="BA220" i="17"/>
  <c r="BA5960" i="17"/>
  <c r="BA3087" i="17"/>
  <c r="BA3602" i="17"/>
  <c r="BA4744" i="17"/>
  <c r="BA5348" i="17"/>
  <c r="BA6122" i="17"/>
  <c r="BA1257" i="17"/>
  <c r="BA3777" i="17"/>
  <c r="BA6749" i="17"/>
  <c r="BA7431" i="17"/>
  <c r="BA6704" i="17"/>
  <c r="BA7669" i="17"/>
  <c r="BA4690" i="17"/>
  <c r="BA3407" i="17"/>
  <c r="BA2862" i="17"/>
  <c r="BA2113" i="17"/>
  <c r="BA6664" i="17"/>
  <c r="BA2603" i="17"/>
  <c r="BA3841" i="17"/>
  <c r="BA1540" i="17"/>
  <c r="BA1309" i="17"/>
  <c r="BA7184" i="17"/>
  <c r="BA2878" i="17"/>
  <c r="BA1194" i="17"/>
  <c r="BA6914" i="17"/>
  <c r="BA6158" i="17"/>
  <c r="BA4292" i="17"/>
  <c r="BA7126" i="17"/>
  <c r="BA5717" i="17"/>
  <c r="BA3712" i="17"/>
  <c r="BA3140" i="17"/>
  <c r="BA5507" i="17"/>
  <c r="BA3314" i="17"/>
  <c r="BA87" i="17"/>
  <c r="BA4275" i="17"/>
  <c r="BA4224" i="17"/>
  <c r="BA4764" i="17"/>
  <c r="BA233" i="17"/>
  <c r="BA2276" i="17"/>
  <c r="BA3583" i="17"/>
  <c r="BA2357" i="17"/>
  <c r="BA6453" i="17"/>
  <c r="BA661" i="17"/>
  <c r="BA765" i="17"/>
  <c r="BA577" i="17"/>
  <c r="BA3485" i="17"/>
  <c r="BA7322" i="17"/>
  <c r="BA4056" i="17"/>
  <c r="BA2151" i="17"/>
  <c r="BA5509" i="17"/>
  <c r="BA2995" i="17"/>
  <c r="BA5223" i="17"/>
  <c r="BA313" i="17"/>
  <c r="BA58" i="17"/>
  <c r="BA911" i="17"/>
  <c r="BA7587" i="17"/>
  <c r="BA5441" i="17"/>
  <c r="BA113" i="17"/>
  <c r="BA741" i="17"/>
  <c r="BA5983" i="17"/>
  <c r="BA3405" i="17"/>
  <c r="BA6638" i="17"/>
  <c r="BA2476" i="17"/>
  <c r="BA332" i="17"/>
  <c r="BA2007" i="17"/>
  <c r="BA6298" i="17"/>
  <c r="BA1118" i="17"/>
  <c r="BA3253" i="17"/>
  <c r="BA3347" i="17"/>
  <c r="BA4346" i="17"/>
  <c r="BA1045" i="17"/>
  <c r="BA5358" i="17"/>
  <c r="BA4145" i="17"/>
  <c r="BA7485" i="17"/>
  <c r="BA5340" i="17"/>
  <c r="BA3789" i="17"/>
  <c r="BA2490" i="17"/>
  <c r="BA6186" i="17"/>
  <c r="BA871" i="17"/>
  <c r="BA1371" i="17"/>
  <c r="BA1513" i="17"/>
  <c r="BA5022" i="17"/>
  <c r="BA3849" i="17"/>
  <c r="BA6140" i="17"/>
  <c r="BA6052" i="17"/>
  <c r="BA3563" i="17"/>
  <c r="BA3447" i="17"/>
  <c r="BA2871" i="17"/>
  <c r="BA1627" i="17"/>
  <c r="BA5038" i="17"/>
  <c r="BA1249" i="17"/>
  <c r="BA7765" i="17"/>
  <c r="BA7703" i="17"/>
  <c r="BA7702" i="17"/>
  <c r="BA2963" i="17"/>
  <c r="BA2851" i="17"/>
  <c r="BA2266" i="17"/>
  <c r="BA2792" i="17"/>
  <c r="BA2001" i="17"/>
  <c r="BA4632" i="17"/>
  <c r="BA4506" i="17"/>
  <c r="BA3715" i="17"/>
  <c r="BA3526" i="17"/>
  <c r="BA4256" i="17"/>
  <c r="BA4763" i="17"/>
  <c r="BA7617" i="17"/>
  <c r="BA222" i="17"/>
  <c r="BA4533" i="17"/>
  <c r="BA757" i="17"/>
  <c r="BA3550" i="17"/>
  <c r="BA4106" i="17"/>
  <c r="BA7125" i="17"/>
  <c r="BA7564" i="17"/>
  <c r="BA1263" i="17"/>
  <c r="BA3510" i="17"/>
  <c r="BA5480" i="17"/>
  <c r="BA739" i="17"/>
  <c r="BA552" i="17"/>
  <c r="BA6225" i="17"/>
  <c r="BA7076" i="17"/>
  <c r="BA5722" i="17"/>
  <c r="BA3595" i="17"/>
  <c r="BA5714" i="17"/>
  <c r="BA5097" i="17"/>
  <c r="BA5384" i="17"/>
  <c r="BA1945" i="17"/>
  <c r="BA2196" i="17"/>
  <c r="BA4004" i="17"/>
  <c r="BA7497" i="17"/>
  <c r="BA2418" i="17"/>
  <c r="BA253" i="17"/>
  <c r="BA1002" i="17"/>
  <c r="BA6889" i="17"/>
  <c r="BA7565" i="17"/>
  <c r="BA2082" i="17"/>
  <c r="BA1404" i="17"/>
  <c r="BA190" i="17"/>
  <c r="BA2653" i="17"/>
  <c r="BA5606" i="17"/>
  <c r="BA733" i="17"/>
  <c r="BA7021" i="17"/>
  <c r="BA4906" i="17"/>
  <c r="BA1856" i="17"/>
  <c r="BA634" i="17"/>
  <c r="BA6949" i="17"/>
  <c r="BA3663" i="17"/>
  <c r="BA2180" i="17"/>
  <c r="BA7349" i="17"/>
  <c r="BA7286" i="17"/>
  <c r="BA4075" i="17"/>
  <c r="BA4427" i="17"/>
  <c r="BA5524" i="17"/>
  <c r="BA111" i="17"/>
  <c r="BA2900" i="17"/>
  <c r="BA632" i="17"/>
  <c r="BA856" i="17"/>
  <c r="BA1438" i="17"/>
  <c r="BA2206" i="17"/>
  <c r="BA5152" i="17"/>
  <c r="BA7280" i="17"/>
  <c r="BA6855" i="17"/>
  <c r="BA5020" i="17"/>
  <c r="BA5150" i="17"/>
  <c r="BA6783" i="17"/>
  <c r="BA1527" i="17"/>
  <c r="BA3326" i="17"/>
  <c r="BA7053" i="17"/>
  <c r="BA5177" i="17"/>
  <c r="BA7177" i="17"/>
  <c r="BA6826" i="17"/>
  <c r="BA1538" i="17"/>
  <c r="BA5411" i="17"/>
  <c r="BA3880" i="17"/>
  <c r="BA846" i="17"/>
  <c r="BA2517" i="17"/>
  <c r="BA887" i="17"/>
  <c r="BA5546" i="17"/>
  <c r="BA4548" i="17"/>
  <c r="BA2123" i="17"/>
  <c r="BA2787" i="17"/>
  <c r="BA3375" i="17"/>
  <c r="BA1253" i="17"/>
  <c r="BA2373" i="17"/>
  <c r="BA5062" i="17"/>
  <c r="BA5122" i="17"/>
  <c r="BA6138" i="17"/>
  <c r="BA6084" i="17"/>
  <c r="BA6469" i="17"/>
  <c r="BA107" i="17"/>
  <c r="BA676" i="17"/>
  <c r="BA5874" i="17"/>
  <c r="BA5447" i="17"/>
  <c r="BA4586" i="17"/>
  <c r="BA5525" i="17"/>
  <c r="BA550" i="17"/>
  <c r="BA2914" i="17"/>
  <c r="BA4835" i="17"/>
  <c r="BA3740" i="17"/>
  <c r="BA1141" i="17"/>
  <c r="BA1014" i="17"/>
  <c r="BA6773" i="17"/>
  <c r="BA6297" i="17"/>
  <c r="BA7111" i="17"/>
  <c r="BA4590" i="17"/>
  <c r="BA7114" i="17"/>
  <c r="BA4122" i="17"/>
  <c r="BA3255" i="17"/>
  <c r="BA758" i="17"/>
  <c r="BA3404" i="17"/>
  <c r="BA6603" i="17"/>
  <c r="BA6899" i="17"/>
  <c r="BA37" i="17"/>
  <c r="BA4175" i="17"/>
  <c r="BA7640" i="17"/>
  <c r="BA6235" i="17"/>
  <c r="BA1275" i="17"/>
  <c r="BA4994" i="17"/>
  <c r="BA5753" i="17"/>
  <c r="BA1003" i="17"/>
  <c r="BA4851" i="17"/>
  <c r="BA3987" i="17"/>
  <c r="BA2093" i="17"/>
  <c r="BA2687" i="17"/>
  <c r="BA4865" i="17"/>
  <c r="BA6705" i="17"/>
  <c r="BA6355" i="17"/>
  <c r="BA3119" i="17"/>
  <c r="BA3019" i="17"/>
  <c r="BA2902" i="17"/>
  <c r="BA7299" i="17"/>
  <c r="BA4269" i="17"/>
  <c r="BA5394" i="17"/>
  <c r="BA5861" i="17"/>
  <c r="BA6007" i="17"/>
  <c r="BA2043" i="17"/>
  <c r="BA2552" i="17"/>
  <c r="BA5498" i="17"/>
  <c r="BA7346" i="17"/>
  <c r="BA2336" i="17"/>
  <c r="BA3473" i="17"/>
  <c r="BA442" i="17"/>
  <c r="BA3741" i="17"/>
  <c r="BA2061" i="17"/>
  <c r="BA5872" i="17"/>
  <c r="BA5719" i="17"/>
  <c r="BA6416" i="17"/>
  <c r="BA2696" i="17"/>
  <c r="BA4142" i="17"/>
  <c r="BA5607" i="17"/>
  <c r="BA5475" i="17"/>
  <c r="BA8322" i="17"/>
  <c r="BA7869" i="17"/>
  <c r="BA7920" i="17"/>
  <c r="BA6308" i="17"/>
  <c r="BA6613" i="17"/>
  <c r="BA2341" i="17"/>
  <c r="BA2484" i="17"/>
  <c r="BA327" i="17"/>
  <c r="BA6509" i="17"/>
  <c r="BA806" i="17"/>
  <c r="BA7247" i="17"/>
  <c r="BA1251" i="17"/>
  <c r="BA5557" i="17"/>
  <c r="BA4195" i="17"/>
  <c r="BA1700" i="17"/>
  <c r="BA6816" i="17"/>
  <c r="BA6371" i="17"/>
  <c r="BA2820" i="17"/>
  <c r="BA6759" i="17"/>
  <c r="BA1471" i="17"/>
  <c r="BA463" i="17"/>
  <c r="BA2394" i="17"/>
  <c r="BA2485" i="17"/>
  <c r="BA547" i="17"/>
  <c r="BA2550" i="17"/>
  <c r="BA2569" i="17"/>
  <c r="BA393" i="17"/>
  <c r="BA2945" i="17"/>
  <c r="BA1731" i="17"/>
  <c r="BA1845" i="17"/>
  <c r="BA5611" i="17"/>
  <c r="BA6724" i="17"/>
  <c r="BA1855" i="17"/>
  <c r="BA5858" i="17"/>
  <c r="BA1277" i="17"/>
  <c r="BA6982" i="17"/>
  <c r="BA3505" i="17"/>
  <c r="BA3139" i="17"/>
  <c r="BA5540" i="17"/>
  <c r="BA5230" i="17"/>
  <c r="BA4090" i="17"/>
  <c r="BA659" i="17"/>
  <c r="BA3785" i="17"/>
  <c r="BA1323" i="17"/>
  <c r="BA762" i="17"/>
  <c r="BA6099" i="17"/>
  <c r="BA6643" i="17"/>
  <c r="BA5296" i="17"/>
  <c r="BA6867" i="17"/>
  <c r="BA4177" i="17"/>
  <c r="BA6332" i="17"/>
  <c r="BA1905" i="17"/>
  <c r="BA1673" i="17"/>
  <c r="BA6963" i="17"/>
  <c r="BA4298" i="17"/>
  <c r="BA3675" i="17"/>
  <c r="BA3981" i="17"/>
  <c r="BA6274" i="17"/>
  <c r="BA3824" i="17"/>
  <c r="BA4578" i="17"/>
  <c r="BA4542" i="17"/>
  <c r="BA5351" i="17"/>
  <c r="BA1311" i="17"/>
  <c r="BA3861" i="17"/>
  <c r="BA4484" i="17"/>
  <c r="BA3687" i="17"/>
  <c r="BA1342" i="17"/>
  <c r="BA3853" i="17"/>
  <c r="BA6432" i="17"/>
  <c r="BA2575" i="17"/>
  <c r="BA3386" i="17"/>
  <c r="BA2971" i="17"/>
  <c r="BA6674" i="17"/>
  <c r="BA5028" i="17"/>
  <c r="BA2321" i="17"/>
  <c r="BA2069" i="17"/>
  <c r="BA1256" i="17"/>
  <c r="BA6733" i="17"/>
  <c r="BA517" i="17"/>
  <c r="BA2034" i="17"/>
  <c r="BA5908" i="17"/>
  <c r="BA1237" i="17"/>
  <c r="BA4707" i="17"/>
  <c r="BA3831" i="17"/>
  <c r="BA2258" i="17"/>
  <c r="BA6389" i="17"/>
  <c r="BA148" i="17"/>
  <c r="BA4679" i="17"/>
  <c r="BA3594" i="17"/>
  <c r="BA6769" i="17"/>
  <c r="BA5701" i="17"/>
  <c r="BA2716" i="17"/>
  <c r="BA4656" i="17"/>
  <c r="BA5860" i="17"/>
  <c r="BA2215" i="17"/>
  <c r="BA2753" i="17"/>
  <c r="BA258" i="17"/>
  <c r="BA5915" i="17"/>
  <c r="BA3336" i="17"/>
  <c r="BA1569" i="17"/>
  <c r="BA1010" i="17"/>
  <c r="BA518" i="17"/>
  <c r="BA2316" i="17"/>
  <c r="BA755" i="17"/>
  <c r="BA6367" i="17"/>
  <c r="BA2574" i="17"/>
  <c r="BA3376" i="17"/>
  <c r="BA1144" i="17"/>
  <c r="BA3147" i="17"/>
  <c r="BA6782" i="17"/>
  <c r="BA4565" i="17"/>
  <c r="BA6998" i="17"/>
  <c r="BA1810" i="17"/>
  <c r="BA1423" i="17"/>
  <c r="BA4327" i="17"/>
  <c r="BA6134" i="17"/>
  <c r="BA2839" i="17"/>
  <c r="BA3939" i="17"/>
  <c r="BA6136" i="17"/>
  <c r="BA3959" i="17"/>
  <c r="BA5467" i="17"/>
  <c r="BA6194" i="17"/>
  <c r="BA7016" i="17"/>
  <c r="BA1870" i="17"/>
  <c r="BA1269" i="17"/>
  <c r="BA30" i="17"/>
  <c r="BA2514" i="17"/>
  <c r="BA7073" i="17"/>
  <c r="BA2106" i="17"/>
  <c r="BA7014" i="17"/>
  <c r="BA3077" i="17"/>
  <c r="BA4701" i="17"/>
  <c r="BA7405" i="17"/>
  <c r="BA4242" i="17"/>
  <c r="BA6688" i="17"/>
  <c r="BA7193" i="17"/>
  <c r="BA4018" i="17"/>
  <c r="BA7579" i="17"/>
  <c r="BA5123" i="17"/>
  <c r="BA7653" i="17"/>
  <c r="BA3425" i="17"/>
  <c r="BA2615" i="17"/>
  <c r="BA2980" i="17"/>
  <c r="BA7594" i="17"/>
  <c r="BA4123" i="17"/>
  <c r="BA7209" i="17"/>
  <c r="BA2339" i="17"/>
  <c r="BA6846" i="17"/>
  <c r="BA5797" i="17"/>
  <c r="BA7662" i="17"/>
  <c r="BA5470" i="17"/>
  <c r="BA1924" i="17"/>
  <c r="BA7002" i="17"/>
  <c r="BA564" i="17"/>
  <c r="BA2274" i="17"/>
  <c r="BA5063" i="17"/>
  <c r="BA1207" i="17"/>
  <c r="BA7462" i="17"/>
  <c r="BA2545" i="17"/>
  <c r="BA4234" i="17"/>
  <c r="BA4844" i="17"/>
  <c r="BA2890" i="17"/>
  <c r="BA4696" i="17"/>
  <c r="BA291" i="17"/>
  <c r="BA815" i="17"/>
  <c r="BA5740" i="17"/>
  <c r="BA6254" i="17"/>
  <c r="BA4381" i="17"/>
  <c r="BA4942" i="17"/>
  <c r="BA6419" i="17"/>
  <c r="BA537" i="17"/>
  <c r="BA5962" i="17"/>
  <c r="BA7261" i="17"/>
  <c r="BA4692" i="17"/>
  <c r="BA474" i="17"/>
  <c r="BA4392" i="17"/>
  <c r="BA6973" i="17"/>
  <c r="BA6454" i="17"/>
  <c r="BA1418" i="17"/>
  <c r="BA6209" i="17"/>
  <c r="BA5408" i="17"/>
  <c r="BA1718" i="17"/>
  <c r="BA2068" i="17"/>
  <c r="BA828" i="17"/>
  <c r="BA5488" i="17"/>
  <c r="BA1815" i="17"/>
  <c r="BA6758" i="17"/>
  <c r="BA3017" i="17"/>
  <c r="BA199" i="17"/>
  <c r="BA374" i="17"/>
  <c r="BA4801" i="17"/>
  <c r="BA3304" i="17"/>
  <c r="BA6065" i="17"/>
  <c r="BA4954" i="17"/>
  <c r="BA3190" i="17"/>
  <c r="BA4782" i="17"/>
  <c r="BA6663" i="17"/>
  <c r="BA6142" i="17"/>
  <c r="BA52" i="17"/>
  <c r="BA5168" i="17"/>
  <c r="BA1804" i="17"/>
  <c r="BA3739" i="17"/>
  <c r="BA7626" i="17"/>
  <c r="BA4788" i="17"/>
  <c r="BA6237" i="17"/>
  <c r="BA5497" i="17"/>
  <c r="BA1678" i="17"/>
  <c r="BA1169" i="17"/>
  <c r="BA1560" i="17"/>
  <c r="BA1112" i="17"/>
  <c r="BA2454" i="17"/>
  <c r="BA5235" i="17"/>
  <c r="BA1988" i="17"/>
  <c r="BA7573" i="17"/>
  <c r="BA3309" i="17"/>
  <c r="BA6018" i="17"/>
  <c r="BA5796" i="17"/>
  <c r="BA6765" i="17"/>
  <c r="BA6319" i="17"/>
  <c r="BA2764" i="17"/>
  <c r="BA7061" i="17"/>
  <c r="BA5879" i="17"/>
  <c r="BA6965" i="17"/>
  <c r="BA1345" i="17"/>
  <c r="BA5816" i="17"/>
  <c r="BA3295" i="17"/>
  <c r="BA347" i="17"/>
  <c r="BA3927" i="17"/>
  <c r="BA5589" i="17"/>
  <c r="BA3488" i="17"/>
  <c r="BA1343" i="17"/>
  <c r="BA7384" i="17"/>
  <c r="BA3684" i="17"/>
  <c r="BA7049" i="17"/>
  <c r="BA5013" i="17"/>
  <c r="BA3243" i="17"/>
  <c r="BA7589" i="17"/>
  <c r="BA1601" i="17"/>
  <c r="BA3541" i="17"/>
  <c r="BA6711" i="17"/>
  <c r="BA2819" i="17"/>
  <c r="BA7472" i="17"/>
  <c r="BA2125" i="17"/>
  <c r="BA1895" i="17"/>
  <c r="BA5670" i="17"/>
  <c r="BA3471" i="17"/>
  <c r="BA149" i="17"/>
  <c r="BA7393" i="17"/>
  <c r="BA3933" i="17"/>
  <c r="BA2011" i="17"/>
  <c r="BA2426" i="17"/>
  <c r="BA3061" i="17"/>
  <c r="BA6885" i="17"/>
  <c r="BA4211" i="17"/>
  <c r="BA5893" i="17"/>
  <c r="BA5153" i="17"/>
  <c r="BA6366" i="17"/>
  <c r="BA6104" i="17"/>
  <c r="BA1159" i="17"/>
  <c r="BA6315" i="17"/>
  <c r="BA4290" i="17"/>
  <c r="BA5258" i="17"/>
  <c r="BA2776" i="17"/>
  <c r="BA323" i="17"/>
  <c r="BA5354" i="17"/>
  <c r="BA2809" i="17"/>
  <c r="BA275" i="17"/>
  <c r="BA4228" i="17"/>
  <c r="BA1061" i="17"/>
  <c r="BA2807" i="17"/>
  <c r="BA6188" i="17"/>
  <c r="BA4435" i="17"/>
  <c r="BA1864" i="17"/>
  <c r="BA419" i="17"/>
  <c r="BA4330" i="17"/>
  <c r="BA2554" i="17"/>
  <c r="BA5943" i="17"/>
  <c r="BA4349" i="17"/>
  <c r="BA1163" i="17"/>
  <c r="BA1808" i="17"/>
  <c r="BA859" i="17"/>
  <c r="BA2296" i="17"/>
  <c r="BA3713" i="17"/>
  <c r="BA3568" i="17"/>
  <c r="BA3286" i="17"/>
  <c r="BA4773" i="17"/>
  <c r="BA4069" i="17"/>
  <c r="BA2701" i="17"/>
  <c r="BA2843" i="17"/>
  <c r="BA6445" i="17"/>
  <c r="BA129" i="17"/>
  <c r="BA6944" i="17"/>
  <c r="BA2785" i="17"/>
  <c r="BA3799" i="17"/>
  <c r="BA8123" i="17"/>
  <c r="BA8160" i="17"/>
  <c r="BA8035" i="17"/>
  <c r="BA796" i="17"/>
  <c r="BA287" i="17"/>
  <c r="BA6538" i="17"/>
  <c r="BA7190" i="17"/>
  <c r="BA3071" i="17"/>
  <c r="BA115" i="17"/>
  <c r="BA1341" i="17"/>
  <c r="BA4965" i="17"/>
  <c r="BA6449" i="17"/>
  <c r="BA5030" i="17"/>
  <c r="BA4534" i="17"/>
  <c r="BA4668" i="17"/>
  <c r="BA1701" i="17"/>
  <c r="BA3820" i="17"/>
  <c r="BA6006" i="17"/>
  <c r="BA3733" i="17"/>
  <c r="BA6874" i="17"/>
  <c r="BA2662" i="17"/>
  <c r="BA6226" i="17"/>
  <c r="BA5243" i="17"/>
  <c r="BA4930" i="17"/>
  <c r="BA5045" i="17"/>
  <c r="BA7661" i="17"/>
  <c r="BA7401" i="17"/>
  <c r="BA7352" i="17"/>
  <c r="BA6095" i="17"/>
  <c r="BA3745" i="17"/>
  <c r="BA1821" i="17"/>
  <c r="BA5702" i="17"/>
  <c r="BA496" i="17"/>
  <c r="BA7326" i="17"/>
  <c r="BA601" i="17"/>
  <c r="BA2789" i="17"/>
  <c r="BA2280" i="17"/>
  <c r="BA5686" i="17"/>
  <c r="BA6317" i="17"/>
  <c r="BA6008" i="17"/>
  <c r="BA5323" i="17"/>
  <c r="BA7033" i="17"/>
  <c r="BA7077" i="17"/>
  <c r="BA340" i="17"/>
  <c r="BA1036" i="17"/>
  <c r="BA5068" i="17"/>
  <c r="BA6559" i="17"/>
  <c r="BA413" i="17"/>
  <c r="BA7494" i="17"/>
  <c r="BA7058" i="17"/>
  <c r="BA3765" i="17"/>
  <c r="BA3145" i="17"/>
  <c r="BA2622" i="17"/>
  <c r="BA507" i="17"/>
  <c r="BA362" i="17"/>
  <c r="BA5615" i="17"/>
  <c r="BA5420" i="17"/>
  <c r="BA7300" i="17"/>
  <c r="BA2573" i="17"/>
  <c r="BA3706" i="17"/>
  <c r="BA6120" i="17"/>
  <c r="BA664" i="17"/>
  <c r="BA5357" i="17"/>
  <c r="BA840" i="17"/>
  <c r="BA7450" i="17"/>
  <c r="BA4927" i="17"/>
  <c r="BA3621" i="17"/>
  <c r="BA2650" i="17"/>
  <c r="BA3829" i="17"/>
  <c r="BA809" i="17"/>
  <c r="BA4217" i="17"/>
  <c r="BA3043" i="17"/>
  <c r="BA4528" i="17"/>
  <c r="BA163" i="17"/>
  <c r="BA6192" i="17"/>
  <c r="BA314" i="17"/>
  <c r="BA228" i="17"/>
  <c r="BA4599" i="17"/>
  <c r="BA3528" i="17"/>
  <c r="BA4343" i="17"/>
  <c r="BA6470" i="17"/>
  <c r="BA4754" i="17"/>
  <c r="BA62" i="17"/>
  <c r="BA244" i="17"/>
  <c r="BA1079" i="17"/>
  <c r="BA1270" i="17"/>
  <c r="BA3388" i="17"/>
  <c r="BA1432" i="17"/>
  <c r="BA3203" i="17"/>
  <c r="BA3635" i="17"/>
  <c r="BA1148" i="17"/>
  <c r="BA3669" i="17"/>
  <c r="BA1614" i="17"/>
  <c r="BA1990" i="17"/>
  <c r="BA3002" i="17"/>
  <c r="BA4724" i="17"/>
  <c r="BA5048" i="17"/>
  <c r="BA2193" i="17"/>
  <c r="BA5694" i="17"/>
  <c r="BA2371" i="17"/>
  <c r="BA7314" i="17"/>
  <c r="BA417" i="17"/>
  <c r="BA5278" i="17"/>
  <c r="BA3193" i="17"/>
  <c r="BA2335" i="17"/>
  <c r="BA3957" i="17"/>
  <c r="BA2038" i="17"/>
  <c r="BA7616" i="17"/>
  <c r="BA3589" i="17"/>
  <c r="BA2377" i="17"/>
  <c r="BA4238" i="17"/>
  <c r="BA1723" i="17"/>
  <c r="BA2499" i="17"/>
  <c r="BA4600" i="17"/>
  <c r="BA7374" i="17"/>
  <c r="BA4148" i="17"/>
  <c r="BA1143" i="17"/>
  <c r="BA5313" i="17"/>
  <c r="BA316" i="17"/>
  <c r="BA2829" i="17"/>
  <c r="BA3357" i="17"/>
  <c r="BA5065" i="17"/>
  <c r="BA1573" i="17"/>
  <c r="BA404" i="17"/>
  <c r="BA4989" i="17"/>
  <c r="BA5905" i="17"/>
  <c r="BA4353" i="17"/>
  <c r="BA4437" i="17"/>
  <c r="BA1044" i="17"/>
  <c r="BA5667" i="17"/>
  <c r="BA4755" i="17"/>
  <c r="BA5257" i="17"/>
  <c r="BA3395" i="17"/>
  <c r="BA3891" i="17"/>
  <c r="BA4185" i="17"/>
  <c r="BA5864" i="17"/>
  <c r="BA7282" i="17"/>
  <c r="BA5846" i="17"/>
  <c r="BA1030" i="17"/>
  <c r="BA6086" i="17"/>
  <c r="BA6708" i="17"/>
  <c r="BA1802" i="17"/>
  <c r="BA3455" i="17"/>
  <c r="BA4550" i="17"/>
  <c r="BA1084" i="17"/>
  <c r="BA7474" i="17"/>
  <c r="BA3105" i="17"/>
  <c r="BA1138" i="17"/>
  <c r="BA7599" i="17"/>
  <c r="BA2256" i="17"/>
  <c r="BA2723" i="17"/>
  <c r="BA1013" i="17"/>
  <c r="BA4378" i="17"/>
  <c r="BA3080" i="17"/>
  <c r="BA6836" i="17"/>
  <c r="BA3482" i="17"/>
  <c r="BA3727" i="17"/>
  <c r="BA7410" i="17"/>
  <c r="BA5386" i="17"/>
  <c r="BA5484" i="17"/>
  <c r="BA4798" i="17"/>
  <c r="BA3084" i="17"/>
  <c r="BA4394" i="17"/>
  <c r="BA7468" i="17"/>
  <c r="BA2512" i="17"/>
  <c r="BA5217" i="17"/>
  <c r="BA780" i="17"/>
  <c r="BA944" i="17"/>
  <c r="BA523" i="17"/>
  <c r="BA7287" i="17"/>
  <c r="BA7095" i="17"/>
  <c r="BA6311" i="17"/>
  <c r="BA7231" i="17"/>
  <c r="BA6151" i="17"/>
  <c r="BA6265" i="17"/>
  <c r="BA7115" i="17"/>
  <c r="BA4627" i="17"/>
  <c r="BA7458" i="17"/>
  <c r="BA5590" i="17"/>
  <c r="BA4173" i="17"/>
  <c r="BA3546" i="17"/>
  <c r="BA3653" i="17"/>
  <c r="BA7502" i="17"/>
  <c r="BA4818" i="17"/>
  <c r="BA2235" i="17"/>
  <c r="BA2817" i="17"/>
  <c r="BA6077" i="17"/>
  <c r="BA5585" i="17"/>
  <c r="BA2981" i="17"/>
  <c r="BA4143" i="17"/>
  <c r="BA6785" i="17"/>
  <c r="BA6853" i="17"/>
  <c r="BA3834" i="17"/>
  <c r="BA4413" i="17"/>
  <c r="BA3477" i="17"/>
  <c r="BA4212" i="17"/>
  <c r="BA7158" i="17"/>
  <c r="BA5844" i="17"/>
  <c r="BA1501" i="17"/>
  <c r="BA3415" i="17"/>
  <c r="BA1669" i="17"/>
  <c r="BA2261" i="17"/>
  <c r="BA3756" i="17"/>
  <c r="BA1735" i="17"/>
  <c r="BA2888" i="17"/>
  <c r="BA2828" i="17"/>
  <c r="BA5951" i="17"/>
  <c r="BA1376" i="17"/>
  <c r="BA5191" i="17"/>
  <c r="BA2448" i="17"/>
  <c r="BA7498" i="17"/>
  <c r="BA1906" i="17"/>
  <c r="BA997" i="17"/>
  <c r="BA4138" i="17"/>
  <c r="BA3226" i="17"/>
  <c r="BA21" i="17"/>
  <c r="BA2238" i="17"/>
  <c r="BA337" i="17"/>
  <c r="BA4241" i="17"/>
  <c r="BA4416" i="17"/>
  <c r="BA6993" i="17"/>
  <c r="BA4379" i="17"/>
  <c r="BA4147" i="17"/>
  <c r="BA7465" i="17"/>
  <c r="BA6482" i="17"/>
  <c r="BA5767" i="17"/>
  <c r="BA1512" i="17"/>
  <c r="BA3070" i="17"/>
  <c r="BA3175" i="17"/>
  <c r="BA1557" i="17"/>
  <c r="BA6415" i="17"/>
  <c r="BA4288" i="17"/>
  <c r="BA6908" i="17"/>
  <c r="BA4923" i="17"/>
  <c r="BA6565" i="17"/>
  <c r="BA1668" i="17"/>
  <c r="BA2958" i="17"/>
  <c r="BA1837" i="17"/>
  <c r="BA3992" i="17"/>
  <c r="BA7810" i="17"/>
  <c r="BA7954" i="17"/>
  <c r="BA8079" i="17"/>
  <c r="BA1464" i="17"/>
  <c r="BA2139" i="17"/>
  <c r="BA7520" i="17"/>
  <c r="BA2325" i="17"/>
  <c r="BA1871" i="17"/>
  <c r="BA2166" i="17"/>
  <c r="BA1356" i="17"/>
  <c r="BA976" i="17"/>
  <c r="BA7476" i="17"/>
  <c r="BA3998" i="17"/>
  <c r="BA4198" i="17"/>
  <c r="BA2267" i="17"/>
  <c r="BA2022" i="17"/>
  <c r="BA4159" i="17"/>
  <c r="BA726" i="17"/>
  <c r="BA5300" i="17"/>
  <c r="BA5640" i="17"/>
  <c r="BA515" i="17"/>
  <c r="BA1764" i="17"/>
  <c r="BA2143" i="17"/>
  <c r="BA6931" i="17"/>
  <c r="BA1146" i="17"/>
  <c r="BA3751" i="17"/>
  <c r="BA6374" i="17"/>
  <c r="BA1693" i="17"/>
  <c r="BA3225" i="17"/>
  <c r="BA3854" i="17"/>
  <c r="BA4689" i="17"/>
  <c r="BA3508" i="17"/>
  <c r="BA2841" i="17"/>
  <c r="BA335" i="17"/>
  <c r="BA1768" i="17"/>
  <c r="BA5581" i="17"/>
  <c r="BA3882" i="17"/>
  <c r="BA4424" i="17"/>
  <c r="BA581" i="17"/>
  <c r="BA6413" i="17"/>
  <c r="BA137" i="17"/>
  <c r="BA3086" i="17"/>
  <c r="BA7415" i="17"/>
  <c r="BA5173" i="17"/>
  <c r="BA5773" i="17"/>
  <c r="BA3081" i="17"/>
  <c r="BA3979" i="17"/>
  <c r="BA4034" i="17"/>
  <c r="BA1922" i="17"/>
  <c r="BA1060" i="17"/>
  <c r="BA678" i="17"/>
  <c r="BA675" i="17"/>
  <c r="BA2050" i="17"/>
  <c r="BA5575" i="17"/>
  <c r="BA1606" i="17"/>
  <c r="BA7197" i="17"/>
  <c r="BA3476" i="17"/>
  <c r="BA103" i="17"/>
  <c r="BA3787" i="17"/>
  <c r="BA4112" i="17"/>
  <c r="BA2086" i="17"/>
  <c r="BA7256" i="17"/>
  <c r="BA110" i="17"/>
  <c r="BA6431" i="17"/>
  <c r="BA6321" i="17"/>
  <c r="BA4131" i="17"/>
  <c r="BA3317" i="17"/>
  <c r="BA774" i="17"/>
  <c r="BA116" i="17"/>
  <c r="BA1073" i="17"/>
  <c r="BA5613" i="17"/>
  <c r="BA2324" i="17"/>
  <c r="BA3732" i="17"/>
  <c r="BA2376" i="17"/>
  <c r="BA583" i="17"/>
  <c r="BA4182" i="17"/>
  <c r="BA6404" i="17"/>
  <c r="BA3584" i="17"/>
  <c r="BA6557" i="17"/>
  <c r="BA4289" i="17"/>
  <c r="BA5263" i="17"/>
  <c r="BA3898" i="17"/>
  <c r="BA2393" i="17"/>
  <c r="BA2964" i="17"/>
  <c r="BA3911" i="17"/>
  <c r="BA5512" i="17"/>
  <c r="BA3944" i="17"/>
  <c r="BA4708" i="17"/>
  <c r="BA1293" i="17"/>
  <c r="BA6472" i="17"/>
  <c r="BA3191" i="17"/>
  <c r="BA5082" i="17"/>
  <c r="BA6590" i="17"/>
  <c r="BA3343" i="17"/>
  <c r="BA782" i="17"/>
  <c r="BA1370" i="17"/>
  <c r="BA7582" i="17"/>
  <c r="BA5949" i="17"/>
  <c r="BA6025" i="17"/>
  <c r="BA3985" i="17"/>
  <c r="BA7425" i="17"/>
  <c r="BA7531" i="17"/>
  <c r="BA1676" i="17"/>
  <c r="BA4265" i="17"/>
  <c r="BA4315" i="17"/>
  <c r="BA1460" i="17"/>
  <c r="BA1585" i="17"/>
  <c r="BA5900" i="17"/>
  <c r="BA344" i="17"/>
  <c r="BA1654" i="17"/>
  <c r="BA973" i="17"/>
  <c r="BA4473" i="17"/>
  <c r="BA2840" i="17"/>
  <c r="BA289" i="17"/>
  <c r="BA3731" i="17"/>
  <c r="BA5349" i="17"/>
  <c r="BA2557" i="17"/>
  <c r="BA5318" i="17"/>
  <c r="BA5639" i="17"/>
  <c r="BA7043" i="17"/>
  <c r="BA1828" i="17"/>
  <c r="BA2468" i="17"/>
  <c r="BA5110" i="17"/>
  <c r="BA3616" i="17"/>
  <c r="BA1048" i="17"/>
  <c r="BA1160" i="17"/>
  <c r="BA4174" i="17"/>
  <c r="BA940" i="17"/>
  <c r="BA6667" i="17"/>
  <c r="BA7020" i="17"/>
  <c r="BA4765" i="17"/>
  <c r="BA4998" i="17"/>
  <c r="BA532" i="17"/>
  <c r="BA6428" i="17"/>
  <c r="BA1445" i="17"/>
  <c r="BA5421" i="17"/>
  <c r="BA4540" i="17"/>
  <c r="BA5990" i="17"/>
  <c r="BA713" i="17"/>
  <c r="BA5927" i="17"/>
  <c r="BA3918" i="17"/>
  <c r="BA1047" i="17"/>
  <c r="BA3288" i="17"/>
  <c r="BA2348" i="17"/>
  <c r="BA4502" i="17"/>
  <c r="BA1329" i="17"/>
  <c r="BA4753" i="17"/>
  <c r="BA5803" i="17"/>
  <c r="BA6352" i="17"/>
  <c r="BA1007" i="17"/>
  <c r="BA2968" i="17"/>
  <c r="BA6521" i="17"/>
  <c r="BA2697" i="17"/>
  <c r="BA7278" i="17"/>
  <c r="BA6630" i="17"/>
  <c r="BA7316" i="17"/>
  <c r="BA5526" i="17"/>
  <c r="BA3738" i="17"/>
  <c r="BA1800" i="17"/>
  <c r="BA3995" i="17"/>
  <c r="BA4030" i="17"/>
  <c r="BA1026" i="17"/>
  <c r="BA1398" i="17"/>
  <c r="BA773" i="17"/>
  <c r="BA3501" i="17"/>
  <c r="BA5154" i="17"/>
  <c r="BA6791" i="17"/>
  <c r="BA6673" i="17"/>
  <c r="BA4555" i="17"/>
  <c r="BA5297" i="17"/>
  <c r="BA7285" i="17"/>
  <c r="BA6306" i="17"/>
  <c r="BA6137" i="17"/>
  <c r="BA3960" i="17"/>
  <c r="BA193" i="17"/>
  <c r="BA2926" i="17"/>
  <c r="BA6444" i="17"/>
  <c r="BA123" i="17"/>
  <c r="BA189" i="17"/>
  <c r="BA5070" i="17"/>
  <c r="BA2319" i="17"/>
  <c r="BA5836" i="17"/>
  <c r="BA1424" i="17"/>
  <c r="BA7595" i="17"/>
  <c r="BA403" i="17"/>
  <c r="BA2938" i="17"/>
  <c r="BA4146" i="17"/>
  <c r="BA4721" i="17"/>
  <c r="BA5461" i="17"/>
  <c r="BA4963" i="17"/>
  <c r="BA2599" i="17"/>
  <c r="BA6040" i="17"/>
  <c r="BA5124" i="17"/>
  <c r="BA6496" i="17"/>
  <c r="BA5747" i="17"/>
  <c r="BA4370" i="17"/>
  <c r="BA986" i="17"/>
  <c r="BA1089" i="17"/>
  <c r="BA5706" i="17"/>
  <c r="BA6839" i="17"/>
  <c r="BA3008" i="17"/>
  <c r="BA2403" i="17"/>
  <c r="BA2344" i="17"/>
  <c r="BA7598" i="17"/>
  <c r="BA2540" i="17"/>
  <c r="BA144" i="17"/>
  <c r="BA4791" i="17"/>
  <c r="BA4407" i="17"/>
  <c r="BA7408" i="17"/>
  <c r="BA4831" i="17"/>
  <c r="BA5412" i="17"/>
  <c r="BA903" i="17"/>
  <c r="BA6527" i="17"/>
  <c r="BA3542" i="17"/>
  <c r="BA2481" i="17"/>
  <c r="BA4775" i="17"/>
  <c r="BA3448" i="17"/>
  <c r="BA4941" i="17"/>
  <c r="BA4454" i="17"/>
  <c r="BA6141" i="17"/>
  <c r="BA491" i="17"/>
  <c r="BA6921" i="17"/>
  <c r="BA7641" i="17"/>
  <c r="BA4562" i="17"/>
  <c r="BA6788" i="17"/>
  <c r="BA719" i="17"/>
  <c r="BA5716" i="17"/>
  <c r="BA5430" i="17"/>
  <c r="BA3846" i="17"/>
  <c r="BA7345" i="17"/>
  <c r="BA6275" i="17"/>
  <c r="BA1797" i="17"/>
  <c r="BA215" i="17"/>
  <c r="BA3963" i="17"/>
  <c r="BA3991" i="17"/>
  <c r="BA805" i="17"/>
  <c r="BA2735" i="17"/>
  <c r="BA1581" i="17"/>
  <c r="BA6796" i="17"/>
  <c r="BA4362" i="17"/>
  <c r="BA5133" i="17"/>
  <c r="BA7254" i="17"/>
  <c r="BA6410" i="17"/>
  <c r="BA68" i="17"/>
  <c r="BA717" i="17"/>
  <c r="BA5398" i="17"/>
  <c r="BA1534" i="17"/>
  <c r="BA3328" i="17"/>
  <c r="BA5630" i="17"/>
  <c r="BA5771" i="17"/>
  <c r="BA3180" i="17"/>
  <c r="BA1622" i="17"/>
  <c r="BA772" i="17"/>
  <c r="BA223" i="17"/>
  <c r="BA4139" i="17"/>
  <c r="BA5976" i="17"/>
  <c r="BA7512" i="17"/>
  <c r="BA4700" i="17"/>
  <c r="BA1948" i="17"/>
  <c r="BA2222" i="17"/>
  <c r="BA6698" i="17"/>
  <c r="BA6624" i="17"/>
  <c r="BA1217" i="17"/>
  <c r="BA285" i="17"/>
  <c r="BA978" i="17"/>
  <c r="BA3704" i="17"/>
  <c r="BA2293" i="17"/>
  <c r="BA3460" i="17"/>
  <c r="BA5319" i="17"/>
  <c r="BA691" i="17"/>
  <c r="BA7776" i="17"/>
  <c r="BA7885" i="17"/>
  <c r="BA7946" i="17"/>
  <c r="BA7857" i="17"/>
  <c r="BA7434" i="17"/>
  <c r="BA8043" i="17"/>
  <c r="BA7943" i="17"/>
  <c r="BA7675" i="17"/>
  <c r="BA8080" i="17"/>
  <c r="BA2885" i="17"/>
  <c r="BA2053" i="17"/>
  <c r="BA2447" i="17"/>
  <c r="BA1728" i="17"/>
  <c r="BA2671" i="17"/>
  <c r="BA7550" i="17"/>
  <c r="BA3560" i="17"/>
  <c r="BA2304" i="17"/>
  <c r="BA1405" i="17"/>
  <c r="BA5242" i="17"/>
  <c r="BA3547" i="17"/>
  <c r="BA4047" i="17"/>
  <c r="BA4560" i="17"/>
  <c r="BA6448" i="17"/>
  <c r="BA6179" i="17"/>
  <c r="BA4655" i="17"/>
  <c r="BA6798" i="17"/>
  <c r="BA1299" i="17"/>
  <c r="BA6725" i="17"/>
  <c r="BA5909" i="17"/>
  <c r="BA2551" i="17"/>
  <c r="BA1743" i="17"/>
  <c r="BA3556" i="17"/>
  <c r="BA637" i="17"/>
  <c r="BA4201" i="17"/>
  <c r="BA5355" i="17"/>
  <c r="BA5324" i="17"/>
  <c r="BA2733" i="17"/>
  <c r="BA4520" i="17"/>
  <c r="BA968" i="17"/>
  <c r="BA7019" i="17"/>
  <c r="BA7665" i="17"/>
  <c r="BA5945" i="17"/>
  <c r="BA5641" i="17"/>
  <c r="BA5887" i="17"/>
  <c r="BA3125" i="17"/>
  <c r="BA869" i="17"/>
  <c r="BA1158" i="17"/>
  <c r="BA2410" i="17"/>
  <c r="BA4295" i="17"/>
  <c r="BA883" i="17"/>
  <c r="BA3261" i="17"/>
  <c r="BA4564" i="17"/>
  <c r="BA311" i="17"/>
  <c r="BA6049" i="17"/>
  <c r="BA648" i="17"/>
  <c r="BA5626" i="17"/>
  <c r="BA6051" i="17"/>
  <c r="BA3804" i="17"/>
  <c r="BA1897" i="17"/>
  <c r="BA655" i="17"/>
  <c r="BA4274" i="17"/>
  <c r="BA5576" i="17"/>
  <c r="BA4709" i="17"/>
  <c r="BA1704" i="17"/>
  <c r="BA4922" i="17"/>
  <c r="BA297" i="17"/>
  <c r="BA5975" i="17"/>
  <c r="BA1918" i="17"/>
  <c r="BA4549" i="17"/>
  <c r="BA6423" i="17"/>
  <c r="BA2185" i="17"/>
  <c r="BA2144" i="17"/>
  <c r="BA3915" i="17"/>
  <c r="BA7046" i="17"/>
  <c r="BA4683" i="17"/>
  <c r="BA4466" i="17"/>
  <c r="BA7527" i="17"/>
  <c r="BA1578" i="17"/>
  <c r="BA308" i="17"/>
  <c r="BA945" i="17"/>
  <c r="BA42" i="17"/>
  <c r="BA2975" i="17"/>
  <c r="BA6213" i="17"/>
  <c r="BA6023" i="17"/>
  <c r="BA2767" i="17"/>
  <c r="BA811" i="17"/>
  <c r="BA2634" i="17"/>
  <c r="BA1401" i="17"/>
  <c r="BA6046" i="17"/>
  <c r="BA7521" i="17"/>
  <c r="BA3055" i="17"/>
  <c r="BA5002" i="17"/>
  <c r="BA5845" i="17"/>
  <c r="BA7275" i="17"/>
  <c r="BA3639" i="17"/>
  <c r="BA4469" i="17"/>
  <c r="BA5380" i="17"/>
  <c r="BA7238" i="17"/>
  <c r="BA4705" i="17"/>
  <c r="BA5273" i="17"/>
  <c r="BA1228" i="17"/>
  <c r="BA1608" i="17"/>
  <c r="BA2036" i="17"/>
  <c r="BA6947" i="17"/>
  <c r="BA3159" i="17"/>
  <c r="BA2967" i="17"/>
  <c r="BA1485" i="17"/>
  <c r="BA536" i="17"/>
  <c r="BA1481" i="17"/>
  <c r="BA627" i="17"/>
  <c r="BA7296" i="17"/>
  <c r="BA558" i="17"/>
  <c r="BA984" i="17"/>
  <c r="BA5298" i="17"/>
  <c r="BA4445" i="17"/>
  <c r="BA3248" i="17"/>
  <c r="BA1984" i="17"/>
  <c r="BA214" i="17"/>
  <c r="BA1582" i="17"/>
  <c r="BA2220" i="17"/>
  <c r="BA3582" i="17"/>
  <c r="BA3975" i="17"/>
  <c r="BA2077" i="17"/>
  <c r="BA1711" i="17"/>
  <c r="BA4856" i="17"/>
  <c r="BA916" i="17"/>
  <c r="BA6600" i="17"/>
  <c r="BA3997" i="17"/>
  <c r="BA2625" i="17"/>
  <c r="BA3382" i="17"/>
  <c r="BA1562" i="17"/>
  <c r="BA7093" i="17"/>
  <c r="BA3032" i="17"/>
  <c r="BA2588" i="17"/>
  <c r="BA4557" i="17"/>
  <c r="BA1020" i="17"/>
  <c r="BA4135" i="17"/>
  <c r="BA6479" i="17"/>
  <c r="BA543" i="17"/>
  <c r="BA4151" i="17"/>
  <c r="BA1124" i="17"/>
  <c r="BA5995" i="17"/>
  <c r="BA402" i="17"/>
  <c r="BA3668" i="17"/>
  <c r="BA3453" i="17"/>
  <c r="BA889" i="17"/>
  <c r="BA965" i="17"/>
  <c r="BA3200" i="17"/>
  <c r="BA6587" i="17"/>
  <c r="BA2743" i="17"/>
  <c r="BA3664" i="17"/>
  <c r="BA6618" i="17"/>
  <c r="BA7123" i="17"/>
  <c r="BA4833" i="17"/>
  <c r="BA2012" i="17"/>
  <c r="BA136" i="17"/>
  <c r="BA5834" i="17"/>
  <c r="BA6692" i="17"/>
  <c r="BA6344" i="17"/>
  <c r="BA186" i="17"/>
  <c r="BA2702" i="17"/>
  <c r="BA1215" i="17"/>
  <c r="BA5417" i="17"/>
  <c r="BA2648" i="17"/>
  <c r="BA3046" i="17"/>
  <c r="BA3902" i="17"/>
  <c r="BA8190" i="17"/>
  <c r="BA8374" i="17"/>
  <c r="BA3130" i="17"/>
  <c r="BA5468" i="17"/>
  <c r="BA4483" i="17"/>
  <c r="BA3657" i="17"/>
  <c r="BA873" i="17"/>
  <c r="BA6546" i="17"/>
  <c r="BA982" i="17"/>
  <c r="BA4633" i="17"/>
  <c r="BA7480" i="17"/>
  <c r="BA2328" i="17"/>
  <c r="BA4444" i="17"/>
  <c r="BA464" i="17"/>
  <c r="BA699" i="17"/>
  <c r="BA5866" i="17"/>
  <c r="BA6524" i="17"/>
  <c r="BA1958" i="17"/>
  <c r="BA697" i="17"/>
  <c r="BA466" i="17"/>
  <c r="BA4482" i="17"/>
  <c r="BA1134" i="17"/>
  <c r="BA4323" i="17"/>
  <c r="BA6932" i="17"/>
  <c r="BA1867" i="17"/>
  <c r="BA5744" i="17"/>
  <c r="BA3097" i="17"/>
  <c r="BA2895" i="17"/>
  <c r="BA3686" i="17"/>
  <c r="BA3315" i="17"/>
  <c r="BA4154" i="17"/>
  <c r="BA141" i="17"/>
  <c r="BA1100" i="17"/>
  <c r="BA7060" i="17"/>
  <c r="BA1093" i="17"/>
  <c r="BA7630" i="17"/>
  <c r="BA6157" i="17"/>
  <c r="BA4613" i="17"/>
  <c r="BA1593" i="17"/>
  <c r="BA6566" i="17"/>
  <c r="BA6430" i="17"/>
  <c r="BA4821" i="17"/>
  <c r="BA6819" i="17"/>
  <c r="BA983" i="17"/>
  <c r="BA5839" i="17"/>
  <c r="BA6726" i="17"/>
  <c r="BA4272" i="17"/>
  <c r="BA1974" i="17"/>
  <c r="BA5587" i="17"/>
  <c r="BA3673" i="17"/>
  <c r="BA5275" i="17"/>
  <c r="BA4065" i="17"/>
  <c r="BA2054" i="17"/>
  <c r="BA5307" i="17"/>
  <c r="BA5277" i="17"/>
  <c r="BA3197" i="17"/>
  <c r="BA2917" i="17"/>
  <c r="BA5137" i="17"/>
  <c r="BA7611" i="17"/>
  <c r="BA4417" i="17"/>
  <c r="BA3093" i="17"/>
  <c r="BA1542" i="17"/>
  <c r="BA5989" i="17"/>
  <c r="BA5053" i="17"/>
  <c r="BA1746" i="17"/>
  <c r="BA1105" i="17"/>
  <c r="BA501" i="17"/>
  <c r="BA882" i="17"/>
  <c r="BA5811" i="17"/>
  <c r="BA781" i="17"/>
  <c r="BA5388" i="17"/>
  <c r="BA7009" i="17"/>
  <c r="BA6426" i="17"/>
  <c r="BA3111" i="17"/>
  <c r="BA7178" i="17"/>
  <c r="BA2407" i="17"/>
  <c r="BA959" i="17"/>
  <c r="BA5004" i="17"/>
  <c r="BA3438" i="17"/>
  <c r="BA578" i="17"/>
  <c r="BA5854" i="17"/>
  <c r="BA7281" i="17"/>
  <c r="BA1684" i="17"/>
  <c r="BA5941" i="17"/>
  <c r="BA3892" i="17"/>
  <c r="BA7363" i="17"/>
  <c r="BA1954" i="17"/>
  <c r="BA5608" i="17"/>
  <c r="BA2624" i="17"/>
  <c r="BA7411" i="17"/>
  <c r="BA7455" i="17"/>
  <c r="BA4766" i="17"/>
  <c r="BA1950" i="17"/>
  <c r="BA5382" i="17"/>
  <c r="BA2775" i="17"/>
  <c r="BA957" i="17"/>
  <c r="BA4644" i="17"/>
  <c r="BA6384" i="17"/>
  <c r="BA6979" i="17"/>
  <c r="BA2192" i="17"/>
  <c r="BA1267" i="17"/>
  <c r="BA2074" i="17"/>
  <c r="BA974" i="17"/>
  <c r="BA6737" i="17"/>
  <c r="BA4892" i="17"/>
  <c r="BA681" i="17"/>
  <c r="BA2778" i="17"/>
  <c r="BA6640" i="17"/>
  <c r="BA2853" i="17"/>
  <c r="BA6946" i="17"/>
  <c r="BA3396" i="17"/>
  <c r="BA4737" i="17"/>
  <c r="BA2984" i="17"/>
  <c r="BA2291" i="17"/>
  <c r="BA5770" i="17"/>
  <c r="BA5321" i="17"/>
  <c r="BA5926" i="17"/>
  <c r="BA7644" i="17"/>
  <c r="BA6768" i="17"/>
  <c r="BA7070" i="17"/>
  <c r="BA2611" i="17"/>
  <c r="BA524" i="17"/>
  <c r="BA1636" i="17"/>
  <c r="BA5591" i="17"/>
  <c r="BA1555" i="17"/>
  <c r="BA6398" i="17"/>
  <c r="BA7471" i="17"/>
  <c r="BA1706" i="17"/>
  <c r="BA2765" i="17"/>
  <c r="BA1738" i="17"/>
  <c r="BA4364" i="17"/>
  <c r="BA3422" i="17"/>
  <c r="BA5268" i="17"/>
  <c r="BA3500" i="17"/>
  <c r="BA3319" i="17"/>
  <c r="BA5650" i="17"/>
  <c r="BA4083" i="17"/>
  <c r="BA7109" i="17"/>
  <c r="BA919" i="17"/>
  <c r="BA1147" i="17"/>
  <c r="BA1206" i="17"/>
  <c r="BA5703" i="17"/>
  <c r="BA6347" i="17"/>
  <c r="BA4350" i="17"/>
  <c r="BA2469" i="17"/>
  <c r="BA7576" i="17"/>
  <c r="BA434" i="17"/>
  <c r="BA2509" i="17"/>
  <c r="BA2681" i="17"/>
  <c r="BA2396" i="17"/>
  <c r="BA4263" i="17"/>
  <c r="BA1283" i="17"/>
  <c r="BA3832" i="17"/>
  <c r="BA7154" i="17"/>
  <c r="BA6686" i="17"/>
  <c r="BA2342" i="17"/>
  <c r="BA7613" i="17"/>
  <c r="BA6343" i="17"/>
  <c r="BA5157" i="17"/>
  <c r="BA3538" i="17"/>
  <c r="BA2856" i="17"/>
  <c r="BA2546" i="17"/>
  <c r="BA6584" i="17"/>
  <c r="BA390" i="17"/>
  <c r="BA1241" i="17"/>
  <c r="BA3781" i="17"/>
  <c r="BA6108" i="17"/>
  <c r="BA6545" i="17"/>
  <c r="BA1368" i="17"/>
  <c r="BA1805" i="17"/>
  <c r="BA5058" i="17"/>
  <c r="BA6876" i="17"/>
  <c r="BA4082" i="17"/>
  <c r="BA3299" i="17"/>
  <c r="BA6215" i="17"/>
  <c r="BA3503" i="17"/>
  <c r="BA4260" i="17"/>
  <c r="BA7635" i="17"/>
  <c r="BA2738" i="17"/>
  <c r="BA3629" i="17"/>
  <c r="BA5729" i="17"/>
  <c r="BA5523" i="17"/>
  <c r="BA157" i="17"/>
  <c r="BA3767" i="17"/>
  <c r="BA5132" i="17"/>
  <c r="BA4817" i="17"/>
  <c r="BA6649" i="17"/>
  <c r="BA336" i="17"/>
  <c r="BA1358" i="17"/>
  <c r="BA385" i="17"/>
  <c r="BA5391" i="17"/>
  <c r="BA1457" i="17"/>
  <c r="BA1962" i="17"/>
  <c r="BA3195" i="17"/>
  <c r="BA4636" i="17"/>
  <c r="BA1274" i="17"/>
  <c r="BA6771" i="17"/>
  <c r="BA6913" i="17"/>
  <c r="BA1335" i="17"/>
  <c r="BA4603" i="17"/>
  <c r="BA1730" i="17"/>
  <c r="BA2003" i="17"/>
  <c r="BA1122" i="17"/>
  <c r="BA2511" i="17"/>
  <c r="BA2101" i="17"/>
  <c r="BA255" i="17"/>
  <c r="BA7332" i="17"/>
  <c r="BA5984" i="17"/>
  <c r="BA1923" i="17"/>
  <c r="BA2287" i="17"/>
  <c r="BA4596" i="17"/>
  <c r="BA4866" i="17"/>
  <c r="BA7271" i="17"/>
  <c r="BA7113" i="17"/>
  <c r="BA3329" i="17"/>
  <c r="BA6850" i="17"/>
  <c r="BA503" i="17"/>
  <c r="BA2496" i="17"/>
  <c r="BA146" i="17"/>
  <c r="BA6925" i="17"/>
  <c r="BA6280" i="17"/>
  <c r="BA6260" i="17"/>
  <c r="BA2275" i="17"/>
  <c r="BA7269" i="17"/>
  <c r="BA5544" i="17"/>
  <c r="BA1490" i="17"/>
  <c r="BA2282" i="17"/>
  <c r="BA65" i="17"/>
  <c r="BA954" i="17"/>
  <c r="BA2979" i="17"/>
  <c r="BA4237" i="17"/>
  <c r="BA5967" i="17"/>
  <c r="BA4008" i="17"/>
  <c r="BA328" i="17"/>
  <c r="BA1397" i="17"/>
  <c r="BA264" i="17"/>
  <c r="BA2783" i="17"/>
  <c r="BA5979" i="17"/>
  <c r="BA2883" i="17"/>
  <c r="BA7625" i="17"/>
  <c r="BA7608" i="17"/>
  <c r="BA3806" i="17"/>
  <c r="BA7098" i="17"/>
  <c r="BA2164" i="17"/>
  <c r="BA1766" i="17"/>
  <c r="BA1236" i="17"/>
  <c r="BA589" i="17"/>
  <c r="BA78" i="17"/>
  <c r="BA6301" i="17"/>
  <c r="BA525" i="17"/>
  <c r="BA6273" i="17"/>
  <c r="BA6231" i="17"/>
  <c r="BA7513" i="17"/>
  <c r="BA5264" i="17"/>
  <c r="BA5718" i="17"/>
  <c r="BA500" i="17"/>
  <c r="BA5627" i="17"/>
  <c r="BA2824" i="17"/>
  <c r="BA6668" i="17"/>
  <c r="BA5539" i="17"/>
  <c r="BA6915" i="17"/>
  <c r="BA512" i="17"/>
  <c r="BA2585" i="17"/>
  <c r="BA4166" i="17"/>
  <c r="BA4352" i="17"/>
  <c r="BA4421" i="17"/>
  <c r="BA4629" i="17"/>
  <c r="BA7534" i="17"/>
  <c r="BA4946" i="17"/>
  <c r="BA567" i="17"/>
  <c r="BA2444" i="17"/>
  <c r="BA4531" i="17"/>
  <c r="BA1714" i="17"/>
  <c r="BA3053" i="17"/>
  <c r="BA325" i="17"/>
  <c r="BA7048" i="17"/>
  <c r="BA7957" i="17"/>
  <c r="BA7918" i="17"/>
  <c r="BA5625" i="17"/>
  <c r="BA5109" i="17"/>
  <c r="BA979" i="17"/>
  <c r="BA531" i="17"/>
  <c r="BA7034" i="17"/>
  <c r="BA1119" i="17"/>
  <c r="BA6029" i="17"/>
  <c r="BA1558" i="17"/>
  <c r="BA4042" i="17"/>
  <c r="BA3311" i="17"/>
  <c r="BA4577" i="17"/>
  <c r="BA3209" i="17"/>
  <c r="BA3285" i="17"/>
  <c r="BA4637" i="17"/>
  <c r="BA6089" i="17"/>
  <c r="BA6256" i="17"/>
  <c r="BA4935" i="17"/>
  <c r="BA2137" i="17"/>
  <c r="BA1055" i="17"/>
  <c r="BA4891" i="17"/>
  <c r="BA2135" i="17"/>
  <c r="BA746" i="17"/>
  <c r="BA3444" i="17"/>
  <c r="BA2156" i="17"/>
  <c r="BA7027" i="17"/>
  <c r="BA5261" i="17"/>
  <c r="BA723" i="17"/>
  <c r="BA3158" i="17"/>
  <c r="BA3921" i="17"/>
  <c r="BA7451" i="17"/>
  <c r="BA4197" i="17"/>
  <c r="BA2527" i="17"/>
  <c r="BA3169" i="17"/>
  <c r="BA1096" i="17"/>
  <c r="BA3640" i="17"/>
  <c r="BA5790" i="17"/>
  <c r="BA4887" i="17"/>
  <c r="BA1366" i="17"/>
  <c r="BA3054" i="17"/>
  <c r="BA2115" i="17"/>
  <c r="BA3398" i="17"/>
  <c r="BA454" i="17"/>
  <c r="BA5687" i="17"/>
  <c r="BA4974" i="17"/>
  <c r="BA639" i="17"/>
  <c r="BA6510" i="17"/>
  <c r="BA522" i="17"/>
  <c r="BA1503" i="17"/>
  <c r="BA4896" i="17"/>
  <c r="BA3156" i="17"/>
  <c r="BA3387" i="17"/>
  <c r="BA6114" i="17"/>
  <c r="BA7279" i="17"/>
  <c r="BA183" i="17"/>
  <c r="BA6486" i="17"/>
  <c r="BA28" i="17"/>
  <c r="BA3642" i="17"/>
  <c r="BA4985" i="17"/>
  <c r="BA4854" i="17"/>
  <c r="BA2076" i="17"/>
  <c r="BA7202" i="17"/>
  <c r="BA3692" i="17"/>
  <c r="BA6155" i="17"/>
  <c r="BA5449" i="17"/>
  <c r="BA5158" i="17"/>
  <c r="BA7079" i="17"/>
  <c r="BA7102" i="17"/>
  <c r="BA4839" i="17"/>
  <c r="BA6402" i="17"/>
  <c r="BA7062" i="17"/>
  <c r="BA44" i="17"/>
  <c r="BA1521" i="17"/>
  <c r="BA5637" i="17"/>
  <c r="BA5181" i="17"/>
  <c r="BA1455" i="17"/>
  <c r="BA1832" i="17"/>
  <c r="BA3408" i="17"/>
  <c r="BA493" i="17"/>
  <c r="BA5306" i="17"/>
  <c r="BA1563" i="17"/>
  <c r="BA2350" i="17"/>
  <c r="BA6634" i="17"/>
  <c r="BA3696" i="17"/>
  <c r="BA4440" i="17"/>
  <c r="BA2934" i="17"/>
  <c r="BA3654" i="17"/>
  <c r="BA4541" i="17"/>
  <c r="BA1466" i="17"/>
  <c r="BA7168" i="17"/>
  <c r="BA2340" i="17"/>
  <c r="BA3137" i="17"/>
  <c r="BA1963" i="17"/>
  <c r="BA3726" i="17"/>
  <c r="BA4339" i="17"/>
  <c r="BA3721" i="17"/>
  <c r="BA4561" i="17"/>
  <c r="BA5784" i="17"/>
  <c r="BA5689" i="17"/>
  <c r="BA2558" i="17"/>
  <c r="BA2619" i="17"/>
  <c r="BA7365" i="17"/>
  <c r="BA6478" i="17"/>
  <c r="BA6861" i="17"/>
  <c r="BA6080" i="17"/>
  <c r="BA230" i="17"/>
  <c r="BA5172" i="17"/>
  <c r="BA5019" i="17"/>
  <c r="BA4943" i="17"/>
  <c r="BA5849" i="17"/>
  <c r="BA7541" i="17"/>
  <c r="BA4094" i="17"/>
  <c r="BA5044" i="17"/>
  <c r="BA1414" i="17"/>
  <c r="BA5595" i="17"/>
  <c r="BA5665" i="17"/>
  <c r="BA1548" i="17"/>
  <c r="BA3277" i="17"/>
  <c r="BA2449" i="17"/>
  <c r="BA2482" i="17"/>
  <c r="BA6436" i="17"/>
  <c r="BA638" i="17"/>
  <c r="BA5144" i="17"/>
  <c r="BA6000" i="17"/>
  <c r="BA3818" i="17"/>
  <c r="BA1006" i="17"/>
  <c r="BA5237" i="17"/>
  <c r="BA5012" i="17"/>
  <c r="BA7308" i="17"/>
  <c r="BA5671" i="17"/>
  <c r="BA1577" i="17"/>
  <c r="BA1168" i="17"/>
  <c r="BA6036" i="17"/>
  <c r="BA3659" i="17"/>
  <c r="BA3092" i="17"/>
  <c r="BA7529" i="17"/>
  <c r="BA1921" i="17"/>
  <c r="BA3858" i="17"/>
  <c r="BA231" i="17"/>
  <c r="BA4236" i="17"/>
  <c r="BA66" i="17"/>
  <c r="BA5938" i="17"/>
  <c r="BA6234" i="17"/>
  <c r="BA6522" i="17"/>
  <c r="BA7606" i="17"/>
  <c r="BA2658" i="17"/>
  <c r="BA2675" i="17"/>
  <c r="BA1589" i="17"/>
  <c r="BA4924" i="17"/>
  <c r="BA1202" i="17"/>
  <c r="BA5299" i="17"/>
  <c r="BA5407" i="17"/>
  <c r="BA1712" i="17"/>
  <c r="BA1024" i="17"/>
  <c r="BA4457" i="17"/>
  <c r="BA6832" i="17"/>
  <c r="BA4111" i="17"/>
  <c r="BA6653" i="17"/>
  <c r="BA3103" i="17"/>
  <c r="BA631" i="17"/>
  <c r="BA2381" i="17"/>
  <c r="BA4007" i="17"/>
  <c r="BA860" i="17"/>
  <c r="BA490" i="17"/>
  <c r="BA6116" i="17"/>
  <c r="BA7679" i="17"/>
  <c r="BA2462" i="17"/>
  <c r="BA2530" i="17"/>
  <c r="BA2346" i="17"/>
  <c r="BA4251" i="17"/>
  <c r="BA2488" i="17"/>
  <c r="BA6363" i="17"/>
  <c r="BA5954" i="17"/>
  <c r="BA7001" i="17"/>
  <c r="BA2842" i="17"/>
  <c r="BA5935" i="17"/>
  <c r="BA3839" i="17"/>
  <c r="BA3432" i="17"/>
  <c r="BA4778" i="17"/>
  <c r="BA3353" i="17"/>
  <c r="BA4459" i="17"/>
  <c r="BA783" i="17"/>
  <c r="BA1375" i="17"/>
  <c r="BA200" i="17"/>
  <c r="BA96" i="17"/>
  <c r="BA3855" i="17"/>
  <c r="BA1933" i="17"/>
  <c r="BA844" i="17"/>
  <c r="BA2637" i="17"/>
  <c r="BA5269" i="17"/>
  <c r="BA83" i="17"/>
  <c r="BA6291" i="17"/>
  <c r="BA1183" i="17"/>
  <c r="BA3310" i="17"/>
  <c r="BA4860" i="17"/>
  <c r="BA3344" i="17"/>
  <c r="BA6882" i="17"/>
  <c r="BA1384" i="17"/>
  <c r="BA5732" i="17"/>
  <c r="BA7645" i="17"/>
  <c r="BA5768" i="17"/>
  <c r="BA7199" i="17"/>
  <c r="BA6920" i="17"/>
  <c r="BA4894" i="17"/>
  <c r="BA2597" i="17"/>
  <c r="BA7496" i="17"/>
  <c r="BA6435" i="17"/>
  <c r="BA1575" i="17"/>
  <c r="BA6623" i="17"/>
  <c r="BA5907" i="17"/>
  <c r="BA1238" i="17"/>
  <c r="BA6184" i="17"/>
  <c r="BA6229" i="17"/>
  <c r="BA5745" i="17"/>
  <c r="BA680" i="17"/>
  <c r="BA7084" i="17"/>
  <c r="BA63" i="17"/>
  <c r="BA2479" i="17"/>
  <c r="BA1519" i="17"/>
  <c r="BA7099" i="17"/>
  <c r="BA5568" i="17"/>
  <c r="BA4283" i="17"/>
  <c r="BA3966" i="17"/>
  <c r="BA7649" i="17"/>
  <c r="BA2915" i="17"/>
  <c r="BA7066" i="17"/>
  <c r="BA6988" i="17"/>
  <c r="BA319" i="17"/>
  <c r="BA1784" i="17"/>
  <c r="BA3323" i="17"/>
  <c r="BA801" i="17"/>
  <c r="BA907" i="17"/>
  <c r="BA2810" i="17"/>
  <c r="BA351" i="17"/>
  <c r="BA3306" i="17"/>
  <c r="BA683" i="17"/>
  <c r="BA296" i="17"/>
  <c r="BA4430" i="17"/>
  <c r="BA4216" i="17"/>
  <c r="BA1125" i="17"/>
  <c r="BA6071" i="17"/>
  <c r="BA26" i="17"/>
  <c r="BA2614" i="17"/>
  <c r="BA1790" i="17"/>
  <c r="BA98" i="17"/>
  <c r="BA7212" i="17"/>
  <c r="BA5809" i="17"/>
  <c r="BA6121" i="17"/>
  <c r="BA3864" i="17"/>
  <c r="BA2834" i="17"/>
  <c r="BA4081" i="17"/>
  <c r="BA6144" i="17"/>
  <c r="BA3308" i="17"/>
  <c r="BA728" i="17"/>
  <c r="BA7146" i="17"/>
  <c r="BA2906" i="17"/>
  <c r="BA6127" i="17"/>
  <c r="BA7185" i="17"/>
  <c r="BA506" i="17"/>
  <c r="BA2401" i="17"/>
  <c r="BA3523" i="17"/>
  <c r="BA7423" i="17"/>
  <c r="BA624" i="17"/>
  <c r="BA6200" i="17"/>
  <c r="BA6520" i="17"/>
  <c r="BA3410" i="17"/>
  <c r="BA1597" i="17"/>
  <c r="BA6941" i="17"/>
  <c r="BA3620" i="17"/>
  <c r="BA5347" i="17"/>
  <c r="BA1392" i="17"/>
  <c r="BA1248" i="17"/>
  <c r="BA7094" i="17"/>
  <c r="BA4144" i="17"/>
  <c r="BA5728" i="17"/>
  <c r="BA5142" i="17"/>
  <c r="BA595" i="17"/>
  <c r="BA7217" i="17"/>
  <c r="BA1500" i="17"/>
  <c r="BA1078" i="17"/>
  <c r="BA4246" i="17"/>
  <c r="BA2386" i="17"/>
  <c r="BA5178" i="17"/>
  <c r="BA5314" i="17"/>
  <c r="BA2659" i="17"/>
  <c r="BA2794" i="17"/>
  <c r="BA4581" i="17"/>
  <c r="BA4702" i="17"/>
  <c r="BA4800" i="17"/>
  <c r="BA4869" i="17"/>
  <c r="BA4575" i="17"/>
  <c r="BA569" i="17"/>
  <c r="BA4371" i="17"/>
  <c r="BA3221" i="17"/>
  <c r="BA7556" i="17"/>
  <c r="BA298" i="17"/>
  <c r="BA6987" i="17"/>
  <c r="BA1209" i="17"/>
  <c r="BA3102" i="17"/>
  <c r="BA3607" i="17"/>
  <c r="BA243" i="17"/>
  <c r="BA6712" i="17"/>
  <c r="BA5445" i="17"/>
  <c r="BA6379" i="17"/>
  <c r="BA6986" i="17"/>
  <c r="BA4939" i="17"/>
  <c r="BA5378" i="17"/>
  <c r="BA334" i="17"/>
  <c r="BA1734" i="17"/>
  <c r="BA435" i="17"/>
  <c r="BA3246" i="17"/>
  <c r="BA6219" i="17"/>
  <c r="BA5170" i="17"/>
  <c r="BA2904" i="17"/>
  <c r="BA373" i="17"/>
  <c r="BA4807" i="17"/>
  <c r="BA7131" i="17"/>
  <c r="BA6935" i="17"/>
  <c r="BA736" i="17"/>
  <c r="BA349" i="17"/>
  <c r="BA2081" i="17"/>
  <c r="BA572" i="17"/>
  <c r="BA342" i="17"/>
  <c r="BA3194" i="17"/>
  <c r="BA7174" i="17"/>
  <c r="BA4398" i="17"/>
  <c r="BA5916" i="17"/>
  <c r="BA731" i="17"/>
  <c r="BA4727" i="17"/>
  <c r="BA5991" i="17"/>
  <c r="BA5636" i="17"/>
  <c r="BA3807" i="17"/>
  <c r="BA6670" i="17"/>
  <c r="BA5316" i="17"/>
  <c r="BA677" i="17"/>
  <c r="BA5742" i="17"/>
  <c r="BA365" i="17"/>
  <c r="BA1667" i="17"/>
  <c r="BA1383" i="17"/>
  <c r="BA6964" i="17"/>
  <c r="BA6382" i="17"/>
  <c r="BA6644" i="17"/>
  <c r="BA2822" i="17"/>
  <c r="BA3345" i="17"/>
  <c r="BA2670" i="17"/>
  <c r="BA5761" i="17"/>
  <c r="BA5476" i="17"/>
  <c r="BA6501" i="17"/>
  <c r="BA378" i="17"/>
  <c r="BA4832" i="17"/>
  <c r="BA5206" i="17"/>
  <c r="BA3420" i="17"/>
  <c r="BA2467" i="17"/>
  <c r="BA5832" i="17"/>
  <c r="BA4912" i="17"/>
  <c r="BA3094" i="17"/>
  <c r="BA6905" i="17"/>
  <c r="BA1406" i="17"/>
  <c r="BA2473" i="17"/>
  <c r="BA7392" i="17"/>
  <c r="BA3116" i="17"/>
  <c r="BA4317" i="17"/>
  <c r="BA4023" i="17"/>
  <c r="BA5052" i="17"/>
  <c r="BA3266" i="17"/>
  <c r="BA7580" i="17"/>
  <c r="BA7222" i="17"/>
  <c r="BA4890" i="17"/>
  <c r="BA4204" i="17"/>
  <c r="BA1811" i="17"/>
  <c r="BA4396" i="17"/>
  <c r="BA4589" i="17"/>
  <c r="BA7561" i="17"/>
  <c r="BA3561" i="17"/>
  <c r="BA7138" i="17"/>
  <c r="BA6126" i="17"/>
  <c r="BA2875" i="17"/>
  <c r="BA3210" i="17"/>
  <c r="BA3214" i="17"/>
  <c r="BA6637" i="17"/>
  <c r="BA5617" i="17"/>
  <c r="BA5550" i="17"/>
  <c r="BA1482" i="17"/>
  <c r="BA3708" i="17"/>
  <c r="BA389" i="17"/>
  <c r="BA3823" i="17"/>
  <c r="BA2740" i="17"/>
  <c r="BA6034" i="17"/>
  <c r="BA5087" i="17"/>
  <c r="BA5921" i="17"/>
  <c r="BA3356" i="17"/>
  <c r="BA7358" i="17"/>
  <c r="BA226" i="17"/>
  <c r="BA2924" i="17"/>
  <c r="BA6270" i="17"/>
  <c r="BA1951" i="17"/>
  <c r="BA1971" i="17"/>
  <c r="BA5574" i="17"/>
  <c r="BA2457" i="17"/>
  <c r="BA6198" i="17"/>
  <c r="BA6130" i="17"/>
  <c r="BA4366" i="17"/>
  <c r="BA4610" i="17"/>
  <c r="BA5423" i="17"/>
  <c r="BA5061" i="17"/>
  <c r="BA3735" i="17"/>
  <c r="BA5295" i="17"/>
  <c r="BA2459" i="17"/>
  <c r="BA948" i="17"/>
  <c r="BA3548" i="17"/>
  <c r="BA3574" i="17"/>
  <c r="BA6269" i="17"/>
  <c r="BA6491" i="17"/>
  <c r="BA5128" i="17"/>
  <c r="BA6575" i="17"/>
  <c r="BA1040" i="17"/>
  <c r="BA4516" i="17"/>
  <c r="BA1032" i="17"/>
  <c r="BA3307" i="17"/>
  <c r="BA1908" i="17"/>
  <c r="BA4718" i="17"/>
  <c r="BA5708" i="17"/>
  <c r="BA1092" i="17"/>
  <c r="BA3324" i="17"/>
  <c r="BA4606" i="17"/>
  <c r="BA6293" i="17"/>
  <c r="BA5859" i="17"/>
  <c r="BA6835" i="17"/>
  <c r="BA4130" i="17"/>
  <c r="BA3260" i="17"/>
  <c r="BA4571" i="17"/>
  <c r="BA4489" i="17"/>
  <c r="BA6063" i="17"/>
  <c r="BA7370" i="17"/>
  <c r="BA4570" i="17"/>
  <c r="BA1849" i="17"/>
  <c r="BA1896" i="17"/>
  <c r="BA5567" i="17"/>
  <c r="BA6310" i="17"/>
  <c r="BA7400" i="17"/>
  <c r="BA4697" i="17"/>
  <c r="BA2604" i="17"/>
  <c r="BA4968" i="17"/>
  <c r="BA718" i="17"/>
  <c r="BA3729" i="17"/>
  <c r="BA1491" i="17"/>
  <c r="BA398" i="17"/>
  <c r="BA5414" i="17"/>
  <c r="BA2491" i="17"/>
  <c r="BA3670" i="17"/>
  <c r="BA2876" i="17"/>
  <c r="BA4616" i="17"/>
  <c r="BA1592" i="17"/>
  <c r="BA3773" i="17"/>
  <c r="BA4900" i="17"/>
  <c r="BA6190" i="17"/>
  <c r="BA5345" i="17"/>
  <c r="BA8018" i="17"/>
  <c r="BA981" i="17"/>
  <c r="BA2621" i="17"/>
  <c r="BA7323" i="17"/>
  <c r="BA7624" i="17"/>
  <c r="BA2162" i="17"/>
  <c r="BA2492" i="17"/>
  <c r="BA3717" i="17"/>
  <c r="BA5325" i="17"/>
  <c r="BA4990" i="17"/>
  <c r="BA2507" i="17"/>
  <c r="BA3466" i="17"/>
  <c r="BA2352" i="17"/>
  <c r="BA4973" i="17"/>
  <c r="BA2845" i="17"/>
  <c r="BA7364" i="17"/>
  <c r="BA4585" i="17"/>
  <c r="BA1763" i="17"/>
  <c r="BA6346" i="17"/>
  <c r="BA3160" i="17"/>
  <c r="BA7096" i="17"/>
  <c r="BA2023" i="17"/>
  <c r="BA388" i="17"/>
  <c r="BA6567" i="17"/>
  <c r="BA4928" i="17"/>
  <c r="BA6092" i="17"/>
  <c r="BA4017" i="17"/>
  <c r="BA5802" i="17"/>
  <c r="BA6394" i="17"/>
  <c r="BA5504" i="17"/>
  <c r="BA6146" i="17"/>
  <c r="BA7265" i="17"/>
  <c r="BA3472" i="17"/>
  <c r="BA315" i="17"/>
  <c r="BA2046" i="17"/>
  <c r="BA2579" i="17"/>
  <c r="BA4611" i="17"/>
  <c r="BA4341" i="17"/>
  <c r="BA3036" i="17"/>
  <c r="BA5188" i="17"/>
  <c r="BA397" i="17"/>
  <c r="BA6571" i="17"/>
  <c r="BA7650" i="17"/>
  <c r="BA6814" i="17"/>
  <c r="BA2567" i="17"/>
  <c r="BA4032" i="17"/>
  <c r="BA3878" i="17"/>
  <c r="BA4797" i="17"/>
  <c r="BA7224" i="17"/>
  <c r="BA6894" i="17"/>
  <c r="BA7145" i="17"/>
  <c r="BA2044" i="17"/>
  <c r="BA2937" i="17"/>
  <c r="BA2761" i="17"/>
  <c r="BA2874" i="17"/>
  <c r="BA2233" i="17"/>
  <c r="BA3771" i="17"/>
  <c r="BA6909" i="17"/>
  <c r="BA612" i="17"/>
  <c r="BA3700" i="17"/>
  <c r="BA1910" i="17"/>
  <c r="BA6232" i="17"/>
  <c r="BA369" i="17"/>
  <c r="BA2857" i="17"/>
  <c r="BA27" i="17"/>
  <c r="BA2013" i="17"/>
  <c r="BA2269" i="17"/>
  <c r="BA6553" i="17"/>
  <c r="BA6636" i="17"/>
  <c r="BA3793" i="17"/>
  <c r="BA2992" i="17"/>
  <c r="BA5111" i="17"/>
  <c r="BA4699" i="17"/>
  <c r="BA548" i="17"/>
  <c r="BA1989" i="17"/>
  <c r="BA784" i="17"/>
  <c r="BA5481" i="17"/>
  <c r="BA4907" i="17"/>
  <c r="BA1068" i="17"/>
  <c r="BA2866" i="17"/>
  <c r="BA4285" i="17"/>
  <c r="BA2784" i="17"/>
  <c r="BA1099" i="17"/>
  <c r="BA1600" i="17"/>
  <c r="BA4342" i="17"/>
  <c r="BA6683" i="17"/>
  <c r="BA6223" i="17"/>
  <c r="BA5457" i="17"/>
  <c r="BA6833" i="17"/>
  <c r="BA4686" i="17"/>
  <c r="BA1653" i="17"/>
  <c r="BA1935" i="17"/>
  <c r="BA6574" i="17"/>
  <c r="BA5586" i="17"/>
  <c r="BA5721" i="17"/>
  <c r="BA7386" i="17"/>
  <c r="BA2460" i="17"/>
  <c r="BA5344" i="17"/>
  <c r="BA2860" i="17"/>
  <c r="BA299" i="17"/>
  <c r="BA6827" i="17"/>
  <c r="BA4160" i="17"/>
  <c r="BA791" i="17"/>
  <c r="BA1059" i="17"/>
  <c r="BA2329" i="17"/>
  <c r="BA5519" i="17"/>
  <c r="BA987" i="17"/>
  <c r="BA5886" i="17"/>
  <c r="BA6871" i="17"/>
  <c r="BA2167" i="17"/>
  <c r="BA6112" i="17"/>
  <c r="BA5125" i="17"/>
  <c r="BA2685" i="17"/>
  <c r="BA5390" i="17"/>
  <c r="BA6992" i="17"/>
  <c r="BA7340" i="17"/>
  <c r="BA7236" i="17"/>
  <c r="BA429" i="17"/>
  <c r="BA7382" i="17"/>
  <c r="BA5402" i="17"/>
  <c r="BA5205" i="17"/>
  <c r="BA7478" i="17"/>
  <c r="BA6532" i="17"/>
  <c r="BA5129" i="17"/>
  <c r="BA6517" i="17"/>
  <c r="BA1109" i="17"/>
  <c r="BA1452" i="17"/>
  <c r="BA930" i="17"/>
  <c r="BA2289" i="17"/>
  <c r="BA2800" i="17"/>
  <c r="BA6948" i="17"/>
  <c r="BA3110" i="17"/>
  <c r="BA2230" i="17"/>
  <c r="BA6427" i="17"/>
  <c r="BA5833" i="17"/>
  <c r="BA6244" i="17"/>
  <c r="BA3941" i="17"/>
  <c r="BA4180" i="17"/>
  <c r="BA4443" i="17"/>
  <c r="BA6047" i="17"/>
  <c r="BA5700" i="17"/>
  <c r="BA469" i="17"/>
  <c r="BA2242" i="17"/>
  <c r="BA2724" i="17"/>
  <c r="BA2310" i="17"/>
  <c r="BA881" i="17"/>
  <c r="BA2440" i="17"/>
  <c r="BA6212" i="17"/>
  <c r="BA7195" i="17"/>
  <c r="BA6585" i="17"/>
  <c r="BA1872" i="17"/>
  <c r="BA1998" i="17"/>
  <c r="BA5914" i="17"/>
  <c r="BA4714" i="17"/>
  <c r="BA5333" i="17"/>
  <c r="BA2652" i="17"/>
  <c r="BA6886" i="17"/>
  <c r="BA4167" i="17"/>
  <c r="BA497" i="17"/>
  <c r="BA3029" i="17"/>
  <c r="BA6588" i="17"/>
  <c r="BA6518" i="17"/>
  <c r="BA1571" i="17"/>
  <c r="BA4458" i="17"/>
  <c r="BA1909" i="17"/>
  <c r="BA1736" i="17"/>
  <c r="BA368" i="17"/>
  <c r="BA1162" i="17"/>
  <c r="BA4107" i="17"/>
  <c r="BA7118" i="17"/>
  <c r="BA1451" i="17"/>
  <c r="BA3847" i="17"/>
  <c r="BA7371" i="17"/>
  <c r="BA3435" i="17"/>
  <c r="BA1133" i="17"/>
  <c r="BA2657" i="17"/>
  <c r="BA2397" i="17"/>
  <c r="BA4244" i="17"/>
  <c r="BA6671" i="17"/>
  <c r="BA4036" i="17"/>
  <c r="BA3215" i="17"/>
  <c r="BA4002" i="17"/>
  <c r="BA557" i="17"/>
  <c r="BA5957" i="17"/>
  <c r="BA4120" i="17"/>
  <c r="BA1975" i="17"/>
  <c r="BA4823" i="17"/>
  <c r="BA73" i="17"/>
  <c r="BA998" i="17"/>
  <c r="BA6752" i="17"/>
  <c r="BA1443" i="17"/>
  <c r="BA248" i="17"/>
  <c r="BA6794" i="17"/>
  <c r="BA1284" i="17"/>
  <c r="BA2666" i="17"/>
  <c r="BA254" i="17"/>
  <c r="BA3665" i="17"/>
  <c r="BA6438" i="17"/>
  <c r="BA6650" i="17"/>
  <c r="BA3694" i="17"/>
  <c r="BA3490" i="17"/>
  <c r="BA707" i="17"/>
  <c r="BA5534" i="17"/>
  <c r="BA7302" i="17"/>
  <c r="BA6421" i="17"/>
  <c r="BA1067" i="17"/>
  <c r="BA2605" i="17"/>
  <c r="BA2801" i="17"/>
  <c r="BA4104" i="17"/>
  <c r="BA5769" i="17"/>
  <c r="BA2943" i="17"/>
  <c r="BA6825" i="17"/>
  <c r="BA6387" i="17"/>
  <c r="BA6831" i="17"/>
  <c r="BA756" i="17"/>
  <c r="BA3999" i="17"/>
  <c r="BA4209" i="17"/>
  <c r="BA2027" i="17"/>
  <c r="BA2612" i="17"/>
  <c r="BA7057" i="17"/>
  <c r="BA2872" i="17"/>
  <c r="BA3115" i="17"/>
  <c r="BA5140" i="17"/>
  <c r="BA5654" i="17"/>
  <c r="BA2718" i="17"/>
  <c r="BA729" i="17"/>
  <c r="BA7577" i="17"/>
  <c r="BA4268" i="17"/>
  <c r="BA5930" i="17"/>
  <c r="BA1599" i="17"/>
  <c r="BA7562" i="17"/>
  <c r="BA3100" i="17"/>
  <c r="BA5635" i="17"/>
  <c r="BA3889" i="17"/>
  <c r="BA6739" i="17"/>
  <c r="BA7441" i="17"/>
  <c r="BA6983" i="17"/>
  <c r="BA7359" i="17"/>
  <c r="BA192" i="17"/>
  <c r="BA4717" i="17"/>
  <c r="BA3837" i="17"/>
  <c r="BA7165" i="17"/>
  <c r="BA5906" i="17"/>
  <c r="BA6349" i="17"/>
  <c r="BA2584" i="17"/>
  <c r="BA1775" i="17"/>
  <c r="BA3643" i="17"/>
  <c r="BA3699" i="17"/>
  <c r="BA3327" i="17"/>
  <c r="BA5787" i="17"/>
  <c r="BA7143" i="17"/>
  <c r="BA3338" i="17"/>
  <c r="BA835" i="17"/>
  <c r="BA48" i="17"/>
  <c r="BA3124" i="17"/>
  <c r="BA2236" i="17"/>
  <c r="BA5141" i="17"/>
  <c r="BA3608" i="17"/>
  <c r="BA830" i="17"/>
  <c r="BA4293" i="17"/>
  <c r="BA437" i="17"/>
  <c r="BA6629" i="17"/>
  <c r="BA636" i="17"/>
  <c r="BA662" i="17"/>
  <c r="BA5743" i="17"/>
  <c r="BA6869" i="17"/>
  <c r="BA7470" i="17"/>
  <c r="BA2956" i="17"/>
  <c r="BA6037" i="17"/>
  <c r="BA392" i="17"/>
  <c r="BA4471" i="17"/>
  <c r="BA7716" i="17"/>
  <c r="BA7569" i="17"/>
  <c r="BA1565" i="17"/>
  <c r="BA7591" i="17"/>
  <c r="BA4783" i="17"/>
  <c r="BA4670" i="17"/>
  <c r="BA1822" i="17"/>
  <c r="BA4959" i="17"/>
  <c r="BA7248" i="17"/>
  <c r="BA3065" i="17"/>
  <c r="BA3539" i="17"/>
  <c r="BA3636" i="17"/>
  <c r="BA2806" i="17"/>
  <c r="BA4743" i="17"/>
  <c r="BA2758" i="17"/>
  <c r="BA2477" i="17"/>
  <c r="BA5193" i="17"/>
  <c r="BA6929" i="17"/>
  <c r="BA5334" i="17"/>
  <c r="BA2987" i="17"/>
  <c r="BA1588" i="17"/>
  <c r="BA1011" i="17"/>
  <c r="BA6717" i="17"/>
  <c r="BA3340" i="17"/>
  <c r="BA2727" i="17"/>
  <c r="BA3575" i="17"/>
  <c r="BA4850" i="17"/>
  <c r="BA3707" i="17"/>
  <c r="BA5025" i="17"/>
  <c r="BA2715" i="17"/>
  <c r="BA4240" i="17"/>
  <c r="BA3899" i="17"/>
  <c r="BA3788" i="17"/>
  <c r="BA807" i="17"/>
  <c r="BA4021" i="17"/>
  <c r="BA2271" i="17"/>
  <c r="BA5284" i="17"/>
  <c r="BA4554" i="17"/>
  <c r="BA1224" i="17"/>
  <c r="BA3028" i="17"/>
  <c r="BA4553" i="17"/>
  <c r="BA7137" i="17"/>
  <c r="BA5254" i="17"/>
  <c r="BA7607" i="17"/>
  <c r="BA2489" i="17"/>
  <c r="BA120" i="17"/>
  <c r="BA2412" i="17"/>
  <c r="BA4245" i="17"/>
  <c r="BA4760" i="17"/>
  <c r="BA1552" i="17"/>
  <c r="BA282" i="17"/>
  <c r="BA3588" i="17"/>
  <c r="BA5147" i="17"/>
  <c r="BA3506" i="17"/>
  <c r="BA1658" i="17"/>
  <c r="BA2601" i="17"/>
  <c r="BA4883" i="17"/>
  <c r="BA6300" i="17"/>
  <c r="BA4984" i="17"/>
  <c r="BA5902" i="17"/>
  <c r="BA1113" i="17"/>
  <c r="BA1486" i="17"/>
  <c r="BA824" i="17"/>
  <c r="BA6975" i="17"/>
  <c r="BA5588" i="17"/>
  <c r="BA2104" i="17"/>
  <c r="BA4231" i="17"/>
  <c r="BA133" i="17"/>
  <c r="BA1525" i="17"/>
  <c r="BA4650" i="17"/>
  <c r="BA5678" i="17"/>
  <c r="BA6484" i="17"/>
  <c r="BA6727" i="17"/>
  <c r="BA2757" i="17"/>
  <c r="BA1999" i="17"/>
  <c r="BA4096" i="17"/>
  <c r="BA4504" i="17"/>
  <c r="BA6757" i="17"/>
  <c r="BA7289" i="17"/>
  <c r="BA4803" i="17"/>
  <c r="BA2791" i="17"/>
  <c r="BA269" i="17"/>
  <c r="BA2534" i="17"/>
  <c r="BA3747" i="17"/>
  <c r="BA5213" i="17"/>
  <c r="BA174" i="17"/>
  <c r="BA5970" i="17"/>
  <c r="BA2553" i="17"/>
  <c r="BA131" i="17"/>
  <c r="BA2382" i="17"/>
  <c r="BA3196" i="17"/>
  <c r="BA5352" i="17"/>
  <c r="BA1720" i="17"/>
  <c r="BA5071" i="17"/>
  <c r="BA121" i="17"/>
  <c r="BA2815" i="17"/>
  <c r="BA2071" i="17"/>
  <c r="BA6519" i="17"/>
  <c r="BA933" i="17"/>
  <c r="BA7211" i="17"/>
  <c r="BA5494" i="17"/>
  <c r="BA5209" i="17"/>
  <c r="BA4052" i="17"/>
  <c r="BA2170" i="17"/>
  <c r="BA400" i="17"/>
  <c r="BA7525" i="17"/>
  <c r="BA4045" i="17"/>
  <c r="BA2385" i="17"/>
  <c r="BA3335" i="17"/>
  <c r="BA5867" i="17"/>
  <c r="BA1644" i="17"/>
  <c r="BA3127" i="17"/>
  <c r="BA6024" i="17"/>
  <c r="BA573" i="17"/>
  <c r="BA358" i="17"/>
  <c r="BA3401" i="17"/>
  <c r="BA354" i="17"/>
  <c r="BA5047" i="17"/>
  <c r="BA3227" i="17"/>
  <c r="BA6417" i="17"/>
  <c r="BA7473" i="17"/>
  <c r="BA785" i="17"/>
  <c r="BA1925" i="17"/>
  <c r="BA447" i="17"/>
  <c r="BA3923" i="17"/>
  <c r="BA3651" i="17"/>
  <c r="BA1690" i="17"/>
  <c r="BA409" i="17"/>
  <c r="BA7069" i="17"/>
  <c r="BA3838" i="17"/>
  <c r="BA3486" i="17"/>
  <c r="BA7361" i="17"/>
  <c r="BA170" i="17"/>
  <c r="BA33" i="17"/>
  <c r="BA2999" i="17"/>
  <c r="BA1986" i="17"/>
  <c r="BA5155" i="17"/>
  <c r="BA420" i="17"/>
  <c r="BA744" i="17"/>
  <c r="BA5162" i="17"/>
  <c r="BA6779" i="17"/>
  <c r="BA5850" i="17"/>
  <c r="BA3421" i="17"/>
  <c r="BA2129" i="17"/>
  <c r="BA3553" i="17"/>
  <c r="BA7372" i="17"/>
  <c r="BA2313" i="17"/>
  <c r="BA6505" i="17"/>
  <c r="BA926" i="17"/>
  <c r="BA4286" i="17"/>
  <c r="BA6682" i="17"/>
  <c r="BA4640" i="17"/>
  <c r="BA1208" i="17"/>
  <c r="BA5221" i="17"/>
  <c r="BA2442" i="17"/>
  <c r="BA4132" i="17"/>
  <c r="BA6534" i="17"/>
  <c r="BA20" i="17"/>
  <c r="BA3114" i="17"/>
  <c r="BA5338" i="17"/>
  <c r="BA7659" i="17"/>
  <c r="BA1130" i="17"/>
  <c r="BA3764" i="17"/>
  <c r="BA5174" i="17"/>
  <c r="BA2140" i="17"/>
  <c r="BA5517" i="17"/>
  <c r="BA5327" i="17"/>
  <c r="BA682" i="17"/>
  <c r="BA67" i="17"/>
  <c r="BA1106" i="17"/>
  <c r="BA2351" i="17"/>
  <c r="BA3952" i="17"/>
  <c r="BA6370" i="17"/>
  <c r="BA941" i="17"/>
  <c r="BA329" i="17"/>
  <c r="BA1351" i="17"/>
  <c r="BA3650" i="17"/>
  <c r="BA1456" i="17"/>
  <c r="BA2516" i="17"/>
  <c r="BA668" i="17"/>
  <c r="BA4908" i="17"/>
  <c r="BA6525" i="17"/>
  <c r="BA3810" i="17"/>
  <c r="BA4408" i="17"/>
  <c r="BA5822" i="17"/>
  <c r="BA3511" i="17"/>
  <c r="BA6756" i="17"/>
  <c r="BA4031" i="17"/>
  <c r="BA3867" i="17"/>
  <c r="BA4563" i="17"/>
  <c r="BA2085" i="17"/>
  <c r="BA6844" i="17"/>
  <c r="BA4862" i="17"/>
  <c r="BA7257" i="17"/>
  <c r="BA3984" i="17"/>
  <c r="BA4153" i="17"/>
  <c r="BA217" i="17"/>
  <c r="BA888" i="17"/>
  <c r="BA2589" i="17"/>
  <c r="BA792" i="17"/>
  <c r="BA5562" i="17"/>
  <c r="BA1325" i="17"/>
  <c r="BA128" i="17"/>
  <c r="BA2672" i="17"/>
  <c r="BA6467" i="17"/>
  <c r="BA7515" i="17"/>
  <c r="BA5165" i="17"/>
  <c r="BA5917" i="17"/>
  <c r="BA3860" i="17"/>
  <c r="BA3267" i="17"/>
  <c r="BA6117" i="17"/>
  <c r="BA3075" i="17"/>
  <c r="BA2531" i="17"/>
  <c r="BA7044" i="17"/>
  <c r="BA4898" i="17"/>
  <c r="BA7162" i="17"/>
  <c r="BA6044" i="17"/>
  <c r="BA1574" i="17"/>
  <c r="BA6348" i="17"/>
  <c r="BA3946" i="17"/>
  <c r="BA4401" i="17"/>
  <c r="BA2537" i="17"/>
  <c r="BA5535" i="17"/>
  <c r="BA5705" i="17"/>
  <c r="BA5381" i="17"/>
  <c r="BA1033" i="17"/>
  <c r="BA2951" i="17"/>
  <c r="BA1944" i="17"/>
  <c r="BA5610" i="17"/>
  <c r="BA1349" i="17"/>
  <c r="BA5415" i="17"/>
  <c r="BA996" i="17"/>
  <c r="BA1524" i="17"/>
  <c r="BA2320" i="17"/>
  <c r="BA7443" i="17"/>
  <c r="BA1441" i="17"/>
  <c r="BA4296" i="17"/>
  <c r="BA2858" i="17"/>
  <c r="BA3906" i="17"/>
  <c r="BA643" i="17"/>
  <c r="BA2544" i="17"/>
  <c r="BA1726" i="17"/>
  <c r="BA6020" i="17"/>
  <c r="BA6539" i="17"/>
  <c r="BA7208" i="17"/>
  <c r="BA3039" i="17"/>
  <c r="BA4521" i="17"/>
  <c r="BA6005" i="17"/>
  <c r="BA626" i="17"/>
  <c r="BA7433" i="17"/>
  <c r="BA3796" i="17"/>
  <c r="BA4311" i="17"/>
  <c r="BA5026" i="17"/>
  <c r="BA7075" i="17"/>
  <c r="BA5328" i="17"/>
  <c r="BA1212" i="17"/>
  <c r="BA1233" i="17"/>
  <c r="BA5997" i="17"/>
  <c r="BA1688" i="17"/>
  <c r="BA3637" i="17"/>
  <c r="BA7445" i="17"/>
  <c r="BA5409" i="17"/>
  <c r="BA1721" i="17"/>
  <c r="BA2219" i="17"/>
  <c r="BA6241" i="17"/>
  <c r="BA5738" i="17"/>
  <c r="BA6420" i="17"/>
  <c r="BA2678" i="17"/>
  <c r="BA4618" i="17"/>
  <c r="BA3928" i="17"/>
  <c r="BA3450" i="17"/>
  <c r="BA4156" i="17"/>
  <c r="BA7751" i="17"/>
  <c r="BA4423" i="17"/>
  <c r="BA1681" i="17"/>
  <c r="BA7414" i="17"/>
  <c r="BA410" i="17"/>
  <c r="BA6401" i="17"/>
  <c r="BA5183" i="17"/>
  <c r="BA1317" i="17"/>
  <c r="BA1642" i="17"/>
  <c r="BA3142" i="17"/>
  <c r="BA7657" i="17"/>
  <c r="BA909" i="17"/>
  <c r="BA6057" i="17"/>
  <c r="BA516" i="17"/>
  <c r="BA1621" i="17"/>
  <c r="BA7121" i="17"/>
  <c r="BA4076" i="17"/>
  <c r="BA176" i="17"/>
  <c r="BA3722" i="17"/>
  <c r="BA4715" i="17"/>
  <c r="BA1995" i="17"/>
  <c r="BA4601" i="17"/>
  <c r="BA3478" i="17"/>
  <c r="BA7161" i="17"/>
  <c r="BA3122" i="17"/>
  <c r="BA5633" i="17"/>
  <c r="BA4712" i="17"/>
  <c r="BA3300" i="17"/>
  <c r="BA6678" i="17"/>
  <c r="BA4758" i="17"/>
  <c r="BA1851" i="17"/>
  <c r="BA1186" i="17"/>
  <c r="BA1240" i="17"/>
  <c r="BA6053" i="17"/>
  <c r="BA1115" i="17"/>
  <c r="BA5840" i="17"/>
  <c r="BA4255" i="17"/>
  <c r="BA6035" i="17"/>
  <c r="BA4992" i="17"/>
  <c r="BA4455" i="17"/>
  <c r="BA6168" i="17"/>
  <c r="BA482" i="17"/>
  <c r="BA4747" i="17"/>
  <c r="BA3744" i="17"/>
  <c r="BA122" i="17"/>
  <c r="BA2171" i="17"/>
  <c r="BA1074" i="17"/>
  <c r="BA3626" i="17"/>
  <c r="BA1783" i="17"/>
  <c r="BA3953" i="17"/>
  <c r="BA1286" i="17"/>
  <c r="BA7245" i="17"/>
  <c r="BA3489" i="17"/>
  <c r="BA6390" i="17"/>
  <c r="BA633" i="17"/>
  <c r="BA2969" i="17"/>
  <c r="BA4340" i="17"/>
  <c r="BA1296" i="17"/>
  <c r="BA6199" i="17"/>
  <c r="BA6961" i="17"/>
  <c r="BA3358" i="17"/>
  <c r="BA326" i="17"/>
  <c r="BA6010" i="17"/>
  <c r="BA7203" i="17"/>
  <c r="BA6153" i="17"/>
  <c r="BA2760" i="17"/>
  <c r="BA6207" i="17"/>
  <c r="BA3231" i="17"/>
  <c r="BA366" i="17"/>
  <c r="BA6523" i="17"/>
  <c r="BA5326" i="17"/>
  <c r="BA5014" i="17"/>
  <c r="BA486" i="17"/>
  <c r="BA1631" i="17"/>
  <c r="BA5169" i="17"/>
  <c r="BA4828" i="17"/>
  <c r="BA3971" i="17"/>
  <c r="BA656" i="17"/>
  <c r="BA5000" i="17"/>
  <c r="BA908" i="17"/>
  <c r="BA4053" i="17"/>
  <c r="BA6259" i="17"/>
  <c r="BA7355" i="17"/>
  <c r="BA1123" i="17"/>
  <c r="BA2990" i="17"/>
  <c r="BA1576" i="17"/>
  <c r="BA4099" i="17"/>
  <c r="BA2586" i="17"/>
  <c r="BA3185" i="17"/>
  <c r="BA831" i="17"/>
  <c r="BA1369" i="17"/>
  <c r="BA4513" i="17"/>
  <c r="BA2780" i="17"/>
  <c r="BA405" i="17"/>
  <c r="BA1664" i="17"/>
  <c r="BA3514" i="17"/>
  <c r="BA7206" i="17"/>
  <c r="BA671" i="17"/>
  <c r="BA4726" i="17"/>
  <c r="BA2349" i="17"/>
  <c r="BA7460" i="17"/>
  <c r="BA925" i="17"/>
  <c r="BA4615" i="17"/>
  <c r="BA1750" i="17"/>
  <c r="BA619" i="17"/>
  <c r="BA7232" i="17"/>
  <c r="BA1713" i="17"/>
  <c r="BA3400" i="17"/>
  <c r="BA7246" i="17"/>
  <c r="BA5465" i="17"/>
  <c r="BA3230" i="17"/>
  <c r="BA4152" i="17"/>
  <c r="BA7249" i="17"/>
  <c r="BA6936" i="17"/>
  <c r="BA2214" i="17"/>
  <c r="BA6699" i="17"/>
  <c r="BA2322" i="17"/>
  <c r="BA4494" i="17"/>
  <c r="BA1465" i="17"/>
  <c r="BA5805" i="17"/>
  <c r="BA7407" i="17"/>
  <c r="BA3826" i="17"/>
  <c r="BA444" i="17"/>
  <c r="BA2040" i="17"/>
  <c r="BA5648" i="17"/>
  <c r="BA6452" i="17"/>
  <c r="BA1860" i="17"/>
  <c r="BA6368" i="17"/>
  <c r="BA3710" i="17"/>
  <c r="BA2225" i="17"/>
  <c r="BA4176" i="17"/>
  <c r="BA3064" i="17"/>
  <c r="BA1835" i="17"/>
  <c r="BA1250" i="17"/>
  <c r="BA3412" i="17"/>
  <c r="BA5780" i="17"/>
  <c r="BA3900" i="17"/>
  <c r="BA6032" i="17"/>
  <c r="BA2134" i="17"/>
  <c r="BA993" i="17"/>
  <c r="BA3628" i="17"/>
  <c r="BA1833" i="17"/>
  <c r="BA2986" i="17"/>
  <c r="BA6902" i="17"/>
  <c r="BA4857" i="17"/>
  <c r="BA4116" i="17"/>
  <c r="BA2432" i="17"/>
  <c r="BA1594" i="17"/>
  <c r="BA7036" i="17"/>
  <c r="BA6996" i="17"/>
  <c r="BA1102" i="17"/>
  <c r="BA2959" i="17"/>
  <c r="BA622" i="17"/>
  <c r="BA1708" i="17"/>
  <c r="BA5312" i="17"/>
  <c r="BA4294" i="17"/>
  <c r="BA6455" i="17"/>
  <c r="BA1176" i="17"/>
  <c r="BA4098" i="17"/>
  <c r="BA6264" i="17"/>
  <c r="BA2669" i="17"/>
  <c r="BA5681" i="17"/>
  <c r="BA3757" i="17"/>
  <c r="BA3384" i="17"/>
  <c r="BA6675" i="17"/>
  <c r="BA1662" i="17"/>
  <c r="BA4016" i="17"/>
  <c r="BA5042" i="17"/>
  <c r="BA2909" i="17"/>
  <c r="BA371" i="17"/>
  <c r="BA2441" i="17"/>
  <c r="BA1539" i="17"/>
  <c r="BA3120" i="17"/>
  <c r="BA2183" i="17"/>
  <c r="BA6801" i="17"/>
  <c r="BA2930" i="17"/>
  <c r="BA5104" i="17"/>
  <c r="BA3162" i="17"/>
  <c r="BA3437" i="17"/>
  <c r="BA2913" i="17"/>
  <c r="BA7403" i="17"/>
  <c r="BA2232" i="17"/>
  <c r="BA2941" i="17"/>
  <c r="BA5779" i="17"/>
  <c r="BA5429" i="17"/>
  <c r="BA3138" i="17"/>
  <c r="BA1758" i="17"/>
  <c r="BA1295" i="17"/>
  <c r="BA900" i="17"/>
  <c r="BA6087" i="17"/>
  <c r="BA372" i="17"/>
  <c r="BA5171" i="17"/>
  <c r="BA4680" i="17"/>
  <c r="BA2431" i="17"/>
  <c r="BA6015" i="17"/>
  <c r="BA6579" i="17"/>
  <c r="BA1430" i="17"/>
  <c r="BA3367" i="17"/>
  <c r="BA1157" i="17"/>
  <c r="BA2503" i="17"/>
  <c r="BA6433" i="17"/>
  <c r="BA7204" i="17"/>
  <c r="BA1751" i="17"/>
  <c r="BA2122" i="17"/>
  <c r="BA1252" i="17"/>
  <c r="BA300" i="17"/>
  <c r="BA4336" i="17"/>
  <c r="BA2019" i="17"/>
  <c r="BA5428" i="17"/>
  <c r="BA7234" i="17"/>
  <c r="BA2098" i="17"/>
  <c r="BA7632" i="17"/>
  <c r="BA6930" i="17"/>
  <c r="BA1968" i="17"/>
  <c r="BA4328" i="17"/>
  <c r="BA5226" i="17"/>
  <c r="BA737" i="17"/>
  <c r="BA479" i="17"/>
  <c r="BA6893" i="17"/>
  <c r="BA4809" i="17"/>
  <c r="BA7588" i="17"/>
  <c r="BA1759" i="17"/>
  <c r="BA1372" i="17"/>
  <c r="BA3709" i="17"/>
  <c r="BA995" i="17"/>
  <c r="BA1027" i="17"/>
  <c r="BA221" i="17"/>
  <c r="BA5871" i="17"/>
  <c r="BA3149" i="17"/>
  <c r="BA2079" i="17"/>
  <c r="BA265" i="17"/>
  <c r="BA6720" i="17"/>
  <c r="BA5389" i="17"/>
  <c r="BA6951" i="17"/>
  <c r="BA3540" i="17"/>
  <c r="BA4864" i="17"/>
  <c r="BA5143" i="17"/>
  <c r="BA6013" i="17"/>
  <c r="BA2118" i="17"/>
  <c r="BA2421" i="17"/>
  <c r="BA7274" i="17"/>
  <c r="BA1469" i="17"/>
  <c r="BA2423" i="17"/>
  <c r="BA7194" i="17"/>
  <c r="BA4124" i="17"/>
  <c r="BA1429" i="17"/>
  <c r="BA1180" i="17"/>
  <c r="BA6924" i="17"/>
  <c r="BA937" i="17"/>
  <c r="BA4981" i="17"/>
  <c r="BA5041" i="17"/>
  <c r="BA3551" i="17"/>
  <c r="BA6422" i="17"/>
  <c r="BA5418" i="17"/>
  <c r="BA1567" i="17"/>
  <c r="BA6755" i="17"/>
  <c r="BA4233" i="17"/>
  <c r="BA7119" i="17"/>
  <c r="BA1972" i="17"/>
  <c r="BA4805" i="17"/>
  <c r="BA7092" i="17"/>
  <c r="BA6564" i="17"/>
  <c r="BA4015" i="17"/>
  <c r="BA2759" i="17"/>
  <c r="BA6164" i="17"/>
  <c r="BA2005" i="17"/>
  <c r="BA6660" i="17"/>
  <c r="BA1956" i="17"/>
  <c r="BA4385" i="17"/>
  <c r="BA4155" i="17"/>
  <c r="BA3252" i="17"/>
  <c r="BA7546" i="17"/>
  <c r="BA5895" i="17"/>
  <c r="BA4465" i="17"/>
  <c r="BA8194" i="17"/>
  <c r="BA8171" i="17"/>
  <c r="BA4834" i="17"/>
  <c r="BA240" i="17"/>
  <c r="BA854" i="17"/>
  <c r="BA5612" i="17"/>
  <c r="BA241" i="17"/>
  <c r="BA1886" i="17"/>
  <c r="BA1035" i="17"/>
  <c r="BA198" i="17"/>
  <c r="BA5837" i="17"/>
  <c r="BA2607" i="17"/>
  <c r="BA5806" i="17"/>
  <c r="BA5270" i="17"/>
  <c r="BA3716" i="17"/>
  <c r="BA3662" i="17"/>
  <c r="BA7031" i="17"/>
  <c r="BA2120" i="17"/>
  <c r="BA914" i="17"/>
  <c r="BA5438" i="17"/>
  <c r="BA5868" i="17"/>
  <c r="BA1724" i="17"/>
  <c r="BA5252" i="17"/>
  <c r="BA3609" i="17"/>
  <c r="BA556" i="17"/>
  <c r="BA415" i="17"/>
  <c r="BA5208" i="17"/>
  <c r="BA5726" i="17"/>
  <c r="BA7141" i="17"/>
  <c r="BA2944" i="17"/>
  <c r="BA6307" i="17"/>
  <c r="BA6100" i="17"/>
  <c r="BA5827" i="17"/>
  <c r="BA7429" i="17"/>
  <c r="BA322" i="17"/>
  <c r="BA2181" i="17"/>
  <c r="BA4676" i="17"/>
  <c r="BA6891" i="17"/>
  <c r="BA4723" i="17"/>
  <c r="BA2536" i="17"/>
  <c r="BA441" i="17"/>
  <c r="BA2241" i="17"/>
  <c r="BA2026" i="17"/>
  <c r="BA5259" i="17"/>
  <c r="BA663" i="17"/>
  <c r="BA6526" i="17"/>
  <c r="BA7244" i="17"/>
  <c r="BA6719" i="17"/>
  <c r="BA1702" i="17"/>
  <c r="BA6680" i="17"/>
  <c r="BA7621" i="17"/>
  <c r="BA6537" i="17"/>
  <c r="BA5847" i="17"/>
  <c r="BA6457" i="17"/>
  <c r="BA4490" i="17"/>
  <c r="BA438" i="17"/>
  <c r="BA4062" i="17"/>
  <c r="BA802" i="17"/>
  <c r="BA2197" i="17"/>
  <c r="BA3871" i="17"/>
  <c r="BA872" i="17"/>
  <c r="BA1474" i="17"/>
  <c r="BA4588" i="17"/>
  <c r="BA3179" i="17"/>
  <c r="BA2179" i="17"/>
  <c r="BA3241" i="17"/>
  <c r="BA2790" i="17"/>
  <c r="BA7216" i="17"/>
  <c r="BA5948" i="17"/>
  <c r="BA7052" i="17"/>
  <c r="BA879" i="17"/>
  <c r="BA6082" i="17"/>
  <c r="BA6249" i="17"/>
  <c r="BA1994" i="17"/>
  <c r="BA3189" i="17"/>
  <c r="BA2154" i="17"/>
  <c r="BA7039" i="17"/>
  <c r="BA2749" i="17"/>
  <c r="BA4698" i="17"/>
  <c r="BA1053" i="17"/>
  <c r="BA4205" i="17"/>
  <c r="BA2865" i="17"/>
  <c r="BA1049" i="17"/>
  <c r="BA56" i="17"/>
  <c r="BA3893" i="17"/>
  <c r="BA7493" i="17"/>
  <c r="BA7263" i="17"/>
  <c r="BA7336" i="17"/>
  <c r="BA5241" i="17"/>
  <c r="BA1680" i="17"/>
  <c r="BA3567" i="17"/>
  <c r="BA1001" i="17"/>
  <c r="BA161" i="17"/>
  <c r="BA4377" i="17"/>
  <c r="BA3571" i="17"/>
  <c r="BA6628" i="17"/>
  <c r="BA2210" i="17"/>
  <c r="BA3630" i="17"/>
  <c r="BA4651" i="17"/>
  <c r="BA1795" i="17"/>
  <c r="BA7523" i="17"/>
  <c r="BA5081" i="17"/>
  <c r="BA154" i="17"/>
  <c r="BA5749" i="17"/>
  <c r="BA2742" i="17"/>
  <c r="BA6815" i="17"/>
  <c r="BA7065" i="17"/>
  <c r="BA2433" i="17"/>
  <c r="BA1290" i="17"/>
  <c r="BA1117" i="17"/>
  <c r="BA5685" i="17"/>
  <c r="BA4319" i="17"/>
  <c r="BA5885" i="17"/>
  <c r="BA2021" i="17"/>
  <c r="BA7226" i="17"/>
  <c r="BA4485" i="17"/>
  <c r="BA3224" i="17"/>
  <c r="BA7627" i="17"/>
  <c r="BA855" i="17"/>
  <c r="BA7658" i="17"/>
  <c r="BA1934" i="17"/>
  <c r="BA1504" i="17"/>
  <c r="BA5963" i="17"/>
  <c r="BA4750" i="17"/>
  <c r="BA3151" i="17"/>
  <c r="BA3590" i="17"/>
  <c r="BA7555" i="17"/>
  <c r="BA3475" i="17"/>
  <c r="BA1980" i="17"/>
  <c r="BA3520" i="17"/>
  <c r="BA6776" i="17"/>
  <c r="BA3163" i="17"/>
  <c r="BA960" i="17"/>
  <c r="BA277" i="17"/>
  <c r="BA4996" i="17"/>
  <c r="BA1919" i="17"/>
  <c r="BA5946" i="17"/>
  <c r="BA2823" i="17"/>
  <c r="BA5592" i="17"/>
  <c r="BA2474" i="17"/>
  <c r="BA4165" i="17"/>
  <c r="BA6561" i="17"/>
  <c r="BA7064" i="17"/>
  <c r="BA837" i="17"/>
  <c r="BA2388" i="17"/>
  <c r="BA7219" i="17"/>
  <c r="BA4095" i="17"/>
  <c r="BA132" i="17"/>
  <c r="BA4838" i="17"/>
  <c r="BA850" i="17"/>
  <c r="BA6330" i="17"/>
  <c r="BA3123" i="17"/>
  <c r="BA3932" i="17"/>
  <c r="BA5086" i="17"/>
  <c r="BA1812" i="17"/>
  <c r="BA4875" i="17"/>
  <c r="BA2869" i="17"/>
  <c r="BA175" i="17"/>
  <c r="BA2714" i="17"/>
  <c r="BA5159" i="17"/>
  <c r="BA6772" i="17"/>
  <c r="BA528" i="17"/>
  <c r="BA3679" i="17"/>
  <c r="BA1820" i="17"/>
  <c r="BA345" i="17"/>
  <c r="BA207" i="17"/>
  <c r="BA6540" i="17"/>
  <c r="BA7691" i="17"/>
  <c r="BA1831" i="17"/>
  <c r="BA4331" i="17"/>
  <c r="BA2521" i="17"/>
  <c r="BA7200" i="17"/>
  <c r="BA6468" i="17"/>
  <c r="BA2436" i="17"/>
  <c r="BA75" i="17"/>
  <c r="BA5647" i="17"/>
  <c r="BA1628" i="17"/>
  <c r="BA303" i="17"/>
  <c r="BA7503" i="17"/>
  <c r="BA5271" i="17"/>
  <c r="BA4777" i="17"/>
  <c r="BA5126" i="17"/>
  <c r="BA7428" i="17"/>
  <c r="BA5883" i="17"/>
  <c r="BA2452" i="17"/>
  <c r="BA2307" i="17"/>
  <c r="BA833" i="17"/>
  <c r="BA5843" i="17"/>
  <c r="BA3313" i="17"/>
  <c r="BA508" i="17"/>
  <c r="BA4348" i="17"/>
  <c r="BA4796" i="17"/>
  <c r="BA1149" i="17"/>
  <c r="BA3280" i="17"/>
  <c r="BA1086" i="17"/>
  <c r="BA4881" i="17"/>
  <c r="BA3956" i="17"/>
  <c r="BA2318" i="17"/>
  <c r="BA2830" i="17"/>
  <c r="BA1300" i="17"/>
  <c r="BA2004" i="17"/>
  <c r="BA2581" i="17"/>
  <c r="BA5739" i="17"/>
  <c r="BA4011" i="17"/>
  <c r="BA1725" i="17"/>
  <c r="BA6399" i="17"/>
  <c r="BA3586" i="17"/>
  <c r="BA6977" i="17"/>
  <c r="BA7253" i="17"/>
  <c r="BA5662" i="17"/>
  <c r="BA5003" i="17"/>
  <c r="BA6918" i="17"/>
  <c r="BA4356" i="17"/>
  <c r="BA6895" i="17"/>
  <c r="BA2564" i="17"/>
  <c r="BA1549" i="17"/>
  <c r="BA3924" i="17"/>
  <c r="BA3242" i="17"/>
  <c r="BA3676" i="17"/>
  <c r="BA3265" i="17"/>
  <c r="BA5596" i="17"/>
  <c r="BA4598" i="17"/>
  <c r="BA7132" i="17"/>
  <c r="BA5565" i="17"/>
  <c r="BA3562" i="17"/>
  <c r="BA1210" i="17"/>
  <c r="BA4270" i="17"/>
  <c r="BA5057" i="17"/>
  <c r="BA2273" i="17"/>
  <c r="BA5080" i="17"/>
  <c r="BA3605" i="17"/>
  <c r="BA414" i="17"/>
  <c r="BA692" i="17"/>
  <c r="BA4314" i="17"/>
  <c r="BA3566" i="17"/>
  <c r="BA1920" i="17"/>
  <c r="BA6143" i="17"/>
  <c r="BA3830" i="17"/>
  <c r="BA5668" i="17"/>
  <c r="BA448" i="17"/>
  <c r="BA2048" i="17"/>
  <c r="BA977" i="17"/>
  <c r="BA84" i="17"/>
  <c r="BA5614" i="17"/>
  <c r="BA6612" i="17"/>
  <c r="BA2045" i="17"/>
  <c r="BA3418" i="17"/>
  <c r="BA1793" i="17"/>
  <c r="BA211" i="17"/>
  <c r="BA2297" i="17"/>
  <c r="BA1025" i="17"/>
  <c r="BA1478" i="17"/>
  <c r="BA6461" i="17"/>
  <c r="BA763" i="17"/>
  <c r="BA4063" i="17"/>
  <c r="BA4277" i="17"/>
  <c r="BA4215" i="17"/>
  <c r="BA171" i="17"/>
  <c r="BA216" i="17"/>
  <c r="BA348" i="17"/>
  <c r="BA7572" i="17"/>
  <c r="BA3040" i="17"/>
  <c r="BA3746" i="17"/>
  <c r="BA422" i="17"/>
  <c r="BA6942" i="17"/>
  <c r="BA5499" i="17"/>
  <c r="BA1181" i="17"/>
  <c r="BA3492" i="17"/>
  <c r="BA7581" i="17"/>
  <c r="BA2268" i="17"/>
  <c r="BA5018" i="17"/>
  <c r="BA478" i="17"/>
  <c r="BA7338" i="17"/>
  <c r="BA735" i="17"/>
  <c r="BA3879" i="17"/>
  <c r="BA3005" i="17"/>
  <c r="BA4170" i="17"/>
  <c r="BA7105" i="17"/>
  <c r="BA2572" i="17"/>
  <c r="BA2722" i="17"/>
  <c r="BA1619" i="17"/>
  <c r="BA6353" i="17"/>
  <c r="BA695" i="17"/>
  <c r="BA5049" i="17"/>
  <c r="BA1938" i="17"/>
  <c r="BA4105" i="17"/>
  <c r="BA2911" i="17"/>
  <c r="BA906" i="17"/>
  <c r="BA5203" i="17"/>
  <c r="BA5361" i="17"/>
  <c r="BA1978" i="17"/>
  <c r="BA2932" i="17"/>
  <c r="BA5383" i="17"/>
  <c r="BA5904" i="17"/>
  <c r="BA4660" i="17"/>
  <c r="BA250" i="17"/>
  <c r="BA1595" i="17"/>
  <c r="BA5569" i="17"/>
  <c r="BA7353" i="17"/>
  <c r="BA318" i="17"/>
  <c r="BA6685" i="17"/>
  <c r="BA2097" i="17"/>
  <c r="BA1189" i="17"/>
  <c r="BA4044" i="17"/>
  <c r="BA4184" i="17"/>
  <c r="BA5503" i="17"/>
  <c r="BA7459" i="17"/>
  <c r="BA242" i="17"/>
  <c r="BA4614" i="17"/>
  <c r="BA5304" i="17"/>
  <c r="BA377" i="17"/>
  <c r="BA5730" i="17"/>
  <c r="BA745" i="17"/>
  <c r="BA1727" i="17"/>
  <c r="BA4789" i="17"/>
  <c r="BA6884" i="17"/>
  <c r="BA7601" i="17"/>
  <c r="BA3096" i="17"/>
  <c r="BA3869" i="17"/>
  <c r="BA1156" i="17"/>
  <c r="BA1687" i="17"/>
  <c r="BA7354" i="17"/>
  <c r="BA3524" i="17"/>
  <c r="BA3377" i="17"/>
  <c r="BA4728" i="17"/>
  <c r="BA1395" i="17"/>
  <c r="BA6342" i="17"/>
  <c r="BA6009" i="17"/>
  <c r="BA3172" i="17"/>
  <c r="BA1070" i="17"/>
  <c r="BA7646" i="17"/>
  <c r="BA4172" i="17"/>
  <c r="BA4462" i="17"/>
  <c r="BA3762" i="17"/>
  <c r="BA568" i="17"/>
  <c r="BA6577" i="17"/>
  <c r="BA3554" i="17"/>
  <c r="BA5894" i="17"/>
  <c r="BA5373" i="17"/>
  <c r="BA3363" i="17"/>
  <c r="BA4529" i="17"/>
  <c r="BA4425" i="17"/>
  <c r="BA5835" i="17"/>
  <c r="BA5290" i="17"/>
  <c r="BA364" i="17"/>
  <c r="BA1625" i="17"/>
  <c r="BA167" i="17"/>
  <c r="BA2837" i="17"/>
  <c r="BA2846" i="17"/>
  <c r="BA3938" i="17"/>
  <c r="BA7547" i="17"/>
  <c r="BA766" i="17"/>
  <c r="BA3168" i="17"/>
  <c r="BA4040" i="17"/>
  <c r="BA526" i="17"/>
  <c r="BA2982" i="17"/>
  <c r="BA7330" i="17"/>
  <c r="BA165" i="17"/>
  <c r="BA350" i="17"/>
  <c r="BA25" i="17"/>
  <c r="BA3414" i="17"/>
  <c r="BA1943" i="17"/>
  <c r="BA1939" i="17"/>
  <c r="BA3634" i="17"/>
  <c r="BA2419" i="17"/>
  <c r="BA6439" i="17"/>
  <c r="BA2302" i="17"/>
  <c r="BA181" i="17"/>
  <c r="BA399" i="17"/>
  <c r="BA4208" i="17"/>
  <c r="BA6786" i="17"/>
  <c r="BA2384" i="17"/>
  <c r="BA5077" i="17"/>
  <c r="BA7605" i="17"/>
  <c r="BA4951" i="17"/>
  <c r="BA5491" i="17"/>
  <c r="BA7327" i="17"/>
  <c r="BA5288" i="17"/>
  <c r="BA1530" i="17"/>
  <c r="BA5078" i="17"/>
  <c r="BA895" i="17"/>
  <c r="BA4439" i="17"/>
  <c r="BA4642" i="17"/>
  <c r="BA2212" i="17"/>
  <c r="BA3078" i="17"/>
  <c r="BA6135" i="17"/>
  <c r="BA6805" i="17"/>
  <c r="BA6840" i="17"/>
  <c r="BA4665" i="17"/>
  <c r="BA1242" i="17"/>
  <c r="BA6784" i="17"/>
  <c r="BA1663" i="17"/>
  <c r="BA4873" i="17"/>
  <c r="BA606" i="17"/>
  <c r="BA4179" i="17"/>
  <c r="BA3543" i="17"/>
  <c r="BA3371" i="17"/>
  <c r="BA1611" i="17"/>
  <c r="BA1362" i="17"/>
  <c r="BA549" i="17"/>
  <c r="BA7291" i="17"/>
  <c r="BA1570" i="17"/>
  <c r="BA4419" i="17"/>
  <c r="BA4876" i="17"/>
  <c r="BA5094" i="17"/>
  <c r="BA4150" i="17"/>
  <c r="BA1603" i="17"/>
  <c r="BA5113" i="17"/>
  <c r="BA307" i="17"/>
  <c r="BA7663" i="17"/>
  <c r="BA4845" i="17"/>
  <c r="BA7391" i="17"/>
  <c r="BA3895" i="17"/>
  <c r="BA6425" i="17"/>
  <c r="BA1893" i="17"/>
  <c r="BA6227" i="17"/>
  <c r="BA2309" i="17"/>
  <c r="BA6446" i="17"/>
  <c r="BA1904" i="17"/>
  <c r="BA1174" i="17"/>
  <c r="BA6072" i="17"/>
  <c r="BA5783" i="17"/>
  <c r="BA1914" i="17"/>
  <c r="BA3282" i="17"/>
  <c r="BA97" i="17"/>
  <c r="BA4187" i="17"/>
  <c r="BA942" i="17"/>
  <c r="BA2223" i="17"/>
  <c r="BA5107" i="17"/>
  <c r="BA7552" i="17"/>
  <c r="BA6573" i="17"/>
  <c r="BA7697" i="17"/>
  <c r="BA1596" i="17"/>
  <c r="BA6002" i="17"/>
  <c r="BA1685" i="17"/>
  <c r="BA1572" i="17"/>
  <c r="BA3896" i="17"/>
  <c r="BA4380" i="17"/>
  <c r="BA3521" i="17"/>
  <c r="BA2051" i="17"/>
  <c r="BA465" i="17"/>
  <c r="BA4461" i="17"/>
  <c r="BA6514" i="17"/>
  <c r="BA5236" i="17"/>
  <c r="BA4569" i="17"/>
  <c r="BA533" i="17"/>
  <c r="BA721" i="17"/>
  <c r="BA4003" i="17"/>
  <c r="BA2587" i="17"/>
  <c r="BA3958" i="17"/>
  <c r="BA6937" i="17"/>
  <c r="BA1907" i="17"/>
  <c r="BA1132" i="17"/>
  <c r="BA5098" i="17"/>
  <c r="BA432" i="17"/>
  <c r="BA2651" i="17"/>
  <c r="BA3424" i="17"/>
  <c r="BA6011" i="17"/>
  <c r="BA5127" i="17"/>
  <c r="BA884" i="17"/>
  <c r="BA3177" i="17"/>
  <c r="BA2630" i="17"/>
  <c r="BA2415" i="17"/>
  <c r="BA6162" i="17"/>
  <c r="BA1075" i="17"/>
  <c r="BA1085" i="17"/>
  <c r="BA1580" i="17"/>
  <c r="BA4551" i="17"/>
  <c r="BA3031" i="17"/>
  <c r="BA4870" i="17"/>
  <c r="BA1566" i="17"/>
  <c r="BA4367" i="17"/>
  <c r="BA1617" i="17"/>
  <c r="BA4103" i="17"/>
  <c r="BA6500" i="17"/>
  <c r="BA6615" i="17"/>
  <c r="BA455" i="17"/>
  <c r="BA1153" i="17"/>
  <c r="BA1632" i="17"/>
  <c r="BA5006" i="17"/>
  <c r="BA1756" i="17"/>
  <c r="BA1297" i="17"/>
  <c r="BA5253" i="17"/>
  <c r="BA4226" i="17"/>
  <c r="BA7575" i="17"/>
  <c r="BA4223" i="17"/>
  <c r="BA3099" i="17"/>
  <c r="BA2278" i="17"/>
  <c r="BA4988" i="17"/>
  <c r="BA6210" i="17"/>
  <c r="BA6738" i="17"/>
  <c r="BA3901" i="17"/>
  <c r="BA566" i="17"/>
  <c r="BA2977" i="17"/>
  <c r="BA3106" i="17"/>
  <c r="BA4451" i="17"/>
  <c r="BA209" i="17"/>
  <c r="BA2957" i="17"/>
  <c r="BA7430" i="17"/>
  <c r="BA841" i="17"/>
  <c r="BA712" i="17"/>
  <c r="BA4558" i="17"/>
  <c r="BA6338" i="17"/>
  <c r="BA3774" i="17"/>
  <c r="BA4488" i="17"/>
  <c r="BA256" i="17"/>
  <c r="BA456" i="17"/>
  <c r="BA2533" i="17"/>
  <c r="BA7148" i="17"/>
  <c r="BA1516" i="17"/>
  <c r="BA2055" i="17"/>
  <c r="BA7129" i="17"/>
  <c r="BA1973" i="17"/>
  <c r="BA6043" i="17"/>
  <c r="BA5287" i="17"/>
  <c r="BA5283" i="17"/>
  <c r="BA6703" i="17"/>
  <c r="BA6639" i="17"/>
  <c r="BA7149" i="17"/>
  <c r="BA4646" i="17"/>
  <c r="BA3069" i="17"/>
  <c r="BA4372" i="17"/>
  <c r="BA3060" i="17"/>
  <c r="BA1137" i="17"/>
  <c r="BA742" i="17"/>
  <c r="BA6132" i="17"/>
  <c r="BA2072" i="17"/>
  <c r="BA239" i="17"/>
  <c r="BA2936" i="17"/>
  <c r="BA686" i="17"/>
  <c r="BA2983" i="17"/>
  <c r="BA2290" i="17"/>
  <c r="BA1354" i="17"/>
  <c r="BA5818" i="17"/>
  <c r="BA1028" i="17"/>
  <c r="BA2745" i="17"/>
  <c r="BA6242" i="17"/>
  <c r="BA278" i="17"/>
  <c r="BA2211" i="17"/>
  <c r="BA6111" i="17"/>
  <c r="BA4210" i="17"/>
  <c r="BA2598" i="17"/>
  <c r="BA4027" i="17"/>
  <c r="BA2438" i="17"/>
  <c r="BA4338" i="17"/>
  <c r="BA1103" i="17"/>
  <c r="BA5778" i="17"/>
  <c r="BA1458" i="17"/>
  <c r="BA3795" i="17"/>
  <c r="BA2818" i="17"/>
  <c r="BA5244" i="17"/>
  <c r="BA716" i="17"/>
  <c r="BA7604" i="17"/>
  <c r="BA1912" i="17"/>
  <c r="BA6495" i="17"/>
  <c r="BA1869" i="17"/>
  <c r="BA798" i="17"/>
  <c r="BA2618" i="17"/>
  <c r="BA1781" i="17"/>
  <c r="BA180" i="17"/>
  <c r="BA4014" i="17"/>
  <c r="BA2037" i="17"/>
  <c r="BA4335" i="17"/>
  <c r="BA4547" i="17"/>
  <c r="BA4914" i="17"/>
  <c r="BA1814" i="17"/>
  <c r="BA5450" i="17"/>
  <c r="BA3912" i="17"/>
  <c r="BA1191" i="17"/>
  <c r="BA5814" i="17"/>
  <c r="BA1139" i="17"/>
  <c r="BA2312" i="17"/>
  <c r="BA35" i="17"/>
  <c r="BA5195" i="17"/>
  <c r="BA2009" i="17"/>
  <c r="BA966" i="17"/>
  <c r="BA2646" i="17"/>
  <c r="BA7166" i="17"/>
  <c r="BA2610" i="17"/>
  <c r="BA5118" i="17"/>
  <c r="BA5964" i="17"/>
  <c r="BA3249" i="17"/>
  <c r="BA2524" i="17"/>
  <c r="BA330" i="17"/>
  <c r="BA3256" i="17"/>
  <c r="BA5882" i="17"/>
  <c r="BA4329" i="17"/>
  <c r="BA2130" i="17"/>
  <c r="BA5379" i="17"/>
  <c r="BA6163" i="17"/>
  <c r="BA5256" i="17"/>
  <c r="BA7390" i="17"/>
  <c r="BA4077" i="17"/>
  <c r="BA4956" i="17"/>
  <c r="BA6042" i="17"/>
  <c r="BA1957" i="17"/>
  <c r="BA1110" i="17"/>
  <c r="BA6563" i="17"/>
  <c r="BA4072" i="17"/>
  <c r="BA4972" i="17"/>
  <c r="BA6980" i="17"/>
  <c r="BA6572" i="17"/>
  <c r="BA6581" i="17"/>
  <c r="BA1316" i="17"/>
  <c r="BA1742" i="17"/>
  <c r="BA23" i="17"/>
  <c r="BA3170" i="17"/>
  <c r="BA7612" i="17"/>
  <c r="BA3884" i="17"/>
  <c r="BA5452" i="17"/>
  <c r="BA5400" i="17"/>
  <c r="BA2434" i="17"/>
  <c r="BA6296" i="17"/>
  <c r="BA6617" i="17"/>
  <c r="BA7220" i="17"/>
  <c r="BA6997" i="17"/>
  <c r="BA1114" i="17"/>
  <c r="BA3279" i="17"/>
  <c r="BA6409" i="17"/>
  <c r="BA688" i="17"/>
  <c r="BA3755" i="17"/>
  <c r="BA5561" i="17"/>
  <c r="BA5956" i="17"/>
  <c r="BA6295" i="17"/>
  <c r="BA5552" i="17"/>
  <c r="BA2799" i="17"/>
  <c r="BA8167" i="17"/>
  <c r="BA1873" i="17"/>
  <c r="BA1564" i="17"/>
  <c r="BA3852" i="17"/>
  <c r="BA472" i="17"/>
  <c r="BA1058" i="17"/>
  <c r="BA6220" i="17"/>
  <c r="BA4449" i="17"/>
  <c r="BA6408" i="17"/>
  <c r="BA6498" i="17"/>
  <c r="BA6954" i="17"/>
  <c r="BA4114" i="17"/>
  <c r="BA4221" i="17"/>
  <c r="BA147" i="17"/>
  <c r="BA1841" i="17"/>
  <c r="BA3202" i="17"/>
  <c r="BA236" i="17"/>
  <c r="BA6378" i="17"/>
  <c r="BA286" i="17"/>
  <c r="BA5664" i="17"/>
  <c r="BA1472" i="17"/>
  <c r="BA3904" i="17"/>
  <c r="BA7283" i="17"/>
  <c r="BA2248" i="17"/>
  <c r="BA4830" i="17"/>
  <c r="BA1129" i="17"/>
  <c r="BA2985" i="17"/>
  <c r="BA1703" i="17"/>
  <c r="BA4491" i="17"/>
  <c r="BA592" i="17"/>
  <c r="BA293" i="17"/>
  <c r="BA3440" i="17"/>
  <c r="BA5980" i="17"/>
  <c r="BA6645" i="17"/>
  <c r="BA7210" i="17"/>
  <c r="BA5652" i="17"/>
  <c r="BA2107" i="17"/>
  <c r="BA6799" i="17"/>
  <c r="BA4568" i="17"/>
  <c r="BA5777" i="17"/>
  <c r="BA1400" i="17"/>
  <c r="BA5364" i="17"/>
  <c r="BA4735" i="17"/>
  <c r="BA208" i="17"/>
  <c r="BA7227" i="17"/>
  <c r="BA1145" i="17"/>
  <c r="BA2132" i="17"/>
  <c r="BA6279" i="17"/>
  <c r="BA5543" i="17"/>
  <c r="BA2218" i="17"/>
  <c r="BA6978" i="17"/>
  <c r="BA4684" i="17"/>
  <c r="BA1651" i="17"/>
  <c r="BA6528" i="17"/>
  <c r="BA6263" i="17"/>
  <c r="BA188" i="17"/>
  <c r="BA5479" i="17"/>
  <c r="BA6251" i="17"/>
  <c r="BA6822" i="17"/>
  <c r="BA4767" i="17"/>
  <c r="BA7507" i="17"/>
  <c r="BA5121" i="17"/>
  <c r="BA5848" i="17"/>
  <c r="BA150" i="17"/>
  <c r="BA4067" i="17"/>
  <c r="BA5431" i="17"/>
  <c r="BA5563" i="17"/>
  <c r="BA5604" i="17"/>
  <c r="BA6530" i="17"/>
  <c r="BA3691" i="17"/>
  <c r="BA3429" i="17"/>
  <c r="BA3622" i="17"/>
  <c r="BA4266" i="17"/>
  <c r="BA1737" i="17"/>
  <c r="BA2015" i="17"/>
  <c r="BA2030" i="17"/>
  <c r="BA6222" i="17"/>
  <c r="BA874" i="17"/>
  <c r="BA1769" i="17"/>
  <c r="BA1268" i="17"/>
  <c r="BA898" i="17"/>
  <c r="BA2746" i="17"/>
  <c r="BA6360" i="17"/>
  <c r="BA7636" i="17"/>
  <c r="BA6239" i="17"/>
  <c r="BA6329" i="17"/>
  <c r="BA4382" i="17"/>
  <c r="BA1039" i="17"/>
  <c r="BA2087" i="17"/>
  <c r="BA7660" i="17"/>
  <c r="BA4325" i="17"/>
  <c r="BA3369" i="17"/>
  <c r="BA2711" i="17"/>
  <c r="BA3711" i="17"/>
  <c r="BA4749" i="17"/>
  <c r="BA1287" i="17"/>
  <c r="BA6341" i="17"/>
  <c r="BA2812" i="17"/>
  <c r="BA1761" i="17"/>
  <c r="BA5925" i="17"/>
  <c r="BA1232" i="17"/>
  <c r="BA752" i="17"/>
  <c r="BA1493" i="17"/>
  <c r="BA657" i="17"/>
  <c r="BA3986" i="17"/>
  <c r="BA2522" i="17"/>
  <c r="BA6728" i="17"/>
  <c r="BA3701" i="17"/>
  <c r="BA4071" i="17"/>
  <c r="BA6591" i="17"/>
  <c r="BA2751" i="17"/>
  <c r="BA2227" i="17"/>
  <c r="BA6271" i="17"/>
  <c r="BA5474" i="17"/>
  <c r="BA4573" i="17"/>
  <c r="BA6328" i="17"/>
  <c r="BA5051" i="17"/>
  <c r="BA5105" i="17"/>
  <c r="BA139" i="17"/>
  <c r="BA3350" i="17"/>
  <c r="BA6597" i="17"/>
  <c r="BA3597" i="17"/>
  <c r="BA5621" i="17"/>
  <c r="BA6103" i="17"/>
  <c r="BA6340" i="17"/>
  <c r="BA1434" i="17"/>
  <c r="BA7418" i="17"/>
  <c r="BA3886" i="17"/>
  <c r="BA952" i="17"/>
  <c r="BA4384" i="17"/>
  <c r="BA1543" i="17"/>
  <c r="BA5890" i="17"/>
  <c r="BA1461" i="17"/>
  <c r="BA2756" i="17"/>
  <c r="BA3297" i="17"/>
  <c r="BA267" i="17"/>
  <c r="BA2158" i="17"/>
  <c r="BA5446" i="17"/>
  <c r="BA790" i="17"/>
  <c r="BA2814" i="17"/>
  <c r="BA2700" i="17"/>
  <c r="BA1699" i="17"/>
  <c r="BA2863" i="17"/>
  <c r="BA4975" i="17"/>
  <c r="BA2600" i="17"/>
  <c r="BA225" i="17"/>
  <c r="BA2160" i="17"/>
  <c r="BA6076" i="17"/>
  <c r="BA1213" i="17"/>
  <c r="BA6197" i="17"/>
  <c r="BA4913" i="17"/>
  <c r="BA7543" i="17"/>
  <c r="BA7539" i="17"/>
  <c r="BA539" i="17"/>
  <c r="BA3698" i="17"/>
  <c r="BA1899" i="17"/>
  <c r="BA4624" i="17"/>
  <c r="BA4693" i="17"/>
  <c r="BA586" i="17"/>
  <c r="BA3786" i="17"/>
  <c r="BA6012" i="17"/>
  <c r="BA6105" i="17"/>
  <c r="BA6841" i="17"/>
  <c r="BA5200" i="17"/>
  <c r="BA618" i="17"/>
  <c r="BA2505" i="17"/>
  <c r="BA6681" i="17"/>
  <c r="BA7305" i="17"/>
  <c r="BA4934" i="17"/>
  <c r="BA5056" i="17"/>
  <c r="BA2873" i="17"/>
  <c r="BA3298" i="17"/>
  <c r="BA4902" i="17"/>
  <c r="BA396" i="17"/>
  <c r="BA5023" i="17"/>
  <c r="BA5360" i="17"/>
  <c r="BA5600" i="17"/>
  <c r="BA1260" i="17"/>
  <c r="BA6607" i="17"/>
  <c r="BA1656" i="17"/>
  <c r="BA224" i="17"/>
  <c r="BA4518" i="17"/>
  <c r="BA4478" i="17"/>
  <c r="BA7367" i="17"/>
  <c r="BA1319" i="17"/>
  <c r="BA654" i="17"/>
  <c r="BA6294" i="17"/>
  <c r="BA2609" i="17"/>
  <c r="BA4121" i="17"/>
  <c r="BA5530" i="17"/>
  <c r="BA1381" i="17"/>
  <c r="BA60" i="17"/>
  <c r="BA2067" i="17"/>
  <c r="BA1754" i="17"/>
  <c r="BA2070" i="17"/>
  <c r="BA6175" i="17"/>
  <c r="BA6516" i="17"/>
  <c r="BA4932" i="17"/>
  <c r="BA2465" i="17"/>
  <c r="BA3351" i="17"/>
  <c r="BA6800" i="17"/>
  <c r="BA899" i="17"/>
  <c r="BA7266" i="17"/>
  <c r="BA4453" i="17"/>
  <c r="BA7366" i="17"/>
  <c r="BA6396" i="17"/>
  <c r="BA2317" i="17"/>
  <c r="BA1969" i="17"/>
  <c r="BA2456" i="17"/>
  <c r="BA6147" i="17"/>
  <c r="BA2285" i="17"/>
  <c r="BA6689" i="17"/>
  <c r="BA613" i="17"/>
  <c r="BA6166" i="17"/>
  <c r="BA5220" i="17"/>
  <c r="BA1498" i="17"/>
  <c r="BA1794" i="17"/>
  <c r="BA7551" i="17"/>
  <c r="BA5765" i="17"/>
  <c r="BA301" i="17"/>
  <c r="BA6506" i="17"/>
  <c r="BA6606" i="17"/>
  <c r="BA3346" i="17"/>
  <c r="BA5359" i="17"/>
  <c r="BA4213" i="17"/>
  <c r="BA2025" i="17"/>
  <c r="BA2676" i="17"/>
  <c r="BA6476" i="17"/>
  <c r="BA6252" i="17"/>
  <c r="BA3436" i="17"/>
  <c r="BA2717" i="17"/>
  <c r="BA2245" i="17"/>
  <c r="BA3150" i="17"/>
  <c r="BA1399" i="17"/>
  <c r="BA6854" i="17"/>
  <c r="BA3689" i="17"/>
  <c r="BA1449" i="17"/>
  <c r="BA5919" i="17"/>
  <c r="BA2014" i="17"/>
  <c r="BA5234" i="17"/>
  <c r="BA5331" i="17"/>
  <c r="BA7085" i="17"/>
  <c r="BA6969" i="17"/>
  <c r="BA1936" i="17"/>
  <c r="BA1889" i="17"/>
  <c r="BA734" i="17"/>
  <c r="BA4795" i="17"/>
  <c r="BA274" i="17"/>
  <c r="BA4351" i="17"/>
  <c r="BA743" i="17"/>
  <c r="BA7160" i="17"/>
  <c r="BA1276" i="17"/>
  <c r="BA3965" i="17"/>
  <c r="BA4657" i="17"/>
  <c r="BA3515" i="17"/>
  <c r="BA6102" i="17"/>
  <c r="BA130" i="17"/>
  <c r="BA2847" i="17"/>
  <c r="BA2094" i="17"/>
  <c r="BA6646" i="17"/>
  <c r="BA5363" i="17"/>
  <c r="BA6641" i="17"/>
  <c r="BA3402" i="17"/>
  <c r="BA5337" i="17"/>
  <c r="BA8023" i="17"/>
  <c r="BA5658" i="17"/>
  <c r="BA7442" i="17"/>
  <c r="BA3148" i="17"/>
  <c r="BA2555" i="17"/>
  <c r="BA3374" i="17"/>
  <c r="BA2277" i="17"/>
  <c r="BA964" i="17"/>
  <c r="BA4688" i="17"/>
  <c r="BA6658" i="17"/>
  <c r="BA3719" i="17"/>
  <c r="BA3972" i="17"/>
  <c r="BA2364" i="17"/>
  <c r="BA7225" i="17"/>
  <c r="BA5952" i="17"/>
  <c r="BA4685" i="17"/>
  <c r="BA740" i="17"/>
  <c r="BA3648" i="17"/>
  <c r="BA561" i="17"/>
  <c r="BA5646" i="17"/>
  <c r="BA7059" i="17"/>
  <c r="BA3278" i="17"/>
  <c r="BA1497" i="17"/>
  <c r="BA2200" i="17"/>
  <c r="BA5136" i="17"/>
  <c r="BA7542" i="17"/>
  <c r="BA2380" i="17"/>
  <c r="BA6119" i="17"/>
  <c r="BA6030" i="17"/>
  <c r="BA1556" i="17"/>
  <c r="BA3525" i="17"/>
  <c r="BA5947" i="17"/>
  <c r="BA5624" i="17"/>
  <c r="BA2647" i="17"/>
  <c r="BA6236" i="17"/>
  <c r="BA4960" i="17"/>
  <c r="BA870" i="17"/>
  <c r="BA1840" i="17"/>
  <c r="BA3284" i="17"/>
  <c r="BA1374" i="17"/>
  <c r="BA3174" i="17"/>
  <c r="BA2769" i="17"/>
  <c r="BA1891" i="17"/>
  <c r="BA1545" i="17"/>
  <c r="BA6497" i="17"/>
  <c r="BA4694" i="17"/>
  <c r="BA6354" i="17"/>
  <c r="BA2253" i="17"/>
  <c r="BA2668" i="17"/>
  <c r="BA2682" i="17"/>
  <c r="BA7175" i="17"/>
  <c r="BA3434" i="17"/>
  <c r="BA5869" i="17"/>
  <c r="BA4703" i="17"/>
  <c r="BA3885" i="17"/>
  <c r="BA5397" i="17"/>
  <c r="BA5878" i="17"/>
  <c r="BA2301" i="17"/>
  <c r="BA1616" i="17"/>
  <c r="BA5073" i="17"/>
  <c r="BA847" i="17"/>
  <c r="BA2152" i="17"/>
  <c r="BA3513" i="17"/>
  <c r="BA3041" i="17"/>
  <c r="BA2327" i="17"/>
  <c r="BA5477" i="17"/>
  <c r="BA2988" i="17"/>
  <c r="BA2893" i="17"/>
  <c r="BA582" i="17"/>
  <c r="BA5752" i="17"/>
  <c r="BA6224" i="17"/>
  <c r="BA245" i="17"/>
  <c r="BA6621" i="17"/>
  <c r="BA4402" i="17"/>
  <c r="BA2920" i="17"/>
  <c r="BA2458" i="17"/>
  <c r="BA4527" i="17"/>
  <c r="BA6592" i="17"/>
  <c r="BA1407" i="17"/>
  <c r="BA4757" i="17"/>
  <c r="BA2390" i="17"/>
  <c r="BA4982" i="17"/>
  <c r="BA3754" i="17"/>
  <c r="BA4250" i="17"/>
  <c r="BA3790" i="17"/>
  <c r="BA6466" i="17"/>
  <c r="BA3270" i="17"/>
  <c r="BA4026" i="17"/>
  <c r="BA2816" i="17"/>
  <c r="BA4271" i="17"/>
  <c r="BA2892" i="17"/>
  <c r="BA3153" i="17"/>
  <c r="BA2684" i="17"/>
  <c r="BA5130" i="17"/>
  <c r="BA6247" i="17"/>
  <c r="BA7510" i="17"/>
  <c r="BA7089" i="17"/>
  <c r="BA4001" i="17"/>
  <c r="BA6892" i="17"/>
  <c r="BA5529" i="17"/>
  <c r="BA5267" i="17"/>
  <c r="BA5695" i="17"/>
  <c r="BA2747" i="17"/>
  <c r="BA2142" i="17"/>
  <c r="BA5469" i="17"/>
  <c r="BA754" i="17"/>
  <c r="BA7432" i="17"/>
  <c r="BA1854" i="17"/>
  <c r="BA6148" i="17"/>
  <c r="BA2109" i="17"/>
  <c r="BA4734" i="17"/>
  <c r="BA2047" i="17"/>
  <c r="BA6887" i="17"/>
  <c r="BA1094" i="17"/>
  <c r="BA2515" i="17"/>
  <c r="BA5977" i="17"/>
  <c r="BA5605" i="17"/>
  <c r="BA1674" i="17"/>
  <c r="BA3449" i="17"/>
  <c r="BA2844" i="17"/>
  <c r="BA4320" i="17"/>
  <c r="BA2416" i="17"/>
  <c r="BA1857" i="17"/>
  <c r="BA1809" i="17"/>
  <c r="BA6878" i="17"/>
  <c r="BA4664" i="17"/>
  <c r="BA5228" i="17"/>
  <c r="BA6598" i="17"/>
  <c r="BA4308" i="17"/>
  <c r="BA5489" i="17"/>
  <c r="BA2103" i="17"/>
  <c r="BA3549" i="17"/>
  <c r="BA1537" i="17"/>
  <c r="BA4158" i="17"/>
  <c r="BA6734" i="17"/>
  <c r="BA118" i="17"/>
  <c r="BA1942" i="17"/>
  <c r="BA842" i="17"/>
  <c r="BA3480" i="17"/>
  <c r="BA4720" i="17"/>
  <c r="BA748" i="17"/>
  <c r="BA6746" i="17"/>
  <c r="BA563" i="17"/>
  <c r="BA764" i="17"/>
  <c r="BA5396" i="17"/>
  <c r="BA7634" i="17"/>
  <c r="BA6741" i="17"/>
  <c r="BA138" i="17"/>
  <c r="BA1151" i="17"/>
  <c r="BA3275" i="17"/>
  <c r="BA992" i="17"/>
  <c r="BA2680" i="17"/>
  <c r="BA7074" i="17"/>
  <c r="BA5376" i="17"/>
  <c r="BA4307" i="17"/>
  <c r="BA4889" i="17"/>
  <c r="BA6380" i="17"/>
  <c r="BA1258" i="17"/>
  <c r="BA6912" i="17"/>
  <c r="BA878" i="17"/>
  <c r="BA2303" i="17"/>
  <c r="BA4592" i="17"/>
  <c r="BA2089" i="17"/>
  <c r="BA2538" i="17"/>
  <c r="BA7377" i="17"/>
  <c r="BA1772" i="17"/>
  <c r="BA2772" i="17"/>
  <c r="BA135" i="17"/>
  <c r="BA3803" i="17"/>
  <c r="BA3003" i="17"/>
  <c r="BA2973" i="17"/>
  <c r="BA7023" i="17"/>
  <c r="BA7396" i="17"/>
  <c r="BA1344" i="17"/>
  <c r="BA2472" i="17"/>
  <c r="BA5897" i="17"/>
  <c r="BA7464" i="17"/>
  <c r="BA4512" i="17"/>
  <c r="BA6324" i="17"/>
  <c r="BA5436" i="17"/>
  <c r="BA5501" i="17"/>
  <c r="BA608" i="17"/>
  <c r="BA596" i="17"/>
  <c r="BA5001" i="17"/>
  <c r="BA6556" i="17"/>
  <c r="BA1066" i="17"/>
  <c r="BA6821" i="17"/>
  <c r="BA3705" i="17"/>
  <c r="BA5842" i="17"/>
  <c r="BA3445" i="17"/>
  <c r="BA1813" i="17"/>
  <c r="BA3863" i="17"/>
  <c r="BA7426" i="17"/>
  <c r="BA7380" i="17"/>
  <c r="BA2066" i="17"/>
  <c r="BA2563" i="17"/>
  <c r="BA452" i="17"/>
  <c r="BA5085" i="17"/>
  <c r="BA4229" i="17"/>
  <c r="BA1239" i="17"/>
  <c r="BA411" i="17"/>
  <c r="BA7652" i="17"/>
  <c r="BA2802" i="17"/>
  <c r="BA5346" i="17"/>
  <c r="BA4436" i="17"/>
  <c r="BA669" i="17"/>
  <c r="BA4532" i="17"/>
  <c r="BA5119" i="17"/>
  <c r="BA2591" i="17"/>
  <c r="BA2732" i="17"/>
  <c r="BA5884" i="17"/>
  <c r="BA4302" i="17"/>
  <c r="BA2173" i="17"/>
  <c r="BA5799" i="17"/>
  <c r="BA5442" i="17"/>
  <c r="BA6834" i="17"/>
  <c r="BA2854" i="17"/>
  <c r="BA5377" i="17"/>
  <c r="BA6502" i="17"/>
  <c r="BA1876" i="17"/>
  <c r="BA3352" i="17"/>
  <c r="BA4039" i="17"/>
  <c r="BA2108" i="17"/>
  <c r="BA6195" i="17"/>
  <c r="BA1193" i="17"/>
  <c r="BA4129" i="17"/>
  <c r="BA1546" i="17"/>
  <c r="BA5680" i="17"/>
  <c r="BA3283" i="17"/>
  <c r="BA5009" i="17"/>
  <c r="BA1915" i="17"/>
  <c r="BA5032" i="17"/>
  <c r="BA31" i="17"/>
  <c r="BA4661" i="17"/>
  <c r="BA1315" i="17"/>
  <c r="BA7648" i="17"/>
  <c r="BA4452" i="17"/>
  <c r="BA3312" i="17"/>
  <c r="BA4802" i="17"/>
  <c r="BA6803" i="17"/>
  <c r="BA4291" i="17"/>
  <c r="BA3378" i="17"/>
  <c r="BA534" i="17"/>
  <c r="BA7233" i="17"/>
  <c r="BA7169" i="17"/>
  <c r="BA1848" i="17"/>
  <c r="BA2234" i="17"/>
  <c r="BA7566" i="17"/>
  <c r="BA4254" i="17"/>
  <c r="BA2643" i="17"/>
  <c r="BA3926" i="17"/>
  <c r="BA3487" i="17"/>
  <c r="BA7311" i="17"/>
  <c r="BA3973" i="17"/>
  <c r="BA890" i="17"/>
  <c r="BA2698" i="17"/>
  <c r="BA6001" i="17"/>
  <c r="BA6764" i="17"/>
  <c r="BA1879" i="17"/>
  <c r="BA1065" i="17"/>
  <c r="BA7242" i="17"/>
  <c r="BA7128" i="17"/>
  <c r="BA4905" i="17"/>
  <c r="BA8058" i="17"/>
  <c r="BA4374" i="17"/>
  <c r="BA4511" i="17"/>
  <c r="BA3165" i="17"/>
  <c r="BA4742" i="17"/>
  <c r="BA3049" i="17"/>
  <c r="BA6085" i="17"/>
  <c r="BA7615" i="17"/>
  <c r="BA5566" i="17"/>
  <c r="BA6551" i="17"/>
  <c r="BA2100" i="17"/>
  <c r="BA5937" i="17"/>
  <c r="BA5040" i="17"/>
  <c r="BA6214" i="17"/>
  <c r="BA4652" i="17"/>
  <c r="BA646" i="17"/>
  <c r="BA7537" i="17"/>
  <c r="BA1064" i="17"/>
  <c r="BA4446" i="17"/>
  <c r="BA5577" i="17"/>
  <c r="BA485" i="17"/>
  <c r="BA5238" i="17"/>
  <c r="BA6507" i="17"/>
  <c r="BA4391" i="17"/>
  <c r="BA5520" i="17"/>
  <c r="BA4470" i="17"/>
  <c r="BA1618" i="17"/>
  <c r="BA4410" i="17"/>
  <c r="BA5965" i="17"/>
  <c r="BA480" i="17"/>
  <c r="BA1120" i="17"/>
  <c r="BA3718" i="17"/>
  <c r="BA3238" i="17"/>
  <c r="BA1246" i="17"/>
  <c r="BA1509" i="17"/>
  <c r="BA5993" i="17"/>
  <c r="BA985" i="17"/>
  <c r="BA1436" i="17"/>
  <c r="BA6747" i="17"/>
  <c r="BA6558" i="17"/>
  <c r="BA4918" i="17"/>
  <c r="BA1937" i="17"/>
  <c r="BA2795" i="17"/>
  <c r="BA1279" i="17"/>
  <c r="BA5677" i="17"/>
  <c r="BA3964" i="17"/>
  <c r="BA3702" i="17"/>
  <c r="BA7535" i="17"/>
  <c r="BA3646" i="17"/>
  <c r="BA5734" i="17"/>
  <c r="BA4050" i="17"/>
  <c r="BA4848" i="17"/>
  <c r="BA6906" i="17"/>
  <c r="BA5156" i="17"/>
  <c r="BA4442" i="17"/>
  <c r="BA6845" i="17"/>
  <c r="BA155" i="17"/>
  <c r="BA4312" i="17"/>
  <c r="BA6923" i="17"/>
  <c r="BA5794" i="17"/>
  <c r="BA585" i="17"/>
  <c r="BA2255" i="17"/>
  <c r="BA5542" i="17"/>
  <c r="BA1645" i="17"/>
  <c r="BA4672" i="17"/>
  <c r="BA7448" i="17"/>
  <c r="BA2161" i="17"/>
  <c r="BA4729" i="17"/>
  <c r="BA3082" i="17"/>
  <c r="BA2359" i="17"/>
  <c r="BA4252" i="17"/>
  <c r="BA3883" i="17"/>
  <c r="BA838" i="17"/>
  <c r="BA1483" i="17"/>
  <c r="BA2754" i="17"/>
  <c r="BA630" i="17"/>
  <c r="BA4118" i="17"/>
  <c r="BA5548" i="17"/>
  <c r="BA6133" i="17"/>
  <c r="BA7439" i="17"/>
  <c r="BA1420" i="17"/>
  <c r="BA4535" i="17"/>
  <c r="BA6631" i="17"/>
  <c r="BA5642" i="17"/>
  <c r="BA1633" i="17"/>
  <c r="BA5932" i="17"/>
  <c r="BA845" i="17"/>
  <c r="BA6635" i="17"/>
  <c r="BA3580" i="17"/>
  <c r="BA6499" i="17"/>
  <c r="BA510" i="17"/>
  <c r="BA7603" i="17"/>
  <c r="BA4463" i="17"/>
  <c r="BA1334" i="17"/>
  <c r="BA7252" i="17"/>
  <c r="BA6515" i="17"/>
  <c r="BA7011" i="17"/>
  <c r="BA2080" i="17"/>
  <c r="BA7449" i="17"/>
  <c r="BA6586" i="17"/>
  <c r="BA5620" i="17"/>
  <c r="BA4799" i="17"/>
  <c r="BA2305" i="17"/>
  <c r="BA5756" i="17"/>
  <c r="BA2363" i="17"/>
  <c r="BA1816" i="17"/>
  <c r="BA7313" i="17"/>
  <c r="BA5823" i="17"/>
  <c r="BA2750" i="17"/>
  <c r="BA1235" i="17"/>
  <c r="BA4046" i="17"/>
  <c r="BA2590" i="17"/>
  <c r="BA7318" i="17"/>
  <c r="BA4517" i="17"/>
  <c r="BA3342" i="17"/>
  <c r="BA4582" i="17"/>
  <c r="BA2763" i="17"/>
  <c r="BA4822" i="17"/>
  <c r="BA3856" i="17"/>
  <c r="BA3461" i="17"/>
  <c r="BA5853" i="17"/>
  <c r="BA5933" i="17"/>
  <c r="BA4019" i="17"/>
  <c r="BA6780" i="17"/>
  <c r="BA5939" i="17"/>
  <c r="BA3213" i="17"/>
  <c r="BA2083" i="17"/>
  <c r="BA1660" i="17"/>
  <c r="BA1305" i="17"/>
  <c r="BA7394" i="17"/>
  <c r="BA2500" i="17"/>
  <c r="BA1952" i="17"/>
  <c r="BA4871" i="17"/>
  <c r="BA1448" i="17"/>
  <c r="BA457" i="17"/>
  <c r="BA5440" i="17"/>
  <c r="BA3186" i="17"/>
  <c r="BA4790" i="17"/>
  <c r="BA2147" i="17"/>
  <c r="BA1694" i="17"/>
  <c r="BA3220" i="17"/>
  <c r="BA6713" i="17"/>
  <c r="BA896" i="17"/>
  <c r="BA1842" i="17"/>
  <c r="BA2771" i="17"/>
  <c r="BA1780" i="17"/>
  <c r="BA5308" i="17"/>
  <c r="BA6543" i="17"/>
  <c r="BA2835" i="17"/>
  <c r="BA1624" i="17"/>
  <c r="BA700" i="17"/>
  <c r="BA5755" i="17"/>
  <c r="BA1185" i="17"/>
  <c r="BA6218" i="17"/>
  <c r="BA3815" i="17"/>
  <c r="BA4092" i="17"/>
  <c r="BA5017" i="17"/>
  <c r="BA3129" i="17"/>
  <c r="BA356" i="17"/>
  <c r="BA4305" i="17"/>
  <c r="BA2916" i="17"/>
  <c r="BA6441" i="17"/>
  <c r="BA698" i="17"/>
  <c r="BA2358" i="17"/>
  <c r="BA3135" i="17"/>
  <c r="BA487" i="17"/>
  <c r="BA5593" i="17"/>
  <c r="BA4999" i="17"/>
  <c r="BA7481" i="17"/>
  <c r="BA912" i="17"/>
  <c r="BA1492" i="17"/>
  <c r="BA4929" i="17"/>
  <c r="BA1612" i="17"/>
  <c r="BA55" i="17"/>
  <c r="BA3724" i="17"/>
  <c r="BA4109" i="17"/>
  <c r="BA2623" i="17"/>
  <c r="BA5931" i="17"/>
  <c r="BA3798" i="17"/>
  <c r="BA2221" i="17"/>
  <c r="BA249" i="17"/>
  <c r="BA4741" i="17"/>
  <c r="BA3157" i="17"/>
  <c r="BA3164" i="17"/>
  <c r="BA5224" i="17"/>
  <c r="BA7422" i="17"/>
  <c r="BA6202" i="17"/>
  <c r="BA544" i="17"/>
  <c r="BA5182" i="17"/>
  <c r="BA2949" i="17"/>
  <c r="BA3379" i="17"/>
  <c r="BA1164" i="17"/>
  <c r="BA6031" i="17"/>
  <c r="BA804" i="17"/>
  <c r="BA2539" i="17"/>
  <c r="BA1798" i="17"/>
  <c r="BA2217" i="17"/>
  <c r="BA3302" i="17"/>
  <c r="BA5302" i="17"/>
  <c r="BA7150" i="17"/>
  <c r="BA2153" i="17"/>
  <c r="BA2311" i="17"/>
  <c r="BA3658" i="17"/>
  <c r="BA6767" i="17"/>
  <c r="BA5282" i="17"/>
  <c r="BA1488" i="17"/>
  <c r="BA2797" i="17"/>
  <c r="BA2617" i="17"/>
  <c r="BA6392" i="17"/>
  <c r="BA3969" i="17"/>
  <c r="BA6201" i="17"/>
  <c r="BA3644" i="17"/>
  <c r="BA3206" i="17"/>
  <c r="BA7331" i="17"/>
  <c r="BA7452" i="17"/>
  <c r="BA4812" i="17"/>
  <c r="BA7360" i="17"/>
  <c r="BA3074" i="17"/>
  <c r="BA3903" i="17"/>
  <c r="BA5801" i="17"/>
  <c r="BA703" i="17"/>
  <c r="BA7144" i="17"/>
  <c r="BA530" i="17"/>
  <c r="BA6169" i="17"/>
  <c r="BA1940" i="17"/>
  <c r="BA3604" i="17"/>
  <c r="BA5233" i="17"/>
  <c r="BA6789" i="17"/>
  <c r="BA1692" i="17"/>
  <c r="BA6243" i="17"/>
  <c r="BA1610" i="17"/>
  <c r="BA6966" i="17"/>
  <c r="BA6395" i="17"/>
  <c r="BA3187" i="17"/>
  <c r="BA94" i="17"/>
  <c r="BA1012" i="17"/>
  <c r="BA4662" i="17"/>
  <c r="BA5870" i="17"/>
  <c r="BA2114" i="17"/>
  <c r="BA5553" i="17"/>
  <c r="BA2729" i="17"/>
  <c r="BA6358" i="17"/>
  <c r="BA6750" i="17"/>
  <c r="BA5214" i="17"/>
  <c r="BA477" i="17"/>
  <c r="BA1051" i="17"/>
  <c r="BA2602" i="17"/>
  <c r="BA5463" i="17"/>
  <c r="BA7004" i="17"/>
  <c r="BA2720" i="17"/>
  <c r="BA1741" i="17"/>
  <c r="BA1363" i="17"/>
  <c r="BA6857" i="17"/>
  <c r="BA6990" i="17"/>
  <c r="BA5247" i="17"/>
  <c r="BA3697" i="17"/>
  <c r="BA645" i="17"/>
  <c r="BA4977" i="17"/>
  <c r="BA928" i="17"/>
  <c r="BA2728" i="17"/>
  <c r="BA3464" i="17"/>
  <c r="BA7484" i="17"/>
  <c r="BA587" i="17"/>
  <c r="BA5758" i="17"/>
  <c r="BA8375" i="17"/>
  <c r="BA7357" i="17"/>
  <c r="BA4769" i="17"/>
  <c r="BA5426" i="17"/>
  <c r="BA7568" i="17"/>
  <c r="BA1387" i="17"/>
  <c r="BA6777" i="17"/>
  <c r="BA1882" i="17"/>
  <c r="BA5448" i="17"/>
  <c r="BA3497" i="17"/>
  <c r="BA1515" i="17"/>
  <c r="BA732" i="17"/>
  <c r="BA5831" i="17"/>
  <c r="BA2187" i="17"/>
  <c r="BA270" i="17"/>
  <c r="BA6837" i="17"/>
  <c r="BA7467" i="17"/>
  <c r="BA4247" i="17"/>
  <c r="BA39" i="17"/>
  <c r="BA1327" i="17"/>
  <c r="BA4354" i="17"/>
  <c r="BA1107" i="17"/>
  <c r="BA1307" i="17"/>
  <c r="BA2562" i="17"/>
  <c r="BA272" i="17"/>
  <c r="BA2528" i="17"/>
  <c r="BA4426" i="17"/>
  <c r="BA5146" i="17"/>
  <c r="BA1234" i="17"/>
  <c r="BA2090" i="17"/>
  <c r="BA1017" i="17"/>
  <c r="BA3462" i="17"/>
  <c r="BA4149" i="17"/>
  <c r="BA4264" i="17"/>
  <c r="BA7205" i="17"/>
  <c r="BA2704" i="17"/>
  <c r="BA7489" i="17"/>
  <c r="BA2495" i="17"/>
  <c r="BA3695" i="17"/>
  <c r="BA5076" i="17"/>
  <c r="BA2827" i="17"/>
  <c r="BA3737" i="17"/>
  <c r="BA7090" i="17"/>
  <c r="BA4086" i="17"/>
  <c r="BA904" i="17"/>
  <c r="BA1254" i="17"/>
  <c r="BA205" i="17"/>
  <c r="BA4583" i="17"/>
  <c r="BA3564" i="17"/>
  <c r="BA3059" i="17"/>
  <c r="BA2306" i="17"/>
  <c r="BA7437" i="17"/>
  <c r="BA7159" i="17"/>
  <c r="BA3913" i="17"/>
  <c r="BA2427" i="17"/>
  <c r="BA1038" i="17"/>
  <c r="BA6742" i="17"/>
  <c r="BA6172" i="17"/>
  <c r="BA7173" i="17"/>
  <c r="BA82" i="17"/>
  <c r="BA4559" i="17"/>
  <c r="BA5148" i="17"/>
  <c r="BA320" i="17"/>
  <c r="BA6187" i="17"/>
  <c r="BA939" i="17"/>
  <c r="BA2338" i="17"/>
  <c r="BA1953" i="17"/>
  <c r="BA866" i="17"/>
  <c r="BA4157" i="17"/>
  <c r="BA187" i="17"/>
  <c r="BA3917" i="17"/>
  <c r="BA5601" i="17"/>
  <c r="BA951" i="17"/>
  <c r="BA6088" i="17"/>
  <c r="BA7163" i="17"/>
  <c r="BA4849" i="17"/>
  <c r="BA1657" i="17"/>
  <c r="BA5653" i="17"/>
  <c r="BA6313" i="17"/>
  <c r="BA3392" i="17"/>
  <c r="BA7387" i="17"/>
  <c r="BA3132" i="17"/>
  <c r="BA4878" i="17"/>
  <c r="BA5260" i="17"/>
  <c r="BA5538" i="17"/>
  <c r="BA3182" i="17"/>
  <c r="BA3614" i="17"/>
  <c r="BA6266" i="17"/>
  <c r="BA467" i="17"/>
  <c r="BA4731" i="17"/>
  <c r="BA5454" i="17"/>
  <c r="BA4879" i="17"/>
  <c r="BA104" i="17"/>
  <c r="BA1063" i="17"/>
  <c r="BA1526" i="17"/>
  <c r="BA6217" i="17"/>
  <c r="BA5973" i="17"/>
  <c r="BA7642" i="17"/>
  <c r="BA140" i="17"/>
  <c r="BA1288" i="17"/>
  <c r="BA1440" i="17"/>
  <c r="BA3493" i="17"/>
  <c r="BA1082" i="17"/>
  <c r="BA3942" i="17"/>
  <c r="BA5368" i="17"/>
  <c r="BA3198" i="17"/>
  <c r="BA7571" i="17"/>
  <c r="BA6541" i="17"/>
  <c r="BA3828" i="17"/>
  <c r="BA382" i="17"/>
  <c r="BA2136" i="17"/>
  <c r="BA6165" i="17"/>
  <c r="BA2353" i="17"/>
  <c r="BA3001" i="17"/>
  <c r="BA6859" i="17"/>
  <c r="BA5549" i="17"/>
  <c r="BA4476" i="17"/>
  <c r="BA5891" i="17"/>
  <c r="BA304" i="17"/>
  <c r="BA7015" i="17"/>
  <c r="BA2315" i="17"/>
  <c r="BA2024" i="17"/>
  <c r="BA2627" i="17"/>
  <c r="BA7409" i="17"/>
  <c r="BA4678" i="17"/>
  <c r="BA1409" i="17"/>
  <c r="BA5929" i="17"/>
  <c r="BA6856" i="17"/>
  <c r="BA6652" i="17"/>
  <c r="BA2326" i="17"/>
  <c r="BA4855" i="17"/>
  <c r="BA7602" i="17"/>
  <c r="BA3967" i="17"/>
  <c r="BA1332" i="17"/>
  <c r="BA114" i="17"/>
  <c r="BA1171" i="17"/>
  <c r="BA5691" i="17"/>
  <c r="BA2272" i="17"/>
  <c r="BA3627" i="17"/>
  <c r="BA7337" i="17"/>
  <c r="BA1265" i="17"/>
  <c r="BA6359" i="17"/>
  <c r="BA4393" i="17"/>
  <c r="BA6334" i="17"/>
  <c r="BA3645" i="17"/>
  <c r="BA918" i="17"/>
  <c r="BA484" i="17"/>
  <c r="BA3509" i="17"/>
  <c r="BA2049" i="17"/>
  <c r="BA2020" i="17"/>
  <c r="BA3873" i="17"/>
  <c r="BA3875" i="17"/>
  <c r="BA6288" i="17"/>
  <c r="BA7298" i="17"/>
  <c r="BA6625" i="17"/>
  <c r="BA3980" i="17"/>
  <c r="BA2323" i="17"/>
  <c r="BA5492" i="17"/>
  <c r="BA5285" i="17"/>
  <c r="BA6400" i="17"/>
  <c r="BA1755" i="17"/>
  <c r="BA4365" i="17"/>
  <c r="BA1930" i="17"/>
  <c r="BA4168" i="17"/>
  <c r="BA2642" i="17"/>
  <c r="BA955" i="17"/>
  <c r="BA6464" i="17"/>
  <c r="BA7187" i="17"/>
  <c r="BA4499" i="17"/>
  <c r="BA3876" i="17"/>
  <c r="BA2332" i="17"/>
  <c r="BA6903" i="17"/>
  <c r="BA3558" i="17"/>
  <c r="BA6487" i="17"/>
  <c r="BA7381" i="17"/>
  <c r="BA151" i="17"/>
  <c r="BA7633" i="17"/>
  <c r="BA5336" i="17"/>
  <c r="BA5280" i="17"/>
  <c r="BA6240" i="17"/>
  <c r="BA2942" i="17"/>
  <c r="BA6193" i="17"/>
  <c r="BA3076" i="17"/>
  <c r="BA4738" i="17"/>
  <c r="BA660" i="17"/>
  <c r="BA6968" i="17"/>
  <c r="BA4780" i="17"/>
  <c r="BA227" i="17"/>
  <c r="BA4872" i="17"/>
  <c r="BA3761" i="17"/>
  <c r="BA7270" i="17"/>
  <c r="BA4608" i="17"/>
  <c r="BA5688" i="17"/>
  <c r="BA4695" i="17"/>
  <c r="BA1859" i="17"/>
  <c r="BA3802" i="17"/>
  <c r="BA2663" i="17"/>
  <c r="BA6490" i="17"/>
  <c r="BA776" i="17"/>
  <c r="BA5733" i="17"/>
  <c r="BA4055" i="17"/>
  <c r="BA3534" i="17"/>
  <c r="BA5371" i="17"/>
  <c r="BA4128" i="17"/>
  <c r="BA357" i="17"/>
  <c r="BA3465" i="17"/>
  <c r="BA5466" i="17"/>
  <c r="BA7342" i="17"/>
  <c r="BA6361" i="17"/>
  <c r="BA5603" i="17"/>
  <c r="BA864" i="17"/>
  <c r="BA3325" i="17"/>
  <c r="BA4278" i="17"/>
  <c r="BA4057" i="17"/>
  <c r="BA6864" i="17"/>
  <c r="BA7553" i="17"/>
  <c r="BA5881" i="17"/>
  <c r="BA5091" i="17"/>
  <c r="BA3303" i="17"/>
  <c r="BA3033" i="17"/>
  <c r="BA4748" i="17"/>
  <c r="BA4418" i="17"/>
  <c r="BA4300" i="17"/>
  <c r="BA2006" i="17"/>
  <c r="BA1529" i="17"/>
  <c r="BA6376" i="17"/>
  <c r="BA238" i="17"/>
  <c r="BA1861" i="17"/>
  <c r="BA6286" i="17"/>
  <c r="BA412" i="17"/>
  <c r="BA975" i="17"/>
  <c r="BA1648" i="17"/>
  <c r="BA4287" i="17"/>
  <c r="BA3978" i="17"/>
  <c r="BA4261" i="17"/>
  <c r="BA3334" i="17"/>
  <c r="BA2996" i="17"/>
  <c r="BA6228" i="17"/>
  <c r="BA1970" i="17"/>
  <c r="BA1677" i="17"/>
  <c r="BA2133" i="17"/>
  <c r="BA3667" i="17"/>
  <c r="BA4409" i="17"/>
  <c r="BA7654" i="17"/>
  <c r="BA800" i="17"/>
  <c r="BA376" i="17"/>
  <c r="BA2191" i="17"/>
  <c r="BA4509" i="17"/>
  <c r="BA5434" i="17"/>
  <c r="BA6976" i="17"/>
  <c r="BA2925" i="17"/>
  <c r="BA5959" i="17"/>
  <c r="BA4958" i="17"/>
  <c r="BA4863" i="17"/>
  <c r="BA4909" i="17"/>
  <c r="BA7130" i="17"/>
  <c r="BA7018" i="17"/>
  <c r="BA3768" i="17"/>
  <c r="BA6842" i="17"/>
  <c r="BA3391" i="17"/>
  <c r="BA3962" i="17"/>
  <c r="BA2731" i="17"/>
  <c r="BA54" i="17"/>
  <c r="BA3007" i="17"/>
  <c r="BA6802" i="17"/>
  <c r="BA7590" i="17"/>
  <c r="BA7110" i="17"/>
  <c r="BA2165" i="17"/>
  <c r="BA6139" i="17"/>
  <c r="BA1403" i="17"/>
  <c r="BA7329" i="17"/>
  <c r="BA5458" i="17"/>
  <c r="BA4038" i="17"/>
  <c r="BA2978" i="17"/>
  <c r="BA4976" i="17"/>
  <c r="BA665" i="17"/>
  <c r="BA6154" i="17"/>
  <c r="BA861" i="17"/>
  <c r="BA281" i="17"/>
  <c r="BA6666" i="17"/>
  <c r="BA2679" i="17"/>
  <c r="BA2805" i="17"/>
  <c r="BA2848" i="17"/>
  <c r="BA3062" i="17"/>
  <c r="BA5528" i="17"/>
  <c r="BA6611" i="17"/>
  <c r="BA6531" i="17"/>
  <c r="BA184" i="17"/>
  <c r="BA3112" i="17"/>
  <c r="BA5315" i="17"/>
  <c r="BA2405" i="17"/>
  <c r="BA810" i="17"/>
  <c r="BA917" i="17"/>
  <c r="BA6055" i="17"/>
  <c r="BA616" i="17"/>
  <c r="BA6858" i="17"/>
  <c r="BA2961" i="17"/>
  <c r="BA4970" i="17"/>
  <c r="BA4192" i="17"/>
  <c r="BA1536" i="17"/>
  <c r="BA2989" i="17"/>
  <c r="BA3287" i="17"/>
  <c r="BA6938" i="17"/>
  <c r="BA2993" i="17"/>
  <c r="BA1626" i="17"/>
  <c r="BA4574" i="17"/>
  <c r="BA6568" i="17"/>
  <c r="BA46" i="17"/>
  <c r="BA894" i="17"/>
  <c r="BA1388" i="17"/>
  <c r="BA1425" i="17"/>
  <c r="BA3766" i="17"/>
  <c r="BA5248" i="17"/>
  <c r="BA5594" i="17"/>
  <c r="BA1740" i="17"/>
  <c r="BA7419" i="17"/>
  <c r="BA406" i="17"/>
  <c r="BA4786" i="17"/>
  <c r="BA6107" i="17"/>
  <c r="BA305" i="17"/>
  <c r="BA1205" i="17"/>
  <c r="BA5370" i="17"/>
  <c r="BA5824" i="17"/>
  <c r="BA3940" i="17"/>
  <c r="BA5216" i="17"/>
  <c r="BA6045" i="17"/>
  <c r="BA6339" i="17"/>
  <c r="BA489" i="17"/>
  <c r="BA4716" i="17"/>
  <c r="BA5034" i="17"/>
  <c r="BA4460" i="17"/>
  <c r="BA4658" i="17"/>
  <c r="BA7045" i="17"/>
  <c r="BA6299" i="17"/>
  <c r="BA5999" i="17"/>
  <c r="BA2270" i="17"/>
  <c r="BA6731" i="17"/>
  <c r="BA927" i="17"/>
  <c r="BA5536" i="17"/>
  <c r="BA43" i="17"/>
  <c r="BA4781" i="17"/>
  <c r="BA7035" i="17"/>
  <c r="BA3443" i="17"/>
  <c r="BA2331" i="17"/>
  <c r="BA6304" i="17"/>
  <c r="BA1175" i="17"/>
  <c r="BA7356" i="17"/>
  <c r="BA6926" i="17"/>
  <c r="BA5011" i="17"/>
  <c r="BA4068" i="17"/>
  <c r="BA7388" i="17"/>
  <c r="BA3936" i="17"/>
  <c r="BA3760" i="17"/>
  <c r="BA158" i="17"/>
  <c r="BA4987" i="17"/>
  <c r="BA6357" i="17"/>
  <c r="BA3154" i="17"/>
  <c r="BA5981" i="17"/>
  <c r="BA7343" i="17"/>
  <c r="BA1022" i="17"/>
  <c r="BA2826" i="17"/>
  <c r="BA476" i="17"/>
  <c r="BA2300" i="17"/>
  <c r="BA5249" i="17"/>
  <c r="BA4842" i="17"/>
  <c r="BA1929" i="17"/>
  <c r="BA5923" i="17"/>
  <c r="BA4079" i="17"/>
  <c r="BA3051" i="17"/>
  <c r="BA3619" i="17"/>
  <c r="BA3624" i="17"/>
  <c r="BA5692" i="17"/>
  <c r="BA3910" i="17"/>
  <c r="BA1931" i="17"/>
  <c r="BA5089" i="17"/>
  <c r="BA7339" i="17"/>
  <c r="BA95" i="17"/>
  <c r="BA1043" i="17"/>
  <c r="BA7574" i="17"/>
  <c r="BA4369" i="17"/>
  <c r="BA851" i="17"/>
  <c r="BA3606" i="17"/>
  <c r="BA4344" i="17"/>
  <c r="BA3131" i="17"/>
  <c r="BA7167" i="17"/>
  <c r="BA2188" i="17"/>
  <c r="BA7218" i="17"/>
  <c r="BA2369" i="17"/>
  <c r="BA4355" i="17"/>
  <c r="BA6248" i="17"/>
  <c r="BA3118" i="17"/>
  <c r="BA7292" i="17"/>
  <c r="BA7100" i="17"/>
  <c r="BA2480" i="17"/>
  <c r="BA4638" i="17"/>
  <c r="BA2644" i="17"/>
  <c r="BA5672" i="17"/>
  <c r="BA6393" i="17"/>
  <c r="BA6205" i="17"/>
  <c r="BA2935" i="17"/>
  <c r="BA5982" i="17"/>
  <c r="BA6406" i="17"/>
  <c r="BA1890" i="17"/>
  <c r="BA6529" i="17"/>
  <c r="BA603" i="17"/>
  <c r="BA4006" i="17"/>
  <c r="BA428" i="17"/>
  <c r="BA2201" i="17"/>
  <c r="BA6797" i="17"/>
  <c r="BA3012" i="17"/>
  <c r="BA1961" i="17"/>
  <c r="BA6676" i="17"/>
  <c r="BA1846" i="17"/>
  <c r="BA7042" i="17"/>
  <c r="BA931" i="17"/>
  <c r="BA6459" i="17"/>
  <c r="BA545" i="17"/>
  <c r="BA451" i="17"/>
  <c r="BA1278" i="17"/>
  <c r="BA5462" i="17"/>
  <c r="BA5559" i="17"/>
  <c r="BA3360" i="17"/>
  <c r="BA7538" i="17"/>
  <c r="BA4510" i="17"/>
  <c r="BA6079" i="17"/>
  <c r="BA6647" i="17"/>
  <c r="BA4858" i="17"/>
  <c r="BA1979" i="17"/>
  <c r="BA3949" i="17"/>
  <c r="BA4647" i="17"/>
  <c r="BA6868" i="17"/>
  <c r="BA3809" i="17"/>
  <c r="BA3894" i="17"/>
  <c r="BA1559" i="17"/>
  <c r="BA2002" i="17"/>
  <c r="BA5255" i="17"/>
  <c r="BA4682" i="17"/>
  <c r="BA3320" i="17"/>
  <c r="BA3456" i="17"/>
  <c r="BA3292" i="17"/>
  <c r="BA4432" i="17"/>
  <c r="BA6124" i="17"/>
  <c r="BA1080" i="17"/>
  <c r="BA4663" i="17"/>
  <c r="BA2683" i="17"/>
  <c r="BA2908" i="17"/>
  <c r="BA1473" i="17"/>
  <c r="BA3527" i="17"/>
  <c r="BA3495" i="17"/>
  <c r="BA3617" i="17"/>
  <c r="BA651" i="17"/>
  <c r="BA386" i="17"/>
  <c r="BA343" i="17"/>
  <c r="BA2520" i="17"/>
  <c r="BA5782" i="17"/>
  <c r="BA1303" i="17"/>
  <c r="BA1330" i="17"/>
  <c r="BA5088" i="17"/>
  <c r="BA4411" i="17"/>
  <c r="BA2368" i="17"/>
  <c r="BA1220" i="17"/>
  <c r="BA3423" i="17"/>
  <c r="BA4345" i="17"/>
  <c r="BA3072" i="17"/>
  <c r="BA4361" i="17"/>
  <c r="BA2041" i="17"/>
  <c r="BA775" i="17"/>
  <c r="BA725" i="17"/>
  <c r="BA3000" i="17"/>
  <c r="BA5838" i="17"/>
  <c r="BA1739" i="17"/>
  <c r="BA1966" i="17"/>
  <c r="BA2008" i="17"/>
  <c r="BA7610" i="17"/>
  <c r="BA3907" i="17"/>
  <c r="BA3083" i="17"/>
  <c r="BA1292" i="17"/>
  <c r="BA1885" i="17"/>
  <c r="BA1050" i="17"/>
  <c r="BA4669" i="17"/>
  <c r="BA4519" i="17"/>
  <c r="BA747" i="17"/>
  <c r="BA4481" i="17"/>
  <c r="BA69" i="17"/>
  <c r="BA6039" i="17"/>
  <c r="BA5674" i="17"/>
  <c r="BA7585" i="17"/>
  <c r="BA7457" i="17"/>
  <c r="BA2063" i="17"/>
  <c r="BA6110" i="17"/>
  <c r="BA1637" i="17"/>
  <c r="BA1057" i="17"/>
  <c r="BA891" i="17"/>
  <c r="BA421" i="17"/>
  <c r="BA61" i="17"/>
  <c r="BA1076" i="17"/>
  <c r="BA1321" i="17"/>
  <c r="BA3321" i="17"/>
  <c r="BA829" i="17"/>
  <c r="BA4931" i="17"/>
  <c r="BA4214" i="17"/>
  <c r="BA684" i="17"/>
  <c r="BA4414" i="17"/>
  <c r="BA6262" i="17"/>
  <c r="BA771" i="17"/>
  <c r="BA963" i="17"/>
  <c r="BA720" i="17"/>
  <c r="BA2295" i="17"/>
  <c r="BA1282" i="17"/>
  <c r="BA4496" i="17"/>
  <c r="BA4133" i="17"/>
  <c r="BA3089" i="17"/>
  <c r="BA3152" i="17"/>
  <c r="BA4206" i="17"/>
  <c r="BA7341" i="17"/>
  <c r="BA6261" i="17"/>
  <c r="BA1977" i="17"/>
  <c r="BA2781" i="17"/>
  <c r="BA2535" i="17"/>
  <c r="BA2504" i="17"/>
  <c r="BA5644" i="17"/>
  <c r="BA6829" i="17"/>
  <c r="BA6754" i="17"/>
  <c r="BA5830" i="17"/>
  <c r="BA4978" i="17"/>
  <c r="BA5272" i="17"/>
  <c r="BA5262" i="17"/>
  <c r="BA3519" i="17"/>
  <c r="BA4232" i="17"/>
  <c r="BA1888" i="17"/>
  <c r="BA5537" i="17"/>
  <c r="BA3056" i="17"/>
  <c r="BA4186" i="17"/>
  <c r="BA4239" i="17"/>
  <c r="BA3811" i="17"/>
  <c r="BA3403" i="17"/>
  <c r="BA204" i="17"/>
  <c r="BA4013" i="17"/>
  <c r="BA3250" i="17"/>
  <c r="BA112" i="17"/>
  <c r="BA7022" i="17"/>
  <c r="BA4538" i="17"/>
  <c r="BA3339" i="17"/>
  <c r="BA2595" i="17"/>
  <c r="BA2378" i="17"/>
  <c r="BA424" i="17"/>
  <c r="BA7047" i="17"/>
  <c r="BA5083" i="17"/>
  <c r="BA4626" i="17"/>
  <c r="BA6910" i="17"/>
  <c r="BA6326" i="17"/>
  <c r="BA6970" i="17"/>
  <c r="BA4054" i="17"/>
  <c r="BA462" i="17"/>
  <c r="BA1801" i="17"/>
  <c r="BA6059" i="17"/>
  <c r="BA607" i="17"/>
  <c r="BA2966" i="17"/>
  <c r="BA2246" i="17"/>
  <c r="BA339" i="17"/>
  <c r="BA6702" i="17"/>
  <c r="BA4654" i="17"/>
  <c r="BA6463" i="17"/>
  <c r="BA6696" i="17"/>
  <c r="BA5385" i="17"/>
  <c r="BA950" i="17"/>
  <c r="BA7501" i="17"/>
  <c r="BA5303" i="17"/>
  <c r="BA666" i="17"/>
  <c r="BA1161" i="17"/>
  <c r="BA162" i="17"/>
  <c r="BA2148" i="17"/>
  <c r="BA3714" i="17"/>
  <c r="BA1259" i="17"/>
  <c r="BA5365" i="17"/>
  <c r="BA152" i="17"/>
  <c r="BA1607" i="17"/>
  <c r="BA7586" i="17"/>
  <c r="BA5367" i="17"/>
  <c r="BA5888" i="17"/>
  <c r="BA5266" i="17"/>
  <c r="BA834" i="17"/>
  <c r="BA7180" i="17"/>
  <c r="BA1415" i="17"/>
  <c r="BA7171" i="17"/>
  <c r="BA418" i="17"/>
  <c r="BA7108" i="17"/>
  <c r="BA621" i="17"/>
  <c r="BA4525" i="17"/>
  <c r="BA2042" i="17"/>
  <c r="BA2931" i="17"/>
  <c r="BA4648" i="17"/>
  <c r="BA7107" i="17"/>
  <c r="BA5033" i="17"/>
  <c r="BA6687" i="17"/>
  <c r="BA1201" i="17"/>
  <c r="BA1131" i="17"/>
  <c r="BA4282" i="17"/>
  <c r="BA7479" i="17"/>
  <c r="BA1553" i="17"/>
  <c r="BA4507" i="17"/>
  <c r="BA4088" i="17"/>
  <c r="BA6106" i="17"/>
  <c r="BA3730" i="17"/>
  <c r="BA3775" i="17"/>
  <c r="BA1838" i="17"/>
  <c r="BA1046" i="17"/>
  <c r="BA49" i="17"/>
  <c r="BA91" i="17"/>
  <c r="BA4306" i="17"/>
  <c r="BA2737" i="17"/>
  <c r="BA317" i="17"/>
  <c r="BA3934" i="17"/>
  <c r="BA5522" i="17"/>
  <c r="BA3948" i="17"/>
  <c r="BA6403" i="17"/>
  <c r="BA2726" i="17"/>
  <c r="BA2437" i="17"/>
  <c r="BA6535" i="17"/>
  <c r="BA708" i="17"/>
  <c r="BA7427" i="17"/>
  <c r="BA6974" i="17"/>
  <c r="BA961" i="17"/>
  <c r="BA6054" i="17"/>
  <c r="BA3022" i="17"/>
  <c r="BA3121" i="17"/>
  <c r="BA7631" i="17"/>
  <c r="BA6616" i="17"/>
  <c r="BA5120" i="17"/>
  <c r="BA6434" i="17"/>
  <c r="BA509" i="17"/>
  <c r="BA7005" i="17"/>
  <c r="BA504" i="17"/>
  <c r="BA3117" i="17"/>
  <c r="BA4631" i="17"/>
  <c r="BA1981" i="17"/>
  <c r="BA1964" i="17"/>
  <c r="BA5043" i="17"/>
  <c r="BA5059" i="17"/>
  <c r="BA5815" i="17"/>
  <c r="BA7533" i="17"/>
  <c r="BA5506" i="17"/>
  <c r="BA445" i="17"/>
  <c r="BA1791" i="17"/>
  <c r="BA5971" i="17"/>
  <c r="BA4897" i="17"/>
  <c r="BA3821" i="17"/>
  <c r="BA1773" i="17"/>
  <c r="BA3171" i="17"/>
  <c r="BA5877" i="17"/>
  <c r="BA7335" i="17"/>
  <c r="BA6272" i="17"/>
  <c r="BA1941" i="17"/>
  <c r="BA1997" i="17"/>
  <c r="BA5618" i="17"/>
  <c r="BA6073" i="17"/>
  <c r="BA3010" i="17"/>
  <c r="BA1747" i="17"/>
  <c r="BA5274" i="17"/>
  <c r="BA6745" i="17"/>
  <c r="BA2594" i="17"/>
  <c r="BA6654" i="17"/>
  <c r="BA7277" i="17"/>
  <c r="BA2688" i="17"/>
  <c r="BA160" i="17"/>
  <c r="BA3920" i="17"/>
  <c r="BA2471" i="17"/>
  <c r="BA6159" i="17"/>
  <c r="BA2430" i="17"/>
  <c r="BA6152" i="17"/>
  <c r="BA4776" i="17"/>
  <c r="BA436" i="17"/>
  <c r="BA7273" i="17"/>
  <c r="BA594" i="17"/>
  <c r="BA5731" i="17"/>
  <c r="BA3247" i="17"/>
  <c r="BA813" i="17"/>
  <c r="BA1487" i="17"/>
  <c r="BA6890" i="17"/>
  <c r="BA1018" i="17"/>
  <c r="BA1197" i="17"/>
  <c r="BA989" i="17"/>
  <c r="BA576" i="17"/>
  <c r="BA6161" i="17"/>
  <c r="BA852" i="17"/>
  <c r="BA2294" i="17"/>
  <c r="BA4617" i="17"/>
  <c r="BA7012" i="17"/>
  <c r="BA3565" i="17"/>
  <c r="BA5660" i="17"/>
  <c r="BA3743" i="17"/>
  <c r="BA6377" i="17"/>
  <c r="BA1484" i="17"/>
  <c r="BA2752" i="17"/>
  <c r="BA1417" i="17"/>
  <c r="BA430" i="17"/>
  <c r="BA4947" i="17"/>
  <c r="BA3167" i="17"/>
  <c r="BA6862" i="17"/>
  <c r="BA6456" i="17"/>
  <c r="BA4022" i="17"/>
  <c r="BA6276" i="17"/>
  <c r="BA817" i="17"/>
  <c r="BA832" i="17"/>
  <c r="BA1824" i="17"/>
  <c r="BA4115" i="17"/>
  <c r="BA302" i="17"/>
  <c r="BA1428" i="17"/>
  <c r="BA7315" i="17"/>
  <c r="BA6810" i="17"/>
  <c r="BA3805" i="17"/>
  <c r="BA7117" i="17"/>
  <c r="BA3859" i="17"/>
  <c r="BA1550" i="17"/>
  <c r="BA7402" i="17"/>
  <c r="BA3134" i="17"/>
  <c r="BA3271" i="17"/>
  <c r="BA6189" i="17"/>
  <c r="BA85" i="17"/>
  <c r="BA7164" i="17"/>
  <c r="BA5961" i="17"/>
  <c r="BA1413" i="17"/>
  <c r="BA7548" i="17"/>
  <c r="BA4745" i="17"/>
  <c r="BA2056" i="17"/>
  <c r="BA1216" i="17"/>
  <c r="BA1187" i="17"/>
  <c r="BA6204" i="17"/>
  <c r="BA5545" i="17"/>
  <c r="BA3545" i="17"/>
  <c r="BA7147" i="17"/>
  <c r="BA6412" i="17"/>
  <c r="BA7304" i="17"/>
  <c r="BA3931" i="17"/>
  <c r="BA6429" i="17"/>
  <c r="BA865" i="17"/>
  <c r="BA4486" i="17"/>
  <c r="BA3848" i="17"/>
  <c r="BA2870" i="17"/>
  <c r="BA1932" i="17"/>
  <c r="BA2899" i="17"/>
  <c r="BA3557" i="17"/>
  <c r="BA6070" i="17"/>
  <c r="BA6716" i="17"/>
  <c r="BA1579" i="17"/>
  <c r="BA3947" i="17"/>
  <c r="BA6847" i="17"/>
  <c r="BA7251" i="17"/>
  <c r="BA6830" i="17"/>
  <c r="BA468" i="17"/>
  <c r="BA29" i="17"/>
  <c r="BA6555" i="17"/>
  <c r="BA3813" i="17"/>
  <c r="BA1522" i="17"/>
  <c r="BA1745" i="17"/>
  <c r="BA5632" i="17"/>
  <c r="BA2748" i="17"/>
  <c r="BA5139" i="17"/>
  <c r="BA863" i="17"/>
  <c r="BA1386" i="17"/>
  <c r="BA2028" i="17"/>
  <c r="BA3146" i="17"/>
  <c r="BA7492" i="17"/>
  <c r="BA1583" i="17"/>
  <c r="BA1318" i="17"/>
  <c r="BA5184" i="17"/>
  <c r="BA361" i="17"/>
  <c r="BA3305" i="17"/>
  <c r="BA1367" i="17"/>
  <c r="BA3647" i="17"/>
  <c r="BA2298" i="17"/>
  <c r="BA5161" i="17"/>
  <c r="BA4281" i="17"/>
  <c r="BA1591" i="17"/>
  <c r="BA6860" i="17"/>
  <c r="BA6589" i="17"/>
  <c r="BA5944" i="17"/>
  <c r="BA584" i="17"/>
  <c r="BA2541" i="17"/>
  <c r="BA179" i="17"/>
  <c r="BA2954" i="17"/>
  <c r="BA5518" i="17"/>
  <c r="BA2174" i="17"/>
  <c r="BA7558" i="17"/>
  <c r="BA5187" i="17"/>
  <c r="BA6414" i="17"/>
  <c r="BA5555" i="17"/>
  <c r="BA5720" i="17"/>
  <c r="BA1762" i="17"/>
  <c r="BA5225" i="17"/>
  <c r="BA541" i="17"/>
  <c r="BA2649" i="17"/>
  <c r="BA5227" i="17"/>
  <c r="BA2417" i="17"/>
  <c r="BA5459" i="17"/>
  <c r="BA6863" i="17"/>
  <c r="BA615" i="17"/>
  <c r="BA6806" i="17"/>
  <c r="BA4431" i="17"/>
  <c r="BA839" i="17"/>
  <c r="BA7214" i="17"/>
  <c r="BA234" i="17"/>
  <c r="BA3044" i="17"/>
  <c r="BA3212" i="17"/>
  <c r="BA1506" i="17"/>
  <c r="BA5404" i="17"/>
  <c r="BA7447" i="17"/>
  <c r="BA5090" i="17"/>
  <c r="BA7026" i="17"/>
  <c r="BA4189" i="17"/>
  <c r="BA5828" i="17"/>
  <c r="BA679" i="17"/>
  <c r="BA5724" i="17"/>
  <c r="BA1670" i="17"/>
  <c r="BA3890" i="17"/>
  <c r="BA3331" i="17"/>
  <c r="BA395" i="17"/>
  <c r="BA7504" i="17"/>
  <c r="BA7518" i="17"/>
  <c r="BA867" i="17"/>
  <c r="BA999" i="17"/>
  <c r="BA5547" i="17"/>
  <c r="BA3688" i="17"/>
  <c r="BA2526" i="17"/>
  <c r="BA70" i="17"/>
  <c r="BA3734" i="17"/>
  <c r="BA5204" i="17"/>
  <c r="BA2475" i="17"/>
  <c r="BA1313" i="17"/>
  <c r="BA5910" i="17"/>
  <c r="BA4916" i="17"/>
  <c r="BA7519" i="17"/>
  <c r="BA5873" i="17"/>
  <c r="BA7664" i="17"/>
  <c r="BA3038" i="17"/>
  <c r="BA6503" i="17"/>
  <c r="BA7647" i="17"/>
  <c r="BA2190" i="17"/>
  <c r="BA5623" i="17"/>
  <c r="BA6661" i="17"/>
  <c r="BA3113" i="17"/>
  <c r="BA3024" i="17"/>
  <c r="BA4625" i="17"/>
  <c r="BA426" i="17"/>
  <c r="BA6109" i="17"/>
  <c r="BA1359" i="17"/>
  <c r="BA7268" i="17"/>
  <c r="BA6096" i="17"/>
  <c r="BA794" i="17"/>
  <c r="BA5666" i="17"/>
  <c r="BA3522" i="17"/>
  <c r="BA5582" i="17"/>
  <c r="BA1442" i="17"/>
  <c r="BA443" i="17"/>
  <c r="BA7619" i="17"/>
  <c r="BA761" i="17"/>
  <c r="BA4164" i="17"/>
  <c r="BA3034" i="17"/>
  <c r="BA2168" i="17"/>
  <c r="BA3155" i="17"/>
  <c r="BA1826" i="17"/>
  <c r="BA827" i="17"/>
  <c r="BA1072" i="17"/>
  <c r="BA4645" i="17"/>
  <c r="BA6405" i="17"/>
  <c r="BA2583" i="17"/>
  <c r="BA2884" i="17"/>
  <c r="BA2877" i="17"/>
  <c r="BA3027" i="17"/>
  <c r="BA3950" i="17"/>
  <c r="BA5508" i="17"/>
  <c r="BA2786" i="17"/>
  <c r="BA4397" i="17"/>
  <c r="BA3454" i="17"/>
  <c r="BA7397" i="17"/>
  <c r="BA1166" i="17"/>
  <c r="BA3204" i="17"/>
  <c r="BA5511" i="17"/>
  <c r="BA5186" i="17"/>
  <c r="BA5425" i="17"/>
  <c r="BA540" i="17"/>
  <c r="BA6762" i="17"/>
  <c r="BA5422" i="17"/>
  <c r="BA1590" i="17"/>
  <c r="BA461" i="17"/>
  <c r="BA2175" i="17"/>
  <c r="BA6656" i="17"/>
  <c r="BA5628" i="17"/>
  <c r="BA247" i="17"/>
  <c r="BA2948" i="17"/>
  <c r="BA994" i="17"/>
  <c r="BA1807" i="17"/>
  <c r="BA4605" i="17"/>
  <c r="BA7540" i="17"/>
  <c r="BA4373" i="17"/>
  <c r="BA3244" i="17"/>
  <c r="BA6604" i="17"/>
  <c r="BA2519" i="17"/>
  <c r="BA4793" i="17"/>
  <c r="BA4194" i="17"/>
  <c r="BA714" i="17"/>
  <c r="BA5527" i="17"/>
  <c r="BA5988" i="17"/>
  <c r="BA3101" i="17"/>
  <c r="BA1364" i="17"/>
  <c r="BA6672" i="17"/>
  <c r="BA7309" i="17"/>
  <c r="BA2095" i="17"/>
  <c r="BA3758" i="17"/>
  <c r="BA3431" i="17"/>
  <c r="BA3792" i="17"/>
  <c r="BA4537" i="17"/>
  <c r="BA3819" i="17"/>
  <c r="BA446" i="17"/>
  <c r="BA2919" i="17"/>
  <c r="BA6004" i="17"/>
  <c r="BA1926" i="17"/>
  <c r="BA4986" i="17"/>
  <c r="BA38" i="17"/>
  <c r="BA7293" i="17"/>
  <c r="BA2073" i="17"/>
  <c r="BA3693" i="17"/>
  <c r="BA1875" i="17"/>
  <c r="BA3427" i="17"/>
  <c r="BA6451" i="17"/>
  <c r="BA1705" i="17"/>
  <c r="BA6627" i="17"/>
  <c r="BA5031" i="17"/>
  <c r="BA2922" i="17"/>
  <c r="BA6848" i="17"/>
  <c r="BA7028" i="17"/>
  <c r="BA6950" i="17"/>
  <c r="BA778" i="17"/>
  <c r="BA2796" i="17"/>
  <c r="BA5016" i="17"/>
  <c r="BA4497" i="17"/>
  <c r="BA5074" i="17"/>
  <c r="BA6255" i="17"/>
  <c r="BA2689" i="17"/>
  <c r="BA5675" i="17"/>
  <c r="BA640" i="17"/>
  <c r="BA5513" i="17"/>
  <c r="BA2189" i="17"/>
  <c r="BA788" i="17"/>
  <c r="BA787" i="17"/>
  <c r="BA3544" i="17"/>
  <c r="BA2923" i="17"/>
  <c r="BA4673" i="17"/>
  <c r="BA4926" i="17"/>
  <c r="BA6284" i="17"/>
  <c r="BA6480" i="17"/>
  <c r="BA3199" i="17"/>
  <c r="BA4903" i="17"/>
  <c r="BA3601" i="17"/>
  <c r="BA2502" i="17"/>
  <c r="BA1377" i="17"/>
  <c r="BA3596" i="17"/>
  <c r="BA1101" i="17"/>
  <c r="BA5985" i="17"/>
  <c r="BA7328" i="17"/>
  <c r="BA4492" i="17"/>
  <c r="BA2707" i="17"/>
  <c r="BA3961" i="17"/>
  <c r="BA2029" i="17"/>
  <c r="BA3381" i="17"/>
  <c r="BA3107" i="17"/>
  <c r="BA7255" i="17"/>
  <c r="BA168" i="17"/>
  <c r="BA6809" i="17"/>
  <c r="BA3720" i="17"/>
  <c r="BA969" i="17"/>
  <c r="BA3994" i="17"/>
  <c r="BA2703" i="17"/>
  <c r="BA4073" i="17"/>
  <c r="BA5776" i="17"/>
  <c r="BA4681" i="17"/>
  <c r="BA3192" i="17"/>
  <c r="BA3808" i="17"/>
  <c r="BA5649" i="17"/>
  <c r="BA641" i="17"/>
  <c r="BA4770" i="17"/>
  <c r="BA3416" i="17"/>
  <c r="BA1779" i="17"/>
  <c r="BA4911" i="17"/>
  <c r="BA3006" i="17"/>
  <c r="BA5251" i="17"/>
  <c r="BA3467" i="17"/>
  <c r="BA1862" i="17"/>
  <c r="BA4464" i="17"/>
  <c r="BA394" i="17"/>
  <c r="BA953" i="17"/>
  <c r="BA1198" i="17"/>
  <c r="BA5514" i="17"/>
  <c r="BA6700" i="17"/>
  <c r="BA1887" i="17"/>
  <c r="BA6511" i="17"/>
  <c r="BA647" i="17"/>
  <c r="BA2960" i="17"/>
  <c r="BA5194" i="17"/>
  <c r="BA4324" i="17"/>
  <c r="BA2247" i="17"/>
  <c r="BA4259" i="17"/>
  <c r="BA3970" i="17"/>
  <c r="BA99" i="17"/>
  <c r="BA972" i="17"/>
  <c r="BA3109" i="17"/>
  <c r="BA6766" i="17"/>
  <c r="BA6097" i="17"/>
  <c r="BA6460" i="17"/>
  <c r="BA7228" i="17"/>
  <c r="BA3274" i="17"/>
  <c r="BA266" i="17"/>
  <c r="BA7229" i="17"/>
  <c r="BA6167" i="17"/>
  <c r="BA5100" i="17"/>
  <c r="BA3133" i="17"/>
  <c r="BA5229" i="17"/>
  <c r="BA2832" i="17"/>
  <c r="BA283" i="17"/>
  <c r="BA635" i="17"/>
  <c r="BA295" i="17"/>
  <c r="BA1230" i="17"/>
  <c r="BA3782" i="17"/>
  <c r="BA3011" i="17"/>
  <c r="BA1955" i="17"/>
  <c r="BA6648" i="17"/>
  <c r="BA696" i="17"/>
  <c r="BA649" i="17"/>
  <c r="BA1273" i="17"/>
  <c r="BA667" i="17"/>
  <c r="BA5343" i="17"/>
  <c r="BA7038" i="17"/>
  <c r="BA5764" i="17"/>
  <c r="BA1757" i="17"/>
  <c r="BA779" i="17"/>
  <c r="BA1188" i="17"/>
  <c r="BA5774" i="17"/>
  <c r="BA2928" i="17"/>
  <c r="BA2997" i="17"/>
  <c r="BA6580" i="17"/>
  <c r="BA4829" i="17"/>
  <c r="BA5807" i="17"/>
  <c r="BA5698" i="17"/>
  <c r="BA3748" i="17"/>
  <c r="BA2099" i="17"/>
  <c r="BA3483" i="17"/>
  <c r="BA346" i="17"/>
  <c r="BA3411" i="17"/>
  <c r="BA2777" i="17"/>
  <c r="BA127" i="17"/>
  <c r="BA5673" i="17"/>
  <c r="BA1468" i="17"/>
  <c r="BA5320" i="17"/>
  <c r="BA1892" i="17"/>
  <c r="BA2849" i="17"/>
  <c r="BA2058" i="17"/>
  <c r="BA6900" i="17"/>
  <c r="BA7446" i="17"/>
  <c r="BA3945" i="17"/>
  <c r="BA1005" i="17"/>
  <c r="BA4035" i="17"/>
  <c r="BA6916" i="17"/>
  <c r="BA3772" i="17"/>
  <c r="BA3618" i="17"/>
  <c r="BA4667" i="17"/>
  <c r="BA7444" i="17"/>
  <c r="BA6156" i="17"/>
  <c r="BA3632" i="17"/>
  <c r="BA1312" i="17"/>
  <c r="BA473" i="17"/>
  <c r="BA2128" i="17"/>
  <c r="BA2825" i="17"/>
  <c r="BA3661" i="17"/>
  <c r="BA1195" i="17"/>
  <c r="BA599" i="17"/>
  <c r="BA81" i="17"/>
  <c r="BA3680" i="17"/>
  <c r="BA2365" i="17"/>
  <c r="BA1172" i="17"/>
  <c r="BA4066" i="17"/>
  <c r="BA6508" i="17"/>
  <c r="BA3397" i="17"/>
  <c r="BA2203" i="17"/>
  <c r="BA4814" i="17"/>
  <c r="BA2483" i="17"/>
  <c r="BA7461" i="17"/>
  <c r="BA5597" i="17"/>
  <c r="BA6605" i="17"/>
  <c r="BA4498" i="17"/>
  <c r="BA559" i="17"/>
  <c r="BA5093" i="17"/>
  <c r="BA3289" i="17"/>
  <c r="BA5309" i="17"/>
  <c r="BA6312" i="17"/>
  <c r="BA7243" i="17"/>
  <c r="BA6608" i="17"/>
  <c r="BA7201" i="17"/>
  <c r="BA786" i="17"/>
  <c r="BA6875" i="17"/>
  <c r="BA2632" i="17"/>
  <c r="BA2207" i="17"/>
  <c r="BA4936" i="17"/>
  <c r="BA458" i="17"/>
  <c r="BA6375" i="17"/>
  <c r="BA3916" i="17"/>
  <c r="BA3223" i="17"/>
  <c r="BA5852" i="17"/>
  <c r="BA3955" i="17"/>
  <c r="BA672" i="17"/>
  <c r="BA4070" i="17"/>
  <c r="BA5103" i="17"/>
  <c r="BA6955" i="17"/>
  <c r="BA565" i="17"/>
  <c r="BA1641" i="17"/>
  <c r="BA3229" i="17"/>
  <c r="BA3228" i="17"/>
  <c r="BA3219" i="17"/>
  <c r="BA3290" i="17"/>
  <c r="BA2755" i="17"/>
  <c r="BA6145" i="17"/>
  <c r="BA5972" i="17"/>
  <c r="BA1665" i="17"/>
  <c r="BA1689" i="17"/>
  <c r="BA2347" i="17"/>
  <c r="BA1982" i="17"/>
  <c r="BA5294" i="17"/>
  <c r="BA2695" i="17"/>
  <c r="BA6483" i="17"/>
  <c r="BA3365" i="17"/>
  <c r="BA2463" i="17"/>
  <c r="BA4843" i="17"/>
  <c r="BA4971" i="17"/>
  <c r="BA4938" i="17"/>
  <c r="BA7436" i="17"/>
  <c r="BA3690" i="17"/>
  <c r="BA1776" i="17"/>
  <c r="BA7350" i="17"/>
  <c r="BA7223" i="17"/>
  <c r="BA6732" i="17"/>
  <c r="BA6182" i="17"/>
  <c r="BA3232" i="17"/>
  <c r="BA1338" i="17"/>
  <c r="BA880" i="17"/>
  <c r="BA2292" i="17"/>
  <c r="BA1196" i="17"/>
  <c r="BA64" i="17"/>
  <c r="BA2117" i="17"/>
  <c r="BA6021" i="17"/>
  <c r="BA2033" i="17"/>
  <c r="BA6870" i="17"/>
  <c r="BA3144" i="17"/>
  <c r="BA4084" i="17"/>
  <c r="BA593" i="17"/>
  <c r="BA1696" i="17"/>
  <c r="BA3373" i="17"/>
  <c r="BA6945" i="17"/>
  <c r="BA4297" i="17"/>
  <c r="BA4824" i="17"/>
  <c r="BA7312" i="17"/>
  <c r="BA4966" i="17"/>
  <c r="BA279" i="17"/>
  <c r="BA3332" i="17"/>
  <c r="BA3104" i="17"/>
  <c r="BA4368" i="17"/>
  <c r="BA7495" i="17"/>
  <c r="BA5693" i="17"/>
  <c r="BA3380" i="17"/>
  <c r="BA5374" i="17"/>
  <c r="BA3409" i="17"/>
  <c r="BA1204" i="17"/>
  <c r="BA7522" i="17"/>
  <c r="BA1830" i="17"/>
  <c r="BA2741" i="17"/>
  <c r="BA4827" i="17"/>
  <c r="BA6203" i="17"/>
  <c r="BA2177" i="17"/>
  <c r="BA2367" i="17"/>
  <c r="BA1691" i="17"/>
  <c r="BA4628" i="17"/>
  <c r="BA2279" i="17"/>
  <c r="BA1467" i="17"/>
  <c r="BA4964" i="17"/>
  <c r="BA3532" i="17"/>
  <c r="BA6633" i="17"/>
  <c r="BA8124" i="17"/>
  <c r="BA5763" i="17"/>
  <c r="BA4117" i="17"/>
  <c r="BA4395" i="17"/>
  <c r="BA6017" i="17"/>
  <c r="BA2408" i="17"/>
  <c r="BA5339" i="17"/>
  <c r="BA6458" i="17"/>
  <c r="BA5711" i="17"/>
  <c r="BA80" i="17"/>
  <c r="BA3968" i="17"/>
  <c r="BA1928" i="17"/>
  <c r="BA3058" i="17"/>
  <c r="BA2940" i="17"/>
  <c r="BA2150" i="17"/>
  <c r="BA6880" i="17"/>
  <c r="BA6253" i="17"/>
  <c r="BA237" i="17"/>
  <c r="BA5622" i="17"/>
  <c r="BA3672" i="17"/>
  <c r="BA1650" i="17"/>
  <c r="BA5723" i="17"/>
  <c r="BA5482" i="17"/>
  <c r="BA7297" i="17"/>
  <c r="BA1285" i="17"/>
  <c r="BA5392" i="17"/>
  <c r="BA7554" i="17"/>
  <c r="BA1167" i="17"/>
  <c r="BA4756" i="17"/>
  <c r="BA4622" i="17"/>
  <c r="BA2149" i="17"/>
  <c r="BA3649" i="17"/>
  <c r="BA7198" i="17"/>
  <c r="BA4389" i="17"/>
  <c r="BA858" i="17"/>
  <c r="BA7112" i="17"/>
  <c r="BA5219" i="17"/>
  <c r="BA5810" i="17"/>
  <c r="BA2577" i="17"/>
  <c r="BA2404" i="17"/>
  <c r="BA6544" i="17"/>
  <c r="BA2641" i="17"/>
  <c r="BA7545" i="17"/>
  <c r="BA7514" i="17"/>
  <c r="BA4944" i="17"/>
  <c r="BA5069" i="17"/>
  <c r="BA6027" i="17"/>
  <c r="BA355" i="17"/>
  <c r="BA7404" i="17"/>
  <c r="BA5399" i="17"/>
  <c r="BA102" i="17"/>
  <c r="BA1777" i="17"/>
  <c r="BA6411" i="17"/>
  <c r="BA1834" i="17"/>
  <c r="BA6817" i="17"/>
  <c r="BA3656" i="17"/>
  <c r="BA6999" i="17"/>
  <c r="BA1095" i="17"/>
  <c r="BA3671" i="17"/>
  <c r="BA1298" i="17"/>
  <c r="BA6289" i="17"/>
  <c r="BA3943" i="17"/>
  <c r="BA3013" i="17"/>
  <c r="BA1767" i="17"/>
  <c r="BA2204" i="17"/>
  <c r="BA6562" i="17"/>
  <c r="BA495" i="17"/>
  <c r="BA3576" i="17"/>
  <c r="BA6552" i="17"/>
  <c r="BA7010" i="17"/>
  <c r="BA2628" i="17"/>
  <c r="BA623" i="17"/>
  <c r="BA4945" i="17"/>
  <c r="BA4837" i="17"/>
  <c r="BA6475" i="17"/>
  <c r="BA6424" i="17"/>
  <c r="BA2510" i="17"/>
  <c r="BA5366" i="17"/>
  <c r="BA4188" i="17"/>
  <c r="BA7134" i="17"/>
  <c r="BA2078" i="17"/>
  <c r="BA3222" i="17"/>
  <c r="BA673" i="17"/>
  <c r="BA2360" i="17"/>
  <c r="BA1304" i="17"/>
  <c r="BA3678" i="17"/>
  <c r="BA4347" i="17"/>
  <c r="BA7344" i="17"/>
  <c r="BA40" i="17"/>
  <c r="BA5099" i="17"/>
  <c r="BA5245" i="17"/>
  <c r="BA2362" i="17"/>
  <c r="BA5616" i="17"/>
  <c r="BA2548" i="17"/>
  <c r="BA2518" i="17"/>
  <c r="BA4100" i="17"/>
  <c r="BA2414" i="17"/>
  <c r="BA498" i="17"/>
  <c r="BA7025" i="17"/>
  <c r="BA6919" i="17"/>
  <c r="BA3598" i="17"/>
  <c r="BA625" i="17"/>
  <c r="BA6761" i="17"/>
  <c r="BA3079" i="17"/>
  <c r="BA5246" i="17"/>
  <c r="BA4033" i="17"/>
  <c r="BA4910" i="17"/>
  <c r="BA3333" i="17"/>
  <c r="BA2970" i="17"/>
  <c r="BA6101" i="17"/>
  <c r="BA6351" i="17"/>
  <c r="BA5953" i="17"/>
  <c r="BA5483" i="17"/>
  <c r="BA892" i="17"/>
  <c r="BA3052" i="17"/>
  <c r="BA6385" i="17"/>
  <c r="BA6593" i="17"/>
  <c r="BA7157" i="17"/>
  <c r="BA1435" i="17"/>
  <c r="BA7294" i="17"/>
  <c r="BA3322" i="17"/>
  <c r="BA5138" i="17"/>
  <c r="BA3536" i="17"/>
  <c r="BA2375" i="17"/>
  <c r="BA1479" i="17"/>
  <c r="BA1544" i="17"/>
  <c r="BA5317" i="17"/>
  <c r="BA5054" i="17"/>
  <c r="BA145" i="17"/>
  <c r="BA2445" i="17"/>
  <c r="BA5651" i="17"/>
  <c r="BA276" i="17"/>
  <c r="BA2155" i="17"/>
  <c r="BA4940" i="17"/>
  <c r="BA5067" i="17"/>
  <c r="BA6714" i="17"/>
  <c r="BA4161" i="17"/>
  <c r="BA5460" i="17"/>
  <c r="BA3451" i="17"/>
  <c r="BA6602" i="17"/>
  <c r="BA6995" i="17"/>
  <c r="BA521" i="17"/>
  <c r="BA71" i="17"/>
  <c r="BA7560" i="17"/>
  <c r="BA727" i="17"/>
  <c r="BA4085" i="17"/>
  <c r="BA4428" i="17"/>
  <c r="BA6113" i="17"/>
  <c r="BA7136" i="17"/>
  <c r="BA5060" i="17"/>
  <c r="BA3301" i="17"/>
  <c r="BA1380" i="17"/>
  <c r="BA5197" i="17"/>
  <c r="BA3835" i="17"/>
  <c r="BA5286" i="17"/>
  <c r="BA7122" i="17"/>
  <c r="BA2429" i="17"/>
  <c r="BA7549" i="17"/>
  <c r="BA967" i="17"/>
  <c r="BA6174" i="17"/>
  <c r="BA2713" i="17"/>
  <c r="BA1635" i="17"/>
  <c r="BA1150" i="17"/>
  <c r="BA5427" i="17"/>
  <c r="BA3362" i="17"/>
  <c r="BA3499" i="17"/>
  <c r="BA1806" i="17"/>
  <c r="BA7435" i="17"/>
  <c r="BA6626" i="17"/>
  <c r="BA4961" i="17"/>
  <c r="BA2209" i="17"/>
  <c r="BA7152" i="17"/>
  <c r="BA6808" i="17"/>
  <c r="BA4761" i="17"/>
  <c r="BA3603" i="17"/>
  <c r="BA1541" i="17"/>
  <c r="BA125" i="17"/>
  <c r="BA4074" i="17"/>
  <c r="BA3570" i="17"/>
  <c r="BA5167" i="17"/>
  <c r="BA6465" i="17"/>
  <c r="BA4949" i="17"/>
  <c r="BA1960" i="17"/>
  <c r="BA1444" i="17"/>
  <c r="BA1029" i="17"/>
  <c r="BA4284" i="17"/>
  <c r="BA4751" i="17"/>
  <c r="BA5329" i="17"/>
  <c r="BA3573" i="17"/>
  <c r="BA3753" i="17"/>
  <c r="BA1858" i="17"/>
  <c r="BA6971" i="17"/>
  <c r="BA789" i="17"/>
  <c r="BA4840" i="17"/>
  <c r="BA5207" i="17"/>
  <c r="BA6896" i="17"/>
  <c r="BA195" i="17"/>
  <c r="BA1454" i="17"/>
  <c r="BA6669" i="17"/>
  <c r="BA7142" i="17"/>
  <c r="BA6560" i="17"/>
  <c r="BA7290" i="17"/>
  <c r="BA6642" i="17"/>
  <c r="BA620" i="17"/>
  <c r="BA4653" i="17"/>
  <c r="BA580" i="17"/>
  <c r="BA4119" i="17"/>
  <c r="BA2031" i="17"/>
  <c r="BA2354" i="17"/>
  <c r="BA384" i="17"/>
  <c r="BA617" i="17"/>
  <c r="BA7373" i="17"/>
  <c r="BA6283" i="17"/>
  <c r="BA7668" i="17"/>
  <c r="BA7083" i="17"/>
  <c r="BA4888" i="17"/>
  <c r="BA5696" i="17"/>
  <c r="BA2674" i="17"/>
  <c r="BA5464" i="17"/>
  <c r="BA108" i="17"/>
  <c r="BA1561" i="17"/>
  <c r="BA4399" i="17"/>
  <c r="BA1640" i="17"/>
  <c r="BA687" i="17"/>
  <c r="BA1697" i="17"/>
  <c r="BA2091" i="17"/>
  <c r="BA4225" i="17"/>
  <c r="BA799" i="17"/>
  <c r="BA2163" i="17"/>
  <c r="BA2202" i="17"/>
  <c r="BA1531" i="17"/>
  <c r="BA6178" i="17"/>
  <c r="BA7584" i="17"/>
  <c r="BA6462" i="17"/>
  <c r="BA5754" i="17"/>
  <c r="BA1350" i="17"/>
  <c r="BA2370" i="17"/>
  <c r="BA4752" i="17"/>
  <c r="BA6268" i="17"/>
  <c r="BA5766" i="17"/>
  <c r="BA5072" i="17"/>
  <c r="BA1993" i="17"/>
  <c r="BA3681" i="17"/>
  <c r="BA2387" i="17"/>
  <c r="BA1774" i="17"/>
  <c r="BA257" i="17"/>
  <c r="BA4333" i="17"/>
  <c r="BA5444" i="17"/>
  <c r="BA803" i="17"/>
  <c r="BA1021" i="17"/>
  <c r="BA1357" i="17"/>
  <c r="BA6246" i="17"/>
  <c r="BA1623" i="17"/>
  <c r="BA2299" i="17"/>
  <c r="BA440" i="17"/>
  <c r="BA1965" i="17"/>
  <c r="BA2859" i="17"/>
  <c r="BA1647" i="17"/>
  <c r="BA6940" i="17"/>
  <c r="BA3394" i="17"/>
  <c r="BA6069" i="17"/>
  <c r="BA475" i="17"/>
  <c r="BA3368" i="17"/>
  <c r="BA7516" i="17"/>
  <c r="BA1695" i="17"/>
  <c r="BA4101" i="17"/>
  <c r="BA658" i="17"/>
  <c r="BA6795" i="17"/>
  <c r="BA6128" i="17"/>
  <c r="BA1023" i="17"/>
  <c r="BA670" i="17"/>
  <c r="BA3516" i="17"/>
  <c r="BA2182" i="17"/>
  <c r="BA407" i="17"/>
  <c r="BA2879" i="17"/>
  <c r="BA5918" i="17"/>
  <c r="BA5419" i="17"/>
  <c r="BA5712" i="17"/>
  <c r="BA2088" i="17"/>
  <c r="BA5250" i="17"/>
  <c r="BA7578" i="17"/>
  <c r="BA3430" i="17"/>
  <c r="BA5851" i="17"/>
  <c r="BA6542" i="17"/>
  <c r="BA7517" i="17"/>
  <c r="BA901" i="17"/>
  <c r="BA1819" i="17"/>
  <c r="BA962" i="17"/>
  <c r="BA1946" i="17"/>
  <c r="BA2881" i="17"/>
  <c r="BA2592" i="17"/>
  <c r="BA5560" i="17"/>
  <c r="BA7097" i="17"/>
  <c r="BA4309" i="17"/>
  <c r="BA381" i="17"/>
  <c r="BA5084" i="17"/>
  <c r="BA2237" i="17"/>
  <c r="BA2017" i="17"/>
  <c r="BA574" i="17"/>
  <c r="BA2372" i="17"/>
  <c r="BA6094" i="17"/>
  <c r="BA7267" i="17"/>
  <c r="BA4580" i="17"/>
  <c r="BA6927" i="17"/>
  <c r="BA7120" i="17"/>
  <c r="BA1320" i="17"/>
  <c r="BA6694" i="17"/>
  <c r="BA6813" i="17"/>
  <c r="BA6048" i="17"/>
  <c r="BA935" i="17"/>
  <c r="BA814" i="17"/>
  <c r="BA6513" i="17"/>
  <c r="BA5135" i="17"/>
  <c r="BA6257" i="17"/>
  <c r="BA7593" i="17"/>
  <c r="BA5196" i="17"/>
  <c r="BA5699" i="17"/>
  <c r="BA252" i="17"/>
  <c r="BA6418" i="17"/>
  <c r="BA262" i="17"/>
  <c r="BA5432" i="17"/>
  <c r="BA159" i="17"/>
  <c r="BA4403" i="17"/>
  <c r="BA3914" i="17"/>
  <c r="BA24" i="17"/>
  <c r="BA8017" i="17"/>
  <c r="BA3888" i="17"/>
  <c r="BA3703" i="17"/>
  <c r="BA7239" i="17"/>
  <c r="BA2631" i="17"/>
  <c r="BA7477" i="17"/>
  <c r="BA4169" i="17"/>
  <c r="BA7482" i="17"/>
  <c r="BA3016" i="17"/>
  <c r="BA2868" i="17"/>
  <c r="BA7091" i="17"/>
  <c r="BA4759" i="17"/>
  <c r="BA1071" i="17"/>
  <c r="BA2762" i="17"/>
  <c r="BA5199" i="17"/>
  <c r="BA2998" i="17"/>
  <c r="BA4163" i="17"/>
  <c r="BA4861" i="17"/>
  <c r="BA7570" i="17"/>
  <c r="BA488" i="17"/>
  <c r="BA4359" i="17"/>
  <c r="BA2131" i="17"/>
  <c r="BA2110" i="17"/>
  <c r="BA1511" i="17"/>
  <c r="BA3259" i="17"/>
  <c r="BA6512" i="17"/>
  <c r="BA2413" i="17"/>
  <c r="BA4487" i="17"/>
  <c r="BA4725" i="17"/>
  <c r="BA2453" i="17"/>
  <c r="BA1554" i="17"/>
  <c r="BA3494" i="17"/>
  <c r="BA6388" i="17"/>
  <c r="BA4235" i="17"/>
  <c r="BA4806" i="17"/>
  <c r="BA2773" i="17"/>
  <c r="BA1535" i="17"/>
  <c r="BA4332" i="17"/>
  <c r="BA3063" i="17"/>
  <c r="BA3050" i="17"/>
  <c r="BA2639" i="17"/>
  <c r="BA7103" i="17"/>
  <c r="BA6485" i="17"/>
  <c r="BA1760" i="17"/>
  <c r="BA1638" i="17"/>
  <c r="BA7508" i="17"/>
  <c r="BA1620" i="17"/>
  <c r="BA2690" i="17"/>
  <c r="BA3794" i="17"/>
  <c r="BA6934" i="17"/>
  <c r="BA1605" i="17"/>
  <c r="BA2194" i="17"/>
  <c r="BA8313" i="17"/>
  <c r="BA7183" i="17"/>
  <c r="BA1604" i="17"/>
  <c r="BA7334" i="17"/>
  <c r="BA4422" i="17"/>
  <c r="BA6061" i="17"/>
  <c r="BA383" i="17"/>
  <c r="BA4867" i="17"/>
  <c r="BA2470" i="17"/>
  <c r="BA6320" i="17"/>
  <c r="BA4967" i="17"/>
  <c r="BA6873" i="17"/>
  <c r="BA3600" i="17"/>
  <c r="BA5395" i="17"/>
  <c r="BA808" i="17"/>
  <c r="BA704" i="17"/>
  <c r="BA2661" i="17"/>
  <c r="BA5505" i="17"/>
  <c r="BA7087" i="17"/>
  <c r="BA3233" i="17"/>
  <c r="BA7040" i="17"/>
  <c r="BA913" i="17"/>
  <c r="BA7240" i="17"/>
  <c r="BA5117" i="17"/>
  <c r="BA2186" i="17"/>
  <c r="BA4543" i="17"/>
  <c r="BA3581" i="17"/>
  <c r="BA4125" i="17"/>
  <c r="BA5934" i="17"/>
  <c r="BA6872" i="17"/>
  <c r="BA4279" i="17"/>
  <c r="BA3481" i="17"/>
  <c r="BA3877" i="17"/>
  <c r="BA2092" i="17"/>
  <c r="BA4191" i="17"/>
  <c r="BA4819" i="17"/>
  <c r="BA6594" i="17"/>
  <c r="BA1339" i="17"/>
  <c r="BA7284" i="17"/>
  <c r="BA711" i="17"/>
  <c r="BA4933" i="17"/>
  <c r="BA3631" i="17"/>
  <c r="BA6710" i="17"/>
  <c r="BA4620" i="17"/>
  <c r="BA5116" i="17"/>
  <c r="BA7259" i="17"/>
  <c r="BA4093" i="17"/>
  <c r="BA6576" i="17"/>
  <c r="BA2654" i="17"/>
  <c r="BA5772" i="17"/>
  <c r="BA6350" i="17"/>
  <c r="BA5795" i="17"/>
  <c r="BA4005" i="17"/>
  <c r="BA2264" i="17"/>
  <c r="BA1111" i="17"/>
  <c r="BA770" i="17"/>
  <c r="BA7017" i="17"/>
  <c r="BA5892" i="17"/>
  <c r="BA2664" i="17"/>
  <c r="BA3779" i="17"/>
  <c r="BA3318" i="17"/>
  <c r="BA2910" i="17"/>
  <c r="BA1264" i="17"/>
  <c r="BA1502" i="17"/>
  <c r="BA6038" i="17"/>
  <c r="BA7499" i="17"/>
  <c r="BA3045" i="17"/>
  <c r="BA1639" i="17"/>
  <c r="BA4505" i="17"/>
  <c r="BA4097" i="17"/>
  <c r="BA4666" i="17"/>
  <c r="BA1508" i="17"/>
  <c r="BA5922" i="17"/>
  <c r="BA1431" i="17"/>
  <c r="BA6917" i="17"/>
  <c r="BA1789" i="17"/>
  <c r="BA2788" i="17"/>
  <c r="BA92" i="17"/>
  <c r="BA2568" i="17"/>
  <c r="BA956" i="17"/>
  <c r="BA321" i="17"/>
  <c r="BA6278" i="17"/>
  <c r="BA6372" i="17"/>
  <c r="BA6170" i="17"/>
  <c r="BA6221" i="17"/>
  <c r="BA4691" i="17"/>
  <c r="BA89" i="17"/>
  <c r="BA5190" i="17"/>
  <c r="BA7637" i="17"/>
  <c r="BA1698" i="17"/>
  <c r="BA6003" i="17"/>
  <c r="BA4322" i="17"/>
  <c r="BA3095" i="17"/>
  <c r="BA3780" i="17"/>
  <c r="BA7643" i="17"/>
  <c r="BA795" i="17"/>
  <c r="BA2991" i="17"/>
  <c r="BA3491" i="17"/>
  <c r="BA2314" i="17"/>
  <c r="BA2205" i="17"/>
  <c r="BA4313" i="17"/>
  <c r="BA7303" i="17"/>
  <c r="BA7170" i="17"/>
  <c r="BA4584" i="17"/>
  <c r="BA5598" i="17"/>
  <c r="BA2443" i="17"/>
  <c r="BA2691" i="17"/>
  <c r="BA6820" i="17"/>
  <c r="BA2645" i="17"/>
  <c r="BA7385" i="17"/>
  <c r="BA1182" i="17"/>
  <c r="BA4472" i="17"/>
  <c r="BA4276" i="17"/>
  <c r="BA1911" i="17"/>
  <c r="BA936" i="17"/>
  <c r="BA3183" i="17"/>
  <c r="BA6619" i="17"/>
  <c r="BA7054" i="17"/>
  <c r="BA1261" i="17"/>
  <c r="BA2972" i="17"/>
  <c r="BA3750" i="17"/>
  <c r="BA604" i="17"/>
  <c r="BA7638" i="17"/>
  <c r="BA3294" i="17"/>
  <c r="BA1916" i="17"/>
  <c r="BA6883" i="17"/>
  <c r="BA4771" i="17"/>
  <c r="BA3929" i="17"/>
  <c r="BA2096" i="17"/>
  <c r="BA7172" i="17"/>
  <c r="BA34" i="17"/>
  <c r="BA1771" i="17"/>
  <c r="BA5697" i="17"/>
  <c r="BA4539" i="17"/>
  <c r="BA1913" i="17"/>
  <c r="BA1495" i="17"/>
  <c r="BA2907" i="17"/>
  <c r="BA705" i="17"/>
  <c r="BA2636" i="17"/>
  <c r="BA3239" i="17"/>
  <c r="BA251" i="17"/>
  <c r="BA360" i="17"/>
  <c r="BA5741" i="17"/>
  <c r="BA177" i="17"/>
  <c r="BA5106" i="17"/>
  <c r="BA312" i="17"/>
  <c r="BA2694" i="17"/>
  <c r="BA6554" i="17"/>
  <c r="BA2000" i="17"/>
  <c r="BA1179" i="17"/>
  <c r="BA4544" i="17"/>
  <c r="BA6437" i="17"/>
  <c r="BA6489" i="17"/>
  <c r="BA1294" i="17"/>
  <c r="BA7509" i="17"/>
  <c r="BA4649" i="17"/>
  <c r="BA1949" i="17"/>
  <c r="BA6897" i="17"/>
  <c r="BA3872" i="17"/>
  <c r="BA2199" i="17"/>
  <c r="BA3276" i="17"/>
  <c r="BA7051" i="17"/>
  <c r="BA2543" i="17"/>
  <c r="BA5986" i="17"/>
  <c r="BA1707" i="17"/>
  <c r="BA1533" i="17"/>
  <c r="BA4258" i="17"/>
  <c r="BA6879" i="17"/>
  <c r="BA6292" i="17"/>
  <c r="BA4593" i="17"/>
  <c r="BA4127" i="17"/>
  <c r="BA3254" i="17"/>
  <c r="BA2402" i="17"/>
  <c r="BA4450" i="17"/>
  <c r="BA4739" i="17"/>
  <c r="BA797" i="17"/>
  <c r="BA7622" i="17"/>
  <c r="BA3749" i="17"/>
  <c r="BA4710" i="17"/>
  <c r="BA3935" i="17"/>
  <c r="BA1778" i="17"/>
  <c r="BA6881" i="17"/>
  <c r="BA2260" i="17"/>
  <c r="BA3599" i="17"/>
  <c r="BA4732" i="17"/>
  <c r="BA3184" i="17"/>
  <c r="BA4249" i="17"/>
  <c r="BA3814" i="17"/>
  <c r="BA5531" i="17"/>
  <c r="BA2566" i="17"/>
  <c r="BA1361" i="17"/>
  <c r="BA3845" i="17"/>
  <c r="BA2127" i="17"/>
  <c r="BA934" i="17"/>
  <c r="BA2116" i="17"/>
  <c r="BA5912" i="17"/>
  <c r="BA588" i="17"/>
  <c r="BA1827" i="17"/>
  <c r="BA6550" i="17"/>
  <c r="BA2867" i="17"/>
  <c r="BA7153" i="17"/>
  <c r="BA1396" i="17"/>
  <c r="BA1532" i="17"/>
  <c r="BA7008" i="17"/>
  <c r="BA1796" i="17"/>
  <c r="BA5478" i="17"/>
  <c r="BA4181" i="17"/>
  <c r="BA2898" i="17"/>
  <c r="BA201" i="17"/>
  <c r="BA2547" i="17"/>
  <c r="BA5198" i="17"/>
  <c r="BA7088" i="17"/>
  <c r="BA4623" i="17"/>
  <c r="BA5500" i="17"/>
  <c r="BA3128" i="17"/>
  <c r="BA1917" i="17"/>
  <c r="BA1817" i="17"/>
  <c r="BA1393" i="17"/>
  <c r="BA1496" i="17"/>
  <c r="BA2699" i="17"/>
  <c r="BA401" i="17"/>
  <c r="BA6928" i="17"/>
  <c r="BA1104" i="17"/>
  <c r="BA6331" i="17"/>
  <c r="BA4468" i="17"/>
  <c r="BA1447" i="17"/>
  <c r="BA1190" i="17"/>
  <c r="BA5192" i="17"/>
  <c r="BA3176" i="17"/>
  <c r="BA5936" i="17"/>
  <c r="BA546" i="17"/>
  <c r="BA1331" i="17"/>
  <c r="BA2239" i="17"/>
  <c r="BA2124" i="17"/>
  <c r="BA6852" i="17"/>
  <c r="BA6019" i="17"/>
  <c r="BA5813" i="17"/>
  <c r="BA1863" i="17"/>
  <c r="BA4467" i="17"/>
  <c r="BA591" i="17"/>
  <c r="BA4576" i="17"/>
  <c r="BA7413" i="17"/>
  <c r="BA3531" i="17"/>
  <c r="BA4917" i="17"/>
  <c r="BA218" i="17"/>
  <c r="BA4337" i="17"/>
  <c r="BA5451" i="17"/>
  <c r="BA7333" i="17"/>
  <c r="BA4853" i="17"/>
  <c r="BA1643" i="17"/>
  <c r="BA3512" i="17"/>
  <c r="BA2435" i="17"/>
  <c r="BA5114" i="17"/>
  <c r="BA22" i="17"/>
  <c r="BA2226" i="17"/>
  <c r="BA1866" i="17"/>
  <c r="BA2424" i="17"/>
  <c r="BA5115" i="17"/>
  <c r="BA5856" i="17"/>
  <c r="BA609" i="17"/>
  <c r="BA6074" i="17"/>
  <c r="BA191" i="17"/>
  <c r="BA7182" i="17"/>
  <c r="BA4429" i="17"/>
  <c r="BA3507" i="17"/>
  <c r="BA178" i="17"/>
  <c r="BA6316" i="17"/>
  <c r="BA2198" i="17"/>
  <c r="BA6183" i="17"/>
  <c r="BA6450" i="17"/>
  <c r="BA3441" i="17"/>
  <c r="BA946" i="17"/>
  <c r="BA2660" i="17"/>
  <c r="BA4733" i="17"/>
  <c r="BA5036" i="17"/>
  <c r="BA3816" i="17"/>
  <c r="BA4630" i="17"/>
  <c r="BA6735" i="17"/>
  <c r="BA3996" i="17"/>
  <c r="BA433" i="17"/>
  <c r="BA5472" i="17"/>
  <c r="BA5899" i="17"/>
  <c r="BA6058" i="17"/>
  <c r="BA2725" i="17"/>
  <c r="BA2464" i="17"/>
  <c r="BA6823" i="17"/>
  <c r="BA5792" i="17"/>
  <c r="BA4612" i="17"/>
  <c r="BA1016" i="17"/>
  <c r="BA7639" i="17"/>
  <c r="BA5826" i="17"/>
  <c r="BA4920" i="17"/>
  <c r="BA1244" i="17"/>
  <c r="BA2281" i="17"/>
  <c r="BA1613" i="17"/>
  <c r="BA2947" i="17"/>
  <c r="BA5291" i="17"/>
  <c r="BA2411" i="17"/>
  <c r="BA7369" i="17"/>
  <c r="BA6657" i="17"/>
  <c r="BA6898" i="17"/>
  <c r="BA106" i="17"/>
  <c r="BA2330" i="17"/>
  <c r="BA3469" i="17"/>
  <c r="BA6504" i="17"/>
  <c r="BA1477" i="17"/>
  <c r="BA5487" i="17"/>
  <c r="BA4048" i="17"/>
  <c r="BA4671" i="17"/>
  <c r="BA749" i="17"/>
  <c r="BA3797" i="17"/>
  <c r="BA4523" i="17"/>
  <c r="BA5289" i="17"/>
  <c r="BA4639" i="17"/>
  <c r="BA886" i="17"/>
  <c r="BA1947" i="17"/>
  <c r="BA3359" i="17"/>
  <c r="BA4134" i="17"/>
  <c r="BA4412" i="17"/>
  <c r="BA449" i="17"/>
  <c r="BA213" i="17"/>
  <c r="BA2635" i="17"/>
  <c r="BA5996" i="17"/>
  <c r="BA5375" i="17"/>
  <c r="BA1523" i="17"/>
  <c r="BA893" i="17"/>
  <c r="BA4162" i="17"/>
  <c r="BA4222" i="17"/>
  <c r="BA2616" i="17"/>
  <c r="BA5817" i="17"/>
  <c r="BA7406" i="17"/>
  <c r="BA3579" i="17"/>
  <c r="BA4388" i="17"/>
  <c r="BA769" i="17"/>
  <c r="BA3009" i="17"/>
  <c r="BA2686" i="17"/>
  <c r="BA910" i="17"/>
  <c r="BA7421" i="17"/>
  <c r="BA5015" i="17"/>
  <c r="BA4475" i="17"/>
  <c r="BA5748" i="17"/>
  <c r="BA2808" i="17"/>
  <c r="BA1985" i="17"/>
  <c r="BA1799" i="17"/>
  <c r="BA2250" i="17"/>
  <c r="BA2813" i="17"/>
  <c r="BA1584" i="17"/>
  <c r="BA7086" i="17"/>
  <c r="BA459" i="17"/>
  <c r="BA2955" i="17"/>
  <c r="BA1337" i="17"/>
  <c r="BA7628" i="17"/>
  <c r="BA5521" i="17"/>
  <c r="B13" i="48"/>
  <c r="L13" i="48" s="1"/>
  <c r="B24" i="16"/>
  <c r="B25" i="16" s="1"/>
  <c r="B26" i="16" s="1"/>
  <c r="B27" i="16" s="1"/>
  <c r="B28" i="16" s="1"/>
  <c r="B29" i="16" s="1"/>
  <c r="B30" i="16" s="1"/>
  <c r="B31" i="16" s="1"/>
  <c r="B32" i="16" s="1"/>
  <c r="B33" i="16" s="1"/>
  <c r="B34" i="16" s="1"/>
  <c r="B35" i="16" s="1"/>
  <c r="B36" i="16" s="1"/>
  <c r="B37" i="16" s="1"/>
  <c r="B38" i="16" s="1"/>
  <c r="B39" i="16" s="1"/>
  <c r="B40" i="16" s="1"/>
  <c r="B41" i="16" s="1"/>
  <c r="B42" i="16" s="1"/>
  <c r="B43" i="16" s="1"/>
  <c r="A4" i="42"/>
  <c r="F2" i="52"/>
  <c r="BE9" i="17"/>
  <c r="I11" i="48"/>
  <c r="L11" i="48"/>
  <c r="H11" i="48"/>
  <c r="J11" i="48"/>
  <c r="K11" i="48"/>
  <c r="L10" i="48"/>
  <c r="K10" i="48"/>
  <c r="J10" i="48"/>
  <c r="I10" i="48"/>
  <c r="K4" i="42"/>
  <c r="K13" i="42"/>
  <c r="B2" i="34"/>
  <c r="F11" i="48"/>
  <c r="F10" i="48"/>
  <c r="E11" i="48"/>
  <c r="D11" i="48"/>
  <c r="E10" i="48"/>
  <c r="D10" i="48"/>
  <c r="K14" i="26"/>
  <c r="F22" i="47"/>
  <c r="C245" i="26"/>
  <c r="G240" i="26"/>
  <c r="C243" i="26"/>
  <c r="G238" i="26"/>
  <c r="B16" i="26"/>
  <c r="F15" i="26"/>
  <c r="H15" i="26" s="1"/>
  <c r="B20" i="26"/>
  <c r="D20" i="26" s="1"/>
  <c r="B24" i="26"/>
  <c r="F19" i="26"/>
  <c r="H19" i="26" s="1"/>
  <c r="C242" i="26"/>
  <c r="G237" i="26"/>
  <c r="V15" i="26"/>
  <c r="U16" i="26"/>
  <c r="C246" i="26"/>
  <c r="G241" i="26"/>
  <c r="D14" i="26"/>
  <c r="D19" i="26"/>
  <c r="D15" i="26"/>
  <c r="J45" i="16"/>
  <c r="I45" i="16"/>
  <c r="N19" i="42"/>
  <c r="N21" i="42"/>
  <c r="X5575" i="17"/>
  <c r="X5298" i="17"/>
  <c r="AA5298" i="17" s="1"/>
  <c r="X2902" i="17"/>
  <c r="X2731" i="17"/>
  <c r="X6165" i="17"/>
  <c r="AA6165" i="17" s="1"/>
  <c r="X7116" i="17"/>
  <c r="X7046" i="17"/>
  <c r="X6087" i="17"/>
  <c r="X7285" i="17"/>
  <c r="X5468" i="17"/>
  <c r="X6713" i="17"/>
  <c r="X6953" i="17"/>
  <c r="AA6953" i="17" s="1"/>
  <c r="X5370" i="17"/>
  <c r="X6930" i="17"/>
  <c r="AA6930" i="17" s="1"/>
  <c r="X6756" i="17"/>
  <c r="AA6756" i="17" s="1"/>
  <c r="X6509" i="17"/>
  <c r="X7420" i="17"/>
  <c r="AA7420" i="17" s="1"/>
  <c r="X6677" i="17"/>
  <c r="X7456" i="17"/>
  <c r="X7515" i="17"/>
  <c r="X3533" i="17"/>
  <c r="AA3533" i="17" s="1"/>
  <c r="X6481" i="17"/>
  <c r="X7651" i="17"/>
  <c r="X6554" i="17"/>
  <c r="X6846" i="17"/>
  <c r="X7612" i="17"/>
  <c r="AA7612" i="17" s="1"/>
  <c r="X5494" i="17"/>
  <c r="X6916" i="17"/>
  <c r="X7617" i="17"/>
  <c r="AA7617" i="17" s="1"/>
  <c r="X5114" i="17"/>
  <c r="AA5114" i="17" s="1"/>
  <c r="X7532" i="17"/>
  <c r="X2838" i="17"/>
  <c r="X6797" i="17"/>
  <c r="AA6797" i="17" s="1"/>
  <c r="X2298" i="17"/>
  <c r="X6648" i="17"/>
  <c r="AA6648" i="17" s="1"/>
  <c r="X7358" i="17"/>
  <c r="AA7358" i="17" s="1"/>
  <c r="X4955" i="17"/>
  <c r="X3943" i="17"/>
  <c r="X6823" i="17"/>
  <c r="AA6823" i="17" s="1"/>
  <c r="X7454" i="17"/>
  <c r="X7236" i="17"/>
  <c r="X5571" i="17"/>
  <c r="AA5571" i="17" s="1"/>
  <c r="X6508" i="17"/>
  <c r="AA6508" i="17" s="1"/>
  <c r="X6765" i="17"/>
  <c r="AA6765" i="17" s="1"/>
  <c r="X7441" i="17"/>
  <c r="X6615" i="17"/>
  <c r="AA6615" i="17" s="1"/>
  <c r="X6286" i="17"/>
  <c r="X6429" i="17"/>
  <c r="X7655" i="17"/>
  <c r="X6032" i="17"/>
  <c r="AA6032" i="17" s="1"/>
  <c r="X6589" i="17"/>
  <c r="AA6589" i="17" s="1"/>
  <c r="X6274" i="17"/>
  <c r="X7474" i="17"/>
  <c r="X3560" i="17"/>
  <c r="X5999" i="17"/>
  <c r="AA5999" i="17" s="1"/>
  <c r="X4223" i="17"/>
  <c r="X20" i="17"/>
  <c r="AA20" i="17" s="1"/>
  <c r="X104" i="17"/>
  <c r="X248" i="17"/>
  <c r="X392" i="17"/>
  <c r="X536" i="17"/>
  <c r="X680" i="17"/>
  <c r="AA680" i="17" s="1"/>
  <c r="X105" i="17"/>
  <c r="X116" i="17"/>
  <c r="X260" i="17"/>
  <c r="X404" i="17"/>
  <c r="X548" i="17"/>
  <c r="AA548" i="17" s="1"/>
  <c r="X692" i="17"/>
  <c r="AA692" i="17" s="1"/>
  <c r="X117" i="17"/>
  <c r="AA117" i="17" s="1"/>
  <c r="X140" i="17"/>
  <c r="X284" i="17"/>
  <c r="X428" i="17"/>
  <c r="X572" i="17"/>
  <c r="X716" i="17"/>
  <c r="X68" i="17"/>
  <c r="X212" i="17"/>
  <c r="X356" i="17"/>
  <c r="AA356" i="17" s="1"/>
  <c r="X500" i="17"/>
  <c r="X644" i="17"/>
  <c r="AA644" i="17" s="1"/>
  <c r="X69" i="17"/>
  <c r="AA69" i="17" s="1"/>
  <c r="X213" i="17"/>
  <c r="X357" i="17"/>
  <c r="X501" i="17"/>
  <c r="AA501" i="17" s="1"/>
  <c r="X645" i="17"/>
  <c r="AA645" i="17" s="1"/>
  <c r="X70" i="17"/>
  <c r="X214" i="17"/>
  <c r="AA214" i="17" s="1"/>
  <c r="X358" i="17"/>
  <c r="X502" i="17"/>
  <c r="X646" i="17"/>
  <c r="X83" i="17"/>
  <c r="AA83" i="17" s="1"/>
  <c r="X227" i="17"/>
  <c r="X371" i="17"/>
  <c r="X515" i="17"/>
  <c r="X659" i="17"/>
  <c r="AA659" i="17" s="1"/>
  <c r="X96" i="17"/>
  <c r="X240" i="17"/>
  <c r="X384" i="17"/>
  <c r="X528" i="17"/>
  <c r="X672" i="17"/>
  <c r="X100" i="17"/>
  <c r="X244" i="17"/>
  <c r="X388" i="17"/>
  <c r="X532" i="17"/>
  <c r="AA532" i="17" s="1"/>
  <c r="X676" i="17"/>
  <c r="X820" i="17"/>
  <c r="AA820" i="17" s="1"/>
  <c r="X964" i="17"/>
  <c r="X145" i="17"/>
  <c r="X433" i="17"/>
  <c r="X721" i="17"/>
  <c r="X882" i="17"/>
  <c r="AA882" i="17" s="1"/>
  <c r="X1039" i="17"/>
  <c r="X1183" i="17"/>
  <c r="X1327" i="17"/>
  <c r="X122" i="17"/>
  <c r="X410" i="17"/>
  <c r="X698" i="17"/>
  <c r="AA698" i="17" s="1"/>
  <c r="X870" i="17"/>
  <c r="X1027" i="17"/>
  <c r="X1172" i="17"/>
  <c r="X1316" i="17"/>
  <c r="X99" i="17"/>
  <c r="X387" i="17"/>
  <c r="X675" i="17"/>
  <c r="AA675" i="17" s="1"/>
  <c r="X858" i="17"/>
  <c r="X1015" i="17"/>
  <c r="AA1015" i="17" s="1"/>
  <c r="X1161" i="17"/>
  <c r="X1305" i="17"/>
  <c r="AA1305" i="17" s="1"/>
  <c r="X77" i="17"/>
  <c r="AA77" i="17" s="1"/>
  <c r="X365" i="17"/>
  <c r="AA365" i="17" s="1"/>
  <c r="X653" i="17"/>
  <c r="X846" i="17"/>
  <c r="X1003" i="17"/>
  <c r="AA1003" i="17" s="1"/>
  <c r="X1150" i="17"/>
  <c r="X1294" i="17"/>
  <c r="X54" i="17"/>
  <c r="AA54" i="17" s="1"/>
  <c r="X342" i="17"/>
  <c r="X630" i="17"/>
  <c r="AA630" i="17" s="1"/>
  <c r="X834" i="17"/>
  <c r="AA834" i="17" s="1"/>
  <c r="X991" i="17"/>
  <c r="AA991" i="17" s="1"/>
  <c r="X1139" i="17"/>
  <c r="AA1139" i="17" s="1"/>
  <c r="X1283" i="17"/>
  <c r="AA1283" i="17" s="1"/>
  <c r="X39" i="17"/>
  <c r="X327" i="17"/>
  <c r="AA327" i="17" s="1"/>
  <c r="X615" i="17"/>
  <c r="AA615" i="17" s="1"/>
  <c r="X825" i="17"/>
  <c r="AA825" i="17" s="1"/>
  <c r="X982" i="17"/>
  <c r="X1131" i="17"/>
  <c r="AA1131" i="17" s="1"/>
  <c r="X1275" i="17"/>
  <c r="X1419" i="17"/>
  <c r="X1563" i="17"/>
  <c r="AA1563" i="17" s="1"/>
  <c r="X1707" i="17"/>
  <c r="X1851" i="17"/>
  <c r="AA1851" i="17" s="1"/>
  <c r="X1995" i="17"/>
  <c r="AA1995" i="17" s="1"/>
  <c r="X2139" i="17"/>
  <c r="AA2139" i="17" s="1"/>
  <c r="X463" i="17"/>
  <c r="AA463" i="17" s="1"/>
  <c r="X900" i="17"/>
  <c r="AA900" i="17" s="1"/>
  <c r="X181" i="17"/>
  <c r="AA181" i="17" s="1"/>
  <c r="X744" i="17"/>
  <c r="X1057" i="17"/>
  <c r="X152" i="17"/>
  <c r="X344" i="17"/>
  <c r="AA344" i="17" s="1"/>
  <c r="X584" i="17"/>
  <c r="X57" i="17"/>
  <c r="X249" i="17"/>
  <c r="AA249" i="17" s="1"/>
  <c r="X405" i="17"/>
  <c r="X561" i="17"/>
  <c r="X717" i="17"/>
  <c r="X154" i="17"/>
  <c r="X310" i="17"/>
  <c r="X466" i="17"/>
  <c r="AA466" i="17" s="1"/>
  <c r="X622" i="17"/>
  <c r="X71" i="17"/>
  <c r="AA71" i="17" s="1"/>
  <c r="X239" i="17"/>
  <c r="X395" i="17"/>
  <c r="X551" i="17"/>
  <c r="X707" i="17"/>
  <c r="X156" i="17"/>
  <c r="X312" i="17"/>
  <c r="AA312" i="17" s="1"/>
  <c r="X468" i="17"/>
  <c r="AA468" i="17" s="1"/>
  <c r="X624" i="17"/>
  <c r="X64" i="17"/>
  <c r="AA64" i="17" s="1"/>
  <c r="X220" i="17"/>
  <c r="X376" i="17"/>
  <c r="X544" i="17"/>
  <c r="X700" i="17"/>
  <c r="X856" i="17"/>
  <c r="AA856" i="17" s="1"/>
  <c r="X1012" i="17"/>
  <c r="X265" i="17"/>
  <c r="X577" i="17"/>
  <c r="X816" i="17"/>
  <c r="AA816" i="17" s="1"/>
  <c r="X986" i="17"/>
  <c r="X1147" i="17"/>
  <c r="X1303" i="17"/>
  <c r="AA1303" i="17" s="1"/>
  <c r="X98" i="17"/>
  <c r="X434" i="17"/>
  <c r="X739" i="17"/>
  <c r="X909" i="17"/>
  <c r="AA909" i="17" s="1"/>
  <c r="X1076" i="17"/>
  <c r="X1232" i="17"/>
  <c r="X1388" i="17"/>
  <c r="AA1388" i="17" s="1"/>
  <c r="X267" i="17"/>
  <c r="X579" i="17"/>
  <c r="X818" i="17"/>
  <c r="AA818" i="17" s="1"/>
  <c r="X989" i="17"/>
  <c r="X1149" i="17"/>
  <c r="X1317" i="17"/>
  <c r="X125" i="17"/>
  <c r="AA125" i="17" s="1"/>
  <c r="X437" i="17"/>
  <c r="X741" i="17"/>
  <c r="AA741" i="17" s="1"/>
  <c r="X911" i="17"/>
  <c r="AA911" i="17" s="1"/>
  <c r="X1078" i="17"/>
  <c r="X1234" i="17"/>
  <c r="AA1234" i="17" s="1"/>
  <c r="X1390" i="17"/>
  <c r="X270" i="17"/>
  <c r="X582" i="17"/>
  <c r="X821" i="17"/>
  <c r="AA821" i="17" s="1"/>
  <c r="X1004" i="17"/>
  <c r="X1163" i="17"/>
  <c r="X1319" i="17"/>
  <c r="X135" i="17"/>
  <c r="AA135" i="17" s="1"/>
  <c r="X447" i="17"/>
  <c r="X746" i="17"/>
  <c r="AA746" i="17" s="1"/>
  <c r="X917" i="17"/>
  <c r="AA917" i="17" s="1"/>
  <c r="X1083" i="17"/>
  <c r="X1239" i="17"/>
  <c r="X1395" i="17"/>
  <c r="AA1395" i="17" s="1"/>
  <c r="X1551" i="17"/>
  <c r="AA1551" i="17" s="1"/>
  <c r="X1719" i="17"/>
  <c r="AA1719" i="17" s="1"/>
  <c r="X1875" i="17"/>
  <c r="X2031" i="17"/>
  <c r="X79" i="17"/>
  <c r="AA79" i="17" s="1"/>
  <c r="X703" i="17"/>
  <c r="X1056" i="17"/>
  <c r="X517" i="17"/>
  <c r="X954" i="17"/>
  <c r="AA954" i="17" s="1"/>
  <c r="X1273" i="17"/>
  <c r="AA1273" i="17" s="1"/>
  <c r="X1496" i="17"/>
  <c r="X1653" i="17"/>
  <c r="X1810" i="17"/>
  <c r="X1967" i="17"/>
  <c r="X566" i="17"/>
  <c r="AA566" i="17" s="1"/>
  <c r="X955" i="17"/>
  <c r="X1250" i="17"/>
  <c r="AA1250" i="17" s="1"/>
  <c r="X1484" i="17"/>
  <c r="AA1484" i="17" s="1"/>
  <c r="X164" i="17"/>
  <c r="AA164" i="17" s="1"/>
  <c r="X368" i="17"/>
  <c r="AA368" i="17" s="1"/>
  <c r="X596" i="17"/>
  <c r="X81" i="17"/>
  <c r="X261" i="17"/>
  <c r="X417" i="17"/>
  <c r="X573" i="17"/>
  <c r="X729" i="17"/>
  <c r="X166" i="17"/>
  <c r="AA166" i="17" s="1"/>
  <c r="X322" i="17"/>
  <c r="AA322" i="17" s="1"/>
  <c r="X478" i="17"/>
  <c r="AA478" i="17" s="1"/>
  <c r="X634" i="17"/>
  <c r="AA634" i="17" s="1"/>
  <c r="X95" i="17"/>
  <c r="X251" i="17"/>
  <c r="AA251" i="17" s="1"/>
  <c r="X407" i="17"/>
  <c r="X563" i="17"/>
  <c r="X719" i="17"/>
  <c r="X168" i="17"/>
  <c r="AA168" i="17" s="1"/>
  <c r="X324" i="17"/>
  <c r="AA324" i="17" s="1"/>
  <c r="X480" i="17"/>
  <c r="AA480" i="17" s="1"/>
  <c r="X636" i="17"/>
  <c r="AA636" i="17" s="1"/>
  <c r="X76" i="17"/>
  <c r="AA76" i="17" s="1"/>
  <c r="X232" i="17"/>
  <c r="AA232" i="17" s="1"/>
  <c r="X400" i="17"/>
  <c r="X556" i="17"/>
  <c r="X712" i="17"/>
  <c r="X868" i="17"/>
  <c r="AA868" i="17" s="1"/>
  <c r="X1024" i="17"/>
  <c r="AA1024" i="17" s="1"/>
  <c r="X289" i="17"/>
  <c r="X601" i="17"/>
  <c r="X829" i="17"/>
  <c r="AA829" i="17" s="1"/>
  <c r="X999" i="17"/>
  <c r="X1159" i="17"/>
  <c r="X1315" i="17"/>
  <c r="AA1315" i="17" s="1"/>
  <c r="X146" i="17"/>
  <c r="X458" i="17"/>
  <c r="X752" i="17"/>
  <c r="AA752" i="17" s="1"/>
  <c r="X922" i="17"/>
  <c r="AA922" i="17" s="1"/>
  <c r="X1088" i="17"/>
  <c r="AA1088" i="17" s="1"/>
  <c r="X1244" i="17"/>
  <c r="AA1244" i="17" s="1"/>
  <c r="X1400" i="17"/>
  <c r="AA1400" i="17" s="1"/>
  <c r="X291" i="17"/>
  <c r="X603" i="17"/>
  <c r="X831" i="17"/>
  <c r="AA831" i="17" s="1"/>
  <c r="X1002" i="17"/>
  <c r="AA1002" i="17" s="1"/>
  <c r="X1173" i="17"/>
  <c r="X1329" i="17"/>
  <c r="X149" i="17"/>
  <c r="AA149" i="17" s="1"/>
  <c r="X461" i="17"/>
  <c r="AA461" i="17" s="1"/>
  <c r="X754" i="17"/>
  <c r="AA754" i="17" s="1"/>
  <c r="X924" i="17"/>
  <c r="AA924" i="17" s="1"/>
  <c r="X1090" i="17"/>
  <c r="AA1090" i="17" s="1"/>
  <c r="X1246" i="17"/>
  <c r="AA1246" i="17" s="1"/>
  <c r="X1402" i="17"/>
  <c r="AA1402" i="17" s="1"/>
  <c r="X294" i="17"/>
  <c r="X606" i="17"/>
  <c r="X847" i="17"/>
  <c r="X1017" i="17"/>
  <c r="AA1017" i="17" s="1"/>
  <c r="X1175" i="17"/>
  <c r="X1331" i="17"/>
  <c r="X159" i="17"/>
  <c r="AA159" i="17" s="1"/>
  <c r="X471" i="17"/>
  <c r="X759" i="17"/>
  <c r="AA759" i="17" s="1"/>
  <c r="X930" i="17"/>
  <c r="AA930" i="17" s="1"/>
  <c r="X1095" i="17"/>
  <c r="X1251" i="17"/>
  <c r="AA1251" i="17" s="1"/>
  <c r="X1407" i="17"/>
  <c r="X1575" i="17"/>
  <c r="X1731" i="17"/>
  <c r="X1887" i="17"/>
  <c r="AA1887" i="17" s="1"/>
  <c r="X2043" i="17"/>
  <c r="AA2043" i="17" s="1"/>
  <c r="X127" i="17"/>
  <c r="AA127" i="17" s="1"/>
  <c r="X743" i="17"/>
  <c r="AA743" i="17" s="1"/>
  <c r="X1080" i="17"/>
  <c r="X565" i="17"/>
  <c r="AA565" i="17" s="1"/>
  <c r="X980" i="17"/>
  <c r="AA980" i="17" s="1"/>
  <c r="X1297" i="17"/>
  <c r="AA1297" i="17" s="1"/>
  <c r="X1509" i="17"/>
  <c r="AA1509" i="17" s="1"/>
  <c r="X1666" i="17"/>
  <c r="X1823" i="17"/>
  <c r="X38" i="17"/>
  <c r="AA38" i="17" s="1"/>
  <c r="X614" i="17"/>
  <c r="AA614" i="17" s="1"/>
  <c r="X981" i="17"/>
  <c r="X1274" i="17"/>
  <c r="AA1274" i="17" s="1"/>
  <c r="X1497" i="17"/>
  <c r="X176" i="17"/>
  <c r="AA176" i="17" s="1"/>
  <c r="X380" i="17"/>
  <c r="X608" i="17"/>
  <c r="AA608" i="17" s="1"/>
  <c r="X93" i="17"/>
  <c r="X273" i="17"/>
  <c r="X429" i="17"/>
  <c r="X585" i="17"/>
  <c r="X22" i="17"/>
  <c r="AA22" i="17" s="1"/>
  <c r="X178" i="17"/>
  <c r="AA178" i="17" s="1"/>
  <c r="X334" i="17"/>
  <c r="AA334" i="17" s="1"/>
  <c r="X490" i="17"/>
  <c r="AA490" i="17" s="1"/>
  <c r="X658" i="17"/>
  <c r="X107" i="17"/>
  <c r="X263" i="17"/>
  <c r="AA263" i="17" s="1"/>
  <c r="X419" i="17"/>
  <c r="X575" i="17"/>
  <c r="X24" i="17"/>
  <c r="AA24" i="17" s="1"/>
  <c r="X180" i="17"/>
  <c r="AA180" i="17" s="1"/>
  <c r="X336" i="17"/>
  <c r="AA336" i="17" s="1"/>
  <c r="X492" i="17"/>
  <c r="X648" i="17"/>
  <c r="X88" i="17"/>
  <c r="X256" i="17"/>
  <c r="AA256" i="17" s="1"/>
  <c r="X412" i="17"/>
  <c r="X568" i="17"/>
  <c r="X724" i="17"/>
  <c r="X880" i="17"/>
  <c r="X1036" i="17"/>
  <c r="AA1036" i="17" s="1"/>
  <c r="X188" i="17"/>
  <c r="AA188" i="17" s="1"/>
  <c r="X416" i="17"/>
  <c r="X620" i="17"/>
  <c r="AA620" i="17" s="1"/>
  <c r="X129" i="17"/>
  <c r="AA129" i="17" s="1"/>
  <c r="X285" i="17"/>
  <c r="X441" i="17"/>
  <c r="X597" i="17"/>
  <c r="X34" i="17"/>
  <c r="AA34" i="17" s="1"/>
  <c r="X190" i="17"/>
  <c r="X346" i="17"/>
  <c r="AA346" i="17" s="1"/>
  <c r="X514" i="17"/>
  <c r="X670" i="17"/>
  <c r="X119" i="17"/>
  <c r="X275" i="17"/>
  <c r="X431" i="17"/>
  <c r="X587" i="17"/>
  <c r="X36" i="17"/>
  <c r="AA36" i="17" s="1"/>
  <c r="X192" i="17"/>
  <c r="X348" i="17"/>
  <c r="X504" i="17"/>
  <c r="X660" i="17"/>
  <c r="X112" i="17"/>
  <c r="X268" i="17"/>
  <c r="X424" i="17"/>
  <c r="AA424" i="17" s="1"/>
  <c r="X580" i="17"/>
  <c r="AA580" i="17" s="1"/>
  <c r="X736" i="17"/>
  <c r="X892" i="17"/>
  <c r="X25" i="17"/>
  <c r="X337" i="17"/>
  <c r="AA337" i="17" s="1"/>
  <c r="X649" i="17"/>
  <c r="X855" i="17"/>
  <c r="AA855" i="17" s="1"/>
  <c r="X1026" i="17"/>
  <c r="X80" i="17"/>
  <c r="AA80" i="17" s="1"/>
  <c r="X308" i="17"/>
  <c r="AA308" i="17" s="1"/>
  <c r="X512" i="17"/>
  <c r="X21" i="17"/>
  <c r="AA21" i="17" s="1"/>
  <c r="X201" i="17"/>
  <c r="X369" i="17"/>
  <c r="X525" i="17"/>
  <c r="AA525" i="17" s="1"/>
  <c r="X681" i="17"/>
  <c r="AA681" i="17" s="1"/>
  <c r="X118" i="17"/>
  <c r="AA118" i="17" s="1"/>
  <c r="X274" i="17"/>
  <c r="AA274" i="17" s="1"/>
  <c r="X430" i="17"/>
  <c r="X586" i="17"/>
  <c r="X35" i="17"/>
  <c r="AA35" i="17" s="1"/>
  <c r="X191" i="17"/>
  <c r="X347" i="17"/>
  <c r="AA347" i="17" s="1"/>
  <c r="X503" i="17"/>
  <c r="AA503" i="17" s="1"/>
  <c r="X671" i="17"/>
  <c r="AA671" i="17" s="1"/>
  <c r="X120" i="17"/>
  <c r="X276" i="17"/>
  <c r="X432" i="17"/>
  <c r="X588" i="17"/>
  <c r="AA588" i="17" s="1"/>
  <c r="X28" i="17"/>
  <c r="X184" i="17"/>
  <c r="X340" i="17"/>
  <c r="AA340" i="17" s="1"/>
  <c r="X496" i="17"/>
  <c r="AA496" i="17" s="1"/>
  <c r="X652" i="17"/>
  <c r="AA652" i="17" s="1"/>
  <c r="X808" i="17"/>
  <c r="X976" i="17"/>
  <c r="X193" i="17"/>
  <c r="X505" i="17"/>
  <c r="X777" i="17"/>
  <c r="X947" i="17"/>
  <c r="AA947" i="17" s="1"/>
  <c r="X1111" i="17"/>
  <c r="X1267" i="17"/>
  <c r="AA1267" i="17" s="1"/>
  <c r="X26" i="17"/>
  <c r="AA26" i="17" s="1"/>
  <c r="X338" i="17"/>
  <c r="AA338" i="17" s="1"/>
  <c r="X650" i="17"/>
  <c r="AA650" i="17" s="1"/>
  <c r="X857" i="17"/>
  <c r="AA857" i="17" s="1"/>
  <c r="X1040" i="17"/>
  <c r="X1196" i="17"/>
  <c r="X1352" i="17"/>
  <c r="AA1352" i="17" s="1"/>
  <c r="X195" i="17"/>
  <c r="X507" i="17"/>
  <c r="X779" i="17"/>
  <c r="AA779" i="17" s="1"/>
  <c r="X949" i="17"/>
  <c r="AA949" i="17" s="1"/>
  <c r="X1113" i="17"/>
  <c r="AA1113" i="17" s="1"/>
  <c r="X1269" i="17"/>
  <c r="AA1269" i="17" s="1"/>
  <c r="X29" i="17"/>
  <c r="X341" i="17"/>
  <c r="X677" i="17"/>
  <c r="X872" i="17"/>
  <c r="AA872" i="17" s="1"/>
  <c r="X1042" i="17"/>
  <c r="X1198" i="17"/>
  <c r="X1354" i="17"/>
  <c r="X198" i="17"/>
  <c r="X510" i="17"/>
  <c r="AA510" i="17" s="1"/>
  <c r="X781" i="17"/>
  <c r="AA781" i="17" s="1"/>
  <c r="X951" i="17"/>
  <c r="AA951" i="17" s="1"/>
  <c r="X1115" i="17"/>
  <c r="AA1115" i="17" s="1"/>
  <c r="X1271" i="17"/>
  <c r="AA1271" i="17" s="1"/>
  <c r="X63" i="17"/>
  <c r="X375" i="17"/>
  <c r="AA375" i="17" s="1"/>
  <c r="X687" i="17"/>
  <c r="AA687" i="17" s="1"/>
  <c r="X877" i="17"/>
  <c r="X1047" i="17"/>
  <c r="AA1047" i="17" s="1"/>
  <c r="X1203" i="17"/>
  <c r="X1359" i="17"/>
  <c r="X1515" i="17"/>
  <c r="X1671" i="17"/>
  <c r="X1827" i="17"/>
  <c r="X1983" i="17"/>
  <c r="AA1983" i="17" s="1"/>
  <c r="X2151" i="17"/>
  <c r="X559" i="17"/>
  <c r="AA559" i="17" s="1"/>
  <c r="X979" i="17"/>
  <c r="AA979" i="17" s="1"/>
  <c r="X373" i="17"/>
  <c r="AA373" i="17" s="1"/>
  <c r="X875" i="17"/>
  <c r="AA875" i="17" s="1"/>
  <c r="X1201" i="17"/>
  <c r="X1457" i="17"/>
  <c r="AA1457" i="17" s="1"/>
  <c r="X1614" i="17"/>
  <c r="X1771" i="17"/>
  <c r="AA1771" i="17" s="1"/>
  <c r="X1928" i="17"/>
  <c r="X422" i="17"/>
  <c r="AA422" i="17" s="1"/>
  <c r="X876" i="17"/>
  <c r="AA876" i="17" s="1"/>
  <c r="X1178" i="17"/>
  <c r="X1445" i="17"/>
  <c r="X89" i="17"/>
  <c r="X665" i="17"/>
  <c r="X1009" i="17"/>
  <c r="X1300" i="17"/>
  <c r="X1511" i="17"/>
  <c r="X200" i="17"/>
  <c r="X524" i="17"/>
  <c r="X177" i="17"/>
  <c r="AA177" i="17" s="1"/>
  <c r="X465" i="17"/>
  <c r="X705" i="17"/>
  <c r="X262" i="17"/>
  <c r="AA262" i="17" s="1"/>
  <c r="X550" i="17"/>
  <c r="X131" i="17"/>
  <c r="X359" i="17"/>
  <c r="X635" i="17"/>
  <c r="AA635" i="17" s="1"/>
  <c r="X216" i="17"/>
  <c r="X456" i="17"/>
  <c r="AA456" i="17" s="1"/>
  <c r="X732" i="17"/>
  <c r="AA732" i="17" s="1"/>
  <c r="X304" i="17"/>
  <c r="X592" i="17"/>
  <c r="AA592" i="17" s="1"/>
  <c r="X832" i="17"/>
  <c r="AA832" i="17" s="1"/>
  <c r="X121" i="17"/>
  <c r="X625" i="17"/>
  <c r="AA625" i="17" s="1"/>
  <c r="X921" i="17"/>
  <c r="AA921" i="17" s="1"/>
  <c r="X1171" i="17"/>
  <c r="X1375" i="17"/>
  <c r="X224" i="17"/>
  <c r="X560" i="17"/>
  <c r="X189" i="17"/>
  <c r="X477" i="17"/>
  <c r="AA477" i="17" s="1"/>
  <c r="X46" i="17"/>
  <c r="X286" i="17"/>
  <c r="X562" i="17"/>
  <c r="AA562" i="17" s="1"/>
  <c r="X143" i="17"/>
  <c r="AA143" i="17" s="1"/>
  <c r="X383" i="17"/>
  <c r="X647" i="17"/>
  <c r="X228" i="17"/>
  <c r="X516" i="17"/>
  <c r="X40" i="17"/>
  <c r="AA40" i="17" s="1"/>
  <c r="X316" i="17"/>
  <c r="AA316" i="17" s="1"/>
  <c r="X604" i="17"/>
  <c r="X844" i="17"/>
  <c r="AA844" i="17" s="1"/>
  <c r="X169" i="17"/>
  <c r="AA169" i="17" s="1"/>
  <c r="X673" i="17"/>
  <c r="AA673" i="17" s="1"/>
  <c r="X934" i="17"/>
  <c r="AA934" i="17" s="1"/>
  <c r="X1195" i="17"/>
  <c r="X1387" i="17"/>
  <c r="AA1387" i="17" s="1"/>
  <c r="X362" i="17"/>
  <c r="X778" i="17"/>
  <c r="AA778" i="17" s="1"/>
  <c r="X987" i="17"/>
  <c r="AA987" i="17" s="1"/>
  <c r="X1208" i="17"/>
  <c r="X27" i="17"/>
  <c r="AA27" i="17" s="1"/>
  <c r="X435" i="17"/>
  <c r="X792" i="17"/>
  <c r="X1041" i="17"/>
  <c r="X1233" i="17"/>
  <c r="X53" i="17"/>
  <c r="X509" i="17"/>
  <c r="X819" i="17"/>
  <c r="X1054" i="17"/>
  <c r="AA1054" i="17" s="1"/>
  <c r="X1270" i="17"/>
  <c r="AA1270" i="17" s="1"/>
  <c r="X126" i="17"/>
  <c r="X534" i="17"/>
  <c r="AA534" i="17" s="1"/>
  <c r="X873" i="17"/>
  <c r="X1079" i="17"/>
  <c r="X1295" i="17"/>
  <c r="X207" i="17"/>
  <c r="X591" i="17"/>
  <c r="X890" i="17"/>
  <c r="X1119" i="17"/>
  <c r="X1323" i="17"/>
  <c r="X1527" i="17"/>
  <c r="X1755" i="17"/>
  <c r="X1947" i="17"/>
  <c r="X2163" i="17"/>
  <c r="AA2163" i="17" s="1"/>
  <c r="X795" i="17"/>
  <c r="X229" i="17"/>
  <c r="X901" i="17"/>
  <c r="X1345" i="17"/>
  <c r="AA1345" i="17" s="1"/>
  <c r="X1574" i="17"/>
  <c r="X1784" i="17"/>
  <c r="X134" i="17"/>
  <c r="AA134" i="17" s="1"/>
  <c r="X798" i="17"/>
  <c r="X1202" i="17"/>
  <c r="X1523" i="17"/>
  <c r="AA1523" i="17" s="1"/>
  <c r="X425" i="17"/>
  <c r="X905" i="17"/>
  <c r="AA905" i="17" s="1"/>
  <c r="X1228" i="17"/>
  <c r="X1485" i="17"/>
  <c r="X234" i="17"/>
  <c r="X775" i="17"/>
  <c r="X1085" i="17"/>
  <c r="X1373" i="17"/>
  <c r="AA1373" i="17" s="1"/>
  <c r="X302" i="17"/>
  <c r="AA302" i="17" s="1"/>
  <c r="X811" i="17"/>
  <c r="X1118" i="17"/>
  <c r="X1406" i="17"/>
  <c r="X1569" i="17"/>
  <c r="AA1569" i="17" s="1"/>
  <c r="X1726" i="17"/>
  <c r="X1883" i="17"/>
  <c r="AA1883" i="17" s="1"/>
  <c r="X2040" i="17"/>
  <c r="X2195" i="17"/>
  <c r="X2339" i="17"/>
  <c r="AA2339" i="17" s="1"/>
  <c r="X2483" i="17"/>
  <c r="AA2483" i="17" s="1"/>
  <c r="X2627" i="17"/>
  <c r="AA2627" i="17" s="1"/>
  <c r="X2771" i="17"/>
  <c r="X2915" i="17"/>
  <c r="AA2915" i="17" s="1"/>
  <c r="X776" i="17"/>
  <c r="X151" i="17"/>
  <c r="X1044" i="17"/>
  <c r="X637" i="17"/>
  <c r="AA637" i="17" s="1"/>
  <c r="X236" i="17"/>
  <c r="X632" i="17"/>
  <c r="X225" i="17"/>
  <c r="AA225" i="17" s="1"/>
  <c r="X489" i="17"/>
  <c r="AA489" i="17" s="1"/>
  <c r="X58" i="17"/>
  <c r="X298" i="17"/>
  <c r="AA298" i="17" s="1"/>
  <c r="X574" i="17"/>
  <c r="AA574" i="17" s="1"/>
  <c r="X155" i="17"/>
  <c r="X443" i="17"/>
  <c r="X683" i="17"/>
  <c r="AA683" i="17" s="1"/>
  <c r="X252" i="17"/>
  <c r="AA252" i="17" s="1"/>
  <c r="X540" i="17"/>
  <c r="AA540" i="17" s="1"/>
  <c r="X52" i="17"/>
  <c r="X328" i="17"/>
  <c r="AA328" i="17" s="1"/>
  <c r="X616" i="17"/>
  <c r="AA616" i="17" s="1"/>
  <c r="X904" i="17"/>
  <c r="AA904" i="17" s="1"/>
  <c r="X217" i="17"/>
  <c r="X697" i="17"/>
  <c r="AA697" i="17" s="1"/>
  <c r="X960" i="17"/>
  <c r="X1207" i="17"/>
  <c r="X1399" i="17"/>
  <c r="AA1399" i="17" s="1"/>
  <c r="X386" i="17"/>
  <c r="X791" i="17"/>
  <c r="AA791" i="17" s="1"/>
  <c r="X1001" i="17"/>
  <c r="AA1001" i="17" s="1"/>
  <c r="X1220" i="17"/>
  <c r="AA1220" i="17" s="1"/>
  <c r="X51" i="17"/>
  <c r="X459" i="17"/>
  <c r="AA459" i="17" s="1"/>
  <c r="X805" i="17"/>
  <c r="AA805" i="17" s="1"/>
  <c r="X1053" i="17"/>
  <c r="X1245" i="17"/>
  <c r="AA1245" i="17" s="1"/>
  <c r="X101" i="17"/>
  <c r="AA101" i="17" s="1"/>
  <c r="X533" i="17"/>
  <c r="AA533" i="17" s="1"/>
  <c r="X833" i="17"/>
  <c r="AA833" i="17" s="1"/>
  <c r="X1066" i="17"/>
  <c r="X1282" i="17"/>
  <c r="AA1282" i="17" s="1"/>
  <c r="X150" i="17"/>
  <c r="X558" i="17"/>
  <c r="X886" i="17"/>
  <c r="X1091" i="17"/>
  <c r="AA1091" i="17" s="1"/>
  <c r="X1307" i="17"/>
  <c r="X231" i="17"/>
  <c r="X639" i="17"/>
  <c r="X903" i="17"/>
  <c r="X1143" i="17"/>
  <c r="AA1143" i="17" s="1"/>
  <c r="X1335" i="17"/>
  <c r="X1539" i="17"/>
  <c r="AA1539" i="17" s="1"/>
  <c r="X1767" i="17"/>
  <c r="X1959" i="17"/>
  <c r="X31" i="17"/>
  <c r="AA31" i="17" s="1"/>
  <c r="X822" i="17"/>
  <c r="X277" i="17"/>
  <c r="X927" i="17"/>
  <c r="AA927" i="17" s="1"/>
  <c r="X1369" i="17"/>
  <c r="X1588" i="17"/>
  <c r="X1797" i="17"/>
  <c r="X182" i="17"/>
  <c r="AA182" i="17" s="1"/>
  <c r="X824" i="17"/>
  <c r="X1226" i="17"/>
  <c r="X1536" i="17"/>
  <c r="X473" i="17"/>
  <c r="X931" i="17"/>
  <c r="AA931" i="17" s="1"/>
  <c r="X1252" i="17"/>
  <c r="AA1252" i="17" s="1"/>
  <c r="X1498" i="17"/>
  <c r="X282" i="17"/>
  <c r="AA282" i="17" s="1"/>
  <c r="X801" i="17"/>
  <c r="AA801" i="17" s="1"/>
  <c r="X1109" i="17"/>
  <c r="X1397" i="17"/>
  <c r="AA1397" i="17" s="1"/>
  <c r="X350" i="17"/>
  <c r="X837" i="17"/>
  <c r="X1142" i="17"/>
  <c r="X1425" i="17"/>
  <c r="AA1425" i="17" s="1"/>
  <c r="X1582" i="17"/>
  <c r="X1739" i="17"/>
  <c r="AA1739" i="17" s="1"/>
  <c r="X1896" i="17"/>
  <c r="AA1896" i="17" s="1"/>
  <c r="X2053" i="17"/>
  <c r="AA2053" i="17" s="1"/>
  <c r="X2207" i="17"/>
  <c r="AA2207" i="17" s="1"/>
  <c r="X2351" i="17"/>
  <c r="X2495" i="17"/>
  <c r="X2639" i="17"/>
  <c r="X2783" i="17"/>
  <c r="X2927" i="17"/>
  <c r="AA2927" i="17" s="1"/>
  <c r="X828" i="17"/>
  <c r="AA828" i="17" s="1"/>
  <c r="X247" i="17"/>
  <c r="X1092" i="17"/>
  <c r="AA1092" i="17" s="1"/>
  <c r="X730" i="17"/>
  <c r="X65" i="17"/>
  <c r="AA65" i="17" s="1"/>
  <c r="X272" i="17"/>
  <c r="AA272" i="17" s="1"/>
  <c r="X656" i="17"/>
  <c r="AA656" i="17" s="1"/>
  <c r="X237" i="17"/>
  <c r="X513" i="17"/>
  <c r="X82" i="17"/>
  <c r="AA82" i="17" s="1"/>
  <c r="X370" i="17"/>
  <c r="X598" i="17"/>
  <c r="X167" i="17"/>
  <c r="AA167" i="17" s="1"/>
  <c r="X455" i="17"/>
  <c r="AA455" i="17" s="1"/>
  <c r="X695" i="17"/>
  <c r="X264" i="17"/>
  <c r="AA264" i="17" s="1"/>
  <c r="X552" i="17"/>
  <c r="X124" i="17"/>
  <c r="X352" i="17"/>
  <c r="X628" i="17"/>
  <c r="AA628" i="17" s="1"/>
  <c r="X916" i="17"/>
  <c r="AA916" i="17" s="1"/>
  <c r="X241" i="17"/>
  <c r="AA241" i="17" s="1"/>
  <c r="X738" i="17"/>
  <c r="X973" i="17"/>
  <c r="AA973" i="17" s="1"/>
  <c r="X1219" i="17"/>
  <c r="X1411" i="17"/>
  <c r="AA1411" i="17" s="1"/>
  <c r="X482" i="17"/>
  <c r="AA482" i="17" s="1"/>
  <c r="X804" i="17"/>
  <c r="AA804" i="17" s="1"/>
  <c r="X1014" i="17"/>
  <c r="X1256" i="17"/>
  <c r="AA1256" i="17" s="1"/>
  <c r="X75" i="17"/>
  <c r="X483" i="17"/>
  <c r="AA483" i="17" s="1"/>
  <c r="X845" i="17"/>
  <c r="AA845" i="17" s="1"/>
  <c r="X1065" i="17"/>
  <c r="X1257" i="17"/>
  <c r="AA1257" i="17" s="1"/>
  <c r="X173" i="17"/>
  <c r="AA173" i="17" s="1"/>
  <c r="X557" i="17"/>
  <c r="AA557" i="17" s="1"/>
  <c r="X859" i="17"/>
  <c r="X1102" i="17"/>
  <c r="AA1102" i="17" s="1"/>
  <c r="X1306" i="17"/>
  <c r="X174" i="17"/>
  <c r="AA174" i="17" s="1"/>
  <c r="X654" i="17"/>
  <c r="AA654" i="17" s="1"/>
  <c r="X899" i="17"/>
  <c r="X1103" i="17"/>
  <c r="X1343" i="17"/>
  <c r="X255" i="17"/>
  <c r="AA255" i="17" s="1"/>
  <c r="X663" i="17"/>
  <c r="X943" i="17"/>
  <c r="X1155" i="17"/>
  <c r="X1347" i="17"/>
  <c r="X1587" i="17"/>
  <c r="X1779" i="17"/>
  <c r="X1971" i="17"/>
  <c r="X175" i="17"/>
  <c r="AA175" i="17" s="1"/>
  <c r="X848" i="17"/>
  <c r="X325" i="17"/>
  <c r="AA325" i="17" s="1"/>
  <c r="X1006" i="17"/>
  <c r="X1393" i="17"/>
  <c r="AA1393" i="17" s="1"/>
  <c r="X1601" i="17"/>
  <c r="AA1601" i="17" s="1"/>
  <c r="X1836" i="17"/>
  <c r="X230" i="17"/>
  <c r="X850" i="17"/>
  <c r="X1298" i="17"/>
  <c r="X1549" i="17"/>
  <c r="AA1549" i="17" s="1"/>
  <c r="X521" i="17"/>
  <c r="X957" i="17"/>
  <c r="AA957" i="17" s="1"/>
  <c r="X1276" i="17"/>
  <c r="X1524" i="17"/>
  <c r="AA1524" i="17" s="1"/>
  <c r="X330" i="17"/>
  <c r="AA330" i="17" s="1"/>
  <c r="X827" i="17"/>
  <c r="X1133" i="17"/>
  <c r="AA1133" i="17" s="1"/>
  <c r="X1421" i="17"/>
  <c r="X398" i="17"/>
  <c r="AA398" i="17" s="1"/>
  <c r="X863" i="17"/>
  <c r="X1166" i="17"/>
  <c r="X1438" i="17"/>
  <c r="AA1438" i="17" s="1"/>
  <c r="X1595" i="17"/>
  <c r="AA1595" i="17" s="1"/>
  <c r="X1752" i="17"/>
  <c r="X1909" i="17"/>
  <c r="X2066" i="17"/>
  <c r="X2219" i="17"/>
  <c r="X2363" i="17"/>
  <c r="X2507" i="17"/>
  <c r="X2651" i="17"/>
  <c r="AA2651" i="17" s="1"/>
  <c r="X2795" i="17"/>
  <c r="X2939" i="17"/>
  <c r="AA2939" i="17" s="1"/>
  <c r="X881" i="17"/>
  <c r="AA881" i="17" s="1"/>
  <c r="X343" i="17"/>
  <c r="X1134" i="17"/>
  <c r="X783" i="17"/>
  <c r="AA783" i="17" s="1"/>
  <c r="X296" i="17"/>
  <c r="AA296" i="17" s="1"/>
  <c r="X668" i="17"/>
  <c r="X297" i="17"/>
  <c r="X537" i="17"/>
  <c r="X94" i="17"/>
  <c r="AA94" i="17" s="1"/>
  <c r="X382" i="17"/>
  <c r="AA382" i="17" s="1"/>
  <c r="X610" i="17"/>
  <c r="X179" i="17"/>
  <c r="AA179" i="17" s="1"/>
  <c r="X467" i="17"/>
  <c r="X48" i="17"/>
  <c r="X288" i="17"/>
  <c r="AA288" i="17" s="1"/>
  <c r="X564" i="17"/>
  <c r="X136" i="17"/>
  <c r="AA136" i="17" s="1"/>
  <c r="X364" i="17"/>
  <c r="X640" i="17"/>
  <c r="AA640" i="17" s="1"/>
  <c r="X928" i="17"/>
  <c r="AA928" i="17" s="1"/>
  <c r="X313" i="17"/>
  <c r="AA313" i="17" s="1"/>
  <c r="X751" i="17"/>
  <c r="X1013" i="17"/>
  <c r="X1231" i="17"/>
  <c r="X50" i="17"/>
  <c r="X506" i="17"/>
  <c r="X817" i="17"/>
  <c r="X1052" i="17"/>
  <c r="X1268" i="17"/>
  <c r="AA1268" i="17" s="1"/>
  <c r="X123" i="17"/>
  <c r="X531" i="17"/>
  <c r="X871" i="17"/>
  <c r="X1077" i="17"/>
  <c r="X1281" i="17"/>
  <c r="X197" i="17"/>
  <c r="AA197" i="17" s="1"/>
  <c r="X581" i="17"/>
  <c r="X885" i="17"/>
  <c r="X1114" i="17"/>
  <c r="AA1114" i="17" s="1"/>
  <c r="X1318" i="17"/>
  <c r="X222" i="17"/>
  <c r="X678" i="17"/>
  <c r="AA678" i="17" s="1"/>
  <c r="X912" i="17"/>
  <c r="AA912" i="17" s="1"/>
  <c r="X1127" i="17"/>
  <c r="X1355" i="17"/>
  <c r="X279" i="17"/>
  <c r="AA279" i="17" s="1"/>
  <c r="X711" i="17"/>
  <c r="AA711" i="17" s="1"/>
  <c r="X956" i="17"/>
  <c r="AA956" i="17" s="1"/>
  <c r="X1167" i="17"/>
  <c r="X1371" i="17"/>
  <c r="X320" i="17"/>
  <c r="AA320" i="17" s="1"/>
  <c r="X153" i="17"/>
  <c r="X633" i="17"/>
  <c r="AA633" i="17" s="1"/>
  <c r="X406" i="17"/>
  <c r="X59" i="17"/>
  <c r="X599" i="17"/>
  <c r="X372" i="17"/>
  <c r="AA372" i="17" s="1"/>
  <c r="X148" i="17"/>
  <c r="AA148" i="17" s="1"/>
  <c r="X508" i="17"/>
  <c r="X1000" i="17"/>
  <c r="X790" i="17"/>
  <c r="AA790" i="17" s="1"/>
  <c r="X1135" i="17"/>
  <c r="X242" i="17"/>
  <c r="AA242" i="17" s="1"/>
  <c r="X830" i="17"/>
  <c r="X1136" i="17"/>
  <c r="X147" i="17"/>
  <c r="X723" i="17"/>
  <c r="X1089" i="17"/>
  <c r="AA1089" i="17" s="1"/>
  <c r="X1377" i="17"/>
  <c r="X605" i="17"/>
  <c r="X977" i="17"/>
  <c r="X1330" i="17"/>
  <c r="X414" i="17"/>
  <c r="X925" i="17"/>
  <c r="AA925" i="17" s="1"/>
  <c r="X1223" i="17"/>
  <c r="AA1223" i="17" s="1"/>
  <c r="X303" i="17"/>
  <c r="X812" i="17"/>
  <c r="X1179" i="17"/>
  <c r="X1467" i="17"/>
  <c r="X1743" i="17"/>
  <c r="AA1743" i="17" s="1"/>
  <c r="X2055" i="17"/>
  <c r="AA2055" i="17" s="1"/>
  <c r="X511" i="17"/>
  <c r="AA511" i="17" s="1"/>
  <c r="X133" i="17"/>
  <c r="X1105" i="17"/>
  <c r="X1522" i="17"/>
  <c r="X1758" i="17"/>
  <c r="X374" i="17"/>
  <c r="AA374" i="17" s="1"/>
  <c r="X1082" i="17"/>
  <c r="X1510" i="17"/>
  <c r="X713" i="17"/>
  <c r="X1132" i="17"/>
  <c r="AA1132" i="17" s="1"/>
  <c r="X1472" i="17"/>
  <c r="X474" i="17"/>
  <c r="X984" i="17"/>
  <c r="AA984" i="17" s="1"/>
  <c r="X1349" i="17"/>
  <c r="X542" i="17"/>
  <c r="X1020" i="17"/>
  <c r="X1382" i="17"/>
  <c r="X1634" i="17"/>
  <c r="X1831" i="17"/>
  <c r="AA1831" i="17" s="1"/>
  <c r="X2027" i="17"/>
  <c r="X2255" i="17"/>
  <c r="X2435" i="17"/>
  <c r="X2615" i="17"/>
  <c r="X2831" i="17"/>
  <c r="X427" i="17"/>
  <c r="X55" i="17"/>
  <c r="X1260" i="17"/>
  <c r="AA1260" i="17" s="1"/>
  <c r="X1093" i="17"/>
  <c r="AA1093" i="17" s="1"/>
  <c r="X787" i="17"/>
  <c r="AA787" i="17" s="1"/>
  <c r="X162" i="17"/>
  <c r="AA162" i="17" s="1"/>
  <c r="X1049" i="17"/>
  <c r="X685" i="17"/>
  <c r="AA685" i="17" s="1"/>
  <c r="X1284" i="17"/>
  <c r="AA1284" i="17" s="1"/>
  <c r="X1594" i="17"/>
  <c r="AA1594" i="17" s="1"/>
  <c r="X1783" i="17"/>
  <c r="X1972" i="17"/>
  <c r="X2143" i="17"/>
  <c r="AA2143" i="17" s="1"/>
  <c r="X2302" i="17"/>
  <c r="AA2302" i="17" s="1"/>
  <c r="X2460" i="17"/>
  <c r="X2617" i="17"/>
  <c r="X2774" i="17"/>
  <c r="X2931" i="17"/>
  <c r="AA2931" i="17" s="1"/>
  <c r="X3077" i="17"/>
  <c r="AA3077" i="17" s="1"/>
  <c r="X3221" i="17"/>
  <c r="X3365" i="17"/>
  <c r="X789" i="17"/>
  <c r="AA789" i="17" s="1"/>
  <c r="X1506" i="17"/>
  <c r="X1728" i="17"/>
  <c r="X1933" i="17"/>
  <c r="X2124" i="17"/>
  <c r="X2299" i="17"/>
  <c r="X2470" i="17"/>
  <c r="X667" i="17"/>
  <c r="X1487" i="17"/>
  <c r="X332" i="17"/>
  <c r="AA332" i="17" s="1"/>
  <c r="X165" i="17"/>
  <c r="AA165" i="17" s="1"/>
  <c r="X657" i="17"/>
  <c r="X418" i="17"/>
  <c r="X203" i="17"/>
  <c r="X611" i="17"/>
  <c r="AA611" i="17" s="1"/>
  <c r="X396" i="17"/>
  <c r="X160" i="17"/>
  <c r="X520" i="17"/>
  <c r="AA520" i="17" s="1"/>
  <c r="X49" i="17"/>
  <c r="X803" i="17"/>
  <c r="AA803" i="17" s="1"/>
  <c r="X1243" i="17"/>
  <c r="AA1243" i="17" s="1"/>
  <c r="X266" i="17"/>
  <c r="X843" i="17"/>
  <c r="AA843" i="17" s="1"/>
  <c r="X1148" i="17"/>
  <c r="X171" i="17"/>
  <c r="AA171" i="17" s="1"/>
  <c r="X740" i="17"/>
  <c r="X1101" i="17"/>
  <c r="AA1101" i="17" s="1"/>
  <c r="X1389" i="17"/>
  <c r="AA1389" i="17" s="1"/>
  <c r="X629" i="17"/>
  <c r="X990" i="17"/>
  <c r="X1342" i="17"/>
  <c r="X438" i="17"/>
  <c r="X938" i="17"/>
  <c r="AA938" i="17" s="1"/>
  <c r="X1235" i="17"/>
  <c r="AA1235" i="17" s="1"/>
  <c r="X351" i="17"/>
  <c r="X838" i="17"/>
  <c r="X1191" i="17"/>
  <c r="AA1191" i="17" s="1"/>
  <c r="X1479" i="17"/>
  <c r="X1791" i="17"/>
  <c r="AA1791" i="17" s="1"/>
  <c r="X2067" i="17"/>
  <c r="X607" i="17"/>
  <c r="X421" i="17"/>
  <c r="AA421" i="17" s="1"/>
  <c r="X1129" i="17"/>
  <c r="AA1129" i="17" s="1"/>
  <c r="X1535" i="17"/>
  <c r="X1849" i="17"/>
  <c r="AA1849" i="17" s="1"/>
  <c r="X470" i="17"/>
  <c r="AA470" i="17" s="1"/>
  <c r="X1106" i="17"/>
  <c r="AA1106" i="17" s="1"/>
  <c r="X1562" i="17"/>
  <c r="AA1562" i="17" s="1"/>
  <c r="X747" i="17"/>
  <c r="X1156" i="17"/>
  <c r="X1537" i="17"/>
  <c r="X522" i="17"/>
  <c r="AA522" i="17" s="1"/>
  <c r="X1010" i="17"/>
  <c r="AA1010" i="17" s="1"/>
  <c r="X1434" i="17"/>
  <c r="X590" i="17"/>
  <c r="AA590" i="17" s="1"/>
  <c r="X1046" i="17"/>
  <c r="X1451" i="17"/>
  <c r="X1648" i="17"/>
  <c r="X1844" i="17"/>
  <c r="AA1844" i="17" s="1"/>
  <c r="X2080" i="17"/>
  <c r="X2267" i="17"/>
  <c r="AA2267" i="17" s="1"/>
  <c r="X2447" i="17"/>
  <c r="AA2447" i="17" s="1"/>
  <c r="X2663" i="17"/>
  <c r="AA2663" i="17" s="1"/>
  <c r="X2843" i="17"/>
  <c r="AA2843" i="17" s="1"/>
  <c r="X523" i="17"/>
  <c r="X439" i="17"/>
  <c r="X61" i="17"/>
  <c r="AA61" i="17" s="1"/>
  <c r="X1140" i="17"/>
  <c r="X839" i="17"/>
  <c r="AA839" i="17" s="1"/>
  <c r="X258" i="17"/>
  <c r="AA258" i="17" s="1"/>
  <c r="X1097" i="17"/>
  <c r="AA1097" i="17" s="1"/>
  <c r="X757" i="17"/>
  <c r="AA757" i="17" s="1"/>
  <c r="X1320" i="17"/>
  <c r="X1610" i="17"/>
  <c r="AA1610" i="17" s="1"/>
  <c r="X1799" i="17"/>
  <c r="X1986" i="17"/>
  <c r="AA1986" i="17" s="1"/>
  <c r="X2157" i="17"/>
  <c r="X2316" i="17"/>
  <c r="AA2316" i="17" s="1"/>
  <c r="X2473" i="17"/>
  <c r="AA2473" i="17" s="1"/>
  <c r="X2630" i="17"/>
  <c r="AA2630" i="17" s="1"/>
  <c r="X2787" i="17"/>
  <c r="X2944" i="17"/>
  <c r="AA2944" i="17" s="1"/>
  <c r="X3089" i="17"/>
  <c r="AA3089" i="17" s="1"/>
  <c r="X3233" i="17"/>
  <c r="X3377" i="17"/>
  <c r="X894" i="17"/>
  <c r="X1528" i="17"/>
  <c r="X1746" i="17"/>
  <c r="AA1746" i="17" s="1"/>
  <c r="X1951" i="17"/>
  <c r="X2140" i="17"/>
  <c r="AA2140" i="17" s="1"/>
  <c r="X2313" i="17"/>
  <c r="AA2313" i="17" s="1"/>
  <c r="X2485" i="17"/>
  <c r="AA2485" i="17" s="1"/>
  <c r="X802" i="17"/>
  <c r="AA802" i="17" s="1"/>
  <c r="X1507" i="17"/>
  <c r="X1729" i="17"/>
  <c r="AA1729" i="17" s="1"/>
  <c r="X1934" i="17"/>
  <c r="AA1934" i="17" s="1"/>
  <c r="X2125" i="17"/>
  <c r="AA2125" i="17" s="1"/>
  <c r="X2300" i="17"/>
  <c r="X2472" i="17"/>
  <c r="AA2472" i="17" s="1"/>
  <c r="X679" i="17"/>
  <c r="AA679" i="17" s="1"/>
  <c r="X1488" i="17"/>
  <c r="X1714" i="17"/>
  <c r="X1919" i="17"/>
  <c r="X2111" i="17"/>
  <c r="X2287" i="17"/>
  <c r="X2458" i="17"/>
  <c r="X497" i="17"/>
  <c r="AA497" i="17" s="1"/>
  <c r="X1466" i="17"/>
  <c r="X1698" i="17"/>
  <c r="AA1698" i="17" s="1"/>
  <c r="X1904" i="17"/>
  <c r="X2097" i="17"/>
  <c r="X2274" i="17"/>
  <c r="X2445" i="17"/>
  <c r="X306" i="17"/>
  <c r="AA306" i="17" s="1"/>
  <c r="X1442" i="17"/>
  <c r="X1682" i="17"/>
  <c r="AA1682" i="17" s="1"/>
  <c r="X1888" i="17"/>
  <c r="X2083" i="17"/>
  <c r="X2261" i="17"/>
  <c r="X2432" i="17"/>
  <c r="X199" i="17"/>
  <c r="X1427" i="17"/>
  <c r="X1670" i="17"/>
  <c r="X1877" i="17"/>
  <c r="X2073" i="17"/>
  <c r="X2252" i="17"/>
  <c r="X2424" i="17"/>
  <c r="X2595" i="17"/>
  <c r="AA2595" i="17" s="1"/>
  <c r="X2766" i="17"/>
  <c r="AA2766" i="17" s="1"/>
  <c r="X2937" i="17"/>
  <c r="AA2937" i="17" s="1"/>
  <c r="X3096" i="17"/>
  <c r="AA3096" i="17" s="1"/>
  <c r="X3253" i="17"/>
  <c r="AA3253" i="17" s="1"/>
  <c r="X3410" i="17"/>
  <c r="AA3410" i="17" s="1"/>
  <c r="X3558" i="17"/>
  <c r="X3702" i="17"/>
  <c r="X440" i="17"/>
  <c r="AA440" i="17" s="1"/>
  <c r="X309" i="17"/>
  <c r="AA309" i="17" s="1"/>
  <c r="X669" i="17"/>
  <c r="AA669" i="17" s="1"/>
  <c r="X442" i="17"/>
  <c r="X215" i="17"/>
  <c r="X623" i="17"/>
  <c r="AA623" i="17" s="1"/>
  <c r="X408" i="17"/>
  <c r="X172" i="17"/>
  <c r="AA172" i="17" s="1"/>
  <c r="X664" i="17"/>
  <c r="AA664" i="17" s="1"/>
  <c r="X73" i="17"/>
  <c r="X842" i="17"/>
  <c r="AA842" i="17" s="1"/>
  <c r="X1255" i="17"/>
  <c r="AA1255" i="17" s="1"/>
  <c r="X290" i="17"/>
  <c r="X883" i="17"/>
  <c r="X1160" i="17"/>
  <c r="X219" i="17"/>
  <c r="X753" i="17"/>
  <c r="AA753" i="17" s="1"/>
  <c r="X1125" i="17"/>
  <c r="X1401" i="17"/>
  <c r="AA1401" i="17" s="1"/>
  <c r="X701" i="17"/>
  <c r="AA701" i="17" s="1"/>
  <c r="X1016" i="17"/>
  <c r="X1366" i="17"/>
  <c r="AA1366" i="17" s="1"/>
  <c r="X462" i="17"/>
  <c r="X965" i="17"/>
  <c r="AA965" i="17" s="1"/>
  <c r="X1247" i="17"/>
  <c r="AA1247" i="17" s="1"/>
  <c r="X399" i="17"/>
  <c r="X851" i="17"/>
  <c r="AA851" i="17" s="1"/>
  <c r="X1215" i="17"/>
  <c r="X1491" i="17"/>
  <c r="AA1491" i="17" s="1"/>
  <c r="X1803" i="17"/>
  <c r="X2079" i="17"/>
  <c r="X655" i="17"/>
  <c r="AA655" i="17" s="1"/>
  <c r="X469" i="17"/>
  <c r="X1153" i="17"/>
  <c r="X1548" i="17"/>
  <c r="X1862" i="17"/>
  <c r="AA1862" i="17" s="1"/>
  <c r="X518" i="17"/>
  <c r="AA518" i="17" s="1"/>
  <c r="X1130" i="17"/>
  <c r="AA1130" i="17" s="1"/>
  <c r="X1576" i="17"/>
  <c r="AA1576" i="17" s="1"/>
  <c r="X774" i="17"/>
  <c r="AA774" i="17" s="1"/>
  <c r="X1180" i="17"/>
  <c r="X1550" i="17"/>
  <c r="X570" i="17"/>
  <c r="X1037" i="17"/>
  <c r="X1447" i="17"/>
  <c r="X638" i="17"/>
  <c r="AA638" i="17" s="1"/>
  <c r="X1070" i="17"/>
  <c r="AA1070" i="17" s="1"/>
  <c r="X1464" i="17"/>
  <c r="X1661" i="17"/>
  <c r="X1857" i="17"/>
  <c r="AA1857" i="17" s="1"/>
  <c r="X2093" i="17"/>
  <c r="X2279" i="17"/>
  <c r="X2459" i="17"/>
  <c r="X2675" i="17"/>
  <c r="X2855" i="17"/>
  <c r="X619" i="17"/>
  <c r="X535" i="17"/>
  <c r="X157" i="17"/>
  <c r="AA157" i="17" s="1"/>
  <c r="X1176" i="17"/>
  <c r="X891" i="17"/>
  <c r="X354" i="17"/>
  <c r="X1144" i="17"/>
  <c r="X810" i="17"/>
  <c r="X1361" i="17"/>
  <c r="X1626" i="17"/>
  <c r="AA1626" i="17" s="1"/>
  <c r="X1814" i="17"/>
  <c r="X2000" i="17"/>
  <c r="AA2000" i="17" s="1"/>
  <c r="X2172" i="17"/>
  <c r="AA2172" i="17" s="1"/>
  <c r="X2329" i="17"/>
  <c r="AA2329" i="17" s="1"/>
  <c r="X2486" i="17"/>
  <c r="X2643" i="17"/>
  <c r="X2800" i="17"/>
  <c r="X2957" i="17"/>
  <c r="X3101" i="17"/>
  <c r="X3245" i="17"/>
  <c r="X3389" i="17"/>
  <c r="AA3389" i="17" s="1"/>
  <c r="X998" i="17"/>
  <c r="AA998" i="17" s="1"/>
  <c r="X1547" i="17"/>
  <c r="X1762" i="17"/>
  <c r="X1968" i="17"/>
  <c r="AA1968" i="17" s="1"/>
  <c r="X2155" i="17"/>
  <c r="X2328" i="17"/>
  <c r="X2500" i="17"/>
  <c r="X907" i="17"/>
  <c r="X1529" i="17"/>
  <c r="X1747" i="17"/>
  <c r="X1952" i="17"/>
  <c r="X2141" i="17"/>
  <c r="X2314" i="17"/>
  <c r="AA2314" i="17" s="1"/>
  <c r="X2487" i="17"/>
  <c r="X809" i="17"/>
  <c r="AA809" i="17" s="1"/>
  <c r="X1508" i="17"/>
  <c r="X1730" i="17"/>
  <c r="X1937" i="17"/>
  <c r="X2126" i="17"/>
  <c r="AA2126" i="17" s="1"/>
  <c r="X2301" i="17"/>
  <c r="X2474" i="17"/>
  <c r="X689" i="17"/>
  <c r="AA689" i="17" s="1"/>
  <c r="X1489" i="17"/>
  <c r="X452" i="17"/>
  <c r="X321" i="17"/>
  <c r="AA321" i="17" s="1"/>
  <c r="X693" i="17"/>
  <c r="X454" i="17"/>
  <c r="AA454" i="17" s="1"/>
  <c r="X287" i="17"/>
  <c r="X60" i="17"/>
  <c r="X420" i="17"/>
  <c r="X196" i="17"/>
  <c r="X688" i="17"/>
  <c r="X97" i="17"/>
  <c r="X869" i="17"/>
  <c r="X1279" i="17"/>
  <c r="X314" i="17"/>
  <c r="AA314" i="17" s="1"/>
  <c r="X896" i="17"/>
  <c r="X1184" i="17"/>
  <c r="X243" i="17"/>
  <c r="X766" i="17"/>
  <c r="X1137" i="17"/>
  <c r="X1413" i="17"/>
  <c r="AA1413" i="17" s="1"/>
  <c r="X725" i="17"/>
  <c r="X1029" i="17"/>
  <c r="AA1029" i="17" s="1"/>
  <c r="X1378" i="17"/>
  <c r="X486" i="17"/>
  <c r="AA486" i="17" s="1"/>
  <c r="X978" i="17"/>
  <c r="X1259" i="17"/>
  <c r="X423" i="17"/>
  <c r="AA423" i="17" s="1"/>
  <c r="X864" i="17"/>
  <c r="X1227" i="17"/>
  <c r="X1503" i="17"/>
  <c r="X1815" i="17"/>
  <c r="X2091" i="17"/>
  <c r="X769" i="17"/>
  <c r="AA769" i="17" s="1"/>
  <c r="X613" i="17"/>
  <c r="AA613" i="17" s="1"/>
  <c r="X1177" i="17"/>
  <c r="X1561" i="17"/>
  <c r="AA1561" i="17" s="1"/>
  <c r="X1876" i="17"/>
  <c r="X662" i="17"/>
  <c r="AA662" i="17" s="1"/>
  <c r="X1154" i="17"/>
  <c r="X41" i="17"/>
  <c r="AA41" i="17" s="1"/>
  <c r="X800" i="17"/>
  <c r="AA800" i="17" s="1"/>
  <c r="X1204" i="17"/>
  <c r="X1564" i="17"/>
  <c r="X618" i="17"/>
  <c r="AA618" i="17" s="1"/>
  <c r="X1061" i="17"/>
  <c r="AA1061" i="17" s="1"/>
  <c r="X1460" i="17"/>
  <c r="AA1460" i="17" s="1"/>
  <c r="X686" i="17"/>
  <c r="X1094" i="17"/>
  <c r="AA1094" i="17" s="1"/>
  <c r="X1477" i="17"/>
  <c r="X1674" i="17"/>
  <c r="X1870" i="17"/>
  <c r="X2106" i="17"/>
  <c r="X2291" i="17"/>
  <c r="AA2291" i="17" s="1"/>
  <c r="X2471" i="17"/>
  <c r="X2687" i="17"/>
  <c r="AA2687" i="17" s="1"/>
  <c r="X2867" i="17"/>
  <c r="X715" i="17"/>
  <c r="X631" i="17"/>
  <c r="X253" i="17"/>
  <c r="X1217" i="17"/>
  <c r="X944" i="17"/>
  <c r="AA944" i="17" s="1"/>
  <c r="X450" i="17"/>
  <c r="AA450" i="17" s="1"/>
  <c r="X1188" i="17"/>
  <c r="X862" i="17"/>
  <c r="X1405" i="17"/>
  <c r="X1642" i="17"/>
  <c r="X1830" i="17"/>
  <c r="X2015" i="17"/>
  <c r="X2185" i="17"/>
  <c r="X2342" i="17"/>
  <c r="X2499" i="17"/>
  <c r="X2656" i="17"/>
  <c r="X2813" i="17"/>
  <c r="X2969" i="17"/>
  <c r="AA2969" i="17" s="1"/>
  <c r="X3113" i="17"/>
  <c r="AA3113" i="17" s="1"/>
  <c r="X3257" i="17"/>
  <c r="X3401" i="17"/>
  <c r="AA3401" i="17" s="1"/>
  <c r="X1098" i="17"/>
  <c r="AA1098" i="17" s="1"/>
  <c r="X1570" i="17"/>
  <c r="X1780" i="17"/>
  <c r="X1984" i="17"/>
  <c r="AA1984" i="17" s="1"/>
  <c r="X2170" i="17"/>
  <c r="AA2170" i="17" s="1"/>
  <c r="X2343" i="17"/>
  <c r="X2514" i="17"/>
  <c r="X1011" i="17"/>
  <c r="X1552" i="17"/>
  <c r="AA1552" i="17" s="1"/>
  <c r="X464" i="17"/>
  <c r="X333" i="17"/>
  <c r="X106" i="17"/>
  <c r="X526" i="17"/>
  <c r="X299" i="17"/>
  <c r="X72" i="17"/>
  <c r="X444" i="17"/>
  <c r="AA444" i="17" s="1"/>
  <c r="X208" i="17"/>
  <c r="X748" i="17"/>
  <c r="AA748" i="17" s="1"/>
  <c r="X361" i="17"/>
  <c r="X895" i="17"/>
  <c r="X1291" i="17"/>
  <c r="X530" i="17"/>
  <c r="AA530" i="17" s="1"/>
  <c r="X935" i="17"/>
  <c r="AA935" i="17" s="1"/>
  <c r="X1280" i="17"/>
  <c r="AA1280" i="17" s="1"/>
  <c r="X315" i="17"/>
  <c r="AA315" i="17" s="1"/>
  <c r="X884" i="17"/>
  <c r="X1185" i="17"/>
  <c r="X221" i="17"/>
  <c r="X767" i="17"/>
  <c r="AA767" i="17" s="1"/>
  <c r="X1126" i="17"/>
  <c r="X1414" i="17"/>
  <c r="X702" i="17"/>
  <c r="X1030" i="17"/>
  <c r="X1367" i="17"/>
  <c r="AA1367" i="17" s="1"/>
  <c r="X495" i="17"/>
  <c r="X969" i="17"/>
  <c r="AA969" i="17" s="1"/>
  <c r="X1263" i="17"/>
  <c r="AA1263" i="17" s="1"/>
  <c r="X1599" i="17"/>
  <c r="X1839" i="17"/>
  <c r="AA1839" i="17" s="1"/>
  <c r="X2103" i="17"/>
  <c r="X92" i="17"/>
  <c r="AA92" i="17" s="1"/>
  <c r="X45" i="17"/>
  <c r="AA45" i="17" s="1"/>
  <c r="X609" i="17"/>
  <c r="AA609" i="17" s="1"/>
  <c r="X250" i="17"/>
  <c r="AA250" i="17" s="1"/>
  <c r="X527" i="17"/>
  <c r="X300" i="17"/>
  <c r="AA300" i="17" s="1"/>
  <c r="X708" i="17"/>
  <c r="X472" i="17"/>
  <c r="X952" i="17"/>
  <c r="AA952" i="17" s="1"/>
  <c r="X553" i="17"/>
  <c r="AA553" i="17" s="1"/>
  <c r="X1099" i="17"/>
  <c r="AA1099" i="17" s="1"/>
  <c r="X194" i="17"/>
  <c r="X722" i="17"/>
  <c r="X1112" i="17"/>
  <c r="X1376" i="17"/>
  <c r="X651" i="17"/>
  <c r="X975" i="17"/>
  <c r="X1353" i="17"/>
  <c r="AA1353" i="17" s="1"/>
  <c r="X413" i="17"/>
  <c r="X950" i="17"/>
  <c r="AA950" i="17" s="1"/>
  <c r="X1222" i="17"/>
  <c r="X366" i="17"/>
  <c r="AA366" i="17" s="1"/>
  <c r="X807" i="17"/>
  <c r="AA807" i="17" s="1"/>
  <c r="X1199" i="17"/>
  <c r="X111" i="17"/>
  <c r="X786" i="17"/>
  <c r="AA786" i="17" s="1"/>
  <c r="X1071" i="17"/>
  <c r="AA1071" i="17" s="1"/>
  <c r="X1443" i="17"/>
  <c r="X1683" i="17"/>
  <c r="AA1683" i="17" s="1"/>
  <c r="X2007" i="17"/>
  <c r="X367" i="17"/>
  <c r="X37" i="17"/>
  <c r="AA37" i="17" s="1"/>
  <c r="X1032" i="17"/>
  <c r="X1470" i="17"/>
  <c r="X1732" i="17"/>
  <c r="X278" i="17"/>
  <c r="X1033" i="17"/>
  <c r="X1458" i="17"/>
  <c r="X569" i="17"/>
  <c r="X1084" i="17"/>
  <c r="AA1084" i="17" s="1"/>
  <c r="X1446" i="17"/>
  <c r="AA1446" i="17" s="1"/>
  <c r="X378" i="17"/>
  <c r="AA378" i="17" s="1"/>
  <c r="X932" i="17"/>
  <c r="AA932" i="17" s="1"/>
  <c r="X1301" i="17"/>
  <c r="X446" i="17"/>
  <c r="X968" i="17"/>
  <c r="AA968" i="17" s="1"/>
  <c r="X1334" i="17"/>
  <c r="X1608" i="17"/>
  <c r="X1805" i="17"/>
  <c r="X2001" i="17"/>
  <c r="AA2001" i="17" s="1"/>
  <c r="X2231" i="17"/>
  <c r="X2411" i="17"/>
  <c r="X2591" i="17"/>
  <c r="X2807" i="17"/>
  <c r="X235" i="17"/>
  <c r="X1213" i="17"/>
  <c r="X1170" i="17"/>
  <c r="X993" i="17"/>
  <c r="X641" i="17"/>
  <c r="AA641" i="17" s="1"/>
  <c r="X1264" i="17"/>
  <c r="AA1264" i="17" s="1"/>
  <c r="X945" i="17"/>
  <c r="AA945" i="17" s="1"/>
  <c r="X493" i="17"/>
  <c r="AA493" i="17" s="1"/>
  <c r="X1194" i="17"/>
  <c r="AA1194" i="17" s="1"/>
  <c r="X1557" i="17"/>
  <c r="AA1557" i="17" s="1"/>
  <c r="X1751" i="17"/>
  <c r="X1940" i="17"/>
  <c r="X2114" i="17"/>
  <c r="X2276" i="17"/>
  <c r="X2433" i="17"/>
  <c r="X2590" i="17"/>
  <c r="X2748" i="17"/>
  <c r="AA2748" i="17" s="1"/>
  <c r="X2905" i="17"/>
  <c r="AA2905" i="17" s="1"/>
  <c r="X3053" i="17"/>
  <c r="X3197" i="17"/>
  <c r="X3341" i="17"/>
  <c r="X451" i="17"/>
  <c r="X1462" i="17"/>
  <c r="AA1462" i="17" s="1"/>
  <c r="X1694" i="17"/>
  <c r="AA1694" i="17" s="1"/>
  <c r="X1900" i="17"/>
  <c r="X2094" i="17"/>
  <c r="X2271" i="17"/>
  <c r="X2442" i="17"/>
  <c r="X283" i="17"/>
  <c r="AA283" i="17" s="1"/>
  <c r="X1439" i="17"/>
  <c r="AA1439" i="17" s="1"/>
  <c r="X1678" i="17"/>
  <c r="X1884" i="17"/>
  <c r="X2078" i="17"/>
  <c r="X2258" i="17"/>
  <c r="X2429" i="17"/>
  <c r="AA2429" i="17" s="1"/>
  <c r="X103" i="17"/>
  <c r="X1410" i="17"/>
  <c r="AA1410" i="17" s="1"/>
  <c r="X1663" i="17"/>
  <c r="X1868" i="17"/>
  <c r="X2064" i="17"/>
  <c r="X2245" i="17"/>
  <c r="AA2245" i="17" s="1"/>
  <c r="X2416" i="17"/>
  <c r="X2587" i="17"/>
  <c r="X1374" i="17"/>
  <c r="AA1374" i="17" s="1"/>
  <c r="X1646" i="17"/>
  <c r="X1853" i="17"/>
  <c r="AA1853" i="17" s="1"/>
  <c r="X2050" i="17"/>
  <c r="X2232" i="17"/>
  <c r="X2403" i="17"/>
  <c r="X2574" i="17"/>
  <c r="X1333" i="17"/>
  <c r="X1631" i="17"/>
  <c r="X1837" i="17"/>
  <c r="AA1837" i="17" s="1"/>
  <c r="X2036" i="17"/>
  <c r="AA2036" i="17" s="1"/>
  <c r="X2218" i="17"/>
  <c r="X2390" i="17"/>
  <c r="X2561" i="17"/>
  <c r="X1302" i="17"/>
  <c r="X1619" i="17"/>
  <c r="X1825" i="17"/>
  <c r="X2025" i="17"/>
  <c r="X2209" i="17"/>
  <c r="X2380" i="17"/>
  <c r="X2552" i="17"/>
  <c r="X2724" i="17"/>
  <c r="X2895" i="17"/>
  <c r="X3057" i="17"/>
  <c r="X3214" i="17"/>
  <c r="X3371" i="17"/>
  <c r="X3522" i="17"/>
  <c r="AA3522" i="17" s="1"/>
  <c r="X3666" i="17"/>
  <c r="AA3666" i="17" s="1"/>
  <c r="X3810" i="17"/>
  <c r="X3954" i="17"/>
  <c r="X4098" i="17"/>
  <c r="X4242" i="17"/>
  <c r="X4386" i="17"/>
  <c r="X4530" i="17"/>
  <c r="X4674" i="17"/>
  <c r="AA4674" i="17" s="1"/>
  <c r="X4818" i="17"/>
  <c r="AA4818" i="17" s="1"/>
  <c r="X1336" i="17"/>
  <c r="X1838" i="17"/>
  <c r="X2220" i="17"/>
  <c r="X2562" i="17"/>
  <c r="X2763" i="17"/>
  <c r="X2949" i="17"/>
  <c r="X3121" i="17"/>
  <c r="X488" i="17"/>
  <c r="AA488" i="17" s="1"/>
  <c r="X142" i="17"/>
  <c r="X323" i="17"/>
  <c r="AA323" i="17" s="1"/>
  <c r="X600" i="17"/>
  <c r="X772" i="17"/>
  <c r="AA772" i="17" s="1"/>
  <c r="X1051" i="17"/>
  <c r="X578" i="17"/>
  <c r="AA578" i="17" s="1"/>
  <c r="X1304" i="17"/>
  <c r="AA1304" i="17" s="1"/>
  <c r="X910" i="17"/>
  <c r="AA910" i="17" s="1"/>
  <c r="X269" i="17"/>
  <c r="AA269" i="17" s="1"/>
  <c r="X1162" i="17"/>
  <c r="X742" i="17"/>
  <c r="X1391" i="17"/>
  <c r="AA1391" i="17" s="1"/>
  <c r="X1008" i="17"/>
  <c r="X1623" i="17"/>
  <c r="AA1623" i="17" s="1"/>
  <c r="X2127" i="17"/>
  <c r="X661" i="17"/>
  <c r="AA661" i="17" s="1"/>
  <c r="X1444" i="17"/>
  <c r="X1941" i="17"/>
  <c r="X1346" i="17"/>
  <c r="X617" i="17"/>
  <c r="AA617" i="17" s="1"/>
  <c r="X1420" i="17"/>
  <c r="AA1420" i="17" s="1"/>
  <c r="X749" i="17"/>
  <c r="X1473" i="17"/>
  <c r="X942" i="17"/>
  <c r="X1530" i="17"/>
  <c r="X1936" i="17"/>
  <c r="X2243" i="17"/>
  <c r="X2567" i="17"/>
  <c r="X2903" i="17"/>
  <c r="AA2903" i="17" s="1"/>
  <c r="X727" i="17"/>
  <c r="AA727" i="17" s="1"/>
  <c r="X941" i="17"/>
  <c r="X1141" i="17"/>
  <c r="AA1141" i="17" s="1"/>
  <c r="X1265" i="17"/>
  <c r="X1240" i="17"/>
  <c r="X1721" i="17"/>
  <c r="X2058" i="17"/>
  <c r="AA2058" i="17" s="1"/>
  <c r="X2355" i="17"/>
  <c r="X2577" i="17"/>
  <c r="X2865" i="17"/>
  <c r="AA2865" i="17" s="1"/>
  <c r="X3137" i="17"/>
  <c r="AA3137" i="17" s="1"/>
  <c r="X3353" i="17"/>
  <c r="AA3353" i="17" s="1"/>
  <c r="X1408" i="17"/>
  <c r="X1832" i="17"/>
  <c r="X2186" i="17"/>
  <c r="X2428" i="17"/>
  <c r="X1314" i="17"/>
  <c r="X1763" i="17"/>
  <c r="X2017" i="17"/>
  <c r="AA2017" i="17" s="1"/>
  <c r="X2244" i="17"/>
  <c r="X2501" i="17"/>
  <c r="AA2501" i="17" s="1"/>
  <c r="X1193" i="17"/>
  <c r="X1645" i="17"/>
  <c r="X1953" i="17"/>
  <c r="X2188" i="17"/>
  <c r="AA2188" i="17" s="1"/>
  <c r="X2402" i="17"/>
  <c r="AA2402" i="17" s="1"/>
  <c r="X813" i="17"/>
  <c r="X1573" i="17"/>
  <c r="X1819" i="17"/>
  <c r="AA1819" i="17" s="1"/>
  <c r="X2065" i="17"/>
  <c r="X2288" i="17"/>
  <c r="X2489" i="17"/>
  <c r="AA2489" i="17" s="1"/>
  <c r="X1023" i="17"/>
  <c r="X1597" i="17"/>
  <c r="AA1597" i="17" s="1"/>
  <c r="X1854" i="17"/>
  <c r="AA1854" i="17" s="1"/>
  <c r="X2098" i="17"/>
  <c r="X2305" i="17"/>
  <c r="X2504" i="17"/>
  <c r="X1152" i="17"/>
  <c r="X1637" i="17"/>
  <c r="AA1637" i="17" s="1"/>
  <c r="X1894" i="17"/>
  <c r="X2120" i="17"/>
  <c r="AA2120" i="17" s="1"/>
  <c r="X2323" i="17"/>
  <c r="AA2323" i="17" s="1"/>
  <c r="X2523" i="17"/>
  <c r="X2738" i="17"/>
  <c r="X2952" i="17"/>
  <c r="AA2952" i="17" s="1"/>
  <c r="X3135" i="17"/>
  <c r="AA3135" i="17" s="1"/>
  <c r="X3319" i="17"/>
  <c r="AA3319" i="17" s="1"/>
  <c r="X3498" i="17"/>
  <c r="X3678" i="17"/>
  <c r="AA3678" i="17" s="1"/>
  <c r="X3846" i="17"/>
  <c r="X4002" i="17"/>
  <c r="AA4002" i="17" s="1"/>
  <c r="X4158" i="17"/>
  <c r="X4314" i="17"/>
  <c r="X4470" i="17"/>
  <c r="AA4470" i="17" s="1"/>
  <c r="X4626" i="17"/>
  <c r="AA4626" i="17" s="1"/>
  <c r="X4782" i="17"/>
  <c r="AA4782" i="17" s="1"/>
  <c r="X1025" i="17"/>
  <c r="AA1025" i="17" s="1"/>
  <c r="X1804" i="17"/>
  <c r="X2248" i="17"/>
  <c r="X2607" i="17"/>
  <c r="X2810" i="17"/>
  <c r="X3008" i="17"/>
  <c r="AA3008" i="17" s="1"/>
  <c r="X3193" i="17"/>
  <c r="X1516" i="17"/>
  <c r="X1943" i="17"/>
  <c r="AA1943" i="17" s="1"/>
  <c r="X2307" i="17"/>
  <c r="X2624" i="17"/>
  <c r="AA2624" i="17" s="1"/>
  <c r="X2811" i="17"/>
  <c r="AA2811" i="17" s="1"/>
  <c r="X2995" i="17"/>
  <c r="AA2995" i="17" s="1"/>
  <c r="X3166" i="17"/>
  <c r="X1426" i="17"/>
  <c r="X1874" i="17"/>
  <c r="X2251" i="17"/>
  <c r="X2594" i="17"/>
  <c r="X2781" i="17"/>
  <c r="X2967" i="17"/>
  <c r="X3139" i="17"/>
  <c r="X1350" i="17"/>
  <c r="X1843" i="17"/>
  <c r="AA1843" i="17" s="1"/>
  <c r="X2225" i="17"/>
  <c r="X2568" i="17"/>
  <c r="AA2568" i="17" s="1"/>
  <c r="X2767" i="17"/>
  <c r="X2954" i="17"/>
  <c r="AA2954" i="17" s="1"/>
  <c r="X3126" i="17"/>
  <c r="X1242" i="17"/>
  <c r="X1811" i="17"/>
  <c r="X2197" i="17"/>
  <c r="X2540" i="17"/>
  <c r="X2753" i="17"/>
  <c r="X2940" i="17"/>
  <c r="AA2940" i="17" s="1"/>
  <c r="X3112" i="17"/>
  <c r="AA3112" i="17" s="1"/>
  <c r="X1146" i="17"/>
  <c r="X1789" i="17"/>
  <c r="X2179" i="17"/>
  <c r="AA2179" i="17" s="1"/>
  <c r="X2522" i="17"/>
  <c r="AA2522" i="17" s="1"/>
  <c r="X2742" i="17"/>
  <c r="AA2742" i="17" s="1"/>
  <c r="X2929" i="17"/>
  <c r="AA2929" i="17" s="1"/>
  <c r="X3103" i="17"/>
  <c r="AA3103" i="17" s="1"/>
  <c r="X3274" i="17"/>
  <c r="X3445" i="17"/>
  <c r="AA3445" i="17" s="1"/>
  <c r="X3603" i="17"/>
  <c r="AA3603" i="17" s="1"/>
  <c r="X3760" i="17"/>
  <c r="X3917" i="17"/>
  <c r="X4075" i="17"/>
  <c r="AA4075" i="17" s="1"/>
  <c r="X4232" i="17"/>
  <c r="AA4232" i="17" s="1"/>
  <c r="X4389" i="17"/>
  <c r="X4546" i="17"/>
  <c r="X4703" i="17"/>
  <c r="X4860" i="17"/>
  <c r="X5007" i="17"/>
  <c r="X211" i="17"/>
  <c r="X2076" i="17"/>
  <c r="AA2076" i="17" s="1"/>
  <c r="X2691" i="17"/>
  <c r="X3056" i="17"/>
  <c r="X3324" i="17"/>
  <c r="AA3324" i="17" s="1"/>
  <c r="X3506" i="17"/>
  <c r="AA3506" i="17" s="1"/>
  <c r="X3677" i="17"/>
  <c r="AA3677" i="17" s="1"/>
  <c r="X3849" i="17"/>
  <c r="AA3849" i="17" s="1"/>
  <c r="X1958" i="17"/>
  <c r="X2631" i="17"/>
  <c r="X3000" i="17"/>
  <c r="X3295" i="17"/>
  <c r="AA3295" i="17" s="1"/>
  <c r="X3479" i="17"/>
  <c r="X3650" i="17"/>
  <c r="AA3650" i="17" s="1"/>
  <c r="X3821" i="17"/>
  <c r="AA3821" i="17" s="1"/>
  <c r="X1891" i="17"/>
  <c r="X2600" i="17"/>
  <c r="X2973" i="17"/>
  <c r="X3280" i="17"/>
  <c r="AA3280" i="17" s="1"/>
  <c r="X3466" i="17"/>
  <c r="X3637" i="17"/>
  <c r="AA3637" i="17" s="1"/>
  <c r="X3808" i="17"/>
  <c r="AA3808" i="17" s="1"/>
  <c r="X1826" i="17"/>
  <c r="X2553" i="17"/>
  <c r="X2946" i="17"/>
  <c r="AA2946" i="17" s="1"/>
  <c r="X3265" i="17"/>
  <c r="AA3265" i="17" s="1"/>
  <c r="X3453" i="17"/>
  <c r="X3624" i="17"/>
  <c r="X3795" i="17"/>
  <c r="X704" i="17"/>
  <c r="X202" i="17"/>
  <c r="X335" i="17"/>
  <c r="AA335" i="17" s="1"/>
  <c r="X612" i="17"/>
  <c r="X784" i="17"/>
  <c r="AA784" i="17" s="1"/>
  <c r="X1063" i="17"/>
  <c r="X602" i="17"/>
  <c r="X1328" i="17"/>
  <c r="X923" i="17"/>
  <c r="AA923" i="17" s="1"/>
  <c r="X293" i="17"/>
  <c r="X1174" i="17"/>
  <c r="X755" i="17"/>
  <c r="X1403" i="17"/>
  <c r="AA1403" i="17" s="1"/>
  <c r="X1021" i="17"/>
  <c r="AA1021" i="17" s="1"/>
  <c r="X1635" i="17"/>
  <c r="X223" i="17"/>
  <c r="AA223" i="17" s="1"/>
  <c r="X709" i="17"/>
  <c r="X1483" i="17"/>
  <c r="AA1483" i="17" s="1"/>
  <c r="X1954" i="17"/>
  <c r="X1370" i="17"/>
  <c r="X826" i="17"/>
  <c r="X1433" i="17"/>
  <c r="X853" i="17"/>
  <c r="AA853" i="17" s="1"/>
  <c r="X62" i="17"/>
  <c r="X994" i="17"/>
  <c r="X1543" i="17"/>
  <c r="X1949" i="17"/>
  <c r="X2303" i="17"/>
  <c r="AA2303" i="17" s="1"/>
  <c r="X2579" i="17"/>
  <c r="X2951" i="17"/>
  <c r="X782" i="17"/>
  <c r="X1045" i="17"/>
  <c r="AA1045" i="17" s="1"/>
  <c r="X1182" i="17"/>
  <c r="X109" i="17"/>
  <c r="X1435" i="17"/>
  <c r="AA1435" i="17" s="1"/>
  <c r="X1736" i="17"/>
  <c r="AA1736" i="17" s="1"/>
  <c r="X2072" i="17"/>
  <c r="AA2072" i="17" s="1"/>
  <c r="X2368" i="17"/>
  <c r="X2604" i="17"/>
  <c r="X2878" i="17"/>
  <c r="X3149" i="17"/>
  <c r="X3413" i="17"/>
  <c r="AA3413" i="17" s="1"/>
  <c r="X1437" i="17"/>
  <c r="AA1437" i="17" s="1"/>
  <c r="X1848" i="17"/>
  <c r="AA1848" i="17" s="1"/>
  <c r="X2200" i="17"/>
  <c r="AA2200" i="17" s="1"/>
  <c r="X2456" i="17"/>
  <c r="AA2456" i="17" s="1"/>
  <c r="X1362" i="17"/>
  <c r="AA1362" i="17" s="1"/>
  <c r="X1781" i="17"/>
  <c r="X2033" i="17"/>
  <c r="X2272" i="17"/>
  <c r="X2515" i="17"/>
  <c r="AA2515" i="17" s="1"/>
  <c r="X1278" i="17"/>
  <c r="X1680" i="17"/>
  <c r="AA1680" i="17" s="1"/>
  <c r="X1970" i="17"/>
  <c r="X2202" i="17"/>
  <c r="X2430" i="17"/>
  <c r="X918" i="17"/>
  <c r="AA918" i="17" s="1"/>
  <c r="X1596" i="17"/>
  <c r="AA1596" i="17" s="1"/>
  <c r="X1835" i="17"/>
  <c r="X2082" i="17"/>
  <c r="X2304" i="17"/>
  <c r="AA2304" i="17" s="1"/>
  <c r="X2503" i="17"/>
  <c r="AA2503" i="17" s="1"/>
  <c r="X1121" i="17"/>
  <c r="AA1121" i="17" s="1"/>
  <c r="X1615" i="17"/>
  <c r="X1871" i="17"/>
  <c r="X2113" i="17"/>
  <c r="X2319" i="17"/>
  <c r="AA2319" i="17" s="1"/>
  <c r="X2518" i="17"/>
  <c r="AA2518" i="17" s="1"/>
  <c r="X1237" i="17"/>
  <c r="X1654" i="17"/>
  <c r="X1912" i="17"/>
  <c r="AA1912" i="17" s="1"/>
  <c r="X2135" i="17"/>
  <c r="X2337" i="17"/>
  <c r="AA2337" i="17" s="1"/>
  <c r="X2537" i="17"/>
  <c r="X2752" i="17"/>
  <c r="X2965" i="17"/>
  <c r="X3148" i="17"/>
  <c r="X3332" i="17"/>
  <c r="X3510" i="17"/>
  <c r="X3690" i="17"/>
  <c r="AA3690" i="17" s="1"/>
  <c r="X3858" i="17"/>
  <c r="X4014" i="17"/>
  <c r="X4170" i="17"/>
  <c r="X4326" i="17"/>
  <c r="AA4326" i="17" s="1"/>
  <c r="X4482" i="17"/>
  <c r="AA4482" i="17" s="1"/>
  <c r="X4638" i="17"/>
  <c r="X4794" i="17"/>
  <c r="X1212" i="17"/>
  <c r="X1872" i="17"/>
  <c r="AA1872" i="17" s="1"/>
  <c r="X2277" i="17"/>
  <c r="AA2277" i="17" s="1"/>
  <c r="X2622" i="17"/>
  <c r="X2825" i="17"/>
  <c r="X3022" i="17"/>
  <c r="AA3022" i="17" s="1"/>
  <c r="X3207" i="17"/>
  <c r="X1559" i="17"/>
  <c r="AA1559" i="17" s="1"/>
  <c r="X1977" i="17"/>
  <c r="X2335" i="17"/>
  <c r="AA2335" i="17" s="1"/>
  <c r="X2640" i="17"/>
  <c r="X2827" i="17"/>
  <c r="X3009" i="17"/>
  <c r="AA3009" i="17" s="1"/>
  <c r="X3180" i="17"/>
  <c r="X1475" i="17"/>
  <c r="X1910" i="17"/>
  <c r="AA1910" i="17" s="1"/>
  <c r="X2280" i="17"/>
  <c r="X2610" i="17"/>
  <c r="X2797" i="17"/>
  <c r="AA2797" i="17" s="1"/>
  <c r="X2982" i="17"/>
  <c r="X3153" i="17"/>
  <c r="AA3153" i="17" s="1"/>
  <c r="X1428" i="17"/>
  <c r="X1879" i="17"/>
  <c r="X2253" i="17"/>
  <c r="X2596" i="17"/>
  <c r="X2782" i="17"/>
  <c r="AA2782" i="17" s="1"/>
  <c r="X2968" i="17"/>
  <c r="X3140" i="17"/>
  <c r="X1356" i="17"/>
  <c r="X1845" i="17"/>
  <c r="AA1845" i="17" s="1"/>
  <c r="X2226" i="17"/>
  <c r="AA2226" i="17" s="1"/>
  <c r="X2569" i="17"/>
  <c r="AA2569" i="17" s="1"/>
  <c r="X2768" i="17"/>
  <c r="AA2768" i="17" s="1"/>
  <c r="X2955" i="17"/>
  <c r="AA2955" i="17" s="1"/>
  <c r="X3127" i="17"/>
  <c r="AA3127" i="17" s="1"/>
  <c r="X1296" i="17"/>
  <c r="AA1296" i="17" s="1"/>
  <c r="X1824" i="17"/>
  <c r="X2208" i="17"/>
  <c r="AA2208" i="17" s="1"/>
  <c r="X2550" i="17"/>
  <c r="X2757" i="17"/>
  <c r="AA2757" i="17" s="1"/>
  <c r="X2945" i="17"/>
  <c r="AA2945" i="17" s="1"/>
  <c r="X3117" i="17"/>
  <c r="X3288" i="17"/>
  <c r="X3459" i="17"/>
  <c r="X3616" i="17"/>
  <c r="X3773" i="17"/>
  <c r="X3931" i="17"/>
  <c r="X4088" i="17"/>
  <c r="X4245" i="17"/>
  <c r="X4402" i="17"/>
  <c r="X4559" i="17"/>
  <c r="X4716" i="17"/>
  <c r="X4873" i="17"/>
  <c r="X5019" i="17"/>
  <c r="X867" i="17"/>
  <c r="AA867" i="17" s="1"/>
  <c r="X2138" i="17"/>
  <c r="X2722" i="17"/>
  <c r="X3085" i="17"/>
  <c r="AA3085" i="17" s="1"/>
  <c r="X3339" i="17"/>
  <c r="X3520" i="17"/>
  <c r="AA3520" i="17" s="1"/>
  <c r="X3692" i="17"/>
  <c r="AA3692" i="17" s="1"/>
  <c r="X3863" i="17"/>
  <c r="X2022" i="17"/>
  <c r="X2661" i="17"/>
  <c r="X3028" i="17"/>
  <c r="X3310" i="17"/>
  <c r="X3493" i="17"/>
  <c r="X3664" i="17"/>
  <c r="X3836" i="17"/>
  <c r="AA3836" i="17" s="1"/>
  <c r="X1960" i="17"/>
  <c r="X2632" i="17"/>
  <c r="AA2632" i="17" s="1"/>
  <c r="X3001" i="17"/>
  <c r="X3296" i="17"/>
  <c r="AA3296" i="17" s="1"/>
  <c r="X3480" i="17"/>
  <c r="X3651" i="17"/>
  <c r="X3823" i="17"/>
  <c r="X1895" i="17"/>
  <c r="X2602" i="17"/>
  <c r="X2975" i="17"/>
  <c r="X3282" i="17"/>
  <c r="X3467" i="17"/>
  <c r="X3638" i="17"/>
  <c r="X3809" i="17"/>
  <c r="X728" i="17"/>
  <c r="X226" i="17"/>
  <c r="X479" i="17"/>
  <c r="AA479" i="17" s="1"/>
  <c r="X684" i="17"/>
  <c r="AA684" i="17" s="1"/>
  <c r="X796" i="17"/>
  <c r="X1075" i="17"/>
  <c r="AA1075" i="17" s="1"/>
  <c r="X626" i="17"/>
  <c r="X1340" i="17"/>
  <c r="X936" i="17"/>
  <c r="AA936" i="17" s="1"/>
  <c r="X317" i="17"/>
  <c r="AA317" i="17" s="1"/>
  <c r="X1186" i="17"/>
  <c r="X768" i="17"/>
  <c r="X1415" i="17"/>
  <c r="X1034" i="17"/>
  <c r="AA1034" i="17" s="1"/>
  <c r="X1647" i="17"/>
  <c r="X271" i="17"/>
  <c r="X770" i="17"/>
  <c r="AA770" i="17" s="1"/>
  <c r="X1627" i="17"/>
  <c r="X86" i="17"/>
  <c r="X1394" i="17"/>
  <c r="X852" i="17"/>
  <c r="X1459" i="17"/>
  <c r="X879" i="17"/>
  <c r="X110" i="17"/>
  <c r="AA110" i="17" s="1"/>
  <c r="X1190" i="17"/>
  <c r="AA1190" i="17" s="1"/>
  <c r="X1556" i="17"/>
  <c r="X1962" i="17"/>
  <c r="X2315" i="17"/>
  <c r="AA2315" i="17" s="1"/>
  <c r="X2603" i="17"/>
  <c r="X43" i="17"/>
  <c r="AA43" i="17" s="1"/>
  <c r="X835" i="17"/>
  <c r="AA835" i="17" s="1"/>
  <c r="X1261" i="17"/>
  <c r="AA1261" i="17" s="1"/>
  <c r="X1218" i="17"/>
  <c r="X205" i="17"/>
  <c r="X1454" i="17"/>
  <c r="AA1454" i="17" s="1"/>
  <c r="X1768" i="17"/>
  <c r="AA1768" i="17" s="1"/>
  <c r="X2086" i="17"/>
  <c r="X2381" i="17"/>
  <c r="AA2381" i="17" s="1"/>
  <c r="X2669" i="17"/>
  <c r="X2892" i="17"/>
  <c r="X3161" i="17"/>
  <c r="AA3161" i="17" s="1"/>
  <c r="X3425" i="17"/>
  <c r="X1486" i="17"/>
  <c r="X1866" i="17"/>
  <c r="X2214" i="17"/>
  <c r="X2528" i="17"/>
  <c r="X1409" i="17"/>
  <c r="AA1409" i="17" s="1"/>
  <c r="X1798" i="17"/>
  <c r="X2048" i="17"/>
  <c r="X2286" i="17"/>
  <c r="X2529" i="17"/>
  <c r="X1326" i="17"/>
  <c r="AA1326" i="17" s="1"/>
  <c r="X1697" i="17"/>
  <c r="X1987" i="17"/>
  <c r="AA1987" i="17" s="1"/>
  <c r="X2216" i="17"/>
  <c r="X2444" i="17"/>
  <c r="X1022" i="17"/>
  <c r="AA1022" i="17" s="1"/>
  <c r="X1613" i="17"/>
  <c r="X1869" i="17"/>
  <c r="AA1869" i="17" s="1"/>
  <c r="X2112" i="17"/>
  <c r="X2318" i="17"/>
  <c r="AA2318" i="17" s="1"/>
  <c r="X2517" i="17"/>
  <c r="X1206" i="17"/>
  <c r="X1649" i="17"/>
  <c r="X1905" i="17"/>
  <c r="AA1905" i="17" s="1"/>
  <c r="X2130" i="17"/>
  <c r="X2333" i="17"/>
  <c r="X2533" i="17"/>
  <c r="X1344" i="17"/>
  <c r="X1688" i="17"/>
  <c r="X1929" i="17"/>
  <c r="X2150" i="17"/>
  <c r="X2352" i="17"/>
  <c r="AA2352" i="17" s="1"/>
  <c r="X2566" i="17"/>
  <c r="X2780" i="17"/>
  <c r="AA2780" i="17" s="1"/>
  <c r="X2978" i="17"/>
  <c r="AA2978" i="17" s="1"/>
  <c r="X3162" i="17"/>
  <c r="X3345" i="17"/>
  <c r="X3534" i="17"/>
  <c r="AA3534" i="17" s="1"/>
  <c r="X3714" i="17"/>
  <c r="X3870" i="17"/>
  <c r="AA3870" i="17" s="1"/>
  <c r="X4026" i="17"/>
  <c r="X4182" i="17"/>
  <c r="X4338" i="17"/>
  <c r="AA4338" i="17" s="1"/>
  <c r="X4494" i="17"/>
  <c r="AA4494" i="17" s="1"/>
  <c r="X4650" i="17"/>
  <c r="AA4650" i="17" s="1"/>
  <c r="X4806" i="17"/>
  <c r="AA4806" i="17" s="1"/>
  <c r="X1423" i="17"/>
  <c r="AA1423" i="17" s="1"/>
  <c r="X1906" i="17"/>
  <c r="X2306" i="17"/>
  <c r="X2638" i="17"/>
  <c r="AA2638" i="17" s="1"/>
  <c r="X2841" i="17"/>
  <c r="X3036" i="17"/>
  <c r="AA3036" i="17" s="1"/>
  <c r="X3222" i="17"/>
  <c r="AA3222" i="17" s="1"/>
  <c r="X1600" i="17"/>
  <c r="X2008" i="17"/>
  <c r="AA2008" i="17" s="1"/>
  <c r="X2364" i="17"/>
  <c r="AA2364" i="17" s="1"/>
  <c r="X2655" i="17"/>
  <c r="X2842" i="17"/>
  <c r="AA2842" i="17" s="1"/>
  <c r="X3023" i="17"/>
  <c r="AA3023" i="17" s="1"/>
  <c r="X3194" i="17"/>
  <c r="X1519" i="17"/>
  <c r="X1944" i="17"/>
  <c r="X2308" i="17"/>
  <c r="AA2308" i="17" s="1"/>
  <c r="X2625" i="17"/>
  <c r="AA2625" i="17" s="1"/>
  <c r="X2812" i="17"/>
  <c r="AA2812" i="17" s="1"/>
  <c r="X2996" i="17"/>
  <c r="X3167" i="17"/>
  <c r="AA3167" i="17" s="1"/>
  <c r="X1480" i="17"/>
  <c r="X1913" i="17"/>
  <c r="X2282" i="17"/>
  <c r="X2611" i="17"/>
  <c r="X2798" i="17"/>
  <c r="AA2798" i="17" s="1"/>
  <c r="X2983" i="17"/>
  <c r="X3154" i="17"/>
  <c r="AA3154" i="17" s="1"/>
  <c r="X1429" i="17"/>
  <c r="X1880" i="17"/>
  <c r="AA1880" i="17" s="1"/>
  <c r="X2254" i="17"/>
  <c r="X2597" i="17"/>
  <c r="AA2597" i="17" s="1"/>
  <c r="X2784" i="17"/>
  <c r="AA2784" i="17" s="1"/>
  <c r="X2970" i="17"/>
  <c r="X3141" i="17"/>
  <c r="X1385" i="17"/>
  <c r="AA1385" i="17" s="1"/>
  <c r="X1858" i="17"/>
  <c r="AA1858" i="17" s="1"/>
  <c r="X2236" i="17"/>
  <c r="X2580" i="17"/>
  <c r="X2773" i="17"/>
  <c r="X2960" i="17"/>
  <c r="X3131" i="17"/>
  <c r="AA3131" i="17" s="1"/>
  <c r="X3302" i="17"/>
  <c r="AA3302" i="17" s="1"/>
  <c r="X3472" i="17"/>
  <c r="X3629" i="17"/>
  <c r="AA3629" i="17" s="1"/>
  <c r="X3787" i="17"/>
  <c r="X3944" i="17"/>
  <c r="X4101" i="17"/>
  <c r="X4258" i="17"/>
  <c r="AA4258" i="17" s="1"/>
  <c r="X4415" i="17"/>
  <c r="AA4415" i="17" s="1"/>
  <c r="X4572" i="17"/>
  <c r="X4729" i="17"/>
  <c r="AA4729" i="17" s="1"/>
  <c r="X4886" i="17"/>
  <c r="AA4886" i="17" s="1"/>
  <c r="X5031" i="17"/>
  <c r="AA5031" i="17" s="1"/>
  <c r="X1248" i="17"/>
  <c r="AA1248" i="17" s="1"/>
  <c r="X2199" i="17"/>
  <c r="X2754" i="17"/>
  <c r="X3114" i="17"/>
  <c r="X3355" i="17"/>
  <c r="X3535" i="17"/>
  <c r="AA3535" i="17" s="1"/>
  <c r="X3706" i="17"/>
  <c r="AA3706" i="17" s="1"/>
  <c r="X307" i="17"/>
  <c r="AA307" i="17" s="1"/>
  <c r="X2084" i="17"/>
  <c r="X2692" i="17"/>
  <c r="X3058" i="17"/>
  <c r="X3325" i="17"/>
  <c r="X3507" i="17"/>
  <c r="X3679" i="17"/>
  <c r="AA3679" i="17" s="1"/>
  <c r="X3850" i="17"/>
  <c r="AA3850" i="17" s="1"/>
  <c r="X2023" i="17"/>
  <c r="X2662" i="17"/>
  <c r="X3030" i="17"/>
  <c r="X3311" i="17"/>
  <c r="X3494" i="17"/>
  <c r="X3665" i="17"/>
  <c r="X3837" i="17"/>
  <c r="AA3837" i="17" s="1"/>
  <c r="X33" i="17"/>
  <c r="AA33" i="17" s="1"/>
  <c r="X238" i="17"/>
  <c r="X491" i="17"/>
  <c r="X696" i="17"/>
  <c r="AA696" i="17" s="1"/>
  <c r="X940" i="17"/>
  <c r="AA940" i="17" s="1"/>
  <c r="X1087" i="17"/>
  <c r="AA1087" i="17" s="1"/>
  <c r="X674" i="17"/>
  <c r="X1364" i="17"/>
  <c r="AA1364" i="17" s="1"/>
  <c r="X962" i="17"/>
  <c r="X389" i="17"/>
  <c r="AA389" i="17" s="1"/>
  <c r="X1210" i="17"/>
  <c r="X794" i="17"/>
  <c r="AA794" i="17" s="1"/>
  <c r="X87" i="17"/>
  <c r="X1059" i="17"/>
  <c r="AA1059" i="17" s="1"/>
  <c r="X1659" i="17"/>
  <c r="X319" i="17"/>
  <c r="AA319" i="17" s="1"/>
  <c r="X797" i="17"/>
  <c r="AA797" i="17" s="1"/>
  <c r="X1640" i="17"/>
  <c r="X326" i="17"/>
  <c r="AA326" i="17" s="1"/>
  <c r="X1418" i="17"/>
  <c r="X878" i="17"/>
  <c r="X1577" i="17"/>
  <c r="X906" i="17"/>
  <c r="X158" i="17"/>
  <c r="AA158" i="17" s="1"/>
  <c r="X1214" i="17"/>
  <c r="X1621" i="17"/>
  <c r="X1975" i="17"/>
  <c r="X2327" i="17"/>
  <c r="AA2327" i="17" s="1"/>
  <c r="X2699" i="17"/>
  <c r="X139" i="17"/>
  <c r="X887" i="17"/>
  <c r="X161" i="17"/>
  <c r="AA161" i="17" s="1"/>
  <c r="X66" i="17"/>
  <c r="AA66" i="17" s="1"/>
  <c r="X301" i="17"/>
  <c r="X1478" i="17"/>
  <c r="X1846" i="17"/>
  <c r="AA1846" i="17" s="1"/>
  <c r="X2100" i="17"/>
  <c r="AA2100" i="17" s="1"/>
  <c r="X2394" i="17"/>
  <c r="X2682" i="17"/>
  <c r="X2918" i="17"/>
  <c r="X3173" i="17"/>
  <c r="AA3173" i="17" s="1"/>
  <c r="X3437" i="17"/>
  <c r="X1591" i="17"/>
  <c r="AA1591" i="17" s="1"/>
  <c r="X1882" i="17"/>
  <c r="AA1882" i="17" s="1"/>
  <c r="X2228" i="17"/>
  <c r="X2542" i="17"/>
  <c r="AA2542" i="17" s="1"/>
  <c r="X1463" i="17"/>
  <c r="AA1463" i="17" s="1"/>
  <c r="X1816" i="17"/>
  <c r="AA1816" i="17" s="1"/>
  <c r="X2063" i="17"/>
  <c r="X2330" i="17"/>
  <c r="X2544" i="17"/>
  <c r="X1368" i="17"/>
  <c r="AA1368" i="17" s="1"/>
  <c r="X1748" i="17"/>
  <c r="X2003" i="17"/>
  <c r="AA2003" i="17" s="1"/>
  <c r="X2230" i="17"/>
  <c r="AA2230" i="17" s="1"/>
  <c r="X2488" i="17"/>
  <c r="AA2488" i="17" s="1"/>
  <c r="X1120" i="17"/>
  <c r="AA1120" i="17" s="1"/>
  <c r="X1630" i="17"/>
  <c r="X1886" i="17"/>
  <c r="X2128" i="17"/>
  <c r="AA2128" i="17" s="1"/>
  <c r="X2332" i="17"/>
  <c r="AA2332" i="17" s="1"/>
  <c r="X2532" i="17"/>
  <c r="X1288" i="17"/>
  <c r="X1665" i="17"/>
  <c r="X1921" i="17"/>
  <c r="X2146" i="17"/>
  <c r="AA2146" i="17" s="1"/>
  <c r="X2347" i="17"/>
  <c r="X2547" i="17"/>
  <c r="AA2547" i="17" s="1"/>
  <c r="X1386" i="17"/>
  <c r="AA1386" i="17" s="1"/>
  <c r="X1706" i="17"/>
  <c r="AA1706" i="17" s="1"/>
  <c r="X1945" i="17"/>
  <c r="X2166" i="17"/>
  <c r="X2366" i="17"/>
  <c r="AA2366" i="17" s="1"/>
  <c r="X2581" i="17"/>
  <c r="AA2581" i="17" s="1"/>
  <c r="X2794" i="17"/>
  <c r="X2991" i="17"/>
  <c r="X3175" i="17"/>
  <c r="X3358" i="17"/>
  <c r="X3546" i="17"/>
  <c r="AA3546" i="17" s="1"/>
  <c r="X3726" i="17"/>
  <c r="X3882" i="17"/>
  <c r="X4038" i="17"/>
  <c r="X4194" i="17"/>
  <c r="X4350" i="17"/>
  <c r="AA4350" i="17" s="1"/>
  <c r="X4506" i="17"/>
  <c r="X4662" i="17"/>
  <c r="X4830" i="17"/>
  <c r="X1469" i="17"/>
  <c r="X1942" i="17"/>
  <c r="AA1942" i="17" s="1"/>
  <c r="X2334" i="17"/>
  <c r="AA2334" i="17" s="1"/>
  <c r="X2654" i="17"/>
  <c r="X2857" i="17"/>
  <c r="X3050" i="17"/>
  <c r="X3236" i="17"/>
  <c r="AA3236" i="17" s="1"/>
  <c r="X1633" i="17"/>
  <c r="AA1633" i="17" s="1"/>
  <c r="X2038" i="17"/>
  <c r="X2392" i="17"/>
  <c r="X2671" i="17"/>
  <c r="X2858" i="17"/>
  <c r="X3037" i="17"/>
  <c r="X3208" i="17"/>
  <c r="X1560" i="17"/>
  <c r="AA1560" i="17" s="1"/>
  <c r="X1978" i="17"/>
  <c r="AA1978" i="17" s="1"/>
  <c r="X2336" i="17"/>
  <c r="AA2336" i="17" s="1"/>
  <c r="X2641" i="17"/>
  <c r="AA2641" i="17" s="1"/>
  <c r="X2828" i="17"/>
  <c r="X3010" i="17"/>
  <c r="X3181" i="17"/>
  <c r="X1521" i="17"/>
  <c r="X1946" i="17"/>
  <c r="X2310" i="17"/>
  <c r="AA2310" i="17" s="1"/>
  <c r="X2626" i="17"/>
  <c r="AA2626" i="17" s="1"/>
  <c r="X2814" i="17"/>
  <c r="X2997" i="17"/>
  <c r="AA2997" i="17" s="1"/>
  <c r="X3168" i="17"/>
  <c r="X1481" i="17"/>
  <c r="X1914" i="17"/>
  <c r="X2283" i="17"/>
  <c r="X2612" i="17"/>
  <c r="X2799" i="17"/>
  <c r="AA2799" i="17" s="1"/>
  <c r="X2984" i="17"/>
  <c r="X3155" i="17"/>
  <c r="X1450" i="17"/>
  <c r="X1892" i="17"/>
  <c r="X2265" i="17"/>
  <c r="AA2265" i="17" s="1"/>
  <c r="X2601" i="17"/>
  <c r="X2789" i="17"/>
  <c r="X2974" i="17"/>
  <c r="X3145" i="17"/>
  <c r="X3316" i="17"/>
  <c r="AA3316" i="17" s="1"/>
  <c r="X3485" i="17"/>
  <c r="AA3485" i="17" s="1"/>
  <c r="X3643" i="17"/>
  <c r="X3800" i="17"/>
  <c r="X3957" i="17"/>
  <c r="X4114" i="17"/>
  <c r="X4271" i="17"/>
  <c r="X4428" i="17"/>
  <c r="X4585" i="17"/>
  <c r="X4742" i="17"/>
  <c r="X4899" i="17"/>
  <c r="AA4899" i="17" s="1"/>
  <c r="X5043" i="17"/>
  <c r="AA5043" i="17" s="1"/>
  <c r="X1436" i="17"/>
  <c r="X2256" i="17"/>
  <c r="X2785" i="17"/>
  <c r="AA2785" i="17" s="1"/>
  <c r="X3142" i="17"/>
  <c r="X3370" i="17"/>
  <c r="AA3370" i="17" s="1"/>
  <c r="X3549" i="17"/>
  <c r="AA3549" i="17" s="1"/>
  <c r="X3720" i="17"/>
  <c r="AA3720" i="17" s="1"/>
  <c r="X920" i="17"/>
  <c r="AA920" i="17" s="1"/>
  <c r="X2147" i="17"/>
  <c r="AA2147" i="17" s="1"/>
  <c r="X2725" i="17"/>
  <c r="AA2725" i="17" s="1"/>
  <c r="X3086" i="17"/>
  <c r="X3340" i="17"/>
  <c r="X3521" i="17"/>
  <c r="AA3521" i="17" s="1"/>
  <c r="X3693" i="17"/>
  <c r="AA3693" i="17" s="1"/>
  <c r="X355" i="17"/>
  <c r="X2085" i="17"/>
  <c r="X2693" i="17"/>
  <c r="X3059" i="17"/>
  <c r="AA3059" i="17" s="1"/>
  <c r="X3326" i="17"/>
  <c r="AA3326" i="17" s="1"/>
  <c r="X3508" i="17"/>
  <c r="X3680" i="17"/>
  <c r="AA3680" i="17" s="1"/>
  <c r="X3851" i="17"/>
  <c r="AA3851" i="17" s="1"/>
  <c r="X2026" i="17"/>
  <c r="X2665" i="17"/>
  <c r="X3033" i="17"/>
  <c r="X3312" i="17"/>
  <c r="X3495" i="17"/>
  <c r="X3667" i="17"/>
  <c r="AA3667" i="17" s="1"/>
  <c r="X3838" i="17"/>
  <c r="AA3838" i="17" s="1"/>
  <c r="X141" i="17"/>
  <c r="X394" i="17"/>
  <c r="X539" i="17"/>
  <c r="AA539" i="17" s="1"/>
  <c r="X720" i="17"/>
  <c r="X988" i="17"/>
  <c r="X1123" i="17"/>
  <c r="X765" i="17"/>
  <c r="AA765" i="17" s="1"/>
  <c r="X1412" i="17"/>
  <c r="AA1412" i="17" s="1"/>
  <c r="X1028" i="17"/>
  <c r="AA1028" i="17" s="1"/>
  <c r="X485" i="17"/>
  <c r="AA485" i="17" s="1"/>
  <c r="X1258" i="17"/>
  <c r="X860" i="17"/>
  <c r="X183" i="17"/>
  <c r="AA183" i="17" s="1"/>
  <c r="X1107" i="17"/>
  <c r="AA1107" i="17" s="1"/>
  <c r="X1695" i="17"/>
  <c r="AA1695" i="17" s="1"/>
  <c r="X415" i="17"/>
  <c r="X823" i="17"/>
  <c r="X1679" i="17"/>
  <c r="X710" i="17"/>
  <c r="X1432" i="17"/>
  <c r="X983" i="17"/>
  <c r="X1590" i="17"/>
  <c r="X958" i="17"/>
  <c r="AA958" i="17" s="1"/>
  <c r="X206" i="17"/>
  <c r="X1238" i="17"/>
  <c r="AA1238" i="17" s="1"/>
  <c r="X1687" i="17"/>
  <c r="X1988" i="17"/>
  <c r="AA1988" i="17" s="1"/>
  <c r="X2375" i="17"/>
  <c r="X2711" i="17"/>
  <c r="X331" i="17"/>
  <c r="AA331" i="17" s="1"/>
  <c r="X939" i="17"/>
  <c r="AA939" i="17" s="1"/>
  <c r="X257" i="17"/>
  <c r="AA257" i="17" s="1"/>
  <c r="X546" i="17"/>
  <c r="AA546" i="17" s="1"/>
  <c r="X397" i="17"/>
  <c r="X1499" i="17"/>
  <c r="X1861" i="17"/>
  <c r="AA1861" i="17" s="1"/>
  <c r="X2129" i="17"/>
  <c r="X2407" i="17"/>
  <c r="AA2407" i="17" s="1"/>
  <c r="X2695" i="17"/>
  <c r="AA2695" i="17" s="1"/>
  <c r="X2981" i="17"/>
  <c r="X3185" i="17"/>
  <c r="X3449" i="17"/>
  <c r="AA3449" i="17" s="1"/>
  <c r="X1607" i="17"/>
  <c r="AA1607" i="17" s="1"/>
  <c r="X1917" i="17"/>
  <c r="AA1917" i="17" s="1"/>
  <c r="X2242" i="17"/>
  <c r="X2557" i="17"/>
  <c r="AA2557" i="17" s="1"/>
  <c r="X1571" i="17"/>
  <c r="X1833" i="17"/>
  <c r="X2095" i="17"/>
  <c r="X2344" i="17"/>
  <c r="X2558" i="17"/>
  <c r="AA2558" i="17" s="1"/>
  <c r="X1440" i="17"/>
  <c r="AA1440" i="17" s="1"/>
  <c r="X1764" i="17"/>
  <c r="AA1764" i="17" s="1"/>
  <c r="X2018" i="17"/>
  <c r="AA2018" i="17" s="1"/>
  <c r="X2259" i="17"/>
  <c r="X2502" i="17"/>
  <c r="AA2502" i="17" s="1"/>
  <c r="X1200" i="17"/>
  <c r="X1664" i="17"/>
  <c r="X1920" i="17"/>
  <c r="X2144" i="17"/>
  <c r="AA2144" i="17" s="1"/>
  <c r="X2346" i="17"/>
  <c r="X2546" i="17"/>
  <c r="X1380" i="17"/>
  <c r="AA1380" i="17" s="1"/>
  <c r="X1699" i="17"/>
  <c r="X1939" i="17"/>
  <c r="AA1939" i="17" s="1"/>
  <c r="X2161" i="17"/>
  <c r="AA2161" i="17" s="1"/>
  <c r="X2361" i="17"/>
  <c r="X2575" i="17"/>
  <c r="X1452" i="17"/>
  <c r="AA1452" i="17" s="1"/>
  <c r="X1723" i="17"/>
  <c r="AA1723" i="17" s="1"/>
  <c r="X1963" i="17"/>
  <c r="X2180" i="17"/>
  <c r="AA2180" i="17" s="1"/>
  <c r="X2395" i="17"/>
  <c r="AA2395" i="17" s="1"/>
  <c r="X2609" i="17"/>
  <c r="X2809" i="17"/>
  <c r="X3004" i="17"/>
  <c r="X3188" i="17"/>
  <c r="AA3188" i="17" s="1"/>
  <c r="X345" i="17"/>
  <c r="X47" i="17"/>
  <c r="X448" i="17"/>
  <c r="X1351" i="17"/>
  <c r="X1292" i="17"/>
  <c r="X1341" i="17"/>
  <c r="X102" i="17"/>
  <c r="AA102" i="17" s="1"/>
  <c r="X519" i="17"/>
  <c r="AA519" i="17" s="1"/>
  <c r="X1455" i="17"/>
  <c r="AA1455" i="17" s="1"/>
  <c r="X1005" i="17"/>
  <c r="AA1005" i="17" s="1"/>
  <c r="X1705" i="17"/>
  <c r="X1322" i="17"/>
  <c r="X1348" i="17"/>
  <c r="X1205" i="17"/>
  <c r="AA1205" i="17" s="1"/>
  <c r="X1262" i="17"/>
  <c r="AA1262" i="17" s="1"/>
  <c r="X1818" i="17"/>
  <c r="AA1818" i="17" s="1"/>
  <c r="X2519" i="17"/>
  <c r="X985" i="17"/>
  <c r="X888" i="17"/>
  <c r="AA888" i="17" s="1"/>
  <c r="X893" i="17"/>
  <c r="AA893" i="17" s="1"/>
  <c r="X1578" i="17"/>
  <c r="X2198" i="17"/>
  <c r="AA2198" i="17" s="1"/>
  <c r="X2551" i="17"/>
  <c r="X3029" i="17"/>
  <c r="X259" i="17"/>
  <c r="AA259" i="17" s="1"/>
  <c r="X1813" i="17"/>
  <c r="X2385" i="17"/>
  <c r="X1628" i="17"/>
  <c r="AA1628" i="17" s="1"/>
  <c r="X2110" i="17"/>
  <c r="X2443" i="17"/>
  <c r="AA2443" i="17" s="1"/>
  <c r="X1572" i="17"/>
  <c r="AA1572" i="17" s="1"/>
  <c r="X2049" i="17"/>
  <c r="AA2049" i="17" s="1"/>
  <c r="X2388" i="17"/>
  <c r="X1512" i="17"/>
  <c r="X1973" i="17"/>
  <c r="AA1973" i="17" s="1"/>
  <c r="X2360" i="17"/>
  <c r="AA2360" i="17" s="1"/>
  <c r="X814" i="17"/>
  <c r="AA814" i="17" s="1"/>
  <c r="X1769" i="17"/>
  <c r="AA1769" i="17" s="1"/>
  <c r="X2190" i="17"/>
  <c r="X2490" i="17"/>
  <c r="X1565" i="17"/>
  <c r="AA1565" i="17" s="1"/>
  <c r="X2010" i="17"/>
  <c r="X2409" i="17"/>
  <c r="X2694" i="17"/>
  <c r="AA2694" i="17" s="1"/>
  <c r="X3070" i="17"/>
  <c r="X3397" i="17"/>
  <c r="AA3397" i="17" s="1"/>
  <c r="X3630" i="17"/>
  <c r="X3906" i="17"/>
  <c r="X4122" i="17"/>
  <c r="X4374" i="17"/>
  <c r="AA4374" i="17" s="1"/>
  <c r="X4590" i="17"/>
  <c r="X4854" i="17"/>
  <c r="X1701" i="17"/>
  <c r="X2391" i="17"/>
  <c r="X2746" i="17"/>
  <c r="X3079" i="17"/>
  <c r="AA3079" i="17" s="1"/>
  <c r="X381" i="17"/>
  <c r="X311" i="17"/>
  <c r="X460" i="17"/>
  <c r="AA460" i="17" s="1"/>
  <c r="X1363" i="17"/>
  <c r="X339" i="17"/>
  <c r="AA339" i="17" s="1"/>
  <c r="X1365" i="17"/>
  <c r="X246" i="17"/>
  <c r="X543" i="17"/>
  <c r="AA543" i="17" s="1"/>
  <c r="X1611" i="17"/>
  <c r="AA1611" i="17" s="1"/>
  <c r="X1031" i="17"/>
  <c r="X1718" i="17"/>
  <c r="AA1718" i="17" s="1"/>
  <c r="X1471" i="17"/>
  <c r="X1372" i="17"/>
  <c r="X1229" i="17"/>
  <c r="AA1229" i="17" s="1"/>
  <c r="X1286" i="17"/>
  <c r="AA1286" i="17" s="1"/>
  <c r="X1922" i="17"/>
  <c r="AA1922" i="17" s="1"/>
  <c r="X2531" i="17"/>
  <c r="X1038" i="17"/>
  <c r="X353" i="17"/>
  <c r="X997" i="17"/>
  <c r="X1657" i="17"/>
  <c r="X2211" i="17"/>
  <c r="X2564" i="17"/>
  <c r="AA2564" i="17" s="1"/>
  <c r="X3041" i="17"/>
  <c r="AA3041" i="17" s="1"/>
  <c r="X643" i="17"/>
  <c r="AA643" i="17" s="1"/>
  <c r="X1999" i="17"/>
  <c r="AA1999" i="17" s="1"/>
  <c r="X2400" i="17"/>
  <c r="X1644" i="17"/>
  <c r="X2156" i="17"/>
  <c r="AA2156" i="17" s="1"/>
  <c r="X2457" i="17"/>
  <c r="X1593" i="17"/>
  <c r="X2081" i="17"/>
  <c r="X2516" i="17"/>
  <c r="AA2516" i="17" s="1"/>
  <c r="X1532" i="17"/>
  <c r="AA1532" i="17" s="1"/>
  <c r="X1989" i="17"/>
  <c r="AA1989" i="17" s="1"/>
  <c r="X2374" i="17"/>
  <c r="X919" i="17"/>
  <c r="AA919" i="17" s="1"/>
  <c r="X1786" i="17"/>
  <c r="X2204" i="17"/>
  <c r="X2589" i="17"/>
  <c r="X1584" i="17"/>
  <c r="X2041" i="17"/>
  <c r="AA2041" i="17" s="1"/>
  <c r="X2438" i="17"/>
  <c r="X2709" i="17"/>
  <c r="AA2709" i="17" s="1"/>
  <c r="X3083" i="17"/>
  <c r="AA3083" i="17" s="1"/>
  <c r="X3423" i="17"/>
  <c r="AA3423" i="17" s="1"/>
  <c r="X3642" i="17"/>
  <c r="X3918" i="17"/>
  <c r="X4134" i="17"/>
  <c r="AA4134" i="17" s="1"/>
  <c r="X4398" i="17"/>
  <c r="AA4398" i="17" s="1"/>
  <c r="X4602" i="17"/>
  <c r="AA4602" i="17" s="1"/>
  <c r="X4866" i="17"/>
  <c r="AA4866" i="17" s="1"/>
  <c r="X1735" i="17"/>
  <c r="X2419" i="17"/>
  <c r="X2778" i="17"/>
  <c r="AA2778" i="17" s="1"/>
  <c r="X3093" i="17"/>
  <c r="AA3093" i="17" s="1"/>
  <c r="X1424" i="17"/>
  <c r="X2133" i="17"/>
  <c r="AA2133" i="17" s="1"/>
  <c r="X2593" i="17"/>
  <c r="X2904" i="17"/>
  <c r="X3138" i="17"/>
  <c r="AA3138" i="17" s="1"/>
  <c r="X1669" i="17"/>
  <c r="X2193" i="17"/>
  <c r="X2688" i="17"/>
  <c r="AA2688" i="17" s="1"/>
  <c r="X2936" i="17"/>
  <c r="AA2936" i="17" s="1"/>
  <c r="X3224" i="17"/>
  <c r="AA3224" i="17" s="1"/>
  <c r="X1775" i="17"/>
  <c r="AA1775" i="17" s="1"/>
  <c r="X2396" i="17"/>
  <c r="X2736" i="17"/>
  <c r="X3039" i="17"/>
  <c r="X866" i="17"/>
  <c r="X2012" i="17"/>
  <c r="AA2012" i="17" s="1"/>
  <c r="X2482" i="17"/>
  <c r="AA2482" i="17" s="1"/>
  <c r="X2846" i="17"/>
  <c r="X3084" i="17"/>
  <c r="AA3084" i="17" s="1"/>
  <c r="X1583" i="17"/>
  <c r="X2118" i="17"/>
  <c r="X2648" i="17"/>
  <c r="AA2648" i="17" s="1"/>
  <c r="X2898" i="17"/>
  <c r="X3189" i="17"/>
  <c r="X3417" i="17"/>
  <c r="X3682" i="17"/>
  <c r="AA3682" i="17" s="1"/>
  <c r="X3891" i="17"/>
  <c r="AA3891" i="17" s="1"/>
  <c r="X4153" i="17"/>
  <c r="X4363" i="17"/>
  <c r="AA4363" i="17" s="1"/>
  <c r="X4624" i="17"/>
  <c r="AA4624" i="17" s="1"/>
  <c r="X4834" i="17"/>
  <c r="X5079" i="17"/>
  <c r="X1950" i="17"/>
  <c r="X2877" i="17"/>
  <c r="AA2877" i="17" s="1"/>
  <c r="X3294" i="17"/>
  <c r="X3592" i="17"/>
  <c r="AA3592" i="17" s="1"/>
  <c r="X3820" i="17"/>
  <c r="AA3820" i="17" s="1"/>
  <c r="X2320" i="17"/>
  <c r="AA2320" i="17" s="1"/>
  <c r="X2942" i="17"/>
  <c r="X3387" i="17"/>
  <c r="AA3387" i="17" s="1"/>
  <c r="X3622" i="17"/>
  <c r="X1449" i="17"/>
  <c r="X2492" i="17"/>
  <c r="AA2492" i="17" s="1"/>
  <c r="X3144" i="17"/>
  <c r="X3435" i="17"/>
  <c r="X3723" i="17"/>
  <c r="X1690" i="17"/>
  <c r="X2697" i="17"/>
  <c r="AA2697" i="17" s="1"/>
  <c r="X3146" i="17"/>
  <c r="X3421" i="17"/>
  <c r="AA3421" i="17" s="1"/>
  <c r="X3681" i="17"/>
  <c r="X1309" i="17"/>
  <c r="X2212" i="17"/>
  <c r="X2760" i="17"/>
  <c r="AA2760" i="17" s="1"/>
  <c r="X3119" i="17"/>
  <c r="X3361" i="17"/>
  <c r="X3540" i="17"/>
  <c r="AA3540" i="17" s="1"/>
  <c r="X3711" i="17"/>
  <c r="AA3711" i="17" s="1"/>
  <c r="X737" i="17"/>
  <c r="X2117" i="17"/>
  <c r="AA2117" i="17" s="1"/>
  <c r="X2710" i="17"/>
  <c r="X3073" i="17"/>
  <c r="AA3073" i="17" s="1"/>
  <c r="X3335" i="17"/>
  <c r="AA3335" i="17" s="1"/>
  <c r="X3516" i="17"/>
  <c r="X3687" i="17"/>
  <c r="AA3687" i="17" s="1"/>
  <c r="X3859" i="17"/>
  <c r="X4030" i="17"/>
  <c r="X4201" i="17"/>
  <c r="X4372" i="17"/>
  <c r="X393" i="17"/>
  <c r="AA393" i="17" s="1"/>
  <c r="X84" i="17"/>
  <c r="X484" i="17"/>
  <c r="X74" i="17"/>
  <c r="X363" i="17"/>
  <c r="X245" i="17"/>
  <c r="X318" i="17"/>
  <c r="AA318" i="17" s="1"/>
  <c r="X567" i="17"/>
  <c r="X1863" i="17"/>
  <c r="AA1863" i="17" s="1"/>
  <c r="X1104" i="17"/>
  <c r="AA1104" i="17" s="1"/>
  <c r="X1745" i="17"/>
  <c r="X137" i="17"/>
  <c r="X1396" i="17"/>
  <c r="AA1396" i="17" s="1"/>
  <c r="X1253" i="17"/>
  <c r="AA1253" i="17" s="1"/>
  <c r="X1310" i="17"/>
  <c r="X2014" i="17"/>
  <c r="AA2014" i="17" s="1"/>
  <c r="X2543" i="17"/>
  <c r="AA2543" i="17" s="1"/>
  <c r="X1086" i="17"/>
  <c r="X449" i="17"/>
  <c r="AA449" i="17" s="1"/>
  <c r="X1224" i="17"/>
  <c r="X1673" i="17"/>
  <c r="X2224" i="17"/>
  <c r="X2708" i="17"/>
  <c r="X3065" i="17"/>
  <c r="X1189" i="17"/>
  <c r="X2016" i="17"/>
  <c r="AA2016" i="17" s="1"/>
  <c r="X2414" i="17"/>
  <c r="X1662" i="17"/>
  <c r="X2173" i="17"/>
  <c r="AA2173" i="17" s="1"/>
  <c r="X2572" i="17"/>
  <c r="X1612" i="17"/>
  <c r="AA1612" i="17" s="1"/>
  <c r="X2096" i="17"/>
  <c r="X2530" i="17"/>
  <c r="X1554" i="17"/>
  <c r="AA1554" i="17" s="1"/>
  <c r="X2004" i="17"/>
  <c r="AA2004" i="17" s="1"/>
  <c r="X2389" i="17"/>
  <c r="X1422" i="17"/>
  <c r="X1802" i="17"/>
  <c r="X2233" i="17"/>
  <c r="AA2233" i="17" s="1"/>
  <c r="X391" i="17"/>
  <c r="X1603" i="17"/>
  <c r="X2057" i="17"/>
  <c r="AA2057" i="17" s="1"/>
  <c r="X2452" i="17"/>
  <c r="X2823" i="17"/>
  <c r="X3109" i="17"/>
  <c r="X3436" i="17"/>
  <c r="X3654" i="17"/>
  <c r="X3930" i="17"/>
  <c r="AA3930" i="17" s="1"/>
  <c r="X4146" i="17"/>
  <c r="AA4146" i="17" s="1"/>
  <c r="X4410" i="17"/>
  <c r="X4614" i="17"/>
  <c r="AA4614" i="17" s="1"/>
  <c r="X4878" i="17"/>
  <c r="X1770" i="17"/>
  <c r="AA1770" i="17" s="1"/>
  <c r="X2449" i="17"/>
  <c r="X2793" i="17"/>
  <c r="X3107" i="17"/>
  <c r="AA3107" i="17" s="1"/>
  <c r="X1474" i="17"/>
  <c r="X2164" i="17"/>
  <c r="X2608" i="17"/>
  <c r="AA2608" i="17" s="1"/>
  <c r="X2920" i="17"/>
  <c r="X3152" i="17"/>
  <c r="X1703" i="17"/>
  <c r="AA1703" i="17" s="1"/>
  <c r="X2222" i="17"/>
  <c r="X2703" i="17"/>
  <c r="X2953" i="17"/>
  <c r="X209" i="17"/>
  <c r="X1809" i="17"/>
  <c r="AA1809" i="17" s="1"/>
  <c r="X2425" i="17"/>
  <c r="X2751" i="17"/>
  <c r="AA2751" i="17" s="1"/>
  <c r="X3054" i="17"/>
  <c r="X1073" i="17"/>
  <c r="X2045" i="17"/>
  <c r="X2511" i="17"/>
  <c r="AA2511" i="17" s="1"/>
  <c r="X2861" i="17"/>
  <c r="X3098" i="17"/>
  <c r="X1618" i="17"/>
  <c r="X2149" i="17"/>
  <c r="X2664" i="17"/>
  <c r="X2913" i="17"/>
  <c r="AA2913" i="17" s="1"/>
  <c r="X3203" i="17"/>
  <c r="X3431" i="17"/>
  <c r="AA3431" i="17" s="1"/>
  <c r="X3695" i="17"/>
  <c r="AA3695" i="17" s="1"/>
  <c r="X3904" i="17"/>
  <c r="AA3904" i="17" s="1"/>
  <c r="X4166" i="17"/>
  <c r="AA4166" i="17" s="1"/>
  <c r="X4376" i="17"/>
  <c r="X4637" i="17"/>
  <c r="X4847" i="17"/>
  <c r="X5091" i="17"/>
  <c r="AA5091" i="17" s="1"/>
  <c r="X2013" i="17"/>
  <c r="AA2013" i="17" s="1"/>
  <c r="X2910" i="17"/>
  <c r="AA2910" i="17" s="1"/>
  <c r="X3309" i="17"/>
  <c r="AA3309" i="17" s="1"/>
  <c r="X3607" i="17"/>
  <c r="X3835" i="17"/>
  <c r="AA3835" i="17" s="1"/>
  <c r="X2377" i="17"/>
  <c r="X2972" i="17"/>
  <c r="AA2972" i="17" s="1"/>
  <c r="X3404" i="17"/>
  <c r="AA3404" i="17" s="1"/>
  <c r="X3636" i="17"/>
  <c r="X1540" i="17"/>
  <c r="AA1540" i="17" s="1"/>
  <c r="X453" i="17"/>
  <c r="X108" i="17"/>
  <c r="AA108" i="17" s="1"/>
  <c r="X760" i="17"/>
  <c r="AA760" i="17" s="1"/>
  <c r="X170" i="17"/>
  <c r="AA170" i="17" s="1"/>
  <c r="X411" i="17"/>
  <c r="X780" i="17"/>
  <c r="AA780" i="17" s="1"/>
  <c r="X390" i="17"/>
  <c r="X733" i="17"/>
  <c r="X1899" i="17"/>
  <c r="X85" i="17"/>
  <c r="X1889" i="17"/>
  <c r="AA1889" i="17" s="1"/>
  <c r="X185" i="17"/>
  <c r="X42" i="17"/>
  <c r="AA42" i="17" s="1"/>
  <c r="X1277" i="17"/>
  <c r="AA1277" i="17" s="1"/>
  <c r="X1358" i="17"/>
  <c r="X2119" i="17"/>
  <c r="AA2119" i="17" s="1"/>
  <c r="X2555" i="17"/>
  <c r="AA2555" i="17" s="1"/>
  <c r="X1128" i="17"/>
  <c r="X545" i="17"/>
  <c r="X589" i="17"/>
  <c r="X1689" i="17"/>
  <c r="X2237" i="17"/>
  <c r="X2721" i="17"/>
  <c r="X3125" i="17"/>
  <c r="X1266" i="17"/>
  <c r="AA1266" i="17" s="1"/>
  <c r="X2032" i="17"/>
  <c r="X2571" i="17"/>
  <c r="X1696" i="17"/>
  <c r="AA1696" i="17" s="1"/>
  <c r="X2187" i="17"/>
  <c r="AA2187" i="17" s="1"/>
  <c r="X2586" i="17"/>
  <c r="X1629" i="17"/>
  <c r="X2142" i="17"/>
  <c r="AA2142" i="17" s="1"/>
  <c r="X2545" i="17"/>
  <c r="X1681" i="17"/>
  <c r="AA1681" i="17" s="1"/>
  <c r="X2020" i="17"/>
  <c r="X2417" i="17"/>
  <c r="X1468" i="17"/>
  <c r="X1820" i="17"/>
  <c r="AA1820" i="17" s="1"/>
  <c r="X2247" i="17"/>
  <c r="X583" i="17"/>
  <c r="AA583" i="17" s="1"/>
  <c r="X1740" i="17"/>
  <c r="AA1740" i="17" s="1"/>
  <c r="X2088" i="17"/>
  <c r="AA2088" i="17" s="1"/>
  <c r="X2466" i="17"/>
  <c r="AA2466" i="17" s="1"/>
  <c r="X2837" i="17"/>
  <c r="X3122" i="17"/>
  <c r="X3450" i="17"/>
  <c r="AA3450" i="17" s="1"/>
  <c r="X3738" i="17"/>
  <c r="X3942" i="17"/>
  <c r="X4206" i="17"/>
  <c r="X4422" i="17"/>
  <c r="X4686" i="17"/>
  <c r="X4890" i="17"/>
  <c r="X1976" i="17"/>
  <c r="AA1976" i="17" s="1"/>
  <c r="X2477" i="17"/>
  <c r="X2872" i="17"/>
  <c r="X3136" i="17"/>
  <c r="X1668" i="17"/>
  <c r="X2192" i="17"/>
  <c r="X2686" i="17"/>
  <c r="X2935" i="17"/>
  <c r="AA2935" i="17" s="1"/>
  <c r="X3223" i="17"/>
  <c r="AA3223" i="17" s="1"/>
  <c r="X1738" i="17"/>
  <c r="AA1738" i="17" s="1"/>
  <c r="X2365" i="17"/>
  <c r="AA2365" i="17" s="1"/>
  <c r="X2718" i="17"/>
  <c r="X3024" i="17"/>
  <c r="X593" i="17"/>
  <c r="X1980" i="17"/>
  <c r="X2453" i="17"/>
  <c r="AA2453" i="17" s="1"/>
  <c r="X2829" i="17"/>
  <c r="X3068" i="17"/>
  <c r="X1525" i="17"/>
  <c r="AA1525" i="17" s="1"/>
  <c r="X2075" i="17"/>
  <c r="X2628" i="17"/>
  <c r="AA2628" i="17" s="1"/>
  <c r="X2876" i="17"/>
  <c r="X3169" i="17"/>
  <c r="X1652" i="17"/>
  <c r="X2294" i="17"/>
  <c r="AA2294" i="17" s="1"/>
  <c r="X2679" i="17"/>
  <c r="AA2679" i="17" s="1"/>
  <c r="X2988" i="17"/>
  <c r="AA2988" i="17" s="1"/>
  <c r="X3217" i="17"/>
  <c r="AA3217" i="17" s="1"/>
  <c r="X3499" i="17"/>
  <c r="X3708" i="17"/>
  <c r="AA3708" i="17" s="1"/>
  <c r="X3970" i="17"/>
  <c r="X4179" i="17"/>
  <c r="X4441" i="17"/>
  <c r="AA4441" i="17" s="1"/>
  <c r="X4651" i="17"/>
  <c r="X4911" i="17"/>
  <c r="X5103" i="17"/>
  <c r="AA5103" i="17" s="1"/>
  <c r="X2312" i="17"/>
  <c r="AA2312" i="17" s="1"/>
  <c r="X2941" i="17"/>
  <c r="X3386" i="17"/>
  <c r="AA3386" i="17" s="1"/>
  <c r="X3621" i="17"/>
  <c r="X1289" i="17"/>
  <c r="X2434" i="17"/>
  <c r="X3115" i="17"/>
  <c r="AA3115" i="17" s="1"/>
  <c r="X3419" i="17"/>
  <c r="X3707" i="17"/>
  <c r="X1617" i="17"/>
  <c r="X2726" i="17"/>
  <c r="AA2726" i="17" s="1"/>
  <c r="X3202" i="17"/>
  <c r="AA3202" i="17" s="1"/>
  <c r="X3523" i="17"/>
  <c r="AA3523" i="17" s="1"/>
  <c r="X3752" i="17"/>
  <c r="X1964" i="17"/>
  <c r="AA1964" i="17" s="1"/>
  <c r="X2758" i="17"/>
  <c r="AA2758" i="17" s="1"/>
  <c r="X3204" i="17"/>
  <c r="AA3204" i="17" s="1"/>
  <c r="X3481" i="17"/>
  <c r="X3710" i="17"/>
  <c r="AA3710" i="17" s="1"/>
  <c r="X1545" i="17"/>
  <c r="X2325" i="17"/>
  <c r="X2822" i="17"/>
  <c r="AA2822" i="17" s="1"/>
  <c r="X3177" i="17"/>
  <c r="X3392" i="17"/>
  <c r="AA3392" i="17" s="1"/>
  <c r="X3568" i="17"/>
  <c r="X3740" i="17"/>
  <c r="X1384" i="17"/>
  <c r="AA1384" i="17" s="1"/>
  <c r="X2235" i="17"/>
  <c r="AA2235" i="17" s="1"/>
  <c r="X2772" i="17"/>
  <c r="X3130" i="17"/>
  <c r="AA3130" i="17" s="1"/>
  <c r="X3366" i="17"/>
  <c r="X3544" i="17"/>
  <c r="X3716" i="17"/>
  <c r="AA3716" i="17" s="1"/>
  <c r="X3887" i="17"/>
  <c r="X4058" i="17"/>
  <c r="AA4058" i="17" s="1"/>
  <c r="X4229" i="17"/>
  <c r="X4401" i="17"/>
  <c r="X4573" i="17"/>
  <c r="X4744" i="17"/>
  <c r="X4914" i="17"/>
  <c r="AA4914" i="17" s="1"/>
  <c r="X5071" i="17"/>
  <c r="AA5071" i="17" s="1"/>
  <c r="X5221" i="17"/>
  <c r="X5365" i="17"/>
  <c r="X5509" i="17"/>
  <c r="X5653" i="17"/>
  <c r="AA5653" i="17" s="1"/>
  <c r="X403" i="17"/>
  <c r="X2700" i="17"/>
  <c r="X3330" i="17"/>
  <c r="X3684" i="17"/>
  <c r="X3951" i="17"/>
  <c r="AA3951" i="17" s="1"/>
  <c r="X4138" i="17"/>
  <c r="AA4138" i="17" s="1"/>
  <c r="X4325" i="17"/>
  <c r="AA4325" i="17" s="1"/>
  <c r="X4512" i="17"/>
  <c r="AA4512" i="17" s="1"/>
  <c r="X4699" i="17"/>
  <c r="AA4699" i="17" s="1"/>
  <c r="X4885" i="17"/>
  <c r="AA4885" i="17" s="1"/>
  <c r="X5059" i="17"/>
  <c r="X5223" i="17"/>
  <c r="X5380" i="17"/>
  <c r="AA5380" i="17" s="1"/>
  <c r="X5537" i="17"/>
  <c r="AA5537" i="17" s="1"/>
  <c r="X5694" i="17"/>
  <c r="X2570" i="17"/>
  <c r="AA2570" i="17" s="1"/>
  <c r="X3270" i="17"/>
  <c r="AA3270" i="17" s="1"/>
  <c r="X3627" i="17"/>
  <c r="AA3627" i="17" s="1"/>
  <c r="X3922" i="17"/>
  <c r="AA3922" i="17" s="1"/>
  <c r="X4108" i="17"/>
  <c r="X4295" i="17"/>
  <c r="X4483" i="17"/>
  <c r="AA4483" i="17" s="1"/>
  <c r="X4669" i="17"/>
  <c r="X4856" i="17"/>
  <c r="X5030" i="17"/>
  <c r="AA5030" i="17" s="1"/>
  <c r="X5198" i="17"/>
  <c r="X5355" i="17"/>
  <c r="AA5355" i="17" s="1"/>
  <c r="X5512" i="17"/>
  <c r="X5669" i="17"/>
  <c r="AA5669" i="17" s="1"/>
  <c r="X2348" i="17"/>
  <c r="AA2348" i="17" s="1"/>
  <c r="X3186" i="17"/>
  <c r="X3572" i="17"/>
  <c r="X3892" i="17"/>
  <c r="X4079" i="17"/>
  <c r="X4265" i="17"/>
  <c r="AA4265" i="17" s="1"/>
  <c r="X4452" i="17"/>
  <c r="AA4452" i="17" s="1"/>
  <c r="X4640" i="17"/>
  <c r="AA4640" i="17" s="1"/>
  <c r="X549" i="17"/>
  <c r="AA549" i="17" s="1"/>
  <c r="X132" i="17"/>
  <c r="AA132" i="17" s="1"/>
  <c r="X385" i="17"/>
  <c r="X218" i="17"/>
  <c r="X555" i="17"/>
  <c r="X793" i="17"/>
  <c r="AA793" i="17" s="1"/>
  <c r="X726" i="17"/>
  <c r="X773" i="17"/>
  <c r="AA773" i="17" s="1"/>
  <c r="X1911" i="17"/>
  <c r="AA1911" i="17" s="1"/>
  <c r="X849" i="17"/>
  <c r="X1902" i="17"/>
  <c r="X233" i="17"/>
  <c r="X90" i="17"/>
  <c r="AA90" i="17" s="1"/>
  <c r="X1325" i="17"/>
  <c r="AA1325" i="17" s="1"/>
  <c r="X1490" i="17"/>
  <c r="AA1490" i="17" s="1"/>
  <c r="X2132" i="17"/>
  <c r="AA2132" i="17" s="1"/>
  <c r="X2723" i="17"/>
  <c r="AA2723" i="17" s="1"/>
  <c r="X1169" i="17"/>
  <c r="X734" i="17"/>
  <c r="AA734" i="17" s="1"/>
  <c r="X914" i="17"/>
  <c r="AA914" i="17" s="1"/>
  <c r="X1704" i="17"/>
  <c r="AA1704" i="17" s="1"/>
  <c r="X2250" i="17"/>
  <c r="X2734" i="17"/>
  <c r="X3209" i="17"/>
  <c r="AA3209" i="17" s="1"/>
  <c r="X1313" i="17"/>
  <c r="AA1313" i="17" s="1"/>
  <c r="X2047" i="17"/>
  <c r="AA2047" i="17" s="1"/>
  <c r="X2585" i="17"/>
  <c r="X1712" i="17"/>
  <c r="X2201" i="17"/>
  <c r="AA2201" i="17" s="1"/>
  <c r="X295" i="17"/>
  <c r="X1782" i="17"/>
  <c r="X2159" i="17"/>
  <c r="X2559" i="17"/>
  <c r="AA2559" i="17" s="1"/>
  <c r="X1715" i="17"/>
  <c r="AA1715" i="17" s="1"/>
  <c r="X2035" i="17"/>
  <c r="AA2035" i="17" s="1"/>
  <c r="X2431" i="17"/>
  <c r="AA2431" i="17" s="1"/>
  <c r="X1492" i="17"/>
  <c r="X1957" i="17"/>
  <c r="AA1957" i="17" s="1"/>
  <c r="X2275" i="17"/>
  <c r="X756" i="17"/>
  <c r="X1757" i="17"/>
  <c r="AA1757" i="17" s="1"/>
  <c r="X2104" i="17"/>
  <c r="AA2104" i="17" s="1"/>
  <c r="X2480" i="17"/>
  <c r="AA2480" i="17" s="1"/>
  <c r="X2851" i="17"/>
  <c r="X3201" i="17"/>
  <c r="X3462" i="17"/>
  <c r="X3750" i="17"/>
  <c r="X3966" i="17"/>
  <c r="X4218" i="17"/>
  <c r="AA4218" i="17" s="1"/>
  <c r="X4434" i="17"/>
  <c r="AA4434" i="17" s="1"/>
  <c r="X4698" i="17"/>
  <c r="X115" i="17"/>
  <c r="AA115" i="17" s="1"/>
  <c r="X2006" i="17"/>
  <c r="AA2006" i="17" s="1"/>
  <c r="X2505" i="17"/>
  <c r="X2887" i="17"/>
  <c r="X3151" i="17"/>
  <c r="X128" i="17"/>
  <c r="X706" i="17"/>
  <c r="AA706" i="17" s="1"/>
  <c r="X292" i="17"/>
  <c r="X908" i="17"/>
  <c r="X1100" i="17"/>
  <c r="AA1100" i="17" s="1"/>
  <c r="X1221" i="17"/>
  <c r="X30" i="17"/>
  <c r="X1211" i="17"/>
  <c r="X1383" i="17"/>
  <c r="AA1383" i="17" s="1"/>
  <c r="X926" i="17"/>
  <c r="AA926" i="17" s="1"/>
  <c r="X1430" i="17"/>
  <c r="X1007" i="17"/>
  <c r="X1108" i="17"/>
  <c r="X1157" i="17"/>
  <c r="X889" i="17"/>
  <c r="X1778" i="17"/>
  <c r="X2399" i="17"/>
  <c r="X2891" i="17"/>
  <c r="X541" i="17"/>
  <c r="X788" i="17"/>
  <c r="AA788" i="17" s="1"/>
  <c r="X1518" i="17"/>
  <c r="X2029" i="17"/>
  <c r="X2525" i="17"/>
  <c r="X3005" i="17"/>
  <c r="X3329" i="17"/>
  <c r="X1711" i="17"/>
  <c r="AA1711" i="17" s="1"/>
  <c r="X2357" i="17"/>
  <c r="X1592" i="17"/>
  <c r="AA1592" i="17" s="1"/>
  <c r="X1985" i="17"/>
  <c r="AA1985" i="17" s="1"/>
  <c r="X2401" i="17"/>
  <c r="X1531" i="17"/>
  <c r="X1903" i="17"/>
  <c r="X2359" i="17"/>
  <c r="X1416" i="17"/>
  <c r="AA1416" i="17" s="1"/>
  <c r="X1938" i="17"/>
  <c r="X2246" i="17"/>
  <c r="X498" i="17"/>
  <c r="AA498" i="17" s="1"/>
  <c r="X1734" i="17"/>
  <c r="X2068" i="17"/>
  <c r="X2462" i="17"/>
  <c r="AA2462" i="17" s="1"/>
  <c r="X1520" i="17"/>
  <c r="X1979" i="17"/>
  <c r="X2295" i="17"/>
  <c r="AA2295" i="17" s="1"/>
  <c r="X2666" i="17"/>
  <c r="AA2666" i="17" s="1"/>
  <c r="X3031" i="17"/>
  <c r="X3306" i="17"/>
  <c r="X3606" i="17"/>
  <c r="X3834" i="17"/>
  <c r="AA3834" i="17" s="1"/>
  <c r="X4086" i="17"/>
  <c r="X4302" i="17"/>
  <c r="AA4302" i="17" s="1"/>
  <c r="X4566" i="17"/>
  <c r="X4770" i="17"/>
  <c r="X1632" i="17"/>
  <c r="AA1632" i="17" s="1"/>
  <c r="X2191" i="17"/>
  <c r="AA2191" i="17" s="1"/>
  <c r="X2716" i="17"/>
  <c r="AA2716" i="17" s="1"/>
  <c r="X2994" i="17"/>
  <c r="AA2994" i="17" s="1"/>
  <c r="X1050" i="17"/>
  <c r="AA1050" i="17" s="1"/>
  <c r="X1907" i="17"/>
  <c r="X2506" i="17"/>
  <c r="AA2506" i="17" s="1"/>
  <c r="X2796" i="17"/>
  <c r="AA2796" i="17" s="1"/>
  <c r="X3094" i="17"/>
  <c r="AA3094" i="17" s="1"/>
  <c r="X1338" i="17"/>
  <c r="X2102" i="17"/>
  <c r="X2565" i="17"/>
  <c r="AA2565" i="17" s="1"/>
  <c r="X2889" i="17"/>
  <c r="AA2889" i="17" s="1"/>
  <c r="X3124" i="17"/>
  <c r="X1672" i="17"/>
  <c r="X2196" i="17"/>
  <c r="AA2196" i="17" s="1"/>
  <c r="X2689" i="17"/>
  <c r="X2938" i="17"/>
  <c r="X3225" i="17"/>
  <c r="AA3225" i="17" s="1"/>
  <c r="X1776" i="17"/>
  <c r="X2397" i="17"/>
  <c r="AA2397" i="17" s="1"/>
  <c r="X2737" i="17"/>
  <c r="X3040" i="17"/>
  <c r="X959" i="17"/>
  <c r="AA959" i="17" s="1"/>
  <c r="X2024" i="17"/>
  <c r="X2493" i="17"/>
  <c r="X2850" i="17"/>
  <c r="AA2850" i="17" s="1"/>
  <c r="X3088" i="17"/>
  <c r="X3374" i="17"/>
  <c r="AA3374" i="17" s="1"/>
  <c r="X3590" i="17"/>
  <c r="X3852" i="17"/>
  <c r="X4061" i="17"/>
  <c r="X4323" i="17"/>
  <c r="AA4323" i="17" s="1"/>
  <c r="X4533" i="17"/>
  <c r="X4795" i="17"/>
  <c r="X4995" i="17"/>
  <c r="X1744" i="17"/>
  <c r="X2660" i="17"/>
  <c r="AA2660" i="17" s="1"/>
  <c r="X3247" i="17"/>
  <c r="AA3247" i="17" s="1"/>
  <c r="X3492" i="17"/>
  <c r="X3778" i="17"/>
  <c r="X1890" i="17"/>
  <c r="X2848" i="17"/>
  <c r="X3278" i="17"/>
  <c r="AA3278" i="17" s="1"/>
  <c r="X3579" i="17"/>
  <c r="X3807" i="17"/>
  <c r="X2321" i="17"/>
  <c r="AA2321" i="17" s="1"/>
  <c r="X2943" i="17"/>
  <c r="AA2943" i="17" s="1"/>
  <c r="X3390" i="17"/>
  <c r="AA3390" i="17" s="1"/>
  <c r="X3623" i="17"/>
  <c r="X1453" i="17"/>
  <c r="AA1453" i="17" s="1"/>
  <c r="X2439" i="17"/>
  <c r="X3061" i="17"/>
  <c r="X3375" i="17"/>
  <c r="AA3375" i="17" s="1"/>
  <c r="X3596" i="17"/>
  <c r="X3853" i="17"/>
  <c r="X2028" i="17"/>
  <c r="AA2028" i="17" s="1"/>
  <c r="X2667" i="17"/>
  <c r="AA2667" i="17" s="1"/>
  <c r="X3034" i="17"/>
  <c r="X3313" i="17"/>
  <c r="X3496" i="17"/>
  <c r="X3668" i="17"/>
  <c r="AA3668" i="17" s="1"/>
  <c r="X3840" i="17"/>
  <c r="AA3840" i="17" s="1"/>
  <c r="X1926" i="17"/>
  <c r="X2616" i="17"/>
  <c r="AA2616" i="17" s="1"/>
  <c r="X2987" i="17"/>
  <c r="X3287" i="17"/>
  <c r="X3473" i="17"/>
  <c r="X3645" i="17"/>
  <c r="X3816" i="17"/>
  <c r="AA3816" i="17" s="1"/>
  <c r="X3987" i="17"/>
  <c r="X4159" i="17"/>
  <c r="AA4159" i="17" s="1"/>
  <c r="X4330" i="17"/>
  <c r="X4501" i="17"/>
  <c r="X4672" i="17"/>
  <c r="X4844" i="17"/>
  <c r="X5005" i="17"/>
  <c r="X5161" i="17"/>
  <c r="X5305" i="17"/>
  <c r="X5449" i="17"/>
  <c r="X5593" i="17"/>
  <c r="X5737" i="17"/>
  <c r="AA5737" i="17" s="1"/>
  <c r="X2213" i="17"/>
  <c r="X3120" i="17"/>
  <c r="AA3120" i="17" s="1"/>
  <c r="X3541" i="17"/>
  <c r="AA3541" i="17" s="1"/>
  <c r="X3874" i="17"/>
  <c r="X4060" i="17"/>
  <c r="X4248" i="17"/>
  <c r="AA4248" i="17" s="1"/>
  <c r="X4435" i="17"/>
  <c r="AA4435" i="17" s="1"/>
  <c r="X4621" i="17"/>
  <c r="AA4621" i="17" s="1"/>
  <c r="X4809" i="17"/>
  <c r="AA4809" i="17" s="1"/>
  <c r="X4987" i="17"/>
  <c r="X5157" i="17"/>
  <c r="X5314" i="17"/>
  <c r="X5471" i="17"/>
  <c r="X5628" i="17"/>
  <c r="X1982" i="17"/>
  <c r="X3013" i="17"/>
  <c r="X3484" i="17"/>
  <c r="AA3484" i="17" s="1"/>
  <c r="X3828" i="17"/>
  <c r="AA3828" i="17" s="1"/>
  <c r="X4031" i="17"/>
  <c r="X4217" i="17"/>
  <c r="AA4217" i="17" s="1"/>
  <c r="X4405" i="17"/>
  <c r="X4592" i="17"/>
  <c r="X4778" i="17"/>
  <c r="AA4778" i="17" s="1"/>
  <c r="X4960" i="17"/>
  <c r="AA4960" i="17" s="1"/>
  <c r="X5131" i="17"/>
  <c r="X5289" i="17"/>
  <c r="X5446" i="17"/>
  <c r="AA5446" i="17" s="1"/>
  <c r="X5603" i="17"/>
  <c r="X1717" i="17"/>
  <c r="AA1717" i="17" s="1"/>
  <c r="X2896" i="17"/>
  <c r="AA2896" i="17" s="1"/>
  <c r="X3427" i="17"/>
  <c r="X3771" i="17"/>
  <c r="AA3771" i="17" s="1"/>
  <c r="X4000" i="17"/>
  <c r="AA4000" i="17" s="1"/>
  <c r="X4188" i="17"/>
  <c r="X4375" i="17"/>
  <c r="X4562" i="17"/>
  <c r="X130" i="17"/>
  <c r="X457" i="17"/>
  <c r="AA457" i="17" s="1"/>
  <c r="X699" i="17"/>
  <c r="AA699" i="17" s="1"/>
  <c r="X1055" i="17"/>
  <c r="X1935" i="17"/>
  <c r="AA1935" i="17" s="1"/>
  <c r="X745" i="17"/>
  <c r="AA745" i="17" s="1"/>
  <c r="X186" i="17"/>
  <c r="X1517" i="17"/>
  <c r="X2747" i="17"/>
  <c r="AA2747" i="17" s="1"/>
  <c r="X1048" i="17"/>
  <c r="X1893" i="17"/>
  <c r="X2826" i="17"/>
  <c r="X1625" i="17"/>
  <c r="X475" i="17"/>
  <c r="X2229" i="17"/>
  <c r="AA2229" i="17" s="1"/>
  <c r="X1817" i="17"/>
  <c r="AA1817" i="17" s="1"/>
  <c r="X113" i="17"/>
  <c r="X2175" i="17"/>
  <c r="AA2175" i="17" s="1"/>
  <c r="X1533" i="17"/>
  <c r="AA1533" i="17" s="1"/>
  <c r="X2376" i="17"/>
  <c r="X1790" i="17"/>
  <c r="X2509" i="17"/>
  <c r="X3240" i="17"/>
  <c r="AA3240" i="17" s="1"/>
  <c r="X3774" i="17"/>
  <c r="AA3774" i="17" s="1"/>
  <c r="X4254" i="17"/>
  <c r="AA4254" i="17" s="1"/>
  <c r="X4722" i="17"/>
  <c r="AA4722" i="17" s="1"/>
  <c r="X2069" i="17"/>
  <c r="AA2069" i="17" s="1"/>
  <c r="X2919" i="17"/>
  <c r="AA2919" i="17" s="1"/>
  <c r="X1702" i="17"/>
  <c r="AA1702" i="17" s="1"/>
  <c r="X2450" i="17"/>
  <c r="X2950" i="17"/>
  <c r="X1062" i="17"/>
  <c r="X2393" i="17"/>
  <c r="X2859" i="17"/>
  <c r="X865" i="17"/>
  <c r="X2136" i="17"/>
  <c r="X2845" i="17"/>
  <c r="AA2845" i="17" s="1"/>
  <c r="X3196" i="17"/>
  <c r="AA3196" i="17" s="1"/>
  <c r="X2107" i="17"/>
  <c r="AA2107" i="17" s="1"/>
  <c r="X2705" i="17"/>
  <c r="AA2705" i="17" s="1"/>
  <c r="X3183" i="17"/>
  <c r="X1961" i="17"/>
  <c r="X2696" i="17"/>
  <c r="X3060" i="17"/>
  <c r="AA3060" i="17" s="1"/>
  <c r="X3512" i="17"/>
  <c r="X3826" i="17"/>
  <c r="AA3826" i="17" s="1"/>
  <c r="X4192" i="17"/>
  <c r="X4507" i="17"/>
  <c r="X4923" i="17"/>
  <c r="X1606" i="17"/>
  <c r="X2971" i="17"/>
  <c r="X3464" i="17"/>
  <c r="X1448" i="17"/>
  <c r="AA1448" i="17" s="1"/>
  <c r="X2786" i="17"/>
  <c r="X3434" i="17"/>
  <c r="X3779" i="17"/>
  <c r="X2549" i="17"/>
  <c r="X3264" i="17"/>
  <c r="AA3264" i="17" s="1"/>
  <c r="X3609" i="17"/>
  <c r="AA3609" i="17" s="1"/>
  <c r="X1759" i="17"/>
  <c r="X2853" i="17"/>
  <c r="AA2853" i="17" s="1"/>
  <c r="X3359" i="17"/>
  <c r="X3696" i="17"/>
  <c r="AA3696" i="17" s="1"/>
  <c r="X1760" i="17"/>
  <c r="X2635" i="17"/>
  <c r="AA2635" i="17" s="1"/>
  <c r="X3147" i="17"/>
  <c r="X3439" i="17"/>
  <c r="X3653" i="17"/>
  <c r="X1145" i="17"/>
  <c r="X2406" i="17"/>
  <c r="X2959" i="17"/>
  <c r="AA2959" i="17" s="1"/>
  <c r="X3350" i="17"/>
  <c r="X3587" i="17"/>
  <c r="AA3587" i="17" s="1"/>
  <c r="X3802" i="17"/>
  <c r="X4044" i="17"/>
  <c r="X4273" i="17"/>
  <c r="X4487" i="17"/>
  <c r="X4701" i="17"/>
  <c r="X4901" i="17"/>
  <c r="AA4901" i="17" s="1"/>
  <c r="X5097" i="17"/>
  <c r="X5269" i="17"/>
  <c r="X5437" i="17"/>
  <c r="AA5437" i="17" s="1"/>
  <c r="X5617" i="17"/>
  <c r="X5785" i="17"/>
  <c r="X2824" i="17"/>
  <c r="X3455" i="17"/>
  <c r="AA3455" i="17" s="1"/>
  <c r="X538" i="17"/>
  <c r="AA538" i="17" s="1"/>
  <c r="X481" i="17"/>
  <c r="AA481" i="17" s="1"/>
  <c r="X897" i="17"/>
  <c r="X1067" i="17"/>
  <c r="X2019" i="17"/>
  <c r="AA2019" i="17" s="1"/>
  <c r="X771" i="17"/>
  <c r="AA771" i="17" s="1"/>
  <c r="X426" i="17"/>
  <c r="X1700" i="17"/>
  <c r="X2759" i="17"/>
  <c r="AA2759" i="17" s="1"/>
  <c r="X1096" i="17"/>
  <c r="AA1096" i="17" s="1"/>
  <c r="X1908" i="17"/>
  <c r="AA1908" i="17" s="1"/>
  <c r="X2839" i="17"/>
  <c r="X1643" i="17"/>
  <c r="X1110" i="17"/>
  <c r="X2358" i="17"/>
  <c r="X1834" i="17"/>
  <c r="X305" i="17"/>
  <c r="AA305" i="17" s="1"/>
  <c r="X2189" i="17"/>
  <c r="AA2189" i="17" s="1"/>
  <c r="X1555" i="17"/>
  <c r="X2404" i="17"/>
  <c r="X1808" i="17"/>
  <c r="X2623" i="17"/>
  <c r="AA2623" i="17" s="1"/>
  <c r="X3266" i="17"/>
  <c r="X3786" i="17"/>
  <c r="X4266" i="17"/>
  <c r="X4734" i="17"/>
  <c r="X2099" i="17"/>
  <c r="X2934" i="17"/>
  <c r="AA2934" i="17" s="1"/>
  <c r="X1737" i="17"/>
  <c r="X2478" i="17"/>
  <c r="AA2478" i="17" s="1"/>
  <c r="X2966" i="17"/>
  <c r="AA2966" i="17" s="1"/>
  <c r="X1236" i="17"/>
  <c r="X2422" i="17"/>
  <c r="AA2422" i="17" s="1"/>
  <c r="X2874" i="17"/>
  <c r="X1072" i="17"/>
  <c r="X2167" i="17"/>
  <c r="X2860" i="17"/>
  <c r="X3211" i="17"/>
  <c r="X2137" i="17"/>
  <c r="AA2137" i="17" s="1"/>
  <c r="X2720" i="17"/>
  <c r="X3198" i="17"/>
  <c r="X1993" i="17"/>
  <c r="X2712" i="17"/>
  <c r="X3074" i="17"/>
  <c r="X3525" i="17"/>
  <c r="X3839" i="17"/>
  <c r="AA3839" i="17" s="1"/>
  <c r="X4205" i="17"/>
  <c r="X4520" i="17"/>
  <c r="X4935" i="17"/>
  <c r="AA4935" i="17" s="1"/>
  <c r="X1676" i="17"/>
  <c r="X2999" i="17"/>
  <c r="X3478" i="17"/>
  <c r="X1534" i="17"/>
  <c r="AA1534" i="17" s="1"/>
  <c r="X2817" i="17"/>
  <c r="AA2817" i="17" s="1"/>
  <c r="X3451" i="17"/>
  <c r="AA3451" i="17" s="1"/>
  <c r="X3793" i="17"/>
  <c r="X2756" i="17"/>
  <c r="AA2756" i="17" s="1"/>
  <c r="X3342" i="17"/>
  <c r="X3694" i="17"/>
  <c r="AA3694" i="17" s="1"/>
  <c r="X2089" i="17"/>
  <c r="X2884" i="17"/>
  <c r="AA2884" i="17" s="1"/>
  <c r="X3391" i="17"/>
  <c r="AA3391" i="17" s="1"/>
  <c r="X3724" i="17"/>
  <c r="X1828" i="17"/>
  <c r="X2698" i="17"/>
  <c r="X3205" i="17"/>
  <c r="X3454" i="17"/>
  <c r="AA3454" i="17" s="1"/>
  <c r="X3683" i="17"/>
  <c r="X1494" i="17"/>
  <c r="X2464" i="17"/>
  <c r="AA2464" i="17" s="1"/>
  <c r="X3015" i="17"/>
  <c r="AA3015" i="17" s="1"/>
  <c r="X3381" i="17"/>
  <c r="AA3381" i="17" s="1"/>
  <c r="X3601" i="17"/>
  <c r="AA3601" i="17" s="1"/>
  <c r="X3830" i="17"/>
  <c r="X4072" i="17"/>
  <c r="X4287" i="17"/>
  <c r="X4515" i="17"/>
  <c r="X4715" i="17"/>
  <c r="AA4715" i="17" s="1"/>
  <c r="X4927" i="17"/>
  <c r="AA4927" i="17" s="1"/>
  <c r="X5110" i="17"/>
  <c r="X5281" i="17"/>
  <c r="X5461" i="17"/>
  <c r="X5629" i="17"/>
  <c r="AA5629" i="17" s="1"/>
  <c r="X1312" i="17"/>
  <c r="X2886" i="17"/>
  <c r="X3483" i="17"/>
  <c r="X3889" i="17"/>
  <c r="X4107" i="17"/>
  <c r="X4341" i="17"/>
  <c r="X4560" i="17"/>
  <c r="X4777" i="17"/>
  <c r="X5001" i="17"/>
  <c r="X5196" i="17"/>
  <c r="AA5196" i="17" s="1"/>
  <c r="X5393" i="17"/>
  <c r="AA5393" i="17" s="1"/>
  <c r="X5576" i="17"/>
  <c r="AA5576" i="17" s="1"/>
  <c r="X1710" i="17"/>
  <c r="AA1710" i="17" s="1"/>
  <c r="X3071" i="17"/>
  <c r="AA3071" i="17" s="1"/>
  <c r="X3571" i="17"/>
  <c r="AA3571" i="17" s="1"/>
  <c r="X3937" i="17"/>
  <c r="AA3937" i="17" s="1"/>
  <c r="X4155" i="17"/>
  <c r="X4373" i="17"/>
  <c r="X4607" i="17"/>
  <c r="X4825" i="17"/>
  <c r="X5046" i="17"/>
  <c r="AA5046" i="17" s="1"/>
  <c r="X5237" i="17"/>
  <c r="AA5237" i="17" s="1"/>
  <c r="X5420" i="17"/>
  <c r="X5616" i="17"/>
  <c r="X2116" i="17"/>
  <c r="X3239" i="17"/>
  <c r="AA3239" i="17" s="1"/>
  <c r="X3658" i="17"/>
  <c r="X3969" i="17"/>
  <c r="X4203" i="17"/>
  <c r="X4421" i="17"/>
  <c r="X4655" i="17"/>
  <c r="X4841" i="17"/>
  <c r="X5017" i="17"/>
  <c r="X5186" i="17"/>
  <c r="AA5186" i="17" s="1"/>
  <c r="X5343" i="17"/>
  <c r="X5500" i="17"/>
  <c r="X5657" i="17"/>
  <c r="X2239" i="17"/>
  <c r="X3132" i="17"/>
  <c r="X3545" i="17"/>
  <c r="AA3545" i="17" s="1"/>
  <c r="X3877" i="17"/>
  <c r="X4065" i="17"/>
  <c r="X4251" i="17"/>
  <c r="AA4251" i="17" s="1"/>
  <c r="X4438" i="17"/>
  <c r="X4625" i="17"/>
  <c r="AA4625" i="17" s="1"/>
  <c r="X4812" i="17"/>
  <c r="AA4812" i="17" s="1"/>
  <c r="X4990" i="17"/>
  <c r="X5160" i="17"/>
  <c r="X5318" i="17"/>
  <c r="X5475" i="17"/>
  <c r="X5632" i="17"/>
  <c r="X1997" i="17"/>
  <c r="AA1997" i="17" s="1"/>
  <c r="X682" i="17"/>
  <c r="X529" i="17"/>
  <c r="AA529" i="17" s="1"/>
  <c r="X1197" i="17"/>
  <c r="X1151" i="17"/>
  <c r="X2115" i="17"/>
  <c r="X902" i="17"/>
  <c r="X666" i="17"/>
  <c r="AA666" i="17" s="1"/>
  <c r="X1713" i="17"/>
  <c r="X2819" i="17"/>
  <c r="AA2819" i="17" s="1"/>
  <c r="X642" i="17"/>
  <c r="AA642" i="17" s="1"/>
  <c r="X1925" i="17"/>
  <c r="X2852" i="17"/>
  <c r="X1660" i="17"/>
  <c r="X1192" i="17"/>
  <c r="X2372" i="17"/>
  <c r="AA2372" i="17" s="1"/>
  <c r="X1852" i="17"/>
  <c r="AA1852" i="17" s="1"/>
  <c r="X1285" i="17"/>
  <c r="X2203" i="17"/>
  <c r="X1579" i="17"/>
  <c r="AA1579" i="17" s="1"/>
  <c r="X2418" i="17"/>
  <c r="AA2418" i="17" s="1"/>
  <c r="X1842" i="17"/>
  <c r="X2637" i="17"/>
  <c r="AA2637" i="17" s="1"/>
  <c r="X3279" i="17"/>
  <c r="X3798" i="17"/>
  <c r="X4278" i="17"/>
  <c r="AA4278" i="17" s="1"/>
  <c r="X4746" i="17"/>
  <c r="X2131" i="17"/>
  <c r="X2964" i="17"/>
  <c r="AA2964" i="17" s="1"/>
  <c r="X1772" i="17"/>
  <c r="X2535" i="17"/>
  <c r="X2980" i="17"/>
  <c r="X1602" i="17"/>
  <c r="X2451" i="17"/>
  <c r="X2906" i="17"/>
  <c r="AA2906" i="17" s="1"/>
  <c r="X1241" i="17"/>
  <c r="AA1241" i="17" s="1"/>
  <c r="X2338" i="17"/>
  <c r="AA2338" i="17" s="1"/>
  <c r="X2875" i="17"/>
  <c r="X210" i="17"/>
  <c r="X2168" i="17"/>
  <c r="AA2168" i="17" s="1"/>
  <c r="X2815" i="17"/>
  <c r="AA2815" i="17" s="1"/>
  <c r="X3212" i="17"/>
  <c r="X2056" i="17"/>
  <c r="AA2056" i="17" s="1"/>
  <c r="X2727" i="17"/>
  <c r="AA2727" i="17" s="1"/>
  <c r="X3159" i="17"/>
  <c r="X3538" i="17"/>
  <c r="AA3538" i="17" s="1"/>
  <c r="X3865" i="17"/>
  <c r="X4219" i="17"/>
  <c r="X4598" i="17"/>
  <c r="X694" i="17"/>
  <c r="X764" i="17"/>
  <c r="AA764" i="17" s="1"/>
  <c r="X1209" i="17"/>
  <c r="X1187" i="17"/>
  <c r="X874" i="17"/>
  <c r="X929" i="17"/>
  <c r="AA929" i="17" s="1"/>
  <c r="X714" i="17"/>
  <c r="X1765" i="17"/>
  <c r="X2879" i="17"/>
  <c r="AA2879" i="17" s="1"/>
  <c r="X735" i="17"/>
  <c r="X1956" i="17"/>
  <c r="AA1956" i="17" s="1"/>
  <c r="X2993" i="17"/>
  <c r="X1677" i="17"/>
  <c r="X1272" i="17"/>
  <c r="X2386" i="17"/>
  <c r="X1885" i="17"/>
  <c r="X1332" i="17"/>
  <c r="X2217" i="17"/>
  <c r="X1716" i="17"/>
  <c r="AA1716" i="17" s="1"/>
  <c r="X2448" i="17"/>
  <c r="X1859" i="17"/>
  <c r="AA1859" i="17" s="1"/>
  <c r="X2652" i="17"/>
  <c r="X3292" i="17"/>
  <c r="AA3292" i="17" s="1"/>
  <c r="X3822" i="17"/>
  <c r="AA3822" i="17" s="1"/>
  <c r="X4290" i="17"/>
  <c r="AA4290" i="17" s="1"/>
  <c r="X4758" i="17"/>
  <c r="AA4758" i="17" s="1"/>
  <c r="X2162" i="17"/>
  <c r="AA2162" i="17" s="1"/>
  <c r="X2979" i="17"/>
  <c r="AA2979" i="17" s="1"/>
  <c r="X1806" i="17"/>
  <c r="X2563" i="17"/>
  <c r="X3051" i="17"/>
  <c r="X1636" i="17"/>
  <c r="AA1636" i="17" s="1"/>
  <c r="X2479" i="17"/>
  <c r="X2921" i="17"/>
  <c r="X1566" i="17"/>
  <c r="AA1566" i="17" s="1"/>
  <c r="X2367" i="17"/>
  <c r="X2890" i="17"/>
  <c r="X594" i="17"/>
  <c r="AA594" i="17" s="1"/>
  <c r="X2311" i="17"/>
  <c r="AA2311" i="17" s="1"/>
  <c r="X2830" i="17"/>
  <c r="X3226" i="17"/>
  <c r="AA3226" i="17" s="1"/>
  <c r="X2087" i="17"/>
  <c r="X2804" i="17"/>
  <c r="AA2804" i="17" s="1"/>
  <c r="X3174" i="17"/>
  <c r="AA3174" i="17" s="1"/>
  <c r="X3551" i="17"/>
  <c r="AA3551" i="17" s="1"/>
  <c r="X3878" i="17"/>
  <c r="X4284" i="17"/>
  <c r="X4611" i="17"/>
  <c r="AA4611" i="17" s="1"/>
  <c r="X4959" i="17"/>
  <c r="AA4959" i="17" s="1"/>
  <c r="X1881" i="17"/>
  <c r="AA1881" i="17" s="1"/>
  <c r="X3170" i="17"/>
  <c r="AA3170" i="17" s="1"/>
  <c r="X3578" i="17"/>
  <c r="X1684" i="17"/>
  <c r="AA1684" i="17" s="1"/>
  <c r="X2911" i="17"/>
  <c r="X3536" i="17"/>
  <c r="AA3536" i="17" s="1"/>
  <c r="X1290" i="17"/>
  <c r="X2818" i="17"/>
  <c r="X3373" i="17"/>
  <c r="X3737" i="17"/>
  <c r="X2210" i="17"/>
  <c r="X3003" i="17"/>
  <c r="X3438" i="17"/>
  <c r="X3753" i="17"/>
  <c r="AA3753" i="17" s="1"/>
  <c r="X1965" i="17"/>
  <c r="X2791" i="17"/>
  <c r="AA2791" i="17" s="1"/>
  <c r="X3251" i="17"/>
  <c r="AA3251" i="17" s="1"/>
  <c r="X3482" i="17"/>
  <c r="X3725" i="17"/>
  <c r="X1651" i="17"/>
  <c r="X2578" i="17"/>
  <c r="X3102" i="17"/>
  <c r="X3412" i="17"/>
  <c r="AA3412" i="17" s="1"/>
  <c r="X3631" i="17"/>
  <c r="X3873" i="17"/>
  <c r="X4102" i="17"/>
  <c r="X4316" i="17"/>
  <c r="X4544" i="17"/>
  <c r="AA4544" i="17" s="1"/>
  <c r="X4759" i="17"/>
  <c r="AA4759" i="17" s="1"/>
  <c r="X4953" i="17"/>
  <c r="X5136" i="17"/>
  <c r="AA5136" i="17" s="1"/>
  <c r="X5317" i="17"/>
  <c r="X5485" i="17"/>
  <c r="X5665" i="17"/>
  <c r="X1693" i="17"/>
  <c r="X3007" i="17"/>
  <c r="X3569" i="17"/>
  <c r="AA3569" i="17" s="1"/>
  <c r="X3921" i="17"/>
  <c r="AA3921" i="17" s="1"/>
  <c r="X4154" i="17"/>
  <c r="AA4154" i="17" s="1"/>
  <c r="X4371" i="17"/>
  <c r="AA4371" i="17" s="1"/>
  <c r="X4591" i="17"/>
  <c r="X4824" i="17"/>
  <c r="AA4824" i="17" s="1"/>
  <c r="X5029" i="17"/>
  <c r="AA5029" i="17" s="1"/>
  <c r="X5236" i="17"/>
  <c r="X5419" i="17"/>
  <c r="X5602" i="17"/>
  <c r="X2108" i="17"/>
  <c r="AA2108" i="17" s="1"/>
  <c r="X3184" i="17"/>
  <c r="X3657" i="17"/>
  <c r="X3968" i="17"/>
  <c r="X4186" i="17"/>
  <c r="X4420" i="17"/>
  <c r="AA4420" i="17" s="1"/>
  <c r="X4639" i="17"/>
  <c r="AA4639" i="17" s="1"/>
  <c r="X4871" i="17"/>
  <c r="X5074" i="17"/>
  <c r="AA5074" i="17" s="1"/>
  <c r="X5263" i="17"/>
  <c r="X5459" i="17"/>
  <c r="X5643" i="17"/>
  <c r="X2463" i="17"/>
  <c r="AA2463" i="17" s="1"/>
  <c r="X3301" i="17"/>
  <c r="AA3301" i="17" s="1"/>
  <c r="X3715" i="17"/>
  <c r="AA3715" i="17" s="1"/>
  <c r="X4017" i="17"/>
  <c r="X4235" i="17"/>
  <c r="AA4235" i="17" s="1"/>
  <c r="X4468" i="17"/>
  <c r="AA4468" i="17" s="1"/>
  <c r="X4685" i="17"/>
  <c r="X4874" i="17"/>
  <c r="X5047" i="17"/>
  <c r="X718" i="17"/>
  <c r="X1339" i="17"/>
  <c r="X1293" i="17"/>
  <c r="X1379" i="17"/>
  <c r="X953" i="17"/>
  <c r="X1058" i="17"/>
  <c r="X1181" i="17"/>
  <c r="AA1181" i="17" s="1"/>
  <c r="X1792" i="17"/>
  <c r="AA1792" i="17" s="1"/>
  <c r="X933" i="17"/>
  <c r="AA933" i="17" s="1"/>
  <c r="X840" i="17"/>
  <c r="X2044" i="17"/>
  <c r="X3017" i="17"/>
  <c r="AA3017" i="17" s="1"/>
  <c r="X1796" i="17"/>
  <c r="X1609" i="17"/>
  <c r="X2415" i="17"/>
  <c r="X2034" i="17"/>
  <c r="X1441" i="17"/>
  <c r="X2260" i="17"/>
  <c r="X1750" i="17"/>
  <c r="X2476" i="17"/>
  <c r="X1994" i="17"/>
  <c r="AA1994" i="17" s="1"/>
  <c r="X2680" i="17"/>
  <c r="X3384" i="17"/>
  <c r="AA3384" i="17" s="1"/>
  <c r="X3894" i="17"/>
  <c r="X4362" i="17"/>
  <c r="X4842" i="17"/>
  <c r="X2362" i="17"/>
  <c r="AA2362" i="17" s="1"/>
  <c r="X3064" i="17"/>
  <c r="AA3064" i="17" s="1"/>
  <c r="X1840" i="17"/>
  <c r="AA1840" i="17" s="1"/>
  <c r="X2702" i="17"/>
  <c r="AA2702" i="17" s="1"/>
  <c r="X3066" i="17"/>
  <c r="X1773" i="17"/>
  <c r="X2508" i="17"/>
  <c r="X3038" i="17"/>
  <c r="X1604" i="17"/>
  <c r="X2481" i="17"/>
  <c r="X2907" i="17"/>
  <c r="X1567" i="17"/>
  <c r="AA1567" i="17" s="1"/>
  <c r="X2340" i="17"/>
  <c r="AA2340" i="17" s="1"/>
  <c r="X2893" i="17"/>
  <c r="X379" i="17"/>
  <c r="X2322" i="17"/>
  <c r="AA2322" i="17" s="1"/>
  <c r="X2820" i="17"/>
  <c r="X3231" i="17"/>
  <c r="X3564" i="17"/>
  <c r="X3983" i="17"/>
  <c r="AA3983" i="17" s="1"/>
  <c r="X4297" i="17"/>
  <c r="X4664" i="17"/>
  <c r="X4971" i="17"/>
  <c r="AA4971" i="17" s="1"/>
  <c r="X2370" i="17"/>
  <c r="X3199" i="17"/>
  <c r="X3635" i="17"/>
  <c r="X1753" i="17"/>
  <c r="X3143" i="17"/>
  <c r="X3550" i="17"/>
  <c r="AA3550" i="17" s="1"/>
  <c r="X1685" i="17"/>
  <c r="AA1685" i="17" s="1"/>
  <c r="X2849" i="17"/>
  <c r="AA2849" i="17" s="1"/>
  <c r="X3405" i="17"/>
  <c r="X3766" i="17"/>
  <c r="X2268" i="17"/>
  <c r="AA2268" i="17" s="1"/>
  <c r="X3090" i="17"/>
  <c r="AA3090" i="17" s="1"/>
  <c r="X3509" i="17"/>
  <c r="X3767" i="17"/>
  <c r="AA3767" i="17" s="1"/>
  <c r="X2090" i="17"/>
  <c r="X2854" i="17"/>
  <c r="X3267" i="17"/>
  <c r="X3511" i="17"/>
  <c r="X3754" i="17"/>
  <c r="X1720" i="17"/>
  <c r="AA1720" i="17" s="1"/>
  <c r="X2647" i="17"/>
  <c r="X3158" i="17"/>
  <c r="X3428" i="17"/>
  <c r="X3659" i="17"/>
  <c r="X3901" i="17"/>
  <c r="X4116" i="17"/>
  <c r="X4344" i="17"/>
  <c r="AA4344" i="17" s="1"/>
  <c r="X4558" i="17"/>
  <c r="X4773" i="17"/>
  <c r="X4966" i="17"/>
  <c r="X5149" i="17"/>
  <c r="X5329" i="17"/>
  <c r="AA5329" i="17" s="1"/>
  <c r="X5497" i="17"/>
  <c r="AA5497" i="17" s="1"/>
  <c r="X5677" i="17"/>
  <c r="X1829" i="17"/>
  <c r="X3063" i="17"/>
  <c r="X144" i="17"/>
  <c r="X1124" i="17"/>
  <c r="AA1124" i="17" s="1"/>
  <c r="X1299" i="17"/>
  <c r="X329" i="17"/>
  <c r="AA329" i="17" s="1"/>
  <c r="X1504" i="17"/>
  <c r="X445" i="17"/>
  <c r="AA445" i="17" s="1"/>
  <c r="X2420" i="17"/>
  <c r="X2062" i="17"/>
  <c r="AA2062" i="17" s="1"/>
  <c r="X2002" i="17"/>
  <c r="AA2002" i="17" s="1"/>
  <c r="X2331" i="17"/>
  <c r="AA2331" i="17" s="1"/>
  <c r="X2475" i="17"/>
  <c r="X2290" i="17"/>
  <c r="AA2290" i="17" s="1"/>
  <c r="X2281" i="17"/>
  <c r="X3570" i="17"/>
  <c r="X4446" i="17"/>
  <c r="AA4446" i="17" s="1"/>
  <c r="X1667" i="17"/>
  <c r="X547" i="17"/>
  <c r="AA547" i="17" s="1"/>
  <c r="X2732" i="17"/>
  <c r="AA2732" i="17" s="1"/>
  <c r="X854" i="17"/>
  <c r="AA854" i="17" s="1"/>
  <c r="X2750" i="17"/>
  <c r="X1741" i="17"/>
  <c r="AA1741" i="17" s="1"/>
  <c r="X2922" i="17"/>
  <c r="AA2922" i="17" s="1"/>
  <c r="X1948" i="17"/>
  <c r="X3012" i="17"/>
  <c r="AA3012" i="17" s="1"/>
  <c r="X2379" i="17"/>
  <c r="X3046" i="17"/>
  <c r="X3734" i="17"/>
  <c r="X4349" i="17"/>
  <c r="X4947" i="17"/>
  <c r="X2598" i="17"/>
  <c r="AA2598" i="17" s="1"/>
  <c r="X3563" i="17"/>
  <c r="X2491" i="17"/>
  <c r="X3465" i="17"/>
  <c r="X2206" i="17"/>
  <c r="X3357" i="17"/>
  <c r="X970" i="17"/>
  <c r="AA970" i="17" s="1"/>
  <c r="X2914" i="17"/>
  <c r="AA2914" i="17" s="1"/>
  <c r="X3567" i="17"/>
  <c r="X1897" i="17"/>
  <c r="AA1897" i="17" s="1"/>
  <c r="X2976" i="17"/>
  <c r="AA2976" i="17" s="1"/>
  <c r="X3468" i="17"/>
  <c r="X3811" i="17"/>
  <c r="AA3811" i="17" s="1"/>
  <c r="X2521" i="17"/>
  <c r="X3256" i="17"/>
  <c r="X3615" i="17"/>
  <c r="X3959" i="17"/>
  <c r="AA3959" i="17" s="1"/>
  <c r="X4301" i="17"/>
  <c r="X4630" i="17"/>
  <c r="AA4630" i="17" s="1"/>
  <c r="X4940" i="17"/>
  <c r="X5209" i="17"/>
  <c r="AA5209" i="17" s="1"/>
  <c r="X5473" i="17"/>
  <c r="X5725" i="17"/>
  <c r="AA5725" i="17" s="1"/>
  <c r="X2948" i="17"/>
  <c r="X3712" i="17"/>
  <c r="AA3712" i="17" s="1"/>
  <c r="X4029" i="17"/>
  <c r="X4294" i="17"/>
  <c r="X4575" i="17"/>
  <c r="X4855" i="17"/>
  <c r="X5101" i="17"/>
  <c r="X5327" i="17"/>
  <c r="X5550" i="17"/>
  <c r="AA5550" i="17" s="1"/>
  <c r="X1847" i="17"/>
  <c r="AA1847" i="17" s="1"/>
  <c r="X3300" i="17"/>
  <c r="AA3300" i="17" s="1"/>
  <c r="X3770" i="17"/>
  <c r="X4078" i="17"/>
  <c r="X4342" i="17"/>
  <c r="AA4342" i="17" s="1"/>
  <c r="X4622" i="17"/>
  <c r="AA4622" i="17" s="1"/>
  <c r="X4903" i="17"/>
  <c r="X5145" i="17"/>
  <c r="X5368" i="17"/>
  <c r="AA5368" i="17" s="1"/>
  <c r="X5577" i="17"/>
  <c r="AA5577" i="17" s="1"/>
  <c r="X2234" i="17"/>
  <c r="AA2234" i="17" s="1"/>
  <c r="X3364" i="17"/>
  <c r="X3857" i="17"/>
  <c r="X4125" i="17"/>
  <c r="AA4125" i="17" s="1"/>
  <c r="X204" i="17"/>
  <c r="X627" i="17"/>
  <c r="AA627" i="17" s="1"/>
  <c r="X1311" i="17"/>
  <c r="X377" i="17"/>
  <c r="AA377" i="17" s="1"/>
  <c r="X2145" i="17"/>
  <c r="AA2145" i="17" s="1"/>
  <c r="X836" i="17"/>
  <c r="AA836" i="17" s="1"/>
  <c r="X2446" i="17"/>
  <c r="AA2446" i="17" s="1"/>
  <c r="X2077" i="17"/>
  <c r="X2215" i="17"/>
  <c r="X2345" i="17"/>
  <c r="X2560" i="17"/>
  <c r="AA2560" i="17" s="1"/>
  <c r="X861" i="17"/>
  <c r="X2309" i="17"/>
  <c r="AA2309" i="17" s="1"/>
  <c r="X3582" i="17"/>
  <c r="X4458" i="17"/>
  <c r="AA4458" i="17" s="1"/>
  <c r="X2037" i="17"/>
  <c r="X841" i="17"/>
  <c r="AA841" i="17" s="1"/>
  <c r="X2749" i="17"/>
  <c r="AA2749" i="17" s="1"/>
  <c r="X1807" i="17"/>
  <c r="X2765" i="17"/>
  <c r="AA2765" i="17" s="1"/>
  <c r="X2011" i="17"/>
  <c r="AA2011" i="17" s="1"/>
  <c r="X3011" i="17"/>
  <c r="X1981" i="17"/>
  <c r="X3026" i="17"/>
  <c r="X2408" i="17"/>
  <c r="X3246" i="17"/>
  <c r="AA3246" i="17" s="1"/>
  <c r="X3747" i="17"/>
  <c r="X4454" i="17"/>
  <c r="X4983" i="17"/>
  <c r="AA4983" i="17" s="1"/>
  <c r="X2629" i="17"/>
  <c r="X3649" i="17"/>
  <c r="AA3649" i="17" s="1"/>
  <c r="X2548" i="17"/>
  <c r="AA2548" i="17" s="1"/>
  <c r="X3565" i="17"/>
  <c r="X2264" i="17"/>
  <c r="AA2264" i="17" s="1"/>
  <c r="X3420" i="17"/>
  <c r="AA3420" i="17" s="1"/>
  <c r="X1308" i="17"/>
  <c r="X3118" i="17"/>
  <c r="X3581" i="17"/>
  <c r="X2153" i="17"/>
  <c r="AA2153" i="17" s="1"/>
  <c r="X3006" i="17"/>
  <c r="X3526" i="17"/>
  <c r="X3825" i="17"/>
  <c r="AA3825" i="17" s="1"/>
  <c r="X2678" i="17"/>
  <c r="X3272" i="17"/>
  <c r="X3673" i="17"/>
  <c r="X3973" i="17"/>
  <c r="AA3973" i="17" s="1"/>
  <c r="X4358" i="17"/>
  <c r="X4644" i="17"/>
  <c r="AA4644" i="17" s="1"/>
  <c r="X4979" i="17"/>
  <c r="X5233" i="17"/>
  <c r="X5521" i="17"/>
  <c r="X5749" i="17"/>
  <c r="AA5749" i="17" s="1"/>
  <c r="X3178" i="17"/>
  <c r="X3741" i="17"/>
  <c r="X4045" i="17"/>
  <c r="AA4045" i="17" s="1"/>
  <c r="X4309" i="17"/>
  <c r="X4606" i="17"/>
  <c r="X4870" i="17"/>
  <c r="X5116" i="17"/>
  <c r="AA5116" i="17" s="1"/>
  <c r="X5340" i="17"/>
  <c r="AA5340" i="17" s="1"/>
  <c r="X5563" i="17"/>
  <c r="X2227" i="17"/>
  <c r="X3333" i="17"/>
  <c r="X3799" i="17"/>
  <c r="X4093" i="17"/>
  <c r="X4357" i="17"/>
  <c r="AA4357" i="17" s="1"/>
  <c r="X4654" i="17"/>
  <c r="X4917" i="17"/>
  <c r="AA4917" i="17" s="1"/>
  <c r="X5158" i="17"/>
  <c r="X5381" i="17"/>
  <c r="AA5381" i="17" s="1"/>
  <c r="X5590" i="17"/>
  <c r="X2576" i="17"/>
  <c r="AA2576" i="17" s="1"/>
  <c r="X3395" i="17"/>
  <c r="AA3395" i="17" s="1"/>
  <c r="X3876" i="17"/>
  <c r="AA3876" i="17" s="1"/>
  <c r="X4141" i="17"/>
  <c r="AA4141" i="17" s="1"/>
  <c r="X4406" i="17"/>
  <c r="X4702" i="17"/>
  <c r="X4918" i="17"/>
  <c r="X5118" i="17"/>
  <c r="X5290" i="17"/>
  <c r="X5460" i="17"/>
  <c r="X5631" i="17"/>
  <c r="X2121" i="17"/>
  <c r="AA2121" i="17" s="1"/>
  <c r="X3190" i="17"/>
  <c r="AA3190" i="17" s="1"/>
  <c r="X3602" i="17"/>
  <c r="AA3602" i="17" s="1"/>
  <c r="X3924" i="17"/>
  <c r="AA3924" i="17" s="1"/>
  <c r="X4126" i="17"/>
  <c r="AA4126" i="17" s="1"/>
  <c r="X4329" i="17"/>
  <c r="X4532" i="17"/>
  <c r="X4735" i="17"/>
  <c r="X4933" i="17"/>
  <c r="AA4933" i="17" s="1"/>
  <c r="X5119" i="17"/>
  <c r="X5291" i="17"/>
  <c r="X5462" i="17"/>
  <c r="X5645" i="17"/>
  <c r="X2240" i="17"/>
  <c r="AA2240" i="17" s="1"/>
  <c r="X3133" i="17"/>
  <c r="X3547" i="17"/>
  <c r="AA3547" i="17" s="1"/>
  <c r="X3879" i="17"/>
  <c r="X4066" i="17"/>
  <c r="X4252" i="17"/>
  <c r="X4439" i="17"/>
  <c r="X4627" i="17"/>
  <c r="AA4627" i="17" s="1"/>
  <c r="X4813" i="17"/>
  <c r="AA4813" i="17" s="1"/>
  <c r="X4991" i="17"/>
  <c r="X5162" i="17"/>
  <c r="X5319" i="17"/>
  <c r="AA5319" i="17" s="1"/>
  <c r="X5476" i="17"/>
  <c r="X5633" i="17"/>
  <c r="X2052" i="17"/>
  <c r="X3043" i="17"/>
  <c r="X3501" i="17"/>
  <c r="AA3501" i="17" s="1"/>
  <c r="X3843" i="17"/>
  <c r="AA3843" i="17" s="1"/>
  <c r="X4040" i="17"/>
  <c r="X4226" i="17"/>
  <c r="X4413" i="17"/>
  <c r="AA4413" i="17" s="1"/>
  <c r="X4600" i="17"/>
  <c r="X4788" i="17"/>
  <c r="AA4788" i="17" s="1"/>
  <c r="X4968" i="17"/>
  <c r="X5140" i="17"/>
  <c r="AA5140" i="17" s="1"/>
  <c r="X5297" i="17"/>
  <c r="X5454" i="17"/>
  <c r="AA5454" i="17" s="1"/>
  <c r="X5611" i="17"/>
  <c r="X5768" i="17"/>
  <c r="X5914" i="17"/>
  <c r="X6058" i="17"/>
  <c r="X6202" i="17"/>
  <c r="X6346" i="17"/>
  <c r="X6490" i="17"/>
  <c r="X6634" i="17"/>
  <c r="AA6634" i="17" s="1"/>
  <c r="X6778" i="17"/>
  <c r="AA6778" i="17" s="1"/>
  <c r="X6922" i="17"/>
  <c r="AA6922" i="17" s="1"/>
  <c r="X7066" i="17"/>
  <c r="AA7066" i="17" s="1"/>
  <c r="X7210" i="17"/>
  <c r="X2584" i="17"/>
  <c r="X3634" i="17"/>
  <c r="X4113" i="17"/>
  <c r="X4488" i="17"/>
  <c r="X4862" i="17"/>
  <c r="X5202" i="17"/>
  <c r="AA5202" i="17" s="1"/>
  <c r="X5516" i="17"/>
  <c r="AA5516" i="17" s="1"/>
  <c r="X5777" i="17"/>
  <c r="X5935" i="17"/>
  <c r="X6092" i="17"/>
  <c r="AA6092" i="17" s="1"/>
  <c r="X6249" i="17"/>
  <c r="X6407" i="17"/>
  <c r="AA6407" i="17" s="1"/>
  <c r="X6564" i="17"/>
  <c r="X6721" i="17"/>
  <c r="AA6721" i="17" s="1"/>
  <c r="X1898" i="17"/>
  <c r="AA1898" i="17" s="1"/>
  <c r="X3469" i="17"/>
  <c r="X4021" i="17"/>
  <c r="X4395" i="17"/>
  <c r="AA4395" i="17" s="1"/>
  <c r="X4769" i="17"/>
  <c r="X5122" i="17"/>
  <c r="X5439" i="17"/>
  <c r="AA5439" i="17" s="1"/>
  <c r="X5735" i="17"/>
  <c r="AA5735" i="17" s="1"/>
  <c r="X5897" i="17"/>
  <c r="AA5897" i="17" s="1"/>
  <c r="X6054" i="17"/>
  <c r="X6211" i="17"/>
  <c r="AA6211" i="17" s="1"/>
  <c r="X6368" i="17"/>
  <c r="AA6368" i="17" s="1"/>
  <c r="X360" i="17"/>
  <c r="X806" i="17"/>
  <c r="X1431" i="17"/>
  <c r="X1035" i="17"/>
  <c r="X2158" i="17"/>
  <c r="X996" i="17"/>
  <c r="AA996" i="17" s="1"/>
  <c r="X2512" i="17"/>
  <c r="X2109" i="17"/>
  <c r="AA2109" i="17" s="1"/>
  <c r="X487" i="17"/>
  <c r="AA487" i="17" s="1"/>
  <c r="X2373" i="17"/>
  <c r="AA2373" i="17" s="1"/>
  <c r="X2588" i="17"/>
  <c r="X966" i="17"/>
  <c r="AA966" i="17" s="1"/>
  <c r="X2494" i="17"/>
  <c r="X3594" i="17"/>
  <c r="AA3594" i="17" s="1"/>
  <c r="X4518" i="17"/>
  <c r="AA4518" i="17" s="1"/>
  <c r="X2534" i="17"/>
  <c r="X1230" i="17"/>
  <c r="X2764" i="17"/>
  <c r="X1841" i="17"/>
  <c r="AA1841" i="17" s="1"/>
  <c r="X2844" i="17"/>
  <c r="X2042" i="17"/>
  <c r="AA2042" i="17" s="1"/>
  <c r="X3025" i="17"/>
  <c r="X2369" i="17"/>
  <c r="AA2369" i="17" s="1"/>
  <c r="X3055" i="17"/>
  <c r="X2437" i="17"/>
  <c r="X3260" i="17"/>
  <c r="X3813" i="17"/>
  <c r="X4467" i="17"/>
  <c r="AA4467" i="17" s="1"/>
  <c r="X5055" i="17"/>
  <c r="AA5055" i="17" s="1"/>
  <c r="X2816" i="17"/>
  <c r="X3663" i="17"/>
  <c r="X2599" i="17"/>
  <c r="X3593" i="17"/>
  <c r="AA3593" i="17" s="1"/>
  <c r="X2378" i="17"/>
  <c r="X3452" i="17"/>
  <c r="AA3452" i="17" s="1"/>
  <c r="X1544" i="17"/>
  <c r="AA1544" i="17" s="1"/>
  <c r="X3176" i="17"/>
  <c r="AA3176" i="17" s="1"/>
  <c r="X3610" i="17"/>
  <c r="X2269" i="17"/>
  <c r="X3062" i="17"/>
  <c r="X3554" i="17"/>
  <c r="X3854" i="17"/>
  <c r="AA3854" i="17" s="1"/>
  <c r="X2741" i="17"/>
  <c r="X3303" i="17"/>
  <c r="X3701" i="17"/>
  <c r="AA3701" i="17" s="1"/>
  <c r="X4001" i="17"/>
  <c r="AA4001" i="17" s="1"/>
  <c r="X4387" i="17"/>
  <c r="AA4387" i="17" s="1"/>
  <c r="X4658" i="17"/>
  <c r="X4992" i="17"/>
  <c r="X5245" i="17"/>
  <c r="X5533" i="17"/>
  <c r="AA5533" i="17" s="1"/>
  <c r="X5761" i="17"/>
  <c r="AA5761" i="17" s="1"/>
  <c r="X3235" i="17"/>
  <c r="AA3235" i="17" s="1"/>
  <c r="X3769" i="17"/>
  <c r="X4077" i="17"/>
  <c r="AA4077" i="17" s="1"/>
  <c r="X4356" i="17"/>
  <c r="X4636" i="17"/>
  <c r="AA4636" i="17" s="1"/>
  <c r="X4902" i="17"/>
  <c r="AA4902" i="17" s="1"/>
  <c r="X5130" i="17"/>
  <c r="AA5130" i="17" s="1"/>
  <c r="X5354" i="17"/>
  <c r="X5589" i="17"/>
  <c r="X2341" i="17"/>
  <c r="AA2341" i="17" s="1"/>
  <c r="X3363" i="17"/>
  <c r="X3856" i="17"/>
  <c r="AA3856" i="17" s="1"/>
  <c r="X4124" i="17"/>
  <c r="AA4124" i="17" s="1"/>
  <c r="X4390" i="17"/>
  <c r="AA4390" i="17" s="1"/>
  <c r="X4684" i="17"/>
  <c r="X4931" i="17"/>
  <c r="AA4931" i="17" s="1"/>
  <c r="X5171" i="17"/>
  <c r="X5394" i="17"/>
  <c r="AA5394" i="17" s="1"/>
  <c r="X5630" i="17"/>
  <c r="X2646" i="17"/>
  <c r="X3457" i="17"/>
  <c r="AA3457" i="17" s="1"/>
  <c r="X3908" i="17"/>
  <c r="X4156" i="17"/>
  <c r="X4437" i="17"/>
  <c r="X4718" i="17"/>
  <c r="X4932" i="17"/>
  <c r="X5132" i="17"/>
  <c r="AA5132" i="17" s="1"/>
  <c r="X5303" i="17"/>
  <c r="AA5303" i="17" s="1"/>
  <c r="X5474" i="17"/>
  <c r="AA5474" i="17" s="1"/>
  <c r="X5644" i="17"/>
  <c r="X2353" i="17"/>
  <c r="AA2353" i="17" s="1"/>
  <c r="X3242" i="17"/>
  <c r="AA3242" i="17" s="1"/>
  <c r="X3632" i="17"/>
  <c r="X3939" i="17"/>
  <c r="X4142" i="17"/>
  <c r="X4345" i="17"/>
  <c r="X4548" i="17"/>
  <c r="X4750" i="17"/>
  <c r="X4948" i="17"/>
  <c r="X5133" i="17"/>
  <c r="AA5133" i="17" s="1"/>
  <c r="X5304" i="17"/>
  <c r="X5488" i="17"/>
  <c r="AA5488" i="17" s="1"/>
  <c r="X5658" i="17"/>
  <c r="X2354" i="17"/>
  <c r="AA2354" i="17" s="1"/>
  <c r="X3191" i="17"/>
  <c r="X3575" i="17"/>
  <c r="X3895" i="17"/>
  <c r="X4081" i="17"/>
  <c r="X4268" i="17"/>
  <c r="AA4268" i="17" s="1"/>
  <c r="X4455" i="17"/>
  <c r="AA4455" i="17" s="1"/>
  <c r="X4642" i="17"/>
  <c r="AA4642" i="17" s="1"/>
  <c r="X4828" i="17"/>
  <c r="X5006" i="17"/>
  <c r="X5175" i="17"/>
  <c r="AA5175" i="17" s="1"/>
  <c r="X5332" i="17"/>
  <c r="AA5332" i="17" s="1"/>
  <c r="X5489" i="17"/>
  <c r="X5646" i="17"/>
  <c r="X2177" i="17"/>
  <c r="AA2177" i="17" s="1"/>
  <c r="X3100" i="17"/>
  <c r="X3529" i="17"/>
  <c r="AA3529" i="17" s="1"/>
  <c r="X3867" i="17"/>
  <c r="X4055" i="17"/>
  <c r="X4241" i="17"/>
  <c r="X4429" i="17"/>
  <c r="X4617" i="17"/>
  <c r="AA4617" i="17" s="1"/>
  <c r="X4803" i="17"/>
  <c r="X4982" i="17"/>
  <c r="X5153" i="17"/>
  <c r="AA5153" i="17" s="1"/>
  <c r="X5310" i="17"/>
  <c r="X5467" i="17"/>
  <c r="X5624" i="17"/>
  <c r="AA5624" i="17" s="1"/>
  <c r="X5781" i="17"/>
  <c r="AA5781" i="17" s="1"/>
  <c r="X5926" i="17"/>
  <c r="AA5926" i="17" s="1"/>
  <c r="X6070" i="17"/>
  <c r="X6214" i="17"/>
  <c r="X6358" i="17"/>
  <c r="AA6358" i="17" s="1"/>
  <c r="X6502" i="17"/>
  <c r="X6646" i="17"/>
  <c r="X6790" i="17"/>
  <c r="AA6790" i="17" s="1"/>
  <c r="X6934" i="17"/>
  <c r="X7078" i="17"/>
  <c r="X7222" i="17"/>
  <c r="X2715" i="17"/>
  <c r="X3691" i="17"/>
  <c r="AA3691" i="17" s="1"/>
  <c r="X4145" i="17"/>
  <c r="AA4145" i="17" s="1"/>
  <c r="X4519" i="17"/>
  <c r="X4893" i="17"/>
  <c r="AA4893" i="17" s="1"/>
  <c r="X5228" i="17"/>
  <c r="AA5228" i="17" s="1"/>
  <c r="X5542" i="17"/>
  <c r="AA5542" i="17" s="1"/>
  <c r="X5791" i="17"/>
  <c r="X5948" i="17"/>
  <c r="X6105" i="17"/>
  <c r="X6263" i="17"/>
  <c r="X6420" i="17"/>
  <c r="AA6420" i="17" s="1"/>
  <c r="X6577" i="17"/>
  <c r="AA6577" i="17" s="1"/>
  <c r="X6734" i="17"/>
  <c r="X2154" i="17"/>
  <c r="X3527" i="17"/>
  <c r="X4053" i="17"/>
  <c r="X4426" i="17"/>
  <c r="X4800" i="17"/>
  <c r="X5151" i="17"/>
  <c r="X5465" i="17"/>
  <c r="X5750" i="17"/>
  <c r="X5910" i="17"/>
  <c r="X6067" i="17"/>
  <c r="X6224" i="17"/>
  <c r="X6381" i="17"/>
  <c r="X6539" i="17"/>
  <c r="AA6539" i="17" s="1"/>
  <c r="X6696" i="17"/>
  <c r="AA6696" i="17" s="1"/>
  <c r="X1641" i="17"/>
  <c r="X3409" i="17"/>
  <c r="X3992" i="17"/>
  <c r="AA3992" i="17" s="1"/>
  <c r="X4366" i="17"/>
  <c r="AA4366" i="17" s="1"/>
  <c r="X4739" i="17"/>
  <c r="X5095" i="17"/>
  <c r="AA5095" i="17" s="1"/>
  <c r="X5414" i="17"/>
  <c r="X5722" i="17"/>
  <c r="X576" i="17"/>
  <c r="X898" i="17"/>
  <c r="X1923" i="17"/>
  <c r="X1060" i="17"/>
  <c r="X2171" i="17"/>
  <c r="AA2171" i="17" s="1"/>
  <c r="X967" i="17"/>
  <c r="X2538" i="17"/>
  <c r="X2257" i="17"/>
  <c r="X913" i="17"/>
  <c r="X2573" i="17"/>
  <c r="X114" i="17"/>
  <c r="X1068" i="17"/>
  <c r="X2866" i="17"/>
  <c r="AA2866" i="17" s="1"/>
  <c r="X3618" i="17"/>
  <c r="X4542" i="17"/>
  <c r="X2592" i="17"/>
  <c r="X1337" i="17"/>
  <c r="X2779" i="17"/>
  <c r="AA2779" i="17" s="1"/>
  <c r="X2009" i="17"/>
  <c r="AA2009" i="17" s="1"/>
  <c r="X3052" i="17"/>
  <c r="X2074" i="17"/>
  <c r="X3082" i="17"/>
  <c r="X2426" i="17"/>
  <c r="X3069" i="17"/>
  <c r="X2465" i="17"/>
  <c r="AA2465" i="17" s="1"/>
  <c r="X3331" i="17"/>
  <c r="X3996" i="17"/>
  <c r="AA3996" i="17" s="1"/>
  <c r="X4480" i="17"/>
  <c r="AA4480" i="17" s="1"/>
  <c r="X5067" i="17"/>
  <c r="AA5067" i="17" s="1"/>
  <c r="X2847" i="17"/>
  <c r="X3735" i="17"/>
  <c r="X2755" i="17"/>
  <c r="X3608" i="17"/>
  <c r="AA3608" i="17" s="1"/>
  <c r="X2436" i="17"/>
  <c r="AA2436" i="17" s="1"/>
  <c r="X3537" i="17"/>
  <c r="AA3537" i="17" s="1"/>
  <c r="X1620" i="17"/>
  <c r="X3232" i="17"/>
  <c r="AA3232" i="17" s="1"/>
  <c r="X3652" i="17"/>
  <c r="X2383" i="17"/>
  <c r="X3091" i="17"/>
  <c r="AA3091" i="17" s="1"/>
  <c r="X3583" i="17"/>
  <c r="AA3583" i="17" s="1"/>
  <c r="X3868" i="17"/>
  <c r="X2803" i="17"/>
  <c r="AA2803" i="17" s="1"/>
  <c r="X3320" i="17"/>
  <c r="X3730" i="17"/>
  <c r="AA3730" i="17" s="1"/>
  <c r="X4016" i="17"/>
  <c r="X4416" i="17"/>
  <c r="AA4416" i="17" s="1"/>
  <c r="X4687" i="17"/>
  <c r="X5018" i="17"/>
  <c r="X5257" i="17"/>
  <c r="X5545" i="17"/>
  <c r="AA5545" i="17" s="1"/>
  <c r="X5773" i="17"/>
  <c r="X3268" i="17"/>
  <c r="X3797" i="17"/>
  <c r="X4092" i="17"/>
  <c r="X4388" i="17"/>
  <c r="X4653" i="17"/>
  <c r="X4916" i="17"/>
  <c r="X5144" i="17"/>
  <c r="X5367" i="17"/>
  <c r="X5615" i="17"/>
  <c r="AA5615" i="17" s="1"/>
  <c r="X2455" i="17"/>
  <c r="AA2455" i="17" s="1"/>
  <c r="X3394" i="17"/>
  <c r="AA3394" i="17" s="1"/>
  <c r="X3875" i="17"/>
  <c r="X4139" i="17"/>
  <c r="AA4139" i="17" s="1"/>
  <c r="X4436" i="17"/>
  <c r="AA4436" i="17" s="1"/>
  <c r="X4700" i="17"/>
  <c r="X4945" i="17"/>
  <c r="X5184" i="17"/>
  <c r="X5407" i="17"/>
  <c r="X5656" i="17"/>
  <c r="AA5656" i="17" s="1"/>
  <c r="X2707" i="17"/>
  <c r="X3487" i="17"/>
  <c r="X3923" i="17"/>
  <c r="AA3923" i="17" s="1"/>
  <c r="X4172" i="17"/>
  <c r="X4484" i="17"/>
  <c r="AA4484" i="17" s="1"/>
  <c r="X4733" i="17"/>
  <c r="X4946" i="17"/>
  <c r="X5146" i="17"/>
  <c r="AA5146" i="17" s="1"/>
  <c r="X5316" i="17"/>
  <c r="X5487" i="17"/>
  <c r="X5670" i="17"/>
  <c r="AA5670" i="17" s="1"/>
  <c r="X2467" i="17"/>
  <c r="X3273" i="17"/>
  <c r="AA3273" i="17" s="1"/>
  <c r="X3660" i="17"/>
  <c r="X3955" i="17"/>
  <c r="X4157" i="17"/>
  <c r="AA4157" i="17" s="1"/>
  <c r="X4360" i="17"/>
  <c r="X4563" i="17"/>
  <c r="AA4563" i="17" s="1"/>
  <c r="X4765" i="17"/>
  <c r="AA4765" i="17" s="1"/>
  <c r="X4962" i="17"/>
  <c r="AA4962" i="17" s="1"/>
  <c r="X5147" i="17"/>
  <c r="AA5147" i="17" s="1"/>
  <c r="X5331" i="17"/>
  <c r="AA5331" i="17" s="1"/>
  <c r="X5501" i="17"/>
  <c r="X5671" i="17"/>
  <c r="AA5671" i="17" s="1"/>
  <c r="X2468" i="17"/>
  <c r="AA2468" i="17" s="1"/>
  <c r="X3243" i="17"/>
  <c r="AA3243" i="17" s="1"/>
  <c r="X3604" i="17"/>
  <c r="AA3604" i="17" s="1"/>
  <c r="X3910" i="17"/>
  <c r="X4096" i="17"/>
  <c r="X4283" i="17"/>
  <c r="X4471" i="17"/>
  <c r="X4657" i="17"/>
  <c r="X4845" i="17"/>
  <c r="X5021" i="17"/>
  <c r="X5188" i="17"/>
  <c r="X5345" i="17"/>
  <c r="AA5345" i="17" s="1"/>
  <c r="X5502" i="17"/>
  <c r="AA5502" i="17" s="1"/>
  <c r="X5659" i="17"/>
  <c r="X2292" i="17"/>
  <c r="AA2292" i="17" s="1"/>
  <c r="X3157" i="17"/>
  <c r="X3557" i="17"/>
  <c r="X3884" i="17"/>
  <c r="AA3884" i="17" s="1"/>
  <c r="X4070" i="17"/>
  <c r="X4257" i="17"/>
  <c r="AA4257" i="17" s="1"/>
  <c r="X4445" i="17"/>
  <c r="AA4445" i="17" s="1"/>
  <c r="X4632" i="17"/>
  <c r="X4819" i="17"/>
  <c r="X4997" i="17"/>
  <c r="X5166" i="17"/>
  <c r="X5323" i="17"/>
  <c r="AA5323" i="17" s="1"/>
  <c r="X5480" i="17"/>
  <c r="X5637" i="17"/>
  <c r="X5794" i="17"/>
  <c r="X5938" i="17"/>
  <c r="AA5938" i="17" s="1"/>
  <c r="X6082" i="17"/>
  <c r="X6226" i="17"/>
  <c r="AA6226" i="17" s="1"/>
  <c r="X6370" i="17"/>
  <c r="AA6370" i="17" s="1"/>
  <c r="X6514" i="17"/>
  <c r="X6658" i="17"/>
  <c r="X280" i="17"/>
  <c r="X937" i="17"/>
  <c r="AA937" i="17" s="1"/>
  <c r="X1081" i="17"/>
  <c r="X1324" i="17"/>
  <c r="AA1324" i="17" s="1"/>
  <c r="X2183" i="17"/>
  <c r="X1019" i="17"/>
  <c r="X2761" i="17"/>
  <c r="AA2761" i="17" s="1"/>
  <c r="X2285" i="17"/>
  <c r="AA2285" i="17" s="1"/>
  <c r="X1018" i="17"/>
  <c r="X1733" i="17"/>
  <c r="X690" i="17"/>
  <c r="AA690" i="17" s="1"/>
  <c r="X1476" i="17"/>
  <c r="X2881" i="17"/>
  <c r="X3762" i="17"/>
  <c r="X4554" i="17"/>
  <c r="X2670" i="17"/>
  <c r="AA2670" i="17" s="1"/>
  <c r="X1873" i="17"/>
  <c r="AA1873" i="17" s="1"/>
  <c r="X2873" i="17"/>
  <c r="X2039" i="17"/>
  <c r="AA2039" i="17" s="1"/>
  <c r="X3067" i="17"/>
  <c r="AA3067" i="17" s="1"/>
  <c r="X2105" i="17"/>
  <c r="AA2105" i="17" s="1"/>
  <c r="X3097" i="17"/>
  <c r="X2454" i="17"/>
  <c r="X750" i="17"/>
  <c r="AA750" i="17" s="1"/>
  <c r="X2618" i="17"/>
  <c r="X3346" i="17"/>
  <c r="X4009" i="17"/>
  <c r="AA4009" i="17" s="1"/>
  <c r="X4493" i="17"/>
  <c r="X5115" i="17"/>
  <c r="AA5115" i="17" s="1"/>
  <c r="X3027" i="17"/>
  <c r="X3749" i="17"/>
  <c r="X2880" i="17"/>
  <c r="AA2880" i="17" s="1"/>
  <c r="X3722" i="17"/>
  <c r="AA3722" i="17" s="1"/>
  <c r="X2788" i="17"/>
  <c r="X3552" i="17"/>
  <c r="AA3552" i="17" s="1"/>
  <c r="X2152" i="17"/>
  <c r="AA2152" i="17" s="1"/>
  <c r="X3250" i="17"/>
  <c r="AA3250" i="17" s="1"/>
  <c r="X3739" i="17"/>
  <c r="X2440" i="17"/>
  <c r="AA2440" i="17" s="1"/>
  <c r="X3234" i="17"/>
  <c r="AA3234" i="17" s="1"/>
  <c r="X3597" i="17"/>
  <c r="X1581" i="17"/>
  <c r="X2834" i="17"/>
  <c r="X3396" i="17"/>
  <c r="AA3396" i="17" s="1"/>
  <c r="X3744" i="17"/>
  <c r="X4087" i="17"/>
  <c r="X4430" i="17"/>
  <c r="X4730" i="17"/>
  <c r="X5032" i="17"/>
  <c r="AA5032" i="17" s="1"/>
  <c r="X5293" i="17"/>
  <c r="X5557" i="17"/>
  <c r="AA5557" i="17" s="1"/>
  <c r="X1546" i="17"/>
  <c r="X3299" i="17"/>
  <c r="X3827" i="17"/>
  <c r="AA3827" i="17" s="1"/>
  <c r="X4123" i="17"/>
  <c r="X4404" i="17"/>
  <c r="X4668" i="17"/>
  <c r="X4930" i="17"/>
  <c r="AA4930" i="17" s="1"/>
  <c r="X5170" i="17"/>
  <c r="X5406" i="17"/>
  <c r="X5642" i="17"/>
  <c r="X2645" i="17"/>
  <c r="X3426" i="17"/>
  <c r="X3890" i="17"/>
  <c r="AA3890" i="17" s="1"/>
  <c r="X4171" i="17"/>
  <c r="AA4171" i="17" s="1"/>
  <c r="X4451" i="17"/>
  <c r="AA4451" i="17" s="1"/>
  <c r="X4717" i="17"/>
  <c r="X4974" i="17"/>
  <c r="X5211" i="17"/>
  <c r="AA5211" i="17" s="1"/>
  <c r="X5433" i="17"/>
  <c r="X5682" i="17"/>
  <c r="AA5682" i="17" s="1"/>
  <c r="X2770" i="17"/>
  <c r="AA2770" i="17" s="1"/>
  <c r="X3515" i="17"/>
  <c r="X3938" i="17"/>
  <c r="X4220" i="17"/>
  <c r="AA4220" i="17" s="1"/>
  <c r="X4499" i="17"/>
  <c r="X4749" i="17"/>
  <c r="AA4749" i="17" s="1"/>
  <c r="X4961" i="17"/>
  <c r="AA4961" i="17" s="1"/>
  <c r="X5159" i="17"/>
  <c r="X5330" i="17"/>
  <c r="X5513" i="17"/>
  <c r="X5683" i="17"/>
  <c r="AA5683" i="17" s="1"/>
  <c r="X2582" i="17"/>
  <c r="X3304" i="17"/>
  <c r="X3688" i="17"/>
  <c r="AA3688" i="17" s="1"/>
  <c r="X3971" i="17"/>
  <c r="X4174" i="17"/>
  <c r="X4377" i="17"/>
  <c r="X4579" i="17"/>
  <c r="X4780" i="17"/>
  <c r="X4976" i="17"/>
  <c r="AA4976" i="17" s="1"/>
  <c r="X5174" i="17"/>
  <c r="AA5174" i="17" s="1"/>
  <c r="X5344" i="17"/>
  <c r="X5514" i="17"/>
  <c r="AA5514" i="17" s="1"/>
  <c r="X5684" i="17"/>
  <c r="AA5684" i="17" s="1"/>
  <c r="X2583" i="17"/>
  <c r="X3275" i="17"/>
  <c r="X3633" i="17"/>
  <c r="X3925" i="17"/>
  <c r="AA3925" i="17" s="1"/>
  <c r="X4112" i="17"/>
  <c r="X4299" i="17"/>
  <c r="X4486" i="17"/>
  <c r="X4673" i="17"/>
  <c r="X4861" i="17"/>
  <c r="X5035" i="17"/>
  <c r="X5201" i="17"/>
  <c r="X5358" i="17"/>
  <c r="X5515" i="17"/>
  <c r="AA5515" i="17" s="1"/>
  <c r="X5672" i="17"/>
  <c r="AA5672" i="17" s="1"/>
  <c r="X2405" i="17"/>
  <c r="AA2405" i="17" s="1"/>
  <c r="X3215" i="17"/>
  <c r="X3586" i="17"/>
  <c r="X3899" i="17"/>
  <c r="X4085" i="17"/>
  <c r="X4274" i="17"/>
  <c r="X4461" i="17"/>
  <c r="X4647" i="17"/>
  <c r="AA4647" i="17" s="1"/>
  <c r="X4835" i="17"/>
  <c r="AA4835" i="17" s="1"/>
  <c r="X5011" i="17"/>
  <c r="AA5011" i="17" s="1"/>
  <c r="X5179" i="17"/>
  <c r="AA5179" i="17" s="1"/>
  <c r="X5336" i="17"/>
  <c r="X5493" i="17"/>
  <c r="X5650" i="17"/>
  <c r="X5806" i="17"/>
  <c r="X5950" i="17"/>
  <c r="AA5950" i="17" s="1"/>
  <c r="X6094" i="17"/>
  <c r="X6238" i="17"/>
  <c r="X6382" i="17"/>
  <c r="X6526" i="17"/>
  <c r="AA6526" i="17" s="1"/>
  <c r="X6670" i="17"/>
  <c r="X6814" i="17"/>
  <c r="X6958" i="17"/>
  <c r="X7102" i="17"/>
  <c r="X7246" i="17"/>
  <c r="AA7246" i="17" s="1"/>
  <c r="X2963" i="17"/>
  <c r="X3805" i="17"/>
  <c r="X4208" i="17"/>
  <c r="AA4208" i="17" s="1"/>
  <c r="X4581" i="17"/>
  <c r="X4950" i="17"/>
  <c r="X5280" i="17"/>
  <c r="X5595" i="17"/>
  <c r="X5817" i="17"/>
  <c r="AA5817" i="17" s="1"/>
  <c r="X5975" i="17"/>
  <c r="AA5975" i="17" s="1"/>
  <c r="X6132" i="17"/>
  <c r="AA6132" i="17" s="1"/>
  <c r="X6289" i="17"/>
  <c r="X6446" i="17"/>
  <c r="AA6446" i="17" s="1"/>
  <c r="X6603" i="17"/>
  <c r="AA6603" i="17" s="1"/>
  <c r="X6760" i="17"/>
  <c r="AA6760" i="17" s="1"/>
  <c r="X2606" i="17"/>
  <c r="X3640" i="17"/>
  <c r="X4115" i="17"/>
  <c r="X4489" i="17"/>
  <c r="X4863" i="17"/>
  <c r="X5203" i="17"/>
  <c r="AA5203" i="17" s="1"/>
  <c r="X5517" i="17"/>
  <c r="AA5517" i="17" s="1"/>
  <c r="X5778" i="17"/>
  <c r="X5936" i="17"/>
  <c r="X6093" i="17"/>
  <c r="X6251" i="17"/>
  <c r="X6408" i="17"/>
  <c r="X6565" i="17"/>
  <c r="X6722" i="17"/>
  <c r="X2169" i="17"/>
  <c r="X3528" i="17"/>
  <c r="AA3528" i="17" s="1"/>
  <c r="X4054" i="17"/>
  <c r="X4427" i="17"/>
  <c r="X4802" i="17"/>
  <c r="AA4802" i="17" s="1"/>
  <c r="X5152" i="17"/>
  <c r="X5466" i="17"/>
  <c r="X5751" i="17"/>
  <c r="X476" i="17"/>
  <c r="X974" i="17"/>
  <c r="AA974" i="17" s="1"/>
  <c r="X995" i="17"/>
  <c r="X1915" i="17"/>
  <c r="X785" i="17"/>
  <c r="AA785" i="17" s="1"/>
  <c r="X1216" i="17"/>
  <c r="X2263" i="17"/>
  <c r="AA2263" i="17" s="1"/>
  <c r="X67" i="17"/>
  <c r="X1918" i="17"/>
  <c r="X2273" i="17"/>
  <c r="X2160" i="17"/>
  <c r="AA2160" i="17" s="1"/>
  <c r="X2051" i="17"/>
  <c r="X2238" i="17"/>
  <c r="AA2238" i="17" s="1"/>
  <c r="X3474" i="17"/>
  <c r="X4110" i="17"/>
  <c r="X1558" i="17"/>
  <c r="AA1558" i="17" s="1"/>
  <c r="X3179" i="17"/>
  <c r="X2421" i="17"/>
  <c r="X187" i="17"/>
  <c r="AA187" i="17" s="1"/>
  <c r="X2672" i="17"/>
  <c r="AA2672" i="17" s="1"/>
  <c r="X1638" i="17"/>
  <c r="AA1638" i="17" s="1"/>
  <c r="X2704" i="17"/>
  <c r="X1709" i="17"/>
  <c r="X2924" i="17"/>
  <c r="AA2924" i="17" s="1"/>
  <c r="X1927" i="17"/>
  <c r="X3016" i="17"/>
  <c r="X3669" i="17"/>
  <c r="AA3669" i="17" s="1"/>
  <c r="X4310" i="17"/>
  <c r="AA4310" i="17" s="1"/>
  <c r="X4808" i="17"/>
  <c r="X2484" i="17"/>
  <c r="AA2484" i="17" s="1"/>
  <c r="X3433" i="17"/>
  <c r="X2205" i="17"/>
  <c r="X3356" i="17"/>
  <c r="X1822" i="17"/>
  <c r="X3230" i="17"/>
  <c r="X3794" i="17"/>
  <c r="X2790" i="17"/>
  <c r="AA2790" i="17" s="1"/>
  <c r="X3539" i="17"/>
  <c r="AA3539" i="17" s="1"/>
  <c r="X1622" i="17"/>
  <c r="X2916" i="17"/>
  <c r="X3407" i="17"/>
  <c r="AA3407" i="17" s="1"/>
  <c r="X3782" i="17"/>
  <c r="X2293" i="17"/>
  <c r="AA2293" i="17" s="1"/>
  <c r="X3216" i="17"/>
  <c r="AA3216" i="17" s="1"/>
  <c r="X3559" i="17"/>
  <c r="AA3559" i="17" s="1"/>
  <c r="X3929" i="17"/>
  <c r="AA3929" i="17" s="1"/>
  <c r="X4244" i="17"/>
  <c r="X4601" i="17"/>
  <c r="X4872" i="17"/>
  <c r="X5185" i="17"/>
  <c r="X5413" i="17"/>
  <c r="AA5413" i="17" s="1"/>
  <c r="X5701" i="17"/>
  <c r="AA5701" i="17" s="1"/>
  <c r="X2636" i="17"/>
  <c r="AA2636" i="17" s="1"/>
  <c r="X3626" i="17"/>
  <c r="X3998" i="17"/>
  <c r="AA3998" i="17" s="1"/>
  <c r="X4263" i="17"/>
  <c r="X4527" i="17"/>
  <c r="X4792" i="17"/>
  <c r="X5073" i="17"/>
  <c r="X5288" i="17"/>
  <c r="X5511" i="17"/>
  <c r="AA5511" i="17" s="1"/>
  <c r="X1357" i="17"/>
  <c r="X3128" i="17"/>
  <c r="X3713" i="17"/>
  <c r="AA3713" i="17" s="1"/>
  <c r="X4046" i="17"/>
  <c r="X4311" i="17"/>
  <c r="AA4311" i="17" s="1"/>
  <c r="X4561" i="17"/>
  <c r="X4840" i="17"/>
  <c r="X5102" i="17"/>
  <c r="X5328" i="17"/>
  <c r="X5551" i="17"/>
  <c r="AA5551" i="17" s="1"/>
  <c r="X1855" i="17"/>
  <c r="AA1855" i="17" s="1"/>
  <c r="X3271" i="17"/>
  <c r="X3801" i="17"/>
  <c r="X4094" i="17"/>
  <c r="X4343" i="17"/>
  <c r="AA4343" i="17" s="1"/>
  <c r="X4608" i="17"/>
  <c r="AA4608" i="17" s="1"/>
  <c r="X4857" i="17"/>
  <c r="X5075" i="17"/>
  <c r="X5251" i="17"/>
  <c r="AA5251" i="17" s="1"/>
  <c r="X5421" i="17"/>
  <c r="X5591" i="17"/>
  <c r="X1724" i="17"/>
  <c r="X2961" i="17"/>
  <c r="X3489" i="17"/>
  <c r="X3860" i="17"/>
  <c r="X4080" i="17"/>
  <c r="AA4080" i="17" s="1"/>
  <c r="X4282" i="17"/>
  <c r="X4485" i="17"/>
  <c r="X4688" i="17"/>
  <c r="X4891" i="17"/>
  <c r="X5076" i="17"/>
  <c r="AA5076" i="17" s="1"/>
  <c r="X5252" i="17"/>
  <c r="X5422" i="17"/>
  <c r="AA5422" i="17" s="1"/>
  <c r="X5592" i="17"/>
  <c r="X1725" i="17"/>
  <c r="X2962" i="17"/>
  <c r="AA2962" i="17" s="1"/>
  <c r="X3461" i="17"/>
  <c r="AA3461" i="17" s="1"/>
  <c r="X3804" i="17"/>
  <c r="X4019" i="17"/>
  <c r="AA4019" i="17" s="1"/>
  <c r="X4207" i="17"/>
  <c r="X4393" i="17"/>
  <c r="X4580" i="17"/>
  <c r="X4766" i="17"/>
  <c r="AA4766" i="17" s="1"/>
  <c r="X4949" i="17"/>
  <c r="X5120" i="17"/>
  <c r="X5279" i="17"/>
  <c r="X5436" i="17"/>
  <c r="X5594" i="17"/>
  <c r="X1650" i="17"/>
  <c r="X2863" i="17"/>
  <c r="X3411" i="17"/>
  <c r="AA3411" i="17" s="1"/>
  <c r="X3757" i="17"/>
  <c r="X3993" i="17"/>
  <c r="AA3993" i="17" s="1"/>
  <c r="X4180" i="17"/>
  <c r="X4367" i="17"/>
  <c r="AA4367" i="17" s="1"/>
  <c r="X4553" i="17"/>
  <c r="X4740" i="17"/>
  <c r="X4925" i="17"/>
  <c r="AA4925" i="17" s="1"/>
  <c r="X5096" i="17"/>
  <c r="X5258" i="17"/>
  <c r="X5415" i="17"/>
  <c r="X5572" i="17"/>
  <c r="X5729" i="17"/>
  <c r="X5878" i="17"/>
  <c r="X6022" i="17"/>
  <c r="AA6022" i="17" s="1"/>
  <c r="X6166" i="17"/>
  <c r="X6310" i="17"/>
  <c r="AA6310" i="17" s="1"/>
  <c r="X6454" i="17"/>
  <c r="AA6454" i="17" s="1"/>
  <c r="X6598" i="17"/>
  <c r="AA6598" i="17" s="1"/>
  <c r="X6742" i="17"/>
  <c r="X6886" i="17"/>
  <c r="X7030" i="17"/>
  <c r="X7174" i="17"/>
  <c r="X1865" i="17"/>
  <c r="AA1865" i="17" s="1"/>
  <c r="X3463" i="17"/>
  <c r="AA3463" i="17" s="1"/>
  <c r="X4020" i="17"/>
  <c r="X4394" i="17"/>
  <c r="X4767" i="17"/>
  <c r="AA4767" i="17" s="1"/>
  <c r="X5121" i="17"/>
  <c r="AA5121" i="17" s="1"/>
  <c r="X5438" i="17"/>
  <c r="X5734" i="17"/>
  <c r="AA5734" i="17" s="1"/>
  <c r="X5896" i="17"/>
  <c r="AA5896" i="17" s="1"/>
  <c r="X6053" i="17"/>
  <c r="AA6053" i="17" s="1"/>
  <c r="X6210" i="17"/>
  <c r="AA6210" i="17" s="1"/>
  <c r="X6367" i="17"/>
  <c r="AA6367" i="17" s="1"/>
  <c r="X6524" i="17"/>
  <c r="AA6524" i="17" s="1"/>
  <c r="X6681" i="17"/>
  <c r="AA6681" i="17" s="1"/>
  <c r="X6839" i="17"/>
  <c r="X3284" i="17"/>
  <c r="X3927" i="17"/>
  <c r="X4303" i="17"/>
  <c r="AA4303" i="17" s="1"/>
  <c r="X4676" i="17"/>
  <c r="X5037" i="17"/>
  <c r="X5360" i="17"/>
  <c r="X5674" i="17"/>
  <c r="AA5674" i="17" s="1"/>
  <c r="X5858" i="17"/>
  <c r="X6015" i="17"/>
  <c r="AA6015" i="17" s="1"/>
  <c r="X6172" i="17"/>
  <c r="X6329" i="17"/>
  <c r="AA6329" i="17" s="1"/>
  <c r="X6486" i="17"/>
  <c r="AA6486" i="17" s="1"/>
  <c r="X6643" i="17"/>
  <c r="X6800" i="17"/>
  <c r="X3099" i="17"/>
  <c r="X3866" i="17"/>
  <c r="X4240" i="17"/>
  <c r="X4615" i="17"/>
  <c r="AA4615" i="17" s="1"/>
  <c r="X4981" i="17"/>
  <c r="X5309" i="17"/>
  <c r="X5623" i="17"/>
  <c r="AA5623" i="17" s="1"/>
  <c r="X5833" i="17"/>
  <c r="X409" i="17"/>
  <c r="X1249" i="17"/>
  <c r="AA1249" i="17" s="1"/>
  <c r="X2423" i="17"/>
  <c r="X3281" i="17"/>
  <c r="AA3281" i="17" s="1"/>
  <c r="X1465" i="17"/>
  <c r="X1974" i="17"/>
  <c r="X2923" i="17"/>
  <c r="X4710" i="17"/>
  <c r="X2101" i="17"/>
  <c r="X2134" i="17"/>
  <c r="X2539" i="17"/>
  <c r="AA2539" i="17" s="1"/>
  <c r="X2659" i="17"/>
  <c r="X2835" i="17"/>
  <c r="X4035" i="17"/>
  <c r="X5139" i="17"/>
  <c r="X3792" i="17"/>
  <c r="X3751" i="17"/>
  <c r="X3580" i="17"/>
  <c r="AA3580" i="17" s="1"/>
  <c r="X3327" i="17"/>
  <c r="AA3327" i="17" s="1"/>
  <c r="X2554" i="17"/>
  <c r="X3625" i="17"/>
  <c r="X2897" i="17"/>
  <c r="X3772" i="17"/>
  <c r="X4459" i="17"/>
  <c r="X5058" i="17"/>
  <c r="AA5058" i="17" s="1"/>
  <c r="X5581" i="17"/>
  <c r="X3393" i="17"/>
  <c r="AA3393" i="17" s="1"/>
  <c r="X4185" i="17"/>
  <c r="X4714" i="17"/>
  <c r="X5210" i="17"/>
  <c r="AA5210" i="17" s="1"/>
  <c r="X5668" i="17"/>
  <c r="AA5668" i="17" s="1"/>
  <c r="X3514" i="17"/>
  <c r="AA3514" i="17" s="1"/>
  <c r="X4234" i="17"/>
  <c r="AA4234" i="17" s="1"/>
  <c r="X4748" i="17"/>
  <c r="X5250" i="17"/>
  <c r="X5708" i="17"/>
  <c r="AA5708" i="17" s="1"/>
  <c r="X3600" i="17"/>
  <c r="X4281" i="17"/>
  <c r="X4670" i="17"/>
  <c r="X5061" i="17"/>
  <c r="X5382" i="17"/>
  <c r="AA5382" i="17" s="1"/>
  <c r="X5696" i="17"/>
  <c r="AA5696" i="17" s="1"/>
  <c r="X3019" i="17"/>
  <c r="X3803" i="17"/>
  <c r="X4204" i="17"/>
  <c r="X4516" i="17"/>
  <c r="X4875" i="17"/>
  <c r="X5213" i="17"/>
  <c r="X5527" i="17"/>
  <c r="AA5527" i="17" s="1"/>
  <c r="X1864" i="17"/>
  <c r="X3399" i="17"/>
  <c r="X3956" i="17"/>
  <c r="AA3956" i="17" s="1"/>
  <c r="X4237" i="17"/>
  <c r="X4564" i="17"/>
  <c r="X4906" i="17"/>
  <c r="AA4906" i="17" s="1"/>
  <c r="X5214" i="17"/>
  <c r="X5450" i="17"/>
  <c r="AA5450" i="17" s="1"/>
  <c r="X1122" i="17"/>
  <c r="AA1122" i="17" s="1"/>
  <c r="X3286" i="17"/>
  <c r="X3815" i="17"/>
  <c r="AA3815" i="17" s="1"/>
  <c r="X4164" i="17"/>
  <c r="X4508" i="17"/>
  <c r="X4850" i="17"/>
  <c r="X5111" i="17"/>
  <c r="AA5111" i="17" s="1"/>
  <c r="X5388" i="17"/>
  <c r="X5676" i="17"/>
  <c r="AA5676" i="17" s="1"/>
  <c r="X5902" i="17"/>
  <c r="X6154" i="17"/>
  <c r="X6418" i="17"/>
  <c r="X6682" i="17"/>
  <c r="X6874" i="17"/>
  <c r="X7114" i="17"/>
  <c r="X1589" i="17"/>
  <c r="AA1589" i="17" s="1"/>
  <c r="X3862" i="17"/>
  <c r="X4364" i="17"/>
  <c r="AA4364" i="17" s="1"/>
  <c r="X4978" i="17"/>
  <c r="AA4978" i="17" s="1"/>
  <c r="X5411" i="17"/>
  <c r="X5831" i="17"/>
  <c r="X6040" i="17"/>
  <c r="AA6040" i="17" s="1"/>
  <c r="X6302" i="17"/>
  <c r="AA6302" i="17" s="1"/>
  <c r="X6511" i="17"/>
  <c r="X6773" i="17"/>
  <c r="AA6773" i="17" s="1"/>
  <c r="X3206" i="17"/>
  <c r="X4147" i="17"/>
  <c r="AA4147" i="17" s="1"/>
  <c r="X4645" i="17"/>
  <c r="AA4645" i="17" s="1"/>
  <c r="X5229" i="17"/>
  <c r="AA5229" i="17" s="1"/>
  <c r="X5648" i="17"/>
  <c r="X5949" i="17"/>
  <c r="X6159" i="17"/>
  <c r="X6421" i="17"/>
  <c r="AA6421" i="17" s="1"/>
  <c r="X6617" i="17"/>
  <c r="AA6617" i="17" s="1"/>
  <c r="X6827" i="17"/>
  <c r="X3585" i="17"/>
  <c r="X554" i="17"/>
  <c r="X1321" i="17"/>
  <c r="X2735" i="17"/>
  <c r="X3293" i="17"/>
  <c r="AA3293" i="17" s="1"/>
  <c r="X1553" i="17"/>
  <c r="X1990" i="17"/>
  <c r="X3018" i="17"/>
  <c r="AA3018" i="17" s="1"/>
  <c r="X499" i="17"/>
  <c r="AA499" i="17" s="1"/>
  <c r="X2221" i="17"/>
  <c r="X2165" i="17"/>
  <c r="X2642" i="17"/>
  <c r="AA2642" i="17" s="1"/>
  <c r="X2674" i="17"/>
  <c r="X2868" i="17"/>
  <c r="X4048" i="17"/>
  <c r="X1526" i="17"/>
  <c r="X3806" i="17"/>
  <c r="X3765" i="17"/>
  <c r="X3595" i="17"/>
  <c r="AA3595" i="17" s="1"/>
  <c r="X3343" i="17"/>
  <c r="X2605" i="17"/>
  <c r="X3639" i="17"/>
  <c r="X2928" i="17"/>
  <c r="AA2928" i="17" s="1"/>
  <c r="X3788" i="17"/>
  <c r="AA3788" i="17" s="1"/>
  <c r="X4473" i="17"/>
  <c r="X5084" i="17"/>
  <c r="X5605" i="17"/>
  <c r="AA5605" i="17" s="1"/>
  <c r="X3424" i="17"/>
  <c r="X4200" i="17"/>
  <c r="X4731" i="17"/>
  <c r="X5249" i="17"/>
  <c r="X5681" i="17"/>
  <c r="AA5681" i="17" s="1"/>
  <c r="X3542" i="17"/>
  <c r="X4249" i="17"/>
  <c r="X4763" i="17"/>
  <c r="AA4763" i="17" s="1"/>
  <c r="X5276" i="17"/>
  <c r="X691" i="17"/>
  <c r="X3628" i="17"/>
  <c r="X4296" i="17"/>
  <c r="AA4296" i="17" s="1"/>
  <c r="X4764" i="17"/>
  <c r="AA4764" i="17" s="1"/>
  <c r="X5089" i="17"/>
  <c r="X5395" i="17"/>
  <c r="AA5395" i="17" s="1"/>
  <c r="X5709" i="17"/>
  <c r="X3075" i="17"/>
  <c r="X3831" i="17"/>
  <c r="X4221" i="17"/>
  <c r="X4594" i="17"/>
  <c r="X4905" i="17"/>
  <c r="AA4905" i="17" s="1"/>
  <c r="X5226" i="17"/>
  <c r="X5540" i="17"/>
  <c r="AA5540" i="17" s="1"/>
  <c r="X2122" i="17"/>
  <c r="X3430" i="17"/>
  <c r="X3972" i="17"/>
  <c r="AA3972" i="17" s="1"/>
  <c r="X4315" i="17"/>
  <c r="AA4315" i="17" s="1"/>
  <c r="X4595" i="17"/>
  <c r="AA4595" i="17" s="1"/>
  <c r="X4920" i="17"/>
  <c r="X5227" i="17"/>
  <c r="X5463" i="17"/>
  <c r="X1493" i="17"/>
  <c r="AA1493" i="17" s="1"/>
  <c r="X3318" i="17"/>
  <c r="AA3318" i="17" s="1"/>
  <c r="X3914" i="17"/>
  <c r="X4196" i="17"/>
  <c r="X4523" i="17"/>
  <c r="X4865" i="17"/>
  <c r="X5125" i="17"/>
  <c r="AA5125" i="17" s="1"/>
  <c r="X5402" i="17"/>
  <c r="X5690" i="17"/>
  <c r="AA5690" i="17" s="1"/>
  <c r="X5962" i="17"/>
  <c r="X6178" i="17"/>
  <c r="AA6178" i="17" s="1"/>
  <c r="X6430" i="17"/>
  <c r="AA6430" i="17" s="1"/>
  <c r="X6694" i="17"/>
  <c r="X6898" i="17"/>
  <c r="X7126" i="17"/>
  <c r="AA7126" i="17" s="1"/>
  <c r="X2123" i="17"/>
  <c r="X3896" i="17"/>
  <c r="AA3896" i="17" s="1"/>
  <c r="X4425" i="17"/>
  <c r="X5008" i="17"/>
  <c r="AA5008" i="17" s="1"/>
  <c r="X5464" i="17"/>
  <c r="AA5464" i="17" s="1"/>
  <c r="X5844" i="17"/>
  <c r="AA5844" i="17" s="1"/>
  <c r="X6066" i="17"/>
  <c r="X6315" i="17"/>
  <c r="X6537" i="17"/>
  <c r="X6786" i="17"/>
  <c r="X3347" i="17"/>
  <c r="X4177" i="17"/>
  <c r="X4707" i="17"/>
  <c r="X5255" i="17"/>
  <c r="X5700" i="17"/>
  <c r="AA5700" i="17" s="1"/>
  <c r="X5963" i="17"/>
  <c r="X6185" i="17"/>
  <c r="AA6185" i="17" s="1"/>
  <c r="X6434" i="17"/>
  <c r="X6630" i="17"/>
  <c r="AA6630" i="17" s="1"/>
  <c r="X1074" i="17"/>
  <c r="X3641" i="17"/>
  <c r="AA3641" i="17" s="1"/>
  <c r="X4210" i="17"/>
  <c r="X4708" i="17"/>
  <c r="X5204" i="17"/>
  <c r="X5597" i="17"/>
  <c r="X5872" i="17"/>
  <c r="AA5872" i="17" s="1"/>
  <c r="X6029" i="17"/>
  <c r="AA6029" i="17" s="1"/>
  <c r="X6186" i="17"/>
  <c r="X6343" i="17"/>
  <c r="X6500" i="17"/>
  <c r="X6657" i="17"/>
  <c r="X6815" i="17"/>
  <c r="AA6815" i="17" s="1"/>
  <c r="X3104" i="17"/>
  <c r="AA3104" i="17" s="1"/>
  <c r="X3869" i="17"/>
  <c r="X4243" i="17"/>
  <c r="AA4243" i="17" s="1"/>
  <c r="X4618" i="17"/>
  <c r="X4984" i="17"/>
  <c r="AA4984" i="17" s="1"/>
  <c r="X5311" i="17"/>
  <c r="X5625" i="17"/>
  <c r="X5834" i="17"/>
  <c r="X5991" i="17"/>
  <c r="AA5991" i="17" s="1"/>
  <c r="X6148" i="17"/>
  <c r="AA6148" i="17" s="1"/>
  <c r="X6305" i="17"/>
  <c r="X6462" i="17"/>
  <c r="AA6462" i="17" s="1"/>
  <c r="X6619" i="17"/>
  <c r="X6776" i="17"/>
  <c r="AA6776" i="17" s="1"/>
  <c r="X2870" i="17"/>
  <c r="X3761" i="17"/>
  <c r="X4183" i="17"/>
  <c r="X4556" i="17"/>
  <c r="X4928" i="17"/>
  <c r="X5260" i="17"/>
  <c r="AA5260" i="17" s="1"/>
  <c r="X5574" i="17"/>
  <c r="AA5574" i="17" s="1"/>
  <c r="X5809" i="17"/>
  <c r="X5966" i="17"/>
  <c r="X6123" i="17"/>
  <c r="X6280" i="17"/>
  <c r="X6437" i="17"/>
  <c r="X6594" i="17"/>
  <c r="AA6594" i="17" s="1"/>
  <c r="X6751" i="17"/>
  <c r="AA6751" i="17" s="1"/>
  <c r="X2676" i="17"/>
  <c r="X3671" i="17"/>
  <c r="AA3671" i="17" s="1"/>
  <c r="X4132" i="17"/>
  <c r="AA4132" i="17" s="1"/>
  <c r="X4505" i="17"/>
  <c r="AA4505" i="17" s="1"/>
  <c r="X4880" i="17"/>
  <c r="X5217" i="17"/>
  <c r="X5531" i="17"/>
  <c r="AA5531" i="17" s="1"/>
  <c r="X5787" i="17"/>
  <c r="X5944" i="17"/>
  <c r="X6101" i="17"/>
  <c r="X6258" i="17"/>
  <c r="X6415" i="17"/>
  <c r="X6572" i="17"/>
  <c r="X6729" i="17"/>
  <c r="X6887" i="17"/>
  <c r="X7044" i="17"/>
  <c r="X7201" i="17"/>
  <c r="AA7201" i="17" s="1"/>
  <c r="X7352" i="17"/>
  <c r="AA7352" i="17" s="1"/>
  <c r="X7496" i="17"/>
  <c r="X7640" i="17"/>
  <c r="X3705" i="17"/>
  <c r="X4526" i="17"/>
  <c r="X5235" i="17"/>
  <c r="AA5235" i="17" s="1"/>
  <c r="X5797" i="17"/>
  <c r="X3605" i="17"/>
  <c r="X4472" i="17"/>
  <c r="X5189" i="17"/>
  <c r="AA5189" i="17" s="1"/>
  <c r="X5770" i="17"/>
  <c r="X3727" i="17"/>
  <c r="X4536" i="17"/>
  <c r="X5242" i="17"/>
  <c r="AA5242" i="17" s="1"/>
  <c r="X5799" i="17"/>
  <c r="X3731" i="17"/>
  <c r="AA3731" i="17" s="1"/>
  <c r="X2060" i="17"/>
  <c r="X4042" i="17"/>
  <c r="X4790" i="17"/>
  <c r="X5456" i="17"/>
  <c r="X5907" i="17"/>
  <c r="X948" i="17"/>
  <c r="AA948" i="17" s="1"/>
  <c r="X1417" i="17"/>
  <c r="X1254" i="17"/>
  <c r="AA1254" i="17" s="1"/>
  <c r="X3305" i="17"/>
  <c r="X1800" i="17"/>
  <c r="X2005" i="17"/>
  <c r="AA2005" i="17" s="1"/>
  <c r="X3044" i="17"/>
  <c r="X815" i="17"/>
  <c r="AA815" i="17" s="1"/>
  <c r="X2249" i="17"/>
  <c r="X2536" i="17"/>
  <c r="X2658" i="17"/>
  <c r="AA2658" i="17" s="1"/>
  <c r="X2690" i="17"/>
  <c r="AA2690" i="17" s="1"/>
  <c r="X2883" i="17"/>
  <c r="AA2883" i="17" s="1"/>
  <c r="X4127" i="17"/>
  <c r="AA4127" i="17" s="1"/>
  <c r="X1812" i="17"/>
  <c r="X1616" i="17"/>
  <c r="X946" i="17"/>
  <c r="X3709" i="17"/>
  <c r="AA3709" i="17" s="1"/>
  <c r="X3406" i="17"/>
  <c r="X2729" i="17"/>
  <c r="X3697" i="17"/>
  <c r="AA3697" i="17" s="1"/>
  <c r="X3045" i="17"/>
  <c r="X3844" i="17"/>
  <c r="AA3844" i="17" s="1"/>
  <c r="X4529" i="17"/>
  <c r="AA4529" i="17" s="1"/>
  <c r="X5123" i="17"/>
  <c r="AA5123" i="17" s="1"/>
  <c r="X5641" i="17"/>
  <c r="X3513" i="17"/>
  <c r="AA3513" i="17" s="1"/>
  <c r="X4216" i="17"/>
  <c r="AA4216" i="17" s="1"/>
  <c r="X4747" i="17"/>
  <c r="X5262" i="17"/>
  <c r="X5707" i="17"/>
  <c r="AA5707" i="17" s="1"/>
  <c r="X3599" i="17"/>
  <c r="AA3599" i="17" s="1"/>
  <c r="X4264" i="17"/>
  <c r="X4793" i="17"/>
  <c r="X5302" i="17"/>
  <c r="X1381" i="17"/>
  <c r="AA1381" i="17" s="1"/>
  <c r="X3686" i="17"/>
  <c r="AA3686" i="17" s="1"/>
  <c r="X4312" i="17"/>
  <c r="X4779" i="17"/>
  <c r="X5104" i="17"/>
  <c r="X5408" i="17"/>
  <c r="X761" i="17"/>
  <c r="X3336" i="17"/>
  <c r="X3893" i="17"/>
  <c r="X4236" i="17"/>
  <c r="X4609" i="17"/>
  <c r="AA4609" i="17" s="1"/>
  <c r="X4919" i="17"/>
  <c r="X5239" i="17"/>
  <c r="X5553" i="17"/>
  <c r="AA5553" i="17" s="1"/>
  <c r="X2650" i="17"/>
  <c r="AA2650" i="17" s="1"/>
  <c r="X3490" i="17"/>
  <c r="X3988" i="17"/>
  <c r="AA3988" i="17" s="1"/>
  <c r="X4331" i="17"/>
  <c r="X4610" i="17"/>
  <c r="X4934" i="17"/>
  <c r="AA4934" i="17" s="1"/>
  <c r="X5240" i="17"/>
  <c r="AA5240" i="17" s="1"/>
  <c r="X5528" i="17"/>
  <c r="AA5528" i="17" s="1"/>
  <c r="X1787" i="17"/>
  <c r="AA1787" i="17" s="1"/>
  <c r="X3349" i="17"/>
  <c r="AA3349" i="17" s="1"/>
  <c r="X3932" i="17"/>
  <c r="X4211" i="17"/>
  <c r="X4538" i="17"/>
  <c r="AA4538" i="17" s="1"/>
  <c r="X4881" i="17"/>
  <c r="X5192" i="17"/>
  <c r="X5428" i="17"/>
  <c r="X5703" i="17"/>
  <c r="X5974" i="17"/>
  <c r="X6190" i="17"/>
  <c r="AA6190" i="17" s="1"/>
  <c r="X6442" i="17"/>
  <c r="X6706" i="17"/>
  <c r="X6910" i="17"/>
  <c r="X7138" i="17"/>
  <c r="X2356" i="17"/>
  <c r="X3926" i="17"/>
  <c r="X4456" i="17"/>
  <c r="AA4456" i="17" s="1"/>
  <c r="X5036" i="17"/>
  <c r="X5490" i="17"/>
  <c r="AA5490" i="17" s="1"/>
  <c r="X5857" i="17"/>
  <c r="AA5857" i="17" s="1"/>
  <c r="X6079" i="17"/>
  <c r="X6328" i="17"/>
  <c r="AA6328" i="17" s="1"/>
  <c r="X6551" i="17"/>
  <c r="X6799" i="17"/>
  <c r="AA6799" i="17" s="1"/>
  <c r="X3408" i="17"/>
  <c r="X4209" i="17"/>
  <c r="X4738" i="17"/>
  <c r="X5282" i="17"/>
  <c r="X5721" i="17"/>
  <c r="X5976" i="17"/>
  <c r="AA5976" i="17" s="1"/>
  <c r="X6198" i="17"/>
  <c r="X6447" i="17"/>
  <c r="AA6447" i="17" s="1"/>
  <c r="X6656" i="17"/>
  <c r="X1916" i="17"/>
  <c r="X3699" i="17"/>
  <c r="AA3699" i="17" s="1"/>
  <c r="X4272" i="17"/>
  <c r="X4771" i="17"/>
  <c r="X5230" i="17"/>
  <c r="X5649" i="17"/>
  <c r="X5885" i="17"/>
  <c r="X6042" i="17"/>
  <c r="X6199" i="17"/>
  <c r="X6356" i="17"/>
  <c r="AA6356" i="17" s="1"/>
  <c r="X6513" i="17"/>
  <c r="X6671" i="17"/>
  <c r="X6828" i="17"/>
  <c r="X3218" i="17"/>
  <c r="X3900" i="17"/>
  <c r="X4275" i="17"/>
  <c r="X4648" i="17"/>
  <c r="X5012" i="17"/>
  <c r="X5337" i="17"/>
  <c r="X5651" i="17"/>
  <c r="X5847" i="17"/>
  <c r="AA5847" i="17" s="1"/>
  <c r="X6004" i="17"/>
  <c r="X6161" i="17"/>
  <c r="AA6161" i="17" s="1"/>
  <c r="X6318" i="17"/>
  <c r="AA6318" i="17" s="1"/>
  <c r="X6475" i="17"/>
  <c r="AA6475" i="17" s="1"/>
  <c r="X6632" i="17"/>
  <c r="AA6632" i="17" s="1"/>
  <c r="X6789" i="17"/>
  <c r="AA6789" i="17" s="1"/>
  <c r="X2990" i="17"/>
  <c r="X3818" i="17"/>
  <c r="X4213" i="17"/>
  <c r="X4588" i="17"/>
  <c r="AA4588" i="17" s="1"/>
  <c r="X4956" i="17"/>
  <c r="X5286" i="17"/>
  <c r="X5600" i="17"/>
  <c r="X5822" i="17"/>
  <c r="AA5822" i="17" s="1"/>
  <c r="X5979" i="17"/>
  <c r="X6136" i="17"/>
  <c r="AA6136" i="17" s="1"/>
  <c r="X6293" i="17"/>
  <c r="AA6293" i="17" s="1"/>
  <c r="X6450" i="17"/>
  <c r="AA6450" i="17" s="1"/>
  <c r="X6607" i="17"/>
  <c r="AA6607" i="17" s="1"/>
  <c r="X6764" i="17"/>
  <c r="AA6764" i="17" s="1"/>
  <c r="X2801" i="17"/>
  <c r="AA2801" i="17" s="1"/>
  <c r="X3728" i="17"/>
  <c r="AA3728" i="17" s="1"/>
  <c r="X4163" i="17"/>
  <c r="X4537" i="17"/>
  <c r="X4909" i="17"/>
  <c r="X5243" i="17"/>
  <c r="AA5243" i="17" s="1"/>
  <c r="X5558" i="17"/>
  <c r="X5800" i="17"/>
  <c r="X5957" i="17"/>
  <c r="X6114" i="17"/>
  <c r="AA6114" i="17" s="1"/>
  <c r="X6271" i="17"/>
  <c r="AA6271" i="17" s="1"/>
  <c r="X6428" i="17"/>
  <c r="X6585" i="17"/>
  <c r="X6743" i="17"/>
  <c r="AA6743" i="17" s="1"/>
  <c r="X6900" i="17"/>
  <c r="AA6900" i="17" s="1"/>
  <c r="X7057" i="17"/>
  <c r="AA7057" i="17" s="1"/>
  <c r="X7214" i="17"/>
  <c r="AA7214" i="17" s="1"/>
  <c r="X7364" i="17"/>
  <c r="AA7364" i="17" s="1"/>
  <c r="X7508" i="17"/>
  <c r="X7652" i="17"/>
  <c r="X3819" i="17"/>
  <c r="X4589" i="17"/>
  <c r="AA4589" i="17" s="1"/>
  <c r="X5287" i="17"/>
  <c r="X5823" i="17"/>
  <c r="X3719" i="17"/>
  <c r="AA3719" i="17" s="1"/>
  <c r="X4535" i="17"/>
  <c r="X5241" i="17"/>
  <c r="AA5241" i="17" s="1"/>
  <c r="X5798" i="17"/>
  <c r="X3841" i="17"/>
  <c r="AA3841" i="17" s="1"/>
  <c r="X4597" i="17"/>
  <c r="AA4597" i="17" s="1"/>
  <c r="X5295" i="17"/>
  <c r="AA5295" i="17" s="1"/>
  <c r="X5825" i="17"/>
  <c r="X3845" i="17"/>
  <c r="X2526" i="17"/>
  <c r="X4105" i="17"/>
  <c r="X4852" i="17"/>
  <c r="X5508" i="17"/>
  <c r="X5933" i="17"/>
  <c r="X2808" i="17"/>
  <c r="X4168" i="17"/>
  <c r="AA4168" i="17" s="1"/>
  <c r="X4915" i="17"/>
  <c r="AA4915" i="17" s="1"/>
  <c r="X5562" i="17"/>
  <c r="AA5562" i="17" s="1"/>
  <c r="X5960" i="17"/>
  <c r="X6275" i="17"/>
  <c r="X961" i="17"/>
  <c r="X1692" i="17"/>
  <c r="AA1692" i="17" s="1"/>
  <c r="X992" i="17"/>
  <c r="X3317" i="17"/>
  <c r="X2174" i="17"/>
  <c r="AA2174" i="17" s="1"/>
  <c r="X2021" i="17"/>
  <c r="AA2021" i="17" s="1"/>
  <c r="X3227" i="17"/>
  <c r="AA3227" i="17" s="1"/>
  <c r="X1514" i="17"/>
  <c r="AA1514" i="17" s="1"/>
  <c r="X2278" i="17"/>
  <c r="X2657" i="17"/>
  <c r="X2673" i="17"/>
  <c r="X2908" i="17"/>
  <c r="AA2908" i="17" s="1"/>
  <c r="X3002" i="17"/>
  <c r="AA3002" i="17" s="1"/>
  <c r="X4140" i="17"/>
  <c r="AA4140" i="17" s="1"/>
  <c r="X2427" i="17"/>
  <c r="X1821" i="17"/>
  <c r="X1754" i="17"/>
  <c r="X3780" i="17"/>
  <c r="X3524" i="17"/>
  <c r="X2885" i="17"/>
  <c r="X3768" i="17"/>
  <c r="X3187" i="17"/>
  <c r="X3915" i="17"/>
  <c r="X4587" i="17"/>
  <c r="AA4587" i="17" s="1"/>
  <c r="X5173" i="17"/>
  <c r="X5689" i="17"/>
  <c r="AA5689" i="17" s="1"/>
  <c r="X3598" i="17"/>
  <c r="X4233" i="17"/>
  <c r="X4762" i="17"/>
  <c r="AA4762" i="17" s="1"/>
  <c r="X5275" i="17"/>
  <c r="X595" i="17"/>
  <c r="X3685" i="17"/>
  <c r="AA3685" i="17" s="1"/>
  <c r="X4280" i="17"/>
  <c r="X4810" i="17"/>
  <c r="X5315" i="17"/>
  <c r="X1580" i="17"/>
  <c r="X3743" i="17"/>
  <c r="X4328" i="17"/>
  <c r="X4796" i="17"/>
  <c r="X5172" i="17"/>
  <c r="X5434" i="17"/>
  <c r="X1392" i="17"/>
  <c r="X3367" i="17"/>
  <c r="AA3367" i="17" s="1"/>
  <c r="X3909" i="17"/>
  <c r="AA3909" i="17" s="1"/>
  <c r="X4267" i="17"/>
  <c r="AA4267" i="17" s="1"/>
  <c r="X4641" i="17"/>
  <c r="AA4641" i="17" s="1"/>
  <c r="X5004" i="17"/>
  <c r="X5265" i="17"/>
  <c r="X5566" i="17"/>
  <c r="X2714" i="17"/>
  <c r="X3518" i="17"/>
  <c r="AA3518" i="17" s="1"/>
  <c r="X4004" i="17"/>
  <c r="AA4004" i="17" s="1"/>
  <c r="X4346" i="17"/>
  <c r="X4689" i="17"/>
  <c r="AA4689" i="17" s="1"/>
  <c r="X4963" i="17"/>
  <c r="X5253" i="17"/>
  <c r="X5541" i="17"/>
  <c r="X1924" i="17"/>
  <c r="AA1924" i="17" s="1"/>
  <c r="X3380" i="17"/>
  <c r="AA3380" i="17" s="1"/>
  <c r="X3947" i="17"/>
  <c r="AA3947" i="17" s="1"/>
  <c r="X4289" i="17"/>
  <c r="AA4289" i="17" s="1"/>
  <c r="X4569" i="17"/>
  <c r="AA4569" i="17" s="1"/>
  <c r="X4896" i="17"/>
  <c r="X5205" i="17"/>
  <c r="AA5205" i="17" s="1"/>
  <c r="X5441" i="17"/>
  <c r="AA5441" i="17" s="1"/>
  <c r="X5716" i="17"/>
  <c r="X5986" i="17"/>
  <c r="AA5986" i="17" s="1"/>
  <c r="X6250" i="17"/>
  <c r="AA6250" i="17" s="1"/>
  <c r="X6466" i="17"/>
  <c r="AA6466" i="17" s="1"/>
  <c r="X6718" i="17"/>
  <c r="AA6718" i="17" s="1"/>
  <c r="X6946" i="17"/>
  <c r="AA6946" i="17" s="1"/>
  <c r="X7150" i="17"/>
  <c r="X2840" i="17"/>
  <c r="X3958" i="17"/>
  <c r="AA3958" i="17" s="1"/>
  <c r="X4550" i="17"/>
  <c r="AA4550" i="17" s="1"/>
  <c r="X5064" i="17"/>
  <c r="AA5064" i="17" s="1"/>
  <c r="X5568" i="17"/>
  <c r="X5870" i="17"/>
  <c r="X6119" i="17"/>
  <c r="X6341" i="17"/>
  <c r="X6590" i="17"/>
  <c r="AA6590" i="17" s="1"/>
  <c r="X6812" i="17"/>
  <c r="X3584" i="17"/>
  <c r="X4239" i="17"/>
  <c r="X4832" i="17"/>
  <c r="X5308" i="17"/>
  <c r="AA5308" i="17" s="1"/>
  <c r="X5764" i="17"/>
  <c r="X5989" i="17"/>
  <c r="X6237" i="17"/>
  <c r="AA6237" i="17" s="1"/>
  <c r="X6460" i="17"/>
  <c r="AA6460" i="17" s="1"/>
  <c r="X6669" i="17"/>
  <c r="AA6669" i="17" s="1"/>
  <c r="X2398" i="17"/>
  <c r="AA2398" i="17" s="1"/>
  <c r="X3756" i="17"/>
  <c r="X4304" i="17"/>
  <c r="AA4304" i="17" s="1"/>
  <c r="X4833" i="17"/>
  <c r="X5256" i="17"/>
  <c r="AA5256" i="17" s="1"/>
  <c r="X5675" i="17"/>
  <c r="AA5675" i="17" s="1"/>
  <c r="X5898" i="17"/>
  <c r="X6055" i="17"/>
  <c r="X6212" i="17"/>
  <c r="X6369" i="17"/>
  <c r="X6527" i="17"/>
  <c r="X6684" i="17"/>
  <c r="X6841" i="17"/>
  <c r="X3289" i="17"/>
  <c r="X3933" i="17"/>
  <c r="AA3933" i="17" s="1"/>
  <c r="X4306" i="17"/>
  <c r="AA4306" i="17" s="1"/>
  <c r="X4680" i="17"/>
  <c r="AA4680" i="17" s="1"/>
  <c r="X5040" i="17"/>
  <c r="X5363" i="17"/>
  <c r="AA5363" i="17" s="1"/>
  <c r="X5678" i="17"/>
  <c r="AA5678" i="17" s="1"/>
  <c r="X5860" i="17"/>
  <c r="X6017" i="17"/>
  <c r="X6174" i="17"/>
  <c r="AA6174" i="17" s="1"/>
  <c r="X6331" i="17"/>
  <c r="AA6331" i="17" s="1"/>
  <c r="X6488" i="17"/>
  <c r="X6645" i="17"/>
  <c r="X6803" i="17"/>
  <c r="X3105" i="17"/>
  <c r="AA3105" i="17" s="1"/>
  <c r="X3871" i="17"/>
  <c r="X4246" i="17"/>
  <c r="AA4246" i="17" s="1"/>
  <c r="X4619" i="17"/>
  <c r="AA4619" i="17" s="1"/>
  <c r="X4985" i="17"/>
  <c r="X5312" i="17"/>
  <c r="AA5312" i="17" s="1"/>
  <c r="X5626" i="17"/>
  <c r="X5835" i="17"/>
  <c r="X5992" i="17"/>
  <c r="AA5992" i="17" s="1"/>
  <c r="X6149" i="17"/>
  <c r="AA6149" i="17" s="1"/>
  <c r="X6306" i="17"/>
  <c r="X6463" i="17"/>
  <c r="X6620" i="17"/>
  <c r="AA6620" i="17" s="1"/>
  <c r="X6777" i="17"/>
  <c r="X2925" i="17"/>
  <c r="X3784" i="17"/>
  <c r="X4195" i="17"/>
  <c r="X4568" i="17"/>
  <c r="AA4568" i="17" s="1"/>
  <c r="X4938" i="17"/>
  <c r="X5270" i="17"/>
  <c r="X5584" i="17"/>
  <c r="AA5584" i="17" s="1"/>
  <c r="X1064" i="17"/>
  <c r="X281" i="17"/>
  <c r="AA281" i="17" s="1"/>
  <c r="X349" i="17"/>
  <c r="X1360" i="17"/>
  <c r="AA1360" i="17" s="1"/>
  <c r="X2317" i="17"/>
  <c r="AA2317" i="17" s="1"/>
  <c r="X2176" i="17"/>
  <c r="AA2176" i="17" s="1"/>
  <c r="X3486" i="17"/>
  <c r="X1598" i="17"/>
  <c r="X2717" i="17"/>
  <c r="AA2717" i="17" s="1"/>
  <c r="X2733" i="17"/>
  <c r="AA2733" i="17" s="1"/>
  <c r="X2719" i="17"/>
  <c r="X2998" i="17"/>
  <c r="X3032" i="17"/>
  <c r="X4336" i="17"/>
  <c r="AA4336" i="17" s="1"/>
  <c r="X2541" i="17"/>
  <c r="X2262" i="17"/>
  <c r="X2148" i="17"/>
  <c r="AA2148" i="17" s="1"/>
  <c r="X401" i="17"/>
  <c r="X3553" i="17"/>
  <c r="X2947" i="17"/>
  <c r="AA2947" i="17" s="1"/>
  <c r="X3796" i="17"/>
  <c r="X3241" i="17"/>
  <c r="AA3241" i="17" s="1"/>
  <c r="X3945" i="17"/>
  <c r="X4616" i="17"/>
  <c r="AA4616" i="17" s="1"/>
  <c r="X5197" i="17"/>
  <c r="X5713" i="17"/>
  <c r="X3655" i="17"/>
  <c r="X4279" i="17"/>
  <c r="AA4279" i="17" s="1"/>
  <c r="X4839" i="17"/>
  <c r="X5301" i="17"/>
  <c r="X1568" i="17"/>
  <c r="X3742" i="17"/>
  <c r="X4327" i="17"/>
  <c r="X4888" i="17"/>
  <c r="AA4888" i="17" s="1"/>
  <c r="X5342" i="17"/>
  <c r="X1991" i="17"/>
  <c r="X3829" i="17"/>
  <c r="AA3829" i="17" s="1"/>
  <c r="X4359" i="17"/>
  <c r="X4811" i="17"/>
  <c r="AA4811" i="17" s="1"/>
  <c r="X5199" i="17"/>
  <c r="X5447" i="17"/>
  <c r="X1585" i="17"/>
  <c r="X3398" i="17"/>
  <c r="X3986" i="17"/>
  <c r="AA3986" i="17" s="1"/>
  <c r="X4298" i="17"/>
  <c r="X4656" i="17"/>
  <c r="X5020" i="17"/>
  <c r="X5278" i="17"/>
  <c r="AA5278" i="17" s="1"/>
  <c r="X5579" i="17"/>
  <c r="X2776" i="17"/>
  <c r="AA2776" i="17" s="1"/>
  <c r="X3661" i="17"/>
  <c r="X4034" i="17"/>
  <c r="X4361" i="17"/>
  <c r="X4705" i="17"/>
  <c r="X4977" i="17"/>
  <c r="AA4977" i="17" s="1"/>
  <c r="X5266" i="17"/>
  <c r="AA5266" i="17" s="1"/>
  <c r="X5554" i="17"/>
  <c r="X2520" i="17"/>
  <c r="AA2520" i="17" s="1"/>
  <c r="X3442" i="17"/>
  <c r="X3962" i="17"/>
  <c r="X4305" i="17"/>
  <c r="AA4305" i="17" s="1"/>
  <c r="X4584" i="17"/>
  <c r="AA4584" i="17" s="1"/>
  <c r="X4910" i="17"/>
  <c r="X5218" i="17"/>
  <c r="X5506" i="17"/>
  <c r="X5742" i="17"/>
  <c r="AA5742" i="17" s="1"/>
  <c r="X5998" i="17"/>
  <c r="AA5998" i="17" s="1"/>
  <c r="X6262" i="17"/>
  <c r="X6478" i="17"/>
  <c r="X6730" i="17"/>
  <c r="X6970" i="17"/>
  <c r="AA6970" i="17" s="1"/>
  <c r="X7162" i="17"/>
  <c r="AA7162" i="17" s="1"/>
  <c r="X3078" i="17"/>
  <c r="AA3078" i="17" s="1"/>
  <c r="X3989" i="17"/>
  <c r="AA3989" i="17" s="1"/>
  <c r="X4612" i="17"/>
  <c r="AA4612" i="17" s="1"/>
  <c r="X5093" i="17"/>
  <c r="X5621" i="17"/>
  <c r="X5883" i="17"/>
  <c r="AA5883" i="17" s="1"/>
  <c r="X6145" i="17"/>
  <c r="AA6145" i="17" s="1"/>
  <c r="X6354" i="17"/>
  <c r="AA6354" i="17" s="1"/>
  <c r="X6616" i="17"/>
  <c r="AA6616" i="17" s="1"/>
  <c r="X6825" i="17"/>
  <c r="X3698" i="17"/>
  <c r="AA3698" i="17" s="1"/>
  <c r="X4270" i="17"/>
  <c r="X4894" i="17"/>
  <c r="AA4894" i="17" s="1"/>
  <c r="X5334" i="17"/>
  <c r="X5792" i="17"/>
  <c r="X6002" i="17"/>
  <c r="AA6002" i="17" s="1"/>
  <c r="X6264" i="17"/>
  <c r="AA6264" i="17" s="1"/>
  <c r="X6473" i="17"/>
  <c r="X6683" i="17"/>
  <c r="AA6683" i="17" s="1"/>
  <c r="X2613" i="17"/>
  <c r="X3814" i="17"/>
  <c r="X621" i="17"/>
  <c r="X1287" i="17"/>
  <c r="AA1287" i="17" s="1"/>
  <c r="X915" i="17"/>
  <c r="AA915" i="17" s="1"/>
  <c r="X2289" i="17"/>
  <c r="AA2289" i="17" s="1"/>
  <c r="X1969" i="17"/>
  <c r="AA1969" i="17" s="1"/>
  <c r="X2461" i="17"/>
  <c r="X2266" i="17"/>
  <c r="AA2266" i="17" s="1"/>
  <c r="X4230" i="17"/>
  <c r="AA4230" i="17" s="1"/>
  <c r="X163" i="17"/>
  <c r="AA163" i="17" s="1"/>
  <c r="X571" i="17"/>
  <c r="X1708" i="17"/>
  <c r="AA1708" i="17" s="1"/>
  <c r="X1742" i="17"/>
  <c r="AA1742" i="17" s="1"/>
  <c r="X2350" i="17"/>
  <c r="X3721" i="17"/>
  <c r="X4821" i="17"/>
  <c r="X3448" i="17"/>
  <c r="AA3448" i="17" s="1"/>
  <c r="X3372" i="17"/>
  <c r="X3249" i="17"/>
  <c r="AA3249" i="17" s="1"/>
  <c r="X2821" i="17"/>
  <c r="X1691" i="17"/>
  <c r="AA1691" i="17" s="1"/>
  <c r="X3422" i="17"/>
  <c r="AA3422" i="17" s="1"/>
  <c r="X2349" i="17"/>
  <c r="X3573" i="17"/>
  <c r="AA3573" i="17" s="1"/>
  <c r="X4259" i="17"/>
  <c r="X4887" i="17"/>
  <c r="AA4887" i="17" s="1"/>
  <c r="X5425" i="17"/>
  <c r="X2762" i="17"/>
  <c r="AA2762" i="17" s="1"/>
  <c r="X4013" i="17"/>
  <c r="AA4013" i="17" s="1"/>
  <c r="X4543" i="17"/>
  <c r="X5087" i="17"/>
  <c r="X5524" i="17"/>
  <c r="X3238" i="17"/>
  <c r="AA3238" i="17" s="1"/>
  <c r="X4063" i="17"/>
  <c r="X4576" i="17"/>
  <c r="X5117" i="17"/>
  <c r="X5564" i="17"/>
  <c r="AA5564" i="17" s="1"/>
  <c r="X3334" i="17"/>
  <c r="X4109" i="17"/>
  <c r="X4593" i="17"/>
  <c r="AA4593" i="17" s="1"/>
  <c r="X5003" i="17"/>
  <c r="X5356" i="17"/>
  <c r="X5604" i="17"/>
  <c r="AA5604" i="17" s="1"/>
  <c r="X2836" i="17"/>
  <c r="X3745" i="17"/>
  <c r="X4111" i="17"/>
  <c r="X4469" i="17"/>
  <c r="AA4469" i="17" s="1"/>
  <c r="X4843" i="17"/>
  <c r="AA4843" i="17" s="1"/>
  <c r="X5187" i="17"/>
  <c r="AA5187" i="17" s="1"/>
  <c r="X5435" i="17"/>
  <c r="X1398" i="17"/>
  <c r="AA1398" i="17" s="1"/>
  <c r="X3337" i="17"/>
  <c r="X3861" i="17"/>
  <c r="X4190" i="17"/>
  <c r="X4534" i="17"/>
  <c r="X4876" i="17"/>
  <c r="X5134" i="17"/>
  <c r="X5410" i="17"/>
  <c r="X5698" i="17"/>
  <c r="AA5698" i="17" s="1"/>
  <c r="X2986" i="17"/>
  <c r="X3729" i="17"/>
  <c r="AA3729" i="17" s="1"/>
  <c r="X4133" i="17"/>
  <c r="AA4133" i="17" s="1"/>
  <c r="X4476" i="17"/>
  <c r="AA4476" i="17" s="1"/>
  <c r="X4756" i="17"/>
  <c r="X5068" i="17"/>
  <c r="AA5068" i="17" s="1"/>
  <c r="X5362" i="17"/>
  <c r="X5598" i="17"/>
  <c r="X5866" i="17"/>
  <c r="AA5866" i="17" s="1"/>
  <c r="X6130" i="17"/>
  <c r="AA6130" i="17" s="1"/>
  <c r="X6394" i="17"/>
  <c r="AA6394" i="17" s="1"/>
  <c r="X6610" i="17"/>
  <c r="X6850" i="17"/>
  <c r="AA6850" i="17" s="1"/>
  <c r="X7054" i="17"/>
  <c r="AA7054" i="17" s="1"/>
  <c r="X7282" i="17"/>
  <c r="X3576" i="17"/>
  <c r="X4300" i="17"/>
  <c r="X4831" i="17"/>
  <c r="X5359" i="17"/>
  <c r="X5763" i="17"/>
  <c r="X6014" i="17"/>
  <c r="X6236" i="17"/>
  <c r="X6485" i="17"/>
  <c r="X6708" i="17"/>
  <c r="X2977" i="17"/>
  <c r="X3991" i="17"/>
  <c r="AA3991" i="17" s="1"/>
  <c r="X4582" i="17"/>
  <c r="AA4582" i="17" s="1"/>
  <c r="X5094" i="17"/>
  <c r="X5596" i="17"/>
  <c r="X5884" i="17"/>
  <c r="AA5884" i="17" s="1"/>
  <c r="X6133" i="17"/>
  <c r="X6355" i="17"/>
  <c r="X6591" i="17"/>
  <c r="X6787" i="17"/>
  <c r="AA6787" i="17" s="1"/>
  <c r="X3348" i="17"/>
  <c r="X4117" i="17"/>
  <c r="X4583" i="17"/>
  <c r="AA4583" i="17" s="1"/>
  <c r="X5066" i="17"/>
  <c r="X5518" i="17"/>
  <c r="X5820" i="17"/>
  <c r="AA5820" i="17" s="1"/>
  <c r="X5990" i="17"/>
  <c r="AA5990" i="17" s="1"/>
  <c r="X6147" i="17"/>
  <c r="AA6147" i="17" s="1"/>
  <c r="X6304" i="17"/>
  <c r="AA6304" i="17" s="1"/>
  <c r="X6461" i="17"/>
  <c r="AA6461" i="17" s="1"/>
  <c r="X6618" i="17"/>
  <c r="AA6618" i="17" s="1"/>
  <c r="X6775" i="17"/>
  <c r="AA6775" i="17" s="1"/>
  <c r="X2743" i="17"/>
  <c r="AA2743" i="17" s="1"/>
  <c r="X3703" i="17"/>
  <c r="AA3703" i="17" s="1"/>
  <c r="X4150" i="17"/>
  <c r="X4524" i="17"/>
  <c r="X4897" i="17"/>
  <c r="X5232" i="17"/>
  <c r="X5547" i="17"/>
  <c r="AA5547" i="17" s="1"/>
  <c r="X5795" i="17"/>
  <c r="X5952" i="17"/>
  <c r="X6109" i="17"/>
  <c r="AA6109" i="17" s="1"/>
  <c r="X6266" i="17"/>
  <c r="AA6266" i="17" s="1"/>
  <c r="X6423" i="17"/>
  <c r="AA6423" i="17" s="1"/>
  <c r="X6580" i="17"/>
  <c r="AA6580" i="17" s="1"/>
  <c r="X6737" i="17"/>
  <c r="AA6737" i="17" s="1"/>
  <c r="X2412" i="17"/>
  <c r="X3589" i="17"/>
  <c r="X4090" i="17"/>
  <c r="X4463" i="17"/>
  <c r="X4837" i="17"/>
  <c r="X5181" i="17"/>
  <c r="AA5181" i="17" s="1"/>
  <c r="X5495" i="17"/>
  <c r="X5767" i="17"/>
  <c r="X5927" i="17"/>
  <c r="AA5927" i="17" s="1"/>
  <c r="X6084" i="17"/>
  <c r="X6241" i="17"/>
  <c r="X6398" i="17"/>
  <c r="X6555" i="17"/>
  <c r="AA6555" i="17" s="1"/>
  <c r="X6712" i="17"/>
  <c r="X2046" i="17"/>
  <c r="X3500" i="17"/>
  <c r="X4039" i="17"/>
  <c r="X4412" i="17"/>
  <c r="AA4412" i="17" s="1"/>
  <c r="X4786" i="17"/>
  <c r="X5138" i="17"/>
  <c r="X5453" i="17"/>
  <c r="AA5453" i="17" s="1"/>
  <c r="X5744" i="17"/>
  <c r="X5905" i="17"/>
  <c r="X6062" i="17"/>
  <c r="AA6062" i="17" s="1"/>
  <c r="X6219" i="17"/>
  <c r="X6376" i="17"/>
  <c r="X6533" i="17"/>
  <c r="X6690" i="17"/>
  <c r="X6847" i="17"/>
  <c r="X7004" i="17"/>
  <c r="X7161" i="17"/>
  <c r="AA7161" i="17" s="1"/>
  <c r="X7316" i="17"/>
  <c r="X7460" i="17"/>
  <c r="X7604" i="17"/>
  <c r="X3354" i="17"/>
  <c r="X4340" i="17"/>
  <c r="AA4340" i="17" s="1"/>
  <c r="X5072" i="17"/>
  <c r="X5706" i="17"/>
  <c r="AA5706" i="17" s="1"/>
  <c r="X3244" i="17"/>
  <c r="X4285" i="17"/>
  <c r="X5022" i="17"/>
  <c r="AA5022" i="17" s="1"/>
  <c r="X5660" i="17"/>
  <c r="AA5660" i="17" s="1"/>
  <c r="X3378" i="17"/>
  <c r="AA3378" i="17" s="1"/>
  <c r="X4348" i="17"/>
  <c r="AA4348" i="17" s="1"/>
  <c r="X5080" i="17"/>
  <c r="X5714" i="17"/>
  <c r="X3382" i="17"/>
  <c r="AA3382" i="17" s="1"/>
  <c r="X4353" i="17"/>
  <c r="AA4353" i="17" s="1"/>
  <c r="X3847" i="17"/>
  <c r="X4604" i="17"/>
  <c r="X5299" i="17"/>
  <c r="AA5299" i="17" s="1"/>
  <c r="X5828" i="17"/>
  <c r="AA5828" i="17" s="1"/>
  <c r="X6143" i="17"/>
  <c r="AA6143" i="17" s="1"/>
  <c r="X3920" i="17"/>
  <c r="X4667" i="17"/>
  <c r="X5352" i="17"/>
  <c r="X5856" i="17"/>
  <c r="AA5856" i="17" s="1"/>
  <c r="X6170" i="17"/>
  <c r="AA6170" i="17" s="1"/>
  <c r="X1138" i="17"/>
  <c r="AA1138" i="17" s="1"/>
  <c r="X1117" i="17"/>
  <c r="AA1117" i="17" s="1"/>
  <c r="X1766" i="17"/>
  <c r="AA1766" i="17" s="1"/>
  <c r="X3990" i="17"/>
  <c r="X3080" i="17"/>
  <c r="X3182" i="17"/>
  <c r="X3388" i="17"/>
  <c r="AA3388" i="17" s="1"/>
  <c r="X3262" i="17"/>
  <c r="X2912" i="17"/>
  <c r="AA2912" i="17" s="1"/>
  <c r="X3824" i="17"/>
  <c r="X1856" i="17"/>
  <c r="AA1856" i="17" s="1"/>
  <c r="X4144" i="17"/>
  <c r="AA4144" i="17" s="1"/>
  <c r="X5353" i="17"/>
  <c r="X3905" i="17"/>
  <c r="X4958" i="17"/>
  <c r="X2769" i="17"/>
  <c r="AA2769" i="17" s="1"/>
  <c r="X4498" i="17"/>
  <c r="AA4498" i="17" s="1"/>
  <c r="X5486" i="17"/>
  <c r="X3985" i="17"/>
  <c r="AA3985" i="17" s="1"/>
  <c r="X4889" i="17"/>
  <c r="X5539" i="17"/>
  <c r="AA5539" i="17" s="1"/>
  <c r="X3460" i="17"/>
  <c r="X4392" i="17"/>
  <c r="X5048" i="17"/>
  <c r="AA5048" i="17" s="1"/>
  <c r="X5619" i="17"/>
  <c r="X3718" i="17"/>
  <c r="AA3718" i="17" s="1"/>
  <c r="X4408" i="17"/>
  <c r="AA4408" i="17" s="1"/>
  <c r="X5063" i="17"/>
  <c r="AA5063" i="17" s="1"/>
  <c r="X5580" i="17"/>
  <c r="X3614" i="17"/>
  <c r="X4335" i="17"/>
  <c r="X4954" i="17"/>
  <c r="X5532" i="17"/>
  <c r="AA5532" i="17" s="1"/>
  <c r="X6034" i="17"/>
  <c r="X6550" i="17"/>
  <c r="X6994" i="17"/>
  <c r="X3276" i="17"/>
  <c r="AA3276" i="17" s="1"/>
  <c r="X4675" i="17"/>
  <c r="X5673" i="17"/>
  <c r="AA5673" i="17" s="1"/>
  <c r="X6171" i="17"/>
  <c r="AA6171" i="17" s="1"/>
  <c r="X6642" i="17"/>
  <c r="X3812" i="17"/>
  <c r="AA3812" i="17" s="1"/>
  <c r="X4951" i="17"/>
  <c r="AA4951" i="17" s="1"/>
  <c r="X5819" i="17"/>
  <c r="AA5819" i="17" s="1"/>
  <c r="X6290" i="17"/>
  <c r="X6735" i="17"/>
  <c r="AA6735" i="17" s="1"/>
  <c r="X3928" i="17"/>
  <c r="AA3928" i="17" s="1"/>
  <c r="X4646" i="17"/>
  <c r="X5361" i="17"/>
  <c r="X5846" i="17"/>
  <c r="AA5846" i="17" s="1"/>
  <c r="X6095" i="17"/>
  <c r="X6317" i="17"/>
  <c r="X6566" i="17"/>
  <c r="AA6566" i="17" s="1"/>
  <c r="X6788" i="17"/>
  <c r="AA6788" i="17" s="1"/>
  <c r="X3475" i="17"/>
  <c r="X4181" i="17"/>
  <c r="AA4181" i="17" s="1"/>
  <c r="X4774" i="17"/>
  <c r="AA4774" i="17" s="1"/>
  <c r="X5259" i="17"/>
  <c r="AA5259" i="17" s="1"/>
  <c r="X5738" i="17"/>
  <c r="X5965" i="17"/>
  <c r="X6213" i="17"/>
  <c r="X6436" i="17"/>
  <c r="AA6436" i="17" s="1"/>
  <c r="X6685" i="17"/>
  <c r="X2620" i="17"/>
  <c r="AA2620" i="17" s="1"/>
  <c r="X3964" i="17"/>
  <c r="X4495" i="17"/>
  <c r="AA4495" i="17" s="1"/>
  <c r="X5070" i="17"/>
  <c r="AA5070" i="17" s="1"/>
  <c r="X5522" i="17"/>
  <c r="AA5522" i="17" s="1"/>
  <c r="X5874" i="17"/>
  <c r="X6097" i="17"/>
  <c r="X6345" i="17"/>
  <c r="X6568" i="17"/>
  <c r="AA6568" i="17" s="1"/>
  <c r="X6817" i="17"/>
  <c r="X3556" i="17"/>
  <c r="AA3556" i="17" s="1"/>
  <c r="X4288" i="17"/>
  <c r="X4817" i="17"/>
  <c r="AA4817" i="17" s="1"/>
  <c r="X5348" i="17"/>
  <c r="X5758" i="17"/>
  <c r="AA5758" i="17" s="1"/>
  <c r="X5983" i="17"/>
  <c r="X6180" i="17"/>
  <c r="AA6180" i="17" s="1"/>
  <c r="X6389" i="17"/>
  <c r="X6612" i="17"/>
  <c r="AA6612" i="17" s="1"/>
  <c r="X6808" i="17"/>
  <c r="AA6808" i="17" s="1"/>
  <c r="X7017" i="17"/>
  <c r="AA7017" i="17" s="1"/>
  <c r="X7240" i="17"/>
  <c r="X7424" i="17"/>
  <c r="X7616" i="17"/>
  <c r="X3965" i="17"/>
  <c r="X4900" i="17"/>
  <c r="X5740" i="17"/>
  <c r="X3911" i="17"/>
  <c r="X4846" i="17"/>
  <c r="AA4846" i="17" s="1"/>
  <c r="X5712" i="17"/>
  <c r="AA5712" i="17" s="1"/>
  <c r="X3975" i="17"/>
  <c r="X4908" i="17"/>
  <c r="X5743" i="17"/>
  <c r="X3979" i="17"/>
  <c r="AA3979" i="17" s="1"/>
  <c r="X3504" i="17"/>
  <c r="X4666" i="17"/>
  <c r="X5613" i="17"/>
  <c r="X6064" i="17"/>
  <c r="X3848" i="17"/>
  <c r="AA3848" i="17" s="1"/>
  <c r="X4791" i="17"/>
  <c r="X5614" i="17"/>
  <c r="AA5614" i="17" s="1"/>
  <c r="X6039" i="17"/>
  <c r="X6405" i="17"/>
  <c r="X6720" i="17"/>
  <c r="X4121" i="17"/>
  <c r="AA4121" i="17" s="1"/>
  <c r="X5373" i="17"/>
  <c r="AA5373" i="17" s="1"/>
  <c r="X6021" i="17"/>
  <c r="AA6021" i="17" s="1"/>
  <c r="X6375" i="17"/>
  <c r="X6717" i="17"/>
  <c r="X6950" i="17"/>
  <c r="X7121" i="17"/>
  <c r="X7293" i="17"/>
  <c r="X7450" i="17"/>
  <c r="X7607" i="17"/>
  <c r="AA7607" i="17" s="1"/>
  <c r="X7025" i="17"/>
  <c r="X7584" i="17"/>
  <c r="AA7584" i="17" s="1"/>
  <c r="X4440" i="17"/>
  <c r="X78" i="17"/>
  <c r="AA78" i="17" s="1"/>
  <c r="X1158" i="17"/>
  <c r="X1785" i="17"/>
  <c r="X4050" i="17"/>
  <c r="X3108" i="17"/>
  <c r="AA3108" i="17" s="1"/>
  <c r="X1605" i="17"/>
  <c r="X3403" i="17"/>
  <c r="AA3403" i="17" s="1"/>
  <c r="X3277" i="17"/>
  <c r="AA3277" i="17" s="1"/>
  <c r="X3087" i="17"/>
  <c r="AA3087" i="17" s="1"/>
  <c r="X402" i="17"/>
  <c r="X1992" i="17"/>
  <c r="AA1992" i="17" s="1"/>
  <c r="X4173" i="17"/>
  <c r="AA4173" i="17" s="1"/>
  <c r="X5377" i="17"/>
  <c r="AA5377" i="17" s="1"/>
  <c r="X3936" i="17"/>
  <c r="X4973" i="17"/>
  <c r="X2832" i="17"/>
  <c r="X4513" i="17"/>
  <c r="X5499" i="17"/>
  <c r="X4032" i="17"/>
  <c r="X4904" i="17"/>
  <c r="AA4904" i="17" s="1"/>
  <c r="X5552" i="17"/>
  <c r="X3517" i="17"/>
  <c r="AA3517" i="17" s="1"/>
  <c r="X4407" i="17"/>
  <c r="AA4407" i="17" s="1"/>
  <c r="X5062" i="17"/>
  <c r="X5697" i="17"/>
  <c r="AA5697" i="17" s="1"/>
  <c r="X3746" i="17"/>
  <c r="X4424" i="17"/>
  <c r="X5077" i="17"/>
  <c r="AA5077" i="17" s="1"/>
  <c r="X5607" i="17"/>
  <c r="X3644" i="17"/>
  <c r="X4352" i="17"/>
  <c r="X5025" i="17"/>
  <c r="AA5025" i="17" s="1"/>
  <c r="X5546" i="17"/>
  <c r="AA5546" i="17" s="1"/>
  <c r="X6046" i="17"/>
  <c r="AA6046" i="17" s="1"/>
  <c r="X6562" i="17"/>
  <c r="AA6562" i="17" s="1"/>
  <c r="X7006" i="17"/>
  <c r="AA7006" i="17" s="1"/>
  <c r="X3338" i="17"/>
  <c r="X4706" i="17"/>
  <c r="X5699" i="17"/>
  <c r="AA5699" i="17" s="1"/>
  <c r="X6184" i="17"/>
  <c r="X6655" i="17"/>
  <c r="X3864" i="17"/>
  <c r="X4980" i="17"/>
  <c r="X5832" i="17"/>
  <c r="X6303" i="17"/>
  <c r="X6748" i="17"/>
  <c r="X3961" i="17"/>
  <c r="X4678" i="17"/>
  <c r="AA4678" i="17" s="1"/>
  <c r="X5387" i="17"/>
  <c r="X5859" i="17"/>
  <c r="AA5859" i="17" s="1"/>
  <c r="X6108" i="17"/>
  <c r="X6330" i="17"/>
  <c r="AA6330" i="17" s="1"/>
  <c r="X6579" i="17"/>
  <c r="X6801" i="17"/>
  <c r="X3531" i="17"/>
  <c r="X4212" i="17"/>
  <c r="X4804" i="17"/>
  <c r="X5285" i="17"/>
  <c r="X5752" i="17"/>
  <c r="X5978" i="17"/>
  <c r="X6227" i="17"/>
  <c r="X6449" i="17"/>
  <c r="AA6449" i="17" s="1"/>
  <c r="X6698" i="17"/>
  <c r="X2744" i="17"/>
  <c r="AA2744" i="17" s="1"/>
  <c r="X3995" i="17"/>
  <c r="AA3995" i="17" s="1"/>
  <c r="X4525" i="17"/>
  <c r="AA4525" i="17" s="1"/>
  <c r="X5099" i="17"/>
  <c r="AA5099" i="17" s="1"/>
  <c r="X5548" i="17"/>
  <c r="AA5548" i="17" s="1"/>
  <c r="X5887" i="17"/>
  <c r="X6110" i="17"/>
  <c r="AA6110" i="17" s="1"/>
  <c r="X6359" i="17"/>
  <c r="X6581" i="17"/>
  <c r="X6830" i="17"/>
  <c r="X3613" i="17"/>
  <c r="X4319" i="17"/>
  <c r="X4849" i="17"/>
  <c r="X5374" i="17"/>
  <c r="AA5374" i="17" s="1"/>
  <c r="X5772" i="17"/>
  <c r="X5996" i="17"/>
  <c r="AA5996" i="17" s="1"/>
  <c r="X6193" i="17"/>
  <c r="X6402" i="17"/>
  <c r="AA6402" i="17" s="1"/>
  <c r="X6625" i="17"/>
  <c r="X6821" i="17"/>
  <c r="AA6821" i="17" s="1"/>
  <c r="X7031" i="17"/>
  <c r="X7253" i="17"/>
  <c r="X7436" i="17"/>
  <c r="AA7436" i="17" s="1"/>
  <c r="X7628" i="17"/>
  <c r="AA7628" i="17" s="1"/>
  <c r="X4028" i="17"/>
  <c r="AA4028" i="17" s="1"/>
  <c r="X4957" i="17"/>
  <c r="AA4957" i="17" s="1"/>
  <c r="X5769" i="17"/>
  <c r="X3974" i="17"/>
  <c r="AA3974" i="17" s="1"/>
  <c r="X4907" i="17"/>
  <c r="X5741" i="17"/>
  <c r="X4037" i="17"/>
  <c r="X4965" i="17"/>
  <c r="X5771" i="17"/>
  <c r="X4041" i="17"/>
  <c r="X3619" i="17"/>
  <c r="X4727" i="17"/>
  <c r="AA4727" i="17" s="1"/>
  <c r="X5666" i="17"/>
  <c r="X6090" i="17"/>
  <c r="AA6090" i="17" s="1"/>
  <c r="X3981" i="17"/>
  <c r="AA3981" i="17" s="1"/>
  <c r="X4853" i="17"/>
  <c r="X5667" i="17"/>
  <c r="AA5667" i="17" s="1"/>
  <c r="X6065" i="17"/>
  <c r="X6432" i="17"/>
  <c r="X6746" i="17"/>
  <c r="X4247" i="17"/>
  <c r="AA4247" i="17" s="1"/>
  <c r="X5470" i="17"/>
  <c r="X6051" i="17"/>
  <c r="AA6051" i="17" s="1"/>
  <c r="X6403" i="17"/>
  <c r="X6745" i="17"/>
  <c r="X6964" i="17"/>
  <c r="AA6964" i="17" s="1"/>
  <c r="X7136" i="17"/>
  <c r="X7306" i="17"/>
  <c r="X7463" i="17"/>
  <c r="X7620" i="17"/>
  <c r="X7068" i="17"/>
  <c r="X7636" i="17"/>
  <c r="X1727" i="17"/>
  <c r="AA1727" i="17" s="1"/>
  <c r="X4695" i="17"/>
  <c r="X5783" i="17"/>
  <c r="X6179" i="17"/>
  <c r="AA6179" i="17" s="1"/>
  <c r="X6521" i="17"/>
  <c r="X6852" i="17"/>
  <c r="X7023" i="17"/>
  <c r="X7194" i="17"/>
  <c r="AA7194" i="17" s="1"/>
  <c r="X7359" i="17"/>
  <c r="AA7359" i="17" s="1"/>
  <c r="X7516" i="17"/>
  <c r="AA7516" i="17" s="1"/>
  <c r="X6125" i="17"/>
  <c r="X7254" i="17"/>
  <c r="X7157" i="17"/>
  <c r="X3440" i="17"/>
  <c r="AA3440" i="17" s="1"/>
  <c r="X5000" i="17"/>
  <c r="X5901" i="17"/>
  <c r="AA5901" i="17" s="1"/>
  <c r="X6268" i="17"/>
  <c r="X6609" i="17"/>
  <c r="AA6609" i="17" s="1"/>
  <c r="X6895" i="17"/>
  <c r="AA6895" i="17" s="1"/>
  <c r="X7067" i="17"/>
  <c r="AA7067" i="17" s="1"/>
  <c r="X7238" i="17"/>
  <c r="X7399" i="17"/>
  <c r="X7557" i="17"/>
  <c r="X6755" i="17"/>
  <c r="AA6755" i="17" s="1"/>
  <c r="X7374" i="17"/>
  <c r="AA7374" i="17" s="1"/>
  <c r="X7443" i="17"/>
  <c r="X4260" i="17"/>
  <c r="X5481" i="17"/>
  <c r="X6089" i="17"/>
  <c r="X6496" i="17"/>
  <c r="X7028" i="17"/>
  <c r="X2683" i="17"/>
  <c r="AA2683" i="17" s="1"/>
  <c r="X4822" i="17"/>
  <c r="X5837" i="17"/>
  <c r="X6216" i="17"/>
  <c r="AA6216" i="17" s="1"/>
  <c r="X6557" i="17"/>
  <c r="X6869" i="17"/>
  <c r="AA6869" i="17" s="1"/>
  <c r="X7040" i="17"/>
  <c r="X7212" i="17"/>
  <c r="AA7212" i="17" s="1"/>
  <c r="X7375" i="17"/>
  <c r="AA7375" i="17" s="1"/>
  <c r="X7533" i="17"/>
  <c r="AA7533" i="17" s="1"/>
  <c r="X4633" i="17"/>
  <c r="AA4633" i="17" s="1"/>
  <c r="X6218" i="17"/>
  <c r="X6929" i="17"/>
  <c r="AA6929" i="17" s="1"/>
  <c r="X3777" i="17"/>
  <c r="X4262" i="17"/>
  <c r="X5483" i="17"/>
  <c r="AA5483" i="17" s="1"/>
  <c r="X6063" i="17"/>
  <c r="AA6063" i="17" s="1"/>
  <c r="X6416" i="17"/>
  <c r="X6758" i="17"/>
  <c r="X6971" i="17"/>
  <c r="X7142" i="17"/>
  <c r="X7311" i="17"/>
  <c r="AA7311" i="17" s="1"/>
  <c r="X7468" i="17"/>
  <c r="X7625" i="17"/>
  <c r="X4433" i="17"/>
  <c r="X6006" i="17"/>
  <c r="AA6006" i="17" s="1"/>
  <c r="X6819" i="17"/>
  <c r="X7469" i="17"/>
  <c r="X5261" i="17"/>
  <c r="X6479" i="17"/>
  <c r="AA6479" i="17" s="1"/>
  <c r="X7063" i="17"/>
  <c r="X7461" i="17"/>
  <c r="X6347" i="17"/>
  <c r="X5588" i="17"/>
  <c r="X6848" i="17"/>
  <c r="X7457" i="17"/>
  <c r="X1043" i="17"/>
  <c r="X1538" i="17"/>
  <c r="X1801" i="17"/>
  <c r="X4062" i="17"/>
  <c r="X3123" i="17"/>
  <c r="X1639" i="17"/>
  <c r="AA1639" i="17" s="1"/>
  <c r="X3577" i="17"/>
  <c r="X3402" i="17"/>
  <c r="AA3402" i="17" s="1"/>
  <c r="X3116" i="17"/>
  <c r="X971" i="17"/>
  <c r="AA971" i="17" s="1"/>
  <c r="X2054" i="17"/>
  <c r="AA2054" i="17" s="1"/>
  <c r="X4187" i="17"/>
  <c r="X5389" i="17"/>
  <c r="X3967" i="17"/>
  <c r="X5015" i="17"/>
  <c r="X2894" i="17"/>
  <c r="X4528" i="17"/>
  <c r="AA4528" i="17" s="1"/>
  <c r="X5525" i="17"/>
  <c r="AA5525" i="17" s="1"/>
  <c r="X4047" i="17"/>
  <c r="X4975" i="17"/>
  <c r="X5565" i="17"/>
  <c r="X3574" i="17"/>
  <c r="X4423" i="17"/>
  <c r="X5090" i="17"/>
  <c r="X5710" i="17"/>
  <c r="X3776" i="17"/>
  <c r="X4502" i="17"/>
  <c r="AA4502" i="17" s="1"/>
  <c r="X5092" i="17"/>
  <c r="AA5092" i="17" s="1"/>
  <c r="X5620" i="17"/>
  <c r="X3672" i="17"/>
  <c r="AA3672" i="17" s="1"/>
  <c r="X4382" i="17"/>
  <c r="X5039" i="17"/>
  <c r="X5559" i="17"/>
  <c r="X6106" i="17"/>
  <c r="AA6106" i="17" s="1"/>
  <c r="X6574" i="17"/>
  <c r="X7018" i="17"/>
  <c r="X3400" i="17"/>
  <c r="AA3400" i="17" s="1"/>
  <c r="X4737" i="17"/>
  <c r="X5720" i="17"/>
  <c r="X6197" i="17"/>
  <c r="AA6197" i="17" s="1"/>
  <c r="X6668" i="17"/>
  <c r="AA6668" i="17" s="1"/>
  <c r="X3897" i="17"/>
  <c r="AA3897" i="17" s="1"/>
  <c r="X5009" i="17"/>
  <c r="AA5009" i="17" s="1"/>
  <c r="X5845" i="17"/>
  <c r="X6316" i="17"/>
  <c r="AA6316" i="17" s="1"/>
  <c r="X6761" i="17"/>
  <c r="AA6761" i="17" s="1"/>
  <c r="X4023" i="17"/>
  <c r="X4864" i="17"/>
  <c r="X5440" i="17"/>
  <c r="AA5440" i="17" s="1"/>
  <c r="X5911" i="17"/>
  <c r="X6121" i="17"/>
  <c r="X6383" i="17"/>
  <c r="X6592" i="17"/>
  <c r="AA6592" i="17" s="1"/>
  <c r="X1164" i="17"/>
  <c r="X3588" i="17"/>
  <c r="AA3588" i="17" s="1"/>
  <c r="X4337" i="17"/>
  <c r="X4836" i="17"/>
  <c r="X5390" i="17"/>
  <c r="X5766" i="17"/>
  <c r="X6030" i="17"/>
  <c r="X6240" i="17"/>
  <c r="X6501" i="17"/>
  <c r="X6711" i="17"/>
  <c r="AA6711" i="17" s="1"/>
  <c r="X3219" i="17"/>
  <c r="X4027" i="17"/>
  <c r="X4649" i="17"/>
  <c r="X5128" i="17"/>
  <c r="AA5128" i="17" s="1"/>
  <c r="X5652" i="17"/>
  <c r="X5900" i="17"/>
  <c r="AA5900" i="17" s="1"/>
  <c r="X6162" i="17"/>
  <c r="AA6162" i="17" s="1"/>
  <c r="X6372" i="17"/>
  <c r="X6633" i="17"/>
  <c r="X1482" i="17"/>
  <c r="X3842" i="17"/>
  <c r="AA3842" i="17" s="1"/>
  <c r="X4351" i="17"/>
  <c r="X4967" i="17"/>
  <c r="AA4967" i="17" s="1"/>
  <c r="X5400" i="17"/>
  <c r="AA5400" i="17" s="1"/>
  <c r="X5813" i="17"/>
  <c r="X6009" i="17"/>
  <c r="X6206" i="17"/>
  <c r="X6441" i="17"/>
  <c r="X6638" i="17"/>
  <c r="X6834" i="17"/>
  <c r="X7070" i="17"/>
  <c r="AA7070" i="17" s="1"/>
  <c r="X7266" i="17"/>
  <c r="X7448" i="17"/>
  <c r="X7664" i="17"/>
  <c r="X4091" i="17"/>
  <c r="X5014" i="17"/>
  <c r="AA5014" i="17" s="1"/>
  <c r="X5849" i="17"/>
  <c r="AA5849" i="17" s="1"/>
  <c r="X4036" i="17"/>
  <c r="X4964" i="17"/>
  <c r="AA4964" i="17" s="1"/>
  <c r="X5824" i="17"/>
  <c r="X4099" i="17"/>
  <c r="X5023" i="17"/>
  <c r="X5851" i="17"/>
  <c r="X4104" i="17"/>
  <c r="X3732" i="17"/>
  <c r="AA3732" i="17" s="1"/>
  <c r="X4913" i="17"/>
  <c r="X5718" i="17"/>
  <c r="AA5718" i="17" s="1"/>
  <c r="X6116" i="17"/>
  <c r="AA6116" i="17" s="1"/>
  <c r="X4043" i="17"/>
  <c r="X4972" i="17"/>
  <c r="AA4972" i="17" s="1"/>
  <c r="X5719" i="17"/>
  <c r="AA5719" i="17" s="1"/>
  <c r="X6091" i="17"/>
  <c r="AA6091" i="17" s="1"/>
  <c r="X6458" i="17"/>
  <c r="X6772" i="17"/>
  <c r="AA6772" i="17" s="1"/>
  <c r="X4370" i="17"/>
  <c r="AA4370" i="17" s="1"/>
  <c r="X5536" i="17"/>
  <c r="AA5536" i="17" s="1"/>
  <c r="X6085" i="17"/>
  <c r="X6431" i="17"/>
  <c r="X6779" i="17"/>
  <c r="X6979" i="17"/>
  <c r="X7151" i="17"/>
  <c r="X7319" i="17"/>
  <c r="X7476" i="17"/>
  <c r="AA7476" i="17" s="1"/>
  <c r="X7633" i="17"/>
  <c r="AA7633" i="17" s="1"/>
  <c r="X7125" i="17"/>
  <c r="AA7125" i="17" s="1"/>
  <c r="X6588" i="17"/>
  <c r="AA6588" i="17" s="1"/>
  <c r="X2653" i="17"/>
  <c r="X4814" i="17"/>
  <c r="X5816" i="17"/>
  <c r="AA5816" i="17" s="1"/>
  <c r="X6207" i="17"/>
  <c r="X6548" i="17"/>
  <c r="X6866" i="17"/>
  <c r="AA6866" i="17" s="1"/>
  <c r="X7037" i="17"/>
  <c r="AA7037" i="17" s="1"/>
  <c r="X7208" i="17"/>
  <c r="X7372" i="17"/>
  <c r="AA7372" i="17" s="1"/>
  <c r="X7529" i="17"/>
  <c r="AA7529" i="17" s="1"/>
  <c r="X6583" i="17"/>
  <c r="X7296" i="17"/>
  <c r="X7229" i="17"/>
  <c r="X3670" i="17"/>
  <c r="AA3670" i="17" s="1"/>
  <c r="X5112" i="17"/>
  <c r="AA5112" i="17" s="1"/>
  <c r="X5930" i="17"/>
  <c r="X6295" i="17"/>
  <c r="X6637" i="17"/>
  <c r="X6909" i="17"/>
  <c r="X7081" i="17"/>
  <c r="X7252" i="17"/>
  <c r="X7413" i="17"/>
  <c r="X7570" i="17"/>
  <c r="X6854" i="17"/>
  <c r="X7414" i="17"/>
  <c r="X7522" i="17"/>
  <c r="X4383" i="17"/>
  <c r="X5582" i="17"/>
  <c r="X6182" i="17"/>
  <c r="X6523" i="17"/>
  <c r="X7129" i="17"/>
  <c r="AA7129" i="17" s="1"/>
  <c r="X3163" i="17"/>
  <c r="X4937" i="17"/>
  <c r="AA4937" i="17" s="1"/>
  <c r="X5869" i="17"/>
  <c r="X6243" i="17"/>
  <c r="AA6243" i="17" s="1"/>
  <c r="X6584" i="17"/>
  <c r="X6883" i="17"/>
  <c r="AA6883" i="17" s="1"/>
  <c r="X7055" i="17"/>
  <c r="X7226" i="17"/>
  <c r="X7389" i="17"/>
  <c r="AA7389" i="17" s="1"/>
  <c r="X7546" i="17"/>
  <c r="X4942" i="17"/>
  <c r="AA4942" i="17" s="1"/>
  <c r="X6273" i="17"/>
  <c r="X6957" i="17"/>
  <c r="X4067" i="17"/>
  <c r="X4385" i="17"/>
  <c r="X5586" i="17"/>
  <c r="X6099" i="17"/>
  <c r="X6444" i="17"/>
  <c r="X6785" i="17"/>
  <c r="AA6785" i="17" s="1"/>
  <c r="X6985" i="17"/>
  <c r="X7156" i="17"/>
  <c r="X7324" i="17"/>
  <c r="X7481" i="17"/>
  <c r="X7638" i="17"/>
  <c r="X4511" i="17"/>
  <c r="AA4511" i="17" s="1"/>
  <c r="X6072" i="17"/>
  <c r="X6857" i="17"/>
  <c r="X7561" i="17"/>
  <c r="AA7561" i="17" s="1"/>
  <c r="X5431" i="17"/>
  <c r="X6543" i="17"/>
  <c r="X7103" i="17"/>
  <c r="AA7103" i="17" s="1"/>
  <c r="X7497" i="17"/>
  <c r="AA7497" i="17" s="1"/>
  <c r="X6561" i="17"/>
  <c r="X6168" i="17"/>
  <c r="X7059" i="17"/>
  <c r="AA7059" i="17" s="1"/>
  <c r="X799" i="17"/>
  <c r="AA799" i="17" s="1"/>
  <c r="X1878" i="17"/>
  <c r="AA1878" i="17" s="1"/>
  <c r="X1955" i="17"/>
  <c r="X4074" i="17"/>
  <c r="X3237" i="17"/>
  <c r="AA3237" i="17" s="1"/>
  <c r="X1675" i="17"/>
  <c r="X3656" i="17"/>
  <c r="X3418" i="17"/>
  <c r="X3172" i="17"/>
  <c r="X1456" i="17"/>
  <c r="AA1456" i="17" s="1"/>
  <c r="X2178" i="17"/>
  <c r="AA2178" i="17" s="1"/>
  <c r="X4215" i="17"/>
  <c r="AA4215" i="17" s="1"/>
  <c r="X5401" i="17"/>
  <c r="X3982" i="17"/>
  <c r="AA3982" i="17" s="1"/>
  <c r="X5044" i="17"/>
  <c r="AA5044" i="17" s="1"/>
  <c r="X2956" i="17"/>
  <c r="AA2956" i="17" s="1"/>
  <c r="X4545" i="17"/>
  <c r="X5538" i="17"/>
  <c r="AA5538" i="17" s="1"/>
  <c r="X4064" i="17"/>
  <c r="X4989" i="17"/>
  <c r="X5578" i="17"/>
  <c r="AA5578" i="17" s="1"/>
  <c r="X3717" i="17"/>
  <c r="AA3717" i="17" s="1"/>
  <c r="X4453" i="17"/>
  <c r="AA4453" i="17" s="1"/>
  <c r="X5105" i="17"/>
  <c r="X762" i="17"/>
  <c r="AA762" i="17" s="1"/>
  <c r="X3832" i="17"/>
  <c r="X4517" i="17"/>
  <c r="X5106" i="17"/>
  <c r="X5685" i="17"/>
  <c r="X3700" i="17"/>
  <c r="AA3700" i="17" s="1"/>
  <c r="X4397" i="17"/>
  <c r="AA4397" i="17" s="1"/>
  <c r="X5053" i="17"/>
  <c r="AA5053" i="17" s="1"/>
  <c r="X5585" i="17"/>
  <c r="X6118" i="17"/>
  <c r="AA6118" i="17" s="1"/>
  <c r="X6586" i="17"/>
  <c r="AA6586" i="17" s="1"/>
  <c r="X7042" i="17"/>
  <c r="AA7042" i="17" s="1"/>
  <c r="X3519" i="17"/>
  <c r="AA3519" i="17" s="1"/>
  <c r="X4799" i="17"/>
  <c r="X5748" i="17"/>
  <c r="X6223" i="17"/>
  <c r="AA6223" i="17" s="1"/>
  <c r="X6695" i="17"/>
  <c r="AA6695" i="17" s="1"/>
  <c r="X3960" i="17"/>
  <c r="X5065" i="17"/>
  <c r="AA5065" i="17" s="1"/>
  <c r="X5871" i="17"/>
  <c r="AA5871" i="17" s="1"/>
  <c r="X6342" i="17"/>
  <c r="X6774" i="17"/>
  <c r="AA6774" i="17" s="1"/>
  <c r="X4084" i="17"/>
  <c r="X4895" i="17"/>
  <c r="X5492" i="17"/>
  <c r="X5924" i="17"/>
  <c r="X6134" i="17"/>
  <c r="AA6134" i="17" s="1"/>
  <c r="X6396" i="17"/>
  <c r="X6605" i="17"/>
  <c r="AA6605" i="17" s="1"/>
  <c r="X1655" i="17"/>
  <c r="X3646" i="17"/>
  <c r="X4368" i="17"/>
  <c r="AA4368" i="17" s="1"/>
  <c r="X4867" i="17"/>
  <c r="AA4867" i="17" s="1"/>
  <c r="X5416" i="17"/>
  <c r="AA5416" i="17" s="1"/>
  <c r="X5780" i="17"/>
  <c r="X6043" i="17"/>
  <c r="AA6043" i="17" s="1"/>
  <c r="X6253" i="17"/>
  <c r="X6515" i="17"/>
  <c r="AA6515" i="17" s="1"/>
  <c r="X6724" i="17"/>
  <c r="X3290" i="17"/>
  <c r="X4057" i="17"/>
  <c r="AA4057" i="17" s="1"/>
  <c r="X4681" i="17"/>
  <c r="AA4681" i="17" s="1"/>
  <c r="X5155" i="17"/>
  <c r="AA5155" i="17" s="1"/>
  <c r="X5679" i="17"/>
  <c r="AA5679" i="17" s="1"/>
  <c r="X5913" i="17"/>
  <c r="X6175" i="17"/>
  <c r="X6385" i="17"/>
  <c r="X6647" i="17"/>
  <c r="X1777" i="17"/>
  <c r="X3883" i="17"/>
  <c r="AA3883" i="17" s="1"/>
  <c r="X4381" i="17"/>
  <c r="AA4381" i="17" s="1"/>
  <c r="X4996" i="17"/>
  <c r="X5427" i="17"/>
  <c r="X5826" i="17"/>
  <c r="X6023" i="17"/>
  <c r="AA6023" i="17" s="1"/>
  <c r="X6232" i="17"/>
  <c r="X6455" i="17"/>
  <c r="AA6455" i="17" s="1"/>
  <c r="X6651" i="17"/>
  <c r="AA6651" i="17" s="1"/>
  <c r="X6860" i="17"/>
  <c r="X7083" i="17"/>
  <c r="X7279" i="17"/>
  <c r="X7472" i="17"/>
  <c r="X1168" i="17"/>
  <c r="X4152" i="17"/>
  <c r="AA4152" i="17" s="1"/>
  <c r="X5129" i="17"/>
  <c r="AA5129" i="17" s="1"/>
  <c r="X5875" i="17"/>
  <c r="X4097" i="17"/>
  <c r="X5078" i="17"/>
  <c r="X1461" i="17"/>
  <c r="AA1461" i="17" s="1"/>
  <c r="X4162" i="17"/>
  <c r="AA4162" i="17" s="1"/>
  <c r="X5137" i="17"/>
  <c r="X1501" i="17"/>
  <c r="X4165" i="17"/>
  <c r="AA4165" i="17" s="1"/>
  <c r="X3919" i="17"/>
  <c r="X4970" i="17"/>
  <c r="X5746" i="17"/>
  <c r="AA5746" i="17" s="1"/>
  <c r="X1505" i="17"/>
  <c r="X4106" i="17"/>
  <c r="X5028" i="17"/>
  <c r="AA5028" i="17" s="1"/>
  <c r="X5747" i="17"/>
  <c r="X6117" i="17"/>
  <c r="X6484" i="17"/>
  <c r="X6798" i="17"/>
  <c r="X4477" i="17"/>
  <c r="AA4477" i="17" s="1"/>
  <c r="X5638" i="17"/>
  <c r="X6113" i="17"/>
  <c r="X6464" i="17"/>
  <c r="X6806" i="17"/>
  <c r="X6993" i="17"/>
  <c r="X7165" i="17"/>
  <c r="X7332" i="17"/>
  <c r="X7489" i="17"/>
  <c r="AA7489" i="17" s="1"/>
  <c r="X7646" i="17"/>
  <c r="X7168" i="17"/>
  <c r="X7043" i="17"/>
  <c r="AA7043" i="17" s="1"/>
  <c r="X3134" i="17"/>
  <c r="AA3134" i="17" s="1"/>
  <c r="X4912" i="17"/>
  <c r="X5864" i="17"/>
  <c r="AA5864" i="17" s="1"/>
  <c r="X6234" i="17"/>
  <c r="X6576" i="17"/>
  <c r="AA6576" i="17" s="1"/>
  <c r="X6880" i="17"/>
  <c r="X7051" i="17"/>
  <c r="AA7051" i="17" s="1"/>
  <c r="X7223" i="17"/>
  <c r="AA7223" i="17" s="1"/>
  <c r="X7385" i="17"/>
  <c r="AA7385" i="17" s="1"/>
  <c r="X7542" i="17"/>
  <c r="X6700" i="17"/>
  <c r="X7348" i="17"/>
  <c r="X7312" i="17"/>
  <c r="AA7312" i="17" s="1"/>
  <c r="X3881" i="17"/>
  <c r="X5215" i="17"/>
  <c r="AA5215" i="17" s="1"/>
  <c r="X5967" i="17"/>
  <c r="X6323" i="17"/>
  <c r="AA6323" i="17" s="1"/>
  <c r="X6665" i="17"/>
  <c r="AA6665" i="17" s="1"/>
  <c r="X6924" i="17"/>
  <c r="AA6924" i="17" s="1"/>
  <c r="X7095" i="17"/>
  <c r="X7267" i="17"/>
  <c r="AA7267" i="17" s="1"/>
  <c r="X7426" i="17"/>
  <c r="X7583" i="17"/>
  <c r="X6896" i="17"/>
  <c r="X7466" i="17"/>
  <c r="X7600" i="17"/>
  <c r="X4504" i="17"/>
  <c r="AA4504" i="17" s="1"/>
  <c r="X5664" i="17"/>
  <c r="X6209" i="17"/>
  <c r="X6639" i="17"/>
  <c r="AA6639" i="17" s="1"/>
  <c r="X7215" i="17"/>
  <c r="AA7215" i="17" s="1"/>
  <c r="X3446" i="17"/>
  <c r="AA3446" i="17" s="1"/>
  <c r="X5042" i="17"/>
  <c r="AA5042" i="17" s="1"/>
  <c r="X5904" i="17"/>
  <c r="X6270" i="17"/>
  <c r="X6613" i="17"/>
  <c r="AA6613" i="17" s="1"/>
  <c r="X6897" i="17"/>
  <c r="X7069" i="17"/>
  <c r="AA7069" i="17" s="1"/>
  <c r="X7241" i="17"/>
  <c r="X7402" i="17"/>
  <c r="AA7402" i="17" s="1"/>
  <c r="X7559" i="17"/>
  <c r="X5156" i="17"/>
  <c r="X6335" i="17"/>
  <c r="X6986" i="17"/>
  <c r="X4317" i="17"/>
  <c r="X4510" i="17"/>
  <c r="X5686" i="17"/>
  <c r="AA5686" i="17" s="1"/>
  <c r="X6128" i="17"/>
  <c r="X6471" i="17"/>
  <c r="X6818" i="17"/>
  <c r="AA6818" i="17" s="1"/>
  <c r="X6999" i="17"/>
  <c r="X1225" i="17"/>
  <c r="AA1225" i="17" s="1"/>
  <c r="X3269" i="17"/>
  <c r="AA3269" i="17" s="1"/>
  <c r="X1513" i="17"/>
  <c r="X4578" i="17"/>
  <c r="AA4578" i="17" s="1"/>
  <c r="X2071" i="17"/>
  <c r="AA2071" i="17" s="1"/>
  <c r="X2644" i="17"/>
  <c r="X4022" i="17"/>
  <c r="X3764" i="17"/>
  <c r="X3566" i="17"/>
  <c r="X2497" i="17"/>
  <c r="AA2497" i="17" s="1"/>
  <c r="X2864" i="17"/>
  <c r="X4444" i="17"/>
  <c r="AA4444" i="17" s="1"/>
  <c r="X5569" i="17"/>
  <c r="AA5569" i="17" s="1"/>
  <c r="X4169" i="17"/>
  <c r="AA4169" i="17" s="1"/>
  <c r="X5183" i="17"/>
  <c r="X3456" i="17"/>
  <c r="X4732" i="17"/>
  <c r="X5695" i="17"/>
  <c r="X4250" i="17"/>
  <c r="AA4250" i="17" s="1"/>
  <c r="X5033" i="17"/>
  <c r="X5618" i="17"/>
  <c r="X3775" i="17"/>
  <c r="X4500" i="17"/>
  <c r="AA4500" i="17" s="1"/>
  <c r="X5200" i="17"/>
  <c r="X1586" i="17"/>
  <c r="X3940" i="17"/>
  <c r="AA3940" i="17" s="1"/>
  <c r="X4549" i="17"/>
  <c r="X5148" i="17"/>
  <c r="X5711" i="17"/>
  <c r="AA5711" i="17" s="1"/>
  <c r="X3785" i="17"/>
  <c r="X4491" i="17"/>
  <c r="X5082" i="17"/>
  <c r="X5663" i="17"/>
  <c r="X6142" i="17"/>
  <c r="X6622" i="17"/>
  <c r="X7090" i="17"/>
  <c r="X3748" i="17"/>
  <c r="X4921" i="17"/>
  <c r="X5804" i="17"/>
  <c r="X6276" i="17"/>
  <c r="X6747" i="17"/>
  <c r="X4083" i="17"/>
  <c r="X5177" i="17"/>
  <c r="AA5177" i="17" s="1"/>
  <c r="X5923" i="17"/>
  <c r="X6395" i="17"/>
  <c r="X6813" i="17"/>
  <c r="AA6813" i="17" s="1"/>
  <c r="X4148" i="17"/>
  <c r="AA4148" i="17" s="1"/>
  <c r="X4924" i="17"/>
  <c r="AA4924" i="17" s="1"/>
  <c r="X5544" i="17"/>
  <c r="X5937" i="17"/>
  <c r="X6160" i="17"/>
  <c r="AA6160" i="17" s="1"/>
  <c r="X6409" i="17"/>
  <c r="X6631" i="17"/>
  <c r="X1930" i="17"/>
  <c r="X3759" i="17"/>
  <c r="X4399" i="17"/>
  <c r="X4926" i="17"/>
  <c r="AA4926" i="17" s="1"/>
  <c r="X5442" i="17"/>
  <c r="X5808" i="17"/>
  <c r="X6056" i="17"/>
  <c r="X6279" i="17"/>
  <c r="X6528" i="17"/>
  <c r="X6750" i="17"/>
  <c r="AA6750" i="17" s="1"/>
  <c r="X3352" i="17"/>
  <c r="X4120" i="17"/>
  <c r="AA4120" i="17" s="1"/>
  <c r="X4712" i="17"/>
  <c r="X5207" i="17"/>
  <c r="AA5207" i="17" s="1"/>
  <c r="X5705" i="17"/>
  <c r="AA5705" i="17" s="1"/>
  <c r="X5940" i="17"/>
  <c r="X6188" i="17"/>
  <c r="X6411" i="17"/>
  <c r="X6660" i="17"/>
  <c r="X2284" i="17"/>
  <c r="AA2284" i="17" s="1"/>
  <c r="X3913" i="17"/>
  <c r="X4443" i="17"/>
  <c r="AA4443" i="17" s="1"/>
  <c r="X5024" i="17"/>
  <c r="X5479" i="17"/>
  <c r="X5839" i="17"/>
  <c r="AA5839" i="17" s="1"/>
  <c r="X6036" i="17"/>
  <c r="X6245" i="17"/>
  <c r="X6468" i="17"/>
  <c r="AA6468" i="17" s="1"/>
  <c r="X6664" i="17"/>
  <c r="X6873" i="17"/>
  <c r="X7096" i="17"/>
  <c r="AA7096" i="17" s="1"/>
  <c r="X7292" i="17"/>
  <c r="AA7292" i="17" s="1"/>
  <c r="X7484" i="17"/>
  <c r="X1932" i="17"/>
  <c r="X4214" i="17"/>
  <c r="X5182" i="17"/>
  <c r="X1404" i="17"/>
  <c r="AA1404" i="17" s="1"/>
  <c r="X4161" i="17"/>
  <c r="X5135" i="17"/>
  <c r="AA5135" i="17" s="1"/>
  <c r="X2030" i="17"/>
  <c r="X4224" i="17"/>
  <c r="X5190" i="17"/>
  <c r="X2059" i="17"/>
  <c r="X4227" i="17"/>
  <c r="X3980" i="17"/>
  <c r="AA3980" i="17" s="1"/>
  <c r="X5027" i="17"/>
  <c r="AA5027" i="17" s="1"/>
  <c r="X5775" i="17"/>
  <c r="X2061" i="17"/>
  <c r="X4231" i="17"/>
  <c r="AA4231" i="17" s="1"/>
  <c r="X5086" i="17"/>
  <c r="X5776" i="17"/>
  <c r="X6144" i="17"/>
  <c r="AA6144" i="17" s="1"/>
  <c r="X6510" i="17"/>
  <c r="AA6510" i="17" s="1"/>
  <c r="X6824" i="17"/>
  <c r="X4571" i="17"/>
  <c r="X5727" i="17"/>
  <c r="X6150" i="17"/>
  <c r="AA6150" i="17" s="1"/>
  <c r="X6492" i="17"/>
  <c r="AA6492" i="17" s="1"/>
  <c r="X6833" i="17"/>
  <c r="AA6833" i="17" s="1"/>
  <c r="X7008" i="17"/>
  <c r="X7179" i="17"/>
  <c r="X7345" i="17"/>
  <c r="AA7345" i="17" s="1"/>
  <c r="X7502" i="17"/>
  <c r="X7659" i="17"/>
  <c r="AA7659" i="17" s="1"/>
  <c r="X7225" i="17"/>
  <c r="AA7225" i="17" s="1"/>
  <c r="X7143" i="17"/>
  <c r="X3432" i="17"/>
  <c r="X436" i="17"/>
  <c r="AA436" i="17" s="1"/>
  <c r="X2387" i="17"/>
  <c r="X1116" i="17"/>
  <c r="AA1116" i="17" s="1"/>
  <c r="X2909" i="17"/>
  <c r="AA2909" i="17" s="1"/>
  <c r="X2070" i="17"/>
  <c r="AA2070" i="17" s="1"/>
  <c r="X2510" i="17"/>
  <c r="AA2510" i="17" s="1"/>
  <c r="X2633" i="17"/>
  <c r="AA2633" i="17" s="1"/>
  <c r="X5127" i="17"/>
  <c r="X3736" i="17"/>
  <c r="X3297" i="17"/>
  <c r="X3611" i="17"/>
  <c r="X3758" i="17"/>
  <c r="X5045" i="17"/>
  <c r="AA5045" i="17" s="1"/>
  <c r="X3362" i="17"/>
  <c r="X4683" i="17"/>
  <c r="X5655" i="17"/>
  <c r="AA5655" i="17" s="1"/>
  <c r="X4202" i="17"/>
  <c r="AA4202" i="17" s="1"/>
  <c r="X5224" i="17"/>
  <c r="AA5224" i="17" s="1"/>
  <c r="X3543" i="17"/>
  <c r="AA3543" i="17" s="1"/>
  <c r="X4623" i="17"/>
  <c r="AA4623" i="17" s="1"/>
  <c r="X5369" i="17"/>
  <c r="X2899" i="17"/>
  <c r="X4189" i="17"/>
  <c r="X4859" i="17"/>
  <c r="X5448" i="17"/>
  <c r="X3368" i="17"/>
  <c r="AA3368" i="17" s="1"/>
  <c r="X4222" i="17"/>
  <c r="X4892" i="17"/>
  <c r="AA4892" i="17" s="1"/>
  <c r="X5423" i="17"/>
  <c r="X3255" i="17"/>
  <c r="AA3255" i="17" s="1"/>
  <c r="X4149" i="17"/>
  <c r="AA4149" i="17" s="1"/>
  <c r="X4772" i="17"/>
  <c r="X5375" i="17"/>
  <c r="AA5375" i="17" s="1"/>
  <c r="X5890" i="17"/>
  <c r="X6406" i="17"/>
  <c r="X6862" i="17"/>
  <c r="X763" i="17"/>
  <c r="AA763" i="17" s="1"/>
  <c r="X4332" i="17"/>
  <c r="AA4332" i="17" s="1"/>
  <c r="X5385" i="17"/>
  <c r="AA5385" i="17" s="1"/>
  <c r="X6027" i="17"/>
  <c r="AA6027" i="17" s="1"/>
  <c r="X6498" i="17"/>
  <c r="X3092" i="17"/>
  <c r="AA3092" i="17" s="1"/>
  <c r="X4613" i="17"/>
  <c r="X5622" i="17"/>
  <c r="X6146" i="17"/>
  <c r="AA6146" i="17" s="1"/>
  <c r="X6604" i="17"/>
  <c r="AA6604" i="17" s="1"/>
  <c r="X3470" i="17"/>
  <c r="X4522" i="17"/>
  <c r="X5283" i="17"/>
  <c r="X5793" i="17"/>
  <c r="X6068" i="17"/>
  <c r="X6278" i="17"/>
  <c r="X6540" i="17"/>
  <c r="AA6540" i="17" s="1"/>
  <c r="X6749" i="17"/>
  <c r="AA6749" i="17" s="1"/>
  <c r="X3351" i="17"/>
  <c r="X4089" i="17"/>
  <c r="X4711" i="17"/>
  <c r="X5180" i="17"/>
  <c r="X5704" i="17"/>
  <c r="AA5704" i="17" s="1"/>
  <c r="X5925" i="17"/>
  <c r="X6187" i="17"/>
  <c r="X6397" i="17"/>
  <c r="X6659" i="17"/>
  <c r="X1931" i="17"/>
  <c r="AA1931" i="17" s="1"/>
  <c r="X3902" i="17"/>
  <c r="AA3902" i="17" s="1"/>
  <c r="X4400" i="17"/>
  <c r="X5013" i="17"/>
  <c r="AA5013" i="17" s="1"/>
  <c r="X5443" i="17"/>
  <c r="X5848" i="17"/>
  <c r="X6057" i="17"/>
  <c r="X6319" i="17"/>
  <c r="AA6319" i="17" s="1"/>
  <c r="X6529" i="17"/>
  <c r="AA6529" i="17" s="1"/>
  <c r="X6791" i="17"/>
  <c r="X3379" i="17"/>
  <c r="AA3379" i="17" s="1"/>
  <c r="X4225" i="17"/>
  <c r="X4724" i="17"/>
  <c r="X5296" i="17"/>
  <c r="X5715" i="17"/>
  <c r="X5931" i="17"/>
  <c r="AA5931" i="17" s="1"/>
  <c r="X6153" i="17"/>
  <c r="X6350" i="17"/>
  <c r="X6559" i="17"/>
  <c r="X6782" i="17"/>
  <c r="X6978" i="17"/>
  <c r="X7188" i="17"/>
  <c r="X7400" i="17"/>
  <c r="X7580" i="17"/>
  <c r="X3591" i="17"/>
  <c r="X4776" i="17"/>
  <c r="AA4776" i="17" s="1"/>
  <c r="X5601" i="17"/>
  <c r="X3491" i="17"/>
  <c r="X4721" i="17"/>
  <c r="AA4721" i="17" s="1"/>
  <c r="X5555" i="17"/>
  <c r="AA5555" i="17" s="1"/>
  <c r="X3612" i="17"/>
  <c r="X4785" i="17"/>
  <c r="X5609" i="17"/>
  <c r="X3617" i="17"/>
  <c r="X3259" i="17"/>
  <c r="X4478" i="17"/>
  <c r="AA4478" i="17" s="1"/>
  <c r="X5404" i="17"/>
  <c r="X6012" i="17"/>
  <c r="X3620" i="17"/>
  <c r="X4605" i="17"/>
  <c r="X5457" i="17"/>
  <c r="X5987" i="17"/>
  <c r="X6353" i="17"/>
  <c r="AA6353" i="17" s="1"/>
  <c r="X6667" i="17"/>
  <c r="X3872" i="17"/>
  <c r="X5193" i="17"/>
  <c r="AA5193" i="17" s="1"/>
  <c r="X5956" i="17"/>
  <c r="X6320" i="17"/>
  <c r="X6662" i="17"/>
  <c r="X6921" i="17"/>
  <c r="X7093" i="17"/>
  <c r="X7264" i="17"/>
  <c r="X7423" i="17"/>
  <c r="X7581" i="17"/>
  <c r="X6925" i="17"/>
  <c r="X7492" i="17"/>
  <c r="X7653" i="17"/>
  <c r="X4379" i="17"/>
  <c r="X5560" i="17"/>
  <c r="X6086" i="17"/>
  <c r="AA6086" i="17" s="1"/>
  <c r="X6438" i="17"/>
  <c r="X6780" i="17"/>
  <c r="AA6780" i="17" s="1"/>
  <c r="X6980" i="17"/>
  <c r="X7152" i="17"/>
  <c r="X7320" i="17"/>
  <c r="X7477" i="17"/>
  <c r="AA7477" i="17" s="1"/>
  <c r="X7634" i="17"/>
  <c r="X7111" i="17"/>
  <c r="AA7111" i="17" s="1"/>
  <c r="X7662" i="17"/>
  <c r="X1761" i="17"/>
  <c r="X4696" i="17"/>
  <c r="AA4696" i="17" s="1"/>
  <c r="X5784" i="17"/>
  <c r="X6181" i="17"/>
  <c r="AA6181" i="17" s="1"/>
  <c r="X6522" i="17"/>
  <c r="X6853" i="17"/>
  <c r="X7024" i="17"/>
  <c r="X7195" i="17"/>
  <c r="AA7195" i="17" s="1"/>
  <c r="X7360" i="17"/>
  <c r="AA7360" i="17" s="1"/>
  <c r="X7517" i="17"/>
  <c r="AA7517" i="17" s="1"/>
  <c r="X6060" i="17"/>
  <c r="AA6060" i="17" s="1"/>
  <c r="X7239" i="17"/>
  <c r="X7185" i="17"/>
  <c r="X3885" i="17"/>
  <c r="AA3885" i="17" s="1"/>
  <c r="X5216" i="17"/>
  <c r="AA5216" i="17" s="1"/>
  <c r="X5968" i="17"/>
  <c r="X6413" i="17"/>
  <c r="X7518" i="17"/>
  <c r="AA7518" i="17" s="1"/>
  <c r="X2901" i="17"/>
  <c r="AA2901" i="17" s="1"/>
  <c r="X4509" i="17"/>
  <c r="X5680" i="17"/>
  <c r="AA5680" i="17" s="1"/>
  <c r="X6126" i="17"/>
  <c r="X6470" i="17"/>
  <c r="AA6470" i="17" s="1"/>
  <c r="X6811" i="17"/>
  <c r="X6998" i="17"/>
  <c r="X7169" i="17"/>
  <c r="X7336" i="17"/>
  <c r="X7493" i="17"/>
  <c r="AA7493" i="17" s="1"/>
  <c r="X7650" i="17"/>
  <c r="X6035" i="17"/>
  <c r="X6843" i="17"/>
  <c r="X7509" i="17"/>
  <c r="AA7509" i="17" s="1"/>
  <c r="X3888" i="17"/>
  <c r="X5220" i="17"/>
  <c r="X5971" i="17"/>
  <c r="X6333" i="17"/>
  <c r="AA6333" i="17" s="1"/>
  <c r="X6675" i="17"/>
  <c r="X6928" i="17"/>
  <c r="AA6928" i="17" s="1"/>
  <c r="X7099" i="17"/>
  <c r="X7271" i="17"/>
  <c r="X7429" i="17"/>
  <c r="X7586" i="17"/>
  <c r="X4059" i="17"/>
  <c r="AA4059" i="17" s="1"/>
  <c r="X5790" i="17"/>
  <c r="X6532" i="17"/>
  <c r="X7200" i="17"/>
  <c r="AA7200" i="17" s="1"/>
  <c r="X4442" i="17"/>
  <c r="AA4442" i="17" s="1"/>
  <c r="X6259" i="17"/>
  <c r="X6962" i="17"/>
  <c r="X7368" i="17"/>
  <c r="X5529" i="17"/>
  <c r="AA5529" i="17" s="1"/>
  <c r="X7536" i="17"/>
  <c r="AA7536" i="17" s="1"/>
  <c r="X5880" i="17"/>
  <c r="AA5880" i="17" s="1"/>
  <c r="X6849" i="17"/>
  <c r="X7487" i="17"/>
  <c r="AA7487" i="17" s="1"/>
  <c r="X4760" i="17"/>
  <c r="X6339" i="17"/>
  <c r="AA6339" i="17" s="1"/>
  <c r="X7002" i="17"/>
  <c r="AA7002" i="17" s="1"/>
  <c r="X7405" i="17"/>
  <c r="AA7405" i="17" s="1"/>
  <c r="X5984" i="17"/>
  <c r="X7593" i="17"/>
  <c r="X5612" i="17"/>
  <c r="X7130" i="17"/>
  <c r="X5810" i="17"/>
  <c r="X5056" i="17"/>
  <c r="X6419" i="17"/>
  <c r="AA6419" i="17" s="1"/>
  <c r="X254" i="17"/>
  <c r="X1542" i="17"/>
  <c r="AA1542" i="17" s="1"/>
  <c r="X3095" i="17"/>
  <c r="X4690" i="17"/>
  <c r="AA4690" i="17" s="1"/>
  <c r="X2382" i="17"/>
  <c r="X3458" i="17"/>
  <c r="X2092" i="17"/>
  <c r="X5445" i="17"/>
  <c r="AA5445" i="17" s="1"/>
  <c r="X5002" i="17"/>
  <c r="X4514" i="17"/>
  <c r="AA4514" i="17" s="1"/>
  <c r="X1996" i="17"/>
  <c r="AA1996" i="17" s="1"/>
  <c r="X4704" i="17"/>
  <c r="X2900" i="17"/>
  <c r="X4736" i="17"/>
  <c r="X2677" i="17"/>
  <c r="X4679" i="17"/>
  <c r="AA4679" i="17" s="1"/>
  <c r="X5818" i="17"/>
  <c r="X6766" i="17"/>
  <c r="AA6766" i="17" s="1"/>
  <c r="X4082" i="17"/>
  <c r="X5922" i="17"/>
  <c r="X1624" i="17"/>
  <c r="X5412" i="17"/>
  <c r="AA5412" i="17" s="1"/>
  <c r="X6512" i="17"/>
  <c r="X4334" i="17"/>
  <c r="X5702" i="17"/>
  <c r="AA5702" i="17" s="1"/>
  <c r="X6225" i="17"/>
  <c r="X6697" i="17"/>
  <c r="AA6697" i="17" s="1"/>
  <c r="X3963" i="17"/>
  <c r="X5069" i="17"/>
  <c r="AA5069" i="17" s="1"/>
  <c r="X5873" i="17"/>
  <c r="X6344" i="17"/>
  <c r="X6816" i="17"/>
  <c r="X4276" i="17"/>
  <c r="AA4276" i="17" s="1"/>
  <c r="X5338" i="17"/>
  <c r="X6005" i="17"/>
  <c r="AA6005" i="17" s="1"/>
  <c r="X6476" i="17"/>
  <c r="X3042" i="17"/>
  <c r="X4599" i="17"/>
  <c r="X5610" i="17"/>
  <c r="X6075" i="17"/>
  <c r="X6494" i="17"/>
  <c r="AA6494" i="17" s="1"/>
  <c r="X6926" i="17"/>
  <c r="X7328" i="17"/>
  <c r="X2745" i="17"/>
  <c r="X5392" i="17"/>
  <c r="X4347" i="17"/>
  <c r="X2792" i="17"/>
  <c r="X5399" i="17"/>
  <c r="AA5399" i="17" s="1"/>
  <c r="X4414" i="17"/>
  <c r="X5142" i="17"/>
  <c r="X3049" i="17"/>
  <c r="X5195" i="17"/>
  <c r="AA5195" i="17" s="1"/>
  <c r="X6222" i="17"/>
  <c r="X2621" i="17"/>
  <c r="AA2621" i="17" s="1"/>
  <c r="X5815" i="17"/>
  <c r="AA5815" i="17" s="1"/>
  <c r="X6547" i="17"/>
  <c r="AA6547" i="17" s="1"/>
  <c r="X7036" i="17"/>
  <c r="X7371" i="17"/>
  <c r="AA7371" i="17" s="1"/>
  <c r="X6611" i="17"/>
  <c r="X7325" i="17"/>
  <c r="X4999" i="17"/>
  <c r="X6024" i="17"/>
  <c r="AA6024" i="17" s="1"/>
  <c r="X6608" i="17"/>
  <c r="AA6608" i="17" s="1"/>
  <c r="X6951" i="17"/>
  <c r="X7237" i="17"/>
  <c r="X7451" i="17"/>
  <c r="X6783" i="17"/>
  <c r="X7571" i="17"/>
  <c r="X4006" i="17"/>
  <c r="AA4006" i="17" s="1"/>
  <c r="X5640" i="17"/>
  <c r="X6351" i="17"/>
  <c r="AA6351" i="17" s="1"/>
  <c r="X6809" i="17"/>
  <c r="AA6809" i="17" s="1"/>
  <c r="X7110" i="17"/>
  <c r="AA7110" i="17" s="1"/>
  <c r="X7334" i="17"/>
  <c r="AA7334" i="17" s="1"/>
  <c r="X7596" i="17"/>
  <c r="X7140" i="17"/>
  <c r="X2241" i="17"/>
  <c r="X5026" i="17"/>
  <c r="X6242" i="17"/>
  <c r="AA6242" i="17" s="1"/>
  <c r="X7322" i="17"/>
  <c r="X3675" i="17"/>
  <c r="AA3675" i="17" s="1"/>
  <c r="X5482" i="17"/>
  <c r="X6299" i="17"/>
  <c r="AA6299" i="17" s="1"/>
  <c r="X6757" i="17"/>
  <c r="AA6757" i="17" s="1"/>
  <c r="X7084" i="17"/>
  <c r="AA7084" i="17" s="1"/>
  <c r="X7310" i="17"/>
  <c r="X7572" i="17"/>
  <c r="X5915" i="17"/>
  <c r="X7014" i="17"/>
  <c r="AA7014" i="17" s="1"/>
  <c r="X3447" i="17"/>
  <c r="AA3447" i="17" s="1"/>
  <c r="X5745" i="17"/>
  <c r="X6272" i="17"/>
  <c r="AA6272" i="17" s="1"/>
  <c r="X6842" i="17"/>
  <c r="X7071" i="17"/>
  <c r="X7298" i="17"/>
  <c r="X7521" i="17"/>
  <c r="AA7521" i="17" s="1"/>
  <c r="X3763" i="17"/>
  <c r="X5943" i="17"/>
  <c r="AA5943" i="17" s="1"/>
  <c r="X6943" i="17"/>
  <c r="AA6943" i="17" s="1"/>
  <c r="X3555" i="17"/>
  <c r="AA3555" i="17" s="1"/>
  <c r="X6400" i="17"/>
  <c r="X7204" i="17"/>
  <c r="X4076" i="17"/>
  <c r="AA4076" i="17" s="1"/>
  <c r="X2933" i="17"/>
  <c r="AA2933" i="17" s="1"/>
  <c r="X7577" i="17"/>
  <c r="X6890" i="17"/>
  <c r="X4071" i="17"/>
  <c r="X6281" i="17"/>
  <c r="AA6281" i="17" s="1"/>
  <c r="X7034" i="17"/>
  <c r="X7462" i="17"/>
  <c r="X6626" i="17"/>
  <c r="X6373" i="17"/>
  <c r="X7191" i="17"/>
  <c r="X6739" i="17"/>
  <c r="AA6739" i="17" s="1"/>
  <c r="X2297" i="17"/>
  <c r="X6138" i="17"/>
  <c r="AA6138" i="17" s="1"/>
  <c r="X6933" i="17"/>
  <c r="AA6933" i="17" s="1"/>
  <c r="X7342" i="17"/>
  <c r="X4449" i="17"/>
  <c r="AA4449" i="17" s="1"/>
  <c r="X7471" i="17"/>
  <c r="X7669" i="17"/>
  <c r="AA7669" i="17" s="1"/>
  <c r="X5762" i="17"/>
  <c r="X7263" i="17"/>
  <c r="X5167" i="17"/>
  <c r="X4682" i="17"/>
  <c r="X7032" i="17"/>
  <c r="AA7032" i="17" s="1"/>
  <c r="X5726" i="17"/>
  <c r="X6627" i="17"/>
  <c r="X7146" i="17"/>
  <c r="X7537" i="17"/>
  <c r="AA7537" i="17" s="1"/>
  <c r="X6977" i="17"/>
  <c r="AA6977" i="17" s="1"/>
  <c r="X5759" i="17"/>
  <c r="X6595" i="17"/>
  <c r="AA6595" i="17" s="1"/>
  <c r="X7514" i="17"/>
  <c r="X6600" i="17"/>
  <c r="AA6600" i="17" s="1"/>
  <c r="X5534" i="17"/>
  <c r="AA5534" i="17" s="1"/>
  <c r="X6570" i="17"/>
  <c r="AA6570" i="17" s="1"/>
  <c r="X7117" i="17"/>
  <c r="X7510" i="17"/>
  <c r="AA7510" i="17" s="1"/>
  <c r="X5535" i="17"/>
  <c r="AA5535" i="17" s="1"/>
  <c r="X6877" i="17"/>
  <c r="X7668" i="17"/>
  <c r="AA7668" i="17" s="1"/>
  <c r="X5947" i="17"/>
  <c r="X7091" i="17"/>
  <c r="AA7091" i="17" s="1"/>
  <c r="X5430" i="17"/>
  <c r="AA5430" i="17" s="1"/>
  <c r="X494" i="17"/>
  <c r="AA494" i="17" s="1"/>
  <c r="X1774" i="17"/>
  <c r="AA1774" i="17" s="1"/>
  <c r="X3110" i="17"/>
  <c r="X4755" i="17"/>
  <c r="X2496" i="17"/>
  <c r="X3488" i="17"/>
  <c r="X2326" i="17"/>
  <c r="AA2326" i="17" s="1"/>
  <c r="X5458" i="17"/>
  <c r="X5016" i="17"/>
  <c r="X4531" i="17"/>
  <c r="X2649" i="17"/>
  <c r="AA2649" i="17" s="1"/>
  <c r="X4719" i="17"/>
  <c r="AA4719" i="17" s="1"/>
  <c r="X3020" i="17"/>
  <c r="X4751" i="17"/>
  <c r="X2740" i="17"/>
  <c r="AA2740" i="17" s="1"/>
  <c r="X4694" i="17"/>
  <c r="AA4694" i="17" s="1"/>
  <c r="X5830" i="17"/>
  <c r="AA5830" i="17" s="1"/>
  <c r="X6802" i="17"/>
  <c r="X4176" i="17"/>
  <c r="X5961" i="17"/>
  <c r="X2384" i="17"/>
  <c r="X5491" i="17"/>
  <c r="X6525" i="17"/>
  <c r="X4396" i="17"/>
  <c r="X5736" i="17"/>
  <c r="AA5736" i="17" s="1"/>
  <c r="X6239" i="17"/>
  <c r="AA6239" i="17" s="1"/>
  <c r="X6710" i="17"/>
  <c r="X3994" i="17"/>
  <c r="AA3994" i="17" s="1"/>
  <c r="X5098" i="17"/>
  <c r="AA5098" i="17" s="1"/>
  <c r="X5886" i="17"/>
  <c r="X6357" i="17"/>
  <c r="X6829" i="17"/>
  <c r="AA6829" i="17" s="1"/>
  <c r="X4307" i="17"/>
  <c r="X5364" i="17"/>
  <c r="AA5364" i="17" s="1"/>
  <c r="X6018" i="17"/>
  <c r="X6489" i="17"/>
  <c r="X3156" i="17"/>
  <c r="X4631" i="17"/>
  <c r="X5636" i="17"/>
  <c r="X6088" i="17"/>
  <c r="X6507" i="17"/>
  <c r="X6939" i="17"/>
  <c r="AA6939" i="17" s="1"/>
  <c r="X7340" i="17"/>
  <c r="AA7340" i="17" s="1"/>
  <c r="X2992" i="17"/>
  <c r="X5444" i="17"/>
  <c r="X4409" i="17"/>
  <c r="X3035" i="17"/>
  <c r="X5452" i="17"/>
  <c r="X1502" i="17"/>
  <c r="X5194" i="17"/>
  <c r="X3261" i="17"/>
  <c r="X5248" i="17"/>
  <c r="X6248" i="17"/>
  <c r="X3106" i="17"/>
  <c r="AA3106" i="17" s="1"/>
  <c r="X5863" i="17"/>
  <c r="X6575" i="17"/>
  <c r="X7050" i="17"/>
  <c r="AA7050" i="17" s="1"/>
  <c r="X7384" i="17"/>
  <c r="X6727" i="17"/>
  <c r="X7404" i="17"/>
  <c r="AA7404" i="17" s="1"/>
  <c r="X5108" i="17"/>
  <c r="X6052" i="17"/>
  <c r="AA6052" i="17" s="1"/>
  <c r="X6636" i="17"/>
  <c r="AA6636" i="17" s="1"/>
  <c r="X6966" i="17"/>
  <c r="X7251" i="17"/>
  <c r="AA7251" i="17" s="1"/>
  <c r="X7464" i="17"/>
  <c r="X6868" i="17"/>
  <c r="X7623" i="17"/>
  <c r="AA7623" i="17" s="1"/>
  <c r="X4131" i="17"/>
  <c r="AA4131" i="17" s="1"/>
  <c r="X5731" i="17"/>
  <c r="X6378" i="17"/>
  <c r="AA6378" i="17" s="1"/>
  <c r="X6836" i="17"/>
  <c r="X7124" i="17"/>
  <c r="AA7124" i="17" s="1"/>
  <c r="X7347" i="17"/>
  <c r="AA7347" i="17" s="1"/>
  <c r="X7609" i="17"/>
  <c r="X7182" i="17"/>
  <c r="X1793" i="17"/>
  <c r="X5113" i="17"/>
  <c r="AA5113" i="17" s="1"/>
  <c r="X6269" i="17"/>
  <c r="X7427" i="17"/>
  <c r="X3886" i="17"/>
  <c r="X5583" i="17"/>
  <c r="AA5583" i="17" s="1"/>
  <c r="X6326" i="17"/>
  <c r="AA6326" i="17" s="1"/>
  <c r="X6784" i="17"/>
  <c r="X7098" i="17"/>
  <c r="AA7098" i="17" s="1"/>
  <c r="X7323" i="17"/>
  <c r="AA7323" i="17" s="1"/>
  <c r="X7585" i="17"/>
  <c r="AA7585" i="17" s="1"/>
  <c r="X5972" i="17"/>
  <c r="X7100" i="17"/>
  <c r="X3676" i="17"/>
  <c r="X5789" i="17"/>
  <c r="AA5789" i="17" s="1"/>
  <c r="X6300" i="17"/>
  <c r="AA6300" i="17" s="1"/>
  <c r="X6856" i="17"/>
  <c r="X7085" i="17"/>
  <c r="AA7085" i="17" s="1"/>
  <c r="X7337" i="17"/>
  <c r="X7534" i="17"/>
  <c r="AA7534" i="17" s="1"/>
  <c r="X3935" i="17"/>
  <c r="AA3935" i="17" s="1"/>
  <c r="X6129" i="17"/>
  <c r="X6972" i="17"/>
  <c r="X4068" i="17"/>
  <c r="AA4068" i="17" s="1"/>
  <c r="X6601" i="17"/>
  <c r="AA6601" i="17" s="1"/>
  <c r="X7235" i="17"/>
  <c r="AA7235" i="17" s="1"/>
  <c r="X4789" i="17"/>
  <c r="X6573" i="17"/>
  <c r="AA6573" i="17" s="1"/>
  <c r="X4665" i="17"/>
  <c r="X7092" i="17"/>
  <c r="AA7092" i="17" s="1"/>
  <c r="X4447" i="17"/>
  <c r="AA4447" i="17" s="1"/>
  <c r="X6401" i="17"/>
  <c r="X7073" i="17"/>
  <c r="X7498" i="17"/>
  <c r="AA7498" i="17" s="1"/>
  <c r="X6767" i="17"/>
  <c r="X6714" i="17"/>
  <c r="AA6714" i="17" s="1"/>
  <c r="X7392" i="17"/>
  <c r="X6990" i="17"/>
  <c r="X3561" i="17"/>
  <c r="AA3561" i="17" s="1"/>
  <c r="X6204" i="17"/>
  <c r="X6973" i="17"/>
  <c r="X7370" i="17"/>
  <c r="AA7370" i="17" s="1"/>
  <c r="X5272" i="17"/>
  <c r="X7564" i="17"/>
  <c r="AA7564" i="17" s="1"/>
  <c r="X4943" i="17"/>
  <c r="AA4943" i="17" s="1"/>
  <c r="X6255" i="17"/>
  <c r="X7422" i="17"/>
  <c r="X6988" i="17"/>
  <c r="X5801" i="17"/>
  <c r="X7233" i="17"/>
  <c r="AA7233" i="17" s="1"/>
  <c r="X5843" i="17"/>
  <c r="AA5843" i="17" s="1"/>
  <c r="X6705" i="17"/>
  <c r="X7178" i="17"/>
  <c r="AA7178" i="17" s="1"/>
  <c r="X7565" i="17"/>
  <c r="AA7565" i="17" s="1"/>
  <c r="X7048" i="17"/>
  <c r="AA7048" i="17" s="1"/>
  <c r="X6102" i="17"/>
  <c r="X6888" i="17"/>
  <c r="AA6888" i="17" s="1"/>
  <c r="X3949" i="17"/>
  <c r="X6891" i="17"/>
  <c r="X5756" i="17"/>
  <c r="X6628" i="17"/>
  <c r="X7147" i="17"/>
  <c r="X7538" i="17"/>
  <c r="AA7538" i="17" s="1"/>
  <c r="X5757" i="17"/>
  <c r="X6947" i="17"/>
  <c r="X4570" i="17"/>
  <c r="AA4570" i="17" s="1"/>
  <c r="X6312" i="17"/>
  <c r="AA6312" i="17" s="1"/>
  <c r="X7300" i="17"/>
  <c r="X6112" i="17"/>
  <c r="AA6112" i="17" s="1"/>
  <c r="X731" i="17"/>
  <c r="X2194" i="17"/>
  <c r="X3195" i="17"/>
  <c r="AA3195" i="17" s="1"/>
  <c r="X4768" i="17"/>
  <c r="X2634" i="17"/>
  <c r="AA2634" i="17" s="1"/>
  <c r="X3502" i="17"/>
  <c r="X2441" i="17"/>
  <c r="X5484" i="17"/>
  <c r="X5060" i="17"/>
  <c r="X4547" i="17"/>
  <c r="X2713" i="17"/>
  <c r="X4797" i="17"/>
  <c r="AA4797" i="17" s="1"/>
  <c r="X3076" i="17"/>
  <c r="X4783" i="17"/>
  <c r="AA4783" i="17" s="1"/>
  <c r="X2802" i="17"/>
  <c r="X4709" i="17"/>
  <c r="X5842" i="17"/>
  <c r="AA5842" i="17" s="1"/>
  <c r="X6826" i="17"/>
  <c r="X4238" i="17"/>
  <c r="X5988" i="17"/>
  <c r="AA5988" i="17" s="1"/>
  <c r="X2730" i="17"/>
  <c r="X5543" i="17"/>
  <c r="AA5543" i="17" s="1"/>
  <c r="X6552" i="17"/>
  <c r="X4460" i="17"/>
  <c r="AA4460" i="17" s="1"/>
  <c r="X5765" i="17"/>
  <c r="X6252" i="17"/>
  <c r="X6723" i="17"/>
  <c r="X4025" i="17"/>
  <c r="X5126" i="17"/>
  <c r="X5899" i="17"/>
  <c r="AA5899" i="17" s="1"/>
  <c r="X6371" i="17"/>
  <c r="AA6371" i="17" s="1"/>
  <c r="X1165" i="17"/>
  <c r="X4339" i="17"/>
  <c r="AA4339" i="17" s="1"/>
  <c r="X5391" i="17"/>
  <c r="X6031" i="17"/>
  <c r="X6503" i="17"/>
  <c r="X3254" i="17"/>
  <c r="X4661" i="17"/>
  <c r="X5662" i="17"/>
  <c r="X6127" i="17"/>
  <c r="AA6127" i="17" s="1"/>
  <c r="X6520" i="17"/>
  <c r="X6952" i="17"/>
  <c r="X7376" i="17"/>
  <c r="AA7376" i="17" s="1"/>
  <c r="X3220" i="17"/>
  <c r="X5496" i="17"/>
  <c r="X4596" i="17"/>
  <c r="X3252" i="17"/>
  <c r="X5504" i="17"/>
  <c r="AA5504" i="17" s="1"/>
  <c r="X2806" i="17"/>
  <c r="X5247" i="17"/>
  <c r="X3385" i="17"/>
  <c r="AA3385" i="17" s="1"/>
  <c r="X5300" i="17"/>
  <c r="X6301" i="17"/>
  <c r="AA6301" i="17" s="1"/>
  <c r="X3416" i="17"/>
  <c r="AA3416" i="17" s="1"/>
  <c r="X5894" i="17"/>
  <c r="AA5894" i="17" s="1"/>
  <c r="X6602" i="17"/>
  <c r="AA6602" i="17" s="1"/>
  <c r="X7064" i="17"/>
  <c r="AA7064" i="17" s="1"/>
  <c r="X7397" i="17"/>
  <c r="X6837" i="17"/>
  <c r="AA6837" i="17" s="1"/>
  <c r="X7495" i="17"/>
  <c r="AA7495" i="17" s="1"/>
  <c r="X5208" i="17"/>
  <c r="AA5208" i="17" s="1"/>
  <c r="X6115" i="17"/>
  <c r="X6663" i="17"/>
  <c r="X6995" i="17"/>
  <c r="X7265" i="17"/>
  <c r="AA7265" i="17" s="1"/>
  <c r="X7490" i="17"/>
  <c r="X6911" i="17"/>
  <c r="X6704" i="17"/>
  <c r="X4255" i="17"/>
  <c r="AA4255" i="17" s="1"/>
  <c r="X5827" i="17"/>
  <c r="X6412" i="17"/>
  <c r="X6867" i="17"/>
  <c r="AA6867" i="17" s="1"/>
  <c r="X7139" i="17"/>
  <c r="X7373" i="17"/>
  <c r="AA7373" i="17" s="1"/>
  <c r="X7622" i="17"/>
  <c r="X7283" i="17"/>
  <c r="X2681" i="17"/>
  <c r="X5313" i="17"/>
  <c r="X6296" i="17"/>
  <c r="AA6296" i="17" s="1"/>
  <c r="X7610" i="17"/>
  <c r="X4011" i="17"/>
  <c r="AA4011" i="17" s="1"/>
  <c r="X5733" i="17"/>
  <c r="AA5733" i="17" s="1"/>
  <c r="X6360" i="17"/>
  <c r="X6840" i="17"/>
  <c r="X7112" i="17"/>
  <c r="X7349" i="17"/>
  <c r="AA7349" i="17" s="1"/>
  <c r="X7598" i="17"/>
  <c r="X6100" i="17"/>
  <c r="X7171" i="17"/>
  <c r="X4012" i="17"/>
  <c r="AA4012" i="17" s="1"/>
  <c r="X5838" i="17"/>
  <c r="AA5838" i="17" s="1"/>
  <c r="X6361" i="17"/>
  <c r="X6870" i="17"/>
  <c r="X7113" i="17"/>
  <c r="X7350" i="17"/>
  <c r="AA7350" i="17" s="1"/>
  <c r="X7547" i="17"/>
  <c r="AA7547" i="17" s="1"/>
  <c r="X4184" i="17"/>
  <c r="X6191" i="17"/>
  <c r="AA6191" i="17" s="1"/>
  <c r="X7000" i="17"/>
  <c r="X4757" i="17"/>
  <c r="X6679" i="17"/>
  <c r="X7274" i="17"/>
  <c r="X5919" i="17"/>
  <c r="X6917" i="17"/>
  <c r="X5426" i="17"/>
  <c r="X7301" i="17"/>
  <c r="X5054" i="17"/>
  <c r="AA5054" i="17" s="1"/>
  <c r="X6480" i="17"/>
  <c r="AA6480" i="17" s="1"/>
  <c r="X7104" i="17"/>
  <c r="AA7104" i="17" s="1"/>
  <c r="X7526" i="17"/>
  <c r="AA7526" i="17" s="1"/>
  <c r="X6904" i="17"/>
  <c r="AA6904" i="17" s="1"/>
  <c r="X6948" i="17"/>
  <c r="X7549" i="17"/>
  <c r="X7202" i="17"/>
  <c r="AA7202" i="17" s="1"/>
  <c r="X4073" i="17"/>
  <c r="X6282" i="17"/>
  <c r="AA6282" i="17" s="1"/>
  <c r="X7003" i="17"/>
  <c r="X7406" i="17"/>
  <c r="AA7406" i="17" s="1"/>
  <c r="X5841" i="17"/>
  <c r="X7657" i="17"/>
  <c r="X5372" i="17"/>
  <c r="AA5372" i="17" s="1"/>
  <c r="X6654" i="17"/>
  <c r="X7615" i="17"/>
  <c r="X7356" i="17"/>
  <c r="AA7356" i="17" s="1"/>
  <c r="X6256" i="17"/>
  <c r="X7431" i="17"/>
  <c r="X5920" i="17"/>
  <c r="X6768" i="17"/>
  <c r="X7217" i="17"/>
  <c r="X7601" i="17"/>
  <c r="X7118" i="17"/>
  <c r="X6451" i="17"/>
  <c r="AA6451" i="17" s="1"/>
  <c r="X7120" i="17"/>
  <c r="X5634" i="17"/>
  <c r="X7101" i="17"/>
  <c r="X5850" i="17"/>
  <c r="X6707" i="17"/>
  <c r="X7187" i="17"/>
  <c r="X7566" i="17"/>
  <c r="X5853" i="17"/>
  <c r="X7016" i="17"/>
  <c r="X5164" i="17"/>
  <c r="X6653" i="17"/>
  <c r="AA6653" i="17" s="1"/>
  <c r="X7486" i="17"/>
  <c r="X6457" i="17"/>
  <c r="AA6457" i="17" s="1"/>
  <c r="X758" i="17"/>
  <c r="AA758" i="17" s="1"/>
  <c r="X2223" i="17"/>
  <c r="X3210" i="17"/>
  <c r="AA3210" i="17" s="1"/>
  <c r="X4781" i="17"/>
  <c r="X2728" i="17"/>
  <c r="X3530" i="17"/>
  <c r="X2556" i="17"/>
  <c r="AA2556" i="17" s="1"/>
  <c r="X5498" i="17"/>
  <c r="X5088" i="17"/>
  <c r="X4577" i="17"/>
  <c r="AA4577" i="17" s="1"/>
  <c r="X2775" i="17"/>
  <c r="AA2775" i="17" s="1"/>
  <c r="X4827" i="17"/>
  <c r="X3307" i="17"/>
  <c r="AA3307" i="17" s="1"/>
  <c r="X4798" i="17"/>
  <c r="X2926" i="17"/>
  <c r="AA2926" i="17" s="1"/>
  <c r="X4725" i="17"/>
  <c r="X5854" i="17"/>
  <c r="AA5854" i="17" s="1"/>
  <c r="X6838" i="17"/>
  <c r="X4269" i="17"/>
  <c r="X6001" i="17"/>
  <c r="AA6001" i="17" s="1"/>
  <c r="X2856" i="17"/>
  <c r="X5570" i="17"/>
  <c r="X6578" i="17"/>
  <c r="X4490" i="17"/>
  <c r="X5779" i="17"/>
  <c r="X6265" i="17"/>
  <c r="AA6265" i="17" s="1"/>
  <c r="X6736" i="17"/>
  <c r="AA6736" i="17" s="1"/>
  <c r="X4056" i="17"/>
  <c r="AA4056" i="17" s="1"/>
  <c r="X5154" i="17"/>
  <c r="AA5154" i="17" s="1"/>
  <c r="X5912" i="17"/>
  <c r="X6384" i="17"/>
  <c r="X1656" i="17"/>
  <c r="X4369" i="17"/>
  <c r="X5417" i="17"/>
  <c r="X6044" i="17"/>
  <c r="AA6044" i="17" s="1"/>
  <c r="X6516" i="17"/>
  <c r="AA6516" i="17" s="1"/>
  <c r="X3315" i="17"/>
  <c r="X4693" i="17"/>
  <c r="X5688" i="17"/>
  <c r="X6140" i="17"/>
  <c r="X6546" i="17"/>
  <c r="X6965" i="17"/>
  <c r="AA6965" i="17" s="1"/>
  <c r="X7388" i="17"/>
  <c r="AA7388" i="17" s="1"/>
  <c r="X3477" i="17"/>
  <c r="X5549" i="17"/>
  <c r="X4659" i="17"/>
  <c r="X3497" i="17"/>
  <c r="X5556" i="17"/>
  <c r="X3048" i="17"/>
  <c r="X5351" i="17"/>
  <c r="X3505" i="17"/>
  <c r="X5405" i="17"/>
  <c r="X6327" i="17"/>
  <c r="X3648" i="17"/>
  <c r="X5928" i="17"/>
  <c r="X6635" i="17"/>
  <c r="X7079" i="17"/>
  <c r="X7410" i="17"/>
  <c r="X6882" i="17"/>
  <c r="AA6882" i="17" s="1"/>
  <c r="X7574" i="17"/>
  <c r="AA7574" i="17" s="1"/>
  <c r="X5274" i="17"/>
  <c r="X6151" i="17"/>
  <c r="AA6151" i="17" s="1"/>
  <c r="X6691" i="17"/>
  <c r="X7009" i="17"/>
  <c r="X7280" i="17"/>
  <c r="X7503" i="17"/>
  <c r="X6968" i="17"/>
  <c r="X7086" i="17"/>
  <c r="X4380" i="17"/>
  <c r="X5867" i="17"/>
  <c r="X6439" i="17"/>
  <c r="X6881" i="17"/>
  <c r="X7153" i="17"/>
  <c r="X7386" i="17"/>
  <c r="AA7386" i="17" s="1"/>
  <c r="X7635" i="17"/>
  <c r="X7335" i="17"/>
  <c r="X3160" i="17"/>
  <c r="AA3160" i="17" s="1"/>
  <c r="X5379" i="17"/>
  <c r="X6325" i="17"/>
  <c r="AA6325" i="17" s="1"/>
  <c r="X6732" i="17"/>
  <c r="X4136" i="17"/>
  <c r="AA4136" i="17" s="1"/>
  <c r="X5788" i="17"/>
  <c r="AA5788" i="17" s="1"/>
  <c r="X6387" i="17"/>
  <c r="X6855" i="17"/>
  <c r="X7127" i="17"/>
  <c r="X7362" i="17"/>
  <c r="AA7362" i="17" s="1"/>
  <c r="X7611" i="17"/>
  <c r="X6163" i="17"/>
  <c r="X7257" i="17"/>
  <c r="X4137" i="17"/>
  <c r="AA4137" i="17" s="1"/>
  <c r="X5876" i="17"/>
  <c r="X6388" i="17"/>
  <c r="X6884" i="17"/>
  <c r="X7128" i="17"/>
  <c r="AA7128" i="17" s="1"/>
  <c r="X7363" i="17"/>
  <c r="AA7363" i="17" s="1"/>
  <c r="X7560" i="17"/>
  <c r="X4308" i="17"/>
  <c r="AA4308" i="17" s="1"/>
  <c r="X6246" i="17"/>
  <c r="AA6246" i="17" s="1"/>
  <c r="X7058" i="17"/>
  <c r="AA7058" i="17" s="1"/>
  <c r="X4994" i="17"/>
  <c r="X6741" i="17"/>
  <c r="X7303" i="17"/>
  <c r="X6139" i="17"/>
  <c r="X7088" i="17"/>
  <c r="X6104" i="17"/>
  <c r="X3323" i="17"/>
  <c r="AA3323" i="17" s="1"/>
  <c r="X5267" i="17"/>
  <c r="AA5267" i="17" s="1"/>
  <c r="X6544" i="17"/>
  <c r="X7134" i="17"/>
  <c r="AA7134" i="17" s="1"/>
  <c r="X7562" i="17"/>
  <c r="X7005" i="17"/>
  <c r="AA7005" i="17" s="1"/>
  <c r="X7119" i="17"/>
  <c r="X3321" i="17"/>
  <c r="X7394" i="17"/>
  <c r="X4448" i="17"/>
  <c r="X6340" i="17"/>
  <c r="AA6340" i="17" s="1"/>
  <c r="X7035" i="17"/>
  <c r="X7434" i="17"/>
  <c r="X6074" i="17"/>
  <c r="X3791" i="17"/>
  <c r="X6020" i="17"/>
  <c r="AA6020" i="17" s="1"/>
  <c r="X6989" i="17"/>
  <c r="X3950" i="17"/>
  <c r="X7642" i="17"/>
  <c r="X6661" i="17"/>
  <c r="X7588" i="17"/>
  <c r="AA7588" i="17" s="1"/>
  <c r="X6007" i="17"/>
  <c r="AA6007" i="17" s="1"/>
  <c r="X6832" i="17"/>
  <c r="X7248" i="17"/>
  <c r="AA7248" i="17" s="1"/>
  <c r="X7630" i="17"/>
  <c r="X7189" i="17"/>
  <c r="AA7189" i="17" s="1"/>
  <c r="X6793" i="17"/>
  <c r="X7291" i="17"/>
  <c r="X6192" i="17"/>
  <c r="X7302" i="17"/>
  <c r="X5921" i="17"/>
  <c r="X6770" i="17"/>
  <c r="X7218" i="17"/>
  <c r="AA7218" i="17" s="1"/>
  <c r="X7602" i="17"/>
  <c r="X5945" i="17"/>
  <c r="X7087" i="17"/>
  <c r="X5946" i="17"/>
  <c r="X6918" i="17"/>
  <c r="AA6918" i="17" s="1"/>
  <c r="X3322" i="17"/>
  <c r="X6859" i="17"/>
  <c r="X1069" i="17"/>
  <c r="X3978" i="17"/>
  <c r="X3111" i="17"/>
  <c r="AA3111" i="17" s="1"/>
  <c r="X3228" i="17"/>
  <c r="AA3228" i="17" s="1"/>
  <c r="X3781" i="17"/>
  <c r="X4130" i="17"/>
  <c r="AA4130" i="17" s="1"/>
  <c r="X3855" i="17"/>
  <c r="AA3855" i="17" s="1"/>
  <c r="X2706" i="17"/>
  <c r="X5472" i="17"/>
  <c r="X4826" i="17"/>
  <c r="X3429" i="17"/>
  <c r="X5034" i="17"/>
  <c r="X3689" i="17"/>
  <c r="AA3689" i="17" s="1"/>
  <c r="X5049" i="17"/>
  <c r="X3471" i="17"/>
  <c r="X4939" i="17"/>
  <c r="AA4939" i="17" s="1"/>
  <c r="X6010" i="17"/>
  <c r="X6982" i="17"/>
  <c r="X4643" i="17"/>
  <c r="AA4643" i="17" s="1"/>
  <c r="X6158" i="17"/>
  <c r="X3755" i="17"/>
  <c r="X5805" i="17"/>
  <c r="X6709" i="17"/>
  <c r="AA6709" i="17" s="1"/>
  <c r="X4552" i="17"/>
  <c r="X5807" i="17"/>
  <c r="X6291" i="17"/>
  <c r="X6762" i="17"/>
  <c r="AA6762" i="17" s="1"/>
  <c r="X4119" i="17"/>
  <c r="X5206" i="17"/>
  <c r="AA5206" i="17" s="1"/>
  <c r="X5939" i="17"/>
  <c r="X6410" i="17"/>
  <c r="X2182" i="17"/>
  <c r="AA2182" i="17" s="1"/>
  <c r="X4432" i="17"/>
  <c r="X5469" i="17"/>
  <c r="X6071" i="17"/>
  <c r="AA6071" i="17" s="1"/>
  <c r="X6542" i="17"/>
  <c r="X3441" i="17"/>
  <c r="X4754" i="17"/>
  <c r="X5730" i="17"/>
  <c r="X6167" i="17"/>
  <c r="X6599" i="17"/>
  <c r="AA6599" i="17" s="1"/>
  <c r="X6991" i="17"/>
  <c r="X7412" i="17"/>
  <c r="X3903" i="17"/>
  <c r="X5654" i="17"/>
  <c r="X4784" i="17"/>
  <c r="X3912" i="17"/>
  <c r="X5661" i="17"/>
  <c r="X3383" i="17"/>
  <c r="X5561" i="17"/>
  <c r="X3733" i="17"/>
  <c r="X5510" i="17"/>
  <c r="X6379" i="17"/>
  <c r="AA6379" i="17" s="1"/>
  <c r="X3997" i="17"/>
  <c r="AA3997" i="17" s="1"/>
  <c r="X5993" i="17"/>
  <c r="AA5993" i="17" s="1"/>
  <c r="X6689" i="17"/>
  <c r="X7107" i="17"/>
  <c r="X7437" i="17"/>
  <c r="X6983" i="17"/>
  <c r="X3941" i="17"/>
  <c r="X5376" i="17"/>
  <c r="AA5376" i="17" s="1"/>
  <c r="X6261" i="17"/>
  <c r="X6719" i="17"/>
  <c r="X7065" i="17"/>
  <c r="AA7065" i="17" s="1"/>
  <c r="X7294" i="17"/>
  <c r="X7555" i="17"/>
  <c r="X7011" i="17"/>
  <c r="X7378" i="17"/>
  <c r="X4503" i="17"/>
  <c r="X5995" i="17"/>
  <c r="AA5995" i="17" s="1"/>
  <c r="X6467" i="17"/>
  <c r="AA6467" i="17" s="1"/>
  <c r="X6938" i="17"/>
  <c r="AA6938" i="17" s="1"/>
  <c r="X7167" i="17"/>
  <c r="X7439" i="17"/>
  <c r="AA7439" i="17" s="1"/>
  <c r="X7648" i="17"/>
  <c r="X7505" i="17"/>
  <c r="X3444" i="17"/>
  <c r="X5732" i="17"/>
  <c r="X6352" i="17"/>
  <c r="X7286" i="17"/>
  <c r="X4261" i="17"/>
  <c r="X5941" i="17"/>
  <c r="AA5941" i="17" s="1"/>
  <c r="X6414" i="17"/>
  <c r="X6912" i="17"/>
  <c r="AA6912" i="17" s="1"/>
  <c r="X7141" i="17"/>
  <c r="X7415" i="17"/>
  <c r="AA7415" i="17" s="1"/>
  <c r="X7624" i="17"/>
  <c r="AA7624" i="17" s="1"/>
  <c r="X6390" i="17"/>
  <c r="X7338" i="17"/>
  <c r="X4629" i="17"/>
  <c r="X5906" i="17"/>
  <c r="X6504" i="17"/>
  <c r="X6899" i="17"/>
  <c r="X7170" i="17"/>
  <c r="X7377" i="17"/>
  <c r="X7573" i="17"/>
  <c r="X4752" i="17"/>
  <c r="X6307" i="17"/>
  <c r="AA6307" i="17" s="1"/>
  <c r="X7115" i="17"/>
  <c r="AA7115" i="17" s="1"/>
  <c r="X5691" i="17"/>
  <c r="X6820" i="17"/>
  <c r="AA6820" i="17" s="1"/>
  <c r="X7339" i="17"/>
  <c r="X6831" i="17"/>
  <c r="X7290" i="17"/>
  <c r="X6518" i="17"/>
  <c r="X6047" i="17"/>
  <c r="X5455" i="17"/>
  <c r="AA5455" i="17" s="1"/>
  <c r="X6623" i="17"/>
  <c r="AA6623" i="17" s="1"/>
  <c r="X7173" i="17"/>
  <c r="AA7173" i="17" s="1"/>
  <c r="X7590" i="17"/>
  <c r="X7106" i="17"/>
  <c r="AA7106" i="17" s="1"/>
  <c r="X7260" i="17"/>
  <c r="AA7260" i="17" s="1"/>
  <c r="X5627" i="17"/>
  <c r="X7551" i="17"/>
  <c r="AA7551" i="17" s="1"/>
  <c r="X4761" i="17"/>
  <c r="AA4761" i="17" s="1"/>
  <c r="X6482" i="17"/>
  <c r="AA6482" i="17" s="1"/>
  <c r="X7074" i="17"/>
  <c r="X7470" i="17"/>
  <c r="X6283" i="17"/>
  <c r="AA6283" i="17" s="1"/>
  <c r="X5862" i="17"/>
  <c r="AA5862" i="17" s="1"/>
  <c r="X6374" i="17"/>
  <c r="X7192" i="17"/>
  <c r="AA7192" i="17" s="1"/>
  <c r="X5891" i="17"/>
  <c r="AA5891" i="17" s="1"/>
  <c r="X4969" i="17"/>
  <c r="X6960" i="17"/>
  <c r="AA6960" i="17" s="1"/>
  <c r="X2917" i="17"/>
  <c r="AA2917" i="17" s="1"/>
  <c r="X6076" i="17"/>
  <c r="X6875" i="17"/>
  <c r="X7287" i="17"/>
  <c r="X7658" i="17"/>
  <c r="AA7658" i="17" s="1"/>
  <c r="X7259" i="17"/>
  <c r="AA7259" i="17" s="1"/>
  <c r="X6987" i="17"/>
  <c r="X7485" i="17"/>
  <c r="AA7485" i="17" s="1"/>
  <c r="X6597" i="17"/>
  <c r="AA6597" i="17" s="1"/>
  <c r="X7488" i="17"/>
  <c r="AA7488" i="17" s="1"/>
  <c r="X6008" i="17"/>
  <c r="AA6008" i="17" s="1"/>
  <c r="X6844" i="17"/>
  <c r="X7249" i="17"/>
  <c r="AA7249" i="17" s="1"/>
  <c r="X7631" i="17"/>
  <c r="X6011" i="17"/>
  <c r="AA6011" i="17" s="1"/>
  <c r="X7149" i="17"/>
  <c r="X6309" i="17"/>
  <c r="AA6309" i="17" s="1"/>
  <c r="X7089" i="17"/>
  <c r="AA7089" i="17" s="1"/>
  <c r="X5889" i="17"/>
  <c r="AA5889" i="17" s="1"/>
  <c r="X7062" i="17"/>
  <c r="X56" i="17"/>
  <c r="X1901" i="17"/>
  <c r="X3165" i="17"/>
  <c r="X1756" i="17"/>
  <c r="X3263" i="17"/>
  <c r="AA3263" i="17" s="1"/>
  <c r="X3376" i="17"/>
  <c r="AA3376" i="17" s="1"/>
  <c r="X4858" i="17"/>
  <c r="X4497" i="17"/>
  <c r="AA4497" i="17" s="1"/>
  <c r="X4015" i="17"/>
  <c r="X3129" i="17"/>
  <c r="X5277" i="17"/>
  <c r="X4095" i="17"/>
  <c r="X5409" i="17"/>
  <c r="X4175" i="17"/>
  <c r="X5397" i="17"/>
  <c r="X4118" i="17"/>
  <c r="X5349" i="17"/>
  <c r="X6334" i="17"/>
  <c r="X7270" i="17"/>
  <c r="X5333" i="17"/>
  <c r="X6472" i="17"/>
  <c r="X4551" i="17"/>
  <c r="AA4551" i="17" s="1"/>
  <c r="X6120" i="17"/>
  <c r="AA6120" i="17" s="1"/>
  <c r="X3285" i="17"/>
  <c r="X5178" i="17"/>
  <c r="X6016" i="17"/>
  <c r="X6487" i="17"/>
  <c r="AA6487" i="17" s="1"/>
  <c r="X2989" i="17"/>
  <c r="X4586" i="17"/>
  <c r="AA4586" i="17" s="1"/>
  <c r="X5599" i="17"/>
  <c r="X6135" i="17"/>
  <c r="AA6135" i="17" s="1"/>
  <c r="X6606" i="17"/>
  <c r="AA6606" i="17" s="1"/>
  <c r="X3704" i="17"/>
  <c r="X4898" i="17"/>
  <c r="X5796" i="17"/>
  <c r="X6267" i="17"/>
  <c r="X6738" i="17"/>
  <c r="AA6738" i="17" s="1"/>
  <c r="X4100" i="17"/>
  <c r="X5191" i="17"/>
  <c r="AA5191" i="17" s="1"/>
  <c r="X5918" i="17"/>
  <c r="X6337" i="17"/>
  <c r="AA6337" i="17" s="1"/>
  <c r="X6769" i="17"/>
  <c r="AA6769" i="17" s="1"/>
  <c r="X7175" i="17"/>
  <c r="X7568" i="17"/>
  <c r="AA7568" i="17" s="1"/>
  <c r="X4713" i="17"/>
  <c r="X3369" i="17"/>
  <c r="AA3369" i="17" s="1"/>
  <c r="X5503" i="17"/>
  <c r="X4723" i="17"/>
  <c r="X3503" i="17"/>
  <c r="X4417" i="17"/>
  <c r="AA4417" i="17" s="1"/>
  <c r="X5985" i="17"/>
  <c r="AA5985" i="17" s="1"/>
  <c r="X4541" i="17"/>
  <c r="X5934" i="17"/>
  <c r="X6641" i="17"/>
  <c r="AA6641" i="17" s="1"/>
  <c r="X5107" i="17"/>
  <c r="X6288" i="17"/>
  <c r="X6907" i="17"/>
  <c r="X7250" i="17"/>
  <c r="AA7250" i="17" s="1"/>
  <c r="X7567" i="17"/>
  <c r="AA7567" i="17" s="1"/>
  <c r="X7453" i="17"/>
  <c r="AA7453" i="17" s="1"/>
  <c r="X4253" i="17"/>
  <c r="AA4253" i="17" s="1"/>
  <c r="X5929" i="17"/>
  <c r="X6404" i="17"/>
  <c r="X6908" i="17"/>
  <c r="X7137" i="17"/>
  <c r="X7411" i="17"/>
  <c r="X7621" i="17"/>
  <c r="X7440" i="17"/>
  <c r="X4753" i="17"/>
  <c r="X5378" i="17"/>
  <c r="X6152" i="17"/>
  <c r="AA6152" i="17" s="1"/>
  <c r="X6726" i="17"/>
  <c r="X7010" i="17"/>
  <c r="X7295" i="17"/>
  <c r="X7504" i="17"/>
  <c r="X6997" i="17"/>
  <c r="X7072" i="17"/>
  <c r="X4697" i="17"/>
  <c r="X5932" i="17"/>
  <c r="X6940" i="17"/>
  <c r="AA6940" i="17" s="1"/>
  <c r="X7626" i="17"/>
  <c r="X5219" i="17"/>
  <c r="AA5219" i="17" s="1"/>
  <c r="X6098" i="17"/>
  <c r="X6674" i="17"/>
  <c r="X6984" i="17"/>
  <c r="X963" i="17"/>
  <c r="AA963" i="17" s="1"/>
  <c r="X1749" i="17"/>
  <c r="X2888" i="17"/>
  <c r="X3360" i="17"/>
  <c r="X2882" i="17"/>
  <c r="AA2882" i="17" s="1"/>
  <c r="X1788" i="17"/>
  <c r="AA1788" i="17" s="1"/>
  <c r="X5341" i="17"/>
  <c r="AA5341" i="17" s="1"/>
  <c r="X4944" i="17"/>
  <c r="X4466" i="17"/>
  <c r="X3953" i="17"/>
  <c r="AA3953" i="17" s="1"/>
  <c r="X5526" i="17"/>
  <c r="X4313" i="17"/>
  <c r="AA4313" i="17" s="1"/>
  <c r="X5606" i="17"/>
  <c r="AA5606" i="17" s="1"/>
  <c r="X4378" i="17"/>
  <c r="X5567" i="17"/>
  <c r="AA5567" i="17" s="1"/>
  <c r="X4320" i="17"/>
  <c r="AA4320" i="17" s="1"/>
  <c r="X5519" i="17"/>
  <c r="AA5519" i="17" s="1"/>
  <c r="X6538" i="17"/>
  <c r="AA6538" i="17" s="1"/>
  <c r="X3192" i="17"/>
  <c r="X5647" i="17"/>
  <c r="X6629" i="17"/>
  <c r="X4922" i="17"/>
  <c r="AA4922" i="17" s="1"/>
  <c r="X6277" i="17"/>
  <c r="X3898" i="17"/>
  <c r="X5335" i="17"/>
  <c r="X6081" i="17"/>
  <c r="X6553" i="17"/>
  <c r="X3414" i="17"/>
  <c r="AA3414" i="17" s="1"/>
  <c r="X4741" i="17"/>
  <c r="X5723" i="17"/>
  <c r="AA5723" i="17" s="1"/>
  <c r="X6200" i="17"/>
  <c r="X6672" i="17"/>
  <c r="X3934" i="17"/>
  <c r="X5041" i="17"/>
  <c r="X5861" i="17"/>
  <c r="AA5861" i="17" s="1"/>
  <c r="X6332" i="17"/>
  <c r="X6804" i="17"/>
  <c r="X4256" i="17"/>
  <c r="AA4256" i="17" s="1"/>
  <c r="X5322" i="17"/>
  <c r="AA5322" i="17" s="1"/>
  <c r="X5970" i="17"/>
  <c r="X6363" i="17"/>
  <c r="AA6363" i="17" s="1"/>
  <c r="X6795" i="17"/>
  <c r="X7227" i="17"/>
  <c r="AA7227" i="17" s="1"/>
  <c r="X7592" i="17"/>
  <c r="AA7592" i="17" s="1"/>
  <c r="X4838" i="17"/>
  <c r="X3833" i="17"/>
  <c r="AA3833" i="17" s="1"/>
  <c r="X5608" i="17"/>
  <c r="X4848" i="17"/>
  <c r="X3916" i="17"/>
  <c r="X4540" i="17"/>
  <c r="AA4540" i="17" s="1"/>
  <c r="X6038" i="17"/>
  <c r="X4728" i="17"/>
  <c r="AA4728" i="17" s="1"/>
  <c r="X6013" i="17"/>
  <c r="X6693" i="17"/>
  <c r="X5273" i="17"/>
  <c r="X6348" i="17"/>
  <c r="X6936" i="17"/>
  <c r="X7278" i="17"/>
  <c r="AA7278" i="17" s="1"/>
  <c r="X7594" i="17"/>
  <c r="X7545" i="17"/>
  <c r="X4496" i="17"/>
  <c r="X5958" i="17"/>
  <c r="X6465" i="17"/>
  <c r="AA6465" i="17" s="1"/>
  <c r="X6923" i="17"/>
  <c r="AA6923" i="17" s="1"/>
  <c r="X7166" i="17"/>
  <c r="X7425" i="17"/>
  <c r="X7647" i="17"/>
  <c r="X7479" i="17"/>
  <c r="X2668" i="17"/>
  <c r="X5478" i="17"/>
  <c r="AA5478" i="17" s="1"/>
  <c r="X6208" i="17"/>
  <c r="AA6208" i="17" s="1"/>
  <c r="X6753" i="17"/>
  <c r="X7038" i="17"/>
  <c r="AA7038" i="17" s="1"/>
  <c r="X7308" i="17"/>
  <c r="X7530" i="17"/>
  <c r="AA7530" i="17" s="1"/>
  <c r="X7039" i="17"/>
  <c r="AA7039" i="17" s="1"/>
  <c r="X7272" i="17"/>
  <c r="X4820" i="17"/>
  <c r="X5997" i="17"/>
  <c r="AA5997" i="17" s="1"/>
  <c r="X7082" i="17"/>
  <c r="X4634" i="17"/>
  <c r="AA4634" i="17" s="1"/>
  <c r="X5320" i="17"/>
  <c r="AA5320" i="17" s="1"/>
  <c r="X6156" i="17"/>
  <c r="X6701" i="17"/>
  <c r="X7012" i="17"/>
  <c r="X7284" i="17"/>
  <c r="X7506" i="17"/>
  <c r="X5754" i="17"/>
  <c r="X6871" i="17"/>
  <c r="X2684" i="17"/>
  <c r="X5321" i="17"/>
  <c r="X6217" i="17"/>
  <c r="AA6217" i="17" s="1"/>
  <c r="X6702" i="17"/>
  <c r="AA6702" i="17" s="1"/>
  <c r="X7041" i="17"/>
  <c r="X7256" i="17"/>
  <c r="X7494" i="17"/>
  <c r="X3291" i="17"/>
  <c r="AA3291" i="17" s="1"/>
  <c r="X5687" i="17"/>
  <c r="AA5687" i="17" s="1"/>
  <c r="X6885" i="17"/>
  <c r="X4539" i="17"/>
  <c r="AA4539" i="17" s="1"/>
  <c r="X6195" i="17"/>
  <c r="AA6195" i="17" s="1"/>
  <c r="X7133" i="17"/>
  <c r="AA7133" i="17" s="1"/>
  <c r="X7618" i="17"/>
  <c r="X7435" i="17"/>
  <c r="X7230" i="17"/>
  <c r="AA7230" i="17" s="1"/>
  <c r="X6111" i="17"/>
  <c r="AA6111" i="17" s="1"/>
  <c r="X2296" i="17"/>
  <c r="X6137" i="17"/>
  <c r="AA6137" i="17" s="1"/>
  <c r="X6932" i="17"/>
  <c r="AA6932" i="17" s="1"/>
  <c r="X7369" i="17"/>
  <c r="AA7369" i="17" s="1"/>
  <c r="X6220" i="17"/>
  <c r="X5366" i="17"/>
  <c r="X6794" i="17"/>
  <c r="X5955" i="17"/>
  <c r="AA5955" i="17" s="1"/>
  <c r="X7331" i="17"/>
  <c r="X5982" i="17"/>
  <c r="X6864" i="17"/>
  <c r="AA6864" i="17" s="1"/>
  <c r="X7276" i="17"/>
  <c r="X7656" i="17"/>
  <c r="X7247" i="17"/>
  <c r="AA7247" i="17" s="1"/>
  <c r="X7355" i="17"/>
  <c r="AA7355" i="17" s="1"/>
  <c r="X7606" i="17"/>
  <c r="X6858" i="17"/>
  <c r="X7552" i="17"/>
  <c r="AA7552" i="17" s="1"/>
  <c r="X7421" i="17"/>
  <c r="X6399" i="17"/>
  <c r="X5325" i="17"/>
  <c r="X6491" i="17"/>
  <c r="X7076" i="17"/>
  <c r="X7473" i="17"/>
  <c r="X6845" i="17"/>
  <c r="X7632" i="17"/>
  <c r="X5760" i="17"/>
  <c r="AA5760" i="17" s="1"/>
  <c r="X7160" i="17"/>
  <c r="AA7160" i="17" s="1"/>
  <c r="X5635" i="17"/>
  <c r="X5100" i="17"/>
  <c r="X6427" i="17"/>
  <c r="AA6427" i="17" s="1"/>
  <c r="X7047" i="17"/>
  <c r="AA7047" i="17" s="1"/>
  <c r="X7445" i="17"/>
  <c r="X5163" i="17"/>
  <c r="X6650" i="17"/>
  <c r="AA6650" i="17" s="1"/>
  <c r="X7539" i="17"/>
  <c r="X7540" i="17"/>
  <c r="AA7540" i="17" s="1"/>
  <c r="X6596" i="17"/>
  <c r="AA6596" i="17" s="1"/>
  <c r="X7644" i="17"/>
  <c r="X1850" i="17"/>
  <c r="AA1850" i="17" s="1"/>
  <c r="X4677" i="17"/>
  <c r="X4801" i="17"/>
  <c r="X3999" i="17"/>
  <c r="X4003" i="17"/>
  <c r="AA4003" i="17" s="1"/>
  <c r="X4143" i="17"/>
  <c r="X4663" i="17"/>
  <c r="X7198" i="17"/>
  <c r="X6459" i="17"/>
  <c r="AA6459" i="17" s="1"/>
  <c r="X2739" i="17"/>
  <c r="X5977" i="17"/>
  <c r="X3817" i="17"/>
  <c r="X6083" i="17"/>
  <c r="X3647" i="17"/>
  <c r="X6201" i="17"/>
  <c r="X4007" i="17"/>
  <c r="AA4007" i="17" s="1"/>
  <c r="X6049" i="17"/>
  <c r="X7122" i="17"/>
  <c r="X4652" i="17"/>
  <c r="AA4652" i="17" s="1"/>
  <c r="X4286" i="17"/>
  <c r="X4292" i="17"/>
  <c r="X5143" i="17"/>
  <c r="X4807" i="17"/>
  <c r="X6893" i="17"/>
  <c r="AA6893" i="17" s="1"/>
  <c r="X7268" i="17"/>
  <c r="X5728" i="17"/>
  <c r="AA5728" i="17" s="1"/>
  <c r="X6937" i="17"/>
  <c r="AA6937" i="17" s="1"/>
  <c r="X7582" i="17"/>
  <c r="X3308" i="17"/>
  <c r="AA3308" i="17" s="1"/>
  <c r="X6495" i="17"/>
  <c r="X7224" i="17"/>
  <c r="AA7224" i="17" s="1"/>
  <c r="X7097" i="17"/>
  <c r="AA7097" i="17" s="1"/>
  <c r="X5836" i="17"/>
  <c r="X7548" i="17"/>
  <c r="AA7548" i="17" s="1"/>
  <c r="X6443" i="17"/>
  <c r="AA6443" i="17" s="1"/>
  <c r="X7197" i="17"/>
  <c r="AA7197" i="17" s="1"/>
  <c r="X2871" i="17"/>
  <c r="X7666" i="17"/>
  <c r="AA7666" i="17" s="1"/>
  <c r="X6033" i="17"/>
  <c r="X6956" i="17"/>
  <c r="X7416" i="17"/>
  <c r="X5222" i="17"/>
  <c r="AA5222" i="17" s="1"/>
  <c r="X7639" i="17"/>
  <c r="X6931" i="17"/>
  <c r="AA6931" i="17" s="1"/>
  <c r="X7145" i="17"/>
  <c r="X7643" i="17"/>
  <c r="X5916" i="17"/>
  <c r="X7275" i="17"/>
  <c r="X7407" i="17"/>
  <c r="AA7407" i="17" s="1"/>
  <c r="X7357" i="17"/>
  <c r="AA7357" i="17" s="1"/>
  <c r="X5693" i="17"/>
  <c r="AA5693" i="17" s="1"/>
  <c r="X7176" i="17"/>
  <c r="X6872" i="17"/>
  <c r="X7159" i="17"/>
  <c r="X6992" i="17"/>
  <c r="X7523" i="17"/>
  <c r="AA7523" i="17" s="1"/>
  <c r="X6285" i="17"/>
  <c r="AA6285" i="17" s="1"/>
  <c r="X7380" i="17"/>
  <c r="X7446" i="17"/>
  <c r="AA7446" i="17" s="1"/>
  <c r="X6453" i="17"/>
  <c r="AA6453" i="17" s="1"/>
  <c r="X4197" i="17"/>
  <c r="X6945" i="17"/>
  <c r="AA6945" i="17" s="1"/>
  <c r="X3790" i="17"/>
  <c r="X7354" i="17"/>
  <c r="X4321" i="17"/>
  <c r="X7645" i="17"/>
  <c r="X1867" i="17"/>
  <c r="X3171" i="17"/>
  <c r="AA3171" i="17" s="1"/>
  <c r="X4815" i="17"/>
  <c r="AA4815" i="17" s="1"/>
  <c r="X4988" i="17"/>
  <c r="X4018" i="17"/>
  <c r="AA4018" i="17" s="1"/>
  <c r="X4160" i="17"/>
  <c r="X5231" i="17"/>
  <c r="X7234" i="17"/>
  <c r="X972" i="17"/>
  <c r="AA972" i="17" s="1"/>
  <c r="X2862" i="17"/>
  <c r="X6003" i="17"/>
  <c r="AA6003" i="17" s="1"/>
  <c r="X4431" i="17"/>
  <c r="X6096" i="17"/>
  <c r="X4151" i="17"/>
  <c r="X6215" i="17"/>
  <c r="X4069" i="17"/>
  <c r="X6284" i="17"/>
  <c r="AA6284" i="17" s="1"/>
  <c r="X7135" i="17"/>
  <c r="X5339" i="17"/>
  <c r="AA5339" i="17" s="1"/>
  <c r="X4411" i="17"/>
  <c r="AA4411" i="17" s="1"/>
  <c r="X4354" i="17"/>
  <c r="X5803" i="17"/>
  <c r="AA5803" i="17" s="1"/>
  <c r="X4884" i="17"/>
  <c r="X7022" i="17"/>
  <c r="AA7022" i="17" s="1"/>
  <c r="X7309" i="17"/>
  <c r="X5895" i="17"/>
  <c r="AA5895" i="17" s="1"/>
  <c r="X7080" i="17"/>
  <c r="X7595" i="17"/>
  <c r="AA7595" i="17" s="1"/>
  <c r="X3150" i="17"/>
  <c r="X6549" i="17"/>
  <c r="X7281" i="17"/>
  <c r="X7558" i="17"/>
  <c r="AA7558" i="17" s="1"/>
  <c r="X5868" i="17"/>
  <c r="X1794" i="17"/>
  <c r="X6497" i="17"/>
  <c r="X7255" i="17"/>
  <c r="X5324" i="17"/>
  <c r="X4869" i="17"/>
  <c r="X6157" i="17"/>
  <c r="X7013" i="17"/>
  <c r="AA7013" i="17" s="1"/>
  <c r="X7442" i="17"/>
  <c r="X5424" i="17"/>
  <c r="X3548" i="17"/>
  <c r="AA3548" i="17" s="1"/>
  <c r="X7001" i="17"/>
  <c r="X7277" i="17"/>
  <c r="X4322" i="17"/>
  <c r="X5981" i="17"/>
  <c r="AA5981" i="17" s="1"/>
  <c r="X7305" i="17"/>
  <c r="X7500" i="17"/>
  <c r="X7550" i="17"/>
  <c r="X5814" i="17"/>
  <c r="AA5814" i="17" s="1"/>
  <c r="X7206" i="17"/>
  <c r="X6974" i="17"/>
  <c r="AA6974" i="17" s="1"/>
  <c r="X7327" i="17"/>
  <c r="X7203" i="17"/>
  <c r="X4691" i="17"/>
  <c r="X6364" i="17"/>
  <c r="X7408" i="17"/>
  <c r="X7511" i="17"/>
  <c r="AA7511" i="17" s="1"/>
  <c r="X6796" i="17"/>
  <c r="AA6796" i="17" s="1"/>
  <c r="X4565" i="17"/>
  <c r="AA4565" i="17" s="1"/>
  <c r="X6976" i="17"/>
  <c r="X4567" i="17"/>
  <c r="X7418" i="17"/>
  <c r="X5888" i="17"/>
  <c r="X1500" i="17"/>
  <c r="X3200" i="17"/>
  <c r="X4829" i="17"/>
  <c r="X2833" i="17"/>
  <c r="AA2833" i="17" s="1"/>
  <c r="X4033" i="17"/>
  <c r="X4720" i="17"/>
  <c r="AA4720" i="17" s="1"/>
  <c r="X5244" i="17"/>
  <c r="X7258" i="17"/>
  <c r="AA7258" i="17" s="1"/>
  <c r="X4333" i="17"/>
  <c r="X2985" i="17"/>
  <c r="X6173" i="17"/>
  <c r="AA6173" i="17" s="1"/>
  <c r="X4462" i="17"/>
  <c r="X6122" i="17"/>
  <c r="AA6122" i="17" s="1"/>
  <c r="X4743" i="17"/>
  <c r="X6228" i="17"/>
  <c r="X4475" i="17"/>
  <c r="X6297" i="17"/>
  <c r="AA6297" i="17" s="1"/>
  <c r="X7148" i="17"/>
  <c r="X1998" i="17"/>
  <c r="AA1998" i="17" s="1"/>
  <c r="X4474" i="17"/>
  <c r="AA4474" i="17" s="1"/>
  <c r="X5085" i="17"/>
  <c r="X5829" i="17"/>
  <c r="X4998" i="17"/>
  <c r="X7193" i="17"/>
  <c r="X7361" i="17"/>
  <c r="AA7361" i="17" s="1"/>
  <c r="X5994" i="17"/>
  <c r="AA5994" i="17" s="1"/>
  <c r="X7094" i="17"/>
  <c r="X7608" i="17"/>
  <c r="X4603" i="17"/>
  <c r="X6582" i="17"/>
  <c r="X7321" i="17"/>
  <c r="AA7321" i="17" s="1"/>
  <c r="X7597" i="17"/>
  <c r="X5903" i="17"/>
  <c r="X4384" i="17"/>
  <c r="X6530" i="17"/>
  <c r="X7269" i="17"/>
  <c r="X5587" i="17"/>
  <c r="X1795" i="17"/>
  <c r="X6189" i="17"/>
  <c r="X7027" i="17"/>
  <c r="X7455" i="17"/>
  <c r="X5507" i="17"/>
  <c r="X4191" i="17"/>
  <c r="X7033" i="17"/>
  <c r="AA7033" i="17" s="1"/>
  <c r="X7343" i="17"/>
  <c r="X5429" i="17"/>
  <c r="AA5429" i="17" s="1"/>
  <c r="X6050" i="17"/>
  <c r="AA6050" i="17" s="1"/>
  <c r="X7341" i="17"/>
  <c r="AA7341" i="17" s="1"/>
  <c r="X4883" i="17"/>
  <c r="X5169" i="17"/>
  <c r="X5917" i="17"/>
  <c r="X7245" i="17"/>
  <c r="X7075" i="17"/>
  <c r="X7449" i="17"/>
  <c r="X7367" i="17"/>
  <c r="X5973" i="17"/>
  <c r="AA5973" i="17" s="1"/>
  <c r="X6426" i="17"/>
  <c r="AA6426" i="17" s="1"/>
  <c r="X7444" i="17"/>
  <c r="X7575" i="17"/>
  <c r="X6959" i="17"/>
  <c r="X4879" i="17"/>
  <c r="X7015" i="17"/>
  <c r="AA7015" i="17" s="1"/>
  <c r="X4882" i="17"/>
  <c r="X7475" i="17"/>
  <c r="X6176" i="17"/>
  <c r="X2685" i="17"/>
  <c r="X3229" i="17"/>
  <c r="X1966" i="17"/>
  <c r="X2958" i="17"/>
  <c r="X4049" i="17"/>
  <c r="AA4049" i="17" s="1"/>
  <c r="X5292" i="17"/>
  <c r="X5271" i="17"/>
  <c r="X4052" i="17"/>
  <c r="X4365" i="17"/>
  <c r="AA4365" i="17" s="1"/>
  <c r="X3213" i="17"/>
  <c r="AA3213" i="17" s="1"/>
  <c r="X6422" i="17"/>
  <c r="AA6422" i="17" s="1"/>
  <c r="X4492" i="17"/>
  <c r="X6292" i="17"/>
  <c r="AA6292" i="17" s="1"/>
  <c r="X4775" i="17"/>
  <c r="AA4775" i="17" s="1"/>
  <c r="X6254" i="17"/>
  <c r="X5052" i="17"/>
  <c r="AA5052" i="17" s="1"/>
  <c r="X6311" i="17"/>
  <c r="AA6311" i="17" s="1"/>
  <c r="X7304" i="17"/>
  <c r="X2469" i="17"/>
  <c r="X4660" i="17"/>
  <c r="X5802" i="17"/>
  <c r="AA5802" i="17" s="1"/>
  <c r="X5882" i="17"/>
  <c r="AA5882" i="17" s="1"/>
  <c r="X5774" i="17"/>
  <c r="X7207" i="17"/>
  <c r="X7401" i="17"/>
  <c r="X6294" i="17"/>
  <c r="AA6294" i="17" s="1"/>
  <c r="X7108" i="17"/>
  <c r="AA7108" i="17" s="1"/>
  <c r="X7660" i="17"/>
  <c r="X4816" i="17"/>
  <c r="AA4816" i="17" s="1"/>
  <c r="X6692" i="17"/>
  <c r="AA6692" i="17" s="1"/>
  <c r="X7452" i="17"/>
  <c r="AA7452" i="17" s="1"/>
  <c r="X7649" i="17"/>
  <c r="X6026" i="17"/>
  <c r="AA6026" i="17" s="1"/>
  <c r="X4628" i="17"/>
  <c r="AA4628" i="17" s="1"/>
  <c r="X6640" i="17"/>
  <c r="AA6640" i="17" s="1"/>
  <c r="X7297" i="17"/>
  <c r="AA7297" i="17" s="1"/>
  <c r="X5840" i="17"/>
  <c r="AA5840" i="17" s="1"/>
  <c r="X3164" i="17"/>
  <c r="AA3164" i="17" s="1"/>
  <c r="X6244" i="17"/>
  <c r="AA6244" i="17" s="1"/>
  <c r="X7056" i="17"/>
  <c r="AA7056" i="17" s="1"/>
  <c r="X7507" i="17"/>
  <c r="AA7507" i="17" s="1"/>
  <c r="X5877" i="17"/>
  <c r="AA5877" i="17" s="1"/>
  <c r="X2270" i="17"/>
  <c r="X7172" i="17"/>
  <c r="X7629" i="17"/>
  <c r="X6534" i="17"/>
  <c r="X6203" i="17"/>
  <c r="X7433" i="17"/>
  <c r="AA7433" i="17" s="1"/>
  <c r="X6019" i="17"/>
  <c r="X6314" i="17"/>
  <c r="X6073" i="17"/>
  <c r="AA6073" i="17" s="1"/>
  <c r="X7313" i="17"/>
  <c r="AA7313" i="17" s="1"/>
  <c r="X7379" i="17"/>
  <c r="X3948" i="17"/>
  <c r="AA3948" i="17" s="1"/>
  <c r="X7177" i="17"/>
  <c r="X6805" i="17"/>
  <c r="X6569" i="17"/>
  <c r="AA6569" i="17" s="1"/>
  <c r="X7501" i="17"/>
  <c r="X4199" i="17"/>
  <c r="AA4199" i="17" s="1"/>
  <c r="X7329" i="17"/>
  <c r="AA7329" i="17" s="1"/>
  <c r="X5326" i="17"/>
  <c r="X7077" i="17"/>
  <c r="X5350" i="17"/>
  <c r="X7603" i="17"/>
  <c r="X6919" i="17"/>
  <c r="X2701" i="17"/>
  <c r="X3248" i="17"/>
  <c r="AA3248" i="17" s="1"/>
  <c r="X4419" i="17"/>
  <c r="X3014" i="17"/>
  <c r="X4671" i="17"/>
  <c r="X5306" i="17"/>
  <c r="X5284" i="17"/>
  <c r="X5150" i="17"/>
  <c r="X4457" i="17"/>
  <c r="AA4457" i="17" s="1"/>
  <c r="X4178" i="17"/>
  <c r="X6435" i="17"/>
  <c r="X4555" i="17"/>
  <c r="X6541" i="17"/>
  <c r="AA6541" i="17" s="1"/>
  <c r="X4805" i="17"/>
  <c r="AA4805" i="17" s="1"/>
  <c r="X6424" i="17"/>
  <c r="X5081" i="17"/>
  <c r="X6324" i="17"/>
  <c r="X7520" i="17"/>
  <c r="X2777" i="17"/>
  <c r="AA2777" i="17" s="1"/>
  <c r="X5347" i="17"/>
  <c r="AA5347" i="17" s="1"/>
  <c r="X5855" i="17"/>
  <c r="AA5855" i="17" s="1"/>
  <c r="X5908" i="17"/>
  <c r="X6177" i="17"/>
  <c r="X7221" i="17"/>
  <c r="X7243" i="17"/>
  <c r="X6321" i="17"/>
  <c r="AA6321" i="17" s="1"/>
  <c r="X7123" i="17"/>
  <c r="X7053" i="17"/>
  <c r="AA7053" i="17" s="1"/>
  <c r="X4929" i="17"/>
  <c r="AA4929" i="17" s="1"/>
  <c r="X6781" i="17"/>
  <c r="X7465" i="17"/>
  <c r="AA7465" i="17" s="1"/>
  <c r="X6621" i="17"/>
  <c r="X6386" i="17"/>
  <c r="X4726" i="17"/>
  <c r="X6728" i="17"/>
  <c r="AA6728" i="17" s="1"/>
  <c r="X7428" i="17"/>
  <c r="X6445" i="17"/>
  <c r="AA6445" i="17" s="1"/>
  <c r="X4745" i="17"/>
  <c r="X6531" i="17"/>
  <c r="X7184" i="17"/>
  <c r="X7599" i="17"/>
  <c r="X6362" i="17"/>
  <c r="X5811" i="17"/>
  <c r="X7396" i="17"/>
  <c r="X7483" i="17"/>
  <c r="X6535" i="17"/>
  <c r="X6680" i="17"/>
  <c r="X7619" i="17"/>
  <c r="X7419" i="17"/>
  <c r="AA7419" i="17" s="1"/>
  <c r="X4324" i="17"/>
  <c r="X6545" i="17"/>
  <c r="X7499" i="17"/>
  <c r="X6231" i="17"/>
  <c r="X7393" i="17"/>
  <c r="X5954" i="17"/>
  <c r="X3783" i="17"/>
  <c r="AA3783" i="17" s="1"/>
  <c r="X6905" i="17"/>
  <c r="AA6905" i="17" s="1"/>
  <c r="X4198" i="17"/>
  <c r="AA4198" i="17" s="1"/>
  <c r="X7158" i="17"/>
  <c r="X6920" i="17"/>
  <c r="X6077" i="17"/>
  <c r="X7288" i="17"/>
  <c r="AA7288" i="17" s="1"/>
  <c r="X6078" i="17"/>
  <c r="X6652" i="17"/>
  <c r="AA6652" i="17" s="1"/>
  <c r="X6392" i="17"/>
  <c r="X2371" i="17"/>
  <c r="X1686" i="17"/>
  <c r="AA1686" i="17" s="1"/>
  <c r="X3443" i="17"/>
  <c r="X3952" i="17"/>
  <c r="AA3952" i="17" s="1"/>
  <c r="X5264" i="17"/>
  <c r="AA5264" i="17" s="1"/>
  <c r="X4051" i="17"/>
  <c r="X4024" i="17"/>
  <c r="X6754" i="17"/>
  <c r="X6393" i="17"/>
  <c r="AA6393" i="17" s="1"/>
  <c r="X6107" i="17"/>
  <c r="X5951" i="17"/>
  <c r="X2619" i="17"/>
  <c r="X5821" i="17"/>
  <c r="AA5821" i="17" s="1"/>
  <c r="X3476" i="17"/>
  <c r="X5782" i="17"/>
  <c r="AA5782" i="17" s="1"/>
  <c r="X3946" i="17"/>
  <c r="AA3946" i="17" s="1"/>
  <c r="X5879" i="17"/>
  <c r="X6913" i="17"/>
  <c r="AA6913" i="17" s="1"/>
  <c r="X4403" i="17"/>
  <c r="X5451" i="17"/>
  <c r="AA5451" i="17" s="1"/>
  <c r="X4167" i="17"/>
  <c r="AA4167" i="17" s="1"/>
  <c r="X4418" i="17"/>
  <c r="AA4418" i="17" s="1"/>
  <c r="X1658" i="17"/>
  <c r="X6865" i="17"/>
  <c r="AA6865" i="17" s="1"/>
  <c r="X7554" i="17"/>
  <c r="AA7554" i="17" s="1"/>
  <c r="X5477" i="17"/>
  <c r="X6835" i="17"/>
  <c r="X7438" i="17"/>
  <c r="X7535" i="17"/>
  <c r="AA7535" i="17" s="1"/>
  <c r="X6124" i="17"/>
  <c r="X7181" i="17"/>
  <c r="X6666" i="17"/>
  <c r="AA6666" i="17" s="1"/>
  <c r="X4936" i="17"/>
  <c r="AA4936" i="17" s="1"/>
  <c r="X7417" i="17"/>
  <c r="X6061" i="17"/>
  <c r="AA6061" i="17" s="1"/>
  <c r="X7155" i="17"/>
  <c r="X7637" i="17"/>
  <c r="X7430" i="17"/>
  <c r="X5942" i="17"/>
  <c r="AA5942" i="17" s="1"/>
  <c r="X6914" i="17"/>
  <c r="AA6914" i="17" s="1"/>
  <c r="X7390" i="17"/>
  <c r="AA7390" i="17" s="1"/>
  <c r="X4851" i="17"/>
  <c r="X7299" i="17"/>
  <c r="X6861" i="17"/>
  <c r="X6935" i="17"/>
  <c r="X7060" i="17"/>
  <c r="AA7060" i="17" s="1"/>
  <c r="X5692" i="17"/>
  <c r="X7205" i="17"/>
  <c r="X7216" i="17"/>
  <c r="AA7216" i="17" s="1"/>
  <c r="X6391" i="17"/>
  <c r="AA6391" i="17" s="1"/>
  <c r="X5268" i="17"/>
  <c r="AA5268" i="17" s="1"/>
  <c r="X7105" i="17"/>
  <c r="AA7105" i="17" s="1"/>
  <c r="X6483" i="17"/>
  <c r="X6715" i="17"/>
  <c r="X6336" i="17"/>
  <c r="X7131" i="17"/>
  <c r="X6141" i="17"/>
  <c r="X7315" i="17"/>
  <c r="X7318" i="17"/>
  <c r="X5168" i="17"/>
  <c r="AA5168" i="17" s="1"/>
  <c r="X2930" i="17"/>
  <c r="AA2930" i="17" s="1"/>
  <c r="X6876" i="17"/>
  <c r="AA6876" i="17" s="1"/>
  <c r="X7667" i="17"/>
  <c r="X7219" i="17"/>
  <c r="AA7219" i="17" s="1"/>
  <c r="X7261" i="17"/>
  <c r="X7273" i="17"/>
  <c r="X91" i="17"/>
  <c r="X1722" i="17"/>
  <c r="AA1722" i="17" s="1"/>
  <c r="X4787" i="17"/>
  <c r="AA4787" i="17" s="1"/>
  <c r="X3984" i="17"/>
  <c r="AA3984" i="17" s="1"/>
  <c r="X1860" i="17"/>
  <c r="AA1860" i="17" s="1"/>
  <c r="X4128" i="17"/>
  <c r="X4103" i="17"/>
  <c r="X7186" i="17"/>
  <c r="X6433" i="17"/>
  <c r="X6499" i="17"/>
  <c r="X5964" i="17"/>
  <c r="X2869" i="17"/>
  <c r="X6069" i="17"/>
  <c r="X3532" i="17"/>
  <c r="X5953" i="17"/>
  <c r="X3976" i="17"/>
  <c r="X5892" i="17"/>
  <c r="AA5892" i="17" s="1"/>
  <c r="X7109" i="17"/>
  <c r="AA7109" i="17" s="1"/>
  <c r="X4464" i="17"/>
  <c r="X2498" i="17"/>
  <c r="AA2498" i="17" s="1"/>
  <c r="X4228" i="17"/>
  <c r="X4479" i="17"/>
  <c r="AA4479" i="17" s="1"/>
  <c r="X4692" i="17"/>
  <c r="X6879" i="17"/>
  <c r="AA6879" i="17" s="1"/>
  <c r="X6155" i="17"/>
  <c r="AA6155" i="17" s="1"/>
  <c r="X5639" i="17"/>
  <c r="AA5639" i="17" s="1"/>
  <c r="X6894" i="17"/>
  <c r="AA6894" i="17" s="1"/>
  <c r="X7569" i="17"/>
  <c r="X7613" i="17"/>
  <c r="AA7613" i="17" s="1"/>
  <c r="X6235" i="17"/>
  <c r="X7209" i="17"/>
  <c r="X6954" i="17"/>
  <c r="AA6954" i="17" s="1"/>
  <c r="X5786" i="17"/>
  <c r="AA5786" i="17" s="1"/>
  <c r="X7482" i="17"/>
  <c r="X6183" i="17"/>
  <c r="X7183" i="17"/>
  <c r="X7663" i="17"/>
  <c r="X7587" i="17"/>
  <c r="X6000" i="17"/>
  <c r="AA6000" i="17" s="1"/>
  <c r="X6942" i="17"/>
  <c r="AA6942" i="17" s="1"/>
  <c r="X7403" i="17"/>
  <c r="AA7403" i="17" s="1"/>
  <c r="X5051" i="17"/>
  <c r="AA5051" i="17" s="1"/>
  <c r="X7391" i="17"/>
  <c r="X6892" i="17"/>
  <c r="AA6892" i="17" s="1"/>
  <c r="X7045" i="17"/>
  <c r="X7262" i="17"/>
  <c r="X5812" i="17"/>
  <c r="X7244" i="17"/>
  <c r="X7314" i="17"/>
  <c r="AA7314" i="17" s="1"/>
  <c r="X6889" i="17"/>
  <c r="AA6889" i="17" s="1"/>
  <c r="X5523" i="17"/>
  <c r="AA5523" i="17" s="1"/>
  <c r="X7144" i="17"/>
  <c r="X6688" i="17"/>
  <c r="X6949" i="17"/>
  <c r="AA6949" i="17" s="1"/>
  <c r="X6740" i="17"/>
  <c r="X7330" i="17"/>
  <c r="AA7330" i="17" s="1"/>
  <c r="X6221" i="17"/>
  <c r="X7344" i="17"/>
  <c r="AA7344" i="17" s="1"/>
  <c r="X7382" i="17"/>
  <c r="X6037" i="17"/>
  <c r="X3789" i="17"/>
  <c r="X6906" i="17"/>
  <c r="AA6906" i="17" s="1"/>
  <c r="X2932" i="17"/>
  <c r="AA2932" i="17" s="1"/>
  <c r="X7289" i="17"/>
  <c r="X7513" i="17"/>
  <c r="AA7513" i="17" s="1"/>
  <c r="X7459" i="17"/>
  <c r="X3081" i="17"/>
  <c r="X3907" i="17"/>
  <c r="X5384" i="17"/>
  <c r="X5909" i="17"/>
  <c r="X6448" i="17"/>
  <c r="AA6448" i="17" s="1"/>
  <c r="X6593" i="17"/>
  <c r="AA6593" i="17" s="1"/>
  <c r="X2513" i="17"/>
  <c r="AA2513" i="17" s="1"/>
  <c r="X7544" i="17"/>
  <c r="X3258" i="17"/>
  <c r="X6205" i="17"/>
  <c r="X4005" i="17"/>
  <c r="AA4005" i="17" s="1"/>
  <c r="X7398" i="17"/>
  <c r="X6967" i="17"/>
  <c r="AA6967" i="17" s="1"/>
  <c r="X4135" i="17"/>
  <c r="X6927" i="17"/>
  <c r="X6676" i="17"/>
  <c r="X6731" i="17"/>
  <c r="AA6731" i="17" s="1"/>
  <c r="X6477" i="17"/>
  <c r="AA6477" i="17" s="1"/>
  <c r="X7589" i="17"/>
  <c r="X6744" i="17"/>
  <c r="AA6744" i="17" s="1"/>
  <c r="X6103" i="17"/>
  <c r="X6903" i="17"/>
  <c r="AA6903" i="17" s="1"/>
  <c r="X4986" i="17"/>
  <c r="AA4986" i="17" s="1"/>
  <c r="X5083" i="17"/>
  <c r="X7326" i="17"/>
  <c r="X6287" i="17"/>
  <c r="X6771" i="17"/>
  <c r="X1495" i="17"/>
  <c r="AA1495" i="17" s="1"/>
  <c r="X3072" i="17"/>
  <c r="AA3072" i="17" s="1"/>
  <c r="X2614" i="17"/>
  <c r="X6380" i="17"/>
  <c r="X6474" i="17"/>
  <c r="X6763" i="17"/>
  <c r="AA6763" i="17" s="1"/>
  <c r="X5109" i="17"/>
  <c r="AA5109" i="17" s="1"/>
  <c r="X7556" i="17"/>
  <c r="X4291" i="17"/>
  <c r="AA4291" i="17" s="1"/>
  <c r="X6233" i="17"/>
  <c r="X4129" i="17"/>
  <c r="X7154" i="17"/>
  <c r="X6981" i="17"/>
  <c r="AA6981" i="17" s="1"/>
  <c r="X4620" i="17"/>
  <c r="AA4620" i="17" s="1"/>
  <c r="X6941" i="17"/>
  <c r="AA6941" i="17" s="1"/>
  <c r="X6792" i="17"/>
  <c r="X7199" i="17"/>
  <c r="X6649" i="17"/>
  <c r="AA6649" i="17" s="1"/>
  <c r="X7654" i="17"/>
  <c r="X6822" i="17"/>
  <c r="AA6822" i="17" s="1"/>
  <c r="X6452" i="17"/>
  <c r="AA6452" i="17" s="1"/>
  <c r="X7527" i="17"/>
  <c r="AA7527" i="17" s="1"/>
  <c r="X6045" i="17"/>
  <c r="X5530" i="17"/>
  <c r="AA5530" i="17" s="1"/>
  <c r="X7447" i="17"/>
  <c r="X6365" i="17"/>
  <c r="AA6365" i="17" s="1"/>
  <c r="X6878" i="17"/>
  <c r="AA6878" i="17" s="1"/>
  <c r="X1541" i="17"/>
  <c r="AA1541" i="17" s="1"/>
  <c r="X4391" i="17"/>
  <c r="X3977" i="17"/>
  <c r="X4521" i="17"/>
  <c r="X6644" i="17"/>
  <c r="X3415" i="17"/>
  <c r="X5165" i="17"/>
  <c r="X2413" i="17"/>
  <c r="AA2413" i="17" s="1"/>
  <c r="X5881" i="17"/>
  <c r="AA5881" i="17" s="1"/>
  <c r="X6260" i="17"/>
  <c r="AA6260" i="17" s="1"/>
  <c r="X4574" i="17"/>
  <c r="X7211" i="17"/>
  <c r="X6996" i="17"/>
  <c r="X6440" i="17"/>
  <c r="AA6440" i="17" s="1"/>
  <c r="X6955" i="17"/>
  <c r="AA6955" i="17" s="1"/>
  <c r="X6901" i="17"/>
  <c r="X7213" i="17"/>
  <c r="AA7213" i="17" s="1"/>
  <c r="X6759" i="17"/>
  <c r="AA6759" i="17" s="1"/>
  <c r="X7641" i="17"/>
  <c r="X6863" i="17"/>
  <c r="X7020" i="17"/>
  <c r="X7563" i="17"/>
  <c r="X6456" i="17"/>
  <c r="AA6456" i="17" s="1"/>
  <c r="X6944" i="17"/>
  <c r="AA6944" i="17" s="1"/>
  <c r="X7605" i="17"/>
  <c r="AA7605" i="17" s="1"/>
  <c r="X6506" i="17"/>
  <c r="X7049" i="17"/>
  <c r="AA7049" i="17" s="1"/>
  <c r="X2324" i="17"/>
  <c r="AA2324" i="17" s="1"/>
  <c r="X5212" i="17"/>
  <c r="X4008" i="17"/>
  <c r="AA4008" i="17" s="1"/>
  <c r="X5386" i="17"/>
  <c r="AA5386" i="17" s="1"/>
  <c r="X2181" i="17"/>
  <c r="AA2181" i="17" s="1"/>
  <c r="X4868" i="17"/>
  <c r="AA4868" i="17" s="1"/>
  <c r="X5505" i="17"/>
  <c r="AA5505" i="17" s="1"/>
  <c r="X4277" i="17"/>
  <c r="AA4277" i="17" s="1"/>
  <c r="X5959" i="17"/>
  <c r="X6519" i="17"/>
  <c r="X6349" i="17"/>
  <c r="X7387" i="17"/>
  <c r="AA7387" i="17" s="1"/>
  <c r="X7052" i="17"/>
  <c r="X6469" i="17"/>
  <c r="AA6469" i="17" s="1"/>
  <c r="X6969" i="17"/>
  <c r="X4823" i="17"/>
  <c r="AA4823" i="17" s="1"/>
  <c r="X7228" i="17"/>
  <c r="X6915" i="17"/>
  <c r="AA6915" i="17" s="1"/>
  <c r="X4635" i="17"/>
  <c r="AA4635" i="17" s="1"/>
  <c r="X6902" i="17"/>
  <c r="AA6902" i="17" s="1"/>
  <c r="X6257" i="17"/>
  <c r="X7591" i="17"/>
  <c r="AA7591" i="17" s="1"/>
  <c r="X7061" i="17"/>
  <c r="X6975" i="17"/>
  <c r="AA6975" i="17" s="1"/>
  <c r="X3314" i="17"/>
  <c r="AA3314" i="17" s="1"/>
  <c r="X7317" i="17"/>
  <c r="X7220" i="17"/>
  <c r="AA7220" i="17" s="1"/>
  <c r="X3283" i="17"/>
  <c r="X5225" i="17"/>
  <c r="X5755" i="17"/>
  <c r="X6028" i="17"/>
  <c r="AA6028" i="17" s="1"/>
  <c r="X2410" i="17"/>
  <c r="X5234" i="17"/>
  <c r="AA5234" i="17" s="1"/>
  <c r="X5852" i="17"/>
  <c r="AA5852" i="17" s="1"/>
  <c r="X3021" i="17"/>
  <c r="X2527" i="17"/>
  <c r="AA2527" i="17" s="1"/>
  <c r="X6851" i="17"/>
  <c r="X6377" i="17"/>
  <c r="X7531" i="17"/>
  <c r="X7478" i="17"/>
  <c r="AA7478" i="17" s="1"/>
  <c r="X6810" i="17"/>
  <c r="X7026" i="17"/>
  <c r="X4941" i="17"/>
  <c r="X7242" i="17"/>
  <c r="X5893" i="17"/>
  <c r="AA5893" i="17" s="1"/>
  <c r="X6169" i="17"/>
  <c r="AA6169" i="17" s="1"/>
  <c r="X6963" i="17"/>
  <c r="AA6963" i="17" s="1"/>
  <c r="X6678" i="17"/>
  <c r="AA6678" i="17" s="1"/>
  <c r="X7627" i="17"/>
  <c r="X6313" i="17"/>
  <c r="X7007" i="17"/>
  <c r="AA7007" i="17" s="1"/>
  <c r="X6247" i="17"/>
  <c r="X7353" i="17"/>
  <c r="AA7353" i="17" s="1"/>
  <c r="X7383" i="17"/>
  <c r="AA7383" i="17" s="1"/>
  <c r="X44" i="17"/>
  <c r="X4450" i="17"/>
  <c r="AA4450" i="17" s="1"/>
  <c r="X5383" i="17"/>
  <c r="AA5383" i="17" s="1"/>
  <c r="X6322" i="17"/>
  <c r="X5010" i="17"/>
  <c r="X5520" i="17"/>
  <c r="AA5520" i="17" s="1"/>
  <c r="X6673" i="17"/>
  <c r="X6703" i="17"/>
  <c r="X5398" i="17"/>
  <c r="AA5398" i="17" s="1"/>
  <c r="X6536" i="17"/>
  <c r="X7528" i="17"/>
  <c r="AA7528" i="17" s="1"/>
  <c r="X7180" i="17"/>
  <c r="AA7180" i="17" s="1"/>
  <c r="X6025" i="17"/>
  <c r="AA6025" i="17" s="1"/>
  <c r="X6556" i="17"/>
  <c r="X5403" i="17"/>
  <c r="X7480" i="17"/>
  <c r="X6558" i="17"/>
  <c r="X7665" i="17"/>
  <c r="AA7665" i="17" s="1"/>
  <c r="X6338" i="17"/>
  <c r="X7164" i="17"/>
  <c r="X5717" i="17"/>
  <c r="X6624" i="17"/>
  <c r="X7019" i="17"/>
  <c r="AA7019" i="17" s="1"/>
  <c r="X7614" i="17"/>
  <c r="AA7614" i="17" s="1"/>
  <c r="X6366" i="17"/>
  <c r="X4993" i="17"/>
  <c r="X6230" i="17"/>
  <c r="X7232" i="17"/>
  <c r="AA7232" i="17" s="1"/>
  <c r="X138" i="17"/>
  <c r="AA138" i="17" s="1"/>
  <c r="X4465" i="17"/>
  <c r="X5396" i="17"/>
  <c r="AA5396" i="17" s="1"/>
  <c r="X5176" i="17"/>
  <c r="AA5176" i="17" s="1"/>
  <c r="X5038" i="17"/>
  <c r="X5573" i="17"/>
  <c r="X6686" i="17"/>
  <c r="AA6686" i="17" s="1"/>
  <c r="X6716" i="17"/>
  <c r="AA6716" i="17" s="1"/>
  <c r="X2524" i="17"/>
  <c r="AA2524" i="17" s="1"/>
  <c r="X6563" i="17"/>
  <c r="X7541" i="17"/>
  <c r="X7307" i="17"/>
  <c r="X6059" i="17"/>
  <c r="X7365" i="17"/>
  <c r="AA7365" i="17" s="1"/>
  <c r="X5969" i="17"/>
  <c r="X7519" i="17"/>
  <c r="AA7519" i="17" s="1"/>
  <c r="X6587" i="17"/>
  <c r="AA6587" i="17" s="1"/>
  <c r="X2184" i="17"/>
  <c r="AA2184" i="17" s="1"/>
  <c r="X7432" i="17"/>
  <c r="AA7432" i="17" s="1"/>
  <c r="X7395" i="17"/>
  <c r="AA7395" i="17" s="1"/>
  <c r="X6425" i="17"/>
  <c r="X6687" i="17"/>
  <c r="X7190" i="17"/>
  <c r="X4193" i="17"/>
  <c r="X6571" i="17"/>
  <c r="AA6571" i="17" s="1"/>
  <c r="X6194" i="17"/>
  <c r="X6308" i="17"/>
  <c r="AA6308" i="17" s="1"/>
  <c r="X7458" i="17"/>
  <c r="X3344" i="17"/>
  <c r="X5307" i="17"/>
  <c r="X5739" i="17"/>
  <c r="X2805" i="17"/>
  <c r="AA2805" i="17" s="1"/>
  <c r="X6493" i="17"/>
  <c r="X7661" i="17"/>
  <c r="X6560" i="17"/>
  <c r="X6048" i="17"/>
  <c r="AA6048" i="17" s="1"/>
  <c r="X7576" i="17"/>
  <c r="X6733" i="17"/>
  <c r="X7579" i="17"/>
  <c r="AA7579" i="17" s="1"/>
  <c r="X4481" i="17"/>
  <c r="X6041" i="17"/>
  <c r="AA6041" i="17" s="1"/>
  <c r="X5753" i="17"/>
  <c r="X3047" i="17"/>
  <c r="X6752" i="17"/>
  <c r="X3674" i="17"/>
  <c r="AA3674" i="17" s="1"/>
  <c r="X5050" i="17"/>
  <c r="AA5050" i="17" s="1"/>
  <c r="X6131" i="17"/>
  <c r="X4318" i="17"/>
  <c r="X7021" i="17"/>
  <c r="AA7021" i="17" s="1"/>
  <c r="X6164" i="17"/>
  <c r="AA6164" i="17" s="1"/>
  <c r="X5432" i="17"/>
  <c r="AA5432" i="17" s="1"/>
  <c r="X6080" i="17"/>
  <c r="X6699" i="17"/>
  <c r="AA6699" i="17" s="1"/>
  <c r="X4293" i="17"/>
  <c r="X6807" i="17"/>
  <c r="X4010" i="17"/>
  <c r="AA4010" i="17" s="1"/>
  <c r="X5141" i="17"/>
  <c r="X7525" i="17"/>
  <c r="AA7525" i="17" s="1"/>
  <c r="X6961" i="17"/>
  <c r="X7231" i="17"/>
  <c r="AA7231" i="17" s="1"/>
  <c r="X6229" i="17"/>
  <c r="X5238" i="17"/>
  <c r="AA5238" i="17" s="1"/>
  <c r="X4952" i="17"/>
  <c r="X6725" i="17"/>
  <c r="X4355" i="17"/>
  <c r="X7333" i="17"/>
  <c r="X7196" i="17"/>
  <c r="AA7196" i="17" s="1"/>
  <c r="X5418" i="17"/>
  <c r="AA5418" i="17" s="1"/>
  <c r="X7553" i="17"/>
  <c r="AA7553" i="17" s="1"/>
  <c r="X7132" i="17"/>
  <c r="X4557" i="17"/>
  <c r="X7381" i="17"/>
  <c r="AA7381" i="17" s="1"/>
  <c r="X5357" i="17"/>
  <c r="AA5357" i="17" s="1"/>
  <c r="X5124" i="17"/>
  <c r="X5865" i="17"/>
  <c r="AA5865" i="17" s="1"/>
  <c r="X6196" i="17"/>
  <c r="AA6196" i="17" s="1"/>
  <c r="X7346" i="17"/>
  <c r="AA7346" i="17" s="1"/>
  <c r="X7351" i="17"/>
  <c r="AA7351" i="17" s="1"/>
  <c r="X6614" i="17"/>
  <c r="AA6614" i="17" s="1"/>
  <c r="X6517" i="17"/>
  <c r="AA6517" i="17" s="1"/>
  <c r="X7524" i="17"/>
  <c r="X4877" i="17"/>
  <c r="X7409" i="17"/>
  <c r="X3298" i="17"/>
  <c r="AA3298" i="17" s="1"/>
  <c r="X6298" i="17"/>
  <c r="AA6298" i="17" s="1"/>
  <c r="X6567" i="17"/>
  <c r="X5294" i="17"/>
  <c r="X3662" i="17"/>
  <c r="AA3662" i="17" s="1"/>
  <c r="X7491" i="17"/>
  <c r="X7467" i="17"/>
  <c r="X6417" i="17"/>
  <c r="X3562" i="17"/>
  <c r="X7512" i="17"/>
  <c r="X7163" i="17"/>
  <c r="X7029" i="17"/>
  <c r="X3328" i="17"/>
  <c r="X5254" i="17"/>
  <c r="X5724" i="17"/>
  <c r="AA5724" i="17" s="1"/>
  <c r="X5346" i="17"/>
  <c r="X3880" i="17"/>
  <c r="X7543" i="17"/>
  <c r="X6505" i="17"/>
  <c r="X5980" i="17"/>
  <c r="X5057" i="17"/>
  <c r="X7578" i="17"/>
  <c r="X7366" i="17"/>
  <c r="AA7366" i="17" s="1"/>
  <c r="X5246" i="17"/>
  <c r="H17" i="13"/>
  <c r="I17" i="13"/>
  <c r="BM7664" i="17"/>
  <c r="BM7658" i="17"/>
  <c r="BM7652" i="17"/>
  <c r="BM7646" i="17"/>
  <c r="BM7640" i="17"/>
  <c r="BM7634" i="17"/>
  <c r="BM7628" i="17"/>
  <c r="BM7622" i="17"/>
  <c r="BM7616" i="17"/>
  <c r="BM7610" i="17"/>
  <c r="BM7604" i="17"/>
  <c r="BM7598" i="17"/>
  <c r="BM7592" i="17"/>
  <c r="BM7586" i="17"/>
  <c r="BM7580" i="17"/>
  <c r="BM7574" i="17"/>
  <c r="BM7568" i="17"/>
  <c r="BM7562" i="17"/>
  <c r="BM7556" i="17"/>
  <c r="BM7550" i="17"/>
  <c r="BM7544" i="17"/>
  <c r="BM7538" i="17"/>
  <c r="BM7532" i="17"/>
  <c r="BM7526" i="17"/>
  <c r="BM7520" i="17"/>
  <c r="BM7514" i="17"/>
  <c r="BM7508" i="17"/>
  <c r="BM7502" i="17"/>
  <c r="BM7496" i="17"/>
  <c r="BM7490" i="17"/>
  <c r="BM7484" i="17"/>
  <c r="BM7478" i="17"/>
  <c r="BM7472" i="17"/>
  <c r="BM7466" i="17"/>
  <c r="BM7460" i="17"/>
  <c r="BM7454" i="17"/>
  <c r="BM7448" i="17"/>
  <c r="BM7442" i="17"/>
  <c r="BM7436" i="17"/>
  <c r="BM7430" i="17"/>
  <c r="BM7424" i="17"/>
  <c r="BM7418" i="17"/>
  <c r="BM7412" i="17"/>
  <c r="BM7406" i="17"/>
  <c r="BM7400" i="17"/>
  <c r="BM7394" i="17"/>
  <c r="BM7388" i="17"/>
  <c r="BM7382" i="17"/>
  <c r="BM7376" i="17"/>
  <c r="BM7370" i="17"/>
  <c r="BM7364" i="17"/>
  <c r="BM7358" i="17"/>
  <c r="BM7352" i="17"/>
  <c r="BM7346" i="17"/>
  <c r="BM7340" i="17"/>
  <c r="BM7334" i="17"/>
  <c r="BM7328" i="17"/>
  <c r="BM7322" i="17"/>
  <c r="BM7316" i="17"/>
  <c r="BM7310" i="17"/>
  <c r="BM7304" i="17"/>
  <c r="BM7298" i="17"/>
  <c r="BM7292" i="17"/>
  <c r="BM7286" i="17"/>
  <c r="BM7280" i="17"/>
  <c r="BM7274" i="17"/>
  <c r="BM7268" i="17"/>
  <c r="BM7262" i="17"/>
  <c r="BM7256" i="17"/>
  <c r="BM7250" i="17"/>
  <c r="BM7244" i="17"/>
  <c r="BM7238" i="17"/>
  <c r="BM7232" i="17"/>
  <c r="BM7226" i="17"/>
  <c r="BM7220" i="17"/>
  <c r="BM7214" i="17"/>
  <c r="BM7208" i="17"/>
  <c r="BM7202" i="17"/>
  <c r="BM7196" i="17"/>
  <c r="BM7190" i="17"/>
  <c r="BM7184" i="17"/>
  <c r="BM7669" i="17"/>
  <c r="BM7663" i="17"/>
  <c r="BM7657" i="17"/>
  <c r="BM7651" i="17"/>
  <c r="BM7645" i="17"/>
  <c r="BM7639" i="17"/>
  <c r="BM7633" i="17"/>
  <c r="BM7627" i="17"/>
  <c r="BM7621" i="17"/>
  <c r="BM7615" i="17"/>
  <c r="BM7609" i="17"/>
  <c r="BM7603" i="17"/>
  <c r="BM7597" i="17"/>
  <c r="BM7591" i="17"/>
  <c r="BM7585" i="17"/>
  <c r="BM7579" i="17"/>
  <c r="BM7573" i="17"/>
  <c r="BM7567" i="17"/>
  <c r="BM7561" i="17"/>
  <c r="BM7555" i="17"/>
  <c r="BM7549" i="17"/>
  <c r="BM7543" i="17"/>
  <c r="BM7537" i="17"/>
  <c r="BM7531" i="17"/>
  <c r="BM7525" i="17"/>
  <c r="BM7519" i="17"/>
  <c r="BM7513" i="17"/>
  <c r="BM7507" i="17"/>
  <c r="BM7501" i="17"/>
  <c r="BM7495" i="17"/>
  <c r="BM7489" i="17"/>
  <c r="BM7483" i="17"/>
  <c r="BM7477" i="17"/>
  <c r="BM7471" i="17"/>
  <c r="BM7465" i="17"/>
  <c r="BM7459" i="17"/>
  <c r="BM7453" i="17"/>
  <c r="BM7447" i="17"/>
  <c r="BM7441" i="17"/>
  <c r="BM7435" i="17"/>
  <c r="BM7429" i="17"/>
  <c r="BM7423" i="17"/>
  <c r="BM7417" i="17"/>
  <c r="BM7411" i="17"/>
  <c r="BM7405" i="17"/>
  <c r="BM7399" i="17"/>
  <c r="BM7393" i="17"/>
  <c r="BM7387" i="17"/>
  <c r="BM7381" i="17"/>
  <c r="BM7375" i="17"/>
  <c r="BM7369" i="17"/>
  <c r="BM7363" i="17"/>
  <c r="BM7357" i="17"/>
  <c r="BM7351" i="17"/>
  <c r="BM7345" i="17"/>
  <c r="BM7339" i="17"/>
  <c r="BM7333" i="17"/>
  <c r="BM7327" i="17"/>
  <c r="BM7321" i="17"/>
  <c r="BM7315" i="17"/>
  <c r="BM7309" i="17"/>
  <c r="BM7303" i="17"/>
  <c r="BM7297" i="17"/>
  <c r="BM7291" i="17"/>
  <c r="BM7285" i="17"/>
  <c r="BM7279" i="17"/>
  <c r="BM7273" i="17"/>
  <c r="BM7267" i="17"/>
  <c r="BM7261" i="17"/>
  <c r="BM7255" i="17"/>
  <c r="BM7249" i="17"/>
  <c r="BM7243" i="17"/>
  <c r="BM7237" i="17"/>
  <c r="BM7231" i="17"/>
  <c r="BM7225" i="17"/>
  <c r="BM7219" i="17"/>
  <c r="BM7213" i="17"/>
  <c r="BM7207" i="17"/>
  <c r="BM7201" i="17"/>
  <c r="BM7195" i="17"/>
  <c r="BM7189" i="17"/>
  <c r="BM7183" i="17"/>
  <c r="BM7668" i="17"/>
  <c r="BM7662" i="17"/>
  <c r="BM7656" i="17"/>
  <c r="BM7650" i="17"/>
  <c r="BM7644" i="17"/>
  <c r="BM7638" i="17"/>
  <c r="BM7632" i="17"/>
  <c r="BM7626" i="17"/>
  <c r="BM7620" i="17"/>
  <c r="BM7614" i="17"/>
  <c r="BM7608" i="17"/>
  <c r="BM7602" i="17"/>
  <c r="BM7596" i="17"/>
  <c r="BM7590" i="17"/>
  <c r="BM7584" i="17"/>
  <c r="BM7578" i="17"/>
  <c r="BM7572" i="17"/>
  <c r="BM7566" i="17"/>
  <c r="BM7560" i="17"/>
  <c r="BM7554" i="17"/>
  <c r="BM7548" i="17"/>
  <c r="BM7542" i="17"/>
  <c r="BM7536" i="17"/>
  <c r="BM7530" i="17"/>
  <c r="BM7524" i="17"/>
  <c r="BM7518" i="17"/>
  <c r="BM7512" i="17"/>
  <c r="BM7506" i="17"/>
  <c r="BM7500" i="17"/>
  <c r="BM7494" i="17"/>
  <c r="BM7488" i="17"/>
  <c r="BM7482" i="17"/>
  <c r="BM7476" i="17"/>
  <c r="BM7470" i="17"/>
  <c r="BM7464" i="17"/>
  <c r="BM7458" i="17"/>
  <c r="BM7452" i="17"/>
  <c r="BM7446" i="17"/>
  <c r="BM7440" i="17"/>
  <c r="BM7434" i="17"/>
  <c r="BM7428" i="17"/>
  <c r="BM7422" i="17"/>
  <c r="BM7416" i="17"/>
  <c r="BM7410" i="17"/>
  <c r="BM7404" i="17"/>
  <c r="BM7398" i="17"/>
  <c r="BM7392" i="17"/>
  <c r="BM7386" i="17"/>
  <c r="BM7380" i="17"/>
  <c r="BM7374" i="17"/>
  <c r="BM7368" i="17"/>
  <c r="BM7362" i="17"/>
  <c r="BM7356" i="17"/>
  <c r="BM7350" i="17"/>
  <c r="BM7344" i="17"/>
  <c r="BM7338" i="17"/>
  <c r="BM7332" i="17"/>
  <c r="BM7326" i="17"/>
  <c r="BM7320" i="17"/>
  <c r="BM7314" i="17"/>
  <c r="BM7308" i="17"/>
  <c r="BM7302" i="17"/>
  <c r="BM7296" i="17"/>
  <c r="BM7290" i="17"/>
  <c r="BM7284" i="17"/>
  <c r="BM7278" i="17"/>
  <c r="BM7272" i="17"/>
  <c r="BM7266" i="17"/>
  <c r="BM7260" i="17"/>
  <c r="BM7254" i="17"/>
  <c r="BM7248" i="17"/>
  <c r="BM7242" i="17"/>
  <c r="BM7236" i="17"/>
  <c r="BM7230" i="17"/>
  <c r="BM7224" i="17"/>
  <c r="BM7218" i="17"/>
  <c r="BM7212" i="17"/>
  <c r="BM7206" i="17"/>
  <c r="BM7200" i="17"/>
  <c r="BM7194" i="17"/>
  <c r="BM7188" i="17"/>
  <c r="BM7182" i="17"/>
  <c r="BM7176" i="17"/>
  <c r="BM7170" i="17"/>
  <c r="BM7665" i="17"/>
  <c r="BM7659" i="17"/>
  <c r="BM7653" i="17"/>
  <c r="BM7647" i="17"/>
  <c r="BM7641" i="17"/>
  <c r="BM7635" i="17"/>
  <c r="BM7629" i="17"/>
  <c r="BM7623" i="17"/>
  <c r="BM7617" i="17"/>
  <c r="BM7611" i="17"/>
  <c r="BM7605" i="17"/>
  <c r="BM7599" i="17"/>
  <c r="BM7593" i="17"/>
  <c r="BM7587" i="17"/>
  <c r="BM7581" i="17"/>
  <c r="BM7575" i="17"/>
  <c r="BM7569" i="17"/>
  <c r="BM7563" i="17"/>
  <c r="BM7557" i="17"/>
  <c r="BM7551" i="17"/>
  <c r="BM7545" i="17"/>
  <c r="BM7539" i="17"/>
  <c r="BM7533" i="17"/>
  <c r="BM7527" i="17"/>
  <c r="BM7521" i="17"/>
  <c r="BM7515" i="17"/>
  <c r="BM7509" i="17"/>
  <c r="BM7503" i="17"/>
  <c r="BM7497" i="17"/>
  <c r="BM7491" i="17"/>
  <c r="BM7485" i="17"/>
  <c r="BM7479" i="17"/>
  <c r="BM7473" i="17"/>
  <c r="BM7467" i="17"/>
  <c r="BM7461" i="17"/>
  <c r="BM7455" i="17"/>
  <c r="BM7449" i="17"/>
  <c r="BM7443" i="17"/>
  <c r="BM7437" i="17"/>
  <c r="BM7431" i="17"/>
  <c r="BM7425" i="17"/>
  <c r="BM7419" i="17"/>
  <c r="BM7413" i="17"/>
  <c r="BM7407" i="17"/>
  <c r="BM7401" i="17"/>
  <c r="BM7395" i="17"/>
  <c r="BM7389" i="17"/>
  <c r="BM7383" i="17"/>
  <c r="BM7377" i="17"/>
  <c r="BM7371" i="17"/>
  <c r="BM7365" i="17"/>
  <c r="BM7359" i="17"/>
  <c r="BM7353" i="17"/>
  <c r="BM7347" i="17"/>
  <c r="BM7341" i="17"/>
  <c r="BM7335" i="17"/>
  <c r="BM7329" i="17"/>
  <c r="BM7323" i="17"/>
  <c r="BM7317" i="17"/>
  <c r="BM7311" i="17"/>
  <c r="BM7305" i="17"/>
  <c r="BM7299" i="17"/>
  <c r="BM7293" i="17"/>
  <c r="BM7287" i="17"/>
  <c r="BM7281" i="17"/>
  <c r="BM7275" i="17"/>
  <c r="BM7269" i="17"/>
  <c r="BM7263" i="17"/>
  <c r="BM7257" i="17"/>
  <c r="BM7251" i="17"/>
  <c r="BM7245" i="17"/>
  <c r="BM7239" i="17"/>
  <c r="BM7233" i="17"/>
  <c r="BM7227" i="17"/>
  <c r="BM7221" i="17"/>
  <c r="BM7215" i="17"/>
  <c r="BM7209" i="17"/>
  <c r="BM7203" i="17"/>
  <c r="BM7197" i="17"/>
  <c r="BM7191" i="17"/>
  <c r="BM7185" i="17"/>
  <c r="BM7179" i="17"/>
  <c r="BM7173" i="17"/>
  <c r="BM7167" i="17"/>
  <c r="BM7161" i="17"/>
  <c r="BM7157" i="17"/>
  <c r="BM7151" i="17"/>
  <c r="BM7145" i="17"/>
  <c r="BM7139" i="17"/>
  <c r="BM7133" i="17"/>
  <c r="BM7127" i="17"/>
  <c r="BM7121" i="17"/>
  <c r="BM7115" i="17"/>
  <c r="BM7109" i="17"/>
  <c r="BM7103" i="17"/>
  <c r="BM7097" i="17"/>
  <c r="BM7091" i="17"/>
  <c r="BM7085" i="17"/>
  <c r="BM7079" i="17"/>
  <c r="BM7073" i="17"/>
  <c r="BM7067" i="17"/>
  <c r="BM7061" i="17"/>
  <c r="BM7055" i="17"/>
  <c r="BM7049" i="17"/>
  <c r="BM7043" i="17"/>
  <c r="BM7037" i="17"/>
  <c r="BM7031" i="17"/>
  <c r="BM7025" i="17"/>
  <c r="BM7019" i="17"/>
  <c r="BM7013" i="17"/>
  <c r="BM7007" i="17"/>
  <c r="BM7001" i="17"/>
  <c r="BM6995" i="17"/>
  <c r="BM6989" i="17"/>
  <c r="BM6983" i="17"/>
  <c r="BM6977" i="17"/>
  <c r="BM6971" i="17"/>
  <c r="BM6965" i="17"/>
  <c r="BM6959" i="17"/>
  <c r="BM6953" i="17"/>
  <c r="BM6947" i="17"/>
  <c r="BM6941" i="17"/>
  <c r="BM6935" i="17"/>
  <c r="BM6929" i="17"/>
  <c r="BM6923" i="17"/>
  <c r="BM7171" i="17"/>
  <c r="BM7163" i="17"/>
  <c r="BM7667" i="17"/>
  <c r="BM7655" i="17"/>
  <c r="BM7643" i="17"/>
  <c r="BM7631" i="17"/>
  <c r="BM7619" i="17"/>
  <c r="BM7607" i="17"/>
  <c r="BM7595" i="17"/>
  <c r="BM7583" i="17"/>
  <c r="BM7571" i="17"/>
  <c r="BM7559" i="17"/>
  <c r="BM7547" i="17"/>
  <c r="BM7535" i="17"/>
  <c r="BM7523" i="17"/>
  <c r="BM7511" i="17"/>
  <c r="BM7499" i="17"/>
  <c r="BM7487" i="17"/>
  <c r="BM7475" i="17"/>
  <c r="BM7463" i="17"/>
  <c r="BM7451" i="17"/>
  <c r="BM7439" i="17"/>
  <c r="BM7427" i="17"/>
  <c r="BM7415" i="17"/>
  <c r="BM7403" i="17"/>
  <c r="BM7391" i="17"/>
  <c r="BM7379" i="17"/>
  <c r="BM7367" i="17"/>
  <c r="BM7355" i="17"/>
  <c r="BM7343" i="17"/>
  <c r="BM7331" i="17"/>
  <c r="BM7319" i="17"/>
  <c r="BM7307" i="17"/>
  <c r="BM7295" i="17"/>
  <c r="BM7283" i="17"/>
  <c r="BM7271" i="17"/>
  <c r="BM7259" i="17"/>
  <c r="BM7247" i="17"/>
  <c r="BM7235" i="17"/>
  <c r="BM7223" i="17"/>
  <c r="BM7211" i="17"/>
  <c r="BM7199" i="17"/>
  <c r="BM7187" i="17"/>
  <c r="BM7178" i="17"/>
  <c r="BM7156" i="17"/>
  <c r="BM7150" i="17"/>
  <c r="BM7144" i="17"/>
  <c r="BM7138" i="17"/>
  <c r="BM7132" i="17"/>
  <c r="BM7126" i="17"/>
  <c r="BM7120" i="17"/>
  <c r="BM7114" i="17"/>
  <c r="BM7108" i="17"/>
  <c r="BM7102" i="17"/>
  <c r="BM7096" i="17"/>
  <c r="BM7090" i="17"/>
  <c r="BM7084" i="17"/>
  <c r="BM7078" i="17"/>
  <c r="BM7072" i="17"/>
  <c r="BM7066" i="17"/>
  <c r="BM7060" i="17"/>
  <c r="BM7054" i="17"/>
  <c r="BM7048" i="17"/>
  <c r="BM7042" i="17"/>
  <c r="BM7036" i="17"/>
  <c r="BM7030" i="17"/>
  <c r="BM7024" i="17"/>
  <c r="BM7018" i="17"/>
  <c r="BM7012" i="17"/>
  <c r="BM7006" i="17"/>
  <c r="BM7000" i="17"/>
  <c r="BM6994" i="17"/>
  <c r="BM6988" i="17"/>
  <c r="BM6982" i="17"/>
  <c r="BM6976" i="17"/>
  <c r="BM6970" i="17"/>
  <c r="BM6964" i="17"/>
  <c r="BM6958" i="17"/>
  <c r="BM6952" i="17"/>
  <c r="BM6946" i="17"/>
  <c r="BM6940" i="17"/>
  <c r="BM6934" i="17"/>
  <c r="BM6928" i="17"/>
  <c r="BM6922" i="17"/>
  <c r="BM7169" i="17"/>
  <c r="BM7162" i="17"/>
  <c r="BM7666" i="17"/>
  <c r="BM7654" i="17"/>
  <c r="BM7642" i="17"/>
  <c r="BM7630" i="17"/>
  <c r="BM7618" i="17"/>
  <c r="BM7606" i="17"/>
  <c r="BM7594" i="17"/>
  <c r="BM7582" i="17"/>
  <c r="BM7570" i="17"/>
  <c r="BM7558" i="17"/>
  <c r="BM7546" i="17"/>
  <c r="BM7534" i="17"/>
  <c r="BM7522" i="17"/>
  <c r="BM7510" i="17"/>
  <c r="BM7498" i="17"/>
  <c r="BM7486" i="17"/>
  <c r="BM7474" i="17"/>
  <c r="BM7462" i="17"/>
  <c r="BM7450" i="17"/>
  <c r="BM7438" i="17"/>
  <c r="BM7426" i="17"/>
  <c r="BM7414" i="17"/>
  <c r="BM7402" i="17"/>
  <c r="BM7390" i="17"/>
  <c r="BM7378" i="17"/>
  <c r="BM7366" i="17"/>
  <c r="BM7354" i="17"/>
  <c r="BM7342" i="17"/>
  <c r="BM7330" i="17"/>
  <c r="BM7318" i="17"/>
  <c r="BM7306" i="17"/>
  <c r="BM7294" i="17"/>
  <c r="BM7282" i="17"/>
  <c r="BM7270" i="17"/>
  <c r="BM7258" i="17"/>
  <c r="BM7246" i="17"/>
  <c r="BM7234" i="17"/>
  <c r="BM7222" i="17"/>
  <c r="BM7210" i="17"/>
  <c r="BM7198" i="17"/>
  <c r="BM7186" i="17"/>
  <c r="BM7177" i="17"/>
  <c r="BM7155" i="17"/>
  <c r="BM7149" i="17"/>
  <c r="BM7143" i="17"/>
  <c r="BM7137" i="17"/>
  <c r="BM7131" i="17"/>
  <c r="BM7125" i="17"/>
  <c r="BM7119" i="17"/>
  <c r="BM7113" i="17"/>
  <c r="BM7107" i="17"/>
  <c r="BM7101" i="17"/>
  <c r="BM7095" i="17"/>
  <c r="BM7089" i="17"/>
  <c r="BM7083" i="17"/>
  <c r="BM7077" i="17"/>
  <c r="BM7071" i="17"/>
  <c r="BM7065" i="17"/>
  <c r="BM7059" i="17"/>
  <c r="BM7053" i="17"/>
  <c r="BM7047" i="17"/>
  <c r="BM7041" i="17"/>
  <c r="BM7035" i="17"/>
  <c r="BM7029" i="17"/>
  <c r="BM7023" i="17"/>
  <c r="BM7017" i="17"/>
  <c r="BM7011" i="17"/>
  <c r="BM7005" i="17"/>
  <c r="BM6999" i="17"/>
  <c r="BM6993" i="17"/>
  <c r="BM6987" i="17"/>
  <c r="BM6981" i="17"/>
  <c r="BM6975" i="17"/>
  <c r="BM6969" i="17"/>
  <c r="BM6963" i="17"/>
  <c r="BM6957" i="17"/>
  <c r="BM6951" i="17"/>
  <c r="BM6945" i="17"/>
  <c r="BM6939" i="17"/>
  <c r="BM6933" i="17"/>
  <c r="BM6927" i="17"/>
  <c r="BM6921" i="17"/>
  <c r="BM6915" i="17"/>
  <c r="BM7660" i="17"/>
  <c r="BM7648" i="17"/>
  <c r="BM7636" i="17"/>
  <c r="BM7624" i="17"/>
  <c r="BM7612" i="17"/>
  <c r="BM7600" i="17"/>
  <c r="BM7588" i="17"/>
  <c r="BM7576" i="17"/>
  <c r="BM7564" i="17"/>
  <c r="BM7552" i="17"/>
  <c r="BM7540" i="17"/>
  <c r="BM7528" i="17"/>
  <c r="BM7516" i="17"/>
  <c r="BM7504" i="17"/>
  <c r="BM7492" i="17"/>
  <c r="BM7480" i="17"/>
  <c r="BM7468" i="17"/>
  <c r="BM7456" i="17"/>
  <c r="BM7444" i="17"/>
  <c r="BM7432" i="17"/>
  <c r="BM7420" i="17"/>
  <c r="BM7408" i="17"/>
  <c r="BM7396" i="17"/>
  <c r="BM7384" i="17"/>
  <c r="BM7372" i="17"/>
  <c r="BM7360" i="17"/>
  <c r="BM7348" i="17"/>
  <c r="BM7336" i="17"/>
  <c r="BM7324" i="17"/>
  <c r="BM7312" i="17"/>
  <c r="BM7300" i="17"/>
  <c r="BM7288" i="17"/>
  <c r="BM7276" i="17"/>
  <c r="BM7264" i="17"/>
  <c r="BM7252" i="17"/>
  <c r="BM7240" i="17"/>
  <c r="BM7228" i="17"/>
  <c r="BM7216" i="17"/>
  <c r="BM7204" i="17"/>
  <c r="BM7192" i="17"/>
  <c r="BM7165" i="17"/>
  <c r="BM7158" i="17"/>
  <c r="BM7152" i="17"/>
  <c r="BM7146" i="17"/>
  <c r="BM7140" i="17"/>
  <c r="BM7134" i="17"/>
  <c r="BM7128" i="17"/>
  <c r="BM7122" i="17"/>
  <c r="BM7116" i="17"/>
  <c r="BM7110" i="17"/>
  <c r="BM7104" i="17"/>
  <c r="BM7098" i="17"/>
  <c r="BM7092" i="17"/>
  <c r="BM7086" i="17"/>
  <c r="BM7080" i="17"/>
  <c r="BM7074" i="17"/>
  <c r="BM7068" i="17"/>
  <c r="BM7062" i="17"/>
  <c r="BM7056" i="17"/>
  <c r="BM7050" i="17"/>
  <c r="BM7044" i="17"/>
  <c r="BM7038" i="17"/>
  <c r="BM7032" i="17"/>
  <c r="BM7026" i="17"/>
  <c r="BM7020" i="17"/>
  <c r="BM7014" i="17"/>
  <c r="BM7008" i="17"/>
  <c r="BM7002" i="17"/>
  <c r="BM6996" i="17"/>
  <c r="BM6990" i="17"/>
  <c r="BM6984" i="17"/>
  <c r="BM6978" i="17"/>
  <c r="BM6972" i="17"/>
  <c r="BM6966" i="17"/>
  <c r="BM6960" i="17"/>
  <c r="BM6954" i="17"/>
  <c r="BM6948" i="17"/>
  <c r="BM6942" i="17"/>
  <c r="BM6936" i="17"/>
  <c r="BM6930" i="17"/>
  <c r="BM6924" i="17"/>
  <c r="BM6918" i="17"/>
  <c r="BM6912" i="17"/>
  <c r="BM6906" i="17"/>
  <c r="BM7172" i="17"/>
  <c r="BM6919" i="17"/>
  <c r="BM6911" i="17"/>
  <c r="BM7168" i="17"/>
  <c r="BM6904" i="17"/>
  <c r="BM6898" i="17"/>
  <c r="BM6892" i="17"/>
  <c r="BM6886" i="17"/>
  <c r="BM6880" i="17"/>
  <c r="BM6874" i="17"/>
  <c r="BM6868" i="17"/>
  <c r="BM6862" i="17"/>
  <c r="BM6856" i="17"/>
  <c r="BM6850" i="17"/>
  <c r="BM6844" i="17"/>
  <c r="BM6838" i="17"/>
  <c r="BM6832" i="17"/>
  <c r="BM6826" i="17"/>
  <c r="BM6820" i="17"/>
  <c r="BM6814" i="17"/>
  <c r="BM6808" i="17"/>
  <c r="BM6802" i="17"/>
  <c r="BM6796" i="17"/>
  <c r="BM6790" i="17"/>
  <c r="BM6784" i="17"/>
  <c r="BM6778" i="17"/>
  <c r="BM6772" i="17"/>
  <c r="BM6766" i="17"/>
  <c r="BM6760" i="17"/>
  <c r="BM6754" i="17"/>
  <c r="BM6748" i="17"/>
  <c r="BM6742" i="17"/>
  <c r="BM6736" i="17"/>
  <c r="BM6730" i="17"/>
  <c r="BM6724" i="17"/>
  <c r="BM6718" i="17"/>
  <c r="BM6712" i="17"/>
  <c r="BM6706" i="17"/>
  <c r="BM6700" i="17"/>
  <c r="BM6694" i="17"/>
  <c r="BM6688" i="17"/>
  <c r="BM6682" i="17"/>
  <c r="BM6676" i="17"/>
  <c r="BM7154" i="17"/>
  <c r="BM7142" i="17"/>
  <c r="BM7130" i="17"/>
  <c r="BM7118" i="17"/>
  <c r="BM7106" i="17"/>
  <c r="BM7094" i="17"/>
  <c r="BM7082" i="17"/>
  <c r="BM7070" i="17"/>
  <c r="BM7058" i="17"/>
  <c r="BM7046" i="17"/>
  <c r="BM7034" i="17"/>
  <c r="BM7022" i="17"/>
  <c r="BM7010" i="17"/>
  <c r="BM6998" i="17"/>
  <c r="BM6986" i="17"/>
  <c r="BM6974" i="17"/>
  <c r="BM6962" i="17"/>
  <c r="BM6950" i="17"/>
  <c r="BM6938" i="17"/>
  <c r="BM6910" i="17"/>
  <c r="BM6926" i="17"/>
  <c r="BM6917" i="17"/>
  <c r="BM6903" i="17"/>
  <c r="BM6897" i="17"/>
  <c r="BM6891" i="17"/>
  <c r="BM6885" i="17"/>
  <c r="BM6879" i="17"/>
  <c r="BM6873" i="17"/>
  <c r="BM6867" i="17"/>
  <c r="BM6861" i="17"/>
  <c r="BM6855" i="17"/>
  <c r="BM6849" i="17"/>
  <c r="BM6843" i="17"/>
  <c r="BM6837" i="17"/>
  <c r="BM6831" i="17"/>
  <c r="BM6825" i="17"/>
  <c r="BM6819" i="17"/>
  <c r="BM6813" i="17"/>
  <c r="BM6807" i="17"/>
  <c r="BM6801" i="17"/>
  <c r="BM6795" i="17"/>
  <c r="BM6789" i="17"/>
  <c r="BM6783" i="17"/>
  <c r="BM6777" i="17"/>
  <c r="BM6771" i="17"/>
  <c r="BM6765" i="17"/>
  <c r="BM6759" i="17"/>
  <c r="BM6753" i="17"/>
  <c r="BM6747" i="17"/>
  <c r="BM6741" i="17"/>
  <c r="BM6735" i="17"/>
  <c r="BM6729" i="17"/>
  <c r="BM6723" i="17"/>
  <c r="BM6717" i="17"/>
  <c r="BM6711" i="17"/>
  <c r="BM6705" i="17"/>
  <c r="BM6699" i="17"/>
  <c r="BM6693" i="17"/>
  <c r="BM6687" i="17"/>
  <c r="BM6681" i="17"/>
  <c r="BM6675" i="17"/>
  <c r="BM6669" i="17"/>
  <c r="BM6663" i="17"/>
  <c r="BM6657" i="17"/>
  <c r="BM6651" i="17"/>
  <c r="BM6645" i="17"/>
  <c r="BM7661" i="17"/>
  <c r="BM7637" i="17"/>
  <c r="BM7613" i="17"/>
  <c r="BM7589" i="17"/>
  <c r="BM7565" i="17"/>
  <c r="BM7541" i="17"/>
  <c r="BM7517" i="17"/>
  <c r="BM7493" i="17"/>
  <c r="BM7469" i="17"/>
  <c r="BM7445" i="17"/>
  <c r="BM7421" i="17"/>
  <c r="BM7397" i="17"/>
  <c r="BM7373" i="17"/>
  <c r="BM7349" i="17"/>
  <c r="BM7325" i="17"/>
  <c r="BM7301" i="17"/>
  <c r="BM7277" i="17"/>
  <c r="BM7253" i="17"/>
  <c r="BM7229" i="17"/>
  <c r="BM7205" i="17"/>
  <c r="BM7166" i="17"/>
  <c r="BM7153" i="17"/>
  <c r="BM7141" i="17"/>
  <c r="BM7129" i="17"/>
  <c r="BM7117" i="17"/>
  <c r="BM7105" i="17"/>
  <c r="BM7093" i="17"/>
  <c r="BM7081" i="17"/>
  <c r="BM7069" i="17"/>
  <c r="BM7057" i="17"/>
  <c r="BM7045" i="17"/>
  <c r="BM7033" i="17"/>
  <c r="BM7021" i="17"/>
  <c r="BM7009" i="17"/>
  <c r="BM6997" i="17"/>
  <c r="BM6985" i="17"/>
  <c r="BM6973" i="17"/>
  <c r="BM6961" i="17"/>
  <c r="BM6949" i="17"/>
  <c r="BM6937" i="17"/>
  <c r="BM6909" i="17"/>
  <c r="BM7649" i="17"/>
  <c r="BM7625" i="17"/>
  <c r="BM7601" i="17"/>
  <c r="BM7577" i="17"/>
  <c r="BM7553" i="17"/>
  <c r="BM7529" i="17"/>
  <c r="BM7505" i="17"/>
  <c r="BM7481" i="17"/>
  <c r="BM7457" i="17"/>
  <c r="BM7433" i="17"/>
  <c r="BM7409" i="17"/>
  <c r="BM7385" i="17"/>
  <c r="BM7361" i="17"/>
  <c r="BM7337" i="17"/>
  <c r="BM7313" i="17"/>
  <c r="BM7289" i="17"/>
  <c r="BM7265" i="17"/>
  <c r="BM7241" i="17"/>
  <c r="BM7217" i="17"/>
  <c r="BM7193" i="17"/>
  <c r="BM7174" i="17"/>
  <c r="BM7159" i="17"/>
  <c r="BM7147" i="17"/>
  <c r="BM7135" i="17"/>
  <c r="BM7123" i="17"/>
  <c r="BM7111" i="17"/>
  <c r="BM7099" i="17"/>
  <c r="BM7087" i="17"/>
  <c r="BM7075" i="17"/>
  <c r="BM7063" i="17"/>
  <c r="BM7051" i="17"/>
  <c r="BM7039" i="17"/>
  <c r="BM7027" i="17"/>
  <c r="BM7015" i="17"/>
  <c r="BM7003" i="17"/>
  <c r="BM6991" i="17"/>
  <c r="BM6979" i="17"/>
  <c r="BM6967" i="17"/>
  <c r="BM6955" i="17"/>
  <c r="BM6943" i="17"/>
  <c r="BM6931" i="17"/>
  <c r="BM6920" i="17"/>
  <c r="BM6905" i="17"/>
  <c r="BM6893" i="17"/>
  <c r="BM6881" i="17"/>
  <c r="BM6869" i="17"/>
  <c r="BM6857" i="17"/>
  <c r="BM6845" i="17"/>
  <c r="BM6833" i="17"/>
  <c r="BM6821" i="17"/>
  <c r="BM6809" i="17"/>
  <c r="BM6797" i="17"/>
  <c r="BM6785" i="17"/>
  <c r="BM6773" i="17"/>
  <c r="BM6761" i="17"/>
  <c r="BM6749" i="17"/>
  <c r="BM6737" i="17"/>
  <c r="BM6725" i="17"/>
  <c r="BM6713" i="17"/>
  <c r="BM6701" i="17"/>
  <c r="BM6689" i="17"/>
  <c r="BM6677" i="17"/>
  <c r="BM6666" i="17"/>
  <c r="BM6636" i="17"/>
  <c r="BM6630" i="17"/>
  <c r="BM6624" i="17"/>
  <c r="BM6618" i="17"/>
  <c r="BM6612" i="17"/>
  <c r="BM6606" i="17"/>
  <c r="BM6600" i="17"/>
  <c r="BM6594" i="17"/>
  <c r="BM6588" i="17"/>
  <c r="BM6582" i="17"/>
  <c r="BM6576" i="17"/>
  <c r="BM6570" i="17"/>
  <c r="BM6564" i="17"/>
  <c r="BM6558" i="17"/>
  <c r="BM6552" i="17"/>
  <c r="BM6546" i="17"/>
  <c r="BM6540" i="17"/>
  <c r="BM6534" i="17"/>
  <c r="BM6528" i="17"/>
  <c r="BM6522" i="17"/>
  <c r="BM6516" i="17"/>
  <c r="BM6510" i="17"/>
  <c r="BM6504" i="17"/>
  <c r="BM6498" i="17"/>
  <c r="BM6492" i="17"/>
  <c r="BM6486" i="17"/>
  <c r="BM6480" i="17"/>
  <c r="BM6474" i="17"/>
  <c r="BM6468" i="17"/>
  <c r="BM6462" i="17"/>
  <c r="BM6456" i="17"/>
  <c r="BM6450" i="17"/>
  <c r="BM6444" i="17"/>
  <c r="BM6438" i="17"/>
  <c r="BM6432" i="17"/>
  <c r="BM6426" i="17"/>
  <c r="BM6420" i="17"/>
  <c r="BM6414" i="17"/>
  <c r="BM6408" i="17"/>
  <c r="BM7181" i="17"/>
  <c r="BM6916" i="17"/>
  <c r="BM6902" i="17"/>
  <c r="BM6890" i="17"/>
  <c r="BM6878" i="17"/>
  <c r="BM6866" i="17"/>
  <c r="BM6854" i="17"/>
  <c r="BM6842" i="17"/>
  <c r="BM6830" i="17"/>
  <c r="BM6818" i="17"/>
  <c r="BM6806" i="17"/>
  <c r="BM6794" i="17"/>
  <c r="BM6782" i="17"/>
  <c r="BM6770" i="17"/>
  <c r="BM6758" i="17"/>
  <c r="BM6746" i="17"/>
  <c r="BM6734" i="17"/>
  <c r="BM6722" i="17"/>
  <c r="BM6710" i="17"/>
  <c r="BM6698" i="17"/>
  <c r="BM6686" i="17"/>
  <c r="BM6674" i="17"/>
  <c r="BM6665" i="17"/>
  <c r="BM6656" i="17"/>
  <c r="BM6649" i="17"/>
  <c r="BM6642" i="17"/>
  <c r="BM7180" i="17"/>
  <c r="BM6664" i="17"/>
  <c r="BM6641" i="17"/>
  <c r="BM6635" i="17"/>
  <c r="BM6629" i="17"/>
  <c r="BM6623" i="17"/>
  <c r="BM6617" i="17"/>
  <c r="BM6611" i="17"/>
  <c r="BM6605" i="17"/>
  <c r="BM6599" i="17"/>
  <c r="BM6593" i="17"/>
  <c r="BM6587" i="17"/>
  <c r="BM6581" i="17"/>
  <c r="BM6575" i="17"/>
  <c r="BM6569" i="17"/>
  <c r="BM6563" i="17"/>
  <c r="BM6557" i="17"/>
  <c r="BM6551" i="17"/>
  <c r="BM6545" i="17"/>
  <c r="BM6539" i="17"/>
  <c r="BM6533" i="17"/>
  <c r="BM6527" i="17"/>
  <c r="BM6521" i="17"/>
  <c r="BM6515" i="17"/>
  <c r="BM6509" i="17"/>
  <c r="BM6503" i="17"/>
  <c r="BM6497" i="17"/>
  <c r="BM6491" i="17"/>
  <c r="BM6485" i="17"/>
  <c r="BM6479" i="17"/>
  <c r="BM6473" i="17"/>
  <c r="BM6467" i="17"/>
  <c r="BM6461" i="17"/>
  <c r="BM6455" i="17"/>
  <c r="BM6449" i="17"/>
  <c r="BM6443" i="17"/>
  <c r="BM6437" i="17"/>
  <c r="BM6431" i="17"/>
  <c r="BM6425" i="17"/>
  <c r="BM6419" i="17"/>
  <c r="BM6413" i="17"/>
  <c r="BM6407" i="17"/>
  <c r="BM6914" i="17"/>
  <c r="BM6901" i="17"/>
  <c r="BM6889" i="17"/>
  <c r="BM6877" i="17"/>
  <c r="BM6865" i="17"/>
  <c r="BM6853" i="17"/>
  <c r="BM6841" i="17"/>
  <c r="BM6829" i="17"/>
  <c r="BM6817" i="17"/>
  <c r="BM6805" i="17"/>
  <c r="BM6793" i="17"/>
  <c r="BM6781" i="17"/>
  <c r="BM6769" i="17"/>
  <c r="BM6757" i="17"/>
  <c r="BM6745" i="17"/>
  <c r="BM6733" i="17"/>
  <c r="BM6721" i="17"/>
  <c r="BM6709" i="17"/>
  <c r="BM6697" i="17"/>
  <c r="BM6685" i="17"/>
  <c r="BM6673" i="17"/>
  <c r="BM6655" i="17"/>
  <c r="BM6648" i="17"/>
  <c r="BM7175" i="17"/>
  <c r="BM7148" i="17"/>
  <c r="BM7124" i="17"/>
  <c r="BM7100" i="17"/>
  <c r="BM7076" i="17"/>
  <c r="BM7052" i="17"/>
  <c r="BM7028" i="17"/>
  <c r="BM7004" i="17"/>
  <c r="BM6980" i="17"/>
  <c r="BM6956" i="17"/>
  <c r="BM6932" i="17"/>
  <c r="BM6662" i="17"/>
  <c r="BM6647" i="17"/>
  <c r="BM6640" i="17"/>
  <c r="BM6634" i="17"/>
  <c r="BM6628" i="17"/>
  <c r="BM6622" i="17"/>
  <c r="BM6616" i="17"/>
  <c r="BM6610" i="17"/>
  <c r="BM6604" i="17"/>
  <c r="BM6598" i="17"/>
  <c r="BM6592" i="17"/>
  <c r="BM6586" i="17"/>
  <c r="BM6580" i="17"/>
  <c r="BM6574" i="17"/>
  <c r="BM6568" i="17"/>
  <c r="BM6562" i="17"/>
  <c r="BM6556" i="17"/>
  <c r="BM6550" i="17"/>
  <c r="BM6544" i="17"/>
  <c r="BM6538" i="17"/>
  <c r="BM6532" i="17"/>
  <c r="BM6526" i="17"/>
  <c r="BM6520" i="17"/>
  <c r="BM6514" i="17"/>
  <c r="BM6508" i="17"/>
  <c r="BM6502" i="17"/>
  <c r="BM6496" i="17"/>
  <c r="BM6490" i="17"/>
  <c r="BM6484" i="17"/>
  <c r="BM6478" i="17"/>
  <c r="BM6472" i="17"/>
  <c r="BM6466" i="17"/>
  <c r="BM6460" i="17"/>
  <c r="BM6454" i="17"/>
  <c r="BM6448" i="17"/>
  <c r="BM6442" i="17"/>
  <c r="BM6436" i="17"/>
  <c r="BM6430" i="17"/>
  <c r="BM6424" i="17"/>
  <c r="BM6418" i="17"/>
  <c r="BM6412" i="17"/>
  <c r="BM6406" i="17"/>
  <c r="BM7160" i="17"/>
  <c r="BM7136" i="17"/>
  <c r="BM7112" i="17"/>
  <c r="BM7088" i="17"/>
  <c r="BM7064" i="17"/>
  <c r="BM7040" i="17"/>
  <c r="BM7016" i="17"/>
  <c r="BM6992" i="17"/>
  <c r="BM6968" i="17"/>
  <c r="BM6944" i="17"/>
  <c r="BM6907" i="17"/>
  <c r="BM6667" i="17"/>
  <c r="BM6658" i="17"/>
  <c r="BM6637" i="17"/>
  <c r="BM6631" i="17"/>
  <c r="BM6625" i="17"/>
  <c r="BM6619" i="17"/>
  <c r="BM6613" i="17"/>
  <c r="BM6607" i="17"/>
  <c r="BM6601" i="17"/>
  <c r="BM6595" i="17"/>
  <c r="BM6589" i="17"/>
  <c r="BM6583" i="17"/>
  <c r="BM6577" i="17"/>
  <c r="BM6571" i="17"/>
  <c r="BM6565" i="17"/>
  <c r="BM6559" i="17"/>
  <c r="BM6553" i="17"/>
  <c r="BM6547" i="17"/>
  <c r="BM6541" i="17"/>
  <c r="BM6535" i="17"/>
  <c r="BM6529" i="17"/>
  <c r="BM6523" i="17"/>
  <c r="BM6517" i="17"/>
  <c r="BM6511" i="17"/>
  <c r="BM6505" i="17"/>
  <c r="BM6499" i="17"/>
  <c r="BM6493" i="17"/>
  <c r="BM6487" i="17"/>
  <c r="BM6481" i="17"/>
  <c r="BM6475" i="17"/>
  <c r="BM6469" i="17"/>
  <c r="BM6463" i="17"/>
  <c r="BM6457" i="17"/>
  <c r="BM6451" i="17"/>
  <c r="BM6445" i="17"/>
  <c r="BM6439" i="17"/>
  <c r="BM6433" i="17"/>
  <c r="BM6427" i="17"/>
  <c r="BM6421" i="17"/>
  <c r="BM6415" i="17"/>
  <c r="BM6409" i="17"/>
  <c r="BM6403" i="17"/>
  <c r="BM6397" i="17"/>
  <c r="BM6882" i="17"/>
  <c r="BM6858" i="17"/>
  <c r="BM6834" i="17"/>
  <c r="BM6810" i="17"/>
  <c r="BM6786" i="17"/>
  <c r="BM6762" i="17"/>
  <c r="BM6738" i="17"/>
  <c r="BM6714" i="17"/>
  <c r="BM6690" i="17"/>
  <c r="BM6650" i="17"/>
  <c r="BM6400" i="17"/>
  <c r="BM6900" i="17"/>
  <c r="BM6876" i="17"/>
  <c r="BM6852" i="17"/>
  <c r="BM6828" i="17"/>
  <c r="BM6804" i="17"/>
  <c r="BM6780" i="17"/>
  <c r="BM6756" i="17"/>
  <c r="BM6732" i="17"/>
  <c r="BM6708" i="17"/>
  <c r="BM6684" i="17"/>
  <c r="BM6393" i="17"/>
  <c r="BM6387" i="17"/>
  <c r="BM6381" i="17"/>
  <c r="BM6375" i="17"/>
  <c r="BM6369" i="17"/>
  <c r="BM6363" i="17"/>
  <c r="BM6357" i="17"/>
  <c r="BM6351" i="17"/>
  <c r="BM6345" i="17"/>
  <c r="BM6339" i="17"/>
  <c r="BM6333" i="17"/>
  <c r="BM6327" i="17"/>
  <c r="BM6321" i="17"/>
  <c r="BM6315" i="17"/>
  <c r="BM6309" i="17"/>
  <c r="BM6303" i="17"/>
  <c r="BM6297" i="17"/>
  <c r="BM6291" i="17"/>
  <c r="BM6285" i="17"/>
  <c r="BM6279" i="17"/>
  <c r="BM6273" i="17"/>
  <c r="BM6267" i="17"/>
  <c r="BM6261" i="17"/>
  <c r="BM6255" i="17"/>
  <c r="BM6249" i="17"/>
  <c r="BM6243" i="17"/>
  <c r="BM6237" i="17"/>
  <c r="BM6231" i="17"/>
  <c r="BM6225" i="17"/>
  <c r="BM6219" i="17"/>
  <c r="BM6213" i="17"/>
  <c r="BM6207" i="17"/>
  <c r="BM6201" i="17"/>
  <c r="BM6195" i="17"/>
  <c r="BM6189" i="17"/>
  <c r="BM6183" i="17"/>
  <c r="BM6177" i="17"/>
  <c r="BM6171" i="17"/>
  <c r="BM6165" i="17"/>
  <c r="BM6899" i="17"/>
  <c r="BM6875" i="17"/>
  <c r="BM6851" i="17"/>
  <c r="BM6827" i="17"/>
  <c r="BM6803" i="17"/>
  <c r="BM6779" i="17"/>
  <c r="BM6755" i="17"/>
  <c r="BM6731" i="17"/>
  <c r="BM6707" i="17"/>
  <c r="BM6683" i="17"/>
  <c r="BM6661" i="17"/>
  <c r="BM6646" i="17"/>
  <c r="BM6633" i="17"/>
  <c r="BM6621" i="17"/>
  <c r="BM6609" i="17"/>
  <c r="BM6597" i="17"/>
  <c r="BM6585" i="17"/>
  <c r="BM6573" i="17"/>
  <c r="BM6561" i="17"/>
  <c r="BM6549" i="17"/>
  <c r="BM6537" i="17"/>
  <c r="BM6525" i="17"/>
  <c r="BM6513" i="17"/>
  <c r="BM6501" i="17"/>
  <c r="BM6489" i="17"/>
  <c r="BM6477" i="17"/>
  <c r="BM6465" i="17"/>
  <c r="BM6453" i="17"/>
  <c r="BM6441" i="17"/>
  <c r="BM6429" i="17"/>
  <c r="BM6417" i="17"/>
  <c r="BM6399" i="17"/>
  <c r="BM7164" i="17"/>
  <c r="BM6660" i="17"/>
  <c r="BM6632" i="17"/>
  <c r="BM6620" i="17"/>
  <c r="BM6608" i="17"/>
  <c r="BM6596" i="17"/>
  <c r="BM6584" i="17"/>
  <c r="BM6572" i="17"/>
  <c r="BM6560" i="17"/>
  <c r="BM6548" i="17"/>
  <c r="BM6536" i="17"/>
  <c r="BM6524" i="17"/>
  <c r="BM6512" i="17"/>
  <c r="BM6500" i="17"/>
  <c r="BM6488" i="17"/>
  <c r="BM6476" i="17"/>
  <c r="BM6464" i="17"/>
  <c r="BM6452" i="17"/>
  <c r="BM6440" i="17"/>
  <c r="BM6428" i="17"/>
  <c r="BM6416" i="17"/>
  <c r="BM6405" i="17"/>
  <c r="BM6398" i="17"/>
  <c r="BM6908" i="17"/>
  <c r="BM6668" i="17"/>
  <c r="BM6652" i="17"/>
  <c r="BM6638" i="17"/>
  <c r="BM6626" i="17"/>
  <c r="BM6614" i="17"/>
  <c r="BM6602" i="17"/>
  <c r="BM6590" i="17"/>
  <c r="BM6578" i="17"/>
  <c r="BM6566" i="17"/>
  <c r="BM6554" i="17"/>
  <c r="BM6542" i="17"/>
  <c r="BM6530" i="17"/>
  <c r="BM6518" i="17"/>
  <c r="BM6506" i="17"/>
  <c r="BM6494" i="17"/>
  <c r="BM6482" i="17"/>
  <c r="BM6470" i="17"/>
  <c r="BM6458" i="17"/>
  <c r="BM6446" i="17"/>
  <c r="BM6434" i="17"/>
  <c r="BM6422" i="17"/>
  <c r="BM6883" i="17"/>
  <c r="BM6839" i="17"/>
  <c r="BM6798" i="17"/>
  <c r="BM6752" i="17"/>
  <c r="BM6716" i="17"/>
  <c r="BM6672" i="17"/>
  <c r="BM6644" i="17"/>
  <c r="BM6603" i="17"/>
  <c r="BM6459" i="17"/>
  <c r="BM6402" i="17"/>
  <c r="BM6390" i="17"/>
  <c r="BM6379" i="17"/>
  <c r="BM6370" i="17"/>
  <c r="BM6338" i="17"/>
  <c r="BM6329" i="17"/>
  <c r="BM6318" i="17"/>
  <c r="BM6307" i="17"/>
  <c r="BM6298" i="17"/>
  <c r="BM6266" i="17"/>
  <c r="BM6257" i="17"/>
  <c r="BM6246" i="17"/>
  <c r="BM6235" i="17"/>
  <c r="BM6226" i="17"/>
  <c r="BM6194" i="17"/>
  <c r="BM6185" i="17"/>
  <c r="BM6174" i="17"/>
  <c r="BM6163" i="17"/>
  <c r="BM6155" i="17"/>
  <c r="BM6145" i="17"/>
  <c r="BM6130" i="17"/>
  <c r="BM6123" i="17"/>
  <c r="BM6116" i="17"/>
  <c r="BM6872" i="17"/>
  <c r="BM6836" i="17"/>
  <c r="BM6792" i="17"/>
  <c r="BM6751" i="17"/>
  <c r="BM6715" i="17"/>
  <c r="BM6671" i="17"/>
  <c r="BM6643" i="17"/>
  <c r="BM6519" i="17"/>
  <c r="BM6401" i="17"/>
  <c r="BM6368" i="17"/>
  <c r="BM6359" i="17"/>
  <c r="BM6348" i="17"/>
  <c r="BM6337" i="17"/>
  <c r="BM6328" i="17"/>
  <c r="BM6296" i="17"/>
  <c r="BM6287" i="17"/>
  <c r="BM6276" i="17"/>
  <c r="BM6265" i="17"/>
  <c r="BM6256" i="17"/>
  <c r="BM6224" i="17"/>
  <c r="BM6215" i="17"/>
  <c r="BM6204" i="17"/>
  <c r="BM6193" i="17"/>
  <c r="BM6184" i="17"/>
  <c r="BM6154" i="17"/>
  <c r="BM6137" i="17"/>
  <c r="BM6115" i="17"/>
  <c r="BM6108" i="17"/>
  <c r="BM6102" i="17"/>
  <c r="BM6096" i="17"/>
  <c r="BM6090" i="17"/>
  <c r="BM6084" i="17"/>
  <c r="BM6078" i="17"/>
  <c r="BM6072" i="17"/>
  <c r="BM6066" i="17"/>
  <c r="BM6060" i="17"/>
  <c r="BM6054" i="17"/>
  <c r="BM6048" i="17"/>
  <c r="BM6042" i="17"/>
  <c r="BM6036" i="17"/>
  <c r="BM6030" i="17"/>
  <c r="BM6024" i="17"/>
  <c r="BM6018" i="17"/>
  <c r="BM6012" i="17"/>
  <c r="BM6006" i="17"/>
  <c r="BM6000" i="17"/>
  <c r="BM5994" i="17"/>
  <c r="BM5988" i="17"/>
  <c r="BM5982" i="17"/>
  <c r="BM5976" i="17"/>
  <c r="BM5970" i="17"/>
  <c r="BM5964" i="17"/>
  <c r="BM5958" i="17"/>
  <c r="BM5952" i="17"/>
  <c r="BM5946" i="17"/>
  <c r="BM5940" i="17"/>
  <c r="BM5934" i="17"/>
  <c r="BM6913" i="17"/>
  <c r="BM6871" i="17"/>
  <c r="BM6835" i="17"/>
  <c r="BM6791" i="17"/>
  <c r="BM6750" i="17"/>
  <c r="BM6704" i="17"/>
  <c r="BM6670" i="17"/>
  <c r="BM6579" i="17"/>
  <c r="BM6435" i="17"/>
  <c r="BM6389" i="17"/>
  <c r="BM6378" i="17"/>
  <c r="BM6367" i="17"/>
  <c r="BM6358" i="17"/>
  <c r="BM6326" i="17"/>
  <c r="BM6317" i="17"/>
  <c r="BM6306" i="17"/>
  <c r="BM6295" i="17"/>
  <c r="BM6286" i="17"/>
  <c r="BM6254" i="17"/>
  <c r="BM6245" i="17"/>
  <c r="BM6234" i="17"/>
  <c r="BM6223" i="17"/>
  <c r="BM6214" i="17"/>
  <c r="BM6182" i="17"/>
  <c r="BM6173" i="17"/>
  <c r="BM6162" i="17"/>
  <c r="BM6153" i="17"/>
  <c r="BM6144" i="17"/>
  <c r="BM6136" i="17"/>
  <c r="BM6129" i="17"/>
  <c r="BM6122" i="17"/>
  <c r="BM6870" i="17"/>
  <c r="BM6824" i="17"/>
  <c r="BM6788" i="17"/>
  <c r="BM6744" i="17"/>
  <c r="BM6703" i="17"/>
  <c r="BM6639" i="17"/>
  <c r="BM6495" i="17"/>
  <c r="BM6388" i="17"/>
  <c r="BM6356" i="17"/>
  <c r="BM6347" i="17"/>
  <c r="BM6336" i="17"/>
  <c r="BM6325" i="17"/>
  <c r="BM6316" i="17"/>
  <c r="BM6284" i="17"/>
  <c r="BM6275" i="17"/>
  <c r="BM6264" i="17"/>
  <c r="BM6253" i="17"/>
  <c r="BM6244" i="17"/>
  <c r="BM6212" i="17"/>
  <c r="BM6203" i="17"/>
  <c r="BM6192" i="17"/>
  <c r="BM6181" i="17"/>
  <c r="BM6172" i="17"/>
  <c r="BM6152" i="17"/>
  <c r="BM6121" i="17"/>
  <c r="BM6114" i="17"/>
  <c r="BM6107" i="17"/>
  <c r="BM6101" i="17"/>
  <c r="BM6095" i="17"/>
  <c r="BM6089" i="17"/>
  <c r="BM6083" i="17"/>
  <c r="BM6077" i="17"/>
  <c r="BM6071" i="17"/>
  <c r="BM6065" i="17"/>
  <c r="BM6059" i="17"/>
  <c r="BM6053" i="17"/>
  <c r="BM6047" i="17"/>
  <c r="BM6041" i="17"/>
  <c r="BM6035" i="17"/>
  <c r="BM6029" i="17"/>
  <c r="BM6023" i="17"/>
  <c r="BM6017" i="17"/>
  <c r="BM6011" i="17"/>
  <c r="BM6005" i="17"/>
  <c r="BM5999" i="17"/>
  <c r="BM5993" i="17"/>
  <c r="BM5987" i="17"/>
  <c r="BM5981" i="17"/>
  <c r="BM5975" i="17"/>
  <c r="BM5969" i="17"/>
  <c r="BM5963" i="17"/>
  <c r="BM5957" i="17"/>
  <c r="BM5951" i="17"/>
  <c r="BM5945" i="17"/>
  <c r="BM5939" i="17"/>
  <c r="BM5933" i="17"/>
  <c r="BM5927" i="17"/>
  <c r="BM5921" i="17"/>
  <c r="BM5915" i="17"/>
  <c r="BM5909" i="17"/>
  <c r="BM5903" i="17"/>
  <c r="BM6864" i="17"/>
  <c r="BM6823" i="17"/>
  <c r="BM6787" i="17"/>
  <c r="BM6743" i="17"/>
  <c r="BM6702" i="17"/>
  <c r="BM6555" i="17"/>
  <c r="BM6386" i="17"/>
  <c r="BM6377" i="17"/>
  <c r="BM6366" i="17"/>
  <c r="BM6355" i="17"/>
  <c r="BM6346" i="17"/>
  <c r="BM6314" i="17"/>
  <c r="BM6305" i="17"/>
  <c r="BM6294" i="17"/>
  <c r="BM6283" i="17"/>
  <c r="BM6274" i="17"/>
  <c r="BM6242" i="17"/>
  <c r="BM6233" i="17"/>
  <c r="BM6222" i="17"/>
  <c r="BM6211" i="17"/>
  <c r="BM6202" i="17"/>
  <c r="BM6170" i="17"/>
  <c r="BM6161" i="17"/>
  <c r="BM6151" i="17"/>
  <c r="BM6143" i="17"/>
  <c r="BM6135" i="17"/>
  <c r="BM6128" i="17"/>
  <c r="BM6887" i="17"/>
  <c r="BM6846" i="17"/>
  <c r="BM6800" i="17"/>
  <c r="BM6764" i="17"/>
  <c r="BM6720" i="17"/>
  <c r="BM6679" i="17"/>
  <c r="BM6627" i="17"/>
  <c r="BM6483" i="17"/>
  <c r="BM6391" i="17"/>
  <c r="BM6382" i="17"/>
  <c r="BM6350" i="17"/>
  <c r="BM6341" i="17"/>
  <c r="BM6330" i="17"/>
  <c r="BM6319" i="17"/>
  <c r="BM6310" i="17"/>
  <c r="BM6278" i="17"/>
  <c r="BM6269" i="17"/>
  <c r="BM6258" i="17"/>
  <c r="BM6247" i="17"/>
  <c r="BM6238" i="17"/>
  <c r="BM6206" i="17"/>
  <c r="BM6197" i="17"/>
  <c r="BM6186" i="17"/>
  <c r="BM6175" i="17"/>
  <c r="BM6166" i="17"/>
  <c r="BM6156" i="17"/>
  <c r="BM6147" i="17"/>
  <c r="BM6124" i="17"/>
  <c r="BM6117" i="17"/>
  <c r="BM6110" i="17"/>
  <c r="BM6925" i="17"/>
  <c r="BM6840" i="17"/>
  <c r="BM6763" i="17"/>
  <c r="BM6678" i="17"/>
  <c r="BM6543" i="17"/>
  <c r="BM6371" i="17"/>
  <c r="BM6349" i="17"/>
  <c r="BM6308" i="17"/>
  <c r="BM6288" i="17"/>
  <c r="BM6268" i="17"/>
  <c r="BM6227" i="17"/>
  <c r="BM6205" i="17"/>
  <c r="BM6164" i="17"/>
  <c r="BM6146" i="17"/>
  <c r="BM6131" i="17"/>
  <c r="BM6103" i="17"/>
  <c r="BM6091" i="17"/>
  <c r="BM6079" i="17"/>
  <c r="BM6067" i="17"/>
  <c r="BM6055" i="17"/>
  <c r="BM6043" i="17"/>
  <c r="BM6031" i="17"/>
  <c r="BM6019" i="17"/>
  <c r="BM6007" i="17"/>
  <c r="BM5995" i="17"/>
  <c r="BM5983" i="17"/>
  <c r="BM5971" i="17"/>
  <c r="BM5959" i="17"/>
  <c r="BM5947" i="17"/>
  <c r="BM5935" i="17"/>
  <c r="BM5924" i="17"/>
  <c r="BM5907" i="17"/>
  <c r="BM5900" i="17"/>
  <c r="BM5893" i="17"/>
  <c r="BM5887" i="17"/>
  <c r="BM5881" i="17"/>
  <c r="BM5875" i="17"/>
  <c r="BM5869" i="17"/>
  <c r="BM5863" i="17"/>
  <c r="BM5857" i="17"/>
  <c r="BM5851" i="17"/>
  <c r="BM5845" i="17"/>
  <c r="BM5839" i="17"/>
  <c r="BM5833" i="17"/>
  <c r="BM5827" i="17"/>
  <c r="BM5821" i="17"/>
  <c r="BM5815" i="17"/>
  <c r="BM5809" i="17"/>
  <c r="BM5803" i="17"/>
  <c r="BM5797" i="17"/>
  <c r="BM5791" i="17"/>
  <c r="BM5785" i="17"/>
  <c r="BM5779" i="17"/>
  <c r="BM5773" i="17"/>
  <c r="BM5767" i="17"/>
  <c r="BM5761" i="17"/>
  <c r="BM5755" i="17"/>
  <c r="BM5749" i="17"/>
  <c r="BM5743" i="17"/>
  <c r="BM5737" i="17"/>
  <c r="BM5731" i="17"/>
  <c r="BM5725" i="17"/>
  <c r="BM5719" i="17"/>
  <c r="BM5713" i="17"/>
  <c r="BM5707" i="17"/>
  <c r="BM5701" i="17"/>
  <c r="BM5695" i="17"/>
  <c r="BM5689" i="17"/>
  <c r="BM5683" i="17"/>
  <c r="BM5677" i="17"/>
  <c r="BM5671" i="17"/>
  <c r="BM5665" i="17"/>
  <c r="BM5659" i="17"/>
  <c r="BM5653" i="17"/>
  <c r="BM5647" i="17"/>
  <c r="BM5641" i="17"/>
  <c r="BM5635" i="17"/>
  <c r="BM5629" i="17"/>
  <c r="BM5623" i="17"/>
  <c r="BM5617" i="17"/>
  <c r="BM5611" i="17"/>
  <c r="BM5605" i="17"/>
  <c r="BM5599" i="17"/>
  <c r="BM5593" i="17"/>
  <c r="BM5587" i="17"/>
  <c r="BM5581" i="17"/>
  <c r="BM5575" i="17"/>
  <c r="BM5569" i="17"/>
  <c r="BM5563" i="17"/>
  <c r="BM5557" i="17"/>
  <c r="BM5551" i="17"/>
  <c r="BM5545" i="17"/>
  <c r="BM5539" i="17"/>
  <c r="BM5533" i="17"/>
  <c r="BM5527" i="17"/>
  <c r="BM5521" i="17"/>
  <c r="BM5515" i="17"/>
  <c r="BM5509" i="17"/>
  <c r="BM5503" i="17"/>
  <c r="BM5497" i="17"/>
  <c r="BM5491" i="17"/>
  <c r="BM5485" i="17"/>
  <c r="BM5479" i="17"/>
  <c r="BM5473" i="17"/>
  <c r="BM5467" i="17"/>
  <c r="BM5461" i="17"/>
  <c r="BM5455" i="17"/>
  <c r="BM5449" i="17"/>
  <c r="BM5443" i="17"/>
  <c r="BM5437" i="17"/>
  <c r="BM5431" i="17"/>
  <c r="BM5425" i="17"/>
  <c r="BM5419" i="17"/>
  <c r="BM5413" i="17"/>
  <c r="BM5407" i="17"/>
  <c r="BM5401" i="17"/>
  <c r="BM5395" i="17"/>
  <c r="BM5389" i="17"/>
  <c r="BM5383" i="17"/>
  <c r="BM5377" i="17"/>
  <c r="BM5371" i="17"/>
  <c r="BM5365" i="17"/>
  <c r="BM5359" i="17"/>
  <c r="BM5353" i="17"/>
  <c r="BM5347" i="17"/>
  <c r="BM5341" i="17"/>
  <c r="BM5335" i="17"/>
  <c r="BM5329" i="17"/>
  <c r="BM5323" i="17"/>
  <c r="BM5317" i="17"/>
  <c r="BM5311" i="17"/>
  <c r="BM5305" i="17"/>
  <c r="BM5299" i="17"/>
  <c r="BM5293" i="17"/>
  <c r="BM5287" i="17"/>
  <c r="BM5281" i="17"/>
  <c r="BM5275" i="17"/>
  <c r="BM5269" i="17"/>
  <c r="BM5263" i="17"/>
  <c r="BM5257" i="17"/>
  <c r="BM5251" i="17"/>
  <c r="BM5245" i="17"/>
  <c r="BM6822" i="17"/>
  <c r="BM6740" i="17"/>
  <c r="BM6659" i="17"/>
  <c r="BM6615" i="17"/>
  <c r="BM6411" i="17"/>
  <c r="BM6385" i="17"/>
  <c r="BM6344" i="17"/>
  <c r="BM6324" i="17"/>
  <c r="BM6304" i="17"/>
  <c r="BM6263" i="17"/>
  <c r="BM6241" i="17"/>
  <c r="BM6200" i="17"/>
  <c r="BM6180" i="17"/>
  <c r="BM6160" i="17"/>
  <c r="BM6142" i="17"/>
  <c r="BM6127" i="17"/>
  <c r="BM6113" i="17"/>
  <c r="BM6100" i="17"/>
  <c r="BM6088" i="17"/>
  <c r="BM6076" i="17"/>
  <c r="BM6064" i="17"/>
  <c r="BM6052" i="17"/>
  <c r="BM6040" i="17"/>
  <c r="BM6028" i="17"/>
  <c r="BM6016" i="17"/>
  <c r="BM6004" i="17"/>
  <c r="BM5992" i="17"/>
  <c r="BM5980" i="17"/>
  <c r="BM5968" i="17"/>
  <c r="BM5956" i="17"/>
  <c r="BM5944" i="17"/>
  <c r="BM5932" i="17"/>
  <c r="BM5923" i="17"/>
  <c r="BM5914" i="17"/>
  <c r="BM5899" i="17"/>
  <c r="BM6896" i="17"/>
  <c r="BM6816" i="17"/>
  <c r="BM6739" i="17"/>
  <c r="BM6531" i="17"/>
  <c r="BM6410" i="17"/>
  <c r="BM6365" i="17"/>
  <c r="BM6343" i="17"/>
  <c r="BM6302" i="17"/>
  <c r="BM6282" i="17"/>
  <c r="BM6262" i="17"/>
  <c r="BM6221" i="17"/>
  <c r="BM6199" i="17"/>
  <c r="BM6159" i="17"/>
  <c r="BM6112" i="17"/>
  <c r="BM5906" i="17"/>
  <c r="BM5892" i="17"/>
  <c r="BM5886" i="17"/>
  <c r="BM5880" i="17"/>
  <c r="BM5874" i="17"/>
  <c r="BM5868" i="17"/>
  <c r="BM5862" i="17"/>
  <c r="BM5856" i="17"/>
  <c r="BM5850" i="17"/>
  <c r="BM5844" i="17"/>
  <c r="BM5838" i="17"/>
  <c r="BM5832" i="17"/>
  <c r="BM5826" i="17"/>
  <c r="BM5820" i="17"/>
  <c r="BM5814" i="17"/>
  <c r="BM5808" i="17"/>
  <c r="BM5802" i="17"/>
  <c r="BM5796" i="17"/>
  <c r="BM5790" i="17"/>
  <c r="BM5784" i="17"/>
  <c r="BM5778" i="17"/>
  <c r="BM5772" i="17"/>
  <c r="BM5766" i="17"/>
  <c r="BM5760" i="17"/>
  <c r="BM5754" i="17"/>
  <c r="BM5748" i="17"/>
  <c r="BM5742" i="17"/>
  <c r="BM5736" i="17"/>
  <c r="BM5730" i="17"/>
  <c r="BM5724" i="17"/>
  <c r="BM5718" i="17"/>
  <c r="BM5712" i="17"/>
  <c r="BM5706" i="17"/>
  <c r="BM5700" i="17"/>
  <c r="BM5694" i="17"/>
  <c r="BM5688" i="17"/>
  <c r="BM5682" i="17"/>
  <c r="BM5676" i="17"/>
  <c r="BM5670" i="17"/>
  <c r="BM5664" i="17"/>
  <c r="BM5658" i="17"/>
  <c r="BM5652" i="17"/>
  <c r="BM5646" i="17"/>
  <c r="BM5640" i="17"/>
  <c r="BM5634" i="17"/>
  <c r="BM5628" i="17"/>
  <c r="BM5622" i="17"/>
  <c r="BM5616" i="17"/>
  <c r="BM5610" i="17"/>
  <c r="BM5604" i="17"/>
  <c r="BM5598" i="17"/>
  <c r="BM5592" i="17"/>
  <c r="BM5586" i="17"/>
  <c r="BM5580" i="17"/>
  <c r="BM5574" i="17"/>
  <c r="BM5568" i="17"/>
  <c r="BM5562" i="17"/>
  <c r="BM5556" i="17"/>
  <c r="BM5550" i="17"/>
  <c r="BM5544" i="17"/>
  <c r="BM5538" i="17"/>
  <c r="BM5532" i="17"/>
  <c r="BM5526" i="17"/>
  <c r="BM5520" i="17"/>
  <c r="BM5514" i="17"/>
  <c r="BM5508" i="17"/>
  <c r="BM5502" i="17"/>
  <c r="BM5496" i="17"/>
  <c r="BM5490" i="17"/>
  <c r="BM5484" i="17"/>
  <c r="BM5478" i="17"/>
  <c r="BM5472" i="17"/>
  <c r="BM5466" i="17"/>
  <c r="BM5460" i="17"/>
  <c r="BM5454" i="17"/>
  <c r="BM5448" i="17"/>
  <c r="BM5442" i="17"/>
  <c r="BM5436" i="17"/>
  <c r="BM5430" i="17"/>
  <c r="BM5424" i="17"/>
  <c r="BM5418" i="17"/>
  <c r="BM5412" i="17"/>
  <c r="BM5406" i="17"/>
  <c r="BM5400" i="17"/>
  <c r="BM5394" i="17"/>
  <c r="BM5388" i="17"/>
  <c r="BM5382" i="17"/>
  <c r="BM5376" i="17"/>
  <c r="BM5370" i="17"/>
  <c r="BM5364" i="17"/>
  <c r="BM5358" i="17"/>
  <c r="BM5352" i="17"/>
  <c r="BM5346" i="17"/>
  <c r="BM5340" i="17"/>
  <c r="BM5334" i="17"/>
  <c r="BM5328" i="17"/>
  <c r="BM5322" i="17"/>
  <c r="BM5316" i="17"/>
  <c r="BM5310" i="17"/>
  <c r="BM5304" i="17"/>
  <c r="BM5298" i="17"/>
  <c r="BM5292" i="17"/>
  <c r="BM5286" i="17"/>
  <c r="BM5280" i="17"/>
  <c r="BM5274" i="17"/>
  <c r="BM5268" i="17"/>
  <c r="BM5262" i="17"/>
  <c r="BM5256" i="17"/>
  <c r="BM5250" i="17"/>
  <c r="BM5244" i="17"/>
  <c r="BM5238" i="17"/>
  <c r="BM5232" i="17"/>
  <c r="BM5226" i="17"/>
  <c r="BM5220" i="17"/>
  <c r="BM6895" i="17"/>
  <c r="BM6815" i="17"/>
  <c r="BM6728" i="17"/>
  <c r="BM6654" i="17"/>
  <c r="BM6447" i="17"/>
  <c r="BM6384" i="17"/>
  <c r="BM6364" i="17"/>
  <c r="BM6323" i="17"/>
  <c r="BM6301" i="17"/>
  <c r="BM6260" i="17"/>
  <c r="BM6240" i="17"/>
  <c r="BM6220" i="17"/>
  <c r="BM6179" i="17"/>
  <c r="BM6158" i="17"/>
  <c r="BM6141" i="17"/>
  <c r="BM6126" i="17"/>
  <c r="BM6099" i="17"/>
  <c r="BM6087" i="17"/>
  <c r="BM6075" i="17"/>
  <c r="BM6063" i="17"/>
  <c r="BM6051" i="17"/>
  <c r="BM6039" i="17"/>
  <c r="BM6027" i="17"/>
  <c r="BM6015" i="17"/>
  <c r="BM6003" i="17"/>
  <c r="BM5991" i="17"/>
  <c r="BM5979" i="17"/>
  <c r="BM5967" i="17"/>
  <c r="BM5955" i="17"/>
  <c r="BM5943" i="17"/>
  <c r="BM5931" i="17"/>
  <c r="BM5922" i="17"/>
  <c r="BM5913" i="17"/>
  <c r="BM5905" i="17"/>
  <c r="BM5898" i="17"/>
  <c r="BM6894" i="17"/>
  <c r="BM6812" i="17"/>
  <c r="BM6727" i="17"/>
  <c r="BM6653" i="17"/>
  <c r="BM6362" i="17"/>
  <c r="BM6342" i="17"/>
  <c r="BM6322" i="17"/>
  <c r="BM6281" i="17"/>
  <c r="BM6259" i="17"/>
  <c r="BM6218" i="17"/>
  <c r="BM6198" i="17"/>
  <c r="BM6178" i="17"/>
  <c r="BM6157" i="17"/>
  <c r="BM6140" i="17"/>
  <c r="BM6111" i="17"/>
  <c r="BM5920" i="17"/>
  <c r="BM5891" i="17"/>
  <c r="BM5885" i="17"/>
  <c r="BM5879" i="17"/>
  <c r="BM5873" i="17"/>
  <c r="BM5867" i="17"/>
  <c r="BM5861" i="17"/>
  <c r="BM5855" i="17"/>
  <c r="BM5849" i="17"/>
  <c r="BM5843" i="17"/>
  <c r="BM5837" i="17"/>
  <c r="BM5831" i="17"/>
  <c r="BM5825" i="17"/>
  <c r="BM5819" i="17"/>
  <c r="BM5813" i="17"/>
  <c r="BM5807" i="17"/>
  <c r="BM5801" i="17"/>
  <c r="BM5795" i="17"/>
  <c r="BM5789" i="17"/>
  <c r="BM5783" i="17"/>
  <c r="BM5777" i="17"/>
  <c r="BM5771" i="17"/>
  <c r="BM5765" i="17"/>
  <c r="BM5759" i="17"/>
  <c r="BM5753" i="17"/>
  <c r="BM5747" i="17"/>
  <c r="BM5741" i="17"/>
  <c r="BM5735" i="17"/>
  <c r="BM5729" i="17"/>
  <c r="BM5723" i="17"/>
  <c r="BM5717" i="17"/>
  <c r="BM5711" i="17"/>
  <c r="BM5705" i="17"/>
  <c r="BM5699" i="17"/>
  <c r="BM5693" i="17"/>
  <c r="BM5687" i="17"/>
  <c r="BM5681" i="17"/>
  <c r="BM5675" i="17"/>
  <c r="BM5669" i="17"/>
  <c r="BM5663" i="17"/>
  <c r="BM5657" i="17"/>
  <c r="BM5651" i="17"/>
  <c r="BM5645" i="17"/>
  <c r="BM5639" i="17"/>
  <c r="BM5633" i="17"/>
  <c r="BM5627" i="17"/>
  <c r="BM5621" i="17"/>
  <c r="BM5615" i="17"/>
  <c r="BM5609" i="17"/>
  <c r="BM5603" i="17"/>
  <c r="BM5597" i="17"/>
  <c r="BM5591" i="17"/>
  <c r="BM5585" i="17"/>
  <c r="BM5579" i="17"/>
  <c r="BM5573" i="17"/>
  <c r="BM5567" i="17"/>
  <c r="BM5561" i="17"/>
  <c r="BM5555" i="17"/>
  <c r="BM5549" i="17"/>
  <c r="BM5543" i="17"/>
  <c r="BM5537" i="17"/>
  <c r="BM5531" i="17"/>
  <c r="BM5525" i="17"/>
  <c r="BM5519" i="17"/>
  <c r="BM5513" i="17"/>
  <c r="BM5507" i="17"/>
  <c r="BM5501" i="17"/>
  <c r="BM5495" i="17"/>
  <c r="BM5489" i="17"/>
  <c r="BM5483" i="17"/>
  <c r="BM5477" i="17"/>
  <c r="BM5471" i="17"/>
  <c r="BM5465" i="17"/>
  <c r="BM5459" i="17"/>
  <c r="BM5453" i="17"/>
  <c r="BM5447" i="17"/>
  <c r="BM5441" i="17"/>
  <c r="BM5435" i="17"/>
  <c r="BM5429" i="17"/>
  <c r="BM5423" i="17"/>
  <c r="BM5417" i="17"/>
  <c r="BM5411" i="17"/>
  <c r="BM5405" i="17"/>
  <c r="BM5399" i="17"/>
  <c r="BM5393" i="17"/>
  <c r="BM5387" i="17"/>
  <c r="BM5381" i="17"/>
  <c r="BM5375" i="17"/>
  <c r="BM5369" i="17"/>
  <c r="BM5363" i="17"/>
  <c r="BM5357" i="17"/>
  <c r="BM5351" i="17"/>
  <c r="BM5345" i="17"/>
  <c r="BM5339" i="17"/>
  <c r="BM5333" i="17"/>
  <c r="BM5327" i="17"/>
  <c r="BM5321" i="17"/>
  <c r="BM5315" i="17"/>
  <c r="BM5309" i="17"/>
  <c r="BM5303" i="17"/>
  <c r="BM5297" i="17"/>
  <c r="BM5291" i="17"/>
  <c r="BM5285" i="17"/>
  <c r="BM5279" i="17"/>
  <c r="BM5273" i="17"/>
  <c r="BM5267" i="17"/>
  <c r="BM5261" i="17"/>
  <c r="BM5255" i="17"/>
  <c r="BM5249" i="17"/>
  <c r="BM5243" i="17"/>
  <c r="BM5237" i="17"/>
  <c r="BM5231" i="17"/>
  <c r="BM5225" i="17"/>
  <c r="BM5219" i="17"/>
  <c r="BM5213" i="17"/>
  <c r="BM5207" i="17"/>
  <c r="BM5201" i="17"/>
  <c r="BM5195" i="17"/>
  <c r="BM5189" i="17"/>
  <c r="BM5183" i="17"/>
  <c r="BM5177" i="17"/>
  <c r="BM5171" i="17"/>
  <c r="BM6848" i="17"/>
  <c r="BM6768" i="17"/>
  <c r="BM6691" i="17"/>
  <c r="BM6507" i="17"/>
  <c r="BM6394" i="17"/>
  <c r="BM6353" i="17"/>
  <c r="BM6331" i="17"/>
  <c r="BM6290" i="17"/>
  <c r="BM6270" i="17"/>
  <c r="BM6250" i="17"/>
  <c r="BM6209" i="17"/>
  <c r="BM6187" i="17"/>
  <c r="BM6149" i="17"/>
  <c r="BM6118" i="17"/>
  <c r="BM5925" i="17"/>
  <c r="BM5908" i="17"/>
  <c r="BM5901" i="17"/>
  <c r="BM5888" i="17"/>
  <c r="BM5882" i="17"/>
  <c r="BM5876" i="17"/>
  <c r="BM5870" i="17"/>
  <c r="BM5864" i="17"/>
  <c r="BM5858" i="17"/>
  <c r="BM5852" i="17"/>
  <c r="BM5846" i="17"/>
  <c r="BM5840" i="17"/>
  <c r="BM5834" i="17"/>
  <c r="BM5828" i="17"/>
  <c r="BM5822" i="17"/>
  <c r="BM5816" i="17"/>
  <c r="BM5810" i="17"/>
  <c r="BM5804" i="17"/>
  <c r="BM5798" i="17"/>
  <c r="BM5792" i="17"/>
  <c r="BM5786" i="17"/>
  <c r="BM5780" i="17"/>
  <c r="BM5774" i="17"/>
  <c r="BM5768" i="17"/>
  <c r="BM5762" i="17"/>
  <c r="BM5756" i="17"/>
  <c r="BM5750" i="17"/>
  <c r="BM5744" i="17"/>
  <c r="BM5738" i="17"/>
  <c r="BM5732" i="17"/>
  <c r="BM5726" i="17"/>
  <c r="BM5720" i="17"/>
  <c r="BM5714" i="17"/>
  <c r="BM5708" i="17"/>
  <c r="BM5702" i="17"/>
  <c r="BM5696" i="17"/>
  <c r="BM5690" i="17"/>
  <c r="BM5684" i="17"/>
  <c r="BM5678" i="17"/>
  <c r="BM5672" i="17"/>
  <c r="BM5666" i="17"/>
  <c r="BM5660" i="17"/>
  <c r="BM5654" i="17"/>
  <c r="BM5648" i="17"/>
  <c r="BM5642" i="17"/>
  <c r="BM5636" i="17"/>
  <c r="BM5630" i="17"/>
  <c r="BM5624" i="17"/>
  <c r="BM5618" i="17"/>
  <c r="BM5612" i="17"/>
  <c r="BM5606" i="17"/>
  <c r="BM5600" i="17"/>
  <c r="BM5594" i="17"/>
  <c r="BM5588" i="17"/>
  <c r="BM5582" i="17"/>
  <c r="BM5576" i="17"/>
  <c r="BM5570" i="17"/>
  <c r="BM5564" i="17"/>
  <c r="BM5558" i="17"/>
  <c r="BM5552" i="17"/>
  <c r="BM5546" i="17"/>
  <c r="BM5540" i="17"/>
  <c r="BM5534" i="17"/>
  <c r="BM5528" i="17"/>
  <c r="BM5522" i="17"/>
  <c r="BM5516" i="17"/>
  <c r="BM5510" i="17"/>
  <c r="BM5504" i="17"/>
  <c r="BM5498" i="17"/>
  <c r="BM5492" i="17"/>
  <c r="BM5486" i="17"/>
  <c r="BM5480" i="17"/>
  <c r="BM5474" i="17"/>
  <c r="BM5468" i="17"/>
  <c r="BM5462" i="17"/>
  <c r="BM5456" i="17"/>
  <c r="BM5450" i="17"/>
  <c r="BM5444" i="17"/>
  <c r="BM5438" i="17"/>
  <c r="BM5432" i="17"/>
  <c r="BM5426" i="17"/>
  <c r="BM5420" i="17"/>
  <c r="BM5414" i="17"/>
  <c r="BM5408" i="17"/>
  <c r="BM5402" i="17"/>
  <c r="BM5396" i="17"/>
  <c r="BM5390" i="17"/>
  <c r="BM5384" i="17"/>
  <c r="BM5378" i="17"/>
  <c r="BM5372" i="17"/>
  <c r="BM5366" i="17"/>
  <c r="BM5360" i="17"/>
  <c r="BM5354" i="17"/>
  <c r="BM5348" i="17"/>
  <c r="BM5342" i="17"/>
  <c r="BM5336" i="17"/>
  <c r="BM5330" i="17"/>
  <c r="BM5324" i="17"/>
  <c r="BM5318" i="17"/>
  <c r="BM5312" i="17"/>
  <c r="BM5306" i="17"/>
  <c r="BM5300" i="17"/>
  <c r="BM5294" i="17"/>
  <c r="BM5288" i="17"/>
  <c r="BM5282" i="17"/>
  <c r="BM5276" i="17"/>
  <c r="BM5270" i="17"/>
  <c r="BM5264" i="17"/>
  <c r="BM5258" i="17"/>
  <c r="BM5252" i="17"/>
  <c r="BM5246" i="17"/>
  <c r="BM5240" i="17"/>
  <c r="BM5234" i="17"/>
  <c r="BM5228" i="17"/>
  <c r="BM5222" i="17"/>
  <c r="BM5216" i="17"/>
  <c r="BM5210" i="17"/>
  <c r="BM5204" i="17"/>
  <c r="BM5198" i="17"/>
  <c r="BM5192" i="17"/>
  <c r="BM5186" i="17"/>
  <c r="BM5180" i="17"/>
  <c r="BM5174" i="17"/>
  <c r="BM5168" i="17"/>
  <c r="BM5162" i="17"/>
  <c r="BM5156" i="17"/>
  <c r="BM6847" i="17"/>
  <c r="BM6680" i="17"/>
  <c r="BM6423" i="17"/>
  <c r="BM6372" i="17"/>
  <c r="BM6289" i="17"/>
  <c r="BM6248" i="17"/>
  <c r="BM6208" i="17"/>
  <c r="BM6167" i="17"/>
  <c r="BM6132" i="17"/>
  <c r="BM6104" i="17"/>
  <c r="BM6080" i="17"/>
  <c r="BM6056" i="17"/>
  <c r="BM6032" i="17"/>
  <c r="BM6008" i="17"/>
  <c r="BM5984" i="17"/>
  <c r="BM5960" i="17"/>
  <c r="BM5936" i="17"/>
  <c r="BM5916" i="17"/>
  <c r="BM5265" i="17"/>
  <c r="BM5254" i="17"/>
  <c r="BM5235" i="17"/>
  <c r="BM5217" i="17"/>
  <c r="BM5209" i="17"/>
  <c r="BM5193" i="17"/>
  <c r="BM5185" i="17"/>
  <c r="BM5169" i="17"/>
  <c r="BM6811" i="17"/>
  <c r="BM6567" i="17"/>
  <c r="BM6404" i="17"/>
  <c r="BM6361" i="17"/>
  <c r="BM6320" i="17"/>
  <c r="BM6280" i="17"/>
  <c r="BM6239" i="17"/>
  <c r="BM6125" i="17"/>
  <c r="BM6098" i="17"/>
  <c r="BM6074" i="17"/>
  <c r="BM6050" i="17"/>
  <c r="BM6026" i="17"/>
  <c r="BM6002" i="17"/>
  <c r="BM5978" i="17"/>
  <c r="BM5954" i="17"/>
  <c r="BM5930" i="17"/>
  <c r="BM5912" i="17"/>
  <c r="BM5897" i="17"/>
  <c r="BM5200" i="17"/>
  <c r="BM5176" i="17"/>
  <c r="BM5161" i="17"/>
  <c r="BM5154" i="17"/>
  <c r="BM5148" i="17"/>
  <c r="BM5142" i="17"/>
  <c r="BM5136" i="17"/>
  <c r="BM5130" i="17"/>
  <c r="BM5124" i="17"/>
  <c r="BM5118" i="17"/>
  <c r="BM5112" i="17"/>
  <c r="BM5106" i="17"/>
  <c r="BM5100" i="17"/>
  <c r="BM5094" i="17"/>
  <c r="BM5088" i="17"/>
  <c r="BM5082" i="17"/>
  <c r="BM5076" i="17"/>
  <c r="BM5070" i="17"/>
  <c r="BM5064" i="17"/>
  <c r="BM5058" i="17"/>
  <c r="BM5052" i="17"/>
  <c r="BM5046" i="17"/>
  <c r="BM5040" i="17"/>
  <c r="BM5034" i="17"/>
  <c r="BM5028" i="17"/>
  <c r="BM5022" i="17"/>
  <c r="BM5016" i="17"/>
  <c r="BM5010" i="17"/>
  <c r="BM5004" i="17"/>
  <c r="BM4998" i="17"/>
  <c r="BM4992" i="17"/>
  <c r="BM4986" i="17"/>
  <c r="BM4980" i="17"/>
  <c r="BM4974" i="17"/>
  <c r="BM4968" i="17"/>
  <c r="BM4962" i="17"/>
  <c r="BM4956" i="17"/>
  <c r="BM4950" i="17"/>
  <c r="BM4944" i="17"/>
  <c r="BM4938" i="17"/>
  <c r="BM4932" i="17"/>
  <c r="BM4926" i="17"/>
  <c r="BM4920" i="17"/>
  <c r="BM4914" i="17"/>
  <c r="BM4908" i="17"/>
  <c r="BM4902" i="17"/>
  <c r="BM4896" i="17"/>
  <c r="BM4890" i="17"/>
  <c r="BM4884" i="17"/>
  <c r="BM4878" i="17"/>
  <c r="BM4872" i="17"/>
  <c r="BM4866" i="17"/>
  <c r="BM4860" i="17"/>
  <c r="BM4854" i="17"/>
  <c r="BM4848" i="17"/>
  <c r="BM4842" i="17"/>
  <c r="BM4836" i="17"/>
  <c r="BM4830" i="17"/>
  <c r="BM4824" i="17"/>
  <c r="BM4818" i="17"/>
  <c r="BM4812" i="17"/>
  <c r="BM4806" i="17"/>
  <c r="BM4800" i="17"/>
  <c r="BM4794" i="17"/>
  <c r="BM4788" i="17"/>
  <c r="BM4782" i="17"/>
  <c r="BM4776" i="17"/>
  <c r="BM4770" i="17"/>
  <c r="BM6799" i="17"/>
  <c r="BM6360" i="17"/>
  <c r="BM6277" i="17"/>
  <c r="BM6236" i="17"/>
  <c r="BM6196" i="17"/>
  <c r="BM6097" i="17"/>
  <c r="BM6073" i="17"/>
  <c r="BM6049" i="17"/>
  <c r="BM6025" i="17"/>
  <c r="BM6001" i="17"/>
  <c r="BM5977" i="17"/>
  <c r="BM5953" i="17"/>
  <c r="BM5929" i="17"/>
  <c r="BM5911" i="17"/>
  <c r="BM5884" i="17"/>
  <c r="BM5872" i="17"/>
  <c r="BM5860" i="17"/>
  <c r="BM5848" i="17"/>
  <c r="BM5836" i="17"/>
  <c r="BM5824" i="17"/>
  <c r="BM5812" i="17"/>
  <c r="BM5800" i="17"/>
  <c r="BM5788" i="17"/>
  <c r="BM5776" i="17"/>
  <c r="BM5764" i="17"/>
  <c r="BM5752" i="17"/>
  <c r="BM5740" i="17"/>
  <c r="BM5728" i="17"/>
  <c r="BM5716" i="17"/>
  <c r="BM5704" i="17"/>
  <c r="BM5692" i="17"/>
  <c r="BM5680" i="17"/>
  <c r="BM5668" i="17"/>
  <c r="BM5656" i="17"/>
  <c r="BM5644" i="17"/>
  <c r="BM5632" i="17"/>
  <c r="BM5620" i="17"/>
  <c r="BM5608" i="17"/>
  <c r="BM5596" i="17"/>
  <c r="BM5584" i="17"/>
  <c r="BM5572" i="17"/>
  <c r="BM5560" i="17"/>
  <c r="BM5548" i="17"/>
  <c r="BM5536" i="17"/>
  <c r="BM5524" i="17"/>
  <c r="BM5512" i="17"/>
  <c r="BM5500" i="17"/>
  <c r="BM5488" i="17"/>
  <c r="BM5476" i="17"/>
  <c r="BM5464" i="17"/>
  <c r="BM5452" i="17"/>
  <c r="BM5440" i="17"/>
  <c r="BM5428" i="17"/>
  <c r="BM5416" i="17"/>
  <c r="BM5404" i="17"/>
  <c r="BM5392" i="17"/>
  <c r="BM5380" i="17"/>
  <c r="BM5368" i="17"/>
  <c r="BM5356" i="17"/>
  <c r="BM5344" i="17"/>
  <c r="BM5332" i="17"/>
  <c r="BM5320" i="17"/>
  <c r="BM5308" i="17"/>
  <c r="BM5296" i="17"/>
  <c r="BM5284" i="17"/>
  <c r="BM5253" i="17"/>
  <c r="BM5242" i="17"/>
  <c r="BM5224" i="17"/>
  <c r="BM5208" i="17"/>
  <c r="BM5184" i="17"/>
  <c r="BM6776" i="17"/>
  <c r="BM6471" i="17"/>
  <c r="BM6396" i="17"/>
  <c r="BM6313" i="17"/>
  <c r="BM6272" i="17"/>
  <c r="BM6232" i="17"/>
  <c r="BM6191" i="17"/>
  <c r="BM6120" i="17"/>
  <c r="BM6094" i="17"/>
  <c r="BM6070" i="17"/>
  <c r="BM6046" i="17"/>
  <c r="BM6022" i="17"/>
  <c r="BM5998" i="17"/>
  <c r="BM5974" i="17"/>
  <c r="BM5950" i="17"/>
  <c r="BM5928" i="17"/>
  <c r="BM5896" i="17"/>
  <c r="BM5272" i="17"/>
  <c r="BM5233" i="17"/>
  <c r="BM5215" i="17"/>
  <c r="BM5199" i="17"/>
  <c r="BM5191" i="17"/>
  <c r="BM5175" i="17"/>
  <c r="BM5167" i="17"/>
  <c r="BM5160" i="17"/>
  <c r="BM5153" i="17"/>
  <c r="BM5147" i="17"/>
  <c r="BM5141" i="17"/>
  <c r="BM5135" i="17"/>
  <c r="BM5129" i="17"/>
  <c r="BM5123" i="17"/>
  <c r="BM5117" i="17"/>
  <c r="BM5111" i="17"/>
  <c r="BM5105" i="17"/>
  <c r="BM5099" i="17"/>
  <c r="BM5093" i="17"/>
  <c r="BM5087" i="17"/>
  <c r="BM5081" i="17"/>
  <c r="BM5075" i="17"/>
  <c r="BM5069" i="17"/>
  <c r="BM5063" i="17"/>
  <c r="BM5057" i="17"/>
  <c r="BM5051" i="17"/>
  <c r="BM5045" i="17"/>
  <c r="BM5039" i="17"/>
  <c r="BM5033" i="17"/>
  <c r="BM5027" i="17"/>
  <c r="BM5021" i="17"/>
  <c r="BM5015" i="17"/>
  <c r="BM5009" i="17"/>
  <c r="BM5003" i="17"/>
  <c r="BM4997" i="17"/>
  <c r="BM4991" i="17"/>
  <c r="BM4985" i="17"/>
  <c r="BM4979" i="17"/>
  <c r="BM4973" i="17"/>
  <c r="BM4967" i="17"/>
  <c r="BM4961" i="17"/>
  <c r="BM4955" i="17"/>
  <c r="BM4949" i="17"/>
  <c r="BM4943" i="17"/>
  <c r="BM4937" i="17"/>
  <c r="BM4931" i="17"/>
  <c r="BM4925" i="17"/>
  <c r="BM4919" i="17"/>
  <c r="BM4913" i="17"/>
  <c r="BM4907" i="17"/>
  <c r="BM4901" i="17"/>
  <c r="BM4895" i="17"/>
  <c r="BM4889" i="17"/>
  <c r="BM4883" i="17"/>
  <c r="BM4877" i="17"/>
  <c r="BM4871" i="17"/>
  <c r="BM4865" i="17"/>
  <c r="BM4859" i="17"/>
  <c r="BM4853" i="17"/>
  <c r="BM4847" i="17"/>
  <c r="BM4841" i="17"/>
  <c r="BM4835" i="17"/>
  <c r="BM4829" i="17"/>
  <c r="BM4823" i="17"/>
  <c r="BM4817" i="17"/>
  <c r="BM4811" i="17"/>
  <c r="BM4805" i="17"/>
  <c r="BM4799" i="17"/>
  <c r="BM4793" i="17"/>
  <c r="BM4787" i="17"/>
  <c r="BM4781" i="17"/>
  <c r="BM4775" i="17"/>
  <c r="BM4769" i="17"/>
  <c r="BM4763" i="17"/>
  <c r="BM4757" i="17"/>
  <c r="BM4751" i="17"/>
  <c r="BM4745" i="17"/>
  <c r="BM4739" i="17"/>
  <c r="BM4733" i="17"/>
  <c r="BM4727" i="17"/>
  <c r="BM4721" i="17"/>
  <c r="BM4715" i="17"/>
  <c r="BM4709" i="17"/>
  <c r="BM4703" i="17"/>
  <c r="BM4697" i="17"/>
  <c r="BM4691" i="17"/>
  <c r="BM4685" i="17"/>
  <c r="BM4679" i="17"/>
  <c r="BM4673" i="17"/>
  <c r="BM6775" i="17"/>
  <c r="BM6354" i="17"/>
  <c r="BM6271" i="17"/>
  <c r="BM6230" i="17"/>
  <c r="BM6190" i="17"/>
  <c r="BM6150" i="17"/>
  <c r="BM5926" i="17"/>
  <c r="BM5910" i="17"/>
  <c r="BM5883" i="17"/>
  <c r="BM5871" i="17"/>
  <c r="BM5859" i="17"/>
  <c r="BM5847" i="17"/>
  <c r="BM5835" i="17"/>
  <c r="BM5823" i="17"/>
  <c r="BM5811" i="17"/>
  <c r="BM5799" i="17"/>
  <c r="BM5787" i="17"/>
  <c r="BM5775" i="17"/>
  <c r="BM5763" i="17"/>
  <c r="BM5751" i="17"/>
  <c r="BM5739" i="17"/>
  <c r="BM5727" i="17"/>
  <c r="BM5715" i="17"/>
  <c r="BM5703" i="17"/>
  <c r="BM5691" i="17"/>
  <c r="BM5679" i="17"/>
  <c r="BM5667" i="17"/>
  <c r="BM5655" i="17"/>
  <c r="BM5643" i="17"/>
  <c r="BM5631" i="17"/>
  <c r="BM5619" i="17"/>
  <c r="BM5607" i="17"/>
  <c r="BM5595" i="17"/>
  <c r="BM5583" i="17"/>
  <c r="BM5571" i="17"/>
  <c r="BM5559" i="17"/>
  <c r="BM5547" i="17"/>
  <c r="BM5535" i="17"/>
  <c r="BM5523" i="17"/>
  <c r="BM5511" i="17"/>
  <c r="BM5499" i="17"/>
  <c r="BM5487" i="17"/>
  <c r="BM5475" i="17"/>
  <c r="BM5463" i="17"/>
  <c r="BM5451" i="17"/>
  <c r="BM5439" i="17"/>
  <c r="BM5427" i="17"/>
  <c r="BM5415" i="17"/>
  <c r="BM5403" i="17"/>
  <c r="BM5391" i="17"/>
  <c r="BM5379" i="17"/>
  <c r="BM5367" i="17"/>
  <c r="BM5355" i="17"/>
  <c r="BM5343" i="17"/>
  <c r="BM5331" i="17"/>
  <c r="BM5319" i="17"/>
  <c r="BM5307" i="17"/>
  <c r="BM5295" i="17"/>
  <c r="BM5283" i="17"/>
  <c r="BM5241" i="17"/>
  <c r="BM5223" i="17"/>
  <c r="BM5206" i="17"/>
  <c r="BM5182" i="17"/>
  <c r="BM5159" i="17"/>
  <c r="BM6860" i="17"/>
  <c r="BM6695" i="17"/>
  <c r="BM6374" i="17"/>
  <c r="BM6334" i="17"/>
  <c r="BM6293" i="17"/>
  <c r="BM6210" i="17"/>
  <c r="BM6134" i="17"/>
  <c r="BM5918" i="17"/>
  <c r="BM5902" i="17"/>
  <c r="BM5889" i="17"/>
  <c r="BM5877" i="17"/>
  <c r="BM5865" i="17"/>
  <c r="BM5853" i="17"/>
  <c r="BM5841" i="17"/>
  <c r="BM5829" i="17"/>
  <c r="BM5817" i="17"/>
  <c r="BM5805" i="17"/>
  <c r="BM5793" i="17"/>
  <c r="BM5781" i="17"/>
  <c r="BM5769" i="17"/>
  <c r="BM5757" i="17"/>
  <c r="BM5745" i="17"/>
  <c r="BM5733" i="17"/>
  <c r="BM5721" i="17"/>
  <c r="BM5709" i="17"/>
  <c r="BM5697" i="17"/>
  <c r="BM5685" i="17"/>
  <c r="BM5673" i="17"/>
  <c r="BM5661" i="17"/>
  <c r="BM5649" i="17"/>
  <c r="BM5637" i="17"/>
  <c r="BM5625" i="17"/>
  <c r="BM5613" i="17"/>
  <c r="BM5601" i="17"/>
  <c r="BM5589" i="17"/>
  <c r="BM5577" i="17"/>
  <c r="BM5565" i="17"/>
  <c r="BM5553" i="17"/>
  <c r="BM5541" i="17"/>
  <c r="BM5529" i="17"/>
  <c r="BM5517" i="17"/>
  <c r="BM5505" i="17"/>
  <c r="BM5493" i="17"/>
  <c r="BM5481" i="17"/>
  <c r="BM5469" i="17"/>
  <c r="BM5457" i="17"/>
  <c r="BM5445" i="17"/>
  <c r="BM5433" i="17"/>
  <c r="BM5421" i="17"/>
  <c r="BM5409" i="17"/>
  <c r="BM5397" i="17"/>
  <c r="BM5385" i="17"/>
  <c r="BM5373" i="17"/>
  <c r="BM5361" i="17"/>
  <c r="BM5349" i="17"/>
  <c r="BM5337" i="17"/>
  <c r="BM5325" i="17"/>
  <c r="BM5313" i="17"/>
  <c r="BM5301" i="17"/>
  <c r="BM5289" i="17"/>
  <c r="BM5277" i="17"/>
  <c r="BM5266" i="17"/>
  <c r="BM5236" i="17"/>
  <c r="BM5218" i="17"/>
  <c r="BM5194" i="17"/>
  <c r="BM5170" i="17"/>
  <c r="BM5163" i="17"/>
  <c r="BM6859" i="17"/>
  <c r="BM6591" i="17"/>
  <c r="BM6332" i="17"/>
  <c r="BM6251" i="17"/>
  <c r="BM6168" i="17"/>
  <c r="BM6105" i="17"/>
  <c r="BM6057" i="17"/>
  <c r="BM6009" i="17"/>
  <c r="BM5961" i="17"/>
  <c r="BM5917" i="17"/>
  <c r="BM5227" i="17"/>
  <c r="BM5178" i="17"/>
  <c r="BM5149" i="17"/>
  <c r="BM5137" i="17"/>
  <c r="BM5125" i="17"/>
  <c r="BM5113" i="17"/>
  <c r="BM5101" i="17"/>
  <c r="BM5089" i="17"/>
  <c r="BM5077" i="17"/>
  <c r="BM5065" i="17"/>
  <c r="BM5053" i="17"/>
  <c r="BM5041" i="17"/>
  <c r="BM5029" i="17"/>
  <c r="BM5017" i="17"/>
  <c r="BM5005" i="17"/>
  <c r="BM4993" i="17"/>
  <c r="BM4981" i="17"/>
  <c r="BM4969" i="17"/>
  <c r="BM4957" i="17"/>
  <c r="BM4945" i="17"/>
  <c r="BM4933" i="17"/>
  <c r="BM4921" i="17"/>
  <c r="BM4909" i="17"/>
  <c r="BM4897" i="17"/>
  <c r="BM4885" i="17"/>
  <c r="BM4873" i="17"/>
  <c r="BM4861" i="17"/>
  <c r="BM4849" i="17"/>
  <c r="BM4837" i="17"/>
  <c r="BM4825" i="17"/>
  <c r="BM4813" i="17"/>
  <c r="BM4801" i="17"/>
  <c r="BM4789" i="17"/>
  <c r="BM4777" i="17"/>
  <c r="BM4765" i="17"/>
  <c r="BM4744" i="17"/>
  <c r="BM4736" i="17"/>
  <c r="BM4719" i="17"/>
  <c r="BM4711" i="17"/>
  <c r="BM4695" i="17"/>
  <c r="BM4687" i="17"/>
  <c r="BM4671" i="17"/>
  <c r="BM4658" i="17"/>
  <c r="BM4651" i="17"/>
  <c r="BM4638" i="17"/>
  <c r="BM4625" i="17"/>
  <c r="BM4612" i="17"/>
  <c r="BM4599" i="17"/>
  <c r="BM4586" i="17"/>
  <c r="BM4579" i="17"/>
  <c r="BM4573" i="17"/>
  <c r="BM4567" i="17"/>
  <c r="BM4561" i="17"/>
  <c r="BM4555" i="17"/>
  <c r="BM4549" i="17"/>
  <c r="BM4543" i="17"/>
  <c r="BM4537" i="17"/>
  <c r="BM4531" i="17"/>
  <c r="BM4525" i="17"/>
  <c r="BM4519" i="17"/>
  <c r="BM4513" i="17"/>
  <c r="BM4507" i="17"/>
  <c r="BM4501" i="17"/>
  <c r="BM4495" i="17"/>
  <c r="BM4489" i="17"/>
  <c r="BM4483" i="17"/>
  <c r="BM4477" i="17"/>
  <c r="BM4471" i="17"/>
  <c r="BM4465" i="17"/>
  <c r="BM4459" i="17"/>
  <c r="BM4453" i="17"/>
  <c r="BM4447" i="17"/>
  <c r="BM4441" i="17"/>
  <c r="BM4435" i="17"/>
  <c r="BM4429" i="17"/>
  <c r="BM4423" i="17"/>
  <c r="BM4417" i="17"/>
  <c r="BM4411" i="17"/>
  <c r="BM4405" i="17"/>
  <c r="BM4399" i="17"/>
  <c r="BM4393" i="17"/>
  <c r="BM4387" i="17"/>
  <c r="BM4381" i="17"/>
  <c r="BM4375" i="17"/>
  <c r="BM4369" i="17"/>
  <c r="BM4363" i="17"/>
  <c r="BM4357" i="17"/>
  <c r="BM4351" i="17"/>
  <c r="BM4345" i="17"/>
  <c r="BM4339" i="17"/>
  <c r="BM4333" i="17"/>
  <c r="BM4327" i="17"/>
  <c r="BM4321" i="17"/>
  <c r="BM4315" i="17"/>
  <c r="BM4309" i="17"/>
  <c r="BM4303" i="17"/>
  <c r="BM4297" i="17"/>
  <c r="BM4291" i="17"/>
  <c r="BM4285" i="17"/>
  <c r="BM4279" i="17"/>
  <c r="BM4273" i="17"/>
  <c r="BM4267" i="17"/>
  <c r="BM4261" i="17"/>
  <c r="BM4255" i="17"/>
  <c r="BM4249" i="17"/>
  <c r="BM4243" i="17"/>
  <c r="BM6774" i="17"/>
  <c r="BM6395" i="17"/>
  <c r="BM6312" i="17"/>
  <c r="BM6229" i="17"/>
  <c r="BM6093" i="17"/>
  <c r="BM6045" i="17"/>
  <c r="BM5997" i="17"/>
  <c r="BM5949" i="17"/>
  <c r="BM5260" i="17"/>
  <c r="BM5190" i="17"/>
  <c r="BM5146" i="17"/>
  <c r="BM5134" i="17"/>
  <c r="BM5122" i="17"/>
  <c r="BM5110" i="17"/>
  <c r="BM5098" i="17"/>
  <c r="BM5086" i="17"/>
  <c r="BM5074" i="17"/>
  <c r="BM5062" i="17"/>
  <c r="BM5050" i="17"/>
  <c r="BM5038" i="17"/>
  <c r="BM5026" i="17"/>
  <c r="BM5014" i="17"/>
  <c r="BM5002" i="17"/>
  <c r="BM4990" i="17"/>
  <c r="BM4978" i="17"/>
  <c r="BM4966" i="17"/>
  <c r="BM4954" i="17"/>
  <c r="BM4942" i="17"/>
  <c r="BM4930" i="17"/>
  <c r="BM4918" i="17"/>
  <c r="BM4906" i="17"/>
  <c r="BM4894" i="17"/>
  <c r="BM4882" i="17"/>
  <c r="BM4870" i="17"/>
  <c r="BM4858" i="17"/>
  <c r="BM4846" i="17"/>
  <c r="BM4834" i="17"/>
  <c r="BM4822" i="17"/>
  <c r="BM4810" i="17"/>
  <c r="BM4798" i="17"/>
  <c r="BM4786" i="17"/>
  <c r="BM4774" i="17"/>
  <c r="BM4764" i="17"/>
  <c r="BM4754" i="17"/>
  <c r="BM4735" i="17"/>
  <c r="BM4726" i="17"/>
  <c r="BM4702" i="17"/>
  <c r="BM4678" i="17"/>
  <c r="BM4664" i="17"/>
  <c r="BM4657" i="17"/>
  <c r="BM4644" i="17"/>
  <c r="BM4631" i="17"/>
  <c r="BM4618" i="17"/>
  <c r="BM4605" i="17"/>
  <c r="BM4592" i="17"/>
  <c r="BM4585" i="17"/>
  <c r="BM6767" i="17"/>
  <c r="BM6392" i="17"/>
  <c r="BM6311" i="17"/>
  <c r="BM6228" i="17"/>
  <c r="BM6148" i="17"/>
  <c r="BM6092" i="17"/>
  <c r="BM6044" i="17"/>
  <c r="BM5996" i="17"/>
  <c r="BM5948" i="17"/>
  <c r="BM5205" i="17"/>
  <c r="BM5173" i="17"/>
  <c r="BM5158" i="17"/>
  <c r="BM4762" i="17"/>
  <c r="BM4753" i="17"/>
  <c r="BM4743" i="17"/>
  <c r="BM4718" i="17"/>
  <c r="BM4710" i="17"/>
  <c r="BM4694" i="17"/>
  <c r="BM4686" i="17"/>
  <c r="BM4670" i="17"/>
  <c r="BM4663" i="17"/>
  <c r="BM4650" i="17"/>
  <c r="BM4637" i="17"/>
  <c r="BM4624" i="17"/>
  <c r="BM4611" i="17"/>
  <c r="BM4598" i="17"/>
  <c r="BM4591" i="17"/>
  <c r="BM4578" i="17"/>
  <c r="BM4572" i="17"/>
  <c r="BM4566" i="17"/>
  <c r="BM4560" i="17"/>
  <c r="BM4554" i="17"/>
  <c r="BM4548" i="17"/>
  <c r="BM4542" i="17"/>
  <c r="BM4536" i="17"/>
  <c r="BM4530" i="17"/>
  <c r="BM4524" i="17"/>
  <c r="BM4518" i="17"/>
  <c r="BM4512" i="17"/>
  <c r="BM4506" i="17"/>
  <c r="BM4500" i="17"/>
  <c r="BM4494" i="17"/>
  <c r="BM4488" i="17"/>
  <c r="BM4482" i="17"/>
  <c r="BM4476" i="17"/>
  <c r="BM4470" i="17"/>
  <c r="BM4464" i="17"/>
  <c r="BM4458" i="17"/>
  <c r="BM4452" i="17"/>
  <c r="BM4446" i="17"/>
  <c r="BM4440" i="17"/>
  <c r="BM4434" i="17"/>
  <c r="BM4428" i="17"/>
  <c r="BM4422" i="17"/>
  <c r="BM4416" i="17"/>
  <c r="BM4410" i="17"/>
  <c r="BM4404" i="17"/>
  <c r="BM4398" i="17"/>
  <c r="BM4392" i="17"/>
  <c r="BM4386" i="17"/>
  <c r="BM4380" i="17"/>
  <c r="BM4374" i="17"/>
  <c r="BM4368" i="17"/>
  <c r="BM4362" i="17"/>
  <c r="BM4356" i="17"/>
  <c r="BM4350" i="17"/>
  <c r="BM4344" i="17"/>
  <c r="BM4338" i="17"/>
  <c r="BM4332" i="17"/>
  <c r="BM4326" i="17"/>
  <c r="BM4320" i="17"/>
  <c r="BM4314" i="17"/>
  <c r="BM4308" i="17"/>
  <c r="BM4302" i="17"/>
  <c r="BM4296" i="17"/>
  <c r="BM4290" i="17"/>
  <c r="BM4284" i="17"/>
  <c r="BM4278" i="17"/>
  <c r="BM4272" i="17"/>
  <c r="BM4266" i="17"/>
  <c r="BM4260" i="17"/>
  <c r="BM4254" i="17"/>
  <c r="BM4248" i="17"/>
  <c r="BM4242" i="17"/>
  <c r="BM4236" i="17"/>
  <c r="BM4230" i="17"/>
  <c r="BM4224" i="17"/>
  <c r="BM4218" i="17"/>
  <c r="BM4212" i="17"/>
  <c r="BM4206" i="17"/>
  <c r="BM6726" i="17"/>
  <c r="BM6383" i="17"/>
  <c r="BM6300" i="17"/>
  <c r="BM6217" i="17"/>
  <c r="BM6139" i="17"/>
  <c r="BM6086" i="17"/>
  <c r="BM6038" i="17"/>
  <c r="BM5990" i="17"/>
  <c r="BM5942" i="17"/>
  <c r="BM5904" i="17"/>
  <c r="BM5259" i="17"/>
  <c r="BM5239" i="17"/>
  <c r="BM5221" i="17"/>
  <c r="BM5188" i="17"/>
  <c r="BM5145" i="17"/>
  <c r="BM5133" i="17"/>
  <c r="BM5121" i="17"/>
  <c r="BM5109" i="17"/>
  <c r="BM5097" i="17"/>
  <c r="BM5085" i="17"/>
  <c r="BM5073" i="17"/>
  <c r="BM5061" i="17"/>
  <c r="BM5049" i="17"/>
  <c r="BM5037" i="17"/>
  <c r="BM5025" i="17"/>
  <c r="BM5013" i="17"/>
  <c r="BM5001" i="17"/>
  <c r="BM4989" i="17"/>
  <c r="BM4977" i="17"/>
  <c r="BM4965" i="17"/>
  <c r="BM4953" i="17"/>
  <c r="BM4941" i="17"/>
  <c r="BM4929" i="17"/>
  <c r="BM4917" i="17"/>
  <c r="BM4905" i="17"/>
  <c r="BM4893" i="17"/>
  <c r="BM4881" i="17"/>
  <c r="BM4869" i="17"/>
  <c r="BM4857" i="17"/>
  <c r="BM4845" i="17"/>
  <c r="BM4833" i="17"/>
  <c r="BM4821" i="17"/>
  <c r="BM4809" i="17"/>
  <c r="BM4797" i="17"/>
  <c r="BM4785" i="17"/>
  <c r="BM4773" i="17"/>
  <c r="BM4752" i="17"/>
  <c r="BM4734" i="17"/>
  <c r="BM4725" i="17"/>
  <c r="BM4717" i="17"/>
  <c r="BM4701" i="17"/>
  <c r="BM4693" i="17"/>
  <c r="BM4677" i="17"/>
  <c r="BM4669" i="17"/>
  <c r="BM4656" i="17"/>
  <c r="BM4643" i="17"/>
  <c r="BM4630" i="17"/>
  <c r="BM4617" i="17"/>
  <c r="BM4604" i="17"/>
  <c r="BM4597" i="17"/>
  <c r="BM4584" i="17"/>
  <c r="BM6719" i="17"/>
  <c r="BM6380" i="17"/>
  <c r="BM6299" i="17"/>
  <c r="BM6216" i="17"/>
  <c r="BM6138" i="17"/>
  <c r="BM6085" i="17"/>
  <c r="BM6037" i="17"/>
  <c r="BM5989" i="17"/>
  <c r="BM5941" i="17"/>
  <c r="BM5878" i="17"/>
  <c r="BM5854" i="17"/>
  <c r="BM5830" i="17"/>
  <c r="BM5806" i="17"/>
  <c r="BM5782" i="17"/>
  <c r="BM5758" i="17"/>
  <c r="BM5734" i="17"/>
  <c r="BM5710" i="17"/>
  <c r="BM5686" i="17"/>
  <c r="BM5662" i="17"/>
  <c r="BM5638" i="17"/>
  <c r="BM5614" i="17"/>
  <c r="BM5590" i="17"/>
  <c r="BM5566" i="17"/>
  <c r="BM5542" i="17"/>
  <c r="BM5518" i="17"/>
  <c r="BM5494" i="17"/>
  <c r="BM5470" i="17"/>
  <c r="BM5446" i="17"/>
  <c r="BM5422" i="17"/>
  <c r="BM5398" i="17"/>
  <c r="BM5374" i="17"/>
  <c r="BM5350" i="17"/>
  <c r="BM5326" i="17"/>
  <c r="BM5302" i="17"/>
  <c r="BM5278" i="17"/>
  <c r="BM5172" i="17"/>
  <c r="BM5157" i="17"/>
  <c r="BM4761" i="17"/>
  <c r="BM4750" i="17"/>
  <c r="BM4742" i="17"/>
  <c r="BM4732" i="17"/>
  <c r="BM4708" i="17"/>
  <c r="BM4684" i="17"/>
  <c r="BM4662" i="17"/>
  <c r="BM4649" i="17"/>
  <c r="BM4636" i="17"/>
  <c r="BM4623" i="17"/>
  <c r="BM4610" i="17"/>
  <c r="BM4603" i="17"/>
  <c r="BM4590" i="17"/>
  <c r="BM4577" i="17"/>
  <c r="BM4571" i="17"/>
  <c r="BM4565" i="17"/>
  <c r="BM4559" i="17"/>
  <c r="BM4553" i="17"/>
  <c r="BM4547" i="17"/>
  <c r="BM4541" i="17"/>
  <c r="BM4535" i="17"/>
  <c r="BM4529" i="17"/>
  <c r="BM4523" i="17"/>
  <c r="BM4517" i="17"/>
  <c r="BM4511" i="17"/>
  <c r="BM4505" i="17"/>
  <c r="BM4499" i="17"/>
  <c r="BM4493" i="17"/>
  <c r="BM4487" i="17"/>
  <c r="BM4481" i="17"/>
  <c r="BM4475" i="17"/>
  <c r="BM4469" i="17"/>
  <c r="BM4463" i="17"/>
  <c r="BM4457" i="17"/>
  <c r="BM4451" i="17"/>
  <c r="BM4445" i="17"/>
  <c r="BM4439" i="17"/>
  <c r="BM4433" i="17"/>
  <c r="BM4427" i="17"/>
  <c r="BM4421" i="17"/>
  <c r="BM4415" i="17"/>
  <c r="BM4409" i="17"/>
  <c r="BM4403" i="17"/>
  <c r="BM4397" i="17"/>
  <c r="BM4391" i="17"/>
  <c r="BM4385" i="17"/>
  <c r="BM4379" i="17"/>
  <c r="BM4373" i="17"/>
  <c r="BM4367" i="17"/>
  <c r="BM4361" i="17"/>
  <c r="BM4355" i="17"/>
  <c r="BM4349" i="17"/>
  <c r="BM4343" i="17"/>
  <c r="BM4337" i="17"/>
  <c r="BM4331" i="17"/>
  <c r="BM4325" i="17"/>
  <c r="BM4319" i="17"/>
  <c r="BM4313" i="17"/>
  <c r="BM4307" i="17"/>
  <c r="BM4301" i="17"/>
  <c r="BM4295" i="17"/>
  <c r="BM4289" i="17"/>
  <c r="BM4283" i="17"/>
  <c r="BM4277" i="17"/>
  <c r="BM4271" i="17"/>
  <c r="BM4265" i="17"/>
  <c r="BM4259" i="17"/>
  <c r="BM4253" i="17"/>
  <c r="BM4247" i="17"/>
  <c r="BM4241" i="17"/>
  <c r="BM4235" i="17"/>
  <c r="BM4229" i="17"/>
  <c r="BM4223" i="17"/>
  <c r="BM4217" i="17"/>
  <c r="BM4211" i="17"/>
  <c r="BM4205" i="17"/>
  <c r="BM4199" i="17"/>
  <c r="BM4193" i="17"/>
  <c r="BM4187" i="17"/>
  <c r="BM4181" i="17"/>
  <c r="BM4175" i="17"/>
  <c r="BM6884" i="17"/>
  <c r="BM6340" i="17"/>
  <c r="BM6109" i="17"/>
  <c r="BM6061" i="17"/>
  <c r="BM6013" i="17"/>
  <c r="BM5965" i="17"/>
  <c r="BM5919" i="17"/>
  <c r="BM5890" i="17"/>
  <c r="BM5866" i="17"/>
  <c r="BM5842" i="17"/>
  <c r="BM5818" i="17"/>
  <c r="BM5794" i="17"/>
  <c r="BM5770" i="17"/>
  <c r="BM5746" i="17"/>
  <c r="BM5722" i="17"/>
  <c r="BM5698" i="17"/>
  <c r="BM5674" i="17"/>
  <c r="BM5650" i="17"/>
  <c r="BM5626" i="17"/>
  <c r="BM5602" i="17"/>
  <c r="BM5578" i="17"/>
  <c r="BM5554" i="17"/>
  <c r="BM5530" i="17"/>
  <c r="BM5506" i="17"/>
  <c r="BM5482" i="17"/>
  <c r="BM5458" i="17"/>
  <c r="BM5434" i="17"/>
  <c r="BM5410" i="17"/>
  <c r="BM5386" i="17"/>
  <c r="BM5362" i="17"/>
  <c r="BM5338" i="17"/>
  <c r="BM5314" i="17"/>
  <c r="BM5290" i="17"/>
  <c r="BM5229" i="17"/>
  <c r="BM5196" i="17"/>
  <c r="BM5164" i="17"/>
  <c r="BM4737" i="17"/>
  <c r="BM4720" i="17"/>
  <c r="BM4696" i="17"/>
  <c r="BM4672" i="17"/>
  <c r="BM4659" i="17"/>
  <c r="BM4646" i="17"/>
  <c r="BM4639" i="17"/>
  <c r="BM4626" i="17"/>
  <c r="BM4613" i="17"/>
  <c r="BM4600" i="17"/>
  <c r="BM4587" i="17"/>
  <c r="BM4574" i="17"/>
  <c r="BM4568" i="17"/>
  <c r="BM4562" i="17"/>
  <c r="BM4556" i="17"/>
  <c r="BM4550" i="17"/>
  <c r="BM4544" i="17"/>
  <c r="BM4538" i="17"/>
  <c r="BM4532" i="17"/>
  <c r="BM4526" i="17"/>
  <c r="BM4520" i="17"/>
  <c r="BM4514" i="17"/>
  <c r="BM4508" i="17"/>
  <c r="BM4502" i="17"/>
  <c r="BM4496" i="17"/>
  <c r="BM4490" i="17"/>
  <c r="BM4484" i="17"/>
  <c r="BM4478" i="17"/>
  <c r="BM4472" i="17"/>
  <c r="BM4466" i="17"/>
  <c r="BM4460" i="17"/>
  <c r="BM4454" i="17"/>
  <c r="BM4448" i="17"/>
  <c r="BM4442" i="17"/>
  <c r="BM4436" i="17"/>
  <c r="BM4430" i="17"/>
  <c r="BM4424" i="17"/>
  <c r="BM4418" i="17"/>
  <c r="BM4412" i="17"/>
  <c r="BM4406" i="17"/>
  <c r="BM4400" i="17"/>
  <c r="BM4394" i="17"/>
  <c r="BM4388" i="17"/>
  <c r="BM4382" i="17"/>
  <c r="BM4376" i="17"/>
  <c r="BM4370" i="17"/>
  <c r="BM4364" i="17"/>
  <c r="BM4358" i="17"/>
  <c r="BM4352" i="17"/>
  <c r="BM4346" i="17"/>
  <c r="BM4340" i="17"/>
  <c r="BM4334" i="17"/>
  <c r="BM4328" i="17"/>
  <c r="BM4322" i="17"/>
  <c r="BM4316" i="17"/>
  <c r="BM4310" i="17"/>
  <c r="BM4304" i="17"/>
  <c r="BM4298" i="17"/>
  <c r="BM4292" i="17"/>
  <c r="BM4286" i="17"/>
  <c r="BM4280" i="17"/>
  <c r="BM4274" i="17"/>
  <c r="BM4268" i="17"/>
  <c r="BM4262" i="17"/>
  <c r="BM4256" i="17"/>
  <c r="BM4250" i="17"/>
  <c r="BM4244" i="17"/>
  <c r="BM4238" i="17"/>
  <c r="BM4232" i="17"/>
  <c r="BM4226" i="17"/>
  <c r="BM4220" i="17"/>
  <c r="BM4214" i="17"/>
  <c r="BM4208" i="17"/>
  <c r="BM4202" i="17"/>
  <c r="BM4196" i="17"/>
  <c r="BM4190" i="17"/>
  <c r="BM4184" i="17"/>
  <c r="BM4178" i="17"/>
  <c r="BM4172" i="17"/>
  <c r="BM4166" i="17"/>
  <c r="BM4160" i="17"/>
  <c r="BM4154" i="17"/>
  <c r="BM4148" i="17"/>
  <c r="BM4142" i="17"/>
  <c r="BM4136" i="17"/>
  <c r="BM4130" i="17"/>
  <c r="BM4124" i="17"/>
  <c r="BM4118" i="17"/>
  <c r="BM4112" i="17"/>
  <c r="BM4106" i="17"/>
  <c r="BM4100" i="17"/>
  <c r="BM4094" i="17"/>
  <c r="BM4088" i="17"/>
  <c r="BM4082" i="17"/>
  <c r="BM4076" i="17"/>
  <c r="BM4070" i="17"/>
  <c r="BM4064" i="17"/>
  <c r="BM4058" i="17"/>
  <c r="BM6335" i="17"/>
  <c r="BM6169" i="17"/>
  <c r="BM6058" i="17"/>
  <c r="BM5962" i="17"/>
  <c r="BM5138" i="17"/>
  <c r="BM5114" i="17"/>
  <c r="BM5090" i="17"/>
  <c r="BM5066" i="17"/>
  <c r="BM5042" i="17"/>
  <c r="BM5018" i="17"/>
  <c r="BM4994" i="17"/>
  <c r="BM4970" i="17"/>
  <c r="BM4946" i="17"/>
  <c r="BM4922" i="17"/>
  <c r="BM4898" i="17"/>
  <c r="BM4874" i="17"/>
  <c r="BM4850" i="17"/>
  <c r="BM4826" i="17"/>
  <c r="BM4802" i="17"/>
  <c r="BM4778" i="17"/>
  <c r="BM4755" i="17"/>
  <c r="BM4704" i="17"/>
  <c r="BM4688" i="17"/>
  <c r="BM4645" i="17"/>
  <c r="BM4632" i="17"/>
  <c r="BM4619" i="17"/>
  <c r="BM4606" i="17"/>
  <c r="BM4593" i="17"/>
  <c r="BM4580" i="17"/>
  <c r="BM4227" i="17"/>
  <c r="BM4209" i="17"/>
  <c r="BM4192" i="17"/>
  <c r="BM4169" i="17"/>
  <c r="BM4156" i="17"/>
  <c r="BM4143" i="17"/>
  <c r="BM4123" i="17"/>
  <c r="BM4110" i="17"/>
  <c r="BM4097" i="17"/>
  <c r="BM4084" i="17"/>
  <c r="BM4071" i="17"/>
  <c r="BM6034" i="17"/>
  <c r="BM5938" i="17"/>
  <c r="BM5187" i="17"/>
  <c r="BM5132" i="17"/>
  <c r="BM5108" i="17"/>
  <c r="BM5084" i="17"/>
  <c r="BM5060" i="17"/>
  <c r="BM5036" i="17"/>
  <c r="BM5012" i="17"/>
  <c r="BM4988" i="17"/>
  <c r="BM4964" i="17"/>
  <c r="BM4940" i="17"/>
  <c r="BM4916" i="17"/>
  <c r="BM4892" i="17"/>
  <c r="BM4868" i="17"/>
  <c r="BM4844" i="17"/>
  <c r="BM4820" i="17"/>
  <c r="BM4796" i="17"/>
  <c r="BM4772" i="17"/>
  <c r="BM4716" i="17"/>
  <c r="BM4700" i="17"/>
  <c r="BM4668" i="17"/>
  <c r="BM4655" i="17"/>
  <c r="BM4642" i="17"/>
  <c r="BM4629" i="17"/>
  <c r="BM4616" i="17"/>
  <c r="BM4245" i="17"/>
  <c r="BM4200" i="17"/>
  <c r="BM4176" i="17"/>
  <c r="BM4162" i="17"/>
  <c r="BM4149" i="17"/>
  <c r="BM4129" i="17"/>
  <c r="BM4116" i="17"/>
  <c r="BM4103" i="17"/>
  <c r="BM4090" i="17"/>
  <c r="BM4077" i="17"/>
  <c r="BM4057" i="17"/>
  <c r="BM4051" i="17"/>
  <c r="BM4045" i="17"/>
  <c r="BM4039" i="17"/>
  <c r="BM4033" i="17"/>
  <c r="BM4027" i="17"/>
  <c r="BM4021" i="17"/>
  <c r="BM4015" i="17"/>
  <c r="BM4009" i="17"/>
  <c r="BM4003" i="17"/>
  <c r="BM3997" i="17"/>
  <c r="BM3991" i="17"/>
  <c r="BM3985" i="17"/>
  <c r="BM3979" i="17"/>
  <c r="BM3973" i="17"/>
  <c r="BM3967" i="17"/>
  <c r="BM3961" i="17"/>
  <c r="BM3955" i="17"/>
  <c r="BM3949" i="17"/>
  <c r="BM3943" i="17"/>
  <c r="BM3937" i="17"/>
  <c r="BM3931" i="17"/>
  <c r="BM3925" i="17"/>
  <c r="BM3919" i="17"/>
  <c r="BM3913" i="17"/>
  <c r="BM3907" i="17"/>
  <c r="BM3901" i="17"/>
  <c r="BM3895" i="17"/>
  <c r="BM3889" i="17"/>
  <c r="BM3883" i="17"/>
  <c r="BM3877" i="17"/>
  <c r="BM3871" i="17"/>
  <c r="BM3865" i="17"/>
  <c r="BM3859" i="17"/>
  <c r="BM3853" i="17"/>
  <c r="BM3847" i="17"/>
  <c r="BM3841" i="17"/>
  <c r="BM3835" i="17"/>
  <c r="BM3829" i="17"/>
  <c r="BM3823" i="17"/>
  <c r="BM3817" i="17"/>
  <c r="BM3811" i="17"/>
  <c r="BM3805" i="17"/>
  <c r="BM3799" i="17"/>
  <c r="BM3793" i="17"/>
  <c r="BM3787" i="17"/>
  <c r="BM3781" i="17"/>
  <c r="BM3775" i="17"/>
  <c r="BM3769" i="17"/>
  <c r="BM3763" i="17"/>
  <c r="BM3757" i="17"/>
  <c r="BM3751" i="17"/>
  <c r="BM3745" i="17"/>
  <c r="BM3739" i="17"/>
  <c r="BM3733" i="17"/>
  <c r="BM3727" i="17"/>
  <c r="BM3721" i="17"/>
  <c r="BM3715" i="17"/>
  <c r="BM6292" i="17"/>
  <c r="BM6133" i="17"/>
  <c r="BM6033" i="17"/>
  <c r="BM5937" i="17"/>
  <c r="BM5155" i="17"/>
  <c r="BM5131" i="17"/>
  <c r="BM5107" i="17"/>
  <c r="BM5083" i="17"/>
  <c r="BM5059" i="17"/>
  <c r="BM5035" i="17"/>
  <c r="BM5011" i="17"/>
  <c r="BM4987" i="17"/>
  <c r="BM4963" i="17"/>
  <c r="BM4939" i="17"/>
  <c r="BM4915" i="17"/>
  <c r="BM4891" i="17"/>
  <c r="BM4867" i="17"/>
  <c r="BM4843" i="17"/>
  <c r="BM4819" i="17"/>
  <c r="BM4795" i="17"/>
  <c r="BM4771" i="17"/>
  <c r="BM4749" i="17"/>
  <c r="BM4731" i="17"/>
  <c r="BM4699" i="17"/>
  <c r="BM4683" i="17"/>
  <c r="BM4615" i="17"/>
  <c r="BM4602" i="17"/>
  <c r="BM4589" i="17"/>
  <c r="BM4576" i="17"/>
  <c r="BM4564" i="17"/>
  <c r="BM4552" i="17"/>
  <c r="BM4540" i="17"/>
  <c r="BM4528" i="17"/>
  <c r="BM4516" i="17"/>
  <c r="BM4504" i="17"/>
  <c r="BM4492" i="17"/>
  <c r="BM4480" i="17"/>
  <c r="BM4468" i="17"/>
  <c r="BM4456" i="17"/>
  <c r="BM4444" i="17"/>
  <c r="BM4432" i="17"/>
  <c r="BM4420" i="17"/>
  <c r="BM4408" i="17"/>
  <c r="BM4396" i="17"/>
  <c r="BM4384" i="17"/>
  <c r="BM4372" i="17"/>
  <c r="BM4360" i="17"/>
  <c r="BM4348" i="17"/>
  <c r="BM4336" i="17"/>
  <c r="BM4324" i="17"/>
  <c r="BM4312" i="17"/>
  <c r="BM4300" i="17"/>
  <c r="BM4288" i="17"/>
  <c r="BM4276" i="17"/>
  <c r="BM4264" i="17"/>
  <c r="BM4234" i="17"/>
  <c r="BM4216" i="17"/>
  <c r="BM4191" i="17"/>
  <c r="BM4183" i="17"/>
  <c r="BM4168" i="17"/>
  <c r="BM4155" i="17"/>
  <c r="BM4135" i="17"/>
  <c r="BM4122" i="17"/>
  <c r="BM4109" i="17"/>
  <c r="BM4096" i="17"/>
  <c r="BM4083" i="17"/>
  <c r="BM4063" i="17"/>
  <c r="BM6119" i="17"/>
  <c r="BM6021" i="17"/>
  <c r="BM5214" i="17"/>
  <c r="BM5152" i="17"/>
  <c r="BM5128" i="17"/>
  <c r="BM5104" i="17"/>
  <c r="BM5080" i="17"/>
  <c r="BM5056" i="17"/>
  <c r="BM5032" i="17"/>
  <c r="BM5008" i="17"/>
  <c r="BM4984" i="17"/>
  <c r="BM4960" i="17"/>
  <c r="BM4936" i="17"/>
  <c r="BM4912" i="17"/>
  <c r="BM4888" i="17"/>
  <c r="BM4864" i="17"/>
  <c r="BM4840" i="17"/>
  <c r="BM4816" i="17"/>
  <c r="BM4792" i="17"/>
  <c r="BM4768" i="17"/>
  <c r="BM4714" i="17"/>
  <c r="BM4667" i="17"/>
  <c r="BM4654" i="17"/>
  <c r="BM4641" i="17"/>
  <c r="BM4628" i="17"/>
  <c r="BM4225" i="17"/>
  <c r="BM4207" i="17"/>
  <c r="BM4198" i="17"/>
  <c r="BM4174" i="17"/>
  <c r="BM4161" i="17"/>
  <c r="BM4141" i="17"/>
  <c r="BM4128" i="17"/>
  <c r="BM4115" i="17"/>
  <c r="BM4102" i="17"/>
  <c r="BM4089" i="17"/>
  <c r="BM4069" i="17"/>
  <c r="BM4056" i="17"/>
  <c r="BM4050" i="17"/>
  <c r="BM4044" i="17"/>
  <c r="BM4038" i="17"/>
  <c r="BM4032" i="17"/>
  <c r="BM4026" i="17"/>
  <c r="BM4020" i="17"/>
  <c r="BM4014" i="17"/>
  <c r="BM4008" i="17"/>
  <c r="BM4002" i="17"/>
  <c r="BM3996" i="17"/>
  <c r="BM3990" i="17"/>
  <c r="BM3984" i="17"/>
  <c r="BM3978" i="17"/>
  <c r="BM3972" i="17"/>
  <c r="BM3966" i="17"/>
  <c r="BM3960" i="17"/>
  <c r="BM3954" i="17"/>
  <c r="BM3948" i="17"/>
  <c r="BM3942" i="17"/>
  <c r="BM3936" i="17"/>
  <c r="BM3930" i="17"/>
  <c r="BM3924" i="17"/>
  <c r="BM3918" i="17"/>
  <c r="BM3912" i="17"/>
  <c r="BM3906" i="17"/>
  <c r="BM3900" i="17"/>
  <c r="BM3894" i="17"/>
  <c r="BM3888" i="17"/>
  <c r="BM3882" i="17"/>
  <c r="BM3876" i="17"/>
  <c r="BM3870" i="17"/>
  <c r="BM3864" i="17"/>
  <c r="BM3858" i="17"/>
  <c r="BM3852" i="17"/>
  <c r="BM3846" i="17"/>
  <c r="BM3840" i="17"/>
  <c r="BM3834" i="17"/>
  <c r="BM3828" i="17"/>
  <c r="BM3822" i="17"/>
  <c r="BM3816" i="17"/>
  <c r="BM3810" i="17"/>
  <c r="BM3804" i="17"/>
  <c r="BM3798" i="17"/>
  <c r="BM3792" i="17"/>
  <c r="BM3786" i="17"/>
  <c r="BM3780" i="17"/>
  <c r="BM3774" i="17"/>
  <c r="BM3768" i="17"/>
  <c r="BM3762" i="17"/>
  <c r="BM3756" i="17"/>
  <c r="BM3750" i="17"/>
  <c r="BM3744" i="17"/>
  <c r="BM3738" i="17"/>
  <c r="BM3732" i="17"/>
  <c r="BM3726" i="17"/>
  <c r="BM3720" i="17"/>
  <c r="BM3714" i="17"/>
  <c r="BM3708" i="17"/>
  <c r="BM3702" i="17"/>
  <c r="BM3696" i="17"/>
  <c r="BM3690" i="17"/>
  <c r="BM3684" i="17"/>
  <c r="BM3678" i="17"/>
  <c r="BM3672" i="17"/>
  <c r="BM3666" i="17"/>
  <c r="BM3660" i="17"/>
  <c r="BM3654" i="17"/>
  <c r="BM3648" i="17"/>
  <c r="BM3642" i="17"/>
  <c r="BM3636" i="17"/>
  <c r="BM3630" i="17"/>
  <c r="BM3624" i="17"/>
  <c r="BM3618" i="17"/>
  <c r="BM6020" i="17"/>
  <c r="BM5181" i="17"/>
  <c r="BM4748" i="17"/>
  <c r="BM4730" i="17"/>
  <c r="BM4698" i="17"/>
  <c r="BM4682" i="17"/>
  <c r="BM4627" i="17"/>
  <c r="BM4614" i="17"/>
  <c r="BM4601" i="17"/>
  <c r="BM4588" i="17"/>
  <c r="BM4575" i="17"/>
  <c r="BM4563" i="17"/>
  <c r="BM4551" i="17"/>
  <c r="BM4539" i="17"/>
  <c r="BM4527" i="17"/>
  <c r="BM4515" i="17"/>
  <c r="BM4503" i="17"/>
  <c r="BM4491" i="17"/>
  <c r="BM4479" i="17"/>
  <c r="BM4467" i="17"/>
  <c r="BM4455" i="17"/>
  <c r="BM4443" i="17"/>
  <c r="BM4431" i="17"/>
  <c r="BM4419" i="17"/>
  <c r="BM4407" i="17"/>
  <c r="BM4395" i="17"/>
  <c r="BM4383" i="17"/>
  <c r="BM4371" i="17"/>
  <c r="BM4359" i="17"/>
  <c r="BM4347" i="17"/>
  <c r="BM4335" i="17"/>
  <c r="BM4323" i="17"/>
  <c r="BM4311" i="17"/>
  <c r="BM4299" i="17"/>
  <c r="BM4287" i="17"/>
  <c r="BM4275" i="17"/>
  <c r="BM4263" i="17"/>
  <c r="BM4252" i="17"/>
  <c r="BM4233" i="17"/>
  <c r="BM4215" i="17"/>
  <c r="BM4182" i="17"/>
  <c r="BM4167" i="17"/>
  <c r="BM4147" i="17"/>
  <c r="BM4134" i="17"/>
  <c r="BM4121" i="17"/>
  <c r="BM4108" i="17"/>
  <c r="BM4095" i="17"/>
  <c r="BM4075" i="17"/>
  <c r="BM4062" i="17"/>
  <c r="BM6352" i="17"/>
  <c r="BM6068" i="17"/>
  <c r="BM5972" i="17"/>
  <c r="BM5894" i="17"/>
  <c r="BM5230" i="17"/>
  <c r="BM5197" i="17"/>
  <c r="BM5165" i="17"/>
  <c r="BM4758" i="17"/>
  <c r="BM4738" i="17"/>
  <c r="BM4722" i="17"/>
  <c r="BM4706" i="17"/>
  <c r="BM4674" i="17"/>
  <c r="BM4660" i="17"/>
  <c r="BM4647" i="17"/>
  <c r="BM4634" i="17"/>
  <c r="BM4569" i="17"/>
  <c r="BM4557" i="17"/>
  <c r="BM4545" i="17"/>
  <c r="BM4533" i="17"/>
  <c r="BM4521" i="17"/>
  <c r="BM4509" i="17"/>
  <c r="BM4497" i="17"/>
  <c r="BM4485" i="17"/>
  <c r="BM4473" i="17"/>
  <c r="BM4461" i="17"/>
  <c r="BM4449" i="17"/>
  <c r="BM4437" i="17"/>
  <c r="BM4425" i="17"/>
  <c r="BM4413" i="17"/>
  <c r="BM4401" i="17"/>
  <c r="BM4389" i="17"/>
  <c r="BM4377" i="17"/>
  <c r="BM4365" i="17"/>
  <c r="BM4353" i="17"/>
  <c r="BM4341" i="17"/>
  <c r="BM4329" i="17"/>
  <c r="BM4317" i="17"/>
  <c r="BM4305" i="17"/>
  <c r="BM4293" i="17"/>
  <c r="BM4281" i="17"/>
  <c r="BM4269" i="17"/>
  <c r="BM4228" i="17"/>
  <c r="BM4210" i="17"/>
  <c r="BM4194" i="17"/>
  <c r="BM4170" i="17"/>
  <c r="BM4157" i="17"/>
  <c r="BM4144" i="17"/>
  <c r="BM4131" i="17"/>
  <c r="BM4111" i="17"/>
  <c r="BM4098" i="17"/>
  <c r="BM4085" i="17"/>
  <c r="BM4072" i="17"/>
  <c r="BM4059" i="17"/>
  <c r="BM6062" i="17"/>
  <c r="BM5115" i="17"/>
  <c r="BM5067" i="17"/>
  <c r="BM5019" i="17"/>
  <c r="BM4971" i="17"/>
  <c r="BM4923" i="17"/>
  <c r="BM4875" i="17"/>
  <c r="BM4827" i="17"/>
  <c r="BM4779" i="17"/>
  <c r="BM4705" i="17"/>
  <c r="BM4620" i="17"/>
  <c r="BM4594" i="17"/>
  <c r="BM4257" i="17"/>
  <c r="BM4237" i="17"/>
  <c r="BM4219" i="17"/>
  <c r="BM4201" i="17"/>
  <c r="BM4185" i="17"/>
  <c r="BM4117" i="17"/>
  <c r="BM4104" i="17"/>
  <c r="BM4091" i="17"/>
  <c r="BM4078" i="17"/>
  <c r="BM4065" i="17"/>
  <c r="BM4052" i="17"/>
  <c r="BM4040" i="17"/>
  <c r="BM4028" i="17"/>
  <c r="BM4016" i="17"/>
  <c r="BM4004" i="17"/>
  <c r="BM3992" i="17"/>
  <c r="BM3980" i="17"/>
  <c r="BM3968" i="17"/>
  <c r="BM3956" i="17"/>
  <c r="BM3944" i="17"/>
  <c r="BM3932" i="17"/>
  <c r="BM3920" i="17"/>
  <c r="BM3908" i="17"/>
  <c r="BM3896" i="17"/>
  <c r="BM3884" i="17"/>
  <c r="BM3872" i="17"/>
  <c r="BM3860" i="17"/>
  <c r="BM3848" i="17"/>
  <c r="BM3836" i="17"/>
  <c r="BM3824" i="17"/>
  <c r="BM3812" i="17"/>
  <c r="BM3800" i="17"/>
  <c r="BM3788" i="17"/>
  <c r="BM3776" i="17"/>
  <c r="BM3764" i="17"/>
  <c r="BM3752" i="17"/>
  <c r="BM3740" i="17"/>
  <c r="BM3728" i="17"/>
  <c r="BM3716" i="17"/>
  <c r="BM3705" i="17"/>
  <c r="BM3694" i="17"/>
  <c r="BM3676" i="17"/>
  <c r="BM3659" i="17"/>
  <c r="BM3635" i="17"/>
  <c r="BM3612" i="17"/>
  <c r="BM3599" i="17"/>
  <c r="BM3586" i="17"/>
  <c r="BM3573" i="17"/>
  <c r="BM3566" i="17"/>
  <c r="BM3553" i="17"/>
  <c r="BM3540" i="17"/>
  <c r="BM3527" i="17"/>
  <c r="BM3514" i="17"/>
  <c r="BM3501" i="17"/>
  <c r="BM3494" i="17"/>
  <c r="BM3481" i="17"/>
  <c r="BM3468" i="17"/>
  <c r="BM6888" i="17"/>
  <c r="BM6014" i="17"/>
  <c r="BM5212" i="17"/>
  <c r="BM5151" i="17"/>
  <c r="BM5103" i="17"/>
  <c r="BM5055" i="17"/>
  <c r="BM5007" i="17"/>
  <c r="BM4959" i="17"/>
  <c r="BM4911" i="17"/>
  <c r="BM4863" i="17"/>
  <c r="BM4815" i="17"/>
  <c r="BM4767" i="17"/>
  <c r="BM4729" i="17"/>
  <c r="BM4666" i="17"/>
  <c r="BM4640" i="17"/>
  <c r="BM4197" i="17"/>
  <c r="BM4153" i="17"/>
  <c r="BM4140" i="17"/>
  <c r="BM4127" i="17"/>
  <c r="BM4114" i="17"/>
  <c r="BM4101" i="17"/>
  <c r="BM4049" i="17"/>
  <c r="BM4037" i="17"/>
  <c r="BM4025" i="17"/>
  <c r="BM4013" i="17"/>
  <c r="BM4001" i="17"/>
  <c r="BM3989" i="17"/>
  <c r="BM3977" i="17"/>
  <c r="BM3965" i="17"/>
  <c r="BM3953" i="17"/>
  <c r="BM3941" i="17"/>
  <c r="BM3929" i="17"/>
  <c r="BM3917" i="17"/>
  <c r="BM3905" i="17"/>
  <c r="BM3893" i="17"/>
  <c r="BM3881" i="17"/>
  <c r="BM3869" i="17"/>
  <c r="BM3857" i="17"/>
  <c r="BM3845" i="17"/>
  <c r="BM3833" i="17"/>
  <c r="BM3821" i="17"/>
  <c r="BM3809" i="17"/>
  <c r="BM3797" i="17"/>
  <c r="BM3785" i="17"/>
  <c r="BM3773" i="17"/>
  <c r="BM3761" i="17"/>
  <c r="BM3749" i="17"/>
  <c r="BM3737" i="17"/>
  <c r="BM3725" i="17"/>
  <c r="BM3713" i="17"/>
  <c r="BM3704" i="17"/>
  <c r="BM3685" i="17"/>
  <c r="BM3667" i="17"/>
  <c r="BM3651" i="17"/>
  <c r="BM3643" i="17"/>
  <c r="BM3627" i="17"/>
  <c r="BM3619" i="17"/>
  <c r="BM3605" i="17"/>
  <c r="BM3592" i="17"/>
  <c r="BM3579" i="17"/>
  <c r="BM3572" i="17"/>
  <c r="BM3559" i="17"/>
  <c r="BM3546" i="17"/>
  <c r="BM3533" i="17"/>
  <c r="BM3520" i="17"/>
  <c r="BM3507" i="17"/>
  <c r="BM3500" i="17"/>
  <c r="BM3487" i="17"/>
  <c r="BM3474" i="17"/>
  <c r="BM3461" i="17"/>
  <c r="BM3455" i="17"/>
  <c r="BM3449" i="17"/>
  <c r="BM3443" i="17"/>
  <c r="BM3437" i="17"/>
  <c r="BM3431" i="17"/>
  <c r="BM3425" i="17"/>
  <c r="BM3419" i="17"/>
  <c r="BM3413" i="17"/>
  <c r="BM3407" i="17"/>
  <c r="BM3401" i="17"/>
  <c r="BM3395" i="17"/>
  <c r="BM3389" i="17"/>
  <c r="BM3383" i="17"/>
  <c r="BM3377" i="17"/>
  <c r="BM3371" i="17"/>
  <c r="BM3365" i="17"/>
  <c r="BM3359" i="17"/>
  <c r="BM3353" i="17"/>
  <c r="BM3347" i="17"/>
  <c r="BM3341" i="17"/>
  <c r="BM3335" i="17"/>
  <c r="BM3329" i="17"/>
  <c r="BM3323" i="17"/>
  <c r="BM3317" i="17"/>
  <c r="BM3311" i="17"/>
  <c r="BM3305" i="17"/>
  <c r="BM3299" i="17"/>
  <c r="BM3293" i="17"/>
  <c r="BM3287" i="17"/>
  <c r="BM3281" i="17"/>
  <c r="BM3275" i="17"/>
  <c r="BM3269" i="17"/>
  <c r="BM3263" i="17"/>
  <c r="BM3257" i="17"/>
  <c r="BM3251" i="17"/>
  <c r="BM3245" i="17"/>
  <c r="BM3239" i="17"/>
  <c r="BM3233" i="17"/>
  <c r="BM3227" i="17"/>
  <c r="BM3221" i="17"/>
  <c r="BM3215" i="17"/>
  <c r="BM3209" i="17"/>
  <c r="BM3203" i="17"/>
  <c r="BM3197" i="17"/>
  <c r="BM3191" i="17"/>
  <c r="BM3185" i="17"/>
  <c r="BM3179" i="17"/>
  <c r="BM3173" i="17"/>
  <c r="BM6863" i="17"/>
  <c r="BM6252" i="17"/>
  <c r="BM6010" i="17"/>
  <c r="BM5211" i="17"/>
  <c r="BM5150" i="17"/>
  <c r="BM5102" i="17"/>
  <c r="BM5054" i="17"/>
  <c r="BM5006" i="17"/>
  <c r="BM4958" i="17"/>
  <c r="BM4910" i="17"/>
  <c r="BM4862" i="17"/>
  <c r="BM4814" i="17"/>
  <c r="BM4766" i="17"/>
  <c r="BM4728" i="17"/>
  <c r="BM4665" i="17"/>
  <c r="BM4251" i="17"/>
  <c r="BM4180" i="17"/>
  <c r="BM4087" i="17"/>
  <c r="BM4074" i="17"/>
  <c r="BM4061" i="17"/>
  <c r="BM3703" i="17"/>
  <c r="BM3693" i="17"/>
  <c r="BM3683" i="17"/>
  <c r="BM3675" i="17"/>
  <c r="BM3658" i="17"/>
  <c r="BM3650" i="17"/>
  <c r="BM3634" i="17"/>
  <c r="BM3626" i="17"/>
  <c r="BM3611" i="17"/>
  <c r="BM3598" i="17"/>
  <c r="BM3585" i="17"/>
  <c r="BM3578" i="17"/>
  <c r="BM3565" i="17"/>
  <c r="BM3552" i="17"/>
  <c r="BM3539" i="17"/>
  <c r="BM3526" i="17"/>
  <c r="BM3513" i="17"/>
  <c r="BM3506" i="17"/>
  <c r="BM3493" i="17"/>
  <c r="BM3480" i="17"/>
  <c r="BM3467" i="17"/>
  <c r="BM6696" i="17"/>
  <c r="BM5986" i="17"/>
  <c r="BM5203" i="17"/>
  <c r="BM5144" i="17"/>
  <c r="BM5096" i="17"/>
  <c r="BM5048" i="17"/>
  <c r="BM5000" i="17"/>
  <c r="BM4952" i="17"/>
  <c r="BM4904" i="17"/>
  <c r="BM4856" i="17"/>
  <c r="BM4808" i="17"/>
  <c r="BM4724" i="17"/>
  <c r="BM4692" i="17"/>
  <c r="BM4609" i="17"/>
  <c r="BM4583" i="17"/>
  <c r="BM4231" i="17"/>
  <c r="BM4213" i="17"/>
  <c r="BM4165" i="17"/>
  <c r="BM4152" i="17"/>
  <c r="BM4139" i="17"/>
  <c r="BM4126" i="17"/>
  <c r="BM4113" i="17"/>
  <c r="BM4048" i="17"/>
  <c r="BM4036" i="17"/>
  <c r="BM4024" i="17"/>
  <c r="BM4012" i="17"/>
  <c r="BM4000" i="17"/>
  <c r="BM3988" i="17"/>
  <c r="BM3976" i="17"/>
  <c r="BM3964" i="17"/>
  <c r="BM3952" i="17"/>
  <c r="BM3940" i="17"/>
  <c r="BM3928" i="17"/>
  <c r="BM3916" i="17"/>
  <c r="BM3904" i="17"/>
  <c r="BM3892" i="17"/>
  <c r="BM3880" i="17"/>
  <c r="BM3868" i="17"/>
  <c r="BM3856" i="17"/>
  <c r="BM3844" i="17"/>
  <c r="BM3832" i="17"/>
  <c r="BM3820" i="17"/>
  <c r="BM3808" i="17"/>
  <c r="BM3796" i="17"/>
  <c r="BM3784" i="17"/>
  <c r="BM3772" i="17"/>
  <c r="BM3760" i="17"/>
  <c r="BM3748" i="17"/>
  <c r="BM3736" i="17"/>
  <c r="BM3724" i="17"/>
  <c r="BM3712" i="17"/>
  <c r="BM3701" i="17"/>
  <c r="BM3692" i="17"/>
  <c r="BM3674" i="17"/>
  <c r="BM3665" i="17"/>
  <c r="BM3641" i="17"/>
  <c r="BM3617" i="17"/>
  <c r="BM3604" i="17"/>
  <c r="BM3591" i="17"/>
  <c r="BM3584" i="17"/>
  <c r="BM3571" i="17"/>
  <c r="BM3558" i="17"/>
  <c r="BM3545" i="17"/>
  <c r="BM3532" i="17"/>
  <c r="BM3519" i="17"/>
  <c r="BM3512" i="17"/>
  <c r="BM3499" i="17"/>
  <c r="BM3486" i="17"/>
  <c r="BM3473" i="17"/>
  <c r="BM3460" i="17"/>
  <c r="BM3454" i="17"/>
  <c r="BM3448" i="17"/>
  <c r="BM3442" i="17"/>
  <c r="BM3436" i="17"/>
  <c r="BM3430" i="17"/>
  <c r="BM3424" i="17"/>
  <c r="BM3418" i="17"/>
  <c r="BM3412" i="17"/>
  <c r="BM3406" i="17"/>
  <c r="BM3400" i="17"/>
  <c r="BM3394" i="17"/>
  <c r="BM3388" i="17"/>
  <c r="BM3382" i="17"/>
  <c r="BM3376" i="17"/>
  <c r="BM3370" i="17"/>
  <c r="BM3364" i="17"/>
  <c r="BM3358" i="17"/>
  <c r="BM3352" i="17"/>
  <c r="BM3346" i="17"/>
  <c r="BM3340" i="17"/>
  <c r="BM3334" i="17"/>
  <c r="BM3328" i="17"/>
  <c r="BM3322" i="17"/>
  <c r="BM3316" i="17"/>
  <c r="BM3310" i="17"/>
  <c r="BM3304" i="17"/>
  <c r="BM3298" i="17"/>
  <c r="BM3292" i="17"/>
  <c r="BM3286" i="17"/>
  <c r="BM3280" i="17"/>
  <c r="BM3274" i="17"/>
  <c r="BM3268" i="17"/>
  <c r="BM3262" i="17"/>
  <c r="BM3256" i="17"/>
  <c r="BM3250" i="17"/>
  <c r="BM3244" i="17"/>
  <c r="BM3238" i="17"/>
  <c r="BM3232" i="17"/>
  <c r="BM3226" i="17"/>
  <c r="BM3220" i="17"/>
  <c r="BM3214" i="17"/>
  <c r="BM3208" i="17"/>
  <c r="BM3202" i="17"/>
  <c r="BM3196" i="17"/>
  <c r="BM3190" i="17"/>
  <c r="BM3184" i="17"/>
  <c r="BM3178" i="17"/>
  <c r="BM3172" i="17"/>
  <c r="BM3166" i="17"/>
  <c r="BM3160" i="17"/>
  <c r="BM3154" i="17"/>
  <c r="BM3148" i="17"/>
  <c r="BM3142" i="17"/>
  <c r="BM3136" i="17"/>
  <c r="BM3130" i="17"/>
  <c r="BM3124" i="17"/>
  <c r="BM3118" i="17"/>
  <c r="BM3112" i="17"/>
  <c r="BM3106" i="17"/>
  <c r="BM3100" i="17"/>
  <c r="BM3094" i="17"/>
  <c r="BM3088" i="17"/>
  <c r="BM3082" i="17"/>
  <c r="BM3076" i="17"/>
  <c r="BM3070" i="17"/>
  <c r="BM3064" i="17"/>
  <c r="BM3058" i="17"/>
  <c r="BM3052" i="17"/>
  <c r="BM3046" i="17"/>
  <c r="BM3040" i="17"/>
  <c r="BM3034" i="17"/>
  <c r="BM6692" i="17"/>
  <c r="BM5985" i="17"/>
  <c r="BM5202" i="17"/>
  <c r="BM5143" i="17"/>
  <c r="BM5095" i="17"/>
  <c r="BM5047" i="17"/>
  <c r="BM4999" i="17"/>
  <c r="BM4951" i="17"/>
  <c r="BM4903" i="17"/>
  <c r="BM4855" i="17"/>
  <c r="BM4807" i="17"/>
  <c r="BM4760" i="17"/>
  <c r="BM4723" i="17"/>
  <c r="BM4661" i="17"/>
  <c r="BM4635" i="17"/>
  <c r="BM4558" i="17"/>
  <c r="BM4534" i="17"/>
  <c r="BM4510" i="17"/>
  <c r="BM4486" i="17"/>
  <c r="BM4462" i="17"/>
  <c r="BM4438" i="17"/>
  <c r="BM4414" i="17"/>
  <c r="BM4390" i="17"/>
  <c r="BM4366" i="17"/>
  <c r="BM4342" i="17"/>
  <c r="BM4318" i="17"/>
  <c r="BM4294" i="17"/>
  <c r="BM4270" i="17"/>
  <c r="BM4195" i="17"/>
  <c r="BM4179" i="17"/>
  <c r="BM4099" i="17"/>
  <c r="BM4086" i="17"/>
  <c r="BM4073" i="17"/>
  <c r="BM4060" i="17"/>
  <c r="BM3682" i="17"/>
  <c r="BM3657" i="17"/>
  <c r="BM3649" i="17"/>
  <c r="BM3633" i="17"/>
  <c r="BM3625" i="17"/>
  <c r="BM3610" i="17"/>
  <c r="BM3597" i="17"/>
  <c r="BM3590" i="17"/>
  <c r="BM3577" i="17"/>
  <c r="BM3564" i="17"/>
  <c r="BM3551" i="17"/>
  <c r="BM3538" i="17"/>
  <c r="BM3525" i="17"/>
  <c r="BM3518" i="17"/>
  <c r="BM3505" i="17"/>
  <c r="BM3492" i="17"/>
  <c r="BM3479" i="17"/>
  <c r="BM3466" i="17"/>
  <c r="BM6373" i="17"/>
  <c r="BM6081" i="17"/>
  <c r="BM5119" i="17"/>
  <c r="BM5071" i="17"/>
  <c r="BM5023" i="17"/>
  <c r="BM4975" i="17"/>
  <c r="BM4927" i="17"/>
  <c r="BM4879" i="17"/>
  <c r="BM4831" i="17"/>
  <c r="BM4783" i="17"/>
  <c r="BM4707" i="17"/>
  <c r="BM4675" i="17"/>
  <c r="BM4648" i="17"/>
  <c r="BM4622" i="17"/>
  <c r="BM4570" i="17"/>
  <c r="BM4546" i="17"/>
  <c r="BM4522" i="17"/>
  <c r="BM4498" i="17"/>
  <c r="BM4474" i="17"/>
  <c r="BM4450" i="17"/>
  <c r="BM4426" i="17"/>
  <c r="BM4402" i="17"/>
  <c r="BM4378" i="17"/>
  <c r="BM4354" i="17"/>
  <c r="BM4330" i="17"/>
  <c r="BM4306" i="17"/>
  <c r="BM4282" i="17"/>
  <c r="BM4239" i="17"/>
  <c r="BM4221" i="17"/>
  <c r="BM4203" i="17"/>
  <c r="BM4171" i="17"/>
  <c r="BM4158" i="17"/>
  <c r="BM4145" i="17"/>
  <c r="BM4132" i="17"/>
  <c r="BM4119" i="17"/>
  <c r="BM3706" i="17"/>
  <c r="BM3695" i="17"/>
  <c r="BM3687" i="17"/>
  <c r="BM3677" i="17"/>
  <c r="BM3669" i="17"/>
  <c r="BM3661" i="17"/>
  <c r="BM3645" i="17"/>
  <c r="BM3637" i="17"/>
  <c r="BM3621" i="17"/>
  <c r="BM3613" i="17"/>
  <c r="BM3600" i="17"/>
  <c r="BM3587" i="17"/>
  <c r="BM3574" i="17"/>
  <c r="BM3561" i="17"/>
  <c r="BM3554" i="17"/>
  <c r="BM3541" i="17"/>
  <c r="BM3528" i="17"/>
  <c r="BM3515" i="17"/>
  <c r="BM3502" i="17"/>
  <c r="BM3489" i="17"/>
  <c r="BM3482" i="17"/>
  <c r="BM3469" i="17"/>
  <c r="BM6069" i="17"/>
  <c r="BM5116" i="17"/>
  <c r="BM5020" i="17"/>
  <c r="BM4924" i="17"/>
  <c r="BM4828" i="17"/>
  <c r="BM4740" i="17"/>
  <c r="BM4621" i="17"/>
  <c r="BM4092" i="17"/>
  <c r="BM4066" i="17"/>
  <c r="BM4041" i="17"/>
  <c r="BM4017" i="17"/>
  <c r="BM3993" i="17"/>
  <c r="BM3969" i="17"/>
  <c r="BM3945" i="17"/>
  <c r="BM3921" i="17"/>
  <c r="BM3897" i="17"/>
  <c r="BM3873" i="17"/>
  <c r="BM3849" i="17"/>
  <c r="BM3825" i="17"/>
  <c r="BM3801" i="17"/>
  <c r="BM3777" i="17"/>
  <c r="BM3753" i="17"/>
  <c r="BM3729" i="17"/>
  <c r="BM3686" i="17"/>
  <c r="BM3668" i="17"/>
  <c r="BM3652" i="17"/>
  <c r="BM3620" i="17"/>
  <c r="BM3606" i="17"/>
  <c r="BM3593" i="17"/>
  <c r="BM3580" i="17"/>
  <c r="BM3567" i="17"/>
  <c r="BM3488" i="17"/>
  <c r="BM3475" i="17"/>
  <c r="BM3462" i="17"/>
  <c r="BM3450" i="17"/>
  <c r="BM3438" i="17"/>
  <c r="BM3426" i="17"/>
  <c r="BM3414" i="17"/>
  <c r="BM3402" i="17"/>
  <c r="BM3390" i="17"/>
  <c r="BM3378" i="17"/>
  <c r="BM3366" i="17"/>
  <c r="BM3354" i="17"/>
  <c r="BM3342" i="17"/>
  <c r="BM3330" i="17"/>
  <c r="BM3318" i="17"/>
  <c r="BM3306" i="17"/>
  <c r="BM3294" i="17"/>
  <c r="BM3282" i="17"/>
  <c r="BM3270" i="17"/>
  <c r="BM3258" i="17"/>
  <c r="BM3246" i="17"/>
  <c r="BM3234" i="17"/>
  <c r="BM3222" i="17"/>
  <c r="BM3210" i="17"/>
  <c r="BM3198" i="17"/>
  <c r="BM3186" i="17"/>
  <c r="BM3174" i="17"/>
  <c r="BM3163" i="17"/>
  <c r="BM3152" i="17"/>
  <c r="BM3141" i="17"/>
  <c r="BM3132" i="17"/>
  <c r="BM3114" i="17"/>
  <c r="BM3096" i="17"/>
  <c r="BM3080" i="17"/>
  <c r="BM3072" i="17"/>
  <c r="BM3056" i="17"/>
  <c r="BM3048" i="17"/>
  <c r="BM3033" i="17"/>
  <c r="BM3020" i="17"/>
  <c r="BM3007" i="17"/>
  <c r="BM3000" i="17"/>
  <c r="BM2987" i="17"/>
  <c r="BM2974" i="17"/>
  <c r="BM2961" i="17"/>
  <c r="BM2948" i="17"/>
  <c r="BM2935" i="17"/>
  <c r="BM2928" i="17"/>
  <c r="BM2915" i="17"/>
  <c r="BM2902" i="17"/>
  <c r="BM2889" i="17"/>
  <c r="BM2876" i="17"/>
  <c r="BM2870" i="17"/>
  <c r="BM2864" i="17"/>
  <c r="BM2858" i="17"/>
  <c r="BM2852" i="17"/>
  <c r="BM2846" i="17"/>
  <c r="BM2840" i="17"/>
  <c r="BM2834" i="17"/>
  <c r="BM2828" i="17"/>
  <c r="BM2822" i="17"/>
  <c r="BM2816" i="17"/>
  <c r="BM2810" i="17"/>
  <c r="BM2804" i="17"/>
  <c r="BM2798" i="17"/>
  <c r="BM2792" i="17"/>
  <c r="BM2786" i="17"/>
  <c r="BM2780" i="17"/>
  <c r="BM2774" i="17"/>
  <c r="BM2768" i="17"/>
  <c r="BM2762" i="17"/>
  <c r="BM2756" i="17"/>
  <c r="BM2750" i="17"/>
  <c r="BM2744" i="17"/>
  <c r="BM2738" i="17"/>
  <c r="BM2732" i="17"/>
  <c r="BM2726" i="17"/>
  <c r="BM2720" i="17"/>
  <c r="BM2714" i="17"/>
  <c r="BM2708" i="17"/>
  <c r="BM2702" i="17"/>
  <c r="BM2696" i="17"/>
  <c r="BM2690" i="17"/>
  <c r="BM2684" i="17"/>
  <c r="BM2678" i="17"/>
  <c r="BM2672" i="17"/>
  <c r="BM2666" i="17"/>
  <c r="BM2660" i="17"/>
  <c r="BM2654" i="17"/>
  <c r="BM2648" i="17"/>
  <c r="BM2642" i="17"/>
  <c r="BM2636" i="17"/>
  <c r="BM2630" i="17"/>
  <c r="BM2624" i="17"/>
  <c r="BM2618" i="17"/>
  <c r="BM2612" i="17"/>
  <c r="BM2606" i="17"/>
  <c r="BM2600" i="17"/>
  <c r="BM2594" i="17"/>
  <c r="BM2588" i="17"/>
  <c r="BM2582" i="17"/>
  <c r="BM2576" i="17"/>
  <c r="BM2570" i="17"/>
  <c r="BM2564" i="17"/>
  <c r="BM2558" i="17"/>
  <c r="BM2552" i="17"/>
  <c r="BM2546" i="17"/>
  <c r="BM2540" i="17"/>
  <c r="BM5973" i="17"/>
  <c r="BM5092" i="17"/>
  <c r="BM4996" i="17"/>
  <c r="BM4900" i="17"/>
  <c r="BM4804" i="17"/>
  <c r="BM4608" i="17"/>
  <c r="BM4164" i="17"/>
  <c r="BM4138" i="17"/>
  <c r="BM4035" i="17"/>
  <c r="BM4011" i="17"/>
  <c r="BM3987" i="17"/>
  <c r="BM3963" i="17"/>
  <c r="BM3939" i="17"/>
  <c r="BM3915" i="17"/>
  <c r="BM3891" i="17"/>
  <c r="BM3867" i="17"/>
  <c r="BM3843" i="17"/>
  <c r="BM3819" i="17"/>
  <c r="BM3795" i="17"/>
  <c r="BM3771" i="17"/>
  <c r="BM3747" i="17"/>
  <c r="BM3723" i="17"/>
  <c r="BM3700" i="17"/>
  <c r="BM3664" i="17"/>
  <c r="BM3632" i="17"/>
  <c r="BM3616" i="17"/>
  <c r="BM3603" i="17"/>
  <c r="BM3524" i="17"/>
  <c r="BM3511" i="17"/>
  <c r="BM3498" i="17"/>
  <c r="BM3485" i="17"/>
  <c r="BM3472" i="17"/>
  <c r="BM3459" i="17"/>
  <c r="BM3447" i="17"/>
  <c r="BM3435" i="17"/>
  <c r="BM3423" i="17"/>
  <c r="BM3411" i="17"/>
  <c r="BM3399" i="17"/>
  <c r="BM3387" i="17"/>
  <c r="BM3375" i="17"/>
  <c r="BM3363" i="17"/>
  <c r="BM3351" i="17"/>
  <c r="BM3339" i="17"/>
  <c r="BM3327" i="17"/>
  <c r="BM3315" i="17"/>
  <c r="BM3303" i="17"/>
  <c r="BM3291" i="17"/>
  <c r="BM3279" i="17"/>
  <c r="BM3267" i="17"/>
  <c r="BM3255" i="17"/>
  <c r="BM3243" i="17"/>
  <c r="BM3231" i="17"/>
  <c r="BM3219" i="17"/>
  <c r="BM3207" i="17"/>
  <c r="BM3195" i="17"/>
  <c r="BM3183" i="17"/>
  <c r="BM3171" i="17"/>
  <c r="BM3162" i="17"/>
  <c r="BM3122" i="17"/>
  <c r="BM3104" i="17"/>
  <c r="BM3087" i="17"/>
  <c r="BM3063" i="17"/>
  <c r="BM3026" i="17"/>
  <c r="BM3013" i="17"/>
  <c r="BM3006" i="17"/>
  <c r="BM2993" i="17"/>
  <c r="BM2980" i="17"/>
  <c r="BM2967" i="17"/>
  <c r="BM2954" i="17"/>
  <c r="BM2941" i="17"/>
  <c r="BM2934" i="17"/>
  <c r="BM2921" i="17"/>
  <c r="BM2908" i="17"/>
  <c r="BM2895" i="17"/>
  <c r="BM2882" i="17"/>
  <c r="BM5966" i="17"/>
  <c r="BM5091" i="17"/>
  <c r="BM4995" i="17"/>
  <c r="BM4899" i="17"/>
  <c r="BM4803" i="17"/>
  <c r="BM4607" i="17"/>
  <c r="BM4163" i="17"/>
  <c r="BM4137" i="17"/>
  <c r="BM4034" i="17"/>
  <c r="BM4010" i="17"/>
  <c r="BM3986" i="17"/>
  <c r="BM3962" i="17"/>
  <c r="BM3938" i="17"/>
  <c r="BM3914" i="17"/>
  <c r="BM3890" i="17"/>
  <c r="BM3866" i="17"/>
  <c r="BM3842" i="17"/>
  <c r="BM3818" i="17"/>
  <c r="BM3794" i="17"/>
  <c r="BM3770" i="17"/>
  <c r="BM3746" i="17"/>
  <c r="BM3722" i="17"/>
  <c r="BM3681" i="17"/>
  <c r="BM3647" i="17"/>
  <c r="BM3602" i="17"/>
  <c r="BM3589" i="17"/>
  <c r="BM3576" i="17"/>
  <c r="BM3563" i="17"/>
  <c r="BM3550" i="17"/>
  <c r="BM3537" i="17"/>
  <c r="BM3161" i="17"/>
  <c r="BM3151" i="17"/>
  <c r="BM3140" i="17"/>
  <c r="BM3131" i="17"/>
  <c r="BM3113" i="17"/>
  <c r="BM3095" i="17"/>
  <c r="BM3079" i="17"/>
  <c r="BM3071" i="17"/>
  <c r="BM3055" i="17"/>
  <c r="BM3047" i="17"/>
  <c r="BM3039" i="17"/>
  <c r="BM3032" i="17"/>
  <c r="BM3019" i="17"/>
  <c r="BM3012" i="17"/>
  <c r="BM2999" i="17"/>
  <c r="BM2986" i="17"/>
  <c r="BM2973" i="17"/>
  <c r="BM2960" i="17"/>
  <c r="BM2947" i="17"/>
  <c r="BM2940" i="17"/>
  <c r="BM2927" i="17"/>
  <c r="BM2914" i="17"/>
  <c r="BM2901" i="17"/>
  <c r="BM2888" i="17"/>
  <c r="BM2875" i="17"/>
  <c r="BM2869" i="17"/>
  <c r="BM2863" i="17"/>
  <c r="BM2857" i="17"/>
  <c r="BM2851" i="17"/>
  <c r="BM2845" i="17"/>
  <c r="BM2839" i="17"/>
  <c r="BM2833" i="17"/>
  <c r="BM2827" i="17"/>
  <c r="BM2821" i="17"/>
  <c r="BM2815" i="17"/>
  <c r="BM2809" i="17"/>
  <c r="BM2803" i="17"/>
  <c r="BM2797" i="17"/>
  <c r="BM2791" i="17"/>
  <c r="BM2785" i="17"/>
  <c r="BM2779" i="17"/>
  <c r="BM2773" i="17"/>
  <c r="BM2767" i="17"/>
  <c r="BM2761" i="17"/>
  <c r="BM2755" i="17"/>
  <c r="BM2749" i="17"/>
  <c r="BM2743" i="17"/>
  <c r="BM2737" i="17"/>
  <c r="BM2731" i="17"/>
  <c r="BM2725" i="17"/>
  <c r="BM2719" i="17"/>
  <c r="BM2713" i="17"/>
  <c r="BM2707" i="17"/>
  <c r="BM2701" i="17"/>
  <c r="BM2695" i="17"/>
  <c r="BM2689" i="17"/>
  <c r="BM2683" i="17"/>
  <c r="BM2677" i="17"/>
  <c r="BM2671" i="17"/>
  <c r="BM2665" i="17"/>
  <c r="BM2659" i="17"/>
  <c r="BM2653" i="17"/>
  <c r="BM2647" i="17"/>
  <c r="BM2641" i="17"/>
  <c r="BM2635" i="17"/>
  <c r="BM2629" i="17"/>
  <c r="BM2623" i="17"/>
  <c r="BM2617" i="17"/>
  <c r="BM2611" i="17"/>
  <c r="BM2605" i="17"/>
  <c r="BM2599" i="17"/>
  <c r="BM2593" i="17"/>
  <c r="BM2587" i="17"/>
  <c r="BM2581" i="17"/>
  <c r="BM2575" i="17"/>
  <c r="BM2569" i="17"/>
  <c r="BM2563" i="17"/>
  <c r="BM2557" i="17"/>
  <c r="BM2551" i="17"/>
  <c r="BM2545" i="17"/>
  <c r="BM2539" i="17"/>
  <c r="BM2533" i="17"/>
  <c r="BM2527" i="17"/>
  <c r="BM5079" i="17"/>
  <c r="BM4983" i="17"/>
  <c r="BM4887" i="17"/>
  <c r="BM4791" i="17"/>
  <c r="BM4713" i="17"/>
  <c r="BM4653" i="17"/>
  <c r="BM4189" i="17"/>
  <c r="BM4081" i="17"/>
  <c r="BM4055" i="17"/>
  <c r="BM4031" i="17"/>
  <c r="BM4007" i="17"/>
  <c r="BM3983" i="17"/>
  <c r="BM3959" i="17"/>
  <c r="BM3935" i="17"/>
  <c r="BM3911" i="17"/>
  <c r="BM3887" i="17"/>
  <c r="BM3863" i="17"/>
  <c r="BM3839" i="17"/>
  <c r="BM3815" i="17"/>
  <c r="BM3791" i="17"/>
  <c r="BM3767" i="17"/>
  <c r="BM3743" i="17"/>
  <c r="BM3719" i="17"/>
  <c r="BM3699" i="17"/>
  <c r="BM3680" i="17"/>
  <c r="BM3663" i="17"/>
  <c r="BM3631" i="17"/>
  <c r="BM3615" i="17"/>
  <c r="BM3536" i="17"/>
  <c r="BM3523" i="17"/>
  <c r="BM3510" i="17"/>
  <c r="BM3497" i="17"/>
  <c r="BM3484" i="17"/>
  <c r="BM3471" i="17"/>
  <c r="BM3458" i="17"/>
  <c r="BM3446" i="17"/>
  <c r="BM3434" i="17"/>
  <c r="BM3422" i="17"/>
  <c r="BM3410" i="17"/>
  <c r="BM3398" i="17"/>
  <c r="BM3386" i="17"/>
  <c r="BM3374" i="17"/>
  <c r="BM3362" i="17"/>
  <c r="BM3350" i="17"/>
  <c r="BM3338" i="17"/>
  <c r="BM3326" i="17"/>
  <c r="BM3314" i="17"/>
  <c r="BM3302" i="17"/>
  <c r="BM3290" i="17"/>
  <c r="BM3278" i="17"/>
  <c r="BM3266" i="17"/>
  <c r="BM3254" i="17"/>
  <c r="BM3242" i="17"/>
  <c r="BM3230" i="17"/>
  <c r="BM3218" i="17"/>
  <c r="BM3206" i="17"/>
  <c r="BM3194" i="17"/>
  <c r="BM3182" i="17"/>
  <c r="BM3170" i="17"/>
  <c r="BM3159" i="17"/>
  <c r="BM3150" i="17"/>
  <c r="BM3129" i="17"/>
  <c r="BM3121" i="17"/>
  <c r="BM3111" i="17"/>
  <c r="BM3103" i="17"/>
  <c r="BM3086" i="17"/>
  <c r="BM3078" i="17"/>
  <c r="BM3062" i="17"/>
  <c r="BM3054" i="17"/>
  <c r="BM3025" i="17"/>
  <c r="BM3018" i="17"/>
  <c r="BM3005" i="17"/>
  <c r="BM2992" i="17"/>
  <c r="BM2979" i="17"/>
  <c r="BM2966" i="17"/>
  <c r="BM2953" i="17"/>
  <c r="BM2946" i="17"/>
  <c r="BM2933" i="17"/>
  <c r="BM2920" i="17"/>
  <c r="BM2907" i="17"/>
  <c r="BM2894" i="17"/>
  <c r="BM2881" i="17"/>
  <c r="BM5179" i="17"/>
  <c r="BM5078" i="17"/>
  <c r="BM4982" i="17"/>
  <c r="BM4886" i="17"/>
  <c r="BM4790" i="17"/>
  <c r="BM4712" i="17"/>
  <c r="BM4652" i="17"/>
  <c r="BM4222" i="17"/>
  <c r="BM4159" i="17"/>
  <c r="BM4133" i="17"/>
  <c r="BM4107" i="17"/>
  <c r="BM3698" i="17"/>
  <c r="BM3662" i="17"/>
  <c r="BM3646" i="17"/>
  <c r="BM3614" i="17"/>
  <c r="BM3601" i="17"/>
  <c r="BM3588" i="17"/>
  <c r="BM3575" i="17"/>
  <c r="BM3562" i="17"/>
  <c r="BM3549" i="17"/>
  <c r="BM3470" i="17"/>
  <c r="BM3149" i="17"/>
  <c r="BM3139" i="17"/>
  <c r="BM3120" i="17"/>
  <c r="BM3102" i="17"/>
  <c r="BM3093" i="17"/>
  <c r="BM3069" i="17"/>
  <c r="BM3045" i="17"/>
  <c r="BM3038" i="17"/>
  <c r="BM3031" i="17"/>
  <c r="BM3024" i="17"/>
  <c r="BM3011" i="17"/>
  <c r="BM2998" i="17"/>
  <c r="BM2985" i="17"/>
  <c r="BM2972" i="17"/>
  <c r="BM2959" i="17"/>
  <c r="BM2952" i="17"/>
  <c r="BM2939" i="17"/>
  <c r="BM2926" i="17"/>
  <c r="BM2913" i="17"/>
  <c r="BM2900" i="17"/>
  <c r="BM2887" i="17"/>
  <c r="BM2880" i="17"/>
  <c r="BM2874" i="17"/>
  <c r="BM2868" i="17"/>
  <c r="BM2862" i="17"/>
  <c r="BM2856" i="17"/>
  <c r="BM2850" i="17"/>
  <c r="BM2844" i="17"/>
  <c r="BM2838" i="17"/>
  <c r="BM2832" i="17"/>
  <c r="BM2826" i="17"/>
  <c r="BM2820" i="17"/>
  <c r="BM2814" i="17"/>
  <c r="BM2808" i="17"/>
  <c r="BM2802" i="17"/>
  <c r="BM2796" i="17"/>
  <c r="BM2790" i="17"/>
  <c r="BM2784" i="17"/>
  <c r="BM2778" i="17"/>
  <c r="BM2772" i="17"/>
  <c r="BM2766" i="17"/>
  <c r="BM2760" i="17"/>
  <c r="BM2754" i="17"/>
  <c r="BM2748" i="17"/>
  <c r="BM2742" i="17"/>
  <c r="BM2736" i="17"/>
  <c r="BM2730" i="17"/>
  <c r="BM2724" i="17"/>
  <c r="BM2718" i="17"/>
  <c r="BM2712" i="17"/>
  <c r="BM2706" i="17"/>
  <c r="BM2700" i="17"/>
  <c r="BM2694" i="17"/>
  <c r="BM2688" i="17"/>
  <c r="BM2682" i="17"/>
  <c r="BM2676" i="17"/>
  <c r="BM2670" i="17"/>
  <c r="BM2664" i="17"/>
  <c r="BM2658" i="17"/>
  <c r="BM2652" i="17"/>
  <c r="BM2646" i="17"/>
  <c r="BM2640" i="17"/>
  <c r="BM2634" i="17"/>
  <c r="BM2628" i="17"/>
  <c r="BM2622" i="17"/>
  <c r="BM2616" i="17"/>
  <c r="BM2610" i="17"/>
  <c r="BM2604" i="17"/>
  <c r="BM2598" i="17"/>
  <c r="BM2592" i="17"/>
  <c r="BM2586" i="17"/>
  <c r="BM2580" i="17"/>
  <c r="BM2574" i="17"/>
  <c r="BM2568" i="17"/>
  <c r="BM2562" i="17"/>
  <c r="BM2556" i="17"/>
  <c r="BM2550" i="17"/>
  <c r="BM2544" i="17"/>
  <c r="BM2538" i="17"/>
  <c r="BM2532" i="17"/>
  <c r="BM2526" i="17"/>
  <c r="BM2520" i="17"/>
  <c r="BM2514" i="17"/>
  <c r="BM2508" i="17"/>
  <c r="BM2502" i="17"/>
  <c r="BM2496" i="17"/>
  <c r="BM2490" i="17"/>
  <c r="BM6106" i="17"/>
  <c r="BM5247" i="17"/>
  <c r="BM5126" i="17"/>
  <c r="BM5030" i="17"/>
  <c r="BM4934" i="17"/>
  <c r="BM4838" i="17"/>
  <c r="BM4746" i="17"/>
  <c r="BM4680" i="17"/>
  <c r="BM4240" i="17"/>
  <c r="BM4204" i="17"/>
  <c r="BM4146" i="17"/>
  <c r="BM4120" i="17"/>
  <c r="BM3707" i="17"/>
  <c r="BM3688" i="17"/>
  <c r="BM3670" i="17"/>
  <c r="BM3638" i="17"/>
  <c r="BM3622" i="17"/>
  <c r="BM3542" i="17"/>
  <c r="BM3529" i="17"/>
  <c r="BM3516" i="17"/>
  <c r="BM3503" i="17"/>
  <c r="BM3490" i="17"/>
  <c r="BM3477" i="17"/>
  <c r="BM3164" i="17"/>
  <c r="BM3153" i="17"/>
  <c r="BM3144" i="17"/>
  <c r="BM3125" i="17"/>
  <c r="BM3107" i="17"/>
  <c r="BM3081" i="17"/>
  <c r="BM3057" i="17"/>
  <c r="BM3021" i="17"/>
  <c r="BM3008" i="17"/>
  <c r="BM2995" i="17"/>
  <c r="BM2988" i="17"/>
  <c r="BM2975" i="17"/>
  <c r="BM2962" i="17"/>
  <c r="BM2949" i="17"/>
  <c r="BM2936" i="17"/>
  <c r="BM2923" i="17"/>
  <c r="BM2916" i="17"/>
  <c r="BM2903" i="17"/>
  <c r="BM2890" i="17"/>
  <c r="BM2877" i="17"/>
  <c r="BM2871" i="17"/>
  <c r="BM2865" i="17"/>
  <c r="BM2859" i="17"/>
  <c r="BM2853" i="17"/>
  <c r="BM2847" i="17"/>
  <c r="BM2841" i="17"/>
  <c r="BM2835" i="17"/>
  <c r="BM2829" i="17"/>
  <c r="BM2823" i="17"/>
  <c r="BM2817" i="17"/>
  <c r="BM2811" i="17"/>
  <c r="BM2805" i="17"/>
  <c r="BM2799" i="17"/>
  <c r="BM2793" i="17"/>
  <c r="BM2787" i="17"/>
  <c r="BM2781" i="17"/>
  <c r="BM2775" i="17"/>
  <c r="BM2769" i="17"/>
  <c r="BM2763" i="17"/>
  <c r="BM2757" i="17"/>
  <c r="BM2751" i="17"/>
  <c r="BM2745" i="17"/>
  <c r="BM2739" i="17"/>
  <c r="BM2733" i="17"/>
  <c r="BM2727" i="17"/>
  <c r="BM2721" i="17"/>
  <c r="BM2715" i="17"/>
  <c r="BM2709" i="17"/>
  <c r="BM2703" i="17"/>
  <c r="BM2697" i="17"/>
  <c r="BM2691" i="17"/>
  <c r="BM2685" i="17"/>
  <c r="BM2679" i="17"/>
  <c r="BM2673" i="17"/>
  <c r="BM2667" i="17"/>
  <c r="BM2661" i="17"/>
  <c r="BM2655" i="17"/>
  <c r="BM2649" i="17"/>
  <c r="BM2643" i="17"/>
  <c r="BM2637" i="17"/>
  <c r="BM2631" i="17"/>
  <c r="BM2625" i="17"/>
  <c r="BM2619" i="17"/>
  <c r="BM2613" i="17"/>
  <c r="BM2607" i="17"/>
  <c r="BM2601" i="17"/>
  <c r="BM2595" i="17"/>
  <c r="BM2589" i="17"/>
  <c r="BM2583" i="17"/>
  <c r="BM2577" i="17"/>
  <c r="BM2571" i="17"/>
  <c r="BM2565" i="17"/>
  <c r="BM2559" i="17"/>
  <c r="BM2553" i="17"/>
  <c r="BM2547" i="17"/>
  <c r="BM2541" i="17"/>
  <c r="BM2535" i="17"/>
  <c r="BM2529" i="17"/>
  <c r="BM2523" i="17"/>
  <c r="BM2517" i="17"/>
  <c r="BM2511" i="17"/>
  <c r="BM2505" i="17"/>
  <c r="BM2499" i="17"/>
  <c r="BM2493" i="17"/>
  <c r="BM2487" i="17"/>
  <c r="BM2481" i="17"/>
  <c r="BM2475" i="17"/>
  <c r="BM2469" i="17"/>
  <c r="BM2463" i="17"/>
  <c r="BM2457" i="17"/>
  <c r="BM2451" i="17"/>
  <c r="BM2445" i="17"/>
  <c r="BM2439" i="17"/>
  <c r="BM2433" i="17"/>
  <c r="BM2427" i="17"/>
  <c r="BM2421" i="17"/>
  <c r="BM2415" i="17"/>
  <c r="BM2409" i="17"/>
  <c r="BM2403" i="17"/>
  <c r="BM2397" i="17"/>
  <c r="BM2391" i="17"/>
  <c r="BM2385" i="17"/>
  <c r="BM2379" i="17"/>
  <c r="BM2373" i="17"/>
  <c r="BM2367" i="17"/>
  <c r="BM2361" i="17"/>
  <c r="BM2355" i="17"/>
  <c r="BM2349" i="17"/>
  <c r="BM2343" i="17"/>
  <c r="BM2337" i="17"/>
  <c r="BM2331" i="17"/>
  <c r="BM2325" i="17"/>
  <c r="BM2319" i="17"/>
  <c r="BM2313" i="17"/>
  <c r="BM2307" i="17"/>
  <c r="BM2301" i="17"/>
  <c r="BM2295" i="17"/>
  <c r="BM2289" i="17"/>
  <c r="BM2283" i="17"/>
  <c r="BM2277" i="17"/>
  <c r="BM5120" i="17"/>
  <c r="BM4928" i="17"/>
  <c r="BM4741" i="17"/>
  <c r="BM4067" i="17"/>
  <c r="BM4018" i="17"/>
  <c r="BM3970" i="17"/>
  <c r="BM3922" i="17"/>
  <c r="BM3874" i="17"/>
  <c r="BM3826" i="17"/>
  <c r="BM3778" i="17"/>
  <c r="BM3730" i="17"/>
  <c r="BM3653" i="17"/>
  <c r="BM3594" i="17"/>
  <c r="BM3568" i="17"/>
  <c r="BM3463" i="17"/>
  <c r="BM3439" i="17"/>
  <c r="BM3415" i="17"/>
  <c r="BM3391" i="17"/>
  <c r="BM3367" i="17"/>
  <c r="BM3343" i="17"/>
  <c r="BM3319" i="17"/>
  <c r="BM3295" i="17"/>
  <c r="BM3271" i="17"/>
  <c r="BM3247" i="17"/>
  <c r="BM3223" i="17"/>
  <c r="BM3199" i="17"/>
  <c r="BM3175" i="17"/>
  <c r="BM3133" i="17"/>
  <c r="BM3115" i="17"/>
  <c r="BM3097" i="17"/>
  <c r="BM3065" i="17"/>
  <c r="BM3049" i="17"/>
  <c r="BM2994" i="17"/>
  <c r="BM2981" i="17"/>
  <c r="BM2968" i="17"/>
  <c r="BM2955" i="17"/>
  <c r="BM2942" i="17"/>
  <c r="BM2929" i="17"/>
  <c r="BM6376" i="17"/>
  <c r="BM5072" i="17"/>
  <c r="BM4880" i="17"/>
  <c r="BM4596" i="17"/>
  <c r="BM4054" i="17"/>
  <c r="BM4006" i="17"/>
  <c r="BM3958" i="17"/>
  <c r="BM3910" i="17"/>
  <c r="BM3862" i="17"/>
  <c r="BM3814" i="17"/>
  <c r="BM3766" i="17"/>
  <c r="BM3718" i="17"/>
  <c r="BM3679" i="17"/>
  <c r="BM3535" i="17"/>
  <c r="BM3509" i="17"/>
  <c r="BM3483" i="17"/>
  <c r="BM3457" i="17"/>
  <c r="BM3433" i="17"/>
  <c r="BM3409" i="17"/>
  <c r="BM3385" i="17"/>
  <c r="BM3361" i="17"/>
  <c r="BM3337" i="17"/>
  <c r="BM3313" i="17"/>
  <c r="BM3289" i="17"/>
  <c r="BM3265" i="17"/>
  <c r="BM3241" i="17"/>
  <c r="BM3217" i="17"/>
  <c r="BM3193" i="17"/>
  <c r="BM3169" i="17"/>
  <c r="BM3147" i="17"/>
  <c r="BM3128" i="17"/>
  <c r="BM3110" i="17"/>
  <c r="BM3077" i="17"/>
  <c r="BM3061" i="17"/>
  <c r="BM3030" i="17"/>
  <c r="BM3017" i="17"/>
  <c r="BM3004" i="17"/>
  <c r="BM2991" i="17"/>
  <c r="BM2978" i="17"/>
  <c r="BM2965" i="17"/>
  <c r="BM2886" i="17"/>
  <c r="BM5068" i="17"/>
  <c r="BM4876" i="17"/>
  <c r="BM4595" i="17"/>
  <c r="BM4105" i="17"/>
  <c r="BM4053" i="17"/>
  <c r="BM4005" i="17"/>
  <c r="BM3957" i="17"/>
  <c r="BM3909" i="17"/>
  <c r="BM3861" i="17"/>
  <c r="BM3813" i="17"/>
  <c r="BM3765" i="17"/>
  <c r="BM3717" i="17"/>
  <c r="BM3644" i="17"/>
  <c r="BM3560" i="17"/>
  <c r="BM3534" i="17"/>
  <c r="BM3508" i="17"/>
  <c r="BM3456" i="17"/>
  <c r="BM3432" i="17"/>
  <c r="BM3408" i="17"/>
  <c r="BM3384" i="17"/>
  <c r="BM3360" i="17"/>
  <c r="BM3336" i="17"/>
  <c r="BM3312" i="17"/>
  <c r="BM3288" i="17"/>
  <c r="BM3264" i="17"/>
  <c r="BM3240" i="17"/>
  <c r="BM3216" i="17"/>
  <c r="BM3192" i="17"/>
  <c r="BM3168" i="17"/>
  <c r="BM3092" i="17"/>
  <c r="BM3060" i="17"/>
  <c r="BM3044" i="17"/>
  <c r="BM2964" i="17"/>
  <c r="BM2951" i="17"/>
  <c r="BM2938" i="17"/>
  <c r="BM2925" i="17"/>
  <c r="BM2912" i="17"/>
  <c r="BM2899" i="17"/>
  <c r="BM2873" i="17"/>
  <c r="BM2861" i="17"/>
  <c r="BM2849" i="17"/>
  <c r="BM2837" i="17"/>
  <c r="BM2825" i="17"/>
  <c r="BM2813" i="17"/>
  <c r="BM2801" i="17"/>
  <c r="BM2789" i="17"/>
  <c r="BM2777" i="17"/>
  <c r="BM2765" i="17"/>
  <c r="BM2753" i="17"/>
  <c r="BM2741" i="17"/>
  <c r="BM2729" i="17"/>
  <c r="BM2717" i="17"/>
  <c r="BM2705" i="17"/>
  <c r="BM2693" i="17"/>
  <c r="BM2681" i="17"/>
  <c r="BM2669" i="17"/>
  <c r="BM2657" i="17"/>
  <c r="BM6188" i="17"/>
  <c r="BM5271" i="17"/>
  <c r="BM5044" i="17"/>
  <c r="BM4852" i="17"/>
  <c r="BM4690" i="17"/>
  <c r="BM4582" i="17"/>
  <c r="BM4151" i="17"/>
  <c r="BM4047" i="17"/>
  <c r="BM3999" i="17"/>
  <c r="BM3951" i="17"/>
  <c r="BM3903" i="17"/>
  <c r="BM3855" i="17"/>
  <c r="BM3807" i="17"/>
  <c r="BM3759" i="17"/>
  <c r="BM3711" i="17"/>
  <c r="BM3673" i="17"/>
  <c r="BM3640" i="17"/>
  <c r="BM3583" i="17"/>
  <c r="BM3557" i="17"/>
  <c r="BM3531" i="17"/>
  <c r="BM3453" i="17"/>
  <c r="BM3429" i="17"/>
  <c r="BM3405" i="17"/>
  <c r="BM3381" i="17"/>
  <c r="BM3357" i="17"/>
  <c r="BM3333" i="17"/>
  <c r="BM3309" i="17"/>
  <c r="BM3285" i="17"/>
  <c r="BM3261" i="17"/>
  <c r="BM3237" i="17"/>
  <c r="BM3213" i="17"/>
  <c r="BM3189" i="17"/>
  <c r="BM3167" i="17"/>
  <c r="BM3146" i="17"/>
  <c r="BM3127" i="17"/>
  <c r="BM3109" i="17"/>
  <c r="BM3075" i="17"/>
  <c r="BM3029" i="17"/>
  <c r="BM3016" i="17"/>
  <c r="BM3003" i="17"/>
  <c r="BM2990" i="17"/>
  <c r="BM2977" i="17"/>
  <c r="BM2898" i="17"/>
  <c r="BM2885" i="17"/>
  <c r="BM6176" i="17"/>
  <c r="BM5043" i="17"/>
  <c r="BM4851" i="17"/>
  <c r="BM4689" i="17"/>
  <c r="BM4581" i="17"/>
  <c r="BM4150" i="17"/>
  <c r="BM4046" i="17"/>
  <c r="BM3998" i="17"/>
  <c r="BM3950" i="17"/>
  <c r="BM3902" i="17"/>
  <c r="BM3854" i="17"/>
  <c r="BM3806" i="17"/>
  <c r="BM3758" i="17"/>
  <c r="BM3710" i="17"/>
  <c r="BM3671" i="17"/>
  <c r="BM3609" i="17"/>
  <c r="BM3530" i="17"/>
  <c r="BM3504" i="17"/>
  <c r="BM3478" i="17"/>
  <c r="BM3165" i="17"/>
  <c r="BM3126" i="17"/>
  <c r="BM3108" i="17"/>
  <c r="BM3091" i="17"/>
  <c r="BM3059" i="17"/>
  <c r="BM3043" i="17"/>
  <c r="BM2976" i="17"/>
  <c r="BM2963" i="17"/>
  <c r="BM2950" i="17"/>
  <c r="BM2937" i="17"/>
  <c r="BM2924" i="17"/>
  <c r="BM2911" i="17"/>
  <c r="BM2872" i="17"/>
  <c r="BM2860" i="17"/>
  <c r="BM2848" i="17"/>
  <c r="BM2836" i="17"/>
  <c r="BM2824" i="17"/>
  <c r="BM2812" i="17"/>
  <c r="BM2800" i="17"/>
  <c r="BM2788" i="17"/>
  <c r="BM2776" i="17"/>
  <c r="BM2764" i="17"/>
  <c r="BM2752" i="17"/>
  <c r="BM2740" i="17"/>
  <c r="BM2728" i="17"/>
  <c r="BM2716" i="17"/>
  <c r="BM2704" i="17"/>
  <c r="BM2692" i="17"/>
  <c r="BM2680" i="17"/>
  <c r="BM2668" i="17"/>
  <c r="BM2656" i="17"/>
  <c r="BM4976" i="17"/>
  <c r="BM4784" i="17"/>
  <c r="BM4188" i="17"/>
  <c r="BM4080" i="17"/>
  <c r="BM4030" i="17"/>
  <c r="BM3982" i="17"/>
  <c r="BM3934" i="17"/>
  <c r="BM3886" i="17"/>
  <c r="BM3838" i="17"/>
  <c r="BM3790" i="17"/>
  <c r="BM3742" i="17"/>
  <c r="BM3697" i="17"/>
  <c r="BM3629" i="17"/>
  <c r="BM3548" i="17"/>
  <c r="BM3522" i="17"/>
  <c r="BM3496" i="17"/>
  <c r="BM3445" i="17"/>
  <c r="BM3421" i="17"/>
  <c r="BM3397" i="17"/>
  <c r="BM3373" i="17"/>
  <c r="BM3349" i="17"/>
  <c r="BM3325" i="17"/>
  <c r="BM3301" i="17"/>
  <c r="BM3277" i="17"/>
  <c r="BM3253" i="17"/>
  <c r="BM3229" i="17"/>
  <c r="BM3205" i="17"/>
  <c r="BM3181" i="17"/>
  <c r="BM3158" i="17"/>
  <c r="BM3138" i="17"/>
  <c r="BM3085" i="17"/>
  <c r="BM3053" i="17"/>
  <c r="BM2958" i="17"/>
  <c r="BM2945" i="17"/>
  <c r="BM2932" i="17"/>
  <c r="BM2919" i="17"/>
  <c r="BM2906" i="17"/>
  <c r="BM2893" i="17"/>
  <c r="BM4935" i="17"/>
  <c r="BM4019" i="17"/>
  <c r="BM3923" i="17"/>
  <c r="BM3827" i="17"/>
  <c r="BM3731" i="17"/>
  <c r="BM3655" i="17"/>
  <c r="BM3595" i="17"/>
  <c r="BM3543" i="17"/>
  <c r="BM3440" i="17"/>
  <c r="BM3392" i="17"/>
  <c r="BM3344" i="17"/>
  <c r="BM3296" i="17"/>
  <c r="BM3248" i="17"/>
  <c r="BM3200" i="17"/>
  <c r="BM3155" i="17"/>
  <c r="BM3116" i="17"/>
  <c r="BM3050" i="17"/>
  <c r="BM2969" i="17"/>
  <c r="BM2943" i="17"/>
  <c r="BM2917" i="17"/>
  <c r="BM2674" i="17"/>
  <c r="BM2639" i="17"/>
  <c r="BM2614" i="17"/>
  <c r="BM2578" i="17"/>
  <c r="BM2567" i="17"/>
  <c r="BM2528" i="17"/>
  <c r="BM2519" i="17"/>
  <c r="BM2495" i="17"/>
  <c r="BM2480" i="17"/>
  <c r="BM2473" i="17"/>
  <c r="BM2466" i="17"/>
  <c r="BM2453" i="17"/>
  <c r="BM2440" i="17"/>
  <c r="BM2420" i="17"/>
  <c r="BM2407" i="17"/>
  <c r="BM2394" i="17"/>
  <c r="BM2381" i="17"/>
  <c r="BM2368" i="17"/>
  <c r="BM2348" i="17"/>
  <c r="BM2335" i="17"/>
  <c r="BM2322" i="17"/>
  <c r="BM2309" i="17"/>
  <c r="BM2296" i="17"/>
  <c r="BM2276" i="17"/>
  <c r="BM2270" i="17"/>
  <c r="BM2264" i="17"/>
  <c r="BM2258" i="17"/>
  <c r="BM2252" i="17"/>
  <c r="BM2246" i="17"/>
  <c r="BM2240" i="17"/>
  <c r="BM2234" i="17"/>
  <c r="BM2228" i="17"/>
  <c r="BM2222" i="17"/>
  <c r="BM2216" i="17"/>
  <c r="BM2210" i="17"/>
  <c r="BM2204" i="17"/>
  <c r="BM2198" i="17"/>
  <c r="BM2192" i="17"/>
  <c r="BM2186" i="17"/>
  <c r="BM2180" i="17"/>
  <c r="BM2174" i="17"/>
  <c r="BM2168" i="17"/>
  <c r="BM2162" i="17"/>
  <c r="BM2156" i="17"/>
  <c r="BM2150" i="17"/>
  <c r="BM2144" i="17"/>
  <c r="BM2138" i="17"/>
  <c r="BM2132" i="17"/>
  <c r="BM2126" i="17"/>
  <c r="BM2120" i="17"/>
  <c r="BM2114" i="17"/>
  <c r="BM2108" i="17"/>
  <c r="BM2102" i="17"/>
  <c r="BM2096" i="17"/>
  <c r="BM2090" i="17"/>
  <c r="BM2084" i="17"/>
  <c r="BM2078" i="17"/>
  <c r="BM2072" i="17"/>
  <c r="BM2066" i="17"/>
  <c r="BM2060" i="17"/>
  <c r="BM2054" i="17"/>
  <c r="BM2048" i="17"/>
  <c r="BM2042" i="17"/>
  <c r="BM2036" i="17"/>
  <c r="BM2030" i="17"/>
  <c r="BM2024" i="17"/>
  <c r="BM2018" i="17"/>
  <c r="BM2012" i="17"/>
  <c r="BM2006" i="17"/>
  <c r="BM2000" i="17"/>
  <c r="BM1994" i="17"/>
  <c r="BM1988" i="17"/>
  <c r="BM1982" i="17"/>
  <c r="BM1976" i="17"/>
  <c r="BM1970" i="17"/>
  <c r="BM1964" i="17"/>
  <c r="BM1958" i="17"/>
  <c r="BM1952" i="17"/>
  <c r="BM1946" i="17"/>
  <c r="BM1940" i="17"/>
  <c r="BM1934" i="17"/>
  <c r="BM1928" i="17"/>
  <c r="BM1922" i="17"/>
  <c r="BM1916" i="17"/>
  <c r="BM1910" i="17"/>
  <c r="BM1904" i="17"/>
  <c r="BM1898" i="17"/>
  <c r="BM1892" i="17"/>
  <c r="BM1886" i="17"/>
  <c r="BM1880" i="17"/>
  <c r="BM1874" i="17"/>
  <c r="BM1868" i="17"/>
  <c r="BM1862" i="17"/>
  <c r="BM1856" i="17"/>
  <c r="BM1850" i="17"/>
  <c r="BM1844" i="17"/>
  <c r="BM1838" i="17"/>
  <c r="BM1832" i="17"/>
  <c r="BM1826" i="17"/>
  <c r="BM1820" i="17"/>
  <c r="BM1814" i="17"/>
  <c r="BM1808" i="17"/>
  <c r="BM1802" i="17"/>
  <c r="BM1796" i="17"/>
  <c r="BM1790" i="17"/>
  <c r="BM1784" i="17"/>
  <c r="BM1778" i="17"/>
  <c r="BM1772" i="17"/>
  <c r="BM1766" i="17"/>
  <c r="BM1760" i="17"/>
  <c r="BM1754" i="17"/>
  <c r="BM1748" i="17"/>
  <c r="BM1742" i="17"/>
  <c r="BM1736" i="17"/>
  <c r="BM1730" i="17"/>
  <c r="BM1724" i="17"/>
  <c r="BM1718" i="17"/>
  <c r="BM1712" i="17"/>
  <c r="BM1706" i="17"/>
  <c r="BM1700" i="17"/>
  <c r="BM1694" i="17"/>
  <c r="BM1688" i="17"/>
  <c r="BM1682" i="17"/>
  <c r="BM1676" i="17"/>
  <c r="BM1670" i="17"/>
  <c r="BM1664" i="17"/>
  <c r="BM1658" i="17"/>
  <c r="BM1652" i="17"/>
  <c r="BM1646" i="17"/>
  <c r="BM1640" i="17"/>
  <c r="BM1634" i="17"/>
  <c r="BM1628" i="17"/>
  <c r="BM1622" i="17"/>
  <c r="BM1616" i="17"/>
  <c r="BM1610" i="17"/>
  <c r="BM1604" i="17"/>
  <c r="BM1598" i="17"/>
  <c r="BM1592" i="17"/>
  <c r="BM1586" i="17"/>
  <c r="BM1580" i="17"/>
  <c r="BM1574" i="17"/>
  <c r="BM1568" i="17"/>
  <c r="BM1562" i="17"/>
  <c r="BM1556" i="17"/>
  <c r="BM1550" i="17"/>
  <c r="BM1544" i="17"/>
  <c r="BM1538" i="17"/>
  <c r="BM1532" i="17"/>
  <c r="BM1526" i="17"/>
  <c r="BM1520" i="17"/>
  <c r="BM1514" i="17"/>
  <c r="BM1508" i="17"/>
  <c r="BM1502" i="17"/>
  <c r="BM1496" i="17"/>
  <c r="BM1490" i="17"/>
  <c r="BM1484" i="17"/>
  <c r="BM1478" i="17"/>
  <c r="BM1472" i="17"/>
  <c r="BM1466" i="17"/>
  <c r="BM1460" i="17"/>
  <c r="BM1454" i="17"/>
  <c r="BM1448" i="17"/>
  <c r="BM1442" i="17"/>
  <c r="BM1436" i="17"/>
  <c r="BM1430" i="17"/>
  <c r="BM1424" i="17"/>
  <c r="BM1418" i="17"/>
  <c r="BM1412" i="17"/>
  <c r="BM1406" i="17"/>
  <c r="BM1400" i="17"/>
  <c r="BM1394" i="17"/>
  <c r="BM1388" i="17"/>
  <c r="BM1382" i="17"/>
  <c r="BM1376" i="17"/>
  <c r="BM1370" i="17"/>
  <c r="BM1364" i="17"/>
  <c r="BM1358" i="17"/>
  <c r="BM1352" i="17"/>
  <c r="BM1346" i="17"/>
  <c r="BM1340" i="17"/>
  <c r="BM1334" i="17"/>
  <c r="BM1328" i="17"/>
  <c r="BM1322" i="17"/>
  <c r="BM1316" i="17"/>
  <c r="BM1310" i="17"/>
  <c r="BM1304" i="17"/>
  <c r="BM1298" i="17"/>
  <c r="BM1292" i="17"/>
  <c r="BM1286" i="17"/>
  <c r="BM1280" i="17"/>
  <c r="BM1274" i="17"/>
  <c r="BM1268" i="17"/>
  <c r="BM1262" i="17"/>
  <c r="BM1256" i="17"/>
  <c r="BM1250" i="17"/>
  <c r="BM1244" i="17"/>
  <c r="BM1238" i="17"/>
  <c r="BM1232" i="17"/>
  <c r="BM1226" i="17"/>
  <c r="BM1220" i="17"/>
  <c r="BM1214" i="17"/>
  <c r="BM1208" i="17"/>
  <c r="BM1202" i="17"/>
  <c r="BM1196" i="17"/>
  <c r="BM1190" i="17"/>
  <c r="BM1184" i="17"/>
  <c r="BM1178" i="17"/>
  <c r="BM1172" i="17"/>
  <c r="BM1166" i="17"/>
  <c r="BM1160" i="17"/>
  <c r="BM1154" i="17"/>
  <c r="BM1148" i="17"/>
  <c r="BM1142" i="17"/>
  <c r="BM1136" i="17"/>
  <c r="BM1130" i="17"/>
  <c r="BM1124" i="17"/>
  <c r="BM1118" i="17"/>
  <c r="BM1112" i="17"/>
  <c r="BM1106" i="17"/>
  <c r="BM5248" i="17"/>
  <c r="BM4839" i="17"/>
  <c r="BM3995" i="17"/>
  <c r="BM3899" i="17"/>
  <c r="BM3803" i="17"/>
  <c r="BM3709" i="17"/>
  <c r="BM3639" i="17"/>
  <c r="BM3582" i="17"/>
  <c r="BM3428" i="17"/>
  <c r="BM3380" i="17"/>
  <c r="BM3332" i="17"/>
  <c r="BM3284" i="17"/>
  <c r="BM3236" i="17"/>
  <c r="BM3188" i="17"/>
  <c r="BM3145" i="17"/>
  <c r="BM3074" i="17"/>
  <c r="BM3042" i="17"/>
  <c r="BM3015" i="17"/>
  <c r="BM2989" i="17"/>
  <c r="BM2910" i="17"/>
  <c r="BM2884" i="17"/>
  <c r="BM2651" i="17"/>
  <c r="BM2626" i="17"/>
  <c r="BM2536" i="17"/>
  <c r="BM2503" i="17"/>
  <c r="BM2472" i="17"/>
  <c r="BM2459" i="17"/>
  <c r="BM2446" i="17"/>
  <c r="BM2426" i="17"/>
  <c r="BM2413" i="17"/>
  <c r="BM2400" i="17"/>
  <c r="BM2387" i="17"/>
  <c r="BM2374" i="17"/>
  <c r="BM2354" i="17"/>
  <c r="BM2341" i="17"/>
  <c r="BM2328" i="17"/>
  <c r="BM2315" i="17"/>
  <c r="BM2302" i="17"/>
  <c r="BM2282" i="17"/>
  <c r="BM6082" i="17"/>
  <c r="BM4832" i="17"/>
  <c r="BM4093" i="17"/>
  <c r="BM3994" i="17"/>
  <c r="BM3898" i="17"/>
  <c r="BM3802" i="17"/>
  <c r="BM3581" i="17"/>
  <c r="BM3476" i="17"/>
  <c r="BM3427" i="17"/>
  <c r="BM3379" i="17"/>
  <c r="BM3331" i="17"/>
  <c r="BM3283" i="17"/>
  <c r="BM3235" i="17"/>
  <c r="BM3187" i="17"/>
  <c r="BM3143" i="17"/>
  <c r="BM3105" i="17"/>
  <c r="BM3073" i="17"/>
  <c r="BM3041" i="17"/>
  <c r="BM3014" i="17"/>
  <c r="BM2909" i="17"/>
  <c r="BM2883" i="17"/>
  <c r="BM2638" i="17"/>
  <c r="BM2566" i="17"/>
  <c r="BM2555" i="17"/>
  <c r="BM2518" i="17"/>
  <c r="BM2510" i="17"/>
  <c r="BM2494" i="17"/>
  <c r="BM2486" i="17"/>
  <c r="BM2479" i="17"/>
  <c r="BM2465" i="17"/>
  <c r="BM2452" i="17"/>
  <c r="BM2432" i="17"/>
  <c r="BM2419" i="17"/>
  <c r="BM2406" i="17"/>
  <c r="BM2393" i="17"/>
  <c r="BM2380" i="17"/>
  <c r="BM2360" i="17"/>
  <c r="BM2347" i="17"/>
  <c r="BM2334" i="17"/>
  <c r="BM2321" i="17"/>
  <c r="BM2308" i="17"/>
  <c r="BM2288" i="17"/>
  <c r="BM2275" i="17"/>
  <c r="BM2269" i="17"/>
  <c r="BM2263" i="17"/>
  <c r="BM2257" i="17"/>
  <c r="BM2251" i="17"/>
  <c r="BM2245" i="17"/>
  <c r="BM2239" i="17"/>
  <c r="BM2233" i="17"/>
  <c r="BM2227" i="17"/>
  <c r="BM2221" i="17"/>
  <c r="BM2215" i="17"/>
  <c r="BM2209" i="17"/>
  <c r="BM2203" i="17"/>
  <c r="BM2197" i="17"/>
  <c r="BM2191" i="17"/>
  <c r="BM2185" i="17"/>
  <c r="BM2179" i="17"/>
  <c r="BM2173" i="17"/>
  <c r="BM2167" i="17"/>
  <c r="BM2161" i="17"/>
  <c r="BM2155" i="17"/>
  <c r="BM2149" i="17"/>
  <c r="BM2143" i="17"/>
  <c r="BM2137" i="17"/>
  <c r="BM2131" i="17"/>
  <c r="BM2125" i="17"/>
  <c r="BM2119" i="17"/>
  <c r="BM2113" i="17"/>
  <c r="BM2107" i="17"/>
  <c r="BM2101" i="17"/>
  <c r="BM2095" i="17"/>
  <c r="BM2089" i="17"/>
  <c r="BM2083" i="17"/>
  <c r="BM2077" i="17"/>
  <c r="BM2071" i="17"/>
  <c r="BM2065" i="17"/>
  <c r="BM2059" i="17"/>
  <c r="BM2053" i="17"/>
  <c r="BM2047" i="17"/>
  <c r="BM2041" i="17"/>
  <c r="BM2035" i="17"/>
  <c r="BM2029" i="17"/>
  <c r="BM2023" i="17"/>
  <c r="BM2017" i="17"/>
  <c r="BM2011" i="17"/>
  <c r="BM2005" i="17"/>
  <c r="BM1999" i="17"/>
  <c r="BM1993" i="17"/>
  <c r="BM1987" i="17"/>
  <c r="BM1981" i="17"/>
  <c r="BM1975" i="17"/>
  <c r="BM1969" i="17"/>
  <c r="BM1963" i="17"/>
  <c r="BM1957" i="17"/>
  <c r="BM1951" i="17"/>
  <c r="BM1945" i="17"/>
  <c r="BM1939" i="17"/>
  <c r="BM1933" i="17"/>
  <c r="BM1927" i="17"/>
  <c r="BM1921" i="17"/>
  <c r="BM1915" i="17"/>
  <c r="BM1909" i="17"/>
  <c r="BM1903" i="17"/>
  <c r="BM1897" i="17"/>
  <c r="BM1891" i="17"/>
  <c r="BM1885" i="17"/>
  <c r="BM1879" i="17"/>
  <c r="BM1873" i="17"/>
  <c r="BM1867" i="17"/>
  <c r="BM1861" i="17"/>
  <c r="BM1855" i="17"/>
  <c r="BM1849" i="17"/>
  <c r="BM1843" i="17"/>
  <c r="BM1837" i="17"/>
  <c r="BM1831" i="17"/>
  <c r="BM1825" i="17"/>
  <c r="BM1819" i="17"/>
  <c r="BM1813" i="17"/>
  <c r="BM1807" i="17"/>
  <c r="BM1801" i="17"/>
  <c r="BM1795" i="17"/>
  <c r="BM1789" i="17"/>
  <c r="BM1783" i="17"/>
  <c r="BM1777" i="17"/>
  <c r="BM1771" i="17"/>
  <c r="BM1765" i="17"/>
  <c r="BM1759" i="17"/>
  <c r="BM1753" i="17"/>
  <c r="BM1747" i="17"/>
  <c r="BM1741" i="17"/>
  <c r="BM1735" i="17"/>
  <c r="BM1729" i="17"/>
  <c r="BM1723" i="17"/>
  <c r="BM1717" i="17"/>
  <c r="BM1711" i="17"/>
  <c r="BM1705" i="17"/>
  <c r="BM1699" i="17"/>
  <c r="BM1693" i="17"/>
  <c r="BM1687" i="17"/>
  <c r="BM1681" i="17"/>
  <c r="BM1675" i="17"/>
  <c r="BM1669" i="17"/>
  <c r="BM1663" i="17"/>
  <c r="BM1657" i="17"/>
  <c r="BM1651" i="17"/>
  <c r="BM1645" i="17"/>
  <c r="BM1639" i="17"/>
  <c r="BM1633" i="17"/>
  <c r="BM1627" i="17"/>
  <c r="BM1621" i="17"/>
  <c r="BM1615" i="17"/>
  <c r="BM1609" i="17"/>
  <c r="BM1603" i="17"/>
  <c r="BM1597" i="17"/>
  <c r="BM1591" i="17"/>
  <c r="BM1585" i="17"/>
  <c r="BM1579" i="17"/>
  <c r="BM1573" i="17"/>
  <c r="BM1567" i="17"/>
  <c r="BM1561" i="17"/>
  <c r="BM1555" i="17"/>
  <c r="BM1549" i="17"/>
  <c r="BM1543" i="17"/>
  <c r="BM1537" i="17"/>
  <c r="BM1531" i="17"/>
  <c r="BM1525" i="17"/>
  <c r="BM1519" i="17"/>
  <c r="BM1513" i="17"/>
  <c r="BM1507" i="17"/>
  <c r="BM1501" i="17"/>
  <c r="BM1495" i="17"/>
  <c r="BM1489" i="17"/>
  <c r="BM1483" i="17"/>
  <c r="BM1477" i="17"/>
  <c r="BM1471" i="17"/>
  <c r="BM1465" i="17"/>
  <c r="BM1459" i="17"/>
  <c r="BM1453" i="17"/>
  <c r="BM1447" i="17"/>
  <c r="BM1441" i="17"/>
  <c r="BM1435" i="17"/>
  <c r="BM1429" i="17"/>
  <c r="BM1423" i="17"/>
  <c r="BM1417" i="17"/>
  <c r="BM1411" i="17"/>
  <c r="BM1405" i="17"/>
  <c r="BM1399" i="17"/>
  <c r="BM1393" i="17"/>
  <c r="BM1387" i="17"/>
  <c r="BM1381" i="17"/>
  <c r="BM1375" i="17"/>
  <c r="BM1369" i="17"/>
  <c r="BM1363" i="17"/>
  <c r="BM1357" i="17"/>
  <c r="BM1351" i="17"/>
  <c r="BM1345" i="17"/>
  <c r="BM1339" i="17"/>
  <c r="BM1333" i="17"/>
  <c r="BM1327" i="17"/>
  <c r="BM1321" i="17"/>
  <c r="BM1315" i="17"/>
  <c r="BM1309" i="17"/>
  <c r="BM1303" i="17"/>
  <c r="BM1297" i="17"/>
  <c r="BM1291" i="17"/>
  <c r="BM1285" i="17"/>
  <c r="BM1279" i="17"/>
  <c r="BM1273" i="17"/>
  <c r="BM1267" i="17"/>
  <c r="BM1261" i="17"/>
  <c r="BM1255" i="17"/>
  <c r="BM1249" i="17"/>
  <c r="BM1243" i="17"/>
  <c r="BM1237" i="17"/>
  <c r="BM1231" i="17"/>
  <c r="BM1225" i="17"/>
  <c r="BM1219" i="17"/>
  <c r="BM1213" i="17"/>
  <c r="BM1207" i="17"/>
  <c r="BM1201" i="17"/>
  <c r="BM1195" i="17"/>
  <c r="BM1189" i="17"/>
  <c r="BM1183" i="17"/>
  <c r="BM1177" i="17"/>
  <c r="BM1171" i="17"/>
  <c r="BM1165" i="17"/>
  <c r="BM1159" i="17"/>
  <c r="BM1153" i="17"/>
  <c r="BM1147" i="17"/>
  <c r="BM1141" i="17"/>
  <c r="BM1135" i="17"/>
  <c r="BM1129" i="17"/>
  <c r="BM1123" i="17"/>
  <c r="BM1117" i="17"/>
  <c r="BM1111" i="17"/>
  <c r="BM1105" i="17"/>
  <c r="BM1099" i="17"/>
  <c r="BM1093" i="17"/>
  <c r="BM1087" i="17"/>
  <c r="BM1081" i="17"/>
  <c r="BM1075" i="17"/>
  <c r="BM5895" i="17"/>
  <c r="BM5166" i="17"/>
  <c r="BM4780" i="17"/>
  <c r="BM4186" i="17"/>
  <c r="BM4079" i="17"/>
  <c r="BM3981" i="17"/>
  <c r="BM3885" i="17"/>
  <c r="BM3789" i="17"/>
  <c r="BM3628" i="17"/>
  <c r="BM3521" i="17"/>
  <c r="BM3420" i="17"/>
  <c r="BM3372" i="17"/>
  <c r="BM3324" i="17"/>
  <c r="BM3276" i="17"/>
  <c r="BM3228" i="17"/>
  <c r="BM3180" i="17"/>
  <c r="BM3137" i="17"/>
  <c r="BM3101" i="17"/>
  <c r="BM3068" i="17"/>
  <c r="BM3037" i="17"/>
  <c r="BM3010" i="17"/>
  <c r="BM2984" i="17"/>
  <c r="BM2879" i="17"/>
  <c r="BM2855" i="17"/>
  <c r="BM2831" i="17"/>
  <c r="BM2807" i="17"/>
  <c r="BM2783" i="17"/>
  <c r="BM2759" i="17"/>
  <c r="BM2735" i="17"/>
  <c r="BM2711" i="17"/>
  <c r="BM2687" i="17"/>
  <c r="BM2650" i="17"/>
  <c r="BM2597" i="17"/>
  <c r="BM2585" i="17"/>
  <c r="BM2525" i="17"/>
  <c r="BM2501" i="17"/>
  <c r="BM2478" i="17"/>
  <c r="BM2471" i="17"/>
  <c r="BM2458" i="17"/>
  <c r="BM2438" i="17"/>
  <c r="BM2425" i="17"/>
  <c r="BM2412" i="17"/>
  <c r="BM2399" i="17"/>
  <c r="BM2386" i="17"/>
  <c r="BM2366" i="17"/>
  <c r="BM2353" i="17"/>
  <c r="BM2340" i="17"/>
  <c r="BM2327" i="17"/>
  <c r="BM2314" i="17"/>
  <c r="BM2294" i="17"/>
  <c r="BM2281" i="17"/>
  <c r="BM5140" i="17"/>
  <c r="BM4759" i="17"/>
  <c r="BM3975" i="17"/>
  <c r="BM3879" i="17"/>
  <c r="BM3783" i="17"/>
  <c r="BM3691" i="17"/>
  <c r="BM3570" i="17"/>
  <c r="BM3417" i="17"/>
  <c r="BM3369" i="17"/>
  <c r="BM3321" i="17"/>
  <c r="BM3273" i="17"/>
  <c r="BM3225" i="17"/>
  <c r="BM3177" i="17"/>
  <c r="BM3135" i="17"/>
  <c r="BM3099" i="17"/>
  <c r="BM3036" i="17"/>
  <c r="BM2957" i="17"/>
  <c r="BM2931" i="17"/>
  <c r="BM2905" i="17"/>
  <c r="BM2609" i="17"/>
  <c r="BM2554" i="17"/>
  <c r="BM2543" i="17"/>
  <c r="BM2534" i="17"/>
  <c r="BM2509" i="17"/>
  <c r="BM2485" i="17"/>
  <c r="BM2464" i="17"/>
  <c r="BM2444" i="17"/>
  <c r="BM2431" i="17"/>
  <c r="BM2418" i="17"/>
  <c r="BM2405" i="17"/>
  <c r="BM2392" i="17"/>
  <c r="BM2372" i="17"/>
  <c r="BM2359" i="17"/>
  <c r="BM2346" i="17"/>
  <c r="BM2333" i="17"/>
  <c r="BM2320" i="17"/>
  <c r="BM2300" i="17"/>
  <c r="BM2287" i="17"/>
  <c r="BM2274" i="17"/>
  <c r="BM2268" i="17"/>
  <c r="BM2262" i="17"/>
  <c r="BM2256" i="17"/>
  <c r="BM2250" i="17"/>
  <c r="BM2244" i="17"/>
  <c r="BM2238" i="17"/>
  <c r="BM2232" i="17"/>
  <c r="BM2226" i="17"/>
  <c r="BM2220" i="17"/>
  <c r="BM2214" i="17"/>
  <c r="BM2208" i="17"/>
  <c r="BM2202" i="17"/>
  <c r="BM2196" i="17"/>
  <c r="BM2190" i="17"/>
  <c r="BM2184" i="17"/>
  <c r="BM2178" i="17"/>
  <c r="BM2172" i="17"/>
  <c r="BM2166" i="17"/>
  <c r="BM2160" i="17"/>
  <c r="BM2154" i="17"/>
  <c r="BM2148" i="17"/>
  <c r="BM2142" i="17"/>
  <c r="BM2136" i="17"/>
  <c r="BM2130" i="17"/>
  <c r="BM2124" i="17"/>
  <c r="BM2118" i="17"/>
  <c r="BM2112" i="17"/>
  <c r="BM2106" i="17"/>
  <c r="BM2100" i="17"/>
  <c r="BM2094" i="17"/>
  <c r="BM2088" i="17"/>
  <c r="BM2082" i="17"/>
  <c r="BM2076" i="17"/>
  <c r="BM2070" i="17"/>
  <c r="BM2064" i="17"/>
  <c r="BM2058" i="17"/>
  <c r="BM2052" i="17"/>
  <c r="BM2046" i="17"/>
  <c r="BM2040" i="17"/>
  <c r="BM2034" i="17"/>
  <c r="BM2028" i="17"/>
  <c r="BM2022" i="17"/>
  <c r="BM2016" i="17"/>
  <c r="BM2010" i="17"/>
  <c r="BM2004" i="17"/>
  <c r="BM1998" i="17"/>
  <c r="BM1992" i="17"/>
  <c r="BM1986" i="17"/>
  <c r="BM1980" i="17"/>
  <c r="BM1974" i="17"/>
  <c r="BM1968" i="17"/>
  <c r="BM1962" i="17"/>
  <c r="BM1956" i="17"/>
  <c r="BM1950" i="17"/>
  <c r="BM1944" i="17"/>
  <c r="BM1938" i="17"/>
  <c r="BM1932" i="17"/>
  <c r="BM1926" i="17"/>
  <c r="BM1920" i="17"/>
  <c r="BM1914" i="17"/>
  <c r="BM1908" i="17"/>
  <c r="BM1902" i="17"/>
  <c r="BM1896" i="17"/>
  <c r="BM1890" i="17"/>
  <c r="BM1884" i="17"/>
  <c r="BM1878" i="17"/>
  <c r="BM1872" i="17"/>
  <c r="BM1866" i="17"/>
  <c r="BM1860" i="17"/>
  <c r="BM1854" i="17"/>
  <c r="BM1848" i="17"/>
  <c r="BM1842" i="17"/>
  <c r="BM1836" i="17"/>
  <c r="BM1830" i="17"/>
  <c r="BM1824" i="17"/>
  <c r="BM1818" i="17"/>
  <c r="BM1812" i="17"/>
  <c r="BM1806" i="17"/>
  <c r="BM1800" i="17"/>
  <c r="BM1794" i="17"/>
  <c r="BM1788" i="17"/>
  <c r="BM1782" i="17"/>
  <c r="BM1776" i="17"/>
  <c r="BM1770" i="17"/>
  <c r="BM1764" i="17"/>
  <c r="BM1758" i="17"/>
  <c r="BM1752" i="17"/>
  <c r="BM1746" i="17"/>
  <c r="BM1740" i="17"/>
  <c r="BM1734" i="17"/>
  <c r="BM1728" i="17"/>
  <c r="BM1722" i="17"/>
  <c r="BM1716" i="17"/>
  <c r="BM1710" i="17"/>
  <c r="BM1704" i="17"/>
  <c r="BM1698" i="17"/>
  <c r="BM1692" i="17"/>
  <c r="BM1686" i="17"/>
  <c r="BM1680" i="17"/>
  <c r="BM1674" i="17"/>
  <c r="BM1668" i="17"/>
  <c r="BM1662" i="17"/>
  <c r="BM1656" i="17"/>
  <c r="BM1650" i="17"/>
  <c r="BM1644" i="17"/>
  <c r="BM1638" i="17"/>
  <c r="BM1632" i="17"/>
  <c r="BM1626" i="17"/>
  <c r="BM1620" i="17"/>
  <c r="BM1614" i="17"/>
  <c r="BM1608" i="17"/>
  <c r="BM1602" i="17"/>
  <c r="BM1596" i="17"/>
  <c r="BM1590" i="17"/>
  <c r="BM1584" i="17"/>
  <c r="BM1578" i="17"/>
  <c r="BM1572" i="17"/>
  <c r="BM1566" i="17"/>
  <c r="BM1560" i="17"/>
  <c r="BM1554" i="17"/>
  <c r="BM1548" i="17"/>
  <c r="BM1542" i="17"/>
  <c r="BM1536" i="17"/>
  <c r="BM1530" i="17"/>
  <c r="BM1524" i="17"/>
  <c r="BM1518" i="17"/>
  <c r="BM1512" i="17"/>
  <c r="BM1506" i="17"/>
  <c r="BM1500" i="17"/>
  <c r="BM1494" i="17"/>
  <c r="BM1488" i="17"/>
  <c r="BM1482" i="17"/>
  <c r="BM1476" i="17"/>
  <c r="BM1470" i="17"/>
  <c r="BM1464" i="17"/>
  <c r="BM1458" i="17"/>
  <c r="BM1452" i="17"/>
  <c r="BM1446" i="17"/>
  <c r="BM1440" i="17"/>
  <c r="BM1434" i="17"/>
  <c r="BM1428" i="17"/>
  <c r="BM1422" i="17"/>
  <c r="BM1416" i="17"/>
  <c r="BM1410" i="17"/>
  <c r="BM1404" i="17"/>
  <c r="BM1398" i="17"/>
  <c r="BM1392" i="17"/>
  <c r="BM1386" i="17"/>
  <c r="BM1380" i="17"/>
  <c r="BM1374" i="17"/>
  <c r="BM1368" i="17"/>
  <c r="BM1362" i="17"/>
  <c r="BM1356" i="17"/>
  <c r="BM1350" i="17"/>
  <c r="BM1344" i="17"/>
  <c r="BM1338" i="17"/>
  <c r="BM1332" i="17"/>
  <c r="BM1326" i="17"/>
  <c r="BM1320" i="17"/>
  <c r="BM1314" i="17"/>
  <c r="BM1308" i="17"/>
  <c r="BM1302" i="17"/>
  <c r="BM1296" i="17"/>
  <c r="BM1290" i="17"/>
  <c r="BM1284" i="17"/>
  <c r="BM1278" i="17"/>
  <c r="BM1272" i="17"/>
  <c r="BM1266" i="17"/>
  <c r="BM1260" i="17"/>
  <c r="BM1254" i="17"/>
  <c r="BM1248" i="17"/>
  <c r="BM1242" i="17"/>
  <c r="BM1236" i="17"/>
  <c r="BM1230" i="17"/>
  <c r="BM1224" i="17"/>
  <c r="BM1218" i="17"/>
  <c r="BM1212" i="17"/>
  <c r="BM1206" i="17"/>
  <c r="BM1200" i="17"/>
  <c r="BM1194" i="17"/>
  <c r="BM1188" i="17"/>
  <c r="BM1182" i="17"/>
  <c r="BM1176" i="17"/>
  <c r="BM1170" i="17"/>
  <c r="BM1164" i="17"/>
  <c r="BM1158" i="17"/>
  <c r="BM1152" i="17"/>
  <c r="BM1146" i="17"/>
  <c r="BM1140" i="17"/>
  <c r="BM1134" i="17"/>
  <c r="BM1128" i="17"/>
  <c r="BM1122" i="17"/>
  <c r="BM1116" i="17"/>
  <c r="BM1110" i="17"/>
  <c r="BM1104" i="17"/>
  <c r="BM1098" i="17"/>
  <c r="BM1092" i="17"/>
  <c r="BM1086" i="17"/>
  <c r="BM1080" i="17"/>
  <c r="BM1074" i="17"/>
  <c r="BM1068" i="17"/>
  <c r="BM1062" i="17"/>
  <c r="BM1056" i="17"/>
  <c r="BM1050" i="17"/>
  <c r="BM1044" i="17"/>
  <c r="BM1038" i="17"/>
  <c r="BM1032" i="17"/>
  <c r="BM1026" i="17"/>
  <c r="BM1020" i="17"/>
  <c r="BM1014" i="17"/>
  <c r="BM1008" i="17"/>
  <c r="BM1002" i="17"/>
  <c r="BM996" i="17"/>
  <c r="BM990" i="17"/>
  <c r="BM984" i="17"/>
  <c r="BM978" i="17"/>
  <c r="BM972" i="17"/>
  <c r="BM966" i="17"/>
  <c r="BM960" i="17"/>
  <c r="BM954" i="17"/>
  <c r="BM948" i="17"/>
  <c r="BM942" i="17"/>
  <c r="BM936" i="17"/>
  <c r="BM4948" i="17"/>
  <c r="BM4125" i="17"/>
  <c r="BM4023" i="17"/>
  <c r="BM3927" i="17"/>
  <c r="BM3831" i="17"/>
  <c r="BM3735" i="17"/>
  <c r="BM3656" i="17"/>
  <c r="BM3596" i="17"/>
  <c r="BM3544" i="17"/>
  <c r="BM3441" i="17"/>
  <c r="BM3393" i="17"/>
  <c r="BM3345" i="17"/>
  <c r="BM3297" i="17"/>
  <c r="BM3249" i="17"/>
  <c r="BM3201" i="17"/>
  <c r="BM3157" i="17"/>
  <c r="BM3117" i="17"/>
  <c r="BM3051" i="17"/>
  <c r="BM2970" i="17"/>
  <c r="BM2944" i="17"/>
  <c r="BM2918" i="17"/>
  <c r="BM2675" i="17"/>
  <c r="BM2615" i="17"/>
  <c r="BM2590" i="17"/>
  <c r="BM2579" i="17"/>
  <c r="BM2521" i="17"/>
  <c r="BM2497" i="17"/>
  <c r="BM2474" i="17"/>
  <c r="BM2467" i="17"/>
  <c r="BM2454" i="17"/>
  <c r="BM2441" i="17"/>
  <c r="BM2428" i="17"/>
  <c r="BM2408" i="17"/>
  <c r="BM2395" i="17"/>
  <c r="BM2382" i="17"/>
  <c r="BM2369" i="17"/>
  <c r="BM2356" i="17"/>
  <c r="BM2336" i="17"/>
  <c r="BM2323" i="17"/>
  <c r="BM2310" i="17"/>
  <c r="BM2297" i="17"/>
  <c r="BM2284" i="17"/>
  <c r="BM2271" i="17"/>
  <c r="BM2265" i="17"/>
  <c r="BM2259" i="17"/>
  <c r="BM2253" i="17"/>
  <c r="BM2247" i="17"/>
  <c r="BM2241" i="17"/>
  <c r="BM2235" i="17"/>
  <c r="BM2229" i="17"/>
  <c r="BM2223" i="17"/>
  <c r="BM2217" i="17"/>
  <c r="BM2211" i="17"/>
  <c r="BM2205" i="17"/>
  <c r="BM2199" i="17"/>
  <c r="BM2193" i="17"/>
  <c r="BM2187" i="17"/>
  <c r="BM2181" i="17"/>
  <c r="BM2175" i="17"/>
  <c r="BM2169" i="17"/>
  <c r="BM2163" i="17"/>
  <c r="BM2157" i="17"/>
  <c r="BM2151" i="17"/>
  <c r="BM2145" i="17"/>
  <c r="BM2139" i="17"/>
  <c r="BM2133" i="17"/>
  <c r="BM2127" i="17"/>
  <c r="BM2121" i="17"/>
  <c r="BM2115" i="17"/>
  <c r="BM2109" i="17"/>
  <c r="BM2103" i="17"/>
  <c r="BM2097" i="17"/>
  <c r="BM2091" i="17"/>
  <c r="BM2085" i="17"/>
  <c r="BM2079" i="17"/>
  <c r="BM2073" i="17"/>
  <c r="BM2067" i="17"/>
  <c r="BM2061" i="17"/>
  <c r="BM2055" i="17"/>
  <c r="BM2049" i="17"/>
  <c r="BM2043" i="17"/>
  <c r="BM2037" i="17"/>
  <c r="BM2031" i="17"/>
  <c r="BM2025" i="17"/>
  <c r="BM2019" i="17"/>
  <c r="BM2013" i="17"/>
  <c r="BM2007" i="17"/>
  <c r="BM2001" i="17"/>
  <c r="BM1995" i="17"/>
  <c r="BM1989" i="17"/>
  <c r="BM1983" i="17"/>
  <c r="BM1977" i="17"/>
  <c r="BM1971" i="17"/>
  <c r="BM1965" i="17"/>
  <c r="BM1959" i="17"/>
  <c r="BM1953" i="17"/>
  <c r="BM1947" i="17"/>
  <c r="BM1941" i="17"/>
  <c r="BM1935" i="17"/>
  <c r="BM1929" i="17"/>
  <c r="BM1923" i="17"/>
  <c r="BM1917" i="17"/>
  <c r="BM1911" i="17"/>
  <c r="BM1905" i="17"/>
  <c r="BM1899" i="17"/>
  <c r="BM1893" i="17"/>
  <c r="BM1887" i="17"/>
  <c r="BM1881" i="17"/>
  <c r="BM1875" i="17"/>
  <c r="BM1869" i="17"/>
  <c r="BM1863" i="17"/>
  <c r="BM1857" i="17"/>
  <c r="BM1851" i="17"/>
  <c r="BM1845" i="17"/>
  <c r="BM1839" i="17"/>
  <c r="BM1833" i="17"/>
  <c r="BM1827" i="17"/>
  <c r="BM1821" i="17"/>
  <c r="BM1815" i="17"/>
  <c r="BM1809" i="17"/>
  <c r="BM1803" i="17"/>
  <c r="BM1797" i="17"/>
  <c r="BM1791" i="17"/>
  <c r="BM1785" i="17"/>
  <c r="BM1779" i="17"/>
  <c r="BM1773" i="17"/>
  <c r="BM1767" i="17"/>
  <c r="BM1761" i="17"/>
  <c r="BM1755" i="17"/>
  <c r="BM1749" i="17"/>
  <c r="BM1743" i="17"/>
  <c r="BM1737" i="17"/>
  <c r="BM1731" i="17"/>
  <c r="BM1725" i="17"/>
  <c r="BM1719" i="17"/>
  <c r="BM1713" i="17"/>
  <c r="BM1707" i="17"/>
  <c r="BM1701" i="17"/>
  <c r="BM1695" i="17"/>
  <c r="BM1689" i="17"/>
  <c r="BM1683" i="17"/>
  <c r="BM1677" i="17"/>
  <c r="BM1671" i="17"/>
  <c r="BM1665" i="17"/>
  <c r="BM1659" i="17"/>
  <c r="BM1653" i="17"/>
  <c r="BM1647" i="17"/>
  <c r="BM1641" i="17"/>
  <c r="BM1635" i="17"/>
  <c r="BM1629" i="17"/>
  <c r="BM1623" i="17"/>
  <c r="BM1617" i="17"/>
  <c r="BM1611" i="17"/>
  <c r="BM1605" i="17"/>
  <c r="BM1599" i="17"/>
  <c r="BM1593" i="17"/>
  <c r="BM1587" i="17"/>
  <c r="BM1581" i="17"/>
  <c r="BM1575" i="17"/>
  <c r="BM1569" i="17"/>
  <c r="BM1563" i="17"/>
  <c r="BM1557" i="17"/>
  <c r="BM1551" i="17"/>
  <c r="BM1545" i="17"/>
  <c r="BM1539" i="17"/>
  <c r="BM1533" i="17"/>
  <c r="BM1527" i="17"/>
  <c r="BM1521" i="17"/>
  <c r="BM1515" i="17"/>
  <c r="BM1509" i="17"/>
  <c r="BM1503" i="17"/>
  <c r="BM1497" i="17"/>
  <c r="BM1491" i="17"/>
  <c r="BM1485" i="17"/>
  <c r="BM1479" i="17"/>
  <c r="BM1473" i="17"/>
  <c r="BM1467" i="17"/>
  <c r="BM1461" i="17"/>
  <c r="BM1455" i="17"/>
  <c r="BM1449" i="17"/>
  <c r="BM1443" i="17"/>
  <c r="BM1437" i="17"/>
  <c r="BM1431" i="17"/>
  <c r="BM1425" i="17"/>
  <c r="BM1419" i="17"/>
  <c r="BM1413" i="17"/>
  <c r="BM1407" i="17"/>
  <c r="BM1401" i="17"/>
  <c r="BM1395" i="17"/>
  <c r="BM1389" i="17"/>
  <c r="BM1383" i="17"/>
  <c r="BM1377" i="17"/>
  <c r="BM1371" i="17"/>
  <c r="BM1365" i="17"/>
  <c r="BM1359" i="17"/>
  <c r="BM1353" i="17"/>
  <c r="BM1347" i="17"/>
  <c r="BM1341" i="17"/>
  <c r="BM1335" i="17"/>
  <c r="BM1329" i="17"/>
  <c r="BM1323" i="17"/>
  <c r="BM1317" i="17"/>
  <c r="BM1311" i="17"/>
  <c r="BM1305" i="17"/>
  <c r="BM1299" i="17"/>
  <c r="BM1293" i="17"/>
  <c r="BM1287" i="17"/>
  <c r="BM1281" i="17"/>
  <c r="BM1275" i="17"/>
  <c r="BM1269" i="17"/>
  <c r="BM1263" i="17"/>
  <c r="BM1257" i="17"/>
  <c r="BM1251" i="17"/>
  <c r="BM1245" i="17"/>
  <c r="BM1239" i="17"/>
  <c r="BM1233" i="17"/>
  <c r="BM1227" i="17"/>
  <c r="BM1221" i="17"/>
  <c r="BM1215" i="17"/>
  <c r="BM1209" i="17"/>
  <c r="BM1203" i="17"/>
  <c r="BM1197" i="17"/>
  <c r="BM1191" i="17"/>
  <c r="BM1185" i="17"/>
  <c r="BM1179" i="17"/>
  <c r="BM1173" i="17"/>
  <c r="BM1167" i="17"/>
  <c r="BM1161" i="17"/>
  <c r="BM1155" i="17"/>
  <c r="BM1149" i="17"/>
  <c r="BM1143" i="17"/>
  <c r="BM1137" i="17"/>
  <c r="BM1131" i="17"/>
  <c r="BM1125" i="17"/>
  <c r="BM1119" i="17"/>
  <c r="BM1113" i="17"/>
  <c r="BM1107" i="17"/>
  <c r="BM1101" i="17"/>
  <c r="BM1095" i="17"/>
  <c r="BM1089" i="17"/>
  <c r="BM1083" i="17"/>
  <c r="BM1077" i="17"/>
  <c r="BM1071" i="17"/>
  <c r="BM1065" i="17"/>
  <c r="BM1059" i="17"/>
  <c r="BM1053" i="17"/>
  <c r="BM1047" i="17"/>
  <c r="BM1041" i="17"/>
  <c r="BM1035" i="17"/>
  <c r="BM1029" i="17"/>
  <c r="BM1023" i="17"/>
  <c r="BM1017" i="17"/>
  <c r="BM1011" i="17"/>
  <c r="BM1005" i="17"/>
  <c r="BM999" i="17"/>
  <c r="BM993" i="17"/>
  <c r="BM987" i="17"/>
  <c r="BM981" i="17"/>
  <c r="BM975" i="17"/>
  <c r="BM969" i="17"/>
  <c r="BM963" i="17"/>
  <c r="BM957" i="17"/>
  <c r="BM951" i="17"/>
  <c r="BM945" i="17"/>
  <c r="BM939" i="17"/>
  <c r="BM933" i="17"/>
  <c r="BM927" i="17"/>
  <c r="BM921" i="17"/>
  <c r="BM915" i="17"/>
  <c r="BM909" i="17"/>
  <c r="BM903" i="17"/>
  <c r="BM897" i="17"/>
  <c r="BM891" i="17"/>
  <c r="BM885" i="17"/>
  <c r="BM879" i="17"/>
  <c r="BM873" i="17"/>
  <c r="BM867" i="17"/>
  <c r="BM861" i="17"/>
  <c r="BM855" i="17"/>
  <c r="BM849" i="17"/>
  <c r="BM843" i="17"/>
  <c r="BM837" i="17"/>
  <c r="BM831" i="17"/>
  <c r="BM825" i="17"/>
  <c r="BM819" i="17"/>
  <c r="BM813" i="17"/>
  <c r="BM807" i="17"/>
  <c r="BM801" i="17"/>
  <c r="BM795" i="17"/>
  <c r="BM789" i="17"/>
  <c r="BM783" i="17"/>
  <c r="BM777" i="17"/>
  <c r="BM771" i="17"/>
  <c r="BM765" i="17"/>
  <c r="BM759" i="17"/>
  <c r="BM4947" i="17"/>
  <c r="BM3926" i="17"/>
  <c r="BM3734" i="17"/>
  <c r="BM3491" i="17"/>
  <c r="BM2996" i="17"/>
  <c r="BM2891" i="17"/>
  <c r="BM2842" i="17"/>
  <c r="BM2794" i="17"/>
  <c r="BM2746" i="17"/>
  <c r="BM2698" i="17"/>
  <c r="BM2627" i="17"/>
  <c r="BM2602" i="17"/>
  <c r="BM2537" i="17"/>
  <c r="BM2504" i="17"/>
  <c r="BM2488" i="17"/>
  <c r="BM2460" i="17"/>
  <c r="BM2447" i="17"/>
  <c r="BM2434" i="17"/>
  <c r="BM2342" i="17"/>
  <c r="BM2329" i="17"/>
  <c r="BM2316" i="17"/>
  <c r="BM2303" i="17"/>
  <c r="BM2290" i="17"/>
  <c r="BM1156" i="17"/>
  <c r="BM1145" i="17"/>
  <c r="BM1069" i="17"/>
  <c r="BM1045" i="17"/>
  <c r="BM1021" i="17"/>
  <c r="BM997" i="17"/>
  <c r="BM973" i="17"/>
  <c r="BM949" i="17"/>
  <c r="BM919" i="17"/>
  <c r="BM906" i="17"/>
  <c r="BM893" i="17"/>
  <c r="BM880" i="17"/>
  <c r="BM860" i="17"/>
  <c r="BM847" i="17"/>
  <c r="BM834" i="17"/>
  <c r="BM821" i="17"/>
  <c r="BM808" i="17"/>
  <c r="BM788" i="17"/>
  <c r="BM775" i="17"/>
  <c r="BM762" i="17"/>
  <c r="BM4756" i="17"/>
  <c r="BM3878" i="17"/>
  <c r="BM3689" i="17"/>
  <c r="BM3465" i="17"/>
  <c r="BM2983" i="17"/>
  <c r="BM2878" i="17"/>
  <c r="BM2830" i="17"/>
  <c r="BM2782" i="17"/>
  <c r="BM2734" i="17"/>
  <c r="BM2686" i="17"/>
  <c r="BM2621" i="17"/>
  <c r="BM2596" i="17"/>
  <c r="BM2573" i="17"/>
  <c r="BM2516" i="17"/>
  <c r="BM2500" i="17"/>
  <c r="BM2484" i="17"/>
  <c r="BM2470" i="17"/>
  <c r="BM2378" i="17"/>
  <c r="BM2365" i="17"/>
  <c r="BM2352" i="17"/>
  <c r="BM2339" i="17"/>
  <c r="BM2326" i="17"/>
  <c r="BM1186" i="17"/>
  <c r="BM1175" i="17"/>
  <c r="BM1114" i="17"/>
  <c r="BM1103" i="17"/>
  <c r="BM1085" i="17"/>
  <c r="BM1060" i="17"/>
  <c r="BM1052" i="17"/>
  <c r="BM1036" i="17"/>
  <c r="BM1028" i="17"/>
  <c r="BM1012" i="17"/>
  <c r="BM1004" i="17"/>
  <c r="BM988" i="17"/>
  <c r="BM980" i="17"/>
  <c r="BM964" i="17"/>
  <c r="BM956" i="17"/>
  <c r="BM940" i="17"/>
  <c r="BM932" i="17"/>
  <c r="BM925" i="17"/>
  <c r="BM912" i="17"/>
  <c r="BM899" i="17"/>
  <c r="BM886" i="17"/>
  <c r="BM866" i="17"/>
  <c r="BM853" i="17"/>
  <c r="BM840" i="17"/>
  <c r="BM827" i="17"/>
  <c r="BM814" i="17"/>
  <c r="BM794" i="17"/>
  <c r="BM781" i="17"/>
  <c r="BM768" i="17"/>
  <c r="BM755" i="17"/>
  <c r="BM749" i="17"/>
  <c r="BM743" i="17"/>
  <c r="BM737" i="17"/>
  <c r="BM731" i="17"/>
  <c r="BM725" i="17"/>
  <c r="BM719" i="17"/>
  <c r="BM713" i="17"/>
  <c r="BM707" i="17"/>
  <c r="BM701" i="17"/>
  <c r="BM695" i="17"/>
  <c r="BM689" i="17"/>
  <c r="BM683" i="17"/>
  <c r="BM677" i="17"/>
  <c r="BM671" i="17"/>
  <c r="BM665" i="17"/>
  <c r="BM659" i="17"/>
  <c r="BM653" i="17"/>
  <c r="BM647" i="17"/>
  <c r="BM641" i="17"/>
  <c r="BM635" i="17"/>
  <c r="BM629" i="17"/>
  <c r="BM623" i="17"/>
  <c r="BM617" i="17"/>
  <c r="BM611" i="17"/>
  <c r="BM605" i="17"/>
  <c r="BM599" i="17"/>
  <c r="BM593" i="17"/>
  <c r="BM587" i="17"/>
  <c r="BM581" i="17"/>
  <c r="BM575" i="17"/>
  <c r="BM569" i="17"/>
  <c r="BM563" i="17"/>
  <c r="BM557" i="17"/>
  <c r="BM551" i="17"/>
  <c r="BM545" i="17"/>
  <c r="BM539" i="17"/>
  <c r="BM533" i="17"/>
  <c r="BM527" i="17"/>
  <c r="BM521" i="17"/>
  <c r="BM515" i="17"/>
  <c r="BM509" i="17"/>
  <c r="BM503" i="17"/>
  <c r="BM497" i="17"/>
  <c r="BM491" i="17"/>
  <c r="BM485" i="17"/>
  <c r="BM479" i="17"/>
  <c r="BM473" i="17"/>
  <c r="BM467" i="17"/>
  <c r="BM461" i="17"/>
  <c r="BM455" i="17"/>
  <c r="BM449" i="17"/>
  <c r="BM443" i="17"/>
  <c r="BM437" i="17"/>
  <c r="BM431" i="17"/>
  <c r="BM425" i="17"/>
  <c r="BM419" i="17"/>
  <c r="BM413" i="17"/>
  <c r="BM407" i="17"/>
  <c r="BM401" i="17"/>
  <c r="BM395" i="17"/>
  <c r="BM389" i="17"/>
  <c r="BM383" i="17"/>
  <c r="BM377" i="17"/>
  <c r="BM371" i="17"/>
  <c r="BM365" i="17"/>
  <c r="BM359" i="17"/>
  <c r="BM353" i="17"/>
  <c r="BM347" i="17"/>
  <c r="BM341" i="17"/>
  <c r="BM335" i="17"/>
  <c r="BM329" i="17"/>
  <c r="BM323" i="17"/>
  <c r="BM317" i="17"/>
  <c r="BM311" i="17"/>
  <c r="BM305" i="17"/>
  <c r="BM299" i="17"/>
  <c r="BM293" i="17"/>
  <c r="BM287" i="17"/>
  <c r="BM281" i="17"/>
  <c r="BM275" i="17"/>
  <c r="BM269" i="17"/>
  <c r="BM263" i="17"/>
  <c r="BM257" i="17"/>
  <c r="BM251" i="17"/>
  <c r="BM245" i="17"/>
  <c r="BM239" i="17"/>
  <c r="BM233" i="17"/>
  <c r="BM227" i="17"/>
  <c r="BM221" i="17"/>
  <c r="BM215" i="17"/>
  <c r="BM209" i="17"/>
  <c r="BM203" i="17"/>
  <c r="BM197" i="17"/>
  <c r="BM191" i="17"/>
  <c r="BM185" i="17"/>
  <c r="BM179" i="17"/>
  <c r="BM173" i="17"/>
  <c r="BM167" i="17"/>
  <c r="BM161" i="17"/>
  <c r="BM155" i="17"/>
  <c r="BM149" i="17"/>
  <c r="BM143" i="17"/>
  <c r="BM137" i="17"/>
  <c r="BM131" i="17"/>
  <c r="BM125" i="17"/>
  <c r="BM119" i="17"/>
  <c r="BM113" i="17"/>
  <c r="BM107" i="17"/>
  <c r="BM101" i="17"/>
  <c r="BM95" i="17"/>
  <c r="BM89" i="17"/>
  <c r="BM83" i="17"/>
  <c r="BM4747" i="17"/>
  <c r="BM4068" i="17"/>
  <c r="BM3875" i="17"/>
  <c r="BM3569" i="17"/>
  <c r="BM3464" i="17"/>
  <c r="BM3368" i="17"/>
  <c r="BM3272" i="17"/>
  <c r="BM3176" i="17"/>
  <c r="BM3098" i="17"/>
  <c r="BM3035" i="17"/>
  <c r="BM2982" i="17"/>
  <c r="BM2930" i="17"/>
  <c r="BM2456" i="17"/>
  <c r="BM2443" i="17"/>
  <c r="BM2430" i="17"/>
  <c r="BM2417" i="17"/>
  <c r="BM2404" i="17"/>
  <c r="BM2312" i="17"/>
  <c r="BM2299" i="17"/>
  <c r="BM2286" i="17"/>
  <c r="BM2273" i="17"/>
  <c r="BM2261" i="17"/>
  <c r="BM2249" i="17"/>
  <c r="BM2237" i="17"/>
  <c r="BM2225" i="17"/>
  <c r="BM2213" i="17"/>
  <c r="BM2201" i="17"/>
  <c r="BM2189" i="17"/>
  <c r="BM2177" i="17"/>
  <c r="BM2165" i="17"/>
  <c r="BM2153" i="17"/>
  <c r="BM2141" i="17"/>
  <c r="BM2129" i="17"/>
  <c r="BM2117" i="17"/>
  <c r="BM2105" i="17"/>
  <c r="BM2093" i="17"/>
  <c r="BM2081" i="17"/>
  <c r="BM2069" i="17"/>
  <c r="BM2057" i="17"/>
  <c r="BM2045" i="17"/>
  <c r="BM2033" i="17"/>
  <c r="BM2021" i="17"/>
  <c r="BM2009" i="17"/>
  <c r="BM1997" i="17"/>
  <c r="BM1985" i="17"/>
  <c r="BM1973" i="17"/>
  <c r="BM1961" i="17"/>
  <c r="BM1949" i="17"/>
  <c r="BM1937" i="17"/>
  <c r="BM1925" i="17"/>
  <c r="BM1913" i="17"/>
  <c r="BM1901" i="17"/>
  <c r="BM1889" i="17"/>
  <c r="BM1877" i="17"/>
  <c r="BM1865" i="17"/>
  <c r="BM1853" i="17"/>
  <c r="BM1841" i="17"/>
  <c r="BM1829" i="17"/>
  <c r="BM1817" i="17"/>
  <c r="BM1805" i="17"/>
  <c r="BM1793" i="17"/>
  <c r="BM1781" i="17"/>
  <c r="BM1769" i="17"/>
  <c r="BM1757" i="17"/>
  <c r="BM1745" i="17"/>
  <c r="BM1733" i="17"/>
  <c r="BM1721" i="17"/>
  <c r="BM1709" i="17"/>
  <c r="BM1697" i="17"/>
  <c r="BM1685" i="17"/>
  <c r="BM1673" i="17"/>
  <c r="BM1661" i="17"/>
  <c r="BM1649" i="17"/>
  <c r="BM1637" i="17"/>
  <c r="BM1625" i="17"/>
  <c r="BM1613" i="17"/>
  <c r="BM1601" i="17"/>
  <c r="BM1589" i="17"/>
  <c r="BM1577" i="17"/>
  <c r="BM1565" i="17"/>
  <c r="BM1553" i="17"/>
  <c r="BM1541" i="17"/>
  <c r="BM1529" i="17"/>
  <c r="BM1517" i="17"/>
  <c r="BM1505" i="17"/>
  <c r="BM1493" i="17"/>
  <c r="BM1481" i="17"/>
  <c r="BM1469" i="17"/>
  <c r="BM1457" i="17"/>
  <c r="BM1445" i="17"/>
  <c r="BM1433" i="17"/>
  <c r="BM1421" i="17"/>
  <c r="BM1409" i="17"/>
  <c r="BM1397" i="17"/>
  <c r="BM1385" i="17"/>
  <c r="BM1373" i="17"/>
  <c r="BM1361" i="17"/>
  <c r="BM1349" i="17"/>
  <c r="BM1337" i="17"/>
  <c r="BM1325" i="17"/>
  <c r="BM1313" i="17"/>
  <c r="BM1301" i="17"/>
  <c r="BM1289" i="17"/>
  <c r="BM1277" i="17"/>
  <c r="BM1265" i="17"/>
  <c r="BM1253" i="17"/>
  <c r="BM1241" i="17"/>
  <c r="BM1229" i="17"/>
  <c r="BM1217" i="17"/>
  <c r="BM1205" i="17"/>
  <c r="BM1144" i="17"/>
  <c r="BM1133" i="17"/>
  <c r="BM1094" i="17"/>
  <c r="BM1076" i="17"/>
  <c r="BM1067" i="17"/>
  <c r="BM1043" i="17"/>
  <c r="BM1019" i="17"/>
  <c r="BM995" i="17"/>
  <c r="BM971" i="17"/>
  <c r="BM947" i="17"/>
  <c r="BM918" i="17"/>
  <c r="BM905" i="17"/>
  <c r="BM892" i="17"/>
  <c r="BM872" i="17"/>
  <c r="BM859" i="17"/>
  <c r="BM846" i="17"/>
  <c r="BM833" i="17"/>
  <c r="BM820" i="17"/>
  <c r="BM800" i="17"/>
  <c r="BM787" i="17"/>
  <c r="BM774" i="17"/>
  <c r="BM761" i="17"/>
  <c r="BM4681" i="17"/>
  <c r="BM4043" i="17"/>
  <c r="BM3851" i="17"/>
  <c r="BM3556" i="17"/>
  <c r="BM3452" i="17"/>
  <c r="BM3356" i="17"/>
  <c r="BM3260" i="17"/>
  <c r="BM3090" i="17"/>
  <c r="BM3028" i="17"/>
  <c r="BM2645" i="17"/>
  <c r="BM2620" i="17"/>
  <c r="BM2572" i="17"/>
  <c r="BM2531" i="17"/>
  <c r="BM2515" i="17"/>
  <c r="BM2483" i="17"/>
  <c r="BM2390" i="17"/>
  <c r="BM2377" i="17"/>
  <c r="BM2364" i="17"/>
  <c r="BM2351" i="17"/>
  <c r="BM2338" i="17"/>
  <c r="BM1174" i="17"/>
  <c r="BM1163" i="17"/>
  <c r="BM1102" i="17"/>
  <c r="BM1084" i="17"/>
  <c r="BM1051" i="17"/>
  <c r="BM1027" i="17"/>
  <c r="BM1003" i="17"/>
  <c r="BM979" i="17"/>
  <c r="BM955" i="17"/>
  <c r="BM931" i="17"/>
  <c r="BM924" i="17"/>
  <c r="BM911" i="17"/>
  <c r="BM898" i="17"/>
  <c r="BM878" i="17"/>
  <c r="BM865" i="17"/>
  <c r="BM852" i="17"/>
  <c r="BM839" i="17"/>
  <c r="BM826" i="17"/>
  <c r="BM806" i="17"/>
  <c r="BM793" i="17"/>
  <c r="BM780" i="17"/>
  <c r="BM767" i="17"/>
  <c r="BM754" i="17"/>
  <c r="BM748" i="17"/>
  <c r="BM742" i="17"/>
  <c r="BM736" i="17"/>
  <c r="BM730" i="17"/>
  <c r="BM724" i="17"/>
  <c r="BM718" i="17"/>
  <c r="BM712" i="17"/>
  <c r="BM706" i="17"/>
  <c r="BM700" i="17"/>
  <c r="BM694" i="17"/>
  <c r="BM688" i="17"/>
  <c r="BM682" i="17"/>
  <c r="BM676" i="17"/>
  <c r="BM670" i="17"/>
  <c r="BM664" i="17"/>
  <c r="BM658" i="17"/>
  <c r="BM652" i="17"/>
  <c r="BM646" i="17"/>
  <c r="BM640" i="17"/>
  <c r="BM634" i="17"/>
  <c r="BM628" i="17"/>
  <c r="BM622" i="17"/>
  <c r="BM616" i="17"/>
  <c r="BM610" i="17"/>
  <c r="BM604" i="17"/>
  <c r="BM598" i="17"/>
  <c r="BM592" i="17"/>
  <c r="BM586" i="17"/>
  <c r="BM580" i="17"/>
  <c r="BM574" i="17"/>
  <c r="BM568" i="17"/>
  <c r="BM562" i="17"/>
  <c r="BM556" i="17"/>
  <c r="BM550" i="17"/>
  <c r="BM544" i="17"/>
  <c r="BM538" i="17"/>
  <c r="BM532" i="17"/>
  <c r="BM526" i="17"/>
  <c r="BM520" i="17"/>
  <c r="BM514" i="17"/>
  <c r="BM508" i="17"/>
  <c r="BM502" i="17"/>
  <c r="BM496" i="17"/>
  <c r="BM490" i="17"/>
  <c r="BM484" i="17"/>
  <c r="BM478" i="17"/>
  <c r="BM472" i="17"/>
  <c r="BM466" i="17"/>
  <c r="BM460" i="17"/>
  <c r="BM454" i="17"/>
  <c r="BM448" i="17"/>
  <c r="BM442" i="17"/>
  <c r="BM436" i="17"/>
  <c r="BM430" i="17"/>
  <c r="BM424" i="17"/>
  <c r="BM418" i="17"/>
  <c r="BM412" i="17"/>
  <c r="BM406" i="17"/>
  <c r="BM400" i="17"/>
  <c r="BM394" i="17"/>
  <c r="BM388" i="17"/>
  <c r="BM382" i="17"/>
  <c r="BM376" i="17"/>
  <c r="BM370" i="17"/>
  <c r="BM364" i="17"/>
  <c r="BM358" i="17"/>
  <c r="BM352" i="17"/>
  <c r="BM346" i="17"/>
  <c r="BM340" i="17"/>
  <c r="BM334" i="17"/>
  <c r="BM328" i="17"/>
  <c r="BM322" i="17"/>
  <c r="BM316" i="17"/>
  <c r="BM310" i="17"/>
  <c r="BM304" i="17"/>
  <c r="BM298" i="17"/>
  <c r="BM292" i="17"/>
  <c r="BM286" i="17"/>
  <c r="BM280" i="17"/>
  <c r="BM274" i="17"/>
  <c r="BM268" i="17"/>
  <c r="BM262" i="17"/>
  <c r="BM256" i="17"/>
  <c r="BM250" i="17"/>
  <c r="BM244" i="17"/>
  <c r="BM238" i="17"/>
  <c r="BM232" i="17"/>
  <c r="BM226" i="17"/>
  <c r="BM220" i="17"/>
  <c r="BM214" i="17"/>
  <c r="BM208" i="17"/>
  <c r="BM202" i="17"/>
  <c r="BM196" i="17"/>
  <c r="BM190" i="17"/>
  <c r="BM184" i="17"/>
  <c r="BM178" i="17"/>
  <c r="BM172" i="17"/>
  <c r="BM166" i="17"/>
  <c r="BM160" i="17"/>
  <c r="BM154" i="17"/>
  <c r="BM148" i="17"/>
  <c r="BM142" i="17"/>
  <c r="BM136" i="17"/>
  <c r="BM130" i="17"/>
  <c r="BM124" i="17"/>
  <c r="BM118" i="17"/>
  <c r="BM112" i="17"/>
  <c r="BM106" i="17"/>
  <c r="BM100" i="17"/>
  <c r="BM94" i="17"/>
  <c r="BM88" i="17"/>
  <c r="BM82" i="17"/>
  <c r="BM76" i="17"/>
  <c r="BM70" i="17"/>
  <c r="BM64" i="17"/>
  <c r="BM58" i="17"/>
  <c r="BM52" i="17"/>
  <c r="BM46" i="17"/>
  <c r="BM40" i="17"/>
  <c r="BM34" i="17"/>
  <c r="BM28" i="17"/>
  <c r="BM22" i="17"/>
  <c r="BM4676" i="17"/>
  <c r="BM4042" i="17"/>
  <c r="BM3850" i="17"/>
  <c r="BM3555" i="17"/>
  <c r="BM3451" i="17"/>
  <c r="BM3355" i="17"/>
  <c r="BM3259" i="17"/>
  <c r="BM3089" i="17"/>
  <c r="BM3027" i="17"/>
  <c r="BM2922" i="17"/>
  <c r="BM2591" i="17"/>
  <c r="BM2498" i="17"/>
  <c r="BM2468" i="17"/>
  <c r="BM2455" i="17"/>
  <c r="BM2442" i="17"/>
  <c r="BM2429" i="17"/>
  <c r="BM2416" i="17"/>
  <c r="BM2324" i="17"/>
  <c r="BM2311" i="17"/>
  <c r="BM2298" i="17"/>
  <c r="BM2285" i="17"/>
  <c r="BM2272" i="17"/>
  <c r="BM2260" i="17"/>
  <c r="BM2248" i="17"/>
  <c r="BM2236" i="17"/>
  <c r="BM2224" i="17"/>
  <c r="BM2212" i="17"/>
  <c r="BM2200" i="17"/>
  <c r="BM2188" i="17"/>
  <c r="BM2176" i="17"/>
  <c r="BM2164" i="17"/>
  <c r="BM2152" i="17"/>
  <c r="BM2140" i="17"/>
  <c r="BM2128" i="17"/>
  <c r="BM2116" i="17"/>
  <c r="BM2104" i="17"/>
  <c r="BM2092" i="17"/>
  <c r="BM2080" i="17"/>
  <c r="BM2068" i="17"/>
  <c r="BM2056" i="17"/>
  <c r="BM2044" i="17"/>
  <c r="BM2032" i="17"/>
  <c r="BM2020" i="17"/>
  <c r="BM2008" i="17"/>
  <c r="BM1996" i="17"/>
  <c r="BM1984" i="17"/>
  <c r="BM1972" i="17"/>
  <c r="BM1960" i="17"/>
  <c r="BM1948" i="17"/>
  <c r="BM1936" i="17"/>
  <c r="BM1924" i="17"/>
  <c r="BM1912" i="17"/>
  <c r="BM1900" i="17"/>
  <c r="BM1888" i="17"/>
  <c r="BM1876" i="17"/>
  <c r="BM1864" i="17"/>
  <c r="BM1852" i="17"/>
  <c r="BM1840" i="17"/>
  <c r="BM1828" i="17"/>
  <c r="BM1816" i="17"/>
  <c r="BM1804" i="17"/>
  <c r="BM1792" i="17"/>
  <c r="BM1780" i="17"/>
  <c r="BM1768" i="17"/>
  <c r="BM1756" i="17"/>
  <c r="BM1744" i="17"/>
  <c r="BM1732" i="17"/>
  <c r="BM1720" i="17"/>
  <c r="BM1708" i="17"/>
  <c r="BM1696" i="17"/>
  <c r="BM1684" i="17"/>
  <c r="BM1672" i="17"/>
  <c r="BM1660" i="17"/>
  <c r="BM1648" i="17"/>
  <c r="BM1636" i="17"/>
  <c r="BM1624" i="17"/>
  <c r="BM1612" i="17"/>
  <c r="BM1600" i="17"/>
  <c r="BM1588" i="17"/>
  <c r="BM1576" i="17"/>
  <c r="BM1564" i="17"/>
  <c r="BM1552" i="17"/>
  <c r="BM1540" i="17"/>
  <c r="BM1528" i="17"/>
  <c r="BM1516" i="17"/>
  <c r="BM1504" i="17"/>
  <c r="BM1492" i="17"/>
  <c r="BM1480" i="17"/>
  <c r="BM1468" i="17"/>
  <c r="BM1456" i="17"/>
  <c r="BM1444" i="17"/>
  <c r="BM1432" i="17"/>
  <c r="BM1420" i="17"/>
  <c r="BM1408" i="17"/>
  <c r="BM1396" i="17"/>
  <c r="BM1384" i="17"/>
  <c r="BM1372" i="17"/>
  <c r="BM1360" i="17"/>
  <c r="BM1348" i="17"/>
  <c r="BM1336" i="17"/>
  <c r="BM1324" i="17"/>
  <c r="BM1312" i="17"/>
  <c r="BM1300" i="17"/>
  <c r="BM1288" i="17"/>
  <c r="BM1276" i="17"/>
  <c r="BM1264" i="17"/>
  <c r="BM1252" i="17"/>
  <c r="BM1240" i="17"/>
  <c r="BM1228" i="17"/>
  <c r="BM1216" i="17"/>
  <c r="BM1204" i="17"/>
  <c r="BM1193" i="17"/>
  <c r="BM1132" i="17"/>
  <c r="BM1121" i="17"/>
  <c r="BM1066" i="17"/>
  <c r="BM1058" i="17"/>
  <c r="BM1042" i="17"/>
  <c r="BM1034" i="17"/>
  <c r="BM1018" i="17"/>
  <c r="BM1010" i="17"/>
  <c r="BM994" i="17"/>
  <c r="BM986" i="17"/>
  <c r="BM970" i="17"/>
  <c r="BM962" i="17"/>
  <c r="BM946" i="17"/>
  <c r="BM938" i="17"/>
  <c r="BM930" i="17"/>
  <c r="BM917" i="17"/>
  <c r="BM904" i="17"/>
  <c r="BM884" i="17"/>
  <c r="BM871" i="17"/>
  <c r="BM858" i="17"/>
  <c r="BM845" i="17"/>
  <c r="BM832" i="17"/>
  <c r="BM812" i="17"/>
  <c r="BM799" i="17"/>
  <c r="BM786" i="17"/>
  <c r="BM773" i="17"/>
  <c r="BM760" i="17"/>
  <c r="BM5024" i="17"/>
  <c r="BM3946" i="17"/>
  <c r="BM3754" i="17"/>
  <c r="BM3607" i="17"/>
  <c r="BM3403" i="17"/>
  <c r="BM3307" i="17"/>
  <c r="BM3211" i="17"/>
  <c r="BM3123" i="17"/>
  <c r="BM3001" i="17"/>
  <c r="BM2896" i="17"/>
  <c r="BM2632" i="17"/>
  <c r="BM2522" i="17"/>
  <c r="BM2506" i="17"/>
  <c r="BM2396" i="17"/>
  <c r="BM2383" i="17"/>
  <c r="BM2370" i="17"/>
  <c r="BM2357" i="17"/>
  <c r="BM2344" i="17"/>
  <c r="BM2266" i="17"/>
  <c r="BM2254" i="17"/>
  <c r="BM2242" i="17"/>
  <c r="BM2230" i="17"/>
  <c r="BM2218" i="17"/>
  <c r="BM2206" i="17"/>
  <c r="BM2194" i="17"/>
  <c r="BM2182" i="17"/>
  <c r="BM2170" i="17"/>
  <c r="BM2158" i="17"/>
  <c r="BM2146" i="17"/>
  <c r="BM2134" i="17"/>
  <c r="BM2122" i="17"/>
  <c r="BM2110" i="17"/>
  <c r="BM2098" i="17"/>
  <c r="BM2086" i="17"/>
  <c r="BM2074" i="17"/>
  <c r="BM2062" i="17"/>
  <c r="BM2050" i="17"/>
  <c r="BM2038" i="17"/>
  <c r="BM2026" i="17"/>
  <c r="BM2014" i="17"/>
  <c r="BM2002" i="17"/>
  <c r="BM1990" i="17"/>
  <c r="BM1978" i="17"/>
  <c r="BM1966" i="17"/>
  <c r="BM1954" i="17"/>
  <c r="BM1942" i="17"/>
  <c r="BM1930" i="17"/>
  <c r="BM1918" i="17"/>
  <c r="BM1906" i="17"/>
  <c r="BM1894" i="17"/>
  <c r="BM1882" i="17"/>
  <c r="BM1870" i="17"/>
  <c r="BM1858" i="17"/>
  <c r="BM1846" i="17"/>
  <c r="BM1834" i="17"/>
  <c r="BM1822" i="17"/>
  <c r="BM1810" i="17"/>
  <c r="BM1798" i="17"/>
  <c r="BM1786" i="17"/>
  <c r="BM1774" i="17"/>
  <c r="BM1762" i="17"/>
  <c r="BM1750" i="17"/>
  <c r="BM1738" i="17"/>
  <c r="BM1726" i="17"/>
  <c r="BM1714" i="17"/>
  <c r="BM1702" i="17"/>
  <c r="BM1690" i="17"/>
  <c r="BM1678" i="17"/>
  <c r="BM1666" i="17"/>
  <c r="BM1654" i="17"/>
  <c r="BM1642" i="17"/>
  <c r="BM1630" i="17"/>
  <c r="BM1618" i="17"/>
  <c r="BM1606" i="17"/>
  <c r="BM1594" i="17"/>
  <c r="BM1582" i="17"/>
  <c r="BM1570" i="17"/>
  <c r="BM1558" i="17"/>
  <c r="BM1546" i="17"/>
  <c r="BM1534" i="17"/>
  <c r="BM1522" i="17"/>
  <c r="BM1510" i="17"/>
  <c r="BM1498" i="17"/>
  <c r="BM1486" i="17"/>
  <c r="BM1474" i="17"/>
  <c r="BM1462" i="17"/>
  <c r="BM1450" i="17"/>
  <c r="BM1438" i="17"/>
  <c r="BM1426" i="17"/>
  <c r="BM1414" i="17"/>
  <c r="BM1402" i="17"/>
  <c r="BM1390" i="17"/>
  <c r="BM1378" i="17"/>
  <c r="BM1366" i="17"/>
  <c r="BM1354" i="17"/>
  <c r="BM1342" i="17"/>
  <c r="BM1330" i="17"/>
  <c r="BM1318" i="17"/>
  <c r="BM1306" i="17"/>
  <c r="BM1294" i="17"/>
  <c r="BM1282" i="17"/>
  <c r="BM1270" i="17"/>
  <c r="BM1258" i="17"/>
  <c r="BM1246" i="17"/>
  <c r="BM1234" i="17"/>
  <c r="BM1222" i="17"/>
  <c r="BM1210" i="17"/>
  <c r="BM1168" i="17"/>
  <c r="BM1157" i="17"/>
  <c r="BM1088" i="17"/>
  <c r="BM1070" i="17"/>
  <c r="BM1054" i="17"/>
  <c r="BM1046" i="17"/>
  <c r="BM1030" i="17"/>
  <c r="BM1022" i="17"/>
  <c r="BM1006" i="17"/>
  <c r="BM998" i="17"/>
  <c r="BM982" i="17"/>
  <c r="BM974" i="17"/>
  <c r="BM958" i="17"/>
  <c r="BM950" i="17"/>
  <c r="BM934" i="17"/>
  <c r="BM920" i="17"/>
  <c r="BM907" i="17"/>
  <c r="BM894" i="17"/>
  <c r="BM881" i="17"/>
  <c r="BM868" i="17"/>
  <c r="BM848" i="17"/>
  <c r="BM835" i="17"/>
  <c r="BM822" i="17"/>
  <c r="BM809" i="17"/>
  <c r="BM796" i="17"/>
  <c r="BM776" i="17"/>
  <c r="BM763" i="17"/>
  <c r="BM3933" i="17"/>
  <c r="BM3396" i="17"/>
  <c r="BM3204" i="17"/>
  <c r="BM2843" i="17"/>
  <c r="BM2747" i="17"/>
  <c r="BM2603" i="17"/>
  <c r="BM2560" i="17"/>
  <c r="BM2489" i="17"/>
  <c r="BM2461" i="17"/>
  <c r="BM2435" i="17"/>
  <c r="BM2330" i="17"/>
  <c r="BM2304" i="17"/>
  <c r="BM2278" i="17"/>
  <c r="BM1198" i="17"/>
  <c r="BM1115" i="17"/>
  <c r="BM1096" i="17"/>
  <c r="BM1078" i="17"/>
  <c r="BM1061" i="17"/>
  <c r="BM1013" i="17"/>
  <c r="BM965" i="17"/>
  <c r="BM854" i="17"/>
  <c r="BM841" i="17"/>
  <c r="BM828" i="17"/>
  <c r="BM815" i="17"/>
  <c r="BM802" i="17"/>
  <c r="BM750" i="17"/>
  <c r="BM738" i="17"/>
  <c r="BM726" i="17"/>
  <c r="BM714" i="17"/>
  <c r="BM702" i="17"/>
  <c r="BM690" i="17"/>
  <c r="BM678" i="17"/>
  <c r="BM666" i="17"/>
  <c r="BM654" i="17"/>
  <c r="BM642" i="17"/>
  <c r="BM630" i="17"/>
  <c r="BM618" i="17"/>
  <c r="BM606" i="17"/>
  <c r="BM594" i="17"/>
  <c r="BM582" i="17"/>
  <c r="BM570" i="17"/>
  <c r="BM558" i="17"/>
  <c r="BM546" i="17"/>
  <c r="BM534" i="17"/>
  <c r="BM522" i="17"/>
  <c r="BM510" i="17"/>
  <c r="BM498" i="17"/>
  <c r="BM486" i="17"/>
  <c r="BM474" i="17"/>
  <c r="BM462" i="17"/>
  <c r="BM450" i="17"/>
  <c r="BM438" i="17"/>
  <c r="BM426" i="17"/>
  <c r="BM414" i="17"/>
  <c r="BM402" i="17"/>
  <c r="BM390" i="17"/>
  <c r="BM378" i="17"/>
  <c r="BM366" i="17"/>
  <c r="BM354" i="17"/>
  <c r="BM342" i="17"/>
  <c r="BM330" i="17"/>
  <c r="BM318" i="17"/>
  <c r="BM306" i="17"/>
  <c r="BM294" i="17"/>
  <c r="BM282" i="17"/>
  <c r="BM270" i="17"/>
  <c r="BM258" i="17"/>
  <c r="BM246" i="17"/>
  <c r="BM234" i="17"/>
  <c r="BM222" i="17"/>
  <c r="BM210" i="17"/>
  <c r="BM198" i="17"/>
  <c r="BM186" i="17"/>
  <c r="BM4258" i="17"/>
  <c r="BM3837" i="17"/>
  <c r="BM3547" i="17"/>
  <c r="BM3348" i="17"/>
  <c r="BM3023" i="17"/>
  <c r="BM2819" i="17"/>
  <c r="BM2723" i="17"/>
  <c r="BM2644" i="17"/>
  <c r="BM2549" i="17"/>
  <c r="BM2513" i="17"/>
  <c r="BM2482" i="17"/>
  <c r="BM2402" i="17"/>
  <c r="BM2376" i="17"/>
  <c r="BM2350" i="17"/>
  <c r="BM1151" i="17"/>
  <c r="BM1091" i="17"/>
  <c r="BM1073" i="17"/>
  <c r="BM1025" i="17"/>
  <c r="BM977" i="17"/>
  <c r="BM890" i="17"/>
  <c r="BM877" i="17"/>
  <c r="BM864" i="17"/>
  <c r="BM851" i="17"/>
  <c r="BM838" i="17"/>
  <c r="BM747" i="17"/>
  <c r="BM735" i="17"/>
  <c r="BM723" i="17"/>
  <c r="BM711" i="17"/>
  <c r="BM699" i="17"/>
  <c r="BM687" i="17"/>
  <c r="BM675" i="17"/>
  <c r="BM663" i="17"/>
  <c r="BM651" i="17"/>
  <c r="BM639" i="17"/>
  <c r="BM627" i="17"/>
  <c r="BM615" i="17"/>
  <c r="BM603" i="17"/>
  <c r="BM591" i="17"/>
  <c r="BM579" i="17"/>
  <c r="BM567" i="17"/>
  <c r="BM555" i="17"/>
  <c r="BM543" i="17"/>
  <c r="BM531" i="17"/>
  <c r="BM519" i="17"/>
  <c r="BM507" i="17"/>
  <c r="BM495" i="17"/>
  <c r="BM483" i="17"/>
  <c r="BM471" i="17"/>
  <c r="BM459" i="17"/>
  <c r="BM447" i="17"/>
  <c r="BM435" i="17"/>
  <c r="BM423" i="17"/>
  <c r="BM411" i="17"/>
  <c r="BM399" i="17"/>
  <c r="BM387" i="17"/>
  <c r="BM375" i="17"/>
  <c r="BM363" i="17"/>
  <c r="BM351" i="17"/>
  <c r="BM339" i="17"/>
  <c r="BM327" i="17"/>
  <c r="BM315" i="17"/>
  <c r="BM303" i="17"/>
  <c r="BM291" i="17"/>
  <c r="BM279" i="17"/>
  <c r="BM267" i="17"/>
  <c r="BM255" i="17"/>
  <c r="BM243" i="17"/>
  <c r="BM231" i="17"/>
  <c r="BM219" i="17"/>
  <c r="BM207" i="17"/>
  <c r="BM4246" i="17"/>
  <c r="BM3830" i="17"/>
  <c r="BM3156" i="17"/>
  <c r="BM3022" i="17"/>
  <c r="BM2818" i="17"/>
  <c r="BM2722" i="17"/>
  <c r="BM2548" i="17"/>
  <c r="BM2512" i="17"/>
  <c r="BM2401" i="17"/>
  <c r="BM2375" i="17"/>
  <c r="BM1192" i="17"/>
  <c r="BM1109" i="17"/>
  <c r="BM1057" i="17"/>
  <c r="BM1009" i="17"/>
  <c r="BM961" i="17"/>
  <c r="BM929" i="17"/>
  <c r="BM916" i="17"/>
  <c r="BM824" i="17"/>
  <c r="BM811" i="17"/>
  <c r="BM798" i="17"/>
  <c r="BM785" i="17"/>
  <c r="BM772" i="17"/>
  <c r="BM5139" i="17"/>
  <c r="BM4177" i="17"/>
  <c r="BM3782" i="17"/>
  <c r="BM3517" i="17"/>
  <c r="BM3009" i="17"/>
  <c r="BM2904" i="17"/>
  <c r="BM2806" i="17"/>
  <c r="BM2710" i="17"/>
  <c r="BM2584" i="17"/>
  <c r="BM2477" i="17"/>
  <c r="BM2450" i="17"/>
  <c r="BM2424" i="17"/>
  <c r="BM2398" i="17"/>
  <c r="BM2293" i="17"/>
  <c r="BM1150" i="17"/>
  <c r="BM1090" i="17"/>
  <c r="BM1072" i="17"/>
  <c r="BM1040" i="17"/>
  <c r="BM1024" i="17"/>
  <c r="BM992" i="17"/>
  <c r="BM976" i="17"/>
  <c r="BM944" i="17"/>
  <c r="BM902" i="17"/>
  <c r="BM889" i="17"/>
  <c r="BM876" i="17"/>
  <c r="BM863" i="17"/>
  <c r="BM850" i="17"/>
  <c r="BM758" i="17"/>
  <c r="BM746" i="17"/>
  <c r="BM734" i="17"/>
  <c r="BM722" i="17"/>
  <c r="BM710" i="17"/>
  <c r="BM698" i="17"/>
  <c r="BM686" i="17"/>
  <c r="BM674" i="17"/>
  <c r="BM662" i="17"/>
  <c r="BM650" i="17"/>
  <c r="BM638" i="17"/>
  <c r="BM626" i="17"/>
  <c r="BM614" i="17"/>
  <c r="BM602" i="17"/>
  <c r="BM590" i="17"/>
  <c r="BM578" i="17"/>
  <c r="BM566" i="17"/>
  <c r="BM554" i="17"/>
  <c r="BM542" i="17"/>
  <c r="BM530" i="17"/>
  <c r="BM518" i="17"/>
  <c r="BM506" i="17"/>
  <c r="BM494" i="17"/>
  <c r="BM482" i="17"/>
  <c r="BM470" i="17"/>
  <c r="BM458" i="17"/>
  <c r="BM446" i="17"/>
  <c r="BM434" i="17"/>
  <c r="BM422" i="17"/>
  <c r="BM410" i="17"/>
  <c r="BM398" i="17"/>
  <c r="BM386" i="17"/>
  <c r="BM374" i="17"/>
  <c r="BM362" i="17"/>
  <c r="BM350" i="17"/>
  <c r="BM338" i="17"/>
  <c r="BM326" i="17"/>
  <c r="BM314" i="17"/>
  <c r="BM302" i="17"/>
  <c r="BM290" i="17"/>
  <c r="BM278" i="17"/>
  <c r="BM266" i="17"/>
  <c r="BM254" i="17"/>
  <c r="BM242" i="17"/>
  <c r="BM230" i="17"/>
  <c r="BM218" i="17"/>
  <c r="BM206" i="17"/>
  <c r="BM194" i="17"/>
  <c r="BM182" i="17"/>
  <c r="BM170" i="17"/>
  <c r="BM158" i="17"/>
  <c r="BM146" i="17"/>
  <c r="BM5127" i="17"/>
  <c r="BM4173" i="17"/>
  <c r="BM3779" i="17"/>
  <c r="BM3320" i="17"/>
  <c r="BM3134" i="17"/>
  <c r="BM2633" i="17"/>
  <c r="BM2542" i="17"/>
  <c r="BM2507" i="17"/>
  <c r="BM2371" i="17"/>
  <c r="BM2345" i="17"/>
  <c r="BM2267" i="17"/>
  <c r="BM2243" i="17"/>
  <c r="BM2219" i="17"/>
  <c r="BM2195" i="17"/>
  <c r="BM2171" i="17"/>
  <c r="BM2147" i="17"/>
  <c r="BM2123" i="17"/>
  <c r="BM2099" i="17"/>
  <c r="BM2075" i="17"/>
  <c r="BM2051" i="17"/>
  <c r="BM2027" i="17"/>
  <c r="BM2003" i="17"/>
  <c r="BM1979" i="17"/>
  <c r="BM1955" i="17"/>
  <c r="BM1931" i="17"/>
  <c r="BM1907" i="17"/>
  <c r="BM1883" i="17"/>
  <c r="BM1859" i="17"/>
  <c r="BM1835" i="17"/>
  <c r="BM1811" i="17"/>
  <c r="BM1787" i="17"/>
  <c r="BM1763" i="17"/>
  <c r="BM1739" i="17"/>
  <c r="BM1715" i="17"/>
  <c r="BM1691" i="17"/>
  <c r="BM1667" i="17"/>
  <c r="BM1643" i="17"/>
  <c r="BM1619" i="17"/>
  <c r="BM1595" i="17"/>
  <c r="BM1571" i="17"/>
  <c r="BM1547" i="17"/>
  <c r="BM1523" i="17"/>
  <c r="BM1499" i="17"/>
  <c r="BM1475" i="17"/>
  <c r="BM1451" i="17"/>
  <c r="BM1427" i="17"/>
  <c r="BM1403" i="17"/>
  <c r="BM1379" i="17"/>
  <c r="BM1355" i="17"/>
  <c r="BM1331" i="17"/>
  <c r="BM1307" i="17"/>
  <c r="BM1283" i="17"/>
  <c r="BM1259" i="17"/>
  <c r="BM1235" i="17"/>
  <c r="BM1211" i="17"/>
  <c r="BM1169" i="17"/>
  <c r="BM1108" i="17"/>
  <c r="BM1055" i="17"/>
  <c r="BM1007" i="17"/>
  <c r="BM959" i="17"/>
  <c r="BM928" i="17"/>
  <c r="BM836" i="17"/>
  <c r="BM823" i="17"/>
  <c r="BM810" i="17"/>
  <c r="BM797" i="17"/>
  <c r="BM784" i="17"/>
  <c r="BM4029" i="17"/>
  <c r="BM3444" i="17"/>
  <c r="BM3252" i="17"/>
  <c r="BM3084" i="17"/>
  <c r="BM2971" i="17"/>
  <c r="BM2867" i="17"/>
  <c r="BM2771" i="17"/>
  <c r="BM2530" i="17"/>
  <c r="BM2389" i="17"/>
  <c r="BM2363" i="17"/>
  <c r="BM1162" i="17"/>
  <c r="BM1049" i="17"/>
  <c r="BM1001" i="17"/>
  <c r="BM953" i="17"/>
  <c r="BM923" i="17"/>
  <c r="BM910" i="17"/>
  <c r="BM818" i="17"/>
  <c r="BM805" i="17"/>
  <c r="BM792" i="17"/>
  <c r="BM779" i="17"/>
  <c r="BM766" i="17"/>
  <c r="BM753" i="17"/>
  <c r="BM741" i="17"/>
  <c r="BM729" i="17"/>
  <c r="BM717" i="17"/>
  <c r="BM705" i="17"/>
  <c r="BM693" i="17"/>
  <c r="BM681" i="17"/>
  <c r="BM669" i="17"/>
  <c r="BM657" i="17"/>
  <c r="BM645" i="17"/>
  <c r="BM633" i="17"/>
  <c r="BM621" i="17"/>
  <c r="BM609" i="17"/>
  <c r="BM597" i="17"/>
  <c r="BM585" i="17"/>
  <c r="BM573" i="17"/>
  <c r="BM561" i="17"/>
  <c r="BM549" i="17"/>
  <c r="BM537" i="17"/>
  <c r="BM525" i="17"/>
  <c r="BM513" i="17"/>
  <c r="BM501" i="17"/>
  <c r="BM489" i="17"/>
  <c r="BM477" i="17"/>
  <c r="BM465" i="17"/>
  <c r="BM453" i="17"/>
  <c r="BM441" i="17"/>
  <c r="BM429" i="17"/>
  <c r="BM417" i="17"/>
  <c r="BM405" i="17"/>
  <c r="BM393" i="17"/>
  <c r="BM381" i="17"/>
  <c r="BM369" i="17"/>
  <c r="BM357" i="17"/>
  <c r="BM345" i="17"/>
  <c r="BM333" i="17"/>
  <c r="BM321" i="17"/>
  <c r="BM309" i="17"/>
  <c r="BM297" i="17"/>
  <c r="BM285" i="17"/>
  <c r="BM273" i="17"/>
  <c r="BM261" i="17"/>
  <c r="BM249" i="17"/>
  <c r="BM237" i="17"/>
  <c r="BM225" i="17"/>
  <c r="BM213" i="17"/>
  <c r="BM201" i="17"/>
  <c r="BM189" i="17"/>
  <c r="BM177" i="17"/>
  <c r="BM165" i="17"/>
  <c r="BM153" i="17"/>
  <c r="BM141" i="17"/>
  <c r="BM129" i="17"/>
  <c r="BM117" i="17"/>
  <c r="BM105" i="17"/>
  <c r="BM93" i="17"/>
  <c r="BM81" i="17"/>
  <c r="BM72" i="17"/>
  <c r="BM41" i="17"/>
  <c r="BM31" i="17"/>
  <c r="BM20" i="17"/>
  <c r="BM3947" i="17"/>
  <c r="BM3404" i="17"/>
  <c r="BM2662" i="17"/>
  <c r="BM2561" i="17"/>
  <c r="BM2491" i="17"/>
  <c r="BM2436" i="17"/>
  <c r="BM2279" i="17"/>
  <c r="BM1138" i="17"/>
  <c r="BM1097" i="17"/>
  <c r="BM1063" i="17"/>
  <c r="BM967" i="17"/>
  <c r="BM829" i="17"/>
  <c r="BM803" i="17"/>
  <c r="BM751" i="17"/>
  <c r="BM727" i="17"/>
  <c r="BM703" i="17"/>
  <c r="BM679" i="17"/>
  <c r="BM655" i="17"/>
  <c r="BM631" i="17"/>
  <c r="BM607" i="17"/>
  <c r="BM583" i="17"/>
  <c r="BM559" i="17"/>
  <c r="BM535" i="17"/>
  <c r="BM511" i="17"/>
  <c r="BM487" i="17"/>
  <c r="BM463" i="17"/>
  <c r="BM439" i="17"/>
  <c r="BM415" i="17"/>
  <c r="BM391" i="17"/>
  <c r="BM367" i="17"/>
  <c r="BM343" i="17"/>
  <c r="BM319" i="17"/>
  <c r="BM295" i="17"/>
  <c r="BM271" i="17"/>
  <c r="BM247" i="17"/>
  <c r="BM223" i="17"/>
  <c r="BM199" i="17"/>
  <c r="BM176" i="17"/>
  <c r="BM162" i="17"/>
  <c r="BM145" i="17"/>
  <c r="BM132" i="17"/>
  <c r="BM104" i="17"/>
  <c r="BM79" i="17"/>
  <c r="BM56" i="17"/>
  <c r="BM33" i="17"/>
  <c r="BM23" i="17"/>
  <c r="BM5031" i="17"/>
  <c r="BM3755" i="17"/>
  <c r="BM3308" i="17"/>
  <c r="BM3002" i="17"/>
  <c r="BM2476" i="17"/>
  <c r="BM2423" i="17"/>
  <c r="BM2318" i="17"/>
  <c r="BM1127" i="17"/>
  <c r="BM991" i="17"/>
  <c r="BM901" i="17"/>
  <c r="BM875" i="17"/>
  <c r="BM770" i="17"/>
  <c r="BM745" i="17"/>
  <c r="BM721" i="17"/>
  <c r="BM697" i="17"/>
  <c r="BM673" i="17"/>
  <c r="BM649" i="17"/>
  <c r="BM625" i="17"/>
  <c r="BM601" i="17"/>
  <c r="BM577" i="17"/>
  <c r="BM553" i="17"/>
  <c r="BM529" i="17"/>
  <c r="BM505" i="17"/>
  <c r="BM481" i="17"/>
  <c r="BM457" i="17"/>
  <c r="BM433" i="17"/>
  <c r="BM409" i="17"/>
  <c r="BM385" i="17"/>
  <c r="BM361" i="17"/>
  <c r="BM337" i="17"/>
  <c r="BM313" i="17"/>
  <c r="BM289" i="17"/>
  <c r="BM265" i="17"/>
  <c r="BM241" i="17"/>
  <c r="BM217" i="17"/>
  <c r="BM195" i="17"/>
  <c r="BM159" i="17"/>
  <c r="BM144" i="17"/>
  <c r="BM116" i="17"/>
  <c r="BM91" i="17"/>
  <c r="BM78" i="17"/>
  <c r="BM67" i="17"/>
  <c r="BM44" i="17"/>
  <c r="BM21" i="17"/>
  <c r="BM4972" i="17"/>
  <c r="BM3741" i="17"/>
  <c r="BM3300" i="17"/>
  <c r="BM2997" i="17"/>
  <c r="BM2795" i="17"/>
  <c r="BM2422" i="17"/>
  <c r="BM2317" i="17"/>
  <c r="BM1126" i="17"/>
  <c r="BM989" i="17"/>
  <c r="BM926" i="17"/>
  <c r="BM900" i="17"/>
  <c r="BM874" i="17"/>
  <c r="BM769" i="17"/>
  <c r="BM744" i="17"/>
  <c r="BM720" i="17"/>
  <c r="BM696" i="17"/>
  <c r="BM672" i="17"/>
  <c r="BM648" i="17"/>
  <c r="BM624" i="17"/>
  <c r="BM600" i="17"/>
  <c r="BM576" i="17"/>
  <c r="BM552" i="17"/>
  <c r="BM528" i="17"/>
  <c r="BM504" i="17"/>
  <c r="BM480" i="17"/>
  <c r="BM456" i="17"/>
  <c r="BM432" i="17"/>
  <c r="BM408" i="17"/>
  <c r="BM384" i="17"/>
  <c r="BM360" i="17"/>
  <c r="BM336" i="17"/>
  <c r="BM312" i="17"/>
  <c r="BM288" i="17"/>
  <c r="BM264" i="17"/>
  <c r="BM240" i="17"/>
  <c r="BM216" i="17"/>
  <c r="BM193" i="17"/>
  <c r="BM175" i="17"/>
  <c r="BM128" i="17"/>
  <c r="BM103" i="17"/>
  <c r="BM90" i="17"/>
  <c r="BM77" i="17"/>
  <c r="BM66" i="17"/>
  <c r="BM55" i="17"/>
  <c r="BM32" i="17"/>
  <c r="BM4633" i="17"/>
  <c r="BM2770" i="17"/>
  <c r="BM2414" i="17"/>
  <c r="BM2362" i="17"/>
  <c r="BM1120" i="17"/>
  <c r="BM1082" i="17"/>
  <c r="BM985" i="17"/>
  <c r="BM896" i="17"/>
  <c r="BM870" i="17"/>
  <c r="BM844" i="17"/>
  <c r="BM192" i="17"/>
  <c r="BM174" i="17"/>
  <c r="BM157" i="17"/>
  <c r="BM140" i="17"/>
  <c r="BM115" i="17"/>
  <c r="BM102" i="17"/>
  <c r="BM87" i="17"/>
  <c r="BM75" i="17"/>
  <c r="BM65" i="17"/>
  <c r="BM54" i="17"/>
  <c r="BM43" i="17"/>
  <c r="BM3623" i="17"/>
  <c r="BM2758" i="17"/>
  <c r="BM2524" i="17"/>
  <c r="BM2411" i="17"/>
  <c r="BM2306" i="17"/>
  <c r="BM1048" i="17"/>
  <c r="BM1016" i="17"/>
  <c r="BM952" i="17"/>
  <c r="BM922" i="17"/>
  <c r="BM817" i="17"/>
  <c r="BM791" i="17"/>
  <c r="BM740" i="17"/>
  <c r="BM716" i="17"/>
  <c r="BM692" i="17"/>
  <c r="BM668" i="17"/>
  <c r="BM644" i="17"/>
  <c r="BM620" i="17"/>
  <c r="BM596" i="17"/>
  <c r="BM572" i="17"/>
  <c r="BM548" i="17"/>
  <c r="BM524" i="17"/>
  <c r="BM500" i="17"/>
  <c r="BM476" i="17"/>
  <c r="BM452" i="17"/>
  <c r="BM428" i="17"/>
  <c r="BM404" i="17"/>
  <c r="BM380" i="17"/>
  <c r="BM356" i="17"/>
  <c r="BM332" i="17"/>
  <c r="BM308" i="17"/>
  <c r="BM284" i="17"/>
  <c r="BM260" i="17"/>
  <c r="BM236" i="17"/>
  <c r="BM212" i="17"/>
  <c r="BM171" i="17"/>
  <c r="BM156" i="17"/>
  <c r="BM127" i="17"/>
  <c r="BM114" i="17"/>
  <c r="BM99" i="17"/>
  <c r="BM63" i="17"/>
  <c r="BM53" i="17"/>
  <c r="BM42" i="17"/>
  <c r="BM30" i="17"/>
  <c r="BM3974" i="17"/>
  <c r="BM3067" i="17"/>
  <c r="BM2854" i="17"/>
  <c r="BM2663" i="17"/>
  <c r="BM2492" i="17"/>
  <c r="BM2437" i="17"/>
  <c r="BM2280" i="17"/>
  <c r="BM1139" i="17"/>
  <c r="BM1064" i="17"/>
  <c r="BM1000" i="17"/>
  <c r="BM968" i="17"/>
  <c r="BM830" i="17"/>
  <c r="BM804" i="17"/>
  <c r="BM778" i="17"/>
  <c r="BM752" i="17"/>
  <c r="BM728" i="17"/>
  <c r="BM704" i="17"/>
  <c r="BM680" i="17"/>
  <c r="BM656" i="17"/>
  <c r="BM632" i="17"/>
  <c r="BM608" i="17"/>
  <c r="BM584" i="17"/>
  <c r="BM560" i="17"/>
  <c r="BM536" i="17"/>
  <c r="BM512" i="17"/>
  <c r="BM488" i="17"/>
  <c r="BM464" i="17"/>
  <c r="BM440" i="17"/>
  <c r="BM416" i="17"/>
  <c r="BM392" i="17"/>
  <c r="BM368" i="17"/>
  <c r="BM344" i="17"/>
  <c r="BM320" i="17"/>
  <c r="BM296" i="17"/>
  <c r="BM272" i="17"/>
  <c r="BM248" i="17"/>
  <c r="BM224" i="17"/>
  <c r="BM200" i="17"/>
  <c r="BM180" i="17"/>
  <c r="BM147" i="17"/>
  <c r="BM121" i="17"/>
  <c r="BM108" i="17"/>
  <c r="BM80" i="17"/>
  <c r="BM57" i="17"/>
  <c r="BM47" i="17"/>
  <c r="BM36" i="17"/>
  <c r="BM25" i="17"/>
  <c r="BM3416" i="17"/>
  <c r="BM2332" i="17"/>
  <c r="BM2231" i="17"/>
  <c r="BM2135" i="17"/>
  <c r="BM2039" i="17"/>
  <c r="BM1943" i="17"/>
  <c r="BM1847" i="17"/>
  <c r="BM1751" i="17"/>
  <c r="BM1655" i="17"/>
  <c r="BM1559" i="17"/>
  <c r="BM1463" i="17"/>
  <c r="BM1367" i="17"/>
  <c r="BM1271" i="17"/>
  <c r="BM1180" i="17"/>
  <c r="BM1031" i="17"/>
  <c r="BM908" i="17"/>
  <c r="BM856" i="17"/>
  <c r="BM120" i="17"/>
  <c r="BM92" i="17"/>
  <c r="BM68" i="17"/>
  <c r="BM45" i="17"/>
  <c r="BM24" i="17"/>
  <c r="BM3224" i="17"/>
  <c r="BM2207" i="17"/>
  <c r="BM2111" i="17"/>
  <c r="BM2015" i="17"/>
  <c r="BM1919" i="17"/>
  <c r="BM1823" i="17"/>
  <c r="BM1727" i="17"/>
  <c r="BM1631" i="17"/>
  <c r="BM1535" i="17"/>
  <c r="BM1439" i="17"/>
  <c r="BM1343" i="17"/>
  <c r="BM1247" i="17"/>
  <c r="BM895" i="17"/>
  <c r="BM139" i="17"/>
  <c r="BM111" i="17"/>
  <c r="BM86" i="17"/>
  <c r="BM39" i="17"/>
  <c r="BM3212" i="17"/>
  <c r="BM2410" i="17"/>
  <c r="BM2305" i="17"/>
  <c r="BM1079" i="17"/>
  <c r="BM1015" i="17"/>
  <c r="BM842" i="17"/>
  <c r="BM790" i="17"/>
  <c r="BM739" i="17"/>
  <c r="BM691" i="17"/>
  <c r="BM643" i="17"/>
  <c r="BM595" i="17"/>
  <c r="BM547" i="17"/>
  <c r="BM499" i="17"/>
  <c r="BM451" i="17"/>
  <c r="BM403" i="17"/>
  <c r="BM355" i="17"/>
  <c r="BM307" i="17"/>
  <c r="BM259" i="17"/>
  <c r="BM211" i="17"/>
  <c r="BM169" i="17"/>
  <c r="BM138" i="17"/>
  <c r="BM62" i="17"/>
  <c r="BM2292" i="17"/>
  <c r="BM943" i="17"/>
  <c r="BM888" i="17"/>
  <c r="BM733" i="17"/>
  <c r="BM685" i="17"/>
  <c r="BM637" i="17"/>
  <c r="BM589" i="17"/>
  <c r="BM541" i="17"/>
  <c r="BM493" i="17"/>
  <c r="BM445" i="17"/>
  <c r="BM397" i="17"/>
  <c r="BM349" i="17"/>
  <c r="BM301" i="17"/>
  <c r="BM253" i="17"/>
  <c r="BM205" i="17"/>
  <c r="BM168" i="17"/>
  <c r="BM135" i="17"/>
  <c r="BM110" i="17"/>
  <c r="BM85" i="17"/>
  <c r="BM61" i="17"/>
  <c r="BM38" i="17"/>
  <c r="BM3119" i="17"/>
  <c r="BM2699" i="17"/>
  <c r="BM2291" i="17"/>
  <c r="BM941" i="17"/>
  <c r="BM887" i="17"/>
  <c r="BM782" i="17"/>
  <c r="BM732" i="17"/>
  <c r="BM684" i="17"/>
  <c r="BM636" i="17"/>
  <c r="BM588" i="17"/>
  <c r="BM540" i="17"/>
  <c r="BM492" i="17"/>
  <c r="BM444" i="17"/>
  <c r="BM396" i="17"/>
  <c r="BM348" i="17"/>
  <c r="BM300" i="17"/>
  <c r="BM252" i="17"/>
  <c r="BM204" i="17"/>
  <c r="BM84" i="17"/>
  <c r="BM60" i="17"/>
  <c r="BM3495" i="17"/>
  <c r="BM2892" i="17"/>
  <c r="BM2448" i="17"/>
  <c r="BM1187" i="17"/>
  <c r="BM1037" i="17"/>
  <c r="BM913" i="17"/>
  <c r="BM756" i="17"/>
  <c r="BM708" i="17"/>
  <c r="BM660" i="17"/>
  <c r="BM612" i="17"/>
  <c r="BM564" i="17"/>
  <c r="BM516" i="17"/>
  <c r="BM468" i="17"/>
  <c r="BM420" i="17"/>
  <c r="BM372" i="17"/>
  <c r="BM324" i="17"/>
  <c r="BM276" i="17"/>
  <c r="BM228" i="17"/>
  <c r="BM183" i="17"/>
  <c r="BM151" i="17"/>
  <c r="BM122" i="17"/>
  <c r="BM97" i="17"/>
  <c r="BM71" i="17"/>
  <c r="BM49" i="17"/>
  <c r="BM26" i="17"/>
  <c r="BM2866" i="17"/>
  <c r="BM1100" i="17"/>
  <c r="BM857" i="17"/>
  <c r="BM181" i="17"/>
  <c r="BM69" i="17"/>
  <c r="BM4022" i="17"/>
  <c r="BM2388" i="17"/>
  <c r="BM937" i="17"/>
  <c r="BM164" i="17"/>
  <c r="BM109" i="17"/>
  <c r="BM59" i="17"/>
  <c r="BM3971" i="17"/>
  <c r="BM2384" i="17"/>
  <c r="BM2183" i="17"/>
  <c r="BM1991" i="17"/>
  <c r="BM1799" i="17"/>
  <c r="BM1607" i="17"/>
  <c r="BM1415" i="17"/>
  <c r="BM1223" i="17"/>
  <c r="BM935" i="17"/>
  <c r="BM163" i="17"/>
  <c r="BM2608" i="17"/>
  <c r="BM2358" i="17"/>
  <c r="BM2159" i="17"/>
  <c r="BM1967" i="17"/>
  <c r="BM1775" i="17"/>
  <c r="BM1583" i="17"/>
  <c r="BM1391" i="17"/>
  <c r="BM51" i="17"/>
  <c r="BM3608" i="17"/>
  <c r="BM1199" i="17"/>
  <c r="BM816" i="17"/>
  <c r="BM715" i="17"/>
  <c r="BM619" i="17"/>
  <c r="BM523" i="17"/>
  <c r="BM427" i="17"/>
  <c r="BM331" i="17"/>
  <c r="BM235" i="17"/>
  <c r="BM152" i="17"/>
  <c r="BM98" i="17"/>
  <c r="BM50" i="17"/>
  <c r="BM3083" i="17"/>
  <c r="BM883" i="17"/>
  <c r="BM134" i="17"/>
  <c r="BM37" i="17"/>
  <c r="BM2449" i="17"/>
  <c r="BM757" i="17"/>
  <c r="BM565" i="17"/>
  <c r="BM373" i="17"/>
  <c r="BM187" i="17"/>
  <c r="BM73" i="17"/>
  <c r="BM2897" i="17"/>
  <c r="BM277" i="17"/>
  <c r="BM914" i="17"/>
  <c r="BM709" i="17"/>
  <c r="BM517" i="17"/>
  <c r="BM325" i="17"/>
  <c r="BM661" i="17"/>
  <c r="BM1039" i="17"/>
  <c r="BM613" i="17"/>
  <c r="BM1181" i="17"/>
  <c r="BM150" i="17"/>
  <c r="BM48" i="17"/>
  <c r="BM862" i="17"/>
  <c r="BM421" i="17"/>
  <c r="BM3066" i="17"/>
  <c r="BM1895" i="17"/>
  <c r="BM1511" i="17"/>
  <c r="BM882" i="17"/>
  <c r="BM133" i="17"/>
  <c r="BM35" i="17"/>
  <c r="BM667" i="17"/>
  <c r="BM283" i="17"/>
  <c r="BM123" i="17"/>
  <c r="BM2956" i="17"/>
  <c r="BM2255" i="17"/>
  <c r="BM1871" i="17"/>
  <c r="BM1487" i="17"/>
  <c r="BM869" i="17"/>
  <c r="BM126" i="17"/>
  <c r="BM29" i="17"/>
  <c r="BM475" i="17"/>
  <c r="BM27" i="17"/>
  <c r="BM469" i="17"/>
  <c r="BM2063" i="17"/>
  <c r="BM1679" i="17"/>
  <c r="BM1295" i="17"/>
  <c r="BM983" i="17"/>
  <c r="BM764" i="17"/>
  <c r="BM188" i="17"/>
  <c r="BM74" i="17"/>
  <c r="BM2462" i="17"/>
  <c r="BM571" i="17"/>
  <c r="BM379" i="17"/>
  <c r="BM229" i="17"/>
  <c r="BM1703" i="17"/>
  <c r="BM2087" i="17"/>
  <c r="BM96" i="17"/>
  <c r="BM1319" i="17"/>
  <c r="BM1033" i="17"/>
  <c r="N5835" i="17"/>
  <c r="Q5835" i="17" s="1"/>
  <c r="BN7669" i="17"/>
  <c r="BN7663" i="17"/>
  <c r="BN7657" i="17"/>
  <c r="BN7651" i="17"/>
  <c r="BN7645" i="17"/>
  <c r="BN7639" i="17"/>
  <c r="BN7633" i="17"/>
  <c r="BN7627" i="17"/>
  <c r="BN7621" i="17"/>
  <c r="BN7615" i="17"/>
  <c r="BN7609" i="17"/>
  <c r="BN7603" i="17"/>
  <c r="BN7597" i="17"/>
  <c r="BN7591" i="17"/>
  <c r="BN7585" i="17"/>
  <c r="BN7579" i="17"/>
  <c r="BN7573" i="17"/>
  <c r="BN7567" i="17"/>
  <c r="BN7561" i="17"/>
  <c r="BN7555" i="17"/>
  <c r="BN7549" i="17"/>
  <c r="BN7543" i="17"/>
  <c r="BN7537" i="17"/>
  <c r="BN7531" i="17"/>
  <c r="BN7525" i="17"/>
  <c r="BN7519" i="17"/>
  <c r="BN7513" i="17"/>
  <c r="BN7507" i="17"/>
  <c r="BN7501" i="17"/>
  <c r="BN7495" i="17"/>
  <c r="BN7489" i="17"/>
  <c r="BN7483" i="17"/>
  <c r="BN7477" i="17"/>
  <c r="BN7471" i="17"/>
  <c r="BN7465" i="17"/>
  <c r="BN7459" i="17"/>
  <c r="BN7453" i="17"/>
  <c r="BN7447" i="17"/>
  <c r="BN7441" i="17"/>
  <c r="BN7435" i="17"/>
  <c r="BN7429" i="17"/>
  <c r="BN7423" i="17"/>
  <c r="BN7417" i="17"/>
  <c r="BN7411" i="17"/>
  <c r="BN7405" i="17"/>
  <c r="BN7399" i="17"/>
  <c r="BN7393" i="17"/>
  <c r="BN7387" i="17"/>
  <c r="BN7381" i="17"/>
  <c r="BN7375" i="17"/>
  <c r="BN7369" i="17"/>
  <c r="BN7363" i="17"/>
  <c r="BN7357" i="17"/>
  <c r="BN7351" i="17"/>
  <c r="BN7345" i="17"/>
  <c r="BN7339" i="17"/>
  <c r="BN7333" i="17"/>
  <c r="BN7327" i="17"/>
  <c r="BN7321" i="17"/>
  <c r="BN7315" i="17"/>
  <c r="BN7309" i="17"/>
  <c r="BN7303" i="17"/>
  <c r="BN7297" i="17"/>
  <c r="BN7291" i="17"/>
  <c r="BN7285" i="17"/>
  <c r="BN7279" i="17"/>
  <c r="BN7273" i="17"/>
  <c r="BN7267" i="17"/>
  <c r="BN7261" i="17"/>
  <c r="BN7255" i="17"/>
  <c r="BN7249" i="17"/>
  <c r="BN7243" i="17"/>
  <c r="BN7237" i="17"/>
  <c r="BN7231" i="17"/>
  <c r="BN7225" i="17"/>
  <c r="BN7219" i="17"/>
  <c r="BN7213" i="17"/>
  <c r="BN7207" i="17"/>
  <c r="BN7201" i="17"/>
  <c r="BN7195" i="17"/>
  <c r="BN7189" i="17"/>
  <c r="BN7668" i="17"/>
  <c r="BN7662" i="17"/>
  <c r="BN7656" i="17"/>
  <c r="BN7650" i="17"/>
  <c r="BN7644" i="17"/>
  <c r="BN7638" i="17"/>
  <c r="BN7632" i="17"/>
  <c r="BN7626" i="17"/>
  <c r="BN7620" i="17"/>
  <c r="BN7614" i="17"/>
  <c r="BN7608" i="17"/>
  <c r="BN7602" i="17"/>
  <c r="BN7596" i="17"/>
  <c r="BN7590" i="17"/>
  <c r="BN7584" i="17"/>
  <c r="BN7578" i="17"/>
  <c r="BN7572" i="17"/>
  <c r="BN7566" i="17"/>
  <c r="BN7560" i="17"/>
  <c r="BN7554" i="17"/>
  <c r="BN7548" i="17"/>
  <c r="BN7542" i="17"/>
  <c r="BN7536" i="17"/>
  <c r="BN7530" i="17"/>
  <c r="BN7524" i="17"/>
  <c r="BN7518" i="17"/>
  <c r="BN7512" i="17"/>
  <c r="BN7506" i="17"/>
  <c r="BN7500" i="17"/>
  <c r="BN7494" i="17"/>
  <c r="BN7488" i="17"/>
  <c r="BN7482" i="17"/>
  <c r="BN7476" i="17"/>
  <c r="BN7470" i="17"/>
  <c r="BN7464" i="17"/>
  <c r="BN7458" i="17"/>
  <c r="BN7452" i="17"/>
  <c r="BN7446" i="17"/>
  <c r="BN7440" i="17"/>
  <c r="BN7434" i="17"/>
  <c r="BN7428" i="17"/>
  <c r="BN7422" i="17"/>
  <c r="BN7416" i="17"/>
  <c r="BN7410" i="17"/>
  <c r="BN7404" i="17"/>
  <c r="BN7398" i="17"/>
  <c r="BN7392" i="17"/>
  <c r="BN7386" i="17"/>
  <c r="BN7380" i="17"/>
  <c r="BN7374" i="17"/>
  <c r="BN7368" i="17"/>
  <c r="BN7362" i="17"/>
  <c r="BN7356" i="17"/>
  <c r="BN7350" i="17"/>
  <c r="BN7344" i="17"/>
  <c r="BN7338" i="17"/>
  <c r="BN7332" i="17"/>
  <c r="BN7326" i="17"/>
  <c r="BN7320" i="17"/>
  <c r="BN7314" i="17"/>
  <c r="BN7308" i="17"/>
  <c r="BN7302" i="17"/>
  <c r="BN7296" i="17"/>
  <c r="BN7290" i="17"/>
  <c r="BN7284" i="17"/>
  <c r="BN7278" i="17"/>
  <c r="BN7272" i="17"/>
  <c r="BN7266" i="17"/>
  <c r="BN7260" i="17"/>
  <c r="BN7254" i="17"/>
  <c r="BN7248" i="17"/>
  <c r="BN7242" i="17"/>
  <c r="BN7236" i="17"/>
  <c r="BN7230" i="17"/>
  <c r="BN7224" i="17"/>
  <c r="BN7218" i="17"/>
  <c r="BN7212" i="17"/>
  <c r="BN7206" i="17"/>
  <c r="BN7200" i="17"/>
  <c r="BN7194" i="17"/>
  <c r="BN7188" i="17"/>
  <c r="BN7182" i="17"/>
  <c r="BN7176" i="17"/>
  <c r="BN7170" i="17"/>
  <c r="BN7164" i="17"/>
  <c r="BN7658" i="17"/>
  <c r="BN7646" i="17"/>
  <c r="BN7634" i="17"/>
  <c r="BN7622" i="17"/>
  <c r="BN7610" i="17"/>
  <c r="BN7598" i="17"/>
  <c r="BN7586" i="17"/>
  <c r="BN7574" i="17"/>
  <c r="BN7562" i="17"/>
  <c r="BN7550" i="17"/>
  <c r="BN7538" i="17"/>
  <c r="BN7526" i="17"/>
  <c r="BN7514" i="17"/>
  <c r="BN7502" i="17"/>
  <c r="BN7490" i="17"/>
  <c r="BN7478" i="17"/>
  <c r="BN7466" i="17"/>
  <c r="BN7454" i="17"/>
  <c r="BN7442" i="17"/>
  <c r="BN7430" i="17"/>
  <c r="BN7418" i="17"/>
  <c r="BN7406" i="17"/>
  <c r="BN7394" i="17"/>
  <c r="BN7382" i="17"/>
  <c r="BN7370" i="17"/>
  <c r="BN7358" i="17"/>
  <c r="BN7346" i="17"/>
  <c r="BN7334" i="17"/>
  <c r="BN7322" i="17"/>
  <c r="BN7310" i="17"/>
  <c r="BN7298" i="17"/>
  <c r="BN7286" i="17"/>
  <c r="BN7274" i="17"/>
  <c r="BN7262" i="17"/>
  <c r="BN7250" i="17"/>
  <c r="BN7238" i="17"/>
  <c r="BN7226" i="17"/>
  <c r="BN7214" i="17"/>
  <c r="BN7202" i="17"/>
  <c r="BN7190" i="17"/>
  <c r="BN7179" i="17"/>
  <c r="BN7171" i="17"/>
  <c r="BN7163" i="17"/>
  <c r="BN7667" i="17"/>
  <c r="BN7655" i="17"/>
  <c r="BN7643" i="17"/>
  <c r="BN7631" i="17"/>
  <c r="BN7619" i="17"/>
  <c r="BN7607" i="17"/>
  <c r="BN7595" i="17"/>
  <c r="BN7583" i="17"/>
  <c r="BN7571" i="17"/>
  <c r="BN7559" i="17"/>
  <c r="BN7547" i="17"/>
  <c r="BN7535" i="17"/>
  <c r="BN7523" i="17"/>
  <c r="BN7511" i="17"/>
  <c r="BN7499" i="17"/>
  <c r="BN7487" i="17"/>
  <c r="BN7475" i="17"/>
  <c r="BN7463" i="17"/>
  <c r="BN7451" i="17"/>
  <c r="BN7439" i="17"/>
  <c r="BN7427" i="17"/>
  <c r="BN7415" i="17"/>
  <c r="BN7403" i="17"/>
  <c r="BN7391" i="17"/>
  <c r="BN7379" i="17"/>
  <c r="BN7367" i="17"/>
  <c r="BN7355" i="17"/>
  <c r="BN7343" i="17"/>
  <c r="BN7331" i="17"/>
  <c r="BN7319" i="17"/>
  <c r="BN7307" i="17"/>
  <c r="BN7295" i="17"/>
  <c r="BN7283" i="17"/>
  <c r="BN7271" i="17"/>
  <c r="BN7259" i="17"/>
  <c r="BN7247" i="17"/>
  <c r="BN7235" i="17"/>
  <c r="BN7223" i="17"/>
  <c r="BN7211" i="17"/>
  <c r="BN7199" i="17"/>
  <c r="BN7187" i="17"/>
  <c r="BN7178" i="17"/>
  <c r="BN7156" i="17"/>
  <c r="BN7150" i="17"/>
  <c r="BN7144" i="17"/>
  <c r="BN7138" i="17"/>
  <c r="BN7132" i="17"/>
  <c r="BN7126" i="17"/>
  <c r="BN7120" i="17"/>
  <c r="BN7114" i="17"/>
  <c r="BN7108" i="17"/>
  <c r="BN7102" i="17"/>
  <c r="BN7096" i="17"/>
  <c r="BN7090" i="17"/>
  <c r="BN7084" i="17"/>
  <c r="BN7078" i="17"/>
  <c r="BN7072" i="17"/>
  <c r="BN7066" i="17"/>
  <c r="BN7060" i="17"/>
  <c r="BN7054" i="17"/>
  <c r="BN7048" i="17"/>
  <c r="BN7042" i="17"/>
  <c r="BN7036" i="17"/>
  <c r="BN7030" i="17"/>
  <c r="BN7024" i="17"/>
  <c r="BN7018" i="17"/>
  <c r="BN7012" i="17"/>
  <c r="BN7006" i="17"/>
  <c r="BN7000" i="17"/>
  <c r="BN6994" i="17"/>
  <c r="BN6988" i="17"/>
  <c r="BN6982" i="17"/>
  <c r="BN6976" i="17"/>
  <c r="BN6970" i="17"/>
  <c r="BN6964" i="17"/>
  <c r="BN6958" i="17"/>
  <c r="BN6952" i="17"/>
  <c r="BN6946" i="17"/>
  <c r="BN6940" i="17"/>
  <c r="BN6934" i="17"/>
  <c r="BN7169" i="17"/>
  <c r="BN7162" i="17"/>
  <c r="BN7666" i="17"/>
  <c r="BN7654" i="17"/>
  <c r="BN7642" i="17"/>
  <c r="BN7630" i="17"/>
  <c r="BN7618" i="17"/>
  <c r="BN7606" i="17"/>
  <c r="BN7594" i="17"/>
  <c r="BN7582" i="17"/>
  <c r="BN7570" i="17"/>
  <c r="BN7558" i="17"/>
  <c r="BN7546" i="17"/>
  <c r="BN7534" i="17"/>
  <c r="BN7522" i="17"/>
  <c r="BN7510" i="17"/>
  <c r="BN7498" i="17"/>
  <c r="BN7486" i="17"/>
  <c r="BN7474" i="17"/>
  <c r="BN7462" i="17"/>
  <c r="BN7450" i="17"/>
  <c r="BN7438" i="17"/>
  <c r="BN7426" i="17"/>
  <c r="BN7414" i="17"/>
  <c r="BN7402" i="17"/>
  <c r="BN7390" i="17"/>
  <c r="BN7378" i="17"/>
  <c r="BN7366" i="17"/>
  <c r="BN7354" i="17"/>
  <c r="BN7342" i="17"/>
  <c r="BN7330" i="17"/>
  <c r="BN7318" i="17"/>
  <c r="BN7306" i="17"/>
  <c r="BN7294" i="17"/>
  <c r="BN7282" i="17"/>
  <c r="BN7270" i="17"/>
  <c r="BN7258" i="17"/>
  <c r="BN7246" i="17"/>
  <c r="BN7234" i="17"/>
  <c r="BN7222" i="17"/>
  <c r="BN7210" i="17"/>
  <c r="BN7198" i="17"/>
  <c r="BN7186" i="17"/>
  <c r="BN7177" i="17"/>
  <c r="BN7155" i="17"/>
  <c r="BN7149" i="17"/>
  <c r="BN7143" i="17"/>
  <c r="BN7137" i="17"/>
  <c r="BN7131" i="17"/>
  <c r="BN7125" i="17"/>
  <c r="BN7119" i="17"/>
  <c r="BN7113" i="17"/>
  <c r="BN7107" i="17"/>
  <c r="BN7101" i="17"/>
  <c r="BN7095" i="17"/>
  <c r="BN7089" i="17"/>
  <c r="BN7083" i="17"/>
  <c r="BN7077" i="17"/>
  <c r="BN7071" i="17"/>
  <c r="BN7065" i="17"/>
  <c r="BN7059" i="17"/>
  <c r="BN7053" i="17"/>
  <c r="BN7047" i="17"/>
  <c r="BN7041" i="17"/>
  <c r="BN7035" i="17"/>
  <c r="BN7029" i="17"/>
  <c r="BN7023" i="17"/>
  <c r="BN7017" i="17"/>
  <c r="BN7011" i="17"/>
  <c r="BN7005" i="17"/>
  <c r="BN6999" i="17"/>
  <c r="BN6993" i="17"/>
  <c r="BN6987" i="17"/>
  <c r="BN6981" i="17"/>
  <c r="BN6975" i="17"/>
  <c r="BN6969" i="17"/>
  <c r="BN6963" i="17"/>
  <c r="BN6957" i="17"/>
  <c r="BN6951" i="17"/>
  <c r="BN6945" i="17"/>
  <c r="BN6939" i="17"/>
  <c r="BN6933" i="17"/>
  <c r="BN6927" i="17"/>
  <c r="BN6921" i="17"/>
  <c r="BN6915" i="17"/>
  <c r="BN7168" i="17"/>
  <c r="BN7161" i="17"/>
  <c r="BN7180" i="17"/>
  <c r="BN7172" i="17"/>
  <c r="BN7647" i="17"/>
  <c r="BN7623" i="17"/>
  <c r="BN7599" i="17"/>
  <c r="BN7575" i="17"/>
  <c r="BN7551" i="17"/>
  <c r="BN7527" i="17"/>
  <c r="BN7503" i="17"/>
  <c r="BN7479" i="17"/>
  <c r="BN7455" i="17"/>
  <c r="BN7431" i="17"/>
  <c r="BN7407" i="17"/>
  <c r="BN7383" i="17"/>
  <c r="BN7359" i="17"/>
  <c r="BN7335" i="17"/>
  <c r="BN7311" i="17"/>
  <c r="BN7287" i="17"/>
  <c r="BN7263" i="17"/>
  <c r="BN7239" i="17"/>
  <c r="BN7215" i="17"/>
  <c r="BN7191" i="17"/>
  <c r="BN7157" i="17"/>
  <c r="BN7145" i="17"/>
  <c r="BN7133" i="17"/>
  <c r="BN7121" i="17"/>
  <c r="BN7109" i="17"/>
  <c r="BN7097" i="17"/>
  <c r="BN7085" i="17"/>
  <c r="BN7073" i="17"/>
  <c r="BN7061" i="17"/>
  <c r="BN7049" i="17"/>
  <c r="BN7037" i="17"/>
  <c r="BN7025" i="17"/>
  <c r="BN7013" i="17"/>
  <c r="BN7001" i="17"/>
  <c r="BN6989" i="17"/>
  <c r="BN6977" i="17"/>
  <c r="BN6965" i="17"/>
  <c r="BN6953" i="17"/>
  <c r="BN6941" i="17"/>
  <c r="BN6929" i="17"/>
  <c r="BN6904" i="17"/>
  <c r="BN6898" i="17"/>
  <c r="BN6892" i="17"/>
  <c r="BN6886" i="17"/>
  <c r="BN6880" i="17"/>
  <c r="BN6874" i="17"/>
  <c r="BN6868" i="17"/>
  <c r="BN6862" i="17"/>
  <c r="BN6856" i="17"/>
  <c r="BN6850" i="17"/>
  <c r="BN6844" i="17"/>
  <c r="BN6838" i="17"/>
  <c r="BN6832" i="17"/>
  <c r="BN6826" i="17"/>
  <c r="BN6820" i="17"/>
  <c r="BN6814" i="17"/>
  <c r="BN6808" i="17"/>
  <c r="BN6802" i="17"/>
  <c r="BN6796" i="17"/>
  <c r="BN6790" i="17"/>
  <c r="BN6784" i="17"/>
  <c r="BN6778" i="17"/>
  <c r="BN6772" i="17"/>
  <c r="BN6766" i="17"/>
  <c r="BN6760" i="17"/>
  <c r="BN6754" i="17"/>
  <c r="BN6748" i="17"/>
  <c r="BN6742" i="17"/>
  <c r="BN6736" i="17"/>
  <c r="BN6730" i="17"/>
  <c r="BN6724" i="17"/>
  <c r="BN6718" i="17"/>
  <c r="BN6712" i="17"/>
  <c r="BN6706" i="17"/>
  <c r="BN6700" i="17"/>
  <c r="BN6694" i="17"/>
  <c r="BN6688" i="17"/>
  <c r="BN6682" i="17"/>
  <c r="BN6676" i="17"/>
  <c r="BN6670" i="17"/>
  <c r="BN6664" i="17"/>
  <c r="BN6658" i="17"/>
  <c r="BN7665" i="17"/>
  <c r="BN7641" i="17"/>
  <c r="BN7617" i="17"/>
  <c r="BN7593" i="17"/>
  <c r="BN7569" i="17"/>
  <c r="BN7545" i="17"/>
  <c r="BN7521" i="17"/>
  <c r="BN7497" i="17"/>
  <c r="BN7473" i="17"/>
  <c r="BN7449" i="17"/>
  <c r="BN7425" i="17"/>
  <c r="BN7401" i="17"/>
  <c r="BN7377" i="17"/>
  <c r="BN7353" i="17"/>
  <c r="BN7329" i="17"/>
  <c r="BN7305" i="17"/>
  <c r="BN7281" i="17"/>
  <c r="BN7257" i="17"/>
  <c r="BN7233" i="17"/>
  <c r="BN7209" i="17"/>
  <c r="BN7185" i="17"/>
  <c r="BN7154" i="17"/>
  <c r="BN7142" i="17"/>
  <c r="BN7130" i="17"/>
  <c r="BN7118" i="17"/>
  <c r="BN7106" i="17"/>
  <c r="BN7094" i="17"/>
  <c r="BN7082" i="17"/>
  <c r="BN7070" i="17"/>
  <c r="BN7058" i="17"/>
  <c r="BN7046" i="17"/>
  <c r="BN7034" i="17"/>
  <c r="BN7022" i="17"/>
  <c r="BN7010" i="17"/>
  <c r="BN6998" i="17"/>
  <c r="BN6986" i="17"/>
  <c r="BN6974" i="17"/>
  <c r="BN6962" i="17"/>
  <c r="BN6950" i="17"/>
  <c r="BN6938" i="17"/>
  <c r="BN6928" i="17"/>
  <c r="BN6918" i="17"/>
  <c r="BN6910" i="17"/>
  <c r="BN7664" i="17"/>
  <c r="BN7640" i="17"/>
  <c r="BN7616" i="17"/>
  <c r="BN7592" i="17"/>
  <c r="BN7568" i="17"/>
  <c r="BN7544" i="17"/>
  <c r="BN7520" i="17"/>
  <c r="BN7496" i="17"/>
  <c r="BN7472" i="17"/>
  <c r="BN7448" i="17"/>
  <c r="BN7424" i="17"/>
  <c r="BN7400" i="17"/>
  <c r="BN7376" i="17"/>
  <c r="BN7352" i="17"/>
  <c r="BN7328" i="17"/>
  <c r="BN7304" i="17"/>
  <c r="BN7280" i="17"/>
  <c r="BN7256" i="17"/>
  <c r="BN7232" i="17"/>
  <c r="BN7208" i="17"/>
  <c r="BN7184" i="17"/>
  <c r="BN7167" i="17"/>
  <c r="BN6926" i="17"/>
  <c r="BN6917" i="17"/>
  <c r="BN6903" i="17"/>
  <c r="BN6897" i="17"/>
  <c r="BN6891" i="17"/>
  <c r="BN6885" i="17"/>
  <c r="BN6879" i="17"/>
  <c r="BN6873" i="17"/>
  <c r="BN6867" i="17"/>
  <c r="BN6861" i="17"/>
  <c r="BN6855" i="17"/>
  <c r="BN6849" i="17"/>
  <c r="BN6843" i="17"/>
  <c r="BN6837" i="17"/>
  <c r="BN6831" i="17"/>
  <c r="BN6825" i="17"/>
  <c r="BN6819" i="17"/>
  <c r="BN6813" i="17"/>
  <c r="BN6807" i="17"/>
  <c r="BN6801" i="17"/>
  <c r="BN6795" i="17"/>
  <c r="BN6789" i="17"/>
  <c r="BN6783" i="17"/>
  <c r="BN6777" i="17"/>
  <c r="BN6771" i="17"/>
  <c r="BN6765" i="17"/>
  <c r="BN6759" i="17"/>
  <c r="BN6753" i="17"/>
  <c r="BN6747" i="17"/>
  <c r="BN6741" i="17"/>
  <c r="BN6735" i="17"/>
  <c r="BN6729" i="17"/>
  <c r="BN6723" i="17"/>
  <c r="BN6717" i="17"/>
  <c r="BN6711" i="17"/>
  <c r="BN6705" i="17"/>
  <c r="BN6699" i="17"/>
  <c r="BN6693" i="17"/>
  <c r="BN6687" i="17"/>
  <c r="BN6681" i="17"/>
  <c r="BN6675" i="17"/>
  <c r="BN6669" i="17"/>
  <c r="BN6663" i="17"/>
  <c r="BN7661" i="17"/>
  <c r="BN7637" i="17"/>
  <c r="BN7613" i="17"/>
  <c r="BN7589" i="17"/>
  <c r="BN7565" i="17"/>
  <c r="BN7541" i="17"/>
  <c r="BN7517" i="17"/>
  <c r="BN7493" i="17"/>
  <c r="BN7469" i="17"/>
  <c r="BN7445" i="17"/>
  <c r="BN7421" i="17"/>
  <c r="BN7397" i="17"/>
  <c r="BN7373" i="17"/>
  <c r="BN7349" i="17"/>
  <c r="BN7325" i="17"/>
  <c r="BN7301" i="17"/>
  <c r="BN7277" i="17"/>
  <c r="BN7253" i="17"/>
  <c r="BN7229" i="17"/>
  <c r="BN7205" i="17"/>
  <c r="BN7183" i="17"/>
  <c r="BN7166" i="17"/>
  <c r="BN7153" i="17"/>
  <c r="BN7141" i="17"/>
  <c r="BN7129" i="17"/>
  <c r="BN7117" i="17"/>
  <c r="BN7105" i="17"/>
  <c r="BN7093" i="17"/>
  <c r="BN7081" i="17"/>
  <c r="BN7069" i="17"/>
  <c r="BN7057" i="17"/>
  <c r="BN7045" i="17"/>
  <c r="BN7033" i="17"/>
  <c r="BN7021" i="17"/>
  <c r="BN7009" i="17"/>
  <c r="BN6997" i="17"/>
  <c r="BN6985" i="17"/>
  <c r="BN6973" i="17"/>
  <c r="BN6961" i="17"/>
  <c r="BN6949" i="17"/>
  <c r="BN6937" i="17"/>
  <c r="BN6909" i="17"/>
  <c r="BN7181" i="17"/>
  <c r="BN6925" i="17"/>
  <c r="BN6916" i="17"/>
  <c r="BN6902" i="17"/>
  <c r="BN6896" i="17"/>
  <c r="BN6890" i="17"/>
  <c r="BN6884" i="17"/>
  <c r="BN6878" i="17"/>
  <c r="BN6872" i="17"/>
  <c r="BN6866" i="17"/>
  <c r="BN6860" i="17"/>
  <c r="BN6854" i="17"/>
  <c r="BN6848" i="17"/>
  <c r="BN6842" i="17"/>
  <c r="BN6836" i="17"/>
  <c r="BN6830" i="17"/>
  <c r="BN6824" i="17"/>
  <c r="BN6818" i="17"/>
  <c r="BN6812" i="17"/>
  <c r="BN6806" i="17"/>
  <c r="BN6800" i="17"/>
  <c r="BN6794" i="17"/>
  <c r="BN6788" i="17"/>
  <c r="BN6782" i="17"/>
  <c r="BN6776" i="17"/>
  <c r="BN6770" i="17"/>
  <c r="BN6764" i="17"/>
  <c r="BN6758" i="17"/>
  <c r="BN6752" i="17"/>
  <c r="BN6746" i="17"/>
  <c r="BN6740" i="17"/>
  <c r="BN6734" i="17"/>
  <c r="BN6728" i="17"/>
  <c r="BN6722" i="17"/>
  <c r="BN6716" i="17"/>
  <c r="BN6710" i="17"/>
  <c r="BN6704" i="17"/>
  <c r="BN6698" i="17"/>
  <c r="BN6692" i="17"/>
  <c r="BN6686" i="17"/>
  <c r="BN6680" i="17"/>
  <c r="BN6674" i="17"/>
  <c r="BN6668" i="17"/>
  <c r="BN6912" i="17"/>
  <c r="BN6905" i="17"/>
  <c r="BN6899" i="17"/>
  <c r="BN6893" i="17"/>
  <c r="BN6887" i="17"/>
  <c r="BN6881" i="17"/>
  <c r="BN6875" i="17"/>
  <c r="BN6869" i="17"/>
  <c r="BN6863" i="17"/>
  <c r="BN6857" i="17"/>
  <c r="BN6851" i="17"/>
  <c r="BN6845" i="17"/>
  <c r="BN6839" i="17"/>
  <c r="BN6833" i="17"/>
  <c r="BN6827" i="17"/>
  <c r="BN6821" i="17"/>
  <c r="BN6815" i="17"/>
  <c r="BN6809" i="17"/>
  <c r="BN6803" i="17"/>
  <c r="BN6797" i="17"/>
  <c r="BN6791" i="17"/>
  <c r="BN6785" i="17"/>
  <c r="BN6779" i="17"/>
  <c r="BN6773" i="17"/>
  <c r="BN6767" i="17"/>
  <c r="BN6761" i="17"/>
  <c r="BN6755" i="17"/>
  <c r="BN6749" i="17"/>
  <c r="BN6743" i="17"/>
  <c r="BN6737" i="17"/>
  <c r="BN6731" i="17"/>
  <c r="BN6725" i="17"/>
  <c r="BN6719" i="17"/>
  <c r="BN6713" i="17"/>
  <c r="BN6707" i="17"/>
  <c r="BN6701" i="17"/>
  <c r="BN6695" i="17"/>
  <c r="BN6689" i="17"/>
  <c r="BN6683" i="17"/>
  <c r="BN6677" i="17"/>
  <c r="BN6671" i="17"/>
  <c r="BN6665" i="17"/>
  <c r="BN6659" i="17"/>
  <c r="BN6653" i="17"/>
  <c r="BN6647" i="17"/>
  <c r="BN6641" i="17"/>
  <c r="BN7624" i="17"/>
  <c r="BN7576" i="17"/>
  <c r="BN7528" i="17"/>
  <c r="BN7480" i="17"/>
  <c r="BN7432" i="17"/>
  <c r="BN7384" i="17"/>
  <c r="BN7336" i="17"/>
  <c r="BN7288" i="17"/>
  <c r="BN7240" i="17"/>
  <c r="BN7192" i="17"/>
  <c r="BN7158" i="17"/>
  <c r="BN7134" i="17"/>
  <c r="BN7110" i="17"/>
  <c r="BN7086" i="17"/>
  <c r="BN7062" i="17"/>
  <c r="BN7038" i="17"/>
  <c r="BN7014" i="17"/>
  <c r="BN6990" i="17"/>
  <c r="BN6966" i="17"/>
  <c r="BN6942" i="17"/>
  <c r="BN6919" i="17"/>
  <c r="BN6656" i="17"/>
  <c r="BN6649" i="17"/>
  <c r="BN6642" i="17"/>
  <c r="BN7660" i="17"/>
  <c r="BN7612" i="17"/>
  <c r="BN7564" i="17"/>
  <c r="BN7516" i="17"/>
  <c r="BN7468" i="17"/>
  <c r="BN7420" i="17"/>
  <c r="BN7372" i="17"/>
  <c r="BN7324" i="17"/>
  <c r="BN7276" i="17"/>
  <c r="BN7228" i="17"/>
  <c r="BN7152" i="17"/>
  <c r="BN7128" i="17"/>
  <c r="BN7104" i="17"/>
  <c r="BN7080" i="17"/>
  <c r="BN7056" i="17"/>
  <c r="BN7032" i="17"/>
  <c r="BN7008" i="17"/>
  <c r="BN6984" i="17"/>
  <c r="BN6960" i="17"/>
  <c r="BN6936" i="17"/>
  <c r="BN6635" i="17"/>
  <c r="BN6629" i="17"/>
  <c r="BN6623" i="17"/>
  <c r="BN6617" i="17"/>
  <c r="BN6611" i="17"/>
  <c r="BN6605" i="17"/>
  <c r="BN6599" i="17"/>
  <c r="BN6593" i="17"/>
  <c r="BN6587" i="17"/>
  <c r="BN6581" i="17"/>
  <c r="BN6575" i="17"/>
  <c r="BN6569" i="17"/>
  <c r="BN6563" i="17"/>
  <c r="BN6557" i="17"/>
  <c r="BN6551" i="17"/>
  <c r="BN6545" i="17"/>
  <c r="BN6539" i="17"/>
  <c r="BN6533" i="17"/>
  <c r="BN6527" i="17"/>
  <c r="BN6521" i="17"/>
  <c r="BN6515" i="17"/>
  <c r="BN6509" i="17"/>
  <c r="BN6503" i="17"/>
  <c r="BN6497" i="17"/>
  <c r="BN6491" i="17"/>
  <c r="BN6485" i="17"/>
  <c r="BN6479" i="17"/>
  <c r="BN6473" i="17"/>
  <c r="BN6467" i="17"/>
  <c r="BN6461" i="17"/>
  <c r="BN6455" i="17"/>
  <c r="BN6449" i="17"/>
  <c r="BN6443" i="17"/>
  <c r="BN6437" i="17"/>
  <c r="BN6431" i="17"/>
  <c r="BN6425" i="17"/>
  <c r="BN6419" i="17"/>
  <c r="BN7659" i="17"/>
  <c r="BN7611" i="17"/>
  <c r="BN7563" i="17"/>
  <c r="BN7515" i="17"/>
  <c r="BN7467" i="17"/>
  <c r="BN7419" i="17"/>
  <c r="BN7371" i="17"/>
  <c r="BN7323" i="17"/>
  <c r="BN7275" i="17"/>
  <c r="BN7227" i="17"/>
  <c r="BN7151" i="17"/>
  <c r="BN7127" i="17"/>
  <c r="BN7103" i="17"/>
  <c r="BN7079" i="17"/>
  <c r="BN7055" i="17"/>
  <c r="BN7031" i="17"/>
  <c r="BN7007" i="17"/>
  <c r="BN6983" i="17"/>
  <c r="BN6959" i="17"/>
  <c r="BN6935" i="17"/>
  <c r="BN6914" i="17"/>
  <c r="BN6901" i="17"/>
  <c r="BN6889" i="17"/>
  <c r="BN6877" i="17"/>
  <c r="BN6865" i="17"/>
  <c r="BN6853" i="17"/>
  <c r="BN6841" i="17"/>
  <c r="BN6829" i="17"/>
  <c r="BN6817" i="17"/>
  <c r="BN6805" i="17"/>
  <c r="BN6793" i="17"/>
  <c r="BN6781" i="17"/>
  <c r="BN6769" i="17"/>
  <c r="BN6757" i="17"/>
  <c r="BN6745" i="17"/>
  <c r="BN6733" i="17"/>
  <c r="BN6721" i="17"/>
  <c r="BN6709" i="17"/>
  <c r="BN6697" i="17"/>
  <c r="BN6685" i="17"/>
  <c r="BN6673" i="17"/>
  <c r="BN6655" i="17"/>
  <c r="BN6648" i="17"/>
  <c r="BN7653" i="17"/>
  <c r="BN7605" i="17"/>
  <c r="BN7557" i="17"/>
  <c r="BN7509" i="17"/>
  <c r="BN7461" i="17"/>
  <c r="BN7413" i="17"/>
  <c r="BN7365" i="17"/>
  <c r="BN7317" i="17"/>
  <c r="BN7269" i="17"/>
  <c r="BN7221" i="17"/>
  <c r="BN7175" i="17"/>
  <c r="BN7148" i="17"/>
  <c r="BN7124" i="17"/>
  <c r="BN7100" i="17"/>
  <c r="BN7076" i="17"/>
  <c r="BN7052" i="17"/>
  <c r="BN7028" i="17"/>
  <c r="BN7004" i="17"/>
  <c r="BN6980" i="17"/>
  <c r="BN6956" i="17"/>
  <c r="BN6932" i="17"/>
  <c r="BN6662" i="17"/>
  <c r="BN6640" i="17"/>
  <c r="BN6634" i="17"/>
  <c r="BN6628" i="17"/>
  <c r="BN6622" i="17"/>
  <c r="BN6616" i="17"/>
  <c r="BN6610" i="17"/>
  <c r="BN6604" i="17"/>
  <c r="BN6598" i="17"/>
  <c r="BN6592" i="17"/>
  <c r="BN6586" i="17"/>
  <c r="BN6580" i="17"/>
  <c r="BN6574" i="17"/>
  <c r="BN6568" i="17"/>
  <c r="BN6562" i="17"/>
  <c r="BN6556" i="17"/>
  <c r="BN6550" i="17"/>
  <c r="BN6544" i="17"/>
  <c r="BN6538" i="17"/>
  <c r="BN6532" i="17"/>
  <c r="BN6526" i="17"/>
  <c r="BN6520" i="17"/>
  <c r="BN6514" i="17"/>
  <c r="BN6508" i="17"/>
  <c r="BN6502" i="17"/>
  <c r="BN6496" i="17"/>
  <c r="BN6490" i="17"/>
  <c r="BN6484" i="17"/>
  <c r="BN6478" i="17"/>
  <c r="BN6472" i="17"/>
  <c r="BN6466" i="17"/>
  <c r="BN6460" i="17"/>
  <c r="BN6454" i="17"/>
  <c r="BN6448" i="17"/>
  <c r="BN6442" i="17"/>
  <c r="BN6436" i="17"/>
  <c r="BN6430" i="17"/>
  <c r="BN6424" i="17"/>
  <c r="BN6418" i="17"/>
  <c r="BN6412" i="17"/>
  <c r="BN6406" i="17"/>
  <c r="BN6400" i="17"/>
  <c r="BN7652" i="17"/>
  <c r="BN7604" i="17"/>
  <c r="BN7556" i="17"/>
  <c r="BN7508" i="17"/>
  <c r="BN7460" i="17"/>
  <c r="BN7412" i="17"/>
  <c r="BN7364" i="17"/>
  <c r="BN7316" i="17"/>
  <c r="BN7268" i="17"/>
  <c r="BN7220" i="17"/>
  <c r="BN6913" i="17"/>
  <c r="BN6900" i="17"/>
  <c r="BN6888" i="17"/>
  <c r="BN6876" i="17"/>
  <c r="BN6864" i="17"/>
  <c r="BN6852" i="17"/>
  <c r="BN6840" i="17"/>
  <c r="BN6828" i="17"/>
  <c r="BN6816" i="17"/>
  <c r="BN6804" i="17"/>
  <c r="BN6792" i="17"/>
  <c r="BN6780" i="17"/>
  <c r="BN6768" i="17"/>
  <c r="BN6756" i="17"/>
  <c r="BN6744" i="17"/>
  <c r="BN6732" i="17"/>
  <c r="BN6720" i="17"/>
  <c r="BN6708" i="17"/>
  <c r="BN6696" i="17"/>
  <c r="BN6684" i="17"/>
  <c r="BN6672" i="17"/>
  <c r="BN6654" i="17"/>
  <c r="BN7628" i="17"/>
  <c r="BN7580" i="17"/>
  <c r="BN7532" i="17"/>
  <c r="BN7484" i="17"/>
  <c r="BN7436" i="17"/>
  <c r="BN7388" i="17"/>
  <c r="BN7340" i="17"/>
  <c r="BN7292" i="17"/>
  <c r="BN7244" i="17"/>
  <c r="BN7196" i="17"/>
  <c r="BN6922" i="17"/>
  <c r="BN6894" i="17"/>
  <c r="BN6882" i="17"/>
  <c r="BN6870" i="17"/>
  <c r="BN6858" i="17"/>
  <c r="BN6846" i="17"/>
  <c r="BN6834" i="17"/>
  <c r="BN6822" i="17"/>
  <c r="BN6810" i="17"/>
  <c r="BN6798" i="17"/>
  <c r="BN6786" i="17"/>
  <c r="BN6774" i="17"/>
  <c r="BN6762" i="17"/>
  <c r="BN6750" i="17"/>
  <c r="BN6738" i="17"/>
  <c r="BN6726" i="17"/>
  <c r="BN6714" i="17"/>
  <c r="BN6702" i="17"/>
  <c r="BN6690" i="17"/>
  <c r="BN6678" i="17"/>
  <c r="BN6650" i="17"/>
  <c r="BN6643" i="17"/>
  <c r="BN7577" i="17"/>
  <c r="BN7481" i="17"/>
  <c r="BN7385" i="17"/>
  <c r="BN7289" i="17"/>
  <c r="BN7193" i="17"/>
  <c r="BN7135" i="17"/>
  <c r="BN7087" i="17"/>
  <c r="BN7039" i="17"/>
  <c r="BN6991" i="17"/>
  <c r="BN6943" i="17"/>
  <c r="BN6906" i="17"/>
  <c r="BN6666" i="17"/>
  <c r="BN6636" i="17"/>
  <c r="BN6624" i="17"/>
  <c r="BN6612" i="17"/>
  <c r="BN6600" i="17"/>
  <c r="BN6588" i="17"/>
  <c r="BN6576" i="17"/>
  <c r="BN6564" i="17"/>
  <c r="BN6552" i="17"/>
  <c r="BN6540" i="17"/>
  <c r="BN6528" i="17"/>
  <c r="BN6516" i="17"/>
  <c r="BN6504" i="17"/>
  <c r="BN6492" i="17"/>
  <c r="BN6480" i="17"/>
  <c r="BN6468" i="17"/>
  <c r="BN6456" i="17"/>
  <c r="BN6444" i="17"/>
  <c r="BN6432" i="17"/>
  <c r="BN6420" i="17"/>
  <c r="BN6409" i="17"/>
  <c r="BN6393" i="17"/>
  <c r="BN6387" i="17"/>
  <c r="BN6381" i="17"/>
  <c r="BN6375" i="17"/>
  <c r="BN6369" i="17"/>
  <c r="BN6363" i="17"/>
  <c r="BN6357" i="17"/>
  <c r="BN6351" i="17"/>
  <c r="BN6345" i="17"/>
  <c r="BN6339" i="17"/>
  <c r="BN6333" i="17"/>
  <c r="BN6327" i="17"/>
  <c r="BN6321" i="17"/>
  <c r="BN6315" i="17"/>
  <c r="BN6309" i="17"/>
  <c r="BN6303" i="17"/>
  <c r="BN6297" i="17"/>
  <c r="BN6291" i="17"/>
  <c r="BN6285" i="17"/>
  <c r="BN6279" i="17"/>
  <c r="BN6273" i="17"/>
  <c r="BN6267" i="17"/>
  <c r="BN6261" i="17"/>
  <c r="BN6255" i="17"/>
  <c r="BN6249" i="17"/>
  <c r="BN6243" i="17"/>
  <c r="BN6237" i="17"/>
  <c r="BN6231" i="17"/>
  <c r="BN6225" i="17"/>
  <c r="BN6219" i="17"/>
  <c r="BN6213" i="17"/>
  <c r="BN6207" i="17"/>
  <c r="BN6201" i="17"/>
  <c r="BN6195" i="17"/>
  <c r="BN6189" i="17"/>
  <c r="BN6183" i="17"/>
  <c r="BN6177" i="17"/>
  <c r="BN6171" i="17"/>
  <c r="BN6165" i="17"/>
  <c r="BN6159" i="17"/>
  <c r="BN6153" i="17"/>
  <c r="BN6147" i="17"/>
  <c r="BN7649" i="17"/>
  <c r="BN7553" i="17"/>
  <c r="BN7457" i="17"/>
  <c r="BN7361" i="17"/>
  <c r="BN7265" i="17"/>
  <c r="BN7174" i="17"/>
  <c r="BN7123" i="17"/>
  <c r="BN7075" i="17"/>
  <c r="BN7027" i="17"/>
  <c r="BN6979" i="17"/>
  <c r="BN6931" i="17"/>
  <c r="BN6661" i="17"/>
  <c r="BN6646" i="17"/>
  <c r="BN6633" i="17"/>
  <c r="BN6621" i="17"/>
  <c r="BN6609" i="17"/>
  <c r="BN6597" i="17"/>
  <c r="BN6585" i="17"/>
  <c r="BN6573" i="17"/>
  <c r="BN6561" i="17"/>
  <c r="BN6549" i="17"/>
  <c r="BN6537" i="17"/>
  <c r="BN6525" i="17"/>
  <c r="BN6513" i="17"/>
  <c r="BN6501" i="17"/>
  <c r="BN6489" i="17"/>
  <c r="BN6477" i="17"/>
  <c r="BN6465" i="17"/>
  <c r="BN6453" i="17"/>
  <c r="BN6441" i="17"/>
  <c r="BN6429" i="17"/>
  <c r="BN6417" i="17"/>
  <c r="BN6408" i="17"/>
  <c r="BN6399" i="17"/>
  <c r="BN7648" i="17"/>
  <c r="BN7552" i="17"/>
  <c r="BN7456" i="17"/>
  <c r="BN7360" i="17"/>
  <c r="BN7264" i="17"/>
  <c r="BN7173" i="17"/>
  <c r="BN7122" i="17"/>
  <c r="BN7074" i="17"/>
  <c r="BN7026" i="17"/>
  <c r="BN6978" i="17"/>
  <c r="BN6930" i="17"/>
  <c r="BN6407" i="17"/>
  <c r="BN6392" i="17"/>
  <c r="BN6386" i="17"/>
  <c r="BN6380" i="17"/>
  <c r="BN6374" i="17"/>
  <c r="BN6368" i="17"/>
  <c r="BN6362" i="17"/>
  <c r="BN6356" i="17"/>
  <c r="BN6350" i="17"/>
  <c r="BN6344" i="17"/>
  <c r="BN6338" i="17"/>
  <c r="BN6332" i="17"/>
  <c r="BN6326" i="17"/>
  <c r="BN6320" i="17"/>
  <c r="BN6314" i="17"/>
  <c r="BN6308" i="17"/>
  <c r="BN6302" i="17"/>
  <c r="BN6296" i="17"/>
  <c r="BN6290" i="17"/>
  <c r="BN6284" i="17"/>
  <c r="BN6278" i="17"/>
  <c r="BN6272" i="17"/>
  <c r="BN6266" i="17"/>
  <c r="BN6260" i="17"/>
  <c r="BN6254" i="17"/>
  <c r="BN6248" i="17"/>
  <c r="BN6242" i="17"/>
  <c r="BN6236" i="17"/>
  <c r="BN6230" i="17"/>
  <c r="BN6224" i="17"/>
  <c r="BN6218" i="17"/>
  <c r="BN6212" i="17"/>
  <c r="BN6206" i="17"/>
  <c r="BN6200" i="17"/>
  <c r="BN6194" i="17"/>
  <c r="BN6188" i="17"/>
  <c r="BN6182" i="17"/>
  <c r="BN6176" i="17"/>
  <c r="BN6170" i="17"/>
  <c r="BN6164" i="17"/>
  <c r="BN6158" i="17"/>
  <c r="BN6152" i="17"/>
  <c r="BN6146" i="17"/>
  <c r="BN6140" i="17"/>
  <c r="BN7635" i="17"/>
  <c r="BN7539" i="17"/>
  <c r="BN7443" i="17"/>
  <c r="BN7347" i="17"/>
  <c r="BN7251" i="17"/>
  <c r="BN7115" i="17"/>
  <c r="BN7067" i="17"/>
  <c r="BN7019" i="17"/>
  <c r="BN6971" i="17"/>
  <c r="BN6924" i="17"/>
  <c r="BN6895" i="17"/>
  <c r="BN6871" i="17"/>
  <c r="BN6847" i="17"/>
  <c r="BN6823" i="17"/>
  <c r="BN6799" i="17"/>
  <c r="BN6775" i="17"/>
  <c r="BN6751" i="17"/>
  <c r="BN6727" i="17"/>
  <c r="BN6703" i="17"/>
  <c r="BN6679" i="17"/>
  <c r="BN6644" i="17"/>
  <c r="BN6391" i="17"/>
  <c r="BN6385" i="17"/>
  <c r="BN6379" i="17"/>
  <c r="BN6373" i="17"/>
  <c r="BN6367" i="17"/>
  <c r="BN6361" i="17"/>
  <c r="BN6355" i="17"/>
  <c r="BN6349" i="17"/>
  <c r="BN6343" i="17"/>
  <c r="BN6337" i="17"/>
  <c r="BN6331" i="17"/>
  <c r="BN6325" i="17"/>
  <c r="BN6319" i="17"/>
  <c r="BN6313" i="17"/>
  <c r="BN6307" i="17"/>
  <c r="BN6301" i="17"/>
  <c r="BN6295" i="17"/>
  <c r="BN6289" i="17"/>
  <c r="BN6283" i="17"/>
  <c r="BN6277" i="17"/>
  <c r="BN6271" i="17"/>
  <c r="BN6265" i="17"/>
  <c r="BN6259" i="17"/>
  <c r="BN6253" i="17"/>
  <c r="BN6247" i="17"/>
  <c r="BN6241" i="17"/>
  <c r="BN6235" i="17"/>
  <c r="BN6229" i="17"/>
  <c r="BN6223" i="17"/>
  <c r="BN6217" i="17"/>
  <c r="BN6211" i="17"/>
  <c r="BN6205" i="17"/>
  <c r="BN6199" i="17"/>
  <c r="BN6193" i="17"/>
  <c r="BN6187" i="17"/>
  <c r="BN6181" i="17"/>
  <c r="BN6175" i="17"/>
  <c r="BN6169" i="17"/>
  <c r="BN6163" i="17"/>
  <c r="BN6157" i="17"/>
  <c r="BN6151" i="17"/>
  <c r="BN6145" i="17"/>
  <c r="BN6139" i="17"/>
  <c r="BN6133" i="17"/>
  <c r="BN6127" i="17"/>
  <c r="BN6121" i="17"/>
  <c r="BN6115" i="17"/>
  <c r="BN6109" i="17"/>
  <c r="BN7587" i="17"/>
  <c r="BN7491" i="17"/>
  <c r="BN7395" i="17"/>
  <c r="BN7299" i="17"/>
  <c r="BN7203" i="17"/>
  <c r="BN7139" i="17"/>
  <c r="BN7091" i="17"/>
  <c r="BN7043" i="17"/>
  <c r="BN6995" i="17"/>
  <c r="BN6947" i="17"/>
  <c r="BN6883" i="17"/>
  <c r="BN6859" i="17"/>
  <c r="BN6835" i="17"/>
  <c r="BN6811" i="17"/>
  <c r="BN6787" i="17"/>
  <c r="BN6763" i="17"/>
  <c r="BN6739" i="17"/>
  <c r="BN6715" i="17"/>
  <c r="BN6691" i="17"/>
  <c r="BN6410" i="17"/>
  <c r="BN6401" i="17"/>
  <c r="BN6394" i="17"/>
  <c r="BN6388" i="17"/>
  <c r="BN6382" i="17"/>
  <c r="BN6376" i="17"/>
  <c r="BN6370" i="17"/>
  <c r="BN6364" i="17"/>
  <c r="BN6358" i="17"/>
  <c r="BN6352" i="17"/>
  <c r="BN6346" i="17"/>
  <c r="BN6340" i="17"/>
  <c r="BN6334" i="17"/>
  <c r="BN6328" i="17"/>
  <c r="BN6322" i="17"/>
  <c r="BN6316" i="17"/>
  <c r="BN6310" i="17"/>
  <c r="BN6304" i="17"/>
  <c r="BN6298" i="17"/>
  <c r="BN6292" i="17"/>
  <c r="BN6286" i="17"/>
  <c r="BN6280" i="17"/>
  <c r="BN6274" i="17"/>
  <c r="BN6268" i="17"/>
  <c r="BN6262" i="17"/>
  <c r="BN6256" i="17"/>
  <c r="BN6250" i="17"/>
  <c r="BN6244" i="17"/>
  <c r="BN6238" i="17"/>
  <c r="BN6232" i="17"/>
  <c r="BN6226" i="17"/>
  <c r="BN6220" i="17"/>
  <c r="BN6214" i="17"/>
  <c r="BN6208" i="17"/>
  <c r="BN6202" i="17"/>
  <c r="BN6196" i="17"/>
  <c r="BN6190" i="17"/>
  <c r="BN6184" i="17"/>
  <c r="BN6178" i="17"/>
  <c r="BN6172" i="17"/>
  <c r="BN6166" i="17"/>
  <c r="BN6160" i="17"/>
  <c r="BN6154" i="17"/>
  <c r="BN6148" i="17"/>
  <c r="BN6142" i="17"/>
  <c r="BN6136" i="17"/>
  <c r="BN6130" i="17"/>
  <c r="BN6124" i="17"/>
  <c r="BN6118" i="17"/>
  <c r="BN6112" i="17"/>
  <c r="BN7504" i="17"/>
  <c r="BN7337" i="17"/>
  <c r="BN7165" i="17"/>
  <c r="BN7092" i="17"/>
  <c r="BN7003" i="17"/>
  <c r="BN6923" i="17"/>
  <c r="BN6625" i="17"/>
  <c r="BN6582" i="17"/>
  <c r="BN6560" i="17"/>
  <c r="BN6542" i="17"/>
  <c r="BN6519" i="17"/>
  <c r="BN6499" i="17"/>
  <c r="BN6481" i="17"/>
  <c r="BN6438" i="17"/>
  <c r="BN6416" i="17"/>
  <c r="BN6359" i="17"/>
  <c r="BN6348" i="17"/>
  <c r="BN6287" i="17"/>
  <c r="BN6276" i="17"/>
  <c r="BN6215" i="17"/>
  <c r="BN6204" i="17"/>
  <c r="BN6137" i="17"/>
  <c r="BN6108" i="17"/>
  <c r="BN6102" i="17"/>
  <c r="BN6096" i="17"/>
  <c r="BN6090" i="17"/>
  <c r="BN6084" i="17"/>
  <c r="BN6078" i="17"/>
  <c r="BN6072" i="17"/>
  <c r="BN6066" i="17"/>
  <c r="BN6060" i="17"/>
  <c r="BN6054" i="17"/>
  <c r="BN6048" i="17"/>
  <c r="BN6042" i="17"/>
  <c r="BN6036" i="17"/>
  <c r="BN6030" i="17"/>
  <c r="BN6024" i="17"/>
  <c r="BN6018" i="17"/>
  <c r="BN6012" i="17"/>
  <c r="BN6006" i="17"/>
  <c r="BN6000" i="17"/>
  <c r="BN5994" i="17"/>
  <c r="BN5988" i="17"/>
  <c r="BN5982" i="17"/>
  <c r="BN5976" i="17"/>
  <c r="BN5970" i="17"/>
  <c r="BN5964" i="17"/>
  <c r="BN5958" i="17"/>
  <c r="BN5952" i="17"/>
  <c r="BN5946" i="17"/>
  <c r="BN5940" i="17"/>
  <c r="BN5934" i="17"/>
  <c r="BN5928" i="17"/>
  <c r="BN7636" i="17"/>
  <c r="BN7492" i="17"/>
  <c r="BN7313" i="17"/>
  <c r="BN7160" i="17"/>
  <c r="BN7088" i="17"/>
  <c r="BN7002" i="17"/>
  <c r="BN6920" i="17"/>
  <c r="BN6620" i="17"/>
  <c r="BN6602" i="17"/>
  <c r="BN6579" i="17"/>
  <c r="BN6559" i="17"/>
  <c r="BN6541" i="17"/>
  <c r="BN6498" i="17"/>
  <c r="BN6476" i="17"/>
  <c r="BN6458" i="17"/>
  <c r="BN6435" i="17"/>
  <c r="BN6415" i="17"/>
  <c r="BN6389" i="17"/>
  <c r="BN6378" i="17"/>
  <c r="BN6317" i="17"/>
  <c r="BN6306" i="17"/>
  <c r="BN6245" i="17"/>
  <c r="BN6234" i="17"/>
  <c r="BN6173" i="17"/>
  <c r="BN6162" i="17"/>
  <c r="BN6144" i="17"/>
  <c r="BN6129" i="17"/>
  <c r="BN6122" i="17"/>
  <c r="BN7629" i="17"/>
  <c r="BN7485" i="17"/>
  <c r="BN7312" i="17"/>
  <c r="BN7159" i="17"/>
  <c r="BN7068" i="17"/>
  <c r="BN6996" i="17"/>
  <c r="BN6639" i="17"/>
  <c r="BN6619" i="17"/>
  <c r="BN6601" i="17"/>
  <c r="BN6558" i="17"/>
  <c r="BN6536" i="17"/>
  <c r="BN6518" i="17"/>
  <c r="BN6495" i="17"/>
  <c r="BN6475" i="17"/>
  <c r="BN6457" i="17"/>
  <c r="BN6414" i="17"/>
  <c r="BN6398" i="17"/>
  <c r="BN6347" i="17"/>
  <c r="BN6336" i="17"/>
  <c r="BN6275" i="17"/>
  <c r="BN6264" i="17"/>
  <c r="BN6203" i="17"/>
  <c r="BN6192" i="17"/>
  <c r="BN6114" i="17"/>
  <c r="BN6107" i="17"/>
  <c r="BN6101" i="17"/>
  <c r="BN6095" i="17"/>
  <c r="BN6089" i="17"/>
  <c r="BN6083" i="17"/>
  <c r="BN6077" i="17"/>
  <c r="BN6071" i="17"/>
  <c r="BN6065" i="17"/>
  <c r="BN6059" i="17"/>
  <c r="BN6053" i="17"/>
  <c r="BN6047" i="17"/>
  <c r="BN6041" i="17"/>
  <c r="BN6035" i="17"/>
  <c r="BN6029" i="17"/>
  <c r="BN6023" i="17"/>
  <c r="BN6017" i="17"/>
  <c r="BN6011" i="17"/>
  <c r="BN6005" i="17"/>
  <c r="BN5999" i="17"/>
  <c r="BN5993" i="17"/>
  <c r="BN5987" i="17"/>
  <c r="BN5981" i="17"/>
  <c r="BN5975" i="17"/>
  <c r="BN5969" i="17"/>
  <c r="BN5963" i="17"/>
  <c r="BN5957" i="17"/>
  <c r="BN5951" i="17"/>
  <c r="BN5945" i="17"/>
  <c r="BN5939" i="17"/>
  <c r="BN5933" i="17"/>
  <c r="BN5927" i="17"/>
  <c r="BN5921" i="17"/>
  <c r="BN7625" i="17"/>
  <c r="BN7444" i="17"/>
  <c r="BN7300" i="17"/>
  <c r="BN7147" i="17"/>
  <c r="BN7064" i="17"/>
  <c r="BN6992" i="17"/>
  <c r="BN6911" i="17"/>
  <c r="BN6667" i="17"/>
  <c r="BN6618" i="17"/>
  <c r="BN6596" i="17"/>
  <c r="BN6578" i="17"/>
  <c r="BN6555" i="17"/>
  <c r="BN6535" i="17"/>
  <c r="BN6517" i="17"/>
  <c r="BN6474" i="17"/>
  <c r="BN6452" i="17"/>
  <c r="BN6434" i="17"/>
  <c r="BN6413" i="17"/>
  <c r="BN6397" i="17"/>
  <c r="BN6377" i="17"/>
  <c r="BN6366" i="17"/>
  <c r="BN6305" i="17"/>
  <c r="BN6294" i="17"/>
  <c r="BN6233" i="17"/>
  <c r="BN6222" i="17"/>
  <c r="BN6161" i="17"/>
  <c r="BN6143" i="17"/>
  <c r="BN6135" i="17"/>
  <c r="BN6128" i="17"/>
  <c r="BN7601" i="17"/>
  <c r="BN7437" i="17"/>
  <c r="BN7293" i="17"/>
  <c r="BN7146" i="17"/>
  <c r="BN7063" i="17"/>
  <c r="BN6972" i="17"/>
  <c r="BN6908" i="17"/>
  <c r="BN6660" i="17"/>
  <c r="BN6638" i="17"/>
  <c r="BN6615" i="17"/>
  <c r="BN6595" i="17"/>
  <c r="BN6577" i="17"/>
  <c r="BN6534" i="17"/>
  <c r="BN6512" i="17"/>
  <c r="BN6494" i="17"/>
  <c r="BN6471" i="17"/>
  <c r="BN6451" i="17"/>
  <c r="BN6433" i="17"/>
  <c r="BN6411" i="17"/>
  <c r="BN6396" i="17"/>
  <c r="BN6335" i="17"/>
  <c r="BN6324" i="17"/>
  <c r="BN6263" i="17"/>
  <c r="BN6252" i="17"/>
  <c r="BN6191" i="17"/>
  <c r="BN6180" i="17"/>
  <c r="BN6120" i="17"/>
  <c r="BN6113" i="17"/>
  <c r="BN6106" i="17"/>
  <c r="BN6100" i="17"/>
  <c r="BN6094" i="17"/>
  <c r="BN6088" i="17"/>
  <c r="BN6082" i="17"/>
  <c r="BN6076" i="17"/>
  <c r="BN6070" i="17"/>
  <c r="BN6064" i="17"/>
  <c r="BN6058" i="17"/>
  <c r="BN6052" i="17"/>
  <c r="BN6046" i="17"/>
  <c r="BN6040" i="17"/>
  <c r="BN6034" i="17"/>
  <c r="BN6028" i="17"/>
  <c r="BN6022" i="17"/>
  <c r="BN6016" i="17"/>
  <c r="BN6010" i="17"/>
  <c r="BN6004" i="17"/>
  <c r="BN5998" i="17"/>
  <c r="BN5992" i="17"/>
  <c r="BN5986" i="17"/>
  <c r="BN5980" i="17"/>
  <c r="BN5974" i="17"/>
  <c r="BN5968" i="17"/>
  <c r="BN5962" i="17"/>
  <c r="BN5956" i="17"/>
  <c r="BN5950" i="17"/>
  <c r="BN5944" i="17"/>
  <c r="BN5938" i="17"/>
  <c r="BN5932" i="17"/>
  <c r="BN5926" i="17"/>
  <c r="BN5920" i="17"/>
  <c r="BN5914" i="17"/>
  <c r="BN5908" i="17"/>
  <c r="BN7529" i="17"/>
  <c r="BN7348" i="17"/>
  <c r="BN7204" i="17"/>
  <c r="BN7099" i="17"/>
  <c r="BN7016" i="17"/>
  <c r="BN6944" i="17"/>
  <c r="BN6651" i="17"/>
  <c r="BN6606" i="17"/>
  <c r="BN6584" i="17"/>
  <c r="BN6566" i="17"/>
  <c r="BN6543" i="17"/>
  <c r="BN6523" i="17"/>
  <c r="BN6505" i="17"/>
  <c r="BN6462" i="17"/>
  <c r="BN6440" i="17"/>
  <c r="BN6422" i="17"/>
  <c r="BN6403" i="17"/>
  <c r="BN6371" i="17"/>
  <c r="BN6360" i="17"/>
  <c r="BN6299" i="17"/>
  <c r="BN6288" i="17"/>
  <c r="BN6227" i="17"/>
  <c r="BN6216" i="17"/>
  <c r="BN6138" i="17"/>
  <c r="BN6131" i="17"/>
  <c r="BN6103" i="17"/>
  <c r="BN6097" i="17"/>
  <c r="BN6091" i="17"/>
  <c r="BN6085" i="17"/>
  <c r="BN6079" i="17"/>
  <c r="BN6073" i="17"/>
  <c r="BN6067" i="17"/>
  <c r="BN6061" i="17"/>
  <c r="BN6055" i="17"/>
  <c r="BN6049" i="17"/>
  <c r="BN6043" i="17"/>
  <c r="BN6037" i="17"/>
  <c r="BN6031" i="17"/>
  <c r="BN6025" i="17"/>
  <c r="BN6019" i="17"/>
  <c r="BN6013" i="17"/>
  <c r="BN6007" i="17"/>
  <c r="BN6001" i="17"/>
  <c r="BN5995" i="17"/>
  <c r="BN5989" i="17"/>
  <c r="BN5983" i="17"/>
  <c r="BN5977" i="17"/>
  <c r="BN5971" i="17"/>
  <c r="BN5965" i="17"/>
  <c r="BN5959" i="17"/>
  <c r="BN5953" i="17"/>
  <c r="BN5947" i="17"/>
  <c r="BN5941" i="17"/>
  <c r="BN5935" i="17"/>
  <c r="BN5929" i="17"/>
  <c r="BN5923" i="17"/>
  <c r="BN5917" i="17"/>
  <c r="BN5911" i="17"/>
  <c r="BN5905" i="17"/>
  <c r="BN5899" i="17"/>
  <c r="BN5893" i="17"/>
  <c r="BN7341" i="17"/>
  <c r="BN7098" i="17"/>
  <c r="BN6626" i="17"/>
  <c r="BN6583" i="17"/>
  <c r="BN6500" i="17"/>
  <c r="BN6459" i="17"/>
  <c r="BN6421" i="17"/>
  <c r="BN6390" i="17"/>
  <c r="BN6329" i="17"/>
  <c r="BN6246" i="17"/>
  <c r="BN6185" i="17"/>
  <c r="BN6116" i="17"/>
  <c r="BN5915" i="17"/>
  <c r="BN7600" i="17"/>
  <c r="BN7252" i="17"/>
  <c r="BN7051" i="17"/>
  <c r="BN6907" i="17"/>
  <c r="BN6572" i="17"/>
  <c r="BN6531" i="17"/>
  <c r="BN6493" i="17"/>
  <c r="BN6450" i="17"/>
  <c r="BN6365" i="17"/>
  <c r="BN6282" i="17"/>
  <c r="BN6221" i="17"/>
  <c r="BN5906" i="17"/>
  <c r="BN5892" i="17"/>
  <c r="BN5886" i="17"/>
  <c r="BN5880" i="17"/>
  <c r="BN5874" i="17"/>
  <c r="BN5868" i="17"/>
  <c r="BN5862" i="17"/>
  <c r="BN5856" i="17"/>
  <c r="BN5850" i="17"/>
  <c r="BN5844" i="17"/>
  <c r="BN5838" i="17"/>
  <c r="BN5832" i="17"/>
  <c r="BN5826" i="17"/>
  <c r="BN5820" i="17"/>
  <c r="BN5814" i="17"/>
  <c r="BN5808" i="17"/>
  <c r="BN5802" i="17"/>
  <c r="BN5796" i="17"/>
  <c r="BN5790" i="17"/>
  <c r="BN5784" i="17"/>
  <c r="BN5778" i="17"/>
  <c r="BN5772" i="17"/>
  <c r="BN5766" i="17"/>
  <c r="BN5760" i="17"/>
  <c r="BN5754" i="17"/>
  <c r="BN5748" i="17"/>
  <c r="BN5742" i="17"/>
  <c r="BN5736" i="17"/>
  <c r="BN5730" i="17"/>
  <c r="BN5724" i="17"/>
  <c r="BN5718" i="17"/>
  <c r="BN5712" i="17"/>
  <c r="BN5706" i="17"/>
  <c r="BN5700" i="17"/>
  <c r="BN5694" i="17"/>
  <c r="BN5688" i="17"/>
  <c r="BN5682" i="17"/>
  <c r="BN5676" i="17"/>
  <c r="BN5670" i="17"/>
  <c r="BN5664" i="17"/>
  <c r="BN5658" i="17"/>
  <c r="BN5652" i="17"/>
  <c r="BN5646" i="17"/>
  <c r="BN5640" i="17"/>
  <c r="BN5634" i="17"/>
  <c r="BN5628" i="17"/>
  <c r="BN5622" i="17"/>
  <c r="BN5616" i="17"/>
  <c r="BN5610" i="17"/>
  <c r="BN5604" i="17"/>
  <c r="BN5598" i="17"/>
  <c r="BN5592" i="17"/>
  <c r="BN5586" i="17"/>
  <c r="BN5580" i="17"/>
  <c r="BN5574" i="17"/>
  <c r="BN5568" i="17"/>
  <c r="BN5562" i="17"/>
  <c r="BN5556" i="17"/>
  <c r="BN5550" i="17"/>
  <c r="BN5544" i="17"/>
  <c r="BN5538" i="17"/>
  <c r="BN5532" i="17"/>
  <c r="BN5526" i="17"/>
  <c r="BN5520" i="17"/>
  <c r="BN5514" i="17"/>
  <c r="BN5508" i="17"/>
  <c r="BN5502" i="17"/>
  <c r="BN5496" i="17"/>
  <c r="BN5490" i="17"/>
  <c r="BN5484" i="17"/>
  <c r="BN5478" i="17"/>
  <c r="BN5472" i="17"/>
  <c r="BN5466" i="17"/>
  <c r="BN5460" i="17"/>
  <c r="BN5454" i="17"/>
  <c r="BN5448" i="17"/>
  <c r="BN5442" i="17"/>
  <c r="BN5436" i="17"/>
  <c r="BN5430" i="17"/>
  <c r="BN5424" i="17"/>
  <c r="BN5418" i="17"/>
  <c r="BN5412" i="17"/>
  <c r="BN5406" i="17"/>
  <c r="BN5400" i="17"/>
  <c r="BN5394" i="17"/>
  <c r="BN5388" i="17"/>
  <c r="BN5382" i="17"/>
  <c r="BN5376" i="17"/>
  <c r="BN5370" i="17"/>
  <c r="BN5364" i="17"/>
  <c r="BN5358" i="17"/>
  <c r="BN5352" i="17"/>
  <c r="BN5346" i="17"/>
  <c r="BN5340" i="17"/>
  <c r="BN5334" i="17"/>
  <c r="BN5328" i="17"/>
  <c r="BN5322" i="17"/>
  <c r="BN5316" i="17"/>
  <c r="BN5310" i="17"/>
  <c r="BN5304" i="17"/>
  <c r="BN5298" i="17"/>
  <c r="BN5292" i="17"/>
  <c r="BN5286" i="17"/>
  <c r="BN5280" i="17"/>
  <c r="BN7588" i="17"/>
  <c r="BN7245" i="17"/>
  <c r="BN7050" i="17"/>
  <c r="BN6657" i="17"/>
  <c r="BN6614" i="17"/>
  <c r="BN6571" i="17"/>
  <c r="BN6488" i="17"/>
  <c r="BN6447" i="17"/>
  <c r="BN6384" i="17"/>
  <c r="BN6323" i="17"/>
  <c r="BN6240" i="17"/>
  <c r="BN6179" i="17"/>
  <c r="BN6141" i="17"/>
  <c r="BN6126" i="17"/>
  <c r="BN6099" i="17"/>
  <c r="BN6087" i="17"/>
  <c r="BN6075" i="17"/>
  <c r="BN6063" i="17"/>
  <c r="BN6051" i="17"/>
  <c r="BN6039" i="17"/>
  <c r="BN6027" i="17"/>
  <c r="BN6015" i="17"/>
  <c r="BN6003" i="17"/>
  <c r="BN5991" i="17"/>
  <c r="BN5979" i="17"/>
  <c r="BN5967" i="17"/>
  <c r="BN5955" i="17"/>
  <c r="BN5943" i="17"/>
  <c r="BN5931" i="17"/>
  <c r="BN5922" i="17"/>
  <c r="BN5913" i="17"/>
  <c r="BN5898" i="17"/>
  <c r="BN7581" i="17"/>
  <c r="BN7241" i="17"/>
  <c r="BN7044" i="17"/>
  <c r="BN6613" i="17"/>
  <c r="BN6570" i="17"/>
  <c r="BN6530" i="17"/>
  <c r="BN6487" i="17"/>
  <c r="BN6405" i="17"/>
  <c r="BN6342" i="17"/>
  <c r="BN6281" i="17"/>
  <c r="BN6198" i="17"/>
  <c r="BN6111" i="17"/>
  <c r="BN5891" i="17"/>
  <c r="BN5885" i="17"/>
  <c r="BN5879" i="17"/>
  <c r="BN5873" i="17"/>
  <c r="BN5867" i="17"/>
  <c r="BN5861" i="17"/>
  <c r="BN5855" i="17"/>
  <c r="BN5849" i="17"/>
  <c r="BN5843" i="17"/>
  <c r="BN5837" i="17"/>
  <c r="BN5831" i="17"/>
  <c r="BN5825" i="17"/>
  <c r="BN5819" i="17"/>
  <c r="BN5813" i="17"/>
  <c r="BN5807" i="17"/>
  <c r="BN5801" i="17"/>
  <c r="BN5795" i="17"/>
  <c r="BN5789" i="17"/>
  <c r="BN5783" i="17"/>
  <c r="BN5777" i="17"/>
  <c r="BN5771" i="17"/>
  <c r="BN5765" i="17"/>
  <c r="BN5759" i="17"/>
  <c r="BN5753" i="17"/>
  <c r="BN5747" i="17"/>
  <c r="BN5741" i="17"/>
  <c r="BN5735" i="17"/>
  <c r="BN5729" i="17"/>
  <c r="BN5723" i="17"/>
  <c r="BN5717" i="17"/>
  <c r="BN5711" i="17"/>
  <c r="BN5705" i="17"/>
  <c r="BN5699" i="17"/>
  <c r="BN5693" i="17"/>
  <c r="BN5687" i="17"/>
  <c r="BN5681" i="17"/>
  <c r="BN5675" i="17"/>
  <c r="BN5669" i="17"/>
  <c r="BN5663" i="17"/>
  <c r="BN5657" i="17"/>
  <c r="BN5651" i="17"/>
  <c r="BN5645" i="17"/>
  <c r="BN5639" i="17"/>
  <c r="BN5633" i="17"/>
  <c r="BN5627" i="17"/>
  <c r="BN5621" i="17"/>
  <c r="BN5615" i="17"/>
  <c r="BN5609" i="17"/>
  <c r="BN5603" i="17"/>
  <c r="BN5597" i="17"/>
  <c r="BN5591" i="17"/>
  <c r="BN5585" i="17"/>
  <c r="BN5579" i="17"/>
  <c r="BN5573" i="17"/>
  <c r="BN5567" i="17"/>
  <c r="BN5561" i="17"/>
  <c r="BN5555" i="17"/>
  <c r="BN5549" i="17"/>
  <c r="BN5543" i="17"/>
  <c r="BN5537" i="17"/>
  <c r="BN5531" i="17"/>
  <c r="BN5525" i="17"/>
  <c r="BN5519" i="17"/>
  <c r="BN5513" i="17"/>
  <c r="BN5507" i="17"/>
  <c r="BN5501" i="17"/>
  <c r="BN5495" i="17"/>
  <c r="BN5489" i="17"/>
  <c r="BN5483" i="17"/>
  <c r="BN5477" i="17"/>
  <c r="BN5471" i="17"/>
  <c r="BN5465" i="17"/>
  <c r="BN5459" i="17"/>
  <c r="BN5453" i="17"/>
  <c r="BN5447" i="17"/>
  <c r="BN5441" i="17"/>
  <c r="BN5435" i="17"/>
  <c r="BN5429" i="17"/>
  <c r="BN5423" i="17"/>
  <c r="BN5417" i="17"/>
  <c r="BN5411" i="17"/>
  <c r="BN5405" i="17"/>
  <c r="BN5399" i="17"/>
  <c r="BN5393" i="17"/>
  <c r="BN5387" i="17"/>
  <c r="BN5381" i="17"/>
  <c r="BN5375" i="17"/>
  <c r="BN5369" i="17"/>
  <c r="BN5363" i="17"/>
  <c r="BN5357" i="17"/>
  <c r="BN5351" i="17"/>
  <c r="BN5345" i="17"/>
  <c r="BN5339" i="17"/>
  <c r="BN5333" i="17"/>
  <c r="BN5327" i="17"/>
  <c r="BN5321" i="17"/>
  <c r="BN5315" i="17"/>
  <c r="BN5309" i="17"/>
  <c r="BN5303" i="17"/>
  <c r="BN5297" i="17"/>
  <c r="BN5291" i="17"/>
  <c r="BN5285" i="17"/>
  <c r="BN5279" i="17"/>
  <c r="BN5273" i="17"/>
  <c r="BN5267" i="17"/>
  <c r="BN5261" i="17"/>
  <c r="BN5255" i="17"/>
  <c r="BN5249" i="17"/>
  <c r="BN5243" i="17"/>
  <c r="BN5237" i="17"/>
  <c r="BN5231" i="17"/>
  <c r="BN5225" i="17"/>
  <c r="BN5219" i="17"/>
  <c r="BN5213" i="17"/>
  <c r="BN5207" i="17"/>
  <c r="BN5201" i="17"/>
  <c r="BN5195" i="17"/>
  <c r="BN5189" i="17"/>
  <c r="BN5183" i="17"/>
  <c r="BN5177" i="17"/>
  <c r="BN5171" i="17"/>
  <c r="BN5165" i="17"/>
  <c r="BN5159" i="17"/>
  <c r="BN7540" i="17"/>
  <c r="BN7217" i="17"/>
  <c r="BN7040" i="17"/>
  <c r="BN6608" i="17"/>
  <c r="BN6567" i="17"/>
  <c r="BN6529" i="17"/>
  <c r="BN6486" i="17"/>
  <c r="BN6446" i="17"/>
  <c r="BN6404" i="17"/>
  <c r="BN6383" i="17"/>
  <c r="BN6300" i="17"/>
  <c r="BN6239" i="17"/>
  <c r="BN6125" i="17"/>
  <c r="BN6098" i="17"/>
  <c r="BN6086" i="17"/>
  <c r="BN6074" i="17"/>
  <c r="BN6062" i="17"/>
  <c r="BN6050" i="17"/>
  <c r="BN6038" i="17"/>
  <c r="BN6026" i="17"/>
  <c r="BN6014" i="17"/>
  <c r="BN6002" i="17"/>
  <c r="BN5990" i="17"/>
  <c r="BN5978" i="17"/>
  <c r="BN5966" i="17"/>
  <c r="BN5954" i="17"/>
  <c r="BN5942" i="17"/>
  <c r="BN5930" i="17"/>
  <c r="BN5912" i="17"/>
  <c r="BN5904" i="17"/>
  <c r="BN5897" i="17"/>
  <c r="BN7396" i="17"/>
  <c r="BN7112" i="17"/>
  <c r="BN6954" i="17"/>
  <c r="BN6630" i="17"/>
  <c r="BN6590" i="17"/>
  <c r="BN6547" i="17"/>
  <c r="BN6464" i="17"/>
  <c r="BN6423" i="17"/>
  <c r="BN6372" i="17"/>
  <c r="BN6311" i="17"/>
  <c r="BN6228" i="17"/>
  <c r="BN6167" i="17"/>
  <c r="BN6132" i="17"/>
  <c r="BN6104" i="17"/>
  <c r="BN6092" i="17"/>
  <c r="BN6080" i="17"/>
  <c r="BN6068" i="17"/>
  <c r="BN6056" i="17"/>
  <c r="BN6044" i="17"/>
  <c r="BN6032" i="17"/>
  <c r="BN6020" i="17"/>
  <c r="BN6008" i="17"/>
  <c r="BN5996" i="17"/>
  <c r="BN5984" i="17"/>
  <c r="BN5972" i="17"/>
  <c r="BN5960" i="17"/>
  <c r="BN5948" i="17"/>
  <c r="BN5936" i="17"/>
  <c r="BN5916" i="17"/>
  <c r="BN5894" i="17"/>
  <c r="BN7111" i="17"/>
  <c r="BN6589" i="17"/>
  <c r="BN6506" i="17"/>
  <c r="BN6330" i="17"/>
  <c r="BN5900" i="17"/>
  <c r="BN5887" i="17"/>
  <c r="BN5875" i="17"/>
  <c r="BN5863" i="17"/>
  <c r="BN5851" i="17"/>
  <c r="BN5839" i="17"/>
  <c r="BN5827" i="17"/>
  <c r="BN5815" i="17"/>
  <c r="BN5803" i="17"/>
  <c r="BN5791" i="17"/>
  <c r="BN5779" i="17"/>
  <c r="BN5767" i="17"/>
  <c r="BN5755" i="17"/>
  <c r="BN5743" i="17"/>
  <c r="BN5731" i="17"/>
  <c r="BN5719" i="17"/>
  <c r="BN5707" i="17"/>
  <c r="BN5695" i="17"/>
  <c r="BN5683" i="17"/>
  <c r="BN5671" i="17"/>
  <c r="BN5659" i="17"/>
  <c r="BN5647" i="17"/>
  <c r="BN5635" i="17"/>
  <c r="BN5623" i="17"/>
  <c r="BN5611" i="17"/>
  <c r="BN5599" i="17"/>
  <c r="BN5587" i="17"/>
  <c r="BN5575" i="17"/>
  <c r="BN5563" i="17"/>
  <c r="BN5551" i="17"/>
  <c r="BN5539" i="17"/>
  <c r="BN5527" i="17"/>
  <c r="BN5515" i="17"/>
  <c r="BN5503" i="17"/>
  <c r="BN5491" i="17"/>
  <c r="BN5479" i="17"/>
  <c r="BN5467" i="17"/>
  <c r="BN5455" i="17"/>
  <c r="BN5443" i="17"/>
  <c r="BN5431" i="17"/>
  <c r="BN5419" i="17"/>
  <c r="BN5407" i="17"/>
  <c r="BN5395" i="17"/>
  <c r="BN5383" i="17"/>
  <c r="BN5371" i="17"/>
  <c r="BN5359" i="17"/>
  <c r="BN5347" i="17"/>
  <c r="BN5335" i="17"/>
  <c r="BN5323" i="17"/>
  <c r="BN5311" i="17"/>
  <c r="BN5299" i="17"/>
  <c r="BN5287" i="17"/>
  <c r="BN5275" i="17"/>
  <c r="BN5244" i="17"/>
  <c r="BN5226" i="17"/>
  <c r="BN5200" i="17"/>
  <c r="BN5176" i="17"/>
  <c r="BN5161" i="17"/>
  <c r="BN5154" i="17"/>
  <c r="BN5148" i="17"/>
  <c r="BN5142" i="17"/>
  <c r="BN5136" i="17"/>
  <c r="BN5130" i="17"/>
  <c r="BN5124" i="17"/>
  <c r="BN5118" i="17"/>
  <c r="BN5112" i="17"/>
  <c r="BN5106" i="17"/>
  <c r="BN5100" i="17"/>
  <c r="BN5094" i="17"/>
  <c r="BN5088" i="17"/>
  <c r="BN5082" i="17"/>
  <c r="BN5076" i="17"/>
  <c r="BN5070" i="17"/>
  <c r="BN5064" i="17"/>
  <c r="BN5058" i="17"/>
  <c r="BN5052" i="17"/>
  <c r="BN5046" i="17"/>
  <c r="BN5040" i="17"/>
  <c r="BN5034" i="17"/>
  <c r="BN5028" i="17"/>
  <c r="BN5022" i="17"/>
  <c r="BN5016" i="17"/>
  <c r="BN5010" i="17"/>
  <c r="BN5004" i="17"/>
  <c r="BN4998" i="17"/>
  <c r="BN4992" i="17"/>
  <c r="BN4986" i="17"/>
  <c r="BN4980" i="17"/>
  <c r="BN4974" i="17"/>
  <c r="BN4968" i="17"/>
  <c r="BN4962" i="17"/>
  <c r="BN4956" i="17"/>
  <c r="BN4950" i="17"/>
  <c r="BN4944" i="17"/>
  <c r="BN4938" i="17"/>
  <c r="BN4932" i="17"/>
  <c r="BN4926" i="17"/>
  <c r="BN4920" i="17"/>
  <c r="BN4914" i="17"/>
  <c r="BN4908" i="17"/>
  <c r="BN4902" i="17"/>
  <c r="BN4896" i="17"/>
  <c r="BN4890" i="17"/>
  <c r="BN4884" i="17"/>
  <c r="BN4878" i="17"/>
  <c r="BN4872" i="17"/>
  <c r="BN4866" i="17"/>
  <c r="BN4860" i="17"/>
  <c r="BN4854" i="17"/>
  <c r="BN4848" i="17"/>
  <c r="BN4842" i="17"/>
  <c r="BN4836" i="17"/>
  <c r="BN4830" i="17"/>
  <c r="BN4824" i="17"/>
  <c r="BN4818" i="17"/>
  <c r="BN4812" i="17"/>
  <c r="BN4806" i="17"/>
  <c r="BN4800" i="17"/>
  <c r="BN4794" i="17"/>
  <c r="BN4788" i="17"/>
  <c r="BN4782" i="17"/>
  <c r="BN4776" i="17"/>
  <c r="BN4770" i="17"/>
  <c r="BN4764" i="17"/>
  <c r="BN4758" i="17"/>
  <c r="BN4752" i="17"/>
  <c r="BN7533" i="17"/>
  <c r="BN7020" i="17"/>
  <c r="BN6652" i="17"/>
  <c r="BN6483" i="17"/>
  <c r="BN6197" i="17"/>
  <c r="BN6156" i="17"/>
  <c r="BN5884" i="17"/>
  <c r="BN5872" i="17"/>
  <c r="BN5860" i="17"/>
  <c r="BN5848" i="17"/>
  <c r="BN5836" i="17"/>
  <c r="BN5824" i="17"/>
  <c r="BN5812" i="17"/>
  <c r="BN5800" i="17"/>
  <c r="BN5788" i="17"/>
  <c r="BN5776" i="17"/>
  <c r="BN5764" i="17"/>
  <c r="BN5752" i="17"/>
  <c r="BN5740" i="17"/>
  <c r="BN5728" i="17"/>
  <c r="BN5716" i="17"/>
  <c r="BN5704" i="17"/>
  <c r="BN5692" i="17"/>
  <c r="BN5680" i="17"/>
  <c r="BN5668" i="17"/>
  <c r="BN5656" i="17"/>
  <c r="BN5644" i="17"/>
  <c r="BN5632" i="17"/>
  <c r="BN5620" i="17"/>
  <c r="BN5608" i="17"/>
  <c r="BN5596" i="17"/>
  <c r="BN5584" i="17"/>
  <c r="BN5572" i="17"/>
  <c r="BN5560" i="17"/>
  <c r="BN5548" i="17"/>
  <c r="BN5536" i="17"/>
  <c r="BN5524" i="17"/>
  <c r="BN5512" i="17"/>
  <c r="BN5500" i="17"/>
  <c r="BN5488" i="17"/>
  <c r="BN5476" i="17"/>
  <c r="BN5464" i="17"/>
  <c r="BN5452" i="17"/>
  <c r="BN5440" i="17"/>
  <c r="BN5428" i="17"/>
  <c r="BN5416" i="17"/>
  <c r="BN5404" i="17"/>
  <c r="BN5392" i="17"/>
  <c r="BN5380" i="17"/>
  <c r="BN5368" i="17"/>
  <c r="BN5356" i="17"/>
  <c r="BN5344" i="17"/>
  <c r="BN5332" i="17"/>
  <c r="BN5320" i="17"/>
  <c r="BN5308" i="17"/>
  <c r="BN5296" i="17"/>
  <c r="BN5284" i="17"/>
  <c r="BN5274" i="17"/>
  <c r="BN5264" i="17"/>
  <c r="BN5253" i="17"/>
  <c r="BN5242" i="17"/>
  <c r="BN5234" i="17"/>
  <c r="BN5224" i="17"/>
  <c r="BN5216" i="17"/>
  <c r="BN5208" i="17"/>
  <c r="BN5192" i="17"/>
  <c r="BN5184" i="17"/>
  <c r="BN5168" i="17"/>
  <c r="BN7505" i="17"/>
  <c r="BN7015" i="17"/>
  <c r="BN6645" i="17"/>
  <c r="BN6565" i="17"/>
  <c r="BN6482" i="17"/>
  <c r="BN6402" i="17"/>
  <c r="BN6318" i="17"/>
  <c r="BN6155" i="17"/>
  <c r="BN6123" i="17"/>
  <c r="BN5896" i="17"/>
  <c r="BN5272" i="17"/>
  <c r="BN5263" i="17"/>
  <c r="BN5233" i="17"/>
  <c r="BN5215" i="17"/>
  <c r="BN5199" i="17"/>
  <c r="BN5191" i="17"/>
  <c r="BN5175" i="17"/>
  <c r="BN5167" i="17"/>
  <c r="BN5160" i="17"/>
  <c r="BN5153" i="17"/>
  <c r="BN5147" i="17"/>
  <c r="BN5141" i="17"/>
  <c r="BN5135" i="17"/>
  <c r="BN5129" i="17"/>
  <c r="BN5123" i="17"/>
  <c r="BN5117" i="17"/>
  <c r="BN5111" i="17"/>
  <c r="BN5105" i="17"/>
  <c r="BN5099" i="17"/>
  <c r="BN5093" i="17"/>
  <c r="BN5087" i="17"/>
  <c r="BN5081" i="17"/>
  <c r="BN5075" i="17"/>
  <c r="BN5069" i="17"/>
  <c r="BN5063" i="17"/>
  <c r="BN5057" i="17"/>
  <c r="BN5051" i="17"/>
  <c r="BN5045" i="17"/>
  <c r="BN5039" i="17"/>
  <c r="BN5033" i="17"/>
  <c r="BN5027" i="17"/>
  <c r="BN5021" i="17"/>
  <c r="BN5015" i="17"/>
  <c r="BN5009" i="17"/>
  <c r="BN5003" i="17"/>
  <c r="BN4997" i="17"/>
  <c r="BN4991" i="17"/>
  <c r="BN4985" i="17"/>
  <c r="BN4979" i="17"/>
  <c r="BN4973" i="17"/>
  <c r="BN4967" i="17"/>
  <c r="BN4961" i="17"/>
  <c r="BN4955" i="17"/>
  <c r="BN4949" i="17"/>
  <c r="BN4943" i="17"/>
  <c r="BN4937" i="17"/>
  <c r="BN4931" i="17"/>
  <c r="BN4925" i="17"/>
  <c r="BN4919" i="17"/>
  <c r="BN4913" i="17"/>
  <c r="BN4907" i="17"/>
  <c r="BN4901" i="17"/>
  <c r="BN4895" i="17"/>
  <c r="BN4889" i="17"/>
  <c r="BN4883" i="17"/>
  <c r="BN4877" i="17"/>
  <c r="BN4871" i="17"/>
  <c r="BN4865" i="17"/>
  <c r="BN4859" i="17"/>
  <c r="BN4853" i="17"/>
  <c r="BN4847" i="17"/>
  <c r="BN4841" i="17"/>
  <c r="BN4835" i="17"/>
  <c r="BN4829" i="17"/>
  <c r="BN4823" i="17"/>
  <c r="BN4817" i="17"/>
  <c r="BN4811" i="17"/>
  <c r="BN4805" i="17"/>
  <c r="BN4799" i="17"/>
  <c r="BN4793" i="17"/>
  <c r="BN4787" i="17"/>
  <c r="BN4781" i="17"/>
  <c r="BN4775" i="17"/>
  <c r="BN4769" i="17"/>
  <c r="BN4763" i="17"/>
  <c r="BN4757" i="17"/>
  <c r="BN4751" i="17"/>
  <c r="BN4745" i="17"/>
  <c r="BN4739" i="17"/>
  <c r="BN4733" i="17"/>
  <c r="BN7433" i="17"/>
  <c r="BN6968" i="17"/>
  <c r="BN6637" i="17"/>
  <c r="BN6554" i="17"/>
  <c r="BN6354" i="17"/>
  <c r="BN6150" i="17"/>
  <c r="BN5910" i="17"/>
  <c r="BN5883" i="17"/>
  <c r="BN5871" i="17"/>
  <c r="BN5859" i="17"/>
  <c r="BN5847" i="17"/>
  <c r="BN5835" i="17"/>
  <c r="BN5823" i="17"/>
  <c r="BN5811" i="17"/>
  <c r="BN5799" i="17"/>
  <c r="BN5787" i="17"/>
  <c r="BN5775" i="17"/>
  <c r="BN5763" i="17"/>
  <c r="BN5751" i="17"/>
  <c r="BN5739" i="17"/>
  <c r="BN5727" i="17"/>
  <c r="BN5715" i="17"/>
  <c r="BN5703" i="17"/>
  <c r="BN5691" i="17"/>
  <c r="BN5679" i="17"/>
  <c r="BN5667" i="17"/>
  <c r="BN5655" i="17"/>
  <c r="BN5643" i="17"/>
  <c r="BN5631" i="17"/>
  <c r="BN5619" i="17"/>
  <c r="BN5607" i="17"/>
  <c r="BN5595" i="17"/>
  <c r="BN5583" i="17"/>
  <c r="BN5571" i="17"/>
  <c r="BN5559" i="17"/>
  <c r="BN5547" i="17"/>
  <c r="BN5535" i="17"/>
  <c r="BN5523" i="17"/>
  <c r="BN5511" i="17"/>
  <c r="BN5499" i="17"/>
  <c r="BN5487" i="17"/>
  <c r="BN5475" i="17"/>
  <c r="BN5463" i="17"/>
  <c r="BN5451" i="17"/>
  <c r="BN5439" i="17"/>
  <c r="BN5427" i="17"/>
  <c r="BN5415" i="17"/>
  <c r="BN5403" i="17"/>
  <c r="BN5391" i="17"/>
  <c r="BN5379" i="17"/>
  <c r="BN5367" i="17"/>
  <c r="BN5355" i="17"/>
  <c r="BN5343" i="17"/>
  <c r="BN5331" i="17"/>
  <c r="BN5319" i="17"/>
  <c r="BN5307" i="17"/>
  <c r="BN5295" i="17"/>
  <c r="BN5283" i="17"/>
  <c r="BN5262" i="17"/>
  <c r="BN5252" i="17"/>
  <c r="BN5241" i="17"/>
  <c r="BN5223" i="17"/>
  <c r="BN5206" i="17"/>
  <c r="BN5182" i="17"/>
  <c r="BN7409" i="17"/>
  <c r="BN6967" i="17"/>
  <c r="BN6632" i="17"/>
  <c r="BN6553" i="17"/>
  <c r="BN6470" i="17"/>
  <c r="BN6395" i="17"/>
  <c r="BN6312" i="17"/>
  <c r="BN6119" i="17"/>
  <c r="BN6093" i="17"/>
  <c r="BN6069" i="17"/>
  <c r="BN6045" i="17"/>
  <c r="BN6021" i="17"/>
  <c r="BN5997" i="17"/>
  <c r="BN5973" i="17"/>
  <c r="BN5949" i="17"/>
  <c r="BN5895" i="17"/>
  <c r="BN5271" i="17"/>
  <c r="BN5260" i="17"/>
  <c r="BN5251" i="17"/>
  <c r="BN5232" i="17"/>
  <c r="BN5214" i="17"/>
  <c r="BN5198" i="17"/>
  <c r="BN5190" i="17"/>
  <c r="BN5174" i="17"/>
  <c r="BN5166" i="17"/>
  <c r="BN5152" i="17"/>
  <c r="BN5146" i="17"/>
  <c r="BN5140" i="17"/>
  <c r="BN5134" i="17"/>
  <c r="BN5128" i="17"/>
  <c r="BN5122" i="17"/>
  <c r="BN5116" i="17"/>
  <c r="BN5110" i="17"/>
  <c r="BN5104" i="17"/>
  <c r="BN5098" i="17"/>
  <c r="BN5092" i="17"/>
  <c r="BN5086" i="17"/>
  <c r="BN5080" i="17"/>
  <c r="BN5074" i="17"/>
  <c r="BN5068" i="17"/>
  <c r="BN5062" i="17"/>
  <c r="BN5056" i="17"/>
  <c r="BN5050" i="17"/>
  <c r="BN5044" i="17"/>
  <c r="BN5038" i="17"/>
  <c r="BN5032" i="17"/>
  <c r="BN5026" i="17"/>
  <c r="BN5020" i="17"/>
  <c r="BN5014" i="17"/>
  <c r="BN5008" i="17"/>
  <c r="BN5002" i="17"/>
  <c r="BN4996" i="17"/>
  <c r="BN4990" i="17"/>
  <c r="BN4984" i="17"/>
  <c r="BN4978" i="17"/>
  <c r="BN4972" i="17"/>
  <c r="BN4966" i="17"/>
  <c r="BN4960" i="17"/>
  <c r="BN4954" i="17"/>
  <c r="BN4948" i="17"/>
  <c r="BN4942" i="17"/>
  <c r="BN4936" i="17"/>
  <c r="BN4930" i="17"/>
  <c r="BN4924" i="17"/>
  <c r="BN4918" i="17"/>
  <c r="BN4912" i="17"/>
  <c r="BN4906" i="17"/>
  <c r="BN4900" i="17"/>
  <c r="BN4894" i="17"/>
  <c r="BN4888" i="17"/>
  <c r="BN4882" i="17"/>
  <c r="BN4876" i="17"/>
  <c r="BN4870" i="17"/>
  <c r="BN4864" i="17"/>
  <c r="BN4858" i="17"/>
  <c r="BN4852" i="17"/>
  <c r="BN4846" i="17"/>
  <c r="BN4840" i="17"/>
  <c r="BN4834" i="17"/>
  <c r="BN4828" i="17"/>
  <c r="BN4822" i="17"/>
  <c r="BN4816" i="17"/>
  <c r="BN4810" i="17"/>
  <c r="BN4804" i="17"/>
  <c r="BN4798" i="17"/>
  <c r="BN4792" i="17"/>
  <c r="BN4786" i="17"/>
  <c r="BN4780" i="17"/>
  <c r="BN4774" i="17"/>
  <c r="BN4768" i="17"/>
  <c r="BN4762" i="17"/>
  <c r="BN4756" i="17"/>
  <c r="BN4750" i="17"/>
  <c r="BN4744" i="17"/>
  <c r="BN4738" i="17"/>
  <c r="BN4732" i="17"/>
  <c r="BN4726" i="17"/>
  <c r="BN4720" i="17"/>
  <c r="BN4714" i="17"/>
  <c r="BN4708" i="17"/>
  <c r="BN4702" i="17"/>
  <c r="BN4696" i="17"/>
  <c r="BN4690" i="17"/>
  <c r="BN4684" i="17"/>
  <c r="BN4678" i="17"/>
  <c r="BN4672" i="17"/>
  <c r="BN7136" i="17"/>
  <c r="BN6591" i="17"/>
  <c r="BN6510" i="17"/>
  <c r="BN6427" i="17"/>
  <c r="BN6251" i="17"/>
  <c r="BN6168" i="17"/>
  <c r="BN6105" i="17"/>
  <c r="BN6081" i="17"/>
  <c r="BN6057" i="17"/>
  <c r="BN6033" i="17"/>
  <c r="BN6009" i="17"/>
  <c r="BN5985" i="17"/>
  <c r="BN5961" i="17"/>
  <c r="BN5937" i="17"/>
  <c r="BN5256" i="17"/>
  <c r="BN5246" i="17"/>
  <c r="BN5227" i="17"/>
  <c r="BN5210" i="17"/>
  <c r="BN5202" i="17"/>
  <c r="BN5186" i="17"/>
  <c r="BN5178" i="17"/>
  <c r="BN5155" i="17"/>
  <c r="BN5149" i="17"/>
  <c r="BN5143" i="17"/>
  <c r="BN5137" i="17"/>
  <c r="BN5131" i="17"/>
  <c r="BN5125" i="17"/>
  <c r="BN5119" i="17"/>
  <c r="BN5113" i="17"/>
  <c r="BN5107" i="17"/>
  <c r="BN5101" i="17"/>
  <c r="BN5095" i="17"/>
  <c r="BN5089" i="17"/>
  <c r="BN5083" i="17"/>
  <c r="BN5077" i="17"/>
  <c r="BN5071" i="17"/>
  <c r="BN5065" i="17"/>
  <c r="BN5059" i="17"/>
  <c r="BN5053" i="17"/>
  <c r="BN5047" i="17"/>
  <c r="BN5041" i="17"/>
  <c r="BN5035" i="17"/>
  <c r="BN5029" i="17"/>
  <c r="BN5023" i="17"/>
  <c r="BN5017" i="17"/>
  <c r="BN5011" i="17"/>
  <c r="BN5005" i="17"/>
  <c r="BN4999" i="17"/>
  <c r="BN4993" i="17"/>
  <c r="BN4987" i="17"/>
  <c r="BN4981" i="17"/>
  <c r="BN4975" i="17"/>
  <c r="BN4969" i="17"/>
  <c r="BN4963" i="17"/>
  <c r="BN4957" i="17"/>
  <c r="BN4951" i="17"/>
  <c r="BN4945" i="17"/>
  <c r="BN4939" i="17"/>
  <c r="BN4933" i="17"/>
  <c r="BN4927" i="17"/>
  <c r="BN4921" i="17"/>
  <c r="BN4915" i="17"/>
  <c r="BN4909" i="17"/>
  <c r="BN4903" i="17"/>
  <c r="BN4897" i="17"/>
  <c r="BN4891" i="17"/>
  <c r="BN4885" i="17"/>
  <c r="BN4879" i="17"/>
  <c r="BN4873" i="17"/>
  <c r="BN4867" i="17"/>
  <c r="BN4861" i="17"/>
  <c r="BN4855" i="17"/>
  <c r="BN4849" i="17"/>
  <c r="BN4843" i="17"/>
  <c r="BN4837" i="17"/>
  <c r="BN4831" i="17"/>
  <c r="BN4825" i="17"/>
  <c r="BN4819" i="17"/>
  <c r="BN4813" i="17"/>
  <c r="BN4807" i="17"/>
  <c r="BN4801" i="17"/>
  <c r="BN4795" i="17"/>
  <c r="BN4789" i="17"/>
  <c r="BN4783" i="17"/>
  <c r="BN4777" i="17"/>
  <c r="BN4771" i="17"/>
  <c r="BN4765" i="17"/>
  <c r="BN4759" i="17"/>
  <c r="BN4753" i="17"/>
  <c r="BN4747" i="17"/>
  <c r="BN4741" i="17"/>
  <c r="BN4735" i="17"/>
  <c r="BN4729" i="17"/>
  <c r="BN4723" i="17"/>
  <c r="BN4717" i="17"/>
  <c r="BN4711" i="17"/>
  <c r="BN4705" i="17"/>
  <c r="BN4699" i="17"/>
  <c r="BN4693" i="17"/>
  <c r="BN4687" i="17"/>
  <c r="BN4681" i="17"/>
  <c r="BN4675" i="17"/>
  <c r="BN4669" i="17"/>
  <c r="BN4663" i="17"/>
  <c r="BN4657" i="17"/>
  <c r="BN4651" i="17"/>
  <c r="BN4645" i="17"/>
  <c r="BN4639" i="17"/>
  <c r="BN4633" i="17"/>
  <c r="BN4627" i="17"/>
  <c r="BN4621" i="17"/>
  <c r="BN4615" i="17"/>
  <c r="BN4609" i="17"/>
  <c r="BN4603" i="17"/>
  <c r="BN4597" i="17"/>
  <c r="BN4591" i="17"/>
  <c r="BN4585" i="17"/>
  <c r="BN4579" i="17"/>
  <c r="BN6426" i="17"/>
  <c r="BN5888" i="17"/>
  <c r="BN5864" i="17"/>
  <c r="BN5840" i="17"/>
  <c r="BN5816" i="17"/>
  <c r="BN5792" i="17"/>
  <c r="BN5768" i="17"/>
  <c r="BN5744" i="17"/>
  <c r="BN5720" i="17"/>
  <c r="BN5696" i="17"/>
  <c r="BN5672" i="17"/>
  <c r="BN5648" i="17"/>
  <c r="BN5624" i="17"/>
  <c r="BN5600" i="17"/>
  <c r="BN5576" i="17"/>
  <c r="BN5552" i="17"/>
  <c r="BN5528" i="17"/>
  <c r="BN5504" i="17"/>
  <c r="BN5480" i="17"/>
  <c r="BN5456" i="17"/>
  <c r="BN5432" i="17"/>
  <c r="BN5408" i="17"/>
  <c r="BN5384" i="17"/>
  <c r="BN5360" i="17"/>
  <c r="BN5336" i="17"/>
  <c r="BN5312" i="17"/>
  <c r="BN5288" i="17"/>
  <c r="BN5265" i="17"/>
  <c r="BN5245" i="17"/>
  <c r="BN5209" i="17"/>
  <c r="BN5193" i="17"/>
  <c r="BN5162" i="17"/>
  <c r="BN4754" i="17"/>
  <c r="BN4727" i="17"/>
  <c r="BN4703" i="17"/>
  <c r="BN4679" i="17"/>
  <c r="BN4664" i="17"/>
  <c r="BN4644" i="17"/>
  <c r="BN4631" i="17"/>
  <c r="BN4618" i="17"/>
  <c r="BN4605" i="17"/>
  <c r="BN4592" i="17"/>
  <c r="BN7408" i="17"/>
  <c r="BN6548" i="17"/>
  <c r="BN6149" i="17"/>
  <c r="BN5909" i="17"/>
  <c r="BN5882" i="17"/>
  <c r="BN5858" i="17"/>
  <c r="BN5834" i="17"/>
  <c r="BN5810" i="17"/>
  <c r="BN5786" i="17"/>
  <c r="BN5762" i="17"/>
  <c r="BN5738" i="17"/>
  <c r="BN5714" i="17"/>
  <c r="BN5690" i="17"/>
  <c r="BN5666" i="17"/>
  <c r="BN5642" i="17"/>
  <c r="BN5618" i="17"/>
  <c r="BN5594" i="17"/>
  <c r="BN5570" i="17"/>
  <c r="BN5546" i="17"/>
  <c r="BN5522" i="17"/>
  <c r="BN5498" i="17"/>
  <c r="BN5474" i="17"/>
  <c r="BN5450" i="17"/>
  <c r="BN5426" i="17"/>
  <c r="BN5402" i="17"/>
  <c r="BN5378" i="17"/>
  <c r="BN5354" i="17"/>
  <c r="BN5330" i="17"/>
  <c r="BN5306" i="17"/>
  <c r="BN5282" i="17"/>
  <c r="BN5240" i="17"/>
  <c r="BN5222" i="17"/>
  <c r="BN5205" i="17"/>
  <c r="BN5173" i="17"/>
  <c r="BN5158" i="17"/>
  <c r="BN4743" i="17"/>
  <c r="BN4718" i="17"/>
  <c r="BN4710" i="17"/>
  <c r="BN4694" i="17"/>
  <c r="BN4686" i="17"/>
  <c r="BN4670" i="17"/>
  <c r="BN4650" i="17"/>
  <c r="BN4637" i="17"/>
  <c r="BN4624" i="17"/>
  <c r="BN4611" i="17"/>
  <c r="BN4598" i="17"/>
  <c r="BN4578" i="17"/>
  <c r="BN4572" i="17"/>
  <c r="BN4566" i="17"/>
  <c r="BN4560" i="17"/>
  <c r="BN4554" i="17"/>
  <c r="BN4548" i="17"/>
  <c r="BN4542" i="17"/>
  <c r="BN4536" i="17"/>
  <c r="BN4530" i="17"/>
  <c r="BN4524" i="17"/>
  <c r="BN4518" i="17"/>
  <c r="BN4512" i="17"/>
  <c r="BN4506" i="17"/>
  <c r="BN4500" i="17"/>
  <c r="BN4494" i="17"/>
  <c r="BN4488" i="17"/>
  <c r="BN4482" i="17"/>
  <c r="BN4476" i="17"/>
  <c r="BN4470" i="17"/>
  <c r="BN4464" i="17"/>
  <c r="BN4458" i="17"/>
  <c r="BN4452" i="17"/>
  <c r="BN4446" i="17"/>
  <c r="BN4440" i="17"/>
  <c r="BN4434" i="17"/>
  <c r="BN4428" i="17"/>
  <c r="BN4422" i="17"/>
  <c r="BN4416" i="17"/>
  <c r="BN4410" i="17"/>
  <c r="BN4404" i="17"/>
  <c r="BN4398" i="17"/>
  <c r="BN4392" i="17"/>
  <c r="BN4386" i="17"/>
  <c r="BN4380" i="17"/>
  <c r="BN4374" i="17"/>
  <c r="BN4368" i="17"/>
  <c r="BN4362" i="17"/>
  <c r="BN4356" i="17"/>
  <c r="BN4350" i="17"/>
  <c r="BN4344" i="17"/>
  <c r="BN4338" i="17"/>
  <c r="BN4332" i="17"/>
  <c r="BN4326" i="17"/>
  <c r="BN4320" i="17"/>
  <c r="BN4314" i="17"/>
  <c r="BN4308" i="17"/>
  <c r="BN4302" i="17"/>
  <c r="BN4296" i="17"/>
  <c r="BN4290" i="17"/>
  <c r="BN4284" i="17"/>
  <c r="BN4278" i="17"/>
  <c r="BN4272" i="17"/>
  <c r="BN4266" i="17"/>
  <c r="BN7389" i="17"/>
  <c r="BN6546" i="17"/>
  <c r="BN5907" i="17"/>
  <c r="BN5881" i="17"/>
  <c r="BN5857" i="17"/>
  <c r="BN5833" i="17"/>
  <c r="BN5809" i="17"/>
  <c r="BN5785" i="17"/>
  <c r="BN5761" i="17"/>
  <c r="BN5737" i="17"/>
  <c r="BN5713" i="17"/>
  <c r="BN5689" i="17"/>
  <c r="BN5665" i="17"/>
  <c r="BN5641" i="17"/>
  <c r="BN5617" i="17"/>
  <c r="BN5593" i="17"/>
  <c r="BN5569" i="17"/>
  <c r="BN5545" i="17"/>
  <c r="BN5521" i="17"/>
  <c r="BN5497" i="17"/>
  <c r="BN5473" i="17"/>
  <c r="BN5449" i="17"/>
  <c r="BN5425" i="17"/>
  <c r="BN5401" i="17"/>
  <c r="BN5377" i="17"/>
  <c r="BN5353" i="17"/>
  <c r="BN5329" i="17"/>
  <c r="BN5305" i="17"/>
  <c r="BN5281" i="17"/>
  <c r="BN5259" i="17"/>
  <c r="BN5239" i="17"/>
  <c r="BN5221" i="17"/>
  <c r="BN5188" i="17"/>
  <c r="BN5145" i="17"/>
  <c r="BN5133" i="17"/>
  <c r="BN5121" i="17"/>
  <c r="BN5109" i="17"/>
  <c r="BN5097" i="17"/>
  <c r="BN5085" i="17"/>
  <c r="BN5073" i="17"/>
  <c r="BN5061" i="17"/>
  <c r="BN5049" i="17"/>
  <c r="BN5037" i="17"/>
  <c r="BN5025" i="17"/>
  <c r="BN5013" i="17"/>
  <c r="BN5001" i="17"/>
  <c r="BN4989" i="17"/>
  <c r="BN4977" i="17"/>
  <c r="BN4965" i="17"/>
  <c r="BN4953" i="17"/>
  <c r="BN4941" i="17"/>
  <c r="BN4929" i="17"/>
  <c r="BN4917" i="17"/>
  <c r="BN4905" i="17"/>
  <c r="BN4893" i="17"/>
  <c r="BN4881" i="17"/>
  <c r="BN4869" i="17"/>
  <c r="BN4857" i="17"/>
  <c r="BN4845" i="17"/>
  <c r="BN4833" i="17"/>
  <c r="BN4821" i="17"/>
  <c r="BN4809" i="17"/>
  <c r="BN4797" i="17"/>
  <c r="BN4785" i="17"/>
  <c r="BN4773" i="17"/>
  <c r="BN4734" i="17"/>
  <c r="BN4725" i="17"/>
  <c r="BN4701" i="17"/>
  <c r="BN4677" i="17"/>
  <c r="BN4656" i="17"/>
  <c r="BN4643" i="17"/>
  <c r="BN4630" i="17"/>
  <c r="BN4617" i="17"/>
  <c r="BN4604" i="17"/>
  <c r="BN4584" i="17"/>
  <c r="BN7216" i="17"/>
  <c r="BN6524" i="17"/>
  <c r="BN5878" i="17"/>
  <c r="BN5854" i="17"/>
  <c r="BN5830" i="17"/>
  <c r="BN5806" i="17"/>
  <c r="BN5782" i="17"/>
  <c r="BN5758" i="17"/>
  <c r="BN5734" i="17"/>
  <c r="BN5710" i="17"/>
  <c r="BN5686" i="17"/>
  <c r="BN5662" i="17"/>
  <c r="BN5638" i="17"/>
  <c r="BN5614" i="17"/>
  <c r="BN5590" i="17"/>
  <c r="BN5566" i="17"/>
  <c r="BN5542" i="17"/>
  <c r="BN5518" i="17"/>
  <c r="BN5494" i="17"/>
  <c r="BN5470" i="17"/>
  <c r="BN5446" i="17"/>
  <c r="BN5422" i="17"/>
  <c r="BN5398" i="17"/>
  <c r="BN5374" i="17"/>
  <c r="BN5350" i="17"/>
  <c r="BN5326" i="17"/>
  <c r="BN5302" i="17"/>
  <c r="BN5278" i="17"/>
  <c r="BN5204" i="17"/>
  <c r="BN5172" i="17"/>
  <c r="BN5157" i="17"/>
  <c r="BN4761" i="17"/>
  <c r="BN4742" i="17"/>
  <c r="BN4709" i="17"/>
  <c r="BN4685" i="17"/>
  <c r="BN4662" i="17"/>
  <c r="BN4649" i="17"/>
  <c r="BN4636" i="17"/>
  <c r="BN4623" i="17"/>
  <c r="BN4610" i="17"/>
  <c r="BN4590" i="17"/>
  <c r="BN4577" i="17"/>
  <c r="BN4571" i="17"/>
  <c r="BN4565" i="17"/>
  <c r="BN4559" i="17"/>
  <c r="BN4553" i="17"/>
  <c r="BN4547" i="17"/>
  <c r="BN4541" i="17"/>
  <c r="BN4535" i="17"/>
  <c r="BN4529" i="17"/>
  <c r="BN4523" i="17"/>
  <c r="BN4517" i="17"/>
  <c r="BN4511" i="17"/>
  <c r="BN4505" i="17"/>
  <c r="BN4499" i="17"/>
  <c r="BN4493" i="17"/>
  <c r="BN4487" i="17"/>
  <c r="BN4481" i="17"/>
  <c r="BN4475" i="17"/>
  <c r="BN4469" i="17"/>
  <c r="BN4463" i="17"/>
  <c r="BN4457" i="17"/>
  <c r="BN4451" i="17"/>
  <c r="BN4445" i="17"/>
  <c r="BN4439" i="17"/>
  <c r="BN4433" i="17"/>
  <c r="BN4427" i="17"/>
  <c r="BN4421" i="17"/>
  <c r="BN4415" i="17"/>
  <c r="BN4409" i="17"/>
  <c r="BN4403" i="17"/>
  <c r="BN4397" i="17"/>
  <c r="BN4391" i="17"/>
  <c r="BN4385" i="17"/>
  <c r="BN4379" i="17"/>
  <c r="BN4373" i="17"/>
  <c r="BN4367" i="17"/>
  <c r="BN4361" i="17"/>
  <c r="BN4355" i="17"/>
  <c r="BN4349" i="17"/>
  <c r="BN4343" i="17"/>
  <c r="BN4337" i="17"/>
  <c r="BN4331" i="17"/>
  <c r="BN4325" i="17"/>
  <c r="BN4319" i="17"/>
  <c r="BN4313" i="17"/>
  <c r="BN4307" i="17"/>
  <c r="BN4301" i="17"/>
  <c r="BN4295" i="17"/>
  <c r="BN4289" i="17"/>
  <c r="BN4283" i="17"/>
  <c r="BN4277" i="17"/>
  <c r="BN4271" i="17"/>
  <c r="BN4265" i="17"/>
  <c r="BN4259" i="17"/>
  <c r="BN4253" i="17"/>
  <c r="BN4247" i="17"/>
  <c r="BN4241" i="17"/>
  <c r="BN4235" i="17"/>
  <c r="BN4229" i="17"/>
  <c r="BN4223" i="17"/>
  <c r="BN4217" i="17"/>
  <c r="BN4211" i="17"/>
  <c r="BN4205" i="17"/>
  <c r="BN4199" i="17"/>
  <c r="BN4193" i="17"/>
  <c r="BN4187" i="17"/>
  <c r="BN4181" i="17"/>
  <c r="BN4175" i="17"/>
  <c r="BN7197" i="17"/>
  <c r="BN6522" i="17"/>
  <c r="BN5903" i="17"/>
  <c r="BN5258" i="17"/>
  <c r="BN5238" i="17"/>
  <c r="BN5220" i="17"/>
  <c r="BN5203" i="17"/>
  <c r="BN5187" i="17"/>
  <c r="BN5144" i="17"/>
  <c r="BN5132" i="17"/>
  <c r="BN5120" i="17"/>
  <c r="BN5108" i="17"/>
  <c r="BN5096" i="17"/>
  <c r="BN5084" i="17"/>
  <c r="BN5072" i="17"/>
  <c r="BN5060" i="17"/>
  <c r="BN5048" i="17"/>
  <c r="BN5036" i="17"/>
  <c r="BN5024" i="17"/>
  <c r="BN5012" i="17"/>
  <c r="BN5000" i="17"/>
  <c r="BN4988" i="17"/>
  <c r="BN4976" i="17"/>
  <c r="BN4964" i="17"/>
  <c r="BN4952" i="17"/>
  <c r="BN4940" i="17"/>
  <c r="BN4928" i="17"/>
  <c r="BN4916" i="17"/>
  <c r="BN4904" i="17"/>
  <c r="BN4892" i="17"/>
  <c r="BN4880" i="17"/>
  <c r="BN4868" i="17"/>
  <c r="BN4856" i="17"/>
  <c r="BN4844" i="17"/>
  <c r="BN4832" i="17"/>
  <c r="BN4820" i="17"/>
  <c r="BN4808" i="17"/>
  <c r="BN4796" i="17"/>
  <c r="BN4784" i="17"/>
  <c r="BN4772" i="17"/>
  <c r="BN4724" i="17"/>
  <c r="BN4716" i="17"/>
  <c r="BN4700" i="17"/>
  <c r="BN4692" i="17"/>
  <c r="BN4676" i="17"/>
  <c r="BN4668" i="17"/>
  <c r="BN4655" i="17"/>
  <c r="BN4642" i="17"/>
  <c r="BN4629" i="17"/>
  <c r="BN4616" i="17"/>
  <c r="BN4596" i="17"/>
  <c r="BN4583" i="17"/>
  <c r="BN6603" i="17"/>
  <c r="BN6439" i="17"/>
  <c r="BN6257" i="17"/>
  <c r="BN6174" i="17"/>
  <c r="BN5268" i="17"/>
  <c r="BN5247" i="17"/>
  <c r="BN5211" i="17"/>
  <c r="BN5179" i="17"/>
  <c r="BN5150" i="17"/>
  <c r="BN5138" i="17"/>
  <c r="BN5126" i="17"/>
  <c r="BN5114" i="17"/>
  <c r="BN5102" i="17"/>
  <c r="BN5090" i="17"/>
  <c r="BN5078" i="17"/>
  <c r="BN5066" i="17"/>
  <c r="BN5054" i="17"/>
  <c r="BN5042" i="17"/>
  <c r="BN5030" i="17"/>
  <c r="BN5018" i="17"/>
  <c r="BN5006" i="17"/>
  <c r="BN4994" i="17"/>
  <c r="BN4982" i="17"/>
  <c r="BN4970" i="17"/>
  <c r="BN4958" i="17"/>
  <c r="BN4946" i="17"/>
  <c r="BN4934" i="17"/>
  <c r="BN4922" i="17"/>
  <c r="BN4910" i="17"/>
  <c r="BN4898" i="17"/>
  <c r="BN4886" i="17"/>
  <c r="BN4874" i="17"/>
  <c r="BN4862" i="17"/>
  <c r="BN4850" i="17"/>
  <c r="BN4838" i="17"/>
  <c r="BN4826" i="17"/>
  <c r="BN4814" i="17"/>
  <c r="BN4802" i="17"/>
  <c r="BN4790" i="17"/>
  <c r="BN4778" i="17"/>
  <c r="BN4766" i="17"/>
  <c r="BN4755" i="17"/>
  <c r="BN4746" i="17"/>
  <c r="BN4728" i="17"/>
  <c r="BN4712" i="17"/>
  <c r="BN4704" i="17"/>
  <c r="BN4688" i="17"/>
  <c r="BN4680" i="17"/>
  <c r="BN4665" i="17"/>
  <c r="BN4652" i="17"/>
  <c r="BN4632" i="17"/>
  <c r="BN4619" i="17"/>
  <c r="BN4606" i="17"/>
  <c r="BN4593" i="17"/>
  <c r="BN4580" i="17"/>
  <c r="BN6594" i="17"/>
  <c r="BN5889" i="17"/>
  <c r="BN5841" i="17"/>
  <c r="BN5793" i="17"/>
  <c r="BN5745" i="17"/>
  <c r="BN5697" i="17"/>
  <c r="BN5649" i="17"/>
  <c r="BN5601" i="17"/>
  <c r="BN5553" i="17"/>
  <c r="BN5505" i="17"/>
  <c r="BN5457" i="17"/>
  <c r="BN5409" i="17"/>
  <c r="BN5361" i="17"/>
  <c r="BN5313" i="17"/>
  <c r="BN5266" i="17"/>
  <c r="BN5228" i="17"/>
  <c r="BN5194" i="17"/>
  <c r="BN5163" i="17"/>
  <c r="BN4736" i="17"/>
  <c r="BN4719" i="17"/>
  <c r="BN4671" i="17"/>
  <c r="BN4658" i="17"/>
  <c r="BN4567" i="17"/>
  <c r="BN4555" i="17"/>
  <c r="BN4543" i="17"/>
  <c r="BN4531" i="17"/>
  <c r="BN4519" i="17"/>
  <c r="BN4507" i="17"/>
  <c r="BN4495" i="17"/>
  <c r="BN4483" i="17"/>
  <c r="BN4471" i="17"/>
  <c r="BN4459" i="17"/>
  <c r="BN4447" i="17"/>
  <c r="BN4435" i="17"/>
  <c r="BN4423" i="17"/>
  <c r="BN4411" i="17"/>
  <c r="BN4399" i="17"/>
  <c r="BN4387" i="17"/>
  <c r="BN4375" i="17"/>
  <c r="BN4363" i="17"/>
  <c r="BN4351" i="17"/>
  <c r="BN4339" i="17"/>
  <c r="BN4327" i="17"/>
  <c r="BN4315" i="17"/>
  <c r="BN4303" i="17"/>
  <c r="BN4291" i="17"/>
  <c r="BN4279" i="17"/>
  <c r="BN4267" i="17"/>
  <c r="BN4256" i="17"/>
  <c r="BN4245" i="17"/>
  <c r="BN4236" i="17"/>
  <c r="BN4218" i="17"/>
  <c r="BN4200" i="17"/>
  <c r="BN4184" i="17"/>
  <c r="BN4176" i="17"/>
  <c r="BN4162" i="17"/>
  <c r="BN4149" i="17"/>
  <c r="BN4136" i="17"/>
  <c r="BN4129" i="17"/>
  <c r="BN4116" i="17"/>
  <c r="BN4103" i="17"/>
  <c r="BN4090" i="17"/>
  <c r="BN4077" i="17"/>
  <c r="BN4064" i="17"/>
  <c r="BN4057" i="17"/>
  <c r="BN4051" i="17"/>
  <c r="BN4045" i="17"/>
  <c r="BN4039" i="17"/>
  <c r="BN4033" i="17"/>
  <c r="BN4027" i="17"/>
  <c r="BN4021" i="17"/>
  <c r="BN4015" i="17"/>
  <c r="BN4009" i="17"/>
  <c r="BN4003" i="17"/>
  <c r="BN3997" i="17"/>
  <c r="BN3991" i="17"/>
  <c r="BN3985" i="17"/>
  <c r="BN3979" i="17"/>
  <c r="BN3973" i="17"/>
  <c r="BN3967" i="17"/>
  <c r="BN3961" i="17"/>
  <c r="BN3955" i="17"/>
  <c r="BN3949" i="17"/>
  <c r="BN3943" i="17"/>
  <c r="BN3937" i="17"/>
  <c r="BN3931" i="17"/>
  <c r="BN3925" i="17"/>
  <c r="BN3919" i="17"/>
  <c r="BN3913" i="17"/>
  <c r="BN3907" i="17"/>
  <c r="BN3901" i="17"/>
  <c r="BN3895" i="17"/>
  <c r="BN3889" i="17"/>
  <c r="BN3883" i="17"/>
  <c r="BN3877" i="17"/>
  <c r="BN3871" i="17"/>
  <c r="BN3865" i="17"/>
  <c r="BN3859" i="17"/>
  <c r="BN3853" i="17"/>
  <c r="BN3847" i="17"/>
  <c r="BN3841" i="17"/>
  <c r="BN3835" i="17"/>
  <c r="BN3829" i="17"/>
  <c r="BN3823" i="17"/>
  <c r="BN3817" i="17"/>
  <c r="BN3811" i="17"/>
  <c r="BN3805" i="17"/>
  <c r="BN3799" i="17"/>
  <c r="BN3793" i="17"/>
  <c r="BN3787" i="17"/>
  <c r="BN3781" i="17"/>
  <c r="BN3775" i="17"/>
  <c r="BN3769" i="17"/>
  <c r="BN3763" i="17"/>
  <c r="BN3757" i="17"/>
  <c r="BN3751" i="17"/>
  <c r="BN3745" i="17"/>
  <c r="BN3739" i="17"/>
  <c r="BN3733" i="17"/>
  <c r="BN3727" i="17"/>
  <c r="BN3721" i="17"/>
  <c r="BN3715" i="17"/>
  <c r="BN3709" i="17"/>
  <c r="BN3703" i="17"/>
  <c r="BN3697" i="17"/>
  <c r="BN7140" i="17"/>
  <c r="BN6511" i="17"/>
  <c r="BN6293" i="17"/>
  <c r="BN6134" i="17"/>
  <c r="BN5877" i="17"/>
  <c r="BN5829" i="17"/>
  <c r="BN5781" i="17"/>
  <c r="BN5733" i="17"/>
  <c r="BN5685" i="17"/>
  <c r="BN5637" i="17"/>
  <c r="BN5589" i="17"/>
  <c r="BN5541" i="17"/>
  <c r="BN5493" i="17"/>
  <c r="BN5445" i="17"/>
  <c r="BN5397" i="17"/>
  <c r="BN5349" i="17"/>
  <c r="BN5301" i="17"/>
  <c r="BN5257" i="17"/>
  <c r="BN5218" i="17"/>
  <c r="BN5156" i="17"/>
  <c r="BN4749" i="17"/>
  <c r="BN4731" i="17"/>
  <c r="BN4683" i="17"/>
  <c r="BN4602" i="17"/>
  <c r="BN4589" i="17"/>
  <c r="BN4576" i="17"/>
  <c r="BN4564" i="17"/>
  <c r="BN4552" i="17"/>
  <c r="BN4540" i="17"/>
  <c r="BN4528" i="17"/>
  <c r="BN4516" i="17"/>
  <c r="BN4504" i="17"/>
  <c r="BN4492" i="17"/>
  <c r="BN4480" i="17"/>
  <c r="BN4468" i="17"/>
  <c r="BN4456" i="17"/>
  <c r="BN4444" i="17"/>
  <c r="BN4432" i="17"/>
  <c r="BN4420" i="17"/>
  <c r="BN4408" i="17"/>
  <c r="BN4396" i="17"/>
  <c r="BN4384" i="17"/>
  <c r="BN4372" i="17"/>
  <c r="BN4360" i="17"/>
  <c r="BN4348" i="17"/>
  <c r="BN4336" i="17"/>
  <c r="BN4324" i="17"/>
  <c r="BN4312" i="17"/>
  <c r="BN4300" i="17"/>
  <c r="BN4288" i="17"/>
  <c r="BN4276" i="17"/>
  <c r="BN4264" i="17"/>
  <c r="BN4255" i="17"/>
  <c r="BN4234" i="17"/>
  <c r="BN4226" i="17"/>
  <c r="BN4216" i="17"/>
  <c r="BN4208" i="17"/>
  <c r="BN4191" i="17"/>
  <c r="BN4183" i="17"/>
  <c r="BN4168" i="17"/>
  <c r="BN4155" i="17"/>
  <c r="BN4142" i="17"/>
  <c r="BN4135" i="17"/>
  <c r="BN4122" i="17"/>
  <c r="BN4109" i="17"/>
  <c r="BN4096" i="17"/>
  <c r="BN4083" i="17"/>
  <c r="BN4070" i="17"/>
  <c r="BN4063" i="17"/>
  <c r="BN7116" i="17"/>
  <c r="BN6507" i="17"/>
  <c r="BN5876" i="17"/>
  <c r="BN5828" i="17"/>
  <c r="BN5780" i="17"/>
  <c r="BN5732" i="17"/>
  <c r="BN5684" i="17"/>
  <c r="BN5636" i="17"/>
  <c r="BN5588" i="17"/>
  <c r="BN5540" i="17"/>
  <c r="BN5492" i="17"/>
  <c r="BN5444" i="17"/>
  <c r="BN5396" i="17"/>
  <c r="BN5348" i="17"/>
  <c r="BN5300" i="17"/>
  <c r="BN5254" i="17"/>
  <c r="BN5217" i="17"/>
  <c r="BN5185" i="17"/>
  <c r="BN4715" i="17"/>
  <c r="BN4667" i="17"/>
  <c r="BN4654" i="17"/>
  <c r="BN4641" i="17"/>
  <c r="BN4628" i="17"/>
  <c r="BN4254" i="17"/>
  <c r="BN4244" i="17"/>
  <c r="BN4225" i="17"/>
  <c r="BN4207" i="17"/>
  <c r="BN4198" i="17"/>
  <c r="BN4174" i="17"/>
  <c r="BN4161" i="17"/>
  <c r="BN4148" i="17"/>
  <c r="BN4141" i="17"/>
  <c r="BN4128" i="17"/>
  <c r="BN4115" i="17"/>
  <c r="BN4102" i="17"/>
  <c r="BN4089" i="17"/>
  <c r="BN4076" i="17"/>
  <c r="BN4069" i="17"/>
  <c r="BN4056" i="17"/>
  <c r="BN4050" i="17"/>
  <c r="BN4044" i="17"/>
  <c r="BN4038" i="17"/>
  <c r="BN4032" i="17"/>
  <c r="BN4026" i="17"/>
  <c r="BN4020" i="17"/>
  <c r="BN4014" i="17"/>
  <c r="BN4008" i="17"/>
  <c r="BN4002" i="17"/>
  <c r="BN3996" i="17"/>
  <c r="BN3990" i="17"/>
  <c r="BN3984" i="17"/>
  <c r="BN3978" i="17"/>
  <c r="BN3972" i="17"/>
  <c r="BN3966" i="17"/>
  <c r="BN3960" i="17"/>
  <c r="BN3954" i="17"/>
  <c r="BN3948" i="17"/>
  <c r="BN3942" i="17"/>
  <c r="BN3936" i="17"/>
  <c r="BN3930" i="17"/>
  <c r="BN3924" i="17"/>
  <c r="BN3918" i="17"/>
  <c r="BN3912" i="17"/>
  <c r="BN3906" i="17"/>
  <c r="BN3900" i="17"/>
  <c r="BN3894" i="17"/>
  <c r="BN3888" i="17"/>
  <c r="BN3882" i="17"/>
  <c r="BN3876" i="17"/>
  <c r="BN3870" i="17"/>
  <c r="BN3864" i="17"/>
  <c r="BN3858" i="17"/>
  <c r="BN3852" i="17"/>
  <c r="BN3846" i="17"/>
  <c r="BN3840" i="17"/>
  <c r="BN3834" i="17"/>
  <c r="BN3828" i="17"/>
  <c r="BN3822" i="17"/>
  <c r="BN3816" i="17"/>
  <c r="BN3810" i="17"/>
  <c r="BN3804" i="17"/>
  <c r="BN3798" i="17"/>
  <c r="BN3792" i="17"/>
  <c r="BN3786" i="17"/>
  <c r="BN3780" i="17"/>
  <c r="BN3774" i="17"/>
  <c r="BN3768" i="17"/>
  <c r="BN3762" i="17"/>
  <c r="BN3756" i="17"/>
  <c r="BN3750" i="17"/>
  <c r="BN3744" i="17"/>
  <c r="BN3738" i="17"/>
  <c r="BN3732" i="17"/>
  <c r="BN3726" i="17"/>
  <c r="BN3720" i="17"/>
  <c r="BN3714" i="17"/>
  <c r="BN3708" i="17"/>
  <c r="BN3702" i="17"/>
  <c r="BN3696" i="17"/>
  <c r="BN3690" i="17"/>
  <c r="BN3684" i="17"/>
  <c r="BN3678" i="17"/>
  <c r="BN3672" i="17"/>
  <c r="BN6955" i="17"/>
  <c r="BN6469" i="17"/>
  <c r="BN6270" i="17"/>
  <c r="BN5925" i="17"/>
  <c r="BN5870" i="17"/>
  <c r="BN5822" i="17"/>
  <c r="BN5774" i="17"/>
  <c r="BN5726" i="17"/>
  <c r="BN5678" i="17"/>
  <c r="BN5630" i="17"/>
  <c r="BN5582" i="17"/>
  <c r="BN5534" i="17"/>
  <c r="BN5486" i="17"/>
  <c r="BN5438" i="17"/>
  <c r="BN5390" i="17"/>
  <c r="BN5342" i="17"/>
  <c r="BN5294" i="17"/>
  <c r="BN5250" i="17"/>
  <c r="BN5181" i="17"/>
  <c r="BN4748" i="17"/>
  <c r="BN4730" i="17"/>
  <c r="BN4698" i="17"/>
  <c r="BN4682" i="17"/>
  <c r="BN4614" i="17"/>
  <c r="BN4601" i="17"/>
  <c r="BN4588" i="17"/>
  <c r="BN4575" i="17"/>
  <c r="BN4563" i="17"/>
  <c r="BN4551" i="17"/>
  <c r="BN4539" i="17"/>
  <c r="BN4527" i="17"/>
  <c r="BN4515" i="17"/>
  <c r="BN4503" i="17"/>
  <c r="BN4491" i="17"/>
  <c r="BN4479" i="17"/>
  <c r="BN4467" i="17"/>
  <c r="BN4455" i="17"/>
  <c r="BN4443" i="17"/>
  <c r="BN4431" i="17"/>
  <c r="BN4419" i="17"/>
  <c r="BN4407" i="17"/>
  <c r="BN4395" i="17"/>
  <c r="BN4383" i="17"/>
  <c r="BN4371" i="17"/>
  <c r="BN4359" i="17"/>
  <c r="BN4347" i="17"/>
  <c r="BN4335" i="17"/>
  <c r="BN4323" i="17"/>
  <c r="BN4311" i="17"/>
  <c r="BN4299" i="17"/>
  <c r="BN4287" i="17"/>
  <c r="BN4275" i="17"/>
  <c r="BN4263" i="17"/>
  <c r="BN4252" i="17"/>
  <c r="BN4243" i="17"/>
  <c r="BN4233" i="17"/>
  <c r="BN4215" i="17"/>
  <c r="BN4190" i="17"/>
  <c r="BN4182" i="17"/>
  <c r="BN4167" i="17"/>
  <c r="BN4154" i="17"/>
  <c r="BN4147" i="17"/>
  <c r="BN4134" i="17"/>
  <c r="BN4121" i="17"/>
  <c r="BN4108" i="17"/>
  <c r="BN4095" i="17"/>
  <c r="BN4082" i="17"/>
  <c r="BN4075" i="17"/>
  <c r="BN4062" i="17"/>
  <c r="BN6948" i="17"/>
  <c r="BN6463" i="17"/>
  <c r="BN6269" i="17"/>
  <c r="BN6117" i="17"/>
  <c r="BN5924" i="17"/>
  <c r="BN5869" i="17"/>
  <c r="BN5821" i="17"/>
  <c r="BN5773" i="17"/>
  <c r="BN5725" i="17"/>
  <c r="BN5677" i="17"/>
  <c r="BN5629" i="17"/>
  <c r="BN5581" i="17"/>
  <c r="BN5533" i="17"/>
  <c r="BN5485" i="17"/>
  <c r="BN5437" i="17"/>
  <c r="BN5389" i="17"/>
  <c r="BN5341" i="17"/>
  <c r="BN5293" i="17"/>
  <c r="BN5248" i="17"/>
  <c r="BN5212" i="17"/>
  <c r="BN5151" i="17"/>
  <c r="BN5127" i="17"/>
  <c r="BN5103" i="17"/>
  <c r="BN5079" i="17"/>
  <c r="BN5055" i="17"/>
  <c r="BN5031" i="17"/>
  <c r="BN5007" i="17"/>
  <c r="BN4983" i="17"/>
  <c r="BN4959" i="17"/>
  <c r="BN4935" i="17"/>
  <c r="BN4911" i="17"/>
  <c r="BN4887" i="17"/>
  <c r="BN4863" i="17"/>
  <c r="BN4839" i="17"/>
  <c r="BN4815" i="17"/>
  <c r="BN4791" i="17"/>
  <c r="BN4767" i="17"/>
  <c r="BN4713" i="17"/>
  <c r="BN4666" i="17"/>
  <c r="BN4653" i="17"/>
  <c r="BN4640" i="17"/>
  <c r="BN4242" i="17"/>
  <c r="BN4224" i="17"/>
  <c r="BN4206" i="17"/>
  <c r="BN4197" i="17"/>
  <c r="BN4189" i="17"/>
  <c r="BN4173" i="17"/>
  <c r="BN4160" i="17"/>
  <c r="BN4153" i="17"/>
  <c r="BN4140" i="17"/>
  <c r="BN4127" i="17"/>
  <c r="BN4114" i="17"/>
  <c r="BN4101" i="17"/>
  <c r="BN4088" i="17"/>
  <c r="BN4081" i="17"/>
  <c r="BN4068" i="17"/>
  <c r="BN4055" i="17"/>
  <c r="BN4049" i="17"/>
  <c r="BN4043" i="17"/>
  <c r="BN4037" i="17"/>
  <c r="BN4031" i="17"/>
  <c r="BN4025" i="17"/>
  <c r="BN4019" i="17"/>
  <c r="BN4013" i="17"/>
  <c r="BN4007" i="17"/>
  <c r="BN4001" i="17"/>
  <c r="BN3995" i="17"/>
  <c r="BN3989" i="17"/>
  <c r="BN3983" i="17"/>
  <c r="BN3977" i="17"/>
  <c r="BN3971" i="17"/>
  <c r="BN3965" i="17"/>
  <c r="BN3959" i="17"/>
  <c r="BN3953" i="17"/>
  <c r="BN3947" i="17"/>
  <c r="BN3941" i="17"/>
  <c r="BN3935" i="17"/>
  <c r="BN3929" i="17"/>
  <c r="BN3923" i="17"/>
  <c r="BN3917" i="17"/>
  <c r="BN3911" i="17"/>
  <c r="BN3905" i="17"/>
  <c r="BN3899" i="17"/>
  <c r="BN3893" i="17"/>
  <c r="BN3887" i="17"/>
  <c r="BN3881" i="17"/>
  <c r="BN3875" i="17"/>
  <c r="BN3869" i="17"/>
  <c r="BN3863" i="17"/>
  <c r="BN3857" i="17"/>
  <c r="BN3851" i="17"/>
  <c r="BN3845" i="17"/>
  <c r="BN3839" i="17"/>
  <c r="BN3833" i="17"/>
  <c r="BN3827" i="17"/>
  <c r="BN3821" i="17"/>
  <c r="BN3815" i="17"/>
  <c r="BN3809" i="17"/>
  <c r="BN3803" i="17"/>
  <c r="BN3797" i="17"/>
  <c r="BN3791" i="17"/>
  <c r="BN3785" i="17"/>
  <c r="BN3779" i="17"/>
  <c r="BN3773" i="17"/>
  <c r="BN3767" i="17"/>
  <c r="BN3761" i="17"/>
  <c r="BN3755" i="17"/>
  <c r="BN3749" i="17"/>
  <c r="BN3743" i="17"/>
  <c r="BN3737" i="17"/>
  <c r="BN3731" i="17"/>
  <c r="BN3725" i="17"/>
  <c r="BN3719" i="17"/>
  <c r="BN3713" i="17"/>
  <c r="BN3707" i="17"/>
  <c r="BN3701" i="17"/>
  <c r="BN3695" i="17"/>
  <c r="BN3689" i="17"/>
  <c r="BN3683" i="17"/>
  <c r="BN3677" i="17"/>
  <c r="BN3671" i="17"/>
  <c r="BN3665" i="17"/>
  <c r="BN3659" i="17"/>
  <c r="BN3653" i="17"/>
  <c r="BN3647" i="17"/>
  <c r="BN3641" i="17"/>
  <c r="BN3635" i="17"/>
  <c r="BN3629" i="17"/>
  <c r="BN3623" i="17"/>
  <c r="BN3617" i="17"/>
  <c r="BN6627" i="17"/>
  <c r="BN6186" i="17"/>
  <c r="BN5845" i="17"/>
  <c r="BN5797" i="17"/>
  <c r="BN5749" i="17"/>
  <c r="BN5701" i="17"/>
  <c r="BN5653" i="17"/>
  <c r="BN5605" i="17"/>
  <c r="BN5557" i="17"/>
  <c r="BN5509" i="17"/>
  <c r="BN5461" i="17"/>
  <c r="BN5413" i="17"/>
  <c r="BN5365" i="17"/>
  <c r="BN5317" i="17"/>
  <c r="BN5270" i="17"/>
  <c r="BN5139" i="17"/>
  <c r="BN5115" i="17"/>
  <c r="BN5091" i="17"/>
  <c r="BN5067" i="17"/>
  <c r="BN5043" i="17"/>
  <c r="BN5019" i="17"/>
  <c r="BN4995" i="17"/>
  <c r="BN4971" i="17"/>
  <c r="BN4947" i="17"/>
  <c r="BN4923" i="17"/>
  <c r="BN4899" i="17"/>
  <c r="BN4875" i="17"/>
  <c r="BN4851" i="17"/>
  <c r="BN4827" i="17"/>
  <c r="BN4803" i="17"/>
  <c r="BN4779" i="17"/>
  <c r="BN4689" i="17"/>
  <c r="BN4620" i="17"/>
  <c r="BN4607" i="17"/>
  <c r="BN4594" i="17"/>
  <c r="BN4581" i="17"/>
  <c r="BN4257" i="17"/>
  <c r="BN4246" i="17"/>
  <c r="BN4237" i="17"/>
  <c r="BN4219" i="17"/>
  <c r="BN4201" i="17"/>
  <c r="BN4185" i="17"/>
  <c r="BN4177" i="17"/>
  <c r="BN4163" i="17"/>
  <c r="BN4150" i="17"/>
  <c r="BN4137" i="17"/>
  <c r="BN4124" i="17"/>
  <c r="BN4117" i="17"/>
  <c r="BN4104" i="17"/>
  <c r="BN4091" i="17"/>
  <c r="BN4078" i="17"/>
  <c r="BN4065" i="17"/>
  <c r="BN4052" i="17"/>
  <c r="BN4046" i="17"/>
  <c r="BN4040" i="17"/>
  <c r="BN4034" i="17"/>
  <c r="BN4028" i="17"/>
  <c r="BN4022" i="17"/>
  <c r="BN4016" i="17"/>
  <c r="BN4010" i="17"/>
  <c r="BN4004" i="17"/>
  <c r="BN3998" i="17"/>
  <c r="BN3992" i="17"/>
  <c r="BN3986" i="17"/>
  <c r="BN3980" i="17"/>
  <c r="BN3974" i="17"/>
  <c r="BN3968" i="17"/>
  <c r="BN3962" i="17"/>
  <c r="BN3956" i="17"/>
  <c r="BN3950" i="17"/>
  <c r="BN3944" i="17"/>
  <c r="BN3938" i="17"/>
  <c r="BN3932" i="17"/>
  <c r="BN3926" i="17"/>
  <c r="BN3920" i="17"/>
  <c r="BN3914" i="17"/>
  <c r="BN3908" i="17"/>
  <c r="BN3902" i="17"/>
  <c r="BN3896" i="17"/>
  <c r="BN3890" i="17"/>
  <c r="BN3884" i="17"/>
  <c r="BN3878" i="17"/>
  <c r="BN3872" i="17"/>
  <c r="BN3866" i="17"/>
  <c r="BN3860" i="17"/>
  <c r="BN3854" i="17"/>
  <c r="BN3848" i="17"/>
  <c r="BN3842" i="17"/>
  <c r="BN3836" i="17"/>
  <c r="BN3830" i="17"/>
  <c r="BN3824" i="17"/>
  <c r="BN3818" i="17"/>
  <c r="BN3812" i="17"/>
  <c r="BN3806" i="17"/>
  <c r="BN3800" i="17"/>
  <c r="BN3794" i="17"/>
  <c r="BN3788" i="17"/>
  <c r="BN3782" i="17"/>
  <c r="BN3776" i="17"/>
  <c r="BN3770" i="17"/>
  <c r="BN3764" i="17"/>
  <c r="BN3758" i="17"/>
  <c r="BN3752" i="17"/>
  <c r="BN3746" i="17"/>
  <c r="BN3740" i="17"/>
  <c r="BN3734" i="17"/>
  <c r="BN3728" i="17"/>
  <c r="BN3722" i="17"/>
  <c r="BN3716" i="17"/>
  <c r="BN3710" i="17"/>
  <c r="BN3704" i="17"/>
  <c r="BN3698" i="17"/>
  <c r="BN3692" i="17"/>
  <c r="BN3686" i="17"/>
  <c r="BN3680" i="17"/>
  <c r="BN3674" i="17"/>
  <c r="BN3668" i="17"/>
  <c r="BN3662" i="17"/>
  <c r="BN3656" i="17"/>
  <c r="BN3650" i="17"/>
  <c r="BN3644" i="17"/>
  <c r="BN3638" i="17"/>
  <c r="BN3632" i="17"/>
  <c r="BN3626" i="17"/>
  <c r="BN3620" i="17"/>
  <c r="BN3614" i="17"/>
  <c r="BN3608" i="17"/>
  <c r="BN3602" i="17"/>
  <c r="BN3596" i="17"/>
  <c r="BN3590" i="17"/>
  <c r="BN3584" i="17"/>
  <c r="BN3578" i="17"/>
  <c r="BN3572" i="17"/>
  <c r="BN3566" i="17"/>
  <c r="BN3560" i="17"/>
  <c r="BN3554" i="17"/>
  <c r="BN3548" i="17"/>
  <c r="BN3542" i="17"/>
  <c r="BN3536" i="17"/>
  <c r="BN3530" i="17"/>
  <c r="BN3524" i="17"/>
  <c r="BN3518" i="17"/>
  <c r="BN3512" i="17"/>
  <c r="BN3506" i="17"/>
  <c r="BN3500" i="17"/>
  <c r="BN3494" i="17"/>
  <c r="BN3488" i="17"/>
  <c r="BN3482" i="17"/>
  <c r="BN3476" i="17"/>
  <c r="BN3470" i="17"/>
  <c r="BN3464" i="17"/>
  <c r="BN6341" i="17"/>
  <c r="BN5890" i="17"/>
  <c r="BN5794" i="17"/>
  <c r="BN5698" i="17"/>
  <c r="BN5602" i="17"/>
  <c r="BN5506" i="17"/>
  <c r="BN5410" i="17"/>
  <c r="BN5314" i="17"/>
  <c r="BN5229" i="17"/>
  <c r="BN5164" i="17"/>
  <c r="BN4737" i="17"/>
  <c r="BN4673" i="17"/>
  <c r="BN4646" i="17"/>
  <c r="BN4568" i="17"/>
  <c r="BN4544" i="17"/>
  <c r="BN4520" i="17"/>
  <c r="BN4496" i="17"/>
  <c r="BN4472" i="17"/>
  <c r="BN4448" i="17"/>
  <c r="BN4424" i="17"/>
  <c r="BN4400" i="17"/>
  <c r="BN4376" i="17"/>
  <c r="BN4352" i="17"/>
  <c r="BN4328" i="17"/>
  <c r="BN4304" i="17"/>
  <c r="BN4280" i="17"/>
  <c r="BN4169" i="17"/>
  <c r="BN4156" i="17"/>
  <c r="BN4143" i="17"/>
  <c r="BN4130" i="17"/>
  <c r="BN3685" i="17"/>
  <c r="BN3667" i="17"/>
  <c r="BN3651" i="17"/>
  <c r="BN3643" i="17"/>
  <c r="BN3627" i="17"/>
  <c r="BN3619" i="17"/>
  <c r="BN3605" i="17"/>
  <c r="BN3592" i="17"/>
  <c r="BN3579" i="17"/>
  <c r="BN3559" i="17"/>
  <c r="BN3546" i="17"/>
  <c r="BN3533" i="17"/>
  <c r="BN3520" i="17"/>
  <c r="BN3507" i="17"/>
  <c r="BN3487" i="17"/>
  <c r="BN3474" i="17"/>
  <c r="BN3461" i="17"/>
  <c r="BN3455" i="17"/>
  <c r="BN3449" i="17"/>
  <c r="BN3443" i="17"/>
  <c r="BN3437" i="17"/>
  <c r="BN3431" i="17"/>
  <c r="BN3425" i="17"/>
  <c r="BN3419" i="17"/>
  <c r="BN3413" i="17"/>
  <c r="BN3407" i="17"/>
  <c r="BN3401" i="17"/>
  <c r="BN3395" i="17"/>
  <c r="BN3389" i="17"/>
  <c r="BN3383" i="17"/>
  <c r="BN3377" i="17"/>
  <c r="BN3371" i="17"/>
  <c r="BN3365" i="17"/>
  <c r="BN3359" i="17"/>
  <c r="BN3353" i="17"/>
  <c r="BN3347" i="17"/>
  <c r="BN3341" i="17"/>
  <c r="BN3335" i="17"/>
  <c r="BN3329" i="17"/>
  <c r="BN3323" i="17"/>
  <c r="BN3317" i="17"/>
  <c r="BN3311" i="17"/>
  <c r="BN3305" i="17"/>
  <c r="BN3299" i="17"/>
  <c r="BN3293" i="17"/>
  <c r="BN3287" i="17"/>
  <c r="BN3281" i="17"/>
  <c r="BN3275" i="17"/>
  <c r="BN3269" i="17"/>
  <c r="BN3263" i="17"/>
  <c r="BN3257" i="17"/>
  <c r="BN3251" i="17"/>
  <c r="BN3245" i="17"/>
  <c r="BN3239" i="17"/>
  <c r="BN3233" i="17"/>
  <c r="BN3227" i="17"/>
  <c r="BN3221" i="17"/>
  <c r="BN3215" i="17"/>
  <c r="BN3209" i="17"/>
  <c r="BN3203" i="17"/>
  <c r="BN3197" i="17"/>
  <c r="BN3191" i="17"/>
  <c r="BN3185" i="17"/>
  <c r="BN3179" i="17"/>
  <c r="BN3173" i="17"/>
  <c r="BN3167" i="17"/>
  <c r="BN3161" i="17"/>
  <c r="BN3155" i="17"/>
  <c r="BN3149" i="17"/>
  <c r="BN3143" i="17"/>
  <c r="BN3137" i="17"/>
  <c r="BN6258" i="17"/>
  <c r="BN5866" i="17"/>
  <c r="BN5770" i="17"/>
  <c r="BN5674" i="17"/>
  <c r="BN5578" i="17"/>
  <c r="BN5482" i="17"/>
  <c r="BN5386" i="17"/>
  <c r="BN5290" i="17"/>
  <c r="BN4697" i="17"/>
  <c r="BN4613" i="17"/>
  <c r="BN4587" i="17"/>
  <c r="BN4562" i="17"/>
  <c r="BN4538" i="17"/>
  <c r="BN4514" i="17"/>
  <c r="BN4490" i="17"/>
  <c r="BN4466" i="17"/>
  <c r="BN4442" i="17"/>
  <c r="BN4418" i="17"/>
  <c r="BN4394" i="17"/>
  <c r="BN4370" i="17"/>
  <c r="BN4346" i="17"/>
  <c r="BN4322" i="17"/>
  <c r="BN4298" i="17"/>
  <c r="BN4274" i="17"/>
  <c r="BN4251" i="17"/>
  <c r="BN4232" i="17"/>
  <c r="BN4214" i="17"/>
  <c r="BN4180" i="17"/>
  <c r="BN4166" i="17"/>
  <c r="BN4087" i="17"/>
  <c r="BN4074" i="17"/>
  <c r="BN4061" i="17"/>
  <c r="BN3693" i="17"/>
  <c r="BN3675" i="17"/>
  <c r="BN3658" i="17"/>
  <c r="BN3634" i="17"/>
  <c r="BN3611" i="17"/>
  <c r="BN3598" i="17"/>
  <c r="BN3585" i="17"/>
  <c r="BN3565" i="17"/>
  <c r="BN3552" i="17"/>
  <c r="BN3539" i="17"/>
  <c r="BN3526" i="17"/>
  <c r="BN3513" i="17"/>
  <c r="BN3493" i="17"/>
  <c r="BN3480" i="17"/>
  <c r="BN3467" i="17"/>
  <c r="BN5865" i="17"/>
  <c r="BN5769" i="17"/>
  <c r="BN5673" i="17"/>
  <c r="BN5577" i="17"/>
  <c r="BN5481" i="17"/>
  <c r="BN5385" i="17"/>
  <c r="BN5289" i="17"/>
  <c r="BN4695" i="17"/>
  <c r="BN4638" i="17"/>
  <c r="BN4612" i="17"/>
  <c r="BN4586" i="17"/>
  <c r="BN4561" i="17"/>
  <c r="BN4537" i="17"/>
  <c r="BN4513" i="17"/>
  <c r="BN4489" i="17"/>
  <c r="BN4465" i="17"/>
  <c r="BN4441" i="17"/>
  <c r="BN4417" i="17"/>
  <c r="BN4393" i="17"/>
  <c r="BN4369" i="17"/>
  <c r="BN4345" i="17"/>
  <c r="BN4321" i="17"/>
  <c r="BN4297" i="17"/>
  <c r="BN4273" i="17"/>
  <c r="BN4231" i="17"/>
  <c r="BN4213" i="17"/>
  <c r="BN4196" i="17"/>
  <c r="BN4165" i="17"/>
  <c r="BN4152" i="17"/>
  <c r="BN4139" i="17"/>
  <c r="BN4126" i="17"/>
  <c r="BN4113" i="17"/>
  <c r="BN4100" i="17"/>
  <c r="BN4048" i="17"/>
  <c r="BN4036" i="17"/>
  <c r="BN4024" i="17"/>
  <c r="BN4012" i="17"/>
  <c r="BN4000" i="17"/>
  <c r="BN3988" i="17"/>
  <c r="BN3976" i="17"/>
  <c r="BN3964" i="17"/>
  <c r="BN3952" i="17"/>
  <c r="BN3940" i="17"/>
  <c r="BN3928" i="17"/>
  <c r="BN3916" i="17"/>
  <c r="BN3904" i="17"/>
  <c r="BN3892" i="17"/>
  <c r="BN3880" i="17"/>
  <c r="BN3868" i="17"/>
  <c r="BN3856" i="17"/>
  <c r="BN3844" i="17"/>
  <c r="BN3832" i="17"/>
  <c r="BN3820" i="17"/>
  <c r="BN3808" i="17"/>
  <c r="BN3796" i="17"/>
  <c r="BN3784" i="17"/>
  <c r="BN3772" i="17"/>
  <c r="BN3760" i="17"/>
  <c r="BN3748" i="17"/>
  <c r="BN3736" i="17"/>
  <c r="BN3724" i="17"/>
  <c r="BN3712" i="17"/>
  <c r="BN3666" i="17"/>
  <c r="BN3642" i="17"/>
  <c r="BN3618" i="17"/>
  <c r="BN3604" i="17"/>
  <c r="BN3591" i="17"/>
  <c r="BN3571" i="17"/>
  <c r="BN3558" i="17"/>
  <c r="BN3545" i="17"/>
  <c r="BN3532" i="17"/>
  <c r="BN3519" i="17"/>
  <c r="BN3499" i="17"/>
  <c r="BN3486" i="17"/>
  <c r="BN3473" i="17"/>
  <c r="BN3460" i="17"/>
  <c r="BN3454" i="17"/>
  <c r="BN3448" i="17"/>
  <c r="BN3442" i="17"/>
  <c r="BN3436" i="17"/>
  <c r="BN3430" i="17"/>
  <c r="BN3424" i="17"/>
  <c r="BN3418" i="17"/>
  <c r="BN3412" i="17"/>
  <c r="BN3406" i="17"/>
  <c r="BN3400" i="17"/>
  <c r="BN3394" i="17"/>
  <c r="BN3388" i="17"/>
  <c r="BN3382" i="17"/>
  <c r="BN3376" i="17"/>
  <c r="BN3370" i="17"/>
  <c r="BN3364" i="17"/>
  <c r="BN3358" i="17"/>
  <c r="BN3352" i="17"/>
  <c r="BN3346" i="17"/>
  <c r="BN3340" i="17"/>
  <c r="BN3334" i="17"/>
  <c r="BN3328" i="17"/>
  <c r="BN3322" i="17"/>
  <c r="BN3316" i="17"/>
  <c r="BN3310" i="17"/>
  <c r="BN3304" i="17"/>
  <c r="BN3298" i="17"/>
  <c r="BN3292" i="17"/>
  <c r="BN3286" i="17"/>
  <c r="BN3280" i="17"/>
  <c r="BN3274" i="17"/>
  <c r="BN3268" i="17"/>
  <c r="BN3262" i="17"/>
  <c r="BN3256" i="17"/>
  <c r="BN3250" i="17"/>
  <c r="BN3244" i="17"/>
  <c r="BN3238" i="17"/>
  <c r="BN3232" i="17"/>
  <c r="BN3226" i="17"/>
  <c r="BN3220" i="17"/>
  <c r="BN3214" i="17"/>
  <c r="BN3208" i="17"/>
  <c r="BN3202" i="17"/>
  <c r="BN3196" i="17"/>
  <c r="BN3190" i="17"/>
  <c r="BN3184" i="17"/>
  <c r="BN3178" i="17"/>
  <c r="BN3172" i="17"/>
  <c r="BN3166" i="17"/>
  <c r="BN3160" i="17"/>
  <c r="BN3154" i="17"/>
  <c r="BN3148" i="17"/>
  <c r="BN3142" i="17"/>
  <c r="BN3136" i="17"/>
  <c r="BN3130" i="17"/>
  <c r="BN3124" i="17"/>
  <c r="BN3118" i="17"/>
  <c r="BN3112" i="17"/>
  <c r="BN3106" i="17"/>
  <c r="BN3100" i="17"/>
  <c r="BN6210" i="17"/>
  <c r="BN5853" i="17"/>
  <c r="BN5757" i="17"/>
  <c r="BN5661" i="17"/>
  <c r="BN5565" i="17"/>
  <c r="BN5469" i="17"/>
  <c r="BN5373" i="17"/>
  <c r="BN5277" i="17"/>
  <c r="BN4760" i="17"/>
  <c r="BN4661" i="17"/>
  <c r="BN4635" i="17"/>
  <c r="BN4558" i="17"/>
  <c r="BN4534" i="17"/>
  <c r="BN4510" i="17"/>
  <c r="BN4486" i="17"/>
  <c r="BN4462" i="17"/>
  <c r="BN4438" i="17"/>
  <c r="BN4414" i="17"/>
  <c r="BN4390" i="17"/>
  <c r="BN4366" i="17"/>
  <c r="BN4342" i="17"/>
  <c r="BN4318" i="17"/>
  <c r="BN4294" i="17"/>
  <c r="BN4270" i="17"/>
  <c r="BN4250" i="17"/>
  <c r="BN4195" i="17"/>
  <c r="BN4179" i="17"/>
  <c r="BN4099" i="17"/>
  <c r="BN4086" i="17"/>
  <c r="BN4073" i="17"/>
  <c r="BN4060" i="17"/>
  <c r="BN3682" i="17"/>
  <c r="BN3657" i="17"/>
  <c r="BN3649" i="17"/>
  <c r="BN3633" i="17"/>
  <c r="BN3625" i="17"/>
  <c r="BN3610" i="17"/>
  <c r="BN3597" i="17"/>
  <c r="BN3577" i="17"/>
  <c r="BN3564" i="17"/>
  <c r="BN3551" i="17"/>
  <c r="BN3538" i="17"/>
  <c r="BN3525" i="17"/>
  <c r="BN3505" i="17"/>
  <c r="BN3492" i="17"/>
  <c r="BN3479" i="17"/>
  <c r="BN3466" i="17"/>
  <c r="BN6209" i="17"/>
  <c r="BN5852" i="17"/>
  <c r="BN5756" i="17"/>
  <c r="BN5660" i="17"/>
  <c r="BN5564" i="17"/>
  <c r="BN5468" i="17"/>
  <c r="BN5372" i="17"/>
  <c r="BN5276" i="17"/>
  <c r="BN4691" i="17"/>
  <c r="BN4608" i="17"/>
  <c r="BN4582" i="17"/>
  <c r="BN4249" i="17"/>
  <c r="BN4230" i="17"/>
  <c r="BN4212" i="17"/>
  <c r="BN4164" i="17"/>
  <c r="BN4151" i="17"/>
  <c r="BN4138" i="17"/>
  <c r="BN4125" i="17"/>
  <c r="BN4112" i="17"/>
  <c r="BN4047" i="17"/>
  <c r="BN4035" i="17"/>
  <c r="BN4023" i="17"/>
  <c r="BN4011" i="17"/>
  <c r="BN3999" i="17"/>
  <c r="BN3987" i="17"/>
  <c r="BN3975" i="17"/>
  <c r="BN3963" i="17"/>
  <c r="BN3951" i="17"/>
  <c r="BN3939" i="17"/>
  <c r="BN3927" i="17"/>
  <c r="BN3915" i="17"/>
  <c r="BN3903" i="17"/>
  <c r="BN3891" i="17"/>
  <c r="BN3879" i="17"/>
  <c r="BN3867" i="17"/>
  <c r="BN3855" i="17"/>
  <c r="BN3843" i="17"/>
  <c r="BN3831" i="17"/>
  <c r="BN3819" i="17"/>
  <c r="BN3807" i="17"/>
  <c r="BN3795" i="17"/>
  <c r="BN3783" i="17"/>
  <c r="BN3771" i="17"/>
  <c r="BN3759" i="17"/>
  <c r="BN3747" i="17"/>
  <c r="BN3735" i="17"/>
  <c r="BN3723" i="17"/>
  <c r="BN3711" i="17"/>
  <c r="BN3700" i="17"/>
  <c r="BN3691" i="17"/>
  <c r="BN3673" i="17"/>
  <c r="BN3664" i="17"/>
  <c r="BN3640" i="17"/>
  <c r="BN3616" i="17"/>
  <c r="BN3603" i="17"/>
  <c r="BN3583" i="17"/>
  <c r="BN3570" i="17"/>
  <c r="BN3557" i="17"/>
  <c r="BN3544" i="17"/>
  <c r="BN3531" i="17"/>
  <c r="BN3511" i="17"/>
  <c r="BN3498" i="17"/>
  <c r="BN3485" i="17"/>
  <c r="BN3472" i="17"/>
  <c r="BN3459" i="17"/>
  <c r="BN3453" i="17"/>
  <c r="BN3447" i="17"/>
  <c r="BN3441" i="17"/>
  <c r="BN3435" i="17"/>
  <c r="BN3429" i="17"/>
  <c r="BN3423" i="17"/>
  <c r="BN3417" i="17"/>
  <c r="BN3411" i="17"/>
  <c r="BN3405" i="17"/>
  <c r="BN3399" i="17"/>
  <c r="BN3393" i="17"/>
  <c r="BN3387" i="17"/>
  <c r="BN3381" i="17"/>
  <c r="BN3375" i="17"/>
  <c r="BN3369" i="17"/>
  <c r="BN3363" i="17"/>
  <c r="BN3357" i="17"/>
  <c r="BN3351" i="17"/>
  <c r="BN3345" i="17"/>
  <c r="BN3339" i="17"/>
  <c r="BN3333" i="17"/>
  <c r="BN3327" i="17"/>
  <c r="BN3321" i="17"/>
  <c r="BN3315" i="17"/>
  <c r="BN3309" i="17"/>
  <c r="BN3303" i="17"/>
  <c r="BN3297" i="17"/>
  <c r="BN3291" i="17"/>
  <c r="BN3285" i="17"/>
  <c r="BN3279" i="17"/>
  <c r="BN3273" i="17"/>
  <c r="BN3267" i="17"/>
  <c r="BN3261" i="17"/>
  <c r="BN3255" i="17"/>
  <c r="BN3249" i="17"/>
  <c r="BN3243" i="17"/>
  <c r="BN3237" i="17"/>
  <c r="BN3231" i="17"/>
  <c r="BN3225" i="17"/>
  <c r="BN3219" i="17"/>
  <c r="BN3213" i="17"/>
  <c r="BN3207" i="17"/>
  <c r="BN3201" i="17"/>
  <c r="BN3195" i="17"/>
  <c r="BN3189" i="17"/>
  <c r="BN3183" i="17"/>
  <c r="BN3177" i="17"/>
  <c r="BN3171" i="17"/>
  <c r="BN3165" i="17"/>
  <c r="BN3159" i="17"/>
  <c r="BN3153" i="17"/>
  <c r="BN3147" i="17"/>
  <c r="BN3141" i="17"/>
  <c r="BN3135" i="17"/>
  <c r="BN3129" i="17"/>
  <c r="BN3123" i="17"/>
  <c r="BN3117" i="17"/>
  <c r="BN3111" i="17"/>
  <c r="BN3105" i="17"/>
  <c r="BN3099" i="17"/>
  <c r="BN3093" i="17"/>
  <c r="BN3087" i="17"/>
  <c r="BN3081" i="17"/>
  <c r="BN3075" i="17"/>
  <c r="BN3069" i="17"/>
  <c r="BN3063" i="17"/>
  <c r="BN3057" i="17"/>
  <c r="BN3051" i="17"/>
  <c r="BN3045" i="17"/>
  <c r="BN5901" i="17"/>
  <c r="BN5804" i="17"/>
  <c r="BN5708" i="17"/>
  <c r="BN5612" i="17"/>
  <c r="BN5516" i="17"/>
  <c r="BN5420" i="17"/>
  <c r="BN5324" i="17"/>
  <c r="BN5235" i="17"/>
  <c r="BN5169" i="17"/>
  <c r="BN4740" i="17"/>
  <c r="BN4595" i="17"/>
  <c r="BN4258" i="17"/>
  <c r="BN4186" i="17"/>
  <c r="BN4105" i="17"/>
  <c r="BN4092" i="17"/>
  <c r="BN4079" i="17"/>
  <c r="BN4066" i="17"/>
  <c r="BN4053" i="17"/>
  <c r="BN4041" i="17"/>
  <c r="BN4029" i="17"/>
  <c r="BN4017" i="17"/>
  <c r="BN4005" i="17"/>
  <c r="BN3993" i="17"/>
  <c r="BN3981" i="17"/>
  <c r="BN3969" i="17"/>
  <c r="BN3957" i="17"/>
  <c r="BN3945" i="17"/>
  <c r="BN3933" i="17"/>
  <c r="BN3921" i="17"/>
  <c r="BN3909" i="17"/>
  <c r="BN3897" i="17"/>
  <c r="BN3885" i="17"/>
  <c r="BN3873" i="17"/>
  <c r="BN3861" i="17"/>
  <c r="BN3849" i="17"/>
  <c r="BN3837" i="17"/>
  <c r="BN3825" i="17"/>
  <c r="BN3813" i="17"/>
  <c r="BN3801" i="17"/>
  <c r="BN3789" i="17"/>
  <c r="BN3777" i="17"/>
  <c r="BN3765" i="17"/>
  <c r="BN3753" i="17"/>
  <c r="BN3741" i="17"/>
  <c r="BN3729" i="17"/>
  <c r="BN3717" i="17"/>
  <c r="BN3652" i="17"/>
  <c r="BN3628" i="17"/>
  <c r="BN3606" i="17"/>
  <c r="BN3593" i="17"/>
  <c r="BN3580" i="17"/>
  <c r="BN3567" i="17"/>
  <c r="BN3547" i="17"/>
  <c r="BN3534" i="17"/>
  <c r="BN3521" i="17"/>
  <c r="BN3508" i="17"/>
  <c r="BN3495" i="17"/>
  <c r="BN3475" i="17"/>
  <c r="BN3462" i="17"/>
  <c r="BN3456" i="17"/>
  <c r="BN3450" i="17"/>
  <c r="BN3444" i="17"/>
  <c r="BN3438" i="17"/>
  <c r="BN3432" i="17"/>
  <c r="BN3426" i="17"/>
  <c r="BN3420" i="17"/>
  <c r="BN3414" i="17"/>
  <c r="BN3408" i="17"/>
  <c r="BN3402" i="17"/>
  <c r="BN3396" i="17"/>
  <c r="BN3390" i="17"/>
  <c r="BN3384" i="17"/>
  <c r="BN3378" i="17"/>
  <c r="BN3372" i="17"/>
  <c r="BN3366" i="17"/>
  <c r="BN3360" i="17"/>
  <c r="BN3354" i="17"/>
  <c r="BN3348" i="17"/>
  <c r="BN3342" i="17"/>
  <c r="BN3336" i="17"/>
  <c r="BN3330" i="17"/>
  <c r="BN3324" i="17"/>
  <c r="BN3318" i="17"/>
  <c r="BN3312" i="17"/>
  <c r="BN3306" i="17"/>
  <c r="BN3300" i="17"/>
  <c r="BN3294" i="17"/>
  <c r="BN3288" i="17"/>
  <c r="BN3282" i="17"/>
  <c r="BN3276" i="17"/>
  <c r="BN3270" i="17"/>
  <c r="BN3264" i="17"/>
  <c r="BN3258" i="17"/>
  <c r="BN3252" i="17"/>
  <c r="BN3246" i="17"/>
  <c r="BN3240" i="17"/>
  <c r="BN3234" i="17"/>
  <c r="BN3228" i="17"/>
  <c r="BN3222" i="17"/>
  <c r="BN3216" i="17"/>
  <c r="BN3210" i="17"/>
  <c r="BN3204" i="17"/>
  <c r="BN3198" i="17"/>
  <c r="BN3192" i="17"/>
  <c r="BN3186" i="17"/>
  <c r="BN3180" i="17"/>
  <c r="BN3174" i="17"/>
  <c r="BN3168" i="17"/>
  <c r="BN3162" i="17"/>
  <c r="BN3156" i="17"/>
  <c r="BN3150" i="17"/>
  <c r="BN3144" i="17"/>
  <c r="BN3138" i="17"/>
  <c r="BN3132" i="17"/>
  <c r="BN3126" i="17"/>
  <c r="BN3120" i="17"/>
  <c r="BN3114" i="17"/>
  <c r="BN3108" i="17"/>
  <c r="BN3102" i="17"/>
  <c r="BN3096" i="17"/>
  <c r="BN3090" i="17"/>
  <c r="BN3084" i="17"/>
  <c r="BN3078" i="17"/>
  <c r="BN3072" i="17"/>
  <c r="BN3066" i="17"/>
  <c r="BN3060" i="17"/>
  <c r="BN3054" i="17"/>
  <c r="BN3048" i="17"/>
  <c r="BN3042" i="17"/>
  <c r="BN3036" i="17"/>
  <c r="BN3030" i="17"/>
  <c r="BN3024" i="17"/>
  <c r="BN3018" i="17"/>
  <c r="BN3012" i="17"/>
  <c r="BN3006" i="17"/>
  <c r="BN3000" i="17"/>
  <c r="BN2994" i="17"/>
  <c r="BN2988" i="17"/>
  <c r="BN2982" i="17"/>
  <c r="BN2976" i="17"/>
  <c r="BN2970" i="17"/>
  <c r="BN2964" i="17"/>
  <c r="BN2958" i="17"/>
  <c r="BN2952" i="17"/>
  <c r="BN2946" i="17"/>
  <c r="BN2940" i="17"/>
  <c r="BN2934" i="17"/>
  <c r="BN2928" i="17"/>
  <c r="BN2922" i="17"/>
  <c r="BN2916" i="17"/>
  <c r="BN2910" i="17"/>
  <c r="BN2904" i="17"/>
  <c r="BN2898" i="17"/>
  <c r="BN2892" i="17"/>
  <c r="BN2886" i="17"/>
  <c r="BN2880" i="17"/>
  <c r="BN5798" i="17"/>
  <c r="BN5606" i="17"/>
  <c r="BN5414" i="17"/>
  <c r="BN5230" i="17"/>
  <c r="BN4674" i="17"/>
  <c r="BN4569" i="17"/>
  <c r="BN4521" i="17"/>
  <c r="BN4473" i="17"/>
  <c r="BN4425" i="17"/>
  <c r="BN4377" i="17"/>
  <c r="BN4329" i="17"/>
  <c r="BN4281" i="17"/>
  <c r="BN4238" i="17"/>
  <c r="BN4202" i="17"/>
  <c r="BN4170" i="17"/>
  <c r="BN4144" i="17"/>
  <c r="BN4118" i="17"/>
  <c r="BN3705" i="17"/>
  <c r="BN3636" i="17"/>
  <c r="BN3553" i="17"/>
  <c r="BN3540" i="17"/>
  <c r="BN3527" i="17"/>
  <c r="BN3514" i="17"/>
  <c r="BN3501" i="17"/>
  <c r="BN3122" i="17"/>
  <c r="BN3104" i="17"/>
  <c r="BN3088" i="17"/>
  <c r="BN3064" i="17"/>
  <c r="BN3040" i="17"/>
  <c r="BN3026" i="17"/>
  <c r="BN3013" i="17"/>
  <c r="BN2993" i="17"/>
  <c r="BN2980" i="17"/>
  <c r="BN2967" i="17"/>
  <c r="BN2954" i="17"/>
  <c r="BN2941" i="17"/>
  <c r="BN2921" i="17"/>
  <c r="BN2908" i="17"/>
  <c r="BN2895" i="17"/>
  <c r="BN2882" i="17"/>
  <c r="BN6631" i="17"/>
  <c r="BN5750" i="17"/>
  <c r="BN5558" i="17"/>
  <c r="BN5366" i="17"/>
  <c r="BN5197" i="17"/>
  <c r="BN4722" i="17"/>
  <c r="BN4660" i="17"/>
  <c r="BN4557" i="17"/>
  <c r="BN4509" i="17"/>
  <c r="BN4461" i="17"/>
  <c r="BN4413" i="17"/>
  <c r="BN4365" i="17"/>
  <c r="BN4317" i="17"/>
  <c r="BN4269" i="17"/>
  <c r="BN4228" i="17"/>
  <c r="BN4194" i="17"/>
  <c r="BN4111" i="17"/>
  <c r="BN4085" i="17"/>
  <c r="BN4059" i="17"/>
  <c r="BN3681" i="17"/>
  <c r="BN3648" i="17"/>
  <c r="BN3589" i="17"/>
  <c r="BN3576" i="17"/>
  <c r="BN3563" i="17"/>
  <c r="BN3550" i="17"/>
  <c r="BN3537" i="17"/>
  <c r="BN3151" i="17"/>
  <c r="BN3140" i="17"/>
  <c r="BN3131" i="17"/>
  <c r="BN3113" i="17"/>
  <c r="BN3095" i="17"/>
  <c r="BN3079" i="17"/>
  <c r="BN3071" i="17"/>
  <c r="BN3055" i="17"/>
  <c r="BN3047" i="17"/>
  <c r="BN3039" i="17"/>
  <c r="BN3032" i="17"/>
  <c r="BN3019" i="17"/>
  <c r="BN2999" i="17"/>
  <c r="BN2986" i="17"/>
  <c r="BN2973" i="17"/>
  <c r="BN2960" i="17"/>
  <c r="BN2947" i="17"/>
  <c r="BN2927" i="17"/>
  <c r="BN2914" i="17"/>
  <c r="BN2901" i="17"/>
  <c r="BN2888" i="17"/>
  <c r="BN2875" i="17"/>
  <c r="BN2869" i="17"/>
  <c r="BN2863" i="17"/>
  <c r="BN2857" i="17"/>
  <c r="BN2851" i="17"/>
  <c r="BN2845" i="17"/>
  <c r="BN2839" i="17"/>
  <c r="BN2833" i="17"/>
  <c r="BN2827" i="17"/>
  <c r="BN2821" i="17"/>
  <c r="BN2815" i="17"/>
  <c r="BN2809" i="17"/>
  <c r="BN2803" i="17"/>
  <c r="BN2797" i="17"/>
  <c r="BN2791" i="17"/>
  <c r="BN2785" i="17"/>
  <c r="BN2779" i="17"/>
  <c r="BN2773" i="17"/>
  <c r="BN2767" i="17"/>
  <c r="BN2761" i="17"/>
  <c r="BN2755" i="17"/>
  <c r="BN2749" i="17"/>
  <c r="BN2743" i="17"/>
  <c r="BN2737" i="17"/>
  <c r="BN2731" i="17"/>
  <c r="BN2725" i="17"/>
  <c r="BN2719" i="17"/>
  <c r="BN2713" i="17"/>
  <c r="BN2707" i="17"/>
  <c r="BN2701" i="17"/>
  <c r="BN2695" i="17"/>
  <c r="BN2689" i="17"/>
  <c r="BN2683" i="17"/>
  <c r="BN2677" i="17"/>
  <c r="BN2671" i="17"/>
  <c r="BN2665" i="17"/>
  <c r="BN2659" i="17"/>
  <c r="BN2653" i="17"/>
  <c r="BN2647" i="17"/>
  <c r="BN2641" i="17"/>
  <c r="BN2635" i="17"/>
  <c r="BN2629" i="17"/>
  <c r="BN2623" i="17"/>
  <c r="BN2617" i="17"/>
  <c r="BN2611" i="17"/>
  <c r="BN2605" i="17"/>
  <c r="BN2599" i="17"/>
  <c r="BN2593" i="17"/>
  <c r="BN6607" i="17"/>
  <c r="BN5746" i="17"/>
  <c r="BN5554" i="17"/>
  <c r="BN5362" i="17"/>
  <c r="BN5196" i="17"/>
  <c r="BN4721" i="17"/>
  <c r="BN4659" i="17"/>
  <c r="BN4556" i="17"/>
  <c r="BN4508" i="17"/>
  <c r="BN4460" i="17"/>
  <c r="BN4412" i="17"/>
  <c r="BN4364" i="17"/>
  <c r="BN4316" i="17"/>
  <c r="BN4268" i="17"/>
  <c r="BN4227" i="17"/>
  <c r="BN4192" i="17"/>
  <c r="BN4110" i="17"/>
  <c r="BN4084" i="17"/>
  <c r="BN4058" i="17"/>
  <c r="BN3699" i="17"/>
  <c r="BN3663" i="17"/>
  <c r="BN3631" i="17"/>
  <c r="BN3615" i="17"/>
  <c r="BN3523" i="17"/>
  <c r="BN3510" i="17"/>
  <c r="BN3497" i="17"/>
  <c r="BN3484" i="17"/>
  <c r="BN3471" i="17"/>
  <c r="BN3458" i="17"/>
  <c r="BN3446" i="17"/>
  <c r="BN3434" i="17"/>
  <c r="BN3422" i="17"/>
  <c r="BN3410" i="17"/>
  <c r="BN3398" i="17"/>
  <c r="BN3386" i="17"/>
  <c r="BN3374" i="17"/>
  <c r="BN3362" i="17"/>
  <c r="BN3350" i="17"/>
  <c r="BN3338" i="17"/>
  <c r="BN3326" i="17"/>
  <c r="BN3314" i="17"/>
  <c r="BN3302" i="17"/>
  <c r="BN3290" i="17"/>
  <c r="BN3278" i="17"/>
  <c r="BN3266" i="17"/>
  <c r="BN3254" i="17"/>
  <c r="BN3242" i="17"/>
  <c r="BN3230" i="17"/>
  <c r="BN3218" i="17"/>
  <c r="BN3206" i="17"/>
  <c r="BN3194" i="17"/>
  <c r="BN3182" i="17"/>
  <c r="BN3170" i="17"/>
  <c r="BN3121" i="17"/>
  <c r="BN3103" i="17"/>
  <c r="BN3086" i="17"/>
  <c r="BN3062" i="17"/>
  <c r="BN3025" i="17"/>
  <c r="BN3005" i="17"/>
  <c r="BN2992" i="17"/>
  <c r="BN2979" i="17"/>
  <c r="BN2966" i="17"/>
  <c r="BN2953" i="17"/>
  <c r="BN2933" i="17"/>
  <c r="BN2920" i="17"/>
  <c r="BN2907" i="17"/>
  <c r="BN2894" i="17"/>
  <c r="BN2881" i="17"/>
  <c r="BN6445" i="17"/>
  <c r="BN5919" i="17"/>
  <c r="BN5722" i="17"/>
  <c r="BN5530" i="17"/>
  <c r="BN5338" i="17"/>
  <c r="BN5180" i="17"/>
  <c r="BN4600" i="17"/>
  <c r="BN4550" i="17"/>
  <c r="BN4502" i="17"/>
  <c r="BN4454" i="17"/>
  <c r="BN4406" i="17"/>
  <c r="BN4358" i="17"/>
  <c r="BN4310" i="17"/>
  <c r="BN4262" i="17"/>
  <c r="BN4222" i="17"/>
  <c r="BN4159" i="17"/>
  <c r="BN4133" i="17"/>
  <c r="BN4107" i="17"/>
  <c r="BN3646" i="17"/>
  <c r="BN3601" i="17"/>
  <c r="BN3588" i="17"/>
  <c r="BN3575" i="17"/>
  <c r="BN3562" i="17"/>
  <c r="BN3549" i="17"/>
  <c r="BN3139" i="17"/>
  <c r="BN3094" i="17"/>
  <c r="BN3070" i="17"/>
  <c r="BN3046" i="17"/>
  <c r="BN3038" i="17"/>
  <c r="BN3031" i="17"/>
  <c r="BN3011" i="17"/>
  <c r="BN2998" i="17"/>
  <c r="BN2985" i="17"/>
  <c r="BN2972" i="17"/>
  <c r="BN2959" i="17"/>
  <c r="BN2939" i="17"/>
  <c r="BN2926" i="17"/>
  <c r="BN2913" i="17"/>
  <c r="BN2900" i="17"/>
  <c r="BN2887" i="17"/>
  <c r="BN2874" i="17"/>
  <c r="BN2868" i="17"/>
  <c r="BN2862" i="17"/>
  <c r="BN2856" i="17"/>
  <c r="BN2850" i="17"/>
  <c r="BN2844" i="17"/>
  <c r="BN2838" i="17"/>
  <c r="BN2832" i="17"/>
  <c r="BN2826" i="17"/>
  <c r="BN2820" i="17"/>
  <c r="BN2814" i="17"/>
  <c r="BN2808" i="17"/>
  <c r="BN2802" i="17"/>
  <c r="BN2796" i="17"/>
  <c r="BN2790" i="17"/>
  <c r="BN2784" i="17"/>
  <c r="BN2778" i="17"/>
  <c r="BN2772" i="17"/>
  <c r="BN2766" i="17"/>
  <c r="BN2760" i="17"/>
  <c r="BN2754" i="17"/>
  <c r="BN2748" i="17"/>
  <c r="BN2742" i="17"/>
  <c r="BN2736" i="17"/>
  <c r="BN2730" i="17"/>
  <c r="BN2724" i="17"/>
  <c r="BN2718" i="17"/>
  <c r="BN2712" i="17"/>
  <c r="BN2706" i="17"/>
  <c r="BN2700" i="17"/>
  <c r="BN2694" i="17"/>
  <c r="BN2688" i="17"/>
  <c r="BN2682" i="17"/>
  <c r="BN2676" i="17"/>
  <c r="BN2670" i="17"/>
  <c r="BN2664" i="17"/>
  <c r="BN2658" i="17"/>
  <c r="BN2652" i="17"/>
  <c r="BN2646" i="17"/>
  <c r="BN2640" i="17"/>
  <c r="BN2634" i="17"/>
  <c r="BN2628" i="17"/>
  <c r="BN2622" i="17"/>
  <c r="BN2616" i="17"/>
  <c r="BN2610" i="17"/>
  <c r="BN2604" i="17"/>
  <c r="BN2598" i="17"/>
  <c r="BN2592" i="17"/>
  <c r="BN2586" i="17"/>
  <c r="BN2580" i="17"/>
  <c r="BN2574" i="17"/>
  <c r="BN2568" i="17"/>
  <c r="BN2562" i="17"/>
  <c r="BN2556" i="17"/>
  <c r="BN2550" i="17"/>
  <c r="BN2544" i="17"/>
  <c r="BN2538" i="17"/>
  <c r="BN2532" i="17"/>
  <c r="BN2526" i="17"/>
  <c r="BN2520" i="17"/>
  <c r="BN2514" i="17"/>
  <c r="BN2508" i="17"/>
  <c r="BN2502" i="17"/>
  <c r="BN2496" i="17"/>
  <c r="BN2490" i="17"/>
  <c r="BN2484" i="17"/>
  <c r="BN2478" i="17"/>
  <c r="BN2472" i="17"/>
  <c r="BN6428" i="17"/>
  <c r="BN5918" i="17"/>
  <c r="BN5721" i="17"/>
  <c r="BN5529" i="17"/>
  <c r="BN5337" i="17"/>
  <c r="BN4599" i="17"/>
  <c r="BN4549" i="17"/>
  <c r="BN4501" i="17"/>
  <c r="BN4453" i="17"/>
  <c r="BN4405" i="17"/>
  <c r="BN4357" i="17"/>
  <c r="BN4309" i="17"/>
  <c r="BN4261" i="17"/>
  <c r="BN4188" i="17"/>
  <c r="BN4080" i="17"/>
  <c r="BN4054" i="17"/>
  <c r="BN4030" i="17"/>
  <c r="BN4006" i="17"/>
  <c r="BN3982" i="17"/>
  <c r="BN3958" i="17"/>
  <c r="BN3934" i="17"/>
  <c r="BN3910" i="17"/>
  <c r="BN3886" i="17"/>
  <c r="BN3862" i="17"/>
  <c r="BN3838" i="17"/>
  <c r="BN3814" i="17"/>
  <c r="BN3790" i="17"/>
  <c r="BN3766" i="17"/>
  <c r="BN3742" i="17"/>
  <c r="BN3718" i="17"/>
  <c r="BN3679" i="17"/>
  <c r="BN3630" i="17"/>
  <c r="BN3535" i="17"/>
  <c r="BN3522" i="17"/>
  <c r="BN3509" i="17"/>
  <c r="BN3496" i="17"/>
  <c r="BN3483" i="17"/>
  <c r="BN3457" i="17"/>
  <c r="BN3445" i="17"/>
  <c r="BN3433" i="17"/>
  <c r="BN3421" i="17"/>
  <c r="BN3409" i="17"/>
  <c r="BN3397" i="17"/>
  <c r="BN3385" i="17"/>
  <c r="BN3373" i="17"/>
  <c r="BN3361" i="17"/>
  <c r="BN3349" i="17"/>
  <c r="BN3337" i="17"/>
  <c r="BN3325" i="17"/>
  <c r="BN3313" i="17"/>
  <c r="BN3301" i="17"/>
  <c r="BN3289" i="17"/>
  <c r="BN3277" i="17"/>
  <c r="BN3265" i="17"/>
  <c r="BN3253" i="17"/>
  <c r="BN3241" i="17"/>
  <c r="BN3229" i="17"/>
  <c r="BN3217" i="17"/>
  <c r="BN3205" i="17"/>
  <c r="BN3193" i="17"/>
  <c r="BN3181" i="17"/>
  <c r="BN3169" i="17"/>
  <c r="BN3158" i="17"/>
  <c r="BN3128" i="17"/>
  <c r="BN3110" i="17"/>
  <c r="BN3085" i="17"/>
  <c r="BN3077" i="17"/>
  <c r="BN3061" i="17"/>
  <c r="BN3053" i="17"/>
  <c r="BN3017" i="17"/>
  <c r="BN3004" i="17"/>
  <c r="BN2991" i="17"/>
  <c r="BN2978" i="17"/>
  <c r="BN2965" i="17"/>
  <c r="BN2945" i="17"/>
  <c r="BN2932" i="17"/>
  <c r="BN2919" i="17"/>
  <c r="BN2906" i="17"/>
  <c r="BN2893" i="17"/>
  <c r="BN5817" i="17"/>
  <c r="BN5625" i="17"/>
  <c r="BN5433" i="17"/>
  <c r="BN4625" i="17"/>
  <c r="BN4573" i="17"/>
  <c r="BN4525" i="17"/>
  <c r="BN4477" i="17"/>
  <c r="BN4429" i="17"/>
  <c r="BN4381" i="17"/>
  <c r="BN4333" i="17"/>
  <c r="BN4285" i="17"/>
  <c r="BN4172" i="17"/>
  <c r="BN4093" i="17"/>
  <c r="BN4067" i="17"/>
  <c r="BN4042" i="17"/>
  <c r="BN4018" i="17"/>
  <c r="BN3994" i="17"/>
  <c r="BN3970" i="17"/>
  <c r="BN3946" i="17"/>
  <c r="BN3922" i="17"/>
  <c r="BN3898" i="17"/>
  <c r="BN3874" i="17"/>
  <c r="BN3850" i="17"/>
  <c r="BN3826" i="17"/>
  <c r="BN3802" i="17"/>
  <c r="BN3778" i="17"/>
  <c r="BN3754" i="17"/>
  <c r="BN3730" i="17"/>
  <c r="BN3654" i="17"/>
  <c r="BN3607" i="17"/>
  <c r="BN3594" i="17"/>
  <c r="BN3581" i="17"/>
  <c r="BN3568" i="17"/>
  <c r="BN3555" i="17"/>
  <c r="BN3463" i="17"/>
  <c r="BN3451" i="17"/>
  <c r="BN3439" i="17"/>
  <c r="BN3427" i="17"/>
  <c r="BN3415" i="17"/>
  <c r="BN3403" i="17"/>
  <c r="BN3391" i="17"/>
  <c r="BN3379" i="17"/>
  <c r="BN3367" i="17"/>
  <c r="BN3355" i="17"/>
  <c r="BN3343" i="17"/>
  <c r="BN3331" i="17"/>
  <c r="BN3319" i="17"/>
  <c r="BN3307" i="17"/>
  <c r="BN3295" i="17"/>
  <c r="BN3283" i="17"/>
  <c r="BN3271" i="17"/>
  <c r="BN3259" i="17"/>
  <c r="BN3247" i="17"/>
  <c r="BN3235" i="17"/>
  <c r="BN3223" i="17"/>
  <c r="BN3211" i="17"/>
  <c r="BN3199" i="17"/>
  <c r="BN3187" i="17"/>
  <c r="BN3175" i="17"/>
  <c r="BN3133" i="17"/>
  <c r="BN3115" i="17"/>
  <c r="BN3097" i="17"/>
  <c r="BN3089" i="17"/>
  <c r="BN3073" i="17"/>
  <c r="BN3065" i="17"/>
  <c r="BN3049" i="17"/>
  <c r="BN3041" i="17"/>
  <c r="BN3034" i="17"/>
  <c r="BN3027" i="17"/>
  <c r="BN3014" i="17"/>
  <c r="BN3001" i="17"/>
  <c r="BN2981" i="17"/>
  <c r="BN2968" i="17"/>
  <c r="BN2955" i="17"/>
  <c r="BN2942" i="17"/>
  <c r="BN2929" i="17"/>
  <c r="BN2909" i="17"/>
  <c r="BN2896" i="17"/>
  <c r="BN2883" i="17"/>
  <c r="BN5805" i="17"/>
  <c r="BN5421" i="17"/>
  <c r="BN4622" i="17"/>
  <c r="BN4522" i="17"/>
  <c r="BN4426" i="17"/>
  <c r="BN4330" i="17"/>
  <c r="BN4239" i="17"/>
  <c r="BN4171" i="17"/>
  <c r="BN4119" i="17"/>
  <c r="BN3687" i="17"/>
  <c r="BN3621" i="17"/>
  <c r="BN3541" i="17"/>
  <c r="BN3515" i="17"/>
  <c r="BN3489" i="17"/>
  <c r="BN3152" i="17"/>
  <c r="BN3080" i="17"/>
  <c r="BN3033" i="17"/>
  <c r="BN3020" i="17"/>
  <c r="BN3007" i="17"/>
  <c r="BN2915" i="17"/>
  <c r="BN2902" i="17"/>
  <c r="BN2889" i="17"/>
  <c r="BN2876" i="17"/>
  <c r="BN2864" i="17"/>
  <c r="BN2852" i="17"/>
  <c r="BN2840" i="17"/>
  <c r="BN2828" i="17"/>
  <c r="BN2816" i="17"/>
  <c r="BN2804" i="17"/>
  <c r="BN2792" i="17"/>
  <c r="BN2780" i="17"/>
  <c r="BN2768" i="17"/>
  <c r="BN2756" i="17"/>
  <c r="BN2744" i="17"/>
  <c r="BN2732" i="17"/>
  <c r="BN2720" i="17"/>
  <c r="BN2708" i="17"/>
  <c r="BN2696" i="17"/>
  <c r="BN2684" i="17"/>
  <c r="BN2672" i="17"/>
  <c r="BN5709" i="17"/>
  <c r="BN5325" i="17"/>
  <c r="BN4707" i="17"/>
  <c r="BN4498" i="17"/>
  <c r="BN4402" i="17"/>
  <c r="BN4306" i="17"/>
  <c r="BN4221" i="17"/>
  <c r="BN4158" i="17"/>
  <c r="BN4106" i="17"/>
  <c r="BN3645" i="17"/>
  <c r="BN3613" i="17"/>
  <c r="BN3587" i="17"/>
  <c r="BN3561" i="17"/>
  <c r="BN3092" i="17"/>
  <c r="BN3044" i="17"/>
  <c r="BN2951" i="17"/>
  <c r="BN2938" i="17"/>
  <c r="BN2925" i="17"/>
  <c r="BN2912" i="17"/>
  <c r="BN2899" i="17"/>
  <c r="BN2873" i="17"/>
  <c r="BN2861" i="17"/>
  <c r="BN2849" i="17"/>
  <c r="BN2837" i="17"/>
  <c r="BN2825" i="17"/>
  <c r="BN2813" i="17"/>
  <c r="BN2801" i="17"/>
  <c r="BN2789" i="17"/>
  <c r="BN2777" i="17"/>
  <c r="BN2765" i="17"/>
  <c r="BN2753" i="17"/>
  <c r="BN2741" i="17"/>
  <c r="BN2729" i="17"/>
  <c r="BN2717" i="17"/>
  <c r="BN2705" i="17"/>
  <c r="BN2693" i="17"/>
  <c r="BN6353" i="17"/>
  <c r="BN5702" i="17"/>
  <c r="BN5318" i="17"/>
  <c r="BN4706" i="17"/>
  <c r="BN4497" i="17"/>
  <c r="BN4401" i="17"/>
  <c r="BN4305" i="17"/>
  <c r="BN4220" i="17"/>
  <c r="BN4157" i="17"/>
  <c r="BN3676" i="17"/>
  <c r="BN3612" i="17"/>
  <c r="BN3586" i="17"/>
  <c r="BN3481" i="17"/>
  <c r="BN3146" i="17"/>
  <c r="BN3127" i="17"/>
  <c r="BN3109" i="17"/>
  <c r="BN3076" i="17"/>
  <c r="BN3029" i="17"/>
  <c r="BN3016" i="17"/>
  <c r="BN3003" i="17"/>
  <c r="BN2990" i="17"/>
  <c r="BN2977" i="17"/>
  <c r="BN2885" i="17"/>
  <c r="BN5654" i="17"/>
  <c r="BN4485" i="17"/>
  <c r="BN4389" i="17"/>
  <c r="BN4293" i="17"/>
  <c r="BN4210" i="17"/>
  <c r="BN4098" i="17"/>
  <c r="BN3609" i="17"/>
  <c r="BN3504" i="17"/>
  <c r="BN3478" i="17"/>
  <c r="BN3091" i="17"/>
  <c r="BN3059" i="17"/>
  <c r="BN3043" i="17"/>
  <c r="BN2963" i="17"/>
  <c r="BN2950" i="17"/>
  <c r="BN2937" i="17"/>
  <c r="BN2924" i="17"/>
  <c r="BN2911" i="17"/>
  <c r="BN2872" i="17"/>
  <c r="BN2860" i="17"/>
  <c r="BN2848" i="17"/>
  <c r="BN2836" i="17"/>
  <c r="BN2824" i="17"/>
  <c r="BN2812" i="17"/>
  <c r="BN2800" i="17"/>
  <c r="BN2788" i="17"/>
  <c r="BN2776" i="17"/>
  <c r="BN2764" i="17"/>
  <c r="BN2752" i="17"/>
  <c r="BN2740" i="17"/>
  <c r="BN2728" i="17"/>
  <c r="BN2716" i="17"/>
  <c r="BN2704" i="17"/>
  <c r="BN2692" i="17"/>
  <c r="BN2680" i="17"/>
  <c r="BN2668" i="17"/>
  <c r="BN2656" i="17"/>
  <c r="BN5650" i="17"/>
  <c r="BN5269" i="17"/>
  <c r="BN4484" i="17"/>
  <c r="BN4388" i="17"/>
  <c r="BN4292" i="17"/>
  <c r="BN4209" i="17"/>
  <c r="BN4097" i="17"/>
  <c r="BN3639" i="17"/>
  <c r="BN3582" i="17"/>
  <c r="BN3556" i="17"/>
  <c r="BN3452" i="17"/>
  <c r="BN3428" i="17"/>
  <c r="BN3404" i="17"/>
  <c r="BN3380" i="17"/>
  <c r="BN3356" i="17"/>
  <c r="BN3332" i="17"/>
  <c r="BN3308" i="17"/>
  <c r="BN3284" i="17"/>
  <c r="BN3260" i="17"/>
  <c r="BN3236" i="17"/>
  <c r="BN3212" i="17"/>
  <c r="BN3188" i="17"/>
  <c r="BN3145" i="17"/>
  <c r="BN3074" i="17"/>
  <c r="BN3028" i="17"/>
  <c r="BN3015" i="17"/>
  <c r="BN3002" i="17"/>
  <c r="BN2989" i="17"/>
  <c r="BN2897" i="17"/>
  <c r="BN2884" i="17"/>
  <c r="BN5902" i="17"/>
  <c r="BN5517" i="17"/>
  <c r="BN5170" i="17"/>
  <c r="BN4648" i="17"/>
  <c r="BN4546" i="17"/>
  <c r="BN4450" i="17"/>
  <c r="BN4354" i="17"/>
  <c r="BN4260" i="17"/>
  <c r="BN4132" i="17"/>
  <c r="BN3661" i="17"/>
  <c r="BN3600" i="17"/>
  <c r="BN3574" i="17"/>
  <c r="BN3469" i="17"/>
  <c r="BN3119" i="17"/>
  <c r="BN3101" i="17"/>
  <c r="BN3068" i="17"/>
  <c r="BN3037" i="17"/>
  <c r="BN3023" i="17"/>
  <c r="BN3010" i="17"/>
  <c r="BN2997" i="17"/>
  <c r="BN2984" i="17"/>
  <c r="BN2971" i="17"/>
  <c r="BN2879" i="17"/>
  <c r="BN2867" i="17"/>
  <c r="BN2855" i="17"/>
  <c r="BN2843" i="17"/>
  <c r="BN2831" i="17"/>
  <c r="BN2819" i="17"/>
  <c r="BN2807" i="17"/>
  <c r="BN2795" i="17"/>
  <c r="BN2783" i="17"/>
  <c r="BN2771" i="17"/>
  <c r="BN2759" i="17"/>
  <c r="BN2747" i="17"/>
  <c r="BN2735" i="17"/>
  <c r="BN2723" i="17"/>
  <c r="BN2711" i="17"/>
  <c r="BN2699" i="17"/>
  <c r="BN2687" i="17"/>
  <c r="BN2675" i="17"/>
  <c r="BN2663" i="17"/>
  <c r="BN2651" i="17"/>
  <c r="BN2639" i="17"/>
  <c r="BN2627" i="17"/>
  <c r="BN2615" i="17"/>
  <c r="BN2603" i="17"/>
  <c r="BN2591" i="17"/>
  <c r="BN5434" i="17"/>
  <c r="BN4626" i="17"/>
  <c r="BN4430" i="17"/>
  <c r="BN4240" i="17"/>
  <c r="BN4120" i="17"/>
  <c r="BN3490" i="17"/>
  <c r="BN3082" i="17"/>
  <c r="BN3021" i="17"/>
  <c r="BN2995" i="17"/>
  <c r="BN2890" i="17"/>
  <c r="BN2865" i="17"/>
  <c r="BN2841" i="17"/>
  <c r="BN2817" i="17"/>
  <c r="BN2793" i="17"/>
  <c r="BN2769" i="17"/>
  <c r="BN2745" i="17"/>
  <c r="BN2721" i="17"/>
  <c r="BN2697" i="17"/>
  <c r="BN2654" i="17"/>
  <c r="BN2626" i="17"/>
  <c r="BN2601" i="17"/>
  <c r="BN2588" i="17"/>
  <c r="BN2557" i="17"/>
  <c r="BN2547" i="17"/>
  <c r="BN2536" i="17"/>
  <c r="BN2511" i="17"/>
  <c r="BN2503" i="17"/>
  <c r="BN2487" i="17"/>
  <c r="BN2459" i="17"/>
  <c r="BN2446" i="17"/>
  <c r="BN2433" i="17"/>
  <c r="BN2426" i="17"/>
  <c r="BN2413" i="17"/>
  <c r="BN2400" i="17"/>
  <c r="BN2387" i="17"/>
  <c r="BN2374" i="17"/>
  <c r="BN2361" i="17"/>
  <c r="BN2354" i="17"/>
  <c r="BN2341" i="17"/>
  <c r="BN2328" i="17"/>
  <c r="BN2315" i="17"/>
  <c r="BN2302" i="17"/>
  <c r="BN2289" i="17"/>
  <c r="BN2282" i="17"/>
  <c r="BN6110" i="17"/>
  <c r="BN4574" i="17"/>
  <c r="BN4382" i="17"/>
  <c r="BN4204" i="17"/>
  <c r="BN4094" i="17"/>
  <c r="BN3529" i="17"/>
  <c r="BN3477" i="17"/>
  <c r="BN3107" i="17"/>
  <c r="BN2962" i="17"/>
  <c r="BN2936" i="17"/>
  <c r="BN2859" i="17"/>
  <c r="BN2835" i="17"/>
  <c r="BN2811" i="17"/>
  <c r="BN2787" i="17"/>
  <c r="BN2763" i="17"/>
  <c r="BN2739" i="17"/>
  <c r="BN2715" i="17"/>
  <c r="BN2691" i="17"/>
  <c r="BN2673" i="17"/>
  <c r="BN2638" i="17"/>
  <c r="BN2613" i="17"/>
  <c r="BN2600" i="17"/>
  <c r="BN2587" i="17"/>
  <c r="BN2577" i="17"/>
  <c r="BN2566" i="17"/>
  <c r="BN2555" i="17"/>
  <c r="BN2546" i="17"/>
  <c r="BN2527" i="17"/>
  <c r="BN2518" i="17"/>
  <c r="BN2510" i="17"/>
  <c r="BN2494" i="17"/>
  <c r="BN2486" i="17"/>
  <c r="BN2479" i="17"/>
  <c r="BN2465" i="17"/>
  <c r="BN2452" i="17"/>
  <c r="BN2439" i="17"/>
  <c r="BN2432" i="17"/>
  <c r="BN2419" i="17"/>
  <c r="BN2406" i="17"/>
  <c r="BN2393" i="17"/>
  <c r="BN2380" i="17"/>
  <c r="BN2367" i="17"/>
  <c r="BN2360" i="17"/>
  <c r="BN2347" i="17"/>
  <c r="BN2334" i="17"/>
  <c r="BN2321" i="17"/>
  <c r="BN2308" i="17"/>
  <c r="BN2295" i="17"/>
  <c r="BN2288" i="17"/>
  <c r="BN2275" i="17"/>
  <c r="BN2269" i="17"/>
  <c r="BN2263" i="17"/>
  <c r="BN2257" i="17"/>
  <c r="BN2251" i="17"/>
  <c r="BN2245" i="17"/>
  <c r="BN2239" i="17"/>
  <c r="BN2233" i="17"/>
  <c r="BN2227" i="17"/>
  <c r="BN2221" i="17"/>
  <c r="BN2215" i="17"/>
  <c r="BN2209" i="17"/>
  <c r="BN2203" i="17"/>
  <c r="BN2197" i="17"/>
  <c r="BN2191" i="17"/>
  <c r="BN2185" i="17"/>
  <c r="BN2179" i="17"/>
  <c r="BN2173" i="17"/>
  <c r="BN2167" i="17"/>
  <c r="BN2161" i="17"/>
  <c r="BN2155" i="17"/>
  <c r="BN2149" i="17"/>
  <c r="BN2143" i="17"/>
  <c r="BN2137" i="17"/>
  <c r="BN2131" i="17"/>
  <c r="BN2125" i="17"/>
  <c r="BN2119" i="17"/>
  <c r="BN2113" i="17"/>
  <c r="BN2107" i="17"/>
  <c r="BN2101" i="17"/>
  <c r="BN2095" i="17"/>
  <c r="BN2089" i="17"/>
  <c r="BN2083" i="17"/>
  <c r="BN2077" i="17"/>
  <c r="BN2071" i="17"/>
  <c r="BN2065" i="17"/>
  <c r="BN2059" i="17"/>
  <c r="BN2053" i="17"/>
  <c r="BN2047" i="17"/>
  <c r="BN2041" i="17"/>
  <c r="BN2035" i="17"/>
  <c r="BN2029" i="17"/>
  <c r="BN2023" i="17"/>
  <c r="BN2017" i="17"/>
  <c r="BN2011" i="17"/>
  <c r="BN2005" i="17"/>
  <c r="BN1999" i="17"/>
  <c r="BN1993" i="17"/>
  <c r="BN1987" i="17"/>
  <c r="BN1981" i="17"/>
  <c r="BN1975" i="17"/>
  <c r="BN1969" i="17"/>
  <c r="BN1963" i="17"/>
  <c r="BN1957" i="17"/>
  <c r="BN1951" i="17"/>
  <c r="BN1945" i="17"/>
  <c r="BN1939" i="17"/>
  <c r="BN1933" i="17"/>
  <c r="BN1927" i="17"/>
  <c r="BN1921" i="17"/>
  <c r="BN1915" i="17"/>
  <c r="BN1909" i="17"/>
  <c r="BN1903" i="17"/>
  <c r="BN1897" i="17"/>
  <c r="BN1891" i="17"/>
  <c r="BN1885" i="17"/>
  <c r="BN1879" i="17"/>
  <c r="BN1873" i="17"/>
  <c r="BN1867" i="17"/>
  <c r="BN1861" i="17"/>
  <c r="BN1855" i="17"/>
  <c r="BN1849" i="17"/>
  <c r="BN1843" i="17"/>
  <c r="BN1837" i="17"/>
  <c r="BN1831" i="17"/>
  <c r="BN1825" i="17"/>
  <c r="BN1819" i="17"/>
  <c r="BN1813" i="17"/>
  <c r="BN1807" i="17"/>
  <c r="BN1801" i="17"/>
  <c r="BN1795" i="17"/>
  <c r="BN1789" i="17"/>
  <c r="BN1783" i="17"/>
  <c r="BN1777" i="17"/>
  <c r="BN1771" i="17"/>
  <c r="BN1765" i="17"/>
  <c r="BN1759" i="17"/>
  <c r="BN1753" i="17"/>
  <c r="BN1747" i="17"/>
  <c r="BN1741" i="17"/>
  <c r="BN1735" i="17"/>
  <c r="BN1729" i="17"/>
  <c r="BN1723" i="17"/>
  <c r="BN1717" i="17"/>
  <c r="BN1711" i="17"/>
  <c r="BN1705" i="17"/>
  <c r="BN1699" i="17"/>
  <c r="BN1693" i="17"/>
  <c r="BN1687" i="17"/>
  <c r="BN1681" i="17"/>
  <c r="BN1675" i="17"/>
  <c r="BN1669" i="17"/>
  <c r="BN1663" i="17"/>
  <c r="BN1657" i="17"/>
  <c r="BN1651" i="17"/>
  <c r="BN1645" i="17"/>
  <c r="BN1639" i="17"/>
  <c r="BN1633" i="17"/>
  <c r="BN1627" i="17"/>
  <c r="BN1621" i="17"/>
  <c r="BN1615" i="17"/>
  <c r="BN1609" i="17"/>
  <c r="BN1603" i="17"/>
  <c r="BN1597" i="17"/>
  <c r="BN1591" i="17"/>
  <c r="BN1585" i="17"/>
  <c r="BN1579" i="17"/>
  <c r="BN1573" i="17"/>
  <c r="BN1567" i="17"/>
  <c r="BN1561" i="17"/>
  <c r="BN1555" i="17"/>
  <c r="BN1549" i="17"/>
  <c r="BN1543" i="17"/>
  <c r="BN1537" i="17"/>
  <c r="BN1531" i="17"/>
  <c r="BN1525" i="17"/>
  <c r="BN1519" i="17"/>
  <c r="BN1513" i="17"/>
  <c r="BN1507" i="17"/>
  <c r="BN1501" i="17"/>
  <c r="BN1495" i="17"/>
  <c r="BN1489" i="17"/>
  <c r="BN1483" i="17"/>
  <c r="BN1477" i="17"/>
  <c r="BN1471" i="17"/>
  <c r="BN1465" i="17"/>
  <c r="BN1459" i="17"/>
  <c r="BN1453" i="17"/>
  <c r="BN1447" i="17"/>
  <c r="BN1441" i="17"/>
  <c r="BN1435" i="17"/>
  <c r="BN1429" i="17"/>
  <c r="BN1423" i="17"/>
  <c r="BN1417" i="17"/>
  <c r="BN1411" i="17"/>
  <c r="BN1405" i="17"/>
  <c r="BN1399" i="17"/>
  <c r="BN1393" i="17"/>
  <c r="BN1387" i="17"/>
  <c r="BN1381" i="17"/>
  <c r="BN1375" i="17"/>
  <c r="BN1369" i="17"/>
  <c r="BN1363" i="17"/>
  <c r="BN1357" i="17"/>
  <c r="BN1351" i="17"/>
  <c r="BN1345" i="17"/>
  <c r="BN1339" i="17"/>
  <c r="BN1333" i="17"/>
  <c r="BN1327" i="17"/>
  <c r="BN1321" i="17"/>
  <c r="BN1315" i="17"/>
  <c r="BN1309" i="17"/>
  <c r="BN1303" i="17"/>
  <c r="BN1297" i="17"/>
  <c r="BN1291" i="17"/>
  <c r="BN1285" i="17"/>
  <c r="BN1279" i="17"/>
  <c r="BN1273" i="17"/>
  <c r="BN1267" i="17"/>
  <c r="BN1261" i="17"/>
  <c r="BN1255" i="17"/>
  <c r="BN1249" i="17"/>
  <c r="BN1243" i="17"/>
  <c r="BN1237" i="17"/>
  <c r="BN1231" i="17"/>
  <c r="BN1225" i="17"/>
  <c r="BN1219" i="17"/>
  <c r="BN1213" i="17"/>
  <c r="BN1207" i="17"/>
  <c r="BN5236" i="17"/>
  <c r="BN4570" i="17"/>
  <c r="BN4378" i="17"/>
  <c r="BN4203" i="17"/>
  <c r="BN3706" i="17"/>
  <c r="BN3637" i="17"/>
  <c r="BN3528" i="17"/>
  <c r="BN2987" i="17"/>
  <c r="BN2961" i="17"/>
  <c r="BN2935" i="17"/>
  <c r="BN2858" i="17"/>
  <c r="BN2834" i="17"/>
  <c r="BN2810" i="17"/>
  <c r="BN2786" i="17"/>
  <c r="BN2762" i="17"/>
  <c r="BN2738" i="17"/>
  <c r="BN2714" i="17"/>
  <c r="BN2690" i="17"/>
  <c r="BN2669" i="17"/>
  <c r="BN2650" i="17"/>
  <c r="BN2625" i="17"/>
  <c r="BN2612" i="17"/>
  <c r="BN2597" i="17"/>
  <c r="BN2585" i="17"/>
  <c r="BN2576" i="17"/>
  <c r="BN2545" i="17"/>
  <c r="BN2535" i="17"/>
  <c r="BN2525" i="17"/>
  <c r="BN2501" i="17"/>
  <c r="BN2471" i="17"/>
  <c r="BN2458" i="17"/>
  <c r="BN2445" i="17"/>
  <c r="BN2438" i="17"/>
  <c r="BN2425" i="17"/>
  <c r="BN2412" i="17"/>
  <c r="BN2399" i="17"/>
  <c r="BN2386" i="17"/>
  <c r="BN2373" i="17"/>
  <c r="BN2366" i="17"/>
  <c r="BN2353" i="17"/>
  <c r="BN2340" i="17"/>
  <c r="BN2327" i="17"/>
  <c r="BN2314" i="17"/>
  <c r="BN2301" i="17"/>
  <c r="BN2294" i="17"/>
  <c r="BN2281" i="17"/>
  <c r="BN4545" i="17"/>
  <c r="BN4353" i="17"/>
  <c r="BN3694" i="17"/>
  <c r="BN3573" i="17"/>
  <c r="BN3468" i="17"/>
  <c r="BN2957" i="17"/>
  <c r="BN2931" i="17"/>
  <c r="BN2905" i="17"/>
  <c r="BN2667" i="17"/>
  <c r="BN2637" i="17"/>
  <c r="BN2624" i="17"/>
  <c r="BN2609" i="17"/>
  <c r="BN2575" i="17"/>
  <c r="BN2565" i="17"/>
  <c r="BN2554" i="17"/>
  <c r="BN2543" i="17"/>
  <c r="BN2534" i="17"/>
  <c r="BN2517" i="17"/>
  <c r="BN2509" i="17"/>
  <c r="BN2493" i="17"/>
  <c r="BN2485" i="17"/>
  <c r="BN2464" i="17"/>
  <c r="BN2451" i="17"/>
  <c r="BN2444" i="17"/>
  <c r="BN2431" i="17"/>
  <c r="BN2418" i="17"/>
  <c r="BN2405" i="17"/>
  <c r="BN2392" i="17"/>
  <c r="BN2379" i="17"/>
  <c r="BN2372" i="17"/>
  <c r="BN2359" i="17"/>
  <c r="BN2346" i="17"/>
  <c r="BN2333" i="17"/>
  <c r="BN2320" i="17"/>
  <c r="BN2307" i="17"/>
  <c r="BN2300" i="17"/>
  <c r="BN2287" i="17"/>
  <c r="BN2274" i="17"/>
  <c r="BN2268" i="17"/>
  <c r="BN2262" i="17"/>
  <c r="BN2256" i="17"/>
  <c r="BN2250" i="17"/>
  <c r="BN2244" i="17"/>
  <c r="BN2238" i="17"/>
  <c r="BN2232" i="17"/>
  <c r="BN2226" i="17"/>
  <c r="BN2220" i="17"/>
  <c r="BN2214" i="17"/>
  <c r="BN2208" i="17"/>
  <c r="BN2202" i="17"/>
  <c r="BN2196" i="17"/>
  <c r="BN2190" i="17"/>
  <c r="BN2184" i="17"/>
  <c r="BN2178" i="17"/>
  <c r="BN2172" i="17"/>
  <c r="BN2166" i="17"/>
  <c r="BN2160" i="17"/>
  <c r="BN2154" i="17"/>
  <c r="BN2148" i="17"/>
  <c r="BN2142" i="17"/>
  <c r="BN2136" i="17"/>
  <c r="BN2130" i="17"/>
  <c r="BN2124" i="17"/>
  <c r="BN2118" i="17"/>
  <c r="BN2112" i="17"/>
  <c r="BN2106" i="17"/>
  <c r="BN2100" i="17"/>
  <c r="BN2094" i="17"/>
  <c r="BN2088" i="17"/>
  <c r="BN2082" i="17"/>
  <c r="BN2076" i="17"/>
  <c r="BN2070" i="17"/>
  <c r="BN2064" i="17"/>
  <c r="BN2058" i="17"/>
  <c r="BN2052" i="17"/>
  <c r="BN2046" i="17"/>
  <c r="BN2040" i="17"/>
  <c r="BN2034" i="17"/>
  <c r="BN2028" i="17"/>
  <c r="BN2022" i="17"/>
  <c r="BN2016" i="17"/>
  <c r="BN2010" i="17"/>
  <c r="BN2004" i="17"/>
  <c r="BN1998" i="17"/>
  <c r="BN1992" i="17"/>
  <c r="BN1986" i="17"/>
  <c r="BN1980" i="17"/>
  <c r="BN1974" i="17"/>
  <c r="BN1968" i="17"/>
  <c r="BN1962" i="17"/>
  <c r="BN1956" i="17"/>
  <c r="BN1950" i="17"/>
  <c r="BN1944" i="17"/>
  <c r="BN1938" i="17"/>
  <c r="BN1932" i="17"/>
  <c r="BN1926" i="17"/>
  <c r="BN1920" i="17"/>
  <c r="BN1914" i="17"/>
  <c r="BN1908" i="17"/>
  <c r="BN1902" i="17"/>
  <c r="BN1896" i="17"/>
  <c r="BN1890" i="17"/>
  <c r="BN1884" i="17"/>
  <c r="BN1878" i="17"/>
  <c r="BN1872" i="17"/>
  <c r="BN1866" i="17"/>
  <c r="BN1860" i="17"/>
  <c r="BN1854" i="17"/>
  <c r="BN1848" i="17"/>
  <c r="BN1842" i="17"/>
  <c r="BN1836" i="17"/>
  <c r="BN1830" i="17"/>
  <c r="BN1824" i="17"/>
  <c r="BN1818" i="17"/>
  <c r="BN1812" i="17"/>
  <c r="BN1806" i="17"/>
  <c r="BN1800" i="17"/>
  <c r="BN1794" i="17"/>
  <c r="BN1788" i="17"/>
  <c r="BN1782" i="17"/>
  <c r="BN1776" i="17"/>
  <c r="BN1770" i="17"/>
  <c r="BN1764" i="17"/>
  <c r="BN1758" i="17"/>
  <c r="BN1752" i="17"/>
  <c r="BN1746" i="17"/>
  <c r="BN1740" i="17"/>
  <c r="BN1734" i="17"/>
  <c r="BN1728" i="17"/>
  <c r="BN1722" i="17"/>
  <c r="BN1716" i="17"/>
  <c r="BN1710" i="17"/>
  <c r="BN1704" i="17"/>
  <c r="BN1698" i="17"/>
  <c r="BN1692" i="17"/>
  <c r="BN1686" i="17"/>
  <c r="BN1680" i="17"/>
  <c r="BN1674" i="17"/>
  <c r="BN1668" i="17"/>
  <c r="BN1662" i="17"/>
  <c r="BN1656" i="17"/>
  <c r="BN1650" i="17"/>
  <c r="BN1644" i="17"/>
  <c r="BN1638" i="17"/>
  <c r="BN1632" i="17"/>
  <c r="BN1626" i="17"/>
  <c r="BN1620" i="17"/>
  <c r="BN1614" i="17"/>
  <c r="BN1608" i="17"/>
  <c r="BN1602" i="17"/>
  <c r="BN1596" i="17"/>
  <c r="BN1590" i="17"/>
  <c r="BN1584" i="17"/>
  <c r="BN1578" i="17"/>
  <c r="BN1572" i="17"/>
  <c r="BN1566" i="17"/>
  <c r="BN1560" i="17"/>
  <c r="BN1554" i="17"/>
  <c r="BN1548" i="17"/>
  <c r="BN1542" i="17"/>
  <c r="BN1536" i="17"/>
  <c r="BN1530" i="17"/>
  <c r="BN1524" i="17"/>
  <c r="BN1518" i="17"/>
  <c r="BN1512" i="17"/>
  <c r="BN1506" i="17"/>
  <c r="BN1500" i="17"/>
  <c r="BN1494" i="17"/>
  <c r="BN1488" i="17"/>
  <c r="BN1482" i="17"/>
  <c r="BN1476" i="17"/>
  <c r="BN1470" i="17"/>
  <c r="BN1464" i="17"/>
  <c r="BN1458" i="17"/>
  <c r="BN1452" i="17"/>
  <c r="BN1446" i="17"/>
  <c r="BN1440" i="17"/>
  <c r="BN1434" i="17"/>
  <c r="BN1428" i="17"/>
  <c r="BN1422" i="17"/>
  <c r="BN1416" i="17"/>
  <c r="BN1410" i="17"/>
  <c r="BN1404" i="17"/>
  <c r="BN1398" i="17"/>
  <c r="BN1392" i="17"/>
  <c r="BN1386" i="17"/>
  <c r="BN1380" i="17"/>
  <c r="BN1374" i="17"/>
  <c r="BN1368" i="17"/>
  <c r="BN1362" i="17"/>
  <c r="BN1356" i="17"/>
  <c r="BN1350" i="17"/>
  <c r="BN1344" i="17"/>
  <c r="BN1338" i="17"/>
  <c r="BN1332" i="17"/>
  <c r="BN1326" i="17"/>
  <c r="BN1320" i="17"/>
  <c r="BN1314" i="17"/>
  <c r="BN1308" i="17"/>
  <c r="BN1302" i="17"/>
  <c r="BN1296" i="17"/>
  <c r="BN1290" i="17"/>
  <c r="BN1284" i="17"/>
  <c r="BN1278" i="17"/>
  <c r="BN1272" i="17"/>
  <c r="BN1266" i="17"/>
  <c r="BN1260" i="17"/>
  <c r="BN1254" i="17"/>
  <c r="BN1248" i="17"/>
  <c r="BN1242" i="17"/>
  <c r="BN1236" i="17"/>
  <c r="BN1230" i="17"/>
  <c r="BN1224" i="17"/>
  <c r="BN1218" i="17"/>
  <c r="BN1212" i="17"/>
  <c r="BN1206" i="17"/>
  <c r="BN1200" i="17"/>
  <c r="BN1194" i="17"/>
  <c r="BN1188" i="17"/>
  <c r="BN1182" i="17"/>
  <c r="BN1176" i="17"/>
  <c r="BN1170" i="17"/>
  <c r="BN1164" i="17"/>
  <c r="BN1158" i="17"/>
  <c r="BN1152" i="17"/>
  <c r="BN1146" i="17"/>
  <c r="BN1140" i="17"/>
  <c r="BN1134" i="17"/>
  <c r="BN1128" i="17"/>
  <c r="BN1122" i="17"/>
  <c r="BN1116" i="17"/>
  <c r="BN1110" i="17"/>
  <c r="BN1104" i="17"/>
  <c r="BN1098" i="17"/>
  <c r="BN1092" i="17"/>
  <c r="BN1086" i="17"/>
  <c r="BN1080" i="17"/>
  <c r="BN1074" i="17"/>
  <c r="BN1068" i="17"/>
  <c r="BN1062" i="17"/>
  <c r="BN1056" i="17"/>
  <c r="BN1050" i="17"/>
  <c r="BN1044" i="17"/>
  <c r="BN1038" i="17"/>
  <c r="BN1032" i="17"/>
  <c r="BN1026" i="17"/>
  <c r="BN1020" i="17"/>
  <c r="BN1014" i="17"/>
  <c r="BN1008" i="17"/>
  <c r="BN1002" i="17"/>
  <c r="BN996" i="17"/>
  <c r="BN990" i="17"/>
  <c r="BN984" i="17"/>
  <c r="BN978" i="17"/>
  <c r="BN972" i="17"/>
  <c r="BN966" i="17"/>
  <c r="BN960" i="17"/>
  <c r="BN954" i="17"/>
  <c r="BN948" i="17"/>
  <c r="BN942" i="17"/>
  <c r="BN936" i="17"/>
  <c r="BN930" i="17"/>
  <c r="BN5846" i="17"/>
  <c r="BN4533" i="17"/>
  <c r="BN4341" i="17"/>
  <c r="BN4178" i="17"/>
  <c r="BN4072" i="17"/>
  <c r="BN3624" i="17"/>
  <c r="BN3517" i="17"/>
  <c r="BN3465" i="17"/>
  <c r="BN3067" i="17"/>
  <c r="BN3009" i="17"/>
  <c r="BN2983" i="17"/>
  <c r="BN2878" i="17"/>
  <c r="BN2854" i="17"/>
  <c r="BN2830" i="17"/>
  <c r="BN2806" i="17"/>
  <c r="BN2782" i="17"/>
  <c r="BN2758" i="17"/>
  <c r="BN2734" i="17"/>
  <c r="BN2710" i="17"/>
  <c r="BN2686" i="17"/>
  <c r="BN2666" i="17"/>
  <c r="BN2649" i="17"/>
  <c r="BN2636" i="17"/>
  <c r="BN2621" i="17"/>
  <c r="BN2596" i="17"/>
  <c r="BN2584" i="17"/>
  <c r="BN2573" i="17"/>
  <c r="BN2564" i="17"/>
  <c r="BN2524" i="17"/>
  <c r="BN2516" i="17"/>
  <c r="BN2500" i="17"/>
  <c r="BN2492" i="17"/>
  <c r="BN2477" i="17"/>
  <c r="BN2470" i="17"/>
  <c r="BN2457" i="17"/>
  <c r="BN2450" i="17"/>
  <c r="BN2437" i="17"/>
  <c r="BN2424" i="17"/>
  <c r="BN2411" i="17"/>
  <c r="BN2398" i="17"/>
  <c r="BN2385" i="17"/>
  <c r="BN2378" i="17"/>
  <c r="BN2365" i="17"/>
  <c r="BN2352" i="17"/>
  <c r="BN2339" i="17"/>
  <c r="BN2326" i="17"/>
  <c r="BN2313" i="17"/>
  <c r="BN2306" i="17"/>
  <c r="BN2293" i="17"/>
  <c r="BN2280" i="17"/>
  <c r="BN5462" i="17"/>
  <c r="BN4634" i="17"/>
  <c r="BN4437" i="17"/>
  <c r="BN4248" i="17"/>
  <c r="BN3491" i="17"/>
  <c r="BN3083" i="17"/>
  <c r="BN3022" i="17"/>
  <c r="BN2996" i="17"/>
  <c r="BN2891" i="17"/>
  <c r="BN2866" i="17"/>
  <c r="BN2842" i="17"/>
  <c r="BN2818" i="17"/>
  <c r="BN2794" i="17"/>
  <c r="BN2770" i="17"/>
  <c r="BN2746" i="17"/>
  <c r="BN2722" i="17"/>
  <c r="BN2698" i="17"/>
  <c r="BN2657" i="17"/>
  <c r="BN2643" i="17"/>
  <c r="BN2630" i="17"/>
  <c r="BN2602" i="17"/>
  <c r="BN2569" i="17"/>
  <c r="BN2559" i="17"/>
  <c r="BN2548" i="17"/>
  <c r="BN2537" i="17"/>
  <c r="BN2529" i="17"/>
  <c r="BN2512" i="17"/>
  <c r="BN2504" i="17"/>
  <c r="BN2488" i="17"/>
  <c r="BN2481" i="17"/>
  <c r="BN2460" i="17"/>
  <c r="BN2447" i="17"/>
  <c r="BN2434" i="17"/>
  <c r="BN2421" i="17"/>
  <c r="BN2414" i="17"/>
  <c r="BN2401" i="17"/>
  <c r="BN2388" i="17"/>
  <c r="BN2375" i="17"/>
  <c r="BN2362" i="17"/>
  <c r="BN2349" i="17"/>
  <c r="BN2342" i="17"/>
  <c r="BN2329" i="17"/>
  <c r="BN2316" i="17"/>
  <c r="BN2303" i="17"/>
  <c r="BN2290" i="17"/>
  <c r="BN2277" i="17"/>
  <c r="BN4436" i="17"/>
  <c r="BN4123" i="17"/>
  <c r="BN3595" i="17"/>
  <c r="BN3392" i="17"/>
  <c r="BN3296" i="17"/>
  <c r="BN3200" i="17"/>
  <c r="BN3116" i="17"/>
  <c r="BN3050" i="17"/>
  <c r="BN2943" i="17"/>
  <c r="BN2655" i="17"/>
  <c r="BN2578" i="17"/>
  <c r="BN2558" i="17"/>
  <c r="BN2519" i="17"/>
  <c r="BN2473" i="17"/>
  <c r="BN2420" i="17"/>
  <c r="BN2407" i="17"/>
  <c r="BN2394" i="17"/>
  <c r="BN2381" i="17"/>
  <c r="BN2368" i="17"/>
  <c r="BN2355" i="17"/>
  <c r="BN2276" i="17"/>
  <c r="BN2264" i="17"/>
  <c r="BN2252" i="17"/>
  <c r="BN2240" i="17"/>
  <c r="BN2228" i="17"/>
  <c r="BN2216" i="17"/>
  <c r="BN2204" i="17"/>
  <c r="BN2192" i="17"/>
  <c r="BN2180" i="17"/>
  <c r="BN2168" i="17"/>
  <c r="BN2156" i="17"/>
  <c r="BN2144" i="17"/>
  <c r="BN2132" i="17"/>
  <c r="BN2120" i="17"/>
  <c r="BN2108" i="17"/>
  <c r="BN2096" i="17"/>
  <c r="BN2084" i="17"/>
  <c r="BN2072" i="17"/>
  <c r="BN2060" i="17"/>
  <c r="BN2048" i="17"/>
  <c r="BN2036" i="17"/>
  <c r="BN2024" i="17"/>
  <c r="BN2012" i="17"/>
  <c r="BN2000" i="17"/>
  <c r="BN1988" i="17"/>
  <c r="BN1976" i="17"/>
  <c r="BN1964" i="17"/>
  <c r="BN1952" i="17"/>
  <c r="BN1940" i="17"/>
  <c r="BN1928" i="17"/>
  <c r="BN1916" i="17"/>
  <c r="BN1904" i="17"/>
  <c r="BN1892" i="17"/>
  <c r="BN1880" i="17"/>
  <c r="BN1868" i="17"/>
  <c r="BN1856" i="17"/>
  <c r="BN1844" i="17"/>
  <c r="BN1832" i="17"/>
  <c r="BN1820" i="17"/>
  <c r="BN1808" i="17"/>
  <c r="BN1796" i="17"/>
  <c r="BN1784" i="17"/>
  <c r="BN1772" i="17"/>
  <c r="BN1760" i="17"/>
  <c r="BN1748" i="17"/>
  <c r="BN1736" i="17"/>
  <c r="BN1724" i="17"/>
  <c r="BN1712" i="17"/>
  <c r="BN1700" i="17"/>
  <c r="BN1688" i="17"/>
  <c r="BN1676" i="17"/>
  <c r="BN1664" i="17"/>
  <c r="BN1652" i="17"/>
  <c r="BN1640" i="17"/>
  <c r="BN1628" i="17"/>
  <c r="BN1616" i="17"/>
  <c r="BN1604" i="17"/>
  <c r="BN1592" i="17"/>
  <c r="BN1580" i="17"/>
  <c r="BN1568" i="17"/>
  <c r="BN1556" i="17"/>
  <c r="BN1544" i="17"/>
  <c r="BN1532" i="17"/>
  <c r="BN1520" i="17"/>
  <c r="BN1508" i="17"/>
  <c r="BN1496" i="17"/>
  <c r="BN1484" i="17"/>
  <c r="BN1472" i="17"/>
  <c r="BN1460" i="17"/>
  <c r="BN1448" i="17"/>
  <c r="BN1436" i="17"/>
  <c r="BN1424" i="17"/>
  <c r="BN1412" i="17"/>
  <c r="BN1400" i="17"/>
  <c r="BN1388" i="17"/>
  <c r="BN1376" i="17"/>
  <c r="BN1364" i="17"/>
  <c r="BN1352" i="17"/>
  <c r="BN1340" i="17"/>
  <c r="BN1328" i="17"/>
  <c r="BN1316" i="17"/>
  <c r="BN1304" i="17"/>
  <c r="BN1292" i="17"/>
  <c r="BN1280" i="17"/>
  <c r="BN1268" i="17"/>
  <c r="BN1256" i="17"/>
  <c r="BN1244" i="17"/>
  <c r="BN1232" i="17"/>
  <c r="BN1220" i="17"/>
  <c r="BN1208" i="17"/>
  <c r="BN1197" i="17"/>
  <c r="BN1186" i="17"/>
  <c r="BN1175" i="17"/>
  <c r="BN1166" i="17"/>
  <c r="BN1135" i="17"/>
  <c r="BN1125" i="17"/>
  <c r="BN1114" i="17"/>
  <c r="BN1103" i="17"/>
  <c r="BN1095" i="17"/>
  <c r="BN1085" i="17"/>
  <c r="BN1077" i="17"/>
  <c r="BN1060" i="17"/>
  <c r="BN1052" i="17"/>
  <c r="BN1036" i="17"/>
  <c r="BN1028" i="17"/>
  <c r="BN1012" i="17"/>
  <c r="BN1004" i="17"/>
  <c r="BN988" i="17"/>
  <c r="BN980" i="17"/>
  <c r="BN964" i="17"/>
  <c r="BN956" i="17"/>
  <c r="BN940" i="17"/>
  <c r="BN932" i="17"/>
  <c r="BN925" i="17"/>
  <c r="BN912" i="17"/>
  <c r="BN899" i="17"/>
  <c r="BN886" i="17"/>
  <c r="BN873" i="17"/>
  <c r="BN866" i="17"/>
  <c r="BN853" i="17"/>
  <c r="BN840" i="17"/>
  <c r="BN827" i="17"/>
  <c r="BN814" i="17"/>
  <c r="BN801" i="17"/>
  <c r="BN794" i="17"/>
  <c r="BN781" i="17"/>
  <c r="BN768" i="17"/>
  <c r="BN755" i="17"/>
  <c r="BN749" i="17"/>
  <c r="BN743" i="17"/>
  <c r="BN737" i="17"/>
  <c r="BN731" i="17"/>
  <c r="BN725" i="17"/>
  <c r="BN719" i="17"/>
  <c r="BN713" i="17"/>
  <c r="BN707" i="17"/>
  <c r="BN701" i="17"/>
  <c r="BN695" i="17"/>
  <c r="BN689" i="17"/>
  <c r="BN683" i="17"/>
  <c r="BN677" i="17"/>
  <c r="BN671" i="17"/>
  <c r="BN665" i="17"/>
  <c r="BN659" i="17"/>
  <c r="BN653" i="17"/>
  <c r="BN647" i="17"/>
  <c r="BN641" i="17"/>
  <c r="BN635" i="17"/>
  <c r="BN629" i="17"/>
  <c r="BN623" i="17"/>
  <c r="BN617" i="17"/>
  <c r="BN611" i="17"/>
  <c r="BN605" i="17"/>
  <c r="BN599" i="17"/>
  <c r="BN593" i="17"/>
  <c r="BN587" i="17"/>
  <c r="BN581" i="17"/>
  <c r="BN575" i="17"/>
  <c r="BN569" i="17"/>
  <c r="BN563" i="17"/>
  <c r="BN557" i="17"/>
  <c r="BN551" i="17"/>
  <c r="BN545" i="17"/>
  <c r="BN539" i="17"/>
  <c r="BN533" i="17"/>
  <c r="BN527" i="17"/>
  <c r="BN521" i="17"/>
  <c r="BN515" i="17"/>
  <c r="BN509" i="17"/>
  <c r="BN503" i="17"/>
  <c r="BN497" i="17"/>
  <c r="BN491" i="17"/>
  <c r="BN485" i="17"/>
  <c r="BN479" i="17"/>
  <c r="BN473" i="17"/>
  <c r="BN467" i="17"/>
  <c r="BN461" i="17"/>
  <c r="BN455" i="17"/>
  <c r="BN449" i="17"/>
  <c r="BN443" i="17"/>
  <c r="BN437" i="17"/>
  <c r="BN431" i="17"/>
  <c r="BN425" i="17"/>
  <c r="BN419" i="17"/>
  <c r="BN413" i="17"/>
  <c r="BN407" i="17"/>
  <c r="BN401" i="17"/>
  <c r="BN395" i="17"/>
  <c r="BN389" i="17"/>
  <c r="BN383" i="17"/>
  <c r="BN377" i="17"/>
  <c r="BN371" i="17"/>
  <c r="BN365" i="17"/>
  <c r="BN359" i="17"/>
  <c r="BN353" i="17"/>
  <c r="BN347" i="17"/>
  <c r="BN341" i="17"/>
  <c r="BN335" i="17"/>
  <c r="BN329" i="17"/>
  <c r="BN323" i="17"/>
  <c r="BN317" i="17"/>
  <c r="BN311" i="17"/>
  <c r="BN305" i="17"/>
  <c r="BN299" i="17"/>
  <c r="BN293" i="17"/>
  <c r="BN287" i="17"/>
  <c r="BN281" i="17"/>
  <c r="BN275" i="17"/>
  <c r="BN269" i="17"/>
  <c r="BN263" i="17"/>
  <c r="BN257" i="17"/>
  <c r="BN251" i="17"/>
  <c r="BN245" i="17"/>
  <c r="BN239" i="17"/>
  <c r="BN233" i="17"/>
  <c r="BN227" i="17"/>
  <c r="BN221" i="17"/>
  <c r="BN215" i="17"/>
  <c r="BN209" i="17"/>
  <c r="BN203" i="17"/>
  <c r="BN197" i="17"/>
  <c r="BN191" i="17"/>
  <c r="BN185" i="17"/>
  <c r="BN179" i="17"/>
  <c r="BN173" i="17"/>
  <c r="BN167" i="17"/>
  <c r="BN161" i="17"/>
  <c r="BN155" i="17"/>
  <c r="BN149" i="17"/>
  <c r="BN143" i="17"/>
  <c r="BN137" i="17"/>
  <c r="BN131" i="17"/>
  <c r="BN125" i="17"/>
  <c r="BN119" i="17"/>
  <c r="BN113" i="17"/>
  <c r="BN107" i="17"/>
  <c r="BN101" i="17"/>
  <c r="BN95" i="17"/>
  <c r="BN89" i="17"/>
  <c r="BN83" i="17"/>
  <c r="BN77" i="17"/>
  <c r="BN71" i="17"/>
  <c r="BN65" i="17"/>
  <c r="BN59" i="17"/>
  <c r="BN53" i="17"/>
  <c r="BN47" i="17"/>
  <c r="BN41" i="17"/>
  <c r="BN35" i="17"/>
  <c r="BN29" i="17"/>
  <c r="BN23" i="17"/>
  <c r="BN5842" i="17"/>
  <c r="BN4340" i="17"/>
  <c r="BN4071" i="17"/>
  <c r="BN3569" i="17"/>
  <c r="BN3368" i="17"/>
  <c r="BN3272" i="17"/>
  <c r="BN3176" i="17"/>
  <c r="BN3098" i="17"/>
  <c r="BN3035" i="17"/>
  <c r="BN2930" i="17"/>
  <c r="BN2648" i="17"/>
  <c r="BN2553" i="17"/>
  <c r="BN2533" i="17"/>
  <c r="BN2456" i="17"/>
  <c r="BN2443" i="17"/>
  <c r="BN2430" i="17"/>
  <c r="BN2417" i="17"/>
  <c r="BN2404" i="17"/>
  <c r="BN2391" i="17"/>
  <c r="BN2312" i="17"/>
  <c r="BN2299" i="17"/>
  <c r="BN2286" i="17"/>
  <c r="BN2273" i="17"/>
  <c r="BN2261" i="17"/>
  <c r="BN2249" i="17"/>
  <c r="BN2237" i="17"/>
  <c r="BN2225" i="17"/>
  <c r="BN2213" i="17"/>
  <c r="BN2201" i="17"/>
  <c r="BN2189" i="17"/>
  <c r="BN2177" i="17"/>
  <c r="BN2165" i="17"/>
  <c r="BN2153" i="17"/>
  <c r="BN2141" i="17"/>
  <c r="BN2129" i="17"/>
  <c r="BN2117" i="17"/>
  <c r="BN2105" i="17"/>
  <c r="BN2093" i="17"/>
  <c r="BN2081" i="17"/>
  <c r="BN2069" i="17"/>
  <c r="BN2057" i="17"/>
  <c r="BN2045" i="17"/>
  <c r="BN2033" i="17"/>
  <c r="BN2021" i="17"/>
  <c r="BN2009" i="17"/>
  <c r="BN1997" i="17"/>
  <c r="BN1985" i="17"/>
  <c r="BN1973" i="17"/>
  <c r="BN1961" i="17"/>
  <c r="BN1949" i="17"/>
  <c r="BN1937" i="17"/>
  <c r="BN1925" i="17"/>
  <c r="BN1913" i="17"/>
  <c r="BN1901" i="17"/>
  <c r="BN1889" i="17"/>
  <c r="BN1877" i="17"/>
  <c r="BN1865" i="17"/>
  <c r="BN1853" i="17"/>
  <c r="BN1841" i="17"/>
  <c r="BN1829" i="17"/>
  <c r="BN1817" i="17"/>
  <c r="BN1805" i="17"/>
  <c r="BN1793" i="17"/>
  <c r="BN1781" i="17"/>
  <c r="BN1769" i="17"/>
  <c r="BN1757" i="17"/>
  <c r="BN1745" i="17"/>
  <c r="BN1733" i="17"/>
  <c r="BN1721" i="17"/>
  <c r="BN1709" i="17"/>
  <c r="BN1697" i="17"/>
  <c r="BN1685" i="17"/>
  <c r="BN1673" i="17"/>
  <c r="BN1661" i="17"/>
  <c r="BN1649" i="17"/>
  <c r="BN1637" i="17"/>
  <c r="BN1625" i="17"/>
  <c r="BN1613" i="17"/>
  <c r="BN1601" i="17"/>
  <c r="BN1589" i="17"/>
  <c r="BN1577" i="17"/>
  <c r="BN1565" i="17"/>
  <c r="BN1553" i="17"/>
  <c r="BN1541" i="17"/>
  <c r="BN1529" i="17"/>
  <c r="BN1517" i="17"/>
  <c r="BN1505" i="17"/>
  <c r="BN1493" i="17"/>
  <c r="BN1481" i="17"/>
  <c r="BN1469" i="17"/>
  <c r="BN1457" i="17"/>
  <c r="BN1445" i="17"/>
  <c r="BN1433" i="17"/>
  <c r="BN1421" i="17"/>
  <c r="BN1409" i="17"/>
  <c r="BN1397" i="17"/>
  <c r="BN1385" i="17"/>
  <c r="BN1373" i="17"/>
  <c r="BN1361" i="17"/>
  <c r="BN1349" i="17"/>
  <c r="BN1337" i="17"/>
  <c r="BN1325" i="17"/>
  <c r="BN1313" i="17"/>
  <c r="BN1301" i="17"/>
  <c r="BN1289" i="17"/>
  <c r="BN1277" i="17"/>
  <c r="BN1265" i="17"/>
  <c r="BN1253" i="17"/>
  <c r="BN1241" i="17"/>
  <c r="BN1229" i="17"/>
  <c r="BN1217" i="17"/>
  <c r="BN1205" i="17"/>
  <c r="BN1196" i="17"/>
  <c r="BN1165" i="17"/>
  <c r="BN1155" i="17"/>
  <c r="BN1144" i="17"/>
  <c r="BN1133" i="17"/>
  <c r="BN1124" i="17"/>
  <c r="BN1094" i="17"/>
  <c r="BN1076" i="17"/>
  <c r="BN1067" i="17"/>
  <c r="BN1043" i="17"/>
  <c r="BN1019" i="17"/>
  <c r="BN995" i="17"/>
  <c r="BN971" i="17"/>
  <c r="BN947" i="17"/>
  <c r="BN918" i="17"/>
  <c r="BN905" i="17"/>
  <c r="BN892" i="17"/>
  <c r="BN879" i="17"/>
  <c r="BN872" i="17"/>
  <c r="BN859" i="17"/>
  <c r="BN846" i="17"/>
  <c r="BN833" i="17"/>
  <c r="BN820" i="17"/>
  <c r="BN807" i="17"/>
  <c r="BN800" i="17"/>
  <c r="BN787" i="17"/>
  <c r="BN774" i="17"/>
  <c r="BN761" i="17"/>
  <c r="BN5818" i="17"/>
  <c r="BN4334" i="17"/>
  <c r="BN3688" i="17"/>
  <c r="BN2877" i="17"/>
  <c r="BN2829" i="17"/>
  <c r="BN2781" i="17"/>
  <c r="BN2733" i="17"/>
  <c r="BN2685" i="17"/>
  <c r="BN2645" i="17"/>
  <c r="BN2620" i="17"/>
  <c r="BN2595" i="17"/>
  <c r="BN2572" i="17"/>
  <c r="BN2552" i="17"/>
  <c r="BN2531" i="17"/>
  <c r="BN2515" i="17"/>
  <c r="BN2499" i="17"/>
  <c r="BN2483" i="17"/>
  <c r="BN2469" i="17"/>
  <c r="BN2390" i="17"/>
  <c r="BN2377" i="17"/>
  <c r="BN2364" i="17"/>
  <c r="BN2351" i="17"/>
  <c r="BN2338" i="17"/>
  <c r="BN2325" i="17"/>
  <c r="BN1195" i="17"/>
  <c r="BN1185" i="17"/>
  <c r="BN1174" i="17"/>
  <c r="BN1163" i="17"/>
  <c r="BN1154" i="17"/>
  <c r="BN1123" i="17"/>
  <c r="BN1113" i="17"/>
  <c r="BN1102" i="17"/>
  <c r="BN1084" i="17"/>
  <c r="BN1059" i="17"/>
  <c r="BN1051" i="17"/>
  <c r="BN1035" i="17"/>
  <c r="BN1027" i="17"/>
  <c r="BN1011" i="17"/>
  <c r="BN1003" i="17"/>
  <c r="BN987" i="17"/>
  <c r="BN979" i="17"/>
  <c r="BN963" i="17"/>
  <c r="BN955" i="17"/>
  <c r="BN939" i="17"/>
  <c r="BN931" i="17"/>
  <c r="BN924" i="17"/>
  <c r="BN911" i="17"/>
  <c r="BN898" i="17"/>
  <c r="BN885" i="17"/>
  <c r="BN878" i="17"/>
  <c r="BN865" i="17"/>
  <c r="BN852" i="17"/>
  <c r="BN839" i="17"/>
  <c r="BN826" i="17"/>
  <c r="BN813" i="17"/>
  <c r="BN806" i="17"/>
  <c r="BN793" i="17"/>
  <c r="BN780" i="17"/>
  <c r="BN767" i="17"/>
  <c r="BN754" i="17"/>
  <c r="BN748" i="17"/>
  <c r="BN742" i="17"/>
  <c r="BN736" i="17"/>
  <c r="BN730" i="17"/>
  <c r="BN724" i="17"/>
  <c r="BN718" i="17"/>
  <c r="BN712" i="17"/>
  <c r="BN706" i="17"/>
  <c r="BN700" i="17"/>
  <c r="BN694" i="17"/>
  <c r="BN688" i="17"/>
  <c r="BN682" i="17"/>
  <c r="BN676" i="17"/>
  <c r="BN670" i="17"/>
  <c r="BN664" i="17"/>
  <c r="BN658" i="17"/>
  <c r="BN652" i="17"/>
  <c r="BN646" i="17"/>
  <c r="BN640" i="17"/>
  <c r="BN634" i="17"/>
  <c r="BN628" i="17"/>
  <c r="BN622" i="17"/>
  <c r="BN616" i="17"/>
  <c r="BN610" i="17"/>
  <c r="BN604" i="17"/>
  <c r="BN598" i="17"/>
  <c r="BN592" i="17"/>
  <c r="BN586" i="17"/>
  <c r="BN580" i="17"/>
  <c r="BN574" i="17"/>
  <c r="BN568" i="17"/>
  <c r="BN562" i="17"/>
  <c r="BN556" i="17"/>
  <c r="BN550" i="17"/>
  <c r="BN544" i="17"/>
  <c r="BN538" i="17"/>
  <c r="BN532" i="17"/>
  <c r="BN526" i="17"/>
  <c r="BN520" i="17"/>
  <c r="BN514" i="17"/>
  <c r="BN508" i="17"/>
  <c r="BN502" i="17"/>
  <c r="BN496" i="17"/>
  <c r="BN490" i="17"/>
  <c r="BN484" i="17"/>
  <c r="BN478" i="17"/>
  <c r="BN472" i="17"/>
  <c r="BN466" i="17"/>
  <c r="BN460" i="17"/>
  <c r="BN454" i="17"/>
  <c r="BN448" i="17"/>
  <c r="BN442" i="17"/>
  <c r="BN436" i="17"/>
  <c r="BN430" i="17"/>
  <c r="BN424" i="17"/>
  <c r="BN418" i="17"/>
  <c r="BN412" i="17"/>
  <c r="BN406" i="17"/>
  <c r="BN400" i="17"/>
  <c r="BN394" i="17"/>
  <c r="BN388" i="17"/>
  <c r="BN382" i="17"/>
  <c r="BN376" i="17"/>
  <c r="BN370" i="17"/>
  <c r="BN364" i="17"/>
  <c r="BN358" i="17"/>
  <c r="BN352" i="17"/>
  <c r="BN346" i="17"/>
  <c r="BN340" i="17"/>
  <c r="BN334" i="17"/>
  <c r="BN328" i="17"/>
  <c r="BN322" i="17"/>
  <c r="BN316" i="17"/>
  <c r="BN310" i="17"/>
  <c r="BN304" i="17"/>
  <c r="BN298" i="17"/>
  <c r="BN292" i="17"/>
  <c r="BN286" i="17"/>
  <c r="BN280" i="17"/>
  <c r="BN274" i="17"/>
  <c r="BN268" i="17"/>
  <c r="BN262" i="17"/>
  <c r="BN256" i="17"/>
  <c r="BN250" i="17"/>
  <c r="BN244" i="17"/>
  <c r="BN238" i="17"/>
  <c r="BN232" i="17"/>
  <c r="BN226" i="17"/>
  <c r="BN220" i="17"/>
  <c r="BN214" i="17"/>
  <c r="BN208" i="17"/>
  <c r="BN202" i="17"/>
  <c r="BN196" i="17"/>
  <c r="BN190" i="17"/>
  <c r="BN184" i="17"/>
  <c r="BN178" i="17"/>
  <c r="BN172" i="17"/>
  <c r="BN166" i="17"/>
  <c r="BN160" i="17"/>
  <c r="BN154" i="17"/>
  <c r="BN148" i="17"/>
  <c r="BN142" i="17"/>
  <c r="BN136" i="17"/>
  <c r="BN130" i="17"/>
  <c r="BN124" i="17"/>
  <c r="BN118" i="17"/>
  <c r="BN112" i="17"/>
  <c r="BN106" i="17"/>
  <c r="BN100" i="17"/>
  <c r="BN94" i="17"/>
  <c r="BN88" i="17"/>
  <c r="BN82" i="17"/>
  <c r="BN76" i="17"/>
  <c r="BN70" i="17"/>
  <c r="BN64" i="17"/>
  <c r="BN58" i="17"/>
  <c r="BN52" i="17"/>
  <c r="BN46" i="17"/>
  <c r="BN40" i="17"/>
  <c r="BN34" i="17"/>
  <c r="BN28" i="17"/>
  <c r="BN22" i="17"/>
  <c r="BN5626" i="17"/>
  <c r="BN4286" i="17"/>
  <c r="BN3670" i="17"/>
  <c r="BN3164" i="17"/>
  <c r="BN2975" i="17"/>
  <c r="BN2923" i="17"/>
  <c r="BN2871" i="17"/>
  <c r="BN2823" i="17"/>
  <c r="BN2775" i="17"/>
  <c r="BN2727" i="17"/>
  <c r="BN2681" i="17"/>
  <c r="BN2594" i="17"/>
  <c r="BN2551" i="17"/>
  <c r="BN2498" i="17"/>
  <c r="BN2468" i="17"/>
  <c r="BN2455" i="17"/>
  <c r="BN2442" i="17"/>
  <c r="BN2429" i="17"/>
  <c r="BN2416" i="17"/>
  <c r="BN2403" i="17"/>
  <c r="BN2324" i="17"/>
  <c r="BN2311" i="17"/>
  <c r="BN2298" i="17"/>
  <c r="BN2285" i="17"/>
  <c r="BN2272" i="17"/>
  <c r="BN2260" i="17"/>
  <c r="BN2248" i="17"/>
  <c r="BN2236" i="17"/>
  <c r="BN2224" i="17"/>
  <c r="BN2212" i="17"/>
  <c r="BN2200" i="17"/>
  <c r="BN2188" i="17"/>
  <c r="BN2176" i="17"/>
  <c r="BN2164" i="17"/>
  <c r="BN2152" i="17"/>
  <c r="BN2140" i="17"/>
  <c r="BN2128" i="17"/>
  <c r="BN2116" i="17"/>
  <c r="BN2104" i="17"/>
  <c r="BN2092" i="17"/>
  <c r="BN2080" i="17"/>
  <c r="BN2068" i="17"/>
  <c r="BN2056" i="17"/>
  <c r="BN2044" i="17"/>
  <c r="BN2032" i="17"/>
  <c r="BN2020" i="17"/>
  <c r="BN2008" i="17"/>
  <c r="BN1996" i="17"/>
  <c r="BN1984" i="17"/>
  <c r="BN1972" i="17"/>
  <c r="BN1960" i="17"/>
  <c r="BN1948" i="17"/>
  <c r="BN1936" i="17"/>
  <c r="BN1924" i="17"/>
  <c r="BN1912" i="17"/>
  <c r="BN1900" i="17"/>
  <c r="BN1888" i="17"/>
  <c r="BN1876" i="17"/>
  <c r="BN1864" i="17"/>
  <c r="BN1852" i="17"/>
  <c r="BN1840" i="17"/>
  <c r="BN1828" i="17"/>
  <c r="BN1816" i="17"/>
  <c r="BN1804" i="17"/>
  <c r="BN1792" i="17"/>
  <c r="BN1780" i="17"/>
  <c r="BN1768" i="17"/>
  <c r="BN1756" i="17"/>
  <c r="BN1744" i="17"/>
  <c r="BN1732" i="17"/>
  <c r="BN1720" i="17"/>
  <c r="BN1708" i="17"/>
  <c r="BN1696" i="17"/>
  <c r="BN1684" i="17"/>
  <c r="BN1672" i="17"/>
  <c r="BN1660" i="17"/>
  <c r="BN1648" i="17"/>
  <c r="BN1636" i="17"/>
  <c r="BN1624" i="17"/>
  <c r="BN1612" i="17"/>
  <c r="BN1600" i="17"/>
  <c r="BN1588" i="17"/>
  <c r="BN1576" i="17"/>
  <c r="BN1564" i="17"/>
  <c r="BN1552" i="17"/>
  <c r="BN1540" i="17"/>
  <c r="BN1528" i="17"/>
  <c r="BN1516" i="17"/>
  <c r="BN1504" i="17"/>
  <c r="BN1492" i="17"/>
  <c r="BN1480" i="17"/>
  <c r="BN1468" i="17"/>
  <c r="BN1456" i="17"/>
  <c r="BN1444" i="17"/>
  <c r="BN1432" i="17"/>
  <c r="BN1420" i="17"/>
  <c r="BN1408" i="17"/>
  <c r="BN1396" i="17"/>
  <c r="BN1384" i="17"/>
  <c r="BN1372" i="17"/>
  <c r="BN1360" i="17"/>
  <c r="BN1348" i="17"/>
  <c r="BN1336" i="17"/>
  <c r="BN1324" i="17"/>
  <c r="BN1312" i="17"/>
  <c r="BN1300" i="17"/>
  <c r="BN1288" i="17"/>
  <c r="BN1276" i="17"/>
  <c r="BN1264" i="17"/>
  <c r="BN1252" i="17"/>
  <c r="BN1240" i="17"/>
  <c r="BN1228" i="17"/>
  <c r="BN1216" i="17"/>
  <c r="BN1204" i="17"/>
  <c r="BN1193" i="17"/>
  <c r="BN1184" i="17"/>
  <c r="BN1153" i="17"/>
  <c r="BN1143" i="17"/>
  <c r="BN1132" i="17"/>
  <c r="BN1121" i="17"/>
  <c r="BN1112" i="17"/>
  <c r="BN1093" i="17"/>
  <c r="BN1075" i="17"/>
  <c r="BN1066" i="17"/>
  <c r="BN1058" i="17"/>
  <c r="BN1042" i="17"/>
  <c r="BN1034" i="17"/>
  <c r="BN1018" i="17"/>
  <c r="BN1010" i="17"/>
  <c r="BN994" i="17"/>
  <c r="BN986" i="17"/>
  <c r="BN970" i="17"/>
  <c r="BN962" i="17"/>
  <c r="BN946" i="17"/>
  <c r="BN938" i="17"/>
  <c r="BN917" i="17"/>
  <c r="BN904" i="17"/>
  <c r="BN891" i="17"/>
  <c r="BN884" i="17"/>
  <c r="BN871" i="17"/>
  <c r="BN858" i="17"/>
  <c r="BN845" i="17"/>
  <c r="BN832" i="17"/>
  <c r="BN819" i="17"/>
  <c r="BN812" i="17"/>
  <c r="BN799" i="17"/>
  <c r="BN786" i="17"/>
  <c r="BN773" i="17"/>
  <c r="BN760" i="17"/>
  <c r="BN5613" i="17"/>
  <c r="BN4282" i="17"/>
  <c r="BN3669" i="17"/>
  <c r="BN3163" i="17"/>
  <c r="BN2974" i="17"/>
  <c r="BN2870" i="17"/>
  <c r="BN2822" i="17"/>
  <c r="BN2774" i="17"/>
  <c r="BN2726" i="17"/>
  <c r="BN2679" i="17"/>
  <c r="BN2644" i="17"/>
  <c r="BN2619" i="17"/>
  <c r="BN2571" i="17"/>
  <c r="BN2549" i="17"/>
  <c r="BN2530" i="17"/>
  <c r="BN2513" i="17"/>
  <c r="BN2482" i="17"/>
  <c r="BN2402" i="17"/>
  <c r="BN2389" i="17"/>
  <c r="BN2376" i="17"/>
  <c r="BN2363" i="17"/>
  <c r="BN2350" i="17"/>
  <c r="BN2337" i="17"/>
  <c r="BN1183" i="17"/>
  <c r="BN1173" i="17"/>
  <c r="BN1162" i="17"/>
  <c r="BN1151" i="17"/>
  <c r="BN1142" i="17"/>
  <c r="BN1111" i="17"/>
  <c r="BN1101" i="17"/>
  <c r="BN1091" i="17"/>
  <c r="BN1083" i="17"/>
  <c r="BN1073" i="17"/>
  <c r="BN1049" i="17"/>
  <c r="BN1025" i="17"/>
  <c r="BN1001" i="17"/>
  <c r="BN977" i="17"/>
  <c r="BN953" i="17"/>
  <c r="BN923" i="17"/>
  <c r="BN910" i="17"/>
  <c r="BN897" i="17"/>
  <c r="BN890" i="17"/>
  <c r="BN877" i="17"/>
  <c r="BN864" i="17"/>
  <c r="BN851" i="17"/>
  <c r="BN838" i="17"/>
  <c r="BN825" i="17"/>
  <c r="BN818" i="17"/>
  <c r="BN805" i="17"/>
  <c r="BN792" i="17"/>
  <c r="BN779" i="17"/>
  <c r="BN766" i="17"/>
  <c r="BN753" i="17"/>
  <c r="BN747" i="17"/>
  <c r="BN741" i="17"/>
  <c r="BN735" i="17"/>
  <c r="BN729" i="17"/>
  <c r="BN723" i="17"/>
  <c r="BN717" i="17"/>
  <c r="BN711" i="17"/>
  <c r="BN705" i="17"/>
  <c r="BN699" i="17"/>
  <c r="BN693" i="17"/>
  <c r="BN687" i="17"/>
  <c r="BN681" i="17"/>
  <c r="BN675" i="17"/>
  <c r="BN669" i="17"/>
  <c r="BN663" i="17"/>
  <c r="BN657" i="17"/>
  <c r="BN651" i="17"/>
  <c r="BN645" i="17"/>
  <c r="BN639" i="17"/>
  <c r="BN633" i="17"/>
  <c r="BN627" i="17"/>
  <c r="BN621" i="17"/>
  <c r="BN615" i="17"/>
  <c r="BN609" i="17"/>
  <c r="BN603" i="17"/>
  <c r="BN597" i="17"/>
  <c r="BN591" i="17"/>
  <c r="BN585" i="17"/>
  <c r="BN579" i="17"/>
  <c r="BN573" i="17"/>
  <c r="BN567" i="17"/>
  <c r="BN561" i="17"/>
  <c r="BN555" i="17"/>
  <c r="BN549" i="17"/>
  <c r="BN543" i="17"/>
  <c r="BN537" i="17"/>
  <c r="BN531" i="17"/>
  <c r="BN525" i="17"/>
  <c r="BN519" i="17"/>
  <c r="BN513" i="17"/>
  <c r="BN507" i="17"/>
  <c r="BN501" i="17"/>
  <c r="BN495" i="17"/>
  <c r="BN489" i="17"/>
  <c r="BN483" i="17"/>
  <c r="BN477" i="17"/>
  <c r="BN471" i="17"/>
  <c r="BN465" i="17"/>
  <c r="BN459" i="17"/>
  <c r="BN453" i="17"/>
  <c r="BN447" i="17"/>
  <c r="BN441" i="17"/>
  <c r="BN435" i="17"/>
  <c r="BN429" i="17"/>
  <c r="BN423" i="17"/>
  <c r="BN417" i="17"/>
  <c r="BN411" i="17"/>
  <c r="BN405" i="17"/>
  <c r="BN399" i="17"/>
  <c r="BN393" i="17"/>
  <c r="BN387" i="17"/>
  <c r="BN381" i="17"/>
  <c r="BN375" i="17"/>
  <c r="BN369" i="17"/>
  <c r="BN363" i="17"/>
  <c r="BN357" i="17"/>
  <c r="BN351" i="17"/>
  <c r="BN345" i="17"/>
  <c r="BN339" i="17"/>
  <c r="BN333" i="17"/>
  <c r="BN327" i="17"/>
  <c r="BN321" i="17"/>
  <c r="BN315" i="17"/>
  <c r="BN309" i="17"/>
  <c r="BN303" i="17"/>
  <c r="BN297" i="17"/>
  <c r="BN291" i="17"/>
  <c r="BN285" i="17"/>
  <c r="BN279" i="17"/>
  <c r="BN273" i="17"/>
  <c r="BN267" i="17"/>
  <c r="BN261" i="17"/>
  <c r="BN255" i="17"/>
  <c r="BN249" i="17"/>
  <c r="BN243" i="17"/>
  <c r="BN237" i="17"/>
  <c r="BN231" i="17"/>
  <c r="BN225" i="17"/>
  <c r="BN219" i="17"/>
  <c r="BN213" i="17"/>
  <c r="BN207" i="17"/>
  <c r="BN201" i="17"/>
  <c r="BN195" i="17"/>
  <c r="BN189" i="17"/>
  <c r="BN183" i="17"/>
  <c r="BN177" i="17"/>
  <c r="BN171" i="17"/>
  <c r="BN165" i="17"/>
  <c r="BN159" i="17"/>
  <c r="BN153" i="17"/>
  <c r="BN147" i="17"/>
  <c r="BN141" i="17"/>
  <c r="BN135" i="17"/>
  <c r="BN129" i="17"/>
  <c r="BN123" i="17"/>
  <c r="BN117" i="17"/>
  <c r="BN111" i="17"/>
  <c r="BN105" i="17"/>
  <c r="BN99" i="17"/>
  <c r="BN93" i="17"/>
  <c r="BN87" i="17"/>
  <c r="BN81" i="17"/>
  <c r="BN75" i="17"/>
  <c r="BN69" i="17"/>
  <c r="BN63" i="17"/>
  <c r="BN57" i="17"/>
  <c r="BN51" i="17"/>
  <c r="BN45" i="17"/>
  <c r="BN39" i="17"/>
  <c r="BN33" i="17"/>
  <c r="BN27" i="17"/>
  <c r="BN21" i="17"/>
  <c r="BN4474" i="17"/>
  <c r="BN4145" i="17"/>
  <c r="BN3502" i="17"/>
  <c r="BN3056" i="17"/>
  <c r="BN2948" i="17"/>
  <c r="BN2846" i="17"/>
  <c r="BN2798" i="17"/>
  <c r="BN2750" i="17"/>
  <c r="BN2702" i="17"/>
  <c r="BN2661" i="17"/>
  <c r="BN2606" i="17"/>
  <c r="BN2581" i="17"/>
  <c r="BN2560" i="17"/>
  <c r="BN2540" i="17"/>
  <c r="BN2489" i="17"/>
  <c r="BN2475" i="17"/>
  <c r="BN2461" i="17"/>
  <c r="BN2448" i="17"/>
  <c r="BN2435" i="17"/>
  <c r="BN2422" i="17"/>
  <c r="BN2409" i="17"/>
  <c r="BN2330" i="17"/>
  <c r="BN2317" i="17"/>
  <c r="BN2304" i="17"/>
  <c r="BN2291" i="17"/>
  <c r="BN2278" i="17"/>
  <c r="BN1198" i="17"/>
  <c r="BN1187" i="17"/>
  <c r="BN1178" i="17"/>
  <c r="BN1147" i="17"/>
  <c r="BN1137" i="17"/>
  <c r="BN1126" i="17"/>
  <c r="BN1115" i="17"/>
  <c r="BN1106" i="17"/>
  <c r="BN1096" i="17"/>
  <c r="BN1078" i="17"/>
  <c r="BN1061" i="17"/>
  <c r="BN1037" i="17"/>
  <c r="BN1013" i="17"/>
  <c r="BN989" i="17"/>
  <c r="BN965" i="17"/>
  <c r="BN941" i="17"/>
  <c r="BN926" i="17"/>
  <c r="BN913" i="17"/>
  <c r="BN900" i="17"/>
  <c r="BN887" i="17"/>
  <c r="BN874" i="17"/>
  <c r="BN861" i="17"/>
  <c r="BN854" i="17"/>
  <c r="BN841" i="17"/>
  <c r="BN828" i="17"/>
  <c r="BN815" i="17"/>
  <c r="BN802" i="17"/>
  <c r="BN789" i="17"/>
  <c r="BN782" i="17"/>
  <c r="BN769" i="17"/>
  <c r="BN756" i="17"/>
  <c r="BN750" i="17"/>
  <c r="BN744" i="17"/>
  <c r="BN738" i="17"/>
  <c r="BN732" i="17"/>
  <c r="BN726" i="17"/>
  <c r="BN720" i="17"/>
  <c r="BN714" i="17"/>
  <c r="BN708" i="17"/>
  <c r="BN702" i="17"/>
  <c r="BN696" i="17"/>
  <c r="BN690" i="17"/>
  <c r="BN684" i="17"/>
  <c r="BN678" i="17"/>
  <c r="BN672" i="17"/>
  <c r="BN666" i="17"/>
  <c r="BN660" i="17"/>
  <c r="BN654" i="17"/>
  <c r="BN648" i="17"/>
  <c r="BN642" i="17"/>
  <c r="BN636" i="17"/>
  <c r="BN630" i="17"/>
  <c r="BN624" i="17"/>
  <c r="BN618" i="17"/>
  <c r="BN612" i="17"/>
  <c r="BN606" i="17"/>
  <c r="BN600" i="17"/>
  <c r="BN594" i="17"/>
  <c r="BN588" i="17"/>
  <c r="BN582" i="17"/>
  <c r="BN576" i="17"/>
  <c r="BN570" i="17"/>
  <c r="BN564" i="17"/>
  <c r="BN558" i="17"/>
  <c r="BN552" i="17"/>
  <c r="BN546" i="17"/>
  <c r="BN540" i="17"/>
  <c r="BN534" i="17"/>
  <c r="BN528" i="17"/>
  <c r="BN522" i="17"/>
  <c r="BN516" i="17"/>
  <c r="BN510" i="17"/>
  <c r="BN504" i="17"/>
  <c r="BN498" i="17"/>
  <c r="BN492" i="17"/>
  <c r="BN486" i="17"/>
  <c r="BN480" i="17"/>
  <c r="BN474" i="17"/>
  <c r="BN468" i="17"/>
  <c r="BN462" i="17"/>
  <c r="BN456" i="17"/>
  <c r="BN450" i="17"/>
  <c r="BN444" i="17"/>
  <c r="BN438" i="17"/>
  <c r="BN432" i="17"/>
  <c r="BN426" i="17"/>
  <c r="BN420" i="17"/>
  <c r="BN414" i="17"/>
  <c r="BN408" i="17"/>
  <c r="BN402" i="17"/>
  <c r="BN396" i="17"/>
  <c r="BN390" i="17"/>
  <c r="BN384" i="17"/>
  <c r="BN378" i="17"/>
  <c r="BN372" i="17"/>
  <c r="BN366" i="17"/>
  <c r="BN360" i="17"/>
  <c r="BN354" i="17"/>
  <c r="BN348" i="17"/>
  <c r="BN342" i="17"/>
  <c r="BN336" i="17"/>
  <c r="BN330" i="17"/>
  <c r="BN324" i="17"/>
  <c r="BN318" i="17"/>
  <c r="BN312" i="17"/>
  <c r="BN306" i="17"/>
  <c r="BN300" i="17"/>
  <c r="BN294" i="17"/>
  <c r="BN288" i="17"/>
  <c r="BN282" i="17"/>
  <c r="BN276" i="17"/>
  <c r="BN270" i="17"/>
  <c r="BN264" i="17"/>
  <c r="BN258" i="17"/>
  <c r="BN252" i="17"/>
  <c r="BN246" i="17"/>
  <c r="BN240" i="17"/>
  <c r="BN234" i="17"/>
  <c r="BN228" i="17"/>
  <c r="BN222" i="17"/>
  <c r="BN216" i="17"/>
  <c r="BN210" i="17"/>
  <c r="BN204" i="17"/>
  <c r="BN198" i="17"/>
  <c r="BN192" i="17"/>
  <c r="BN186" i="17"/>
  <c r="BN180" i="17"/>
  <c r="BN174" i="17"/>
  <c r="BN168" i="17"/>
  <c r="BN162" i="17"/>
  <c r="BN156" i="17"/>
  <c r="BN150" i="17"/>
  <c r="BN144" i="17"/>
  <c r="BN138" i="17"/>
  <c r="BN132" i="17"/>
  <c r="BN126" i="17"/>
  <c r="BN120" i="17"/>
  <c r="BN114" i="17"/>
  <c r="BN108" i="17"/>
  <c r="BN102" i="17"/>
  <c r="BN96" i="17"/>
  <c r="BN90" i="17"/>
  <c r="BN84" i="17"/>
  <c r="BN78" i="17"/>
  <c r="BN72" i="17"/>
  <c r="BN66" i="17"/>
  <c r="BN60" i="17"/>
  <c r="BN54" i="17"/>
  <c r="BN48" i="17"/>
  <c r="BN42" i="17"/>
  <c r="BN36" i="17"/>
  <c r="BN30" i="17"/>
  <c r="BN24" i="17"/>
  <c r="BN4449" i="17"/>
  <c r="BN3599" i="17"/>
  <c r="BN3052" i="17"/>
  <c r="BN2944" i="17"/>
  <c r="BN2660" i="17"/>
  <c r="BN2521" i="17"/>
  <c r="BN2408" i="17"/>
  <c r="BN2382" i="17"/>
  <c r="BN2356" i="17"/>
  <c r="BN2253" i="17"/>
  <c r="BN2229" i="17"/>
  <c r="BN2205" i="17"/>
  <c r="BN2181" i="17"/>
  <c r="BN2157" i="17"/>
  <c r="BN2133" i="17"/>
  <c r="BN2109" i="17"/>
  <c r="BN2085" i="17"/>
  <c r="BN2061" i="17"/>
  <c r="BN2037" i="17"/>
  <c r="BN2013" i="17"/>
  <c r="BN1989" i="17"/>
  <c r="BN1965" i="17"/>
  <c r="BN1941" i="17"/>
  <c r="BN1917" i="17"/>
  <c r="BN1893" i="17"/>
  <c r="BN1869" i="17"/>
  <c r="BN1845" i="17"/>
  <c r="BN1821" i="17"/>
  <c r="BN1797" i="17"/>
  <c r="BN1773" i="17"/>
  <c r="BN1749" i="17"/>
  <c r="BN1725" i="17"/>
  <c r="BN1701" i="17"/>
  <c r="BN1677" i="17"/>
  <c r="BN1653" i="17"/>
  <c r="BN1629" i="17"/>
  <c r="BN1605" i="17"/>
  <c r="BN1581" i="17"/>
  <c r="BN1557" i="17"/>
  <c r="BN1533" i="17"/>
  <c r="BN1509" i="17"/>
  <c r="BN1485" i="17"/>
  <c r="BN1461" i="17"/>
  <c r="BN1437" i="17"/>
  <c r="BN1413" i="17"/>
  <c r="BN1389" i="17"/>
  <c r="BN1365" i="17"/>
  <c r="BN1341" i="17"/>
  <c r="BN1317" i="17"/>
  <c r="BN1293" i="17"/>
  <c r="BN1269" i="17"/>
  <c r="BN1245" i="17"/>
  <c r="BN1221" i="17"/>
  <c r="BN1177" i="17"/>
  <c r="BN1156" i="17"/>
  <c r="BN1136" i="17"/>
  <c r="BN1045" i="17"/>
  <c r="BN1029" i="17"/>
  <c r="BN997" i="17"/>
  <c r="BN981" i="17"/>
  <c r="BN949" i="17"/>
  <c r="BN933" i="17"/>
  <c r="BN919" i="17"/>
  <c r="BN906" i="17"/>
  <c r="BN893" i="17"/>
  <c r="BN880" i="17"/>
  <c r="BN867" i="17"/>
  <c r="BN788" i="17"/>
  <c r="BN775" i="17"/>
  <c r="BN762" i="17"/>
  <c r="BN5510" i="17"/>
  <c r="BN3157" i="17"/>
  <c r="BN2918" i="17"/>
  <c r="BN2590" i="17"/>
  <c r="BN2454" i="17"/>
  <c r="BN2428" i="17"/>
  <c r="BN2323" i="17"/>
  <c r="BN2297" i="17"/>
  <c r="BN2271" i="17"/>
  <c r="BN2247" i="17"/>
  <c r="BN2223" i="17"/>
  <c r="BN2199" i="17"/>
  <c r="BN2175" i="17"/>
  <c r="BN2151" i="17"/>
  <c r="BN2127" i="17"/>
  <c r="BN2103" i="17"/>
  <c r="BN2079" i="17"/>
  <c r="BN2055" i="17"/>
  <c r="BN2031" i="17"/>
  <c r="BN2007" i="17"/>
  <c r="BN1983" i="17"/>
  <c r="BN1959" i="17"/>
  <c r="BN1935" i="17"/>
  <c r="BN1911" i="17"/>
  <c r="BN1887" i="17"/>
  <c r="BN1863" i="17"/>
  <c r="BN1839" i="17"/>
  <c r="BN1815" i="17"/>
  <c r="BN1791" i="17"/>
  <c r="BN1767" i="17"/>
  <c r="BN1743" i="17"/>
  <c r="BN1719" i="17"/>
  <c r="BN1695" i="17"/>
  <c r="BN1671" i="17"/>
  <c r="BN1647" i="17"/>
  <c r="BN1623" i="17"/>
  <c r="BN1599" i="17"/>
  <c r="BN1575" i="17"/>
  <c r="BN1551" i="17"/>
  <c r="BN1527" i="17"/>
  <c r="BN1503" i="17"/>
  <c r="BN1479" i="17"/>
  <c r="BN1455" i="17"/>
  <c r="BN1431" i="17"/>
  <c r="BN1407" i="17"/>
  <c r="BN1383" i="17"/>
  <c r="BN1359" i="17"/>
  <c r="BN1335" i="17"/>
  <c r="BN1311" i="17"/>
  <c r="BN1287" i="17"/>
  <c r="BN1263" i="17"/>
  <c r="BN1239" i="17"/>
  <c r="BN1215" i="17"/>
  <c r="BN1192" i="17"/>
  <c r="BN1172" i="17"/>
  <c r="BN1131" i="17"/>
  <c r="BN1109" i="17"/>
  <c r="BN1057" i="17"/>
  <c r="BN1041" i="17"/>
  <c r="BN1009" i="17"/>
  <c r="BN993" i="17"/>
  <c r="BN961" i="17"/>
  <c r="BN945" i="17"/>
  <c r="BN929" i="17"/>
  <c r="BN916" i="17"/>
  <c r="BN903" i="17"/>
  <c r="BN824" i="17"/>
  <c r="BN811" i="17"/>
  <c r="BN798" i="17"/>
  <c r="BN785" i="17"/>
  <c r="BN772" i="17"/>
  <c r="BN759" i="17"/>
  <c r="BN5458" i="17"/>
  <c r="BN3543" i="17"/>
  <c r="BN3344" i="17"/>
  <c r="BN2917" i="17"/>
  <c r="BN2642" i="17"/>
  <c r="BN2589" i="17"/>
  <c r="BN2480" i="17"/>
  <c r="BN2453" i="17"/>
  <c r="BN2427" i="17"/>
  <c r="BN2348" i="17"/>
  <c r="BN2322" i="17"/>
  <c r="BN2296" i="17"/>
  <c r="BN2270" i="17"/>
  <c r="BN2246" i="17"/>
  <c r="BN2222" i="17"/>
  <c r="BN2198" i="17"/>
  <c r="BN2174" i="17"/>
  <c r="BN2150" i="17"/>
  <c r="BN2126" i="17"/>
  <c r="BN2102" i="17"/>
  <c r="BN2078" i="17"/>
  <c r="BN2054" i="17"/>
  <c r="BN2030" i="17"/>
  <c r="BN2006" i="17"/>
  <c r="BN1982" i="17"/>
  <c r="BN1958" i="17"/>
  <c r="BN1934" i="17"/>
  <c r="BN1910" i="17"/>
  <c r="BN1886" i="17"/>
  <c r="BN1862" i="17"/>
  <c r="BN1838" i="17"/>
  <c r="BN1814" i="17"/>
  <c r="BN1790" i="17"/>
  <c r="BN1766" i="17"/>
  <c r="BN1742" i="17"/>
  <c r="BN1718" i="17"/>
  <c r="BN1694" i="17"/>
  <c r="BN1670" i="17"/>
  <c r="BN1646" i="17"/>
  <c r="BN1622" i="17"/>
  <c r="BN1598" i="17"/>
  <c r="BN1574" i="17"/>
  <c r="BN1550" i="17"/>
  <c r="BN1526" i="17"/>
  <c r="BN1502" i="17"/>
  <c r="BN1478" i="17"/>
  <c r="BN1454" i="17"/>
  <c r="BN1430" i="17"/>
  <c r="BN1406" i="17"/>
  <c r="BN1382" i="17"/>
  <c r="BN1358" i="17"/>
  <c r="BN1334" i="17"/>
  <c r="BN1310" i="17"/>
  <c r="BN1286" i="17"/>
  <c r="BN1262" i="17"/>
  <c r="BN1238" i="17"/>
  <c r="BN1214" i="17"/>
  <c r="BN1171" i="17"/>
  <c r="BN1150" i="17"/>
  <c r="BN1130" i="17"/>
  <c r="BN1090" i="17"/>
  <c r="BN1072" i="17"/>
  <c r="BN1040" i="17"/>
  <c r="BN1024" i="17"/>
  <c r="BN992" i="17"/>
  <c r="BN976" i="17"/>
  <c r="BN944" i="17"/>
  <c r="BN902" i="17"/>
  <c r="BN889" i="17"/>
  <c r="BN876" i="17"/>
  <c r="BN863" i="17"/>
  <c r="BN850" i="17"/>
  <c r="BN837" i="17"/>
  <c r="BN758" i="17"/>
  <c r="BN746" i="17"/>
  <c r="BN734" i="17"/>
  <c r="BN722" i="17"/>
  <c r="BN710" i="17"/>
  <c r="BN698" i="17"/>
  <c r="BN686" i="17"/>
  <c r="BN674" i="17"/>
  <c r="BN662" i="17"/>
  <c r="BN650" i="17"/>
  <c r="BN638" i="17"/>
  <c r="BN626" i="17"/>
  <c r="BN614" i="17"/>
  <c r="BN602" i="17"/>
  <c r="BN590" i="17"/>
  <c r="BN578" i="17"/>
  <c r="BN566" i="17"/>
  <c r="BN554" i="17"/>
  <c r="BN542" i="17"/>
  <c r="BN530" i="17"/>
  <c r="BN518" i="17"/>
  <c r="BN506" i="17"/>
  <c r="BN494" i="17"/>
  <c r="BN482" i="17"/>
  <c r="BN470" i="17"/>
  <c r="BN458" i="17"/>
  <c r="BN446" i="17"/>
  <c r="BN434" i="17"/>
  <c r="BN422" i="17"/>
  <c r="BN410" i="17"/>
  <c r="BN398" i="17"/>
  <c r="BN386" i="17"/>
  <c r="BN374" i="17"/>
  <c r="BN362" i="17"/>
  <c r="BN350" i="17"/>
  <c r="BN338" i="17"/>
  <c r="BN326" i="17"/>
  <c r="BN314" i="17"/>
  <c r="BN302" i="17"/>
  <c r="BN290" i="17"/>
  <c r="BN278" i="17"/>
  <c r="BN266" i="17"/>
  <c r="BN254" i="17"/>
  <c r="BN242" i="17"/>
  <c r="BN230" i="17"/>
  <c r="BN218" i="17"/>
  <c r="BN206" i="17"/>
  <c r="BN194" i="17"/>
  <c r="BN182" i="17"/>
  <c r="BN3320" i="17"/>
  <c r="BN3134" i="17"/>
  <c r="BN2633" i="17"/>
  <c r="BN2542" i="17"/>
  <c r="BN2507" i="17"/>
  <c r="BN2371" i="17"/>
  <c r="BN2345" i="17"/>
  <c r="BN2319" i="17"/>
  <c r="BN2267" i="17"/>
  <c r="BN2243" i="17"/>
  <c r="BN2219" i="17"/>
  <c r="BN2195" i="17"/>
  <c r="BN2171" i="17"/>
  <c r="BN2147" i="17"/>
  <c r="BN2123" i="17"/>
  <c r="BN2099" i="17"/>
  <c r="BN2075" i="17"/>
  <c r="BN2051" i="17"/>
  <c r="BN2027" i="17"/>
  <c r="BN2003" i="17"/>
  <c r="BN1979" i="17"/>
  <c r="BN1955" i="17"/>
  <c r="BN1931" i="17"/>
  <c r="BN1907" i="17"/>
  <c r="BN1883" i="17"/>
  <c r="BN1859" i="17"/>
  <c r="BN1835" i="17"/>
  <c r="BN1811" i="17"/>
  <c r="BN1787" i="17"/>
  <c r="BN1763" i="17"/>
  <c r="BN1739" i="17"/>
  <c r="BN1715" i="17"/>
  <c r="BN1691" i="17"/>
  <c r="BN1667" i="17"/>
  <c r="BN1643" i="17"/>
  <c r="BN1619" i="17"/>
  <c r="BN1595" i="17"/>
  <c r="BN1571" i="17"/>
  <c r="BN1547" i="17"/>
  <c r="BN1523" i="17"/>
  <c r="BN1499" i="17"/>
  <c r="BN1475" i="17"/>
  <c r="BN1451" i="17"/>
  <c r="BN1427" i="17"/>
  <c r="BN1403" i="17"/>
  <c r="BN1379" i="17"/>
  <c r="BN1355" i="17"/>
  <c r="BN1331" i="17"/>
  <c r="BN1307" i="17"/>
  <c r="BN1283" i="17"/>
  <c r="BN1259" i="17"/>
  <c r="BN1235" i="17"/>
  <c r="BN1211" i="17"/>
  <c r="BN1191" i="17"/>
  <c r="BN1169" i="17"/>
  <c r="BN1129" i="17"/>
  <c r="BN1108" i="17"/>
  <c r="BN1055" i="17"/>
  <c r="BN1007" i="17"/>
  <c r="BN959" i="17"/>
  <c r="BN928" i="17"/>
  <c r="BN915" i="17"/>
  <c r="BN836" i="17"/>
  <c r="BN823" i="17"/>
  <c r="BN810" i="17"/>
  <c r="BN797" i="17"/>
  <c r="BN784" i="17"/>
  <c r="BN771" i="17"/>
  <c r="BN3516" i="17"/>
  <c r="BN3008" i="17"/>
  <c r="BN2903" i="17"/>
  <c r="BN2805" i="17"/>
  <c r="BN2709" i="17"/>
  <c r="BN2583" i="17"/>
  <c r="BN2476" i="17"/>
  <c r="BN2449" i="17"/>
  <c r="BN2423" i="17"/>
  <c r="BN2397" i="17"/>
  <c r="BN2318" i="17"/>
  <c r="BN2292" i="17"/>
  <c r="BN1190" i="17"/>
  <c r="BN1149" i="17"/>
  <c r="BN1127" i="17"/>
  <c r="BN1089" i="17"/>
  <c r="BN1071" i="17"/>
  <c r="BN1039" i="17"/>
  <c r="BN1023" i="17"/>
  <c r="BN991" i="17"/>
  <c r="BN975" i="17"/>
  <c r="BN943" i="17"/>
  <c r="BN914" i="17"/>
  <c r="BN901" i="17"/>
  <c r="BN888" i="17"/>
  <c r="BN875" i="17"/>
  <c r="BN862" i="17"/>
  <c r="BN849" i="17"/>
  <c r="BN770" i="17"/>
  <c r="BN757" i="17"/>
  <c r="BN745" i="17"/>
  <c r="BN733" i="17"/>
  <c r="BN721" i="17"/>
  <c r="BN709" i="17"/>
  <c r="BN697" i="17"/>
  <c r="BN685" i="17"/>
  <c r="BN673" i="17"/>
  <c r="BN661" i="17"/>
  <c r="BN649" i="17"/>
  <c r="BN637" i="17"/>
  <c r="BN625" i="17"/>
  <c r="BN613" i="17"/>
  <c r="BN601" i="17"/>
  <c r="BN589" i="17"/>
  <c r="BN577" i="17"/>
  <c r="BN565" i="17"/>
  <c r="BN553" i="17"/>
  <c r="BN541" i="17"/>
  <c r="BN529" i="17"/>
  <c r="BN517" i="17"/>
  <c r="BN505" i="17"/>
  <c r="BN493" i="17"/>
  <c r="BN481" i="17"/>
  <c r="BN469" i="17"/>
  <c r="BN457" i="17"/>
  <c r="BN445" i="17"/>
  <c r="BN433" i="17"/>
  <c r="BN421" i="17"/>
  <c r="BN409" i="17"/>
  <c r="BN397" i="17"/>
  <c r="BN385" i="17"/>
  <c r="BN373" i="17"/>
  <c r="BN361" i="17"/>
  <c r="BN349" i="17"/>
  <c r="BN337" i="17"/>
  <c r="BN325" i="17"/>
  <c r="BN313" i="17"/>
  <c r="BN301" i="17"/>
  <c r="BN289" i="17"/>
  <c r="BN277" i="17"/>
  <c r="BN265" i="17"/>
  <c r="BN253" i="17"/>
  <c r="BN241" i="17"/>
  <c r="BN229" i="17"/>
  <c r="BN217" i="17"/>
  <c r="BN205" i="17"/>
  <c r="BN193" i="17"/>
  <c r="BN181" i="17"/>
  <c r="BN169" i="17"/>
  <c r="BN157" i="17"/>
  <c r="BN145" i="17"/>
  <c r="BN4647" i="17"/>
  <c r="BN3660" i="17"/>
  <c r="BN2678" i="17"/>
  <c r="BN2618" i="17"/>
  <c r="BN2570" i="17"/>
  <c r="BN2497" i="17"/>
  <c r="BN2467" i="17"/>
  <c r="BN2441" i="17"/>
  <c r="BN2415" i="17"/>
  <c r="BN2336" i="17"/>
  <c r="BN2310" i="17"/>
  <c r="BN2284" i="17"/>
  <c r="BN2259" i="17"/>
  <c r="BN2235" i="17"/>
  <c r="BN2211" i="17"/>
  <c r="BN2187" i="17"/>
  <c r="BN2163" i="17"/>
  <c r="BN2139" i="17"/>
  <c r="BN2115" i="17"/>
  <c r="BN2091" i="17"/>
  <c r="BN2067" i="17"/>
  <c r="BN2043" i="17"/>
  <c r="BN2019" i="17"/>
  <c r="BN1995" i="17"/>
  <c r="BN1971" i="17"/>
  <c r="BN1947" i="17"/>
  <c r="BN1923" i="17"/>
  <c r="BN1899" i="17"/>
  <c r="BN1875" i="17"/>
  <c r="BN1851" i="17"/>
  <c r="BN1827" i="17"/>
  <c r="BN1803" i="17"/>
  <c r="BN1779" i="17"/>
  <c r="BN1755" i="17"/>
  <c r="BN1731" i="17"/>
  <c r="BN1707" i="17"/>
  <c r="BN1683" i="17"/>
  <c r="BN1659" i="17"/>
  <c r="BN1635" i="17"/>
  <c r="BN1611" i="17"/>
  <c r="BN1587" i="17"/>
  <c r="BN1563" i="17"/>
  <c r="BN1539" i="17"/>
  <c r="BN1515" i="17"/>
  <c r="BN1491" i="17"/>
  <c r="BN1467" i="17"/>
  <c r="BN1443" i="17"/>
  <c r="BN1419" i="17"/>
  <c r="BN1395" i="17"/>
  <c r="BN1371" i="17"/>
  <c r="BN1347" i="17"/>
  <c r="BN1323" i="17"/>
  <c r="BN1299" i="17"/>
  <c r="BN1275" i="17"/>
  <c r="BN1251" i="17"/>
  <c r="BN1227" i="17"/>
  <c r="BN1203" i="17"/>
  <c r="BN1181" i="17"/>
  <c r="BN1141" i="17"/>
  <c r="BN1120" i="17"/>
  <c r="BN1100" i="17"/>
  <c r="BN1082" i="17"/>
  <c r="BN1065" i="17"/>
  <c r="BN1033" i="17"/>
  <c r="BN1017" i="17"/>
  <c r="BN985" i="17"/>
  <c r="BN969" i="17"/>
  <c r="BN937" i="17"/>
  <c r="BN896" i="17"/>
  <c r="BN883" i="17"/>
  <c r="BN870" i="17"/>
  <c r="BN857" i="17"/>
  <c r="BN844" i="17"/>
  <c r="BN831" i="17"/>
  <c r="BN61" i="17"/>
  <c r="BN50" i="17"/>
  <c r="BN3058" i="17"/>
  <c r="BN2847" i="17"/>
  <c r="BN2383" i="17"/>
  <c r="BN2331" i="17"/>
  <c r="BN2230" i="17"/>
  <c r="BN2182" i="17"/>
  <c r="BN2134" i="17"/>
  <c r="BN2086" i="17"/>
  <c r="BN2038" i="17"/>
  <c r="BN1990" i="17"/>
  <c r="BN1942" i="17"/>
  <c r="BN1894" i="17"/>
  <c r="BN1846" i="17"/>
  <c r="BN1798" i="17"/>
  <c r="BN1750" i="17"/>
  <c r="BN1702" i="17"/>
  <c r="BN1654" i="17"/>
  <c r="BN1606" i="17"/>
  <c r="BN1558" i="17"/>
  <c r="BN1510" i="17"/>
  <c r="BN1462" i="17"/>
  <c r="BN1414" i="17"/>
  <c r="BN1366" i="17"/>
  <c r="BN1318" i="17"/>
  <c r="BN1270" i="17"/>
  <c r="BN1222" i="17"/>
  <c r="BN1179" i="17"/>
  <c r="BN1030" i="17"/>
  <c r="BN998" i="17"/>
  <c r="BN934" i="17"/>
  <c r="BN907" i="17"/>
  <c r="BN881" i="17"/>
  <c r="BN855" i="17"/>
  <c r="BN776" i="17"/>
  <c r="BN116" i="17"/>
  <c r="BN91" i="17"/>
  <c r="BN67" i="17"/>
  <c r="BN44" i="17"/>
  <c r="BN2799" i="17"/>
  <c r="BN2632" i="17"/>
  <c r="BN2541" i="17"/>
  <c r="BN2370" i="17"/>
  <c r="BN2266" i="17"/>
  <c r="BN2218" i="17"/>
  <c r="BN2170" i="17"/>
  <c r="BN2122" i="17"/>
  <c r="BN2074" i="17"/>
  <c r="BN2026" i="17"/>
  <c r="BN1978" i="17"/>
  <c r="BN1930" i="17"/>
  <c r="BN1882" i="17"/>
  <c r="BN1834" i="17"/>
  <c r="BN1786" i="17"/>
  <c r="BN1738" i="17"/>
  <c r="BN1690" i="17"/>
  <c r="BN1642" i="17"/>
  <c r="BN1594" i="17"/>
  <c r="BN1546" i="17"/>
  <c r="BN1498" i="17"/>
  <c r="BN1450" i="17"/>
  <c r="BN1402" i="17"/>
  <c r="BN1354" i="17"/>
  <c r="BN1306" i="17"/>
  <c r="BN1258" i="17"/>
  <c r="BN1210" i="17"/>
  <c r="BN1168" i="17"/>
  <c r="BN1088" i="17"/>
  <c r="BN1054" i="17"/>
  <c r="BN1022" i="17"/>
  <c r="BN958" i="17"/>
  <c r="BN927" i="17"/>
  <c r="BN848" i="17"/>
  <c r="BN822" i="17"/>
  <c r="BN796" i="17"/>
  <c r="BN175" i="17"/>
  <c r="BN128" i="17"/>
  <c r="BN103" i="17"/>
  <c r="BN55" i="17"/>
  <c r="BN32" i="17"/>
  <c r="BN2631" i="17"/>
  <c r="BN2539" i="17"/>
  <c r="BN2474" i="17"/>
  <c r="BN2369" i="17"/>
  <c r="BN2265" i="17"/>
  <c r="BN2217" i="17"/>
  <c r="BN2169" i="17"/>
  <c r="BN2121" i="17"/>
  <c r="BN2073" i="17"/>
  <c r="BN2025" i="17"/>
  <c r="BN1977" i="17"/>
  <c r="BN1929" i="17"/>
  <c r="BN1881" i="17"/>
  <c r="BN1833" i="17"/>
  <c r="BN1785" i="17"/>
  <c r="BN1737" i="17"/>
  <c r="BN1689" i="17"/>
  <c r="BN1641" i="17"/>
  <c r="BN1593" i="17"/>
  <c r="BN1545" i="17"/>
  <c r="BN1497" i="17"/>
  <c r="BN1449" i="17"/>
  <c r="BN1401" i="17"/>
  <c r="BN1353" i="17"/>
  <c r="BN1305" i="17"/>
  <c r="BN1257" i="17"/>
  <c r="BN1209" i="17"/>
  <c r="BN1167" i="17"/>
  <c r="BN1087" i="17"/>
  <c r="BN1053" i="17"/>
  <c r="BN1021" i="17"/>
  <c r="BN957" i="17"/>
  <c r="BN847" i="17"/>
  <c r="BN821" i="17"/>
  <c r="BN795" i="17"/>
  <c r="BN158" i="17"/>
  <c r="BN140" i="17"/>
  <c r="BN115" i="17"/>
  <c r="BN43" i="17"/>
  <c r="BN20" i="17"/>
  <c r="BN3655" i="17"/>
  <c r="BN3248" i="17"/>
  <c r="BN2969" i="17"/>
  <c r="BN2614" i="17"/>
  <c r="BN2528" i="17"/>
  <c r="BN2466" i="17"/>
  <c r="BN2309" i="17"/>
  <c r="BN2258" i="17"/>
  <c r="BN2210" i="17"/>
  <c r="BN2162" i="17"/>
  <c r="BN2114" i="17"/>
  <c r="BN2066" i="17"/>
  <c r="BN2018" i="17"/>
  <c r="BN1970" i="17"/>
  <c r="BN1922" i="17"/>
  <c r="BN1874" i="17"/>
  <c r="BN1826" i="17"/>
  <c r="BN1778" i="17"/>
  <c r="BN1730" i="17"/>
  <c r="BN1682" i="17"/>
  <c r="BN1634" i="17"/>
  <c r="BN1586" i="17"/>
  <c r="BN1538" i="17"/>
  <c r="BN1490" i="17"/>
  <c r="BN1442" i="17"/>
  <c r="BN1394" i="17"/>
  <c r="BN1346" i="17"/>
  <c r="BN1298" i="17"/>
  <c r="BN1250" i="17"/>
  <c r="BN1202" i="17"/>
  <c r="BN1161" i="17"/>
  <c r="BN1048" i="17"/>
  <c r="BN1016" i="17"/>
  <c r="BN952" i="17"/>
  <c r="BN922" i="17"/>
  <c r="BN817" i="17"/>
  <c r="BN791" i="17"/>
  <c r="BN765" i="17"/>
  <c r="BN740" i="17"/>
  <c r="BN716" i="17"/>
  <c r="BN692" i="17"/>
  <c r="BN668" i="17"/>
  <c r="BN644" i="17"/>
  <c r="BN620" i="17"/>
  <c r="BN596" i="17"/>
  <c r="BN572" i="17"/>
  <c r="BN548" i="17"/>
  <c r="BN524" i="17"/>
  <c r="BN500" i="17"/>
  <c r="BN476" i="17"/>
  <c r="BN452" i="17"/>
  <c r="BN428" i="17"/>
  <c r="BN404" i="17"/>
  <c r="BN380" i="17"/>
  <c r="BN356" i="17"/>
  <c r="BN332" i="17"/>
  <c r="BN308" i="17"/>
  <c r="BN284" i="17"/>
  <c r="BN260" i="17"/>
  <c r="BN236" i="17"/>
  <c r="BN212" i="17"/>
  <c r="BN127" i="17"/>
  <c r="BN31" i="17"/>
  <c r="BN4532" i="17"/>
  <c r="BN3224" i="17"/>
  <c r="BN2956" i="17"/>
  <c r="BN2608" i="17"/>
  <c r="BN2463" i="17"/>
  <c r="BN2358" i="17"/>
  <c r="BN2255" i="17"/>
  <c r="BN2207" i="17"/>
  <c r="BN2159" i="17"/>
  <c r="BN2111" i="17"/>
  <c r="BN2063" i="17"/>
  <c r="BN2015" i="17"/>
  <c r="BN1967" i="17"/>
  <c r="BN1919" i="17"/>
  <c r="BN1871" i="17"/>
  <c r="BN1823" i="17"/>
  <c r="BN1775" i="17"/>
  <c r="BN1727" i="17"/>
  <c r="BN1679" i="17"/>
  <c r="BN1631" i="17"/>
  <c r="BN1583" i="17"/>
  <c r="BN1535" i="17"/>
  <c r="BN1487" i="17"/>
  <c r="BN1439" i="17"/>
  <c r="BN1391" i="17"/>
  <c r="BN1343" i="17"/>
  <c r="BN1295" i="17"/>
  <c r="BN1247" i="17"/>
  <c r="BN1201" i="17"/>
  <c r="BN1160" i="17"/>
  <c r="BN1119" i="17"/>
  <c r="BN1081" i="17"/>
  <c r="BN983" i="17"/>
  <c r="BN895" i="17"/>
  <c r="BN869" i="17"/>
  <c r="BN843" i="17"/>
  <c r="BN764" i="17"/>
  <c r="BN188" i="17"/>
  <c r="BN139" i="17"/>
  <c r="BN86" i="17"/>
  <c r="BN74" i="17"/>
  <c r="BN3416" i="17"/>
  <c r="BN2563" i="17"/>
  <c r="BN2384" i="17"/>
  <c r="BN2332" i="17"/>
  <c r="BN2231" i="17"/>
  <c r="BN2183" i="17"/>
  <c r="BN2135" i="17"/>
  <c r="BN2087" i="17"/>
  <c r="BN2039" i="17"/>
  <c r="BN1991" i="17"/>
  <c r="BN1943" i="17"/>
  <c r="BN1895" i="17"/>
  <c r="BN1847" i="17"/>
  <c r="BN1799" i="17"/>
  <c r="BN1751" i="17"/>
  <c r="BN1703" i="17"/>
  <c r="BN1655" i="17"/>
  <c r="BN1607" i="17"/>
  <c r="BN1559" i="17"/>
  <c r="BN1511" i="17"/>
  <c r="BN1463" i="17"/>
  <c r="BN1415" i="17"/>
  <c r="BN1367" i="17"/>
  <c r="BN1319" i="17"/>
  <c r="BN1271" i="17"/>
  <c r="BN1223" i="17"/>
  <c r="BN1180" i="17"/>
  <c r="BN1099" i="17"/>
  <c r="BN1031" i="17"/>
  <c r="BN935" i="17"/>
  <c r="BN908" i="17"/>
  <c r="BN882" i="17"/>
  <c r="BN856" i="17"/>
  <c r="BN163" i="17"/>
  <c r="BN133" i="17"/>
  <c r="BN92" i="17"/>
  <c r="BN68" i="17"/>
  <c r="BN2853" i="17"/>
  <c r="BN2561" i="17"/>
  <c r="BN2436" i="17"/>
  <c r="BN1097" i="17"/>
  <c r="BN967" i="17"/>
  <c r="BN803" i="17"/>
  <c r="BN751" i="17"/>
  <c r="BN703" i="17"/>
  <c r="BN655" i="17"/>
  <c r="BN607" i="17"/>
  <c r="BN559" i="17"/>
  <c r="BN511" i="17"/>
  <c r="BN463" i="17"/>
  <c r="BN415" i="17"/>
  <c r="BN367" i="17"/>
  <c r="BN319" i="17"/>
  <c r="BN271" i="17"/>
  <c r="BN223" i="17"/>
  <c r="BN176" i="17"/>
  <c r="BN146" i="17"/>
  <c r="BN4526" i="17"/>
  <c r="BN2757" i="17"/>
  <c r="BN2523" i="17"/>
  <c r="BN2410" i="17"/>
  <c r="BN2305" i="17"/>
  <c r="BN1159" i="17"/>
  <c r="BN1079" i="17"/>
  <c r="BN1015" i="17"/>
  <c r="BN951" i="17"/>
  <c r="BN842" i="17"/>
  <c r="BN790" i="17"/>
  <c r="BN739" i="17"/>
  <c r="BN691" i="17"/>
  <c r="BN643" i="17"/>
  <c r="BN595" i="17"/>
  <c r="BN547" i="17"/>
  <c r="BN499" i="17"/>
  <c r="BN451" i="17"/>
  <c r="BN403" i="17"/>
  <c r="BN355" i="17"/>
  <c r="BN307" i="17"/>
  <c r="BN259" i="17"/>
  <c r="BN211" i="17"/>
  <c r="BN170" i="17"/>
  <c r="BN62" i="17"/>
  <c r="BN4478" i="17"/>
  <c r="BN2751" i="17"/>
  <c r="BN2522" i="17"/>
  <c r="BN2206" i="17"/>
  <c r="BN2110" i="17"/>
  <c r="BN2014" i="17"/>
  <c r="BN1918" i="17"/>
  <c r="BN1822" i="17"/>
  <c r="BN1726" i="17"/>
  <c r="BN1630" i="17"/>
  <c r="BN1534" i="17"/>
  <c r="BN1438" i="17"/>
  <c r="BN1342" i="17"/>
  <c r="BN1246" i="17"/>
  <c r="BN1157" i="17"/>
  <c r="BN950" i="17"/>
  <c r="BN894" i="17"/>
  <c r="BN110" i="17"/>
  <c r="BN85" i="17"/>
  <c r="BN38" i="17"/>
  <c r="BN4146" i="17"/>
  <c r="BN3125" i="17"/>
  <c r="BN2703" i="17"/>
  <c r="BN2506" i="17"/>
  <c r="BN2396" i="17"/>
  <c r="BN2194" i="17"/>
  <c r="BN2098" i="17"/>
  <c r="BN2002" i="17"/>
  <c r="BN1906" i="17"/>
  <c r="BN1810" i="17"/>
  <c r="BN1714" i="17"/>
  <c r="BN1618" i="17"/>
  <c r="BN1522" i="17"/>
  <c r="BN1426" i="17"/>
  <c r="BN1330" i="17"/>
  <c r="BN1234" i="17"/>
  <c r="BN1148" i="17"/>
  <c r="BN1070" i="17"/>
  <c r="BN1006" i="17"/>
  <c r="BN835" i="17"/>
  <c r="BN783" i="17"/>
  <c r="BN4131" i="17"/>
  <c r="BN2505" i="17"/>
  <c r="BN2395" i="17"/>
  <c r="BN2193" i="17"/>
  <c r="BN2097" i="17"/>
  <c r="BN2001" i="17"/>
  <c r="BN1905" i="17"/>
  <c r="BN1809" i="17"/>
  <c r="BN1713" i="17"/>
  <c r="BN1617" i="17"/>
  <c r="BN1521" i="17"/>
  <c r="BN1425" i="17"/>
  <c r="BN1329" i="17"/>
  <c r="BN1233" i="17"/>
  <c r="BN1145" i="17"/>
  <c r="BN1069" i="17"/>
  <c r="BN1005" i="17"/>
  <c r="BN834" i="17"/>
  <c r="BN164" i="17"/>
  <c r="BN134" i="17"/>
  <c r="BN109" i="17"/>
  <c r="BN37" i="17"/>
  <c r="BN2579" i="17"/>
  <c r="BN2343" i="17"/>
  <c r="BN2241" i="17"/>
  <c r="BN2145" i="17"/>
  <c r="BN2049" i="17"/>
  <c r="BN1953" i="17"/>
  <c r="BN1857" i="17"/>
  <c r="BN1761" i="17"/>
  <c r="BN1665" i="17"/>
  <c r="BN1569" i="17"/>
  <c r="BN1473" i="17"/>
  <c r="BN1377" i="17"/>
  <c r="BN1281" i="17"/>
  <c r="BN1105" i="17"/>
  <c r="BN973" i="17"/>
  <c r="BN860" i="17"/>
  <c r="BN808" i="17"/>
  <c r="BN2440" i="17"/>
  <c r="BN2234" i="17"/>
  <c r="BN2042" i="17"/>
  <c r="BN1850" i="17"/>
  <c r="BN1658" i="17"/>
  <c r="BN1466" i="17"/>
  <c r="BN1274" i="17"/>
  <c r="BN968" i="17"/>
  <c r="BN752" i="17"/>
  <c r="BN656" i="17"/>
  <c r="BN560" i="17"/>
  <c r="BN464" i="17"/>
  <c r="BN368" i="17"/>
  <c r="BN272" i="17"/>
  <c r="BN121" i="17"/>
  <c r="BN25" i="17"/>
  <c r="BN2674" i="17"/>
  <c r="BN2186" i="17"/>
  <c r="BN1994" i="17"/>
  <c r="BN1802" i="17"/>
  <c r="BN1610" i="17"/>
  <c r="BN1418" i="17"/>
  <c r="BN1226" i="17"/>
  <c r="BN1064" i="17"/>
  <c r="BN830" i="17"/>
  <c r="BN728" i="17"/>
  <c r="BN632" i="17"/>
  <c r="BN536" i="17"/>
  <c r="BN440" i="17"/>
  <c r="BN344" i="17"/>
  <c r="BN248" i="17"/>
  <c r="BN2662" i="17"/>
  <c r="BN1063" i="17"/>
  <c r="BN829" i="17"/>
  <c r="BN727" i="17"/>
  <c r="BN631" i="17"/>
  <c r="BN535" i="17"/>
  <c r="BN439" i="17"/>
  <c r="BN343" i="17"/>
  <c r="BN247" i="17"/>
  <c r="BN104" i="17"/>
  <c r="BN56" i="17"/>
  <c r="BN3622" i="17"/>
  <c r="BN1199" i="17"/>
  <c r="BN1047" i="17"/>
  <c r="BN921" i="17"/>
  <c r="BN816" i="17"/>
  <c r="BN715" i="17"/>
  <c r="BN619" i="17"/>
  <c r="BN523" i="17"/>
  <c r="BN427" i="17"/>
  <c r="BN331" i="17"/>
  <c r="BN235" i="17"/>
  <c r="BN152" i="17"/>
  <c r="BN98" i="17"/>
  <c r="BN2607" i="17"/>
  <c r="BN2357" i="17"/>
  <c r="BN2158" i="17"/>
  <c r="BN1966" i="17"/>
  <c r="BN1774" i="17"/>
  <c r="BN1582" i="17"/>
  <c r="BN1390" i="17"/>
  <c r="BN1046" i="17"/>
  <c r="BN920" i="17"/>
  <c r="BN2495" i="17"/>
  <c r="BN2283" i="17"/>
  <c r="BN2090" i="17"/>
  <c r="BN1898" i="17"/>
  <c r="BN1706" i="17"/>
  <c r="BN1514" i="17"/>
  <c r="BN1322" i="17"/>
  <c r="BN1139" i="17"/>
  <c r="BN1000" i="17"/>
  <c r="BN778" i="17"/>
  <c r="BN680" i="17"/>
  <c r="BN584" i="17"/>
  <c r="BN488" i="17"/>
  <c r="BN392" i="17"/>
  <c r="BN296" i="17"/>
  <c r="BN200" i="17"/>
  <c r="BN80" i="17"/>
  <c r="BN2050" i="17"/>
  <c r="BN1666" i="17"/>
  <c r="BN1282" i="17"/>
  <c r="BN974" i="17"/>
  <c r="BN1486" i="17"/>
  <c r="BN1762" i="17"/>
  <c r="BN3503" i="17"/>
  <c r="BN2344" i="17"/>
  <c r="BN1954" i="17"/>
  <c r="BN1570" i="17"/>
  <c r="BN1189" i="17"/>
  <c r="BN151" i="17"/>
  <c r="BN49" i="17"/>
  <c r="BN1117" i="17"/>
  <c r="BN1474" i="17"/>
  <c r="BN26" i="17"/>
  <c r="BN97" i="17"/>
  <c r="BN3440" i="17"/>
  <c r="BN2335" i="17"/>
  <c r="BN1946" i="17"/>
  <c r="BN1562" i="17"/>
  <c r="BN909" i="17"/>
  <c r="BN704" i="17"/>
  <c r="BN512" i="17"/>
  <c r="BN320" i="17"/>
  <c r="BN1870" i="17"/>
  <c r="BN2242" i="17"/>
  <c r="BN122" i="17"/>
  <c r="BN2146" i="17"/>
  <c r="BN809" i="17"/>
  <c r="BN2279" i="17"/>
  <c r="BN1138" i="17"/>
  <c r="BN679" i="17"/>
  <c r="BN487" i="17"/>
  <c r="BN295" i="17"/>
  <c r="BN2949" i="17"/>
  <c r="BN868" i="17"/>
  <c r="BN1118" i="17"/>
  <c r="BN667" i="17"/>
  <c r="BN475" i="17"/>
  <c r="BN283" i="17"/>
  <c r="BN2254" i="17"/>
  <c r="BN1858" i="17"/>
  <c r="BN2582" i="17"/>
  <c r="BN2462" i="17"/>
  <c r="BN571" i="17"/>
  <c r="BN379" i="17"/>
  <c r="BN2062" i="17"/>
  <c r="BN1678" i="17"/>
  <c r="BN1294" i="17"/>
  <c r="BN982" i="17"/>
  <c r="BN763" i="17"/>
  <c r="BN187" i="17"/>
  <c r="BN73" i="17"/>
  <c r="BN1107" i="17"/>
  <c r="BN1378" i="17"/>
  <c r="BN777" i="17"/>
  <c r="BN199" i="17"/>
  <c r="BN2567" i="17"/>
  <c r="BN608" i="17"/>
  <c r="BN2491" i="17"/>
  <c r="BN583" i="17"/>
  <c r="BN224" i="17"/>
  <c r="BN79" i="17"/>
  <c r="BN2138" i="17"/>
  <c r="BN416" i="17"/>
  <c r="BN1370" i="17"/>
  <c r="BN391" i="17"/>
  <c r="BN1754" i="17"/>
  <c r="BN999" i="17"/>
  <c r="BN804" i="17"/>
  <c r="BI40" i="17"/>
  <c r="BJ40" i="17" s="1"/>
  <c r="F17" i="13"/>
  <c r="D17" i="13"/>
  <c r="E17" i="13"/>
  <c r="C17" i="13"/>
  <c r="G17" i="13"/>
  <c r="X32" i="17"/>
  <c r="AA32" i="17" s="1"/>
  <c r="N3998" i="17"/>
  <c r="Q3998" i="17" s="1"/>
  <c r="N5681" i="17"/>
  <c r="Q5681" i="17" s="1"/>
  <c r="N3233" i="17"/>
  <c r="Q3233" i="17" s="1"/>
  <c r="N3539" i="17"/>
  <c r="Q3539" i="17" s="1"/>
  <c r="N5070" i="17"/>
  <c r="Q5070" i="17" s="1"/>
  <c r="N2468" i="17"/>
  <c r="Q2468" i="17" s="1"/>
  <c r="N785" i="17"/>
  <c r="Q785" i="17" s="1"/>
  <c r="N4763" i="17"/>
  <c r="Q4763" i="17" s="1"/>
  <c r="N2009" i="17"/>
  <c r="Q2009" i="17" s="1"/>
  <c r="N4458" i="17"/>
  <c r="Q4458" i="17" s="1"/>
  <c r="N6905" i="17"/>
  <c r="Q6905" i="17" s="1"/>
  <c r="N4304" i="17"/>
  <c r="Q4304" i="17" s="1"/>
  <c r="N1703" i="17"/>
  <c r="Q1703" i="17" s="1"/>
  <c r="N6600" i="17"/>
  <c r="Q6600" i="17" s="1"/>
  <c r="N6906" i="17"/>
  <c r="Q6906" i="17" s="1"/>
  <c r="N4151" i="17"/>
  <c r="Q4151" i="17" s="1"/>
  <c r="N1397" i="17"/>
  <c r="Q1397" i="17" s="1"/>
  <c r="N1244" i="17"/>
  <c r="Q1244" i="17" s="1"/>
  <c r="N6752" i="17"/>
  <c r="Q6752" i="17" s="1"/>
  <c r="N3845" i="17"/>
  <c r="Q3845" i="17" s="1"/>
  <c r="N1091" i="17"/>
  <c r="Q1091" i="17" s="1"/>
  <c r="N5834" i="17"/>
  <c r="Q5834" i="17" s="1"/>
  <c r="N3692" i="17"/>
  <c r="Q3692" i="17" s="1"/>
  <c r="N327" i="17"/>
  <c r="Q327" i="17" s="1"/>
  <c r="N2316" i="17"/>
  <c r="Q2316" i="17" s="1"/>
  <c r="N5987" i="17"/>
  <c r="Q5987" i="17" s="1"/>
  <c r="N939" i="17"/>
  <c r="Q939" i="17" s="1"/>
  <c r="N6599" i="17"/>
  <c r="Q6599" i="17" s="1"/>
  <c r="N632" i="17"/>
  <c r="Q632" i="17" s="1"/>
  <c r="N1398" i="17"/>
  <c r="Q1398" i="17" s="1"/>
  <c r="N5682" i="17"/>
  <c r="Q5682" i="17" s="1"/>
  <c r="N3387" i="17"/>
  <c r="Q3387" i="17" s="1"/>
  <c r="N2927" i="17"/>
  <c r="Q2927" i="17" s="1"/>
  <c r="N786" i="17"/>
  <c r="Q786" i="17" s="1"/>
  <c r="N938" i="17"/>
  <c r="Q938" i="17" s="1"/>
  <c r="N1856" i="17"/>
  <c r="Q1856" i="17" s="1"/>
  <c r="N3080" i="17"/>
  <c r="Q3080" i="17" s="1"/>
  <c r="N5376" i="17"/>
  <c r="Q5376" i="17" s="1"/>
  <c r="N5528" i="17"/>
  <c r="Q5528" i="17" s="1"/>
  <c r="N6447" i="17"/>
  <c r="Q6447" i="17" s="1"/>
  <c r="N2775" i="17"/>
  <c r="Q2775" i="17" s="1"/>
  <c r="N5988" i="17"/>
  <c r="Q5988" i="17" s="1"/>
  <c r="N326" i="17"/>
  <c r="Q326" i="17" s="1"/>
  <c r="N2163" i="17"/>
  <c r="Q2163" i="17" s="1"/>
  <c r="N2928" i="17"/>
  <c r="Q2928" i="17" s="1"/>
  <c r="N3540" i="17"/>
  <c r="Q3540" i="17" s="1"/>
  <c r="N4764" i="17"/>
  <c r="Q4764" i="17" s="1"/>
  <c r="N6293" i="17"/>
  <c r="Q6293" i="17" s="1"/>
  <c r="N7212" i="17"/>
  <c r="Q7212" i="17" s="1"/>
  <c r="N173" i="17"/>
  <c r="Q173" i="17" s="1"/>
  <c r="N5222" i="17"/>
  <c r="Q5222" i="17" s="1"/>
  <c r="N7059" i="17"/>
  <c r="Q7059" i="17" s="1"/>
  <c r="N479" i="17"/>
  <c r="Q479" i="17" s="1"/>
  <c r="N2162" i="17"/>
  <c r="Q2162" i="17" s="1"/>
  <c r="N3234" i="17"/>
  <c r="Q3234" i="17" s="1"/>
  <c r="N3846" i="17"/>
  <c r="Q3846" i="17" s="1"/>
  <c r="N5223" i="17"/>
  <c r="Q5223" i="17" s="1"/>
  <c r="N6140" i="17"/>
  <c r="Q6140" i="17" s="1"/>
  <c r="N7211" i="17"/>
  <c r="Q7211" i="17" s="1"/>
  <c r="N1550" i="17"/>
  <c r="Q1550" i="17" s="1"/>
  <c r="N4611" i="17"/>
  <c r="Q4611" i="17" s="1"/>
  <c r="N480" i="17"/>
  <c r="Q480" i="17" s="1"/>
  <c r="N2621" i="17"/>
  <c r="Q2621" i="17" s="1"/>
  <c r="N1704" i="17"/>
  <c r="Q1704" i="17" s="1"/>
  <c r="N3386" i="17"/>
  <c r="Q3386" i="17" s="1"/>
  <c r="N3999" i="17"/>
  <c r="Q3999" i="17" s="1"/>
  <c r="N5375" i="17"/>
  <c r="Q5375" i="17" s="1"/>
  <c r="N6294" i="17"/>
  <c r="Q6294" i="17" s="1"/>
  <c r="N7364" i="17"/>
  <c r="Q7364" i="17" s="1"/>
  <c r="N174" i="17"/>
  <c r="Q174" i="17" s="1"/>
  <c r="N1092" i="17"/>
  <c r="Q1092" i="17" s="1"/>
  <c r="N2010" i="17"/>
  <c r="Q2010" i="17" s="1"/>
  <c r="N4610" i="17"/>
  <c r="Q4610" i="17" s="1"/>
  <c r="N4152" i="17"/>
  <c r="Q4152" i="17" s="1"/>
  <c r="N4916" i="17"/>
  <c r="Q4916" i="17" s="1"/>
  <c r="N7058" i="17"/>
  <c r="Q7058" i="17" s="1"/>
  <c r="N7518" i="17"/>
  <c r="Q7518" i="17" s="1"/>
  <c r="N2622" i="17"/>
  <c r="Q2622" i="17" s="1"/>
  <c r="N1551" i="17"/>
  <c r="Q1551" i="17" s="1"/>
  <c r="N2315" i="17"/>
  <c r="Q2315" i="17" s="1"/>
  <c r="N2774" i="17"/>
  <c r="Q2774" i="17" s="1"/>
  <c r="N4457" i="17"/>
  <c r="Q4457" i="17" s="1"/>
  <c r="N5069" i="17"/>
  <c r="Q5069" i="17" s="1"/>
  <c r="N6446" i="17"/>
  <c r="Q6446" i="17" s="1"/>
  <c r="N7517" i="17"/>
  <c r="Q7517" i="17" s="1"/>
  <c r="X5371" i="17"/>
  <c r="AA5371" i="17" s="1"/>
  <c r="D38" i="8"/>
  <c r="B17" i="22"/>
  <c r="AA6140" i="17" l="1"/>
  <c r="AA3845" i="17"/>
  <c r="Y3846" i="17" s="1"/>
  <c r="AA4151" i="17"/>
  <c r="AA3999" i="17"/>
  <c r="Y4000" i="17" s="1"/>
  <c r="AA5223" i="17"/>
  <c r="Y5224" i="17" s="1"/>
  <c r="AA4916" i="17"/>
  <c r="AA3233" i="17"/>
  <c r="AA5834" i="17"/>
  <c r="AA632" i="17"/>
  <c r="AA1550" i="17"/>
  <c r="AA6752" i="17"/>
  <c r="Y6753" i="17" s="1"/>
  <c r="AA5987" i="17"/>
  <c r="Y5988" i="17" s="1"/>
  <c r="AA5835" i="17"/>
  <c r="AA2622" i="17"/>
  <c r="AA2010" i="17"/>
  <c r="Y2011" i="17" s="1"/>
  <c r="AA2774" i="17"/>
  <c r="AA7211" i="17"/>
  <c r="AA4610" i="17"/>
  <c r="Y4611" i="17" s="1"/>
  <c r="AA3080" i="17"/>
  <c r="AF3080" i="17" s="1"/>
  <c r="AA3846" i="17"/>
  <c r="BB15" i="17"/>
  <c r="BB17" i="17" s="1"/>
  <c r="BF15" i="17" s="1"/>
  <c r="BF17" i="17" s="1"/>
  <c r="BF7347" i="17" s="1"/>
  <c r="BB16" i="17"/>
  <c r="BA16" i="17"/>
  <c r="BA15" i="17"/>
  <c r="BA17" i="17" s="1"/>
  <c r="E13" i="48"/>
  <c r="D13" i="48"/>
  <c r="F13" i="48"/>
  <c r="H13" i="48"/>
  <c r="D12" i="52" s="1"/>
  <c r="K13" i="48"/>
  <c r="D15" i="52" s="1"/>
  <c r="I13" i="48"/>
  <c r="D13" i="52" s="1"/>
  <c r="J13" i="48"/>
  <c r="D14" i="52" s="1"/>
  <c r="Y2622" i="17"/>
  <c r="D16" i="52"/>
  <c r="D17" i="49"/>
  <c r="E17" i="49"/>
  <c r="D13" i="49"/>
  <c r="E13" i="49"/>
  <c r="D14" i="49"/>
  <c r="E14" i="49"/>
  <c r="D15" i="49"/>
  <c r="E15" i="49"/>
  <c r="D16" i="49"/>
  <c r="E16" i="49"/>
  <c r="K15" i="26"/>
  <c r="D16" i="26"/>
  <c r="Y7098" i="17"/>
  <c r="Y6651" i="17"/>
  <c r="Y6517" i="17"/>
  <c r="AF5208" i="17"/>
  <c r="Y7348" i="17"/>
  <c r="AF7477" i="17"/>
  <c r="AF6144" i="17"/>
  <c r="Y5093" i="17"/>
  <c r="Y6217" i="17"/>
  <c r="Y5260" i="17"/>
  <c r="Y6462" i="17"/>
  <c r="Y4812" i="17"/>
  <c r="Y4642" i="17"/>
  <c r="Y3710" i="17"/>
  <c r="Y2006" i="17"/>
  <c r="Y6463" i="17"/>
  <c r="Y5383" i="17"/>
  <c r="Y6311" i="17"/>
  <c r="Y3217" i="17"/>
  <c r="Y5204" i="17"/>
  <c r="Y4931" i="17"/>
  <c r="Y5176" i="17"/>
  <c r="Y5395" i="17"/>
  <c r="AF5454" i="17"/>
  <c r="Y2323" i="17"/>
  <c r="Y1882" i="17"/>
  <c r="Y1535" i="17"/>
  <c r="AF2019" i="17"/>
  <c r="AF1533" i="17"/>
  <c r="Y2007" i="17"/>
  <c r="Y2202" i="17"/>
  <c r="Y4625" i="17"/>
  <c r="AF2695" i="17"/>
  <c r="Y921" i="17"/>
  <c r="AF1942" i="17"/>
  <c r="Y2504" i="17"/>
  <c r="Y1022" i="17"/>
  <c r="AF2995" i="17"/>
  <c r="Y2906" i="17"/>
  <c r="AF1862" i="17"/>
  <c r="AF1101" i="17"/>
  <c r="Y102" i="17"/>
  <c r="Y877" i="17"/>
  <c r="Y856" i="17"/>
  <c r="AF490" i="17"/>
  <c r="Y1275" i="17"/>
  <c r="Y1485" i="17"/>
  <c r="Y72" i="17"/>
  <c r="Y7367" i="17"/>
  <c r="Y4621" i="17"/>
  <c r="Y6732" i="17"/>
  <c r="Y6449" i="17"/>
  <c r="Y4199" i="17"/>
  <c r="Y6245" i="17"/>
  <c r="Y7259" i="17"/>
  <c r="AF4652" i="17"/>
  <c r="Y6310" i="17"/>
  <c r="AF5995" i="17"/>
  <c r="Y7364" i="17"/>
  <c r="Y5505" i="17"/>
  <c r="Y7099" i="17"/>
  <c r="Y495" i="17"/>
  <c r="Y6025" i="17"/>
  <c r="Y1543" i="17"/>
  <c r="Y7196" i="17"/>
  <c r="Y5547" i="17"/>
  <c r="Y5533" i="17"/>
  <c r="Y3990" i="17"/>
  <c r="Y2777" i="17"/>
  <c r="AF281" i="17"/>
  <c r="Y4268" i="17"/>
  <c r="Y7215" i="17"/>
  <c r="Y5682" i="17"/>
  <c r="Y5112" i="17"/>
  <c r="AF4767" i="17"/>
  <c r="Y3999" i="17"/>
  <c r="Y5147" i="17"/>
  <c r="AF2009" i="17"/>
  <c r="AF3992" i="17"/>
  <c r="AF3701" i="17"/>
  <c r="AF3593" i="17"/>
  <c r="AF329" i="17"/>
  <c r="Y1841" i="17"/>
  <c r="Y3829" i="17"/>
  <c r="AF2666" i="17"/>
  <c r="Y2133" i="17"/>
  <c r="AF5669" i="17"/>
  <c r="AF2088" i="17"/>
  <c r="Y3108" i="17"/>
  <c r="AF4363" i="17"/>
  <c r="Y5943" i="17"/>
  <c r="Y6313" i="17"/>
  <c r="Y6332" i="17"/>
  <c r="AF3292" i="17"/>
  <c r="Y1697" i="17"/>
  <c r="Y2145" i="17"/>
  <c r="Y4371" i="17"/>
  <c r="Y643" i="17"/>
  <c r="AF6110" i="17"/>
  <c r="Y2559" i="17"/>
  <c r="Y7386" i="17"/>
  <c r="Y3392" i="17"/>
  <c r="AF1022" i="17"/>
  <c r="AF6641" i="17"/>
  <c r="Y6341" i="17"/>
  <c r="Y7371" i="17"/>
  <c r="Y4485" i="17"/>
  <c r="Y3974" i="17"/>
  <c r="AF3171" i="17"/>
  <c r="Y4011" i="17"/>
  <c r="Y7512" i="17"/>
  <c r="AF7518" i="17"/>
  <c r="Y5054" i="17"/>
  <c r="Y4617" i="17"/>
  <c r="Y5210" i="17"/>
  <c r="Y5584" i="17"/>
  <c r="Y1997" i="17"/>
  <c r="Y5538" i="17"/>
  <c r="Y1771" i="17"/>
  <c r="Y2798" i="17"/>
  <c r="Y951" i="17"/>
  <c r="Y4552" i="17"/>
  <c r="Y6601" i="17"/>
  <c r="Y6609" i="17"/>
  <c r="AF6613" i="17"/>
  <c r="Y5872" i="17"/>
  <c r="AF5992" i="17"/>
  <c r="Y5987" i="17"/>
  <c r="Y2762" i="17"/>
  <c r="Y2172" i="17"/>
  <c r="Y1990" i="17"/>
  <c r="Y103" i="17"/>
  <c r="AF1861" i="17"/>
  <c r="AF1435" i="17"/>
  <c r="AF4470" i="17"/>
  <c r="AF1284" i="17"/>
  <c r="Y1269" i="17"/>
  <c r="Y806" i="17"/>
  <c r="AF489" i="17"/>
  <c r="Y1003" i="17"/>
  <c r="Y2499" i="17"/>
  <c r="Y5156" i="17"/>
  <c r="Y7071" i="17"/>
  <c r="AF4588" i="17"/>
  <c r="Y4962" i="17"/>
  <c r="Y2915" i="17"/>
  <c r="Y2366" i="17"/>
  <c r="Y761" i="17"/>
  <c r="Y5053" i="17"/>
  <c r="Y4635" i="17"/>
  <c r="AF6283" i="17"/>
  <c r="AF2178" i="17"/>
  <c r="Y5719" i="17"/>
  <c r="AF4612" i="17"/>
  <c r="AF4868" i="17"/>
  <c r="AF5839" i="17"/>
  <c r="AF4368" i="17"/>
  <c r="AF1254" i="17"/>
  <c r="Y482" i="17"/>
  <c r="AF2910" i="17"/>
  <c r="Y2181" i="17"/>
  <c r="Y1913" i="17"/>
  <c r="AF656" i="17"/>
  <c r="AF681" i="17"/>
  <c r="Y182" i="17"/>
  <c r="AF7196" i="17"/>
  <c r="AF7297" i="17"/>
  <c r="Y2883" i="17"/>
  <c r="Y3856" i="17"/>
  <c r="Y6541" i="17"/>
  <c r="Y4121" i="17"/>
  <c r="Y3447" i="17"/>
  <c r="Y5029" i="17"/>
  <c r="Y3729" i="17"/>
  <c r="Y4539" i="17"/>
  <c r="AF699" i="17"/>
  <c r="AF1100" i="17"/>
  <c r="Y550" i="17"/>
  <c r="Y2321" i="17"/>
  <c r="Y1262" i="17"/>
  <c r="Y868" i="17"/>
  <c r="AF3603" i="17"/>
  <c r="AF1844" i="17"/>
  <c r="Y844" i="17"/>
  <c r="AF1256" i="17"/>
  <c r="Y845" i="17"/>
  <c r="Y5894" i="17"/>
  <c r="Y6945" i="17"/>
  <c r="AF5530" i="17"/>
  <c r="AF5268" i="17"/>
  <c r="Y5783" i="17"/>
  <c r="AF5547" i="17"/>
  <c r="Y6670" i="17"/>
  <c r="AF1249" i="17"/>
  <c r="Y2565" i="17"/>
  <c r="AF936" i="17"/>
  <c r="Y2688" i="17"/>
  <c r="Y567" i="17"/>
  <c r="AF1686" i="17"/>
  <c r="Y7330" i="17"/>
  <c r="Y4008" i="17"/>
  <c r="AF5880" i="17"/>
  <c r="Y4690" i="17"/>
  <c r="AF2264" i="17"/>
  <c r="Y1986" i="17"/>
  <c r="Y34" i="17"/>
  <c r="Y3822" i="17"/>
  <c r="Y1969" i="17"/>
  <c r="Y6004" i="17"/>
  <c r="AF5679" i="17"/>
  <c r="Y5242" i="17"/>
  <c r="AF6486" i="17"/>
  <c r="Y4078" i="17"/>
  <c r="Y3393" i="17"/>
  <c r="AF7432" i="17"/>
  <c r="Y6002" i="17"/>
  <c r="Y5066" i="17"/>
  <c r="Y6330" i="17"/>
  <c r="Y4481" i="17"/>
  <c r="Y2230" i="17"/>
  <c r="AF1368" i="17"/>
  <c r="Y320" i="17"/>
  <c r="Y3680" i="17"/>
  <c r="Y1455" i="17"/>
  <c r="Y2073" i="17"/>
  <c r="Y2812" i="17"/>
  <c r="Y324" i="17"/>
  <c r="AF283" i="17"/>
  <c r="Y1100" i="17"/>
  <c r="Y445" i="17"/>
  <c r="Y1985" i="17"/>
  <c r="Y2127" i="17"/>
  <c r="Y2448" i="17"/>
  <c r="AF1743" i="17"/>
  <c r="AF1089" i="17"/>
  <c r="AF916" i="17"/>
  <c r="Y2628" i="17"/>
  <c r="Y935" i="17"/>
  <c r="Y1268" i="17"/>
  <c r="AF2043" i="17"/>
  <c r="Y1251" i="17"/>
  <c r="Y6757" i="17"/>
  <c r="AF7553" i="17"/>
  <c r="Y6029" i="17"/>
  <c r="Y4636" i="17"/>
  <c r="Y4480" i="17"/>
  <c r="AF7105" i="17"/>
  <c r="Y3953" i="17"/>
  <c r="Y6906" i="17"/>
  <c r="AF5855" i="17"/>
  <c r="Y4458" i="17"/>
  <c r="Y4776" i="17"/>
  <c r="Y6797" i="17"/>
  <c r="Y7023" i="17"/>
  <c r="AF5997" i="17"/>
  <c r="Y5342" i="17"/>
  <c r="Y6941" i="17"/>
  <c r="Y4498" i="17"/>
  <c r="Y7565" i="17"/>
  <c r="Y6596" i="17"/>
  <c r="Y7111" i="17"/>
  <c r="Y5014" i="17"/>
  <c r="AF2633" i="17"/>
  <c r="Y6456" i="17"/>
  <c r="Y5579" i="17"/>
  <c r="Y5817" i="17"/>
  <c r="Y3843" i="17"/>
  <c r="Y4200" i="17"/>
  <c r="Y7040" i="17"/>
  <c r="Y4729" i="17"/>
  <c r="Y3415" i="17"/>
  <c r="Y7250" i="17"/>
  <c r="Y6008" i="17"/>
  <c r="Y6283" i="17"/>
  <c r="AF7371" i="17"/>
  <c r="Y7537" i="17"/>
  <c r="Y2910" i="17"/>
  <c r="AF7215" i="17"/>
  <c r="Y7052" i="17"/>
  <c r="Y4682" i="17"/>
  <c r="Y6589" i="17"/>
  <c r="Y2055" i="17"/>
  <c r="Y6091" i="17"/>
  <c r="Y5375" i="17"/>
  <c r="Y4583" i="17"/>
  <c r="Y4134" i="17"/>
  <c r="Y4888" i="17"/>
  <c r="Y3242" i="17"/>
  <c r="Y2884" i="17"/>
  <c r="Y949" i="17"/>
  <c r="Y4765" i="17"/>
  <c r="AF4147" i="17"/>
  <c r="Y5709" i="17"/>
  <c r="Y5414" i="17"/>
  <c r="AF1003" i="17"/>
  <c r="Y6954" i="17"/>
  <c r="AF7346" i="17"/>
  <c r="Y6588" i="17"/>
  <c r="AF7220" i="17"/>
  <c r="AF4008" i="17"/>
  <c r="Y6453" i="17"/>
  <c r="AF5168" i="17"/>
  <c r="Y6946" i="17"/>
  <c r="Y5323" i="17"/>
  <c r="Y4007" i="17"/>
  <c r="AF4276" i="17"/>
  <c r="Y1117" i="17"/>
  <c r="Y6666" i="17"/>
  <c r="Y5130" i="17"/>
  <c r="Y4058" i="17"/>
  <c r="Y6762" i="17"/>
  <c r="Y6331" i="17"/>
  <c r="Y5078" i="17"/>
  <c r="Y2770" i="17"/>
  <c r="Y7055" i="17"/>
  <c r="Y5188" i="17"/>
  <c r="Y6617" i="17"/>
  <c r="Y2718" i="17"/>
  <c r="Y5065" i="17"/>
  <c r="Y4005" i="17"/>
  <c r="Y6765" i="17"/>
  <c r="Y4530" i="17"/>
  <c r="Y3672" i="17"/>
  <c r="AF5605" i="17"/>
  <c r="Y6761" i="17"/>
  <c r="Y1325" i="17"/>
  <c r="AF3604" i="17"/>
  <c r="Y3924" i="17"/>
  <c r="Y337" i="17"/>
  <c r="Y7404" i="17"/>
  <c r="Y1861" i="17"/>
  <c r="AF4365" i="17"/>
  <c r="Y7016" i="17"/>
  <c r="Y1851" i="17"/>
  <c r="AF7160" i="17"/>
  <c r="AF5687" i="17"/>
  <c r="AF4256" i="17"/>
  <c r="AF6487" i="17"/>
  <c r="Y3229" i="17"/>
  <c r="Y3161" i="17"/>
  <c r="AF7538" i="17"/>
  <c r="Y2934" i="17"/>
  <c r="Y3380" i="17"/>
  <c r="Y3369" i="17"/>
  <c r="Y3981" i="17"/>
  <c r="Y2957" i="17"/>
  <c r="AF6091" i="17"/>
  <c r="Y5901" i="17"/>
  <c r="Y7376" i="17"/>
  <c r="Y5902" i="17"/>
  <c r="AF6179" i="17"/>
  <c r="Y5674" i="17"/>
  <c r="Y4409" i="17"/>
  <c r="Y6355" i="17"/>
  <c r="Y1123" i="17"/>
  <c r="Y6604" i="17"/>
  <c r="Y5324" i="17"/>
  <c r="Y3244" i="17"/>
  <c r="Y2867" i="17"/>
  <c r="AF2324" i="17"/>
  <c r="Y6904" i="17"/>
  <c r="Y3985" i="17"/>
  <c r="AF7197" i="17"/>
  <c r="Y3292" i="17"/>
  <c r="Y4418" i="17"/>
  <c r="Y7107" i="17"/>
  <c r="Y7625" i="17"/>
  <c r="Y4057" i="17"/>
  <c r="Y5114" i="17"/>
  <c r="Y6940" i="17"/>
  <c r="AF4076" i="17"/>
  <c r="Y6243" i="17"/>
  <c r="AF763" i="17"/>
  <c r="Y4938" i="17"/>
  <c r="AF7372" i="17"/>
  <c r="Y5725" i="17"/>
  <c r="Y5521" i="17"/>
  <c r="Y2933" i="17"/>
  <c r="Y6895" i="17"/>
  <c r="Y4788" i="17"/>
  <c r="AF7341" i="17"/>
  <c r="AF6284" i="17"/>
  <c r="Y6597" i="17"/>
  <c r="Y7059" i="17"/>
  <c r="Y5099" i="17"/>
  <c r="Y3448" i="17"/>
  <c r="Y4445" i="17"/>
  <c r="AF4511" i="17"/>
  <c r="Y4973" i="17"/>
  <c r="Y5698" i="17"/>
  <c r="AF5377" i="17"/>
  <c r="Y1139" i="17"/>
  <c r="Y7022" i="17"/>
  <c r="AF6666" i="17"/>
  <c r="Y5878" i="17"/>
  <c r="AF7013" i="17"/>
  <c r="Y7454" i="17"/>
  <c r="Y3690" i="17"/>
  <c r="Y3386" i="17"/>
  <c r="Y3995" i="17"/>
  <c r="Y6571" i="17"/>
  <c r="Y7112" i="17"/>
  <c r="AF4148" i="17"/>
  <c r="Y7130" i="17"/>
  <c r="AF7231" i="17"/>
  <c r="Y4816" i="17"/>
  <c r="AF6285" i="17"/>
  <c r="AF6020" i="17"/>
  <c r="Y4784" i="17"/>
  <c r="Y4691" i="17"/>
  <c r="Y2498" i="17"/>
  <c r="Y3135" i="17"/>
  <c r="Y6044" i="17"/>
  <c r="AF5014" i="17"/>
  <c r="AF6668" i="17"/>
  <c r="Y4529" i="17"/>
  <c r="Y6064" i="17"/>
  <c r="Y6822" i="17"/>
  <c r="AF4407" i="17"/>
  <c r="Y1857" i="17"/>
  <c r="Y4307" i="17"/>
  <c r="AF3380" i="17"/>
  <c r="Y5296" i="17"/>
  <c r="AF3104" i="17"/>
  <c r="Y6422" i="17"/>
  <c r="Y5211" i="17"/>
  <c r="AF6454" i="17"/>
  <c r="Y5518" i="17"/>
  <c r="Y5976" i="17"/>
  <c r="Y5012" i="17"/>
  <c r="Y5683" i="17"/>
  <c r="Y3553" i="17"/>
  <c r="AF7359" i="17"/>
  <c r="Y6181" i="17"/>
  <c r="Y4413" i="17"/>
  <c r="Y3449" i="17"/>
  <c r="Y3830" i="17"/>
  <c r="Y6150" i="17"/>
  <c r="Y3994" i="17"/>
  <c r="AF5174" i="17"/>
  <c r="AF4765" i="17"/>
  <c r="Y4932" i="17"/>
  <c r="AF2109" i="17"/>
  <c r="AF5340" i="17"/>
  <c r="Y1898" i="17"/>
  <c r="Y4345" i="17"/>
  <c r="Y2109" i="17"/>
  <c r="Y3823" i="17"/>
  <c r="Y2339" i="17"/>
  <c r="Y2636" i="17"/>
  <c r="Y1454" i="17"/>
  <c r="AF2312" i="17"/>
  <c r="AF2294" i="17"/>
  <c r="AF1740" i="17"/>
  <c r="Y1613" i="17"/>
  <c r="AF2012" i="17"/>
  <c r="Y3080" i="17"/>
  <c r="Y184" i="17"/>
  <c r="AF2310" i="17"/>
  <c r="Y3303" i="17"/>
  <c r="Y2813" i="17"/>
  <c r="Y318" i="17"/>
  <c r="Y3154" i="17"/>
  <c r="AF3324" i="17"/>
  <c r="Y619" i="17"/>
  <c r="Y1414" i="17"/>
  <c r="Y2126" i="17"/>
  <c r="Y2268" i="17"/>
  <c r="AF1132" i="17"/>
  <c r="AF912" i="17"/>
  <c r="Y1525" i="17"/>
  <c r="Y178" i="17"/>
  <c r="Y782" i="17"/>
  <c r="AF178" i="17"/>
  <c r="AF614" i="17"/>
  <c r="AF322" i="17"/>
  <c r="Y883" i="17"/>
  <c r="Y7613" i="17"/>
  <c r="Y5299" i="17"/>
  <c r="Y3395" i="17"/>
  <c r="AF970" i="17"/>
  <c r="AF3090" i="17"/>
  <c r="AF4971" i="17"/>
  <c r="Y3552" i="17"/>
  <c r="Y2880" i="17"/>
  <c r="AF3538" i="17"/>
  <c r="AF3196" i="17"/>
  <c r="Y2566" i="17"/>
  <c r="Y1593" i="17"/>
  <c r="AF4640" i="17"/>
  <c r="AF2014" i="17"/>
  <c r="AF2516" i="17"/>
  <c r="AF1611" i="17"/>
  <c r="AF2785" i="17"/>
  <c r="Y2800" i="17"/>
  <c r="AF3837" i="17"/>
  <c r="Y2639" i="17"/>
  <c r="Y3535" i="17"/>
  <c r="AF835" i="17"/>
  <c r="Y3023" i="17"/>
  <c r="AF2200" i="17"/>
  <c r="AF923" i="17"/>
  <c r="AF3650" i="17"/>
  <c r="Y1820" i="17"/>
  <c r="AF1410" i="17"/>
  <c r="AF932" i="17"/>
  <c r="Y970" i="17"/>
  <c r="Y801" i="17"/>
  <c r="Y810" i="17"/>
  <c r="Y2001" i="17"/>
  <c r="Y259" i="17"/>
  <c r="Y1596" i="17"/>
  <c r="AF456" i="17"/>
  <c r="Y325" i="17"/>
  <c r="Y3692" i="17"/>
  <c r="Y5782" i="17"/>
  <c r="Y2766" i="17"/>
  <c r="Y1637" i="17"/>
  <c r="Y3695" i="17"/>
  <c r="AF2853" i="17"/>
  <c r="Y2036" i="17"/>
  <c r="Y3717" i="17"/>
  <c r="AF1463" i="17"/>
  <c r="Y2946" i="17"/>
  <c r="AF3690" i="17"/>
  <c r="AF1637" i="17"/>
  <c r="Y379" i="17"/>
  <c r="AF2766" i="17"/>
  <c r="Y939" i="17"/>
  <c r="Y163" i="17"/>
  <c r="AF804" i="17"/>
  <c r="Y1740" i="17"/>
  <c r="Y28" i="17"/>
  <c r="Y317" i="17"/>
  <c r="AF168" i="17"/>
  <c r="Y817" i="17"/>
  <c r="AF5624" i="17"/>
  <c r="Y3650" i="17"/>
  <c r="Y3960" i="17"/>
  <c r="Y3537" i="17"/>
  <c r="AF5737" i="17"/>
  <c r="AF2667" i="17"/>
  <c r="Y2936" i="17"/>
  <c r="Y1254" i="17"/>
  <c r="Y2779" i="17"/>
  <c r="AF1262" i="17"/>
  <c r="AF1412" i="17"/>
  <c r="AF2542" i="17"/>
  <c r="AF307" i="17"/>
  <c r="Y2799" i="17"/>
  <c r="Y1906" i="17"/>
  <c r="Y1911" i="17"/>
  <c r="Y2320" i="17"/>
  <c r="Y3296" i="17"/>
  <c r="AF3103" i="17"/>
  <c r="Y618" i="17"/>
  <c r="Y1684" i="17"/>
  <c r="AF423" i="17"/>
  <c r="AF321" i="17"/>
  <c r="Y2315" i="17"/>
  <c r="AF925" i="17"/>
  <c r="Y882" i="17"/>
  <c r="Y1103" i="17"/>
  <c r="Y638" i="17"/>
  <c r="Y2164" i="17"/>
  <c r="AF635" i="17"/>
  <c r="Y876" i="17"/>
  <c r="AF1246" i="17"/>
  <c r="AF1283" i="17"/>
  <c r="AF6051" i="17"/>
  <c r="Y7437" i="17"/>
  <c r="AF3718" i="17"/>
  <c r="Y1118" i="17"/>
  <c r="Y4341" i="17"/>
  <c r="AF5698" i="17"/>
  <c r="Y3959" i="17"/>
  <c r="Y4570" i="17"/>
  <c r="AF4140" i="17"/>
  <c r="AF6789" i="17"/>
  <c r="AF4609" i="17"/>
  <c r="Y7127" i="17"/>
  <c r="Y5451" i="17"/>
  <c r="Y4235" i="17"/>
  <c r="Y6054" i="17"/>
  <c r="AF6446" i="17"/>
  <c r="AF937" i="17"/>
  <c r="AF2002" i="17"/>
  <c r="AF4759" i="17"/>
  <c r="Y930" i="17"/>
  <c r="Y5187" i="17"/>
  <c r="Y5197" i="17"/>
  <c r="AF3240" i="17"/>
  <c r="Y3095" i="17"/>
  <c r="AF498" i="17"/>
  <c r="AF2559" i="17"/>
  <c r="AF1704" i="17"/>
  <c r="Y1912" i="17"/>
  <c r="AF4483" i="17"/>
  <c r="AF4146" i="17"/>
  <c r="AF1396" i="17"/>
  <c r="Y3225" i="17"/>
  <c r="AF2041" i="17"/>
  <c r="AF765" i="17"/>
  <c r="AF5043" i="17"/>
  <c r="Y1387" i="17"/>
  <c r="Y67" i="17"/>
  <c r="AF4258" i="17"/>
  <c r="Y1859" i="17"/>
  <c r="AF2929" i="17"/>
  <c r="Y3679" i="17"/>
  <c r="AF790" i="17"/>
  <c r="AF179" i="17"/>
  <c r="Y456" i="17"/>
  <c r="Y1283" i="17"/>
  <c r="AF791" i="17"/>
  <c r="Y981" i="17"/>
  <c r="AF1090" i="17"/>
  <c r="Y1245" i="17"/>
  <c r="Y1389" i="17"/>
  <c r="Y1852" i="17"/>
  <c r="Y1140" i="17"/>
  <c r="AF77" i="17"/>
  <c r="AF3422" i="17"/>
  <c r="Y5884" i="17"/>
  <c r="Y2177" i="17"/>
  <c r="Y5236" i="17"/>
  <c r="Y6303" i="17"/>
  <c r="AF5896" i="17"/>
  <c r="Y5552" i="17"/>
  <c r="Y3689" i="17"/>
  <c r="AF3250" i="17"/>
  <c r="Y4417" i="17"/>
  <c r="AF1898" i="17"/>
  <c r="Y3844" i="17"/>
  <c r="Y2146" i="17"/>
  <c r="AF1720" i="17"/>
  <c r="Y1685" i="17"/>
  <c r="Y3227" i="17"/>
  <c r="Y4626" i="17"/>
  <c r="Y5047" i="17"/>
  <c r="Y3265" i="17"/>
  <c r="Y3835" i="17"/>
  <c r="AF3130" i="17"/>
  <c r="AF3449" i="17"/>
  <c r="Y332" i="17"/>
  <c r="Y2337" i="17"/>
  <c r="Y2489" i="17"/>
  <c r="Y4807" i="17"/>
  <c r="AF2780" i="17"/>
  <c r="AF784" i="17"/>
  <c r="Y2189" i="17"/>
  <c r="Y168" i="17"/>
  <c r="Y1271" i="17"/>
  <c r="AF979" i="17"/>
  <c r="Y309" i="17"/>
  <c r="Y264" i="17"/>
  <c r="Y566" i="17"/>
  <c r="Y760" i="17"/>
  <c r="Y925" i="17"/>
  <c r="Y869" i="17"/>
  <c r="Y1306" i="17"/>
  <c r="AF532" i="17"/>
  <c r="Y4122" i="17"/>
  <c r="AF6568" i="17"/>
  <c r="AF3238" i="17"/>
  <c r="AF4230" i="17"/>
  <c r="Y2909" i="17"/>
  <c r="AF4763" i="17"/>
  <c r="Y3328" i="17"/>
  <c r="Y6599" i="17"/>
  <c r="Y5516" i="17"/>
  <c r="Y5154" i="17"/>
  <c r="AF4622" i="17"/>
  <c r="AF854" i="17"/>
  <c r="AF1792" i="17"/>
  <c r="Y4236" i="17"/>
  <c r="Y2980" i="17"/>
  <c r="Y2816" i="17"/>
  <c r="Y5072" i="17"/>
  <c r="Y2005" i="17"/>
  <c r="Y2689" i="17"/>
  <c r="AF4866" i="17"/>
  <c r="AF2230" i="17"/>
  <c r="Y1035" i="17"/>
  <c r="AF3296" i="17"/>
  <c r="AF3692" i="17"/>
  <c r="Y3320" i="17"/>
  <c r="AF786" i="17"/>
  <c r="Y1095" i="17"/>
  <c r="Y1131" i="17"/>
  <c r="Y310" i="17"/>
  <c r="AF1399" i="17"/>
  <c r="AF80" i="17"/>
  <c r="Y252" i="17"/>
  <c r="Y857" i="17"/>
  <c r="AF834" i="17"/>
  <c r="Y5332" i="17"/>
  <c r="Y3731" i="17"/>
  <c r="AF3452" i="17"/>
  <c r="AF4458" i="17"/>
  <c r="AF445" i="17"/>
  <c r="AF3170" i="17"/>
  <c r="Y2312" i="17"/>
  <c r="Y2163" i="17"/>
  <c r="AF3060" i="17"/>
  <c r="Y4622" i="17"/>
  <c r="AF926" i="17"/>
  <c r="Y3923" i="17"/>
  <c r="AF3695" i="17"/>
  <c r="Y1441" i="17"/>
  <c r="AF2147" i="17"/>
  <c r="Y2147" i="17"/>
  <c r="AF3520" i="17"/>
  <c r="AF1121" i="17"/>
  <c r="AF2179" i="17"/>
  <c r="Y1855" i="17"/>
  <c r="Y3138" i="17"/>
  <c r="Y1134" i="17"/>
  <c r="Y183" i="17"/>
  <c r="Y1388" i="17"/>
  <c r="AF1271" i="17"/>
  <c r="AF34" i="17"/>
  <c r="B17" i="26"/>
  <c r="B21" i="26"/>
  <c r="F16" i="26"/>
  <c r="H16" i="26" s="1"/>
  <c r="C247" i="26"/>
  <c r="G242" i="26"/>
  <c r="B29" i="26"/>
  <c r="F24" i="26"/>
  <c r="F20" i="26"/>
  <c r="B25" i="26"/>
  <c r="K19" i="26"/>
  <c r="D24" i="26"/>
  <c r="C248" i="26"/>
  <c r="G243" i="26"/>
  <c r="C251" i="26"/>
  <c r="G246" i="26"/>
  <c r="V16" i="26"/>
  <c r="U17" i="26"/>
  <c r="C250" i="26"/>
  <c r="G245" i="26"/>
  <c r="I47" i="16"/>
  <c r="J46" i="16"/>
  <c r="I46" i="16"/>
  <c r="Y7536" i="17"/>
  <c r="AF7535" i="17"/>
  <c r="Y5155" i="17"/>
  <c r="AF5154" i="17"/>
  <c r="W15" i="17"/>
  <c r="X23" i="17"/>
  <c r="AA23" i="17" s="1"/>
  <c r="Y174" i="17"/>
  <c r="BI41" i="17"/>
  <c r="BJ41" i="17" s="1"/>
  <c r="AF20" i="17"/>
  <c r="Y5540" i="17"/>
  <c r="AF5539" i="17"/>
  <c r="Y136" i="17"/>
  <c r="AF135" i="17"/>
  <c r="AF173" i="17"/>
  <c r="Y4060" i="17"/>
  <c r="AF4059" i="17"/>
  <c r="Y3775" i="17"/>
  <c r="AF3774" i="17"/>
  <c r="Y5340" i="17"/>
  <c r="AF5339" i="17"/>
  <c r="Y6600" i="17"/>
  <c r="AF6599" i="17"/>
  <c r="AF3386" i="17"/>
  <c r="Y3387" i="17"/>
  <c r="AF5701" i="17"/>
  <c r="Y5702" i="17"/>
  <c r="AF4583" i="17"/>
  <c r="Y4584" i="17"/>
  <c r="Y5737" i="17"/>
  <c r="AF5736" i="17"/>
  <c r="Y3389" i="17"/>
  <c r="AF3388" i="17"/>
  <c r="AF2994" i="17"/>
  <c r="Y2995" i="17"/>
  <c r="Y4579" i="17"/>
  <c r="AF4578" i="17"/>
  <c r="AF1091" i="17"/>
  <c r="Y1092" i="17"/>
  <c r="AF4138" i="17"/>
  <c r="Y4139" i="17"/>
  <c r="Y4453" i="17"/>
  <c r="AF4452" i="17"/>
  <c r="Y2806" i="17"/>
  <c r="AF2805" i="17"/>
  <c r="Y170" i="17"/>
  <c r="AF169" i="17"/>
  <c r="Y2037" i="17"/>
  <c r="AF2036" i="17"/>
  <c r="Y5882" i="17"/>
  <c r="AF5881" i="17"/>
  <c r="AF2744" i="17"/>
  <c r="Y2745" i="17"/>
  <c r="AF4962" i="17"/>
  <c r="Y4963" i="17"/>
  <c r="Y3574" i="17"/>
  <c r="AF3573" i="17"/>
  <c r="AF2626" i="17"/>
  <c r="Y2627" i="17"/>
  <c r="Y1386" i="17"/>
  <c r="AF1385" i="17"/>
  <c r="AF3816" i="17"/>
  <c r="Y3817" i="17"/>
  <c r="Y7195" i="17"/>
  <c r="AF7194" i="17"/>
  <c r="AF37" i="17"/>
  <c r="Y38" i="17"/>
  <c r="Y6776" i="17"/>
  <c r="AF6775" i="17"/>
  <c r="Y7233" i="17"/>
  <c r="AF7232" i="17"/>
  <c r="AF3023" i="17"/>
  <c r="Y3024" i="17"/>
  <c r="Y44" i="17"/>
  <c r="AF43" i="17"/>
  <c r="Y5268" i="17"/>
  <c r="AF5267" i="17"/>
  <c r="Y2399" i="17"/>
  <c r="AF2398" i="17"/>
  <c r="Y6944" i="17"/>
  <c r="AF6943" i="17"/>
  <c r="Y4255" i="17"/>
  <c r="AF4254" i="17"/>
  <c r="Y6907" i="17"/>
  <c r="AF6906" i="17"/>
  <c r="Y7234" i="17"/>
  <c r="AF7233" i="17"/>
  <c r="Y3390" i="17"/>
  <c r="AF3389" i="17"/>
  <c r="AF497" i="17"/>
  <c r="Y498" i="17"/>
  <c r="Y319" i="17"/>
  <c r="AF318" i="17"/>
  <c r="Y7614" i="17"/>
  <c r="AF7613" i="17"/>
  <c r="Y6879" i="17"/>
  <c r="AF6878" i="17"/>
  <c r="Y2141" i="17"/>
  <c r="AF2140" i="17"/>
  <c r="Y1288" i="17"/>
  <c r="AF1287" i="17"/>
  <c r="AF487" i="17"/>
  <c r="Y488" i="17"/>
  <c r="Y6003" i="17"/>
  <c r="AF6002" i="17"/>
  <c r="AF2369" i="17"/>
  <c r="Y2370" i="17"/>
  <c r="AF1935" i="17"/>
  <c r="Y1936" i="17"/>
  <c r="Y6294" i="17"/>
  <c r="AF6293" i="17"/>
  <c r="Y5396" i="17"/>
  <c r="AF5395" i="17"/>
  <c r="Y4644" i="17"/>
  <c r="AF4643" i="17"/>
  <c r="Y7390" i="17"/>
  <c r="AF7389" i="17"/>
  <c r="Y2733" i="17"/>
  <c r="AF2732" i="17"/>
  <c r="Y4451" i="17"/>
  <c r="AF4450" i="17"/>
  <c r="AF2930" i="17"/>
  <c r="Y2931" i="17"/>
  <c r="Y4010" i="17"/>
  <c r="AF4009" i="17"/>
  <c r="Y3266" i="17"/>
  <c r="AF3265" i="17"/>
  <c r="Y4818" i="17"/>
  <c r="AF4817" i="17"/>
  <c r="AF5606" i="17"/>
  <c r="Y5607" i="17"/>
  <c r="Y7530" i="17"/>
  <c r="AF7529" i="17"/>
  <c r="AF845" i="17"/>
  <c r="Y846" i="17"/>
  <c r="Y171" i="17"/>
  <c r="AF170" i="17"/>
  <c r="AF6652" i="17"/>
  <c r="Y6653" i="17"/>
  <c r="AF6191" i="17"/>
  <c r="Y6192" i="17"/>
  <c r="Y7529" i="17"/>
  <c r="AF7528" i="17"/>
  <c r="Y7518" i="17"/>
  <c r="AF7517" i="17"/>
  <c r="Y837" i="17"/>
  <c r="AF836" i="17"/>
  <c r="Y5046" i="17"/>
  <c r="AF5045" i="17"/>
  <c r="Y3720" i="17"/>
  <c r="AF3719" i="17"/>
  <c r="Y341" i="17"/>
  <c r="AF340" i="17"/>
  <c r="Y1772" i="17"/>
  <c r="AF1771" i="17"/>
  <c r="Y5506" i="17"/>
  <c r="AF5505" i="17"/>
  <c r="Y6468" i="17"/>
  <c r="AF6467" i="17"/>
  <c r="Y5789" i="17"/>
  <c r="AF5788" i="17"/>
  <c r="Y4825" i="17"/>
  <c r="AF4824" i="17"/>
  <c r="Y7407" i="17"/>
  <c r="AF7406" i="17"/>
  <c r="Y5790" i="17"/>
  <c r="AF5789" i="17"/>
  <c r="AF4628" i="17"/>
  <c r="Y4629" i="17"/>
  <c r="AF2489" i="17"/>
  <c r="Y2490" i="17"/>
  <c r="Y6739" i="17"/>
  <c r="AF6738" i="17"/>
  <c r="AF3720" i="17"/>
  <c r="Y3721" i="17"/>
  <c r="Y3541" i="17"/>
  <c r="AF3540" i="17"/>
  <c r="Y1484" i="17"/>
  <c r="AF1483" i="17"/>
  <c r="Y5376" i="17"/>
  <c r="AF5375" i="17"/>
  <c r="AF2928" i="17"/>
  <c r="Y2929" i="17"/>
  <c r="Y3456" i="17"/>
  <c r="AF3455" i="17"/>
  <c r="Y4216" i="17"/>
  <c r="AF4215" i="17"/>
  <c r="AF4577" i="17"/>
  <c r="Y4578" i="17"/>
  <c r="Y6916" i="17"/>
  <c r="AF6915" i="17"/>
  <c r="AF4782" i="17"/>
  <c r="Y4783" i="17"/>
  <c r="AF2317" i="17"/>
  <c r="Y2318" i="17"/>
  <c r="Y1696" i="17"/>
  <c r="AF1695" i="17"/>
  <c r="Y5401" i="17"/>
  <c r="AF5400" i="17"/>
  <c r="Y972" i="17"/>
  <c r="AF971" i="17"/>
  <c r="Y832" i="17"/>
  <c r="AF831" i="17"/>
  <c r="AF1882" i="17"/>
  <c r="Y1883" i="17"/>
  <c r="AF841" i="17"/>
  <c r="Y842" i="17"/>
  <c r="AF616" i="17"/>
  <c r="Y617" i="17"/>
  <c r="AF5446" i="17"/>
  <c r="Y5447" i="17"/>
  <c r="Y6451" i="17"/>
  <c r="AF6450" i="17"/>
  <c r="AF35" i="17"/>
  <c r="Y36" i="17"/>
  <c r="Y1789" i="17"/>
  <c r="AF1788" i="17"/>
  <c r="Y5442" i="17"/>
  <c r="AF5441" i="17"/>
  <c r="Y7110" i="17"/>
  <c r="AF7109" i="17"/>
  <c r="Y333" i="17"/>
  <c r="AF332" i="17"/>
  <c r="Y936" i="17"/>
  <c r="AF935" i="17"/>
  <c r="Y1683" i="17"/>
  <c r="AF1682" i="17"/>
  <c r="Y42" i="17"/>
  <c r="AF41" i="17"/>
  <c r="Y6174" i="17"/>
  <c r="AF6173" i="17"/>
  <c r="Y834" i="17"/>
  <c r="AF833" i="17"/>
  <c r="Y1611" i="17"/>
  <c r="AF1610" i="17"/>
  <c r="Y7391" i="17"/>
  <c r="AF7390" i="17"/>
  <c r="Y6197" i="17"/>
  <c r="AF6196" i="17"/>
  <c r="Y5441" i="17"/>
  <c r="AF5440" i="17"/>
  <c r="Y2916" i="17"/>
  <c r="AF2915" i="17"/>
  <c r="Y5300" i="17"/>
  <c r="AF5299" i="17"/>
  <c r="Y6461" i="17"/>
  <c r="AF6460" i="17"/>
  <c r="Y6774" i="17"/>
  <c r="AF6773" i="17"/>
  <c r="Y5397" i="17"/>
  <c r="AF5396" i="17"/>
  <c r="Y7511" i="17"/>
  <c r="AF7510" i="17"/>
  <c r="AF2285" i="17"/>
  <c r="Y2286" i="17"/>
  <c r="Y5539" i="17"/>
  <c r="AF5538" i="17"/>
  <c r="AF6697" i="17"/>
  <c r="Y6698" i="17"/>
  <c r="Y2516" i="17"/>
  <c r="AF2515" i="17"/>
  <c r="AF22" i="17"/>
  <c r="Y23" i="17"/>
  <c r="Y6542" i="17"/>
  <c r="AF6541" i="17"/>
  <c r="AF4371" i="17"/>
  <c r="Y4372" i="17"/>
  <c r="AF6297" i="17"/>
  <c r="Y6298" i="17"/>
  <c r="AF36" i="17"/>
  <c r="Y37" i="17"/>
  <c r="Y6023" i="17"/>
  <c r="AF6022" i="17"/>
  <c r="Y4138" i="17"/>
  <c r="AF4137" i="17"/>
  <c r="Y25" i="17"/>
  <c r="AF24" i="17"/>
  <c r="Y833" i="17"/>
  <c r="AF832" i="17"/>
  <c r="Y843" i="17"/>
  <c r="AF842" i="17"/>
  <c r="Y5676" i="17"/>
  <c r="AF5675" i="17"/>
  <c r="Y858" i="17"/>
  <c r="AF857" i="17"/>
  <c r="Y256" i="17"/>
  <c r="AF255" i="17"/>
  <c r="AF5577" i="17"/>
  <c r="Y5578" i="17"/>
  <c r="Y5454" i="17"/>
  <c r="AF5453" i="17"/>
  <c r="AF3402" i="17"/>
  <c r="Y3403" i="17"/>
  <c r="Y6605" i="17"/>
  <c r="AF6604" i="17"/>
  <c r="Y2000" i="17"/>
  <c r="AF1999" i="17"/>
  <c r="AF7162" i="17"/>
  <c r="Y7163" i="17"/>
  <c r="Y6591" i="17"/>
  <c r="AF6590" i="17"/>
  <c r="Y2134" i="17"/>
  <c r="AF2133" i="17"/>
  <c r="AF335" i="17"/>
  <c r="Y336" i="17"/>
  <c r="Y4763" i="17"/>
  <c r="AF4762" i="17"/>
  <c r="AF5529" i="17"/>
  <c r="Y5530" i="17"/>
  <c r="Y4894" i="17"/>
  <c r="AF4893" i="17"/>
  <c r="Y4895" i="17"/>
  <c r="AF4894" i="17"/>
  <c r="Y7162" i="17"/>
  <c r="AF7161" i="17"/>
  <c r="Y2744" i="17"/>
  <c r="AF2743" i="17"/>
  <c r="Y2340" i="17"/>
  <c r="AF2339" i="17"/>
  <c r="AF1847" i="17"/>
  <c r="Y1848" i="17"/>
  <c r="Y2758" i="17"/>
  <c r="AF2757" i="17"/>
  <c r="Y5857" i="17"/>
  <c r="AF5856" i="17"/>
  <c r="Y7562" i="17"/>
  <c r="AF7561" i="17"/>
  <c r="AF6226" i="17"/>
  <c r="Y6227" i="17"/>
  <c r="Y3451" i="17"/>
  <c r="AF3450" i="17"/>
  <c r="AF2013" i="17"/>
  <c r="Y2014" i="17"/>
  <c r="AF5008" i="17"/>
  <c r="Y5009" i="17"/>
  <c r="Y2734" i="17"/>
  <c r="AF2733" i="17"/>
  <c r="Y2319" i="17"/>
  <c r="AF2318" i="17"/>
  <c r="Y6933" i="17"/>
  <c r="AF6932" i="17"/>
  <c r="Y2314" i="17"/>
  <c r="AF2313" i="17"/>
  <c r="AF5991" i="17"/>
  <c r="Y5992" i="17"/>
  <c r="AF5044" i="17"/>
  <c r="Y5045" i="17"/>
  <c r="Y6884" i="17"/>
  <c r="AF6883" i="17"/>
  <c r="Y347" i="17"/>
  <c r="AF346" i="17"/>
  <c r="Y7434" i="17"/>
  <c r="AF7433" i="17"/>
  <c r="Y7420" i="17"/>
  <c r="AF7419" i="17"/>
  <c r="Y7387" i="17"/>
  <c r="AF7386" i="17"/>
  <c r="Y2548" i="17"/>
  <c r="AF2547" i="17"/>
  <c r="AF2791" i="17"/>
  <c r="Y2792" i="17"/>
  <c r="Y6480" i="17"/>
  <c r="AF6479" i="17"/>
  <c r="Y2652" i="17"/>
  <c r="AF2651" i="17"/>
  <c r="Y4551" i="17"/>
  <c r="AF4550" i="17"/>
  <c r="Y1404" i="17"/>
  <c r="AF1403" i="17"/>
  <c r="Y6966" i="17"/>
  <c r="AF6965" i="17"/>
  <c r="Y2154" i="17"/>
  <c r="AF2153" i="17"/>
  <c r="Y3388" i="17"/>
  <c r="AF3387" i="17"/>
  <c r="Y829" i="17"/>
  <c r="AF828" i="17"/>
  <c r="Y6302" i="17"/>
  <c r="AF6301" i="17"/>
  <c r="AF6914" i="17"/>
  <c r="Y6915" i="17"/>
  <c r="Y328" i="17"/>
  <c r="AF327" i="17"/>
  <c r="Y2304" i="17"/>
  <c r="AF2303" i="17"/>
  <c r="Y3954" i="17"/>
  <c r="AF3953" i="17"/>
  <c r="Y7388" i="17"/>
  <c r="AF7387" i="17"/>
  <c r="Y5999" i="17"/>
  <c r="AF5998" i="17"/>
  <c r="Y3694" i="17"/>
  <c r="AF3693" i="17"/>
  <c r="Y1249" i="17"/>
  <c r="AF1248" i="17"/>
  <c r="Y548" i="17"/>
  <c r="AF547" i="17"/>
  <c r="Y2322" i="17"/>
  <c r="AF2321" i="17"/>
  <c r="Y3413" i="17"/>
  <c r="AF3412" i="17"/>
  <c r="AF2001" i="17"/>
  <c r="Y2002" i="17"/>
  <c r="Y2077" i="17"/>
  <c r="AF2076" i="17"/>
  <c r="Y1788" i="17"/>
  <c r="AF1787" i="17"/>
  <c r="Y2599" i="17"/>
  <c r="AF2598" i="17"/>
  <c r="Y5895" i="17"/>
  <c r="AF5894" i="17"/>
  <c r="Y3310" i="17"/>
  <c r="AF3309" i="17"/>
  <c r="Y6467" i="17"/>
  <c r="AF6466" i="17"/>
  <c r="Y1457" i="17"/>
  <c r="AF1456" i="17"/>
  <c r="Y5684" i="17"/>
  <c r="AF5683" i="17"/>
  <c r="AF4127" i="17"/>
  <c r="Y4128" i="17"/>
  <c r="Y3547" i="17"/>
  <c r="AF3546" i="17"/>
  <c r="Y3237" i="17"/>
  <c r="AF3236" i="17"/>
  <c r="Y4926" i="17"/>
  <c r="AF4925" i="17"/>
  <c r="AF6651" i="17"/>
  <c r="Y6652" i="17"/>
  <c r="AF6353" i="17"/>
  <c r="Y6354" i="17"/>
  <c r="Y43" i="17"/>
  <c r="AF42" i="17"/>
  <c r="AF7048" i="17"/>
  <c r="Y7049" i="17"/>
  <c r="Y774" i="17"/>
  <c r="AF773" i="17"/>
  <c r="Y4817" i="17"/>
  <c r="AF4816" i="17"/>
  <c r="Y6602" i="17"/>
  <c r="AF6601" i="17"/>
  <c r="AF7530" i="17"/>
  <c r="Y7531" i="17"/>
  <c r="AF6615" i="17"/>
  <c r="Y6616" i="17"/>
  <c r="AF3235" i="17"/>
  <c r="Y3236" i="17"/>
  <c r="AF6112" i="17"/>
  <c r="Y6113" i="17"/>
  <c r="AF2570" i="17"/>
  <c r="Y2571" i="17"/>
  <c r="Y3106" i="17"/>
  <c r="AF3105" i="17"/>
  <c r="Y376" i="17"/>
  <c r="AF375" i="17"/>
  <c r="Y3789" i="17"/>
  <c r="AF3788" i="17"/>
  <c r="AF4145" i="17"/>
  <c r="Y4146" i="17"/>
  <c r="Y7586" i="17"/>
  <c r="AF7585" i="17"/>
  <c r="Y781" i="17"/>
  <c r="AF780" i="17"/>
  <c r="Y378" i="17"/>
  <c r="AF377" i="17"/>
  <c r="Y1743" i="17"/>
  <c r="AF1742" i="17"/>
  <c r="AF7260" i="17"/>
  <c r="Y7261" i="17"/>
  <c r="AF1263" i="17"/>
  <c r="Y1264" i="17"/>
  <c r="Y5010" i="17"/>
  <c r="AF5009" i="17"/>
  <c r="AF479" i="17"/>
  <c r="Y480" i="17"/>
  <c r="Y1026" i="17"/>
  <c r="AF1025" i="17"/>
  <c r="Y920" i="17"/>
  <c r="AF919" i="17"/>
  <c r="Y326" i="17"/>
  <c r="AF325" i="17"/>
  <c r="Y6218" i="17"/>
  <c r="AF6217" i="17"/>
  <c r="Y4505" i="17"/>
  <c r="AF4504" i="17"/>
  <c r="Y3391" i="17"/>
  <c r="AF3390" i="17"/>
  <c r="Y5885" i="17"/>
  <c r="AF5884" i="17"/>
  <c r="Y6454" i="17"/>
  <c r="AF6453" i="17"/>
  <c r="AF3891" i="17"/>
  <c r="Y3892" i="17"/>
  <c r="Y257" i="17"/>
  <c r="AF256" i="17"/>
  <c r="Y3422" i="17"/>
  <c r="AF3421" i="17"/>
  <c r="Y2544" i="17"/>
  <c r="AF2543" i="17"/>
  <c r="AF3073" i="17"/>
  <c r="Y3074" i="17"/>
  <c r="Y4014" i="17"/>
  <c r="AF4013" i="17"/>
  <c r="Y4979" i="17"/>
  <c r="AF4978" i="17"/>
  <c r="Y260" i="17"/>
  <c r="AF259" i="17"/>
  <c r="Y3515" i="17"/>
  <c r="AF3514" i="17"/>
  <c r="Y2780" i="17"/>
  <c r="AF2779" i="17"/>
  <c r="Y4076" i="17"/>
  <c r="AF4075" i="17"/>
  <c r="Y2043" i="17"/>
  <c r="AF2042" i="17"/>
  <c r="AF1255" i="17"/>
  <c r="Y1256" i="17"/>
  <c r="AF2235" i="17"/>
  <c r="Y2236" i="17"/>
  <c r="Y1818" i="17"/>
  <c r="AF1817" i="17"/>
  <c r="AF1791" i="17"/>
  <c r="Y1792" i="17"/>
  <c r="Y3446" i="17"/>
  <c r="AF3445" i="17"/>
  <c r="Y1568" i="17"/>
  <c r="AF1567" i="17"/>
  <c r="Y160" i="17"/>
  <c r="AF159" i="17"/>
  <c r="Y263" i="17"/>
  <c r="AF262" i="17"/>
  <c r="Y4002" i="17"/>
  <c r="AF4001" i="17"/>
  <c r="Y6649" i="17"/>
  <c r="AF6648" i="17"/>
  <c r="AF519" i="17"/>
  <c r="Y520" i="17"/>
  <c r="Y458" i="17"/>
  <c r="AF457" i="17"/>
  <c r="Y7389" i="17"/>
  <c r="AF7388" i="17"/>
  <c r="Y5720" i="17"/>
  <c r="AF5719" i="17"/>
  <c r="Y6905" i="17"/>
  <c r="AF6904" i="17"/>
  <c r="AF3697" i="17"/>
  <c r="Y3698" i="17"/>
  <c r="Y802" i="17"/>
  <c r="AF801" i="17"/>
  <c r="Y3842" i="17"/>
  <c r="AF3841" i="17"/>
  <c r="Y7085" i="17"/>
  <c r="AF7084" i="17"/>
  <c r="Y7585" i="17"/>
  <c r="AF7584" i="17"/>
  <c r="AF6272" i="17"/>
  <c r="Y6273" i="17"/>
  <c r="Y4233" i="17"/>
  <c r="AF4232" i="17"/>
  <c r="AF5535" i="17"/>
  <c r="Y5536" i="17"/>
  <c r="AF1939" i="17"/>
  <c r="Y1940" i="17"/>
  <c r="Y5365" i="17"/>
  <c r="AF5364" i="17"/>
  <c r="Y1682" i="17"/>
  <c r="AF1681" i="17"/>
  <c r="Y3681" i="17"/>
  <c r="AF3680" i="17"/>
  <c r="Y804" i="17"/>
  <c r="AF803" i="17"/>
  <c r="Y3452" i="17"/>
  <c r="AF3451" i="17"/>
  <c r="AF5176" i="17"/>
  <c r="Y5177" i="17"/>
  <c r="AF5656" i="17"/>
  <c r="Y5657" i="17"/>
  <c r="AF4005" i="17"/>
  <c r="Y4006" i="17"/>
  <c r="Y3551" i="17"/>
  <c r="AF3550" i="17"/>
  <c r="AF3930" i="17"/>
  <c r="Y3931" i="17"/>
  <c r="Y2019" i="17"/>
  <c r="AF2018" i="17"/>
  <c r="Y4248" i="17"/>
  <c r="AF4247" i="17"/>
  <c r="AF6930" i="17"/>
  <c r="Y6931" i="17"/>
  <c r="Y644" i="17"/>
  <c r="AF643" i="17"/>
  <c r="Y6379" i="17"/>
  <c r="AF6378" i="17"/>
  <c r="Y4012" i="17"/>
  <c r="AF4011" i="17"/>
  <c r="Y4258" i="17"/>
  <c r="AF4257" i="17"/>
  <c r="AF1438" i="17"/>
  <c r="Y1439" i="17"/>
  <c r="AF4498" i="17"/>
  <c r="Y4499" i="17"/>
  <c r="Y780" i="17"/>
  <c r="AF779" i="17"/>
  <c r="Y3514" i="17"/>
  <c r="AF3513" i="17"/>
  <c r="Y3986" i="17"/>
  <c r="AF3985" i="17"/>
  <c r="Y2881" i="17"/>
  <c r="AF2880" i="17"/>
  <c r="AF6790" i="17"/>
  <c r="Y6791" i="17"/>
  <c r="Y2759" i="17"/>
  <c r="AF2758" i="17"/>
  <c r="Y2140" i="17"/>
  <c r="AF2139" i="17"/>
  <c r="AF6607" i="17"/>
  <c r="Y6608" i="17"/>
  <c r="Y5117" i="17"/>
  <c r="AF5116" i="17"/>
  <c r="AF6757" i="17"/>
  <c r="Y6758" i="17"/>
  <c r="Y22" i="17"/>
  <c r="AF21" i="17"/>
  <c r="Y2557" i="17"/>
  <c r="AF2556" i="17"/>
  <c r="Y5261" i="17"/>
  <c r="AF5260" i="17"/>
  <c r="Y1398" i="17"/>
  <c r="AF1397" i="17"/>
  <c r="Y1742" i="17"/>
  <c r="AF1741" i="17"/>
  <c r="Y6594" i="17"/>
  <c r="AF6593" i="17"/>
  <c r="AF7373" i="17"/>
  <c r="Y7374" i="17"/>
  <c r="Y6149" i="17"/>
  <c r="AF6148" i="17"/>
  <c r="Y3871" i="17"/>
  <c r="AF3870" i="17"/>
  <c r="Y2763" i="17"/>
  <c r="AF2762" i="17"/>
  <c r="Y77" i="17"/>
  <c r="AF76" i="17"/>
  <c r="Y940" i="17"/>
  <c r="AF939" i="17"/>
  <c r="AF1092" i="17"/>
  <c r="Y1093" i="17"/>
  <c r="AF3277" i="17"/>
  <c r="Y3278" i="17"/>
  <c r="Y6654" i="17"/>
  <c r="AF6653" i="17"/>
  <c r="Y7249" i="17"/>
  <c r="AF7248" i="17"/>
  <c r="Y7403" i="17"/>
  <c r="AF7402" i="17"/>
  <c r="Y2727" i="17"/>
  <c r="AF2726" i="17"/>
  <c r="Y4640" i="17"/>
  <c r="AF4639" i="17"/>
  <c r="Y4127" i="17"/>
  <c r="AF4126" i="17"/>
  <c r="Y2059" i="17"/>
  <c r="AF2058" i="17"/>
  <c r="Y6196" i="17"/>
  <c r="AF6195" i="17"/>
  <c r="Y5541" i="17"/>
  <c r="AF5540" i="17"/>
  <c r="AF7103" i="17"/>
  <c r="Y7104" i="17"/>
  <c r="Y5230" i="17"/>
  <c r="AF5229" i="17"/>
  <c r="Y1704" i="17"/>
  <c r="AF1703" i="17"/>
  <c r="Y6556" i="17"/>
  <c r="AF6555" i="17"/>
  <c r="Y2456" i="17"/>
  <c r="AF2455" i="17"/>
  <c r="Y4218" i="17"/>
  <c r="AF4217" i="17"/>
  <c r="Y4269" i="17"/>
  <c r="AF4268" i="17"/>
  <c r="Y6798" i="17"/>
  <c r="AF6797" i="17"/>
  <c r="Y2791" i="17"/>
  <c r="AF2790" i="17"/>
  <c r="Y3845" i="17"/>
  <c r="AF3844" i="17"/>
  <c r="Y7624" i="17"/>
  <c r="AF7623" i="17"/>
  <c r="Y4728" i="17"/>
  <c r="AF4727" i="17"/>
  <c r="AF339" i="17"/>
  <c r="Y340" i="17"/>
  <c r="AF4927" i="17"/>
  <c r="Y4928" i="17"/>
  <c r="Y2266" i="17"/>
  <c r="AF2265" i="17"/>
  <c r="Y5537" i="17"/>
  <c r="AF5536" i="17"/>
  <c r="Y4540" i="17"/>
  <c r="AF4539" i="17"/>
  <c r="AF3223" i="17"/>
  <c r="Y3224" i="17"/>
  <c r="Y6295" i="17"/>
  <c r="AF6294" i="17"/>
  <c r="Y2637" i="17"/>
  <c r="AF2636" i="17"/>
  <c r="AF1561" i="17"/>
  <c r="Y1562" i="17"/>
  <c r="Y4777" i="17"/>
  <c r="AF4776" i="17"/>
  <c r="Y6171" i="17"/>
  <c r="AF6170" i="17"/>
  <c r="Y5853" i="17"/>
  <c r="AF5852" i="17"/>
  <c r="Y3309" i="17"/>
  <c r="AF3308" i="17"/>
  <c r="Y4806" i="17"/>
  <c r="AF4805" i="17"/>
  <c r="Y1553" i="17"/>
  <c r="AF1552" i="17"/>
  <c r="AF2625" i="17"/>
  <c r="Y2626" i="17"/>
  <c r="Y680" i="17"/>
  <c r="AF679" i="17"/>
  <c r="AF3423" i="17"/>
  <c r="Y3424" i="17"/>
  <c r="AF5051" i="17"/>
  <c r="Y5052" i="17"/>
  <c r="AF4915" i="17"/>
  <c r="Y4916" i="17"/>
  <c r="Y4167" i="17"/>
  <c r="AF4166" i="17"/>
  <c r="Y5942" i="17"/>
  <c r="AF5941" i="17"/>
  <c r="Y3018" i="17"/>
  <c r="AF3017" i="17"/>
  <c r="Y7015" i="17"/>
  <c r="AF7014" i="17"/>
  <c r="Y4927" i="17"/>
  <c r="AF4926" i="17"/>
  <c r="AF3248" i="17"/>
  <c r="Y3249" i="17"/>
  <c r="Y803" i="17"/>
  <c r="AF802" i="17"/>
  <c r="Y4495" i="17"/>
  <c r="AF4494" i="17"/>
  <c r="Y7361" i="17"/>
  <c r="AF7360" i="17"/>
  <c r="Y1526" i="17"/>
  <c r="AF1525" i="17"/>
  <c r="AF6954" i="17"/>
  <c r="Y6955" i="17"/>
  <c r="Y3139" i="17"/>
  <c r="AF3138" i="17"/>
  <c r="Y646" i="17"/>
  <c r="AF645" i="17"/>
  <c r="Y6610" i="17"/>
  <c r="AF6609" i="17"/>
  <c r="Y4721" i="17"/>
  <c r="AF4720" i="17"/>
  <c r="Y3441" i="17"/>
  <c r="AF3440" i="17"/>
  <c r="Y7357" i="17"/>
  <c r="AF7356" i="17"/>
  <c r="Y5212" i="17"/>
  <c r="AF5211" i="17"/>
  <c r="Y4478" i="17"/>
  <c r="AF4477" i="17"/>
  <c r="Y2760" i="17"/>
  <c r="AF2759" i="17"/>
  <c r="Y4444" i="17"/>
  <c r="AF4443" i="17"/>
  <c r="Y164" i="17"/>
  <c r="AF163" i="17"/>
  <c r="Y2176" i="17"/>
  <c r="AF2175" i="17"/>
  <c r="Y4278" i="17"/>
  <c r="AF4277" i="17"/>
  <c r="Y6821" i="17"/>
  <c r="AF6820" i="17"/>
  <c r="Y6147" i="17"/>
  <c r="AF6146" i="17"/>
  <c r="Y3837" i="17"/>
  <c r="AF3836" i="17"/>
  <c r="Y3947" i="17"/>
  <c r="AF3946" i="17"/>
  <c r="Y3382" i="17"/>
  <c r="AF3381" i="17"/>
  <c r="Y6868" i="17"/>
  <c r="AF6867" i="17"/>
  <c r="Y4961" i="17"/>
  <c r="AF4960" i="17"/>
  <c r="Y1819" i="17"/>
  <c r="AF1818" i="17"/>
  <c r="Y1932" i="17"/>
  <c r="AF1931" i="17"/>
  <c r="Y1560" i="17"/>
  <c r="AF1559" i="17"/>
  <c r="Y928" i="17"/>
  <c r="AF927" i="17"/>
  <c r="Y2945" i="17"/>
  <c r="AF2944" i="17"/>
  <c r="Y6577" i="17"/>
  <c r="AF6576" i="17"/>
  <c r="Y974" i="17"/>
  <c r="AF973" i="17"/>
  <c r="Y1458" i="17"/>
  <c r="AF1457" i="17"/>
  <c r="Y6448" i="17"/>
  <c r="AF6447" i="17"/>
  <c r="Y181" i="17"/>
  <c r="AF180" i="17"/>
  <c r="Y7068" i="17"/>
  <c r="AF7067" i="17"/>
  <c r="Y5116" i="17"/>
  <c r="AF5115" i="17"/>
  <c r="Y5928" i="17"/>
  <c r="AF5927" i="17"/>
  <c r="Y697" i="17"/>
  <c r="AF696" i="17"/>
  <c r="AF330" i="17"/>
  <c r="Y331" i="17"/>
  <c r="Y4681" i="17"/>
  <c r="AF4680" i="17"/>
  <c r="AF6577" i="17"/>
  <c r="Y6578" i="17"/>
  <c r="Y2296" i="17"/>
  <c r="AF2295" i="17"/>
  <c r="Y5239" i="17"/>
  <c r="AF5238" i="17"/>
  <c r="Y5685" i="17"/>
  <c r="AF5684" i="17"/>
  <c r="AF3986" i="17"/>
  <c r="Y3987" i="17"/>
  <c r="Y2577" i="17"/>
  <c r="AF2576" i="17"/>
  <c r="Y5208" i="17"/>
  <c r="AF5207" i="17"/>
  <c r="AF315" i="17"/>
  <c r="Y316" i="17"/>
  <c r="AF2189" i="17"/>
  <c r="Y2190" i="17"/>
  <c r="AF4290" i="17"/>
  <c r="Y4291" i="17"/>
  <c r="Y3732" i="17"/>
  <c r="AF3731" i="17"/>
  <c r="Y2235" i="17"/>
  <c r="AF2234" i="17"/>
  <c r="Y5413" i="17"/>
  <c r="AF5412" i="17"/>
  <c r="Y5070" i="17"/>
  <c r="AF5069" i="17"/>
  <c r="Y6267" i="17"/>
  <c r="AF6266" i="17"/>
  <c r="Y5616" i="17"/>
  <c r="AF5615" i="17"/>
  <c r="Y6191" i="17"/>
  <c r="AF6190" i="17"/>
  <c r="Y1274" i="17"/>
  <c r="AF1273" i="17"/>
  <c r="AF6869" i="17"/>
  <c r="Y6870" i="17"/>
  <c r="Y6890" i="17"/>
  <c r="AF6889" i="17"/>
  <c r="AF6470" i="17"/>
  <c r="Y6471" i="17"/>
  <c r="AF2268" i="17"/>
  <c r="Y2269" i="17"/>
  <c r="AF6136" i="17"/>
  <c r="Y6137" i="17"/>
  <c r="AF5147" i="17"/>
  <c r="Y5148" i="17"/>
  <c r="Y3240" i="17"/>
  <c r="AF3239" i="17"/>
  <c r="Y1025" i="17"/>
  <c r="AF1024" i="17"/>
  <c r="AF6210" i="17"/>
  <c r="Y6211" i="17"/>
  <c r="Y4170" i="17"/>
  <c r="AF4169" i="17"/>
  <c r="AF2557" i="17"/>
  <c r="Y2558" i="17"/>
  <c r="Y4618" i="17"/>
  <c r="AF4617" i="17"/>
  <c r="Y3132" i="17"/>
  <c r="AF3131" i="17"/>
  <c r="Y5867" i="17"/>
  <c r="AF5866" i="17"/>
  <c r="Y2342" i="17"/>
  <c r="AF2341" i="17"/>
  <c r="Y481" i="17"/>
  <c r="AF480" i="17"/>
  <c r="Y6452" i="17"/>
  <c r="AF6451" i="17"/>
  <c r="Y3109" i="17"/>
  <c r="AF3108" i="17"/>
  <c r="Y7331" i="17"/>
  <c r="AF7330" i="17"/>
  <c r="Y4767" i="17"/>
  <c r="AF4766" i="17"/>
  <c r="Y3060" i="17"/>
  <c r="AF3059" i="17"/>
  <c r="Y6369" i="17"/>
  <c r="AF6368" i="17"/>
  <c r="Y1597" i="17"/>
  <c r="AF1596" i="17"/>
  <c r="Y4399" i="17"/>
  <c r="AF4398" i="17"/>
  <c r="AF2727" i="17"/>
  <c r="Y2728" i="17"/>
  <c r="AF264" i="17"/>
  <c r="Y265" i="17"/>
  <c r="Y969" i="17"/>
  <c r="AF968" i="17"/>
  <c r="Y2932" i="17"/>
  <c r="AF2931" i="17"/>
  <c r="Y3136" i="17"/>
  <c r="AF3135" i="17"/>
  <c r="AF1775" i="17"/>
  <c r="Y1776" i="17"/>
  <c r="Y4249" i="17"/>
  <c r="AF4248" i="17"/>
  <c r="Y5896" i="17"/>
  <c r="AF5895" i="17"/>
  <c r="Y6965" i="17"/>
  <c r="AF6964" i="17"/>
  <c r="Y1401" i="17"/>
  <c r="AF1400" i="17"/>
  <c r="Y6329" i="17"/>
  <c r="AF6328" i="17"/>
  <c r="Y2938" i="17"/>
  <c r="AF2937" i="17"/>
  <c r="Y1098" i="17"/>
  <c r="AF1097" i="17"/>
  <c r="Y176" i="17"/>
  <c r="AF175" i="17"/>
  <c r="Y5452" i="17"/>
  <c r="AF5451" i="17"/>
  <c r="Y679" i="17"/>
  <c r="AF678" i="17"/>
  <c r="Y6030" i="17"/>
  <c r="AF6029" i="17"/>
  <c r="AF2057" i="17"/>
  <c r="Y2058" i="17"/>
  <c r="Y7553" i="17"/>
  <c r="AF7552" i="17"/>
  <c r="Y2651" i="17"/>
  <c r="AF2650" i="17"/>
  <c r="Y3114" i="17"/>
  <c r="AF3113" i="17"/>
  <c r="Y6894" i="17"/>
  <c r="AF6893" i="17"/>
  <c r="Y6093" i="17"/>
  <c r="AF6092" i="17"/>
  <c r="Y7260" i="17"/>
  <c r="AF7259" i="17"/>
  <c r="Y6595" i="17"/>
  <c r="AF6594" i="17"/>
  <c r="Y7538" i="17"/>
  <c r="AF7537" i="17"/>
  <c r="Y1246" i="17"/>
  <c r="AF1245" i="17"/>
  <c r="Y5707" i="17"/>
  <c r="AF5706" i="17"/>
  <c r="Y3609" i="17"/>
  <c r="AF3608" i="17"/>
  <c r="Y6767" i="17"/>
  <c r="AF6766" i="17"/>
  <c r="Y7421" i="17"/>
  <c r="AF7420" i="17"/>
  <c r="Y1944" i="17"/>
  <c r="AF1943" i="17"/>
  <c r="Y795" i="17"/>
  <c r="AF794" i="17"/>
  <c r="Y6300" i="17"/>
  <c r="AF6299" i="17"/>
  <c r="Y6607" i="17"/>
  <c r="AF6606" i="17"/>
  <c r="Y451" i="17"/>
  <c r="AF450" i="17"/>
  <c r="Y7105" i="17"/>
  <c r="AF7104" i="17"/>
  <c r="Y1116" i="17"/>
  <c r="AF1115" i="17"/>
  <c r="Y3697" i="17"/>
  <c r="AF3696" i="17"/>
  <c r="Y3997" i="17"/>
  <c r="AF3996" i="17"/>
  <c r="Y1248" i="17"/>
  <c r="AF1247" i="17"/>
  <c r="Y2316" i="17"/>
  <c r="AF2315" i="17"/>
  <c r="Y6053" i="17"/>
  <c r="AF6052" i="17"/>
  <c r="AF4253" i="17"/>
  <c r="Y4254" i="17"/>
  <c r="Y7008" i="17"/>
  <c r="AF7007" i="17"/>
  <c r="Y1402" i="17"/>
  <c r="AF1401" i="17"/>
  <c r="Y7050" i="17"/>
  <c r="AF7049" i="17"/>
  <c r="Y1640" i="17"/>
  <c r="AF1639" i="17"/>
  <c r="AF3537" i="17"/>
  <c r="Y3538" i="17"/>
  <c r="Y4344" i="17"/>
  <c r="AF4343" i="17"/>
  <c r="AF4469" i="17"/>
  <c r="Y4470" i="17"/>
  <c r="AF6197" i="17"/>
  <c r="Y6198" i="17"/>
  <c r="Y6956" i="17"/>
  <c r="AF6955" i="17"/>
  <c r="AF4935" i="17"/>
  <c r="Y4936" i="17"/>
  <c r="Y1595" i="17"/>
  <c r="AF1594" i="17"/>
  <c r="AF5899" i="17"/>
  <c r="Y5900" i="17"/>
  <c r="Y2979" i="17"/>
  <c r="AF2978" i="17"/>
  <c r="Y7408" i="17"/>
  <c r="AF7407" i="17"/>
  <c r="Y5077" i="17"/>
  <c r="AF5076" i="17"/>
  <c r="Y6175" i="17"/>
  <c r="AF6174" i="17"/>
  <c r="Y3319" i="17"/>
  <c r="AF3318" i="17"/>
  <c r="Y3839" i="17"/>
  <c r="AF3838" i="17"/>
  <c r="Y6606" i="17"/>
  <c r="AF6605" i="17"/>
  <c r="Y1775" i="17"/>
  <c r="AF1774" i="17"/>
  <c r="Y2004" i="17"/>
  <c r="AF2003" i="17"/>
  <c r="Y5529" i="17"/>
  <c r="AF5528" i="17"/>
  <c r="Y5244" i="17"/>
  <c r="AF5243" i="17"/>
  <c r="Y7566" i="17"/>
  <c r="AF7565" i="17"/>
  <c r="Y1327" i="17"/>
  <c r="AF1326" i="17"/>
  <c r="Y5858" i="17"/>
  <c r="AF5857" i="17"/>
  <c r="Y3092" i="17"/>
  <c r="AF3091" i="17"/>
  <c r="Y3107" i="17"/>
  <c r="AF3106" i="17"/>
  <c r="Y5517" i="17"/>
  <c r="AF5516" i="17"/>
  <c r="AF548" i="17"/>
  <c r="Y549" i="17"/>
  <c r="Y5862" i="17"/>
  <c r="AF5861" i="17"/>
  <c r="Y2866" i="17"/>
  <c r="AF2865" i="17"/>
  <c r="Y5532" i="17"/>
  <c r="AF5531" i="17"/>
  <c r="Y2367" i="17"/>
  <c r="AF2366" i="17"/>
  <c r="Y1624" i="17"/>
  <c r="AF1623" i="17"/>
  <c r="Y338" i="17"/>
  <c r="AF337" i="17"/>
  <c r="Y3402" i="17"/>
  <c r="AF3401" i="17"/>
  <c r="Y3324" i="17"/>
  <c r="AF3323" i="17"/>
  <c r="Y5382" i="17"/>
  <c r="AF5381" i="17"/>
  <c r="Y1846" i="17"/>
  <c r="AF1845" i="17"/>
  <c r="Y4414" i="17"/>
  <c r="AF4413" i="17"/>
  <c r="Y4803" i="17"/>
  <c r="AF4802" i="17"/>
  <c r="Y3536" i="17"/>
  <c r="AF3535" i="17"/>
  <c r="Y637" i="17"/>
  <c r="AF636" i="17"/>
  <c r="Y5672" i="17"/>
  <c r="AF5671" i="17"/>
  <c r="Y4219" i="17"/>
  <c r="AF4218" i="17"/>
  <c r="Y2178" i="17"/>
  <c r="AF2177" i="17"/>
  <c r="Y3998" i="17"/>
  <c r="AF3997" i="17"/>
  <c r="Y329" i="17"/>
  <c r="AF328" i="17"/>
  <c r="Y7007" i="17"/>
  <c r="AF7006" i="17"/>
  <c r="Y7593" i="17"/>
  <c r="AF7592" i="17"/>
  <c r="Y2941" i="17"/>
  <c r="AF2940" i="17"/>
  <c r="Y6942" i="17"/>
  <c r="AF6941" i="17"/>
  <c r="Y6590" i="17"/>
  <c r="AF6589" i="17"/>
  <c r="Y541" i="17"/>
  <c r="AF540" i="17"/>
  <c r="Y4447" i="17"/>
  <c r="AF4446" i="17"/>
  <c r="Y6697" i="17"/>
  <c r="AF6696" i="17"/>
  <c r="Y4680" i="17"/>
  <c r="AF4679" i="17"/>
  <c r="Y3836" i="17"/>
  <c r="AF3835" i="17"/>
  <c r="Y1856" i="17"/>
  <c r="AF1855" i="17"/>
  <c r="Y4059" i="17"/>
  <c r="AF4058" i="17"/>
  <c r="Y6751" i="17"/>
  <c r="AF6750" i="17"/>
  <c r="Y3730" i="17"/>
  <c r="AF3729" i="17"/>
  <c r="Y5995" i="17"/>
  <c r="AF5994" i="17"/>
  <c r="Y5977" i="17"/>
  <c r="AF5976" i="17"/>
  <c r="Y3218" i="17"/>
  <c r="AF3217" i="17"/>
  <c r="Y2805" i="17"/>
  <c r="AF2804" i="17"/>
  <c r="Y1258" i="17"/>
  <c r="AF1257" i="17"/>
  <c r="Y2406" i="17"/>
  <c r="AF2405" i="17"/>
  <c r="Y6809" i="17"/>
  <c r="AF6808" i="17"/>
  <c r="Y2638" i="17"/>
  <c r="AF2637" i="17"/>
  <c r="Y3079" i="17"/>
  <c r="AF3078" i="17"/>
  <c r="Y6009" i="17"/>
  <c r="AF6008" i="17"/>
  <c r="Y258" i="17"/>
  <c r="AF257" i="17"/>
  <c r="Y7535" i="17"/>
  <c r="AF7534" i="17"/>
  <c r="Y80" i="17"/>
  <c r="AF79" i="17"/>
  <c r="Y2570" i="17"/>
  <c r="AF2569" i="17"/>
  <c r="Y2333" i="17"/>
  <c r="AF2332" i="17"/>
  <c r="Y6939" i="17"/>
  <c r="AF6938" i="17"/>
  <c r="Y4150" i="17"/>
  <c r="AF4149" i="17"/>
  <c r="Y3211" i="17"/>
  <c r="AF3210" i="17"/>
  <c r="Y5585" i="17"/>
  <c r="AF5584" i="17"/>
  <c r="Y1598" i="17"/>
  <c r="AF1597" i="17"/>
  <c r="Y3238" i="17"/>
  <c r="AF3237" i="17"/>
  <c r="Y4977" i="17"/>
  <c r="AF4976" i="17"/>
  <c r="Y1403" i="17"/>
  <c r="AF1402" i="17"/>
  <c r="Y461" i="17"/>
  <c r="AF460" i="17"/>
  <c r="Y83" i="17"/>
  <c r="AF82" i="17"/>
  <c r="Y1987" i="17"/>
  <c r="AF1986" i="17"/>
  <c r="Y3327" i="17"/>
  <c r="AF3326" i="17"/>
  <c r="Y6603" i="17"/>
  <c r="AF6602" i="17"/>
  <c r="Y6063" i="17"/>
  <c r="AF6062" i="17"/>
  <c r="Y5113" i="17"/>
  <c r="AF5112" i="17"/>
  <c r="Y919" i="17"/>
  <c r="AF918" i="17"/>
  <c r="Y2292" i="17"/>
  <c r="AF2291" i="17"/>
  <c r="Y3524" i="17"/>
  <c r="AF3523" i="17"/>
  <c r="Y6151" i="17"/>
  <c r="AF6150" i="17"/>
  <c r="Y5373" i="17"/>
  <c r="AF5372" i="17"/>
  <c r="Y253" i="17"/>
  <c r="AF252" i="17"/>
  <c r="Y1561" i="17"/>
  <c r="AF1560" i="17"/>
  <c r="Y952" i="17"/>
  <c r="AF951" i="17"/>
  <c r="Y1853" i="17"/>
  <c r="AF1852" i="17"/>
  <c r="Y5823" i="17"/>
  <c r="AF5822" i="17"/>
  <c r="Y5898" i="17"/>
  <c r="AF5897" i="17"/>
  <c r="Y1958" i="17"/>
  <c r="AF1957" i="17"/>
  <c r="Y4789" i="17"/>
  <c r="AF4788" i="17"/>
  <c r="Y4437" i="17"/>
  <c r="AF4436" i="17"/>
  <c r="Y251" i="17"/>
  <c r="AF250" i="17"/>
  <c r="Y4637" i="17"/>
  <c r="AF4636" i="17"/>
  <c r="Y5726" i="17"/>
  <c r="AF5725" i="17"/>
  <c r="Y540" i="17"/>
  <c r="AF539" i="17"/>
  <c r="Y639" i="17"/>
  <c r="AF638" i="17"/>
  <c r="Y2174" i="17"/>
  <c r="AF2173" i="17"/>
  <c r="Y6380" i="17"/>
  <c r="AF6379" i="17"/>
  <c r="Y7353" i="17"/>
  <c r="AF7352" i="17"/>
  <c r="Y3414" i="17"/>
  <c r="AF3413" i="17"/>
  <c r="Y4722" i="17"/>
  <c r="AF4721" i="17"/>
  <c r="Y2549" i="17"/>
  <c r="AF2548" i="17"/>
  <c r="Y3019" i="17"/>
  <c r="AF3018" i="17"/>
  <c r="Y7225" i="17"/>
  <c r="AF7224" i="17"/>
  <c r="Y1453" i="17"/>
  <c r="AF1452" i="17"/>
  <c r="Y3557" i="17"/>
  <c r="AF3556" i="17"/>
  <c r="Y2465" i="17"/>
  <c r="AF2464" i="17"/>
  <c r="Y2317" i="17"/>
  <c r="AF2316" i="17"/>
  <c r="Y1842" i="17"/>
  <c r="AF1841" i="17"/>
  <c r="Y7479" i="17"/>
  <c r="AF7478" i="17"/>
  <c r="Y7313" i="17"/>
  <c r="AF7312" i="17"/>
  <c r="Y1385" i="17"/>
  <c r="AF1384" i="17"/>
  <c r="Y7129" i="17"/>
  <c r="AF7128" i="17"/>
  <c r="Y1718" i="17"/>
  <c r="AF1717" i="17"/>
  <c r="Y5056" i="17"/>
  <c r="AF5055" i="17"/>
  <c r="Y315" i="17"/>
  <c r="AF314" i="17"/>
  <c r="Y4452" i="17"/>
  <c r="AF4451" i="17"/>
  <c r="Y3377" i="17"/>
  <c r="AF3376" i="17"/>
  <c r="Y1935" i="17"/>
  <c r="AF1934" i="17"/>
  <c r="Y2175" i="17"/>
  <c r="AF2174" i="17"/>
  <c r="Y7489" i="17"/>
  <c r="AF7488" i="17"/>
  <c r="Y6572" i="17"/>
  <c r="AF6571" i="17"/>
  <c r="Y7051" i="17"/>
  <c r="AF7050" i="17"/>
  <c r="Y6740" i="17"/>
  <c r="AF6739" i="17"/>
  <c r="Y6266" i="17"/>
  <c r="AF6265" i="17"/>
  <c r="Y7528" i="17"/>
  <c r="AF7527" i="17"/>
  <c r="Y5238" i="17"/>
  <c r="AF5237" i="17"/>
  <c r="Y2182" i="17"/>
  <c r="AF2181" i="17"/>
  <c r="Y4824" i="17"/>
  <c r="AF4823" i="17"/>
  <c r="Y685" i="17"/>
  <c r="AF684" i="17"/>
  <c r="Y4937" i="17"/>
  <c r="AF4936" i="17"/>
  <c r="Y4469" i="17"/>
  <c r="AF4468" i="17"/>
  <c r="Y5032" i="17"/>
  <c r="AF5031" i="17"/>
  <c r="Y4978" i="17"/>
  <c r="AF4977" i="17"/>
  <c r="Y1864" i="17"/>
  <c r="AF1863" i="17"/>
  <c r="Y66" i="17"/>
  <c r="AF65" i="17"/>
  <c r="Y1132" i="17"/>
  <c r="AF1131" i="17"/>
  <c r="Y5669" i="17"/>
  <c r="AF5668" i="17"/>
  <c r="Y1633" i="17"/>
  <c r="AF1632" i="17"/>
  <c r="Y5673" i="17"/>
  <c r="AF5672" i="17"/>
  <c r="Y6312" i="17"/>
  <c r="AF6311" i="17"/>
  <c r="Y6371" i="17"/>
  <c r="AF6370" i="17"/>
  <c r="Y321" i="17"/>
  <c r="AF320" i="17"/>
  <c r="Y3279" i="17"/>
  <c r="AF3278" i="17"/>
  <c r="Y4985" i="17"/>
  <c r="AF4984" i="17"/>
  <c r="Y5708" i="17"/>
  <c r="AF5707" i="17"/>
  <c r="Y7126" i="17"/>
  <c r="AF7125" i="17"/>
  <c r="Y2336" i="17"/>
  <c r="AF2335" i="17"/>
  <c r="Y1440" i="17"/>
  <c r="AF1439" i="17"/>
  <c r="Y3709" i="17"/>
  <c r="AF3708" i="17"/>
  <c r="Y6148" i="17"/>
  <c r="AF6147" i="17"/>
  <c r="Y5736" i="17"/>
  <c r="AF5735" i="17"/>
  <c r="Y521" i="17"/>
  <c r="AF520" i="17"/>
  <c r="Y7488" i="17"/>
  <c r="AF7487" i="17"/>
  <c r="Y6027" i="17"/>
  <c r="AF6026" i="17"/>
  <c r="Y1686" i="17"/>
  <c r="AF1685" i="17"/>
  <c r="Y1996" i="17"/>
  <c r="AF1995" i="17"/>
  <c r="Y5927" i="17"/>
  <c r="AF5926" i="17"/>
  <c r="Y2341" i="17"/>
  <c r="AF2340" i="17"/>
  <c r="Y3930" i="17"/>
  <c r="AF3929" i="17"/>
  <c r="Y816" i="17"/>
  <c r="AF815" i="17"/>
  <c r="Y5821" i="17"/>
  <c r="AF5820" i="17"/>
  <c r="Y6737" i="17"/>
  <c r="AF6736" i="17"/>
  <c r="Y1252" i="17"/>
  <c r="AF1251" i="17"/>
  <c r="Y5700" i="17"/>
  <c r="AF5699" i="17"/>
  <c r="Y5217" i="17"/>
  <c r="AF5216" i="17"/>
  <c r="Y6172" i="17"/>
  <c r="AF6171" i="17"/>
  <c r="Y5997" i="17"/>
  <c r="AF5996" i="17"/>
  <c r="Y3228" i="17"/>
  <c r="AF3227" i="17"/>
  <c r="Y4446" i="17"/>
  <c r="AF4445" i="17"/>
  <c r="Y2121" i="17"/>
  <c r="AF2120" i="17"/>
  <c r="Y5822" i="17"/>
  <c r="AF5821" i="17"/>
  <c r="Y4306" i="17"/>
  <c r="AF4305" i="17"/>
  <c r="Y2072" i="17"/>
  <c r="AF2071" i="17"/>
  <c r="Y3412" i="17"/>
  <c r="AF3411" i="17"/>
  <c r="Y5131" i="17"/>
  <c r="AF5130" i="17"/>
  <c r="Y1874" i="17"/>
  <c r="AF1873" i="17"/>
  <c r="Y4020" i="17"/>
  <c r="AF4019" i="17"/>
  <c r="Y2569" i="17"/>
  <c r="AF2568" i="17"/>
  <c r="Y7314" i="17"/>
  <c r="AF7313" i="17"/>
  <c r="Y4720" i="17"/>
  <c r="AF4719" i="17"/>
  <c r="Y6153" i="17"/>
  <c r="AF6152" i="17"/>
  <c r="Y5845" i="17"/>
  <c r="AF5844" i="17"/>
  <c r="Y6244" i="17"/>
  <c r="AF6243" i="17"/>
  <c r="Y6752" i="17"/>
  <c r="AF6751" i="17"/>
  <c r="Y4679" i="17"/>
  <c r="AF4678" i="17"/>
  <c r="Y534" i="17"/>
  <c r="AF533" i="17"/>
  <c r="Y4365" i="17"/>
  <c r="AF4364" i="17"/>
  <c r="Y854" i="17"/>
  <c r="AF853" i="17"/>
  <c r="Y6372" i="17"/>
  <c r="AF6371" i="17"/>
  <c r="Y2512" i="17"/>
  <c r="AF2511" i="17"/>
  <c r="Y1002" i="17"/>
  <c r="AF1001" i="17"/>
  <c r="Y3113" i="17"/>
  <c r="AF3112" i="17"/>
  <c r="Y3718" i="17"/>
  <c r="AF3717" i="17"/>
  <c r="Y6051" i="17"/>
  <c r="AF6050" i="17"/>
  <c r="Y7086" i="17"/>
  <c r="AF7085" i="17"/>
  <c r="Y681" i="17"/>
  <c r="AF680" i="17"/>
  <c r="Y975" i="17"/>
  <c r="AF974" i="17"/>
  <c r="Y950" i="17"/>
  <c r="AF949" i="17"/>
  <c r="Y698" i="17"/>
  <c r="AF697" i="17"/>
  <c r="Y6146" i="17"/>
  <c r="AF6145" i="17"/>
  <c r="Y1847" i="17"/>
  <c r="AF1846" i="17"/>
  <c r="Y614" i="17"/>
  <c r="AF613" i="17"/>
  <c r="Y2726" i="17"/>
  <c r="AF2725" i="17"/>
  <c r="Y5549" i="17"/>
  <c r="AF5548" i="17"/>
  <c r="Y3610" i="17"/>
  <c r="AF3609" i="17"/>
  <c r="Y3155" i="17"/>
  <c r="AF3154" i="17"/>
  <c r="Y177" i="17"/>
  <c r="AF176" i="17"/>
  <c r="Y7039" i="17"/>
  <c r="AF7038" i="17"/>
  <c r="Y7354" i="17"/>
  <c r="AF7353" i="17"/>
  <c r="Y1639" i="17"/>
  <c r="AF1638" i="17"/>
  <c r="Y6028" i="17"/>
  <c r="AF6027" i="17"/>
  <c r="Y6775" i="17"/>
  <c r="AF6774" i="17"/>
  <c r="Y2695" i="17"/>
  <c r="AF2694" i="17"/>
  <c r="Y3308" i="17"/>
  <c r="AF3307" i="17"/>
  <c r="Y1858" i="17"/>
  <c r="AF1857" i="17"/>
  <c r="Y5994" i="17"/>
  <c r="AF5993" i="17"/>
  <c r="Y4448" i="17"/>
  <c r="AF4447" i="17"/>
  <c r="Y3885" i="17"/>
  <c r="AF3884" i="17"/>
  <c r="Y5031" i="17"/>
  <c r="AF5030" i="17"/>
  <c r="Y1099" i="17"/>
  <c r="AF1098" i="17"/>
  <c r="Y3996" i="17"/>
  <c r="AF3995" i="17"/>
  <c r="Y3250" i="17"/>
  <c r="AF3249" i="17"/>
  <c r="Y3455" i="17"/>
  <c r="AF3454" i="17"/>
  <c r="Y6516" i="17"/>
  <c r="AF6515" i="17"/>
  <c r="Y6309" i="17"/>
  <c r="AF6308" i="17"/>
  <c r="Y6867" i="17"/>
  <c r="AF6866" i="17"/>
  <c r="Y4125" i="17"/>
  <c r="AF4124" i="17"/>
  <c r="Y3982" i="17"/>
  <c r="AF3981" i="17"/>
  <c r="Y425" i="17"/>
  <c r="AF424" i="17"/>
  <c r="Y2928" i="17"/>
  <c r="AF2927" i="17"/>
  <c r="Y3396" i="17"/>
  <c r="AF3395" i="17"/>
  <c r="Y788" i="17"/>
  <c r="AF787" i="17"/>
  <c r="Y1399" i="17"/>
  <c r="AF1398" i="17"/>
  <c r="Y1860" i="17"/>
  <c r="AF1859" i="17"/>
  <c r="Y6738" i="17"/>
  <c r="AF6737" i="17"/>
  <c r="Y4398" i="17"/>
  <c r="AF4397" i="17"/>
  <c r="Y307" i="17"/>
  <c r="AF306" i="17"/>
  <c r="Y7406" i="17"/>
  <c r="AF7405" i="17"/>
  <c r="Y487" i="17"/>
  <c r="AF486" i="17"/>
  <c r="Y912" i="17"/>
  <c r="AF911" i="17"/>
  <c r="Y5377" i="17"/>
  <c r="AF5376" i="17"/>
  <c r="Y5535" i="17"/>
  <c r="AF5534" i="17"/>
  <c r="Y5092" i="17"/>
  <c r="AF5091" i="17"/>
  <c r="Y1094" i="17"/>
  <c r="AF1093" i="17"/>
  <c r="Y4943" i="17"/>
  <c r="AF4942" i="17"/>
  <c r="Y6212" i="17"/>
  <c r="AF6211" i="17"/>
  <c r="Y4003" i="17"/>
  <c r="AF4002" i="17"/>
  <c r="Y7555" i="17"/>
  <c r="AF7554" i="17"/>
  <c r="Y934" i="17"/>
  <c r="AF933" i="17"/>
  <c r="Y3851" i="17"/>
  <c r="AF3850" i="17"/>
  <c r="Y314" i="17"/>
  <c r="AF313" i="17"/>
  <c r="Y4232" i="17"/>
  <c r="AF4231" i="17"/>
  <c r="Y3550" i="17"/>
  <c r="AF3549" i="17"/>
  <c r="Y3840" i="17"/>
  <c r="AF3839" i="17"/>
  <c r="Y6045" i="17"/>
  <c r="AF6044" i="17"/>
  <c r="Y5030" i="17"/>
  <c r="AF5029" i="17"/>
  <c r="Y3520" i="17"/>
  <c r="AF3519" i="17"/>
  <c r="Y2373" i="17"/>
  <c r="AF2372" i="17"/>
  <c r="Y5706" i="17"/>
  <c r="AF5705" i="17"/>
  <c r="Y2778" i="17"/>
  <c r="AF2777" i="17"/>
  <c r="Y6764" i="17"/>
  <c r="AF6763" i="17"/>
  <c r="Y1999" i="17"/>
  <c r="AF1998" i="17"/>
  <c r="Y7236" i="17"/>
  <c r="AF7235" i="17"/>
  <c r="Y6570" i="17"/>
  <c r="AF6569" i="17"/>
  <c r="Y1563" i="17"/>
  <c r="AF1562" i="17"/>
  <c r="Y4343" i="17"/>
  <c r="AF4342" i="17"/>
  <c r="Y6834" i="17"/>
  <c r="AF6833" i="17"/>
  <c r="Y5374" i="17"/>
  <c r="AF5373" i="17"/>
  <c r="Y686" i="17"/>
  <c r="AF685" i="17"/>
  <c r="Y4813" i="17"/>
  <c r="AF4812" i="17"/>
  <c r="Y2598" i="17"/>
  <c r="AF2597" i="17"/>
  <c r="Y3733" i="17"/>
  <c r="AF3732" i="17"/>
  <c r="Y2947" i="17"/>
  <c r="AF2946" i="17"/>
  <c r="Y6240" i="17"/>
  <c r="AF6239" i="17"/>
  <c r="Y6481" i="17"/>
  <c r="AF6480" i="17"/>
  <c r="Y4960" i="17"/>
  <c r="AF4959" i="17"/>
  <c r="Y2649" i="17"/>
  <c r="AF2648" i="17"/>
  <c r="Y3549" i="17"/>
  <c r="AF3548" i="17"/>
  <c r="Y7061" i="17"/>
  <c r="AF7060" i="17"/>
  <c r="Y786" i="17"/>
  <c r="AF785" i="17"/>
  <c r="Y3094" i="17"/>
  <c r="AF3093" i="17"/>
  <c r="Y3383" i="17"/>
  <c r="AF3382" i="17"/>
  <c r="Y6368" i="17"/>
  <c r="AF6367" i="17"/>
  <c r="Y5703" i="17"/>
  <c r="AF5702" i="17"/>
  <c r="Y830" i="17"/>
  <c r="AF829" i="17"/>
  <c r="Y959" i="17"/>
  <c r="AF958" i="17"/>
  <c r="Y5400" i="17"/>
  <c r="AF5399" i="17"/>
  <c r="Y5691" i="17"/>
  <c r="AF5690" i="17"/>
  <c r="Y1970" i="17"/>
  <c r="AF1969" i="17"/>
  <c r="Y4889" i="17"/>
  <c r="AF4888" i="17"/>
  <c r="Y39" i="17"/>
  <c r="AF38" i="17"/>
  <c r="Y2408" i="17"/>
  <c r="AF2407" i="17"/>
  <c r="Y3548" i="17"/>
  <c r="AF3547" i="17"/>
  <c r="Y3975" i="17"/>
  <c r="AF3974" i="17"/>
  <c r="Y6924" i="17"/>
  <c r="AF6923" i="17"/>
  <c r="Y5724" i="17"/>
  <c r="AF5723" i="17"/>
  <c r="Y3886" i="17"/>
  <c r="AF3885" i="17"/>
  <c r="Y765" i="17"/>
  <c r="AF764" i="17"/>
  <c r="Y6394" i="17"/>
  <c r="AF6393" i="17"/>
  <c r="Y7365" i="17"/>
  <c r="AF7364" i="17"/>
  <c r="Y2018" i="17"/>
  <c r="AF2017" i="17"/>
  <c r="Y6340" i="17"/>
  <c r="AF6339" i="17"/>
  <c r="Y4907" i="17"/>
  <c r="AF4906" i="17"/>
  <c r="Y4004" i="17"/>
  <c r="AF4003" i="17"/>
  <c r="Y7248" i="17"/>
  <c r="AF7247" i="17"/>
  <c r="Y6641" i="17"/>
  <c r="AF6640" i="17"/>
  <c r="Y3603" i="17"/>
  <c r="AF3602" i="17"/>
  <c r="Y6810" i="17"/>
  <c r="AF6809" i="17"/>
  <c r="Y1854" i="17"/>
  <c r="AF1853" i="17"/>
  <c r="Y5387" i="17"/>
  <c r="AF5386" i="17"/>
  <c r="Y3898" i="17"/>
  <c r="AF3897" i="17"/>
  <c r="Y2374" i="17"/>
  <c r="AF2373" i="17"/>
  <c r="Y1559" i="17"/>
  <c r="AF1558" i="17"/>
  <c r="Y3699" i="17"/>
  <c r="AF3698" i="17"/>
  <c r="Y2173" i="17"/>
  <c r="AF2172" i="17"/>
  <c r="Y4868" i="17"/>
  <c r="AF4867" i="17"/>
  <c r="Y5190" i="17"/>
  <c r="AF5189" i="17"/>
  <c r="Y4675" i="17"/>
  <c r="AF4674" i="17"/>
  <c r="Y656" i="17"/>
  <c r="AF655" i="17"/>
  <c r="Y2717" i="17"/>
  <c r="AF2716" i="17"/>
  <c r="Y6615" i="17"/>
  <c r="AF6614" i="17"/>
  <c r="Y1412" i="17"/>
  <c r="AF1411" i="17"/>
  <c r="Y1957" i="17"/>
  <c r="AF1956" i="17"/>
  <c r="Y2633" i="17"/>
  <c r="AF2632" i="17"/>
  <c r="Y2650" i="17"/>
  <c r="AF2649" i="17"/>
  <c r="Y1542" i="17"/>
  <c r="AF1541" i="17"/>
  <c r="Y5735" i="17"/>
  <c r="AF5734" i="17"/>
  <c r="Y6923" i="17"/>
  <c r="AF6922" i="17"/>
  <c r="Y3540" i="17"/>
  <c r="AF3539" i="17"/>
  <c r="Y5446" i="17"/>
  <c r="AF5445" i="17"/>
  <c r="Y2056" i="17"/>
  <c r="AF2055" i="17"/>
  <c r="Y4944" i="17"/>
  <c r="AF4943" i="17"/>
  <c r="Y6618" i="17"/>
  <c r="AF6617" i="17"/>
  <c r="Y5675" i="17"/>
  <c r="AF5674" i="17"/>
  <c r="Y684" i="17"/>
  <c r="AF683" i="17"/>
  <c r="Y2885" i="17"/>
  <c r="AF2884" i="17"/>
  <c r="Y5100" i="17"/>
  <c r="AF5099" i="17"/>
  <c r="Y7363" i="17"/>
  <c r="AF7362" i="17"/>
  <c r="Y5873" i="17"/>
  <c r="AF5872" i="17"/>
  <c r="Y5440" i="17"/>
  <c r="AF5439" i="17"/>
  <c r="Y1463" i="17"/>
  <c r="AF1462" i="17"/>
  <c r="Y119" i="17"/>
  <c r="AF118" i="17"/>
  <c r="Y1305" i="17"/>
  <c r="AF1304" i="17"/>
  <c r="Y923" i="17"/>
  <c r="AF922" i="17"/>
  <c r="Y4217" i="17"/>
  <c r="AF4216" i="17"/>
  <c r="Y483" i="17"/>
  <c r="AF482" i="17"/>
  <c r="Y6469" i="17"/>
  <c r="AF6468" i="17"/>
  <c r="Y7453" i="17"/>
  <c r="AF7452" i="17"/>
  <c r="Y4479" i="17"/>
  <c r="AF4478" i="17"/>
  <c r="Y6424" i="17"/>
  <c r="AF6423" i="17"/>
  <c r="Y167" i="17"/>
  <c r="AF166" i="17"/>
  <c r="C38" i="8"/>
  <c r="B14" i="48" s="1"/>
  <c r="D39" i="8"/>
  <c r="B18" i="22"/>
  <c r="BF461" i="17" l="1"/>
  <c r="BF6576" i="17"/>
  <c r="BF7936" i="17"/>
  <c r="BF7874" i="17"/>
  <c r="BF6419" i="17"/>
  <c r="BF1439" i="17"/>
  <c r="BF8234" i="17"/>
  <c r="BF7587" i="17"/>
  <c r="BF8231" i="17"/>
  <c r="BF4335" i="17"/>
  <c r="BF2992" i="17"/>
  <c r="BF1415" i="17"/>
  <c r="BF7769" i="17"/>
  <c r="BF3599" i="17"/>
  <c r="BF7043" i="17"/>
  <c r="BF7862" i="17"/>
  <c r="BF558" i="17"/>
  <c r="BF1412" i="17"/>
  <c r="BF8355" i="17"/>
  <c r="BF8296" i="17"/>
  <c r="BF5285" i="17"/>
  <c r="BF65" i="17"/>
  <c r="BF6976" i="17"/>
  <c r="BF1435" i="17"/>
  <c r="BF1817" i="17"/>
  <c r="BF2988" i="17"/>
  <c r="BF2555" i="17"/>
  <c r="BF2771" i="17"/>
  <c r="BF7695" i="17"/>
  <c r="BF2316" i="17"/>
  <c r="BF7671" i="17"/>
  <c r="BF8154" i="17"/>
  <c r="BF3060" i="17"/>
  <c r="BF3298" i="17"/>
  <c r="BF8326" i="17"/>
  <c r="BF8100" i="17"/>
  <c r="BF7698" i="17"/>
  <c r="BF7841" i="17"/>
  <c r="BF7968" i="17"/>
  <c r="BF8117" i="17"/>
  <c r="BF2238" i="17"/>
  <c r="BF8007" i="17"/>
  <c r="BF7905" i="17"/>
  <c r="BF7742" i="17"/>
  <c r="BF3228" i="17"/>
  <c r="BF247" i="17"/>
  <c r="BF8179" i="17"/>
  <c r="BF8191" i="17"/>
  <c r="BF7946" i="17"/>
  <c r="BF8083" i="17"/>
  <c r="BF3848" i="17"/>
  <c r="BF2543" i="17"/>
  <c r="BF8055" i="17"/>
  <c r="BF1183" i="17"/>
  <c r="BF659" i="17"/>
  <c r="BF8236" i="17"/>
  <c r="BF5562" i="17"/>
  <c r="BF7842" i="17"/>
  <c r="BF6811" i="17"/>
  <c r="BF7094" i="17"/>
  <c r="BF8082" i="17"/>
  <c r="BF7908" i="17"/>
  <c r="BF6971" i="17"/>
  <c r="BF8323" i="17"/>
  <c r="BF218" i="17"/>
  <c r="BF5959" i="17"/>
  <c r="BF8352" i="17"/>
  <c r="BF2560" i="17"/>
  <c r="BF7799" i="17"/>
  <c r="BF5796" i="17"/>
  <c r="BF423" i="17"/>
  <c r="BF298" i="17"/>
  <c r="BF2705" i="17"/>
  <c r="BF8417" i="17"/>
  <c r="BF7745" i="17"/>
  <c r="BF5954" i="17"/>
  <c r="BF587" i="17"/>
  <c r="BF288" i="17"/>
  <c r="BF753" i="17"/>
  <c r="BF3465" i="17"/>
  <c r="BF7894" i="17"/>
  <c r="BF7679" i="17"/>
  <c r="BF4114" i="17"/>
  <c r="BF4225" i="17"/>
  <c r="BF3686" i="17"/>
  <c r="BF8180" i="17"/>
  <c r="BF689" i="17"/>
  <c r="BF928" i="17"/>
  <c r="BF7798" i="17"/>
  <c r="BF8358" i="17"/>
  <c r="BF8159" i="17"/>
  <c r="BF7884" i="17"/>
  <c r="BF6469" i="17"/>
  <c r="BF1187" i="17"/>
  <c r="BF2243" i="17"/>
  <c r="BF8170" i="17"/>
  <c r="BF72" i="17"/>
  <c r="BF812" i="17"/>
  <c r="BF7839" i="17"/>
  <c r="BF8220" i="17"/>
  <c r="BF8268" i="17"/>
  <c r="BF219" i="17"/>
  <c r="BF7871" i="17"/>
  <c r="BF3224" i="17"/>
  <c r="BF8303" i="17"/>
  <c r="BF5561" i="17"/>
  <c r="BF3687" i="17"/>
  <c r="BF2351" i="17"/>
  <c r="BF8109" i="17"/>
  <c r="BF7852" i="17"/>
  <c r="BF283" i="17"/>
  <c r="BF50" i="17"/>
  <c r="BF7272" i="17"/>
  <c r="BF403" i="17"/>
  <c r="BF8070" i="17"/>
  <c r="BF7903" i="17"/>
  <c r="BF8021" i="17"/>
  <c r="BF8177" i="17"/>
  <c r="BF8347" i="17"/>
  <c r="BF8338" i="17"/>
  <c r="BF8308" i="17"/>
  <c r="BF8171" i="17"/>
  <c r="BF2011" i="17"/>
  <c r="BF8240" i="17"/>
  <c r="BF804" i="17"/>
  <c r="BF8044" i="17"/>
  <c r="BF8340" i="17"/>
  <c r="BF7931" i="17"/>
  <c r="BF4781" i="17"/>
  <c r="BF1389" i="17"/>
  <c r="BF4605" i="17"/>
  <c r="BF8319" i="17"/>
  <c r="BF7860" i="17"/>
  <c r="BF8329" i="17"/>
  <c r="BF4012" i="17"/>
  <c r="BF4733" i="17"/>
  <c r="BF4229" i="17"/>
  <c r="BF8217" i="17"/>
  <c r="BF154" i="17"/>
  <c r="BF4021" i="17"/>
  <c r="BF7699" i="17"/>
  <c r="BF8024" i="17"/>
  <c r="BF7813" i="17"/>
  <c r="BF7033" i="17"/>
  <c r="BF8230" i="17"/>
  <c r="BF8125" i="17"/>
  <c r="BF8283" i="17"/>
  <c r="BF100" i="17"/>
  <c r="BF3300" i="17"/>
  <c r="BF8168" i="17"/>
  <c r="BF3107" i="17"/>
  <c r="BF6427" i="17"/>
  <c r="BF502" i="17"/>
  <c r="BF3169" i="17"/>
  <c r="BF3964" i="17"/>
  <c r="BF3985" i="17"/>
  <c r="BF7681" i="17"/>
  <c r="BF7844" i="17"/>
  <c r="BF7846" i="17"/>
  <c r="BF8163" i="17"/>
  <c r="BF1718" i="17"/>
  <c r="BF8298" i="17"/>
  <c r="BF3275" i="17"/>
  <c r="BF8312" i="17"/>
  <c r="BF8015" i="17"/>
  <c r="BF7076" i="17"/>
  <c r="BF3458" i="17"/>
  <c r="BF1186" i="17"/>
  <c r="BF2039" i="17"/>
  <c r="BF8375" i="17"/>
  <c r="BF8084" i="17"/>
  <c r="BF2392" i="17"/>
  <c r="BF630" i="17"/>
  <c r="BF7783" i="17"/>
  <c r="BF4681" i="17"/>
  <c r="BF7822" i="17"/>
  <c r="BF8215" i="17"/>
  <c r="BF6394" i="17"/>
  <c r="BF6692" i="17"/>
  <c r="BF1462" i="17"/>
  <c r="BF7853" i="17"/>
  <c r="BF6092" i="17"/>
  <c r="BF8087" i="17"/>
  <c r="BF7849" i="17"/>
  <c r="BF2489" i="17"/>
  <c r="BF5578" i="17"/>
  <c r="BF4560" i="17"/>
  <c r="BF967" i="17"/>
  <c r="BF8333" i="17"/>
  <c r="BF8175" i="17"/>
  <c r="BF1176" i="17"/>
  <c r="BF7744" i="17"/>
  <c r="BF7939" i="17"/>
  <c r="BF4666" i="17"/>
  <c r="BF8126" i="17"/>
  <c r="BF8164" i="17"/>
  <c r="BF6524" i="17"/>
  <c r="BF956" i="17"/>
  <c r="BF1738" i="17"/>
  <c r="BF2964" i="17"/>
  <c r="BF682" i="17"/>
  <c r="BF8245" i="17"/>
  <c r="BF3208" i="17"/>
  <c r="BF4588" i="17"/>
  <c r="BF4614" i="17"/>
  <c r="BF519" i="17"/>
  <c r="BF8051" i="17"/>
  <c r="BF6582" i="17"/>
  <c r="BF8053" i="17"/>
  <c r="BF6406" i="17"/>
  <c r="BF7796" i="17"/>
  <c r="BF1616" i="17"/>
  <c r="BF728" i="17"/>
  <c r="BF4659" i="17"/>
  <c r="BF8389" i="17"/>
  <c r="BF7904" i="17"/>
  <c r="BF7928" i="17"/>
  <c r="BF7933" i="17"/>
  <c r="BF7948" i="17"/>
  <c r="BF3938" i="17"/>
  <c r="BF6600" i="17"/>
  <c r="BF5663" i="17"/>
  <c r="BF4694" i="17"/>
  <c r="BF2423" i="17"/>
  <c r="BF1090" i="17"/>
  <c r="BF7766" i="17"/>
  <c r="BF1560" i="17"/>
  <c r="BF5630" i="17"/>
  <c r="BF562" i="17"/>
  <c r="BF2278" i="17"/>
  <c r="BF7865" i="17"/>
  <c r="BF893" i="17"/>
  <c r="BF8207" i="17"/>
  <c r="BF5886" i="17"/>
  <c r="BF8003" i="17"/>
  <c r="BF5971" i="17"/>
  <c r="BF3408" i="17"/>
  <c r="BF8279" i="17"/>
  <c r="BF8382" i="17"/>
  <c r="BF1699" i="17"/>
  <c r="BF7982" i="17"/>
  <c r="BF8023" i="17"/>
  <c r="BF8414" i="17"/>
  <c r="BF1266" i="17"/>
  <c r="BF6298" i="17"/>
  <c r="BF1359" i="17"/>
  <c r="BF6959" i="17"/>
  <c r="BF5808" i="17"/>
  <c r="BF1146" i="17"/>
  <c r="BF3316" i="17"/>
  <c r="BF7828" i="17"/>
  <c r="BF8299" i="17"/>
  <c r="BF5826" i="17"/>
  <c r="BF7877" i="17"/>
  <c r="BF5520" i="17"/>
  <c r="BF7707" i="17"/>
  <c r="BF7678" i="17"/>
  <c r="BF5789" i="17"/>
  <c r="BF7974" i="17"/>
  <c r="BF7137" i="17"/>
  <c r="BF8261" i="17"/>
  <c r="BF5417" i="17"/>
  <c r="BF4515" i="17"/>
  <c r="BF8334" i="17"/>
  <c r="BF6416" i="17"/>
  <c r="BF3138" i="17"/>
  <c r="BF8088" i="17"/>
  <c r="BF7680" i="17"/>
  <c r="BF8242" i="17"/>
  <c r="BF1566" i="17"/>
  <c r="BF2046" i="17"/>
  <c r="BF2237" i="17"/>
  <c r="BF1562" i="17"/>
  <c r="BF1664" i="17"/>
  <c r="BF2001" i="17"/>
  <c r="BF4252" i="17"/>
  <c r="BF6498" i="17"/>
  <c r="BF2788" i="17"/>
  <c r="BF2037" i="17"/>
  <c r="BF1755" i="17"/>
  <c r="BF6325" i="17"/>
  <c r="BF3497" i="17"/>
  <c r="BF5233" i="17"/>
  <c r="BF1375" i="17"/>
  <c r="BF1511" i="17"/>
  <c r="BF8410" i="17"/>
  <c r="BF579" i="17"/>
  <c r="BF5721" i="17"/>
  <c r="BF8269" i="17"/>
  <c r="BF8054" i="17"/>
  <c r="BF293" i="17"/>
  <c r="BF8134" i="17"/>
  <c r="BF3299" i="17"/>
  <c r="BF140" i="17"/>
  <c r="BF7686" i="17"/>
  <c r="BF6561" i="17"/>
  <c r="BF2824" i="17"/>
  <c r="BF417" i="17"/>
  <c r="BF4604" i="17"/>
  <c r="BF7938" i="17"/>
  <c r="BF8396" i="17"/>
  <c r="BF7717" i="17"/>
  <c r="BF8393" i="17"/>
  <c r="BF8046" i="17"/>
  <c r="BF7732" i="17"/>
  <c r="BF8140" i="17"/>
  <c r="BF7171" i="17"/>
  <c r="BF6402" i="17"/>
  <c r="BF3387" i="17"/>
  <c r="BF2166" i="17"/>
  <c r="BF4485" i="17"/>
  <c r="BF8376" i="17"/>
  <c r="BF3191" i="17"/>
  <c r="BF390" i="17"/>
  <c r="BF4805" i="17"/>
  <c r="BF8249" i="17"/>
  <c r="BF8260" i="17"/>
  <c r="BF5056" i="17"/>
  <c r="BF2253" i="17"/>
  <c r="BF7757" i="17"/>
  <c r="BF188" i="17"/>
  <c r="BF7719" i="17"/>
  <c r="BF3359" i="17"/>
  <c r="BF3502" i="17"/>
  <c r="BF233" i="17"/>
  <c r="BF8103" i="17"/>
  <c r="BF7276" i="17"/>
  <c r="BF2782" i="17"/>
  <c r="BF1171" i="17"/>
  <c r="BF3551" i="17"/>
  <c r="BF8049" i="17"/>
  <c r="BF8416" i="17"/>
  <c r="BF7858" i="17"/>
  <c r="BF5667" i="17"/>
  <c r="BF8146" i="17"/>
  <c r="BF7959" i="17"/>
  <c r="BF8388" i="17"/>
  <c r="BF8202" i="17"/>
  <c r="BF7912" i="17"/>
  <c r="BF869" i="17"/>
  <c r="BF225" i="17"/>
  <c r="BF6631" i="17"/>
  <c r="BF638" i="17"/>
  <c r="BF6186" i="17"/>
  <c r="BF4112" i="17"/>
  <c r="BF8400" i="17"/>
  <c r="BF1849" i="17"/>
  <c r="BF4172" i="17"/>
  <c r="BF6832" i="17"/>
  <c r="BF8224" i="17"/>
  <c r="BF8316" i="17"/>
  <c r="BF5142" i="17"/>
  <c r="BF210" i="17"/>
  <c r="BF7895" i="17"/>
  <c r="BF2373" i="17"/>
  <c r="BF8050" i="17"/>
  <c r="BF6106" i="17"/>
  <c r="BF2390" i="17"/>
  <c r="BF5651" i="17"/>
  <c r="BF7779" i="17"/>
  <c r="BF231" i="17"/>
  <c r="BF6601" i="17"/>
  <c r="BF632" i="17"/>
  <c r="BF2677" i="17"/>
  <c r="BF8027" i="17"/>
  <c r="BF8008" i="17"/>
  <c r="BF7924" i="17"/>
  <c r="BF1405" i="17"/>
  <c r="BF8246" i="17"/>
  <c r="BF7999" i="17"/>
  <c r="BF8342" i="17"/>
  <c r="BF8173" i="17"/>
  <c r="BF8048" i="17"/>
  <c r="BF1473" i="17"/>
  <c r="BF6336" i="17"/>
  <c r="BF4580" i="17"/>
  <c r="BF2844" i="17"/>
  <c r="BF5345" i="17"/>
  <c r="BF7187" i="17"/>
  <c r="BF3391" i="17"/>
  <c r="BF136" i="17"/>
  <c r="BF3409" i="17"/>
  <c r="BF8121" i="17"/>
  <c r="BF7995" i="17"/>
  <c r="BF7997" i="17"/>
  <c r="BF655" i="17"/>
  <c r="BF8366" i="17"/>
  <c r="BF6504" i="17"/>
  <c r="BF3878" i="17"/>
  <c r="BF7983" i="17"/>
  <c r="BF8292" i="17"/>
  <c r="BF1973" i="17"/>
  <c r="BF2289" i="17"/>
  <c r="BF3731" i="17"/>
  <c r="BF1780" i="17"/>
  <c r="BF8429" i="17"/>
  <c r="BF1924" i="17"/>
  <c r="BF8404" i="17"/>
  <c r="BF354" i="17"/>
  <c r="BF7892" i="17"/>
  <c r="BF8056" i="17"/>
  <c r="BF7784" i="17"/>
  <c r="BF6667" i="17"/>
  <c r="BF4477" i="17"/>
  <c r="BF7685" i="17"/>
  <c r="BF7897" i="17"/>
  <c r="BF7780" i="17"/>
  <c r="BF2993" i="17"/>
  <c r="BF238" i="17"/>
  <c r="BF1996" i="17"/>
  <c r="BF7282" i="17"/>
  <c r="BF5443" i="17"/>
  <c r="BF2755" i="17"/>
  <c r="BF5455" i="17"/>
  <c r="BF8290" i="17"/>
  <c r="BF3721" i="17"/>
  <c r="BF1662" i="17"/>
  <c r="BF4819" i="17"/>
  <c r="BF7966" i="17"/>
  <c r="BF7791" i="17"/>
  <c r="BF8132" i="17"/>
  <c r="BF8110" i="17"/>
  <c r="BF452" i="17"/>
  <c r="BF2082" i="17"/>
  <c r="BF7827" i="17"/>
  <c r="BF3134" i="17"/>
  <c r="BF211" i="17"/>
  <c r="BF7836" i="17"/>
  <c r="BF3212" i="17"/>
  <c r="BF7723" i="17"/>
  <c r="BF1821" i="17"/>
  <c r="BF43" i="17"/>
  <c r="BF7987" i="17"/>
  <c r="BF1870" i="17"/>
  <c r="BF7387" i="17"/>
  <c r="BF8158" i="17"/>
  <c r="BF3428" i="17"/>
  <c r="BF2680" i="17"/>
  <c r="BF6505" i="17"/>
  <c r="BF8214" i="17"/>
  <c r="BF7927" i="17"/>
  <c r="BF8310" i="17"/>
  <c r="BF8123" i="17"/>
  <c r="BF3971" i="17"/>
  <c r="BF7689" i="17"/>
  <c r="BF8356" i="17"/>
  <c r="BF3528" i="17"/>
  <c r="BF7737" i="17"/>
  <c r="BF7802" i="17"/>
  <c r="BF7845" i="17"/>
  <c r="BF7814" i="17"/>
  <c r="BF1530" i="17"/>
  <c r="BF6272" i="17"/>
  <c r="BF5727" i="17"/>
  <c r="BF4535" i="17"/>
  <c r="BF5499" i="17"/>
  <c r="BF96" i="17"/>
  <c r="BF4295" i="17"/>
  <c r="BF2831" i="17"/>
  <c r="BF8367" i="17"/>
  <c r="BF7900" i="17"/>
  <c r="BF737" i="17"/>
  <c r="BF2030" i="17"/>
  <c r="BF3779" i="17"/>
  <c r="BF7950" i="17"/>
  <c r="BF8102" i="17"/>
  <c r="BF7876" i="17"/>
  <c r="BF8431" i="17"/>
  <c r="BF1417" i="17"/>
  <c r="BF6155" i="17"/>
  <c r="BF8091" i="17"/>
  <c r="BF2283" i="17"/>
  <c r="BF6665" i="17"/>
  <c r="BF7851" i="17"/>
  <c r="BF1617" i="17"/>
  <c r="BF8204" i="17"/>
  <c r="BF3824" i="17"/>
  <c r="BF3284" i="17"/>
  <c r="BF8186" i="17"/>
  <c r="BF3470" i="17"/>
  <c r="BF4051" i="17"/>
  <c r="BF8012" i="17"/>
  <c r="BF3013" i="17"/>
  <c r="BF4517" i="17"/>
  <c r="BF705" i="17"/>
  <c r="BF8399" i="17"/>
  <c r="BF7736" i="17"/>
  <c r="BF8009" i="17"/>
  <c r="BF8270" i="17"/>
  <c r="BF5523" i="17"/>
  <c r="BF7820" i="17"/>
  <c r="BF8144" i="17"/>
  <c r="BF36" i="17"/>
  <c r="BF7961" i="17"/>
  <c r="BF8061" i="17"/>
  <c r="BF7954" i="17"/>
  <c r="BF8411" i="17"/>
  <c r="BF2134" i="17"/>
  <c r="BF3646" i="17"/>
  <c r="BF3406" i="17"/>
  <c r="BF7173" i="17"/>
  <c r="BF4010" i="17"/>
  <c r="BF4218" i="17"/>
  <c r="BF642" i="17"/>
  <c r="BF2822" i="17"/>
  <c r="BF4749" i="17"/>
  <c r="BF7976" i="17"/>
  <c r="BF1332" i="17"/>
  <c r="BF5194" i="17"/>
  <c r="BF2073" i="17"/>
  <c r="BF7273" i="17"/>
  <c r="BF8151" i="17"/>
  <c r="BF8259" i="17"/>
  <c r="BF7879" i="17"/>
  <c r="BF1774" i="17"/>
  <c r="BF841" i="17"/>
  <c r="BF8112" i="17"/>
  <c r="BF8313" i="17"/>
  <c r="BF1579" i="17"/>
  <c r="BF1050" i="17"/>
  <c r="BF7765" i="17"/>
  <c r="BF39" i="17"/>
  <c r="BF8302" i="17"/>
  <c r="BF551" i="17"/>
  <c r="BF7548" i="17"/>
  <c r="BF7935" i="17"/>
  <c r="BF7507" i="17"/>
  <c r="BF5395" i="17"/>
  <c r="BF8145" i="17"/>
  <c r="BF3750" i="17"/>
  <c r="BF702" i="17"/>
  <c r="BF8147" i="17"/>
  <c r="BF67" i="17"/>
  <c r="BF7856" i="17"/>
  <c r="BF7915" i="17"/>
  <c r="BF8359" i="17"/>
  <c r="BF8354" i="17"/>
  <c r="BF2213" i="17"/>
  <c r="BF7887" i="17"/>
  <c r="BF8332" i="17"/>
  <c r="BF8176" i="17"/>
  <c r="BF8330" i="17"/>
  <c r="BF7753" i="17"/>
  <c r="BF2721" i="17"/>
  <c r="BF1891" i="17"/>
  <c r="BF1242" i="17"/>
  <c r="BF2893" i="17"/>
  <c r="BF2305" i="17"/>
  <c r="BF6271" i="17"/>
  <c r="BF3910" i="17"/>
  <c r="BF6247" i="17"/>
  <c r="BF4621" i="17"/>
  <c r="BF7532" i="17"/>
  <c r="BF1233" i="17"/>
  <c r="BF2722" i="17"/>
  <c r="BF1303" i="17"/>
  <c r="BF7731" i="17"/>
  <c r="BF6758" i="17"/>
  <c r="BF6944" i="17"/>
  <c r="BF4536" i="17"/>
  <c r="BF606" i="17"/>
  <c r="BF8324" i="17"/>
  <c r="BF8218" i="17"/>
  <c r="BF8184" i="17"/>
  <c r="BF2301" i="17"/>
  <c r="BF2696" i="17"/>
  <c r="BF1532" i="17"/>
  <c r="BF8080" i="17"/>
  <c r="BF4691" i="17"/>
  <c r="BF4506" i="17"/>
  <c r="BF8384" i="17"/>
  <c r="BF5192" i="17"/>
  <c r="BF7855" i="17"/>
  <c r="BF8317" i="17"/>
  <c r="BF5049" i="17"/>
  <c r="BF5369" i="17"/>
  <c r="BF7750" i="17"/>
  <c r="BF1239" i="17"/>
  <c r="BF566" i="17"/>
  <c r="BF8370" i="17"/>
  <c r="BF8395" i="17"/>
  <c r="BF610" i="17"/>
  <c r="BF4998" i="17"/>
  <c r="BF8166" i="17"/>
  <c r="BF590" i="17"/>
  <c r="BF7788" i="17"/>
  <c r="BF8422" i="17"/>
  <c r="BF8229" i="17"/>
  <c r="BF7819" i="17"/>
  <c r="BF8057" i="17"/>
  <c r="BF8198" i="17"/>
  <c r="BF547" i="17"/>
  <c r="BF7899" i="17"/>
  <c r="BF7834" i="17"/>
  <c r="BF8157" i="17"/>
  <c r="BF1806" i="17"/>
  <c r="BF2537" i="17"/>
  <c r="BF1452" i="17"/>
  <c r="BF1752" i="17"/>
  <c r="BF2610" i="17"/>
  <c r="BF3662" i="17"/>
  <c r="BF5774" i="17"/>
  <c r="BF5966" i="17"/>
  <c r="BF3907" i="17"/>
  <c r="BF4393" i="17"/>
  <c r="BF882" i="17"/>
  <c r="BF5025" i="17"/>
  <c r="BF7738" i="17"/>
  <c r="BF4360" i="17"/>
  <c r="BF5585" i="17"/>
  <c r="BF3065" i="17"/>
  <c r="BF1399" i="17"/>
  <c r="BF4932" i="17"/>
  <c r="BF8286" i="17"/>
  <c r="BF8306" i="17"/>
  <c r="BF8227" i="17"/>
  <c r="BF7984" i="17"/>
  <c r="BF8255" i="17"/>
  <c r="BF5981" i="17"/>
  <c r="BF1049" i="17"/>
  <c r="BF7956" i="17"/>
  <c r="BF8018" i="17"/>
  <c r="BF4237" i="17"/>
  <c r="BF4799" i="17"/>
  <c r="BF628" i="17"/>
  <c r="BF7863" i="17"/>
  <c r="BF6096" i="17"/>
  <c r="BF8135" i="17"/>
  <c r="BF8278" i="17"/>
  <c r="BF3903" i="17"/>
  <c r="BF3430" i="17"/>
  <c r="BF7722" i="17"/>
  <c r="BF7985" i="17"/>
  <c r="BF3787" i="17"/>
  <c r="BF990" i="17"/>
  <c r="BF4416" i="17"/>
  <c r="BF7704" i="17"/>
  <c r="BF1538" i="17"/>
  <c r="BF418" i="17"/>
  <c r="BF518" i="17"/>
  <c r="BF8085" i="17"/>
  <c r="BF2999" i="17"/>
  <c r="BF7673" i="17"/>
  <c r="BF7991" i="17"/>
  <c r="BF8369" i="17"/>
  <c r="BF7921" i="17"/>
  <c r="BF8020" i="17"/>
  <c r="BF8253" i="17"/>
  <c r="BF1515" i="17"/>
  <c r="BF7891" i="17"/>
  <c r="BF8314" i="17"/>
  <c r="BF7833" i="17"/>
  <c r="BF7682" i="17"/>
  <c r="BF8209" i="17"/>
  <c r="BF7971" i="17"/>
  <c r="BF7807" i="17"/>
  <c r="BF5681" i="17"/>
  <c r="BF1474" i="17"/>
  <c r="BF1125" i="17"/>
  <c r="BF4127" i="17"/>
  <c r="BF3279" i="17"/>
  <c r="BF6527" i="17"/>
  <c r="BF1257" i="17"/>
  <c r="BF2750" i="17"/>
  <c r="BF6010" i="17"/>
  <c r="BF35" i="17"/>
  <c r="BF6534" i="17"/>
  <c r="BF7674" i="17"/>
  <c r="BF1540" i="17"/>
  <c r="BF1185" i="17"/>
  <c r="BF4910" i="17"/>
  <c r="BF3443" i="17"/>
  <c r="BF2110" i="17"/>
  <c r="BF8183" i="17"/>
  <c r="BF8038" i="17"/>
  <c r="BF8036" i="17"/>
  <c r="BF7826" i="17"/>
  <c r="BF624" i="17"/>
  <c r="BF170" i="17"/>
  <c r="BF1689" i="17"/>
  <c r="BF8161" i="17"/>
  <c r="BF2595" i="17"/>
  <c r="BF185" i="17"/>
  <c r="BF899" i="17"/>
  <c r="BF8293" i="17"/>
  <c r="BF7909" i="17"/>
  <c r="BF2533" i="17"/>
  <c r="BF7760" i="17"/>
  <c r="BF864" i="17"/>
  <c r="BF6848" i="17"/>
  <c r="BF5766" i="17"/>
  <c r="BF8119" i="17"/>
  <c r="BF631" i="17"/>
  <c r="BF115" i="17"/>
  <c r="BF5160" i="17"/>
  <c r="BF8128" i="17"/>
  <c r="BF3159" i="17"/>
  <c r="BF5521" i="17"/>
  <c r="BF7069" i="17"/>
  <c r="BF7743" i="17"/>
  <c r="BF8363" i="17"/>
  <c r="BF2087" i="17"/>
  <c r="BF7711" i="17"/>
  <c r="BF8309" i="17"/>
  <c r="BF8188" i="17"/>
  <c r="BF383" i="17"/>
  <c r="BF7730" i="17"/>
  <c r="BF8341" i="17"/>
  <c r="BF8193" i="17"/>
  <c r="BF5535" i="17"/>
  <c r="BF8092" i="17"/>
  <c r="BF8120" i="17"/>
  <c r="BF8223" i="17"/>
  <c r="BF7694" i="17"/>
  <c r="BF8143" i="17"/>
  <c r="BF5387" i="17"/>
  <c r="BF5654" i="17"/>
  <c r="BF101" i="17"/>
  <c r="BF1441" i="17"/>
  <c r="BF1094" i="17"/>
  <c r="BF2324" i="17"/>
  <c r="BF3204" i="17"/>
  <c r="BF2114" i="17"/>
  <c r="BF2541" i="17"/>
  <c r="BF1166" i="17"/>
  <c r="BF4611" i="17"/>
  <c r="BF3669" i="17"/>
  <c r="BF4800" i="17"/>
  <c r="BF4219" i="17"/>
  <c r="BF3870" i="17"/>
  <c r="BF946" i="17"/>
  <c r="BF1987" i="17"/>
  <c r="BF63" i="17"/>
  <c r="BF5069" i="17"/>
  <c r="BF1843" i="17"/>
  <c r="BF3411" i="17"/>
  <c r="BF7303" i="17"/>
  <c r="BF3223" i="17"/>
  <c r="BF4303" i="17"/>
  <c r="BF7116" i="17"/>
  <c r="BF5070" i="17"/>
  <c r="BF3868" i="17"/>
  <c r="BF3705" i="17"/>
  <c r="BF129" i="17"/>
  <c r="BF5105" i="17"/>
  <c r="BF1306" i="17"/>
  <c r="BF2405" i="17"/>
  <c r="BF4091" i="17"/>
  <c r="BF3389" i="17"/>
  <c r="BF1697" i="17"/>
  <c r="BF3091" i="17"/>
  <c r="BF1907" i="17"/>
  <c r="BF7178" i="17"/>
  <c r="BF3981" i="17"/>
  <c r="BF1034" i="17"/>
  <c r="BF6575" i="17"/>
  <c r="BF3765" i="17"/>
  <c r="BF7294" i="17"/>
  <c r="BF4159" i="17"/>
  <c r="BF2386" i="17"/>
  <c r="BF2133" i="17"/>
  <c r="BF6248" i="17"/>
  <c r="BF204" i="17"/>
  <c r="BF7349" i="17"/>
  <c r="BF731" i="17"/>
  <c r="BF692" i="17"/>
  <c r="BF5167" i="17"/>
  <c r="BF4540" i="17"/>
  <c r="BF818" i="17"/>
  <c r="BF5297" i="17"/>
  <c r="BF4738" i="17"/>
  <c r="BF2005" i="17"/>
  <c r="BF7336" i="17"/>
  <c r="BF1559" i="17"/>
  <c r="BF4519" i="17"/>
  <c r="BF5541" i="17"/>
  <c r="BF5601" i="17"/>
  <c r="BF1966" i="17"/>
  <c r="BF4109" i="17"/>
  <c r="BF5905" i="17"/>
  <c r="BF3975" i="17"/>
  <c r="BF7368" i="17"/>
  <c r="BF454" i="17"/>
  <c r="BF2726" i="17"/>
  <c r="BF2521" i="17"/>
  <c r="BF165" i="17"/>
  <c r="BF2363" i="17"/>
  <c r="BF2583" i="17"/>
  <c r="BF7684" i="17"/>
  <c r="BF7906" i="17"/>
  <c r="BF8006" i="17"/>
  <c r="BF7710" i="17"/>
  <c r="BF8291" i="17"/>
  <c r="BF8152" i="17"/>
  <c r="BF7854" i="17"/>
  <c r="BF7755" i="17"/>
  <c r="BF8115" i="17"/>
  <c r="BF8415" i="17"/>
  <c r="BF7837" i="17"/>
  <c r="BF7963" i="17"/>
  <c r="BF8127" i="17"/>
  <c r="BF8113" i="17"/>
  <c r="BF8373" i="17"/>
  <c r="BF7785" i="17"/>
  <c r="BF8413" i="17"/>
  <c r="BF8405" i="17"/>
  <c r="BF7687" i="17"/>
  <c r="BF3384" i="17"/>
  <c r="BF5754" i="17"/>
  <c r="BF8139" i="17"/>
  <c r="BF8262" i="17"/>
  <c r="BF7867" i="17"/>
  <c r="BF8150" i="17"/>
  <c r="BF8264" i="17"/>
  <c r="BF1181" i="17"/>
  <c r="BF4421" i="17"/>
  <c r="BF7929" i="17"/>
  <c r="BF8045" i="17"/>
  <c r="BF4281" i="17"/>
  <c r="BF2859" i="17"/>
  <c r="BF6070" i="17"/>
  <c r="BF3203" i="17"/>
  <c r="BF5722" i="17"/>
  <c r="BF1534" i="17"/>
  <c r="BF4367" i="17"/>
  <c r="BF1810" i="17"/>
  <c r="BF5828" i="17"/>
  <c r="BF295" i="17"/>
  <c r="BF5771" i="17"/>
  <c r="BF662" i="17"/>
  <c r="BF4609" i="17"/>
  <c r="BF5958" i="17"/>
  <c r="BF3150" i="17"/>
  <c r="BF3064" i="17"/>
  <c r="BF1019" i="17"/>
  <c r="BF7391" i="17"/>
  <c r="BF6331" i="17"/>
  <c r="BF757" i="17"/>
  <c r="BF2823" i="17"/>
  <c r="BF2454" i="17"/>
  <c r="BF5621" i="17"/>
  <c r="BF4793" i="17"/>
  <c r="BF3624" i="17"/>
  <c r="BF160" i="17"/>
  <c r="BF6490" i="17"/>
  <c r="BF725" i="17"/>
  <c r="BF7572" i="17"/>
  <c r="BF7236" i="17"/>
  <c r="BF2507" i="17"/>
  <c r="BF839" i="17"/>
  <c r="BF4509" i="17"/>
  <c r="BF1444" i="17"/>
  <c r="BF5045" i="17"/>
  <c r="BF193" i="17"/>
  <c r="BF6076" i="17"/>
  <c r="BF1348" i="17"/>
  <c r="BF1731" i="17"/>
  <c r="BF3468" i="17"/>
  <c r="BF3000" i="17"/>
  <c r="BF2676" i="17"/>
  <c r="BF197" i="17"/>
  <c r="BF7527" i="17"/>
  <c r="BF7106" i="17"/>
  <c r="BF7306" i="17"/>
  <c r="BF2038" i="17"/>
  <c r="BF4500" i="17"/>
  <c r="BF3627" i="17"/>
  <c r="BF5580" i="17"/>
  <c r="BF56" i="17"/>
  <c r="BF5581" i="17"/>
  <c r="BF5741" i="17"/>
  <c r="BF1879" i="17"/>
  <c r="BF7988" i="17"/>
  <c r="BF7958" i="17"/>
  <c r="BF8067" i="17"/>
  <c r="BF7953" i="17"/>
  <c r="BF7793" i="17"/>
  <c r="BF7797" i="17"/>
  <c r="BF7747" i="17"/>
  <c r="BF7919" i="17"/>
  <c r="BF7734" i="17"/>
  <c r="BF8349" i="17"/>
  <c r="BF7942" i="17"/>
  <c r="BF8116" i="17"/>
  <c r="BF8285" i="17"/>
  <c r="BF8004" i="17"/>
  <c r="BF8361" i="17"/>
  <c r="BF7850" i="17"/>
  <c r="BF8062" i="17"/>
  <c r="BF8257" i="17"/>
  <c r="BF8203" i="17"/>
  <c r="BF536" i="17"/>
  <c r="BF8331" i="17"/>
  <c r="BF7781" i="17"/>
  <c r="BF7794" i="17"/>
  <c r="BF8097" i="17"/>
  <c r="BF8428" i="17"/>
  <c r="BF1776" i="17"/>
  <c r="BF3356" i="17"/>
  <c r="BF8243" i="17"/>
  <c r="BF8042" i="17"/>
  <c r="BF7767" i="17"/>
  <c r="BF3548" i="17"/>
  <c r="BF2200" i="17"/>
  <c r="BF1625" i="17"/>
  <c r="BF2758" i="17"/>
  <c r="BF828" i="17"/>
  <c r="BF637" i="17"/>
  <c r="BF1925" i="17"/>
  <c r="BF5625" i="17"/>
  <c r="BF1388" i="17"/>
  <c r="BF4413" i="17"/>
  <c r="BF840" i="17"/>
  <c r="BF200" i="17"/>
  <c r="BF4620" i="17"/>
  <c r="BF1307" i="17"/>
  <c r="BF2048" i="17"/>
  <c r="BF3966" i="17"/>
  <c r="BF924" i="17"/>
  <c r="BF4879" i="17"/>
  <c r="BF1270" i="17"/>
  <c r="BF2947" i="17"/>
  <c r="BF3112" i="17"/>
  <c r="BF1165" i="17"/>
  <c r="BF1863" i="17"/>
  <c r="BF2304" i="17"/>
  <c r="BF1037" i="17"/>
  <c r="BF6127" i="17"/>
  <c r="BF4116" i="17"/>
  <c r="BF7146" i="17"/>
  <c r="BF1739" i="17"/>
  <c r="BF3617" i="17"/>
  <c r="BF4206" i="17"/>
  <c r="BF3020" i="17"/>
  <c r="BF311" i="17"/>
  <c r="BF2156" i="17"/>
  <c r="BF4629" i="17"/>
  <c r="BF5595" i="17"/>
  <c r="BF894" i="17"/>
  <c r="BF6359" i="17"/>
  <c r="BF6464" i="17"/>
  <c r="BF7388" i="17"/>
  <c r="BF2887" i="17"/>
  <c r="BF6084" i="17"/>
  <c r="BF3976" i="17"/>
  <c r="BF3504" i="17"/>
  <c r="BF4261" i="17"/>
  <c r="BF8059" i="17"/>
  <c r="BF7823" i="17"/>
  <c r="BF92" i="17"/>
  <c r="BF8148" i="17"/>
  <c r="BF8251" i="17"/>
  <c r="BF7926" i="17"/>
  <c r="BF7920" i="17"/>
  <c r="BF7973" i="17"/>
  <c r="BF8133" i="17"/>
  <c r="BF7830" i="17"/>
  <c r="BF8069" i="17"/>
  <c r="BF7868" i="17"/>
  <c r="BF8254" i="17"/>
  <c r="BF7893" i="17"/>
  <c r="BF8172" i="17"/>
  <c r="BF8430" i="17"/>
  <c r="BF1939" i="17"/>
  <c r="BF5662" i="17"/>
  <c r="BF7829" i="17"/>
  <c r="BF8241" i="17"/>
  <c r="BF8111" i="17"/>
  <c r="BF7746" i="17"/>
  <c r="BF3087" i="17"/>
  <c r="BF8423" i="17"/>
  <c r="BF8122" i="17"/>
  <c r="BF7934" i="17"/>
  <c r="BF7676" i="17"/>
  <c r="BF8273" i="17"/>
  <c r="BF544" i="17"/>
  <c r="BF3353" i="17"/>
  <c r="BF8226" i="17"/>
  <c r="BF7870" i="17"/>
  <c r="BF7947" i="17"/>
  <c r="BF7816" i="17"/>
  <c r="BF8402" i="17"/>
  <c r="BF8235" i="17"/>
  <c r="BF8037" i="17"/>
  <c r="BF8189" i="17"/>
  <c r="BF7762" i="17"/>
  <c r="BF8099" i="17"/>
  <c r="BF2783" i="17"/>
  <c r="BF2984" i="17"/>
  <c r="BF2126" i="17"/>
  <c r="BF7135" i="17"/>
  <c r="BF3249" i="17"/>
  <c r="BF1657" i="17"/>
  <c r="BF4363" i="17"/>
  <c r="BF1346" i="17"/>
  <c r="BF7196" i="17"/>
  <c r="BF6673" i="17"/>
  <c r="BF5013" i="17"/>
  <c r="BF1138" i="17"/>
  <c r="BF6352" i="17"/>
  <c r="BF3492" i="17"/>
  <c r="BF2467" i="17"/>
  <c r="BF5969" i="17"/>
  <c r="BF971" i="17"/>
  <c r="BF402" i="17"/>
  <c r="BF821" i="17"/>
  <c r="BF4184" i="17"/>
  <c r="BF3685" i="17"/>
  <c r="BF5091" i="17"/>
  <c r="BF3332" i="17"/>
  <c r="BF3161" i="17"/>
  <c r="BF1993" i="17"/>
  <c r="BF5094" i="17"/>
  <c r="BF500" i="17"/>
  <c r="BF6988" i="17"/>
  <c r="BF5939" i="17"/>
  <c r="BF1139" i="17"/>
  <c r="BF5530" i="17"/>
  <c r="BF1658" i="17"/>
  <c r="BF2187" i="17"/>
  <c r="BF685" i="17"/>
  <c r="BF3916" i="17"/>
  <c r="BF6672" i="17"/>
  <c r="BF2083" i="17"/>
  <c r="BF3839" i="17"/>
  <c r="BF6852" i="17"/>
  <c r="BF76" i="17"/>
  <c r="BF6150" i="17"/>
  <c r="BF4304" i="17"/>
  <c r="BF6208" i="17"/>
  <c r="BF1740" i="17"/>
  <c r="BF6865" i="17"/>
  <c r="BF8014" i="17"/>
  <c r="BF7872" i="17"/>
  <c r="BF8237" i="17"/>
  <c r="BF7772" i="17"/>
  <c r="BF8247" i="17"/>
  <c r="BF7883" i="17"/>
  <c r="BF7812" i="17"/>
  <c r="BF7866" i="17"/>
  <c r="BF8378" i="17"/>
  <c r="BF7786" i="17"/>
  <c r="BF8252" i="17"/>
  <c r="BF8002" i="17"/>
  <c r="BF8129" i="17"/>
  <c r="BF7726" i="17"/>
  <c r="BF8266" i="17"/>
  <c r="BF8200" i="17"/>
  <c r="BF5560" i="17"/>
  <c r="BF8350" i="17"/>
  <c r="BF7733" i="17"/>
  <c r="BF8412" i="17"/>
  <c r="BF8280" i="17"/>
  <c r="BF7703" i="17"/>
  <c r="BF2007" i="17"/>
  <c r="BF8427" i="17"/>
  <c r="BF8086" i="17"/>
  <c r="BF8137" i="17"/>
  <c r="BF8074" i="17"/>
  <c r="BF8026" i="17"/>
  <c r="BF873" i="17"/>
  <c r="BF8325" i="17"/>
  <c r="BF8041" i="17"/>
  <c r="BF8035" i="17"/>
  <c r="BF7693" i="17"/>
  <c r="BF7771" i="17"/>
  <c r="BF7729" i="17"/>
  <c r="BF8239" i="17"/>
  <c r="BF8078" i="17"/>
  <c r="BF7902" i="17"/>
  <c r="BF7835" i="17"/>
  <c r="BF7713" i="17"/>
  <c r="BF4389" i="17"/>
  <c r="BF3973" i="17"/>
  <c r="BF1470" i="17"/>
  <c r="BF2051" i="17"/>
  <c r="BF3247" i="17"/>
  <c r="BF5558" i="17"/>
  <c r="BF5671" i="17"/>
  <c r="BF7593" i="17"/>
  <c r="BF7243" i="17"/>
  <c r="BF4525" i="17"/>
  <c r="BF3135" i="17"/>
  <c r="BF7810" i="17"/>
  <c r="BF535" i="17"/>
  <c r="BF3457" i="17"/>
  <c r="BF6609" i="17"/>
  <c r="BF5861" i="17"/>
  <c r="BF6695" i="17"/>
  <c r="BF1757" i="17"/>
  <c r="BF504" i="17"/>
  <c r="BF5154" i="17"/>
  <c r="BF4121" i="17"/>
  <c r="BF6826" i="17"/>
  <c r="BF1017" i="17"/>
  <c r="BF6082" i="17"/>
  <c r="BF2883" i="17"/>
  <c r="BF2896" i="17"/>
  <c r="BF1402" i="17"/>
  <c r="BF1211" i="17"/>
  <c r="BF5430" i="17"/>
  <c r="BF2072" i="17"/>
  <c r="BF4338" i="17"/>
  <c r="BF2810" i="17"/>
  <c r="BF1028" i="17"/>
  <c r="BF3221" i="17"/>
  <c r="BF668" i="17"/>
  <c r="BF2789" i="17"/>
  <c r="BF30" i="17"/>
  <c r="BF4481" i="17"/>
  <c r="BF7158" i="17"/>
  <c r="BF3325" i="17"/>
  <c r="BF7613" i="17"/>
  <c r="BF2374" i="17"/>
  <c r="BF6221" i="17"/>
  <c r="BF1736" i="17"/>
  <c r="BF8029" i="17"/>
  <c r="BF7979" i="17"/>
  <c r="BF7970" i="17"/>
  <c r="BF7764" i="17"/>
  <c r="BF8201" i="17"/>
  <c r="BF7690" i="17"/>
  <c r="BF7735" i="17"/>
  <c r="BF8093" i="17"/>
  <c r="BF8305" i="17"/>
  <c r="BF8353" i="17"/>
  <c r="BF7952" i="17"/>
  <c r="BF8401" i="17"/>
  <c r="BF8307" i="17"/>
  <c r="BF7888" i="17"/>
  <c r="BF8336" i="17"/>
  <c r="BF7880" i="17"/>
  <c r="BF1906" i="17"/>
  <c r="BF8403" i="17"/>
  <c r="BF7885" i="17"/>
  <c r="BF8386" i="17"/>
  <c r="BF7688" i="17"/>
  <c r="BF8131" i="17"/>
  <c r="BF3210" i="17"/>
  <c r="BF8383" i="17"/>
  <c r="BF7675" i="17"/>
  <c r="BF8434" i="17"/>
  <c r="BF8344" i="17"/>
  <c r="BF8016" i="17"/>
  <c r="BF1486" i="17"/>
  <c r="BF8335" i="17"/>
  <c r="BF7881" i="17"/>
  <c r="BF8216" i="17"/>
  <c r="BF8284" i="17"/>
  <c r="BF7932" i="17"/>
  <c r="BF7978" i="17"/>
  <c r="BF8295" i="17"/>
  <c r="BF8058" i="17"/>
  <c r="BF7916" i="17"/>
  <c r="BF8011" i="17"/>
  <c r="BF7918" i="17"/>
  <c r="BF1027" i="17"/>
  <c r="BF784" i="17"/>
  <c r="BF1396" i="17"/>
  <c r="BF4309" i="17"/>
  <c r="BF3393" i="17"/>
  <c r="BF5435" i="17"/>
  <c r="BF787" i="17"/>
  <c r="BF6955" i="17"/>
  <c r="BF1547" i="17"/>
  <c r="BF2224" i="17"/>
  <c r="BF355" i="17"/>
  <c r="BF2401" i="17"/>
  <c r="BF3969" i="17"/>
  <c r="BF2632" i="17"/>
  <c r="BF2205" i="17"/>
  <c r="BF1301" i="17"/>
  <c r="BF6970" i="17"/>
  <c r="BF1115" i="17"/>
  <c r="BF829" i="17"/>
  <c r="BF3641" i="17"/>
  <c r="BF5494" i="17"/>
  <c r="BF1865" i="17"/>
  <c r="BF6556" i="17"/>
  <c r="BF4902" i="17"/>
  <c r="BF4725" i="17"/>
  <c r="BF1101" i="17"/>
  <c r="BF106" i="17"/>
  <c r="BF4884" i="17"/>
  <c r="BF1654" i="17"/>
  <c r="BF84" i="17"/>
  <c r="BF2602" i="17"/>
  <c r="BF6856" i="17"/>
  <c r="BF3131" i="17"/>
  <c r="BF2003" i="17"/>
  <c r="BF6845" i="17"/>
  <c r="BF4177" i="17"/>
  <c r="BF7539" i="17"/>
  <c r="BF1443" i="17"/>
  <c r="BF5001" i="17"/>
  <c r="BF3745" i="17"/>
  <c r="BF4635" i="17"/>
  <c r="BF7127" i="17"/>
  <c r="BF2733" i="17"/>
  <c r="BF1438" i="17"/>
  <c r="BF5193" i="17"/>
  <c r="BF7787" i="17"/>
  <c r="BF8153" i="17"/>
  <c r="BF7752" i="17"/>
  <c r="BF7859" i="17"/>
  <c r="BF8238" i="17"/>
  <c r="BF7691" i="17"/>
  <c r="BF7832" i="17"/>
  <c r="BF8136" i="17"/>
  <c r="BF7941" i="17"/>
  <c r="BF8421" i="17"/>
  <c r="BF7964" i="17"/>
  <c r="BF7721" i="17"/>
  <c r="BF7937" i="17"/>
  <c r="BF8185" i="17"/>
  <c r="BF8040" i="17"/>
  <c r="BF7843" i="17"/>
  <c r="BF4347" i="17"/>
  <c r="BF8206" i="17"/>
  <c r="BF8297" i="17"/>
  <c r="BF8362" i="17"/>
  <c r="BF7996" i="17"/>
  <c r="BF8212" i="17"/>
  <c r="BF166" i="17"/>
  <c r="BF8263" i="17"/>
  <c r="BF8281" i="17"/>
  <c r="BF7740" i="17"/>
  <c r="BF8425" i="17"/>
  <c r="BF8095" i="17"/>
  <c r="BF2745" i="17"/>
  <c r="BF8398" i="17"/>
  <c r="BF7817" i="17"/>
  <c r="BF7697" i="17"/>
  <c r="BF8288" i="17"/>
  <c r="BF8199" i="17"/>
  <c r="BF8028" i="17"/>
  <c r="BF8351" i="17"/>
  <c r="BF7990" i="17"/>
  <c r="BF8256" i="17"/>
  <c r="BF7701" i="17"/>
  <c r="BF7980" i="17"/>
  <c r="BF3831" i="17"/>
  <c r="BF21" i="17"/>
  <c r="BF1465" i="17"/>
  <c r="BF3059" i="17"/>
  <c r="BF2718" i="17"/>
  <c r="BF4196" i="17"/>
  <c r="BF6246" i="17"/>
  <c r="BF3954" i="17"/>
  <c r="BF5673" i="17"/>
  <c r="BF445" i="17"/>
  <c r="BF1216" i="17"/>
  <c r="BF142" i="17"/>
  <c r="BF797" i="17"/>
  <c r="BF1880" i="17"/>
  <c r="BF660" i="17"/>
  <c r="BF6918" i="17"/>
  <c r="BF366" i="17"/>
  <c r="BF2597" i="17"/>
  <c r="BF5431" i="17"/>
  <c r="BF2647" i="17"/>
  <c r="BF1602" i="17"/>
  <c r="BF3911" i="17"/>
  <c r="BF1644" i="17"/>
  <c r="BF3261" i="17"/>
  <c r="BF6597" i="17"/>
  <c r="BF326" i="17"/>
  <c r="BF4392" i="17"/>
  <c r="BF2545" i="17"/>
  <c r="BF4190" i="17"/>
  <c r="BF911" i="17"/>
  <c r="BF135" i="17"/>
  <c r="BF6708" i="17"/>
  <c r="BF4704" i="17"/>
  <c r="BF2263" i="17"/>
  <c r="BF3063" i="17"/>
  <c r="BF3636" i="17"/>
  <c r="BF3175" i="17"/>
  <c r="BF4475" i="17"/>
  <c r="BF2586" i="17"/>
  <c r="BF1519" i="17"/>
  <c r="BF2148" i="17"/>
  <c r="BF989" i="17"/>
  <c r="BF7338" i="17"/>
  <c r="BF2669" i="17"/>
  <c r="BF372" i="17"/>
  <c r="BF3070" i="17"/>
  <c r="BF7708" i="17"/>
  <c r="BF7925" i="17"/>
  <c r="BF7702" i="17"/>
  <c r="BF8010" i="17"/>
  <c r="BF7975" i="17"/>
  <c r="BF8213" i="17"/>
  <c r="BF7922" i="17"/>
  <c r="BF8379" i="17"/>
  <c r="BF8196" i="17"/>
  <c r="BF7770" i="17"/>
  <c r="BF8392" i="17"/>
  <c r="BF8222" i="17"/>
  <c r="BF7986" i="17"/>
  <c r="BF8322" i="17"/>
  <c r="BF8265" i="17"/>
  <c r="BF910" i="17"/>
  <c r="BF822" i="17"/>
  <c r="BF8118" i="17"/>
  <c r="BF8357" i="17"/>
  <c r="BF7706" i="17"/>
  <c r="BF7728" i="17"/>
  <c r="BF959" i="17"/>
  <c r="BF8387" i="17"/>
  <c r="BF7777" i="17"/>
  <c r="BF7840" i="17"/>
  <c r="BF8364" i="17"/>
  <c r="BF7943" i="17"/>
  <c r="BF2817" i="17"/>
  <c r="BF287" i="17"/>
  <c r="BF8033" i="17"/>
  <c r="BF7878" i="17"/>
  <c r="BF8397" i="17"/>
  <c r="BF8089" i="17"/>
  <c r="BF8031" i="17"/>
  <c r="BF8391" i="17"/>
  <c r="BF7809" i="17"/>
  <c r="BF7725" i="17"/>
  <c r="BF8289" i="17"/>
  <c r="BF8287" i="17"/>
  <c r="BF754" i="17"/>
  <c r="BF1636" i="17"/>
  <c r="BF1710" i="17"/>
  <c r="BF875" i="17"/>
  <c r="BF4399" i="17"/>
  <c r="BF3445" i="17"/>
  <c r="BF6342" i="17"/>
  <c r="BF5867" i="17"/>
  <c r="BF159" i="17"/>
  <c r="BF1938" i="17"/>
  <c r="BF2604" i="17"/>
  <c r="BF3239" i="17"/>
  <c r="BF6518" i="17"/>
  <c r="BF339" i="17"/>
  <c r="BF81" i="17"/>
  <c r="BF3229" i="17"/>
  <c r="BF8101" i="17"/>
  <c r="BF5614" i="17"/>
  <c r="BF3827" i="17"/>
  <c r="BF103" i="17"/>
  <c r="BF462" i="17"/>
  <c r="BF6953" i="17"/>
  <c r="BF2854" i="17"/>
  <c r="BF3025" i="17"/>
  <c r="BF3158" i="17"/>
  <c r="BF1769" i="17"/>
  <c r="BF7718" i="17"/>
  <c r="BF7886" i="17"/>
  <c r="BF7749" i="17"/>
  <c r="BF8420" i="17"/>
  <c r="BF7967" i="17"/>
  <c r="BF8432" i="17"/>
  <c r="BF8419" i="17"/>
  <c r="BF7774" i="17"/>
  <c r="BF7800" i="17"/>
  <c r="BF2029" i="17"/>
  <c r="BF8068" i="17"/>
  <c r="BF7683" i="17"/>
  <c r="BF4907" i="17"/>
  <c r="BF7910" i="17"/>
  <c r="BF8076" i="17"/>
  <c r="BF7782" i="17"/>
  <c r="BF2752" i="17"/>
  <c r="BF7957" i="17"/>
  <c r="BF8190" i="17"/>
  <c r="BF8071" i="17"/>
  <c r="BF7993" i="17"/>
  <c r="BF7992" i="17"/>
  <c r="BF8276" i="17"/>
  <c r="BF1100" i="17"/>
  <c r="BF7003" i="17"/>
  <c r="BF7911" i="17"/>
  <c r="BF7923" i="17"/>
  <c r="BF7034" i="17"/>
  <c r="BF3475" i="17"/>
  <c r="BF1420" i="17"/>
  <c r="BF5657" i="17"/>
  <c r="BF586" i="17"/>
  <c r="BF7998" i="17"/>
  <c r="BF8187" i="17"/>
  <c r="BF5228" i="17"/>
  <c r="BF66" i="17"/>
  <c r="BF2229" i="17"/>
  <c r="BF89" i="17"/>
  <c r="BF3042" i="17"/>
  <c r="BF8065" i="17"/>
  <c r="BF7824" i="17"/>
  <c r="BF6972" i="17"/>
  <c r="BF369" i="17"/>
  <c r="BF6458" i="17"/>
  <c r="BF1061" i="17"/>
  <c r="BF6466" i="17"/>
  <c r="BF7945" i="17"/>
  <c r="BF8178" i="17"/>
  <c r="BF3245" i="17"/>
  <c r="BF6035" i="17"/>
  <c r="BF8267" i="17"/>
  <c r="BF7756" i="17"/>
  <c r="BF8043" i="17"/>
  <c r="BF1570" i="17"/>
  <c r="BF978" i="17"/>
  <c r="BF232" i="17"/>
  <c r="BF7068" i="17"/>
  <c r="BF6688" i="17"/>
  <c r="BF8195" i="17"/>
  <c r="BF7023" i="17"/>
  <c r="BF3974" i="17"/>
  <c r="BF3885" i="17"/>
  <c r="BF7210" i="17"/>
  <c r="BF4222" i="17"/>
  <c r="BF4647" i="17"/>
  <c r="BF2968" i="17"/>
  <c r="BF324" i="17"/>
  <c r="BF5074" i="17"/>
  <c r="BF3605" i="17"/>
  <c r="BF6820" i="17"/>
  <c r="BF4104" i="17"/>
  <c r="BF6389" i="17"/>
  <c r="BF407" i="17"/>
  <c r="BF6433" i="17"/>
  <c r="BF3422" i="17"/>
  <c r="BF538" i="17"/>
  <c r="BF1281" i="17"/>
  <c r="BF7610" i="17"/>
  <c r="BF1851" i="17"/>
  <c r="BF7361" i="17"/>
  <c r="BF802" i="17"/>
  <c r="BF2158" i="17"/>
  <c r="BF301" i="17"/>
  <c r="BF3021" i="17"/>
  <c r="BF8272" i="17"/>
  <c r="BF8077" i="17"/>
  <c r="BF7951" i="17"/>
  <c r="BF7898" i="17"/>
  <c r="BF7789" i="17"/>
  <c r="BF7790" i="17"/>
  <c r="BF8407" i="17"/>
  <c r="BF7914" i="17"/>
  <c r="BF8138" i="17"/>
  <c r="BF1136" i="17"/>
  <c r="BF8108" i="17"/>
  <c r="BF8409" i="17"/>
  <c r="BF1419" i="17"/>
  <c r="BF7825" i="17"/>
  <c r="BF7714" i="17"/>
  <c r="BF7672" i="17"/>
  <c r="BF2581" i="17"/>
  <c r="BF8258" i="17"/>
  <c r="BF7705" i="17"/>
  <c r="BF8348" i="17"/>
  <c r="BF7857" i="17"/>
  <c r="BF8052" i="17"/>
  <c r="BF7724" i="17"/>
  <c r="BF6011" i="17"/>
  <c r="BF845" i="17"/>
  <c r="BF7838" i="17"/>
  <c r="BF8385" i="17"/>
  <c r="BF4048" i="17"/>
  <c r="BF2591" i="17"/>
  <c r="BF1448" i="17"/>
  <c r="BF5770" i="17"/>
  <c r="BF1033" i="17"/>
  <c r="BF8039" i="17"/>
  <c r="BF7754" i="17"/>
  <c r="BF181" i="17"/>
  <c r="BF3549" i="17"/>
  <c r="BF2922" i="17"/>
  <c r="BF5874" i="17"/>
  <c r="BF620" i="17"/>
  <c r="BF7805" i="17"/>
  <c r="BF7776" i="17"/>
  <c r="BF167" i="17"/>
  <c r="BF4332" i="17"/>
  <c r="BF4011" i="17"/>
  <c r="BF1719" i="17"/>
  <c r="BF4280" i="17"/>
  <c r="BF8017" i="17"/>
  <c r="BF8408" i="17"/>
  <c r="BF1397" i="17"/>
  <c r="BF1158" i="17"/>
  <c r="BF8337" i="17"/>
  <c r="BF7792" i="17"/>
  <c r="BF7751" i="17"/>
  <c r="BF3640" i="17"/>
  <c r="BF4394" i="17"/>
  <c r="BF7628" i="17"/>
  <c r="BF719" i="17"/>
  <c r="BF8343" i="17"/>
  <c r="BF7811" i="17"/>
  <c r="BF1969" i="17"/>
  <c r="BF6605" i="17"/>
  <c r="BF3327" i="17"/>
  <c r="BF2172" i="17"/>
  <c r="BF813" i="17"/>
  <c r="BF6313" i="17"/>
  <c r="BF4739" i="17"/>
  <c r="BF716" i="17"/>
  <c r="BF125" i="17"/>
  <c r="BF5636" i="17"/>
  <c r="BF463" i="17"/>
  <c r="BF3654" i="17"/>
  <c r="BF1038" i="17"/>
  <c r="BF3625" i="17"/>
  <c r="BF7818" i="17"/>
  <c r="BF5112" i="17"/>
  <c r="BF4710" i="17"/>
  <c r="BF601" i="17"/>
  <c r="BF4652" i="17"/>
  <c r="BF5746" i="17"/>
  <c r="BF133" i="17"/>
  <c r="BF153" i="17"/>
  <c r="BF83" i="17"/>
  <c r="BF949" i="17"/>
  <c r="BF835" i="17"/>
  <c r="BF2963" i="17"/>
  <c r="BF8275" i="17"/>
  <c r="BF1578" i="17"/>
  <c r="BF7890" i="17"/>
  <c r="BF7815" i="17"/>
  <c r="BF7741" i="17"/>
  <c r="BF7763" i="17"/>
  <c r="BF8339" i="17"/>
  <c r="BF8221" i="17"/>
  <c r="BF8381" i="17"/>
  <c r="BF8271" i="17"/>
  <c r="BF8372" i="17"/>
  <c r="BF7716" i="17"/>
  <c r="BF4273" i="17"/>
  <c r="BF7875" i="17"/>
  <c r="BF8167" i="17"/>
  <c r="BF8197" i="17"/>
  <c r="BF8394" i="17"/>
  <c r="BF8130" i="17"/>
  <c r="BF8030" i="17"/>
  <c r="BF1712" i="17"/>
  <c r="BF7761" i="17"/>
  <c r="BF7949" i="17"/>
  <c r="BF8064" i="17"/>
  <c r="BF4949" i="17"/>
  <c r="BF1941" i="17"/>
  <c r="BF7748" i="17"/>
  <c r="BF8346" i="17"/>
  <c r="BF6197" i="17"/>
  <c r="BF1535" i="17"/>
  <c r="BF6238" i="17"/>
  <c r="BF5231" i="17"/>
  <c r="BF6333" i="17"/>
  <c r="BF7989" i="17"/>
  <c r="BF8406" i="17"/>
  <c r="BF2798" i="17"/>
  <c r="BF7176" i="17"/>
  <c r="BF1338" i="17"/>
  <c r="BF5334" i="17"/>
  <c r="BF722" i="17"/>
  <c r="BF7965" i="17"/>
  <c r="BF8368" i="17"/>
  <c r="BF6522" i="17"/>
  <c r="BF2795" i="17"/>
  <c r="BF2226" i="17"/>
  <c r="BF4446" i="17"/>
  <c r="BF3079" i="17"/>
  <c r="BF7801" i="17"/>
  <c r="BF7739" i="17"/>
  <c r="BF1002" i="17"/>
  <c r="BF4412" i="17"/>
  <c r="BF8160" i="17"/>
  <c r="BF8073" i="17"/>
  <c r="BF8424" i="17"/>
  <c r="BF7220" i="17"/>
  <c r="BF2057" i="17"/>
  <c r="BF4224" i="17"/>
  <c r="BF2504" i="17"/>
  <c r="BF8274" i="17"/>
  <c r="BF7692" i="17"/>
  <c r="BF4068" i="17"/>
  <c r="BF1449" i="17"/>
  <c r="BF3500" i="17"/>
  <c r="BF120" i="17"/>
  <c r="BF2566" i="17"/>
  <c r="BF358" i="17"/>
  <c r="BF5807" i="17"/>
  <c r="BF4007" i="17"/>
  <c r="BF2430" i="17"/>
  <c r="BF4406" i="17"/>
  <c r="BF346" i="17"/>
  <c r="BF5382" i="17"/>
  <c r="BF525" i="17"/>
  <c r="BF3015" i="17"/>
  <c r="BF2002" i="17"/>
  <c r="BF6628" i="17"/>
  <c r="BF3829" i="17"/>
  <c r="BF2917" i="17"/>
  <c r="BF340" i="17"/>
  <c r="BF113" i="17"/>
  <c r="BF7366" i="17"/>
  <c r="BF4092" i="17"/>
  <c r="BF4494" i="17"/>
  <c r="BF3941" i="17"/>
  <c r="BF3511" i="17"/>
  <c r="BF5101" i="17"/>
  <c r="BF6883" i="17"/>
  <c r="BF7758" i="17"/>
  <c r="BF8174" i="17"/>
  <c r="BF7972" i="17"/>
  <c r="BF8000" i="17"/>
  <c r="BF7759" i="17"/>
  <c r="BF7955" i="17"/>
  <c r="BF7962" i="17"/>
  <c r="BF8005" i="17"/>
  <c r="BF8192" i="17"/>
  <c r="BF8104" i="17"/>
  <c r="BF8208" i="17"/>
  <c r="BF7940" i="17"/>
  <c r="BF8060" i="17"/>
  <c r="BF5901" i="17"/>
  <c r="BF7896" i="17"/>
  <c r="BF8194" i="17"/>
  <c r="BF8374" i="17"/>
  <c r="BF8315" i="17"/>
  <c r="BF7994" i="17"/>
  <c r="BF8433" i="17"/>
  <c r="BF4650" i="17"/>
  <c r="BF7977" i="17"/>
  <c r="BF7969" i="17"/>
  <c r="BF8418" i="17"/>
  <c r="BF3950" i="17"/>
  <c r="BF4440" i="17"/>
  <c r="BF8096" i="17"/>
  <c r="BF7944" i="17"/>
  <c r="BF325" i="17"/>
  <c r="BF2319" i="17"/>
  <c r="BF473" i="17"/>
  <c r="BF2801" i="17"/>
  <c r="BF1679" i="17"/>
  <c r="BF7775" i="17"/>
  <c r="BF7873" i="17"/>
  <c r="BF1206" i="17"/>
  <c r="BF2339" i="17"/>
  <c r="BF5198" i="17"/>
  <c r="BF7172" i="17"/>
  <c r="BF6882" i="17"/>
  <c r="BF7930" i="17"/>
  <c r="BF7709" i="17"/>
  <c r="BF2215" i="17"/>
  <c r="BF2261" i="17"/>
  <c r="BF2996" i="17"/>
  <c r="BF6021" i="17"/>
  <c r="BF2920" i="17"/>
  <c r="BF7861" i="17"/>
  <c r="BF8182" i="17"/>
  <c r="BF939" i="17"/>
  <c r="BF264" i="17"/>
  <c r="BF8090" i="17"/>
  <c r="BF7847" i="17"/>
  <c r="BF236" i="17"/>
  <c r="BF533" i="17"/>
  <c r="BF1661" i="17"/>
  <c r="BF5189" i="17"/>
  <c r="BF405" i="17"/>
  <c r="BF8142" i="17"/>
  <c r="BF8107" i="17"/>
  <c r="BF1555" i="17"/>
  <c r="BF1959" i="17"/>
  <c r="BF2596" i="17"/>
  <c r="BF5241" i="17"/>
  <c r="BF1160" i="17"/>
  <c r="BF5632" i="17"/>
  <c r="BF6145" i="17"/>
  <c r="BF5546" i="17"/>
  <c r="BF7917" i="17"/>
  <c r="BF1883" i="17"/>
  <c r="BF8019" i="17"/>
  <c r="BF242" i="17"/>
  <c r="BF7308" i="17"/>
  <c r="BF7436" i="17"/>
  <c r="BF2317" i="17"/>
  <c r="BF2254" i="17"/>
  <c r="BF4873" i="17"/>
  <c r="BF6816" i="17"/>
  <c r="BF5468" i="17"/>
  <c r="BF7804" i="17"/>
  <c r="BF491" i="17"/>
  <c r="BF1477" i="17"/>
  <c r="BF7124" i="17"/>
  <c r="BF182" i="17"/>
  <c r="BF4354" i="17"/>
  <c r="BF2627" i="17"/>
  <c r="BF564" i="17"/>
  <c r="BF8219" i="17"/>
  <c r="BF8072" i="17"/>
  <c r="BF8025" i="17"/>
  <c r="BF8105" i="17"/>
  <c r="BF8210" i="17"/>
  <c r="BF8228" i="17"/>
  <c r="BF8075" i="17"/>
  <c r="BF8320" i="17"/>
  <c r="BF7848" i="17"/>
  <c r="BF2451" i="17"/>
  <c r="BF8282" i="17"/>
  <c r="BF7677" i="17"/>
  <c r="BF4690" i="17"/>
  <c r="BF7981" i="17"/>
  <c r="BF8063" i="17"/>
  <c r="BF8360" i="17"/>
  <c r="BF3309" i="17"/>
  <c r="BF8114" i="17"/>
  <c r="BF7889" i="17"/>
  <c r="BF8124" i="17"/>
  <c r="BF7913" i="17"/>
  <c r="BF7864" i="17"/>
  <c r="BF8169" i="17"/>
  <c r="BF1666" i="17"/>
  <c r="BF347" i="17"/>
  <c r="BF7821" i="17"/>
  <c r="BF8380" i="17"/>
  <c r="BF6812" i="17"/>
  <c r="BF5793" i="17"/>
  <c r="BF3086" i="17"/>
  <c r="BF6201" i="17"/>
  <c r="BF1619" i="17"/>
  <c r="BF8001" i="17"/>
  <c r="BF7700" i="17"/>
  <c r="BF3714" i="17"/>
  <c r="BF104" i="17"/>
  <c r="BF3292" i="17"/>
  <c r="BF4655" i="17"/>
  <c r="BF6583" i="17"/>
  <c r="BF8098" i="17"/>
  <c r="BF7768" i="17"/>
  <c r="BF3435" i="17"/>
  <c r="BF4623" i="17"/>
  <c r="BF4125" i="17"/>
  <c r="BF1067" i="17"/>
  <c r="BF522" i="17"/>
  <c r="BF8426" i="17"/>
  <c r="BF8321" i="17"/>
  <c r="BF8079" i="17"/>
  <c r="BF1254" i="17"/>
  <c r="BF173" i="17"/>
  <c r="BF8081" i="17"/>
  <c r="BF7720" i="17"/>
  <c r="BF2357" i="17"/>
  <c r="BF1628" i="17"/>
  <c r="BF3426" i="17"/>
  <c r="BF4194" i="17"/>
  <c r="BF2415" i="17"/>
  <c r="BF7670" i="17"/>
  <c r="BF8377" i="17"/>
  <c r="BF1015" i="17"/>
  <c r="BF1733" i="17"/>
  <c r="BF3710" i="17"/>
  <c r="BF2584" i="17"/>
  <c r="BF7279" i="17"/>
  <c r="BF691" i="17"/>
  <c r="BF6993" i="17"/>
  <c r="BF4452" i="17"/>
  <c r="BF3190" i="17"/>
  <c r="BF271" i="17"/>
  <c r="BF2303" i="17"/>
  <c r="BF7268" i="17"/>
  <c r="BF1833" i="17"/>
  <c r="BF2228" i="17"/>
  <c r="BF5877" i="17"/>
  <c r="BF3533" i="17"/>
  <c r="BF2343" i="17"/>
  <c r="BF3192" i="17"/>
  <c r="BF248" i="17"/>
  <c r="BF6361" i="17"/>
  <c r="BF5699" i="17"/>
  <c r="BF356" i="17"/>
  <c r="BF6715" i="17"/>
  <c r="BF5927" i="17"/>
  <c r="BF2063" i="17"/>
  <c r="BF5485" i="17"/>
  <c r="BF2267" i="17"/>
  <c r="BF6884" i="17"/>
  <c r="BF7087" i="17"/>
  <c r="BF2292" i="17"/>
  <c r="BF5569" i="17"/>
  <c r="BF1143" i="17"/>
  <c r="BF3026" i="17"/>
  <c r="BF6031" i="17"/>
  <c r="BF3691" i="17"/>
  <c r="BF656" i="17"/>
  <c r="BF2362" i="17"/>
  <c r="BF2973" i="17"/>
  <c r="BF341" i="17"/>
  <c r="BF3486" i="17"/>
  <c r="BF7239" i="17"/>
  <c r="BF1997" i="17"/>
  <c r="BF2729" i="17"/>
  <c r="BF4918" i="17"/>
  <c r="BF1081" i="17"/>
  <c r="BF5892" i="17"/>
  <c r="BF1073" i="17"/>
  <c r="BF4076" i="17"/>
  <c r="BF249" i="17"/>
  <c r="BF4249" i="17"/>
  <c r="BF7651" i="17"/>
  <c r="BF6095" i="17"/>
  <c r="BF4096" i="17"/>
  <c r="BF2180" i="17"/>
  <c r="BF675" i="17"/>
  <c r="BF4945" i="17"/>
  <c r="BF6500" i="17"/>
  <c r="BF2860" i="17"/>
  <c r="BF2111" i="17"/>
  <c r="BF2821" i="17"/>
  <c r="BF2796" i="17"/>
  <c r="BF4990" i="17"/>
  <c r="BF874" i="17"/>
  <c r="BF4829" i="17"/>
  <c r="BF546" i="17"/>
  <c r="BF512" i="17"/>
  <c r="BF3041" i="17"/>
  <c r="BF7536" i="17"/>
  <c r="BF2578" i="17"/>
  <c r="BF1147" i="17"/>
  <c r="BF4087" i="17"/>
  <c r="BF871" i="17"/>
  <c r="BF5354" i="17"/>
  <c r="BF2154" i="17"/>
  <c r="BF5150" i="17"/>
  <c r="BF935" i="17"/>
  <c r="BF5527" i="17"/>
  <c r="BF5230" i="17"/>
  <c r="BF2397" i="17"/>
  <c r="BF3951" i="17"/>
  <c r="BF6693" i="17"/>
  <c r="BF2946" i="17"/>
  <c r="BF5115" i="17"/>
  <c r="BF1413" i="17"/>
  <c r="BF7324" i="17"/>
  <c r="BF3880" i="17"/>
  <c r="BF3258" i="17"/>
  <c r="BF672" i="17"/>
  <c r="BF6838" i="17"/>
  <c r="BF842" i="17"/>
  <c r="BF2618" i="17"/>
  <c r="BF1425" i="17"/>
  <c r="BF1204" i="17"/>
  <c r="BF1506" i="17"/>
  <c r="BF1552" i="17"/>
  <c r="BF6228" i="17"/>
  <c r="BF5866" i="17"/>
  <c r="BF3972" i="17"/>
  <c r="BF965" i="17"/>
  <c r="BF785" i="17"/>
  <c r="BF1705" i="17"/>
  <c r="BF1134" i="17"/>
  <c r="BF1601" i="17"/>
  <c r="BF2170" i="17"/>
  <c r="BF8162" i="17"/>
  <c r="BF8211" i="17"/>
  <c r="BF8032" i="17"/>
  <c r="BF8181" i="17"/>
  <c r="BF8327" i="17"/>
  <c r="BF7715" i="17"/>
  <c r="BF8047" i="17"/>
  <c r="BF8165" i="17"/>
  <c r="BF8244" i="17"/>
  <c r="BF8390" i="17"/>
  <c r="BF8141" i="17"/>
  <c r="BF8156" i="17"/>
  <c r="BF7795" i="17"/>
  <c r="BF7882" i="17"/>
  <c r="BF7778" i="17"/>
  <c r="BF8300" i="17"/>
  <c r="BF8345" i="17"/>
  <c r="BF7901" i="17"/>
  <c r="BF8328" i="17"/>
  <c r="BF7803" i="17"/>
  <c r="BF8225" i="17"/>
  <c r="BF1485" i="17"/>
  <c r="BF53" i="17"/>
  <c r="BF8371" i="17"/>
  <c r="BF8250" i="17"/>
  <c r="BF8149" i="17"/>
  <c r="BF1219" i="17"/>
  <c r="BF2121" i="17"/>
  <c r="BF6085" i="17"/>
  <c r="BF2671" i="17"/>
  <c r="BF3897" i="17"/>
  <c r="BF738" i="17"/>
  <c r="BF5089" i="17"/>
  <c r="BF1659" i="17"/>
  <c r="BF3520" i="17"/>
  <c r="BF2772" i="17"/>
  <c r="BF1626" i="17"/>
  <c r="BF6107" i="17"/>
  <c r="BF3033" i="17"/>
  <c r="BF4638" i="17"/>
  <c r="BF2598" i="17"/>
  <c r="BF2306" i="17"/>
  <c r="BF889" i="17"/>
  <c r="BF923" i="17"/>
  <c r="BF1541" i="17"/>
  <c r="BF1414" i="17"/>
  <c r="BF553" i="17"/>
  <c r="BF3405" i="17"/>
  <c r="BF814" i="17"/>
  <c r="BF2662" i="17"/>
  <c r="BF7165" i="17"/>
  <c r="BF2104" i="17"/>
  <c r="BF3170" i="17"/>
  <c r="BF7591" i="17"/>
  <c r="BF5398" i="17"/>
  <c r="BF1140" i="17"/>
  <c r="BF1282" i="17"/>
  <c r="BF4097" i="17"/>
  <c r="BF4275" i="17"/>
  <c r="BF145" i="17"/>
  <c r="BF3105" i="17"/>
  <c r="BF4673" i="17"/>
  <c r="BF4120" i="17"/>
  <c r="BF1014" i="17"/>
  <c r="BF3923" i="17"/>
  <c r="BF4000" i="17"/>
  <c r="BF4179" i="17"/>
  <c r="BF7079" i="17"/>
  <c r="BF464" i="17"/>
  <c r="BF322" i="17"/>
  <c r="BF2774" i="17"/>
  <c r="BF7622" i="17"/>
  <c r="BF2124" i="17"/>
  <c r="BF654" i="17"/>
  <c r="BF2264" i="17"/>
  <c r="BF8301" i="17"/>
  <c r="BF948" i="17"/>
  <c r="BF4472" i="17"/>
  <c r="BF6277" i="17"/>
  <c r="BF6284" i="17"/>
  <c r="BF3952" i="17"/>
  <c r="BF2820" i="17"/>
  <c r="BF7128" i="17"/>
  <c r="BF6022" i="17"/>
  <c r="BF6962" i="17"/>
  <c r="BF861" i="17"/>
  <c r="BF1795" i="17"/>
  <c r="BF7605" i="17"/>
  <c r="BF1189" i="17"/>
  <c r="BF4958" i="17"/>
  <c r="BF2402" i="17"/>
  <c r="BF8248" i="17"/>
  <c r="BF404" i="17"/>
  <c r="BF6757" i="17"/>
  <c r="BF4970" i="17"/>
  <c r="BF4164" i="17"/>
  <c r="BF3786" i="17"/>
  <c r="BF5697" i="17"/>
  <c r="BF1947" i="17"/>
  <c r="BF6413" i="17"/>
  <c r="BF6980" i="17"/>
  <c r="BF7260" i="17"/>
  <c r="BF1084" i="17"/>
  <c r="BF1217" i="17"/>
  <c r="BF2085" i="17"/>
  <c r="BF2594" i="17"/>
  <c r="BF1385" i="17"/>
  <c r="BF4773" i="17"/>
  <c r="BF520" i="17"/>
  <c r="BF2786" i="17"/>
  <c r="BF1981" i="17"/>
  <c r="BF5628" i="17"/>
  <c r="BF5388" i="17"/>
  <c r="BF1218" i="17"/>
  <c r="BF6519" i="17"/>
  <c r="BF6530" i="17"/>
  <c r="BF1962" i="17"/>
  <c r="BF5890" i="17"/>
  <c r="BF2441" i="17"/>
  <c r="BF6173" i="17"/>
  <c r="BF1277" i="17"/>
  <c r="BF7386" i="17"/>
  <c r="BF4676" i="17"/>
  <c r="BF6000" i="17"/>
  <c r="BF7580" i="17"/>
  <c r="BF1234" i="17"/>
  <c r="BF273" i="17"/>
  <c r="BF941" i="17"/>
  <c r="BF5301" i="17"/>
  <c r="BF7727" i="17"/>
  <c r="BF8304" i="17"/>
  <c r="BF4944" i="17"/>
  <c r="BF7907" i="17"/>
  <c r="BF8318" i="17"/>
  <c r="BF7773" i="17"/>
  <c r="BF8277" i="17"/>
  <c r="BF8013" i="17"/>
  <c r="BF8155" i="17"/>
  <c r="BF3329" i="17"/>
  <c r="BF6950" i="17"/>
  <c r="BF1844" i="17"/>
  <c r="BF5300" i="17"/>
  <c r="BF5477" i="17"/>
  <c r="BF3282" i="17"/>
  <c r="BF2096" i="17"/>
  <c r="BF1866" i="17"/>
  <c r="BF921" i="17"/>
  <c r="BF1858" i="17"/>
  <c r="BF2022" i="17"/>
  <c r="BF1029" i="17"/>
  <c r="BF5509" i="17"/>
  <c r="BF6502" i="17"/>
  <c r="BF2829" i="17"/>
  <c r="BF4680" i="17"/>
  <c r="BF5032" i="17"/>
  <c r="BF6290" i="17"/>
  <c r="BF1805" i="17"/>
  <c r="BF1247" i="17"/>
  <c r="BF4148" i="17"/>
  <c r="BF4981" i="17"/>
  <c r="BF195" i="17"/>
  <c r="BF5693" i="17"/>
  <c r="BF1901" i="17"/>
  <c r="BF1113" i="17"/>
  <c r="BF5949" i="17"/>
  <c r="BF8205" i="17"/>
  <c r="BF5504" i="17"/>
  <c r="BF1411" i="17"/>
  <c r="BF8066" i="17"/>
  <c r="BF1256" i="17"/>
  <c r="BF480" i="17"/>
  <c r="BF3365" i="17"/>
  <c r="BF1193" i="17"/>
  <c r="BF4782" i="17"/>
  <c r="BF6927" i="17"/>
  <c r="BF2049" i="17"/>
  <c r="BF6555" i="17"/>
  <c r="BF2013" i="17"/>
  <c r="BF59" i="17"/>
  <c r="BF2528" i="17"/>
  <c r="BF4726" i="17"/>
  <c r="BF6136" i="17"/>
  <c r="BF2959" i="17"/>
  <c r="BF950" i="17"/>
  <c r="BF2565" i="17"/>
  <c r="BF3295" i="17"/>
  <c r="BF389" i="17"/>
  <c r="BF3281" i="17"/>
  <c r="BF2445" i="17"/>
  <c r="BF2611" i="17"/>
  <c r="BF4264" i="17"/>
  <c r="BF3498" i="17"/>
  <c r="BF5974" i="17"/>
  <c r="BF507" i="17"/>
  <c r="BF335" i="17"/>
  <c r="BF4411" i="17"/>
  <c r="BF3572" i="17"/>
  <c r="BF7231" i="17"/>
  <c r="BF5537" i="17"/>
  <c r="BF5481" i="17"/>
  <c r="BF809" i="17"/>
  <c r="BF2587" i="17"/>
  <c r="BF740" i="17"/>
  <c r="BF5945" i="17"/>
  <c r="BF3737" i="17"/>
  <c r="BF7066" i="17"/>
  <c r="BF3369" i="17"/>
  <c r="BF4003" i="17"/>
  <c r="BF213" i="17"/>
  <c r="BF1416" i="17"/>
  <c r="BF8294" i="17"/>
  <c r="BF6447" i="17"/>
  <c r="BF2274" i="17"/>
  <c r="BF8365" i="17"/>
  <c r="BF8022" i="17"/>
  <c r="BF8106" i="17"/>
  <c r="BF8311" i="17"/>
  <c r="BF7960" i="17"/>
  <c r="BF7869" i="17"/>
  <c r="BF8094" i="17"/>
  <c r="BF7806" i="17"/>
  <c r="BF8233" i="17"/>
  <c r="BF6226" i="17"/>
  <c r="BF3004" i="17"/>
  <c r="BF3003" i="17"/>
  <c r="BF5717" i="17"/>
  <c r="BF5909" i="17"/>
  <c r="BF5794" i="17"/>
  <c r="BF3357" i="17"/>
  <c r="BF2212" i="17"/>
  <c r="BF3490" i="17"/>
  <c r="BF400" i="17"/>
  <c r="BF5650" i="17"/>
  <c r="BF3367" i="17"/>
  <c r="BF5034" i="17"/>
  <c r="BF6909" i="17"/>
  <c r="BF4176" i="17"/>
  <c r="BF4189" i="17"/>
  <c r="BF5489" i="17"/>
  <c r="BF2056" i="17"/>
  <c r="BF3480" i="17"/>
  <c r="BF599" i="17"/>
  <c r="BF2142" i="17"/>
  <c r="BF2387" i="17"/>
  <c r="BF4002" i="17"/>
  <c r="BF867" i="17"/>
  <c r="BF7411" i="17"/>
  <c r="BF4523" i="17"/>
  <c r="BF1594" i="17"/>
  <c r="BF1123" i="17"/>
  <c r="BF2593" i="17"/>
  <c r="BF4730" i="17"/>
  <c r="BF171" i="17"/>
  <c r="BF1004" i="17"/>
  <c r="BF3074" i="17"/>
  <c r="BF415" i="17"/>
  <c r="BF578" i="17"/>
  <c r="BF3113" i="17"/>
  <c r="BF4337" i="17"/>
  <c r="BF2599" i="17"/>
  <c r="BF810" i="17"/>
  <c r="BF4633" i="17"/>
  <c r="BF6671" i="17"/>
  <c r="BF2385" i="17"/>
  <c r="BF992" i="17"/>
  <c r="BF4859" i="17"/>
  <c r="BF1518" i="17"/>
  <c r="BF7831" i="17"/>
  <c r="BF1352" i="17"/>
  <c r="BF1745" i="17"/>
  <c r="BF1592" i="17"/>
  <c r="BF6101" i="17"/>
  <c r="BF6602" i="17"/>
  <c r="BF6997" i="17"/>
  <c r="BF851" i="17"/>
  <c r="BF127" i="17"/>
  <c r="BF5298" i="17"/>
  <c r="BF2262" i="17"/>
  <c r="BF3597" i="17"/>
  <c r="BF7535" i="17"/>
  <c r="BF876" i="17"/>
  <c r="BF605" i="17"/>
  <c r="BF5744" i="17"/>
  <c r="BF446" i="17"/>
  <c r="BF2356" i="17"/>
  <c r="BF6399" i="17"/>
  <c r="BF6380" i="17"/>
  <c r="BF7045" i="17"/>
  <c r="BF5011" i="17"/>
  <c r="BF5486" i="17"/>
  <c r="BF942" i="17"/>
  <c r="BF3823" i="17"/>
  <c r="BF5951" i="17"/>
  <c r="BF7460" i="17"/>
  <c r="BF7155" i="17"/>
  <c r="BF91" i="17"/>
  <c r="BF6320" i="17"/>
  <c r="BF4402" i="17"/>
  <c r="BF1042" i="17"/>
  <c r="BF1894" i="17"/>
  <c r="BF6353" i="17"/>
  <c r="BF559" i="17"/>
  <c r="BF574" i="17"/>
  <c r="BF3473" i="17"/>
  <c r="BF3671" i="17"/>
  <c r="BF7614" i="17"/>
  <c r="BF2697" i="17"/>
  <c r="BF1371" i="17"/>
  <c r="BF2520" i="17"/>
  <c r="BF3346" i="17"/>
  <c r="BF3861" i="17"/>
  <c r="BF6423" i="17"/>
  <c r="BF4383" i="17"/>
  <c r="BF3054" i="17"/>
  <c r="BF1089" i="17"/>
  <c r="BF6330" i="17"/>
  <c r="BF6951" i="17"/>
  <c r="BF151" i="17"/>
  <c r="BF2307" i="17"/>
  <c r="BF4736" i="17"/>
  <c r="BF1351" i="17"/>
  <c r="BF4765" i="17"/>
  <c r="BF1701" i="17"/>
  <c r="BF4247" i="17"/>
  <c r="BF1828" i="17"/>
  <c r="BF714" i="17"/>
  <c r="BF2819" i="17"/>
  <c r="BF5924" i="17"/>
  <c r="BF623" i="17"/>
  <c r="BF2435" i="17"/>
  <c r="BF2534" i="17"/>
  <c r="BF90" i="17"/>
  <c r="BF2740" i="17"/>
  <c r="BF3165" i="17"/>
  <c r="BF918" i="17"/>
  <c r="BF1640" i="17"/>
  <c r="BF4357" i="17"/>
  <c r="BF155" i="17"/>
  <c r="BF2648" i="17"/>
  <c r="BF6979" i="17"/>
  <c r="BF4479" i="17"/>
  <c r="BF752" i="17"/>
  <c r="BF1604" i="17"/>
  <c r="BF906" i="17"/>
  <c r="BF3565" i="17"/>
  <c r="BF3354" i="17"/>
  <c r="BF2675" i="17"/>
  <c r="BF5802" i="17"/>
  <c r="BF3128" i="17"/>
  <c r="BF6736" i="17"/>
  <c r="BF3257" i="17"/>
  <c r="BF2436" i="17"/>
  <c r="BF3959" i="17"/>
  <c r="BF933" i="17"/>
  <c r="BF636" i="17"/>
  <c r="BF2360" i="17"/>
  <c r="BF497" i="17"/>
  <c r="BF1546" i="17"/>
  <c r="BF2872" i="17"/>
  <c r="BF7195" i="17"/>
  <c r="BF4952" i="17"/>
  <c r="BF3278" i="17"/>
  <c r="BF5118" i="17"/>
  <c r="BF6982" i="17"/>
  <c r="BF4265" i="17"/>
  <c r="BF807" i="17"/>
  <c r="BF3841" i="17"/>
  <c r="BF7542" i="17"/>
  <c r="BF537" i="17"/>
  <c r="BF1977" i="17"/>
  <c r="BF2850" i="17"/>
  <c r="BF552" i="17"/>
  <c r="BF7550" i="17"/>
  <c r="BF3198" i="17"/>
  <c r="BF3016" i="17"/>
  <c r="BF859" i="17"/>
  <c r="BF1667" i="17"/>
  <c r="BF2975" i="17"/>
  <c r="BF5623" i="17"/>
  <c r="BF6677" i="17"/>
  <c r="BF1590" i="17"/>
  <c r="BF2160" i="17"/>
  <c r="BF1545" i="17"/>
  <c r="BF4917" i="17"/>
  <c r="BF475" i="17"/>
  <c r="BF4922" i="17"/>
  <c r="BF4504" i="17"/>
  <c r="BF5960" i="17"/>
  <c r="BF95" i="17"/>
  <c r="BF2557" i="17"/>
  <c r="BF3057" i="17"/>
  <c r="BF681" i="17"/>
  <c r="BF6036" i="17"/>
  <c r="BF7696" i="17"/>
  <c r="BF6203" i="17"/>
  <c r="BF1437" i="17"/>
  <c r="BF7453" i="17"/>
  <c r="BF5879" i="17"/>
  <c r="BF3180" i="17"/>
  <c r="BF128" i="17"/>
  <c r="BF1493" i="17"/>
  <c r="BF4570" i="17"/>
  <c r="BF4757" i="17"/>
  <c r="BF5426" i="17"/>
  <c r="BF6128" i="17"/>
  <c r="BF7547" i="17"/>
  <c r="BF1895" i="17"/>
  <c r="BF2439" i="17"/>
  <c r="BF6263" i="17"/>
  <c r="BF1117" i="17"/>
  <c r="BF4290" i="17"/>
  <c r="BF1198" i="17"/>
  <c r="BF3558" i="17"/>
  <c r="BF380" i="17"/>
  <c r="BF2375" i="17"/>
  <c r="BF2050" i="17"/>
  <c r="BF1223" i="17"/>
  <c r="BF513" i="17"/>
  <c r="BF3347" i="17"/>
  <c r="BF1526" i="17"/>
  <c r="BF2280" i="17"/>
  <c r="BF6985" i="17"/>
  <c r="BF5016" i="17"/>
  <c r="BF2060" i="17"/>
  <c r="BF2556" i="17"/>
  <c r="BF2019" i="17"/>
  <c r="BF1521" i="17"/>
  <c r="BF3374" i="17"/>
  <c r="BF2976" i="17"/>
  <c r="BF426" i="17"/>
  <c r="BF4034" i="17"/>
  <c r="BF6387" i="17"/>
  <c r="BF2574" i="17"/>
  <c r="BF440" i="17"/>
  <c r="BF7621" i="17"/>
  <c r="BF3585" i="17"/>
  <c r="BF2308" i="17"/>
  <c r="BF1686" i="17"/>
  <c r="BF1852" i="17"/>
  <c r="BF1464" i="17"/>
  <c r="BF540" i="17"/>
  <c r="BF4388" i="17"/>
  <c r="BF3297" i="17"/>
  <c r="BF6305" i="17"/>
  <c r="BF7652" i="17"/>
  <c r="BF1313" i="17"/>
  <c r="BF3399" i="17"/>
  <c r="BF1985" i="17"/>
  <c r="BF862" i="17"/>
  <c r="BF2639" i="17"/>
  <c r="BF2153" i="17"/>
  <c r="BF1554" i="17"/>
  <c r="BF7224" i="17"/>
  <c r="BF4384" i="17"/>
  <c r="BF4973" i="17"/>
  <c r="BF3932" i="17"/>
  <c r="BF3407" i="17"/>
  <c r="BF2550" i="17"/>
  <c r="BF4607" i="17"/>
  <c r="BF3816" i="17"/>
  <c r="BF4593" i="17"/>
  <c r="BF4308" i="17"/>
  <c r="BF6847" i="17"/>
  <c r="BF6149" i="17"/>
  <c r="BF898" i="17"/>
  <c r="BF7333" i="17"/>
  <c r="BF6755" i="17"/>
  <c r="BF3635" i="17"/>
  <c r="BF1873" i="17"/>
  <c r="BF6038" i="17"/>
  <c r="BF4712" i="17"/>
  <c r="BF6018" i="17"/>
  <c r="BF465" i="17"/>
  <c r="BF223" i="17"/>
  <c r="BF582" i="17"/>
  <c r="BF5010" i="17"/>
  <c r="BF1830" i="17"/>
  <c r="BF838" i="17"/>
  <c r="BF486" i="17"/>
  <c r="BF5324" i="17"/>
  <c r="BF5445" i="17"/>
  <c r="BF1723" i="17"/>
  <c r="BF4960" i="17"/>
  <c r="BF6718" i="17"/>
  <c r="BF7019" i="17"/>
  <c r="BF1445" i="17"/>
  <c r="BF3348" i="17"/>
  <c r="BF5097" i="17"/>
  <c r="BF1238" i="17"/>
  <c r="BF7379" i="17"/>
  <c r="BF3785" i="17"/>
  <c r="BF132" i="17"/>
  <c r="BF708" i="17"/>
  <c r="BF5704" i="17"/>
  <c r="BF2457" i="17"/>
  <c r="BF4683" i="17"/>
  <c r="BF7274" i="17"/>
  <c r="BF7471" i="17"/>
  <c r="BF1700" i="17"/>
  <c r="BF6299" i="17"/>
  <c r="BF5592" i="17"/>
  <c r="BF1119" i="17"/>
  <c r="BF3977" i="17"/>
  <c r="BF4811" i="17"/>
  <c r="BF2927" i="17"/>
  <c r="BF4009" i="17"/>
  <c r="BF1112" i="17"/>
  <c r="BF6963" i="17"/>
  <c r="BF1066" i="17"/>
  <c r="BF2257" i="17"/>
  <c r="BF5768" i="17"/>
  <c r="BF3774" i="17"/>
  <c r="BF2197" i="17"/>
  <c r="BF1651" i="17"/>
  <c r="BF6435" i="17"/>
  <c r="BF1949" i="17"/>
  <c r="BF1950" i="17"/>
  <c r="BF251" i="17"/>
  <c r="BF1161" i="17"/>
  <c r="BF4488" i="17"/>
  <c r="BF2879" i="17"/>
  <c r="BF2241" i="17"/>
  <c r="BF6536" i="17"/>
  <c r="BF7465" i="17"/>
  <c r="BF4622" i="17"/>
  <c r="BF5009" i="17"/>
  <c r="BF690" i="17"/>
  <c r="BF157" i="17"/>
  <c r="BF6763" i="17"/>
  <c r="BF1188" i="17"/>
  <c r="BF3726" i="17"/>
  <c r="BF3398" i="17"/>
  <c r="BF1235" i="17"/>
  <c r="BF2290" i="17"/>
  <c r="BF2070" i="17"/>
  <c r="BF3683" i="17"/>
  <c r="BF1155" i="17"/>
  <c r="BF5919" i="17"/>
  <c r="BF811" i="17"/>
  <c r="BF4740" i="17"/>
  <c r="BF5441" i="17"/>
  <c r="BF5203" i="17"/>
  <c r="BF1709" i="17"/>
  <c r="BF26" i="17"/>
  <c r="BF6229" i="17"/>
  <c r="BF1056" i="17"/>
  <c r="BF441" i="17"/>
  <c r="BF4857" i="17"/>
  <c r="BF2491" i="17"/>
  <c r="BF3904" i="17"/>
  <c r="BF5380" i="17"/>
  <c r="BF260" i="17"/>
  <c r="BF5777" i="17"/>
  <c r="BF5618" i="17"/>
  <c r="BF3891" i="17"/>
  <c r="BF528" i="17"/>
  <c r="BF6595" i="17"/>
  <c r="BF98" i="17"/>
  <c r="BF5908" i="17"/>
  <c r="BF2054" i="17"/>
  <c r="BF3575" i="17"/>
  <c r="BF1510" i="17"/>
  <c r="BF5534" i="17"/>
  <c r="BF3807" i="17"/>
  <c r="BF1542" i="17"/>
  <c r="BF929" i="17"/>
  <c r="BF3494" i="17"/>
  <c r="BF2825" i="17"/>
  <c r="BF3412" i="17"/>
  <c r="BF1428" i="17"/>
  <c r="BF5470" i="17"/>
  <c r="BF4734" i="17"/>
  <c r="BF1556" i="17"/>
  <c r="BF6434" i="17"/>
  <c r="BF6470" i="17"/>
  <c r="BF5950" i="17"/>
  <c r="BF3321" i="17"/>
  <c r="BF2370" i="17"/>
  <c r="BF3998" i="17"/>
  <c r="BF3012" i="17"/>
  <c r="BF7240" i="17"/>
  <c r="BF4832" i="17"/>
  <c r="BF1127" i="17"/>
  <c r="BF1926" i="17"/>
  <c r="BF3887" i="17"/>
  <c r="BF1576" i="17"/>
  <c r="BF3142" i="17"/>
  <c r="BF3802" i="17"/>
  <c r="BF4268" i="17"/>
  <c r="BF7044" i="17"/>
  <c r="BF6565" i="17"/>
  <c r="BF1421" i="17"/>
  <c r="BF1429" i="17"/>
  <c r="BF3712" i="17"/>
  <c r="BF2767" i="17"/>
  <c r="BF1533" i="17"/>
  <c r="BF5370" i="17"/>
  <c r="BF2894" i="17"/>
  <c r="BF1573" i="17"/>
  <c r="BF3078" i="17"/>
  <c r="BF999" i="17"/>
  <c r="BF2093" i="17"/>
  <c r="BF7488" i="17"/>
  <c r="BF4720" i="17"/>
  <c r="BF2186" i="17"/>
  <c r="BF1782" i="17"/>
  <c r="BF443" i="17"/>
  <c r="BF321" i="17"/>
  <c r="BF4014" i="17"/>
  <c r="BF284" i="17"/>
  <c r="BF3009" i="17"/>
  <c r="BF46" i="17"/>
  <c r="BF5579" i="17"/>
  <c r="BF1120" i="17"/>
  <c r="BF7098" i="17"/>
  <c r="BF1823" i="17"/>
  <c r="BF977" i="17"/>
  <c r="BF2684" i="17"/>
  <c r="BF4905" i="17"/>
  <c r="BF6165" i="17"/>
  <c r="BF5862" i="17"/>
  <c r="BF2734" i="17"/>
  <c r="BF1549" i="17"/>
  <c r="BF693" i="17"/>
  <c r="BF1131" i="17"/>
  <c r="BF3763" i="17"/>
  <c r="BF955" i="17"/>
  <c r="BF3756" i="17"/>
  <c r="BF2094" i="17"/>
  <c r="BF2024" i="17"/>
  <c r="BF2660" i="17"/>
  <c r="BF4192" i="17"/>
  <c r="BF268" i="17"/>
  <c r="BF2866" i="17"/>
  <c r="BF1246" i="17"/>
  <c r="BF1956" i="17"/>
  <c r="BF6528" i="17"/>
  <c r="BF780" i="17"/>
  <c r="BF6923" i="17"/>
  <c r="BF1302" i="17"/>
  <c r="BF3860" i="17"/>
  <c r="BF1940" i="17"/>
  <c r="BF4137" i="17"/>
  <c r="BF4865" i="17"/>
  <c r="BF3482" i="17"/>
  <c r="BF5596" i="17"/>
  <c r="BF110" i="17"/>
  <c r="BF4894" i="17"/>
  <c r="BF192" i="17"/>
  <c r="BF3937" i="17"/>
  <c r="BF208" i="17"/>
  <c r="BF433" i="17"/>
  <c r="BF3944" i="17"/>
  <c r="BF5921" i="17"/>
  <c r="BF8232" i="17"/>
  <c r="BF5434" i="17"/>
  <c r="BF1687" i="17"/>
  <c r="BF2425" i="17"/>
  <c r="BF901" i="17"/>
  <c r="BF4674" i="17"/>
  <c r="BF5117" i="17"/>
  <c r="BF3388" i="17"/>
  <c r="BF5513" i="17"/>
  <c r="BF1052" i="17"/>
  <c r="BF5589" i="17"/>
  <c r="BF8034" i="17"/>
  <c r="BF646" i="17"/>
  <c r="BF2777" i="17"/>
  <c r="BF800" i="17"/>
  <c r="BF6793" i="17"/>
  <c r="BF3157" i="17"/>
  <c r="BF3830" i="17"/>
  <c r="BF1929" i="17"/>
  <c r="BF1483" i="17"/>
  <c r="BF6258" i="17"/>
  <c r="BF2623" i="17"/>
  <c r="BF1248" i="17"/>
  <c r="BF3383" i="17"/>
  <c r="BF5696" i="17"/>
  <c r="BF4082" i="17"/>
  <c r="BF2201" i="17"/>
  <c r="BF6375" i="17"/>
  <c r="BF7529" i="17"/>
  <c r="BF5217" i="17"/>
  <c r="BF3137" i="17"/>
  <c r="BF3943" i="17"/>
  <c r="BF2249" i="17"/>
  <c r="BF3926" i="17"/>
  <c r="BF54" i="17"/>
  <c r="BF2544" i="17"/>
  <c r="BF5747" i="17"/>
  <c r="BF4414" i="17"/>
  <c r="BF4147" i="17"/>
  <c r="BF1638" i="17"/>
  <c r="BF4168" i="17"/>
  <c r="BF3186" i="17"/>
  <c r="BF3235" i="17"/>
  <c r="BF515" i="17"/>
  <c r="BF1527" i="17"/>
  <c r="BF5698" i="17"/>
  <c r="BF6311" i="17"/>
  <c r="BF5413" i="17"/>
  <c r="BF1758" i="17"/>
  <c r="BF6390" i="17"/>
  <c r="BF3187" i="17"/>
  <c r="BF6431" i="17"/>
  <c r="BF2983" i="17"/>
  <c r="BF2636" i="17"/>
  <c r="BF3668" i="17"/>
  <c r="BF854" i="17"/>
  <c r="BF2743" i="17"/>
  <c r="BF4761" i="17"/>
  <c r="BF499" i="17"/>
  <c r="BF7663" i="17"/>
  <c r="BF5557" i="17"/>
  <c r="BF7168" i="17"/>
  <c r="BF6054" i="17"/>
  <c r="BF3444" i="17"/>
  <c r="BF2042" i="17"/>
  <c r="BF3623" i="17"/>
  <c r="BF5800" i="17"/>
  <c r="BF556" i="17"/>
  <c r="BF4246" i="17"/>
  <c r="BF1914" i="17"/>
  <c r="BF4062" i="17"/>
  <c r="BF1153" i="17"/>
  <c r="BF6666" i="17"/>
  <c r="BF52" i="17"/>
  <c r="BF4448" i="17"/>
  <c r="BF310" i="17"/>
  <c r="BF4492" i="17"/>
  <c r="BF5973" i="17"/>
  <c r="BF4866" i="17"/>
  <c r="BF62" i="17"/>
  <c r="BF3818" i="17"/>
  <c r="BF1446" i="17"/>
  <c r="BF2036" i="17"/>
  <c r="BF1845" i="17"/>
  <c r="BF4258" i="17"/>
  <c r="BF4582" i="17"/>
  <c r="BF4693" i="17"/>
  <c r="BF593" i="17"/>
  <c r="BF429" i="17"/>
  <c r="BF363" i="17"/>
  <c r="BF735" i="17"/>
  <c r="BF5577" i="17"/>
  <c r="BF2881" i="17"/>
  <c r="BF6414" i="17"/>
  <c r="BF7513" i="17"/>
  <c r="BF1995" i="17"/>
  <c r="BF7808" i="17"/>
  <c r="BF679" i="17"/>
  <c r="BF5709" i="17"/>
  <c r="BF2383" i="17"/>
  <c r="BF5095" i="17"/>
  <c r="BF4584" i="17"/>
  <c r="BF6261" i="17"/>
  <c r="BF1129" i="17"/>
  <c r="BF5955" i="17"/>
  <c r="BF7599" i="17"/>
  <c r="BF2403" i="17"/>
  <c r="BF5488" i="17"/>
  <c r="BF831" i="17"/>
  <c r="BF6249" i="17"/>
  <c r="BF2062" i="17"/>
  <c r="BF5782" i="17"/>
  <c r="BF1841" i="17"/>
  <c r="BF5613" i="17"/>
  <c r="BF2890" i="17"/>
  <c r="BF1063" i="17"/>
  <c r="BF5591" i="17"/>
  <c r="BF2972" i="17"/>
  <c r="BF3915" i="17"/>
  <c r="BF2470" i="17"/>
  <c r="BF6873" i="17"/>
  <c r="BF4460" i="17"/>
  <c r="BF6328" i="17"/>
  <c r="BF3962" i="17"/>
  <c r="BF3927" i="17"/>
  <c r="BF4493" i="17"/>
  <c r="BF336" i="17"/>
  <c r="BF5811" i="17"/>
  <c r="BF589" i="17"/>
  <c r="BF2905" i="17"/>
  <c r="BF5478" i="17"/>
  <c r="BF2015" i="17"/>
  <c r="BF5338" i="17"/>
  <c r="BF4503" i="17"/>
  <c r="BF2687" i="17"/>
  <c r="BF886" i="17"/>
  <c r="BF1670" i="17"/>
  <c r="BF1737" i="17"/>
  <c r="BF5649" i="17"/>
  <c r="BF625" i="17"/>
  <c r="BF5910" i="17"/>
  <c r="BF3892" i="17"/>
  <c r="BF1944" i="17"/>
  <c r="BF7075" i="17"/>
  <c r="BF3837" i="17"/>
  <c r="BF1007" i="17"/>
  <c r="BF6091" i="17"/>
  <c r="BF3039" i="17"/>
  <c r="BF846" i="17"/>
  <c r="BF4893" i="17"/>
  <c r="BF1742" i="17"/>
  <c r="BF790" i="17"/>
  <c r="BF2302" i="17"/>
  <c r="BF7092" i="17"/>
  <c r="BF6366" i="17"/>
  <c r="BF2285" i="17"/>
  <c r="BF137" i="17"/>
  <c r="BF4331" i="17"/>
  <c r="BF2334" i="17"/>
  <c r="BF1734" i="17"/>
  <c r="BF6768" i="17"/>
  <c r="BF1048" i="17"/>
  <c r="BF4019" i="17"/>
  <c r="BF4381" i="17"/>
  <c r="BF1481" i="17"/>
  <c r="BF736" i="17"/>
  <c r="BF943" i="17"/>
  <c r="BF3459" i="17"/>
  <c r="BF952" i="17"/>
  <c r="BF4054" i="17"/>
  <c r="BF437" i="17"/>
  <c r="BF3305" i="17"/>
  <c r="BF768" i="17"/>
  <c r="BF2053" i="17"/>
  <c r="BF6996" i="17"/>
  <c r="BF3220" i="17"/>
  <c r="BF33" i="17"/>
  <c r="BF6222" i="17"/>
  <c r="BF270" i="17"/>
  <c r="BF4822" i="17"/>
  <c r="BF5122" i="17"/>
  <c r="BF3263" i="17"/>
  <c r="BF4772" i="17"/>
  <c r="BF3218" i="17"/>
  <c r="BF152" i="17"/>
  <c r="BF227" i="17"/>
  <c r="BF4663" i="17"/>
  <c r="BF4040" i="17"/>
  <c r="BF3463" i="17"/>
  <c r="BF573" i="17"/>
  <c r="BF855" i="17"/>
  <c r="BF4887" i="17"/>
  <c r="BF6270" i="17"/>
  <c r="BF4695" i="17"/>
  <c r="BF320" i="17"/>
  <c r="BF3047" i="17"/>
  <c r="BF5216" i="17"/>
  <c r="BF1775" i="17"/>
  <c r="BF1868" i="17"/>
  <c r="BF5250" i="17"/>
  <c r="BF3652" i="17"/>
  <c r="BF22" i="17"/>
  <c r="BF432" i="17"/>
  <c r="BF331" i="17"/>
  <c r="BF5733" i="17"/>
  <c r="BF1053" i="17"/>
  <c r="BF3119" i="17"/>
  <c r="BF1646" i="17"/>
  <c r="BF995" i="17"/>
  <c r="BF7543" i="17"/>
  <c r="BF1761" i="17"/>
  <c r="BF2494" i="17"/>
  <c r="BF7051" i="17"/>
  <c r="BF3591" i="17"/>
  <c r="BF3963" i="17"/>
  <c r="BF4713" i="17"/>
  <c r="BF1328" i="17"/>
  <c r="BF584" i="17"/>
  <c r="BF6019" i="17"/>
  <c r="BF1826" i="17"/>
  <c r="BF258" i="17"/>
  <c r="BF3631" i="17"/>
  <c r="BF3431" i="17"/>
  <c r="BF5084" i="17"/>
  <c r="BF6125" i="17"/>
  <c r="BF1704" i="17"/>
  <c r="BF1367" i="17"/>
  <c r="BF1756" i="17"/>
  <c r="BF7110" i="17"/>
  <c r="BF3895" i="17"/>
  <c r="BF743" i="17"/>
  <c r="BF2199" i="17"/>
  <c r="BF973" i="17"/>
  <c r="BF2971" i="17"/>
  <c r="BF634" i="17"/>
  <c r="BF2634" i="17"/>
  <c r="BF1133" i="17"/>
  <c r="BF99" i="17"/>
  <c r="BF1398" i="17"/>
  <c r="BF633" i="17"/>
  <c r="BF3038" i="17"/>
  <c r="BF7241" i="17"/>
  <c r="BF5900" i="17"/>
  <c r="BF313" i="17"/>
  <c r="BF5819" i="17"/>
  <c r="BF1645" i="17"/>
  <c r="BF1121" i="17"/>
  <c r="BF7244" i="17"/>
  <c r="BF2026" i="17"/>
  <c r="BF5518" i="17"/>
  <c r="BF6889" i="17"/>
  <c r="BF2349" i="17"/>
  <c r="BF826" i="17"/>
  <c r="BF5502" i="17"/>
  <c r="BF7125" i="17"/>
  <c r="BF1648" i="17"/>
  <c r="BF729" i="17"/>
  <c r="BF750" i="17"/>
  <c r="BF2870" i="17"/>
  <c r="BF5447" i="17"/>
  <c r="BF5178" i="17"/>
  <c r="BF5237" i="17"/>
  <c r="BF148" i="17"/>
  <c r="BF111" i="17"/>
  <c r="BF6735" i="17"/>
  <c r="BF5325" i="17"/>
  <c r="BF3569" i="17"/>
  <c r="BF532" i="17"/>
  <c r="BF201" i="17"/>
  <c r="BF4589" i="17"/>
  <c r="BF4031" i="17"/>
  <c r="BF78" i="17"/>
  <c r="BF6723" i="17"/>
  <c r="BF4714" i="17"/>
  <c r="BF3751" i="17"/>
  <c r="BF2882" i="17"/>
  <c r="BF6895" i="17"/>
  <c r="BF6913" i="17"/>
  <c r="BF1221" i="17"/>
  <c r="BF1343" i="17"/>
  <c r="BF318" i="17"/>
  <c r="BF1765" i="17"/>
  <c r="BF1781" i="17"/>
  <c r="BF7257" i="17"/>
  <c r="BF294" i="17"/>
  <c r="BF479" i="17"/>
  <c r="BF6535" i="17"/>
  <c r="BF3067" i="17"/>
  <c r="BF5686" i="17"/>
  <c r="BF2119" i="17"/>
  <c r="BF1392" i="17"/>
  <c r="BF5642" i="17"/>
  <c r="BF2869" i="17"/>
  <c r="BF1991" i="17"/>
  <c r="BF4129" i="17"/>
  <c r="BF1786" i="17"/>
  <c r="BF2414" i="17"/>
  <c r="BF1707" i="17"/>
  <c r="BF1236" i="17"/>
  <c r="BF114" i="17"/>
  <c r="BF824" i="17"/>
  <c r="BF1974" i="17"/>
  <c r="BF2990" i="17"/>
  <c r="BF4703" i="17"/>
  <c r="BF2710" i="17"/>
  <c r="BF1400" i="17"/>
  <c r="BF1688" i="17"/>
  <c r="BF4982" i="17"/>
  <c r="BF6726" i="17"/>
  <c r="BF282" i="17"/>
  <c r="BF4039" i="17"/>
  <c r="BF4491" i="17"/>
  <c r="BF4013" i="17"/>
  <c r="BF2230" i="17"/>
  <c r="BF2418" i="17"/>
  <c r="BF1741" i="17"/>
  <c r="BF3286" i="17"/>
  <c r="BF2492" i="17"/>
  <c r="BF3593" i="17"/>
  <c r="BF5531" i="17"/>
  <c r="BF2136" i="17"/>
  <c r="BF2378" i="17"/>
  <c r="BF4801" i="17"/>
  <c r="BF1685" i="17"/>
  <c r="BF6749" i="17"/>
  <c r="BF5454" i="17"/>
  <c r="BF7249" i="17"/>
  <c r="BF7483" i="17"/>
  <c r="BF4951" i="17"/>
  <c r="BF648" i="17"/>
  <c r="BF2245" i="17"/>
  <c r="BF7413" i="17"/>
  <c r="BF3516" i="17"/>
  <c r="BF3825" i="17"/>
  <c r="BF816" i="17"/>
  <c r="BF496" i="17"/>
  <c r="BF3045" i="17"/>
  <c r="BF6006" i="17"/>
  <c r="BF4090" i="17"/>
  <c r="BF5672" i="17"/>
  <c r="BF555" i="17"/>
  <c r="BF3232" i="17"/>
  <c r="BF1436" i="17"/>
  <c r="BF3588" i="17"/>
  <c r="BF2169" i="17"/>
  <c r="BF581" i="17"/>
  <c r="BF7046" i="17"/>
  <c r="BF1263" i="17"/>
  <c r="BF2284" i="17"/>
  <c r="BF5127" i="17"/>
  <c r="BF1077" i="17"/>
  <c r="BF2217" i="17"/>
  <c r="BF4198" i="17"/>
  <c r="BF250" i="17"/>
  <c r="BF424" i="17"/>
  <c r="BF348" i="17"/>
  <c r="BF2519" i="17"/>
  <c r="BF550" i="17"/>
  <c r="BF3833" i="17"/>
  <c r="BF885" i="17"/>
  <c r="BF7313" i="17"/>
  <c r="BF5079" i="17"/>
  <c r="BF3386" i="17"/>
  <c r="BF4276" i="17"/>
  <c r="BF384" i="17"/>
  <c r="BF4372" i="17"/>
  <c r="BF2945" i="17"/>
  <c r="BF5616" i="17"/>
  <c r="BF6053" i="17"/>
  <c r="BF1753" i="17"/>
  <c r="BF4618" i="17"/>
  <c r="BF3434" i="17"/>
  <c r="BF2513" i="17"/>
  <c r="BF4665" i="17"/>
  <c r="BF116" i="17"/>
  <c r="BF1454" i="17"/>
  <c r="BF82" i="17"/>
  <c r="BF3127" i="17"/>
  <c r="BF2877" i="17"/>
  <c r="BF3301" i="17"/>
  <c r="BF5590" i="17"/>
  <c r="BF5267" i="17"/>
  <c r="BF42" i="17"/>
  <c r="BF3553" i="17"/>
  <c r="BF3217" i="17"/>
  <c r="BF3272" i="17"/>
  <c r="BF6570" i="17"/>
  <c r="BF3491" i="17"/>
  <c r="BF4527" i="17"/>
  <c r="BF3609" i="17"/>
  <c r="BF4428" i="17"/>
  <c r="BF296" i="17"/>
  <c r="BF1936" i="17"/>
  <c r="BF6046" i="17"/>
  <c r="BF1177" i="17"/>
  <c r="BF55" i="17"/>
  <c r="BF1930" i="17"/>
  <c r="BF4539" i="17"/>
  <c r="BF179" i="17"/>
  <c r="BF2832" i="17"/>
  <c r="BF2364" i="17"/>
  <c r="BF3856" i="17"/>
  <c r="BF2151" i="17"/>
  <c r="BF5553" i="17"/>
  <c r="BF3253" i="17"/>
  <c r="BF5896" i="17"/>
  <c r="BF2685" i="17"/>
  <c r="BF2092" i="17"/>
  <c r="BF3395" i="17"/>
  <c r="BF4756" i="17"/>
  <c r="BF3071" i="17"/>
  <c r="BF4042" i="17"/>
  <c r="BF6721" i="17"/>
  <c r="BF414" i="17"/>
  <c r="BF6799" i="17"/>
  <c r="BF484" i="17"/>
  <c r="BF5442" i="17"/>
  <c r="BF3075" i="17"/>
  <c r="BF1395" i="17"/>
  <c r="BF2836" i="17"/>
  <c r="BF2098" i="17"/>
  <c r="BF156" i="17"/>
  <c r="BF4876" i="17"/>
  <c r="BF2209" i="17"/>
  <c r="BF2447" i="17"/>
  <c r="BF2388" i="17"/>
  <c r="BF3319" i="17"/>
  <c r="BF2476" i="17"/>
  <c r="BF342" i="17"/>
  <c r="BF1325" i="17"/>
  <c r="BF1451" i="17"/>
  <c r="BF2723" i="17"/>
  <c r="BF397" i="17"/>
  <c r="BF2101" i="17"/>
  <c r="BF4153" i="17"/>
  <c r="BF7472" i="17"/>
  <c r="BF1132" i="17"/>
  <c r="BF4616" i="17"/>
  <c r="BF2952" i="17"/>
  <c r="BF7712" i="17"/>
  <c r="BF4445" i="17"/>
  <c r="BF3153" i="17"/>
  <c r="BF3523" i="17"/>
  <c r="BF1278" i="17"/>
  <c r="BF3195" i="17"/>
  <c r="BF3857" i="17"/>
  <c r="BF5286" i="17"/>
  <c r="BF4232" i="17"/>
  <c r="BF5876" i="17"/>
  <c r="BF1110" i="17"/>
  <c r="BF2624" i="17"/>
  <c r="BF272" i="17"/>
  <c r="BF726" i="17"/>
  <c r="BF5295" i="17"/>
  <c r="BF1231" i="17"/>
  <c r="BF261" i="17"/>
  <c r="BF7080" i="17"/>
  <c r="BF5307" i="17"/>
  <c r="BF1088" i="17"/>
  <c r="BF2023" i="17"/>
  <c r="BF3372" i="17"/>
  <c r="BF3803" i="17"/>
  <c r="BF1079" i="17"/>
  <c r="BF3600" i="17"/>
  <c r="BF243" i="17"/>
  <c r="BF5994" i="17"/>
  <c r="BF3659" i="17"/>
  <c r="BF1390" i="17"/>
  <c r="BF4585" i="17"/>
  <c r="BF7429" i="17"/>
  <c r="BF857" i="17"/>
  <c r="BF727" i="17"/>
  <c r="BF4113" i="17"/>
  <c r="BF2459" i="17"/>
  <c r="BF4111" i="17"/>
  <c r="BF4508" i="17"/>
  <c r="BF4930" i="17"/>
  <c r="BF1442" i="17"/>
  <c r="BF5841" i="17"/>
  <c r="BF3155" i="17"/>
  <c r="BF585" i="17"/>
  <c r="BF2633" i="17"/>
  <c r="BF4901" i="17"/>
  <c r="BF1083" i="17"/>
  <c r="BF1593" i="17"/>
  <c r="BF1290" i="17"/>
  <c r="BF2698" i="17"/>
  <c r="BF2897" i="17"/>
  <c r="BF5837" i="17"/>
  <c r="BF3821" i="17"/>
  <c r="BF2095" i="17"/>
  <c r="BF4538" i="17"/>
  <c r="BF2484" i="17"/>
  <c r="BF1613" i="17"/>
  <c r="BF1482" i="17"/>
  <c r="BF6531" i="17"/>
  <c r="BF189" i="17"/>
  <c r="BF244" i="17"/>
  <c r="BF2202" i="17"/>
  <c r="BF1811" i="17"/>
  <c r="BF2706" i="17"/>
  <c r="BF6103" i="17"/>
  <c r="BF2531" i="17"/>
  <c r="BF6213" i="17"/>
  <c r="BF4844" i="17"/>
  <c r="BF3905" i="17"/>
  <c r="BF64" i="17"/>
  <c r="BF4522" i="17"/>
  <c r="BF5460" i="17"/>
  <c r="BF394" i="17"/>
  <c r="BF2716" i="17"/>
  <c r="BF4368" i="17"/>
  <c r="BF489" i="17"/>
  <c r="BF6289" i="17"/>
  <c r="BF2747" i="17"/>
  <c r="BF163" i="17"/>
  <c r="BF4845" i="17"/>
  <c r="BF25" i="17"/>
  <c r="BF5459" i="17"/>
  <c r="BF2807" i="17"/>
  <c r="BF1200" i="17"/>
  <c r="BF1743" i="17"/>
  <c r="BF2411" i="17"/>
  <c r="BF6937" i="17"/>
  <c r="BF4170" i="17"/>
  <c r="BF1942" i="17"/>
  <c r="BF1703" i="17"/>
  <c r="BF4094" i="17"/>
  <c r="BF3545" i="17"/>
  <c r="BF245" i="17"/>
  <c r="BF4260" i="17"/>
  <c r="BF2770" i="17"/>
  <c r="BF3828" i="17"/>
  <c r="BF7147" i="17"/>
  <c r="BF37" i="17"/>
  <c r="BF657" i="17"/>
  <c r="BF6539" i="17"/>
  <c r="BF5889" i="17"/>
  <c r="BF1571" i="17"/>
  <c r="BF5033" i="17"/>
  <c r="BF413" i="17"/>
  <c r="BF3351" i="17"/>
  <c r="BF206" i="17"/>
  <c r="BF4461" i="17"/>
  <c r="BF849" i="17"/>
  <c r="BF1522" i="17"/>
  <c r="BF1504" i="17"/>
  <c r="BF3835" i="17"/>
  <c r="BF256" i="17"/>
  <c r="BF1394" i="17"/>
  <c r="BF3035" i="17"/>
  <c r="BF5165" i="17"/>
  <c r="BF687" i="17"/>
  <c r="BF1854" i="17"/>
  <c r="BF5176" i="17"/>
  <c r="BF1274" i="17"/>
  <c r="BF3564" i="17"/>
  <c r="BF3149" i="17"/>
  <c r="BF7253" i="17"/>
  <c r="BF2811" i="17"/>
  <c r="BF7422" i="17"/>
  <c r="BF488" i="17"/>
  <c r="BF3062" i="17"/>
  <c r="BF3836" i="17"/>
  <c r="BF7267" i="17"/>
  <c r="BF4028" i="17"/>
  <c r="BF1837" i="17"/>
  <c r="BF7269" i="17"/>
  <c r="BF1365" i="17"/>
  <c r="BF1199" i="17"/>
  <c r="BF1928" i="17"/>
  <c r="BF2944" i="17"/>
  <c r="BF4417" i="17"/>
  <c r="BF143" i="17"/>
  <c r="BF4955" i="17"/>
  <c r="BF1041" i="17"/>
  <c r="BF5381" i="17"/>
  <c r="BF4438" i="17"/>
  <c r="BF2898" i="17"/>
  <c r="BF930" i="17"/>
  <c r="BF3629" i="17"/>
  <c r="BF7070" i="17"/>
  <c r="BF7475" i="17"/>
  <c r="BF3515" i="17"/>
  <c r="BF5394" i="17"/>
  <c r="BF3982" i="17"/>
  <c r="BF1461" i="17"/>
  <c r="BF1040" i="17"/>
  <c r="BF993" i="17"/>
  <c r="BF1149" i="17"/>
  <c r="BF1469" i="17"/>
  <c r="BF980" i="17"/>
  <c r="BF5401" i="17"/>
  <c r="BF6646" i="17"/>
  <c r="BF870" i="17"/>
  <c r="BF4510" i="17"/>
  <c r="BF3011" i="17"/>
  <c r="BF2812" i="17"/>
  <c r="BF2293" i="17"/>
  <c r="BF1025" i="17"/>
  <c r="BF4289" i="17"/>
  <c r="BF194" i="17"/>
  <c r="BF7123" i="17"/>
  <c r="BF4505" i="17"/>
  <c r="BF561" i="17"/>
  <c r="BF3603" i="17"/>
  <c r="BF5620" i="17"/>
  <c r="BF5386" i="17"/>
  <c r="BF3799" i="17"/>
  <c r="BF1111" i="17"/>
  <c r="BF6789" i="17"/>
  <c r="BF401" i="17"/>
  <c r="BF3788" i="17"/>
  <c r="BF5274" i="17"/>
  <c r="BF2728" i="17"/>
  <c r="BF255" i="17"/>
  <c r="BF7383" i="17"/>
  <c r="BF7293" i="17"/>
  <c r="BF3293" i="17"/>
  <c r="BF5372" i="17"/>
  <c r="BF643" i="17"/>
  <c r="BF4467" i="17"/>
  <c r="BF1931" i="17"/>
  <c r="BF1383" i="17"/>
  <c r="BF3375" i="17"/>
  <c r="BF79" i="17"/>
  <c r="BF1047" i="17"/>
  <c r="BF2251" i="17"/>
  <c r="BF3537" i="17"/>
  <c r="BF2735" i="17"/>
  <c r="BF701" i="17"/>
  <c r="BF6968" i="17"/>
  <c r="BF3800" i="17"/>
  <c r="BF7486" i="17"/>
  <c r="BF6511" i="17"/>
  <c r="BF2322" i="17"/>
  <c r="BF1285" i="17"/>
  <c r="BF303" i="17"/>
  <c r="BF1118" i="17"/>
  <c r="BF820" i="17"/>
  <c r="BF1178" i="17"/>
  <c r="BF6589" i="17"/>
  <c r="BF5833" i="17"/>
  <c r="BF1770" i="17"/>
  <c r="BF7291" i="17"/>
  <c r="BF1269" i="17"/>
  <c r="BF2064" i="17"/>
  <c r="BF6697" i="17"/>
  <c r="BF2960" i="17"/>
  <c r="BF5393" i="17"/>
  <c r="BF1380" i="17"/>
  <c r="BF981" i="17"/>
  <c r="BF5603" i="17"/>
  <c r="BF3919" i="17"/>
  <c r="BF5391" i="17"/>
  <c r="BF329" i="17"/>
  <c r="BF6781" i="17"/>
  <c r="BF1867" i="17"/>
  <c r="BF1675" i="17"/>
  <c r="BF3622" i="17"/>
  <c r="BF4277" i="17"/>
  <c r="BF2299" i="17"/>
  <c r="BF6425" i="17"/>
  <c r="BF6817" i="17"/>
  <c r="BF1314" i="17"/>
  <c r="BF3693" i="17"/>
  <c r="BF1035" i="17"/>
  <c r="BF6171" i="17"/>
  <c r="BF23" i="17"/>
  <c r="BF5804" i="17"/>
  <c r="BF276" i="17"/>
  <c r="BF2452" i="17"/>
  <c r="BF2868" i="17"/>
  <c r="BF1979" i="17"/>
  <c r="BF1853" i="17"/>
  <c r="BF4553" i="17"/>
  <c r="BF6961" i="17"/>
  <c r="BF6814" i="17"/>
  <c r="BF7065" i="17"/>
  <c r="BF4020" i="17"/>
  <c r="BF2006" i="17"/>
  <c r="BF3251" i="17"/>
  <c r="BF5572" i="17"/>
  <c r="BF6066" i="17"/>
  <c r="BF1972" i="17"/>
  <c r="BF2455" i="17"/>
  <c r="BF799" i="17"/>
  <c r="BF3795" i="17"/>
  <c r="BF1953" i="17"/>
  <c r="BF3855" i="17"/>
  <c r="BF359" i="17"/>
  <c r="BF3023" i="17"/>
  <c r="BF6533" i="17"/>
  <c r="BF4709" i="17"/>
  <c r="BF1255" i="17"/>
  <c r="BF1531" i="17"/>
  <c r="BF2753" i="17"/>
  <c r="BF3876" i="17"/>
  <c r="BF765" i="17"/>
  <c r="BF521" i="17"/>
  <c r="BF979" i="17"/>
  <c r="BF1877" i="17"/>
  <c r="BF1087" i="17"/>
  <c r="BF2659" i="17"/>
  <c r="BF6478" i="17"/>
  <c r="BF4310" i="17"/>
  <c r="BF2021" i="17"/>
  <c r="BF1848" i="17"/>
  <c r="BF168" i="17"/>
  <c r="BF1999" i="17"/>
  <c r="BF7337" i="17"/>
  <c r="BF560" i="17"/>
  <c r="BF3121" i="17"/>
  <c r="BF2120" i="17"/>
  <c r="BF2204" i="17"/>
  <c r="BF130" i="17"/>
  <c r="BF1954" i="17"/>
  <c r="BF5213" i="17"/>
  <c r="BF3819" i="17"/>
  <c r="BF1965" i="17"/>
  <c r="BF4619" i="17"/>
  <c r="BF1026" i="17"/>
  <c r="BF4426" i="17"/>
  <c r="BF314" i="17"/>
  <c r="BF2603" i="17"/>
  <c r="BF2433" i="17"/>
  <c r="BF4235" i="17"/>
  <c r="BF6157" i="17"/>
  <c r="BF1350" i="17"/>
  <c r="BF4943" i="17"/>
  <c r="BF2679" i="17"/>
  <c r="BF353" i="17"/>
  <c r="BF1384" i="17"/>
  <c r="BF382" i="17"/>
  <c r="BF4269" i="17"/>
  <c r="BF1622" i="17"/>
  <c r="BF7161" i="17"/>
  <c r="BF2547" i="17"/>
  <c r="BF2419" i="17"/>
  <c r="BF2561" i="17"/>
  <c r="BF4964" i="17"/>
  <c r="BF2861" i="17"/>
  <c r="BF621" i="17"/>
  <c r="BF259" i="17"/>
  <c r="BF1497" i="17"/>
  <c r="BF936" i="17"/>
  <c r="BF1749" i="17"/>
  <c r="BF3743" i="17"/>
  <c r="BF45" i="17"/>
  <c r="BF3634" i="17"/>
  <c r="BF3136" i="17"/>
  <c r="BF2189" i="17"/>
  <c r="BF2651" i="17"/>
  <c r="BF3672" i="17"/>
  <c r="BF2936" i="17"/>
  <c r="BF1407" i="17"/>
  <c r="BF563" i="17"/>
  <c r="BF534" i="17"/>
  <c r="BF5433" i="17"/>
  <c r="BF2313" i="17"/>
  <c r="BF3108" i="17"/>
  <c r="BF485" i="17"/>
  <c r="BF6893" i="17"/>
  <c r="BF252" i="17"/>
  <c r="BF141" i="17"/>
  <c r="BF1614" i="17"/>
  <c r="BF1984" i="17"/>
  <c r="BF4398" i="17"/>
  <c r="BF4573" i="17"/>
  <c r="BF2482" i="17"/>
  <c r="BF1126" i="17"/>
  <c r="BF2708" i="17"/>
  <c r="BF7156" i="17"/>
  <c r="BF3474" i="17"/>
  <c r="BF2327" i="17"/>
  <c r="BF4058" i="17"/>
  <c r="BF6362" i="17"/>
  <c r="BF6007" i="17"/>
  <c r="BF4144" i="17"/>
  <c r="BF526" i="17"/>
  <c r="BF4719" i="17"/>
  <c r="BF1194" i="17"/>
  <c r="BF3844" i="17"/>
  <c r="BF6065" i="17"/>
  <c r="BF4049" i="17"/>
  <c r="BF5957" i="17"/>
  <c r="BF3183" i="17"/>
  <c r="BF1682" i="17"/>
  <c r="BF516" i="17"/>
  <c r="BF6641" i="17"/>
  <c r="BF2930" i="17"/>
  <c r="BF1060" i="17"/>
  <c r="BF6703" i="17"/>
  <c r="BF1072" i="17"/>
  <c r="BF3925" i="17"/>
  <c r="BF7412" i="17"/>
  <c r="BF2567" i="17"/>
  <c r="BF254" i="17"/>
  <c r="BF1366" i="17"/>
  <c r="BF3132" i="17"/>
  <c r="BF2792" i="17"/>
  <c r="BF897" i="17"/>
  <c r="BF7660" i="17"/>
  <c r="BF7095" i="17"/>
  <c r="BF4197" i="17"/>
  <c r="BF27" i="17"/>
  <c r="BF88" i="17"/>
  <c r="BF3008" i="17"/>
  <c r="BF6794" i="17"/>
  <c r="BF2703" i="17"/>
  <c r="BF2855" i="17"/>
  <c r="BF274" i="17"/>
  <c r="BF6740" i="17"/>
  <c r="BF6885" i="17"/>
  <c r="BF6714" i="17"/>
  <c r="BF1698" i="17"/>
  <c r="BF1792" i="17"/>
  <c r="BF6189" i="17"/>
  <c r="BF7398" i="17"/>
  <c r="BF5639" i="17"/>
  <c r="BF2840" i="17"/>
  <c r="BF7414" i="17"/>
  <c r="BF3211" i="17"/>
  <c r="BF2573" i="17"/>
  <c r="BF4356" i="17"/>
  <c r="BF4541" i="17"/>
  <c r="BF1523" i="17"/>
  <c r="BF1173" i="17"/>
  <c r="BF881" i="17"/>
  <c r="BF4961" i="17"/>
  <c r="BF280" i="17"/>
  <c r="BF5044" i="17"/>
  <c r="BF4150" i="17"/>
  <c r="BF2311" i="17"/>
  <c r="BF7271" i="17"/>
  <c r="BF3647" i="17"/>
  <c r="BF2508" i="17"/>
  <c r="BF38" i="17"/>
  <c r="BF1637" i="17"/>
  <c r="BF4854" i="17"/>
  <c r="BF374" i="17"/>
  <c r="BF2358" i="17"/>
  <c r="BF1376" i="17"/>
  <c r="BF7417" i="17"/>
  <c r="BF4774" i="17"/>
  <c r="BF3845" i="17"/>
  <c r="BF5573" i="17"/>
  <c r="BF4482" i="17"/>
  <c r="BF3594" i="17"/>
  <c r="BF2835" i="17"/>
  <c r="BF409" i="17"/>
  <c r="BF2276" i="17"/>
  <c r="BF567" i="17"/>
  <c r="BF3014" i="17"/>
  <c r="BF1498" i="17"/>
  <c r="BF285" i="17"/>
  <c r="BF5609" i="17"/>
  <c r="BF300" i="17"/>
  <c r="BF1329" i="17"/>
  <c r="BF309" i="17"/>
  <c r="BF138" i="17"/>
  <c r="BF1169" i="17"/>
  <c r="BF5899" i="17"/>
  <c r="BF4783" i="17"/>
  <c r="BF6854" i="17"/>
  <c r="BF1345" i="17"/>
  <c r="BF4427" i="17"/>
  <c r="BF3202" i="17"/>
  <c r="BF1304" i="17"/>
  <c r="BF7081" i="17"/>
  <c r="BF2702" i="17"/>
  <c r="BF6017" i="17"/>
  <c r="BF4075" i="17"/>
  <c r="BF5508" i="17"/>
  <c r="BF6245" i="17"/>
  <c r="BF1764" i="17"/>
  <c r="BF3697" i="17"/>
  <c r="BF3341" i="17"/>
  <c r="BF6547" i="17"/>
  <c r="BF4559" i="17"/>
  <c r="BF3811" i="17"/>
  <c r="BF2612" i="17"/>
  <c r="BF4317" i="17"/>
  <c r="BF5818" i="17"/>
  <c r="BF5291" i="17"/>
  <c r="BF5574" i="17"/>
  <c r="BF3154" i="17"/>
  <c r="BF916" i="17"/>
  <c r="BF4227" i="17"/>
  <c r="BF3722" i="17"/>
  <c r="BF1291" i="17"/>
  <c r="BF1012" i="17"/>
  <c r="BF3104" i="17"/>
  <c r="BF1287" i="17"/>
  <c r="BF724" i="17"/>
  <c r="BF5374" i="17"/>
  <c r="BF3612" i="17"/>
  <c r="BF3940" i="17"/>
  <c r="BF3472" i="17"/>
  <c r="BF1964" i="17"/>
  <c r="BF4595" i="17"/>
  <c r="BF2965" i="17"/>
  <c r="BF71" i="17"/>
  <c r="BF825" i="17"/>
  <c r="BF1963" i="17"/>
  <c r="BF2934" i="17"/>
  <c r="BF1820" i="17"/>
  <c r="BF2107" i="17"/>
  <c r="BF1145" i="17"/>
  <c r="BF2335" i="17"/>
  <c r="BF51" i="17"/>
  <c r="BF3755" i="17"/>
  <c r="BF3732" i="17"/>
  <c r="BF4001" i="17"/>
  <c r="BF909" i="17"/>
  <c r="BF7189" i="17"/>
  <c r="BF5501" i="17"/>
  <c r="BF1902" i="17"/>
  <c r="BF3031" i="17"/>
  <c r="BF3854" i="17"/>
  <c r="BF1268" i="17"/>
  <c r="BF3058" i="17"/>
  <c r="BF2635" i="17"/>
  <c r="BF5120" i="17"/>
  <c r="BF5674" i="17"/>
  <c r="BF4050" i="17"/>
  <c r="BF2177" i="17"/>
  <c r="BF450" i="17"/>
  <c r="BF4305" i="17"/>
  <c r="BF4551" i="17"/>
  <c r="BF2314" i="17"/>
  <c r="BF7011" i="17"/>
  <c r="BF3339" i="17"/>
  <c r="BF4888" i="17"/>
  <c r="BF2661" i="17"/>
  <c r="BF1694" i="17"/>
  <c r="BF2214" i="17"/>
  <c r="BF1205" i="17"/>
  <c r="BF5221" i="17"/>
  <c r="BF4637" i="17"/>
  <c r="BF93" i="17"/>
  <c r="BF4678" i="17"/>
  <c r="BF4099" i="17"/>
  <c r="BF1652" i="17"/>
  <c r="BF2129" i="17"/>
  <c r="BF2298" i="17"/>
  <c r="BF4151" i="17"/>
  <c r="BF2899" i="17"/>
  <c r="BF6346" i="17"/>
  <c r="BF1108" i="17"/>
  <c r="BF2140" i="17"/>
  <c r="BF180" i="17"/>
  <c r="BF1721" i="17"/>
  <c r="BF4820" i="17"/>
  <c r="BF7512" i="17"/>
  <c r="BF651" i="17"/>
  <c r="BF3447" i="17"/>
  <c r="BF7322" i="17"/>
  <c r="BF4456" i="17"/>
  <c r="BF246" i="17"/>
  <c r="BF3733" i="17"/>
  <c r="BF3094" i="17"/>
  <c r="BF5005" i="17"/>
  <c r="BF1509" i="17"/>
  <c r="BF1299" i="17"/>
  <c r="BF379" i="17"/>
  <c r="BF4959" i="17"/>
  <c r="BF1228" i="17"/>
  <c r="BF3330" i="17"/>
  <c r="BF1951" i="17"/>
  <c r="BF1650" i="17"/>
  <c r="BF7519" i="17"/>
  <c r="BF5583" i="17"/>
  <c r="BF6041" i="17"/>
  <c r="BF2475" i="17"/>
  <c r="BF4564" i="17"/>
  <c r="BF798" i="17"/>
  <c r="BF575" i="17"/>
  <c r="BF858" i="17"/>
  <c r="BF2216" i="17"/>
  <c r="BF47" i="17"/>
  <c r="BF3759" i="17"/>
  <c r="BF3587" i="17"/>
  <c r="BF3029" i="17"/>
  <c r="BF4079" i="17"/>
  <c r="BF2326" i="17"/>
  <c r="BF6301" i="17"/>
  <c r="BF2164" i="17"/>
  <c r="BF7620" i="17"/>
  <c r="BF5528" i="17"/>
  <c r="BF177" i="17"/>
  <c r="BF2477" i="17"/>
  <c r="BF6400" i="17"/>
  <c r="BF2318" i="17"/>
  <c r="BF2800" i="17"/>
  <c r="BF7357" i="17"/>
  <c r="BF2709" i="17"/>
  <c r="BF5429" i="17"/>
  <c r="BF7112" i="17"/>
  <c r="BF7042" i="17"/>
  <c r="BF3362" i="17"/>
  <c r="BF5936" i="17"/>
  <c r="BF3181" i="17"/>
  <c r="BF3660" i="17"/>
  <c r="BF5476" i="17"/>
  <c r="BF6274" i="17"/>
  <c r="BF3328" i="17"/>
  <c r="BF6995" i="17"/>
  <c r="BF2359" i="17"/>
  <c r="BF4103" i="17"/>
  <c r="BF671" i="17"/>
  <c r="BF4708" i="17"/>
  <c r="BF5825" i="17"/>
  <c r="BF1676" i="17"/>
  <c r="BF6356" i="17"/>
  <c r="BF2776" i="17"/>
  <c r="BF4067" i="17"/>
  <c r="BF476" i="17"/>
  <c r="BF2146" i="17"/>
  <c r="BF617" i="17"/>
  <c r="BF3832" i="17"/>
  <c r="BF1727" i="17"/>
  <c r="BF2389" i="17"/>
  <c r="BF2846" i="17"/>
  <c r="BF1334" i="17"/>
  <c r="BF2255" i="17"/>
  <c r="BF5238" i="17"/>
  <c r="BF5645" i="17"/>
  <c r="BF3615" i="17"/>
  <c r="BF102" i="17"/>
  <c r="BF5019" i="17"/>
  <c r="BF5157" i="17"/>
  <c r="BF3269" i="17"/>
  <c r="BF5195" i="17"/>
  <c r="BF7567" i="17"/>
  <c r="BF2100" i="17"/>
  <c r="BF28" i="17"/>
  <c r="BF4077" i="17"/>
  <c r="BF29" i="17"/>
  <c r="BF4727" i="17"/>
  <c r="BF2957" i="17"/>
  <c r="BF4908" i="17"/>
  <c r="BF1130" i="17"/>
  <c r="BF1016" i="17"/>
  <c r="BF4346" i="17"/>
  <c r="BF3377" i="17"/>
  <c r="BF2833" i="17"/>
  <c r="BF6369" i="17"/>
  <c r="BF365" i="17"/>
  <c r="BF5077" i="17"/>
  <c r="BF4578" i="17"/>
  <c r="BF1857" i="17"/>
  <c r="BF974" i="17"/>
  <c r="BF2924" i="17"/>
  <c r="BF5827" i="17"/>
  <c r="BF267" i="17"/>
  <c r="BF1209" i="17"/>
  <c r="BF2849" i="17"/>
  <c r="BF5498" i="17"/>
  <c r="BF3592" i="17"/>
  <c r="BF4220" i="17"/>
  <c r="BF6507" i="17"/>
  <c r="BF1543" i="17"/>
  <c r="BF934" i="17"/>
  <c r="BF1829" i="17"/>
  <c r="BF4117" i="17"/>
  <c r="BF2994" i="17"/>
  <c r="BF2940" i="17"/>
  <c r="BF2068" i="17"/>
  <c r="BF4200" i="17"/>
  <c r="BF4207" i="17"/>
  <c r="BF3607" i="17"/>
  <c r="BF1627" i="17"/>
  <c r="BF7625" i="17"/>
  <c r="BF4545" i="17"/>
  <c r="BF1507" i="17"/>
  <c r="BF4682" i="17"/>
  <c r="BF6302" i="17"/>
  <c r="BF6392" i="17"/>
  <c r="BF5627" i="17"/>
  <c r="BF7370" i="17"/>
  <c r="BF1994" i="17"/>
  <c r="BF6116" i="17"/>
  <c r="BF717" i="17"/>
  <c r="BF837" i="17"/>
  <c r="BF381" i="17"/>
  <c r="BF6822" i="17"/>
  <c r="BF3471" i="17"/>
  <c r="BF3324" i="17"/>
  <c r="BF6908" i="17"/>
  <c r="BF7658" i="17"/>
  <c r="BF4181" i="17"/>
  <c r="BF3753" i="17"/>
  <c r="BF3201" i="17"/>
  <c r="BF5153" i="17"/>
  <c r="BF5015" i="17"/>
  <c r="BF3335" i="17"/>
  <c r="BF4996" i="17"/>
  <c r="BF557" i="17"/>
  <c r="BF2347" i="17"/>
  <c r="BF1544" i="17"/>
  <c r="BF4141" i="17"/>
  <c r="BF4594" i="17"/>
  <c r="BF124" i="17"/>
  <c r="BF6760" i="17"/>
  <c r="BF2412" i="17"/>
  <c r="BF667" i="17"/>
  <c r="BF2562" i="17"/>
  <c r="BF1137" i="17"/>
  <c r="BF1378" i="17"/>
  <c r="BF253" i="17"/>
  <c r="BF2203" i="17"/>
  <c r="BF226" i="17"/>
  <c r="BF7603" i="17"/>
  <c r="BF4526" i="17"/>
  <c r="BF6080" i="17"/>
  <c r="BF196" i="17"/>
  <c r="BF1708" i="17"/>
  <c r="BF7258" i="17"/>
  <c r="BF1678" i="17"/>
  <c r="BF1353" i="17"/>
  <c r="BF1577" i="17"/>
  <c r="BF1363" i="17"/>
  <c r="BF6499" i="17"/>
  <c r="BF2041" i="17"/>
  <c r="BF4334" i="17"/>
  <c r="BF6074" i="17"/>
  <c r="BF6099" i="17"/>
  <c r="BF2281" i="17"/>
  <c r="BF1154" i="17"/>
  <c r="BF4950" i="17"/>
  <c r="BF7608" i="17"/>
  <c r="BF2765" i="17"/>
  <c r="BF6225" i="17"/>
  <c r="BF1076" i="17"/>
  <c r="BF3207" i="17"/>
  <c r="BF3851" i="17"/>
  <c r="BF6134" i="17"/>
  <c r="BF2628" i="17"/>
  <c r="BF4722" i="17"/>
  <c r="BF1261" i="17"/>
  <c r="BF7316" i="17"/>
  <c r="BF6121" i="17"/>
  <c r="BF3216" i="17"/>
  <c r="BF6543" i="17"/>
  <c r="BF1142" i="17"/>
  <c r="BF6243" i="17"/>
  <c r="BF2067" i="17"/>
  <c r="BF2608" i="17"/>
  <c r="BF6029" i="17"/>
  <c r="BF3028" i="17"/>
  <c r="BF6941" i="17"/>
  <c r="BF7121" i="17"/>
  <c r="BF2673" i="17"/>
  <c r="BF3757" i="17"/>
  <c r="BF97" i="17"/>
  <c r="BF4571" i="17"/>
  <c r="BF3698" i="17"/>
  <c r="BF4529" i="17"/>
  <c r="BF3728" i="17"/>
  <c r="BF1808" i="17"/>
  <c r="BF7382" i="17"/>
  <c r="BF6206" i="17"/>
  <c r="BF1003" i="17"/>
  <c r="BF5675" i="17"/>
  <c r="BF5075" i="17"/>
  <c r="BF375" i="17"/>
  <c r="BF7297" i="17"/>
  <c r="BF4962" i="17"/>
  <c r="BF908" i="17"/>
  <c r="BF4890" i="17"/>
  <c r="BF739" i="17"/>
  <c r="BF2626" i="17"/>
  <c r="BF3650" i="17"/>
  <c r="BF5132" i="17"/>
  <c r="BF4270" i="17"/>
  <c r="BF4534" i="17"/>
  <c r="BF7311" i="17"/>
  <c r="BF3053" i="17"/>
  <c r="BF312" i="17"/>
  <c r="BF184" i="17"/>
  <c r="BF4657" i="17"/>
  <c r="BF618" i="17"/>
  <c r="BF48" i="17"/>
  <c r="BF371" i="17"/>
  <c r="BF1321" i="17"/>
  <c r="BF2780" i="17"/>
  <c r="BF991" i="17"/>
  <c r="BF4664" i="17"/>
  <c r="BF4474" i="17"/>
  <c r="BF2511" i="17"/>
  <c r="BF3573" i="17"/>
  <c r="BF1589" i="17"/>
  <c r="BF490" i="17"/>
  <c r="BF3684" i="17"/>
  <c r="BF1488" i="17"/>
  <c r="BF695" i="17"/>
  <c r="BF3586" i="17"/>
  <c r="BF6110" i="17"/>
  <c r="BF3820" i="17"/>
  <c r="BF1505" i="17"/>
  <c r="BF205" i="17"/>
  <c r="BF6097" i="17"/>
  <c r="BF7343" i="17"/>
  <c r="BF2463" i="17"/>
  <c r="BF1408" i="17"/>
  <c r="BF3988" i="17"/>
  <c r="BF4561" i="17"/>
  <c r="BF3302" i="17"/>
  <c r="BF330" i="17"/>
  <c r="BF32" i="17"/>
  <c r="BF1150" i="17"/>
  <c r="BF3987" i="17"/>
  <c r="BF6788" i="17"/>
  <c r="BF4361" i="17"/>
  <c r="BF4038" i="17"/>
  <c r="BF774" i="17"/>
  <c r="BF2775" i="17"/>
  <c r="BF3436" i="17"/>
  <c r="BF6623" i="17"/>
  <c r="BF749" i="17"/>
  <c r="BF1831" i="17"/>
  <c r="BF5729" i="17"/>
  <c r="BF3560" i="17"/>
  <c r="BF109" i="17"/>
  <c r="BF149" i="17"/>
  <c r="BF1696" i="17"/>
  <c r="BF2176" i="17"/>
  <c r="BF543" i="17"/>
  <c r="BF6943" i="17"/>
  <c r="BF1095" i="17"/>
  <c r="BF5171" i="17"/>
  <c r="BF4933" i="17"/>
  <c r="BF1713" i="17"/>
  <c r="BF4450" i="17"/>
  <c r="BF7193" i="17"/>
  <c r="BF5190" i="17"/>
  <c r="BF5670" i="17"/>
  <c r="BF5848" i="17"/>
  <c r="BF2536" i="17"/>
  <c r="BF1690" i="17"/>
  <c r="BF6140" i="17"/>
  <c r="BF3116" i="17"/>
  <c r="BF7304" i="17"/>
  <c r="BF987" i="17"/>
  <c r="BF4702" i="17"/>
  <c r="BF5652" i="17"/>
  <c r="BF3467" i="17"/>
  <c r="BF4853" i="17"/>
  <c r="BF332" i="17"/>
  <c r="BF5760" i="17"/>
  <c r="BF6227" i="17"/>
  <c r="BF577" i="17"/>
  <c r="BF1539" i="17"/>
  <c r="BF5516" i="17"/>
  <c r="BF1382" i="17"/>
  <c r="BF7103" i="17"/>
  <c r="BF4080" i="17"/>
  <c r="BF5007" i="17"/>
  <c r="BF202" i="17"/>
  <c r="BF694" i="17"/>
  <c r="BF328" i="17"/>
  <c r="BF2279" i="17"/>
  <c r="BF4841" i="17"/>
  <c r="BF3529" i="17"/>
  <c r="BF644" i="17"/>
  <c r="BF3331" i="17"/>
  <c r="BF4807" i="17"/>
  <c r="BF2895" i="17"/>
  <c r="BF969" i="17"/>
  <c r="BF6179" i="17"/>
  <c r="BF7612" i="17"/>
  <c r="BF2428" i="17"/>
  <c r="BF2010" i="17"/>
  <c r="BF669" i="17"/>
  <c r="BF2841" i="17"/>
  <c r="BF1899" i="17"/>
  <c r="BF2296" i="17"/>
  <c r="BF2571" i="17"/>
  <c r="BF4530" i="17"/>
  <c r="BF7394" i="17"/>
  <c r="BF1227" i="17"/>
  <c r="BF6899" i="17"/>
  <c r="BF1085" i="17"/>
  <c r="BF5046" i="17"/>
  <c r="BF2649" i="17"/>
  <c r="BF6694" i="17"/>
  <c r="BF803" i="17"/>
  <c r="BF2471" i="17"/>
  <c r="BF2582" i="17"/>
  <c r="BF1099" i="17"/>
  <c r="BF1711" i="17"/>
  <c r="BF4692" i="17"/>
  <c r="BF162" i="17"/>
  <c r="BF554" i="17"/>
  <c r="BF1517" i="17"/>
  <c r="BF823" i="17"/>
  <c r="BF2607" i="17"/>
  <c r="BF5201" i="17"/>
  <c r="BF645" i="17"/>
  <c r="BF4146" i="17"/>
  <c r="BF1807" i="17"/>
  <c r="BF806" i="17"/>
  <c r="BF1259" i="17"/>
  <c r="BF5312" i="17"/>
  <c r="BF6300" i="17"/>
  <c r="BF5915" i="17"/>
  <c r="BF4661" i="17"/>
  <c r="BF2704" i="17"/>
  <c r="BF2440" i="17"/>
  <c r="BF5850" i="17"/>
  <c r="BF2808" i="17"/>
  <c r="BF5482" i="17"/>
  <c r="BF220" i="17"/>
  <c r="BF5336" i="17"/>
  <c r="BF4324" i="17"/>
  <c r="BF333" i="17"/>
  <c r="BF5003" i="17"/>
  <c r="BF2906" i="17"/>
  <c r="BF186" i="17"/>
  <c r="BF1794" i="17"/>
  <c r="BF6824" i="17"/>
  <c r="BF6991" i="17"/>
  <c r="BF4751" i="17"/>
  <c r="BF3791" i="17"/>
  <c r="BF1230" i="17"/>
  <c r="BF2297" i="17"/>
  <c r="BF1065" i="17"/>
  <c r="BF1565" i="17"/>
  <c r="BF3506" i="17"/>
  <c r="BF5626" i="17"/>
  <c r="BF357" i="17"/>
  <c r="BF317" i="17"/>
  <c r="BF917" i="17"/>
  <c r="BF777" i="17"/>
  <c r="BF5694" i="17"/>
  <c r="BF2888" i="17"/>
  <c r="BF4874" i="17"/>
  <c r="BF4145" i="17"/>
  <c r="BF680" i="17"/>
  <c r="BF2346" i="17"/>
  <c r="BF7459" i="17"/>
  <c r="BF1032" i="17"/>
  <c r="BF4880" i="17"/>
  <c r="BF2028" i="17"/>
  <c r="BF1433" i="17"/>
  <c r="BF468" i="17"/>
  <c r="BF2460" i="17"/>
  <c r="BF2559" i="17"/>
  <c r="BF6405" i="17"/>
  <c r="BF7183" i="17"/>
  <c r="BF292" i="17"/>
  <c r="BF2997" i="17"/>
  <c r="BF1961" i="17"/>
  <c r="BF1720" i="17"/>
  <c r="BF3040" i="17"/>
  <c r="BF6329" i="17"/>
  <c r="BF1102" i="17"/>
  <c r="BF3679" i="17"/>
  <c r="BF7012" i="17"/>
  <c r="BF4375" i="17"/>
  <c r="BF3618" i="17"/>
  <c r="BF4613" i="17"/>
  <c r="BF3368" i="17"/>
  <c r="BF576" i="17"/>
  <c r="BF963" i="17"/>
  <c r="BF3912" i="17"/>
  <c r="BF131" i="17"/>
  <c r="BF3780" i="17"/>
  <c r="BF5604" i="17"/>
  <c r="BF4978" i="17"/>
  <c r="BF57" i="17"/>
  <c r="BF2105" i="17"/>
  <c r="BF4272" i="17"/>
  <c r="BF896" i="17"/>
  <c r="BF922" i="17"/>
  <c r="BF2168" i="17"/>
  <c r="BF1106" i="17"/>
  <c r="BF4867" i="17"/>
  <c r="BF1567" i="17"/>
  <c r="BF1882" i="17"/>
  <c r="BF3350" i="17"/>
  <c r="BF2282" i="17"/>
  <c r="BF4717" i="17"/>
  <c r="BF1349" i="17"/>
  <c r="BF7197" i="17"/>
  <c r="BF1258" i="17"/>
  <c r="BF2904" i="17"/>
  <c r="BF7375" i="17"/>
  <c r="BF6130" i="17"/>
  <c r="BF3626" i="17"/>
  <c r="BF3478" i="17"/>
  <c r="BF6837" i="17"/>
  <c r="BF2058" i="17"/>
  <c r="BF1762" i="17"/>
  <c r="BF6008" i="17"/>
  <c r="BF1878" i="17"/>
  <c r="BF2580" i="17"/>
  <c r="BF843" i="17"/>
  <c r="BF808" i="17"/>
  <c r="BF1075" i="17"/>
  <c r="BF5723" i="17"/>
  <c r="BF2350" i="17"/>
  <c r="BF5831" i="17"/>
  <c r="BF1422" i="17"/>
  <c r="BF1432" i="17"/>
  <c r="BF5765" i="17"/>
  <c r="BF678" i="17"/>
  <c r="BF2000" i="17"/>
  <c r="BF279" i="17"/>
  <c r="BF2336" i="17"/>
  <c r="BF474" i="17"/>
  <c r="BF3252" i="17"/>
  <c r="BF3280" i="17"/>
  <c r="BF2099" i="17"/>
  <c r="BF7415" i="17"/>
  <c r="BF4033" i="17"/>
  <c r="BF4762" i="17"/>
  <c r="BF4359" i="17"/>
  <c r="BF3334" i="17"/>
  <c r="BF2739" i="17"/>
  <c r="BF5914" i="17"/>
  <c r="BF1633" i="17"/>
  <c r="BF7630" i="17"/>
  <c r="BF4688" i="17"/>
  <c r="BF4608" i="17"/>
  <c r="BF2338" i="17"/>
  <c r="BF539" i="17"/>
  <c r="BF696" i="17"/>
  <c r="BF1580" i="17"/>
  <c r="BF2689" i="17"/>
  <c r="BF5239" i="17"/>
  <c r="BF957" i="17"/>
  <c r="BF6412" i="17"/>
  <c r="BF2701" i="17"/>
  <c r="BF5036" i="17"/>
  <c r="BF3590" i="17"/>
  <c r="BF665" i="17"/>
  <c r="BF5496" i="17"/>
  <c r="BF3370" i="17"/>
  <c r="BF4073" i="17"/>
  <c r="BF5337" i="17"/>
  <c r="BF1013" i="17"/>
  <c r="BF6455" i="17"/>
  <c r="BF2625" i="17"/>
  <c r="BF4698" i="17"/>
  <c r="BF1298" i="17"/>
  <c r="BF2456" i="17"/>
  <c r="BF5284" i="17"/>
  <c r="BF769" i="17"/>
  <c r="BF7200" i="17"/>
  <c r="BF1018" i="17"/>
  <c r="BF6068" i="17"/>
  <c r="BF1337" i="17"/>
  <c r="BF4993" i="17"/>
  <c r="BF3735" i="17"/>
  <c r="BF7517" i="17"/>
  <c r="BF5809" i="17"/>
  <c r="BF5646" i="17"/>
  <c r="BF4883" i="17"/>
  <c r="BF6212" i="17"/>
  <c r="BF3303" i="17"/>
  <c r="BF5421" i="17"/>
  <c r="BF4088" i="17"/>
  <c r="BF7469" i="17"/>
  <c r="BF5085" i="17"/>
  <c r="BF1377" i="17"/>
  <c r="BF4798" i="17"/>
  <c r="BF2135" i="17"/>
  <c r="BF5736" i="17"/>
  <c r="BF4470" i="17"/>
  <c r="BF364" i="17"/>
  <c r="BF178" i="17"/>
  <c r="BF2655" i="17"/>
  <c r="BF972" i="17"/>
  <c r="BF3595" i="17"/>
  <c r="BF742" i="17"/>
  <c r="BF3231" i="17"/>
  <c r="BF1642" i="17"/>
  <c r="BF2951" i="17"/>
  <c r="BF5842" i="17"/>
  <c r="BF7463" i="17"/>
  <c r="BF4056" i="17"/>
  <c r="BF1881" i="17"/>
  <c r="BF608" i="17"/>
  <c r="BF3875" i="17"/>
  <c r="BF1998" i="17"/>
  <c r="BF4340" i="17"/>
  <c r="BF801" i="17"/>
  <c r="BF530" i="17"/>
  <c r="BF7633" i="17"/>
  <c r="BF1151" i="17"/>
  <c r="BF2323" i="17"/>
  <c r="BF396" i="17"/>
  <c r="BF5065" i="17"/>
  <c r="BF2225" i="17"/>
  <c r="BF4677" i="17"/>
  <c r="BF3260" i="17"/>
  <c r="BF2438" i="17"/>
  <c r="BF7185" i="17"/>
  <c r="BF122" i="17"/>
  <c r="BF1730" i="17"/>
  <c r="BF3762" i="17"/>
  <c r="BF7312" i="17"/>
  <c r="BF1677" i="17"/>
  <c r="BF3984" i="17"/>
  <c r="BF3584" i="17"/>
  <c r="BF976" i="17"/>
  <c r="BF448" i="17"/>
  <c r="BF2315" i="17"/>
  <c r="BF5857" i="17"/>
  <c r="BF594" i="17"/>
  <c r="BF1195" i="17"/>
  <c r="BF5099" i="17"/>
  <c r="BF3782" i="17"/>
  <c r="BF6062" i="17"/>
  <c r="BF1960" i="17"/>
  <c r="BF1487" i="17"/>
  <c r="BF3466" i="17"/>
  <c r="BF214" i="17"/>
  <c r="BF286" i="17"/>
  <c r="BF1043" i="17"/>
  <c r="BF1618" i="17"/>
  <c r="BF2192" i="17"/>
  <c r="BF5261" i="17"/>
  <c r="BF789" i="17"/>
  <c r="BF3744" i="17"/>
  <c r="BF865" i="17"/>
  <c r="BF1832" i="17"/>
  <c r="BF198" i="17"/>
  <c r="BF2987" i="17"/>
  <c r="BF470" i="17"/>
  <c r="BF1884" i="17"/>
  <c r="BF1179" i="17"/>
  <c r="BF4047" i="17"/>
  <c r="BF6318" i="17"/>
  <c r="BF1196" i="17"/>
  <c r="BF2033" i="17"/>
  <c r="BF1847" i="17"/>
  <c r="BF6675" i="17"/>
  <c r="BF4344" i="17"/>
  <c r="BF4169" i="17"/>
  <c r="BF3929" i="17"/>
  <c r="BF2693" i="17"/>
  <c r="BF707" i="17"/>
  <c r="BF1970" i="17"/>
  <c r="BF1096" i="17"/>
  <c r="BF3768" i="17"/>
  <c r="BF4913" i="17"/>
  <c r="BF4877" i="17"/>
  <c r="BF3689" i="17"/>
  <c r="BF4938" i="17"/>
  <c r="BF583" i="17"/>
  <c r="BF2605" i="17"/>
  <c r="BF912" i="17"/>
  <c r="BF713" i="17"/>
  <c r="BF327" i="17"/>
  <c r="BF5270" i="17"/>
  <c r="BF1809" i="17"/>
  <c r="BF6122" i="17"/>
  <c r="BF5838" i="17"/>
  <c r="BF2699" i="17"/>
  <c r="BF2381" i="17"/>
  <c r="BF4478" i="17"/>
  <c r="BF1316" i="17"/>
  <c r="BF3156" i="17"/>
  <c r="BF852" i="17"/>
  <c r="BF2288" i="17"/>
  <c r="BF3227" i="17"/>
  <c r="BF1135" i="17"/>
  <c r="BF2240" i="17"/>
  <c r="BF847" i="17"/>
  <c r="BF3924" i="17"/>
  <c r="BF920" i="17"/>
  <c r="BF2579" i="17"/>
  <c r="BF4744" i="17"/>
  <c r="BF4124" i="17"/>
  <c r="BF7315" i="17"/>
  <c r="BF511" i="17"/>
  <c r="BF3539" i="17"/>
  <c r="BF4806" i="17"/>
  <c r="BF4568" i="17"/>
  <c r="BF31" i="17"/>
  <c r="BF40" i="17"/>
  <c r="BF4463" i="17"/>
  <c r="BF960" i="17"/>
  <c r="BF2408" i="17"/>
  <c r="BF3638" i="17"/>
  <c r="BF510" i="17"/>
  <c r="BF2061" i="17"/>
  <c r="BF5507" i="17"/>
  <c r="BF3989" i="17"/>
  <c r="BF2961" i="17"/>
  <c r="BF1976" i="17"/>
  <c r="BF2558" i="17"/>
  <c r="BF3018" i="17"/>
  <c r="BF4752" i="17"/>
  <c r="BF2340" i="17"/>
  <c r="BF7090" i="17"/>
  <c r="BF457" i="17"/>
  <c r="BF5004" i="17"/>
  <c r="BF2663" i="17"/>
  <c r="BF215" i="17"/>
  <c r="BF4022" i="17"/>
  <c r="BF1006" i="17"/>
  <c r="BF458" i="17"/>
  <c r="BF2842" i="17"/>
  <c r="BF1897" i="17"/>
  <c r="BF4024" i="17"/>
  <c r="BF345" i="17"/>
  <c r="BF6153" i="17"/>
  <c r="BF2191" i="17"/>
  <c r="BF3535" i="17"/>
  <c r="BF1271" i="17"/>
  <c r="BF2631" i="17"/>
  <c r="BF1010" i="17"/>
  <c r="BF3681" i="17"/>
  <c r="BF3352" i="17"/>
  <c r="BF674" i="17"/>
  <c r="BF2486" i="17"/>
  <c r="BF307" i="17"/>
  <c r="BF3894" i="17"/>
  <c r="BF3495" i="17"/>
  <c r="BF4432" i="17"/>
  <c r="BF5290" i="17"/>
  <c r="BF2522" i="17"/>
  <c r="BF3794" i="17"/>
  <c r="BF945" i="17"/>
  <c r="BF378" i="17"/>
  <c r="BF305" i="17"/>
  <c r="BF5707" i="17"/>
  <c r="BF4140" i="17"/>
  <c r="BF4625" i="17"/>
  <c r="BF7511" i="17"/>
  <c r="BF3145" i="17"/>
  <c r="BF7489" i="17"/>
  <c r="BF6843" i="17"/>
  <c r="BF1159" i="17"/>
  <c r="BF3174" i="17"/>
  <c r="BF3888" i="17"/>
  <c r="BF7449" i="17"/>
  <c r="BF1900" i="17"/>
  <c r="BF4741" i="17"/>
  <c r="BF3812" i="17"/>
  <c r="BF1722" i="17"/>
  <c r="BF4205" i="17"/>
  <c r="BF2915" i="17"/>
  <c r="BF7571" i="17"/>
  <c r="BF6572" i="17"/>
  <c r="BF3906" i="17"/>
  <c r="BF1801" i="17"/>
  <c r="BF6168" i="17"/>
  <c r="BF2465" i="17"/>
  <c r="BF3146" i="17"/>
  <c r="BF421" i="17"/>
  <c r="BF2667" i="17"/>
  <c r="BF6250" i="17"/>
  <c r="BF5278" i="17"/>
  <c r="BF466" i="17"/>
  <c r="BF5096" i="17"/>
  <c r="BF3433" i="17"/>
  <c r="BF117" i="17"/>
  <c r="BF4457" i="17"/>
  <c r="BF1457" i="17"/>
  <c r="BF1904" i="17"/>
  <c r="BF5933" i="17"/>
  <c r="BF164" i="17"/>
  <c r="BF6303" i="17"/>
  <c r="BF6283" i="17"/>
  <c r="BF449" i="17"/>
  <c r="BF5384" i="17"/>
  <c r="BF1684" i="17"/>
  <c r="BF1992" i="17"/>
  <c r="BF4931" i="17"/>
  <c r="BF6765" i="17"/>
  <c r="BF5934" i="17"/>
  <c r="BF4486" i="17"/>
  <c r="BF571" i="17"/>
  <c r="BF2069" i="17"/>
  <c r="BF5769" i="17"/>
  <c r="BF2727" i="17"/>
  <c r="BF5669" i="17"/>
  <c r="BF235" i="17"/>
  <c r="BF5517" i="17"/>
  <c r="BF2137" i="17"/>
  <c r="BF2622" i="17"/>
  <c r="BF2127" i="17"/>
  <c r="BF6655" i="17"/>
  <c r="BF6860" i="17"/>
  <c r="BF4591" i="17"/>
  <c r="BF4202" i="17"/>
  <c r="BF2609" i="17"/>
  <c r="BF5795" i="17"/>
  <c r="BF6161" i="17"/>
  <c r="BF6148" i="17"/>
  <c r="BF1726" i="17"/>
  <c r="BF5110" i="17"/>
  <c r="BF7657" i="17"/>
  <c r="BF4306" i="17"/>
  <c r="BF3046" i="17"/>
  <c r="BF1109" i="17"/>
  <c r="BF6792" i="17"/>
  <c r="BF2379" i="17"/>
  <c r="BF5984" i="17"/>
  <c r="BF1641" i="17"/>
  <c r="BF308" i="17"/>
  <c r="BF3109" i="17"/>
  <c r="BF5235" i="17"/>
  <c r="BF1840" i="17"/>
  <c r="BF4984" i="17"/>
  <c r="BF4242" i="17"/>
  <c r="BF6544" i="17"/>
  <c r="BF2532" i="17"/>
  <c r="BF6133" i="17"/>
  <c r="BF3455" i="17"/>
  <c r="BF2174" i="17"/>
  <c r="BF2294" i="17"/>
  <c r="BF7425" i="17"/>
  <c r="BF3574" i="17"/>
  <c r="BF1273" i="17"/>
  <c r="BF1793" i="17"/>
  <c r="BF5622" i="17"/>
  <c r="BF4788" i="17"/>
  <c r="BF962" i="17"/>
  <c r="BF2524" i="17"/>
  <c r="BF4640" i="17"/>
  <c r="BF3711" i="17"/>
  <c r="BF4581" i="17"/>
  <c r="BF5586" i="17"/>
  <c r="BF1908" i="17"/>
  <c r="BF3164" i="17"/>
  <c r="BF598" i="17"/>
  <c r="BF2570" i="17"/>
  <c r="BF2500" i="17"/>
  <c r="BF1586" i="17"/>
  <c r="BF3578" i="17"/>
  <c r="BF1671" i="17"/>
  <c r="BF1315" i="17"/>
  <c r="BF4942" i="17"/>
  <c r="BF5884" i="17"/>
  <c r="BF1835" i="17"/>
  <c r="BF3254" i="17"/>
  <c r="BF4881" i="17"/>
  <c r="BF4167" i="17"/>
  <c r="BF3632" i="17"/>
  <c r="BF2108" i="17"/>
  <c r="BF761" i="17"/>
  <c r="BF4565" i="17"/>
  <c r="BF5252" i="17"/>
  <c r="BF1725" i="17"/>
  <c r="BF5554" i="17"/>
  <c r="BF1855" i="17"/>
  <c r="BF4524" i="17"/>
  <c r="BF2417" i="17"/>
  <c r="BF6360" i="17"/>
  <c r="BF2086" i="17"/>
  <c r="BF7583" i="17"/>
  <c r="BF772" i="17"/>
  <c r="BF622" i="17"/>
  <c r="BF1387" i="17"/>
  <c r="BF677" i="17"/>
  <c r="BF1355" i="17"/>
  <c r="BF6013" i="17"/>
  <c r="BF2916" i="17"/>
  <c r="BF6468" i="17"/>
  <c r="BF2422" i="17"/>
  <c r="BF41" i="17"/>
  <c r="BF4920" i="17"/>
  <c r="BF7028" i="17"/>
  <c r="BF3767" i="17"/>
  <c r="BF3540" i="17"/>
  <c r="BF3628" i="17"/>
  <c r="BF6233" i="17"/>
  <c r="BF4590" i="17"/>
  <c r="BF796" i="17"/>
  <c r="BF3567" i="17"/>
  <c r="BF545" i="17"/>
  <c r="BF7461" i="17"/>
  <c r="BF4600" i="17"/>
  <c r="BF2337" i="17"/>
  <c r="BF6111" i="17"/>
  <c r="BF3503" i="17"/>
  <c r="BF2498" i="17"/>
  <c r="BF1240" i="17"/>
  <c r="BF647" i="17"/>
  <c r="BF7242" i="17"/>
  <c r="BF3873" i="17"/>
  <c r="BF1548" i="17"/>
  <c r="BF7007" i="17"/>
  <c r="BF779" i="17"/>
  <c r="BF1615" i="17"/>
  <c r="BF5172" i="17"/>
  <c r="BF3120" i="17"/>
  <c r="BF4766" i="17"/>
  <c r="BF4997" i="17"/>
  <c r="BF5817" i="17"/>
  <c r="BF4969" i="17"/>
  <c r="BF1091" i="17"/>
  <c r="BF3294" i="17"/>
  <c r="BF1728" i="17"/>
  <c r="BF4537" i="17"/>
  <c r="BF3580" i="17"/>
  <c r="BF2615" i="17"/>
  <c r="BF3143" i="17"/>
  <c r="BF5081" i="17"/>
  <c r="BF3901" i="17"/>
  <c r="BF5332" i="17"/>
  <c r="BF7225" i="17"/>
  <c r="BF265" i="17"/>
  <c r="BF827" i="17"/>
  <c r="BF4963" i="17"/>
  <c r="BF3196" i="17"/>
  <c r="BF5073" i="17"/>
  <c r="BF2804" i="17"/>
  <c r="BF5846" i="17"/>
  <c r="BF2102" i="17"/>
  <c r="BF848" i="17"/>
  <c r="BF1409" i="17"/>
  <c r="BF4251" i="17"/>
  <c r="BF416" i="17"/>
  <c r="BF5147" i="17"/>
  <c r="BF150" i="17"/>
  <c r="BF1317" i="17"/>
  <c r="BF2295" i="17"/>
  <c r="BF4119" i="17"/>
  <c r="BF3655" i="17"/>
  <c r="BF5519" i="17"/>
  <c r="BF914" i="17"/>
  <c r="BF2270" i="17"/>
  <c r="BF3462" i="17"/>
  <c r="BF3521" i="17"/>
  <c r="BF2331" i="17"/>
  <c r="BF4872" i="17"/>
  <c r="BF3858" i="17"/>
  <c r="BF2843" i="17"/>
  <c r="BF4821" i="17"/>
  <c r="BF872" i="17"/>
  <c r="BF2799" i="17"/>
  <c r="BF666" i="17"/>
  <c r="BF1289" i="17"/>
  <c r="BF5348" i="17"/>
  <c r="BF1403" i="17"/>
  <c r="BF4624" i="17"/>
  <c r="BF609" i="17"/>
  <c r="BF4382" i="17"/>
  <c r="BF3570" i="17"/>
  <c r="BF2977" i="17"/>
  <c r="BF1905" i="17"/>
  <c r="BF6700" i="17"/>
  <c r="BF6296" i="17"/>
  <c r="BF4763" i="17"/>
  <c r="BF6196" i="17"/>
  <c r="BF3719" i="17"/>
  <c r="BF7330" i="17"/>
  <c r="BF7505" i="17"/>
  <c r="BF5181" i="17"/>
  <c r="BF2409" i="17"/>
  <c r="BF3879" i="17"/>
  <c r="BF706" i="17"/>
  <c r="BF5060" i="17"/>
  <c r="BF44" i="17"/>
  <c r="BF3808" i="17"/>
  <c r="BF5446" i="17"/>
  <c r="BF4032" i="17"/>
  <c r="BF1814" i="17"/>
  <c r="BF4325" i="17"/>
  <c r="BF3178" i="17"/>
  <c r="BF4045" i="17"/>
  <c r="BF2464" i="17"/>
  <c r="BF1062" i="17"/>
  <c r="BF4743" i="17"/>
  <c r="BF5806" i="17"/>
  <c r="BF1347" i="17"/>
  <c r="BF3448" i="17"/>
  <c r="BF5506" i="17"/>
  <c r="BF3184" i="17"/>
  <c r="BF3606" i="17"/>
  <c r="BF3283" i="17"/>
  <c r="BF7287" i="17"/>
  <c r="BF879" i="17"/>
  <c r="BF3376" i="17"/>
  <c r="BF3030" i="17"/>
  <c r="BF734" i="17"/>
  <c r="BF1569" i="17"/>
  <c r="BF2742" i="17"/>
  <c r="BF3160" i="17"/>
  <c r="BF7656" i="17"/>
  <c r="BF5269" i="17"/>
  <c r="BF4193" i="17"/>
  <c r="BF477" i="17"/>
  <c r="BF4035" i="17"/>
  <c r="BF3769" i="17"/>
  <c r="BF3233" i="17"/>
  <c r="BF1524" i="17"/>
  <c r="BF2277" i="17"/>
  <c r="BF6077" i="17"/>
  <c r="BF3423" i="17"/>
  <c r="BF6467" i="17"/>
  <c r="BF4292" i="17"/>
  <c r="BF6521" i="17"/>
  <c r="BF2309" i="17"/>
  <c r="BF2518" i="17"/>
  <c r="BF3651" i="17"/>
  <c r="BF2640" i="17"/>
  <c r="BF4669" i="17"/>
  <c r="BF2252" i="17"/>
  <c r="BF1362" i="17"/>
  <c r="BF75" i="17"/>
  <c r="BF5098" i="17"/>
  <c r="BF913" i="17"/>
  <c r="BF1163" i="17"/>
  <c r="BF234" i="17"/>
  <c r="BF4653" i="17"/>
  <c r="BF3082" i="17"/>
  <c r="BF6198" i="17"/>
  <c r="BF1423" i="17"/>
  <c r="BF5790" i="17"/>
  <c r="BF5792" i="17"/>
  <c r="BF6746" i="17"/>
  <c r="BF2681" i="17"/>
  <c r="BF6839" i="17"/>
  <c r="BF5948" i="17"/>
  <c r="BF4362" i="17"/>
  <c r="BF7104" i="17"/>
  <c r="BF764" i="17"/>
  <c r="BF3449" i="17"/>
  <c r="BF3610" i="17"/>
  <c r="BF1747" i="17"/>
  <c r="BF5597" i="17"/>
  <c r="BF778" i="17"/>
  <c r="BF6617" i="17"/>
  <c r="BF6594" i="17"/>
  <c r="BF4451" i="17"/>
  <c r="BF5383" i="17"/>
  <c r="BF1763" i="17"/>
  <c r="BF2420" i="17"/>
  <c r="BF3706" i="17"/>
  <c r="BF1434" i="17"/>
  <c r="BF2692" i="17"/>
  <c r="BF6897" i="17"/>
  <c r="BF5164" i="17"/>
  <c r="BF7254" i="17"/>
  <c r="BF4396" i="17"/>
  <c r="BF3416" i="17"/>
  <c r="BF1717" i="17"/>
  <c r="BF263" i="17"/>
  <c r="BF6324" i="17"/>
  <c r="BF410" i="17"/>
  <c r="BF6956" i="17"/>
  <c r="BF2741" i="17"/>
  <c r="BF938" i="17"/>
  <c r="BF4531" i="17"/>
  <c r="BF1197" i="17"/>
  <c r="BF2713" i="17"/>
  <c r="BF6907" i="17"/>
  <c r="BF1583" i="17"/>
  <c r="BF4644" i="17"/>
  <c r="BF1834" i="17"/>
  <c r="BF6042" i="17"/>
  <c r="BF1418" i="17"/>
  <c r="BF4391" i="17"/>
  <c r="BF5210" i="17"/>
  <c r="BF953" i="17"/>
  <c r="BF2939" i="17"/>
  <c r="BF4634" i="17"/>
  <c r="BF1760" i="17"/>
  <c r="BF7560" i="17"/>
  <c r="BF7645" i="17"/>
  <c r="BF2672" i="17"/>
  <c r="BF2512" i="17"/>
  <c r="BF2568" i="17"/>
  <c r="BF613" i="17"/>
  <c r="BF399" i="17"/>
  <c r="BF5166" i="17"/>
  <c r="BF275" i="17"/>
  <c r="BF2903" i="17"/>
  <c r="BF4345" i="17"/>
  <c r="BF3930" i="17"/>
  <c r="BF7363" i="17"/>
  <c r="BF1157" i="17"/>
  <c r="BF718" i="17"/>
  <c r="BF68" i="17"/>
  <c r="BF641" i="17"/>
  <c r="BF2487" i="17"/>
  <c r="BF5226" i="17"/>
  <c r="BF7552" i="17"/>
  <c r="BF770" i="17"/>
  <c r="BF3956" i="17"/>
  <c r="BF7619" i="17"/>
  <c r="BF5145" i="17"/>
  <c r="BF6653" i="17"/>
  <c r="BF1250" i="17"/>
  <c r="BF5588" i="17"/>
  <c r="BF2966" i="17"/>
  <c r="BF5322" i="17"/>
  <c r="BF2194" i="17"/>
  <c r="BF80" i="17"/>
  <c r="BF931" i="17"/>
  <c r="BF1663" i="17"/>
  <c r="BF4102" i="17"/>
  <c r="BF795" i="17"/>
  <c r="BF7334" i="17"/>
  <c r="BF2763" i="17"/>
  <c r="BF2421" i="17"/>
  <c r="BF626" i="17"/>
  <c r="BF1020" i="17"/>
  <c r="BF6005" i="17"/>
  <c r="BF5719" i="17"/>
  <c r="BF1222" i="17"/>
  <c r="BF4947" i="17"/>
  <c r="BF1819" i="17"/>
  <c r="BF431" i="17"/>
  <c r="BF4497" i="17"/>
  <c r="BF4700" i="17"/>
  <c r="BF6089" i="17"/>
  <c r="BF492" i="17"/>
  <c r="BF4364" i="17"/>
  <c r="BF3084" i="17"/>
  <c r="BF6009" i="17"/>
  <c r="BF1818" i="17"/>
  <c r="BF266" i="17"/>
  <c r="BF428" i="17"/>
  <c r="BF1620" i="17"/>
  <c r="BF6770" i="17"/>
  <c r="BF4173" i="17"/>
  <c r="BF277" i="17"/>
  <c r="BF1588" i="17"/>
  <c r="BF5379" i="17"/>
  <c r="BF3315" i="17"/>
  <c r="BF4296" i="17"/>
  <c r="BF487" i="17"/>
  <c r="BF6055" i="17"/>
  <c r="BF126" i="17"/>
  <c r="BF4185" i="17"/>
  <c r="BF3703" i="17"/>
  <c r="BF1070" i="17"/>
  <c r="BF3526" i="17"/>
  <c r="BF4489" i="17"/>
  <c r="BF2764" i="17"/>
  <c r="BF1683" i="17"/>
  <c r="BF5829" i="17"/>
  <c r="BF4465" i="17"/>
  <c r="BF1190" i="17"/>
  <c r="BF5041" i="17"/>
  <c r="BF5409" i="17"/>
  <c r="BF1251" i="17"/>
  <c r="BF2232" i="17"/>
  <c r="BF3723" i="17"/>
  <c r="BF2540" i="17"/>
  <c r="BF1286" i="17"/>
  <c r="BF3872" i="17"/>
  <c r="BF1672" i="17"/>
  <c r="BF1982" i="17"/>
  <c r="BF1492" i="17"/>
  <c r="BF5026" i="17"/>
  <c r="BF3630" i="17"/>
  <c r="BF3953" i="17"/>
  <c r="BF2256" i="17"/>
  <c r="BF3863" i="17"/>
  <c r="BF5272" i="17"/>
  <c r="BF1693" i="17"/>
  <c r="BF3404" i="17"/>
  <c r="BF1750" i="17"/>
  <c r="BF172" i="17"/>
  <c r="BF3541" i="17"/>
  <c r="BF2928" i="17"/>
  <c r="BF5599" i="17"/>
  <c r="BF4318" i="17"/>
  <c r="BF1702" i="17"/>
  <c r="BF2018" i="17"/>
  <c r="BF639" i="17"/>
  <c r="BF3043" i="17"/>
  <c r="BF2921" i="17"/>
  <c r="BF1584" i="17"/>
  <c r="BF5373" i="17"/>
  <c r="BF2372" i="17"/>
  <c r="BF4925" i="17"/>
  <c r="BF6748" i="17"/>
  <c r="BF4245" i="17"/>
  <c r="BF4212" i="17"/>
  <c r="BF4789" i="17"/>
  <c r="BF773" i="17"/>
  <c r="BF954" i="17"/>
  <c r="BF1528" i="17"/>
  <c r="BF6684" i="17"/>
  <c r="BF3931" i="17"/>
  <c r="BF2384" i="17"/>
  <c r="BF5743" i="17"/>
  <c r="BF3983" i="17"/>
  <c r="BF6260" i="17"/>
  <c r="BF1715" i="17"/>
  <c r="BF3400" i="17"/>
  <c r="BF3616" i="17"/>
  <c r="BF4284" i="17"/>
  <c r="BF5408" i="17"/>
  <c r="BF6954" i="17"/>
  <c r="BF6057" i="17"/>
  <c r="BF2483" i="17"/>
  <c r="BF6355" i="17"/>
  <c r="BF4796" i="17"/>
  <c r="BF2572" i="17"/>
  <c r="BF2141" i="17"/>
  <c r="BF7416" i="17"/>
  <c r="BF5962" i="17"/>
  <c r="BF3226" i="17"/>
  <c r="BF3699" i="17"/>
  <c r="BF2588" i="17"/>
  <c r="BF4321" i="17"/>
  <c r="BF7082" i="17"/>
  <c r="BF6090" i="17"/>
  <c r="BF5845" i="17"/>
  <c r="BF4294" i="17"/>
  <c r="BF61" i="17"/>
  <c r="BF4407" i="17"/>
  <c r="BF6607" i="17"/>
  <c r="BF4770" i="17"/>
  <c r="BF3326" i="17"/>
  <c r="BF663" i="17"/>
  <c r="BF4937" i="17"/>
  <c r="BF5021" i="17"/>
  <c r="BF3193" i="17"/>
  <c r="BF2059" i="17"/>
  <c r="BF6059" i="17"/>
  <c r="BF4679" i="17"/>
  <c r="BF3285" i="17"/>
  <c r="BF6209" i="17"/>
  <c r="BF207" i="17"/>
  <c r="BF3552" i="17"/>
  <c r="BF6974" i="17"/>
  <c r="BF2210" i="17"/>
  <c r="BF890" i="17"/>
  <c r="BF6807" i="17"/>
  <c r="BF1746" i="17"/>
  <c r="BF2269" i="17"/>
  <c r="BF175" i="17"/>
  <c r="BF6683" i="17"/>
  <c r="BF3076" i="17"/>
  <c r="BF3243" i="17"/>
  <c r="BF3716" i="17"/>
  <c r="BF49" i="17"/>
  <c r="BF3918" i="17"/>
  <c r="BF2109" i="17"/>
  <c r="BF6465" i="17"/>
  <c r="BF1892" i="17"/>
  <c r="BF3792" i="17"/>
  <c r="BF877" i="17"/>
  <c r="BF2416" i="17"/>
  <c r="BF1331" i="17"/>
  <c r="BF1798" i="17"/>
  <c r="BF370" i="17"/>
  <c r="BF3688" i="17"/>
  <c r="BF7141" i="17"/>
  <c r="BF1496" i="17"/>
  <c r="BF2376" i="17"/>
  <c r="BF1078" i="17"/>
  <c r="BF1557" i="17"/>
  <c r="BF986" i="17"/>
  <c r="BF3396" i="17"/>
  <c r="BF1952" i="17"/>
  <c r="BF975" i="17"/>
  <c r="BF2143" i="17"/>
  <c r="BF6769" i="17"/>
  <c r="BF2862" i="17"/>
  <c r="BF3766" i="17"/>
  <c r="BF1607" i="17"/>
  <c r="BF2157" i="17"/>
  <c r="BF2040" i="17"/>
  <c r="BF5822" i="17"/>
  <c r="BF595" i="17"/>
  <c r="BF6859" i="17"/>
  <c r="BF5240" i="17"/>
  <c r="BF887" i="17"/>
  <c r="BF3804" i="17"/>
  <c r="BF1005" i="17"/>
  <c r="BF4187" i="17"/>
  <c r="BF3643" i="17"/>
  <c r="BF5050" i="17"/>
  <c r="BF5057" i="17"/>
  <c r="BF2592" i="17"/>
  <c r="BF1472" i="17"/>
  <c r="BF6442" i="17"/>
  <c r="BF257" i="17"/>
  <c r="BF3320" i="17"/>
  <c r="BF5608" i="17"/>
  <c r="BF1499" i="17"/>
  <c r="BF5247" i="17"/>
  <c r="BF541" i="17"/>
  <c r="BF4188" i="17"/>
  <c r="BF3775" i="17"/>
  <c r="BF1478" i="17"/>
  <c r="BF2123" i="17"/>
  <c r="BF3909" i="17"/>
  <c r="BF2382" i="17"/>
  <c r="BF762" i="17"/>
  <c r="BF2853" i="17"/>
  <c r="BF3642" i="17"/>
  <c r="BF4675" i="17"/>
  <c r="BF3100" i="17"/>
  <c r="BF4341" i="17"/>
  <c r="BF3677" i="17"/>
  <c r="BF3446" i="17"/>
  <c r="BF3311" i="17"/>
  <c r="BF5526" i="17"/>
  <c r="BF6724" i="17"/>
  <c r="BF3967" i="17"/>
  <c r="BF6180" i="17"/>
  <c r="BF2914" i="17"/>
  <c r="BF3110" i="17"/>
  <c r="BF7508" i="17"/>
  <c r="BF5993" i="17"/>
  <c r="BF5514" i="17"/>
  <c r="BF919" i="17"/>
  <c r="BF3222" i="17"/>
  <c r="BF5965" i="17"/>
  <c r="BF614" i="17"/>
  <c r="BF3694" i="17"/>
  <c r="BF7443" i="17"/>
  <c r="BF1630" i="17"/>
  <c r="BF7384" i="17"/>
  <c r="BF6443" i="17"/>
  <c r="BF3704" i="17"/>
  <c r="BF1068" i="17"/>
  <c r="BF3758" i="17"/>
  <c r="BF4532" i="17"/>
  <c r="BF4136" i="17"/>
  <c r="BF1310" i="17"/>
  <c r="BF2231" i="17"/>
  <c r="BF6239" i="17"/>
  <c r="BF3619" i="17"/>
  <c r="BF711" i="17"/>
  <c r="BF2330" i="17"/>
  <c r="BF6102" i="17"/>
  <c r="BF107" i="17"/>
  <c r="BF1988" i="17"/>
  <c r="BF467" i="17"/>
  <c r="BF2510" i="17"/>
  <c r="BF1148" i="17"/>
  <c r="BF3604" i="17"/>
  <c r="BF6691" i="17"/>
  <c r="BF5242" i="17"/>
  <c r="BF7248" i="17"/>
  <c r="BF3167" i="17"/>
  <c r="BF6177" i="17"/>
  <c r="BF1476" i="17"/>
  <c r="BF7618" i="17"/>
  <c r="BF3088" i="17"/>
  <c r="BF1280" i="17"/>
  <c r="BF866" i="17"/>
  <c r="BF7393" i="17"/>
  <c r="BF6378" i="17"/>
  <c r="BF4118" i="17"/>
  <c r="BF3010" i="17"/>
  <c r="BF5873" i="17"/>
  <c r="BF5859" i="17"/>
  <c r="BF5995" i="17"/>
  <c r="BF7499" i="17"/>
  <c r="BF4134" i="17"/>
  <c r="BF549" i="17"/>
  <c r="BF2345" i="17"/>
  <c r="BF1748" i="17"/>
  <c r="BF6849" i="17"/>
  <c r="BF3708" i="17"/>
  <c r="BF6931" i="17"/>
  <c r="BF3784" i="17"/>
  <c r="BF1591" i="17"/>
  <c r="BF2884" i="17"/>
  <c r="BF597" i="17"/>
  <c r="BF4369" i="17"/>
  <c r="BF3080" i="17"/>
  <c r="BF4748" i="17"/>
  <c r="BF3379" i="17"/>
  <c r="BF393" i="17"/>
  <c r="BF1001" i="17"/>
  <c r="BF3453" i="17"/>
  <c r="BF2444" i="17"/>
  <c r="BF1915" i="17"/>
  <c r="BF2690" i="17"/>
  <c r="BF6254" i="17"/>
  <c r="BF1735" i="17"/>
  <c r="BF3639" i="17"/>
  <c r="BF6479" i="17"/>
  <c r="BF4083" i="17"/>
  <c r="BF2258" i="17"/>
  <c r="BF7009" i="17"/>
  <c r="BF4110" i="17"/>
  <c r="BF1162" i="17"/>
  <c r="BF6164" i="17"/>
  <c r="BF5320" i="17"/>
  <c r="BF3049" i="17"/>
  <c r="BF4307" i="17"/>
  <c r="BF1323" i="17"/>
  <c r="BF86" i="17"/>
  <c r="BF3557" i="17"/>
  <c r="BF237" i="17"/>
  <c r="BF3999" i="17"/>
  <c r="BF3264" i="17"/>
  <c r="BF4041" i="17"/>
  <c r="BF5679" i="17"/>
  <c r="BF2149" i="17"/>
  <c r="BF6316" i="17"/>
  <c r="BF2502" i="17"/>
  <c r="BF3450" i="17"/>
  <c r="BF6273" i="17"/>
  <c r="BF4839" i="17"/>
  <c r="BF438" i="17"/>
  <c r="BF2769" i="17"/>
  <c r="BF5742" i="17"/>
  <c r="BF5232" i="17"/>
  <c r="BF406" i="17"/>
  <c r="BF6835" i="17"/>
  <c r="BF2246" i="17"/>
  <c r="BF4643" i="17"/>
  <c r="BF1097" i="17"/>
  <c r="BF3955" i="17"/>
  <c r="BF2880" i="17"/>
  <c r="BF3442" i="17"/>
  <c r="BF1279" i="17"/>
  <c r="BF4575" i="17"/>
  <c r="BF4940" i="17"/>
  <c r="BF4579" i="17"/>
  <c r="BF2009" i="17"/>
  <c r="BF684" i="17"/>
  <c r="BF4044" i="17"/>
  <c r="BF7642" i="17"/>
  <c r="BF4721" i="17"/>
  <c r="BF2569" i="17"/>
  <c r="BF2991" i="17"/>
  <c r="BF733" i="17"/>
  <c r="BF77" i="17"/>
  <c r="BF1379" i="17"/>
  <c r="BF3496" i="17"/>
  <c r="BF1074" i="17"/>
  <c r="BF4106" i="17"/>
  <c r="BF4480" i="17"/>
  <c r="BF1086" i="17"/>
  <c r="BF7177" i="17"/>
  <c r="BF2878" i="17"/>
  <c r="BF3397" i="17"/>
  <c r="BF1889" i="17"/>
  <c r="BF1695" i="17"/>
  <c r="BF3581" i="17"/>
  <c r="BF1430" i="17"/>
  <c r="BF7575" i="17"/>
  <c r="BF5903" i="17"/>
  <c r="BF1691" i="17"/>
  <c r="BF3709" i="17"/>
  <c r="BF2998" i="17"/>
  <c r="BF5529" i="17"/>
  <c r="BF2751" i="17"/>
  <c r="BF6493" i="17"/>
  <c r="BF4228" i="17"/>
  <c r="BF3680" i="17"/>
  <c r="BF2910" i="17"/>
  <c r="BF982" i="17"/>
  <c r="BF5255" i="17"/>
  <c r="BF1983" i="17"/>
  <c r="BF2730" i="17"/>
  <c r="BF5448" i="17"/>
  <c r="BF1846" i="17"/>
  <c r="BF7339" i="17"/>
  <c r="BF3123" i="17"/>
  <c r="BF4195" i="17"/>
  <c r="BF6497" i="17"/>
  <c r="BF5103" i="17"/>
  <c r="BF6451" i="17"/>
  <c r="BF850" i="17"/>
  <c r="BF4556" i="17"/>
  <c r="BF3707" i="17"/>
  <c r="BF3809" i="17"/>
  <c r="BF7649" i="17"/>
  <c r="BF4443" i="17"/>
  <c r="BF6001" i="17"/>
  <c r="BF1319" i="17"/>
  <c r="BF6407" i="17"/>
  <c r="BF2481" i="17"/>
  <c r="BF2206" i="17"/>
  <c r="BF2208" i="17"/>
  <c r="BF6650" i="17"/>
  <c r="BF3002" i="17"/>
  <c r="BF70" i="17"/>
  <c r="BF3849" i="17"/>
  <c r="BF868" i="17"/>
  <c r="BF1484" i="17"/>
  <c r="BF5068" i="17"/>
  <c r="BF3746" i="17"/>
  <c r="BF4858" i="17"/>
  <c r="BF6162" i="17"/>
  <c r="BF1783" i="17"/>
  <c r="BF4415" i="17"/>
  <c r="BF1184" i="17"/>
  <c r="BF3268" i="17"/>
  <c r="BF1467" i="17"/>
  <c r="BF7296" i="17"/>
  <c r="BF6731" i="17"/>
  <c r="BF4278" i="17"/>
  <c r="BF1606" i="17"/>
  <c r="BF4301" i="17"/>
  <c r="BF4017" i="17"/>
  <c r="BF4297" i="17"/>
  <c r="BF478" i="17"/>
  <c r="BF6888" i="17"/>
  <c r="BF6216" i="17"/>
  <c r="BF983" i="17"/>
  <c r="BF6214" i="17"/>
  <c r="BF3141" i="17"/>
  <c r="BF2848" i="17"/>
  <c r="BF5086" i="17"/>
  <c r="BF4279" i="17"/>
  <c r="BF2188" i="17"/>
  <c r="BF7319" i="17"/>
  <c r="BF7522" i="17"/>
  <c r="BF1243" i="17"/>
  <c r="BF5784" i="17"/>
  <c r="BF2268" i="17"/>
  <c r="BF4462" i="17"/>
  <c r="BF439" i="17"/>
  <c r="BF3322" i="17"/>
  <c r="BF2106" i="17"/>
  <c r="BF2027" i="17"/>
  <c r="BF2175" i="17"/>
  <c r="BF6984" i="17"/>
  <c r="BF5683" i="17"/>
  <c r="BF386" i="17"/>
  <c r="BF4441" i="17"/>
  <c r="BF217" i="17"/>
  <c r="BF5107" i="17"/>
  <c r="BF1665" i="17"/>
  <c r="BF105" i="17"/>
  <c r="BF230" i="17"/>
  <c r="BF20" i="17"/>
  <c r="BF1045" i="17"/>
  <c r="BF367" i="17"/>
  <c r="BF844" i="17"/>
  <c r="BF4330" i="17"/>
  <c r="BF4707" i="17"/>
  <c r="BF3171" i="17"/>
  <c r="BF1975" i="17"/>
  <c r="BF139" i="17"/>
  <c r="BF1631" i="17"/>
  <c r="BF2371" i="17"/>
  <c r="BF1561" i="17"/>
  <c r="BF568" i="17"/>
  <c r="BF6326" i="17"/>
  <c r="BF408" i="17"/>
  <c r="BF4533" i="17"/>
  <c r="BF1771" i="17"/>
  <c r="BF3882" i="17"/>
  <c r="BF6452" i="17"/>
  <c r="BF1244" i="17"/>
  <c r="BF3965" i="17"/>
  <c r="BF4995" i="17"/>
  <c r="BF7516" i="17"/>
  <c r="BF6047" i="17"/>
  <c r="BF2546" i="17"/>
  <c r="BF5306" i="17"/>
  <c r="BF7022" i="17"/>
  <c r="BF6795" i="17"/>
  <c r="BF6508" i="17"/>
  <c r="BF4816" i="17"/>
  <c r="BF4250" i="17"/>
  <c r="BF7668" i="17"/>
  <c r="BF741" i="17"/>
  <c r="BF6606" i="17"/>
  <c r="BF4617" i="17"/>
  <c r="BF5854" i="17"/>
  <c r="BF4107" i="17"/>
  <c r="BF5059" i="17"/>
  <c r="BF5737" i="17"/>
  <c r="BF3796" i="17"/>
  <c r="BF4795" i="17"/>
  <c r="BF7389" i="17"/>
  <c r="BF3111" i="17"/>
  <c r="BF278" i="17"/>
  <c r="BF7392" i="17"/>
  <c r="BF4628" i="17"/>
  <c r="BF7635" i="17"/>
  <c r="BF3582" i="17"/>
  <c r="BF7114" i="17"/>
  <c r="BF5020" i="17"/>
  <c r="BF6286" i="17"/>
  <c r="BF6028" i="17"/>
  <c r="BF5000" i="17"/>
  <c r="BF5629" i="17"/>
  <c r="BF5992" i="17"/>
  <c r="BF6403" i="17"/>
  <c r="BF112" i="17"/>
  <c r="BF4758" i="17"/>
  <c r="BF4906" i="17"/>
  <c r="BF932" i="17"/>
  <c r="BF123" i="17"/>
  <c r="BF3948" i="17"/>
  <c r="BF1955" i="17"/>
  <c r="BF4636" i="17"/>
  <c r="BF5689" i="17"/>
  <c r="BF6739" i="17"/>
  <c r="BF703" i="17"/>
  <c r="BF4596" i="17"/>
  <c r="BF7264" i="17"/>
  <c r="BF2575" i="17"/>
  <c r="BF7251" i="17"/>
  <c r="BF755" i="17"/>
  <c r="BF2122" i="17"/>
  <c r="BF3734" i="17"/>
  <c r="BF4186" i="17"/>
  <c r="BF3006" i="17"/>
  <c r="BF3318" i="17"/>
  <c r="BF2935" i="17"/>
  <c r="BF611" i="17"/>
  <c r="BF4055" i="17"/>
  <c r="BF5128" i="17"/>
  <c r="BF569" i="17"/>
  <c r="BF3960" i="17"/>
  <c r="BF3991" i="17"/>
  <c r="BF984" i="17"/>
  <c r="BF1860" i="17"/>
  <c r="BF5357" i="17"/>
  <c r="BF3898" i="17"/>
  <c r="BF2159" i="17"/>
  <c r="BF1729" i="17"/>
  <c r="BF6288" i="17"/>
  <c r="BF2748" i="17"/>
  <c r="BF7152" i="17"/>
  <c r="BF146" i="17"/>
  <c r="BF221" i="17"/>
  <c r="BF3852" i="17"/>
  <c r="BF4201" i="17"/>
  <c r="BF3036" i="17"/>
  <c r="BF1170" i="17"/>
  <c r="BF2045" i="17"/>
  <c r="BF6946" i="17"/>
  <c r="BF3197" i="17"/>
  <c r="BF239" i="17"/>
  <c r="BF2012" i="17"/>
  <c r="BF2858" i="17"/>
  <c r="BF3313" i="17"/>
  <c r="BF3968" i="17"/>
  <c r="BF3663" i="17"/>
  <c r="BF5444" i="17"/>
  <c r="BF3276" i="17"/>
  <c r="BF619" i="17"/>
  <c r="BF2163" i="17"/>
  <c r="BF5748" i="17"/>
  <c r="BF883" i="17"/>
  <c r="BF3783" i="17"/>
  <c r="BF5309" i="17"/>
  <c r="BF3568" i="17"/>
  <c r="BF216" i="17"/>
  <c r="BF6113" i="17"/>
  <c r="BF4662" i="17"/>
  <c r="BF3717" i="17"/>
  <c r="BF2746" i="17"/>
  <c r="BF6032" i="17"/>
  <c r="BF5327" i="17"/>
  <c r="BF4358" i="17"/>
  <c r="BF6230" i="17"/>
  <c r="BF6664" i="17"/>
  <c r="BF5340" i="17"/>
  <c r="BF6887" i="17"/>
  <c r="BF7049" i="17"/>
  <c r="BF6287" i="17"/>
  <c r="BF6722" i="17"/>
  <c r="BF4098" i="17"/>
  <c r="BF4728" i="17"/>
  <c r="BF5308" i="17"/>
  <c r="BF3333" i="17"/>
  <c r="BF6049" i="17"/>
  <c r="BF900" i="17"/>
  <c r="BF760" i="17"/>
  <c r="BF483" i="17"/>
  <c r="BF3990" i="17"/>
  <c r="BF3499" i="17"/>
  <c r="BF786" i="17"/>
  <c r="BF187" i="17"/>
  <c r="BF1022" i="17"/>
  <c r="BF1267" i="17"/>
  <c r="BF121" i="17"/>
  <c r="BF3667" i="17"/>
  <c r="BF6560" i="17"/>
  <c r="BF4654" i="17"/>
  <c r="BF3424" i="17"/>
  <c r="BF7270" i="17"/>
  <c r="BF5816" i="17"/>
  <c r="BF169" i="17"/>
  <c r="BF1249" i="17"/>
  <c r="BF1354" i="17"/>
  <c r="BF2857" i="17"/>
  <c r="BF653" i="17"/>
  <c r="BF730" i="17"/>
  <c r="BF2165" i="17"/>
  <c r="BF3696" i="17"/>
  <c r="BF998" i="17"/>
  <c r="BF2014" i="17"/>
  <c r="BF498" i="17"/>
  <c r="BF3051" i="17"/>
  <c r="BF2162" i="17"/>
  <c r="BF6418" i="17"/>
  <c r="BF4966" i="17"/>
  <c r="BF5997" i="17"/>
  <c r="BF3536" i="17"/>
  <c r="BF5745" i="17"/>
  <c r="BF5093" i="17"/>
  <c r="BF508" i="17"/>
  <c r="BF6596" i="17"/>
  <c r="BF4191" i="17"/>
  <c r="BF2724" i="17"/>
  <c r="BF596" i="17"/>
  <c r="BF5051" i="17"/>
  <c r="BF3577" i="17"/>
  <c r="BF4072" i="17"/>
  <c r="BF7424" i="17"/>
  <c r="BF2035" i="17"/>
  <c r="BF5571" i="17"/>
  <c r="BF1344" i="17"/>
  <c r="BF6024" i="17"/>
  <c r="BF3256" i="17"/>
  <c r="BF5897" i="17"/>
  <c r="BF2286" i="17"/>
  <c r="BF3001" i="17"/>
  <c r="BF6999" i="17"/>
  <c r="BF658" i="17"/>
  <c r="BF1305" i="17"/>
  <c r="BF1785" i="17"/>
  <c r="BF2509" i="17"/>
  <c r="BF176" i="17"/>
  <c r="BF94" i="17"/>
  <c r="BF2300" i="17"/>
  <c r="BF3342" i="17"/>
  <c r="BF4005" i="17"/>
  <c r="BF2052" i="17"/>
  <c r="BF958" i="17"/>
  <c r="BF3614" i="17"/>
  <c r="BF5109" i="17"/>
  <c r="BF5466" i="17"/>
  <c r="BF3738" i="17"/>
  <c r="BF4810" i="17"/>
  <c r="BF1374" i="17"/>
  <c r="BF2816" i="17"/>
  <c r="BF3613" i="17"/>
  <c r="BF1210" i="17"/>
  <c r="BF6869" i="17"/>
  <c r="BF7490" i="17"/>
  <c r="BF3413" i="17"/>
  <c r="BF7024" i="17"/>
  <c r="BF6916" i="17"/>
  <c r="BF1957" i="17"/>
  <c r="BF6608" i="17"/>
  <c r="BF5339" i="17"/>
  <c r="BF2529" i="17"/>
  <c r="BF7062" i="17"/>
  <c r="BF385" i="17"/>
  <c r="BF7018" i="17"/>
  <c r="BF3899" i="17"/>
  <c r="BF1202" i="17"/>
  <c r="BF3419" i="17"/>
  <c r="BF2978" i="17"/>
  <c r="BF5138" i="17"/>
  <c r="BF2925" i="17"/>
  <c r="BF4860" i="17"/>
  <c r="BF1634" i="17"/>
  <c r="BF3576" i="17"/>
  <c r="BF5668" i="17"/>
  <c r="BF5469" i="17"/>
  <c r="BF4365" i="17"/>
  <c r="BF2737" i="17"/>
  <c r="BF3513" i="17"/>
  <c r="BF6844" i="17"/>
  <c r="BF4846" i="17"/>
  <c r="BF6317" i="17"/>
  <c r="BF4852" i="17"/>
  <c r="BF4182" i="17"/>
  <c r="BF2686" i="17"/>
  <c r="BF2437" i="17"/>
  <c r="BF6202" i="17"/>
  <c r="BF6335" i="17"/>
  <c r="BF5797" i="17"/>
  <c r="BF781" i="17"/>
  <c r="BF4254" i="17"/>
  <c r="BF3429" i="17"/>
  <c r="BF6836" i="17"/>
  <c r="BF7473" i="17"/>
  <c r="BF2919" i="17"/>
  <c r="BF1447" i="17"/>
  <c r="BF5234" i="17"/>
  <c r="BF2055" i="17"/>
  <c r="BF2310" i="17"/>
  <c r="BF6428" i="17"/>
  <c r="BF5813" i="17"/>
  <c r="BF6905" i="17"/>
  <c r="BF2333" i="17"/>
  <c r="BF6720" i="17"/>
  <c r="BF1744" i="17"/>
  <c r="BF3644" i="17"/>
  <c r="BF834" i="17"/>
  <c r="BF2886" i="17"/>
  <c r="BF509" i="17"/>
  <c r="BF3566" i="17"/>
  <c r="BF419" i="17"/>
  <c r="BF3098" i="17"/>
  <c r="BF4667" i="17"/>
  <c r="BF2434" i="17"/>
  <c r="BF144" i="17"/>
  <c r="BF3656" i="17"/>
  <c r="BF5246" i="17"/>
  <c r="BF3255" i="17"/>
  <c r="BF4211" i="17"/>
  <c r="BF6621" i="17"/>
  <c r="BF6920" i="17"/>
  <c r="BF4397" i="17"/>
  <c r="BF3995" i="17"/>
  <c r="BF2250" i="17"/>
  <c r="BF334" i="17"/>
  <c r="BF5653" i="17"/>
  <c r="BF4023" i="17"/>
  <c r="BF7561" i="17"/>
  <c r="BF3371" i="17"/>
  <c r="BF3483" i="17"/>
  <c r="BF635" i="17"/>
  <c r="BF7408" i="17"/>
  <c r="BF203" i="17"/>
  <c r="BF3265" i="17"/>
  <c r="BF1608" i="17"/>
  <c r="BF3665" i="17"/>
  <c r="BF5196" i="17"/>
  <c r="BF3790" i="17"/>
  <c r="BF2458" i="17"/>
  <c r="BF1784" i="17"/>
  <c r="BF2117" i="17"/>
  <c r="BF1520" i="17"/>
  <c r="BF5786" i="17"/>
  <c r="BF4476" i="17"/>
  <c r="BF1797" i="17"/>
  <c r="BF1253" i="17"/>
  <c r="BF3902" i="17"/>
  <c r="BF5141" i="17"/>
  <c r="BF7481" i="17"/>
  <c r="BF4333" i="17"/>
  <c r="BF435" i="17"/>
  <c r="BF4387" i="17"/>
  <c r="BF455" i="17"/>
  <c r="BF1293" i="17"/>
  <c r="BF1945" i="17"/>
  <c r="BF600" i="17"/>
  <c r="BF5403" i="17"/>
  <c r="BF2469" i="17"/>
  <c r="BF7566" i="17"/>
  <c r="BF7402" i="17"/>
  <c r="BF5253" i="17"/>
  <c r="BF1000" i="17"/>
  <c r="BF7351" i="17"/>
  <c r="BF398" i="17"/>
  <c r="BF6649" i="17"/>
  <c r="BF3801" i="17"/>
  <c r="BF7524" i="17"/>
  <c r="BF495" i="17"/>
  <c r="BF4755" i="17"/>
  <c r="BF6902" i="17"/>
  <c r="BF3378" i="17"/>
  <c r="BF425" i="17"/>
  <c r="BF5986" i="17"/>
  <c r="BF161" i="17"/>
  <c r="BF4323" i="17"/>
  <c r="BF4528" i="17"/>
  <c r="BF1910" i="17"/>
  <c r="BF3219" i="17"/>
  <c r="BF6056" i="17"/>
  <c r="BF1802" i="17"/>
  <c r="BF1369" i="17"/>
  <c r="BF6314" i="17"/>
  <c r="BF7073" i="17"/>
  <c r="BF4385" i="17"/>
  <c r="BF746" i="17"/>
  <c r="BF1732" i="17"/>
  <c r="BF5039" i="17"/>
  <c r="BF4558" i="17"/>
  <c r="BF4259" i="17"/>
  <c r="BF6472" i="17"/>
  <c r="BF3658" i="17"/>
  <c r="BF1585" i="17"/>
  <c r="BF3310" i="17"/>
  <c r="BF4542" i="17"/>
  <c r="BF5692" i="17"/>
  <c r="BF5687" i="17"/>
  <c r="BF3670" i="17"/>
  <c r="BF436" i="17"/>
  <c r="BF2090" i="17"/>
  <c r="BF542" i="17"/>
  <c r="BF2766" i="17"/>
  <c r="BF4057" i="17"/>
  <c r="BF493" i="17"/>
  <c r="BF6104" i="17"/>
  <c r="BF3633" i="17"/>
  <c r="BF2911" i="17"/>
  <c r="BF3740" i="17"/>
  <c r="BF3741" i="17"/>
  <c r="BF4648" i="17"/>
  <c r="BF3867" i="17"/>
  <c r="BF1869" i="17"/>
  <c r="BF2549" i="17"/>
  <c r="BF3061" i="17"/>
  <c r="BF3477" i="17"/>
  <c r="BF297" i="17"/>
  <c r="BF4985" i="17"/>
  <c r="BF3547" i="17"/>
  <c r="BF7219" i="17"/>
  <c r="BF2312" i="17"/>
  <c r="BF5314" i="17"/>
  <c r="BF3438" i="17"/>
  <c r="BF1431" i="17"/>
  <c r="BF2488" i="17"/>
  <c r="BF3900" i="17"/>
  <c r="BF3676" i="17"/>
  <c r="BF1220" i="17"/>
  <c r="BF7484" i="17"/>
  <c r="BF5883" i="17"/>
  <c r="BF5977" i="17"/>
  <c r="BF4632" i="17"/>
  <c r="BF5133" i="17"/>
  <c r="BF819" i="17"/>
  <c r="BF1410" i="17"/>
  <c r="BF6476" i="17"/>
  <c r="BF2348" i="17"/>
  <c r="BF420" i="17"/>
  <c r="BF1603" i="17"/>
  <c r="BF7170" i="17"/>
  <c r="BF5715" i="17"/>
  <c r="BF4074" i="17"/>
  <c r="BF451" i="17"/>
  <c r="BF1182" i="17"/>
  <c r="BF2147" i="17"/>
  <c r="BF1292" i="17"/>
  <c r="BF7143" i="17"/>
  <c r="BF4420" i="17"/>
  <c r="BF34" i="17"/>
  <c r="BF2967" i="17"/>
  <c r="BF548" i="17"/>
  <c r="BF1326" i="17"/>
  <c r="BF6256" i="17"/>
  <c r="BF4697" i="17"/>
  <c r="BF5871" i="17"/>
  <c r="BF4353" i="17"/>
  <c r="BF1655" i="17"/>
  <c r="BF2923" i="17"/>
  <c r="BF240" i="17"/>
  <c r="BF1360" i="17"/>
  <c r="BF1773" i="17"/>
  <c r="BF6138" i="17"/>
  <c r="BF1031" i="17"/>
  <c r="BF2325" i="17"/>
  <c r="BF2678" i="17"/>
  <c r="BF3664" i="17"/>
  <c r="BF1842" i="17"/>
  <c r="BF697" i="17"/>
  <c r="BF7299" i="17"/>
  <c r="BF4161" i="17"/>
  <c r="BF58" i="17"/>
  <c r="BF2291" i="17"/>
  <c r="BF6719" i="17"/>
  <c r="BF966" i="17"/>
  <c r="BF1989" i="17"/>
  <c r="BF2081" i="17"/>
  <c r="BF3736" i="17"/>
  <c r="BF833" i="17"/>
  <c r="BF4156" i="17"/>
  <c r="BF5801" i="17"/>
  <c r="BF4029" i="17"/>
  <c r="BF6525" i="17"/>
  <c r="BF4706" i="17"/>
  <c r="BF1141" i="17"/>
  <c r="BF5714" i="17"/>
  <c r="BF6571" i="17"/>
  <c r="BF5276" i="17"/>
  <c r="BF661" i="17"/>
  <c r="BF7420" i="17"/>
  <c r="BF6562" i="17"/>
  <c r="BF3519" i="17"/>
  <c r="BF2247" i="17"/>
  <c r="BF2600" i="17"/>
  <c r="BF6540" i="17"/>
  <c r="BF5140" i="17"/>
  <c r="BF6635" i="17"/>
  <c r="BF2949" i="17"/>
  <c r="BF4651" i="17"/>
  <c r="BF6488" i="17"/>
  <c r="BF7574" i="17"/>
  <c r="BF5788" i="17"/>
  <c r="BF1919" i="17"/>
  <c r="BF224" i="17"/>
  <c r="BF4123" i="17"/>
  <c r="BF5787" i="17"/>
  <c r="BF2989" i="17"/>
  <c r="BF926" i="17"/>
  <c r="BF3611" i="17"/>
  <c r="BF3162" i="17"/>
  <c r="BF3550" i="17"/>
  <c r="BF6384" i="17"/>
  <c r="BF1252" i="17"/>
  <c r="BF1887" i="17"/>
  <c r="BF2442" i="17"/>
  <c r="BF1122" i="17"/>
  <c r="BF766" i="17"/>
  <c r="BF5294" i="17"/>
  <c r="BF2155" i="17"/>
  <c r="BF4095" i="17"/>
  <c r="BF5724" i="17"/>
  <c r="BF588" i="17"/>
  <c r="BF1986" i="17"/>
  <c r="BF1980" i="17"/>
  <c r="BF3096" i="17"/>
  <c r="BF5208" i="17"/>
  <c r="BF3893" i="17"/>
  <c r="BF3729" i="17"/>
  <c r="BF1192" i="17"/>
  <c r="BF1643" i="17"/>
  <c r="BF2080" i="17"/>
  <c r="BF4217" i="17"/>
  <c r="BF7556" i="17"/>
  <c r="BF2711" i="17"/>
  <c r="BF3527" i="17"/>
  <c r="BF6030" i="17"/>
  <c r="BF191" i="17"/>
  <c r="BF1913" i="17"/>
  <c r="BF190" i="17"/>
  <c r="BF5453" i="17"/>
  <c r="BF4302" i="17"/>
  <c r="BF2025" i="17"/>
  <c r="BF2873" i="17"/>
  <c r="BF7464" i="17"/>
  <c r="BF3289" i="17"/>
  <c r="BF863" i="17"/>
  <c r="BF1174" i="17"/>
  <c r="BF1706" i="17"/>
  <c r="BF5633" i="17"/>
  <c r="BF3479" i="17"/>
  <c r="BF1297" i="17"/>
  <c r="BF2139" i="17"/>
  <c r="BF3095" i="17"/>
  <c r="BF4180" i="17"/>
  <c r="BF1803" i="17"/>
  <c r="BF7256" i="17"/>
  <c r="BF3754" i="17"/>
  <c r="BF1386" i="17"/>
  <c r="BF7546" i="17"/>
  <c r="BF1494" i="17"/>
  <c r="BF323" i="17"/>
  <c r="BF4777" i="17"/>
  <c r="BF4464" i="17"/>
  <c r="BF1229" i="17"/>
  <c r="BF5860" i="17"/>
  <c r="BF2266" i="17"/>
  <c r="BF7369" i="17"/>
  <c r="BF3865" i="17"/>
  <c r="BF6549" i="17"/>
  <c r="BF3246" i="17"/>
  <c r="BF7229" i="17"/>
  <c r="BF1649" i="17"/>
  <c r="BF1265" i="17"/>
  <c r="BF4078" i="17"/>
  <c r="BF3089" i="17"/>
  <c r="BF6159" i="17"/>
  <c r="BF6147" i="17"/>
  <c r="BF5146" i="17"/>
  <c r="BF4904" i="17"/>
  <c r="BF6083" i="17"/>
  <c r="BF4231" i="17"/>
  <c r="BF7419" i="17"/>
  <c r="BF1361" i="17"/>
  <c r="BF6012" i="17"/>
  <c r="BF7661" i="17"/>
  <c r="BF3241" i="17"/>
  <c r="BF5987" i="17"/>
  <c r="BF7052" i="17"/>
  <c r="BF5038" i="17"/>
  <c r="BF2145" i="17"/>
  <c r="BF4484" i="17"/>
  <c r="BF7109" i="17"/>
  <c r="BF1336" i="17"/>
  <c r="BF2132" i="17"/>
  <c r="BF2227" i="17"/>
  <c r="BF4263" i="17"/>
  <c r="BF1114" i="17"/>
  <c r="BF2016" i="17"/>
  <c r="BF6829" i="17"/>
  <c r="BF5705" i="17"/>
  <c r="BF5456" i="17"/>
  <c r="BF4809" i="17"/>
  <c r="BF2845" i="17"/>
  <c r="BF306" i="17"/>
  <c r="BF1342" i="17"/>
  <c r="BF2410" i="17"/>
  <c r="BF6644" i="17"/>
  <c r="BF229" i="17"/>
  <c r="BF4053" i="17"/>
  <c r="BF1327" i="17"/>
  <c r="BF1838" i="17"/>
  <c r="BF1426" i="17"/>
  <c r="BF3980" i="17"/>
  <c r="BF5245" i="17"/>
  <c r="BF3287" i="17"/>
  <c r="BF878" i="17"/>
  <c r="BF4422" i="17"/>
  <c r="BF3509" i="17"/>
  <c r="BF1917" i="17"/>
  <c r="BF6185" i="17"/>
  <c r="BF212" i="17"/>
  <c r="BF3420" i="17"/>
  <c r="BF2396" i="17"/>
  <c r="BF360" i="17"/>
  <c r="BF4797" i="17"/>
  <c r="BF4115" i="17"/>
  <c r="BF6506" i="17"/>
  <c r="BF5027" i="17"/>
  <c r="BF1551" i="17"/>
  <c r="BF1309" i="17"/>
  <c r="BF4696" i="17"/>
  <c r="BF1958" i="17"/>
  <c r="BF788" i="17"/>
  <c r="BF3674" i="17"/>
  <c r="BF5054" i="17"/>
  <c r="BF1724" i="17"/>
  <c r="BF884" i="17"/>
  <c r="BF4287" i="17"/>
  <c r="BF5397" i="17"/>
  <c r="BF996" i="17"/>
  <c r="BF4071" i="17"/>
  <c r="BF6184" i="17"/>
  <c r="BF2981" i="17"/>
  <c r="BF3355" i="17"/>
  <c r="BF2239" i="17"/>
  <c r="BF1787" i="17"/>
  <c r="BF4291" i="17"/>
  <c r="BF1064" i="17"/>
  <c r="BF3068" i="17"/>
  <c r="BF514" i="17"/>
  <c r="BF670" i="17"/>
  <c r="BF1495" i="17"/>
  <c r="BF1401" i="17"/>
  <c r="BF7181" i="17"/>
  <c r="BF2404" i="17"/>
  <c r="BF2867" i="17"/>
  <c r="BF1839" i="17"/>
  <c r="BF6072" i="17"/>
  <c r="BF2969" i="17"/>
  <c r="BF1272" i="17"/>
  <c r="BF501" i="17"/>
  <c r="BF1036" i="17"/>
  <c r="BF299" i="17"/>
  <c r="BF2495" i="17"/>
  <c r="BF3456" i="17"/>
  <c r="BF6474" i="17"/>
  <c r="BF2621" i="17"/>
  <c r="BF3822" i="17"/>
  <c r="BF1260" i="17"/>
  <c r="BF7056" i="17"/>
  <c r="BF3126" i="17"/>
  <c r="BF2756" i="17"/>
  <c r="BF1058" i="17"/>
  <c r="BF3908" i="17"/>
  <c r="BF5302" i="17"/>
  <c r="BF7119" i="17"/>
  <c r="BF673" i="17"/>
  <c r="BF2809" i="17"/>
  <c r="BF4977" i="17"/>
  <c r="BF6267" i="17"/>
  <c r="BF6786" i="17"/>
  <c r="BF3240" i="17"/>
  <c r="BF2400" i="17"/>
  <c r="BF482" i="17"/>
  <c r="BF1152" i="17"/>
  <c r="BF361" i="17"/>
  <c r="BF5713" i="17"/>
  <c r="BF5968" i="17"/>
  <c r="BF3958" i="17"/>
  <c r="BF6071" i="17"/>
  <c r="BF7063" i="17"/>
  <c r="BF4968" i="17"/>
  <c r="BF6100" i="17"/>
  <c r="BF5064" i="17"/>
  <c r="BF7014" i="17"/>
  <c r="BF3066" i="17"/>
  <c r="BF5925" i="17"/>
  <c r="BF1368" i="17"/>
  <c r="BF4266" i="17"/>
  <c r="BF2736" i="17"/>
  <c r="BF4549" i="17"/>
  <c r="BF1778" i="17"/>
  <c r="BF6934" i="17"/>
  <c r="BF1800" i="17"/>
  <c r="BF469" i="17"/>
  <c r="BF3715" i="17"/>
  <c r="BF2864" i="17"/>
  <c r="BF2803" i="17"/>
  <c r="BF3209" i="17"/>
  <c r="BF1463" i="17"/>
  <c r="BF411" i="17"/>
  <c r="BF7631" i="17"/>
  <c r="BF715" i="17"/>
  <c r="BF4826" i="17"/>
  <c r="BF2424" i="17"/>
  <c r="BF2644" i="17"/>
  <c r="BF3363" i="17"/>
  <c r="BF3508" i="17"/>
  <c r="BF3077" i="17"/>
  <c r="BF5121" i="17"/>
  <c r="BF4157" i="17"/>
  <c r="BF6492" i="17"/>
  <c r="BF2116" i="17"/>
  <c r="BF2601" i="17"/>
  <c r="BF7502" i="17"/>
  <c r="BF7148" i="17"/>
  <c r="BF1241" i="17"/>
  <c r="BF5299" i="17"/>
  <c r="BF4599" i="17"/>
  <c r="BF2913" i="17"/>
  <c r="BF523" i="17"/>
  <c r="BF7358" i="17"/>
  <c r="BF7400" i="17"/>
  <c r="BF6408" i="17"/>
  <c r="BF7434" i="17"/>
  <c r="BF4043" i="17"/>
  <c r="BF1009" i="17"/>
  <c r="BF5416" i="17"/>
  <c r="BF5701" i="17"/>
  <c r="BF7530" i="17"/>
  <c r="BF6523" i="17"/>
  <c r="BF6494" i="17"/>
  <c r="BF860" i="17"/>
  <c r="BF5214" i="17"/>
  <c r="BF241" i="17"/>
  <c r="BF6967" i="17"/>
  <c r="BF723" i="17"/>
  <c r="BF988" i="17"/>
  <c r="BF4063" i="17"/>
  <c r="BF376" i="17"/>
  <c r="BF3675" i="17"/>
  <c r="BF1364" i="17"/>
  <c r="BF5483" i="17"/>
  <c r="BF3358" i="17"/>
  <c r="BF2321" i="17"/>
  <c r="BF6790" i="17"/>
  <c r="BF2538" i="17"/>
  <c r="BF7458" i="17"/>
  <c r="BF1815" i="17"/>
  <c r="BF6810" i="17"/>
  <c r="BF1340" i="17"/>
  <c r="BF2017" i="17"/>
  <c r="BF281" i="17"/>
  <c r="BF2369" i="17"/>
  <c r="BF1596" i="17"/>
  <c r="BF5082" i="17"/>
  <c r="BF6152" i="17"/>
  <c r="BF5400" i="17"/>
  <c r="BF1203" i="17"/>
  <c r="BF6135" i="17"/>
  <c r="BF1911" i="17"/>
  <c r="BF3525" i="17"/>
  <c r="BF5641" i="17"/>
  <c r="BF2613" i="17"/>
  <c r="BF4771" i="17"/>
  <c r="BF7462" i="17"/>
  <c r="BF5191" i="17"/>
  <c r="BF7318" i="17"/>
  <c r="BF5090" i="17"/>
  <c r="BF1341" i="17"/>
  <c r="BF3917" i="17"/>
  <c r="BF2220" i="17"/>
  <c r="BF7129" i="17"/>
  <c r="BF1237" i="17"/>
  <c r="BF2814" i="17"/>
  <c r="BF7131" i="17"/>
  <c r="BF6069" i="17"/>
  <c r="BF2874" i="17"/>
  <c r="BF4687" i="17"/>
  <c r="BF5624" i="17"/>
  <c r="BF4764" i="17"/>
  <c r="BF4729" i="17"/>
  <c r="BF6078" i="17"/>
  <c r="BF5522" i="17"/>
  <c r="BF3182" i="17"/>
  <c r="BF3996" i="17"/>
  <c r="BF1057" i="17"/>
  <c r="BF1330" i="17"/>
  <c r="BF2694" i="17"/>
  <c r="BF2695" i="17"/>
  <c r="BF6529" i="17"/>
  <c r="BF5660" i="17"/>
  <c r="BF3206" i="17"/>
  <c r="BF4395" i="17"/>
  <c r="BF2516" i="17"/>
  <c r="BF5406" i="17"/>
  <c r="BF5734" i="17"/>
  <c r="BF4557" i="17"/>
  <c r="BF1903" i="17"/>
  <c r="BF7140" i="17"/>
  <c r="BF7569" i="17"/>
  <c r="BF1030" i="17"/>
  <c r="BF2665" i="17"/>
  <c r="BF1103" i="17"/>
  <c r="BF4126" i="17"/>
  <c r="BF2585" i="17"/>
  <c r="BF1967" i="17"/>
  <c r="BF2779" i="17"/>
  <c r="BF1816" i="17"/>
  <c r="BF3877" i="17"/>
  <c r="BF1475" i="17"/>
  <c r="BF2195" i="17"/>
  <c r="BF7055" i="17"/>
  <c r="BF3402" i="17"/>
  <c r="BF5731" i="17"/>
  <c r="BF1885" i="17"/>
  <c r="BF5129" i="17"/>
  <c r="BF3815" i="17"/>
  <c r="BF698" i="17"/>
  <c r="BF4840" i="17"/>
  <c r="BF7456" i="17"/>
  <c r="BF2856" i="17"/>
  <c r="BF1460" i="17"/>
  <c r="BF7300" i="17"/>
  <c r="BF422" i="17"/>
  <c r="BF5661" i="17"/>
  <c r="BF832" i="17"/>
  <c r="BF4316" i="17"/>
  <c r="BF7604" i="17"/>
  <c r="BF7327" i="17"/>
  <c r="BF5525" i="17"/>
  <c r="BF4233" i="17"/>
  <c r="BF2242" i="17"/>
  <c r="BF2332" i="17"/>
  <c r="BF3364" i="17"/>
  <c r="BF7321" i="17"/>
  <c r="BF3563" i="17"/>
  <c r="BF4855" i="17"/>
  <c r="BF4870" i="17"/>
  <c r="BF4210" i="17"/>
  <c r="BF5658" i="17"/>
  <c r="BF3648" i="17"/>
  <c r="BF6441" i="17"/>
  <c r="BF2398" i="17"/>
  <c r="BF6187" i="17"/>
  <c r="BF904" i="17"/>
  <c r="BF7492" i="17"/>
  <c r="BF5605" i="17"/>
  <c r="BF2367" i="17"/>
  <c r="BF4909" i="17"/>
  <c r="BF7523" i="17"/>
  <c r="BF1105" i="17"/>
  <c r="BF6750" i="17"/>
  <c r="BF7238" i="17"/>
  <c r="BF1759" i="17"/>
  <c r="BF87" i="17"/>
  <c r="BF4511" i="17"/>
  <c r="BF5998" i="17"/>
  <c r="BF5458" i="17"/>
  <c r="BF147" i="17"/>
  <c r="BF2563" i="17"/>
  <c r="BF3842" i="17"/>
  <c r="BF3678" i="17"/>
  <c r="BF4786" i="17"/>
  <c r="BF2731" i="17"/>
  <c r="BF2259" i="17"/>
  <c r="BF6454" i="17"/>
  <c r="BF1581" i="17"/>
  <c r="BF344" i="17"/>
  <c r="BF5108" i="17"/>
  <c r="BF3147" i="17"/>
  <c r="BF2907" i="17"/>
  <c r="BF2075" i="17"/>
  <c r="BF6370" i="17"/>
  <c r="BF7037" i="17"/>
  <c r="BF4027" i="17"/>
  <c r="BF3099" i="17"/>
  <c r="BF3439" i="17"/>
  <c r="BF2564" i="17"/>
  <c r="BF4563" i="17"/>
  <c r="BF3942" i="17"/>
  <c r="BF7485" i="17"/>
  <c r="BF5259" i="17"/>
  <c r="BF5865" i="17"/>
  <c r="BF7667" i="17"/>
  <c r="BF4355" i="17"/>
  <c r="BF612" i="17"/>
  <c r="BF2654" i="17"/>
  <c r="BF2791" i="17"/>
  <c r="BF7285" i="17"/>
  <c r="BF1822" i="17"/>
  <c r="BF5168" i="17"/>
  <c r="BF7423" i="17"/>
  <c r="BF720" i="17"/>
  <c r="BF1128" i="17"/>
  <c r="BF3392" i="17"/>
  <c r="BF6819" i="17"/>
  <c r="BF2031" i="17"/>
  <c r="BF6015" i="17"/>
  <c r="BF3185" i="17"/>
  <c r="BF6806" i="17"/>
  <c r="BF5251" i="17"/>
  <c r="BF3168" i="17"/>
  <c r="BF6457" i="17"/>
  <c r="BF3993" i="17"/>
  <c r="BF5682" i="17"/>
  <c r="BF5258" i="17"/>
  <c r="BF1574" i="17"/>
  <c r="BF3337" i="17"/>
  <c r="BF6711" i="17"/>
  <c r="BF5219" i="17"/>
  <c r="BF352" i="17"/>
  <c r="BF2131" i="17"/>
  <c r="BF1716" i="17"/>
  <c r="BF3512" i="17"/>
  <c r="BF427" i="17"/>
  <c r="BF6141" i="17"/>
  <c r="BF3027" i="17"/>
  <c r="BF5823" i="17"/>
  <c r="BF6436" i="17"/>
  <c r="BF1653" i="17"/>
  <c r="BF302" i="17"/>
  <c r="BF4288" i="17"/>
  <c r="BF6094" i="17"/>
  <c r="BF2265" i="17"/>
  <c r="BF6874" i="17"/>
  <c r="BF5524" i="17"/>
  <c r="BF4929" i="17"/>
  <c r="BF5461" i="17"/>
  <c r="BF6682" i="17"/>
  <c r="BF2542" i="17"/>
  <c r="BF3518" i="17"/>
  <c r="BF5135" i="17"/>
  <c r="BF3850" i="17"/>
  <c r="BF5551" i="17"/>
  <c r="BF7105" i="17"/>
  <c r="BF3044" i="17"/>
  <c r="BF5555" i="17"/>
  <c r="BF7541" i="17"/>
  <c r="BF1098" i="17"/>
  <c r="BF4016" i="17"/>
  <c r="BF6098" i="17"/>
  <c r="BF6417" i="17"/>
  <c r="BF3544" i="17"/>
  <c r="BF1859" i="17"/>
  <c r="BF5273" i="17"/>
  <c r="BF3417" i="17"/>
  <c r="BF1039" i="17"/>
  <c r="BF6987" i="17"/>
  <c r="BF2851" i="17"/>
  <c r="BF3806" i="17"/>
  <c r="BF2432" i="17"/>
  <c r="BF6142" i="17"/>
  <c r="BF5916" i="17"/>
  <c r="BF6460" i="17"/>
  <c r="BF1872" i="17"/>
  <c r="BF69" i="17"/>
  <c r="BF5256" i="17"/>
  <c r="BF4349" i="17"/>
  <c r="BF744" i="17"/>
  <c r="BF6043" i="17"/>
  <c r="BF2366" i="17"/>
  <c r="BF7036" i="17"/>
  <c r="BF2943" i="17"/>
  <c r="BF434" i="17"/>
  <c r="BF6144" i="17"/>
  <c r="BF2652" i="17"/>
  <c r="BF5257" i="17"/>
  <c r="BF2942" i="17"/>
  <c r="BF2619" i="17"/>
  <c r="BF6780" i="17"/>
  <c r="BF3881" i="17"/>
  <c r="BF7284" i="17"/>
  <c r="BF2501" i="17"/>
  <c r="BF4390" i="17"/>
  <c r="BF2450" i="17"/>
  <c r="BF1990" i="17"/>
  <c r="BF4248" i="17"/>
  <c r="BF3394" i="17"/>
  <c r="BF108" i="17"/>
  <c r="BF4999" i="17"/>
  <c r="BF6385" i="17"/>
  <c r="BF1609" i="17"/>
  <c r="BF4226" i="17"/>
  <c r="BF4070" i="17"/>
  <c r="BF1896" i="17"/>
  <c r="BF2616" i="17"/>
  <c r="BF3083" i="17"/>
  <c r="BF1572" i="17"/>
  <c r="BF3814" i="17"/>
  <c r="BF6553" i="17"/>
  <c r="BF7570" i="17"/>
  <c r="BF3017" i="17"/>
  <c r="BF395" i="17"/>
  <c r="BF1890" i="17"/>
  <c r="BF951" i="17"/>
  <c r="BF6516" i="17"/>
  <c r="BF5963" i="17"/>
  <c r="BF607" i="17"/>
  <c r="BF4065" i="17"/>
  <c r="BF1916" i="17"/>
  <c r="BF7559" i="17"/>
  <c r="BF1674" i="17"/>
  <c r="BF2891" i="17"/>
  <c r="BF1850" i="17"/>
  <c r="BF2004" i="17"/>
  <c r="BF1799" i="17"/>
  <c r="BF1124" i="17"/>
  <c r="BF1529" i="17"/>
  <c r="BF60" i="17"/>
  <c r="BF6630" i="17"/>
  <c r="BF3032" i="17"/>
  <c r="BF2682" i="17"/>
  <c r="BF6834" i="17"/>
  <c r="BF6912" i="17"/>
  <c r="BF7501" i="17"/>
  <c r="BF3583" i="17"/>
  <c r="BF7227" i="17"/>
  <c r="BF6919" i="17"/>
  <c r="BF4314" i="17"/>
  <c r="BF7017" i="17"/>
  <c r="BF6791" i="17"/>
  <c r="BF7021" i="17"/>
  <c r="BF2167" i="17"/>
  <c r="BF756" i="17"/>
  <c r="BF2043" i="17"/>
  <c r="BF6182" i="17"/>
  <c r="BF4174" i="17"/>
  <c r="BF947" i="17"/>
  <c r="BF3214" i="17"/>
  <c r="BF5869" i="17"/>
  <c r="BF4724" i="17"/>
  <c r="BF3373" i="17"/>
  <c r="BF3554" i="17"/>
  <c r="BF1046" i="17"/>
  <c r="BF2717" i="17"/>
  <c r="BF6611" i="17"/>
  <c r="BF6840" i="17"/>
  <c r="BF3115" i="17"/>
  <c r="BF4670" i="17"/>
  <c r="BF5542" i="17"/>
  <c r="BF2461" i="17"/>
  <c r="BF7320" i="17"/>
  <c r="BF3853" i="17"/>
  <c r="BF1909" i="17"/>
  <c r="BF6775" i="17"/>
  <c r="BF3308" i="17"/>
  <c r="BF6818" i="17"/>
  <c r="BF3601" i="17"/>
  <c r="BF6461" i="17"/>
  <c r="BF6235" i="17"/>
  <c r="BF158" i="17"/>
  <c r="BF4490" i="17"/>
  <c r="BF7048" i="17"/>
  <c r="BF5830" i="17"/>
  <c r="BF2941" i="17"/>
  <c r="BF5182" i="17"/>
  <c r="BF4699" i="17"/>
  <c r="BF2178" i="17"/>
  <c r="BF7259" i="17"/>
  <c r="BF4892" i="17"/>
  <c r="BF1232" i="17"/>
  <c r="BF6105" i="17"/>
  <c r="BF1595" i="17"/>
  <c r="BF1308" i="17"/>
  <c r="BF1871" i="17"/>
  <c r="BF3986" i="17"/>
  <c r="BF85" i="17"/>
  <c r="BF615" i="17"/>
  <c r="BF5155" i="17"/>
  <c r="BF5834" i="17"/>
  <c r="BF7595" i="17"/>
  <c r="BF2272" i="17"/>
  <c r="BF5169" i="17"/>
  <c r="BF688" i="17"/>
  <c r="BF5415" i="17"/>
  <c r="BF1320" i="17"/>
  <c r="BF1597" i="17"/>
  <c r="BF2181" i="17"/>
  <c r="BF5505" i="17"/>
  <c r="BF4313" i="17"/>
  <c r="BF1751" i="17"/>
  <c r="BF5037" i="17"/>
  <c r="BF5126" i="17"/>
  <c r="BF391" i="17"/>
  <c r="BF1453" i="17"/>
  <c r="BF4808" i="17"/>
  <c r="BF664" i="17"/>
  <c r="BF2813" i="17"/>
  <c r="BF944" i="17"/>
  <c r="BF629" i="17"/>
  <c r="BF3469" i="17"/>
  <c r="BF5891" i="17"/>
  <c r="BF3441" i="17"/>
  <c r="BF3317" i="17"/>
  <c r="BF7376" i="17"/>
  <c r="BF6224" i="17"/>
  <c r="BF4064" i="17"/>
  <c r="BF7494" i="17"/>
  <c r="BF6659" i="17"/>
  <c r="BF5411" i="17"/>
  <c r="BF5052" i="17"/>
  <c r="BF6634" i="17"/>
  <c r="BF3485" i="17"/>
  <c r="BF5243" i="17"/>
  <c r="BF6244" i="17"/>
  <c r="BF5104" i="17"/>
  <c r="BF5106" i="17"/>
  <c r="BF3637" i="17"/>
  <c r="BF7421" i="17"/>
  <c r="BF6802" i="17"/>
  <c r="BF2826" i="17"/>
  <c r="BF459" i="17"/>
  <c r="BF4735" i="17"/>
  <c r="BF4875" i="17"/>
  <c r="BF2517" i="17"/>
  <c r="BF2032" i="17"/>
  <c r="BF4983" i="17"/>
  <c r="BF4271" i="17"/>
  <c r="BF5824" i="17"/>
  <c r="BF6364" i="17"/>
  <c r="BF2219" i="17"/>
  <c r="BF3055" i="17"/>
  <c r="BF5349" i="17"/>
  <c r="BF7666" i="17"/>
  <c r="BF4152" i="17"/>
  <c r="BF6615" i="17"/>
  <c r="BF4842" i="17"/>
  <c r="BF3776" i="17"/>
  <c r="BF494" i="17"/>
  <c r="BF6175" i="17"/>
  <c r="BF5928" i="17"/>
  <c r="BF5491" i="17"/>
  <c r="BF7059" i="17"/>
  <c r="BF5124" i="17"/>
  <c r="BF7091" i="17"/>
  <c r="BF6783" i="17"/>
  <c r="BF4886" i="17"/>
  <c r="BF6510" i="17"/>
  <c r="BF4868" i="17"/>
  <c r="BF6992" i="17"/>
  <c r="BF6590" i="17"/>
  <c r="BF4410" i="17"/>
  <c r="BF6756" i="17"/>
  <c r="BF1639" i="17"/>
  <c r="BF6459" i="17"/>
  <c r="BF6237" i="17"/>
  <c r="BF2674" i="17"/>
  <c r="BF4230" i="17"/>
  <c r="BF5961" i="17"/>
  <c r="BF7364" i="17"/>
  <c r="BF1512" i="17"/>
  <c r="BF604" i="17"/>
  <c r="BF1796" i="17"/>
  <c r="BF6541" i="17"/>
  <c r="BF505" i="17"/>
  <c r="BF7441" i="17"/>
  <c r="BF7537" i="17"/>
  <c r="BF4285" i="17"/>
  <c r="BF7325" i="17"/>
  <c r="BF527" i="17"/>
  <c r="BF2645" i="17"/>
  <c r="BF4326" i="17"/>
  <c r="BF1479" i="17"/>
  <c r="BF2352" i="17"/>
  <c r="BF6548" i="17"/>
  <c r="BF4543" i="17"/>
  <c r="BF6624" i="17"/>
  <c r="BF1490" i="17"/>
  <c r="BF1172" i="17"/>
  <c r="BF5684" i="17"/>
  <c r="BF6234" i="17"/>
  <c r="BF4069" i="17"/>
  <c r="BF6821" i="17"/>
  <c r="BF4366" i="17"/>
  <c r="BF7136" i="17"/>
  <c r="BF2078" i="17"/>
  <c r="BF721" i="17"/>
  <c r="BF3589" i="17"/>
  <c r="BF1874" i="17"/>
  <c r="BF6262" i="17"/>
  <c r="BF5885" i="17"/>
  <c r="BF4128" i="17"/>
  <c r="BF3649" i="17"/>
  <c r="BF7579" i="17"/>
  <c r="BF3189" i="17"/>
  <c r="BF880" i="17"/>
  <c r="BF4566" i="17"/>
  <c r="BF3304" i="17"/>
  <c r="BF1550" i="17"/>
  <c r="BF4649" i="17"/>
  <c r="BF4668" i="17"/>
  <c r="BF377" i="17"/>
  <c r="BF2429" i="17"/>
  <c r="BF5776" i="17"/>
  <c r="BF1051" i="17"/>
  <c r="BF5545" i="17"/>
  <c r="BF7265" i="17"/>
  <c r="BF4912" i="17"/>
  <c r="BF4373" i="17"/>
  <c r="BF985" i="17"/>
  <c r="BF937" i="17"/>
  <c r="BF4954" i="17"/>
  <c r="BF1175" i="17"/>
  <c r="BF2407" i="17"/>
  <c r="BF6037" i="17"/>
  <c r="BF6409" i="17"/>
  <c r="BF3199" i="17"/>
  <c r="BF2901" i="17"/>
  <c r="BF2650" i="17"/>
  <c r="BF6782" i="17"/>
  <c r="BF5279" i="17"/>
  <c r="BF3106" i="17"/>
  <c r="BF7590" i="17"/>
  <c r="BF1116" i="17"/>
  <c r="BF2929" i="17"/>
  <c r="BF5149" i="17"/>
  <c r="BF2830" i="17"/>
  <c r="BF6633" i="17"/>
  <c r="BF6685" i="17"/>
  <c r="BF7261" i="17"/>
  <c r="BF7067" i="17"/>
  <c r="BF6181" i="17"/>
  <c r="BF6952" i="17"/>
  <c r="BF3102" i="17"/>
  <c r="BF5179" i="17"/>
  <c r="BF5479" i="17"/>
  <c r="BF4004" i="17"/>
  <c r="BF4203" i="17"/>
  <c r="BF3798" i="17"/>
  <c r="BF1370" i="17"/>
  <c r="BF368" i="17"/>
  <c r="BF1946" i="17"/>
  <c r="BF2466" i="17"/>
  <c r="BF4658" i="17"/>
  <c r="BF4895" i="17"/>
  <c r="BF5637" i="17"/>
  <c r="BF2179" i="17"/>
  <c r="BF1107" i="17"/>
  <c r="BF1886" i="17"/>
  <c r="BF2355" i="17"/>
  <c r="BF3935" i="17"/>
  <c r="BF6699" i="17"/>
  <c r="BF7573" i="17"/>
  <c r="BF1459" i="17"/>
  <c r="BF74" i="17"/>
  <c r="BF3979" i="17"/>
  <c r="BF3454" i="17"/>
  <c r="BF1381" i="17"/>
  <c r="BF7600" i="17"/>
  <c r="BF6188" i="17"/>
  <c r="BF1212" i="17"/>
  <c r="BF7496" i="17"/>
  <c r="BF6658" i="17"/>
  <c r="BF7555" i="17"/>
  <c r="BF3005" i="17"/>
  <c r="BF4061" i="17"/>
  <c r="BF4348" i="17"/>
  <c r="BF6870" i="17"/>
  <c r="BF1339" i="17"/>
  <c r="BF4379" i="17"/>
  <c r="BF4965" i="17"/>
  <c r="BF2871" i="17"/>
  <c r="BF7344" i="17"/>
  <c r="BF3542" i="17"/>
  <c r="BF907" i="17"/>
  <c r="BF2047" i="17"/>
  <c r="BF5898" i="17"/>
  <c r="BF5390" i="17"/>
  <c r="BF3323" i="17"/>
  <c r="BF6638" i="17"/>
  <c r="BF732" i="17"/>
  <c r="BF6404" i="17"/>
  <c r="BF6456" i="17"/>
  <c r="BF4255" i="17"/>
  <c r="BF6785" i="17"/>
  <c r="BF4987" i="17"/>
  <c r="BF442" i="17"/>
  <c r="BF7609" i="17"/>
  <c r="BF6312" i="17"/>
  <c r="BF5344" i="17"/>
  <c r="BF5552" i="17"/>
  <c r="BF6496" i="17"/>
  <c r="BF2932" i="17"/>
  <c r="BF6929" i="17"/>
  <c r="BF5283" i="17"/>
  <c r="BF3290" i="17"/>
  <c r="BF1424" i="17"/>
  <c r="BF5540" i="17"/>
  <c r="BF4171" i="17"/>
  <c r="BF4850" i="17"/>
  <c r="BF2233" i="17"/>
  <c r="BF3312" i="17"/>
  <c r="BF4455" i="17"/>
  <c r="BF2815" i="17"/>
  <c r="BF7493" i="17"/>
  <c r="BF6542" i="17"/>
  <c r="BF6027" i="17"/>
  <c r="BF748" i="17"/>
  <c r="BF4631" i="17"/>
  <c r="BF5139" i="17"/>
  <c r="BF4723" i="17"/>
  <c r="BF5364" i="17"/>
  <c r="BF6424" i="17"/>
  <c r="BF3874" i="17"/>
  <c r="BF4813" i="17"/>
  <c r="BF6898" i="17"/>
  <c r="BF5839" i="17"/>
  <c r="BF7650" i="17"/>
  <c r="BF2084" i="17"/>
  <c r="BF6872" i="17"/>
  <c r="BF6223" i="17"/>
  <c r="BF2725" i="17"/>
  <c r="BF2719" i="17"/>
  <c r="BF2666" i="17"/>
  <c r="BF5437" i="17"/>
  <c r="BF5902" i="17"/>
  <c r="BF700" i="17"/>
  <c r="BF3840" i="17"/>
  <c r="BF1144" i="17"/>
  <c r="BF5602" i="17"/>
  <c r="BF1754" i="17"/>
  <c r="BF2320" i="17"/>
  <c r="BF1500" i="17"/>
  <c r="BF686" i="17"/>
  <c r="BF4544" i="17"/>
  <c r="BF3928" i="17"/>
  <c r="BF5144" i="17"/>
  <c r="BF5275" i="17"/>
  <c r="BF6858" i="17"/>
  <c r="BF2361" i="17"/>
  <c r="BF3205" i="17"/>
  <c r="BF2617" i="17"/>
  <c r="BF6259" i="17"/>
  <c r="BF6410" i="17"/>
  <c r="BF3826" i="17"/>
  <c r="BF1318" i="17"/>
  <c r="BF4046" i="17"/>
  <c r="BF782" i="17"/>
  <c r="BF3700" i="17"/>
  <c r="BF5303" i="17"/>
  <c r="BF4435" i="17"/>
  <c r="BF2478" i="17"/>
  <c r="BF4403" i="17"/>
  <c r="BF6613" i="17"/>
  <c r="BF2950" i="17"/>
  <c r="BF1681" i="17"/>
  <c r="BF2138" i="17"/>
  <c r="BF5365" i="17"/>
  <c r="BF2530" i="17"/>
  <c r="BF4768" i="17"/>
  <c r="BF1450" i="17"/>
  <c r="BF6268" i="17"/>
  <c r="BF1468" i="17"/>
  <c r="BF5012" i="17"/>
  <c r="BF7520" i="17"/>
  <c r="BF1575" i="17"/>
  <c r="BF6347" i="17"/>
  <c r="BF2344" i="17"/>
  <c r="BF1201" i="17"/>
  <c r="BF6176" i="17"/>
  <c r="BF4436" i="17"/>
  <c r="BF4830" i="17"/>
  <c r="BF3772" i="17"/>
  <c r="BF5758" i="17"/>
  <c r="BF5385" i="17"/>
  <c r="BF7395" i="17"/>
  <c r="BF6998" i="17"/>
  <c r="BF3172" i="17"/>
  <c r="BF775" i="17"/>
  <c r="BF792" i="17"/>
  <c r="BF4976" i="17"/>
  <c r="BF6663" i="17"/>
  <c r="BF1245" i="17"/>
  <c r="BF3692" i="17"/>
  <c r="BF2505" i="17"/>
  <c r="BF6050" i="17"/>
  <c r="BF4814" i="17"/>
  <c r="BF805" i="17"/>
  <c r="BF6174" i="17"/>
  <c r="BF6559" i="17"/>
  <c r="BF3666" i="17"/>
  <c r="BF7582" i="17"/>
  <c r="BF316" i="17"/>
  <c r="BF5017" i="17"/>
  <c r="BF2838" i="17"/>
  <c r="BF5351" i="17"/>
  <c r="BF6686" i="17"/>
  <c r="BF3237" i="17"/>
  <c r="BF2431" i="17"/>
  <c r="BF5363" i="17"/>
  <c r="BF7553" i="17"/>
  <c r="BF6751" i="17"/>
  <c r="BF6669" i="17"/>
  <c r="BF7020" i="17"/>
  <c r="BF5474" i="17"/>
  <c r="BF5024" i="17"/>
  <c r="BF6554" i="17"/>
  <c r="BF7646" i="17"/>
  <c r="BF5664" i="17"/>
  <c r="BF3314" i="17"/>
  <c r="BF3864" i="17"/>
  <c r="BF388" i="17"/>
  <c r="BF3037" i="17"/>
  <c r="BF6752" i="17"/>
  <c r="BF6276" i="17"/>
  <c r="BF7629" i="17"/>
  <c r="BF7077" i="17"/>
  <c r="BF1080" i="17"/>
  <c r="BF1779" i="17"/>
  <c r="BF5880" i="17"/>
  <c r="BF4312" i="17"/>
  <c r="BF6588" i="17"/>
  <c r="BF4036" i="17"/>
  <c r="BF3690" i="17"/>
  <c r="BF4241" i="17"/>
  <c r="BF2629" i="17"/>
  <c r="BF6415" i="17"/>
  <c r="BF481" i="17"/>
  <c r="BF6119" i="17"/>
  <c r="BF7596" i="17"/>
  <c r="BF791" i="17"/>
  <c r="BF5158" i="17"/>
  <c r="BF2918" i="17"/>
  <c r="BF5798" i="17"/>
  <c r="BF4554" i="17"/>
  <c r="BF2802" i="17"/>
  <c r="BF6439" i="17"/>
  <c r="BF4221" i="17"/>
  <c r="BF262" i="17"/>
  <c r="BF5610" i="17"/>
  <c r="BF7482" i="17"/>
  <c r="BF6172" i="17"/>
  <c r="BF6743" i="17"/>
  <c r="BF5941" i="17"/>
  <c r="BF2768" i="17"/>
  <c r="BF5718" i="17"/>
  <c r="BF4100" i="17"/>
  <c r="BF5031" i="17"/>
  <c r="BF4101" i="17"/>
  <c r="BF3543" i="17"/>
  <c r="BF7099" i="17"/>
  <c r="BF5756" i="17"/>
  <c r="BF1920" i="17"/>
  <c r="BF6332" i="17"/>
  <c r="BF4597" i="17"/>
  <c r="BF7354" i="17"/>
  <c r="BF3425" i="17"/>
  <c r="BF3484" i="17"/>
  <c r="BF6058" i="17"/>
  <c r="BF1632" i="17"/>
  <c r="BF453" i="17"/>
  <c r="BF2413" i="17"/>
  <c r="BF4775" i="17"/>
  <c r="BF3271" i="17"/>
  <c r="BF2700" i="17"/>
  <c r="BF4630" i="17"/>
  <c r="BF6787" i="17"/>
  <c r="BF2144" i="17"/>
  <c r="BF572" i="17"/>
  <c r="BF6915" i="17"/>
  <c r="BF6855" i="17"/>
  <c r="BF616" i="17"/>
  <c r="BF3464" i="17"/>
  <c r="BF6841" i="17"/>
  <c r="BF4871" i="17"/>
  <c r="BF5414" i="17"/>
  <c r="BF3562" i="17"/>
  <c r="BF6372" i="17"/>
  <c r="BF3073" i="17"/>
  <c r="BF4243" i="17"/>
  <c r="BF4418" i="17"/>
  <c r="BF6512" i="17"/>
  <c r="BF5938" i="17"/>
  <c r="BF7174" i="17"/>
  <c r="BF6830" i="17"/>
  <c r="BF4791" i="17"/>
  <c r="BF1876" i="17"/>
  <c r="BF3764" i="17"/>
  <c r="BF7084" i="17"/>
  <c r="BF7640" i="17"/>
  <c r="BF6969" i="17"/>
  <c r="BF6593" i="17"/>
  <c r="BF5436" i="17"/>
  <c r="BF3343" i="17"/>
  <c r="BF6025" i="17"/>
  <c r="BF5346" i="17"/>
  <c r="BF4784" i="17"/>
  <c r="BF6805" i="17"/>
  <c r="BF4037" i="17"/>
  <c r="BF304" i="17"/>
  <c r="BF7342" i="17"/>
  <c r="BF4216" i="17"/>
  <c r="BF6846" i="17"/>
  <c r="BF5418" i="17"/>
  <c r="BF5229" i="17"/>
  <c r="BF7035" i="17"/>
  <c r="BF2738" i="17"/>
  <c r="BF4899" i="17"/>
  <c r="BF2955" i="17"/>
  <c r="BF6960" i="17"/>
  <c r="BF5134" i="17"/>
  <c r="BF4750" i="17"/>
  <c r="BF7528" i="17"/>
  <c r="BF7186" i="17"/>
  <c r="BF4891" i="17"/>
  <c r="BF5536" i="17"/>
  <c r="BF1044" i="17"/>
  <c r="BF7647" i="17"/>
  <c r="BF6278" i="17"/>
  <c r="BF4980" i="17"/>
  <c r="BF6627" i="17"/>
  <c r="BF6808" i="17"/>
  <c r="BF4154" i="17"/>
  <c r="BF7113" i="17"/>
  <c r="BF5935" i="17"/>
  <c r="BF7659" i="17"/>
  <c r="BF7648" i="17"/>
  <c r="BF1508" i="17"/>
  <c r="BF2889" i="17"/>
  <c r="BF3773" i="17"/>
  <c r="BF2551" i="17"/>
  <c r="BF2097" i="17"/>
  <c r="BF627" i="17"/>
  <c r="BF4546" i="17"/>
  <c r="BF5066" i="17"/>
  <c r="BF2539" i="17"/>
  <c r="BF6656" i="17"/>
  <c r="BF6204" i="17"/>
  <c r="BF6876" i="17"/>
  <c r="BF447" i="17"/>
  <c r="BF7247" i="17"/>
  <c r="BF3421" i="17"/>
  <c r="BF2757" i="17"/>
  <c r="BF4433" i="17"/>
  <c r="BF4927" i="17"/>
  <c r="BF7607" i="17"/>
  <c r="BF7562" i="17"/>
  <c r="BF2462" i="17"/>
  <c r="BF7624" i="17"/>
  <c r="BF4787" i="17"/>
  <c r="BF1587" i="17"/>
  <c r="BF7409" i="17"/>
  <c r="BF7514" i="17"/>
  <c r="BF7120" i="17"/>
  <c r="BF6154" i="17"/>
  <c r="BF7000" i="17"/>
  <c r="BF2979" i="17"/>
  <c r="BF902" i="17"/>
  <c r="BF4459" i="17"/>
  <c r="BF4656" i="17"/>
  <c r="BF2515" i="17"/>
  <c r="BF602" i="17"/>
  <c r="BF5913" i="17"/>
  <c r="BF3476" i="17"/>
  <c r="BF4336" i="17"/>
  <c r="BF2630" i="17"/>
  <c r="BF3713" i="17"/>
  <c r="BF1458" i="17"/>
  <c r="BF4025" i="17"/>
  <c r="BF349" i="17"/>
  <c r="BF5735" i="17"/>
  <c r="BF1164" i="17"/>
  <c r="BF751" i="17"/>
  <c r="BF3695" i="17"/>
  <c r="BF6137" i="17"/>
  <c r="BF6514" i="17"/>
  <c r="BF5042" i="17"/>
  <c r="BF7549" i="17"/>
  <c r="BF7086" i="17"/>
  <c r="BF7064" i="17"/>
  <c r="BF1167" i="17"/>
  <c r="BF4780" i="17"/>
  <c r="BF7206" i="17"/>
  <c r="BF3843" i="17"/>
  <c r="BF7097" i="17"/>
  <c r="BF1932" i="17"/>
  <c r="BF7641" i="17"/>
  <c r="BF2182" i="17"/>
  <c r="BF5976" i="17"/>
  <c r="BF5225" i="17"/>
  <c r="BF2244" i="17"/>
  <c r="BF3225" i="17"/>
  <c r="BF6279" i="17"/>
  <c r="BF3621" i="17"/>
  <c r="BF6745" i="17"/>
  <c r="BF2646" i="17"/>
  <c r="BF3381" i="17"/>
  <c r="BF3267" i="17"/>
  <c r="BF5487" i="17"/>
  <c r="BF3451" i="17"/>
  <c r="BF5100" i="17"/>
  <c r="BF7662" i="17"/>
  <c r="BF5832" i="17"/>
  <c r="BF5006" i="17"/>
  <c r="BF903" i="17"/>
  <c r="BF6618" i="17"/>
  <c r="BF6393" i="17"/>
  <c r="BF4847" i="17"/>
  <c r="BF6737" i="17"/>
  <c r="BF4779" i="17"/>
  <c r="BF6396" i="17"/>
  <c r="BF7447" i="17"/>
  <c r="BF1295" i="17"/>
  <c r="BF3598" i="17"/>
  <c r="BF2235" i="17"/>
  <c r="BF4429" i="17"/>
  <c r="BF3653" i="17"/>
  <c r="BF5918" i="17"/>
  <c r="BF5143" i="17"/>
  <c r="BF2876" i="17"/>
  <c r="BF343" i="17"/>
  <c r="BF392" i="17"/>
  <c r="BF3173" i="17"/>
  <c r="BF6291" i="17"/>
  <c r="BF6255" i="17"/>
  <c r="BF1516" i="17"/>
  <c r="BF7538" i="17"/>
  <c r="BF1357" i="17"/>
  <c r="BF134" i="17"/>
  <c r="BF4552" i="17"/>
  <c r="BF7117" i="17"/>
  <c r="BF6657" i="17"/>
  <c r="BF6242" i="17"/>
  <c r="BF1427" i="17"/>
  <c r="BF5843" i="17"/>
  <c r="BF2499" i="17"/>
  <c r="BF6640" i="17"/>
  <c r="BF7627" i="17"/>
  <c r="BF7107" i="17"/>
  <c r="BF2399" i="17"/>
  <c r="BF5944" i="17"/>
  <c r="BF7232" i="17"/>
  <c r="BF2749" i="17"/>
  <c r="BF3994" i="17"/>
  <c r="BF7085" i="17"/>
  <c r="BF2074" i="17"/>
  <c r="BF2449" i="17"/>
  <c r="BF3238" i="17"/>
  <c r="BF289" i="17"/>
  <c r="BF3117" i="17"/>
  <c r="BF503" i="17"/>
  <c r="BF1772" i="17"/>
  <c r="BF412" i="17"/>
  <c r="BF2503" i="17"/>
  <c r="BF4425" i="17"/>
  <c r="BF6569" i="17"/>
  <c r="BF776" i="17"/>
  <c r="BF2161" i="17"/>
  <c r="BF174" i="17"/>
  <c r="BF73" i="17"/>
  <c r="BF1582" i="17"/>
  <c r="BF6867" i="17"/>
  <c r="BF4329" i="17"/>
  <c r="BF6973" i="17"/>
  <c r="BF4792" i="17"/>
  <c r="BF1971" i="17"/>
  <c r="BF4409" i="17"/>
  <c r="BF1623" i="17"/>
  <c r="BF4299" i="17"/>
  <c r="BF6764" i="17"/>
  <c r="BF5422" i="17"/>
  <c r="BF4941" i="17"/>
  <c r="BF5911" i="17"/>
  <c r="BF4339" i="17"/>
  <c r="BF4576" i="17"/>
  <c r="BF6642" i="17"/>
  <c r="BF4158" i="17"/>
  <c r="BF4878" i="17"/>
  <c r="BF6430" i="17"/>
  <c r="BF3556" i="17"/>
  <c r="BF4008" i="17"/>
  <c r="BF3488" i="17"/>
  <c r="BF4834" i="17"/>
  <c r="BF6365" i="17"/>
  <c r="BF5463" i="17"/>
  <c r="BF6706" i="17"/>
  <c r="BF5568" i="17"/>
  <c r="BF5550" i="17"/>
  <c r="BF6986" i="17"/>
  <c r="BF6878" i="17"/>
  <c r="BF4903" i="17"/>
  <c r="BF5215" i="17"/>
  <c r="BF7438" i="17"/>
  <c r="BF5404" i="17"/>
  <c r="BF6894" i="17"/>
  <c r="BF6813" i="17"/>
  <c r="BF7476" i="17"/>
  <c r="BF6448" i="17"/>
  <c r="BF7255" i="17"/>
  <c r="BF3188" i="17"/>
  <c r="BF2088" i="17"/>
  <c r="BF1055" i="17"/>
  <c r="BF4059" i="17"/>
  <c r="BF2589" i="17"/>
  <c r="BF6989" i="17"/>
  <c r="BF2656" i="17"/>
  <c r="BF5375" i="17"/>
  <c r="BF5989" i="17"/>
  <c r="BF4953" i="17"/>
  <c r="BF6730" i="17"/>
  <c r="BF5271" i="17"/>
  <c r="BF6831" i="17"/>
  <c r="BF6210" i="17"/>
  <c r="BF1629" i="17"/>
  <c r="BF6398" i="17"/>
  <c r="BF4240" i="17"/>
  <c r="BF5248" i="17"/>
  <c r="BF4705" i="17"/>
  <c r="BF4769" i="17"/>
  <c r="BF6702" i="17"/>
  <c r="BF5710" i="17"/>
  <c r="BF7142" i="17"/>
  <c r="BF2794" i="17"/>
  <c r="BF5058" i="17"/>
  <c r="BF1294" i="17"/>
  <c r="BF4454" i="17"/>
  <c r="BF3797" i="17"/>
  <c r="BF387" i="17"/>
  <c r="BF7133" i="17"/>
  <c r="BF3805" i="17"/>
  <c r="BF3152" i="17"/>
  <c r="BF1605" i="17"/>
  <c r="BF2954" i="17"/>
  <c r="BF5205" i="17"/>
  <c r="BF3194" i="17"/>
  <c r="BF5358" i="17"/>
  <c r="BF704" i="17"/>
  <c r="BF699" i="17"/>
  <c r="BF6420" i="17"/>
  <c r="BF5740" i="17"/>
  <c r="BF6578" i="17"/>
  <c r="BF2112" i="17"/>
  <c r="BF3747" i="17"/>
  <c r="BF4081" i="17"/>
  <c r="BF3992" i="17"/>
  <c r="BF2865" i="17"/>
  <c r="BF7122" i="17"/>
  <c r="BF6158" i="17"/>
  <c r="BF6661" i="17"/>
  <c r="BF6977" i="17"/>
  <c r="BF1168" i="17"/>
  <c r="BF6503" i="17"/>
  <c r="BF6063" i="17"/>
  <c r="BF3896" i="17"/>
  <c r="BF2778" i="17"/>
  <c r="BF6662" i="17"/>
  <c r="BF2426" i="17"/>
  <c r="BF1789" i="17"/>
  <c r="BF1104" i="17"/>
  <c r="BF2273" i="17"/>
  <c r="BF6928" i="17"/>
  <c r="BF7222" i="17"/>
  <c r="BF6167" i="17"/>
  <c r="BF5326" i="17"/>
  <c r="BF6088" i="17"/>
  <c r="BF6471" i="17"/>
  <c r="BF1934" i="17"/>
  <c r="BF7132" i="17"/>
  <c r="BF3945" i="17"/>
  <c r="BF7280" i="17"/>
  <c r="BF5053" i="17"/>
  <c r="BF5317" i="17"/>
  <c r="BF5211" i="17"/>
  <c r="BF7310" i="17"/>
  <c r="BF6949" i="17"/>
  <c r="BF6612" i="17"/>
  <c r="BF5427" i="17"/>
  <c r="BF7016" i="17"/>
  <c r="BF6975" i="17"/>
  <c r="BF5779" i="17"/>
  <c r="BF5350" i="17"/>
  <c r="BF6586" i="17"/>
  <c r="BF7455" i="17"/>
  <c r="BF7385" i="17"/>
  <c r="BF4352" i="17"/>
  <c r="BF1191" i="17"/>
  <c r="BF4328" i="17"/>
  <c r="BF5643" i="17"/>
  <c r="BF6297" i="17"/>
  <c r="BF994" i="17"/>
  <c r="BF6190" i="17"/>
  <c r="BF5262" i="17"/>
  <c r="BF591" i="17"/>
  <c r="BF4803" i="17"/>
  <c r="BF4133" i="17"/>
  <c r="BF5598" i="17"/>
  <c r="BF3122" i="17"/>
  <c r="BF6033" i="17"/>
  <c r="BF5396" i="17"/>
  <c r="BF6251" i="17"/>
  <c r="BF3657" i="17"/>
  <c r="BF1391" i="17"/>
  <c r="BF6040" i="17"/>
  <c r="BF1207" i="17"/>
  <c r="BF6687" i="17"/>
  <c r="BF4856" i="17"/>
  <c r="BF2688" i="17"/>
  <c r="BF4547" i="17"/>
  <c r="BF2393" i="17"/>
  <c r="BF5480" i="17"/>
  <c r="BF1864" i="17"/>
  <c r="BF1513" i="17"/>
  <c r="BF758" i="17"/>
  <c r="BF5778" i="17"/>
  <c r="BF2781" i="17"/>
  <c r="BF6517" i="17"/>
  <c r="BF7544" i="17"/>
  <c r="BF119" i="17"/>
  <c r="BF4567" i="17"/>
  <c r="BF640" i="17"/>
  <c r="BF6275" i="17"/>
  <c r="BF5810" i="17"/>
  <c r="BF2805" i="17"/>
  <c r="BF676" i="17"/>
  <c r="BF5123" i="17"/>
  <c r="BF2712" i="17"/>
  <c r="BF7029" i="17"/>
  <c r="BF6619" i="17"/>
  <c r="BF3259" i="17"/>
  <c r="BF4431" i="17"/>
  <c r="BF2150" i="17"/>
  <c r="BF4745" i="17"/>
  <c r="BF7495" i="17"/>
  <c r="BF5982" i="17"/>
  <c r="BF6710" i="17"/>
  <c r="BF7457" i="17"/>
  <c r="BF7005" i="17"/>
  <c r="BF6367" i="17"/>
  <c r="BF5116" i="17"/>
  <c r="BF5359" i="17"/>
  <c r="BF3862" i="17"/>
  <c r="BF6645" i="17"/>
  <c r="BF6733" i="17"/>
  <c r="BF6900" i="17"/>
  <c r="BF7665" i="17"/>
  <c r="BF7355" i="17"/>
  <c r="BF4447" i="17"/>
  <c r="BF7163" i="17"/>
  <c r="BF5280" i="17"/>
  <c r="BF3366" i="17"/>
  <c r="BF4378" i="17"/>
  <c r="BF1180" i="17"/>
  <c r="BF3069" i="17"/>
  <c r="BF2020" i="17"/>
  <c r="BF6020" i="17"/>
  <c r="BF1788" i="17"/>
  <c r="BF6064" i="17"/>
  <c r="BF2480" i="17"/>
  <c r="BF1489" i="17"/>
  <c r="BF4802" i="17"/>
  <c r="BF4849" i="17"/>
  <c r="BF4253" i="17"/>
  <c r="BF5183" i="17"/>
  <c r="BF2982" i="17"/>
  <c r="BF5289" i="17"/>
  <c r="BF2818" i="17"/>
  <c r="BF4831" i="17"/>
  <c r="BF3761" i="17"/>
  <c r="BF5864" i="17"/>
  <c r="BF5130" i="17"/>
  <c r="BF4914" i="17"/>
  <c r="BF3914" i="17"/>
  <c r="BF5538" i="17"/>
  <c r="BF2448" i="17"/>
  <c r="BF7164" i="17"/>
  <c r="BF4320" i="17"/>
  <c r="BF7226" i="17"/>
  <c r="BF5319" i="17"/>
  <c r="BF3403" i="17"/>
  <c r="BF2908" i="17"/>
  <c r="BF5677" i="17"/>
  <c r="BF4030" i="17"/>
  <c r="BF4812" i="17"/>
  <c r="BF2071" i="17"/>
  <c r="BF6921" i="17"/>
  <c r="BF4823" i="17"/>
  <c r="BF4298" i="17"/>
  <c r="BF4718" i="17"/>
  <c r="BF1324" i="17"/>
  <c r="BF6319" i="17"/>
  <c r="BF6886" i="17"/>
  <c r="BF1300" i="17"/>
  <c r="BF7643" i="17"/>
  <c r="BF6652" i="17"/>
  <c r="BF5539" i="17"/>
  <c r="BF7396" i="17"/>
  <c r="BF5763" i="17"/>
  <c r="BF4175" i="17"/>
  <c r="BF7298" i="17"/>
  <c r="BF4442" i="17"/>
  <c r="BF4610" i="17"/>
  <c r="BF5114" i="17"/>
  <c r="BF5812" i="17"/>
  <c r="BF5844" i="17"/>
  <c r="BF2377" i="17"/>
  <c r="BF1933" i="17"/>
  <c r="BF7100" i="17"/>
  <c r="BF4577" i="17"/>
  <c r="BF7207" i="17"/>
  <c r="BF524" i="17"/>
  <c r="BF7564" i="17"/>
  <c r="BF6307" i="17"/>
  <c r="BF6327" i="17"/>
  <c r="BF4514" i="17"/>
  <c r="BF2354" i="17"/>
  <c r="BF7054" i="17"/>
  <c r="BF4213" i="17"/>
  <c r="BF3869" i="17"/>
  <c r="BF6614" i="17"/>
  <c r="BF4199" i="17"/>
  <c r="BF5549" i="17"/>
  <c r="BF6705" i="17"/>
  <c r="BF6983" i="17"/>
  <c r="BF4817" i="17"/>
  <c r="BF5281" i="17"/>
  <c r="BF1283" i="17"/>
  <c r="BF7179" i="17"/>
  <c r="BF6610" i="17"/>
  <c r="BF3085" i="17"/>
  <c r="BF6382" i="17"/>
  <c r="BF6842" i="17"/>
  <c r="BF5113" i="17"/>
  <c r="BF6520" i="17"/>
  <c r="BF5619" i="17"/>
  <c r="BF1262" i="17"/>
  <c r="BF7466" i="17"/>
  <c r="BF6295" i="17"/>
  <c r="BF2606" i="17"/>
  <c r="BF337" i="17"/>
  <c r="BF4626" i="17"/>
  <c r="BF2691" i="17"/>
  <c r="BF460" i="17"/>
  <c r="BF1480" i="17"/>
  <c r="BF6129" i="17"/>
  <c r="BF2198" i="17"/>
  <c r="BF6591" i="17"/>
  <c r="BF2152" i="17"/>
  <c r="BF4572" i="17"/>
  <c r="BF4603" i="17"/>
  <c r="BF7367" i="17"/>
  <c r="BF5362" i="17"/>
  <c r="BF6879" i="17"/>
  <c r="BF1563" i="17"/>
  <c r="BF1525" i="17"/>
  <c r="BF6690" i="17"/>
  <c r="BF6890" i="17"/>
  <c r="BF1226" i="17"/>
  <c r="BF5265" i="17"/>
  <c r="BF3559" i="17"/>
  <c r="BF5204" i="17"/>
  <c r="BF2902" i="17"/>
  <c r="BF4825" i="17"/>
  <c r="BF2762" i="17"/>
  <c r="BF1611" i="17"/>
  <c r="BF1600" i="17"/>
  <c r="BF5726" i="17"/>
  <c r="BF4466" i="17"/>
  <c r="BF6871" i="17"/>
  <c r="BF5288" i="17"/>
  <c r="BF4066" i="17"/>
  <c r="BF6978" i="17"/>
  <c r="BF5917" i="17"/>
  <c r="BF6861" i="17"/>
  <c r="BF2115" i="17"/>
  <c r="BF6851" i="17"/>
  <c r="BF6947" i="17"/>
  <c r="BF7371" i="17"/>
  <c r="BF7474" i="17"/>
  <c r="BF5835" i="17"/>
  <c r="BF1937" i="17"/>
  <c r="BF4767" i="17"/>
  <c r="BF6489" i="17"/>
  <c r="BF592" i="17"/>
  <c r="BF6437" i="17"/>
  <c r="BF6051" i="17"/>
  <c r="BF6349" i="17"/>
  <c r="BF3007" i="17"/>
  <c r="BF7545" i="17"/>
  <c r="BF6717" i="17"/>
  <c r="BF7404" i="17"/>
  <c r="BF4737" i="17"/>
  <c r="BF3129" i="17"/>
  <c r="BF4183" i="17"/>
  <c r="BF2342" i="17"/>
  <c r="BF5342" i="17"/>
  <c r="BF4869" i="17"/>
  <c r="BF1021" i="17"/>
  <c r="BF2590" i="17"/>
  <c r="BF1024" i="17"/>
  <c r="BF1276" i="17"/>
  <c r="BF222" i="17"/>
  <c r="BF1598" i="17"/>
  <c r="BF759" i="17"/>
  <c r="BF3349" i="17"/>
  <c r="BF2391" i="17"/>
  <c r="BF6114" i="17"/>
  <c r="BF4731" i="17"/>
  <c r="BF2130" i="17"/>
  <c r="BF3140" i="17"/>
  <c r="BF3724" i="17"/>
  <c r="BF968" i="17"/>
  <c r="BF3871" i="17"/>
  <c r="BF4257" i="17"/>
  <c r="BF5467" i="17"/>
  <c r="BF7233" i="17"/>
  <c r="BF6689" i="17"/>
  <c r="BF4404" i="17"/>
  <c r="BF5367" i="17"/>
  <c r="BF5083" i="17"/>
  <c r="BF5405" i="17"/>
  <c r="BF7275" i="17"/>
  <c r="BF6778" i="17"/>
  <c r="BF6321" i="17"/>
  <c r="BF4776" i="17"/>
  <c r="BF7526" i="17"/>
  <c r="BF1714" i="17"/>
  <c r="BF7159" i="17"/>
  <c r="BF4139" i="17"/>
  <c r="BF2535" i="17"/>
  <c r="BF6292" i="17"/>
  <c r="BF4458" i="17"/>
  <c r="BF5985" i="17"/>
  <c r="BF1824" i="17"/>
  <c r="BF6901" i="17"/>
  <c r="BF2658" i="17"/>
  <c r="BF4974" i="17"/>
  <c r="BF7204" i="17"/>
  <c r="BF3510" i="17"/>
  <c r="BF3884" i="17"/>
  <c r="BF6462" i="17"/>
  <c r="BF4370" i="17"/>
  <c r="BF6815" i="17"/>
  <c r="BF6766" i="17"/>
  <c r="BF5851" i="17"/>
  <c r="BF4975" i="17"/>
  <c r="BF1356" i="17"/>
  <c r="BF7057" i="17"/>
  <c r="BF6574" i="17"/>
  <c r="BF5990" i="17"/>
  <c r="BF6853" i="17"/>
  <c r="BF4794" i="17"/>
  <c r="BF4178" i="17"/>
  <c r="BF5895" i="17"/>
  <c r="BF6881" i="17"/>
  <c r="BF6566" i="17"/>
  <c r="BF5706" i="17"/>
  <c r="BF7096" i="17"/>
  <c r="BF6698" i="17"/>
  <c r="BF1948" i="17"/>
  <c r="BF5956" i="17"/>
  <c r="BF5260" i="17"/>
  <c r="BF4351" i="17"/>
  <c r="BF6340" i="17"/>
  <c r="BF6014" i="17"/>
  <c r="BF7598" i="17"/>
  <c r="BF5268" i="17"/>
  <c r="BF6280" i="17"/>
  <c r="BF5575" i="17"/>
  <c r="BF5471" i="17"/>
  <c r="BF6568" i="17"/>
  <c r="BF4645" i="17"/>
  <c r="BF4215" i="17"/>
  <c r="BF4919" i="17"/>
  <c r="BF5318" i="17"/>
  <c r="BF1790" i="17"/>
  <c r="BF199" i="17"/>
  <c r="BF2329" i="17"/>
  <c r="BF4499" i="17"/>
  <c r="BF4244" i="17"/>
  <c r="BF2493" i="17"/>
  <c r="BF7234" i="17"/>
  <c r="BF1943" i="17"/>
  <c r="BF6744" i="17"/>
  <c r="BF5615" i="17"/>
  <c r="BF5490" i="17"/>
  <c r="BF1553" i="17"/>
  <c r="BF888" i="17"/>
  <c r="BF7578" i="17"/>
  <c r="BF3236" i="17"/>
  <c r="BF2113" i="17"/>
  <c r="BF1621" i="17"/>
  <c r="BF7209" i="17"/>
  <c r="BF1777" i="17"/>
  <c r="BF2275" i="17"/>
  <c r="BF7281" i="17"/>
  <c r="BF1406" i="17"/>
  <c r="BF7335" i="17"/>
  <c r="BF6132" i="17"/>
  <c r="BF5185" i="17"/>
  <c r="BF4400" i="17"/>
  <c r="BF7013" i="17"/>
  <c r="BF5738" i="17"/>
  <c r="BF2637" i="17"/>
  <c r="BF5472" i="17"/>
  <c r="BF5926" i="17"/>
  <c r="BF4469" i="17"/>
  <c r="BF4084" i="17"/>
  <c r="BF6880" i="17"/>
  <c r="BF4686" i="17"/>
  <c r="BF5922" i="17"/>
  <c r="BF6674" i="17"/>
  <c r="BF5484" i="17"/>
  <c r="BF7435" i="17"/>
  <c r="BF7439" i="17"/>
  <c r="BF3118" i="17"/>
  <c r="BF1813" i="17"/>
  <c r="BF1358" i="17"/>
  <c r="BF4518" i="17"/>
  <c r="BF6003" i="17"/>
  <c r="BF961" i="17"/>
  <c r="BF6509" i="17"/>
  <c r="BF6453" i="17"/>
  <c r="BF4089" i="17"/>
  <c r="BF4979" i="17"/>
  <c r="BF1393" i="17"/>
  <c r="BF7331" i="17"/>
  <c r="BF5773" i="17"/>
  <c r="BF5087" i="17"/>
  <c r="BF3517" i="17"/>
  <c r="BF373" i="17"/>
  <c r="BF5565" i="17"/>
  <c r="BF5912" i="17"/>
  <c r="BF5732" i="17"/>
  <c r="BF2715" i="17"/>
  <c r="BF2287" i="17"/>
  <c r="BF1635" i="17"/>
  <c r="BF7606" i="17"/>
  <c r="BF5341" i="17"/>
  <c r="BF5035" i="17"/>
  <c r="BF5594" i="17"/>
  <c r="BF4923" i="17"/>
  <c r="BF2394" i="17"/>
  <c r="BF6636" i="17"/>
  <c r="BF7597" i="17"/>
  <c r="BF7169" i="17"/>
  <c r="BF5092" i="17"/>
  <c r="BF3344" i="17"/>
  <c r="BF7252" i="17"/>
  <c r="BF5882" i="17"/>
  <c r="BF6432" i="17"/>
  <c r="BF4165" i="17"/>
  <c r="BF5282" i="17"/>
  <c r="BF5680" i="17"/>
  <c r="BF5202" i="17"/>
  <c r="BF6801" i="17"/>
  <c r="BF5222" i="17"/>
  <c r="BF2995" i="17"/>
  <c r="BF5943" i="17"/>
  <c r="BF7568" i="17"/>
  <c r="BF7139" i="17"/>
  <c r="BF5161" i="17"/>
  <c r="BF3514" i="17"/>
  <c r="BF3177" i="17"/>
  <c r="BF4711" i="17"/>
  <c r="BF2953" i="17"/>
  <c r="BF1284" i="17"/>
  <c r="BF471" i="17"/>
  <c r="BF3947" i="17"/>
  <c r="BF4836" i="17"/>
  <c r="BF4160" i="17"/>
  <c r="BF1918" i="17"/>
  <c r="BF1264" i="17"/>
  <c r="BF905" i="17"/>
  <c r="BF5566" i="17"/>
  <c r="BF6473" i="17"/>
  <c r="BF24" i="17"/>
  <c r="BF2527" i="17"/>
  <c r="BF5151" i="17"/>
  <c r="BF5634" i="17"/>
  <c r="BF7144" i="17"/>
  <c r="BF2223" i="17"/>
  <c r="BF209" i="17"/>
  <c r="BF6338" i="17"/>
  <c r="BF5967" i="17"/>
  <c r="BF4827" i="17"/>
  <c r="BF4828" i="17"/>
  <c r="BF5855" i="17"/>
  <c r="BF5067" i="17"/>
  <c r="BF6728" i="17"/>
  <c r="BF5940" i="17"/>
  <c r="BF6933" i="17"/>
  <c r="BF2962" i="17"/>
  <c r="BF7093" i="17"/>
  <c r="BF3048" i="17"/>
  <c r="BF4131" i="17"/>
  <c r="BF7397" i="17"/>
  <c r="BF6707" i="17"/>
  <c r="BF3702" i="17"/>
  <c r="BF4550" i="17"/>
  <c r="BF1466" i="17"/>
  <c r="BF2653" i="17"/>
  <c r="BF5739" i="17"/>
  <c r="BF5177" i="17"/>
  <c r="BF3739" i="17"/>
  <c r="BF5979" i="17"/>
  <c r="BF856" i="17"/>
  <c r="BF3505" i="17"/>
  <c r="BF6294" i="17"/>
  <c r="BF6060" i="17"/>
  <c r="BF3957" i="17"/>
  <c r="BF964" i="17"/>
  <c r="BF1312" i="17"/>
  <c r="BF4991" i="17"/>
  <c r="BF2506" i="17"/>
  <c r="BF2937" i="17"/>
  <c r="BF5780" i="17"/>
  <c r="BF3432" i="17"/>
  <c r="BF2980" i="17"/>
  <c r="BF6485" i="17"/>
  <c r="BF4350" i="17"/>
  <c r="BF7341" i="17"/>
  <c r="BF3718" i="17"/>
  <c r="BF5335" i="17"/>
  <c r="BF7292" i="17"/>
  <c r="BF7088" i="17"/>
  <c r="BF7038" i="17"/>
  <c r="BF1599" i="17"/>
  <c r="BF5761" i="17"/>
  <c r="BF5923" i="17"/>
  <c r="BF7362" i="17"/>
  <c r="BF6264" i="17"/>
  <c r="BF6577" i="17"/>
  <c r="BF6654" i="17"/>
  <c r="BF6143" i="17"/>
  <c r="BF4587" i="17"/>
  <c r="BF6930" i="17"/>
  <c r="BF6170" i="17"/>
  <c r="BF7565" i="17"/>
  <c r="BF1927" i="17"/>
  <c r="BF6776" i="17"/>
  <c r="BF7202" i="17"/>
  <c r="BF2443" i="17"/>
  <c r="BF6796" i="17"/>
  <c r="BF6803" i="17"/>
  <c r="BF5607" i="17"/>
  <c r="BF4143" i="17"/>
  <c r="BF7111" i="17"/>
  <c r="BF2790" i="17"/>
  <c r="BF2103" i="17"/>
  <c r="BF5305" i="17"/>
  <c r="BF5730" i="17"/>
  <c r="BF2552" i="17"/>
  <c r="BF2614" i="17"/>
  <c r="BF1372" i="17"/>
  <c r="BF4163" i="17"/>
  <c r="BF830" i="17"/>
  <c r="BF4512" i="17"/>
  <c r="BF4778" i="17"/>
  <c r="BF2380" i="17"/>
  <c r="BF2926" i="17"/>
  <c r="BF3090" i="17"/>
  <c r="BF4293" i="17"/>
  <c r="BF7031" i="17"/>
  <c r="BF3273" i="17"/>
  <c r="BF5018" i="17"/>
  <c r="BF118" i="17"/>
  <c r="BF4166" i="17"/>
  <c r="BF6477" i="17"/>
  <c r="BF5999" i="17"/>
  <c r="BF6052" i="17"/>
  <c r="BF6146" i="17"/>
  <c r="BF7074" i="17"/>
  <c r="BF7188" i="17"/>
  <c r="BF5853" i="17"/>
  <c r="BF3846" i="17"/>
  <c r="BF5355" i="17"/>
  <c r="BF6629" i="17"/>
  <c r="BF6218" i="17"/>
  <c r="BF7503" i="17"/>
  <c r="BF7450" i="17"/>
  <c r="BF2956" i="17"/>
  <c r="BF4434" i="17"/>
  <c r="BF7278" i="17"/>
  <c r="BF6668" i="17"/>
  <c r="BF4377" i="17"/>
  <c r="BF2118" i="17"/>
  <c r="BF4093" i="17"/>
  <c r="BF3360" i="17"/>
  <c r="BF5420" i="17"/>
  <c r="BF649" i="17"/>
  <c r="BF6163" i="17"/>
  <c r="BF2514" i="17"/>
  <c r="BF5847" i="17"/>
  <c r="BF5102" i="17"/>
  <c r="BF3270" i="17"/>
  <c r="BF7491" i="17"/>
  <c r="BF5028" i="17"/>
  <c r="BF4732" i="17"/>
  <c r="BF7576" i="17"/>
  <c r="BF5304" i="17"/>
  <c r="BF6373" i="17"/>
  <c r="BF3244" i="17"/>
  <c r="BF5532" i="17"/>
  <c r="BF4408" i="17"/>
  <c r="BF2554" i="17"/>
  <c r="BF6045" i="17"/>
  <c r="BF3522" i="17"/>
  <c r="BF1215" i="17"/>
  <c r="BF6266" i="17"/>
  <c r="BF5752" i="17"/>
  <c r="BF3262" i="17"/>
  <c r="BF5475" i="17"/>
  <c r="BF4967" i="17"/>
  <c r="BF2365" i="17"/>
  <c r="BF5688" i="17"/>
  <c r="BF2479" i="17"/>
  <c r="BF3461" i="17"/>
  <c r="BF4105" i="17"/>
  <c r="BF7653" i="17"/>
  <c r="BF7401" i="17"/>
  <c r="BF6573" i="17"/>
  <c r="BF7594" i="17"/>
  <c r="BF5353" i="17"/>
  <c r="BF6211" i="17"/>
  <c r="BF7215" i="17"/>
  <c r="BF4898" i="17"/>
  <c r="BF6545" i="17"/>
  <c r="BF6293" i="17"/>
  <c r="BF5548" i="17"/>
  <c r="BF5872" i="17"/>
  <c r="BF7060" i="17"/>
  <c r="BF6348" i="17"/>
  <c r="BF7554" i="17"/>
  <c r="BF4615" i="17"/>
  <c r="BF6023" i="17"/>
  <c r="BF6709" i="17"/>
  <c r="BF5197" i="17"/>
  <c r="BF6351" i="17"/>
  <c r="BF4108" i="17"/>
  <c r="BF6446" i="17"/>
  <c r="BF5159" i="17"/>
  <c r="BF7047" i="17"/>
  <c r="BF6482" i="17"/>
  <c r="BF7228" i="17"/>
  <c r="BF4848" i="17"/>
  <c r="BF6039" i="17"/>
  <c r="BF5188" i="17"/>
  <c r="BF3034" i="17"/>
  <c r="BF5972" i="17"/>
  <c r="BF2683" i="17"/>
  <c r="BF2171" i="17"/>
  <c r="BF3920" i="17"/>
  <c r="BF7078" i="17"/>
  <c r="BF5218" i="17"/>
  <c r="BF2218" i="17"/>
  <c r="BF7506" i="17"/>
  <c r="BF5207" i="17"/>
  <c r="BF4162" i="17"/>
  <c r="BF2670" i="17"/>
  <c r="BF1935" i="17"/>
  <c r="BF6381" i="17"/>
  <c r="BF6016" i="17"/>
  <c r="BF5187" i="17"/>
  <c r="BF7427" i="17"/>
  <c r="BF4915" i="17"/>
  <c r="BF5751" i="17"/>
  <c r="BF565" i="17"/>
  <c r="BF2931" i="17"/>
  <c r="BF3361" i="17"/>
  <c r="BF7329" i="17"/>
  <c r="BF2985" i="17"/>
  <c r="BF3890" i="17"/>
  <c r="BF5702" i="17"/>
  <c r="BF2485" i="17"/>
  <c r="BF3487" i="17"/>
  <c r="BF4592" i="17"/>
  <c r="BF5360" i="17"/>
  <c r="BF1668" i="17"/>
  <c r="BF2720" i="17"/>
  <c r="BF4085" i="17"/>
  <c r="BF7213" i="17"/>
  <c r="BF2852" i="17"/>
  <c r="BF1692" i="17"/>
  <c r="BF7584" i="17"/>
  <c r="BF4315" i="17"/>
  <c r="BF6344" i="17"/>
  <c r="BF6804" i="17"/>
  <c r="BF5119" i="17"/>
  <c r="BF3415" i="17"/>
  <c r="BF4498" i="17"/>
  <c r="BF5640" i="17"/>
  <c r="BF4204" i="17"/>
  <c r="BF2472" i="17"/>
  <c r="BF1456" i="17"/>
  <c r="BF3092" i="17"/>
  <c r="BF3427" i="17"/>
  <c r="BF6199" i="17"/>
  <c r="BF7390" i="17"/>
  <c r="BF6337" i="17"/>
  <c r="BF1923" i="17"/>
  <c r="BF5567" i="17"/>
  <c r="BF5665" i="17"/>
  <c r="BF5805" i="17"/>
  <c r="BF4274" i="17"/>
  <c r="BF6563" i="17"/>
  <c r="BF5907" i="17"/>
  <c r="BF6240" i="17"/>
  <c r="BF7352" i="17"/>
  <c r="BF5711" i="17"/>
  <c r="BF7216" i="17"/>
  <c r="BF6377" i="17"/>
  <c r="BF7634" i="17"/>
  <c r="BF7638" i="17"/>
  <c r="BF1093" i="17"/>
  <c r="BF4639" i="17"/>
  <c r="BF5881" i="17"/>
  <c r="BF7557" i="17"/>
  <c r="BF6156" i="17"/>
  <c r="BF6773" i="17"/>
  <c r="BF5492" i="17"/>
  <c r="BF7230" i="17"/>
  <c r="BF7286" i="17"/>
  <c r="BF5424" i="17"/>
  <c r="BF6395" i="17"/>
  <c r="BF2553" i="17"/>
  <c r="BF6639" i="17"/>
  <c r="BF3922" i="17"/>
  <c r="BF6219" i="17"/>
  <c r="BF3215" i="17"/>
  <c r="BF7359" i="17"/>
  <c r="BF5617" i="17"/>
  <c r="BF7636" i="17"/>
  <c r="BF5315" i="17"/>
  <c r="BF4283" i="17"/>
  <c r="BF1536" i="17"/>
  <c r="BF7581" i="17"/>
  <c r="BF3501" i="17"/>
  <c r="BF2128" i="17"/>
  <c r="BF6115" i="17"/>
  <c r="BF5254" i="17"/>
  <c r="BF6866" i="17"/>
  <c r="BF7180" i="17"/>
  <c r="BF5174" i="17"/>
  <c r="BF5331" i="17"/>
  <c r="BF5983" i="17"/>
  <c r="BF6426" i="17"/>
  <c r="BF6108" i="17"/>
  <c r="BF1568" i="17"/>
  <c r="BF6306" i="17"/>
  <c r="BF6483" i="17"/>
  <c r="BF7058" i="17"/>
  <c r="BF4444" i="17"/>
  <c r="BF5606" i="17"/>
  <c r="BF2664" i="17"/>
  <c r="BF4267" i="17"/>
  <c r="BF4018" i="17"/>
  <c r="BF2328" i="17"/>
  <c r="BF6350" i="17"/>
  <c r="BF6917" i="17"/>
  <c r="BF1978" i="17"/>
  <c r="BF6581" i="17"/>
  <c r="BF5975" i="17"/>
  <c r="BF7102" i="17"/>
  <c r="BF3022" i="17"/>
  <c r="BF5655" i="17"/>
  <c r="BF6732" i="17"/>
  <c r="BF5593" i="17"/>
  <c r="BF2986" i="17"/>
  <c r="BF7498" i="17"/>
  <c r="BF290" i="17"/>
  <c r="BF4238" i="17"/>
  <c r="BF5048" i="17"/>
  <c r="BF4401" i="17"/>
  <c r="BF7295" i="17"/>
  <c r="BF5781" i="17"/>
  <c r="BF7431" i="17"/>
  <c r="BF7288" i="17"/>
  <c r="BF183" i="17"/>
  <c r="BF6363" i="17"/>
  <c r="BF6868" i="17"/>
  <c r="BF6368" i="17"/>
  <c r="BF5321" i="17"/>
  <c r="BF4642" i="17"/>
  <c r="BF3524" i="17"/>
  <c r="BF6809" i="17"/>
  <c r="BF4327" i="17"/>
  <c r="BF6738" i="17"/>
  <c r="BF6354" i="17"/>
  <c r="BF3727" i="17"/>
  <c r="BF6304" i="17"/>
  <c r="BF5014" i="17"/>
  <c r="BF2271" i="17"/>
  <c r="BF5576" i="17"/>
  <c r="BF6241" i="17"/>
  <c r="BF1514" i="17"/>
  <c r="BF3050" i="17"/>
  <c r="BF4026" i="17"/>
  <c r="BF1296" i="17"/>
  <c r="BF5600" i="17"/>
  <c r="BF4916" i="17"/>
  <c r="BF2754" i="17"/>
  <c r="BF5428" i="17"/>
  <c r="BF3532" i="17"/>
  <c r="BF3072" i="17"/>
  <c r="BF2577" i="17"/>
  <c r="BF1921" i="17"/>
  <c r="BF3250" i="17"/>
  <c r="BF5725" i="17"/>
  <c r="BF7026" i="17"/>
  <c r="BF7214" i="17"/>
  <c r="BF5676" i="17"/>
  <c r="BF6081" i="17"/>
  <c r="BF3200" i="17"/>
  <c r="BF4936" i="17"/>
  <c r="BF2173" i="17"/>
  <c r="BF5563" i="17"/>
  <c r="BF6151" i="17"/>
  <c r="BF7373" i="17"/>
  <c r="BF5055" i="17"/>
  <c r="BF6323" i="17"/>
  <c r="BF5700" i="17"/>
  <c r="BF7153" i="17"/>
  <c r="BF6026" i="17"/>
  <c r="BF7430" i="17"/>
  <c r="BF5323" i="17"/>
  <c r="BF5023" i="17"/>
  <c r="BF6388" i="17"/>
  <c r="BF5988" i="17"/>
  <c r="BF5462" i="17"/>
  <c r="BF7669" i="17"/>
  <c r="BF3725" i="17"/>
  <c r="BF3886" i="17"/>
  <c r="BF5328" i="17"/>
  <c r="BF7154" i="17"/>
  <c r="BF7039" i="17"/>
  <c r="BF4689" i="17"/>
  <c r="BF5631" i="17"/>
  <c r="BF5931" i="17"/>
  <c r="BF4948" i="17"/>
  <c r="BF6587" i="17"/>
  <c r="BF4835" i="17"/>
  <c r="BF3234" i="17"/>
  <c r="BF7586" i="17"/>
  <c r="BF7540" i="17"/>
  <c r="BF7212" i="17"/>
  <c r="BF5759" i="17"/>
  <c r="BF6265" i="17"/>
  <c r="BF7617" i="17"/>
  <c r="BF7454" i="17"/>
  <c r="BF5162" i="17"/>
  <c r="BF5695" i="17"/>
  <c r="BF7277" i="17"/>
  <c r="BF5762" i="17"/>
  <c r="BF3789" i="17"/>
  <c r="BF5942" i="17"/>
  <c r="BF892" i="17"/>
  <c r="BF7041" i="17"/>
  <c r="BF4569" i="17"/>
  <c r="BF4685" i="17"/>
  <c r="BF2641" i="17"/>
  <c r="BF4861" i="17"/>
  <c r="BF6747" i="17"/>
  <c r="BF6966" i="17"/>
  <c r="BF6696" i="17"/>
  <c r="BF5287" i="17"/>
  <c r="BF6546" i="17"/>
  <c r="BF4759" i="17"/>
  <c r="BF6513" i="17"/>
  <c r="BF6713" i="17"/>
  <c r="BF6285" i="17"/>
  <c r="BF6626" i="17"/>
  <c r="BF7263" i="17"/>
  <c r="BF2784" i="17"/>
  <c r="BF1922" i="17"/>
  <c r="BF6551" i="17"/>
  <c r="BF1059" i="17"/>
  <c r="BF228" i="17"/>
  <c r="BF4843" i="17"/>
  <c r="BF2714" i="17"/>
  <c r="BF4256" i="17"/>
  <c r="BF3414" i="17"/>
  <c r="BF4513" i="17"/>
  <c r="BF5316" i="17"/>
  <c r="BF7002" i="17"/>
  <c r="BF6892" i="17"/>
  <c r="BF4138" i="17"/>
  <c r="BF4946" i="17"/>
  <c r="BF3390" i="17"/>
  <c r="BF5582" i="17"/>
  <c r="BF2828" i="17"/>
  <c r="BF1440" i="17"/>
  <c r="BF2909" i="17"/>
  <c r="BF5858" i="17"/>
  <c r="BF7407" i="17"/>
  <c r="BF6592" i="17"/>
  <c r="BF7626" i="17"/>
  <c r="BF6093" i="17"/>
  <c r="BF7030" i="17"/>
  <c r="BF6552" i="17"/>
  <c r="BF5772" i="17"/>
  <c r="BF6580" i="17"/>
  <c r="BF1612" i="17"/>
  <c r="BF3418" i="17"/>
  <c r="BF5497" i="17"/>
  <c r="BF7639" i="17"/>
  <c r="BF4430" i="17"/>
  <c r="BF3673" i="17"/>
  <c r="BF5227" i="17"/>
  <c r="BF6195" i="17"/>
  <c r="BF7160" i="17"/>
  <c r="BF2091" i="17"/>
  <c r="BF6942" i="17"/>
  <c r="BF6945" i="17"/>
  <c r="BF4804" i="17"/>
  <c r="BF5638" i="17"/>
  <c r="BF6679" i="17"/>
  <c r="BF6622" i="17"/>
  <c r="BF5893" i="17"/>
  <c r="BF5296" i="17"/>
  <c r="BF2473" i="17"/>
  <c r="BF7445" i="17"/>
  <c r="BF6501" i="17"/>
  <c r="BF6257" i="17"/>
  <c r="BF5564" i="17"/>
  <c r="BF5666" i="17"/>
  <c r="BF4924" i="17"/>
  <c r="BF7025" i="17"/>
  <c r="BF6771" i="17"/>
  <c r="BF7237" i="17"/>
  <c r="BF3838" i="17"/>
  <c r="BF5511" i="17"/>
  <c r="BF4957" i="17"/>
  <c r="BF5080" i="17"/>
  <c r="BF5878" i="17"/>
  <c r="BF5929" i="17"/>
  <c r="BF7130" i="17"/>
  <c r="BF7235" i="17"/>
  <c r="BF5062" i="17"/>
  <c r="BF4386" i="17"/>
  <c r="BF1827" i="17"/>
  <c r="BF7283" i="17"/>
  <c r="BF5888" i="17"/>
  <c r="BF5043" i="17"/>
  <c r="BF3242" i="17"/>
  <c r="BF3125" i="17"/>
  <c r="BF5378" i="17"/>
  <c r="BF3817" i="17"/>
  <c r="BF5173" i="17"/>
  <c r="BF3081" i="17"/>
  <c r="BF4439" i="17"/>
  <c r="BF7208" i="17"/>
  <c r="BF6397" i="17"/>
  <c r="BF5870" i="17"/>
  <c r="BF709" i="17"/>
  <c r="BF5352" i="17"/>
  <c r="BF7317" i="17"/>
  <c r="BF4052" i="17"/>
  <c r="BF767" i="17"/>
  <c r="BF5543" i="17"/>
  <c r="BF3176" i="17"/>
  <c r="BF5402" i="17"/>
  <c r="BF4838" i="17"/>
  <c r="BF2008" i="17"/>
  <c r="BF4214" i="17"/>
  <c r="BF4453" i="17"/>
  <c r="BF5072" i="17"/>
  <c r="BF6067" i="17"/>
  <c r="BF6932" i="17"/>
  <c r="BF6191" i="17"/>
  <c r="BF4209" i="17"/>
  <c r="BF4753" i="17"/>
  <c r="BF7585" i="17"/>
  <c r="BF6990" i="17"/>
  <c r="BF4715" i="17"/>
  <c r="BF4300" i="17"/>
  <c r="BF7632" i="17"/>
  <c r="BF4598" i="17"/>
  <c r="BF6936" i="17"/>
  <c r="BF4747" i="17"/>
  <c r="BF3179" i="17"/>
  <c r="BF2875" i="17"/>
  <c r="BF6761" i="17"/>
  <c r="BF3933" i="17"/>
  <c r="BF2079" i="17"/>
  <c r="BF745" i="17"/>
  <c r="BF3410" i="17"/>
  <c r="BF4122" i="17"/>
  <c r="BF7497" i="17"/>
  <c r="BF5111" i="17"/>
  <c r="BF6957" i="17"/>
  <c r="BF5366" i="17"/>
  <c r="BF4142" i="17"/>
  <c r="BF3701" i="17"/>
  <c r="BF5803" i="17"/>
  <c r="BF6557" i="17"/>
  <c r="BF6725" i="17"/>
  <c r="BF891" i="17"/>
  <c r="BF6670" i="17"/>
  <c r="BF5932" i="17"/>
  <c r="BF6120" i="17"/>
  <c r="BF5678" i="17"/>
  <c r="BF5473" i="17"/>
  <c r="BF4660" i="17"/>
  <c r="BF7266" i="17"/>
  <c r="BF1968" i="17"/>
  <c r="BF6825" i="17"/>
  <c r="BF7601" i="17"/>
  <c r="BF4282" i="17"/>
  <c r="BF4311" i="17"/>
  <c r="BF2234" i="17"/>
  <c r="BF1054" i="17"/>
  <c r="BF1893" i="17"/>
  <c r="BF4612" i="17"/>
  <c r="BF7637" i="17"/>
  <c r="BF1213" i="17"/>
  <c r="BF3602" i="17"/>
  <c r="BF7437" i="17"/>
  <c r="BF7004" i="17"/>
  <c r="BF3101" i="17"/>
  <c r="BF4851" i="17"/>
  <c r="BF6603" i="17"/>
  <c r="BF2207" i="17"/>
  <c r="BF3620" i="17"/>
  <c r="BF7592" i="17"/>
  <c r="BF4342" i="17"/>
  <c r="BF5264" i="17"/>
  <c r="BF7353" i="17"/>
  <c r="BF3277" i="17"/>
  <c r="BF5061" i="17"/>
  <c r="BF7487" i="17"/>
  <c r="BF2806" i="17"/>
  <c r="BF3124" i="17"/>
  <c r="BF7345" i="17"/>
  <c r="BF2787" i="17"/>
  <c r="BF2834" i="17"/>
  <c r="BF1335" i="17"/>
  <c r="BF5570" i="17"/>
  <c r="BF1275" i="17"/>
  <c r="BF4149" i="17"/>
  <c r="BF836" i="17"/>
  <c r="BF997" i="17"/>
  <c r="BF4555" i="17"/>
  <c r="BF7217" i="17"/>
  <c r="BF5840" i="17"/>
  <c r="BF2034" i="17"/>
  <c r="BF4424" i="17"/>
  <c r="BF2657" i="17"/>
  <c r="BF7250" i="17"/>
  <c r="BF5612" i="17"/>
  <c r="BF6086" i="17"/>
  <c r="BF3579" i="17"/>
  <c r="BF4132" i="17"/>
  <c r="BF6475" i="17"/>
  <c r="BF3380" i="17"/>
  <c r="BF1224" i="17"/>
  <c r="BF570" i="17"/>
  <c r="BF895" i="17"/>
  <c r="BF3645" i="17"/>
  <c r="BF6759" i="17"/>
  <c r="BF4574" i="17"/>
  <c r="BF5510" i="17"/>
  <c r="BF5783" i="17"/>
  <c r="BF7245" i="17"/>
  <c r="BF771" i="17"/>
  <c r="BF5263" i="17"/>
  <c r="BF6411" i="17"/>
  <c r="BF6777" i="17"/>
  <c r="BF4939" i="17"/>
  <c r="BF7289" i="17"/>
  <c r="BF6310" i="17"/>
  <c r="BF3274" i="17"/>
  <c r="BF6109" i="17"/>
  <c r="BF6169" i="17"/>
  <c r="BF6774" i="17"/>
  <c r="BF4935" i="17"/>
  <c r="BF2190" i="17"/>
  <c r="BF5410" i="17"/>
  <c r="BF4006" i="17"/>
  <c r="BF5224" i="17"/>
  <c r="BF6160" i="17"/>
  <c r="BF6800" i="17"/>
  <c r="BF7301" i="17"/>
  <c r="BF7184" i="17"/>
  <c r="BF6429" i="17"/>
  <c r="BF6940" i="17"/>
  <c r="BF6833" i="17"/>
  <c r="BF6401" i="17"/>
  <c r="BF5647" i="17"/>
  <c r="BF1008" i="17"/>
  <c r="BF5691" i="17"/>
  <c r="BF6123" i="17"/>
  <c r="BF6183" i="17"/>
  <c r="BF6386" i="17"/>
  <c r="BF6537" i="17"/>
  <c r="BF5333" i="17"/>
  <c r="BF2974" i="17"/>
  <c r="BF5412" i="17"/>
  <c r="BF7191" i="17"/>
  <c r="BF6712" i="17"/>
  <c r="BF6875" i="17"/>
  <c r="BF5659" i="17"/>
  <c r="BF580" i="17"/>
  <c r="BF5556" i="17"/>
  <c r="BF6253" i="17"/>
  <c r="BF7050" i="17"/>
  <c r="BF7328" i="17"/>
  <c r="BF7534" i="17"/>
  <c r="BF2236" i="17"/>
  <c r="BF2248" i="17"/>
  <c r="BF2089" i="17"/>
  <c r="BF6139" i="17"/>
  <c r="BF5376" i="17"/>
  <c r="BF4234" i="17"/>
  <c r="BF5293" i="17"/>
  <c r="BF5063" i="17"/>
  <c r="BF6232" i="17"/>
  <c r="BF4760" i="17"/>
  <c r="BF3507" i="17"/>
  <c r="BF6648" i="17"/>
  <c r="BF5377" i="17"/>
  <c r="BF5685" i="17"/>
  <c r="BF794" i="17"/>
  <c r="BF817" i="17"/>
  <c r="BF927" i="17"/>
  <c r="BF3921" i="17"/>
  <c r="BF6004" i="17"/>
  <c r="BF5457" i="17"/>
  <c r="BF3889" i="17"/>
  <c r="BF3163" i="17"/>
  <c r="BF7201" i="17"/>
  <c r="BF2222" i="17"/>
  <c r="BF4864" i="17"/>
  <c r="BF5849" i="17"/>
  <c r="BF3230" i="17"/>
  <c r="BF6450" i="17"/>
  <c r="BF3859" i="17"/>
  <c r="BF3213" i="17"/>
  <c r="BF5438" i="17"/>
  <c r="BF7032" i="17"/>
  <c r="BF2193" i="17"/>
  <c r="BF5440" i="17"/>
  <c r="BF7432" i="17"/>
  <c r="BF3336" i="17"/>
  <c r="BF1502" i="17"/>
  <c r="BF5071" i="17"/>
  <c r="BF6178" i="17"/>
  <c r="BF1862" i="17"/>
  <c r="BF4562" i="17"/>
  <c r="BF6891" i="17"/>
  <c r="BF5180" i="17"/>
  <c r="BF1888" i="17"/>
  <c r="BF5991" i="17"/>
  <c r="BF3460" i="17"/>
  <c r="BF3997" i="17"/>
  <c r="BF6598" i="17"/>
  <c r="BF7365" i="17"/>
  <c r="BF1825" i="17"/>
  <c r="BF6632" i="17"/>
  <c r="BF2707" i="17"/>
  <c r="BF2196" i="17"/>
  <c r="BF2077" i="17"/>
  <c r="BF7480" i="17"/>
  <c r="BF4521" i="17"/>
  <c r="BF5875" i="17"/>
  <c r="BF5764" i="17"/>
  <c r="BF6729" i="17"/>
  <c r="BF4371" i="17"/>
  <c r="BF2839" i="17"/>
  <c r="BF4423" i="17"/>
  <c r="BF3019" i="17"/>
  <c r="BF2760" i="17"/>
  <c r="BF6767" i="17"/>
  <c r="BF6850" i="17"/>
  <c r="BF2837" i="17"/>
  <c r="BF3481" i="17"/>
  <c r="BF1669" i="17"/>
  <c r="BF5163" i="17"/>
  <c r="BF2797" i="17"/>
  <c r="BF7332" i="17"/>
  <c r="BF6193" i="17"/>
  <c r="BF2643" i="17"/>
  <c r="BF2773" i="17"/>
  <c r="BF6334" i="17"/>
  <c r="BF2368" i="17"/>
  <c r="BF5450" i="17"/>
  <c r="BF4487" i="17"/>
  <c r="BF6727" i="17"/>
  <c r="BF6112" i="17"/>
  <c r="BF6379" i="17"/>
  <c r="BF6716" i="17"/>
  <c r="BF5212" i="17"/>
  <c r="BF6269" i="17"/>
  <c r="BF6910" i="17"/>
  <c r="BF7403" i="17"/>
  <c r="BF4754" i="17"/>
  <c r="BF6762" i="17"/>
  <c r="BF5775" i="17"/>
  <c r="BF5244" i="17"/>
  <c r="BF4992" i="17"/>
  <c r="BF7221" i="17"/>
  <c r="BF5347" i="17"/>
  <c r="BF7166" i="17"/>
  <c r="BF7378" i="17"/>
  <c r="BF7452" i="17"/>
  <c r="BF4015" i="17"/>
  <c r="BF6616" i="17"/>
  <c r="BF2761" i="17"/>
  <c r="BF3538" i="17"/>
  <c r="BF7558" i="17"/>
  <c r="BF3913" i="17"/>
  <c r="BF1156" i="17"/>
  <c r="BF2548" i="17"/>
  <c r="BF2453" i="17"/>
  <c r="BF6200" i="17"/>
  <c r="BF2827" i="17"/>
  <c r="BF3133" i="17"/>
  <c r="BF315" i="17"/>
  <c r="BF4236" i="17"/>
  <c r="BF1333" i="17"/>
  <c r="BF7655" i="17"/>
  <c r="BF3596" i="17"/>
  <c r="BF7478" i="17"/>
  <c r="BF5559" i="17"/>
  <c r="BF7405" i="17"/>
  <c r="BF7588" i="17"/>
  <c r="BF5002" i="17"/>
  <c r="BF6935" i="17"/>
  <c r="BF2912" i="17"/>
  <c r="BF4155" i="17"/>
  <c r="BF1647" i="17"/>
  <c r="BF2184" i="17"/>
  <c r="BF3939" i="17"/>
  <c r="BF456" i="17"/>
  <c r="BF7199" i="17"/>
  <c r="BF1455" i="17"/>
  <c r="BF4086" i="17"/>
  <c r="BF2185" i="17"/>
  <c r="BF3530" i="17"/>
  <c r="BF7151" i="17"/>
  <c r="BF3288" i="17"/>
  <c r="BF4548" i="17"/>
  <c r="BF5953" i="17"/>
  <c r="BF4641" i="17"/>
  <c r="BF4818" i="17"/>
  <c r="BF3437" i="17"/>
  <c r="BF3401" i="17"/>
  <c r="BF6864" i="17"/>
  <c r="BF2847" i="17"/>
  <c r="BF4833" i="17"/>
  <c r="BF3248" i="17"/>
  <c r="BF6604" i="17"/>
  <c r="BF6741" i="17"/>
  <c r="BF7305" i="17"/>
  <c r="BF4516" i="17"/>
  <c r="BF1311" i="17"/>
  <c r="BF3946" i="17"/>
  <c r="BF7446" i="17"/>
  <c r="BF350" i="17"/>
  <c r="BF5547" i="17"/>
  <c r="BF5785" i="17"/>
  <c r="BF6422" i="17"/>
  <c r="BF7194" i="17"/>
  <c r="BF6660" i="17"/>
  <c r="BF7518" i="17"/>
  <c r="BF1491" i="17"/>
  <c r="BF7348" i="17"/>
  <c r="BF5500" i="17"/>
  <c r="BF5712" i="17"/>
  <c r="BF7083" i="17"/>
  <c r="BF6486" i="17"/>
  <c r="BF5175" i="17"/>
  <c r="BF3338" i="17"/>
  <c r="BF7360" i="17"/>
  <c r="BF7061" i="17"/>
  <c r="BF6061" i="17"/>
  <c r="BF6939" i="17"/>
  <c r="BF6550" i="17"/>
  <c r="BF6637" i="17"/>
  <c r="BF5799" i="17"/>
  <c r="BF6444" i="17"/>
  <c r="BF7198" i="17"/>
  <c r="BF7533" i="17"/>
  <c r="BF6676" i="17"/>
  <c r="BF5076" i="17"/>
  <c r="BF6358" i="17"/>
  <c r="BF7467" i="17"/>
  <c r="BF5750" i="17"/>
  <c r="BF6798" i="17"/>
  <c r="BF6079" i="17"/>
  <c r="BF7040" i="17"/>
  <c r="BF1912" i="17"/>
  <c r="BF4483" i="17"/>
  <c r="BF5611" i="17"/>
  <c r="BF6075" i="17"/>
  <c r="BF7162" i="17"/>
  <c r="BF5930" i="17"/>
  <c r="BF7008" i="17"/>
  <c r="BF6734" i="17"/>
  <c r="BF7346" i="17"/>
  <c r="BF4586" i="17"/>
  <c r="BF7589" i="17"/>
  <c r="BF3760" i="17"/>
  <c r="BF4863" i="17"/>
  <c r="BF4897" i="17"/>
  <c r="BF7504" i="17"/>
  <c r="BF7205" i="17"/>
  <c r="BF6087" i="17"/>
  <c r="BF5148" i="17"/>
  <c r="BF1768" i="17"/>
  <c r="BF5008" i="17"/>
  <c r="BF6166" i="17"/>
  <c r="BF747" i="17"/>
  <c r="BF2892" i="17"/>
  <c r="BF2970" i="17"/>
  <c r="BF5814" i="17"/>
  <c r="BF5425" i="17"/>
  <c r="BF3093" i="17"/>
  <c r="BF3970" i="17"/>
  <c r="BF915" i="17"/>
  <c r="BF4889" i="17"/>
  <c r="BF5209" i="17"/>
  <c r="BF4473" i="17"/>
  <c r="BF351" i="17"/>
  <c r="BF5533" i="17"/>
  <c r="BF3608" i="17"/>
  <c r="BF7190" i="17"/>
  <c r="BF4376" i="17"/>
  <c r="BF4837" i="17"/>
  <c r="BF2525" i="17"/>
  <c r="BF4130" i="17"/>
  <c r="BF2260" i="17"/>
  <c r="BF6481" i="17"/>
  <c r="BF3103" i="17"/>
  <c r="BF7340" i="17"/>
  <c r="BF1225" i="17"/>
  <c r="BF7138" i="17"/>
  <c r="BF2900" i="17"/>
  <c r="BF1767" i="17"/>
  <c r="BF6896" i="17"/>
  <c r="BF7440" i="17"/>
  <c r="BF4601" i="17"/>
  <c r="BF3936" i="17"/>
  <c r="BF7380" i="17"/>
  <c r="BF1537" i="17"/>
  <c r="BF3847" i="17"/>
  <c r="BF7015" i="17"/>
  <c r="BF5703" i="17"/>
  <c r="BF5815" i="17"/>
  <c r="BF5648" i="17"/>
  <c r="BF3097" i="17"/>
  <c r="BF6911" i="17"/>
  <c r="BF793" i="17"/>
  <c r="BF5389" i="17"/>
  <c r="BF6938" i="17"/>
  <c r="BF291" i="17"/>
  <c r="BF6680" i="17"/>
  <c r="BF4262" i="17"/>
  <c r="BF3793" i="17"/>
  <c r="BF5156" i="17"/>
  <c r="BF6383" i="17"/>
  <c r="BF7302" i="17"/>
  <c r="BF7644" i="17"/>
  <c r="BF6252" i="17"/>
  <c r="BF6925" i="17"/>
  <c r="BF3114" i="17"/>
  <c r="BF2468" i="17"/>
  <c r="BF3489" i="17"/>
  <c r="BF4785" i="17"/>
  <c r="BF5206" i="17"/>
  <c r="BF6002" i="17"/>
  <c r="BF4135" i="17"/>
  <c r="BF2211" i="17"/>
  <c r="BF2620" i="17"/>
  <c r="BF1288" i="17"/>
  <c r="BF6044" i="17"/>
  <c r="BF4239" i="17"/>
  <c r="BF4471" i="17"/>
  <c r="BF7126" i="17"/>
  <c r="BF3813" i="17"/>
  <c r="BF3934" i="17"/>
  <c r="BF4815" i="17"/>
  <c r="BF4606" i="17"/>
  <c r="BF2446" i="17"/>
  <c r="BF2497" i="17"/>
  <c r="BF506" i="17"/>
  <c r="BF7314" i="17"/>
  <c r="BF7410" i="17"/>
  <c r="BF5236" i="17"/>
  <c r="BF5947" i="17"/>
  <c r="BF1558" i="17"/>
  <c r="BF7053" i="17"/>
  <c r="BF4911" i="17"/>
  <c r="BF4627" i="17"/>
  <c r="BF5755" i="17"/>
  <c r="BF7101" i="17"/>
  <c r="BF5186" i="17"/>
  <c r="BF7001" i="17"/>
  <c r="BF4921" i="17"/>
  <c r="BF4972" i="17"/>
  <c r="BF6322" i="17"/>
  <c r="BF7448" i="17"/>
  <c r="BF7150" i="17"/>
  <c r="BF7192" i="17"/>
  <c r="BF5791" i="17"/>
  <c r="BF6704" i="17"/>
  <c r="BF6779" i="17"/>
  <c r="BF5356" i="17"/>
  <c r="BF7509" i="17"/>
  <c r="BF3266" i="17"/>
  <c r="BF4926" i="17"/>
  <c r="BF6391" i="17"/>
  <c r="BF1471" i="17"/>
  <c r="BF1208" i="17"/>
  <c r="BF1680" i="17"/>
  <c r="BF7563" i="17"/>
  <c r="BF2638" i="17"/>
  <c r="BF712" i="17"/>
  <c r="BF4060" i="17"/>
  <c r="BF3770" i="17"/>
  <c r="BF4319" i="17"/>
  <c r="BF3661" i="17"/>
  <c r="BF4583" i="17"/>
  <c r="BF4496" i="17"/>
  <c r="BF925" i="17"/>
  <c r="BF1861" i="17"/>
  <c r="BF4449" i="17"/>
  <c r="BF2341" i="17"/>
  <c r="BF4672" i="17"/>
  <c r="BF2576" i="17"/>
  <c r="BF5587" i="17"/>
  <c r="BF4684" i="17"/>
  <c r="BF5249" i="17"/>
  <c r="BF710" i="17"/>
  <c r="BF7444" i="17"/>
  <c r="BF5131" i="17"/>
  <c r="BF2076" i="17"/>
  <c r="BF3531" i="17"/>
  <c r="BF940" i="17"/>
  <c r="BF7027" i="17"/>
  <c r="BF6678" i="17"/>
  <c r="BF7134" i="17"/>
  <c r="BF4208" i="17"/>
  <c r="BF529" i="17"/>
  <c r="BF5863" i="17"/>
  <c r="BF3440" i="17"/>
  <c r="BF1673" i="17"/>
  <c r="BF3296" i="17"/>
  <c r="BF444" i="17"/>
  <c r="BF2759" i="17"/>
  <c r="BF4374" i="17"/>
  <c r="BF6281" i="17"/>
  <c r="BF5946" i="17"/>
  <c r="BF6620" i="17"/>
  <c r="BF6207" i="17"/>
  <c r="BF1660" i="17"/>
  <c r="BF5223" i="17"/>
  <c r="BF4223" i="17"/>
  <c r="BF5970" i="17"/>
  <c r="BF5277" i="17"/>
  <c r="BF4896" i="17"/>
  <c r="BF4956" i="17"/>
  <c r="BF7203" i="17"/>
  <c r="BF6922" i="17"/>
  <c r="BF652" i="17"/>
  <c r="BF3682" i="17"/>
  <c r="BF7072" i="17"/>
  <c r="BF6308" i="17"/>
  <c r="BF4971" i="17"/>
  <c r="BF5371" i="17"/>
  <c r="BF6495" i="17"/>
  <c r="BF2668" i="17"/>
  <c r="BF6584" i="17"/>
  <c r="BF7377" i="17"/>
  <c r="BF7262" i="17"/>
  <c r="BF6958" i="17"/>
  <c r="BF3730" i="17"/>
  <c r="BF1011" i="17"/>
  <c r="BF6192" i="17"/>
  <c r="BF4934" i="17"/>
  <c r="BF4994" i="17"/>
  <c r="BF4501" i="17"/>
  <c r="BF6948" i="17"/>
  <c r="BF2353" i="17"/>
  <c r="BF4437" i="17"/>
  <c r="BF7399" i="17"/>
  <c r="BF7525" i="17"/>
  <c r="BF7149" i="17"/>
  <c r="BF6073" i="17"/>
  <c r="BF3742" i="17"/>
  <c r="BF6282" i="17"/>
  <c r="BF6914" i="17"/>
  <c r="BF7433" i="17"/>
  <c r="BF7326" i="17"/>
  <c r="BF5868" i="17"/>
  <c r="BF5136" i="17"/>
  <c r="BF3166" i="17"/>
  <c r="BF5449" i="17"/>
  <c r="BF5584" i="17"/>
  <c r="BF5644" i="17"/>
  <c r="BF5856" i="17"/>
  <c r="BF6231" i="17"/>
  <c r="BF4928" i="17"/>
  <c r="BF4380" i="17"/>
  <c r="BF5503" i="17"/>
  <c r="BF7521" i="17"/>
  <c r="BF7406" i="17"/>
  <c r="BF6217" i="17"/>
  <c r="BF7515" i="17"/>
  <c r="BF4900" i="17"/>
  <c r="BF3130" i="17"/>
  <c r="BF6828" i="17"/>
  <c r="BF6599" i="17"/>
  <c r="BF3306" i="17"/>
  <c r="BF2948" i="17"/>
  <c r="BF4646" i="17"/>
  <c r="BF3949" i="17"/>
  <c r="BF362" i="17"/>
  <c r="BF3291" i="17"/>
  <c r="BF2785" i="17"/>
  <c r="BF7615" i="17"/>
  <c r="BF6772" i="17"/>
  <c r="BF6862" i="17"/>
  <c r="BF6526" i="17"/>
  <c r="BF4989" i="17"/>
  <c r="BF6625" i="17"/>
  <c r="BF3555" i="17"/>
  <c r="BF6131" i="17"/>
  <c r="BF4507" i="17"/>
  <c r="BF2427" i="17"/>
  <c r="BF6048" i="17"/>
  <c r="BF3571" i="17"/>
  <c r="BF5716" i="17"/>
  <c r="BF5937" i="17"/>
  <c r="BF3752" i="17"/>
  <c r="BF3148" i="17"/>
  <c r="BF5820" i="17"/>
  <c r="BF517" i="17"/>
  <c r="BF3777" i="17"/>
  <c r="BF1564" i="17"/>
  <c r="BF3961" i="17"/>
  <c r="BF2885" i="17"/>
  <c r="BF7167" i="17"/>
  <c r="BF5029" i="17"/>
  <c r="BF4671" i="17"/>
  <c r="BF2066" i="17"/>
  <c r="BF5419" i="17"/>
  <c r="BF3771" i="17"/>
  <c r="BF1503" i="17"/>
  <c r="BF1404" i="17"/>
  <c r="BF5690" i="17"/>
  <c r="BF5022" i="17"/>
  <c r="BF3810" i="17"/>
  <c r="BF2938" i="17"/>
  <c r="BF3382" i="17"/>
  <c r="BF6236" i="17"/>
  <c r="BF3385" i="17"/>
  <c r="BF1624" i="17"/>
  <c r="BF3883" i="17"/>
  <c r="BF1092" i="17"/>
  <c r="BF5904" i="17"/>
  <c r="BF5464" i="17"/>
  <c r="BF6643" i="17"/>
  <c r="BF4790" i="17"/>
  <c r="BF7381" i="17"/>
  <c r="BF7356" i="17"/>
  <c r="BF6126" i="17"/>
  <c r="BF7115" i="17"/>
  <c r="BF3144" i="17"/>
  <c r="BF6965" i="17"/>
  <c r="BF5152" i="17"/>
  <c r="BF6438" i="17"/>
  <c r="BF7307" i="17"/>
  <c r="BF6863" i="17"/>
  <c r="BF5465" i="17"/>
  <c r="BF7654" i="17"/>
  <c r="BF5920" i="17"/>
  <c r="BF5964" i="17"/>
  <c r="BF2933" i="17"/>
  <c r="BF783" i="17"/>
  <c r="BF1656" i="17"/>
  <c r="BF5266" i="17"/>
  <c r="BF3546" i="17"/>
  <c r="BF5220" i="17"/>
  <c r="BF7006" i="17"/>
  <c r="BF7426" i="17"/>
  <c r="BF7551" i="17"/>
  <c r="BF7611" i="17"/>
  <c r="BF5894" i="17"/>
  <c r="BF6124" i="17"/>
  <c r="BF1856" i="17"/>
  <c r="BF6647" i="17"/>
  <c r="BF6205" i="17"/>
  <c r="BF7577" i="17"/>
  <c r="BF7470" i="17"/>
  <c r="BF7500" i="17"/>
  <c r="BF6681" i="17"/>
  <c r="BF6924" i="17"/>
  <c r="BF4986" i="17"/>
  <c r="BF7451" i="17"/>
  <c r="BF6484" i="17"/>
  <c r="BF4862" i="17"/>
  <c r="BF5030" i="17"/>
  <c r="BF5407" i="17"/>
  <c r="BF6487" i="17"/>
  <c r="BF7118" i="17"/>
  <c r="BF7182" i="17"/>
  <c r="BF5047" i="17"/>
  <c r="BF7323" i="17"/>
  <c r="BF2395" i="17"/>
  <c r="BF1071" i="17"/>
  <c r="BF3340" i="17"/>
  <c r="BF4468" i="17"/>
  <c r="BF2523" i="17"/>
  <c r="BF2744" i="17"/>
  <c r="BF5720" i="17"/>
  <c r="BF1069" i="17"/>
  <c r="BF1812" i="17"/>
  <c r="BF2183" i="17"/>
  <c r="BF430" i="17"/>
  <c r="BF6371" i="17"/>
  <c r="BF6797" i="17"/>
  <c r="BF6585" i="17"/>
  <c r="BF5708" i="17"/>
  <c r="BF1023" i="17"/>
  <c r="BF1766" i="17"/>
  <c r="BF763" i="17"/>
  <c r="BF683" i="17"/>
  <c r="BF1898" i="17"/>
  <c r="BF5361" i="17"/>
  <c r="BF2044" i="17"/>
  <c r="BF7071" i="17"/>
  <c r="BF319" i="17"/>
  <c r="BF5088" i="17"/>
  <c r="BF6309" i="17"/>
  <c r="BF1804" i="17"/>
  <c r="BF4988" i="17"/>
  <c r="BF7223" i="17"/>
  <c r="BF2732" i="17"/>
  <c r="BF5310" i="17"/>
  <c r="BF2125" i="17"/>
  <c r="BF5852" i="17"/>
  <c r="BF6558" i="17"/>
  <c r="BF6117" i="17"/>
  <c r="BF3866" i="17"/>
  <c r="BF4746" i="17"/>
  <c r="BF6981" i="17"/>
  <c r="BF3052" i="17"/>
  <c r="BF1373" i="17"/>
  <c r="BF6926" i="17"/>
  <c r="BF5313" i="17"/>
  <c r="BF2406" i="17"/>
  <c r="BF5887" i="17"/>
  <c r="BF1501" i="17"/>
  <c r="BF4885" i="17"/>
  <c r="BF6463" i="17"/>
  <c r="BF6827" i="17"/>
  <c r="BF2496" i="17"/>
  <c r="BF853" i="17"/>
  <c r="BF2958" i="17"/>
  <c r="BF5399" i="17"/>
  <c r="BF5423" i="17"/>
  <c r="BF6823" i="17"/>
  <c r="BF7350" i="17"/>
  <c r="BF815" i="17"/>
  <c r="BF6904" i="17"/>
  <c r="BF7089" i="17"/>
  <c r="BF5329" i="17"/>
  <c r="BF6538" i="17"/>
  <c r="BF7157" i="17"/>
  <c r="BF5836" i="17"/>
  <c r="BF6341" i="17"/>
  <c r="BF4286" i="17"/>
  <c r="BF7602" i="17"/>
  <c r="BF5512" i="17"/>
  <c r="BF7108" i="17"/>
  <c r="BF6376" i="17"/>
  <c r="BF3748" i="17"/>
  <c r="BF6567" i="17"/>
  <c r="BF6421" i="17"/>
  <c r="BF6440" i="17"/>
  <c r="BF6906" i="17"/>
  <c r="BF7510" i="17"/>
  <c r="BF4520" i="17"/>
  <c r="BF5125" i="17"/>
  <c r="BF7145" i="17"/>
  <c r="BF5343" i="17"/>
  <c r="BF6564" i="17"/>
  <c r="BF5515" i="17"/>
  <c r="BF6449" i="17"/>
  <c r="BF3024" i="17"/>
  <c r="BF6903" i="17"/>
  <c r="BF5040" i="17"/>
  <c r="BF7479" i="17"/>
  <c r="BF5635" i="17"/>
  <c r="BF5495" i="17"/>
  <c r="BF5753" i="17"/>
  <c r="BF7175" i="17"/>
  <c r="BF6491" i="17"/>
  <c r="BF6515" i="17"/>
  <c r="BF6445" i="17"/>
  <c r="BF4742" i="17"/>
  <c r="BF7418" i="17"/>
  <c r="BF1791" i="17"/>
  <c r="BF7218" i="17"/>
  <c r="BF3778" i="17"/>
  <c r="BF5656" i="17"/>
  <c r="BF5292" i="17"/>
  <c r="BF7374" i="17"/>
  <c r="BF3978" i="17"/>
  <c r="BF6034" i="17"/>
  <c r="BF472" i="17"/>
  <c r="BF4701" i="17"/>
  <c r="BF3493" i="17"/>
  <c r="BF5767" i="17"/>
  <c r="BF6784" i="17"/>
  <c r="BF6339" i="17"/>
  <c r="BF5200" i="17"/>
  <c r="BF2793" i="17"/>
  <c r="BF5996" i="17"/>
  <c r="BF1610" i="17"/>
  <c r="BF6118" i="17"/>
  <c r="BF5821" i="17"/>
  <c r="BF2221" i="17"/>
  <c r="BF2474" i="17"/>
  <c r="BF1082" i="17"/>
  <c r="BF3749" i="17"/>
  <c r="BF603" i="17"/>
  <c r="BF6220" i="17"/>
  <c r="BF4602" i="17"/>
  <c r="BF3056" i="17"/>
  <c r="BF6480" i="17"/>
  <c r="BF1214" i="17"/>
  <c r="BF3720" i="17"/>
  <c r="BF4343" i="17"/>
  <c r="BF650" i="17"/>
  <c r="BF6742" i="17"/>
  <c r="BF3534" i="17"/>
  <c r="BF7211" i="17"/>
  <c r="BF2065" i="17"/>
  <c r="BF6315" i="17"/>
  <c r="BF4405" i="17"/>
  <c r="BF3307" i="17"/>
  <c r="BF6343" i="17"/>
  <c r="BF7290" i="17"/>
  <c r="BF6374" i="17"/>
  <c r="BF1875" i="17"/>
  <c r="BF6579" i="17"/>
  <c r="BF5452" i="17"/>
  <c r="BF7477" i="17"/>
  <c r="BF5544" i="17"/>
  <c r="BF2863" i="17"/>
  <c r="BF338" i="17"/>
  <c r="BF3561" i="17"/>
  <c r="BF1322" i="17"/>
  <c r="BF4882" i="17"/>
  <c r="BF7468" i="17"/>
  <c r="BF5137" i="17"/>
  <c r="BF1836" i="17"/>
  <c r="BF3781" i="17"/>
  <c r="BF4716" i="17"/>
  <c r="BF5493" i="17"/>
  <c r="BF269" i="17"/>
  <c r="BF5311" i="17"/>
  <c r="BF5952" i="17"/>
  <c r="BF7531" i="17"/>
  <c r="BF3139" i="17"/>
  <c r="BF7428" i="17"/>
  <c r="BF6753" i="17"/>
  <c r="BF2490" i="17"/>
  <c r="BF5451" i="17"/>
  <c r="BF3151" i="17"/>
  <c r="BF4419" i="17"/>
  <c r="BF6754" i="17"/>
  <c r="BF2642" i="17"/>
  <c r="BF3345" i="17"/>
  <c r="BF970" i="17"/>
  <c r="BF4502" i="17"/>
  <c r="BF5439" i="17"/>
  <c r="BF6215" i="17"/>
  <c r="BF3834" i="17"/>
  <c r="BF531" i="17"/>
  <c r="BF2526" i="17"/>
  <c r="BF5170" i="17"/>
  <c r="BF5432" i="17"/>
  <c r="BF5978" i="17"/>
  <c r="BF6345" i="17"/>
  <c r="BF6357" i="17"/>
  <c r="BF6964" i="17"/>
  <c r="BF5392" i="17"/>
  <c r="BF5757" i="17"/>
  <c r="BF6877" i="17"/>
  <c r="BF7246" i="17"/>
  <c r="BF5184" i="17"/>
  <c r="BF7623" i="17"/>
  <c r="BF5330" i="17"/>
  <c r="BF6532" i="17"/>
  <c r="BF4322" i="17"/>
  <c r="BF3452" i="17"/>
  <c r="BF5078" i="17"/>
  <c r="BF7010" i="17"/>
  <c r="BF6701" i="17"/>
  <c r="BF5199" i="17"/>
  <c r="BF5728" i="17"/>
  <c r="BF4824" i="17"/>
  <c r="BF7372" i="17"/>
  <c r="BF4495" i="17"/>
  <c r="BF5368" i="17"/>
  <c r="BF5749" i="17"/>
  <c r="BF5906" i="17"/>
  <c r="BF6194" i="17"/>
  <c r="BF7309" i="17"/>
  <c r="BF6651" i="17"/>
  <c r="BF6994" i="17"/>
  <c r="BF7664" i="17"/>
  <c r="BF5980" i="17"/>
  <c r="BF6857" i="17"/>
  <c r="BF7442" i="17"/>
  <c r="BF7616" i="17"/>
  <c r="BO4" i="17"/>
  <c r="B13" i="31" s="1"/>
  <c r="B12" i="31"/>
  <c r="AF2621" i="17"/>
  <c r="AF5987" i="17"/>
  <c r="Y3081" i="17"/>
  <c r="AF4610" i="17"/>
  <c r="AF3845" i="17"/>
  <c r="AF83" i="17"/>
  <c r="AF7669" i="17"/>
  <c r="Y7670" i="17"/>
  <c r="L14" i="48"/>
  <c r="K14" i="48"/>
  <c r="J14" i="48"/>
  <c r="I14" i="48"/>
  <c r="H14" i="48"/>
  <c r="D14" i="48"/>
  <c r="E14" i="48"/>
  <c r="F14" i="48"/>
  <c r="J47" i="16"/>
  <c r="K16" i="26"/>
  <c r="AF6669" i="17"/>
  <c r="AF2797" i="17"/>
  <c r="AF1282" i="17"/>
  <c r="AF6455" i="17"/>
  <c r="AF3994" i="17"/>
  <c r="Y6669" i="17"/>
  <c r="AF2935" i="17"/>
  <c r="AF7347" i="17"/>
  <c r="AF1989" i="17"/>
  <c r="AF843" i="17"/>
  <c r="AF3107" i="17"/>
  <c r="AF2498" i="17"/>
  <c r="AF4412" i="17"/>
  <c r="AF6309" i="17"/>
  <c r="AF3709" i="17"/>
  <c r="Y5548" i="17"/>
  <c r="Y5455" i="17"/>
  <c r="AF2054" i="17"/>
  <c r="Y7197" i="17"/>
  <c r="AF3534" i="17"/>
  <c r="AF316" i="17"/>
  <c r="AF4690" i="17"/>
  <c r="AF5322" i="17"/>
  <c r="Y766" i="17"/>
  <c r="AF6650" i="17"/>
  <c r="AF1454" i="17"/>
  <c r="AF7403" i="17"/>
  <c r="AF4340" i="17"/>
  <c r="AF5331" i="17"/>
  <c r="AF4930" i="17"/>
  <c r="AF7214" i="17"/>
  <c r="Y1863" i="17"/>
  <c r="AF3821" i="17"/>
  <c r="AF2879" i="17"/>
  <c r="Y5670" i="17"/>
  <c r="AF7195" i="17"/>
  <c r="AF5028" i="17"/>
  <c r="AF867" i="17"/>
  <c r="AF3728" i="17"/>
  <c r="AF6302" i="17"/>
  <c r="Y913" i="17"/>
  <c r="AF7097" i="17"/>
  <c r="AF3679" i="17"/>
  <c r="Y457" i="17"/>
  <c r="AF4811" i="17"/>
  <c r="AF6001" i="17"/>
  <c r="AF5782" i="17"/>
  <c r="AF4479" i="17"/>
  <c r="Y1284" i="17"/>
  <c r="Y424" i="17"/>
  <c r="AF181" i="17"/>
  <c r="AF4641" i="17"/>
  <c r="Y3594" i="17"/>
  <c r="AF3414" i="17"/>
  <c r="AF2171" i="17"/>
  <c r="AF1696" i="17"/>
  <c r="Y657" i="17"/>
  <c r="AF1770" i="17"/>
  <c r="AF5052" i="17"/>
  <c r="AF1968" i="17"/>
  <c r="AF27" i="17"/>
  <c r="AF1261" i="17"/>
  <c r="AF2006" i="17"/>
  <c r="AF7329" i="17"/>
  <c r="AF3368" i="17"/>
  <c r="AF7453" i="17"/>
  <c r="AF5175" i="17"/>
  <c r="AF6180" i="17"/>
  <c r="AF2635" i="17"/>
  <c r="AF2638" i="17"/>
  <c r="AF3446" i="17"/>
  <c r="AF6940" i="17"/>
  <c r="Y5209" i="17"/>
  <c r="AF4056" i="17"/>
  <c r="Y1411" i="17"/>
  <c r="AF2447" i="17"/>
  <c r="AF1484" i="17"/>
  <c r="AF7015" i="17"/>
  <c r="AF182" i="17"/>
  <c r="AF6216" i="17"/>
  <c r="AF5724" i="17"/>
  <c r="AF5877" i="17"/>
  <c r="AF3160" i="17"/>
  <c r="AF5450" i="17"/>
  <c r="AF4199" i="17"/>
  <c r="AF7054" i="17"/>
  <c r="AF4133" i="17"/>
  <c r="AF6331" i="17"/>
  <c r="AF7106" i="17"/>
  <c r="AF2322" i="17"/>
  <c r="AF1267" i="17"/>
  <c r="Y5856" i="17"/>
  <c r="AF1683" i="17"/>
  <c r="Y179" i="17"/>
  <c r="AF1851" i="17"/>
  <c r="AF1387" i="17"/>
  <c r="AF5113" i="17"/>
  <c r="AF309" i="17"/>
  <c r="AF6944" i="17"/>
  <c r="Y3239" i="17"/>
  <c r="AF2761" i="17"/>
  <c r="Y5044" i="17"/>
  <c r="AF760" i="17"/>
  <c r="AF1440" i="17"/>
  <c r="Y2311" i="17"/>
  <c r="Y682" i="17"/>
  <c r="AF1684" i="17"/>
  <c r="Y2517" i="17"/>
  <c r="AF6516" i="17"/>
  <c r="AF5129" i="17"/>
  <c r="Y3604" i="17"/>
  <c r="AF2144" i="17"/>
  <c r="AF5153" i="17"/>
  <c r="AF5295" i="17"/>
  <c r="AF2145" i="17"/>
  <c r="AF5551" i="17"/>
  <c r="AF1270" i="17"/>
  <c r="AF5071" i="17"/>
  <c r="Y2089" i="17"/>
  <c r="AF263" i="17"/>
  <c r="AF4234" i="17"/>
  <c r="AF881" i="17"/>
  <c r="AF1881" i="17"/>
  <c r="AF617" i="17"/>
  <c r="AF7375" i="17"/>
  <c r="AF2004" i="17"/>
  <c r="Y4408" i="17"/>
  <c r="AF7536" i="17"/>
  <c r="AF5682" i="17"/>
  <c r="Y6488" i="17"/>
  <c r="AF177" i="17"/>
  <c r="AF5187" i="17"/>
  <c r="AF1860" i="17"/>
  <c r="Y2179" i="17"/>
  <c r="AF5517" i="17"/>
  <c r="AF6616" i="17"/>
  <c r="AF5413" i="17"/>
  <c r="AF5883" i="17"/>
  <c r="AF2909" i="17"/>
  <c r="AF3392" i="17"/>
  <c r="AF4961" i="17"/>
  <c r="AF5520" i="17"/>
  <c r="AF1102" i="17"/>
  <c r="AF618" i="17"/>
  <c r="AF6149" i="17"/>
  <c r="AF2005" i="17"/>
  <c r="AF3291" i="17"/>
  <c r="AF642" i="17"/>
  <c r="Y6667" i="17"/>
  <c r="Y2543" i="17"/>
  <c r="AF6821" i="17"/>
  <c r="AF7110" i="17"/>
  <c r="AF7021" i="17"/>
  <c r="AF6953" i="17"/>
  <c r="AF5673" i="17"/>
  <c r="AF6764" i="17"/>
  <c r="Y2148" i="17"/>
  <c r="AF3228" i="17"/>
  <c r="Y835" i="17"/>
  <c r="AF6756" i="17"/>
  <c r="Y84" i="17"/>
  <c r="AF6596" i="17"/>
  <c r="Y3172" i="17"/>
  <c r="AF934" i="17"/>
  <c r="Y6642" i="17"/>
  <c r="AF6244" i="17"/>
  <c r="AF5209" i="17"/>
  <c r="Y1133" i="17"/>
  <c r="AF1386" i="17"/>
  <c r="Y6285" i="17"/>
  <c r="AF5210" i="17"/>
  <c r="AF2338" i="17"/>
  <c r="AF4931" i="17"/>
  <c r="AF2126" i="17"/>
  <c r="AF2336" i="17"/>
  <c r="AF1139" i="17"/>
  <c r="AF948" i="17"/>
  <c r="AF6588" i="17"/>
  <c r="AF33" i="17"/>
  <c r="AF4775" i="17"/>
  <c r="AF2812" i="17"/>
  <c r="AF2798" i="17"/>
  <c r="AF308" i="17"/>
  <c r="AF6905" i="17"/>
  <c r="AF2687" i="17"/>
  <c r="AF6007" i="17"/>
  <c r="Y2265" i="17"/>
  <c r="Y4484" i="17"/>
  <c r="AF2979" i="17"/>
  <c r="AF5718" i="17"/>
  <c r="AF809" i="17"/>
  <c r="AF2765" i="17"/>
  <c r="Y3605" i="17"/>
  <c r="AF2146" i="17"/>
  <c r="AF258" i="17"/>
  <c r="AF5816" i="17"/>
  <c r="AF1244" i="17"/>
  <c r="AF4528" i="17"/>
  <c r="AF2180" i="17"/>
  <c r="AF4806" i="17"/>
  <c r="Y2044" i="17"/>
  <c r="AF950" i="17"/>
  <c r="Y1257" i="17"/>
  <c r="Y4766" i="17"/>
  <c r="AF2565" i="17"/>
  <c r="AF251" i="17"/>
  <c r="AF1911" i="17"/>
  <c r="AF3379" i="17"/>
  <c r="AF6595" i="17"/>
  <c r="AF1250" i="17"/>
  <c r="AF3829" i="17"/>
  <c r="Y308" i="17"/>
  <c r="AF759" i="17"/>
  <c r="AF4480" i="17"/>
  <c r="AF3536" i="17"/>
  <c r="AF6570" i="17"/>
  <c r="AF7511" i="17"/>
  <c r="Y169" i="17"/>
  <c r="Y1638" i="17"/>
  <c r="AF319" i="17"/>
  <c r="Y4613" i="17"/>
  <c r="AF1819" i="17"/>
  <c r="AF5053" i="17"/>
  <c r="AF4764" i="17"/>
  <c r="AF2108" i="17"/>
  <c r="AF7436" i="17"/>
  <c r="AF2125" i="17"/>
  <c r="AF2319" i="17"/>
  <c r="AF868" i="17"/>
  <c r="AF6540" i="17"/>
  <c r="AF4408" i="17"/>
  <c r="AF4010" i="17"/>
  <c r="AF4625" i="17"/>
  <c r="AF3989" i="17"/>
  <c r="Y5688" i="17"/>
  <c r="Y2325" i="17"/>
  <c r="Y7106" i="17"/>
  <c r="AF5578" i="17"/>
  <c r="AF5241" i="17"/>
  <c r="AF2883" i="17"/>
  <c r="AF3855" i="17"/>
  <c r="AF2932" i="17"/>
  <c r="AF929" i="17"/>
  <c r="AF1984" i="17"/>
  <c r="AF3447" i="17"/>
  <c r="Y180" i="17"/>
  <c r="Y7232" i="17"/>
  <c r="Y1436" i="17"/>
  <c r="Y2667" i="17"/>
  <c r="Y2015" i="17"/>
  <c r="AF6731" i="17"/>
  <c r="AF3998" i="17"/>
  <c r="AF1856" i="17"/>
  <c r="AF7126" i="17"/>
  <c r="AF162" i="17"/>
  <c r="AF7363" i="17"/>
  <c r="AF3822" i="17"/>
  <c r="AF3079" i="17"/>
  <c r="Y2020" i="17"/>
  <c r="Y1899" i="17"/>
  <c r="AF4457" i="17"/>
  <c r="AF5155" i="17"/>
  <c r="AF6282" i="17"/>
  <c r="Y1101" i="17"/>
  <c r="Y3293" i="17"/>
  <c r="AF7564" i="17"/>
  <c r="AF1413" i="17"/>
  <c r="AF378" i="17"/>
  <c r="AF3999" i="17"/>
  <c r="AF3980" i="17"/>
  <c r="Y4257" i="17"/>
  <c r="AF5046" i="17"/>
  <c r="AF855" i="17"/>
  <c r="AF2035" i="17"/>
  <c r="Y4764" i="17"/>
  <c r="AF4972" i="17"/>
  <c r="AF781" i="17"/>
  <c r="Y323" i="17"/>
  <c r="AF4198" i="17"/>
  <c r="AF66" i="17"/>
  <c r="AF1122" i="17"/>
  <c r="AF6665" i="17"/>
  <c r="AF494" i="17"/>
  <c r="AF2558" i="17"/>
  <c r="AF1985" i="17"/>
  <c r="AF3688" i="17"/>
  <c r="Y78" i="17"/>
  <c r="AF844" i="17"/>
  <c r="Y1741" i="17"/>
  <c r="Y1255" i="17"/>
  <c r="AF1021" i="17"/>
  <c r="Y2003" i="17"/>
  <c r="Y4972" i="17"/>
  <c r="AF1324" i="17"/>
  <c r="AF2717" i="17"/>
  <c r="AF5203" i="17"/>
  <c r="AF2314" i="17"/>
  <c r="AF5893" i="17"/>
  <c r="AF6043" i="17"/>
  <c r="AF549" i="17"/>
  <c r="Y1023" i="17"/>
  <c r="AF5515" i="17"/>
  <c r="AF6003" i="17"/>
  <c r="AF4529" i="17"/>
  <c r="Y5996" i="17"/>
  <c r="AF4620" i="17"/>
  <c r="AF5681" i="17"/>
  <c r="Y1091" i="17"/>
  <c r="Y938" i="17"/>
  <c r="AF5504" i="17"/>
  <c r="AF3671" i="17"/>
  <c r="AF3394" i="17"/>
  <c r="AF5077" i="17"/>
  <c r="AF4235" i="17"/>
  <c r="Y2295" i="17"/>
  <c r="AF2176" i="17"/>
  <c r="AF2188" i="17"/>
  <c r="Y1250" i="17"/>
  <c r="Y4366" i="17"/>
  <c r="AF3691" i="17"/>
  <c r="Y4768" i="17"/>
  <c r="AF4582" i="17"/>
  <c r="AF2778" i="17"/>
  <c r="AF5986" i="17"/>
  <c r="AF4815" i="17"/>
  <c r="Y330" i="17"/>
  <c r="Y3838" i="17"/>
  <c r="AF1138" i="17"/>
  <c r="AF3094" i="17"/>
  <c r="AF1612" i="17"/>
  <c r="Y4141" i="17"/>
  <c r="AF1453" i="17"/>
  <c r="AF6461" i="17"/>
  <c r="AF2320" i="17"/>
  <c r="AF7385" i="17"/>
  <c r="AF3952" i="17"/>
  <c r="Y5625" i="17"/>
  <c r="AF1034" i="17"/>
  <c r="AF2914" i="17"/>
  <c r="AF3327" i="17"/>
  <c r="AF6329" i="17"/>
  <c r="AF3241" i="17"/>
  <c r="AF6752" i="17"/>
  <c r="AF5532" i="17"/>
  <c r="Y1464" i="17"/>
  <c r="AF2132" i="17"/>
  <c r="Y2854" i="17"/>
  <c r="AF2769" i="17"/>
  <c r="AF1592" i="17"/>
  <c r="Y6286" i="17"/>
  <c r="AF5235" i="17"/>
  <c r="AF6448" i="17"/>
  <c r="AF1534" i="17"/>
  <c r="AF4306" i="17"/>
  <c r="AF3243" i="17"/>
  <c r="AF5708" i="17"/>
  <c r="AF4497" i="17"/>
  <c r="AF7111" i="17"/>
  <c r="Y6455" i="17"/>
  <c r="AF2503" i="17"/>
  <c r="Y7360" i="17"/>
  <c r="AF969" i="17"/>
  <c r="AF4344" i="17"/>
  <c r="AF2882" i="17"/>
  <c r="Y5341" i="17"/>
  <c r="AF2365" i="17"/>
  <c r="AF2072" i="17"/>
  <c r="Y7519" i="17"/>
  <c r="AF3319" i="17"/>
  <c r="AF5196" i="17"/>
  <c r="AF3716" i="17"/>
  <c r="Y2911" i="17"/>
  <c r="AF1912" i="17"/>
  <c r="AF6600" i="17"/>
  <c r="AF5065" i="17"/>
  <c r="AF1524" i="17"/>
  <c r="Y2180" i="17"/>
  <c r="AF6053" i="17"/>
  <c r="AF5975" i="17"/>
  <c r="AF6939" i="17"/>
  <c r="AF2956" i="17"/>
  <c r="AF5013" i="17"/>
  <c r="AF805" i="17"/>
  <c r="Y937" i="17"/>
  <c r="AF2497" i="17"/>
  <c r="AF4006" i="17"/>
  <c r="AF7051" i="17"/>
  <c r="Y3693" i="17"/>
  <c r="AF3958" i="17"/>
  <c r="Y5881" i="17"/>
  <c r="AF5111" i="17"/>
  <c r="Y5699" i="17"/>
  <c r="AF4689" i="17"/>
  <c r="AF1840" i="17"/>
  <c r="Y6614" i="17"/>
  <c r="AF3134" i="17"/>
  <c r="AF1305" i="17"/>
  <c r="AF6945" i="17"/>
  <c r="AF3391" i="17"/>
  <c r="AF7249" i="17"/>
  <c r="AF6028" i="17"/>
  <c r="Y4512" i="17"/>
  <c r="Y2042" i="17"/>
  <c r="AF2229" i="17"/>
  <c r="Y1285" i="17"/>
  <c r="AF336" i="17"/>
  <c r="Y2781" i="17"/>
  <c r="Y805" i="17"/>
  <c r="Y3105" i="17"/>
  <c r="Y7539" i="17"/>
  <c r="Y5531" i="17"/>
  <c r="AF481" i="17"/>
  <c r="Y4653" i="17"/>
  <c r="AF3689" i="17"/>
  <c r="AF6310" i="17"/>
  <c r="AF7022" i="17"/>
  <c r="Y3171" i="17"/>
  <c r="AF2945" i="17"/>
  <c r="AF5382" i="17"/>
  <c r="AF4624" i="17"/>
  <c r="AF5900" i="17"/>
  <c r="AF3923" i="17"/>
  <c r="AF6063" i="17"/>
  <c r="AF7612" i="17"/>
  <c r="Y4471" i="17"/>
  <c r="AF4416" i="17"/>
  <c r="AF4004" i="17"/>
  <c r="Y615" i="17"/>
  <c r="AF6421" i="17"/>
  <c r="AF1094" i="17"/>
  <c r="AF4616" i="17"/>
  <c r="AF3022" i="17"/>
  <c r="AF3224" i="17"/>
  <c r="AF4937" i="17"/>
  <c r="AF455" i="17"/>
  <c r="Y3381" i="17"/>
  <c r="Y446" i="17"/>
  <c r="Y1397" i="17"/>
  <c r="AF1905" i="17"/>
  <c r="AF3649" i="17"/>
  <c r="Y2201" i="17"/>
  <c r="Y4009" i="17"/>
  <c r="AF2811" i="17"/>
  <c r="Y7298" i="17"/>
  <c r="AF920" i="17"/>
  <c r="AF3922" i="17"/>
  <c r="AF5298" i="17"/>
  <c r="AF3959" i="17"/>
  <c r="Y3091" i="17"/>
  <c r="Y4149" i="17"/>
  <c r="Y7221" i="17"/>
  <c r="Y1744" i="17"/>
  <c r="Y5680" i="17"/>
  <c r="Y4369" i="17"/>
  <c r="Y1862" i="17"/>
  <c r="Y6145" i="17"/>
  <c r="Y2231" i="17"/>
  <c r="AF3264" i="17"/>
  <c r="AF6340" i="17"/>
  <c r="Y924" i="17"/>
  <c r="Y6569" i="17"/>
  <c r="AF5583" i="17"/>
  <c r="AF6242" i="17"/>
  <c r="AF3302" i="17"/>
  <c r="AF3226" i="17"/>
  <c r="AF5323" i="17"/>
  <c r="AF5064" i="17"/>
  <c r="AF637" i="17"/>
  <c r="AF2866" i="17"/>
  <c r="AF2799" i="17"/>
  <c r="AF6024" i="17"/>
  <c r="AF6312" i="17"/>
  <c r="AF1099" i="17"/>
  <c r="Y1102" i="17"/>
  <c r="AF5098" i="17"/>
  <c r="AF5259" i="17"/>
  <c r="Y5993" i="17"/>
  <c r="AF3551" i="17"/>
  <c r="AF2163" i="17"/>
  <c r="AF317" i="17"/>
  <c r="AF5186" i="17"/>
  <c r="Y3423" i="17"/>
  <c r="Y7342" i="17"/>
  <c r="Y6180" i="17"/>
  <c r="Y7372" i="17"/>
  <c r="AF5341" i="17"/>
  <c r="AF7129" i="17"/>
  <c r="Y7161" i="17"/>
  <c r="AF5374" i="17"/>
  <c r="AF5394" i="17"/>
  <c r="Y2696" i="17"/>
  <c r="AF5011" i="17"/>
  <c r="Y1263" i="17"/>
  <c r="Y4148" i="17"/>
  <c r="AF1116" i="17"/>
  <c r="AF2488" i="17"/>
  <c r="AF324" i="17"/>
  <c r="AF6452" i="17"/>
  <c r="Y917" i="17"/>
  <c r="AF5871" i="17"/>
  <c r="AF1268" i="17"/>
  <c r="AF1897" i="17"/>
  <c r="AF4787" i="17"/>
  <c r="AF4783" i="17"/>
  <c r="AF4370" i="17"/>
  <c r="AF5942" i="17"/>
  <c r="Y6487" i="17"/>
  <c r="Y4867" i="17"/>
  <c r="AF1274" i="17"/>
  <c r="AF2201" i="17"/>
  <c r="AF3678" i="17"/>
  <c r="AF3993" i="17"/>
  <c r="AF1910" i="17"/>
  <c r="AF4484" i="17"/>
  <c r="AF5092" i="17"/>
  <c r="Y636" i="17"/>
  <c r="AF2908" i="17"/>
  <c r="Y3651" i="17"/>
  <c r="Y6284" i="17"/>
  <c r="AF1854" i="17"/>
  <c r="AF3828" i="17"/>
  <c r="AF1542" i="17"/>
  <c r="AF2776" i="17"/>
  <c r="Y282" i="17"/>
  <c r="AF6462" i="17"/>
  <c r="Y7198" i="17"/>
  <c r="Y1247" i="17"/>
  <c r="Y1004" i="17"/>
  <c r="Y785" i="17"/>
  <c r="AF2688" i="17"/>
  <c r="Y4623" i="17"/>
  <c r="AF4728" i="17"/>
  <c r="AF566" i="17"/>
  <c r="AF3153" i="17"/>
  <c r="AF1636" i="17"/>
  <c r="AF6761" i="17"/>
  <c r="AF856" i="17"/>
  <c r="Y2313" i="17"/>
  <c r="AF2267" i="17"/>
  <c r="AF2000" i="17"/>
  <c r="Y462" i="17"/>
  <c r="AF461" i="17"/>
  <c r="AF2148" i="17"/>
  <c r="Y2149" i="17"/>
  <c r="AF6111" i="17"/>
  <c r="Y6112" i="17"/>
  <c r="Y5178" i="17"/>
  <c r="AF5177" i="17"/>
  <c r="Y1612" i="17"/>
  <c r="Y787" i="17"/>
  <c r="Y3523" i="17"/>
  <c r="AF3522" i="17"/>
  <c r="Y2013" i="17"/>
  <c r="AF2266" i="17"/>
  <c r="Y2267" i="17"/>
  <c r="Y4077" i="17"/>
  <c r="Y4569" i="17"/>
  <c r="AF4568" i="17"/>
  <c r="Y642" i="17"/>
  <c r="AF641" i="17"/>
  <c r="Y3828" i="17"/>
  <c r="AF3827" i="17"/>
  <c r="AF4495" i="17"/>
  <c r="Y4496" i="17"/>
  <c r="AF6608" i="17"/>
  <c r="Y3539" i="17"/>
  <c r="AF6354" i="17"/>
  <c r="AF4621" i="17"/>
  <c r="Y5333" i="17"/>
  <c r="AF5332" i="17"/>
  <c r="Y4917" i="17"/>
  <c r="AF4916" i="17"/>
  <c r="Y4231" i="17"/>
  <c r="Y836" i="17"/>
  <c r="Y790" i="17"/>
  <c r="AF789" i="17"/>
  <c r="AF7039" i="17"/>
  <c r="Y2935" i="17"/>
  <c r="AF2934" i="17"/>
  <c r="AF3924" i="17"/>
  <c r="Y3925" i="17"/>
  <c r="Y922" i="17"/>
  <c r="AF921" i="17"/>
  <c r="AF5901" i="17"/>
  <c r="Y4513" i="17"/>
  <c r="AF4512" i="17"/>
  <c r="AF6394" i="17"/>
  <c r="Y6395" i="17"/>
  <c r="Y348" i="17"/>
  <c r="AF347" i="17"/>
  <c r="Y3522" i="17"/>
  <c r="AF3521" i="17"/>
  <c r="Y1253" i="17"/>
  <c r="AF1252" i="17"/>
  <c r="Y933" i="17"/>
  <c r="Y1192" i="17"/>
  <c r="AF1191" i="17"/>
  <c r="Y5378" i="17"/>
  <c r="Y6458" i="17"/>
  <c r="AF6457" i="17"/>
  <c r="Y3370" i="17"/>
  <c r="AF3369" i="17"/>
  <c r="Y6074" i="17"/>
  <c r="AF6073" i="17"/>
  <c r="Y2010" i="17"/>
  <c r="AF6796" i="17"/>
  <c r="Y3061" i="17"/>
  <c r="AF6765" i="17"/>
  <c r="Y6766" i="17"/>
  <c r="Y6022" i="17"/>
  <c r="AF6021" i="17"/>
  <c r="AF3161" i="17"/>
  <c r="Y3162" i="17"/>
  <c r="Y1897" i="17"/>
  <c r="AF1896" i="17"/>
  <c r="Y3013" i="17"/>
  <c r="AF3012" i="17"/>
  <c r="Y4126" i="17"/>
  <c r="AF4125" i="17"/>
  <c r="Y5175" i="17"/>
  <c r="AF5614" i="17"/>
  <c r="Y5615" i="17"/>
  <c r="Y7592" i="17"/>
  <c r="AF7591" i="17"/>
  <c r="Y3897" i="17"/>
  <c r="AF3896" i="17"/>
  <c r="Y3325" i="17"/>
  <c r="AF518" i="17"/>
  <c r="Y519" i="17"/>
  <c r="Y699" i="17"/>
  <c r="AF698" i="17"/>
  <c r="Y3595" i="17"/>
  <c r="AF3594" i="17"/>
  <c r="Y4590" i="17"/>
  <c r="AF4589" i="17"/>
  <c r="Y6450" i="17"/>
  <c r="AF6449" i="17"/>
  <c r="Y3841" i="17"/>
  <c r="AF3840" i="17"/>
  <c r="AF4644" i="17"/>
  <c r="Y4645" i="17"/>
  <c r="Y6152" i="17"/>
  <c r="AF6151" i="17"/>
  <c r="Y6763" i="17"/>
  <c r="AF6762" i="17"/>
  <c r="AF4986" i="17"/>
  <c r="Y4987" i="17"/>
  <c r="AF7357" i="17"/>
  <c r="Y7358" i="17"/>
  <c r="AF5054" i="17"/>
  <c r="Y5055" i="17"/>
  <c r="AF1325" i="17"/>
  <c r="Y1326" i="17"/>
  <c r="Y3376" i="17"/>
  <c r="AF3375" i="17"/>
  <c r="Y5701" i="17"/>
  <c r="AF5700" i="17"/>
  <c r="Y2398" i="17"/>
  <c r="AF2397" i="17"/>
  <c r="Y1693" i="17"/>
  <c r="AF1692" i="17"/>
  <c r="Y5137" i="17"/>
  <c r="AF5136" i="17"/>
  <c r="Y971" i="17"/>
  <c r="AF1448" i="17"/>
  <c r="Y1449" i="17"/>
  <c r="Y3394" i="17"/>
  <c r="AF3393" i="17"/>
  <c r="Y6136" i="17"/>
  <c r="AF6135" i="17"/>
  <c r="Y4305" i="17"/>
  <c r="AF4304" i="17"/>
  <c r="Y5671" i="17"/>
  <c r="AF5670" i="17"/>
  <c r="Y6650" i="17"/>
  <c r="AF6649" i="17"/>
  <c r="Y4013" i="17"/>
  <c r="AF4012" i="17"/>
  <c r="Y4132" i="17"/>
  <c r="AF4131" i="17"/>
  <c r="Y7615" i="17"/>
  <c r="AF7614" i="17"/>
  <c r="AF5680" i="17"/>
  <c r="Y5681" i="17"/>
  <c r="AF2770" i="17"/>
  <c r="Y2771" i="17"/>
  <c r="Y5738" i="17"/>
  <c r="AF7439" i="17"/>
  <c r="Y7440" i="17"/>
  <c r="Y5624" i="17"/>
  <c r="AF5623" i="17"/>
  <c r="AF6025" i="17"/>
  <c r="Y6026" i="17"/>
  <c r="Y3302" i="17"/>
  <c r="AF3301" i="17"/>
  <c r="AF1117" i="17"/>
  <c r="AF7058" i="17"/>
  <c r="AF5537" i="17"/>
  <c r="AF4818" i="17"/>
  <c r="Y4819" i="17"/>
  <c r="AF374" i="17"/>
  <c r="Y375" i="17"/>
  <c r="Y3197" i="17"/>
  <c r="Y7527" i="17"/>
  <c r="AF7526" i="17"/>
  <c r="Y6470" i="17"/>
  <c r="AF6469" i="17"/>
  <c r="AF5242" i="17"/>
  <c r="Y5243" i="17"/>
  <c r="Y4624" i="17"/>
  <c r="AF4623" i="17"/>
  <c r="AF4835" i="17"/>
  <c r="Y4836" i="17"/>
  <c r="AF4453" i="17"/>
  <c r="Y4454" i="17"/>
  <c r="Y1191" i="17"/>
  <c r="AF1190" i="17"/>
  <c r="Y6943" i="17"/>
  <c r="AF6942" i="17"/>
  <c r="AF7370" i="17"/>
  <c r="AF7098" i="17"/>
  <c r="AF2627" i="17"/>
  <c r="Y2937" i="17"/>
  <c r="AF2936" i="17"/>
  <c r="Y5534" i="17"/>
  <c r="AF5533" i="17"/>
  <c r="Y1462" i="17"/>
  <c r="AF1461" i="17"/>
  <c r="AF2107" i="17"/>
  <c r="Y2108" i="17"/>
  <c r="AF882" i="17"/>
  <c r="AF816" i="17"/>
  <c r="AF3448" i="17"/>
  <c r="AF565" i="17"/>
  <c r="AF4983" i="17"/>
  <c r="Y4984" i="17"/>
  <c r="AF5862" i="17"/>
  <c r="Y5863" i="17"/>
  <c r="AF2456" i="17"/>
  <c r="Y2457" i="17"/>
  <c r="Y283" i="17"/>
  <c r="AF282" i="17"/>
  <c r="Y6457" i="17"/>
  <c r="AF6456" i="17"/>
  <c r="AF4057" i="17"/>
  <c r="Y2634" i="17"/>
  <c r="Y284" i="17"/>
  <c r="Y1534" i="17"/>
  <c r="AF102" i="17"/>
  <c r="AF4538" i="17"/>
  <c r="Y5015" i="17"/>
  <c r="Y6021" i="17"/>
  <c r="Y5606" i="17"/>
  <c r="AF6330" i="17"/>
  <c r="AF2564" i="17"/>
  <c r="Y1845" i="17"/>
  <c r="Y4589" i="17"/>
  <c r="AF1996" i="17"/>
  <c r="Y3993" i="17"/>
  <c r="AF7366" i="17"/>
  <c r="AF876" i="17"/>
  <c r="Y2996" i="17"/>
  <c r="AF5146" i="17"/>
  <c r="AF7624" i="17"/>
  <c r="Y5169" i="17"/>
  <c r="Y1090" i="17"/>
  <c r="Y4869" i="17"/>
  <c r="AF7070" i="17"/>
  <c r="Y7478" i="17"/>
  <c r="AF101" i="17"/>
  <c r="AF4635" i="17"/>
  <c r="Y490" i="17"/>
  <c r="Y1413" i="17"/>
  <c r="Y7347" i="17"/>
  <c r="AF6598" i="17"/>
  <c r="AF167" i="17"/>
  <c r="AF4634" i="17"/>
  <c r="AF4681" i="17"/>
  <c r="AF4267" i="17"/>
  <c r="AF4007" i="17"/>
  <c r="AF71" i="17"/>
  <c r="AF6894" i="17"/>
  <c r="AF4551" i="17"/>
  <c r="AF444" i="17"/>
  <c r="AF6903" i="17"/>
  <c r="Y7433" i="17"/>
  <c r="AF4887" i="17"/>
  <c r="AF2010" i="17"/>
  <c r="AF3216" i="17"/>
  <c r="AF4077" i="17"/>
  <c r="AF1850" i="17"/>
  <c r="AF6603" i="17"/>
  <c r="Y6111" i="17"/>
  <c r="Y7216" i="17"/>
  <c r="Y4364" i="17"/>
  <c r="AF5223" i="17"/>
  <c r="AF1253" i="17"/>
  <c r="Y792" i="17"/>
  <c r="AF980" i="17"/>
  <c r="Y35" i="17"/>
  <c r="Y4459" i="17"/>
  <c r="AF1130" i="17"/>
  <c r="AF924" i="17"/>
  <c r="Y980" i="17"/>
  <c r="Y1721" i="17"/>
  <c r="AF3843" i="17"/>
  <c r="Y791" i="17"/>
  <c r="Y4147" i="17"/>
  <c r="Y3241" i="17"/>
  <c r="Y2786" i="17"/>
  <c r="Y7373" i="17"/>
  <c r="AF3984" i="17"/>
  <c r="Y4277" i="17"/>
  <c r="Y5269" i="17"/>
  <c r="AF183" i="17"/>
  <c r="AF5697" i="17"/>
  <c r="AF1595" i="17"/>
  <c r="AF4120" i="17"/>
  <c r="AF2311" i="17"/>
  <c r="AF4569" i="17"/>
  <c r="Y3251" i="17"/>
  <c r="AF875" i="17"/>
  <c r="AF2905" i="17"/>
  <c r="Y3521" i="17"/>
  <c r="Y3696" i="17"/>
  <c r="AF2162" i="17"/>
  <c r="Y81" i="17"/>
  <c r="Y3450" i="17"/>
  <c r="Y5897" i="17"/>
  <c r="Y4259" i="17"/>
  <c r="Y2560" i="17"/>
  <c r="Y6447" i="17"/>
  <c r="Y4610" i="17"/>
  <c r="Y926" i="17"/>
  <c r="Y322" i="17"/>
  <c r="Y2767" i="17"/>
  <c r="Y4641" i="17"/>
  <c r="Y7014" i="17"/>
  <c r="Y7554" i="17"/>
  <c r="Y1369" i="17"/>
  <c r="Y700" i="17"/>
  <c r="Y5840" i="17"/>
  <c r="Y1943" i="17"/>
  <c r="Y927" i="17"/>
  <c r="Y1400" i="17"/>
  <c r="Y1793" i="17"/>
  <c r="Y3131" i="17"/>
  <c r="Y1705" i="17"/>
  <c r="AF4444" i="17"/>
  <c r="AF1388" i="17"/>
  <c r="AF6090" i="17"/>
  <c r="Y2930" i="17"/>
  <c r="Y3691" i="17"/>
  <c r="Y1272" i="17"/>
  <c r="Y3453" i="17"/>
  <c r="Y855" i="17"/>
  <c r="Y533" i="17"/>
  <c r="AF3834" i="17"/>
  <c r="Y499" i="17"/>
  <c r="Y6790" i="17"/>
  <c r="AF1739" i="17"/>
  <c r="AF5781" i="17"/>
  <c r="Y764" i="17"/>
  <c r="Y491" i="17"/>
  <c r="AF3730" i="17"/>
  <c r="AF1858" i="17"/>
  <c r="AF3385" i="17"/>
  <c r="AF3694" i="17"/>
  <c r="AF331" i="17"/>
  <c r="Y2110" i="17"/>
  <c r="AF3137" i="17"/>
  <c r="AF1133" i="17"/>
  <c r="Y3297" i="17"/>
  <c r="AF6587" i="17"/>
  <c r="Y3702" i="17"/>
  <c r="Y5998" i="17"/>
  <c r="AF800" i="17"/>
  <c r="Y6052" i="17"/>
  <c r="Y3104" i="17"/>
  <c r="Y2668" i="17"/>
  <c r="AF1002" i="17"/>
  <c r="AF4121" i="17"/>
  <c r="AF938" i="17"/>
  <c r="AF3295" i="17"/>
  <c r="AF3552" i="17"/>
  <c r="Y1122" i="17"/>
  <c r="Y4760" i="17"/>
  <c r="Y6092" i="17"/>
  <c r="Y1687" i="17"/>
  <c r="AF2815" i="17"/>
  <c r="AF3973" i="17"/>
  <c r="AF6760" i="17"/>
  <c r="AF2933" i="17"/>
  <c r="AF4417" i="17"/>
  <c r="AF5546" i="17"/>
  <c r="AF323" i="17"/>
  <c r="AF7258" i="17"/>
  <c r="Y3719" i="17"/>
  <c r="AF3842" i="17"/>
  <c r="H20" i="26"/>
  <c r="K20" i="26"/>
  <c r="C255" i="26"/>
  <c r="G250" i="26"/>
  <c r="H24" i="26"/>
  <c r="K24" i="26"/>
  <c r="B30" i="26"/>
  <c r="F25" i="26"/>
  <c r="H25" i="26" s="1"/>
  <c r="D25" i="26"/>
  <c r="V17" i="26"/>
  <c r="U18" i="26"/>
  <c r="F29" i="26"/>
  <c r="H29" i="26" s="1"/>
  <c r="B34" i="26"/>
  <c r="D29" i="26"/>
  <c r="C252" i="26"/>
  <c r="G247" i="26"/>
  <c r="C256" i="26"/>
  <c r="G251" i="26"/>
  <c r="B26" i="26"/>
  <c r="F21" i="26"/>
  <c r="H21" i="26" s="1"/>
  <c r="D21" i="26"/>
  <c r="C253" i="26"/>
  <c r="G248" i="26"/>
  <c r="F17" i="26"/>
  <c r="H17" i="26" s="1"/>
  <c r="B22" i="26"/>
  <c r="B18" i="26"/>
  <c r="D17" i="26"/>
  <c r="J49" i="16"/>
  <c r="I49" i="16"/>
  <c r="X15" i="17"/>
  <c r="J48" i="16"/>
  <c r="I48" i="16"/>
  <c r="BI42" i="17"/>
  <c r="BJ42" i="17" s="1"/>
  <c r="Y21" i="17"/>
  <c r="C39" i="8"/>
  <c r="B15" i="48" s="1"/>
  <c r="D40" i="8"/>
  <c r="B19" i="22"/>
  <c r="F12" i="22" l="1"/>
  <c r="E14" i="22"/>
  <c r="E17" i="26"/>
  <c r="I17" i="26" s="1"/>
  <c r="O17" i="26" s="1"/>
  <c r="E21" i="26"/>
  <c r="I21" i="26" s="1"/>
  <c r="E15" i="26"/>
  <c r="I15" i="26" s="1"/>
  <c r="P15" i="26" s="1"/>
  <c r="D12" i="22"/>
  <c r="E19" i="26"/>
  <c r="I19" i="26" s="1"/>
  <c r="M19" i="26" s="1"/>
  <c r="C18" i="22"/>
  <c r="E16" i="26"/>
  <c r="I16" i="26" s="1"/>
  <c r="M16" i="26" s="1"/>
  <c r="E18" i="22"/>
  <c r="D13" i="22"/>
  <c r="E15" i="22"/>
  <c r="F15" i="22"/>
  <c r="C13" i="22"/>
  <c r="G12" i="22"/>
  <c r="E17" i="22"/>
  <c r="E14" i="26"/>
  <c r="I14" i="26" s="1"/>
  <c r="P14" i="26" s="1"/>
  <c r="D17" i="22"/>
  <c r="C16" i="22"/>
  <c r="G14" i="22"/>
  <c r="D16" i="22"/>
  <c r="C12" i="22"/>
  <c r="E12" i="22"/>
  <c r="E25" i="26"/>
  <c r="I25" i="26" s="1"/>
  <c r="M25" i="26" s="1"/>
  <c r="G18" i="22"/>
  <c r="F18" i="22"/>
  <c r="D14" i="22"/>
  <c r="E13" i="22"/>
  <c r="E29" i="26"/>
  <c r="I29" i="26" s="1"/>
  <c r="N29" i="26" s="1"/>
  <c r="G16" i="22"/>
  <c r="D18" i="22"/>
  <c r="G15" i="22"/>
  <c r="F17" i="22"/>
  <c r="F13" i="22"/>
  <c r="E20" i="26"/>
  <c r="I20" i="26" s="1"/>
  <c r="O20" i="26" s="1"/>
  <c r="G13" i="22"/>
  <c r="E16" i="22"/>
  <c r="F16" i="22"/>
  <c r="D15" i="22"/>
  <c r="C14" i="22"/>
  <c r="C17" i="22"/>
  <c r="C15" i="22"/>
  <c r="F14" i="22"/>
  <c r="G17" i="22"/>
  <c r="E24" i="26"/>
  <c r="I24" i="26" s="1"/>
  <c r="P24" i="26" s="1"/>
  <c r="BF9" i="17"/>
  <c r="E19" i="22"/>
  <c r="G19" i="22"/>
  <c r="D19" i="22"/>
  <c r="C19" i="22"/>
  <c r="F19" i="22"/>
  <c r="H15" i="48"/>
  <c r="J15" i="48"/>
  <c r="I15" i="48"/>
  <c r="L15" i="48"/>
  <c r="K15" i="48"/>
  <c r="F15" i="48"/>
  <c r="D15" i="48"/>
  <c r="E15" i="48"/>
  <c r="Y24" i="17"/>
  <c r="K25" i="26"/>
  <c r="K21" i="26"/>
  <c r="K29" i="26"/>
  <c r="AF23" i="17"/>
  <c r="C261" i="26"/>
  <c r="G256" i="26"/>
  <c r="F30" i="26"/>
  <c r="H30" i="26" s="1"/>
  <c r="B35" i="26"/>
  <c r="D30" i="26"/>
  <c r="E30" i="26"/>
  <c r="V18" i="26"/>
  <c r="U19" i="26"/>
  <c r="B31" i="26"/>
  <c r="F26" i="26"/>
  <c r="H26" i="26" s="1"/>
  <c r="E26" i="26"/>
  <c r="D26" i="26"/>
  <c r="K17" i="26"/>
  <c r="B23" i="26"/>
  <c r="F18" i="26"/>
  <c r="H18" i="26" s="1"/>
  <c r="E18" i="26"/>
  <c r="D18" i="26"/>
  <c r="C257" i="26"/>
  <c r="G252" i="26"/>
  <c r="C260" i="26"/>
  <c r="G255" i="26"/>
  <c r="F22" i="26"/>
  <c r="H22" i="26" s="1"/>
  <c r="B27" i="26"/>
  <c r="E22" i="26"/>
  <c r="D22" i="26"/>
  <c r="B39" i="26"/>
  <c r="F34" i="26"/>
  <c r="H34" i="26" s="1"/>
  <c r="D34" i="26"/>
  <c r="E34" i="26"/>
  <c r="C258" i="26"/>
  <c r="G253" i="26"/>
  <c r="J50" i="16"/>
  <c r="I50" i="16"/>
  <c r="BI43" i="17"/>
  <c r="BJ43" i="17" s="1"/>
  <c r="C40" i="8"/>
  <c r="B16" i="48" s="1"/>
  <c r="D41" i="8"/>
  <c r="B20" i="22"/>
  <c r="C19" i="34"/>
  <c r="L14" i="26" l="1"/>
  <c r="N14" i="26"/>
  <c r="N15" i="26"/>
  <c r="M15" i="26"/>
  <c r="L15" i="26"/>
  <c r="O15" i="26"/>
  <c r="M14" i="26"/>
  <c r="P19" i="26"/>
  <c r="L19" i="26"/>
  <c r="O19" i="26"/>
  <c r="N19" i="26"/>
  <c r="O14" i="26"/>
  <c r="H18" i="22"/>
  <c r="N16" i="26"/>
  <c r="O16" i="26"/>
  <c r="L16" i="26"/>
  <c r="P16" i="26"/>
  <c r="H12" i="22"/>
  <c r="H15" i="22"/>
  <c r="H16" i="22"/>
  <c r="H13" i="22"/>
  <c r="H14" i="22"/>
  <c r="H17" i="22"/>
  <c r="G260" i="26"/>
  <c r="C265" i="26"/>
  <c r="G261" i="26"/>
  <c r="C266" i="26"/>
  <c r="L20" i="26"/>
  <c r="N20" i="26"/>
  <c r="P20" i="26"/>
  <c r="M20" i="26"/>
  <c r="E20" i="22"/>
  <c r="C20" i="22"/>
  <c r="F20" i="22"/>
  <c r="D20" i="22"/>
  <c r="G20" i="22"/>
  <c r="L16" i="48"/>
  <c r="K16" i="48"/>
  <c r="J16" i="48"/>
  <c r="I16" i="48"/>
  <c r="H16" i="48"/>
  <c r="F16" i="48"/>
  <c r="D16" i="48"/>
  <c r="E16" i="48"/>
  <c r="K22" i="26"/>
  <c r="I30" i="26"/>
  <c r="O30" i="26" s="1"/>
  <c r="I18" i="26"/>
  <c r="N18" i="26" s="1"/>
  <c r="I26" i="26"/>
  <c r="N26" i="26" s="1"/>
  <c r="I22" i="26"/>
  <c r="P22" i="26" s="1"/>
  <c r="N24" i="26"/>
  <c r="O24" i="26"/>
  <c r="L24" i="26"/>
  <c r="M24" i="26"/>
  <c r="N17" i="26"/>
  <c r="I34" i="26"/>
  <c r="K18" i="26"/>
  <c r="P29" i="26"/>
  <c r="L29" i="26"/>
  <c r="M29" i="26"/>
  <c r="O29" i="26"/>
  <c r="O25" i="26"/>
  <c r="P17" i="26"/>
  <c r="L25" i="26"/>
  <c r="P25" i="26"/>
  <c r="N25" i="26"/>
  <c r="L17" i="26"/>
  <c r="M17" i="26"/>
  <c r="K30" i="26"/>
  <c r="K34" i="26"/>
  <c r="B36" i="26"/>
  <c r="F31" i="26"/>
  <c r="H31" i="26" s="1"/>
  <c r="E31" i="26"/>
  <c r="D31" i="26"/>
  <c r="F39" i="26"/>
  <c r="H39" i="26" s="1"/>
  <c r="B44" i="26"/>
  <c r="E39" i="26"/>
  <c r="D39" i="26"/>
  <c r="K26" i="26"/>
  <c r="C262" i="26"/>
  <c r="G257" i="26"/>
  <c r="B40" i="26"/>
  <c r="F35" i="26"/>
  <c r="H35" i="26" s="1"/>
  <c r="D35" i="26"/>
  <c r="E35" i="26"/>
  <c r="C263" i="26"/>
  <c r="G258" i="26"/>
  <c r="V19" i="26"/>
  <c r="U20" i="26"/>
  <c r="B32" i="26"/>
  <c r="F27" i="26"/>
  <c r="H27" i="26" s="1"/>
  <c r="E27" i="26"/>
  <c r="D27" i="26"/>
  <c r="B28" i="26"/>
  <c r="F23" i="26"/>
  <c r="H23" i="26" s="1"/>
  <c r="D23" i="26"/>
  <c r="E23" i="26"/>
  <c r="M21" i="26"/>
  <c r="P21" i="26"/>
  <c r="N21" i="26"/>
  <c r="O21" i="26"/>
  <c r="L21" i="26"/>
  <c r="C20" i="34"/>
  <c r="B20" i="34"/>
  <c r="J51" i="16"/>
  <c r="I51" i="16"/>
  <c r="B24" i="34"/>
  <c r="B23" i="34"/>
  <c r="B21" i="34"/>
  <c r="B22" i="34"/>
  <c r="BI44" i="17"/>
  <c r="BJ44" i="17" s="1"/>
  <c r="C41" i="8"/>
  <c r="B17" i="48" s="1"/>
  <c r="D42" i="8"/>
  <c r="H19" i="22"/>
  <c r="B21" i="22"/>
  <c r="G263" i="26" l="1"/>
  <c r="C268" i="26"/>
  <c r="G266" i="26"/>
  <c r="C271" i="26"/>
  <c r="C270" i="26"/>
  <c r="G265" i="26"/>
  <c r="G262" i="26"/>
  <c r="C267" i="26"/>
  <c r="F21" i="22"/>
  <c r="G21" i="22"/>
  <c r="E21" i="22"/>
  <c r="C21" i="22"/>
  <c r="D21" i="22"/>
  <c r="J17" i="48"/>
  <c r="I17" i="48"/>
  <c r="H17" i="48"/>
  <c r="L17" i="48"/>
  <c r="K17" i="48"/>
  <c r="E17" i="48"/>
  <c r="D17" i="48"/>
  <c r="F17" i="48"/>
  <c r="I23" i="26"/>
  <c r="P23" i="26" s="1"/>
  <c r="I27" i="26"/>
  <c r="P27" i="26" s="1"/>
  <c r="I31" i="26"/>
  <c r="M31" i="26" s="1"/>
  <c r="I35" i="26"/>
  <c r="L35" i="26" s="1"/>
  <c r="I39" i="26"/>
  <c r="M18" i="26"/>
  <c r="K31" i="26"/>
  <c r="O18" i="26"/>
  <c r="P18" i="26"/>
  <c r="L18" i="26"/>
  <c r="N22" i="26"/>
  <c r="O22" i="26"/>
  <c r="M26" i="26"/>
  <c r="L22" i="26"/>
  <c r="M22" i="26"/>
  <c r="L26" i="26"/>
  <c r="L30" i="26"/>
  <c r="M30" i="26"/>
  <c r="P30" i="26"/>
  <c r="K39" i="26"/>
  <c r="O26" i="26"/>
  <c r="N30" i="26"/>
  <c r="P26" i="26"/>
  <c r="K27" i="26"/>
  <c r="K35" i="26"/>
  <c r="V20" i="26"/>
  <c r="U21" i="26"/>
  <c r="B45" i="26"/>
  <c r="F40" i="26"/>
  <c r="H40" i="26" s="1"/>
  <c r="E40" i="26"/>
  <c r="D40" i="26"/>
  <c r="B41" i="26"/>
  <c r="F36" i="26"/>
  <c r="H36" i="26" s="1"/>
  <c r="D36" i="26"/>
  <c r="E36" i="26"/>
  <c r="B37" i="26"/>
  <c r="F32" i="26"/>
  <c r="H32" i="26" s="1"/>
  <c r="E32" i="26"/>
  <c r="D32" i="26"/>
  <c r="B49" i="26"/>
  <c r="F44" i="26"/>
  <c r="H44" i="26" s="1"/>
  <c r="D44" i="26"/>
  <c r="E44" i="26"/>
  <c r="L34" i="26"/>
  <c r="O34" i="26"/>
  <c r="M34" i="26"/>
  <c r="N34" i="26"/>
  <c r="P34" i="26"/>
  <c r="K23" i="26"/>
  <c r="B33" i="26"/>
  <c r="F28" i="26"/>
  <c r="H28" i="26" s="1"/>
  <c r="D28" i="26"/>
  <c r="E28" i="26"/>
  <c r="C26" i="34"/>
  <c r="B26" i="34" s="1"/>
  <c r="C25" i="34"/>
  <c r="B25" i="34" s="1"/>
  <c r="J52" i="16"/>
  <c r="I52" i="16"/>
  <c r="BI45" i="17"/>
  <c r="BJ45" i="17" s="1"/>
  <c r="H20" i="22"/>
  <c r="C42" i="8"/>
  <c r="B18" i="48" s="1"/>
  <c r="D43" i="8"/>
  <c r="B22" i="22"/>
  <c r="G267" i="26" l="1"/>
  <c r="C272" i="26"/>
  <c r="C276" i="26"/>
  <c r="G271" i="26"/>
  <c r="G268" i="26"/>
  <c r="C273" i="26"/>
  <c r="C275" i="26"/>
  <c r="G270" i="26"/>
  <c r="E22" i="22"/>
  <c r="D22" i="22"/>
  <c r="F22" i="22"/>
  <c r="G22" i="22"/>
  <c r="C22" i="22"/>
  <c r="J18" i="48"/>
  <c r="I18" i="48"/>
  <c r="L18" i="48"/>
  <c r="K18" i="48"/>
  <c r="H18" i="48"/>
  <c r="E18" i="48"/>
  <c r="D18" i="48"/>
  <c r="F18" i="48"/>
  <c r="I36" i="26"/>
  <c r="M36" i="26" s="1"/>
  <c r="I28" i="26"/>
  <c r="L28" i="26" s="1"/>
  <c r="I40" i="26"/>
  <c r="I32" i="26"/>
  <c r="L32" i="26" s="1"/>
  <c r="I44" i="26"/>
  <c r="M44" i="26" s="1"/>
  <c r="P31" i="26"/>
  <c r="N31" i="26"/>
  <c r="L31" i="26"/>
  <c r="O31" i="26"/>
  <c r="O35" i="26"/>
  <c r="M35" i="26"/>
  <c r="N35" i="26"/>
  <c r="P35" i="26"/>
  <c r="O23" i="26"/>
  <c r="N23" i="26"/>
  <c r="L23" i="26"/>
  <c r="M23" i="26"/>
  <c r="O27" i="26"/>
  <c r="K32" i="26"/>
  <c r="N27" i="26"/>
  <c r="L27" i="26"/>
  <c r="M27" i="26"/>
  <c r="K28" i="26"/>
  <c r="K36" i="26"/>
  <c r="O39" i="26"/>
  <c r="M39" i="26"/>
  <c r="N39" i="26"/>
  <c r="P39" i="26"/>
  <c r="L39" i="26"/>
  <c r="V21" i="26"/>
  <c r="U22" i="26"/>
  <c r="B54" i="26"/>
  <c r="F49" i="26"/>
  <c r="H49" i="26" s="1"/>
  <c r="D49" i="26"/>
  <c r="E49" i="26"/>
  <c r="B46" i="26"/>
  <c r="F41" i="26"/>
  <c r="H41" i="26" s="1"/>
  <c r="E41" i="26"/>
  <c r="D41" i="26"/>
  <c r="B50" i="26"/>
  <c r="F45" i="26"/>
  <c r="H45" i="26" s="1"/>
  <c r="D45" i="26"/>
  <c r="E45" i="26"/>
  <c r="B38" i="26"/>
  <c r="F33" i="26"/>
  <c r="H33" i="26" s="1"/>
  <c r="E33" i="26"/>
  <c r="D33" i="26"/>
  <c r="K44" i="26"/>
  <c r="K40" i="26"/>
  <c r="B42" i="26"/>
  <c r="F37" i="26"/>
  <c r="H37" i="26" s="1"/>
  <c r="D37" i="26"/>
  <c r="E37" i="26"/>
  <c r="J53" i="16"/>
  <c r="I53" i="16"/>
  <c r="BI46" i="17"/>
  <c r="BJ46" i="17" s="1"/>
  <c r="C43" i="8"/>
  <c r="B19" i="48" s="1"/>
  <c r="D44" i="8"/>
  <c r="B23" i="22"/>
  <c r="H21" i="22"/>
  <c r="H15" i="42"/>
  <c r="G275" i="26" l="1"/>
  <c r="C280" i="26"/>
  <c r="C281" i="26"/>
  <c r="G276" i="26"/>
  <c r="G273" i="26"/>
  <c r="C278" i="26"/>
  <c r="G272" i="26"/>
  <c r="C277" i="26"/>
  <c r="D23" i="22"/>
  <c r="G23" i="22"/>
  <c r="F23" i="22"/>
  <c r="E23" i="22"/>
  <c r="C23" i="22"/>
  <c r="L19" i="48"/>
  <c r="K19" i="48"/>
  <c r="J19" i="48"/>
  <c r="I19" i="48"/>
  <c r="H19" i="48"/>
  <c r="E19" i="48"/>
  <c r="D19" i="48"/>
  <c r="F19" i="48"/>
  <c r="B28" i="34"/>
  <c r="I45" i="26"/>
  <c r="M45" i="26" s="1"/>
  <c r="I41" i="26"/>
  <c r="M41" i="26" s="1"/>
  <c r="I33" i="26"/>
  <c r="L33" i="26" s="1"/>
  <c r="I37" i="26"/>
  <c r="O37" i="26" s="1"/>
  <c r="I49" i="26"/>
  <c r="P36" i="26"/>
  <c r="N36" i="26"/>
  <c r="L36" i="26"/>
  <c r="P44" i="26"/>
  <c r="O36" i="26"/>
  <c r="O44" i="26"/>
  <c r="N32" i="26"/>
  <c r="P32" i="26"/>
  <c r="N44" i="26"/>
  <c r="L44" i="26"/>
  <c r="O32" i="26"/>
  <c r="M32" i="26"/>
  <c r="M28" i="26"/>
  <c r="P28" i="26"/>
  <c r="N28" i="26"/>
  <c r="K33" i="26"/>
  <c r="O28" i="26"/>
  <c r="K41" i="26"/>
  <c r="K37" i="26"/>
  <c r="B43" i="26"/>
  <c r="F38" i="26"/>
  <c r="H38" i="26" s="1"/>
  <c r="D38" i="26"/>
  <c r="E38" i="26"/>
  <c r="B55" i="26"/>
  <c r="F50" i="26"/>
  <c r="H50" i="26" s="1"/>
  <c r="E50" i="26"/>
  <c r="D50" i="26"/>
  <c r="V22" i="26"/>
  <c r="U23" i="26"/>
  <c r="B47" i="26"/>
  <c r="F42" i="26"/>
  <c r="H42" i="26" s="1"/>
  <c r="E42" i="26"/>
  <c r="D42" i="26"/>
  <c r="N40" i="26"/>
  <c r="P40" i="26"/>
  <c r="O40" i="26"/>
  <c r="M40" i="26"/>
  <c r="L40" i="26"/>
  <c r="F54" i="26"/>
  <c r="H54" i="26" s="1"/>
  <c r="B59" i="26"/>
  <c r="D54" i="26"/>
  <c r="E54" i="26"/>
  <c r="K45" i="26"/>
  <c r="K49" i="26"/>
  <c r="B51" i="26"/>
  <c r="F46" i="26"/>
  <c r="H46" i="26" s="1"/>
  <c r="D46" i="26"/>
  <c r="E46" i="26"/>
  <c r="D19" i="42"/>
  <c r="P20" i="17" s="1"/>
  <c r="G15" i="42"/>
  <c r="G14" i="42"/>
  <c r="D15" i="42"/>
  <c r="BI47" i="17"/>
  <c r="BJ47" i="17" s="1"/>
  <c r="C44" i="8"/>
  <c r="B20" i="48" s="1"/>
  <c r="D45" i="8"/>
  <c r="B24" i="22"/>
  <c r="H22" i="22"/>
  <c r="C282" i="26" l="1"/>
  <c r="G277" i="26"/>
  <c r="G278" i="26"/>
  <c r="C283" i="26"/>
  <c r="G280" i="26"/>
  <c r="C285" i="26"/>
  <c r="G285" i="26" s="1"/>
  <c r="C286" i="26"/>
  <c r="G286" i="26" s="1"/>
  <c r="G281" i="26"/>
  <c r="D24" i="22"/>
  <c r="E24" i="22"/>
  <c r="F24" i="22"/>
  <c r="C24" i="22"/>
  <c r="G24" i="22"/>
  <c r="R20" i="17"/>
  <c r="AB20" i="17" s="1"/>
  <c r="P7706" i="17"/>
  <c r="P7778" i="17"/>
  <c r="P7850" i="17"/>
  <c r="P7922" i="17"/>
  <c r="P7992" i="17"/>
  <c r="P8048" i="17"/>
  <c r="P8126" i="17"/>
  <c r="P8211" i="17"/>
  <c r="P8295" i="17"/>
  <c r="P8374" i="17"/>
  <c r="P7707" i="17"/>
  <c r="P7790" i="17"/>
  <c r="P7851" i="17"/>
  <c r="P7934" i="17"/>
  <c r="P7994" i="17"/>
  <c r="P8054" i="17"/>
  <c r="P8138" i="17"/>
  <c r="P8222" i="17"/>
  <c r="P8306" i="17"/>
  <c r="P8378" i="17"/>
  <c r="P7708" i="17"/>
  <c r="P7791" i="17"/>
  <c r="P7862" i="17"/>
  <c r="P7944" i="17"/>
  <c r="P7995" i="17"/>
  <c r="P8056" i="17"/>
  <c r="P8144" i="17"/>
  <c r="P8223" i="17"/>
  <c r="P8318" i="17"/>
  <c r="P8379" i="17"/>
  <c r="P7718" i="17"/>
  <c r="P7792" i="17"/>
  <c r="P7863" i="17"/>
  <c r="P7946" i="17"/>
  <c r="P8006" i="17"/>
  <c r="P8066" i="17"/>
  <c r="P8150" i="17"/>
  <c r="P8228" i="17"/>
  <c r="P8319" i="17"/>
  <c r="P8390" i="17"/>
  <c r="P7719" i="17"/>
  <c r="P7800" i="17"/>
  <c r="P7874" i="17"/>
  <c r="P7956" i="17"/>
  <c r="P8012" i="17"/>
  <c r="P8067" i="17"/>
  <c r="P8151" i="17"/>
  <c r="P8234" i="17"/>
  <c r="P8324" i="17"/>
  <c r="P8402" i="17"/>
  <c r="P7671" i="17"/>
  <c r="R7671" i="17" s="1"/>
  <c r="AB7671" i="17" s="1"/>
  <c r="P7750" i="17"/>
  <c r="P7814" i="17"/>
  <c r="P7887" i="17"/>
  <c r="P7968" i="17"/>
  <c r="P8019" i="17"/>
  <c r="P8090" i="17"/>
  <c r="P8186" i="17"/>
  <c r="P8260" i="17"/>
  <c r="P8354" i="17"/>
  <c r="P8408" i="17"/>
  <c r="P7730" i="17"/>
  <c r="P7875" i="17"/>
  <c r="P8014" i="17"/>
  <c r="P8162" i="17"/>
  <c r="P8330" i="17"/>
  <c r="P7742" i="17"/>
  <c r="P7886" i="17"/>
  <c r="P8018" i="17"/>
  <c r="P8174" i="17"/>
  <c r="P8342" i="17"/>
  <c r="P7754" i="17"/>
  <c r="P7898" i="17"/>
  <c r="P8030" i="17"/>
  <c r="P8192" i="17"/>
  <c r="P8355" i="17"/>
  <c r="P7755" i="17"/>
  <c r="P7899" i="17"/>
  <c r="P8031" i="17"/>
  <c r="P8198" i="17"/>
  <c r="P8366" i="17"/>
  <c r="P7670" i="17"/>
  <c r="R7670" i="17" s="1"/>
  <c r="AB7670" i="17" s="1"/>
  <c r="P7803" i="17"/>
  <c r="P7960" i="17"/>
  <c r="P8079" i="17"/>
  <c r="P8258" i="17"/>
  <c r="P8406" i="17"/>
  <c r="P7692" i="17"/>
  <c r="P7970" i="17"/>
  <c r="P8210" i="17"/>
  <c r="P7694" i="17"/>
  <c r="P7971" i="17"/>
  <c r="P8246" i="17"/>
  <c r="P7766" i="17"/>
  <c r="P7982" i="17"/>
  <c r="P8270" i="17"/>
  <c r="P7824" i="17"/>
  <c r="R7824" i="17" s="1"/>
  <c r="AB7824" i="17" s="1"/>
  <c r="P8044" i="17"/>
  <c r="P8294" i="17"/>
  <c r="P7767" i="17"/>
  <c r="P7983" i="17"/>
  <c r="P8282" i="17"/>
  <c r="R8282" i="17" s="1"/>
  <c r="AB8282" i="17" s="1"/>
  <c r="P7802" i="17"/>
  <c r="P8042" i="17"/>
  <c r="P8284" i="17"/>
  <c r="P7827" i="17"/>
  <c r="P8102" i="17"/>
  <c r="P8372" i="17"/>
  <c r="P7838" i="17"/>
  <c r="P8108" i="17"/>
  <c r="P8403" i="17"/>
  <c r="P8414" i="17"/>
  <c r="P7674" i="17"/>
  <c r="P8426" i="17"/>
  <c r="P7682" i="17"/>
  <c r="P8427" i="17"/>
  <c r="P7910" i="17"/>
  <c r="P7958" i="17"/>
  <c r="P8199" i="17"/>
  <c r="P8369" i="17"/>
  <c r="P7826" i="17"/>
  <c r="P7908" i="17"/>
  <c r="P8078" i="17"/>
  <c r="P8114" i="17"/>
  <c r="P8115" i="17"/>
  <c r="P8423" i="17"/>
  <c r="P8279" i="17"/>
  <c r="P8135" i="17"/>
  <c r="P7991" i="17"/>
  <c r="P7847" i="17"/>
  <c r="P7703" i="17"/>
  <c r="P8326" i="17"/>
  <c r="P8182" i="17"/>
  <c r="P8038" i="17"/>
  <c r="P8333" i="17"/>
  <c r="P8189" i="17"/>
  <c r="P8045" i="17"/>
  <c r="P7901" i="17"/>
  <c r="P7757" i="17"/>
  <c r="P7942" i="17"/>
  <c r="P7798" i="17"/>
  <c r="P8409" i="17"/>
  <c r="P8265" i="17"/>
  <c r="P8121" i="17"/>
  <c r="P7977" i="17"/>
  <c r="P7833" i="17"/>
  <c r="P8420" i="17"/>
  <c r="P8240" i="17"/>
  <c r="P8036" i="17"/>
  <c r="P7880" i="17"/>
  <c r="P7736" i="17"/>
  <c r="P8346" i="17"/>
  <c r="P8202" i="17"/>
  <c r="P8058" i="17"/>
  <c r="P7914" i="17"/>
  <c r="P8419" i="17"/>
  <c r="P8275" i="17"/>
  <c r="P8131" i="17"/>
  <c r="P7987" i="17"/>
  <c r="P7843" i="17"/>
  <c r="P7699" i="17"/>
  <c r="P8307" i="17"/>
  <c r="P8413" i="17"/>
  <c r="P8269" i="17"/>
  <c r="P8125" i="17"/>
  <c r="P7981" i="17"/>
  <c r="P7837" i="17"/>
  <c r="P7693" i="17"/>
  <c r="P8304" i="17"/>
  <c r="P8160" i="17"/>
  <c r="P8016" i="17"/>
  <c r="P7788" i="17"/>
  <c r="P7677" i="17"/>
  <c r="P8416" i="17"/>
  <c r="P8248" i="17"/>
  <c r="P8104" i="17"/>
  <c r="P7924" i="17"/>
  <c r="P7768" i="17"/>
  <c r="P8007" i="17"/>
  <c r="P7683" i="17"/>
  <c r="P8063" i="17"/>
  <c r="P7883" i="17"/>
  <c r="P8367" i="17"/>
  <c r="P8411" i="17"/>
  <c r="P8267" i="17"/>
  <c r="P8123" i="17"/>
  <c r="P7979" i="17"/>
  <c r="P7835" i="17"/>
  <c r="P7691" i="17"/>
  <c r="P8314" i="17"/>
  <c r="P8170" i="17"/>
  <c r="P8026" i="17"/>
  <c r="P8321" i="17"/>
  <c r="P8177" i="17"/>
  <c r="P8033" i="17"/>
  <c r="P7889" i="17"/>
  <c r="P7745" i="17"/>
  <c r="P7930" i="17"/>
  <c r="P7786" i="17"/>
  <c r="P8397" i="17"/>
  <c r="P8253" i="17"/>
  <c r="P8109" i="17"/>
  <c r="P7965" i="17"/>
  <c r="P7821" i="17"/>
  <c r="P8396" i="17"/>
  <c r="P8216" i="17"/>
  <c r="P8024" i="17"/>
  <c r="P7868" i="17"/>
  <c r="P7724" i="17"/>
  <c r="P8334" i="17"/>
  <c r="P8190" i="17"/>
  <c r="P8046" i="17"/>
  <c r="P7902" i="17"/>
  <c r="P8407" i="17"/>
  <c r="P8263" i="17"/>
  <c r="P8119" i="17"/>
  <c r="P7975" i="17"/>
  <c r="P7831" i="17"/>
  <c r="P7687" i="17"/>
  <c r="P8283" i="17"/>
  <c r="R8283" i="17" s="1"/>
  <c r="AB8283" i="17" s="1"/>
  <c r="P8401" i="17"/>
  <c r="P8257" i="17"/>
  <c r="P8113" i="17"/>
  <c r="P7969" i="17"/>
  <c r="P7825" i="17"/>
  <c r="P7681" i="17"/>
  <c r="P8292" i="17"/>
  <c r="P8148" i="17"/>
  <c r="P8004" i="17"/>
  <c r="P7776" i="17"/>
  <c r="P7782" i="17"/>
  <c r="P8404" i="17"/>
  <c r="P8236" i="17"/>
  <c r="P8092" i="17"/>
  <c r="P7912" i="17"/>
  <c r="P7756" i="17"/>
  <c r="P7959" i="17"/>
  <c r="P8207" i="17"/>
  <c r="P7739" i="17"/>
  <c r="P8399" i="17"/>
  <c r="P8255" i="17"/>
  <c r="P8111" i="17"/>
  <c r="P7967" i="17"/>
  <c r="P7823" i="17"/>
  <c r="R7823" i="17" s="1"/>
  <c r="AB7823" i="17" s="1"/>
  <c r="P7679" i="17"/>
  <c r="P8302" i="17"/>
  <c r="P8158" i="17"/>
  <c r="P8002" i="17"/>
  <c r="P8309" i="17"/>
  <c r="P8165" i="17"/>
  <c r="P8021" i="17"/>
  <c r="P7877" i="17"/>
  <c r="P7733" i="17"/>
  <c r="P7918" i="17"/>
  <c r="P7774" i="17"/>
  <c r="P8385" i="17"/>
  <c r="P8241" i="17"/>
  <c r="P8097" i="17"/>
  <c r="P7953" i="17"/>
  <c r="P7809" i="17"/>
  <c r="P8384" i="17"/>
  <c r="P8204" i="17"/>
  <c r="P8000" i="17"/>
  <c r="P7856" i="17"/>
  <c r="P7712" i="17"/>
  <c r="P8322" i="17"/>
  <c r="P8178" i="17"/>
  <c r="P8034" i="17"/>
  <c r="P7890" i="17"/>
  <c r="P8395" i="17"/>
  <c r="P8251" i="17"/>
  <c r="P8107" i="17"/>
  <c r="P7963" i="17"/>
  <c r="P7819" i="17"/>
  <c r="P7675" i="17"/>
  <c r="P8271" i="17"/>
  <c r="P8389" i="17"/>
  <c r="P8245" i="17"/>
  <c r="P8101" i="17"/>
  <c r="P7957" i="17"/>
  <c r="P7813" i="17"/>
  <c r="P8424" i="17"/>
  <c r="P8280" i="17"/>
  <c r="P8136" i="17"/>
  <c r="P7980" i="17"/>
  <c r="P7764" i="17"/>
  <c r="P7770" i="17"/>
  <c r="P8392" i="17"/>
  <c r="P8224" i="17"/>
  <c r="P8080" i="17"/>
  <c r="P7900" i="17"/>
  <c r="P7744" i="17"/>
  <c r="P7947" i="17"/>
  <c r="P8363" i="17"/>
  <c r="P7931" i="17"/>
  <c r="P7787" i="17"/>
  <c r="P8422" i="17"/>
  <c r="P8266" i="17"/>
  <c r="P8122" i="17"/>
  <c r="P8429" i="17"/>
  <c r="P8273" i="17"/>
  <c r="P8129" i="17"/>
  <c r="R8129" i="17" s="1"/>
  <c r="AB8129" i="17" s="1"/>
  <c r="P7985" i="17"/>
  <c r="P7841" i="17"/>
  <c r="P7697" i="17"/>
  <c r="P7882" i="17"/>
  <c r="P7726" i="17"/>
  <c r="P8349" i="17"/>
  <c r="P8205" i="17"/>
  <c r="P8061" i="17"/>
  <c r="P7917" i="17"/>
  <c r="P7773" i="17"/>
  <c r="P8336" i="17"/>
  <c r="P8156" i="17"/>
  <c r="P7820" i="17"/>
  <c r="P8286" i="17"/>
  <c r="P8142" i="17"/>
  <c r="P7998" i="17"/>
  <c r="P7854" i="17"/>
  <c r="P8359" i="17"/>
  <c r="P8215" i="17"/>
  <c r="P8071" i="17"/>
  <c r="P7927" i="17"/>
  <c r="P7783" i="17"/>
  <c r="P8353" i="17"/>
  <c r="P8065" i="17"/>
  <c r="P7921" i="17"/>
  <c r="P7777" i="17"/>
  <c r="P8388" i="17"/>
  <c r="P8100" i="17"/>
  <c r="P7896" i="17"/>
  <c r="P7728" i="17"/>
  <c r="P8356" i="17"/>
  <c r="P8188" i="17"/>
  <c r="P8020" i="17"/>
  <c r="P7696" i="17"/>
  <c r="P7911" i="17"/>
  <c r="P8351" i="17"/>
  <c r="P8410" i="17"/>
  <c r="P8254" i="17"/>
  <c r="P8110" i="17"/>
  <c r="P8417" i="17"/>
  <c r="P8261" i="17"/>
  <c r="P8117" i="17"/>
  <c r="P7973" i="17"/>
  <c r="P7829" i="17"/>
  <c r="P7685" i="17"/>
  <c r="P7870" i="17"/>
  <c r="P7714" i="17"/>
  <c r="P8337" i="17"/>
  <c r="P8193" i="17"/>
  <c r="P8049" i="17"/>
  <c r="P7905" i="17"/>
  <c r="P7761" i="17"/>
  <c r="P8312" i="17"/>
  <c r="P8132" i="17"/>
  <c r="P7952" i="17"/>
  <c r="P7808" i="17"/>
  <c r="P8430" i="17"/>
  <c r="P8274" i="17"/>
  <c r="P8130" i="17"/>
  <c r="R8130" i="17" s="1"/>
  <c r="AB8130" i="17" s="1"/>
  <c r="P7986" i="17"/>
  <c r="P7842" i="17"/>
  <c r="P8347" i="17"/>
  <c r="P8203" i="17"/>
  <c r="P8059" i="17"/>
  <c r="P7915" i="17"/>
  <c r="P7771" i="17"/>
  <c r="P8187" i="17"/>
  <c r="P8341" i="17"/>
  <c r="P8197" i="17"/>
  <c r="P8053" i="17"/>
  <c r="P7909" i="17"/>
  <c r="P7765" i="17"/>
  <c r="P8376" i="17"/>
  <c r="P8232" i="17"/>
  <c r="P8088" i="17"/>
  <c r="P7884" i="17"/>
  <c r="P7716" i="17"/>
  <c r="P7722" i="17"/>
  <c r="P8176" i="17"/>
  <c r="P8008" i="17"/>
  <c r="P7852" i="17"/>
  <c r="P7684" i="17"/>
  <c r="P7839" i="17"/>
  <c r="P8315" i="17"/>
  <c r="P8218" i="17"/>
  <c r="P8074" i="17"/>
  <c r="P8381" i="17"/>
  <c r="P8225" i="17"/>
  <c r="P8081" i="17"/>
  <c r="P7937" i="17"/>
  <c r="P7793" i="17"/>
  <c r="P7978" i="17"/>
  <c r="P7834" i="17"/>
  <c r="P7678" i="17"/>
  <c r="P8301" i="17"/>
  <c r="P8157" i="17"/>
  <c r="P8013" i="17"/>
  <c r="P7869" i="17"/>
  <c r="P7725" i="17"/>
  <c r="P8276" i="17"/>
  <c r="P8084" i="17"/>
  <c r="P7916" i="17"/>
  <c r="P7772" i="17"/>
  <c r="P8382" i="17"/>
  <c r="P8238" i="17"/>
  <c r="P8094" i="17"/>
  <c r="P7950" i="17"/>
  <c r="P7806" i="17"/>
  <c r="P8311" i="17"/>
  <c r="P8167" i="17"/>
  <c r="P8023" i="17"/>
  <c r="P7879" i="17"/>
  <c r="P7735" i="17"/>
  <c r="P8305" i="17"/>
  <c r="P8017" i="17"/>
  <c r="P7729" i="17"/>
  <c r="P8340" i="17"/>
  <c r="P8196" i="17"/>
  <c r="P8052" i="17"/>
  <c r="P7848" i="17"/>
  <c r="P7713" i="17"/>
  <c r="P7686" i="17"/>
  <c r="P8308" i="17"/>
  <c r="P8140" i="17"/>
  <c r="P7972" i="17"/>
  <c r="P7816" i="17"/>
  <c r="P7743" i="17"/>
  <c r="P8387" i="17"/>
  <c r="P8243" i="17"/>
  <c r="P8099" i="17"/>
  <c r="P7955" i="17"/>
  <c r="P7811" i="17"/>
  <c r="P8290" i="17"/>
  <c r="P8146" i="17"/>
  <c r="P8297" i="17"/>
  <c r="P8153" i="17"/>
  <c r="P8009" i="17"/>
  <c r="P7865" i="17"/>
  <c r="P7721" i="17"/>
  <c r="P7906" i="17"/>
  <c r="P7762" i="17"/>
  <c r="P8373" i="17"/>
  <c r="P8229" i="17"/>
  <c r="P8085" i="17"/>
  <c r="P7941" i="17"/>
  <c r="P7797" i="17"/>
  <c r="P8360" i="17"/>
  <c r="P8180" i="17"/>
  <c r="P7988" i="17"/>
  <c r="P7844" i="17"/>
  <c r="P7700" i="17"/>
  <c r="P8310" i="17"/>
  <c r="P8166" i="17"/>
  <c r="P8022" i="17"/>
  <c r="P7878" i="17"/>
  <c r="P8383" i="17"/>
  <c r="P8239" i="17"/>
  <c r="P8095" i="17"/>
  <c r="P7951" i="17"/>
  <c r="P7807" i="17"/>
  <c r="P8259" i="17"/>
  <c r="P8377" i="17"/>
  <c r="P8233" i="17"/>
  <c r="P8089" i="17"/>
  <c r="P7945" i="17"/>
  <c r="P7801" i="17"/>
  <c r="P8412" i="17"/>
  <c r="P8268" i="17"/>
  <c r="P8124" i="17"/>
  <c r="P7932" i="17"/>
  <c r="P7752" i="17"/>
  <c r="P7758" i="17"/>
  <c r="P8380" i="17"/>
  <c r="P8212" i="17"/>
  <c r="P8068" i="17"/>
  <c r="P7888" i="17"/>
  <c r="P7732" i="17"/>
  <c r="P7935" i="17"/>
  <c r="P8075" i="17"/>
  <c r="P7964" i="17"/>
  <c r="P8235" i="17"/>
  <c r="P8244" i="17"/>
  <c r="P7864" i="17"/>
  <c r="P7775" i="17"/>
  <c r="P8171" i="17"/>
  <c r="P8375" i="17"/>
  <c r="P8231" i="17"/>
  <c r="P8087" i="17"/>
  <c r="P7943" i="17"/>
  <c r="P7799" i="17"/>
  <c r="P8434" i="17"/>
  <c r="P8278" i="17"/>
  <c r="P8134" i="17"/>
  <c r="P8285" i="17"/>
  <c r="P8141" i="17"/>
  <c r="P7997" i="17"/>
  <c r="P7853" i="17"/>
  <c r="P7709" i="17"/>
  <c r="P7894" i="17"/>
  <c r="P7738" i="17"/>
  <c r="P8361" i="17"/>
  <c r="P8217" i="17"/>
  <c r="P8073" i="17"/>
  <c r="P7929" i="17"/>
  <c r="P7785" i="17"/>
  <c r="P8348" i="17"/>
  <c r="P8168" i="17"/>
  <c r="P7976" i="17"/>
  <c r="R7976" i="17" s="1"/>
  <c r="AB7976" i="17" s="1"/>
  <c r="P7832" i="17"/>
  <c r="P7688" i="17"/>
  <c r="P8298" i="17"/>
  <c r="P8154" i="17"/>
  <c r="P8010" i="17"/>
  <c r="P7866" i="17"/>
  <c r="P8371" i="17"/>
  <c r="P8227" i="17"/>
  <c r="P8083" i="17"/>
  <c r="P7939" i="17"/>
  <c r="P7795" i="17"/>
  <c r="P8247" i="17"/>
  <c r="P8365" i="17"/>
  <c r="P8221" i="17"/>
  <c r="P8077" i="17"/>
  <c r="P7933" i="17"/>
  <c r="P7789" i="17"/>
  <c r="P8400" i="17"/>
  <c r="P8256" i="17"/>
  <c r="P8112" i="17"/>
  <c r="P7920" i="17"/>
  <c r="P7740" i="17"/>
  <c r="P7746" i="17"/>
  <c r="P8368" i="17"/>
  <c r="P8200" i="17"/>
  <c r="P8032" i="17"/>
  <c r="P7876" i="17"/>
  <c r="P7720" i="17"/>
  <c r="P7923" i="17"/>
  <c r="P8219" i="17"/>
  <c r="P7676" i="17"/>
  <c r="P8209" i="17"/>
  <c r="P7734" i="17"/>
  <c r="P7919" i="17"/>
  <c r="P8344" i="17"/>
  <c r="P8027" i="17"/>
  <c r="P8139" i="17"/>
  <c r="P8339" i="17"/>
  <c r="P8195" i="17"/>
  <c r="P8051" i="17"/>
  <c r="P7907" i="17"/>
  <c r="P7763" i="17"/>
  <c r="P8398" i="17"/>
  <c r="P8242" i="17"/>
  <c r="P8098" i="17"/>
  <c r="P8405" i="17"/>
  <c r="P8249" i="17"/>
  <c r="P8105" i="17"/>
  <c r="P7961" i="17"/>
  <c r="P7817" i="17"/>
  <c r="P7673" i="17"/>
  <c r="P7858" i="17"/>
  <c r="P7702" i="17"/>
  <c r="P8325" i="17"/>
  <c r="P8181" i="17"/>
  <c r="P8037" i="17"/>
  <c r="P7893" i="17"/>
  <c r="P7749" i="17"/>
  <c r="P8300" i="17"/>
  <c r="P8120" i="17"/>
  <c r="P7940" i="17"/>
  <c r="P7796" i="17"/>
  <c r="P8418" i="17"/>
  <c r="P8262" i="17"/>
  <c r="P8118" i="17"/>
  <c r="P7974" i="17"/>
  <c r="P7830" i="17"/>
  <c r="P8335" i="17"/>
  <c r="P8191" i="17"/>
  <c r="P8047" i="17"/>
  <c r="P7903" i="17"/>
  <c r="P7759" i="17"/>
  <c r="P8415" i="17"/>
  <c r="P8175" i="17"/>
  <c r="P8329" i="17"/>
  <c r="P8185" i="17"/>
  <c r="P8041" i="17"/>
  <c r="P7897" i="17"/>
  <c r="P7753" i="17"/>
  <c r="P8364" i="17"/>
  <c r="P8220" i="17"/>
  <c r="P8076" i="17"/>
  <c r="P7872" i="17"/>
  <c r="P7704" i="17"/>
  <c r="P7710" i="17"/>
  <c r="P8332" i="17"/>
  <c r="P8164" i="17"/>
  <c r="P7996" i="17"/>
  <c r="P7840" i="17"/>
  <c r="P7672" i="17"/>
  <c r="P7815" i="17"/>
  <c r="P8327" i="17"/>
  <c r="P8183" i="17"/>
  <c r="P8039" i="17"/>
  <c r="P7895" i="17"/>
  <c r="P7751" i="17"/>
  <c r="P8386" i="17"/>
  <c r="P8230" i="17"/>
  <c r="P8086" i="17"/>
  <c r="P8393" i="17"/>
  <c r="P8237" i="17"/>
  <c r="P8093" i="17"/>
  <c r="P7949" i="17"/>
  <c r="P7805" i="17"/>
  <c r="P7990" i="17"/>
  <c r="P7846" i="17"/>
  <c r="P7690" i="17"/>
  <c r="P8313" i="17"/>
  <c r="P8169" i="17"/>
  <c r="P8025" i="17"/>
  <c r="P7881" i="17"/>
  <c r="P7737" i="17"/>
  <c r="P8288" i="17"/>
  <c r="P8096" i="17"/>
  <c r="P7928" i="17"/>
  <c r="P7784" i="17"/>
  <c r="P8394" i="17"/>
  <c r="P8250" i="17"/>
  <c r="P8106" i="17"/>
  <c r="P7962" i="17"/>
  <c r="P7818" i="17"/>
  <c r="P8323" i="17"/>
  <c r="P8179" i="17"/>
  <c r="P8035" i="17"/>
  <c r="P7891" i="17"/>
  <c r="P7747" i="17"/>
  <c r="P8391" i="17"/>
  <c r="P8163" i="17"/>
  <c r="P8317" i="17"/>
  <c r="P8173" i="17"/>
  <c r="P8029" i="17"/>
  <c r="P7885" i="17"/>
  <c r="P7741" i="17"/>
  <c r="P8352" i="17"/>
  <c r="P8208" i="17"/>
  <c r="P8064" i="17"/>
  <c r="P7860" i="17"/>
  <c r="P7680" i="17"/>
  <c r="P7698" i="17"/>
  <c r="P8320" i="17"/>
  <c r="P8152" i="17"/>
  <c r="P7984" i="17"/>
  <c r="P7828" i="17"/>
  <c r="P8103" i="17"/>
  <c r="P7779" i="17"/>
  <c r="P8362" i="17"/>
  <c r="P8303" i="17"/>
  <c r="P8206" i="17"/>
  <c r="P7781" i="17"/>
  <c r="P8001" i="17"/>
  <c r="P7760" i="17"/>
  <c r="P8299" i="17"/>
  <c r="P8127" i="17"/>
  <c r="P7717" i="17"/>
  <c r="P8043" i="17"/>
  <c r="P7810" i="17"/>
  <c r="P8289" i="17"/>
  <c r="P8277" i="17"/>
  <c r="P8145" i="17"/>
  <c r="P8291" i="17"/>
  <c r="P8194" i="17"/>
  <c r="P7769" i="17"/>
  <c r="P7989" i="17"/>
  <c r="P7748" i="17"/>
  <c r="P8287" i="17"/>
  <c r="P8425" i="17"/>
  <c r="P7705" i="17"/>
  <c r="P8428" i="17"/>
  <c r="P7731" i="17"/>
  <c r="P8345" i="17"/>
  <c r="P7938" i="17"/>
  <c r="P7926" i="17"/>
  <c r="P7904" i="17"/>
  <c r="P8159" i="17"/>
  <c r="P8062" i="17"/>
  <c r="P7966" i="17"/>
  <c r="P7857" i="17"/>
  <c r="P8370" i="17"/>
  <c r="P8155" i="17"/>
  <c r="P8293" i="17"/>
  <c r="P8328" i="17"/>
  <c r="P8296" i="17"/>
  <c r="P7695" i="17"/>
  <c r="P8003" i="17"/>
  <c r="P7999" i="17"/>
  <c r="P8149" i="17"/>
  <c r="P8172" i="17"/>
  <c r="P8116" i="17"/>
  <c r="P7871" i="17"/>
  <c r="P8213" i="17"/>
  <c r="P8433" i="17"/>
  <c r="P8264" i="17"/>
  <c r="P8082" i="17"/>
  <c r="P7867" i="17"/>
  <c r="P8137" i="17"/>
  <c r="P8040" i="17"/>
  <c r="P7948" i="17"/>
  <c r="P8072" i="17"/>
  <c r="P7993" i="17"/>
  <c r="P7836" i="17"/>
  <c r="P7804" i="17"/>
  <c r="P7715" i="17"/>
  <c r="P7873" i="17"/>
  <c r="P7812" i="17"/>
  <c r="P7780" i="17"/>
  <c r="P8350" i="17"/>
  <c r="P7861" i="17"/>
  <c r="P7701" i="17"/>
  <c r="P8091" i="17"/>
  <c r="P8338" i="17"/>
  <c r="P7913" i="17"/>
  <c r="P8133" i="17"/>
  <c r="P7892" i="17"/>
  <c r="P8431" i="17"/>
  <c r="P8331" i="17"/>
  <c r="P7849" i="17"/>
  <c r="P7689" i="17"/>
  <c r="P8055" i="17"/>
  <c r="P8147" i="17"/>
  <c r="P8050" i="17"/>
  <c r="P7954" i="17"/>
  <c r="P7845" i="17"/>
  <c r="P8358" i="17"/>
  <c r="P8143" i="17"/>
  <c r="P8281" i="17"/>
  <c r="P8316" i="17"/>
  <c r="P8272" i="17"/>
  <c r="P8214" i="17"/>
  <c r="P8069" i="17"/>
  <c r="P8060" i="17"/>
  <c r="P8343" i="17"/>
  <c r="P8015" i="17"/>
  <c r="P8357" i="17"/>
  <c r="P7822" i="17"/>
  <c r="P8226" i="17"/>
  <c r="P8011" i="17"/>
  <c r="P8161" i="17"/>
  <c r="P8184" i="17"/>
  <c r="P8128" i="17"/>
  <c r="P8432" i="17"/>
  <c r="P7727" i="17"/>
  <c r="P8057" i="17"/>
  <c r="P7925" i="17"/>
  <c r="P7859" i="17"/>
  <c r="P8201" i="17"/>
  <c r="P8421" i="17"/>
  <c r="P8252" i="17"/>
  <c r="P8070" i="17"/>
  <c r="P7855" i="17"/>
  <c r="P8005" i="17"/>
  <c r="P8028" i="17"/>
  <c r="P7936" i="17"/>
  <c r="P7723" i="17"/>
  <c r="P7711" i="17"/>
  <c r="P7794" i="17"/>
  <c r="K20" i="48"/>
  <c r="J20" i="48"/>
  <c r="I20" i="48"/>
  <c r="H20" i="48"/>
  <c r="L20" i="48"/>
  <c r="E20" i="48"/>
  <c r="D20" i="48"/>
  <c r="F20" i="48"/>
  <c r="I38" i="26"/>
  <c r="N38" i="26" s="1"/>
  <c r="O41" i="26"/>
  <c r="I50" i="26"/>
  <c r="I42" i="26"/>
  <c r="N42" i="26" s="1"/>
  <c r="I46" i="26"/>
  <c r="P46" i="26" s="1"/>
  <c r="I54" i="26"/>
  <c r="P41" i="26"/>
  <c r="L41" i="26"/>
  <c r="N33" i="26"/>
  <c r="N41" i="26"/>
  <c r="P37" i="26"/>
  <c r="M37" i="26"/>
  <c r="M33" i="26"/>
  <c r="P33" i="26"/>
  <c r="O33" i="26"/>
  <c r="K42" i="26"/>
  <c r="K50" i="26"/>
  <c r="N37" i="26"/>
  <c r="L37" i="26"/>
  <c r="O45" i="26"/>
  <c r="N45" i="26"/>
  <c r="L45" i="26"/>
  <c r="K38" i="26"/>
  <c r="P45" i="26"/>
  <c r="B56" i="26"/>
  <c r="F51" i="26"/>
  <c r="H51" i="26" s="1"/>
  <c r="D51" i="26"/>
  <c r="E51" i="26"/>
  <c r="F55" i="26"/>
  <c r="H55" i="26" s="1"/>
  <c r="B60" i="26"/>
  <c r="E55" i="26"/>
  <c r="D55" i="26"/>
  <c r="B64" i="26"/>
  <c r="F59" i="26"/>
  <c r="H59" i="26" s="1"/>
  <c r="E59" i="26"/>
  <c r="D59" i="26"/>
  <c r="K46" i="26"/>
  <c r="K54" i="26"/>
  <c r="F47" i="26"/>
  <c r="H47" i="26" s="1"/>
  <c r="B52" i="26"/>
  <c r="E47" i="26"/>
  <c r="D47" i="26"/>
  <c r="O49" i="26"/>
  <c r="P49" i="26"/>
  <c r="N49" i="26"/>
  <c r="L49" i="26"/>
  <c r="M49" i="26"/>
  <c r="V23" i="26"/>
  <c r="U24" i="26"/>
  <c r="F43" i="26"/>
  <c r="H43" i="26" s="1"/>
  <c r="B48" i="26"/>
  <c r="D43" i="26"/>
  <c r="E43" i="26"/>
  <c r="P114" i="17"/>
  <c r="P4226" i="17"/>
  <c r="P1415" i="17"/>
  <c r="P4491" i="17"/>
  <c r="P2747" i="17"/>
  <c r="P4855" i="17"/>
  <c r="P1372" i="17"/>
  <c r="P3916" i="17"/>
  <c r="P1077" i="17"/>
  <c r="P215" i="17"/>
  <c r="P1270" i="17"/>
  <c r="P1048" i="17"/>
  <c r="P2661" i="17"/>
  <c r="P301" i="17"/>
  <c r="P3233" i="17"/>
  <c r="R3233" i="17" s="1"/>
  <c r="P1711" i="17"/>
  <c r="P1806" i="17"/>
  <c r="P2241" i="17"/>
  <c r="P681" i="17"/>
  <c r="P4363" i="17"/>
  <c r="P487" i="17"/>
  <c r="P824" i="17"/>
  <c r="P714" i="17"/>
  <c r="P112" i="17"/>
  <c r="P1872" i="17"/>
  <c r="P6849" i="17"/>
  <c r="P1470" i="17"/>
  <c r="P2063" i="17"/>
  <c r="P3081" i="17"/>
  <c r="P771" i="17"/>
  <c r="P7164" i="17"/>
  <c r="P822" i="17"/>
  <c r="P1239" i="17"/>
  <c r="P7658" i="17"/>
  <c r="P6890" i="17"/>
  <c r="P5791" i="17"/>
  <c r="P6073" i="17"/>
  <c r="P6595" i="17"/>
  <c r="P4838" i="17"/>
  <c r="P5444" i="17"/>
  <c r="P4586" i="17"/>
  <c r="P4679" i="17"/>
  <c r="P4708" i="17"/>
  <c r="P5196" i="17"/>
  <c r="P67" i="17"/>
  <c r="P985" i="17"/>
  <c r="P6777" i="17"/>
  <c r="P5573" i="17"/>
  <c r="P6367" i="17"/>
  <c r="P6577" i="17"/>
  <c r="P5443" i="17"/>
  <c r="P5451" i="17"/>
  <c r="P6441" i="17"/>
  <c r="P5317" i="17"/>
  <c r="P5095" i="17"/>
  <c r="P4931" i="17"/>
  <c r="P5525" i="17"/>
  <c r="P2343" i="17"/>
  <c r="P5020" i="17"/>
  <c r="P7150" i="17"/>
  <c r="P6054" i="17"/>
  <c r="P678" i="17"/>
  <c r="P3325" i="17"/>
  <c r="P2903" i="17"/>
  <c r="P3333" i="17"/>
  <c r="P726" i="17"/>
  <c r="P705" i="17"/>
  <c r="P2520" i="17"/>
  <c r="P503" i="17"/>
  <c r="P137" i="17"/>
  <c r="P3469" i="17"/>
  <c r="P2566" i="17"/>
  <c r="P2890" i="17"/>
  <c r="P3106" i="17"/>
  <c r="P2128" i="17"/>
  <c r="P1384" i="17"/>
  <c r="P1269" i="17"/>
  <c r="P3385" i="17"/>
  <c r="P3421" i="17"/>
  <c r="P2826" i="17"/>
  <c r="P943" i="17"/>
  <c r="P846" i="17"/>
  <c r="P242" i="17"/>
  <c r="P4533" i="17"/>
  <c r="P738" i="17"/>
  <c r="P401" i="17"/>
  <c r="P4663" i="17"/>
  <c r="P6741" i="17"/>
  <c r="P1050" i="17"/>
  <c r="P559" i="17"/>
  <c r="P2239" i="17"/>
  <c r="P629" i="17"/>
  <c r="P346" i="17"/>
  <c r="P1959" i="17"/>
  <c r="P1358" i="17"/>
  <c r="P7233" i="17"/>
  <c r="P6744" i="17"/>
  <c r="P7420" i="17"/>
  <c r="P6545" i="17"/>
  <c r="P6231" i="17"/>
  <c r="P4962" i="17"/>
  <c r="P5803" i="17"/>
  <c r="P3870" i="17"/>
  <c r="P5059" i="17"/>
  <c r="P4569" i="17"/>
  <c r="P5053" i="17"/>
  <c r="P699" i="17"/>
  <c r="P2848" i="17"/>
  <c r="P7084" i="17"/>
  <c r="P7316" i="17"/>
  <c r="P6265" i="17"/>
  <c r="P6489" i="17"/>
  <c r="P7225" i="17"/>
  <c r="P5476" i="17"/>
  <c r="P5817" i="17"/>
  <c r="P4392" i="17"/>
  <c r="P4531" i="17"/>
  <c r="P4863" i="17"/>
  <c r="P5956" i="17"/>
  <c r="P105" i="17"/>
  <c r="P537" i="17"/>
  <c r="P6824" i="17"/>
  <c r="P5924" i="17"/>
  <c r="P6501" i="17"/>
  <c r="P7030" i="17"/>
  <c r="P5276" i="17"/>
  <c r="P6012" i="17"/>
  <c r="P6871" i="17"/>
  <c r="P4801" i="17"/>
  <c r="P5539" i="17"/>
  <c r="P5246" i="17"/>
  <c r="P6053" i="17"/>
  <c r="P1227" i="17"/>
  <c r="P731" i="17"/>
  <c r="P5076" i="17"/>
  <c r="P6269" i="17"/>
  <c r="P6867" i="17"/>
  <c r="P5717" i="17"/>
  <c r="P5850" i="17"/>
  <c r="P6796" i="17"/>
  <c r="P5254" i="17"/>
  <c r="P5045" i="17"/>
  <c r="P5656" i="17"/>
  <c r="P6523" i="17"/>
  <c r="P3461" i="17"/>
  <c r="P2549" i="17"/>
  <c r="P723" i="17"/>
  <c r="P3842" i="17"/>
  <c r="P1087" i="17"/>
  <c r="P432" i="17"/>
  <c r="P1383" i="17"/>
  <c r="P4192" i="17"/>
  <c r="P4016" i="17"/>
  <c r="P885" i="17"/>
  <c r="P2594" i="17"/>
  <c r="P1151" i="17"/>
  <c r="P675" i="17"/>
  <c r="P2311" i="17"/>
  <c r="P1656" i="17"/>
  <c r="P865" i="17"/>
  <c r="P4405" i="17"/>
  <c r="P2306" i="17"/>
  <c r="P316" i="17"/>
  <c r="P4644" i="17"/>
  <c r="P887" i="17"/>
  <c r="P4769" i="17"/>
  <c r="P42" i="17"/>
  <c r="P2406" i="17"/>
  <c r="P2376" i="17"/>
  <c r="P3296" i="17"/>
  <c r="P1304" i="17"/>
  <c r="P648" i="17"/>
  <c r="P7578" i="17"/>
  <c r="P880" i="17"/>
  <c r="P94" i="17"/>
  <c r="P216" i="17"/>
  <c r="P769" i="17"/>
  <c r="P999" i="17"/>
  <c r="P4253" i="17"/>
  <c r="P939" i="17"/>
  <c r="R939" i="17" s="1"/>
  <c r="AB939" i="17" s="1"/>
  <c r="P6979" i="17"/>
  <c r="P6363" i="17"/>
  <c r="P6856" i="17"/>
  <c r="P5434" i="17"/>
  <c r="P5813" i="17"/>
  <c r="P6917" i="17"/>
  <c r="P4904" i="17"/>
  <c r="P3438" i="17"/>
  <c r="P4011" i="17"/>
  <c r="P4278" i="17"/>
  <c r="P5202" i="17"/>
  <c r="P1053" i="17"/>
  <c r="P1297" i="17"/>
  <c r="P7571" i="17"/>
  <c r="P6978" i="17"/>
  <c r="P6241" i="17"/>
  <c r="P5931" i="17"/>
  <c r="P6649" i="17"/>
  <c r="P4802" i="17"/>
  <c r="P6055" i="17"/>
  <c r="P4816" i="17"/>
  <c r="P5518" i="17"/>
  <c r="P4672" i="17"/>
  <c r="P5052" i="17"/>
  <c r="P2407" i="17"/>
  <c r="P1218" i="17"/>
  <c r="P7665" i="17"/>
  <c r="P5522" i="17"/>
  <c r="P6226" i="17"/>
  <c r="P6811" i="17"/>
  <c r="P5669" i="17"/>
  <c r="P5544" i="17"/>
  <c r="P6324" i="17"/>
  <c r="P5093" i="17"/>
  <c r="P61" i="17"/>
  <c r="P1441" i="17"/>
  <c r="P1734" i="17"/>
  <c r="P162" i="17"/>
  <c r="P282" i="17"/>
  <c r="P2161" i="17"/>
  <c r="P3276" i="17"/>
  <c r="P168" i="17"/>
  <c r="P3607" i="17"/>
  <c r="P358" i="17"/>
  <c r="P911" i="17"/>
  <c r="P3084" i="17"/>
  <c r="P2489" i="17"/>
  <c r="P807" i="17"/>
  <c r="P2316" i="17"/>
  <c r="R2316" i="17" s="1"/>
  <c r="AB2316" i="17" s="1"/>
  <c r="P433" i="17"/>
  <c r="P578" i="17"/>
  <c r="P7281" i="17"/>
  <c r="P2506" i="17"/>
  <c r="P1258" i="17"/>
  <c r="P71" i="17"/>
  <c r="P2876" i="17"/>
  <c r="P1197" i="17"/>
  <c r="P1622" i="17"/>
  <c r="P4840" i="17"/>
  <c r="P146" i="17"/>
  <c r="P7232" i="17"/>
  <c r="P1407" i="17"/>
  <c r="P39" i="17"/>
  <c r="P533" i="17"/>
  <c r="P902" i="17"/>
  <c r="P4521" i="17"/>
  <c r="P228" i="17"/>
  <c r="P1160" i="17"/>
  <c r="P6801" i="17"/>
  <c r="P6438" i="17"/>
  <c r="P6332" i="17"/>
  <c r="P5463" i="17"/>
  <c r="P5300" i="17"/>
  <c r="P6530" i="17"/>
  <c r="P5028" i="17"/>
  <c r="P4607" i="17"/>
  <c r="P3579" i="17"/>
  <c r="P4819" i="17"/>
  <c r="P120" i="17"/>
  <c r="P2317" i="17"/>
  <c r="P2563" i="17"/>
  <c r="P7258" i="17"/>
  <c r="P6567" i="17"/>
  <c r="P7326" i="17"/>
  <c r="P6153" i="17"/>
  <c r="P6044" i="17"/>
  <c r="P7595" i="17"/>
  <c r="P5827" i="17"/>
  <c r="P3834" i="17"/>
  <c r="P4637" i="17"/>
  <c r="P4822" i="17"/>
  <c r="P4909" i="17"/>
  <c r="P4294" i="17"/>
  <c r="P3658" i="17"/>
  <c r="P7129" i="17"/>
  <c r="P7221" i="17"/>
  <c r="P6373" i="17"/>
  <c r="P6281" i="17"/>
  <c r="P7156" i="17"/>
  <c r="P5613" i="17"/>
  <c r="P5724" i="17"/>
  <c r="P4356" i="17"/>
  <c r="P4495" i="17"/>
  <c r="P4821" i="17"/>
  <c r="P5135" i="17"/>
  <c r="P332" i="17"/>
  <c r="P336" i="17"/>
  <c r="P6672" i="17"/>
  <c r="P5858" i="17"/>
  <c r="P6292" i="17"/>
  <c r="P7035" i="17"/>
  <c r="P5231" i="17"/>
  <c r="P5894" i="17"/>
  <c r="P6788" i="17"/>
  <c r="P4750" i="17"/>
  <c r="P5112" i="17"/>
  <c r="P5668" i="17"/>
  <c r="P6213" i="17"/>
  <c r="P1045" i="17"/>
  <c r="P1149" i="17"/>
  <c r="P2470" i="17"/>
  <c r="P3220" i="17"/>
  <c r="P1855" i="17"/>
  <c r="P703" i="17"/>
  <c r="P3338" i="17"/>
  <c r="P234" i="17"/>
  <c r="P536" i="17"/>
  <c r="P3342" i="17"/>
  <c r="P2953" i="17"/>
  <c r="P343" i="17"/>
  <c r="P4599" i="17"/>
  <c r="P189" i="17"/>
  <c r="P4626" i="17"/>
  <c r="P306" i="17"/>
  <c r="P1449" i="17"/>
  <c r="P7004" i="17"/>
  <c r="P2746" i="17"/>
  <c r="P1279" i="17"/>
  <c r="P2388" i="17"/>
  <c r="P518" i="17"/>
  <c r="P3329" i="17"/>
  <c r="P1522" i="17"/>
  <c r="P772" i="17"/>
  <c r="P2368" i="17"/>
  <c r="P2486" i="17"/>
  <c r="P3339" i="17"/>
  <c r="P1494" i="17"/>
  <c r="P1431" i="17"/>
  <c r="P1960" i="17"/>
  <c r="P2973" i="17"/>
  <c r="P979" i="17"/>
  <c r="P392" i="17"/>
  <c r="P7387" i="17"/>
  <c r="P6562" i="17"/>
  <c r="P6701" i="17"/>
  <c r="P7425" i="17"/>
  <c r="P5353" i="17"/>
  <c r="P5820" i="17"/>
  <c r="P7079" i="17"/>
  <c r="P3719" i="17"/>
  <c r="P4091" i="17"/>
  <c r="P3720" i="17"/>
  <c r="P185" i="17"/>
  <c r="P4451" i="17"/>
  <c r="P735" i="17"/>
  <c r="P6929" i="17"/>
  <c r="P6519" i="17"/>
  <c r="P6827" i="17"/>
  <c r="P5279" i="17"/>
  <c r="P5649" i="17"/>
  <c r="P6874" i="17"/>
  <c r="P4868" i="17"/>
  <c r="P3402" i="17"/>
  <c r="P3975" i="17"/>
  <c r="P4242" i="17"/>
  <c r="P5259" i="17"/>
  <c r="P694" i="17"/>
  <c r="P3055" i="17"/>
  <c r="P7558" i="17"/>
  <c r="P6885" i="17"/>
  <c r="P5621" i="17"/>
  <c r="P5856" i="17"/>
  <c r="P6678" i="17"/>
  <c r="P5277" i="17"/>
  <c r="P5642" i="17"/>
  <c r="P4427" i="17"/>
  <c r="P4828" i="17"/>
  <c r="P4636" i="17"/>
  <c r="P5004" i="17"/>
  <c r="P630" i="17"/>
  <c r="P2488" i="17"/>
  <c r="P7574" i="17"/>
  <c r="P5456" i="17"/>
  <c r="P6102" i="17"/>
  <c r="P6552" i="17"/>
  <c r="P5677" i="17"/>
  <c r="P5542" i="17"/>
  <c r="P6435" i="17"/>
  <c r="P4882" i="17"/>
  <c r="P5129" i="17"/>
  <c r="P4823" i="17"/>
  <c r="P1858" i="17"/>
  <c r="P1977" i="17"/>
  <c r="P585" i="17"/>
  <c r="P1795" i="17"/>
  <c r="P5260" i="17"/>
  <c r="P2829" i="17"/>
  <c r="P1278" i="17"/>
  <c r="P379" i="17"/>
  <c r="P3610" i="17"/>
  <c r="P386" i="17"/>
  <c r="P867" i="17"/>
  <c r="P729" i="17"/>
  <c r="P7314" i="17"/>
  <c r="P1472" i="17"/>
  <c r="P403" i="17"/>
  <c r="P469" i="17"/>
  <c r="P2372" i="17"/>
  <c r="P6707" i="17"/>
  <c r="P2497" i="17"/>
  <c r="P2544" i="17"/>
  <c r="P2283" i="17"/>
  <c r="P1122" i="17"/>
  <c r="P323" i="17"/>
  <c r="P220" i="17"/>
  <c r="P207" i="17"/>
  <c r="P667" i="17"/>
  <c r="P611" i="17"/>
  <c r="P523" i="17"/>
  <c r="P1248" i="17"/>
  <c r="P2369" i="17"/>
  <c r="P2758" i="17"/>
  <c r="P619" i="17"/>
  <c r="P4664" i="17"/>
  <c r="P698" i="17"/>
  <c r="P7041" i="17"/>
  <c r="P5857" i="17"/>
  <c r="P5882" i="17"/>
  <c r="P6727" i="17"/>
  <c r="P5262" i="17"/>
  <c r="P6124" i="17"/>
  <c r="P6361" i="17"/>
  <c r="P7567" i="17"/>
  <c r="P3860" i="17"/>
  <c r="P5422" i="17"/>
  <c r="P213" i="17"/>
  <c r="P103" i="17"/>
  <c r="P50" i="17"/>
  <c r="P6798" i="17"/>
  <c r="P6250" i="17"/>
  <c r="P6697" i="17"/>
  <c r="P5403" i="17"/>
  <c r="P5228" i="17"/>
  <c r="P6327" i="17"/>
  <c r="P4992" i="17"/>
  <c r="P4400" i="17"/>
  <c r="P3543" i="17"/>
  <c r="P4393" i="17"/>
  <c r="P1374" i="17"/>
  <c r="P3346" i="17"/>
  <c r="P1750" i="17"/>
  <c r="P7205" i="17"/>
  <c r="P6597" i="17"/>
  <c r="P7188" i="17"/>
  <c r="P6052" i="17"/>
  <c r="P6256" i="17"/>
  <c r="P7500" i="17"/>
  <c r="P5526" i="17"/>
  <c r="P3798" i="17"/>
  <c r="P5947" i="17"/>
  <c r="P810" i="17"/>
  <c r="P721" i="17"/>
  <c r="P229" i="17"/>
  <c r="P509" i="17"/>
  <c r="P1554" i="17"/>
  <c r="P95" i="17"/>
  <c r="P1422" i="17"/>
  <c r="P5296" i="17"/>
  <c r="P1299" i="17"/>
  <c r="P3185" i="17"/>
  <c r="P3495" i="17"/>
  <c r="P90" i="17"/>
  <c r="P7077" i="17"/>
  <c r="P1237" i="17"/>
  <c r="P2562" i="17"/>
  <c r="P1047" i="17"/>
  <c r="P1138" i="17"/>
  <c r="P249" i="17"/>
  <c r="P3958" i="17"/>
  <c r="P218" i="17"/>
  <c r="P2011" i="17"/>
  <c r="P310" i="17"/>
  <c r="P2773" i="17"/>
  <c r="P5497" i="17"/>
  <c r="P545" i="17"/>
  <c r="P7504" i="17"/>
  <c r="P516" i="17"/>
  <c r="P2370" i="17"/>
  <c r="P2638" i="17"/>
  <c r="P6306" i="17"/>
  <c r="P6789" i="17"/>
  <c r="P3047" i="17"/>
  <c r="P404" i="17"/>
  <c r="P6362" i="17"/>
  <c r="P5630" i="17"/>
  <c r="P6261" i="17"/>
  <c r="P6829" i="17"/>
  <c r="P5482" i="17"/>
  <c r="P5728" i="17"/>
  <c r="P6443" i="17"/>
  <c r="P5319" i="17"/>
  <c r="P5278" i="17"/>
  <c r="P4991" i="17"/>
  <c r="P6169" i="17"/>
  <c r="P1597" i="17"/>
  <c r="P2840" i="17"/>
  <c r="P7310" i="17"/>
  <c r="P6111" i="17"/>
  <c r="P6658" i="17"/>
  <c r="P7534" i="17"/>
  <c r="P6302" i="17"/>
  <c r="P6937" i="17"/>
  <c r="P4959" i="17"/>
  <c r="P5061" i="17"/>
  <c r="P5424" i="17"/>
  <c r="P5991" i="17"/>
  <c r="P6981" i="17"/>
  <c r="P519" i="17"/>
  <c r="P145" i="17"/>
  <c r="P2592" i="17"/>
  <c r="P6502" i="17"/>
  <c r="P7412" i="17"/>
  <c r="P5663" i="17"/>
  <c r="P6485" i="17"/>
  <c r="P7497" i="17"/>
  <c r="P5404" i="17"/>
  <c r="P5414" i="17"/>
  <c r="P6528" i="17"/>
  <c r="P4117" i="17"/>
  <c r="P3929" i="17"/>
  <c r="P1466" i="17"/>
  <c r="P1301" i="17"/>
  <c r="P1092" i="17"/>
  <c r="R1092" i="17" s="1"/>
  <c r="AB1092" i="17" s="1"/>
  <c r="P7238" i="17"/>
  <c r="P5918" i="17"/>
  <c r="P6388" i="17"/>
  <c r="P7201" i="17"/>
  <c r="P5021" i="17"/>
  <c r="P5990" i="17"/>
  <c r="P6865" i="17"/>
  <c r="P3611" i="17"/>
  <c r="P5248" i="17"/>
  <c r="P3612" i="17"/>
  <c r="P3833" i="17"/>
  <c r="P1090" i="17"/>
  <c r="P1625" i="17"/>
  <c r="P1707" i="17"/>
  <c r="P987" i="17"/>
  <c r="P3248" i="17"/>
  <c r="P6758" i="17"/>
  <c r="P1267" i="17"/>
  <c r="P6546" i="17"/>
  <c r="P1163" i="17"/>
  <c r="P156" i="17"/>
  <c r="P941" i="17"/>
  <c r="P122" i="17"/>
  <c r="P48" i="17"/>
  <c r="P1473" i="17"/>
  <c r="P7363" i="17"/>
  <c r="P5437" i="17"/>
  <c r="P5748" i="17"/>
  <c r="P6813" i="17"/>
  <c r="P7033" i="17"/>
  <c r="P45" i="17"/>
  <c r="P5624" i="17"/>
  <c r="P5994" i="17"/>
  <c r="P6935" i="17"/>
  <c r="P3392" i="17"/>
  <c r="P1029" i="17"/>
  <c r="P6598" i="17"/>
  <c r="P6078" i="17"/>
  <c r="P5057" i="17"/>
  <c r="P6845" i="17"/>
  <c r="P3939" i="17"/>
  <c r="P3497" i="17"/>
  <c r="P874" i="17"/>
  <c r="P2304" i="17"/>
  <c r="P6904" i="17"/>
  <c r="P5890" i="17"/>
  <c r="P6478" i="17"/>
  <c r="P5521" i="17"/>
  <c r="P4211" i="17"/>
  <c r="P3752" i="17"/>
  <c r="P5036" i="17"/>
  <c r="P1131" i="17"/>
  <c r="P130" i="17"/>
  <c r="P6894" i="17"/>
  <c r="P6962" i="17"/>
  <c r="P5665" i="17"/>
  <c r="P6072" i="17"/>
  <c r="P6704" i="17"/>
  <c r="P4910" i="17"/>
  <c r="P6009" i="17"/>
  <c r="P4469" i="17"/>
  <c r="P4598" i="17"/>
  <c r="P4783" i="17"/>
  <c r="P5439" i="17"/>
  <c r="P2019" i="17"/>
  <c r="P610" i="17"/>
  <c r="P6972" i="17"/>
  <c r="P6019" i="17"/>
  <c r="P6539" i="17"/>
  <c r="P7346" i="17"/>
  <c r="P5580" i="17"/>
  <c r="P5838" i="17"/>
  <c r="P6938" i="17"/>
  <c r="P5141" i="17"/>
  <c r="P4826" i="17"/>
  <c r="P5655" i="17"/>
  <c r="P6418" i="17"/>
  <c r="P2242" i="17"/>
  <c r="P6800" i="17"/>
  <c r="P6578" i="17"/>
  <c r="P5809" i="17"/>
  <c r="P5130" i="17"/>
  <c r="P3723" i="17"/>
  <c r="P4643" i="17"/>
  <c r="P4648" i="17"/>
  <c r="P5884" i="17"/>
  <c r="P5133" i="17"/>
  <c r="P3462" i="17"/>
  <c r="P5689" i="17"/>
  <c r="P3564" i="17"/>
  <c r="P6709" i="17"/>
  <c r="P2431" i="17"/>
  <c r="P3268" i="17"/>
  <c r="P2768" i="17"/>
  <c r="P3063" i="17"/>
  <c r="P988" i="17"/>
  <c r="P1469" i="17"/>
  <c r="P2421" i="17"/>
  <c r="P870" i="17"/>
  <c r="P2178" i="17"/>
  <c r="P1140" i="17"/>
  <c r="P6715" i="17"/>
  <c r="P183" i="17"/>
  <c r="P7489" i="17"/>
  <c r="P235" i="17"/>
  <c r="P326" i="17"/>
  <c r="R326" i="17" s="1"/>
  <c r="P2989" i="17"/>
  <c r="P1071" i="17"/>
  <c r="P116" i="17"/>
  <c r="P2657" i="17"/>
  <c r="P6573" i="17"/>
  <c r="P7550" i="17"/>
  <c r="P5571" i="17"/>
  <c r="P6094" i="17"/>
  <c r="P6288" i="17"/>
  <c r="P479" i="17"/>
  <c r="R479" i="17" s="1"/>
  <c r="AB479" i="17" s="1"/>
  <c r="P7447" i="17"/>
  <c r="P5370" i="17"/>
  <c r="P6639" i="17"/>
  <c r="P6726" i="17"/>
  <c r="P5753" i="17"/>
  <c r="P7289" i="17"/>
  <c r="P5686" i="17"/>
  <c r="P5152" i="17"/>
  <c r="P6089" i="17"/>
  <c r="P3507" i="17"/>
  <c r="P7123" i="17"/>
  <c r="P2546" i="17"/>
  <c r="P1616" i="17"/>
  <c r="P6496" i="17"/>
  <c r="P5318" i="17"/>
  <c r="P6156" i="17"/>
  <c r="P5592" i="17"/>
  <c r="P3762" i="17"/>
  <c r="P7622" i="17"/>
  <c r="P4944" i="17"/>
  <c r="P2166" i="17"/>
  <c r="P2852" i="17"/>
  <c r="P7272" i="17"/>
  <c r="P6613" i="17"/>
  <c r="P7467" i="17"/>
  <c r="P5667" i="17"/>
  <c r="P6251" i="17"/>
  <c r="P5034" i="17"/>
  <c r="P6211" i="17"/>
  <c r="P3942" i="17"/>
  <c r="P4209" i="17"/>
  <c r="P5535" i="17"/>
  <c r="P4780" i="17"/>
  <c r="P4229" i="17"/>
  <c r="P227" i="17"/>
  <c r="P6551" i="17"/>
  <c r="P6031" i="17"/>
  <c r="P6005" i="17"/>
  <c r="P6763" i="17"/>
  <c r="P5699" i="17"/>
  <c r="P5366" i="17"/>
  <c r="P6344" i="17"/>
  <c r="P4462" i="17"/>
  <c r="P4785" i="17"/>
  <c r="P5039" i="17"/>
  <c r="P6001" i="17"/>
  <c r="P3100" i="17"/>
  <c r="P7061" i="17"/>
  <c r="P5712" i="17"/>
  <c r="P4841" i="17"/>
  <c r="P6535" i="17"/>
  <c r="P4004" i="17"/>
  <c r="P4589" i="17"/>
  <c r="P6785" i="17"/>
  <c r="P4814" i="17"/>
  <c r="P4191" i="17"/>
  <c r="P3959" i="17"/>
  <c r="P5169" i="17"/>
  <c r="P3524" i="17"/>
  <c r="P5295" i="17"/>
  <c r="P2944" i="17"/>
  <c r="P1967" i="17"/>
  <c r="P2390" i="17"/>
  <c r="P402" i="17"/>
  <c r="P76" i="17"/>
  <c r="P618" i="17"/>
  <c r="P2860" i="17"/>
  <c r="P4272" i="17"/>
  <c r="P527" i="17"/>
  <c r="P1059" i="17"/>
  <c r="P7333" i="17"/>
  <c r="P1181" i="17"/>
  <c r="P7021" i="17"/>
  <c r="P2298" i="17"/>
  <c r="P3347" i="17"/>
  <c r="P342" i="17"/>
  <c r="P2518" i="17"/>
  <c r="P3026" i="17"/>
  <c r="P5989" i="17"/>
  <c r="P6644" i="17"/>
  <c r="P7102" i="17"/>
  <c r="P5911" i="17"/>
  <c r="P5377" i="17"/>
  <c r="P6590" i="17"/>
  <c r="P1016" i="17"/>
  <c r="P6887" i="17"/>
  <c r="P5126" i="17"/>
  <c r="P5558" i="17"/>
  <c r="P5347" i="17"/>
  <c r="P879" i="17"/>
  <c r="P6910" i="17"/>
  <c r="P7664" i="17"/>
  <c r="P6957" i="17"/>
  <c r="P5184" i="17"/>
  <c r="P4348" i="17"/>
  <c r="P5387" i="17"/>
  <c r="P270" i="17"/>
  <c r="P7250" i="17"/>
  <c r="P6706" i="17"/>
  <c r="P7603" i="17"/>
  <c r="P6810" i="17"/>
  <c r="P7529" i="17"/>
  <c r="P4349" i="17"/>
  <c r="P5691" i="17"/>
  <c r="P4741" i="17"/>
  <c r="P1186" i="17"/>
  <c r="P3491" i="17"/>
  <c r="P7181" i="17"/>
  <c r="P6556" i="17"/>
  <c r="P7008" i="17"/>
  <c r="P5629" i="17"/>
  <c r="P6037" i="17"/>
  <c r="P6971" i="17"/>
  <c r="P4976" i="17"/>
  <c r="P3510" i="17"/>
  <c r="P4208" i="17"/>
  <c r="P4350" i="17"/>
  <c r="P4489" i="17"/>
  <c r="P2270" i="17"/>
  <c r="P2287" i="17"/>
  <c r="P7271" i="17"/>
  <c r="P7402" i="17"/>
  <c r="P5727" i="17"/>
  <c r="P6372" i="17"/>
  <c r="P7350" i="17"/>
  <c r="P6238" i="17"/>
  <c r="P6161" i="17"/>
  <c r="P4568" i="17"/>
  <c r="P4603" i="17"/>
  <c r="P4947" i="17"/>
  <c r="P5392" i="17"/>
  <c r="P954" i="17"/>
  <c r="P6411" i="17"/>
  <c r="P5144" i="17"/>
  <c r="P7076" i="17"/>
  <c r="P5389" i="17"/>
  <c r="P7047" i="17"/>
  <c r="P3969" i="17"/>
  <c r="P5923" i="17"/>
  <c r="P4723" i="17"/>
  <c r="P3849" i="17"/>
  <c r="P3793" i="17"/>
  <c r="P4666" i="17"/>
  <c r="P4086" i="17"/>
  <c r="P669" i="17"/>
  <c r="P3628" i="17"/>
  <c r="P1137" i="17"/>
  <c r="P2622" i="17"/>
  <c r="R2622" i="17" s="1"/>
  <c r="P982" i="17"/>
  <c r="P354" i="17"/>
  <c r="P1851" i="17"/>
  <c r="P664" i="17"/>
  <c r="P5775" i="17"/>
  <c r="P5233" i="17"/>
  <c r="P1255" i="17"/>
  <c r="P570" i="17"/>
  <c r="P2319" i="17"/>
  <c r="P501" i="17"/>
  <c r="P6310" i="17"/>
  <c r="P6465" i="17"/>
  <c r="P4871" i="17"/>
  <c r="P4778" i="17"/>
  <c r="P104" i="17"/>
  <c r="P2286" i="17"/>
  <c r="P6351" i="17"/>
  <c r="P5412" i="17"/>
  <c r="P5409" i="17"/>
  <c r="P3684" i="17"/>
  <c r="P716" i="17"/>
  <c r="P6304" i="17"/>
  <c r="P7643" i="17"/>
  <c r="P6248" i="17"/>
  <c r="P5013" i="17"/>
  <c r="P3788" i="17"/>
  <c r="P4777" i="17"/>
  <c r="P520" i="17"/>
  <c r="P7170" i="17"/>
  <c r="P6048" i="17"/>
  <c r="P6585" i="17"/>
  <c r="P5586" i="17"/>
  <c r="P6247" i="17"/>
  <c r="P4043" i="17"/>
  <c r="P4782" i="17"/>
  <c r="P4757" i="17"/>
  <c r="P3757" i="17"/>
  <c r="P303" i="17"/>
  <c r="P6951" i="17"/>
  <c r="P6008" i="17"/>
  <c r="P6629" i="17"/>
  <c r="P6043" i="17"/>
  <c r="P5557" i="17"/>
  <c r="P6347" i="17"/>
  <c r="P5123" i="17"/>
  <c r="P4379" i="17"/>
  <c r="P3651" i="17"/>
  <c r="P4391" i="17"/>
  <c r="P4743" i="17"/>
  <c r="P141" i="17"/>
  <c r="P1350" i="17"/>
  <c r="P6843" i="17"/>
  <c r="P7162" i="17"/>
  <c r="P5698" i="17"/>
  <c r="P6271" i="17"/>
  <c r="P6925" i="17"/>
  <c r="P4874" i="17"/>
  <c r="P5561" i="17"/>
  <c r="P4903" i="17"/>
  <c r="P5176" i="17"/>
  <c r="P4744" i="17"/>
  <c r="P5094" i="17"/>
  <c r="P3161" i="17"/>
  <c r="P5802" i="17"/>
  <c r="P7374" i="17"/>
  <c r="P6057" i="17"/>
  <c r="P5301" i="17"/>
  <c r="P6274" i="17"/>
  <c r="P3537" i="17"/>
  <c r="P5137" i="17"/>
  <c r="P4604" i="17"/>
  <c r="P4145" i="17"/>
  <c r="P4102" i="17"/>
  <c r="P4431" i="17"/>
  <c r="P3219" i="17"/>
  <c r="P3725" i="17"/>
  <c r="P4558" i="17"/>
  <c r="P2179" i="17"/>
  <c r="P2036" i="17"/>
  <c r="P296" i="17"/>
  <c r="P2790" i="17"/>
  <c r="P753" i="17"/>
  <c r="P2057" i="17"/>
  <c r="P1066" i="17"/>
  <c r="P839" i="17"/>
  <c r="P1578" i="17"/>
  <c r="P1950" i="17"/>
  <c r="P4786" i="17"/>
  <c r="P706" i="17"/>
  <c r="P5488" i="17"/>
  <c r="P1603" i="17"/>
  <c r="P788" i="17"/>
  <c r="P2064" i="17"/>
  <c r="P2119" i="17"/>
  <c r="P2986" i="17"/>
  <c r="P6016" i="17"/>
  <c r="P6366" i="17"/>
  <c r="P4995" i="17"/>
  <c r="P4567" i="17"/>
  <c r="P1013" i="17"/>
  <c r="P3836" i="17"/>
  <c r="P6255" i="17"/>
  <c r="P7506" i="17"/>
  <c r="P4945" i="17"/>
  <c r="P4423" i="17"/>
  <c r="P3492" i="17"/>
  <c r="P6328" i="17"/>
  <c r="P5234" i="17"/>
  <c r="P6797" i="17"/>
  <c r="P4647" i="17"/>
  <c r="P7089" i="17"/>
  <c r="P5469" i="17"/>
  <c r="P663" i="17"/>
  <c r="P7515" i="17"/>
  <c r="P5516" i="17"/>
  <c r="P5772" i="17"/>
  <c r="P5341" i="17"/>
  <c r="P5316" i="17"/>
  <c r="P7105" i="17"/>
  <c r="P4600" i="17"/>
  <c r="P1246" i="17"/>
  <c r="P2575" i="17"/>
  <c r="P1560" i="17"/>
  <c r="P7391" i="17"/>
  <c r="P5730" i="17"/>
  <c r="P6077" i="17"/>
  <c r="P7366" i="17"/>
  <c r="P5620" i="17"/>
  <c r="P6176" i="17"/>
  <c r="P7224" i="17"/>
  <c r="P3791" i="17"/>
  <c r="P4238" i="17"/>
  <c r="P3792" i="17"/>
  <c r="P556" i="17"/>
  <c r="P1695" i="17"/>
  <c r="P740" i="17"/>
  <c r="P7249" i="17"/>
  <c r="P6754" i="17"/>
  <c r="P7379" i="17"/>
  <c r="P5878" i="17"/>
  <c r="P6702" i="17"/>
  <c r="P4998" i="17"/>
  <c r="P5473" i="17"/>
  <c r="P3906" i="17"/>
  <c r="P4173" i="17"/>
  <c r="P4864" i="17"/>
  <c r="P5530" i="17"/>
  <c r="P1581" i="17"/>
  <c r="P7469" i="17"/>
  <c r="P6317" i="17"/>
  <c r="P6187" i="17"/>
  <c r="P4710" i="17"/>
  <c r="P5209" i="17"/>
  <c r="P4619" i="17"/>
  <c r="P4660" i="17"/>
  <c r="P4530" i="17"/>
  <c r="P3698" i="17"/>
  <c r="P6861" i="17"/>
  <c r="P4244" i="17"/>
  <c r="P2787" i="17"/>
  <c r="P3679" i="17"/>
  <c r="P3990" i="17"/>
  <c r="P5978" i="17"/>
  <c r="P1604" i="17"/>
  <c r="P910" i="17"/>
  <c r="P6980" i="17"/>
  <c r="P1264" i="17"/>
  <c r="P2552" i="17"/>
  <c r="P1392" i="17"/>
  <c r="P2517" i="17"/>
  <c r="P1874" i="17"/>
  <c r="P1698" i="17"/>
  <c r="P3616" i="17"/>
  <c r="P3190" i="17"/>
  <c r="P1294" i="17"/>
  <c r="P3029" i="17"/>
  <c r="P1822" i="17"/>
  <c r="P759" i="17"/>
  <c r="P4463" i="17"/>
  <c r="P2348" i="17"/>
  <c r="P7359" i="17"/>
  <c r="P6183" i="17"/>
  <c r="P6884" i="17"/>
  <c r="P3428" i="17"/>
  <c r="P825" i="17"/>
  <c r="P6989" i="17"/>
  <c r="P5804" i="17"/>
  <c r="P6995" i="17"/>
  <c r="P3683" i="17"/>
  <c r="P3965" i="17"/>
  <c r="P2344" i="17"/>
  <c r="P6105" i="17"/>
  <c r="P5684" i="17"/>
  <c r="P6509" i="17"/>
  <c r="P4184" i="17"/>
  <c r="P5880" i="17"/>
  <c r="P1864" i="17"/>
  <c r="P208" i="17"/>
  <c r="P7195" i="17"/>
  <c r="P7218" i="17"/>
  <c r="P5609" i="17"/>
  <c r="P7343" i="17"/>
  <c r="P5644" i="17"/>
  <c r="P6483" i="17"/>
  <c r="P5136" i="17"/>
  <c r="P2290" i="17"/>
  <c r="P3712" i="17"/>
  <c r="P2232" i="17"/>
  <c r="P7026" i="17"/>
  <c r="P5944" i="17"/>
  <c r="P6575" i="17"/>
  <c r="P6791" i="17"/>
  <c r="P5290" i="17"/>
  <c r="P5570" i="17"/>
  <c r="P6579" i="17"/>
  <c r="P4126" i="17"/>
  <c r="P3932" i="17"/>
  <c r="P4595" i="17"/>
  <c r="P2698" i="17"/>
  <c r="P3067" i="17"/>
  <c r="P3714" i="17"/>
  <c r="P6941" i="17"/>
  <c r="P6512" i="17"/>
  <c r="P6858" i="17"/>
  <c r="P6471" i="17"/>
  <c r="P5897" i="17"/>
  <c r="P6920" i="17"/>
  <c r="P4940" i="17"/>
  <c r="P3474" i="17"/>
  <c r="P4047" i="17"/>
  <c r="P4314" i="17"/>
  <c r="P4453" i="17"/>
  <c r="P811" i="17"/>
  <c r="P6695" i="17"/>
  <c r="P5876" i="17"/>
  <c r="P5160" i="17"/>
  <c r="P4014" i="17"/>
  <c r="P5221" i="17"/>
  <c r="P3818" i="17"/>
  <c r="P4413" i="17"/>
  <c r="P3480" i="17"/>
  <c r="P3374" i="17"/>
  <c r="P5740" i="17"/>
  <c r="P3441" i="17"/>
  <c r="P3311" i="17"/>
  <c r="P1957" i="17"/>
  <c r="P411" i="17"/>
  <c r="P525" i="17"/>
  <c r="P205" i="17"/>
  <c r="P293" i="17"/>
  <c r="P1017" i="17"/>
  <c r="P1436" i="17"/>
  <c r="P188" i="17"/>
  <c r="P3261" i="17"/>
  <c r="P2769" i="17"/>
  <c r="P1809" i="17"/>
  <c r="P481" i="17"/>
  <c r="P1260" i="17"/>
  <c r="P4399" i="17"/>
  <c r="P7306" i="17"/>
  <c r="P6178" i="17"/>
  <c r="P6889" i="17"/>
  <c r="P5100" i="17"/>
  <c r="P4001" i="17"/>
  <c r="P256" i="17"/>
  <c r="P5981" i="17"/>
  <c r="P6757" i="17"/>
  <c r="P4835" i="17"/>
  <c r="P4659" i="17"/>
  <c r="P2491" i="17"/>
  <c r="P5120" i="17"/>
  <c r="P6728" i="17"/>
  <c r="P5800" i="17"/>
  <c r="P4832" i="17"/>
  <c r="P5098" i="17"/>
  <c r="P3648" i="17"/>
  <c r="P1980" i="17"/>
  <c r="P129" i="17"/>
  <c r="P6204" i="17"/>
  <c r="P6654" i="17"/>
  <c r="P5929" i="17"/>
  <c r="P7070" i="17"/>
  <c r="P4953" i="17"/>
  <c r="P3903" i="17"/>
  <c r="P6943" i="17"/>
  <c r="P30" i="17"/>
  <c r="P972" i="17"/>
  <c r="P6484" i="17"/>
  <c r="P5953" i="17"/>
  <c r="P6056" i="17"/>
  <c r="P6713" i="17"/>
  <c r="P5821" i="17"/>
  <c r="P5483" i="17"/>
  <c r="P6820" i="17"/>
  <c r="P4498" i="17"/>
  <c r="P4824" i="17"/>
  <c r="P5148" i="17"/>
  <c r="P5676" i="17"/>
  <c r="P3387" i="17"/>
  <c r="R3387" i="17" s="1"/>
  <c r="AB3387" i="17" s="1"/>
  <c r="P224" i="17"/>
  <c r="P3258" i="17"/>
  <c r="P6369" i="17"/>
  <c r="P6956" i="17"/>
  <c r="P5681" i="17"/>
  <c r="R5681" i="17" s="1"/>
  <c r="AB5681" i="17" s="1"/>
  <c r="P6069" i="17"/>
  <c r="P7054" i="17"/>
  <c r="P4907" i="17"/>
  <c r="P5503" i="17"/>
  <c r="P5709" i="17"/>
  <c r="P6986" i="17"/>
  <c r="P3605" i="17"/>
  <c r="P1268" i="17"/>
  <c r="P7275" i="17"/>
  <c r="P5895" i="17"/>
  <c r="P7588" i="17"/>
  <c r="P6173" i="17"/>
  <c r="P4711" i="17"/>
  <c r="P5359" i="17"/>
  <c r="P4895" i="17"/>
  <c r="P3769" i="17"/>
  <c r="P5650" i="17"/>
  <c r="P4482" i="17"/>
  <c r="P3459" i="17"/>
  <c r="P4967" i="17"/>
  <c r="P3203" i="17"/>
  <c r="P2858" i="17"/>
  <c r="P3308" i="17"/>
  <c r="P2994" i="17"/>
  <c r="P4196" i="17"/>
  <c r="P2202" i="17"/>
  <c r="P5736" i="17"/>
  <c r="P7422" i="17"/>
  <c r="P6157" i="17"/>
  <c r="P5104" i="17"/>
  <c r="P5528" i="17"/>
  <c r="R5528" i="17" s="1"/>
  <c r="AB5528" i="17" s="1"/>
  <c r="P3501" i="17"/>
  <c r="P5247" i="17"/>
  <c r="P4410" i="17"/>
  <c r="P4097" i="17"/>
  <c r="P3715" i="17"/>
  <c r="P4371" i="17"/>
  <c r="P3183" i="17"/>
  <c r="P3623" i="17"/>
  <c r="P5253" i="17"/>
  <c r="P3320" i="17"/>
  <c r="P2000" i="17"/>
  <c r="P2066" i="17"/>
  <c r="P2096" i="17"/>
  <c r="P7439" i="17"/>
  <c r="P6747" i="17"/>
  <c r="P5974" i="17"/>
  <c r="P6960" i="17"/>
  <c r="P4364" i="17"/>
  <c r="P6308" i="17"/>
  <c r="P4204" i="17"/>
  <c r="P2203" i="17"/>
  <c r="P295" i="17"/>
  <c r="P1419" i="17"/>
  <c r="P1196" i="17"/>
  <c r="P711" i="17"/>
  <c r="P7230" i="17"/>
  <c r="P6494" i="17"/>
  <c r="P6731" i="17"/>
  <c r="P6633" i="17"/>
  <c r="P6906" i="17"/>
  <c r="R6906" i="17" s="1"/>
  <c r="AB6906" i="17" s="1"/>
  <c r="P243" i="17"/>
  <c r="P5708" i="17"/>
  <c r="P4883" i="17"/>
  <c r="P348" i="17"/>
  <c r="P6384" i="17"/>
  <c r="P4920" i="17"/>
  <c r="P3893" i="17"/>
  <c r="P3208" i="17"/>
  <c r="P6650" i="17"/>
  <c r="P7517" i="17"/>
  <c r="R7517" i="17" s="1"/>
  <c r="AB7517" i="17" s="1"/>
  <c r="P6021" i="17"/>
  <c r="P5408" i="17"/>
  <c r="P493" i="17"/>
  <c r="P6896" i="17"/>
  <c r="P7606" i="17"/>
  <c r="P5940" i="17"/>
  <c r="P6532" i="17"/>
  <c r="P1528" i="17"/>
  <c r="P7118" i="17"/>
  <c r="P5159" i="17"/>
  <c r="P6718" i="17"/>
  <c r="P6348" i="17"/>
  <c r="P3938" i="17"/>
  <c r="P2856" i="17"/>
  <c r="P3034" i="17"/>
  <c r="P4763" i="17"/>
  <c r="R4763" i="17" s="1"/>
  <c r="AB4763" i="17" s="1"/>
  <c r="P6749" i="17"/>
  <c r="P6205" i="17"/>
  <c r="P6983" i="17"/>
  <c r="P4461" i="17"/>
  <c r="P5310" i="17"/>
  <c r="P4099" i="17"/>
  <c r="P4706" i="17"/>
  <c r="P3751" i="17"/>
  <c r="P4651" i="17"/>
  <c r="P3411" i="17"/>
  <c r="P4458" i="17"/>
  <c r="R4458" i="17" s="1"/>
  <c r="AB4458" i="17" s="1"/>
  <c r="P5869" i="17"/>
  <c r="P2607" i="17"/>
  <c r="P2626" i="17"/>
  <c r="P4447" i="17"/>
  <c r="P3892" i="17"/>
  <c r="P6939" i="17"/>
  <c r="P6973" i="17"/>
  <c r="P5533" i="17"/>
  <c r="P5885" i="17"/>
  <c r="P6307" i="17"/>
  <c r="P5251" i="17"/>
  <c r="P5293" i="17"/>
  <c r="P4527" i="17"/>
  <c r="P4111" i="17"/>
  <c r="P1586" i="17"/>
  <c r="P1284" i="17"/>
  <c r="P2647" i="17"/>
  <c r="P1167" i="17"/>
  <c r="P2060" i="17"/>
  <c r="P6877" i="17"/>
  <c r="P6115" i="17"/>
  <c r="P6090" i="17"/>
  <c r="P6364" i="17"/>
  <c r="P7411" i="17"/>
  <c r="P744" i="17"/>
  <c r="P5168" i="17"/>
  <c r="P4590" i="17"/>
  <c r="P2014" i="17"/>
  <c r="P5189" i="17"/>
  <c r="P6164" i="17"/>
  <c r="P5639" i="17"/>
  <c r="P3015" i="17"/>
  <c r="P6538" i="17"/>
  <c r="P4893" i="17"/>
  <c r="P5566" i="17"/>
  <c r="P5007" i="17"/>
  <c r="P775" i="17"/>
  <c r="P6780" i="17"/>
  <c r="P5502" i="17"/>
  <c r="P5477" i="17"/>
  <c r="P6252" i="17"/>
  <c r="P1135" i="17"/>
  <c r="P6356" i="17"/>
  <c r="P4094" i="17"/>
  <c r="P5892" i="17"/>
  <c r="P4914" i="17"/>
  <c r="P3667" i="17"/>
  <c r="P2734" i="17"/>
  <c r="P4873" i="17"/>
  <c r="P4125" i="17"/>
  <c r="P6974" i="17"/>
  <c r="P5550" i="17"/>
  <c r="P5509" i="17"/>
  <c r="P3978" i="17"/>
  <c r="P4665" i="17"/>
  <c r="P6748" i="17"/>
  <c r="P3872" i="17"/>
  <c r="P6215" i="17"/>
  <c r="P4404" i="17"/>
  <c r="P6637" i="17"/>
  <c r="P3456" i="17"/>
  <c r="P4718" i="17"/>
  <c r="P5204" i="17"/>
  <c r="P5977" i="17"/>
  <c r="P2389" i="17"/>
  <c r="P99" i="17"/>
  <c r="P7128" i="17"/>
  <c r="P6146" i="17"/>
  <c r="P4929" i="17"/>
  <c r="P5625" i="17"/>
  <c r="P5346" i="17"/>
  <c r="P3998" i="17"/>
  <c r="R3998" i="17" s="1"/>
  <c r="AB3998" i="17" s="1"/>
  <c r="P5047" i="17"/>
  <c r="P3593" i="17"/>
  <c r="P6002" i="17"/>
  <c r="P1074" i="17"/>
  <c r="P806" i="17"/>
  <c r="P1067" i="17"/>
  <c r="P1963" i="17"/>
  <c r="P3859" i="17"/>
  <c r="P7481" i="17"/>
  <c r="P5866" i="17"/>
  <c r="P5839" i="17"/>
  <c r="P6525" i="17"/>
  <c r="P6320" i="17"/>
  <c r="P1251" i="17"/>
  <c r="P6179" i="17"/>
  <c r="P4206" i="17"/>
  <c r="P2975" i="17"/>
  <c r="P5632" i="17"/>
  <c r="P6216" i="17"/>
  <c r="P1803" i="17"/>
  <c r="P7449" i="17"/>
  <c r="P5778" i="17"/>
  <c r="P7017" i="17"/>
  <c r="P5145" i="17"/>
  <c r="P4157" i="17"/>
  <c r="P3078" i="17"/>
  <c r="P6503" i="17"/>
  <c r="P7286" i="17"/>
  <c r="P5628" i="17"/>
  <c r="P3615" i="17"/>
  <c r="P3481" i="17"/>
  <c r="P7592" i="17"/>
  <c r="P3431" i="17"/>
  <c r="P5264" i="17"/>
  <c r="P6864" i="17"/>
  <c r="P3805" i="17"/>
  <c r="P2896" i="17"/>
  <c r="P4252" i="17"/>
  <c r="P1541" i="17"/>
  <c r="P6608" i="17"/>
  <c r="P6479" i="17"/>
  <c r="P5070" i="17"/>
  <c r="R5070" i="17" s="1"/>
  <c r="P4703" i="17"/>
  <c r="P3396" i="17"/>
  <c r="P5763" i="17"/>
  <c r="P4978" i="17"/>
  <c r="P5330" i="17"/>
  <c r="P4062" i="17"/>
  <c r="P5441" i="17"/>
  <c r="P3449" i="17"/>
  <c r="P3669" i="17"/>
  <c r="P3882" i="17"/>
  <c r="P4687" i="17"/>
  <c r="P1439" i="17"/>
  <c r="P1058" i="17"/>
  <c r="P494" i="17"/>
  <c r="P805" i="17"/>
  <c r="P7090" i="17"/>
  <c r="P1065" i="17"/>
  <c r="P6331" i="17"/>
  <c r="P4905" i="17"/>
  <c r="P5428" i="17"/>
  <c r="P5879" i="17"/>
  <c r="P6854" i="17"/>
  <c r="P5386" i="17"/>
  <c r="P4177" i="17"/>
  <c r="P6922" i="17"/>
  <c r="P6775" i="17"/>
  <c r="P4320" i="17"/>
  <c r="P877" i="17"/>
  <c r="P6878" i="17"/>
  <c r="P5402" i="17"/>
  <c r="P6415" i="17"/>
  <c r="P4831" i="17"/>
  <c r="P3641" i="17"/>
  <c r="P4752" i="17"/>
  <c r="P6416" i="17"/>
  <c r="P6710" i="17"/>
  <c r="P5031" i="17"/>
  <c r="P4127" i="17"/>
  <c r="P1288" i="17"/>
  <c r="P5395" i="17"/>
  <c r="P6093" i="17"/>
  <c r="P4833" i="17"/>
  <c r="P5806" i="17"/>
  <c r="P7223" i="17"/>
  <c r="P2252" i="17"/>
  <c r="P4061" i="17"/>
  <c r="P1681" i="17"/>
  <c r="P7459" i="17"/>
  <c r="P5786" i="17"/>
  <c r="P6614" i="17"/>
  <c r="P3395" i="17"/>
  <c r="P3677" i="17"/>
  <c r="P5174" i="17"/>
  <c r="P3553" i="17"/>
  <c r="P4839" i="17"/>
  <c r="P3414" i="17"/>
  <c r="P5283" i="17"/>
  <c r="P3871" i="17"/>
  <c r="P4430" i="17"/>
  <c r="P3797" i="17"/>
  <c r="P4280" i="17"/>
  <c r="P5577" i="17"/>
  <c r="P2329" i="17"/>
  <c r="P6628" i="17"/>
  <c r="P5305" i="17"/>
  <c r="P5582" i="17"/>
  <c r="P4668" i="17"/>
  <c r="P4386" i="17"/>
  <c r="P7032" i="17"/>
  <c r="P3548" i="17"/>
  <c r="P6888" i="17"/>
  <c r="P5427" i="17"/>
  <c r="P4500" i="17"/>
  <c r="P4334" i="17"/>
  <c r="P369" i="17"/>
  <c r="P3298" i="17"/>
  <c r="P2793" i="17"/>
  <c r="P3383" i="17"/>
  <c r="P2998" i="17"/>
  <c r="P334" i="17"/>
  <c r="P7456" i="17"/>
  <c r="P3569" i="17"/>
  <c r="P5672" i="17"/>
  <c r="P5569" i="17"/>
  <c r="P5969" i="17"/>
  <c r="P4799" i="17"/>
  <c r="P4207" i="17"/>
  <c r="P6759" i="17"/>
  <c r="P6266" i="17"/>
  <c r="P5475" i="17"/>
  <c r="P1272" i="17"/>
  <c r="P7252" i="17"/>
  <c r="P5362" i="17"/>
  <c r="P5946" i="17"/>
  <c r="P7119" i="17"/>
  <c r="P7526" i="17"/>
  <c r="P2984" i="17"/>
  <c r="P6246" i="17"/>
  <c r="P6612" i="17"/>
  <c r="P5064" i="17"/>
  <c r="P3896" i="17"/>
  <c r="P3142" i="17"/>
  <c r="P6846" i="17"/>
  <c r="P4994" i="17"/>
  <c r="P4080" i="17"/>
  <c r="P4808" i="17"/>
  <c r="P4583" i="17"/>
  <c r="P1898" i="17"/>
  <c r="P4119" i="17"/>
  <c r="P1849" i="17"/>
  <c r="P6659" i="17"/>
  <c r="P5596" i="17"/>
  <c r="P6015" i="17"/>
  <c r="P6085" i="17"/>
  <c r="P6617" i="17"/>
  <c r="P4847" i="17"/>
  <c r="P6782" i="17"/>
  <c r="P5109" i="17"/>
  <c r="P3911" i="17"/>
  <c r="P4615" i="17"/>
  <c r="P2751" i="17"/>
  <c r="P3252" i="17"/>
  <c r="P4183" i="17"/>
  <c r="P3983" i="17"/>
  <c r="P4622" i="17"/>
  <c r="P1690" i="17"/>
  <c r="P6014" i="17"/>
  <c r="P6794" i="17"/>
  <c r="P4946" i="17"/>
  <c r="P3546" i="17"/>
  <c r="P3828" i="17"/>
  <c r="P5600" i="17"/>
  <c r="P3925" i="17"/>
  <c r="P5848" i="17"/>
  <c r="P4680" i="17"/>
  <c r="P3735" i="17"/>
  <c r="P6294" i="17"/>
  <c r="R6294" i="17" s="1"/>
  <c r="AB6294" i="17" s="1"/>
  <c r="P1577" i="17"/>
  <c r="P1315" i="17"/>
  <c r="P1805" i="17"/>
  <c r="P7253" i="17"/>
  <c r="P6422" i="17"/>
  <c r="P5448" i="17"/>
  <c r="P6343" i="17"/>
  <c r="P3857" i="17"/>
  <c r="P6095" i="17"/>
  <c r="P4503" i="17"/>
  <c r="P3913" i="17"/>
  <c r="P5680" i="17"/>
  <c r="P447" i="17"/>
  <c r="P7601" i="17"/>
  <c r="P7535" i="17"/>
  <c r="P4848" i="17"/>
  <c r="P3972" i="17"/>
  <c r="P4540" i="17"/>
  <c r="P3809" i="17"/>
  <c r="P4205" i="17"/>
  <c r="P3489" i="17"/>
  <c r="P809" i="17"/>
  <c r="P1404" i="17"/>
  <c r="P1348" i="17"/>
  <c r="P3070" i="17"/>
  <c r="P1119" i="17"/>
  <c r="P1081" i="17"/>
  <c r="P1886" i="17"/>
  <c r="P7582" i="17"/>
  <c r="P1231" i="17"/>
  <c r="P7083" i="17"/>
  <c r="P3824" i="17"/>
  <c r="P5567" i="17"/>
  <c r="P7565" i="17"/>
  <c r="P3646" i="17"/>
  <c r="P6847" i="17"/>
  <c r="P7220" i="17"/>
  <c r="P4459" i="17"/>
  <c r="P1094" i="17"/>
  <c r="P6795" i="17"/>
  <c r="P5117" i="17"/>
  <c r="P5887" i="17"/>
  <c r="P5883" i="17"/>
  <c r="P6474" i="17"/>
  <c r="P852" i="17"/>
  <c r="P5863" i="17"/>
  <c r="P5658" i="17"/>
  <c r="P7176" i="17"/>
  <c r="P3464" i="17"/>
  <c r="P159" i="17"/>
  <c r="P6203" i="17"/>
  <c r="P4281" i="17"/>
  <c r="P3423" i="17"/>
  <c r="P4702" i="17"/>
  <c r="P2615" i="17"/>
  <c r="P5881" i="17"/>
  <c r="P4104" i="17"/>
  <c r="P2276" i="17"/>
  <c r="P6074" i="17"/>
  <c r="P6835" i="17"/>
  <c r="P4979" i="17"/>
  <c r="P4934" i="17"/>
  <c r="P5348" i="17"/>
  <c r="P4794" i="17"/>
  <c r="P5737" i="17"/>
  <c r="P5091" i="17"/>
  <c r="P3577" i="17"/>
  <c r="P4029" i="17"/>
  <c r="P3082" i="17"/>
  <c r="P2820" i="17"/>
  <c r="P3321" i="17"/>
  <c r="P3808" i="17"/>
  <c r="P7373" i="17"/>
  <c r="P464" i="17"/>
  <c r="P3052" i="17"/>
  <c r="P2821" i="17"/>
  <c r="P441" i="17"/>
  <c r="P2786" i="17"/>
  <c r="P7368" i="17"/>
  <c r="P5452" i="17"/>
  <c r="P802" i="17"/>
  <c r="P5733" i="17"/>
  <c r="P687" i="17"/>
  <c r="P7059" i="17"/>
  <c r="R7059" i="17" s="1"/>
  <c r="P6168" i="17"/>
  <c r="P566" i="17"/>
  <c r="P5966" i="17"/>
  <c r="P7492" i="17"/>
  <c r="P4170" i="17"/>
  <c r="P1883" i="17"/>
  <c r="P7342" i="17"/>
  <c r="P6144" i="17"/>
  <c r="P7045" i="17"/>
  <c r="P3500" i="17"/>
  <c r="P2722" i="17"/>
  <c r="P7297" i="17"/>
  <c r="P6543" i="17"/>
  <c r="P4857" i="17"/>
  <c r="P4075" i="17"/>
  <c r="P4313" i="17"/>
  <c r="P7474" i="17"/>
  <c r="P6167" i="17"/>
  <c r="P6537" i="17"/>
  <c r="P3977" i="17"/>
  <c r="P4472" i="17"/>
  <c r="P2422" i="17"/>
  <c r="P2925" i="17"/>
  <c r="P6262" i="17"/>
  <c r="P1266" i="17"/>
  <c r="P5844" i="17"/>
  <c r="P6283" i="17"/>
  <c r="P5324" i="17"/>
  <c r="P3968" i="17"/>
  <c r="P3933" i="17"/>
  <c r="P4594" i="17"/>
  <c r="P3420" i="17"/>
  <c r="P6730" i="17"/>
  <c r="P4645" i="17"/>
  <c r="P3589" i="17"/>
  <c r="P1793" i="17"/>
  <c r="P2669" i="17"/>
  <c r="P2285" i="17"/>
  <c r="P4927" i="17"/>
  <c r="P429" i="17"/>
  <c r="P816" i="17"/>
  <c r="P6688" i="17"/>
  <c r="P5383" i="17"/>
  <c r="P5992" i="17"/>
  <c r="P4424" i="17"/>
  <c r="P4275" i="17"/>
  <c r="P6138" i="17"/>
  <c r="P4716" i="17"/>
  <c r="P3477" i="17"/>
  <c r="P4033" i="17"/>
  <c r="P4445" i="17"/>
  <c r="P3814" i="17"/>
  <c r="P5080" i="17"/>
  <c r="P2227" i="17"/>
  <c r="P7189" i="17"/>
  <c r="P6121" i="17"/>
  <c r="P4985" i="17"/>
  <c r="P6752" i="17"/>
  <c r="R6752" i="17" s="1"/>
  <c r="AB6752" i="17" s="1"/>
  <c r="P4602" i="17"/>
  <c r="P4239" i="17"/>
  <c r="P7625" i="17"/>
  <c r="P5446" i="17"/>
  <c r="P4407" i="17"/>
  <c r="P5185" i="17"/>
  <c r="P765" i="17"/>
  <c r="P7241" i="17"/>
  <c r="P7365" i="17"/>
  <c r="P6504" i="17"/>
  <c r="P4172" i="17"/>
  <c r="P4225" i="17"/>
  <c r="P4017" i="17"/>
  <c r="P4754" i="17"/>
  <c r="P3996" i="17"/>
  <c r="P2448" i="17"/>
  <c r="P1974" i="17"/>
  <c r="P2111" i="17"/>
  <c r="P4135" i="17"/>
  <c r="P33" i="17"/>
  <c r="P5046" i="17"/>
  <c r="P6245" i="17"/>
  <c r="P6541" i="17"/>
  <c r="P5067" i="17"/>
  <c r="P883" i="17"/>
  <c r="P5517" i="17"/>
  <c r="P4037" i="17"/>
  <c r="P4550" i="17"/>
  <c r="P4699" i="17"/>
  <c r="P2321" i="17"/>
  <c r="P7112" i="17"/>
  <c r="P6335" i="17"/>
  <c r="P4612" i="17"/>
  <c r="P4250" i="17"/>
  <c r="P4790" i="17"/>
  <c r="P2936" i="17"/>
  <c r="P4634" i="17"/>
  <c r="P5980" i="17"/>
  <c r="P6273" i="17"/>
  <c r="P4948" i="17"/>
  <c r="P5079" i="17"/>
  <c r="P4057" i="17"/>
  <c r="P3394" i="17"/>
  <c r="P3554" i="17"/>
  <c r="P2430" i="17"/>
  <c r="P1051" i="17"/>
  <c r="P6745" i="17"/>
  <c r="P6529" i="17"/>
  <c r="P6765" i="17"/>
  <c r="P5445" i="17"/>
  <c r="P4902" i="17"/>
  <c r="P5979" i="17"/>
  <c r="P5044" i="17"/>
  <c r="P7512" i="17"/>
  <c r="P1064" i="17"/>
  <c r="P6821" i="17"/>
  <c r="P6291" i="17"/>
  <c r="P3399" i="17"/>
  <c r="P5581" i="17"/>
  <c r="P3700" i="17"/>
  <c r="P5889" i="17"/>
  <c r="P3626" i="17"/>
  <c r="P3011" i="17"/>
  <c r="P5390" i="17"/>
  <c r="P5142" i="17"/>
  <c r="P4353" i="17"/>
  <c r="P3890" i="17"/>
  <c r="P287" i="17"/>
  <c r="P265" i="17"/>
  <c r="P3400" i="17"/>
  <c r="P7276" i="17"/>
  <c r="P6967" i="17"/>
  <c r="P1215" i="17"/>
  <c r="P4796" i="17"/>
  <c r="P6180" i="17"/>
  <c r="P6033" i="17"/>
  <c r="P290" i="17"/>
  <c r="P5110" i="17"/>
  <c r="P7093" i="17"/>
  <c r="P3432" i="17"/>
  <c r="P4352" i="17"/>
  <c r="P3403" i="17"/>
  <c r="P6664" i="17"/>
  <c r="P5460" i="17"/>
  <c r="P6631" i="17"/>
  <c r="P5618" i="17"/>
  <c r="P2579" i="17"/>
  <c r="P3107" i="17"/>
  <c r="P3027" i="17"/>
  <c r="P7038" i="17"/>
  <c r="P6350" i="17"/>
  <c r="P4494" i="17"/>
  <c r="P4969" i="17"/>
  <c r="P4811" i="17"/>
  <c r="P6568" i="17"/>
  <c r="P3949" i="17"/>
  <c r="P6491" i="17"/>
  <c r="P795" i="17"/>
  <c r="P6133" i="17"/>
  <c r="P5706" i="17"/>
  <c r="P5891" i="17"/>
  <c r="P5077" i="17"/>
  <c r="P4541" i="17"/>
  <c r="P5197" i="17"/>
  <c r="P3696" i="17"/>
  <c r="P6030" i="17"/>
  <c r="P1489" i="17"/>
  <c r="P6109" i="17"/>
  <c r="P5367" i="17"/>
  <c r="P7340" i="17"/>
  <c r="P4971" i="17"/>
  <c r="P6114" i="17"/>
  <c r="P5082" i="17"/>
  <c r="P4403" i="17"/>
  <c r="P240" i="17"/>
  <c r="P6297" i="17"/>
  <c r="P6038" i="17"/>
  <c r="P241" i="17"/>
  <c r="P2281" i="17"/>
  <c r="P6900" i="17"/>
  <c r="P6897" i="17"/>
  <c r="P6564" i="17"/>
  <c r="P4159" i="17"/>
  <c r="P4560" i="17"/>
  <c r="P6651" i="17"/>
  <c r="P5747" i="17"/>
  <c r="P2915" i="17"/>
  <c r="P6557" i="17"/>
  <c r="P2269" i="17"/>
  <c r="P3713" i="17"/>
  <c r="P6919" i="17"/>
  <c r="P2627" i="17"/>
  <c r="P7528" i="17"/>
  <c r="P4675" i="17"/>
  <c r="P5426" i="17"/>
  <c r="P5431" i="17"/>
  <c r="P2147" i="17"/>
  <c r="P3056" i="17"/>
  <c r="P2898" i="17"/>
  <c r="P6694" i="17"/>
  <c r="P7071" i="17"/>
  <c r="P3536" i="17"/>
  <c r="P7532" i="17"/>
  <c r="P4717" i="17"/>
  <c r="P5391" i="17"/>
  <c r="P4696" i="17"/>
  <c r="P5289" i="17"/>
  <c r="P307" i="17"/>
  <c r="P5405" i="17"/>
  <c r="P5716" i="17"/>
  <c r="P7483" i="17"/>
  <c r="P4425" i="17"/>
  <c r="P4388" i="17"/>
  <c r="P5332" i="17"/>
  <c r="P4199" i="17"/>
  <c r="P5515" i="17"/>
  <c r="P1417" i="17"/>
  <c r="P6254" i="17"/>
  <c r="P6143" i="17"/>
  <c r="P5371" i="17"/>
  <c r="P3230" i="17"/>
  <c r="P2574" i="17"/>
  <c r="P7136" i="17"/>
  <c r="P7099" i="17"/>
  <c r="P6492" i="17"/>
  <c r="P3498" i="17"/>
  <c r="P4900" i="17"/>
  <c r="P7431" i="17"/>
  <c r="P5249" i="17"/>
  <c r="P1956" i="17"/>
  <c r="P6497" i="17"/>
  <c r="P3316" i="17"/>
  <c r="P5242" i="17"/>
  <c r="P2183" i="17"/>
  <c r="P2605" i="17"/>
  <c r="P6457" i="17"/>
  <c r="P4245" i="17"/>
  <c r="P4365" i="17"/>
  <c r="P6700" i="17"/>
  <c r="P2947" i="17"/>
  <c r="P1931" i="17"/>
  <c r="P1041" i="17"/>
  <c r="P5796" i="17"/>
  <c r="P6051" i="17"/>
  <c r="P4921" i="17"/>
  <c r="P5466" i="17"/>
  <c r="P4596" i="17"/>
  <c r="P5397" i="17"/>
  <c r="P4321" i="17"/>
  <c r="P4689" i="17"/>
  <c r="P36" i="17"/>
  <c r="P6832" i="17"/>
  <c r="P7293" i="17"/>
  <c r="P6242" i="17"/>
  <c r="P3867" i="17"/>
  <c r="P3681" i="17"/>
  <c r="P4526" i="17"/>
  <c r="P3545" i="17"/>
  <c r="P4804" i="17"/>
  <c r="P563" i="17"/>
  <c r="P5447" i="17"/>
  <c r="P5306" i="17"/>
  <c r="P4528" i="17"/>
  <c r="P5016" i="17"/>
  <c r="P4966" i="17"/>
  <c r="P4382" i="17"/>
  <c r="P5467" i="17"/>
  <c r="P6616" i="17"/>
  <c r="P6969" i="17"/>
  <c r="P7134" i="17"/>
  <c r="P5761" i="17"/>
  <c r="P5905" i="17"/>
  <c r="P2341" i="17"/>
  <c r="P298" i="17"/>
  <c r="P6723" i="17"/>
  <c r="P6447" i="17"/>
  <c r="R6447" i="17" s="1"/>
  <c r="AB6447" i="17" s="1"/>
  <c r="P6574" i="17"/>
  <c r="P6448" i="17"/>
  <c r="P3471" i="17"/>
  <c r="P7097" i="17"/>
  <c r="P4886" i="17"/>
  <c r="P6837" i="17"/>
  <c r="P6321" i="17"/>
  <c r="P7092" i="17"/>
  <c r="P3386" i="17"/>
  <c r="R3386" i="17" s="1"/>
  <c r="AB3386" i="17" s="1"/>
  <c r="P3323" i="17"/>
  <c r="P4800" i="17"/>
  <c r="P6455" i="17"/>
  <c r="P3687" i="17"/>
  <c r="P4023" i="17"/>
  <c r="P5603" i="17"/>
  <c r="P2884" i="17"/>
  <c r="P3706" i="17"/>
  <c r="P633" i="17"/>
  <c r="P6122" i="17"/>
  <c r="P5132" i="17"/>
  <c r="P7322" i="17"/>
  <c r="P5131" i="17"/>
  <c r="P4485" i="17"/>
  <c r="P4649" i="17"/>
  <c r="P3995" i="17"/>
  <c r="P3448" i="17"/>
  <c r="P2371" i="17"/>
  <c r="P6263" i="17"/>
  <c r="P5606" i="17"/>
  <c r="P5508" i="17"/>
  <c r="P7398" i="17"/>
  <c r="P4418" i="17"/>
  <c r="P4454" i="17"/>
  <c r="P6776" i="17"/>
  <c r="P4730" i="17"/>
  <c r="P121" i="17"/>
  <c r="P6534" i="17"/>
  <c r="P6760" i="17"/>
  <c r="P3821" i="17"/>
  <c r="P4751" i="17"/>
  <c r="P4084" i="17"/>
  <c r="P5985" i="17"/>
  <c r="P2471" i="17"/>
  <c r="P7523" i="17"/>
  <c r="P6284" i="17"/>
  <c r="P5273" i="17"/>
  <c r="P4492" i="17"/>
  <c r="P4917" i="17"/>
  <c r="P3588" i="17"/>
  <c r="P4355" i="17"/>
  <c r="P4529" i="17"/>
  <c r="P3092" i="17"/>
  <c r="P1754" i="17"/>
  <c r="P1679" i="17"/>
  <c r="P3017" i="17"/>
  <c r="P1889" i="17"/>
  <c r="P2792" i="17"/>
  <c r="P2755" i="17"/>
  <c r="P5195" i="17"/>
  <c r="P5051" i="17"/>
  <c r="P7096" i="17"/>
  <c r="P6285" i="17"/>
  <c r="P4774" i="17"/>
  <c r="P4898" i="17"/>
  <c r="P5025" i="17"/>
  <c r="P4764" i="17"/>
  <c r="R4764" i="17" s="1"/>
  <c r="AB4764" i="17" s="1"/>
  <c r="P2288" i="17"/>
  <c r="P2141" i="17"/>
  <c r="P3217" i="17"/>
  <c r="P2207" i="17"/>
  <c r="P2356" i="17"/>
  <c r="P98" i="17"/>
  <c r="P6626" i="17"/>
  <c r="P6076" i="17"/>
  <c r="P4908" i="17"/>
  <c r="P4282" i="17"/>
  <c r="P4092" i="17"/>
  <c r="P4022" i="17"/>
  <c r="P3891" i="17"/>
  <c r="P4408" i="17"/>
  <c r="P3144" i="17"/>
  <c r="P944" i="17"/>
  <c r="P1172" i="17"/>
  <c r="P6330" i="17"/>
  <c r="P6243" i="17"/>
  <c r="P5928" i="17"/>
  <c r="P7265" i="17"/>
  <c r="P4044" i="17"/>
  <c r="P7274" i="17"/>
  <c r="P4639" i="17"/>
  <c r="P7546" i="17"/>
  <c r="P5776" i="17"/>
  <c r="P6125" i="17"/>
  <c r="P3920" i="17"/>
  <c r="P1829" i="17"/>
  <c r="P4704" i="17"/>
  <c r="P5657" i="17"/>
  <c r="P7029" i="17"/>
  <c r="P5119" i="17"/>
  <c r="P5298" i="17"/>
  <c r="P7537" i="17"/>
  <c r="P2958" i="17"/>
  <c r="P3251" i="17"/>
  <c r="P5854" i="17"/>
  <c r="P7160" i="17"/>
  <c r="P5843" i="17"/>
  <c r="P3699" i="17"/>
  <c r="P3974" i="17"/>
  <c r="P4420" i="17"/>
  <c r="P3862" i="17"/>
  <c r="P4894" i="17"/>
  <c r="P1008" i="17"/>
  <c r="P5852" i="17"/>
  <c r="P5611" i="17"/>
  <c r="P5241" i="17"/>
  <c r="P6082" i="17"/>
  <c r="P3962" i="17"/>
  <c r="P3639" i="17"/>
  <c r="P5701" i="17"/>
  <c r="P3678" i="17"/>
  <c r="P431" i="17"/>
  <c r="P5288" i="17"/>
  <c r="P5506" i="17"/>
  <c r="P113" i="17"/>
  <c r="P262" i="17"/>
  <c r="P5760" i="17"/>
  <c r="P4428" i="17"/>
  <c r="P6300" i="17"/>
  <c r="P5893" i="17"/>
  <c r="P6655" i="17"/>
  <c r="P3263" i="17"/>
  <c r="P5325" i="17"/>
  <c r="P2305" i="17"/>
  <c r="P5948" i="17"/>
  <c r="P6253" i="17"/>
  <c r="P6454" i="17"/>
  <c r="P4120" i="17"/>
  <c r="P4656" i="17"/>
  <c r="P7353" i="17"/>
  <c r="P7149" i="17"/>
  <c r="P4448" i="17"/>
  <c r="P3613" i="17"/>
  <c r="P3878" i="17"/>
  <c r="P1862" i="17"/>
  <c r="P6232" i="17"/>
  <c r="P7339" i="17"/>
  <c r="P7405" i="17"/>
  <c r="P3827" i="17"/>
  <c r="P3717" i="17"/>
  <c r="P5548" i="17"/>
  <c r="P3738" i="17"/>
  <c r="P5358" i="17"/>
  <c r="P2363" i="17"/>
  <c r="P4987" i="17"/>
  <c r="P7627" i="17"/>
  <c r="P6668" i="17"/>
  <c r="P6222" i="17"/>
  <c r="P5038" i="17"/>
  <c r="P3576" i="17"/>
  <c r="P5220" i="17"/>
  <c r="P6120" i="17"/>
  <c r="P3417" i="17"/>
  <c r="P6696" i="17"/>
  <c r="P7401" i="17"/>
  <c r="P5711" i="17"/>
  <c r="P3971" i="17"/>
  <c r="P3926" i="17"/>
  <c r="P5302" i="17"/>
  <c r="P5083" i="17"/>
  <c r="P3754" i="17"/>
  <c r="P304" i="17"/>
  <c r="P5964" i="17"/>
  <c r="P5959" i="17"/>
  <c r="P3935" i="17"/>
  <c r="P4383" i="17"/>
  <c r="P3855" i="17"/>
  <c r="P4509" i="17"/>
  <c r="P4980" i="17"/>
  <c r="P5315" i="17"/>
  <c r="P4346" i="17"/>
  <c r="P3518" i="17"/>
  <c r="P3865" i="17"/>
  <c r="P4101" i="17"/>
  <c r="P4021" i="17"/>
  <c r="P1199" i="17"/>
  <c r="P5872" i="17"/>
  <c r="P6293" i="17"/>
  <c r="R6293" i="17" s="1"/>
  <c r="AB6293" i="17" s="1"/>
  <c r="P4606" i="17"/>
  <c r="P5688" i="17"/>
  <c r="P4845" i="17"/>
  <c r="P6159" i="17"/>
  <c r="P3907" i="17"/>
  <c r="P4289" i="17"/>
  <c r="P6181" i="17"/>
  <c r="P4690" i="17"/>
  <c r="P4682" i="17"/>
  <c r="P4434" i="17"/>
  <c r="P5043" i="17"/>
  <c r="P2087" i="17"/>
  <c r="P7154" i="17"/>
  <c r="P5534" i="17"/>
  <c r="P5574" i="17"/>
  <c r="P4674" i="17"/>
  <c r="P5351" i="17"/>
  <c r="P4692" i="17"/>
  <c r="P4002" i="17"/>
  <c r="P4655" i="17"/>
  <c r="P2678" i="17"/>
  <c r="P1682" i="17"/>
  <c r="P539" i="17"/>
  <c r="P1240" i="17"/>
  <c r="P6940" i="17"/>
  <c r="P5774" i="17"/>
  <c r="P5565" i="17"/>
  <c r="P6903" i="17"/>
  <c r="P7417" i="17"/>
  <c r="P4657" i="17"/>
  <c r="P2216" i="17"/>
  <c r="P7382" i="17"/>
  <c r="P4525" i="17"/>
  <c r="P4460" i="17"/>
  <c r="P3036" i="17"/>
  <c r="P5498" i="17"/>
  <c r="P3575" i="17"/>
  <c r="P3718" i="17"/>
  <c r="P5602" i="17"/>
  <c r="P5493" i="17"/>
  <c r="P3915" i="17"/>
  <c r="P4214" i="17"/>
  <c r="P1282" i="17"/>
  <c r="P6128" i="17"/>
  <c r="P4625" i="17"/>
  <c r="P4926" i="17"/>
  <c r="P3957" i="17"/>
  <c r="P4139" i="17"/>
  <c r="P2863" i="17"/>
  <c r="P2106" i="17"/>
  <c r="P5026" i="17"/>
  <c r="P3351" i="17"/>
  <c r="P2333" i="17"/>
  <c r="P3353" i="17"/>
  <c r="P6852" i="17"/>
  <c r="P7636" i="17"/>
  <c r="P4779" i="17"/>
  <c r="P3980" i="17"/>
  <c r="P3490" i="17"/>
  <c r="P5008" i="17"/>
  <c r="P1721" i="17"/>
  <c r="P3666" i="17"/>
  <c r="P4731" i="17"/>
  <c r="P4267" i="17"/>
  <c r="P1899" i="17"/>
  <c r="P7652" i="17"/>
  <c r="P7362" i="17"/>
  <c r="P4570" i="17"/>
  <c r="P4311" i="17"/>
  <c r="P6619" i="17"/>
  <c r="P5175" i="17"/>
  <c r="P4274" i="17"/>
  <c r="P5207" i="17"/>
  <c r="P3901" i="17"/>
  <c r="P4258" i="17"/>
  <c r="P465" i="17"/>
  <c r="P6674" i="17"/>
  <c r="P5751" i="17"/>
  <c r="P3582" i="17"/>
  <c r="P4561" i="17"/>
  <c r="P4553" i="17"/>
  <c r="P4771" i="17"/>
  <c r="P5312" i="17"/>
  <c r="P5210" i="17"/>
  <c r="P4316" i="17"/>
  <c r="P4870" i="17"/>
  <c r="P3884" i="17"/>
  <c r="P3689" i="17"/>
  <c r="P3923" i="17"/>
  <c r="P4297" i="17"/>
  <c r="P5910" i="17"/>
  <c r="P5453" i="17"/>
  <c r="P4827" i="17"/>
  <c r="P6816" i="17"/>
  <c r="P4919" i="17"/>
  <c r="P6487" i="17"/>
  <c r="P4697" i="17"/>
  <c r="P3442" i="17"/>
  <c r="P6680" i="17"/>
  <c r="P5342" i="17"/>
  <c r="P4803" i="17"/>
  <c r="P4552" i="17"/>
  <c r="P5945" i="17"/>
  <c r="P108" i="17"/>
  <c r="P6526" i="17"/>
  <c r="P4652" i="17"/>
  <c r="P4340" i="17"/>
  <c r="P4046" i="17"/>
  <c r="P7052" i="17"/>
  <c r="P2275" i="17"/>
  <c r="P5564" i="17"/>
  <c r="P5496" i="17"/>
  <c r="P5121" i="17"/>
  <c r="P3829" i="17"/>
  <c r="P5729" i="17"/>
  <c r="P4071" i="17"/>
  <c r="P2215" i="17"/>
  <c r="P5480" i="17"/>
  <c r="P4772" i="17"/>
  <c r="P3587" i="17"/>
  <c r="P4700" i="17"/>
  <c r="P5470" i="17"/>
  <c r="P5941" i="17"/>
  <c r="P7616" i="17"/>
  <c r="P5322" i="17"/>
  <c r="P4678" i="17"/>
  <c r="P4077" i="17"/>
  <c r="P5263" i="17"/>
  <c r="P978" i="17"/>
  <c r="P5491" i="17"/>
  <c r="P7209" i="17"/>
  <c r="P5194" i="17"/>
  <c r="P4481" i="17"/>
  <c r="P5766" i="17"/>
  <c r="P2435" i="17"/>
  <c r="P6462" i="17"/>
  <c r="P3555" i="17"/>
  <c r="P2847" i="17"/>
  <c r="P2120" i="17"/>
  <c r="P575" i="17"/>
  <c r="P5942" i="17"/>
  <c r="P5153" i="17"/>
  <c r="P4347" i="17"/>
  <c r="P4322" i="17"/>
  <c r="P6336" i="17"/>
  <c r="P4216" i="17"/>
  <c r="P2707" i="17"/>
  <c r="P3416" i="17"/>
  <c r="P2886" i="17"/>
  <c r="P2670" i="17"/>
  <c r="P2487" i="17"/>
  <c r="P6927" i="17"/>
  <c r="P5769" i="17"/>
  <c r="P3726" i="17"/>
  <c r="P3897" i="17"/>
  <c r="P5568" i="17"/>
  <c r="P5361" i="17"/>
  <c r="P3506" i="17"/>
  <c r="P4335" i="17"/>
  <c r="P4273" i="17"/>
  <c r="P3354" i="17"/>
  <c r="P2539" i="17"/>
  <c r="P5450" i="17"/>
  <c r="P5173" i="17"/>
  <c r="P7074" i="17"/>
  <c r="P4761" i="17"/>
  <c r="P4246" i="17"/>
  <c r="P4517" i="17"/>
  <c r="P4582" i="17"/>
  <c r="P4338" i="17"/>
  <c r="P3521" i="17"/>
  <c r="P4128" i="17"/>
  <c r="P3643" i="17"/>
  <c r="P4015" i="17"/>
  <c r="P4036" i="17"/>
  <c r="P593" i="17"/>
  <c r="P7125" i="17"/>
  <c r="P7025" i="17"/>
  <c r="P4212" i="17"/>
  <c r="P4880" i="17"/>
  <c r="P5155" i="17"/>
  <c r="P5078" i="17"/>
  <c r="P6513" i="17"/>
  <c r="P4587" i="17"/>
  <c r="P4897" i="17"/>
  <c r="P4740" i="17"/>
  <c r="P3987" i="17"/>
  <c r="P3768" i="17"/>
  <c r="P4269" i="17"/>
  <c r="P1438" i="17"/>
  <c r="P6985" i="17"/>
  <c r="P4928" i="17"/>
  <c r="P6010" i="17"/>
  <c r="P1512" i="17"/>
  <c r="P5646" i="17"/>
  <c r="P7155" i="17"/>
  <c r="P4943" i="17"/>
  <c r="P3755" i="17"/>
  <c r="P4357" i="17"/>
  <c r="P7509" i="17"/>
  <c r="P3917" i="17"/>
  <c r="P2889" i="17"/>
  <c r="P6147" i="17"/>
  <c r="P3566" i="17"/>
  <c r="P6175" i="17"/>
  <c r="P1398" i="17"/>
  <c r="R1398" i="17" s="1"/>
  <c r="AB1398" i="17" s="1"/>
  <c r="P7538" i="17"/>
  <c r="P4564" i="17"/>
  <c r="P5113" i="17"/>
  <c r="P132" i="17"/>
  <c r="P4429" i="17"/>
  <c r="P7525" i="17"/>
  <c r="P4850" i="17"/>
  <c r="P1332" i="17"/>
  <c r="P6424" i="17"/>
  <c r="P3936" i="17"/>
  <c r="P4028" i="17"/>
  <c r="P4336" i="17"/>
  <c r="P5268" i="17"/>
  <c r="P1757" i="17"/>
  <c r="P4885" i="17"/>
  <c r="P4259" i="17"/>
  <c r="P2697" i="17"/>
  <c r="P2911" i="17"/>
  <c r="P6840" i="17"/>
  <c r="P7423" i="17"/>
  <c r="P4050" i="17"/>
  <c r="P4005" i="17"/>
  <c r="P7104" i="17"/>
  <c r="P5118" i="17"/>
  <c r="P4773" i="17"/>
  <c r="P4443" i="17"/>
  <c r="P4134" i="17"/>
  <c r="P4367" i="17"/>
  <c r="P2642" i="17"/>
  <c r="P1738" i="17"/>
  <c r="P7502" i="17"/>
  <c r="P5617" i="17"/>
  <c r="P3863" i="17"/>
  <c r="P3746" i="17"/>
  <c r="P4591" i="17"/>
  <c r="P5230" i="17"/>
  <c r="P4147" i="17"/>
  <c r="P4256" i="17"/>
  <c r="P2997" i="17"/>
  <c r="P2850" i="17"/>
  <c r="P2005" i="17"/>
  <c r="P6802" i="17"/>
  <c r="P6750" i="17"/>
  <c r="P5986" i="17"/>
  <c r="P3753" i="17"/>
  <c r="P3596" i="17"/>
  <c r="P3525" i="17"/>
  <c r="P4185" i="17"/>
  <c r="P5088" i="17"/>
  <c r="P4219" i="17"/>
  <c r="P3285" i="17"/>
  <c r="P3210" i="17"/>
  <c r="P3135" i="17"/>
  <c r="P2754" i="17"/>
  <c r="P908" i="17"/>
  <c r="P6423" i="17"/>
  <c r="P5486" i="17"/>
  <c r="P4243" i="17"/>
  <c r="P4562" i="17"/>
  <c r="P4078" i="17"/>
  <c r="P4522" i="17"/>
  <c r="P4970" i="17"/>
  <c r="P5524" i="17"/>
  <c r="P3885" i="17"/>
  <c r="P405" i="17"/>
  <c r="P5551" i="17"/>
  <c r="P5505" i="17"/>
  <c r="P6833" i="17"/>
  <c r="P7586" i="17"/>
  <c r="P4793" i="17"/>
  <c r="P5464" i="17"/>
  <c r="P3801" i="17"/>
  <c r="P3352" i="17"/>
  <c r="P5374" i="17"/>
  <c r="P5556" i="17"/>
  <c r="P5484" i="17"/>
  <c r="P1670" i="17"/>
  <c r="P6774" i="17"/>
  <c r="P5056" i="17"/>
  <c r="P5151" i="17"/>
  <c r="P3104" i="17"/>
  <c r="P5058" i="17"/>
  <c r="P6195" i="17"/>
  <c r="P5333" i="17"/>
  <c r="P2273" i="17"/>
  <c r="P7147" i="17"/>
  <c r="P3785" i="17"/>
  <c r="P3430" i="17"/>
  <c r="P6531" i="17"/>
  <c r="P5181" i="17"/>
  <c r="P3214" i="17"/>
  <c r="P3774" i="17"/>
  <c r="P2922" i="17"/>
  <c r="P2861" i="17"/>
  <c r="P1935" i="17"/>
  <c r="P7318" i="17"/>
  <c r="P6047" i="17"/>
  <c r="P3899" i="17"/>
  <c r="P4572" i="17"/>
  <c r="P5651" i="17"/>
  <c r="P5272" i="17"/>
  <c r="P3614" i="17"/>
  <c r="P4963" i="17"/>
  <c r="P3033" i="17"/>
  <c r="P2570" i="17"/>
  <c r="P1853" i="17"/>
  <c r="P1463" i="17"/>
  <c r="P6212" i="17"/>
  <c r="P6066" i="17"/>
  <c r="P6606" i="17"/>
  <c r="P7053" i="17"/>
  <c r="P5227" i="17"/>
  <c r="P4670" i="17"/>
  <c r="P6299" i="17"/>
  <c r="P4255" i="17"/>
  <c r="P2726" i="17"/>
  <c r="P3257" i="17"/>
  <c r="P5179" i="17"/>
  <c r="P5906" i="17"/>
  <c r="P5308" i="17"/>
  <c r="P5266" i="17"/>
  <c r="P5200" i="17"/>
  <c r="P4342" i="17"/>
  <c r="P3590" i="17"/>
  <c r="P3627" i="17"/>
  <c r="P4327" i="17"/>
  <c r="P2964" i="17"/>
  <c r="P2781" i="17"/>
  <c r="P4381" i="17"/>
  <c r="P3730" i="17"/>
  <c r="P2999" i="17"/>
  <c r="P973" i="17"/>
  <c r="P7637" i="17"/>
  <c r="P5037" i="17"/>
  <c r="P6842" i="17"/>
  <c r="P4614" i="17"/>
  <c r="P4151" i="17"/>
  <c r="R4151" i="17" s="1"/>
  <c r="P5287" i="17"/>
  <c r="P5344" i="17"/>
  <c r="P4776" i="17"/>
  <c r="P4076" i="17"/>
  <c r="P3661" i="17"/>
  <c r="P4027" i="17"/>
  <c r="P3412" i="17"/>
  <c r="P3371" i="17"/>
  <c r="P5805" i="17"/>
  <c r="P5108" i="17"/>
  <c r="P4520" i="17"/>
  <c r="P3542" i="17"/>
  <c r="P1812" i="17"/>
  <c r="P3533" i="17"/>
  <c r="P5101" i="17"/>
  <c r="P6083" i="17"/>
  <c r="P4175" i="17"/>
  <c r="P3777" i="17"/>
  <c r="P4805" i="17"/>
  <c r="P3650" i="17"/>
  <c r="P2354" i="17"/>
  <c r="P5855" i="17"/>
  <c r="P4300" i="17"/>
  <c r="P5170" i="17"/>
  <c r="P1540" i="17"/>
  <c r="P6079" i="17"/>
  <c r="P6716" i="17"/>
  <c r="P5458" i="17"/>
  <c r="P7151" i="17"/>
  <c r="P4389" i="17"/>
  <c r="P4302" i="17"/>
  <c r="P4617" i="17"/>
  <c r="P7605" i="17"/>
  <c r="P5794" i="17"/>
  <c r="P5859" i="17"/>
  <c r="P7146" i="17"/>
  <c r="P4973" i="17"/>
  <c r="P4354" i="17"/>
  <c r="P6100" i="17"/>
  <c r="P3547" i="17"/>
  <c r="P2706" i="17"/>
  <c r="P2243" i="17"/>
  <c r="P1774" i="17"/>
  <c r="P7484" i="17"/>
  <c r="P6584" i="17"/>
  <c r="P6673" i="17"/>
  <c r="P3854" i="17"/>
  <c r="P4194" i="17"/>
  <c r="P4142" i="17"/>
  <c r="P6459" i="17"/>
  <c r="P3520" i="17"/>
  <c r="P3370" i="17"/>
  <c r="P2072" i="17"/>
  <c r="P4580" i="17"/>
  <c r="P1704" i="17"/>
  <c r="R1704" i="17" s="1"/>
  <c r="AB1704" i="17" s="1"/>
  <c r="P5770" i="17"/>
  <c r="P5583" i="17"/>
  <c r="P4578" i="17"/>
  <c r="P6130" i="17"/>
  <c r="P3653" i="17"/>
  <c r="P3691" i="17"/>
  <c r="P4579" i="17"/>
  <c r="P3463" i="17"/>
  <c r="P2609" i="17"/>
  <c r="P2534" i="17"/>
  <c r="P3087" i="17"/>
  <c r="P7064" i="17"/>
  <c r="P7088" i="17"/>
  <c r="P4954" i="17"/>
  <c r="P3602" i="17"/>
  <c r="P6218" i="17"/>
  <c r="P4942" i="17"/>
  <c r="P6540" i="17"/>
  <c r="P3147" i="17"/>
  <c r="P3293" i="17"/>
  <c r="P2827" i="17"/>
  <c r="P3187" i="17"/>
  <c r="P3182" i="17"/>
  <c r="P4724" i="17"/>
  <c r="P96" i="17"/>
  <c r="P6593" i="17"/>
  <c r="P6228" i="17"/>
  <c r="P5161" i="17"/>
  <c r="P3609" i="17"/>
  <c r="P3380" i="17"/>
  <c r="P4210" i="17"/>
  <c r="P4725" i="17"/>
  <c r="P3905" i="17"/>
  <c r="P4162" i="17"/>
  <c r="P3213" i="17"/>
  <c r="P3138" i="17"/>
  <c r="P2991" i="17"/>
  <c r="P3622" i="17"/>
  <c r="P1430" i="17"/>
  <c r="P5285" i="17"/>
  <c r="P6386" i="17"/>
  <c r="P5485" i="17"/>
  <c r="P3940" i="17"/>
  <c r="P803" i="17"/>
  <c r="P1861" i="17"/>
  <c r="P4124" i="17"/>
  <c r="P6197" i="17"/>
  <c r="P3756" i="17"/>
  <c r="P3288" i="17"/>
  <c r="P6141" i="17"/>
  <c r="P4401" i="17"/>
  <c r="P3748" i="17"/>
  <c r="P7005" i="17"/>
  <c r="P6032" i="17"/>
  <c r="P3705" i="17"/>
  <c r="P457" i="17"/>
  <c r="P7441" i="17"/>
  <c r="P5653" i="17"/>
  <c r="P4654" i="17"/>
  <c r="P6621" i="17"/>
  <c r="P5988" i="17"/>
  <c r="R5988" i="17" s="1"/>
  <c r="P3636" i="17"/>
  <c r="P3722" i="17"/>
  <c r="P6383" i="17"/>
  <c r="P5099" i="17"/>
  <c r="P4818" i="17"/>
  <c r="P5303" i="17"/>
  <c r="P4465" i="17"/>
  <c r="P3662" i="17"/>
  <c r="P4575" i="17"/>
  <c r="P3069" i="17"/>
  <c r="P2606" i="17"/>
  <c r="P2794" i="17"/>
  <c r="P1499" i="17"/>
  <c r="P6314" i="17"/>
  <c r="P5640" i="17"/>
  <c r="P4950" i="17"/>
  <c r="P7291" i="17"/>
  <c r="P3528" i="17"/>
  <c r="P4476" i="17"/>
  <c r="P4957" i="17"/>
  <c r="P3180" i="17"/>
  <c r="P2696" i="17"/>
  <c r="P2608" i="17"/>
  <c r="P2553" i="17"/>
  <c r="P1471" i="17"/>
  <c r="P6442" i="17"/>
  <c r="P6592" i="17"/>
  <c r="P4073" i="17"/>
  <c r="P5541" i="17"/>
  <c r="P3535" i="17"/>
  <c r="P5773" i="17"/>
  <c r="P3672" i="17"/>
  <c r="P3326" i="17"/>
  <c r="P3676" i="17"/>
  <c r="P3001" i="17"/>
  <c r="P1271" i="17"/>
  <c r="P5752" i="17"/>
  <c r="P5529" i="17"/>
  <c r="P3716" i="17"/>
  <c r="P6627" i="17"/>
  <c r="P5224" i="17"/>
  <c r="P5845" i="17"/>
  <c r="P5713" i="17"/>
  <c r="P4755" i="17"/>
  <c r="P2540" i="17"/>
  <c r="P2465" i="17"/>
  <c r="P2318" i="17"/>
  <c r="P2459" i="17"/>
  <c r="P1730" i="17"/>
  <c r="P1158" i="17"/>
  <c r="P5798" i="17"/>
  <c r="P5054" i="17"/>
  <c r="P4789" i="17"/>
  <c r="P4333" i="17"/>
  <c r="P3943" i="17"/>
  <c r="P3482" i="17"/>
  <c r="P3519" i="17"/>
  <c r="P4631" i="17"/>
  <c r="P2892" i="17"/>
  <c r="P1221" i="17"/>
  <c r="P5638" i="17"/>
  <c r="P4455" i="17"/>
  <c r="P6456" i="17"/>
  <c r="P6401" i="17"/>
  <c r="P7222" i="17"/>
  <c r="P693" i="17"/>
  <c r="P4312" i="17"/>
  <c r="P5212" i="17"/>
  <c r="P3919" i="17"/>
  <c r="P4866" i="17"/>
  <c r="P5619" i="17"/>
  <c r="P3868" i="17"/>
  <c r="P6493" i="17"/>
  <c r="P4605" i="17"/>
  <c r="P4825" i="17"/>
  <c r="P3880" i="17"/>
  <c r="P6353" i="17"/>
  <c r="P6189" i="17"/>
  <c r="P4519" i="17"/>
  <c r="P2188" i="17"/>
  <c r="P5243" i="17"/>
  <c r="P6086" i="17"/>
  <c r="P4504" i="17"/>
  <c r="P5922" i="17"/>
  <c r="P4479" i="17"/>
  <c r="P5299" i="17"/>
  <c r="P2324" i="17"/>
  <c r="P2623" i="17"/>
  <c r="P4505" i="17"/>
  <c r="P3120" i="17"/>
  <c r="P312" i="17"/>
  <c r="P7644" i="17"/>
  <c r="P6781" i="17"/>
  <c r="P3900" i="17"/>
  <c r="P4635" i="17"/>
  <c r="P3909" i="17"/>
  <c r="P5143" i="17"/>
  <c r="P2399" i="17"/>
  <c r="P3197" i="17"/>
  <c r="P3447" i="17"/>
  <c r="P3315" i="17"/>
  <c r="P2267" i="17"/>
  <c r="P1584" i="17"/>
  <c r="P5494" i="17"/>
  <c r="P7536" i="17"/>
  <c r="P6303" i="17"/>
  <c r="P3747" i="17"/>
  <c r="P4045" i="17"/>
  <c r="P4935" i="17"/>
  <c r="P1685" i="17"/>
  <c r="P5106" i="17"/>
  <c r="P4539" i="17"/>
  <c r="P1425" i="17"/>
  <c r="P6080" i="17"/>
  <c r="P5933" i="17"/>
  <c r="P4781" i="17"/>
  <c r="P7392" i="17"/>
  <c r="P5726" i="17"/>
  <c r="P7086" i="17"/>
  <c r="P4234" i="17"/>
  <c r="P4412" i="17"/>
  <c r="P7199" i="17"/>
  <c r="P4961" i="17"/>
  <c r="P5323" i="17"/>
  <c r="P4861" i="17"/>
  <c r="P6611" i="17"/>
  <c r="P766" i="17"/>
  <c r="P6868" i="17"/>
  <c r="P5356" i="17"/>
  <c r="P5203" i="17"/>
  <c r="P4450" i="17"/>
  <c r="P4720" i="17"/>
  <c r="P4220" i="17"/>
  <c r="P3570" i="17"/>
  <c r="P3657" i="17"/>
  <c r="P1973" i="17"/>
  <c r="P3196" i="17"/>
  <c r="P2469" i="17"/>
  <c r="P2088" i="17"/>
  <c r="P1601" i="17"/>
  <c r="P1918" i="17"/>
  <c r="P6229" i="17"/>
  <c r="P3680" i="17"/>
  <c r="P5096" i="17"/>
  <c r="P5767" i="17"/>
  <c r="P3157" i="17"/>
  <c r="P3515" i="17"/>
  <c r="P1961" i="17"/>
  <c r="P7013" i="17"/>
  <c r="P1316" i="17"/>
  <c r="P2114" i="17"/>
  <c r="P2206" i="17"/>
  <c r="P2055" i="17"/>
  <c r="P2668" i="17"/>
  <c r="P3840" i="17"/>
  <c r="P500" i="17"/>
  <c r="P6784" i="17"/>
  <c r="P5244" i="17"/>
  <c r="P3384" i="17"/>
  <c r="P3830" i="17"/>
  <c r="P1826" i="17"/>
  <c r="P4166" i="17"/>
  <c r="P5069" i="17"/>
  <c r="R5069" i="17" s="1"/>
  <c r="AB5069" i="17" s="1"/>
  <c r="P3908" i="17"/>
  <c r="P7256" i="17"/>
  <c r="P1349" i="17"/>
  <c r="P2230" i="17"/>
  <c r="P1559" i="17"/>
  <c r="P2644" i="17"/>
  <c r="P2902" i="17"/>
  <c r="P547" i="17"/>
  <c r="P4982" i="17"/>
  <c r="P2293" i="17"/>
  <c r="P2314" i="17"/>
  <c r="P3887" i="17"/>
  <c r="P5023" i="17"/>
  <c r="P5481" i="17"/>
  <c r="P7192" i="17"/>
  <c r="P5019" i="17"/>
  <c r="P4860" i="17"/>
  <c r="P2931" i="17"/>
  <c r="P5010" i="17"/>
  <c r="P3419" i="17"/>
  <c r="P2804" i="17"/>
  <c r="P2364" i="17"/>
  <c r="P7288" i="17"/>
  <c r="P3749" i="17"/>
  <c r="P4896" i="17"/>
  <c r="P1718" i="17"/>
  <c r="P3624" i="17"/>
  <c r="P7145" i="17"/>
  <c r="P4705" i="17"/>
  <c r="P4975" i="17"/>
  <c r="P5984" i="17"/>
  <c r="P7513" i="17"/>
  <c r="P5048" i="17"/>
  <c r="P4543" i="17"/>
  <c r="P4323" i="17"/>
  <c r="P2391" i="17"/>
  <c r="P2996" i="17"/>
  <c r="P7027" i="17"/>
  <c r="P5886" i="17"/>
  <c r="P4989" i="17"/>
  <c r="P4215" i="17"/>
  <c r="P4064" i="17"/>
  <c r="P1748" i="17"/>
  <c r="P1598" i="17"/>
  <c r="P5888" i="17"/>
  <c r="P3960" i="17"/>
  <c r="P3130" i="17"/>
  <c r="P1787" i="17"/>
  <c r="P3272" i="17"/>
  <c r="P1429" i="17"/>
  <c r="P3209" i="17"/>
  <c r="P1385" i="17"/>
  <c r="P1729" i="17"/>
  <c r="P800" i="17"/>
  <c r="P2082" i="17"/>
  <c r="P1780" i="17"/>
  <c r="P7177" i="17"/>
  <c r="P6853" i="17"/>
  <c r="P3745" i="17"/>
  <c r="P5027" i="17"/>
  <c r="P2144" i="17"/>
  <c r="P2782" i="17"/>
  <c r="P3186" i="17"/>
  <c r="P2968" i="17"/>
  <c r="P2865" i="17"/>
  <c r="P3733" i="17"/>
  <c r="P4667" i="17"/>
  <c r="P4859" i="17"/>
  <c r="P308" i="17"/>
  <c r="P697" i="17"/>
  <c r="P6892" i="17"/>
  <c r="P4160" i="17"/>
  <c r="P5499" i="17"/>
  <c r="P4319" i="17"/>
  <c r="P4440" i="17"/>
  <c r="P1640" i="17"/>
  <c r="P2988" i="17"/>
  <c r="P3475" i="17"/>
  <c r="P4049" i="17"/>
  <c r="P893" i="17"/>
  <c r="P1382" i="17"/>
  <c r="P728" i="17"/>
  <c r="P2100" i="17"/>
  <c r="P2831" i="17"/>
  <c r="P7599" i="17"/>
  <c r="P5226" i="17"/>
  <c r="P5927" i="17"/>
  <c r="P5085" i="17"/>
  <c r="P3038" i="17"/>
  <c r="P3105" i="17"/>
  <c r="P4218" i="17"/>
  <c r="P1913" i="17"/>
  <c r="P2917" i="17"/>
  <c r="P2733" i="17"/>
  <c r="P4271" i="17"/>
  <c r="P926" i="17"/>
  <c r="P826" i="17"/>
  <c r="P797" i="17"/>
  <c r="P624" i="17"/>
  <c r="P6548" i="17"/>
  <c r="P3573" i="17"/>
  <c r="P4511" i="17"/>
  <c r="P7473" i="17"/>
  <c r="P6461" i="17"/>
  <c r="P3357" i="17"/>
  <c r="P6855" i="17"/>
  <c r="P5590" i="17"/>
  <c r="P7478" i="17"/>
  <c r="P3488" i="17"/>
  <c r="P4419" i="17"/>
  <c r="P3304" i="17"/>
  <c r="P4041" i="17"/>
  <c r="P4051" i="17"/>
  <c r="P3284" i="17"/>
  <c r="P2864" i="17"/>
  <c r="P6286" i="17"/>
  <c r="P5379" i="17"/>
  <c r="P4611" i="17"/>
  <c r="R4611" i="17" s="1"/>
  <c r="P6276" i="17"/>
  <c r="P3592" i="17"/>
  <c r="P6559" i="17"/>
  <c r="P5337" i="17"/>
  <c r="P7501" i="17"/>
  <c r="P3558" i="17"/>
  <c r="P7193" i="17"/>
  <c r="P6108" i="17"/>
  <c r="P5124" i="17"/>
  <c r="P3813" i="17"/>
  <c r="P4332" i="17"/>
  <c r="P2140" i="17"/>
  <c r="P6999" i="17"/>
  <c r="P3795" i="17"/>
  <c r="P4746" i="17"/>
  <c r="P3986" i="17"/>
  <c r="P2709" i="17"/>
  <c r="P5963" i="17"/>
  <c r="P2079" i="17"/>
  <c r="P6145" i="17"/>
  <c r="P4918" i="17"/>
  <c r="P4964" i="17"/>
  <c r="P7354" i="17"/>
  <c r="P3568" i="17"/>
  <c r="P5208" i="17"/>
  <c r="P896" i="17"/>
  <c r="P4775" i="17"/>
  <c r="P1454" i="17"/>
  <c r="P2995" i="17"/>
  <c r="P920" i="17"/>
  <c r="P1289" i="17"/>
  <c r="P7623" i="17"/>
  <c r="P4867" i="17"/>
  <c r="P4923" i="17"/>
  <c r="P4155" i="17"/>
  <c r="P7471" i="17"/>
  <c r="P1676" i="17"/>
  <c r="P3372" i="17"/>
  <c r="P4592" i="17"/>
  <c r="P2692" i="17"/>
  <c r="P2979" i="17"/>
  <c r="P2844" i="17"/>
  <c r="P3947" i="17"/>
  <c r="P5814" i="17"/>
  <c r="P415" i="17"/>
  <c r="P4965" i="17"/>
  <c r="P4034" i="17"/>
  <c r="P4523" i="17"/>
  <c r="P4295" i="17"/>
  <c r="P3505" i="17"/>
  <c r="P6407" i="17"/>
  <c r="P2652" i="17"/>
  <c r="P2643" i="17"/>
  <c r="P4325" i="17"/>
  <c r="P4753" i="17"/>
  <c r="P4060" i="17"/>
  <c r="P1563" i="17"/>
  <c r="P3089" i="17"/>
  <c r="P1617" i="17"/>
  <c r="P7066" i="17"/>
  <c r="P5416" i="17"/>
  <c r="P5122" i="17"/>
  <c r="P3954" i="17"/>
  <c r="P2613" i="17"/>
  <c r="P3002" i="17"/>
  <c r="P3410" i="17"/>
  <c r="P2043" i="17"/>
  <c r="P1595" i="17"/>
  <c r="P2963" i="17"/>
  <c r="P3709" i="17"/>
  <c r="P4380" i="17"/>
  <c r="P708" i="17"/>
  <c r="P2942" i="17"/>
  <c r="P1219" i="17"/>
  <c r="P6602" i="17"/>
  <c r="P3422" i="17"/>
  <c r="P7040" i="17"/>
  <c r="P5925" i="17"/>
  <c r="P475" i="17"/>
  <c r="P3152" i="17"/>
  <c r="P2705" i="17"/>
  <c r="P4545" i="17"/>
  <c r="P6891" i="17"/>
  <c r="P4065" i="17"/>
  <c r="P3429" i="17"/>
  <c r="P4024" i="17"/>
  <c r="P3393" i="17"/>
  <c r="P6237" i="17"/>
  <c r="P3457" i="17"/>
  <c r="P4844" i="17"/>
  <c r="P6209" i="17"/>
  <c r="P4875" i="17"/>
  <c r="P3951" i="17"/>
  <c r="P2362" i="17"/>
  <c r="P3054" i="17"/>
  <c r="P6850" i="17"/>
  <c r="P5307" i="17"/>
  <c r="P5938" i="17"/>
  <c r="P2164" i="17"/>
  <c r="P7009" i="17"/>
  <c r="P4284" i="17"/>
  <c r="P4020" i="17"/>
  <c r="P4261" i="17"/>
  <c r="P2636" i="17"/>
  <c r="P1673" i="17"/>
  <c r="P6948" i="17"/>
  <c r="P3644" i="17"/>
  <c r="P3912" i="17"/>
  <c r="P3075" i="17"/>
  <c r="P3218" i="17"/>
  <c r="P3512" i="17"/>
  <c r="P1647" i="17"/>
  <c r="P4248" i="17"/>
  <c r="P4296" i="17"/>
  <c r="P3453" i="17"/>
  <c r="P4437" i="17"/>
  <c r="P2433" i="17"/>
  <c r="P4052" i="17"/>
  <c r="P4759" i="17"/>
  <c r="P965" i="17"/>
  <c r="P3317" i="17"/>
  <c r="P934" i="17"/>
  <c r="P1428" i="17"/>
  <c r="P1085" i="17"/>
  <c r="P6225" i="17"/>
  <c r="P3608" i="17"/>
  <c r="P3852" i="17"/>
  <c r="P4000" i="17"/>
  <c r="P4547" i="17"/>
  <c r="P6834" i="17"/>
  <c r="P2439" i="17"/>
  <c r="P1727" i="17"/>
  <c r="P3292" i="17"/>
  <c r="P3367" i="17"/>
  <c r="P2438" i="17"/>
  <c r="P3129" i="17"/>
  <c r="P3534" i="17"/>
  <c r="P1298" i="17"/>
  <c r="P5527" i="17"/>
  <c r="P6397" i="17"/>
  <c r="P5321" i="17"/>
  <c r="P2762" i="17"/>
  <c r="P3141" i="17"/>
  <c r="P4326" i="17"/>
  <c r="P1979" i="17"/>
  <c r="P3322" i="17"/>
  <c r="P2799" i="17"/>
  <c r="P4163" i="17"/>
  <c r="P962" i="17"/>
  <c r="P862" i="17"/>
  <c r="P833" i="17"/>
  <c r="P1672" i="17"/>
  <c r="P6486" i="17"/>
  <c r="P4937" i="17"/>
  <c r="P5311" i="17"/>
  <c r="P4330" i="17"/>
  <c r="P2289" i="17"/>
  <c r="P2810" i="17"/>
  <c r="P3243" i="17"/>
  <c r="P2123" i="17"/>
  <c r="P2076" i="17"/>
  <c r="P4488" i="17"/>
  <c r="P5245" i="17"/>
  <c r="P2808" i="17"/>
  <c r="P1877" i="17"/>
  <c r="P4843" i="17"/>
  <c r="P3744" i="17"/>
  <c r="P6036" i="17"/>
  <c r="P3914" i="17"/>
  <c r="P7468" i="17"/>
  <c r="P6155" i="17"/>
  <c r="P7332" i="17"/>
  <c r="P3999" i="17"/>
  <c r="R3999" i="17" s="1"/>
  <c r="AB3999" i="17" s="1"/>
  <c r="P2891" i="17"/>
  <c r="P3822" i="17"/>
  <c r="P7204" i="17"/>
  <c r="P4468" i="17"/>
  <c r="P5960" i="17"/>
  <c r="P1643" i="17"/>
  <c r="P3113" i="17"/>
  <c r="P7320" i="17"/>
  <c r="P5605" i="17"/>
  <c r="P4646" i="17"/>
  <c r="P1607" i="17"/>
  <c r="P6830" i="17"/>
  <c r="P6313" i="17"/>
  <c r="P4100" i="17"/>
  <c r="P3781" i="17"/>
  <c r="P1895" i="17"/>
  <c r="P4372" i="17"/>
  <c r="P6930" i="17"/>
  <c r="P5732" i="17"/>
  <c r="P3496" i="17"/>
  <c r="P3188" i="17"/>
  <c r="P2393" i="17"/>
  <c r="P5068" i="17"/>
  <c r="P2962" i="17"/>
  <c r="P7063" i="17"/>
  <c r="P3803" i="17"/>
  <c r="P4366" i="17"/>
  <c r="P3174" i="17"/>
  <c r="P6088" i="17"/>
  <c r="P4515" i="17"/>
  <c r="P4722" i="17"/>
  <c r="P4932" i="17"/>
  <c r="P1034" i="17"/>
  <c r="P1263" i="17"/>
  <c r="P1039" i="17"/>
  <c r="P1155" i="17"/>
  <c r="P5627" i="17"/>
  <c r="P5675" i="17"/>
  <c r="P5000" i="17"/>
  <c r="P4694" i="17"/>
  <c r="P3620" i="17"/>
  <c r="P4677" i="17"/>
  <c r="P3101" i="17"/>
  <c r="P2499" i="17"/>
  <c r="P1841" i="17"/>
  <c r="P2192" i="17"/>
  <c r="P1835" i="17"/>
  <c r="P3040" i="17"/>
  <c r="P3850" i="17"/>
  <c r="P1687" i="17"/>
  <c r="P5782" i="17"/>
  <c r="P5281" i="17"/>
  <c r="P4915" i="17"/>
  <c r="P2654" i="17"/>
  <c r="P4411" i="17"/>
  <c r="P3599" i="17"/>
  <c r="P2212" i="17"/>
  <c r="P1661" i="17"/>
  <c r="P3254" i="17"/>
  <c r="P4123" i="17"/>
  <c r="P4487" i="17"/>
  <c r="P2496" i="17"/>
  <c r="P1212" i="17"/>
  <c r="P3122" i="17"/>
  <c r="P6624" i="17"/>
  <c r="P3690" i="17"/>
  <c r="P4257" i="17"/>
  <c r="P5413" i="17"/>
  <c r="P4809" i="17"/>
  <c r="P1571" i="17"/>
  <c r="P3334" i="17"/>
  <c r="P2419" i="17"/>
  <c r="P1644" i="17"/>
  <c r="P1724" i="17"/>
  <c r="P2686" i="17"/>
  <c r="P4683" i="17"/>
  <c r="P5191" i="17"/>
  <c r="P1146" i="17"/>
  <c r="P6918" i="17"/>
  <c r="P5328" i="17"/>
  <c r="P4684" i="17"/>
  <c r="P3522" i="17"/>
  <c r="P3240" i="17"/>
  <c r="P7336" i="17"/>
  <c r="P1866" i="17"/>
  <c r="P4566" i="17"/>
  <c r="P3811" i="17"/>
  <c r="P5297" i="17"/>
  <c r="P3595" i="17"/>
  <c r="P6279" i="17"/>
  <c r="P6746" i="17"/>
  <c r="P6117" i="17"/>
  <c r="P3538" i="17"/>
  <c r="P2177" i="17"/>
  <c r="P4081" i="17"/>
  <c r="P6277" i="17"/>
  <c r="P5926" i="17"/>
  <c r="P3780" i="17"/>
  <c r="P2394" i="17"/>
  <c r="P2030" i="17"/>
  <c r="P6154" i="17"/>
  <c r="P4305" i="17"/>
  <c r="P3363" i="17"/>
  <c r="P2918" i="17"/>
  <c r="P7308" i="17"/>
  <c r="P5265" i="17"/>
  <c r="P4798" i="17"/>
  <c r="P3143" i="17"/>
  <c r="P3170" i="17"/>
  <c r="P4464" i="17"/>
  <c r="P6188" i="17"/>
  <c r="P5097" i="17"/>
  <c r="P7184" i="17"/>
  <c r="P2717" i="17"/>
  <c r="P2830" i="17"/>
  <c r="P2740" i="17"/>
  <c r="P395" i="17"/>
  <c r="P5314" i="17"/>
  <c r="P6711" i="17"/>
  <c r="P2360" i="17"/>
  <c r="P2819" i="17"/>
  <c r="P4384" i="17"/>
  <c r="P2802" i="17"/>
  <c r="P4132" i="17"/>
  <c r="P3603" i="17"/>
  <c r="P5215" i="17"/>
  <c r="P239" i="17"/>
  <c r="P2764" i="17"/>
  <c r="P1144" i="17"/>
  <c r="P6305" i="17"/>
  <c r="P4820" i="17"/>
  <c r="P4432" i="17"/>
  <c r="P3601" i="17"/>
  <c r="P3177" i="17"/>
  <c r="P3779" i="17"/>
  <c r="P3175" i="17"/>
  <c r="P1716" i="17"/>
  <c r="P2143" i="17"/>
  <c r="P1955" i="17"/>
  <c r="P1995" i="17"/>
  <c r="P2200" i="17"/>
  <c r="P3133" i="17"/>
  <c r="P6866" i="17"/>
  <c r="P6106" i="17"/>
  <c r="P6092" i="17"/>
  <c r="P3635" i="17"/>
  <c r="P2505" i="17"/>
  <c r="P3032" i="17"/>
  <c r="P3279" i="17"/>
  <c r="P2271" i="17"/>
  <c r="P2199" i="17"/>
  <c r="P2893" i="17"/>
  <c r="P2913" i="17"/>
  <c r="P4446" i="17"/>
  <c r="P167" i="17"/>
  <c r="P967" i="17"/>
  <c r="P977" i="17"/>
  <c r="P7124" i="17"/>
  <c r="P5537" i="17"/>
  <c r="P3764" i="17"/>
  <c r="P4341" i="17"/>
  <c r="P3902" i="17"/>
  <c r="P6267" i="17"/>
  <c r="P2567" i="17"/>
  <c r="P3227" i="17"/>
  <c r="P1915" i="17"/>
  <c r="P2494" i="17"/>
  <c r="P3181" i="17"/>
  <c r="P2240" i="17"/>
  <c r="P3473" i="17"/>
  <c r="P236" i="17"/>
  <c r="P5853" i="17"/>
  <c r="P4788" i="17"/>
  <c r="P4817" i="17"/>
  <c r="P4733" i="17"/>
  <c r="P4956" i="17"/>
  <c r="P6610" i="17"/>
  <c r="P5478" i="17"/>
  <c r="P340" i="17"/>
  <c r="P4512" i="17"/>
  <c r="P5239" i="17"/>
  <c r="P3527" i="17"/>
  <c r="P5211" i="17"/>
  <c r="P7114" i="17"/>
  <c r="P5930" i="17"/>
  <c r="P6778" i="17"/>
  <c r="P2577" i="17"/>
  <c r="P506" i="17"/>
  <c r="P5340" i="17"/>
  <c r="P3807" i="17"/>
  <c r="P3541" i="17"/>
  <c r="P5201" i="17"/>
  <c r="P1688" i="17"/>
  <c r="P5092" i="17"/>
  <c r="P3812" i="17"/>
  <c r="P2823" i="17"/>
  <c r="P5634" i="17"/>
  <c r="P5385" i="17"/>
  <c r="P4422" i="17"/>
  <c r="P5380" i="17"/>
  <c r="P3784" i="17"/>
  <c r="P7144" i="17"/>
  <c r="P2530" i="17"/>
  <c r="P7418" i="17"/>
  <c r="P4343" i="17"/>
  <c r="P5267" i="17"/>
  <c r="P3068" i="17"/>
  <c r="P1823" i="17"/>
  <c r="P2387" i="17"/>
  <c r="P6953" i="17"/>
  <c r="P5086" i="17"/>
  <c r="P4516" i="17"/>
  <c r="P1934" i="17"/>
  <c r="P2138" i="17"/>
  <c r="P3237" i="17"/>
  <c r="P3362" i="17"/>
  <c r="P2916" i="17"/>
  <c r="P4361" i="17"/>
  <c r="P3476" i="17"/>
  <c r="P5331" i="17"/>
  <c r="P344" i="17"/>
  <c r="P712" i="17"/>
  <c r="P6924" i="17"/>
  <c r="P4360" i="17"/>
  <c r="P3434" i="17"/>
  <c r="P2972" i="17"/>
  <c r="P3046" i="17"/>
  <c r="P3670" i="17"/>
  <c r="P1594" i="17"/>
  <c r="P1987" i="17"/>
  <c r="P1785" i="17"/>
  <c r="P3247" i="17"/>
  <c r="P2050" i="17"/>
  <c r="P2857" i="17"/>
  <c r="P2160" i="17"/>
  <c r="P6724" i="17"/>
  <c r="P5074" i="17"/>
  <c r="P4721" i="17"/>
  <c r="P6421" i="17"/>
  <c r="P5360" i="17"/>
  <c r="P1715" i="17"/>
  <c r="P4502" i="17"/>
  <c r="P2301" i="17"/>
  <c r="P1680" i="17"/>
  <c r="P1775" i="17"/>
  <c r="P3074" i="17"/>
  <c r="P2766" i="17"/>
  <c r="P4887" i="17"/>
  <c r="P1459" i="17"/>
  <c r="P1534" i="17"/>
  <c r="P7158" i="17"/>
  <c r="P4758" i="17"/>
  <c r="P6490" i="17"/>
  <c r="P7542" i="17"/>
  <c r="P3324" i="17"/>
  <c r="P4653" i="17"/>
  <c r="P3652" i="17"/>
  <c r="P1115" i="17"/>
  <c r="P2807" i="17"/>
  <c r="P1713" i="17"/>
  <c r="P3544" i="17"/>
  <c r="P3057" i="17"/>
  <c r="P5015" i="17"/>
  <c r="P4059" i="17"/>
  <c r="P4534" i="17"/>
  <c r="P2009" i="17"/>
  <c r="R2009" i="17" s="1"/>
  <c r="AB2009" i="17" s="1"/>
  <c r="P6851" i="17"/>
  <c r="P6430" i="17"/>
  <c r="P7421" i="17"/>
  <c r="P4642" i="17"/>
  <c r="P5087" i="17"/>
  <c r="P3216" i="17"/>
  <c r="P5797" i="17"/>
  <c r="P6807" i="17"/>
  <c r="P5418" i="17"/>
  <c r="P4189" i="17"/>
  <c r="P2641" i="17"/>
  <c r="P3790" i="17"/>
  <c r="P5847" i="17"/>
  <c r="P3864" i="17"/>
  <c r="P6620" i="17"/>
  <c r="P2595" i="17"/>
  <c r="P783" i="17"/>
  <c r="P5326" i="17"/>
  <c r="P5116" i="17"/>
  <c r="P6703" i="17"/>
  <c r="P2042" i="17"/>
  <c r="P6555" i="17"/>
  <c r="P192" i="17"/>
  <c r="P7352" i="17"/>
  <c r="P6387" i="17"/>
  <c r="P5269" i="17"/>
  <c r="P1970" i="17"/>
  <c r="P2246" i="17"/>
  <c r="P2582" i="17"/>
  <c r="P6140" i="17"/>
  <c r="R6140" i="17" s="1"/>
  <c r="P4629" i="17"/>
  <c r="P3697" i="17"/>
  <c r="P3275" i="17"/>
  <c r="P4067" i="17"/>
  <c r="P1630" i="17"/>
  <c r="P2023" i="17"/>
  <c r="P1821" i="17"/>
  <c r="P1890" i="17"/>
  <c r="P2527" i="17"/>
  <c r="P3415" i="17"/>
  <c r="P2954" i="17"/>
  <c r="P6942" i="17"/>
  <c r="P5715" i="17"/>
  <c r="P5125" i="17"/>
  <c r="P5102" i="17"/>
  <c r="P3778" i="17"/>
  <c r="P3413" i="17"/>
  <c r="P2217" i="17"/>
  <c r="P3964" i="17"/>
  <c r="P4276" i="17"/>
  <c r="P5193" i="17"/>
  <c r="P998" i="17"/>
  <c r="P948" i="17"/>
  <c r="P1003" i="17"/>
  <c r="P2493" i="17"/>
  <c r="P6516" i="17"/>
  <c r="P4584" i="17"/>
  <c r="P4306" i="17"/>
  <c r="P3770" i="17"/>
  <c r="P1790" i="17"/>
  <c r="P2971" i="17"/>
  <c r="P5313" i="17"/>
  <c r="P3737" i="17"/>
  <c r="P6681" i="17"/>
  <c r="P1313" i="17"/>
  <c r="P2105" i="17"/>
  <c r="P1511" i="17"/>
  <c r="P2124" i="17"/>
  <c r="P3151" i="17"/>
  <c r="P1393" i="17"/>
  <c r="P7152" i="17"/>
  <c r="P3861" i="17"/>
  <c r="P3693" i="17"/>
  <c r="P4470" i="17"/>
  <c r="P4224" i="17"/>
  <c r="P2185" i="17"/>
  <c r="P2937" i="17"/>
  <c r="P3586" i="17"/>
  <c r="P3875" i="17"/>
  <c r="P7268" i="17"/>
  <c r="P1346" i="17"/>
  <c r="P692" i="17"/>
  <c r="P2509" i="17"/>
  <c r="P5589" i="17"/>
  <c r="P5372" i="17"/>
  <c r="P6520" i="17"/>
  <c r="P6553" i="17"/>
  <c r="P4394" i="17"/>
  <c r="P2767" i="17"/>
  <c r="P2462" i="17"/>
  <c r="P4475" i="17"/>
  <c r="P4009" i="17"/>
  <c r="P5725" i="17"/>
  <c r="P2158" i="17"/>
  <c r="P1909" i="17"/>
  <c r="P1235" i="17"/>
  <c r="P1836" i="17"/>
  <c r="P2417" i="17"/>
  <c r="P6949" i="17"/>
  <c r="P4930" i="17"/>
  <c r="P4483" i="17"/>
  <c r="P2400" i="17"/>
  <c r="P2929" i="17"/>
  <c r="P5768" i="17"/>
  <c r="P2295" i="17"/>
  <c r="P455" i="17"/>
  <c r="P3319" i="17"/>
  <c r="P2921" i="17"/>
  <c r="P3154" i="17"/>
  <c r="P414" i="17"/>
  <c r="P1365" i="17"/>
  <c r="P4035" i="17"/>
  <c r="P7215" i="17"/>
  <c r="P3782" i="17"/>
  <c r="P6013" i="17"/>
  <c r="P5075" i="17"/>
  <c r="P4387" i="17"/>
  <c r="P1055" i="17"/>
  <c r="P4715" i="17"/>
  <c r="P3895" i="17"/>
  <c r="P5107" i="17"/>
  <c r="P138" i="17"/>
  <c r="P4344" i="17"/>
  <c r="P2464" i="17"/>
  <c r="P3458" i="17"/>
  <c r="P2468" i="17"/>
  <c r="R2468" i="17" s="1"/>
  <c r="P2948" i="17"/>
  <c r="P4263" i="17"/>
  <c r="P3881" i="17"/>
  <c r="P3079" i="17"/>
  <c r="P1940" i="17"/>
  <c r="P1725" i="17"/>
  <c r="P6345" i="17"/>
  <c r="P4426" i="17"/>
  <c r="P3022" i="17"/>
  <c r="P2445" i="17"/>
  <c r="P203" i="17"/>
  <c r="P7612" i="17"/>
  <c r="P3804" i="17"/>
  <c r="P6916" i="17"/>
  <c r="P6171" i="17"/>
  <c r="P3172" i="17"/>
  <c r="P3024" i="17"/>
  <c r="P3839" i="17"/>
  <c r="P4537" i="17"/>
  <c r="P1646" i="17"/>
  <c r="P2516" i="17"/>
  <c r="P2809" i="17"/>
  <c r="P1652" i="17"/>
  <c r="P2197" i="17"/>
  <c r="P7494" i="17"/>
  <c r="P3847" i="17"/>
  <c r="P3815" i="17"/>
  <c r="P4039" i="17"/>
  <c r="P3660" i="17"/>
  <c r="P1827" i="17"/>
  <c r="P1932" i="17"/>
  <c r="P2472" i="17"/>
  <c r="P2881" i="17"/>
  <c r="P2193" i="17"/>
  <c r="P2159" i="17"/>
  <c r="P2838" i="17"/>
  <c r="P6569" i="17"/>
  <c r="P4756" i="17"/>
  <c r="P2715" i="17"/>
  <c r="P1784" i="17"/>
  <c r="P3649" i="17"/>
  <c r="P1804" i="17"/>
  <c r="P2218" i="17"/>
  <c r="P930" i="17"/>
  <c r="P4070" i="17"/>
  <c r="P6239" i="17"/>
  <c r="P2473" i="17"/>
  <c r="P1179" i="17"/>
  <c r="P2960" i="17"/>
  <c r="P3945" i="17"/>
  <c r="P3139" i="17"/>
  <c r="P408" i="17"/>
  <c r="P176" i="17"/>
  <c r="P1373" i="17"/>
  <c r="P1792" i="17"/>
  <c r="P7361" i="17"/>
  <c r="P6394" i="17"/>
  <c r="P6599" i="17"/>
  <c r="R6599" i="17" s="1"/>
  <c r="AB6599" i="17" s="1"/>
  <c r="P5777" i="17"/>
  <c r="P5742" i="17"/>
  <c r="P5703" i="17"/>
  <c r="P958" i="17"/>
  <c r="P6640" i="17"/>
  <c r="P3675" i="17"/>
  <c r="P2501" i="17"/>
  <c r="P2871" i="17"/>
  <c r="P2674" i="17"/>
  <c r="P2932" i="17"/>
  <c r="P1006" i="17"/>
  <c r="P2522" i="17"/>
  <c r="P3128" i="17"/>
  <c r="P3961" i="17"/>
  <c r="P1113" i="17"/>
  <c r="P818" i="17"/>
  <c r="P349" i="17"/>
  <c r="P80" i="17"/>
  <c r="P2750" i="17"/>
  <c r="P991" i="17"/>
  <c r="P478" i="17"/>
  <c r="P1189" i="17"/>
  <c r="P4858" i="17"/>
  <c r="P4911" i="17"/>
  <c r="P3479" i="17"/>
  <c r="P3888" i="17"/>
  <c r="P864" i="17"/>
  <c r="P5834" i="17"/>
  <c r="R5834" i="17" s="1"/>
  <c r="P398" i="17"/>
  <c r="P3741" i="17"/>
  <c r="P6431" i="17"/>
  <c r="P3786" i="17"/>
  <c r="P3984" i="17"/>
  <c r="P6417" i="17"/>
  <c r="P2645" i="17"/>
  <c r="P6755" i="17"/>
  <c r="P3565" i="17"/>
  <c r="P4339" i="17"/>
  <c r="P4309" i="17"/>
  <c r="P2154" i="17"/>
  <c r="P202" i="17"/>
  <c r="P5188" i="17"/>
  <c r="P2941" i="17"/>
  <c r="P1321" i="17"/>
  <c r="P929" i="17"/>
  <c r="P3305" i="17"/>
  <c r="P5983" i="17"/>
  <c r="P4901" i="17"/>
  <c r="P4221" i="17"/>
  <c r="P4416" i="17"/>
  <c r="P4131" i="17"/>
  <c r="P2618" i="17"/>
  <c r="P2536" i="17"/>
  <c r="P4241" i="17"/>
  <c r="P6669" i="17"/>
  <c r="P5816" i="17"/>
  <c r="P1277" i="17"/>
  <c r="P1887" i="17"/>
  <c r="P931" i="17"/>
  <c r="P5641" i="17"/>
  <c r="P5921" i="17"/>
  <c r="P3039" i="17"/>
  <c r="P2745" i="17"/>
  <c r="P4093" i="17"/>
  <c r="P1882" i="17"/>
  <c r="P2676" i="17"/>
  <c r="P2001" i="17"/>
  <c r="P1589" i="17"/>
  <c r="P1671" i="17"/>
  <c r="P3332" i="17"/>
  <c r="P1814" i="17"/>
  <c r="P6097" i="17"/>
  <c r="P4197" i="17"/>
  <c r="P2045" i="17"/>
  <c r="P4938" i="17"/>
  <c r="P2868" i="17"/>
  <c r="P1205" i="17"/>
  <c r="P1623" i="17"/>
  <c r="P1396" i="17"/>
  <c r="P4085" i="17"/>
  <c r="P3739" i="17"/>
  <c r="P3264" i="17"/>
  <c r="P963" i="17"/>
  <c r="P2084" i="17"/>
  <c r="P1659" i="17"/>
  <c r="P3083" i="17"/>
  <c r="P92" i="17"/>
  <c r="P1099" i="17"/>
  <c r="P3167" i="17"/>
  <c r="P2054" i="17"/>
  <c r="P7630" i="17"/>
  <c r="P6135" i="17"/>
  <c r="P6515" i="17"/>
  <c r="P5823" i="17"/>
  <c r="P6470" i="17"/>
  <c r="P6129" i="17"/>
  <c r="P7642" i="17"/>
  <c r="P3825" i="17"/>
  <c r="P4891" i="17"/>
  <c r="P2208" i="17"/>
  <c r="P3340" i="17"/>
  <c r="P5487" i="17"/>
  <c r="P2099" i="17"/>
  <c r="P383" i="17"/>
  <c r="P2323" i="17"/>
  <c r="P2148" i="17"/>
  <c r="P2935" i="17"/>
  <c r="P198" i="17"/>
  <c r="P1206" i="17"/>
  <c r="P3642" i="17"/>
  <c r="P252" i="17"/>
  <c r="P1953" i="17"/>
  <c r="P2022" i="17"/>
  <c r="P582" i="17"/>
  <c r="P1802" i="17"/>
  <c r="P364" i="17"/>
  <c r="P4082" i="17"/>
  <c r="P4815" i="17"/>
  <c r="P4090" i="17"/>
  <c r="P477" i="17"/>
  <c r="P4181" i="17"/>
  <c r="P938" i="17"/>
  <c r="R938" i="17" s="1"/>
  <c r="AB938" i="17" s="1"/>
  <c r="P4830" i="17"/>
  <c r="P5714" i="17"/>
  <c r="P3851" i="17"/>
  <c r="P1719" i="17"/>
  <c r="P6172" i="17"/>
  <c r="P7141" i="17"/>
  <c r="P7138" i="17"/>
  <c r="P4230" i="17"/>
  <c r="P2732" i="17"/>
  <c r="P1907" i="17"/>
  <c r="P2265" i="17"/>
  <c r="P701" i="17"/>
  <c r="P6227" i="17"/>
  <c r="P3238" i="17"/>
  <c r="P6518" i="17"/>
  <c r="P3405" i="17"/>
  <c r="P2620" i="17"/>
  <c r="P5546" i="17"/>
  <c r="P5350" i="17"/>
  <c r="P4623" i="17"/>
  <c r="P4018" i="17"/>
  <c r="P1904" i="17"/>
  <c r="P2015" i="17"/>
  <c r="P5425" i="17"/>
  <c r="P7639" i="17"/>
  <c r="P4264" i="17"/>
  <c r="P4266" i="17"/>
  <c r="P2485" i="17"/>
  <c r="P1942" i="17"/>
  <c r="P5623" i="17"/>
  <c r="P5369" i="17"/>
  <c r="P5127" i="17"/>
  <c r="P2543" i="17"/>
  <c r="P2537" i="17"/>
  <c r="P2955" i="17"/>
  <c r="P1391" i="17"/>
  <c r="P1771" i="17"/>
  <c r="P5166" i="17"/>
  <c r="P2070" i="17"/>
  <c r="P1726" i="17"/>
  <c r="P1891" i="17"/>
  <c r="P1989" i="17"/>
  <c r="P7050" i="17"/>
  <c r="P4217" i="17"/>
  <c r="P4693" i="17"/>
  <c r="P4433" i="17"/>
  <c r="P2198" i="17"/>
  <c r="P1001" i="17"/>
  <c r="P1343" i="17"/>
  <c r="P4178" i="17"/>
  <c r="P2663" i="17"/>
  <c r="P1871" i="17"/>
  <c r="P1642" i="17"/>
  <c r="P196" i="17"/>
  <c r="P1813" i="17"/>
  <c r="P1054" i="17"/>
  <c r="P916" i="17"/>
  <c r="P1044" i="17"/>
  <c r="P3343" i="17"/>
  <c r="P4237" i="17"/>
  <c r="P4096" i="17"/>
  <c r="P7479" i="17"/>
  <c r="P5793" i="17"/>
  <c r="P6221" i="17"/>
  <c r="P6191" i="17"/>
  <c r="P6275" i="17"/>
  <c r="P6236" i="17"/>
  <c r="P6359" i="17"/>
  <c r="P6779" i="17"/>
  <c r="P4153" i="17"/>
  <c r="P5187" i="17"/>
  <c r="P1791" i="17"/>
  <c r="P3734" i="17"/>
  <c r="P1998" i="17"/>
  <c r="P4467" i="17"/>
  <c r="P2132" i="17"/>
  <c r="P1662" i="17"/>
  <c r="P1700" i="17"/>
  <c r="P3287" i="17"/>
  <c r="P6542" i="17"/>
  <c r="P3530" i="17"/>
  <c r="P6786" i="17"/>
  <c r="P2895" i="17"/>
  <c r="P5904" i="17"/>
  <c r="P2859" i="17"/>
  <c r="P828" i="17"/>
  <c r="P3241" i="17"/>
  <c r="P6549" i="17"/>
  <c r="P5115" i="17"/>
  <c r="P1990" i="17"/>
  <c r="P5154" i="17"/>
  <c r="P6600" i="17"/>
  <c r="R6600" i="17" s="1"/>
  <c r="AB6600" i="17" s="1"/>
  <c r="P5393" i="17"/>
  <c r="P3274" i="17"/>
  <c r="P2957" i="17"/>
  <c r="P2533" i="17"/>
  <c r="P4701" i="17"/>
  <c r="P546" i="17"/>
  <c r="P4103" i="17"/>
  <c r="P1751" i="17"/>
  <c r="P5512" i="17"/>
  <c r="P1854" i="17"/>
  <c r="P872" i="17"/>
  <c r="P6392" i="17"/>
  <c r="P4174" i="17"/>
  <c r="P3066" i="17"/>
  <c r="P1951" i="17"/>
  <c r="P2502" i="17"/>
  <c r="P2410" i="17"/>
  <c r="P5474" i="17"/>
  <c r="P5626" i="17"/>
  <c r="P4601" i="17"/>
  <c r="P3578" i="17"/>
  <c r="P4513" i="17"/>
  <c r="P1451" i="17"/>
  <c r="P4514" i="17"/>
  <c r="P7211" i="17"/>
  <c r="R7211" i="17" s="1"/>
  <c r="P4025" i="17"/>
  <c r="P1937" i="17"/>
  <c r="P2887" i="17"/>
  <c r="P3010" i="17"/>
  <c r="P2107" i="17"/>
  <c r="P1496" i="17"/>
  <c r="P1840" i="17"/>
  <c r="P1638" i="17"/>
  <c r="P1031" i="17"/>
  <c r="P1400" i="17"/>
  <c r="P2044" i="17"/>
  <c r="P6208" i="17"/>
  <c r="P4362" i="17"/>
  <c r="P3853" i="17"/>
  <c r="P3116" i="17"/>
  <c r="P3406" i="17"/>
  <c r="P4739" i="17"/>
  <c r="P836" i="17"/>
  <c r="P2600" i="17"/>
  <c r="P1722" i="17"/>
  <c r="P1692" i="17"/>
  <c r="P2272" i="17"/>
  <c r="P91" i="17"/>
  <c r="P2756" i="17"/>
  <c r="P117" i="17"/>
  <c r="P437" i="17"/>
  <c r="P649" i="17"/>
  <c r="P1767" i="17"/>
  <c r="P6928" i="17"/>
  <c r="P7579" i="17"/>
  <c r="P7311" i="17"/>
  <c r="P5831" i="17"/>
  <c r="P6258" i="17"/>
  <c r="P6560" i="17"/>
  <c r="P6368" i="17"/>
  <c r="P6329" i="17"/>
  <c r="P5952" i="17"/>
  <c r="P4576" i="17"/>
  <c r="P4351" i="17"/>
  <c r="P3318" i="17"/>
  <c r="P1535" i="17"/>
  <c r="P3048" i="17"/>
  <c r="P1945" i="17"/>
  <c r="P3312" i="17"/>
  <c r="P1337" i="17"/>
  <c r="P1717" i="17"/>
  <c r="P1596" i="17"/>
  <c r="P1547" i="17"/>
  <c r="P515" i="17"/>
  <c r="P3358" i="17"/>
  <c r="P3845" i="17"/>
  <c r="R3845" i="17" s="1"/>
  <c r="AB3845" i="17" s="1"/>
  <c r="P2752" i="17"/>
  <c r="P1233" i="17"/>
  <c r="P263" i="17"/>
  <c r="P5647" i="17"/>
  <c r="P5012" i="17"/>
  <c r="P5429" i="17"/>
  <c r="P7475" i="17"/>
  <c r="P3844" i="17"/>
  <c r="P6182" i="17"/>
  <c r="P2866" i="17"/>
  <c r="P6901" i="17"/>
  <c r="P2327" i="17"/>
  <c r="P7107" i="17"/>
  <c r="P2081" i="17"/>
  <c r="P3053" i="17"/>
  <c r="P6177" i="17"/>
  <c r="P3692" i="17"/>
  <c r="R3692" i="17" s="1"/>
  <c r="AB3692" i="17" s="1"/>
  <c r="P5849" i="17"/>
  <c r="P3359" i="17"/>
  <c r="P2250" i="17"/>
  <c r="P1660" i="17"/>
  <c r="P3222" i="17"/>
  <c r="P2526" i="17"/>
  <c r="P5637" i="17"/>
  <c r="P6915" i="17"/>
  <c r="P2736" i="17"/>
  <c r="P1693" i="17"/>
  <c r="P1320" i="17"/>
  <c r="P6740" i="17"/>
  <c r="P4925" i="17"/>
  <c r="P3250" i="17"/>
  <c r="P2182" i="17"/>
  <c r="P1818" i="17"/>
  <c r="P272" i="17"/>
  <c r="P5694" i="17"/>
  <c r="P3898" i="17"/>
  <c r="P3030" i="17"/>
  <c r="P3366" i="17"/>
  <c r="P2862" i="17"/>
  <c r="P1501" i="17"/>
  <c r="P3204" i="17"/>
  <c r="P4130" i="17"/>
  <c r="P4471" i="17"/>
  <c r="P2625" i="17"/>
  <c r="P2253" i="17"/>
  <c r="P2351" i="17"/>
  <c r="P971" i="17"/>
  <c r="P2545" i="17"/>
  <c r="P1565" i="17"/>
  <c r="P2704" i="17"/>
  <c r="P2593" i="17"/>
  <c r="P1341" i="17"/>
  <c r="P1553" i="17"/>
  <c r="P4877" i="17"/>
  <c r="P7190" i="17"/>
  <c r="P2576" i="17"/>
  <c r="P2171" i="17"/>
  <c r="P1608" i="17"/>
  <c r="P3946" i="17"/>
  <c r="P1042" i="17"/>
  <c r="P2379" i="17"/>
  <c r="P1777" i="17"/>
  <c r="P2163" i="17"/>
  <c r="R2163" i="17" s="1"/>
  <c r="AB2163" i="17" s="1"/>
  <c r="P1068" i="17"/>
  <c r="P6194" i="17"/>
  <c r="P2442" i="17"/>
  <c r="P5808" i="17"/>
  <c r="P540" i="17"/>
  <c r="P746" i="17"/>
  <c r="P2789" i="17"/>
  <c r="P512" i="17"/>
  <c r="P7389" i="17"/>
  <c r="P7626" i="17"/>
  <c r="P5785" i="17"/>
  <c r="P5862" i="17"/>
  <c r="P6647" i="17"/>
  <c r="P6963" i="17"/>
  <c r="P6684" i="17"/>
  <c r="P6451" i="17"/>
  <c r="P5368" i="17"/>
  <c r="P3397" i="17"/>
  <c r="P2498" i="17"/>
  <c r="P1537" i="17"/>
  <c r="P2378" i="17"/>
  <c r="P1310" i="17"/>
  <c r="P2681" i="17"/>
  <c r="P794" i="17"/>
  <c r="P1226" i="17"/>
  <c r="P1484" i="17"/>
  <c r="P467" i="17"/>
  <c r="P617" i="17"/>
  <c r="P2010" i="17"/>
  <c r="R2010" i="17" s="1"/>
  <c r="AB2010" i="17" s="1"/>
  <c r="P2211" i="17"/>
  <c r="P2149" i="17"/>
  <c r="P390" i="17"/>
  <c r="P1291" i="17"/>
  <c r="P5860" i="17"/>
  <c r="P7482" i="17"/>
  <c r="P7433" i="17"/>
  <c r="P4812" i="17"/>
  <c r="P3390" i="17"/>
  <c r="P5213" i="17"/>
  <c r="P3838" i="17"/>
  <c r="P6635" i="17"/>
  <c r="P2214" i="17"/>
  <c r="P5987" i="17"/>
  <c r="R5987" i="17" s="1"/>
  <c r="AB5987" i="17" s="1"/>
  <c r="P2655" i="17"/>
  <c r="P201" i="17"/>
  <c r="P4993" i="17"/>
  <c r="P3766" i="17"/>
  <c r="P5073" i="17"/>
  <c r="P4713" i="17"/>
  <c r="P1575" i="17"/>
  <c r="P3045" i="17"/>
  <c r="P2667" i="17"/>
  <c r="P6732" i="17"/>
  <c r="P4188" i="17"/>
  <c r="P4329" i="17"/>
  <c r="P2923" i="17"/>
  <c r="P1418" i="17"/>
  <c r="P1152" i="17"/>
  <c r="P4577" i="17"/>
  <c r="P4673" i="17"/>
  <c r="P2603" i="17"/>
  <c r="P1244" i="17"/>
  <c r="R1244" i="17" s="1"/>
  <c r="AB1244" i="17" s="1"/>
  <c r="P1657" i="17"/>
  <c r="P5495" i="17"/>
  <c r="P6219" i="17"/>
  <c r="P4854" i="17"/>
  <c r="P3076" i="17"/>
  <c r="P2564" i="17"/>
  <c r="P1838" i="17"/>
  <c r="P1455" i="17"/>
  <c r="P2659" i="17"/>
  <c r="P5042" i="17"/>
  <c r="P4768" i="17"/>
  <c r="P4227" i="17"/>
  <c r="P5205" i="17"/>
  <c r="P2785" i="17"/>
  <c r="P5146" i="17"/>
  <c r="P1076" i="17"/>
  <c r="P1145" i="17"/>
  <c r="P1202" i="17"/>
  <c r="P1114" i="17"/>
  <c r="P653" i="17"/>
  <c r="P2229" i="17"/>
  <c r="P5789" i="17"/>
  <c r="P4251" i="17"/>
  <c r="P1574" i="17"/>
  <c r="P2939" i="17"/>
  <c r="P1663" i="17"/>
  <c r="P3236" i="17"/>
  <c r="P4507" i="17"/>
  <c r="P1397" i="17"/>
  <c r="R1397" i="17" s="1"/>
  <c r="AB1397" i="17" s="1"/>
  <c r="P1286" i="17"/>
  <c r="P1052" i="17"/>
  <c r="P4922" i="17"/>
  <c r="P528" i="17"/>
  <c r="P949" i="17"/>
  <c r="P778" i="17"/>
  <c r="P565" i="17"/>
  <c r="P1759" i="17"/>
  <c r="P4676" i="17"/>
  <c r="P2029" i="17"/>
  <c r="P7301" i="17"/>
  <c r="P7330" i="17"/>
  <c r="P5631" i="17"/>
  <c r="P5900" i="17"/>
  <c r="P6643" i="17"/>
  <c r="P6883" i="17"/>
  <c r="P6844" i="17"/>
  <c r="P5531" i="17"/>
  <c r="P4129" i="17"/>
  <c r="P1901" i="17"/>
  <c r="P3137" i="17"/>
  <c r="P5229" i="17"/>
  <c r="P1592" i="17"/>
  <c r="P1106" i="17"/>
  <c r="P1884" i="17"/>
  <c r="P1230" i="17"/>
  <c r="P1022" i="17"/>
  <c r="P2278" i="17"/>
  <c r="P5735" i="17"/>
  <c r="P2650" i="17"/>
  <c r="P4737" i="17"/>
  <c r="P3761" i="17"/>
  <c r="P4385" i="17"/>
  <c r="P4193" i="17"/>
  <c r="P4279" i="17"/>
  <c r="P5840" i="17"/>
  <c r="P2395" i="17"/>
  <c r="P6499" i="17"/>
  <c r="P2822" i="17"/>
  <c r="P5216" i="17"/>
  <c r="P2220" i="17"/>
  <c r="P2587" i="17"/>
  <c r="P4088" i="17"/>
  <c r="P7051" i="17"/>
  <c r="P1752" i="17"/>
  <c r="P2949" i="17"/>
  <c r="P2630" i="17"/>
  <c r="P4176" i="17"/>
  <c r="P2436" i="17"/>
  <c r="P1925" i="17"/>
  <c r="P2056" i="17"/>
  <c r="P2777" i="17"/>
  <c r="P1108" i="17"/>
  <c r="P3529" i="17"/>
  <c r="P3688" i="17"/>
  <c r="P2233" i="17"/>
  <c r="P2020" i="17"/>
  <c r="P2617" i="17"/>
  <c r="P81" i="17"/>
  <c r="P4669" i="17"/>
  <c r="P4593" i="17"/>
  <c r="P4837" i="17"/>
  <c r="P3928" i="17"/>
  <c r="P2346" i="17"/>
  <c r="P2052" i="17"/>
  <c r="P6536" i="17"/>
  <c r="P5950" i="17"/>
  <c r="P3597" i="17"/>
  <c r="P5562" i="17"/>
  <c r="P3094" i="17"/>
  <c r="P2150" i="17"/>
  <c r="P2118" i="17"/>
  <c r="P2444" i="17"/>
  <c r="P3514" i="17"/>
  <c r="P2938" i="17"/>
  <c r="P4698" i="17"/>
  <c r="P4501" i="17"/>
  <c r="P3335" i="17"/>
  <c r="P7621" i="17"/>
  <c r="P3883" i="17"/>
  <c r="P4122" i="17"/>
  <c r="P2521" i="17"/>
  <c r="P1658" i="17"/>
  <c r="P3918" i="17"/>
  <c r="P1088" i="17"/>
  <c r="P6660" i="17"/>
  <c r="P446" i="17"/>
  <c r="P345" i="17"/>
  <c r="P1409" i="17"/>
  <c r="P1476" i="17"/>
  <c r="P468" i="17"/>
  <c r="P2025" i="17"/>
  <c r="P1737" i="17"/>
  <c r="P1195" i="17"/>
  <c r="P458" i="17"/>
  <c r="P661" i="17"/>
  <c r="P7530" i="17"/>
  <c r="P6475" i="17"/>
  <c r="P6909" i="17"/>
  <c r="P7279" i="17"/>
  <c r="P5462" i="17"/>
  <c r="P5423" i="17"/>
  <c r="P3796" i="17"/>
  <c r="P4747" i="17"/>
  <c r="P4563" i="17"/>
  <c r="P4658" i="17"/>
  <c r="P2590" i="17"/>
  <c r="P1572" i="17"/>
  <c r="P3948" i="17"/>
  <c r="P1295" i="17"/>
  <c r="P7186" i="17"/>
  <c r="P3634" i="17"/>
  <c r="P7283" i="17"/>
  <c r="P258" i="17"/>
  <c r="P2307" i="17"/>
  <c r="P947" i="17"/>
  <c r="P2741" i="17"/>
  <c r="P5089" i="17"/>
  <c r="P148" i="17"/>
  <c r="P4466" i="17"/>
  <c r="P321" i="17"/>
  <c r="P1513" i="17"/>
  <c r="P7463" i="17"/>
  <c r="P7101" i="17"/>
  <c r="P7611" i="17"/>
  <c r="P5683" i="17"/>
  <c r="P7085" i="17"/>
  <c r="P7277" i="17"/>
  <c r="P7226" i="17"/>
  <c r="P2778" i="17"/>
  <c r="P7036" i="17"/>
  <c r="P7169" i="17"/>
  <c r="P5111" i="17"/>
  <c r="P3282" i="17"/>
  <c r="P1427" i="17"/>
  <c r="P2982" i="17"/>
  <c r="P1873" i="17"/>
  <c r="P2841" i="17"/>
  <c r="P4508" i="17"/>
  <c r="P1669" i="17"/>
  <c r="P3019" i="17"/>
  <c r="P1307" i="17"/>
  <c r="P6333" i="17"/>
  <c r="P5532" i="17"/>
  <c r="P4317" i="17"/>
  <c r="P5433" i="17"/>
  <c r="P4836" i="17"/>
  <c r="P3743" i="17"/>
  <c r="P4477" i="17"/>
  <c r="P2969" i="17"/>
  <c r="P5162" i="17"/>
  <c r="P4055" i="17"/>
  <c r="P1720" i="17"/>
  <c r="P3077" i="17"/>
  <c r="P2345" i="17"/>
  <c r="P5388" i="17"/>
  <c r="P3452" i="17"/>
  <c r="P2946" i="17"/>
  <c r="P5050" i="17"/>
  <c r="P4310" i="17"/>
  <c r="P4030" i="17"/>
  <c r="P2558" i="17"/>
  <c r="P787" i="17"/>
  <c r="P5365" i="17"/>
  <c r="P5250" i="17"/>
  <c r="P1490" i="17"/>
  <c r="P3837" i="17"/>
  <c r="P3184" i="17"/>
  <c r="P3361" i="17"/>
  <c r="P1949" i="17"/>
  <c r="P128" i="17"/>
  <c r="P6428" i="17"/>
  <c r="P7110" i="17"/>
  <c r="P471" i="17"/>
  <c r="P4573" i="17"/>
  <c r="P4397" i="17"/>
  <c r="P656" i="17"/>
  <c r="P1105" i="17"/>
  <c r="P4791" i="17"/>
  <c r="P2874" i="17"/>
  <c r="P150" i="17"/>
  <c r="P848" i="17"/>
  <c r="P616" i="17"/>
  <c r="P857" i="17"/>
  <c r="P7242" i="17"/>
  <c r="P6099" i="17"/>
  <c r="P6449" i="17"/>
  <c r="P6444" i="17"/>
  <c r="P6604" i="17"/>
  <c r="P6886" i="17"/>
  <c r="P2817" i="17"/>
  <c r="P6825" i="17"/>
  <c r="P6380" i="17"/>
  <c r="P5271" i="17"/>
  <c r="P4270" i="17"/>
  <c r="P3310" i="17"/>
  <c r="P6390" i="17"/>
  <c r="P3224" i="17"/>
  <c r="P4661" i="17"/>
  <c r="P2633" i="17"/>
  <c r="P3215" i="17"/>
  <c r="P2783" i="17"/>
  <c r="P1452" i="17"/>
  <c r="P3136" i="17"/>
  <c r="P3736" i="17"/>
  <c r="P1447" i="17"/>
  <c r="P568" i="17"/>
  <c r="P353" i="17"/>
  <c r="P2310" i="17"/>
  <c r="P2077" i="17"/>
  <c r="P7200" i="17"/>
  <c r="P6406" i="17"/>
  <c r="P6472" i="17"/>
  <c r="P5861" i="17"/>
  <c r="P5832" i="17"/>
  <c r="P5787" i="17"/>
  <c r="P4889" i="17"/>
  <c r="P3763" i="17"/>
  <c r="P5364" i="17"/>
  <c r="P5917" i="17"/>
  <c r="P3072" i="17"/>
  <c r="P3799" i="17"/>
  <c r="P2806" i="17"/>
  <c r="P1696" i="17"/>
  <c r="P3277" i="17"/>
  <c r="P761" i="17"/>
  <c r="P233" i="17"/>
  <c r="P1033" i="17"/>
  <c r="P1387" i="17"/>
  <c r="P3270" i="17"/>
  <c r="P960" i="17"/>
  <c r="P1338" i="17"/>
  <c r="P2832" i="17"/>
  <c r="P2383" i="17"/>
  <c r="P1100" i="17"/>
  <c r="P4107" i="17"/>
  <c r="P1093" i="17"/>
  <c r="P7443" i="17"/>
  <c r="P7587" i="17"/>
  <c r="P5579" i="17"/>
  <c r="P5754" i="17"/>
  <c r="P6463" i="17"/>
  <c r="P6686" i="17"/>
  <c r="P6721" i="17"/>
  <c r="P6583" i="17"/>
  <c r="P6848" i="17"/>
  <c r="P3728" i="17"/>
  <c r="P2814" i="17"/>
  <c r="P1319" i="17"/>
  <c r="P3550" i="17"/>
  <c r="P1801" i="17"/>
  <c r="P4442" i="17"/>
  <c r="P2908" i="17"/>
  <c r="P3058" i="17"/>
  <c r="P2071" i="17"/>
  <c r="P1285" i="17"/>
  <c r="P768" i="17"/>
  <c r="P1982" i="17"/>
  <c r="P2976" i="17"/>
  <c r="P1061" i="17"/>
  <c r="P360" i="17"/>
  <c r="P598" i="17"/>
  <c r="P1789" i="17"/>
  <c r="P1650" i="17"/>
  <c r="P7219" i="17"/>
  <c r="P6101" i="17"/>
  <c r="P6544" i="17"/>
  <c r="P5951" i="17"/>
  <c r="P5916" i="17"/>
  <c r="P5877" i="17"/>
  <c r="P5225" i="17"/>
  <c r="P2040" i="17"/>
  <c r="P6035" i="17"/>
  <c r="P4685" i="17"/>
  <c r="P3223" i="17"/>
  <c r="P2883" i="17"/>
  <c r="P2447" i="17"/>
  <c r="P1457" i="17"/>
  <c r="P2700" i="17"/>
  <c r="P1536" i="17"/>
  <c r="P2484" i="17"/>
  <c r="P817" i="17"/>
  <c r="P368" i="17"/>
  <c r="P2870" i="17"/>
  <c r="P849" i="17"/>
  <c r="P1117" i="17"/>
  <c r="P1019" i="17"/>
  <c r="P89" i="17"/>
  <c r="P1514" i="17"/>
  <c r="P3659" i="17"/>
  <c r="P1214" i="17"/>
  <c r="P7440" i="17"/>
  <c r="P7380" i="17"/>
  <c r="P6405" i="17"/>
  <c r="P6185" i="17"/>
  <c r="P6648" i="17"/>
  <c r="P6812" i="17"/>
  <c r="P6767" i="17"/>
  <c r="P5722" i="17"/>
  <c r="P4813" i="17"/>
  <c r="P6165" i="17"/>
  <c r="P5238" i="17"/>
  <c r="P5335" i="17"/>
  <c r="P3817" i="17"/>
  <c r="P1666" i="17"/>
  <c r="P3165" i="17"/>
  <c r="P2017" i="17"/>
  <c r="P4417" i="17"/>
  <c r="P1445" i="17"/>
  <c r="P1825" i="17"/>
  <c r="P1764" i="17"/>
  <c r="P1966" i="17"/>
  <c r="P3631" i="17"/>
  <c r="P6481" i="17"/>
  <c r="P4318" i="17"/>
  <c r="P3425" i="17"/>
  <c r="P4974" i="17"/>
  <c r="P6393" i="17"/>
  <c r="P3567" i="17"/>
  <c r="P2258" i="17"/>
  <c r="P5965" i="17"/>
  <c r="P1280" i="17"/>
  <c r="P1229" i="17"/>
  <c r="P6907" i="17"/>
  <c r="P1742" i="17"/>
  <c r="P3389" i="17"/>
  <c r="P1208" i="17"/>
  <c r="P2525" i="17"/>
  <c r="P4535" i="17"/>
  <c r="P3511" i="17"/>
  <c r="P2330" i="17"/>
  <c r="P1395" i="17"/>
  <c r="P544" i="17"/>
  <c r="P6913" i="17"/>
  <c r="P3303" i="17"/>
  <c r="P1142" i="17"/>
  <c r="P1082" i="17"/>
  <c r="P1580" i="17"/>
  <c r="P357" i="17"/>
  <c r="P3979" i="17"/>
  <c r="P2181" i="17"/>
  <c r="P5635" i="17"/>
  <c r="P7384" i="17"/>
  <c r="P2308" i="17"/>
  <c r="P3583" i="17"/>
  <c r="P2325" i="17"/>
  <c r="P1556" i="17"/>
  <c r="P673" i="17"/>
  <c r="P4879" i="17"/>
  <c r="P1741" i="17"/>
  <c r="P2772" i="17"/>
  <c r="P1906" i="17"/>
  <c r="P1464" i="17"/>
  <c r="P1930" i="17"/>
  <c r="P7641" i="17"/>
  <c r="P5757" i="17"/>
  <c r="P6312" i="17"/>
  <c r="P6691" i="17"/>
  <c r="P6994" i="17"/>
  <c r="P7161" i="17"/>
  <c r="P3207" i="17"/>
  <c r="P5180" i="17"/>
  <c r="P4457" i="17"/>
  <c r="R4457" i="17" s="1"/>
  <c r="AB4457" i="17" s="1"/>
  <c r="P3108" i="17"/>
  <c r="P3239" i="17"/>
  <c r="P3337" i="17"/>
  <c r="P3810" i="17"/>
  <c r="P3266" i="17"/>
  <c r="P2339" i="17"/>
  <c r="P2744" i="17"/>
  <c r="P1583" i="17"/>
  <c r="P299" i="17"/>
  <c r="P2116" i="17"/>
  <c r="P1914" i="17"/>
  <c r="P1870" i="17"/>
  <c r="P1390" i="17"/>
  <c r="P1450" i="17"/>
  <c r="P2209" i="17"/>
  <c r="P2729" i="17"/>
  <c r="P2738" i="17"/>
  <c r="P7553" i="17"/>
  <c r="P6063" i="17"/>
  <c r="P6419" i="17"/>
  <c r="P5913" i="17"/>
  <c r="P6200" i="17"/>
  <c r="P6432" i="17"/>
  <c r="P4532" i="17"/>
  <c r="P2121" i="17"/>
  <c r="P6698" i="17"/>
  <c r="P4662" i="17"/>
  <c r="P2396" i="17"/>
  <c r="P2791" i="17"/>
  <c r="P4557" i="17"/>
  <c r="P2524" i="17"/>
  <c r="P2359" i="17"/>
  <c r="P1111" i="17"/>
  <c r="P5584" i="17"/>
  <c r="P2581" i="17"/>
  <c r="P524" i="17"/>
  <c r="P2300" i="17"/>
  <c r="P219" i="17"/>
  <c r="P793" i="17"/>
  <c r="P1177" i="17"/>
  <c r="P63" i="17"/>
  <c r="P2565" i="17"/>
  <c r="P6634" i="17"/>
  <c r="P2427" i="17"/>
  <c r="P7313" i="17"/>
  <c r="P7328" i="17"/>
  <c r="P5616" i="17"/>
  <c r="P5792" i="17"/>
  <c r="P6946" i="17"/>
  <c r="P6961" i="17"/>
  <c r="P6882" i="17"/>
  <c r="P5384" i="17"/>
  <c r="P3591" i="17"/>
  <c r="P3344" i="17"/>
  <c r="P2210" i="17"/>
  <c r="P1007" i="17"/>
  <c r="P2195" i="17"/>
  <c r="P2828" i="17"/>
  <c r="P1832" i="17"/>
  <c r="P650" i="17"/>
  <c r="P2568" i="17"/>
  <c r="P1256" i="17"/>
  <c r="P1360" i="17"/>
  <c r="P2092" i="17"/>
  <c r="P1758" i="17"/>
  <c r="P1475" i="17"/>
  <c r="P2268" i="17"/>
  <c r="P31" i="17"/>
  <c r="P1462" i="17"/>
  <c r="P2048" i="17"/>
  <c r="P2480" i="17"/>
  <c r="P7589" i="17"/>
  <c r="P6201" i="17"/>
  <c r="P6375" i="17"/>
  <c r="P5997" i="17"/>
  <c r="P6020" i="17"/>
  <c r="P6264" i="17"/>
  <c r="P3435" i="17"/>
  <c r="P5206" i="17"/>
  <c r="P4951" i="17"/>
  <c r="P4728" i="17"/>
  <c r="P2078" i="17"/>
  <c r="P2423" i="17"/>
  <c r="P1844" i="17"/>
  <c r="P1109" i="17"/>
  <c r="P1839" i="17"/>
  <c r="P715" i="17"/>
  <c r="P4368" i="17"/>
  <c r="P645" i="17"/>
  <c r="P2134" i="17"/>
  <c r="P1985" i="17"/>
  <c r="P3093" i="17"/>
  <c r="P966" i="17"/>
  <c r="P331" i="17"/>
  <c r="P318" i="17"/>
  <c r="P3499" i="17"/>
  <c r="P366" i="17"/>
  <c r="P3381" i="17"/>
  <c r="P7235" i="17"/>
  <c r="P7239" i="17"/>
  <c r="P5222" i="17"/>
  <c r="R5222" i="17" s="1"/>
  <c r="P5758" i="17"/>
  <c r="P6838" i="17"/>
  <c r="P6947" i="17"/>
  <c r="P7153" i="17"/>
  <c r="P6964" i="17"/>
  <c r="P4402" i="17"/>
  <c r="P7520" i="17"/>
  <c r="P4726" i="17"/>
  <c r="P3003" i="17"/>
  <c r="P2869" i="17"/>
  <c r="P3307" i="17"/>
  <c r="P2561" i="17"/>
  <c r="P1526" i="17"/>
  <c r="P2237" i="17"/>
  <c r="P869" i="17"/>
  <c r="P1334" i="17"/>
  <c r="P3283" i="17"/>
  <c r="P730" i="17"/>
  <c r="P5055" i="17"/>
  <c r="P5252" i="17"/>
  <c r="P4456" i="17"/>
  <c r="P5430" i="17"/>
  <c r="P3037" i="17"/>
  <c r="P4732" i="17"/>
  <c r="P3707" i="17"/>
  <c r="P2021" i="17"/>
  <c r="P4083" i="17"/>
  <c r="P2515" i="17"/>
  <c r="P1025" i="17"/>
  <c r="P2774" i="17"/>
  <c r="R2774" i="17" s="1"/>
  <c r="P1947" i="17"/>
  <c r="P3710" i="17"/>
  <c r="P1413" i="17"/>
  <c r="P1922" i="17"/>
  <c r="P4892" i="17"/>
  <c r="P3373" i="17"/>
  <c r="P2656" i="17"/>
  <c r="P6166" i="17"/>
  <c r="P909" i="17"/>
  <c r="P5907" i="17"/>
  <c r="P1863" i="17"/>
  <c r="P4149" i="17"/>
  <c r="P3388" i="17"/>
  <c r="P2992" i="17"/>
  <c r="P264" i="17"/>
  <c r="P741" i="17"/>
  <c r="P779" i="17"/>
  <c r="P7516" i="17"/>
  <c r="P7584" i="17"/>
  <c r="P6638" i="17"/>
  <c r="P2504" i="17"/>
  <c r="P1627" i="17"/>
  <c r="P1028" i="17"/>
  <c r="P410" i="17"/>
  <c r="P2588" i="17"/>
  <c r="P2646" i="17"/>
  <c r="P1684" i="17"/>
  <c r="P2990" i="17"/>
  <c r="P1523" i="17"/>
  <c r="P3418" i="17"/>
  <c r="P7477" i="17"/>
  <c r="P5795" i="17"/>
  <c r="P5826" i="17"/>
  <c r="P6677" i="17"/>
  <c r="P7015" i="17"/>
  <c r="P7561" i="17"/>
  <c r="P4960" i="17"/>
  <c r="P6460" i="17"/>
  <c r="P6011" i="17"/>
  <c r="P2432" i="17"/>
  <c r="P3232" i="17"/>
  <c r="P3095" i="17"/>
  <c r="P3228" i="17"/>
  <c r="P970" i="17"/>
  <c r="P2086" i="17"/>
  <c r="P1614" i="17"/>
  <c r="P1412" i="17"/>
  <c r="P942" i="17"/>
  <c r="P462" i="17"/>
  <c r="P1645" i="17"/>
  <c r="P670" i="17"/>
  <c r="P808" i="17"/>
  <c r="P780" i="17"/>
  <c r="P1220" i="17"/>
  <c r="P3195" i="17"/>
  <c r="P3776" i="17"/>
  <c r="P7357" i="17"/>
  <c r="P5721" i="17"/>
  <c r="P6376" i="17"/>
  <c r="P6017" i="17"/>
  <c r="P6563" i="17"/>
  <c r="P6550" i="17"/>
  <c r="P6007" i="17"/>
  <c r="P3997" i="17"/>
  <c r="P4007" i="17"/>
  <c r="P4983" i="17"/>
  <c r="P2284" i="17"/>
  <c r="P3020" i="17"/>
  <c r="P2551" i="17"/>
  <c r="P6184" i="17"/>
  <c r="P2415" i="17"/>
  <c r="P488" i="17"/>
  <c r="P4441" i="17"/>
  <c r="P338" i="17"/>
  <c r="P813" i="17"/>
  <c r="P2461" i="17"/>
  <c r="P3281" i="17"/>
  <c r="P314" i="17"/>
  <c r="P327" i="17"/>
  <c r="R327" i="17" s="1"/>
  <c r="AB327" i="17" s="1"/>
  <c r="P606" i="17"/>
  <c r="P2189" i="17"/>
  <c r="P3125" i="17"/>
  <c r="P777" i="17"/>
  <c r="P7619" i="17"/>
  <c r="P7135" i="17"/>
  <c r="P7638" i="17"/>
  <c r="P5779" i="17"/>
  <c r="P6857" i="17"/>
  <c r="P7116" i="17"/>
  <c r="P7280" i="17"/>
  <c r="P5256" i="17"/>
  <c r="P5967" i="17"/>
  <c r="P1613" i="17"/>
  <c r="P2167" i="17"/>
  <c r="P5598" i="17"/>
  <c r="P2629" i="17"/>
  <c r="P7159" i="17"/>
  <c r="P1668" i="17"/>
  <c r="P964" i="17"/>
  <c r="P866" i="17"/>
  <c r="P773" i="17"/>
  <c r="P897" i="17"/>
  <c r="P74" i="17"/>
  <c r="P2993" i="17"/>
  <c r="P517" i="17"/>
  <c r="P700" i="17"/>
  <c r="P605" i="17"/>
  <c r="P1520" i="17"/>
  <c r="P4003" i="17"/>
  <c r="P3930" i="17"/>
  <c r="P7364" i="17"/>
  <c r="R7364" i="17" s="1"/>
  <c r="AB7364" i="17" s="1"/>
  <c r="P6414" i="17"/>
  <c r="P6337" i="17"/>
  <c r="P6107" i="17"/>
  <c r="P6315" i="17"/>
  <c r="P6408" i="17"/>
  <c r="P5660" i="17"/>
  <c r="P522" i="17"/>
  <c r="P5376" i="17"/>
  <c r="R5376" i="17" s="1"/>
  <c r="AB5376" i="17" s="1"/>
  <c r="P4990" i="17"/>
  <c r="P5218" i="17"/>
  <c r="P1745" i="17"/>
  <c r="P1860" i="17"/>
  <c r="P5032" i="17"/>
  <c r="P1570" i="17"/>
  <c r="P1125" i="17"/>
  <c r="P4548" i="17"/>
  <c r="P1089" i="17"/>
  <c r="P333" i="17"/>
  <c r="P1761" i="17"/>
  <c r="P2637" i="17"/>
  <c r="P1432" i="17"/>
  <c r="P4613" i="17"/>
  <c r="P315" i="17"/>
  <c r="P2907" i="17"/>
  <c r="P153" i="17"/>
  <c r="P421" i="17"/>
  <c r="P7539" i="17"/>
  <c r="P7042" i="17"/>
  <c r="P7454" i="17"/>
  <c r="P5432" i="17"/>
  <c r="P6976" i="17"/>
  <c r="P7148" i="17"/>
  <c r="P7267" i="17"/>
  <c r="P4949" i="17"/>
  <c r="P5134" i="17"/>
  <c r="P6828" i="17"/>
  <c r="P3502" i="17"/>
  <c r="P2187" i="17"/>
  <c r="P5286" i="17"/>
  <c r="P4213" i="17"/>
  <c r="P3701" i="17"/>
  <c r="P2180" i="17"/>
  <c r="P3086" i="17"/>
  <c r="P2855" i="17"/>
  <c r="P3249" i="17"/>
  <c r="P2446" i="17"/>
  <c r="P3695" i="17"/>
  <c r="P4546" i="17"/>
  <c r="P7133" i="17"/>
  <c r="P1817" i="17"/>
  <c r="P2002" i="17"/>
  <c r="P3981" i="17"/>
  <c r="P6398" i="17"/>
  <c r="P2142" i="17"/>
  <c r="P4996" i="17"/>
  <c r="P2331" i="17"/>
  <c r="P5138" i="17"/>
  <c r="P3600" i="17"/>
  <c r="P4574" i="17"/>
  <c r="P3630" i="17"/>
  <c r="P2083" i="17"/>
  <c r="P3886" i="17"/>
  <c r="P1141" i="17"/>
  <c r="P881" i="17"/>
  <c r="P3729" i="17"/>
  <c r="P147" i="17"/>
  <c r="P7207" i="17"/>
  <c r="P7182" i="17"/>
  <c r="P6244" i="17"/>
  <c r="P6067" i="17"/>
  <c r="P2628" i="17"/>
  <c r="P1857" i="17"/>
  <c r="P1234" i="17"/>
  <c r="P5309" i="17"/>
  <c r="P2251" i="17"/>
  <c r="P2691" i="17"/>
  <c r="P868" i="17"/>
  <c r="P1456" i="17"/>
  <c r="P2428" i="17"/>
  <c r="P4186" i="17"/>
  <c r="P7394" i="17"/>
  <c r="P5851" i="17"/>
  <c r="P5864" i="17"/>
  <c r="P6926" i="17"/>
  <c r="P7560" i="17"/>
  <c r="P924" i="17"/>
  <c r="P1283" i="17"/>
  <c r="P5788" i="17"/>
  <c r="P3585" i="17"/>
  <c r="P2500" i="17"/>
  <c r="P3127" i="17"/>
  <c r="P2401" i="17"/>
  <c r="P2624" i="17"/>
  <c r="P347" i="17"/>
  <c r="P1996" i="17"/>
  <c r="P3098" i="17"/>
  <c r="P884" i="17"/>
  <c r="P4624" i="17"/>
  <c r="P3952" i="17"/>
  <c r="P2103" i="17"/>
  <c r="P426" i="17"/>
  <c r="P329" i="17"/>
  <c r="P829" i="17"/>
  <c r="P2031" i="17"/>
  <c r="P75" i="17"/>
  <c r="P7662" i="17"/>
  <c r="P7246" i="17"/>
  <c r="P5759" i="17"/>
  <c r="P6132" i="17"/>
  <c r="P6751" i="17"/>
  <c r="P6656" i="17"/>
  <c r="P6500" i="17"/>
  <c r="P5270" i="17"/>
  <c r="P2260" i="17"/>
  <c r="P4180" i="17"/>
  <c r="P4074" i="17"/>
  <c r="P4285" i="17"/>
  <c r="P2683" i="17"/>
  <c r="P2482" i="17"/>
  <c r="P4031" i="17"/>
  <c r="P2145" i="17"/>
  <c r="P4881" i="17"/>
  <c r="P3201" i="17"/>
  <c r="P5327" i="17"/>
  <c r="P1225" i="17"/>
  <c r="P1972" i="17"/>
  <c r="P2385" i="17"/>
  <c r="P900" i="17"/>
  <c r="P3773" i="17"/>
  <c r="P474" i="17"/>
  <c r="P4415" i="17"/>
  <c r="P2479" i="17"/>
  <c r="P3014" i="17"/>
  <c r="P7493" i="17"/>
  <c r="P6932" i="17"/>
  <c r="P7399" i="17"/>
  <c r="P5398" i="17"/>
  <c r="P7069" i="17"/>
  <c r="P7294" i="17"/>
  <c r="P7251" i="17"/>
  <c r="P5810" i="17"/>
  <c r="P4610" i="17"/>
  <c r="R4610" i="17" s="1"/>
  <c r="AB4610" i="17" s="1"/>
  <c r="P4288" i="17"/>
  <c r="P4249" i="17"/>
  <c r="P4141" i="17"/>
  <c r="P1605" i="17"/>
  <c r="P3686" i="17"/>
  <c r="P1340" i="17"/>
  <c r="P912" i="17"/>
  <c r="P1302" i="17"/>
  <c r="P1123" i="17"/>
  <c r="P4164" i="17"/>
  <c r="P969" i="17"/>
  <c r="P1118" i="17"/>
  <c r="P550" i="17"/>
  <c r="P221" i="17"/>
  <c r="P1018" i="17"/>
  <c r="P2131" i="17"/>
  <c r="P324" i="17"/>
  <c r="P7547" i="17"/>
  <c r="P7264" i="17"/>
  <c r="P6136" i="17"/>
  <c r="P6060" i="17"/>
  <c r="P6396" i="17"/>
  <c r="P6823" i="17"/>
  <c r="P6742" i="17"/>
  <c r="P3866" i="17"/>
  <c r="P819" i="17"/>
  <c r="P6510" i="17"/>
  <c r="P7254" i="17"/>
  <c r="P3826" i="17"/>
  <c r="P6198" i="17"/>
  <c r="P1807" i="17"/>
  <c r="P3985" i="17"/>
  <c r="P983" i="17"/>
  <c r="P3944" i="17"/>
  <c r="P4171" i="17"/>
  <c r="P4056" i="17"/>
  <c r="P174" i="17"/>
  <c r="R174" i="17" s="1"/>
  <c r="P3065" i="17"/>
  <c r="P1187" i="17"/>
  <c r="P1209" i="17"/>
  <c r="P3336" i="17"/>
  <c r="P1150" i="17"/>
  <c r="P131" i="17"/>
  <c r="P1366" i="17"/>
  <c r="P608" i="17"/>
  <c r="P7312" i="17"/>
  <c r="P6934" i="17"/>
  <c r="P7344" i="17"/>
  <c r="P5291" i="17"/>
  <c r="P7191" i="17"/>
  <c r="P7414" i="17"/>
  <c r="P7409" i="17"/>
  <c r="P6580" i="17"/>
  <c r="P4939" i="17"/>
  <c r="P4913" i="17"/>
  <c r="P4518" i="17"/>
  <c r="P6118" i="17"/>
  <c r="P5304" i="17"/>
  <c r="P3407" i="17"/>
  <c r="P1929" i="17"/>
  <c r="P4695" i="17"/>
  <c r="P1723" i="17"/>
  <c r="P640" i="17"/>
  <c r="P2956" i="17"/>
  <c r="P1180" i="17"/>
  <c r="P5995" i="17"/>
  <c r="P5457" i="17"/>
  <c r="P5017" i="17"/>
  <c r="P4986" i="17"/>
  <c r="P2702" i="17"/>
  <c r="P4709" i="17"/>
  <c r="P3290" i="17"/>
  <c r="P2213" i="17"/>
  <c r="P2528" i="17"/>
  <c r="P6434" i="17"/>
  <c r="P3727" i="17"/>
  <c r="P3572" i="17"/>
  <c r="P3050" i="17"/>
  <c r="P3671" i="17"/>
  <c r="P3446" i="17"/>
  <c r="P5035" i="17"/>
  <c r="P2382" i="17"/>
  <c r="P6379" i="17"/>
  <c r="P5182" i="17"/>
  <c r="P3559" i="17"/>
  <c r="P3910" i="17"/>
  <c r="P758" i="17"/>
  <c r="P5261" i="17"/>
  <c r="P5040" i="17"/>
  <c r="P3145" i="17"/>
  <c r="P709" i="17"/>
  <c r="P77" i="17"/>
  <c r="P2904" i="17"/>
  <c r="P253" i="17"/>
  <c r="P7496" i="17"/>
  <c r="P7003" i="17"/>
  <c r="P7100" i="17"/>
  <c r="P4884" i="17"/>
  <c r="P4116" i="17"/>
  <c r="P1768" i="17"/>
  <c r="P2413" i="17"/>
  <c r="P956" i="17"/>
  <c r="P1325" i="17"/>
  <c r="P901" i="17"/>
  <c r="P389" i="17"/>
  <c r="P597" i="17"/>
  <c r="P2952" i="17"/>
  <c r="P7562" i="17"/>
  <c r="P7649" i="17"/>
  <c r="P5415" i="17"/>
  <c r="P5654" i="17"/>
  <c r="P7458" i="17"/>
  <c r="P5240" i="17"/>
  <c r="P737" i="17"/>
  <c r="P2689" i="17"/>
  <c r="P6729" i="17"/>
  <c r="P5837" i="17"/>
  <c r="P4283" i="17"/>
  <c r="P4087" i="17"/>
  <c r="P4795" i="17"/>
  <c r="P1772" i="17"/>
  <c r="P4377" i="17"/>
  <c r="P722" i="17"/>
  <c r="P974" i="17"/>
  <c r="P1381" i="17"/>
  <c r="P4222" i="17"/>
  <c r="P1497" i="17"/>
  <c r="P1482" i="17"/>
  <c r="P4473" i="17"/>
  <c r="P990" i="17"/>
  <c r="P986" i="17"/>
  <c r="P2977" i="17"/>
  <c r="P814" i="17"/>
  <c r="P7465" i="17"/>
  <c r="P7655" i="17"/>
  <c r="P5615" i="17"/>
  <c r="P5790" i="17"/>
  <c r="P6819" i="17"/>
  <c r="P6699" i="17"/>
  <c r="P6607" i="17"/>
  <c r="P4981" i="17"/>
  <c r="P171" i="17"/>
  <c r="P5103" i="17"/>
  <c r="P5547" i="17"/>
  <c r="P2961" i="17"/>
  <c r="P4032" i="17"/>
  <c r="P1568" i="17"/>
  <c r="P3162" i="17"/>
  <c r="P1173" i="17"/>
  <c r="P3637" i="17"/>
  <c r="P4734" i="17"/>
  <c r="P4851" i="17"/>
  <c r="P47" i="17"/>
  <c r="P2449" i="17"/>
  <c r="P1011" i="17"/>
  <c r="P126" i="17"/>
  <c r="P3262" i="17"/>
  <c r="P511" i="17"/>
  <c r="P555" i="17"/>
  <c r="P529" i="17"/>
  <c r="P933" i="17"/>
  <c r="P7453" i="17"/>
  <c r="P7010" i="17"/>
  <c r="P7172" i="17"/>
  <c r="P7657" i="17"/>
  <c r="P7390" i="17"/>
  <c r="P7597" i="17"/>
  <c r="P7634" i="17"/>
  <c r="P5139" i="17"/>
  <c r="P6091" i="17"/>
  <c r="P3000" i="17"/>
  <c r="P4066" i="17"/>
  <c r="P3005" i="17"/>
  <c r="P2175" i="17"/>
  <c r="P2677" i="17"/>
  <c r="P725" i="17"/>
  <c r="P197" i="17"/>
  <c r="P997" i="17"/>
  <c r="P1002" i="17"/>
  <c r="P3153" i="17"/>
  <c r="P581" i="17"/>
  <c r="P1162" i="17"/>
  <c r="P2411" i="17"/>
  <c r="P1014" i="17"/>
  <c r="P1539" i="17"/>
  <c r="P2910" i="17"/>
  <c r="P1527" i="17"/>
  <c r="P7351" i="17"/>
  <c r="P7572" i="17"/>
  <c r="P5543" i="17"/>
  <c r="P5718" i="17"/>
  <c r="P6505" i="17"/>
  <c r="P6652" i="17"/>
  <c r="P6690" i="17"/>
  <c r="P6116" i="17"/>
  <c r="P4098" i="17"/>
  <c r="P3504" i="17"/>
  <c r="P4912" i="17"/>
  <c r="P4438" i="17"/>
  <c r="P3889" i="17"/>
  <c r="P2926" i="17"/>
  <c r="P3080" i="17"/>
  <c r="R3080" i="17" s="1"/>
  <c r="AB3080" i="17" s="1"/>
  <c r="P1245" i="17"/>
  <c r="P4012" i="17"/>
  <c r="P2231" i="17"/>
  <c r="P4133" i="17"/>
  <c r="P2614" i="17"/>
  <c r="P1121" i="17"/>
  <c r="P1023" i="17"/>
  <c r="P454" i="17"/>
  <c r="P2366" i="17"/>
  <c r="P596" i="17"/>
  <c r="P499" i="17"/>
  <c r="P261" i="17"/>
  <c r="P160" i="17"/>
  <c r="P7470" i="17"/>
  <c r="P6766" i="17"/>
  <c r="P7196" i="17"/>
  <c r="P7518" i="17"/>
  <c r="R7518" i="17" s="1"/>
  <c r="AB7518" i="17" s="1"/>
  <c r="P7514" i="17"/>
  <c r="P5401" i="17"/>
  <c r="P435" i="17"/>
  <c r="P5292" i="17"/>
  <c r="P4359" i="17"/>
  <c r="P6425" i="17"/>
  <c r="P7278" i="17"/>
  <c r="P4063" i="17"/>
  <c r="P5172" i="17"/>
  <c r="P2934" i="17"/>
  <c r="P1876" i="17"/>
  <c r="P3042" i="17"/>
  <c r="P1136" i="17"/>
  <c r="P377" i="17"/>
  <c r="P1222" i="17"/>
  <c r="P739" i="17"/>
  <c r="P3937" i="17"/>
  <c r="P4240" i="17"/>
  <c r="P4254" i="17"/>
  <c r="P2920" i="17"/>
  <c r="P4390" i="17"/>
  <c r="P1820" i="17"/>
  <c r="P3206" i="17"/>
  <c r="P1712" i="17"/>
  <c r="P2095" i="17"/>
  <c r="P4499" i="17"/>
  <c r="P1624" i="17"/>
  <c r="P5065" i="17"/>
  <c r="P3740" i="17"/>
  <c r="P4156" i="17"/>
  <c r="P6507" i="17"/>
  <c r="P1984" i="17"/>
  <c r="P2170" i="17"/>
  <c r="P4549" i="17"/>
  <c r="P4331" i="17"/>
  <c r="P3231" i="17"/>
  <c r="P3169" i="17"/>
  <c r="P2542" i="17"/>
  <c r="P3783" i="17"/>
  <c r="P2139" i="17"/>
  <c r="P1944" i="17"/>
  <c r="P2098" i="17"/>
  <c r="P2294" i="17"/>
  <c r="P3934" i="17"/>
  <c r="P531" i="17"/>
  <c r="P7305" i="17"/>
  <c r="P6799" i="17"/>
  <c r="P7388" i="17"/>
  <c r="P3618" i="17"/>
  <c r="P4681" i="17"/>
  <c r="P2851" i="17"/>
  <c r="P4551" i="17"/>
  <c r="P1525" i="17"/>
  <c r="P1371" i="17"/>
  <c r="P422" i="17"/>
  <c r="P2347" i="17"/>
  <c r="P3265" i="17"/>
  <c r="P1434" i="17"/>
  <c r="P7555" i="17"/>
  <c r="P7406" i="17"/>
  <c r="P7660" i="17"/>
  <c r="P5147" i="17"/>
  <c r="P7594" i="17"/>
  <c r="P5465" i="17"/>
  <c r="P6547" i="17"/>
  <c r="P1460" i="17"/>
  <c r="P4506" i="17"/>
  <c r="P4452" i="17"/>
  <c r="P3742" i="17"/>
  <c r="P2805" i="17"/>
  <c r="P5060" i="17"/>
  <c r="P1962" i="17"/>
  <c r="P3164" i="17"/>
  <c r="P1036" i="17"/>
  <c r="P1518" i="17"/>
  <c r="P2184" i="17"/>
  <c r="P2456" i="17"/>
  <c r="P106" i="17"/>
  <c r="P841" i="17"/>
  <c r="P251" i="17"/>
  <c r="P180" i="17"/>
  <c r="P2032" i="17"/>
  <c r="P5406" i="17"/>
  <c r="P1875" i="17"/>
  <c r="P7299" i="17"/>
  <c r="P7378" i="17"/>
  <c r="P6170" i="17"/>
  <c r="P5828" i="17"/>
  <c r="P7065" i="17"/>
  <c r="P6879" i="17"/>
  <c r="P7016" i="17"/>
  <c r="P3967" i="17"/>
  <c r="P7596" i="17"/>
  <c r="P5338" i="17"/>
  <c r="P6881" i="17"/>
  <c r="P2357" i="17"/>
  <c r="P3493" i="17"/>
  <c r="P2454" i="17"/>
  <c r="P2492" i="17"/>
  <c r="P790" i="17"/>
  <c r="P2234" i="17"/>
  <c r="P2640" i="17"/>
  <c r="P5163" i="17"/>
  <c r="P328" i="17"/>
  <c r="P710" i="17"/>
  <c r="P363" i="17"/>
  <c r="P1083" i="17"/>
  <c r="P2051" i="17"/>
  <c r="P1408" i="17"/>
  <c r="P93" i="17"/>
  <c r="P1564" i="17"/>
  <c r="P1504" i="17"/>
  <c r="P7130" i="17"/>
  <c r="P6589" i="17"/>
  <c r="P7091" i="17"/>
  <c r="P7434" i="17"/>
  <c r="P5692" i="17"/>
  <c r="P5382" i="17"/>
  <c r="P247" i="17"/>
  <c r="P6594" i="17"/>
  <c r="P4478" i="17"/>
  <c r="P2818" i="17"/>
  <c r="P3988" i="17"/>
  <c r="P2771" i="17"/>
  <c r="P4228" i="17"/>
  <c r="P2987" i="17"/>
  <c r="P1075" i="17"/>
  <c r="P4853" i="17"/>
  <c r="P2599" i="17"/>
  <c r="P1468" i="17"/>
  <c r="P2168" i="17"/>
  <c r="P5320" i="17"/>
  <c r="P733" i="17"/>
  <c r="P882" i="17"/>
  <c r="P573" i="17"/>
  <c r="P1626" i="17"/>
  <c r="P951" i="17"/>
  <c r="P1703" i="17"/>
  <c r="R1703" i="17" s="1"/>
  <c r="AB1703" i="17" s="1"/>
  <c r="P7240" i="17"/>
  <c r="P7372" i="17"/>
  <c r="P5354" i="17"/>
  <c r="P5756" i="17"/>
  <c r="P6955" i="17"/>
  <c r="P6977" i="17"/>
  <c r="P6966" i="17"/>
  <c r="P2122" i="17"/>
  <c r="P7432" i="17"/>
  <c r="P4524" i="17"/>
  <c r="P4797" i="17"/>
  <c r="P2039" i="17"/>
  <c r="P2384" i="17"/>
  <c r="P968" i="17"/>
  <c r="P3200" i="17"/>
  <c r="P1479" i="17"/>
  <c r="P1919" i="17"/>
  <c r="P1628" i="17"/>
  <c r="P2724" i="17"/>
  <c r="P66" i="17"/>
  <c r="P1171" i="17"/>
  <c r="P4621" i="17"/>
  <c r="P2837" i="17"/>
  <c r="P2981" i="17"/>
  <c r="P1606" i="17"/>
  <c r="P294" i="17"/>
  <c r="P179" i="17"/>
  <c r="P627" i="17"/>
  <c r="P7590" i="17"/>
  <c r="P6714" i="17"/>
  <c r="P6872" i="17"/>
  <c r="P7284" i="17"/>
  <c r="P5670" i="17"/>
  <c r="P5710" i="17"/>
  <c r="P636" i="17"/>
  <c r="P4641" i="17"/>
  <c r="P7266" i="17"/>
  <c r="P5084" i="17"/>
  <c r="P4299" i="17"/>
  <c r="P3112" i="17"/>
  <c r="P3647" i="17"/>
  <c r="P6914" i="17"/>
  <c r="P2885" i="17"/>
  <c r="P4997" i="17"/>
  <c r="P5705" i="17"/>
  <c r="P5771" i="17"/>
  <c r="P5128" i="17"/>
  <c r="P3091" i="17"/>
  <c r="P5001" i="17"/>
  <c r="P3071" i="17"/>
  <c r="P898" i="17"/>
  <c r="P3992" i="17"/>
  <c r="P1749" i="17"/>
  <c r="P7243" i="17"/>
  <c r="P1781" i="17"/>
  <c r="P4337" i="17"/>
  <c r="P6210" i="17"/>
  <c r="P3061" i="17"/>
  <c r="P3819" i="17"/>
  <c r="P3560" i="17"/>
  <c r="P4048" i="17"/>
  <c r="P3654" i="17"/>
  <c r="P4555" i="17"/>
  <c r="P2034" i="17"/>
  <c r="P2665" i="17"/>
  <c r="P375" i="17"/>
  <c r="P603" i="17"/>
  <c r="P724" i="17"/>
  <c r="P4290" i="17"/>
  <c r="P7098" i="17"/>
  <c r="P5549" i="17"/>
  <c r="P7197" i="17"/>
  <c r="P6623" i="17"/>
  <c r="P3478" i="17"/>
  <c r="P2018" i="17"/>
  <c r="P2897" i="17"/>
  <c r="P4298" i="17"/>
  <c r="P3097" i="17"/>
  <c r="P4846" i="17"/>
  <c r="P549" i="17"/>
  <c r="P604" i="17"/>
  <c r="P576" i="17"/>
  <c r="P7551" i="17"/>
  <c r="P6476" i="17"/>
  <c r="P6508" i="17"/>
  <c r="P5871" i="17"/>
  <c r="P6522" i="17"/>
  <c r="P6371" i="17"/>
  <c r="P3454" i="17"/>
  <c r="P7163" i="17"/>
  <c r="P6670" i="17"/>
  <c r="P3874" i="17"/>
  <c r="P2735" i="17"/>
  <c r="P3574" i="17"/>
  <c r="P1732" i="17"/>
  <c r="P3451" i="17"/>
  <c r="P690" i="17"/>
  <c r="P3306" i="17"/>
  <c r="P5024" i="17"/>
  <c r="P557" i="17"/>
  <c r="P1120" i="17"/>
  <c r="P4115" i="17"/>
  <c r="P831" i="17"/>
  <c r="P1869" i="17"/>
  <c r="P3409" i="17"/>
  <c r="P373" i="17"/>
  <c r="P1020" i="17"/>
  <c r="P850" i="17"/>
  <c r="P7556" i="17"/>
  <c r="P6591" i="17"/>
  <c r="P7055" i="17"/>
  <c r="P5436" i="17"/>
  <c r="P5552" i="17"/>
  <c r="P5513" i="17"/>
  <c r="P7166" i="17"/>
  <c r="P3260" i="17"/>
  <c r="P6289" i="17"/>
  <c r="P6381" i="17"/>
  <c r="P1649" i="17"/>
  <c r="P2248" i="17"/>
  <c r="P4609" i="17"/>
  <c r="P3341" i="17"/>
  <c r="P890" i="17"/>
  <c r="P1728" i="17"/>
  <c r="P1000" i="17"/>
  <c r="P914" i="17"/>
  <c r="P821" i="17"/>
  <c r="P615" i="17"/>
  <c r="P246" i="17"/>
  <c r="P1573" i="17"/>
  <c r="P1335" i="17"/>
  <c r="P760" i="17"/>
  <c r="P1324" i="17"/>
  <c r="P1370" i="17"/>
  <c r="P4303" i="17"/>
  <c r="P4136" i="17"/>
  <c r="P7321" i="17"/>
  <c r="P5685" i="17"/>
  <c r="P6309" i="17"/>
  <c r="P6059" i="17"/>
  <c r="P7058" i="17"/>
  <c r="R7058" i="17" s="1"/>
  <c r="AB7058" i="17" s="1"/>
  <c r="P6566" i="17"/>
  <c r="P7024" i="17"/>
  <c r="P3465" i="17"/>
  <c r="P3921" i="17"/>
  <c r="P3119" i="17"/>
  <c r="P1796" i="17"/>
  <c r="P5022" i="17"/>
  <c r="P1655" i="17"/>
  <c r="P275" i="17"/>
  <c r="P2117" i="17"/>
  <c r="P2535" i="17"/>
  <c r="P2474" i="17"/>
  <c r="P70" i="17"/>
  <c r="P1012" i="17"/>
  <c r="P3584" i="17"/>
  <c r="P622" i="17"/>
  <c r="P1701" i="17"/>
  <c r="P1946" i="17"/>
  <c r="P574" i="17"/>
  <c r="P658" i="17"/>
  <c r="P1030" i="17"/>
  <c r="P7460" i="17"/>
  <c r="P6609" i="17"/>
  <c r="P6859" i="17"/>
  <c r="P5334" i="17"/>
  <c r="P5636" i="17"/>
  <c r="P5597" i="17"/>
  <c r="P1653" i="17"/>
  <c r="P1664" i="17"/>
  <c r="P6217" i="17"/>
  <c r="P4474" i="17"/>
  <c r="P6437" i="17"/>
  <c r="P5192" i="17"/>
  <c r="P4924" i="17"/>
  <c r="P2037" i="17"/>
  <c r="P4890" i="17"/>
  <c r="P1831" i="17"/>
  <c r="P748" i="17"/>
  <c r="P683" i="17"/>
  <c r="P1500" i="17"/>
  <c r="P7073" i="17"/>
  <c r="P554" i="17"/>
  <c r="P1250" i="17"/>
  <c r="P1254" i="17"/>
  <c r="P2882" i="17"/>
  <c r="P589" i="17"/>
  <c r="P2035" i="17"/>
  <c r="P4707" i="17"/>
  <c r="P124" i="17"/>
  <c r="P7548" i="17"/>
  <c r="P5939" i="17"/>
  <c r="P6450" i="17"/>
  <c r="P6230" i="17"/>
  <c r="P6572" i="17"/>
  <c r="P6787" i="17"/>
  <c r="P7577" i="17"/>
  <c r="P3494" i="17"/>
  <c r="P7062" i="17"/>
  <c r="P4167" i="17"/>
  <c r="P4849" i="17"/>
  <c r="P1859" i="17"/>
  <c r="P3328" i="17"/>
  <c r="P6193" i="17"/>
  <c r="P2720" i="17"/>
  <c r="P491" i="17"/>
  <c r="P1631" i="17"/>
  <c r="P2292" i="17"/>
  <c r="P2878" i="17"/>
  <c r="P861" i="17"/>
  <c r="P3604" i="17"/>
  <c r="P2811" i="17"/>
  <c r="P5274" i="17"/>
  <c r="P4113" i="17"/>
  <c r="P1665" i="17"/>
  <c r="P2694" i="17"/>
  <c r="P1621" i="17"/>
  <c r="P79" i="17"/>
  <c r="P1416" i="17"/>
  <c r="P2679" i="17"/>
  <c r="P691" i="17"/>
  <c r="P601" i="17"/>
  <c r="P6152" i="17"/>
  <c r="P7126" i="17"/>
  <c r="P4140" i="17"/>
  <c r="P38" i="17"/>
  <c r="P5553" i="17"/>
  <c r="P7263" i="17"/>
  <c r="P6873" i="17"/>
  <c r="P6482" i="17"/>
  <c r="P1495" i="17"/>
  <c r="P4110" i="17"/>
  <c r="P3563" i="17"/>
  <c r="P980" i="17"/>
  <c r="P3571" i="17"/>
  <c r="P752" i="17"/>
  <c r="P2475" i="17"/>
  <c r="P634" i="17"/>
  <c r="P7355" i="17"/>
  <c r="P6692" i="17"/>
  <c r="P7490" i="17"/>
  <c r="P3876" i="17"/>
  <c r="P4671" i="17"/>
  <c r="P1355" i="17"/>
  <c r="P3950" i="17"/>
  <c r="P3356" i="17"/>
  <c r="P855" i="17"/>
  <c r="P41" i="17"/>
  <c r="P417" i="17"/>
  <c r="P400" i="17"/>
  <c r="P6342" i="17"/>
  <c r="P5955" i="17"/>
  <c r="P635" i="17"/>
  <c r="P5440" i="17"/>
  <c r="P1611" i="17"/>
  <c r="P2687" i="17"/>
  <c r="P2127" i="17"/>
  <c r="P2685" i="17"/>
  <c r="P43" i="17"/>
  <c r="P1548" i="17"/>
  <c r="P424" i="17"/>
  <c r="P6831" i="17"/>
  <c r="P6899" i="17"/>
  <c r="P7600" i="17"/>
  <c r="P7231" i="17"/>
  <c r="P4138" i="17"/>
  <c r="P2108" i="17"/>
  <c r="P1773" i="17"/>
  <c r="P1651" i="17"/>
  <c r="P1213" i="17"/>
  <c r="P1193" i="17"/>
  <c r="P992" i="17"/>
  <c r="P7426" i="17"/>
  <c r="P6338" i="17"/>
  <c r="P6636" i="17"/>
  <c r="P6427" i="17"/>
  <c r="P4108" i="17"/>
  <c r="P1856" i="17"/>
  <c r="R1856" i="17" s="1"/>
  <c r="AB1856" i="17" s="1"/>
  <c r="P3191" i="17"/>
  <c r="P1403" i="17"/>
  <c r="P6991" i="17"/>
  <c r="P1988" i="17"/>
  <c r="P1481" i="17"/>
  <c r="P2455" i="17"/>
  <c r="P1506" i="17"/>
  <c r="P3060" i="17"/>
  <c r="P1156" i="17"/>
  <c r="P1174" i="17"/>
  <c r="P445" i="17"/>
  <c r="P2263" i="17"/>
  <c r="P7360" i="17"/>
  <c r="P6876" i="17"/>
  <c r="P7236" i="17"/>
  <c r="P5219" i="17"/>
  <c r="P7261" i="17"/>
  <c r="P7543" i="17"/>
  <c r="P7448" i="17"/>
  <c r="P3856" i="17"/>
  <c r="P3540" i="17"/>
  <c r="R3540" i="17" s="1"/>
  <c r="AB3540" i="17" s="1"/>
  <c r="P2026" i="17"/>
  <c r="P2137" i="17"/>
  <c r="P1993" i="17"/>
  <c r="P2721" i="17"/>
  <c r="P151" i="17"/>
  <c r="P170" i="17"/>
  <c r="P660" i="17"/>
  <c r="P6325" i="17"/>
  <c r="P6605" i="17"/>
  <c r="P717" i="17"/>
  <c r="P1351" i="17"/>
  <c r="P5514" i="17"/>
  <c r="P2531" i="17"/>
  <c r="P5588" i="17"/>
  <c r="P3018" i="17"/>
  <c r="P2635" i="17"/>
  <c r="P1198" i="17"/>
  <c r="P2416" i="17"/>
  <c r="P3767" i="17"/>
  <c r="P6996" i="17"/>
  <c r="P6196" i="17"/>
  <c r="P6725" i="17"/>
  <c r="P7334" i="17"/>
  <c r="P4585" i="17"/>
  <c r="P823" i="17"/>
  <c r="P496" i="17"/>
  <c r="P835" i="17"/>
  <c r="P6615" i="17"/>
  <c r="P4233" i="17"/>
  <c r="P1352" i="17"/>
  <c r="P1999" i="17"/>
  <c r="P4630" i="17"/>
  <c r="P612" i="17"/>
  <c r="P2380" i="17"/>
  <c r="P1420" i="17"/>
  <c r="P5171" i="17"/>
  <c r="P7338" i="17"/>
  <c r="P5958" i="17"/>
  <c r="P5702" i="17"/>
  <c r="P1562" i="17"/>
  <c r="P6341" i="17"/>
  <c r="P5280" i="17"/>
  <c r="P3297" i="17"/>
  <c r="P895" i="17"/>
  <c r="P4375" i="17"/>
  <c r="P1095" i="17"/>
  <c r="P3931" i="17"/>
  <c r="P1567" i="17"/>
  <c r="P7228" i="17"/>
  <c r="P6836" i="17"/>
  <c r="P6736" i="17"/>
  <c r="P5394" i="17"/>
  <c r="P3234" i="17"/>
  <c r="R3234" i="17" s="1"/>
  <c r="P1200" i="17"/>
  <c r="P3103" i="17"/>
  <c r="P7545" i="17"/>
  <c r="P5673" i="17"/>
  <c r="P1986" i="17"/>
  <c r="P5664" i="17"/>
  <c r="P4146" i="17"/>
  <c r="P2798" i="17"/>
  <c r="P859" i="17"/>
  <c r="P2303" i="17"/>
  <c r="P367" i="17"/>
  <c r="P4620" i="17"/>
  <c r="P655" i="17"/>
  <c r="P2753" i="17"/>
  <c r="P1035" i="17"/>
  <c r="P4369" i="17"/>
  <c r="P2580" i="17"/>
  <c r="P1336" i="17"/>
  <c r="P2873" i="17"/>
  <c r="P1868" i="17"/>
  <c r="P292" i="17"/>
  <c r="P2682" i="17"/>
  <c r="P7273" i="17"/>
  <c r="P7307" i="17"/>
  <c r="P3132" i="17"/>
  <c r="P2336" i="17"/>
  <c r="P921" i="17"/>
  <c r="P2604" i="17"/>
  <c r="P2365" i="17"/>
  <c r="P6756" i="17"/>
  <c r="P2033" i="17"/>
  <c r="P2672" i="17"/>
  <c r="P5461" i="17"/>
  <c r="P1072" i="17"/>
  <c r="P1143" i="17"/>
  <c r="P4150" i="17"/>
  <c r="P4152" i="17"/>
  <c r="R4152" i="17" s="1"/>
  <c r="P3408" i="17"/>
  <c r="P212" i="17"/>
  <c r="P4735" i="17"/>
  <c r="P5643" i="17"/>
  <c r="P3633" i="17"/>
  <c r="P4195" i="17"/>
  <c r="P300" i="17"/>
  <c r="P727" i="17"/>
  <c r="P7669" i="17"/>
  <c r="P7094" i="17"/>
  <c r="P6280" i="17"/>
  <c r="P1708" i="17"/>
  <c r="P1865" i="17"/>
  <c r="P2312" i="17"/>
  <c r="P1147" i="17"/>
  <c r="P981" i="17"/>
  <c r="P376" i="17"/>
  <c r="P1600" i="17"/>
  <c r="P657" i="17"/>
  <c r="P7173" i="17"/>
  <c r="P5738" i="17"/>
  <c r="P7604" i="17"/>
  <c r="P2062" i="17"/>
  <c r="P4414" i="17"/>
  <c r="P1043" i="17"/>
  <c r="P311" i="17"/>
  <c r="P1609" i="17"/>
  <c r="P5235" i="17"/>
  <c r="P1492" i="17"/>
  <c r="P438" i="17"/>
  <c r="P940" i="17"/>
  <c r="P6137" i="17"/>
  <c r="P6354" i="17"/>
  <c r="P695" i="17"/>
  <c r="P6404" i="17"/>
  <c r="P2245" i="17"/>
  <c r="P1552" i="17"/>
  <c r="P2815" i="17"/>
  <c r="P1900" i="17"/>
  <c r="P552" i="17"/>
  <c r="P2405" i="17"/>
  <c r="P72" i="17"/>
  <c r="P6582" i="17"/>
  <c r="P7117" i="17"/>
  <c r="P600" i="17"/>
  <c r="P3638" i="17"/>
  <c r="P2905" i="17"/>
  <c r="P1948" i="17"/>
  <c r="P2460" i="17"/>
  <c r="P2280" i="17"/>
  <c r="P4190" i="17"/>
  <c r="P734" i="17"/>
  <c r="P4262" i="17"/>
  <c r="P7488" i="17"/>
  <c r="P6817" i="17"/>
  <c r="P6064" i="17"/>
  <c r="P3468" i="17"/>
  <c r="P7566" i="17"/>
  <c r="P2739" i="17"/>
  <c r="P3606" i="17"/>
  <c r="P875" i="17"/>
  <c r="P4089" i="17"/>
  <c r="P1124" i="17"/>
  <c r="P953" i="17"/>
  <c r="P2236" i="17"/>
  <c r="P65" i="17"/>
  <c r="P3364" i="17"/>
  <c r="P638" i="17"/>
  <c r="P1558" i="17"/>
  <c r="P451" i="17"/>
  <c r="P626" i="17"/>
  <c r="P7203" i="17"/>
  <c r="P7106" i="17"/>
  <c r="P7039" i="17"/>
  <c r="P7451" i="17"/>
  <c r="P7573" i="17"/>
  <c r="P5156" i="17"/>
  <c r="P586" i="17"/>
  <c r="P3760" i="17"/>
  <c r="P5105" i="17"/>
  <c r="P4026" i="17"/>
  <c r="P646" i="17"/>
  <c r="P827" i="17"/>
  <c r="P1689" i="17"/>
  <c r="P355" i="17"/>
  <c r="P1217" i="17"/>
  <c r="P284" i="17"/>
  <c r="P6385" i="17"/>
  <c r="P7057" i="17"/>
  <c r="P3245" i="17"/>
  <c r="P3211" i="17"/>
  <c r="P4829" i="17"/>
  <c r="P4079" i="17"/>
  <c r="P3176" i="17"/>
  <c r="P1811" i="17"/>
  <c r="P51" i="17"/>
  <c r="P684" i="17"/>
  <c r="P639" i="17"/>
  <c r="P1465" i="17"/>
  <c r="P6683" i="17"/>
  <c r="P6287" i="17"/>
  <c r="P7396" i="17"/>
  <c r="P6464" i="17"/>
  <c r="P3800" i="17"/>
  <c r="P1941" i="17"/>
  <c r="P407" i="17"/>
  <c r="P187" i="17"/>
  <c r="P7347" i="17"/>
  <c r="P6127" i="17"/>
  <c r="P3982" i="17"/>
  <c r="P2584" i="17"/>
  <c r="P2880" i="17"/>
  <c r="P136" i="17"/>
  <c r="P3877" i="17"/>
  <c r="P858" i="17"/>
  <c r="P7381" i="17"/>
  <c r="P6908" i="17"/>
  <c r="P6753" i="17"/>
  <c r="P6587" i="17"/>
  <c r="P1232" i="17"/>
  <c r="P6712" i="17"/>
  <c r="P6814" i="17"/>
  <c r="P2073" i="17"/>
  <c r="P4581" i="17"/>
  <c r="P1903" i="17"/>
  <c r="P4480" i="17"/>
  <c r="P3160" i="17"/>
  <c r="P1921" i="17"/>
  <c r="P7413" i="17"/>
  <c r="P6581" i="17"/>
  <c r="P6860" i="17"/>
  <c r="P6761" i="17"/>
  <c r="P1040" i="17"/>
  <c r="P3711" i="17"/>
  <c r="P64" i="17"/>
  <c r="P7455" i="17"/>
  <c r="P6466" i="17"/>
  <c r="P1579" i="17"/>
  <c r="P6084" i="17"/>
  <c r="P3561" i="17"/>
  <c r="P1965" i="17"/>
  <c r="P4628" i="17"/>
  <c r="P1819" i="17"/>
  <c r="P3513" i="17"/>
  <c r="P1629" i="17"/>
  <c r="P1330" i="17"/>
  <c r="P4916" i="17"/>
  <c r="R4916" i="17" s="1"/>
  <c r="AB4916" i="17" s="1"/>
  <c r="P2731" i="17"/>
  <c r="P5419" i="17"/>
  <c r="P2985" i="17"/>
  <c r="P7178" i="17"/>
  <c r="P2404" i="17"/>
  <c r="P2708" i="17"/>
  <c r="P2349" i="17"/>
  <c r="P913" i="17"/>
  <c r="P4040" i="17"/>
  <c r="P4068" i="17"/>
  <c r="P1786" i="17"/>
  <c r="P2374" i="17"/>
  <c r="P3721" i="17"/>
  <c r="P1005" i="17"/>
  <c r="P5750" i="17"/>
  <c r="P1964" i="17"/>
  <c r="P3581" i="17"/>
  <c r="P5018" i="17"/>
  <c r="P4536" i="17"/>
  <c r="P1582" i="17"/>
  <c r="P6959" i="17"/>
  <c r="P4760" i="17"/>
  <c r="P1345" i="17"/>
  <c r="P3114" i="17"/>
  <c r="P720" i="17"/>
  <c r="P102" i="17"/>
  <c r="P5183" i="17"/>
  <c r="P5455" i="17"/>
  <c r="P305" i="17"/>
  <c r="P1402" i="17"/>
  <c r="P1905" i="17"/>
  <c r="P7419" i="17"/>
  <c r="P6646" i="17"/>
  <c r="P5745" i="17"/>
  <c r="P1399" i="17"/>
  <c r="P2429" i="17"/>
  <c r="P2914" i="17"/>
  <c r="P4856" i="17"/>
  <c r="P204" i="17"/>
  <c r="P620" i="17"/>
  <c r="P1281" i="17"/>
  <c r="P2334" i="17"/>
  <c r="P7519" i="17"/>
  <c r="P5608" i="17"/>
  <c r="P5282" i="17"/>
  <c r="P7080" i="17"/>
  <c r="P4292" i="17"/>
  <c r="P3823" i="17"/>
  <c r="P4688" i="17"/>
  <c r="P3487" i="17"/>
  <c r="P1060" i="17"/>
  <c r="P3598" i="17"/>
  <c r="P919" i="17"/>
  <c r="P1184" i="17"/>
  <c r="P6027" i="17"/>
  <c r="P5594" i="17"/>
  <c r="P387" i="17"/>
  <c r="P4105" i="17"/>
  <c r="P2266" i="17"/>
  <c r="P754" i="17"/>
  <c r="P302" i="17"/>
  <c r="P2699" i="17"/>
  <c r="P834" i="17"/>
  <c r="P3750" i="17"/>
  <c r="P837" i="17"/>
  <c r="P7632" i="17"/>
  <c r="P7385" i="17"/>
  <c r="P5744" i="17"/>
  <c r="P4955" i="17"/>
  <c r="P1928" i="17"/>
  <c r="P3031" i="17"/>
  <c r="P1133" i="17"/>
  <c r="P847" i="17"/>
  <c r="P2453" i="17"/>
  <c r="P1084" i="17"/>
  <c r="P1126" i="17"/>
  <c r="P7650" i="17"/>
  <c r="P5970" i="17"/>
  <c r="P6046" i="17"/>
  <c r="P4203" i="17"/>
  <c r="P6790" i="17"/>
  <c r="P2279" i="17"/>
  <c r="P1958" i="17"/>
  <c r="P1078" i="17"/>
  <c r="P3619" i="17"/>
  <c r="P260" i="17"/>
  <c r="P1509" i="17"/>
  <c r="P4161" i="17"/>
  <c r="P957" i="17"/>
  <c r="P2247" i="17"/>
  <c r="P2547" i="17"/>
  <c r="P388" i="17"/>
  <c r="P356" i="17"/>
  <c r="P2262" i="17"/>
  <c r="P7541" i="17"/>
  <c r="P6511" i="17"/>
  <c r="P6931" i="17"/>
  <c r="P7300" i="17"/>
  <c r="P5420" i="17"/>
  <c r="P5381" i="17"/>
  <c r="P590" i="17"/>
  <c r="P2174" i="17"/>
  <c r="P5005" i="17"/>
  <c r="P2027" i="17"/>
  <c r="P4378" i="17"/>
  <c r="P889" i="17"/>
  <c r="P2765" i="17"/>
  <c r="P359" i="17"/>
  <c r="P3159" i="17"/>
  <c r="P1376" i="17"/>
  <c r="P5435" i="17"/>
  <c r="P5343" i="17"/>
  <c r="P5585" i="17"/>
  <c r="P25" i="17"/>
  <c r="P4633" i="17"/>
  <c r="P1954" i="17"/>
  <c r="P3194" i="17"/>
  <c r="P1885" i="17"/>
  <c r="P4370" i="17"/>
  <c r="P843" i="17"/>
  <c r="P248" i="17"/>
  <c r="P1369" i="17"/>
  <c r="P6224" i="17"/>
  <c r="P6667" i="17"/>
  <c r="P427" i="17"/>
  <c r="P7325" i="17"/>
  <c r="P3229" i="17"/>
  <c r="P2377" i="17"/>
  <c r="P4143" i="17"/>
  <c r="P199" i="17"/>
  <c r="P6235" i="17"/>
  <c r="P6923" i="17"/>
  <c r="P2135" i="17"/>
  <c r="P4374" i="17"/>
  <c r="P1975" i="17"/>
  <c r="P406" i="17"/>
  <c r="P2556" i="17"/>
  <c r="P1762" i="17"/>
  <c r="P7438" i="17"/>
  <c r="P6576" i="17"/>
  <c r="P7461" i="17"/>
  <c r="P7407" i="17"/>
  <c r="P4554" i="17"/>
  <c r="P6618" i="17"/>
  <c r="P2006" i="17"/>
  <c r="P2616" i="17"/>
  <c r="P1736" i="17"/>
  <c r="P2788" i="17"/>
  <c r="P838" i="17"/>
  <c r="P905" i="17"/>
  <c r="P442" i="17"/>
  <c r="P7609" i="17"/>
  <c r="P6026" i="17"/>
  <c r="P7400" i="17"/>
  <c r="P6902" i="17"/>
  <c r="P3088" i="17"/>
  <c r="P1747" i="17"/>
  <c r="P782" i="17"/>
  <c r="P7647" i="17"/>
  <c r="P7445" i="17"/>
  <c r="P3702" i="17"/>
  <c r="P6469" i="17"/>
  <c r="P6426" i="17"/>
  <c r="P6163" i="17"/>
  <c r="P785" i="17"/>
  <c r="R785" i="17" s="1"/>
  <c r="AB785" i="17" s="1"/>
  <c r="P4542" i="17"/>
  <c r="P2846" i="17"/>
  <c r="P4842" i="17"/>
  <c r="P6653" i="17"/>
  <c r="P6808" i="17"/>
  <c r="P3242" i="17"/>
  <c r="P892" i="17"/>
  <c r="P2510" i="17"/>
  <c r="P3517" i="17"/>
  <c r="P259" i="17"/>
  <c r="P7554" i="17"/>
  <c r="P3625" i="17"/>
  <c r="P5811" i="17"/>
  <c r="P1098" i="17"/>
  <c r="P3331" i="17"/>
  <c r="P7227" i="17"/>
  <c r="P7508" i="17"/>
  <c r="P6480" i="17"/>
  <c r="P6206" i="17"/>
  <c r="P2749" i="17"/>
  <c r="P1677" i="17"/>
  <c r="P1443" i="17"/>
  <c r="P109" i="17"/>
  <c r="P2718" i="17"/>
  <c r="P273" i="17"/>
  <c r="P532" i="17"/>
  <c r="P7175" i="17"/>
  <c r="P5622" i="17"/>
  <c r="P5741" i="17"/>
  <c r="P6174" i="17"/>
  <c r="P2812" i="17"/>
  <c r="P5275" i="17"/>
  <c r="P2763" i="17"/>
  <c r="P1410" i="17"/>
  <c r="P2277" i="17"/>
  <c r="P2673" i="17"/>
  <c r="P231" i="17"/>
  <c r="P2619" i="17"/>
  <c r="P5707" i="17"/>
  <c r="P5822" i="17"/>
  <c r="P7620" i="17"/>
  <c r="P2425" i="17"/>
  <c r="P1532" i="17"/>
  <c r="P3858" i="17"/>
  <c r="P5030" i="17"/>
  <c r="P662" i="17"/>
  <c r="P6346" i="17"/>
  <c r="P1026" i="17"/>
  <c r="P2424" i="17"/>
  <c r="P7376" i="17"/>
  <c r="P5449" i="17"/>
  <c r="P2191" i="17"/>
  <c r="P5029" i="17"/>
  <c r="P3956" i="17"/>
  <c r="P3062" i="17"/>
  <c r="P2839" i="17"/>
  <c r="P5062" i="17"/>
  <c r="P2361" i="17"/>
  <c r="P1252" i="17"/>
  <c r="P2274" i="17"/>
  <c r="P7511" i="17"/>
  <c r="P5417" i="17"/>
  <c r="P6240" i="17"/>
  <c r="P5214" i="17"/>
  <c r="P3846" i="17"/>
  <c r="R3846" i="17" s="1"/>
  <c r="P1637" i="17"/>
  <c r="P1241" i="17"/>
  <c r="P5519" i="17"/>
  <c r="P3008" i="17"/>
  <c r="P1389" i="17"/>
  <c r="P628" i="17"/>
  <c r="P3150" i="17"/>
  <c r="P579" i="17"/>
  <c r="P1852" i="17"/>
  <c r="P3732" i="17"/>
  <c r="P52" i="17"/>
  <c r="P2221" i="17"/>
  <c r="P680" i="17"/>
  <c r="P7345" i="17"/>
  <c r="P6665" i="17"/>
  <c r="P6735" i="17"/>
  <c r="P5501" i="17"/>
  <c r="P5914" i="17"/>
  <c r="P5824" i="17"/>
  <c r="P1190" i="17"/>
  <c r="P2966" i="17"/>
  <c r="P4765" i="17"/>
  <c r="P1424" i="17"/>
  <c r="P1620" i="17"/>
  <c r="P873" i="17"/>
  <c r="P317" i="17"/>
  <c r="P1798" i="17"/>
  <c r="P1362" i="17"/>
  <c r="P4712" i="17"/>
  <c r="P7491" i="17"/>
  <c r="P6034" i="17"/>
  <c r="P3291" i="17"/>
  <c r="P101" i="17"/>
  <c r="P3483" i="17"/>
  <c r="P3621" i="17"/>
  <c r="P2824" i="17"/>
  <c r="P791" i="17"/>
  <c r="P1816" i="17"/>
  <c r="P319" i="17"/>
  <c r="P1367" i="17"/>
  <c r="P371" i="17"/>
  <c r="P6070" i="17"/>
  <c r="P7142" i="17"/>
  <c r="P6933" i="17"/>
  <c r="P6521" i="17"/>
  <c r="P3444" i="17"/>
  <c r="P3976" i="17"/>
  <c r="P1170" i="17"/>
  <c r="P4345" i="17"/>
  <c r="P7014" i="17"/>
  <c r="P2176" i="17"/>
  <c r="P1421" i="17"/>
  <c r="P2012" i="17"/>
  <c r="P2598" i="17"/>
  <c r="P994" i="17"/>
  <c r="P989" i="17"/>
  <c r="P4559" i="17"/>
  <c r="P7661" i="17"/>
  <c r="P6062" i="17"/>
  <c r="P5919" i="17"/>
  <c r="P6642" i="17"/>
  <c r="P4888" i="17"/>
  <c r="P7122" i="17"/>
  <c r="P2776" i="17"/>
  <c r="P5014" i="17"/>
  <c r="P2548" i="17"/>
  <c r="P1203" i="17"/>
  <c r="P4972" i="17"/>
  <c r="P1056" i="17"/>
  <c r="P561" i="17"/>
  <c r="P7296" i="17"/>
  <c r="P5696" i="17"/>
  <c r="P5743" i="17"/>
  <c r="P6004" i="17"/>
  <c r="P3391" i="17"/>
  <c r="P621" i="17"/>
  <c r="P1326" i="17"/>
  <c r="P7464" i="17"/>
  <c r="P6150" i="17"/>
  <c r="P3377" i="17"/>
  <c r="P3775" i="17"/>
  <c r="P2660" i="17"/>
  <c r="P3466" i="17"/>
  <c r="P1483" i="17"/>
  <c r="P774" i="17"/>
  <c r="P3703" i="17"/>
  <c r="P607" i="17"/>
  <c r="P5349" i="17"/>
  <c r="P3168" i="17"/>
  <c r="P2226" i="17"/>
  <c r="P4638" i="17"/>
  <c r="P932" i="17"/>
  <c r="P3131" i="17"/>
  <c r="P4179" i="17"/>
  <c r="P915" i="17"/>
  <c r="P1533" i="17"/>
  <c r="P3301" i="17"/>
  <c r="P3869" i="17"/>
  <c r="P2701" i="17"/>
  <c r="P3594" i="17"/>
  <c r="P1327" i="17"/>
  <c r="P1375" i="17"/>
  <c r="P1103" i="17"/>
  <c r="P5140" i="17"/>
  <c r="P5538" i="17"/>
  <c r="P6389" i="17"/>
  <c r="P4784" i="17"/>
  <c r="P4444" i="17"/>
  <c r="P3327" i="17"/>
  <c r="P6570" i="17"/>
  <c r="P3117" i="17"/>
  <c r="P2664" i="17"/>
  <c r="P1893" i="17"/>
  <c r="P2089" i="17"/>
  <c r="P23" i="17"/>
  <c r="P6870" i="17"/>
  <c r="P2900" i="17"/>
  <c r="P3516" i="17"/>
  <c r="P513" i="17"/>
  <c r="P5284" i="17"/>
  <c r="P7437" i="17"/>
  <c r="P5601" i="17"/>
  <c r="P6278" i="17"/>
  <c r="P4396" i="17"/>
  <c r="P3879" i="17"/>
  <c r="P2950" i="17"/>
  <c r="P269" i="17"/>
  <c r="P58" i="17"/>
  <c r="P362" i="17"/>
  <c r="P495" i="17"/>
  <c r="P1182" i="17"/>
  <c r="P6968" i="17"/>
  <c r="P7485" i="17"/>
  <c r="P7018" i="17"/>
  <c r="P7043" i="17"/>
  <c r="P4745" i="17"/>
  <c r="P3404" i="17"/>
  <c r="P2703" i="17"/>
  <c r="P2591" i="17"/>
  <c r="P1185" i="17"/>
  <c r="P2845" i="17"/>
  <c r="P510" i="17"/>
  <c r="P2228" i="17"/>
  <c r="P6895" i="17"/>
  <c r="P5874" i="17"/>
  <c r="P5801" i="17"/>
  <c r="P4421" i="17"/>
  <c r="P1305" i="17"/>
  <c r="P452" i="17"/>
  <c r="P4627" i="17"/>
  <c r="P571" i="17"/>
  <c r="P4144" i="17"/>
  <c r="P313" i="17"/>
  <c r="P7576" i="17"/>
  <c r="P7168" i="17"/>
  <c r="P5870" i="17"/>
  <c r="P2589" i="17"/>
  <c r="P3440" i="17"/>
  <c r="P2569" i="17"/>
  <c r="P2335" i="17"/>
  <c r="P449" i="17"/>
  <c r="P1743" i="17"/>
  <c r="P2065" i="17"/>
  <c r="P3955" i="17"/>
  <c r="P1794" i="17"/>
  <c r="P7157" i="17"/>
  <c r="P5896" i="17"/>
  <c r="P6298" i="17"/>
  <c r="P3894" i="17"/>
  <c r="P7037" i="17"/>
  <c r="P4618" i="17"/>
  <c r="P1037" i="17"/>
  <c r="P1992" i="17"/>
  <c r="P3109" i="17"/>
  <c r="P49" i="17"/>
  <c r="P149" i="17"/>
  <c r="P2165" i="17"/>
  <c r="P5167" i="17"/>
  <c r="P2224" i="17"/>
  <c r="P1333" i="17"/>
  <c r="P614" i="17"/>
  <c r="P1259" i="17"/>
  <c r="P1654" i="17"/>
  <c r="P7234" i="17"/>
  <c r="P6453" i="17"/>
  <c r="P6689" i="17"/>
  <c r="P6268" i="17"/>
  <c r="P5700" i="17"/>
  <c r="P6040" i="17"/>
  <c r="P6998" i="17"/>
  <c r="P2834" i="17"/>
  <c r="P6142" i="17"/>
  <c r="P4409" i="17"/>
  <c r="P1164" i="17"/>
  <c r="P3156" i="17"/>
  <c r="P26" i="17"/>
  <c r="P4287" i="17"/>
  <c r="P558" i="17"/>
  <c r="P7369" i="17"/>
  <c r="P7031" i="17"/>
  <c r="P6357" i="17"/>
  <c r="P1997" i="17"/>
  <c r="P1908" i="17"/>
  <c r="P4588" i="17"/>
  <c r="P1976" i="17"/>
  <c r="P3655" i="17"/>
  <c r="P853" i="17"/>
  <c r="P1498" i="17"/>
  <c r="P191" i="17"/>
  <c r="P4308" i="17"/>
  <c r="P2418" i="17"/>
  <c r="P5399" i="17"/>
  <c r="P5572" i="17"/>
  <c r="P5595" i="17"/>
  <c r="P5559" i="17"/>
  <c r="P2560" i="17"/>
  <c r="P1502" i="17"/>
  <c r="P1086" i="17"/>
  <c r="P7206" i="17"/>
  <c r="P5720" i="17"/>
  <c r="P4686" i="17"/>
  <c r="P3401" i="17"/>
  <c r="P2112" i="17"/>
  <c r="P320" i="17"/>
  <c r="P5357" i="17"/>
  <c r="P1515" i="17"/>
  <c r="P322" i="17"/>
  <c r="P7167" i="17"/>
  <c r="P5972" i="17"/>
  <c r="P88" i="17"/>
  <c r="P7408" i="17"/>
  <c r="P6768" i="17"/>
  <c r="P7654" i="17"/>
  <c r="P4286" i="17"/>
  <c r="P4291" i="17"/>
  <c r="P784" i="17"/>
  <c r="P44" i="17"/>
  <c r="P1694" i="17"/>
  <c r="P466" i="17"/>
  <c r="P278" i="17"/>
  <c r="P7480" i="17"/>
  <c r="P5614" i="17"/>
  <c r="P5961" i="17"/>
  <c r="P5976" i="17"/>
  <c r="P2169" i="17"/>
  <c r="P1243" i="17"/>
  <c r="P195" i="17"/>
  <c r="P6377" i="17"/>
  <c r="P6905" i="17"/>
  <c r="R6905" i="17" s="1"/>
  <c r="AB6905" i="17" s="1"/>
  <c r="P69" i="17"/>
  <c r="P232" i="17"/>
  <c r="P2742" i="17"/>
  <c r="P2872" i="17"/>
  <c r="P676" i="17"/>
  <c r="P178" i="17"/>
  <c r="P4187" i="17"/>
  <c r="P279" i="17"/>
  <c r="P3904" i="17"/>
  <c r="P2796" i="17"/>
  <c r="P7585" i="17"/>
  <c r="P5575" i="17"/>
  <c r="P2634" i="17"/>
  <c r="P679" i="17"/>
  <c r="P3532" i="17"/>
  <c r="P1032" i="17"/>
  <c r="P4223" i="17"/>
  <c r="P1991" i="17"/>
  <c r="P3664" i="17"/>
  <c r="P1879" i="17"/>
  <c r="P2328" i="17"/>
  <c r="P230" i="17"/>
  <c r="P473" i="17"/>
  <c r="P1386" i="17"/>
  <c r="P5536" i="17"/>
  <c r="P4988" i="17"/>
  <c r="P5011" i="17"/>
  <c r="P3102" i="17"/>
  <c r="P3360" i="17"/>
  <c r="P3256" i="17"/>
  <c r="P3759" i="17"/>
  <c r="P3085" i="17"/>
  <c r="P871" i="17"/>
  <c r="P1981" i="17"/>
  <c r="P756" i="17"/>
  <c r="P1224" i="17"/>
  <c r="P7653" i="17"/>
  <c r="P4742" i="17"/>
  <c r="P2437" i="17"/>
  <c r="P157" i="17"/>
  <c r="P245" i="17"/>
  <c r="P7202" i="17"/>
  <c r="P5591" i="17"/>
  <c r="P7023" i="17"/>
  <c r="P5490" i="17"/>
  <c r="P2426" i="17"/>
  <c r="P1274" i="17"/>
  <c r="P5492" i="17"/>
  <c r="P86" i="17"/>
  <c r="P1116" i="17"/>
  <c r="P1273" i="17"/>
  <c r="P97" i="17"/>
  <c r="P6862" i="17"/>
  <c r="P5633" i="17"/>
  <c r="P7282" i="17"/>
  <c r="P6395" i="17"/>
  <c r="P2097" i="17"/>
  <c r="P3445" i="17"/>
  <c r="P1448" i="17"/>
  <c r="P2256" i="17"/>
  <c r="P1290" i="17"/>
  <c r="P1797" i="17"/>
  <c r="P443" i="17"/>
  <c r="P7618" i="17"/>
  <c r="P6762" i="17"/>
  <c r="P6259" i="17"/>
  <c r="P3539" i="17"/>
  <c r="R3539" i="17" s="1"/>
  <c r="AB3539" i="17" s="1"/>
  <c r="P2853" i="17"/>
  <c r="P3472" i="17"/>
  <c r="P5178" i="17"/>
  <c r="P4232" i="17"/>
  <c r="P2458" i="17"/>
  <c r="P3221" i="17"/>
  <c r="P34" i="17"/>
  <c r="P7386" i="17"/>
  <c r="P6965" i="17"/>
  <c r="P7140" i="17"/>
  <c r="P3299" i="17"/>
  <c r="P3437" i="17"/>
  <c r="P1810" i="17"/>
  <c r="P2478" i="17"/>
  <c r="P1878" i="17"/>
  <c r="P1102" i="17"/>
  <c r="P767" i="17"/>
  <c r="P285" i="17"/>
  <c r="P2797" i="17"/>
  <c r="P6495" i="17"/>
  <c r="P5697" i="17"/>
  <c r="P6990" i="17"/>
  <c r="P87" i="17"/>
  <c r="P3843" i="17"/>
  <c r="P4054" i="17"/>
  <c r="P5373" i="17"/>
  <c r="P1561" i="17"/>
  <c r="P1770" i="17"/>
  <c r="P564" i="17"/>
  <c r="P412" i="17"/>
  <c r="P2671" i="17"/>
  <c r="P1983" i="17"/>
  <c r="P3314" i="17"/>
  <c r="P430" i="17"/>
  <c r="P1021" i="17"/>
  <c r="P2058" i="17"/>
  <c r="P1799" i="17"/>
  <c r="P7568" i="17"/>
  <c r="P6370" i="17"/>
  <c r="P6477" i="17"/>
  <c r="P5781" i="17"/>
  <c r="P6126" i="17"/>
  <c r="P6087" i="17"/>
  <c r="P5090" i="17"/>
  <c r="P935" i="17"/>
  <c r="P4072" i="17"/>
  <c r="P2320" i="17"/>
  <c r="P560" i="17"/>
  <c r="P2016" i="17"/>
  <c r="P57" i="17"/>
  <c r="P1619" i="17"/>
  <c r="P3355" i="17"/>
  <c r="P7557" i="17"/>
  <c r="P6708" i="17"/>
  <c r="P6722" i="17"/>
  <c r="P2974" i="17"/>
  <c r="P7559" i="17"/>
  <c r="P4293" i="17"/>
  <c r="P1388" i="17"/>
  <c r="P2047" i="17"/>
  <c r="P4872" i="17"/>
  <c r="P209" i="17"/>
  <c r="P1223" i="17"/>
  <c r="P436" i="17"/>
  <c r="P5410" i="17"/>
  <c r="P7415" i="17"/>
  <c r="P6022" i="17"/>
  <c r="P6402" i="17"/>
  <c r="P7165" i="17"/>
  <c r="P1968" i="17"/>
  <c r="P894" i="17"/>
  <c r="P3192" i="17"/>
  <c r="P7487" i="17"/>
  <c r="P7011" i="17"/>
  <c r="P3617" i="17"/>
  <c r="P4435" i="17"/>
  <c r="P820" i="17"/>
  <c r="P83" i="17"/>
  <c r="P1850" i="17"/>
  <c r="P423" i="17"/>
  <c r="P623" i="17"/>
  <c r="P7495" i="17"/>
  <c r="P5345" i="17"/>
  <c r="P2601" i="17"/>
  <c r="P3556" i="17"/>
  <c r="P702" i="17"/>
  <c r="P7593" i="17"/>
  <c r="P4952" i="17"/>
  <c r="P1585" i="17"/>
  <c r="P4878" i="17"/>
  <c r="P24" i="17"/>
  <c r="P1322" i="17"/>
  <c r="P372" i="17"/>
  <c r="P2074" i="17"/>
  <c r="P7323" i="17"/>
  <c r="P7317" i="17"/>
  <c r="P6409" i="17"/>
  <c r="P5411" i="17"/>
  <c r="P2658" i="17"/>
  <c r="P4038" i="17"/>
  <c r="P2028" i="17"/>
  <c r="P5908" i="17"/>
  <c r="P7435" i="17"/>
  <c r="P2523" i="17"/>
  <c r="P6131" i="17"/>
  <c r="P3552" i="17"/>
  <c r="P1249" i="17"/>
  <c r="P5607" i="17"/>
  <c r="P6445" i="17"/>
  <c r="P1591" i="17"/>
  <c r="P4510" i="17"/>
  <c r="P3064" i="17"/>
  <c r="P2113" i="17"/>
  <c r="P2928" i="17"/>
  <c r="R2928" i="17" s="1"/>
  <c r="AB2928" i="17" s="1"/>
  <c r="P3345" i="17"/>
  <c r="P5223" i="17"/>
  <c r="R5223" i="17" s="1"/>
  <c r="AB5223" i="17" s="1"/>
  <c r="P1329" i="17"/>
  <c r="P1756" i="17"/>
  <c r="P7213" i="17"/>
  <c r="P7527" i="17"/>
  <c r="P3294" i="17"/>
  <c r="P175" i="17"/>
  <c r="P397" i="17"/>
  <c r="P6382" i="17"/>
  <c r="P6410" i="17"/>
  <c r="P6352" i="17"/>
  <c r="P3484" i="17"/>
  <c r="P5072" i="17"/>
  <c r="P1079" i="17"/>
  <c r="P2875" i="17"/>
  <c r="P637" i="17"/>
  <c r="P770" i="17"/>
  <c r="P165" i="17"/>
  <c r="P1440" i="17"/>
  <c r="P1010" i="17"/>
  <c r="P7327" i="17"/>
  <c r="P7648" i="17"/>
  <c r="P3993" i="17"/>
  <c r="P7048" i="17"/>
  <c r="P4247" i="17"/>
  <c r="P1926" i="17"/>
  <c r="P686" i="17"/>
  <c r="P1405" i="17"/>
  <c r="P2223" i="17"/>
  <c r="P281" i="17"/>
  <c r="P677" i="17"/>
  <c r="P7533" i="17"/>
  <c r="P5687" i="17"/>
  <c r="P5835" i="17"/>
  <c r="R5835" i="17" s="1"/>
  <c r="P5842" i="17"/>
  <c r="P2155" i="17"/>
  <c r="P2441" i="17"/>
  <c r="P3941" i="17"/>
  <c r="P125" i="17"/>
  <c r="P2842" i="17"/>
  <c r="P127" i="17"/>
  <c r="P1080" i="17"/>
  <c r="P7111" i="17"/>
  <c r="P7608" i="17"/>
  <c r="P5825" i="17"/>
  <c r="P6433" i="17"/>
  <c r="P2219" i="17"/>
  <c r="P3966" i="17"/>
  <c r="P2420" i="17"/>
  <c r="P1435" i="17"/>
  <c r="P257" i="17"/>
  <c r="P644" i="17"/>
  <c r="P1461" i="17"/>
  <c r="P2538" i="17"/>
  <c r="P5734" i="17"/>
  <c r="P6412" i="17"/>
  <c r="P7121" i="17"/>
  <c r="P5217" i="17"/>
  <c r="P3835" i="17"/>
  <c r="P2503" i="17"/>
  <c r="P1287" i="17"/>
  <c r="P3035" i="17"/>
  <c r="P542" i="17"/>
  <c r="P2930" i="17"/>
  <c r="P190" i="17"/>
  <c r="P1009" i="17"/>
  <c r="P1194" i="17"/>
  <c r="P1168" i="17"/>
  <c r="P1633" i="17"/>
  <c r="P3924" i="17"/>
  <c r="P1753" i="17"/>
  <c r="P7510" i="17"/>
  <c r="P7613" i="17"/>
  <c r="P5690" i="17"/>
  <c r="P5936" i="17"/>
  <c r="P6601" i="17"/>
  <c r="P6841" i="17"/>
  <c r="P7022" i="17"/>
  <c r="P5164" i="17"/>
  <c r="P1943" i="17"/>
  <c r="P2355" i="17"/>
  <c r="P4373" i="17"/>
  <c r="P891" i="17"/>
  <c r="P591" i="17"/>
  <c r="P2085" i="17"/>
  <c r="P1276" i="17"/>
  <c r="P1557" i="17"/>
  <c r="P7457" i="17"/>
  <c r="P7367" i="17"/>
  <c r="P6318" i="17"/>
  <c r="P3073" i="17"/>
  <c r="P6514" i="17"/>
  <c r="P3802" i="17"/>
  <c r="P3731" i="17"/>
  <c r="P1505" i="17"/>
  <c r="P428" i="17"/>
  <c r="P4865" i="17"/>
  <c r="P2512" i="17"/>
  <c r="P1510" i="17"/>
  <c r="P7581" i="17"/>
  <c r="P6058" i="17"/>
  <c r="P5352" i="17"/>
  <c r="P7476" i="17"/>
  <c r="P2125" i="17"/>
  <c r="P4719" i="17"/>
  <c r="P2299" i="17"/>
  <c r="P277" i="17"/>
  <c r="P5294" i="17"/>
  <c r="P4597" i="17"/>
  <c r="P1846" i="17"/>
  <c r="P1357" i="17"/>
  <c r="P3994" i="17"/>
  <c r="P3149" i="17"/>
  <c r="P35" i="17"/>
  <c r="P350" i="17"/>
  <c r="P222" i="17"/>
  <c r="P6065" i="17"/>
  <c r="P6958" i="17"/>
  <c r="P6997" i="17"/>
  <c r="P5177" i="17"/>
  <c r="P1766" i="17"/>
  <c r="P3656" i="17"/>
  <c r="P4307" i="17"/>
  <c r="P553" i="17"/>
  <c r="P719" i="17"/>
  <c r="P1648" i="17"/>
  <c r="P2833" i="17"/>
  <c r="P1740" i="17"/>
  <c r="P1038" i="17"/>
  <c r="P5975" i="17"/>
  <c r="P7210" i="17"/>
  <c r="P6839" i="17"/>
  <c r="P4565" i="17"/>
  <c r="P1339" i="17"/>
  <c r="P3772" i="17"/>
  <c r="P1635" i="17"/>
  <c r="P5671" i="17"/>
  <c r="P2662" i="17"/>
  <c r="P7259" i="17"/>
  <c r="P5081" i="17"/>
  <c r="P3300" i="17"/>
  <c r="P927" i="17"/>
  <c r="P647" i="17"/>
  <c r="P1576" i="17"/>
  <c r="P3970" i="17"/>
  <c r="P1902" i="17"/>
  <c r="P255" i="17"/>
  <c r="P2795" i="17"/>
  <c r="P4608" i="17"/>
  <c r="P3041" i="17"/>
  <c r="P2151" i="17"/>
  <c r="P4493" i="17"/>
  <c r="P5157" i="17"/>
  <c r="P878" i="17"/>
  <c r="P3090" i="17"/>
  <c r="P217" i="17"/>
  <c r="P6506" i="17"/>
  <c r="P3820" i="17"/>
  <c r="P1318" i="17"/>
  <c r="P2550" i="17"/>
  <c r="P3118" i="17"/>
  <c r="P2152" i="17"/>
  <c r="P1615" i="17"/>
  <c r="P3025" i="17"/>
  <c r="P4200" i="17"/>
  <c r="P3235" i="17"/>
  <c r="P5920" i="17"/>
  <c r="P789" i="17"/>
  <c r="P6898" i="17"/>
  <c r="P3531" i="17"/>
  <c r="P3193" i="17"/>
  <c r="P2068" i="17"/>
  <c r="P1306" i="17"/>
  <c r="P6975" i="17"/>
  <c r="P5762" i="17"/>
  <c r="P1238" i="17"/>
  <c r="P3953" i="17"/>
  <c r="P1639" i="17"/>
  <c r="P6693" i="17"/>
  <c r="P3173" i="17"/>
  <c r="P3004" i="17"/>
  <c r="P2244" i="17"/>
  <c r="P7068" i="17"/>
  <c r="P2541" i="17"/>
  <c r="P3051" i="17"/>
  <c r="P1920" i="17"/>
  <c r="P28" i="17"/>
  <c r="P6734" i="17"/>
  <c r="P1978" i="17"/>
  <c r="P2264" i="17"/>
  <c r="P1437" i="17"/>
  <c r="P163" i="17"/>
  <c r="P29" i="17"/>
  <c r="P1555" i="17"/>
  <c r="P7498" i="17"/>
  <c r="P7540" i="17"/>
  <c r="P6326" i="17"/>
  <c r="P3873" i="17"/>
  <c r="P1529" i="17"/>
  <c r="P144" i="17"/>
  <c r="P84" i="17"/>
  <c r="P6355" i="17"/>
  <c r="P946" i="17"/>
  <c r="P3787" i="17"/>
  <c r="P665" i="17"/>
  <c r="P1314" i="17"/>
  <c r="P6558" i="17"/>
  <c r="P2583" i="17"/>
  <c r="P2186" i="17"/>
  <c r="P6162" i="17"/>
  <c r="P1910" i="17"/>
  <c r="P860" i="17"/>
  <c r="P2586" i="17"/>
  <c r="P7331" i="17"/>
  <c r="P5807" i="17"/>
  <c r="P4324" i="17"/>
  <c r="P3271" i="17"/>
  <c r="P594" i="17"/>
  <c r="P6875" i="17"/>
  <c r="P7424" i="17"/>
  <c r="P2046" i="17"/>
  <c r="P6374" i="17"/>
  <c r="P6809" i="17"/>
  <c r="P1519" i="17"/>
  <c r="P1110" i="17"/>
  <c r="P583" i="17"/>
  <c r="P267" i="17"/>
  <c r="P2136" i="17"/>
  <c r="P2003" i="17"/>
  <c r="P1833" i="17"/>
  <c r="P796" i="17"/>
  <c r="P225" i="17"/>
  <c r="P2712" i="17"/>
  <c r="P1485" i="17"/>
  <c r="P2090" i="17"/>
  <c r="P1257" i="17"/>
  <c r="P133" i="17"/>
  <c r="P7319" i="17"/>
  <c r="P5934" i="17"/>
  <c r="P6112" i="17"/>
  <c r="P1845" i="17"/>
  <c r="P4095" i="17"/>
  <c r="P5471" i="17"/>
  <c r="P5971" i="17"/>
  <c r="P237" i="17"/>
  <c r="P3485" i="17"/>
  <c r="P2513" i="17"/>
  <c r="P4168" i="17"/>
  <c r="P961" i="17"/>
  <c r="P1049" i="17"/>
  <c r="P812" i="17"/>
  <c r="P2675" i="17"/>
  <c r="P3439" i="17"/>
  <c r="P5507" i="17"/>
  <c r="P7645" i="17"/>
  <c r="P5868" i="17"/>
  <c r="P5489" i="17"/>
  <c r="P2621" i="17"/>
  <c r="R2621" i="17" s="1"/>
  <c r="AB2621" i="17" s="1"/>
  <c r="P1323" i="17"/>
  <c r="P6403" i="17"/>
  <c r="P1569" i="17"/>
  <c r="P6319" i="17"/>
  <c r="P3121" i="17"/>
  <c r="P937" i="17"/>
  <c r="P2725" i="17"/>
  <c r="P1815" i="17"/>
  <c r="P504" i="17"/>
  <c r="P100" i="17"/>
  <c r="P1590" i="17"/>
  <c r="P7075" i="17"/>
  <c r="P6773" i="17"/>
  <c r="P7668" i="17"/>
  <c r="P2719" i="17"/>
  <c r="P3973" i="17"/>
  <c r="P4010" i="17"/>
  <c r="P6571" i="17"/>
  <c r="P6202" i="17"/>
  <c r="P1667" i="17"/>
  <c r="P6596" i="17"/>
  <c r="P5935" i="17"/>
  <c r="P682" i="17"/>
  <c r="P3006" i="17"/>
  <c r="P6993" i="17"/>
  <c r="P1183" i="17"/>
  <c r="P6793" i="17"/>
  <c r="P2784" i="17"/>
  <c r="P1070" i="17"/>
  <c r="P1253" i="17"/>
  <c r="P271" i="17"/>
  <c r="P7131" i="17"/>
  <c r="P3963" i="17"/>
  <c r="P2631" i="17"/>
  <c r="P4231" i="17"/>
  <c r="P1769" i="17"/>
  <c r="P5555" i="17"/>
  <c r="P3486" i="17"/>
  <c r="P2397" i="17"/>
  <c r="P439" i="17"/>
  <c r="P7229" i="17"/>
  <c r="P5236" i="17"/>
  <c r="P3348" i="17"/>
  <c r="P37" i="17"/>
  <c r="P1446" i="17"/>
  <c r="P6682" i="17"/>
  <c r="P592" i="17"/>
  <c r="P1788" i="17"/>
  <c r="P1130" i="17"/>
  <c r="P1101" i="17"/>
  <c r="P4544" i="17"/>
  <c r="P1632" i="17"/>
  <c r="P7139" i="17"/>
  <c r="P6257" i="17"/>
  <c r="P6675" i="17"/>
  <c r="P2927" i="17"/>
  <c r="R2927" i="17" s="1"/>
  <c r="AB2927" i="17" s="1"/>
  <c r="P4395" i="17"/>
  <c r="P2067" i="17"/>
  <c r="P3991" i="17"/>
  <c r="P5396" i="17"/>
  <c r="P280" i="17"/>
  <c r="P3289" i="17"/>
  <c r="P274" i="17"/>
  <c r="P1344" i="17"/>
  <c r="P6098" i="17"/>
  <c r="P7633" i="17"/>
  <c r="P1063" i="17"/>
  <c r="P7020" i="17"/>
  <c r="P1765" i="17"/>
  <c r="P370" i="17"/>
  <c r="P4738" i="17"/>
  <c r="P5993" i="17"/>
  <c r="P4058" i="17"/>
  <c r="P2315" i="17"/>
  <c r="R2315" i="17" s="1"/>
  <c r="AB2315" i="17" s="1"/>
  <c r="P2443" i="17"/>
  <c r="P489" i="17"/>
  <c r="P6630" i="17"/>
  <c r="P5421" i="17"/>
  <c r="P2157" i="17"/>
  <c r="P5902" i="17"/>
  <c r="P6806" i="17"/>
  <c r="P2695" i="17"/>
  <c r="P4182" i="17"/>
  <c r="P2313" i="17"/>
  <c r="P1129" i="17"/>
  <c r="P498" i="17"/>
  <c r="P1709" i="17"/>
  <c r="P3028" i="17"/>
  <c r="P3724" i="17"/>
  <c r="P2091" i="17"/>
  <c r="P3989" i="17"/>
  <c r="P380" i="17"/>
  <c r="P2013" i="17"/>
  <c r="P792" i="17"/>
  <c r="P55" i="17"/>
  <c r="P7472" i="17"/>
  <c r="P5540" i="17"/>
  <c r="P5873" i="17"/>
  <c r="P337" i="17"/>
  <c r="P1062" i="17"/>
  <c r="P7067" i="17"/>
  <c r="P2146" i="17"/>
  <c r="P361" i="17"/>
  <c r="P3424" i="17"/>
  <c r="P1843" i="17"/>
  <c r="P2980" i="17"/>
  <c r="P194" i="17"/>
  <c r="P425" i="17"/>
  <c r="P1808" i="17"/>
  <c r="P801" i="17"/>
  <c r="P2727" i="17"/>
  <c r="P7521" i="17"/>
  <c r="P5954" i="17"/>
  <c r="P6671" i="17"/>
  <c r="P2007" i="17"/>
  <c r="P718" i="17"/>
  <c r="P925" i="17"/>
  <c r="P1969" i="17"/>
  <c r="P1166" i="17"/>
  <c r="P5468" i="17"/>
  <c r="P1896" i="17"/>
  <c r="P2780" i="17"/>
  <c r="P548" i="17"/>
  <c r="P1924" i="17"/>
  <c r="P110" i="17"/>
  <c r="P1401" i="17"/>
  <c r="P7646" i="17"/>
  <c r="P7072" i="17"/>
  <c r="P6770" i="17"/>
  <c r="P6737" i="17"/>
  <c r="P7216" i="17"/>
  <c r="P7290" i="17"/>
  <c r="P4496" i="17"/>
  <c r="P7078" i="17"/>
  <c r="P6880" i="17"/>
  <c r="P2571" i="17"/>
  <c r="P3369" i="17"/>
  <c r="P2358" i="17"/>
  <c r="P419" i="17"/>
  <c r="P470" i="17"/>
  <c r="P5511" i="17"/>
  <c r="P886" i="17"/>
  <c r="P6439" i="17"/>
  <c r="P3832" i="17"/>
  <c r="P4235" i="17"/>
  <c r="P984" i="17"/>
  <c r="P602" i="17"/>
  <c r="P7349" i="17"/>
  <c r="P4069" i="17"/>
  <c r="P1936" i="17"/>
  <c r="P1842" i="17"/>
  <c r="P7569" i="17"/>
  <c r="P5783" i="17"/>
  <c r="P3226" i="17"/>
  <c r="P2257" i="17"/>
  <c r="P1342" i="17"/>
  <c r="P6622" i="17"/>
  <c r="P7635" i="17"/>
  <c r="P5002" i="17"/>
  <c r="P3629" i="17"/>
  <c r="P786" i="17"/>
  <c r="R786" i="17" s="1"/>
  <c r="AB786" i="17" s="1"/>
  <c r="P6123" i="17"/>
  <c r="P7602" i="17"/>
  <c r="P1699" i="17"/>
  <c r="P745" i="17"/>
  <c r="P2894" i="17"/>
  <c r="P976" i="17"/>
  <c r="P2408" i="17"/>
  <c r="P7563" i="17"/>
  <c r="P6149" i="17"/>
  <c r="P6988" i="17"/>
  <c r="P2434" i="17"/>
  <c r="P2309" i="17"/>
  <c r="P732" i="17"/>
  <c r="P486" i="17"/>
  <c r="P5812" i="17"/>
  <c r="P7304" i="17"/>
  <c r="P1493" i="17"/>
  <c r="P393" i="17"/>
  <c r="P1636" i="17"/>
  <c r="P5593" i="17"/>
  <c r="P6349" i="17"/>
  <c r="P1159" i="17"/>
  <c r="P5255" i="17"/>
  <c r="P5746" i="17"/>
  <c r="P1744" i="17"/>
  <c r="P1927" i="17"/>
  <c r="P6295" i="17"/>
  <c r="P1004" i="17"/>
  <c r="P4691" i="17"/>
  <c r="P1423" i="17"/>
  <c r="P1867" i="17"/>
  <c r="P6029" i="17"/>
  <c r="P6446" i="17"/>
  <c r="R6446" i="17" s="1"/>
  <c r="AB6446" i="17" s="1"/>
  <c r="P918" i="17"/>
  <c r="P6006" i="17"/>
  <c r="P5949" i="17"/>
  <c r="P4158" i="17"/>
  <c r="P1356" i="17"/>
  <c r="P172" i="17"/>
  <c r="P2061" i="17"/>
  <c r="P5836" i="17"/>
  <c r="P2201" i="17"/>
  <c r="P535" i="17"/>
  <c r="P210" i="17"/>
  <c r="P418" i="17"/>
  <c r="P2803" i="17"/>
  <c r="P4301" i="17"/>
  <c r="P325" i="17"/>
  <c r="P85" i="17"/>
  <c r="P854" i="17"/>
  <c r="P7247" i="17"/>
  <c r="P7552" i="17"/>
  <c r="P6113" i="17"/>
  <c r="P1714" i="17"/>
  <c r="P3562" i="17"/>
  <c r="P6301" i="17"/>
  <c r="P1303" i="17"/>
  <c r="P7383" i="17"/>
  <c r="P4109" i="17"/>
  <c r="P5407" i="17"/>
  <c r="P689" i="17"/>
  <c r="P4013" i="17"/>
  <c r="P135" i="17"/>
  <c r="P5049" i="17"/>
  <c r="P1458" i="17"/>
  <c r="P7315" i="17"/>
  <c r="P7082" i="17"/>
  <c r="P6296" i="17"/>
  <c r="P4008" i="17"/>
  <c r="P5875" i="17"/>
  <c r="P4616" i="17"/>
  <c r="P3273" i="17"/>
  <c r="P3378" i="17"/>
  <c r="P743" i="17"/>
  <c r="P5674" i="17"/>
  <c r="P3302" i="17"/>
  <c r="P7429" i="17"/>
  <c r="P1236" i="17"/>
  <c r="P671" i="17"/>
  <c r="P906" i="17"/>
  <c r="P3016" i="17"/>
  <c r="P7108" i="17"/>
  <c r="P5459" i="17"/>
  <c r="P6190" i="17"/>
  <c r="P6987" i="17"/>
  <c r="P7575" i="17"/>
  <c r="P6733" i="17"/>
  <c r="P3110" i="17"/>
  <c r="P4770" i="17"/>
  <c r="P5339" i="17"/>
  <c r="P764" i="17"/>
  <c r="P5442" i="17"/>
  <c r="P7397" i="17"/>
  <c r="P1800" i="17"/>
  <c r="P2965" i="17"/>
  <c r="P2069" i="17"/>
  <c r="P1783" i="17"/>
  <c r="P2075" i="17"/>
  <c r="P154" i="17"/>
  <c r="P2205" i="17"/>
  <c r="P53" i="17"/>
  <c r="P5363" i="17"/>
  <c r="P3212" i="17"/>
  <c r="P1782" i="17"/>
  <c r="P5648" i="17"/>
  <c r="P903" i="17"/>
  <c r="P4449" i="17"/>
  <c r="P56" i="17"/>
  <c r="P7183" i="17"/>
  <c r="P6075" i="17"/>
  <c r="P2648" i="17"/>
  <c r="P1952" i="17"/>
  <c r="P2737" i="17"/>
  <c r="P5780" i="17"/>
  <c r="P3771" i="17"/>
  <c r="P2611" i="17"/>
  <c r="P1359" i="17"/>
  <c r="P7598" i="17"/>
  <c r="P6220" i="17"/>
  <c r="P5336" i="17"/>
  <c r="P490" i="17"/>
  <c r="P641" i="17"/>
  <c r="P5612" i="17"/>
  <c r="P5355" i="17"/>
  <c r="P3225" i="17"/>
  <c r="P736" i="17"/>
  <c r="P832" i="17"/>
  <c r="P6323" i="17"/>
  <c r="P4933" i="17"/>
  <c r="P3433" i="17"/>
  <c r="P482" i="17"/>
  <c r="P2440" i="17"/>
  <c r="P497" i="17"/>
  <c r="P22" i="17"/>
  <c r="P7416" i="17"/>
  <c r="P5898" i="17"/>
  <c r="P7194" i="17"/>
  <c r="P1148" i="17"/>
  <c r="P6738" i="17"/>
  <c r="P1379" i="17"/>
  <c r="P798" i="17"/>
  <c r="P6151" i="17"/>
  <c r="P7198" i="17"/>
  <c r="P2888" i="17"/>
  <c r="P107" i="17"/>
  <c r="P4556" i="17"/>
  <c r="P7403" i="17"/>
  <c r="P5659" i="17"/>
  <c r="P3163" i="17"/>
  <c r="P7446" i="17"/>
  <c r="P2714" i="17"/>
  <c r="P1354" i="17"/>
  <c r="P4106" i="17"/>
  <c r="P7255" i="17"/>
  <c r="P950" i="17"/>
  <c r="P1702" i="17"/>
  <c r="P4906" i="17"/>
  <c r="P538" i="17"/>
  <c r="P5666" i="17"/>
  <c r="P5006" i="17"/>
  <c r="P3557" i="17"/>
  <c r="P6803" i="17"/>
  <c r="P3467" i="17"/>
  <c r="P2104" i="17"/>
  <c r="P211" i="17"/>
  <c r="P505" i="17"/>
  <c r="P7248" i="17"/>
  <c r="P5830" i="17"/>
  <c r="P1824" i="17"/>
  <c r="P2519" i="17"/>
  <c r="P4727" i="17"/>
  <c r="P330" i="17"/>
  <c r="P3099" i="17"/>
  <c r="P1828" i="17"/>
  <c r="P2452" i="17"/>
  <c r="P747" i="17"/>
  <c r="P2225" i="17"/>
  <c r="P7187" i="17"/>
  <c r="P5719" i="17"/>
  <c r="P6641" i="17"/>
  <c r="P3179" i="17"/>
  <c r="P567" i="17"/>
  <c r="P7371" i="17"/>
  <c r="P1444" i="17"/>
  <c r="P6316" i="17"/>
  <c r="P2255" i="17"/>
  <c r="P2403" i="17"/>
  <c r="P200" i="17"/>
  <c r="P2713" i="17"/>
  <c r="P385" i="17"/>
  <c r="P2222" i="17"/>
  <c r="P851" i="17"/>
  <c r="P7614" i="17"/>
  <c r="P6826" i="17"/>
  <c r="P7103" i="17"/>
  <c r="P5009" i="17"/>
  <c r="P2381" i="17"/>
  <c r="P2836" i="17"/>
  <c r="P2102" i="17"/>
  <c r="P68" i="17"/>
  <c r="P182" i="17"/>
  <c r="P6822" i="17"/>
  <c r="P2342" i="17"/>
  <c r="P5258" i="17"/>
  <c r="P7503" i="17"/>
  <c r="P1242" i="17"/>
  <c r="P7185" i="17"/>
  <c r="P2825" i="17"/>
  <c r="P6068" i="17"/>
  <c r="P6110" i="17"/>
  <c r="P6772" i="17"/>
  <c r="P6223" i="17"/>
  <c r="P7564" i="17"/>
  <c r="P6339" i="17"/>
  <c r="P5982" i="17"/>
  <c r="P2059" i="17"/>
  <c r="P3765" i="17"/>
  <c r="P5063" i="17"/>
  <c r="P4053" i="17"/>
  <c r="P4787" i="17"/>
  <c r="P2490" i="17"/>
  <c r="P2053" i="17"/>
  <c r="P4792" i="17"/>
  <c r="P394" i="17"/>
  <c r="P4640" i="17"/>
  <c r="P876" i="17"/>
  <c r="P7060" i="17"/>
  <c r="P3789" i="17"/>
  <c r="P1776" i="17"/>
  <c r="P297" i="17"/>
  <c r="P804" i="17"/>
  <c r="P7115" i="17"/>
  <c r="P3246" i="17"/>
  <c r="P1128" i="17"/>
  <c r="P2409" i="17"/>
  <c r="P7370" i="17"/>
  <c r="P6717" i="17"/>
  <c r="P3848" i="17"/>
  <c r="P1566" i="17"/>
  <c r="P1364" i="17"/>
  <c r="P6139" i="17"/>
  <c r="P6893" i="17"/>
  <c r="P6632" i="17"/>
  <c r="P1378" i="17"/>
  <c r="P1191" i="17"/>
  <c r="P5693" i="17"/>
  <c r="P5846" i="17"/>
  <c r="P3365" i="17"/>
  <c r="P7127" i="17"/>
  <c r="P1897" i="17"/>
  <c r="P642" i="17"/>
  <c r="P1317" i="17"/>
  <c r="P7269" i="17"/>
  <c r="P5723" i="17"/>
  <c r="P6498" i="17"/>
  <c r="P3205" i="17"/>
  <c r="P2162" i="17"/>
  <c r="R2162" i="17" s="1"/>
  <c r="AB2162" i="17" s="1"/>
  <c r="P5578" i="17"/>
  <c r="P3460" i="17"/>
  <c r="P7244" i="17"/>
  <c r="P5739" i="17"/>
  <c r="P2649" i="17"/>
  <c r="P21" i="17"/>
  <c r="P1488" i="17"/>
  <c r="P6399" i="17"/>
  <c r="P6863" i="17"/>
  <c r="P904" i="17"/>
  <c r="P7591" i="17"/>
  <c r="P1161" i="17"/>
  <c r="P1406" i="17"/>
  <c r="P2578" i="17"/>
  <c r="P5695" i="17"/>
  <c r="P3313" i="17"/>
  <c r="P3155" i="17"/>
  <c r="P704" i="17"/>
  <c r="P440" i="17"/>
  <c r="P7287" i="17"/>
  <c r="P5329" i="17"/>
  <c r="P1046" i="17"/>
  <c r="P5731" i="17"/>
  <c r="P4121" i="17"/>
  <c r="P1091" i="17"/>
  <c r="R1091" i="17" s="1"/>
  <c r="AB1091" i="17" s="1"/>
  <c r="P1480" i="17"/>
  <c r="P842" i="17"/>
  <c r="P5903" i="17"/>
  <c r="P7393" i="17"/>
  <c r="P2451" i="17"/>
  <c r="P1938" i="17"/>
  <c r="P1686" i="17"/>
  <c r="P1530" i="17"/>
  <c r="P863" i="17"/>
  <c r="P413" i="17"/>
  <c r="P1587" i="17"/>
  <c r="P140" i="17"/>
  <c r="P1308" i="17"/>
  <c r="P7028" i="17"/>
  <c r="P6039" i="17"/>
  <c r="P7081" i="17"/>
  <c r="P1507" i="17"/>
  <c r="P3349" i="17"/>
  <c r="P6311" i="17"/>
  <c r="P1881" i="17"/>
  <c r="P6192" i="17"/>
  <c r="P3508" i="17"/>
  <c r="P2779" i="17"/>
  <c r="P3013" i="17"/>
  <c r="P2816" i="17"/>
  <c r="P2038" i="17"/>
  <c r="P1433" i="17"/>
  <c r="P3189" i="17"/>
  <c r="P7245" i="17"/>
  <c r="P6662" i="17"/>
  <c r="P7171" i="17"/>
  <c r="P5257" i="17"/>
  <c r="P1735" i="17"/>
  <c r="P3253" i="17"/>
  <c r="P1377" i="17"/>
  <c r="P1911" i="17"/>
  <c r="P3198" i="17"/>
  <c r="P5755" i="17"/>
  <c r="P672" i="17"/>
  <c r="P7607" i="17"/>
  <c r="P5764" i="17"/>
  <c r="P7531" i="17"/>
  <c r="P5375" i="17"/>
  <c r="R5375" i="17" s="1"/>
  <c r="AB5375" i="17" s="1"/>
  <c r="P7285" i="17"/>
  <c r="P6818" i="17"/>
  <c r="P6805" i="17"/>
  <c r="P6950" i="17"/>
  <c r="P6952" i="17"/>
  <c r="P5818" i="17"/>
  <c r="P6554" i="17"/>
  <c r="P1543" i="17"/>
  <c r="P1634" i="17"/>
  <c r="P2238" i="17"/>
  <c r="P6186" i="17"/>
  <c r="P3171" i="17"/>
  <c r="P5563" i="17"/>
  <c r="P7143" i="17"/>
  <c r="P7000" i="17"/>
  <c r="P266" i="17"/>
  <c r="P5520" i="17"/>
  <c r="P4810" i="17"/>
  <c r="P472" i="17"/>
  <c r="P6663" i="17"/>
  <c r="P351" i="17"/>
  <c r="P6207" i="17"/>
  <c r="P7049" i="17"/>
  <c r="P4999" i="17"/>
  <c r="P54" i="17"/>
  <c r="P7427" i="17"/>
  <c r="P588" i="17"/>
  <c r="P1847" i="17"/>
  <c r="P2338" i="17"/>
  <c r="P1228" i="17"/>
  <c r="P4748" i="17"/>
  <c r="P1746" i="17"/>
  <c r="P1153" i="17"/>
  <c r="P119" i="17"/>
  <c r="P5652" i="17"/>
  <c r="P2172" i="17"/>
  <c r="P1486" i="17"/>
  <c r="P1538" i="17"/>
  <c r="P1610" i="17"/>
  <c r="P2680" i="17"/>
  <c r="P143" i="17"/>
  <c r="P632" i="17"/>
  <c r="R632" i="17" s="1"/>
  <c r="P7214" i="17"/>
  <c r="P6685" i="17"/>
  <c r="P6119" i="17"/>
  <c r="P1363" i="17"/>
  <c r="P7610" i="17"/>
  <c r="P7044" i="17"/>
  <c r="P5587" i="17"/>
  <c r="P7329" i="17"/>
  <c r="P5454" i="17"/>
  <c r="P3704" i="17"/>
  <c r="P1380" i="17"/>
  <c r="P384" i="17"/>
  <c r="P2901" i="17"/>
  <c r="P4862" i="17"/>
  <c r="P6440" i="17"/>
  <c r="P502" i="17"/>
  <c r="P5500" i="17"/>
  <c r="P3640" i="17"/>
  <c r="P6018" i="17"/>
  <c r="P2457" i="17"/>
  <c r="P4406" i="17"/>
  <c r="P3199" i="17"/>
  <c r="P1544" i="17"/>
  <c r="P2337" i="17"/>
  <c r="P4766" i="17"/>
  <c r="P4749" i="17"/>
  <c r="P352" i="17"/>
  <c r="P4006" i="17"/>
  <c r="P996" i="17"/>
  <c r="P5819" i="17"/>
  <c r="P4484" i="17"/>
  <c r="P1508" i="17"/>
  <c r="P118" i="17"/>
  <c r="P7624" i="17"/>
  <c r="P7583" i="17"/>
  <c r="P2282" i="17"/>
  <c r="P4767" i="17"/>
  <c r="P1175" i="17"/>
  <c r="P7270" i="17"/>
  <c r="P3831" i="17"/>
  <c r="P3096" i="17"/>
  <c r="P2854" i="17"/>
  <c r="P444" i="17"/>
  <c r="P7324" i="17"/>
  <c r="P4736" i="17"/>
  <c r="P4265" i="17"/>
  <c r="P46" i="17"/>
  <c r="P1516" i="17"/>
  <c r="P6042" i="17"/>
  <c r="P3398" i="17"/>
  <c r="P2133" i="17"/>
  <c r="P3632" i="17"/>
  <c r="P2693" i="17"/>
  <c r="P381" i="17"/>
  <c r="P3244" i="17"/>
  <c r="P7663" i="17"/>
  <c r="P6249" i="17"/>
  <c r="P6603" i="17"/>
  <c r="P5799" i="17"/>
  <c r="P2653" i="17"/>
  <c r="P2585" i="17"/>
  <c r="P959" i="17"/>
  <c r="P5815" i="17"/>
  <c r="P7019" i="17"/>
  <c r="P2532" i="17"/>
  <c r="P1311" i="17"/>
  <c r="P3368" i="17"/>
  <c r="P6764" i="17"/>
  <c r="P5841" i="17"/>
  <c r="P173" i="17"/>
  <c r="R173" i="17" s="1"/>
  <c r="AB173" i="17" s="1"/>
  <c r="P4869" i="17"/>
  <c r="P3044" i="17"/>
  <c r="P1057" i="17"/>
  <c r="P461" i="17"/>
  <c r="P7348" i="17"/>
  <c r="P1546" i="17"/>
  <c r="P2196" i="17"/>
  <c r="P391" i="17"/>
  <c r="P5560" i="17"/>
  <c r="P6025" i="17"/>
  <c r="P5962" i="17"/>
  <c r="P1261" i="17"/>
  <c r="P3443" i="17"/>
  <c r="P3682" i="17"/>
  <c r="P2933" i="17"/>
  <c r="P6104" i="17"/>
  <c r="P2909" i="17"/>
  <c r="P6272" i="17"/>
  <c r="P5679" i="17"/>
  <c r="P1073" i="17"/>
  <c r="P526" i="17"/>
  <c r="P1188" i="17"/>
  <c r="P1027" i="17"/>
  <c r="P4260" i="17"/>
  <c r="P3455" i="17"/>
  <c r="P139" i="17"/>
  <c r="P2906" i="17"/>
  <c r="P514" i="17"/>
  <c r="P6783" i="17"/>
  <c r="P6365" i="17"/>
  <c r="P115" i="17"/>
  <c r="P339" i="17"/>
  <c r="P111" i="17"/>
  <c r="P6992" i="17"/>
  <c r="P1394" i="17"/>
  <c r="P6921" i="17"/>
  <c r="P3436" i="17"/>
  <c r="P5190" i="17"/>
  <c r="P1612" i="17"/>
  <c r="P2296" i="17"/>
  <c r="P244" i="17"/>
  <c r="P1132" i="17"/>
  <c r="P399" i="17"/>
  <c r="P7410" i="17"/>
  <c r="P5682" i="17"/>
  <c r="R5682" i="17" s="1"/>
  <c r="AB5682" i="17" s="1"/>
  <c r="P5599" i="17"/>
  <c r="P7087" i="17"/>
  <c r="P3816" i="17"/>
  <c r="P164" i="17"/>
  <c r="P580" i="17"/>
  <c r="P1763" i="17"/>
  <c r="P7544" i="17"/>
  <c r="P6473" i="17"/>
  <c r="P2340" i="17"/>
  <c r="P5749" i="17"/>
  <c r="P6003" i="17"/>
  <c r="P6517" i="17"/>
  <c r="P5186" i="17"/>
  <c r="P4169" i="17"/>
  <c r="P2173" i="17"/>
  <c r="P6050" i="17"/>
  <c r="P6588" i="17"/>
  <c r="P4977" i="17"/>
  <c r="P6340" i="17"/>
  <c r="P659" i="17"/>
  <c r="P6391" i="17"/>
  <c r="P4201" i="17"/>
  <c r="P5999" i="17"/>
  <c r="P2297" i="17"/>
  <c r="P1312" i="17"/>
  <c r="P7341" i="17"/>
  <c r="P453" i="17"/>
  <c r="P2450" i="17"/>
  <c r="P3382" i="17"/>
  <c r="P2730" i="17"/>
  <c r="P3023" i="17"/>
  <c r="P2959" i="17"/>
  <c r="P2967" i="17"/>
  <c r="P2924" i="17"/>
  <c r="P1588" i="17"/>
  <c r="P2743" i="17"/>
  <c r="P830" i="17"/>
  <c r="P6705" i="17"/>
  <c r="P152" i="17"/>
  <c r="P521" i="17"/>
  <c r="P7640" i="17"/>
  <c r="P1755" i="17"/>
  <c r="P6720" i="17"/>
  <c r="P4042" i="17"/>
  <c r="P7208" i="17"/>
  <c r="P6041" i="17"/>
  <c r="P1706" i="17"/>
  <c r="P2481" i="17"/>
  <c r="P3134" i="17"/>
  <c r="P6468" i="17"/>
  <c r="P2249" i="17"/>
  <c r="P1888" i="17"/>
  <c r="P1368" i="17"/>
  <c r="P7666" i="17"/>
  <c r="P7137" i="17"/>
  <c r="P2690" i="17"/>
  <c r="P1467" i="17"/>
  <c r="P2008" i="17"/>
  <c r="P6158" i="17"/>
  <c r="P6420" i="17"/>
  <c r="P1971" i="17"/>
  <c r="P3470" i="17"/>
  <c r="P1593" i="17"/>
  <c r="P1477" i="17"/>
  <c r="P1760" i="17"/>
  <c r="P4376" i="17"/>
  <c r="P5662" i="17"/>
  <c r="P7012" i="17"/>
  <c r="P4202" i="17"/>
  <c r="P4876" i="17"/>
  <c r="P713" i="17"/>
  <c r="P2101" i="17"/>
  <c r="P6739" i="17"/>
  <c r="P751" i="17"/>
  <c r="P3794" i="17"/>
  <c r="P3012" i="17"/>
  <c r="P3278" i="17"/>
  <c r="P7505" i="17"/>
  <c r="P7450" i="17"/>
  <c r="P923" i="17"/>
  <c r="P7212" i="17"/>
  <c r="R7212" i="17" s="1"/>
  <c r="P3841" i="17"/>
  <c r="P781" i="17"/>
  <c r="P1487" i="17"/>
  <c r="P6199" i="17"/>
  <c r="P32" i="17"/>
  <c r="P4807" i="17"/>
  <c r="P1939" i="17"/>
  <c r="P184" i="17"/>
  <c r="P1923" i="17"/>
  <c r="P1207" i="17"/>
  <c r="P3668" i="17"/>
  <c r="P1309" i="17"/>
  <c r="P922" i="17"/>
  <c r="P2004" i="17"/>
  <c r="P2115" i="17"/>
  <c r="P2412" i="17"/>
  <c r="P1549" i="17"/>
  <c r="P3158" i="17"/>
  <c r="P4137" i="17"/>
  <c r="P1739" i="17"/>
  <c r="P2688" i="17"/>
  <c r="P587" i="17"/>
  <c r="P3549" i="17"/>
  <c r="P2514" i="17"/>
  <c r="P799" i="17"/>
  <c r="P2483" i="17"/>
  <c r="P749" i="17"/>
  <c r="P7629" i="17"/>
  <c r="P6586" i="17"/>
  <c r="P6676" i="17"/>
  <c r="P543" i="17"/>
  <c r="P845" i="17"/>
  <c r="P7113" i="17"/>
  <c r="P7217" i="17"/>
  <c r="P674" i="17"/>
  <c r="P4632" i="17"/>
  <c r="P3350" i="17"/>
  <c r="P1678" i="17"/>
  <c r="P2130" i="17"/>
  <c r="P3009" i="17"/>
  <c r="P238" i="17"/>
  <c r="P286" i="17"/>
  <c r="P27" i="17"/>
  <c r="P6769" i="17"/>
  <c r="P6687" i="17"/>
  <c r="P463" i="17"/>
  <c r="P1892" i="17"/>
  <c r="P1602" i="17"/>
  <c r="P1994" i="17"/>
  <c r="P365" i="17"/>
  <c r="P654" i="17"/>
  <c r="P7486" i="17"/>
  <c r="P483" i="17"/>
  <c r="P584" i="17"/>
  <c r="P2259" i="17"/>
  <c r="P2760" i="17"/>
  <c r="P2651" i="17"/>
  <c r="P3375" i="17"/>
  <c r="P5114" i="17"/>
  <c r="P1293" i="17"/>
  <c r="P448" i="17"/>
  <c r="P3509" i="17"/>
  <c r="P1524" i="17"/>
  <c r="P750" i="17"/>
  <c r="P6049" i="17"/>
  <c r="P6533" i="17"/>
  <c r="P7444" i="17"/>
  <c r="P6982" i="17"/>
  <c r="P4236" i="17"/>
  <c r="P1675" i="17"/>
  <c r="P1531" i="17"/>
  <c r="P1069" i="17"/>
  <c r="P4315" i="17"/>
  <c r="P1176" i="17"/>
  <c r="P3126" i="17"/>
  <c r="P7651" i="17"/>
  <c r="P1691" i="17"/>
  <c r="P2632" i="17"/>
  <c r="P762" i="17"/>
  <c r="P5829" i="17"/>
  <c r="P3376" i="17"/>
  <c r="P7428" i="17"/>
  <c r="P856" i="17"/>
  <c r="P6360" i="17"/>
  <c r="P5523" i="17"/>
  <c r="P6911" i="17"/>
  <c r="P1139" i="17"/>
  <c r="P5378" i="17"/>
  <c r="P3021" i="17"/>
  <c r="P1134" i="17"/>
  <c r="P4148" i="17"/>
  <c r="P2080" i="17"/>
  <c r="P2466" i="17"/>
  <c r="P3280" i="17"/>
  <c r="P7120" i="17"/>
  <c r="P7462" i="17"/>
  <c r="P508" i="17"/>
  <c r="P2770" i="17"/>
  <c r="P2867" i="17"/>
  <c r="P3202" i="17"/>
  <c r="P7656" i="17"/>
  <c r="P4941" i="17"/>
  <c r="P975" i="17"/>
  <c r="P6666" i="17"/>
  <c r="P335" i="17"/>
  <c r="P7404" i="17"/>
  <c r="P6071" i="17"/>
  <c r="P2508" i="17"/>
  <c r="P2110" i="17"/>
  <c r="P6565" i="17"/>
  <c r="P4165" i="17"/>
  <c r="P2109" i="17"/>
  <c r="P7430" i="17"/>
  <c r="P3007" i="17"/>
  <c r="P1275" i="17"/>
  <c r="P1674" i="17"/>
  <c r="P888" i="17"/>
  <c r="P5998" i="17"/>
  <c r="P2775" i="17"/>
  <c r="R2775" i="17" s="1"/>
  <c r="P2322" i="17"/>
  <c r="P6045" i="17"/>
  <c r="P5704" i="17"/>
  <c r="P485" i="17"/>
  <c r="P2093" i="17"/>
  <c r="P688" i="17"/>
  <c r="P60" i="17"/>
  <c r="P2943" i="17"/>
  <c r="P5604" i="17"/>
  <c r="P7436" i="17"/>
  <c r="P7580" i="17"/>
  <c r="P1426" i="17"/>
  <c r="P1211" i="17"/>
  <c r="P1453" i="17"/>
  <c r="P1599" i="17"/>
  <c r="P374" i="17"/>
  <c r="P4834" i="17"/>
  <c r="P1192" i="17"/>
  <c r="P2156" i="17"/>
  <c r="P5833" i="17"/>
  <c r="P577" i="17"/>
  <c r="P5158" i="17"/>
  <c r="P1491" i="17"/>
  <c r="P5867" i="17"/>
  <c r="P4852" i="17"/>
  <c r="P7006" i="17"/>
  <c r="P551" i="17"/>
  <c r="P6815" i="17"/>
  <c r="P2495" i="17"/>
  <c r="P6561" i="17"/>
  <c r="P2639" i="17"/>
  <c r="P6000" i="17"/>
  <c r="P4304" i="17"/>
  <c r="R4304" i="17" s="1"/>
  <c r="AB4304" i="17" s="1"/>
  <c r="P3111" i="17"/>
  <c r="P2800" i="17"/>
  <c r="P7615" i="17"/>
  <c r="P599" i="17"/>
  <c r="P5865" i="17"/>
  <c r="P1834" i="17"/>
  <c r="P6024" i="17"/>
  <c r="P1300" i="17"/>
  <c r="P161" i="17"/>
  <c r="P250" i="17"/>
  <c r="P4984" i="17"/>
  <c r="P459" i="17"/>
  <c r="P6625" i="17"/>
  <c r="P5237" i="17"/>
  <c r="P2557" i="17"/>
  <c r="P4114" i="17"/>
  <c r="P7001" i="17"/>
  <c r="P6527" i="17"/>
  <c r="P1096" i="17"/>
  <c r="P2716" i="17"/>
  <c r="P2801" i="17"/>
  <c r="P1912" i="17"/>
  <c r="P5400" i="17"/>
  <c r="P177" i="17"/>
  <c r="P1296" i="17"/>
  <c r="P6148" i="17"/>
  <c r="P1414" i="17"/>
  <c r="P1778" i="17"/>
  <c r="P341" i="17"/>
  <c r="P763" i="17"/>
  <c r="P2392" i="17"/>
  <c r="P3645" i="17"/>
  <c r="P2194" i="17"/>
  <c r="P3123" i="17"/>
  <c r="P7303" i="17"/>
  <c r="P530" i="17"/>
  <c r="P5066" i="17"/>
  <c r="P59" i="17"/>
  <c r="P5150" i="17"/>
  <c r="P3685" i="17"/>
  <c r="P6134" i="17"/>
  <c r="P1848" i="17"/>
  <c r="P6970" i="17"/>
  <c r="P3426" i="17"/>
  <c r="P5645" i="17"/>
  <c r="P2835" i="17"/>
  <c r="P757" i="17"/>
  <c r="P382" i="17"/>
  <c r="P625" i="17"/>
  <c r="P4968" i="17"/>
  <c r="P1474" i="17"/>
  <c r="P288" i="17"/>
  <c r="P7237" i="17"/>
  <c r="P1618" i="17"/>
  <c r="P7395" i="17"/>
  <c r="P5610" i="17"/>
  <c r="P3166" i="17"/>
  <c r="P1917" i="17"/>
  <c r="P995" i="17"/>
  <c r="P6081" i="17"/>
  <c r="P2024" i="17"/>
  <c r="P2877" i="17"/>
  <c r="P6657" i="17"/>
  <c r="P2507" i="17"/>
  <c r="P5479" i="17"/>
  <c r="P3665" i="17"/>
  <c r="P1830" i="17"/>
  <c r="P595" i="17"/>
  <c r="P480" i="17"/>
  <c r="R480" i="17" s="1"/>
  <c r="AB480" i="17" s="1"/>
  <c r="P5198" i="17"/>
  <c r="P181" i="17"/>
  <c r="P1517" i="17"/>
  <c r="P6661" i="17"/>
  <c r="P5932" i="17"/>
  <c r="P4490" i="17"/>
  <c r="P7260" i="17"/>
  <c r="P6488" i="17"/>
  <c r="P7132" i="17"/>
  <c r="P2350" i="17"/>
  <c r="P3049" i="17"/>
  <c r="P6378" i="17"/>
  <c r="P4899" i="17"/>
  <c r="P1933" i="17"/>
  <c r="P1353" i="17"/>
  <c r="P7295" i="17"/>
  <c r="P2951" i="17"/>
  <c r="P742" i="17"/>
  <c r="P7034" i="17"/>
  <c r="P2511" i="17"/>
  <c r="P5041" i="17"/>
  <c r="P936" i="17"/>
  <c r="P2402" i="17"/>
  <c r="P1361" i="17"/>
  <c r="P2559" i="17"/>
  <c r="P484" i="17"/>
  <c r="P1331" i="17"/>
  <c r="P2728" i="17"/>
  <c r="P2748" i="17"/>
  <c r="P3330" i="17"/>
  <c r="P2190" i="17"/>
  <c r="P1157" i="17"/>
  <c r="P7377" i="17"/>
  <c r="P5510" i="17"/>
  <c r="P4328" i="17"/>
  <c r="P1683" i="17"/>
  <c r="P6436" i="17"/>
  <c r="P289" i="17"/>
  <c r="P3255" i="17"/>
  <c r="P2970" i="17"/>
  <c r="P1731" i="17"/>
  <c r="P1201" i="17"/>
  <c r="P6452" i="17"/>
  <c r="P928" i="17"/>
  <c r="P6945" i="17"/>
  <c r="P1478" i="17"/>
  <c r="P3922" i="17"/>
  <c r="P2940" i="17"/>
  <c r="P6467" i="17"/>
  <c r="P3178" i="17"/>
  <c r="P3115" i="17"/>
  <c r="P2326" i="17"/>
  <c r="P309" i="17"/>
  <c r="P2610" i="17"/>
  <c r="P276" i="17"/>
  <c r="P707" i="17"/>
  <c r="P5973" i="17"/>
  <c r="P1107" i="17"/>
  <c r="P6290" i="17"/>
  <c r="P2332" i="17"/>
  <c r="P3148" i="17"/>
  <c r="P2899" i="17"/>
  <c r="P2477" i="17"/>
  <c r="P6944" i="17"/>
  <c r="P2352" i="17"/>
  <c r="P2476" i="17"/>
  <c r="P7262" i="17"/>
  <c r="P2912" i="17"/>
  <c r="P2463" i="17"/>
  <c r="P4112" i="17"/>
  <c r="P73" i="17"/>
  <c r="P283" i="17"/>
  <c r="P2761" i="17"/>
  <c r="P2386" i="17"/>
  <c r="P1521" i="17"/>
  <c r="P7309" i="17"/>
  <c r="P5784" i="17"/>
  <c r="P3694" i="17"/>
  <c r="P2261" i="17"/>
  <c r="P6458" i="17"/>
  <c r="P7046" i="17"/>
  <c r="P3523" i="17"/>
  <c r="P7466" i="17"/>
  <c r="P643" i="17"/>
  <c r="P1551" i="17"/>
  <c r="R1551" i="17" s="1"/>
  <c r="P6413" i="17"/>
  <c r="P4198" i="17"/>
  <c r="P7179" i="17"/>
  <c r="P4538" i="17"/>
  <c r="P1411" i="17"/>
  <c r="P1733" i="17"/>
  <c r="P6103" i="17"/>
  <c r="P3059" i="17"/>
  <c r="P569" i="17"/>
  <c r="P2711" i="17"/>
  <c r="P840" i="17"/>
  <c r="P4439" i="17"/>
  <c r="P6743" i="17"/>
  <c r="P378" i="17"/>
  <c r="P6270" i="17"/>
  <c r="P158" i="17"/>
  <c r="P5996" i="17"/>
  <c r="P5943" i="17"/>
  <c r="P1154" i="17"/>
  <c r="P2302" i="17"/>
  <c r="P2983" i="17"/>
  <c r="P5915" i="17"/>
  <c r="P5149" i="17"/>
  <c r="P169" i="17"/>
  <c r="P5957" i="17"/>
  <c r="P416" i="17"/>
  <c r="P2879" i="17"/>
  <c r="P815" i="17"/>
  <c r="P134" i="17"/>
  <c r="P4398" i="17"/>
  <c r="P609" i="17"/>
  <c r="P541" i="17"/>
  <c r="P5661" i="17"/>
  <c r="P3551" i="17"/>
  <c r="P1837" i="17"/>
  <c r="P5909" i="17"/>
  <c r="P1880" i="17"/>
  <c r="P5438" i="17"/>
  <c r="P5901" i="17"/>
  <c r="P2843" i="17"/>
  <c r="P3526" i="17"/>
  <c r="P6233" i="17"/>
  <c r="P2597" i="17"/>
  <c r="P3259" i="17"/>
  <c r="P2813" i="17"/>
  <c r="P1112" i="17"/>
  <c r="P396" i="17"/>
  <c r="P2291" i="17"/>
  <c r="P5472" i="17"/>
  <c r="P945" i="17"/>
  <c r="P291" i="17"/>
  <c r="P7499" i="17"/>
  <c r="P4268" i="17"/>
  <c r="P1328" i="17"/>
  <c r="P776" i="17"/>
  <c r="P1542" i="17"/>
  <c r="P155" i="17"/>
  <c r="P1178" i="17"/>
  <c r="P7452" i="17"/>
  <c r="P2684" i="17"/>
  <c r="P2049" i="17"/>
  <c r="P955" i="17"/>
  <c r="P3295" i="17"/>
  <c r="P6358" i="17"/>
  <c r="P4571" i="17"/>
  <c r="P7524" i="17"/>
  <c r="P4497" i="17"/>
  <c r="P5678" i="17"/>
  <c r="P2978" i="17"/>
  <c r="P5199" i="17"/>
  <c r="P7007" i="17"/>
  <c r="P6429" i="17"/>
  <c r="P507" i="17"/>
  <c r="P1641" i="17"/>
  <c r="P6096" i="17"/>
  <c r="P254" i="17"/>
  <c r="P4958" i="17"/>
  <c r="P6260" i="17"/>
  <c r="P2602" i="17"/>
  <c r="P668" i="17"/>
  <c r="P6954" i="17"/>
  <c r="P1916" i="17"/>
  <c r="P3673" i="17"/>
  <c r="P2554" i="17"/>
  <c r="P2467" i="17"/>
  <c r="P755" i="17"/>
  <c r="P6334" i="17"/>
  <c r="P685" i="17"/>
  <c r="P1292" i="17"/>
  <c r="P1247" i="17"/>
  <c r="P6400" i="17"/>
  <c r="P1779" i="17"/>
  <c r="P5003" i="17"/>
  <c r="P5554" i="17"/>
  <c r="P7570" i="17"/>
  <c r="P993" i="17"/>
  <c r="P6936" i="17"/>
  <c r="P6771" i="17"/>
  <c r="P1204" i="17"/>
  <c r="P2945" i="17"/>
  <c r="P534" i="17"/>
  <c r="P6214" i="17"/>
  <c r="P2375" i="17"/>
  <c r="P1024" i="17"/>
  <c r="P6645" i="17"/>
  <c r="P78" i="17"/>
  <c r="P2710" i="17"/>
  <c r="P223" i="17"/>
  <c r="P6282" i="17"/>
  <c r="P3309" i="17"/>
  <c r="P476" i="17"/>
  <c r="P4486" i="17"/>
  <c r="P7174" i="17"/>
  <c r="P1503" i="17"/>
  <c r="P4277" i="17"/>
  <c r="P3927" i="17"/>
  <c r="P4729" i="17"/>
  <c r="P3140" i="17"/>
  <c r="P5545" i="17"/>
  <c r="P2612" i="17"/>
  <c r="P5899" i="17"/>
  <c r="P1210" i="17"/>
  <c r="P2094" i="17"/>
  <c r="P1705" i="17"/>
  <c r="P4436" i="17"/>
  <c r="P1265" i="17"/>
  <c r="P7667" i="17"/>
  <c r="P3269" i="17"/>
  <c r="P214" i="17"/>
  <c r="P917" i="17"/>
  <c r="P5033" i="17"/>
  <c r="P7109" i="17"/>
  <c r="P3674" i="17"/>
  <c r="P2153" i="17"/>
  <c r="P7056" i="17"/>
  <c r="P3124" i="17"/>
  <c r="P186" i="17"/>
  <c r="P907" i="17"/>
  <c r="P3267" i="17"/>
  <c r="P7659" i="17"/>
  <c r="P6234" i="17"/>
  <c r="P3450" i="17"/>
  <c r="P631" i="17"/>
  <c r="P5071" i="17"/>
  <c r="P7617" i="17"/>
  <c r="P2555" i="17"/>
  <c r="P4019" i="17"/>
  <c r="P7292" i="17"/>
  <c r="P1442" i="17"/>
  <c r="P696" i="17"/>
  <c r="P1697" i="17"/>
  <c r="P2596" i="17"/>
  <c r="P3503" i="17"/>
  <c r="P652" i="17"/>
  <c r="P2367" i="17"/>
  <c r="P7358" i="17"/>
  <c r="P409" i="17"/>
  <c r="P651" i="17"/>
  <c r="P4714" i="17"/>
  <c r="P613" i="17"/>
  <c r="P2666" i="17"/>
  <c r="P2757" i="17"/>
  <c r="P2759" i="17"/>
  <c r="P1165" i="17"/>
  <c r="P1710" i="17"/>
  <c r="P492" i="17"/>
  <c r="P7442" i="17"/>
  <c r="P268" i="17"/>
  <c r="P1015" i="17"/>
  <c r="P2919" i="17"/>
  <c r="P2529" i="17"/>
  <c r="P123" i="17"/>
  <c r="P6804" i="17"/>
  <c r="P4650" i="17"/>
  <c r="P1545" i="17"/>
  <c r="P1127" i="17"/>
  <c r="P844" i="17"/>
  <c r="P2235" i="17"/>
  <c r="P7631" i="17"/>
  <c r="P2414" i="17"/>
  <c r="P3043" i="17"/>
  <c r="P3427" i="17"/>
  <c r="P6061" i="17"/>
  <c r="P3580" i="17"/>
  <c r="P5765" i="17"/>
  <c r="P420" i="17"/>
  <c r="P4762" i="17"/>
  <c r="P7002" i="17"/>
  <c r="P82" i="17"/>
  <c r="P3663" i="17"/>
  <c r="P7335" i="17"/>
  <c r="P3379" i="17"/>
  <c r="P5232" i="17"/>
  <c r="P166" i="17"/>
  <c r="P7628" i="17"/>
  <c r="P5968" i="17"/>
  <c r="P1097" i="17"/>
  <c r="P7549" i="17"/>
  <c r="P6984" i="17"/>
  <c r="P6912" i="17"/>
  <c r="P1169" i="17"/>
  <c r="P3758" i="17"/>
  <c r="P6679" i="17"/>
  <c r="P7302" i="17"/>
  <c r="P1550" i="17"/>
  <c r="R1550" i="17" s="1"/>
  <c r="P4936" i="17"/>
  <c r="P4118" i="17"/>
  <c r="P1347" i="17"/>
  <c r="P2204" i="17"/>
  <c r="P5912" i="17"/>
  <c r="P456" i="17"/>
  <c r="P2254" i="17"/>
  <c r="P6869" i="17"/>
  <c r="P1104" i="17"/>
  <c r="P434" i="17"/>
  <c r="P5937" i="17"/>
  <c r="P2398" i="17"/>
  <c r="P4154" i="17"/>
  <c r="P7375" i="17"/>
  <c r="P2353" i="17"/>
  <c r="P2723" i="17"/>
  <c r="P6028" i="17"/>
  <c r="P666" i="17"/>
  <c r="P899" i="17"/>
  <c r="P226" i="17"/>
  <c r="P206" i="17"/>
  <c r="P6792" i="17"/>
  <c r="P2573" i="17"/>
  <c r="P40" i="17"/>
  <c r="P3146" i="17"/>
  <c r="P6322" i="17"/>
  <c r="P2572" i="17"/>
  <c r="P1894" i="17"/>
  <c r="P7356" i="17"/>
  <c r="P142" i="17"/>
  <c r="P4806" i="17"/>
  <c r="P562" i="17"/>
  <c r="P7095" i="17"/>
  <c r="P3286" i="17"/>
  <c r="P7257" i="17"/>
  <c r="P2129" i="17"/>
  <c r="P6524" i="17"/>
  <c r="P3806" i="17"/>
  <c r="P7522" i="17"/>
  <c r="P2849" i="17"/>
  <c r="P6719" i="17"/>
  <c r="P2126" i="17"/>
  <c r="P952" i="17"/>
  <c r="P5165" i="17"/>
  <c r="P572" i="17"/>
  <c r="P3708" i="17"/>
  <c r="P2373" i="17"/>
  <c r="P6160" i="17"/>
  <c r="P1262" i="17"/>
  <c r="P62" i="17"/>
  <c r="P7337" i="17"/>
  <c r="P193" i="17"/>
  <c r="P450" i="17"/>
  <c r="P5504" i="17"/>
  <c r="P4358" i="17"/>
  <c r="P2041" i="17"/>
  <c r="P7507" i="17"/>
  <c r="P460" i="17"/>
  <c r="P5576" i="17"/>
  <c r="P6023" i="17"/>
  <c r="P7180" i="17"/>
  <c r="P1216" i="17"/>
  <c r="P7298" i="17"/>
  <c r="G17" i="42"/>
  <c r="E17" i="42" s="1"/>
  <c r="G16" i="42"/>
  <c r="E16" i="42" s="1"/>
  <c r="E15" i="42"/>
  <c r="BI48" i="17"/>
  <c r="BJ48" i="17" s="1"/>
  <c r="H23" i="22"/>
  <c r="C45" i="8"/>
  <c r="B21" i="48" s="1"/>
  <c r="D46" i="8"/>
  <c r="B25" i="22"/>
  <c r="C288" i="26" l="1"/>
  <c r="G288" i="26" s="1"/>
  <c r="G283" i="26"/>
  <c r="C287" i="26"/>
  <c r="G287" i="26" s="1"/>
  <c r="G282" i="26"/>
  <c r="E25" i="22"/>
  <c r="F25" i="22"/>
  <c r="G25" i="22"/>
  <c r="C25" i="22"/>
  <c r="D25" i="22"/>
  <c r="AD7670" i="17"/>
  <c r="AC7670" i="17"/>
  <c r="AC7976" i="17"/>
  <c r="AD7976" i="17"/>
  <c r="AC8282" i="17"/>
  <c r="AD8282" i="17"/>
  <c r="AC7823" i="17"/>
  <c r="AD7823" i="17"/>
  <c r="AC8283" i="17"/>
  <c r="AD8283" i="17"/>
  <c r="AC7671" i="17"/>
  <c r="AD7671" i="17"/>
  <c r="AD8129" i="17"/>
  <c r="AC8129" i="17"/>
  <c r="AD8130" i="17"/>
  <c r="AC8130" i="17"/>
  <c r="AC7824" i="17"/>
  <c r="AD7824" i="17"/>
  <c r="L21" i="48"/>
  <c r="H21" i="48"/>
  <c r="K21" i="48"/>
  <c r="J21" i="48"/>
  <c r="I21" i="48"/>
  <c r="F21" i="48"/>
  <c r="E21" i="48"/>
  <c r="D21" i="48"/>
  <c r="O38" i="26"/>
  <c r="M38" i="26"/>
  <c r="P38" i="26"/>
  <c r="L38" i="26"/>
  <c r="I55" i="26"/>
  <c r="N55" i="26" s="1"/>
  <c r="I43" i="26"/>
  <c r="N43" i="26" s="1"/>
  <c r="I47" i="26"/>
  <c r="N47" i="26" s="1"/>
  <c r="I51" i="26"/>
  <c r="P51" i="26" s="1"/>
  <c r="I59" i="26"/>
  <c r="M46" i="26"/>
  <c r="N46" i="26"/>
  <c r="O46" i="26"/>
  <c r="L46" i="26"/>
  <c r="K47" i="26"/>
  <c r="O42" i="26"/>
  <c r="L42" i="26"/>
  <c r="M42" i="26"/>
  <c r="K51" i="26"/>
  <c r="P42" i="26"/>
  <c r="K55" i="26"/>
  <c r="K43" i="26"/>
  <c r="V24" i="26"/>
  <c r="U25" i="26"/>
  <c r="B53" i="26"/>
  <c r="F48" i="26"/>
  <c r="H48" i="26" s="1"/>
  <c r="E48" i="26"/>
  <c r="D48" i="26"/>
  <c r="B69" i="26"/>
  <c r="F64" i="26"/>
  <c r="H64" i="26" s="1"/>
  <c r="D64" i="26"/>
  <c r="E64" i="26"/>
  <c r="N50" i="26"/>
  <c r="L50" i="26"/>
  <c r="M50" i="26"/>
  <c r="P50" i="26"/>
  <c r="O50" i="26"/>
  <c r="B65" i="26"/>
  <c r="F60" i="26"/>
  <c r="H60" i="26" s="1"/>
  <c r="D60" i="26"/>
  <c r="E60" i="26"/>
  <c r="K59" i="26"/>
  <c r="B57" i="26"/>
  <c r="F52" i="26"/>
  <c r="H52" i="26" s="1"/>
  <c r="D52" i="26"/>
  <c r="E52" i="26"/>
  <c r="M54" i="26"/>
  <c r="O54" i="26"/>
  <c r="P54" i="26"/>
  <c r="L54" i="26"/>
  <c r="N54" i="26"/>
  <c r="B61" i="26"/>
  <c r="F56" i="26"/>
  <c r="H56" i="26" s="1"/>
  <c r="E56" i="26"/>
  <c r="D56" i="26"/>
  <c r="AC2927" i="17"/>
  <c r="AD2927" i="17"/>
  <c r="AD3540" i="17"/>
  <c r="AC3540" i="17"/>
  <c r="AC5681" i="17"/>
  <c r="AD5681" i="17"/>
  <c r="AD5682" i="17"/>
  <c r="AC5682" i="17"/>
  <c r="AD5223" i="17"/>
  <c r="AC5223" i="17"/>
  <c r="AD2010" i="17"/>
  <c r="AC2010" i="17"/>
  <c r="AD6600" i="17"/>
  <c r="AC6600" i="17"/>
  <c r="AD6447" i="17"/>
  <c r="AC6447" i="17"/>
  <c r="AD6752" i="17"/>
  <c r="AC6752" i="17"/>
  <c r="AC7517" i="17"/>
  <c r="AD7517" i="17"/>
  <c r="AD6446" i="17"/>
  <c r="AC6446" i="17"/>
  <c r="AD2315" i="17"/>
  <c r="AC2315" i="17"/>
  <c r="AD785" i="17"/>
  <c r="AC785" i="17"/>
  <c r="AD7364" i="17"/>
  <c r="AC7364" i="17"/>
  <c r="AD2163" i="17"/>
  <c r="AC2163" i="17"/>
  <c r="AD6293" i="17"/>
  <c r="AC6293" i="17"/>
  <c r="AD786" i="17"/>
  <c r="AC786" i="17"/>
  <c r="AC1244" i="17"/>
  <c r="AD1244" i="17"/>
  <c r="AC3692" i="17"/>
  <c r="AD3692" i="17"/>
  <c r="AD1704" i="17"/>
  <c r="AC1704" i="17"/>
  <c r="AD1398" i="17"/>
  <c r="AC1398" i="17"/>
  <c r="AD3386" i="17"/>
  <c r="AC3386" i="17"/>
  <c r="AD1092" i="17"/>
  <c r="AC1092" i="17"/>
  <c r="AC7518" i="17"/>
  <c r="AD7518" i="17"/>
  <c r="AD3999" i="17"/>
  <c r="AC3999" i="17"/>
  <c r="AC5528" i="17"/>
  <c r="AD5528" i="17"/>
  <c r="AC3387" i="17"/>
  <c r="AD3387" i="17"/>
  <c r="AD4764" i="17"/>
  <c r="AC4764" i="17"/>
  <c r="AC7058" i="17"/>
  <c r="AD7058" i="17"/>
  <c r="AD327" i="17"/>
  <c r="AC327" i="17"/>
  <c r="AD2928" i="17"/>
  <c r="AC2928" i="17"/>
  <c r="AC4916" i="17"/>
  <c r="AD4916" i="17"/>
  <c r="AC2009" i="17"/>
  <c r="AD2009" i="17"/>
  <c r="AD6905" i="17"/>
  <c r="AC6905" i="17"/>
  <c r="AC4304" i="17"/>
  <c r="AD4304" i="17"/>
  <c r="AC2621" i="17"/>
  <c r="AD2621" i="17"/>
  <c r="AD4610" i="17"/>
  <c r="AC4610" i="17"/>
  <c r="AC4457" i="17"/>
  <c r="AD4457" i="17"/>
  <c r="AD5069" i="17"/>
  <c r="AC5069" i="17"/>
  <c r="AD479" i="17"/>
  <c r="AC479" i="17"/>
  <c r="AC5375" i="17"/>
  <c r="AD5375" i="17"/>
  <c r="AD1091" i="17"/>
  <c r="AC1091" i="17"/>
  <c r="AD3539" i="17"/>
  <c r="AC3539" i="17"/>
  <c r="AD1856" i="17"/>
  <c r="AC1856" i="17"/>
  <c r="AC3845" i="17"/>
  <c r="AD3845" i="17"/>
  <c r="AC938" i="17"/>
  <c r="AD938" i="17"/>
  <c r="AD4763" i="17"/>
  <c r="AC4763" i="17"/>
  <c r="AC173" i="17"/>
  <c r="AD173" i="17"/>
  <c r="AD2162" i="17"/>
  <c r="AC2162" i="17"/>
  <c r="AC3080" i="17"/>
  <c r="AD3080" i="17"/>
  <c r="AD5376" i="17"/>
  <c r="AC5376" i="17"/>
  <c r="AC3998" i="17"/>
  <c r="AD3998" i="17"/>
  <c r="AC4458" i="17"/>
  <c r="AD4458" i="17"/>
  <c r="AC2316" i="17"/>
  <c r="AD2316" i="17"/>
  <c r="AD480" i="17"/>
  <c r="AC480" i="17"/>
  <c r="AC1703" i="17"/>
  <c r="AD1703" i="17"/>
  <c r="AC1397" i="17"/>
  <c r="AD1397" i="17"/>
  <c r="AC5987" i="17"/>
  <c r="AD5987" i="17"/>
  <c r="AC6599" i="17"/>
  <c r="AD6599" i="17"/>
  <c r="AD6294" i="17"/>
  <c r="AC6294" i="17"/>
  <c r="AC6906" i="17"/>
  <c r="AD6906" i="17"/>
  <c r="AD939" i="17"/>
  <c r="AC939" i="17"/>
  <c r="G18" i="42"/>
  <c r="E18" i="42" s="1"/>
  <c r="BI49" i="17"/>
  <c r="BJ49" i="17" s="1"/>
  <c r="C46" i="8"/>
  <c r="B22" i="48" s="1"/>
  <c r="D47" i="8"/>
  <c r="H24" i="22"/>
  <c r="B26" i="22"/>
  <c r="E26" i="22" l="1"/>
  <c r="G26" i="22"/>
  <c r="F26" i="22"/>
  <c r="D26" i="22"/>
  <c r="C26" i="22"/>
  <c r="AE8129" i="17"/>
  <c r="M8130" i="17" s="1"/>
  <c r="AE7670" i="17"/>
  <c r="M7671" i="17" s="1"/>
  <c r="AE8130" i="17"/>
  <c r="N8131" i="17" s="1"/>
  <c r="AE8282" i="17"/>
  <c r="M8283" i="17" s="1"/>
  <c r="AE7976" i="17"/>
  <c r="N7977" i="17" s="1"/>
  <c r="M7977" i="17" s="1"/>
  <c r="AE7671" i="17"/>
  <c r="N7672" i="17" s="1"/>
  <c r="M7672" i="17" s="1"/>
  <c r="AE7823" i="17"/>
  <c r="M7824" i="17" s="1"/>
  <c r="AE7824" i="17"/>
  <c r="N7825" i="17" s="1"/>
  <c r="AE8283" i="17"/>
  <c r="N8284" i="17" s="1"/>
  <c r="I22" i="48"/>
  <c r="H22" i="48"/>
  <c r="J22" i="48"/>
  <c r="L22" i="48"/>
  <c r="K22" i="48"/>
  <c r="E22" i="48"/>
  <c r="D22" i="48"/>
  <c r="F22" i="48"/>
  <c r="I48" i="26"/>
  <c r="N48" i="26" s="1"/>
  <c r="I56" i="26"/>
  <c r="P56" i="26" s="1"/>
  <c r="I60" i="26"/>
  <c r="N60" i="26" s="1"/>
  <c r="I52" i="26"/>
  <c r="P52" i="26" s="1"/>
  <c r="I64" i="26"/>
  <c r="O51" i="26"/>
  <c r="K48" i="26"/>
  <c r="O47" i="26"/>
  <c r="M47" i="26"/>
  <c r="P47" i="26"/>
  <c r="L47" i="26"/>
  <c r="K60" i="26"/>
  <c r="P55" i="26"/>
  <c r="P43" i="26"/>
  <c r="M51" i="26"/>
  <c r="L55" i="26"/>
  <c r="L43" i="26"/>
  <c r="K56" i="26"/>
  <c r="N51" i="26"/>
  <c r="O55" i="26"/>
  <c r="O43" i="26"/>
  <c r="L51" i="26"/>
  <c r="M55" i="26"/>
  <c r="M43" i="26"/>
  <c r="K52" i="26"/>
  <c r="K64" i="26"/>
  <c r="O59" i="26"/>
  <c r="N59" i="26"/>
  <c r="M59" i="26"/>
  <c r="P59" i="26"/>
  <c r="L59" i="26"/>
  <c r="B58" i="26"/>
  <c r="F53" i="26"/>
  <c r="H53" i="26" s="1"/>
  <c r="E53" i="26"/>
  <c r="D53" i="26"/>
  <c r="V25" i="26"/>
  <c r="U26" i="26"/>
  <c r="B74" i="26"/>
  <c r="F69" i="26"/>
  <c r="H69" i="26" s="1"/>
  <c r="E69" i="26"/>
  <c r="D69" i="26"/>
  <c r="F57" i="26"/>
  <c r="H57" i="26" s="1"/>
  <c r="B62" i="26"/>
  <c r="E57" i="26"/>
  <c r="D57" i="26"/>
  <c r="B66" i="26"/>
  <c r="F61" i="26"/>
  <c r="H61" i="26" s="1"/>
  <c r="E61" i="26"/>
  <c r="D61" i="26"/>
  <c r="F65" i="26"/>
  <c r="H65" i="26" s="1"/>
  <c r="B70" i="26"/>
  <c r="D65" i="26"/>
  <c r="E65" i="26"/>
  <c r="AE3845" i="17"/>
  <c r="M3846" i="17" s="1"/>
  <c r="AE1397" i="17"/>
  <c r="M1398" i="17" s="1"/>
  <c r="AE7058" i="17"/>
  <c r="M7059" i="17" s="1"/>
  <c r="AE786" i="17"/>
  <c r="AE5223" i="17"/>
  <c r="AE5682" i="17"/>
  <c r="AE6752" i="17"/>
  <c r="AE2316" i="17"/>
  <c r="AE479" i="17"/>
  <c r="M480" i="17" s="1"/>
  <c r="AE6905" i="17"/>
  <c r="M6906" i="17" s="1"/>
  <c r="AE4764" i="17"/>
  <c r="AE6293" i="17"/>
  <c r="M6294" i="17" s="1"/>
  <c r="AE4304" i="17"/>
  <c r="AE3387" i="17"/>
  <c r="AE2162" i="17"/>
  <c r="M2163" i="17" s="1"/>
  <c r="AE1704" i="17"/>
  <c r="AE6447" i="17"/>
  <c r="AE2621" i="17"/>
  <c r="M2622" i="17" s="1"/>
  <c r="AE327" i="17"/>
  <c r="AE2927" i="17"/>
  <c r="M2928" i="17" s="1"/>
  <c r="AE1244" i="17"/>
  <c r="AE2010" i="17"/>
  <c r="AE4916" i="17"/>
  <c r="AE938" i="17"/>
  <c r="M939" i="17" s="1"/>
  <c r="AE5069" i="17"/>
  <c r="M5070" i="17" s="1"/>
  <c r="AE5681" i="17"/>
  <c r="M5682" i="17" s="1"/>
  <c r="AE2928" i="17"/>
  <c r="AE6600" i="17"/>
  <c r="AE5987" i="17"/>
  <c r="M5988" i="17" s="1"/>
  <c r="AE4458" i="17"/>
  <c r="AE4763" i="17"/>
  <c r="M4764" i="17" s="1"/>
  <c r="AE4610" i="17"/>
  <c r="M4611" i="17" s="1"/>
  <c r="AE5376" i="17"/>
  <c r="AE3999" i="17"/>
  <c r="AE785" i="17"/>
  <c r="M786" i="17" s="1"/>
  <c r="AE2315" i="17"/>
  <c r="M2316" i="17" s="1"/>
  <c r="AE3080" i="17"/>
  <c r="AE6906" i="17"/>
  <c r="AE3386" i="17"/>
  <c r="M3387" i="17" s="1"/>
  <c r="AE6446" i="17"/>
  <c r="M6447" i="17" s="1"/>
  <c r="AE1091" i="17"/>
  <c r="M1092" i="17" s="1"/>
  <c r="AE939" i="17"/>
  <c r="AE5375" i="17"/>
  <c r="M5376" i="17" s="1"/>
  <c r="AE480" i="17"/>
  <c r="AE7517" i="17"/>
  <c r="M7518" i="17" s="1"/>
  <c r="AE2163" i="17"/>
  <c r="AE3692" i="17"/>
  <c r="AE1856" i="17"/>
  <c r="AE7518" i="17"/>
  <c r="AE3539" i="17"/>
  <c r="M3540" i="17" s="1"/>
  <c r="AE2009" i="17"/>
  <c r="M2010" i="17" s="1"/>
  <c r="AE1092" i="17"/>
  <c r="AE3540" i="17"/>
  <c r="AE1703" i="17"/>
  <c r="M1704" i="17" s="1"/>
  <c r="AE4457" i="17"/>
  <c r="M4458" i="17" s="1"/>
  <c r="AE7364" i="17"/>
  <c r="AE6599" i="17"/>
  <c r="M6600" i="17" s="1"/>
  <c r="AE5528" i="17"/>
  <c r="AE1398" i="17"/>
  <c r="AE6294" i="17"/>
  <c r="AE173" i="17"/>
  <c r="M174" i="17" s="1"/>
  <c r="AE3998" i="17"/>
  <c r="M3999" i="17" s="1"/>
  <c r="AD20" i="17"/>
  <c r="AC20" i="17"/>
  <c r="BI50" i="17"/>
  <c r="BJ50" i="17" s="1"/>
  <c r="C47" i="8"/>
  <c r="B23" i="48" s="1"/>
  <c r="D48" i="8"/>
  <c r="C48" i="8" s="1"/>
  <c r="B24" i="48" s="1"/>
  <c r="H25" i="22"/>
  <c r="B27" i="22"/>
  <c r="M8131" i="17" l="1"/>
  <c r="AA8131" i="17"/>
  <c r="AF8131" i="17" s="1"/>
  <c r="AF7825" i="17"/>
  <c r="Y7826" i="17"/>
  <c r="C27" i="22"/>
  <c r="D27" i="22"/>
  <c r="G27" i="22"/>
  <c r="F27" i="22"/>
  <c r="E27" i="22"/>
  <c r="Q7977" i="17"/>
  <c r="R7977" i="17" s="1"/>
  <c r="AB7977" i="17" s="1"/>
  <c r="AD7977" i="17" s="1"/>
  <c r="Q8131" i="17"/>
  <c r="R8131" i="17" s="1"/>
  <c r="Q7672" i="17"/>
  <c r="R7672" i="17" s="1"/>
  <c r="AB7672" i="17" s="1"/>
  <c r="AD7672" i="17" s="1"/>
  <c r="M8284" i="17"/>
  <c r="Q8284" i="17"/>
  <c r="R8284" i="17" s="1"/>
  <c r="AB8284" i="17" s="1"/>
  <c r="M7825" i="17"/>
  <c r="Q7825" i="17"/>
  <c r="R7825" i="17" s="1"/>
  <c r="AB7825" i="17" s="1"/>
  <c r="L23" i="48"/>
  <c r="K23" i="48"/>
  <c r="J23" i="48"/>
  <c r="I23" i="48"/>
  <c r="H23" i="48"/>
  <c r="L24" i="48"/>
  <c r="K24" i="48"/>
  <c r="J24" i="48"/>
  <c r="I24" i="48"/>
  <c r="H24" i="48"/>
  <c r="F23" i="48"/>
  <c r="D23" i="48"/>
  <c r="E23" i="48"/>
  <c r="F24" i="48"/>
  <c r="D24" i="48"/>
  <c r="E24" i="48"/>
  <c r="K61" i="26"/>
  <c r="I65" i="26"/>
  <c r="N65" i="26" s="1"/>
  <c r="I57" i="26"/>
  <c r="O57" i="26" s="1"/>
  <c r="I61" i="26"/>
  <c r="P61" i="26" s="1"/>
  <c r="I53" i="26"/>
  <c r="I69" i="26"/>
  <c r="L60" i="26"/>
  <c r="M60" i="26"/>
  <c r="P60" i="26"/>
  <c r="O52" i="26"/>
  <c r="M56" i="26"/>
  <c r="O56" i="26"/>
  <c r="L56" i="26"/>
  <c r="L52" i="26"/>
  <c r="N56" i="26"/>
  <c r="O60" i="26"/>
  <c r="N52" i="26"/>
  <c r="O48" i="26"/>
  <c r="M52" i="26"/>
  <c r="K65" i="26"/>
  <c r="L48" i="26"/>
  <c r="M48" i="26"/>
  <c r="P48" i="26"/>
  <c r="K57" i="26"/>
  <c r="K69" i="26"/>
  <c r="N328" i="17"/>
  <c r="Q328" i="17" s="1"/>
  <c r="N940" i="17"/>
  <c r="Q940" i="17" s="1"/>
  <c r="N5683" i="17"/>
  <c r="Q5683" i="17" s="1"/>
  <c r="N3541" i="17"/>
  <c r="N6448" i="17"/>
  <c r="Q6448" i="17" s="1"/>
  <c r="N5224" i="17"/>
  <c r="N1093" i="17"/>
  <c r="Q1093" i="17" s="1"/>
  <c r="N6601" i="17"/>
  <c r="Q6601" i="17" s="1"/>
  <c r="N1705" i="17"/>
  <c r="AA1705" i="17" s="1"/>
  <c r="N787" i="17"/>
  <c r="Q787" i="17" s="1"/>
  <c r="N2929" i="17"/>
  <c r="Q2929" i="17" s="1"/>
  <c r="N6907" i="17"/>
  <c r="AA6907" i="17" s="1"/>
  <c r="N3388" i="17"/>
  <c r="Q3388" i="17" s="1"/>
  <c r="N7519" i="17"/>
  <c r="N3081" i="17"/>
  <c r="N4305" i="17"/>
  <c r="Q4305" i="17" s="1"/>
  <c r="N6295" i="17"/>
  <c r="AA6295" i="17" s="1"/>
  <c r="N1857" i="17"/>
  <c r="Q1857" i="17" s="1"/>
  <c r="N1399" i="17"/>
  <c r="Q1399" i="17" s="1"/>
  <c r="N3693" i="17"/>
  <c r="Q3693" i="17" s="1"/>
  <c r="N4917" i="17"/>
  <c r="Q4917" i="17" s="1"/>
  <c r="N4765" i="17"/>
  <c r="Q4765" i="17" s="1"/>
  <c r="N5529" i="17"/>
  <c r="Q5529" i="17" s="1"/>
  <c r="N2164" i="17"/>
  <c r="AA2164" i="17" s="1"/>
  <c r="N4000" i="17"/>
  <c r="Q4000" i="17" s="1"/>
  <c r="N2011" i="17"/>
  <c r="Q2011" i="17" s="1"/>
  <c r="N5377" i="17"/>
  <c r="Q5377" i="17" s="1"/>
  <c r="N1245" i="17"/>
  <c r="Q1245" i="17" s="1"/>
  <c r="N6753" i="17"/>
  <c r="AA6753" i="17" s="1"/>
  <c r="N4459" i="17"/>
  <c r="AA4459" i="17" s="1"/>
  <c r="N481" i="17"/>
  <c r="Q481" i="17" s="1"/>
  <c r="N2317" i="17"/>
  <c r="Q2317" i="17" s="1"/>
  <c r="N7365" i="17"/>
  <c r="Q7365" i="17" s="1"/>
  <c r="B63" i="26"/>
  <c r="F58" i="26"/>
  <c r="H58" i="26" s="1"/>
  <c r="D58" i="26"/>
  <c r="E58" i="26"/>
  <c r="F70" i="26"/>
  <c r="H70" i="26" s="1"/>
  <c r="B75" i="26"/>
  <c r="D70" i="26"/>
  <c r="E70" i="26"/>
  <c r="B71" i="26"/>
  <c r="F66" i="26"/>
  <c r="H66" i="26" s="1"/>
  <c r="E66" i="26"/>
  <c r="D66" i="26"/>
  <c r="V26" i="26"/>
  <c r="U27" i="26"/>
  <c r="B79" i="26"/>
  <c r="F74" i="26"/>
  <c r="H74" i="26" s="1"/>
  <c r="D74" i="26"/>
  <c r="E74" i="26"/>
  <c r="B67" i="26"/>
  <c r="F62" i="26"/>
  <c r="H62" i="26" s="1"/>
  <c r="D62" i="26"/>
  <c r="E62" i="26"/>
  <c r="M64" i="26"/>
  <c r="L64" i="26"/>
  <c r="N64" i="26"/>
  <c r="O64" i="26"/>
  <c r="P64" i="26"/>
  <c r="K53" i="26"/>
  <c r="AE20" i="17"/>
  <c r="BI51" i="17"/>
  <c r="BJ51" i="17" s="1"/>
  <c r="H26" i="22"/>
  <c r="B28" i="22"/>
  <c r="Q3081" i="17" l="1"/>
  <c r="R3081" i="17" s="1"/>
  <c r="AA3081" i="17"/>
  <c r="Q2164" i="17"/>
  <c r="R2164" i="17" s="1"/>
  <c r="Q7519" i="17"/>
  <c r="R7519" i="17" s="1"/>
  <c r="Q3541" i="17"/>
  <c r="R3541" i="17" s="1"/>
  <c r="Q1705" i="17"/>
  <c r="R1705" i="17" s="1"/>
  <c r="Q4459" i="17"/>
  <c r="R4459" i="17" s="1"/>
  <c r="Q6907" i="17"/>
  <c r="R6907" i="17" s="1"/>
  <c r="Q6295" i="17"/>
  <c r="R6295" i="17" s="1"/>
  <c r="Q5224" i="17"/>
  <c r="R5224" i="17" s="1"/>
  <c r="Q6753" i="17"/>
  <c r="R6753" i="17" s="1"/>
  <c r="Y8132" i="17"/>
  <c r="AB8131" i="17"/>
  <c r="AD8131" i="17" s="1"/>
  <c r="AC7977" i="17"/>
  <c r="AE7977" i="17" s="1"/>
  <c r="N7978" i="17" s="1"/>
  <c r="M7978" i="17" s="1"/>
  <c r="C28" i="22"/>
  <c r="F28" i="22"/>
  <c r="G28" i="22"/>
  <c r="E28" i="22"/>
  <c r="D28" i="22"/>
  <c r="AC7672" i="17"/>
  <c r="AE7672" i="17" s="1"/>
  <c r="N7673" i="17" s="1"/>
  <c r="M7673" i="17" s="1"/>
  <c r="AC7825" i="17"/>
  <c r="AD7825" i="17"/>
  <c r="AD8284" i="17"/>
  <c r="AC8284" i="17"/>
  <c r="D9" i="48"/>
  <c r="E9" i="48"/>
  <c r="F9" i="48"/>
  <c r="R1399" i="17"/>
  <c r="AB1399" i="17" s="1"/>
  <c r="R5529" i="17"/>
  <c r="AB5529" i="17" s="1"/>
  <c r="R2929" i="17"/>
  <c r="AB2929" i="17" s="1"/>
  <c r="R4765" i="17"/>
  <c r="AB4765" i="17" s="1"/>
  <c r="R787" i="17"/>
  <c r="AB787" i="17" s="1"/>
  <c r="R6601" i="17"/>
  <c r="AB6601" i="17" s="1"/>
  <c r="R6448" i="17"/>
  <c r="AB6448" i="17" s="1"/>
  <c r="M7365" i="17"/>
  <c r="R7365" i="17"/>
  <c r="M3693" i="17"/>
  <c r="R3693" i="17"/>
  <c r="AB3693" i="17" s="1"/>
  <c r="AD3693" i="17" s="1"/>
  <c r="R1245" i="17"/>
  <c r="AB1245" i="17" s="1"/>
  <c r="R4305" i="17"/>
  <c r="AB4305" i="17" s="1"/>
  <c r="M5683" i="17"/>
  <c r="R5683" i="17"/>
  <c r="AB5683" i="17" s="1"/>
  <c r="AD5683" i="17" s="1"/>
  <c r="R2317" i="17"/>
  <c r="AB2317" i="17" s="1"/>
  <c r="R2011" i="17"/>
  <c r="R940" i="17"/>
  <c r="R1093" i="17"/>
  <c r="AB1093" i="17" s="1"/>
  <c r="R1857" i="17"/>
  <c r="AB1857" i="17" s="1"/>
  <c r="M5377" i="17"/>
  <c r="R5377" i="17"/>
  <c r="AB5377" i="17" s="1"/>
  <c r="AC5377" i="17" s="1"/>
  <c r="R4000" i="17"/>
  <c r="R3388" i="17"/>
  <c r="AB3388" i="17" s="1"/>
  <c r="R328" i="17"/>
  <c r="AB328" i="17" s="1"/>
  <c r="M4917" i="17"/>
  <c r="R4917" i="17"/>
  <c r="R481" i="17"/>
  <c r="AB481" i="17" s="1"/>
  <c r="I70" i="26"/>
  <c r="O70" i="26" s="1"/>
  <c r="I58" i="26"/>
  <c r="M58" i="26" s="1"/>
  <c r="I62" i="26"/>
  <c r="I66" i="26"/>
  <c r="M66" i="26" s="1"/>
  <c r="I74" i="26"/>
  <c r="N57" i="26"/>
  <c r="L57" i="26"/>
  <c r="P57" i="26"/>
  <c r="M65" i="26"/>
  <c r="P65" i="26"/>
  <c r="M57" i="26"/>
  <c r="M61" i="26"/>
  <c r="N61" i="26"/>
  <c r="L61" i="26"/>
  <c r="O61" i="26"/>
  <c r="O65" i="26"/>
  <c r="L65" i="26"/>
  <c r="K70" i="26"/>
  <c r="K58" i="26"/>
  <c r="K62" i="26"/>
  <c r="K66" i="26"/>
  <c r="M1245" i="17"/>
  <c r="M4000" i="17"/>
  <c r="M7519" i="17"/>
  <c r="M6601" i="17"/>
  <c r="M3081" i="17"/>
  <c r="M2317" i="17"/>
  <c r="M1093" i="17"/>
  <c r="M328" i="17"/>
  <c r="M3541" i="17"/>
  <c r="M2011" i="17"/>
  <c r="M6907" i="17"/>
  <c r="M4459" i="17"/>
  <c r="M4765" i="17"/>
  <c r="M3388" i="17"/>
  <c r="M1399" i="17"/>
  <c r="M2929" i="17"/>
  <c r="M940" i="17"/>
  <c r="M5529" i="17"/>
  <c r="M5224" i="17"/>
  <c r="M2164" i="17"/>
  <c r="M6295" i="17"/>
  <c r="M787" i="17"/>
  <c r="M481" i="17"/>
  <c r="M1857" i="17"/>
  <c r="M6448" i="17"/>
  <c r="M6753" i="17"/>
  <c r="M4305" i="17"/>
  <c r="M1705" i="17"/>
  <c r="N21" i="17"/>
  <c r="Q21" i="17" s="1"/>
  <c r="B76" i="26"/>
  <c r="F71" i="26"/>
  <c r="H71" i="26" s="1"/>
  <c r="E71" i="26"/>
  <c r="D71" i="26"/>
  <c r="K74" i="26"/>
  <c r="B72" i="26"/>
  <c r="F67" i="26"/>
  <c r="H67" i="26" s="1"/>
  <c r="E67" i="26"/>
  <c r="D67" i="26"/>
  <c r="B80" i="26"/>
  <c r="F75" i="26"/>
  <c r="H75" i="26" s="1"/>
  <c r="E75" i="26"/>
  <c r="D75" i="26"/>
  <c r="B84" i="26"/>
  <c r="F79" i="26"/>
  <c r="H79" i="26" s="1"/>
  <c r="D79" i="26"/>
  <c r="E79" i="26"/>
  <c r="N69" i="26"/>
  <c r="L69" i="26"/>
  <c r="M69" i="26"/>
  <c r="O69" i="26"/>
  <c r="P69" i="26"/>
  <c r="F63" i="26"/>
  <c r="H63" i="26" s="1"/>
  <c r="B68" i="26"/>
  <c r="D63" i="26"/>
  <c r="E63" i="26"/>
  <c r="V27" i="26"/>
  <c r="U28" i="26"/>
  <c r="P53" i="26"/>
  <c r="M53" i="26"/>
  <c r="L53" i="26"/>
  <c r="O53" i="26"/>
  <c r="N53" i="26"/>
  <c r="BI52" i="17"/>
  <c r="BJ52" i="17" s="1"/>
  <c r="H27" i="22"/>
  <c r="B29" i="22"/>
  <c r="AB2164" i="17" l="1"/>
  <c r="AB7519" i="17"/>
  <c r="AD7519" i="17" s="1"/>
  <c r="AB1705" i="17"/>
  <c r="AD1705" i="17" s="1"/>
  <c r="Y2165" i="17"/>
  <c r="AF2164" i="17"/>
  <c r="AB4459" i="17"/>
  <c r="AC4459" i="17" s="1"/>
  <c r="Y7520" i="17"/>
  <c r="AF7519" i="17"/>
  <c r="AB6907" i="17"/>
  <c r="AC6907" i="17" s="1"/>
  <c r="AF4459" i="17"/>
  <c r="Y4460" i="17"/>
  <c r="AF1705" i="17"/>
  <c r="Y1706" i="17"/>
  <c r="AB6295" i="17"/>
  <c r="AD6295" i="17" s="1"/>
  <c r="Y6296" i="17"/>
  <c r="AF6295" i="17"/>
  <c r="Y6908" i="17"/>
  <c r="AF6907" i="17"/>
  <c r="AC8131" i="17"/>
  <c r="AE8131" i="17" s="1"/>
  <c r="N8132" i="17" s="1"/>
  <c r="M8132" i="17" s="1"/>
  <c r="D29" i="22"/>
  <c r="F29" i="22"/>
  <c r="E29" i="22"/>
  <c r="C29" i="22"/>
  <c r="G29" i="22"/>
  <c r="Q7673" i="17"/>
  <c r="R7673" i="17" s="1"/>
  <c r="AB7673" i="17" s="1"/>
  <c r="AC7673" i="17" s="1"/>
  <c r="Q7978" i="17"/>
  <c r="R7978" i="17" s="1"/>
  <c r="AB7978" i="17" s="1"/>
  <c r="AD7978" i="17" s="1"/>
  <c r="AE8284" i="17"/>
  <c r="N8285" i="17" s="1"/>
  <c r="Q8285" i="17" s="1"/>
  <c r="R8285" i="17" s="1"/>
  <c r="AB8285" i="17" s="1"/>
  <c r="AE7825" i="17"/>
  <c r="N7826" i="17" s="1"/>
  <c r="AA7826" i="17" s="1"/>
  <c r="AC328" i="17"/>
  <c r="AD328" i="17"/>
  <c r="AD2317" i="17"/>
  <c r="AC2317" i="17"/>
  <c r="AC6448" i="17"/>
  <c r="AD6448" i="17"/>
  <c r="AD3388" i="17"/>
  <c r="AC3388" i="17"/>
  <c r="AD6601" i="17"/>
  <c r="AC6601" i="17"/>
  <c r="AC787" i="17"/>
  <c r="AD787" i="17"/>
  <c r="AC4305" i="17"/>
  <c r="AD4305" i="17"/>
  <c r="AC4765" i="17"/>
  <c r="AD4765" i="17"/>
  <c r="AD1857" i="17"/>
  <c r="AC1857" i="17"/>
  <c r="AC1245" i="17"/>
  <c r="AD1245" i="17"/>
  <c r="AD2929" i="17"/>
  <c r="AC2929" i="17"/>
  <c r="AD1093" i="17"/>
  <c r="AC1093" i="17"/>
  <c r="AC5529" i="17"/>
  <c r="AD5529" i="17"/>
  <c r="AD1399" i="17"/>
  <c r="AC1399" i="17"/>
  <c r="AC2164" i="17"/>
  <c r="AD2164" i="17"/>
  <c r="AC481" i="17"/>
  <c r="AD481" i="17"/>
  <c r="R21" i="17"/>
  <c r="AB21" i="17" s="1"/>
  <c r="AC21" i="17" s="1"/>
  <c r="I75" i="26"/>
  <c r="L75" i="26" s="1"/>
  <c r="I67" i="26"/>
  <c r="P67" i="26" s="1"/>
  <c r="I71" i="26"/>
  <c r="O71" i="26" s="1"/>
  <c r="I63" i="26"/>
  <c r="N63" i="26" s="1"/>
  <c r="I79" i="26"/>
  <c r="N79" i="26" s="1"/>
  <c r="K67" i="26"/>
  <c r="L66" i="26"/>
  <c r="N66" i="26"/>
  <c r="K79" i="26"/>
  <c r="O58" i="26"/>
  <c r="M70" i="26"/>
  <c r="O66" i="26"/>
  <c r="P58" i="26"/>
  <c r="L70" i="26"/>
  <c r="L58" i="26"/>
  <c r="P70" i="26"/>
  <c r="N70" i="26"/>
  <c r="K71" i="26"/>
  <c r="K63" i="26"/>
  <c r="N58" i="26"/>
  <c r="P66" i="26"/>
  <c r="K75" i="26"/>
  <c r="AC3693" i="17"/>
  <c r="AE3693" i="17" s="1"/>
  <c r="N3694" i="17" s="1"/>
  <c r="Q3694" i="17" s="1"/>
  <c r="AC5683" i="17"/>
  <c r="AE5683" i="17" s="1"/>
  <c r="N5684" i="17" s="1"/>
  <c r="Q5684" i="17" s="1"/>
  <c r="AD5377" i="17"/>
  <c r="AE5377" i="17" s="1"/>
  <c r="N5378" i="17" s="1"/>
  <c r="AA5378" i="17" s="1"/>
  <c r="M21" i="17"/>
  <c r="B81" i="26"/>
  <c r="F76" i="26"/>
  <c r="H76" i="26" s="1"/>
  <c r="E76" i="26"/>
  <c r="D76" i="26"/>
  <c r="V28" i="26"/>
  <c r="U29" i="26"/>
  <c r="O62" i="26"/>
  <c r="N62" i="26"/>
  <c r="P62" i="26"/>
  <c r="M62" i="26"/>
  <c r="L62" i="26"/>
  <c r="F72" i="26"/>
  <c r="H72" i="26" s="1"/>
  <c r="B77" i="26"/>
  <c r="D72" i="26"/>
  <c r="E72" i="26"/>
  <c r="F80" i="26"/>
  <c r="H80" i="26" s="1"/>
  <c r="B85" i="26"/>
  <c r="D80" i="26"/>
  <c r="E80" i="26"/>
  <c r="M74" i="26"/>
  <c r="O74" i="26"/>
  <c r="L74" i="26"/>
  <c r="N74" i="26"/>
  <c r="P74" i="26"/>
  <c r="B73" i="26"/>
  <c r="F68" i="26"/>
  <c r="H68" i="26" s="1"/>
  <c r="E68" i="26"/>
  <c r="D68" i="26"/>
  <c r="B89" i="26"/>
  <c r="F84" i="26"/>
  <c r="H84" i="26" s="1"/>
  <c r="E84" i="26"/>
  <c r="D84" i="26"/>
  <c r="BI53" i="17"/>
  <c r="BJ53" i="17" s="1"/>
  <c r="H28" i="22"/>
  <c r="B30" i="22"/>
  <c r="AC7519" i="17" l="1"/>
  <c r="AE7519" i="17" s="1"/>
  <c r="N7520" i="17" s="1"/>
  <c r="AC1705" i="17"/>
  <c r="AE1705" i="17" s="1"/>
  <c r="N1706" i="17" s="1"/>
  <c r="Q1706" i="17" s="1"/>
  <c r="AD6907" i="17"/>
  <c r="AE6907" i="17" s="1"/>
  <c r="N6908" i="17" s="1"/>
  <c r="AD4459" i="17"/>
  <c r="AE4459" i="17" s="1"/>
  <c r="N4460" i="17" s="1"/>
  <c r="Q4460" i="17" s="1"/>
  <c r="AC6295" i="17"/>
  <c r="AE6295" i="17" s="1"/>
  <c r="N6296" i="17" s="1"/>
  <c r="Q6296" i="17" s="1"/>
  <c r="M7826" i="17"/>
  <c r="Q5378" i="17"/>
  <c r="R5378" i="17" s="1"/>
  <c r="Q8132" i="17"/>
  <c r="R8132" i="17" s="1"/>
  <c r="AB8132" i="17" s="1"/>
  <c r="AD8132" i="17" s="1"/>
  <c r="E30" i="22"/>
  <c r="F30" i="22"/>
  <c r="C30" i="22"/>
  <c r="G30" i="22"/>
  <c r="D30" i="22"/>
  <c r="AD7673" i="17"/>
  <c r="AE7673" i="17" s="1"/>
  <c r="N7674" i="17" s="1"/>
  <c r="M7674" i="17" s="1"/>
  <c r="AC7978" i="17"/>
  <c r="AE7978" i="17" s="1"/>
  <c r="N7979" i="17" s="1"/>
  <c r="Q7979" i="17" s="1"/>
  <c r="R7979" i="17" s="1"/>
  <c r="AB7979" i="17" s="1"/>
  <c r="M8285" i="17"/>
  <c r="Q7826" i="17"/>
  <c r="R7826" i="17" s="1"/>
  <c r="AC8285" i="17"/>
  <c r="AD8285" i="17"/>
  <c r="AE3388" i="17"/>
  <c r="N3389" i="17" s="1"/>
  <c r="Q3389" i="17" s="1"/>
  <c r="AE1399" i="17"/>
  <c r="N1400" i="17" s="1"/>
  <c r="Q1400" i="17" s="1"/>
  <c r="AE1245" i="17"/>
  <c r="N1246" i="17" s="1"/>
  <c r="Q1246" i="17" s="1"/>
  <c r="AE4765" i="17"/>
  <c r="N4766" i="17" s="1"/>
  <c r="Q4766" i="17" s="1"/>
  <c r="AE6448" i="17"/>
  <c r="N6449" i="17" s="1"/>
  <c r="Q6449" i="17" s="1"/>
  <c r="AE1093" i="17"/>
  <c r="N1094" i="17" s="1"/>
  <c r="Q1094" i="17" s="1"/>
  <c r="AE787" i="17"/>
  <c r="N788" i="17" s="1"/>
  <c r="Q788" i="17" s="1"/>
  <c r="AE2164" i="17"/>
  <c r="N2165" i="17" s="1"/>
  <c r="AA2165" i="17" s="1"/>
  <c r="AE2929" i="17"/>
  <c r="N2930" i="17" s="1"/>
  <c r="Q2930" i="17" s="1"/>
  <c r="AE6601" i="17"/>
  <c r="N6602" i="17" s="1"/>
  <c r="Q6602" i="17" s="1"/>
  <c r="AE1857" i="17"/>
  <c r="N1858" i="17" s="1"/>
  <c r="Q1858" i="17" s="1"/>
  <c r="AE5529" i="17"/>
  <c r="N5530" i="17" s="1"/>
  <c r="Q5530" i="17" s="1"/>
  <c r="AE4305" i="17"/>
  <c r="N4306" i="17" s="1"/>
  <c r="Q4306" i="17" s="1"/>
  <c r="AE2317" i="17"/>
  <c r="N2318" i="17" s="1"/>
  <c r="Q2318" i="17" s="1"/>
  <c r="AE481" i="17"/>
  <c r="N482" i="17" s="1"/>
  <c r="Q482" i="17" s="1"/>
  <c r="AE328" i="17"/>
  <c r="N329" i="17" s="1"/>
  <c r="Q329" i="17" s="1"/>
  <c r="M3694" i="17"/>
  <c r="R3694" i="17"/>
  <c r="AB3694" i="17" s="1"/>
  <c r="AC3694" i="17" s="1"/>
  <c r="I68" i="26"/>
  <c r="I80" i="26"/>
  <c r="N80" i="26" s="1"/>
  <c r="I76" i="26"/>
  <c r="N76" i="26" s="1"/>
  <c r="I72" i="26"/>
  <c r="L72" i="26" s="1"/>
  <c r="I84" i="26"/>
  <c r="P63" i="26"/>
  <c r="L63" i="26"/>
  <c r="O63" i="26"/>
  <c r="M63" i="26"/>
  <c r="L79" i="26"/>
  <c r="P79" i="26"/>
  <c r="O79" i="26"/>
  <c r="M75" i="26"/>
  <c r="P75" i="26"/>
  <c r="N75" i="26"/>
  <c r="N67" i="26"/>
  <c r="M67" i="26"/>
  <c r="P71" i="26"/>
  <c r="O75" i="26"/>
  <c r="L71" i="26"/>
  <c r="O67" i="26"/>
  <c r="L67" i="26"/>
  <c r="M79" i="26"/>
  <c r="K80" i="26"/>
  <c r="K72" i="26"/>
  <c r="K76" i="26"/>
  <c r="K84" i="26"/>
  <c r="K68" i="26"/>
  <c r="M71" i="26"/>
  <c r="N71" i="26"/>
  <c r="AD21" i="17"/>
  <c r="R5684" i="17"/>
  <c r="AB5684" i="17" s="1"/>
  <c r="AC5684" i="17" s="1"/>
  <c r="M5684" i="17"/>
  <c r="M5378" i="17"/>
  <c r="B94" i="26"/>
  <c r="F89" i="26"/>
  <c r="H89" i="26" s="1"/>
  <c r="E89" i="26"/>
  <c r="D89" i="26"/>
  <c r="V29" i="26"/>
  <c r="U30" i="26"/>
  <c r="B82" i="26"/>
  <c r="F77" i="26"/>
  <c r="H77" i="26" s="1"/>
  <c r="E77" i="26"/>
  <c r="D77" i="26"/>
  <c r="B78" i="26"/>
  <c r="F73" i="26"/>
  <c r="H73" i="26" s="1"/>
  <c r="D73" i="26"/>
  <c r="E73" i="26"/>
  <c r="F81" i="26"/>
  <c r="H81" i="26" s="1"/>
  <c r="B86" i="26"/>
  <c r="D81" i="26"/>
  <c r="E81" i="26"/>
  <c r="F85" i="26"/>
  <c r="H85" i="26" s="1"/>
  <c r="B90" i="26"/>
  <c r="E85" i="26"/>
  <c r="D85" i="26"/>
  <c r="BI54" i="17"/>
  <c r="BJ54" i="17" s="1"/>
  <c r="H29" i="22"/>
  <c r="B31" i="22"/>
  <c r="Q6908" i="17" l="1"/>
  <c r="R6908" i="17" s="1"/>
  <c r="AA6908" i="17"/>
  <c r="Q7520" i="17"/>
  <c r="R7520" i="17" s="1"/>
  <c r="AA7520" i="17"/>
  <c r="AB7826" i="17"/>
  <c r="AD7826" i="17" s="1"/>
  <c r="AB5378" i="17"/>
  <c r="AD5378" i="17" s="1"/>
  <c r="Q2165" i="17"/>
  <c r="R2165" i="17" s="1"/>
  <c r="AF7826" i="17"/>
  <c r="Y7827" i="17"/>
  <c r="Y5379" i="17"/>
  <c r="AF5378" i="17"/>
  <c r="AC8132" i="17"/>
  <c r="AE8132" i="17" s="1"/>
  <c r="N8133" i="17" s="1"/>
  <c r="AA8133" i="17" s="1"/>
  <c r="F31" i="22"/>
  <c r="C31" i="22"/>
  <c r="E31" i="22"/>
  <c r="G31" i="22"/>
  <c r="D31" i="22"/>
  <c r="M7979" i="17"/>
  <c r="Q7674" i="17"/>
  <c r="R7674" i="17" s="1"/>
  <c r="AB7674" i="17" s="1"/>
  <c r="AD7674" i="17" s="1"/>
  <c r="AE8285" i="17"/>
  <c r="N8286" i="17" s="1"/>
  <c r="M8286" i="17" s="1"/>
  <c r="AC7979" i="17"/>
  <c r="AD7979" i="17"/>
  <c r="R6296" i="17"/>
  <c r="R1246" i="17"/>
  <c r="AB1246" i="17" s="1"/>
  <c r="R1400" i="17"/>
  <c r="AB1400" i="17" s="1"/>
  <c r="R3389" i="17"/>
  <c r="AB3389" i="17" s="1"/>
  <c r="M3389" i="17"/>
  <c r="M6296" i="17"/>
  <c r="M1400" i="17"/>
  <c r="M1246" i="17"/>
  <c r="M329" i="17"/>
  <c r="R329" i="17"/>
  <c r="AB329" i="17" s="1"/>
  <c r="R1706" i="17"/>
  <c r="R6449" i="17"/>
  <c r="AB6449" i="17" s="1"/>
  <c r="R4766" i="17"/>
  <c r="AB4766" i="17" s="1"/>
  <c r="M2930" i="17"/>
  <c r="R2930" i="17"/>
  <c r="AB2930" i="17" s="1"/>
  <c r="AD2930" i="17" s="1"/>
  <c r="M1858" i="17"/>
  <c r="R1858" i="17"/>
  <c r="AB1858" i="17" s="1"/>
  <c r="AD1858" i="17" s="1"/>
  <c r="R4460" i="17"/>
  <c r="M4306" i="17"/>
  <c r="R4306" i="17"/>
  <c r="AB4306" i="17" s="1"/>
  <c r="R6602" i="17"/>
  <c r="AB6602" i="17" s="1"/>
  <c r="M7520" i="17"/>
  <c r="R788" i="17"/>
  <c r="R1094" i="17"/>
  <c r="AB1094" i="17" s="1"/>
  <c r="M1094" i="17"/>
  <c r="M6908" i="17"/>
  <c r="M6449" i="17"/>
  <c r="M788" i="17"/>
  <c r="M4766" i="17"/>
  <c r="M4460" i="17"/>
  <c r="M6602" i="17"/>
  <c r="M2165" i="17"/>
  <c r="M1706" i="17"/>
  <c r="M482" i="17"/>
  <c r="R482" i="17"/>
  <c r="AB482" i="17" s="1"/>
  <c r="AC482" i="17" s="1"/>
  <c r="M2318" i="17"/>
  <c r="R2318" i="17"/>
  <c r="AB2318" i="17" s="1"/>
  <c r="AC2318" i="17" s="1"/>
  <c r="M5530" i="17"/>
  <c r="R5530" i="17"/>
  <c r="AB5530" i="17" s="1"/>
  <c r="AC5530" i="17" s="1"/>
  <c r="I77" i="26"/>
  <c r="O77" i="26" s="1"/>
  <c r="I81" i="26"/>
  <c r="N81" i="26" s="1"/>
  <c r="I73" i="26"/>
  <c r="L73" i="26" s="1"/>
  <c r="I85" i="26"/>
  <c r="I89" i="26"/>
  <c r="M89" i="26" s="1"/>
  <c r="N72" i="26"/>
  <c r="O72" i="26"/>
  <c r="L76" i="26"/>
  <c r="P72" i="26"/>
  <c r="P76" i="26"/>
  <c r="M72" i="26"/>
  <c r="P80" i="26"/>
  <c r="L80" i="26"/>
  <c r="O76" i="26"/>
  <c r="M76" i="26"/>
  <c r="O80" i="26"/>
  <c r="M80" i="26"/>
  <c r="K73" i="26"/>
  <c r="K77" i="26"/>
  <c r="K89" i="26"/>
  <c r="AE21" i="17"/>
  <c r="N22" i="17" s="1"/>
  <c r="Q22" i="17" s="1"/>
  <c r="AD5684" i="17"/>
  <c r="AE5684" i="17" s="1"/>
  <c r="AD3694" i="17"/>
  <c r="AE3694" i="17" s="1"/>
  <c r="B95" i="26"/>
  <c r="F90" i="26"/>
  <c r="H90" i="26" s="1"/>
  <c r="D90" i="26"/>
  <c r="E90" i="26"/>
  <c r="O68" i="26"/>
  <c r="M68" i="26"/>
  <c r="P68" i="26"/>
  <c r="N68" i="26"/>
  <c r="L68" i="26"/>
  <c r="K85" i="26"/>
  <c r="B87" i="26"/>
  <c r="F82" i="26"/>
  <c r="H82" i="26" s="1"/>
  <c r="E82" i="26"/>
  <c r="D82" i="26"/>
  <c r="P84" i="26"/>
  <c r="O84" i="26"/>
  <c r="N84" i="26"/>
  <c r="M84" i="26"/>
  <c r="L84" i="26"/>
  <c r="K81" i="26"/>
  <c r="B91" i="26"/>
  <c r="F86" i="26"/>
  <c r="H86" i="26" s="1"/>
  <c r="E86" i="26"/>
  <c r="D86" i="26"/>
  <c r="B99" i="26"/>
  <c r="F94" i="26"/>
  <c r="H94" i="26" s="1"/>
  <c r="D94" i="26"/>
  <c r="E94" i="26"/>
  <c r="V30" i="26"/>
  <c r="U31" i="26"/>
  <c r="B83" i="26"/>
  <c r="F78" i="26"/>
  <c r="H78" i="26" s="1"/>
  <c r="D78" i="26"/>
  <c r="E78" i="26"/>
  <c r="BI55" i="17"/>
  <c r="BJ55" i="17" s="1"/>
  <c r="H30" i="22"/>
  <c r="B32" i="22"/>
  <c r="AC7826" i="17" l="1"/>
  <c r="AE7826" i="17" s="1"/>
  <c r="N7827" i="17" s="1"/>
  <c r="M7827" i="17" s="1"/>
  <c r="AC5378" i="17"/>
  <c r="AE5378" i="17" s="1"/>
  <c r="N5379" i="17" s="1"/>
  <c r="M8133" i="17"/>
  <c r="Q8133" i="17"/>
  <c r="R8133" i="17" s="1"/>
  <c r="E32" i="22"/>
  <c r="D32" i="22"/>
  <c r="F32" i="22"/>
  <c r="C32" i="22"/>
  <c r="G32" i="22"/>
  <c r="AC7674" i="17"/>
  <c r="AE7674" i="17" s="1"/>
  <c r="N7675" i="17" s="1"/>
  <c r="Q7675" i="17" s="1"/>
  <c r="R7675" i="17" s="1"/>
  <c r="AB7675" i="17" s="1"/>
  <c r="AF7827" i="17"/>
  <c r="AE7979" i="17"/>
  <c r="N7980" i="17" s="1"/>
  <c r="M7980" i="17" s="1"/>
  <c r="Q8286" i="17"/>
  <c r="R8286" i="17" s="1"/>
  <c r="AB8286" i="17" s="1"/>
  <c r="AC8286" i="17" s="1"/>
  <c r="AF7847" i="17"/>
  <c r="Y7848" i="17"/>
  <c r="AC3389" i="17"/>
  <c r="AD3389" i="17"/>
  <c r="AD1400" i="17"/>
  <c r="AC1400" i="17"/>
  <c r="AD1246" i="17"/>
  <c r="AC1246" i="17"/>
  <c r="AC6449" i="17"/>
  <c r="AD6449" i="17"/>
  <c r="AD6602" i="17"/>
  <c r="AC6602" i="17"/>
  <c r="AC4766" i="17"/>
  <c r="AD4766" i="17"/>
  <c r="AD1094" i="17"/>
  <c r="AC1094" i="17"/>
  <c r="AC2930" i="17"/>
  <c r="AE2930" i="17" s="1"/>
  <c r="N2931" i="17" s="1"/>
  <c r="Q2931" i="17" s="1"/>
  <c r="AC1858" i="17"/>
  <c r="AE1858" i="17" s="1"/>
  <c r="N1859" i="17" s="1"/>
  <c r="Q1859" i="17" s="1"/>
  <c r="AD482" i="17"/>
  <c r="AE482" i="17" s="1"/>
  <c r="N483" i="17" s="1"/>
  <c r="AD5530" i="17"/>
  <c r="AE5530" i="17" s="1"/>
  <c r="N5531" i="17" s="1"/>
  <c r="Q5531" i="17" s="1"/>
  <c r="AD2318" i="17"/>
  <c r="AE2318" i="17" s="1"/>
  <c r="N2319" i="17" s="1"/>
  <c r="Q2319" i="17" s="1"/>
  <c r="AD329" i="17"/>
  <c r="AC329" i="17"/>
  <c r="AC4306" i="17"/>
  <c r="AD4306" i="17"/>
  <c r="R22" i="17"/>
  <c r="AB22" i="17" s="1"/>
  <c r="AD22" i="17" s="1"/>
  <c r="K90" i="26"/>
  <c r="I90" i="26"/>
  <c r="L90" i="26" s="1"/>
  <c r="I78" i="26"/>
  <c r="L78" i="26" s="1"/>
  <c r="I86" i="26"/>
  <c r="N86" i="26" s="1"/>
  <c r="I82" i="26"/>
  <c r="I94" i="26"/>
  <c r="O94" i="26" s="1"/>
  <c r="L81" i="26"/>
  <c r="P81" i="26"/>
  <c r="P77" i="26"/>
  <c r="L77" i="26"/>
  <c r="P73" i="26"/>
  <c r="N77" i="26"/>
  <c r="O81" i="26"/>
  <c r="M81" i="26"/>
  <c r="M77" i="26"/>
  <c r="K86" i="26"/>
  <c r="M73" i="26"/>
  <c r="O73" i="26"/>
  <c r="K78" i="26"/>
  <c r="N73" i="26"/>
  <c r="O89" i="26"/>
  <c r="P89" i="26"/>
  <c r="L89" i="26"/>
  <c r="N89" i="26"/>
  <c r="K82" i="26"/>
  <c r="M22" i="17"/>
  <c r="N3695" i="17"/>
  <c r="Q3695" i="17" s="1"/>
  <c r="N5685" i="17"/>
  <c r="AA5685" i="17" s="1"/>
  <c r="B100" i="26"/>
  <c r="F95" i="26"/>
  <c r="H95" i="26" s="1"/>
  <c r="E95" i="26"/>
  <c r="D95" i="26"/>
  <c r="K94" i="26"/>
  <c r="B88" i="26"/>
  <c r="F83" i="26"/>
  <c r="H83" i="26" s="1"/>
  <c r="E83" i="26"/>
  <c r="D83" i="26"/>
  <c r="B104" i="26"/>
  <c r="F99" i="26"/>
  <c r="H99" i="26" s="1"/>
  <c r="D99" i="26"/>
  <c r="E99" i="26"/>
  <c r="V31" i="26"/>
  <c r="U32" i="26"/>
  <c r="F91" i="26"/>
  <c r="H91" i="26" s="1"/>
  <c r="B96" i="26"/>
  <c r="D91" i="26"/>
  <c r="E91" i="26"/>
  <c r="O85" i="26"/>
  <c r="M85" i="26"/>
  <c r="L85" i="26"/>
  <c r="P85" i="26"/>
  <c r="N85" i="26"/>
  <c r="B92" i="26"/>
  <c r="F87" i="26"/>
  <c r="H87" i="26" s="1"/>
  <c r="E87" i="26"/>
  <c r="D87" i="26"/>
  <c r="BI56" i="17"/>
  <c r="BJ56" i="17" s="1"/>
  <c r="H31" i="22"/>
  <c r="B33" i="22"/>
  <c r="Q5379" i="17" l="1"/>
  <c r="R5379" i="17" s="1"/>
  <c r="AA5379" i="17"/>
  <c r="Q7827" i="17"/>
  <c r="R7827" i="17" s="1"/>
  <c r="AB7827" i="17" s="1"/>
  <c r="Q483" i="17"/>
  <c r="R483" i="17" s="1"/>
  <c r="Q5685" i="17"/>
  <c r="R5685" i="17" s="1"/>
  <c r="AB8133" i="17"/>
  <c r="AC8133" i="17" s="1"/>
  <c r="Y8134" i="17"/>
  <c r="AF8133" i="17"/>
  <c r="Y7828" i="17"/>
  <c r="G33" i="22"/>
  <c r="D33" i="22"/>
  <c r="E33" i="22"/>
  <c r="F33" i="22"/>
  <c r="C33" i="22"/>
  <c r="Q7980" i="17"/>
  <c r="R7980" i="17" s="1"/>
  <c r="AB7980" i="17" s="1"/>
  <c r="AC7980" i="17" s="1"/>
  <c r="AD8286" i="17"/>
  <c r="AE8286" i="17" s="1"/>
  <c r="N8287" i="17" s="1"/>
  <c r="Q8287" i="17" s="1"/>
  <c r="R8287" i="17" s="1"/>
  <c r="AB8287" i="17" s="1"/>
  <c r="M7675" i="17"/>
  <c r="AC7675" i="17"/>
  <c r="AD7675" i="17"/>
  <c r="AE3389" i="17"/>
  <c r="N3390" i="17" s="1"/>
  <c r="AE1246" i="17"/>
  <c r="N1247" i="17" s="1"/>
  <c r="AE1400" i="17"/>
  <c r="N1401" i="17" s="1"/>
  <c r="Q1401" i="17" s="1"/>
  <c r="AE1094" i="17"/>
  <c r="N1095" i="17" s="1"/>
  <c r="AA1095" i="17" s="1"/>
  <c r="AE6449" i="17"/>
  <c r="N6450" i="17" s="1"/>
  <c r="Q6450" i="17" s="1"/>
  <c r="AE4766" i="17"/>
  <c r="N4767" i="17" s="1"/>
  <c r="Q4767" i="17" s="1"/>
  <c r="AE6602" i="17"/>
  <c r="N6603" i="17" s="1"/>
  <c r="Q6603" i="17" s="1"/>
  <c r="R5531" i="17"/>
  <c r="AB5531" i="17" s="1"/>
  <c r="M5379" i="17"/>
  <c r="M5531" i="17"/>
  <c r="M483" i="17"/>
  <c r="AE4306" i="17"/>
  <c r="N4307" i="17" s="1"/>
  <c r="AA4307" i="17" s="1"/>
  <c r="AE329" i="17"/>
  <c r="N330" i="17" s="1"/>
  <c r="Q330" i="17" s="1"/>
  <c r="M2319" i="17"/>
  <c r="R2319" i="17"/>
  <c r="AB2319" i="17" s="1"/>
  <c r="AC2319" i="17" s="1"/>
  <c r="M2931" i="17"/>
  <c r="R2931" i="17"/>
  <c r="AB2931" i="17" s="1"/>
  <c r="AC2931" i="17" s="1"/>
  <c r="R1859" i="17"/>
  <c r="AB1859" i="17" s="1"/>
  <c r="R3695" i="17"/>
  <c r="AB3695" i="17" s="1"/>
  <c r="M78" i="26"/>
  <c r="P78" i="26"/>
  <c r="I95" i="26"/>
  <c r="L95" i="26" s="1"/>
  <c r="I87" i="26"/>
  <c r="L87" i="26" s="1"/>
  <c r="I91" i="26"/>
  <c r="N91" i="26" s="1"/>
  <c r="I83" i="26"/>
  <c r="N83" i="26" s="1"/>
  <c r="I99" i="26"/>
  <c r="P86" i="26"/>
  <c r="M86" i="26"/>
  <c r="O86" i="26"/>
  <c r="N94" i="26"/>
  <c r="L94" i="26"/>
  <c r="M94" i="26"/>
  <c r="P94" i="26"/>
  <c r="N78" i="26"/>
  <c r="O78" i="26"/>
  <c r="M90" i="26"/>
  <c r="K83" i="26"/>
  <c r="N90" i="26"/>
  <c r="O90" i="26"/>
  <c r="P90" i="26"/>
  <c r="K99" i="26"/>
  <c r="K95" i="26"/>
  <c r="K91" i="26"/>
  <c r="L86" i="26"/>
  <c r="M1859" i="17"/>
  <c r="AC22" i="17"/>
  <c r="M5685" i="17"/>
  <c r="M3695" i="17"/>
  <c r="B101" i="26"/>
  <c r="F96" i="26"/>
  <c r="H96" i="26" s="1"/>
  <c r="E96" i="26"/>
  <c r="D96" i="26"/>
  <c r="B105" i="26"/>
  <c r="F100" i="26"/>
  <c r="H100" i="26" s="1"/>
  <c r="D100" i="26"/>
  <c r="E100" i="26"/>
  <c r="B97" i="26"/>
  <c r="F92" i="26"/>
  <c r="H92" i="26" s="1"/>
  <c r="D92" i="26"/>
  <c r="E92" i="26"/>
  <c r="K87" i="26"/>
  <c r="B109" i="26"/>
  <c r="F104" i="26"/>
  <c r="H104" i="26" s="1"/>
  <c r="D104" i="26"/>
  <c r="E104" i="26"/>
  <c r="B93" i="26"/>
  <c r="F88" i="26"/>
  <c r="H88" i="26" s="1"/>
  <c r="E88" i="26"/>
  <c r="D88" i="26"/>
  <c r="V32" i="26"/>
  <c r="U33" i="26"/>
  <c r="P82" i="26"/>
  <c r="L82" i="26"/>
  <c r="O82" i="26"/>
  <c r="N82" i="26"/>
  <c r="M82" i="26"/>
  <c r="BI57" i="17"/>
  <c r="BJ57" i="17" s="1"/>
  <c r="H32" i="22"/>
  <c r="B34" i="22"/>
  <c r="AB483" i="17" l="1"/>
  <c r="AD483" i="17" s="1"/>
  <c r="Q1095" i="17"/>
  <c r="R1095" i="17" s="1"/>
  <c r="AB5685" i="17"/>
  <c r="AC5685" i="17" s="1"/>
  <c r="AF483" i="17"/>
  <c r="Y484" i="17"/>
  <c r="Q4307" i="17"/>
  <c r="R4307" i="17" s="1"/>
  <c r="Y5686" i="17"/>
  <c r="AF5685" i="17"/>
  <c r="AD8133" i="17"/>
  <c r="AE8133" i="17" s="1"/>
  <c r="N8134" i="17" s="1"/>
  <c r="AD7980" i="17"/>
  <c r="AE7980" i="17" s="1"/>
  <c r="N7981" i="17" s="1"/>
  <c r="M7981" i="17" s="1"/>
  <c r="C34" i="22"/>
  <c r="G34" i="22"/>
  <c r="D34" i="22"/>
  <c r="E34" i="22"/>
  <c r="F34" i="22"/>
  <c r="AC7827" i="17"/>
  <c r="AD7827" i="17"/>
  <c r="M8287" i="17"/>
  <c r="AE7675" i="17"/>
  <c r="N7676" i="17" s="1"/>
  <c r="Q7676" i="17" s="1"/>
  <c r="R7676" i="17" s="1"/>
  <c r="AB7676" i="17" s="1"/>
  <c r="AD8287" i="17"/>
  <c r="AC8287" i="17"/>
  <c r="AF8153" i="17"/>
  <c r="Y8154" i="17"/>
  <c r="Q1247" i="17"/>
  <c r="R1247" i="17" s="1"/>
  <c r="AB1247" i="17" s="1"/>
  <c r="Q3390" i="17"/>
  <c r="R3390" i="17" s="1"/>
  <c r="AB3390" i="17" s="1"/>
  <c r="AD3390" i="17" s="1"/>
  <c r="M1247" i="17"/>
  <c r="M3390" i="17"/>
  <c r="R1401" i="17"/>
  <c r="AB1401" i="17" s="1"/>
  <c r="M1401" i="17"/>
  <c r="R6603" i="17"/>
  <c r="AB6603" i="17" s="1"/>
  <c r="R4767" i="17"/>
  <c r="AB4767" i="17" s="1"/>
  <c r="M6450" i="17"/>
  <c r="R6450" i="17"/>
  <c r="AB6450" i="17" s="1"/>
  <c r="AC6450" i="17" s="1"/>
  <c r="M1095" i="17"/>
  <c r="M4767" i="17"/>
  <c r="M6603" i="17"/>
  <c r="AC5531" i="17"/>
  <c r="AD5531" i="17"/>
  <c r="M4307" i="17"/>
  <c r="R330" i="17"/>
  <c r="AB330" i="17" s="1"/>
  <c r="M330" i="17"/>
  <c r="AC3695" i="17"/>
  <c r="AD3695" i="17"/>
  <c r="AD1859" i="17"/>
  <c r="AC1859" i="17"/>
  <c r="N87" i="26"/>
  <c r="K104" i="26"/>
  <c r="P91" i="26"/>
  <c r="I92" i="26"/>
  <c r="O91" i="26"/>
  <c r="I100" i="26"/>
  <c r="M100" i="26" s="1"/>
  <c r="I96" i="26"/>
  <c r="P96" i="26" s="1"/>
  <c r="I88" i="26"/>
  <c r="O88" i="26" s="1"/>
  <c r="I104" i="26"/>
  <c r="K96" i="26"/>
  <c r="L91" i="26"/>
  <c r="M91" i="26"/>
  <c r="M95" i="26"/>
  <c r="N95" i="26"/>
  <c r="P95" i="26"/>
  <c r="O95" i="26"/>
  <c r="O87" i="26"/>
  <c r="M87" i="26"/>
  <c r="P87" i="26"/>
  <c r="P83" i="26"/>
  <c r="L83" i="26"/>
  <c r="O83" i="26"/>
  <c r="M83" i="26"/>
  <c r="K88" i="26"/>
  <c r="K100" i="26"/>
  <c r="AE22" i="17"/>
  <c r="N23" i="17" s="1"/>
  <c r="Q23" i="17" s="1"/>
  <c r="AD2319" i="17"/>
  <c r="AE2319" i="17" s="1"/>
  <c r="AD2931" i="17"/>
  <c r="AE2931" i="17" s="1"/>
  <c r="N2932" i="17" s="1"/>
  <c r="Q2932" i="17" s="1"/>
  <c r="K92" i="26"/>
  <c r="L99" i="26"/>
  <c r="N99" i="26"/>
  <c r="M99" i="26"/>
  <c r="P99" i="26"/>
  <c r="O99" i="26"/>
  <c r="F97" i="26"/>
  <c r="H97" i="26" s="1"/>
  <c r="B102" i="26"/>
  <c r="E97" i="26"/>
  <c r="D97" i="26"/>
  <c r="B98" i="26"/>
  <c r="F93" i="26"/>
  <c r="H93" i="26" s="1"/>
  <c r="E93" i="26"/>
  <c r="D93" i="26"/>
  <c r="B110" i="26"/>
  <c r="F105" i="26"/>
  <c r="H105" i="26" s="1"/>
  <c r="D105" i="26"/>
  <c r="E105" i="26"/>
  <c r="B114" i="26"/>
  <c r="F109" i="26"/>
  <c r="H109" i="26" s="1"/>
  <c r="E109" i="26"/>
  <c r="D109" i="26"/>
  <c r="V33" i="26"/>
  <c r="U34" i="26"/>
  <c r="F101" i="26"/>
  <c r="H101" i="26" s="1"/>
  <c r="B106" i="26"/>
  <c r="E101" i="26"/>
  <c r="D101" i="26"/>
  <c r="BI58" i="17"/>
  <c r="BJ58" i="17" s="1"/>
  <c r="H33" i="22"/>
  <c r="B35" i="22"/>
  <c r="Q8134" i="17" l="1"/>
  <c r="R8134" i="17" s="1"/>
  <c r="AA8134" i="17"/>
  <c r="Y8135" i="17" s="1"/>
  <c r="AC483" i="17"/>
  <c r="AE483" i="17" s="1"/>
  <c r="N484" i="17" s="1"/>
  <c r="AB1095" i="17"/>
  <c r="AD1095" i="17" s="1"/>
  <c r="AD5685" i="17"/>
  <c r="AE5685" i="17" s="1"/>
  <c r="N5686" i="17" s="1"/>
  <c r="Q5686" i="17" s="1"/>
  <c r="Y1096" i="17"/>
  <c r="AF1095" i="17"/>
  <c r="AB4307" i="17"/>
  <c r="AC4307" i="17" s="1"/>
  <c r="AF4307" i="17"/>
  <c r="Y4308" i="17"/>
  <c r="M8134" i="17"/>
  <c r="G35" i="22"/>
  <c r="F35" i="22"/>
  <c r="C35" i="22"/>
  <c r="D35" i="22"/>
  <c r="E35" i="22"/>
  <c r="AE7827" i="17"/>
  <c r="N7828" i="17" s="1"/>
  <c r="M7828" i="17" s="1"/>
  <c r="Q7981" i="17"/>
  <c r="R7981" i="17" s="1"/>
  <c r="AB7981" i="17" s="1"/>
  <c r="AC7981" i="17" s="1"/>
  <c r="M7676" i="17"/>
  <c r="AE8287" i="17"/>
  <c r="N8288" i="17" s="1"/>
  <c r="M8288" i="17" s="1"/>
  <c r="AD7676" i="17"/>
  <c r="AC7676" i="17"/>
  <c r="AC1247" i="17"/>
  <c r="AD1247" i="17"/>
  <c r="AC3390" i="17"/>
  <c r="AE3390" i="17" s="1"/>
  <c r="N3391" i="17" s="1"/>
  <c r="Q3391" i="17" s="1"/>
  <c r="R3391" i="17" s="1"/>
  <c r="AB3391" i="17" s="1"/>
  <c r="AD3391" i="17" s="1"/>
  <c r="AC1401" i="17"/>
  <c r="AD1401" i="17"/>
  <c r="AC4767" i="17"/>
  <c r="AD4767" i="17"/>
  <c r="AD6603" i="17"/>
  <c r="AC6603" i="17"/>
  <c r="AD6450" i="17"/>
  <c r="AE6450" i="17" s="1"/>
  <c r="N6451" i="17" s="1"/>
  <c r="Q6451" i="17" s="1"/>
  <c r="AC330" i="17"/>
  <c r="AD330" i="17"/>
  <c r="AE5531" i="17"/>
  <c r="N5532" i="17" s="1"/>
  <c r="Q5532" i="17" s="1"/>
  <c r="AE3695" i="17"/>
  <c r="N3696" i="17" s="1"/>
  <c r="Q3696" i="17" s="1"/>
  <c r="AE1859" i="17"/>
  <c r="N1860" i="17" s="1"/>
  <c r="Q1860" i="17" s="1"/>
  <c r="R23" i="17"/>
  <c r="AB23" i="17" s="1"/>
  <c r="R2932" i="17"/>
  <c r="AB2932" i="17" s="1"/>
  <c r="M96" i="26"/>
  <c r="I93" i="26"/>
  <c r="O93" i="26" s="1"/>
  <c r="I97" i="26"/>
  <c r="N97" i="26" s="1"/>
  <c r="I105" i="26"/>
  <c r="I101" i="26"/>
  <c r="N101" i="26" s="1"/>
  <c r="I109" i="26"/>
  <c r="L96" i="26"/>
  <c r="O96" i="26"/>
  <c r="N96" i="26"/>
  <c r="O100" i="26"/>
  <c r="N100" i="26"/>
  <c r="L100" i="26"/>
  <c r="P100" i="26"/>
  <c r="K97" i="26"/>
  <c r="L88" i="26"/>
  <c r="P88" i="26"/>
  <c r="N88" i="26"/>
  <c r="M88" i="26"/>
  <c r="K101" i="26"/>
  <c r="K93" i="26"/>
  <c r="M23" i="17"/>
  <c r="M2932" i="17"/>
  <c r="N2320" i="17"/>
  <c r="Q2320" i="17" s="1"/>
  <c r="F110" i="26"/>
  <c r="H110" i="26" s="1"/>
  <c r="B115" i="26"/>
  <c r="D110" i="26"/>
  <c r="E110" i="26"/>
  <c r="K105" i="26"/>
  <c r="B107" i="26"/>
  <c r="F102" i="26"/>
  <c r="H102" i="26" s="1"/>
  <c r="D102" i="26"/>
  <c r="E102" i="26"/>
  <c r="M92" i="26"/>
  <c r="P92" i="26"/>
  <c r="O92" i="26"/>
  <c r="L92" i="26"/>
  <c r="N92" i="26"/>
  <c r="K109" i="26"/>
  <c r="P104" i="26"/>
  <c r="N104" i="26"/>
  <c r="L104" i="26"/>
  <c r="O104" i="26"/>
  <c r="M104" i="26"/>
  <c r="B119" i="26"/>
  <c r="F114" i="26"/>
  <c r="H114" i="26" s="1"/>
  <c r="E114" i="26"/>
  <c r="D114" i="26"/>
  <c r="B111" i="26"/>
  <c r="F106" i="26"/>
  <c r="H106" i="26" s="1"/>
  <c r="E106" i="26"/>
  <c r="D106" i="26"/>
  <c r="V34" i="26"/>
  <c r="U35" i="26"/>
  <c r="B103" i="26"/>
  <c r="F98" i="26"/>
  <c r="H98" i="26" s="1"/>
  <c r="E98" i="26"/>
  <c r="D98" i="26"/>
  <c r="BI59" i="17"/>
  <c r="BJ59" i="17" s="1"/>
  <c r="H34" i="22"/>
  <c r="B36" i="22"/>
  <c r="Q484" i="17" l="1"/>
  <c r="R484" i="17" s="1"/>
  <c r="AA484" i="17"/>
  <c r="AC1095" i="17"/>
  <c r="AE1095" i="17" s="1"/>
  <c r="N1096" i="17" s="1"/>
  <c r="Q1096" i="17" s="1"/>
  <c r="R1096" i="17" s="1"/>
  <c r="AF8134" i="17"/>
  <c r="AB8134" i="17"/>
  <c r="AD8134" i="17" s="1"/>
  <c r="AD4307" i="17"/>
  <c r="AE4307" i="17" s="1"/>
  <c r="N4308" i="17" s="1"/>
  <c r="Q4308" i="17" s="1"/>
  <c r="R4308" i="17" s="1"/>
  <c r="AD7981" i="17"/>
  <c r="AE7981" i="17" s="1"/>
  <c r="N7982" i="17" s="1"/>
  <c r="M7982" i="17" s="1"/>
  <c r="C36" i="22"/>
  <c r="F36" i="22"/>
  <c r="D36" i="22"/>
  <c r="E36" i="22"/>
  <c r="G36" i="22"/>
  <c r="Q7828" i="17"/>
  <c r="R7828" i="17" s="1"/>
  <c r="AB7828" i="17" s="1"/>
  <c r="AD7828" i="17" s="1"/>
  <c r="Q8288" i="17"/>
  <c r="R8288" i="17" s="1"/>
  <c r="AB8288" i="17" s="1"/>
  <c r="AC8288" i="17" s="1"/>
  <c r="AE7676" i="17"/>
  <c r="N7677" i="17" s="1"/>
  <c r="Q7677" i="17" s="1"/>
  <c r="R7677" i="17" s="1"/>
  <c r="AB7677" i="17" s="1"/>
  <c r="AE1247" i="17"/>
  <c r="N1248" i="17" s="1"/>
  <c r="Q1248" i="17" s="1"/>
  <c r="R1248" i="17" s="1"/>
  <c r="AB1248" i="17" s="1"/>
  <c r="M3391" i="17"/>
  <c r="AE6603" i="17"/>
  <c r="N6604" i="17" s="1"/>
  <c r="AE4767" i="17"/>
  <c r="N4768" i="17" s="1"/>
  <c r="AA4768" i="17" s="1"/>
  <c r="AE1401" i="17"/>
  <c r="N1402" i="17" s="1"/>
  <c r="Q1402" i="17" s="1"/>
  <c r="R3696" i="17"/>
  <c r="AB3696" i="17" s="1"/>
  <c r="M6451" i="17"/>
  <c r="R6451" i="17"/>
  <c r="AB6451" i="17" s="1"/>
  <c r="AD6451" i="17" s="1"/>
  <c r="M484" i="17"/>
  <c r="AE330" i="17"/>
  <c r="N331" i="17" s="1"/>
  <c r="Q331" i="17" s="1"/>
  <c r="R5686" i="17"/>
  <c r="R5532" i="17"/>
  <c r="AB5532" i="17" s="1"/>
  <c r="M5532" i="17"/>
  <c r="R1860" i="17"/>
  <c r="AB1860" i="17" s="1"/>
  <c r="M3696" i="17"/>
  <c r="M1860" i="17"/>
  <c r="AC3391" i="17"/>
  <c r="AE3391" i="17" s="1"/>
  <c r="N3392" i="17" s="1"/>
  <c r="Q3392" i="17" s="1"/>
  <c r="M5686" i="17"/>
  <c r="AD2932" i="17"/>
  <c r="AC2932" i="17"/>
  <c r="R2320" i="17"/>
  <c r="AB2320" i="17" s="1"/>
  <c r="I98" i="26"/>
  <c r="O98" i="26" s="1"/>
  <c r="I110" i="26"/>
  <c r="P110" i="26" s="1"/>
  <c r="I102" i="26"/>
  <c r="O102" i="26" s="1"/>
  <c r="I106" i="26"/>
  <c r="N106" i="26" s="1"/>
  <c r="I114" i="26"/>
  <c r="P93" i="26"/>
  <c r="P101" i="26"/>
  <c r="O101" i="26"/>
  <c r="N93" i="26"/>
  <c r="L101" i="26"/>
  <c r="M101" i="26"/>
  <c r="L97" i="26"/>
  <c r="M97" i="26"/>
  <c r="O97" i="26"/>
  <c r="P97" i="26"/>
  <c r="K110" i="26"/>
  <c r="L93" i="26"/>
  <c r="K106" i="26"/>
  <c r="M93" i="26"/>
  <c r="K102" i="26"/>
  <c r="M2320" i="17"/>
  <c r="B108" i="26"/>
  <c r="F103" i="26"/>
  <c r="H103" i="26" s="1"/>
  <c r="D103" i="26"/>
  <c r="E103" i="26"/>
  <c r="F119" i="26"/>
  <c r="H119" i="26" s="1"/>
  <c r="B124" i="26"/>
  <c r="D119" i="26"/>
  <c r="E119" i="26"/>
  <c r="F111" i="26"/>
  <c r="H111" i="26" s="1"/>
  <c r="B116" i="26"/>
  <c r="E111" i="26"/>
  <c r="D111" i="26"/>
  <c r="K98" i="26"/>
  <c r="V35" i="26"/>
  <c r="U36" i="26"/>
  <c r="F107" i="26"/>
  <c r="H107" i="26" s="1"/>
  <c r="B112" i="26"/>
  <c r="D107" i="26"/>
  <c r="E107" i="26"/>
  <c r="B120" i="26"/>
  <c r="F115" i="26"/>
  <c r="H115" i="26" s="1"/>
  <c r="D115" i="26"/>
  <c r="E115" i="26"/>
  <c r="K114" i="26"/>
  <c r="M105" i="26"/>
  <c r="O105" i="26"/>
  <c r="N105" i="26"/>
  <c r="L105" i="26"/>
  <c r="P105" i="26"/>
  <c r="L109" i="26"/>
  <c r="M109" i="26"/>
  <c r="N109" i="26"/>
  <c r="O109" i="26"/>
  <c r="P109" i="26"/>
  <c r="AD23" i="17"/>
  <c r="AC23" i="17"/>
  <c r="BI60" i="17"/>
  <c r="BJ60" i="17" s="1"/>
  <c r="H35" i="22"/>
  <c r="B37" i="22"/>
  <c r="M1096" i="17" l="1"/>
  <c r="AC8134" i="17"/>
  <c r="AE8134" i="17" s="1"/>
  <c r="N8135" i="17" s="1"/>
  <c r="M4308" i="17"/>
  <c r="Y4769" i="17"/>
  <c r="AF4768" i="17"/>
  <c r="AD8288" i="17"/>
  <c r="AE8288" i="17" s="1"/>
  <c r="N8289" i="17" s="1"/>
  <c r="M8289" i="17" s="1"/>
  <c r="G37" i="22"/>
  <c r="E37" i="22"/>
  <c r="C37" i="22"/>
  <c r="D37" i="22"/>
  <c r="F37" i="22"/>
  <c r="AC7828" i="17"/>
  <c r="AE7828" i="17" s="1"/>
  <c r="N7829" i="17" s="1"/>
  <c r="AA7829" i="17" s="1"/>
  <c r="M7677" i="17"/>
  <c r="Q7982" i="17"/>
  <c r="R7982" i="17" s="1"/>
  <c r="AB7982" i="17" s="1"/>
  <c r="AC7982" i="17" s="1"/>
  <c r="AC7677" i="17"/>
  <c r="AD7677" i="17"/>
  <c r="Y7850" i="17"/>
  <c r="AF7849" i="17"/>
  <c r="AF8154" i="17"/>
  <c r="Y8155" i="17"/>
  <c r="M1248" i="17"/>
  <c r="Q4768" i="17"/>
  <c r="R4768" i="17" s="1"/>
  <c r="AB4768" i="17" s="1"/>
  <c r="Q6604" i="17"/>
  <c r="R6604" i="17" s="1"/>
  <c r="AB6604" i="17" s="1"/>
  <c r="M6604" i="17"/>
  <c r="M4768" i="17"/>
  <c r="R1402" i="17"/>
  <c r="AB1402" i="17" s="1"/>
  <c r="M1402" i="17"/>
  <c r="AD3696" i="17"/>
  <c r="AC3696" i="17"/>
  <c r="M331" i="17"/>
  <c r="R331" i="17"/>
  <c r="AB331" i="17" s="1"/>
  <c r="AD331" i="17" s="1"/>
  <c r="AC6451" i="17"/>
  <c r="AE6451" i="17" s="1"/>
  <c r="N6452" i="17" s="1"/>
  <c r="Q6452" i="17" s="1"/>
  <c r="AC1860" i="17"/>
  <c r="AD1860" i="17"/>
  <c r="AD1248" i="17"/>
  <c r="AC1248" i="17"/>
  <c r="AC5532" i="17"/>
  <c r="AD5532" i="17"/>
  <c r="R3392" i="17"/>
  <c r="AB3392" i="17" s="1"/>
  <c r="M3392" i="17"/>
  <c r="AE2932" i="17"/>
  <c r="N2933" i="17" s="1"/>
  <c r="Q2933" i="17" s="1"/>
  <c r="AD2320" i="17"/>
  <c r="AC2320" i="17"/>
  <c r="I111" i="26"/>
  <c r="L111" i="26" s="1"/>
  <c r="I115" i="26"/>
  <c r="N115" i="26" s="1"/>
  <c r="I107" i="26"/>
  <c r="N107" i="26" s="1"/>
  <c r="I103" i="26"/>
  <c r="L103" i="26" s="1"/>
  <c r="I119" i="26"/>
  <c r="N110" i="26"/>
  <c r="O110" i="26"/>
  <c r="O106" i="26"/>
  <c r="P106" i="26"/>
  <c r="L102" i="26"/>
  <c r="N98" i="26"/>
  <c r="L106" i="26"/>
  <c r="M102" i="26"/>
  <c r="P98" i="26"/>
  <c r="M106" i="26"/>
  <c r="P102" i="26"/>
  <c r="L98" i="26"/>
  <c r="M110" i="26"/>
  <c r="N102" i="26"/>
  <c r="M98" i="26"/>
  <c r="L110" i="26"/>
  <c r="K107" i="26"/>
  <c r="K111" i="26"/>
  <c r="K103" i="26"/>
  <c r="K119" i="26"/>
  <c r="B125" i="26"/>
  <c r="F120" i="26"/>
  <c r="H120" i="26" s="1"/>
  <c r="D120" i="26"/>
  <c r="E120" i="26"/>
  <c r="B113" i="26"/>
  <c r="F108" i="26"/>
  <c r="H108" i="26" s="1"/>
  <c r="D108" i="26"/>
  <c r="E108" i="26"/>
  <c r="B117" i="26"/>
  <c r="F112" i="26"/>
  <c r="H112" i="26" s="1"/>
  <c r="D112" i="26"/>
  <c r="E112" i="26"/>
  <c r="O114" i="26"/>
  <c r="P114" i="26"/>
  <c r="N114" i="26"/>
  <c r="M114" i="26"/>
  <c r="L114" i="26"/>
  <c r="K115" i="26"/>
  <c r="B129" i="26"/>
  <c r="F124" i="26"/>
  <c r="H124" i="26" s="1"/>
  <c r="D124" i="26"/>
  <c r="E124" i="26"/>
  <c r="V36" i="26"/>
  <c r="U37" i="26"/>
  <c r="B121" i="26"/>
  <c r="F116" i="26"/>
  <c r="H116" i="26" s="1"/>
  <c r="E116" i="26"/>
  <c r="D116" i="26"/>
  <c r="AE23" i="17"/>
  <c r="BI61" i="17"/>
  <c r="BJ61" i="17" s="1"/>
  <c r="H36" i="22"/>
  <c r="B38" i="22"/>
  <c r="M8135" i="17" l="1"/>
  <c r="Q8135" i="17"/>
  <c r="R8135" i="17" s="1"/>
  <c r="M7829" i="17"/>
  <c r="D38" i="22"/>
  <c r="C38" i="22"/>
  <c r="E38" i="22"/>
  <c r="F38" i="22"/>
  <c r="G38" i="22"/>
  <c r="Q7829" i="17"/>
  <c r="R7829" i="17" s="1"/>
  <c r="AD7982" i="17"/>
  <c r="AE7982" i="17" s="1"/>
  <c r="N7983" i="17" s="1"/>
  <c r="Q8289" i="17"/>
  <c r="R8289" i="17" s="1"/>
  <c r="AB8289" i="17" s="1"/>
  <c r="AD8289" i="17" s="1"/>
  <c r="AE7677" i="17"/>
  <c r="N7678" i="17" s="1"/>
  <c r="M7678" i="17" s="1"/>
  <c r="AD6604" i="17"/>
  <c r="AC6604" i="17"/>
  <c r="AD4768" i="17"/>
  <c r="AC4768" i="17"/>
  <c r="AE3696" i="17"/>
  <c r="N3697" i="17" s="1"/>
  <c r="AD1402" i="17"/>
  <c r="AC1402" i="17"/>
  <c r="R6452" i="17"/>
  <c r="AB6452" i="17" s="1"/>
  <c r="M6452" i="17"/>
  <c r="AE1248" i="17"/>
  <c r="N1249" i="17" s="1"/>
  <c r="Q1249" i="17" s="1"/>
  <c r="AC331" i="17"/>
  <c r="AE331" i="17" s="1"/>
  <c r="N332" i="17" s="1"/>
  <c r="Q332" i="17" s="1"/>
  <c r="AE1860" i="17"/>
  <c r="N1861" i="17" s="1"/>
  <c r="Q1861" i="17" s="1"/>
  <c r="AC3392" i="17"/>
  <c r="AD3392" i="17"/>
  <c r="AE5532" i="17"/>
  <c r="N5533" i="17" s="1"/>
  <c r="Q5533" i="17" s="1"/>
  <c r="R2933" i="17"/>
  <c r="AB2933" i="17" s="1"/>
  <c r="M2933" i="17"/>
  <c r="AE2320" i="17"/>
  <c r="N2321" i="17" s="1"/>
  <c r="Q2321" i="17" s="1"/>
  <c r="P115" i="26"/>
  <c r="I120" i="26"/>
  <c r="M120" i="26" s="1"/>
  <c r="I108" i="26"/>
  <c r="P108" i="26" s="1"/>
  <c r="I112" i="26"/>
  <c r="L112" i="26" s="1"/>
  <c r="I116" i="26"/>
  <c r="N116" i="26" s="1"/>
  <c r="I124" i="26"/>
  <c r="N103" i="26"/>
  <c r="M103" i="26"/>
  <c r="P103" i="26"/>
  <c r="O103" i="26"/>
  <c r="L115" i="26"/>
  <c r="M107" i="26"/>
  <c r="O107" i="26"/>
  <c r="P111" i="26"/>
  <c r="L107" i="26"/>
  <c r="O115" i="26"/>
  <c r="P107" i="26"/>
  <c r="M115" i="26"/>
  <c r="K108" i="26"/>
  <c r="K112" i="26"/>
  <c r="K116" i="26"/>
  <c r="N111" i="26"/>
  <c r="K124" i="26"/>
  <c r="M111" i="26"/>
  <c r="K120" i="26"/>
  <c r="O111" i="26"/>
  <c r="N24" i="17"/>
  <c r="Q24" i="17" s="1"/>
  <c r="F121" i="26"/>
  <c r="H121" i="26" s="1"/>
  <c r="B126" i="26"/>
  <c r="E121" i="26"/>
  <c r="D121" i="26"/>
  <c r="B134" i="26"/>
  <c r="F129" i="26"/>
  <c r="H129" i="26" s="1"/>
  <c r="D129" i="26"/>
  <c r="E129" i="26"/>
  <c r="B122" i="26"/>
  <c r="F117" i="26"/>
  <c r="H117" i="26" s="1"/>
  <c r="D117" i="26"/>
  <c r="E117" i="26"/>
  <c r="B130" i="26"/>
  <c r="F125" i="26"/>
  <c r="H125" i="26" s="1"/>
  <c r="D125" i="26"/>
  <c r="E125" i="26"/>
  <c r="L119" i="26"/>
  <c r="O119" i="26"/>
  <c r="N119" i="26"/>
  <c r="M119" i="26"/>
  <c r="P119" i="26"/>
  <c r="V37" i="26"/>
  <c r="U38" i="26"/>
  <c r="F113" i="26"/>
  <c r="H113" i="26" s="1"/>
  <c r="B118" i="26"/>
  <c r="D113" i="26"/>
  <c r="E113" i="26"/>
  <c r="BI62" i="17"/>
  <c r="BJ62" i="17" s="1"/>
  <c r="H37" i="22"/>
  <c r="B39" i="22"/>
  <c r="AB8135" i="17" l="1"/>
  <c r="AC8135" i="17" s="1"/>
  <c r="Y8136" i="17"/>
  <c r="AF8135" i="17"/>
  <c r="AB7829" i="17"/>
  <c r="AD7829" i="17" s="1"/>
  <c r="AF7829" i="17"/>
  <c r="Y7830" i="17"/>
  <c r="F39" i="22"/>
  <c r="G39" i="22"/>
  <c r="D39" i="22"/>
  <c r="E39" i="22"/>
  <c r="C39" i="22"/>
  <c r="AF7983" i="17"/>
  <c r="Q7983" i="17"/>
  <c r="R7983" i="17" s="1"/>
  <c r="M7983" i="17"/>
  <c r="AC8289" i="17"/>
  <c r="AE8289" i="17" s="1"/>
  <c r="N8290" i="17" s="1"/>
  <c r="Q8290" i="17" s="1"/>
  <c r="R8290" i="17" s="1"/>
  <c r="AB8290" i="17" s="1"/>
  <c r="Q7678" i="17"/>
  <c r="R7678" i="17" s="1"/>
  <c r="AB7678" i="17" s="1"/>
  <c r="AD7678" i="17" s="1"/>
  <c r="AE4768" i="17"/>
  <c r="N4769" i="17" s="1"/>
  <c r="AA4769" i="17" s="1"/>
  <c r="AE6604" i="17"/>
  <c r="N6605" i="17" s="1"/>
  <c r="Q3697" i="17"/>
  <c r="R3697" i="17" s="1"/>
  <c r="AB3697" i="17" s="1"/>
  <c r="M3697" i="17"/>
  <c r="AE1402" i="17"/>
  <c r="N1403" i="17" s="1"/>
  <c r="AD6452" i="17"/>
  <c r="AC6452" i="17"/>
  <c r="R1249" i="17"/>
  <c r="AB1249" i="17" s="1"/>
  <c r="R332" i="17"/>
  <c r="AB332" i="17" s="1"/>
  <c r="R1861" i="17"/>
  <c r="AB1861" i="17" s="1"/>
  <c r="M1861" i="17"/>
  <c r="M1249" i="17"/>
  <c r="M332" i="17"/>
  <c r="AE3392" i="17"/>
  <c r="N3393" i="17" s="1"/>
  <c r="Q3393" i="17" s="1"/>
  <c r="AD2933" i="17"/>
  <c r="AC2933" i="17"/>
  <c r="M2321" i="17"/>
  <c r="R2321" i="17"/>
  <c r="AB2321" i="17" s="1"/>
  <c r="AD2321" i="17" s="1"/>
  <c r="R5533" i="17"/>
  <c r="AB5533" i="17" s="1"/>
  <c r="M5533" i="17"/>
  <c r="R24" i="17"/>
  <c r="AB24" i="17" s="1"/>
  <c r="AD24" i="17" s="1"/>
  <c r="O112" i="26"/>
  <c r="P112" i="26"/>
  <c r="M112" i="26"/>
  <c r="I125" i="26"/>
  <c r="I113" i="26"/>
  <c r="P113" i="26" s="1"/>
  <c r="I117" i="26"/>
  <c r="P117" i="26" s="1"/>
  <c r="I121" i="26"/>
  <c r="L121" i="26" s="1"/>
  <c r="I129" i="26"/>
  <c r="N112" i="26"/>
  <c r="O116" i="26"/>
  <c r="L120" i="26"/>
  <c r="M108" i="26"/>
  <c r="O120" i="26"/>
  <c r="N120" i="26"/>
  <c r="O108" i="26"/>
  <c r="P120" i="26"/>
  <c r="N108" i="26"/>
  <c r="K129" i="26"/>
  <c r="L108" i="26"/>
  <c r="L116" i="26"/>
  <c r="K117" i="26"/>
  <c r="P116" i="26"/>
  <c r="M116" i="26"/>
  <c r="K121" i="26"/>
  <c r="M24" i="17"/>
  <c r="N124" i="26"/>
  <c r="O124" i="26"/>
  <c r="M124" i="26"/>
  <c r="L124" i="26"/>
  <c r="P124" i="26"/>
  <c r="B135" i="26"/>
  <c r="F130" i="26"/>
  <c r="H130" i="26" s="1"/>
  <c r="E130" i="26"/>
  <c r="D130" i="26"/>
  <c r="F122" i="26"/>
  <c r="H122" i="26" s="1"/>
  <c r="B127" i="26"/>
  <c r="D122" i="26"/>
  <c r="E122" i="26"/>
  <c r="V38" i="26"/>
  <c r="U39" i="26"/>
  <c r="K113" i="26"/>
  <c r="K125" i="26"/>
  <c r="F134" i="26"/>
  <c r="H134" i="26" s="1"/>
  <c r="B139" i="26"/>
  <c r="E134" i="26"/>
  <c r="D134" i="26"/>
  <c r="B131" i="26"/>
  <c r="F126" i="26"/>
  <c r="H126" i="26" s="1"/>
  <c r="E126" i="26"/>
  <c r="D126" i="26"/>
  <c r="B123" i="26"/>
  <c r="F118" i="26"/>
  <c r="H118" i="26" s="1"/>
  <c r="E118" i="26"/>
  <c r="D118" i="26"/>
  <c r="BI63" i="17"/>
  <c r="BJ63" i="17" s="1"/>
  <c r="H38" i="22"/>
  <c r="B40" i="22"/>
  <c r="AD8135" i="17" l="1"/>
  <c r="AE8135" i="17" s="1"/>
  <c r="N8136" i="17" s="1"/>
  <c r="AC7829" i="17"/>
  <c r="AE7829" i="17" s="1"/>
  <c r="N7830" i="17" s="1"/>
  <c r="Y7984" i="17"/>
  <c r="AB7983" i="17"/>
  <c r="AC7983" i="17" s="1"/>
  <c r="G40" i="22"/>
  <c r="F40" i="22"/>
  <c r="E40" i="22"/>
  <c r="D40" i="22"/>
  <c r="C40" i="22"/>
  <c r="M8290" i="17"/>
  <c r="AC7678" i="17"/>
  <c r="AE7678" i="17" s="1"/>
  <c r="N7679" i="17" s="1"/>
  <c r="M7679" i="17" s="1"/>
  <c r="AC8290" i="17"/>
  <c r="AD8290" i="17"/>
  <c r="M4769" i="17"/>
  <c r="Q4769" i="17"/>
  <c r="R4769" i="17" s="1"/>
  <c r="Q6605" i="17"/>
  <c r="R6605" i="17" s="1"/>
  <c r="AB6605" i="17" s="1"/>
  <c r="M6605" i="17"/>
  <c r="AD3697" i="17"/>
  <c r="AC3697" i="17"/>
  <c r="M1403" i="17"/>
  <c r="Q1403" i="17"/>
  <c r="R1403" i="17" s="1"/>
  <c r="AB1403" i="17" s="1"/>
  <c r="AC1403" i="17" s="1"/>
  <c r="AE6452" i="17"/>
  <c r="N6453" i="17" s="1"/>
  <c r="Q6453" i="17" s="1"/>
  <c r="AD1249" i="17"/>
  <c r="AC1249" i="17"/>
  <c r="AD1861" i="17"/>
  <c r="AC1861" i="17"/>
  <c r="AD332" i="17"/>
  <c r="AC332" i="17"/>
  <c r="R3393" i="17"/>
  <c r="AB3393" i="17" s="1"/>
  <c r="M3393" i="17"/>
  <c r="AE2933" i="17"/>
  <c r="N2934" i="17" s="1"/>
  <c r="Q2934" i="17" s="1"/>
  <c r="AD5533" i="17"/>
  <c r="AC5533" i="17"/>
  <c r="AC2321" i="17"/>
  <c r="AE2321" i="17" s="1"/>
  <c r="N2322" i="17" s="1"/>
  <c r="Q2322" i="17" s="1"/>
  <c r="N117" i="26"/>
  <c r="O117" i="26"/>
  <c r="M117" i="26"/>
  <c r="I118" i="26"/>
  <c r="L118" i="26" s="1"/>
  <c r="I126" i="26"/>
  <c r="P126" i="26" s="1"/>
  <c r="I122" i="26"/>
  <c r="I130" i="26"/>
  <c r="P130" i="26" s="1"/>
  <c r="I134" i="26"/>
  <c r="M113" i="26"/>
  <c r="L113" i="26"/>
  <c r="N113" i="26"/>
  <c r="O113" i="26"/>
  <c r="L117" i="26"/>
  <c r="K130" i="26"/>
  <c r="P121" i="26"/>
  <c r="K122" i="26"/>
  <c r="K118" i="26"/>
  <c r="N121" i="26"/>
  <c r="M121" i="26"/>
  <c r="O121" i="26"/>
  <c r="K134" i="26"/>
  <c r="K126" i="26"/>
  <c r="AC24" i="17"/>
  <c r="AE24" i="17" s="1"/>
  <c r="N25" i="17" s="1"/>
  <c r="AA25" i="17" s="1"/>
  <c r="V39" i="26"/>
  <c r="U40" i="26"/>
  <c r="O129" i="26"/>
  <c r="N129" i="26"/>
  <c r="P129" i="26"/>
  <c r="M129" i="26"/>
  <c r="L129" i="26"/>
  <c r="B132" i="26"/>
  <c r="F127" i="26"/>
  <c r="H127" i="26" s="1"/>
  <c r="D127" i="26"/>
  <c r="E127" i="26"/>
  <c r="B136" i="26"/>
  <c r="F131" i="26"/>
  <c r="H131" i="26" s="1"/>
  <c r="D131" i="26"/>
  <c r="E131" i="26"/>
  <c r="F139" i="26"/>
  <c r="H139" i="26" s="1"/>
  <c r="B144" i="26"/>
  <c r="E139" i="26"/>
  <c r="D139" i="26"/>
  <c r="B128" i="26"/>
  <c r="F123" i="26"/>
  <c r="H123" i="26" s="1"/>
  <c r="D123" i="26"/>
  <c r="E123" i="26"/>
  <c r="P125" i="26"/>
  <c r="O125" i="26"/>
  <c r="N125" i="26"/>
  <c r="M125" i="26"/>
  <c r="L125" i="26"/>
  <c r="B140" i="26"/>
  <c r="F135" i="26"/>
  <c r="H135" i="26" s="1"/>
  <c r="D135" i="26"/>
  <c r="E135" i="26"/>
  <c r="BI64" i="17"/>
  <c r="BJ64" i="17" s="1"/>
  <c r="B41" i="22"/>
  <c r="H39" i="22"/>
  <c r="AA8136" i="17" l="1"/>
  <c r="Y8137" i="17" s="1"/>
  <c r="Q7830" i="17"/>
  <c r="R7830" i="17" s="1"/>
  <c r="AA7830" i="17"/>
  <c r="Y7831" i="17" s="1"/>
  <c r="M7830" i="17"/>
  <c r="Q8136" i="17"/>
  <c r="R8136" i="17" s="1"/>
  <c r="M8136" i="17"/>
  <c r="Q25" i="17"/>
  <c r="R25" i="17" s="1"/>
  <c r="AD7983" i="17"/>
  <c r="AE7983" i="17" s="1"/>
  <c r="N7984" i="17" s="1"/>
  <c r="M7984" i="17" s="1"/>
  <c r="F41" i="22"/>
  <c r="G41" i="22"/>
  <c r="C41" i="22"/>
  <c r="D41" i="22"/>
  <c r="E41" i="22"/>
  <c r="Q7679" i="17"/>
  <c r="R7679" i="17" s="1"/>
  <c r="AB7679" i="17" s="1"/>
  <c r="AC7679" i="17" s="1"/>
  <c r="AE8290" i="17"/>
  <c r="N8291" i="17" s="1"/>
  <c r="Q8291" i="17" s="1"/>
  <c r="R8291" i="17" s="1"/>
  <c r="AB8291" i="17" s="1"/>
  <c r="AF7850" i="17"/>
  <c r="Y7851" i="17"/>
  <c r="AE3697" i="17"/>
  <c r="N3698" i="17" s="1"/>
  <c r="Q3698" i="17" s="1"/>
  <c r="R3698" i="17" s="1"/>
  <c r="AB3698" i="17" s="1"/>
  <c r="AC3698" i="17" s="1"/>
  <c r="AD6605" i="17"/>
  <c r="AC6605" i="17"/>
  <c r="AE332" i="17"/>
  <c r="N333" i="17" s="1"/>
  <c r="AA333" i="17" s="1"/>
  <c r="AD1403" i="17"/>
  <c r="AE1403" i="17" s="1"/>
  <c r="N1404" i="17" s="1"/>
  <c r="AE1249" i="17"/>
  <c r="N1250" i="17" s="1"/>
  <c r="AE1861" i="17"/>
  <c r="N1862" i="17" s="1"/>
  <c r="R6453" i="17"/>
  <c r="AB6453" i="17" s="1"/>
  <c r="M6453" i="17"/>
  <c r="AD3393" i="17"/>
  <c r="AC3393" i="17"/>
  <c r="R2934" i="17"/>
  <c r="AB2934" i="17" s="1"/>
  <c r="M2934" i="17"/>
  <c r="AE5533" i="17"/>
  <c r="N5534" i="17" s="1"/>
  <c r="Q5534" i="17" s="1"/>
  <c r="M2322" i="17"/>
  <c r="R2322" i="17"/>
  <c r="AB2322" i="17" s="1"/>
  <c r="AD2322" i="17" s="1"/>
  <c r="L130" i="26"/>
  <c r="P118" i="26"/>
  <c r="I123" i="26"/>
  <c r="N123" i="26" s="1"/>
  <c r="I135" i="26"/>
  <c r="L135" i="26" s="1"/>
  <c r="I131" i="26"/>
  <c r="I127" i="26"/>
  <c r="L127" i="26" s="1"/>
  <c r="I139" i="26"/>
  <c r="O139" i="26" s="1"/>
  <c r="N118" i="26"/>
  <c r="M118" i="26"/>
  <c r="O118" i="26"/>
  <c r="M130" i="26"/>
  <c r="N130" i="26"/>
  <c r="O130" i="26"/>
  <c r="N126" i="26"/>
  <c r="L126" i="26"/>
  <c r="M126" i="26"/>
  <c r="O126" i="26"/>
  <c r="K127" i="26"/>
  <c r="K123" i="26"/>
  <c r="M25" i="17"/>
  <c r="K139" i="26"/>
  <c r="N134" i="26"/>
  <c r="P134" i="26"/>
  <c r="M134" i="26"/>
  <c r="L134" i="26"/>
  <c r="O134" i="26"/>
  <c r="B141" i="26"/>
  <c r="F136" i="26"/>
  <c r="H136" i="26" s="1"/>
  <c r="E136" i="26"/>
  <c r="D136" i="26"/>
  <c r="V40" i="26"/>
  <c r="U41" i="26"/>
  <c r="L122" i="26"/>
  <c r="O122" i="26"/>
  <c r="M122" i="26"/>
  <c r="P122" i="26"/>
  <c r="N122" i="26"/>
  <c r="B137" i="26"/>
  <c r="F132" i="26"/>
  <c r="H132" i="26" s="1"/>
  <c r="E132" i="26"/>
  <c r="D132" i="26"/>
  <c r="B133" i="26"/>
  <c r="F128" i="26"/>
  <c r="H128" i="26" s="1"/>
  <c r="D128" i="26"/>
  <c r="E128" i="26"/>
  <c r="K131" i="26"/>
  <c r="K135" i="26"/>
  <c r="B145" i="26"/>
  <c r="F140" i="26"/>
  <c r="H140" i="26" s="1"/>
  <c r="D140" i="26"/>
  <c r="E140" i="26"/>
  <c r="B149" i="26"/>
  <c r="F144" i="26"/>
  <c r="H144" i="26" s="1"/>
  <c r="D144" i="26"/>
  <c r="E144" i="26"/>
  <c r="BI65" i="17"/>
  <c r="BJ65" i="17" s="1"/>
  <c r="H40" i="22"/>
  <c r="B42" i="22"/>
  <c r="AB8136" i="17" l="1"/>
  <c r="AD8136" i="17" s="1"/>
  <c r="AF8136" i="17"/>
  <c r="AB7830" i="17"/>
  <c r="AC7830" i="17" s="1"/>
  <c r="AF7830" i="17"/>
  <c r="AB25" i="17"/>
  <c r="AD25" i="17" s="1"/>
  <c r="Y26" i="17"/>
  <c r="AF25" i="17"/>
  <c r="Q1404" i="17"/>
  <c r="R1404" i="17" s="1"/>
  <c r="AF333" i="17"/>
  <c r="Y334" i="17"/>
  <c r="Q7984" i="17"/>
  <c r="R7984" i="17" s="1"/>
  <c r="AB7984" i="17" s="1"/>
  <c r="AC7984" i="17" s="1"/>
  <c r="E42" i="22"/>
  <c r="G42" i="22"/>
  <c r="D42" i="22"/>
  <c r="F42" i="22"/>
  <c r="C42" i="22"/>
  <c r="M8291" i="17"/>
  <c r="AD7679" i="17"/>
  <c r="AE7679" i="17" s="1"/>
  <c r="N7680" i="17" s="1"/>
  <c r="AD8291" i="17"/>
  <c r="AC8291" i="17"/>
  <c r="M3698" i="17"/>
  <c r="AE6605" i="17"/>
  <c r="N6606" i="17" s="1"/>
  <c r="M1862" i="17"/>
  <c r="Q1862" i="17"/>
  <c r="R1862" i="17" s="1"/>
  <c r="AB1862" i="17" s="1"/>
  <c r="AD1862" i="17" s="1"/>
  <c r="M1250" i="17"/>
  <c r="Q1250" i="17"/>
  <c r="R1250" i="17" s="1"/>
  <c r="AB1250" i="17" s="1"/>
  <c r="AC1250" i="17" s="1"/>
  <c r="Q333" i="17"/>
  <c r="R333" i="17" s="1"/>
  <c r="AB333" i="17" s="1"/>
  <c r="M333" i="17"/>
  <c r="AE3393" i="17"/>
  <c r="N3394" i="17" s="1"/>
  <c r="M1404" i="17"/>
  <c r="AD6453" i="17"/>
  <c r="AC6453" i="17"/>
  <c r="AC2934" i="17"/>
  <c r="AD2934" i="17"/>
  <c r="R5534" i="17"/>
  <c r="AB5534" i="17" s="1"/>
  <c r="AC5534" i="17" s="1"/>
  <c r="M5534" i="17"/>
  <c r="AD3698" i="17"/>
  <c r="AE3698" i="17" s="1"/>
  <c r="N3699" i="17" s="1"/>
  <c r="AC2322" i="17"/>
  <c r="AE2322" i="17" s="1"/>
  <c r="N2323" i="17" s="1"/>
  <c r="Q2323" i="17" s="1"/>
  <c r="M135" i="26"/>
  <c r="I128" i="26"/>
  <c r="I136" i="26"/>
  <c r="O136" i="26" s="1"/>
  <c r="I140" i="26"/>
  <c r="O140" i="26" s="1"/>
  <c r="I132" i="26"/>
  <c r="I144" i="26"/>
  <c r="N127" i="26"/>
  <c r="N135" i="26"/>
  <c r="P135" i="26"/>
  <c r="O135" i="26"/>
  <c r="P127" i="26"/>
  <c r="P139" i="26"/>
  <c r="M123" i="26"/>
  <c r="P123" i="26"/>
  <c r="K140" i="26"/>
  <c r="L139" i="26"/>
  <c r="M139" i="26"/>
  <c r="N139" i="26"/>
  <c r="M127" i="26"/>
  <c r="L123" i="26"/>
  <c r="O123" i="26"/>
  <c r="O127" i="26"/>
  <c r="K132" i="26"/>
  <c r="L131" i="26"/>
  <c r="P131" i="26"/>
  <c r="O131" i="26"/>
  <c r="N131" i="26"/>
  <c r="M131" i="26"/>
  <c r="V41" i="26"/>
  <c r="U42" i="26"/>
  <c r="B142" i="26"/>
  <c r="F137" i="26"/>
  <c r="H137" i="26" s="1"/>
  <c r="D137" i="26"/>
  <c r="E137" i="26"/>
  <c r="F133" i="26"/>
  <c r="H133" i="26" s="1"/>
  <c r="B138" i="26"/>
  <c r="D133" i="26"/>
  <c r="E133" i="26"/>
  <c r="F141" i="26"/>
  <c r="H141" i="26" s="1"/>
  <c r="B146" i="26"/>
  <c r="E141" i="26"/>
  <c r="D141" i="26"/>
  <c r="F149" i="26"/>
  <c r="H149" i="26" s="1"/>
  <c r="B154" i="26"/>
  <c r="D149" i="26"/>
  <c r="E149" i="26"/>
  <c r="K144" i="26"/>
  <c r="K128" i="26"/>
  <c r="K136" i="26"/>
  <c r="B150" i="26"/>
  <c r="F145" i="26"/>
  <c r="H145" i="26" s="1"/>
  <c r="E145" i="26"/>
  <c r="D145" i="26"/>
  <c r="BI66" i="17"/>
  <c r="BJ66" i="17" s="1"/>
  <c r="H41" i="22"/>
  <c r="B43" i="22"/>
  <c r="AC8136" i="17" l="1"/>
  <c r="AE8136" i="17" s="1"/>
  <c r="N8137" i="17" s="1"/>
  <c r="AD7830" i="17"/>
  <c r="AE7830" i="17" s="1"/>
  <c r="N7831" i="17" s="1"/>
  <c r="M7831" i="17" s="1"/>
  <c r="AC25" i="17"/>
  <c r="AE25" i="17" s="1"/>
  <c r="N26" i="17" s="1"/>
  <c r="Q26" i="17" s="1"/>
  <c r="AB1404" i="17"/>
  <c r="AD1404" i="17" s="1"/>
  <c r="Q3699" i="17"/>
  <c r="R3699" i="17" s="1"/>
  <c r="Y1405" i="17"/>
  <c r="AF1404" i="17"/>
  <c r="AD7984" i="17"/>
  <c r="AE7984" i="17" s="1"/>
  <c r="N7985" i="17" s="1"/>
  <c r="M7985" i="17" s="1"/>
  <c r="Y7832" i="17"/>
  <c r="E43" i="22"/>
  <c r="G43" i="22"/>
  <c r="C43" i="22"/>
  <c r="D43" i="22"/>
  <c r="F43" i="22"/>
  <c r="AE8291" i="17"/>
  <c r="N8292" i="17" s="1"/>
  <c r="M8292" i="17" s="1"/>
  <c r="Q7680" i="17"/>
  <c r="R7680" i="17" s="1"/>
  <c r="AB7680" i="17" s="1"/>
  <c r="M7680" i="17"/>
  <c r="Q6606" i="17"/>
  <c r="R6606" i="17" s="1"/>
  <c r="AB6606" i="17" s="1"/>
  <c r="M6606" i="17"/>
  <c r="AC333" i="17"/>
  <c r="AD333" i="17"/>
  <c r="Q3394" i="17"/>
  <c r="R3394" i="17" s="1"/>
  <c r="AB3394" i="17" s="1"/>
  <c r="M3394" i="17"/>
  <c r="AD1250" i="17"/>
  <c r="AE1250" i="17" s="1"/>
  <c r="N1251" i="17" s="1"/>
  <c r="Q1251" i="17" s="1"/>
  <c r="AE2934" i="17"/>
  <c r="N2935" i="17" s="1"/>
  <c r="AC1862" i="17"/>
  <c r="AE1862" i="17" s="1"/>
  <c r="N1863" i="17" s="1"/>
  <c r="AE6453" i="17"/>
  <c r="N6454" i="17" s="1"/>
  <c r="AD5534" i="17"/>
  <c r="AE5534" i="17" s="1"/>
  <c r="N5535" i="17" s="1"/>
  <c r="Q5535" i="17" s="1"/>
  <c r="M3699" i="17"/>
  <c r="I145" i="26"/>
  <c r="M145" i="26" s="1"/>
  <c r="I141" i="26"/>
  <c r="I133" i="26"/>
  <c r="N133" i="26" s="1"/>
  <c r="I137" i="26"/>
  <c r="M137" i="26" s="1"/>
  <c r="I149" i="26"/>
  <c r="N140" i="26"/>
  <c r="P140" i="26"/>
  <c r="L140" i="26"/>
  <c r="M140" i="26"/>
  <c r="M136" i="26"/>
  <c r="L136" i="26"/>
  <c r="P136" i="26"/>
  <c r="N136" i="26"/>
  <c r="K133" i="26"/>
  <c r="K141" i="26"/>
  <c r="K149" i="26"/>
  <c r="K137" i="26"/>
  <c r="R2323" i="17"/>
  <c r="M2323" i="17"/>
  <c r="F138" i="26"/>
  <c r="H138" i="26" s="1"/>
  <c r="B143" i="26"/>
  <c r="D138" i="26"/>
  <c r="E138" i="26"/>
  <c r="N128" i="26"/>
  <c r="M128" i="26"/>
  <c r="P128" i="26"/>
  <c r="O128" i="26"/>
  <c r="L128" i="26"/>
  <c r="B147" i="26"/>
  <c r="F142" i="26"/>
  <c r="H142" i="26" s="1"/>
  <c r="E142" i="26"/>
  <c r="D142" i="26"/>
  <c r="F146" i="26"/>
  <c r="H146" i="26" s="1"/>
  <c r="B151" i="26"/>
  <c r="D146" i="26"/>
  <c r="E146" i="26"/>
  <c r="K145" i="26"/>
  <c r="B155" i="26"/>
  <c r="F150" i="26"/>
  <c r="H150" i="26" s="1"/>
  <c r="E150" i="26"/>
  <c r="D150" i="26"/>
  <c r="M144" i="26"/>
  <c r="P144" i="26"/>
  <c r="L144" i="26"/>
  <c r="O144" i="26"/>
  <c r="N144" i="26"/>
  <c r="N132" i="26"/>
  <c r="M132" i="26"/>
  <c r="L132" i="26"/>
  <c r="P132" i="26"/>
  <c r="O132" i="26"/>
  <c r="V42" i="26"/>
  <c r="U43" i="26"/>
  <c r="B159" i="26"/>
  <c r="F154" i="26"/>
  <c r="H154" i="26" s="1"/>
  <c r="E154" i="26"/>
  <c r="D154" i="26"/>
  <c r="BI67" i="17"/>
  <c r="BJ67" i="17" s="1"/>
  <c r="B44" i="22"/>
  <c r="H42" i="22"/>
  <c r="Q7831" i="17" l="1"/>
  <c r="R7831" i="17" s="1"/>
  <c r="AB7831" i="17" s="1"/>
  <c r="AD7831" i="17" s="1"/>
  <c r="AC1404" i="17"/>
  <c r="AE1404" i="17" s="1"/>
  <c r="N1405" i="17" s="1"/>
  <c r="AA1405" i="17" s="1"/>
  <c r="AB3699" i="17"/>
  <c r="AD3699" i="17" s="1"/>
  <c r="Q8137" i="17"/>
  <c r="R8137" i="17" s="1"/>
  <c r="M8137" i="17"/>
  <c r="AF3699" i="17"/>
  <c r="Y3700" i="17"/>
  <c r="Q7985" i="17"/>
  <c r="R7985" i="17" s="1"/>
  <c r="AB7985" i="17" s="1"/>
  <c r="AC7985" i="17" s="1"/>
  <c r="AF7831" i="17"/>
  <c r="E44" i="22"/>
  <c r="F44" i="22"/>
  <c r="C44" i="22"/>
  <c r="G44" i="22"/>
  <c r="D44" i="22"/>
  <c r="Q8292" i="17"/>
  <c r="R8292" i="17" s="1"/>
  <c r="AB8292" i="17" s="1"/>
  <c r="AD8292" i="17" s="1"/>
  <c r="AF8139" i="17"/>
  <c r="Y8140" i="17"/>
  <c r="AD7680" i="17"/>
  <c r="AC7680" i="17"/>
  <c r="AE333" i="17"/>
  <c r="N334" i="17" s="1"/>
  <c r="AD6606" i="17"/>
  <c r="AC6606" i="17"/>
  <c r="AD3394" i="17"/>
  <c r="AC3394" i="17"/>
  <c r="Q6454" i="17"/>
  <c r="R6454" i="17" s="1"/>
  <c r="AB6454" i="17" s="1"/>
  <c r="Q2935" i="17"/>
  <c r="R2935" i="17" s="1"/>
  <c r="AB2935" i="17" s="1"/>
  <c r="M1863" i="17"/>
  <c r="Q1863" i="17"/>
  <c r="R1863" i="17" s="1"/>
  <c r="AB1863" i="17" s="1"/>
  <c r="AC1863" i="17" s="1"/>
  <c r="M1251" i="17"/>
  <c r="R1251" i="17"/>
  <c r="AB1251" i="17" s="1"/>
  <c r="AC1251" i="17" s="1"/>
  <c r="M6454" i="17"/>
  <c r="M2935" i="17"/>
  <c r="R5535" i="17"/>
  <c r="AB5535" i="17" s="1"/>
  <c r="M5535" i="17"/>
  <c r="R26" i="17"/>
  <c r="I138" i="26"/>
  <c r="N138" i="26" s="1"/>
  <c r="I150" i="26"/>
  <c r="I142" i="26"/>
  <c r="N142" i="26" s="1"/>
  <c r="I146" i="26"/>
  <c r="L146" i="26" s="1"/>
  <c r="I154" i="26"/>
  <c r="O133" i="26"/>
  <c r="P133" i="26"/>
  <c r="L133" i="26"/>
  <c r="M133" i="26"/>
  <c r="L145" i="26"/>
  <c r="P145" i="26"/>
  <c r="N145" i="26"/>
  <c r="O145" i="26"/>
  <c r="N137" i="26"/>
  <c r="K142" i="26"/>
  <c r="O137" i="26"/>
  <c r="P137" i="26"/>
  <c r="L137" i="26"/>
  <c r="K138" i="26"/>
  <c r="K154" i="26"/>
  <c r="M26" i="17"/>
  <c r="B152" i="26"/>
  <c r="F147" i="26"/>
  <c r="H147" i="26" s="1"/>
  <c r="D147" i="26"/>
  <c r="E147" i="26"/>
  <c r="F155" i="26"/>
  <c r="H155" i="26" s="1"/>
  <c r="B160" i="26"/>
  <c r="E155" i="26"/>
  <c r="D155" i="26"/>
  <c r="M141" i="26"/>
  <c r="L141" i="26"/>
  <c r="N141" i="26"/>
  <c r="O141" i="26"/>
  <c r="P141" i="26"/>
  <c r="M149" i="26"/>
  <c r="L149" i="26"/>
  <c r="P149" i="26"/>
  <c r="N149" i="26"/>
  <c r="O149" i="26"/>
  <c r="B164" i="26"/>
  <c r="F159" i="26"/>
  <c r="H159" i="26" s="1"/>
  <c r="D159" i="26"/>
  <c r="E159" i="26"/>
  <c r="K146" i="26"/>
  <c r="V43" i="26"/>
  <c r="U44" i="26"/>
  <c r="B156" i="26"/>
  <c r="F151" i="26"/>
  <c r="H151" i="26" s="1"/>
  <c r="D151" i="26"/>
  <c r="E151" i="26"/>
  <c r="B148" i="26"/>
  <c r="F143" i="26"/>
  <c r="H143" i="26" s="1"/>
  <c r="D143" i="26"/>
  <c r="E143" i="26"/>
  <c r="K150" i="26"/>
  <c r="BI68" i="17"/>
  <c r="BJ68" i="17" s="1"/>
  <c r="H43" i="22"/>
  <c r="B45" i="22"/>
  <c r="AC3699" i="17" l="1"/>
  <c r="AE3699" i="17" s="1"/>
  <c r="N3700" i="17" s="1"/>
  <c r="AB8137" i="17"/>
  <c r="Y8138" i="17"/>
  <c r="AF8137" i="17"/>
  <c r="Q334" i="17"/>
  <c r="R334" i="17" s="1"/>
  <c r="AD7985" i="17"/>
  <c r="AE7985" i="17" s="1"/>
  <c r="N7986" i="17" s="1"/>
  <c r="AA7986" i="17" s="1"/>
  <c r="AC7831" i="17"/>
  <c r="AE7831" i="17" s="1"/>
  <c r="N7832" i="17" s="1"/>
  <c r="AC8292" i="17"/>
  <c r="AE8292" i="17" s="1"/>
  <c r="N8293" i="17" s="1"/>
  <c r="AA8293" i="17" s="1"/>
  <c r="D45" i="22"/>
  <c r="F45" i="22"/>
  <c r="C45" i="22"/>
  <c r="G45" i="22"/>
  <c r="E45" i="22"/>
  <c r="AE7680" i="17"/>
  <c r="N7681" i="17" s="1"/>
  <c r="AA7681" i="17" s="1"/>
  <c r="M334" i="17"/>
  <c r="AE6606" i="17"/>
  <c r="N6607" i="17" s="1"/>
  <c r="Q6607" i="17" s="1"/>
  <c r="R6607" i="17" s="1"/>
  <c r="AB6607" i="17" s="1"/>
  <c r="AE3394" i="17"/>
  <c r="N3395" i="17" s="1"/>
  <c r="AD6454" i="17"/>
  <c r="AC6454" i="17"/>
  <c r="AD2935" i="17"/>
  <c r="AC2935" i="17"/>
  <c r="Q1405" i="17"/>
  <c r="R1405" i="17" s="1"/>
  <c r="M1405" i="17"/>
  <c r="AD1251" i="17"/>
  <c r="AE1251" i="17" s="1"/>
  <c r="N1252" i="17" s="1"/>
  <c r="AD1863" i="17"/>
  <c r="AE1863" i="17" s="1"/>
  <c r="N1864" i="17" s="1"/>
  <c r="AA1864" i="17" s="1"/>
  <c r="AC5535" i="17"/>
  <c r="AD5535" i="17"/>
  <c r="AB26" i="17"/>
  <c r="AD26" i="17" s="1"/>
  <c r="Y27" i="17"/>
  <c r="AF26" i="17"/>
  <c r="I143" i="26"/>
  <c r="I151" i="26"/>
  <c r="L151" i="26" s="1"/>
  <c r="I147" i="26"/>
  <c r="P147" i="26" s="1"/>
  <c r="I155" i="26"/>
  <c r="O155" i="26" s="1"/>
  <c r="I159" i="26"/>
  <c r="K147" i="26"/>
  <c r="L142" i="26"/>
  <c r="L138" i="26"/>
  <c r="O138" i="26"/>
  <c r="K159" i="26"/>
  <c r="P138" i="26"/>
  <c r="M138" i="26"/>
  <c r="N146" i="26"/>
  <c r="O146" i="26"/>
  <c r="P146" i="26"/>
  <c r="M146" i="26"/>
  <c r="M142" i="26"/>
  <c r="P142" i="26"/>
  <c r="O142" i="26"/>
  <c r="K155" i="26"/>
  <c r="K151" i="26"/>
  <c r="K143" i="26"/>
  <c r="F156" i="26"/>
  <c r="H156" i="26" s="1"/>
  <c r="B161" i="26"/>
  <c r="E156" i="26"/>
  <c r="D156" i="26"/>
  <c r="P154" i="26"/>
  <c r="M154" i="26"/>
  <c r="L154" i="26"/>
  <c r="O154" i="26"/>
  <c r="N154" i="26"/>
  <c r="B153" i="26"/>
  <c r="F148" i="26"/>
  <c r="H148" i="26" s="1"/>
  <c r="E148" i="26"/>
  <c r="D148" i="26"/>
  <c r="B165" i="26"/>
  <c r="F160" i="26"/>
  <c r="H160" i="26" s="1"/>
  <c r="D160" i="26"/>
  <c r="E160" i="26"/>
  <c r="V44" i="26"/>
  <c r="U45" i="26"/>
  <c r="B169" i="26"/>
  <c r="F164" i="26"/>
  <c r="H164" i="26" s="1"/>
  <c r="D164" i="26"/>
  <c r="E164" i="26"/>
  <c r="B157" i="26"/>
  <c r="F152" i="26"/>
  <c r="H152" i="26" s="1"/>
  <c r="E152" i="26"/>
  <c r="D152" i="26"/>
  <c r="L150" i="26"/>
  <c r="O150" i="26"/>
  <c r="P150" i="26"/>
  <c r="M150" i="26"/>
  <c r="N150" i="26"/>
  <c r="BI69" i="17"/>
  <c r="BJ69" i="17" s="1"/>
  <c r="H44" i="22"/>
  <c r="B46" i="22"/>
  <c r="AC8137" i="17" l="1"/>
  <c r="AD8137" i="17"/>
  <c r="Q7986" i="17"/>
  <c r="R7986" i="17" s="1"/>
  <c r="Q7832" i="17"/>
  <c r="R7832" i="17" s="1"/>
  <c r="Q8293" i="17"/>
  <c r="R8293" i="17" s="1"/>
  <c r="AF7681" i="17"/>
  <c r="Y7682" i="17"/>
  <c r="AF1864" i="17"/>
  <c r="Y1865" i="17"/>
  <c r="M7986" i="17"/>
  <c r="Q3700" i="17"/>
  <c r="R3700" i="17" s="1"/>
  <c r="M7832" i="17"/>
  <c r="D46" i="22"/>
  <c r="E46" i="22"/>
  <c r="G46" i="22"/>
  <c r="F46" i="22"/>
  <c r="C46" i="22"/>
  <c r="M8293" i="17"/>
  <c r="Q7681" i="17"/>
  <c r="R7681" i="17" s="1"/>
  <c r="AB7681" i="17" s="1"/>
  <c r="M7681" i="17"/>
  <c r="AE2935" i="17"/>
  <c r="N2936" i="17" s="1"/>
  <c r="M2936" i="17" s="1"/>
  <c r="M6607" i="17"/>
  <c r="AE6454" i="17"/>
  <c r="N6455" i="17" s="1"/>
  <c r="Q6455" i="17" s="1"/>
  <c r="R6455" i="17" s="1"/>
  <c r="AB6455" i="17" s="1"/>
  <c r="AD6455" i="17" s="1"/>
  <c r="AD6607" i="17"/>
  <c r="AC6607" i="17"/>
  <c r="Q3395" i="17"/>
  <c r="R3395" i="17" s="1"/>
  <c r="AB3395" i="17" s="1"/>
  <c r="M3395" i="17"/>
  <c r="M1864" i="17"/>
  <c r="Q1864" i="17"/>
  <c r="R1864" i="17" s="1"/>
  <c r="AB1864" i="17" s="1"/>
  <c r="AD1864" i="17" s="1"/>
  <c r="Q1252" i="17"/>
  <c r="R1252" i="17" s="1"/>
  <c r="AB1252" i="17" s="1"/>
  <c r="M1252" i="17"/>
  <c r="AE5535" i="17"/>
  <c r="N5536" i="17" s="1"/>
  <c r="M3700" i="17"/>
  <c r="AC26" i="17"/>
  <c r="AE26" i="17" s="1"/>
  <c r="N27" i="17" s="1"/>
  <c r="Q27" i="17" s="1"/>
  <c r="K156" i="26"/>
  <c r="I156" i="26"/>
  <c r="O156" i="26" s="1"/>
  <c r="L155" i="26"/>
  <c r="M155" i="26"/>
  <c r="P155" i="26"/>
  <c r="O147" i="26"/>
  <c r="I148" i="26"/>
  <c r="M148" i="26" s="1"/>
  <c r="I160" i="26"/>
  <c r="P160" i="26" s="1"/>
  <c r="I152" i="26"/>
  <c r="N152" i="26" s="1"/>
  <c r="I164" i="26"/>
  <c r="M147" i="26"/>
  <c r="K148" i="26"/>
  <c r="L147" i="26"/>
  <c r="N147" i="26"/>
  <c r="N155" i="26"/>
  <c r="N151" i="26"/>
  <c r="O151" i="26"/>
  <c r="M151" i="26"/>
  <c r="P151" i="26"/>
  <c r="K152" i="26"/>
  <c r="B158" i="26"/>
  <c r="F153" i="26"/>
  <c r="H153" i="26" s="1"/>
  <c r="E153" i="26"/>
  <c r="D153" i="26"/>
  <c r="B162" i="26"/>
  <c r="F157" i="26"/>
  <c r="H157" i="26" s="1"/>
  <c r="D157" i="26"/>
  <c r="E157" i="26"/>
  <c r="F169" i="26"/>
  <c r="H169" i="26" s="1"/>
  <c r="B174" i="26"/>
  <c r="E169" i="26"/>
  <c r="D169" i="26"/>
  <c r="K164" i="26"/>
  <c r="N159" i="26"/>
  <c r="P159" i="26"/>
  <c r="O159" i="26"/>
  <c r="M159" i="26"/>
  <c r="L159" i="26"/>
  <c r="K160" i="26"/>
  <c r="F165" i="26"/>
  <c r="H165" i="26" s="1"/>
  <c r="B170" i="26"/>
  <c r="D165" i="26"/>
  <c r="E165" i="26"/>
  <c r="B166" i="26"/>
  <c r="F161" i="26"/>
  <c r="H161" i="26" s="1"/>
  <c r="E161" i="26"/>
  <c r="D161" i="26"/>
  <c r="V45" i="26"/>
  <c r="U46" i="26"/>
  <c r="M143" i="26"/>
  <c r="O143" i="26"/>
  <c r="L143" i="26"/>
  <c r="P143" i="26"/>
  <c r="N143" i="26"/>
  <c r="BI70" i="17"/>
  <c r="BJ70" i="17" s="1"/>
  <c r="H45" i="22"/>
  <c r="B47" i="22"/>
  <c r="AE8137" i="17" l="1"/>
  <c r="N8138" i="17" s="1"/>
  <c r="AA8138" i="17" s="1"/>
  <c r="AB7832" i="17"/>
  <c r="AC7832" i="17" s="1"/>
  <c r="AB7986" i="17"/>
  <c r="AF7986" i="17"/>
  <c r="Y7987" i="17"/>
  <c r="AF7832" i="17"/>
  <c r="Y7833" i="17"/>
  <c r="AB8293" i="17"/>
  <c r="AF8293" i="17"/>
  <c r="Y8294" i="17"/>
  <c r="D47" i="22"/>
  <c r="E47" i="22"/>
  <c r="C47" i="22"/>
  <c r="F47" i="22"/>
  <c r="G47" i="22"/>
  <c r="AC7681" i="17"/>
  <c r="AD7681" i="17"/>
  <c r="Q2936" i="17"/>
  <c r="R2936" i="17" s="1"/>
  <c r="AB2936" i="17" s="1"/>
  <c r="AD2936" i="17" s="1"/>
  <c r="M6455" i="17"/>
  <c r="AE6607" i="17"/>
  <c r="N6608" i="17" s="1"/>
  <c r="Q6608" i="17" s="1"/>
  <c r="R6608" i="17" s="1"/>
  <c r="AB6608" i="17" s="1"/>
  <c r="AC6455" i="17"/>
  <c r="AE6455" i="17" s="1"/>
  <c r="N6456" i="17" s="1"/>
  <c r="Q6456" i="17" s="1"/>
  <c r="R6456" i="17" s="1"/>
  <c r="AB6456" i="17" s="1"/>
  <c r="AC3395" i="17"/>
  <c r="AD3395" i="17"/>
  <c r="AC1252" i="17"/>
  <c r="AD1252" i="17"/>
  <c r="M5536" i="17"/>
  <c r="Q5536" i="17"/>
  <c r="R5536" i="17" s="1"/>
  <c r="AB5536" i="17" s="1"/>
  <c r="AC5536" i="17" s="1"/>
  <c r="AC1864" i="17"/>
  <c r="AE1864" i="17" s="1"/>
  <c r="N1865" i="17" s="1"/>
  <c r="M27" i="17"/>
  <c r="R27" i="17"/>
  <c r="I153" i="26"/>
  <c r="O153" i="26" s="1"/>
  <c r="N160" i="26"/>
  <c r="I165" i="26"/>
  <c r="P165" i="26" s="1"/>
  <c r="I157" i="26"/>
  <c r="L157" i="26" s="1"/>
  <c r="I161" i="26"/>
  <c r="L161" i="26" s="1"/>
  <c r="I169" i="26"/>
  <c r="L156" i="26"/>
  <c r="M156" i="26"/>
  <c r="N156" i="26"/>
  <c r="P152" i="26"/>
  <c r="P148" i="26"/>
  <c r="O152" i="26"/>
  <c r="K153" i="26"/>
  <c r="O148" i="26"/>
  <c r="P156" i="26"/>
  <c r="L148" i="26"/>
  <c r="O160" i="26"/>
  <c r="N148" i="26"/>
  <c r="L160" i="26"/>
  <c r="M160" i="26"/>
  <c r="M152" i="26"/>
  <c r="L152" i="26"/>
  <c r="K165" i="26"/>
  <c r="K169" i="26"/>
  <c r="K157" i="26"/>
  <c r="K161" i="26"/>
  <c r="V46" i="26"/>
  <c r="U47" i="26"/>
  <c r="B179" i="26"/>
  <c r="F174" i="26"/>
  <c r="H174" i="26" s="1"/>
  <c r="D174" i="26"/>
  <c r="E174" i="26"/>
  <c r="B171" i="26"/>
  <c r="F166" i="26"/>
  <c r="H166" i="26" s="1"/>
  <c r="E166" i="26"/>
  <c r="D166" i="26"/>
  <c r="B163" i="26"/>
  <c r="F158" i="26"/>
  <c r="H158" i="26" s="1"/>
  <c r="D158" i="26"/>
  <c r="E158" i="26"/>
  <c r="B167" i="26"/>
  <c r="F162" i="26"/>
  <c r="H162" i="26" s="1"/>
  <c r="E162" i="26"/>
  <c r="D162" i="26"/>
  <c r="M164" i="26"/>
  <c r="P164" i="26"/>
  <c r="O164" i="26"/>
  <c r="L164" i="26"/>
  <c r="N164" i="26"/>
  <c r="F170" i="26"/>
  <c r="H170" i="26" s="1"/>
  <c r="B175" i="26"/>
  <c r="D170" i="26"/>
  <c r="E170" i="26"/>
  <c r="BI71" i="17"/>
  <c r="BJ71" i="17" s="1"/>
  <c r="H46" i="22"/>
  <c r="B48" i="22"/>
  <c r="Q8138" i="17" l="1"/>
  <c r="R8138" i="17" s="1"/>
  <c r="M8138" i="17"/>
  <c r="AD7832" i="17"/>
  <c r="AE7832" i="17" s="1"/>
  <c r="N7833" i="17" s="1"/>
  <c r="AC7986" i="17"/>
  <c r="AD7986" i="17"/>
  <c r="AD8293" i="17"/>
  <c r="AC8293" i="17"/>
  <c r="F48" i="22"/>
  <c r="G48" i="22"/>
  <c r="D48" i="22"/>
  <c r="E48" i="22"/>
  <c r="C48" i="22"/>
  <c r="AE7681" i="17"/>
  <c r="AC2936" i="17"/>
  <c r="AE2936" i="17" s="1"/>
  <c r="N2937" i="17" s="1"/>
  <c r="M2937" i="17" s="1"/>
  <c r="AE1252" i="17"/>
  <c r="N1253" i="17" s="1"/>
  <c r="Q1253" i="17" s="1"/>
  <c r="R1253" i="17" s="1"/>
  <c r="AB1253" i="17" s="1"/>
  <c r="AD1253" i="17" s="1"/>
  <c r="M6608" i="17"/>
  <c r="M6456" i="17"/>
  <c r="AE3395" i="17"/>
  <c r="N3396" i="17" s="1"/>
  <c r="AD6608" i="17"/>
  <c r="AC6608" i="17"/>
  <c r="Q1865" i="17"/>
  <c r="R1865" i="17" s="1"/>
  <c r="AD5536" i="17"/>
  <c r="AE5536" i="17" s="1"/>
  <c r="N5537" i="17" s="1"/>
  <c r="M1865" i="17"/>
  <c r="AD6456" i="17"/>
  <c r="AC6456" i="17"/>
  <c r="M165" i="26"/>
  <c r="L165" i="26"/>
  <c r="N165" i="26"/>
  <c r="O165" i="26"/>
  <c r="I170" i="26"/>
  <c r="L170" i="26" s="1"/>
  <c r="P161" i="26"/>
  <c r="I162" i="26"/>
  <c r="M162" i="26" s="1"/>
  <c r="I166" i="26"/>
  <c r="N166" i="26" s="1"/>
  <c r="I158" i="26"/>
  <c r="M158" i="26" s="1"/>
  <c r="I174" i="26"/>
  <c r="M161" i="26"/>
  <c r="O161" i="26"/>
  <c r="N161" i="26"/>
  <c r="P157" i="26"/>
  <c r="P153" i="26"/>
  <c r="M153" i="26"/>
  <c r="N153" i="26"/>
  <c r="L153" i="26"/>
  <c r="K166" i="26"/>
  <c r="M157" i="26"/>
  <c r="N157" i="26"/>
  <c r="O157" i="26"/>
  <c r="K170" i="26"/>
  <c r="K158" i="26"/>
  <c r="K174" i="26"/>
  <c r="AB27" i="17"/>
  <c r="V47" i="26"/>
  <c r="U48" i="26"/>
  <c r="F167" i="26"/>
  <c r="H167" i="26" s="1"/>
  <c r="B172" i="26"/>
  <c r="D167" i="26"/>
  <c r="E167" i="26"/>
  <c r="F171" i="26"/>
  <c r="H171" i="26" s="1"/>
  <c r="B176" i="26"/>
  <c r="D171" i="26"/>
  <c r="E171" i="26"/>
  <c r="B168" i="26"/>
  <c r="F163" i="26"/>
  <c r="H163" i="26" s="1"/>
  <c r="D163" i="26"/>
  <c r="E163" i="26"/>
  <c r="K162" i="26"/>
  <c r="M169" i="26"/>
  <c r="L169" i="26"/>
  <c r="N169" i="26"/>
  <c r="P169" i="26"/>
  <c r="O169" i="26"/>
  <c r="B184" i="26"/>
  <c r="F179" i="26"/>
  <c r="H179" i="26" s="1"/>
  <c r="E179" i="26"/>
  <c r="D179" i="26"/>
  <c r="B180" i="26"/>
  <c r="F175" i="26"/>
  <c r="H175" i="26" s="1"/>
  <c r="E175" i="26"/>
  <c r="D175" i="26"/>
  <c r="BI72" i="17"/>
  <c r="BJ72" i="17" s="1"/>
  <c r="H47" i="22"/>
  <c r="B49" i="22"/>
  <c r="AA7833" i="17" l="1"/>
  <c r="Y7834" i="17" s="1"/>
  <c r="AB8138" i="17"/>
  <c r="AD8138" i="17" s="1"/>
  <c r="AF8138" i="17"/>
  <c r="Y8139" i="17"/>
  <c r="M7833" i="17"/>
  <c r="Q7833" i="17"/>
  <c r="R7833" i="17" s="1"/>
  <c r="AE7986" i="17"/>
  <c r="N7987" i="17" s="1"/>
  <c r="AA7987" i="17" s="1"/>
  <c r="Q3396" i="17"/>
  <c r="R3396" i="17" s="1"/>
  <c r="AE8293" i="17"/>
  <c r="N8294" i="17" s="1"/>
  <c r="Y8295" i="17" s="1"/>
  <c r="D49" i="22"/>
  <c r="C49" i="22"/>
  <c r="F49" i="22"/>
  <c r="G49" i="22"/>
  <c r="E49" i="22"/>
  <c r="N7682" i="17"/>
  <c r="AA7682" i="17" s="1"/>
  <c r="Q2937" i="17"/>
  <c r="R2937" i="17" s="1"/>
  <c r="AB2937" i="17" s="1"/>
  <c r="AC2937" i="17" s="1"/>
  <c r="M1253" i="17"/>
  <c r="AC1253" i="17"/>
  <c r="AE1253" i="17" s="1"/>
  <c r="N1254" i="17" s="1"/>
  <c r="AE6608" i="17"/>
  <c r="N6609" i="17" s="1"/>
  <c r="Q6609" i="17" s="1"/>
  <c r="R6609" i="17" s="1"/>
  <c r="AB6609" i="17" s="1"/>
  <c r="M3396" i="17"/>
  <c r="Q5537" i="17"/>
  <c r="R5537" i="17" s="1"/>
  <c r="AB5537" i="17" s="1"/>
  <c r="M5537" i="17"/>
  <c r="AE6456" i="17"/>
  <c r="N6457" i="17" s="1"/>
  <c r="Q6457" i="17" s="1"/>
  <c r="I167" i="26"/>
  <c r="P167" i="26" s="1"/>
  <c r="I163" i="26"/>
  <c r="N163" i="26" s="1"/>
  <c r="I175" i="26"/>
  <c r="M175" i="26" s="1"/>
  <c r="I171" i="26"/>
  <c r="N171" i="26" s="1"/>
  <c r="I179" i="26"/>
  <c r="N170" i="26"/>
  <c r="O170" i="26"/>
  <c r="M170" i="26"/>
  <c r="P158" i="26"/>
  <c r="L158" i="26"/>
  <c r="O158" i="26"/>
  <c r="N158" i="26"/>
  <c r="P170" i="26"/>
  <c r="M166" i="26"/>
  <c r="P166" i="26"/>
  <c r="O162" i="26"/>
  <c r="L162" i="26"/>
  <c r="P162" i="26"/>
  <c r="N162" i="26"/>
  <c r="O166" i="26"/>
  <c r="L166" i="26"/>
  <c r="K163" i="26"/>
  <c r="K167" i="26"/>
  <c r="AD27" i="17"/>
  <c r="AC27" i="17"/>
  <c r="F172" i="26"/>
  <c r="H172" i="26" s="1"/>
  <c r="B177" i="26"/>
  <c r="E172" i="26"/>
  <c r="D172" i="26"/>
  <c r="V48" i="26"/>
  <c r="U49" i="26"/>
  <c r="L174" i="26"/>
  <c r="P174" i="26"/>
  <c r="O174" i="26"/>
  <c r="N174" i="26"/>
  <c r="M174" i="26"/>
  <c r="K179" i="26"/>
  <c r="F184" i="26"/>
  <c r="H184" i="26" s="1"/>
  <c r="B189" i="26"/>
  <c r="D184" i="26"/>
  <c r="E184" i="26"/>
  <c r="K175" i="26"/>
  <c r="K171" i="26"/>
  <c r="B173" i="26"/>
  <c r="F168" i="26"/>
  <c r="H168" i="26" s="1"/>
  <c r="E168" i="26"/>
  <c r="D168" i="26"/>
  <c r="B185" i="26"/>
  <c r="F180" i="26"/>
  <c r="H180" i="26" s="1"/>
  <c r="E180" i="26"/>
  <c r="D180" i="26"/>
  <c r="F176" i="26"/>
  <c r="H176" i="26" s="1"/>
  <c r="B181" i="26"/>
  <c r="E176" i="26"/>
  <c r="D176" i="26"/>
  <c r="BI73" i="17"/>
  <c r="BJ73" i="17" s="1"/>
  <c r="B50" i="22"/>
  <c r="H48" i="22"/>
  <c r="AB7833" i="17" l="1"/>
  <c r="AC7833" i="17" s="1"/>
  <c r="AF7833" i="17"/>
  <c r="AC8138" i="17"/>
  <c r="AE8138" i="17" s="1"/>
  <c r="N8139" i="17" s="1"/>
  <c r="M8139" i="17" s="1"/>
  <c r="AB3396" i="17"/>
  <c r="AD3396" i="17" s="1"/>
  <c r="AF7987" i="17"/>
  <c r="Y7988" i="17"/>
  <c r="Q7987" i="17"/>
  <c r="R7987" i="17" s="1"/>
  <c r="AB7987" i="17" s="1"/>
  <c r="M7987" i="17"/>
  <c r="Y3397" i="17"/>
  <c r="AF3396" i="17"/>
  <c r="AF8294" i="17"/>
  <c r="M8294" i="17"/>
  <c r="Q8294" i="17"/>
  <c r="R8294" i="17" s="1"/>
  <c r="AB8294" i="17" s="1"/>
  <c r="AC8294" i="17" s="1"/>
  <c r="E50" i="22"/>
  <c r="D50" i="22"/>
  <c r="C50" i="22"/>
  <c r="F50" i="22"/>
  <c r="G50" i="22"/>
  <c r="AF7682" i="17"/>
  <c r="Y7683" i="17"/>
  <c r="Q7682" i="17"/>
  <c r="R7682" i="17" s="1"/>
  <c r="AB7682" i="17" s="1"/>
  <c r="M7682" i="17"/>
  <c r="AD2937" i="17"/>
  <c r="AE2937" i="17" s="1"/>
  <c r="N2938" i="17" s="1"/>
  <c r="AA2938" i="17" s="1"/>
  <c r="M6609" i="17"/>
  <c r="AD6609" i="17"/>
  <c r="AC6609" i="17"/>
  <c r="AD5537" i="17"/>
  <c r="AC5537" i="17"/>
  <c r="M1254" i="17"/>
  <c r="Q1254" i="17"/>
  <c r="R1254" i="17" s="1"/>
  <c r="AB1254" i="17" s="1"/>
  <c r="AD1254" i="17" s="1"/>
  <c r="R6457" i="17"/>
  <c r="AB6457" i="17" s="1"/>
  <c r="M6457" i="17"/>
  <c r="I176" i="26"/>
  <c r="M176" i="26" s="1"/>
  <c r="I168" i="26"/>
  <c r="L168" i="26" s="1"/>
  <c r="I172" i="26"/>
  <c r="N172" i="26" s="1"/>
  <c r="I180" i="26"/>
  <c r="O180" i="26" s="1"/>
  <c r="I184" i="26"/>
  <c r="K184" i="26"/>
  <c r="M163" i="26"/>
  <c r="L163" i="26"/>
  <c r="O163" i="26"/>
  <c r="P163" i="26"/>
  <c r="L167" i="26"/>
  <c r="L171" i="26"/>
  <c r="M167" i="26"/>
  <c r="O167" i="26"/>
  <c r="K176" i="26"/>
  <c r="M171" i="26"/>
  <c r="N167" i="26"/>
  <c r="P175" i="26"/>
  <c r="O175" i="26"/>
  <c r="P171" i="26"/>
  <c r="N175" i="26"/>
  <c r="O171" i="26"/>
  <c r="L175" i="26"/>
  <c r="K168" i="26"/>
  <c r="K172" i="26"/>
  <c r="K180" i="26"/>
  <c r="AE27" i="17"/>
  <c r="N28" i="17" s="1"/>
  <c r="AA28" i="17" s="1"/>
  <c r="B194" i="26"/>
  <c r="F189" i="26"/>
  <c r="H189" i="26" s="1"/>
  <c r="D189" i="26"/>
  <c r="E189" i="26"/>
  <c r="B182" i="26"/>
  <c r="F177" i="26"/>
  <c r="H177" i="26" s="1"/>
  <c r="D177" i="26"/>
  <c r="E177" i="26"/>
  <c r="N179" i="26"/>
  <c r="L179" i="26"/>
  <c r="M179" i="26"/>
  <c r="O179" i="26"/>
  <c r="P179" i="26"/>
  <c r="B186" i="26"/>
  <c r="F181" i="26"/>
  <c r="H181" i="26" s="1"/>
  <c r="D181" i="26"/>
  <c r="E181" i="26"/>
  <c r="F173" i="26"/>
  <c r="H173" i="26" s="1"/>
  <c r="B178" i="26"/>
  <c r="D173" i="26"/>
  <c r="E173" i="26"/>
  <c r="V49" i="26"/>
  <c r="U50" i="26"/>
  <c r="F185" i="26"/>
  <c r="H185" i="26" s="1"/>
  <c r="B190" i="26"/>
  <c r="E185" i="26"/>
  <c r="D185" i="26"/>
  <c r="BI74" i="17"/>
  <c r="BJ74" i="17" s="1"/>
  <c r="H49" i="22"/>
  <c r="B51" i="22"/>
  <c r="AD7833" i="17" l="1"/>
  <c r="AE7833" i="17" s="1"/>
  <c r="N7834" i="17" s="1"/>
  <c r="M7834" i="17" s="1"/>
  <c r="AC3396" i="17"/>
  <c r="AE3396" i="17" s="1"/>
  <c r="N3397" i="17" s="1"/>
  <c r="Q3397" i="17" s="1"/>
  <c r="R3397" i="17" s="1"/>
  <c r="Q8139" i="17"/>
  <c r="R8139" i="17" s="1"/>
  <c r="AB8139" i="17" s="1"/>
  <c r="AD8139" i="17" s="1"/>
  <c r="AC7987" i="17"/>
  <c r="AD7987" i="17"/>
  <c r="AD8294" i="17"/>
  <c r="AE8294" i="17" s="1"/>
  <c r="N8295" i="17" s="1"/>
  <c r="AA8295" i="17" s="1"/>
  <c r="Q28" i="17"/>
  <c r="R28" i="17" s="1"/>
  <c r="Q2938" i="17"/>
  <c r="R2938" i="17" s="1"/>
  <c r="F51" i="22"/>
  <c r="G51" i="22"/>
  <c r="E51" i="22"/>
  <c r="D51" i="22"/>
  <c r="C51" i="22"/>
  <c r="AF7836" i="17"/>
  <c r="Y7837" i="17"/>
  <c r="AC7682" i="17"/>
  <c r="AD7682" i="17"/>
  <c r="M2938" i="17"/>
  <c r="AE5537" i="17"/>
  <c r="N5538" i="17" s="1"/>
  <c r="Q5538" i="17" s="1"/>
  <c r="R5538" i="17" s="1"/>
  <c r="AB5538" i="17" s="1"/>
  <c r="AE6609" i="17"/>
  <c r="N6610" i="17" s="1"/>
  <c r="AA6610" i="17" s="1"/>
  <c r="AC1254" i="17"/>
  <c r="AE1254" i="17" s="1"/>
  <c r="N1255" i="17" s="1"/>
  <c r="AC6457" i="17"/>
  <c r="AD6457" i="17"/>
  <c r="M28" i="17"/>
  <c r="I173" i="26"/>
  <c r="M173" i="26" s="1"/>
  <c r="I177" i="26"/>
  <c r="N177" i="26" s="1"/>
  <c r="I185" i="26"/>
  <c r="O185" i="26" s="1"/>
  <c r="I181" i="26"/>
  <c r="L181" i="26" s="1"/>
  <c r="I189" i="26"/>
  <c r="N176" i="26"/>
  <c r="P168" i="26"/>
  <c r="L176" i="26"/>
  <c r="P176" i="26"/>
  <c r="O176" i="26"/>
  <c r="M172" i="26"/>
  <c r="O172" i="26"/>
  <c r="M168" i="26"/>
  <c r="L172" i="26"/>
  <c r="N168" i="26"/>
  <c r="O168" i="26"/>
  <c r="M180" i="26"/>
  <c r="L180" i="26"/>
  <c r="P180" i="26"/>
  <c r="P172" i="26"/>
  <c r="K185" i="26"/>
  <c r="K189" i="26"/>
  <c r="N180" i="26"/>
  <c r="K173" i="26"/>
  <c r="K177" i="26"/>
  <c r="B187" i="26"/>
  <c r="F182" i="26"/>
  <c r="H182" i="26" s="1"/>
  <c r="D182" i="26"/>
  <c r="E182" i="26"/>
  <c r="B199" i="26"/>
  <c r="F194" i="26"/>
  <c r="H194" i="26" s="1"/>
  <c r="E194" i="26"/>
  <c r="D194" i="26"/>
  <c r="B183" i="26"/>
  <c r="F178" i="26"/>
  <c r="H178" i="26" s="1"/>
  <c r="D178" i="26"/>
  <c r="E178" i="26"/>
  <c r="F186" i="26"/>
  <c r="H186" i="26" s="1"/>
  <c r="B191" i="26"/>
  <c r="E186" i="26"/>
  <c r="D186" i="26"/>
  <c r="V50" i="26"/>
  <c r="U51" i="26"/>
  <c r="O184" i="26"/>
  <c r="P184" i="26"/>
  <c r="L184" i="26"/>
  <c r="N184" i="26"/>
  <c r="M184" i="26"/>
  <c r="F190" i="26"/>
  <c r="H190" i="26" s="1"/>
  <c r="B195" i="26"/>
  <c r="E190" i="26"/>
  <c r="D190" i="26"/>
  <c r="K181" i="26"/>
  <c r="BI75" i="17"/>
  <c r="BJ75" i="17" s="1"/>
  <c r="H50" i="22"/>
  <c r="B52" i="22"/>
  <c r="AA7834" i="17" l="1"/>
  <c r="Y7835" i="17" s="1"/>
  <c r="Q7834" i="17"/>
  <c r="R7834" i="17" s="1"/>
  <c r="M3397" i="17"/>
  <c r="AC8139" i="17"/>
  <c r="AE8139" i="17" s="1"/>
  <c r="N8140" i="17" s="1"/>
  <c r="AE7987" i="17"/>
  <c r="N7988" i="17" s="1"/>
  <c r="Y8296" i="17"/>
  <c r="AF8295" i="17"/>
  <c r="M8295" i="17"/>
  <c r="Q8295" i="17"/>
  <c r="R8295" i="17" s="1"/>
  <c r="AB8295" i="17" s="1"/>
  <c r="Q6610" i="17"/>
  <c r="R6610" i="17" s="1"/>
  <c r="Y2939" i="17"/>
  <c r="AF2938" i="17"/>
  <c r="AB2938" i="17"/>
  <c r="Y29" i="17"/>
  <c r="AF28" i="17"/>
  <c r="F52" i="22"/>
  <c r="E52" i="22"/>
  <c r="D52" i="22"/>
  <c r="C52" i="22"/>
  <c r="G52" i="22"/>
  <c r="Y8160" i="17"/>
  <c r="AF8159" i="17"/>
  <c r="AE7682" i="17"/>
  <c r="M5538" i="17"/>
  <c r="M6610" i="17"/>
  <c r="AC5538" i="17"/>
  <c r="AD5538" i="17"/>
  <c r="Q1255" i="17"/>
  <c r="R1255" i="17" s="1"/>
  <c r="AB1255" i="17" s="1"/>
  <c r="M1255" i="17"/>
  <c r="AE6457" i="17"/>
  <c r="N6458" i="17" s="1"/>
  <c r="AA6458" i="17" s="1"/>
  <c r="I178" i="26"/>
  <c r="L178" i="26" s="1"/>
  <c r="I182" i="26"/>
  <c r="P182" i="26" s="1"/>
  <c r="I190" i="26"/>
  <c r="P190" i="26" s="1"/>
  <c r="I186" i="26"/>
  <c r="N186" i="26" s="1"/>
  <c r="I194" i="26"/>
  <c r="O194" i="26" s="1"/>
  <c r="O177" i="26"/>
  <c r="P177" i="26"/>
  <c r="L177" i="26"/>
  <c r="M177" i="26"/>
  <c r="M185" i="26"/>
  <c r="L185" i="26"/>
  <c r="N185" i="26"/>
  <c r="P185" i="26"/>
  <c r="P173" i="26"/>
  <c r="N173" i="26"/>
  <c r="M181" i="26"/>
  <c r="P181" i="26"/>
  <c r="N181" i="26"/>
  <c r="O181" i="26"/>
  <c r="L173" i="26"/>
  <c r="K182" i="26"/>
  <c r="O173" i="26"/>
  <c r="K178" i="26"/>
  <c r="K194" i="26"/>
  <c r="K186" i="26"/>
  <c r="K190" i="26"/>
  <c r="AB28" i="17"/>
  <c r="F199" i="26"/>
  <c r="H199" i="26" s="1"/>
  <c r="B204" i="26"/>
  <c r="D199" i="26"/>
  <c r="E199" i="26"/>
  <c r="F187" i="26"/>
  <c r="H187" i="26" s="1"/>
  <c r="B192" i="26"/>
  <c r="D187" i="26"/>
  <c r="E187" i="26"/>
  <c r="V51" i="26"/>
  <c r="U52" i="26"/>
  <c r="N189" i="26"/>
  <c r="L189" i="26"/>
  <c r="P189" i="26"/>
  <c r="M189" i="26"/>
  <c r="O189" i="26"/>
  <c r="B188" i="26"/>
  <c r="F183" i="26"/>
  <c r="H183" i="26" s="1"/>
  <c r="E183" i="26"/>
  <c r="D183" i="26"/>
  <c r="B200" i="26"/>
  <c r="F195" i="26"/>
  <c r="H195" i="26" s="1"/>
  <c r="D195" i="26"/>
  <c r="E195" i="26"/>
  <c r="B196" i="26"/>
  <c r="F191" i="26"/>
  <c r="H191" i="26" s="1"/>
  <c r="E191" i="26"/>
  <c r="D191" i="26"/>
  <c r="BI76" i="17"/>
  <c r="BJ76" i="17" s="1"/>
  <c r="H51" i="22"/>
  <c r="B53" i="22"/>
  <c r="AB7834" i="17" l="1"/>
  <c r="AC7834" i="17" s="1"/>
  <c r="AF7834" i="17"/>
  <c r="M8140" i="17"/>
  <c r="AA8140" i="17"/>
  <c r="AF8140" i="17" s="1"/>
  <c r="AD7834" i="17"/>
  <c r="AE7834" i="17" s="1"/>
  <c r="N7835" i="17" s="1"/>
  <c r="Q8140" i="17"/>
  <c r="R8140" i="17" s="1"/>
  <c r="Q7988" i="17"/>
  <c r="R7988" i="17" s="1"/>
  <c r="M7988" i="17"/>
  <c r="AC8295" i="17"/>
  <c r="AD8295" i="17"/>
  <c r="Q6458" i="17"/>
  <c r="R6458" i="17" s="1"/>
  <c r="AD2938" i="17"/>
  <c r="AC2938" i="17"/>
  <c r="Y6611" i="17"/>
  <c r="AF6610" i="17"/>
  <c r="AB6610" i="17"/>
  <c r="G53" i="22"/>
  <c r="D53" i="22"/>
  <c r="F53" i="22"/>
  <c r="C53" i="22"/>
  <c r="E53" i="22"/>
  <c r="N7683" i="17"/>
  <c r="AA7683" i="17" s="1"/>
  <c r="AE5538" i="17"/>
  <c r="N5539" i="17" s="1"/>
  <c r="Q5539" i="17" s="1"/>
  <c r="R5539" i="17" s="1"/>
  <c r="AB5539" i="17" s="1"/>
  <c r="AD1255" i="17"/>
  <c r="AC1255" i="17"/>
  <c r="M6458" i="17"/>
  <c r="I187" i="26"/>
  <c r="L186" i="26"/>
  <c r="I195" i="26"/>
  <c r="P195" i="26" s="1"/>
  <c r="I191" i="26"/>
  <c r="L191" i="26" s="1"/>
  <c r="I183" i="26"/>
  <c r="L183" i="26" s="1"/>
  <c r="I199" i="26"/>
  <c r="M186" i="26"/>
  <c r="P186" i="26"/>
  <c r="O186" i="26"/>
  <c r="K199" i="26"/>
  <c r="M182" i="26"/>
  <c r="M190" i="26"/>
  <c r="K183" i="26"/>
  <c r="N190" i="26"/>
  <c r="M178" i="26"/>
  <c r="L190" i="26"/>
  <c r="O190" i="26"/>
  <c r="N182" i="26"/>
  <c r="O182" i="26"/>
  <c r="L182" i="26"/>
  <c r="K195" i="26"/>
  <c r="N178" i="26"/>
  <c r="P178" i="26"/>
  <c r="O178" i="26"/>
  <c r="K191" i="26"/>
  <c r="M194" i="26"/>
  <c r="N194" i="26"/>
  <c r="L194" i="26"/>
  <c r="P194" i="26"/>
  <c r="AC28" i="17"/>
  <c r="AD28" i="17"/>
  <c r="B197" i="26"/>
  <c r="F192" i="26"/>
  <c r="H192" i="26" s="1"/>
  <c r="E192" i="26"/>
  <c r="D192" i="26"/>
  <c r="B209" i="26"/>
  <c r="F204" i="26"/>
  <c r="H204" i="26" s="1"/>
  <c r="E204" i="26"/>
  <c r="D204" i="26"/>
  <c r="K187" i="26"/>
  <c r="B201" i="26"/>
  <c r="F196" i="26"/>
  <c r="H196" i="26" s="1"/>
  <c r="D196" i="26"/>
  <c r="E196" i="26"/>
  <c r="F188" i="26"/>
  <c r="H188" i="26" s="1"/>
  <c r="B193" i="26"/>
  <c r="E188" i="26"/>
  <c r="D188" i="26"/>
  <c r="V52" i="26"/>
  <c r="U53" i="26"/>
  <c r="F200" i="26"/>
  <c r="H200" i="26" s="1"/>
  <c r="B205" i="26"/>
  <c r="E200" i="26"/>
  <c r="D200" i="26"/>
  <c r="BI77" i="17"/>
  <c r="BJ77" i="17" s="1"/>
  <c r="H52" i="22"/>
  <c r="B54" i="22"/>
  <c r="AA7835" i="17" l="1"/>
  <c r="Y7836" i="17" s="1"/>
  <c r="M7835" i="17"/>
  <c r="Q7835" i="17"/>
  <c r="R7835" i="17" s="1"/>
  <c r="AB8140" i="17"/>
  <c r="AD8140" i="17" s="1"/>
  <c r="Y8141" i="17"/>
  <c r="AB7988" i="17"/>
  <c r="AC7988" i="17" s="1"/>
  <c r="AF7988" i="17"/>
  <c r="Y7989" i="17"/>
  <c r="AE2938" i="17"/>
  <c r="N2939" i="17" s="1"/>
  <c r="AE8295" i="17"/>
  <c r="N8296" i="17" s="1"/>
  <c r="Y8297" i="17" s="1"/>
  <c r="AB6458" i="17"/>
  <c r="AD6458" i="17" s="1"/>
  <c r="AD6610" i="17"/>
  <c r="AC6610" i="17"/>
  <c r="AF6458" i="17"/>
  <c r="Y6459" i="17"/>
  <c r="D54" i="22"/>
  <c r="E54" i="22"/>
  <c r="C54" i="22"/>
  <c r="G54" i="22"/>
  <c r="F54" i="22"/>
  <c r="Y7684" i="17"/>
  <c r="AF7683" i="17"/>
  <c r="Q7683" i="17"/>
  <c r="R7683" i="17" s="1"/>
  <c r="AB7683" i="17" s="1"/>
  <c r="M7683" i="17"/>
  <c r="M5539" i="17"/>
  <c r="AE1255" i="17"/>
  <c r="N1256" i="17" s="1"/>
  <c r="M1256" i="17" s="1"/>
  <c r="AD5539" i="17"/>
  <c r="AC5539" i="17"/>
  <c r="I192" i="26"/>
  <c r="N192" i="26" s="1"/>
  <c r="M191" i="26"/>
  <c r="I200" i="26"/>
  <c r="L200" i="26" s="1"/>
  <c r="I188" i="26"/>
  <c r="O188" i="26" s="1"/>
  <c r="I196" i="26"/>
  <c r="L196" i="26" s="1"/>
  <c r="I204" i="26"/>
  <c r="N191" i="26"/>
  <c r="P191" i="26"/>
  <c r="N183" i="26"/>
  <c r="P183" i="26"/>
  <c r="K192" i="26"/>
  <c r="M183" i="26"/>
  <c r="O183" i="26"/>
  <c r="N195" i="26"/>
  <c r="K204" i="26"/>
  <c r="O195" i="26"/>
  <c r="L195" i="26"/>
  <c r="M195" i="26"/>
  <c r="O191" i="26"/>
  <c r="K196" i="26"/>
  <c r="AE28" i="17"/>
  <c r="N29" i="17" s="1"/>
  <c r="AA29" i="17" s="1"/>
  <c r="N199" i="26"/>
  <c r="O199" i="26"/>
  <c r="L199" i="26"/>
  <c r="P199" i="26"/>
  <c r="M199" i="26"/>
  <c r="B206" i="26"/>
  <c r="F201" i="26"/>
  <c r="H201" i="26" s="1"/>
  <c r="E201" i="26"/>
  <c r="D201" i="26"/>
  <c r="N187" i="26"/>
  <c r="P187" i="26"/>
  <c r="O187" i="26"/>
  <c r="M187" i="26"/>
  <c r="L187" i="26"/>
  <c r="B198" i="26"/>
  <c r="F193" i="26"/>
  <c r="H193" i="26" s="1"/>
  <c r="D193" i="26"/>
  <c r="E193" i="26"/>
  <c r="F209" i="26"/>
  <c r="H209" i="26" s="1"/>
  <c r="B214" i="26"/>
  <c r="D209" i="26"/>
  <c r="E209" i="26"/>
  <c r="K188" i="26"/>
  <c r="B210" i="26"/>
  <c r="F205" i="26"/>
  <c r="H205" i="26" s="1"/>
  <c r="D205" i="26"/>
  <c r="E205" i="26"/>
  <c r="K200" i="26"/>
  <c r="F197" i="26"/>
  <c r="H197" i="26" s="1"/>
  <c r="B202" i="26"/>
  <c r="E197" i="26"/>
  <c r="D197" i="26"/>
  <c r="V53" i="26"/>
  <c r="U54" i="26"/>
  <c r="BI78" i="17"/>
  <c r="BJ78" i="17" s="1"/>
  <c r="B55" i="22"/>
  <c r="H53" i="22"/>
  <c r="AB7835" i="17" l="1"/>
  <c r="AC7835" i="17" s="1"/>
  <c r="AF7835" i="17"/>
  <c r="AC8140" i="17"/>
  <c r="AE8140" i="17" s="1"/>
  <c r="N8141" i="17" s="1"/>
  <c r="AD7988" i="17"/>
  <c r="AE7988" i="17" s="1"/>
  <c r="N7989" i="17" s="1"/>
  <c r="AA7989" i="17" s="1"/>
  <c r="AC6458" i="17"/>
  <c r="AE6458" i="17" s="1"/>
  <c r="N6459" i="17" s="1"/>
  <c r="Q2939" i="17"/>
  <c r="R2939" i="17" s="1"/>
  <c r="M2939" i="17"/>
  <c r="M8296" i="17"/>
  <c r="Q8296" i="17"/>
  <c r="R8296" i="17" s="1"/>
  <c r="AB8296" i="17" s="1"/>
  <c r="AD8296" i="17" s="1"/>
  <c r="AF8296" i="17"/>
  <c r="AE6610" i="17"/>
  <c r="N6611" i="17" s="1"/>
  <c r="AA6611" i="17" s="1"/>
  <c r="Q29" i="17"/>
  <c r="R29" i="17" s="1"/>
  <c r="D55" i="22"/>
  <c r="C55" i="22"/>
  <c r="G55" i="22"/>
  <c r="E55" i="22"/>
  <c r="F55" i="22"/>
  <c r="AC7683" i="17"/>
  <c r="AD7683" i="17"/>
  <c r="Q1256" i="17"/>
  <c r="R1256" i="17" s="1"/>
  <c r="AB1256" i="17" s="1"/>
  <c r="AD1256" i="17" s="1"/>
  <c r="AE5539" i="17"/>
  <c r="N5540" i="17" s="1"/>
  <c r="M5540" i="17" s="1"/>
  <c r="M29" i="17"/>
  <c r="M196" i="26"/>
  <c r="N196" i="26"/>
  <c r="I193" i="26"/>
  <c r="P193" i="26" s="1"/>
  <c r="I197" i="26"/>
  <c r="I201" i="26"/>
  <c r="O201" i="26" s="1"/>
  <c r="I205" i="26"/>
  <c r="L205" i="26" s="1"/>
  <c r="I209" i="26"/>
  <c r="P209" i="26" s="1"/>
  <c r="P196" i="26"/>
  <c r="O196" i="26"/>
  <c r="M200" i="26"/>
  <c r="N200" i="26"/>
  <c r="L188" i="26"/>
  <c r="P188" i="26"/>
  <c r="M188" i="26"/>
  <c r="N188" i="26"/>
  <c r="P192" i="26"/>
  <c r="P200" i="26"/>
  <c r="L192" i="26"/>
  <c r="M192" i="26"/>
  <c r="O200" i="26"/>
  <c r="K197" i="26"/>
  <c r="O192" i="26"/>
  <c r="K205" i="26"/>
  <c r="K201" i="26"/>
  <c r="K193" i="26"/>
  <c r="B207" i="26"/>
  <c r="F202" i="26"/>
  <c r="H202" i="26" s="1"/>
  <c r="D202" i="26"/>
  <c r="E202" i="26"/>
  <c r="M204" i="26"/>
  <c r="O204" i="26"/>
  <c r="L204" i="26"/>
  <c r="N204" i="26"/>
  <c r="P204" i="26"/>
  <c r="B211" i="26"/>
  <c r="F206" i="26"/>
  <c r="H206" i="26" s="1"/>
  <c r="D206" i="26"/>
  <c r="E206" i="26"/>
  <c r="B203" i="26"/>
  <c r="F198" i="26"/>
  <c r="H198" i="26" s="1"/>
  <c r="E198" i="26"/>
  <c r="D198" i="26"/>
  <c r="B215" i="26"/>
  <c r="F210" i="26"/>
  <c r="H210" i="26" s="1"/>
  <c r="D210" i="26"/>
  <c r="E210" i="26"/>
  <c r="K209" i="26"/>
  <c r="V54" i="26"/>
  <c r="U55" i="26"/>
  <c r="B219" i="26"/>
  <c r="F214" i="26"/>
  <c r="H214" i="26" s="1"/>
  <c r="D214" i="26"/>
  <c r="E214" i="26"/>
  <c r="BI79" i="17"/>
  <c r="BJ79" i="17" s="1"/>
  <c r="H54" i="22"/>
  <c r="B56" i="22"/>
  <c r="AD7835" i="17" l="1"/>
  <c r="AE7835" i="17" s="1"/>
  <c r="N7836" i="17" s="1"/>
  <c r="Q7836" i="17" s="1"/>
  <c r="R7836" i="17" s="1"/>
  <c r="AB7836" i="17" s="1"/>
  <c r="AC7836" i="17" s="1"/>
  <c r="AA8141" i="17"/>
  <c r="AF8141" i="17" s="1"/>
  <c r="M8141" i="17"/>
  <c r="Q8141" i="17"/>
  <c r="R8141" i="17" s="1"/>
  <c r="M7989" i="17"/>
  <c r="Q7989" i="17"/>
  <c r="R7989" i="17" s="1"/>
  <c r="AC8296" i="17"/>
  <c r="AE8296" i="17" s="1"/>
  <c r="N8297" i="17" s="1"/>
  <c r="AA8297" i="17" s="1"/>
  <c r="Q6611" i="17"/>
  <c r="R6611" i="17" s="1"/>
  <c r="M6611" i="17"/>
  <c r="Y30" i="17"/>
  <c r="AF29" i="17"/>
  <c r="C56" i="22"/>
  <c r="F56" i="22"/>
  <c r="G56" i="22"/>
  <c r="E56" i="22"/>
  <c r="D56" i="22"/>
  <c r="Y8161" i="17"/>
  <c r="AF8160" i="17"/>
  <c r="AE7683" i="17"/>
  <c r="AC1256" i="17"/>
  <c r="AE1256" i="17" s="1"/>
  <c r="N1257" i="17" s="1"/>
  <c r="Q1257" i="17" s="1"/>
  <c r="R1257" i="17" s="1"/>
  <c r="AB1257" i="17" s="1"/>
  <c r="AC1257" i="17" s="1"/>
  <c r="Q5540" i="17"/>
  <c r="R5540" i="17" s="1"/>
  <c r="AB5540" i="17" s="1"/>
  <c r="AD5540" i="17" s="1"/>
  <c r="Q6459" i="17"/>
  <c r="R6459" i="17" s="1"/>
  <c r="M6459" i="17"/>
  <c r="I202" i="26"/>
  <c r="L202" i="26" s="1"/>
  <c r="I210" i="26"/>
  <c r="I206" i="26"/>
  <c r="N206" i="26" s="1"/>
  <c r="I198" i="26"/>
  <c r="L198" i="26" s="1"/>
  <c r="I214" i="26"/>
  <c r="P205" i="26"/>
  <c r="M205" i="26"/>
  <c r="O205" i="26"/>
  <c r="N193" i="26"/>
  <c r="M193" i="26"/>
  <c r="N209" i="26"/>
  <c r="M209" i="26"/>
  <c r="O209" i="26"/>
  <c r="L209" i="26"/>
  <c r="L201" i="26"/>
  <c r="P201" i="26"/>
  <c r="N201" i="26"/>
  <c r="O193" i="26"/>
  <c r="N205" i="26"/>
  <c r="M201" i="26"/>
  <c r="L193" i="26"/>
  <c r="K202" i="26"/>
  <c r="K206" i="26"/>
  <c r="K198" i="26"/>
  <c r="AB29" i="17"/>
  <c r="B220" i="26"/>
  <c r="F215" i="26"/>
  <c r="H215" i="26" s="1"/>
  <c r="E215" i="26"/>
  <c r="D215" i="26"/>
  <c r="F207" i="26"/>
  <c r="H207" i="26" s="1"/>
  <c r="B212" i="26"/>
  <c r="E207" i="26"/>
  <c r="D207" i="26"/>
  <c r="K214" i="26"/>
  <c r="B216" i="26"/>
  <c r="F211" i="26"/>
  <c r="H211" i="26" s="1"/>
  <c r="D211" i="26"/>
  <c r="E211" i="26"/>
  <c r="V55" i="26"/>
  <c r="U56" i="26"/>
  <c r="F219" i="26"/>
  <c r="H219" i="26" s="1"/>
  <c r="B224" i="26"/>
  <c r="E219" i="26"/>
  <c r="D219" i="26"/>
  <c r="F203" i="26"/>
  <c r="H203" i="26" s="1"/>
  <c r="B208" i="26"/>
  <c r="E203" i="26"/>
  <c r="D203" i="26"/>
  <c r="L197" i="26"/>
  <c r="P197" i="26"/>
  <c r="O197" i="26"/>
  <c r="M197" i="26"/>
  <c r="N197" i="26"/>
  <c r="K210" i="26"/>
  <c r="BI80" i="17"/>
  <c r="BJ80" i="17" s="1"/>
  <c r="H55" i="22"/>
  <c r="B57" i="22"/>
  <c r="AD7836" i="17" l="1"/>
  <c r="AE7836" i="17" s="1"/>
  <c r="N7837" i="17" s="1"/>
  <c r="M7837" i="17" s="1"/>
  <c r="AB8141" i="17"/>
  <c r="AD8141" i="17" s="1"/>
  <c r="M7836" i="17"/>
  <c r="Y8142" i="17"/>
  <c r="AA7837" i="17"/>
  <c r="AF7989" i="17"/>
  <c r="Y7990" i="17"/>
  <c r="AB7989" i="17"/>
  <c r="M8297" i="17"/>
  <c r="Q8297" i="17"/>
  <c r="R8297" i="17" s="1"/>
  <c r="G57" i="22"/>
  <c r="C57" i="22"/>
  <c r="E57" i="22"/>
  <c r="F57" i="22"/>
  <c r="D57" i="22"/>
  <c r="Y7993" i="17"/>
  <c r="AF7992" i="17"/>
  <c r="N7684" i="17"/>
  <c r="AA7684" i="17" s="1"/>
  <c r="AD1257" i="17"/>
  <c r="AE1257" i="17" s="1"/>
  <c r="N1258" i="17" s="1"/>
  <c r="AA1258" i="17" s="1"/>
  <c r="M1257" i="17"/>
  <c r="AC5540" i="17"/>
  <c r="AE5540" i="17" s="1"/>
  <c r="N5541" i="17" s="1"/>
  <c r="AA5541" i="17" s="1"/>
  <c r="I203" i="26"/>
  <c r="I215" i="26"/>
  <c r="P215" i="26" s="1"/>
  <c r="I207" i="26"/>
  <c r="N207" i="26" s="1"/>
  <c r="I211" i="26"/>
  <c r="L211" i="26" s="1"/>
  <c r="I219" i="26"/>
  <c r="L219" i="26" s="1"/>
  <c r="N198" i="26"/>
  <c r="K211" i="26"/>
  <c r="L206" i="26"/>
  <c r="M206" i="26"/>
  <c r="K215" i="26"/>
  <c r="O206" i="26"/>
  <c r="K207" i="26"/>
  <c r="P206" i="26"/>
  <c r="M198" i="26"/>
  <c r="O198" i="26"/>
  <c r="P198" i="26"/>
  <c r="K219" i="26"/>
  <c r="N202" i="26"/>
  <c r="P202" i="26"/>
  <c r="K203" i="26"/>
  <c r="O202" i="26"/>
  <c r="M202" i="26"/>
  <c r="AD29" i="17"/>
  <c r="AC29" i="17"/>
  <c r="F212" i="26"/>
  <c r="H212" i="26" s="1"/>
  <c r="B217" i="26"/>
  <c r="D212" i="26"/>
  <c r="E212" i="26"/>
  <c r="B213" i="26"/>
  <c r="F208" i="26"/>
  <c r="H208" i="26" s="1"/>
  <c r="D208" i="26"/>
  <c r="E208" i="26"/>
  <c r="F224" i="26"/>
  <c r="H224" i="26" s="1"/>
  <c r="B229" i="26"/>
  <c r="D224" i="26"/>
  <c r="E224" i="26"/>
  <c r="F216" i="26"/>
  <c r="H216" i="26" s="1"/>
  <c r="B221" i="26"/>
  <c r="E216" i="26"/>
  <c r="D216" i="26"/>
  <c r="O210" i="26"/>
  <c r="N210" i="26"/>
  <c r="P210" i="26"/>
  <c r="M210" i="26"/>
  <c r="L210" i="26"/>
  <c r="V56" i="26"/>
  <c r="U57" i="26"/>
  <c r="L214" i="26"/>
  <c r="P214" i="26"/>
  <c r="O214" i="26"/>
  <c r="N214" i="26"/>
  <c r="M214" i="26"/>
  <c r="B225" i="26"/>
  <c r="F220" i="26"/>
  <c r="H220" i="26" s="1"/>
  <c r="D220" i="26"/>
  <c r="E220" i="26"/>
  <c r="BI81" i="17"/>
  <c r="BJ81" i="17" s="1"/>
  <c r="H56" i="22"/>
  <c r="B58" i="22"/>
  <c r="Q7837" i="17" l="1"/>
  <c r="R7837" i="17" s="1"/>
  <c r="AC8141" i="17"/>
  <c r="AE8141" i="17" s="1"/>
  <c r="N8142" i="17" s="1"/>
  <c r="M8142" i="17" s="1"/>
  <c r="AD7989" i="17"/>
  <c r="AC7989" i="17"/>
  <c r="AB8297" i="17"/>
  <c r="AC8297" i="17" s="1"/>
  <c r="Y8298" i="17"/>
  <c r="AF8297" i="17"/>
  <c r="Q1258" i="17"/>
  <c r="R1258" i="17" s="1"/>
  <c r="M5541" i="17"/>
  <c r="Y7838" i="17"/>
  <c r="AF7837" i="17"/>
  <c r="AB7837" i="17"/>
  <c r="G58" i="22"/>
  <c r="D58" i="22"/>
  <c r="C58" i="22"/>
  <c r="F58" i="22"/>
  <c r="E58" i="22"/>
  <c r="Y7685" i="17"/>
  <c r="AF7684" i="17"/>
  <c r="Q7684" i="17"/>
  <c r="R7684" i="17" s="1"/>
  <c r="AB7684" i="17" s="1"/>
  <c r="M7684" i="17"/>
  <c r="M1258" i="17"/>
  <c r="Q5541" i="17"/>
  <c r="R5541" i="17" s="1"/>
  <c r="I220" i="26"/>
  <c r="I212" i="26"/>
  <c r="O212" i="26" s="1"/>
  <c r="I208" i="26"/>
  <c r="I216" i="26"/>
  <c r="I224" i="26"/>
  <c r="N224" i="26" s="1"/>
  <c r="P207" i="26"/>
  <c r="L207" i="26"/>
  <c r="L215" i="26"/>
  <c r="M215" i="26"/>
  <c r="N215" i="26"/>
  <c r="P211" i="26"/>
  <c r="O215" i="26"/>
  <c r="M219" i="26"/>
  <c r="N219" i="26"/>
  <c r="M207" i="26"/>
  <c r="O207" i="26"/>
  <c r="O219" i="26"/>
  <c r="P219" i="26"/>
  <c r="K224" i="26"/>
  <c r="K220" i="26"/>
  <c r="K208" i="26"/>
  <c r="O211" i="26"/>
  <c r="N211" i="26"/>
  <c r="M211" i="26"/>
  <c r="K212" i="26"/>
  <c r="K216" i="26"/>
  <c r="AE29" i="17"/>
  <c r="N30" i="17" s="1"/>
  <c r="D225" i="26"/>
  <c r="E225" i="26"/>
  <c r="B230" i="26"/>
  <c r="F225" i="26"/>
  <c r="H225" i="26" s="1"/>
  <c r="D213" i="26"/>
  <c r="B218" i="26"/>
  <c r="F213" i="26"/>
  <c r="H213" i="26" s="1"/>
  <c r="E213" i="26"/>
  <c r="D229" i="26"/>
  <c r="E229" i="26"/>
  <c r="B234" i="26"/>
  <c r="F229" i="26"/>
  <c r="H229" i="26" s="1"/>
  <c r="O203" i="26"/>
  <c r="N203" i="26"/>
  <c r="M203" i="26"/>
  <c r="L203" i="26"/>
  <c r="P203" i="26"/>
  <c r="V57" i="26"/>
  <c r="U58" i="26"/>
  <c r="B222" i="26"/>
  <c r="F217" i="26"/>
  <c r="H217" i="26" s="1"/>
  <c r="D217" i="26"/>
  <c r="E217" i="26"/>
  <c r="E221" i="26"/>
  <c r="B226" i="26"/>
  <c r="D221" i="26"/>
  <c r="F221" i="26"/>
  <c r="H221" i="26" s="1"/>
  <c r="BI82" i="17"/>
  <c r="BJ82" i="17" s="1"/>
  <c r="H57" i="22"/>
  <c r="B59" i="22"/>
  <c r="AA8142" i="17" l="1"/>
  <c r="AF8142" i="17" s="1"/>
  <c r="Q8142" i="17"/>
  <c r="R8142" i="17" s="1"/>
  <c r="Q30" i="17"/>
  <c r="R30" i="17" s="1"/>
  <c r="AA30" i="17"/>
  <c r="AE7989" i="17"/>
  <c r="N7990" i="17" s="1"/>
  <c r="AD8297" i="17"/>
  <c r="AE8297" i="17" s="1"/>
  <c r="N8298" i="17" s="1"/>
  <c r="AA8298" i="17" s="1"/>
  <c r="AB1258" i="17"/>
  <c r="AF1258" i="17"/>
  <c r="Y1259" i="17"/>
  <c r="AD7837" i="17"/>
  <c r="AC7837" i="17"/>
  <c r="Y7839" i="17"/>
  <c r="AF7838" i="17"/>
  <c r="G59" i="22"/>
  <c r="E59" i="22"/>
  <c r="C59" i="22"/>
  <c r="F59" i="22"/>
  <c r="D59" i="22"/>
  <c r="AC7684" i="17"/>
  <c r="AD7684" i="17"/>
  <c r="I225" i="26"/>
  <c r="M225" i="26" s="1"/>
  <c r="I217" i="26"/>
  <c r="I213" i="26"/>
  <c r="I221" i="26"/>
  <c r="I229" i="26"/>
  <c r="M224" i="26"/>
  <c r="P224" i="26"/>
  <c r="L224" i="26"/>
  <c r="K221" i="26"/>
  <c r="O224" i="26"/>
  <c r="K213" i="26"/>
  <c r="K217" i="26"/>
  <c r="M212" i="26"/>
  <c r="P212" i="26"/>
  <c r="N212" i="26"/>
  <c r="L212" i="26"/>
  <c r="M30" i="17"/>
  <c r="O208" i="26"/>
  <c r="P208" i="26"/>
  <c r="L208" i="26"/>
  <c r="N208" i="26"/>
  <c r="M208" i="26"/>
  <c r="P216" i="26"/>
  <c r="L216" i="26"/>
  <c r="O216" i="26"/>
  <c r="M216" i="26"/>
  <c r="N216" i="26"/>
  <c r="D230" i="26"/>
  <c r="B235" i="26"/>
  <c r="F230" i="26"/>
  <c r="H230" i="26" s="1"/>
  <c r="E230" i="26"/>
  <c r="V58" i="26"/>
  <c r="U59" i="26"/>
  <c r="E234" i="26"/>
  <c r="D234" i="26"/>
  <c r="F234" i="26"/>
  <c r="H234" i="26" s="1"/>
  <c r="B239" i="26"/>
  <c r="B227" i="26"/>
  <c r="F222" i="26"/>
  <c r="H222" i="26" s="1"/>
  <c r="E222" i="26"/>
  <c r="D222" i="26"/>
  <c r="K229" i="26"/>
  <c r="M220" i="26"/>
  <c r="L220" i="26"/>
  <c r="O220" i="26"/>
  <c r="P220" i="26"/>
  <c r="N220" i="26"/>
  <c r="B231" i="26"/>
  <c r="F226" i="26"/>
  <c r="H226" i="26" s="1"/>
  <c r="D226" i="26"/>
  <c r="E226" i="26"/>
  <c r="K225" i="26"/>
  <c r="B223" i="26"/>
  <c r="F218" i="26"/>
  <c r="H218" i="26" s="1"/>
  <c r="D218" i="26"/>
  <c r="E218" i="26"/>
  <c r="BI83" i="17"/>
  <c r="BJ83" i="17" s="1"/>
  <c r="H58" i="22"/>
  <c r="B60" i="22"/>
  <c r="Y8143" i="17" l="1"/>
  <c r="AB8142" i="17"/>
  <c r="AC8142" i="17" s="1"/>
  <c r="AA7990" i="17"/>
  <c r="Y7991" i="17" s="1"/>
  <c r="Q7990" i="17"/>
  <c r="R7990" i="17" s="1"/>
  <c r="M7990" i="17"/>
  <c r="Y8299" i="17"/>
  <c r="Q8298" i="17"/>
  <c r="R8298" i="17" s="1"/>
  <c r="M8298" i="17"/>
  <c r="AE7837" i="17"/>
  <c r="N7838" i="17" s="1"/>
  <c r="M7838" i="17" s="1"/>
  <c r="AC1258" i="17"/>
  <c r="AD1258" i="17"/>
  <c r="B61" i="22"/>
  <c r="D60" i="22"/>
  <c r="F60" i="22"/>
  <c r="E60" i="22"/>
  <c r="G60" i="22"/>
  <c r="C60" i="22"/>
  <c r="AE7684" i="17"/>
  <c r="N7685" i="17" s="1"/>
  <c r="AA7685" i="17" s="1"/>
  <c r="I218" i="26"/>
  <c r="I230" i="26"/>
  <c r="I226" i="26"/>
  <c r="I222" i="26"/>
  <c r="I234" i="26"/>
  <c r="K222" i="26"/>
  <c r="K230" i="26"/>
  <c r="K234" i="26"/>
  <c r="K226" i="26"/>
  <c r="K218" i="26"/>
  <c r="P225" i="26"/>
  <c r="L225" i="26"/>
  <c r="N225" i="26"/>
  <c r="O225" i="26"/>
  <c r="Y31" i="17"/>
  <c r="AF30" i="17"/>
  <c r="AB30" i="17"/>
  <c r="P229" i="26"/>
  <c r="N229" i="26"/>
  <c r="O229" i="26"/>
  <c r="M229" i="26"/>
  <c r="L229" i="26"/>
  <c r="D223" i="26"/>
  <c r="E223" i="26"/>
  <c r="B228" i="26"/>
  <c r="F223" i="26"/>
  <c r="H223" i="26" s="1"/>
  <c r="V59" i="26"/>
  <c r="U60" i="26"/>
  <c r="B236" i="26"/>
  <c r="F231" i="26"/>
  <c r="H231" i="26" s="1"/>
  <c r="E231" i="26"/>
  <c r="D231" i="26"/>
  <c r="B232" i="26"/>
  <c r="F227" i="26"/>
  <c r="H227" i="26" s="1"/>
  <c r="E227" i="26"/>
  <c r="D227" i="26"/>
  <c r="D235" i="26"/>
  <c r="B240" i="26"/>
  <c r="E235" i="26"/>
  <c r="F235" i="26"/>
  <c r="H235" i="26" s="1"/>
  <c r="E239" i="26"/>
  <c r="B244" i="26"/>
  <c r="D239" i="26"/>
  <c r="F239" i="26"/>
  <c r="H239" i="26" s="1"/>
  <c r="M213" i="26"/>
  <c r="O213" i="26"/>
  <c r="P213" i="26"/>
  <c r="N213" i="26"/>
  <c r="L213" i="26"/>
  <c r="M221" i="26"/>
  <c r="O221" i="26"/>
  <c r="P221" i="26"/>
  <c r="L221" i="26"/>
  <c r="N221" i="26"/>
  <c r="L217" i="26"/>
  <c r="P217" i="26"/>
  <c r="O217" i="26"/>
  <c r="M217" i="26"/>
  <c r="N217" i="26"/>
  <c r="BI84" i="17"/>
  <c r="BJ84" i="17" s="1"/>
  <c r="H59" i="22"/>
  <c r="AD8142" i="17" l="1"/>
  <c r="AE8142" i="17" s="1"/>
  <c r="N8143" i="17" s="1"/>
  <c r="Q8143" i="17" s="1"/>
  <c r="R8143" i="17" s="1"/>
  <c r="AF7990" i="17"/>
  <c r="AB7990" i="17"/>
  <c r="AC7990" i="17" s="1"/>
  <c r="AB8298" i="17"/>
  <c r="AD8298" i="17" s="1"/>
  <c r="AF8298" i="17"/>
  <c r="Q7838" i="17"/>
  <c r="R7838" i="17" s="1"/>
  <c r="AB7838" i="17" s="1"/>
  <c r="AD7838" i="17" s="1"/>
  <c r="AE1258" i="17"/>
  <c r="N1259" i="17" s="1"/>
  <c r="AA1259" i="17" s="1"/>
  <c r="D61" i="22"/>
  <c r="E61" i="22"/>
  <c r="F61" i="22"/>
  <c r="G61" i="22"/>
  <c r="B62" i="22"/>
  <c r="C61" i="22"/>
  <c r="Y8163" i="17"/>
  <c r="AF8162" i="17"/>
  <c r="M7685" i="17"/>
  <c r="Q7685" i="17"/>
  <c r="R7685" i="17" s="1"/>
  <c r="I223" i="26"/>
  <c r="I235" i="26"/>
  <c r="I227" i="26"/>
  <c r="I231" i="26"/>
  <c r="I239" i="26"/>
  <c r="M239" i="26" s="1"/>
  <c r="K223" i="26"/>
  <c r="K227" i="26"/>
  <c r="K231" i="26"/>
  <c r="K239" i="26"/>
  <c r="K235" i="26"/>
  <c r="AD30" i="17"/>
  <c r="AC30" i="17"/>
  <c r="E236" i="26"/>
  <c r="D236" i="26"/>
  <c r="F236" i="26"/>
  <c r="H236" i="26" s="1"/>
  <c r="B241" i="26"/>
  <c r="F244" i="26"/>
  <c r="H244" i="26" s="1"/>
  <c r="B249" i="26"/>
  <c r="D244" i="26"/>
  <c r="E244" i="26"/>
  <c r="P234" i="26"/>
  <c r="L234" i="26"/>
  <c r="M234" i="26"/>
  <c r="N234" i="26"/>
  <c r="O234" i="26"/>
  <c r="P230" i="26"/>
  <c r="M230" i="26"/>
  <c r="L230" i="26"/>
  <c r="O230" i="26"/>
  <c r="N230" i="26"/>
  <c r="M222" i="26"/>
  <c r="P222" i="26"/>
  <c r="N222" i="26"/>
  <c r="O222" i="26"/>
  <c r="L222" i="26"/>
  <c r="E240" i="26"/>
  <c r="D240" i="26"/>
  <c r="B245" i="26"/>
  <c r="F240" i="26"/>
  <c r="H240" i="26" s="1"/>
  <c r="N226" i="26"/>
  <c r="O226" i="26"/>
  <c r="P226" i="26"/>
  <c r="M226" i="26"/>
  <c r="L226" i="26"/>
  <c r="B237" i="26"/>
  <c r="F232" i="26"/>
  <c r="H232" i="26" s="1"/>
  <c r="E232" i="26"/>
  <c r="D232" i="26"/>
  <c r="D228" i="26"/>
  <c r="B233" i="26"/>
  <c r="F228" i="26"/>
  <c r="H228" i="26" s="1"/>
  <c r="E228" i="26"/>
  <c r="M218" i="26"/>
  <c r="L218" i="26"/>
  <c r="O218" i="26"/>
  <c r="N218" i="26"/>
  <c r="P218" i="26"/>
  <c r="V60" i="26"/>
  <c r="U61" i="26"/>
  <c r="BI85" i="17"/>
  <c r="BJ85" i="17" s="1"/>
  <c r="H60" i="22"/>
  <c r="AA8143" i="17" l="1"/>
  <c r="Y8144" i="17" s="1"/>
  <c r="M8143" i="17"/>
  <c r="AD7990" i="17"/>
  <c r="AE7990" i="17" s="1"/>
  <c r="N7991" i="17" s="1"/>
  <c r="AC8298" i="17"/>
  <c r="AE8298" i="17" s="1"/>
  <c r="N8299" i="17" s="1"/>
  <c r="Y8300" i="17" s="1"/>
  <c r="Q1259" i="17"/>
  <c r="R1259" i="17" s="1"/>
  <c r="M1259" i="17"/>
  <c r="AC7838" i="17"/>
  <c r="AE7838" i="17" s="1"/>
  <c r="N7839" i="17" s="1"/>
  <c r="C62" i="22"/>
  <c r="D62" i="22"/>
  <c r="G62" i="22"/>
  <c r="F62" i="22"/>
  <c r="E62" i="22"/>
  <c r="H61" i="22"/>
  <c r="B63" i="22"/>
  <c r="AB7685" i="17"/>
  <c r="AD7685" i="17" s="1"/>
  <c r="AF8163" i="17"/>
  <c r="Y8164" i="17"/>
  <c r="AF7685" i="17"/>
  <c r="Y7686" i="17"/>
  <c r="I232" i="26"/>
  <c r="I228" i="26"/>
  <c r="I236" i="26"/>
  <c r="I240" i="26"/>
  <c r="I244" i="26"/>
  <c r="K244" i="26"/>
  <c r="K228" i="26"/>
  <c r="N239" i="26"/>
  <c r="O239" i="26"/>
  <c r="P239" i="26"/>
  <c r="L239" i="26"/>
  <c r="AE30" i="17"/>
  <c r="N31" i="17" s="1"/>
  <c r="Q31" i="17" s="1"/>
  <c r="V61" i="26"/>
  <c r="U62" i="26"/>
  <c r="K232" i="26"/>
  <c r="P231" i="26"/>
  <c r="N231" i="26"/>
  <c r="O231" i="26"/>
  <c r="L231" i="26"/>
  <c r="M231" i="26"/>
  <c r="F249" i="26"/>
  <c r="H249" i="26" s="1"/>
  <c r="E249" i="26"/>
  <c r="D249" i="26"/>
  <c r="B254" i="26"/>
  <c r="M235" i="26"/>
  <c r="N235" i="26"/>
  <c r="P235" i="26"/>
  <c r="L235" i="26"/>
  <c r="O235" i="26"/>
  <c r="K240" i="26"/>
  <c r="O223" i="26"/>
  <c r="N223" i="26"/>
  <c r="L223" i="26"/>
  <c r="M223" i="26"/>
  <c r="P223" i="26"/>
  <c r="M227" i="26"/>
  <c r="O227" i="26"/>
  <c r="P227" i="26"/>
  <c r="L227" i="26"/>
  <c r="N227" i="26"/>
  <c r="E233" i="26"/>
  <c r="D233" i="26"/>
  <c r="B238" i="26"/>
  <c r="F233" i="26"/>
  <c r="H233" i="26" s="1"/>
  <c r="D241" i="26"/>
  <c r="E241" i="26"/>
  <c r="B246" i="26"/>
  <c r="F241" i="26"/>
  <c r="H241" i="26" s="1"/>
  <c r="B242" i="26"/>
  <c r="F237" i="26"/>
  <c r="H237" i="26" s="1"/>
  <c r="E237" i="26"/>
  <c r="D237" i="26"/>
  <c r="D245" i="26"/>
  <c r="F245" i="26"/>
  <c r="H245" i="26" s="1"/>
  <c r="B250" i="26"/>
  <c r="E245" i="26"/>
  <c r="K236" i="26"/>
  <c r="BI86" i="17"/>
  <c r="BJ86" i="17" s="1"/>
  <c r="AF8143" i="17" l="1"/>
  <c r="AB8143" i="17"/>
  <c r="AC8143" i="17" s="1"/>
  <c r="Q7991" i="17"/>
  <c r="R7991" i="17" s="1"/>
  <c r="AA7991" i="17"/>
  <c r="AF7991" i="17" s="1"/>
  <c r="M7991" i="17"/>
  <c r="AF8299" i="17"/>
  <c r="M8299" i="17"/>
  <c r="Q8299" i="17"/>
  <c r="R8299" i="17" s="1"/>
  <c r="AB8299" i="17" s="1"/>
  <c r="AC8299" i="17" s="1"/>
  <c r="Y8145" i="17"/>
  <c r="AF8144" i="17"/>
  <c r="M7839" i="17"/>
  <c r="Q7839" i="17"/>
  <c r="R7839" i="17" s="1"/>
  <c r="F63" i="22"/>
  <c r="G63" i="22"/>
  <c r="C63" i="22"/>
  <c r="E63" i="22"/>
  <c r="D63" i="22"/>
  <c r="H62" i="22"/>
  <c r="B64" i="22"/>
  <c r="AC7685" i="17"/>
  <c r="AE7685" i="17" s="1"/>
  <c r="N7686" i="17" s="1"/>
  <c r="AA7686" i="17" s="1"/>
  <c r="M31" i="17"/>
  <c r="R31" i="17"/>
  <c r="I245" i="26"/>
  <c r="I237" i="26"/>
  <c r="I241" i="26"/>
  <c r="I233" i="26"/>
  <c r="I249" i="26"/>
  <c r="K233" i="26"/>
  <c r="K245" i="26"/>
  <c r="K237" i="26"/>
  <c r="K241" i="26"/>
  <c r="L240" i="26"/>
  <c r="N240" i="26"/>
  <c r="P240" i="26"/>
  <c r="M240" i="26"/>
  <c r="O240" i="26"/>
  <c r="E250" i="26"/>
  <c r="B255" i="26"/>
  <c r="D250" i="26"/>
  <c r="F250" i="26"/>
  <c r="H250" i="26" s="1"/>
  <c r="M232" i="26"/>
  <c r="P232" i="26"/>
  <c r="O232" i="26"/>
  <c r="N232" i="26"/>
  <c r="L232" i="26"/>
  <c r="K249" i="26"/>
  <c r="E242" i="26"/>
  <c r="F242" i="26"/>
  <c r="H242" i="26" s="1"/>
  <c r="B247" i="26"/>
  <c r="D242" i="26"/>
  <c r="O236" i="26"/>
  <c r="M236" i="26"/>
  <c r="N236" i="26"/>
  <c r="L236" i="26"/>
  <c r="P236" i="26"/>
  <c r="D238" i="26"/>
  <c r="E238" i="26"/>
  <c r="F238" i="26"/>
  <c r="H238" i="26" s="1"/>
  <c r="B243" i="26"/>
  <c r="N228" i="26"/>
  <c r="P228" i="26"/>
  <c r="L228" i="26"/>
  <c r="O228" i="26"/>
  <c r="M228" i="26"/>
  <c r="B251" i="26"/>
  <c r="F246" i="26"/>
  <c r="H246" i="26" s="1"/>
  <c r="E246" i="26"/>
  <c r="D246" i="26"/>
  <c r="V62" i="26"/>
  <c r="U63" i="26"/>
  <c r="U64" i="26" s="1"/>
  <c r="E254" i="26"/>
  <c r="D254" i="26"/>
  <c r="B259" i="26"/>
  <c r="B264" i="26" s="1"/>
  <c r="F254" i="26"/>
  <c r="H254" i="26" s="1"/>
  <c r="L244" i="26"/>
  <c r="P244" i="26"/>
  <c r="N244" i="26"/>
  <c r="M244" i="26"/>
  <c r="O244" i="26"/>
  <c r="BI87" i="17"/>
  <c r="BJ87" i="17" s="1"/>
  <c r="AD8143" i="17" l="1"/>
  <c r="AE8143" i="17" s="1"/>
  <c r="N8144" i="17" s="1"/>
  <c r="M8144" i="17" s="1"/>
  <c r="Y7992" i="17"/>
  <c r="AB7991" i="17"/>
  <c r="AD7991" i="17" s="1"/>
  <c r="AD8299" i="17"/>
  <c r="AE8299" i="17" s="1"/>
  <c r="N8300" i="17" s="1"/>
  <c r="AB7839" i="17"/>
  <c r="AC7839" i="17" s="1"/>
  <c r="AF7839" i="17"/>
  <c r="Y7840" i="17"/>
  <c r="B269" i="26"/>
  <c r="F264" i="26"/>
  <c r="K264" i="26" s="1"/>
  <c r="E264" i="26"/>
  <c r="D264" i="26"/>
  <c r="U65" i="26"/>
  <c r="V64" i="26"/>
  <c r="F64" i="22"/>
  <c r="G64" i="22"/>
  <c r="C64" i="22"/>
  <c r="E64" i="22"/>
  <c r="D64" i="22"/>
  <c r="H63" i="22"/>
  <c r="B65" i="22"/>
  <c r="AF7686" i="17"/>
  <c r="Y7687" i="17"/>
  <c r="Q7686" i="17"/>
  <c r="R7686" i="17" s="1"/>
  <c r="AB7686" i="17" s="1"/>
  <c r="M7686" i="17"/>
  <c r="K250" i="26"/>
  <c r="I242" i="26"/>
  <c r="I238" i="26"/>
  <c r="I246" i="26"/>
  <c r="I250" i="26"/>
  <c r="I254" i="26"/>
  <c r="K242" i="26"/>
  <c r="K254" i="26"/>
  <c r="K246" i="26"/>
  <c r="AF31" i="17"/>
  <c r="Y32" i="17"/>
  <c r="AB31" i="17"/>
  <c r="K238" i="26"/>
  <c r="V63" i="26"/>
  <c r="D247" i="26"/>
  <c r="E247" i="26"/>
  <c r="B252" i="26"/>
  <c r="F247" i="26"/>
  <c r="H247" i="26" s="1"/>
  <c r="B248" i="26"/>
  <c r="E243" i="26"/>
  <c r="F243" i="26"/>
  <c r="H243" i="26" s="1"/>
  <c r="D243" i="26"/>
  <c r="N237" i="26"/>
  <c r="M237" i="26"/>
  <c r="O237" i="26"/>
  <c r="L237" i="26"/>
  <c r="P237" i="26"/>
  <c r="D255" i="26"/>
  <c r="B260" i="26"/>
  <c r="B265" i="26" s="1"/>
  <c r="E255" i="26"/>
  <c r="F255" i="26"/>
  <c r="H255" i="26" s="1"/>
  <c r="B256" i="26"/>
  <c r="E251" i="26"/>
  <c r="F251" i="26"/>
  <c r="H251" i="26" s="1"/>
  <c r="D251" i="26"/>
  <c r="L241" i="26"/>
  <c r="N241" i="26"/>
  <c r="O241" i="26"/>
  <c r="M241" i="26"/>
  <c r="P241" i="26"/>
  <c r="N245" i="26"/>
  <c r="M245" i="26"/>
  <c r="L245" i="26"/>
  <c r="O245" i="26"/>
  <c r="P245" i="26"/>
  <c r="M249" i="26"/>
  <c r="O249" i="26"/>
  <c r="P249" i="26"/>
  <c r="L249" i="26"/>
  <c r="N249" i="26"/>
  <c r="N233" i="26"/>
  <c r="O233" i="26"/>
  <c r="L233" i="26"/>
  <c r="P233" i="26"/>
  <c r="M233" i="26"/>
  <c r="D259" i="26"/>
  <c r="E259" i="26"/>
  <c r="F259" i="26"/>
  <c r="H259" i="26" s="1"/>
  <c r="BI88" i="17"/>
  <c r="BJ88" i="17" s="1"/>
  <c r="Q8144" i="17" l="1"/>
  <c r="R8144" i="17" s="1"/>
  <c r="AB8144" i="17" s="1"/>
  <c r="AC8144" i="17" s="1"/>
  <c r="AC7991" i="17"/>
  <c r="AE7991" i="17" s="1"/>
  <c r="N7992" i="17" s="1"/>
  <c r="M8300" i="17"/>
  <c r="AA8300" i="17"/>
  <c r="Y8301" i="17" s="1"/>
  <c r="Q8300" i="17"/>
  <c r="R8300" i="17" s="1"/>
  <c r="AD7839" i="17"/>
  <c r="AE7839" i="17" s="1"/>
  <c r="N7840" i="17" s="1"/>
  <c r="AA7840" i="17" s="1"/>
  <c r="B270" i="26"/>
  <c r="F265" i="26"/>
  <c r="K265" i="26" s="1"/>
  <c r="E265" i="26"/>
  <c r="D265" i="26"/>
  <c r="U66" i="26"/>
  <c r="V65" i="26"/>
  <c r="H264" i="26"/>
  <c r="I264" i="26" s="1"/>
  <c r="E269" i="26"/>
  <c r="B274" i="26"/>
  <c r="F269" i="26"/>
  <c r="K269" i="26" s="1"/>
  <c r="D269" i="26"/>
  <c r="F65" i="22"/>
  <c r="G65" i="22"/>
  <c r="E65" i="22"/>
  <c r="D65" i="22"/>
  <c r="C65" i="22"/>
  <c r="H64" i="22"/>
  <c r="B66" i="22"/>
  <c r="AC7686" i="17"/>
  <c r="AD7686" i="17"/>
  <c r="I247" i="26"/>
  <c r="I251" i="26"/>
  <c r="I243" i="26"/>
  <c r="I255" i="26"/>
  <c r="K251" i="26"/>
  <c r="I259" i="26"/>
  <c r="K247" i="26"/>
  <c r="K255" i="26"/>
  <c r="K243" i="26"/>
  <c r="AD31" i="17"/>
  <c r="AC31" i="17"/>
  <c r="B261" i="26"/>
  <c r="B266" i="26" s="1"/>
  <c r="F256" i="26"/>
  <c r="H256" i="26" s="1"/>
  <c r="E256" i="26"/>
  <c r="D256" i="26"/>
  <c r="K259" i="26"/>
  <c r="F260" i="26"/>
  <c r="H260" i="26" s="1"/>
  <c r="D260" i="26"/>
  <c r="E260" i="26"/>
  <c r="F248" i="26"/>
  <c r="H248" i="26" s="1"/>
  <c r="E248" i="26"/>
  <c r="B253" i="26"/>
  <c r="D248" i="26"/>
  <c r="D252" i="26"/>
  <c r="B257" i="26"/>
  <c r="F252" i="26"/>
  <c r="H252" i="26" s="1"/>
  <c r="E252" i="26"/>
  <c r="N254" i="26"/>
  <c r="L254" i="26"/>
  <c r="O254" i="26"/>
  <c r="P254" i="26"/>
  <c r="M254" i="26"/>
  <c r="L246" i="26"/>
  <c r="N246" i="26"/>
  <c r="O246" i="26"/>
  <c r="P246" i="26"/>
  <c r="M246" i="26"/>
  <c r="N238" i="26"/>
  <c r="O238" i="26"/>
  <c r="P238" i="26"/>
  <c r="L238" i="26"/>
  <c r="M238" i="26"/>
  <c r="L250" i="26"/>
  <c r="O250" i="26"/>
  <c r="P250" i="26"/>
  <c r="N250" i="26"/>
  <c r="M250" i="26"/>
  <c r="M242" i="26"/>
  <c r="L242" i="26"/>
  <c r="O242" i="26"/>
  <c r="N242" i="26"/>
  <c r="P242" i="26"/>
  <c r="BI89" i="17"/>
  <c r="BJ89" i="17" s="1"/>
  <c r="AD8144" i="17" l="1"/>
  <c r="AE8144" i="17" s="1"/>
  <c r="N8145" i="17" s="1"/>
  <c r="Q8145" i="17" s="1"/>
  <c r="R8145" i="17" s="1"/>
  <c r="AB8145" i="17" s="1"/>
  <c r="AD8145" i="17" s="1"/>
  <c r="M7992" i="17"/>
  <c r="Q7992" i="17"/>
  <c r="R7992" i="17" s="1"/>
  <c r="AB7992" i="17" s="1"/>
  <c r="AD7992" i="17" s="1"/>
  <c r="AF8300" i="17"/>
  <c r="AB8300" i="17"/>
  <c r="AD8300" i="17" s="1"/>
  <c r="M7840" i="17"/>
  <c r="AF7840" i="17"/>
  <c r="Q7840" i="17"/>
  <c r="R7840" i="17" s="1"/>
  <c r="P264" i="26"/>
  <c r="O264" i="26"/>
  <c r="M264" i="26"/>
  <c r="N264" i="26"/>
  <c r="L264" i="26"/>
  <c r="V66" i="26"/>
  <c r="U67" i="26"/>
  <c r="F274" i="26"/>
  <c r="K274" i="26" s="1"/>
  <c r="E274" i="26"/>
  <c r="D274" i="26"/>
  <c r="B279" i="26"/>
  <c r="F266" i="26"/>
  <c r="K266" i="26" s="1"/>
  <c r="E266" i="26"/>
  <c r="D266" i="26"/>
  <c r="B271" i="26"/>
  <c r="B275" i="26"/>
  <c r="F270" i="26"/>
  <c r="K270" i="26" s="1"/>
  <c r="D270" i="26"/>
  <c r="E270" i="26"/>
  <c r="H269" i="26"/>
  <c r="I269" i="26" s="1"/>
  <c r="H265" i="26"/>
  <c r="I265" i="26" s="1"/>
  <c r="H65" i="22"/>
  <c r="F66" i="22"/>
  <c r="G66" i="22"/>
  <c r="E66" i="22"/>
  <c r="C66" i="22"/>
  <c r="D66" i="22"/>
  <c r="AE7686" i="17"/>
  <c r="N7687" i="17" s="1"/>
  <c r="AA7687" i="17" s="1"/>
  <c r="K260" i="26"/>
  <c r="I260" i="26"/>
  <c r="I248" i="26"/>
  <c r="I256" i="26"/>
  <c r="I252" i="26"/>
  <c r="K256" i="26"/>
  <c r="K248" i="26"/>
  <c r="AE31" i="17"/>
  <c r="N32" i="17" s="1"/>
  <c r="Q32" i="17" s="1"/>
  <c r="O255" i="26"/>
  <c r="P255" i="26"/>
  <c r="N255" i="26"/>
  <c r="M255" i="26"/>
  <c r="L255" i="26"/>
  <c r="P247" i="26"/>
  <c r="N247" i="26"/>
  <c r="L247" i="26"/>
  <c r="O247" i="26"/>
  <c r="M247" i="26"/>
  <c r="D257" i="26"/>
  <c r="E257" i="26"/>
  <c r="B262" i="26"/>
  <c r="B267" i="26" s="1"/>
  <c r="F257" i="26"/>
  <c r="H257" i="26" s="1"/>
  <c r="O243" i="26"/>
  <c r="N243" i="26"/>
  <c r="P243" i="26"/>
  <c r="M243" i="26"/>
  <c r="L243" i="26"/>
  <c r="K252" i="26"/>
  <c r="M251" i="26"/>
  <c r="O251" i="26"/>
  <c r="L251" i="26"/>
  <c r="P251" i="26"/>
  <c r="N251" i="26"/>
  <c r="D253" i="26"/>
  <c r="E253" i="26"/>
  <c r="B258" i="26"/>
  <c r="F253" i="26"/>
  <c r="H253" i="26" s="1"/>
  <c r="D261" i="26"/>
  <c r="E261" i="26"/>
  <c r="F261" i="26"/>
  <c r="H261" i="26" s="1"/>
  <c r="O259" i="26"/>
  <c r="L259" i="26"/>
  <c r="P259" i="26"/>
  <c r="M259" i="26"/>
  <c r="N259" i="26"/>
  <c r="BI90" i="17"/>
  <c r="BJ90" i="17" s="1"/>
  <c r="M8145" i="17" l="1"/>
  <c r="AC8145" i="17"/>
  <c r="AE8145" i="17" s="1"/>
  <c r="N8146" i="17" s="1"/>
  <c r="AA8146" i="17" s="1"/>
  <c r="AC7992" i="17"/>
  <c r="AE7992" i="17" s="1"/>
  <c r="N7993" i="17" s="1"/>
  <c r="M7993" i="17" s="1"/>
  <c r="G6" i="22"/>
  <c r="G5" i="22"/>
  <c r="D9" i="22"/>
  <c r="D8" i="22"/>
  <c r="G9" i="22"/>
  <c r="G8" i="22"/>
  <c r="F8" i="22"/>
  <c r="F9" i="22"/>
  <c r="E8" i="22"/>
  <c r="E9" i="22"/>
  <c r="C9" i="22"/>
  <c r="C8" i="22"/>
  <c r="AC8300" i="17"/>
  <c r="AE8300" i="17" s="1"/>
  <c r="N8301" i="17" s="1"/>
  <c r="AB7840" i="17"/>
  <c r="AC7840" i="17" s="1"/>
  <c r="Y7841" i="17"/>
  <c r="H270" i="26"/>
  <c r="I270" i="26" s="1"/>
  <c r="P269" i="26"/>
  <c r="O269" i="26"/>
  <c r="M269" i="26"/>
  <c r="L269" i="26"/>
  <c r="N269" i="26"/>
  <c r="U68" i="26"/>
  <c r="V67" i="26"/>
  <c r="B272" i="26"/>
  <c r="F267" i="26"/>
  <c r="K267" i="26" s="1"/>
  <c r="E267" i="26"/>
  <c r="D267" i="26"/>
  <c r="E275" i="26"/>
  <c r="D275" i="26"/>
  <c r="B280" i="26"/>
  <c r="F275" i="26"/>
  <c r="K275" i="26" s="1"/>
  <c r="B276" i="26"/>
  <c r="F271" i="26"/>
  <c r="K271" i="26" s="1"/>
  <c r="E271" i="26"/>
  <c r="D271" i="26"/>
  <c r="D279" i="26"/>
  <c r="F279" i="26"/>
  <c r="K279" i="26" s="1"/>
  <c r="E279" i="26"/>
  <c r="B284" i="26"/>
  <c r="H266" i="26"/>
  <c r="I266" i="26" s="1"/>
  <c r="N265" i="26"/>
  <c r="M265" i="26"/>
  <c r="L265" i="26"/>
  <c r="P265" i="26"/>
  <c r="O265" i="26"/>
  <c r="H274" i="26"/>
  <c r="I274" i="26" s="1"/>
  <c r="H66" i="22"/>
  <c r="Y7688" i="17"/>
  <c r="AF7687" i="17"/>
  <c r="Q7687" i="17"/>
  <c r="R7687" i="17" s="1"/>
  <c r="AB7687" i="17" s="1"/>
  <c r="M7687" i="17"/>
  <c r="R32" i="17"/>
  <c r="K257" i="26"/>
  <c r="I253" i="26"/>
  <c r="I261" i="26"/>
  <c r="I257" i="26"/>
  <c r="K253" i="26"/>
  <c r="K261" i="26"/>
  <c r="M32" i="17"/>
  <c r="D258" i="26"/>
  <c r="E258" i="26"/>
  <c r="F258" i="26"/>
  <c r="H258" i="26" s="1"/>
  <c r="B263" i="26"/>
  <c r="B268" i="26" s="1"/>
  <c r="L256" i="26"/>
  <c r="P256" i="26"/>
  <c r="M256" i="26"/>
  <c r="N256" i="26"/>
  <c r="O256" i="26"/>
  <c r="M252" i="26"/>
  <c r="L252" i="26"/>
  <c r="N252" i="26"/>
  <c r="O252" i="26"/>
  <c r="P252" i="26"/>
  <c r="P248" i="26"/>
  <c r="M248" i="26"/>
  <c r="N248" i="26"/>
  <c r="L248" i="26"/>
  <c r="O248" i="26"/>
  <c r="E262" i="26"/>
  <c r="D262" i="26"/>
  <c r="F262" i="26"/>
  <c r="H262" i="26" s="1"/>
  <c r="P260" i="26"/>
  <c r="N260" i="26"/>
  <c r="O260" i="26"/>
  <c r="L260" i="26"/>
  <c r="M260" i="26"/>
  <c r="BI91" i="17"/>
  <c r="BJ91" i="17" s="1"/>
  <c r="Q7993" i="17" l="1"/>
  <c r="R7993" i="17" s="1"/>
  <c r="AB7993" i="17" s="1"/>
  <c r="AF8146" i="17"/>
  <c r="Y8147" i="17"/>
  <c r="Q8146" i="17"/>
  <c r="R8146" i="17" s="1"/>
  <c r="AB8146" i="17" s="1"/>
  <c r="AD8146" i="17" s="1"/>
  <c r="M8146" i="17"/>
  <c r="Q8301" i="17"/>
  <c r="R8301" i="17" s="1"/>
  <c r="AA8301" i="17"/>
  <c r="AF8301" i="17" s="1"/>
  <c r="H9" i="22"/>
  <c r="F10" i="22" s="1"/>
  <c r="H8" i="22"/>
  <c r="M8301" i="17"/>
  <c r="AD7840" i="17"/>
  <c r="AE7840" i="17" s="1"/>
  <c r="N7841" i="17" s="1"/>
  <c r="Y7842" i="17" s="1"/>
  <c r="AC7993" i="17"/>
  <c r="AD7993" i="17"/>
  <c r="H279" i="26"/>
  <c r="I279" i="26" s="1"/>
  <c r="D276" i="26"/>
  <c r="F276" i="26"/>
  <c r="K276" i="26" s="1"/>
  <c r="B281" i="26"/>
  <c r="E276" i="26"/>
  <c r="F272" i="26"/>
  <c r="K272" i="26" s="1"/>
  <c r="B277" i="26"/>
  <c r="E272" i="26"/>
  <c r="D272" i="26"/>
  <c r="F284" i="26"/>
  <c r="K284" i="26" s="1"/>
  <c r="E284" i="26"/>
  <c r="D284" i="26"/>
  <c r="V68" i="26"/>
  <c r="H275" i="26"/>
  <c r="I275" i="26" s="1"/>
  <c r="H271" i="26"/>
  <c r="I271" i="26" s="1"/>
  <c r="H267" i="26"/>
  <c r="I267" i="26" s="1"/>
  <c r="L266" i="26"/>
  <c r="O266" i="26"/>
  <c r="M266" i="26"/>
  <c r="P266" i="26"/>
  <c r="N266" i="26"/>
  <c r="F280" i="26"/>
  <c r="K280" i="26" s="1"/>
  <c r="D280" i="26"/>
  <c r="E280" i="26"/>
  <c r="B285" i="26"/>
  <c r="F268" i="26"/>
  <c r="K268" i="26" s="1"/>
  <c r="E268" i="26"/>
  <c r="D268" i="26"/>
  <c r="B273" i="26"/>
  <c r="O274" i="26"/>
  <c r="N274" i="26"/>
  <c r="P274" i="26"/>
  <c r="M274" i="26"/>
  <c r="L274" i="26"/>
  <c r="P270" i="26"/>
  <c r="O270" i="26"/>
  <c r="M270" i="26"/>
  <c r="N270" i="26"/>
  <c r="L270" i="26"/>
  <c r="AF32" i="17"/>
  <c r="AC7687" i="17"/>
  <c r="AD7687" i="17"/>
  <c r="Y33" i="17"/>
  <c r="I262" i="26"/>
  <c r="I258" i="26"/>
  <c r="K258" i="26"/>
  <c r="AB32" i="17"/>
  <c r="N253" i="26"/>
  <c r="O253" i="26"/>
  <c r="P253" i="26"/>
  <c r="L253" i="26"/>
  <c r="M253" i="26"/>
  <c r="K262" i="26"/>
  <c r="M257" i="26"/>
  <c r="N257" i="26"/>
  <c r="O257" i="26"/>
  <c r="L257" i="26"/>
  <c r="P257" i="26"/>
  <c r="P261" i="26"/>
  <c r="L261" i="26"/>
  <c r="O261" i="26"/>
  <c r="M261" i="26"/>
  <c r="N261" i="26"/>
  <c r="E263" i="26"/>
  <c r="D263" i="26"/>
  <c r="F263" i="26"/>
  <c r="H263" i="26" s="1"/>
  <c r="BI92" i="17"/>
  <c r="BJ92" i="17" s="1"/>
  <c r="AC8146" i="17" l="1"/>
  <c r="AE8146" i="17" s="1"/>
  <c r="N8147" i="17" s="1"/>
  <c r="Q8147" i="17" s="1"/>
  <c r="R8147" i="17" s="1"/>
  <c r="AB8301" i="17"/>
  <c r="AC8301" i="17" s="1"/>
  <c r="Y8302" i="17"/>
  <c r="D10" i="22"/>
  <c r="E10" i="22"/>
  <c r="C10" i="22"/>
  <c r="G10" i="22"/>
  <c r="M7841" i="17"/>
  <c r="AF7841" i="17"/>
  <c r="Q7841" i="17"/>
  <c r="R7841" i="17" s="1"/>
  <c r="AB7841" i="17" s="1"/>
  <c r="AD7841" i="17" s="1"/>
  <c r="AE7993" i="17"/>
  <c r="N7994" i="17" s="1"/>
  <c r="Q7994" i="17" s="1"/>
  <c r="R7994" i="17" s="1"/>
  <c r="AB7994" i="17" s="1"/>
  <c r="O279" i="26"/>
  <c r="N279" i="26"/>
  <c r="L279" i="26"/>
  <c r="P279" i="26"/>
  <c r="M279" i="26"/>
  <c r="H276" i="26"/>
  <c r="I276" i="26" s="1"/>
  <c r="F285" i="26"/>
  <c r="K285" i="26" s="1"/>
  <c r="D285" i="26"/>
  <c r="E285" i="26"/>
  <c r="P267" i="26"/>
  <c r="M267" i="26"/>
  <c r="O267" i="26"/>
  <c r="N267" i="26"/>
  <c r="L267" i="26"/>
  <c r="D277" i="26"/>
  <c r="B282" i="26"/>
  <c r="F277" i="26"/>
  <c r="K277" i="26" s="1"/>
  <c r="E277" i="26"/>
  <c r="N271" i="26"/>
  <c r="M271" i="26"/>
  <c r="L271" i="26"/>
  <c r="O271" i="26"/>
  <c r="P271" i="26"/>
  <c r="H280" i="26"/>
  <c r="I280" i="26" s="1"/>
  <c r="L275" i="26"/>
  <c r="P275" i="26"/>
  <c r="O275" i="26"/>
  <c r="M275" i="26"/>
  <c r="N275" i="26"/>
  <c r="H272" i="26"/>
  <c r="I272" i="26" s="1"/>
  <c r="E281" i="26"/>
  <c r="D281" i="26"/>
  <c r="B286" i="26"/>
  <c r="F281" i="26"/>
  <c r="K281" i="26" s="1"/>
  <c r="F273" i="26"/>
  <c r="K273" i="26" s="1"/>
  <c r="D273" i="26"/>
  <c r="B278" i="26"/>
  <c r="E273" i="26"/>
  <c r="H268" i="26"/>
  <c r="I268" i="26" s="1"/>
  <c r="H284" i="26"/>
  <c r="I284" i="26" s="1"/>
  <c r="AF7998" i="17"/>
  <c r="Y7999" i="17"/>
  <c r="AE7687" i="17"/>
  <c r="I263" i="26"/>
  <c r="K263" i="26"/>
  <c r="AC32" i="17"/>
  <c r="AD32" i="17"/>
  <c r="P258" i="26"/>
  <c r="M258" i="26"/>
  <c r="O258" i="26"/>
  <c r="L258" i="26"/>
  <c r="N258" i="26"/>
  <c r="P262" i="26"/>
  <c r="O262" i="26"/>
  <c r="L262" i="26"/>
  <c r="N262" i="26"/>
  <c r="M262" i="26"/>
  <c r="BI93" i="17"/>
  <c r="BJ93" i="17" s="1"/>
  <c r="M8147" i="17" l="1"/>
  <c r="AA8147" i="17"/>
  <c r="Y8148" i="17" s="1"/>
  <c r="AD8301" i="17"/>
  <c r="AE8301" i="17" s="1"/>
  <c r="N8302" i="17" s="1"/>
  <c r="AC7841" i="17"/>
  <c r="AE7841" i="17" s="1"/>
  <c r="N7842" i="17" s="1"/>
  <c r="M7994" i="17"/>
  <c r="AC7994" i="17"/>
  <c r="AD7994" i="17"/>
  <c r="H277" i="26"/>
  <c r="I277" i="26" s="1"/>
  <c r="L284" i="26"/>
  <c r="M284" i="26"/>
  <c r="O284" i="26"/>
  <c r="P284" i="26"/>
  <c r="N284" i="26"/>
  <c r="P276" i="26"/>
  <c r="O276" i="26"/>
  <c r="M276" i="26"/>
  <c r="N276" i="26"/>
  <c r="L276" i="26"/>
  <c r="O268" i="26"/>
  <c r="N268" i="26"/>
  <c r="P268" i="26"/>
  <c r="M268" i="26"/>
  <c r="L268" i="26"/>
  <c r="L272" i="26"/>
  <c r="O272" i="26"/>
  <c r="M272" i="26"/>
  <c r="P272" i="26"/>
  <c r="N272" i="26"/>
  <c r="E278" i="26"/>
  <c r="B283" i="26"/>
  <c r="F278" i="26"/>
  <c r="K278" i="26" s="1"/>
  <c r="D278" i="26"/>
  <c r="N280" i="26"/>
  <c r="O280" i="26"/>
  <c r="P280" i="26"/>
  <c r="M280" i="26"/>
  <c r="L280" i="26"/>
  <c r="H273" i="26"/>
  <c r="I273" i="26" s="1"/>
  <c r="F286" i="26"/>
  <c r="K286" i="26" s="1"/>
  <c r="E286" i="26"/>
  <c r="D286" i="26"/>
  <c r="B287" i="26"/>
  <c r="F282" i="26"/>
  <c r="K282" i="26" s="1"/>
  <c r="D282" i="26"/>
  <c r="E282" i="26"/>
  <c r="H281" i="26"/>
  <c r="I281" i="26" s="1"/>
  <c r="H285" i="26"/>
  <c r="I285" i="26" s="1"/>
  <c r="N7688" i="17"/>
  <c r="AA7688" i="17" s="1"/>
  <c r="AE32" i="17"/>
  <c r="N33" i="17" s="1"/>
  <c r="Q33" i="17" s="1"/>
  <c r="P263" i="26"/>
  <c r="L263" i="26"/>
  <c r="M263" i="26"/>
  <c r="N263" i="26"/>
  <c r="O263" i="26"/>
  <c r="BI94" i="17"/>
  <c r="BJ94" i="17" s="1"/>
  <c r="AB8147" i="17" l="1"/>
  <c r="AD8147" i="17" s="1"/>
  <c r="AF8147" i="17"/>
  <c r="M7842" i="17"/>
  <c r="AA7842" i="17"/>
  <c r="AA8302" i="17"/>
  <c r="AF8302" i="17" s="1"/>
  <c r="AC8147" i="17"/>
  <c r="AE8147" i="17" s="1"/>
  <c r="N8148" i="17" s="1"/>
  <c r="AA8148" i="17" s="1"/>
  <c r="M8302" i="17"/>
  <c r="Q8302" i="17"/>
  <c r="R8302" i="17" s="1"/>
  <c r="Q7842" i="17"/>
  <c r="R7842" i="17" s="1"/>
  <c r="AE7994" i="17"/>
  <c r="N7995" i="17" s="1"/>
  <c r="H278" i="26"/>
  <c r="I278" i="26" s="1"/>
  <c r="M273" i="26"/>
  <c r="P273" i="26"/>
  <c r="O273" i="26"/>
  <c r="N273" i="26"/>
  <c r="L273" i="26"/>
  <c r="M285" i="26"/>
  <c r="P285" i="26"/>
  <c r="O285" i="26"/>
  <c r="N285" i="26"/>
  <c r="L285" i="26"/>
  <c r="O281" i="26"/>
  <c r="P281" i="26"/>
  <c r="M281" i="26"/>
  <c r="L281" i="26"/>
  <c r="N281" i="26"/>
  <c r="B288" i="26"/>
  <c r="D283" i="26"/>
  <c r="F283" i="26"/>
  <c r="K283" i="26" s="1"/>
  <c r="E283" i="26"/>
  <c r="H282" i="26"/>
  <c r="I282" i="26" s="1"/>
  <c r="N277" i="26"/>
  <c r="M277" i="26"/>
  <c r="L277" i="26"/>
  <c r="O277" i="26"/>
  <c r="P277" i="26"/>
  <c r="E287" i="26"/>
  <c r="D287" i="26"/>
  <c r="F287" i="26"/>
  <c r="K287" i="26" s="1"/>
  <c r="H286" i="26"/>
  <c r="I286" i="26" s="1"/>
  <c r="Y7847" i="17"/>
  <c r="AF7846" i="17"/>
  <c r="Y7689" i="17"/>
  <c r="AF7688" i="17"/>
  <c r="Q7688" i="17"/>
  <c r="R7688" i="17" s="1"/>
  <c r="AB7688" i="17" s="1"/>
  <c r="M7688" i="17"/>
  <c r="M33" i="17"/>
  <c r="R33" i="17"/>
  <c r="BI95" i="17"/>
  <c r="BJ95" i="17" s="1"/>
  <c r="AB8302" i="17" l="1"/>
  <c r="AC8302" i="17" s="1"/>
  <c r="Y8303" i="17"/>
  <c r="M7995" i="17"/>
  <c r="AA7995" i="17"/>
  <c r="AF7995" i="17" s="1"/>
  <c r="AB7842" i="17"/>
  <c r="AC7842" i="17" s="1"/>
  <c r="Y7843" i="17"/>
  <c r="AF7842" i="17"/>
  <c r="Q7995" i="17"/>
  <c r="R7995" i="17" s="1"/>
  <c r="M8148" i="17"/>
  <c r="Q8148" i="17"/>
  <c r="R8148" i="17" s="1"/>
  <c r="H287" i="26"/>
  <c r="I287" i="26" s="1"/>
  <c r="P282" i="26"/>
  <c r="O282" i="26"/>
  <c r="M282" i="26"/>
  <c r="N282" i="26"/>
  <c r="L282" i="26"/>
  <c r="N286" i="26"/>
  <c r="O286" i="26"/>
  <c r="P286" i="26"/>
  <c r="M286" i="26"/>
  <c r="L286" i="26"/>
  <c r="F288" i="26"/>
  <c r="K288" i="26" s="1"/>
  <c r="D288" i="26"/>
  <c r="E288" i="26"/>
  <c r="H283" i="26"/>
  <c r="I283" i="26" s="1"/>
  <c r="L278" i="26"/>
  <c r="O278" i="26"/>
  <c r="M278" i="26"/>
  <c r="P278" i="26"/>
  <c r="N278" i="26"/>
  <c r="AC7688" i="17"/>
  <c r="AD7688" i="17"/>
  <c r="AB33" i="17"/>
  <c r="BI96" i="17"/>
  <c r="BJ96" i="17" s="1"/>
  <c r="AD8302" i="17" l="1"/>
  <c r="AE8302" i="17" s="1"/>
  <c r="N8303" i="17" s="1"/>
  <c r="M8303" i="17" s="1"/>
  <c r="AD7842" i="17"/>
  <c r="AE7842" i="17" s="1"/>
  <c r="N7843" i="17" s="1"/>
  <c r="AB7995" i="17"/>
  <c r="AD7995" i="17" s="1"/>
  <c r="Y7996" i="17"/>
  <c r="AB8148" i="17"/>
  <c r="AD8148" i="17" s="1"/>
  <c r="AF8148" i="17"/>
  <c r="Y8149" i="17"/>
  <c r="W14" i="26"/>
  <c r="W16" i="26"/>
  <c r="W15" i="26"/>
  <c r="W17" i="26"/>
  <c r="W18" i="26"/>
  <c r="W19" i="26"/>
  <c r="W20" i="26"/>
  <c r="W21" i="26"/>
  <c r="W22" i="26"/>
  <c r="W23" i="26"/>
  <c r="W24" i="26"/>
  <c r="W25" i="26"/>
  <c r="W26" i="26"/>
  <c r="W27" i="26"/>
  <c r="W28" i="26"/>
  <c r="W29" i="26"/>
  <c r="W30" i="26"/>
  <c r="W31" i="26"/>
  <c r="W32" i="26"/>
  <c r="W33" i="26"/>
  <c r="W34" i="26"/>
  <c r="W35" i="26"/>
  <c r="W36" i="26"/>
  <c r="W37" i="26"/>
  <c r="W38" i="26"/>
  <c r="W39" i="26"/>
  <c r="W40" i="26"/>
  <c r="W41" i="26"/>
  <c r="W42" i="26"/>
  <c r="W43" i="26"/>
  <c r="W44" i="26"/>
  <c r="W45" i="26"/>
  <c r="W46" i="26"/>
  <c r="W47" i="26"/>
  <c r="W48" i="26"/>
  <c r="W49" i="26"/>
  <c r="W50" i="26"/>
  <c r="W51" i="26"/>
  <c r="W52" i="26"/>
  <c r="W53" i="26"/>
  <c r="W54" i="26"/>
  <c r="W55" i="26"/>
  <c r="W56" i="26"/>
  <c r="W57" i="26"/>
  <c r="W58" i="26"/>
  <c r="W59" i="26"/>
  <c r="W60" i="26"/>
  <c r="W61" i="26"/>
  <c r="W62" i="26"/>
  <c r="W64" i="26"/>
  <c r="W63" i="26"/>
  <c r="W65" i="26"/>
  <c r="W66" i="26"/>
  <c r="W67" i="26"/>
  <c r="W68" i="26"/>
  <c r="M287" i="26"/>
  <c r="P287" i="26"/>
  <c r="O287" i="26"/>
  <c r="L287" i="26"/>
  <c r="N287" i="26"/>
  <c r="N283" i="26"/>
  <c r="M283" i="26"/>
  <c r="L283" i="26"/>
  <c r="P283" i="26"/>
  <c r="O283" i="26"/>
  <c r="H288" i="26"/>
  <c r="I288" i="26" s="1"/>
  <c r="Y8153" i="17"/>
  <c r="AF8152" i="17"/>
  <c r="Y7862" i="17"/>
  <c r="AF7861" i="17"/>
  <c r="AE7688" i="17"/>
  <c r="N7689" i="17" s="1"/>
  <c r="AD33" i="17"/>
  <c r="AC33" i="17"/>
  <c r="BI97" i="17"/>
  <c r="BJ97" i="17" s="1"/>
  <c r="Q8303" i="17" l="1"/>
  <c r="R8303" i="17" s="1"/>
  <c r="AB8303" i="17" s="1"/>
  <c r="AD8303" i="17" s="1"/>
  <c r="AA7843" i="17"/>
  <c r="AF7843" i="17" s="1"/>
  <c r="W8" i="26"/>
  <c r="W6" i="26"/>
  <c r="W7" i="26"/>
  <c r="M7843" i="17"/>
  <c r="Q7843" i="17"/>
  <c r="R7843" i="17" s="1"/>
  <c r="AB7843" i="17" s="1"/>
  <c r="AC7843" i="17" s="1"/>
  <c r="AF8303" i="17"/>
  <c r="Y8304" i="17"/>
  <c r="AC7995" i="17"/>
  <c r="AE7995" i="17" s="1"/>
  <c r="N7996" i="17" s="1"/>
  <c r="AC8148" i="17"/>
  <c r="AE8148" i="17" s="1"/>
  <c r="N8149" i="17" s="1"/>
  <c r="Q8149" i="17" s="1"/>
  <c r="R8149" i="17" s="1"/>
  <c r="P288" i="26"/>
  <c r="O288" i="26"/>
  <c r="M288" i="26"/>
  <c r="N288" i="26"/>
  <c r="L288" i="26"/>
  <c r="Y7690" i="17"/>
  <c r="AF7689" i="17"/>
  <c r="Q7689" i="17"/>
  <c r="R7689" i="17" s="1"/>
  <c r="AB7689" i="17" s="1"/>
  <c r="M7689" i="17"/>
  <c r="AE33" i="17"/>
  <c r="N34" i="17" s="1"/>
  <c r="Q34" i="17" s="1"/>
  <c r="BI98" i="17"/>
  <c r="BJ98" i="17" s="1"/>
  <c r="Y7844" i="17" l="1"/>
  <c r="M7996" i="17"/>
  <c r="AA7996" i="17"/>
  <c r="L8" i="26"/>
  <c r="L6" i="26"/>
  <c r="L4" i="26"/>
  <c r="L7" i="26"/>
  <c r="L3" i="26"/>
  <c r="AC8303" i="17"/>
  <c r="AE8303" i="17" s="1"/>
  <c r="N8304" i="17" s="1"/>
  <c r="AD7843" i="17"/>
  <c r="AE7843" i="17" s="1"/>
  <c r="N7844" i="17" s="1"/>
  <c r="Q7996" i="17"/>
  <c r="R7996" i="17" s="1"/>
  <c r="M8149" i="17"/>
  <c r="W2" i="26"/>
  <c r="AD7689" i="17"/>
  <c r="AC7689" i="17"/>
  <c r="M34" i="17"/>
  <c r="R34" i="17"/>
  <c r="BI99" i="17"/>
  <c r="BJ99" i="17" s="1"/>
  <c r="M8304" i="17" l="1"/>
  <c r="AA8304" i="17"/>
  <c r="AF8304" i="17" s="1"/>
  <c r="AA7844" i="17"/>
  <c r="AF7844" i="17" s="1"/>
  <c r="L5" i="26"/>
  <c r="R15" i="26" s="1"/>
  <c r="R16" i="26" s="1"/>
  <c r="R17" i="26" s="1"/>
  <c r="R18" i="26" s="1"/>
  <c r="R19" i="26" s="1"/>
  <c r="R20" i="26" s="1"/>
  <c r="L2" i="26"/>
  <c r="Q8304" i="17"/>
  <c r="R8304" i="17" s="1"/>
  <c r="Q7844" i="17"/>
  <c r="R7844" i="17" s="1"/>
  <c r="M7844" i="17"/>
  <c r="AB7996" i="17"/>
  <c r="AD7996" i="17" s="1"/>
  <c r="Y7997" i="17"/>
  <c r="AF7996" i="17"/>
  <c r="AF8149" i="17"/>
  <c r="Y8150" i="17"/>
  <c r="AB8149" i="17"/>
  <c r="AE7689" i="17"/>
  <c r="AB34" i="17"/>
  <c r="BI100" i="17"/>
  <c r="BJ100" i="17" s="1"/>
  <c r="AB7844" i="17" l="1"/>
  <c r="AC7844" i="17" s="1"/>
  <c r="Y7845" i="17"/>
  <c r="S15" i="26"/>
  <c r="AB8304" i="17"/>
  <c r="AD8304" i="17" s="1"/>
  <c r="Y8305" i="17"/>
  <c r="AC7996" i="17"/>
  <c r="AE7996" i="17" s="1"/>
  <c r="N7997" i="17" s="1"/>
  <c r="Q7997" i="17" s="1"/>
  <c r="R7997" i="17" s="1"/>
  <c r="AC8149" i="17"/>
  <c r="AD8149" i="17"/>
  <c r="Y8001" i="17"/>
  <c r="AF8000" i="17"/>
  <c r="N7690" i="17"/>
  <c r="R21" i="26"/>
  <c r="R22" i="26" s="1"/>
  <c r="AD34" i="17"/>
  <c r="AC34" i="17"/>
  <c r="BI101" i="17"/>
  <c r="BJ101" i="17" s="1"/>
  <c r="AD7844" i="17" l="1"/>
  <c r="AE7844" i="17" s="1"/>
  <c r="N7845" i="17" s="1"/>
  <c r="AA7845" i="17" s="1"/>
  <c r="Y7846" i="17" s="1"/>
  <c r="S16" i="26"/>
  <c r="S17" i="26" s="1"/>
  <c r="S18" i="26" s="1"/>
  <c r="S19" i="26" s="1"/>
  <c r="S20" i="26" s="1"/>
  <c r="AC8304" i="17"/>
  <c r="AE8304" i="17" s="1"/>
  <c r="N8305" i="17" s="1"/>
  <c r="M7997" i="17"/>
  <c r="AE8149" i="17"/>
  <c r="N8150" i="17" s="1"/>
  <c r="AA8150" i="17" s="1"/>
  <c r="Y8016" i="17"/>
  <c r="AF8015" i="17"/>
  <c r="Q7690" i="17"/>
  <c r="R7690" i="17" s="1"/>
  <c r="AB7690" i="17" s="1"/>
  <c r="M7690" i="17"/>
  <c r="AE34" i="17"/>
  <c r="N35" i="17" s="1"/>
  <c r="Q35" i="17" s="1"/>
  <c r="R23" i="26"/>
  <c r="BI102" i="17"/>
  <c r="BJ102" i="17" s="1"/>
  <c r="Q7845" i="17" l="1"/>
  <c r="R7845" i="17" s="1"/>
  <c r="AB7845" i="17" s="1"/>
  <c r="AC7845" i="17" s="1"/>
  <c r="M7845" i="17"/>
  <c r="AF7845" i="17"/>
  <c r="AA8305" i="17"/>
  <c r="Y8306" i="17" s="1"/>
  <c r="S21" i="26"/>
  <c r="S22" i="26" s="1"/>
  <c r="S23" i="26" s="1"/>
  <c r="Q8305" i="17"/>
  <c r="R8305" i="17" s="1"/>
  <c r="M8305" i="17"/>
  <c r="Y7998" i="17"/>
  <c r="AF7997" i="17"/>
  <c r="AB7997" i="17"/>
  <c r="M8150" i="17"/>
  <c r="Q8150" i="17"/>
  <c r="R8150" i="17" s="1"/>
  <c r="AC7690" i="17"/>
  <c r="AD7690" i="17"/>
  <c r="M35" i="17"/>
  <c r="R35" i="17"/>
  <c r="R24" i="26"/>
  <c r="BI103" i="17"/>
  <c r="BJ103" i="17" s="1"/>
  <c r="AB8305" i="17" l="1"/>
  <c r="AD7845" i="17"/>
  <c r="AE7845" i="17" s="1"/>
  <c r="N7846" i="17" s="1"/>
  <c r="M7846" i="17" s="1"/>
  <c r="AF8305" i="17"/>
  <c r="AD8305" i="17"/>
  <c r="AC8305" i="17"/>
  <c r="AC7997" i="17"/>
  <c r="AD7997" i="17"/>
  <c r="AB8150" i="17"/>
  <c r="AC8150" i="17" s="1"/>
  <c r="Y8151" i="17"/>
  <c r="AF8150" i="17"/>
  <c r="AE7690" i="17"/>
  <c r="N7691" i="17" s="1"/>
  <c r="Q7691" i="17" s="1"/>
  <c r="R7691" i="17" s="1"/>
  <c r="AB7691" i="17" s="1"/>
  <c r="R25" i="26"/>
  <c r="S24" i="26"/>
  <c r="AB35" i="17"/>
  <c r="BI104" i="17"/>
  <c r="BJ104" i="17" s="1"/>
  <c r="Q7846" i="17" l="1"/>
  <c r="R7846" i="17" s="1"/>
  <c r="AB7846" i="17" s="1"/>
  <c r="AC7846" i="17" s="1"/>
  <c r="AE8305" i="17"/>
  <c r="N8306" i="17" s="1"/>
  <c r="AA8306" i="17" s="1"/>
  <c r="Y8307" i="17" s="1"/>
  <c r="AE7997" i="17"/>
  <c r="N7998" i="17" s="1"/>
  <c r="AD8150" i="17"/>
  <c r="AE8150" i="17" s="1"/>
  <c r="N8151" i="17" s="1"/>
  <c r="M7691" i="17"/>
  <c r="AD7691" i="17"/>
  <c r="AC7691" i="17"/>
  <c r="S25" i="26"/>
  <c r="R26" i="26"/>
  <c r="AC35" i="17"/>
  <c r="AD35" i="17"/>
  <c r="BI105" i="17"/>
  <c r="BJ105" i="17" s="1"/>
  <c r="AD7846" i="17" l="1"/>
  <c r="AE7846" i="17" s="1"/>
  <c r="N7847" i="17" s="1"/>
  <c r="M7847" i="17" s="1"/>
  <c r="Q8306" i="17"/>
  <c r="R8306" i="17" s="1"/>
  <c r="AB8306" i="17" s="1"/>
  <c r="M8306" i="17"/>
  <c r="AF8306" i="17"/>
  <c r="M8151" i="17"/>
  <c r="AA8151" i="17"/>
  <c r="Y8152" i="17" s="1"/>
  <c r="Q7847" i="17"/>
  <c r="R7847" i="17" s="1"/>
  <c r="AB7847" i="17" s="1"/>
  <c r="AD7847" i="17" s="1"/>
  <c r="Q7998" i="17"/>
  <c r="R7998" i="17" s="1"/>
  <c r="AB7998" i="17" s="1"/>
  <c r="M7998" i="17"/>
  <c r="Q8151" i="17"/>
  <c r="R8151" i="17" s="1"/>
  <c r="Y8312" i="17"/>
  <c r="AF8311" i="17"/>
  <c r="AE7691" i="17"/>
  <c r="N7692" i="17" s="1"/>
  <c r="S26" i="26"/>
  <c r="R27" i="26"/>
  <c r="AE35" i="17"/>
  <c r="N36" i="17" s="1"/>
  <c r="Q36" i="17" s="1"/>
  <c r="BI106" i="17"/>
  <c r="BJ106" i="17" s="1"/>
  <c r="AC8306" i="17" l="1"/>
  <c r="AD8306" i="17"/>
  <c r="AC7847" i="17"/>
  <c r="AE7847" i="17" s="1"/>
  <c r="N7848" i="17" s="1"/>
  <c r="AF7848" i="17" s="1"/>
  <c r="AF8151" i="17"/>
  <c r="AB8151" i="17"/>
  <c r="AC8151" i="17" s="1"/>
  <c r="AC7998" i="17"/>
  <c r="AD7998" i="17"/>
  <c r="Q7692" i="17"/>
  <c r="R7692" i="17" s="1"/>
  <c r="AB7692" i="17" s="1"/>
  <c r="M7692" i="17"/>
  <c r="M36" i="17"/>
  <c r="R36" i="17"/>
  <c r="S27" i="26"/>
  <c r="R28" i="26"/>
  <c r="R29" i="26" s="1"/>
  <c r="R30" i="26" s="1"/>
  <c r="R31" i="26" s="1"/>
  <c r="R32" i="26" s="1"/>
  <c r="R33" i="26" s="1"/>
  <c r="R34" i="26" s="1"/>
  <c r="R35" i="26" s="1"/>
  <c r="R36" i="26" s="1"/>
  <c r="R37" i="26" s="1"/>
  <c r="R38" i="26" s="1"/>
  <c r="R39" i="26" s="1"/>
  <c r="R40" i="26" s="1"/>
  <c r="R41" i="26" s="1"/>
  <c r="R42" i="26" s="1"/>
  <c r="R43" i="26" s="1"/>
  <c r="R44" i="26" s="1"/>
  <c r="R45" i="26" s="1"/>
  <c r="R46" i="26" s="1"/>
  <c r="BI107" i="17"/>
  <c r="BJ107" i="17" s="1"/>
  <c r="AE8306" i="17" l="1"/>
  <c r="N8307" i="17" s="1"/>
  <c r="Q8307" i="17" s="1"/>
  <c r="R8307" i="17" s="1"/>
  <c r="M7848" i="17"/>
  <c r="Y7849" i="17"/>
  <c r="Q7848" i="17"/>
  <c r="R7848" i="17" s="1"/>
  <c r="AB7848" i="17" s="1"/>
  <c r="AC7848" i="17" s="1"/>
  <c r="AE7998" i="17"/>
  <c r="N7999" i="17" s="1"/>
  <c r="Q7999" i="17" s="1"/>
  <c r="R7999" i="17" s="1"/>
  <c r="AB7999" i="17" s="1"/>
  <c r="AD8151" i="17"/>
  <c r="AE8151" i="17" s="1"/>
  <c r="N8152" i="17" s="1"/>
  <c r="Q8152" i="17" s="1"/>
  <c r="R8152" i="17" s="1"/>
  <c r="AB8152" i="17" s="1"/>
  <c r="AC8152" i="17" s="1"/>
  <c r="AF8312" i="17"/>
  <c r="Y8313" i="17"/>
  <c r="Y8018" i="17"/>
  <c r="AF8017" i="17"/>
  <c r="AD7692" i="17"/>
  <c r="AC7692" i="17"/>
  <c r="S28" i="26"/>
  <c r="S29" i="26" s="1"/>
  <c r="S30" i="26" s="1"/>
  <c r="S31" i="26" s="1"/>
  <c r="S32" i="26" s="1"/>
  <c r="S33" i="26" s="1"/>
  <c r="S34" i="26" s="1"/>
  <c r="S35" i="26" s="1"/>
  <c r="S36" i="26" s="1"/>
  <c r="S37" i="26" s="1"/>
  <c r="S38" i="26" s="1"/>
  <c r="S39" i="26" s="1"/>
  <c r="S40" i="26" s="1"/>
  <c r="S41" i="26" s="1"/>
  <c r="S42" i="26" s="1"/>
  <c r="S43" i="26" s="1"/>
  <c r="S44" i="26" s="1"/>
  <c r="S45" i="26" s="1"/>
  <c r="R47" i="26"/>
  <c r="R48" i="26" s="1"/>
  <c r="R49" i="26" s="1"/>
  <c r="R50" i="26" s="1"/>
  <c r="R51" i="26" s="1"/>
  <c r="R52" i="26" s="1"/>
  <c r="R53" i="26" s="1"/>
  <c r="R54" i="26" s="1"/>
  <c r="R55" i="26" s="1"/>
  <c r="R56" i="26" s="1"/>
  <c r="R57" i="26" s="1"/>
  <c r="R58" i="26" s="1"/>
  <c r="R59" i="26" s="1"/>
  <c r="R60" i="26" s="1"/>
  <c r="R61" i="26" s="1"/>
  <c r="R62" i="26" s="1"/>
  <c r="R63" i="26" s="1"/>
  <c r="R64" i="26" s="1"/>
  <c r="R65" i="26" s="1"/>
  <c r="R66" i="26" s="1"/>
  <c r="R67" i="26" s="1"/>
  <c r="R68" i="26" s="1"/>
  <c r="R69" i="26" s="1"/>
  <c r="R70" i="26" s="1"/>
  <c r="R71" i="26" s="1"/>
  <c r="R72" i="26" s="1"/>
  <c r="R73" i="26" s="1"/>
  <c r="R74" i="26" s="1"/>
  <c r="R75" i="26" s="1"/>
  <c r="R76" i="26" s="1"/>
  <c r="R77" i="26" s="1"/>
  <c r="R78" i="26" s="1"/>
  <c r="R79" i="26" s="1"/>
  <c r="R80" i="26" s="1"/>
  <c r="R81" i="26" s="1"/>
  <c r="R82" i="26" s="1"/>
  <c r="R83" i="26" s="1"/>
  <c r="R84" i="26" s="1"/>
  <c r="AB36" i="17"/>
  <c r="BI108" i="17"/>
  <c r="BJ108" i="17" s="1"/>
  <c r="M8307" i="17" l="1"/>
  <c r="AA8307" i="17"/>
  <c r="AD7848" i="17"/>
  <c r="AE7848" i="17" s="1"/>
  <c r="N7849" i="17" s="1"/>
  <c r="M7999" i="17"/>
  <c r="M8152" i="17"/>
  <c r="AC7999" i="17"/>
  <c r="AD7999" i="17"/>
  <c r="AD8152" i="17"/>
  <c r="AE8152" i="17" s="1"/>
  <c r="N8153" i="17" s="1"/>
  <c r="M8153" i="17" s="1"/>
  <c r="AE7692" i="17"/>
  <c r="N7693" i="17" s="1"/>
  <c r="AA7693" i="17" s="1"/>
  <c r="S46" i="26"/>
  <c r="S47" i="26" s="1"/>
  <c r="S48" i="26" s="1"/>
  <c r="S49" i="26" s="1"/>
  <c r="S50" i="26" s="1"/>
  <c r="R85" i="26"/>
  <c r="AC36" i="17"/>
  <c r="AD36" i="17"/>
  <c r="BI109" i="17"/>
  <c r="BJ109" i="17" s="1"/>
  <c r="AF8307" i="17" l="1"/>
  <c r="Y8308" i="17"/>
  <c r="AB8307" i="17"/>
  <c r="M7849" i="17"/>
  <c r="Q7849" i="17"/>
  <c r="R7849" i="17" s="1"/>
  <c r="AB7849" i="17" s="1"/>
  <c r="AC7849" i="17" s="1"/>
  <c r="AE7999" i="17"/>
  <c r="N8000" i="17" s="1"/>
  <c r="M8000" i="17" s="1"/>
  <c r="Q8153" i="17"/>
  <c r="R8153" i="17" s="1"/>
  <c r="AB8153" i="17" s="1"/>
  <c r="AD8153" i="17" s="1"/>
  <c r="Q7693" i="17"/>
  <c r="R7693" i="17" s="1"/>
  <c r="M7693" i="17"/>
  <c r="S51" i="26"/>
  <c r="S52" i="26" s="1"/>
  <c r="S53" i="26" s="1"/>
  <c r="S54" i="26" s="1"/>
  <c r="S55" i="26" s="1"/>
  <c r="S56" i="26" s="1"/>
  <c r="S57" i="26" s="1"/>
  <c r="S58" i="26" s="1"/>
  <c r="S59" i="26" s="1"/>
  <c r="S60" i="26" s="1"/>
  <c r="S61" i="26" s="1"/>
  <c r="S62" i="26" s="1"/>
  <c r="S63" i="26" s="1"/>
  <c r="S64" i="26" s="1"/>
  <c r="S65" i="26" s="1"/>
  <c r="S66" i="26" s="1"/>
  <c r="S67" i="26" s="1"/>
  <c r="S68" i="26" s="1"/>
  <c r="S69" i="26" s="1"/>
  <c r="S70" i="26" s="1"/>
  <c r="S71" i="26" s="1"/>
  <c r="S72" i="26" s="1"/>
  <c r="S73" i="26" s="1"/>
  <c r="S74" i="26" s="1"/>
  <c r="S75" i="26" s="1"/>
  <c r="S76" i="26" s="1"/>
  <c r="S77" i="26" s="1"/>
  <c r="S78" i="26" s="1"/>
  <c r="S79" i="26" s="1"/>
  <c r="S80" i="26" s="1"/>
  <c r="S81" i="26" s="1"/>
  <c r="S82" i="26" s="1"/>
  <c r="S83" i="26" s="1"/>
  <c r="R86" i="26"/>
  <c r="AE36" i="17"/>
  <c r="N37" i="17" s="1"/>
  <c r="Q37" i="17" s="1"/>
  <c r="BI110" i="17"/>
  <c r="BJ110" i="17" s="1"/>
  <c r="AC8307" i="17" l="1"/>
  <c r="AD8307" i="17"/>
  <c r="AD7849" i="17"/>
  <c r="AE7849" i="17" s="1"/>
  <c r="N7850" i="17" s="1"/>
  <c r="Q7850" i="17" s="1"/>
  <c r="R7850" i="17" s="1"/>
  <c r="AB7850" i="17" s="1"/>
  <c r="Q8000" i="17"/>
  <c r="R8000" i="17" s="1"/>
  <c r="AB8000" i="17" s="1"/>
  <c r="AD8000" i="17" s="1"/>
  <c r="AC8153" i="17"/>
  <c r="AE8153" i="17" s="1"/>
  <c r="N8154" i="17" s="1"/>
  <c r="M8154" i="17" s="1"/>
  <c r="AB7693" i="17"/>
  <c r="Y7694" i="17"/>
  <c r="AF7693" i="17"/>
  <c r="M37" i="17"/>
  <c r="R37" i="17"/>
  <c r="S84" i="26"/>
  <c r="S85" i="26" s="1"/>
  <c r="R87" i="26"/>
  <c r="BI111" i="17"/>
  <c r="BJ111" i="17" s="1"/>
  <c r="AE8307" i="17" l="1"/>
  <c r="N8308" i="17" s="1"/>
  <c r="M7850" i="17"/>
  <c r="AC8000" i="17"/>
  <c r="AE8000" i="17" s="1"/>
  <c r="N8001" i="17" s="1"/>
  <c r="M8001" i="17" s="1"/>
  <c r="Q8154" i="17"/>
  <c r="R8154" i="17" s="1"/>
  <c r="AB8154" i="17" s="1"/>
  <c r="AD8154" i="17" s="1"/>
  <c r="AC7693" i="17"/>
  <c r="AD7693" i="17"/>
  <c r="AD7850" i="17"/>
  <c r="AC7850" i="17"/>
  <c r="S86" i="26"/>
  <c r="S87" i="26" s="1"/>
  <c r="R88" i="26"/>
  <c r="AB37" i="17"/>
  <c r="BI112" i="17"/>
  <c r="BJ112" i="17" s="1"/>
  <c r="AA8308" i="17" l="1"/>
  <c r="M8308" i="17"/>
  <c r="Q8308" i="17"/>
  <c r="R8308" i="17" s="1"/>
  <c r="Q8001" i="17"/>
  <c r="R8001" i="17" s="1"/>
  <c r="AB8001" i="17" s="1"/>
  <c r="AC8001" i="17" s="1"/>
  <c r="AC8154" i="17"/>
  <c r="AE8154" i="17" s="1"/>
  <c r="N8155" i="17" s="1"/>
  <c r="AE7693" i="17"/>
  <c r="N7694" i="17" s="1"/>
  <c r="AE7850" i="17"/>
  <c r="N7851" i="17" s="1"/>
  <c r="M7851" i="17" s="1"/>
  <c r="R89" i="26"/>
  <c r="S88" i="26"/>
  <c r="AD37" i="17"/>
  <c r="AC37" i="17"/>
  <c r="Y41" i="17"/>
  <c r="AF40" i="17"/>
  <c r="BI113" i="17"/>
  <c r="BJ113" i="17" s="1"/>
  <c r="Y8309" i="17" l="1"/>
  <c r="AF8308" i="17"/>
  <c r="AA8155" i="17"/>
  <c r="AF8155" i="17" s="1"/>
  <c r="AB8308" i="17"/>
  <c r="M7694" i="17"/>
  <c r="AA7694" i="17"/>
  <c r="AD8001" i="17"/>
  <c r="AE8001" i="17" s="1"/>
  <c r="N8002" i="17" s="1"/>
  <c r="Q8002" i="17" s="1"/>
  <c r="R8002" i="17" s="1"/>
  <c r="AB8002" i="17" s="1"/>
  <c r="M8155" i="17"/>
  <c r="Q8155" i="17"/>
  <c r="R8155" i="17" s="1"/>
  <c r="Q7694" i="17"/>
  <c r="R7694" i="17" s="1"/>
  <c r="Q7851" i="17"/>
  <c r="R7851" i="17" s="1"/>
  <c r="AB7851" i="17" s="1"/>
  <c r="AD7851" i="17" s="1"/>
  <c r="R90" i="26"/>
  <c r="S89" i="26"/>
  <c r="AE37" i="17"/>
  <c r="N38" i="17" s="1"/>
  <c r="Q38" i="17" s="1"/>
  <c r="BI114" i="17"/>
  <c r="BJ114" i="17" s="1"/>
  <c r="Y8156" i="17" l="1"/>
  <c r="AC8308" i="17"/>
  <c r="AD8308" i="17"/>
  <c r="AE8308" i="17" s="1"/>
  <c r="N8309" i="17" s="1"/>
  <c r="AB8155" i="17"/>
  <c r="AD8155" i="17" s="1"/>
  <c r="M8002" i="17"/>
  <c r="AD8002" i="17"/>
  <c r="AC8002" i="17"/>
  <c r="Y7695" i="17"/>
  <c r="AF7694" i="17"/>
  <c r="AB7694" i="17"/>
  <c r="AC7851" i="17"/>
  <c r="AE7851" i="17" s="1"/>
  <c r="N7852" i="17" s="1"/>
  <c r="M38" i="17"/>
  <c r="R38" i="17"/>
  <c r="R91" i="26"/>
  <c r="S90" i="26"/>
  <c r="BI115" i="17"/>
  <c r="BJ115" i="17" s="1"/>
  <c r="AC8155" i="17" l="1"/>
  <c r="AE8155" i="17" s="1"/>
  <c r="N8156" i="17" s="1"/>
  <c r="Q8156" i="17" s="1"/>
  <c r="R8156" i="17" s="1"/>
  <c r="M8309" i="17"/>
  <c r="AA8309" i="17"/>
  <c r="Q8309" i="17"/>
  <c r="R8309" i="17" s="1"/>
  <c r="M7852" i="17"/>
  <c r="AA7852" i="17"/>
  <c r="Y7853" i="17" s="1"/>
  <c r="AE8002" i="17"/>
  <c r="N8003" i="17" s="1"/>
  <c r="AD7694" i="17"/>
  <c r="AC7694" i="17"/>
  <c r="Q7852" i="17"/>
  <c r="R7852" i="17" s="1"/>
  <c r="Y7696" i="17"/>
  <c r="AF7695" i="17"/>
  <c r="R92" i="26"/>
  <c r="S91" i="26"/>
  <c r="AB38" i="17"/>
  <c r="BI116" i="17"/>
  <c r="BJ116" i="17" s="1"/>
  <c r="AA8156" i="17" l="1"/>
  <c r="M8156" i="17"/>
  <c r="AB8309" i="17"/>
  <c r="AC8309" i="17" s="1"/>
  <c r="AA8003" i="17"/>
  <c r="Y8004" i="17" s="1"/>
  <c r="AB8156" i="17"/>
  <c r="AC8156" i="17" s="1"/>
  <c r="AF8309" i="17"/>
  <c r="Y8310" i="17"/>
  <c r="M8003" i="17"/>
  <c r="Q8003" i="17"/>
  <c r="R8003" i="17" s="1"/>
  <c r="AF8156" i="17"/>
  <c r="Y8157" i="17"/>
  <c r="AE7694" i="17"/>
  <c r="N7695" i="17" s="1"/>
  <c r="Q7695" i="17" s="1"/>
  <c r="R7695" i="17" s="1"/>
  <c r="AB7695" i="17" s="1"/>
  <c r="AF7852" i="17"/>
  <c r="AB7852" i="17"/>
  <c r="AC7852" i="17" s="1"/>
  <c r="R93" i="26"/>
  <c r="S92" i="26"/>
  <c r="AC38" i="17"/>
  <c r="AD38" i="17"/>
  <c r="BI117" i="17"/>
  <c r="BJ117" i="17" s="1"/>
  <c r="AF8003" i="17" l="1"/>
  <c r="AB8003" i="17"/>
  <c r="AC8003" i="17" s="1"/>
  <c r="AD8309" i="17"/>
  <c r="AE8309" i="17" s="1"/>
  <c r="N8310" i="17" s="1"/>
  <c r="M8310" i="17" s="1"/>
  <c r="AD8156" i="17"/>
  <c r="AE8156" i="17" s="1"/>
  <c r="N8157" i="17" s="1"/>
  <c r="AA8157" i="17" s="1"/>
  <c r="AF8157" i="17" s="1"/>
  <c r="AD8003" i="17"/>
  <c r="M7695" i="17"/>
  <c r="AD7695" i="17"/>
  <c r="AC7695" i="17"/>
  <c r="AD7852" i="17"/>
  <c r="AE7852" i="17" s="1"/>
  <c r="N7853" i="17" s="1"/>
  <c r="AA7853" i="17" s="1"/>
  <c r="R94" i="26"/>
  <c r="S93" i="26"/>
  <c r="AE38" i="17"/>
  <c r="N39" i="17" s="1"/>
  <c r="BI118" i="17"/>
  <c r="BJ118" i="17" s="1"/>
  <c r="Q8157" i="17" l="1"/>
  <c r="R8157" i="17" s="1"/>
  <c r="AB8157" i="17" s="1"/>
  <c r="AD8157" i="17" s="1"/>
  <c r="M8157" i="17"/>
  <c r="AA8310" i="17"/>
  <c r="Y8311" i="17" s="1"/>
  <c r="Y8158" i="17"/>
  <c r="Q8310" i="17"/>
  <c r="R8310" i="17" s="1"/>
  <c r="Q39" i="17"/>
  <c r="R39" i="17" s="1"/>
  <c r="AA39" i="17"/>
  <c r="AE8003" i="17"/>
  <c r="N8004" i="17" s="1"/>
  <c r="AA8004" i="17" s="1"/>
  <c r="AE7695" i="17"/>
  <c r="N7696" i="17" s="1"/>
  <c r="M7696" i="17" s="1"/>
  <c r="AC8157" i="17"/>
  <c r="AE8157" i="17" s="1"/>
  <c r="N8158" i="17" s="1"/>
  <c r="M7853" i="17"/>
  <c r="Q7853" i="17"/>
  <c r="R7853" i="17" s="1"/>
  <c r="Y8175" i="17"/>
  <c r="AF8174" i="17"/>
  <c r="R95" i="26"/>
  <c r="S94" i="26"/>
  <c r="M39" i="17"/>
  <c r="BI119" i="17"/>
  <c r="BJ119" i="17" s="1"/>
  <c r="AF8310" i="17" l="1"/>
  <c r="AB8310" i="17"/>
  <c r="AC8310" i="17" s="1"/>
  <c r="AD8310" i="17"/>
  <c r="AE8310" i="17" s="1"/>
  <c r="N8311" i="17" s="1"/>
  <c r="M8311" i="17" s="1"/>
  <c r="Q8004" i="17"/>
  <c r="R8004" i="17" s="1"/>
  <c r="M8004" i="17"/>
  <c r="Q7696" i="17"/>
  <c r="R7696" i="17" s="1"/>
  <c r="AB7696" i="17" s="1"/>
  <c r="AD7696" i="17" s="1"/>
  <c r="M8158" i="17"/>
  <c r="Q8158" i="17"/>
  <c r="R8158" i="17" s="1"/>
  <c r="AB7853" i="17"/>
  <c r="AC7853" i="17" s="1"/>
  <c r="Y7854" i="17"/>
  <c r="AF7853" i="17"/>
  <c r="AF39" i="17"/>
  <c r="Y40" i="17"/>
  <c r="R96" i="26"/>
  <c r="S95" i="26"/>
  <c r="AB39" i="17"/>
  <c r="BI120" i="17"/>
  <c r="BJ120" i="17" s="1"/>
  <c r="Q8311" i="17" l="1"/>
  <c r="R8311" i="17" s="1"/>
  <c r="AB8311" i="17" s="1"/>
  <c r="AC8311" i="17" s="1"/>
  <c r="AB8004" i="17"/>
  <c r="AD8004" i="17" s="1"/>
  <c r="AF8004" i="17"/>
  <c r="Y8005" i="17"/>
  <c r="AB8158" i="17"/>
  <c r="AD8158" i="17" s="1"/>
  <c r="AC7696" i="17"/>
  <c r="AE7696" i="17" s="1"/>
  <c r="N7697" i="17" s="1"/>
  <c r="Y8159" i="17"/>
  <c r="AF8158" i="17"/>
  <c r="AD7853" i="17"/>
  <c r="AE7853" i="17" s="1"/>
  <c r="N7854" i="17" s="1"/>
  <c r="AF8012" i="17"/>
  <c r="Y8013" i="17"/>
  <c r="R97" i="26"/>
  <c r="S96" i="26"/>
  <c r="AC39" i="17"/>
  <c r="AD39" i="17"/>
  <c r="BI121" i="17"/>
  <c r="BJ121" i="17" s="1"/>
  <c r="AD8311" i="17" l="1"/>
  <c r="AE8311" i="17" s="1"/>
  <c r="N8312" i="17" s="1"/>
  <c r="M7854" i="17"/>
  <c r="AA7854" i="17"/>
  <c r="AC8004" i="17"/>
  <c r="AE8004" i="17" s="1"/>
  <c r="N8005" i="17" s="1"/>
  <c r="AA8005" i="17" s="1"/>
  <c r="AC8158" i="17"/>
  <c r="AE8158" i="17" s="1"/>
  <c r="N8159" i="17" s="1"/>
  <c r="M8159" i="17" s="1"/>
  <c r="Q7854" i="17"/>
  <c r="R7854" i="17" s="1"/>
  <c r="Y8317" i="17"/>
  <c r="AF8316" i="17"/>
  <c r="AF8164" i="17"/>
  <c r="Y8165" i="17"/>
  <c r="AF8175" i="17"/>
  <c r="Y8176" i="17"/>
  <c r="Q7697" i="17"/>
  <c r="R7697" i="17" s="1"/>
  <c r="AB7697" i="17" s="1"/>
  <c r="M7697" i="17"/>
  <c r="R98" i="26"/>
  <c r="S97" i="26"/>
  <c r="AE39" i="17"/>
  <c r="N40" i="17" s="1"/>
  <c r="Q40" i="17" s="1"/>
  <c r="BI122" i="17"/>
  <c r="BJ122" i="17" s="1"/>
  <c r="M8312" i="17" l="1"/>
  <c r="Q8312" i="17"/>
  <c r="R8312" i="17" s="1"/>
  <c r="AB8312" i="17" s="1"/>
  <c r="AD8312" i="17" s="1"/>
  <c r="Q8005" i="17"/>
  <c r="R8005" i="17" s="1"/>
  <c r="M8005" i="17"/>
  <c r="Q8159" i="17"/>
  <c r="R8159" i="17" s="1"/>
  <c r="AB8159" i="17" s="1"/>
  <c r="AD8159" i="17" s="1"/>
  <c r="AF7854" i="17"/>
  <c r="Y7855" i="17"/>
  <c r="AB7854" i="17"/>
  <c r="AF8013" i="17"/>
  <c r="Y8014" i="17"/>
  <c r="AC7697" i="17"/>
  <c r="AD7697" i="17"/>
  <c r="M40" i="17"/>
  <c r="R40" i="17"/>
  <c r="R99" i="26"/>
  <c r="S98" i="26"/>
  <c r="BI123" i="17"/>
  <c r="BJ123" i="17" s="1"/>
  <c r="AC8312" i="17" l="1"/>
  <c r="AE8312" i="17" s="1"/>
  <c r="N8313" i="17" s="1"/>
  <c r="AA8313" i="17" s="1"/>
  <c r="Y8314" i="17" s="1"/>
  <c r="AB8005" i="17"/>
  <c r="AD8005" i="17" s="1"/>
  <c r="AF8005" i="17"/>
  <c r="Y8006" i="17"/>
  <c r="AC8159" i="17"/>
  <c r="AE8159" i="17" s="1"/>
  <c r="N8160" i="17" s="1"/>
  <c r="M8160" i="17" s="1"/>
  <c r="AC7854" i="17"/>
  <c r="AD7854" i="17"/>
  <c r="Y7861" i="17"/>
  <c r="AF7860" i="17"/>
  <c r="AE7697" i="17"/>
  <c r="N7698" i="17" s="1"/>
  <c r="AF7870" i="17"/>
  <c r="Y7871" i="17"/>
  <c r="R100" i="26"/>
  <c r="S99" i="26"/>
  <c r="AB40" i="17"/>
  <c r="BI124" i="17"/>
  <c r="BJ124" i="17" s="1"/>
  <c r="M8313" i="17" l="1"/>
  <c r="Q8313" i="17"/>
  <c r="R8313" i="17" s="1"/>
  <c r="AB8313" i="17" s="1"/>
  <c r="AC8313" i="17" s="1"/>
  <c r="AF8313" i="17"/>
  <c r="AC8005" i="17"/>
  <c r="AE8005" i="17" s="1"/>
  <c r="N8006" i="17" s="1"/>
  <c r="Q8160" i="17"/>
  <c r="R8160" i="17" s="1"/>
  <c r="AB8160" i="17" s="1"/>
  <c r="AC8160" i="17" s="1"/>
  <c r="AE7854" i="17"/>
  <c r="N7855" i="17" s="1"/>
  <c r="Q7855" i="17" s="1"/>
  <c r="R7855" i="17" s="1"/>
  <c r="AF8014" i="17"/>
  <c r="Y8015" i="17"/>
  <c r="Y8330" i="17"/>
  <c r="AF8329" i="17"/>
  <c r="Q7698" i="17"/>
  <c r="R7698" i="17" s="1"/>
  <c r="AB7698" i="17" s="1"/>
  <c r="M7698" i="17"/>
  <c r="R101" i="26"/>
  <c r="S100" i="26"/>
  <c r="AC40" i="17"/>
  <c r="AD40" i="17"/>
  <c r="BI125" i="17"/>
  <c r="BJ125" i="17" s="1"/>
  <c r="AD8313" i="17" l="1"/>
  <c r="AE8313" i="17" s="1"/>
  <c r="N8314" i="17" s="1"/>
  <c r="M8314" i="17" s="1"/>
  <c r="Q8006" i="17"/>
  <c r="R8006" i="17" s="1"/>
  <c r="AA8006" i="17"/>
  <c r="Y8007" i="17" s="1"/>
  <c r="M8006" i="17"/>
  <c r="AD8160" i="17"/>
  <c r="AE8160" i="17" s="1"/>
  <c r="N8161" i="17" s="1"/>
  <c r="M8161" i="17" s="1"/>
  <c r="AB7855" i="17"/>
  <c r="M7855" i="17"/>
  <c r="AD7698" i="17"/>
  <c r="AC7698" i="17"/>
  <c r="R102" i="26"/>
  <c r="S101" i="26"/>
  <c r="AE40" i="17"/>
  <c r="N41" i="17" s="1"/>
  <c r="Q41" i="17" s="1"/>
  <c r="BI126" i="17"/>
  <c r="BJ126" i="17" s="1"/>
  <c r="Q8314" i="17" l="1"/>
  <c r="R8314" i="17" s="1"/>
  <c r="AA8314" i="17"/>
  <c r="AB8006" i="17"/>
  <c r="AD8006" i="17" s="1"/>
  <c r="AF8006" i="17"/>
  <c r="AF8161" i="17"/>
  <c r="Q8161" i="17"/>
  <c r="R8161" i="17" s="1"/>
  <c r="AB8161" i="17" s="1"/>
  <c r="AC8161" i="17" s="1"/>
  <c r="AF7855" i="17"/>
  <c r="Y7856" i="17"/>
  <c r="AC7855" i="17"/>
  <c r="AD7855" i="17"/>
  <c r="AE7698" i="17"/>
  <c r="N7699" i="17" s="1"/>
  <c r="AF8330" i="17"/>
  <c r="AF7871" i="17"/>
  <c r="Y7872" i="17"/>
  <c r="M41" i="17"/>
  <c r="R41" i="17"/>
  <c r="R103" i="26"/>
  <c r="S102" i="26"/>
  <c r="BI127" i="17"/>
  <c r="BJ127" i="17" s="1"/>
  <c r="AC8006" i="17" l="1"/>
  <c r="AE8006" i="17" s="1"/>
  <c r="N8007" i="17" s="1"/>
  <c r="M8007" i="17" s="1"/>
  <c r="Y8315" i="17"/>
  <c r="AF8314" i="17"/>
  <c r="AB8314" i="17"/>
  <c r="AA8007" i="17"/>
  <c r="Y8008" i="17" s="1"/>
  <c r="AF8315" i="17"/>
  <c r="Y8316" i="17"/>
  <c r="Y8162" i="17"/>
  <c r="AD8161" i="17"/>
  <c r="AE8161" i="17" s="1"/>
  <c r="N8162" i="17" s="1"/>
  <c r="Q8162" i="17" s="1"/>
  <c r="R8162" i="17" s="1"/>
  <c r="AB8162" i="17" s="1"/>
  <c r="AE7855" i="17"/>
  <c r="N7856" i="17" s="1"/>
  <c r="AA7856" i="17" s="1"/>
  <c r="Y8331" i="17"/>
  <c r="Q7699" i="17"/>
  <c r="R7699" i="17" s="1"/>
  <c r="AB7699" i="17" s="1"/>
  <c r="M7699" i="17"/>
  <c r="R104" i="26"/>
  <c r="S103" i="26"/>
  <c r="AB41" i="17"/>
  <c r="BI128" i="17"/>
  <c r="BJ128" i="17" s="1"/>
  <c r="Q8007" i="17" l="1"/>
  <c r="R8007" i="17" s="1"/>
  <c r="AB8007" i="17" s="1"/>
  <c r="AD8007" i="17" s="1"/>
  <c r="AF8007" i="17"/>
  <c r="AD8314" i="17"/>
  <c r="AC8314" i="17"/>
  <c r="M8162" i="17"/>
  <c r="Y7857" i="17"/>
  <c r="AF7856" i="17"/>
  <c r="AD8162" i="17"/>
  <c r="AC8162" i="17"/>
  <c r="Q7856" i="17"/>
  <c r="R7856" i="17" s="1"/>
  <c r="AB7856" i="17" s="1"/>
  <c r="M7856" i="17"/>
  <c r="Y7873" i="17"/>
  <c r="AD7699" i="17"/>
  <c r="AC7699" i="17"/>
  <c r="R105" i="26"/>
  <c r="S104" i="26"/>
  <c r="AC41" i="17"/>
  <c r="AD41" i="17"/>
  <c r="BI129" i="17"/>
  <c r="BJ129" i="17" s="1"/>
  <c r="AC8007" i="17" l="1"/>
  <c r="AE8007" i="17" s="1"/>
  <c r="N8008" i="17" s="1"/>
  <c r="Q8008" i="17" s="1"/>
  <c r="R8008" i="17" s="1"/>
  <c r="AE8314" i="17"/>
  <c r="N8315" i="17" s="1"/>
  <c r="Q8315" i="17" s="1"/>
  <c r="R8315" i="17" s="1"/>
  <c r="AB8315" i="17" s="1"/>
  <c r="AA8008" i="17"/>
  <c r="Y8009" i="17" s="1"/>
  <c r="M8008" i="17"/>
  <c r="AE8162" i="17"/>
  <c r="N8163" i="17" s="1"/>
  <c r="Q8163" i="17" s="1"/>
  <c r="R8163" i="17" s="1"/>
  <c r="AB8163" i="17" s="1"/>
  <c r="AD7856" i="17"/>
  <c r="AC7856" i="17"/>
  <c r="AF7872" i="17"/>
  <c r="AE7699" i="17"/>
  <c r="R106" i="26"/>
  <c r="S105" i="26"/>
  <c r="AE41" i="17"/>
  <c r="N42" i="17" s="1"/>
  <c r="Q42" i="17" s="1"/>
  <c r="BI130" i="17"/>
  <c r="BJ130" i="17" s="1"/>
  <c r="M8315" i="17" l="1"/>
  <c r="AB8008" i="17"/>
  <c r="AD8008" i="17" s="1"/>
  <c r="AF8008" i="17"/>
  <c r="AD8315" i="17"/>
  <c r="AC8315" i="17"/>
  <c r="M8163" i="17"/>
  <c r="AD8163" i="17"/>
  <c r="AC8163" i="17"/>
  <c r="AE7856" i="17"/>
  <c r="N7857" i="17" s="1"/>
  <c r="AA7857" i="17" s="1"/>
  <c r="N7700" i="17"/>
  <c r="M42" i="17"/>
  <c r="R42" i="17"/>
  <c r="R107" i="26"/>
  <c r="S106" i="26"/>
  <c r="BI131" i="17"/>
  <c r="BJ131" i="17" s="1"/>
  <c r="AC8008" i="17" l="1"/>
  <c r="AE8008" i="17" s="1"/>
  <c r="N8009" i="17" s="1"/>
  <c r="M8009" i="17" s="1"/>
  <c r="AE8315" i="17"/>
  <c r="N8316" i="17" s="1"/>
  <c r="Q8316" i="17" s="1"/>
  <c r="R8316" i="17" s="1"/>
  <c r="AE8163" i="17"/>
  <c r="N8164" i="17" s="1"/>
  <c r="M8164" i="17" s="1"/>
  <c r="M7857" i="17"/>
  <c r="Q7857" i="17"/>
  <c r="R7857" i="17" s="1"/>
  <c r="Y7874" i="17"/>
  <c r="AF7873" i="17"/>
  <c r="AF7700" i="17"/>
  <c r="Y7701" i="17"/>
  <c r="Q7700" i="17"/>
  <c r="R7700" i="17" s="1"/>
  <c r="AB7700" i="17" s="1"/>
  <c r="M7700" i="17"/>
  <c r="R108" i="26"/>
  <c r="S107" i="26"/>
  <c r="AB42" i="17"/>
  <c r="BI132" i="17"/>
  <c r="BJ132" i="17" s="1"/>
  <c r="AA8009" i="17" l="1"/>
  <c r="AF8009" i="17" s="1"/>
  <c r="Q8009" i="17"/>
  <c r="R8009" i="17" s="1"/>
  <c r="AB8009" i="17" s="1"/>
  <c r="AC8009" i="17" s="1"/>
  <c r="M8316" i="17"/>
  <c r="AB8316" i="17"/>
  <c r="AD8316" i="17" s="1"/>
  <c r="Y8010" i="17"/>
  <c r="AB7857" i="17"/>
  <c r="AD7857" i="17" s="1"/>
  <c r="Q8164" i="17"/>
  <c r="R8164" i="17" s="1"/>
  <c r="AB8164" i="17" s="1"/>
  <c r="AC8164" i="17" s="1"/>
  <c r="Y7858" i="17"/>
  <c r="AF7857" i="17"/>
  <c r="Y8019" i="17"/>
  <c r="AF8018" i="17"/>
  <c r="AC7700" i="17"/>
  <c r="AD7700" i="17"/>
  <c r="R109" i="26"/>
  <c r="S108" i="26"/>
  <c r="AC42" i="17"/>
  <c r="AD42" i="17"/>
  <c r="BI133" i="17"/>
  <c r="BJ133" i="17" s="1"/>
  <c r="AC8316" i="17" l="1"/>
  <c r="AE8316" i="17" s="1"/>
  <c r="N8317" i="17" s="1"/>
  <c r="M8317" i="17" s="1"/>
  <c r="AD8009" i="17"/>
  <c r="AE8009" i="17" s="1"/>
  <c r="N8010" i="17" s="1"/>
  <c r="AC7857" i="17"/>
  <c r="AE7857" i="17" s="1"/>
  <c r="N7858" i="17" s="1"/>
  <c r="AD8164" i="17"/>
  <c r="AE8164" i="17" s="1"/>
  <c r="N8165" i="17" s="1"/>
  <c r="M8165" i="17" s="1"/>
  <c r="AE7700" i="17"/>
  <c r="N7701" i="17" s="1"/>
  <c r="AA7701" i="17" s="1"/>
  <c r="R110" i="26"/>
  <c r="S109" i="26"/>
  <c r="AE42" i="17"/>
  <c r="N43" i="17" s="1"/>
  <c r="Q43" i="17" s="1"/>
  <c r="BI134" i="17"/>
  <c r="BJ134" i="17" s="1"/>
  <c r="AA8317" i="17" l="1"/>
  <c r="Y8318" i="17" s="1"/>
  <c r="Q8317" i="17"/>
  <c r="R8317" i="17" s="1"/>
  <c r="AA8010" i="17"/>
  <c r="AF8010" i="17" s="1"/>
  <c r="M7858" i="17"/>
  <c r="AA7858" i="17"/>
  <c r="Y7859" i="17" s="1"/>
  <c r="Q8010" i="17"/>
  <c r="R8010" i="17" s="1"/>
  <c r="M8010" i="17"/>
  <c r="Q7858" i="17"/>
  <c r="R7858" i="17" s="1"/>
  <c r="Y8166" i="17"/>
  <c r="Q8165" i="17"/>
  <c r="R8165" i="17" s="1"/>
  <c r="AF7701" i="17"/>
  <c r="Y7702" i="17"/>
  <c r="Q7701" i="17"/>
  <c r="R7701" i="17" s="1"/>
  <c r="AB7701" i="17" s="1"/>
  <c r="M7701" i="17"/>
  <c r="M43" i="17"/>
  <c r="R43" i="17"/>
  <c r="R111" i="26"/>
  <c r="S110" i="26"/>
  <c r="BI135" i="17"/>
  <c r="BJ135" i="17" s="1"/>
  <c r="AB8317" i="17" l="1"/>
  <c r="AD8317" i="17" s="1"/>
  <c r="AB8010" i="17"/>
  <c r="AC8010" i="17" s="1"/>
  <c r="AF8317" i="17"/>
  <c r="AC8317" i="17"/>
  <c r="AE8317" i="17" s="1"/>
  <c r="N8318" i="17" s="1"/>
  <c r="Y8011" i="17"/>
  <c r="AB7858" i="17"/>
  <c r="AC7858" i="17" s="1"/>
  <c r="AF7858" i="17"/>
  <c r="AB8165" i="17"/>
  <c r="AD8165" i="17" s="1"/>
  <c r="AF8165" i="17"/>
  <c r="AF8333" i="17"/>
  <c r="Y8334" i="17"/>
  <c r="AC7701" i="17"/>
  <c r="AD7701" i="17"/>
  <c r="R112" i="26"/>
  <c r="S111" i="26"/>
  <c r="AB43" i="17"/>
  <c r="BI136" i="17"/>
  <c r="BJ136" i="17" s="1"/>
  <c r="AD8010" i="17" l="1"/>
  <c r="AE8010" i="17" s="1"/>
  <c r="N8011" i="17" s="1"/>
  <c r="AA8318" i="17"/>
  <c r="AF8318" i="17" s="1"/>
  <c r="Q8318" i="17"/>
  <c r="R8318" i="17" s="1"/>
  <c r="AB8318" i="17" s="1"/>
  <c r="AD8318" i="17" s="1"/>
  <c r="M8318" i="17"/>
  <c r="AD7858" i="17"/>
  <c r="AE7858" i="17" s="1"/>
  <c r="N7859" i="17" s="1"/>
  <c r="M7859" i="17" s="1"/>
  <c r="Q8011" i="17"/>
  <c r="R8011" i="17" s="1"/>
  <c r="AA8011" i="17"/>
  <c r="AF8011" i="17" s="1"/>
  <c r="Y8321" i="17"/>
  <c r="M8011" i="17"/>
  <c r="AC8165" i="17"/>
  <c r="AE8165" i="17" s="1"/>
  <c r="N8166" i="17" s="1"/>
  <c r="AF8020" i="17"/>
  <c r="Y8021" i="17"/>
  <c r="AE7701" i="17"/>
  <c r="N7702" i="17" s="1"/>
  <c r="AA7702" i="17" s="1"/>
  <c r="R113" i="26"/>
  <c r="S112" i="26"/>
  <c r="AD43" i="17"/>
  <c r="AC43" i="17"/>
  <c r="BI137" i="17"/>
  <c r="BJ137" i="17" s="1"/>
  <c r="Y8319" i="17" l="1"/>
  <c r="AC8318" i="17"/>
  <c r="AE8318" i="17" s="1"/>
  <c r="N8319" i="17" s="1"/>
  <c r="Q7859" i="17"/>
  <c r="R7859" i="17" s="1"/>
  <c r="AA7859" i="17"/>
  <c r="AF7859" i="17" s="1"/>
  <c r="AA8319" i="17"/>
  <c r="AA8166" i="17"/>
  <c r="Y8167" i="17" s="1"/>
  <c r="AB8011" i="17"/>
  <c r="AD8011" i="17" s="1"/>
  <c r="Y8012" i="17"/>
  <c r="M8166" i="17"/>
  <c r="Q8166" i="17"/>
  <c r="R8166" i="17" s="1"/>
  <c r="AB8166" i="17" s="1"/>
  <c r="AC8166" i="17" s="1"/>
  <c r="AF8326" i="17"/>
  <c r="Y8327" i="17"/>
  <c r="AF7702" i="17"/>
  <c r="Y7703" i="17"/>
  <c r="Q7702" i="17"/>
  <c r="R7702" i="17" s="1"/>
  <c r="AB7702" i="17" s="1"/>
  <c r="M7702" i="17"/>
  <c r="R114" i="26"/>
  <c r="S113" i="26"/>
  <c r="AE43" i="17"/>
  <c r="N44" i="17" s="1"/>
  <c r="AA44" i="17" s="1"/>
  <c r="BI138" i="17"/>
  <c r="BJ138" i="17" s="1"/>
  <c r="Q8319" i="17" l="1"/>
  <c r="R8319" i="17" s="1"/>
  <c r="M8319" i="17"/>
  <c r="AB7859" i="17"/>
  <c r="AD7859" i="17" s="1"/>
  <c r="Y7860" i="17"/>
  <c r="AF8166" i="17"/>
  <c r="AF8319" i="17"/>
  <c r="Y8320" i="17"/>
  <c r="AB8319" i="17"/>
  <c r="AF8320" i="17"/>
  <c r="AC8011" i="17"/>
  <c r="AE8011" i="17" s="1"/>
  <c r="N8012" i="17" s="1"/>
  <c r="M8012" i="17" s="1"/>
  <c r="AD8166" i="17"/>
  <c r="AE8166" i="17" s="1"/>
  <c r="N8167" i="17" s="1"/>
  <c r="AA8167" i="17" s="1"/>
  <c r="Q44" i="17"/>
  <c r="R44" i="17" s="1"/>
  <c r="AF8021" i="17"/>
  <c r="Y8022" i="17"/>
  <c r="AD7702" i="17"/>
  <c r="AC7702" i="17"/>
  <c r="M44" i="17"/>
  <c r="R115" i="26"/>
  <c r="S114" i="26"/>
  <c r="BI139" i="17"/>
  <c r="BJ139" i="17" s="1"/>
  <c r="AC7859" i="17" l="1"/>
  <c r="AE7859" i="17" s="1"/>
  <c r="N7860" i="17" s="1"/>
  <c r="Q7860" i="17" s="1"/>
  <c r="R7860" i="17" s="1"/>
  <c r="AB7860" i="17" s="1"/>
  <c r="AC7860" i="17" s="1"/>
  <c r="AC8319" i="17"/>
  <c r="AD8319" i="17"/>
  <c r="Q8012" i="17"/>
  <c r="R8012" i="17" s="1"/>
  <c r="AB8012" i="17" s="1"/>
  <c r="AD8012" i="17" s="1"/>
  <c r="Q8167" i="17"/>
  <c r="R8167" i="17" s="1"/>
  <c r="AB8167" i="17" s="1"/>
  <c r="AC8167" i="17" s="1"/>
  <c r="M8167" i="17"/>
  <c r="AF8167" i="17"/>
  <c r="Y8168" i="17"/>
  <c r="AF44" i="17"/>
  <c r="Y45" i="17"/>
  <c r="AE7702" i="17"/>
  <c r="N7703" i="17" s="1"/>
  <c r="R116" i="26"/>
  <c r="S115" i="26"/>
  <c r="AB44" i="17"/>
  <c r="BI140" i="17"/>
  <c r="BJ140" i="17" s="1"/>
  <c r="M7860" i="17" l="1"/>
  <c r="AD7860" i="17"/>
  <c r="AE7860" i="17" s="1"/>
  <c r="N7861" i="17" s="1"/>
  <c r="Q7861" i="17" s="1"/>
  <c r="R7861" i="17" s="1"/>
  <c r="AB7861" i="17" s="1"/>
  <c r="AD7861" i="17" s="1"/>
  <c r="AE8319" i="17"/>
  <c r="N8320" i="17" s="1"/>
  <c r="AC8012" i="17"/>
  <c r="AE8012" i="17" s="1"/>
  <c r="N8013" i="17" s="1"/>
  <c r="AD8167" i="17"/>
  <c r="AE8167" i="17" s="1"/>
  <c r="N8168" i="17" s="1"/>
  <c r="Y8023" i="17"/>
  <c r="AF8022" i="17"/>
  <c r="AF8181" i="17"/>
  <c r="Y8182" i="17"/>
  <c r="Q7703" i="17"/>
  <c r="R7703" i="17" s="1"/>
  <c r="M7703" i="17"/>
  <c r="R117" i="26"/>
  <c r="S116" i="26"/>
  <c r="AD44" i="17"/>
  <c r="AC44" i="17"/>
  <c r="BI141" i="17"/>
  <c r="BJ141" i="17" s="1"/>
  <c r="AC7861" i="17" l="1"/>
  <c r="AE7861" i="17" s="1"/>
  <c r="N7862" i="17" s="1"/>
  <c r="Q7862" i="17" s="1"/>
  <c r="R7862" i="17" s="1"/>
  <c r="M7861" i="17"/>
  <c r="M8320" i="17"/>
  <c r="Q8320" i="17"/>
  <c r="R8320" i="17" s="1"/>
  <c r="AB8320" i="17" s="1"/>
  <c r="M8168" i="17"/>
  <c r="AA8168" i="17"/>
  <c r="Y8169" i="17" s="1"/>
  <c r="Q8013" i="17"/>
  <c r="R8013" i="17" s="1"/>
  <c r="AB8013" i="17" s="1"/>
  <c r="M8013" i="17"/>
  <c r="Q8168" i="17"/>
  <c r="R8168" i="17" s="1"/>
  <c r="AF8322" i="17"/>
  <c r="Y8323" i="17"/>
  <c r="AB7703" i="17"/>
  <c r="AD7703" i="17" s="1"/>
  <c r="Y7704" i="17"/>
  <c r="AF7703" i="17"/>
  <c r="R118" i="26"/>
  <c r="S117" i="26"/>
  <c r="AE44" i="17"/>
  <c r="N45" i="17" s="1"/>
  <c r="Q45" i="17" s="1"/>
  <c r="BI142" i="17"/>
  <c r="BJ142" i="17" s="1"/>
  <c r="M7862" i="17" l="1"/>
  <c r="AA7862" i="17"/>
  <c r="AF7862" i="17" s="1"/>
  <c r="AD8320" i="17"/>
  <c r="AC8320" i="17"/>
  <c r="AB8168" i="17"/>
  <c r="AD8168" i="17" s="1"/>
  <c r="AC8013" i="17"/>
  <c r="AD8013" i="17"/>
  <c r="AF8168" i="17"/>
  <c r="AC7703" i="17"/>
  <c r="AE7703" i="17" s="1"/>
  <c r="N7704" i="17" s="1"/>
  <c r="AA7704" i="17" s="1"/>
  <c r="M45" i="17"/>
  <c r="R45" i="17"/>
  <c r="R119" i="26"/>
  <c r="S118" i="26"/>
  <c r="BI143" i="17"/>
  <c r="BJ143" i="17" s="1"/>
  <c r="Y7863" i="17" l="1"/>
  <c r="AB7862" i="17"/>
  <c r="AC7862" i="17" s="1"/>
  <c r="AE8320" i="17"/>
  <c r="N8321" i="17" s="1"/>
  <c r="Q8321" i="17" s="1"/>
  <c r="R8321" i="17" s="1"/>
  <c r="AA8321" i="17"/>
  <c r="AC8168" i="17"/>
  <c r="AE8168" i="17" s="1"/>
  <c r="N8169" i="17" s="1"/>
  <c r="AD7862" i="17"/>
  <c r="AE7862" i="17" s="1"/>
  <c r="N7863" i="17" s="1"/>
  <c r="M7863" i="17" s="1"/>
  <c r="AE8013" i="17"/>
  <c r="N8014" i="17" s="1"/>
  <c r="M8014" i="17" s="1"/>
  <c r="AF45" i="17"/>
  <c r="M7704" i="17"/>
  <c r="Q7704" i="17"/>
  <c r="R7704" i="17" s="1"/>
  <c r="R120" i="26"/>
  <c r="S119" i="26"/>
  <c r="Y46" i="17"/>
  <c r="AB45" i="17"/>
  <c r="BI144" i="17"/>
  <c r="BJ144" i="17" s="1"/>
  <c r="M8321" i="17" l="1"/>
  <c r="AB8321" i="17"/>
  <c r="AC8321" i="17" s="1"/>
  <c r="AA7863" i="17"/>
  <c r="Y7864" i="17" s="1"/>
  <c r="Q7863" i="17"/>
  <c r="R7863" i="17" s="1"/>
  <c r="Y8322" i="17"/>
  <c r="AF8321" i="17"/>
  <c r="AA8169" i="17"/>
  <c r="Y8170" i="17" s="1"/>
  <c r="Q8014" i="17"/>
  <c r="R8014" i="17" s="1"/>
  <c r="AB8014" i="17" s="1"/>
  <c r="AD8014" i="17" s="1"/>
  <c r="Q8169" i="17"/>
  <c r="R8169" i="17" s="1"/>
  <c r="M8169" i="17"/>
  <c r="AB7704" i="17"/>
  <c r="AD7704" i="17" s="1"/>
  <c r="AF7704" i="17"/>
  <c r="Y7705" i="17"/>
  <c r="R121" i="26"/>
  <c r="S120" i="26"/>
  <c r="AD45" i="17"/>
  <c r="AC45" i="17"/>
  <c r="BI145" i="17"/>
  <c r="BJ145" i="17" s="1"/>
  <c r="AF7863" i="17" l="1"/>
  <c r="AB7863" i="17"/>
  <c r="AC7863" i="17" s="1"/>
  <c r="AD8321" i="17"/>
  <c r="AE8321" i="17" s="1"/>
  <c r="N8322" i="17" s="1"/>
  <c r="AF8169" i="17"/>
  <c r="AB8169" i="17"/>
  <c r="AC8169" i="17" s="1"/>
  <c r="AC8014" i="17"/>
  <c r="AE8014" i="17" s="1"/>
  <c r="N8015" i="17" s="1"/>
  <c r="M8015" i="17" s="1"/>
  <c r="AC7704" i="17"/>
  <c r="AE7704" i="17" s="1"/>
  <c r="N7705" i="17" s="1"/>
  <c r="R122" i="26"/>
  <c r="S121" i="26"/>
  <c r="AE45" i="17"/>
  <c r="N46" i="17" s="1"/>
  <c r="BI146" i="17"/>
  <c r="BJ146" i="17" s="1"/>
  <c r="AD7863" i="17" l="1"/>
  <c r="AE7863" i="17" s="1"/>
  <c r="N7864" i="17" s="1"/>
  <c r="AA7864" i="17" s="1"/>
  <c r="M8322" i="17"/>
  <c r="Q8322" i="17"/>
  <c r="R8322" i="17" s="1"/>
  <c r="AB8322" i="17" s="1"/>
  <c r="AD8322" i="17" s="1"/>
  <c r="AD8169" i="17"/>
  <c r="AE8169" i="17" s="1"/>
  <c r="N8170" i="17" s="1"/>
  <c r="Y8171" i="17" s="1"/>
  <c r="Q46" i="17"/>
  <c r="R46" i="17" s="1"/>
  <c r="AA46" i="17"/>
  <c r="M7705" i="17"/>
  <c r="AA7705" i="17"/>
  <c r="Y7706" i="17" s="1"/>
  <c r="Q8015" i="17"/>
  <c r="R8015" i="17" s="1"/>
  <c r="AB8015" i="17" s="1"/>
  <c r="AC8015" i="17" s="1"/>
  <c r="Y8325" i="17"/>
  <c r="AF8324" i="17"/>
  <c r="AF8170" i="17"/>
  <c r="Q7705" i="17"/>
  <c r="R7705" i="17" s="1"/>
  <c r="R123" i="26"/>
  <c r="S122" i="26"/>
  <c r="M46" i="17"/>
  <c r="BI147" i="17"/>
  <c r="BJ147" i="17" s="1"/>
  <c r="M7864" i="17" l="1"/>
  <c r="Q7864" i="17"/>
  <c r="R7864" i="17" s="1"/>
  <c r="AC8322" i="17"/>
  <c r="AE8322" i="17" s="1"/>
  <c r="N8323" i="17" s="1"/>
  <c r="M8170" i="17"/>
  <c r="Q8170" i="17"/>
  <c r="R8170" i="17" s="1"/>
  <c r="AB8170" i="17" s="1"/>
  <c r="AD8170" i="17" s="1"/>
  <c r="AD8015" i="17"/>
  <c r="AE8015" i="17" s="1"/>
  <c r="N8016" i="17" s="1"/>
  <c r="AA8016" i="17" s="1"/>
  <c r="AB7705" i="17"/>
  <c r="AC7705" i="17" s="1"/>
  <c r="AB7864" i="17"/>
  <c r="AD7864" i="17" s="1"/>
  <c r="AF7705" i="17"/>
  <c r="AF7864" i="17"/>
  <c r="Y7865" i="17"/>
  <c r="AF46" i="17"/>
  <c r="Y8332" i="17"/>
  <c r="AF8331" i="17"/>
  <c r="Y47" i="17"/>
  <c r="R124" i="26"/>
  <c r="S123" i="26"/>
  <c r="AB46" i="17"/>
  <c r="BI148" i="17"/>
  <c r="BJ148" i="17" s="1"/>
  <c r="AA8323" i="17" l="1"/>
  <c r="AF8323" i="17" s="1"/>
  <c r="Q8323" i="17"/>
  <c r="R8323" i="17" s="1"/>
  <c r="AB8323" i="17" s="1"/>
  <c r="AD8323" i="17" s="1"/>
  <c r="M8323" i="17"/>
  <c r="Y8324" i="17"/>
  <c r="AC8170" i="17"/>
  <c r="AE8170" i="17" s="1"/>
  <c r="N8171" i="17" s="1"/>
  <c r="AA8171" i="17" s="1"/>
  <c r="M8016" i="17"/>
  <c r="Q8016" i="17"/>
  <c r="R8016" i="17" s="1"/>
  <c r="AB8016" i="17" s="1"/>
  <c r="AF8016" i="17"/>
  <c r="Y8017" i="17"/>
  <c r="AD7705" i="17"/>
  <c r="AE7705" i="17" s="1"/>
  <c r="N7706" i="17" s="1"/>
  <c r="AC7864" i="17"/>
  <c r="AE7864" i="17" s="1"/>
  <c r="N7865" i="17" s="1"/>
  <c r="R125" i="26"/>
  <c r="S124" i="26"/>
  <c r="AD46" i="17"/>
  <c r="AC46" i="17"/>
  <c r="BI149" i="17"/>
  <c r="BJ149" i="17" s="1"/>
  <c r="AC8323" i="17" l="1"/>
  <c r="AE8323" i="17" s="1"/>
  <c r="N8324" i="17" s="1"/>
  <c r="Q8324" i="17" s="1"/>
  <c r="R8324" i="17" s="1"/>
  <c r="AB8324" i="17" s="1"/>
  <c r="Q7865" i="17"/>
  <c r="R7865" i="17" s="1"/>
  <c r="AA7865" i="17"/>
  <c r="AF7865" i="17" s="1"/>
  <c r="AA7706" i="17"/>
  <c r="AF7706" i="17" s="1"/>
  <c r="AC8016" i="17"/>
  <c r="AD8016" i="17"/>
  <c r="M7865" i="17"/>
  <c r="AF8171" i="17"/>
  <c r="Y8172" i="17"/>
  <c r="M8171" i="17"/>
  <c r="Q8171" i="17"/>
  <c r="R8171" i="17" s="1"/>
  <c r="AB8171" i="17" s="1"/>
  <c r="Q7706" i="17"/>
  <c r="R7706" i="17" s="1"/>
  <c r="Y8333" i="17"/>
  <c r="AF8332" i="17"/>
  <c r="M7706" i="17"/>
  <c r="R126" i="26"/>
  <c r="S125" i="26"/>
  <c r="AE46" i="17"/>
  <c r="N47" i="17" s="1"/>
  <c r="AA47" i="17" s="1"/>
  <c r="BI150" i="17"/>
  <c r="BJ150" i="17" s="1"/>
  <c r="M8324" i="17" l="1"/>
  <c r="AB7706" i="17"/>
  <c r="AD7706" i="17" s="1"/>
  <c r="AD8324" i="17"/>
  <c r="AC8324" i="17"/>
  <c r="Y7707" i="17"/>
  <c r="AE8016" i="17"/>
  <c r="N8017" i="17" s="1"/>
  <c r="M8017" i="17" s="1"/>
  <c r="AB7865" i="17"/>
  <c r="AD7865" i="17" s="1"/>
  <c r="Y7866" i="17"/>
  <c r="AC8171" i="17"/>
  <c r="AD8171" i="17"/>
  <c r="Q47" i="17"/>
  <c r="R47" i="17" s="1"/>
  <c r="AC7706" i="17"/>
  <c r="AE7706" i="17" s="1"/>
  <c r="N7707" i="17" s="1"/>
  <c r="R127" i="26"/>
  <c r="S126" i="26"/>
  <c r="M47" i="17"/>
  <c r="BI151" i="17"/>
  <c r="BJ151" i="17" s="1"/>
  <c r="AE8324" i="17" l="1"/>
  <c r="N8325" i="17" s="1"/>
  <c r="AA8325" i="17" s="1"/>
  <c r="AF8325" i="17"/>
  <c r="Y8326" i="17"/>
  <c r="M8325" i="17"/>
  <c r="Q8325" i="17"/>
  <c r="R8325" i="17" s="1"/>
  <c r="AB8325" i="17" s="1"/>
  <c r="AA7707" i="17"/>
  <c r="Y7708" i="17" s="1"/>
  <c r="Q8017" i="17"/>
  <c r="R8017" i="17" s="1"/>
  <c r="AB8017" i="17" s="1"/>
  <c r="AC8017" i="17" s="1"/>
  <c r="AC7865" i="17"/>
  <c r="AE7865" i="17" s="1"/>
  <c r="N7866" i="17" s="1"/>
  <c r="AE8171" i="17"/>
  <c r="N8172" i="17" s="1"/>
  <c r="Y48" i="17"/>
  <c r="AF47" i="17"/>
  <c r="M7707" i="17"/>
  <c r="Q7707" i="17"/>
  <c r="R7707" i="17" s="1"/>
  <c r="AF8032" i="17"/>
  <c r="Y8033" i="17"/>
  <c r="R128" i="26"/>
  <c r="S127" i="26"/>
  <c r="AB47" i="17"/>
  <c r="BI152" i="17"/>
  <c r="BJ152" i="17" s="1"/>
  <c r="AF7707" i="17" l="1"/>
  <c r="AB7707" i="17"/>
  <c r="AC7707" i="17" s="1"/>
  <c r="AD8325" i="17"/>
  <c r="AC8325" i="17"/>
  <c r="Q7866" i="17"/>
  <c r="R7866" i="17" s="1"/>
  <c r="AA7866" i="17"/>
  <c r="AF7866" i="17" s="1"/>
  <c r="M8172" i="17"/>
  <c r="AA8172" i="17"/>
  <c r="Y8173" i="17" s="1"/>
  <c r="AD8017" i="17"/>
  <c r="AE8017" i="17" s="1"/>
  <c r="N8018" i="17" s="1"/>
  <c r="Q8018" i="17" s="1"/>
  <c r="R8018" i="17" s="1"/>
  <c r="AB8018" i="17" s="1"/>
  <c r="AC8018" i="17" s="1"/>
  <c r="M7866" i="17"/>
  <c r="Q8172" i="17"/>
  <c r="R8172" i="17" s="1"/>
  <c r="AD7707" i="17"/>
  <c r="AE7707" i="17" s="1"/>
  <c r="N7708" i="17" s="1"/>
  <c r="R129" i="26"/>
  <c r="S128" i="26"/>
  <c r="AD47" i="17"/>
  <c r="AC47" i="17"/>
  <c r="BI153" i="17"/>
  <c r="BJ153" i="17" s="1"/>
  <c r="AE8325" i="17" l="1"/>
  <c r="N8326" i="17" s="1"/>
  <c r="Q8326" i="17" s="1"/>
  <c r="R8326" i="17" s="1"/>
  <c r="AB8326" i="17" s="1"/>
  <c r="AD8018" i="17"/>
  <c r="AE8018" i="17" s="1"/>
  <c r="N8019" i="17" s="1"/>
  <c r="M8018" i="17"/>
  <c r="AB7866" i="17"/>
  <c r="AD7866" i="17" s="1"/>
  <c r="Y7867" i="17"/>
  <c r="AB8172" i="17"/>
  <c r="AD8172" i="17" s="1"/>
  <c r="AF8172" i="17"/>
  <c r="M7708" i="17"/>
  <c r="Q7708" i="17"/>
  <c r="R7708" i="17" s="1"/>
  <c r="R130" i="26"/>
  <c r="S129" i="26"/>
  <c r="AE47" i="17"/>
  <c r="N48" i="17" s="1"/>
  <c r="BI154" i="17"/>
  <c r="BJ154" i="17" s="1"/>
  <c r="M8326" i="17" l="1"/>
  <c r="AD8326" i="17"/>
  <c r="AC8326" i="17"/>
  <c r="Q8019" i="17"/>
  <c r="R8019" i="17" s="1"/>
  <c r="AA8019" i="17"/>
  <c r="Q48" i="17"/>
  <c r="R48" i="17" s="1"/>
  <c r="AA48" i="17"/>
  <c r="M8019" i="17"/>
  <c r="AC7866" i="17"/>
  <c r="AE7866" i="17" s="1"/>
  <c r="N7867" i="17" s="1"/>
  <c r="AC8172" i="17"/>
  <c r="AE8172" i="17" s="1"/>
  <c r="N8173" i="17" s="1"/>
  <c r="AF8179" i="17"/>
  <c r="Y8180" i="17"/>
  <c r="AB7708" i="17"/>
  <c r="AD7708" i="17" s="1"/>
  <c r="AF7708" i="17"/>
  <c r="Y7709" i="17"/>
  <c r="M48" i="17"/>
  <c r="R131" i="26"/>
  <c r="S130" i="26"/>
  <c r="BI155" i="17"/>
  <c r="BJ155" i="17" s="1"/>
  <c r="AE8326" i="17" l="1"/>
  <c r="N8327" i="17" s="1"/>
  <c r="AA8327" i="17" s="1"/>
  <c r="Y8328" i="17" s="1"/>
  <c r="Q8327" i="17"/>
  <c r="R8327" i="17" s="1"/>
  <c r="AB8327" i="17" s="1"/>
  <c r="AA8173" i="17"/>
  <c r="Y8174" i="17" s="1"/>
  <c r="AA7867" i="17"/>
  <c r="Y7868" i="17" s="1"/>
  <c r="AF8019" i="17"/>
  <c r="Y8020" i="17"/>
  <c r="AB8019" i="17"/>
  <c r="Q7867" i="17"/>
  <c r="R7867" i="17" s="1"/>
  <c r="AB7867" i="17" s="1"/>
  <c r="AC7867" i="17" s="1"/>
  <c r="M7867" i="17"/>
  <c r="Q8173" i="17"/>
  <c r="R8173" i="17" s="1"/>
  <c r="M8173" i="17"/>
  <c r="Y49" i="17"/>
  <c r="AC7708" i="17"/>
  <c r="AE7708" i="17" s="1"/>
  <c r="N7709" i="17" s="1"/>
  <c r="AA7709" i="17" s="1"/>
  <c r="AF48" i="17"/>
  <c r="R132" i="26"/>
  <c r="S131" i="26"/>
  <c r="AB48" i="17"/>
  <c r="BI156" i="17"/>
  <c r="BJ156" i="17" s="1"/>
  <c r="M8327" i="17" l="1"/>
  <c r="AF8327" i="17"/>
  <c r="AB8173" i="17"/>
  <c r="AD8173" i="17" s="1"/>
  <c r="AF7867" i="17"/>
  <c r="AF8173" i="17"/>
  <c r="AC8327" i="17"/>
  <c r="AD8327" i="17"/>
  <c r="AC8019" i="17"/>
  <c r="AD8019" i="17"/>
  <c r="AD7867" i="17"/>
  <c r="AE7867" i="17" s="1"/>
  <c r="N7868" i="17" s="1"/>
  <c r="Y8181" i="17"/>
  <c r="AF8180" i="17"/>
  <c r="AF7709" i="17"/>
  <c r="Y7710" i="17"/>
  <c r="Q7709" i="17"/>
  <c r="R7709" i="17" s="1"/>
  <c r="AB7709" i="17" s="1"/>
  <c r="M7709" i="17"/>
  <c r="R133" i="26"/>
  <c r="S132" i="26"/>
  <c r="AD48" i="17"/>
  <c r="AC48" i="17"/>
  <c r="BI157" i="17"/>
  <c r="BJ157" i="17" s="1"/>
  <c r="AC8173" i="17" l="1"/>
  <c r="AE8173" i="17" s="1"/>
  <c r="N8174" i="17" s="1"/>
  <c r="Q8174" i="17" s="1"/>
  <c r="R8174" i="17" s="1"/>
  <c r="AB8174" i="17" s="1"/>
  <c r="AD8174" i="17" s="1"/>
  <c r="AE8327" i="17"/>
  <c r="N8328" i="17" s="1"/>
  <c r="AA8328" i="17" s="1"/>
  <c r="AF8328" i="17" s="1"/>
  <c r="AA7868" i="17"/>
  <c r="Y7869" i="17" s="1"/>
  <c r="AE8019" i="17"/>
  <c r="N8020" i="17" s="1"/>
  <c r="M8020" i="17" s="1"/>
  <c r="Q7868" i="17"/>
  <c r="R7868" i="17" s="1"/>
  <c r="M7868" i="17"/>
  <c r="AC8174" i="17"/>
  <c r="AE8174" i="17" s="1"/>
  <c r="N8175" i="17" s="1"/>
  <c r="M8175" i="17" s="1"/>
  <c r="M8174" i="17"/>
  <c r="AC7709" i="17"/>
  <c r="AD7709" i="17"/>
  <c r="R134" i="26"/>
  <c r="S133" i="26"/>
  <c r="AE48" i="17"/>
  <c r="N49" i="17" s="1"/>
  <c r="BI158" i="17"/>
  <c r="BJ158" i="17" s="1"/>
  <c r="AB7868" i="17" l="1"/>
  <c r="AC7868" i="17" s="1"/>
  <c r="Q8328" i="17"/>
  <c r="R8328" i="17" s="1"/>
  <c r="AB8328" i="17" s="1"/>
  <c r="AD8328" i="17" s="1"/>
  <c r="M8328" i="17"/>
  <c r="Y8329" i="17"/>
  <c r="AF7868" i="17"/>
  <c r="Q49" i="17"/>
  <c r="R49" i="17" s="1"/>
  <c r="AA49" i="17"/>
  <c r="Q8020" i="17"/>
  <c r="R8020" i="17" s="1"/>
  <c r="AB8020" i="17" s="1"/>
  <c r="AC8020" i="17" s="1"/>
  <c r="AD7868" i="17"/>
  <c r="AE7868" i="17" s="1"/>
  <c r="N7869" i="17" s="1"/>
  <c r="Q7869" i="17" s="1"/>
  <c r="R7869" i="17" s="1"/>
  <c r="Q8175" i="17"/>
  <c r="R8175" i="17" s="1"/>
  <c r="AB8175" i="17" s="1"/>
  <c r="AD8175" i="17" s="1"/>
  <c r="AF8030" i="17"/>
  <c r="Y8031" i="17"/>
  <c r="AE7709" i="17"/>
  <c r="N7710" i="17" s="1"/>
  <c r="R135" i="26"/>
  <c r="S134" i="26"/>
  <c r="M49" i="17"/>
  <c r="BI159" i="17"/>
  <c r="BJ159" i="17" s="1"/>
  <c r="AC8328" i="17" l="1"/>
  <c r="AE8328" i="17" s="1"/>
  <c r="N8329" i="17" s="1"/>
  <c r="Q8329" i="17" s="1"/>
  <c r="R8329" i="17" s="1"/>
  <c r="AB8329" i="17" s="1"/>
  <c r="AC8329" i="17" s="1"/>
  <c r="AD8020" i="17"/>
  <c r="AE8020" i="17" s="1"/>
  <c r="N8021" i="17" s="1"/>
  <c r="M8021" i="17" s="1"/>
  <c r="M7869" i="17"/>
  <c r="AB7869" i="17"/>
  <c r="AD7869" i="17" s="1"/>
  <c r="AC8175" i="17"/>
  <c r="AE8175" i="17" s="1"/>
  <c r="N8176" i="17" s="1"/>
  <c r="AA8176" i="17" s="1"/>
  <c r="Y7870" i="17"/>
  <c r="AF7869" i="17"/>
  <c r="AF49" i="17"/>
  <c r="Y7711" i="17"/>
  <c r="AF7710" i="17"/>
  <c r="Q7710" i="17"/>
  <c r="R7710" i="17" s="1"/>
  <c r="AB7710" i="17" s="1"/>
  <c r="M7710" i="17"/>
  <c r="R136" i="26"/>
  <c r="S135" i="26"/>
  <c r="Y50" i="17"/>
  <c r="AB49" i="17"/>
  <c r="BI160" i="17"/>
  <c r="BJ160" i="17" s="1"/>
  <c r="AD8329" i="17" l="1"/>
  <c r="AE8329" i="17" s="1"/>
  <c r="N8330" i="17" s="1"/>
  <c r="M8330" i="17" s="1"/>
  <c r="M8329" i="17"/>
  <c r="Q8021" i="17"/>
  <c r="R8021" i="17" s="1"/>
  <c r="AB8021" i="17" s="1"/>
  <c r="AD8021" i="17" s="1"/>
  <c r="AC7869" i="17"/>
  <c r="AE7869" i="17" s="1"/>
  <c r="N7870" i="17" s="1"/>
  <c r="M7870" i="17" s="1"/>
  <c r="Q8176" i="17"/>
  <c r="R8176" i="17" s="1"/>
  <c r="M8176" i="17"/>
  <c r="AF8182" i="17"/>
  <c r="Y8183" i="17"/>
  <c r="AF8031" i="17"/>
  <c r="Y8032" i="17"/>
  <c r="Y8189" i="17"/>
  <c r="AF8188" i="17"/>
  <c r="AD7710" i="17"/>
  <c r="AC7710" i="17"/>
  <c r="R137" i="26"/>
  <c r="S136" i="26"/>
  <c r="AD49" i="17"/>
  <c r="AC49" i="17"/>
  <c r="BI161" i="17"/>
  <c r="BJ161" i="17" s="1"/>
  <c r="Q8330" i="17" l="1"/>
  <c r="R8330" i="17" s="1"/>
  <c r="AB8330" i="17" s="1"/>
  <c r="AD8330" i="17" s="1"/>
  <c r="AC8021" i="17"/>
  <c r="AE8021" i="17" s="1"/>
  <c r="N8022" i="17" s="1"/>
  <c r="M8022" i="17" s="1"/>
  <c r="AB8176" i="17"/>
  <c r="AD8176" i="17" s="1"/>
  <c r="AF8176" i="17"/>
  <c r="Y8177" i="17"/>
  <c r="Q7870" i="17"/>
  <c r="R7870" i="17" s="1"/>
  <c r="AB7870" i="17" s="1"/>
  <c r="AD7870" i="17" s="1"/>
  <c r="AE7710" i="17"/>
  <c r="N7711" i="17" s="1"/>
  <c r="R138" i="26"/>
  <c r="S137" i="26"/>
  <c r="AE49" i="17"/>
  <c r="N50" i="17" s="1"/>
  <c r="AA50" i="17" s="1"/>
  <c r="BI162" i="17"/>
  <c r="BJ162" i="17" s="1"/>
  <c r="AC8330" i="17" l="1"/>
  <c r="AE8330" i="17" s="1"/>
  <c r="N8331" i="17" s="1"/>
  <c r="Q8331" i="17" s="1"/>
  <c r="R8331" i="17" s="1"/>
  <c r="AB8331" i="17" s="1"/>
  <c r="AC8331" i="17" s="1"/>
  <c r="Q8022" i="17"/>
  <c r="R8022" i="17" s="1"/>
  <c r="AB8022" i="17" s="1"/>
  <c r="AD8022" i="17" s="1"/>
  <c r="AC8176" i="17"/>
  <c r="AE8176" i="17" s="1"/>
  <c r="N8177" i="17" s="1"/>
  <c r="AC7870" i="17"/>
  <c r="AE7870" i="17" s="1"/>
  <c r="N7871" i="17" s="1"/>
  <c r="Q7871" i="17" s="1"/>
  <c r="R7871" i="17" s="1"/>
  <c r="AB7871" i="17" s="1"/>
  <c r="AC7871" i="17" s="1"/>
  <c r="Q50" i="17"/>
  <c r="R50" i="17" s="1"/>
  <c r="AF50" i="17"/>
  <c r="AF7711" i="17"/>
  <c r="Y7712" i="17"/>
  <c r="Q7711" i="17"/>
  <c r="R7711" i="17" s="1"/>
  <c r="AB7711" i="17" s="1"/>
  <c r="M7711" i="17"/>
  <c r="R139" i="26"/>
  <c r="S138" i="26"/>
  <c r="M50" i="17"/>
  <c r="AF54" i="17"/>
  <c r="Y55" i="17"/>
  <c r="BI163" i="17"/>
  <c r="BJ163" i="17" s="1"/>
  <c r="M8331" i="17" l="1"/>
  <c r="AD8331" i="17"/>
  <c r="AE8331" i="17" s="1"/>
  <c r="N8332" i="17" s="1"/>
  <c r="AA8177" i="17"/>
  <c r="Y8178" i="17" s="1"/>
  <c r="AC8022" i="17"/>
  <c r="AE8022" i="17" s="1"/>
  <c r="N8023" i="17" s="1"/>
  <c r="Q8177" i="17"/>
  <c r="R8177" i="17" s="1"/>
  <c r="M8177" i="17"/>
  <c r="AD7871" i="17"/>
  <c r="AE7871" i="17" s="1"/>
  <c r="N7872" i="17" s="1"/>
  <c r="Q7872" i="17" s="1"/>
  <c r="R7872" i="17" s="1"/>
  <c r="AB7872" i="17" s="1"/>
  <c r="M7871" i="17"/>
  <c r="Y51" i="17"/>
  <c r="AD7711" i="17"/>
  <c r="AC7711" i="17"/>
  <c r="R140" i="26"/>
  <c r="S139" i="26"/>
  <c r="AB50" i="17"/>
  <c r="BI164" i="17"/>
  <c r="BJ164" i="17" s="1"/>
  <c r="AB8177" i="17" l="1"/>
  <c r="AC8177" i="17" s="1"/>
  <c r="M8332" i="17"/>
  <c r="Q8332" i="17"/>
  <c r="R8332" i="17" s="1"/>
  <c r="AB8332" i="17" s="1"/>
  <c r="AD8332" i="17" s="1"/>
  <c r="AF8177" i="17"/>
  <c r="AA8023" i="17"/>
  <c r="Y8024" i="17" s="1"/>
  <c r="M8023" i="17"/>
  <c r="Q8023" i="17"/>
  <c r="R8023" i="17" s="1"/>
  <c r="AD8177" i="17"/>
  <c r="AE8177" i="17" s="1"/>
  <c r="N8178" i="17" s="1"/>
  <c r="AA8178" i="17" s="1"/>
  <c r="M7872" i="17"/>
  <c r="AD7872" i="17"/>
  <c r="AC7872" i="17"/>
  <c r="AE7711" i="17"/>
  <c r="N7712" i="17" s="1"/>
  <c r="AA7712" i="17" s="1"/>
  <c r="R141" i="26"/>
  <c r="S140" i="26"/>
  <c r="AD50" i="17"/>
  <c r="AC50" i="17"/>
  <c r="BI165" i="17"/>
  <c r="BJ165" i="17" s="1"/>
  <c r="AB8023" i="17" l="1"/>
  <c r="AC8023" i="17" s="1"/>
  <c r="AF8023" i="17"/>
  <c r="AC8332" i="17"/>
  <c r="AE8332" i="17" s="1"/>
  <c r="N8333" i="17" s="1"/>
  <c r="M8333" i="17" s="1"/>
  <c r="AD8023" i="17"/>
  <c r="AE8023" i="17" s="1"/>
  <c r="N8024" i="17" s="1"/>
  <c r="AA8024" i="17" s="1"/>
  <c r="Q8178" i="17"/>
  <c r="R8178" i="17" s="1"/>
  <c r="M8178" i="17"/>
  <c r="AE7872" i="17"/>
  <c r="N7873" i="17" s="1"/>
  <c r="Q7873" i="17" s="1"/>
  <c r="R7873" i="17" s="1"/>
  <c r="AB7873" i="17" s="1"/>
  <c r="AF7712" i="17"/>
  <c r="Y7713" i="17"/>
  <c r="Q7712" i="17"/>
  <c r="R7712" i="17" s="1"/>
  <c r="AB7712" i="17" s="1"/>
  <c r="M7712" i="17"/>
  <c r="R142" i="26"/>
  <c r="S141" i="26"/>
  <c r="AE50" i="17"/>
  <c r="N51" i="17" s="1"/>
  <c r="BI166" i="17"/>
  <c r="BJ166" i="17" s="1"/>
  <c r="Q8333" i="17" l="1"/>
  <c r="R8333" i="17" s="1"/>
  <c r="AB8333" i="17" s="1"/>
  <c r="AD8333" i="17" s="1"/>
  <c r="Q51" i="17"/>
  <c r="R51" i="17" s="1"/>
  <c r="AA51" i="17"/>
  <c r="Q8024" i="17"/>
  <c r="R8024" i="17" s="1"/>
  <c r="M8024" i="17"/>
  <c r="AB8178" i="17"/>
  <c r="AC8178" i="17" s="1"/>
  <c r="AF8178" i="17"/>
  <c r="Y8179" i="17"/>
  <c r="M7873" i="17"/>
  <c r="AC7873" i="17"/>
  <c r="AD7873" i="17"/>
  <c r="AF8034" i="17"/>
  <c r="Y8035" i="17"/>
  <c r="AC7712" i="17"/>
  <c r="AD7712" i="17"/>
  <c r="R143" i="26"/>
  <c r="S142" i="26"/>
  <c r="M51" i="17"/>
  <c r="BI167" i="17"/>
  <c r="BJ167" i="17" s="1"/>
  <c r="AC8333" i="17" l="1"/>
  <c r="AE8333" i="17" s="1"/>
  <c r="N8334" i="17" s="1"/>
  <c r="AA8334" i="17"/>
  <c r="Y8335" i="17" s="1"/>
  <c r="AB8024" i="17"/>
  <c r="AD8024" i="17" s="1"/>
  <c r="AF8024" i="17"/>
  <c r="Y8025" i="17"/>
  <c r="AD8178" i="17"/>
  <c r="AE8178" i="17" s="1"/>
  <c r="N8179" i="17" s="1"/>
  <c r="M8179" i="17" s="1"/>
  <c r="Q8334" i="17"/>
  <c r="R8334" i="17" s="1"/>
  <c r="M8334" i="17"/>
  <c r="AE7873" i="17"/>
  <c r="N7874" i="17" s="1"/>
  <c r="Y52" i="17"/>
  <c r="AE7712" i="17"/>
  <c r="N7713" i="17" s="1"/>
  <c r="AF51" i="17"/>
  <c r="R144" i="26"/>
  <c r="S143" i="26"/>
  <c r="AB51" i="17"/>
  <c r="BI168" i="17"/>
  <c r="BJ168" i="17" s="1"/>
  <c r="AF8334" i="17" l="1"/>
  <c r="AB8334" i="17"/>
  <c r="AC8334" i="17" s="1"/>
  <c r="M7874" i="17"/>
  <c r="AA7874" i="17"/>
  <c r="AF7874" i="17" s="1"/>
  <c r="AC8024" i="17"/>
  <c r="AE8024" i="17" s="1"/>
  <c r="N8025" i="17" s="1"/>
  <c r="Y8026" i="17" s="1"/>
  <c r="AD8334" i="17"/>
  <c r="AE8334" i="17" s="1"/>
  <c r="N8335" i="17" s="1"/>
  <c r="Q8179" i="17"/>
  <c r="R8179" i="17" s="1"/>
  <c r="AB8179" i="17" s="1"/>
  <c r="AC8179" i="17" s="1"/>
  <c r="Q7874" i="17"/>
  <c r="R7874" i="17" s="1"/>
  <c r="AF7713" i="17"/>
  <c r="Y7714" i="17"/>
  <c r="Q7713" i="17"/>
  <c r="R7713" i="17" s="1"/>
  <c r="AB7713" i="17" s="1"/>
  <c r="M7713" i="17"/>
  <c r="R145" i="26"/>
  <c r="S144" i="26"/>
  <c r="AD51" i="17"/>
  <c r="AC51" i="17"/>
  <c r="BI169" i="17"/>
  <c r="BJ169" i="17" s="1"/>
  <c r="Q8335" i="17" l="1"/>
  <c r="R8335" i="17" s="1"/>
  <c r="AA8335" i="17"/>
  <c r="M8025" i="17"/>
  <c r="Q8025" i="17"/>
  <c r="R8025" i="17" s="1"/>
  <c r="AB8025" i="17" s="1"/>
  <c r="AD8025" i="17" s="1"/>
  <c r="AF8025" i="17"/>
  <c r="AD8179" i="17"/>
  <c r="AE8179" i="17" s="1"/>
  <c r="N8180" i="17" s="1"/>
  <c r="Q8180" i="17" s="1"/>
  <c r="R8180" i="17" s="1"/>
  <c r="AB8180" i="17" s="1"/>
  <c r="M8335" i="17"/>
  <c r="AB7874" i="17"/>
  <c r="AD7874" i="17" s="1"/>
  <c r="Y7875" i="17"/>
  <c r="AC7713" i="17"/>
  <c r="AD7713" i="17"/>
  <c r="R146" i="26"/>
  <c r="S145" i="26"/>
  <c r="AE51" i="17"/>
  <c r="N52" i="17" s="1"/>
  <c r="BI170" i="17"/>
  <c r="BJ170" i="17" s="1"/>
  <c r="AB8335" i="17" l="1"/>
  <c r="Q52" i="17"/>
  <c r="R52" i="17" s="1"/>
  <c r="AA52" i="17"/>
  <c r="AC8025" i="17"/>
  <c r="AE8025" i="17" s="1"/>
  <c r="N8026" i="17" s="1"/>
  <c r="M8180" i="17"/>
  <c r="AF8335" i="17"/>
  <c r="Y8336" i="17"/>
  <c r="AC8335" i="17"/>
  <c r="AD8335" i="17"/>
  <c r="AC7874" i="17"/>
  <c r="AE7874" i="17" s="1"/>
  <c r="N7875" i="17" s="1"/>
  <c r="AC8180" i="17"/>
  <c r="AD8180" i="17"/>
  <c r="AE7713" i="17"/>
  <c r="N7714" i="17" s="1"/>
  <c r="AA7714" i="17" s="1"/>
  <c r="R147" i="26"/>
  <c r="S146" i="26"/>
  <c r="M52" i="17"/>
  <c r="BI171" i="17"/>
  <c r="BJ171" i="17" s="1"/>
  <c r="M8026" i="17" l="1"/>
  <c r="AA8026" i="17"/>
  <c r="AF8026" i="17" s="1"/>
  <c r="AA7875" i="17"/>
  <c r="Y7876" i="17" s="1"/>
  <c r="Q8026" i="17"/>
  <c r="R8026" i="17" s="1"/>
  <c r="AE8335" i="17"/>
  <c r="N8336" i="17" s="1"/>
  <c r="Q7875" i="17"/>
  <c r="R7875" i="17" s="1"/>
  <c r="M7875" i="17"/>
  <c r="AE8180" i="17"/>
  <c r="N8181" i="17" s="1"/>
  <c r="Q8181" i="17" s="1"/>
  <c r="R8181" i="17" s="1"/>
  <c r="AB8181" i="17" s="1"/>
  <c r="AF7714" i="17"/>
  <c r="Y7715" i="17"/>
  <c r="Q7714" i="17"/>
  <c r="R7714" i="17" s="1"/>
  <c r="AB7714" i="17" s="1"/>
  <c r="M7714" i="17"/>
  <c r="R148" i="26"/>
  <c r="S147" i="26"/>
  <c r="AB52" i="17"/>
  <c r="Y53" i="17"/>
  <c r="AF52" i="17"/>
  <c r="BI172" i="17"/>
  <c r="BJ172" i="17" s="1"/>
  <c r="AB7875" i="17" l="1"/>
  <c r="AC7875" i="17" s="1"/>
  <c r="AF7875" i="17"/>
  <c r="AB8026" i="17"/>
  <c r="AC8026" i="17" s="1"/>
  <c r="AA8336" i="17"/>
  <c r="Y8337" i="17" s="1"/>
  <c r="Y8027" i="17"/>
  <c r="Q8336" i="17"/>
  <c r="R8336" i="17" s="1"/>
  <c r="M8336" i="17"/>
  <c r="AD7875" i="17"/>
  <c r="AE7875" i="17" s="1"/>
  <c r="N7876" i="17" s="1"/>
  <c r="M8181" i="17"/>
  <c r="AD8181" i="17"/>
  <c r="AC8181" i="17"/>
  <c r="AC7714" i="17"/>
  <c r="AD7714" i="17"/>
  <c r="R149" i="26"/>
  <c r="S148" i="26"/>
  <c r="AD52" i="17"/>
  <c r="AC52" i="17"/>
  <c r="BI173" i="17"/>
  <c r="AD8026" i="17" l="1"/>
  <c r="AB8336" i="17"/>
  <c r="AD8336" i="17" s="1"/>
  <c r="AE8026" i="17"/>
  <c r="N8027" i="17" s="1"/>
  <c r="AF8336" i="17"/>
  <c r="AA7876" i="17"/>
  <c r="AF7876" i="17" s="1"/>
  <c r="Q8027" i="17"/>
  <c r="R8027" i="17" s="1"/>
  <c r="AF8027" i="17"/>
  <c r="Y8028" i="17"/>
  <c r="Q7876" i="17"/>
  <c r="R7876" i="17" s="1"/>
  <c r="AE8181" i="17"/>
  <c r="N8182" i="17" s="1"/>
  <c r="M8182" i="17" s="1"/>
  <c r="M7876" i="17"/>
  <c r="AE7714" i="17"/>
  <c r="N7715" i="17" s="1"/>
  <c r="AA7715" i="17" s="1"/>
  <c r="R150" i="26"/>
  <c r="S149" i="26"/>
  <c r="AE52" i="17"/>
  <c r="N53" i="17" s="1"/>
  <c r="BI174" i="17"/>
  <c r="BJ173" i="17"/>
  <c r="AC8336" i="17" l="1"/>
  <c r="AE8336" i="17" s="1"/>
  <c r="N8337" i="17" s="1"/>
  <c r="AB8027" i="17"/>
  <c r="AD8027" i="17" s="1"/>
  <c r="M8027" i="17"/>
  <c r="AB7876" i="17"/>
  <c r="AD7876" i="17" s="1"/>
  <c r="Y7877" i="17"/>
  <c r="Q53" i="17"/>
  <c r="R53" i="17" s="1"/>
  <c r="AA53" i="17"/>
  <c r="M8337" i="17"/>
  <c r="AA8337" i="17"/>
  <c r="AF8337" i="17" s="1"/>
  <c r="AC8027" i="17"/>
  <c r="AE8027" i="17" s="1"/>
  <c r="N8028" i="17" s="1"/>
  <c r="AA8028" i="17" s="1"/>
  <c r="Q8337" i="17"/>
  <c r="R8337" i="17" s="1"/>
  <c r="AC7876" i="17"/>
  <c r="Q8182" i="17"/>
  <c r="R8182" i="17" s="1"/>
  <c r="AB8182" i="17" s="1"/>
  <c r="AD8182" i="17" s="1"/>
  <c r="Q7715" i="17"/>
  <c r="R7715" i="17" s="1"/>
  <c r="M7715" i="17"/>
  <c r="R151" i="26"/>
  <c r="S150" i="26"/>
  <c r="M53" i="17"/>
  <c r="BI175" i="17"/>
  <c r="BJ174" i="17"/>
  <c r="M8028" i="17" l="1"/>
  <c r="Q8028" i="17"/>
  <c r="R8028" i="17" s="1"/>
  <c r="AB8028" i="17" s="1"/>
  <c r="AB8337" i="17"/>
  <c r="AD8337" i="17" s="1"/>
  <c r="Y8338" i="17"/>
  <c r="AF8028" i="17"/>
  <c r="Y8029" i="17"/>
  <c r="AE7876" i="17"/>
  <c r="N7877" i="17" s="1"/>
  <c r="AC8182" i="17"/>
  <c r="AE8182" i="17" s="1"/>
  <c r="N8183" i="17" s="1"/>
  <c r="AA8183" i="17" s="1"/>
  <c r="AF53" i="17"/>
  <c r="AB7715" i="17"/>
  <c r="AD7715" i="17" s="1"/>
  <c r="AF7715" i="17"/>
  <c r="Y7716" i="17"/>
  <c r="Y54" i="17"/>
  <c r="R152" i="26"/>
  <c r="S151" i="26"/>
  <c r="AB53" i="17"/>
  <c r="BI176" i="17"/>
  <c r="BJ175" i="17"/>
  <c r="AA7877" i="17" l="1"/>
  <c r="AF7877" i="17" s="1"/>
  <c r="AC8337" i="17"/>
  <c r="AE8337" i="17" s="1"/>
  <c r="N8338" i="17" s="1"/>
  <c r="AD8028" i="17"/>
  <c r="AC8028" i="17"/>
  <c r="Y7878" i="17"/>
  <c r="M7877" i="17"/>
  <c r="Q7877" i="17"/>
  <c r="R7877" i="17" s="1"/>
  <c r="AB7877" i="17" s="1"/>
  <c r="AD7877" i="17" s="1"/>
  <c r="Y8184" i="17"/>
  <c r="AF8183" i="17"/>
  <c r="Q8183" i="17"/>
  <c r="R8183" i="17" s="1"/>
  <c r="AB8183" i="17" s="1"/>
  <c r="M8183" i="17"/>
  <c r="AC7715" i="17"/>
  <c r="AE7715" i="17" s="1"/>
  <c r="N7716" i="17" s="1"/>
  <c r="AA7716" i="17" s="1"/>
  <c r="R153" i="26"/>
  <c r="S152" i="26"/>
  <c r="AC53" i="17"/>
  <c r="AD53" i="17"/>
  <c r="BI177" i="17"/>
  <c r="BJ176" i="17"/>
  <c r="AE8028" i="17" l="1"/>
  <c r="N8029" i="17" s="1"/>
  <c r="M8029" i="17" s="1"/>
  <c r="AA8029" i="17"/>
  <c r="AF8029" i="17" s="1"/>
  <c r="AA8338" i="17"/>
  <c r="AF8338" i="17" s="1"/>
  <c r="M8338" i="17"/>
  <c r="Q8338" i="17"/>
  <c r="R8338" i="17" s="1"/>
  <c r="Q8029" i="17"/>
  <c r="R8029" i="17" s="1"/>
  <c r="AB8029" i="17" s="1"/>
  <c r="AD8029" i="17" s="1"/>
  <c r="AC7877" i="17"/>
  <c r="AE7877" i="17" s="1"/>
  <c r="N7878" i="17" s="1"/>
  <c r="AC8183" i="17"/>
  <c r="AD8183" i="17"/>
  <c r="AF7716" i="17"/>
  <c r="Y7717" i="17"/>
  <c r="Q7716" i="17"/>
  <c r="R7716" i="17" s="1"/>
  <c r="AB7716" i="17" s="1"/>
  <c r="M7716" i="17"/>
  <c r="R154" i="26"/>
  <c r="S153" i="26"/>
  <c r="AE53" i="17"/>
  <c r="N54" i="17" s="1"/>
  <c r="Q54" i="17" s="1"/>
  <c r="BI178" i="17"/>
  <c r="BJ177" i="17"/>
  <c r="AB8338" i="17" l="1"/>
  <c r="AC8338" i="17" s="1"/>
  <c r="Y8030" i="17"/>
  <c r="Y8339" i="17"/>
  <c r="AA7878" i="17"/>
  <c r="Y7879" i="17" s="1"/>
  <c r="AD8338" i="17"/>
  <c r="AE8338" i="17" s="1"/>
  <c r="N8339" i="17" s="1"/>
  <c r="Q8339" i="17" s="1"/>
  <c r="R8339" i="17" s="1"/>
  <c r="AC8029" i="17"/>
  <c r="AE8029" i="17" s="1"/>
  <c r="N8030" i="17" s="1"/>
  <c r="Q7878" i="17"/>
  <c r="R7878" i="17" s="1"/>
  <c r="M7878" i="17"/>
  <c r="AE8183" i="17"/>
  <c r="N8184" i="17" s="1"/>
  <c r="AA8184" i="17" s="1"/>
  <c r="Y8348" i="17"/>
  <c r="AF8347" i="17"/>
  <c r="AC7716" i="17"/>
  <c r="AD7716" i="17"/>
  <c r="M54" i="17"/>
  <c r="R54" i="17"/>
  <c r="R155" i="26"/>
  <c r="S154" i="26"/>
  <c r="BI179" i="17"/>
  <c r="BJ178" i="17"/>
  <c r="AB7878" i="17" l="1"/>
  <c r="AC7878" i="17" s="1"/>
  <c r="AF7878" i="17"/>
  <c r="M8339" i="17"/>
  <c r="AA8339" i="17"/>
  <c r="AF8339" i="17" s="1"/>
  <c r="Q8030" i="17"/>
  <c r="R8030" i="17" s="1"/>
  <c r="AB8030" i="17" s="1"/>
  <c r="AC8030" i="17" s="1"/>
  <c r="M8030" i="17"/>
  <c r="AD7878" i="17"/>
  <c r="AE7878" i="17" s="1"/>
  <c r="N7879" i="17" s="1"/>
  <c r="M8184" i="17"/>
  <c r="Q8184" i="17"/>
  <c r="R8184" i="17" s="1"/>
  <c r="AB8184" i="17" s="1"/>
  <c r="AD8184" i="17" s="1"/>
  <c r="AF8184" i="17"/>
  <c r="Y8185" i="17"/>
  <c r="AE7716" i="17"/>
  <c r="R156" i="26"/>
  <c r="S155" i="26"/>
  <c r="AB54" i="17"/>
  <c r="BI180" i="17"/>
  <c r="BJ179" i="17"/>
  <c r="AB8339" i="17" l="1"/>
  <c r="AD8339" i="17" s="1"/>
  <c r="Y8340" i="17"/>
  <c r="AA7879" i="17"/>
  <c r="AF7879" i="17" s="1"/>
  <c r="AD8030" i="17"/>
  <c r="AE8030" i="17" s="1"/>
  <c r="N8031" i="17" s="1"/>
  <c r="M8031" i="17" s="1"/>
  <c r="AC8339" i="17"/>
  <c r="AE8339" i="17" s="1"/>
  <c r="N8340" i="17" s="1"/>
  <c r="AA8340" i="17" s="1"/>
  <c r="AC8184" i="17"/>
  <c r="AE8184" i="17" s="1"/>
  <c r="N8185" i="17" s="1"/>
  <c r="Q7879" i="17"/>
  <c r="R7879" i="17" s="1"/>
  <c r="AB7879" i="17" s="1"/>
  <c r="M7879" i="17"/>
  <c r="N7717" i="17"/>
  <c r="R157" i="26"/>
  <c r="S156" i="26"/>
  <c r="AD54" i="17"/>
  <c r="AC54" i="17"/>
  <c r="BI181" i="17"/>
  <c r="BJ180" i="17"/>
  <c r="Y7880" i="17" l="1"/>
  <c r="M8185" i="17"/>
  <c r="AA8185" i="17"/>
  <c r="AF8185" i="17" s="1"/>
  <c r="Q8031" i="17"/>
  <c r="R8031" i="17" s="1"/>
  <c r="AB8031" i="17" s="1"/>
  <c r="AC8031" i="17" s="1"/>
  <c r="Q8340" i="17"/>
  <c r="R8340" i="17" s="1"/>
  <c r="M8340" i="17"/>
  <c r="Q8185" i="17"/>
  <c r="R8185" i="17" s="1"/>
  <c r="AC7879" i="17"/>
  <c r="AD7879" i="17"/>
  <c r="Y8043" i="17"/>
  <c r="AF8042" i="17"/>
  <c r="Y7718" i="17"/>
  <c r="AF7717" i="17"/>
  <c r="Q7717" i="17"/>
  <c r="R7717" i="17" s="1"/>
  <c r="AB7717" i="17" s="1"/>
  <c r="M7717" i="17"/>
  <c r="R158" i="26"/>
  <c r="S157" i="26"/>
  <c r="AE54" i="17"/>
  <c r="N55" i="17" s="1"/>
  <c r="AA55" i="17" s="1"/>
  <c r="BI182" i="17"/>
  <c r="BJ181" i="17"/>
  <c r="AD8031" i="17" l="1"/>
  <c r="AE8031" i="17" s="1"/>
  <c r="N8032" i="17" s="1"/>
  <c r="M8032" i="17" s="1"/>
  <c r="AB8340" i="17"/>
  <c r="AC8340" i="17" s="1"/>
  <c r="Y8341" i="17"/>
  <c r="AF8340" i="17"/>
  <c r="Y8186" i="17"/>
  <c r="AB8185" i="17"/>
  <c r="AC8185" i="17" s="1"/>
  <c r="AE7879" i="17"/>
  <c r="N7880" i="17" s="1"/>
  <c r="AA7880" i="17" s="1"/>
  <c r="Q55" i="17"/>
  <c r="R55" i="17" s="1"/>
  <c r="AF55" i="17"/>
  <c r="Y8196" i="17"/>
  <c r="AF8195" i="17"/>
  <c r="AC7717" i="17"/>
  <c r="AD7717" i="17"/>
  <c r="M55" i="17"/>
  <c r="R159" i="26"/>
  <c r="S158" i="26"/>
  <c r="BI183" i="17"/>
  <c r="BJ182" i="17"/>
  <c r="Q8032" i="17" l="1"/>
  <c r="R8032" i="17" s="1"/>
  <c r="AB8032" i="17" s="1"/>
  <c r="AC8032" i="17" s="1"/>
  <c r="AD8340" i="17"/>
  <c r="AE8340" i="17" s="1"/>
  <c r="N8341" i="17" s="1"/>
  <c r="AD8185" i="17"/>
  <c r="AE8185" i="17" s="1"/>
  <c r="N8186" i="17" s="1"/>
  <c r="M8186" i="17" s="1"/>
  <c r="M7880" i="17"/>
  <c r="Q7880" i="17"/>
  <c r="R7880" i="17" s="1"/>
  <c r="Y56" i="17"/>
  <c r="AE7717" i="17"/>
  <c r="N7718" i="17" s="1"/>
  <c r="R160" i="26"/>
  <c r="S159" i="26"/>
  <c r="AB55" i="17"/>
  <c r="BI184" i="17"/>
  <c r="BJ183" i="17"/>
  <c r="M8341" i="17" l="1"/>
  <c r="AD8032" i="17"/>
  <c r="AE8032" i="17" s="1"/>
  <c r="N8033" i="17" s="1"/>
  <c r="AA8033" i="17" s="1"/>
  <c r="Q8341" i="17"/>
  <c r="R8341" i="17" s="1"/>
  <c r="AB8341" i="17" s="1"/>
  <c r="AD8341" i="17" s="1"/>
  <c r="Q8186" i="17"/>
  <c r="R8186" i="17" s="1"/>
  <c r="AF8186" i="17"/>
  <c r="AB7880" i="17"/>
  <c r="AC7880" i="17" s="1"/>
  <c r="Y7881" i="17"/>
  <c r="AF7880" i="17"/>
  <c r="M7718" i="17"/>
  <c r="Q7718" i="17"/>
  <c r="R7718" i="17" s="1"/>
  <c r="R161" i="26"/>
  <c r="S160" i="26"/>
  <c r="AC55" i="17"/>
  <c r="AD55" i="17"/>
  <c r="BI185" i="17"/>
  <c r="BJ184" i="17"/>
  <c r="Y8342" i="17" l="1"/>
  <c r="AF8341" i="17"/>
  <c r="Q8033" i="17"/>
  <c r="R8033" i="17" s="1"/>
  <c r="AB8033" i="17" s="1"/>
  <c r="AD8033" i="17" s="1"/>
  <c r="M8033" i="17"/>
  <c r="AC8341" i="17"/>
  <c r="AE8341" i="17" s="1"/>
  <c r="N8342" i="17" s="1"/>
  <c r="Y8034" i="17"/>
  <c r="AF8033" i="17"/>
  <c r="AB8186" i="17"/>
  <c r="AC8186" i="17" s="1"/>
  <c r="Y8187" i="17"/>
  <c r="AD7880" i="17"/>
  <c r="AE7880" i="17" s="1"/>
  <c r="N7881" i="17" s="1"/>
  <c r="AA7881" i="17" s="1"/>
  <c r="AB7718" i="17"/>
  <c r="AD7718" i="17" s="1"/>
  <c r="Y7719" i="17"/>
  <c r="AF7718" i="17"/>
  <c r="R162" i="26"/>
  <c r="S161" i="26"/>
  <c r="AE55" i="17"/>
  <c r="N56" i="17" s="1"/>
  <c r="BI186" i="17"/>
  <c r="BJ185" i="17"/>
  <c r="AA8342" i="17" l="1"/>
  <c r="Y8343" i="17" s="1"/>
  <c r="Q56" i="17"/>
  <c r="R56" i="17" s="1"/>
  <c r="AA56" i="17"/>
  <c r="AC8033" i="17"/>
  <c r="AE8033" i="17" s="1"/>
  <c r="N8034" i="17" s="1"/>
  <c r="Q8034" i="17" s="1"/>
  <c r="R8034" i="17" s="1"/>
  <c r="AB8034" i="17" s="1"/>
  <c r="Q8342" i="17"/>
  <c r="R8342" i="17" s="1"/>
  <c r="AB8342" i="17" s="1"/>
  <c r="AD8342" i="17" s="1"/>
  <c r="AF8342" i="17"/>
  <c r="M8342" i="17"/>
  <c r="AD8186" i="17"/>
  <c r="AE8186" i="17" s="1"/>
  <c r="N8187" i="17" s="1"/>
  <c r="AA8187" i="17" s="1"/>
  <c r="M7881" i="17"/>
  <c r="Y7882" i="17"/>
  <c r="Q7881" i="17"/>
  <c r="R7881" i="17" s="1"/>
  <c r="AC7718" i="17"/>
  <c r="AE7718" i="17" s="1"/>
  <c r="N7719" i="17" s="1"/>
  <c r="AA7719" i="17" s="1"/>
  <c r="Y8044" i="17"/>
  <c r="AF8043" i="17"/>
  <c r="M56" i="17"/>
  <c r="R163" i="26"/>
  <c r="S162" i="26"/>
  <c r="BI187" i="17"/>
  <c r="BJ186" i="17"/>
  <c r="AC8342" i="17" l="1"/>
  <c r="AE8342" i="17" s="1"/>
  <c r="N8343" i="17" s="1"/>
  <c r="M8343" i="17" s="1"/>
  <c r="M8034" i="17"/>
  <c r="AC8034" i="17"/>
  <c r="AD8034" i="17"/>
  <c r="Q8187" i="17"/>
  <c r="R8187" i="17" s="1"/>
  <c r="M8187" i="17"/>
  <c r="AB7881" i="17"/>
  <c r="AD7881" i="17" s="1"/>
  <c r="AF7881" i="17"/>
  <c r="Y57" i="17"/>
  <c r="Y7720" i="17"/>
  <c r="AF7719" i="17"/>
  <c r="Q7719" i="17"/>
  <c r="R7719" i="17" s="1"/>
  <c r="AB7719" i="17" s="1"/>
  <c r="M7719" i="17"/>
  <c r="R164" i="26"/>
  <c r="S163" i="26"/>
  <c r="AF56" i="17"/>
  <c r="AB56" i="17"/>
  <c r="BI188" i="17"/>
  <c r="BJ187" i="17"/>
  <c r="Q8343" i="17" l="1"/>
  <c r="R8343" i="17" s="1"/>
  <c r="AB8343" i="17" s="1"/>
  <c r="AC8343" i="17" s="1"/>
  <c r="AE8034" i="17"/>
  <c r="N8035" i="17" s="1"/>
  <c r="AF8343" i="17"/>
  <c r="Y8344" i="17"/>
  <c r="AB8187" i="17"/>
  <c r="AC8187" i="17" s="1"/>
  <c r="AF8187" i="17"/>
  <c r="Y8188" i="17"/>
  <c r="AC7881" i="17"/>
  <c r="AE7881" i="17" s="1"/>
  <c r="N7882" i="17" s="1"/>
  <c r="AD7719" i="17"/>
  <c r="AC7719" i="17"/>
  <c r="R165" i="26"/>
  <c r="S164" i="26"/>
  <c r="AC56" i="17"/>
  <c r="AD56" i="17"/>
  <c r="BI189" i="17"/>
  <c r="BJ188" i="17"/>
  <c r="AA7882" i="17" l="1"/>
  <c r="AF7882" i="17" s="1"/>
  <c r="M8035" i="17"/>
  <c r="AA8035" i="17"/>
  <c r="Y8036" i="17" s="1"/>
  <c r="AD8343" i="17"/>
  <c r="AE8343" i="17" s="1"/>
  <c r="N8344" i="17" s="1"/>
  <c r="AA8344" i="17" s="1"/>
  <c r="Q8035" i="17"/>
  <c r="R8035" i="17" s="1"/>
  <c r="AD8187" i="17"/>
  <c r="AE8187" i="17" s="1"/>
  <c r="N8188" i="17" s="1"/>
  <c r="M8188" i="17" s="1"/>
  <c r="Q7882" i="17"/>
  <c r="R7882" i="17" s="1"/>
  <c r="AB7882" i="17" s="1"/>
  <c r="AC7882" i="17" s="1"/>
  <c r="M7882" i="17"/>
  <c r="Y7883" i="17"/>
  <c r="AE7719" i="17"/>
  <c r="R166" i="26"/>
  <c r="S165" i="26"/>
  <c r="AE56" i="17"/>
  <c r="BI190" i="17"/>
  <c r="BJ189" i="17"/>
  <c r="AF8035" i="17" l="1"/>
  <c r="AB8035" i="17"/>
  <c r="Q8344" i="17"/>
  <c r="R8344" i="17" s="1"/>
  <c r="AB8344" i="17" s="1"/>
  <c r="M8344" i="17"/>
  <c r="AF8344" i="17"/>
  <c r="Y8345" i="17"/>
  <c r="AD8035" i="17"/>
  <c r="AC8035" i="17"/>
  <c r="Q8188" i="17"/>
  <c r="R8188" i="17" s="1"/>
  <c r="AB8188" i="17" s="1"/>
  <c r="AC8188" i="17" s="1"/>
  <c r="AD7882" i="17"/>
  <c r="AE7882" i="17" s="1"/>
  <c r="N7883" i="17" s="1"/>
  <c r="AA7883" i="17" s="1"/>
  <c r="AF8196" i="17"/>
  <c r="Y8197" i="17"/>
  <c r="N7720" i="17"/>
  <c r="AA7720" i="17" s="1"/>
  <c r="R167" i="26"/>
  <c r="S166" i="26"/>
  <c r="N57" i="17"/>
  <c r="AA57" i="17" s="1"/>
  <c r="BI191" i="17"/>
  <c r="BJ190" i="17"/>
  <c r="AE8035" i="17" l="1"/>
  <c r="N8036" i="17" s="1"/>
  <c r="AD8344" i="17"/>
  <c r="AC8344" i="17"/>
  <c r="AD8188" i="17"/>
  <c r="AE8188" i="17" s="1"/>
  <c r="N8189" i="17" s="1"/>
  <c r="M7883" i="17"/>
  <c r="Q7883" i="17"/>
  <c r="R7883" i="17" s="1"/>
  <c r="AB7883" i="17" s="1"/>
  <c r="AC7883" i="17" s="1"/>
  <c r="AF7883" i="17"/>
  <c r="Y7884" i="17"/>
  <c r="Q57" i="17"/>
  <c r="R57" i="17" s="1"/>
  <c r="M7720" i="17"/>
  <c r="Q7720" i="17"/>
  <c r="R7720" i="17" s="1"/>
  <c r="M57" i="17"/>
  <c r="R168" i="26"/>
  <c r="S167" i="26"/>
  <c r="BI192" i="17"/>
  <c r="BJ191" i="17"/>
  <c r="AA8036" i="17" l="1"/>
  <c r="Y8037" i="17" s="1"/>
  <c r="AA8189" i="17"/>
  <c r="AF8189" i="17" s="1"/>
  <c r="M8036" i="17"/>
  <c r="Q8036" i="17"/>
  <c r="R8036" i="17" s="1"/>
  <c r="AB8036" i="17" s="1"/>
  <c r="AD8036" i="17" s="1"/>
  <c r="AF8036" i="17"/>
  <c r="AE8344" i="17"/>
  <c r="N8345" i="17" s="1"/>
  <c r="Q8189" i="17"/>
  <c r="R8189" i="17" s="1"/>
  <c r="AB8189" i="17" s="1"/>
  <c r="AC8189" i="17" s="1"/>
  <c r="M8189" i="17"/>
  <c r="AD7883" i="17"/>
  <c r="AE7883" i="17" s="1"/>
  <c r="N7884" i="17" s="1"/>
  <c r="AA7884" i="17" s="1"/>
  <c r="AF57" i="17"/>
  <c r="Y58" i="17"/>
  <c r="AB7720" i="17"/>
  <c r="AD7720" i="17" s="1"/>
  <c r="Y7721" i="17"/>
  <c r="AF7720" i="17"/>
  <c r="R169" i="26"/>
  <c r="S168" i="26"/>
  <c r="AB57" i="17"/>
  <c r="BI193" i="17"/>
  <c r="BJ192" i="17"/>
  <c r="Y8190" i="17" l="1"/>
  <c r="AA8345" i="17"/>
  <c r="Y8346" i="17" s="1"/>
  <c r="AC8036" i="17"/>
  <c r="Q8345" i="17"/>
  <c r="R8345" i="17" s="1"/>
  <c r="M8345" i="17"/>
  <c r="AD8189" i="17"/>
  <c r="AE8189" i="17" s="1"/>
  <c r="N8190" i="17" s="1"/>
  <c r="AE8036" i="17"/>
  <c r="N8037" i="17" s="1"/>
  <c r="AF7884" i="17"/>
  <c r="M7884" i="17"/>
  <c r="Q7884" i="17"/>
  <c r="R7884" i="17" s="1"/>
  <c r="AC7720" i="17"/>
  <c r="AE7720" i="17" s="1"/>
  <c r="N7721" i="17" s="1"/>
  <c r="AA7721" i="17" s="1"/>
  <c r="R170" i="26"/>
  <c r="S169" i="26"/>
  <c r="AC57" i="17"/>
  <c r="AD57" i="17"/>
  <c r="BI194" i="17"/>
  <c r="BJ193" i="17"/>
  <c r="AB8345" i="17" l="1"/>
  <c r="AD8345" i="17" s="1"/>
  <c r="M8190" i="17"/>
  <c r="AA8190" i="17"/>
  <c r="AF8190" i="17" s="1"/>
  <c r="AF8345" i="17"/>
  <c r="M8037" i="17"/>
  <c r="AA8037" i="17"/>
  <c r="AF8037" i="17" s="1"/>
  <c r="AC8345" i="17"/>
  <c r="AE8345" i="17" s="1"/>
  <c r="N8346" i="17" s="1"/>
  <c r="AA8346" i="17" s="1"/>
  <c r="Q8037" i="17"/>
  <c r="R8037" i="17" s="1"/>
  <c r="AB7884" i="17"/>
  <c r="AD7884" i="17" s="1"/>
  <c r="Q8190" i="17"/>
  <c r="R8190" i="17" s="1"/>
  <c r="Y7885" i="17"/>
  <c r="Y8199" i="17"/>
  <c r="AF8198" i="17"/>
  <c r="AF7721" i="17"/>
  <c r="Y7722" i="17"/>
  <c r="Q7721" i="17"/>
  <c r="R7721" i="17" s="1"/>
  <c r="AB7721" i="17" s="1"/>
  <c r="M7721" i="17"/>
  <c r="R171" i="26"/>
  <c r="S170" i="26"/>
  <c r="AE57" i="17"/>
  <c r="N58" i="17" s="1"/>
  <c r="BI195" i="17"/>
  <c r="BJ194" i="17"/>
  <c r="Q58" i="17" l="1"/>
  <c r="AA58" i="17"/>
  <c r="AB8037" i="17"/>
  <c r="AC8037" i="17" s="1"/>
  <c r="Y8038" i="17"/>
  <c r="Q8346" i="17"/>
  <c r="R8346" i="17" s="1"/>
  <c r="AB8346" i="17" s="1"/>
  <c r="AC8346" i="17" s="1"/>
  <c r="AB8190" i="17"/>
  <c r="AC8190" i="17" s="1"/>
  <c r="M8346" i="17"/>
  <c r="Y8347" i="17"/>
  <c r="AF8346" i="17"/>
  <c r="Y8191" i="17"/>
  <c r="AC7884" i="17"/>
  <c r="AE7884" i="17" s="1"/>
  <c r="N7885" i="17" s="1"/>
  <c r="AD7721" i="17"/>
  <c r="AC7721" i="17"/>
  <c r="R172" i="26"/>
  <c r="S171" i="26"/>
  <c r="M58" i="17"/>
  <c r="R58" i="17"/>
  <c r="BI196" i="17"/>
  <c r="BJ195" i="17"/>
  <c r="AD8037" i="17" l="1"/>
  <c r="AE8037" i="17" s="1"/>
  <c r="N8038" i="17" s="1"/>
  <c r="M8038" i="17" s="1"/>
  <c r="Q7885" i="17"/>
  <c r="R7885" i="17" s="1"/>
  <c r="AA7885" i="17"/>
  <c r="AF7885" i="17" s="1"/>
  <c r="AA8038" i="17"/>
  <c r="Y8039" i="17" s="1"/>
  <c r="AD8190" i="17"/>
  <c r="AE8190" i="17" s="1"/>
  <c r="N8191" i="17" s="1"/>
  <c r="Q8038" i="17"/>
  <c r="R8038" i="17" s="1"/>
  <c r="AD8346" i="17"/>
  <c r="AE8346" i="17" s="1"/>
  <c r="N8347" i="17" s="1"/>
  <c r="M7885" i="17"/>
  <c r="Y8192" i="17"/>
  <c r="AF58" i="17"/>
  <c r="AE7721" i="17"/>
  <c r="N7722" i="17" s="1"/>
  <c r="AA7722" i="17" s="1"/>
  <c r="AF8199" i="17"/>
  <c r="Y8200" i="17"/>
  <c r="R173" i="26"/>
  <c r="S172" i="26"/>
  <c r="Y59" i="17"/>
  <c r="AB58" i="17"/>
  <c r="BI197" i="17"/>
  <c r="BJ196" i="17"/>
  <c r="M8191" i="17" l="1"/>
  <c r="Q8191" i="17"/>
  <c r="R8191" i="17" s="1"/>
  <c r="AF8038" i="17"/>
  <c r="Q8347" i="17"/>
  <c r="R8347" i="17" s="1"/>
  <c r="AB8347" i="17" s="1"/>
  <c r="AD8347" i="17" s="1"/>
  <c r="M8347" i="17"/>
  <c r="AB7885" i="17"/>
  <c r="AC7885" i="17" s="1"/>
  <c r="Y7886" i="17"/>
  <c r="AB8038" i="17"/>
  <c r="AF8191" i="17"/>
  <c r="AB8191" i="17"/>
  <c r="AC8191" i="17" s="1"/>
  <c r="Y7896" i="17"/>
  <c r="AF7895" i="17"/>
  <c r="Y7723" i="17"/>
  <c r="AF7722" i="17"/>
  <c r="Q7722" i="17"/>
  <c r="R7722" i="17" s="1"/>
  <c r="AB7722" i="17" s="1"/>
  <c r="M7722" i="17"/>
  <c r="R174" i="26"/>
  <c r="S173" i="26"/>
  <c r="AD58" i="17"/>
  <c r="AC58" i="17"/>
  <c r="BI198" i="17"/>
  <c r="BJ197" i="17"/>
  <c r="AC8347" i="17" l="1"/>
  <c r="AE8347" i="17" s="1"/>
  <c r="N8348" i="17" s="1"/>
  <c r="Q8348" i="17" s="1"/>
  <c r="R8348" i="17" s="1"/>
  <c r="AD7885" i="17"/>
  <c r="AE7885" i="17" s="1"/>
  <c r="N7886" i="17" s="1"/>
  <c r="AD8038" i="17"/>
  <c r="AC8038" i="17"/>
  <c r="AD8191" i="17"/>
  <c r="AE8191" i="17" s="1"/>
  <c r="N8192" i="17" s="1"/>
  <c r="AA8192" i="17" s="1"/>
  <c r="AC7722" i="17"/>
  <c r="AD7722" i="17"/>
  <c r="R175" i="26"/>
  <c r="S174" i="26"/>
  <c r="AE58" i="17"/>
  <c r="N59" i="17" s="1"/>
  <c r="BI199" i="17"/>
  <c r="BJ198" i="17"/>
  <c r="AE8038" i="17" l="1"/>
  <c r="N8039" i="17" s="1"/>
  <c r="AF8039" i="17" s="1"/>
  <c r="Q59" i="17"/>
  <c r="R59" i="17" s="1"/>
  <c r="AA59" i="17"/>
  <c r="AA7886" i="17"/>
  <c r="AF7886" i="17" s="1"/>
  <c r="Y8040" i="17"/>
  <c r="Q7886" i="17"/>
  <c r="R7886" i="17" s="1"/>
  <c r="M7886" i="17"/>
  <c r="M8348" i="17"/>
  <c r="AB8348" i="17"/>
  <c r="AD8348" i="17" s="1"/>
  <c r="Y8349" i="17"/>
  <c r="AF8348" i="17"/>
  <c r="M8192" i="17"/>
  <c r="Q8192" i="17"/>
  <c r="R8192" i="17" s="1"/>
  <c r="AE7722" i="17"/>
  <c r="N7723" i="17" s="1"/>
  <c r="M59" i="17"/>
  <c r="R176" i="26"/>
  <c r="S175" i="26"/>
  <c r="BI200" i="17"/>
  <c r="BJ199" i="17"/>
  <c r="M8039" i="17" l="1"/>
  <c r="Q8039" i="17"/>
  <c r="R8039" i="17" s="1"/>
  <c r="AB8039" i="17" s="1"/>
  <c r="AC8039" i="17" s="1"/>
  <c r="Y7887" i="17"/>
  <c r="AB7886" i="17"/>
  <c r="AD7886" i="17" s="1"/>
  <c r="AC8348" i="17"/>
  <c r="AE8348" i="17" s="1"/>
  <c r="N8349" i="17" s="1"/>
  <c r="AB8192" i="17"/>
  <c r="AC8192" i="17" s="1"/>
  <c r="AF8192" i="17"/>
  <c r="Y8193" i="17"/>
  <c r="Y60" i="17"/>
  <c r="M7723" i="17"/>
  <c r="Q7723" i="17"/>
  <c r="R7723" i="17" s="1"/>
  <c r="R177" i="26"/>
  <c r="S176" i="26"/>
  <c r="AF59" i="17"/>
  <c r="AB59" i="17"/>
  <c r="BI201" i="17"/>
  <c r="BJ200" i="17"/>
  <c r="AD8039" i="17" l="1"/>
  <c r="AC7886" i="17"/>
  <c r="AE7886" i="17" s="1"/>
  <c r="N7887" i="17" s="1"/>
  <c r="M7887" i="17" s="1"/>
  <c r="M8349" i="17"/>
  <c r="AA8349" i="17"/>
  <c r="AA7887" i="17"/>
  <c r="Y7888" i="17" s="1"/>
  <c r="AD8192" i="17"/>
  <c r="AE8039" i="17"/>
  <c r="N8040" i="17" s="1"/>
  <c r="Y8350" i="17"/>
  <c r="Q8349" i="17"/>
  <c r="R8349" i="17" s="1"/>
  <c r="AE8192" i="17"/>
  <c r="N8193" i="17" s="1"/>
  <c r="Y8194" i="17" s="1"/>
  <c r="AB7723" i="17"/>
  <c r="AC7723" i="17" s="1"/>
  <c r="Y7724" i="17"/>
  <c r="AF7723" i="17"/>
  <c r="R178" i="26"/>
  <c r="S177" i="26"/>
  <c r="AD59" i="17"/>
  <c r="AC59" i="17"/>
  <c r="BI202" i="17"/>
  <c r="BJ201" i="17"/>
  <c r="Q7887" i="17" l="1"/>
  <c r="R7887" i="17" s="1"/>
  <c r="AF7887" i="17"/>
  <c r="Q8040" i="17"/>
  <c r="R8040" i="17" s="1"/>
  <c r="AA8040" i="17"/>
  <c r="AB7887" i="17"/>
  <c r="AD7887" i="17" s="1"/>
  <c r="AB8349" i="17"/>
  <c r="AD8349" i="17" s="1"/>
  <c r="M8040" i="17"/>
  <c r="AF8349" i="17"/>
  <c r="AF8193" i="17"/>
  <c r="Q8193" i="17"/>
  <c r="R8193" i="17" s="1"/>
  <c r="AB8193" i="17" s="1"/>
  <c r="M8193" i="17"/>
  <c r="AD7723" i="17"/>
  <c r="AE7723" i="17" s="1"/>
  <c r="Y7898" i="17"/>
  <c r="AF7897" i="17"/>
  <c r="R179" i="26"/>
  <c r="S178" i="26"/>
  <c r="AE59" i="17"/>
  <c r="N60" i="17" s="1"/>
  <c r="BI203" i="17"/>
  <c r="BJ202" i="17"/>
  <c r="AC8349" i="17" l="1"/>
  <c r="AB8040" i="17"/>
  <c r="AD8040" i="17" s="1"/>
  <c r="Y8041" i="17"/>
  <c r="AF8040" i="17"/>
  <c r="AC7887" i="17"/>
  <c r="AE7887" i="17" s="1"/>
  <c r="N7888" i="17" s="1"/>
  <c r="M7888" i="17" s="1"/>
  <c r="Q60" i="17"/>
  <c r="R60" i="17" s="1"/>
  <c r="AA60" i="17"/>
  <c r="AE8349" i="17"/>
  <c r="N8350" i="17" s="1"/>
  <c r="AD8193" i="17"/>
  <c r="AC8193" i="17"/>
  <c r="Y7897" i="17"/>
  <c r="AF7896" i="17"/>
  <c r="Y8203" i="17"/>
  <c r="AF8202" i="17"/>
  <c r="N7724" i="17"/>
  <c r="R180" i="26"/>
  <c r="S179" i="26"/>
  <c r="M60" i="17"/>
  <c r="BI204" i="17"/>
  <c r="BJ203" i="17"/>
  <c r="AC8040" i="17" l="1"/>
  <c r="AE8040" i="17" s="1"/>
  <c r="N8041" i="17" s="1"/>
  <c r="M8041" i="17" s="1"/>
  <c r="Q7888" i="17"/>
  <c r="R7888" i="17" s="1"/>
  <c r="AA7888" i="17"/>
  <c r="Y7889" i="17" s="1"/>
  <c r="M8350" i="17"/>
  <c r="Q8350" i="17"/>
  <c r="R8350" i="17" s="1"/>
  <c r="AB8350" i="17" s="1"/>
  <c r="AD8350" i="17" s="1"/>
  <c r="AE8193" i="17"/>
  <c r="N8194" i="17" s="1"/>
  <c r="Y61" i="17"/>
  <c r="M7724" i="17"/>
  <c r="Q7724" i="17"/>
  <c r="R7724" i="17" s="1"/>
  <c r="AF60" i="17"/>
  <c r="R181" i="26"/>
  <c r="S180" i="26"/>
  <c r="AB60" i="17"/>
  <c r="BI205" i="17"/>
  <c r="BJ204" i="17"/>
  <c r="AA8041" i="17" l="1"/>
  <c r="Y8042" i="17" s="1"/>
  <c r="Q8041" i="17"/>
  <c r="R8041" i="17" s="1"/>
  <c r="AB7888" i="17"/>
  <c r="AD7888" i="17" s="1"/>
  <c r="AF7888" i="17"/>
  <c r="AF8041" i="17"/>
  <c r="M8194" i="17"/>
  <c r="AA8194" i="17"/>
  <c r="Y8195" i="17" s="1"/>
  <c r="AF8350" i="17"/>
  <c r="Y8351" i="17"/>
  <c r="AC8350" i="17"/>
  <c r="AE8350" i="17" s="1"/>
  <c r="N8351" i="17" s="1"/>
  <c r="Q8194" i="17"/>
  <c r="R8194" i="17" s="1"/>
  <c r="Y7725" i="17"/>
  <c r="AF7724" i="17"/>
  <c r="AB7724" i="17"/>
  <c r="AD7724" i="17" s="1"/>
  <c r="R182" i="26"/>
  <c r="S181" i="26"/>
  <c r="AD60" i="17"/>
  <c r="AC60" i="17"/>
  <c r="BI206" i="17"/>
  <c r="BJ205" i="17"/>
  <c r="AC7888" i="17" l="1"/>
  <c r="AE7888" i="17" s="1"/>
  <c r="N7889" i="17" s="1"/>
  <c r="AB8041" i="17"/>
  <c r="AD8041" i="17" s="1"/>
  <c r="M8351" i="17"/>
  <c r="AA8351" i="17"/>
  <c r="AA7889" i="17"/>
  <c r="AF7889" i="17" s="1"/>
  <c r="M7889" i="17"/>
  <c r="Q7889" i="17"/>
  <c r="R7889" i="17" s="1"/>
  <c r="Q8351" i="17"/>
  <c r="R8351" i="17" s="1"/>
  <c r="AB8194" i="17"/>
  <c r="AD8194" i="17" s="1"/>
  <c r="AF8194" i="17"/>
  <c r="AC7724" i="17"/>
  <c r="AE7724" i="17" s="1"/>
  <c r="N7725" i="17" s="1"/>
  <c r="AA7725" i="17" s="1"/>
  <c r="R183" i="26"/>
  <c r="S182" i="26"/>
  <c r="AE60" i="17"/>
  <c r="N61" i="17" s="1"/>
  <c r="Q61" i="17" s="1"/>
  <c r="BI207" i="17"/>
  <c r="BJ206" i="17"/>
  <c r="AC8041" i="17" l="1"/>
  <c r="AE8041" i="17" s="1"/>
  <c r="N8042" i="17" s="1"/>
  <c r="Q8042" i="17" s="1"/>
  <c r="R8042" i="17" s="1"/>
  <c r="AB8042" i="17" s="1"/>
  <c r="AD8042" i="17" s="1"/>
  <c r="AB7889" i="17"/>
  <c r="AD7889" i="17" s="1"/>
  <c r="Y7890" i="17"/>
  <c r="AF8351" i="17"/>
  <c r="Y8352" i="17"/>
  <c r="AB8351" i="17"/>
  <c r="AC8194" i="17"/>
  <c r="AE8194" i="17" s="1"/>
  <c r="N8195" i="17" s="1"/>
  <c r="Q8195" i="17" s="1"/>
  <c r="R8195" i="17" s="1"/>
  <c r="AB8195" i="17" s="1"/>
  <c r="AF7890" i="17"/>
  <c r="Y7899" i="17"/>
  <c r="AF7898" i="17"/>
  <c r="AF7725" i="17"/>
  <c r="Y7726" i="17"/>
  <c r="Q7725" i="17"/>
  <c r="R7725" i="17" s="1"/>
  <c r="AB7725" i="17" s="1"/>
  <c r="M7725" i="17"/>
  <c r="M61" i="17"/>
  <c r="R184" i="26"/>
  <c r="S183" i="26"/>
  <c r="R61" i="17"/>
  <c r="BI208" i="17"/>
  <c r="BJ207" i="17"/>
  <c r="AC8042" i="17" l="1"/>
  <c r="AE8042" i="17" s="1"/>
  <c r="N8043" i="17" s="1"/>
  <c r="M8043" i="17" s="1"/>
  <c r="M8042" i="17"/>
  <c r="AC7889" i="17"/>
  <c r="AE7889" i="17" s="1"/>
  <c r="N7890" i="17" s="1"/>
  <c r="AC8351" i="17"/>
  <c r="AD8351" i="17"/>
  <c r="Q8043" i="17"/>
  <c r="R8043" i="17" s="1"/>
  <c r="AB8043" i="17" s="1"/>
  <c r="M8195" i="17"/>
  <c r="Y7891" i="17"/>
  <c r="AD8195" i="17"/>
  <c r="AC8195" i="17"/>
  <c r="AC7725" i="17"/>
  <c r="AD7725" i="17"/>
  <c r="AF61" i="17"/>
  <c r="Y62" i="17"/>
  <c r="R185" i="26"/>
  <c r="S184" i="26"/>
  <c r="AB61" i="17"/>
  <c r="BI209" i="17"/>
  <c r="BJ208" i="17"/>
  <c r="M7890" i="17" l="1"/>
  <c r="Q7890" i="17"/>
  <c r="R7890" i="17" s="1"/>
  <c r="AB7890" i="17" s="1"/>
  <c r="AE8351" i="17"/>
  <c r="N8352" i="17" s="1"/>
  <c r="Q8352" i="17" s="1"/>
  <c r="R8352" i="17" s="1"/>
  <c r="AD8043" i="17"/>
  <c r="AC8043" i="17"/>
  <c r="AE8195" i="17"/>
  <c r="N8196" i="17" s="1"/>
  <c r="M8196" i="17" s="1"/>
  <c r="AE7725" i="17"/>
  <c r="N7726" i="17" s="1"/>
  <c r="AA7726" i="17" s="1"/>
  <c r="R186" i="26"/>
  <c r="S185" i="26"/>
  <c r="AD61" i="17"/>
  <c r="AC61" i="17"/>
  <c r="BI210" i="17"/>
  <c r="BJ209" i="17"/>
  <c r="AD7890" i="17" l="1"/>
  <c r="AC7890" i="17"/>
  <c r="AE7890" i="17" s="1"/>
  <c r="N7891" i="17" s="1"/>
  <c r="AA7891" i="17" s="1"/>
  <c r="Y7892" i="17" s="1"/>
  <c r="M8352" i="17"/>
  <c r="AA8352" i="17"/>
  <c r="AB8352" i="17" s="1"/>
  <c r="AD8352" i="17" s="1"/>
  <c r="AE8043" i="17"/>
  <c r="N8044" i="17" s="1"/>
  <c r="AA8044" i="17" s="1"/>
  <c r="Q8196" i="17"/>
  <c r="R8196" i="17" s="1"/>
  <c r="AB8196" i="17" s="1"/>
  <c r="AC8196" i="17" s="1"/>
  <c r="M7726" i="17"/>
  <c r="Q7726" i="17"/>
  <c r="R7726" i="17" s="1"/>
  <c r="R187" i="26"/>
  <c r="S186" i="26"/>
  <c r="AE61" i="17"/>
  <c r="N62" i="17" s="1"/>
  <c r="AA62" i="17" s="1"/>
  <c r="BI211" i="17"/>
  <c r="BJ210" i="17"/>
  <c r="AF7891" i="17" l="1"/>
  <c r="M7891" i="17"/>
  <c r="Q7891" i="17"/>
  <c r="R7891" i="17" s="1"/>
  <c r="AB7891" i="17" s="1"/>
  <c r="AC7891" i="17" s="1"/>
  <c r="M8044" i="17"/>
  <c r="Q8044" i="17"/>
  <c r="R8044" i="17" s="1"/>
  <c r="AB8044" i="17" s="1"/>
  <c r="AC8044" i="17" s="1"/>
  <c r="AF8352" i="17"/>
  <c r="Y8353" i="17"/>
  <c r="AC8352" i="17"/>
  <c r="AE8352" i="17" s="1"/>
  <c r="N8353" i="17" s="1"/>
  <c r="AD8196" i="17"/>
  <c r="AE8196" i="17" s="1"/>
  <c r="N8197" i="17" s="1"/>
  <c r="Y8045" i="17"/>
  <c r="AF8044" i="17"/>
  <c r="Q62" i="17"/>
  <c r="R62" i="17" s="1"/>
  <c r="Y8051" i="17"/>
  <c r="AF8050" i="17"/>
  <c r="AB7726" i="17"/>
  <c r="AD7726" i="17" s="1"/>
  <c r="Y7727" i="17"/>
  <c r="AF7726" i="17"/>
  <c r="M62" i="17"/>
  <c r="R188" i="26"/>
  <c r="S187" i="26"/>
  <c r="BI212" i="17"/>
  <c r="BJ211" i="17"/>
  <c r="AD7891" i="17" l="1"/>
  <c r="AE7891" i="17" s="1"/>
  <c r="N7892" i="17" s="1"/>
  <c r="M8197" i="17"/>
  <c r="AA8197" i="17"/>
  <c r="AA8353" i="17"/>
  <c r="Y8354" i="17" s="1"/>
  <c r="AA7892" i="17"/>
  <c r="AF7892" i="17" s="1"/>
  <c r="Q8353" i="17"/>
  <c r="R8353" i="17" s="1"/>
  <c r="M8353" i="17"/>
  <c r="AD8044" i="17"/>
  <c r="AE8044" i="17" s="1"/>
  <c r="N8045" i="17" s="1"/>
  <c r="AA8045" i="17" s="1"/>
  <c r="Q8197" i="17"/>
  <c r="R8197" i="17" s="1"/>
  <c r="Q7892" i="17"/>
  <c r="R7892" i="17" s="1"/>
  <c r="AB7892" i="17" s="1"/>
  <c r="M7892" i="17"/>
  <c r="AF62" i="17"/>
  <c r="Y63" i="17"/>
  <c r="AC7726" i="17"/>
  <c r="AE7726" i="17" s="1"/>
  <c r="N7727" i="17" s="1"/>
  <c r="AA7727" i="17" s="1"/>
  <c r="R189" i="26"/>
  <c r="S188" i="26"/>
  <c r="AB62" i="17"/>
  <c r="BI213" i="17"/>
  <c r="BJ212" i="17"/>
  <c r="Y7893" i="17" l="1"/>
  <c r="AB8353" i="17"/>
  <c r="AD8353" i="17" s="1"/>
  <c r="AF8353" i="17"/>
  <c r="M8045" i="17"/>
  <c r="Q8045" i="17"/>
  <c r="R8045" i="17" s="1"/>
  <c r="AB8197" i="17"/>
  <c r="AD8197" i="17" s="1"/>
  <c r="AF8197" i="17"/>
  <c r="Y8198" i="17"/>
  <c r="AC7892" i="17"/>
  <c r="AD7892" i="17"/>
  <c r="Q7727" i="17"/>
  <c r="R7727" i="17" s="1"/>
  <c r="M7727" i="17"/>
  <c r="R190" i="26"/>
  <c r="S189" i="26"/>
  <c r="AD62" i="17"/>
  <c r="AC62" i="17"/>
  <c r="BI214" i="17"/>
  <c r="BJ213" i="17"/>
  <c r="AC8353" i="17" l="1"/>
  <c r="AE8353" i="17" s="1"/>
  <c r="N8354" i="17" s="1"/>
  <c r="M8354" i="17" s="1"/>
  <c r="AB8045" i="17"/>
  <c r="AC8045" i="17" s="1"/>
  <c r="AF8045" i="17"/>
  <c r="Y8046" i="17"/>
  <c r="AC8197" i="17"/>
  <c r="AE8197" i="17" s="1"/>
  <c r="N8198" i="17" s="1"/>
  <c r="M8198" i="17" s="1"/>
  <c r="AE7892" i="17"/>
  <c r="N7893" i="17" s="1"/>
  <c r="AB7727" i="17"/>
  <c r="AD7727" i="17" s="1"/>
  <c r="Y7728" i="17"/>
  <c r="AF7727" i="17"/>
  <c r="AF8052" i="17"/>
  <c r="Y8053" i="17"/>
  <c r="R191" i="26"/>
  <c r="S190" i="26"/>
  <c r="AE62" i="17"/>
  <c r="N63" i="17" s="1"/>
  <c r="BI215" i="17"/>
  <c r="BJ214" i="17"/>
  <c r="Q8354" i="17" l="1"/>
  <c r="R8354" i="17" s="1"/>
  <c r="AA8354" i="17"/>
  <c r="AF8354" i="17" s="1"/>
  <c r="Q63" i="17"/>
  <c r="R63" i="17" s="1"/>
  <c r="AA63" i="17"/>
  <c r="Q7893" i="17"/>
  <c r="R7893" i="17" s="1"/>
  <c r="AA7893" i="17"/>
  <c r="Y7894" i="17" s="1"/>
  <c r="AD8045" i="17"/>
  <c r="AE8045" i="17" s="1"/>
  <c r="N8046" i="17" s="1"/>
  <c r="AA8046" i="17" s="1"/>
  <c r="Q8198" i="17"/>
  <c r="R8198" i="17" s="1"/>
  <c r="AB8198" i="17" s="1"/>
  <c r="AD8198" i="17" s="1"/>
  <c r="M7893" i="17"/>
  <c r="AC7727" i="17"/>
  <c r="AE7727" i="17" s="1"/>
  <c r="N7728" i="17" s="1"/>
  <c r="M63" i="17"/>
  <c r="R192" i="26"/>
  <c r="S191" i="26"/>
  <c r="BI216" i="17"/>
  <c r="BJ215" i="17"/>
  <c r="Y8355" i="17" l="1"/>
  <c r="AB8354" i="17"/>
  <c r="AA7728" i="17"/>
  <c r="AF7728" i="17" s="1"/>
  <c r="Y8356" i="17"/>
  <c r="AF8355" i="17"/>
  <c r="M8046" i="17"/>
  <c r="Q8046" i="17"/>
  <c r="R8046" i="17" s="1"/>
  <c r="AB8046" i="17" s="1"/>
  <c r="AC8046" i="17" s="1"/>
  <c r="AC8198" i="17"/>
  <c r="AE8198" i="17" s="1"/>
  <c r="N8199" i="17" s="1"/>
  <c r="M8199" i="17" s="1"/>
  <c r="AF7893" i="17"/>
  <c r="AB7893" i="17"/>
  <c r="AD7893" i="17" s="1"/>
  <c r="M7728" i="17"/>
  <c r="Q7728" i="17"/>
  <c r="R7728" i="17" s="1"/>
  <c r="AB7728" i="17" s="1"/>
  <c r="AC7728" i="17" s="1"/>
  <c r="R193" i="26"/>
  <c r="S192" i="26"/>
  <c r="AB63" i="17"/>
  <c r="AD63" i="17" s="1"/>
  <c r="AF63" i="17"/>
  <c r="Y64" i="17"/>
  <c r="BI217" i="17"/>
  <c r="BJ216" i="17"/>
  <c r="AD8354" i="17" l="1"/>
  <c r="AC8354" i="17"/>
  <c r="AE8354" i="17" s="1"/>
  <c r="N8355" i="17" s="1"/>
  <c r="Y7729" i="17"/>
  <c r="AF8046" i="17"/>
  <c r="Y8047" i="17"/>
  <c r="AD8046" i="17"/>
  <c r="AE8046" i="17" s="1"/>
  <c r="N8047" i="17" s="1"/>
  <c r="AA8047" i="17" s="1"/>
  <c r="Q8199" i="17"/>
  <c r="R8199" i="17" s="1"/>
  <c r="AB8199" i="17" s="1"/>
  <c r="AD8199" i="17" s="1"/>
  <c r="AC7893" i="17"/>
  <c r="AE7893" i="17" s="1"/>
  <c r="N7894" i="17" s="1"/>
  <c r="AD7728" i="17"/>
  <c r="AE7728" i="17" s="1"/>
  <c r="N7729" i="17" s="1"/>
  <c r="AA7729" i="17" s="1"/>
  <c r="R194" i="26"/>
  <c r="S193" i="26"/>
  <c r="AC63" i="17"/>
  <c r="AE63" i="17" s="1"/>
  <c r="BI218" i="17"/>
  <c r="BJ217" i="17"/>
  <c r="M8355" i="17" l="1"/>
  <c r="Q8355" i="17"/>
  <c r="R8355" i="17" s="1"/>
  <c r="AB8355" i="17" s="1"/>
  <c r="Q7894" i="17"/>
  <c r="R7894" i="17" s="1"/>
  <c r="AA7894" i="17"/>
  <c r="AF7894" i="17" s="1"/>
  <c r="M8047" i="17"/>
  <c r="Y8048" i="17"/>
  <c r="Q8047" i="17"/>
  <c r="R8047" i="17" s="1"/>
  <c r="AB8047" i="17" s="1"/>
  <c r="AD8047" i="17" s="1"/>
  <c r="AC8199" i="17"/>
  <c r="AE8199" i="17" s="1"/>
  <c r="N8200" i="17" s="1"/>
  <c r="AA8200" i="17" s="1"/>
  <c r="M7894" i="17"/>
  <c r="Y8054" i="17"/>
  <c r="AF8053" i="17"/>
  <c r="Q7729" i="17"/>
  <c r="R7729" i="17" s="1"/>
  <c r="M7729" i="17"/>
  <c r="R195" i="26"/>
  <c r="S194" i="26"/>
  <c r="N64" i="17"/>
  <c r="Q64" i="17" s="1"/>
  <c r="BI219" i="17"/>
  <c r="BJ218" i="17"/>
  <c r="AC8355" i="17" l="1"/>
  <c r="AD8355" i="17"/>
  <c r="AF8047" i="17"/>
  <c r="AC8047" i="17"/>
  <c r="AE8047" i="17" s="1"/>
  <c r="N8048" i="17" s="1"/>
  <c r="Q8200" i="17"/>
  <c r="R8200" i="17" s="1"/>
  <c r="Y8201" i="17"/>
  <c r="M8200" i="17"/>
  <c r="AB7894" i="17"/>
  <c r="AD7894" i="17" s="1"/>
  <c r="Y7895" i="17"/>
  <c r="AB7729" i="17"/>
  <c r="AC7729" i="17" s="1"/>
  <c r="Y7730" i="17"/>
  <c r="AF7729" i="17"/>
  <c r="M64" i="17"/>
  <c r="R196" i="26"/>
  <c r="S195" i="26"/>
  <c r="R64" i="17"/>
  <c r="BI220" i="17"/>
  <c r="BJ219" i="17"/>
  <c r="AE8355" i="17" l="1"/>
  <c r="N8356" i="17" s="1"/>
  <c r="M8356" i="17" s="1"/>
  <c r="AA8356" i="17"/>
  <c r="M8048" i="17"/>
  <c r="Q8048" i="17"/>
  <c r="R8048" i="17" s="1"/>
  <c r="AB8048" i="17" s="1"/>
  <c r="AD8048" i="17" s="1"/>
  <c r="AF8200" i="17"/>
  <c r="AF8048" i="17"/>
  <c r="Y8049" i="17"/>
  <c r="AB8200" i="17"/>
  <c r="AD8200" i="17" s="1"/>
  <c r="AC7894" i="17"/>
  <c r="AE7894" i="17" s="1"/>
  <c r="N7895" i="17" s="1"/>
  <c r="Q7895" i="17" s="1"/>
  <c r="R7895" i="17" s="1"/>
  <c r="AB7895" i="17" s="1"/>
  <c r="AC7895" i="17" s="1"/>
  <c r="AD7729" i="17"/>
  <c r="AE7729" i="17" s="1"/>
  <c r="N7730" i="17" s="1"/>
  <c r="AA7730" i="17" s="1"/>
  <c r="Y65" i="17"/>
  <c r="AF64" i="17"/>
  <c r="R197" i="26"/>
  <c r="S196" i="26"/>
  <c r="AB64" i="17"/>
  <c r="BI221" i="17"/>
  <c r="BJ220" i="17"/>
  <c r="Q8356" i="17" l="1"/>
  <c r="R8356" i="17" s="1"/>
  <c r="AB8356" i="17" s="1"/>
  <c r="AC8356" i="17" s="1"/>
  <c r="AF8356" i="17"/>
  <c r="Y8357" i="17"/>
  <c r="AC8048" i="17"/>
  <c r="AE8048" i="17" s="1"/>
  <c r="N8049" i="17" s="1"/>
  <c r="AC8200" i="17"/>
  <c r="AE8200" i="17" s="1"/>
  <c r="N8201" i="17" s="1"/>
  <c r="M7895" i="17"/>
  <c r="AD7895" i="17"/>
  <c r="AE7895" i="17" s="1"/>
  <c r="N7896" i="17" s="1"/>
  <c r="AF7903" i="17"/>
  <c r="Y7904" i="17"/>
  <c r="Y7731" i="17"/>
  <c r="AF7730" i="17"/>
  <c r="Q7730" i="17"/>
  <c r="R7730" i="17" s="1"/>
  <c r="AB7730" i="17" s="1"/>
  <c r="M7730" i="17"/>
  <c r="R198" i="26"/>
  <c r="S197" i="26"/>
  <c r="AD64" i="17"/>
  <c r="AC64" i="17"/>
  <c r="BI222" i="17"/>
  <c r="BJ221" i="17"/>
  <c r="AD8356" i="17" l="1"/>
  <c r="AE8356" i="17" s="1"/>
  <c r="N8357" i="17" s="1"/>
  <c r="AA8201" i="17"/>
  <c r="Y8202" i="17" s="1"/>
  <c r="M8049" i="17"/>
  <c r="AA8049" i="17"/>
  <c r="Y8050" i="17" s="1"/>
  <c r="Q8049" i="17"/>
  <c r="R8049" i="17" s="1"/>
  <c r="Q8201" i="17"/>
  <c r="R8201" i="17" s="1"/>
  <c r="M8201" i="17"/>
  <c r="Q7896" i="17"/>
  <c r="R7896" i="17" s="1"/>
  <c r="AB7896" i="17" s="1"/>
  <c r="M7896" i="17"/>
  <c r="AD7730" i="17"/>
  <c r="AC7730" i="17"/>
  <c r="R199" i="26"/>
  <c r="S198" i="26"/>
  <c r="AE64" i="17"/>
  <c r="N65" i="17" s="1"/>
  <c r="Q65" i="17" s="1"/>
  <c r="BI223" i="17"/>
  <c r="BJ222" i="17"/>
  <c r="M8357" i="17" l="1"/>
  <c r="AA8357" i="17"/>
  <c r="Q8357" i="17"/>
  <c r="R8357" i="17" s="1"/>
  <c r="AB8357" i="17" s="1"/>
  <c r="AC8357" i="17" s="1"/>
  <c r="AB8201" i="17"/>
  <c r="AC8201" i="17" s="1"/>
  <c r="AF8201" i="17"/>
  <c r="AF8049" i="17"/>
  <c r="AB8049" i="17"/>
  <c r="AC8049" i="17" s="1"/>
  <c r="AD8201" i="17"/>
  <c r="AD7896" i="17"/>
  <c r="AC7896" i="17"/>
  <c r="AE7730" i="17"/>
  <c r="M65" i="17"/>
  <c r="R65" i="17"/>
  <c r="R200" i="26"/>
  <c r="S199" i="26"/>
  <c r="BI224" i="17"/>
  <c r="BJ223" i="17"/>
  <c r="AD8357" i="17" l="1"/>
  <c r="Y8358" i="17"/>
  <c r="AF8357" i="17"/>
  <c r="AE8201" i="17"/>
  <c r="N8202" i="17" s="1"/>
  <c r="M8202" i="17" s="1"/>
  <c r="AD8049" i="17"/>
  <c r="AE8049" i="17" s="1"/>
  <c r="AE8357" i="17"/>
  <c r="N8358" i="17" s="1"/>
  <c r="AE7896" i="17"/>
  <c r="N7897" i="17" s="1"/>
  <c r="M7897" i="17" s="1"/>
  <c r="Y8210" i="17"/>
  <c r="AF8209" i="17"/>
  <c r="N7731" i="17"/>
  <c r="AA7731" i="17" s="1"/>
  <c r="R201" i="26"/>
  <c r="S200" i="26"/>
  <c r="AB65" i="17"/>
  <c r="BI225" i="17"/>
  <c r="BJ224" i="17"/>
  <c r="Q8202" i="17" l="1"/>
  <c r="R8202" i="17" s="1"/>
  <c r="AB8202" i="17" s="1"/>
  <c r="AC8202" i="17" s="1"/>
  <c r="M8358" i="17"/>
  <c r="AA8358" i="17"/>
  <c r="Y8359" i="17" s="1"/>
  <c r="N8050" i="17"/>
  <c r="Q8050" i="17" s="1"/>
  <c r="R8050" i="17" s="1"/>
  <c r="AB8050" i="17" s="1"/>
  <c r="AC8050" i="17" s="1"/>
  <c r="Q8358" i="17"/>
  <c r="R8358" i="17" s="1"/>
  <c r="Q7897" i="17"/>
  <c r="R7897" i="17" s="1"/>
  <c r="AB7897" i="17" s="1"/>
  <c r="AD7897" i="17" s="1"/>
  <c r="M7731" i="17"/>
  <c r="Q7731" i="17"/>
  <c r="R7731" i="17" s="1"/>
  <c r="R202" i="26"/>
  <c r="S201" i="26"/>
  <c r="AD65" i="17"/>
  <c r="AC65" i="17"/>
  <c r="BI226" i="17"/>
  <c r="BJ225" i="17"/>
  <c r="AD8202" i="17" l="1"/>
  <c r="M8050" i="17"/>
  <c r="AD8050" i="17"/>
  <c r="AE8050" i="17" s="1"/>
  <c r="N8051" i="17" s="1"/>
  <c r="AB8358" i="17"/>
  <c r="AD8358" i="17" s="1"/>
  <c r="AF8358" i="17"/>
  <c r="AE8202" i="17"/>
  <c r="N8203" i="17" s="1"/>
  <c r="AC7897" i="17"/>
  <c r="AE7897" i="17" s="1"/>
  <c r="N7898" i="17" s="1"/>
  <c r="AF7904" i="17"/>
  <c r="Y7905" i="17"/>
  <c r="AF7731" i="17"/>
  <c r="Y7732" i="17"/>
  <c r="AB7731" i="17"/>
  <c r="AC7731" i="17" s="1"/>
  <c r="R203" i="26"/>
  <c r="S202" i="26"/>
  <c r="AE65" i="17"/>
  <c r="N66" i="17" s="1"/>
  <c r="Q66" i="17" s="1"/>
  <c r="BI227" i="17"/>
  <c r="BJ226" i="17"/>
  <c r="AC8358" i="17" l="1"/>
  <c r="AE8358" i="17" s="1"/>
  <c r="M8051" i="17"/>
  <c r="Q8051" i="17"/>
  <c r="R8051" i="17" s="1"/>
  <c r="AB8051" i="17" s="1"/>
  <c r="AC8051" i="17" s="1"/>
  <c r="M8203" i="17"/>
  <c r="Q8203" i="17"/>
  <c r="R8203" i="17" s="1"/>
  <c r="Q7898" i="17"/>
  <c r="R7898" i="17" s="1"/>
  <c r="AB7898" i="17" s="1"/>
  <c r="M7898" i="17"/>
  <c r="AD7731" i="17"/>
  <c r="AE7731" i="17" s="1"/>
  <c r="M66" i="17"/>
  <c r="R66" i="17"/>
  <c r="R204" i="26"/>
  <c r="S203" i="26"/>
  <c r="BI228" i="17"/>
  <c r="BJ227" i="17"/>
  <c r="N8359" i="17" l="1"/>
  <c r="AB8203" i="17"/>
  <c r="AD8203" i="17" s="1"/>
  <c r="AF8051" i="17"/>
  <c r="Y8052" i="17"/>
  <c r="AD8051" i="17"/>
  <c r="AE8051" i="17" s="1"/>
  <c r="N8052" i="17" s="1"/>
  <c r="M8052" i="17" s="1"/>
  <c r="Y8204" i="17"/>
  <c r="AF8203" i="17"/>
  <c r="AC7898" i="17"/>
  <c r="AD7898" i="17"/>
  <c r="N7732" i="17"/>
  <c r="AA7732" i="17" s="1"/>
  <c r="R205" i="26"/>
  <c r="S204" i="26"/>
  <c r="AB66" i="17"/>
  <c r="BI229" i="17"/>
  <c r="BJ228" i="17"/>
  <c r="AC8203" i="17" l="1"/>
  <c r="AE8203" i="17" s="1"/>
  <c r="N8204" i="17" s="1"/>
  <c r="M8204" i="17" s="1"/>
  <c r="AA8204" i="17"/>
  <c r="AF8204" i="17" s="1"/>
  <c r="M8359" i="17"/>
  <c r="AA8359" i="17"/>
  <c r="Q8359" i="17"/>
  <c r="R8359" i="17" s="1"/>
  <c r="Q8052" i="17"/>
  <c r="R8052" i="17" s="1"/>
  <c r="AB8052" i="17" s="1"/>
  <c r="AC8052" i="17" s="1"/>
  <c r="Q8204" i="17"/>
  <c r="R8204" i="17" s="1"/>
  <c r="AE7898" i="17"/>
  <c r="N7899" i="17" s="1"/>
  <c r="AF7732" i="17"/>
  <c r="Y7733" i="17"/>
  <c r="Q7732" i="17"/>
  <c r="R7732" i="17" s="1"/>
  <c r="AB7732" i="17" s="1"/>
  <c r="M7732" i="17"/>
  <c r="R206" i="26"/>
  <c r="S205" i="26"/>
  <c r="AD66" i="17"/>
  <c r="AC66" i="17"/>
  <c r="BI230" i="17"/>
  <c r="BJ229" i="17"/>
  <c r="AB8359" i="17" l="1"/>
  <c r="Q7899" i="17"/>
  <c r="R7899" i="17" s="1"/>
  <c r="AA7899" i="17"/>
  <c r="AC8359" i="17"/>
  <c r="AD8359" i="17"/>
  <c r="Y8360" i="17"/>
  <c r="AF8359" i="17"/>
  <c r="AB8204" i="17"/>
  <c r="AC8204" i="17" s="1"/>
  <c r="AD8052" i="17"/>
  <c r="AE8052" i="17" s="1"/>
  <c r="N8053" i="17" s="1"/>
  <c r="Y8205" i="17"/>
  <c r="M7899" i="17"/>
  <c r="AF7906" i="17"/>
  <c r="Y7907" i="17"/>
  <c r="AD7732" i="17"/>
  <c r="AC7732" i="17"/>
  <c r="R207" i="26"/>
  <c r="S206" i="26"/>
  <c r="AE66" i="17"/>
  <c r="N67" i="17" s="1"/>
  <c r="BI231" i="17"/>
  <c r="BJ230" i="17"/>
  <c r="AB7899" i="17" l="1"/>
  <c r="AC7899" i="17" s="1"/>
  <c r="AE8359" i="17"/>
  <c r="N8360" i="17" s="1"/>
  <c r="AA8360" i="17" s="1"/>
  <c r="Q67" i="17"/>
  <c r="R67" i="17" s="1"/>
  <c r="AA67" i="17"/>
  <c r="AF7899" i="17"/>
  <c r="Y7900" i="17"/>
  <c r="AD8204" i="17"/>
  <c r="AE8204" i="17" s="1"/>
  <c r="N8205" i="17" s="1"/>
  <c r="Q8205" i="17" s="1"/>
  <c r="R8205" i="17" s="1"/>
  <c r="M8053" i="17"/>
  <c r="Q8053" i="17"/>
  <c r="R8053" i="17" s="1"/>
  <c r="AB8053" i="17" s="1"/>
  <c r="AC8053" i="17" s="1"/>
  <c r="AD7899" i="17"/>
  <c r="AE7899" i="17" s="1"/>
  <c r="N7900" i="17" s="1"/>
  <c r="AE7732" i="17"/>
  <c r="N7733" i="17" s="1"/>
  <c r="R208" i="26"/>
  <c r="S207" i="26"/>
  <c r="M67" i="17"/>
  <c r="BI232" i="17"/>
  <c r="BJ231" i="17"/>
  <c r="Q8360" i="17" l="1"/>
  <c r="R8360" i="17" s="1"/>
  <c r="AB8360" i="17" s="1"/>
  <c r="AD8360" i="17" s="1"/>
  <c r="M8360" i="17"/>
  <c r="AA7900" i="17"/>
  <c r="Y7901" i="17" s="1"/>
  <c r="Y8361" i="17"/>
  <c r="AF8360" i="17"/>
  <c r="M8205" i="17"/>
  <c r="AD8053" i="17"/>
  <c r="AE8053" i="17" s="1"/>
  <c r="N8054" i="17" s="1"/>
  <c r="AA8054" i="17" s="1"/>
  <c r="AB8205" i="17"/>
  <c r="AD8205" i="17" s="1"/>
  <c r="Y8206" i="17"/>
  <c r="AF8205" i="17"/>
  <c r="M7900" i="17"/>
  <c r="Q7900" i="17"/>
  <c r="R7900" i="17" s="1"/>
  <c r="AB7900" i="17" s="1"/>
  <c r="AC7900" i="17" s="1"/>
  <c r="Y68" i="17"/>
  <c r="AF7733" i="17"/>
  <c r="Y7734" i="17"/>
  <c r="Q7733" i="17"/>
  <c r="R7733" i="17" s="1"/>
  <c r="AB7733" i="17" s="1"/>
  <c r="M7733" i="17"/>
  <c r="R209" i="26"/>
  <c r="S208" i="26"/>
  <c r="AF67" i="17"/>
  <c r="AB67" i="17"/>
  <c r="BI233" i="17"/>
  <c r="BJ232" i="17"/>
  <c r="AC8360" i="17" l="1"/>
  <c r="AF7900" i="17"/>
  <c r="AE8360" i="17"/>
  <c r="N8361" i="17" s="1"/>
  <c r="Q8361" i="17" s="1"/>
  <c r="R8361" i="17" s="1"/>
  <c r="Q8054" i="17"/>
  <c r="R8054" i="17" s="1"/>
  <c r="AB8054" i="17" s="1"/>
  <c r="AD8054" i="17" s="1"/>
  <c r="M8054" i="17"/>
  <c r="AC8205" i="17"/>
  <c r="AE8205" i="17" s="1"/>
  <c r="N8206" i="17" s="1"/>
  <c r="AF8054" i="17"/>
  <c r="Y8055" i="17"/>
  <c r="AD7900" i="17"/>
  <c r="AE7900" i="17" s="1"/>
  <c r="N7901" i="17" s="1"/>
  <c r="AC7733" i="17"/>
  <c r="AD7733" i="17"/>
  <c r="R210" i="26"/>
  <c r="S209" i="26"/>
  <c r="AC67" i="17"/>
  <c r="AD67" i="17"/>
  <c r="BI234" i="17"/>
  <c r="BJ233" i="17"/>
  <c r="M8206" i="17" l="1"/>
  <c r="AA8206" i="17"/>
  <c r="AA7901" i="17"/>
  <c r="Y7902" i="17" s="1"/>
  <c r="M8361" i="17"/>
  <c r="AA8361" i="17"/>
  <c r="AB8361" i="17" s="1"/>
  <c r="Q8206" i="17"/>
  <c r="R8206" i="17" s="1"/>
  <c r="AC8054" i="17"/>
  <c r="AE8054" i="17" s="1"/>
  <c r="N8055" i="17" s="1"/>
  <c r="AA8055" i="17" s="1"/>
  <c r="AF8206" i="17"/>
  <c r="Q7901" i="17"/>
  <c r="R7901" i="17" s="1"/>
  <c r="M7901" i="17"/>
  <c r="AE7733" i="17"/>
  <c r="R211" i="26"/>
  <c r="S210" i="26"/>
  <c r="AE67" i="17"/>
  <c r="N68" i="17" s="1"/>
  <c r="AA68" i="17" s="1"/>
  <c r="BI235" i="17"/>
  <c r="BJ234" i="17"/>
  <c r="AC8361" i="17" l="1"/>
  <c r="AD8361" i="17"/>
  <c r="AE8361" i="17" s="1"/>
  <c r="N8362" i="17" s="1"/>
  <c r="AA8362" i="17" s="1"/>
  <c r="AF7901" i="17"/>
  <c r="Y8362" i="17"/>
  <c r="AF8361" i="17"/>
  <c r="AB7901" i="17"/>
  <c r="AD7901" i="17" s="1"/>
  <c r="Y8207" i="17"/>
  <c r="Q8055" i="17"/>
  <c r="R8055" i="17" s="1"/>
  <c r="AB8055" i="17" s="1"/>
  <c r="AD8055" i="17" s="1"/>
  <c r="M8055" i="17"/>
  <c r="AB8206" i="17"/>
  <c r="AD8206" i="17" s="1"/>
  <c r="AF8055" i="17"/>
  <c r="Y8056" i="17"/>
  <c r="Y8365" i="17"/>
  <c r="AF8364" i="17"/>
  <c r="Q68" i="17"/>
  <c r="R68" i="17" s="1"/>
  <c r="N7734" i="17"/>
  <c r="AA7734" i="17" s="1"/>
  <c r="R212" i="26"/>
  <c r="S211" i="26"/>
  <c r="M68" i="17"/>
  <c r="BI236" i="17"/>
  <c r="BJ235" i="17"/>
  <c r="AC7901" i="17" l="1"/>
  <c r="AE7901" i="17" s="1"/>
  <c r="N7902" i="17" s="1"/>
  <c r="M7902" i="17" s="1"/>
  <c r="M8362" i="17"/>
  <c r="AF8362" i="17"/>
  <c r="Y8363" i="17"/>
  <c r="Q8362" i="17"/>
  <c r="R8362" i="17" s="1"/>
  <c r="AB8362" i="17" s="1"/>
  <c r="AC8206" i="17"/>
  <c r="AE8206" i="17" s="1"/>
  <c r="N8207" i="17" s="1"/>
  <c r="AC8055" i="17"/>
  <c r="AE8055" i="17" s="1"/>
  <c r="N8056" i="17" s="1"/>
  <c r="AA8056" i="17" s="1"/>
  <c r="AF7902" i="17"/>
  <c r="AB68" i="17"/>
  <c r="AD68" i="17" s="1"/>
  <c r="Y69" i="17"/>
  <c r="AF68" i="17"/>
  <c r="Y7735" i="17"/>
  <c r="AF7734" i="17"/>
  <c r="Q7734" i="17"/>
  <c r="R7734" i="17" s="1"/>
  <c r="AB7734" i="17" s="1"/>
  <c r="M7734" i="17"/>
  <c r="R213" i="26"/>
  <c r="S212" i="26"/>
  <c r="BI237" i="17"/>
  <c r="BJ236" i="17"/>
  <c r="Q7902" i="17" l="1"/>
  <c r="R7902" i="17" s="1"/>
  <c r="AA8207" i="17"/>
  <c r="AF8207" i="17" s="1"/>
  <c r="AD8362" i="17"/>
  <c r="AC8362" i="17"/>
  <c r="Q8207" i="17"/>
  <c r="R8207" i="17" s="1"/>
  <c r="M8207" i="17"/>
  <c r="Q8056" i="17"/>
  <c r="R8056" i="17" s="1"/>
  <c r="M8056" i="17"/>
  <c r="AB7902" i="17"/>
  <c r="AC7902" i="17" s="1"/>
  <c r="AC68" i="17"/>
  <c r="AE68" i="17" s="1"/>
  <c r="N69" i="17" s="1"/>
  <c r="Y7903" i="17"/>
  <c r="Y8213" i="17"/>
  <c r="AF8212" i="17"/>
  <c r="AC7734" i="17"/>
  <c r="AD7734" i="17"/>
  <c r="R214" i="26"/>
  <c r="S213" i="26"/>
  <c r="BI238" i="17"/>
  <c r="BJ237" i="17"/>
  <c r="AB8207" i="17" l="1"/>
  <c r="AC8207" i="17" s="1"/>
  <c r="Y8208" i="17"/>
  <c r="AE8362" i="17"/>
  <c r="N8363" i="17" s="1"/>
  <c r="AD8207" i="17"/>
  <c r="AE8207" i="17" s="1"/>
  <c r="AB8056" i="17"/>
  <c r="AF8056" i="17"/>
  <c r="Y8057" i="17"/>
  <c r="AD7902" i="17"/>
  <c r="AE7902" i="17" s="1"/>
  <c r="N7903" i="17" s="1"/>
  <c r="Q7903" i="17" s="1"/>
  <c r="R7903" i="17" s="1"/>
  <c r="AB7903" i="17" s="1"/>
  <c r="AD7903" i="17" s="1"/>
  <c r="Q69" i="17"/>
  <c r="R69" i="17" s="1"/>
  <c r="Y7908" i="17"/>
  <c r="AF7907" i="17"/>
  <c r="AE7734" i="17"/>
  <c r="M69" i="17"/>
  <c r="R215" i="26"/>
  <c r="S214" i="26"/>
  <c r="BI239" i="17"/>
  <c r="BJ238" i="17"/>
  <c r="M8363" i="17" l="1"/>
  <c r="AA8363" i="17"/>
  <c r="Q8363" i="17"/>
  <c r="R8363" i="17" s="1"/>
  <c r="N8208" i="17"/>
  <c r="AD8056" i="17"/>
  <c r="AC8056" i="17"/>
  <c r="M7903" i="17"/>
  <c r="AC7903" i="17"/>
  <c r="AE7903" i="17" s="1"/>
  <c r="N7904" i="17" s="1"/>
  <c r="Q7904" i="17" s="1"/>
  <c r="R7904" i="17" s="1"/>
  <c r="AB7904" i="17" s="1"/>
  <c r="AD7904" i="17" s="1"/>
  <c r="Y8214" i="17"/>
  <c r="AF8213" i="17"/>
  <c r="AB69" i="17"/>
  <c r="AD69" i="17" s="1"/>
  <c r="AF69" i="17"/>
  <c r="Y70" i="17"/>
  <c r="N7735" i="17"/>
  <c r="AA7735" i="17" s="1"/>
  <c r="R216" i="26"/>
  <c r="S215" i="26"/>
  <c r="BI240" i="17"/>
  <c r="BJ239" i="17"/>
  <c r="AB8363" i="17" l="1"/>
  <c r="AD8363" i="17" s="1"/>
  <c r="M8208" i="17"/>
  <c r="AA8208" i="17"/>
  <c r="AC8363" i="17"/>
  <c r="Y8364" i="17"/>
  <c r="AF8363" i="17"/>
  <c r="Q8208" i="17"/>
  <c r="R8208" i="17" s="1"/>
  <c r="AE8056" i="17"/>
  <c r="N8057" i="17" s="1"/>
  <c r="AA8057" i="17" s="1"/>
  <c r="M7904" i="17"/>
  <c r="AC7904" i="17"/>
  <c r="AE7904" i="17" s="1"/>
  <c r="N7905" i="17" s="1"/>
  <c r="AA7905" i="17" s="1"/>
  <c r="AC69" i="17"/>
  <c r="AE69" i="17" s="1"/>
  <c r="N70" i="17" s="1"/>
  <c r="Y7736" i="17"/>
  <c r="AF7735" i="17"/>
  <c r="Q7735" i="17"/>
  <c r="R7735" i="17" s="1"/>
  <c r="AB7735" i="17" s="1"/>
  <c r="M7735" i="17"/>
  <c r="R217" i="26"/>
  <c r="S216" i="26"/>
  <c r="BI241" i="17"/>
  <c r="BJ240" i="17"/>
  <c r="AE8363" i="17" l="1"/>
  <c r="AA70" i="17"/>
  <c r="AF70" i="17" s="1"/>
  <c r="N8364" i="17"/>
  <c r="Q8364" i="17" s="1"/>
  <c r="R8364" i="17" s="1"/>
  <c r="AB8364" i="17" s="1"/>
  <c r="Y8209" i="17"/>
  <c r="AB8208" i="17"/>
  <c r="AF8208" i="17"/>
  <c r="Q8057" i="17"/>
  <c r="R8057" i="17" s="1"/>
  <c r="M8057" i="17"/>
  <c r="M7905" i="17"/>
  <c r="Q7905" i="17"/>
  <c r="R7905" i="17" s="1"/>
  <c r="AD7735" i="17"/>
  <c r="AC7735" i="17"/>
  <c r="Q70" i="17"/>
  <c r="R70" i="17" s="1"/>
  <c r="M70" i="17"/>
  <c r="R218" i="26"/>
  <c r="S217" i="26"/>
  <c r="BI242" i="17"/>
  <c r="BJ241" i="17"/>
  <c r="AB70" i="17" l="1"/>
  <c r="Y71" i="17"/>
  <c r="M8364" i="17"/>
  <c r="AC8364" i="17"/>
  <c r="AD8364" i="17"/>
  <c r="AD8208" i="17"/>
  <c r="AC8208" i="17"/>
  <c r="AB8057" i="17"/>
  <c r="Y8058" i="17"/>
  <c r="AF8057" i="17"/>
  <c r="AB7905" i="17"/>
  <c r="AC7905" i="17" s="1"/>
  <c r="AF7905" i="17"/>
  <c r="Y7906" i="17"/>
  <c r="AE7735" i="17"/>
  <c r="N7736" i="17" s="1"/>
  <c r="AA7736" i="17" s="1"/>
  <c r="AD70" i="17"/>
  <c r="AC70" i="17"/>
  <c r="R219" i="26"/>
  <c r="S218" i="26"/>
  <c r="BI243" i="17"/>
  <c r="BJ242" i="17"/>
  <c r="AE8364" i="17" l="1"/>
  <c r="N8365" i="17" s="1"/>
  <c r="AE8208" i="17"/>
  <c r="N8209" i="17" s="1"/>
  <c r="M8209" i="17" s="1"/>
  <c r="AD8057" i="17"/>
  <c r="AC8057" i="17"/>
  <c r="AD7905" i="17"/>
  <c r="AE7905" i="17" s="1"/>
  <c r="N7906" i="17" s="1"/>
  <c r="Y7737" i="17"/>
  <c r="AF7736" i="17"/>
  <c r="Q7736" i="17"/>
  <c r="R7736" i="17" s="1"/>
  <c r="AB7736" i="17" s="1"/>
  <c r="M7736" i="17"/>
  <c r="AE70" i="17"/>
  <c r="N71" i="17" s="1"/>
  <c r="Q71" i="17" s="1"/>
  <c r="R71" i="17" s="1"/>
  <c r="R220" i="26"/>
  <c r="S219" i="26"/>
  <c r="BI244" i="17"/>
  <c r="BJ243" i="17"/>
  <c r="M8365" i="17" l="1"/>
  <c r="AA8365" i="17"/>
  <c r="Y8366" i="17" s="1"/>
  <c r="Q8365" i="17"/>
  <c r="R8365" i="17" s="1"/>
  <c r="AE8057" i="17"/>
  <c r="N8058" i="17" s="1"/>
  <c r="Q8209" i="17"/>
  <c r="R8209" i="17" s="1"/>
  <c r="AB8209" i="17" s="1"/>
  <c r="AC8209" i="17" s="1"/>
  <c r="M7906" i="17"/>
  <c r="Q7906" i="17"/>
  <c r="R7906" i="17" s="1"/>
  <c r="AB7906" i="17" s="1"/>
  <c r="AD7906" i="17" s="1"/>
  <c r="AF7910" i="17"/>
  <c r="Y7911" i="17"/>
  <c r="AD7736" i="17"/>
  <c r="AC7736" i="17"/>
  <c r="AB71" i="17"/>
  <c r="AC71" i="17" s="1"/>
  <c r="M71" i="17"/>
  <c r="R221" i="26"/>
  <c r="S220" i="26"/>
  <c r="BI245" i="17"/>
  <c r="BJ244" i="17"/>
  <c r="AB8365" i="17" l="1"/>
  <c r="AD8365" i="17" s="1"/>
  <c r="AF8365" i="17"/>
  <c r="AA8058" i="17"/>
  <c r="Y8059" i="17" s="1"/>
  <c r="Q8058" i="17"/>
  <c r="R8058" i="17" s="1"/>
  <c r="M8058" i="17"/>
  <c r="AD8209" i="17"/>
  <c r="AE8209" i="17" s="1"/>
  <c r="AC7906" i="17"/>
  <c r="AE7906" i="17" s="1"/>
  <c r="N7907" i="17" s="1"/>
  <c r="Q7907" i="17" s="1"/>
  <c r="R7907" i="17" s="1"/>
  <c r="AB7907" i="17" s="1"/>
  <c r="AD7907" i="17" s="1"/>
  <c r="Y8369" i="17"/>
  <c r="AF8368" i="17"/>
  <c r="AE7736" i="17"/>
  <c r="AD71" i="17"/>
  <c r="AE71" i="17" s="1"/>
  <c r="N72" i="17" s="1"/>
  <c r="R222" i="26"/>
  <c r="S221" i="26"/>
  <c r="BI246" i="17"/>
  <c r="BJ245" i="17"/>
  <c r="AC8365" i="17" l="1"/>
  <c r="AE8365" i="17" s="1"/>
  <c r="N8366" i="17" s="1"/>
  <c r="M8366" i="17" s="1"/>
  <c r="Q72" i="17"/>
  <c r="R72" i="17" s="1"/>
  <c r="AA72" i="17"/>
  <c r="AB8058" i="17"/>
  <c r="AD8058" i="17" s="1"/>
  <c r="AF8058" i="17"/>
  <c r="Q8366" i="17"/>
  <c r="R8366" i="17" s="1"/>
  <c r="AB8366" i="17" s="1"/>
  <c r="N8210" i="17"/>
  <c r="M8210" i="17" s="1"/>
  <c r="M7907" i="17"/>
  <c r="AC7907" i="17"/>
  <c r="AE7907" i="17" s="1"/>
  <c r="N7908" i="17" s="1"/>
  <c r="AF7911" i="17"/>
  <c r="Y7912" i="17"/>
  <c r="N7737" i="17"/>
  <c r="AA7737" i="17" s="1"/>
  <c r="R223" i="26"/>
  <c r="S222" i="26"/>
  <c r="M72" i="17"/>
  <c r="BI247" i="17"/>
  <c r="BJ246" i="17"/>
  <c r="AC8058" i="17" l="1"/>
  <c r="AE8058" i="17" s="1"/>
  <c r="N8059" i="17" s="1"/>
  <c r="Q8059" i="17" s="1"/>
  <c r="R8059" i="17" s="1"/>
  <c r="Q7908" i="17"/>
  <c r="R7908" i="17" s="1"/>
  <c r="AA7908" i="17"/>
  <c r="Y7909" i="17" s="1"/>
  <c r="AA8059" i="17"/>
  <c r="M8059" i="17"/>
  <c r="AC8366" i="17"/>
  <c r="AD8366" i="17"/>
  <c r="Y8367" i="17"/>
  <c r="AF8366" i="17"/>
  <c r="Q8210" i="17"/>
  <c r="R8210" i="17" s="1"/>
  <c r="AB8210" i="17" s="1"/>
  <c r="M7908" i="17"/>
  <c r="Y73" i="17"/>
  <c r="M7737" i="17"/>
  <c r="Q7737" i="17"/>
  <c r="R7737" i="17" s="1"/>
  <c r="AF72" i="17"/>
  <c r="R224" i="26"/>
  <c r="S223" i="26"/>
  <c r="AB72" i="17"/>
  <c r="BI248" i="17"/>
  <c r="BJ247" i="17"/>
  <c r="AB8059" i="17" l="1"/>
  <c r="Y8060" i="17"/>
  <c r="AF8059" i="17"/>
  <c r="AE8366" i="17"/>
  <c r="N8367" i="17" s="1"/>
  <c r="Y8061" i="17"/>
  <c r="AD8210" i="17"/>
  <c r="AC8210" i="17"/>
  <c r="Y8211" i="17"/>
  <c r="AF8210" i="17"/>
  <c r="AF8060" i="17"/>
  <c r="AB7908" i="17"/>
  <c r="AC7908" i="17" s="1"/>
  <c r="AF7908" i="17"/>
  <c r="Y8217" i="17"/>
  <c r="AF8216" i="17"/>
  <c r="AB7737" i="17"/>
  <c r="AD7737" i="17" s="1"/>
  <c r="Y7738" i="17"/>
  <c r="AF7737" i="17"/>
  <c r="R225" i="26"/>
  <c r="S224" i="26"/>
  <c r="AD72" i="17"/>
  <c r="AC72" i="17"/>
  <c r="BI249" i="17"/>
  <c r="BJ248" i="17"/>
  <c r="AC8059" i="17" l="1"/>
  <c r="AD8059" i="17"/>
  <c r="M8367" i="17"/>
  <c r="AA8367" i="17"/>
  <c r="Y8368" i="17" s="1"/>
  <c r="Q8367" i="17"/>
  <c r="R8367" i="17" s="1"/>
  <c r="AE8210" i="17"/>
  <c r="N8211" i="17" s="1"/>
  <c r="Q8211" i="17" s="1"/>
  <c r="R8211" i="17" s="1"/>
  <c r="AD7908" i="17"/>
  <c r="AE7908" i="17" s="1"/>
  <c r="N7909" i="17" s="1"/>
  <c r="AC7737" i="17"/>
  <c r="AE7737" i="17" s="1"/>
  <c r="N7738" i="17" s="1"/>
  <c r="AA7738" i="17" s="1"/>
  <c r="R226" i="26"/>
  <c r="S225" i="26"/>
  <c r="AE72" i="17"/>
  <c r="N73" i="17" s="1"/>
  <c r="BI250" i="17"/>
  <c r="BJ249" i="17"/>
  <c r="AB8367" i="17" l="1"/>
  <c r="AD8367" i="17" s="1"/>
  <c r="AF8367" i="17"/>
  <c r="AE8059" i="17"/>
  <c r="N8060" i="17" s="1"/>
  <c r="M8211" i="17"/>
  <c r="AA8211" i="17"/>
  <c r="Y8212" i="17" s="1"/>
  <c r="AC8367" i="17"/>
  <c r="AE8367" i="17" s="1"/>
  <c r="N8368" i="17" s="1"/>
  <c r="M8368" i="17" s="1"/>
  <c r="AA7909" i="17"/>
  <c r="AF7909" i="17" s="1"/>
  <c r="Q73" i="17"/>
  <c r="R73" i="17" s="1"/>
  <c r="AA73" i="17"/>
  <c r="M7909" i="17"/>
  <c r="Q7909" i="17"/>
  <c r="R7909" i="17" s="1"/>
  <c r="AF7738" i="17"/>
  <c r="Y7739" i="17"/>
  <c r="Q7738" i="17"/>
  <c r="R7738" i="17" s="1"/>
  <c r="AB7738" i="17" s="1"/>
  <c r="M7738" i="17"/>
  <c r="M73" i="17"/>
  <c r="R227" i="26"/>
  <c r="S226" i="26"/>
  <c r="BI251" i="17"/>
  <c r="BJ250" i="17"/>
  <c r="AF8211" i="17" l="1"/>
  <c r="AB8211" i="17"/>
  <c r="AC8211" i="17" s="1"/>
  <c r="Q8368" i="17"/>
  <c r="R8368" i="17" s="1"/>
  <c r="AB8368" i="17" s="1"/>
  <c r="AD8368" i="17" s="1"/>
  <c r="AB7909" i="17"/>
  <c r="AD7909" i="17" s="1"/>
  <c r="Q8060" i="17"/>
  <c r="R8060" i="17" s="1"/>
  <c r="AB8060" i="17" s="1"/>
  <c r="M8060" i="17"/>
  <c r="Y7910" i="17"/>
  <c r="AD8211" i="17"/>
  <c r="AE8211" i="17" s="1"/>
  <c r="N8212" i="17" s="1"/>
  <c r="AD7738" i="17"/>
  <c r="AC7738" i="17"/>
  <c r="R228" i="26"/>
  <c r="S227" i="26"/>
  <c r="AB73" i="17"/>
  <c r="AC73" i="17" s="1"/>
  <c r="Y74" i="17"/>
  <c r="AF73" i="17"/>
  <c r="BI252" i="17"/>
  <c r="BJ251" i="17"/>
  <c r="AC7909" i="17" l="1"/>
  <c r="AE7909" i="17" s="1"/>
  <c r="N7910" i="17" s="1"/>
  <c r="Q7910" i="17" s="1"/>
  <c r="R7910" i="17" s="1"/>
  <c r="AB7910" i="17" s="1"/>
  <c r="AC7910" i="17" s="1"/>
  <c r="AC8368" i="17"/>
  <c r="AE8368" i="17" s="1"/>
  <c r="N8369" i="17" s="1"/>
  <c r="Q8369" i="17" s="1"/>
  <c r="R8369" i="17" s="1"/>
  <c r="AC8060" i="17"/>
  <c r="AD8060" i="17"/>
  <c r="M8212" i="17"/>
  <c r="Q8212" i="17"/>
  <c r="R8212" i="17" s="1"/>
  <c r="AB8212" i="17" s="1"/>
  <c r="AC8212" i="17" s="1"/>
  <c r="AE7738" i="17"/>
  <c r="N7739" i="17" s="1"/>
  <c r="AA7739" i="17" s="1"/>
  <c r="R229" i="26"/>
  <c r="S228" i="26"/>
  <c r="AD73" i="17"/>
  <c r="AE73" i="17" s="1"/>
  <c r="N74" i="17" s="1"/>
  <c r="BI253" i="17"/>
  <c r="BJ252" i="17"/>
  <c r="M7910" i="17" l="1"/>
  <c r="AD7910" i="17"/>
  <c r="AE7910" i="17" s="1"/>
  <c r="N7911" i="17" s="1"/>
  <c r="M7911" i="17" s="1"/>
  <c r="AA8369" i="17"/>
  <c r="AB8369" i="17" s="1"/>
  <c r="AD8369" i="17" s="1"/>
  <c r="AE8060" i="17"/>
  <c r="N8061" i="17" s="1"/>
  <c r="AA8061" i="17" s="1"/>
  <c r="Y8062" i="17" s="1"/>
  <c r="M8369" i="17"/>
  <c r="Q74" i="17"/>
  <c r="R74" i="17" s="1"/>
  <c r="AA74" i="17"/>
  <c r="AD8212" i="17"/>
  <c r="AE8212" i="17" s="1"/>
  <c r="N8213" i="17" s="1"/>
  <c r="Q8213" i="17" s="1"/>
  <c r="R8213" i="17" s="1"/>
  <c r="AB8213" i="17" s="1"/>
  <c r="AC8213" i="17" s="1"/>
  <c r="Q7911" i="17"/>
  <c r="R7911" i="17" s="1"/>
  <c r="Q7739" i="17"/>
  <c r="R7739" i="17" s="1"/>
  <c r="M7739" i="17"/>
  <c r="R230" i="26"/>
  <c r="S229" i="26"/>
  <c r="M74" i="17"/>
  <c r="BI254" i="17"/>
  <c r="BJ253" i="17"/>
  <c r="AB7911" i="17" l="1"/>
  <c r="AD7911" i="17" s="1"/>
  <c r="AF8369" i="17"/>
  <c r="Y8370" i="17"/>
  <c r="M8061" i="17"/>
  <c r="AC8369" i="17"/>
  <c r="AE8369" i="17" s="1"/>
  <c r="N8370" i="17" s="1"/>
  <c r="M8370" i="17" s="1"/>
  <c r="AF8061" i="17"/>
  <c r="Q8061" i="17"/>
  <c r="R8061" i="17" s="1"/>
  <c r="AB8061" i="17" s="1"/>
  <c r="AD8061" i="17" s="1"/>
  <c r="M8213" i="17"/>
  <c r="AD8213" i="17"/>
  <c r="AE8213" i="17" s="1"/>
  <c r="N8214" i="17" s="1"/>
  <c r="Q8214" i="17" s="1"/>
  <c r="R8214" i="17" s="1"/>
  <c r="AC7911" i="17"/>
  <c r="AE7911" i="17" s="1"/>
  <c r="N7912" i="17" s="1"/>
  <c r="Y75" i="17"/>
  <c r="AB7739" i="17"/>
  <c r="AC7739" i="17" s="1"/>
  <c r="Y7740" i="17"/>
  <c r="AF7739" i="17"/>
  <c r="AF74" i="17"/>
  <c r="R231" i="26"/>
  <c r="S230" i="26"/>
  <c r="AB74" i="17"/>
  <c r="BI255" i="17"/>
  <c r="BJ254" i="17"/>
  <c r="Q8370" i="17" l="1"/>
  <c r="R8370" i="17" s="1"/>
  <c r="AA8370" i="17"/>
  <c r="AB8370" i="17" s="1"/>
  <c r="AC8370" i="17" s="1"/>
  <c r="AC8061" i="17"/>
  <c r="AE8061" i="17" s="1"/>
  <c r="N8062" i="17" s="1"/>
  <c r="AA8062" i="17" s="1"/>
  <c r="AA7912" i="17"/>
  <c r="Y7913" i="17" s="1"/>
  <c r="AB8214" i="17"/>
  <c r="M8214" i="17"/>
  <c r="AF8214" i="17"/>
  <c r="Y8215" i="17"/>
  <c r="AF8370" i="17"/>
  <c r="Q7912" i="17"/>
  <c r="R7912" i="17" s="1"/>
  <c r="M7912" i="17"/>
  <c r="AD7739" i="17"/>
  <c r="AE7739" i="17" s="1"/>
  <c r="N7740" i="17" s="1"/>
  <c r="AA7740" i="17" s="1"/>
  <c r="R232" i="26"/>
  <c r="S231" i="26"/>
  <c r="AC74" i="17"/>
  <c r="AD74" i="17"/>
  <c r="BI256" i="17"/>
  <c r="BJ255" i="17"/>
  <c r="Y8371" i="17" l="1"/>
  <c r="M8062" i="17"/>
  <c r="Q8062" i="17"/>
  <c r="R8062" i="17" s="1"/>
  <c r="AB8062" i="17" s="1"/>
  <c r="AB7912" i="17"/>
  <c r="AC7912" i="17" s="1"/>
  <c r="AF7912" i="17"/>
  <c r="Y8063" i="17"/>
  <c r="AF8062" i="17"/>
  <c r="AC8214" i="17"/>
  <c r="AD8214" i="17"/>
  <c r="AD8370" i="17"/>
  <c r="AE8370" i="17" s="1"/>
  <c r="N8371" i="17" s="1"/>
  <c r="M7740" i="17"/>
  <c r="Q7740" i="17"/>
  <c r="R7740" i="17" s="1"/>
  <c r="AB7740" i="17" s="1"/>
  <c r="AD7740" i="17" s="1"/>
  <c r="AF7740" i="17"/>
  <c r="Y7741" i="17"/>
  <c r="R233" i="26"/>
  <c r="S232" i="26"/>
  <c r="AE74" i="17"/>
  <c r="N75" i="17" s="1"/>
  <c r="AA75" i="17" s="1"/>
  <c r="BI257" i="17"/>
  <c r="BJ256" i="17"/>
  <c r="AC8062" i="17" l="1"/>
  <c r="AD8062" i="17"/>
  <c r="AD7912" i="17"/>
  <c r="AE7912" i="17" s="1"/>
  <c r="N7913" i="17" s="1"/>
  <c r="Q7913" i="17" s="1"/>
  <c r="R7913" i="17" s="1"/>
  <c r="AE8214" i="17"/>
  <c r="N8215" i="17" s="1"/>
  <c r="M8215" i="17" s="1"/>
  <c r="AA7913" i="17"/>
  <c r="Y7914" i="17" s="1"/>
  <c r="M8371" i="17"/>
  <c r="AA8371" i="17"/>
  <c r="Q8371" i="17"/>
  <c r="R8371" i="17" s="1"/>
  <c r="Q75" i="17"/>
  <c r="R75" i="17" s="1"/>
  <c r="Y76" i="17"/>
  <c r="AC7740" i="17"/>
  <c r="AE7740" i="17" s="1"/>
  <c r="N7741" i="17" s="1"/>
  <c r="AA7741" i="17" s="1"/>
  <c r="R234" i="26"/>
  <c r="S233" i="26"/>
  <c r="M75" i="17"/>
  <c r="BI258" i="17"/>
  <c r="BJ257" i="17"/>
  <c r="Q8215" i="17" l="1"/>
  <c r="R8215" i="17" s="1"/>
  <c r="AE8062" i="17"/>
  <c r="N8063" i="17" s="1"/>
  <c r="AA8063" i="17" s="1"/>
  <c r="AF8063" i="17" s="1"/>
  <c r="AA8215" i="17"/>
  <c r="Y8216" i="17" s="1"/>
  <c r="M7913" i="17"/>
  <c r="AB8371" i="17"/>
  <c r="AC8371" i="17" s="1"/>
  <c r="AF7913" i="17"/>
  <c r="Y8372" i="17"/>
  <c r="AF8371" i="17"/>
  <c r="AB7913" i="17"/>
  <c r="AC7913" i="17" s="1"/>
  <c r="AF75" i="17"/>
  <c r="Y7742" i="17"/>
  <c r="AF7741" i="17"/>
  <c r="Q7741" i="17"/>
  <c r="R7741" i="17" s="1"/>
  <c r="AB7741" i="17" s="1"/>
  <c r="M7741" i="17"/>
  <c r="R235" i="26"/>
  <c r="S234" i="26"/>
  <c r="AB75" i="17"/>
  <c r="BI259" i="17"/>
  <c r="BJ258" i="17"/>
  <c r="AB8215" i="17" l="1"/>
  <c r="AD8215" i="17" s="1"/>
  <c r="AF8215" i="17"/>
  <c r="Y8064" i="17"/>
  <c r="M8063" i="17"/>
  <c r="Q8063" i="17"/>
  <c r="R8063" i="17" s="1"/>
  <c r="AB8063" i="17" s="1"/>
  <c r="AD8063" i="17" s="1"/>
  <c r="AD8371" i="17"/>
  <c r="AE8371" i="17" s="1"/>
  <c r="N8372" i="17" s="1"/>
  <c r="AD7913" i="17"/>
  <c r="AE7913" i="17" s="1"/>
  <c r="N7914" i="17" s="1"/>
  <c r="AD7741" i="17"/>
  <c r="AC7741" i="17"/>
  <c r="R236" i="26"/>
  <c r="S235" i="26"/>
  <c r="AC75" i="17"/>
  <c r="AD75" i="17"/>
  <c r="BI260" i="17"/>
  <c r="BJ259" i="17"/>
  <c r="AC8215" i="17" l="1"/>
  <c r="AE8215" i="17" s="1"/>
  <c r="N8216" i="17" s="1"/>
  <c r="M8216" i="17" s="1"/>
  <c r="AC8063" i="17"/>
  <c r="AE8063" i="17" s="1"/>
  <c r="N8064" i="17" s="1"/>
  <c r="M8064" i="17" s="1"/>
  <c r="M8372" i="17"/>
  <c r="AA8372" i="17"/>
  <c r="AA7914" i="17"/>
  <c r="Y7915" i="17" s="1"/>
  <c r="Q8216" i="17"/>
  <c r="R8216" i="17" s="1"/>
  <c r="AB8216" i="17" s="1"/>
  <c r="AD8216" i="17" s="1"/>
  <c r="M7914" i="17"/>
  <c r="Q7914" i="17"/>
  <c r="R7914" i="17" s="1"/>
  <c r="AB7914" i="17" s="1"/>
  <c r="AC7914" i="17" s="1"/>
  <c r="Q8372" i="17"/>
  <c r="R8372" i="17" s="1"/>
  <c r="AE7741" i="17"/>
  <c r="N7742" i="17" s="1"/>
  <c r="AA7742" i="17" s="1"/>
  <c r="R237" i="26"/>
  <c r="S236" i="26"/>
  <c r="AE75" i="17"/>
  <c r="BI261" i="17"/>
  <c r="BJ260" i="17"/>
  <c r="AA8064" i="17" l="1"/>
  <c r="Y8065" i="17" s="1"/>
  <c r="Q8064" i="17"/>
  <c r="R8064" i="17" s="1"/>
  <c r="AF7914" i="17"/>
  <c r="AC8216" i="17"/>
  <c r="AE8216" i="17" s="1"/>
  <c r="N8217" i="17" s="1"/>
  <c r="AD7914" i="17"/>
  <c r="AE7914" i="17" s="1"/>
  <c r="N7915" i="17" s="1"/>
  <c r="AB8372" i="17"/>
  <c r="AC8372" i="17" s="1"/>
  <c r="AF8372" i="17"/>
  <c r="Y8373" i="17"/>
  <c r="M7742" i="17"/>
  <c r="Q7742" i="17"/>
  <c r="R7742" i="17" s="1"/>
  <c r="R238" i="26"/>
  <c r="S237" i="26"/>
  <c r="N76" i="17"/>
  <c r="Q76" i="17" s="1"/>
  <c r="BI262" i="17"/>
  <c r="BJ261" i="17"/>
  <c r="AB8064" i="17" l="1"/>
  <c r="AC8064" i="17" s="1"/>
  <c r="AF8064" i="17"/>
  <c r="M7915" i="17"/>
  <c r="AA7915" i="17"/>
  <c r="Y7916" i="17" s="1"/>
  <c r="M8217" i="17"/>
  <c r="Q8217" i="17"/>
  <c r="R8217" i="17" s="1"/>
  <c r="AB8217" i="17" s="1"/>
  <c r="AD8217" i="17" s="1"/>
  <c r="AD8372" i="17"/>
  <c r="AE8372" i="17" s="1"/>
  <c r="N8373" i="17" s="1"/>
  <c r="AA8373" i="17" s="1"/>
  <c r="Q7915" i="17"/>
  <c r="R7915" i="17" s="1"/>
  <c r="AB7742" i="17"/>
  <c r="AC7742" i="17" s="1"/>
  <c r="Y7743" i="17"/>
  <c r="AF7742" i="17"/>
  <c r="M76" i="17"/>
  <c r="R76" i="17"/>
  <c r="R239" i="26"/>
  <c r="S238" i="26"/>
  <c r="BI263" i="17"/>
  <c r="BJ262" i="17"/>
  <c r="AD8064" i="17" l="1"/>
  <c r="AE8064" i="17" s="1"/>
  <c r="N8065" i="17" s="1"/>
  <c r="Q8065" i="17" s="1"/>
  <c r="R8065" i="17" s="1"/>
  <c r="Y8218" i="17"/>
  <c r="AF8217" i="17"/>
  <c r="AC8217" i="17"/>
  <c r="AE8217" i="17" s="1"/>
  <c r="N8218" i="17" s="1"/>
  <c r="AF8373" i="17"/>
  <c r="Y8374" i="17"/>
  <c r="AF7915" i="17"/>
  <c r="AB7915" i="17"/>
  <c r="AC7915" i="17" s="1"/>
  <c r="M8373" i="17"/>
  <c r="Q8373" i="17"/>
  <c r="R8373" i="17" s="1"/>
  <c r="AB8373" i="17" s="1"/>
  <c r="AD7742" i="17"/>
  <c r="AE7742" i="17" s="1"/>
  <c r="N7743" i="17" s="1"/>
  <c r="R240" i="26"/>
  <c r="S239" i="26"/>
  <c r="AB76" i="17"/>
  <c r="BI264" i="17"/>
  <c r="BJ263" i="17"/>
  <c r="M8065" i="17" l="1"/>
  <c r="AA8065" i="17"/>
  <c r="Y8066" i="17" s="1"/>
  <c r="M8218" i="17"/>
  <c r="AA8218" i="17"/>
  <c r="AF8218" i="17" s="1"/>
  <c r="Q8218" i="17"/>
  <c r="R8218" i="17" s="1"/>
  <c r="AD7915" i="17"/>
  <c r="AE7915" i="17" s="1"/>
  <c r="N7916" i="17" s="1"/>
  <c r="AA7916" i="17" s="1"/>
  <c r="AC8373" i="17"/>
  <c r="AD8373" i="17"/>
  <c r="M7743" i="17"/>
  <c r="Q7743" i="17"/>
  <c r="R7743" i="17" s="1"/>
  <c r="R241" i="26"/>
  <c r="S240" i="26"/>
  <c r="AD76" i="17"/>
  <c r="AC76" i="17"/>
  <c r="BI265" i="17"/>
  <c r="BJ264" i="17"/>
  <c r="AB8065" i="17" l="1"/>
  <c r="AF8065" i="17"/>
  <c r="AB8218" i="17"/>
  <c r="AD8218" i="17" s="1"/>
  <c r="AC8065" i="17"/>
  <c r="AD8065" i="17"/>
  <c r="Y8219" i="17"/>
  <c r="Q7916" i="17"/>
  <c r="R7916" i="17" s="1"/>
  <c r="M7916" i="17"/>
  <c r="AE8373" i="17"/>
  <c r="N8374" i="17" s="1"/>
  <c r="AB7743" i="17"/>
  <c r="AC7743" i="17" s="1"/>
  <c r="AF7743" i="17"/>
  <c r="Y7744" i="17"/>
  <c r="R242" i="26"/>
  <c r="S241" i="26"/>
  <c r="AE76" i="17"/>
  <c r="N77" i="17" s="1"/>
  <c r="Q77" i="17" s="1"/>
  <c r="BI266" i="17"/>
  <c r="BJ265" i="17"/>
  <c r="AC8218" i="17" l="1"/>
  <c r="AE8218" i="17" s="1"/>
  <c r="N8219" i="17" s="1"/>
  <c r="AF8219" i="17" s="1"/>
  <c r="AE8065" i="17"/>
  <c r="N8066" i="17" s="1"/>
  <c r="M8374" i="17"/>
  <c r="AA8374" i="17"/>
  <c r="Q8219" i="17"/>
  <c r="R8219" i="17" s="1"/>
  <c r="AB8219" i="17" s="1"/>
  <c r="AD8219" i="17" s="1"/>
  <c r="Y8220" i="17"/>
  <c r="M8219" i="17"/>
  <c r="AB7916" i="17"/>
  <c r="AC7916" i="17" s="1"/>
  <c r="Y7917" i="17"/>
  <c r="AF7916" i="17"/>
  <c r="Q8374" i="17"/>
  <c r="R8374" i="17" s="1"/>
  <c r="AD7743" i="17"/>
  <c r="AE7743" i="17" s="1"/>
  <c r="N7744" i="17" s="1"/>
  <c r="M77" i="17"/>
  <c r="R77" i="17"/>
  <c r="R243" i="26"/>
  <c r="S242" i="26"/>
  <c r="BI267" i="17"/>
  <c r="BJ266" i="17"/>
  <c r="AA8066" i="17" l="1"/>
  <c r="M8066" i="17"/>
  <c r="Q8066" i="17"/>
  <c r="R8066" i="17" s="1"/>
  <c r="AC8219" i="17"/>
  <c r="AE8219" i="17" s="1"/>
  <c r="N8220" i="17" s="1"/>
  <c r="AD7916" i="17"/>
  <c r="AE7916" i="17" s="1"/>
  <c r="N7917" i="17" s="1"/>
  <c r="AB8374" i="17"/>
  <c r="AD8374" i="17" s="1"/>
  <c r="Y8375" i="17"/>
  <c r="AF8374" i="17"/>
  <c r="Y7919" i="17"/>
  <c r="AF7918" i="17"/>
  <c r="M7744" i="17"/>
  <c r="Q7744" i="17"/>
  <c r="R7744" i="17" s="1"/>
  <c r="R244" i="26"/>
  <c r="S243" i="26"/>
  <c r="AB77" i="17"/>
  <c r="BI268" i="17"/>
  <c r="BJ267" i="17"/>
  <c r="Y8067" i="17" l="1"/>
  <c r="AF8066" i="17"/>
  <c r="AB8066" i="17"/>
  <c r="AA7917" i="17"/>
  <c r="AF7917" i="17" s="1"/>
  <c r="M8220" i="17"/>
  <c r="AA8220" i="17"/>
  <c r="AF8220" i="17" s="1"/>
  <c r="Q8220" i="17"/>
  <c r="R8220" i="17" s="1"/>
  <c r="M7917" i="17"/>
  <c r="Q7917" i="17"/>
  <c r="R7917" i="17" s="1"/>
  <c r="AC8374" i="17"/>
  <c r="AE8374" i="17" s="1"/>
  <c r="N8375" i="17" s="1"/>
  <c r="AA8375" i="17" s="1"/>
  <c r="AB7744" i="17"/>
  <c r="AC7744" i="17" s="1"/>
  <c r="AF7744" i="17"/>
  <c r="Y7745" i="17"/>
  <c r="R245" i="26"/>
  <c r="S244" i="26"/>
  <c r="AC77" i="17"/>
  <c r="AD77" i="17"/>
  <c r="BI269" i="17"/>
  <c r="BJ268" i="17"/>
  <c r="AB7917" i="17" l="1"/>
  <c r="AD7917" i="17" s="1"/>
  <c r="Y7918" i="17"/>
  <c r="AC8066" i="17"/>
  <c r="AD8066" i="17"/>
  <c r="Y8221" i="17"/>
  <c r="AB8220" i="17"/>
  <c r="M8375" i="17"/>
  <c r="AC7917" i="17"/>
  <c r="Q8375" i="17"/>
  <c r="R8375" i="17" s="1"/>
  <c r="AD7744" i="17"/>
  <c r="AE7744" i="17" s="1"/>
  <c r="N7745" i="17" s="1"/>
  <c r="Y7920" i="17"/>
  <c r="AF7919" i="17"/>
  <c r="R246" i="26"/>
  <c r="S245" i="26"/>
  <c r="AE77" i="17"/>
  <c r="N78" i="17" s="1"/>
  <c r="Q78" i="17" s="1"/>
  <c r="BI270" i="17"/>
  <c r="BJ269" i="17"/>
  <c r="AE8066" i="17" l="1"/>
  <c r="N8067" i="17" s="1"/>
  <c r="AA8067" i="17" s="1"/>
  <c r="Y8068" i="17" s="1"/>
  <c r="AD8220" i="17"/>
  <c r="AC8220" i="17"/>
  <c r="AB8375" i="17"/>
  <c r="AD8375" i="17" s="1"/>
  <c r="Y8222" i="17"/>
  <c r="AF8221" i="17"/>
  <c r="AE7917" i="17"/>
  <c r="N7918" i="17" s="1"/>
  <c r="Q7918" i="17" s="1"/>
  <c r="R7918" i="17" s="1"/>
  <c r="AB7918" i="17" s="1"/>
  <c r="AC7918" i="17" s="1"/>
  <c r="Y8376" i="17"/>
  <c r="AF8375" i="17"/>
  <c r="Y7746" i="17"/>
  <c r="AF7745" i="17"/>
  <c r="Q7745" i="17"/>
  <c r="R7745" i="17" s="1"/>
  <c r="AB7745" i="17" s="1"/>
  <c r="M7745" i="17"/>
  <c r="M78" i="17"/>
  <c r="R247" i="26"/>
  <c r="S246" i="26"/>
  <c r="R78" i="17"/>
  <c r="BI271" i="17"/>
  <c r="BJ270" i="17"/>
  <c r="AF8067" i="17" l="1"/>
  <c r="Q8067" i="17"/>
  <c r="R8067" i="17" s="1"/>
  <c r="AB8067" i="17" s="1"/>
  <c r="M8067" i="17"/>
  <c r="AE8220" i="17"/>
  <c r="N8221" i="17" s="1"/>
  <c r="M8221" i="17" s="1"/>
  <c r="AC8375" i="17"/>
  <c r="AE8375" i="17" s="1"/>
  <c r="N8376" i="17" s="1"/>
  <c r="AA8376" i="17" s="1"/>
  <c r="M7918" i="17"/>
  <c r="AD7918" i="17"/>
  <c r="AE7918" i="17" s="1"/>
  <c r="N7919" i="17" s="1"/>
  <c r="M7919" i="17" s="1"/>
  <c r="Y7921" i="17"/>
  <c r="AF7920" i="17"/>
  <c r="AC7745" i="17"/>
  <c r="AD7745" i="17"/>
  <c r="Y79" i="17"/>
  <c r="AF78" i="17"/>
  <c r="R248" i="26"/>
  <c r="S247" i="26"/>
  <c r="AB78" i="17"/>
  <c r="BI272" i="17"/>
  <c r="BJ271" i="17"/>
  <c r="Q8221" i="17" l="1"/>
  <c r="R8221" i="17" s="1"/>
  <c r="AB8221" i="17" s="1"/>
  <c r="AD8067" i="17"/>
  <c r="AC8067" i="17"/>
  <c r="AE8067" i="17" s="1"/>
  <c r="N8068" i="17" s="1"/>
  <c r="AA8068" i="17" s="1"/>
  <c r="AF8068" i="17" s="1"/>
  <c r="Q7919" i="17"/>
  <c r="R7919" i="17" s="1"/>
  <c r="AB7919" i="17" s="1"/>
  <c r="AD7919" i="17" s="1"/>
  <c r="Q8376" i="17"/>
  <c r="R8376" i="17" s="1"/>
  <c r="M8376" i="17"/>
  <c r="AE7745" i="17"/>
  <c r="N7746" i="17" s="1"/>
  <c r="AA7746" i="17" s="1"/>
  <c r="R249" i="26"/>
  <c r="S248" i="26"/>
  <c r="AD78" i="17"/>
  <c r="AC78" i="17"/>
  <c r="BI273" i="17"/>
  <c r="BJ272" i="17"/>
  <c r="AC8221" i="17" l="1"/>
  <c r="AD8221" i="17"/>
  <c r="Q8068" i="17"/>
  <c r="R8068" i="17" s="1"/>
  <c r="AB8068" i="17" s="1"/>
  <c r="M8068" i="17"/>
  <c r="Y8069" i="17"/>
  <c r="AC7919" i="17"/>
  <c r="AE7919" i="17" s="1"/>
  <c r="N7920" i="17" s="1"/>
  <c r="M7920" i="17" s="1"/>
  <c r="AB8376" i="17"/>
  <c r="AD8376" i="17" s="1"/>
  <c r="Y8377" i="17"/>
  <c r="AF8376" i="17"/>
  <c r="AF7746" i="17"/>
  <c r="Y7747" i="17"/>
  <c r="Y7922" i="17"/>
  <c r="AF7921" i="17"/>
  <c r="Q7746" i="17"/>
  <c r="R7746" i="17" s="1"/>
  <c r="AB7746" i="17" s="1"/>
  <c r="M7746" i="17"/>
  <c r="R250" i="26"/>
  <c r="S249" i="26"/>
  <c r="AE78" i="17"/>
  <c r="N79" i="17" s="1"/>
  <c r="Q79" i="17" s="1"/>
  <c r="BI274" i="17"/>
  <c r="BJ273" i="17"/>
  <c r="AE8221" i="17" l="1"/>
  <c r="N8222" i="17" s="1"/>
  <c r="AA8222" i="17" s="1"/>
  <c r="AF8222" i="17" s="1"/>
  <c r="AC8068" i="17"/>
  <c r="AD8068" i="17"/>
  <c r="AE8068" i="17" s="1"/>
  <c r="N8069" i="17" s="1"/>
  <c r="M8069" i="17" s="1"/>
  <c r="Y8070" i="17"/>
  <c r="AF8069" i="17"/>
  <c r="Q7920" i="17"/>
  <c r="R7920" i="17" s="1"/>
  <c r="AB7920" i="17" s="1"/>
  <c r="AC7920" i="17" s="1"/>
  <c r="AC8376" i="17"/>
  <c r="AE8376" i="17" s="1"/>
  <c r="N8377" i="17" s="1"/>
  <c r="AC7746" i="17"/>
  <c r="AD7746" i="17"/>
  <c r="M79" i="17"/>
  <c r="R79" i="17"/>
  <c r="R251" i="26"/>
  <c r="S250" i="26"/>
  <c r="BI275" i="17"/>
  <c r="BJ274" i="17"/>
  <c r="Y8223" i="17" l="1"/>
  <c r="Q8222" i="17"/>
  <c r="R8222" i="17" s="1"/>
  <c r="AB8222" i="17" s="1"/>
  <c r="M8222" i="17"/>
  <c r="AA8377" i="17"/>
  <c r="Y8378" i="17" s="1"/>
  <c r="Q8069" i="17"/>
  <c r="R8069" i="17" s="1"/>
  <c r="AB8069" i="17" s="1"/>
  <c r="AD8069" i="17" s="1"/>
  <c r="AD7920" i="17"/>
  <c r="AE7920" i="17" s="1"/>
  <c r="N7921" i="17" s="1"/>
  <c r="Q7921" i="17" s="1"/>
  <c r="R7921" i="17" s="1"/>
  <c r="AB7921" i="17" s="1"/>
  <c r="AC7921" i="17" s="1"/>
  <c r="M8377" i="17"/>
  <c r="Q8377" i="17"/>
  <c r="R8377" i="17" s="1"/>
  <c r="AB8377" i="17" s="1"/>
  <c r="AC8377" i="17" s="1"/>
  <c r="Y8072" i="17"/>
  <c r="AF8071" i="17"/>
  <c r="AE7746" i="17"/>
  <c r="N7747" i="17" s="1"/>
  <c r="R252" i="26"/>
  <c r="S251" i="26"/>
  <c r="AB79" i="17"/>
  <c r="BI276" i="17"/>
  <c r="BJ275" i="17"/>
  <c r="AD8222" i="17" l="1"/>
  <c r="AC8222" i="17"/>
  <c r="AF8377" i="17"/>
  <c r="AC8069" i="17"/>
  <c r="AE8069" i="17" s="1"/>
  <c r="N8070" i="17" s="1"/>
  <c r="AD7921" i="17"/>
  <c r="AE7921" i="17" s="1"/>
  <c r="N7922" i="17" s="1"/>
  <c r="M7921" i="17"/>
  <c r="AD8377" i="17"/>
  <c r="AE8377" i="17" s="1"/>
  <c r="N8378" i="17" s="1"/>
  <c r="AA8378" i="17" s="1"/>
  <c r="AF7747" i="17"/>
  <c r="Y7748" i="17"/>
  <c r="Q7747" i="17"/>
  <c r="R7747" i="17" s="1"/>
  <c r="AB7747" i="17" s="1"/>
  <c r="M7747" i="17"/>
  <c r="R253" i="26"/>
  <c r="S252" i="26"/>
  <c r="AC79" i="17"/>
  <c r="AD79" i="17"/>
  <c r="BI277" i="17"/>
  <c r="BJ276" i="17"/>
  <c r="AE8222" i="17" l="1"/>
  <c r="N8223" i="17" s="1"/>
  <c r="M8223" i="17" s="1"/>
  <c r="AA8223" i="17"/>
  <c r="Q8223" i="17"/>
  <c r="R8223" i="17" s="1"/>
  <c r="M8070" i="17"/>
  <c r="AA8070" i="17"/>
  <c r="AA7922" i="17"/>
  <c r="Y7923" i="17" s="1"/>
  <c r="Q8070" i="17"/>
  <c r="R8070" i="17" s="1"/>
  <c r="AB8070" i="17" s="1"/>
  <c r="AC8070" i="17" s="1"/>
  <c r="Q7922" i="17"/>
  <c r="R7922" i="17" s="1"/>
  <c r="AB7922" i="17" s="1"/>
  <c r="AC7922" i="17" s="1"/>
  <c r="M7922" i="17"/>
  <c r="Q8378" i="17"/>
  <c r="R8378" i="17" s="1"/>
  <c r="M8378" i="17"/>
  <c r="AC7747" i="17"/>
  <c r="AD7747" i="17"/>
  <c r="R254" i="26"/>
  <c r="S253" i="26"/>
  <c r="AE79" i="17"/>
  <c r="BI278" i="17"/>
  <c r="BJ277" i="17"/>
  <c r="AB8223" i="17" l="1"/>
  <c r="AD8223" i="17" s="1"/>
  <c r="AC8223" i="17"/>
  <c r="AF7922" i="17"/>
  <c r="AF8223" i="17"/>
  <c r="Y8224" i="17"/>
  <c r="AE8223" i="17"/>
  <c r="N8224" i="17" s="1"/>
  <c r="M8224" i="17" s="1"/>
  <c r="Y8071" i="17"/>
  <c r="AF8070" i="17"/>
  <c r="AD8070" i="17"/>
  <c r="AE8070" i="17" s="1"/>
  <c r="N8071" i="17" s="1"/>
  <c r="AB8378" i="17"/>
  <c r="AD8378" i="17" s="1"/>
  <c r="AD7922" i="17"/>
  <c r="AE7922" i="17" s="1"/>
  <c r="N7923" i="17" s="1"/>
  <c r="Y8379" i="17"/>
  <c r="AF8378" i="17"/>
  <c r="AE7747" i="17"/>
  <c r="N7748" i="17" s="1"/>
  <c r="R255" i="26"/>
  <c r="S254" i="26"/>
  <c r="N80" i="17"/>
  <c r="Q80" i="17" s="1"/>
  <c r="BI279" i="17"/>
  <c r="BJ278" i="17"/>
  <c r="Q8224" i="17" l="1"/>
  <c r="R8224" i="17" s="1"/>
  <c r="AB8224" i="17" s="1"/>
  <c r="AD8224" i="17" s="1"/>
  <c r="AC8378" i="17"/>
  <c r="AE8378" i="17" s="1"/>
  <c r="N8379" i="17" s="1"/>
  <c r="Q8071" i="17"/>
  <c r="R8071" i="17" s="1"/>
  <c r="AB8071" i="17" s="1"/>
  <c r="M8071" i="17"/>
  <c r="AA7923" i="17"/>
  <c r="Y7924" i="17" s="1"/>
  <c r="Y8225" i="17"/>
  <c r="AF8224" i="17"/>
  <c r="Q7923" i="17"/>
  <c r="R7923" i="17" s="1"/>
  <c r="M7923" i="17"/>
  <c r="M7748" i="17"/>
  <c r="Q7748" i="17"/>
  <c r="R7748" i="17" s="1"/>
  <c r="M80" i="17"/>
  <c r="R80" i="17"/>
  <c r="R256" i="26"/>
  <c r="S255" i="26"/>
  <c r="BI280" i="17"/>
  <c r="BJ279" i="17"/>
  <c r="AB7923" i="17" l="1"/>
  <c r="AA8379" i="17"/>
  <c r="AF8379" i="17" s="1"/>
  <c r="AF7923" i="17"/>
  <c r="AC8224" i="17"/>
  <c r="AE8224" i="17" s="1"/>
  <c r="AC8071" i="17"/>
  <c r="AD8071" i="17"/>
  <c r="M8379" i="17"/>
  <c r="Q8379" i="17"/>
  <c r="R8379" i="17" s="1"/>
  <c r="AB7748" i="17"/>
  <c r="AC7748" i="17" s="1"/>
  <c r="AC7923" i="17"/>
  <c r="AD7923" i="17"/>
  <c r="AF7748" i="17"/>
  <c r="Y7749" i="17"/>
  <c r="R257" i="26"/>
  <c r="S256" i="26"/>
  <c r="AB80" i="17"/>
  <c r="BI281" i="17"/>
  <c r="BJ280" i="17"/>
  <c r="Y8380" i="17" l="1"/>
  <c r="AB8379" i="17"/>
  <c r="AD8379" i="17" s="1"/>
  <c r="AE8071" i="17"/>
  <c r="N8072" i="17" s="1"/>
  <c r="M8072" i="17" s="1"/>
  <c r="N8225" i="17"/>
  <c r="AD7748" i="17"/>
  <c r="AE7748" i="17" s="1"/>
  <c r="N7749" i="17" s="1"/>
  <c r="AA7749" i="17" s="1"/>
  <c r="AE7923" i="17"/>
  <c r="N7924" i="17" s="1"/>
  <c r="AA7924" i="17" s="1"/>
  <c r="R258" i="26"/>
  <c r="S257" i="26"/>
  <c r="AC80" i="17"/>
  <c r="AD80" i="17"/>
  <c r="BI282" i="17"/>
  <c r="BJ281" i="17"/>
  <c r="AC8379" i="17" l="1"/>
  <c r="Q8072" i="17"/>
  <c r="R8072" i="17" s="1"/>
  <c r="AA8072" i="17"/>
  <c r="AF8072" i="17" s="1"/>
  <c r="M8225" i="17"/>
  <c r="AA8225" i="17"/>
  <c r="AE8379" i="17"/>
  <c r="N8380" i="17" s="1"/>
  <c r="AA8380" i="17" s="1"/>
  <c r="AF8380" i="17" s="1"/>
  <c r="AB8072" i="17"/>
  <c r="AC8072" i="17" s="1"/>
  <c r="AF8074" i="17"/>
  <c r="Q8225" i="17"/>
  <c r="R8225" i="17" s="1"/>
  <c r="M7924" i="17"/>
  <c r="Q7924" i="17"/>
  <c r="R7924" i="17" s="1"/>
  <c r="M7749" i="17"/>
  <c r="Q7749" i="17"/>
  <c r="R7749" i="17" s="1"/>
  <c r="R259" i="26"/>
  <c r="S258" i="26"/>
  <c r="AE80" i="17"/>
  <c r="N81" i="17" s="1"/>
  <c r="BI283" i="17"/>
  <c r="BJ282" i="17"/>
  <c r="Y8073" i="17" l="1"/>
  <c r="Y8381" i="17"/>
  <c r="Q81" i="17"/>
  <c r="R81" i="17" s="1"/>
  <c r="AA81" i="17"/>
  <c r="M8380" i="17"/>
  <c r="Q8380" i="17"/>
  <c r="R8380" i="17" s="1"/>
  <c r="AB8380" i="17" s="1"/>
  <c r="AD8380" i="17" s="1"/>
  <c r="AD8072" i="17"/>
  <c r="AE8072" i="17" s="1"/>
  <c r="N8073" i="17" s="1"/>
  <c r="AA8073" i="17" s="1"/>
  <c r="Y8226" i="17"/>
  <c r="AF8225" i="17"/>
  <c r="AB8225" i="17"/>
  <c r="AB7924" i="17"/>
  <c r="AD7924" i="17" s="1"/>
  <c r="AB7749" i="17"/>
  <c r="AC7749" i="17" s="1"/>
  <c r="AF7924" i="17"/>
  <c r="Y7925" i="17"/>
  <c r="Y7750" i="17"/>
  <c r="AF7749" i="17"/>
  <c r="M81" i="17"/>
  <c r="R260" i="26"/>
  <c r="S259" i="26"/>
  <c r="BI284" i="17"/>
  <c r="BJ283" i="17"/>
  <c r="AF8073" i="17" l="1"/>
  <c r="Y8074" i="17"/>
  <c r="AC8380" i="17"/>
  <c r="AE8380" i="17" s="1"/>
  <c r="N8381" i="17" s="1"/>
  <c r="AA8381" i="17" s="1"/>
  <c r="Q8073" i="17"/>
  <c r="R8073" i="17" s="1"/>
  <c r="AB8073" i="17" s="1"/>
  <c r="M8073" i="17"/>
  <c r="AD8225" i="17"/>
  <c r="AC8225" i="17"/>
  <c r="AC7924" i="17"/>
  <c r="AE7924" i="17" s="1"/>
  <c r="N7925" i="17" s="1"/>
  <c r="AD7749" i="17"/>
  <c r="AE7749" i="17" s="1"/>
  <c r="N7750" i="17" s="1"/>
  <c r="AA7750" i="17" s="1"/>
  <c r="R261" i="26"/>
  <c r="S260" i="26"/>
  <c r="AB81" i="17"/>
  <c r="AC81" i="17" s="1"/>
  <c r="Y82" i="17"/>
  <c r="AF81" i="17"/>
  <c r="BI285" i="17"/>
  <c r="BJ284" i="17"/>
  <c r="AE8225" i="17" l="1"/>
  <c r="AD8073" i="17"/>
  <c r="AC8073" i="17"/>
  <c r="AA7925" i="17"/>
  <c r="Y7926" i="17" s="1"/>
  <c r="N8226" i="17"/>
  <c r="AA8226" i="17" s="1"/>
  <c r="Q7925" i="17"/>
  <c r="R7925" i="17" s="1"/>
  <c r="M7925" i="17"/>
  <c r="Y7751" i="17"/>
  <c r="AF7750" i="17"/>
  <c r="Y8382" i="17"/>
  <c r="AF8381" i="17"/>
  <c r="Q8381" i="17"/>
  <c r="R8381" i="17" s="1"/>
  <c r="AB8381" i="17" s="1"/>
  <c r="M8381" i="17"/>
  <c r="Q7750" i="17"/>
  <c r="R7750" i="17" s="1"/>
  <c r="AB7750" i="17" s="1"/>
  <c r="M7750" i="17"/>
  <c r="R262" i="26"/>
  <c r="S261" i="26"/>
  <c r="AD81" i="17"/>
  <c r="AE81" i="17" s="1"/>
  <c r="N82" i="17" s="1"/>
  <c r="Q82" i="17" s="1"/>
  <c r="BI286" i="17"/>
  <c r="BJ285" i="17"/>
  <c r="AB7925" i="17" l="1"/>
  <c r="AC7925" i="17" s="1"/>
  <c r="AF7925" i="17"/>
  <c r="AE8073" i="17"/>
  <c r="N8074" i="17" s="1"/>
  <c r="Q8226" i="17"/>
  <c r="R8226" i="17" s="1"/>
  <c r="AB8226" i="17" s="1"/>
  <c r="AD8226" i="17" s="1"/>
  <c r="M8226" i="17"/>
  <c r="AD7925" i="17"/>
  <c r="AE7925" i="17" s="1"/>
  <c r="AD7750" i="17"/>
  <c r="AC7750" i="17"/>
  <c r="AD8381" i="17"/>
  <c r="AC8381" i="17"/>
  <c r="M82" i="17"/>
  <c r="R82" i="17"/>
  <c r="R263" i="26"/>
  <c r="S262" i="26"/>
  <c r="BI287" i="17"/>
  <c r="BJ286" i="17"/>
  <c r="Y8075" i="17" l="1"/>
  <c r="Q8074" i="17"/>
  <c r="R8074" i="17" s="1"/>
  <c r="AB8074" i="17" s="1"/>
  <c r="M8074" i="17"/>
  <c r="AC8226" i="17"/>
  <c r="AE8226" i="17" s="1"/>
  <c r="N8227" i="17" s="1"/>
  <c r="M8227" i="17" s="1"/>
  <c r="Y8227" i="17"/>
  <c r="AF8226" i="17"/>
  <c r="AF8076" i="17"/>
  <c r="AE7750" i="17"/>
  <c r="N7751" i="17" s="1"/>
  <c r="AA7751" i="17" s="1"/>
  <c r="AE8381" i="17"/>
  <c r="N8382" i="17" s="1"/>
  <c r="N7926" i="17"/>
  <c r="AA7926" i="17" s="1"/>
  <c r="S263" i="26"/>
  <c r="R5" i="26" s="1"/>
  <c r="AB82" i="17"/>
  <c r="AC82" i="17" s="1"/>
  <c r="BI288" i="17"/>
  <c r="BJ287" i="17"/>
  <c r="AD8074" i="17" l="1"/>
  <c r="AC8074" i="17"/>
  <c r="Q8227" i="17"/>
  <c r="R8227" i="17" s="1"/>
  <c r="AB8227" i="17" s="1"/>
  <c r="Q7751" i="17"/>
  <c r="R7751" i="17" s="1"/>
  <c r="M7926" i="17"/>
  <c r="M8382" i="17"/>
  <c r="M7751" i="17"/>
  <c r="Q7926" i="17"/>
  <c r="R7926" i="17" s="1"/>
  <c r="Q8382" i="17"/>
  <c r="R8382" i="17" s="1"/>
  <c r="AD82" i="17"/>
  <c r="AE82" i="17" s="1"/>
  <c r="N83" i="17" s="1"/>
  <c r="Q83" i="17" s="1"/>
  <c r="BI289" i="17"/>
  <c r="BJ288" i="17"/>
  <c r="AE8074" i="17" l="1"/>
  <c r="N8075" i="17" s="1"/>
  <c r="AD8227" i="17"/>
  <c r="AC8227" i="17"/>
  <c r="Y8228" i="17"/>
  <c r="AF8227" i="17"/>
  <c r="AB7751" i="17"/>
  <c r="AB7926" i="17"/>
  <c r="AC7926" i="17" s="1"/>
  <c r="AB8382" i="17"/>
  <c r="AC8382" i="17" s="1"/>
  <c r="Y8383" i="17"/>
  <c r="AF8382" i="17"/>
  <c r="Y7927" i="17"/>
  <c r="AF7926" i="17"/>
  <c r="AF7751" i="17"/>
  <c r="Y7752" i="17"/>
  <c r="M83" i="17"/>
  <c r="R83" i="17"/>
  <c r="BI290" i="17"/>
  <c r="BJ289" i="17"/>
  <c r="Q8075" i="17" l="1"/>
  <c r="R8075" i="17" s="1"/>
  <c r="AA8075" i="17"/>
  <c r="M8075" i="17"/>
  <c r="AE8227" i="17"/>
  <c r="N8228" i="17" s="1"/>
  <c r="M8228" i="17" s="1"/>
  <c r="AD7926" i="17"/>
  <c r="AE7926" i="17" s="1"/>
  <c r="N7927" i="17" s="1"/>
  <c r="AA7927" i="17" s="1"/>
  <c r="AD8382" i="17"/>
  <c r="AE8382" i="17" s="1"/>
  <c r="N8383" i="17" s="1"/>
  <c r="AC7751" i="17"/>
  <c r="AD7751" i="17"/>
  <c r="AB83" i="17"/>
  <c r="BI291" i="17"/>
  <c r="BJ290" i="17"/>
  <c r="AB8075" i="17" l="1"/>
  <c r="AF8075" i="17"/>
  <c r="Y8076" i="17"/>
  <c r="Y8077" i="17"/>
  <c r="Q8228" i="17"/>
  <c r="R8228" i="17" s="1"/>
  <c r="AB8228" i="17" s="1"/>
  <c r="AE7751" i="17"/>
  <c r="N7752" i="17" s="1"/>
  <c r="AF7752" i="17" s="1"/>
  <c r="Y7928" i="17"/>
  <c r="AF7927" i="17"/>
  <c r="M8383" i="17"/>
  <c r="Q7927" i="17"/>
  <c r="R7927" i="17" s="1"/>
  <c r="AB7927" i="17" s="1"/>
  <c r="M7927" i="17"/>
  <c r="Q8383" i="17"/>
  <c r="R8383" i="17" s="1"/>
  <c r="AC83" i="17"/>
  <c r="AD83" i="17"/>
  <c r="BI292" i="17"/>
  <c r="BJ291" i="17"/>
  <c r="AC8075" i="17" l="1"/>
  <c r="AD8075" i="17"/>
  <c r="AC8228" i="17"/>
  <c r="AD8228" i="17"/>
  <c r="AF8228" i="17"/>
  <c r="Y8229" i="17"/>
  <c r="AF8078" i="17"/>
  <c r="Q7752" i="17"/>
  <c r="R7752" i="17" s="1"/>
  <c r="AB7752" i="17" s="1"/>
  <c r="Y7753" i="17"/>
  <c r="M7752" i="17"/>
  <c r="AB8383" i="17"/>
  <c r="AC8383" i="17" s="1"/>
  <c r="Y8384" i="17"/>
  <c r="AF8383" i="17"/>
  <c r="AC7927" i="17"/>
  <c r="AD7927" i="17"/>
  <c r="AE83" i="17"/>
  <c r="N84" i="17" s="1"/>
  <c r="BI293" i="17"/>
  <c r="BJ292" i="17"/>
  <c r="AE8075" i="17" l="1"/>
  <c r="N8076" i="17" s="1"/>
  <c r="Q84" i="17"/>
  <c r="R84" i="17" s="1"/>
  <c r="AA84" i="17"/>
  <c r="AE8228" i="17"/>
  <c r="N8229" i="17" s="1"/>
  <c r="AD8383" i="17"/>
  <c r="AE8383" i="17" s="1"/>
  <c r="AC7752" i="17"/>
  <c r="AD7752" i="17"/>
  <c r="AE7927" i="17"/>
  <c r="N7928" i="17" s="1"/>
  <c r="AA7928" i="17" s="1"/>
  <c r="M84" i="17"/>
  <c r="BI294" i="17"/>
  <c r="BJ293" i="17"/>
  <c r="M8076" i="17" l="1"/>
  <c r="Q8076" i="17"/>
  <c r="R8076" i="17" s="1"/>
  <c r="AB8076" i="17" s="1"/>
  <c r="M8229" i="17"/>
  <c r="AA8229" i="17"/>
  <c r="Q8229" i="17"/>
  <c r="R8229" i="17" s="1"/>
  <c r="AE7752" i="17"/>
  <c r="N7753" i="17" s="1"/>
  <c r="Y7929" i="17"/>
  <c r="AF7928" i="17"/>
  <c r="AF8079" i="17"/>
  <c r="Y8080" i="17"/>
  <c r="N8384" i="17"/>
  <c r="AA8384" i="17" s="1"/>
  <c r="Q7928" i="17"/>
  <c r="R7928" i="17" s="1"/>
  <c r="AB7928" i="17" s="1"/>
  <c r="M7928" i="17"/>
  <c r="AB84" i="17"/>
  <c r="AD84" i="17" s="1"/>
  <c r="AF84" i="17"/>
  <c r="Y85" i="17"/>
  <c r="BI295" i="17"/>
  <c r="BJ294" i="17"/>
  <c r="AB8229" i="17" l="1"/>
  <c r="AC8076" i="17"/>
  <c r="AD8076" i="17"/>
  <c r="AA7753" i="17"/>
  <c r="Y7754" i="17" s="1"/>
  <c r="Y8079" i="17"/>
  <c r="AD8229" i="17"/>
  <c r="AC8229" i="17"/>
  <c r="AF8229" i="17"/>
  <c r="Y8230" i="17"/>
  <c r="M7753" i="17"/>
  <c r="Q7753" i="17"/>
  <c r="R7753" i="17" s="1"/>
  <c r="M8384" i="17"/>
  <c r="AC7928" i="17"/>
  <c r="AD7928" i="17"/>
  <c r="Q8384" i="17"/>
  <c r="R8384" i="17" s="1"/>
  <c r="AC84" i="17"/>
  <c r="AE84" i="17" s="1"/>
  <c r="N85" i="17" s="1"/>
  <c r="BI296" i="17"/>
  <c r="BJ295" i="17"/>
  <c r="AB7753" i="17" l="1"/>
  <c r="AC7753" i="17" s="1"/>
  <c r="AE8076" i="17"/>
  <c r="N8077" i="17" s="1"/>
  <c r="Q8077" i="17" s="1"/>
  <c r="R8077" i="17" s="1"/>
  <c r="AF7753" i="17"/>
  <c r="AE8229" i="17"/>
  <c r="AA8077" i="17"/>
  <c r="Q85" i="17"/>
  <c r="R85" i="17" s="1"/>
  <c r="AA85" i="17"/>
  <c r="N8230" i="17"/>
  <c r="AD7753" i="17"/>
  <c r="AE7753" i="17" s="1"/>
  <c r="N7754" i="17" s="1"/>
  <c r="AF8384" i="17"/>
  <c r="Y8385" i="17"/>
  <c r="AB8384" i="17"/>
  <c r="AD8384" i="17" s="1"/>
  <c r="AE7928" i="17"/>
  <c r="M85" i="17"/>
  <c r="BI297" i="17"/>
  <c r="BJ296" i="17"/>
  <c r="AB8077" i="17" l="1"/>
  <c r="M8077" i="17"/>
  <c r="AD8077" i="17"/>
  <c r="AC8077" i="17"/>
  <c r="AE8077" i="17" s="1"/>
  <c r="N8078" i="17" s="1"/>
  <c r="Y8078" i="17"/>
  <c r="AF8077" i="17"/>
  <c r="AA7754" i="17"/>
  <c r="Y7755" i="17" s="1"/>
  <c r="M8230" i="17"/>
  <c r="AA8230" i="17"/>
  <c r="Q8230" i="17"/>
  <c r="R8230" i="17" s="1"/>
  <c r="AB8230" i="17" s="1"/>
  <c r="Y86" i="17"/>
  <c r="Q7754" i="17"/>
  <c r="R7754" i="17" s="1"/>
  <c r="AB7754" i="17" s="1"/>
  <c r="AD7754" i="17" s="1"/>
  <c r="M7754" i="17"/>
  <c r="AC8384" i="17"/>
  <c r="AE8384" i="17" s="1"/>
  <c r="N7929" i="17"/>
  <c r="AA7929" i="17" s="1"/>
  <c r="AB85" i="17"/>
  <c r="AC85" i="17" s="1"/>
  <c r="AF85" i="17"/>
  <c r="BI298" i="17"/>
  <c r="BJ297" i="17"/>
  <c r="M8078" i="17" l="1"/>
  <c r="Q8078" i="17"/>
  <c r="R8078" i="17" s="1"/>
  <c r="AB8078" i="17" s="1"/>
  <c r="AF7754" i="17"/>
  <c r="AC8230" i="17"/>
  <c r="AD8230" i="17"/>
  <c r="AF8230" i="17"/>
  <c r="Y8231" i="17"/>
  <c r="AC7754" i="17"/>
  <c r="AE7754" i="17" s="1"/>
  <c r="N7755" i="17" s="1"/>
  <c r="Y7930" i="17"/>
  <c r="AF7929" i="17"/>
  <c r="Q7929" i="17"/>
  <c r="R7929" i="17" s="1"/>
  <c r="AB7929" i="17" s="1"/>
  <c r="M7929" i="17"/>
  <c r="N8385" i="17"/>
  <c r="AA8385" i="17" s="1"/>
  <c r="AD85" i="17"/>
  <c r="AE85" i="17" s="1"/>
  <c r="N86" i="17" s="1"/>
  <c r="BI299" i="17"/>
  <c r="BJ298" i="17"/>
  <c r="AD8078" i="17" l="1"/>
  <c r="AC8078" i="17"/>
  <c r="Q86" i="17"/>
  <c r="R86" i="17" s="1"/>
  <c r="AA86" i="17"/>
  <c r="AE8230" i="17"/>
  <c r="N8231" i="17" s="1"/>
  <c r="M7755" i="17"/>
  <c r="AA7755" i="17"/>
  <c r="Y7756" i="17" s="1"/>
  <c r="Q7755" i="17"/>
  <c r="R7755" i="17" s="1"/>
  <c r="M8385" i="17"/>
  <c r="AC7929" i="17"/>
  <c r="AD7929" i="17"/>
  <c r="Q8385" i="17"/>
  <c r="R8385" i="17" s="1"/>
  <c r="M86" i="17"/>
  <c r="BI300" i="17"/>
  <c r="BJ299" i="17"/>
  <c r="AE8078" i="17" l="1"/>
  <c r="N8079" i="17" s="1"/>
  <c r="AF7755" i="17"/>
  <c r="M8231" i="17"/>
  <c r="Q8231" i="17"/>
  <c r="R8231" i="17" s="1"/>
  <c r="AB8231" i="17" s="1"/>
  <c r="AB7755" i="17"/>
  <c r="AD7755" i="17" s="1"/>
  <c r="Y87" i="17"/>
  <c r="AB8385" i="17"/>
  <c r="AD8385" i="17" s="1"/>
  <c r="Y8082" i="17"/>
  <c r="AF8081" i="17"/>
  <c r="Y8386" i="17"/>
  <c r="AF8385" i="17"/>
  <c r="AE7929" i="17"/>
  <c r="N7930" i="17" s="1"/>
  <c r="AA7930" i="17" s="1"/>
  <c r="AF86" i="17"/>
  <c r="AB86" i="17"/>
  <c r="AC86" i="17" s="1"/>
  <c r="BI301" i="17"/>
  <c r="BJ300" i="17"/>
  <c r="Q8079" i="17" l="1"/>
  <c r="R8079" i="17" s="1"/>
  <c r="AB8079" i="17" s="1"/>
  <c r="M8079" i="17"/>
  <c r="AC7755" i="17"/>
  <c r="AE7755" i="17" s="1"/>
  <c r="N7756" i="17" s="1"/>
  <c r="Y8232" i="17"/>
  <c r="AF8231" i="17"/>
  <c r="AD8231" i="17"/>
  <c r="AC8231" i="17"/>
  <c r="AC8385" i="17"/>
  <c r="AE8385" i="17" s="1"/>
  <c r="N8386" i="17" s="1"/>
  <c r="AA8386" i="17" s="1"/>
  <c r="AF7930" i="17"/>
  <c r="Y7931" i="17"/>
  <c r="Q7930" i="17"/>
  <c r="R7930" i="17" s="1"/>
  <c r="AB7930" i="17" s="1"/>
  <c r="M7930" i="17"/>
  <c r="AD86" i="17"/>
  <c r="AE86" i="17" s="1"/>
  <c r="N87" i="17" s="1"/>
  <c r="AA87" i="17" s="1"/>
  <c r="BI302" i="17"/>
  <c r="BJ301" i="17"/>
  <c r="AC8079" i="17" l="1"/>
  <c r="AD8079" i="17"/>
  <c r="AE8231" i="17"/>
  <c r="N8232" i="17" s="1"/>
  <c r="AA8232" i="17" s="1"/>
  <c r="AA7756" i="17"/>
  <c r="Y7757" i="17" s="1"/>
  <c r="M7756" i="17"/>
  <c r="Q7756" i="17"/>
  <c r="R7756" i="17" s="1"/>
  <c r="AF8386" i="17"/>
  <c r="Y8387" i="17"/>
  <c r="AD7930" i="17"/>
  <c r="AC7930" i="17"/>
  <c r="Q8386" i="17"/>
  <c r="R8386" i="17" s="1"/>
  <c r="AB8386" i="17" s="1"/>
  <c r="M8386" i="17"/>
  <c r="Q87" i="17"/>
  <c r="R87" i="17" s="1"/>
  <c r="M87" i="17"/>
  <c r="BI303" i="17"/>
  <c r="BJ302" i="17"/>
  <c r="AB7756" i="17" l="1"/>
  <c r="AC7756" i="17" s="1"/>
  <c r="AE8079" i="17"/>
  <c r="N8080" i="17" s="1"/>
  <c r="Q8232" i="17"/>
  <c r="R8232" i="17" s="1"/>
  <c r="AB8232" i="17" s="1"/>
  <c r="AF7756" i="17"/>
  <c r="M8232" i="17"/>
  <c r="Q8080" i="17"/>
  <c r="R8080" i="17" s="1"/>
  <c r="M8080" i="17"/>
  <c r="AA8080" i="17"/>
  <c r="Y8233" i="17"/>
  <c r="AF8232" i="17"/>
  <c r="AD7756" i="17"/>
  <c r="AE7756" i="17" s="1"/>
  <c r="N7757" i="17" s="1"/>
  <c r="AA7757" i="17" s="1"/>
  <c r="Y88" i="17"/>
  <c r="AE7930" i="17"/>
  <c r="N7931" i="17" s="1"/>
  <c r="AA7931" i="17" s="1"/>
  <c r="AC8386" i="17"/>
  <c r="AD8386" i="17"/>
  <c r="AF87" i="17"/>
  <c r="AB87" i="17"/>
  <c r="AC87" i="17" s="1"/>
  <c r="BI304" i="17"/>
  <c r="BJ303" i="17"/>
  <c r="AC8232" i="17" l="1"/>
  <c r="AD8232" i="17"/>
  <c r="AB8080" i="17"/>
  <c r="AC8080" i="17" s="1"/>
  <c r="AF8080" i="17"/>
  <c r="Y8081" i="17"/>
  <c r="AE8232" i="17"/>
  <c r="N8233" i="17" s="1"/>
  <c r="M7757" i="17"/>
  <c r="Q7931" i="17"/>
  <c r="R7931" i="17" s="1"/>
  <c r="AE8386" i="17"/>
  <c r="N8387" i="17" s="1"/>
  <c r="AA8387" i="17" s="1"/>
  <c r="M7931" i="17"/>
  <c r="Q7757" i="17"/>
  <c r="R7757" i="17" s="1"/>
  <c r="AD87" i="17"/>
  <c r="AE87" i="17" s="1"/>
  <c r="N88" i="17" s="1"/>
  <c r="BI305" i="17"/>
  <c r="BJ304" i="17"/>
  <c r="AD8080" i="17" l="1"/>
  <c r="AE8080" i="17" s="1"/>
  <c r="N8081" i="17" s="1"/>
  <c r="Q88" i="17"/>
  <c r="R88" i="17" s="1"/>
  <c r="AA88" i="17"/>
  <c r="M8233" i="17"/>
  <c r="AA8233" i="17"/>
  <c r="Q8233" i="17"/>
  <c r="R8233" i="17" s="1"/>
  <c r="AB7757" i="17"/>
  <c r="AC7757" i="17" s="1"/>
  <c r="AB7931" i="17"/>
  <c r="AD7931" i="17" s="1"/>
  <c r="Q8387" i="17"/>
  <c r="R8387" i="17" s="1"/>
  <c r="Y7932" i="17"/>
  <c r="AF7931" i="17"/>
  <c r="Y8084" i="17"/>
  <c r="AF8083" i="17"/>
  <c r="Y7758" i="17"/>
  <c r="AF7757" i="17"/>
  <c r="M8387" i="17"/>
  <c r="M88" i="17"/>
  <c r="BI306" i="17"/>
  <c r="BJ305" i="17"/>
  <c r="M8081" i="17" l="1"/>
  <c r="Q8081" i="17"/>
  <c r="R8081" i="17" s="1"/>
  <c r="AB8081" i="17" s="1"/>
  <c r="AB8233" i="17"/>
  <c r="AC8233" i="17" s="1"/>
  <c r="AF8233" i="17"/>
  <c r="Y8234" i="17"/>
  <c r="AD7757" i="17"/>
  <c r="AE7757" i="17" s="1"/>
  <c r="N7758" i="17" s="1"/>
  <c r="AA7758" i="17" s="1"/>
  <c r="AC7931" i="17"/>
  <c r="AE7931" i="17" s="1"/>
  <c r="N7932" i="17" s="1"/>
  <c r="AA7932" i="17" s="1"/>
  <c r="AB8387" i="17"/>
  <c r="AC8387" i="17" s="1"/>
  <c r="Y8388" i="17"/>
  <c r="AF8387" i="17"/>
  <c r="Y89" i="17"/>
  <c r="AF88" i="17"/>
  <c r="AB88" i="17"/>
  <c r="AD88" i="17" s="1"/>
  <c r="BI307" i="17"/>
  <c r="BJ306" i="17"/>
  <c r="AC8081" i="17" l="1"/>
  <c r="AD8081" i="17"/>
  <c r="AE8081" i="17" s="1"/>
  <c r="N8082" i="17" s="1"/>
  <c r="AD8233" i="17"/>
  <c r="AE8233" i="17" s="1"/>
  <c r="AD8387" i="17"/>
  <c r="AE8387" i="17" s="1"/>
  <c r="N8388" i="17" s="1"/>
  <c r="M7758" i="17"/>
  <c r="Y7933" i="17"/>
  <c r="AF7932" i="17"/>
  <c r="Q7932" i="17"/>
  <c r="R7932" i="17" s="1"/>
  <c r="AB7932" i="17" s="1"/>
  <c r="M7932" i="17"/>
  <c r="Q7758" i="17"/>
  <c r="R7758" i="17" s="1"/>
  <c r="AC88" i="17"/>
  <c r="AE88" i="17" s="1"/>
  <c r="N89" i="17" s="1"/>
  <c r="AA89" i="17" s="1"/>
  <c r="BI308" i="17"/>
  <c r="BJ307" i="17"/>
  <c r="AA8082" i="17" l="1"/>
  <c r="M8082" i="17"/>
  <c r="Q8082" i="17"/>
  <c r="R8082" i="17" s="1"/>
  <c r="AB8082" i="17" s="1"/>
  <c r="AA8388" i="17"/>
  <c r="Y8389" i="17" s="1"/>
  <c r="N8234" i="17"/>
  <c r="Q89" i="17"/>
  <c r="R89" i="17" s="1"/>
  <c r="M8388" i="17"/>
  <c r="Q8388" i="17"/>
  <c r="R8388" i="17" s="1"/>
  <c r="AB8388" i="17" s="1"/>
  <c r="AC8388" i="17" s="1"/>
  <c r="Y7759" i="17"/>
  <c r="AF7758" i="17"/>
  <c r="AB7758" i="17"/>
  <c r="AC7758" i="17" s="1"/>
  <c r="AC7932" i="17"/>
  <c r="AD7932" i="17"/>
  <c r="M89" i="17"/>
  <c r="BI309" i="17"/>
  <c r="BJ308" i="17"/>
  <c r="AF8388" i="17" l="1"/>
  <c r="AD8082" i="17"/>
  <c r="AC8082" i="17"/>
  <c r="AE8082" i="17" s="1"/>
  <c r="N8083" i="17" s="1"/>
  <c r="Y8083" i="17"/>
  <c r="AF8082" i="17"/>
  <c r="M8234" i="17"/>
  <c r="AA8234" i="17"/>
  <c r="Y8235" i="17" s="1"/>
  <c r="Q8234" i="17"/>
  <c r="R8234" i="17" s="1"/>
  <c r="AB89" i="17"/>
  <c r="AC89" i="17" s="1"/>
  <c r="AF89" i="17"/>
  <c r="Y90" i="17"/>
  <c r="AD8388" i="17"/>
  <c r="AE8388" i="17" s="1"/>
  <c r="N8389" i="17" s="1"/>
  <c r="AD7758" i="17"/>
  <c r="AE7758" i="17" s="1"/>
  <c r="N7759" i="17" s="1"/>
  <c r="AA7759" i="17" s="1"/>
  <c r="AE7932" i="17"/>
  <c r="N7933" i="17" s="1"/>
  <c r="AA7933" i="17" s="1"/>
  <c r="BI310" i="17"/>
  <c r="BJ309" i="17"/>
  <c r="AB8234" i="17" l="1"/>
  <c r="Q8083" i="17"/>
  <c r="R8083" i="17" s="1"/>
  <c r="AB8083" i="17" s="1"/>
  <c r="M8083" i="17"/>
  <c r="AF8234" i="17"/>
  <c r="AC8234" i="17"/>
  <c r="AD8234" i="17"/>
  <c r="AD89" i="17"/>
  <c r="AE89" i="17" s="1"/>
  <c r="N90" i="17" s="1"/>
  <c r="M7759" i="17"/>
  <c r="Q7933" i="17"/>
  <c r="R7933" i="17" s="1"/>
  <c r="Q8389" i="17"/>
  <c r="R8389" i="17" s="1"/>
  <c r="M7933" i="17"/>
  <c r="M8389" i="17"/>
  <c r="Q7759" i="17"/>
  <c r="R7759" i="17" s="1"/>
  <c r="BI311" i="17"/>
  <c r="BJ310" i="17"/>
  <c r="AD8083" i="17" l="1"/>
  <c r="AC8083" i="17"/>
  <c r="AE8083" i="17" s="1"/>
  <c r="N8084" i="17" s="1"/>
  <c r="AE8234" i="17"/>
  <c r="N8235" i="17" s="1"/>
  <c r="AA8235" i="17" s="1"/>
  <c r="Q90" i="17"/>
  <c r="R90" i="17" s="1"/>
  <c r="AB8389" i="17"/>
  <c r="AD8389" i="17" s="1"/>
  <c r="AB7933" i="17"/>
  <c r="AD7933" i="17" s="1"/>
  <c r="AB7759" i="17"/>
  <c r="AD7759" i="17" s="1"/>
  <c r="Y7934" i="17"/>
  <c r="AF7933" i="17"/>
  <c r="Y8390" i="17"/>
  <c r="AF8389" i="17"/>
  <c r="AF7759" i="17"/>
  <c r="Y7760" i="17"/>
  <c r="M90" i="17"/>
  <c r="BI312" i="17"/>
  <c r="BJ311" i="17"/>
  <c r="Q8084" i="17" l="1"/>
  <c r="R8084" i="17" s="1"/>
  <c r="M8084" i="17"/>
  <c r="AA8084" i="17"/>
  <c r="M8235" i="17"/>
  <c r="Q8235" i="17"/>
  <c r="R8235" i="17" s="1"/>
  <c r="AB8235" i="17" s="1"/>
  <c r="AF90" i="17"/>
  <c r="Y91" i="17"/>
  <c r="AC7759" i="17"/>
  <c r="AE7759" i="17" s="1"/>
  <c r="AC8389" i="17"/>
  <c r="AE8389" i="17" s="1"/>
  <c r="N8390" i="17" s="1"/>
  <c r="AC7933" i="17"/>
  <c r="AE7933" i="17" s="1"/>
  <c r="N7934" i="17" s="1"/>
  <c r="AB90" i="17"/>
  <c r="BI313" i="17"/>
  <c r="BJ312" i="17"/>
  <c r="AB8084" i="17" l="1"/>
  <c r="AF8084" i="17"/>
  <c r="Y8085" i="17"/>
  <c r="M7934" i="17"/>
  <c r="AA7934" i="17"/>
  <c r="AA8390" i="17"/>
  <c r="AF8390" i="17" s="1"/>
  <c r="Y8236" i="17"/>
  <c r="AF8235" i="17"/>
  <c r="AD8235" i="17"/>
  <c r="AC8235" i="17"/>
  <c r="M8390" i="17"/>
  <c r="Q7934" i="17"/>
  <c r="R7934" i="17" s="1"/>
  <c r="Q8390" i="17"/>
  <c r="R8390" i="17" s="1"/>
  <c r="N7760" i="17"/>
  <c r="AA7760" i="17" s="1"/>
  <c r="AD90" i="17"/>
  <c r="AC90" i="17"/>
  <c r="BI314" i="17"/>
  <c r="BJ313" i="17"/>
  <c r="AB8390" i="17" l="1"/>
  <c r="AD8390" i="17" s="1"/>
  <c r="AC8084" i="17"/>
  <c r="AD8084" i="17"/>
  <c r="AE8084" i="17" s="1"/>
  <c r="N8085" i="17" s="1"/>
  <c r="AA8085" i="17" s="1"/>
  <c r="Y8391" i="17"/>
  <c r="AE8235" i="17"/>
  <c r="N8236" i="17" s="1"/>
  <c r="AB7934" i="17"/>
  <c r="AD7934" i="17" s="1"/>
  <c r="AF7934" i="17"/>
  <c r="Y7935" i="17"/>
  <c r="AF7760" i="17"/>
  <c r="Y7761" i="17"/>
  <c r="Q7760" i="17"/>
  <c r="R7760" i="17" s="1"/>
  <c r="AB7760" i="17" s="1"/>
  <c r="M7760" i="17"/>
  <c r="AE90" i="17"/>
  <c r="N91" i="17" s="1"/>
  <c r="BI315" i="17"/>
  <c r="BJ314" i="17"/>
  <c r="AC8390" i="17" l="1"/>
  <c r="AE8390" i="17" s="1"/>
  <c r="N8391" i="17" s="1"/>
  <c r="AA8391" i="17" s="1"/>
  <c r="AF8391" i="17" s="1"/>
  <c r="AF8085" i="17"/>
  <c r="Y8086" i="17"/>
  <c r="M8085" i="17"/>
  <c r="Q8085" i="17"/>
  <c r="R8085" i="17" s="1"/>
  <c r="AB8085" i="17" s="1"/>
  <c r="M8236" i="17"/>
  <c r="AA8236" i="17"/>
  <c r="Q91" i="17"/>
  <c r="R91" i="17" s="1"/>
  <c r="AA91" i="17"/>
  <c r="Q8236" i="17"/>
  <c r="R8236" i="17" s="1"/>
  <c r="AC7934" i="17"/>
  <c r="AE7934" i="17" s="1"/>
  <c r="N7935" i="17" s="1"/>
  <c r="Y8392" i="17"/>
  <c r="AD7760" i="17"/>
  <c r="AC7760" i="17"/>
  <c r="Q8391" i="17"/>
  <c r="R8391" i="17" s="1"/>
  <c r="M8391" i="17"/>
  <c r="M91" i="17"/>
  <c r="BI316" i="17"/>
  <c r="BJ315" i="17"/>
  <c r="AB8391" i="17" l="1"/>
  <c r="AC8085" i="17"/>
  <c r="AD8085" i="17"/>
  <c r="AE8085" i="17" s="1"/>
  <c r="N8086" i="17" s="1"/>
  <c r="AB8236" i="17"/>
  <c r="AC8236" i="17" s="1"/>
  <c r="AF8236" i="17"/>
  <c r="Y8237" i="17"/>
  <c r="Y7936" i="17"/>
  <c r="Q7935" i="17"/>
  <c r="R7935" i="17" s="1"/>
  <c r="M7935" i="17"/>
  <c r="AC8391" i="17"/>
  <c r="AD8391" i="17"/>
  <c r="AE7760" i="17"/>
  <c r="AB91" i="17"/>
  <c r="AF91" i="17"/>
  <c r="Y92" i="17"/>
  <c r="BI317" i="17"/>
  <c r="BJ316" i="17"/>
  <c r="AA8086" i="17" l="1"/>
  <c r="Q8086" i="17"/>
  <c r="R8086" i="17" s="1"/>
  <c r="M8086" i="17"/>
  <c r="AD8236" i="17"/>
  <c r="AE8236" i="17" s="1"/>
  <c r="N8237" i="17" s="1"/>
  <c r="AB7935" i="17"/>
  <c r="AC7935" i="17" s="1"/>
  <c r="AF7935" i="17"/>
  <c r="AE8391" i="17"/>
  <c r="N8392" i="17" s="1"/>
  <c r="AA8392" i="17" s="1"/>
  <c r="N7761" i="17"/>
  <c r="AA7761" i="17" s="1"/>
  <c r="AD91" i="17"/>
  <c r="AC91" i="17"/>
  <c r="BI318" i="17"/>
  <c r="BJ317" i="17"/>
  <c r="AB8086" i="17" l="1"/>
  <c r="AC8086" i="17" s="1"/>
  <c r="Y8087" i="17"/>
  <c r="AF8086" i="17"/>
  <c r="M8237" i="17"/>
  <c r="AA8237" i="17"/>
  <c r="Q8237" i="17"/>
  <c r="R8237" i="17" s="1"/>
  <c r="AD7935" i="17"/>
  <c r="AE7935" i="17" s="1"/>
  <c r="N7936" i="17" s="1"/>
  <c r="Y8393" i="17"/>
  <c r="AF8392" i="17"/>
  <c r="Y7762" i="17"/>
  <c r="AF7761" i="17"/>
  <c r="Q7761" i="17"/>
  <c r="R7761" i="17" s="1"/>
  <c r="AB7761" i="17" s="1"/>
  <c r="M7761" i="17"/>
  <c r="Q8392" i="17"/>
  <c r="R8392" i="17" s="1"/>
  <c r="AB8392" i="17" s="1"/>
  <c r="M8392" i="17"/>
  <c r="AE91" i="17"/>
  <c r="N92" i="17" s="1"/>
  <c r="Q92" i="17" s="1"/>
  <c r="BI319" i="17"/>
  <c r="BJ318" i="17"/>
  <c r="AD8086" i="17" l="1"/>
  <c r="AE8086" i="17"/>
  <c r="N8087" i="17" s="1"/>
  <c r="AB8237" i="17"/>
  <c r="AC8237" i="17" s="1"/>
  <c r="AA8087" i="17"/>
  <c r="Q8087" i="17"/>
  <c r="R8087" i="17" s="1"/>
  <c r="AA7936" i="17"/>
  <c r="AF7936" i="17" s="1"/>
  <c r="Y8238" i="17"/>
  <c r="AF8237" i="17"/>
  <c r="M7936" i="17"/>
  <c r="Q7936" i="17"/>
  <c r="R7936" i="17" s="1"/>
  <c r="AC7761" i="17"/>
  <c r="AD7761" i="17"/>
  <c r="AC8392" i="17"/>
  <c r="AD8392" i="17"/>
  <c r="M92" i="17"/>
  <c r="R92" i="17"/>
  <c r="BI320" i="17"/>
  <c r="BJ319" i="17"/>
  <c r="AD8237" i="17" l="1"/>
  <c r="AE8237" i="17" s="1"/>
  <c r="N8238" i="17" s="1"/>
  <c r="AA8238" i="17" s="1"/>
  <c r="M8087" i="17"/>
  <c r="AB7936" i="17"/>
  <c r="AD7936" i="17" s="1"/>
  <c r="Y7937" i="17"/>
  <c r="Y8088" i="17"/>
  <c r="AF8087" i="17"/>
  <c r="AB8087" i="17"/>
  <c r="AE7761" i="17"/>
  <c r="N7762" i="17" s="1"/>
  <c r="AE8392" i="17"/>
  <c r="N8393" i="17" s="1"/>
  <c r="AA8393" i="17" s="1"/>
  <c r="AB92" i="17"/>
  <c r="AD92" i="17" s="1"/>
  <c r="AF92" i="17"/>
  <c r="Y93" i="17"/>
  <c r="BI321" i="17"/>
  <c r="BJ320" i="17"/>
  <c r="AC7936" i="17" l="1"/>
  <c r="AE7936" i="17" s="1"/>
  <c r="N7937" i="17" s="1"/>
  <c r="AA7937" i="17" s="1"/>
  <c r="AC8087" i="17"/>
  <c r="AD8087" i="17"/>
  <c r="M8238" i="17"/>
  <c r="Q8238" i="17"/>
  <c r="R8238" i="17" s="1"/>
  <c r="AB8238" i="17" s="1"/>
  <c r="Y8089" i="17"/>
  <c r="M7937" i="17"/>
  <c r="M7762" i="17"/>
  <c r="Y8394" i="17"/>
  <c r="AF8393" i="17"/>
  <c r="Q8393" i="17"/>
  <c r="R8393" i="17" s="1"/>
  <c r="AB8393" i="17" s="1"/>
  <c r="M8393" i="17"/>
  <c r="Q7937" i="17"/>
  <c r="R7937" i="17" s="1"/>
  <c r="Q7762" i="17"/>
  <c r="R7762" i="17" s="1"/>
  <c r="AC92" i="17"/>
  <c r="AE92" i="17" s="1"/>
  <c r="N93" i="17" s="1"/>
  <c r="BI322" i="17"/>
  <c r="BJ321" i="17"/>
  <c r="AE8087" i="17" l="1"/>
  <c r="N8088" i="17" s="1"/>
  <c r="Q8088" i="17" s="1"/>
  <c r="R8088" i="17" s="1"/>
  <c r="AB8088" i="17" s="1"/>
  <c r="Q93" i="17"/>
  <c r="R93" i="17" s="1"/>
  <c r="AA93" i="17"/>
  <c r="Y8239" i="17"/>
  <c r="AF8238" i="17"/>
  <c r="AC8238" i="17"/>
  <c r="AD8238" i="17"/>
  <c r="AB7937" i="17"/>
  <c r="AD7937" i="17" s="1"/>
  <c r="AB7762" i="17"/>
  <c r="AD7762" i="17" s="1"/>
  <c r="AF7762" i="17"/>
  <c r="Y7763" i="17"/>
  <c r="Y7938" i="17"/>
  <c r="AF7937" i="17"/>
  <c r="AD8393" i="17"/>
  <c r="AC8393" i="17"/>
  <c r="M93" i="17"/>
  <c r="BI323" i="17"/>
  <c r="BJ322" i="17"/>
  <c r="AC8088" i="17" l="1"/>
  <c r="AD8088" i="17"/>
  <c r="AF8088" i="17"/>
  <c r="M8088" i="17"/>
  <c r="AE8238" i="17"/>
  <c r="N8239" i="17" s="1"/>
  <c r="AC7937" i="17"/>
  <c r="AE7937" i="17" s="1"/>
  <c r="N7938" i="17" s="1"/>
  <c r="AA7938" i="17" s="1"/>
  <c r="AC7762" i="17"/>
  <c r="AE7762" i="17" s="1"/>
  <c r="N7763" i="17" s="1"/>
  <c r="AA7763" i="17" s="1"/>
  <c r="Y94" i="17"/>
  <c r="AE8393" i="17"/>
  <c r="N8394" i="17" s="1"/>
  <c r="AB93" i="17"/>
  <c r="AD93" i="17" s="1"/>
  <c r="AF93" i="17"/>
  <c r="BI324" i="17"/>
  <c r="BJ323" i="17"/>
  <c r="AE8088" i="17" l="1"/>
  <c r="N8089" i="17" s="1"/>
  <c r="M8089" i="17" s="1"/>
  <c r="AA8089" i="17"/>
  <c r="Y8090" i="17" s="1"/>
  <c r="Q8089" i="17"/>
  <c r="R8089" i="17" s="1"/>
  <c r="AB8089" i="17" s="1"/>
  <c r="AC8089" i="17" s="1"/>
  <c r="M8239" i="17"/>
  <c r="AA8239" i="17"/>
  <c r="Q8239" i="17"/>
  <c r="R8239" i="17" s="1"/>
  <c r="Q7763" i="17"/>
  <c r="R7763" i="17" s="1"/>
  <c r="M8394" i="17"/>
  <c r="AF7938" i="17"/>
  <c r="Y7939" i="17"/>
  <c r="Q7938" i="17"/>
  <c r="R7938" i="17" s="1"/>
  <c r="AB7938" i="17" s="1"/>
  <c r="M7763" i="17"/>
  <c r="M7938" i="17"/>
  <c r="Q8394" i="17"/>
  <c r="R8394" i="17" s="1"/>
  <c r="AC93" i="17"/>
  <c r="AE93" i="17" s="1"/>
  <c r="N94" i="17" s="1"/>
  <c r="Q94" i="17" s="1"/>
  <c r="BI325" i="17"/>
  <c r="BJ324" i="17"/>
  <c r="AF8089" i="17" l="1"/>
  <c r="AB8239" i="17"/>
  <c r="AD8239" i="17" s="1"/>
  <c r="Y8240" i="17"/>
  <c r="AF8239" i="17"/>
  <c r="AD8089" i="17"/>
  <c r="AE8089" i="17" s="1"/>
  <c r="N8090" i="17" s="1"/>
  <c r="AB8394" i="17"/>
  <c r="AD8394" i="17" s="1"/>
  <c r="AB7763" i="17"/>
  <c r="AF8394" i="17"/>
  <c r="Y8395" i="17"/>
  <c r="Y7764" i="17"/>
  <c r="AF7763" i="17"/>
  <c r="AD7938" i="17"/>
  <c r="AC7938" i="17"/>
  <c r="M94" i="17"/>
  <c r="R94" i="17"/>
  <c r="BI326" i="17"/>
  <c r="BJ325" i="17"/>
  <c r="AC8239" i="17" l="1"/>
  <c r="AE8239" i="17" s="1"/>
  <c r="N8240" i="17" s="1"/>
  <c r="M8240" i="17" s="1"/>
  <c r="AC8394" i="17"/>
  <c r="AE8394" i="17" s="1"/>
  <c r="AF94" i="17"/>
  <c r="Q8090" i="17"/>
  <c r="R8090" i="17" s="1"/>
  <c r="M8090" i="17"/>
  <c r="AE7938" i="17"/>
  <c r="N7939" i="17" s="1"/>
  <c r="AA7939" i="17" s="1"/>
  <c r="AC7763" i="17"/>
  <c r="AD7763" i="17"/>
  <c r="Y95" i="17"/>
  <c r="AB94" i="17"/>
  <c r="BI327" i="17"/>
  <c r="BJ326" i="17"/>
  <c r="Q8240" i="17" l="1"/>
  <c r="R8240" i="17" s="1"/>
  <c r="AB8240" i="17" s="1"/>
  <c r="AB8090" i="17"/>
  <c r="AC8090" i="17" s="1"/>
  <c r="AE7763" i="17"/>
  <c r="N7764" i="17" s="1"/>
  <c r="AF7764" i="17" s="1"/>
  <c r="Y8091" i="17"/>
  <c r="AF8090" i="17"/>
  <c r="M7939" i="17"/>
  <c r="N8395" i="17"/>
  <c r="Q7939" i="17"/>
  <c r="R7939" i="17" s="1"/>
  <c r="AD94" i="17"/>
  <c r="AC94" i="17"/>
  <c r="BI328" i="17"/>
  <c r="BJ327" i="17"/>
  <c r="AD8240" i="17" l="1"/>
  <c r="AC8240" i="17"/>
  <c r="Y8241" i="17"/>
  <c r="AF8240" i="17"/>
  <c r="Q7764" i="17"/>
  <c r="R7764" i="17" s="1"/>
  <c r="AB7764" i="17" s="1"/>
  <c r="AD8090" i="17"/>
  <c r="AE8090" i="17" s="1"/>
  <c r="N8091" i="17" s="1"/>
  <c r="M7764" i="17"/>
  <c r="Y7765" i="17"/>
  <c r="AF7939" i="17"/>
  <c r="Y7940" i="17"/>
  <c r="AF8395" i="17"/>
  <c r="Y8396" i="17"/>
  <c r="AB7939" i="17"/>
  <c r="AD7939" i="17" s="1"/>
  <c r="Q8395" i="17"/>
  <c r="R8395" i="17" s="1"/>
  <c r="AB8395" i="17" s="1"/>
  <c r="M8395" i="17"/>
  <c r="AE94" i="17"/>
  <c r="N95" i="17" s="1"/>
  <c r="BI329" i="17"/>
  <c r="BJ328" i="17"/>
  <c r="AE8240" i="17" l="1"/>
  <c r="Q95" i="17"/>
  <c r="AA95" i="17"/>
  <c r="Q8091" i="17"/>
  <c r="R8091" i="17" s="1"/>
  <c r="AA8091" i="17"/>
  <c r="AF8091" i="17" s="1"/>
  <c r="N8241" i="17"/>
  <c r="AD7764" i="17"/>
  <c r="AC7764" i="17"/>
  <c r="M8091" i="17"/>
  <c r="AC7939" i="17"/>
  <c r="AE7939" i="17" s="1"/>
  <c r="N7940" i="17" s="1"/>
  <c r="AA7940" i="17" s="1"/>
  <c r="AD8395" i="17"/>
  <c r="AC8395" i="17"/>
  <c r="R95" i="17"/>
  <c r="M95" i="17"/>
  <c r="BI330" i="17"/>
  <c r="BJ329" i="17"/>
  <c r="M8241" i="17" l="1"/>
  <c r="AA8241" i="17"/>
  <c r="Q8241" i="17"/>
  <c r="R8241" i="17" s="1"/>
  <c r="AB8091" i="17"/>
  <c r="AC8091" i="17" s="1"/>
  <c r="Y8092" i="17"/>
  <c r="AE7764" i="17"/>
  <c r="N7765" i="17" s="1"/>
  <c r="Q7765" i="17" s="1"/>
  <c r="R7765" i="17" s="1"/>
  <c r="Y96" i="17"/>
  <c r="Y8245" i="17"/>
  <c r="AF7940" i="17"/>
  <c r="Y7941" i="17"/>
  <c r="Q7940" i="17"/>
  <c r="R7940" i="17" s="1"/>
  <c r="AB7940" i="17" s="1"/>
  <c r="AE8395" i="17"/>
  <c r="M7940" i="17"/>
  <c r="AF95" i="17"/>
  <c r="AB95" i="17"/>
  <c r="AC95" i="17" s="1"/>
  <c r="BI331" i="17"/>
  <c r="BJ330" i="17"/>
  <c r="AB8241" i="17" l="1"/>
  <c r="AC8241" i="17" s="1"/>
  <c r="Y8242" i="17"/>
  <c r="AF8241" i="17"/>
  <c r="AD8091" i="17"/>
  <c r="AE8091" i="17" s="1"/>
  <c r="M7765" i="17"/>
  <c r="AF8244" i="17"/>
  <c r="AB7765" i="17"/>
  <c r="AC7765" i="17" s="1"/>
  <c r="Y7766" i="17"/>
  <c r="AF7765" i="17"/>
  <c r="N8396" i="17"/>
  <c r="AA8396" i="17" s="1"/>
  <c r="AC7940" i="17"/>
  <c r="AD7940" i="17"/>
  <c r="AD95" i="17"/>
  <c r="AE95" i="17" s="1"/>
  <c r="N96" i="17" s="1"/>
  <c r="BI332" i="17"/>
  <c r="BJ331" i="17"/>
  <c r="AD8241" i="17" l="1"/>
  <c r="AE8241" i="17" s="1"/>
  <c r="N8242" i="17" s="1"/>
  <c r="Q96" i="17"/>
  <c r="R96" i="17" s="1"/>
  <c r="AA96" i="17"/>
  <c r="N8092" i="17"/>
  <c r="Q8092" i="17" s="1"/>
  <c r="R8092" i="17" s="1"/>
  <c r="AB8092" i="17" s="1"/>
  <c r="AC8092" i="17" s="1"/>
  <c r="AF8092" i="17"/>
  <c r="Y8093" i="17"/>
  <c r="AD7765" i="17"/>
  <c r="AE7765" i="17" s="1"/>
  <c r="N7766" i="17" s="1"/>
  <c r="AA7766" i="17" s="1"/>
  <c r="M8396" i="17"/>
  <c r="AE7940" i="17"/>
  <c r="N7941" i="17" s="1"/>
  <c r="AA7941" i="17" s="1"/>
  <c r="Q8396" i="17"/>
  <c r="R8396" i="17" s="1"/>
  <c r="M96" i="17"/>
  <c r="BI333" i="17"/>
  <c r="BJ332" i="17"/>
  <c r="M8242" i="17" l="1"/>
  <c r="AA8242" i="17"/>
  <c r="M8092" i="17"/>
  <c r="Q8242" i="17"/>
  <c r="R8242" i="17" s="1"/>
  <c r="AD8092" i="17"/>
  <c r="AE8092" i="17" s="1"/>
  <c r="N8093" i="17" s="1"/>
  <c r="Y8094" i="17" s="1"/>
  <c r="AB8396" i="17"/>
  <c r="AD8396" i="17" s="1"/>
  <c r="Y7942" i="17"/>
  <c r="AF7941" i="17"/>
  <c r="Y8397" i="17"/>
  <c r="AF8396" i="17"/>
  <c r="M7766" i="17"/>
  <c r="Q7941" i="17"/>
  <c r="R7941" i="17" s="1"/>
  <c r="AB7941" i="17" s="1"/>
  <c r="M7941" i="17"/>
  <c r="Q7766" i="17"/>
  <c r="R7766" i="17" s="1"/>
  <c r="Y97" i="17"/>
  <c r="AF96" i="17"/>
  <c r="AB96" i="17"/>
  <c r="BI334" i="17"/>
  <c r="BJ333" i="17"/>
  <c r="AB8242" i="17" l="1"/>
  <c r="AC8242" i="17" s="1"/>
  <c r="AF8242" i="17"/>
  <c r="Y8243" i="17"/>
  <c r="AF8093" i="17"/>
  <c r="M8093" i="17"/>
  <c r="Q8093" i="17"/>
  <c r="R8093" i="17" s="1"/>
  <c r="AB8093" i="17" s="1"/>
  <c r="AD8093" i="17" s="1"/>
  <c r="AC8396" i="17"/>
  <c r="AE8396" i="17" s="1"/>
  <c r="AB7766" i="17"/>
  <c r="AD7766" i="17" s="1"/>
  <c r="Y7767" i="17"/>
  <c r="AF7766" i="17"/>
  <c r="AC7941" i="17"/>
  <c r="AD7941" i="17"/>
  <c r="AD96" i="17"/>
  <c r="AC96" i="17"/>
  <c r="BI335" i="17"/>
  <c r="BJ334" i="17"/>
  <c r="AD8242" i="17" l="1"/>
  <c r="AE8242" i="17" s="1"/>
  <c r="N8243" i="17" s="1"/>
  <c r="AC8093" i="17"/>
  <c r="AE8093" i="17" s="1"/>
  <c r="N8094" i="17" s="1"/>
  <c r="AA8094" i="17" s="1"/>
  <c r="AC7766" i="17"/>
  <c r="AE7766" i="17" s="1"/>
  <c r="N7767" i="17" s="1"/>
  <c r="AA7767" i="17" s="1"/>
  <c r="AE7941" i="17"/>
  <c r="N8397" i="17"/>
  <c r="AA8397" i="17" s="1"/>
  <c r="AE96" i="17"/>
  <c r="N97" i="17" s="1"/>
  <c r="BI336" i="17"/>
  <c r="BJ335" i="17"/>
  <c r="M8243" i="17" l="1"/>
  <c r="AA8243" i="17"/>
  <c r="Q97" i="17"/>
  <c r="R97" i="17" s="1"/>
  <c r="AA97" i="17"/>
  <c r="Q8243" i="17"/>
  <c r="R8243" i="17" s="1"/>
  <c r="AF8397" i="17"/>
  <c r="Y8398" i="17"/>
  <c r="M7767" i="17"/>
  <c r="AF8094" i="17"/>
  <c r="Y8095" i="17"/>
  <c r="Q8094" i="17"/>
  <c r="R8094" i="17" s="1"/>
  <c r="AB8094" i="17" s="1"/>
  <c r="M8094" i="17"/>
  <c r="Q7767" i="17"/>
  <c r="R7767" i="17" s="1"/>
  <c r="Q8397" i="17"/>
  <c r="R8397" i="17" s="1"/>
  <c r="AB8397" i="17" s="1"/>
  <c r="M8397" i="17"/>
  <c r="N7942" i="17"/>
  <c r="AA7942" i="17" s="1"/>
  <c r="M97" i="17"/>
  <c r="BI337" i="17"/>
  <c r="BJ336" i="17"/>
  <c r="AB8243" i="17" l="1"/>
  <c r="AC8243" i="17" s="1"/>
  <c r="Y8244" i="17"/>
  <c r="AF8243" i="17"/>
  <c r="AB7767" i="17"/>
  <c r="AD7767" i="17" s="1"/>
  <c r="Y7768" i="17"/>
  <c r="AF7767" i="17"/>
  <c r="M7942" i="17"/>
  <c r="AC8397" i="17"/>
  <c r="AD8397" i="17"/>
  <c r="AD8094" i="17"/>
  <c r="AC8094" i="17"/>
  <c r="Q7942" i="17"/>
  <c r="R7942" i="17" s="1"/>
  <c r="AB97" i="17"/>
  <c r="AF97" i="17"/>
  <c r="Y98" i="17"/>
  <c r="BI338" i="17"/>
  <c r="BJ337" i="17"/>
  <c r="AD8243" i="17" l="1"/>
  <c r="AE8243" i="17" s="1"/>
  <c r="N8244" i="17" s="1"/>
  <c r="M8244" i="17" s="1"/>
  <c r="AC7767" i="17"/>
  <c r="AE7767" i="17" s="1"/>
  <c r="N7768" i="17" s="1"/>
  <c r="AA7768" i="17" s="1"/>
  <c r="AE8397" i="17"/>
  <c r="N8398" i="17" s="1"/>
  <c r="AA8398" i="17" s="1"/>
  <c r="AB7942" i="17"/>
  <c r="AC7942" i="17" s="1"/>
  <c r="AF7942" i="17"/>
  <c r="Y7943" i="17"/>
  <c r="AE8094" i="17"/>
  <c r="N8095" i="17" s="1"/>
  <c r="AA8095" i="17" s="1"/>
  <c r="AC97" i="17"/>
  <c r="AD97" i="17"/>
  <c r="BI339" i="17"/>
  <c r="BJ338" i="17"/>
  <c r="Q8244" i="17" l="1"/>
  <c r="R8244" i="17" s="1"/>
  <c r="AB8244" i="17" s="1"/>
  <c r="AD7942" i="17"/>
  <c r="AE7942" i="17" s="1"/>
  <c r="M8095" i="17"/>
  <c r="AF7768" i="17"/>
  <c r="Y7769" i="17"/>
  <c r="M8398" i="17"/>
  <c r="Q8095" i="17"/>
  <c r="R8095" i="17" s="1"/>
  <c r="Q7768" i="17"/>
  <c r="R7768" i="17" s="1"/>
  <c r="AB7768" i="17" s="1"/>
  <c r="M7768" i="17"/>
  <c r="Q8398" i="17"/>
  <c r="R8398" i="17" s="1"/>
  <c r="AE97" i="17"/>
  <c r="N98" i="17" s="1"/>
  <c r="BI340" i="17"/>
  <c r="BJ339" i="17"/>
  <c r="Q98" i="17" l="1"/>
  <c r="AA98" i="17"/>
  <c r="AC8244" i="17"/>
  <c r="AD8244" i="17"/>
  <c r="AB8095" i="17"/>
  <c r="AD8095" i="17" s="1"/>
  <c r="AB8398" i="17"/>
  <c r="AD8398" i="17" s="1"/>
  <c r="AF8398" i="17"/>
  <c r="Y8399" i="17"/>
  <c r="Y8096" i="17"/>
  <c r="AF8095" i="17"/>
  <c r="AC7768" i="17"/>
  <c r="AD7768" i="17"/>
  <c r="N7943" i="17"/>
  <c r="AA7943" i="17" s="1"/>
  <c r="M98" i="17"/>
  <c r="R98" i="17"/>
  <c r="BI341" i="17"/>
  <c r="BJ340" i="17"/>
  <c r="AE8244" i="17" l="1"/>
  <c r="N8245" i="17" s="1"/>
  <c r="AC8398" i="17"/>
  <c r="AE8398" i="17" s="1"/>
  <c r="AC8095" i="17"/>
  <c r="AE8095" i="17" s="1"/>
  <c r="N8096" i="17" s="1"/>
  <c r="AA8096" i="17" s="1"/>
  <c r="Y99" i="17"/>
  <c r="Q7943" i="17"/>
  <c r="R7943" i="17" s="1"/>
  <c r="M7943" i="17"/>
  <c r="AE7768" i="17"/>
  <c r="AB98" i="17"/>
  <c r="AC98" i="17" s="1"/>
  <c r="AF98" i="17"/>
  <c r="BI342" i="17"/>
  <c r="BJ341" i="17"/>
  <c r="M8245" i="17" l="1"/>
  <c r="Q8245" i="17"/>
  <c r="R8245" i="17" s="1"/>
  <c r="AB8245" i="17" s="1"/>
  <c r="AB7943" i="17"/>
  <c r="Y8097" i="17"/>
  <c r="AF8096" i="17"/>
  <c r="AF7943" i="17"/>
  <c r="Y7944" i="17"/>
  <c r="N8399" i="17"/>
  <c r="AA8399" i="17" s="1"/>
  <c r="N7769" i="17"/>
  <c r="AA7769" i="17" s="1"/>
  <c r="Q8096" i="17"/>
  <c r="R8096" i="17" s="1"/>
  <c r="AB8096" i="17" s="1"/>
  <c r="M8096" i="17"/>
  <c r="AD98" i="17"/>
  <c r="AE98" i="17" s="1"/>
  <c r="N99" i="17" s="1"/>
  <c r="AA99" i="17" s="1"/>
  <c r="BI343" i="17"/>
  <c r="BJ342" i="17"/>
  <c r="AF8245" i="17" l="1"/>
  <c r="Y8246" i="17"/>
  <c r="AD8245" i="17"/>
  <c r="AC8245" i="17"/>
  <c r="Q99" i="17"/>
  <c r="R99" i="17" s="1"/>
  <c r="AD7943" i="17"/>
  <c r="AC7943" i="17"/>
  <c r="AF8399" i="17"/>
  <c r="Y8400" i="17"/>
  <c r="AF7769" i="17"/>
  <c r="Y7770" i="17"/>
  <c r="AC8096" i="17"/>
  <c r="AD8096" i="17"/>
  <c r="Q7769" i="17"/>
  <c r="R7769" i="17" s="1"/>
  <c r="AB7769" i="17" s="1"/>
  <c r="M7769" i="17"/>
  <c r="Q8399" i="17"/>
  <c r="R8399" i="17" s="1"/>
  <c r="AB8399" i="17" s="1"/>
  <c r="M8399" i="17"/>
  <c r="M99" i="17"/>
  <c r="BI344" i="17"/>
  <c r="BJ343" i="17"/>
  <c r="AE8245" i="17" l="1"/>
  <c r="N8246" i="17"/>
  <c r="AB99" i="17"/>
  <c r="AC99" i="17" s="1"/>
  <c r="Y100" i="17"/>
  <c r="AF99" i="17"/>
  <c r="AE7943" i="17"/>
  <c r="N7944" i="17" s="1"/>
  <c r="AD8399" i="17"/>
  <c r="AC8399" i="17"/>
  <c r="AD7769" i="17"/>
  <c r="AC7769" i="17"/>
  <c r="AE8096" i="17"/>
  <c r="BI345" i="17"/>
  <c r="BJ344" i="17"/>
  <c r="M8246" i="17" l="1"/>
  <c r="AA8246" i="17"/>
  <c r="M7944" i="17"/>
  <c r="AA7944" i="17"/>
  <c r="Y7945" i="17" s="1"/>
  <c r="Q8246" i="17"/>
  <c r="R8246" i="17" s="1"/>
  <c r="AD99" i="17"/>
  <c r="Q7944" i="17"/>
  <c r="R7944" i="17" s="1"/>
  <c r="AE8399" i="17"/>
  <c r="N8400" i="17" s="1"/>
  <c r="AA8400" i="17" s="1"/>
  <c r="AE7769" i="17"/>
  <c r="N7770" i="17" s="1"/>
  <c r="AA7770" i="17" s="1"/>
  <c r="N8097" i="17"/>
  <c r="AA8097" i="17" s="1"/>
  <c r="AE99" i="17"/>
  <c r="N100" i="17" s="1"/>
  <c r="AA100" i="17" s="1"/>
  <c r="BI346" i="17"/>
  <c r="BJ345" i="17"/>
  <c r="AB8246" i="17" l="1"/>
  <c r="AD8246" i="17"/>
  <c r="AC8246" i="17"/>
  <c r="AE8246" i="17" s="1"/>
  <c r="Y8247" i="17"/>
  <c r="AF8246" i="17"/>
  <c r="AB7944" i="17"/>
  <c r="AC7944" i="17" s="1"/>
  <c r="AF7944" i="17"/>
  <c r="Q100" i="17"/>
  <c r="R100" i="17" s="1"/>
  <c r="M8400" i="17"/>
  <c r="Y8098" i="17"/>
  <c r="AF8097" i="17"/>
  <c r="Y7771" i="17"/>
  <c r="AF7770" i="17"/>
  <c r="Q8097" i="17"/>
  <c r="R8097" i="17" s="1"/>
  <c r="AB8097" i="17" s="1"/>
  <c r="Q7770" i="17"/>
  <c r="R7770" i="17" s="1"/>
  <c r="AB7770" i="17" s="1"/>
  <c r="M7770" i="17"/>
  <c r="Q8400" i="17"/>
  <c r="R8400" i="17" s="1"/>
  <c r="M8097" i="17"/>
  <c r="M100" i="17"/>
  <c r="BI347" i="17"/>
  <c r="BJ346" i="17"/>
  <c r="AD7944" i="17" l="1"/>
  <c r="N8247" i="17"/>
  <c r="AB100" i="17"/>
  <c r="AD100" i="17" s="1"/>
  <c r="AF100" i="17"/>
  <c r="Y101" i="17"/>
  <c r="AE7944" i="17"/>
  <c r="N7945" i="17" s="1"/>
  <c r="AB8400" i="17"/>
  <c r="AD8400" i="17" s="1"/>
  <c r="Y8401" i="17"/>
  <c r="AF8400" i="17"/>
  <c r="AC7770" i="17"/>
  <c r="AD7770" i="17"/>
  <c r="AC8097" i="17"/>
  <c r="AD8097" i="17"/>
  <c r="BI348" i="17"/>
  <c r="BJ347" i="17"/>
  <c r="Q7945" i="17" l="1"/>
  <c r="R7945" i="17" s="1"/>
  <c r="AA7945" i="17"/>
  <c r="M8247" i="17"/>
  <c r="AA8247" i="17"/>
  <c r="AC100" i="17"/>
  <c r="AE100" i="17" s="1"/>
  <c r="N101" i="17" s="1"/>
  <c r="Q8247" i="17"/>
  <c r="R8247" i="17" s="1"/>
  <c r="M7945" i="17"/>
  <c r="AC8400" i="17"/>
  <c r="AE8400" i="17" s="1"/>
  <c r="N8401" i="17" s="1"/>
  <c r="AA8401" i="17" s="1"/>
  <c r="AE8097" i="17"/>
  <c r="N8098" i="17" s="1"/>
  <c r="AA8098" i="17" s="1"/>
  <c r="AE7770" i="17"/>
  <c r="N7771" i="17" s="1"/>
  <c r="BI349" i="17"/>
  <c r="BJ348" i="17"/>
  <c r="AB7945" i="17" l="1"/>
  <c r="AD7945" i="17" s="1"/>
  <c r="AB8247" i="17"/>
  <c r="AD8247" i="17" s="1"/>
  <c r="Y8248" i="17"/>
  <c r="AF8247" i="17"/>
  <c r="AF7945" i="17"/>
  <c r="Y7946" i="17"/>
  <c r="AC7945" i="17"/>
  <c r="AE7945" i="17" s="1"/>
  <c r="N7946" i="17" s="1"/>
  <c r="AF7946" i="17" s="1"/>
  <c r="M7771" i="17"/>
  <c r="AF8098" i="17"/>
  <c r="Y8099" i="17"/>
  <c r="Q8401" i="17"/>
  <c r="R8401" i="17" s="1"/>
  <c r="M8401" i="17"/>
  <c r="Q8098" i="17"/>
  <c r="R8098" i="17" s="1"/>
  <c r="AB8098" i="17" s="1"/>
  <c r="M8098" i="17"/>
  <c r="Q7771" i="17"/>
  <c r="R7771" i="17" s="1"/>
  <c r="Q101" i="17"/>
  <c r="R101" i="17" s="1"/>
  <c r="AB101" i="17" s="1"/>
  <c r="M101" i="17"/>
  <c r="BI350" i="17"/>
  <c r="BJ349" i="17"/>
  <c r="AC8247" i="17" l="1"/>
  <c r="AE8247" i="17" s="1"/>
  <c r="N8248" i="17" s="1"/>
  <c r="AB7771" i="17"/>
  <c r="AD7771" i="17" s="1"/>
  <c r="Q7946" i="17"/>
  <c r="R7946" i="17" s="1"/>
  <c r="AB7946" i="17" s="1"/>
  <c r="AD7946" i="17" s="1"/>
  <c r="Y7947" i="17"/>
  <c r="M7946" i="17"/>
  <c r="AB8401" i="17"/>
  <c r="Y8402" i="17"/>
  <c r="AF8401" i="17"/>
  <c r="Y7772" i="17"/>
  <c r="AF7771" i="17"/>
  <c r="AD8098" i="17"/>
  <c r="AC8098" i="17"/>
  <c r="AC101" i="17"/>
  <c r="AD101" i="17"/>
  <c r="BI351" i="17"/>
  <c r="BJ350" i="17"/>
  <c r="M8248" i="17" l="1"/>
  <c r="AA8248" i="17"/>
  <c r="Q8248" i="17"/>
  <c r="R8248" i="17" s="1"/>
  <c r="AC7771" i="17"/>
  <c r="AE7771" i="17" s="1"/>
  <c r="N7772" i="17" s="1"/>
  <c r="AC7946" i="17"/>
  <c r="AE7946" i="17" s="1"/>
  <c r="N7947" i="17" s="1"/>
  <c r="AD8401" i="17"/>
  <c r="AC8401" i="17"/>
  <c r="AE8098" i="17"/>
  <c r="N8099" i="17" s="1"/>
  <c r="AE101" i="17"/>
  <c r="N102" i="17" s="1"/>
  <c r="Q102" i="17" s="1"/>
  <c r="R102" i="17" s="1"/>
  <c r="AB102" i="17" s="1"/>
  <c r="AD102" i="17" s="1"/>
  <c r="BI352" i="17"/>
  <c r="BJ351" i="17"/>
  <c r="AB8248" i="17" l="1"/>
  <c r="AD8248" i="17" s="1"/>
  <c r="AF8248" i="17"/>
  <c r="Y8249" i="17"/>
  <c r="AE8401" i="17"/>
  <c r="N8402" i="17" s="1"/>
  <c r="AA8402" i="17" s="1"/>
  <c r="Q7947" i="17"/>
  <c r="R7947" i="17" s="1"/>
  <c r="Y7773" i="17"/>
  <c r="AF7772" i="17"/>
  <c r="Q8099" i="17"/>
  <c r="R8099" i="17" s="1"/>
  <c r="M8099" i="17"/>
  <c r="M7947" i="17"/>
  <c r="Q7772" i="17"/>
  <c r="R7772" i="17" s="1"/>
  <c r="AB7772" i="17" s="1"/>
  <c r="M7772" i="17"/>
  <c r="M102" i="17"/>
  <c r="AC102" i="17"/>
  <c r="AE102" i="17" s="1"/>
  <c r="N103" i="17" s="1"/>
  <c r="AA103" i="17" s="1"/>
  <c r="BI353" i="17"/>
  <c r="BJ352" i="17"/>
  <c r="AC8248" i="17" l="1"/>
  <c r="AE8248" i="17" s="1"/>
  <c r="N8249" i="17" s="1"/>
  <c r="Q103" i="17"/>
  <c r="R103" i="17" s="1"/>
  <c r="Q8402" i="17"/>
  <c r="R8402" i="17" s="1"/>
  <c r="M8402" i="17"/>
  <c r="AB8099" i="17"/>
  <c r="AD8099" i="17" s="1"/>
  <c r="Y8100" i="17"/>
  <c r="AF8099" i="17"/>
  <c r="Y7948" i="17"/>
  <c r="AF7947" i="17"/>
  <c r="AB7947" i="17"/>
  <c r="AC7772" i="17"/>
  <c r="AD7772" i="17"/>
  <c r="M103" i="17"/>
  <c r="BI354" i="17"/>
  <c r="BJ353" i="17"/>
  <c r="AA8249" i="17" l="1"/>
  <c r="Y8250" i="17" s="1"/>
  <c r="M8249" i="17"/>
  <c r="Q8249" i="17"/>
  <c r="R8249" i="17" s="1"/>
  <c r="AB8249" i="17" s="1"/>
  <c r="Y104" i="17"/>
  <c r="AF103" i="17"/>
  <c r="AB8402" i="17"/>
  <c r="AD8402" i="17" s="1"/>
  <c r="AC8099" i="17"/>
  <c r="AE8099" i="17" s="1"/>
  <c r="N8100" i="17" s="1"/>
  <c r="AF8402" i="17"/>
  <c r="Y8403" i="17"/>
  <c r="AC7947" i="17"/>
  <c r="AD7947" i="17"/>
  <c r="AE7772" i="17"/>
  <c r="N7773" i="17" s="1"/>
  <c r="AB103" i="17"/>
  <c r="AC103" i="17" s="1"/>
  <c r="BI355" i="17"/>
  <c r="BJ354" i="17"/>
  <c r="AF8249" i="17" l="1"/>
  <c r="AD8249" i="17"/>
  <c r="AC8249" i="17"/>
  <c r="AC8402" i="17"/>
  <c r="AE8402" i="17" s="1"/>
  <c r="N8403" i="17" s="1"/>
  <c r="Q8100" i="17"/>
  <c r="R8100" i="17" s="1"/>
  <c r="M8100" i="17"/>
  <c r="Y7774" i="17"/>
  <c r="AF7773" i="17"/>
  <c r="AE7947" i="17"/>
  <c r="N7948" i="17" s="1"/>
  <c r="AA7948" i="17" s="1"/>
  <c r="Q7773" i="17"/>
  <c r="R7773" i="17" s="1"/>
  <c r="AB7773" i="17" s="1"/>
  <c r="M7773" i="17"/>
  <c r="AD103" i="17"/>
  <c r="AE103" i="17" s="1"/>
  <c r="N104" i="17" s="1"/>
  <c r="AA104" i="17" s="1"/>
  <c r="BI356" i="17"/>
  <c r="BJ355" i="17"/>
  <c r="AE8249" i="17" l="1"/>
  <c r="N8250" i="17" s="1"/>
  <c r="Q8403" i="17"/>
  <c r="R8403" i="17" s="1"/>
  <c r="AA8403" i="17"/>
  <c r="AB8100" i="17"/>
  <c r="AD8100" i="17" s="1"/>
  <c r="Q104" i="17"/>
  <c r="R104" i="17" s="1"/>
  <c r="Y8101" i="17"/>
  <c r="AF8100" i="17"/>
  <c r="M8403" i="17"/>
  <c r="Q7948" i="17"/>
  <c r="R7948" i="17" s="1"/>
  <c r="M7948" i="17"/>
  <c r="AC7773" i="17"/>
  <c r="AD7773" i="17"/>
  <c r="M104" i="17"/>
  <c r="BI357" i="17"/>
  <c r="BJ356" i="17"/>
  <c r="M8250" i="17" l="1"/>
  <c r="AA8250" i="17"/>
  <c r="Q8250" i="17"/>
  <c r="R8250" i="17" s="1"/>
  <c r="AB104" i="17"/>
  <c r="AC104" i="17" s="1"/>
  <c r="AC8100" i="17"/>
  <c r="AE8100" i="17" s="1"/>
  <c r="N8101" i="17" s="1"/>
  <c r="AF104" i="17"/>
  <c r="Y105" i="17"/>
  <c r="AB7948" i="17"/>
  <c r="AC7948" i="17" s="1"/>
  <c r="AF8403" i="17"/>
  <c r="Y8404" i="17"/>
  <c r="AB8403" i="17"/>
  <c r="AE7773" i="17"/>
  <c r="N7774" i="17" s="1"/>
  <c r="AA7774" i="17" s="1"/>
  <c r="AF7948" i="17"/>
  <c r="Y7949" i="17"/>
  <c r="BI358" i="17"/>
  <c r="BJ357" i="17"/>
  <c r="M8101" i="17" l="1"/>
  <c r="AA8101" i="17"/>
  <c r="AF8101" i="17" s="1"/>
  <c r="AD104" i="17"/>
  <c r="AE104" i="17" s="1"/>
  <c r="N105" i="17" s="1"/>
  <c r="AB8250" i="17"/>
  <c r="AD8250" i="17" s="1"/>
  <c r="Y8251" i="17"/>
  <c r="AF8250" i="17"/>
  <c r="Q8101" i="17"/>
  <c r="R8101" i="17" s="1"/>
  <c r="AD7948" i="17"/>
  <c r="AE7948" i="17" s="1"/>
  <c r="N7949" i="17" s="1"/>
  <c r="AC8403" i="17"/>
  <c r="AD8403" i="17"/>
  <c r="AF7774" i="17"/>
  <c r="Y7775" i="17"/>
  <c r="Q7774" i="17"/>
  <c r="R7774" i="17" s="1"/>
  <c r="AB7774" i="17" s="1"/>
  <c r="M7774" i="17"/>
  <c r="BI359" i="17"/>
  <c r="BJ358" i="17"/>
  <c r="AB8101" i="17" l="1"/>
  <c r="AD8101" i="17" s="1"/>
  <c r="Q105" i="17"/>
  <c r="R105" i="17" s="1"/>
  <c r="AA105" i="17"/>
  <c r="AF105" i="17" s="1"/>
  <c r="M7949" i="17"/>
  <c r="AA7949" i="17"/>
  <c r="AF7949" i="17" s="1"/>
  <c r="AC8250" i="17"/>
  <c r="AE8250" i="17" s="1"/>
  <c r="N8251" i="17" s="1"/>
  <c r="Y8102" i="17"/>
  <c r="AE8403" i="17"/>
  <c r="N8404" i="17" s="1"/>
  <c r="Q7949" i="17"/>
  <c r="R7949" i="17" s="1"/>
  <c r="AC8101" i="17"/>
  <c r="AE8101" i="17" s="1"/>
  <c r="N8102" i="17" s="1"/>
  <c r="Q8102" i="17" s="1"/>
  <c r="R8102" i="17" s="1"/>
  <c r="AC7774" i="17"/>
  <c r="AD7774" i="17"/>
  <c r="M105" i="17"/>
  <c r="BI360" i="17"/>
  <c r="BJ359" i="17"/>
  <c r="M8251" i="17" l="1"/>
  <c r="AA8251" i="17"/>
  <c r="M8404" i="17"/>
  <c r="AA8404" i="17"/>
  <c r="AF8404" i="17" s="1"/>
  <c r="Q8251" i="17"/>
  <c r="R8251" i="17" s="1"/>
  <c r="Y8103" i="17"/>
  <c r="Q8404" i="17"/>
  <c r="R8404" i="17" s="1"/>
  <c r="Y7950" i="17"/>
  <c r="AB7949" i="17"/>
  <c r="AC7949" i="17" s="1"/>
  <c r="AB8102" i="17"/>
  <c r="AC8102" i="17" s="1"/>
  <c r="M8102" i="17"/>
  <c r="AE7774" i="17"/>
  <c r="N7775" i="17" s="1"/>
  <c r="Y106" i="17"/>
  <c r="AB105" i="17"/>
  <c r="AD105" i="17" s="1"/>
  <c r="BI361" i="17"/>
  <c r="BJ360" i="17"/>
  <c r="AB8404" i="17" l="1"/>
  <c r="AC8404" i="17" s="1"/>
  <c r="Y8405" i="17"/>
  <c r="AB8251" i="17"/>
  <c r="AD8251" i="17" s="1"/>
  <c r="AF8102" i="17"/>
  <c r="AF8251" i="17"/>
  <c r="Y8252" i="17"/>
  <c r="AD8404" i="17"/>
  <c r="AE8404" i="17" s="1"/>
  <c r="N8405" i="17" s="1"/>
  <c r="AA8405" i="17" s="1"/>
  <c r="AD7949" i="17"/>
  <c r="AE7949" i="17" s="1"/>
  <c r="N7950" i="17" s="1"/>
  <c r="AA7950" i="17" s="1"/>
  <c r="AD8102" i="17"/>
  <c r="AE8102" i="17" s="1"/>
  <c r="Q7775" i="17"/>
  <c r="R7775" i="17" s="1"/>
  <c r="M7775" i="17"/>
  <c r="AC105" i="17"/>
  <c r="AE105" i="17" s="1"/>
  <c r="N106" i="17" s="1"/>
  <c r="BI362" i="17"/>
  <c r="BJ361" i="17"/>
  <c r="AC8251" i="17" l="1"/>
  <c r="AE8251" i="17" s="1"/>
  <c r="N8252" i="17" s="1"/>
  <c r="AA8252" i="17" s="1"/>
  <c r="Q106" i="17"/>
  <c r="R106" i="17" s="1"/>
  <c r="AA106" i="17"/>
  <c r="Q8405" i="17"/>
  <c r="R8405" i="17" s="1"/>
  <c r="M8405" i="17"/>
  <c r="Y7951" i="17"/>
  <c r="Q7950" i="17"/>
  <c r="R7950" i="17" s="1"/>
  <c r="M7950" i="17"/>
  <c r="AB7775" i="17"/>
  <c r="AD7775" i="17" s="1"/>
  <c r="Y7776" i="17"/>
  <c r="AF7775" i="17"/>
  <c r="N8103" i="17"/>
  <c r="AA8103" i="17" s="1"/>
  <c r="M106" i="17"/>
  <c r="BI363" i="17"/>
  <c r="BJ362" i="17"/>
  <c r="M8252" i="17" l="1"/>
  <c r="Q8252" i="17"/>
  <c r="R8252" i="17" s="1"/>
  <c r="AB8252" i="17" s="1"/>
  <c r="AB7950" i="17"/>
  <c r="AD7950" i="17" s="1"/>
  <c r="Y8406" i="17"/>
  <c r="AF8405" i="17"/>
  <c r="AB8405" i="17"/>
  <c r="Y107" i="17"/>
  <c r="AF7950" i="17"/>
  <c r="AC7775" i="17"/>
  <c r="AE7775" i="17" s="1"/>
  <c r="N7776" i="17" s="1"/>
  <c r="Y8104" i="17"/>
  <c r="AF8103" i="17"/>
  <c r="Q8103" i="17"/>
  <c r="R8103" i="17" s="1"/>
  <c r="AB8103" i="17" s="1"/>
  <c r="M8103" i="17"/>
  <c r="AF106" i="17"/>
  <c r="AB106" i="17"/>
  <c r="BI364" i="17"/>
  <c r="BJ363" i="17"/>
  <c r="AA7776" i="17" l="1"/>
  <c r="AF7776" i="17" s="1"/>
  <c r="AF8252" i="17"/>
  <c r="Y8253" i="17"/>
  <c r="AD8252" i="17"/>
  <c r="AC8252" i="17"/>
  <c r="AC7950" i="17"/>
  <c r="AE7950" i="17" s="1"/>
  <c r="N7951" i="17" s="1"/>
  <c r="AC8405" i="17"/>
  <c r="AD8405" i="17"/>
  <c r="Q7776" i="17"/>
  <c r="R7776" i="17" s="1"/>
  <c r="AB7776" i="17" s="1"/>
  <c r="AD7776" i="17" s="1"/>
  <c r="M7776" i="17"/>
  <c r="Y7777" i="17"/>
  <c r="AD8103" i="17"/>
  <c r="AC8103" i="17"/>
  <c r="AD106" i="17"/>
  <c r="AC106" i="17"/>
  <c r="BI365" i="17"/>
  <c r="BJ364" i="17"/>
  <c r="AE8252" i="17" l="1"/>
  <c r="N8253" i="17" s="1"/>
  <c r="AA7951" i="17"/>
  <c r="AF7951" i="17" s="1"/>
  <c r="Q7951" i="17"/>
  <c r="R7951" i="17" s="1"/>
  <c r="M7951" i="17"/>
  <c r="AE8405" i="17"/>
  <c r="N8406" i="17" s="1"/>
  <c r="AC7776" i="17"/>
  <c r="AE7776" i="17" s="1"/>
  <c r="AE8103" i="17"/>
  <c r="N8104" i="17" s="1"/>
  <c r="AE106" i="17"/>
  <c r="N107" i="17" s="1"/>
  <c r="BI366" i="17"/>
  <c r="BJ365" i="17"/>
  <c r="M8253" i="17" l="1"/>
  <c r="AA8253" i="17"/>
  <c r="Q107" i="17"/>
  <c r="R107" i="17" s="1"/>
  <c r="AA107" i="17"/>
  <c r="AB7951" i="17"/>
  <c r="AD7951" i="17" s="1"/>
  <c r="Y7952" i="17"/>
  <c r="Q8253" i="17"/>
  <c r="R8253" i="17" s="1"/>
  <c r="Q8406" i="17"/>
  <c r="R8406" i="17" s="1"/>
  <c r="M8406" i="17"/>
  <c r="M8104" i="17"/>
  <c r="Q8104" i="17"/>
  <c r="R8104" i="17" s="1"/>
  <c r="N7777" i="17"/>
  <c r="AA7777" i="17" s="1"/>
  <c r="M107" i="17"/>
  <c r="BI367" i="17"/>
  <c r="BJ366" i="17"/>
  <c r="AC7951" i="17" l="1"/>
  <c r="AE7951" i="17" s="1"/>
  <c r="N7952" i="17" s="1"/>
  <c r="AA7952" i="17" s="1"/>
  <c r="AB8253" i="17"/>
  <c r="AC8253" i="17" s="1"/>
  <c r="AF8253" i="17"/>
  <c r="Y8254" i="17"/>
  <c r="AB8406" i="17"/>
  <c r="AC8406" i="17" s="1"/>
  <c r="AB8104" i="17"/>
  <c r="AC8104" i="17" s="1"/>
  <c r="AF8406" i="17"/>
  <c r="Y8407" i="17"/>
  <c r="Y108" i="17"/>
  <c r="M7952" i="17"/>
  <c r="Q7777" i="17"/>
  <c r="R7777" i="17" s="1"/>
  <c r="AF8104" i="17"/>
  <c r="Y8105" i="17"/>
  <c r="M7777" i="17"/>
  <c r="AF107" i="17"/>
  <c r="AB107" i="17"/>
  <c r="BI368" i="17"/>
  <c r="BJ367" i="17"/>
  <c r="Q7952" i="17" l="1"/>
  <c r="R7952" i="17" s="1"/>
  <c r="AB7952" i="17" s="1"/>
  <c r="AD7952" i="17" s="1"/>
  <c r="AD8253" i="17"/>
  <c r="AE8253" i="17" s="1"/>
  <c r="N8254" i="17" s="1"/>
  <c r="AD8104" i="17"/>
  <c r="AE8104" i="17" s="1"/>
  <c r="N8105" i="17" s="1"/>
  <c r="AA8105" i="17" s="1"/>
  <c r="AD8406" i="17"/>
  <c r="AE8406" i="17" s="1"/>
  <c r="N8407" i="17" s="1"/>
  <c r="AA8407" i="17" s="1"/>
  <c r="AB7777" i="17"/>
  <c r="AD7777" i="17" s="1"/>
  <c r="Y7778" i="17"/>
  <c r="AF7777" i="17"/>
  <c r="AF7952" i="17"/>
  <c r="Y7953" i="17"/>
  <c r="AC107" i="17"/>
  <c r="AD107" i="17"/>
  <c r="BI369" i="17"/>
  <c r="BJ368" i="17"/>
  <c r="M8254" i="17" l="1"/>
  <c r="Q8254" i="17"/>
  <c r="R8254" i="17" s="1"/>
  <c r="AB8254" i="17" s="1"/>
  <c r="M8407" i="17"/>
  <c r="Q8407" i="17"/>
  <c r="R8407" i="17" s="1"/>
  <c r="AB8407" i="17" s="1"/>
  <c r="AD8407" i="17" s="1"/>
  <c r="Y8408" i="17"/>
  <c r="AF8407" i="17"/>
  <c r="AC7777" i="17"/>
  <c r="AE7777" i="17" s="1"/>
  <c r="N7778" i="17" s="1"/>
  <c r="AC7952" i="17"/>
  <c r="AE7952" i="17" s="1"/>
  <c r="N7953" i="17" s="1"/>
  <c r="AA7953" i="17" s="1"/>
  <c r="Y8106" i="17"/>
  <c r="AF8105" i="17"/>
  <c r="Q8105" i="17"/>
  <c r="R8105" i="17" s="1"/>
  <c r="AB8105" i="17" s="1"/>
  <c r="M8105" i="17"/>
  <c r="AE107" i="17"/>
  <c r="N108" i="17" s="1"/>
  <c r="Q108" i="17" s="1"/>
  <c r="BI370" i="17"/>
  <c r="BJ369" i="17"/>
  <c r="Y8255" i="17" l="1"/>
  <c r="AF8254" i="17"/>
  <c r="AD8254" i="17"/>
  <c r="AC8254" i="17"/>
  <c r="AC8407" i="17"/>
  <c r="AE8407" i="17" s="1"/>
  <c r="N8408" i="17" s="1"/>
  <c r="M7778" i="17"/>
  <c r="Y7954" i="17"/>
  <c r="AF7953" i="17"/>
  <c r="AD8105" i="17"/>
  <c r="AC8105" i="17"/>
  <c r="Q7778" i="17"/>
  <c r="R7778" i="17" s="1"/>
  <c r="Q7953" i="17"/>
  <c r="R7953" i="17" s="1"/>
  <c r="AB7953" i="17" s="1"/>
  <c r="M7953" i="17"/>
  <c r="R108" i="17"/>
  <c r="M108" i="17"/>
  <c r="BI371" i="17"/>
  <c r="BJ370" i="17"/>
  <c r="AE8254" i="17" l="1"/>
  <c r="N8255" i="17" s="1"/>
  <c r="M8408" i="17"/>
  <c r="AA8408" i="17"/>
  <c r="Q8408" i="17"/>
  <c r="R8408" i="17" s="1"/>
  <c r="AF108" i="17"/>
  <c r="AB7778" i="17"/>
  <c r="AC7778" i="17" s="1"/>
  <c r="Y7779" i="17"/>
  <c r="AF7778" i="17"/>
  <c r="AE8105" i="17"/>
  <c r="N8106" i="17" s="1"/>
  <c r="AC7953" i="17"/>
  <c r="AD7953" i="17"/>
  <c r="Y109" i="17"/>
  <c r="AB108" i="17"/>
  <c r="AD108" i="17" s="1"/>
  <c r="BI372" i="17"/>
  <c r="BJ371" i="17"/>
  <c r="M8255" i="17" l="1"/>
  <c r="AA8255" i="17"/>
  <c r="Q8255" i="17"/>
  <c r="R8255" i="17" s="1"/>
  <c r="AB8408" i="17"/>
  <c r="AC8408" i="17" s="1"/>
  <c r="AF8408" i="17"/>
  <c r="Y8409" i="17"/>
  <c r="AD7778" i="17"/>
  <c r="AE7778" i="17" s="1"/>
  <c r="AE7953" i="17"/>
  <c r="N7954" i="17" s="1"/>
  <c r="AA7954" i="17" s="1"/>
  <c r="M8106" i="17"/>
  <c r="Q8106" i="17"/>
  <c r="R8106" i="17" s="1"/>
  <c r="AC108" i="17"/>
  <c r="AE108" i="17" s="1"/>
  <c r="N109" i="17" s="1"/>
  <c r="BI373" i="17"/>
  <c r="BJ372" i="17"/>
  <c r="Q109" i="17" l="1"/>
  <c r="R109" i="17" s="1"/>
  <c r="AA109" i="17"/>
  <c r="AB8255" i="17"/>
  <c r="AD8255" i="17" s="1"/>
  <c r="AF8255" i="17"/>
  <c r="Y8256" i="17"/>
  <c r="AD8408" i="17"/>
  <c r="AE8408" i="17" s="1"/>
  <c r="N8409" i="17" s="1"/>
  <c r="AA8409" i="17" s="1"/>
  <c r="AB8106" i="17"/>
  <c r="AD8106" i="17" s="1"/>
  <c r="AF8106" i="17"/>
  <c r="Y8107" i="17"/>
  <c r="Y7955" i="17"/>
  <c r="AF7954" i="17"/>
  <c r="N7779" i="17"/>
  <c r="AA7779" i="17" s="1"/>
  <c r="Q7954" i="17"/>
  <c r="R7954" i="17" s="1"/>
  <c r="AB7954" i="17" s="1"/>
  <c r="M7954" i="17"/>
  <c r="Y110" i="17"/>
  <c r="M109" i="17"/>
  <c r="BI374" i="17"/>
  <c r="BJ373" i="17"/>
  <c r="AC8255" i="17" l="1"/>
  <c r="AE8255" i="17" s="1"/>
  <c r="N8256" i="17" s="1"/>
  <c r="M8256" i="17" s="1"/>
  <c r="Y8410" i="17"/>
  <c r="Q8409" i="17"/>
  <c r="R8409" i="17" s="1"/>
  <c r="M8409" i="17"/>
  <c r="AC8106" i="17"/>
  <c r="AE8106" i="17" s="1"/>
  <c r="N8107" i="17" s="1"/>
  <c r="M7779" i="17"/>
  <c r="AC7954" i="17"/>
  <c r="AD7954" i="17"/>
  <c r="Q7779" i="17"/>
  <c r="R7779" i="17" s="1"/>
  <c r="AF109" i="17"/>
  <c r="AB109" i="17"/>
  <c r="AC109" i="17" s="1"/>
  <c r="BI375" i="17"/>
  <c r="BJ374" i="17"/>
  <c r="Q8256" i="17" l="1"/>
  <c r="R8256" i="17" s="1"/>
  <c r="AB8256" i="17" s="1"/>
  <c r="AF8409" i="17"/>
  <c r="AB8409" i="17"/>
  <c r="AD8409" i="17" s="1"/>
  <c r="AB7779" i="17"/>
  <c r="AC7779" i="17" s="1"/>
  <c r="AF8107" i="17"/>
  <c r="Y8108" i="17"/>
  <c r="AF7779" i="17"/>
  <c r="Y7780" i="17"/>
  <c r="AE7954" i="17"/>
  <c r="N7955" i="17" s="1"/>
  <c r="AA7955" i="17" s="1"/>
  <c r="Q8107" i="17"/>
  <c r="R8107" i="17" s="1"/>
  <c r="AB8107" i="17" s="1"/>
  <c r="M8107" i="17"/>
  <c r="AD109" i="17"/>
  <c r="AE109" i="17" s="1"/>
  <c r="N110" i="17" s="1"/>
  <c r="Q110" i="17" s="1"/>
  <c r="BI376" i="17"/>
  <c r="BJ375" i="17"/>
  <c r="AD8256" i="17" l="1"/>
  <c r="AC8256" i="17"/>
  <c r="Y8257" i="17"/>
  <c r="AF8256" i="17"/>
  <c r="AD7779" i="17"/>
  <c r="AE7779" i="17" s="1"/>
  <c r="N7780" i="17" s="1"/>
  <c r="AA7780" i="17" s="1"/>
  <c r="AC8409" i="17"/>
  <c r="AE8409" i="17" s="1"/>
  <c r="N8410" i="17" s="1"/>
  <c r="Q7955" i="17"/>
  <c r="R7955" i="17" s="1"/>
  <c r="AF8259" i="17"/>
  <c r="Y8260" i="17"/>
  <c r="AD8107" i="17"/>
  <c r="AC8107" i="17"/>
  <c r="M7955" i="17"/>
  <c r="R110" i="17"/>
  <c r="M110" i="17"/>
  <c r="BI377" i="17"/>
  <c r="BJ376" i="17"/>
  <c r="AA8410" i="17" l="1"/>
  <c r="Y8411" i="17" s="1"/>
  <c r="AE8256" i="17"/>
  <c r="N8257" i="17" s="1"/>
  <c r="M8410" i="17"/>
  <c r="Q8410" i="17"/>
  <c r="R8410" i="17" s="1"/>
  <c r="AF8410" i="17"/>
  <c r="AE8107" i="17"/>
  <c r="N8108" i="17" s="1"/>
  <c r="AA8108" i="17" s="1"/>
  <c r="AB7955" i="17"/>
  <c r="Y7781" i="17"/>
  <c r="AF7780" i="17"/>
  <c r="Y7956" i="17"/>
  <c r="AF7955" i="17"/>
  <c r="Q7780" i="17"/>
  <c r="R7780" i="17" s="1"/>
  <c r="AB7780" i="17" s="1"/>
  <c r="M7780" i="17"/>
  <c r="AB110" i="17"/>
  <c r="AD110" i="17" s="1"/>
  <c r="AF110" i="17"/>
  <c r="Y111" i="17"/>
  <c r="BI378" i="17"/>
  <c r="BJ377" i="17"/>
  <c r="AB8410" i="17" l="1"/>
  <c r="AD8410" i="17" s="1"/>
  <c r="M8257" i="17"/>
  <c r="AA8257" i="17"/>
  <c r="Q8257" i="17"/>
  <c r="R8257" i="17" s="1"/>
  <c r="AC8410" i="17"/>
  <c r="AE8410" i="17" s="1"/>
  <c r="N8411" i="17" s="1"/>
  <c r="AC7955" i="17"/>
  <c r="AD7955" i="17"/>
  <c r="M8108" i="17"/>
  <c r="AD7780" i="17"/>
  <c r="AC7780" i="17"/>
  <c r="Q8108" i="17"/>
  <c r="R8108" i="17" s="1"/>
  <c r="AC110" i="17"/>
  <c r="AE110" i="17" s="1"/>
  <c r="N111" i="17" s="1"/>
  <c r="AA111" i="17" s="1"/>
  <c r="BI379" i="17"/>
  <c r="BJ378" i="17"/>
  <c r="AB8257" i="17" l="1"/>
  <c r="AC8257" i="17" s="1"/>
  <c r="AF8257" i="17"/>
  <c r="Y8258" i="17"/>
  <c r="Q111" i="17"/>
  <c r="R111" i="17" s="1"/>
  <c r="AB8108" i="17"/>
  <c r="AD8108" i="17" s="1"/>
  <c r="AE7955" i="17"/>
  <c r="N7956" i="17" s="1"/>
  <c r="AA7956" i="17" s="1"/>
  <c r="Q8411" i="17"/>
  <c r="R8411" i="17" s="1"/>
  <c r="Y8261" i="17"/>
  <c r="AF8260" i="17"/>
  <c r="Y8109" i="17"/>
  <c r="AF8108" i="17"/>
  <c r="AE7780" i="17"/>
  <c r="N7781" i="17" s="1"/>
  <c r="AA7781" i="17" s="1"/>
  <c r="M8411" i="17"/>
  <c r="M111" i="17"/>
  <c r="BI380" i="17"/>
  <c r="BJ379" i="17"/>
  <c r="AD8257" i="17" l="1"/>
  <c r="AE8257" i="17" s="1"/>
  <c r="AB111" i="17"/>
  <c r="AD111" i="17" s="1"/>
  <c r="AF111" i="17"/>
  <c r="Y112" i="17"/>
  <c r="AC8108" i="17"/>
  <c r="AE8108" i="17" s="1"/>
  <c r="N8109" i="17" s="1"/>
  <c r="Q7956" i="17"/>
  <c r="R7956" i="17" s="1"/>
  <c r="M7956" i="17"/>
  <c r="AB8411" i="17"/>
  <c r="AD8411" i="17" s="1"/>
  <c r="Y7782" i="17"/>
  <c r="AF7781" i="17"/>
  <c r="AF8411" i="17"/>
  <c r="Y8412" i="17"/>
  <c r="Q7781" i="17"/>
  <c r="R7781" i="17" s="1"/>
  <c r="AB7781" i="17" s="1"/>
  <c r="M7781" i="17"/>
  <c r="BI381" i="17"/>
  <c r="BJ380" i="17"/>
  <c r="N8258" i="17" l="1"/>
  <c r="M8258" i="17" s="1"/>
  <c r="AC111" i="17"/>
  <c r="AE111" i="17" s="1"/>
  <c r="N112" i="17" s="1"/>
  <c r="AC8411" i="17"/>
  <c r="AE8411" i="17" s="1"/>
  <c r="N8412" i="17" s="1"/>
  <c r="AB7956" i="17"/>
  <c r="AF7956" i="17"/>
  <c r="Y7957" i="17"/>
  <c r="M8109" i="17"/>
  <c r="AD7781" i="17"/>
  <c r="AC7781" i="17"/>
  <c r="Q8109" i="17"/>
  <c r="R8109" i="17" s="1"/>
  <c r="BI382" i="17"/>
  <c r="BJ381" i="17"/>
  <c r="Q112" i="17" l="1"/>
  <c r="R112" i="17" s="1"/>
  <c r="AA112" i="17"/>
  <c r="Q8258" i="17"/>
  <c r="R8258" i="17" s="1"/>
  <c r="AB8258" i="17" s="1"/>
  <c r="M112" i="17"/>
  <c r="M8412" i="17"/>
  <c r="Q8412" i="17"/>
  <c r="R8412" i="17" s="1"/>
  <c r="AB8412" i="17" s="1"/>
  <c r="AC8412" i="17" s="1"/>
  <c r="AE7781" i="17"/>
  <c r="N7782" i="17" s="1"/>
  <c r="AA7782" i="17" s="1"/>
  <c r="AB8109" i="17"/>
  <c r="AC8109" i="17" s="1"/>
  <c r="AC7956" i="17"/>
  <c r="AD7956" i="17"/>
  <c r="Y8110" i="17"/>
  <c r="AF8109" i="17"/>
  <c r="BI383" i="17"/>
  <c r="BJ382" i="17"/>
  <c r="AB112" i="17" l="1"/>
  <c r="AC112" i="17" s="1"/>
  <c r="Y113" i="17"/>
  <c r="AF112" i="17"/>
  <c r="AD8258" i="17"/>
  <c r="AC8258" i="17"/>
  <c r="Y8259" i="17"/>
  <c r="AF8258" i="17"/>
  <c r="AD8412" i="17"/>
  <c r="AE8412" i="17" s="1"/>
  <c r="N8413" i="17" s="1"/>
  <c r="Q8413" i="17" s="1"/>
  <c r="R8413" i="17" s="1"/>
  <c r="AB8413" i="17" s="1"/>
  <c r="AD8109" i="17"/>
  <c r="AE8109" i="17" s="1"/>
  <c r="N8110" i="17" s="1"/>
  <c r="AA8110" i="17" s="1"/>
  <c r="AE7956" i="17"/>
  <c r="N7957" i="17" s="1"/>
  <c r="Y7783" i="17"/>
  <c r="AF7782" i="17"/>
  <c r="Q7782" i="17"/>
  <c r="R7782" i="17" s="1"/>
  <c r="AB7782" i="17" s="1"/>
  <c r="M7782" i="17"/>
  <c r="BI384" i="17"/>
  <c r="BJ383" i="17"/>
  <c r="AD112" i="17" l="1"/>
  <c r="AE112" i="17" s="1"/>
  <c r="N113" i="17" s="1"/>
  <c r="M7957" i="17"/>
  <c r="AA7957" i="17"/>
  <c r="Y7958" i="17" s="1"/>
  <c r="AE8258" i="17"/>
  <c r="N8259" i="17" s="1"/>
  <c r="M8259" i="17" s="1"/>
  <c r="M8110" i="17"/>
  <c r="Q7957" i="17"/>
  <c r="R7957" i="17" s="1"/>
  <c r="M8413" i="17"/>
  <c r="AD7782" i="17"/>
  <c r="AC7782" i="17"/>
  <c r="Q8110" i="17"/>
  <c r="R8110" i="17" s="1"/>
  <c r="AC8413" i="17"/>
  <c r="AD8413" i="17"/>
  <c r="BI385" i="17"/>
  <c r="BJ384" i="17"/>
  <c r="AA113" i="17" l="1"/>
  <c r="Y114" i="17" s="1"/>
  <c r="Q113" i="17"/>
  <c r="R113" i="17" s="1"/>
  <c r="AB113" i="17" s="1"/>
  <c r="AC113" i="17" s="1"/>
  <c r="M113" i="17"/>
  <c r="Q8259" i="17"/>
  <c r="R8259" i="17" s="1"/>
  <c r="AB8259" i="17" s="1"/>
  <c r="AB8110" i="17"/>
  <c r="AC8110" i="17" s="1"/>
  <c r="AF8110" i="17"/>
  <c r="Y8111" i="17"/>
  <c r="AF113" i="17"/>
  <c r="AB7957" i="17"/>
  <c r="AC7957" i="17" s="1"/>
  <c r="AF7957" i="17"/>
  <c r="AE7782" i="17"/>
  <c r="N7783" i="17" s="1"/>
  <c r="AE8413" i="17"/>
  <c r="N8414" i="17" s="1"/>
  <c r="AF117" i="17"/>
  <c r="Y118" i="17"/>
  <c r="BI386" i="17"/>
  <c r="BJ385" i="17"/>
  <c r="AD8110" i="17" l="1"/>
  <c r="AC8259" i="17"/>
  <c r="AD8259" i="17"/>
  <c r="AD113" i="17"/>
  <c r="AE113" i="17" s="1"/>
  <c r="N114" i="17" s="1"/>
  <c r="AA114" i="17" s="1"/>
  <c r="AD7957" i="17"/>
  <c r="AE7957" i="17" s="1"/>
  <c r="N7958" i="17" s="1"/>
  <c r="M7783" i="17"/>
  <c r="AE8110" i="17"/>
  <c r="N8111" i="17" s="1"/>
  <c r="Q8414" i="17"/>
  <c r="R8414" i="17" s="1"/>
  <c r="AB8414" i="17" s="1"/>
  <c r="Q7783" i="17"/>
  <c r="R7783" i="17" s="1"/>
  <c r="M8414" i="17"/>
  <c r="BI387" i="17"/>
  <c r="BJ386" i="17"/>
  <c r="AE8259" i="17" l="1"/>
  <c r="N8260" i="17" s="1"/>
  <c r="M8260" i="17" s="1"/>
  <c r="Q114" i="17"/>
  <c r="R114" i="17" s="1"/>
  <c r="AB114" i="17" s="1"/>
  <c r="M114" i="17"/>
  <c r="AB7783" i="17"/>
  <c r="AC7783" i="17" s="1"/>
  <c r="AF114" i="17"/>
  <c r="M7958" i="17"/>
  <c r="Q7958" i="17"/>
  <c r="R7958" i="17" s="1"/>
  <c r="AB7958" i="17" s="1"/>
  <c r="AC7958" i="17" s="1"/>
  <c r="AF7958" i="17"/>
  <c r="Y7959" i="17"/>
  <c r="Q8111" i="17"/>
  <c r="R8111" i="17" s="1"/>
  <c r="Y7784" i="17"/>
  <c r="AF7783" i="17"/>
  <c r="AC8414" i="17"/>
  <c r="AD8414" i="17"/>
  <c r="M8111" i="17"/>
  <c r="Y115" i="17"/>
  <c r="BI388" i="17"/>
  <c r="BJ387" i="17"/>
  <c r="Q8260" i="17" l="1"/>
  <c r="R8260" i="17" s="1"/>
  <c r="AB8260" i="17" s="1"/>
  <c r="AD7783" i="17"/>
  <c r="AE7783" i="17" s="1"/>
  <c r="N7784" i="17" s="1"/>
  <c r="AA7784" i="17" s="1"/>
  <c r="AD7958" i="17"/>
  <c r="AE7958" i="17" s="1"/>
  <c r="N7959" i="17" s="1"/>
  <c r="AA7959" i="17" s="1"/>
  <c r="AB8111" i="17"/>
  <c r="AC8111" i="17" s="1"/>
  <c r="Y8112" i="17"/>
  <c r="AF8111" i="17"/>
  <c r="AE8414" i="17"/>
  <c r="N8415" i="17" s="1"/>
  <c r="AC114" i="17"/>
  <c r="AD114" i="17"/>
  <c r="BI389" i="17"/>
  <c r="BJ388" i="17"/>
  <c r="AC8260" i="17" l="1"/>
  <c r="AD8260" i="17"/>
  <c r="Q7959" i="17"/>
  <c r="R7959" i="17" s="1"/>
  <c r="AB7959" i="17" s="1"/>
  <c r="M7959" i="17"/>
  <c r="AD8111" i="17"/>
  <c r="AE8111" i="17" s="1"/>
  <c r="N8112" i="17" s="1"/>
  <c r="Y7960" i="17"/>
  <c r="AF7959" i="17"/>
  <c r="Y7785" i="17"/>
  <c r="AF7784" i="17"/>
  <c r="Q8415" i="17"/>
  <c r="R8415" i="17" s="1"/>
  <c r="AB8415" i="17" s="1"/>
  <c r="Q7784" i="17"/>
  <c r="R7784" i="17" s="1"/>
  <c r="AB7784" i="17" s="1"/>
  <c r="M7784" i="17"/>
  <c r="M8415" i="17"/>
  <c r="AE114" i="17"/>
  <c r="N115" i="17" s="1"/>
  <c r="Q115" i="17" s="1"/>
  <c r="BI390" i="17"/>
  <c r="BJ389" i="17"/>
  <c r="AA8112" i="17" l="1"/>
  <c r="Y8113" i="17" s="1"/>
  <c r="AE8260" i="17"/>
  <c r="N8261" i="17" s="1"/>
  <c r="M8112" i="17"/>
  <c r="Q8112" i="17"/>
  <c r="R8112" i="17" s="1"/>
  <c r="AC7959" i="17"/>
  <c r="AD7959" i="17"/>
  <c r="AF8112" i="17"/>
  <c r="AC7784" i="17"/>
  <c r="AD7784" i="17"/>
  <c r="AC8415" i="17"/>
  <c r="AD8415" i="17"/>
  <c r="M115" i="17"/>
  <c r="R115" i="17"/>
  <c r="BI391" i="17"/>
  <c r="BJ390" i="17"/>
  <c r="AB8112" i="17" l="1"/>
  <c r="AD8112" i="17" s="1"/>
  <c r="M8261" i="17"/>
  <c r="AA8261" i="17"/>
  <c r="Q8261" i="17"/>
  <c r="R8261" i="17" s="1"/>
  <c r="AC8112" i="17"/>
  <c r="AE8112" i="17" s="1"/>
  <c r="N8113" i="17" s="1"/>
  <c r="AE7959" i="17"/>
  <c r="N7960" i="17" s="1"/>
  <c r="Q7960" i="17" s="1"/>
  <c r="R7960" i="17" s="1"/>
  <c r="AE7784" i="17"/>
  <c r="N7785" i="17" s="1"/>
  <c r="AA7785" i="17" s="1"/>
  <c r="AE8415" i="17"/>
  <c r="N8416" i="17" s="1"/>
  <c r="AB115" i="17"/>
  <c r="AC115" i="17" s="1"/>
  <c r="Y116" i="17"/>
  <c r="AF115" i="17"/>
  <c r="BI392" i="17"/>
  <c r="BJ391" i="17"/>
  <c r="AB8261" i="17" l="1"/>
  <c r="AC8261" i="17" s="1"/>
  <c r="Y8262" i="17"/>
  <c r="AF8261" i="17"/>
  <c r="AB7960" i="17"/>
  <c r="AD7960" i="17" s="1"/>
  <c r="M7960" i="17"/>
  <c r="Y7786" i="17"/>
  <c r="AF7785" i="17"/>
  <c r="Q8113" i="17"/>
  <c r="R8113" i="17" s="1"/>
  <c r="Q7785" i="17"/>
  <c r="R7785" i="17" s="1"/>
  <c r="AB7785" i="17" s="1"/>
  <c r="M8113" i="17"/>
  <c r="M7785" i="17"/>
  <c r="Q8416" i="17"/>
  <c r="R8416" i="17" s="1"/>
  <c r="AB8416" i="17" s="1"/>
  <c r="M8416" i="17"/>
  <c r="AD115" i="17"/>
  <c r="AE115" i="17" s="1"/>
  <c r="N116" i="17" s="1"/>
  <c r="BI393" i="17"/>
  <c r="BJ392" i="17"/>
  <c r="Q116" i="17" l="1"/>
  <c r="R116" i="17" s="1"/>
  <c r="AA116" i="17"/>
  <c r="AD8261" i="17"/>
  <c r="AE8261" i="17" s="1"/>
  <c r="N8262" i="17" s="1"/>
  <c r="AA8262" i="17" s="1"/>
  <c r="Y7961" i="17"/>
  <c r="AF7960" i="17"/>
  <c r="AC7960" i="17"/>
  <c r="AE7960" i="17" s="1"/>
  <c r="N7961" i="17" s="1"/>
  <c r="Y8114" i="17"/>
  <c r="AF8113" i="17"/>
  <c r="AB8113" i="17"/>
  <c r="AC8416" i="17"/>
  <c r="AD8416" i="17"/>
  <c r="AC7785" i="17"/>
  <c r="AD7785" i="17"/>
  <c r="M116" i="17"/>
  <c r="BI394" i="17"/>
  <c r="BJ393" i="17"/>
  <c r="AA7961" i="17" l="1"/>
  <c r="Y7962" i="17" s="1"/>
  <c r="M8262" i="17"/>
  <c r="Q8262" i="17"/>
  <c r="R8262" i="17" s="1"/>
  <c r="AF116" i="17"/>
  <c r="Q7961" i="17"/>
  <c r="R7961" i="17" s="1"/>
  <c r="AB7961" i="17" s="1"/>
  <c r="AC7961" i="17" s="1"/>
  <c r="M7961" i="17"/>
  <c r="AF7961" i="17"/>
  <c r="AC8113" i="17"/>
  <c r="AD8113" i="17"/>
  <c r="AE8416" i="17"/>
  <c r="N8417" i="17" s="1"/>
  <c r="AA8417" i="17" s="1"/>
  <c r="AE7785" i="17"/>
  <c r="N7786" i="17" s="1"/>
  <c r="AA7786" i="17" s="1"/>
  <c r="Y117" i="17"/>
  <c r="AB116" i="17"/>
  <c r="BI395" i="17"/>
  <c r="BJ394" i="17"/>
  <c r="AB8262" i="17" l="1"/>
  <c r="AC8262" i="17" s="1"/>
  <c r="Y8263" i="17"/>
  <c r="AF8262" i="17"/>
  <c r="M8417" i="17"/>
  <c r="AD7961" i="17"/>
  <c r="AE7961" i="17" s="1"/>
  <c r="N7962" i="17" s="1"/>
  <c r="Y7787" i="17"/>
  <c r="AF7786" i="17"/>
  <c r="AE8113" i="17"/>
  <c r="N8114" i="17" s="1"/>
  <c r="Q8417" i="17"/>
  <c r="R8417" i="17" s="1"/>
  <c r="AB8417" i="17" s="1"/>
  <c r="Q7786" i="17"/>
  <c r="R7786" i="17" s="1"/>
  <c r="AB7786" i="17" s="1"/>
  <c r="M7786" i="17"/>
  <c r="AD116" i="17"/>
  <c r="AC116" i="17"/>
  <c r="BI396" i="17"/>
  <c r="BJ395" i="17"/>
  <c r="AA7962" i="17" l="1"/>
  <c r="Y7963" i="17" s="1"/>
  <c r="AD8262" i="17"/>
  <c r="AE8262" i="17" s="1"/>
  <c r="N8263" i="17" s="1"/>
  <c r="Y8418" i="17"/>
  <c r="AF8417" i="17"/>
  <c r="M7962" i="17"/>
  <c r="Q7962" i="17"/>
  <c r="R7962" i="17" s="1"/>
  <c r="Q8114" i="17"/>
  <c r="R8114" i="17" s="1"/>
  <c r="AB8114" i="17" s="1"/>
  <c r="AC8114" i="17" s="1"/>
  <c r="Y8115" i="17"/>
  <c r="AF8114" i="17"/>
  <c r="M8114" i="17"/>
  <c r="AD8417" i="17"/>
  <c r="AC8417" i="17"/>
  <c r="AC7786" i="17"/>
  <c r="AD7786" i="17"/>
  <c r="AE116" i="17"/>
  <c r="N117" i="17" s="1"/>
  <c r="Q117" i="17" s="1"/>
  <c r="BI397" i="17"/>
  <c r="BJ396" i="17"/>
  <c r="AF7962" i="17" l="1"/>
  <c r="AB7962" i="17"/>
  <c r="AC7962" i="17" s="1"/>
  <c r="M8263" i="17"/>
  <c r="AA8263" i="17"/>
  <c r="Q8263" i="17"/>
  <c r="R8263" i="17" s="1"/>
  <c r="AD8114" i="17"/>
  <c r="AE8114" i="17" s="1"/>
  <c r="N8115" i="17" s="1"/>
  <c r="AA8115" i="17" s="1"/>
  <c r="AE7786" i="17"/>
  <c r="N7787" i="17" s="1"/>
  <c r="AA7787" i="17" s="1"/>
  <c r="AE8417" i="17"/>
  <c r="N8418" i="17" s="1"/>
  <c r="M117" i="17"/>
  <c r="R117" i="17"/>
  <c r="BI398" i="17"/>
  <c r="BJ397" i="17"/>
  <c r="AD7962" i="17" l="1"/>
  <c r="AE7962" i="17" s="1"/>
  <c r="N7963" i="17" s="1"/>
  <c r="AB8263" i="17"/>
  <c r="AC8263" i="17" s="1"/>
  <c r="AF8263" i="17"/>
  <c r="Y8264" i="17"/>
  <c r="AF7963" i="17"/>
  <c r="Y7964" i="17"/>
  <c r="Y8116" i="17"/>
  <c r="AF8115" i="17"/>
  <c r="Q7787" i="17"/>
  <c r="R7787" i="17" s="1"/>
  <c r="Y8419" i="17"/>
  <c r="AF8418" i="17"/>
  <c r="Q8115" i="17"/>
  <c r="R8115" i="17" s="1"/>
  <c r="AB8115" i="17" s="1"/>
  <c r="M8115" i="17"/>
  <c r="Q8418" i="17"/>
  <c r="R8418" i="17" s="1"/>
  <c r="AB8418" i="17" s="1"/>
  <c r="M7787" i="17"/>
  <c r="M8418" i="17"/>
  <c r="AB117" i="17"/>
  <c r="BI399" i="17"/>
  <c r="BJ398" i="17"/>
  <c r="Q7963" i="17" l="1"/>
  <c r="R7963" i="17" s="1"/>
  <c r="AB7963" i="17" s="1"/>
  <c r="AD7963" i="17" s="1"/>
  <c r="M7963" i="17"/>
  <c r="AD8263" i="17"/>
  <c r="AE8263" i="17" s="1"/>
  <c r="N8264" i="17" s="1"/>
  <c r="AB7787" i="17"/>
  <c r="AD7787" i="17" s="1"/>
  <c r="AF7787" i="17"/>
  <c r="Y7788" i="17"/>
  <c r="AC8418" i="17"/>
  <c r="AD8418" i="17"/>
  <c r="AC8115" i="17"/>
  <c r="AD8115" i="17"/>
  <c r="AC117" i="17"/>
  <c r="AD117" i="17"/>
  <c r="BI400" i="17"/>
  <c r="BJ399" i="17"/>
  <c r="AC7963" i="17" l="1"/>
  <c r="M8264" i="17"/>
  <c r="AA8264" i="17"/>
  <c r="Q8264" i="17"/>
  <c r="R8264" i="17" s="1"/>
  <c r="AC7787" i="17"/>
  <c r="AE7787" i="17" s="1"/>
  <c r="N7788" i="17" s="1"/>
  <c r="AA7788" i="17" s="1"/>
  <c r="AE8115" i="17"/>
  <c r="N8116" i="17" s="1"/>
  <c r="AE7963" i="17"/>
  <c r="N7964" i="17" s="1"/>
  <c r="AE8418" i="17"/>
  <c r="N8419" i="17" s="1"/>
  <c r="AA8419" i="17" s="1"/>
  <c r="AE117" i="17"/>
  <c r="N118" i="17" s="1"/>
  <c r="Q118" i="17" s="1"/>
  <c r="BI401" i="17"/>
  <c r="BJ400" i="17"/>
  <c r="AB8264" i="17" l="1"/>
  <c r="AD8264" i="17" s="1"/>
  <c r="AF8264" i="17"/>
  <c r="Y8265" i="17"/>
  <c r="M8116" i="17"/>
  <c r="AF7788" i="17"/>
  <c r="Y7789" i="17"/>
  <c r="M7964" i="17"/>
  <c r="Y8420" i="17"/>
  <c r="AF8419" i="17"/>
  <c r="Q8116" i="17"/>
  <c r="R8116" i="17" s="1"/>
  <c r="Q7788" i="17"/>
  <c r="R7788" i="17" s="1"/>
  <c r="AB7788" i="17" s="1"/>
  <c r="M7788" i="17"/>
  <c r="Q7964" i="17"/>
  <c r="R7964" i="17" s="1"/>
  <c r="Q8419" i="17"/>
  <c r="R8419" i="17" s="1"/>
  <c r="AB8419" i="17" s="1"/>
  <c r="M8419" i="17"/>
  <c r="M118" i="17"/>
  <c r="R118" i="17"/>
  <c r="BI402" i="17"/>
  <c r="BJ401" i="17"/>
  <c r="AC8264" i="17" l="1"/>
  <c r="AE8264" i="17" s="1"/>
  <c r="N8265" i="17" s="1"/>
  <c r="AB8116" i="17"/>
  <c r="AD8116" i="17" s="1"/>
  <c r="Y7965" i="17"/>
  <c r="AF7964" i="17"/>
  <c r="AF8116" i="17"/>
  <c r="Y8117" i="17"/>
  <c r="AB7964" i="17"/>
  <c r="AC7964" i="17" s="1"/>
  <c r="AD8419" i="17"/>
  <c r="AC8419" i="17"/>
  <c r="AD7788" i="17"/>
  <c r="AC7788" i="17"/>
  <c r="AB118" i="17"/>
  <c r="BI403" i="17"/>
  <c r="BJ402" i="17"/>
  <c r="M8265" i="17" l="1"/>
  <c r="AA8265" i="17"/>
  <c r="Q8265" i="17"/>
  <c r="R8265" i="17" s="1"/>
  <c r="AC8116" i="17"/>
  <c r="AE8116" i="17" s="1"/>
  <c r="AD7964" i="17"/>
  <c r="AE7964" i="17" s="1"/>
  <c r="N7965" i="17" s="1"/>
  <c r="AA7965" i="17" s="1"/>
  <c r="AE8419" i="17"/>
  <c r="N8420" i="17" s="1"/>
  <c r="AA8420" i="17" s="1"/>
  <c r="AE7788" i="17"/>
  <c r="N7789" i="17" s="1"/>
  <c r="AC118" i="17"/>
  <c r="AD118" i="17"/>
  <c r="BI404" i="17"/>
  <c r="BJ403" i="17"/>
  <c r="AB8265" i="17" l="1"/>
  <c r="AD8265" i="17" s="1"/>
  <c r="AF8265" i="17"/>
  <c r="Y8266" i="17"/>
  <c r="Y7966" i="17"/>
  <c r="AF7965" i="17"/>
  <c r="Y8421" i="17"/>
  <c r="AF8420" i="17"/>
  <c r="Q7789" i="17"/>
  <c r="R7789" i="17" s="1"/>
  <c r="Q7965" i="17"/>
  <c r="R7965" i="17" s="1"/>
  <c r="AB7965" i="17" s="1"/>
  <c r="Q8420" i="17"/>
  <c r="R8420" i="17" s="1"/>
  <c r="AB8420" i="17" s="1"/>
  <c r="M7965" i="17"/>
  <c r="N8117" i="17"/>
  <c r="AA8117" i="17" s="1"/>
  <c r="M8420" i="17"/>
  <c r="M7789" i="17"/>
  <c r="AE118" i="17"/>
  <c r="N119" i="17" s="1"/>
  <c r="BI405" i="17"/>
  <c r="BJ404" i="17"/>
  <c r="AC8265" i="17" l="1"/>
  <c r="AE8265" i="17" s="1"/>
  <c r="N8266" i="17" s="1"/>
  <c r="Q119" i="17"/>
  <c r="R119" i="17" s="1"/>
  <c r="AA119" i="17"/>
  <c r="AB7789" i="17"/>
  <c r="Y7790" i="17"/>
  <c r="AF7789" i="17"/>
  <c r="M8117" i="17"/>
  <c r="AC8420" i="17"/>
  <c r="AD8420" i="17"/>
  <c r="AD7965" i="17"/>
  <c r="AC7965" i="17"/>
  <c r="Q8117" i="17"/>
  <c r="R8117" i="17" s="1"/>
  <c r="M119" i="17"/>
  <c r="BI406" i="17"/>
  <c r="BJ405" i="17"/>
  <c r="M8266" i="17" l="1"/>
  <c r="Q8266" i="17"/>
  <c r="R8266" i="17" s="1"/>
  <c r="AB8266" i="17" s="1"/>
  <c r="AB8117" i="17"/>
  <c r="AC8117" i="17" s="1"/>
  <c r="AC7789" i="17"/>
  <c r="AD7789" i="17"/>
  <c r="Y8118" i="17"/>
  <c r="AF8117" i="17"/>
  <c r="AE7965" i="17"/>
  <c r="N7966" i="17" s="1"/>
  <c r="AA7966" i="17" s="1"/>
  <c r="AE8420" i="17"/>
  <c r="N8421" i="17" s="1"/>
  <c r="AA8421" i="17" s="1"/>
  <c r="AB119" i="17"/>
  <c r="AD119" i="17" s="1"/>
  <c r="Y120" i="17"/>
  <c r="AF119" i="17"/>
  <c r="BI407" i="17"/>
  <c r="BJ406" i="17"/>
  <c r="Y8267" i="17" l="1"/>
  <c r="AF8266" i="17"/>
  <c r="AD8266" i="17"/>
  <c r="AC8266" i="17"/>
  <c r="AD8117" i="17"/>
  <c r="AE8117" i="17" s="1"/>
  <c r="N8118" i="17" s="1"/>
  <c r="AE7789" i="17"/>
  <c r="N7790" i="17" s="1"/>
  <c r="AF7790" i="17" s="1"/>
  <c r="AF8421" i="17"/>
  <c r="Y8422" i="17"/>
  <c r="Y7967" i="17"/>
  <c r="AF7966" i="17"/>
  <c r="Q8421" i="17"/>
  <c r="R8421" i="17" s="1"/>
  <c r="AB8421" i="17" s="1"/>
  <c r="Q7966" i="17"/>
  <c r="R7966" i="17" s="1"/>
  <c r="AB7966" i="17" s="1"/>
  <c r="M7966" i="17"/>
  <c r="M8421" i="17"/>
  <c r="AC119" i="17"/>
  <c r="AE119" i="17" s="1"/>
  <c r="N120" i="17" s="1"/>
  <c r="AA120" i="17" s="1"/>
  <c r="BI408" i="17"/>
  <c r="BJ407" i="17"/>
  <c r="AE8266" i="17" l="1"/>
  <c r="N8267" i="17" s="1"/>
  <c r="Q120" i="17"/>
  <c r="R120" i="17" s="1"/>
  <c r="Q7790" i="17"/>
  <c r="R7790" i="17" s="1"/>
  <c r="AB7790" i="17" s="1"/>
  <c r="AC7790" i="17" s="1"/>
  <c r="M7790" i="17"/>
  <c r="Y7791" i="17"/>
  <c r="AF8118" i="17"/>
  <c r="Y8119" i="17"/>
  <c r="AC7966" i="17"/>
  <c r="AD7966" i="17"/>
  <c r="AC8421" i="17"/>
  <c r="AD8421" i="17"/>
  <c r="Q8118" i="17"/>
  <c r="R8118" i="17" s="1"/>
  <c r="AB8118" i="17" s="1"/>
  <c r="M8118" i="17"/>
  <c r="M120" i="17"/>
  <c r="BI409" i="17"/>
  <c r="BJ408" i="17"/>
  <c r="M8267" i="17" l="1"/>
  <c r="AA8267" i="17"/>
  <c r="Q8267" i="17"/>
  <c r="R8267" i="17" s="1"/>
  <c r="AF120" i="17"/>
  <c r="Y121" i="17"/>
  <c r="AD7790" i="17"/>
  <c r="AE7790" i="17" s="1"/>
  <c r="N7791" i="17" s="1"/>
  <c r="AE8421" i="17"/>
  <c r="N8422" i="17" s="1"/>
  <c r="AA8422" i="17" s="1"/>
  <c r="AC8118" i="17"/>
  <c r="AD8118" i="17"/>
  <c r="AE7966" i="17"/>
  <c r="AB120" i="17"/>
  <c r="BI410" i="17"/>
  <c r="BJ409" i="17"/>
  <c r="AB8267" i="17" l="1"/>
  <c r="AD8267" i="17" s="1"/>
  <c r="AF8267" i="17"/>
  <c r="Y8268" i="17"/>
  <c r="M8422" i="17"/>
  <c r="M7791" i="17"/>
  <c r="N7967" i="17"/>
  <c r="Q7791" i="17"/>
  <c r="R7791" i="17" s="1"/>
  <c r="Q8422" i="17"/>
  <c r="R8422" i="17" s="1"/>
  <c r="AE8118" i="17"/>
  <c r="AD120" i="17"/>
  <c r="AC120" i="17"/>
  <c r="BI411" i="17"/>
  <c r="BJ410" i="17"/>
  <c r="AC8267" i="17" l="1"/>
  <c r="AE8267" i="17" s="1"/>
  <c r="N8268" i="17" s="1"/>
  <c r="M8268" i="17" s="1"/>
  <c r="AB8422" i="17"/>
  <c r="AC8422" i="17" s="1"/>
  <c r="AB7791" i="17"/>
  <c r="AC7791" i="17" s="1"/>
  <c r="Q7967" i="17"/>
  <c r="R7967" i="17" s="1"/>
  <c r="Y8423" i="17"/>
  <c r="AF8422" i="17"/>
  <c r="Y7792" i="17"/>
  <c r="AF7791" i="17"/>
  <c r="N8119" i="17"/>
  <c r="AA8119" i="17" s="1"/>
  <c r="M7967" i="17"/>
  <c r="AE120" i="17"/>
  <c r="N121" i="17" s="1"/>
  <c r="BI412" i="17"/>
  <c r="BJ411" i="17"/>
  <c r="Q121" i="17" l="1"/>
  <c r="R121" i="17" s="1"/>
  <c r="AA121" i="17"/>
  <c r="Q8268" i="17"/>
  <c r="R8268" i="17" s="1"/>
  <c r="AB8268" i="17" s="1"/>
  <c r="AD8422" i="17"/>
  <c r="AE8422" i="17" s="1"/>
  <c r="N8423" i="17" s="1"/>
  <c r="AA8423" i="17" s="1"/>
  <c r="AD7791" i="17"/>
  <c r="AE7791" i="17" s="1"/>
  <c r="N7792" i="17" s="1"/>
  <c r="AA7792" i="17" s="1"/>
  <c r="AB7967" i="17"/>
  <c r="AD7967" i="17" s="1"/>
  <c r="AF7967" i="17"/>
  <c r="Y7968" i="17"/>
  <c r="AF8119" i="17"/>
  <c r="Y8120" i="17"/>
  <c r="Q8119" i="17"/>
  <c r="R8119" i="17" s="1"/>
  <c r="AB8119" i="17" s="1"/>
  <c r="M8119" i="17"/>
  <c r="M121" i="17"/>
  <c r="BI413" i="17"/>
  <c r="BJ412" i="17"/>
  <c r="AD8268" i="17" l="1"/>
  <c r="AC8268" i="17"/>
  <c r="AE8268" i="17" s="1"/>
  <c r="Y8269" i="17"/>
  <c r="AF8268" i="17"/>
  <c r="AF7792" i="17"/>
  <c r="Y7793" i="17"/>
  <c r="AC7967" i="17"/>
  <c r="AE7967" i="17" s="1"/>
  <c r="N7968" i="17" s="1"/>
  <c r="Y122" i="17"/>
  <c r="Q8423" i="17"/>
  <c r="R8423" i="17" s="1"/>
  <c r="AD8119" i="17"/>
  <c r="AC8119" i="17"/>
  <c r="M8423" i="17"/>
  <c r="Q7792" i="17"/>
  <c r="R7792" i="17" s="1"/>
  <c r="AB7792" i="17" s="1"/>
  <c r="M7792" i="17"/>
  <c r="AF121" i="17"/>
  <c r="AB121" i="17"/>
  <c r="BI414" i="17"/>
  <c r="BJ413" i="17"/>
  <c r="AA7968" i="17" l="1"/>
  <c r="Y7969" i="17" s="1"/>
  <c r="N8269" i="17"/>
  <c r="Q7968" i="17"/>
  <c r="R7968" i="17" s="1"/>
  <c r="AB7968" i="17" s="1"/>
  <c r="AD7968" i="17" s="1"/>
  <c r="M7968" i="17"/>
  <c r="AB8423" i="17"/>
  <c r="AF8423" i="17"/>
  <c r="Y8424" i="17"/>
  <c r="AE8119" i="17"/>
  <c r="N8120" i="17" s="1"/>
  <c r="AD7792" i="17"/>
  <c r="AC7792" i="17"/>
  <c r="AC121" i="17"/>
  <c r="AD121" i="17"/>
  <c r="BI415" i="17"/>
  <c r="BJ414" i="17"/>
  <c r="AF7968" i="17" l="1"/>
  <c r="M8269" i="17"/>
  <c r="AA8269" i="17"/>
  <c r="Q8269" i="17"/>
  <c r="R8269" i="17" s="1"/>
  <c r="AC7968" i="17"/>
  <c r="AE7968" i="17" s="1"/>
  <c r="N7969" i="17" s="1"/>
  <c r="AA7969" i="17" s="1"/>
  <c r="AD8423" i="17"/>
  <c r="AC8423" i="17"/>
  <c r="M8120" i="17"/>
  <c r="AE7792" i="17"/>
  <c r="N7793" i="17" s="1"/>
  <c r="AA7793" i="17" s="1"/>
  <c r="Q8120" i="17"/>
  <c r="R8120" i="17" s="1"/>
  <c r="AE121" i="17"/>
  <c r="N122" i="17" s="1"/>
  <c r="BI416" i="17"/>
  <c r="BJ415" i="17"/>
  <c r="Q122" i="17" l="1"/>
  <c r="R122" i="17" s="1"/>
  <c r="AA122" i="17"/>
  <c r="AB8269" i="17"/>
  <c r="AC8269" i="17" s="1"/>
  <c r="AF8269" i="17"/>
  <c r="Y8270" i="17"/>
  <c r="AE8423" i="17"/>
  <c r="N8424" i="17" s="1"/>
  <c r="AF8120" i="17"/>
  <c r="Y8121" i="17"/>
  <c r="Q7969" i="17"/>
  <c r="R7969" i="17" s="1"/>
  <c r="Y7794" i="17"/>
  <c r="AF7793" i="17"/>
  <c r="AB8120" i="17"/>
  <c r="AC8120" i="17" s="1"/>
  <c r="M7969" i="17"/>
  <c r="Q7793" i="17"/>
  <c r="R7793" i="17" s="1"/>
  <c r="AB7793" i="17" s="1"/>
  <c r="M7793" i="17"/>
  <c r="M122" i="17"/>
  <c r="BI417" i="17"/>
  <c r="BJ416" i="17"/>
  <c r="AA8424" i="17" l="1"/>
  <c r="AF8424" i="17" s="1"/>
  <c r="AD8269" i="17"/>
  <c r="AE8269" i="17" s="1"/>
  <c r="N8270" i="17" s="1"/>
  <c r="M8270" i="17" s="1"/>
  <c r="M8424" i="17"/>
  <c r="Q8424" i="17"/>
  <c r="R8424" i="17" s="1"/>
  <c r="AB7969" i="17"/>
  <c r="AC7969" i="17" s="1"/>
  <c r="AD8120" i="17"/>
  <c r="AE8120" i="17" s="1"/>
  <c r="Y7970" i="17"/>
  <c r="AF7969" i="17"/>
  <c r="AD7793" i="17"/>
  <c r="AC7793" i="17"/>
  <c r="AB122" i="17"/>
  <c r="AD122" i="17" s="1"/>
  <c r="Y123" i="17"/>
  <c r="AF122" i="17"/>
  <c r="BI418" i="17"/>
  <c r="BJ417" i="17"/>
  <c r="AB8424" i="17" l="1"/>
  <c r="AD8424" i="17" s="1"/>
  <c r="Y8425" i="17"/>
  <c r="Q8270" i="17"/>
  <c r="R8270" i="17" s="1"/>
  <c r="AB8270" i="17" s="1"/>
  <c r="AD7969" i="17"/>
  <c r="AE7969" i="17" s="1"/>
  <c r="N7970" i="17" s="1"/>
  <c r="Q7970" i="17" s="1"/>
  <c r="R7970" i="17" s="1"/>
  <c r="AC8424" i="17"/>
  <c r="AE8424" i="17" s="1"/>
  <c r="N8425" i="17" s="1"/>
  <c r="AA8425" i="17" s="1"/>
  <c r="N8121" i="17"/>
  <c r="AE7793" i="17"/>
  <c r="AC122" i="17"/>
  <c r="AE122" i="17" s="1"/>
  <c r="N123" i="17" s="1"/>
  <c r="BI419" i="17"/>
  <c r="BJ418" i="17"/>
  <c r="Q123" i="17" l="1"/>
  <c r="AA123" i="17"/>
  <c r="AC8270" i="17"/>
  <c r="AD8270" i="17"/>
  <c r="Y8271" i="17"/>
  <c r="AF8270" i="17"/>
  <c r="AB7970" i="17"/>
  <c r="AC7970" i="17" s="1"/>
  <c r="M7970" i="17"/>
  <c r="M8425" i="17"/>
  <c r="Q8425" i="17"/>
  <c r="R8425" i="17" s="1"/>
  <c r="AB8425" i="17" s="1"/>
  <c r="AD8425" i="17" s="1"/>
  <c r="AF8121" i="17"/>
  <c r="Y8122" i="17"/>
  <c r="Y8426" i="17"/>
  <c r="AF8425" i="17"/>
  <c r="N7794" i="17"/>
  <c r="AA7794" i="17" s="1"/>
  <c r="Q8121" i="17"/>
  <c r="R8121" i="17" s="1"/>
  <c r="AB8121" i="17" s="1"/>
  <c r="M8121" i="17"/>
  <c r="M123" i="17"/>
  <c r="R123" i="17"/>
  <c r="BI420" i="17"/>
  <c r="BJ419" i="17"/>
  <c r="AF7970" i="17" l="1"/>
  <c r="AE8270" i="17"/>
  <c r="Y7971" i="17"/>
  <c r="AD7970" i="17"/>
  <c r="AE7970" i="17" s="1"/>
  <c r="N7971" i="17" s="1"/>
  <c r="AA7971" i="17" s="1"/>
  <c r="AC8425" i="17"/>
  <c r="AE8425" i="17" s="1"/>
  <c r="N8426" i="17" s="1"/>
  <c r="AA8426" i="17" s="1"/>
  <c r="Y7795" i="17"/>
  <c r="AF7794" i="17"/>
  <c r="AC8121" i="17"/>
  <c r="AD8121" i="17"/>
  <c r="Q7794" i="17"/>
  <c r="R7794" i="17" s="1"/>
  <c r="AB7794" i="17" s="1"/>
  <c r="M7794" i="17"/>
  <c r="AB123" i="17"/>
  <c r="AC123" i="17" s="1"/>
  <c r="AF123" i="17"/>
  <c r="Y124" i="17"/>
  <c r="BI421" i="17"/>
  <c r="BJ420" i="17"/>
  <c r="N8271" i="17" l="1"/>
  <c r="M8271" i="17" s="1"/>
  <c r="Q8426" i="17"/>
  <c r="R8426" i="17" s="1"/>
  <c r="AB8426" i="17" s="1"/>
  <c r="M8426" i="17"/>
  <c r="AE8121" i="17"/>
  <c r="N8122" i="17" s="1"/>
  <c r="AA8122" i="17" s="1"/>
  <c r="Y7972" i="17"/>
  <c r="AF7971" i="17"/>
  <c r="Y8427" i="17"/>
  <c r="AF8426" i="17"/>
  <c r="AD7794" i="17"/>
  <c r="AC7794" i="17"/>
  <c r="Q7971" i="17"/>
  <c r="R7971" i="17" s="1"/>
  <c r="AB7971" i="17" s="1"/>
  <c r="M7971" i="17"/>
  <c r="AD123" i="17"/>
  <c r="AE123" i="17" s="1"/>
  <c r="N124" i="17" s="1"/>
  <c r="Y128" i="17"/>
  <c r="AF127" i="17"/>
  <c r="BI422" i="17"/>
  <c r="BJ421" i="17"/>
  <c r="Q124" i="17" l="1"/>
  <c r="R124" i="17" s="1"/>
  <c r="AA124" i="17"/>
  <c r="Q8271" i="17"/>
  <c r="R8271" i="17" s="1"/>
  <c r="AB8271" i="17" s="1"/>
  <c r="AC8426" i="17"/>
  <c r="AD8426" i="17"/>
  <c r="M8122" i="17"/>
  <c r="AC7971" i="17"/>
  <c r="AD7971" i="17"/>
  <c r="AE7794" i="17"/>
  <c r="Q8122" i="17"/>
  <c r="R8122" i="17" s="1"/>
  <c r="M124" i="17"/>
  <c r="BI423" i="17"/>
  <c r="BJ422" i="17"/>
  <c r="AD8271" i="17" l="1"/>
  <c r="AC8271" i="17"/>
  <c r="AE8271" i="17" s="1"/>
  <c r="Y8272" i="17"/>
  <c r="AF8271" i="17"/>
  <c r="AB8122" i="17"/>
  <c r="AD8122" i="17" s="1"/>
  <c r="AE8426" i="17"/>
  <c r="N8427" i="17" s="1"/>
  <c r="AA8427" i="17" s="1"/>
  <c r="AE7971" i="17"/>
  <c r="N7972" i="17" s="1"/>
  <c r="AA7972" i="17" s="1"/>
  <c r="AF8122" i="17"/>
  <c r="Y8123" i="17"/>
  <c r="N7795" i="17"/>
  <c r="AA7795" i="17" s="1"/>
  <c r="Y125" i="17"/>
  <c r="AF124" i="17"/>
  <c r="AB124" i="17"/>
  <c r="AC124" i="17" s="1"/>
  <c r="BI424" i="17"/>
  <c r="BJ423" i="17"/>
  <c r="N8272" i="17" l="1"/>
  <c r="AC8122" i="17"/>
  <c r="AE8122" i="17" s="1"/>
  <c r="N8123" i="17" s="1"/>
  <c r="AF7795" i="17"/>
  <c r="Y7796" i="17"/>
  <c r="Y8428" i="17"/>
  <c r="AF8427" i="17"/>
  <c r="Y7973" i="17"/>
  <c r="AF7972" i="17"/>
  <c r="Q8427" i="17"/>
  <c r="R8427" i="17" s="1"/>
  <c r="AB8427" i="17" s="1"/>
  <c r="Q7972" i="17"/>
  <c r="R7972" i="17" s="1"/>
  <c r="AB7972" i="17" s="1"/>
  <c r="Q7795" i="17"/>
  <c r="R7795" i="17" s="1"/>
  <c r="AB7795" i="17" s="1"/>
  <c r="M8427" i="17"/>
  <c r="M7795" i="17"/>
  <c r="M7972" i="17"/>
  <c r="AD124" i="17"/>
  <c r="AE124" i="17" s="1"/>
  <c r="N125" i="17" s="1"/>
  <c r="BI425" i="17"/>
  <c r="BJ424" i="17"/>
  <c r="M8272" i="17" l="1"/>
  <c r="AA8272" i="17"/>
  <c r="Q8272" i="17"/>
  <c r="R8272" i="17" s="1"/>
  <c r="AB8272" i="17" s="1"/>
  <c r="Q125" i="17"/>
  <c r="R125" i="17" s="1"/>
  <c r="Q8123" i="17"/>
  <c r="R8123" i="17" s="1"/>
  <c r="M8123" i="17"/>
  <c r="AD7795" i="17"/>
  <c r="AC7795" i="17"/>
  <c r="AC8427" i="17"/>
  <c r="AD8427" i="17"/>
  <c r="AC7972" i="17"/>
  <c r="AD7972" i="17"/>
  <c r="M125" i="17"/>
  <c r="BI426" i="17"/>
  <c r="BJ425" i="17"/>
  <c r="AC8272" i="17" l="1"/>
  <c r="AD8272" i="17"/>
  <c r="Y8273" i="17"/>
  <c r="AF8272" i="17"/>
  <c r="AB125" i="17"/>
  <c r="AC125" i="17" s="1"/>
  <c r="Y126" i="17"/>
  <c r="AF125" i="17"/>
  <c r="AB8123" i="17"/>
  <c r="Y8124" i="17"/>
  <c r="AF8123" i="17"/>
  <c r="AE7972" i="17"/>
  <c r="N7973" i="17" s="1"/>
  <c r="AE8427" i="17"/>
  <c r="N8428" i="17" s="1"/>
  <c r="AA8428" i="17" s="1"/>
  <c r="AE7795" i="17"/>
  <c r="BI427" i="17"/>
  <c r="BJ426" i="17"/>
  <c r="AE8272" i="17" l="1"/>
  <c r="N8273" i="17" s="1"/>
  <c r="M8273" i="17" s="1"/>
  <c r="AD125" i="17"/>
  <c r="AE125" i="17" s="1"/>
  <c r="N126" i="17" s="1"/>
  <c r="AA126" i="17" s="1"/>
  <c r="AC8123" i="17"/>
  <c r="AD8123" i="17"/>
  <c r="AF8428" i="17"/>
  <c r="Y8429" i="17"/>
  <c r="Y7974" i="17"/>
  <c r="AF7973" i="17"/>
  <c r="Q7973" i="17"/>
  <c r="R7973" i="17" s="1"/>
  <c r="AB7973" i="17" s="1"/>
  <c r="N7796" i="17"/>
  <c r="Q8428" i="17"/>
  <c r="R8428" i="17" s="1"/>
  <c r="AB8428" i="17" s="1"/>
  <c r="M7973" i="17"/>
  <c r="M8428" i="17"/>
  <c r="BI428" i="17"/>
  <c r="BJ427" i="17"/>
  <c r="Q8273" i="17" l="1"/>
  <c r="R8273" i="17" s="1"/>
  <c r="AB8273" i="17" s="1"/>
  <c r="AE8123" i="17"/>
  <c r="N8124" i="17" s="1"/>
  <c r="Y7797" i="17"/>
  <c r="AF7796" i="17"/>
  <c r="AC8428" i="17"/>
  <c r="AD8428" i="17"/>
  <c r="AC7973" i="17"/>
  <c r="AD7973" i="17"/>
  <c r="Q7796" i="17"/>
  <c r="R7796" i="17" s="1"/>
  <c r="AB7796" i="17" s="1"/>
  <c r="M7796" i="17"/>
  <c r="Q126" i="17"/>
  <c r="R126" i="17" s="1"/>
  <c r="AB126" i="17" s="1"/>
  <c r="AD126" i="17" s="1"/>
  <c r="M126" i="17"/>
  <c r="AF126" i="17"/>
  <c r="Y127" i="17"/>
  <c r="BI429" i="17"/>
  <c r="BJ428" i="17"/>
  <c r="Q8124" i="17" l="1"/>
  <c r="R8124" i="17" s="1"/>
  <c r="AA8124" i="17"/>
  <c r="AC8273" i="17"/>
  <c r="AD8273" i="17"/>
  <c r="Y8274" i="17"/>
  <c r="AF8273" i="17"/>
  <c r="M8124" i="17"/>
  <c r="AF8276" i="17"/>
  <c r="Y8277" i="17"/>
  <c r="AE7973" i="17"/>
  <c r="N7974" i="17" s="1"/>
  <c r="AA7974" i="17" s="1"/>
  <c r="AE8428" i="17"/>
  <c r="N8429" i="17" s="1"/>
  <c r="AC7796" i="17"/>
  <c r="AD7796" i="17"/>
  <c r="AC126" i="17"/>
  <c r="AE126" i="17" s="1"/>
  <c r="N127" i="17" s="1"/>
  <c r="Q127" i="17" s="1"/>
  <c r="BI430" i="17"/>
  <c r="BJ429" i="17"/>
  <c r="AE8273" i="17" l="1"/>
  <c r="N8274" i="17" s="1"/>
  <c r="AF7974" i="17"/>
  <c r="Y7975" i="17"/>
  <c r="AF8124" i="17"/>
  <c r="Y8125" i="17"/>
  <c r="AB8124" i="17"/>
  <c r="Y8430" i="17"/>
  <c r="AF8429" i="17"/>
  <c r="AE7796" i="17"/>
  <c r="N7797" i="17" s="1"/>
  <c r="Q8429" i="17"/>
  <c r="R8429" i="17" s="1"/>
  <c r="AB8429" i="17" s="1"/>
  <c r="Q7974" i="17"/>
  <c r="R7974" i="17" s="1"/>
  <c r="AB7974" i="17" s="1"/>
  <c r="M8429" i="17"/>
  <c r="M7974" i="17"/>
  <c r="M127" i="17"/>
  <c r="R127" i="17"/>
  <c r="BI431" i="17"/>
  <c r="BJ430" i="17"/>
  <c r="M8274" i="17" l="1"/>
  <c r="AA8274" i="17"/>
  <c r="Q8274" i="17"/>
  <c r="R8274" i="17" s="1"/>
  <c r="AD8124" i="17"/>
  <c r="AC8124" i="17"/>
  <c r="AF7797" i="17"/>
  <c r="Y7798" i="17"/>
  <c r="AD7974" i="17"/>
  <c r="AC7974" i="17"/>
  <c r="AC8429" i="17"/>
  <c r="AD8429" i="17"/>
  <c r="Q7797" i="17"/>
  <c r="R7797" i="17" s="1"/>
  <c r="AB7797" i="17" s="1"/>
  <c r="M7797" i="17"/>
  <c r="AB127" i="17"/>
  <c r="BI432" i="17"/>
  <c r="BJ431" i="17"/>
  <c r="AB8274" i="17" l="1"/>
  <c r="AD8274" i="17" s="1"/>
  <c r="AF8274" i="17"/>
  <c r="Y8275" i="17"/>
  <c r="AE8124" i="17"/>
  <c r="N8125" i="17" s="1"/>
  <c r="AE7974" i="17"/>
  <c r="N7975" i="17" s="1"/>
  <c r="AE8429" i="17"/>
  <c r="N8430" i="17" s="1"/>
  <c r="AA8430" i="17" s="1"/>
  <c r="AC7797" i="17"/>
  <c r="AD7797" i="17"/>
  <c r="AD127" i="17"/>
  <c r="AC127" i="17"/>
  <c r="BI433" i="17"/>
  <c r="BJ432" i="17"/>
  <c r="AC8274" i="17" l="1"/>
  <c r="AE8274" i="17" s="1"/>
  <c r="N8275" i="17" s="1"/>
  <c r="M8275" i="17" s="1"/>
  <c r="M8125" i="17"/>
  <c r="Q8125" i="17"/>
  <c r="R8125" i="17" s="1"/>
  <c r="AF8430" i="17"/>
  <c r="Y8431" i="17"/>
  <c r="AF7975" i="17"/>
  <c r="Y7976" i="17"/>
  <c r="AE7797" i="17"/>
  <c r="N7798" i="17" s="1"/>
  <c r="Q8430" i="17"/>
  <c r="R8430" i="17" s="1"/>
  <c r="AB8430" i="17" s="1"/>
  <c r="Q7975" i="17"/>
  <c r="R7975" i="17" s="1"/>
  <c r="AB7975" i="17" s="1"/>
  <c r="M8430" i="17"/>
  <c r="M7975" i="17"/>
  <c r="AE127" i="17"/>
  <c r="N128" i="17" s="1"/>
  <c r="BI434" i="17"/>
  <c r="BJ433" i="17"/>
  <c r="Q128" i="17" l="1"/>
  <c r="AA128" i="17"/>
  <c r="Q8275" i="17"/>
  <c r="R8275" i="17" s="1"/>
  <c r="AB8275" i="17" s="1"/>
  <c r="AB8125" i="17"/>
  <c r="AC8125" i="17" s="1"/>
  <c r="Y8126" i="17"/>
  <c r="AF8125" i="17"/>
  <c r="AC7975" i="17"/>
  <c r="AD7975" i="17"/>
  <c r="AC8430" i="17"/>
  <c r="AD8430" i="17"/>
  <c r="Q7798" i="17"/>
  <c r="R7798" i="17" s="1"/>
  <c r="AB7798" i="17" s="1"/>
  <c r="M7798" i="17"/>
  <c r="R128" i="17"/>
  <c r="M128" i="17"/>
  <c r="BI435" i="17"/>
  <c r="BJ434" i="17"/>
  <c r="AC8275" i="17" l="1"/>
  <c r="AD8275" i="17"/>
  <c r="AF8275" i="17"/>
  <c r="Y8276" i="17"/>
  <c r="AD8125" i="17"/>
  <c r="AE8125" i="17" s="1"/>
  <c r="N8126" i="17" s="1"/>
  <c r="Y129" i="17"/>
  <c r="AE8430" i="17"/>
  <c r="N8431" i="17" s="1"/>
  <c r="AD7798" i="17"/>
  <c r="AC7798" i="17"/>
  <c r="AE7975" i="17"/>
  <c r="M7976" i="17" s="1"/>
  <c r="AF128" i="17"/>
  <c r="AB128" i="17"/>
  <c r="BI436" i="17"/>
  <c r="BJ435" i="17"/>
  <c r="M8126" i="17" l="1"/>
  <c r="AA8126" i="17"/>
  <c r="Y8127" i="17" s="1"/>
  <c r="AE8275" i="17"/>
  <c r="N8276" i="17" s="1"/>
  <c r="M8276" i="17" s="1"/>
  <c r="Q8126" i="17"/>
  <c r="R8126" i="17" s="1"/>
  <c r="Y8432" i="17"/>
  <c r="AF8431" i="17"/>
  <c r="AE7798" i="17"/>
  <c r="N7799" i="17" s="1"/>
  <c r="AA7799" i="17" s="1"/>
  <c r="Q8431" i="17"/>
  <c r="R8431" i="17" s="1"/>
  <c r="AB8431" i="17" s="1"/>
  <c r="M8431" i="17"/>
  <c r="AD128" i="17"/>
  <c r="AC128" i="17"/>
  <c r="BI437" i="17"/>
  <c r="BJ436" i="17"/>
  <c r="Q8276" i="17" l="1"/>
  <c r="R8276" i="17" s="1"/>
  <c r="AB8276" i="17" s="1"/>
  <c r="AB8126" i="17"/>
  <c r="AD8126" i="17" s="1"/>
  <c r="AF8126" i="17"/>
  <c r="Q7799" i="17"/>
  <c r="R7799" i="17" s="1"/>
  <c r="AD8431" i="17"/>
  <c r="AC8431" i="17"/>
  <c r="M7799" i="17"/>
  <c r="AE128" i="17"/>
  <c r="N129" i="17" s="1"/>
  <c r="Q129" i="17" s="1"/>
  <c r="BI438" i="17"/>
  <c r="BJ437" i="17"/>
  <c r="AC8126" i="17" l="1"/>
  <c r="AE8126" i="17" s="1"/>
  <c r="N8127" i="17" s="1"/>
  <c r="AD8276" i="17"/>
  <c r="AC8276" i="17"/>
  <c r="AF8127" i="17"/>
  <c r="AE8431" i="17"/>
  <c r="N8432" i="17" s="1"/>
  <c r="AB7799" i="17"/>
  <c r="Y7800" i="17"/>
  <c r="AF7799" i="17"/>
  <c r="M129" i="17"/>
  <c r="R129" i="17"/>
  <c r="BI439" i="17"/>
  <c r="BJ438" i="17"/>
  <c r="Y8128" i="17" l="1"/>
  <c r="M8127" i="17"/>
  <c r="AE8276" i="17"/>
  <c r="N8277" i="17" s="1"/>
  <c r="M8277" i="17" s="1"/>
  <c r="Q8127" i="17"/>
  <c r="R8127" i="17" s="1"/>
  <c r="AB8127" i="17" s="1"/>
  <c r="AC8127" i="17" s="1"/>
  <c r="AC7799" i="17"/>
  <c r="AD7799" i="17"/>
  <c r="AF8432" i="17"/>
  <c r="Y8433" i="17"/>
  <c r="Q8432" i="17"/>
  <c r="R8432" i="17" s="1"/>
  <c r="AB8432" i="17" s="1"/>
  <c r="M8432" i="17"/>
  <c r="AB129" i="17"/>
  <c r="AC129" i="17" s="1"/>
  <c r="Y130" i="17"/>
  <c r="AF129" i="17"/>
  <c r="BI440" i="17"/>
  <c r="BJ439" i="17"/>
  <c r="Q8277" i="17" l="1"/>
  <c r="R8277" i="17" s="1"/>
  <c r="AB8277" i="17" s="1"/>
  <c r="AC8277" i="17" s="1"/>
  <c r="AD8127" i="17"/>
  <c r="AE8127" i="17" s="1"/>
  <c r="N8128" i="17" s="1"/>
  <c r="M8128" i="17" s="1"/>
  <c r="AE7799" i="17"/>
  <c r="N7800" i="17" s="1"/>
  <c r="AA7800" i="17" s="1"/>
  <c r="AF8128" i="17"/>
  <c r="Y8129" i="17"/>
  <c r="AC8432" i="17"/>
  <c r="AD8432" i="17"/>
  <c r="AD129" i="17"/>
  <c r="AE129" i="17" s="1"/>
  <c r="N130" i="17" s="1"/>
  <c r="BI441" i="17"/>
  <c r="BJ440" i="17"/>
  <c r="Q130" i="17" l="1"/>
  <c r="AA130" i="17"/>
  <c r="AD8277" i="17"/>
  <c r="AE8277" i="17" s="1"/>
  <c r="N8278" i="17" s="1"/>
  <c r="Q8278" i="17" s="1"/>
  <c r="R8278" i="17" s="1"/>
  <c r="AB8278" i="17" s="1"/>
  <c r="Q8128" i="17"/>
  <c r="R8128" i="17" s="1"/>
  <c r="AB8128" i="17" s="1"/>
  <c r="AC8128" i="17" s="1"/>
  <c r="M7800" i="17"/>
  <c r="Q7800" i="17"/>
  <c r="R7800" i="17" s="1"/>
  <c r="AB7800" i="17" s="1"/>
  <c r="Y7801" i="17"/>
  <c r="AF7800" i="17"/>
  <c r="AE8432" i="17"/>
  <c r="N8433" i="17" s="1"/>
  <c r="AA8433" i="17" s="1"/>
  <c r="M130" i="17"/>
  <c r="R130" i="17"/>
  <c r="BI442" i="17"/>
  <c r="BJ441" i="17"/>
  <c r="AD8128" i="17" l="1"/>
  <c r="AE8128" i="17" s="1"/>
  <c r="M8129" i="17" s="1"/>
  <c r="M8278" i="17"/>
  <c r="AC8278" i="17"/>
  <c r="AD8278" i="17"/>
  <c r="Y131" i="17"/>
  <c r="AC7800" i="17"/>
  <c r="AD7800" i="17"/>
  <c r="M8433" i="17"/>
  <c r="Q8433" i="17"/>
  <c r="R8433" i="17" s="1"/>
  <c r="AF130" i="17"/>
  <c r="AB130" i="17"/>
  <c r="BI443" i="17"/>
  <c r="BJ442" i="17"/>
  <c r="AE8278" i="17" l="1"/>
  <c r="N8279" i="17" s="1"/>
  <c r="Q8279" i="17" s="1"/>
  <c r="R8279" i="17" s="1"/>
  <c r="AB8279" i="17" s="1"/>
  <c r="AB8433" i="17"/>
  <c r="AC8433" i="17" s="1"/>
  <c r="AE7800" i="17"/>
  <c r="N7801" i="17" s="1"/>
  <c r="Y7802" i="17"/>
  <c r="AF7801" i="17"/>
  <c r="Y8434" i="17"/>
  <c r="AF8433" i="17"/>
  <c r="AD130" i="17"/>
  <c r="AC130" i="17"/>
  <c r="BI444" i="17"/>
  <c r="BJ443" i="17"/>
  <c r="M8279" i="17" l="1"/>
  <c r="AC8279" i="17"/>
  <c r="AD8279" i="17"/>
  <c r="AD8433" i="17"/>
  <c r="AE8433" i="17" s="1"/>
  <c r="N8434" i="17" s="1"/>
  <c r="Q7801" i="17"/>
  <c r="R7801" i="17" s="1"/>
  <c r="AB7801" i="17" s="1"/>
  <c r="AD7801" i="17" s="1"/>
  <c r="M7801" i="17"/>
  <c r="AE130" i="17"/>
  <c r="N131" i="17" s="1"/>
  <c r="BI445" i="17"/>
  <c r="BJ444" i="17"/>
  <c r="Q131" i="17" l="1"/>
  <c r="R131" i="17" s="1"/>
  <c r="AA131" i="17"/>
  <c r="AE8279" i="17"/>
  <c r="N8280" i="17" s="1"/>
  <c r="M8280" i="17" s="1"/>
  <c r="AF8434" i="17"/>
  <c r="AC7801" i="17"/>
  <c r="AE7801" i="17" s="1"/>
  <c r="N7802" i="17" s="1"/>
  <c r="Y7803" i="17" s="1"/>
  <c r="Q8434" i="17"/>
  <c r="R8434" i="17" s="1"/>
  <c r="AB8434" i="17" s="1"/>
  <c r="M8434" i="17"/>
  <c r="M131" i="17"/>
  <c r="BI446" i="17"/>
  <c r="BJ445" i="17"/>
  <c r="Q8280" i="17" l="1"/>
  <c r="R8280" i="17" s="1"/>
  <c r="AB8280" i="17" s="1"/>
  <c r="AF7802" i="17"/>
  <c r="Q7802" i="17"/>
  <c r="R7802" i="17" s="1"/>
  <c r="AB7802" i="17" s="1"/>
  <c r="AD7802" i="17" s="1"/>
  <c r="M7802" i="17"/>
  <c r="AD8434" i="17"/>
  <c r="AC8434" i="17"/>
  <c r="AF131" i="17"/>
  <c r="Y132" i="17"/>
  <c r="AB131" i="17"/>
  <c r="BI447" i="17"/>
  <c r="BJ446" i="17"/>
  <c r="AC8280" i="17" l="1"/>
  <c r="AD8280" i="17"/>
  <c r="AE8280" i="17" s="1"/>
  <c r="Y8281" i="17"/>
  <c r="AF8280" i="17"/>
  <c r="AC7802" i="17"/>
  <c r="AE7802" i="17" s="1"/>
  <c r="N7803" i="17" s="1"/>
  <c r="Q7803" i="17" s="1"/>
  <c r="R7803" i="17" s="1"/>
  <c r="AE8434" i="17"/>
  <c r="K2" i="47" s="1"/>
  <c r="AD131" i="17"/>
  <c r="AC131" i="17"/>
  <c r="BI448" i="17"/>
  <c r="BJ447" i="17"/>
  <c r="N8281" i="17" l="1"/>
  <c r="M7803" i="17"/>
  <c r="AB7803" i="17"/>
  <c r="AE131" i="17"/>
  <c r="N132" i="17" s="1"/>
  <c r="BI449" i="17"/>
  <c r="BJ449" i="17" s="1"/>
  <c r="BJ448" i="17"/>
  <c r="M8281" i="17" l="1"/>
  <c r="AA8281" i="17"/>
  <c r="Q8281" i="17"/>
  <c r="R8281" i="17" s="1"/>
  <c r="Q132" i="17"/>
  <c r="R132" i="17" s="1"/>
  <c r="AD7803" i="17"/>
  <c r="AC7803" i="17"/>
  <c r="Y7804" i="17"/>
  <c r="AF7803" i="17"/>
  <c r="M132" i="17"/>
  <c r="BI450" i="17"/>
  <c r="BJ450" i="17" s="1"/>
  <c r="AB8281" i="17" l="1"/>
  <c r="AD8281" i="17" s="1"/>
  <c r="Y8282" i="17"/>
  <c r="AF8281" i="17"/>
  <c r="AB132" i="17"/>
  <c r="AD132" i="17" s="1"/>
  <c r="AF132" i="17"/>
  <c r="Y133" i="17"/>
  <c r="AE7803" i="17"/>
  <c r="N7804" i="17" s="1"/>
  <c r="BI451" i="17"/>
  <c r="BJ451" i="17" s="1"/>
  <c r="AC8281" i="17" l="1"/>
  <c r="AE8281" i="17" s="1"/>
  <c r="M8282" i="17" s="1"/>
  <c r="Q7804" i="17"/>
  <c r="R7804" i="17" s="1"/>
  <c r="AC132" i="17"/>
  <c r="AE132" i="17" s="1"/>
  <c r="N133" i="17" s="1"/>
  <c r="M7804" i="17"/>
  <c r="BI452" i="17"/>
  <c r="BJ452" i="17" s="1"/>
  <c r="Q133" i="17" l="1"/>
  <c r="R133" i="17" s="1"/>
  <c r="AA133" i="17"/>
  <c r="AF133" i="17" s="1"/>
  <c r="AB7804" i="17"/>
  <c r="AD7804" i="17" s="1"/>
  <c r="Y7805" i="17"/>
  <c r="AF7804" i="17"/>
  <c r="M133" i="17"/>
  <c r="BI453" i="17"/>
  <c r="BJ453" i="17" s="1"/>
  <c r="AC7804" i="17" l="1"/>
  <c r="AE7804" i="17" s="1"/>
  <c r="N7805" i="17" s="1"/>
  <c r="Y134" i="17"/>
  <c r="AB133" i="17"/>
  <c r="AC133" i="17" s="1"/>
  <c r="BI454" i="17"/>
  <c r="BJ454" i="17" s="1"/>
  <c r="AA7805" i="17" l="1"/>
  <c r="Y7806" i="17" s="1"/>
  <c r="Q7805" i="17"/>
  <c r="R7805" i="17" s="1"/>
  <c r="M7805" i="17"/>
  <c r="AD133" i="17"/>
  <c r="AE133" i="17" s="1"/>
  <c r="N134" i="17" s="1"/>
  <c r="BI455" i="17"/>
  <c r="BJ455" i="17" s="1"/>
  <c r="AB7805" i="17" l="1"/>
  <c r="AC7805" i="17" s="1"/>
  <c r="AF7805" i="17"/>
  <c r="AD7805" i="17"/>
  <c r="AE7805" i="17" s="1"/>
  <c r="N7806" i="17" s="1"/>
  <c r="Y7807" i="17" s="1"/>
  <c r="Q134" i="17"/>
  <c r="R134" i="17" s="1"/>
  <c r="M134" i="17"/>
  <c r="BI456" i="17"/>
  <c r="BJ456" i="17" s="1"/>
  <c r="Q7806" i="17" l="1"/>
  <c r="R7806" i="17" s="1"/>
  <c r="AB7806" i="17" s="1"/>
  <c r="AD7806" i="17" s="1"/>
  <c r="M7806" i="17"/>
  <c r="AF7806" i="17"/>
  <c r="AB134" i="17"/>
  <c r="AC134" i="17" s="1"/>
  <c r="AF134" i="17"/>
  <c r="Y135" i="17"/>
  <c r="BI457" i="17"/>
  <c r="BJ457" i="17" s="1"/>
  <c r="AD134" i="17" l="1"/>
  <c r="AE134" i="17" s="1"/>
  <c r="N135" i="17" s="1"/>
  <c r="Q135" i="17" s="1"/>
  <c r="AC7806" i="17"/>
  <c r="AE7806" i="17" s="1"/>
  <c r="N7807" i="17" s="1"/>
  <c r="BI458" i="17"/>
  <c r="BJ458" i="17" s="1"/>
  <c r="AF7807" i="17" l="1"/>
  <c r="Y7808" i="17"/>
  <c r="Q7807" i="17"/>
  <c r="R7807" i="17" s="1"/>
  <c r="AB7807" i="17" s="1"/>
  <c r="M7807" i="17"/>
  <c r="M135" i="17"/>
  <c r="R135" i="17"/>
  <c r="BI459" i="17"/>
  <c r="BJ459" i="17" s="1"/>
  <c r="AC7807" i="17" l="1"/>
  <c r="AD7807" i="17"/>
  <c r="AB135" i="17"/>
  <c r="BI460" i="17"/>
  <c r="BJ460" i="17" s="1"/>
  <c r="AE7807" i="17" l="1"/>
  <c r="N7808" i="17" s="1"/>
  <c r="AC135" i="17"/>
  <c r="AD135" i="17"/>
  <c r="BI461" i="17"/>
  <c r="BJ461" i="17" s="1"/>
  <c r="Y7809" i="17" l="1"/>
  <c r="AF7808" i="17"/>
  <c r="Q7808" i="17"/>
  <c r="R7808" i="17" s="1"/>
  <c r="AB7808" i="17" s="1"/>
  <c r="M7808" i="17"/>
  <c r="AE135" i="17"/>
  <c r="N136" i="17" s="1"/>
  <c r="BI462" i="17"/>
  <c r="BJ462" i="17" s="1"/>
  <c r="Q136" i="17" l="1"/>
  <c r="R136" i="17" s="1"/>
  <c r="AC7808" i="17"/>
  <c r="AD7808" i="17"/>
  <c r="M136" i="17"/>
  <c r="AF138" i="17"/>
  <c r="Y139" i="17"/>
  <c r="BI463" i="17"/>
  <c r="BJ463" i="17" s="1"/>
  <c r="AF136" i="17" l="1"/>
  <c r="Y137" i="17"/>
  <c r="AE7808" i="17"/>
  <c r="N7809" i="17" s="1"/>
  <c r="AB136" i="17"/>
  <c r="BI464" i="17"/>
  <c r="BJ464" i="17" s="1"/>
  <c r="Q7809" i="17" l="1"/>
  <c r="R7809" i="17" s="1"/>
  <c r="AB7809" i="17" s="1"/>
  <c r="M7809" i="17"/>
  <c r="AC136" i="17"/>
  <c r="AD136" i="17"/>
  <c r="BI465" i="17"/>
  <c r="BJ465" i="17" s="1"/>
  <c r="AD7809" i="17" l="1"/>
  <c r="AC7809" i="17"/>
  <c r="AE136" i="17"/>
  <c r="N137" i="17" s="1"/>
  <c r="BI466" i="17"/>
  <c r="BJ466" i="17" s="1"/>
  <c r="Q137" i="17" l="1"/>
  <c r="R137" i="17" s="1"/>
  <c r="AA137" i="17"/>
  <c r="AE7809" i="17"/>
  <c r="M137" i="17"/>
  <c r="BI467" i="17"/>
  <c r="BJ467" i="17" s="1"/>
  <c r="N7810" i="17" l="1"/>
  <c r="AB137" i="17"/>
  <c r="AC137" i="17" s="1"/>
  <c r="AF137" i="17"/>
  <c r="Y138" i="17"/>
  <c r="BI468" i="17"/>
  <c r="BJ468" i="17" s="1"/>
  <c r="Q7810" i="17" l="1"/>
  <c r="R7810" i="17" s="1"/>
  <c r="AB7810" i="17" s="1"/>
  <c r="M7810" i="17"/>
  <c r="AD137" i="17"/>
  <c r="AE137" i="17" s="1"/>
  <c r="N138" i="17" s="1"/>
  <c r="Q138" i="17" s="1"/>
  <c r="BI469" i="17"/>
  <c r="BJ469" i="17" s="1"/>
  <c r="AD7810" i="17" l="1"/>
  <c r="AC7810" i="17"/>
  <c r="M138" i="17"/>
  <c r="R138" i="17"/>
  <c r="BI470" i="17"/>
  <c r="BJ470" i="17" s="1"/>
  <c r="AE7810" i="17" l="1"/>
  <c r="N7811" i="17" s="1"/>
  <c r="AB138" i="17"/>
  <c r="AC138" i="17" s="1"/>
  <c r="BI471" i="17"/>
  <c r="BJ471" i="17" s="1"/>
  <c r="Q7811" i="17" l="1"/>
  <c r="R7811" i="17" s="1"/>
  <c r="M7811" i="17"/>
  <c r="AD138" i="17"/>
  <c r="AE138" i="17" s="1"/>
  <c r="N139" i="17" s="1"/>
  <c r="AA139" i="17" s="1"/>
  <c r="BI472" i="17"/>
  <c r="BJ472" i="17" s="1"/>
  <c r="Q139" i="17" l="1"/>
  <c r="R139" i="17" s="1"/>
  <c r="AB7811" i="17"/>
  <c r="AD7811" i="17" s="1"/>
  <c r="Y7812" i="17"/>
  <c r="AF7811" i="17"/>
  <c r="M139" i="17"/>
  <c r="BI473" i="17"/>
  <c r="BJ473" i="17" s="1"/>
  <c r="AB139" i="17" l="1"/>
  <c r="AD139" i="17" s="1"/>
  <c r="Y140" i="17"/>
  <c r="AF139" i="17"/>
  <c r="AC7811" i="17"/>
  <c r="AE7811" i="17" s="1"/>
  <c r="N7812" i="17" s="1"/>
  <c r="Q7812" i="17" s="1"/>
  <c r="R7812" i="17" s="1"/>
  <c r="AB7812" i="17" s="1"/>
  <c r="BI474" i="17"/>
  <c r="BJ474" i="17" s="1"/>
  <c r="AC139" i="17" l="1"/>
  <c r="AE139" i="17" s="1"/>
  <c r="N140" i="17" s="1"/>
  <c r="M7812" i="17"/>
  <c r="AD7812" i="17"/>
  <c r="AC7812" i="17"/>
  <c r="BI475" i="17"/>
  <c r="BJ475" i="17" s="1"/>
  <c r="Q140" i="17" l="1"/>
  <c r="R140" i="17" s="1"/>
  <c r="AA140" i="17"/>
  <c r="AF140" i="17" s="1"/>
  <c r="AE7812" i="17"/>
  <c r="N7813" i="17" s="1"/>
  <c r="Q7813" i="17" s="1"/>
  <c r="R7813" i="17" s="1"/>
  <c r="AB7813" i="17" s="1"/>
  <c r="M140" i="17"/>
  <c r="BI476" i="17"/>
  <c r="BJ476" i="17" s="1"/>
  <c r="Y141" i="17" l="1"/>
  <c r="AB140" i="17"/>
  <c r="AD140" i="17" s="1"/>
  <c r="AC7813" i="17"/>
  <c r="AD7813" i="17"/>
  <c r="M7813" i="17"/>
  <c r="BI477" i="17"/>
  <c r="BJ477" i="17" s="1"/>
  <c r="AC140" i="17" l="1"/>
  <c r="AE140" i="17" s="1"/>
  <c r="N141" i="17" s="1"/>
  <c r="AE7813" i="17"/>
  <c r="N7814" i="17" s="1"/>
  <c r="BI478" i="17"/>
  <c r="BJ478" i="17" s="1"/>
  <c r="Q141" i="17" l="1"/>
  <c r="R141" i="17" s="1"/>
  <c r="AA141" i="17"/>
  <c r="Y142" i="17" s="1"/>
  <c r="M141" i="17"/>
  <c r="Q7814" i="17"/>
  <c r="R7814" i="17" s="1"/>
  <c r="AB7814" i="17" s="1"/>
  <c r="M7814" i="17"/>
  <c r="BI479" i="17"/>
  <c r="BJ479" i="17" s="1"/>
  <c r="AB141" i="17" l="1"/>
  <c r="AC141" i="17" s="1"/>
  <c r="AF141" i="17"/>
  <c r="AD7814" i="17"/>
  <c r="AC7814" i="17"/>
  <c r="AD141" i="17"/>
  <c r="BI480" i="17"/>
  <c r="BJ480" i="17" s="1"/>
  <c r="AE7814" i="17" l="1"/>
  <c r="N7815" i="17" s="1"/>
  <c r="AA7815" i="17" s="1"/>
  <c r="AE141" i="17"/>
  <c r="N142" i="17" s="1"/>
  <c r="BI481" i="17"/>
  <c r="BJ481" i="17" s="1"/>
  <c r="Q142" i="17" l="1"/>
  <c r="R142" i="17" s="1"/>
  <c r="AA142" i="17"/>
  <c r="AF7815" i="17"/>
  <c r="Y7816" i="17"/>
  <c r="Q7815" i="17"/>
  <c r="R7815" i="17" s="1"/>
  <c r="AB7815" i="17" s="1"/>
  <c r="M7815" i="17"/>
  <c r="M142" i="17"/>
  <c r="BI482" i="17"/>
  <c r="BJ482" i="17" s="1"/>
  <c r="AF142" i="17" l="1"/>
  <c r="AC7815" i="17"/>
  <c r="AD7815" i="17"/>
  <c r="Y143" i="17"/>
  <c r="AB142" i="17"/>
  <c r="BI483" i="17"/>
  <c r="BJ483" i="17" s="1"/>
  <c r="AE7815" i="17" l="1"/>
  <c r="N7816" i="17" s="1"/>
  <c r="AA7816" i="17" s="1"/>
  <c r="AD142" i="17"/>
  <c r="AC142" i="17"/>
  <c r="BI484" i="17"/>
  <c r="BJ484" i="17" s="1"/>
  <c r="Y7817" i="17" l="1"/>
  <c r="AF7816" i="17"/>
  <c r="Q7816" i="17"/>
  <c r="R7816" i="17" s="1"/>
  <c r="AB7816" i="17" s="1"/>
  <c r="M7816" i="17"/>
  <c r="AE142" i="17"/>
  <c r="N143" i="17" s="1"/>
  <c r="Q143" i="17" s="1"/>
  <c r="BI485" i="17"/>
  <c r="BJ485" i="17" s="1"/>
  <c r="AC7816" i="17" l="1"/>
  <c r="AD7816" i="17"/>
  <c r="M143" i="17"/>
  <c r="R143" i="17"/>
  <c r="BI486" i="17"/>
  <c r="BJ486" i="17" s="1"/>
  <c r="AE7816" i="17" l="1"/>
  <c r="AB143" i="17"/>
  <c r="AC143" i="17" s="1"/>
  <c r="AF143" i="17"/>
  <c r="Y144" i="17"/>
  <c r="BI487" i="17"/>
  <c r="BJ487" i="17" s="1"/>
  <c r="N7817" i="17" l="1"/>
  <c r="AA7817" i="17" s="1"/>
  <c r="AD143" i="17"/>
  <c r="AE143" i="17" s="1"/>
  <c r="N144" i="17" s="1"/>
  <c r="BI488" i="17"/>
  <c r="BJ488" i="17" s="1"/>
  <c r="Q144" i="17" l="1"/>
  <c r="AA144" i="17"/>
  <c r="AF7817" i="17"/>
  <c r="Y7818" i="17"/>
  <c r="Q7817" i="17"/>
  <c r="R7817" i="17" s="1"/>
  <c r="AB7817" i="17" s="1"/>
  <c r="M7817" i="17"/>
  <c r="R144" i="17"/>
  <c r="M144" i="17"/>
  <c r="BI489" i="17"/>
  <c r="BJ489" i="17" s="1"/>
  <c r="AC7817" i="17" l="1"/>
  <c r="AD7817" i="17"/>
  <c r="AB144" i="17"/>
  <c r="AD144" i="17" s="1"/>
  <c r="AF144" i="17"/>
  <c r="Y145" i="17"/>
  <c r="BI490" i="17"/>
  <c r="BJ490" i="17" s="1"/>
  <c r="AE7817" i="17" l="1"/>
  <c r="N7818" i="17" s="1"/>
  <c r="AA7818" i="17" s="1"/>
  <c r="AC144" i="17"/>
  <c r="AE144" i="17" s="1"/>
  <c r="N145" i="17" s="1"/>
  <c r="BI491" i="17"/>
  <c r="BJ491" i="17" s="1"/>
  <c r="Q145" i="17" l="1"/>
  <c r="AA145" i="17"/>
  <c r="AF7818" i="17"/>
  <c r="Y7819" i="17"/>
  <c r="Q7818" i="17"/>
  <c r="R7818" i="17" s="1"/>
  <c r="AB7818" i="17" s="1"/>
  <c r="M7818" i="17"/>
  <c r="R145" i="17"/>
  <c r="M145" i="17"/>
  <c r="BI492" i="17"/>
  <c r="BJ492" i="17" s="1"/>
  <c r="AD7818" i="17" l="1"/>
  <c r="AC7818" i="17"/>
  <c r="AF145" i="17"/>
  <c r="Y146" i="17"/>
  <c r="AB145" i="17"/>
  <c r="BI493" i="17"/>
  <c r="BJ493" i="17" s="1"/>
  <c r="AE7818" i="17" l="1"/>
  <c r="AC145" i="17"/>
  <c r="AD145" i="17"/>
  <c r="BI494" i="17"/>
  <c r="BJ494" i="17" s="1"/>
  <c r="N7819" i="17" l="1"/>
  <c r="AA7819" i="17" s="1"/>
  <c r="AE145" i="17"/>
  <c r="N146" i="17" s="1"/>
  <c r="BI495" i="17"/>
  <c r="BJ495" i="17" s="1"/>
  <c r="Q146" i="17" l="1"/>
  <c r="R146" i="17" s="1"/>
  <c r="AA146" i="17"/>
  <c r="AF7819" i="17"/>
  <c r="Y7820" i="17"/>
  <c r="Q7819" i="17"/>
  <c r="R7819" i="17" s="1"/>
  <c r="AB7819" i="17" s="1"/>
  <c r="M7819" i="17"/>
  <c r="M146" i="17"/>
  <c r="BI496" i="17"/>
  <c r="BJ496" i="17" s="1"/>
  <c r="AC7819" i="17" l="1"/>
  <c r="AD7819" i="17"/>
  <c r="AB146" i="17"/>
  <c r="AC146" i="17" s="1"/>
  <c r="AF146" i="17"/>
  <c r="Y147" i="17"/>
  <c r="BI497" i="17"/>
  <c r="BJ497" i="17" s="1"/>
  <c r="AE7819" i="17" l="1"/>
  <c r="AD146" i="17"/>
  <c r="AE146" i="17" s="1"/>
  <c r="N147" i="17" s="1"/>
  <c r="AA147" i="17" s="1"/>
  <c r="BI498" i="17"/>
  <c r="BJ498" i="17" s="1"/>
  <c r="Q147" i="17" l="1"/>
  <c r="R147" i="17" s="1"/>
  <c r="N7820" i="17"/>
  <c r="M147" i="17"/>
  <c r="BI499" i="17"/>
  <c r="BJ499" i="17" s="1"/>
  <c r="AB147" i="17" l="1"/>
  <c r="AC147" i="17" s="1"/>
  <c r="Y148" i="17"/>
  <c r="AF147" i="17"/>
  <c r="AF7820" i="17"/>
  <c r="Y7821" i="17"/>
  <c r="Q7820" i="17"/>
  <c r="R7820" i="17" s="1"/>
  <c r="AB7820" i="17" s="1"/>
  <c r="M7820" i="17"/>
  <c r="BI500" i="17"/>
  <c r="BJ500" i="17" s="1"/>
  <c r="AD147" i="17" l="1"/>
  <c r="AE147" i="17" s="1"/>
  <c r="N148" i="17" s="1"/>
  <c r="Q148" i="17" s="1"/>
  <c r="R148" i="17" s="1"/>
  <c r="AD7820" i="17"/>
  <c r="AC7820" i="17"/>
  <c r="BI501" i="17"/>
  <c r="BJ501" i="17" s="1"/>
  <c r="AB148" i="17" l="1"/>
  <c r="M148" i="17"/>
  <c r="AE7820" i="17"/>
  <c r="N7821" i="17" s="1"/>
  <c r="AA7821" i="17" s="1"/>
  <c r="BI502" i="17"/>
  <c r="BJ502" i="17" s="1"/>
  <c r="Y7822" i="17" l="1"/>
  <c r="AF7821" i="17"/>
  <c r="AF148" i="17"/>
  <c r="Y149" i="17"/>
  <c r="AD148" i="17"/>
  <c r="AC148" i="17"/>
  <c r="Q7821" i="17"/>
  <c r="R7821" i="17" s="1"/>
  <c r="AB7821" i="17" s="1"/>
  <c r="M7821" i="17"/>
  <c r="BI503" i="17"/>
  <c r="BJ503" i="17" s="1"/>
  <c r="AE148" i="17" l="1"/>
  <c r="N149" i="17" s="1"/>
  <c r="Q149" i="17" s="1"/>
  <c r="R149" i="17" s="1"/>
  <c r="AC7821" i="17"/>
  <c r="AD7821" i="17"/>
  <c r="BI504" i="17"/>
  <c r="BJ504" i="17" s="1"/>
  <c r="M149" i="17" l="1"/>
  <c r="Y150" i="17"/>
  <c r="AE7821" i="17"/>
  <c r="AF149" i="17"/>
  <c r="AB149" i="17"/>
  <c r="BI505" i="17"/>
  <c r="BJ505" i="17" s="1"/>
  <c r="N7822" i="17" l="1"/>
  <c r="AC149" i="17"/>
  <c r="AD149" i="17"/>
  <c r="BI506" i="17"/>
  <c r="BJ506" i="17" s="1"/>
  <c r="AF7822" i="17" l="1"/>
  <c r="Y7823" i="17"/>
  <c r="Q7822" i="17"/>
  <c r="R7822" i="17" s="1"/>
  <c r="AB7822" i="17" s="1"/>
  <c r="M7822" i="17"/>
  <c r="AE149" i="17"/>
  <c r="N150" i="17" s="1"/>
  <c r="AA150" i="17" s="1"/>
  <c r="BI507" i="17"/>
  <c r="BJ507" i="17" s="1"/>
  <c r="Q150" i="17" l="1"/>
  <c r="R150" i="17" s="1"/>
  <c r="AD7822" i="17"/>
  <c r="AC7822" i="17"/>
  <c r="M150" i="17"/>
  <c r="BI508" i="17"/>
  <c r="BJ508" i="17" s="1"/>
  <c r="Y151" i="17" l="1"/>
  <c r="AF150" i="17"/>
  <c r="AE7822" i="17"/>
  <c r="M7823" i="17" s="1"/>
  <c r="AB150" i="17"/>
  <c r="BI509" i="17"/>
  <c r="BJ509" i="17" s="1"/>
  <c r="AD150" i="17" l="1"/>
  <c r="AC150" i="17"/>
  <c r="BI510" i="17"/>
  <c r="BJ510" i="17" s="1"/>
  <c r="AE150" i="17" l="1"/>
  <c r="N151" i="17" s="1"/>
  <c r="BI511" i="17"/>
  <c r="BJ511" i="17" s="1"/>
  <c r="Q151" i="17" l="1"/>
  <c r="R151" i="17" s="1"/>
  <c r="AA151" i="17"/>
  <c r="M151" i="17"/>
  <c r="BI512" i="17"/>
  <c r="BJ512" i="17" s="1"/>
  <c r="AB151" i="17" l="1"/>
  <c r="AC151" i="17" s="1"/>
  <c r="AF151" i="17"/>
  <c r="Y152" i="17"/>
  <c r="BI513" i="17"/>
  <c r="BJ513" i="17" s="1"/>
  <c r="AD151" i="17" l="1"/>
  <c r="AE151" i="17" s="1"/>
  <c r="N152" i="17" s="1"/>
  <c r="BI514" i="17"/>
  <c r="BJ514" i="17" s="1"/>
  <c r="Q152" i="17" l="1"/>
  <c r="R152" i="17" s="1"/>
  <c r="AA152" i="17"/>
  <c r="M152" i="17"/>
  <c r="BI515" i="17"/>
  <c r="BJ515" i="17" s="1"/>
  <c r="AB152" i="17" l="1"/>
  <c r="AD152" i="17" s="1"/>
  <c r="Y153" i="17"/>
  <c r="AF152" i="17"/>
  <c r="BI516" i="17"/>
  <c r="BJ516" i="17" s="1"/>
  <c r="AC152" i="17" l="1"/>
  <c r="AE152" i="17" s="1"/>
  <c r="N153" i="17" s="1"/>
  <c r="AA153" i="17" s="1"/>
  <c r="BI517" i="17"/>
  <c r="BJ517" i="17" s="1"/>
  <c r="Q153" i="17" l="1"/>
  <c r="R153" i="17" s="1"/>
  <c r="M153" i="17"/>
  <c r="BI518" i="17"/>
  <c r="BJ518" i="17" s="1"/>
  <c r="AB153" i="17" l="1"/>
  <c r="AD153" i="17" s="1"/>
  <c r="Y154" i="17"/>
  <c r="AF153" i="17"/>
  <c r="BI519" i="17"/>
  <c r="BJ519" i="17" s="1"/>
  <c r="AC153" i="17" l="1"/>
  <c r="AE153" i="17" s="1"/>
  <c r="N154" i="17" s="1"/>
  <c r="BI520" i="17"/>
  <c r="BJ520" i="17" s="1"/>
  <c r="Q154" i="17" l="1"/>
  <c r="R154" i="17" s="1"/>
  <c r="AA154" i="17"/>
  <c r="Y155" i="17" s="1"/>
  <c r="M154" i="17"/>
  <c r="BI521" i="17"/>
  <c r="BJ521" i="17" s="1"/>
  <c r="AF154" i="17" l="1"/>
  <c r="AB154" i="17"/>
  <c r="AC154" i="17" s="1"/>
  <c r="BI522" i="17"/>
  <c r="BJ522" i="17" s="1"/>
  <c r="AD154" i="17" l="1"/>
  <c r="AE154" i="17" s="1"/>
  <c r="N155" i="17" s="1"/>
  <c r="BI523" i="17"/>
  <c r="BJ523" i="17" s="1"/>
  <c r="Q155" i="17" l="1"/>
  <c r="R155" i="17" s="1"/>
  <c r="AA155" i="17"/>
  <c r="M155" i="17"/>
  <c r="BI524" i="17"/>
  <c r="BJ524" i="17" s="1"/>
  <c r="AF155" i="17" l="1"/>
  <c r="Y156" i="17"/>
  <c r="AB155" i="17"/>
  <c r="BI525" i="17"/>
  <c r="BJ525" i="17" s="1"/>
  <c r="AC155" i="17" l="1"/>
  <c r="AD155" i="17"/>
  <c r="BI526" i="17"/>
  <c r="BJ526" i="17" s="1"/>
  <c r="AE155" i="17" l="1"/>
  <c r="N156" i="17" s="1"/>
  <c r="BI527" i="17"/>
  <c r="BJ527" i="17" s="1"/>
  <c r="Y159" i="17"/>
  <c r="AF158" i="17"/>
  <c r="Q156" i="17" l="1"/>
  <c r="R156" i="17" s="1"/>
  <c r="AA156" i="17"/>
  <c r="AF156" i="17" s="1"/>
  <c r="M156" i="17"/>
  <c r="BI528" i="17"/>
  <c r="BJ528" i="17" s="1"/>
  <c r="Y157" i="17" l="1"/>
  <c r="AB156" i="17"/>
  <c r="AC156" i="17" s="1"/>
  <c r="BI529" i="17"/>
  <c r="BJ529" i="17" s="1"/>
  <c r="AD156" i="17" l="1"/>
  <c r="AE156" i="17" s="1"/>
  <c r="N157" i="17" s="1"/>
  <c r="Q157" i="17" s="1"/>
  <c r="BI530" i="17"/>
  <c r="BJ530" i="17" s="1"/>
  <c r="M157" i="17" l="1"/>
  <c r="R157" i="17"/>
  <c r="BI531" i="17"/>
  <c r="BJ531" i="17" s="1"/>
  <c r="AF157" i="17" l="1"/>
  <c r="Y158" i="17"/>
  <c r="AB157" i="17"/>
  <c r="BI532" i="17"/>
  <c r="BJ532" i="17" s="1"/>
  <c r="AD157" i="17" l="1"/>
  <c r="AC157" i="17"/>
  <c r="BI533" i="17"/>
  <c r="BJ533" i="17" s="1"/>
  <c r="AE157" i="17" l="1"/>
  <c r="N158" i="17" s="1"/>
  <c r="Q158" i="17" s="1"/>
  <c r="BI534" i="17"/>
  <c r="BJ534" i="17" s="1"/>
  <c r="R158" i="17" l="1"/>
  <c r="AB158" i="17" s="1"/>
  <c r="AD158" i="17" s="1"/>
  <c r="M158" i="17"/>
  <c r="BI535" i="17"/>
  <c r="BJ535" i="17" s="1"/>
  <c r="AC158" i="17" l="1"/>
  <c r="AE158" i="17" s="1"/>
  <c r="BI536" i="17"/>
  <c r="BJ536" i="17" s="1"/>
  <c r="N159" i="17" l="1"/>
  <c r="Q159" i="17" s="1"/>
  <c r="BI537" i="17"/>
  <c r="BJ537" i="17" s="1"/>
  <c r="R159" i="17" l="1"/>
  <c r="AB159" i="17" s="1"/>
  <c r="AC159" i="17" s="1"/>
  <c r="M159" i="17"/>
  <c r="BI538" i="17"/>
  <c r="BJ538" i="17" s="1"/>
  <c r="AD159" i="17" l="1"/>
  <c r="AE159" i="17" s="1"/>
  <c r="BI539" i="17"/>
  <c r="BJ539" i="17" s="1"/>
  <c r="N160" i="17" l="1"/>
  <c r="AA160" i="17" s="1"/>
  <c r="BI540" i="17"/>
  <c r="BJ540" i="17" s="1"/>
  <c r="Q160" i="17" l="1"/>
  <c r="R160" i="17" s="1"/>
  <c r="Y161" i="17"/>
  <c r="M160" i="17"/>
  <c r="BI541" i="17"/>
  <c r="BJ541" i="17" s="1"/>
  <c r="AB160" i="17" l="1"/>
  <c r="AD160" i="17" s="1"/>
  <c r="AF160" i="17"/>
  <c r="BI542" i="17"/>
  <c r="BJ542" i="17" s="1"/>
  <c r="AC160" i="17" l="1"/>
  <c r="AE160" i="17" s="1"/>
  <c r="N161" i="17" s="1"/>
  <c r="Q161" i="17" s="1"/>
  <c r="BI543" i="17"/>
  <c r="BJ543" i="17" s="1"/>
  <c r="M161" i="17" l="1"/>
  <c r="R161" i="17"/>
  <c r="BI544" i="17"/>
  <c r="BJ544" i="17" s="1"/>
  <c r="AF161" i="17" l="1"/>
  <c r="Y162" i="17"/>
  <c r="AB161" i="17"/>
  <c r="BI545" i="17"/>
  <c r="BJ545" i="17" s="1"/>
  <c r="AC161" i="17" l="1"/>
  <c r="AD161" i="17"/>
  <c r="BI546" i="17"/>
  <c r="BJ546" i="17" s="1"/>
  <c r="AE161" i="17" l="1"/>
  <c r="N162" i="17" s="1"/>
  <c r="Q162" i="17" s="1"/>
  <c r="BI547" i="17"/>
  <c r="BJ547" i="17" s="1"/>
  <c r="R162" i="17" l="1"/>
  <c r="AB162" i="17" s="1"/>
  <c r="AC162" i="17" s="1"/>
  <c r="M162" i="17"/>
  <c r="BI548" i="17"/>
  <c r="BJ548" i="17" s="1"/>
  <c r="AD162" i="17" l="1"/>
  <c r="AE162" i="17" s="1"/>
  <c r="BI549" i="17"/>
  <c r="BJ549" i="17" s="1"/>
  <c r="N163" i="17" l="1"/>
  <c r="Q163" i="17" s="1"/>
  <c r="BI550" i="17"/>
  <c r="BJ550" i="17" s="1"/>
  <c r="R163" i="17" l="1"/>
  <c r="AB163" i="17" s="1"/>
  <c r="AC163" i="17" s="1"/>
  <c r="M163" i="17"/>
  <c r="BI551" i="17"/>
  <c r="BJ551" i="17" s="1"/>
  <c r="AD163" i="17" l="1"/>
  <c r="AE163" i="17" s="1"/>
  <c r="BI552" i="17"/>
  <c r="BJ552" i="17" s="1"/>
  <c r="N164" i="17" l="1"/>
  <c r="BI553" i="17"/>
  <c r="BJ553" i="17" s="1"/>
  <c r="Q164" i="17" l="1"/>
  <c r="R164" i="17" s="1"/>
  <c r="M164" i="17"/>
  <c r="BI554" i="17"/>
  <c r="BJ554" i="17" s="1"/>
  <c r="AB164" i="17" l="1"/>
  <c r="AD164" i="17" s="1"/>
  <c r="AF164" i="17"/>
  <c r="Y165" i="17"/>
  <c r="BI555" i="17"/>
  <c r="BJ555" i="17" s="1"/>
  <c r="AC164" i="17" l="1"/>
  <c r="AE164" i="17" s="1"/>
  <c r="BI556" i="17"/>
  <c r="BJ556" i="17" s="1"/>
  <c r="N165" i="17" l="1"/>
  <c r="Q165" i="17" s="1"/>
  <c r="BI557" i="17"/>
  <c r="BJ557" i="17" s="1"/>
  <c r="M165" i="17" l="1"/>
  <c r="R165" i="17"/>
  <c r="BI558" i="17"/>
  <c r="BJ558" i="17" s="1"/>
  <c r="AF165" i="17" l="1"/>
  <c r="AB165" i="17"/>
  <c r="AD165" i="17" s="1"/>
  <c r="Y166" i="17"/>
  <c r="BI559" i="17"/>
  <c r="BJ559" i="17" s="1"/>
  <c r="AC165" i="17" l="1"/>
  <c r="AE165" i="17" s="1"/>
  <c r="N166" i="17" s="1"/>
  <c r="Q166" i="17" s="1"/>
  <c r="BI560" i="17"/>
  <c r="BJ560" i="17" s="1"/>
  <c r="R166" i="17" l="1"/>
  <c r="M166" i="17"/>
  <c r="BI561" i="17"/>
  <c r="BJ561" i="17" s="1"/>
  <c r="AB166" i="17" l="1"/>
  <c r="AC166" i="17" s="1"/>
  <c r="BI562" i="17"/>
  <c r="BJ562" i="17" s="1"/>
  <c r="AD166" i="17" l="1"/>
  <c r="AE166" i="17" s="1"/>
  <c r="N167" i="17" s="1"/>
  <c r="Q167" i="17" s="1"/>
  <c r="BI563" i="17"/>
  <c r="BJ563" i="17" s="1"/>
  <c r="R167" i="17" l="1"/>
  <c r="M167" i="17"/>
  <c r="BI564" i="17"/>
  <c r="BJ564" i="17" s="1"/>
  <c r="AB167" i="17" l="1"/>
  <c r="AC167" i="17" s="1"/>
  <c r="BI565" i="17"/>
  <c r="BJ565" i="17" s="1"/>
  <c r="AD167" i="17" l="1"/>
  <c r="AE167" i="17" s="1"/>
  <c r="N168" i="17" s="1"/>
  <c r="Q168" i="17" s="1"/>
  <c r="BI566" i="17"/>
  <c r="BJ566" i="17" s="1"/>
  <c r="R168" i="17" l="1"/>
  <c r="M168" i="17"/>
  <c r="BI567" i="17"/>
  <c r="BJ567" i="17" s="1"/>
  <c r="AB168" i="17" l="1"/>
  <c r="AC168" i="17" s="1"/>
  <c r="BI568" i="17"/>
  <c r="BJ568" i="17" s="1"/>
  <c r="AD168" i="17" l="1"/>
  <c r="AE168" i="17" s="1"/>
  <c r="BI569" i="17"/>
  <c r="BJ569" i="17" s="1"/>
  <c r="N169" i="17" l="1"/>
  <c r="Q169" i="17" s="1"/>
  <c r="BI570" i="17"/>
  <c r="BJ570" i="17" s="1"/>
  <c r="R169" i="17" l="1"/>
  <c r="AB169" i="17" s="1"/>
  <c r="M169" i="17"/>
  <c r="BI571" i="17"/>
  <c r="BJ571" i="17" s="1"/>
  <c r="BI572" i="17" l="1"/>
  <c r="BJ572" i="17" s="1"/>
  <c r="AD169" i="17"/>
  <c r="AC169" i="17"/>
  <c r="AE169" i="17" l="1"/>
  <c r="BI573" i="17"/>
  <c r="BJ573" i="17" s="1"/>
  <c r="N170" i="17" l="1"/>
  <c r="Q170" i="17" s="1"/>
  <c r="BI574" i="17"/>
  <c r="BJ574" i="17" s="1"/>
  <c r="R170" i="17" l="1"/>
  <c r="AB170" i="17" s="1"/>
  <c r="M170" i="17"/>
  <c r="BI575" i="17"/>
  <c r="BJ575" i="17" s="1"/>
  <c r="BI576" i="17" l="1"/>
  <c r="BJ576" i="17" s="1"/>
  <c r="AD170" i="17"/>
  <c r="AC170" i="17"/>
  <c r="AE170" i="17" l="1"/>
  <c r="BI577" i="17"/>
  <c r="BJ577" i="17" s="1"/>
  <c r="N171" i="17" l="1"/>
  <c r="BI578" i="17"/>
  <c r="BJ578" i="17" s="1"/>
  <c r="Q171" i="17" l="1"/>
  <c r="R171" i="17" s="1"/>
  <c r="M171" i="17"/>
  <c r="BI579" i="17"/>
  <c r="BJ579" i="17" s="1"/>
  <c r="Y175" i="17"/>
  <c r="AF174" i="17"/>
  <c r="AB174" i="17"/>
  <c r="AB171" i="17" l="1"/>
  <c r="AD171" i="17" s="1"/>
  <c r="Y172" i="17"/>
  <c r="AF171" i="17"/>
  <c r="BI580" i="17"/>
  <c r="BJ580" i="17" s="1"/>
  <c r="AD174" i="17"/>
  <c r="AC174" i="17"/>
  <c r="AC171" i="17" l="1"/>
  <c r="AE171" i="17" s="1"/>
  <c r="BI581" i="17"/>
  <c r="BJ581" i="17" s="1"/>
  <c r="AE174" i="17"/>
  <c r="N172" i="17" l="1"/>
  <c r="Q172" i="17" s="1"/>
  <c r="N175" i="17"/>
  <c r="Q175" i="17" s="1"/>
  <c r="BI582" i="17"/>
  <c r="BJ582" i="17" s="1"/>
  <c r="M175" i="17" l="1"/>
  <c r="R175" i="17"/>
  <c r="AB175" i="17" s="1"/>
  <c r="M172" i="17"/>
  <c r="Y173" i="17"/>
  <c r="R172" i="17"/>
  <c r="BI583" i="17"/>
  <c r="BJ583" i="17" s="1"/>
  <c r="AB172" i="17" l="1"/>
  <c r="AC172" i="17" s="1"/>
  <c r="AF172" i="17"/>
  <c r="AD175" i="17"/>
  <c r="AC175" i="17"/>
  <c r="BI584" i="17"/>
  <c r="BJ584" i="17" s="1"/>
  <c r="AD172" i="17" l="1"/>
  <c r="AE172" i="17" s="1"/>
  <c r="M173" i="17" s="1"/>
  <c r="AE175" i="17"/>
  <c r="BI585" i="17"/>
  <c r="BJ585" i="17" s="1"/>
  <c r="N176" i="17" l="1"/>
  <c r="Q176" i="17" s="1"/>
  <c r="BI586" i="17"/>
  <c r="BJ586" i="17" s="1"/>
  <c r="M176" i="17" l="1"/>
  <c r="R176" i="17"/>
  <c r="AB176" i="17" s="1"/>
  <c r="BI587" i="17"/>
  <c r="BJ587" i="17" s="1"/>
  <c r="AC176" i="17" l="1"/>
  <c r="AD176" i="17"/>
  <c r="BI588" i="17"/>
  <c r="BJ588" i="17" s="1"/>
  <c r="AE176" i="17" l="1"/>
  <c r="BI589" i="17"/>
  <c r="BJ589" i="17" s="1"/>
  <c r="N177" i="17" l="1"/>
  <c r="Q177" i="17" s="1"/>
  <c r="BI590" i="17"/>
  <c r="BJ590" i="17" s="1"/>
  <c r="M177" i="17" l="1"/>
  <c r="R177" i="17"/>
  <c r="AB177" i="17" s="1"/>
  <c r="AC177" i="17" s="1"/>
  <c r="BI591" i="17"/>
  <c r="BJ591" i="17" s="1"/>
  <c r="AD177" i="17" l="1"/>
  <c r="AE177" i="17" s="1"/>
  <c r="N178" i="17" s="1"/>
  <c r="Q178" i="17" s="1"/>
  <c r="BI592" i="17"/>
  <c r="BJ592" i="17" s="1"/>
  <c r="R178" i="17" l="1"/>
  <c r="AB178" i="17" s="1"/>
  <c r="AD178" i="17" s="1"/>
  <c r="M178" i="17"/>
  <c r="BI593" i="17"/>
  <c r="BJ593" i="17" s="1"/>
  <c r="AC178" i="17" l="1"/>
  <c r="AE178" i="17" s="1"/>
  <c r="N179" i="17" s="1"/>
  <c r="Q179" i="17" s="1"/>
  <c r="BI594" i="17"/>
  <c r="BJ594" i="17" s="1"/>
  <c r="M179" i="17" l="1"/>
  <c r="R179" i="17"/>
  <c r="BI595" i="17"/>
  <c r="BJ595" i="17" s="1"/>
  <c r="AB179" i="17" l="1"/>
  <c r="AD179" i="17" s="1"/>
  <c r="BI596" i="17"/>
  <c r="BJ596" i="17" s="1"/>
  <c r="AC179" i="17" l="1"/>
  <c r="AE179" i="17" s="1"/>
  <c r="N180" i="17" s="1"/>
  <c r="Q180" i="17" s="1"/>
  <c r="BI597" i="17"/>
  <c r="BJ597" i="17" s="1"/>
  <c r="M180" i="17" l="1"/>
  <c r="R180" i="17"/>
  <c r="AB180" i="17" s="1"/>
  <c r="AC180" i="17" s="1"/>
  <c r="BI598" i="17"/>
  <c r="BJ598" i="17" s="1"/>
  <c r="AD180" i="17" l="1"/>
  <c r="AE180" i="17" s="1"/>
  <c r="N181" i="17" s="1"/>
  <c r="Q181" i="17" s="1"/>
  <c r="BI599" i="17"/>
  <c r="BJ599" i="17" s="1"/>
  <c r="R181" i="17" l="1"/>
  <c r="M181" i="17"/>
  <c r="BI600" i="17"/>
  <c r="BJ600" i="17" s="1"/>
  <c r="AB181" i="17" l="1"/>
  <c r="AC181" i="17" s="1"/>
  <c r="BI601" i="17"/>
  <c r="BJ601" i="17" s="1"/>
  <c r="AD181" i="17" l="1"/>
  <c r="AE181" i="17" s="1"/>
  <c r="N182" i="17" s="1"/>
  <c r="Q182" i="17" s="1"/>
  <c r="BI602" i="17"/>
  <c r="BJ602" i="17" s="1"/>
  <c r="R182" i="17" l="1"/>
  <c r="M182" i="17"/>
  <c r="BI603" i="17"/>
  <c r="BJ603" i="17" s="1"/>
  <c r="AB182" i="17" l="1"/>
  <c r="AD182" i="17" s="1"/>
  <c r="BI604" i="17"/>
  <c r="BJ604" i="17" s="1"/>
  <c r="AC182" i="17" l="1"/>
  <c r="AE182" i="17" s="1"/>
  <c r="BI605" i="17"/>
  <c r="BJ605" i="17" s="1"/>
  <c r="N183" i="17" l="1"/>
  <c r="Q183" i="17" s="1"/>
  <c r="BI606" i="17"/>
  <c r="BJ606" i="17" s="1"/>
  <c r="R183" i="17" l="1"/>
  <c r="AB183" i="17" s="1"/>
  <c r="M183" i="17"/>
  <c r="BI607" i="17"/>
  <c r="BJ607" i="17" s="1"/>
  <c r="BI608" i="17" l="1"/>
  <c r="BJ608" i="17" s="1"/>
  <c r="AC183" i="17"/>
  <c r="AD183" i="17"/>
  <c r="AE183" i="17" l="1"/>
  <c r="BI609" i="17"/>
  <c r="BJ609" i="17" s="1"/>
  <c r="N184" i="17" l="1"/>
  <c r="AA184" i="17" s="1"/>
  <c r="BI610" i="17"/>
  <c r="BJ610" i="17" s="1"/>
  <c r="Q184" i="17" l="1"/>
  <c r="R184" i="17" s="1"/>
  <c r="M184" i="17"/>
  <c r="BI611" i="17"/>
  <c r="BJ611" i="17" s="1"/>
  <c r="AB184" i="17" l="1"/>
  <c r="AD184" i="17" s="1"/>
  <c r="Y185" i="17"/>
  <c r="AF184" i="17"/>
  <c r="BI612" i="17"/>
  <c r="BJ612" i="17" s="1"/>
  <c r="AC184" i="17" l="1"/>
  <c r="AE184" i="17" s="1"/>
  <c r="BI613" i="17"/>
  <c r="BJ613" i="17" s="1"/>
  <c r="N185" i="17" l="1"/>
  <c r="BI614" i="17"/>
  <c r="BJ614" i="17" s="1"/>
  <c r="Q185" i="17" l="1"/>
  <c r="R185" i="17" s="1"/>
  <c r="AA185" i="17"/>
  <c r="M185" i="17"/>
  <c r="BI615" i="17"/>
  <c r="BJ615" i="17" s="1"/>
  <c r="Y186" i="17" l="1"/>
  <c r="AB185" i="17"/>
  <c r="AD185" i="17" s="1"/>
  <c r="AF185" i="17"/>
  <c r="BI616" i="17"/>
  <c r="BJ616" i="17" s="1"/>
  <c r="AC185" i="17" l="1"/>
  <c r="AE185" i="17" s="1"/>
  <c r="N186" i="17" s="1"/>
  <c r="AA186" i="17" s="1"/>
  <c r="BI617" i="17"/>
  <c r="BJ617" i="17" s="1"/>
  <c r="Q186" i="17" l="1"/>
  <c r="R186" i="17" s="1"/>
  <c r="Y187" i="17"/>
  <c r="M186" i="17"/>
  <c r="BI618" i="17"/>
  <c r="BJ618" i="17" s="1"/>
  <c r="AB186" i="17" l="1"/>
  <c r="AC186" i="17" s="1"/>
  <c r="AF186" i="17"/>
  <c r="BI619" i="17"/>
  <c r="BJ619" i="17" s="1"/>
  <c r="AD186" i="17" l="1"/>
  <c r="AE186" i="17" s="1"/>
  <c r="BI620" i="17"/>
  <c r="BJ620" i="17" s="1"/>
  <c r="N187" i="17" l="1"/>
  <c r="Q187" i="17" s="1"/>
  <c r="BI621" i="17"/>
  <c r="BJ621" i="17" s="1"/>
  <c r="M187" i="17" l="1"/>
  <c r="R187" i="17"/>
  <c r="BI622" i="17"/>
  <c r="BJ622" i="17" s="1"/>
  <c r="AB187" i="17" l="1"/>
  <c r="AC187" i="17" s="1"/>
  <c r="Y188" i="17"/>
  <c r="AF187" i="17"/>
  <c r="BI623" i="17"/>
  <c r="BJ623" i="17" s="1"/>
  <c r="AD187" i="17" l="1"/>
  <c r="AE187" i="17" s="1"/>
  <c r="BI624" i="17"/>
  <c r="BJ624" i="17" s="1"/>
  <c r="N188" i="17" l="1"/>
  <c r="Q188" i="17" s="1"/>
  <c r="BI625" i="17"/>
  <c r="BJ625" i="17" s="1"/>
  <c r="R188" i="17" l="1"/>
  <c r="AB188" i="17" s="1"/>
  <c r="M188" i="17"/>
  <c r="Y189" i="17"/>
  <c r="AF188" i="17"/>
  <c r="BI626" i="17"/>
  <c r="BJ626" i="17" s="1"/>
  <c r="BI627" i="17" l="1"/>
  <c r="BJ627" i="17" s="1"/>
  <c r="AD188" i="17"/>
  <c r="AC188" i="17"/>
  <c r="AE188" i="17" l="1"/>
  <c r="BI628" i="17"/>
  <c r="BJ628" i="17" s="1"/>
  <c r="N189" i="17" l="1"/>
  <c r="AA189" i="17" s="1"/>
  <c r="BI629" i="17"/>
  <c r="BJ629" i="17" s="1"/>
  <c r="Q189" i="17" l="1"/>
  <c r="R189" i="17" s="1"/>
  <c r="M189" i="17"/>
  <c r="BI630" i="17"/>
  <c r="BJ630" i="17" s="1"/>
  <c r="AB189" i="17" l="1"/>
  <c r="AD189" i="17" s="1"/>
  <c r="AF189" i="17"/>
  <c r="Y190" i="17"/>
  <c r="BI631" i="17"/>
  <c r="BJ631" i="17" s="1"/>
  <c r="AC189" i="17" l="1"/>
  <c r="AE189" i="17" s="1"/>
  <c r="N190" i="17" s="1"/>
  <c r="BI632" i="17"/>
  <c r="BJ632" i="17" s="1"/>
  <c r="Q190" i="17" l="1"/>
  <c r="R190" i="17" s="1"/>
  <c r="AA190" i="17"/>
  <c r="M190" i="17"/>
  <c r="BI633" i="17"/>
  <c r="BJ633" i="17" s="1"/>
  <c r="AF190" i="17" l="1"/>
  <c r="Y191" i="17"/>
  <c r="AB190" i="17"/>
  <c r="AC190" i="17" s="1"/>
  <c r="BI634" i="17"/>
  <c r="BJ634" i="17" s="1"/>
  <c r="AD190" i="17" l="1"/>
  <c r="AE190" i="17" s="1"/>
  <c r="BI635" i="17"/>
  <c r="BJ635" i="17" s="1"/>
  <c r="N191" i="17" l="1"/>
  <c r="BI636" i="17"/>
  <c r="BJ636" i="17" s="1"/>
  <c r="Q191" i="17" l="1"/>
  <c r="R191" i="17" s="1"/>
  <c r="AA191" i="17"/>
  <c r="M191" i="17"/>
  <c r="BI637" i="17"/>
  <c r="BJ637" i="17" s="1"/>
  <c r="Y192" i="17" l="1"/>
  <c r="AB191" i="17"/>
  <c r="AC191" i="17" s="1"/>
  <c r="AF191" i="17"/>
  <c r="BI638" i="17"/>
  <c r="BJ638" i="17" s="1"/>
  <c r="AD191" i="17" l="1"/>
  <c r="AE191" i="17" s="1"/>
  <c r="BI639" i="17"/>
  <c r="BJ639" i="17" s="1"/>
  <c r="N192" i="17" l="1"/>
  <c r="BI640" i="17"/>
  <c r="BJ640" i="17" s="1"/>
  <c r="Q192" i="17" l="1"/>
  <c r="R192" i="17" s="1"/>
  <c r="AA192" i="17"/>
  <c r="M192" i="17"/>
  <c r="BI641" i="17"/>
  <c r="BJ641" i="17" s="1"/>
  <c r="AF192" i="17" l="1"/>
  <c r="AB192" i="17"/>
  <c r="AC192" i="17" s="1"/>
  <c r="Y193" i="17"/>
  <c r="BI642" i="17"/>
  <c r="BJ642" i="17" s="1"/>
  <c r="AD192" i="17" l="1"/>
  <c r="AE192" i="17" s="1"/>
  <c r="BI643" i="17"/>
  <c r="BJ643" i="17" s="1"/>
  <c r="N193" i="17" l="1"/>
  <c r="AA193" i="17" s="1"/>
  <c r="BI644" i="17"/>
  <c r="BJ644" i="17" s="1"/>
  <c r="Q193" i="17" l="1"/>
  <c r="R193" i="17" s="1"/>
  <c r="Y194" i="17"/>
  <c r="M193" i="17"/>
  <c r="BI645" i="17"/>
  <c r="BJ645" i="17" s="1"/>
  <c r="AF193" i="17" l="1"/>
  <c r="AB193" i="17"/>
  <c r="AD193" i="17" s="1"/>
  <c r="BI646" i="17"/>
  <c r="BJ646" i="17" s="1"/>
  <c r="AC193" i="17" l="1"/>
  <c r="AE193" i="17" s="1"/>
  <c r="BI647" i="17"/>
  <c r="BJ647" i="17" s="1"/>
  <c r="N194" i="17" l="1"/>
  <c r="BI648" i="17"/>
  <c r="BJ648" i="17" s="1"/>
  <c r="Q194" i="17" l="1"/>
  <c r="R194" i="17" s="1"/>
  <c r="AA194" i="17"/>
  <c r="AF194" i="17" s="1"/>
  <c r="M194" i="17"/>
  <c r="BI649" i="17"/>
  <c r="BJ649" i="17" s="1"/>
  <c r="Y195" i="17" l="1"/>
  <c r="AB194" i="17"/>
  <c r="BI650" i="17"/>
  <c r="BJ650" i="17" s="1"/>
  <c r="AC194" i="17" l="1"/>
  <c r="AD194" i="17"/>
  <c r="BI651" i="17"/>
  <c r="BJ651" i="17" s="1"/>
  <c r="AE194" i="17" l="1"/>
  <c r="N195" i="17" s="1"/>
  <c r="BI652" i="17"/>
  <c r="BJ652" i="17" s="1"/>
  <c r="Q195" i="17" l="1"/>
  <c r="R195" i="17" s="1"/>
  <c r="AA195" i="17"/>
  <c r="M195" i="17"/>
  <c r="BI653" i="17"/>
  <c r="BJ653" i="17" s="1"/>
  <c r="AB195" i="17" l="1"/>
  <c r="AC195" i="17" s="1"/>
  <c r="AF195" i="17"/>
  <c r="Y196" i="17"/>
  <c r="BI654" i="17"/>
  <c r="BJ654" i="17" s="1"/>
  <c r="AD195" i="17" l="1"/>
  <c r="AE195" i="17" s="1"/>
  <c r="N196" i="17" s="1"/>
  <c r="BI655" i="17"/>
  <c r="BJ655" i="17" s="1"/>
  <c r="Q196" i="17" l="1"/>
  <c r="R196" i="17" s="1"/>
  <c r="AA196" i="17"/>
  <c r="M196" i="17"/>
  <c r="BI656" i="17"/>
  <c r="BJ656" i="17" s="1"/>
  <c r="AB196" i="17" l="1"/>
  <c r="AD196" i="17" s="1"/>
  <c r="Y197" i="17"/>
  <c r="AF196" i="17"/>
  <c r="BI657" i="17"/>
  <c r="BJ657" i="17" s="1"/>
  <c r="AC196" i="17" l="1"/>
  <c r="AE196" i="17" s="1"/>
  <c r="BI658" i="17"/>
  <c r="BJ658" i="17" s="1"/>
  <c r="N197" i="17" l="1"/>
  <c r="Q197" i="17" s="1"/>
  <c r="BI659" i="17"/>
  <c r="BJ659" i="17" s="1"/>
  <c r="M197" i="17" l="1"/>
  <c r="R197" i="17"/>
  <c r="BI660" i="17"/>
  <c r="BJ660" i="17" s="1"/>
  <c r="AF197" i="17" l="1"/>
  <c r="Y198" i="17"/>
  <c r="AB197" i="17"/>
  <c r="AD197" i="17" s="1"/>
  <c r="BI661" i="17"/>
  <c r="BJ661" i="17" s="1"/>
  <c r="AC197" i="17" l="1"/>
  <c r="AE197" i="17" s="1"/>
  <c r="BI662" i="17"/>
  <c r="BJ662" i="17" s="1"/>
  <c r="N198" i="17" l="1"/>
  <c r="BI663" i="17"/>
  <c r="BJ663" i="17" s="1"/>
  <c r="Q198" i="17" l="1"/>
  <c r="R198" i="17" s="1"/>
  <c r="AA198" i="17"/>
  <c r="M198" i="17"/>
  <c r="BI664" i="17"/>
  <c r="BJ664" i="17" s="1"/>
  <c r="AB198" i="17" l="1"/>
  <c r="AC198" i="17" s="1"/>
  <c r="Y199" i="17"/>
  <c r="AF198" i="17"/>
  <c r="BI665" i="17"/>
  <c r="BJ665" i="17" s="1"/>
  <c r="AD198" i="17" l="1"/>
  <c r="AE198" i="17" s="1"/>
  <c r="BI666" i="17"/>
  <c r="BJ666" i="17" s="1"/>
  <c r="N199" i="17" l="1"/>
  <c r="AA199" i="17" s="1"/>
  <c r="BI667" i="17"/>
  <c r="BJ667" i="17" s="1"/>
  <c r="Q199" i="17" l="1"/>
  <c r="R199" i="17" s="1"/>
  <c r="AF199" i="17"/>
  <c r="M199" i="17"/>
  <c r="BI668" i="17"/>
  <c r="BJ668" i="17" s="1"/>
  <c r="AB199" i="17" l="1"/>
  <c r="AC199" i="17" s="1"/>
  <c r="Y200" i="17"/>
  <c r="BI669" i="17"/>
  <c r="BJ669" i="17" s="1"/>
  <c r="AD199" i="17" l="1"/>
  <c r="AE199" i="17" s="1"/>
  <c r="N200" i="17" s="1"/>
  <c r="BI670" i="17"/>
  <c r="BJ670" i="17" s="1"/>
  <c r="Q200" i="17" l="1"/>
  <c r="R200" i="17" s="1"/>
  <c r="AA200" i="17"/>
  <c r="M200" i="17"/>
  <c r="BI671" i="17"/>
  <c r="BJ671" i="17" s="1"/>
  <c r="Y201" i="17" l="1"/>
  <c r="AB200" i="17"/>
  <c r="AD200" i="17" s="1"/>
  <c r="AF200" i="17"/>
  <c r="BI672" i="17"/>
  <c r="BJ672" i="17" s="1"/>
  <c r="AC200" i="17" l="1"/>
  <c r="AE200" i="17" s="1"/>
  <c r="BI673" i="17"/>
  <c r="BJ673" i="17" s="1"/>
  <c r="N201" i="17" l="1"/>
  <c r="BI674" i="17"/>
  <c r="BJ674" i="17" s="1"/>
  <c r="Q201" i="17" l="1"/>
  <c r="R201" i="17" s="1"/>
  <c r="AA201" i="17"/>
  <c r="M201" i="17"/>
  <c r="BI675" i="17"/>
  <c r="BJ675" i="17" s="1"/>
  <c r="AB201" i="17" l="1"/>
  <c r="AD201" i="17" s="1"/>
  <c r="Y202" i="17"/>
  <c r="AF201" i="17"/>
  <c r="BI676" i="17"/>
  <c r="BJ676" i="17" s="1"/>
  <c r="AC201" i="17" l="1"/>
  <c r="AE201" i="17" s="1"/>
  <c r="N202" i="17" s="1"/>
  <c r="AA202" i="17" s="1"/>
  <c r="BI677" i="17"/>
  <c r="BJ677" i="17" s="1"/>
  <c r="Q202" i="17" l="1"/>
  <c r="R202" i="17" s="1"/>
  <c r="AF202" i="17"/>
  <c r="M202" i="17"/>
  <c r="BI678" i="17"/>
  <c r="BJ678" i="17" s="1"/>
  <c r="AB202" i="17" l="1"/>
  <c r="AD202" i="17" s="1"/>
  <c r="Y203" i="17"/>
  <c r="BI679" i="17"/>
  <c r="BJ679" i="17" s="1"/>
  <c r="AC202" i="17" l="1"/>
  <c r="AE202" i="17" s="1"/>
  <c r="BI680" i="17"/>
  <c r="BJ680" i="17" s="1"/>
  <c r="N203" i="17" l="1"/>
  <c r="BI681" i="17"/>
  <c r="BJ681" i="17" s="1"/>
  <c r="Q203" i="17" l="1"/>
  <c r="R203" i="17" s="1"/>
  <c r="AA203" i="17"/>
  <c r="AF203" i="17" s="1"/>
  <c r="M203" i="17"/>
  <c r="BI682" i="17"/>
  <c r="BJ682" i="17" s="1"/>
  <c r="AB203" i="17" l="1"/>
  <c r="AD203" i="17" s="1"/>
  <c r="Y204" i="17"/>
  <c r="BI683" i="17"/>
  <c r="BJ683" i="17" s="1"/>
  <c r="AC203" i="17" l="1"/>
  <c r="AE203" i="17" s="1"/>
  <c r="BI684" i="17"/>
  <c r="BJ684" i="17" s="1"/>
  <c r="N204" i="17" l="1"/>
  <c r="BI685" i="17"/>
  <c r="BJ685" i="17" s="1"/>
  <c r="Q204" i="17" l="1"/>
  <c r="R204" i="17" s="1"/>
  <c r="AA204" i="17"/>
  <c r="M204" i="17"/>
  <c r="BI686" i="17"/>
  <c r="BJ686" i="17" s="1"/>
  <c r="Y205" i="17" l="1"/>
  <c r="AF204" i="17"/>
  <c r="AB204" i="17"/>
  <c r="AD204" i="17" s="1"/>
  <c r="BI687" i="17"/>
  <c r="BJ687" i="17" s="1"/>
  <c r="AC204" i="17" l="1"/>
  <c r="AE204" i="17" s="1"/>
  <c r="BI688" i="17"/>
  <c r="BJ688" i="17" s="1"/>
  <c r="N205" i="17" l="1"/>
  <c r="BI689" i="17"/>
  <c r="BJ689" i="17" s="1"/>
  <c r="Q205" i="17" l="1"/>
  <c r="R205" i="17" s="1"/>
  <c r="AA205" i="17"/>
  <c r="M205" i="17"/>
  <c r="BI690" i="17"/>
  <c r="BJ690" i="17" s="1"/>
  <c r="AB205" i="17" l="1"/>
  <c r="AC205" i="17" s="1"/>
  <c r="Y206" i="17"/>
  <c r="AF205" i="17"/>
  <c r="BI691" i="17"/>
  <c r="BJ691" i="17" s="1"/>
  <c r="AD205" i="17" l="1"/>
  <c r="AE205" i="17" s="1"/>
  <c r="BI692" i="17"/>
  <c r="BJ692" i="17" s="1"/>
  <c r="N206" i="17" l="1"/>
  <c r="AA206" i="17" s="1"/>
  <c r="BI693" i="17"/>
  <c r="BJ693" i="17" s="1"/>
  <c r="Q206" i="17" l="1"/>
  <c r="R206" i="17" s="1"/>
  <c r="Y207" i="17"/>
  <c r="M206" i="17"/>
  <c r="BI694" i="17"/>
  <c r="BJ694" i="17" s="1"/>
  <c r="AB206" i="17" l="1"/>
  <c r="AC206" i="17" s="1"/>
  <c r="AF206" i="17"/>
  <c r="BI695" i="17"/>
  <c r="BJ695" i="17" s="1"/>
  <c r="AD206" i="17" l="1"/>
  <c r="AE206" i="17" s="1"/>
  <c r="BI696" i="17"/>
  <c r="BJ696" i="17" s="1"/>
  <c r="N207" i="17" l="1"/>
  <c r="BI697" i="17"/>
  <c r="BJ697" i="17" s="1"/>
  <c r="Q207" i="17" l="1"/>
  <c r="R207" i="17" s="1"/>
  <c r="AA207" i="17"/>
  <c r="M207" i="17"/>
  <c r="BI698" i="17"/>
  <c r="BJ698" i="17" s="1"/>
  <c r="Y208" i="17" l="1"/>
  <c r="AB207" i="17"/>
  <c r="AD207" i="17" s="1"/>
  <c r="AF207" i="17"/>
  <c r="BI699" i="17"/>
  <c r="BJ699" i="17" s="1"/>
  <c r="AC207" i="17" l="1"/>
  <c r="AE207" i="17" s="1"/>
  <c r="BI700" i="17"/>
  <c r="BJ700" i="17" s="1"/>
  <c r="N208" i="17" l="1"/>
  <c r="BI701" i="17"/>
  <c r="BJ701" i="17" s="1"/>
  <c r="Q208" i="17" l="1"/>
  <c r="R208" i="17" s="1"/>
  <c r="AA208" i="17"/>
  <c r="M208" i="17"/>
  <c r="BI702" i="17"/>
  <c r="BJ702" i="17" s="1"/>
  <c r="Y209" i="17" l="1"/>
  <c r="AF208" i="17"/>
  <c r="AB208" i="17"/>
  <c r="AC208" i="17" s="1"/>
  <c r="BI703" i="17"/>
  <c r="BJ703" i="17" s="1"/>
  <c r="AD208" i="17" l="1"/>
  <c r="AE208" i="17" s="1"/>
  <c r="N209" i="17" s="1"/>
  <c r="AA209" i="17" s="1"/>
  <c r="BI704" i="17"/>
  <c r="BJ704" i="17" s="1"/>
  <c r="Q209" i="17" l="1"/>
  <c r="R209" i="17" s="1"/>
  <c r="Y210" i="17"/>
  <c r="M209" i="17"/>
  <c r="BI705" i="17"/>
  <c r="BJ705" i="17" s="1"/>
  <c r="AF209" i="17" l="1"/>
  <c r="AB209" i="17"/>
  <c r="AD209" i="17" s="1"/>
  <c r="BI706" i="17"/>
  <c r="BJ706" i="17" s="1"/>
  <c r="AC209" i="17" l="1"/>
  <c r="AE209" i="17" s="1"/>
  <c r="BI707" i="17"/>
  <c r="BJ707" i="17" s="1"/>
  <c r="N210" i="17" l="1"/>
  <c r="BI708" i="17"/>
  <c r="BJ708" i="17" s="1"/>
  <c r="Q210" i="17" l="1"/>
  <c r="R210" i="17" s="1"/>
  <c r="AA210" i="17"/>
  <c r="M210" i="17"/>
  <c r="BI709" i="17"/>
  <c r="BJ709" i="17" s="1"/>
  <c r="AB210" i="17" l="1"/>
  <c r="AD210" i="17" s="1"/>
  <c r="Y211" i="17"/>
  <c r="AF210" i="17"/>
  <c r="BI710" i="17"/>
  <c r="BJ710" i="17" s="1"/>
  <c r="AC210" i="17" l="1"/>
  <c r="AE210" i="17" s="1"/>
  <c r="BI711" i="17"/>
  <c r="BJ711" i="17" s="1"/>
  <c r="N211" i="17" l="1"/>
  <c r="BI712" i="17"/>
  <c r="BJ712" i="17" s="1"/>
  <c r="Q211" i="17" l="1"/>
  <c r="R211" i="17" s="1"/>
  <c r="AA211" i="17"/>
  <c r="M211" i="17"/>
  <c r="BI713" i="17"/>
  <c r="BJ713" i="17" s="1"/>
  <c r="AF211" i="17" l="1"/>
  <c r="Y212" i="17"/>
  <c r="AB211" i="17"/>
  <c r="AD211" i="17" s="1"/>
  <c r="BI714" i="17"/>
  <c r="BJ714" i="17" s="1"/>
  <c r="AC211" i="17" l="1"/>
  <c r="AE211" i="17" s="1"/>
  <c r="BI715" i="17"/>
  <c r="BJ715" i="17" s="1"/>
  <c r="N212" i="17" l="1"/>
  <c r="BI716" i="17"/>
  <c r="BJ716" i="17" s="1"/>
  <c r="Q212" i="17" l="1"/>
  <c r="R212" i="17" s="1"/>
  <c r="AA212" i="17"/>
  <c r="M212" i="17"/>
  <c r="BI717" i="17"/>
  <c r="BJ717" i="17" s="1"/>
  <c r="AF212" i="17" l="1"/>
  <c r="Y213" i="17"/>
  <c r="AB212" i="17"/>
  <c r="AD212" i="17" s="1"/>
  <c r="BI718" i="17"/>
  <c r="BJ718" i="17" s="1"/>
  <c r="AC212" i="17" l="1"/>
  <c r="AE212" i="17" s="1"/>
  <c r="BI719" i="17"/>
  <c r="BJ719" i="17" s="1"/>
  <c r="N213" i="17" l="1"/>
  <c r="AA213" i="17" s="1"/>
  <c r="BI720" i="17"/>
  <c r="BJ720" i="17" s="1"/>
  <c r="Q213" i="17" l="1"/>
  <c r="R213" i="17" s="1"/>
  <c r="AF213" i="17"/>
  <c r="M213" i="17"/>
  <c r="BI721" i="17"/>
  <c r="BJ721" i="17" s="1"/>
  <c r="AB213" i="17" l="1"/>
  <c r="AC213" i="17" s="1"/>
  <c r="Y214" i="17"/>
  <c r="BI722" i="17"/>
  <c r="BJ722" i="17" s="1"/>
  <c r="AD213" i="17" l="1"/>
  <c r="AE213" i="17" s="1"/>
  <c r="BI723" i="17"/>
  <c r="BJ723" i="17" s="1"/>
  <c r="N214" i="17" l="1"/>
  <c r="BI724" i="17"/>
  <c r="BJ724" i="17" s="1"/>
  <c r="Q214" i="17" l="1"/>
  <c r="R214" i="17" s="1"/>
  <c r="AF214" i="17"/>
  <c r="M214" i="17"/>
  <c r="BI725" i="17"/>
  <c r="BJ725" i="17" s="1"/>
  <c r="AB214" i="17" l="1"/>
  <c r="AD214" i="17" s="1"/>
  <c r="Y215" i="17"/>
  <c r="BI726" i="17"/>
  <c r="BJ726" i="17" s="1"/>
  <c r="AC214" i="17" l="1"/>
  <c r="AE214" i="17" s="1"/>
  <c r="N215" i="17" s="1"/>
  <c r="BI727" i="17"/>
  <c r="BJ727" i="17" s="1"/>
  <c r="Q215" i="17" l="1"/>
  <c r="R215" i="17" s="1"/>
  <c r="AA215" i="17"/>
  <c r="M215" i="17"/>
  <c r="BI728" i="17"/>
  <c r="BJ728" i="17" s="1"/>
  <c r="AF215" i="17" l="1"/>
  <c r="Y216" i="17"/>
  <c r="AB215" i="17"/>
  <c r="AD215" i="17" s="1"/>
  <c r="BI729" i="17"/>
  <c r="BJ729" i="17" s="1"/>
  <c r="AC215" i="17" l="1"/>
  <c r="AE215" i="17" s="1"/>
  <c r="BI730" i="17"/>
  <c r="BJ730" i="17" s="1"/>
  <c r="N216" i="17" l="1"/>
  <c r="AA216" i="17" s="1"/>
  <c r="BI731" i="17"/>
  <c r="BJ731" i="17" s="1"/>
  <c r="Q216" i="17" l="1"/>
  <c r="R216" i="17" s="1"/>
  <c r="AF216" i="17"/>
  <c r="M216" i="17"/>
  <c r="BI732" i="17"/>
  <c r="BJ732" i="17" s="1"/>
  <c r="AB216" i="17" l="1"/>
  <c r="AC216" i="17" s="1"/>
  <c r="Y217" i="17"/>
  <c r="BI733" i="17"/>
  <c r="BJ733" i="17" s="1"/>
  <c r="AD216" i="17" l="1"/>
  <c r="AE216" i="17" s="1"/>
  <c r="N217" i="17" s="1"/>
  <c r="BI734" i="17"/>
  <c r="BJ734" i="17" s="1"/>
  <c r="Q217" i="17" l="1"/>
  <c r="R217" i="17" s="1"/>
  <c r="AA217" i="17"/>
  <c r="M217" i="17"/>
  <c r="BI735" i="17"/>
  <c r="BJ735" i="17" s="1"/>
  <c r="AF217" i="17" l="1"/>
  <c r="AB217" i="17"/>
  <c r="AD217" i="17" s="1"/>
  <c r="Y218" i="17"/>
  <c r="BI736" i="17"/>
  <c r="BJ736" i="17" s="1"/>
  <c r="AC217" i="17" l="1"/>
  <c r="AE217" i="17" s="1"/>
  <c r="BI737" i="17"/>
  <c r="BJ737" i="17" s="1"/>
  <c r="N218" i="17" l="1"/>
  <c r="BI738" i="17"/>
  <c r="BJ738" i="17" s="1"/>
  <c r="Q218" i="17" l="1"/>
  <c r="R218" i="17" s="1"/>
  <c r="AA218" i="17"/>
  <c r="M218" i="17"/>
  <c r="BI739" i="17"/>
  <c r="BJ739" i="17" s="1"/>
  <c r="Y219" i="17" l="1"/>
  <c r="AF218" i="17"/>
  <c r="AB218" i="17"/>
  <c r="AD218" i="17" s="1"/>
  <c r="BI740" i="17"/>
  <c r="BJ740" i="17" s="1"/>
  <c r="AC218" i="17" l="1"/>
  <c r="AE218" i="17" s="1"/>
  <c r="BI741" i="17"/>
  <c r="BJ741" i="17" s="1"/>
  <c r="N219" i="17" l="1"/>
  <c r="BI742" i="17"/>
  <c r="BJ742" i="17" s="1"/>
  <c r="Q219" i="17" l="1"/>
  <c r="R219" i="17" s="1"/>
  <c r="AA219" i="17"/>
  <c r="M219" i="17"/>
  <c r="BI743" i="17"/>
  <c r="BJ743" i="17" s="1"/>
  <c r="AF219" i="17" l="1"/>
  <c r="AB219" i="17"/>
  <c r="AD219" i="17" s="1"/>
  <c r="Y220" i="17"/>
  <c r="BI744" i="17"/>
  <c r="BJ744" i="17" s="1"/>
  <c r="AC219" i="17" l="1"/>
  <c r="AE219" i="17" s="1"/>
  <c r="BI745" i="17"/>
  <c r="BJ745" i="17" s="1"/>
  <c r="N220" i="17" l="1"/>
  <c r="AA220" i="17" s="1"/>
  <c r="BI746" i="17"/>
  <c r="BJ746" i="17" s="1"/>
  <c r="Q220" i="17" l="1"/>
  <c r="R220" i="17" s="1"/>
  <c r="AF220" i="17"/>
  <c r="M220" i="17"/>
  <c r="BI747" i="17"/>
  <c r="BJ747" i="17" s="1"/>
  <c r="AB220" i="17" l="1"/>
  <c r="AD220" i="17" s="1"/>
  <c r="Y221" i="17"/>
  <c r="BI748" i="17"/>
  <c r="BJ748" i="17" s="1"/>
  <c r="AC220" i="17" l="1"/>
  <c r="AE220" i="17" s="1"/>
  <c r="BI749" i="17"/>
  <c r="BJ749" i="17" s="1"/>
  <c r="N221" i="17" l="1"/>
  <c r="BI750" i="17"/>
  <c r="BJ750" i="17" s="1"/>
  <c r="Q221" i="17" l="1"/>
  <c r="R221" i="17" s="1"/>
  <c r="AA221" i="17"/>
  <c r="M221" i="17"/>
  <c r="BI751" i="17"/>
  <c r="BJ751" i="17" s="1"/>
  <c r="Y222" i="17" l="1"/>
  <c r="AF221" i="17"/>
  <c r="AB221" i="17"/>
  <c r="AD221" i="17" s="1"/>
  <c r="BI752" i="17"/>
  <c r="BJ752" i="17" s="1"/>
  <c r="AC221" i="17" l="1"/>
  <c r="AE221" i="17" s="1"/>
  <c r="BI753" i="17"/>
  <c r="BJ753" i="17" s="1"/>
  <c r="N222" i="17" l="1"/>
  <c r="BI754" i="17"/>
  <c r="BJ754" i="17" s="1"/>
  <c r="Q222" i="17" l="1"/>
  <c r="R222" i="17" s="1"/>
  <c r="AA222" i="17"/>
  <c r="M222" i="17"/>
  <c r="BI755" i="17"/>
  <c r="BJ755" i="17" s="1"/>
  <c r="AF222" i="17" l="1"/>
  <c r="Y223" i="17"/>
  <c r="AB222" i="17"/>
  <c r="AC222" i="17" s="1"/>
  <c r="BI756" i="17"/>
  <c r="BJ756" i="17" s="1"/>
  <c r="AD222" i="17" l="1"/>
  <c r="AE222" i="17" s="1"/>
  <c r="BI757" i="17"/>
  <c r="BJ757" i="17" s="1"/>
  <c r="N223" i="17" l="1"/>
  <c r="Q223" i="17" s="1"/>
  <c r="BI758" i="17"/>
  <c r="BJ758" i="17" s="1"/>
  <c r="R223" i="17" l="1"/>
  <c r="M223" i="17"/>
  <c r="BI759" i="17"/>
  <c r="BJ759" i="17" s="1"/>
  <c r="Y224" i="17" l="1"/>
  <c r="AB223" i="17"/>
  <c r="AD223" i="17" s="1"/>
  <c r="AF223" i="17"/>
  <c r="BI760" i="17"/>
  <c r="BJ760" i="17" s="1"/>
  <c r="AC223" i="17" l="1"/>
  <c r="AE223" i="17" s="1"/>
  <c r="BI761" i="17"/>
  <c r="BJ761" i="17" s="1"/>
  <c r="N224" i="17" l="1"/>
  <c r="BI762" i="17"/>
  <c r="BJ762" i="17" s="1"/>
  <c r="Q224" i="17" l="1"/>
  <c r="R224" i="17" s="1"/>
  <c r="AA224" i="17"/>
  <c r="M224" i="17"/>
  <c r="BI763" i="17"/>
  <c r="BJ763" i="17" s="1"/>
  <c r="AF224" i="17" l="1"/>
  <c r="AB224" i="17"/>
  <c r="AC224" i="17" s="1"/>
  <c r="Y225" i="17"/>
  <c r="BI764" i="17"/>
  <c r="BJ764" i="17" s="1"/>
  <c r="AD224" i="17" l="1"/>
  <c r="AE224" i="17" s="1"/>
  <c r="BI765" i="17"/>
  <c r="BJ765" i="17" s="1"/>
  <c r="N225" i="17" l="1"/>
  <c r="Q225" i="17" s="1"/>
  <c r="BI766" i="17"/>
  <c r="BJ766" i="17" s="1"/>
  <c r="M225" i="17" l="1"/>
  <c r="R225" i="17"/>
  <c r="BI767" i="17"/>
  <c r="BJ767" i="17" s="1"/>
  <c r="AF225" i="17" l="1"/>
  <c r="AB225" i="17"/>
  <c r="AD225" i="17" s="1"/>
  <c r="Y226" i="17"/>
  <c r="BI768" i="17"/>
  <c r="BJ768" i="17" s="1"/>
  <c r="AC225" i="17" l="1"/>
  <c r="AE225" i="17" s="1"/>
  <c r="BI769" i="17"/>
  <c r="BJ769" i="17" s="1"/>
  <c r="N226" i="17" l="1"/>
  <c r="BI770" i="17"/>
  <c r="BJ770" i="17" s="1"/>
  <c r="Q226" i="17" l="1"/>
  <c r="R226" i="17" s="1"/>
  <c r="AA226" i="17"/>
  <c r="Y227" i="17" s="1"/>
  <c r="M226" i="17"/>
  <c r="BI771" i="17"/>
  <c r="BJ771" i="17" s="1"/>
  <c r="AB226" i="17" l="1"/>
  <c r="AD226" i="17" s="1"/>
  <c r="AF226" i="17"/>
  <c r="BI772" i="17"/>
  <c r="BJ772" i="17" s="1"/>
  <c r="AC226" i="17" l="1"/>
  <c r="AE226" i="17" s="1"/>
  <c r="BI773" i="17"/>
  <c r="BJ773" i="17" s="1"/>
  <c r="N227" i="17" l="1"/>
  <c r="AA227" i="17" s="1"/>
  <c r="BI774" i="17"/>
  <c r="BJ774" i="17" s="1"/>
  <c r="Q227" i="17" l="1"/>
  <c r="R227" i="17" s="1"/>
  <c r="Y228" i="17"/>
  <c r="M227" i="17"/>
  <c r="BI775" i="17"/>
  <c r="BJ775" i="17" s="1"/>
  <c r="AB227" i="17" l="1"/>
  <c r="AD227" i="17" s="1"/>
  <c r="AF227" i="17"/>
  <c r="BI776" i="17"/>
  <c r="BJ776" i="17" s="1"/>
  <c r="AC227" i="17" l="1"/>
  <c r="AE227" i="17" s="1"/>
  <c r="BI777" i="17"/>
  <c r="BJ777" i="17" s="1"/>
  <c r="N228" i="17" l="1"/>
  <c r="AA228" i="17" s="1"/>
  <c r="BI778" i="17"/>
  <c r="BJ778" i="17" s="1"/>
  <c r="Q228" i="17" l="1"/>
  <c r="R228" i="17" s="1"/>
  <c r="Y229" i="17"/>
  <c r="M228" i="17"/>
  <c r="BI779" i="17"/>
  <c r="BJ779" i="17" s="1"/>
  <c r="AB228" i="17" l="1"/>
  <c r="AC228" i="17" s="1"/>
  <c r="AF228" i="17"/>
  <c r="BI780" i="17"/>
  <c r="BJ780" i="17" s="1"/>
  <c r="AD228" i="17" l="1"/>
  <c r="AE228" i="17" s="1"/>
  <c r="BI781" i="17"/>
  <c r="BJ781" i="17" s="1"/>
  <c r="N229" i="17" l="1"/>
  <c r="BI782" i="17"/>
  <c r="BJ782" i="17" s="1"/>
  <c r="Q229" i="17" l="1"/>
  <c r="R229" i="17" s="1"/>
  <c r="AA229" i="17"/>
  <c r="M229" i="17"/>
  <c r="BI783" i="17"/>
  <c r="BJ783" i="17" s="1"/>
  <c r="Y230" i="17" l="1"/>
  <c r="AF229" i="17"/>
  <c r="AB229" i="17"/>
  <c r="AD229" i="17" s="1"/>
  <c r="BI784" i="17"/>
  <c r="BJ784" i="17" s="1"/>
  <c r="AC229" i="17" l="1"/>
  <c r="AE229" i="17" s="1"/>
  <c r="BI785" i="17"/>
  <c r="BJ785" i="17" s="1"/>
  <c r="N230" i="17" l="1"/>
  <c r="BI786" i="17"/>
  <c r="BJ786" i="17" s="1"/>
  <c r="Q230" i="17" l="1"/>
  <c r="R230" i="17" s="1"/>
  <c r="AA230" i="17"/>
  <c r="M230" i="17"/>
  <c r="BI787" i="17"/>
  <c r="BJ787" i="17" s="1"/>
  <c r="AF230" i="17" l="1"/>
  <c r="AB230" i="17"/>
  <c r="AD230" i="17" s="1"/>
  <c r="Y231" i="17"/>
  <c r="BI788" i="17"/>
  <c r="BJ788" i="17" s="1"/>
  <c r="AC230" i="17" l="1"/>
  <c r="AE230" i="17" s="1"/>
  <c r="BI789" i="17"/>
  <c r="BJ789" i="17" s="1"/>
  <c r="N231" i="17" l="1"/>
  <c r="BI790" i="17"/>
  <c r="BJ790" i="17" s="1"/>
  <c r="Q231" i="17" l="1"/>
  <c r="R231" i="17" s="1"/>
  <c r="AA231" i="17"/>
  <c r="AF231" i="17" s="1"/>
  <c r="M231" i="17"/>
  <c r="BI791" i="17"/>
  <c r="BJ791" i="17" s="1"/>
  <c r="AB231" i="17" l="1"/>
  <c r="AD231" i="17" s="1"/>
  <c r="Y232" i="17"/>
  <c r="BI792" i="17"/>
  <c r="BJ792" i="17" s="1"/>
  <c r="AC231" i="17" l="1"/>
  <c r="AE231" i="17" s="1"/>
  <c r="N232" i="17" s="1"/>
  <c r="Q232" i="17" s="1"/>
  <c r="BI793" i="17"/>
  <c r="BJ793" i="17" s="1"/>
  <c r="M232" i="17" l="1"/>
  <c r="Y233" i="17"/>
  <c r="R232" i="17"/>
  <c r="BI794" i="17"/>
  <c r="BJ794" i="17" s="1"/>
  <c r="AF232" i="17" l="1"/>
  <c r="AB232" i="17"/>
  <c r="AC232" i="17" s="1"/>
  <c r="BI795" i="17"/>
  <c r="BJ795" i="17" s="1"/>
  <c r="AD232" i="17" l="1"/>
  <c r="AE232" i="17" s="1"/>
  <c r="BI796" i="17"/>
  <c r="BJ796" i="17" s="1"/>
  <c r="N233" i="17" l="1"/>
  <c r="BI797" i="17"/>
  <c r="BJ797" i="17" s="1"/>
  <c r="Q233" i="17" l="1"/>
  <c r="R233" i="17" s="1"/>
  <c r="AA233" i="17"/>
  <c r="Y234" i="17" s="1"/>
  <c r="M233" i="17"/>
  <c r="BI798" i="17"/>
  <c r="BJ798" i="17" s="1"/>
  <c r="AB233" i="17" l="1"/>
  <c r="AD233" i="17" s="1"/>
  <c r="AF233" i="17"/>
  <c r="BI799" i="17"/>
  <c r="BJ799" i="17" s="1"/>
  <c r="AC233" i="17" l="1"/>
  <c r="AE233" i="17" s="1"/>
  <c r="BI800" i="17"/>
  <c r="BJ800" i="17" s="1"/>
  <c r="N234" i="17" l="1"/>
  <c r="AA234" i="17" s="1"/>
  <c r="BI801" i="17"/>
  <c r="BJ801" i="17" s="1"/>
  <c r="Q234" i="17" l="1"/>
  <c r="R234" i="17" s="1"/>
  <c r="Y235" i="17"/>
  <c r="M234" i="17"/>
  <c r="BI802" i="17"/>
  <c r="BJ802" i="17" s="1"/>
  <c r="AB234" i="17" l="1"/>
  <c r="AD234" i="17" s="1"/>
  <c r="AF234" i="17"/>
  <c r="BI803" i="17"/>
  <c r="BJ803" i="17" s="1"/>
  <c r="AC234" i="17" l="1"/>
  <c r="AE234" i="17" s="1"/>
  <c r="BI804" i="17"/>
  <c r="BJ804" i="17" s="1"/>
  <c r="N235" i="17" l="1"/>
  <c r="AA235" i="17" s="1"/>
  <c r="BI805" i="17"/>
  <c r="BJ805" i="17" s="1"/>
  <c r="Q235" i="17" l="1"/>
  <c r="R235" i="17" s="1"/>
  <c r="AF235" i="17"/>
  <c r="M235" i="17"/>
  <c r="BI806" i="17"/>
  <c r="BJ806" i="17" s="1"/>
  <c r="Y236" i="17" l="1"/>
  <c r="AB235" i="17"/>
  <c r="AD235" i="17" s="1"/>
  <c r="BI807" i="17"/>
  <c r="BJ807" i="17" s="1"/>
  <c r="AC235" i="17" l="1"/>
  <c r="AE235" i="17" s="1"/>
  <c r="BI808" i="17"/>
  <c r="BJ808" i="17" s="1"/>
  <c r="N236" i="17" l="1"/>
  <c r="BI809" i="17"/>
  <c r="BJ809" i="17" s="1"/>
  <c r="Q236" i="17" l="1"/>
  <c r="R236" i="17" s="1"/>
  <c r="AA236" i="17"/>
  <c r="M236" i="17"/>
  <c r="BI810" i="17"/>
  <c r="BJ810" i="17" s="1"/>
  <c r="Y237" i="17" l="1"/>
  <c r="AF236" i="17"/>
  <c r="AB236" i="17"/>
  <c r="BI811" i="17"/>
  <c r="BJ811" i="17" s="1"/>
  <c r="AD236" i="17" l="1"/>
  <c r="AC236" i="17"/>
  <c r="BI812" i="17"/>
  <c r="BJ812" i="17" s="1"/>
  <c r="AE236" i="17" l="1"/>
  <c r="N237" i="17" s="1"/>
  <c r="AA237" i="17" s="1"/>
  <c r="BI813" i="17"/>
  <c r="BJ813" i="17" s="1"/>
  <c r="Q237" i="17" l="1"/>
  <c r="R237" i="17" s="1"/>
  <c r="M237" i="17"/>
  <c r="BI814" i="17"/>
  <c r="BJ814" i="17" s="1"/>
  <c r="AB237" i="17" l="1"/>
  <c r="AD237" i="17" s="1"/>
  <c r="Y238" i="17"/>
  <c r="AF237" i="17"/>
  <c r="BI815" i="17"/>
  <c r="BJ815" i="17" s="1"/>
  <c r="AC237" i="17" l="1"/>
  <c r="AE237" i="17" s="1"/>
  <c r="N238" i="17" s="1"/>
  <c r="BI816" i="17"/>
  <c r="BJ816" i="17" s="1"/>
  <c r="Q238" i="17" l="1"/>
  <c r="R238" i="17" s="1"/>
  <c r="AA238" i="17"/>
  <c r="M238" i="17"/>
  <c r="BI817" i="17"/>
  <c r="BJ817" i="17" s="1"/>
  <c r="AF238" i="17" l="1"/>
  <c r="AB238" i="17"/>
  <c r="AD238" i="17" s="1"/>
  <c r="Y239" i="17"/>
  <c r="BI818" i="17"/>
  <c r="BJ818" i="17" s="1"/>
  <c r="AC238" i="17" l="1"/>
  <c r="AE238" i="17" s="1"/>
  <c r="BI819" i="17"/>
  <c r="BJ819" i="17" s="1"/>
  <c r="N239" i="17" l="1"/>
  <c r="BI820" i="17"/>
  <c r="BJ820" i="17" s="1"/>
  <c r="Q239" i="17" l="1"/>
  <c r="R239" i="17" s="1"/>
  <c r="AA239" i="17"/>
  <c r="M239" i="17"/>
  <c r="BI821" i="17"/>
  <c r="BJ821" i="17" s="1"/>
  <c r="AF239" i="17" l="1"/>
  <c r="Y240" i="17"/>
  <c r="AB239" i="17"/>
  <c r="AC239" i="17" s="1"/>
  <c r="BI822" i="17"/>
  <c r="BJ822" i="17" s="1"/>
  <c r="AD239" i="17" l="1"/>
  <c r="AE239" i="17" s="1"/>
  <c r="BI823" i="17"/>
  <c r="BJ823" i="17" s="1"/>
  <c r="N240" i="17" l="1"/>
  <c r="BI824" i="17"/>
  <c r="BJ824" i="17" s="1"/>
  <c r="Q240" i="17" l="1"/>
  <c r="R240" i="17" s="1"/>
  <c r="AA240" i="17"/>
  <c r="M240" i="17"/>
  <c r="BI825" i="17"/>
  <c r="BJ825" i="17" s="1"/>
  <c r="Y241" i="17" l="1"/>
  <c r="AB240" i="17"/>
  <c r="AD240" i="17" s="1"/>
  <c r="AF240" i="17"/>
  <c r="BI826" i="17"/>
  <c r="BJ826" i="17" s="1"/>
  <c r="AC240" i="17" l="1"/>
  <c r="AE240" i="17" s="1"/>
  <c r="BI827" i="17"/>
  <c r="BJ827" i="17" s="1"/>
  <c r="N241" i="17" l="1"/>
  <c r="Q241" i="17" s="1"/>
  <c r="BI828" i="17"/>
  <c r="BJ828" i="17" s="1"/>
  <c r="R241" i="17" l="1"/>
  <c r="AB241" i="17" s="1"/>
  <c r="M241" i="17"/>
  <c r="AF241" i="17"/>
  <c r="Y242" i="17"/>
  <c r="BI829" i="17"/>
  <c r="BJ829" i="17" s="1"/>
  <c r="BI830" i="17" l="1"/>
  <c r="BJ830" i="17" s="1"/>
  <c r="AD241" i="17"/>
  <c r="AC241" i="17"/>
  <c r="AE241" i="17" l="1"/>
  <c r="BI831" i="17"/>
  <c r="BJ831" i="17" s="1"/>
  <c r="N242" i="17" l="1"/>
  <c r="BI832" i="17"/>
  <c r="BJ832" i="17" s="1"/>
  <c r="Q242" i="17" l="1"/>
  <c r="R242" i="17" s="1"/>
  <c r="Y243" i="17"/>
  <c r="M242" i="17"/>
  <c r="BI833" i="17"/>
  <c r="BJ833" i="17" s="1"/>
  <c r="AB242" i="17" l="1"/>
  <c r="AD242" i="17" s="1"/>
  <c r="AF242" i="17"/>
  <c r="BI834" i="17"/>
  <c r="BJ834" i="17" s="1"/>
  <c r="AC242" i="17" l="1"/>
  <c r="AE242" i="17" s="1"/>
  <c r="BI835" i="17"/>
  <c r="BJ835" i="17" s="1"/>
  <c r="N243" i="17" l="1"/>
  <c r="BI836" i="17"/>
  <c r="BJ836" i="17" s="1"/>
  <c r="Q243" i="17" l="1"/>
  <c r="R243" i="17" s="1"/>
  <c r="AA243" i="17"/>
  <c r="M243" i="17"/>
  <c r="BI837" i="17"/>
  <c r="BJ837" i="17" s="1"/>
  <c r="AB243" i="17" l="1"/>
  <c r="AC243" i="17" s="1"/>
  <c r="Y244" i="17"/>
  <c r="AF243" i="17"/>
  <c r="BI838" i="17"/>
  <c r="BJ838" i="17" s="1"/>
  <c r="AD243" i="17" l="1"/>
  <c r="AE243" i="17" s="1"/>
  <c r="N244" i="17" s="1"/>
  <c r="AA244" i="17" s="1"/>
  <c r="BI839" i="17"/>
  <c r="BJ839" i="17" s="1"/>
  <c r="Q244" i="17" l="1"/>
  <c r="R244" i="17" s="1"/>
  <c r="AF244" i="17"/>
  <c r="M244" i="17"/>
  <c r="BI840" i="17"/>
  <c r="BJ840" i="17" s="1"/>
  <c r="Y245" i="17" l="1"/>
  <c r="AB244" i="17"/>
  <c r="AC244" i="17" s="1"/>
  <c r="BI841" i="17"/>
  <c r="BJ841" i="17" s="1"/>
  <c r="AD244" i="17" l="1"/>
  <c r="AE244" i="17" s="1"/>
  <c r="BI842" i="17"/>
  <c r="BJ842" i="17" s="1"/>
  <c r="N245" i="17" l="1"/>
  <c r="BI843" i="17"/>
  <c r="BJ843" i="17" s="1"/>
  <c r="Q245" i="17" l="1"/>
  <c r="R245" i="17" s="1"/>
  <c r="AA245" i="17"/>
  <c r="M245" i="17"/>
  <c r="BI844" i="17"/>
  <c r="BJ844" i="17" s="1"/>
  <c r="AF245" i="17" l="1"/>
  <c r="AB245" i="17"/>
  <c r="AC245" i="17" s="1"/>
  <c r="Y246" i="17"/>
  <c r="BI845" i="17"/>
  <c r="BJ845" i="17" s="1"/>
  <c r="AD245" i="17" l="1"/>
  <c r="AE245" i="17" s="1"/>
  <c r="BI846" i="17"/>
  <c r="BJ846" i="17" s="1"/>
  <c r="N246" i="17" l="1"/>
  <c r="BI847" i="17"/>
  <c r="BJ847" i="17" s="1"/>
  <c r="Q246" i="17" l="1"/>
  <c r="R246" i="17" s="1"/>
  <c r="AA246" i="17"/>
  <c r="M246" i="17"/>
  <c r="BI848" i="17"/>
  <c r="BJ848" i="17" s="1"/>
  <c r="Y247" i="17" l="1"/>
  <c r="AF246" i="17"/>
  <c r="AB246" i="17"/>
  <c r="AD246" i="17" s="1"/>
  <c r="BI849" i="17"/>
  <c r="BJ849" i="17" s="1"/>
  <c r="AC246" i="17" l="1"/>
  <c r="AE246" i="17" s="1"/>
  <c r="BI850" i="17"/>
  <c r="BJ850" i="17" s="1"/>
  <c r="N247" i="17" l="1"/>
  <c r="BI851" i="17"/>
  <c r="BJ851" i="17" s="1"/>
  <c r="Q247" i="17" l="1"/>
  <c r="R247" i="17" s="1"/>
  <c r="AA247" i="17"/>
  <c r="M247" i="17"/>
  <c r="BI852" i="17"/>
  <c r="BJ852" i="17" s="1"/>
  <c r="AB247" i="17" l="1"/>
  <c r="AD247" i="17" s="1"/>
  <c r="AF247" i="17"/>
  <c r="Y248" i="17"/>
  <c r="BI853" i="17"/>
  <c r="BJ853" i="17" s="1"/>
  <c r="AC247" i="17" l="1"/>
  <c r="AE247" i="17" s="1"/>
  <c r="BI854" i="17"/>
  <c r="BJ854" i="17" s="1"/>
  <c r="N248" i="17" l="1"/>
  <c r="AA248" i="17" s="1"/>
  <c r="BI855" i="17"/>
  <c r="BJ855" i="17" s="1"/>
  <c r="Q248" i="17" l="1"/>
  <c r="R248" i="17" s="1"/>
  <c r="AF248" i="17"/>
  <c r="M248" i="17"/>
  <c r="BI856" i="17"/>
  <c r="BJ856" i="17" s="1"/>
  <c r="AB248" i="17" l="1"/>
  <c r="AC248" i="17" s="1"/>
  <c r="Y249" i="17"/>
  <c r="BI857" i="17"/>
  <c r="BJ857" i="17" s="1"/>
  <c r="AD248" i="17" l="1"/>
  <c r="AE248" i="17" s="1"/>
  <c r="BI858" i="17"/>
  <c r="BJ858" i="17" s="1"/>
  <c r="N249" i="17" l="1"/>
  <c r="BI859" i="17"/>
  <c r="BJ859" i="17" s="1"/>
  <c r="Q249" i="17" l="1"/>
  <c r="R249" i="17" s="1"/>
  <c r="AF249" i="17"/>
  <c r="M249" i="17"/>
  <c r="BI860" i="17"/>
  <c r="BJ860" i="17" s="1"/>
  <c r="AB249" i="17" l="1"/>
  <c r="AC249" i="17" s="1"/>
  <c r="Y250" i="17"/>
  <c r="BI861" i="17"/>
  <c r="BJ861" i="17" s="1"/>
  <c r="AD249" i="17" l="1"/>
  <c r="AE249" i="17" s="1"/>
  <c r="BI862" i="17"/>
  <c r="BJ862" i="17" s="1"/>
  <c r="N250" i="17" l="1"/>
  <c r="Q250" i="17" s="1"/>
  <c r="BI863" i="17"/>
  <c r="BJ863" i="17" s="1"/>
  <c r="R250" i="17" l="1"/>
  <c r="AB250" i="17" s="1"/>
  <c r="M250" i="17"/>
  <c r="BI864" i="17"/>
  <c r="BJ864" i="17" s="1"/>
  <c r="BI865" i="17" l="1"/>
  <c r="BJ865" i="17" s="1"/>
  <c r="AD250" i="17"/>
  <c r="AC250" i="17"/>
  <c r="AE250" i="17" l="1"/>
  <c r="BI866" i="17"/>
  <c r="BJ866" i="17" s="1"/>
  <c r="N251" i="17" l="1"/>
  <c r="Q251" i="17" s="1"/>
  <c r="BI867" i="17"/>
  <c r="BJ867" i="17" s="1"/>
  <c r="R251" i="17" l="1"/>
  <c r="AB251" i="17" s="1"/>
  <c r="AD251" i="17" s="1"/>
  <c r="M251" i="17"/>
  <c r="BI868" i="17"/>
  <c r="BJ868" i="17" s="1"/>
  <c r="AC251" i="17" l="1"/>
  <c r="AE251" i="17" s="1"/>
  <c r="BI869" i="17"/>
  <c r="BJ869" i="17" s="1"/>
  <c r="N252" i="17" l="1"/>
  <c r="Q252" i="17" s="1"/>
  <c r="BI870" i="17"/>
  <c r="BJ870" i="17" s="1"/>
  <c r="R252" i="17" l="1"/>
  <c r="AB252" i="17" s="1"/>
  <c r="M252" i="17"/>
  <c r="BI871" i="17"/>
  <c r="BJ871" i="17" s="1"/>
  <c r="BI872" i="17" l="1"/>
  <c r="BJ872" i="17" s="1"/>
  <c r="AD252" i="17"/>
  <c r="AC252" i="17"/>
  <c r="AE252" i="17" l="1"/>
  <c r="BI873" i="17"/>
  <c r="BJ873" i="17" s="1"/>
  <c r="N253" i="17" l="1"/>
  <c r="BI874" i="17"/>
  <c r="BJ874" i="17" s="1"/>
  <c r="Q253" i="17" l="1"/>
  <c r="R253" i="17" s="1"/>
  <c r="AA253" i="17"/>
  <c r="M253" i="17"/>
  <c r="BI875" i="17"/>
  <c r="BJ875" i="17" s="1"/>
  <c r="AB253" i="17" l="1"/>
  <c r="AC253" i="17" s="1"/>
  <c r="Y254" i="17"/>
  <c r="AF253" i="17"/>
  <c r="BI876" i="17"/>
  <c r="BJ876" i="17" s="1"/>
  <c r="AD253" i="17" l="1"/>
  <c r="AE253" i="17" s="1"/>
  <c r="BI877" i="17"/>
  <c r="BJ877" i="17" s="1"/>
  <c r="N254" i="17" l="1"/>
  <c r="BI878" i="17"/>
  <c r="BJ878" i="17" s="1"/>
  <c r="Q254" i="17" l="1"/>
  <c r="R254" i="17" s="1"/>
  <c r="AA254" i="17"/>
  <c r="M254" i="17"/>
  <c r="BI879" i="17"/>
  <c r="BJ879" i="17" s="1"/>
  <c r="Y255" i="17" l="1"/>
  <c r="AB254" i="17"/>
  <c r="AC254" i="17" s="1"/>
  <c r="AF254" i="17"/>
  <c r="BI880" i="17"/>
  <c r="BJ880" i="17" s="1"/>
  <c r="AD254" i="17" l="1"/>
  <c r="AE254" i="17" s="1"/>
  <c r="BI881" i="17"/>
  <c r="BJ881" i="17" s="1"/>
  <c r="N255" i="17" l="1"/>
  <c r="Q255" i="17" s="1"/>
  <c r="BI882" i="17"/>
  <c r="BJ882" i="17" s="1"/>
  <c r="R255" i="17" l="1"/>
  <c r="AB255" i="17" s="1"/>
  <c r="M255" i="17"/>
  <c r="BI883" i="17"/>
  <c r="BJ883" i="17" s="1"/>
  <c r="AD255" i="17" l="1"/>
  <c r="AC255" i="17"/>
  <c r="BI884" i="17"/>
  <c r="BJ884" i="17" s="1"/>
  <c r="AE255" i="17" l="1"/>
  <c r="BI885" i="17"/>
  <c r="BJ885" i="17" s="1"/>
  <c r="N256" i="17" l="1"/>
  <c r="Q256" i="17" s="1"/>
  <c r="BI886" i="17"/>
  <c r="BJ886" i="17" s="1"/>
  <c r="R256" i="17" l="1"/>
  <c r="AB256" i="17" s="1"/>
  <c r="AD256" i="17" s="1"/>
  <c r="M256" i="17"/>
  <c r="BI887" i="17"/>
  <c r="BJ887" i="17" s="1"/>
  <c r="AC256" i="17" l="1"/>
  <c r="AE256" i="17" s="1"/>
  <c r="BI888" i="17"/>
  <c r="BJ888" i="17" s="1"/>
  <c r="N257" i="17" l="1"/>
  <c r="Q257" i="17" s="1"/>
  <c r="BI889" i="17"/>
  <c r="BJ889" i="17" s="1"/>
  <c r="R257" i="17" l="1"/>
  <c r="AB257" i="17" s="1"/>
  <c r="AC257" i="17" s="1"/>
  <c r="M257" i="17"/>
  <c r="BI890" i="17"/>
  <c r="BJ890" i="17" s="1"/>
  <c r="AD257" i="17" l="1"/>
  <c r="AE257" i="17" s="1"/>
  <c r="BI891" i="17"/>
  <c r="BJ891" i="17" s="1"/>
  <c r="N258" i="17" l="1"/>
  <c r="Q258" i="17" s="1"/>
  <c r="BI892" i="17"/>
  <c r="BJ892" i="17" s="1"/>
  <c r="M258" i="17" l="1"/>
  <c r="BI893" i="17"/>
  <c r="BJ893" i="17" s="1"/>
  <c r="R258" i="17"/>
  <c r="AB258" i="17" l="1"/>
  <c r="AD258" i="17" s="1"/>
  <c r="BI894" i="17"/>
  <c r="BJ894" i="17" s="1"/>
  <c r="AC258" i="17" l="1"/>
  <c r="AE258" i="17" s="1"/>
  <c r="BI895" i="17"/>
  <c r="BJ895" i="17" s="1"/>
  <c r="N259" i="17" l="1"/>
  <c r="Q259" i="17" s="1"/>
  <c r="BI896" i="17"/>
  <c r="BJ896" i="17" s="1"/>
  <c r="R259" i="17" l="1"/>
  <c r="AB259" i="17" s="1"/>
  <c r="M259" i="17"/>
  <c r="BI897" i="17"/>
  <c r="BJ897" i="17" s="1"/>
  <c r="BI898" i="17" l="1"/>
  <c r="BJ898" i="17" s="1"/>
  <c r="AC259" i="17"/>
  <c r="AD259" i="17"/>
  <c r="AE259" i="17" l="1"/>
  <c r="BI899" i="17"/>
  <c r="BJ899" i="17" s="1"/>
  <c r="N260" i="17" l="1"/>
  <c r="BI900" i="17"/>
  <c r="BJ900" i="17" s="1"/>
  <c r="Q260" i="17" l="1"/>
  <c r="R260" i="17" s="1"/>
  <c r="AA260" i="17"/>
  <c r="M260" i="17"/>
  <c r="BI901" i="17"/>
  <c r="BJ901" i="17" s="1"/>
  <c r="AB260" i="17" l="1"/>
  <c r="AC260" i="17" s="1"/>
  <c r="AF260" i="17"/>
  <c r="Y261" i="17"/>
  <c r="BI902" i="17"/>
  <c r="BJ902" i="17" s="1"/>
  <c r="AD260" i="17" l="1"/>
  <c r="AE260" i="17" s="1"/>
  <c r="BI903" i="17"/>
  <c r="BJ903" i="17" s="1"/>
  <c r="N261" i="17" l="1"/>
  <c r="BI904" i="17"/>
  <c r="BJ904" i="17" s="1"/>
  <c r="Q261" i="17" l="1"/>
  <c r="R261" i="17" s="1"/>
  <c r="AA261" i="17"/>
  <c r="Y262" i="17" s="1"/>
  <c r="M261" i="17"/>
  <c r="BI905" i="17"/>
  <c r="BJ905" i="17" s="1"/>
  <c r="AB261" i="17" l="1"/>
  <c r="AD261" i="17" s="1"/>
  <c r="AF261" i="17"/>
  <c r="BI906" i="17"/>
  <c r="BJ906" i="17" s="1"/>
  <c r="AC261" i="17" l="1"/>
  <c r="AE261" i="17" s="1"/>
  <c r="N262" i="17" s="1"/>
  <c r="Q262" i="17" s="1"/>
  <c r="BI907" i="17"/>
  <c r="BJ907" i="17" s="1"/>
  <c r="R262" i="17" l="1"/>
  <c r="M262" i="17"/>
  <c r="BI908" i="17"/>
  <c r="BJ908" i="17" s="1"/>
  <c r="AB262" i="17" l="1"/>
  <c r="AC262" i="17" s="1"/>
  <c r="BI909" i="17"/>
  <c r="BJ909" i="17" s="1"/>
  <c r="AD262" i="17" l="1"/>
  <c r="AE262" i="17" s="1"/>
  <c r="N263" i="17" s="1"/>
  <c r="Q263" i="17" s="1"/>
  <c r="BI910" i="17"/>
  <c r="BJ910" i="17" s="1"/>
  <c r="R263" i="17" l="1"/>
  <c r="M263" i="17"/>
  <c r="BI911" i="17"/>
  <c r="BJ911" i="17" s="1"/>
  <c r="AB263" i="17" l="1"/>
  <c r="AC263" i="17" s="1"/>
  <c r="BI912" i="17"/>
  <c r="BJ912" i="17" s="1"/>
  <c r="AD263" i="17" l="1"/>
  <c r="AE263" i="17" s="1"/>
  <c r="N264" i="17" s="1"/>
  <c r="Q264" i="17" s="1"/>
  <c r="BI913" i="17"/>
  <c r="BJ913" i="17" s="1"/>
  <c r="R264" i="17" l="1"/>
  <c r="AB264" i="17" s="1"/>
  <c r="AD264" i="17" s="1"/>
  <c r="M264" i="17"/>
  <c r="BI914" i="17"/>
  <c r="BJ914" i="17" s="1"/>
  <c r="AC264" i="17" l="1"/>
  <c r="AE264" i="17" s="1"/>
  <c r="BI915" i="17"/>
  <c r="BJ915" i="17" s="1"/>
  <c r="N265" i="17" l="1"/>
  <c r="AA265" i="17" s="1"/>
  <c r="BI916" i="17"/>
  <c r="BJ916" i="17" s="1"/>
  <c r="Q265" i="17" l="1"/>
  <c r="R265" i="17" s="1"/>
  <c r="AF265" i="17"/>
  <c r="M265" i="17"/>
  <c r="BI917" i="17"/>
  <c r="BJ917" i="17" s="1"/>
  <c r="Y266" i="17" l="1"/>
  <c r="AB265" i="17"/>
  <c r="AC265" i="17" s="1"/>
  <c r="BI918" i="17"/>
  <c r="BJ918" i="17" s="1"/>
  <c r="AD265" i="17" l="1"/>
  <c r="AE265" i="17" s="1"/>
  <c r="BI919" i="17"/>
  <c r="BJ919" i="17" s="1"/>
  <c r="N266" i="17" l="1"/>
  <c r="BI920" i="17"/>
  <c r="BJ920" i="17" s="1"/>
  <c r="Q266" i="17" l="1"/>
  <c r="R266" i="17" s="1"/>
  <c r="AA266" i="17"/>
  <c r="M266" i="17"/>
  <c r="BI921" i="17"/>
  <c r="BJ921" i="17" s="1"/>
  <c r="AF266" i="17" l="1"/>
  <c r="AB266" i="17"/>
  <c r="AD266" i="17" s="1"/>
  <c r="Y267" i="17"/>
  <c r="BI922" i="17"/>
  <c r="BJ922" i="17" s="1"/>
  <c r="AC266" i="17" l="1"/>
  <c r="AE266" i="17" s="1"/>
  <c r="BI923" i="17"/>
  <c r="BJ923" i="17" s="1"/>
  <c r="N267" i="17" l="1"/>
  <c r="BI924" i="17"/>
  <c r="BJ924" i="17" s="1"/>
  <c r="Q267" i="17" l="1"/>
  <c r="R267" i="17" s="1"/>
  <c r="AA267" i="17"/>
  <c r="M267" i="17"/>
  <c r="BI925" i="17"/>
  <c r="BJ925" i="17" s="1"/>
  <c r="AB267" i="17" l="1"/>
  <c r="AC267" i="17" s="1"/>
  <c r="AF267" i="17"/>
  <c r="Y268" i="17"/>
  <c r="BI926" i="17"/>
  <c r="BJ926" i="17" s="1"/>
  <c r="AD267" i="17" l="1"/>
  <c r="AE267" i="17" s="1"/>
  <c r="BI927" i="17"/>
  <c r="BJ927" i="17" s="1"/>
  <c r="N268" i="17" l="1"/>
  <c r="BI928" i="17"/>
  <c r="BJ928" i="17" s="1"/>
  <c r="Q268" i="17" l="1"/>
  <c r="R268" i="17" s="1"/>
  <c r="AA268" i="17"/>
  <c r="M268" i="17"/>
  <c r="BI929" i="17"/>
  <c r="BJ929" i="17" s="1"/>
  <c r="Y269" i="17" l="1"/>
  <c r="AB268" i="17"/>
  <c r="AC268" i="17" s="1"/>
  <c r="AF268" i="17"/>
  <c r="BI930" i="17"/>
  <c r="BJ930" i="17" s="1"/>
  <c r="AD268" i="17" l="1"/>
  <c r="AE268" i="17" s="1"/>
  <c r="N269" i="17" s="1"/>
  <c r="Q269" i="17" s="1"/>
  <c r="BI931" i="17"/>
  <c r="BJ931" i="17" s="1"/>
  <c r="R269" i="17" l="1"/>
  <c r="AB269" i="17" s="1"/>
  <c r="M269" i="17"/>
  <c r="Y270" i="17"/>
  <c r="AF269" i="17"/>
  <c r="BI932" i="17"/>
  <c r="BJ932" i="17" s="1"/>
  <c r="BI933" i="17" l="1"/>
  <c r="BJ933" i="17" s="1"/>
  <c r="AD269" i="17"/>
  <c r="AC269" i="17"/>
  <c r="AE269" i="17" l="1"/>
  <c r="BI934" i="17"/>
  <c r="BJ934" i="17" s="1"/>
  <c r="N270" i="17" l="1"/>
  <c r="AA270" i="17" s="1"/>
  <c r="BI935" i="17"/>
  <c r="BJ935" i="17" s="1"/>
  <c r="Q270" i="17" l="1"/>
  <c r="R270" i="17" s="1"/>
  <c r="Y271" i="17"/>
  <c r="M270" i="17"/>
  <c r="BI936" i="17"/>
  <c r="BJ936" i="17" s="1"/>
  <c r="AF270" i="17" l="1"/>
  <c r="AB270" i="17"/>
  <c r="AC270" i="17" s="1"/>
  <c r="BI937" i="17"/>
  <c r="BJ937" i="17" s="1"/>
  <c r="AD270" i="17" l="1"/>
  <c r="AE270" i="17" s="1"/>
  <c r="BI938" i="17"/>
  <c r="BJ938" i="17" s="1"/>
  <c r="N271" i="17" l="1"/>
  <c r="BI939" i="17"/>
  <c r="BJ939" i="17" s="1"/>
  <c r="Q271" i="17" l="1"/>
  <c r="R271" i="17" s="1"/>
  <c r="AA271" i="17"/>
  <c r="M271" i="17"/>
  <c r="BI940" i="17"/>
  <c r="BJ940" i="17" s="1"/>
  <c r="AF271" i="17" l="1"/>
  <c r="Y272" i="17"/>
  <c r="AB271" i="17"/>
  <c r="AC271" i="17" s="1"/>
  <c r="BI941" i="17"/>
  <c r="BJ941" i="17" s="1"/>
  <c r="AD271" i="17" l="1"/>
  <c r="AE271" i="17" s="1"/>
  <c r="BI942" i="17"/>
  <c r="BJ942" i="17" s="1"/>
  <c r="N272" i="17" l="1"/>
  <c r="BI943" i="17"/>
  <c r="BJ943" i="17" s="1"/>
  <c r="Q272" i="17" l="1"/>
  <c r="R272" i="17" s="1"/>
  <c r="Y273" i="17"/>
  <c r="M272" i="17"/>
  <c r="BI944" i="17"/>
  <c r="BJ944" i="17" s="1"/>
  <c r="AF272" i="17" l="1"/>
  <c r="AB272" i="17"/>
  <c r="AD272" i="17" s="1"/>
  <c r="BI945" i="17"/>
  <c r="BJ945" i="17" s="1"/>
  <c r="AC272" i="17" l="1"/>
  <c r="AE272" i="17" s="1"/>
  <c r="BI946" i="17"/>
  <c r="BJ946" i="17" s="1"/>
  <c r="N273" i="17" l="1"/>
  <c r="BI947" i="17"/>
  <c r="BJ947" i="17" s="1"/>
  <c r="Q273" i="17" l="1"/>
  <c r="R273" i="17" s="1"/>
  <c r="AA273" i="17"/>
  <c r="AF273" i="17" s="1"/>
  <c r="M273" i="17"/>
  <c r="BI948" i="17"/>
  <c r="BJ948" i="17" s="1"/>
  <c r="Y274" i="17" l="1"/>
  <c r="AB273" i="17"/>
  <c r="AD273" i="17" s="1"/>
  <c r="BI949" i="17"/>
  <c r="BJ949" i="17" s="1"/>
  <c r="AC273" i="17" l="1"/>
  <c r="AE273" i="17" s="1"/>
  <c r="N274" i="17" s="1"/>
  <c r="Q274" i="17" s="1"/>
  <c r="BI950" i="17"/>
  <c r="BJ950" i="17" s="1"/>
  <c r="M274" i="17" l="1"/>
  <c r="R274" i="17"/>
  <c r="BI951" i="17"/>
  <c r="BJ951" i="17" s="1"/>
  <c r="Y275" i="17" l="1"/>
  <c r="AB274" i="17"/>
  <c r="AD274" i="17" s="1"/>
  <c r="AF274" i="17"/>
  <c r="BI952" i="17"/>
  <c r="BJ952" i="17" s="1"/>
  <c r="AC274" i="17" l="1"/>
  <c r="AE274" i="17" s="1"/>
  <c r="BI953" i="17"/>
  <c r="BJ953" i="17" s="1"/>
  <c r="N275" i="17" l="1"/>
  <c r="BI954" i="17"/>
  <c r="BJ954" i="17" s="1"/>
  <c r="Q275" i="17" l="1"/>
  <c r="R275" i="17" s="1"/>
  <c r="AA275" i="17"/>
  <c r="M275" i="17"/>
  <c r="BI955" i="17"/>
  <c r="BJ955" i="17" s="1"/>
  <c r="AB275" i="17" l="1"/>
  <c r="AC275" i="17" s="1"/>
  <c r="Y276" i="17"/>
  <c r="AF275" i="17"/>
  <c r="BI956" i="17"/>
  <c r="BJ956" i="17" s="1"/>
  <c r="AD275" i="17" l="1"/>
  <c r="AE275" i="17" s="1"/>
  <c r="BI957" i="17"/>
  <c r="BJ957" i="17" s="1"/>
  <c r="N276" i="17" l="1"/>
  <c r="BI958" i="17"/>
  <c r="BJ958" i="17" s="1"/>
  <c r="Q276" i="17" l="1"/>
  <c r="R276" i="17" s="1"/>
  <c r="AA276" i="17"/>
  <c r="M276" i="17"/>
  <c r="BI959" i="17"/>
  <c r="BJ959" i="17" s="1"/>
  <c r="Y277" i="17" l="1"/>
  <c r="AB276" i="17"/>
  <c r="AD276" i="17" s="1"/>
  <c r="AF276" i="17"/>
  <c r="BI960" i="17"/>
  <c r="BJ960" i="17" s="1"/>
  <c r="AC276" i="17" l="1"/>
  <c r="AE276" i="17" s="1"/>
  <c r="BI961" i="17"/>
  <c r="BJ961" i="17" s="1"/>
  <c r="N277" i="17" l="1"/>
  <c r="BI962" i="17"/>
  <c r="BJ962" i="17" s="1"/>
  <c r="Q277" i="17" l="1"/>
  <c r="R277" i="17" s="1"/>
  <c r="AA277" i="17"/>
  <c r="M277" i="17"/>
  <c r="BI963" i="17"/>
  <c r="BJ963" i="17" s="1"/>
  <c r="Y278" i="17" l="1"/>
  <c r="AB277" i="17"/>
  <c r="AD277" i="17" s="1"/>
  <c r="AF277" i="17"/>
  <c r="BI964" i="17"/>
  <c r="BJ964" i="17" s="1"/>
  <c r="AC277" i="17" l="1"/>
  <c r="AE277" i="17" s="1"/>
  <c r="BI965" i="17"/>
  <c r="BJ965" i="17" s="1"/>
  <c r="N278" i="17" l="1"/>
  <c r="BI966" i="17"/>
  <c r="BJ966" i="17" s="1"/>
  <c r="Q278" i="17" l="1"/>
  <c r="R278" i="17" s="1"/>
  <c r="AA278" i="17"/>
  <c r="M278" i="17"/>
  <c r="BI967" i="17"/>
  <c r="BJ967" i="17" s="1"/>
  <c r="AF278" i="17" l="1"/>
  <c r="Y279" i="17"/>
  <c r="AB278" i="17"/>
  <c r="AD278" i="17" s="1"/>
  <c r="BI968" i="17"/>
  <c r="BJ968" i="17" s="1"/>
  <c r="AC278" i="17" l="1"/>
  <c r="AE278" i="17" s="1"/>
  <c r="BI969" i="17"/>
  <c r="BJ969" i="17" s="1"/>
  <c r="N279" i="17" l="1"/>
  <c r="BI970" i="17"/>
  <c r="BJ970" i="17" s="1"/>
  <c r="Q279" i="17" l="1"/>
  <c r="R279" i="17" s="1"/>
  <c r="Y280" i="17"/>
  <c r="M279" i="17"/>
  <c r="BI971" i="17"/>
  <c r="BJ971" i="17" s="1"/>
  <c r="AF279" i="17" l="1"/>
  <c r="AB279" i="17"/>
  <c r="AC279" i="17" s="1"/>
  <c r="BI972" i="17"/>
  <c r="BJ972" i="17" s="1"/>
  <c r="AD279" i="17" l="1"/>
  <c r="AE279" i="17" s="1"/>
  <c r="BI973" i="17"/>
  <c r="BJ973" i="17" s="1"/>
  <c r="N280" i="17" l="1"/>
  <c r="BI974" i="17"/>
  <c r="BJ974" i="17" s="1"/>
  <c r="Q280" i="17" l="1"/>
  <c r="R280" i="17" s="1"/>
  <c r="AA280" i="17"/>
  <c r="AF280" i="17" s="1"/>
  <c r="M280" i="17"/>
  <c r="BI975" i="17"/>
  <c r="BJ975" i="17" s="1"/>
  <c r="AB280" i="17" l="1"/>
  <c r="AD280" i="17" s="1"/>
  <c r="Y281" i="17"/>
  <c r="BI976" i="17"/>
  <c r="BJ976" i="17" s="1"/>
  <c r="AC280" i="17" l="1"/>
  <c r="AE280" i="17" s="1"/>
  <c r="BI977" i="17"/>
  <c r="BJ977" i="17" s="1"/>
  <c r="N281" i="17" l="1"/>
  <c r="Q281" i="17" s="1"/>
  <c r="BI978" i="17"/>
  <c r="BJ978" i="17" s="1"/>
  <c r="R281" i="17" l="1"/>
  <c r="AB281" i="17" s="1"/>
  <c r="M281" i="17"/>
  <c r="BI979" i="17"/>
  <c r="BJ979" i="17" s="1"/>
  <c r="BI980" i="17" l="1"/>
  <c r="BJ980" i="17" s="1"/>
  <c r="AD281" i="17"/>
  <c r="AC281" i="17"/>
  <c r="AE281" i="17" l="1"/>
  <c r="BI981" i="17"/>
  <c r="BJ981" i="17" s="1"/>
  <c r="N282" i="17" l="1"/>
  <c r="Q282" i="17" s="1"/>
  <c r="BI982" i="17"/>
  <c r="BJ982" i="17" s="1"/>
  <c r="R282" i="17" l="1"/>
  <c r="AB282" i="17" s="1"/>
  <c r="AD282" i="17" s="1"/>
  <c r="M282" i="17"/>
  <c r="BI983" i="17"/>
  <c r="BJ983" i="17" s="1"/>
  <c r="AC282" i="17" l="1"/>
  <c r="AE282" i="17" s="1"/>
  <c r="BI984" i="17"/>
  <c r="BJ984" i="17" s="1"/>
  <c r="N283" i="17" l="1"/>
  <c r="Q283" i="17" s="1"/>
  <c r="BI985" i="17"/>
  <c r="BJ985" i="17" s="1"/>
  <c r="R283" i="17" l="1"/>
  <c r="AB283" i="17" s="1"/>
  <c r="AD283" i="17" s="1"/>
  <c r="M283" i="17"/>
  <c r="BI986" i="17"/>
  <c r="BJ986" i="17" s="1"/>
  <c r="AC283" i="17" l="1"/>
  <c r="AE283" i="17" s="1"/>
  <c r="BI987" i="17"/>
  <c r="BJ987" i="17" s="1"/>
  <c r="N284" i="17" l="1"/>
  <c r="BI988" i="17"/>
  <c r="BJ988" i="17" s="1"/>
  <c r="Q284" i="17" l="1"/>
  <c r="R284" i="17" s="1"/>
  <c r="AA284" i="17"/>
  <c r="M284" i="17"/>
  <c r="BI989" i="17"/>
  <c r="BJ989" i="17" s="1"/>
  <c r="Y285" i="17" l="1"/>
  <c r="AB284" i="17"/>
  <c r="AD284" i="17" s="1"/>
  <c r="AF284" i="17"/>
  <c r="BI990" i="17"/>
  <c r="BJ990" i="17" s="1"/>
  <c r="AC284" i="17" l="1"/>
  <c r="AE284" i="17" s="1"/>
  <c r="BI991" i="17"/>
  <c r="BJ991" i="17" s="1"/>
  <c r="N285" i="17" l="1"/>
  <c r="BI992" i="17"/>
  <c r="BJ992" i="17" s="1"/>
  <c r="Q285" i="17" l="1"/>
  <c r="R285" i="17" s="1"/>
  <c r="AA285" i="17"/>
  <c r="M285" i="17"/>
  <c r="BI993" i="17"/>
  <c r="BJ993" i="17" s="1"/>
  <c r="Y286" i="17" l="1"/>
  <c r="AF285" i="17"/>
  <c r="AB285" i="17"/>
  <c r="AD285" i="17" s="1"/>
  <c r="BI994" i="17"/>
  <c r="BJ994" i="17" s="1"/>
  <c r="AC285" i="17" l="1"/>
  <c r="AE285" i="17" s="1"/>
  <c r="BI995" i="17"/>
  <c r="BJ995" i="17" s="1"/>
  <c r="N286" i="17" l="1"/>
  <c r="BI996" i="17"/>
  <c r="BJ996" i="17" s="1"/>
  <c r="Q286" i="17" l="1"/>
  <c r="R286" i="17" s="1"/>
  <c r="AA286" i="17"/>
  <c r="M286" i="17"/>
  <c r="BI997" i="17"/>
  <c r="BJ997" i="17" s="1"/>
  <c r="AF286" i="17" l="1"/>
  <c r="Y287" i="17"/>
  <c r="AB286" i="17"/>
  <c r="BI998" i="17"/>
  <c r="BJ998" i="17" s="1"/>
  <c r="AD286" i="17" l="1"/>
  <c r="AC286" i="17"/>
  <c r="BI999" i="17"/>
  <c r="BJ999" i="17" s="1"/>
  <c r="AE286" i="17" l="1"/>
  <c r="N287" i="17" s="1"/>
  <c r="BI1000" i="17"/>
  <c r="BJ1000" i="17" s="1"/>
  <c r="Q287" i="17" l="1"/>
  <c r="R287" i="17" s="1"/>
  <c r="AA287" i="17"/>
  <c r="AF287" i="17" s="1"/>
  <c r="M287" i="17"/>
  <c r="BI1001" i="17"/>
  <c r="BJ1001" i="17" s="1"/>
  <c r="AB287" i="17" l="1"/>
  <c r="AD287" i="17" s="1"/>
  <c r="Y288" i="17"/>
  <c r="BI1002" i="17"/>
  <c r="BJ1002" i="17" s="1"/>
  <c r="AC287" i="17" l="1"/>
  <c r="AE287" i="17" s="1"/>
  <c r="N288" i="17" s="1"/>
  <c r="Q288" i="17" s="1"/>
  <c r="BI1003" i="17"/>
  <c r="BJ1003" i="17" s="1"/>
  <c r="M288" i="17" l="1"/>
  <c r="R288" i="17"/>
  <c r="BI1004" i="17"/>
  <c r="BJ1004" i="17" s="1"/>
  <c r="AF288" i="17" l="1"/>
  <c r="Y289" i="17"/>
  <c r="AB288" i="17"/>
  <c r="AC288" i="17" s="1"/>
  <c r="BI1005" i="17"/>
  <c r="BJ1005" i="17" s="1"/>
  <c r="AD288" i="17" l="1"/>
  <c r="AE288" i="17" s="1"/>
  <c r="BI1006" i="17"/>
  <c r="BJ1006" i="17" s="1"/>
  <c r="N289" i="17" l="1"/>
  <c r="BI1007" i="17"/>
  <c r="BJ1007" i="17" s="1"/>
  <c r="Q289" i="17" l="1"/>
  <c r="R289" i="17" s="1"/>
  <c r="AA289" i="17"/>
  <c r="M289" i="17"/>
  <c r="BI1008" i="17"/>
  <c r="BJ1008" i="17" s="1"/>
  <c r="Y290" i="17" l="1"/>
  <c r="AB289" i="17"/>
  <c r="AD289" i="17" s="1"/>
  <c r="AF289" i="17"/>
  <c r="BI1009" i="17"/>
  <c r="BJ1009" i="17" s="1"/>
  <c r="AC289" i="17" l="1"/>
  <c r="AE289" i="17" s="1"/>
  <c r="BI1010" i="17"/>
  <c r="BJ1010" i="17" s="1"/>
  <c r="N290" i="17" l="1"/>
  <c r="BI1011" i="17"/>
  <c r="BJ1011" i="17" s="1"/>
  <c r="Q290" i="17" l="1"/>
  <c r="R290" i="17" s="1"/>
  <c r="AA290" i="17"/>
  <c r="M290" i="17"/>
  <c r="BI1012" i="17"/>
  <c r="BJ1012" i="17" s="1"/>
  <c r="Y291" i="17" l="1"/>
  <c r="AB290" i="17"/>
  <c r="AC290" i="17" s="1"/>
  <c r="AF290" i="17"/>
  <c r="BI1013" i="17"/>
  <c r="BJ1013" i="17" s="1"/>
  <c r="AD290" i="17" l="1"/>
  <c r="AE290" i="17" s="1"/>
  <c r="BI1014" i="17"/>
  <c r="BJ1014" i="17" s="1"/>
  <c r="N291" i="17" l="1"/>
  <c r="AA291" i="17" s="1"/>
  <c r="BI1015" i="17"/>
  <c r="BJ1015" i="17" s="1"/>
  <c r="Q291" i="17" l="1"/>
  <c r="R291" i="17" s="1"/>
  <c r="AF291" i="17"/>
  <c r="M291" i="17"/>
  <c r="BI1016" i="17"/>
  <c r="BJ1016" i="17" s="1"/>
  <c r="Y292" i="17" l="1"/>
  <c r="AB291" i="17"/>
  <c r="AC291" i="17" s="1"/>
  <c r="BI1017" i="17"/>
  <c r="BJ1017" i="17" s="1"/>
  <c r="AD291" i="17" l="1"/>
  <c r="AE291" i="17" s="1"/>
  <c r="BI1018" i="17"/>
  <c r="BJ1018" i="17" s="1"/>
  <c r="N292" i="17" l="1"/>
  <c r="BI1019" i="17"/>
  <c r="BJ1019" i="17" s="1"/>
  <c r="Q292" i="17" l="1"/>
  <c r="R292" i="17" s="1"/>
  <c r="AA292" i="17"/>
  <c r="M292" i="17"/>
  <c r="BI1020" i="17"/>
  <c r="BJ1020" i="17" s="1"/>
  <c r="AF292" i="17" l="1"/>
  <c r="Y293" i="17"/>
  <c r="AB292" i="17"/>
  <c r="AD292" i="17" s="1"/>
  <c r="BI1021" i="17"/>
  <c r="BJ1021" i="17" s="1"/>
  <c r="AC292" i="17" l="1"/>
  <c r="AE292" i="17" s="1"/>
  <c r="BI1022" i="17"/>
  <c r="BJ1022" i="17" s="1"/>
  <c r="N293" i="17" l="1"/>
  <c r="AA293" i="17" s="1"/>
  <c r="BI1023" i="17"/>
  <c r="BJ1023" i="17" s="1"/>
  <c r="Q293" i="17" l="1"/>
  <c r="R293" i="17" s="1"/>
  <c r="AF293" i="17"/>
  <c r="M293" i="17"/>
  <c r="BI1024" i="17"/>
  <c r="BJ1024" i="17" s="1"/>
  <c r="Y294" i="17" l="1"/>
  <c r="AB293" i="17"/>
  <c r="AD293" i="17" s="1"/>
  <c r="BI1025" i="17"/>
  <c r="BJ1025" i="17" s="1"/>
  <c r="AC293" i="17" l="1"/>
  <c r="AE293" i="17" s="1"/>
  <c r="BI1026" i="17"/>
  <c r="BJ1026" i="17" s="1"/>
  <c r="N294" i="17" l="1"/>
  <c r="BI1027" i="17"/>
  <c r="BJ1027" i="17" s="1"/>
  <c r="Q294" i="17" l="1"/>
  <c r="R294" i="17" s="1"/>
  <c r="AA294" i="17"/>
  <c r="AF294" i="17" s="1"/>
  <c r="M294" i="17"/>
  <c r="BI1028" i="17"/>
  <c r="BJ1028" i="17" s="1"/>
  <c r="AB294" i="17" l="1"/>
  <c r="AD294" i="17" s="1"/>
  <c r="Y295" i="17"/>
  <c r="BI1029" i="17"/>
  <c r="BJ1029" i="17" s="1"/>
  <c r="AC294" i="17" l="1"/>
  <c r="AE294" i="17" s="1"/>
  <c r="BI1030" i="17"/>
  <c r="BJ1030" i="17" s="1"/>
  <c r="N295" i="17" l="1"/>
  <c r="BI1031" i="17"/>
  <c r="BJ1031" i="17" s="1"/>
  <c r="Q295" i="17" l="1"/>
  <c r="R295" i="17" s="1"/>
  <c r="AA295" i="17"/>
  <c r="Y296" i="17" s="1"/>
  <c r="M295" i="17"/>
  <c r="BI1032" i="17"/>
  <c r="BJ1032" i="17" s="1"/>
  <c r="AF295" i="17" l="1"/>
  <c r="AB295" i="17"/>
  <c r="AD295" i="17" s="1"/>
  <c r="BI1033" i="17"/>
  <c r="BJ1033" i="17" s="1"/>
  <c r="AC295" i="17" l="1"/>
  <c r="AE295" i="17" s="1"/>
  <c r="BI1034" i="17"/>
  <c r="BJ1034" i="17" s="1"/>
  <c r="N296" i="17" l="1"/>
  <c r="Q296" i="17" s="1"/>
  <c r="BI1035" i="17"/>
  <c r="BJ1035" i="17" s="1"/>
  <c r="M296" i="17" l="1"/>
  <c r="R296" i="17"/>
  <c r="Y297" i="17"/>
  <c r="BI1036" i="17"/>
  <c r="BJ1036" i="17" s="1"/>
  <c r="AB296" i="17" l="1"/>
  <c r="AC296" i="17" s="1"/>
  <c r="AF296" i="17"/>
  <c r="BI1037" i="17"/>
  <c r="BJ1037" i="17" s="1"/>
  <c r="AD296" i="17" l="1"/>
  <c r="AE296" i="17" s="1"/>
  <c r="BI1038" i="17"/>
  <c r="BJ1038" i="17" s="1"/>
  <c r="N297" i="17" l="1"/>
  <c r="AA297" i="17" s="1"/>
  <c r="BI1039" i="17"/>
  <c r="BJ1039" i="17" s="1"/>
  <c r="Q297" i="17" l="1"/>
  <c r="R297" i="17" s="1"/>
  <c r="M297" i="17"/>
  <c r="BI1040" i="17"/>
  <c r="BJ1040" i="17" s="1"/>
  <c r="AB297" i="17" l="1"/>
  <c r="AC297" i="17" s="1"/>
  <c r="AF297" i="17"/>
  <c r="Y298" i="17"/>
  <c r="BI1041" i="17"/>
  <c r="BJ1041" i="17" s="1"/>
  <c r="AD297" i="17" l="1"/>
  <c r="AE297" i="17" s="1"/>
  <c r="N298" i="17" s="1"/>
  <c r="BI1042" i="17"/>
  <c r="BJ1042" i="17" s="1"/>
  <c r="Q298" i="17" l="1"/>
  <c r="R298" i="17" s="1"/>
  <c r="AF298" i="17"/>
  <c r="M298" i="17"/>
  <c r="BI1043" i="17"/>
  <c r="BJ1043" i="17" s="1"/>
  <c r="Y299" i="17" l="1"/>
  <c r="AB298" i="17"/>
  <c r="AD298" i="17" s="1"/>
  <c r="BI1044" i="17"/>
  <c r="BJ1044" i="17" s="1"/>
  <c r="AC298" i="17" l="1"/>
  <c r="AE298" i="17" s="1"/>
  <c r="BI1045" i="17"/>
  <c r="BJ1045" i="17" s="1"/>
  <c r="N299" i="17" l="1"/>
  <c r="BI1046" i="17"/>
  <c r="BJ1046" i="17" s="1"/>
  <c r="Q299" i="17" l="1"/>
  <c r="R299" i="17" s="1"/>
  <c r="AA299" i="17"/>
  <c r="M299" i="17"/>
  <c r="BI1047" i="17"/>
  <c r="BJ1047" i="17" s="1"/>
  <c r="AB299" i="17" l="1"/>
  <c r="AD299" i="17" s="1"/>
  <c r="AF299" i="17"/>
  <c r="Y300" i="17"/>
  <c r="BI1048" i="17"/>
  <c r="BJ1048" i="17" s="1"/>
  <c r="AC299" i="17" l="1"/>
  <c r="AE299" i="17" s="1"/>
  <c r="N300" i="17" s="1"/>
  <c r="BI1049" i="17"/>
  <c r="BJ1049" i="17" s="1"/>
  <c r="Q300" i="17" l="1"/>
  <c r="R300" i="17" s="1"/>
  <c r="AF300" i="17"/>
  <c r="M300" i="17"/>
  <c r="BI1050" i="17"/>
  <c r="BJ1050" i="17" s="1"/>
  <c r="AB300" i="17" l="1"/>
  <c r="AC300" i="17" s="1"/>
  <c r="Y301" i="17"/>
  <c r="BI1051" i="17"/>
  <c r="BJ1051" i="17" s="1"/>
  <c r="AD300" i="17" l="1"/>
  <c r="AE300" i="17" s="1"/>
  <c r="N301" i="17" s="1"/>
  <c r="AA301" i="17" s="1"/>
  <c r="BI1052" i="17"/>
  <c r="BJ1052" i="17" s="1"/>
  <c r="Q301" i="17" l="1"/>
  <c r="R301" i="17" s="1"/>
  <c r="M301" i="17"/>
  <c r="BI1053" i="17"/>
  <c r="BJ1053" i="17" s="1"/>
  <c r="AB301" i="17" l="1"/>
  <c r="AD301" i="17" s="1"/>
  <c r="Y302" i="17"/>
  <c r="AF301" i="17"/>
  <c r="BI1054" i="17"/>
  <c r="BJ1054" i="17" s="1"/>
  <c r="AC301" i="17" l="1"/>
  <c r="AE301" i="17" s="1"/>
  <c r="BI1055" i="17"/>
  <c r="BJ1055" i="17" s="1"/>
  <c r="N302" i="17" l="1"/>
  <c r="Q302" i="17" s="1"/>
  <c r="BI1056" i="17"/>
  <c r="BJ1056" i="17" s="1"/>
  <c r="M302" i="17" l="1"/>
  <c r="R302" i="17"/>
  <c r="BI1057" i="17"/>
  <c r="BJ1057" i="17" s="1"/>
  <c r="Y303" i="17" l="1"/>
  <c r="AF302" i="17"/>
  <c r="AB302" i="17"/>
  <c r="AD302" i="17" s="1"/>
  <c r="BI1058" i="17"/>
  <c r="BJ1058" i="17" s="1"/>
  <c r="AC302" i="17" l="1"/>
  <c r="AE302" i="17" s="1"/>
  <c r="BI1059" i="17"/>
  <c r="BJ1059" i="17" s="1"/>
  <c r="N303" i="17" l="1"/>
  <c r="AA303" i="17" s="1"/>
  <c r="BI1060" i="17"/>
  <c r="BJ1060" i="17" s="1"/>
  <c r="Q303" i="17" l="1"/>
  <c r="R303" i="17" s="1"/>
  <c r="M303" i="17"/>
  <c r="BI1061" i="17"/>
  <c r="BJ1061" i="17" s="1"/>
  <c r="AB303" i="17" l="1"/>
  <c r="AC303" i="17" s="1"/>
  <c r="Y304" i="17"/>
  <c r="AF303" i="17"/>
  <c r="BI1062" i="17"/>
  <c r="BJ1062" i="17" s="1"/>
  <c r="AD303" i="17" l="1"/>
  <c r="AE303" i="17" s="1"/>
  <c r="BI1063" i="17"/>
  <c r="BJ1063" i="17" s="1"/>
  <c r="N304" i="17" l="1"/>
  <c r="AA304" i="17" s="1"/>
  <c r="BI1064" i="17"/>
  <c r="BJ1064" i="17" s="1"/>
  <c r="Q304" i="17" l="1"/>
  <c r="R304" i="17" s="1"/>
  <c r="AF304" i="17"/>
  <c r="M304" i="17"/>
  <c r="BI1065" i="17"/>
  <c r="BJ1065" i="17" s="1"/>
  <c r="AB304" i="17" l="1"/>
  <c r="AD304" i="17" s="1"/>
  <c r="Y305" i="17"/>
  <c r="BI1066" i="17"/>
  <c r="BJ1066" i="17" s="1"/>
  <c r="AC304" i="17" l="1"/>
  <c r="AE304" i="17" s="1"/>
  <c r="BI1067" i="17"/>
  <c r="BJ1067" i="17" s="1"/>
  <c r="N305" i="17" l="1"/>
  <c r="BI1068" i="17"/>
  <c r="BJ1068" i="17" s="1"/>
  <c r="Q305" i="17" l="1"/>
  <c r="R305" i="17" s="1"/>
  <c r="AF305" i="17"/>
  <c r="M305" i="17"/>
  <c r="BI1069" i="17"/>
  <c r="BJ1069" i="17" s="1"/>
  <c r="AB305" i="17" l="1"/>
  <c r="AD305" i="17" s="1"/>
  <c r="Y306" i="17"/>
  <c r="BI1070" i="17"/>
  <c r="BJ1070" i="17" s="1"/>
  <c r="AC305" i="17" l="1"/>
  <c r="AE305" i="17" s="1"/>
  <c r="BI1071" i="17"/>
  <c r="BJ1071" i="17" s="1"/>
  <c r="N306" i="17" l="1"/>
  <c r="Q306" i="17" s="1"/>
  <c r="BI1072" i="17"/>
  <c r="BJ1072" i="17" s="1"/>
  <c r="R306" i="17" l="1"/>
  <c r="AB306" i="17" s="1"/>
  <c r="M306" i="17"/>
  <c r="BI1073" i="17"/>
  <c r="BJ1073" i="17" s="1"/>
  <c r="BI1074" i="17" l="1"/>
  <c r="BJ1074" i="17" s="1"/>
  <c r="AC306" i="17"/>
  <c r="AD306" i="17"/>
  <c r="AE306" i="17" l="1"/>
  <c r="BI1075" i="17"/>
  <c r="BJ1075" i="17" s="1"/>
  <c r="N307" i="17" l="1"/>
  <c r="Q307" i="17" s="1"/>
  <c r="BI1076" i="17"/>
  <c r="BJ1076" i="17" s="1"/>
  <c r="R307" i="17" l="1"/>
  <c r="AB307" i="17" s="1"/>
  <c r="M307" i="17"/>
  <c r="BI1077" i="17"/>
  <c r="BJ1077" i="17" s="1"/>
  <c r="BI1078" i="17" l="1"/>
  <c r="BJ1078" i="17" s="1"/>
  <c r="AD307" i="17"/>
  <c r="AC307" i="17"/>
  <c r="AE307" i="17" l="1"/>
  <c r="BI1079" i="17"/>
  <c r="BJ1079" i="17" s="1"/>
  <c r="N308" i="17" l="1"/>
  <c r="Q308" i="17" s="1"/>
  <c r="BI1080" i="17"/>
  <c r="BJ1080" i="17" s="1"/>
  <c r="R308" i="17" l="1"/>
  <c r="AB308" i="17" s="1"/>
  <c r="M308" i="17"/>
  <c r="BI1081" i="17"/>
  <c r="BJ1081" i="17" s="1"/>
  <c r="BI1082" i="17" l="1"/>
  <c r="BJ1082" i="17" s="1"/>
  <c r="AD308" i="17"/>
  <c r="AC308" i="17"/>
  <c r="AE308" i="17" l="1"/>
  <c r="BI1083" i="17"/>
  <c r="BJ1083" i="17" s="1"/>
  <c r="N309" i="17" l="1"/>
  <c r="Q309" i="17" s="1"/>
  <c r="BI1084" i="17"/>
  <c r="BJ1084" i="17" s="1"/>
  <c r="R309" i="17" l="1"/>
  <c r="AB309" i="17" s="1"/>
  <c r="M309" i="17"/>
  <c r="BI1085" i="17"/>
  <c r="BJ1085" i="17" s="1"/>
  <c r="BI1086" i="17" l="1"/>
  <c r="BJ1086" i="17" s="1"/>
  <c r="AD309" i="17"/>
  <c r="AC309" i="17"/>
  <c r="AE309" i="17" l="1"/>
  <c r="BI1087" i="17"/>
  <c r="BJ1087" i="17" s="1"/>
  <c r="N310" i="17" l="1"/>
  <c r="AA310" i="17" s="1"/>
  <c r="BI1088" i="17"/>
  <c r="BJ1088" i="17" s="1"/>
  <c r="Q310" i="17" l="1"/>
  <c r="R310" i="17" s="1"/>
  <c r="M310" i="17"/>
  <c r="BI1089" i="17"/>
  <c r="BJ1089" i="17" s="1"/>
  <c r="AB310" i="17" l="1"/>
  <c r="AD310" i="17" s="1"/>
  <c r="Y311" i="17"/>
  <c r="AF310" i="17"/>
  <c r="BI1090" i="17"/>
  <c r="BJ1090" i="17" s="1"/>
  <c r="AC310" i="17" l="1"/>
  <c r="AE310" i="17" s="1"/>
  <c r="BI1091" i="17"/>
  <c r="BJ1091" i="17" s="1"/>
  <c r="N311" i="17" l="1"/>
  <c r="AA311" i="17" s="1"/>
  <c r="BI1092" i="17"/>
  <c r="BJ1092" i="17" s="1"/>
  <c r="Q311" i="17" l="1"/>
  <c r="R311" i="17" s="1"/>
  <c r="Y312" i="17"/>
  <c r="M311" i="17"/>
  <c r="BI1093" i="17"/>
  <c r="BJ1093" i="17" s="1"/>
  <c r="AB311" i="17" l="1"/>
  <c r="AD311" i="17" s="1"/>
  <c r="AF311" i="17"/>
  <c r="BI1094" i="17"/>
  <c r="BJ1094" i="17" s="1"/>
  <c r="AC311" i="17" l="1"/>
  <c r="AE311" i="17" s="1"/>
  <c r="BI1095" i="17"/>
  <c r="BJ1095" i="17" s="1"/>
  <c r="N312" i="17" l="1"/>
  <c r="Q312" i="17" s="1"/>
  <c r="BI1096" i="17"/>
  <c r="BJ1096" i="17" s="1"/>
  <c r="R312" i="17" l="1"/>
  <c r="M312" i="17"/>
  <c r="BI1097" i="17"/>
  <c r="BJ1097" i="17" s="1"/>
  <c r="Y313" i="17" l="1"/>
  <c r="AF312" i="17"/>
  <c r="AB312" i="17"/>
  <c r="AC312" i="17" s="1"/>
  <c r="BI1098" i="17"/>
  <c r="BJ1098" i="17" s="1"/>
  <c r="AD312" i="17" l="1"/>
  <c r="AE312" i="17" s="1"/>
  <c r="BI1099" i="17"/>
  <c r="BJ1099" i="17" s="1"/>
  <c r="N313" i="17" l="1"/>
  <c r="Q313" i="17" s="1"/>
  <c r="BI1100" i="17"/>
  <c r="BJ1100" i="17" s="1"/>
  <c r="R313" i="17" l="1"/>
  <c r="AB313" i="17" s="1"/>
  <c r="AC313" i="17" s="1"/>
  <c r="M313" i="17"/>
  <c r="BI1101" i="17"/>
  <c r="BJ1101" i="17" s="1"/>
  <c r="AD313" i="17" l="1"/>
  <c r="AE313" i="17" s="1"/>
  <c r="BI1102" i="17"/>
  <c r="BJ1102" i="17" s="1"/>
  <c r="N314" i="17" l="1"/>
  <c r="Q314" i="17" s="1"/>
  <c r="BI1103" i="17"/>
  <c r="BJ1103" i="17" s="1"/>
  <c r="R314" i="17" l="1"/>
  <c r="AB314" i="17" s="1"/>
  <c r="AD314" i="17" s="1"/>
  <c r="M314" i="17"/>
  <c r="BI1104" i="17"/>
  <c r="BJ1104" i="17" s="1"/>
  <c r="AC314" i="17" l="1"/>
  <c r="AE314" i="17" s="1"/>
  <c r="BI1105" i="17"/>
  <c r="BJ1105" i="17" s="1"/>
  <c r="N315" i="17" l="1"/>
  <c r="Q315" i="17" s="1"/>
  <c r="BI1106" i="17"/>
  <c r="BJ1106" i="17" s="1"/>
  <c r="R315" i="17" l="1"/>
  <c r="AB315" i="17" s="1"/>
  <c r="M315" i="17"/>
  <c r="BI1107" i="17"/>
  <c r="BJ1107" i="17" s="1"/>
  <c r="BI1108" i="17" l="1"/>
  <c r="BJ1108" i="17" s="1"/>
  <c r="AD315" i="17"/>
  <c r="AC315" i="17"/>
  <c r="AE315" i="17" l="1"/>
  <c r="BI1109" i="17"/>
  <c r="BJ1109" i="17" s="1"/>
  <c r="N316" i="17" l="1"/>
  <c r="Q316" i="17" s="1"/>
  <c r="BI1110" i="17"/>
  <c r="BJ1110" i="17" s="1"/>
  <c r="R316" i="17" l="1"/>
  <c r="AB316" i="17" s="1"/>
  <c r="M316" i="17"/>
  <c r="BI1111" i="17"/>
  <c r="BJ1111" i="17" s="1"/>
  <c r="BI1112" i="17" l="1"/>
  <c r="BJ1112" i="17" s="1"/>
  <c r="AD316" i="17"/>
  <c r="AC316" i="17"/>
  <c r="AE316" i="17" l="1"/>
  <c r="BI1113" i="17"/>
  <c r="BJ1113" i="17" s="1"/>
  <c r="N317" i="17" l="1"/>
  <c r="Q317" i="17" s="1"/>
  <c r="BI1114" i="17"/>
  <c r="BJ1114" i="17" s="1"/>
  <c r="R317" i="17" l="1"/>
  <c r="AB317" i="17" s="1"/>
  <c r="M317" i="17"/>
  <c r="BI1115" i="17"/>
  <c r="BJ1115" i="17" s="1"/>
  <c r="BI1116" i="17" l="1"/>
  <c r="BJ1116" i="17" s="1"/>
  <c r="AD317" i="17"/>
  <c r="AC317" i="17"/>
  <c r="AE317" i="17" l="1"/>
  <c r="BI1117" i="17"/>
  <c r="BJ1117" i="17" s="1"/>
  <c r="N318" i="17" l="1"/>
  <c r="Q318" i="17" s="1"/>
  <c r="BI1118" i="17"/>
  <c r="BJ1118" i="17" s="1"/>
  <c r="R318" i="17" l="1"/>
  <c r="AB318" i="17" s="1"/>
  <c r="AC318" i="17" s="1"/>
  <c r="M318" i="17"/>
  <c r="BI1119" i="17"/>
  <c r="BJ1119" i="17" s="1"/>
  <c r="AD318" i="17" l="1"/>
  <c r="AE318" i="17" s="1"/>
  <c r="BI1120" i="17"/>
  <c r="BJ1120" i="17" s="1"/>
  <c r="N319" i="17" l="1"/>
  <c r="Q319" i="17" s="1"/>
  <c r="BI1121" i="17"/>
  <c r="BJ1121" i="17" s="1"/>
  <c r="R319" i="17" l="1"/>
  <c r="AB319" i="17" s="1"/>
  <c r="M319" i="17"/>
  <c r="BI1122" i="17"/>
  <c r="BJ1122" i="17" s="1"/>
  <c r="BI1123" i="17" l="1"/>
  <c r="BJ1123" i="17" s="1"/>
  <c r="AD319" i="17"/>
  <c r="AC319" i="17"/>
  <c r="AE319" i="17" l="1"/>
  <c r="BI1124" i="17"/>
  <c r="BJ1124" i="17" s="1"/>
  <c r="N320" i="17" l="1"/>
  <c r="Q320" i="17" s="1"/>
  <c r="BI1125" i="17"/>
  <c r="BJ1125" i="17" s="1"/>
  <c r="R320" i="17" l="1"/>
  <c r="AB320" i="17" s="1"/>
  <c r="M320" i="17"/>
  <c r="BI1126" i="17"/>
  <c r="BJ1126" i="17" s="1"/>
  <c r="BI1127" i="17" l="1"/>
  <c r="BJ1127" i="17" s="1"/>
  <c r="AD320" i="17"/>
  <c r="AC320" i="17"/>
  <c r="AE320" i="17" l="1"/>
  <c r="BI1128" i="17"/>
  <c r="BJ1128" i="17" s="1"/>
  <c r="N321" i="17" l="1"/>
  <c r="Q321" i="17" s="1"/>
  <c r="BI1129" i="17"/>
  <c r="BJ1129" i="17" s="1"/>
  <c r="R321" i="17" l="1"/>
  <c r="AB321" i="17" s="1"/>
  <c r="AD321" i="17" s="1"/>
  <c r="M321" i="17"/>
  <c r="BI1130" i="17"/>
  <c r="BJ1130" i="17" s="1"/>
  <c r="AC321" i="17" l="1"/>
  <c r="AE321" i="17" s="1"/>
  <c r="BI1131" i="17"/>
  <c r="BJ1131" i="17" s="1"/>
  <c r="N322" i="17" l="1"/>
  <c r="Q322" i="17" s="1"/>
  <c r="BI1132" i="17"/>
  <c r="BJ1132" i="17" s="1"/>
  <c r="R322" i="17" l="1"/>
  <c r="AB322" i="17" s="1"/>
  <c r="AD322" i="17" s="1"/>
  <c r="M322" i="17"/>
  <c r="BI1133" i="17"/>
  <c r="BJ1133" i="17" s="1"/>
  <c r="AC322" i="17" l="1"/>
  <c r="AE322" i="17" s="1"/>
  <c r="BI1134" i="17"/>
  <c r="BJ1134" i="17" s="1"/>
  <c r="N323" i="17" l="1"/>
  <c r="Q323" i="17" s="1"/>
  <c r="BI1135" i="17"/>
  <c r="BJ1135" i="17" s="1"/>
  <c r="R323" i="17" l="1"/>
  <c r="AB323" i="17" s="1"/>
  <c r="M323" i="17"/>
  <c r="BI1136" i="17"/>
  <c r="BJ1136" i="17" s="1"/>
  <c r="BI1137" i="17" l="1"/>
  <c r="BJ1137" i="17" s="1"/>
  <c r="AC323" i="17"/>
  <c r="AD323" i="17"/>
  <c r="AE323" i="17" l="1"/>
  <c r="BI1138" i="17"/>
  <c r="BJ1138" i="17" s="1"/>
  <c r="N324" i="17" l="1"/>
  <c r="Q324" i="17" s="1"/>
  <c r="BI1139" i="17"/>
  <c r="BJ1139" i="17" s="1"/>
  <c r="R324" i="17" l="1"/>
  <c r="AB324" i="17" s="1"/>
  <c r="M324" i="17"/>
  <c r="BI1140" i="17"/>
  <c r="BJ1140" i="17" s="1"/>
  <c r="BI1141" i="17" l="1"/>
  <c r="BJ1141" i="17" s="1"/>
  <c r="AD324" i="17"/>
  <c r="AC324" i="17"/>
  <c r="AE324" i="17" l="1"/>
  <c r="BI1142" i="17"/>
  <c r="BJ1142" i="17" s="1"/>
  <c r="N325" i="17" l="1"/>
  <c r="Q325" i="17" s="1"/>
  <c r="BI1143" i="17"/>
  <c r="BJ1143" i="17" s="1"/>
  <c r="M325" i="17" l="1"/>
  <c r="R325" i="17"/>
  <c r="AF326" i="17"/>
  <c r="Y327" i="17"/>
  <c r="AB326" i="17"/>
  <c r="BI1144" i="17"/>
  <c r="BJ1144" i="17" s="1"/>
  <c r="AB325" i="17" l="1"/>
  <c r="AD325" i="17" s="1"/>
  <c r="AF334" i="17"/>
  <c r="Y335" i="17"/>
  <c r="AB334" i="17"/>
  <c r="BI1145" i="17"/>
  <c r="BJ1145" i="17" s="1"/>
  <c r="AD326" i="17"/>
  <c r="AC326" i="17"/>
  <c r="AC325" i="17" l="1"/>
  <c r="AE325" i="17" s="1"/>
  <c r="M326" i="17" s="1"/>
  <c r="AE326" i="17"/>
  <c r="M327" i="17" s="1"/>
  <c r="AC334" i="17"/>
  <c r="AD334" i="17"/>
  <c r="BI1146" i="17"/>
  <c r="BJ1146" i="17" s="1"/>
  <c r="AE334" i="17" l="1"/>
  <c r="BI1147" i="17"/>
  <c r="BJ1147" i="17" s="1"/>
  <c r="N335" i="17" l="1"/>
  <c r="Q335" i="17" s="1"/>
  <c r="BI1148" i="17"/>
  <c r="BJ1148" i="17" s="1"/>
  <c r="R335" i="17" l="1"/>
  <c r="AB335" i="17" s="1"/>
  <c r="AD335" i="17" s="1"/>
  <c r="M335" i="17"/>
  <c r="BI1149" i="17"/>
  <c r="BJ1149" i="17" s="1"/>
  <c r="AC335" i="17" l="1"/>
  <c r="AE335" i="17" s="1"/>
  <c r="BI1150" i="17"/>
  <c r="BJ1150" i="17" s="1"/>
  <c r="N336" i="17" l="1"/>
  <c r="Q336" i="17" s="1"/>
  <c r="BI1151" i="17"/>
  <c r="BJ1151" i="17" s="1"/>
  <c r="R336" i="17" l="1"/>
  <c r="AB336" i="17" s="1"/>
  <c r="M336" i="17"/>
  <c r="BI1152" i="17"/>
  <c r="BJ1152" i="17" s="1"/>
  <c r="BI1153" i="17" l="1"/>
  <c r="BJ1153" i="17" s="1"/>
  <c r="AD336" i="17"/>
  <c r="AC336" i="17"/>
  <c r="AE336" i="17" l="1"/>
  <c r="BI1154" i="17"/>
  <c r="BJ1154" i="17" s="1"/>
  <c r="N337" i="17" l="1"/>
  <c r="Q337" i="17" s="1"/>
  <c r="BI1155" i="17"/>
  <c r="BJ1155" i="17" s="1"/>
  <c r="R337" i="17" l="1"/>
  <c r="AB337" i="17" s="1"/>
  <c r="M337" i="17"/>
  <c r="BI1156" i="17"/>
  <c r="BJ1156" i="17" s="1"/>
  <c r="BI1157" i="17" l="1"/>
  <c r="BJ1157" i="17" s="1"/>
  <c r="AD337" i="17"/>
  <c r="AC337" i="17"/>
  <c r="AE337" i="17" l="1"/>
  <c r="BI1158" i="17"/>
  <c r="BJ1158" i="17" s="1"/>
  <c r="N338" i="17" l="1"/>
  <c r="BI1159" i="17"/>
  <c r="BJ1159" i="17" s="1"/>
  <c r="Q338" i="17" l="1"/>
  <c r="R338" i="17" s="1"/>
  <c r="M338" i="17"/>
  <c r="BI1160" i="17"/>
  <c r="BJ1160" i="17" s="1"/>
  <c r="AB338" i="17" l="1"/>
  <c r="AD338" i="17" s="1"/>
  <c r="Y339" i="17"/>
  <c r="AF338" i="17"/>
  <c r="BI1161" i="17"/>
  <c r="BJ1161" i="17" s="1"/>
  <c r="AC338" i="17" l="1"/>
  <c r="AE338" i="17" s="1"/>
  <c r="BI1162" i="17"/>
  <c r="BJ1162" i="17" s="1"/>
  <c r="N339" i="17" l="1"/>
  <c r="Q339" i="17" s="1"/>
  <c r="BI1163" i="17"/>
  <c r="BJ1163" i="17" s="1"/>
  <c r="R339" i="17" l="1"/>
  <c r="AB339" i="17" s="1"/>
  <c r="M339" i="17"/>
  <c r="BI1164" i="17"/>
  <c r="BJ1164" i="17" s="1"/>
  <c r="BI1165" i="17" l="1"/>
  <c r="BJ1165" i="17" s="1"/>
  <c r="AC339" i="17"/>
  <c r="AD339" i="17"/>
  <c r="AE339" i="17" l="1"/>
  <c r="BI1166" i="17"/>
  <c r="BJ1166" i="17" s="1"/>
  <c r="N340" i="17" l="1"/>
  <c r="Q340" i="17" s="1"/>
  <c r="BI1167" i="17"/>
  <c r="BJ1167" i="17" s="1"/>
  <c r="R340" i="17" l="1"/>
  <c r="AB340" i="17" s="1"/>
  <c r="M340" i="17"/>
  <c r="BI1168" i="17"/>
  <c r="BJ1168" i="17" s="1"/>
  <c r="BI1169" i="17" l="1"/>
  <c r="BJ1169" i="17" s="1"/>
  <c r="AD340" i="17"/>
  <c r="AC340" i="17"/>
  <c r="AE340" i="17" l="1"/>
  <c r="BI1170" i="17"/>
  <c r="BJ1170" i="17" s="1"/>
  <c r="N341" i="17" l="1"/>
  <c r="AA341" i="17" s="1"/>
  <c r="BI1171" i="17"/>
  <c r="BJ1171" i="17" s="1"/>
  <c r="Q341" i="17" l="1"/>
  <c r="R341" i="17" s="1"/>
  <c r="M341" i="17"/>
  <c r="BI1172" i="17"/>
  <c r="BJ1172" i="17" s="1"/>
  <c r="AB341" i="17" l="1"/>
  <c r="AD341" i="17" s="1"/>
  <c r="AF341" i="17"/>
  <c r="Y342" i="17"/>
  <c r="BI1173" i="17"/>
  <c r="BJ1173" i="17" s="1"/>
  <c r="AC341" i="17" l="1"/>
  <c r="AE341" i="17" s="1"/>
  <c r="N342" i="17" s="1"/>
  <c r="BI1174" i="17"/>
  <c r="BJ1174" i="17" s="1"/>
  <c r="Q342" i="17" l="1"/>
  <c r="R342" i="17" s="1"/>
  <c r="AA342" i="17"/>
  <c r="M342" i="17"/>
  <c r="BI1175" i="17"/>
  <c r="BJ1175" i="17" s="1"/>
  <c r="Y343" i="17" l="1"/>
  <c r="AF342" i="17"/>
  <c r="AB342" i="17"/>
  <c r="AD342" i="17" s="1"/>
  <c r="BI1176" i="17"/>
  <c r="BJ1176" i="17" s="1"/>
  <c r="AC342" i="17" l="1"/>
  <c r="AE342" i="17" s="1"/>
  <c r="BI1177" i="17"/>
  <c r="BJ1177" i="17" s="1"/>
  <c r="N343" i="17" l="1"/>
  <c r="BI1178" i="17"/>
  <c r="BJ1178" i="17" s="1"/>
  <c r="Q343" i="17" l="1"/>
  <c r="R343" i="17" s="1"/>
  <c r="AA343" i="17"/>
  <c r="M343" i="17"/>
  <c r="BI1179" i="17"/>
  <c r="BJ1179" i="17" s="1"/>
  <c r="Y344" i="17" l="1"/>
  <c r="AB343" i="17"/>
  <c r="AD343" i="17" s="1"/>
  <c r="AF343" i="17"/>
  <c r="BI1180" i="17"/>
  <c r="BJ1180" i="17" s="1"/>
  <c r="AC343" i="17" l="1"/>
  <c r="AE343" i="17" s="1"/>
  <c r="N344" i="17" s="1"/>
  <c r="Q344" i="17" s="1"/>
  <c r="BI1181" i="17"/>
  <c r="BJ1181" i="17" s="1"/>
  <c r="R344" i="17" l="1"/>
  <c r="M344" i="17"/>
  <c r="AF344" i="17"/>
  <c r="Y345" i="17"/>
  <c r="BI1182" i="17"/>
  <c r="BJ1182" i="17" s="1"/>
  <c r="AB344" i="17" l="1"/>
  <c r="AD344" i="17" s="1"/>
  <c r="BI1183" i="17"/>
  <c r="BJ1183" i="17" s="1"/>
  <c r="AC344" i="17" l="1"/>
  <c r="AE344" i="17" s="1"/>
  <c r="BI1184" i="17"/>
  <c r="BJ1184" i="17" s="1"/>
  <c r="N345" i="17" l="1"/>
  <c r="AA345" i="17" s="1"/>
  <c r="BI1185" i="17"/>
  <c r="BJ1185" i="17" s="1"/>
  <c r="Q345" i="17" l="1"/>
  <c r="R345" i="17" s="1"/>
  <c r="AF345" i="17"/>
  <c r="M345" i="17"/>
  <c r="BI1186" i="17"/>
  <c r="BJ1186" i="17" s="1"/>
  <c r="Y346" i="17" l="1"/>
  <c r="AB345" i="17"/>
  <c r="AD345" i="17" s="1"/>
  <c r="BI1187" i="17"/>
  <c r="BJ1187" i="17" s="1"/>
  <c r="AC345" i="17" l="1"/>
  <c r="AE345" i="17" s="1"/>
  <c r="N346" i="17" s="1"/>
  <c r="Q346" i="17" s="1"/>
  <c r="BI1188" i="17"/>
  <c r="BJ1188" i="17" s="1"/>
  <c r="M346" i="17" l="1"/>
  <c r="BI1189" i="17"/>
  <c r="BJ1189" i="17" s="1"/>
  <c r="R346" i="17"/>
  <c r="AB346" i="17" l="1"/>
  <c r="BI1190" i="17"/>
  <c r="BJ1190" i="17" s="1"/>
  <c r="BI1191" i="17" l="1"/>
  <c r="BJ1191" i="17" s="1"/>
  <c r="AD346" i="17"/>
  <c r="AC346" i="17"/>
  <c r="AE346" i="17" l="1"/>
  <c r="BI1192" i="17"/>
  <c r="BJ1192" i="17" s="1"/>
  <c r="N347" i="17" l="1"/>
  <c r="Q347" i="17" s="1"/>
  <c r="BI1193" i="17"/>
  <c r="BJ1193" i="17" s="1"/>
  <c r="R347" i="17" l="1"/>
  <c r="AB347" i="17" s="1"/>
  <c r="AC347" i="17" s="1"/>
  <c r="M347" i="17"/>
  <c r="BI1194" i="17"/>
  <c r="BJ1194" i="17" s="1"/>
  <c r="AD347" i="17" l="1"/>
  <c r="AE347" i="17" s="1"/>
  <c r="BI1195" i="17"/>
  <c r="BJ1195" i="17" s="1"/>
  <c r="N348" i="17" l="1"/>
  <c r="BI1196" i="17"/>
  <c r="BJ1196" i="17" s="1"/>
  <c r="Q348" i="17" l="1"/>
  <c r="R348" i="17" s="1"/>
  <c r="AA348" i="17"/>
  <c r="M348" i="17"/>
  <c r="BI1197" i="17"/>
  <c r="BJ1197" i="17" s="1"/>
  <c r="AB348" i="17" l="1"/>
  <c r="AC348" i="17" s="1"/>
  <c r="Y349" i="17"/>
  <c r="AF348" i="17"/>
  <c r="BI1198" i="17"/>
  <c r="BJ1198" i="17" s="1"/>
  <c r="AD348" i="17" l="1"/>
  <c r="AE348" i="17" s="1"/>
  <c r="BI1199" i="17"/>
  <c r="BJ1199" i="17" s="1"/>
  <c r="N349" i="17" l="1"/>
  <c r="BI1200" i="17"/>
  <c r="BJ1200" i="17" s="1"/>
  <c r="Q349" i="17" l="1"/>
  <c r="R349" i="17" s="1"/>
  <c r="AA349" i="17"/>
  <c r="M349" i="17"/>
  <c r="BI1201" i="17"/>
  <c r="BJ1201" i="17" s="1"/>
  <c r="AB349" i="17" l="1"/>
  <c r="AC349" i="17" s="1"/>
  <c r="AF349" i="17"/>
  <c r="Y350" i="17"/>
  <c r="BI1202" i="17"/>
  <c r="BJ1202" i="17" s="1"/>
  <c r="AD349" i="17" l="1"/>
  <c r="AE349" i="17" s="1"/>
  <c r="N350" i="17" s="1"/>
  <c r="BI1203" i="17"/>
  <c r="BJ1203" i="17" s="1"/>
  <c r="Q350" i="17" l="1"/>
  <c r="R350" i="17" s="1"/>
  <c r="AA350" i="17"/>
  <c r="AF350" i="17" s="1"/>
  <c r="M350" i="17"/>
  <c r="BI1204" i="17"/>
  <c r="BJ1204" i="17" s="1"/>
  <c r="AB350" i="17" l="1"/>
  <c r="AC350" i="17" s="1"/>
  <c r="Y351" i="17"/>
  <c r="BI1205" i="17"/>
  <c r="BJ1205" i="17" s="1"/>
  <c r="AD350" i="17" l="1"/>
  <c r="AE350" i="17" s="1"/>
  <c r="BI1206" i="17"/>
  <c r="BJ1206" i="17" s="1"/>
  <c r="N351" i="17" l="1"/>
  <c r="AA351" i="17" s="1"/>
  <c r="BI1207" i="17"/>
  <c r="BJ1207" i="17" s="1"/>
  <c r="Q351" i="17" l="1"/>
  <c r="R351" i="17" s="1"/>
  <c r="Y352" i="17"/>
  <c r="M351" i="17"/>
  <c r="BI1208" i="17"/>
  <c r="BJ1208" i="17" s="1"/>
  <c r="AB351" i="17" l="1"/>
  <c r="AC351" i="17" s="1"/>
  <c r="AF351" i="17"/>
  <c r="BI1209" i="17"/>
  <c r="BJ1209" i="17" s="1"/>
  <c r="AD351" i="17" l="1"/>
  <c r="AE351" i="17" s="1"/>
  <c r="BI1210" i="17"/>
  <c r="BJ1210" i="17" s="1"/>
  <c r="N352" i="17" l="1"/>
  <c r="AA352" i="17" s="1"/>
  <c r="BI1211" i="17"/>
  <c r="BJ1211" i="17" s="1"/>
  <c r="Q352" i="17" l="1"/>
  <c r="R352" i="17" s="1"/>
  <c r="AF352" i="17"/>
  <c r="M352" i="17"/>
  <c r="BI1212" i="17"/>
  <c r="BJ1212" i="17" s="1"/>
  <c r="Y353" i="17" l="1"/>
  <c r="AB352" i="17"/>
  <c r="AD352" i="17" s="1"/>
  <c r="BI1213" i="17"/>
  <c r="BJ1213" i="17" s="1"/>
  <c r="AC352" i="17" l="1"/>
  <c r="AE352" i="17" s="1"/>
  <c r="N353" i="17" s="1"/>
  <c r="BI1214" i="17"/>
  <c r="BJ1214" i="17" s="1"/>
  <c r="Q353" i="17" l="1"/>
  <c r="R353" i="17" s="1"/>
  <c r="AA353" i="17"/>
  <c r="Y354" i="17" s="1"/>
  <c r="M353" i="17"/>
  <c r="BI1215" i="17"/>
  <c r="BJ1215" i="17" s="1"/>
  <c r="AB353" i="17" l="1"/>
  <c r="AD353" i="17" s="1"/>
  <c r="AF353" i="17"/>
  <c r="BI1216" i="17"/>
  <c r="BJ1216" i="17" s="1"/>
  <c r="AC353" i="17" l="1"/>
  <c r="AE353" i="17" s="1"/>
  <c r="BI1217" i="17"/>
  <c r="BJ1217" i="17" s="1"/>
  <c r="N354" i="17" l="1"/>
  <c r="BI1218" i="17"/>
  <c r="BJ1218" i="17" s="1"/>
  <c r="Q354" i="17" l="1"/>
  <c r="R354" i="17" s="1"/>
  <c r="AA354" i="17"/>
  <c r="M354" i="17"/>
  <c r="BI1219" i="17"/>
  <c r="BJ1219" i="17" s="1"/>
  <c r="Y355" i="17" l="1"/>
  <c r="AB354" i="17"/>
  <c r="AD354" i="17" s="1"/>
  <c r="AF354" i="17"/>
  <c r="BI1220" i="17"/>
  <c r="BJ1220" i="17" s="1"/>
  <c r="AC354" i="17" l="1"/>
  <c r="AE354" i="17" s="1"/>
  <c r="BI1221" i="17"/>
  <c r="BJ1221" i="17" s="1"/>
  <c r="N355" i="17" l="1"/>
  <c r="BI1222" i="17"/>
  <c r="BJ1222" i="17" s="1"/>
  <c r="Q355" i="17" l="1"/>
  <c r="R355" i="17" s="1"/>
  <c r="AA355" i="17"/>
  <c r="AF355" i="17" s="1"/>
  <c r="M355" i="17"/>
  <c r="BI1223" i="17"/>
  <c r="BJ1223" i="17" s="1"/>
  <c r="AB355" i="17" l="1"/>
  <c r="AD355" i="17" s="1"/>
  <c r="Y356" i="17"/>
  <c r="BI1224" i="17"/>
  <c r="BJ1224" i="17" s="1"/>
  <c r="AC355" i="17" l="1"/>
  <c r="AE355" i="17" s="1"/>
  <c r="BI1225" i="17"/>
  <c r="BJ1225" i="17" s="1"/>
  <c r="N356" i="17" l="1"/>
  <c r="Q356" i="17" s="1"/>
  <c r="BI1226" i="17"/>
  <c r="BJ1226" i="17" s="1"/>
  <c r="M356" i="17" l="1"/>
  <c r="R356" i="17"/>
  <c r="Y357" i="17"/>
  <c r="BI1227" i="17"/>
  <c r="BJ1227" i="17" s="1"/>
  <c r="AF356" i="17" l="1"/>
  <c r="AB356" i="17"/>
  <c r="AD356" i="17" s="1"/>
  <c r="BI1228" i="17"/>
  <c r="BJ1228" i="17" s="1"/>
  <c r="AC356" i="17" l="1"/>
  <c r="AE356" i="17" s="1"/>
  <c r="BI1229" i="17"/>
  <c r="BJ1229" i="17" s="1"/>
  <c r="N357" i="17" l="1"/>
  <c r="BI1230" i="17"/>
  <c r="BJ1230" i="17" s="1"/>
  <c r="Q357" i="17" l="1"/>
  <c r="R357" i="17" s="1"/>
  <c r="AA357" i="17"/>
  <c r="Y358" i="17" s="1"/>
  <c r="M357" i="17"/>
  <c r="BI1231" i="17"/>
  <c r="BJ1231" i="17" s="1"/>
  <c r="AB357" i="17" l="1"/>
  <c r="AD357" i="17" s="1"/>
  <c r="AF357" i="17"/>
  <c r="BI1232" i="17"/>
  <c r="BJ1232" i="17" s="1"/>
  <c r="AC357" i="17" l="1"/>
  <c r="AE357" i="17" s="1"/>
  <c r="BI1233" i="17"/>
  <c r="BJ1233" i="17" s="1"/>
  <c r="N358" i="17" l="1"/>
  <c r="AA358" i="17" s="1"/>
  <c r="BI1234" i="17"/>
  <c r="BJ1234" i="17" s="1"/>
  <c r="Q358" i="17" l="1"/>
  <c r="R358" i="17" s="1"/>
  <c r="Y359" i="17"/>
  <c r="M358" i="17"/>
  <c r="BI1235" i="17"/>
  <c r="BJ1235" i="17" s="1"/>
  <c r="AF358" i="17" l="1"/>
  <c r="AB358" i="17"/>
  <c r="AD358" i="17" s="1"/>
  <c r="BI1236" i="17"/>
  <c r="BJ1236" i="17" s="1"/>
  <c r="AC358" i="17" l="1"/>
  <c r="AE358" i="17" s="1"/>
  <c r="N359" i="17" s="1"/>
  <c r="AA359" i="17" s="1"/>
  <c r="BI1237" i="17"/>
  <c r="BJ1237" i="17" s="1"/>
  <c r="Q359" i="17" l="1"/>
  <c r="R359" i="17" s="1"/>
  <c r="Y360" i="17"/>
  <c r="M359" i="17"/>
  <c r="BI1238" i="17"/>
  <c r="BJ1238" i="17" s="1"/>
  <c r="AB359" i="17" l="1"/>
  <c r="AC359" i="17" s="1"/>
  <c r="AF359" i="17"/>
  <c r="BI1239" i="17"/>
  <c r="BJ1239" i="17" s="1"/>
  <c r="AD359" i="17" l="1"/>
  <c r="AE359" i="17" s="1"/>
  <c r="BI1240" i="17"/>
  <c r="BJ1240" i="17" s="1"/>
  <c r="N360" i="17" l="1"/>
  <c r="BI1241" i="17"/>
  <c r="BJ1241" i="17" s="1"/>
  <c r="Q360" i="17" l="1"/>
  <c r="R360" i="17" s="1"/>
  <c r="AA360" i="17"/>
  <c r="Y361" i="17" s="1"/>
  <c r="M360" i="17"/>
  <c r="BI1242" i="17"/>
  <c r="BJ1242" i="17" s="1"/>
  <c r="AB360" i="17" l="1"/>
  <c r="AC360" i="17" s="1"/>
  <c r="AF360" i="17"/>
  <c r="BI1243" i="17"/>
  <c r="BJ1243" i="17" s="1"/>
  <c r="AD360" i="17" l="1"/>
  <c r="AE360" i="17" s="1"/>
  <c r="BI1244" i="17"/>
  <c r="BJ1244" i="17" s="1"/>
  <c r="N361" i="17" l="1"/>
  <c r="AA361" i="17" s="1"/>
  <c r="BI1245" i="17"/>
  <c r="BJ1245" i="17" s="1"/>
  <c r="Q361" i="17" l="1"/>
  <c r="R361" i="17" s="1"/>
  <c r="Y362" i="17"/>
  <c r="M361" i="17"/>
  <c r="BI1246" i="17"/>
  <c r="BJ1246" i="17" s="1"/>
  <c r="AF361" i="17" l="1"/>
  <c r="AB361" i="17"/>
  <c r="AC361" i="17" s="1"/>
  <c r="BI1247" i="17"/>
  <c r="BJ1247" i="17" s="1"/>
  <c r="AD361" i="17" l="1"/>
  <c r="AE361" i="17" s="1"/>
  <c r="BI1248" i="17"/>
  <c r="BJ1248" i="17" s="1"/>
  <c r="N362" i="17" l="1"/>
  <c r="BI1249" i="17"/>
  <c r="BJ1249" i="17" s="1"/>
  <c r="Q362" i="17" l="1"/>
  <c r="R362" i="17" s="1"/>
  <c r="AA362" i="17"/>
  <c r="AF362" i="17" s="1"/>
  <c r="M362" i="17"/>
  <c r="BI1250" i="17"/>
  <c r="BJ1250" i="17" s="1"/>
  <c r="AB362" i="17" l="1"/>
  <c r="AD362" i="17" s="1"/>
  <c r="Y363" i="17"/>
  <c r="BI1251" i="17"/>
  <c r="BJ1251" i="17" s="1"/>
  <c r="AC362" i="17" l="1"/>
  <c r="AE362" i="17" s="1"/>
  <c r="BI1252" i="17"/>
  <c r="BJ1252" i="17" s="1"/>
  <c r="N363" i="17" l="1"/>
  <c r="BI1253" i="17"/>
  <c r="BJ1253" i="17" s="1"/>
  <c r="Q363" i="17" l="1"/>
  <c r="R363" i="17" s="1"/>
  <c r="AA363" i="17"/>
  <c r="Y364" i="17" s="1"/>
  <c r="M363" i="17"/>
  <c r="BI1254" i="17"/>
  <c r="BJ1254" i="17" s="1"/>
  <c r="AF363" i="17" l="1"/>
  <c r="AB363" i="17"/>
  <c r="AD363" i="17" s="1"/>
  <c r="BI1255" i="17"/>
  <c r="BJ1255" i="17" s="1"/>
  <c r="AC363" i="17" l="1"/>
  <c r="AE363" i="17" s="1"/>
  <c r="BI1256" i="17"/>
  <c r="BJ1256" i="17" s="1"/>
  <c r="N364" i="17" l="1"/>
  <c r="BI1257" i="17"/>
  <c r="BJ1257" i="17" s="1"/>
  <c r="Q364" i="17" l="1"/>
  <c r="R364" i="17" s="1"/>
  <c r="AA364" i="17"/>
  <c r="Y365" i="17" s="1"/>
  <c r="M364" i="17"/>
  <c r="BI1258" i="17"/>
  <c r="BJ1258" i="17" s="1"/>
  <c r="AB364" i="17" l="1"/>
  <c r="AC364" i="17" s="1"/>
  <c r="AF364" i="17"/>
  <c r="BI1259" i="17"/>
  <c r="BJ1259" i="17" s="1"/>
  <c r="AD364" i="17" l="1"/>
  <c r="AE364" i="17" s="1"/>
  <c r="N365" i="17" s="1"/>
  <c r="Q365" i="17" s="1"/>
  <c r="BI1260" i="17"/>
  <c r="BJ1260" i="17" s="1"/>
  <c r="R365" i="17" l="1"/>
  <c r="M365" i="17"/>
  <c r="BI1261" i="17"/>
  <c r="BJ1261" i="17" s="1"/>
  <c r="Y366" i="17" l="1"/>
  <c r="AF365" i="17"/>
  <c r="AB365" i="17"/>
  <c r="AD365" i="17" s="1"/>
  <c r="BI1262" i="17"/>
  <c r="BJ1262" i="17" s="1"/>
  <c r="AC365" i="17" l="1"/>
  <c r="AE365" i="17" s="1"/>
  <c r="BI1263" i="17"/>
  <c r="BJ1263" i="17" s="1"/>
  <c r="N366" i="17" l="1"/>
  <c r="BI1264" i="17"/>
  <c r="BJ1264" i="17" s="1"/>
  <c r="Q366" i="17" l="1"/>
  <c r="R366" i="17" s="1"/>
  <c r="AF366" i="17"/>
  <c r="M366" i="17"/>
  <c r="BI1265" i="17"/>
  <c r="BJ1265" i="17" s="1"/>
  <c r="Y367" i="17" l="1"/>
  <c r="AB366" i="17"/>
  <c r="AC366" i="17" s="1"/>
  <c r="BI1266" i="17"/>
  <c r="BJ1266" i="17" s="1"/>
  <c r="AD366" i="17" l="1"/>
  <c r="AE366" i="17" s="1"/>
  <c r="BI1267" i="17"/>
  <c r="BJ1267" i="17" s="1"/>
  <c r="N367" i="17" l="1"/>
  <c r="BI1268" i="17"/>
  <c r="BJ1268" i="17" s="1"/>
  <c r="Q367" i="17" l="1"/>
  <c r="R367" i="17" s="1"/>
  <c r="AA367" i="17"/>
  <c r="Y368" i="17" s="1"/>
  <c r="M367" i="17"/>
  <c r="BI1269" i="17"/>
  <c r="BJ1269" i="17" s="1"/>
  <c r="AF367" i="17" l="1"/>
  <c r="AB367" i="17"/>
  <c r="AC367" i="17" s="1"/>
  <c r="BI1270" i="17"/>
  <c r="BJ1270" i="17" s="1"/>
  <c r="AD367" i="17" l="1"/>
  <c r="AE367" i="17" s="1"/>
  <c r="BI1271" i="17"/>
  <c r="BJ1271" i="17" s="1"/>
  <c r="N368" i="17" l="1"/>
  <c r="BI1272" i="17"/>
  <c r="BJ1272" i="17" s="1"/>
  <c r="Q368" i="17" l="1"/>
  <c r="R368" i="17" s="1"/>
  <c r="Y369" i="17"/>
  <c r="M368" i="17"/>
  <c r="BI1273" i="17"/>
  <c r="BJ1273" i="17" s="1"/>
  <c r="AB368" i="17" l="1"/>
  <c r="AD368" i="17" s="1"/>
  <c r="AF368" i="17"/>
  <c r="BI1274" i="17"/>
  <c r="BJ1274" i="17" s="1"/>
  <c r="AC368" i="17" l="1"/>
  <c r="AE368" i="17" s="1"/>
  <c r="BI1275" i="17"/>
  <c r="BJ1275" i="17" s="1"/>
  <c r="N369" i="17" l="1"/>
  <c r="BI1276" i="17"/>
  <c r="BJ1276" i="17" s="1"/>
  <c r="Q369" i="17" l="1"/>
  <c r="R369" i="17" s="1"/>
  <c r="AA369" i="17"/>
  <c r="Y370" i="17" s="1"/>
  <c r="M369" i="17"/>
  <c r="BI1277" i="17"/>
  <c r="BJ1277" i="17" s="1"/>
  <c r="AB369" i="17" l="1"/>
  <c r="AD369" i="17" s="1"/>
  <c r="AF369" i="17"/>
  <c r="BI1278" i="17"/>
  <c r="BJ1278" i="17" s="1"/>
  <c r="AC369" i="17" l="1"/>
  <c r="AE369" i="17" s="1"/>
  <c r="BI1279" i="17"/>
  <c r="BJ1279" i="17" s="1"/>
  <c r="N370" i="17" l="1"/>
  <c r="BI1280" i="17"/>
  <c r="BJ1280" i="17" s="1"/>
  <c r="Q370" i="17" l="1"/>
  <c r="R370" i="17" s="1"/>
  <c r="AA370" i="17"/>
  <c r="Y371" i="17" s="1"/>
  <c r="M370" i="17"/>
  <c r="BI1281" i="17"/>
  <c r="BJ1281" i="17" s="1"/>
  <c r="AB370" i="17" l="1"/>
  <c r="AC370" i="17" s="1"/>
  <c r="AF370" i="17"/>
  <c r="BI1282" i="17"/>
  <c r="BJ1282" i="17" s="1"/>
  <c r="AD370" i="17" l="1"/>
  <c r="AE370" i="17" s="1"/>
  <c r="BI1283" i="17"/>
  <c r="BJ1283" i="17" s="1"/>
  <c r="N371" i="17" l="1"/>
  <c r="BI1284" i="17"/>
  <c r="BJ1284" i="17" s="1"/>
  <c r="Q371" i="17" l="1"/>
  <c r="R371" i="17" s="1"/>
  <c r="AA371" i="17"/>
  <c r="M371" i="17"/>
  <c r="BI1285" i="17"/>
  <c r="BJ1285" i="17" s="1"/>
  <c r="AB371" i="17" l="1"/>
  <c r="AD371" i="17" s="1"/>
  <c r="AF371" i="17"/>
  <c r="Y372" i="17"/>
  <c r="BI1286" i="17"/>
  <c r="BJ1286" i="17" s="1"/>
  <c r="AC371" i="17" l="1"/>
  <c r="AE371" i="17" s="1"/>
  <c r="BI1287" i="17"/>
  <c r="BJ1287" i="17" s="1"/>
  <c r="N372" i="17" l="1"/>
  <c r="Q372" i="17" s="1"/>
  <c r="BI1288" i="17"/>
  <c r="BJ1288" i="17" s="1"/>
  <c r="R372" i="17" l="1"/>
  <c r="Y373" i="17"/>
  <c r="M372" i="17"/>
  <c r="BI1289" i="17"/>
  <c r="BJ1289" i="17" s="1"/>
  <c r="AF372" i="17" l="1"/>
  <c r="AB372" i="17"/>
  <c r="BI1290" i="17"/>
  <c r="BJ1290" i="17" s="1"/>
  <c r="AC372" i="17" l="1"/>
  <c r="AD372" i="17"/>
  <c r="BI1291" i="17"/>
  <c r="BJ1291" i="17" s="1"/>
  <c r="AE372" i="17" l="1"/>
  <c r="N373" i="17" s="1"/>
  <c r="BI1292" i="17"/>
  <c r="BJ1292" i="17" s="1"/>
  <c r="Q373" i="17" l="1"/>
  <c r="R373" i="17" s="1"/>
  <c r="M373" i="17"/>
  <c r="BI1293" i="17"/>
  <c r="BJ1293" i="17" s="1"/>
  <c r="AB373" i="17" l="1"/>
  <c r="AD373" i="17" s="1"/>
  <c r="AF373" i="17"/>
  <c r="Y374" i="17"/>
  <c r="BI1294" i="17"/>
  <c r="BJ1294" i="17" s="1"/>
  <c r="AC373" i="17" l="1"/>
  <c r="AE373" i="17" s="1"/>
  <c r="N374" i="17" s="1"/>
  <c r="Q374" i="17" s="1"/>
  <c r="BI1295" i="17"/>
  <c r="BJ1295" i="17" s="1"/>
  <c r="R374" i="17" l="1"/>
  <c r="AB374" i="17" s="1"/>
  <c r="AC374" i="17" s="1"/>
  <c r="M374" i="17"/>
  <c r="BI1296" i="17"/>
  <c r="BJ1296" i="17" s="1"/>
  <c r="AD374" i="17" l="1"/>
  <c r="AE374" i="17" s="1"/>
  <c r="BI1297" i="17"/>
  <c r="BJ1297" i="17" s="1"/>
  <c r="N375" i="17" l="1"/>
  <c r="Q375" i="17" s="1"/>
  <c r="BI1298" i="17"/>
  <c r="BJ1298" i="17" s="1"/>
  <c r="R375" i="17" l="1"/>
  <c r="AB375" i="17" s="1"/>
  <c r="AC375" i="17" s="1"/>
  <c r="M375" i="17"/>
  <c r="BI1299" i="17"/>
  <c r="BJ1299" i="17" s="1"/>
  <c r="AD375" i="17" l="1"/>
  <c r="AE375" i="17" s="1"/>
  <c r="BI1300" i="17"/>
  <c r="BJ1300" i="17" s="1"/>
  <c r="N376" i="17" l="1"/>
  <c r="BI1301" i="17"/>
  <c r="BJ1301" i="17" s="1"/>
  <c r="Q376" i="17" l="1"/>
  <c r="R376" i="17" s="1"/>
  <c r="AA376" i="17"/>
  <c r="M376" i="17"/>
  <c r="BI1302" i="17"/>
  <c r="BJ1302" i="17" s="1"/>
  <c r="AB376" i="17" l="1"/>
  <c r="AC376" i="17" s="1"/>
  <c r="Y377" i="17"/>
  <c r="AF376" i="17"/>
  <c r="BI1303" i="17"/>
  <c r="BJ1303" i="17" s="1"/>
  <c r="AD376" i="17" l="1"/>
  <c r="AE376" i="17" s="1"/>
  <c r="BI1304" i="17"/>
  <c r="BJ1304" i="17" s="1"/>
  <c r="N377" i="17" l="1"/>
  <c r="Q377" i="17" s="1"/>
  <c r="BI1305" i="17"/>
  <c r="BJ1305" i="17" s="1"/>
  <c r="R377" i="17" l="1"/>
  <c r="AB377" i="17" s="1"/>
  <c r="AD377" i="17" s="1"/>
  <c r="M377" i="17"/>
  <c r="BI1306" i="17"/>
  <c r="BJ1306" i="17" s="1"/>
  <c r="AC377" i="17" l="1"/>
  <c r="AE377" i="17" s="1"/>
  <c r="BI1307" i="17"/>
  <c r="BJ1307" i="17" s="1"/>
  <c r="N378" i="17" l="1"/>
  <c r="Q378" i="17" s="1"/>
  <c r="BI1308" i="17"/>
  <c r="BJ1308" i="17" s="1"/>
  <c r="R378" i="17" l="1"/>
  <c r="AB378" i="17" s="1"/>
  <c r="M378" i="17"/>
  <c r="BI1309" i="17"/>
  <c r="BJ1309" i="17" s="1"/>
  <c r="BI1310" i="17" l="1"/>
  <c r="BJ1310" i="17" s="1"/>
  <c r="AC378" i="17"/>
  <c r="AD378" i="17"/>
  <c r="AE378" i="17" l="1"/>
  <c r="BI1311" i="17"/>
  <c r="BJ1311" i="17" s="1"/>
  <c r="N379" i="17" l="1"/>
  <c r="BI1312" i="17"/>
  <c r="BJ1312" i="17" s="1"/>
  <c r="Q379" i="17" l="1"/>
  <c r="R379" i="17" s="1"/>
  <c r="AA379" i="17"/>
  <c r="AF379" i="17" s="1"/>
  <c r="M379" i="17"/>
  <c r="BI1313" i="17"/>
  <c r="BJ1313" i="17" s="1"/>
  <c r="AB379" i="17" l="1"/>
  <c r="AC379" i="17" s="1"/>
  <c r="Y380" i="17"/>
  <c r="BI1314" i="17"/>
  <c r="BJ1314" i="17" s="1"/>
  <c r="AD379" i="17" l="1"/>
  <c r="AE379" i="17" s="1"/>
  <c r="BI1315" i="17"/>
  <c r="BJ1315" i="17" s="1"/>
  <c r="N380" i="17" l="1"/>
  <c r="BI1316" i="17"/>
  <c r="BJ1316" i="17" s="1"/>
  <c r="Q380" i="17" l="1"/>
  <c r="R380" i="17" s="1"/>
  <c r="AA380" i="17"/>
  <c r="M380" i="17"/>
  <c r="BI1317" i="17"/>
  <c r="BJ1317" i="17" s="1"/>
  <c r="Y381" i="17" l="1"/>
  <c r="AF380" i="17"/>
  <c r="AB380" i="17"/>
  <c r="AD380" i="17" s="1"/>
  <c r="BI1318" i="17"/>
  <c r="BJ1318" i="17" s="1"/>
  <c r="AC380" i="17" l="1"/>
  <c r="AE380" i="17" s="1"/>
  <c r="BI1319" i="17"/>
  <c r="BJ1319" i="17" s="1"/>
  <c r="N381" i="17" l="1"/>
  <c r="BI1320" i="17"/>
  <c r="BJ1320" i="17" s="1"/>
  <c r="Q381" i="17" l="1"/>
  <c r="R381" i="17" s="1"/>
  <c r="AA381" i="17"/>
  <c r="M381" i="17"/>
  <c r="BI1321" i="17"/>
  <c r="BJ1321" i="17" s="1"/>
  <c r="AB381" i="17" l="1"/>
  <c r="AD381" i="17" s="1"/>
  <c r="AF381" i="17"/>
  <c r="Y382" i="17"/>
  <c r="BI1322" i="17"/>
  <c r="BJ1322" i="17" s="1"/>
  <c r="AC381" i="17" l="1"/>
  <c r="AE381" i="17" s="1"/>
  <c r="N382" i="17" s="1"/>
  <c r="BI1323" i="17"/>
  <c r="BJ1323" i="17" s="1"/>
  <c r="Q382" i="17" l="1"/>
  <c r="R382" i="17" s="1"/>
  <c r="Y383" i="17"/>
  <c r="M382" i="17"/>
  <c r="BI1324" i="17"/>
  <c r="BJ1324" i="17" s="1"/>
  <c r="AB382" i="17" l="1"/>
  <c r="AC382" i="17" s="1"/>
  <c r="AF382" i="17"/>
  <c r="BI1325" i="17"/>
  <c r="BJ1325" i="17" s="1"/>
  <c r="AD382" i="17" l="1"/>
  <c r="AE382" i="17" s="1"/>
  <c r="BI1326" i="17"/>
  <c r="BJ1326" i="17" s="1"/>
  <c r="N383" i="17" l="1"/>
  <c r="BI1327" i="17"/>
  <c r="BJ1327" i="17" s="1"/>
  <c r="Q383" i="17" l="1"/>
  <c r="R383" i="17" s="1"/>
  <c r="AA383" i="17"/>
  <c r="AF383" i="17" s="1"/>
  <c r="M383" i="17"/>
  <c r="BI1328" i="17"/>
  <c r="BJ1328" i="17" s="1"/>
  <c r="AB383" i="17" l="1"/>
  <c r="AD383" i="17" s="1"/>
  <c r="Y384" i="17"/>
  <c r="BI1329" i="17"/>
  <c r="BJ1329" i="17" s="1"/>
  <c r="AC383" i="17" l="1"/>
  <c r="AE383" i="17" s="1"/>
  <c r="N384" i="17" s="1"/>
  <c r="BI1330" i="17"/>
  <c r="BJ1330" i="17" s="1"/>
  <c r="Q384" i="17" l="1"/>
  <c r="R384" i="17" s="1"/>
  <c r="AA384" i="17"/>
  <c r="Y385" i="17" s="1"/>
  <c r="M384" i="17"/>
  <c r="BI1331" i="17"/>
  <c r="BJ1331" i="17" s="1"/>
  <c r="AB384" i="17" l="1"/>
  <c r="AD384" i="17" s="1"/>
  <c r="AF384" i="17"/>
  <c r="BI1332" i="17"/>
  <c r="BJ1332" i="17" s="1"/>
  <c r="AC384" i="17" l="1"/>
  <c r="AE384" i="17" s="1"/>
  <c r="BI1333" i="17"/>
  <c r="BJ1333" i="17" s="1"/>
  <c r="N385" i="17" l="1"/>
  <c r="BI1334" i="17"/>
  <c r="BJ1334" i="17" s="1"/>
  <c r="Q385" i="17" l="1"/>
  <c r="R385" i="17" s="1"/>
  <c r="AA385" i="17"/>
  <c r="Y386" i="17" s="1"/>
  <c r="M385" i="17"/>
  <c r="BI1335" i="17"/>
  <c r="BJ1335" i="17" s="1"/>
  <c r="AB385" i="17" l="1"/>
  <c r="AC385" i="17" s="1"/>
  <c r="AF385" i="17"/>
  <c r="BI1336" i="17"/>
  <c r="BJ1336" i="17" s="1"/>
  <c r="AD385" i="17" l="1"/>
  <c r="AE385" i="17" s="1"/>
  <c r="BI1337" i="17"/>
  <c r="BJ1337" i="17" s="1"/>
  <c r="N386" i="17" l="1"/>
  <c r="AA386" i="17" s="1"/>
  <c r="BI1338" i="17"/>
  <c r="BJ1338" i="17" s="1"/>
  <c r="Q386" i="17" l="1"/>
  <c r="R386" i="17" s="1"/>
  <c r="Y387" i="17"/>
  <c r="M386" i="17"/>
  <c r="BI1339" i="17"/>
  <c r="BJ1339" i="17" s="1"/>
  <c r="AB386" i="17" l="1"/>
  <c r="AC386" i="17" s="1"/>
  <c r="AF386" i="17"/>
  <c r="BI1340" i="17"/>
  <c r="BJ1340" i="17" s="1"/>
  <c r="AD386" i="17" l="1"/>
  <c r="AE386" i="17" s="1"/>
  <c r="BI1341" i="17"/>
  <c r="BJ1341" i="17" s="1"/>
  <c r="N387" i="17" l="1"/>
  <c r="AA387" i="17" s="1"/>
  <c r="BI1342" i="17"/>
  <c r="BJ1342" i="17" s="1"/>
  <c r="Q387" i="17" l="1"/>
  <c r="R387" i="17" s="1"/>
  <c r="Y388" i="17"/>
  <c r="M387" i="17"/>
  <c r="BI1343" i="17"/>
  <c r="BJ1343" i="17" s="1"/>
  <c r="AB387" i="17" l="1"/>
  <c r="AC387" i="17" s="1"/>
  <c r="AF387" i="17"/>
  <c r="BI1344" i="17"/>
  <c r="BJ1344" i="17" s="1"/>
  <c r="AD387" i="17" l="1"/>
  <c r="AE387" i="17" s="1"/>
  <c r="BI1345" i="17"/>
  <c r="BJ1345" i="17" s="1"/>
  <c r="N388" i="17" l="1"/>
  <c r="BI1346" i="17"/>
  <c r="BJ1346" i="17" s="1"/>
  <c r="Q388" i="17" l="1"/>
  <c r="R388" i="17" s="1"/>
  <c r="AA388" i="17"/>
  <c r="M388" i="17"/>
  <c r="BI1347" i="17"/>
  <c r="BJ1347" i="17" s="1"/>
  <c r="Y389" i="17" l="1"/>
  <c r="AF388" i="17"/>
  <c r="AB388" i="17"/>
  <c r="AC388" i="17" s="1"/>
  <c r="BI1348" i="17"/>
  <c r="BJ1348" i="17" s="1"/>
  <c r="AD388" i="17" l="1"/>
  <c r="AE388" i="17" s="1"/>
  <c r="BI1349" i="17"/>
  <c r="BJ1349" i="17" s="1"/>
  <c r="N389" i="17" l="1"/>
  <c r="BI1350" i="17"/>
  <c r="BJ1350" i="17" s="1"/>
  <c r="Q389" i="17" l="1"/>
  <c r="R389" i="17" s="1"/>
  <c r="AF389" i="17"/>
  <c r="M389" i="17"/>
  <c r="BI1351" i="17"/>
  <c r="BJ1351" i="17" s="1"/>
  <c r="AB389" i="17" l="1"/>
  <c r="AD389" i="17" s="1"/>
  <c r="Y390" i="17"/>
  <c r="BI1352" i="17"/>
  <c r="BJ1352" i="17" s="1"/>
  <c r="AC389" i="17" l="1"/>
  <c r="AE389" i="17" s="1"/>
  <c r="BI1353" i="17"/>
  <c r="BJ1353" i="17" s="1"/>
  <c r="N390" i="17" l="1"/>
  <c r="BI1354" i="17"/>
  <c r="BJ1354" i="17" s="1"/>
  <c r="Q390" i="17" l="1"/>
  <c r="R390" i="17" s="1"/>
  <c r="AA390" i="17"/>
  <c r="M390" i="17"/>
  <c r="BI1355" i="17"/>
  <c r="BJ1355" i="17" s="1"/>
  <c r="AF390" i="17" l="1"/>
  <c r="AB390" i="17"/>
  <c r="AD390" i="17" s="1"/>
  <c r="Y391" i="17"/>
  <c r="BI1356" i="17"/>
  <c r="BJ1356" i="17" s="1"/>
  <c r="AC390" i="17" l="1"/>
  <c r="AE390" i="17" s="1"/>
  <c r="BI1357" i="17"/>
  <c r="BJ1357" i="17" s="1"/>
  <c r="N391" i="17" l="1"/>
  <c r="BI1358" i="17"/>
  <c r="BJ1358" i="17" s="1"/>
  <c r="Q391" i="17" l="1"/>
  <c r="R391" i="17" s="1"/>
  <c r="AA391" i="17"/>
  <c r="Y392" i="17" s="1"/>
  <c r="M391" i="17"/>
  <c r="BI1359" i="17"/>
  <c r="BJ1359" i="17" s="1"/>
  <c r="AB391" i="17" l="1"/>
  <c r="AC391" i="17" s="1"/>
  <c r="AF391" i="17"/>
  <c r="BI1360" i="17"/>
  <c r="BJ1360" i="17" s="1"/>
  <c r="AD391" i="17" l="1"/>
  <c r="AE391" i="17" s="1"/>
  <c r="BI1361" i="17"/>
  <c r="BJ1361" i="17" s="1"/>
  <c r="N392" i="17" l="1"/>
  <c r="BI1362" i="17"/>
  <c r="BJ1362" i="17" s="1"/>
  <c r="Q392" i="17" l="1"/>
  <c r="R392" i="17" s="1"/>
  <c r="AA392" i="17"/>
  <c r="Y393" i="17" s="1"/>
  <c r="M392" i="17"/>
  <c r="BI1363" i="17"/>
  <c r="BJ1363" i="17" s="1"/>
  <c r="AB392" i="17" l="1"/>
  <c r="AD392" i="17" s="1"/>
  <c r="AF392" i="17"/>
  <c r="BI1364" i="17"/>
  <c r="BJ1364" i="17" s="1"/>
  <c r="AC392" i="17" l="1"/>
  <c r="AE392" i="17" s="1"/>
  <c r="BI1365" i="17"/>
  <c r="BJ1365" i="17" s="1"/>
  <c r="N393" i="17" l="1"/>
  <c r="Q393" i="17" s="1"/>
  <c r="BI1366" i="17"/>
  <c r="BJ1366" i="17" s="1"/>
  <c r="R393" i="17" l="1"/>
  <c r="M393" i="17"/>
  <c r="BI1367" i="17"/>
  <c r="BJ1367" i="17" s="1"/>
  <c r="Y394" i="17" l="1"/>
  <c r="AB393" i="17"/>
  <c r="AC393" i="17" s="1"/>
  <c r="AF393" i="17"/>
  <c r="BI1368" i="17"/>
  <c r="BJ1368" i="17" s="1"/>
  <c r="AD393" i="17" l="1"/>
  <c r="AE393" i="17" s="1"/>
  <c r="BI1369" i="17"/>
  <c r="BJ1369" i="17" s="1"/>
  <c r="N394" i="17" l="1"/>
  <c r="AA394" i="17" s="1"/>
  <c r="BI1370" i="17"/>
  <c r="BJ1370" i="17" s="1"/>
  <c r="Q394" i="17" l="1"/>
  <c r="R394" i="17" s="1"/>
  <c r="Y395" i="17"/>
  <c r="M394" i="17"/>
  <c r="BI1371" i="17"/>
  <c r="BJ1371" i="17" s="1"/>
  <c r="AB394" i="17" l="1"/>
  <c r="AC394" i="17" s="1"/>
  <c r="AF394" i="17"/>
  <c r="BI1372" i="17"/>
  <c r="BJ1372" i="17" s="1"/>
  <c r="AD394" i="17" l="1"/>
  <c r="AE394" i="17" s="1"/>
  <c r="BI1373" i="17"/>
  <c r="BJ1373" i="17" s="1"/>
  <c r="N395" i="17" l="1"/>
  <c r="BI1374" i="17"/>
  <c r="BJ1374" i="17" s="1"/>
  <c r="Q395" i="17" l="1"/>
  <c r="R395" i="17" s="1"/>
  <c r="AA395" i="17"/>
  <c r="AF395" i="17" s="1"/>
  <c r="M395" i="17"/>
  <c r="BI1375" i="17"/>
  <c r="BJ1375" i="17" s="1"/>
  <c r="Y396" i="17" l="1"/>
  <c r="AB395" i="17"/>
  <c r="AC395" i="17" s="1"/>
  <c r="BI1376" i="17"/>
  <c r="BJ1376" i="17" s="1"/>
  <c r="AD395" i="17" l="1"/>
  <c r="AE395" i="17" s="1"/>
  <c r="BI1377" i="17"/>
  <c r="BJ1377" i="17" s="1"/>
  <c r="N396" i="17" l="1"/>
  <c r="AA396" i="17" s="1"/>
  <c r="BI1378" i="17"/>
  <c r="BJ1378" i="17" s="1"/>
  <c r="Q396" i="17" l="1"/>
  <c r="R396" i="17" s="1"/>
  <c r="Y397" i="17"/>
  <c r="M396" i="17"/>
  <c r="BI1379" i="17"/>
  <c r="BJ1379" i="17" s="1"/>
  <c r="AB396" i="17" l="1"/>
  <c r="AC396" i="17" s="1"/>
  <c r="AF396" i="17"/>
  <c r="BI1380" i="17"/>
  <c r="BJ1380" i="17" s="1"/>
  <c r="AD396" i="17" l="1"/>
  <c r="AE396" i="17" s="1"/>
  <c r="BI1381" i="17"/>
  <c r="BJ1381" i="17" s="1"/>
  <c r="N397" i="17" l="1"/>
  <c r="BI1382" i="17"/>
  <c r="BJ1382" i="17" s="1"/>
  <c r="Q397" i="17" l="1"/>
  <c r="R397" i="17" s="1"/>
  <c r="AA397" i="17"/>
  <c r="AF397" i="17" s="1"/>
  <c r="M397" i="17"/>
  <c r="BI1383" i="17"/>
  <c r="BJ1383" i="17" s="1"/>
  <c r="Y398" i="17" l="1"/>
  <c r="AB397" i="17"/>
  <c r="AC397" i="17" s="1"/>
  <c r="BI1384" i="17"/>
  <c r="BJ1384" i="17" s="1"/>
  <c r="AD397" i="17" l="1"/>
  <c r="AE397" i="17" s="1"/>
  <c r="BI1385" i="17"/>
  <c r="BJ1385" i="17" s="1"/>
  <c r="N398" i="17" l="1"/>
  <c r="Q398" i="17" s="1"/>
  <c r="BI1386" i="17"/>
  <c r="BJ1386" i="17" s="1"/>
  <c r="M398" i="17" l="1"/>
  <c r="R398" i="17"/>
  <c r="Y399" i="17"/>
  <c r="BI1387" i="17"/>
  <c r="BJ1387" i="17" s="1"/>
  <c r="AF398" i="17" l="1"/>
  <c r="AB398" i="17"/>
  <c r="AD398" i="17" s="1"/>
  <c r="BI1388" i="17"/>
  <c r="BJ1388" i="17" s="1"/>
  <c r="AC398" i="17" l="1"/>
  <c r="AE398" i="17" s="1"/>
  <c r="BI1389" i="17"/>
  <c r="BJ1389" i="17" s="1"/>
  <c r="N399" i="17" l="1"/>
  <c r="BI1390" i="17"/>
  <c r="BJ1390" i="17" s="1"/>
  <c r="Q399" i="17" l="1"/>
  <c r="R399" i="17" s="1"/>
  <c r="AA399" i="17"/>
  <c r="Y400" i="17" s="1"/>
  <c r="M399" i="17"/>
  <c r="BI1391" i="17"/>
  <c r="BJ1391" i="17" s="1"/>
  <c r="AB399" i="17" l="1"/>
  <c r="AC399" i="17" s="1"/>
  <c r="AF399" i="17"/>
  <c r="BI1392" i="17"/>
  <c r="BJ1392" i="17" s="1"/>
  <c r="AD399" i="17" l="1"/>
  <c r="AE399" i="17" s="1"/>
  <c r="BI1393" i="17"/>
  <c r="BJ1393" i="17" s="1"/>
  <c r="N400" i="17" l="1"/>
  <c r="AA400" i="17" s="1"/>
  <c r="BI1394" i="17"/>
  <c r="BJ1394" i="17" s="1"/>
  <c r="Q400" i="17" l="1"/>
  <c r="R400" i="17" s="1"/>
  <c r="AF400" i="17"/>
  <c r="M400" i="17"/>
  <c r="BI1395" i="17"/>
  <c r="BJ1395" i="17" s="1"/>
  <c r="AB400" i="17" l="1"/>
  <c r="AC400" i="17" s="1"/>
  <c r="Y401" i="17"/>
  <c r="BI1396" i="17"/>
  <c r="BJ1396" i="17" s="1"/>
  <c r="AD400" i="17" l="1"/>
  <c r="AE400" i="17" s="1"/>
  <c r="N401" i="17" s="1"/>
  <c r="AA401" i="17" s="1"/>
  <c r="BI1397" i="17"/>
  <c r="BJ1397" i="17" s="1"/>
  <c r="Q401" i="17" l="1"/>
  <c r="R401" i="17" s="1"/>
  <c r="Y402" i="17"/>
  <c r="M401" i="17"/>
  <c r="BI1398" i="17"/>
  <c r="BJ1398" i="17" s="1"/>
  <c r="AB401" i="17" l="1"/>
  <c r="AC401" i="17" s="1"/>
  <c r="AF401" i="17"/>
  <c r="BI1399" i="17"/>
  <c r="BJ1399" i="17" s="1"/>
  <c r="AD401" i="17" l="1"/>
  <c r="AE401" i="17" s="1"/>
  <c r="BI1400" i="17"/>
  <c r="BJ1400" i="17" s="1"/>
  <c r="N402" i="17" l="1"/>
  <c r="BI1401" i="17"/>
  <c r="BJ1401" i="17" s="1"/>
  <c r="Q402" i="17" l="1"/>
  <c r="R402" i="17" s="1"/>
  <c r="AA402" i="17"/>
  <c r="AF402" i="17" s="1"/>
  <c r="M402" i="17"/>
  <c r="BI1402" i="17"/>
  <c r="BJ1402" i="17" s="1"/>
  <c r="Y403" i="17" l="1"/>
  <c r="AB402" i="17"/>
  <c r="AD402" i="17" s="1"/>
  <c r="BI1403" i="17"/>
  <c r="BJ1403" i="17" s="1"/>
  <c r="AC402" i="17" l="1"/>
  <c r="AE402" i="17" s="1"/>
  <c r="BI1404" i="17"/>
  <c r="BJ1404" i="17" s="1"/>
  <c r="N403" i="17" l="1"/>
  <c r="BI1405" i="17"/>
  <c r="BJ1405" i="17" s="1"/>
  <c r="Q403" i="17" l="1"/>
  <c r="R403" i="17" s="1"/>
  <c r="AA403" i="17"/>
  <c r="M403" i="17"/>
  <c r="BI1406" i="17"/>
  <c r="BJ1406" i="17" s="1"/>
  <c r="AF403" i="17" l="1"/>
  <c r="AB403" i="17"/>
  <c r="AC403" i="17" s="1"/>
  <c r="Y404" i="17"/>
  <c r="BI1407" i="17"/>
  <c r="BJ1407" i="17" s="1"/>
  <c r="AD403" i="17" l="1"/>
  <c r="AE403" i="17" s="1"/>
  <c r="BI1408" i="17"/>
  <c r="BJ1408" i="17" s="1"/>
  <c r="N404" i="17" l="1"/>
  <c r="BI1409" i="17"/>
  <c r="BJ1409" i="17" s="1"/>
  <c r="Q404" i="17" l="1"/>
  <c r="R404" i="17" s="1"/>
  <c r="AA404" i="17"/>
  <c r="Y405" i="17" s="1"/>
  <c r="M404" i="17"/>
  <c r="BI1410" i="17"/>
  <c r="BJ1410" i="17" s="1"/>
  <c r="AB404" i="17" l="1"/>
  <c r="AD404" i="17" s="1"/>
  <c r="AF404" i="17"/>
  <c r="BI1411" i="17"/>
  <c r="BJ1411" i="17" s="1"/>
  <c r="AC404" i="17" l="1"/>
  <c r="AE404" i="17" s="1"/>
  <c r="BI1412" i="17"/>
  <c r="BJ1412" i="17" s="1"/>
  <c r="N405" i="17" l="1"/>
  <c r="BI1413" i="17"/>
  <c r="BJ1413" i="17" s="1"/>
  <c r="Q405" i="17" l="1"/>
  <c r="R405" i="17" s="1"/>
  <c r="AA405" i="17"/>
  <c r="Y406" i="17" s="1"/>
  <c r="M405" i="17"/>
  <c r="BI1414" i="17"/>
  <c r="BJ1414" i="17" s="1"/>
  <c r="AF405" i="17" l="1"/>
  <c r="AB405" i="17"/>
  <c r="AD405" i="17" s="1"/>
  <c r="BI1415" i="17"/>
  <c r="BJ1415" i="17" s="1"/>
  <c r="AC405" i="17" l="1"/>
  <c r="AE405" i="17" s="1"/>
  <c r="BI1416" i="17"/>
  <c r="BJ1416" i="17" s="1"/>
  <c r="N406" i="17" l="1"/>
  <c r="BI1417" i="17"/>
  <c r="BJ1417" i="17" s="1"/>
  <c r="Q406" i="17" l="1"/>
  <c r="R406" i="17" s="1"/>
  <c r="AA406" i="17"/>
  <c r="Y407" i="17" s="1"/>
  <c r="M406" i="17"/>
  <c r="BI1418" i="17"/>
  <c r="BJ1418" i="17" s="1"/>
  <c r="AF406" i="17" l="1"/>
  <c r="AB406" i="17"/>
  <c r="AC406" i="17" s="1"/>
  <c r="BI1419" i="17"/>
  <c r="BJ1419" i="17" s="1"/>
  <c r="AD406" i="17" l="1"/>
  <c r="AE406" i="17" s="1"/>
  <c r="BI1420" i="17"/>
  <c r="BJ1420" i="17" s="1"/>
  <c r="N407" i="17" l="1"/>
  <c r="AA407" i="17" s="1"/>
  <c r="BI1421" i="17"/>
  <c r="BJ1421" i="17" s="1"/>
  <c r="Q407" i="17" l="1"/>
  <c r="R407" i="17" s="1"/>
  <c r="AF407" i="17"/>
  <c r="M407" i="17"/>
  <c r="BI1422" i="17"/>
  <c r="BJ1422" i="17" s="1"/>
  <c r="AB407" i="17" l="1"/>
  <c r="AD407" i="17" s="1"/>
  <c r="Y408" i="17"/>
  <c r="BI1423" i="17"/>
  <c r="BJ1423" i="17" s="1"/>
  <c r="AC407" i="17" l="1"/>
  <c r="AE407" i="17" s="1"/>
  <c r="BI1424" i="17"/>
  <c r="BJ1424" i="17" s="1"/>
  <c r="N408" i="17" l="1"/>
  <c r="BI1425" i="17"/>
  <c r="BJ1425" i="17" s="1"/>
  <c r="Q408" i="17" l="1"/>
  <c r="R408" i="17" s="1"/>
  <c r="AA408" i="17"/>
  <c r="M408" i="17"/>
  <c r="BI1426" i="17"/>
  <c r="BJ1426" i="17" s="1"/>
  <c r="Y409" i="17" l="1"/>
  <c r="AB408" i="17"/>
  <c r="AC408" i="17" s="1"/>
  <c r="AF408" i="17"/>
  <c r="BI1427" i="17"/>
  <c r="BJ1427" i="17" s="1"/>
  <c r="AD408" i="17" l="1"/>
  <c r="AE408" i="17" s="1"/>
  <c r="BI1428" i="17"/>
  <c r="BJ1428" i="17" s="1"/>
  <c r="N409" i="17" l="1"/>
  <c r="BI1429" i="17"/>
  <c r="BJ1429" i="17" s="1"/>
  <c r="Q409" i="17" l="1"/>
  <c r="R409" i="17" s="1"/>
  <c r="AA409" i="17"/>
  <c r="Y410" i="17" s="1"/>
  <c r="M409" i="17"/>
  <c r="BI1430" i="17"/>
  <c r="BJ1430" i="17" s="1"/>
  <c r="AF409" i="17" l="1"/>
  <c r="AB409" i="17"/>
  <c r="AD409" i="17" s="1"/>
  <c r="BI1431" i="17"/>
  <c r="BJ1431" i="17" s="1"/>
  <c r="AC409" i="17" l="1"/>
  <c r="AE409" i="17" s="1"/>
  <c r="BI1432" i="17"/>
  <c r="BJ1432" i="17" s="1"/>
  <c r="N410" i="17" l="1"/>
  <c r="BI1433" i="17"/>
  <c r="BJ1433" i="17" s="1"/>
  <c r="Q410" i="17" l="1"/>
  <c r="R410" i="17" s="1"/>
  <c r="AA410" i="17"/>
  <c r="M410" i="17"/>
  <c r="BI1434" i="17"/>
  <c r="BJ1434" i="17" s="1"/>
  <c r="Y411" i="17" l="1"/>
  <c r="AB410" i="17"/>
  <c r="AD410" i="17" s="1"/>
  <c r="AF410" i="17"/>
  <c r="BI1435" i="17"/>
  <c r="BJ1435" i="17" s="1"/>
  <c r="AC410" i="17" l="1"/>
  <c r="AE410" i="17" s="1"/>
  <c r="BI1436" i="17"/>
  <c r="BJ1436" i="17" s="1"/>
  <c r="N411" i="17" l="1"/>
  <c r="BI1437" i="17"/>
  <c r="BJ1437" i="17" s="1"/>
  <c r="Q411" i="17" l="1"/>
  <c r="R411" i="17" s="1"/>
  <c r="AA411" i="17"/>
  <c r="Y412" i="17" s="1"/>
  <c r="M411" i="17"/>
  <c r="BI1438" i="17"/>
  <c r="BJ1438" i="17" s="1"/>
  <c r="AB411" i="17" l="1"/>
  <c r="AD411" i="17" s="1"/>
  <c r="AF411" i="17"/>
  <c r="BI1439" i="17"/>
  <c r="BJ1439" i="17" s="1"/>
  <c r="AC411" i="17" l="1"/>
  <c r="AE411" i="17" s="1"/>
  <c r="N412" i="17" s="1"/>
  <c r="BI1440" i="17"/>
  <c r="BJ1440" i="17" s="1"/>
  <c r="Q412" i="17" l="1"/>
  <c r="R412" i="17" s="1"/>
  <c r="AA412" i="17"/>
  <c r="Y413" i="17" s="1"/>
  <c r="M412" i="17"/>
  <c r="BI1441" i="17"/>
  <c r="BJ1441" i="17" s="1"/>
  <c r="AB412" i="17" l="1"/>
  <c r="AC412" i="17" s="1"/>
  <c r="AF412" i="17"/>
  <c r="BI1442" i="17"/>
  <c r="BJ1442" i="17" s="1"/>
  <c r="AD412" i="17" l="1"/>
  <c r="AE412" i="17" s="1"/>
  <c r="N413" i="17" s="1"/>
  <c r="BI1443" i="17"/>
  <c r="BJ1443" i="17" s="1"/>
  <c r="Q413" i="17" l="1"/>
  <c r="R413" i="17" s="1"/>
  <c r="AA413" i="17"/>
  <c r="M413" i="17"/>
  <c r="BI1444" i="17"/>
  <c r="BJ1444" i="17" s="1"/>
  <c r="Y414" i="17" l="1"/>
  <c r="AF413" i="17"/>
  <c r="AB413" i="17"/>
  <c r="BI1445" i="17"/>
  <c r="BJ1445" i="17" s="1"/>
  <c r="BI1446" i="17" l="1"/>
  <c r="BJ1446" i="17" s="1"/>
  <c r="AD413" i="17"/>
  <c r="AC413" i="17"/>
  <c r="AE413" i="17" l="1"/>
  <c r="BI1447" i="17"/>
  <c r="BJ1447" i="17" s="1"/>
  <c r="N414" i="17" l="1"/>
  <c r="AA414" i="17" s="1"/>
  <c r="BI1448" i="17"/>
  <c r="BJ1448" i="17" s="1"/>
  <c r="Q414" i="17" l="1"/>
  <c r="R414" i="17" s="1"/>
  <c r="Y415" i="17"/>
  <c r="M414" i="17"/>
  <c r="BI1449" i="17"/>
  <c r="BJ1449" i="17" s="1"/>
  <c r="AF414" i="17" l="1"/>
  <c r="AB414" i="17"/>
  <c r="AC414" i="17" s="1"/>
  <c r="BI1450" i="17"/>
  <c r="BJ1450" i="17" s="1"/>
  <c r="AD414" i="17" l="1"/>
  <c r="AE414" i="17" s="1"/>
  <c r="BI1451" i="17"/>
  <c r="BJ1451" i="17" s="1"/>
  <c r="N415" i="17" l="1"/>
  <c r="BI1452" i="17"/>
  <c r="BJ1452" i="17" s="1"/>
  <c r="Q415" i="17" l="1"/>
  <c r="R415" i="17" s="1"/>
  <c r="AA415" i="17"/>
  <c r="M415" i="17"/>
  <c r="BI1453" i="17"/>
  <c r="BJ1453" i="17" s="1"/>
  <c r="Y416" i="17" l="1"/>
  <c r="AB415" i="17"/>
  <c r="AC415" i="17" s="1"/>
  <c r="AF415" i="17"/>
  <c r="BI1454" i="17"/>
  <c r="BJ1454" i="17" s="1"/>
  <c r="AD415" i="17" l="1"/>
  <c r="AE415" i="17" s="1"/>
  <c r="BI1455" i="17"/>
  <c r="BJ1455" i="17" s="1"/>
  <c r="N416" i="17" l="1"/>
  <c r="BI1456" i="17"/>
  <c r="BJ1456" i="17" s="1"/>
  <c r="Q416" i="17" l="1"/>
  <c r="R416" i="17" s="1"/>
  <c r="AA416" i="17"/>
  <c r="Y417" i="17" s="1"/>
  <c r="M416" i="17"/>
  <c r="BI1457" i="17"/>
  <c r="BJ1457" i="17" s="1"/>
  <c r="AB416" i="17" l="1"/>
  <c r="AD416" i="17" s="1"/>
  <c r="AF416" i="17"/>
  <c r="BI1458" i="17"/>
  <c r="BJ1458" i="17" s="1"/>
  <c r="AC416" i="17" l="1"/>
  <c r="AE416" i="17" s="1"/>
  <c r="BI1459" i="17"/>
  <c r="BJ1459" i="17" s="1"/>
  <c r="N417" i="17" l="1"/>
  <c r="AA417" i="17" s="1"/>
  <c r="BI1460" i="17"/>
  <c r="BJ1460" i="17" s="1"/>
  <c r="Q417" i="17" l="1"/>
  <c r="R417" i="17" s="1"/>
  <c r="Y418" i="17"/>
  <c r="M417" i="17"/>
  <c r="BI1461" i="17"/>
  <c r="BJ1461" i="17" s="1"/>
  <c r="AB417" i="17" l="1"/>
  <c r="AD417" i="17" s="1"/>
  <c r="AF417" i="17"/>
  <c r="BI1462" i="17"/>
  <c r="BJ1462" i="17" s="1"/>
  <c r="AC417" i="17" l="1"/>
  <c r="AE417" i="17" s="1"/>
  <c r="BI1463" i="17"/>
  <c r="BJ1463" i="17" s="1"/>
  <c r="N418" i="17" l="1"/>
  <c r="BI1464" i="17"/>
  <c r="BJ1464" i="17" s="1"/>
  <c r="Q418" i="17" l="1"/>
  <c r="R418" i="17" s="1"/>
  <c r="AA418" i="17"/>
  <c r="M418" i="17"/>
  <c r="BI1465" i="17"/>
  <c r="BJ1465" i="17" s="1"/>
  <c r="AB418" i="17" l="1"/>
  <c r="AC418" i="17" s="1"/>
  <c r="Y419" i="17"/>
  <c r="AF418" i="17"/>
  <c r="BI1466" i="17"/>
  <c r="BJ1466" i="17" s="1"/>
  <c r="AD418" i="17" l="1"/>
  <c r="AE418" i="17" s="1"/>
  <c r="BI1467" i="17"/>
  <c r="BJ1467" i="17" s="1"/>
  <c r="N419" i="17" l="1"/>
  <c r="BI1468" i="17"/>
  <c r="BJ1468" i="17" s="1"/>
  <c r="Q419" i="17" l="1"/>
  <c r="R419" i="17" s="1"/>
  <c r="AA419" i="17"/>
  <c r="AF419" i="17" s="1"/>
  <c r="M419" i="17"/>
  <c r="BI1469" i="17"/>
  <c r="BJ1469" i="17" s="1"/>
  <c r="Y420" i="17" l="1"/>
  <c r="AB419" i="17"/>
  <c r="AD419" i="17" s="1"/>
  <c r="BI1470" i="17"/>
  <c r="BJ1470" i="17" s="1"/>
  <c r="AC419" i="17" l="1"/>
  <c r="AE419" i="17" s="1"/>
  <c r="BI1471" i="17"/>
  <c r="BJ1471" i="17" s="1"/>
  <c r="N420" i="17" l="1"/>
  <c r="BI1472" i="17"/>
  <c r="BJ1472" i="17" s="1"/>
  <c r="Q420" i="17" l="1"/>
  <c r="R420" i="17" s="1"/>
  <c r="AA420" i="17"/>
  <c r="AF420" i="17" s="1"/>
  <c r="M420" i="17"/>
  <c r="BI1473" i="17"/>
  <c r="BJ1473" i="17" s="1"/>
  <c r="Y421" i="17" l="1"/>
  <c r="AB420" i="17"/>
  <c r="AC420" i="17" s="1"/>
  <c r="BI1474" i="17"/>
  <c r="BJ1474" i="17" s="1"/>
  <c r="AD420" i="17" l="1"/>
  <c r="AE420" i="17" s="1"/>
  <c r="BI1475" i="17"/>
  <c r="BJ1475" i="17" s="1"/>
  <c r="N421" i="17" l="1"/>
  <c r="Q421" i="17" s="1"/>
  <c r="BI1476" i="17"/>
  <c r="BJ1476" i="17" s="1"/>
  <c r="R421" i="17" l="1"/>
  <c r="M421" i="17"/>
  <c r="BI1477" i="17"/>
  <c r="BJ1477" i="17" s="1"/>
  <c r="Y422" i="17" l="1"/>
  <c r="AB421" i="17"/>
  <c r="AC421" i="17" s="1"/>
  <c r="AF421" i="17"/>
  <c r="BI1478" i="17"/>
  <c r="BJ1478" i="17" s="1"/>
  <c r="AD421" i="17" l="1"/>
  <c r="AE421" i="17" s="1"/>
  <c r="BI1479" i="17"/>
  <c r="BJ1479" i="17" s="1"/>
  <c r="N422" i="17" l="1"/>
  <c r="BI1480" i="17"/>
  <c r="BJ1480" i="17" s="1"/>
  <c r="Q422" i="17" l="1"/>
  <c r="R422" i="17" s="1"/>
  <c r="AF422" i="17"/>
  <c r="M422" i="17"/>
  <c r="BI1481" i="17"/>
  <c r="BJ1481" i="17" s="1"/>
  <c r="AB422" i="17" l="1"/>
  <c r="AD422" i="17" s="1"/>
  <c r="Y423" i="17"/>
  <c r="BI1482" i="17"/>
  <c r="BJ1482" i="17" s="1"/>
  <c r="AC422" i="17" l="1"/>
  <c r="AE422" i="17" s="1"/>
  <c r="BI1483" i="17"/>
  <c r="BJ1483" i="17" s="1"/>
  <c r="N423" i="17" l="1"/>
  <c r="Q423" i="17" s="1"/>
  <c r="BI1484" i="17"/>
  <c r="BJ1484" i="17" s="1"/>
  <c r="R423" i="17" l="1"/>
  <c r="AB423" i="17" s="1"/>
  <c r="AC423" i="17" s="1"/>
  <c r="M423" i="17"/>
  <c r="BI1485" i="17"/>
  <c r="BJ1485" i="17" s="1"/>
  <c r="AD423" i="17" l="1"/>
  <c r="AE423" i="17" s="1"/>
  <c r="BI1486" i="17"/>
  <c r="BJ1486" i="17" s="1"/>
  <c r="N424" i="17" l="1"/>
  <c r="Q424" i="17" s="1"/>
  <c r="BI1487" i="17"/>
  <c r="BJ1487" i="17" s="1"/>
  <c r="R424" i="17" l="1"/>
  <c r="AB424" i="17" s="1"/>
  <c r="M424" i="17"/>
  <c r="BI1488" i="17"/>
  <c r="BJ1488" i="17" s="1"/>
  <c r="BI1489" i="17" l="1"/>
  <c r="BJ1489" i="17" s="1"/>
  <c r="AD424" i="17"/>
  <c r="AC424" i="17"/>
  <c r="AE424" i="17" l="1"/>
  <c r="BI1490" i="17"/>
  <c r="BJ1490" i="17" s="1"/>
  <c r="N425" i="17" l="1"/>
  <c r="BI1491" i="17"/>
  <c r="BJ1491" i="17" s="1"/>
  <c r="Q425" i="17" l="1"/>
  <c r="R425" i="17" s="1"/>
  <c r="AA425" i="17"/>
  <c r="Y426" i="17" s="1"/>
  <c r="M425" i="17"/>
  <c r="BI1492" i="17"/>
  <c r="BJ1492" i="17" s="1"/>
  <c r="AB425" i="17" l="1"/>
  <c r="AD425" i="17" s="1"/>
  <c r="AF425" i="17"/>
  <c r="BI1493" i="17"/>
  <c r="BJ1493" i="17" s="1"/>
  <c r="AC425" i="17" l="1"/>
  <c r="AE425" i="17" s="1"/>
  <c r="BI1494" i="17"/>
  <c r="BJ1494" i="17" s="1"/>
  <c r="N426" i="17" l="1"/>
  <c r="BI1495" i="17"/>
  <c r="BJ1495" i="17" s="1"/>
  <c r="Q426" i="17" l="1"/>
  <c r="R426" i="17" s="1"/>
  <c r="AA426" i="17"/>
  <c r="AF426" i="17" s="1"/>
  <c r="M426" i="17"/>
  <c r="BI1496" i="17"/>
  <c r="BJ1496" i="17" s="1"/>
  <c r="Y427" i="17" l="1"/>
  <c r="AB426" i="17"/>
  <c r="AD426" i="17" s="1"/>
  <c r="BI1497" i="17"/>
  <c r="BJ1497" i="17" s="1"/>
  <c r="AC426" i="17" l="1"/>
  <c r="AE426" i="17" s="1"/>
  <c r="BI1498" i="17"/>
  <c r="BJ1498" i="17" s="1"/>
  <c r="N427" i="17" l="1"/>
  <c r="BI1499" i="17"/>
  <c r="BJ1499" i="17" s="1"/>
  <c r="Q427" i="17" l="1"/>
  <c r="R427" i="17" s="1"/>
  <c r="AA427" i="17"/>
  <c r="M427" i="17"/>
  <c r="BI1500" i="17"/>
  <c r="BJ1500" i="17" s="1"/>
  <c r="AB427" i="17" l="1"/>
  <c r="AD427" i="17" s="1"/>
  <c r="Y428" i="17"/>
  <c r="AF427" i="17"/>
  <c r="BI1501" i="17"/>
  <c r="BJ1501" i="17" s="1"/>
  <c r="AC427" i="17" l="1"/>
  <c r="AE427" i="17" s="1"/>
  <c r="BI1502" i="17"/>
  <c r="BJ1502" i="17" s="1"/>
  <c r="N428" i="17" l="1"/>
  <c r="BI1503" i="17"/>
  <c r="BJ1503" i="17" s="1"/>
  <c r="Q428" i="17" l="1"/>
  <c r="R428" i="17" s="1"/>
  <c r="AA428" i="17"/>
  <c r="M428" i="17"/>
  <c r="BI1504" i="17"/>
  <c r="BJ1504" i="17" s="1"/>
  <c r="Y429" i="17" l="1"/>
  <c r="AF428" i="17"/>
  <c r="AB428" i="17"/>
  <c r="AD428" i="17" s="1"/>
  <c r="BI1505" i="17"/>
  <c r="BJ1505" i="17" s="1"/>
  <c r="AC428" i="17" l="1"/>
  <c r="AE428" i="17" s="1"/>
  <c r="BI1506" i="17"/>
  <c r="BJ1506" i="17" s="1"/>
  <c r="N429" i="17" l="1"/>
  <c r="AA429" i="17" s="1"/>
  <c r="BI1507" i="17"/>
  <c r="BJ1507" i="17" s="1"/>
  <c r="Q429" i="17" l="1"/>
  <c r="R429" i="17" s="1"/>
  <c r="AF429" i="17"/>
  <c r="M429" i="17"/>
  <c r="BI1508" i="17"/>
  <c r="BJ1508" i="17" s="1"/>
  <c r="AB429" i="17" l="1"/>
  <c r="AD429" i="17" s="1"/>
  <c r="Y430" i="17"/>
  <c r="BI1509" i="17"/>
  <c r="BJ1509" i="17" s="1"/>
  <c r="AC429" i="17" l="1"/>
  <c r="AE429" i="17" s="1"/>
  <c r="BI1510" i="17"/>
  <c r="BJ1510" i="17" s="1"/>
  <c r="N430" i="17" l="1"/>
  <c r="BI1511" i="17"/>
  <c r="BJ1511" i="17" s="1"/>
  <c r="Q430" i="17" l="1"/>
  <c r="R430" i="17" s="1"/>
  <c r="AA430" i="17"/>
  <c r="M430" i="17"/>
  <c r="BI1512" i="17"/>
  <c r="BJ1512" i="17" s="1"/>
  <c r="AB430" i="17" l="1"/>
  <c r="AD430" i="17" s="1"/>
  <c r="Y431" i="17"/>
  <c r="AF430" i="17"/>
  <c r="BI1513" i="17"/>
  <c r="BJ1513" i="17" s="1"/>
  <c r="AC430" i="17" l="1"/>
  <c r="AE430" i="17" s="1"/>
  <c r="BI1514" i="17"/>
  <c r="BJ1514" i="17" s="1"/>
  <c r="N431" i="17" l="1"/>
  <c r="BI1515" i="17"/>
  <c r="BJ1515" i="17" s="1"/>
  <c r="Q431" i="17" l="1"/>
  <c r="R431" i="17" s="1"/>
  <c r="AA431" i="17"/>
  <c r="Y432" i="17" s="1"/>
  <c r="M431" i="17"/>
  <c r="BI1516" i="17"/>
  <c r="BJ1516" i="17" s="1"/>
  <c r="AF431" i="17" l="1"/>
  <c r="AB431" i="17"/>
  <c r="AC431" i="17" s="1"/>
  <c r="BI1517" i="17"/>
  <c r="BJ1517" i="17" s="1"/>
  <c r="AD431" i="17" l="1"/>
  <c r="AE431" i="17" s="1"/>
  <c r="N432" i="17" s="1"/>
  <c r="BI1518" i="17"/>
  <c r="BJ1518" i="17" s="1"/>
  <c r="Q432" i="17" l="1"/>
  <c r="R432" i="17" s="1"/>
  <c r="AA432" i="17"/>
  <c r="AF432" i="17" s="1"/>
  <c r="M432" i="17"/>
  <c r="BI1519" i="17"/>
  <c r="BJ1519" i="17" s="1"/>
  <c r="AB432" i="17" l="1"/>
  <c r="AD432" i="17" s="1"/>
  <c r="Y433" i="17"/>
  <c r="BI1520" i="17"/>
  <c r="BJ1520" i="17" s="1"/>
  <c r="AC432" i="17" l="1"/>
  <c r="AE432" i="17" s="1"/>
  <c r="BI1521" i="17"/>
  <c r="BJ1521" i="17" s="1"/>
  <c r="N433" i="17" l="1"/>
  <c r="BI1522" i="17"/>
  <c r="BJ1522" i="17" s="1"/>
  <c r="Q433" i="17" l="1"/>
  <c r="R433" i="17" s="1"/>
  <c r="AA433" i="17"/>
  <c r="M433" i="17"/>
  <c r="BI1523" i="17"/>
  <c r="BJ1523" i="17" s="1"/>
  <c r="AB433" i="17" l="1"/>
  <c r="AC433" i="17" s="1"/>
  <c r="Y434" i="17"/>
  <c r="AF433" i="17"/>
  <c r="BI1524" i="17"/>
  <c r="BJ1524" i="17" s="1"/>
  <c r="AD433" i="17" l="1"/>
  <c r="AE433" i="17" s="1"/>
  <c r="BI1525" i="17"/>
  <c r="BJ1525" i="17" s="1"/>
  <c r="N434" i="17" l="1"/>
  <c r="BI1526" i="17"/>
  <c r="BJ1526" i="17" s="1"/>
  <c r="Q434" i="17" l="1"/>
  <c r="R434" i="17" s="1"/>
  <c r="AA434" i="17"/>
  <c r="Y435" i="17" s="1"/>
  <c r="M434" i="17"/>
  <c r="BI1527" i="17"/>
  <c r="BJ1527" i="17" s="1"/>
  <c r="AB434" i="17" l="1"/>
  <c r="AC434" i="17" s="1"/>
  <c r="AF434" i="17"/>
  <c r="BI1528" i="17"/>
  <c r="BJ1528" i="17" s="1"/>
  <c r="AD434" i="17" l="1"/>
  <c r="AE434" i="17" s="1"/>
  <c r="BI1529" i="17"/>
  <c r="BJ1529" i="17" s="1"/>
  <c r="N435" i="17" l="1"/>
  <c r="AA435" i="17" s="1"/>
  <c r="BI1530" i="17"/>
  <c r="BJ1530" i="17" s="1"/>
  <c r="Q435" i="17" l="1"/>
  <c r="R435" i="17" s="1"/>
  <c r="AF435" i="17"/>
  <c r="M435" i="17"/>
  <c r="BI1531" i="17"/>
  <c r="BJ1531" i="17" s="1"/>
  <c r="AB435" i="17" l="1"/>
  <c r="AD435" i="17" s="1"/>
  <c r="Y436" i="17"/>
  <c r="BI1532" i="17"/>
  <c r="BJ1532" i="17" s="1"/>
  <c r="AC435" i="17" l="1"/>
  <c r="AE435" i="17" s="1"/>
  <c r="N436" i="17" s="1"/>
  <c r="BI1533" i="17"/>
  <c r="BJ1533" i="17" s="1"/>
  <c r="Q436" i="17" l="1"/>
  <c r="R436" i="17" s="1"/>
  <c r="Y437" i="17"/>
  <c r="M436" i="17"/>
  <c r="BI1534" i="17"/>
  <c r="BJ1534" i="17" s="1"/>
  <c r="AB436" i="17" l="1"/>
  <c r="AD436" i="17" s="1"/>
  <c r="AF436" i="17"/>
  <c r="BI1535" i="17"/>
  <c r="BJ1535" i="17" s="1"/>
  <c r="AC436" i="17" l="1"/>
  <c r="AE436" i="17" s="1"/>
  <c r="BI1536" i="17"/>
  <c r="BJ1536" i="17" s="1"/>
  <c r="N437" i="17" l="1"/>
  <c r="BI1537" i="17"/>
  <c r="BJ1537" i="17" s="1"/>
  <c r="Q437" i="17" l="1"/>
  <c r="R437" i="17" s="1"/>
  <c r="AA437" i="17"/>
  <c r="M437" i="17"/>
  <c r="BI1538" i="17"/>
  <c r="BJ1538" i="17" s="1"/>
  <c r="AB437" i="17" l="1"/>
  <c r="AC437" i="17" s="1"/>
  <c r="Y438" i="17"/>
  <c r="AF437" i="17"/>
  <c r="BI1539" i="17"/>
  <c r="BJ1539" i="17" s="1"/>
  <c r="AD437" i="17" l="1"/>
  <c r="AE437" i="17" s="1"/>
  <c r="BI1540" i="17"/>
  <c r="BJ1540" i="17" s="1"/>
  <c r="N438" i="17" l="1"/>
  <c r="AA438" i="17" s="1"/>
  <c r="BI1541" i="17"/>
  <c r="BJ1541" i="17" s="1"/>
  <c r="Q438" i="17" l="1"/>
  <c r="R438" i="17" s="1"/>
  <c r="Y439" i="17"/>
  <c r="M438" i="17"/>
  <c r="BI1542" i="17"/>
  <c r="BJ1542" i="17" s="1"/>
  <c r="AB438" i="17" l="1"/>
  <c r="AC438" i="17" s="1"/>
  <c r="AF438" i="17"/>
  <c r="BI1543" i="17"/>
  <c r="BJ1543" i="17" s="1"/>
  <c r="AD438" i="17" l="1"/>
  <c r="AE438" i="17" s="1"/>
  <c r="N439" i="17" s="1"/>
  <c r="BI1544" i="17"/>
  <c r="BJ1544" i="17" s="1"/>
  <c r="Q439" i="17" l="1"/>
  <c r="R439" i="17" s="1"/>
  <c r="AA439" i="17"/>
  <c r="M439" i="17"/>
  <c r="BI1545" i="17"/>
  <c r="BJ1545" i="17" s="1"/>
  <c r="AB439" i="17" l="1"/>
  <c r="AD439" i="17" s="1"/>
  <c r="Y440" i="17"/>
  <c r="AF439" i="17"/>
  <c r="BI1546" i="17"/>
  <c r="BJ1546" i="17" s="1"/>
  <c r="AC439" i="17" l="1"/>
  <c r="AE439" i="17" s="1"/>
  <c r="BI1547" i="17"/>
  <c r="BJ1547" i="17" s="1"/>
  <c r="N440" i="17" l="1"/>
  <c r="Q440" i="17" s="1"/>
  <c r="BI1548" i="17"/>
  <c r="BJ1548" i="17" s="1"/>
  <c r="M440" i="17" l="1"/>
  <c r="R440" i="17"/>
  <c r="Y441" i="17"/>
  <c r="BI1549" i="17"/>
  <c r="BJ1549" i="17" s="1"/>
  <c r="AF440" i="17" l="1"/>
  <c r="AB440" i="17"/>
  <c r="AD440" i="17" s="1"/>
  <c r="BI1550" i="17"/>
  <c r="BJ1550" i="17" s="1"/>
  <c r="AC440" i="17" l="1"/>
  <c r="AE440" i="17" s="1"/>
  <c r="BI1551" i="17"/>
  <c r="BJ1551" i="17" s="1"/>
  <c r="N441" i="17" l="1"/>
  <c r="BI1552" i="17"/>
  <c r="BJ1552" i="17" s="1"/>
  <c r="Q441" i="17" l="1"/>
  <c r="R441" i="17" s="1"/>
  <c r="AA441" i="17"/>
  <c r="M441" i="17"/>
  <c r="BI1553" i="17"/>
  <c r="BJ1553" i="17" s="1"/>
  <c r="AB441" i="17" l="1"/>
  <c r="AC441" i="17" s="1"/>
  <c r="Y442" i="17"/>
  <c r="AF441" i="17"/>
  <c r="BI1554" i="17"/>
  <c r="BJ1554" i="17" s="1"/>
  <c r="AD441" i="17" l="1"/>
  <c r="AE441" i="17" s="1"/>
  <c r="BI1555" i="17"/>
  <c r="BJ1555" i="17" s="1"/>
  <c r="N442" i="17" l="1"/>
  <c r="AA442" i="17" s="1"/>
  <c r="BI1556" i="17"/>
  <c r="BJ1556" i="17" s="1"/>
  <c r="Q442" i="17" l="1"/>
  <c r="R442" i="17" s="1"/>
  <c r="Y443" i="17"/>
  <c r="M442" i="17"/>
  <c r="BI1557" i="17"/>
  <c r="BJ1557" i="17" s="1"/>
  <c r="AF442" i="17" l="1"/>
  <c r="AB442" i="17"/>
  <c r="AC442" i="17" s="1"/>
  <c r="BI1558" i="17"/>
  <c r="BJ1558" i="17" s="1"/>
  <c r="AD442" i="17" l="1"/>
  <c r="AE442" i="17" s="1"/>
  <c r="BI1559" i="17"/>
  <c r="BJ1559" i="17" s="1"/>
  <c r="N443" i="17" l="1"/>
  <c r="AA443" i="17" s="1"/>
  <c r="BI1560" i="17"/>
  <c r="BJ1560" i="17" s="1"/>
  <c r="Q443" i="17" l="1"/>
  <c r="R443" i="17" s="1"/>
  <c r="AF443" i="17"/>
  <c r="M443" i="17"/>
  <c r="BI1561" i="17"/>
  <c r="BJ1561" i="17" s="1"/>
  <c r="AB443" i="17" l="1"/>
  <c r="AD443" i="17" s="1"/>
  <c r="Y444" i="17"/>
  <c r="BI1562" i="17"/>
  <c r="BJ1562" i="17" s="1"/>
  <c r="AC443" i="17" l="1"/>
  <c r="AE443" i="17" s="1"/>
  <c r="BI1563" i="17"/>
  <c r="BJ1563" i="17" s="1"/>
  <c r="N444" i="17" l="1"/>
  <c r="Q444" i="17" s="1"/>
  <c r="BI1564" i="17"/>
  <c r="BJ1564" i="17" s="1"/>
  <c r="R444" i="17" l="1"/>
  <c r="AB444" i="17" s="1"/>
  <c r="AD444" i="17" s="1"/>
  <c r="M444" i="17"/>
  <c r="BI1565" i="17"/>
  <c r="BJ1565" i="17" s="1"/>
  <c r="AC444" i="17" l="1"/>
  <c r="AE444" i="17" s="1"/>
  <c r="BI1566" i="17"/>
  <c r="BJ1566" i="17" s="1"/>
  <c r="N445" i="17" l="1"/>
  <c r="Q445" i="17" s="1"/>
  <c r="BI1567" i="17"/>
  <c r="BJ1567" i="17" s="1"/>
  <c r="R445" i="17" l="1"/>
  <c r="AB445" i="17" s="1"/>
  <c r="M445" i="17"/>
  <c r="BI1568" i="17"/>
  <c r="BJ1568" i="17" s="1"/>
  <c r="BI1569" i="17" l="1"/>
  <c r="BJ1569" i="17" s="1"/>
  <c r="AD445" i="17"/>
  <c r="AC445" i="17"/>
  <c r="AE445" i="17" l="1"/>
  <c r="BI1570" i="17"/>
  <c r="BJ1570" i="17" s="1"/>
  <c r="N446" i="17" l="1"/>
  <c r="BI1571" i="17"/>
  <c r="BJ1571" i="17" s="1"/>
  <c r="Q446" i="17" l="1"/>
  <c r="R446" i="17" s="1"/>
  <c r="AA446" i="17"/>
  <c r="M446" i="17"/>
  <c r="BI1572" i="17"/>
  <c r="BJ1572" i="17" s="1"/>
  <c r="AB446" i="17" l="1"/>
  <c r="AD446" i="17" s="1"/>
  <c r="Y447" i="17"/>
  <c r="AF446" i="17"/>
  <c r="BI1573" i="17"/>
  <c r="BJ1573" i="17" s="1"/>
  <c r="AC446" i="17" l="1"/>
  <c r="AE446" i="17" s="1"/>
  <c r="BI1574" i="17"/>
  <c r="BJ1574" i="17" s="1"/>
  <c r="N447" i="17" l="1"/>
  <c r="BI1575" i="17"/>
  <c r="BJ1575" i="17" s="1"/>
  <c r="Q447" i="17" l="1"/>
  <c r="R447" i="17" s="1"/>
  <c r="AA447" i="17"/>
  <c r="M447" i="17"/>
  <c r="BI1576" i="17"/>
  <c r="BJ1576" i="17" s="1"/>
  <c r="AB447" i="17" l="1"/>
  <c r="AC447" i="17" s="1"/>
  <c r="Y448" i="17"/>
  <c r="AF447" i="17"/>
  <c r="BI1577" i="17"/>
  <c r="BJ1577" i="17" s="1"/>
  <c r="AD447" i="17" l="1"/>
  <c r="AE447" i="17" s="1"/>
  <c r="BI1578" i="17"/>
  <c r="BJ1578" i="17" s="1"/>
  <c r="N448" i="17" l="1"/>
  <c r="BI1579" i="17"/>
  <c r="BJ1579" i="17" s="1"/>
  <c r="Q448" i="17" l="1"/>
  <c r="R448" i="17" s="1"/>
  <c r="AA448" i="17"/>
  <c r="AF448" i="17" s="1"/>
  <c r="M448" i="17"/>
  <c r="BI1580" i="17"/>
  <c r="BJ1580" i="17" s="1"/>
  <c r="Y449" i="17" l="1"/>
  <c r="AB448" i="17"/>
  <c r="AD448" i="17" s="1"/>
  <c r="BI1581" i="17"/>
  <c r="BJ1581" i="17" s="1"/>
  <c r="AC448" i="17" l="1"/>
  <c r="AE448" i="17" s="1"/>
  <c r="BI1582" i="17"/>
  <c r="BJ1582" i="17" s="1"/>
  <c r="N449" i="17" l="1"/>
  <c r="Q449" i="17" s="1"/>
  <c r="BI1583" i="17"/>
  <c r="BJ1583" i="17" s="1"/>
  <c r="R449" i="17" l="1"/>
  <c r="AB449" i="17" s="1"/>
  <c r="M449" i="17"/>
  <c r="AF449" i="17"/>
  <c r="Y450" i="17"/>
  <c r="BI1584" i="17"/>
  <c r="BJ1584" i="17" s="1"/>
  <c r="AD449" i="17" l="1"/>
  <c r="AC449" i="17"/>
  <c r="BI1585" i="17"/>
  <c r="BJ1585" i="17" s="1"/>
  <c r="AE449" i="17" l="1"/>
  <c r="BI1586" i="17"/>
  <c r="BJ1586" i="17" s="1"/>
  <c r="N450" i="17" l="1"/>
  <c r="Q450" i="17" s="1"/>
  <c r="BI1587" i="17"/>
  <c r="BJ1587" i="17" s="1"/>
  <c r="R450" i="17" l="1"/>
  <c r="AB450" i="17" s="1"/>
  <c r="M450" i="17"/>
  <c r="BI1588" i="17"/>
  <c r="BJ1588" i="17" s="1"/>
  <c r="BI1589" i="17" l="1"/>
  <c r="BJ1589" i="17" s="1"/>
  <c r="AD450" i="17"/>
  <c r="AC450" i="17"/>
  <c r="AE450" i="17" l="1"/>
  <c r="BI1590" i="17"/>
  <c r="BJ1590" i="17" s="1"/>
  <c r="N451" i="17" l="1"/>
  <c r="AA451" i="17" s="1"/>
  <c r="BI1591" i="17"/>
  <c r="BJ1591" i="17" s="1"/>
  <c r="Q451" i="17" l="1"/>
  <c r="R451" i="17" s="1"/>
  <c r="M451" i="17"/>
  <c r="BI1592" i="17"/>
  <c r="BJ1592" i="17" s="1"/>
  <c r="AB451" i="17" l="1"/>
  <c r="AD451" i="17" s="1"/>
  <c r="AF451" i="17"/>
  <c r="Y452" i="17"/>
  <c r="BI1593" i="17"/>
  <c r="BJ1593" i="17" s="1"/>
  <c r="AC451" i="17" l="1"/>
  <c r="AE451" i="17" s="1"/>
  <c r="BI1594" i="17"/>
  <c r="BJ1594" i="17" s="1"/>
  <c r="N452" i="17" l="1"/>
  <c r="AA452" i="17" s="1"/>
  <c r="BI1595" i="17"/>
  <c r="BJ1595" i="17" s="1"/>
  <c r="Q452" i="17" l="1"/>
  <c r="R452" i="17" s="1"/>
  <c r="Y453" i="17"/>
  <c r="M452" i="17"/>
  <c r="BI1596" i="17"/>
  <c r="BJ1596" i="17" s="1"/>
  <c r="AF452" i="17" l="1"/>
  <c r="AB452" i="17"/>
  <c r="AD452" i="17" s="1"/>
  <c r="BI1597" i="17"/>
  <c r="BJ1597" i="17" s="1"/>
  <c r="AC452" i="17" l="1"/>
  <c r="AE452" i="17" s="1"/>
  <c r="BI1598" i="17"/>
  <c r="BJ1598" i="17" s="1"/>
  <c r="N453" i="17" l="1"/>
  <c r="BI1599" i="17"/>
  <c r="BJ1599" i="17" s="1"/>
  <c r="Q453" i="17" l="1"/>
  <c r="R453" i="17" s="1"/>
  <c r="AA453" i="17"/>
  <c r="M453" i="17"/>
  <c r="BI1600" i="17"/>
  <c r="BJ1600" i="17" s="1"/>
  <c r="AB453" i="17" l="1"/>
  <c r="AD453" i="17" s="1"/>
  <c r="Y454" i="17"/>
  <c r="AF453" i="17"/>
  <c r="BI1601" i="17"/>
  <c r="BJ1601" i="17" s="1"/>
  <c r="AC453" i="17" l="1"/>
  <c r="AE453" i="17" s="1"/>
  <c r="BI1602" i="17"/>
  <c r="BJ1602" i="17" s="1"/>
  <c r="N454" i="17" l="1"/>
  <c r="Q454" i="17" s="1"/>
  <c r="BI1603" i="17"/>
  <c r="BJ1603" i="17" s="1"/>
  <c r="M454" i="17" l="1"/>
  <c r="R454" i="17"/>
  <c r="BI1604" i="17"/>
  <c r="BJ1604" i="17" s="1"/>
  <c r="AB454" i="17" l="1"/>
  <c r="AC454" i="17" s="1"/>
  <c r="AF454" i="17"/>
  <c r="Y455" i="17"/>
  <c r="BI1605" i="17"/>
  <c r="BJ1605" i="17" s="1"/>
  <c r="AD454" i="17" l="1"/>
  <c r="AE454" i="17" s="1"/>
  <c r="BI1606" i="17"/>
  <c r="BJ1606" i="17" s="1"/>
  <c r="N455" i="17" l="1"/>
  <c r="Q455" i="17" s="1"/>
  <c r="BI1607" i="17"/>
  <c r="BJ1607" i="17" s="1"/>
  <c r="R455" i="17" l="1"/>
  <c r="AB455" i="17" s="1"/>
  <c r="M455" i="17"/>
  <c r="BI1608" i="17"/>
  <c r="BJ1608" i="17" s="1"/>
  <c r="AC455" i="17" l="1"/>
  <c r="AD455" i="17"/>
  <c r="BI1609" i="17"/>
  <c r="BJ1609" i="17" s="1"/>
  <c r="AE455" i="17" l="1"/>
  <c r="BI1610" i="17"/>
  <c r="BJ1610" i="17" s="1"/>
  <c r="N456" i="17" l="1"/>
  <c r="Q456" i="17" s="1"/>
  <c r="BI1611" i="17"/>
  <c r="BJ1611" i="17" s="1"/>
  <c r="R456" i="17" l="1"/>
  <c r="AB456" i="17" s="1"/>
  <c r="M456" i="17"/>
  <c r="BI1612" i="17"/>
  <c r="BJ1612" i="17" s="1"/>
  <c r="BI1613" i="17" l="1"/>
  <c r="BJ1613" i="17" s="1"/>
  <c r="AC456" i="17"/>
  <c r="AD456" i="17"/>
  <c r="AE456" i="17" l="1"/>
  <c r="BI1614" i="17"/>
  <c r="BJ1614" i="17" s="1"/>
  <c r="N457" i="17" l="1"/>
  <c r="Q457" i="17" s="1"/>
  <c r="BI1615" i="17"/>
  <c r="BJ1615" i="17" s="1"/>
  <c r="R457" i="17" l="1"/>
  <c r="AB457" i="17" s="1"/>
  <c r="M457" i="17"/>
  <c r="BI1616" i="17"/>
  <c r="BJ1616" i="17" s="1"/>
  <c r="BI1617" i="17" l="1"/>
  <c r="BJ1617" i="17" s="1"/>
  <c r="AD457" i="17"/>
  <c r="AC457" i="17"/>
  <c r="AE457" i="17" l="1"/>
  <c r="BI1618" i="17"/>
  <c r="BJ1618" i="17" s="1"/>
  <c r="N458" i="17" l="1"/>
  <c r="BI1619" i="17"/>
  <c r="BJ1619" i="17" s="1"/>
  <c r="Q458" i="17" l="1"/>
  <c r="R458" i="17" s="1"/>
  <c r="AA458" i="17"/>
  <c r="M458" i="17"/>
  <c r="BI1620" i="17"/>
  <c r="BJ1620" i="17" s="1"/>
  <c r="AB458" i="17" l="1"/>
  <c r="AD458" i="17" s="1"/>
  <c r="Y459" i="17"/>
  <c r="AF458" i="17"/>
  <c r="BI1621" i="17"/>
  <c r="BJ1621" i="17" s="1"/>
  <c r="AC458" i="17" l="1"/>
  <c r="AE458" i="17" s="1"/>
  <c r="BI1622" i="17"/>
  <c r="BJ1622" i="17" s="1"/>
  <c r="N459" i="17" l="1"/>
  <c r="Q459" i="17" s="1"/>
  <c r="BI1623" i="17"/>
  <c r="BJ1623" i="17" s="1"/>
  <c r="R459" i="17" l="1"/>
  <c r="M459" i="17"/>
  <c r="BI1624" i="17"/>
  <c r="BJ1624" i="17" s="1"/>
  <c r="Y460" i="17" l="1"/>
  <c r="AB459" i="17"/>
  <c r="AD459" i="17" s="1"/>
  <c r="AF459" i="17"/>
  <c r="BI1625" i="17"/>
  <c r="BJ1625" i="17" s="1"/>
  <c r="AC459" i="17" l="1"/>
  <c r="AE459" i="17" s="1"/>
  <c r="BI1626" i="17"/>
  <c r="BJ1626" i="17" s="1"/>
  <c r="N460" i="17" l="1"/>
  <c r="Q460" i="17" s="1"/>
  <c r="BI1627" i="17"/>
  <c r="BJ1627" i="17" s="1"/>
  <c r="R460" i="17" l="1"/>
  <c r="AB460" i="17" s="1"/>
  <c r="AD460" i="17" s="1"/>
  <c r="M460" i="17"/>
  <c r="BI1628" i="17"/>
  <c r="BJ1628" i="17" s="1"/>
  <c r="AC460" i="17" l="1"/>
  <c r="AE460" i="17" s="1"/>
  <c r="BI1629" i="17"/>
  <c r="BJ1629" i="17" s="1"/>
  <c r="N461" i="17" l="1"/>
  <c r="Q461" i="17" s="1"/>
  <c r="BI1630" i="17"/>
  <c r="BJ1630" i="17" s="1"/>
  <c r="R461" i="17" l="1"/>
  <c r="AB461" i="17" s="1"/>
  <c r="M461" i="17"/>
  <c r="BI1631" i="17"/>
  <c r="BJ1631" i="17" s="1"/>
  <c r="BI1632" i="17" l="1"/>
  <c r="BJ1632" i="17" s="1"/>
  <c r="AD461" i="17"/>
  <c r="AC461" i="17"/>
  <c r="AE461" i="17" l="1"/>
  <c r="BI1633" i="17"/>
  <c r="BJ1633" i="17" s="1"/>
  <c r="N462" i="17" l="1"/>
  <c r="AA462" i="17" s="1"/>
  <c r="BI1634" i="17"/>
  <c r="BJ1634" i="17" s="1"/>
  <c r="Q462" i="17" l="1"/>
  <c r="R462" i="17" s="1"/>
  <c r="Y463" i="17"/>
  <c r="M462" i="17"/>
  <c r="BI1635" i="17"/>
  <c r="BJ1635" i="17" s="1"/>
  <c r="AB462" i="17" l="1"/>
  <c r="AC462" i="17" s="1"/>
  <c r="AF462" i="17"/>
  <c r="BI1636" i="17"/>
  <c r="BJ1636" i="17" s="1"/>
  <c r="AD462" i="17" l="1"/>
  <c r="AE462" i="17" s="1"/>
  <c r="BI1637" i="17"/>
  <c r="BJ1637" i="17" s="1"/>
  <c r="N463" i="17" l="1"/>
  <c r="Q463" i="17" s="1"/>
  <c r="BI1638" i="17"/>
  <c r="BJ1638" i="17" s="1"/>
  <c r="R463" i="17" l="1"/>
  <c r="AB463" i="17" s="1"/>
  <c r="M463" i="17"/>
  <c r="AF463" i="17"/>
  <c r="Y464" i="17"/>
  <c r="BI1639" i="17"/>
  <c r="BJ1639" i="17" s="1"/>
  <c r="BI1640" i="17" l="1"/>
  <c r="BJ1640" i="17" s="1"/>
  <c r="AD463" i="17"/>
  <c r="AC463" i="17"/>
  <c r="AE463" i="17" l="1"/>
  <c r="BI1641" i="17"/>
  <c r="BJ1641" i="17" s="1"/>
  <c r="N464" i="17" l="1"/>
  <c r="AA464" i="17" s="1"/>
  <c r="BI1642" i="17"/>
  <c r="BJ1642" i="17" s="1"/>
  <c r="Q464" i="17" l="1"/>
  <c r="R464" i="17" s="1"/>
  <c r="M464" i="17"/>
  <c r="BI1643" i="17"/>
  <c r="BJ1643" i="17" s="1"/>
  <c r="AB464" i="17" l="1"/>
  <c r="AD464" i="17" s="1"/>
  <c r="AF464" i="17"/>
  <c r="Y465" i="17"/>
  <c r="BI1644" i="17"/>
  <c r="BJ1644" i="17" s="1"/>
  <c r="AC464" i="17" l="1"/>
  <c r="AE464" i="17" s="1"/>
  <c r="BI1645" i="17"/>
  <c r="BJ1645" i="17" s="1"/>
  <c r="N465" i="17" l="1"/>
  <c r="BI1646" i="17"/>
  <c r="BJ1646" i="17" s="1"/>
  <c r="Q465" i="17" l="1"/>
  <c r="R465" i="17" s="1"/>
  <c r="AA465" i="17"/>
  <c r="AF465" i="17" s="1"/>
  <c r="M465" i="17"/>
  <c r="BI1647" i="17"/>
  <c r="BJ1647" i="17" s="1"/>
  <c r="Y466" i="17" l="1"/>
  <c r="AB465" i="17"/>
  <c r="AD465" i="17" s="1"/>
  <c r="BI1648" i="17"/>
  <c r="BJ1648" i="17" s="1"/>
  <c r="AC465" i="17" l="1"/>
  <c r="AE465" i="17" s="1"/>
  <c r="BI1649" i="17"/>
  <c r="BJ1649" i="17" s="1"/>
  <c r="N466" i="17" l="1"/>
  <c r="BI1650" i="17"/>
  <c r="BJ1650" i="17" s="1"/>
  <c r="Q466" i="17" l="1"/>
  <c r="R466" i="17" s="1"/>
  <c r="Y467" i="17"/>
  <c r="M466" i="17"/>
  <c r="BI1651" i="17"/>
  <c r="BJ1651" i="17" s="1"/>
  <c r="AB466" i="17" l="1"/>
  <c r="AC466" i="17" s="1"/>
  <c r="AF466" i="17"/>
  <c r="BI1652" i="17"/>
  <c r="BJ1652" i="17" s="1"/>
  <c r="AD466" i="17" l="1"/>
  <c r="AE466" i="17" s="1"/>
  <c r="BI1653" i="17"/>
  <c r="BJ1653" i="17" s="1"/>
  <c r="N467" i="17" l="1"/>
  <c r="BI1654" i="17"/>
  <c r="BJ1654" i="17" s="1"/>
  <c r="Q467" i="17" l="1"/>
  <c r="R467" i="17" s="1"/>
  <c r="AA467" i="17"/>
  <c r="M467" i="17"/>
  <c r="BI1655" i="17"/>
  <c r="BJ1655" i="17" s="1"/>
  <c r="AF467" i="17" l="1"/>
  <c r="AB467" i="17"/>
  <c r="AD467" i="17" s="1"/>
  <c r="Y468" i="17"/>
  <c r="BI1656" i="17"/>
  <c r="BJ1656" i="17" s="1"/>
  <c r="AC467" i="17" l="1"/>
  <c r="AE467" i="17" s="1"/>
  <c r="BI1657" i="17"/>
  <c r="BJ1657" i="17" s="1"/>
  <c r="N468" i="17" l="1"/>
  <c r="Q468" i="17" s="1"/>
  <c r="BI1658" i="17"/>
  <c r="BJ1658" i="17" s="1"/>
  <c r="M468" i="17" l="1"/>
  <c r="R468" i="17"/>
  <c r="BI1659" i="17"/>
  <c r="BJ1659" i="17" s="1"/>
  <c r="AB468" i="17" l="1"/>
  <c r="AC468" i="17" s="1"/>
  <c r="Y469" i="17"/>
  <c r="AF468" i="17"/>
  <c r="BI1660" i="17"/>
  <c r="BJ1660" i="17" s="1"/>
  <c r="AD468" i="17" l="1"/>
  <c r="AE468" i="17" s="1"/>
  <c r="BI1661" i="17"/>
  <c r="BJ1661" i="17" s="1"/>
  <c r="N469" i="17" l="1"/>
  <c r="BI1662" i="17"/>
  <c r="BJ1662" i="17" s="1"/>
  <c r="Q469" i="17" l="1"/>
  <c r="R469" i="17" s="1"/>
  <c r="AA469" i="17"/>
  <c r="AF469" i="17" s="1"/>
  <c r="M469" i="17"/>
  <c r="BI1663" i="17"/>
  <c r="BJ1663" i="17" s="1"/>
  <c r="AB469" i="17" l="1"/>
  <c r="AC469" i="17" s="1"/>
  <c r="Y470" i="17"/>
  <c r="BI1664" i="17"/>
  <c r="BJ1664" i="17" s="1"/>
  <c r="AD469" i="17" l="1"/>
  <c r="AE469" i="17" s="1"/>
  <c r="BI1665" i="17"/>
  <c r="BJ1665" i="17" s="1"/>
  <c r="N470" i="17" l="1"/>
  <c r="Q470" i="17" s="1"/>
  <c r="BI1666" i="17"/>
  <c r="BJ1666" i="17" s="1"/>
  <c r="R470" i="17" l="1"/>
  <c r="AB470" i="17" s="1"/>
  <c r="M470" i="17"/>
  <c r="AF470" i="17"/>
  <c r="Y471" i="17"/>
  <c r="BI1667" i="17"/>
  <c r="BJ1667" i="17" s="1"/>
  <c r="BI1668" i="17" l="1"/>
  <c r="BJ1668" i="17" s="1"/>
  <c r="AD470" i="17"/>
  <c r="AC470" i="17"/>
  <c r="AE470" i="17" l="1"/>
  <c r="BI1669" i="17"/>
  <c r="BJ1669" i="17" s="1"/>
  <c r="N471" i="17" l="1"/>
  <c r="AA471" i="17" s="1"/>
  <c r="BI1670" i="17"/>
  <c r="BJ1670" i="17" s="1"/>
  <c r="Q471" i="17" l="1"/>
  <c r="R471" i="17" s="1"/>
  <c r="Y472" i="17"/>
  <c r="M471" i="17"/>
  <c r="BI1671" i="17"/>
  <c r="BJ1671" i="17" s="1"/>
  <c r="AB471" i="17" l="1"/>
  <c r="AD471" i="17" s="1"/>
  <c r="AF471" i="17"/>
  <c r="BI1672" i="17"/>
  <c r="BJ1672" i="17" s="1"/>
  <c r="AC471" i="17" l="1"/>
  <c r="AE471" i="17" s="1"/>
  <c r="BI1673" i="17"/>
  <c r="BJ1673" i="17" s="1"/>
  <c r="N472" i="17" l="1"/>
  <c r="BI1674" i="17"/>
  <c r="BJ1674" i="17" s="1"/>
  <c r="Q472" i="17" l="1"/>
  <c r="R472" i="17" s="1"/>
  <c r="AA472" i="17"/>
  <c r="Y473" i="17" s="1"/>
  <c r="M472" i="17"/>
  <c r="BI1675" i="17"/>
  <c r="BJ1675" i="17" s="1"/>
  <c r="AF472" i="17" l="1"/>
  <c r="AB472" i="17"/>
  <c r="AD472" i="17" s="1"/>
  <c r="BI1676" i="17"/>
  <c r="BJ1676" i="17" s="1"/>
  <c r="AC472" i="17" l="1"/>
  <c r="AE472" i="17" s="1"/>
  <c r="BI1677" i="17"/>
  <c r="BJ1677" i="17" s="1"/>
  <c r="N473" i="17" l="1"/>
  <c r="BI1678" i="17"/>
  <c r="BJ1678" i="17" s="1"/>
  <c r="Q473" i="17" l="1"/>
  <c r="R473" i="17" s="1"/>
  <c r="AA473" i="17"/>
  <c r="M473" i="17"/>
  <c r="BI1679" i="17"/>
  <c r="BJ1679" i="17" s="1"/>
  <c r="Y474" i="17" l="1"/>
  <c r="AF473" i="17"/>
  <c r="AB473" i="17"/>
  <c r="AD473" i="17" s="1"/>
  <c r="BI1680" i="17"/>
  <c r="BJ1680" i="17" s="1"/>
  <c r="AC473" i="17" l="1"/>
  <c r="AE473" i="17" s="1"/>
  <c r="BI1681" i="17"/>
  <c r="BJ1681" i="17" s="1"/>
  <c r="N474" i="17" l="1"/>
  <c r="BI1682" i="17"/>
  <c r="BJ1682" i="17" s="1"/>
  <c r="Q474" i="17" l="1"/>
  <c r="R474" i="17" s="1"/>
  <c r="AA474" i="17"/>
  <c r="AF474" i="17" s="1"/>
  <c r="M474" i="17"/>
  <c r="BI1683" i="17"/>
  <c r="BJ1683" i="17" s="1"/>
  <c r="AB474" i="17" l="1"/>
  <c r="AC474" i="17" s="1"/>
  <c r="Y475" i="17"/>
  <c r="BI1684" i="17"/>
  <c r="BJ1684" i="17" s="1"/>
  <c r="AD474" i="17" l="1"/>
  <c r="AE474" i="17" s="1"/>
  <c r="BI1685" i="17"/>
  <c r="BJ1685" i="17" s="1"/>
  <c r="N475" i="17" l="1"/>
  <c r="BI1686" i="17"/>
  <c r="BJ1686" i="17" s="1"/>
  <c r="Q475" i="17" l="1"/>
  <c r="R475" i="17" s="1"/>
  <c r="AA475" i="17"/>
  <c r="AF475" i="17" s="1"/>
  <c r="M475" i="17"/>
  <c r="BI1687" i="17"/>
  <c r="BJ1687" i="17" s="1"/>
  <c r="Y476" i="17" l="1"/>
  <c r="AB475" i="17"/>
  <c r="AC475" i="17" s="1"/>
  <c r="BI1688" i="17"/>
  <c r="BJ1688" i="17" s="1"/>
  <c r="AD475" i="17" l="1"/>
  <c r="AE475" i="17" s="1"/>
  <c r="BI1689" i="17"/>
  <c r="BJ1689" i="17" s="1"/>
  <c r="N476" i="17" l="1"/>
  <c r="BI1690" i="17"/>
  <c r="BJ1690" i="17" s="1"/>
  <c r="Q476" i="17" l="1"/>
  <c r="R476" i="17" s="1"/>
  <c r="AA476" i="17"/>
  <c r="AF476" i="17" s="1"/>
  <c r="M476" i="17"/>
  <c r="BI1691" i="17"/>
  <c r="BJ1691" i="17" s="1"/>
  <c r="AB476" i="17" l="1"/>
  <c r="AD476" i="17" s="1"/>
  <c r="Y477" i="17"/>
  <c r="BI1692" i="17"/>
  <c r="BJ1692" i="17" s="1"/>
  <c r="AC476" i="17" l="1"/>
  <c r="AE476" i="17" s="1"/>
  <c r="BI1693" i="17"/>
  <c r="BJ1693" i="17" s="1"/>
  <c r="N477" i="17" l="1"/>
  <c r="Q477" i="17" s="1"/>
  <c r="BI1694" i="17"/>
  <c r="BJ1694" i="17" s="1"/>
  <c r="R477" i="17" l="1"/>
  <c r="AB477" i="17" s="1"/>
  <c r="M477" i="17"/>
  <c r="AF477" i="17"/>
  <c r="Y478" i="17"/>
  <c r="BI1695" i="17"/>
  <c r="BJ1695" i="17" s="1"/>
  <c r="BI1696" i="17" l="1"/>
  <c r="BJ1696" i="17" s="1"/>
  <c r="AC477" i="17"/>
  <c r="AD477" i="17"/>
  <c r="AE477" i="17" l="1"/>
  <c r="BI1697" i="17"/>
  <c r="BJ1697" i="17" s="1"/>
  <c r="N478" i="17" l="1"/>
  <c r="Q478" i="17" s="1"/>
  <c r="BI1698" i="17"/>
  <c r="BJ1698" i="17" s="1"/>
  <c r="M478" i="17" l="1"/>
  <c r="R478" i="17"/>
  <c r="AF478" i="17"/>
  <c r="Y479" i="17"/>
  <c r="BI1699" i="17"/>
  <c r="BJ1699" i="17" s="1"/>
  <c r="AB478" i="17" l="1"/>
  <c r="AD478" i="17" s="1"/>
  <c r="BI1700" i="17"/>
  <c r="BJ1700" i="17" s="1"/>
  <c r="AF484" i="17"/>
  <c r="AB484" i="17"/>
  <c r="Y485" i="17"/>
  <c r="AC478" i="17" l="1"/>
  <c r="AE478" i="17" s="1"/>
  <c r="M479" i="17" s="1"/>
  <c r="AC484" i="17"/>
  <c r="AD484" i="17"/>
  <c r="BI1701" i="17"/>
  <c r="BJ1701" i="17" s="1"/>
  <c r="AE484" i="17" l="1"/>
  <c r="BI1702" i="17"/>
  <c r="BJ1702" i="17" s="1"/>
  <c r="N485" i="17" l="1"/>
  <c r="BI1703" i="17"/>
  <c r="BJ1703" i="17" s="1"/>
  <c r="Q485" i="17" l="1"/>
  <c r="R485" i="17" s="1"/>
  <c r="M485" i="17"/>
  <c r="BI1704" i="17"/>
  <c r="BJ1704" i="17" s="1"/>
  <c r="AB485" i="17" l="1"/>
  <c r="AD485" i="17" s="1"/>
  <c r="AF485" i="17"/>
  <c r="Y486" i="17"/>
  <c r="BI1705" i="17"/>
  <c r="BJ1705" i="17" s="1"/>
  <c r="AC485" i="17" l="1"/>
  <c r="AE485" i="17" s="1"/>
  <c r="BI1706" i="17"/>
  <c r="BJ1706" i="17" s="1"/>
  <c r="N486" i="17" l="1"/>
  <c r="Q486" i="17" s="1"/>
  <c r="BI1707" i="17"/>
  <c r="BJ1707" i="17" s="1"/>
  <c r="R486" i="17" l="1"/>
  <c r="AB486" i="17" s="1"/>
  <c r="M486" i="17"/>
  <c r="BI1708" i="17"/>
  <c r="BJ1708" i="17" s="1"/>
  <c r="BI1709" i="17" l="1"/>
  <c r="BJ1709" i="17" s="1"/>
  <c r="AC486" i="17"/>
  <c r="AD486" i="17"/>
  <c r="AE486" i="17" l="1"/>
  <c r="BI1710" i="17"/>
  <c r="BJ1710" i="17" s="1"/>
  <c r="N487" i="17" l="1"/>
  <c r="Q487" i="17" s="1"/>
  <c r="BI1711" i="17"/>
  <c r="BJ1711" i="17" s="1"/>
  <c r="R487" i="17" l="1"/>
  <c r="AB487" i="17" s="1"/>
  <c r="M487" i="17"/>
  <c r="BI1712" i="17"/>
  <c r="BJ1712" i="17" s="1"/>
  <c r="BI1713" i="17" l="1"/>
  <c r="BJ1713" i="17" s="1"/>
  <c r="AC487" i="17"/>
  <c r="AD487" i="17"/>
  <c r="AE487" i="17" l="1"/>
  <c r="BI1714" i="17"/>
  <c r="BJ1714" i="17" s="1"/>
  <c r="N488" i="17" l="1"/>
  <c r="Q488" i="17" s="1"/>
  <c r="BI1715" i="17"/>
  <c r="BJ1715" i="17" s="1"/>
  <c r="R488" i="17" l="1"/>
  <c r="AB488" i="17" s="1"/>
  <c r="M488" i="17"/>
  <c r="AF488" i="17"/>
  <c r="Y489" i="17"/>
  <c r="BI1716" i="17"/>
  <c r="BJ1716" i="17" s="1"/>
  <c r="BI1717" i="17" l="1"/>
  <c r="BJ1717" i="17" s="1"/>
  <c r="AD488" i="17"/>
  <c r="AC488" i="17"/>
  <c r="AE488" i="17" l="1"/>
  <c r="BI1718" i="17"/>
  <c r="BJ1718" i="17" s="1"/>
  <c r="N489" i="17" l="1"/>
  <c r="Q489" i="17" s="1"/>
  <c r="BI1719" i="17"/>
  <c r="BJ1719" i="17" s="1"/>
  <c r="R489" i="17" l="1"/>
  <c r="AB489" i="17" s="1"/>
  <c r="M489" i="17"/>
  <c r="BI1720" i="17"/>
  <c r="BJ1720" i="17" s="1"/>
  <c r="BI1721" i="17" l="1"/>
  <c r="BJ1721" i="17" s="1"/>
  <c r="AD489" i="17"/>
  <c r="AC489" i="17"/>
  <c r="AE489" i="17" l="1"/>
  <c r="BI1722" i="17"/>
  <c r="BJ1722" i="17" s="1"/>
  <c r="N490" i="17" l="1"/>
  <c r="Q490" i="17" s="1"/>
  <c r="BI1723" i="17"/>
  <c r="BJ1723" i="17" s="1"/>
  <c r="R490" i="17" l="1"/>
  <c r="AB490" i="17" s="1"/>
  <c r="M490" i="17"/>
  <c r="BI1724" i="17"/>
  <c r="BJ1724" i="17" s="1"/>
  <c r="BI1725" i="17" l="1"/>
  <c r="BJ1725" i="17" s="1"/>
  <c r="AC490" i="17"/>
  <c r="AD490" i="17"/>
  <c r="AE490" i="17" l="1"/>
  <c r="BI1726" i="17"/>
  <c r="BJ1726" i="17" s="1"/>
  <c r="N491" i="17" l="1"/>
  <c r="AA491" i="17" s="1"/>
  <c r="BI1727" i="17"/>
  <c r="BJ1727" i="17" s="1"/>
  <c r="Q491" i="17" l="1"/>
  <c r="R491" i="17" s="1"/>
  <c r="M491" i="17"/>
  <c r="BI1728" i="17"/>
  <c r="BJ1728" i="17" s="1"/>
  <c r="AB491" i="17" l="1"/>
  <c r="AC491" i="17" s="1"/>
  <c r="Y492" i="17"/>
  <c r="AF491" i="17"/>
  <c r="BI1729" i="17"/>
  <c r="BJ1729" i="17" s="1"/>
  <c r="AD491" i="17" l="1"/>
  <c r="AE491" i="17" s="1"/>
  <c r="BI1730" i="17"/>
  <c r="BJ1730" i="17" s="1"/>
  <c r="N492" i="17" l="1"/>
  <c r="BI1731" i="17"/>
  <c r="BJ1731" i="17" s="1"/>
  <c r="Q492" i="17" l="1"/>
  <c r="R492" i="17" s="1"/>
  <c r="AA492" i="17"/>
  <c r="Y493" i="17" s="1"/>
  <c r="M492" i="17"/>
  <c r="BI1732" i="17"/>
  <c r="BJ1732" i="17" s="1"/>
  <c r="AF492" i="17" l="1"/>
  <c r="AB492" i="17"/>
  <c r="BI1733" i="17"/>
  <c r="BJ1733" i="17" s="1"/>
  <c r="AC492" i="17" l="1"/>
  <c r="AD492" i="17"/>
  <c r="BI1734" i="17"/>
  <c r="BJ1734" i="17" s="1"/>
  <c r="AE492" i="17" l="1"/>
  <c r="N493" i="17" s="1"/>
  <c r="Q493" i="17" s="1"/>
  <c r="BI1735" i="17"/>
  <c r="BJ1735" i="17" s="1"/>
  <c r="AF493" i="17" l="1"/>
  <c r="M493" i="17"/>
  <c r="R493" i="17"/>
  <c r="BI1736" i="17"/>
  <c r="BJ1736" i="17" s="1"/>
  <c r="AB493" i="17" l="1"/>
  <c r="AD493" i="17" s="1"/>
  <c r="Y494" i="17"/>
  <c r="BI1737" i="17"/>
  <c r="BJ1737" i="17" s="1"/>
  <c r="AC493" i="17" l="1"/>
  <c r="AE493" i="17" s="1"/>
  <c r="N494" i="17" s="1"/>
  <c r="Q494" i="17" s="1"/>
  <c r="BI1738" i="17"/>
  <c r="BJ1738" i="17" s="1"/>
  <c r="R494" i="17" l="1"/>
  <c r="AB494" i="17" s="1"/>
  <c r="AD494" i="17" s="1"/>
  <c r="M494" i="17"/>
  <c r="BI1739" i="17"/>
  <c r="BJ1739" i="17" s="1"/>
  <c r="AC494" i="17" l="1"/>
  <c r="AE494" i="17" s="1"/>
  <c r="BI1740" i="17"/>
  <c r="BJ1740" i="17" s="1"/>
  <c r="N495" i="17" l="1"/>
  <c r="AA495" i="17" s="1"/>
  <c r="BI1741" i="17"/>
  <c r="BJ1741" i="17" s="1"/>
  <c r="Q495" i="17" l="1"/>
  <c r="R495" i="17" s="1"/>
  <c r="Y496" i="17"/>
  <c r="M495" i="17"/>
  <c r="BI1742" i="17"/>
  <c r="BJ1742" i="17" s="1"/>
  <c r="AB495" i="17" l="1"/>
  <c r="AD495" i="17" s="1"/>
  <c r="AF495" i="17"/>
  <c r="BI1743" i="17"/>
  <c r="BJ1743" i="17" s="1"/>
  <c r="AC495" i="17" l="1"/>
  <c r="AE495" i="17" s="1"/>
  <c r="N496" i="17" s="1"/>
  <c r="Q496" i="17" s="1"/>
  <c r="BI1744" i="17"/>
  <c r="BJ1744" i="17" s="1"/>
  <c r="R496" i="17" l="1"/>
  <c r="AB496" i="17" s="1"/>
  <c r="M496" i="17"/>
  <c r="AF496" i="17"/>
  <c r="Y497" i="17"/>
  <c r="BI1745" i="17"/>
  <c r="BJ1745" i="17" s="1"/>
  <c r="BI1746" i="17" l="1"/>
  <c r="BJ1746" i="17" s="1"/>
  <c r="AD496" i="17"/>
  <c r="AC496" i="17"/>
  <c r="AE496" i="17" l="1"/>
  <c r="BI1747" i="17"/>
  <c r="BJ1747" i="17" s="1"/>
  <c r="N497" i="17" l="1"/>
  <c r="Q497" i="17" s="1"/>
  <c r="BI1748" i="17"/>
  <c r="BJ1748" i="17" s="1"/>
  <c r="R497" i="17" l="1"/>
  <c r="AB497" i="17" s="1"/>
  <c r="AC497" i="17" s="1"/>
  <c r="M497" i="17"/>
  <c r="BI1749" i="17"/>
  <c r="BJ1749" i="17" s="1"/>
  <c r="AD497" i="17" l="1"/>
  <c r="AE497" i="17" s="1"/>
  <c r="BI1750" i="17"/>
  <c r="BJ1750" i="17" s="1"/>
  <c r="N498" i="17" l="1"/>
  <c r="Q498" i="17" s="1"/>
  <c r="BI1751" i="17"/>
  <c r="BJ1751" i="17" s="1"/>
  <c r="R498" i="17" l="1"/>
  <c r="AB498" i="17" s="1"/>
  <c r="AD498" i="17" s="1"/>
  <c r="M498" i="17"/>
  <c r="BI1752" i="17"/>
  <c r="BJ1752" i="17" s="1"/>
  <c r="AC498" i="17" l="1"/>
  <c r="AE498" i="17" s="1"/>
  <c r="BI1753" i="17"/>
  <c r="BJ1753" i="17" s="1"/>
  <c r="N499" i="17" l="1"/>
  <c r="BI1754" i="17"/>
  <c r="BJ1754" i="17" s="1"/>
  <c r="Q499" i="17" l="1"/>
  <c r="R499" i="17" s="1"/>
  <c r="M499" i="17"/>
  <c r="BI1755" i="17"/>
  <c r="BJ1755" i="17" s="1"/>
  <c r="AB499" i="17" l="1"/>
  <c r="AD499" i="17" s="1"/>
  <c r="Y500" i="17"/>
  <c r="AF499" i="17"/>
  <c r="BI1756" i="17"/>
  <c r="BJ1756" i="17" s="1"/>
  <c r="AC499" i="17" l="1"/>
  <c r="AE499" i="17" s="1"/>
  <c r="N500" i="17" s="1"/>
  <c r="BI1757" i="17"/>
  <c r="BJ1757" i="17" s="1"/>
  <c r="Q500" i="17" l="1"/>
  <c r="R500" i="17" s="1"/>
  <c r="AA500" i="17"/>
  <c r="AF500" i="17" s="1"/>
  <c r="M500" i="17"/>
  <c r="BI1758" i="17"/>
  <c r="BJ1758" i="17" s="1"/>
  <c r="AB500" i="17" l="1"/>
  <c r="AC500" i="17" s="1"/>
  <c r="Y501" i="17"/>
  <c r="BI1759" i="17"/>
  <c r="BJ1759" i="17" s="1"/>
  <c r="AD500" i="17" l="1"/>
  <c r="AE500" i="17" s="1"/>
  <c r="BI1760" i="17"/>
  <c r="BJ1760" i="17" s="1"/>
  <c r="N501" i="17" l="1"/>
  <c r="Q501" i="17" s="1"/>
  <c r="BI1761" i="17"/>
  <c r="BJ1761" i="17" s="1"/>
  <c r="M501" i="17" l="1"/>
  <c r="R501" i="17"/>
  <c r="BI1762" i="17"/>
  <c r="BJ1762" i="17" s="1"/>
  <c r="AB501" i="17" l="1"/>
  <c r="AC501" i="17" s="1"/>
  <c r="Y502" i="17"/>
  <c r="AF501" i="17"/>
  <c r="BI1763" i="17"/>
  <c r="BJ1763" i="17" s="1"/>
  <c r="AD501" i="17" l="1"/>
  <c r="AE501" i="17" s="1"/>
  <c r="N502" i="17" s="1"/>
  <c r="BI1764" i="17"/>
  <c r="BJ1764" i="17" s="1"/>
  <c r="Q502" i="17" l="1"/>
  <c r="R502" i="17" s="1"/>
  <c r="AA502" i="17"/>
  <c r="AF502" i="17" s="1"/>
  <c r="M502" i="17"/>
  <c r="BI1765" i="17"/>
  <c r="BJ1765" i="17" s="1"/>
  <c r="AB502" i="17" l="1"/>
  <c r="AD502" i="17" s="1"/>
  <c r="Y503" i="17"/>
  <c r="BI1766" i="17"/>
  <c r="BJ1766" i="17" s="1"/>
  <c r="AC502" i="17" l="1"/>
  <c r="AE502" i="17" s="1"/>
  <c r="BI1767" i="17"/>
  <c r="BJ1767" i="17" s="1"/>
  <c r="N503" i="17" l="1"/>
  <c r="Q503" i="17" s="1"/>
  <c r="BI1768" i="17"/>
  <c r="BJ1768" i="17" s="1"/>
  <c r="R503" i="17" l="1"/>
  <c r="AB503" i="17" s="1"/>
  <c r="M503" i="17"/>
  <c r="AF503" i="17"/>
  <c r="Y504" i="17"/>
  <c r="BI1769" i="17"/>
  <c r="BJ1769" i="17" s="1"/>
  <c r="AD503" i="17" l="1"/>
  <c r="AC503" i="17"/>
  <c r="BI1770" i="17"/>
  <c r="BJ1770" i="17" s="1"/>
  <c r="AE503" i="17" l="1"/>
  <c r="N504" i="17" s="1"/>
  <c r="AA504" i="17" s="1"/>
  <c r="BI1771" i="17"/>
  <c r="BJ1771" i="17" s="1"/>
  <c r="Q504" i="17" l="1"/>
  <c r="R504" i="17" s="1"/>
  <c r="AF504" i="17"/>
  <c r="M504" i="17"/>
  <c r="BI1772" i="17"/>
  <c r="BJ1772" i="17" s="1"/>
  <c r="AB504" i="17" l="1"/>
  <c r="AC504" i="17" s="1"/>
  <c r="Y505" i="17"/>
  <c r="BI1773" i="17"/>
  <c r="BJ1773" i="17" s="1"/>
  <c r="AD504" i="17" l="1"/>
  <c r="AE504" i="17" s="1"/>
  <c r="BI1774" i="17"/>
  <c r="BJ1774" i="17" s="1"/>
  <c r="N505" i="17" l="1"/>
  <c r="BI1775" i="17"/>
  <c r="BJ1775" i="17" s="1"/>
  <c r="Q505" i="17" l="1"/>
  <c r="R505" i="17" s="1"/>
  <c r="AA505" i="17"/>
  <c r="AF505" i="17" s="1"/>
  <c r="M505" i="17"/>
  <c r="BI1776" i="17"/>
  <c r="BJ1776" i="17" s="1"/>
  <c r="Y506" i="17" l="1"/>
  <c r="AB505" i="17"/>
  <c r="AD505" i="17" s="1"/>
  <c r="BI1777" i="17"/>
  <c r="BJ1777" i="17" s="1"/>
  <c r="AC505" i="17" l="1"/>
  <c r="AE505" i="17" s="1"/>
  <c r="BI1778" i="17"/>
  <c r="BJ1778" i="17" s="1"/>
  <c r="N506" i="17" l="1"/>
  <c r="AA506" i="17" s="1"/>
  <c r="BI1779" i="17"/>
  <c r="BJ1779" i="17" s="1"/>
  <c r="Q506" i="17" l="1"/>
  <c r="R506" i="17" s="1"/>
  <c r="AF506" i="17"/>
  <c r="M506" i="17"/>
  <c r="BI1780" i="17"/>
  <c r="BJ1780" i="17" s="1"/>
  <c r="AB506" i="17" l="1"/>
  <c r="AC506" i="17" s="1"/>
  <c r="Y507" i="17"/>
  <c r="BI1781" i="17"/>
  <c r="BJ1781" i="17" s="1"/>
  <c r="AD506" i="17" l="1"/>
  <c r="AE506" i="17" s="1"/>
  <c r="N507" i="17" s="1"/>
  <c r="BI1782" i="17"/>
  <c r="BJ1782" i="17" s="1"/>
  <c r="Q507" i="17" l="1"/>
  <c r="R507" i="17" s="1"/>
  <c r="AA507" i="17"/>
  <c r="Y508" i="17" s="1"/>
  <c r="M507" i="17"/>
  <c r="BI1783" i="17"/>
  <c r="BJ1783" i="17" s="1"/>
  <c r="AF507" i="17" l="1"/>
  <c r="AB507" i="17"/>
  <c r="AD507" i="17" s="1"/>
  <c r="BI1784" i="17"/>
  <c r="BJ1784" i="17" s="1"/>
  <c r="AC507" i="17" l="1"/>
  <c r="AE507" i="17" s="1"/>
  <c r="BI1785" i="17"/>
  <c r="BJ1785" i="17" s="1"/>
  <c r="N508" i="17" l="1"/>
  <c r="BI1786" i="17"/>
  <c r="BJ1786" i="17" s="1"/>
  <c r="Q508" i="17" l="1"/>
  <c r="R508" i="17" s="1"/>
  <c r="AA508" i="17"/>
  <c r="AF508" i="17" s="1"/>
  <c r="M508" i="17"/>
  <c r="BI1787" i="17"/>
  <c r="BJ1787" i="17" s="1"/>
  <c r="Y509" i="17" l="1"/>
  <c r="AB508" i="17"/>
  <c r="AD508" i="17" s="1"/>
  <c r="BI1788" i="17"/>
  <c r="BJ1788" i="17" s="1"/>
  <c r="AC508" i="17" l="1"/>
  <c r="AE508" i="17" s="1"/>
  <c r="BI1789" i="17"/>
  <c r="BJ1789" i="17" s="1"/>
  <c r="N509" i="17" l="1"/>
  <c r="BI1790" i="17"/>
  <c r="BJ1790" i="17" s="1"/>
  <c r="Q509" i="17" l="1"/>
  <c r="R509" i="17" s="1"/>
  <c r="AA509" i="17"/>
  <c r="Y510" i="17" s="1"/>
  <c r="M509" i="17"/>
  <c r="BI1791" i="17"/>
  <c r="BJ1791" i="17" s="1"/>
  <c r="AB509" i="17" l="1"/>
  <c r="AC509" i="17" s="1"/>
  <c r="AF509" i="17"/>
  <c r="BI1792" i="17"/>
  <c r="BJ1792" i="17" s="1"/>
  <c r="AD509" i="17" l="1"/>
  <c r="AE509" i="17" s="1"/>
  <c r="N510" i="17" s="1"/>
  <c r="Q510" i="17" s="1"/>
  <c r="BI1793" i="17"/>
  <c r="BJ1793" i="17" s="1"/>
  <c r="R510" i="17" l="1"/>
  <c r="AB510" i="17" s="1"/>
  <c r="M510" i="17"/>
  <c r="AF510" i="17"/>
  <c r="Y511" i="17"/>
  <c r="BI1794" i="17"/>
  <c r="BJ1794" i="17" s="1"/>
  <c r="BI1795" i="17" l="1"/>
  <c r="BJ1795" i="17" s="1"/>
  <c r="AD510" i="17"/>
  <c r="AC510" i="17"/>
  <c r="AE510" i="17" l="1"/>
  <c r="BI1796" i="17"/>
  <c r="BJ1796" i="17" s="1"/>
  <c r="N511" i="17" l="1"/>
  <c r="BI1797" i="17"/>
  <c r="BJ1797" i="17" s="1"/>
  <c r="Q511" i="17" l="1"/>
  <c r="R511" i="17" s="1"/>
  <c r="Y512" i="17"/>
  <c r="M511" i="17"/>
  <c r="BI1798" i="17"/>
  <c r="BJ1798" i="17" s="1"/>
  <c r="AB511" i="17" l="1"/>
  <c r="AC511" i="17" s="1"/>
  <c r="AF511" i="17"/>
  <c r="BI1799" i="17"/>
  <c r="BJ1799" i="17" s="1"/>
  <c r="AD511" i="17" l="1"/>
  <c r="AE511" i="17" s="1"/>
  <c r="N512" i="17" s="1"/>
  <c r="BI1800" i="17"/>
  <c r="BJ1800" i="17" s="1"/>
  <c r="Q512" i="17" l="1"/>
  <c r="R512" i="17" s="1"/>
  <c r="AA512" i="17"/>
  <c r="M512" i="17"/>
  <c r="BI1801" i="17"/>
  <c r="BJ1801" i="17" s="1"/>
  <c r="AB512" i="17" l="1"/>
  <c r="AC512" i="17" s="1"/>
  <c r="Y513" i="17"/>
  <c r="AF512" i="17"/>
  <c r="BI1802" i="17"/>
  <c r="BJ1802" i="17" s="1"/>
  <c r="AD512" i="17" l="1"/>
  <c r="AE512" i="17" s="1"/>
  <c r="N513" i="17" s="1"/>
  <c r="AA513" i="17" s="1"/>
  <c r="BI1803" i="17"/>
  <c r="BJ1803" i="17" s="1"/>
  <c r="Q513" i="17" l="1"/>
  <c r="R513" i="17" s="1"/>
  <c r="AF513" i="17"/>
  <c r="M513" i="17"/>
  <c r="BI1804" i="17"/>
  <c r="BJ1804" i="17" s="1"/>
  <c r="AB513" i="17" l="1"/>
  <c r="AC513" i="17" s="1"/>
  <c r="Y514" i="17"/>
  <c r="BI1805" i="17"/>
  <c r="BJ1805" i="17" s="1"/>
  <c r="AD513" i="17" l="1"/>
  <c r="AE513" i="17" s="1"/>
  <c r="BI1806" i="17"/>
  <c r="BJ1806" i="17" s="1"/>
  <c r="N514" i="17" l="1"/>
  <c r="BI1807" i="17"/>
  <c r="BJ1807" i="17" s="1"/>
  <c r="Q514" i="17" l="1"/>
  <c r="R514" i="17" s="1"/>
  <c r="AA514" i="17"/>
  <c r="Y515" i="17" s="1"/>
  <c r="M514" i="17"/>
  <c r="BI1808" i="17"/>
  <c r="BJ1808" i="17" s="1"/>
  <c r="AF514" i="17" l="1"/>
  <c r="AB514" i="17"/>
  <c r="BI1809" i="17"/>
  <c r="BJ1809" i="17" s="1"/>
  <c r="AC514" i="17" l="1"/>
  <c r="AD514" i="17"/>
  <c r="BI1810" i="17"/>
  <c r="BJ1810" i="17" s="1"/>
  <c r="AE514" i="17" l="1"/>
  <c r="N515" i="17" s="1"/>
  <c r="BI1811" i="17"/>
  <c r="BJ1811" i="17" s="1"/>
  <c r="Q515" i="17" l="1"/>
  <c r="R515" i="17" s="1"/>
  <c r="AA515" i="17"/>
  <c r="AF515" i="17" s="1"/>
  <c r="M515" i="17"/>
  <c r="BI1812" i="17"/>
  <c r="BJ1812" i="17" s="1"/>
  <c r="Y516" i="17" l="1"/>
  <c r="AB515" i="17"/>
  <c r="AD515" i="17" s="1"/>
  <c r="BI1813" i="17"/>
  <c r="BJ1813" i="17" s="1"/>
  <c r="AC515" i="17" l="1"/>
  <c r="AE515" i="17" s="1"/>
  <c r="N516" i="17" s="1"/>
  <c r="BI1814" i="17"/>
  <c r="BJ1814" i="17" s="1"/>
  <c r="Q516" i="17" l="1"/>
  <c r="R516" i="17" s="1"/>
  <c r="AA516" i="17"/>
  <c r="Y517" i="17" s="1"/>
  <c r="M516" i="17"/>
  <c r="BI1815" i="17"/>
  <c r="BJ1815" i="17" s="1"/>
  <c r="AF516" i="17" l="1"/>
  <c r="AB516" i="17"/>
  <c r="BI1816" i="17"/>
  <c r="BJ1816" i="17" s="1"/>
  <c r="AC516" i="17" l="1"/>
  <c r="AD516" i="17"/>
  <c r="BI1817" i="17"/>
  <c r="BJ1817" i="17" s="1"/>
  <c r="AE516" i="17" l="1"/>
  <c r="N517" i="17" s="1"/>
  <c r="AA517" i="17" s="1"/>
  <c r="BI1818" i="17"/>
  <c r="BJ1818" i="17" s="1"/>
  <c r="Q517" i="17" l="1"/>
  <c r="R517" i="17" s="1"/>
  <c r="M517" i="17"/>
  <c r="BI1819" i="17"/>
  <c r="BJ1819" i="17" s="1"/>
  <c r="AB517" i="17" l="1"/>
  <c r="AD517" i="17" s="1"/>
  <c r="AF517" i="17"/>
  <c r="Y518" i="17"/>
  <c r="BI1820" i="17"/>
  <c r="BJ1820" i="17" s="1"/>
  <c r="AC517" i="17" l="1"/>
  <c r="AE517" i="17" s="1"/>
  <c r="N518" i="17" s="1"/>
  <c r="Q518" i="17" s="1"/>
  <c r="BI1821" i="17"/>
  <c r="BJ1821" i="17" s="1"/>
  <c r="R518" i="17" l="1"/>
  <c r="AB518" i="17" s="1"/>
  <c r="AD518" i="17" s="1"/>
  <c r="M518" i="17"/>
  <c r="BI1822" i="17"/>
  <c r="BJ1822" i="17" s="1"/>
  <c r="AC518" i="17" l="1"/>
  <c r="AE518" i="17" s="1"/>
  <c r="BI1823" i="17"/>
  <c r="BJ1823" i="17" s="1"/>
  <c r="N519" i="17" l="1"/>
  <c r="Q519" i="17" s="1"/>
  <c r="BI1824" i="17"/>
  <c r="BJ1824" i="17" s="1"/>
  <c r="R519" i="17" l="1"/>
  <c r="AB519" i="17" s="1"/>
  <c r="M519" i="17"/>
  <c r="BI1825" i="17"/>
  <c r="BJ1825" i="17" s="1"/>
  <c r="BI1826" i="17" l="1"/>
  <c r="BJ1826" i="17" s="1"/>
  <c r="AD519" i="17"/>
  <c r="AC519" i="17"/>
  <c r="AE519" i="17" l="1"/>
  <c r="BI1827" i="17"/>
  <c r="BJ1827" i="17" s="1"/>
  <c r="N520" i="17" l="1"/>
  <c r="Q520" i="17" s="1"/>
  <c r="BI1828" i="17"/>
  <c r="BJ1828" i="17" s="1"/>
  <c r="R520" i="17" l="1"/>
  <c r="AB520" i="17" s="1"/>
  <c r="AD520" i="17" s="1"/>
  <c r="M520" i="17"/>
  <c r="BI1829" i="17"/>
  <c r="BJ1829" i="17" s="1"/>
  <c r="AC520" i="17" l="1"/>
  <c r="AE520" i="17" s="1"/>
  <c r="BI1830" i="17"/>
  <c r="BJ1830" i="17" s="1"/>
  <c r="N521" i="17" l="1"/>
  <c r="BI1831" i="17"/>
  <c r="BJ1831" i="17" s="1"/>
  <c r="Q521" i="17" l="1"/>
  <c r="R521" i="17" s="1"/>
  <c r="AA521" i="17"/>
  <c r="M521" i="17"/>
  <c r="BI1832" i="17"/>
  <c r="BJ1832" i="17" s="1"/>
  <c r="AB521" i="17" l="1"/>
  <c r="AC521" i="17" s="1"/>
  <c r="Y522" i="17"/>
  <c r="AF521" i="17"/>
  <c r="BI1833" i="17"/>
  <c r="BJ1833" i="17" s="1"/>
  <c r="AD521" i="17" l="1"/>
  <c r="AE521" i="17" s="1"/>
  <c r="BI1834" i="17"/>
  <c r="BJ1834" i="17" s="1"/>
  <c r="N522" i="17" l="1"/>
  <c r="Q522" i="17" s="1"/>
  <c r="BI1835" i="17"/>
  <c r="BJ1835" i="17" s="1"/>
  <c r="M522" i="17" l="1"/>
  <c r="R522" i="17"/>
  <c r="AF522" i="17"/>
  <c r="BI1836" i="17"/>
  <c r="BJ1836" i="17" s="1"/>
  <c r="Y523" i="17" l="1"/>
  <c r="AB522" i="17"/>
  <c r="AC522" i="17" s="1"/>
  <c r="BI1837" i="17"/>
  <c r="BJ1837" i="17" s="1"/>
  <c r="AD522" i="17" l="1"/>
  <c r="AE522" i="17" s="1"/>
  <c r="BI1838" i="17"/>
  <c r="BJ1838" i="17" s="1"/>
  <c r="BI1839" i="17" l="1"/>
  <c r="BJ1839" i="17" s="1"/>
  <c r="N523" i="17"/>
  <c r="Q523" i="17" l="1"/>
  <c r="R523" i="17" s="1"/>
  <c r="AA523" i="17"/>
  <c r="M523" i="17"/>
  <c r="BI1840" i="17"/>
  <c r="BJ1840" i="17" s="1"/>
  <c r="AB523" i="17" l="1"/>
  <c r="AC523" i="17" s="1"/>
  <c r="BI1841" i="17"/>
  <c r="BJ1841" i="17" s="1"/>
  <c r="AF523" i="17"/>
  <c r="Y524" i="17"/>
  <c r="AD523" i="17" l="1"/>
  <c r="AE523" i="17" s="1"/>
  <c r="BI1842" i="17"/>
  <c r="BJ1842" i="17" s="1"/>
  <c r="N524" i="17" l="1"/>
  <c r="AA524" i="17" s="1"/>
  <c r="BI1843" i="17"/>
  <c r="BJ1843" i="17" s="1"/>
  <c r="Q524" i="17" l="1"/>
  <c r="R524" i="17" s="1"/>
  <c r="AF524" i="17"/>
  <c r="M524" i="17"/>
  <c r="BI1844" i="17"/>
  <c r="BJ1844" i="17" s="1"/>
  <c r="AB524" i="17" l="1"/>
  <c r="AD524" i="17" s="1"/>
  <c r="Y525" i="17"/>
  <c r="BI1845" i="17"/>
  <c r="BJ1845" i="17" s="1"/>
  <c r="AC524" i="17" l="1"/>
  <c r="AE524" i="17" s="1"/>
  <c r="BI1846" i="17"/>
  <c r="BJ1846" i="17" s="1"/>
  <c r="N525" i="17" l="1"/>
  <c r="BI1847" i="17"/>
  <c r="BJ1847" i="17" s="1"/>
  <c r="Q525" i="17" l="1"/>
  <c r="R525" i="17" s="1"/>
  <c r="AF525" i="17"/>
  <c r="M525" i="17"/>
  <c r="BI1848" i="17"/>
  <c r="BJ1848" i="17" s="1"/>
  <c r="AB525" i="17" l="1"/>
  <c r="AD525" i="17" s="1"/>
  <c r="Y526" i="17"/>
  <c r="BI1849" i="17"/>
  <c r="BJ1849" i="17" s="1"/>
  <c r="AC525" i="17" l="1"/>
  <c r="AE525" i="17" s="1"/>
  <c r="BI1850" i="17"/>
  <c r="BJ1850" i="17" s="1"/>
  <c r="N526" i="17" l="1"/>
  <c r="BI1851" i="17"/>
  <c r="BJ1851" i="17" s="1"/>
  <c r="Q526" i="17" l="1"/>
  <c r="R526" i="17" s="1"/>
  <c r="AA526" i="17"/>
  <c r="AF526" i="17" s="1"/>
  <c r="M526" i="17"/>
  <c r="BI1852" i="17"/>
  <c r="BJ1852" i="17" s="1"/>
  <c r="Y527" i="17" l="1"/>
  <c r="AB526" i="17"/>
  <c r="AD526" i="17" s="1"/>
  <c r="BI1853" i="17"/>
  <c r="BJ1853" i="17" s="1"/>
  <c r="AC526" i="17" l="1"/>
  <c r="AE526" i="17" s="1"/>
  <c r="BI1854" i="17"/>
  <c r="BJ1854" i="17" s="1"/>
  <c r="N527" i="17" l="1"/>
  <c r="AA527" i="17" s="1"/>
  <c r="BI1855" i="17"/>
  <c r="BJ1855" i="17" s="1"/>
  <c r="Q527" i="17" l="1"/>
  <c r="R527" i="17" s="1"/>
  <c r="AF527" i="17"/>
  <c r="M527" i="17"/>
  <c r="BI1856" i="17"/>
  <c r="BJ1856" i="17" s="1"/>
  <c r="Y528" i="17" l="1"/>
  <c r="AB527" i="17"/>
  <c r="AC527" i="17" s="1"/>
  <c r="BI1857" i="17"/>
  <c r="BJ1857" i="17" s="1"/>
  <c r="AD527" i="17" l="1"/>
  <c r="AE527" i="17" s="1"/>
  <c r="BI1858" i="17"/>
  <c r="BJ1858" i="17" s="1"/>
  <c r="N528" i="17" l="1"/>
  <c r="BI1859" i="17"/>
  <c r="BJ1859" i="17" s="1"/>
  <c r="Q528" i="17" l="1"/>
  <c r="R528" i="17" s="1"/>
  <c r="AA528" i="17"/>
  <c r="Y529" i="17" s="1"/>
  <c r="M528" i="17"/>
  <c r="BI1860" i="17"/>
  <c r="BJ1860" i="17" s="1"/>
  <c r="AB528" i="17" l="1"/>
  <c r="AC528" i="17" s="1"/>
  <c r="AF528" i="17"/>
  <c r="BI1861" i="17"/>
  <c r="BJ1861" i="17" s="1"/>
  <c r="AD528" i="17" l="1"/>
  <c r="AE528" i="17" s="1"/>
  <c r="BI1862" i="17"/>
  <c r="BJ1862" i="17" s="1"/>
  <c r="N529" i="17" l="1"/>
  <c r="Q529" i="17" s="1"/>
  <c r="BI1863" i="17"/>
  <c r="BJ1863" i="17" s="1"/>
  <c r="M529" i="17" l="1"/>
  <c r="R529" i="17"/>
  <c r="AF529" i="17"/>
  <c r="BI1864" i="17"/>
  <c r="BJ1864" i="17" s="1"/>
  <c r="Y530" i="17" l="1"/>
  <c r="AB529" i="17"/>
  <c r="AC529" i="17" s="1"/>
  <c r="BI1865" i="17"/>
  <c r="BJ1865" i="17" s="1"/>
  <c r="AD529" i="17" l="1"/>
  <c r="AE529" i="17" s="1"/>
  <c r="BI1866" i="17"/>
  <c r="BJ1866" i="17" s="1"/>
  <c r="N530" i="17" l="1"/>
  <c r="Q530" i="17" s="1"/>
  <c r="BI1867" i="17"/>
  <c r="BJ1867" i="17" s="1"/>
  <c r="M530" i="17" l="1"/>
  <c r="R530" i="17"/>
  <c r="Y531" i="17"/>
  <c r="BI1868" i="17"/>
  <c r="BJ1868" i="17" s="1"/>
  <c r="AB530" i="17" l="1"/>
  <c r="AC530" i="17" s="1"/>
  <c r="AF530" i="17"/>
  <c r="BI1869" i="17"/>
  <c r="BJ1869" i="17" s="1"/>
  <c r="AD530" i="17" l="1"/>
  <c r="AE530" i="17" s="1"/>
  <c r="BI1870" i="17"/>
  <c r="BJ1870" i="17" s="1"/>
  <c r="N531" i="17" l="1"/>
  <c r="AA531" i="17" s="1"/>
  <c r="BI1871" i="17"/>
  <c r="BJ1871" i="17" s="1"/>
  <c r="Q531" i="17" l="1"/>
  <c r="R531" i="17" s="1"/>
  <c r="M531" i="17"/>
  <c r="BI1872" i="17"/>
  <c r="BJ1872" i="17" s="1"/>
  <c r="AB531" i="17" l="1"/>
  <c r="AD531" i="17" s="1"/>
  <c r="Y532" i="17"/>
  <c r="AF531" i="17"/>
  <c r="BI1873" i="17"/>
  <c r="BJ1873" i="17" s="1"/>
  <c r="AC531" i="17" l="1"/>
  <c r="AE531" i="17" s="1"/>
  <c r="BI1874" i="17"/>
  <c r="BJ1874" i="17" s="1"/>
  <c r="N532" i="17" l="1"/>
  <c r="Q532" i="17" s="1"/>
  <c r="BI1875" i="17"/>
  <c r="BJ1875" i="17" s="1"/>
  <c r="R532" i="17" l="1"/>
  <c r="AB532" i="17" s="1"/>
  <c r="M532" i="17"/>
  <c r="BI1876" i="17"/>
  <c r="BJ1876" i="17" s="1"/>
  <c r="BI1877" i="17" l="1"/>
  <c r="BJ1877" i="17" s="1"/>
  <c r="AC532" i="17"/>
  <c r="AD532" i="17"/>
  <c r="AE532" i="17" l="1"/>
  <c r="BI1878" i="17"/>
  <c r="BJ1878" i="17" s="1"/>
  <c r="N533" i="17" l="1"/>
  <c r="Q533" i="17" s="1"/>
  <c r="BI1879" i="17"/>
  <c r="BJ1879" i="17" s="1"/>
  <c r="R533" i="17" l="1"/>
  <c r="AB533" i="17" s="1"/>
  <c r="M533" i="17"/>
  <c r="BI1880" i="17"/>
  <c r="BJ1880" i="17" s="1"/>
  <c r="BI1881" i="17" l="1"/>
  <c r="BJ1881" i="17" s="1"/>
  <c r="AC533" i="17"/>
  <c r="AD533" i="17"/>
  <c r="AE533" i="17" l="1"/>
  <c r="BI1882" i="17"/>
  <c r="BJ1882" i="17" s="1"/>
  <c r="N534" i="17" l="1"/>
  <c r="BI1883" i="17"/>
  <c r="BJ1883" i="17" s="1"/>
  <c r="Q534" i="17" l="1"/>
  <c r="R534" i="17" s="1"/>
  <c r="Y535" i="17"/>
  <c r="M534" i="17"/>
  <c r="BI1884" i="17"/>
  <c r="BJ1884" i="17" s="1"/>
  <c r="AF534" i="17" l="1"/>
  <c r="AB534" i="17"/>
  <c r="AD534" i="17" s="1"/>
  <c r="BI1885" i="17"/>
  <c r="BJ1885" i="17" s="1"/>
  <c r="AC534" i="17" l="1"/>
  <c r="AE534" i="17" s="1"/>
  <c r="BI1886" i="17"/>
  <c r="BJ1886" i="17" s="1"/>
  <c r="N535" i="17" l="1"/>
  <c r="BI1887" i="17"/>
  <c r="BJ1887" i="17" s="1"/>
  <c r="Q535" i="17" l="1"/>
  <c r="R535" i="17" s="1"/>
  <c r="AA535" i="17"/>
  <c r="Y536" i="17" s="1"/>
  <c r="M535" i="17"/>
  <c r="BI1888" i="17"/>
  <c r="BJ1888" i="17" s="1"/>
  <c r="AB535" i="17" l="1"/>
  <c r="AC535" i="17" s="1"/>
  <c r="AF535" i="17"/>
  <c r="BI1889" i="17"/>
  <c r="BJ1889" i="17" s="1"/>
  <c r="AD535" i="17" l="1"/>
  <c r="AE535" i="17" s="1"/>
  <c r="BI1890" i="17"/>
  <c r="BJ1890" i="17" s="1"/>
  <c r="N536" i="17" l="1"/>
  <c r="BI1891" i="17"/>
  <c r="BJ1891" i="17" s="1"/>
  <c r="Q536" i="17" l="1"/>
  <c r="R536" i="17" s="1"/>
  <c r="AA536" i="17"/>
  <c r="AF536" i="17" s="1"/>
  <c r="M536" i="17"/>
  <c r="BI1892" i="17"/>
  <c r="BJ1892" i="17" s="1"/>
  <c r="Y537" i="17" l="1"/>
  <c r="AB536" i="17"/>
  <c r="AD536" i="17" s="1"/>
  <c r="BI1893" i="17"/>
  <c r="BJ1893" i="17" s="1"/>
  <c r="AC536" i="17" l="1"/>
  <c r="AE536" i="17" s="1"/>
  <c r="BI1894" i="17"/>
  <c r="BJ1894" i="17" s="1"/>
  <c r="N537" i="17" l="1"/>
  <c r="BI1895" i="17"/>
  <c r="BJ1895" i="17" s="1"/>
  <c r="Q537" i="17" l="1"/>
  <c r="R537" i="17" s="1"/>
  <c r="AA537" i="17"/>
  <c r="Y538" i="17" s="1"/>
  <c r="M537" i="17"/>
  <c r="BI1896" i="17"/>
  <c r="BJ1896" i="17" s="1"/>
  <c r="AB537" i="17" l="1"/>
  <c r="AC537" i="17" s="1"/>
  <c r="AF537" i="17"/>
  <c r="BI1897" i="17"/>
  <c r="BJ1897" i="17" s="1"/>
  <c r="AD537" i="17" l="1"/>
  <c r="AE537" i="17" s="1"/>
  <c r="BI1898" i="17"/>
  <c r="BJ1898" i="17" s="1"/>
  <c r="N538" i="17" l="1"/>
  <c r="Q538" i="17" s="1"/>
  <c r="BI1899" i="17"/>
  <c r="BJ1899" i="17" s="1"/>
  <c r="R538" i="17" l="1"/>
  <c r="AB538" i="17" s="1"/>
  <c r="M538" i="17"/>
  <c r="AF538" i="17"/>
  <c r="Y539" i="17"/>
  <c r="BI1900" i="17"/>
  <c r="BJ1900" i="17" s="1"/>
  <c r="BI1901" i="17" l="1"/>
  <c r="BJ1901" i="17" s="1"/>
  <c r="AD538" i="17"/>
  <c r="AC538" i="17"/>
  <c r="AE538" i="17" l="1"/>
  <c r="BI1902" i="17"/>
  <c r="BJ1902" i="17" s="1"/>
  <c r="N539" i="17" l="1"/>
  <c r="Q539" i="17" s="1"/>
  <c r="BI1903" i="17"/>
  <c r="BJ1903" i="17" s="1"/>
  <c r="R539" i="17" l="1"/>
  <c r="AB539" i="17" s="1"/>
  <c r="AD539" i="17" s="1"/>
  <c r="M539" i="17"/>
  <c r="BI1904" i="17"/>
  <c r="BJ1904" i="17" s="1"/>
  <c r="AC539" i="17" l="1"/>
  <c r="AE539" i="17" s="1"/>
  <c r="BI1905" i="17"/>
  <c r="BJ1905" i="17" s="1"/>
  <c r="N540" i="17" l="1"/>
  <c r="Q540" i="17" s="1"/>
  <c r="BI1906" i="17"/>
  <c r="BJ1906" i="17" s="1"/>
  <c r="R540" i="17" l="1"/>
  <c r="AB540" i="17" s="1"/>
  <c r="M540" i="17"/>
  <c r="BI1907" i="17"/>
  <c r="BJ1907" i="17" s="1"/>
  <c r="BI1908" i="17" l="1"/>
  <c r="BJ1908" i="17" s="1"/>
  <c r="AC540" i="17"/>
  <c r="AD540" i="17"/>
  <c r="AE540" i="17" l="1"/>
  <c r="BI1909" i="17"/>
  <c r="BJ1909" i="17" s="1"/>
  <c r="N541" i="17" l="1"/>
  <c r="AA541" i="17" s="1"/>
  <c r="BI1910" i="17"/>
  <c r="BJ1910" i="17" s="1"/>
  <c r="Q541" i="17" l="1"/>
  <c r="R541" i="17" s="1"/>
  <c r="Y542" i="17"/>
  <c r="M541" i="17"/>
  <c r="BI1911" i="17"/>
  <c r="BJ1911" i="17" s="1"/>
  <c r="AB541" i="17" l="1"/>
  <c r="AC541" i="17" s="1"/>
  <c r="AF541" i="17"/>
  <c r="BI1912" i="17"/>
  <c r="BJ1912" i="17" s="1"/>
  <c r="AD541" i="17" l="1"/>
  <c r="AE541" i="17" s="1"/>
  <c r="BI1913" i="17"/>
  <c r="BJ1913" i="17" s="1"/>
  <c r="N542" i="17" l="1"/>
  <c r="BI1914" i="17"/>
  <c r="BJ1914" i="17" s="1"/>
  <c r="Q542" i="17" l="1"/>
  <c r="R542" i="17" s="1"/>
  <c r="AA542" i="17"/>
  <c r="Y543" i="17" s="1"/>
  <c r="M542" i="17"/>
  <c r="BI1915" i="17"/>
  <c r="BJ1915" i="17" s="1"/>
  <c r="AB542" i="17" l="1"/>
  <c r="AC542" i="17" s="1"/>
  <c r="AF542" i="17"/>
  <c r="BI1916" i="17"/>
  <c r="BJ1916" i="17" s="1"/>
  <c r="AD542" i="17" l="1"/>
  <c r="AE542" i="17" s="1"/>
  <c r="BI1917" i="17"/>
  <c r="BJ1917" i="17" s="1"/>
  <c r="N543" i="17" l="1"/>
  <c r="Q543" i="17" s="1"/>
  <c r="BI1918" i="17"/>
  <c r="BJ1918" i="17" s="1"/>
  <c r="M543" i="17" l="1"/>
  <c r="R543" i="17"/>
  <c r="AF543" i="17"/>
  <c r="BI1919" i="17"/>
  <c r="BJ1919" i="17" s="1"/>
  <c r="Y544" i="17" l="1"/>
  <c r="AB543" i="17"/>
  <c r="AD543" i="17" s="1"/>
  <c r="BI1920" i="17"/>
  <c r="BJ1920" i="17" s="1"/>
  <c r="AC543" i="17" l="1"/>
  <c r="AE543" i="17" s="1"/>
  <c r="BI1921" i="17"/>
  <c r="BJ1921" i="17" s="1"/>
  <c r="N544" i="17" l="1"/>
  <c r="BI1922" i="17"/>
  <c r="BJ1922" i="17" s="1"/>
  <c r="Q544" i="17" l="1"/>
  <c r="R544" i="17" s="1"/>
  <c r="AA544" i="17"/>
  <c r="Y545" i="17" s="1"/>
  <c r="M544" i="17"/>
  <c r="BI1923" i="17"/>
  <c r="BJ1923" i="17" s="1"/>
  <c r="AB544" i="17" l="1"/>
  <c r="AC544" i="17" s="1"/>
  <c r="AF544" i="17"/>
  <c r="BI1924" i="17"/>
  <c r="BJ1924" i="17" s="1"/>
  <c r="AD544" i="17" l="1"/>
  <c r="AE544" i="17" s="1"/>
  <c r="BI1925" i="17"/>
  <c r="BJ1925" i="17" s="1"/>
  <c r="N545" i="17" l="1"/>
  <c r="AA545" i="17" s="1"/>
  <c r="BI1926" i="17"/>
  <c r="BJ1926" i="17" s="1"/>
  <c r="Q545" i="17" l="1"/>
  <c r="R545" i="17" s="1"/>
  <c r="AF545" i="17"/>
  <c r="M545" i="17"/>
  <c r="BI1927" i="17"/>
  <c r="BJ1927" i="17" s="1"/>
  <c r="AB545" i="17" l="1"/>
  <c r="AD545" i="17" s="1"/>
  <c r="Y546" i="17"/>
  <c r="BI1928" i="17"/>
  <c r="BJ1928" i="17" s="1"/>
  <c r="AC545" i="17" l="1"/>
  <c r="AE545" i="17" s="1"/>
  <c r="BI1929" i="17"/>
  <c r="BJ1929" i="17" s="1"/>
  <c r="N546" i="17" l="1"/>
  <c r="BI1930" i="17"/>
  <c r="BJ1930" i="17" s="1"/>
  <c r="Q546" i="17" l="1"/>
  <c r="R546" i="17" s="1"/>
  <c r="AF546" i="17"/>
  <c r="M546" i="17"/>
  <c r="BI1931" i="17"/>
  <c r="BJ1931" i="17" s="1"/>
  <c r="AB546" i="17" l="1"/>
  <c r="AC546" i="17" s="1"/>
  <c r="Y547" i="17"/>
  <c r="BI1932" i="17"/>
  <c r="BJ1932" i="17" s="1"/>
  <c r="AD546" i="17" l="1"/>
  <c r="AE546" i="17" s="1"/>
  <c r="BI1933" i="17"/>
  <c r="BJ1933" i="17" s="1"/>
  <c r="N547" i="17" l="1"/>
  <c r="Q547" i="17" s="1"/>
  <c r="BI1934" i="17"/>
  <c r="BJ1934" i="17" s="1"/>
  <c r="R547" i="17" l="1"/>
  <c r="AB547" i="17" s="1"/>
  <c r="M547" i="17"/>
  <c r="BI1935" i="17"/>
  <c r="BJ1935" i="17" s="1"/>
  <c r="BI1936" i="17" l="1"/>
  <c r="BJ1936" i="17" s="1"/>
  <c r="AD547" i="17"/>
  <c r="AC547" i="17"/>
  <c r="AE547" i="17" l="1"/>
  <c r="BI1937" i="17"/>
  <c r="BJ1937" i="17" s="1"/>
  <c r="N548" i="17" l="1"/>
  <c r="Q548" i="17" s="1"/>
  <c r="BI1938" i="17"/>
  <c r="BJ1938" i="17" s="1"/>
  <c r="R548" i="17" l="1"/>
  <c r="AB548" i="17" s="1"/>
  <c r="AD548" i="17" s="1"/>
  <c r="M548" i="17"/>
  <c r="BI1939" i="17"/>
  <c r="BJ1939" i="17" s="1"/>
  <c r="AC548" i="17" l="1"/>
  <c r="AE548" i="17" s="1"/>
  <c r="BI1940" i="17"/>
  <c r="BJ1940" i="17" s="1"/>
  <c r="N549" i="17" l="1"/>
  <c r="Q549" i="17" s="1"/>
  <c r="BI1941" i="17"/>
  <c r="BJ1941" i="17" s="1"/>
  <c r="R549" i="17" l="1"/>
  <c r="AB549" i="17" s="1"/>
  <c r="AC549" i="17" s="1"/>
  <c r="M549" i="17"/>
  <c r="BI1942" i="17"/>
  <c r="BJ1942" i="17" s="1"/>
  <c r="AD549" i="17" l="1"/>
  <c r="AE549" i="17" s="1"/>
  <c r="BI1943" i="17"/>
  <c r="BJ1943" i="17" s="1"/>
  <c r="N550" i="17" l="1"/>
  <c r="BI1944" i="17"/>
  <c r="BJ1944" i="17" s="1"/>
  <c r="Q550" i="17" l="1"/>
  <c r="R550" i="17" s="1"/>
  <c r="AA550" i="17"/>
  <c r="AF550" i="17" s="1"/>
  <c r="M550" i="17"/>
  <c r="BI1945" i="17"/>
  <c r="BJ1945" i="17" s="1"/>
  <c r="Y551" i="17" l="1"/>
  <c r="AB550" i="17"/>
  <c r="AD550" i="17" s="1"/>
  <c r="BI1946" i="17"/>
  <c r="BJ1946" i="17" s="1"/>
  <c r="AC550" i="17" l="1"/>
  <c r="AE550" i="17" s="1"/>
  <c r="BI1947" i="17"/>
  <c r="BJ1947" i="17" s="1"/>
  <c r="N551" i="17" l="1"/>
  <c r="BI1948" i="17"/>
  <c r="BJ1948" i="17" s="1"/>
  <c r="Q551" i="17" l="1"/>
  <c r="R551" i="17" s="1"/>
  <c r="AA551" i="17"/>
  <c r="Y552" i="17" s="1"/>
  <c r="M551" i="17"/>
  <c r="BI1949" i="17"/>
  <c r="BJ1949" i="17" s="1"/>
  <c r="AB551" i="17" l="1"/>
  <c r="AD551" i="17" s="1"/>
  <c r="AF551" i="17"/>
  <c r="BI1950" i="17"/>
  <c r="BJ1950" i="17" s="1"/>
  <c r="AC551" i="17" l="1"/>
  <c r="AE551" i="17" s="1"/>
  <c r="BI1951" i="17"/>
  <c r="BJ1951" i="17" s="1"/>
  <c r="N552" i="17" l="1"/>
  <c r="AA552" i="17" s="1"/>
  <c r="BI1952" i="17"/>
  <c r="BJ1952" i="17" s="1"/>
  <c r="Q552" i="17" l="1"/>
  <c r="R552" i="17" s="1"/>
  <c r="AF552" i="17"/>
  <c r="M552" i="17"/>
  <c r="BI1953" i="17"/>
  <c r="BJ1953" i="17" s="1"/>
  <c r="AB552" i="17" l="1"/>
  <c r="AD552" i="17" s="1"/>
  <c r="Y553" i="17"/>
  <c r="BI1954" i="17"/>
  <c r="BJ1954" i="17" s="1"/>
  <c r="AC552" i="17" l="1"/>
  <c r="AE552" i="17" s="1"/>
  <c r="BI1955" i="17"/>
  <c r="BJ1955" i="17" s="1"/>
  <c r="N553" i="17" l="1"/>
  <c r="BI1956" i="17"/>
  <c r="BJ1956" i="17" s="1"/>
  <c r="Q553" i="17" l="1"/>
  <c r="R553" i="17" s="1"/>
  <c r="Y554" i="17"/>
  <c r="M553" i="17"/>
  <c r="BI1957" i="17"/>
  <c r="BJ1957" i="17" s="1"/>
  <c r="AB553" i="17" l="1"/>
  <c r="AD553" i="17" s="1"/>
  <c r="AF553" i="17"/>
  <c r="BI1958" i="17"/>
  <c r="BJ1958" i="17" s="1"/>
  <c r="AC553" i="17" l="1"/>
  <c r="AE553" i="17" s="1"/>
  <c r="BI1959" i="17"/>
  <c r="BJ1959" i="17" s="1"/>
  <c r="N554" i="17" l="1"/>
  <c r="BI1960" i="17"/>
  <c r="BJ1960" i="17" s="1"/>
  <c r="Q554" i="17" l="1"/>
  <c r="R554" i="17" s="1"/>
  <c r="AA554" i="17"/>
  <c r="M554" i="17"/>
  <c r="BI1961" i="17"/>
  <c r="BJ1961" i="17" s="1"/>
  <c r="AB554" i="17" l="1"/>
  <c r="AD554" i="17" s="1"/>
  <c r="Y555" i="17"/>
  <c r="AF554" i="17"/>
  <c r="BI1962" i="17"/>
  <c r="BJ1962" i="17" s="1"/>
  <c r="AC554" i="17" l="1"/>
  <c r="AE554" i="17" s="1"/>
  <c r="BI1963" i="17"/>
  <c r="BJ1963" i="17" s="1"/>
  <c r="N555" i="17" l="1"/>
  <c r="AA555" i="17" s="1"/>
  <c r="BI1964" i="17"/>
  <c r="BJ1964" i="17" s="1"/>
  <c r="Q555" i="17" l="1"/>
  <c r="R555" i="17" s="1"/>
  <c r="AF555" i="17"/>
  <c r="M555" i="17"/>
  <c r="BI1965" i="17"/>
  <c r="BJ1965" i="17" s="1"/>
  <c r="AB555" i="17" l="1"/>
  <c r="AD555" i="17" s="1"/>
  <c r="Y556" i="17"/>
  <c r="BI1966" i="17"/>
  <c r="BJ1966" i="17" s="1"/>
  <c r="AC555" i="17" l="1"/>
  <c r="AE555" i="17" s="1"/>
  <c r="BI1967" i="17"/>
  <c r="BJ1967" i="17" s="1"/>
  <c r="N556" i="17" l="1"/>
  <c r="BI1968" i="17"/>
  <c r="BJ1968" i="17" s="1"/>
  <c r="Q556" i="17" l="1"/>
  <c r="R556" i="17" s="1"/>
  <c r="AA556" i="17"/>
  <c r="Y557" i="17" s="1"/>
  <c r="M556" i="17"/>
  <c r="BI1969" i="17"/>
  <c r="BJ1969" i="17" s="1"/>
  <c r="AB556" i="17" l="1"/>
  <c r="AD556" i="17" s="1"/>
  <c r="AF556" i="17"/>
  <c r="BI1970" i="17"/>
  <c r="BJ1970" i="17" s="1"/>
  <c r="AC556" i="17" l="1"/>
  <c r="AE556" i="17" s="1"/>
  <c r="BI1971" i="17"/>
  <c r="BJ1971" i="17" s="1"/>
  <c r="N557" i="17" l="1"/>
  <c r="Q557" i="17" s="1"/>
  <c r="BI1972" i="17"/>
  <c r="BJ1972" i="17" s="1"/>
  <c r="M557" i="17" l="1"/>
  <c r="R557" i="17"/>
  <c r="AF557" i="17"/>
  <c r="BI1973" i="17"/>
  <c r="BJ1973" i="17" s="1"/>
  <c r="Y558" i="17" l="1"/>
  <c r="AB557" i="17"/>
  <c r="AD557" i="17" s="1"/>
  <c r="BI1974" i="17"/>
  <c r="BJ1974" i="17" s="1"/>
  <c r="AC557" i="17" l="1"/>
  <c r="AE557" i="17" s="1"/>
  <c r="BI1975" i="17"/>
  <c r="BJ1975" i="17" s="1"/>
  <c r="N558" i="17" l="1"/>
  <c r="BI1976" i="17"/>
  <c r="BJ1976" i="17" s="1"/>
  <c r="Q558" i="17" l="1"/>
  <c r="R558" i="17" s="1"/>
  <c r="AA558" i="17"/>
  <c r="Y559" i="17" s="1"/>
  <c r="M558" i="17"/>
  <c r="BI1977" i="17"/>
  <c r="BJ1977" i="17" s="1"/>
  <c r="AB558" i="17" l="1"/>
  <c r="AC558" i="17" s="1"/>
  <c r="AF558" i="17"/>
  <c r="BI1978" i="17"/>
  <c r="BJ1978" i="17" s="1"/>
  <c r="AD558" i="17" l="1"/>
  <c r="AE558" i="17" s="1"/>
  <c r="N559" i="17" s="1"/>
  <c r="Q559" i="17" s="1"/>
  <c r="BI1979" i="17"/>
  <c r="BJ1979" i="17" s="1"/>
  <c r="R559" i="17" l="1"/>
  <c r="AB559" i="17" s="1"/>
  <c r="M559" i="17"/>
  <c r="BI1980" i="17"/>
  <c r="BJ1980" i="17" s="1"/>
  <c r="AF559" i="17"/>
  <c r="Y560" i="17"/>
  <c r="AC559" i="17" l="1"/>
  <c r="AD559" i="17"/>
  <c r="BI1981" i="17"/>
  <c r="BJ1981" i="17" s="1"/>
  <c r="AE559" i="17" l="1"/>
  <c r="BI1982" i="17"/>
  <c r="BJ1982" i="17" s="1"/>
  <c r="N560" i="17" l="1"/>
  <c r="AA560" i="17" s="1"/>
  <c r="BI1983" i="17"/>
  <c r="BJ1983" i="17" s="1"/>
  <c r="Q560" i="17" l="1"/>
  <c r="R560" i="17" s="1"/>
  <c r="AF560" i="17"/>
  <c r="M560" i="17"/>
  <c r="BI1984" i="17"/>
  <c r="BJ1984" i="17" s="1"/>
  <c r="AB560" i="17" l="1"/>
  <c r="AC560" i="17" s="1"/>
  <c r="Y561" i="17"/>
  <c r="BI1985" i="17"/>
  <c r="BJ1985" i="17" s="1"/>
  <c r="AD560" i="17" l="1"/>
  <c r="AE560" i="17" s="1"/>
  <c r="BI1986" i="17"/>
  <c r="BJ1986" i="17" s="1"/>
  <c r="N561" i="17" l="1"/>
  <c r="BI1987" i="17"/>
  <c r="BJ1987" i="17" s="1"/>
  <c r="Q561" i="17" l="1"/>
  <c r="R561" i="17" s="1"/>
  <c r="AA561" i="17"/>
  <c r="M561" i="17"/>
  <c r="BI1988" i="17"/>
  <c r="BJ1988" i="17" s="1"/>
  <c r="AB561" i="17" l="1"/>
  <c r="AC561" i="17" s="1"/>
  <c r="AF561" i="17"/>
  <c r="Y562" i="17"/>
  <c r="BI1989" i="17"/>
  <c r="BJ1989" i="17" s="1"/>
  <c r="AD561" i="17" l="1"/>
  <c r="AE561" i="17" s="1"/>
  <c r="BI1990" i="17"/>
  <c r="BJ1990" i="17" s="1"/>
  <c r="N562" i="17" l="1"/>
  <c r="BI1991" i="17"/>
  <c r="BJ1991" i="17" s="1"/>
  <c r="Q562" i="17" l="1"/>
  <c r="R562" i="17" s="1"/>
  <c r="Y563" i="17"/>
  <c r="M562" i="17"/>
  <c r="BI1992" i="17"/>
  <c r="BJ1992" i="17" s="1"/>
  <c r="AB562" i="17" l="1"/>
  <c r="AD562" i="17" s="1"/>
  <c r="AF562" i="17"/>
  <c r="BI1993" i="17"/>
  <c r="BJ1993" i="17" s="1"/>
  <c r="AC562" i="17" l="1"/>
  <c r="AE562" i="17" s="1"/>
  <c r="BI1994" i="17"/>
  <c r="BJ1994" i="17" s="1"/>
  <c r="N563" i="17" l="1"/>
  <c r="BI1995" i="17"/>
  <c r="BJ1995" i="17" s="1"/>
  <c r="Q563" i="17" l="1"/>
  <c r="R563" i="17" s="1"/>
  <c r="AA563" i="17"/>
  <c r="Y564" i="17" s="1"/>
  <c r="M563" i="17"/>
  <c r="BI1996" i="17"/>
  <c r="BJ1996" i="17" s="1"/>
  <c r="AB563" i="17" l="1"/>
  <c r="AC563" i="17" s="1"/>
  <c r="AF563" i="17"/>
  <c r="BI1997" i="17"/>
  <c r="BJ1997" i="17" s="1"/>
  <c r="AD563" i="17" l="1"/>
  <c r="AE563" i="17" s="1"/>
  <c r="BI1998" i="17"/>
  <c r="BJ1998" i="17" s="1"/>
  <c r="N564" i="17" l="1"/>
  <c r="BI1999" i="17"/>
  <c r="BJ1999" i="17" s="1"/>
  <c r="Q564" i="17" l="1"/>
  <c r="R564" i="17" s="1"/>
  <c r="AA564" i="17"/>
  <c r="AF564" i="17" s="1"/>
  <c r="M564" i="17"/>
  <c r="BI2000" i="17"/>
  <c r="BJ2000" i="17" s="1"/>
  <c r="Y565" i="17" l="1"/>
  <c r="AB564" i="17"/>
  <c r="AD564" i="17" s="1"/>
  <c r="BI2001" i="17"/>
  <c r="BJ2001" i="17" s="1"/>
  <c r="AC564" i="17" l="1"/>
  <c r="AE564" i="17" s="1"/>
  <c r="BI2002" i="17"/>
  <c r="BJ2002" i="17" s="1"/>
  <c r="N565" i="17" l="1"/>
  <c r="Q565" i="17" s="1"/>
  <c r="BI2003" i="17"/>
  <c r="BJ2003" i="17" s="1"/>
  <c r="R565" i="17" l="1"/>
  <c r="AB565" i="17" s="1"/>
  <c r="M565" i="17"/>
  <c r="BI2004" i="17"/>
  <c r="BJ2004" i="17" s="1"/>
  <c r="BI2005" i="17" l="1"/>
  <c r="BJ2005" i="17" s="1"/>
  <c r="AD565" i="17"/>
  <c r="AC565" i="17"/>
  <c r="AE565" i="17" l="1"/>
  <c r="BI2006" i="17"/>
  <c r="BJ2006" i="17" s="1"/>
  <c r="N566" i="17" l="1"/>
  <c r="Q566" i="17" s="1"/>
  <c r="BI2007" i="17"/>
  <c r="BJ2007" i="17" s="1"/>
  <c r="R566" i="17" l="1"/>
  <c r="AB566" i="17" s="1"/>
  <c r="M566" i="17"/>
  <c r="BI2008" i="17"/>
  <c r="BJ2008" i="17" s="1"/>
  <c r="BI2009" i="17" l="1"/>
  <c r="BJ2009" i="17" s="1"/>
  <c r="AD566" i="17"/>
  <c r="AC566" i="17"/>
  <c r="AE566" i="17" l="1"/>
  <c r="BI2010" i="17"/>
  <c r="BJ2010" i="17" s="1"/>
  <c r="N567" i="17" l="1"/>
  <c r="AA567" i="17" s="1"/>
  <c r="BI2011" i="17"/>
  <c r="BJ2011" i="17" s="1"/>
  <c r="Q567" i="17" l="1"/>
  <c r="R567" i="17" s="1"/>
  <c r="AF567" i="17"/>
  <c r="M567" i="17"/>
  <c r="BI2012" i="17"/>
  <c r="BJ2012" i="17" s="1"/>
  <c r="AB567" i="17" l="1"/>
  <c r="AC567" i="17" s="1"/>
  <c r="Y568" i="17"/>
  <c r="BI2013" i="17"/>
  <c r="BJ2013" i="17" s="1"/>
  <c r="AD567" i="17" l="1"/>
  <c r="AE567" i="17" s="1"/>
  <c r="BI2014" i="17"/>
  <c r="BJ2014" i="17" s="1"/>
  <c r="N568" i="17" l="1"/>
  <c r="BI2015" i="17"/>
  <c r="BJ2015" i="17" s="1"/>
  <c r="Q568" i="17" l="1"/>
  <c r="R568" i="17" s="1"/>
  <c r="AA568" i="17"/>
  <c r="AF568" i="17" s="1"/>
  <c r="M568" i="17"/>
  <c r="BI2016" i="17"/>
  <c r="BJ2016" i="17" s="1"/>
  <c r="Y569" i="17" l="1"/>
  <c r="AB568" i="17"/>
  <c r="AC568" i="17" s="1"/>
  <c r="BI2017" i="17"/>
  <c r="BJ2017" i="17" s="1"/>
  <c r="AD568" i="17" l="1"/>
  <c r="AE568" i="17" s="1"/>
  <c r="BI2018" i="17"/>
  <c r="BJ2018" i="17" s="1"/>
  <c r="N569" i="17" l="1"/>
  <c r="AA569" i="17" s="1"/>
  <c r="BI2019" i="17"/>
  <c r="BJ2019" i="17" s="1"/>
  <c r="Q569" i="17" l="1"/>
  <c r="R569" i="17" s="1"/>
  <c r="AF569" i="17"/>
  <c r="M569" i="17"/>
  <c r="BI2020" i="17"/>
  <c r="BJ2020" i="17" s="1"/>
  <c r="AB569" i="17" l="1"/>
  <c r="AC569" i="17" s="1"/>
  <c r="Y570" i="17"/>
  <c r="BI2021" i="17"/>
  <c r="BJ2021" i="17" s="1"/>
  <c r="AD569" i="17" l="1"/>
  <c r="AE569" i="17" s="1"/>
  <c r="BI2022" i="17"/>
  <c r="BJ2022" i="17" s="1"/>
  <c r="N570" i="17" l="1"/>
  <c r="BI2023" i="17"/>
  <c r="BJ2023" i="17" s="1"/>
  <c r="Q570" i="17" l="1"/>
  <c r="R570" i="17" s="1"/>
  <c r="AA570" i="17"/>
  <c r="Y571" i="17" s="1"/>
  <c r="M570" i="17"/>
  <c r="BI2024" i="17"/>
  <c r="BJ2024" i="17" s="1"/>
  <c r="AB570" i="17" l="1"/>
  <c r="AC570" i="17" s="1"/>
  <c r="AF570" i="17"/>
  <c r="BI2025" i="17"/>
  <c r="BJ2025" i="17" s="1"/>
  <c r="AD570" i="17" l="1"/>
  <c r="AE570" i="17" s="1"/>
  <c r="BI2026" i="17"/>
  <c r="BJ2026" i="17" s="1"/>
  <c r="N571" i="17" l="1"/>
  <c r="BI2027" i="17"/>
  <c r="BJ2027" i="17" s="1"/>
  <c r="Q571" i="17" l="1"/>
  <c r="R571" i="17" s="1"/>
  <c r="AA571" i="17"/>
  <c r="Y572" i="17" s="1"/>
  <c r="M571" i="17"/>
  <c r="BI2028" i="17"/>
  <c r="BJ2028" i="17" s="1"/>
  <c r="AF571" i="17" l="1"/>
  <c r="AB571" i="17"/>
  <c r="AD571" i="17" s="1"/>
  <c r="BI2029" i="17"/>
  <c r="BJ2029" i="17" s="1"/>
  <c r="AC571" i="17" l="1"/>
  <c r="AE571" i="17" s="1"/>
  <c r="N572" i="17" s="1"/>
  <c r="BI2030" i="17"/>
  <c r="BJ2030" i="17" s="1"/>
  <c r="Q572" i="17" l="1"/>
  <c r="R572" i="17" s="1"/>
  <c r="AA572" i="17"/>
  <c r="M572" i="17"/>
  <c r="BI2031" i="17"/>
  <c r="BJ2031" i="17" s="1"/>
  <c r="Y573" i="17" l="1"/>
  <c r="AF572" i="17"/>
  <c r="AB572" i="17"/>
  <c r="BI2032" i="17"/>
  <c r="BJ2032" i="17" s="1"/>
  <c r="BI2033" i="17" l="1"/>
  <c r="BJ2033" i="17" s="1"/>
  <c r="AC572" i="17"/>
  <c r="AD572" i="17"/>
  <c r="AE572" i="17" l="1"/>
  <c r="BI2034" i="17"/>
  <c r="BJ2034" i="17" s="1"/>
  <c r="N573" i="17" l="1"/>
  <c r="AA573" i="17" s="1"/>
  <c r="BI2035" i="17"/>
  <c r="BJ2035" i="17" s="1"/>
  <c r="Q573" i="17" l="1"/>
  <c r="R573" i="17" s="1"/>
  <c r="AF573" i="17"/>
  <c r="M573" i="17"/>
  <c r="BI2036" i="17"/>
  <c r="BJ2036" i="17" s="1"/>
  <c r="AB573" i="17" l="1"/>
  <c r="AD573" i="17" s="1"/>
  <c r="Y574" i="17"/>
  <c r="BI2037" i="17"/>
  <c r="BJ2037" i="17" s="1"/>
  <c r="AC573" i="17" l="1"/>
  <c r="AE573" i="17" s="1"/>
  <c r="BI2038" i="17"/>
  <c r="BJ2038" i="17" s="1"/>
  <c r="N574" i="17" l="1"/>
  <c r="Q574" i="17" s="1"/>
  <c r="BI2039" i="17"/>
  <c r="BJ2039" i="17" s="1"/>
  <c r="R574" i="17" l="1"/>
  <c r="M574" i="17"/>
  <c r="BI2040" i="17"/>
  <c r="BJ2040" i="17" s="1"/>
  <c r="Y575" i="17" l="1"/>
  <c r="AF574" i="17"/>
  <c r="AB574" i="17"/>
  <c r="AC574" i="17" s="1"/>
  <c r="BI2041" i="17"/>
  <c r="BJ2041" i="17" s="1"/>
  <c r="AD574" i="17" l="1"/>
  <c r="AE574" i="17" s="1"/>
  <c r="BI2042" i="17"/>
  <c r="BJ2042" i="17" s="1"/>
  <c r="N575" i="17" l="1"/>
  <c r="BI2043" i="17"/>
  <c r="BJ2043" i="17" s="1"/>
  <c r="Q575" i="17" l="1"/>
  <c r="R575" i="17" s="1"/>
  <c r="AA575" i="17"/>
  <c r="AF575" i="17" s="1"/>
  <c r="M575" i="17"/>
  <c r="BI2044" i="17"/>
  <c r="BJ2044" i="17" s="1"/>
  <c r="Y576" i="17" l="1"/>
  <c r="AB575" i="17"/>
  <c r="AD575" i="17" s="1"/>
  <c r="BI2045" i="17"/>
  <c r="BJ2045" i="17" s="1"/>
  <c r="AC575" i="17" l="1"/>
  <c r="AE575" i="17" s="1"/>
  <c r="BI2046" i="17"/>
  <c r="BJ2046" i="17" s="1"/>
  <c r="N576" i="17" l="1"/>
  <c r="AA576" i="17" s="1"/>
  <c r="BI2047" i="17"/>
  <c r="BJ2047" i="17" s="1"/>
  <c r="Q576" i="17" l="1"/>
  <c r="R576" i="17" s="1"/>
  <c r="Y577" i="17"/>
  <c r="M576" i="17"/>
  <c r="BI2048" i="17"/>
  <c r="BJ2048" i="17" s="1"/>
  <c r="AB576" i="17" l="1"/>
  <c r="AD576" i="17" s="1"/>
  <c r="AF576" i="17"/>
  <c r="BI2049" i="17"/>
  <c r="BJ2049" i="17" s="1"/>
  <c r="AC576" i="17" l="1"/>
  <c r="AE576" i="17" s="1"/>
  <c r="BI2050" i="17"/>
  <c r="BJ2050" i="17" s="1"/>
  <c r="N577" i="17" l="1"/>
  <c r="BI2051" i="17"/>
  <c r="BJ2051" i="17" s="1"/>
  <c r="Q577" i="17" l="1"/>
  <c r="R577" i="17" s="1"/>
  <c r="AA577" i="17"/>
  <c r="Y578" i="17" s="1"/>
  <c r="M577" i="17"/>
  <c r="BI2052" i="17"/>
  <c r="BJ2052" i="17" s="1"/>
  <c r="AB577" i="17" l="1"/>
  <c r="AC577" i="17" s="1"/>
  <c r="AF577" i="17"/>
  <c r="BI2053" i="17"/>
  <c r="BJ2053" i="17" s="1"/>
  <c r="AD577" i="17" l="1"/>
  <c r="AE577" i="17" s="1"/>
  <c r="BI2054" i="17"/>
  <c r="BJ2054" i="17" s="1"/>
  <c r="N578" i="17" l="1"/>
  <c r="Q578" i="17" s="1"/>
  <c r="BI2055" i="17"/>
  <c r="BJ2055" i="17" s="1"/>
  <c r="M578" i="17" l="1"/>
  <c r="R578" i="17"/>
  <c r="BI2056" i="17"/>
  <c r="BJ2056" i="17" s="1"/>
  <c r="AB578" i="17" l="1"/>
  <c r="AD578" i="17" s="1"/>
  <c r="Y579" i="17"/>
  <c r="AF578" i="17"/>
  <c r="BI2057" i="17"/>
  <c r="BJ2057" i="17" s="1"/>
  <c r="AC578" i="17" l="1"/>
  <c r="AE578" i="17" s="1"/>
  <c r="BI2058" i="17"/>
  <c r="BJ2058" i="17" s="1"/>
  <c r="N579" i="17" l="1"/>
  <c r="BI2059" i="17"/>
  <c r="BJ2059" i="17" s="1"/>
  <c r="Q579" i="17" l="1"/>
  <c r="R579" i="17" s="1"/>
  <c r="AA579" i="17"/>
  <c r="AF579" i="17" s="1"/>
  <c r="M579" i="17"/>
  <c r="BI2060" i="17"/>
  <c r="BJ2060" i="17" s="1"/>
  <c r="AB579" i="17" l="1"/>
  <c r="AC579" i="17" s="1"/>
  <c r="Y580" i="17"/>
  <c r="BI2061" i="17"/>
  <c r="BJ2061" i="17" s="1"/>
  <c r="AD579" i="17" l="1"/>
  <c r="AE579" i="17" s="1"/>
  <c r="BI2062" i="17"/>
  <c r="BJ2062" i="17" s="1"/>
  <c r="N580" i="17" l="1"/>
  <c r="Q580" i="17" s="1"/>
  <c r="BI2063" i="17"/>
  <c r="BJ2063" i="17" s="1"/>
  <c r="R580" i="17" l="1"/>
  <c r="AB580" i="17" s="1"/>
  <c r="M580" i="17"/>
  <c r="AF580" i="17"/>
  <c r="Y581" i="17"/>
  <c r="BI2064" i="17"/>
  <c r="BJ2064" i="17" s="1"/>
  <c r="BI2065" i="17" l="1"/>
  <c r="BJ2065" i="17" s="1"/>
  <c r="AD580" i="17"/>
  <c r="AC580" i="17"/>
  <c r="AE580" i="17" l="1"/>
  <c r="BI2066" i="17"/>
  <c r="BJ2066" i="17" s="1"/>
  <c r="N581" i="17" l="1"/>
  <c r="AA581" i="17" s="1"/>
  <c r="BI2067" i="17"/>
  <c r="BJ2067" i="17" s="1"/>
  <c r="Q581" i="17" l="1"/>
  <c r="R581" i="17" s="1"/>
  <c r="AF581" i="17"/>
  <c r="M581" i="17"/>
  <c r="BI2068" i="17"/>
  <c r="BJ2068" i="17" s="1"/>
  <c r="Y582" i="17" l="1"/>
  <c r="AB581" i="17"/>
  <c r="AD581" i="17" s="1"/>
  <c r="BI2069" i="17"/>
  <c r="BJ2069" i="17" s="1"/>
  <c r="AC581" i="17" l="1"/>
  <c r="AE581" i="17" s="1"/>
  <c r="BI2070" i="17"/>
  <c r="BJ2070" i="17" s="1"/>
  <c r="N582" i="17" l="1"/>
  <c r="BI2071" i="17"/>
  <c r="BJ2071" i="17" s="1"/>
  <c r="Q582" i="17" l="1"/>
  <c r="R582" i="17" s="1"/>
  <c r="AA582" i="17"/>
  <c r="M582" i="17"/>
  <c r="BI2072" i="17"/>
  <c r="BJ2072" i="17" s="1"/>
  <c r="AB582" i="17" l="1"/>
  <c r="AC582" i="17" s="1"/>
  <c r="Y583" i="17"/>
  <c r="AF582" i="17"/>
  <c r="BI2073" i="17"/>
  <c r="BJ2073" i="17" s="1"/>
  <c r="AD582" i="17" l="1"/>
  <c r="AE582" i="17" s="1"/>
  <c r="BI2074" i="17"/>
  <c r="BJ2074" i="17" s="1"/>
  <c r="N583" i="17" l="1"/>
  <c r="BI2075" i="17"/>
  <c r="BJ2075" i="17" s="1"/>
  <c r="Q583" i="17" l="1"/>
  <c r="R583" i="17" s="1"/>
  <c r="Y584" i="17"/>
  <c r="M583" i="17"/>
  <c r="BI2076" i="17"/>
  <c r="BJ2076" i="17" s="1"/>
  <c r="AB583" i="17" l="1"/>
  <c r="AC583" i="17" s="1"/>
  <c r="AF583" i="17"/>
  <c r="BI2077" i="17"/>
  <c r="BJ2077" i="17" s="1"/>
  <c r="AD583" i="17" l="1"/>
  <c r="AE583" i="17" s="1"/>
  <c r="N584" i="17" s="1"/>
  <c r="BI2078" i="17"/>
  <c r="BJ2078" i="17" s="1"/>
  <c r="Q584" i="17" l="1"/>
  <c r="R584" i="17" s="1"/>
  <c r="AA584" i="17"/>
  <c r="Y585" i="17" s="1"/>
  <c r="M584" i="17"/>
  <c r="BI2079" i="17"/>
  <c r="BJ2079" i="17" s="1"/>
  <c r="AB584" i="17" l="1"/>
  <c r="AD584" i="17" s="1"/>
  <c r="AF584" i="17"/>
  <c r="BI2080" i="17"/>
  <c r="BJ2080" i="17" s="1"/>
  <c r="AC584" i="17" l="1"/>
  <c r="AE584" i="17" s="1"/>
  <c r="BI2081" i="17"/>
  <c r="BJ2081" i="17" s="1"/>
  <c r="N585" i="17" l="1"/>
  <c r="BI2082" i="17"/>
  <c r="BJ2082" i="17" s="1"/>
  <c r="Q585" i="17" l="1"/>
  <c r="R585" i="17" s="1"/>
  <c r="AA585" i="17"/>
  <c r="M585" i="17"/>
  <c r="BI2083" i="17"/>
  <c r="BJ2083" i="17" s="1"/>
  <c r="AB585" i="17" l="1"/>
  <c r="AC585" i="17" s="1"/>
  <c r="Y586" i="17"/>
  <c r="AF585" i="17"/>
  <c r="BI2084" i="17"/>
  <c r="BJ2084" i="17" s="1"/>
  <c r="AD585" i="17" l="1"/>
  <c r="AE585" i="17" s="1"/>
  <c r="BI2085" i="17"/>
  <c r="BJ2085" i="17" s="1"/>
  <c r="N586" i="17" l="1"/>
  <c r="BI2086" i="17"/>
  <c r="BJ2086" i="17" s="1"/>
  <c r="Q586" i="17" l="1"/>
  <c r="R586" i="17" s="1"/>
  <c r="AA586" i="17"/>
  <c r="M586" i="17"/>
  <c r="BI2087" i="17"/>
  <c r="BJ2087" i="17" s="1"/>
  <c r="AB586" i="17" l="1"/>
  <c r="AC586" i="17" s="1"/>
  <c r="Y587" i="17"/>
  <c r="AF586" i="17"/>
  <c r="BI2088" i="17"/>
  <c r="BJ2088" i="17" s="1"/>
  <c r="AD586" i="17" l="1"/>
  <c r="AE586" i="17" s="1"/>
  <c r="BI2089" i="17"/>
  <c r="BJ2089" i="17" s="1"/>
  <c r="N587" i="17" l="1"/>
  <c r="BI2090" i="17"/>
  <c r="BJ2090" i="17" s="1"/>
  <c r="Q587" i="17" l="1"/>
  <c r="R587" i="17" s="1"/>
  <c r="AA587" i="17"/>
  <c r="Y588" i="17" s="1"/>
  <c r="M587" i="17"/>
  <c r="BI2091" i="17"/>
  <c r="BJ2091" i="17" s="1"/>
  <c r="AF587" i="17" l="1"/>
  <c r="AB587" i="17"/>
  <c r="BI2092" i="17"/>
  <c r="BJ2092" i="17" s="1"/>
  <c r="AD587" i="17" l="1"/>
  <c r="AC587" i="17"/>
  <c r="BI2093" i="17"/>
  <c r="BJ2093" i="17" s="1"/>
  <c r="AE587" i="17" l="1"/>
  <c r="N588" i="17" s="1"/>
  <c r="BI2094" i="17"/>
  <c r="BJ2094" i="17" s="1"/>
  <c r="Q588" i="17" l="1"/>
  <c r="R588" i="17" s="1"/>
  <c r="M588" i="17"/>
  <c r="BI2095" i="17"/>
  <c r="BJ2095" i="17" s="1"/>
  <c r="AB588" i="17" l="1"/>
  <c r="AC588" i="17" s="1"/>
  <c r="AF588" i="17"/>
  <c r="Y589" i="17"/>
  <c r="BI2096" i="17"/>
  <c r="BJ2096" i="17" s="1"/>
  <c r="AD588" i="17" l="1"/>
  <c r="AE588" i="17" s="1"/>
  <c r="N589" i="17" s="1"/>
  <c r="BI2097" i="17"/>
  <c r="BJ2097" i="17" s="1"/>
  <c r="Q589" i="17" l="1"/>
  <c r="R589" i="17" s="1"/>
  <c r="AA589" i="17"/>
  <c r="M589" i="17"/>
  <c r="BI2098" i="17"/>
  <c r="BJ2098" i="17" s="1"/>
  <c r="AB589" i="17" l="1"/>
  <c r="AC589" i="17" s="1"/>
  <c r="AF589" i="17"/>
  <c r="Y590" i="17"/>
  <c r="BI2099" i="17"/>
  <c r="BJ2099" i="17" s="1"/>
  <c r="AD589" i="17" l="1"/>
  <c r="AE589" i="17" s="1"/>
  <c r="N590" i="17" s="1"/>
  <c r="BI2100" i="17"/>
  <c r="BJ2100" i="17" s="1"/>
  <c r="Q590" i="17" l="1"/>
  <c r="R590" i="17" s="1"/>
  <c r="Y591" i="17"/>
  <c r="M590" i="17"/>
  <c r="BI2101" i="17"/>
  <c r="BJ2101" i="17" s="1"/>
  <c r="AF590" i="17" l="1"/>
  <c r="AB590" i="17"/>
  <c r="AD590" i="17" s="1"/>
  <c r="BI2102" i="17"/>
  <c r="BJ2102" i="17" s="1"/>
  <c r="AC590" i="17" l="1"/>
  <c r="AE590" i="17" s="1"/>
  <c r="BI2103" i="17"/>
  <c r="BJ2103" i="17" s="1"/>
  <c r="N591" i="17" l="1"/>
  <c r="BI2104" i="17"/>
  <c r="BJ2104" i="17" s="1"/>
  <c r="Q591" i="17" l="1"/>
  <c r="R591" i="17" s="1"/>
  <c r="AA591" i="17"/>
  <c r="Y592" i="17" s="1"/>
  <c r="M591" i="17"/>
  <c r="BI2105" i="17"/>
  <c r="BJ2105" i="17" s="1"/>
  <c r="AB591" i="17" l="1"/>
  <c r="AD591" i="17" s="1"/>
  <c r="AF591" i="17"/>
  <c r="BI2106" i="17"/>
  <c r="BJ2106" i="17" s="1"/>
  <c r="AC591" i="17" l="1"/>
  <c r="AE591" i="17" s="1"/>
  <c r="BI2107" i="17"/>
  <c r="BJ2107" i="17" s="1"/>
  <c r="N592" i="17" l="1"/>
  <c r="Q592" i="17" s="1"/>
  <c r="BI2108" i="17"/>
  <c r="BJ2108" i="17" s="1"/>
  <c r="M592" i="17" l="1"/>
  <c r="R592" i="17"/>
  <c r="AF592" i="17"/>
  <c r="BI2109" i="17"/>
  <c r="BJ2109" i="17" s="1"/>
  <c r="Y593" i="17" l="1"/>
  <c r="AB592" i="17"/>
  <c r="AD592" i="17" s="1"/>
  <c r="BI2110" i="17"/>
  <c r="BJ2110" i="17" s="1"/>
  <c r="AC592" i="17" l="1"/>
  <c r="AE592" i="17" s="1"/>
  <c r="BI2111" i="17"/>
  <c r="BJ2111" i="17" s="1"/>
  <c r="N593" i="17" l="1"/>
  <c r="BI2112" i="17"/>
  <c r="BJ2112" i="17" s="1"/>
  <c r="Q593" i="17" l="1"/>
  <c r="R593" i="17" s="1"/>
  <c r="AA593" i="17"/>
  <c r="Y594" i="17" s="1"/>
  <c r="M593" i="17"/>
  <c r="BI2113" i="17"/>
  <c r="BJ2113" i="17" s="1"/>
  <c r="AB593" i="17" l="1"/>
  <c r="AC593" i="17" s="1"/>
  <c r="AF593" i="17"/>
  <c r="BI2114" i="17"/>
  <c r="BJ2114" i="17" s="1"/>
  <c r="AD593" i="17" l="1"/>
  <c r="AE593" i="17" s="1"/>
  <c r="BI2115" i="17"/>
  <c r="BJ2115" i="17" s="1"/>
  <c r="N594" i="17" l="1"/>
  <c r="Q594" i="17" s="1"/>
  <c r="BI2116" i="17"/>
  <c r="BJ2116" i="17" s="1"/>
  <c r="R594" i="17" l="1"/>
  <c r="AB594" i="17" s="1"/>
  <c r="M594" i="17"/>
  <c r="AF594" i="17"/>
  <c r="Y595" i="17"/>
  <c r="BI2117" i="17"/>
  <c r="BJ2117" i="17" s="1"/>
  <c r="BI2118" i="17" l="1"/>
  <c r="BJ2118" i="17" s="1"/>
  <c r="AD594" i="17"/>
  <c r="AC594" i="17"/>
  <c r="AE594" i="17" l="1"/>
  <c r="BI2119" i="17"/>
  <c r="BJ2119" i="17" s="1"/>
  <c r="N595" i="17" l="1"/>
  <c r="AA595" i="17" s="1"/>
  <c r="BI2120" i="17"/>
  <c r="BJ2120" i="17" s="1"/>
  <c r="Q595" i="17" l="1"/>
  <c r="R595" i="17" s="1"/>
  <c r="AF595" i="17"/>
  <c r="M595" i="17"/>
  <c r="BI2121" i="17"/>
  <c r="BJ2121" i="17" s="1"/>
  <c r="AB595" i="17" l="1"/>
  <c r="AC595" i="17" s="1"/>
  <c r="Y596" i="17"/>
  <c r="BI2122" i="17"/>
  <c r="BJ2122" i="17" s="1"/>
  <c r="AD595" i="17" l="1"/>
  <c r="AE595" i="17" s="1"/>
  <c r="BI2123" i="17"/>
  <c r="BJ2123" i="17" s="1"/>
  <c r="N596" i="17" l="1"/>
  <c r="BI2124" i="17"/>
  <c r="BJ2124" i="17" s="1"/>
  <c r="Q596" i="17" l="1"/>
  <c r="R596" i="17" s="1"/>
  <c r="AA596" i="17"/>
  <c r="M596" i="17"/>
  <c r="BI2125" i="17"/>
  <c r="BJ2125" i="17" s="1"/>
  <c r="AB596" i="17" l="1"/>
  <c r="AD596" i="17" s="1"/>
  <c r="AF596" i="17"/>
  <c r="Y597" i="17"/>
  <c r="BI2126" i="17"/>
  <c r="BJ2126" i="17" s="1"/>
  <c r="AC596" i="17" l="1"/>
  <c r="AE596" i="17" s="1"/>
  <c r="BI2127" i="17"/>
  <c r="BJ2127" i="17" s="1"/>
  <c r="N597" i="17" l="1"/>
  <c r="AA597" i="17" s="1"/>
  <c r="BI2128" i="17"/>
  <c r="BJ2128" i="17" s="1"/>
  <c r="Q597" i="17" l="1"/>
  <c r="R597" i="17" s="1"/>
  <c r="Y598" i="17"/>
  <c r="M597" i="17"/>
  <c r="BI2129" i="17"/>
  <c r="BJ2129" i="17" s="1"/>
  <c r="AB597" i="17" l="1"/>
  <c r="AC597" i="17" s="1"/>
  <c r="AF597" i="17"/>
  <c r="BI2130" i="17"/>
  <c r="BJ2130" i="17" s="1"/>
  <c r="AD597" i="17" l="1"/>
  <c r="AE597" i="17" s="1"/>
  <c r="BI2131" i="17"/>
  <c r="BJ2131" i="17" s="1"/>
  <c r="N598" i="17" l="1"/>
  <c r="BI2132" i="17"/>
  <c r="BJ2132" i="17" s="1"/>
  <c r="Q598" i="17" l="1"/>
  <c r="R598" i="17" s="1"/>
  <c r="AA598" i="17"/>
  <c r="AF598" i="17" s="1"/>
  <c r="M598" i="17"/>
  <c r="BI2133" i="17"/>
  <c r="BJ2133" i="17" s="1"/>
  <c r="AB598" i="17" l="1"/>
  <c r="AC598" i="17" s="1"/>
  <c r="Y599" i="17"/>
  <c r="BI2134" i="17"/>
  <c r="BJ2134" i="17" s="1"/>
  <c r="AD598" i="17" l="1"/>
  <c r="AE598" i="17" s="1"/>
  <c r="N599" i="17" s="1"/>
  <c r="BI2135" i="17"/>
  <c r="BJ2135" i="17" s="1"/>
  <c r="Q599" i="17" l="1"/>
  <c r="R599" i="17" s="1"/>
  <c r="AA599" i="17"/>
  <c r="AF599" i="17" s="1"/>
  <c r="M599" i="17"/>
  <c r="BI2136" i="17"/>
  <c r="BJ2136" i="17" s="1"/>
  <c r="Y600" i="17" l="1"/>
  <c r="AB599" i="17"/>
  <c r="AD599" i="17" s="1"/>
  <c r="BI2137" i="17"/>
  <c r="BJ2137" i="17" s="1"/>
  <c r="AC599" i="17" l="1"/>
  <c r="AE599" i="17" s="1"/>
  <c r="BI2138" i="17"/>
  <c r="BJ2138" i="17" s="1"/>
  <c r="N600" i="17" l="1"/>
  <c r="BI2139" i="17"/>
  <c r="BJ2139" i="17" s="1"/>
  <c r="Q600" i="17" l="1"/>
  <c r="R600" i="17" s="1"/>
  <c r="AA600" i="17"/>
  <c r="M600" i="17"/>
  <c r="BI2140" i="17"/>
  <c r="BJ2140" i="17" s="1"/>
  <c r="AB600" i="17" l="1"/>
  <c r="AC600" i="17" s="1"/>
  <c r="AF600" i="17"/>
  <c r="Y601" i="17"/>
  <c r="BI2141" i="17"/>
  <c r="BJ2141" i="17" s="1"/>
  <c r="AD600" i="17" l="1"/>
  <c r="AE600" i="17" s="1"/>
  <c r="BI2142" i="17"/>
  <c r="BJ2142" i="17" s="1"/>
  <c r="N601" i="17" l="1"/>
  <c r="AA601" i="17" s="1"/>
  <c r="BI2143" i="17"/>
  <c r="BJ2143" i="17" s="1"/>
  <c r="Q601" i="17" l="1"/>
  <c r="R601" i="17" s="1"/>
  <c r="AF601" i="17"/>
  <c r="M601" i="17"/>
  <c r="BI2144" i="17"/>
  <c r="BJ2144" i="17" s="1"/>
  <c r="AB601" i="17" l="1"/>
  <c r="AD601" i="17" s="1"/>
  <c r="Y602" i="17"/>
  <c r="BI2145" i="17"/>
  <c r="BJ2145" i="17" s="1"/>
  <c r="AC601" i="17" l="1"/>
  <c r="AE601" i="17" s="1"/>
  <c r="BI2146" i="17"/>
  <c r="BJ2146" i="17" s="1"/>
  <c r="N602" i="17" l="1"/>
  <c r="BI2147" i="17"/>
  <c r="BJ2147" i="17" s="1"/>
  <c r="Q602" i="17" l="1"/>
  <c r="R602" i="17" s="1"/>
  <c r="AA602" i="17"/>
  <c r="M602" i="17"/>
  <c r="BI2148" i="17"/>
  <c r="BJ2148" i="17" s="1"/>
  <c r="Y603" i="17" l="1"/>
  <c r="AF602" i="17"/>
  <c r="AB602" i="17"/>
  <c r="AC602" i="17" s="1"/>
  <c r="BI2149" i="17"/>
  <c r="BJ2149" i="17" s="1"/>
  <c r="AD602" i="17" l="1"/>
  <c r="AE602" i="17" s="1"/>
  <c r="BI2150" i="17"/>
  <c r="BJ2150" i="17" s="1"/>
  <c r="N603" i="17" l="1"/>
  <c r="BI2151" i="17"/>
  <c r="BJ2151" i="17" s="1"/>
  <c r="Q603" i="17" l="1"/>
  <c r="R603" i="17" s="1"/>
  <c r="AA603" i="17"/>
  <c r="AF603" i="17" s="1"/>
  <c r="M603" i="17"/>
  <c r="BI2152" i="17"/>
  <c r="BJ2152" i="17" s="1"/>
  <c r="Y604" i="17" l="1"/>
  <c r="AB603" i="17"/>
  <c r="AC603" i="17" s="1"/>
  <c r="BI2153" i="17"/>
  <c r="BJ2153" i="17" s="1"/>
  <c r="AD603" i="17" l="1"/>
  <c r="AE603" i="17" s="1"/>
  <c r="BI2154" i="17"/>
  <c r="BJ2154" i="17" s="1"/>
  <c r="N604" i="17" l="1"/>
  <c r="AA604" i="17" s="1"/>
  <c r="BI2155" i="17"/>
  <c r="BJ2155" i="17" s="1"/>
  <c r="Q604" i="17" l="1"/>
  <c r="R604" i="17" s="1"/>
  <c r="AF604" i="17"/>
  <c r="M604" i="17"/>
  <c r="BI2156" i="17"/>
  <c r="BJ2156" i="17" s="1"/>
  <c r="AB604" i="17" l="1"/>
  <c r="AD604" i="17" s="1"/>
  <c r="Y605" i="17"/>
  <c r="BI2157" i="17"/>
  <c r="BJ2157" i="17" s="1"/>
  <c r="AC604" i="17" l="1"/>
  <c r="AE604" i="17" s="1"/>
  <c r="BI2158" i="17"/>
  <c r="BJ2158" i="17" s="1"/>
  <c r="N605" i="17" l="1"/>
  <c r="BI2159" i="17"/>
  <c r="BJ2159" i="17" s="1"/>
  <c r="Q605" i="17" l="1"/>
  <c r="R605" i="17" s="1"/>
  <c r="AA605" i="17"/>
  <c r="Y606" i="17" s="1"/>
  <c r="M605" i="17"/>
  <c r="BI2160" i="17"/>
  <c r="BJ2160" i="17" s="1"/>
  <c r="AB605" i="17" l="1"/>
  <c r="AD605" i="17" s="1"/>
  <c r="AF605" i="17"/>
  <c r="BI2161" i="17"/>
  <c r="BJ2161" i="17" s="1"/>
  <c r="AC605" i="17" l="1"/>
  <c r="AE605" i="17" s="1"/>
  <c r="BI2162" i="17"/>
  <c r="BJ2162" i="17" s="1"/>
  <c r="N606" i="17" l="1"/>
  <c r="BI2163" i="17"/>
  <c r="BJ2163" i="17" s="1"/>
  <c r="Q606" i="17" l="1"/>
  <c r="R606" i="17" s="1"/>
  <c r="AA606" i="17"/>
  <c r="AF606" i="17" s="1"/>
  <c r="M606" i="17"/>
  <c r="BI2164" i="17"/>
  <c r="BJ2164" i="17" s="1"/>
  <c r="Y607" i="17" l="1"/>
  <c r="AB606" i="17"/>
  <c r="AD606" i="17" s="1"/>
  <c r="BI2165" i="17"/>
  <c r="BJ2165" i="17" s="1"/>
  <c r="AC606" i="17" l="1"/>
  <c r="AE606" i="17" s="1"/>
  <c r="BI2166" i="17"/>
  <c r="BJ2166" i="17" s="1"/>
  <c r="N607" i="17" l="1"/>
  <c r="BI2167" i="17"/>
  <c r="BJ2167" i="17" s="1"/>
  <c r="Q607" i="17" l="1"/>
  <c r="R607" i="17" s="1"/>
  <c r="AA607" i="17"/>
  <c r="Y608" i="17" s="1"/>
  <c r="M607" i="17"/>
  <c r="BI2168" i="17"/>
  <c r="BJ2168" i="17" s="1"/>
  <c r="AB607" i="17" l="1"/>
  <c r="AD607" i="17" s="1"/>
  <c r="AF607" i="17"/>
  <c r="BI2169" i="17"/>
  <c r="BJ2169" i="17" s="1"/>
  <c r="AC607" i="17" l="1"/>
  <c r="AE607" i="17" s="1"/>
  <c r="BI2170" i="17"/>
  <c r="BJ2170" i="17" s="1"/>
  <c r="N608" i="17" l="1"/>
  <c r="Q608" i="17" s="1"/>
  <c r="BI2171" i="17"/>
  <c r="BJ2171" i="17" s="1"/>
  <c r="R608" i="17" l="1"/>
  <c r="AB608" i="17" s="1"/>
  <c r="M608" i="17"/>
  <c r="AF608" i="17"/>
  <c r="Y609" i="17"/>
  <c r="BI2172" i="17"/>
  <c r="BJ2172" i="17" s="1"/>
  <c r="BI2173" i="17" l="1"/>
  <c r="BJ2173" i="17" s="1"/>
  <c r="AD608" i="17"/>
  <c r="AC608" i="17"/>
  <c r="AE608" i="17" l="1"/>
  <c r="BI2174" i="17"/>
  <c r="BJ2174" i="17" s="1"/>
  <c r="N609" i="17" l="1"/>
  <c r="BI2175" i="17"/>
  <c r="BJ2175" i="17" s="1"/>
  <c r="Q609" i="17" l="1"/>
  <c r="R609" i="17" s="1"/>
  <c r="AF609" i="17"/>
  <c r="M609" i="17"/>
  <c r="BI2176" i="17"/>
  <c r="BJ2176" i="17" s="1"/>
  <c r="AB609" i="17" l="1"/>
  <c r="AD609" i="17" s="1"/>
  <c r="Y610" i="17"/>
  <c r="BI2177" i="17"/>
  <c r="BJ2177" i="17" s="1"/>
  <c r="AC609" i="17" l="1"/>
  <c r="AE609" i="17" s="1"/>
  <c r="BI2178" i="17"/>
  <c r="BJ2178" i="17" s="1"/>
  <c r="N610" i="17" l="1"/>
  <c r="BI2179" i="17"/>
  <c r="BJ2179" i="17" s="1"/>
  <c r="Q610" i="17" l="1"/>
  <c r="R610" i="17" s="1"/>
  <c r="AA610" i="17"/>
  <c r="AF610" i="17" s="1"/>
  <c r="M610" i="17"/>
  <c r="BI2180" i="17"/>
  <c r="BJ2180" i="17" s="1"/>
  <c r="Y611" i="17" l="1"/>
  <c r="AB610" i="17"/>
  <c r="AC610" i="17" s="1"/>
  <c r="BI2181" i="17"/>
  <c r="BJ2181" i="17" s="1"/>
  <c r="AD610" i="17" l="1"/>
  <c r="AE610" i="17" s="1"/>
  <c r="BI2182" i="17"/>
  <c r="BJ2182" i="17" s="1"/>
  <c r="N611" i="17" l="1"/>
  <c r="BI2183" i="17"/>
  <c r="BJ2183" i="17" s="1"/>
  <c r="Q611" i="17" l="1"/>
  <c r="R611" i="17" s="1"/>
  <c r="Y612" i="17"/>
  <c r="M611" i="17"/>
  <c r="BI2184" i="17"/>
  <c r="BJ2184" i="17" s="1"/>
  <c r="AF611" i="17" l="1"/>
  <c r="AB611" i="17"/>
  <c r="AC611" i="17" s="1"/>
  <c r="BI2185" i="17"/>
  <c r="BJ2185" i="17" s="1"/>
  <c r="AD611" i="17" l="1"/>
  <c r="AE611" i="17" s="1"/>
  <c r="BI2186" i="17"/>
  <c r="BJ2186" i="17" s="1"/>
  <c r="N612" i="17" l="1"/>
  <c r="BI2187" i="17"/>
  <c r="BJ2187" i="17" s="1"/>
  <c r="Q612" i="17" l="1"/>
  <c r="R612" i="17" s="1"/>
  <c r="AA612" i="17"/>
  <c r="Y613" i="17" s="1"/>
  <c r="M612" i="17"/>
  <c r="BI2188" i="17"/>
  <c r="BJ2188" i="17" s="1"/>
  <c r="AB612" i="17" l="1"/>
  <c r="AC612" i="17" s="1"/>
  <c r="AF612" i="17"/>
  <c r="BI2189" i="17"/>
  <c r="BJ2189" i="17" s="1"/>
  <c r="AD612" i="17" l="1"/>
  <c r="AE612" i="17" s="1"/>
  <c r="BI2190" i="17"/>
  <c r="BJ2190" i="17" s="1"/>
  <c r="N613" i="17" l="1"/>
  <c r="Q613" i="17" s="1"/>
  <c r="BI2191" i="17"/>
  <c r="BJ2191" i="17" s="1"/>
  <c r="R613" i="17" l="1"/>
  <c r="AB613" i="17" s="1"/>
  <c r="M613" i="17"/>
  <c r="BI2192" i="17"/>
  <c r="BJ2192" i="17" s="1"/>
  <c r="BI2193" i="17" l="1"/>
  <c r="BJ2193" i="17" s="1"/>
  <c r="AD613" i="17"/>
  <c r="AC613" i="17"/>
  <c r="AE613" i="17" l="1"/>
  <c r="BI2194" i="17"/>
  <c r="BJ2194" i="17" s="1"/>
  <c r="N614" i="17" l="1"/>
  <c r="Q614" i="17" s="1"/>
  <c r="BI2195" i="17"/>
  <c r="BJ2195" i="17" s="1"/>
  <c r="R614" i="17" l="1"/>
  <c r="AB614" i="17" s="1"/>
  <c r="M614" i="17"/>
  <c r="BI2196" i="17"/>
  <c r="BJ2196" i="17" s="1"/>
  <c r="BI2197" i="17" l="1"/>
  <c r="BJ2197" i="17" s="1"/>
  <c r="AD614" i="17"/>
  <c r="AC614" i="17"/>
  <c r="AE614" i="17" l="1"/>
  <c r="BI2198" i="17"/>
  <c r="BJ2198" i="17" s="1"/>
  <c r="N615" i="17" l="1"/>
  <c r="Q615" i="17" s="1"/>
  <c r="BI2199" i="17"/>
  <c r="BJ2199" i="17" s="1"/>
  <c r="R615" i="17" l="1"/>
  <c r="AB615" i="17" s="1"/>
  <c r="M615" i="17"/>
  <c r="AF615" i="17"/>
  <c r="Y616" i="17"/>
  <c r="BI2200" i="17"/>
  <c r="BJ2200" i="17" s="1"/>
  <c r="BI2201" i="17" l="1"/>
  <c r="BJ2201" i="17" s="1"/>
  <c r="AD615" i="17"/>
  <c r="AC615" i="17"/>
  <c r="AE615" i="17" l="1"/>
  <c r="N616" i="17" s="1"/>
  <c r="Q616" i="17" s="1"/>
  <c r="BI2202" i="17"/>
  <c r="BJ2202" i="17" s="1"/>
  <c r="M616" i="17" l="1"/>
  <c r="BI2203" i="17"/>
  <c r="BJ2203" i="17" s="1"/>
  <c r="R616" i="17"/>
  <c r="AB616" i="17" l="1"/>
  <c r="BI2204" i="17"/>
  <c r="BJ2204" i="17" s="1"/>
  <c r="BI2205" i="17" l="1"/>
  <c r="BJ2205" i="17" s="1"/>
  <c r="AD616" i="17"/>
  <c r="AC616" i="17"/>
  <c r="AE616" i="17" l="1"/>
  <c r="BI2206" i="17"/>
  <c r="BJ2206" i="17" s="1"/>
  <c r="N617" i="17" l="1"/>
  <c r="Q617" i="17" s="1"/>
  <c r="BI2207" i="17"/>
  <c r="BJ2207" i="17" s="1"/>
  <c r="R617" i="17" l="1"/>
  <c r="AB617" i="17" s="1"/>
  <c r="AD617" i="17" s="1"/>
  <c r="M617" i="17"/>
  <c r="BI2208" i="17"/>
  <c r="BJ2208" i="17" s="1"/>
  <c r="AC617" i="17" l="1"/>
  <c r="AE617" i="17" s="1"/>
  <c r="BI2209" i="17"/>
  <c r="BJ2209" i="17" s="1"/>
  <c r="N618" i="17" l="1"/>
  <c r="Q618" i="17" s="1"/>
  <c r="BI2210" i="17"/>
  <c r="BJ2210" i="17" s="1"/>
  <c r="R618" i="17" l="1"/>
  <c r="AB618" i="17" s="1"/>
  <c r="M618" i="17"/>
  <c r="BI2211" i="17"/>
  <c r="BJ2211" i="17" s="1"/>
  <c r="BI2212" i="17" l="1"/>
  <c r="BJ2212" i="17" s="1"/>
  <c r="AD618" i="17"/>
  <c r="AC618" i="17"/>
  <c r="AE618" i="17" l="1"/>
  <c r="BI2213" i="17"/>
  <c r="BJ2213" i="17" s="1"/>
  <c r="N619" i="17" l="1"/>
  <c r="AA619" i="17" s="1"/>
  <c r="BI2214" i="17"/>
  <c r="BJ2214" i="17" s="1"/>
  <c r="Q619" i="17" l="1"/>
  <c r="R619" i="17" s="1"/>
  <c r="M619" i="17"/>
  <c r="BI2215" i="17"/>
  <c r="BJ2215" i="17" s="1"/>
  <c r="AB619" i="17" l="1"/>
  <c r="AD619" i="17" s="1"/>
  <c r="AF619" i="17"/>
  <c r="Y620" i="17"/>
  <c r="BI2216" i="17"/>
  <c r="BJ2216" i="17" s="1"/>
  <c r="AC619" i="17" l="1"/>
  <c r="AE619" i="17" s="1"/>
  <c r="N620" i="17" s="1"/>
  <c r="Q620" i="17" s="1"/>
  <c r="BI2217" i="17"/>
  <c r="BJ2217" i="17" s="1"/>
  <c r="M620" i="17" l="1"/>
  <c r="R620" i="17"/>
  <c r="AF620" i="17"/>
  <c r="BI2218" i="17"/>
  <c r="BJ2218" i="17" s="1"/>
  <c r="Y621" i="17" l="1"/>
  <c r="AB620" i="17"/>
  <c r="AD620" i="17" s="1"/>
  <c r="BI2219" i="17"/>
  <c r="BJ2219" i="17" s="1"/>
  <c r="AC620" i="17" l="1"/>
  <c r="AE620" i="17" s="1"/>
  <c r="BI2220" i="17"/>
  <c r="BJ2220" i="17" s="1"/>
  <c r="N621" i="17" l="1"/>
  <c r="AA621" i="17" s="1"/>
  <c r="BI2221" i="17"/>
  <c r="BJ2221" i="17" s="1"/>
  <c r="Q621" i="17" l="1"/>
  <c r="R621" i="17" s="1"/>
  <c r="AF621" i="17"/>
  <c r="M621" i="17"/>
  <c r="BI2222" i="17"/>
  <c r="BJ2222" i="17" s="1"/>
  <c r="AB621" i="17" l="1"/>
  <c r="AD621" i="17" s="1"/>
  <c r="Y622" i="17"/>
  <c r="BI2223" i="17"/>
  <c r="BJ2223" i="17" s="1"/>
  <c r="AC621" i="17" l="1"/>
  <c r="AE621" i="17" s="1"/>
  <c r="BI2224" i="17"/>
  <c r="BJ2224" i="17" s="1"/>
  <c r="N622" i="17" l="1"/>
  <c r="AA622" i="17" s="1"/>
  <c r="BI2225" i="17"/>
  <c r="BJ2225" i="17" s="1"/>
  <c r="Q622" i="17" l="1"/>
  <c r="R622" i="17" s="1"/>
  <c r="Y623" i="17"/>
  <c r="M622" i="17"/>
  <c r="BI2226" i="17"/>
  <c r="BJ2226" i="17" s="1"/>
  <c r="AB622" i="17" l="1"/>
  <c r="AD622" i="17" s="1"/>
  <c r="AF622" i="17"/>
  <c r="BI2227" i="17"/>
  <c r="BJ2227" i="17" s="1"/>
  <c r="AC622" i="17" l="1"/>
  <c r="AE622" i="17" s="1"/>
  <c r="BI2228" i="17"/>
  <c r="BJ2228" i="17" s="1"/>
  <c r="N623" i="17" l="1"/>
  <c r="BI2229" i="17"/>
  <c r="BJ2229" i="17" s="1"/>
  <c r="Q623" i="17" l="1"/>
  <c r="R623" i="17" s="1"/>
  <c r="AF623" i="17"/>
  <c r="M623" i="17"/>
  <c r="BI2230" i="17"/>
  <c r="BJ2230" i="17" s="1"/>
  <c r="AB623" i="17" l="1"/>
  <c r="AC623" i="17" s="1"/>
  <c r="Y624" i="17"/>
  <c r="BI2231" i="17"/>
  <c r="BJ2231" i="17" s="1"/>
  <c r="AD623" i="17" l="1"/>
  <c r="AE623" i="17" s="1"/>
  <c r="BI2232" i="17"/>
  <c r="BJ2232" i="17" s="1"/>
  <c r="N624" i="17" l="1"/>
  <c r="BI2233" i="17"/>
  <c r="BJ2233" i="17" s="1"/>
  <c r="Q624" i="17" l="1"/>
  <c r="R624" i="17" s="1"/>
  <c r="AA624" i="17"/>
  <c r="AF624" i="17" s="1"/>
  <c r="M624" i="17"/>
  <c r="BI2234" i="17"/>
  <c r="BJ2234" i="17" s="1"/>
  <c r="Y625" i="17" l="1"/>
  <c r="AB624" i="17"/>
  <c r="AD624" i="17" s="1"/>
  <c r="BI2235" i="17"/>
  <c r="BJ2235" i="17" s="1"/>
  <c r="AC624" i="17" l="1"/>
  <c r="AE624" i="17" s="1"/>
  <c r="BI2236" i="17"/>
  <c r="BJ2236" i="17" s="1"/>
  <c r="N625" i="17" l="1"/>
  <c r="BI2237" i="17"/>
  <c r="BJ2237" i="17" s="1"/>
  <c r="Q625" i="17" l="1"/>
  <c r="R625" i="17" s="1"/>
  <c r="Y626" i="17"/>
  <c r="M625" i="17"/>
  <c r="BI2238" i="17"/>
  <c r="BJ2238" i="17" s="1"/>
  <c r="AB625" i="17" l="1"/>
  <c r="AC625" i="17" s="1"/>
  <c r="AF625" i="17"/>
  <c r="BI2239" i="17"/>
  <c r="BJ2239" i="17" s="1"/>
  <c r="AD625" i="17" l="1"/>
  <c r="AE625" i="17" s="1"/>
  <c r="BI2240" i="17"/>
  <c r="BJ2240" i="17" s="1"/>
  <c r="N626" i="17" l="1"/>
  <c r="BI2241" i="17"/>
  <c r="BJ2241" i="17" s="1"/>
  <c r="Q626" i="17" l="1"/>
  <c r="R626" i="17" s="1"/>
  <c r="AA626" i="17"/>
  <c r="AF626" i="17" s="1"/>
  <c r="M626" i="17"/>
  <c r="BI2242" i="17"/>
  <c r="BJ2242" i="17" s="1"/>
  <c r="AB626" i="17" l="1"/>
  <c r="AC626" i="17" s="1"/>
  <c r="Y627" i="17"/>
  <c r="BI2243" i="17"/>
  <c r="BJ2243" i="17" s="1"/>
  <c r="AD626" i="17" l="1"/>
  <c r="AE626" i="17" s="1"/>
  <c r="BI2244" i="17"/>
  <c r="BJ2244" i="17" s="1"/>
  <c r="N627" i="17" l="1"/>
  <c r="Q627" i="17" s="1"/>
  <c r="BI2245" i="17"/>
  <c r="BJ2245" i="17" s="1"/>
  <c r="M627" i="17" l="1"/>
  <c r="R627" i="17"/>
  <c r="AF627" i="17"/>
  <c r="BI2246" i="17"/>
  <c r="BJ2246" i="17" s="1"/>
  <c r="Y628" i="17" l="1"/>
  <c r="AB627" i="17"/>
  <c r="AD627" i="17" s="1"/>
  <c r="BI2247" i="17"/>
  <c r="BJ2247" i="17" s="1"/>
  <c r="AC627" i="17" l="1"/>
  <c r="AE627" i="17" s="1"/>
  <c r="BI2248" i="17"/>
  <c r="BJ2248" i="17" s="1"/>
  <c r="N628" i="17" l="1"/>
  <c r="Q628" i="17" s="1"/>
  <c r="BI2249" i="17"/>
  <c r="BJ2249" i="17" s="1"/>
  <c r="M628" i="17" l="1"/>
  <c r="R628" i="17"/>
  <c r="BI2250" i="17"/>
  <c r="BJ2250" i="17" s="1"/>
  <c r="AB628" i="17" l="1"/>
  <c r="AC628" i="17" s="1"/>
  <c r="Y629" i="17"/>
  <c r="AF628" i="17"/>
  <c r="BI2251" i="17"/>
  <c r="BJ2251" i="17" s="1"/>
  <c r="AD628" i="17" l="1"/>
  <c r="AE628" i="17" s="1"/>
  <c r="BI2252" i="17"/>
  <c r="BJ2252" i="17" s="1"/>
  <c r="N629" i="17" l="1"/>
  <c r="AA629" i="17" s="1"/>
  <c r="BI2253" i="17"/>
  <c r="BJ2253" i="17" s="1"/>
  <c r="Q629" i="17" l="1"/>
  <c r="R629" i="17" s="1"/>
  <c r="M629" i="17"/>
  <c r="BI2254" i="17"/>
  <c r="BJ2254" i="17" s="1"/>
  <c r="AB629" i="17" l="1"/>
  <c r="AC629" i="17" s="1"/>
  <c r="Y630" i="17"/>
  <c r="AF629" i="17"/>
  <c r="BI2255" i="17"/>
  <c r="BJ2255" i="17" s="1"/>
  <c r="AD629" i="17" l="1"/>
  <c r="AE629" i="17" s="1"/>
  <c r="BI2256" i="17"/>
  <c r="BJ2256" i="17" s="1"/>
  <c r="N630" i="17" l="1"/>
  <c r="Q630" i="17" s="1"/>
  <c r="BI2257" i="17"/>
  <c r="BJ2257" i="17" s="1"/>
  <c r="R630" i="17" l="1"/>
  <c r="M630" i="17"/>
  <c r="BI2258" i="17"/>
  <c r="BJ2258" i="17" s="1"/>
  <c r="Y631" i="17" l="1"/>
  <c r="AF630" i="17"/>
  <c r="AB630" i="17"/>
  <c r="AD630" i="17" s="1"/>
  <c r="BI2259" i="17"/>
  <c r="BJ2259" i="17" s="1"/>
  <c r="AC630" i="17" l="1"/>
  <c r="AE630" i="17" s="1"/>
  <c r="BI2260" i="17"/>
  <c r="BJ2260" i="17" s="1"/>
  <c r="N631" i="17" l="1"/>
  <c r="BI2261" i="17"/>
  <c r="BJ2261" i="17" s="1"/>
  <c r="Q631" i="17" l="1"/>
  <c r="R631" i="17" s="1"/>
  <c r="AA631" i="17"/>
  <c r="Y632" i="17" s="1"/>
  <c r="M631" i="17"/>
  <c r="BI2262" i="17"/>
  <c r="BJ2262" i="17" s="1"/>
  <c r="AF631" i="17" l="1"/>
  <c r="AB631" i="17"/>
  <c r="AC631" i="17" s="1"/>
  <c r="BI2263" i="17"/>
  <c r="BJ2263" i="17" s="1"/>
  <c r="AF632" i="17"/>
  <c r="Y633" i="17"/>
  <c r="AB632" i="17"/>
  <c r="AD631" i="17" l="1"/>
  <c r="AE631" i="17" s="1"/>
  <c r="M632" i="17" s="1"/>
  <c r="AC632" i="17"/>
  <c r="AD632" i="17"/>
  <c r="BI2264" i="17"/>
  <c r="BJ2264" i="17" s="1"/>
  <c r="AE632" i="17" l="1"/>
  <c r="BI2265" i="17"/>
  <c r="BJ2265" i="17" s="1"/>
  <c r="N633" i="17" l="1"/>
  <c r="Q633" i="17" s="1"/>
  <c r="BI2266" i="17"/>
  <c r="BJ2266" i="17" s="1"/>
  <c r="R633" i="17" l="1"/>
  <c r="AB633" i="17" s="1"/>
  <c r="M633" i="17"/>
  <c r="AF633" i="17"/>
  <c r="Y634" i="17"/>
  <c r="BI2267" i="17"/>
  <c r="BJ2267" i="17" s="1"/>
  <c r="BI2268" i="17" l="1"/>
  <c r="BJ2268" i="17" s="1"/>
  <c r="AD633" i="17"/>
  <c r="AC633" i="17"/>
  <c r="AE633" i="17" l="1"/>
  <c r="BI2269" i="17"/>
  <c r="BJ2269" i="17" s="1"/>
  <c r="N634" i="17" l="1"/>
  <c r="Q634" i="17" s="1"/>
  <c r="BI2270" i="17"/>
  <c r="BJ2270" i="17" s="1"/>
  <c r="R634" i="17" l="1"/>
  <c r="AB634" i="17" s="1"/>
  <c r="M634" i="17"/>
  <c r="Y635" i="17"/>
  <c r="AF634" i="17"/>
  <c r="BI2271" i="17"/>
  <c r="BJ2271" i="17" s="1"/>
  <c r="BI2272" i="17" l="1"/>
  <c r="BJ2272" i="17" s="1"/>
  <c r="AD634" i="17"/>
  <c r="AC634" i="17"/>
  <c r="AE634" i="17" l="1"/>
  <c r="BI2273" i="17"/>
  <c r="BJ2273" i="17" s="1"/>
  <c r="N635" i="17" l="1"/>
  <c r="Q635" i="17" s="1"/>
  <c r="BI2274" i="17"/>
  <c r="BJ2274" i="17" s="1"/>
  <c r="R635" i="17" l="1"/>
  <c r="AB635" i="17" s="1"/>
  <c r="M635" i="17"/>
  <c r="BI2275" i="17"/>
  <c r="BJ2275" i="17" s="1"/>
  <c r="BI2276" i="17" l="1"/>
  <c r="BJ2276" i="17" s="1"/>
  <c r="AC635" i="17"/>
  <c r="AD635" i="17"/>
  <c r="AE635" i="17" l="1"/>
  <c r="BI2277" i="17"/>
  <c r="BJ2277" i="17" s="1"/>
  <c r="N636" i="17" l="1"/>
  <c r="Q636" i="17" s="1"/>
  <c r="BI2278" i="17"/>
  <c r="BJ2278" i="17" s="1"/>
  <c r="R636" i="17" l="1"/>
  <c r="AB636" i="17" s="1"/>
  <c r="AD636" i="17" s="1"/>
  <c r="M636" i="17"/>
  <c r="BI2279" i="17"/>
  <c r="BJ2279" i="17" s="1"/>
  <c r="AC636" i="17" l="1"/>
  <c r="AE636" i="17" s="1"/>
  <c r="BI2280" i="17"/>
  <c r="BJ2280" i="17" s="1"/>
  <c r="N637" i="17" l="1"/>
  <c r="Q637" i="17" s="1"/>
  <c r="BI2281" i="17"/>
  <c r="BJ2281" i="17" s="1"/>
  <c r="R637" i="17" l="1"/>
  <c r="AB637" i="17" s="1"/>
  <c r="AD637" i="17" s="1"/>
  <c r="M637" i="17"/>
  <c r="BI2282" i="17"/>
  <c r="BJ2282" i="17" s="1"/>
  <c r="AC637" i="17" l="1"/>
  <c r="AE637" i="17" s="1"/>
  <c r="BI2283" i="17"/>
  <c r="BJ2283" i="17" s="1"/>
  <c r="N638" i="17" l="1"/>
  <c r="Q638" i="17" s="1"/>
  <c r="BI2284" i="17"/>
  <c r="BJ2284" i="17" s="1"/>
  <c r="R638" i="17" l="1"/>
  <c r="AB638" i="17" s="1"/>
  <c r="M638" i="17"/>
  <c r="BI2285" i="17"/>
  <c r="BJ2285" i="17" s="1"/>
  <c r="AD638" i="17" l="1"/>
  <c r="AC638" i="17"/>
  <c r="BI2286" i="17"/>
  <c r="BJ2286" i="17" s="1"/>
  <c r="AE638" i="17" l="1"/>
  <c r="BI2287" i="17"/>
  <c r="BJ2287" i="17" s="1"/>
  <c r="N639" i="17" l="1"/>
  <c r="BI2288" i="17"/>
  <c r="BJ2288" i="17" s="1"/>
  <c r="Q639" i="17" l="1"/>
  <c r="R639" i="17" s="1"/>
  <c r="AA639" i="17"/>
  <c r="Y640" i="17" s="1"/>
  <c r="M639" i="17"/>
  <c r="BI2289" i="17"/>
  <c r="BJ2289" i="17" s="1"/>
  <c r="AB639" i="17" l="1"/>
  <c r="AD639" i="17" s="1"/>
  <c r="AF639" i="17"/>
  <c r="BI2290" i="17"/>
  <c r="BJ2290" i="17" s="1"/>
  <c r="AC639" i="17" l="1"/>
  <c r="AE639" i="17" s="1"/>
  <c r="BI2291" i="17"/>
  <c r="BJ2291" i="17" s="1"/>
  <c r="N640" i="17" l="1"/>
  <c r="Q640" i="17" s="1"/>
  <c r="BI2292" i="17"/>
  <c r="BJ2292" i="17" s="1"/>
  <c r="R640" i="17" l="1"/>
  <c r="AB640" i="17" s="1"/>
  <c r="M640" i="17"/>
  <c r="AF640" i="17"/>
  <c r="Y641" i="17"/>
  <c r="BI2293" i="17"/>
  <c r="BJ2293" i="17" s="1"/>
  <c r="AC640" i="17" l="1"/>
  <c r="AD640" i="17"/>
  <c r="BI2294" i="17"/>
  <c r="BJ2294" i="17" s="1"/>
  <c r="AE640" i="17" l="1"/>
  <c r="N641" i="17" s="1"/>
  <c r="Q641" i="17" s="1"/>
  <c r="BI2295" i="17"/>
  <c r="BJ2295" i="17" s="1"/>
  <c r="R641" i="17" l="1"/>
  <c r="AB641" i="17" s="1"/>
  <c r="M641" i="17"/>
  <c r="BI2296" i="17"/>
  <c r="BJ2296" i="17" s="1"/>
  <c r="BI2297" i="17" l="1"/>
  <c r="BJ2297" i="17" s="1"/>
  <c r="AC641" i="17"/>
  <c r="AD641" i="17"/>
  <c r="AE641" i="17" l="1"/>
  <c r="BI2298" i="17"/>
  <c r="BJ2298" i="17" s="1"/>
  <c r="N642" i="17" l="1"/>
  <c r="Q642" i="17" s="1"/>
  <c r="BI2299" i="17"/>
  <c r="BJ2299" i="17" s="1"/>
  <c r="R642" i="17" l="1"/>
  <c r="AB642" i="17" s="1"/>
  <c r="AC642" i="17" s="1"/>
  <c r="M642" i="17"/>
  <c r="BI2300" i="17"/>
  <c r="BJ2300" i="17" s="1"/>
  <c r="AD642" i="17" l="1"/>
  <c r="AE642" i="17" s="1"/>
  <c r="BI2301" i="17"/>
  <c r="BJ2301" i="17" s="1"/>
  <c r="N643" i="17" l="1"/>
  <c r="Q643" i="17" s="1"/>
  <c r="BI2302" i="17"/>
  <c r="BJ2302" i="17" s="1"/>
  <c r="R643" i="17" l="1"/>
  <c r="AB643" i="17" s="1"/>
  <c r="M643" i="17"/>
  <c r="BI2303" i="17"/>
  <c r="BJ2303" i="17" s="1"/>
  <c r="BI2304" i="17" l="1"/>
  <c r="BJ2304" i="17" s="1"/>
  <c r="AD643" i="17"/>
  <c r="AC643" i="17"/>
  <c r="AE643" i="17" l="1"/>
  <c r="BI2305" i="17"/>
  <c r="BJ2305" i="17" s="1"/>
  <c r="N644" i="17" l="1"/>
  <c r="Q644" i="17" s="1"/>
  <c r="BI2306" i="17"/>
  <c r="BJ2306" i="17" s="1"/>
  <c r="M644" i="17" l="1"/>
  <c r="R644" i="17"/>
  <c r="Y645" i="17"/>
  <c r="BI2307" i="17"/>
  <c r="BJ2307" i="17" s="1"/>
  <c r="AB644" i="17" l="1"/>
  <c r="AD644" i="17" s="1"/>
  <c r="AF644" i="17"/>
  <c r="BI2308" i="17"/>
  <c r="BJ2308" i="17" s="1"/>
  <c r="AC644" i="17" l="1"/>
  <c r="AE644" i="17" s="1"/>
  <c r="BI2309" i="17"/>
  <c r="BJ2309" i="17" s="1"/>
  <c r="N645" i="17" l="1"/>
  <c r="Q645" i="17" s="1"/>
  <c r="BI2310" i="17"/>
  <c r="BJ2310" i="17" s="1"/>
  <c r="R645" i="17" l="1"/>
  <c r="AB645" i="17" s="1"/>
  <c r="M645" i="17"/>
  <c r="BI2311" i="17"/>
  <c r="BJ2311" i="17" s="1"/>
  <c r="BI2312" i="17" l="1"/>
  <c r="BJ2312" i="17" s="1"/>
  <c r="AD645" i="17"/>
  <c r="AC645" i="17"/>
  <c r="AE645" i="17" l="1"/>
  <c r="BI2313" i="17"/>
  <c r="BJ2313" i="17" s="1"/>
  <c r="N646" i="17" l="1"/>
  <c r="AA646" i="17" s="1"/>
  <c r="BI2314" i="17"/>
  <c r="BJ2314" i="17" s="1"/>
  <c r="Q646" i="17" l="1"/>
  <c r="R646" i="17" s="1"/>
  <c r="M646" i="17"/>
  <c r="BI2315" i="17"/>
  <c r="BJ2315" i="17" s="1"/>
  <c r="AB646" i="17" l="1"/>
  <c r="AC646" i="17" s="1"/>
  <c r="Y647" i="17"/>
  <c r="AF646" i="17"/>
  <c r="BI2316" i="17"/>
  <c r="BJ2316" i="17" s="1"/>
  <c r="AD646" i="17" l="1"/>
  <c r="AE646" i="17" s="1"/>
  <c r="BI2317" i="17"/>
  <c r="BJ2317" i="17" s="1"/>
  <c r="N647" i="17" l="1"/>
  <c r="AA647" i="17" s="1"/>
  <c r="BI2318" i="17"/>
  <c r="BJ2318" i="17" s="1"/>
  <c r="Q647" i="17" l="1"/>
  <c r="R647" i="17" s="1"/>
  <c r="Y648" i="17"/>
  <c r="M647" i="17"/>
  <c r="BI2319" i="17"/>
  <c r="BJ2319" i="17" s="1"/>
  <c r="AB647" i="17" l="1"/>
  <c r="AC647" i="17" s="1"/>
  <c r="AF647" i="17"/>
  <c r="BI2320" i="17"/>
  <c r="BJ2320" i="17" s="1"/>
  <c r="AD647" i="17" l="1"/>
  <c r="AE647" i="17" s="1"/>
  <c r="BI2321" i="17"/>
  <c r="BJ2321" i="17" s="1"/>
  <c r="N648" i="17" l="1"/>
  <c r="AA648" i="17" s="1"/>
  <c r="BI2322" i="17"/>
  <c r="BJ2322" i="17" s="1"/>
  <c r="Q648" i="17" l="1"/>
  <c r="R648" i="17" s="1"/>
  <c r="Y649" i="17"/>
  <c r="M648" i="17"/>
  <c r="BI2323" i="17"/>
  <c r="BJ2323" i="17" s="1"/>
  <c r="AB648" i="17" l="1"/>
  <c r="AD648" i="17" s="1"/>
  <c r="AF648" i="17"/>
  <c r="BI2324" i="17"/>
  <c r="BJ2324" i="17" s="1"/>
  <c r="AC648" i="17" l="1"/>
  <c r="AE648" i="17" s="1"/>
  <c r="BI2325" i="17"/>
  <c r="BJ2325" i="17" s="1"/>
  <c r="N649" i="17" l="1"/>
  <c r="BI2326" i="17"/>
  <c r="BJ2326" i="17" s="1"/>
  <c r="Q649" i="17" l="1"/>
  <c r="R649" i="17" s="1"/>
  <c r="AA649" i="17"/>
  <c r="AF649" i="17" s="1"/>
  <c r="M649" i="17"/>
  <c r="BI2327" i="17"/>
  <c r="BJ2327" i="17" s="1"/>
  <c r="Y650" i="17" l="1"/>
  <c r="AB649" i="17"/>
  <c r="AC649" i="17" s="1"/>
  <c r="BI2328" i="17"/>
  <c r="BJ2328" i="17" s="1"/>
  <c r="AD649" i="17" l="1"/>
  <c r="AE649" i="17" s="1"/>
  <c r="BI2329" i="17"/>
  <c r="BJ2329" i="17" s="1"/>
  <c r="N650" i="17" l="1"/>
  <c r="BI2330" i="17"/>
  <c r="BJ2330" i="17" s="1"/>
  <c r="Q650" i="17" l="1"/>
  <c r="R650" i="17" s="1"/>
  <c r="Y651" i="17"/>
  <c r="M650" i="17"/>
  <c r="BI2331" i="17"/>
  <c r="BJ2331" i="17" s="1"/>
  <c r="AB650" i="17" l="1"/>
  <c r="AD650" i="17" s="1"/>
  <c r="AF650" i="17"/>
  <c r="BI2332" i="17"/>
  <c r="BJ2332" i="17" s="1"/>
  <c r="AC650" i="17" l="1"/>
  <c r="AE650" i="17" s="1"/>
  <c r="BI2333" i="17"/>
  <c r="BJ2333" i="17" s="1"/>
  <c r="N651" i="17" l="1"/>
  <c r="BI2334" i="17"/>
  <c r="BJ2334" i="17" s="1"/>
  <c r="Q651" i="17" l="1"/>
  <c r="R651" i="17" s="1"/>
  <c r="AA651" i="17"/>
  <c r="Y652" i="17" s="1"/>
  <c r="M651" i="17"/>
  <c r="BI2335" i="17"/>
  <c r="BJ2335" i="17" s="1"/>
  <c r="AB651" i="17" l="1"/>
  <c r="AC651" i="17" s="1"/>
  <c r="AF651" i="17"/>
  <c r="BI2336" i="17"/>
  <c r="BJ2336" i="17" s="1"/>
  <c r="AD651" i="17" l="1"/>
  <c r="AE651" i="17" s="1"/>
  <c r="BI2337" i="17"/>
  <c r="BJ2337" i="17" s="1"/>
  <c r="N652" i="17" l="1"/>
  <c r="Q652" i="17" s="1"/>
  <c r="BI2338" i="17"/>
  <c r="BJ2338" i="17" s="1"/>
  <c r="M652" i="17" l="1"/>
  <c r="R652" i="17"/>
  <c r="AF652" i="17"/>
  <c r="BI2339" i="17"/>
  <c r="BJ2339" i="17" s="1"/>
  <c r="Y653" i="17" l="1"/>
  <c r="AB652" i="17"/>
  <c r="AD652" i="17" s="1"/>
  <c r="BI2340" i="17"/>
  <c r="BJ2340" i="17" s="1"/>
  <c r="AC652" i="17" l="1"/>
  <c r="AE652" i="17" s="1"/>
  <c r="BI2341" i="17"/>
  <c r="BJ2341" i="17" s="1"/>
  <c r="N653" i="17" l="1"/>
  <c r="AA653" i="17" s="1"/>
  <c r="BI2342" i="17"/>
  <c r="BJ2342" i="17" s="1"/>
  <c r="Q653" i="17" l="1"/>
  <c r="R653" i="17" s="1"/>
  <c r="Y654" i="17"/>
  <c r="M653" i="17"/>
  <c r="BI2343" i="17"/>
  <c r="BJ2343" i="17" s="1"/>
  <c r="AF653" i="17" l="1"/>
  <c r="AB653" i="17"/>
  <c r="AD653" i="17" s="1"/>
  <c r="BI2344" i="17"/>
  <c r="BJ2344" i="17" s="1"/>
  <c r="AC653" i="17" l="1"/>
  <c r="AE653" i="17" s="1"/>
  <c r="BI2345" i="17"/>
  <c r="BJ2345" i="17" s="1"/>
  <c r="N654" i="17" l="1"/>
  <c r="Q654" i="17" s="1"/>
  <c r="BI2346" i="17"/>
  <c r="BJ2346" i="17" s="1"/>
  <c r="R654" i="17" l="1"/>
  <c r="AB654" i="17" s="1"/>
  <c r="M654" i="17"/>
  <c r="AF654" i="17"/>
  <c r="Y655" i="17"/>
  <c r="BI2347" i="17"/>
  <c r="BJ2347" i="17" s="1"/>
  <c r="BI2348" i="17" l="1"/>
  <c r="BJ2348" i="17" s="1"/>
  <c r="AC654" i="17"/>
  <c r="AD654" i="17"/>
  <c r="AE654" i="17" l="1"/>
  <c r="BI2349" i="17"/>
  <c r="BJ2349" i="17" s="1"/>
  <c r="N655" i="17" l="1"/>
  <c r="Q655" i="17" s="1"/>
  <c r="BI2350" i="17"/>
  <c r="BJ2350" i="17" s="1"/>
  <c r="R655" i="17" l="1"/>
  <c r="AB655" i="17" s="1"/>
  <c r="M655" i="17"/>
  <c r="BI2351" i="17"/>
  <c r="BJ2351" i="17" s="1"/>
  <c r="BI2352" i="17" l="1"/>
  <c r="BJ2352" i="17" s="1"/>
  <c r="AD655" i="17"/>
  <c r="AC655" i="17"/>
  <c r="AE655" i="17" l="1"/>
  <c r="BI2353" i="17"/>
  <c r="BJ2353" i="17" s="1"/>
  <c r="N656" i="17" l="1"/>
  <c r="Q656" i="17" s="1"/>
  <c r="BI2354" i="17"/>
  <c r="BJ2354" i="17" s="1"/>
  <c r="R656" i="17" l="1"/>
  <c r="AB656" i="17" s="1"/>
  <c r="AD656" i="17" s="1"/>
  <c r="M656" i="17"/>
  <c r="BI2355" i="17"/>
  <c r="BJ2355" i="17" s="1"/>
  <c r="AC656" i="17" l="1"/>
  <c r="AE656" i="17" s="1"/>
  <c r="BI2356" i="17"/>
  <c r="BJ2356" i="17" s="1"/>
  <c r="N657" i="17" l="1"/>
  <c r="AA657" i="17" s="1"/>
  <c r="BI2357" i="17"/>
  <c r="BJ2357" i="17" s="1"/>
  <c r="Q657" i="17" l="1"/>
  <c r="R657" i="17" s="1"/>
  <c r="M657" i="17"/>
  <c r="BI2358" i="17"/>
  <c r="BJ2358" i="17" s="1"/>
  <c r="AB657" i="17" l="1"/>
  <c r="AD657" i="17" s="1"/>
  <c r="AF657" i="17"/>
  <c r="Y658" i="17"/>
  <c r="BI2359" i="17"/>
  <c r="BJ2359" i="17" s="1"/>
  <c r="AC657" i="17" l="1"/>
  <c r="AE657" i="17" s="1"/>
  <c r="BI2360" i="17"/>
  <c r="BJ2360" i="17" s="1"/>
  <c r="N658" i="17" l="1"/>
  <c r="BI2361" i="17"/>
  <c r="BJ2361" i="17" s="1"/>
  <c r="Q658" i="17" l="1"/>
  <c r="R658" i="17" s="1"/>
  <c r="AA658" i="17"/>
  <c r="Y659" i="17" s="1"/>
  <c r="M658" i="17"/>
  <c r="BI2362" i="17"/>
  <c r="BJ2362" i="17" s="1"/>
  <c r="AB658" i="17" l="1"/>
  <c r="AD658" i="17" s="1"/>
  <c r="AF658" i="17"/>
  <c r="BI2363" i="17"/>
  <c r="BJ2363" i="17" s="1"/>
  <c r="AC658" i="17" l="1"/>
  <c r="AE658" i="17" s="1"/>
  <c r="BI2364" i="17"/>
  <c r="BJ2364" i="17" s="1"/>
  <c r="N659" i="17" l="1"/>
  <c r="Q659" i="17" s="1"/>
  <c r="BI2365" i="17"/>
  <c r="BJ2365" i="17" s="1"/>
  <c r="M659" i="17" l="1"/>
  <c r="R659" i="17"/>
  <c r="Y660" i="17"/>
  <c r="BI2366" i="17"/>
  <c r="BJ2366" i="17" s="1"/>
  <c r="AF659" i="17" l="1"/>
  <c r="AB659" i="17"/>
  <c r="AD659" i="17" s="1"/>
  <c r="BI2367" i="17"/>
  <c r="BJ2367" i="17" s="1"/>
  <c r="AC659" i="17" l="1"/>
  <c r="AE659" i="17" s="1"/>
  <c r="BI2368" i="17"/>
  <c r="BJ2368" i="17" s="1"/>
  <c r="N660" i="17" l="1"/>
  <c r="BI2369" i="17"/>
  <c r="BJ2369" i="17" s="1"/>
  <c r="Q660" i="17" l="1"/>
  <c r="R660" i="17" s="1"/>
  <c r="AA660" i="17"/>
  <c r="AF660" i="17" s="1"/>
  <c r="M660" i="17"/>
  <c r="BI2370" i="17"/>
  <c r="BJ2370" i="17" s="1"/>
  <c r="AB660" i="17" l="1"/>
  <c r="AC660" i="17" s="1"/>
  <c r="Y661" i="17"/>
  <c r="BI2371" i="17"/>
  <c r="BJ2371" i="17" s="1"/>
  <c r="AD660" i="17" l="1"/>
  <c r="AE660" i="17" s="1"/>
  <c r="BI2372" i="17"/>
  <c r="BJ2372" i="17" s="1"/>
  <c r="N661" i="17" l="1"/>
  <c r="Q661" i="17" s="1"/>
  <c r="BI2373" i="17"/>
  <c r="BJ2373" i="17" s="1"/>
  <c r="R661" i="17" l="1"/>
  <c r="AB661" i="17" s="1"/>
  <c r="M661" i="17"/>
  <c r="AF661" i="17"/>
  <c r="Y662" i="17"/>
  <c r="BI2374" i="17"/>
  <c r="BJ2374" i="17" s="1"/>
  <c r="BI2375" i="17" l="1"/>
  <c r="BJ2375" i="17" s="1"/>
  <c r="AC661" i="17"/>
  <c r="AD661" i="17"/>
  <c r="AE661" i="17" l="1"/>
  <c r="BI2376" i="17"/>
  <c r="BJ2376" i="17" s="1"/>
  <c r="N662" i="17" l="1"/>
  <c r="BI2377" i="17"/>
  <c r="BJ2377" i="17" s="1"/>
  <c r="Q662" i="17" l="1"/>
  <c r="R662" i="17" s="1"/>
  <c r="AF662" i="17"/>
  <c r="M662" i="17"/>
  <c r="BI2378" i="17"/>
  <c r="BJ2378" i="17" s="1"/>
  <c r="Y663" i="17" l="1"/>
  <c r="AB662" i="17"/>
  <c r="AC662" i="17" s="1"/>
  <c r="BI2379" i="17"/>
  <c r="BJ2379" i="17" s="1"/>
  <c r="AD662" i="17" l="1"/>
  <c r="AE662" i="17" s="1"/>
  <c r="BI2380" i="17"/>
  <c r="BJ2380" i="17" s="1"/>
  <c r="N663" i="17" l="1"/>
  <c r="AA663" i="17" s="1"/>
  <c r="BI2381" i="17"/>
  <c r="BJ2381" i="17" s="1"/>
  <c r="Q663" i="17" l="1"/>
  <c r="R663" i="17" s="1"/>
  <c r="M663" i="17"/>
  <c r="BI2382" i="17"/>
  <c r="BJ2382" i="17" s="1"/>
  <c r="AB663" i="17" l="1"/>
  <c r="AD663" i="17" s="1"/>
  <c r="Y664" i="17"/>
  <c r="AF663" i="17"/>
  <c r="BI2383" i="17"/>
  <c r="BJ2383" i="17" s="1"/>
  <c r="AC663" i="17" l="1"/>
  <c r="AE663" i="17" s="1"/>
  <c r="BI2384" i="17"/>
  <c r="BJ2384" i="17" s="1"/>
  <c r="N664" i="17" l="1"/>
  <c r="BI2385" i="17"/>
  <c r="BJ2385" i="17" s="1"/>
  <c r="Q664" i="17" l="1"/>
  <c r="R664" i="17" s="1"/>
  <c r="Y665" i="17"/>
  <c r="M664" i="17"/>
  <c r="BI2386" i="17"/>
  <c r="BJ2386" i="17" s="1"/>
  <c r="AF664" i="17" l="1"/>
  <c r="AB664" i="17"/>
  <c r="AD664" i="17" s="1"/>
  <c r="BI2387" i="17"/>
  <c r="BJ2387" i="17" s="1"/>
  <c r="AC664" i="17" l="1"/>
  <c r="AE664" i="17" s="1"/>
  <c r="BI2388" i="17"/>
  <c r="BJ2388" i="17" s="1"/>
  <c r="N665" i="17" l="1"/>
  <c r="BI2389" i="17"/>
  <c r="BJ2389" i="17" s="1"/>
  <c r="Q665" i="17" l="1"/>
  <c r="R665" i="17" s="1"/>
  <c r="AA665" i="17"/>
  <c r="AF665" i="17" s="1"/>
  <c r="M665" i="17"/>
  <c r="BI2390" i="17"/>
  <c r="BJ2390" i="17" s="1"/>
  <c r="AB665" i="17" l="1"/>
  <c r="AC665" i="17" s="1"/>
  <c r="Y666" i="17"/>
  <c r="BI2391" i="17"/>
  <c r="BJ2391" i="17" s="1"/>
  <c r="AD665" i="17" l="1"/>
  <c r="AE665" i="17" s="1"/>
  <c r="BI2392" i="17"/>
  <c r="BJ2392" i="17" s="1"/>
  <c r="N666" i="17" l="1"/>
  <c r="Q666" i="17" s="1"/>
  <c r="BI2393" i="17"/>
  <c r="BJ2393" i="17" s="1"/>
  <c r="M666" i="17" l="1"/>
  <c r="R666" i="17"/>
  <c r="AF666" i="17"/>
  <c r="BI2394" i="17"/>
  <c r="BJ2394" i="17" s="1"/>
  <c r="Y667" i="17" l="1"/>
  <c r="AB666" i="17"/>
  <c r="AD666" i="17" s="1"/>
  <c r="BI2395" i="17"/>
  <c r="BJ2395" i="17" s="1"/>
  <c r="AC666" i="17" l="1"/>
  <c r="AE666" i="17" s="1"/>
  <c r="BI2396" i="17"/>
  <c r="BJ2396" i="17" s="1"/>
  <c r="N667" i="17" l="1"/>
  <c r="BI2397" i="17"/>
  <c r="BJ2397" i="17" s="1"/>
  <c r="Q667" i="17" l="1"/>
  <c r="R667" i="17" s="1"/>
  <c r="AA667" i="17"/>
  <c r="AF667" i="17" s="1"/>
  <c r="M667" i="17"/>
  <c r="BI2398" i="17"/>
  <c r="BJ2398" i="17" s="1"/>
  <c r="AB667" i="17" l="1"/>
  <c r="AC667" i="17" s="1"/>
  <c r="Y668" i="17"/>
  <c r="BI2399" i="17"/>
  <c r="BJ2399" i="17" s="1"/>
  <c r="AD667" i="17" l="1"/>
  <c r="AE667" i="17" s="1"/>
  <c r="BI2400" i="17"/>
  <c r="BJ2400" i="17" s="1"/>
  <c r="N668" i="17" l="1"/>
  <c r="BI2401" i="17"/>
  <c r="BJ2401" i="17" s="1"/>
  <c r="Q668" i="17" l="1"/>
  <c r="R668" i="17" s="1"/>
  <c r="AA668" i="17"/>
  <c r="Y669" i="17" s="1"/>
  <c r="M668" i="17"/>
  <c r="BI2402" i="17"/>
  <c r="BJ2402" i="17" s="1"/>
  <c r="AF668" i="17" l="1"/>
  <c r="AB668" i="17"/>
  <c r="BI2403" i="17"/>
  <c r="BJ2403" i="17" s="1"/>
  <c r="AD668" i="17" l="1"/>
  <c r="AC668" i="17"/>
  <c r="BI2404" i="17"/>
  <c r="BJ2404" i="17" s="1"/>
  <c r="AE668" i="17" l="1"/>
  <c r="N669" i="17" s="1"/>
  <c r="BI2405" i="17"/>
  <c r="BJ2405" i="17" s="1"/>
  <c r="Q669" i="17" l="1"/>
  <c r="R669" i="17" s="1"/>
  <c r="M669" i="17"/>
  <c r="BI2406" i="17"/>
  <c r="BJ2406" i="17" s="1"/>
  <c r="AB669" i="17" l="1"/>
  <c r="AD669" i="17" s="1"/>
  <c r="AF669" i="17"/>
  <c r="Y670" i="17"/>
  <c r="BI2407" i="17"/>
  <c r="BJ2407" i="17" s="1"/>
  <c r="AC669" i="17" l="1"/>
  <c r="AE669" i="17" s="1"/>
  <c r="N670" i="17" s="1"/>
  <c r="BI2408" i="17"/>
  <c r="BJ2408" i="17" s="1"/>
  <c r="Q670" i="17" l="1"/>
  <c r="R670" i="17" s="1"/>
  <c r="AA670" i="17"/>
  <c r="M670" i="17"/>
  <c r="BI2409" i="17"/>
  <c r="BJ2409" i="17" s="1"/>
  <c r="AB670" i="17" l="1"/>
  <c r="AD670" i="17" s="1"/>
  <c r="AF670" i="17"/>
  <c r="Y671" i="17"/>
  <c r="BI2410" i="17"/>
  <c r="BJ2410" i="17" s="1"/>
  <c r="AC670" i="17" l="1"/>
  <c r="AE670" i="17" s="1"/>
  <c r="BI2411" i="17"/>
  <c r="BJ2411" i="17" s="1"/>
  <c r="N671" i="17" l="1"/>
  <c r="BI2412" i="17"/>
  <c r="BJ2412" i="17" s="1"/>
  <c r="Q671" i="17" l="1"/>
  <c r="R671" i="17" s="1"/>
  <c r="Y672" i="17"/>
  <c r="M671" i="17"/>
  <c r="BI2413" i="17"/>
  <c r="BJ2413" i="17" s="1"/>
  <c r="AB671" i="17" l="1"/>
  <c r="AD671" i="17" s="1"/>
  <c r="AF671" i="17"/>
  <c r="BI2414" i="17"/>
  <c r="BJ2414" i="17" s="1"/>
  <c r="AC671" i="17" l="1"/>
  <c r="AE671" i="17" s="1"/>
  <c r="BI2415" i="17"/>
  <c r="BJ2415" i="17" s="1"/>
  <c r="N672" i="17" l="1"/>
  <c r="BI2416" i="17"/>
  <c r="BJ2416" i="17" s="1"/>
  <c r="Q672" i="17" l="1"/>
  <c r="R672" i="17" s="1"/>
  <c r="AA672" i="17"/>
  <c r="Y673" i="17" s="1"/>
  <c r="M672" i="17"/>
  <c r="BI2417" i="17"/>
  <c r="BJ2417" i="17" s="1"/>
  <c r="AB672" i="17" l="1"/>
  <c r="AC672" i="17" s="1"/>
  <c r="AF672" i="17"/>
  <c r="BI2418" i="17"/>
  <c r="BJ2418" i="17" s="1"/>
  <c r="AD672" i="17" l="1"/>
  <c r="AE672" i="17" s="1"/>
  <c r="BI2419" i="17"/>
  <c r="BJ2419" i="17" s="1"/>
  <c r="N673" i="17" l="1"/>
  <c r="Q673" i="17" s="1"/>
  <c r="BI2420" i="17"/>
  <c r="BJ2420" i="17" s="1"/>
  <c r="M673" i="17" l="1"/>
  <c r="R673" i="17"/>
  <c r="AF673" i="17"/>
  <c r="BI2421" i="17"/>
  <c r="BJ2421" i="17" s="1"/>
  <c r="Y674" i="17" l="1"/>
  <c r="AB673" i="17"/>
  <c r="AD673" i="17" s="1"/>
  <c r="BI2422" i="17"/>
  <c r="BJ2422" i="17" s="1"/>
  <c r="AC673" i="17" l="1"/>
  <c r="AE673" i="17" s="1"/>
  <c r="BI2423" i="17"/>
  <c r="BJ2423" i="17" s="1"/>
  <c r="N674" i="17" l="1"/>
  <c r="BI2424" i="17"/>
  <c r="BJ2424" i="17" s="1"/>
  <c r="Q674" i="17" l="1"/>
  <c r="R674" i="17" s="1"/>
  <c r="AA674" i="17"/>
  <c r="Y675" i="17" s="1"/>
  <c r="M674" i="17"/>
  <c r="BI2425" i="17"/>
  <c r="BJ2425" i="17" s="1"/>
  <c r="AB674" i="17" l="1"/>
  <c r="AC674" i="17" s="1"/>
  <c r="AF674" i="17"/>
  <c r="BI2426" i="17"/>
  <c r="BJ2426" i="17" s="1"/>
  <c r="AD674" i="17" l="1"/>
  <c r="AE674" i="17" s="1"/>
  <c r="BI2427" i="17"/>
  <c r="BJ2427" i="17" s="1"/>
  <c r="N675" i="17" l="1"/>
  <c r="Q675" i="17" s="1"/>
  <c r="BI2428" i="17"/>
  <c r="BJ2428" i="17" s="1"/>
  <c r="R675" i="17" l="1"/>
  <c r="AB675" i="17" s="1"/>
  <c r="M675" i="17"/>
  <c r="AF675" i="17"/>
  <c r="Y676" i="17"/>
  <c r="BI2429" i="17"/>
  <c r="BJ2429" i="17" s="1"/>
  <c r="BI2430" i="17" l="1"/>
  <c r="BJ2430" i="17" s="1"/>
  <c r="AD675" i="17"/>
  <c r="AC675" i="17"/>
  <c r="AE675" i="17" l="1"/>
  <c r="BI2431" i="17"/>
  <c r="BJ2431" i="17" s="1"/>
  <c r="N676" i="17" l="1"/>
  <c r="AA676" i="17" s="1"/>
  <c r="BI2432" i="17"/>
  <c r="BJ2432" i="17" s="1"/>
  <c r="Q676" i="17" l="1"/>
  <c r="R676" i="17" s="1"/>
  <c r="Y677" i="17"/>
  <c r="M676" i="17"/>
  <c r="BI2433" i="17"/>
  <c r="BJ2433" i="17" s="1"/>
  <c r="AF676" i="17" l="1"/>
  <c r="AB676" i="17"/>
  <c r="AD676" i="17" s="1"/>
  <c r="BI2434" i="17"/>
  <c r="BJ2434" i="17" s="1"/>
  <c r="AC676" i="17" l="1"/>
  <c r="AE676" i="17" s="1"/>
  <c r="BI2435" i="17"/>
  <c r="BJ2435" i="17" s="1"/>
  <c r="N677" i="17" l="1"/>
  <c r="BI2436" i="17"/>
  <c r="BJ2436" i="17" s="1"/>
  <c r="Q677" i="17" l="1"/>
  <c r="R677" i="17" s="1"/>
  <c r="AA677" i="17"/>
  <c r="AF677" i="17" s="1"/>
  <c r="M677" i="17"/>
  <c r="BI2437" i="17"/>
  <c r="BJ2437" i="17" s="1"/>
  <c r="Y678" i="17" l="1"/>
  <c r="AB677" i="17"/>
  <c r="AD677" i="17" s="1"/>
  <c r="BI2438" i="17"/>
  <c r="BJ2438" i="17" s="1"/>
  <c r="AC677" i="17" l="1"/>
  <c r="AE677" i="17" s="1"/>
  <c r="BI2439" i="17"/>
  <c r="BJ2439" i="17" s="1"/>
  <c r="N678" i="17" l="1"/>
  <c r="Q678" i="17" s="1"/>
  <c r="BI2440" i="17"/>
  <c r="BJ2440" i="17" s="1"/>
  <c r="R678" i="17" l="1"/>
  <c r="AB678" i="17" s="1"/>
  <c r="AD678" i="17" s="1"/>
  <c r="M678" i="17"/>
  <c r="BI2441" i="17"/>
  <c r="BJ2441" i="17" s="1"/>
  <c r="AC678" i="17" l="1"/>
  <c r="AE678" i="17" s="1"/>
  <c r="BI2442" i="17"/>
  <c r="BJ2442" i="17" s="1"/>
  <c r="N679" i="17" l="1"/>
  <c r="Q679" i="17" s="1"/>
  <c r="BI2443" i="17"/>
  <c r="BJ2443" i="17" s="1"/>
  <c r="R679" i="17" l="1"/>
  <c r="AB679" i="17" s="1"/>
  <c r="M679" i="17"/>
  <c r="BI2444" i="17"/>
  <c r="BJ2444" i="17" s="1"/>
  <c r="AD679" i="17" l="1"/>
  <c r="AC679" i="17"/>
  <c r="BI2445" i="17"/>
  <c r="BJ2445" i="17" s="1"/>
  <c r="AE679" i="17" l="1"/>
  <c r="BI2446" i="17"/>
  <c r="BJ2446" i="17" s="1"/>
  <c r="N680" i="17" l="1"/>
  <c r="Q680" i="17" s="1"/>
  <c r="BI2447" i="17"/>
  <c r="BJ2447" i="17" s="1"/>
  <c r="R680" i="17" l="1"/>
  <c r="AB680" i="17" s="1"/>
  <c r="M680" i="17"/>
  <c r="BI2448" i="17"/>
  <c r="BJ2448" i="17" s="1"/>
  <c r="BI2449" i="17" l="1"/>
  <c r="BJ2449" i="17" s="1"/>
  <c r="AD680" i="17"/>
  <c r="AC680" i="17"/>
  <c r="AE680" i="17" l="1"/>
  <c r="BI2450" i="17"/>
  <c r="BJ2450" i="17" s="1"/>
  <c r="N681" i="17" l="1"/>
  <c r="Q681" i="17" s="1"/>
  <c r="BI2451" i="17"/>
  <c r="BJ2451" i="17" s="1"/>
  <c r="R681" i="17" l="1"/>
  <c r="AB681" i="17" s="1"/>
  <c r="M681" i="17"/>
  <c r="BI2452" i="17"/>
  <c r="BJ2452" i="17" s="1"/>
  <c r="BI2453" i="17" l="1"/>
  <c r="BJ2453" i="17" s="1"/>
  <c r="AC681" i="17"/>
  <c r="AD681" i="17"/>
  <c r="AE681" i="17" l="1"/>
  <c r="BI2454" i="17"/>
  <c r="BJ2454" i="17" s="1"/>
  <c r="N682" i="17" l="1"/>
  <c r="BI2455" i="17"/>
  <c r="BJ2455" i="17" s="1"/>
  <c r="Q682" i="17" l="1"/>
  <c r="R682" i="17" s="1"/>
  <c r="AA682" i="17"/>
  <c r="AF682" i="17" s="1"/>
  <c r="M682" i="17"/>
  <c r="BI2456" i="17"/>
  <c r="BJ2456" i="17" s="1"/>
  <c r="AB682" i="17" l="1"/>
  <c r="AD682" i="17" s="1"/>
  <c r="Y683" i="17"/>
  <c r="BI2457" i="17"/>
  <c r="BJ2457" i="17" s="1"/>
  <c r="AC682" i="17" l="1"/>
  <c r="AE682" i="17" s="1"/>
  <c r="BI2458" i="17"/>
  <c r="BJ2458" i="17" s="1"/>
  <c r="N683" i="17" l="1"/>
  <c r="Q683" i="17" s="1"/>
  <c r="BI2459" i="17"/>
  <c r="BJ2459" i="17" s="1"/>
  <c r="R683" i="17" l="1"/>
  <c r="AB683" i="17" s="1"/>
  <c r="AD683" i="17" s="1"/>
  <c r="M683" i="17"/>
  <c r="BI2460" i="17"/>
  <c r="BJ2460" i="17" s="1"/>
  <c r="AC683" i="17" l="1"/>
  <c r="AE683" i="17" s="1"/>
  <c r="BI2461" i="17"/>
  <c r="BJ2461" i="17" s="1"/>
  <c r="N684" i="17" l="1"/>
  <c r="Q684" i="17" s="1"/>
  <c r="BI2462" i="17"/>
  <c r="BJ2462" i="17" s="1"/>
  <c r="R684" i="17" l="1"/>
  <c r="AB684" i="17" s="1"/>
  <c r="M684" i="17"/>
  <c r="BI2463" i="17"/>
  <c r="BJ2463" i="17" s="1"/>
  <c r="BI2464" i="17" l="1"/>
  <c r="BJ2464" i="17" s="1"/>
  <c r="AD684" i="17"/>
  <c r="AC684" i="17"/>
  <c r="AE684" i="17" l="1"/>
  <c r="BI2465" i="17"/>
  <c r="BJ2465" i="17" s="1"/>
  <c r="N685" i="17" l="1"/>
  <c r="Q685" i="17" s="1"/>
  <c r="BI2466" i="17"/>
  <c r="BJ2466" i="17" s="1"/>
  <c r="R685" i="17" l="1"/>
  <c r="AB685" i="17" s="1"/>
  <c r="M685" i="17"/>
  <c r="BI2467" i="17"/>
  <c r="BJ2467" i="17" s="1"/>
  <c r="BI2468" i="17" l="1"/>
  <c r="BJ2468" i="17" s="1"/>
  <c r="AC685" i="17"/>
  <c r="AD685" i="17"/>
  <c r="AE685" i="17" l="1"/>
  <c r="BI2469" i="17"/>
  <c r="BJ2469" i="17" s="1"/>
  <c r="N686" i="17" l="1"/>
  <c r="BI2470" i="17"/>
  <c r="BJ2470" i="17" s="1"/>
  <c r="Q686" i="17" l="1"/>
  <c r="R686" i="17" s="1"/>
  <c r="AA686" i="17"/>
  <c r="Y687" i="17" s="1"/>
  <c r="M686" i="17"/>
  <c r="BI2471" i="17"/>
  <c r="BJ2471" i="17" s="1"/>
  <c r="AF686" i="17" l="1"/>
  <c r="AB686" i="17"/>
  <c r="AD686" i="17" s="1"/>
  <c r="BI2472" i="17"/>
  <c r="BJ2472" i="17" s="1"/>
  <c r="AC686" i="17" l="1"/>
  <c r="AE686" i="17" s="1"/>
  <c r="N687" i="17" s="1"/>
  <c r="Q687" i="17" s="1"/>
  <c r="BI2473" i="17"/>
  <c r="BJ2473" i="17" s="1"/>
  <c r="M687" i="17" l="1"/>
  <c r="R687" i="17"/>
  <c r="Y688" i="17"/>
  <c r="BI2474" i="17"/>
  <c r="BJ2474" i="17" s="1"/>
  <c r="AF687" i="17" l="1"/>
  <c r="AB687" i="17"/>
  <c r="AD687" i="17" s="1"/>
  <c r="BI2475" i="17"/>
  <c r="BJ2475" i="17" s="1"/>
  <c r="AC687" i="17" l="1"/>
  <c r="AE687" i="17" s="1"/>
  <c r="BI2476" i="17"/>
  <c r="BJ2476" i="17" s="1"/>
  <c r="N688" i="17" l="1"/>
  <c r="BI2477" i="17"/>
  <c r="BJ2477" i="17" s="1"/>
  <c r="Q688" i="17" l="1"/>
  <c r="R688" i="17" s="1"/>
  <c r="AA688" i="17"/>
  <c r="Y689" i="17" s="1"/>
  <c r="M688" i="17"/>
  <c r="BI2478" i="17"/>
  <c r="BJ2478" i="17" s="1"/>
  <c r="AB688" i="17" l="1"/>
  <c r="AD688" i="17" s="1"/>
  <c r="AF688" i="17"/>
  <c r="BI2479" i="17"/>
  <c r="BJ2479" i="17" s="1"/>
  <c r="AC688" i="17" l="1"/>
  <c r="AE688" i="17" s="1"/>
  <c r="BI2480" i="17"/>
  <c r="BJ2480" i="17" s="1"/>
  <c r="N689" i="17" l="1"/>
  <c r="Q689" i="17" s="1"/>
  <c r="BI2481" i="17"/>
  <c r="BJ2481" i="17" s="1"/>
  <c r="R689" i="17" l="1"/>
  <c r="AB689" i="17" s="1"/>
  <c r="M689" i="17"/>
  <c r="AF689" i="17"/>
  <c r="Y690" i="17"/>
  <c r="BI2482" i="17"/>
  <c r="BJ2482" i="17" s="1"/>
  <c r="BI2483" i="17" l="1"/>
  <c r="BJ2483" i="17" s="1"/>
  <c r="AD689" i="17"/>
  <c r="AC689" i="17"/>
  <c r="AE689" i="17" l="1"/>
  <c r="BI2484" i="17"/>
  <c r="BJ2484" i="17" s="1"/>
  <c r="N690" i="17" l="1"/>
  <c r="BI2485" i="17"/>
  <c r="BJ2485" i="17" s="1"/>
  <c r="Q690" i="17" l="1"/>
  <c r="R690" i="17" s="1"/>
  <c r="AF690" i="17"/>
  <c r="M690" i="17"/>
  <c r="BI2486" i="17"/>
  <c r="BJ2486" i="17" s="1"/>
  <c r="AB690" i="17" l="1"/>
  <c r="AC690" i="17" s="1"/>
  <c r="Y691" i="17"/>
  <c r="BI2487" i="17"/>
  <c r="BJ2487" i="17" s="1"/>
  <c r="AD690" i="17" l="1"/>
  <c r="AE690" i="17" s="1"/>
  <c r="BI2488" i="17"/>
  <c r="BJ2488" i="17" s="1"/>
  <c r="N691" i="17" l="1"/>
  <c r="BI2489" i="17"/>
  <c r="BJ2489" i="17" s="1"/>
  <c r="Q691" i="17" l="1"/>
  <c r="R691" i="17" s="1"/>
  <c r="AA691" i="17"/>
  <c r="Y692" i="17" s="1"/>
  <c r="M691" i="17"/>
  <c r="BI2490" i="17"/>
  <c r="BJ2490" i="17" s="1"/>
  <c r="AF691" i="17" l="1"/>
  <c r="AB691" i="17"/>
  <c r="AD691" i="17" s="1"/>
  <c r="BI2491" i="17"/>
  <c r="BJ2491" i="17" s="1"/>
  <c r="AC691" i="17" l="1"/>
  <c r="AE691" i="17" s="1"/>
  <c r="BI2492" i="17"/>
  <c r="BJ2492" i="17" s="1"/>
  <c r="N692" i="17" l="1"/>
  <c r="BI2493" i="17"/>
  <c r="BJ2493" i="17" s="1"/>
  <c r="Q692" i="17" l="1"/>
  <c r="R692" i="17" s="1"/>
  <c r="Y693" i="17"/>
  <c r="M692" i="17"/>
  <c r="BI2494" i="17"/>
  <c r="BJ2494" i="17" s="1"/>
  <c r="AB692" i="17" l="1"/>
  <c r="AC692" i="17" s="1"/>
  <c r="AF692" i="17"/>
  <c r="BI2495" i="17"/>
  <c r="BJ2495" i="17" s="1"/>
  <c r="AD692" i="17" l="1"/>
  <c r="AE692" i="17" s="1"/>
  <c r="BI2496" i="17"/>
  <c r="BJ2496" i="17" s="1"/>
  <c r="N693" i="17" l="1"/>
  <c r="BI2497" i="17"/>
  <c r="BJ2497" i="17" s="1"/>
  <c r="Q693" i="17" l="1"/>
  <c r="R693" i="17" s="1"/>
  <c r="AA693" i="17"/>
  <c r="AF693" i="17" s="1"/>
  <c r="M693" i="17"/>
  <c r="BI2498" i="17"/>
  <c r="BJ2498" i="17" s="1"/>
  <c r="AB693" i="17" l="1"/>
  <c r="AD693" i="17" s="1"/>
  <c r="Y694" i="17"/>
  <c r="BI2499" i="17"/>
  <c r="BJ2499" i="17" s="1"/>
  <c r="AC693" i="17" l="1"/>
  <c r="AE693" i="17" s="1"/>
  <c r="N694" i="17" s="1"/>
  <c r="BI2500" i="17"/>
  <c r="BJ2500" i="17" s="1"/>
  <c r="Q694" i="17" l="1"/>
  <c r="R694" i="17" s="1"/>
  <c r="AA694" i="17"/>
  <c r="AF694" i="17" s="1"/>
  <c r="M694" i="17"/>
  <c r="BI2501" i="17"/>
  <c r="BJ2501" i="17" s="1"/>
  <c r="Y695" i="17" l="1"/>
  <c r="AB694" i="17"/>
  <c r="AD694" i="17" s="1"/>
  <c r="BI2502" i="17"/>
  <c r="BJ2502" i="17" s="1"/>
  <c r="AC694" i="17" l="1"/>
  <c r="AE694" i="17" s="1"/>
  <c r="BI2503" i="17"/>
  <c r="BJ2503" i="17" s="1"/>
  <c r="N695" i="17" l="1"/>
  <c r="BI2504" i="17"/>
  <c r="BJ2504" i="17" s="1"/>
  <c r="Q695" i="17" l="1"/>
  <c r="R695" i="17" s="1"/>
  <c r="AA695" i="17"/>
  <c r="AF695" i="17" s="1"/>
  <c r="M695" i="17"/>
  <c r="BI2505" i="17"/>
  <c r="BJ2505" i="17" s="1"/>
  <c r="AB695" i="17" l="1"/>
  <c r="AC695" i="17" s="1"/>
  <c r="Y696" i="17"/>
  <c r="BI2506" i="17"/>
  <c r="BJ2506" i="17" s="1"/>
  <c r="AD695" i="17" l="1"/>
  <c r="AE695" i="17" s="1"/>
  <c r="BI2507" i="17"/>
  <c r="BJ2507" i="17" s="1"/>
  <c r="N696" i="17" l="1"/>
  <c r="Q696" i="17" s="1"/>
  <c r="BI2508" i="17"/>
  <c r="BJ2508" i="17" s="1"/>
  <c r="R696" i="17" l="1"/>
  <c r="AB696" i="17" s="1"/>
  <c r="M696" i="17"/>
  <c r="BI2509" i="17"/>
  <c r="BJ2509" i="17" s="1"/>
  <c r="BI2510" i="17" l="1"/>
  <c r="BJ2510" i="17" s="1"/>
  <c r="AC696" i="17"/>
  <c r="AD696" i="17"/>
  <c r="AE696" i="17" l="1"/>
  <c r="BI2511" i="17"/>
  <c r="BJ2511" i="17" s="1"/>
  <c r="N697" i="17" l="1"/>
  <c r="Q697" i="17" s="1"/>
  <c r="BI2512" i="17"/>
  <c r="BJ2512" i="17" s="1"/>
  <c r="R697" i="17" l="1"/>
  <c r="AB697" i="17" s="1"/>
  <c r="M697" i="17"/>
  <c r="BI2513" i="17"/>
  <c r="BJ2513" i="17" s="1"/>
  <c r="BI2514" i="17" l="1"/>
  <c r="BJ2514" i="17" s="1"/>
  <c r="AC697" i="17"/>
  <c r="AD697" i="17"/>
  <c r="AE697" i="17" l="1"/>
  <c r="BI2515" i="17"/>
  <c r="BJ2515" i="17" s="1"/>
  <c r="N698" i="17" l="1"/>
  <c r="Q698" i="17" s="1"/>
  <c r="BI2516" i="17"/>
  <c r="BJ2516" i="17" s="1"/>
  <c r="R698" i="17" l="1"/>
  <c r="AB698" i="17" s="1"/>
  <c r="AD698" i="17" s="1"/>
  <c r="M698" i="17"/>
  <c r="BI2517" i="17"/>
  <c r="BJ2517" i="17" s="1"/>
  <c r="AC698" i="17" l="1"/>
  <c r="AE698" i="17" s="1"/>
  <c r="BI2518" i="17"/>
  <c r="BJ2518" i="17" s="1"/>
  <c r="N699" i="17" l="1"/>
  <c r="Q699" i="17" s="1"/>
  <c r="BI2519" i="17"/>
  <c r="BJ2519" i="17" s="1"/>
  <c r="R699" i="17" l="1"/>
  <c r="AB699" i="17" s="1"/>
  <c r="M699" i="17"/>
  <c r="BI2520" i="17"/>
  <c r="BJ2520" i="17" s="1"/>
  <c r="BI2521" i="17" l="1"/>
  <c r="BJ2521" i="17" s="1"/>
  <c r="AC699" i="17"/>
  <c r="AD699" i="17"/>
  <c r="AE699" i="17" l="1"/>
  <c r="BI2522" i="17"/>
  <c r="BJ2522" i="17" s="1"/>
  <c r="N700" i="17" l="1"/>
  <c r="BI2523" i="17"/>
  <c r="BJ2523" i="17" s="1"/>
  <c r="Q700" i="17" l="1"/>
  <c r="R700" i="17" s="1"/>
  <c r="AA700" i="17"/>
  <c r="Y701" i="17" s="1"/>
  <c r="M700" i="17"/>
  <c r="BI2524" i="17"/>
  <c r="BJ2524" i="17" s="1"/>
  <c r="AB700" i="17" l="1"/>
  <c r="AC700" i="17" s="1"/>
  <c r="AF700" i="17"/>
  <c r="BI2525" i="17"/>
  <c r="BJ2525" i="17" s="1"/>
  <c r="AD700" i="17" l="1"/>
  <c r="AE700" i="17" s="1"/>
  <c r="BI2526" i="17"/>
  <c r="BJ2526" i="17" s="1"/>
  <c r="N701" i="17" l="1"/>
  <c r="Q701" i="17" s="1"/>
  <c r="BI2527" i="17"/>
  <c r="BJ2527" i="17" s="1"/>
  <c r="M701" i="17" l="1"/>
  <c r="R701" i="17"/>
  <c r="Y702" i="17"/>
  <c r="BI2528" i="17"/>
  <c r="BJ2528" i="17" s="1"/>
  <c r="AF701" i="17" l="1"/>
  <c r="AB701" i="17"/>
  <c r="AD701" i="17" s="1"/>
  <c r="BI2529" i="17"/>
  <c r="BJ2529" i="17" s="1"/>
  <c r="AC701" i="17" l="1"/>
  <c r="AE701" i="17" s="1"/>
  <c r="BI2530" i="17"/>
  <c r="BJ2530" i="17" s="1"/>
  <c r="N702" i="17" l="1"/>
  <c r="BI2531" i="17"/>
  <c r="BJ2531" i="17" s="1"/>
  <c r="Q702" i="17" l="1"/>
  <c r="R702" i="17" s="1"/>
  <c r="AA702" i="17"/>
  <c r="Y703" i="17" s="1"/>
  <c r="M702" i="17"/>
  <c r="BI2532" i="17"/>
  <c r="BJ2532" i="17" s="1"/>
  <c r="AB702" i="17" l="1"/>
  <c r="AC702" i="17" s="1"/>
  <c r="AF702" i="17"/>
  <c r="BI2533" i="17"/>
  <c r="BJ2533" i="17" s="1"/>
  <c r="AD702" i="17" l="1"/>
  <c r="AE702" i="17" s="1"/>
  <c r="BI2534" i="17"/>
  <c r="BJ2534" i="17" s="1"/>
  <c r="N703" i="17" l="1"/>
  <c r="AA703" i="17" s="1"/>
  <c r="BI2535" i="17"/>
  <c r="BJ2535" i="17" s="1"/>
  <c r="Q703" i="17" l="1"/>
  <c r="R703" i="17" s="1"/>
  <c r="Y704" i="17"/>
  <c r="M703" i="17"/>
  <c r="BI2536" i="17"/>
  <c r="BJ2536" i="17" s="1"/>
  <c r="AF703" i="17" l="1"/>
  <c r="AB703" i="17"/>
  <c r="AD703" i="17" s="1"/>
  <c r="BI2537" i="17"/>
  <c r="BJ2537" i="17" s="1"/>
  <c r="AC703" i="17" l="1"/>
  <c r="AE703" i="17" s="1"/>
  <c r="BI2538" i="17"/>
  <c r="BJ2538" i="17" s="1"/>
  <c r="N704" i="17" l="1"/>
  <c r="BI2539" i="17"/>
  <c r="BJ2539" i="17" s="1"/>
  <c r="Q704" i="17" l="1"/>
  <c r="R704" i="17" s="1"/>
  <c r="AA704" i="17"/>
  <c r="Y705" i="17" s="1"/>
  <c r="M704" i="17"/>
  <c r="BI2540" i="17"/>
  <c r="BJ2540" i="17" s="1"/>
  <c r="AB704" i="17" l="1"/>
  <c r="AC704" i="17" s="1"/>
  <c r="AF704" i="17"/>
  <c r="BI2541" i="17"/>
  <c r="BJ2541" i="17" s="1"/>
  <c r="AD704" i="17" l="1"/>
  <c r="AE704" i="17" s="1"/>
  <c r="BI2542" i="17"/>
  <c r="BJ2542" i="17" s="1"/>
  <c r="N705" i="17" l="1"/>
  <c r="BI2543" i="17"/>
  <c r="BJ2543" i="17" s="1"/>
  <c r="Q705" i="17" l="1"/>
  <c r="R705" i="17" s="1"/>
  <c r="AA705" i="17"/>
  <c r="AF705" i="17" s="1"/>
  <c r="M705" i="17"/>
  <c r="BI2544" i="17"/>
  <c r="BJ2544" i="17" s="1"/>
  <c r="Y706" i="17" l="1"/>
  <c r="AB705" i="17"/>
  <c r="AD705" i="17" s="1"/>
  <c r="BI2545" i="17"/>
  <c r="BJ2545" i="17" s="1"/>
  <c r="AC705" i="17" l="1"/>
  <c r="AE705" i="17" s="1"/>
  <c r="BI2546" i="17"/>
  <c r="BJ2546" i="17" s="1"/>
  <c r="N706" i="17" l="1"/>
  <c r="BI2547" i="17"/>
  <c r="BJ2547" i="17" s="1"/>
  <c r="Q706" i="17" l="1"/>
  <c r="R706" i="17" s="1"/>
  <c r="AF706" i="17"/>
  <c r="M706" i="17"/>
  <c r="BI2548" i="17"/>
  <c r="BJ2548" i="17" s="1"/>
  <c r="AB706" i="17" l="1"/>
  <c r="AC706" i="17" s="1"/>
  <c r="Y707" i="17"/>
  <c r="BI2549" i="17"/>
  <c r="BJ2549" i="17" s="1"/>
  <c r="AD706" i="17" l="1"/>
  <c r="AE706" i="17" s="1"/>
  <c r="N707" i="17" s="1"/>
  <c r="BI2550" i="17"/>
  <c r="BJ2550" i="17" s="1"/>
  <c r="Q707" i="17" l="1"/>
  <c r="R707" i="17" s="1"/>
  <c r="AA707" i="17"/>
  <c r="Y708" i="17" s="1"/>
  <c r="M707" i="17"/>
  <c r="BI2551" i="17"/>
  <c r="BJ2551" i="17" s="1"/>
  <c r="AB707" i="17" l="1"/>
  <c r="AC707" i="17" s="1"/>
  <c r="AF707" i="17"/>
  <c r="BI2552" i="17"/>
  <c r="BJ2552" i="17" s="1"/>
  <c r="AD707" i="17" l="1"/>
  <c r="AE707" i="17" s="1"/>
  <c r="BI2553" i="17"/>
  <c r="BJ2553" i="17" s="1"/>
  <c r="N708" i="17" l="1"/>
  <c r="BI2554" i="17"/>
  <c r="BJ2554" i="17" s="1"/>
  <c r="Q708" i="17" l="1"/>
  <c r="R708" i="17" s="1"/>
  <c r="AA708" i="17"/>
  <c r="Y709" i="17" s="1"/>
  <c r="M708" i="17"/>
  <c r="BI2555" i="17"/>
  <c r="BJ2555" i="17" s="1"/>
  <c r="AF708" i="17" l="1"/>
  <c r="AB708" i="17"/>
  <c r="AC708" i="17" s="1"/>
  <c r="BI2556" i="17"/>
  <c r="BJ2556" i="17" s="1"/>
  <c r="AD708" i="17" l="1"/>
  <c r="AE708" i="17" s="1"/>
  <c r="BI2557" i="17"/>
  <c r="BJ2557" i="17" s="1"/>
  <c r="N709" i="17" l="1"/>
  <c r="BI2558" i="17"/>
  <c r="BJ2558" i="17" s="1"/>
  <c r="Q709" i="17" l="1"/>
  <c r="R709" i="17" s="1"/>
  <c r="AA709" i="17"/>
  <c r="M709" i="17"/>
  <c r="BI2559" i="17"/>
  <c r="BJ2559" i="17" s="1"/>
  <c r="AB709" i="17" l="1"/>
  <c r="AC709" i="17" s="1"/>
  <c r="AF709" i="17"/>
  <c r="Y710" i="17"/>
  <c r="BI2560" i="17"/>
  <c r="BJ2560" i="17" s="1"/>
  <c r="AD709" i="17" l="1"/>
  <c r="AE709" i="17" s="1"/>
  <c r="BI2561" i="17"/>
  <c r="BJ2561" i="17" s="1"/>
  <c r="N710" i="17" l="1"/>
  <c r="AA710" i="17" s="1"/>
  <c r="BI2562" i="17"/>
  <c r="BJ2562" i="17" s="1"/>
  <c r="Q710" i="17" l="1"/>
  <c r="R710" i="17" s="1"/>
  <c r="AF710" i="17"/>
  <c r="M710" i="17"/>
  <c r="BI2563" i="17"/>
  <c r="BJ2563" i="17" s="1"/>
  <c r="AB710" i="17" l="1"/>
  <c r="AC710" i="17" s="1"/>
  <c r="Y711" i="17"/>
  <c r="BI2564" i="17"/>
  <c r="BJ2564" i="17" s="1"/>
  <c r="AD710" i="17" l="1"/>
  <c r="AE710" i="17" s="1"/>
  <c r="N711" i="17" s="1"/>
  <c r="BI2565" i="17"/>
  <c r="BJ2565" i="17" s="1"/>
  <c r="Q711" i="17" l="1"/>
  <c r="R711" i="17" s="1"/>
  <c r="AF711" i="17"/>
  <c r="M711" i="17"/>
  <c r="BI2566" i="17"/>
  <c r="BJ2566" i="17" s="1"/>
  <c r="Y712" i="17" l="1"/>
  <c r="AB711" i="17"/>
  <c r="AD711" i="17" s="1"/>
  <c r="BI2567" i="17"/>
  <c r="BJ2567" i="17" s="1"/>
  <c r="AC711" i="17" l="1"/>
  <c r="AE711" i="17" s="1"/>
  <c r="BI2568" i="17"/>
  <c r="BJ2568" i="17" s="1"/>
  <c r="N712" i="17" l="1"/>
  <c r="BI2569" i="17"/>
  <c r="BJ2569" i="17" s="1"/>
  <c r="Q712" i="17" l="1"/>
  <c r="R712" i="17" s="1"/>
  <c r="AA712" i="17"/>
  <c r="Y713" i="17" s="1"/>
  <c r="M712" i="17"/>
  <c r="BI2570" i="17"/>
  <c r="BJ2570" i="17" s="1"/>
  <c r="AF712" i="17" l="1"/>
  <c r="AB712" i="17"/>
  <c r="AD712" i="17" s="1"/>
  <c r="BI2571" i="17"/>
  <c r="BJ2571" i="17" s="1"/>
  <c r="AC712" i="17" l="1"/>
  <c r="AE712" i="17" s="1"/>
  <c r="BI2572" i="17"/>
  <c r="BJ2572" i="17" s="1"/>
  <c r="N713" i="17" l="1"/>
  <c r="AA713" i="17" s="1"/>
  <c r="BI2573" i="17"/>
  <c r="BJ2573" i="17" s="1"/>
  <c r="Q713" i="17" l="1"/>
  <c r="R713" i="17" s="1"/>
  <c r="Y714" i="17"/>
  <c r="M713" i="17"/>
  <c r="BI2574" i="17"/>
  <c r="BJ2574" i="17" s="1"/>
  <c r="AB713" i="17" l="1"/>
  <c r="AD713" i="17" s="1"/>
  <c r="AF713" i="17"/>
  <c r="BI2575" i="17"/>
  <c r="BJ2575" i="17" s="1"/>
  <c r="AC713" i="17" l="1"/>
  <c r="AE713" i="17" s="1"/>
  <c r="BI2576" i="17"/>
  <c r="BJ2576" i="17" s="1"/>
  <c r="N714" i="17" l="1"/>
  <c r="BI2577" i="17"/>
  <c r="BJ2577" i="17" s="1"/>
  <c r="Q714" i="17" l="1"/>
  <c r="R714" i="17" s="1"/>
  <c r="AA714" i="17"/>
  <c r="Y715" i="17" s="1"/>
  <c r="M714" i="17"/>
  <c r="BI2578" i="17"/>
  <c r="BJ2578" i="17" s="1"/>
  <c r="AB714" i="17" l="1"/>
  <c r="AD714" i="17" s="1"/>
  <c r="AF714" i="17"/>
  <c r="BI2579" i="17"/>
  <c r="BJ2579" i="17" s="1"/>
  <c r="AC714" i="17" l="1"/>
  <c r="AE714" i="17" s="1"/>
  <c r="BI2580" i="17"/>
  <c r="BJ2580" i="17" s="1"/>
  <c r="N715" i="17" l="1"/>
  <c r="BI2581" i="17"/>
  <c r="BJ2581" i="17" s="1"/>
  <c r="Q715" i="17" l="1"/>
  <c r="R715" i="17" s="1"/>
  <c r="AA715" i="17"/>
  <c r="AF715" i="17" s="1"/>
  <c r="M715" i="17"/>
  <c r="BI2582" i="17"/>
  <c r="BJ2582" i="17" s="1"/>
  <c r="Y716" i="17" l="1"/>
  <c r="AB715" i="17"/>
  <c r="AD715" i="17" s="1"/>
  <c r="BI2583" i="17"/>
  <c r="BJ2583" i="17" s="1"/>
  <c r="AC715" i="17" l="1"/>
  <c r="AE715" i="17" s="1"/>
  <c r="BI2584" i="17"/>
  <c r="BJ2584" i="17" s="1"/>
  <c r="N716" i="17" l="1"/>
  <c r="BI2585" i="17"/>
  <c r="BJ2585" i="17" s="1"/>
  <c r="Q716" i="17" l="1"/>
  <c r="R716" i="17" s="1"/>
  <c r="AA716" i="17"/>
  <c r="Y717" i="17" s="1"/>
  <c r="M716" i="17"/>
  <c r="BI2586" i="17"/>
  <c r="BJ2586" i="17" s="1"/>
  <c r="AB716" i="17" l="1"/>
  <c r="AC716" i="17" s="1"/>
  <c r="AF716" i="17"/>
  <c r="BI2587" i="17"/>
  <c r="BJ2587" i="17" s="1"/>
  <c r="AD716" i="17" l="1"/>
  <c r="AE716" i="17" s="1"/>
  <c r="BI2588" i="17"/>
  <c r="BJ2588" i="17" s="1"/>
  <c r="N717" i="17" l="1"/>
  <c r="BI2589" i="17"/>
  <c r="BJ2589" i="17" s="1"/>
  <c r="Q717" i="17" l="1"/>
  <c r="R717" i="17" s="1"/>
  <c r="AA717" i="17"/>
  <c r="M717" i="17"/>
  <c r="BI2590" i="17"/>
  <c r="BJ2590" i="17" s="1"/>
  <c r="Y718" i="17" l="1"/>
  <c r="AF717" i="17"/>
  <c r="AB717" i="17"/>
  <c r="AC717" i="17" s="1"/>
  <c r="BI2591" i="17"/>
  <c r="BJ2591" i="17" s="1"/>
  <c r="AD717" i="17" l="1"/>
  <c r="AE717" i="17" s="1"/>
  <c r="BI2592" i="17"/>
  <c r="BJ2592" i="17" s="1"/>
  <c r="N718" i="17" l="1"/>
  <c r="AA718" i="17" s="1"/>
  <c r="BI2593" i="17"/>
  <c r="BJ2593" i="17" s="1"/>
  <c r="Q718" i="17" l="1"/>
  <c r="R718" i="17" s="1"/>
  <c r="Y719" i="17"/>
  <c r="M718" i="17"/>
  <c r="BI2594" i="17"/>
  <c r="BJ2594" i="17" s="1"/>
  <c r="AF718" i="17" l="1"/>
  <c r="AB718" i="17"/>
  <c r="AD718" i="17" s="1"/>
  <c r="BI2595" i="17"/>
  <c r="BJ2595" i="17" s="1"/>
  <c r="AC718" i="17" l="1"/>
  <c r="AE718" i="17" s="1"/>
  <c r="BI2596" i="17"/>
  <c r="BJ2596" i="17" s="1"/>
  <c r="N719" i="17" l="1"/>
  <c r="BI2597" i="17"/>
  <c r="BJ2597" i="17" s="1"/>
  <c r="Q719" i="17" l="1"/>
  <c r="R719" i="17" s="1"/>
  <c r="AA719" i="17"/>
  <c r="AF719" i="17" s="1"/>
  <c r="M719" i="17"/>
  <c r="BI2598" i="17"/>
  <c r="BJ2598" i="17" s="1"/>
  <c r="Y720" i="17" l="1"/>
  <c r="AB719" i="17"/>
  <c r="AD719" i="17" s="1"/>
  <c r="BI2599" i="17"/>
  <c r="BJ2599" i="17" s="1"/>
  <c r="AC719" i="17" l="1"/>
  <c r="AE719" i="17" s="1"/>
  <c r="BI2600" i="17"/>
  <c r="BJ2600" i="17" s="1"/>
  <c r="N720" i="17" l="1"/>
  <c r="BI2601" i="17"/>
  <c r="BJ2601" i="17" s="1"/>
  <c r="Q720" i="17" l="1"/>
  <c r="R720" i="17" s="1"/>
  <c r="AA720" i="17"/>
  <c r="M720" i="17"/>
  <c r="BI2602" i="17"/>
  <c r="BJ2602" i="17" s="1"/>
  <c r="Y721" i="17" l="1"/>
  <c r="AB720" i="17"/>
  <c r="AD720" i="17" s="1"/>
  <c r="AF720" i="17"/>
  <c r="BI2603" i="17"/>
  <c r="BJ2603" i="17" s="1"/>
  <c r="AC720" i="17" l="1"/>
  <c r="AE720" i="17" s="1"/>
  <c r="BI2604" i="17"/>
  <c r="BJ2604" i="17" s="1"/>
  <c r="N721" i="17" l="1"/>
  <c r="BI2605" i="17"/>
  <c r="BJ2605" i="17" s="1"/>
  <c r="Q721" i="17" l="1"/>
  <c r="R721" i="17" s="1"/>
  <c r="AA721" i="17"/>
  <c r="Y722" i="17" s="1"/>
  <c r="M721" i="17"/>
  <c r="BI2606" i="17"/>
  <c r="BJ2606" i="17" s="1"/>
  <c r="AB721" i="17" l="1"/>
  <c r="AD721" i="17" s="1"/>
  <c r="AF721" i="17"/>
  <c r="BI2607" i="17"/>
  <c r="BJ2607" i="17" s="1"/>
  <c r="AC721" i="17" l="1"/>
  <c r="AE721" i="17" s="1"/>
  <c r="BI2608" i="17"/>
  <c r="BJ2608" i="17" s="1"/>
  <c r="N722" i="17" l="1"/>
  <c r="BI2609" i="17"/>
  <c r="BJ2609" i="17" s="1"/>
  <c r="Q722" i="17" l="1"/>
  <c r="R722" i="17" s="1"/>
  <c r="AA722" i="17"/>
  <c r="AF722" i="17" s="1"/>
  <c r="M722" i="17"/>
  <c r="BI2610" i="17"/>
  <c r="BJ2610" i="17" s="1"/>
  <c r="Y723" i="17" l="1"/>
  <c r="AB722" i="17"/>
  <c r="AC722" i="17" s="1"/>
  <c r="BI2611" i="17"/>
  <c r="BJ2611" i="17" s="1"/>
  <c r="AD722" i="17" l="1"/>
  <c r="AE722" i="17" s="1"/>
  <c r="BI2612" i="17"/>
  <c r="BJ2612" i="17" s="1"/>
  <c r="N723" i="17" l="1"/>
  <c r="BI2613" i="17"/>
  <c r="BJ2613" i="17" s="1"/>
  <c r="Q723" i="17" l="1"/>
  <c r="R723" i="17" s="1"/>
  <c r="AA723" i="17"/>
  <c r="AF723" i="17" s="1"/>
  <c r="M723" i="17"/>
  <c r="BI2614" i="17"/>
  <c r="BJ2614" i="17" s="1"/>
  <c r="AB723" i="17" l="1"/>
  <c r="AD723" i="17" s="1"/>
  <c r="Y724" i="17"/>
  <c r="BI2615" i="17"/>
  <c r="BJ2615" i="17" s="1"/>
  <c r="AC723" i="17" l="1"/>
  <c r="AE723" i="17" s="1"/>
  <c r="BI2616" i="17"/>
  <c r="BJ2616" i="17" s="1"/>
  <c r="N724" i="17" l="1"/>
  <c r="AA724" i="17" s="1"/>
  <c r="BI2617" i="17"/>
  <c r="BJ2617" i="17" s="1"/>
  <c r="Q724" i="17" l="1"/>
  <c r="R724" i="17" s="1"/>
  <c r="AF724" i="17"/>
  <c r="M724" i="17"/>
  <c r="BI2618" i="17"/>
  <c r="BJ2618" i="17" s="1"/>
  <c r="AB724" i="17" l="1"/>
  <c r="AD724" i="17" s="1"/>
  <c r="Y725" i="17"/>
  <c r="BI2619" i="17"/>
  <c r="BJ2619" i="17" s="1"/>
  <c r="AC724" i="17" l="1"/>
  <c r="AE724" i="17" s="1"/>
  <c r="BI2620" i="17"/>
  <c r="BJ2620" i="17" s="1"/>
  <c r="N725" i="17" l="1"/>
  <c r="AA725" i="17" s="1"/>
  <c r="BI2621" i="17"/>
  <c r="BJ2621" i="17" s="1"/>
  <c r="Q725" i="17" l="1"/>
  <c r="R725" i="17" s="1"/>
  <c r="Y726" i="17"/>
  <c r="M725" i="17"/>
  <c r="BI2622" i="17"/>
  <c r="BJ2622" i="17" s="1"/>
  <c r="AB725" i="17" l="1"/>
  <c r="AC725" i="17" s="1"/>
  <c r="AF725" i="17"/>
  <c r="BI2623" i="17"/>
  <c r="BJ2623" i="17" s="1"/>
  <c r="AD725" i="17" l="1"/>
  <c r="AE725" i="17" s="1"/>
  <c r="BI2624" i="17"/>
  <c r="BJ2624" i="17" s="1"/>
  <c r="N726" i="17" l="1"/>
  <c r="BI2625" i="17"/>
  <c r="BJ2625" i="17" s="1"/>
  <c r="Q726" i="17" l="1"/>
  <c r="R726" i="17" s="1"/>
  <c r="AA726" i="17"/>
  <c r="AF726" i="17" s="1"/>
  <c r="M726" i="17"/>
  <c r="BI2626" i="17"/>
  <c r="BJ2626" i="17" s="1"/>
  <c r="Y727" i="17" l="1"/>
  <c r="AB726" i="17"/>
  <c r="AD726" i="17" s="1"/>
  <c r="BI2627" i="17"/>
  <c r="BJ2627" i="17" s="1"/>
  <c r="AC726" i="17" l="1"/>
  <c r="AE726" i="17" s="1"/>
  <c r="BI2628" i="17"/>
  <c r="BJ2628" i="17" s="1"/>
  <c r="N727" i="17" l="1"/>
  <c r="BI2629" i="17"/>
  <c r="BJ2629" i="17" s="1"/>
  <c r="Q727" i="17" l="1"/>
  <c r="R727" i="17" s="1"/>
  <c r="AF727" i="17"/>
  <c r="M727" i="17"/>
  <c r="BI2630" i="17"/>
  <c r="BJ2630" i="17" s="1"/>
  <c r="AB727" i="17" l="1"/>
  <c r="AC727" i="17" s="1"/>
  <c r="Y728" i="17"/>
  <c r="BI2631" i="17"/>
  <c r="BJ2631" i="17" s="1"/>
  <c r="AD727" i="17" l="1"/>
  <c r="AE727" i="17" s="1"/>
  <c r="N728" i="17" s="1"/>
  <c r="BI2632" i="17"/>
  <c r="BJ2632" i="17" s="1"/>
  <c r="Q728" i="17" l="1"/>
  <c r="R728" i="17" s="1"/>
  <c r="AA728" i="17"/>
  <c r="Y729" i="17" s="1"/>
  <c r="M728" i="17"/>
  <c r="BI2633" i="17"/>
  <c r="BJ2633" i="17" s="1"/>
  <c r="AB728" i="17" l="1"/>
  <c r="AD728" i="17" s="1"/>
  <c r="AF728" i="17"/>
  <c r="BI2634" i="17"/>
  <c r="BJ2634" i="17" s="1"/>
  <c r="AC728" i="17" l="1"/>
  <c r="AE728" i="17" s="1"/>
  <c r="BI2635" i="17"/>
  <c r="BJ2635" i="17" s="1"/>
  <c r="N729" i="17" l="1"/>
  <c r="BI2636" i="17"/>
  <c r="BJ2636" i="17" s="1"/>
  <c r="Q729" i="17" l="1"/>
  <c r="R729" i="17" s="1"/>
  <c r="AA729" i="17"/>
  <c r="AF729" i="17" s="1"/>
  <c r="M729" i="17"/>
  <c r="BI2637" i="17"/>
  <c r="BJ2637" i="17" s="1"/>
  <c r="Y730" i="17" l="1"/>
  <c r="AB729" i="17"/>
  <c r="AC729" i="17" s="1"/>
  <c r="BI2638" i="17"/>
  <c r="BJ2638" i="17" s="1"/>
  <c r="AD729" i="17" l="1"/>
  <c r="AE729" i="17" s="1"/>
  <c r="BI2639" i="17"/>
  <c r="BJ2639" i="17" s="1"/>
  <c r="N730" i="17" l="1"/>
  <c r="BI2640" i="17"/>
  <c r="BJ2640" i="17" s="1"/>
  <c r="Q730" i="17" l="1"/>
  <c r="R730" i="17" s="1"/>
  <c r="AA730" i="17"/>
  <c r="AF730" i="17" s="1"/>
  <c r="M730" i="17"/>
  <c r="BI2641" i="17"/>
  <c r="BJ2641" i="17" s="1"/>
  <c r="AB730" i="17" l="1"/>
  <c r="AD730" i="17" s="1"/>
  <c r="Y731" i="17"/>
  <c r="BI2642" i="17"/>
  <c r="BJ2642" i="17" s="1"/>
  <c r="AC730" i="17" l="1"/>
  <c r="AE730" i="17" s="1"/>
  <c r="BI2643" i="17"/>
  <c r="BJ2643" i="17" s="1"/>
  <c r="N731" i="17" l="1"/>
  <c r="AA731" i="17" s="1"/>
  <c r="BI2644" i="17"/>
  <c r="BJ2644" i="17" s="1"/>
  <c r="Q731" i="17" l="1"/>
  <c r="R731" i="17" s="1"/>
  <c r="AF731" i="17"/>
  <c r="M731" i="17"/>
  <c r="BI2645" i="17"/>
  <c r="BJ2645" i="17" s="1"/>
  <c r="Y732" i="17" l="1"/>
  <c r="AB731" i="17"/>
  <c r="AC731" i="17" s="1"/>
  <c r="BI2646" i="17"/>
  <c r="BJ2646" i="17" s="1"/>
  <c r="AD731" i="17" l="1"/>
  <c r="AE731" i="17" s="1"/>
  <c r="BI2647" i="17"/>
  <c r="BJ2647" i="17" s="1"/>
  <c r="N732" i="17" l="1"/>
  <c r="BI2648" i="17"/>
  <c r="BJ2648" i="17" s="1"/>
  <c r="Q732" i="17" l="1"/>
  <c r="R732" i="17" s="1"/>
  <c r="AF732" i="17"/>
  <c r="M732" i="17"/>
  <c r="BI2649" i="17"/>
  <c r="BJ2649" i="17" s="1"/>
  <c r="AB732" i="17" l="1"/>
  <c r="AC732" i="17" s="1"/>
  <c r="Y733" i="17"/>
  <c r="BI2650" i="17"/>
  <c r="BJ2650" i="17" s="1"/>
  <c r="AD732" i="17" l="1"/>
  <c r="AE732" i="17" s="1"/>
  <c r="BI2651" i="17"/>
  <c r="BJ2651" i="17" s="1"/>
  <c r="N733" i="17" l="1"/>
  <c r="BI2652" i="17"/>
  <c r="BJ2652" i="17" s="1"/>
  <c r="Q733" i="17" l="1"/>
  <c r="R733" i="17" s="1"/>
  <c r="AA733" i="17"/>
  <c r="M733" i="17"/>
  <c r="BI2653" i="17"/>
  <c r="BJ2653" i="17" s="1"/>
  <c r="AB733" i="17" l="1"/>
  <c r="AD733" i="17" s="1"/>
  <c r="AF733" i="17"/>
  <c r="Y734" i="17"/>
  <c r="BI2654" i="17"/>
  <c r="BJ2654" i="17" s="1"/>
  <c r="AC733" i="17" l="1"/>
  <c r="AE733" i="17" s="1"/>
  <c r="BI2655" i="17"/>
  <c r="BJ2655" i="17" s="1"/>
  <c r="N734" i="17" l="1"/>
  <c r="Q734" i="17" s="1"/>
  <c r="BI2656" i="17"/>
  <c r="BJ2656" i="17" s="1"/>
  <c r="R734" i="17" l="1"/>
  <c r="Y735" i="17"/>
  <c r="M734" i="17"/>
  <c r="BI2657" i="17"/>
  <c r="BJ2657" i="17" s="1"/>
  <c r="AB734" i="17" l="1"/>
  <c r="AC734" i="17" s="1"/>
  <c r="AF734" i="17"/>
  <c r="BI2658" i="17"/>
  <c r="BJ2658" i="17" s="1"/>
  <c r="AD734" i="17" l="1"/>
  <c r="AE734" i="17" s="1"/>
  <c r="BI2659" i="17"/>
  <c r="BJ2659" i="17" s="1"/>
  <c r="N735" i="17" l="1"/>
  <c r="BI2660" i="17"/>
  <c r="BJ2660" i="17" s="1"/>
  <c r="Q735" i="17" l="1"/>
  <c r="R735" i="17" s="1"/>
  <c r="AA735" i="17"/>
  <c r="Y736" i="17" s="1"/>
  <c r="M735" i="17"/>
  <c r="BI2661" i="17"/>
  <c r="BJ2661" i="17" s="1"/>
  <c r="AB735" i="17" l="1"/>
  <c r="AC735" i="17" s="1"/>
  <c r="AF735" i="17"/>
  <c r="BI2662" i="17"/>
  <c r="BJ2662" i="17" s="1"/>
  <c r="AD735" i="17" l="1"/>
  <c r="AE735" i="17" s="1"/>
  <c r="BI2663" i="17"/>
  <c r="BJ2663" i="17" s="1"/>
  <c r="N736" i="17" l="1"/>
  <c r="BI2664" i="17"/>
  <c r="BJ2664" i="17" s="1"/>
  <c r="Q736" i="17" l="1"/>
  <c r="R736" i="17" s="1"/>
  <c r="AA736" i="17"/>
  <c r="Y737" i="17" s="1"/>
  <c r="M736" i="17"/>
  <c r="BI2665" i="17"/>
  <c r="BJ2665" i="17" s="1"/>
  <c r="AF736" i="17" l="1"/>
  <c r="AB736" i="17"/>
  <c r="AD736" i="17" s="1"/>
  <c r="BI2666" i="17"/>
  <c r="BJ2666" i="17" s="1"/>
  <c r="AC736" i="17" l="1"/>
  <c r="AE736" i="17" s="1"/>
  <c r="BI2667" i="17"/>
  <c r="BJ2667" i="17" s="1"/>
  <c r="N737" i="17" l="1"/>
  <c r="BI2668" i="17"/>
  <c r="BJ2668" i="17" s="1"/>
  <c r="Q737" i="17" l="1"/>
  <c r="R737" i="17" s="1"/>
  <c r="AA737" i="17"/>
  <c r="Y738" i="17" s="1"/>
  <c r="M737" i="17"/>
  <c r="BI2669" i="17"/>
  <c r="BJ2669" i="17" s="1"/>
  <c r="AF737" i="17" l="1"/>
  <c r="AB737" i="17"/>
  <c r="AD737" i="17" s="1"/>
  <c r="BI2670" i="17"/>
  <c r="BJ2670" i="17" s="1"/>
  <c r="AC737" i="17" l="1"/>
  <c r="AE737" i="17" s="1"/>
  <c r="BI2671" i="17"/>
  <c r="BJ2671" i="17" s="1"/>
  <c r="N738" i="17" l="1"/>
  <c r="AA738" i="17" s="1"/>
  <c r="BI2672" i="17"/>
  <c r="BJ2672" i="17" s="1"/>
  <c r="Q738" i="17" l="1"/>
  <c r="R738" i="17" s="1"/>
  <c r="AF738" i="17"/>
  <c r="M738" i="17"/>
  <c r="BI2673" i="17"/>
  <c r="BJ2673" i="17" s="1"/>
  <c r="Y739" i="17" l="1"/>
  <c r="AB738" i="17"/>
  <c r="AC738" i="17" s="1"/>
  <c r="BI2674" i="17"/>
  <c r="BJ2674" i="17" s="1"/>
  <c r="AD738" i="17" l="1"/>
  <c r="AE738" i="17" s="1"/>
  <c r="N739" i="17" s="1"/>
  <c r="BI2675" i="17"/>
  <c r="BJ2675" i="17" s="1"/>
  <c r="Q739" i="17" l="1"/>
  <c r="R739" i="17" s="1"/>
  <c r="AA739" i="17"/>
  <c r="Y740" i="17" s="1"/>
  <c r="M739" i="17"/>
  <c r="BI2676" i="17"/>
  <c r="BJ2676" i="17" s="1"/>
  <c r="AF739" i="17" l="1"/>
  <c r="AB739" i="17"/>
  <c r="AC739" i="17" s="1"/>
  <c r="BI2677" i="17"/>
  <c r="BJ2677" i="17" s="1"/>
  <c r="AD739" i="17" l="1"/>
  <c r="AE739" i="17" s="1"/>
  <c r="BI2678" i="17"/>
  <c r="BJ2678" i="17" s="1"/>
  <c r="N740" i="17" l="1"/>
  <c r="BI2679" i="17"/>
  <c r="BJ2679" i="17" s="1"/>
  <c r="Q740" i="17" l="1"/>
  <c r="R740" i="17" s="1"/>
  <c r="AA740" i="17"/>
  <c r="AF740" i="17" s="1"/>
  <c r="M740" i="17"/>
  <c r="BI2680" i="17"/>
  <c r="BJ2680" i="17" s="1"/>
  <c r="Y741" i="17" l="1"/>
  <c r="AB740" i="17"/>
  <c r="AC740" i="17" s="1"/>
  <c r="BI2681" i="17"/>
  <c r="BJ2681" i="17" s="1"/>
  <c r="AD740" i="17" l="1"/>
  <c r="AE740" i="17" s="1"/>
  <c r="BI2682" i="17"/>
  <c r="BJ2682" i="17" s="1"/>
  <c r="N741" i="17" l="1"/>
  <c r="BI2683" i="17"/>
  <c r="BJ2683" i="17" s="1"/>
  <c r="Q741" i="17" l="1"/>
  <c r="R741" i="17" s="1"/>
  <c r="Y742" i="17"/>
  <c r="M741" i="17"/>
  <c r="BI2684" i="17"/>
  <c r="BJ2684" i="17" s="1"/>
  <c r="AB741" i="17" l="1"/>
  <c r="AD741" i="17" s="1"/>
  <c r="AF741" i="17"/>
  <c r="BI2685" i="17"/>
  <c r="BJ2685" i="17" s="1"/>
  <c r="AC741" i="17" l="1"/>
  <c r="AE741" i="17" s="1"/>
  <c r="BI2686" i="17"/>
  <c r="BJ2686" i="17" s="1"/>
  <c r="N742" i="17" l="1"/>
  <c r="BI2687" i="17"/>
  <c r="BJ2687" i="17" s="1"/>
  <c r="Q742" i="17" l="1"/>
  <c r="R742" i="17" s="1"/>
  <c r="AA742" i="17"/>
  <c r="AF742" i="17" s="1"/>
  <c r="M742" i="17"/>
  <c r="BI2688" i="17"/>
  <c r="BJ2688" i="17" s="1"/>
  <c r="AB742" i="17" l="1"/>
  <c r="AD742" i="17" s="1"/>
  <c r="Y743" i="17"/>
  <c r="BI2689" i="17"/>
  <c r="BJ2689" i="17" s="1"/>
  <c r="AC742" i="17" l="1"/>
  <c r="AE742" i="17" s="1"/>
  <c r="BI2690" i="17"/>
  <c r="BJ2690" i="17" s="1"/>
  <c r="N743" i="17" l="1"/>
  <c r="Q743" i="17" s="1"/>
  <c r="BI2691" i="17"/>
  <c r="BJ2691" i="17" s="1"/>
  <c r="M743" i="17" l="1"/>
  <c r="R743" i="17"/>
  <c r="Y744" i="17"/>
  <c r="BI2692" i="17"/>
  <c r="BJ2692" i="17" s="1"/>
  <c r="AF743" i="17" l="1"/>
  <c r="AB743" i="17"/>
  <c r="AD743" i="17" s="1"/>
  <c r="BI2693" i="17"/>
  <c r="BJ2693" i="17" s="1"/>
  <c r="AC743" i="17" l="1"/>
  <c r="AE743" i="17" s="1"/>
  <c r="BI2694" i="17"/>
  <c r="BJ2694" i="17" s="1"/>
  <c r="N744" i="17" l="1"/>
  <c r="BI2695" i="17"/>
  <c r="BJ2695" i="17" s="1"/>
  <c r="Q744" i="17" l="1"/>
  <c r="R744" i="17" s="1"/>
  <c r="AA744" i="17"/>
  <c r="AF744" i="17" s="1"/>
  <c r="M744" i="17"/>
  <c r="BI2696" i="17"/>
  <c r="BJ2696" i="17" s="1"/>
  <c r="AB744" i="17" l="1"/>
  <c r="AC744" i="17" s="1"/>
  <c r="Y745" i="17"/>
  <c r="BI2697" i="17"/>
  <c r="BJ2697" i="17" s="1"/>
  <c r="AD744" i="17" l="1"/>
  <c r="AE744" i="17" s="1"/>
  <c r="N745" i="17" s="1"/>
  <c r="Q745" i="17" s="1"/>
  <c r="BI2698" i="17"/>
  <c r="BJ2698" i="17" s="1"/>
  <c r="R745" i="17" l="1"/>
  <c r="AB745" i="17" s="1"/>
  <c r="M745" i="17"/>
  <c r="AF745" i="17"/>
  <c r="Y746" i="17"/>
  <c r="BI2699" i="17"/>
  <c r="BJ2699" i="17" s="1"/>
  <c r="BI2700" i="17" l="1"/>
  <c r="BJ2700" i="17" s="1"/>
  <c r="AC745" i="17"/>
  <c r="AD745" i="17"/>
  <c r="AE745" i="17" l="1"/>
  <c r="BI2701" i="17"/>
  <c r="BJ2701" i="17" s="1"/>
  <c r="N746" i="17" l="1"/>
  <c r="BI2702" i="17"/>
  <c r="BJ2702" i="17" s="1"/>
  <c r="Q746" i="17" l="1"/>
  <c r="R746" i="17" s="1"/>
  <c r="AF746" i="17"/>
  <c r="M746" i="17"/>
  <c r="BI2703" i="17"/>
  <c r="BJ2703" i="17" s="1"/>
  <c r="Y747" i="17" l="1"/>
  <c r="AB746" i="17"/>
  <c r="AD746" i="17" s="1"/>
  <c r="BI2704" i="17"/>
  <c r="BJ2704" i="17" s="1"/>
  <c r="AC746" i="17" l="1"/>
  <c r="AE746" i="17" s="1"/>
  <c r="BI2705" i="17"/>
  <c r="BJ2705" i="17" s="1"/>
  <c r="N747" i="17" l="1"/>
  <c r="AA747" i="17" s="1"/>
  <c r="BI2706" i="17"/>
  <c r="BJ2706" i="17" s="1"/>
  <c r="Q747" i="17" l="1"/>
  <c r="R747" i="17" s="1"/>
  <c r="M747" i="17"/>
  <c r="BI2707" i="17"/>
  <c r="BJ2707" i="17" s="1"/>
  <c r="AB747" i="17" l="1"/>
  <c r="AD747" i="17" s="1"/>
  <c r="AF747" i="17"/>
  <c r="Y748" i="17"/>
  <c r="BI2708" i="17"/>
  <c r="BJ2708" i="17" s="1"/>
  <c r="AC747" i="17" l="1"/>
  <c r="AE747" i="17" s="1"/>
  <c r="BI2709" i="17"/>
  <c r="BJ2709" i="17" s="1"/>
  <c r="N748" i="17" l="1"/>
  <c r="BI2710" i="17"/>
  <c r="BJ2710" i="17" s="1"/>
  <c r="Q748" i="17" l="1"/>
  <c r="R748" i="17" s="1"/>
  <c r="Y749" i="17"/>
  <c r="M748" i="17"/>
  <c r="BI2711" i="17"/>
  <c r="BJ2711" i="17" s="1"/>
  <c r="AB748" i="17" l="1"/>
  <c r="AD748" i="17" s="1"/>
  <c r="AF748" i="17"/>
  <c r="BI2712" i="17"/>
  <c r="BJ2712" i="17" s="1"/>
  <c r="AC748" i="17" l="1"/>
  <c r="AE748" i="17" s="1"/>
  <c r="N749" i="17" s="1"/>
  <c r="BI2713" i="17"/>
  <c r="BJ2713" i="17" s="1"/>
  <c r="Q749" i="17" l="1"/>
  <c r="R749" i="17" s="1"/>
  <c r="AA749" i="17"/>
  <c r="Y750" i="17" s="1"/>
  <c r="M749" i="17"/>
  <c r="BI2714" i="17"/>
  <c r="BJ2714" i="17" s="1"/>
  <c r="AB749" i="17" l="1"/>
  <c r="AD749" i="17" s="1"/>
  <c r="AF749" i="17"/>
  <c r="BI2715" i="17"/>
  <c r="BJ2715" i="17" s="1"/>
  <c r="AC749" i="17" l="1"/>
  <c r="AE749" i="17" s="1"/>
  <c r="BI2716" i="17"/>
  <c r="BJ2716" i="17" s="1"/>
  <c r="N750" i="17" l="1"/>
  <c r="Q750" i="17" s="1"/>
  <c r="BI2717" i="17"/>
  <c r="BJ2717" i="17" s="1"/>
  <c r="R750" i="17" l="1"/>
  <c r="AF750" i="17"/>
  <c r="M750" i="17"/>
  <c r="BI2718" i="17"/>
  <c r="BJ2718" i="17" s="1"/>
  <c r="AB750" i="17" l="1"/>
  <c r="AD750" i="17" s="1"/>
  <c r="Y751" i="17"/>
  <c r="BI2719" i="17"/>
  <c r="BJ2719" i="17" s="1"/>
  <c r="AC750" i="17" l="1"/>
  <c r="AE750" i="17" s="1"/>
  <c r="BI2720" i="17"/>
  <c r="BJ2720" i="17" s="1"/>
  <c r="N751" i="17" l="1"/>
  <c r="BI2721" i="17"/>
  <c r="BJ2721" i="17" s="1"/>
  <c r="Q751" i="17" l="1"/>
  <c r="R751" i="17" s="1"/>
  <c r="AA751" i="17"/>
  <c r="Y752" i="17" s="1"/>
  <c r="M751" i="17"/>
  <c r="BI2722" i="17"/>
  <c r="BJ2722" i="17" s="1"/>
  <c r="AB751" i="17" l="1"/>
  <c r="AD751" i="17" s="1"/>
  <c r="AF751" i="17"/>
  <c r="BI2723" i="17"/>
  <c r="BJ2723" i="17" s="1"/>
  <c r="AC751" i="17" l="1"/>
  <c r="AE751" i="17" s="1"/>
  <c r="BI2724" i="17"/>
  <c r="BJ2724" i="17" s="1"/>
  <c r="N752" i="17" l="1"/>
  <c r="Q752" i="17" s="1"/>
  <c r="BI2725" i="17"/>
  <c r="BJ2725" i="17" s="1"/>
  <c r="R752" i="17" l="1"/>
  <c r="Y753" i="17"/>
  <c r="M752" i="17"/>
  <c r="BI2726" i="17"/>
  <c r="BJ2726" i="17" s="1"/>
  <c r="AB752" i="17" l="1"/>
  <c r="AD752" i="17" s="1"/>
  <c r="AF752" i="17"/>
  <c r="BI2727" i="17"/>
  <c r="BJ2727" i="17" s="1"/>
  <c r="AC752" i="17" l="1"/>
  <c r="AE752" i="17" s="1"/>
  <c r="BI2728" i="17"/>
  <c r="BJ2728" i="17" s="1"/>
  <c r="N753" i="17" l="1"/>
  <c r="BI2729" i="17"/>
  <c r="BJ2729" i="17" s="1"/>
  <c r="Q753" i="17" l="1"/>
  <c r="R753" i="17" s="1"/>
  <c r="Y754" i="17"/>
  <c r="M753" i="17"/>
  <c r="BI2730" i="17"/>
  <c r="BJ2730" i="17" s="1"/>
  <c r="AB753" i="17" l="1"/>
  <c r="AD753" i="17" s="1"/>
  <c r="AF753" i="17"/>
  <c r="BI2731" i="17"/>
  <c r="BJ2731" i="17" s="1"/>
  <c r="AC753" i="17" l="1"/>
  <c r="AE753" i="17" s="1"/>
  <c r="BI2732" i="17"/>
  <c r="BJ2732" i="17" s="1"/>
  <c r="N754" i="17" l="1"/>
  <c r="Q754" i="17" s="1"/>
  <c r="BI2733" i="17"/>
  <c r="BJ2733" i="17" s="1"/>
  <c r="M754" i="17" l="1"/>
  <c r="R754" i="17"/>
  <c r="BI2734" i="17"/>
  <c r="BJ2734" i="17" s="1"/>
  <c r="AB754" i="17" l="1"/>
  <c r="AC754" i="17" s="1"/>
  <c r="AF754" i="17"/>
  <c r="Y755" i="17"/>
  <c r="BI2735" i="17"/>
  <c r="BJ2735" i="17" s="1"/>
  <c r="AD754" i="17" l="1"/>
  <c r="AE754" i="17" s="1"/>
  <c r="BI2736" i="17"/>
  <c r="BJ2736" i="17" s="1"/>
  <c r="N755" i="17" l="1"/>
  <c r="AA755" i="17" s="1"/>
  <c r="BI2737" i="17"/>
  <c r="BJ2737" i="17" s="1"/>
  <c r="Q755" i="17" l="1"/>
  <c r="R755" i="17" s="1"/>
  <c r="Y756" i="17"/>
  <c r="M755" i="17"/>
  <c r="BI2738" i="17"/>
  <c r="BJ2738" i="17" s="1"/>
  <c r="AB755" i="17" l="1"/>
  <c r="AC755" i="17" s="1"/>
  <c r="AF755" i="17"/>
  <c r="BI2739" i="17"/>
  <c r="BJ2739" i="17" s="1"/>
  <c r="AD755" i="17" l="1"/>
  <c r="AE755" i="17" s="1"/>
  <c r="N756" i="17" s="1"/>
  <c r="BI2740" i="17"/>
  <c r="BJ2740" i="17" s="1"/>
  <c r="Q756" i="17" l="1"/>
  <c r="R756" i="17" s="1"/>
  <c r="AA756" i="17"/>
  <c r="Y757" i="17" s="1"/>
  <c r="M756" i="17"/>
  <c r="BI2741" i="17"/>
  <c r="BJ2741" i="17" s="1"/>
  <c r="AB756" i="17" l="1"/>
  <c r="AD756" i="17" s="1"/>
  <c r="AF756" i="17"/>
  <c r="BI2742" i="17"/>
  <c r="BJ2742" i="17" s="1"/>
  <c r="AC756" i="17" l="1"/>
  <c r="AE756" i="17" s="1"/>
  <c r="BI2743" i="17"/>
  <c r="BJ2743" i="17" s="1"/>
  <c r="N757" i="17" l="1"/>
  <c r="Q757" i="17" s="1"/>
  <c r="BI2744" i="17"/>
  <c r="BJ2744" i="17" s="1"/>
  <c r="M757" i="17" l="1"/>
  <c r="R757" i="17"/>
  <c r="AF757" i="17"/>
  <c r="BI2745" i="17"/>
  <c r="BJ2745" i="17" s="1"/>
  <c r="Y758" i="17" l="1"/>
  <c r="AB757" i="17"/>
  <c r="AD757" i="17" s="1"/>
  <c r="BI2746" i="17"/>
  <c r="BJ2746" i="17" s="1"/>
  <c r="AC757" i="17" l="1"/>
  <c r="AE757" i="17" s="1"/>
  <c r="BI2747" i="17"/>
  <c r="BJ2747" i="17" s="1"/>
  <c r="N758" i="17" l="1"/>
  <c r="Q758" i="17" s="1"/>
  <c r="BI2748" i="17"/>
  <c r="BJ2748" i="17" s="1"/>
  <c r="M758" i="17" l="1"/>
  <c r="R758" i="17"/>
  <c r="BI2749" i="17"/>
  <c r="BJ2749" i="17" s="1"/>
  <c r="AB758" i="17" l="1"/>
  <c r="AC758" i="17" s="1"/>
  <c r="Y759" i="17"/>
  <c r="AF758" i="17"/>
  <c r="BI2750" i="17"/>
  <c r="BJ2750" i="17" s="1"/>
  <c r="AD758" i="17" l="1"/>
  <c r="AE758" i="17" s="1"/>
  <c r="BI2751" i="17"/>
  <c r="BJ2751" i="17" s="1"/>
  <c r="N759" i="17" l="1"/>
  <c r="Q759" i="17" s="1"/>
  <c r="BI2752" i="17"/>
  <c r="BJ2752" i="17" s="1"/>
  <c r="R759" i="17" l="1"/>
  <c r="AB759" i="17" s="1"/>
  <c r="M759" i="17"/>
  <c r="BI2753" i="17"/>
  <c r="BJ2753" i="17" s="1"/>
  <c r="AD759" i="17" l="1"/>
  <c r="AC759" i="17"/>
  <c r="BI2754" i="17"/>
  <c r="BJ2754" i="17" s="1"/>
  <c r="AE759" i="17" l="1"/>
  <c r="BI2755" i="17"/>
  <c r="BJ2755" i="17" s="1"/>
  <c r="N760" i="17" l="1"/>
  <c r="Q760" i="17" s="1"/>
  <c r="BI2756" i="17"/>
  <c r="BJ2756" i="17" s="1"/>
  <c r="R760" i="17" l="1"/>
  <c r="AB760" i="17" s="1"/>
  <c r="M760" i="17"/>
  <c r="BI2757" i="17"/>
  <c r="BJ2757" i="17" s="1"/>
  <c r="BI2758" i="17" l="1"/>
  <c r="BJ2758" i="17" s="1"/>
  <c r="AD760" i="17"/>
  <c r="AC760" i="17"/>
  <c r="AE760" i="17" l="1"/>
  <c r="BI2759" i="17"/>
  <c r="BJ2759" i="17" s="1"/>
  <c r="N761" i="17" l="1"/>
  <c r="AA761" i="17" s="1"/>
  <c r="BI2760" i="17"/>
  <c r="BJ2760" i="17" s="1"/>
  <c r="Q761" i="17" l="1"/>
  <c r="R761" i="17" s="1"/>
  <c r="M761" i="17"/>
  <c r="BI2761" i="17"/>
  <c r="BJ2761" i="17" s="1"/>
  <c r="AB761" i="17" l="1"/>
  <c r="AD761" i="17" s="1"/>
  <c r="Y762" i="17"/>
  <c r="AF761" i="17"/>
  <c r="BI2762" i="17"/>
  <c r="BJ2762" i="17" s="1"/>
  <c r="AC761" i="17" l="1"/>
  <c r="AE761" i="17" s="1"/>
  <c r="BI2763" i="17"/>
  <c r="BJ2763" i="17" s="1"/>
  <c r="Y789" i="17"/>
  <c r="AF788" i="17"/>
  <c r="AB788" i="17"/>
  <c r="N762" i="17" l="1"/>
  <c r="Q762" i="17" s="1"/>
  <c r="BI2764" i="17"/>
  <c r="BJ2764" i="17" s="1"/>
  <c r="AD788" i="17"/>
  <c r="AC788" i="17"/>
  <c r="R762" i="17" l="1"/>
  <c r="AB762" i="17" s="1"/>
  <c r="M762" i="17"/>
  <c r="AF762" i="17"/>
  <c r="Y763" i="17"/>
  <c r="BI2765" i="17"/>
  <c r="BJ2765" i="17" s="1"/>
  <c r="AE788" i="17"/>
  <c r="BI2766" i="17" l="1"/>
  <c r="BJ2766" i="17" s="1"/>
  <c r="N789" i="17"/>
  <c r="Q789" i="17" s="1"/>
  <c r="AC762" i="17"/>
  <c r="AD762" i="17"/>
  <c r="M789" i="17" l="1"/>
  <c r="R789" i="17"/>
  <c r="AB789" i="17" s="1"/>
  <c r="AD789" i="17" s="1"/>
  <c r="AE762" i="17"/>
  <c r="BI2767" i="17"/>
  <c r="BJ2767" i="17" s="1"/>
  <c r="N763" i="17" l="1"/>
  <c r="Q763" i="17" s="1"/>
  <c r="AC789" i="17"/>
  <c r="AE789" i="17" s="1"/>
  <c r="BI2768" i="17"/>
  <c r="BJ2768" i="17" s="1"/>
  <c r="R763" i="17" l="1"/>
  <c r="AB763" i="17" s="1"/>
  <c r="M763" i="17"/>
  <c r="N790" i="17"/>
  <c r="Q790" i="17" s="1"/>
  <c r="BI2769" i="17"/>
  <c r="BJ2769" i="17" s="1"/>
  <c r="R790" i="17" l="1"/>
  <c r="AB790" i="17" s="1"/>
  <c r="M790" i="17"/>
  <c r="AD763" i="17"/>
  <c r="AC763" i="17"/>
  <c r="BI2770" i="17"/>
  <c r="BJ2770" i="17" s="1"/>
  <c r="AD790" i="17" l="1"/>
  <c r="AC790" i="17"/>
  <c r="AE763" i="17"/>
  <c r="BI2771" i="17"/>
  <c r="BJ2771" i="17" s="1"/>
  <c r="AE790" i="17" l="1"/>
  <c r="N791" i="17" s="1"/>
  <c r="N764" i="17"/>
  <c r="Q764" i="17" s="1"/>
  <c r="BI2772" i="17"/>
  <c r="BJ2772" i="17" s="1"/>
  <c r="Q791" i="17" l="1"/>
  <c r="R791" i="17" s="1"/>
  <c r="AB791" i="17" s="1"/>
  <c r="M791" i="17"/>
  <c r="R764" i="17"/>
  <c r="AB764" i="17" s="1"/>
  <c r="M764" i="17"/>
  <c r="BI2773" i="17"/>
  <c r="BJ2773" i="17" s="1"/>
  <c r="AD791" i="17" l="1"/>
  <c r="AC791" i="17"/>
  <c r="BI2774" i="17"/>
  <c r="BJ2774" i="17" s="1"/>
  <c r="AC764" i="17"/>
  <c r="AD764" i="17"/>
  <c r="AE791" i="17" l="1"/>
  <c r="N792" i="17" s="1"/>
  <c r="AA792" i="17" s="1"/>
  <c r="AE764" i="17"/>
  <c r="BI2775" i="17"/>
  <c r="BJ2775" i="17" s="1"/>
  <c r="Q792" i="17" l="1"/>
  <c r="R792" i="17" s="1"/>
  <c r="M792" i="17"/>
  <c r="N765" i="17"/>
  <c r="Q765" i="17" s="1"/>
  <c r="BI2776" i="17"/>
  <c r="BJ2776" i="17" s="1"/>
  <c r="AB792" i="17" l="1"/>
  <c r="AD792" i="17" s="1"/>
  <c r="Y793" i="17"/>
  <c r="AF792" i="17"/>
  <c r="R765" i="17"/>
  <c r="AB765" i="17" s="1"/>
  <c r="AD765" i="17" s="1"/>
  <c r="M765" i="17"/>
  <c r="BI2777" i="17"/>
  <c r="BJ2777" i="17" s="1"/>
  <c r="AC792" i="17" l="1"/>
  <c r="AE792" i="17" s="1"/>
  <c r="N793" i="17" s="1"/>
  <c r="Q793" i="17" s="1"/>
  <c r="R793" i="17" s="1"/>
  <c r="AC765" i="17"/>
  <c r="AE765" i="17" s="1"/>
  <c r="BI2778" i="17"/>
  <c r="BJ2778" i="17" s="1"/>
  <c r="M793" i="17" l="1"/>
  <c r="N766" i="17"/>
  <c r="AA766" i="17" s="1"/>
  <c r="BI2779" i="17"/>
  <c r="BJ2779" i="17" s="1"/>
  <c r="Q766" i="17" l="1"/>
  <c r="R766" i="17" s="1"/>
  <c r="M766" i="17"/>
  <c r="BI2780" i="17"/>
  <c r="BJ2780" i="17" s="1"/>
  <c r="AB766" i="17" l="1"/>
  <c r="AD766" i="17" s="1"/>
  <c r="AF766" i="17"/>
  <c r="Y767" i="17"/>
  <c r="BI2781" i="17"/>
  <c r="BJ2781" i="17" s="1"/>
  <c r="AC766" i="17" l="1"/>
  <c r="AE766" i="17" s="1"/>
  <c r="BI2782" i="17"/>
  <c r="BJ2782" i="17" s="1"/>
  <c r="N767" i="17" l="1"/>
  <c r="BI2783" i="17"/>
  <c r="BJ2783" i="17" s="1"/>
  <c r="Q767" i="17" l="1"/>
  <c r="R767" i="17" s="1"/>
  <c r="AF767" i="17"/>
  <c r="M767" i="17"/>
  <c r="BI2784" i="17"/>
  <c r="BJ2784" i="17" s="1"/>
  <c r="AB767" i="17" l="1"/>
  <c r="AC767" i="17" s="1"/>
  <c r="Y768" i="17"/>
  <c r="BI2785" i="17"/>
  <c r="BJ2785" i="17" s="1"/>
  <c r="AD767" i="17" l="1"/>
  <c r="AE767" i="17" s="1"/>
  <c r="BI2786" i="17"/>
  <c r="BJ2786" i="17" s="1"/>
  <c r="N768" i="17" l="1"/>
  <c r="AA768" i="17" s="1"/>
  <c r="BI2787" i="17"/>
  <c r="BJ2787" i="17" s="1"/>
  <c r="Q768" i="17" l="1"/>
  <c r="R768" i="17" s="1"/>
  <c r="M768" i="17"/>
  <c r="BI2788" i="17"/>
  <c r="BJ2788" i="17" s="1"/>
  <c r="AB768" i="17" l="1"/>
  <c r="AD768" i="17" s="1"/>
  <c r="Y769" i="17"/>
  <c r="AF768" i="17"/>
  <c r="BI2789" i="17"/>
  <c r="BJ2789" i="17" s="1"/>
  <c r="AC768" i="17" l="1"/>
  <c r="AE768" i="17" s="1"/>
  <c r="BI2790" i="17"/>
  <c r="BJ2790" i="17" s="1"/>
  <c r="N769" i="17" l="1"/>
  <c r="Q769" i="17" s="1"/>
  <c r="BI2791" i="17"/>
  <c r="BJ2791" i="17" s="1"/>
  <c r="R769" i="17" l="1"/>
  <c r="Y770" i="17"/>
  <c r="M769" i="17"/>
  <c r="BI2792" i="17"/>
  <c r="BJ2792" i="17" s="1"/>
  <c r="AF769" i="17" l="1"/>
  <c r="AB769" i="17"/>
  <c r="AC769" i="17" s="1"/>
  <c r="BI2793" i="17"/>
  <c r="BJ2793" i="17" s="1"/>
  <c r="AD769" i="17" l="1"/>
  <c r="AE769" i="17" s="1"/>
  <c r="BI2794" i="17"/>
  <c r="BJ2794" i="17" s="1"/>
  <c r="N770" i="17" l="1"/>
  <c r="Q770" i="17" s="1"/>
  <c r="BI2795" i="17"/>
  <c r="BJ2795" i="17" s="1"/>
  <c r="M770" i="17" l="1"/>
  <c r="R770" i="17"/>
  <c r="AF770" i="17"/>
  <c r="BI2796" i="17"/>
  <c r="BJ2796" i="17" s="1"/>
  <c r="AB770" i="17" l="1"/>
  <c r="AD770" i="17" s="1"/>
  <c r="Y771" i="17"/>
  <c r="BI2797" i="17"/>
  <c r="BJ2797" i="17" s="1"/>
  <c r="AC770" i="17" l="1"/>
  <c r="AE770" i="17" s="1"/>
  <c r="BI2798" i="17"/>
  <c r="BJ2798" i="17" s="1"/>
  <c r="N771" i="17" l="1"/>
  <c r="BI2799" i="17"/>
  <c r="BJ2799" i="17" s="1"/>
  <c r="Q771" i="17" l="1"/>
  <c r="R771" i="17" s="1"/>
  <c r="M771" i="17"/>
  <c r="BI2800" i="17"/>
  <c r="BJ2800" i="17" s="1"/>
  <c r="AB771" i="17" l="1"/>
  <c r="AD771" i="17" s="1"/>
  <c r="Y772" i="17"/>
  <c r="AF771" i="17"/>
  <c r="BI2801" i="17"/>
  <c r="BJ2801" i="17" s="1"/>
  <c r="AC771" i="17" l="1"/>
  <c r="AE771" i="17" s="1"/>
  <c r="BI2802" i="17"/>
  <c r="BJ2802" i="17" s="1"/>
  <c r="N772" i="17" l="1"/>
  <c r="Q772" i="17" s="1"/>
  <c r="BI2803" i="17"/>
  <c r="BJ2803" i="17" s="1"/>
  <c r="M772" i="17" l="1"/>
  <c r="R772" i="17"/>
  <c r="AF772" i="17"/>
  <c r="BI2804" i="17"/>
  <c r="BJ2804" i="17" s="1"/>
  <c r="AB772" i="17" l="1"/>
  <c r="AD772" i="17" s="1"/>
  <c r="Y773" i="17"/>
  <c r="BI2805" i="17"/>
  <c r="BJ2805" i="17" s="1"/>
  <c r="AC772" i="17" l="1"/>
  <c r="AE772" i="17" s="1"/>
  <c r="BI2806" i="17"/>
  <c r="BJ2806" i="17" s="1"/>
  <c r="N773" i="17" l="1"/>
  <c r="Q773" i="17" s="1"/>
  <c r="BI2807" i="17"/>
  <c r="BJ2807" i="17" s="1"/>
  <c r="R773" i="17" l="1"/>
  <c r="AB773" i="17" s="1"/>
  <c r="M773" i="17"/>
  <c r="BI2808" i="17"/>
  <c r="BJ2808" i="17" s="1"/>
  <c r="BI2809" i="17" l="1"/>
  <c r="BJ2809" i="17" s="1"/>
  <c r="AC773" i="17"/>
  <c r="AD773" i="17"/>
  <c r="AE773" i="17" l="1"/>
  <c r="BI2810" i="17"/>
  <c r="BJ2810" i="17" s="1"/>
  <c r="N774" i="17" l="1"/>
  <c r="Q774" i="17" s="1"/>
  <c r="BI2811" i="17"/>
  <c r="BJ2811" i="17" s="1"/>
  <c r="R774" i="17" l="1"/>
  <c r="AB774" i="17" s="1"/>
  <c r="M774" i="17"/>
  <c r="AF774" i="17"/>
  <c r="Y775" i="17"/>
  <c r="BI2812" i="17"/>
  <c r="BJ2812" i="17" s="1"/>
  <c r="AC774" i="17" l="1"/>
  <c r="AD774" i="17"/>
  <c r="BI2813" i="17"/>
  <c r="BJ2813" i="17" s="1"/>
  <c r="AE774" i="17" l="1"/>
  <c r="N775" i="17" s="1"/>
  <c r="AA775" i="17" s="1"/>
  <c r="BI2814" i="17"/>
  <c r="BJ2814" i="17" s="1"/>
  <c r="Q775" i="17" l="1"/>
  <c r="R775" i="17" s="1"/>
  <c r="M775" i="17"/>
  <c r="BI2815" i="17"/>
  <c r="BJ2815" i="17" s="1"/>
  <c r="AB775" i="17" l="1"/>
  <c r="AD775" i="17" s="1"/>
  <c r="Y776" i="17"/>
  <c r="AF775" i="17"/>
  <c r="BI2816" i="17"/>
  <c r="BJ2816" i="17" s="1"/>
  <c r="AC775" i="17" l="1"/>
  <c r="AE775" i="17" s="1"/>
  <c r="N776" i="17" s="1"/>
  <c r="AA776" i="17" s="1"/>
  <c r="BI2817" i="17"/>
  <c r="BJ2817" i="17" s="1"/>
  <c r="Q776" i="17" l="1"/>
  <c r="R776" i="17" s="1"/>
  <c r="Y777" i="17"/>
  <c r="M776" i="17"/>
  <c r="BI2818" i="17"/>
  <c r="BJ2818" i="17" s="1"/>
  <c r="AF776" i="17" l="1"/>
  <c r="AB776" i="17"/>
  <c r="AC776" i="17" s="1"/>
  <c r="BI2819" i="17"/>
  <c r="BJ2819" i="17" s="1"/>
  <c r="AD776" i="17" l="1"/>
  <c r="AE776" i="17" s="1"/>
  <c r="BI2820" i="17"/>
  <c r="BJ2820" i="17" s="1"/>
  <c r="N777" i="17" l="1"/>
  <c r="BI2821" i="17"/>
  <c r="BJ2821" i="17" s="1"/>
  <c r="Q777" i="17" l="1"/>
  <c r="R777" i="17" s="1"/>
  <c r="AA777" i="17"/>
  <c r="AF777" i="17" s="1"/>
  <c r="M777" i="17"/>
  <c r="BI2822" i="17"/>
  <c r="BJ2822" i="17" s="1"/>
  <c r="AB777" i="17" l="1"/>
  <c r="AC777" i="17" s="1"/>
  <c r="Y778" i="17"/>
  <c r="BI2823" i="17"/>
  <c r="BJ2823" i="17" s="1"/>
  <c r="AD777" i="17" l="1"/>
  <c r="AE777" i="17" s="1"/>
  <c r="BI2824" i="17"/>
  <c r="BJ2824" i="17" s="1"/>
  <c r="N778" i="17" l="1"/>
  <c r="Q778" i="17" s="1"/>
  <c r="BI2825" i="17"/>
  <c r="BJ2825" i="17" s="1"/>
  <c r="M778" i="17" l="1"/>
  <c r="R778" i="17"/>
  <c r="AF778" i="17"/>
  <c r="BI2826" i="17"/>
  <c r="BJ2826" i="17" s="1"/>
  <c r="Y779" i="17" l="1"/>
  <c r="AB778" i="17"/>
  <c r="AC778" i="17" s="1"/>
  <c r="BI2827" i="17"/>
  <c r="BJ2827" i="17" s="1"/>
  <c r="AD778" i="17" l="1"/>
  <c r="AE778" i="17" s="1"/>
  <c r="BI2828" i="17"/>
  <c r="BJ2828" i="17" s="1"/>
  <c r="N779" i="17" l="1"/>
  <c r="Q779" i="17" s="1"/>
  <c r="BI2829" i="17"/>
  <c r="BJ2829" i="17" s="1"/>
  <c r="R779" i="17" l="1"/>
  <c r="AB779" i="17" s="1"/>
  <c r="M779" i="17"/>
  <c r="BI2830" i="17"/>
  <c r="BJ2830" i="17" s="1"/>
  <c r="AC779" i="17" l="1"/>
  <c r="AD779" i="17"/>
  <c r="BI2831" i="17"/>
  <c r="BJ2831" i="17" s="1"/>
  <c r="AE779" i="17" l="1"/>
  <c r="BI2832" i="17"/>
  <c r="BJ2832" i="17" s="1"/>
  <c r="N780" i="17" l="1"/>
  <c r="Q780" i="17" s="1"/>
  <c r="BI2833" i="17"/>
  <c r="BJ2833" i="17" s="1"/>
  <c r="R780" i="17" l="1"/>
  <c r="AB780" i="17" s="1"/>
  <c r="AD780" i="17" s="1"/>
  <c r="M780" i="17"/>
  <c r="BI2834" i="17"/>
  <c r="BJ2834" i="17" s="1"/>
  <c r="AC780" i="17" l="1"/>
  <c r="AE780" i="17" s="1"/>
  <c r="BI2835" i="17"/>
  <c r="BJ2835" i="17" s="1"/>
  <c r="N781" i="17" l="1"/>
  <c r="Q781" i="17" s="1"/>
  <c r="BI2836" i="17"/>
  <c r="BJ2836" i="17" s="1"/>
  <c r="R781" i="17" l="1"/>
  <c r="AB781" i="17" s="1"/>
  <c r="M781" i="17"/>
  <c r="BI2837" i="17"/>
  <c r="BJ2837" i="17" s="1"/>
  <c r="BI2838" i="17" l="1"/>
  <c r="BJ2838" i="17" s="1"/>
  <c r="AD781" i="17"/>
  <c r="AC781" i="17"/>
  <c r="AE781" i="17" l="1"/>
  <c r="BI2839" i="17"/>
  <c r="BJ2839" i="17" s="1"/>
  <c r="N782" i="17" l="1"/>
  <c r="BI2840" i="17"/>
  <c r="BJ2840" i="17" s="1"/>
  <c r="Q782" i="17" l="1"/>
  <c r="R782" i="17" s="1"/>
  <c r="AA782" i="17"/>
  <c r="M782" i="17"/>
  <c r="BI2841" i="17"/>
  <c r="BJ2841" i="17" s="1"/>
  <c r="AB782" i="17" l="1"/>
  <c r="AD782" i="17" s="1"/>
  <c r="AF782" i="17"/>
  <c r="Y783" i="17"/>
  <c r="BI2842" i="17"/>
  <c r="BJ2842" i="17" s="1"/>
  <c r="AC782" i="17" l="1"/>
  <c r="AE782" i="17" s="1"/>
  <c r="N783" i="17" s="1"/>
  <c r="BI2843" i="17"/>
  <c r="BJ2843" i="17" s="1"/>
  <c r="Q783" i="17" l="1"/>
  <c r="R783" i="17" s="1"/>
  <c r="Y784" i="17"/>
  <c r="M783" i="17"/>
  <c r="BI2844" i="17"/>
  <c r="BJ2844" i="17" s="1"/>
  <c r="AF783" i="17" l="1"/>
  <c r="AB783" i="17"/>
  <c r="AD783" i="17" s="1"/>
  <c r="BI2845" i="17"/>
  <c r="BJ2845" i="17" s="1"/>
  <c r="AC783" i="17" l="1"/>
  <c r="AE783" i="17" s="1"/>
  <c r="BI2846" i="17"/>
  <c r="BJ2846" i="17" s="1"/>
  <c r="N784" i="17" l="1"/>
  <c r="Q784" i="17" s="1"/>
  <c r="BI2847" i="17"/>
  <c r="BJ2847" i="17" s="1"/>
  <c r="M784" i="17" l="1"/>
  <c r="R784" i="17"/>
  <c r="BI2848" i="17"/>
  <c r="BJ2848" i="17" s="1"/>
  <c r="AF793" i="17"/>
  <c r="Y794" i="17"/>
  <c r="AB793" i="17"/>
  <c r="AB784" i="17" l="1"/>
  <c r="AD784" i="17" s="1"/>
  <c r="AD793" i="17"/>
  <c r="AC793" i="17"/>
  <c r="BI2849" i="17"/>
  <c r="BJ2849" i="17" s="1"/>
  <c r="AC784" i="17" l="1"/>
  <c r="AE784" i="17" s="1"/>
  <c r="M785" i="17" s="1"/>
  <c r="AE793" i="17"/>
  <c r="BI2850" i="17"/>
  <c r="BJ2850" i="17" s="1"/>
  <c r="N794" i="17" l="1"/>
  <c r="Q794" i="17" s="1"/>
  <c r="BI2851" i="17"/>
  <c r="BJ2851" i="17" s="1"/>
  <c r="R794" i="17" l="1"/>
  <c r="AB794" i="17" s="1"/>
  <c r="AC794" i="17" s="1"/>
  <c r="M794" i="17"/>
  <c r="BI2852" i="17"/>
  <c r="BJ2852" i="17" s="1"/>
  <c r="AD794" i="17" l="1"/>
  <c r="AE794" i="17" s="1"/>
  <c r="BI2853" i="17"/>
  <c r="BJ2853" i="17" s="1"/>
  <c r="N795" i="17" l="1"/>
  <c r="AA795" i="17" s="1"/>
  <c r="BI2854" i="17"/>
  <c r="BJ2854" i="17" s="1"/>
  <c r="Q795" i="17" l="1"/>
  <c r="R795" i="17" s="1"/>
  <c r="Y796" i="17"/>
  <c r="M795" i="17"/>
  <c r="BI2855" i="17"/>
  <c r="BJ2855" i="17" s="1"/>
  <c r="AB795" i="17" l="1"/>
  <c r="AC795" i="17" s="1"/>
  <c r="AF795" i="17"/>
  <c r="BI2856" i="17"/>
  <c r="BJ2856" i="17" s="1"/>
  <c r="AD795" i="17" l="1"/>
  <c r="AE795" i="17" s="1"/>
  <c r="BI2857" i="17"/>
  <c r="BJ2857" i="17" s="1"/>
  <c r="N796" i="17" l="1"/>
  <c r="BI2858" i="17"/>
  <c r="BJ2858" i="17" s="1"/>
  <c r="Q796" i="17" l="1"/>
  <c r="R796" i="17" s="1"/>
  <c r="AA796" i="17"/>
  <c r="AF796" i="17" s="1"/>
  <c r="M796" i="17"/>
  <c r="BI2859" i="17"/>
  <c r="BJ2859" i="17" s="1"/>
  <c r="AB796" i="17" l="1"/>
  <c r="AD796" i="17" s="1"/>
  <c r="Y797" i="17"/>
  <c r="BI2860" i="17"/>
  <c r="BJ2860" i="17" s="1"/>
  <c r="AC796" i="17" l="1"/>
  <c r="AE796" i="17" s="1"/>
  <c r="BI2861" i="17"/>
  <c r="BJ2861" i="17" s="1"/>
  <c r="N797" i="17" l="1"/>
  <c r="Q797" i="17" s="1"/>
  <c r="BI2862" i="17"/>
  <c r="BJ2862" i="17" s="1"/>
  <c r="M797" i="17" l="1"/>
  <c r="R797" i="17"/>
  <c r="Y798" i="17"/>
  <c r="BI2863" i="17"/>
  <c r="BJ2863" i="17" s="1"/>
  <c r="AF797" i="17" l="1"/>
  <c r="AB797" i="17"/>
  <c r="AC797" i="17" s="1"/>
  <c r="BI2864" i="17"/>
  <c r="BJ2864" i="17" s="1"/>
  <c r="AD797" i="17" l="1"/>
  <c r="AE797" i="17" s="1"/>
  <c r="BI2865" i="17"/>
  <c r="BJ2865" i="17" s="1"/>
  <c r="BI2866" i="17" l="1"/>
  <c r="BJ2866" i="17" s="1"/>
  <c r="N798" i="17"/>
  <c r="AA798" i="17" s="1"/>
  <c r="Q798" i="17" l="1"/>
  <c r="R798" i="17" s="1"/>
  <c r="M798" i="17"/>
  <c r="BI2867" i="17"/>
  <c r="BJ2867" i="17" s="1"/>
  <c r="Y799" i="17" l="1"/>
  <c r="AF798" i="17"/>
  <c r="AB798" i="17"/>
  <c r="AD798" i="17" s="1"/>
  <c r="BI2868" i="17"/>
  <c r="BJ2868" i="17" s="1"/>
  <c r="AC798" i="17" l="1"/>
  <c r="AE798" i="17" s="1"/>
  <c r="BI2869" i="17"/>
  <c r="BJ2869" i="17" s="1"/>
  <c r="N799" i="17" l="1"/>
  <c r="Q799" i="17" s="1"/>
  <c r="BI2870" i="17"/>
  <c r="BJ2870" i="17" s="1"/>
  <c r="R799" i="17" l="1"/>
  <c r="AB799" i="17" s="1"/>
  <c r="M799" i="17"/>
  <c r="AF799" i="17"/>
  <c r="Y800" i="17"/>
  <c r="BI2871" i="17"/>
  <c r="BJ2871" i="17" s="1"/>
  <c r="BI2872" i="17" l="1"/>
  <c r="BJ2872" i="17" s="1"/>
  <c r="AD799" i="17"/>
  <c r="AC799" i="17"/>
  <c r="AE799" i="17" l="1"/>
  <c r="BI2873" i="17"/>
  <c r="BJ2873" i="17" s="1"/>
  <c r="N800" i="17" l="1"/>
  <c r="Q800" i="17" s="1"/>
  <c r="BI2874" i="17"/>
  <c r="BJ2874" i="17" s="1"/>
  <c r="R800" i="17" l="1"/>
  <c r="AB800" i="17" s="1"/>
  <c r="M800" i="17"/>
  <c r="BI2875" i="17"/>
  <c r="BJ2875" i="17" s="1"/>
  <c r="AD800" i="17" l="1"/>
  <c r="AC800" i="17"/>
  <c r="BI2876" i="17"/>
  <c r="BJ2876" i="17" s="1"/>
  <c r="AE800" i="17" l="1"/>
  <c r="BI2877" i="17"/>
  <c r="BJ2877" i="17" s="1"/>
  <c r="N801" i="17" l="1"/>
  <c r="Q801" i="17" s="1"/>
  <c r="BI2878" i="17"/>
  <c r="BJ2878" i="17" s="1"/>
  <c r="R801" i="17" l="1"/>
  <c r="AB801" i="17" s="1"/>
  <c r="AD801" i="17" s="1"/>
  <c r="M801" i="17"/>
  <c r="BI2879" i="17"/>
  <c r="BJ2879" i="17" s="1"/>
  <c r="AC801" i="17" l="1"/>
  <c r="AE801" i="17" s="1"/>
  <c r="BI2880" i="17"/>
  <c r="BJ2880" i="17" s="1"/>
  <c r="N802" i="17" l="1"/>
  <c r="Q802" i="17" s="1"/>
  <c r="BI2881" i="17"/>
  <c r="BJ2881" i="17" s="1"/>
  <c r="R802" i="17" l="1"/>
  <c r="AB802" i="17" s="1"/>
  <c r="M802" i="17"/>
  <c r="BI2882" i="17"/>
  <c r="BJ2882" i="17" s="1"/>
  <c r="BI2883" i="17" l="1"/>
  <c r="BJ2883" i="17" s="1"/>
  <c r="AD802" i="17"/>
  <c r="AC802" i="17"/>
  <c r="AE802" i="17" l="1"/>
  <c r="BI2884" i="17"/>
  <c r="BJ2884" i="17" s="1"/>
  <c r="N803" i="17" l="1"/>
  <c r="Q803" i="17" s="1"/>
  <c r="BI2885" i="17"/>
  <c r="BJ2885" i="17" s="1"/>
  <c r="R803" i="17" l="1"/>
  <c r="AB803" i="17" s="1"/>
  <c r="AD803" i="17" s="1"/>
  <c r="M803" i="17"/>
  <c r="BI2886" i="17"/>
  <c r="BJ2886" i="17" s="1"/>
  <c r="AC803" i="17" l="1"/>
  <c r="AE803" i="17" s="1"/>
  <c r="BI2887" i="17"/>
  <c r="BJ2887" i="17" s="1"/>
  <c r="N804" i="17" l="1"/>
  <c r="Q804" i="17" s="1"/>
  <c r="BI2888" i="17"/>
  <c r="BJ2888" i="17" s="1"/>
  <c r="R804" i="17" l="1"/>
  <c r="AB804" i="17" s="1"/>
  <c r="M804" i="17"/>
  <c r="BI2889" i="17"/>
  <c r="BJ2889" i="17" s="1"/>
  <c r="BI2890" i="17" l="1"/>
  <c r="BJ2890" i="17" s="1"/>
  <c r="AC804" i="17"/>
  <c r="AD804" i="17"/>
  <c r="AE804" i="17" l="1"/>
  <c r="BI2891" i="17"/>
  <c r="BJ2891" i="17" s="1"/>
  <c r="BI2892" i="17" l="1"/>
  <c r="BJ2892" i="17" s="1"/>
  <c r="N805" i="17"/>
  <c r="Q805" i="17" s="1"/>
  <c r="M805" i="17" l="1"/>
  <c r="R805" i="17"/>
  <c r="BI2893" i="17"/>
  <c r="BJ2893" i="17" s="1"/>
  <c r="AB805" i="17" l="1"/>
  <c r="AC805" i="17" s="1"/>
  <c r="BI2894" i="17"/>
  <c r="BJ2894" i="17" s="1"/>
  <c r="AD805" i="17" l="1"/>
  <c r="AE805" i="17" s="1"/>
  <c r="BI2895" i="17"/>
  <c r="BJ2895" i="17" s="1"/>
  <c r="N806" i="17" l="1"/>
  <c r="AA806" i="17" s="1"/>
  <c r="BI2896" i="17"/>
  <c r="BJ2896" i="17" s="1"/>
  <c r="Q806" i="17" l="1"/>
  <c r="R806" i="17" s="1"/>
  <c r="M806" i="17"/>
  <c r="BI2897" i="17"/>
  <c r="BJ2897" i="17" s="1"/>
  <c r="AB806" i="17" l="1"/>
  <c r="AC806" i="17" s="1"/>
  <c r="AF806" i="17"/>
  <c r="Y807" i="17"/>
  <c r="BI2898" i="17"/>
  <c r="BJ2898" i="17" s="1"/>
  <c r="AD806" i="17" l="1"/>
  <c r="AE806" i="17" s="1"/>
  <c r="N807" i="17" s="1"/>
  <c r="BI2899" i="17"/>
  <c r="BJ2899" i="17" s="1"/>
  <c r="Q807" i="17" l="1"/>
  <c r="R807" i="17" s="1"/>
  <c r="M807" i="17"/>
  <c r="BI2900" i="17"/>
  <c r="BJ2900" i="17" s="1"/>
  <c r="AF807" i="17" l="1"/>
  <c r="Y808" i="17"/>
  <c r="AB807" i="17"/>
  <c r="BI2901" i="17"/>
  <c r="BJ2901" i="17" s="1"/>
  <c r="BI2902" i="17" l="1"/>
  <c r="BJ2902" i="17" s="1"/>
  <c r="AD807" i="17"/>
  <c r="AC807" i="17"/>
  <c r="AE807" i="17" l="1"/>
  <c r="BI2903" i="17"/>
  <c r="BJ2903" i="17" s="1"/>
  <c r="N808" i="17" l="1"/>
  <c r="BI2904" i="17"/>
  <c r="BJ2904" i="17" s="1"/>
  <c r="Q808" i="17" l="1"/>
  <c r="R808" i="17" s="1"/>
  <c r="AA808" i="17"/>
  <c r="Y809" i="17" s="1"/>
  <c r="M808" i="17"/>
  <c r="BI2905" i="17"/>
  <c r="BJ2905" i="17" s="1"/>
  <c r="AF808" i="17" l="1"/>
  <c r="AB808" i="17"/>
  <c r="AD808" i="17" s="1"/>
  <c r="BI2906" i="17"/>
  <c r="BJ2906" i="17" s="1"/>
  <c r="AC808" i="17" l="1"/>
  <c r="AE808" i="17" s="1"/>
  <c r="BI2907" i="17"/>
  <c r="BJ2907" i="17" s="1"/>
  <c r="N809" i="17" l="1"/>
  <c r="Q809" i="17" s="1"/>
  <c r="BI2908" i="17"/>
  <c r="BJ2908" i="17" s="1"/>
  <c r="R809" i="17" l="1"/>
  <c r="AB809" i="17" s="1"/>
  <c r="M809" i="17"/>
  <c r="BI2909" i="17"/>
  <c r="BJ2909" i="17" s="1"/>
  <c r="BI2910" i="17" l="1"/>
  <c r="BJ2910" i="17" s="1"/>
  <c r="AD809" i="17"/>
  <c r="AC809" i="17"/>
  <c r="AE809" i="17" l="1"/>
  <c r="BI2911" i="17"/>
  <c r="BJ2911" i="17" s="1"/>
  <c r="N810" i="17" l="1"/>
  <c r="AA810" i="17" s="1"/>
  <c r="BI2912" i="17"/>
  <c r="BJ2912" i="17" s="1"/>
  <c r="Q810" i="17" l="1"/>
  <c r="R810" i="17" s="1"/>
  <c r="M810" i="17"/>
  <c r="BI2913" i="17"/>
  <c r="BJ2913" i="17" s="1"/>
  <c r="AB810" i="17" l="1"/>
  <c r="AD810" i="17" s="1"/>
  <c r="AF810" i="17"/>
  <c r="Y811" i="17"/>
  <c r="BI2914" i="17"/>
  <c r="BJ2914" i="17" s="1"/>
  <c r="AC810" i="17" l="1"/>
  <c r="AE810" i="17" s="1"/>
  <c r="BI2915" i="17"/>
  <c r="BJ2915" i="17" s="1"/>
  <c r="N811" i="17" l="1"/>
  <c r="BI2916" i="17"/>
  <c r="BJ2916" i="17" s="1"/>
  <c r="Q811" i="17" l="1"/>
  <c r="R811" i="17" s="1"/>
  <c r="AA811" i="17"/>
  <c r="AF811" i="17" s="1"/>
  <c r="M811" i="17"/>
  <c r="BI2917" i="17"/>
  <c r="BJ2917" i="17" s="1"/>
  <c r="Y812" i="17" l="1"/>
  <c r="AB811" i="17"/>
  <c r="AD811" i="17" s="1"/>
  <c r="BI2918" i="17"/>
  <c r="BJ2918" i="17" s="1"/>
  <c r="AC811" i="17" l="1"/>
  <c r="AE811" i="17" s="1"/>
  <c r="BI2919" i="17"/>
  <c r="BJ2919" i="17" s="1"/>
  <c r="N812" i="17" l="1"/>
  <c r="BI2920" i="17"/>
  <c r="BJ2920" i="17" s="1"/>
  <c r="Q812" i="17" l="1"/>
  <c r="R812" i="17" s="1"/>
  <c r="AA812" i="17"/>
  <c r="AF812" i="17" s="1"/>
  <c r="M812" i="17"/>
  <c r="BI2921" i="17"/>
  <c r="BJ2921" i="17" s="1"/>
  <c r="AB812" i="17" l="1"/>
  <c r="AD812" i="17" s="1"/>
  <c r="Y813" i="17"/>
  <c r="BI2922" i="17"/>
  <c r="BJ2922" i="17" s="1"/>
  <c r="AC812" i="17" l="1"/>
  <c r="AE812" i="17" s="1"/>
  <c r="BI2923" i="17"/>
  <c r="BJ2923" i="17" s="1"/>
  <c r="N813" i="17" l="1"/>
  <c r="AA813" i="17" s="1"/>
  <c r="BI2924" i="17"/>
  <c r="BJ2924" i="17" s="1"/>
  <c r="Q813" i="17" l="1"/>
  <c r="R813" i="17" s="1"/>
  <c r="AF813" i="17"/>
  <c r="M813" i="17"/>
  <c r="BI2925" i="17"/>
  <c r="BJ2925" i="17" s="1"/>
  <c r="Y814" i="17" l="1"/>
  <c r="AB813" i="17"/>
  <c r="AD813" i="17" s="1"/>
  <c r="BI2926" i="17"/>
  <c r="BJ2926" i="17" s="1"/>
  <c r="AC813" i="17" l="1"/>
  <c r="AE813" i="17" s="1"/>
  <c r="N814" i="17" s="1"/>
  <c r="BI2927" i="17"/>
  <c r="BJ2927" i="17" s="1"/>
  <c r="Q814" i="17" l="1"/>
  <c r="R814" i="17" s="1"/>
  <c r="AF814" i="17"/>
  <c r="M814" i="17"/>
  <c r="BI2928" i="17"/>
  <c r="BJ2928" i="17" s="1"/>
  <c r="AB814" i="17" l="1"/>
  <c r="AC814" i="17" s="1"/>
  <c r="Y815" i="17"/>
  <c r="BI2929" i="17"/>
  <c r="BJ2929" i="17" s="1"/>
  <c r="AD814" i="17" l="1"/>
  <c r="AE814" i="17" s="1"/>
  <c r="BI2930" i="17"/>
  <c r="BJ2930" i="17" s="1"/>
  <c r="N815" i="17" l="1"/>
  <c r="Q815" i="17" s="1"/>
  <c r="BI2931" i="17"/>
  <c r="BJ2931" i="17" s="1"/>
  <c r="R815" i="17" l="1"/>
  <c r="AB815" i="17" s="1"/>
  <c r="M815" i="17"/>
  <c r="BI2932" i="17"/>
  <c r="BJ2932" i="17" s="1"/>
  <c r="BI2933" i="17" l="1"/>
  <c r="BJ2933" i="17" s="1"/>
  <c r="AD815" i="17"/>
  <c r="AC815" i="17"/>
  <c r="AE815" i="17" l="1"/>
  <c r="BI2934" i="17"/>
  <c r="BJ2934" i="17" s="1"/>
  <c r="N816" i="17" l="1"/>
  <c r="Q816" i="17" s="1"/>
  <c r="BI2935" i="17"/>
  <c r="BJ2935" i="17" s="1"/>
  <c r="R816" i="17" l="1"/>
  <c r="AB816" i="17" s="1"/>
  <c r="M816" i="17"/>
  <c r="BI2936" i="17"/>
  <c r="BJ2936" i="17" s="1"/>
  <c r="BI2937" i="17" l="1"/>
  <c r="BJ2937" i="17" s="1"/>
  <c r="AD816" i="17"/>
  <c r="AC816" i="17"/>
  <c r="AE816" i="17" l="1"/>
  <c r="BI2938" i="17"/>
  <c r="BJ2938" i="17" s="1"/>
  <c r="N817" i="17" l="1"/>
  <c r="BI2939" i="17"/>
  <c r="BJ2939" i="17" s="1"/>
  <c r="Q817" i="17" l="1"/>
  <c r="R817" i="17" s="1"/>
  <c r="AA817" i="17"/>
  <c r="AF817" i="17" s="1"/>
  <c r="M817" i="17"/>
  <c r="BI2940" i="17"/>
  <c r="BJ2940" i="17" s="1"/>
  <c r="AB817" i="17" l="1"/>
  <c r="AD817" i="17" s="1"/>
  <c r="Y818" i="17"/>
  <c r="BI2941" i="17"/>
  <c r="BJ2941" i="17" s="1"/>
  <c r="AC817" i="17" l="1"/>
  <c r="AE817" i="17" s="1"/>
  <c r="BI2942" i="17"/>
  <c r="BJ2942" i="17" s="1"/>
  <c r="N818" i="17" l="1"/>
  <c r="Q818" i="17" s="1"/>
  <c r="BI2943" i="17"/>
  <c r="BJ2943" i="17" s="1"/>
  <c r="M818" i="17" l="1"/>
  <c r="R818" i="17"/>
  <c r="Y819" i="17"/>
  <c r="BI2944" i="17"/>
  <c r="BJ2944" i="17" s="1"/>
  <c r="AF818" i="17" l="1"/>
  <c r="AB818" i="17"/>
  <c r="AD818" i="17" s="1"/>
  <c r="BI2945" i="17"/>
  <c r="BJ2945" i="17" s="1"/>
  <c r="AC818" i="17" l="1"/>
  <c r="AE818" i="17" s="1"/>
  <c r="BI2946" i="17"/>
  <c r="BJ2946" i="17" s="1"/>
  <c r="N819" i="17" l="1"/>
  <c r="BI2947" i="17"/>
  <c r="BJ2947" i="17" s="1"/>
  <c r="Q819" i="17" l="1"/>
  <c r="R819" i="17" s="1"/>
  <c r="AA819" i="17"/>
  <c r="Y820" i="17" s="1"/>
  <c r="M819" i="17"/>
  <c r="BI2948" i="17"/>
  <c r="BJ2948" i="17" s="1"/>
  <c r="AF819" i="17" l="1"/>
  <c r="AB819" i="17"/>
  <c r="AD819" i="17" s="1"/>
  <c r="BI2949" i="17"/>
  <c r="BJ2949" i="17" s="1"/>
  <c r="AC819" i="17" l="1"/>
  <c r="AE819" i="17" s="1"/>
  <c r="BI2950" i="17"/>
  <c r="BJ2950" i="17" s="1"/>
  <c r="N820" i="17" l="1"/>
  <c r="Q820" i="17" s="1"/>
  <c r="BI2951" i="17"/>
  <c r="BJ2951" i="17" s="1"/>
  <c r="R820" i="17" l="1"/>
  <c r="AB820" i="17" s="1"/>
  <c r="M820" i="17"/>
  <c r="AF820" i="17"/>
  <c r="Y821" i="17"/>
  <c r="BI2952" i="17"/>
  <c r="BJ2952" i="17" s="1"/>
  <c r="BI2953" i="17" l="1"/>
  <c r="BJ2953" i="17" s="1"/>
  <c r="AD820" i="17"/>
  <c r="AC820" i="17"/>
  <c r="AE820" i="17" l="1"/>
  <c r="BI2954" i="17"/>
  <c r="BJ2954" i="17" s="1"/>
  <c r="N821" i="17" l="1"/>
  <c r="BI2955" i="17"/>
  <c r="BJ2955" i="17" s="1"/>
  <c r="Q821" i="17" l="1"/>
  <c r="R821" i="17" s="1"/>
  <c r="AF821" i="17"/>
  <c r="M821" i="17"/>
  <c r="BI2956" i="17"/>
  <c r="BJ2956" i="17" s="1"/>
  <c r="Y822" i="17" l="1"/>
  <c r="AB821" i="17"/>
  <c r="AC821" i="17" s="1"/>
  <c r="BI2957" i="17"/>
  <c r="BJ2957" i="17" s="1"/>
  <c r="AD821" i="17" l="1"/>
  <c r="AE821" i="17" s="1"/>
  <c r="BI2958" i="17"/>
  <c r="BJ2958" i="17" s="1"/>
  <c r="N822" i="17" l="1"/>
  <c r="AA822" i="17" s="1"/>
  <c r="BI2959" i="17"/>
  <c r="BJ2959" i="17" s="1"/>
  <c r="Q822" i="17" l="1"/>
  <c r="R822" i="17" s="1"/>
  <c r="M822" i="17"/>
  <c r="BI2960" i="17"/>
  <c r="BJ2960" i="17" s="1"/>
  <c r="AB822" i="17" l="1"/>
  <c r="AC822" i="17" s="1"/>
  <c r="Y823" i="17"/>
  <c r="AF822" i="17"/>
  <c r="BI2961" i="17"/>
  <c r="BJ2961" i="17" s="1"/>
  <c r="AD822" i="17" l="1"/>
  <c r="AE822" i="17" s="1"/>
  <c r="N823" i="17" s="1"/>
  <c r="AA823" i="17" s="1"/>
  <c r="BI2962" i="17"/>
  <c r="BJ2962" i="17" s="1"/>
  <c r="Q823" i="17" l="1"/>
  <c r="R823" i="17" s="1"/>
  <c r="AF823" i="17"/>
  <c r="M823" i="17"/>
  <c r="BI2963" i="17"/>
  <c r="BJ2963" i="17" s="1"/>
  <c r="Y824" i="17" l="1"/>
  <c r="AB823" i="17"/>
  <c r="AD823" i="17" s="1"/>
  <c r="BI2964" i="17"/>
  <c r="BJ2964" i="17" s="1"/>
  <c r="AC823" i="17" l="1"/>
  <c r="AE823" i="17" s="1"/>
  <c r="BI2965" i="17"/>
  <c r="BJ2965" i="17" s="1"/>
  <c r="N824" i="17" l="1"/>
  <c r="BI2966" i="17"/>
  <c r="BJ2966" i="17" s="1"/>
  <c r="Q824" i="17" l="1"/>
  <c r="R824" i="17" s="1"/>
  <c r="AA824" i="17"/>
  <c r="Y825" i="17" s="1"/>
  <c r="M824" i="17"/>
  <c r="BI2967" i="17"/>
  <c r="BJ2967" i="17" s="1"/>
  <c r="AB824" i="17" l="1"/>
  <c r="AD824" i="17" s="1"/>
  <c r="AF824" i="17"/>
  <c r="BI2968" i="17"/>
  <c r="BJ2968" i="17" s="1"/>
  <c r="AC824" i="17" l="1"/>
  <c r="AE824" i="17" s="1"/>
  <c r="BI2969" i="17"/>
  <c r="BJ2969" i="17" s="1"/>
  <c r="N825" i="17" l="1"/>
  <c r="Q825" i="17" s="1"/>
  <c r="BI2970" i="17"/>
  <c r="BJ2970" i="17" s="1"/>
  <c r="M825" i="17" l="1"/>
  <c r="R825" i="17"/>
  <c r="AF825" i="17"/>
  <c r="BI2971" i="17"/>
  <c r="BJ2971" i="17" s="1"/>
  <c r="Y826" i="17" l="1"/>
  <c r="AB825" i="17"/>
  <c r="AD825" i="17" s="1"/>
  <c r="BI2972" i="17"/>
  <c r="BJ2972" i="17" s="1"/>
  <c r="AC825" i="17" l="1"/>
  <c r="AE825" i="17" s="1"/>
  <c r="BI2973" i="17"/>
  <c r="BJ2973" i="17" s="1"/>
  <c r="N826" i="17" l="1"/>
  <c r="BI2974" i="17"/>
  <c r="BJ2974" i="17" s="1"/>
  <c r="Q826" i="17" l="1"/>
  <c r="R826" i="17" s="1"/>
  <c r="AA826" i="17"/>
  <c r="Y827" i="17" s="1"/>
  <c r="M826" i="17"/>
  <c r="BI2975" i="17"/>
  <c r="BJ2975" i="17" s="1"/>
  <c r="AF826" i="17" l="1"/>
  <c r="AB826" i="17"/>
  <c r="AD826" i="17" s="1"/>
  <c r="BI2976" i="17"/>
  <c r="BJ2976" i="17" s="1"/>
  <c r="AC826" i="17" l="1"/>
  <c r="AE826" i="17" s="1"/>
  <c r="BI2977" i="17"/>
  <c r="BJ2977" i="17" s="1"/>
  <c r="N827" i="17" l="1"/>
  <c r="AA827" i="17" s="1"/>
  <c r="BI2978" i="17"/>
  <c r="BJ2978" i="17" s="1"/>
  <c r="Q827" i="17" l="1"/>
  <c r="R827" i="17" s="1"/>
  <c r="Y828" i="17"/>
  <c r="M827" i="17"/>
  <c r="BI2979" i="17"/>
  <c r="BJ2979" i="17" s="1"/>
  <c r="AB827" i="17" l="1"/>
  <c r="AC827" i="17" s="1"/>
  <c r="AF827" i="17"/>
  <c r="BI2980" i="17"/>
  <c r="BJ2980" i="17" s="1"/>
  <c r="AD827" i="17" l="1"/>
  <c r="AE827" i="17" s="1"/>
  <c r="BI2981" i="17"/>
  <c r="BJ2981" i="17" s="1"/>
  <c r="N828" i="17" l="1"/>
  <c r="Q828" i="17" s="1"/>
  <c r="BI2982" i="17"/>
  <c r="BJ2982" i="17" s="1"/>
  <c r="R828" i="17" l="1"/>
  <c r="AB828" i="17" s="1"/>
  <c r="M828" i="17"/>
  <c r="BI2983" i="17"/>
  <c r="BJ2983" i="17" s="1"/>
  <c r="BI2984" i="17" l="1"/>
  <c r="BJ2984" i="17" s="1"/>
  <c r="AD828" i="17"/>
  <c r="AC828" i="17"/>
  <c r="AE828" i="17" l="1"/>
  <c r="BI2985" i="17"/>
  <c r="BJ2985" i="17" s="1"/>
  <c r="N829" i="17" l="1"/>
  <c r="Q829" i="17" s="1"/>
  <c r="BI2986" i="17"/>
  <c r="BJ2986" i="17" s="1"/>
  <c r="R829" i="17" l="1"/>
  <c r="AB829" i="17" s="1"/>
  <c r="M829" i="17"/>
  <c r="BI2987" i="17"/>
  <c r="BJ2987" i="17" s="1"/>
  <c r="BI2988" i="17" l="1"/>
  <c r="BJ2988" i="17" s="1"/>
  <c r="AC829" i="17"/>
  <c r="AD829" i="17"/>
  <c r="AE829" i="17" l="1"/>
  <c r="BI2989" i="17"/>
  <c r="BJ2989" i="17" s="1"/>
  <c r="N830" i="17" l="1"/>
  <c r="AA830" i="17" s="1"/>
  <c r="BI2990" i="17"/>
  <c r="BJ2990" i="17" s="1"/>
  <c r="Q830" i="17" l="1"/>
  <c r="R830" i="17" s="1"/>
  <c r="AF830" i="17"/>
  <c r="M830" i="17"/>
  <c r="BI2991" i="17"/>
  <c r="BJ2991" i="17" s="1"/>
  <c r="Y831" i="17" l="1"/>
  <c r="AB830" i="17"/>
  <c r="AD830" i="17" s="1"/>
  <c r="BI2992" i="17"/>
  <c r="BJ2992" i="17" s="1"/>
  <c r="AC830" i="17" l="1"/>
  <c r="AE830" i="17" s="1"/>
  <c r="BI2993" i="17"/>
  <c r="BJ2993" i="17" s="1"/>
  <c r="N831" i="17" l="1"/>
  <c r="Q831" i="17" s="1"/>
  <c r="BI2994" i="17"/>
  <c r="BJ2994" i="17" s="1"/>
  <c r="R831" i="17" l="1"/>
  <c r="AB831" i="17" s="1"/>
  <c r="M831" i="17"/>
  <c r="BI2995" i="17"/>
  <c r="BJ2995" i="17" s="1"/>
  <c r="BI2996" i="17" l="1"/>
  <c r="BJ2996" i="17" s="1"/>
  <c r="AD831" i="17"/>
  <c r="AC831" i="17"/>
  <c r="AE831" i="17" l="1"/>
  <c r="BI2997" i="17"/>
  <c r="BJ2997" i="17" s="1"/>
  <c r="N832" i="17" l="1"/>
  <c r="Q832" i="17" s="1"/>
  <c r="BI2998" i="17"/>
  <c r="BJ2998" i="17" s="1"/>
  <c r="R832" i="17" l="1"/>
  <c r="AB832" i="17" s="1"/>
  <c r="M832" i="17"/>
  <c r="BI2999" i="17"/>
  <c r="BJ2999" i="17" s="1"/>
  <c r="BI3000" i="17" l="1"/>
  <c r="BJ3000" i="17" s="1"/>
  <c r="AD832" i="17"/>
  <c r="AC832" i="17"/>
  <c r="AE832" i="17" l="1"/>
  <c r="BI3001" i="17"/>
  <c r="BJ3001" i="17" s="1"/>
  <c r="N833" i="17" l="1"/>
  <c r="Q833" i="17" s="1"/>
  <c r="BI3002" i="17"/>
  <c r="BJ3002" i="17" s="1"/>
  <c r="R833" i="17" l="1"/>
  <c r="AB833" i="17" s="1"/>
  <c r="M833" i="17"/>
  <c r="BI3003" i="17"/>
  <c r="BJ3003" i="17" s="1"/>
  <c r="BI3004" i="17" l="1"/>
  <c r="BJ3004" i="17" s="1"/>
  <c r="AC833" i="17"/>
  <c r="AD833" i="17"/>
  <c r="AE833" i="17" l="1"/>
  <c r="BI3005" i="17"/>
  <c r="BJ3005" i="17" s="1"/>
  <c r="N834" i="17" l="1"/>
  <c r="Q834" i="17" s="1"/>
  <c r="BI3006" i="17"/>
  <c r="BJ3006" i="17" s="1"/>
  <c r="R834" i="17" l="1"/>
  <c r="AB834" i="17" s="1"/>
  <c r="AD834" i="17" s="1"/>
  <c r="M834" i="17"/>
  <c r="BI3007" i="17"/>
  <c r="BJ3007" i="17" s="1"/>
  <c r="AC834" i="17" l="1"/>
  <c r="AE834" i="17" s="1"/>
  <c r="BI3008" i="17"/>
  <c r="BJ3008" i="17" s="1"/>
  <c r="N835" i="17" l="1"/>
  <c r="Q835" i="17" s="1"/>
  <c r="BI3009" i="17"/>
  <c r="BJ3009" i="17" s="1"/>
  <c r="R835" i="17" l="1"/>
  <c r="AB835" i="17" s="1"/>
  <c r="M835" i="17"/>
  <c r="BI3010" i="17"/>
  <c r="BJ3010" i="17" s="1"/>
  <c r="BI3011" i="17" l="1"/>
  <c r="BJ3011" i="17" s="1"/>
  <c r="AD835" i="17"/>
  <c r="AC835" i="17"/>
  <c r="AE835" i="17" l="1"/>
  <c r="BI3012" i="17"/>
  <c r="BJ3012" i="17" s="1"/>
  <c r="N836" i="17" l="1"/>
  <c r="Q836" i="17" s="1"/>
  <c r="BI3013" i="17"/>
  <c r="BJ3013" i="17" s="1"/>
  <c r="R836" i="17" l="1"/>
  <c r="AB836" i="17" s="1"/>
  <c r="AC836" i="17" s="1"/>
  <c r="M836" i="17"/>
  <c r="BI3014" i="17"/>
  <c r="BJ3014" i="17" s="1"/>
  <c r="AD836" i="17" l="1"/>
  <c r="AE836" i="17" s="1"/>
  <c r="BI3015" i="17"/>
  <c r="BJ3015" i="17" s="1"/>
  <c r="N837" i="17" l="1"/>
  <c r="AA837" i="17" s="1"/>
  <c r="BI3016" i="17"/>
  <c r="BJ3016" i="17" s="1"/>
  <c r="Q837" i="17" l="1"/>
  <c r="R837" i="17" s="1"/>
  <c r="M837" i="17"/>
  <c r="BI3017" i="17"/>
  <c r="BJ3017" i="17" s="1"/>
  <c r="AB837" i="17" l="1"/>
  <c r="AC837" i="17" s="1"/>
  <c r="AF837" i="17"/>
  <c r="Y838" i="17"/>
  <c r="BI3018" i="17"/>
  <c r="BJ3018" i="17" s="1"/>
  <c r="AD837" i="17" l="1"/>
  <c r="AE837" i="17" s="1"/>
  <c r="BI3019" i="17"/>
  <c r="BJ3019" i="17" s="1"/>
  <c r="N838" i="17" l="1"/>
  <c r="BI3020" i="17"/>
  <c r="BJ3020" i="17" s="1"/>
  <c r="Q838" i="17" l="1"/>
  <c r="R838" i="17" s="1"/>
  <c r="AA838" i="17"/>
  <c r="AF838" i="17" s="1"/>
  <c r="M838" i="17"/>
  <c r="BI3021" i="17"/>
  <c r="BJ3021" i="17" s="1"/>
  <c r="AB838" i="17" l="1"/>
  <c r="AD838" i="17" s="1"/>
  <c r="Y839" i="17"/>
  <c r="BI3022" i="17"/>
  <c r="BJ3022" i="17" s="1"/>
  <c r="AC838" i="17" l="1"/>
  <c r="AE838" i="17" s="1"/>
  <c r="BI3023" i="17"/>
  <c r="BJ3023" i="17" s="1"/>
  <c r="N839" i="17" l="1"/>
  <c r="Q839" i="17" s="1"/>
  <c r="BI3024" i="17"/>
  <c r="BJ3024" i="17" s="1"/>
  <c r="R839" i="17" l="1"/>
  <c r="Y840" i="17"/>
  <c r="M839" i="17"/>
  <c r="BI3025" i="17"/>
  <c r="BJ3025" i="17" s="1"/>
  <c r="AF839" i="17" l="1"/>
  <c r="AB839" i="17"/>
  <c r="AC839" i="17" s="1"/>
  <c r="BI3026" i="17"/>
  <c r="BJ3026" i="17" s="1"/>
  <c r="AD839" i="17" l="1"/>
  <c r="AE839" i="17" s="1"/>
  <c r="BI3027" i="17"/>
  <c r="BJ3027" i="17" s="1"/>
  <c r="N840" i="17" l="1"/>
  <c r="BI3028" i="17"/>
  <c r="BJ3028" i="17" s="1"/>
  <c r="Q840" i="17" l="1"/>
  <c r="R840" i="17" s="1"/>
  <c r="AA840" i="17"/>
  <c r="Y841" i="17" s="1"/>
  <c r="M840" i="17"/>
  <c r="BI3029" i="17"/>
  <c r="BJ3029" i="17" s="1"/>
  <c r="AF840" i="17" l="1"/>
  <c r="AB840" i="17"/>
  <c r="AD840" i="17" s="1"/>
  <c r="BI3030" i="17"/>
  <c r="BJ3030" i="17" s="1"/>
  <c r="AC840" i="17" l="1"/>
  <c r="AE840" i="17" s="1"/>
  <c r="BI3031" i="17"/>
  <c r="BJ3031" i="17" s="1"/>
  <c r="N841" i="17" l="1"/>
  <c r="Q841" i="17" s="1"/>
  <c r="BI3032" i="17"/>
  <c r="BJ3032" i="17" s="1"/>
  <c r="R841" i="17" l="1"/>
  <c r="AB841" i="17" s="1"/>
  <c r="M841" i="17"/>
  <c r="BI3033" i="17"/>
  <c r="BJ3033" i="17" s="1"/>
  <c r="AD841" i="17" l="1"/>
  <c r="AC841" i="17"/>
  <c r="BI3034" i="17"/>
  <c r="BJ3034" i="17" s="1"/>
  <c r="AE841" i="17" l="1"/>
  <c r="BI3035" i="17"/>
  <c r="BJ3035" i="17" s="1"/>
  <c r="N842" i="17" l="1"/>
  <c r="Q842" i="17" s="1"/>
  <c r="BI3036" i="17"/>
  <c r="BJ3036" i="17" s="1"/>
  <c r="R842" i="17" l="1"/>
  <c r="AB842" i="17" s="1"/>
  <c r="M842" i="17"/>
  <c r="BI3037" i="17"/>
  <c r="BJ3037" i="17" s="1"/>
  <c r="BI3038" i="17" l="1"/>
  <c r="BJ3038" i="17" s="1"/>
  <c r="AD842" i="17"/>
  <c r="AC842" i="17"/>
  <c r="AE842" i="17" l="1"/>
  <c r="BI3039" i="17"/>
  <c r="BJ3039" i="17" s="1"/>
  <c r="N843" i="17" l="1"/>
  <c r="Q843" i="17" s="1"/>
  <c r="BI3040" i="17"/>
  <c r="BJ3040" i="17" s="1"/>
  <c r="R843" i="17" l="1"/>
  <c r="AB843" i="17" s="1"/>
  <c r="AD843" i="17" s="1"/>
  <c r="M843" i="17"/>
  <c r="BI3041" i="17"/>
  <c r="BJ3041" i="17" s="1"/>
  <c r="AC843" i="17" l="1"/>
  <c r="AE843" i="17" s="1"/>
  <c r="BI3042" i="17"/>
  <c r="BJ3042" i="17" s="1"/>
  <c r="N844" i="17" l="1"/>
  <c r="Q844" i="17" s="1"/>
  <c r="BI3043" i="17"/>
  <c r="BJ3043" i="17" s="1"/>
  <c r="R844" i="17" l="1"/>
  <c r="AB844" i="17" s="1"/>
  <c r="AC844" i="17" s="1"/>
  <c r="M844" i="17"/>
  <c r="BI3044" i="17"/>
  <c r="BJ3044" i="17" s="1"/>
  <c r="AD844" i="17" l="1"/>
  <c r="AE844" i="17" s="1"/>
  <c r="BI3045" i="17"/>
  <c r="BJ3045" i="17" s="1"/>
  <c r="N845" i="17" l="1"/>
  <c r="Q845" i="17" s="1"/>
  <c r="BI3046" i="17"/>
  <c r="BJ3046" i="17" s="1"/>
  <c r="R845" i="17" l="1"/>
  <c r="AB845" i="17" s="1"/>
  <c r="AC845" i="17" s="1"/>
  <c r="M845" i="17"/>
  <c r="BI3047" i="17"/>
  <c r="BJ3047" i="17" s="1"/>
  <c r="AD845" i="17" l="1"/>
  <c r="AE845" i="17" s="1"/>
  <c r="BI3048" i="17"/>
  <c r="BJ3048" i="17" s="1"/>
  <c r="N846" i="17" l="1"/>
  <c r="BI3049" i="17"/>
  <c r="BJ3049" i="17" s="1"/>
  <c r="Q846" i="17" l="1"/>
  <c r="R846" i="17" s="1"/>
  <c r="AA846" i="17"/>
  <c r="AF846" i="17" s="1"/>
  <c r="M846" i="17"/>
  <c r="BI3050" i="17"/>
  <c r="BJ3050" i="17" s="1"/>
  <c r="AB846" i="17" l="1"/>
  <c r="AD846" i="17" s="1"/>
  <c r="Y847" i="17"/>
  <c r="BI3051" i="17"/>
  <c r="BJ3051" i="17" s="1"/>
  <c r="AC846" i="17" l="1"/>
  <c r="AE846" i="17" s="1"/>
  <c r="BI3052" i="17"/>
  <c r="BJ3052" i="17" s="1"/>
  <c r="N847" i="17" l="1"/>
  <c r="BI3053" i="17"/>
  <c r="BJ3053" i="17" s="1"/>
  <c r="Q847" i="17" l="1"/>
  <c r="R847" i="17" s="1"/>
  <c r="AA847" i="17"/>
  <c r="Y848" i="17" s="1"/>
  <c r="M847" i="17"/>
  <c r="BI3054" i="17"/>
  <c r="BJ3054" i="17" s="1"/>
  <c r="AB847" i="17" l="1"/>
  <c r="AC847" i="17" s="1"/>
  <c r="AF847" i="17"/>
  <c r="BI3055" i="17"/>
  <c r="BJ3055" i="17" s="1"/>
  <c r="AD847" i="17" l="1"/>
  <c r="AE847" i="17" s="1"/>
  <c r="BI3056" i="17"/>
  <c r="BJ3056" i="17" s="1"/>
  <c r="N848" i="17" l="1"/>
  <c r="BI3057" i="17"/>
  <c r="BJ3057" i="17" s="1"/>
  <c r="Q848" i="17" l="1"/>
  <c r="R848" i="17" s="1"/>
  <c r="AA848" i="17"/>
  <c r="M848" i="17"/>
  <c r="BI3058" i="17"/>
  <c r="BJ3058" i="17" s="1"/>
  <c r="AF848" i="17" l="1"/>
  <c r="AB848" i="17"/>
  <c r="AC848" i="17" s="1"/>
  <c r="Y849" i="17"/>
  <c r="BI3059" i="17"/>
  <c r="BJ3059" i="17" s="1"/>
  <c r="AD848" i="17" l="1"/>
  <c r="AE848" i="17" s="1"/>
  <c r="BI3060" i="17"/>
  <c r="BJ3060" i="17" s="1"/>
  <c r="N849" i="17" l="1"/>
  <c r="BI3061" i="17"/>
  <c r="BJ3061" i="17" s="1"/>
  <c r="Q849" i="17" l="1"/>
  <c r="R849" i="17" s="1"/>
  <c r="AA849" i="17"/>
  <c r="Y850" i="17" s="1"/>
  <c r="M849" i="17"/>
  <c r="BI3062" i="17"/>
  <c r="BJ3062" i="17" s="1"/>
  <c r="AF849" i="17" l="1"/>
  <c r="AB849" i="17"/>
  <c r="AD849" i="17" s="1"/>
  <c r="BI3063" i="17"/>
  <c r="BJ3063" i="17" s="1"/>
  <c r="AC849" i="17" l="1"/>
  <c r="AE849" i="17" s="1"/>
  <c r="BI3064" i="17"/>
  <c r="BJ3064" i="17" s="1"/>
  <c r="N850" i="17" l="1"/>
  <c r="BI3065" i="17"/>
  <c r="BJ3065" i="17" s="1"/>
  <c r="Q850" i="17" l="1"/>
  <c r="R850" i="17" s="1"/>
  <c r="AA850" i="17"/>
  <c r="M850" i="17"/>
  <c r="BI3066" i="17"/>
  <c r="BJ3066" i="17" s="1"/>
  <c r="AB850" i="17" l="1"/>
  <c r="AD850" i="17" s="1"/>
  <c r="AF850" i="17"/>
  <c r="Y851" i="17"/>
  <c r="BI3067" i="17"/>
  <c r="BJ3067" i="17" s="1"/>
  <c r="AC850" i="17" l="1"/>
  <c r="AE850" i="17" s="1"/>
  <c r="BI3068" i="17"/>
  <c r="BJ3068" i="17" s="1"/>
  <c r="N851" i="17" l="1"/>
  <c r="Q851" i="17" s="1"/>
  <c r="BI3069" i="17"/>
  <c r="BJ3069" i="17" s="1"/>
  <c r="R851" i="17" l="1"/>
  <c r="Y852" i="17"/>
  <c r="M851" i="17"/>
  <c r="BI3070" i="17"/>
  <c r="BJ3070" i="17" s="1"/>
  <c r="AB851" i="17" l="1"/>
  <c r="AD851" i="17" s="1"/>
  <c r="AF851" i="17"/>
  <c r="BI3071" i="17"/>
  <c r="BJ3071" i="17" s="1"/>
  <c r="AC851" i="17" l="1"/>
  <c r="AE851" i="17" s="1"/>
  <c r="BI3072" i="17"/>
  <c r="BJ3072" i="17" s="1"/>
  <c r="N852" i="17" l="1"/>
  <c r="BI3073" i="17"/>
  <c r="BJ3073" i="17" s="1"/>
  <c r="Q852" i="17" l="1"/>
  <c r="R852" i="17" s="1"/>
  <c r="AA852" i="17"/>
  <c r="AF852" i="17" s="1"/>
  <c r="M852" i="17"/>
  <c r="BI3074" i="17"/>
  <c r="BJ3074" i="17" s="1"/>
  <c r="AB852" i="17" l="1"/>
  <c r="AD852" i="17" s="1"/>
  <c r="Y853" i="17"/>
  <c r="BI3075" i="17"/>
  <c r="BJ3075" i="17" s="1"/>
  <c r="AC852" i="17" l="1"/>
  <c r="AE852" i="17" s="1"/>
  <c r="BI3076" i="17"/>
  <c r="BJ3076" i="17" s="1"/>
  <c r="N853" i="17" l="1"/>
  <c r="Q853" i="17" s="1"/>
  <c r="BI3077" i="17"/>
  <c r="BJ3077" i="17" s="1"/>
  <c r="R853" i="17" l="1"/>
  <c r="AB853" i="17" s="1"/>
  <c r="M853" i="17"/>
  <c r="BI3078" i="17"/>
  <c r="BJ3078" i="17" s="1"/>
  <c r="BI3079" i="17" l="1"/>
  <c r="BJ3079" i="17" s="1"/>
  <c r="AC853" i="17"/>
  <c r="AD853" i="17"/>
  <c r="AE853" i="17" l="1"/>
  <c r="BI3080" i="17"/>
  <c r="BJ3080" i="17" s="1"/>
  <c r="N854" i="17" l="1"/>
  <c r="Q854" i="17" s="1"/>
  <c r="BI3081" i="17"/>
  <c r="BJ3081" i="17" s="1"/>
  <c r="R854" i="17" l="1"/>
  <c r="AB854" i="17" s="1"/>
  <c r="AD854" i="17" s="1"/>
  <c r="M854" i="17"/>
  <c r="BI3082" i="17"/>
  <c r="BJ3082" i="17" s="1"/>
  <c r="AC854" i="17" l="1"/>
  <c r="AE854" i="17" s="1"/>
  <c r="BI3083" i="17"/>
  <c r="BJ3083" i="17" s="1"/>
  <c r="N855" i="17" l="1"/>
  <c r="Q855" i="17" s="1"/>
  <c r="BI3084" i="17"/>
  <c r="BJ3084" i="17" s="1"/>
  <c r="R855" i="17" l="1"/>
  <c r="AB855" i="17" s="1"/>
  <c r="M855" i="17"/>
  <c r="BI3085" i="17"/>
  <c r="BJ3085" i="17" s="1"/>
  <c r="BI3086" i="17" l="1"/>
  <c r="BJ3086" i="17" s="1"/>
  <c r="AD855" i="17"/>
  <c r="AC855" i="17"/>
  <c r="AE855" i="17" l="1"/>
  <c r="BI3087" i="17"/>
  <c r="BJ3087" i="17" s="1"/>
  <c r="N856" i="17" l="1"/>
  <c r="Q856" i="17" s="1"/>
  <c r="BI3088" i="17"/>
  <c r="BJ3088" i="17" s="1"/>
  <c r="R856" i="17" l="1"/>
  <c r="AB856" i="17" s="1"/>
  <c r="M856" i="17"/>
  <c r="BI3089" i="17"/>
  <c r="BJ3089" i="17" s="1"/>
  <c r="BI3090" i="17" l="1"/>
  <c r="BJ3090" i="17" s="1"/>
  <c r="AD856" i="17"/>
  <c r="AC856" i="17"/>
  <c r="AE856" i="17" l="1"/>
  <c r="BI3091" i="17"/>
  <c r="BJ3091" i="17" s="1"/>
  <c r="N857" i="17" l="1"/>
  <c r="Q857" i="17" s="1"/>
  <c r="BI3092" i="17"/>
  <c r="BJ3092" i="17" s="1"/>
  <c r="R857" i="17" l="1"/>
  <c r="AB857" i="17" s="1"/>
  <c r="M857" i="17"/>
  <c r="BI3093" i="17"/>
  <c r="BJ3093" i="17" s="1"/>
  <c r="BI3094" i="17" l="1"/>
  <c r="BJ3094" i="17" s="1"/>
  <c r="AC857" i="17"/>
  <c r="AD857" i="17"/>
  <c r="AE857" i="17" l="1"/>
  <c r="BI3095" i="17"/>
  <c r="BJ3095" i="17" s="1"/>
  <c r="N858" i="17" l="1"/>
  <c r="AA858" i="17" s="1"/>
  <c r="BI3096" i="17"/>
  <c r="BJ3096" i="17" s="1"/>
  <c r="Q858" i="17" l="1"/>
  <c r="R858" i="17" s="1"/>
  <c r="AF858" i="17"/>
  <c r="M858" i="17"/>
  <c r="BI3097" i="17"/>
  <c r="BJ3097" i="17" s="1"/>
  <c r="AB858" i="17" l="1"/>
  <c r="AD858" i="17" s="1"/>
  <c r="Y859" i="17"/>
  <c r="BI3098" i="17"/>
  <c r="BJ3098" i="17" s="1"/>
  <c r="AC858" i="17" l="1"/>
  <c r="AE858" i="17" s="1"/>
  <c r="BI3099" i="17"/>
  <c r="BJ3099" i="17" s="1"/>
  <c r="N859" i="17" l="1"/>
  <c r="BI3100" i="17"/>
  <c r="BJ3100" i="17" s="1"/>
  <c r="Q859" i="17" l="1"/>
  <c r="R859" i="17" s="1"/>
  <c r="AA859" i="17"/>
  <c r="Y860" i="17" s="1"/>
  <c r="M859" i="17"/>
  <c r="BI3101" i="17"/>
  <c r="BJ3101" i="17" s="1"/>
  <c r="AB859" i="17" l="1"/>
  <c r="AC859" i="17" s="1"/>
  <c r="AF859" i="17"/>
  <c r="BI3102" i="17"/>
  <c r="BJ3102" i="17" s="1"/>
  <c r="AD859" i="17" l="1"/>
  <c r="AE859" i="17" s="1"/>
  <c r="BI3103" i="17"/>
  <c r="BJ3103" i="17" s="1"/>
  <c r="N860" i="17" l="1"/>
  <c r="BI3104" i="17"/>
  <c r="BJ3104" i="17" s="1"/>
  <c r="Q860" i="17" l="1"/>
  <c r="R860" i="17" s="1"/>
  <c r="AA860" i="17"/>
  <c r="Y861" i="17" s="1"/>
  <c r="M860" i="17"/>
  <c r="BI3105" i="17"/>
  <c r="BJ3105" i="17" s="1"/>
  <c r="AF860" i="17" l="1"/>
  <c r="AB860" i="17"/>
  <c r="AD860" i="17" s="1"/>
  <c r="BI3106" i="17"/>
  <c r="BJ3106" i="17" s="1"/>
  <c r="AC860" i="17" l="1"/>
  <c r="AE860" i="17" s="1"/>
  <c r="BI3107" i="17"/>
  <c r="BJ3107" i="17" s="1"/>
  <c r="N861" i="17" l="1"/>
  <c r="BI3108" i="17"/>
  <c r="BJ3108" i="17" s="1"/>
  <c r="Q861" i="17" l="1"/>
  <c r="R861" i="17" s="1"/>
  <c r="AA861" i="17"/>
  <c r="AF861" i="17" s="1"/>
  <c r="M861" i="17"/>
  <c r="BI3109" i="17"/>
  <c r="BJ3109" i="17" s="1"/>
  <c r="Y862" i="17" l="1"/>
  <c r="AB861" i="17"/>
  <c r="AD861" i="17" s="1"/>
  <c r="BI3110" i="17"/>
  <c r="BJ3110" i="17" s="1"/>
  <c r="AC861" i="17" l="1"/>
  <c r="AE861" i="17" s="1"/>
  <c r="BI3111" i="17"/>
  <c r="BJ3111" i="17" s="1"/>
  <c r="N862" i="17" l="1"/>
  <c r="AA862" i="17" s="1"/>
  <c r="BI3112" i="17"/>
  <c r="BJ3112" i="17" s="1"/>
  <c r="Q862" i="17" l="1"/>
  <c r="R862" i="17" s="1"/>
  <c r="Y863" i="17"/>
  <c r="M862" i="17"/>
  <c r="BI3113" i="17"/>
  <c r="BJ3113" i="17" s="1"/>
  <c r="AB862" i="17" l="1"/>
  <c r="AC862" i="17" s="1"/>
  <c r="AF862" i="17"/>
  <c r="BI3114" i="17"/>
  <c r="BJ3114" i="17" s="1"/>
  <c r="AD862" i="17" l="1"/>
  <c r="AE862" i="17" s="1"/>
  <c r="BI3115" i="17"/>
  <c r="BJ3115" i="17" s="1"/>
  <c r="N863" i="17" l="1"/>
  <c r="AA863" i="17" s="1"/>
  <c r="BI3116" i="17"/>
  <c r="BJ3116" i="17" s="1"/>
  <c r="Q863" i="17" l="1"/>
  <c r="R863" i="17" s="1"/>
  <c r="Y864" i="17"/>
  <c r="M863" i="17"/>
  <c r="BI3117" i="17"/>
  <c r="BJ3117" i="17" s="1"/>
  <c r="AB863" i="17" l="1"/>
  <c r="AD863" i="17" s="1"/>
  <c r="AF863" i="17"/>
  <c r="BI3118" i="17"/>
  <c r="BJ3118" i="17" s="1"/>
  <c r="AC863" i="17" l="1"/>
  <c r="AE863" i="17" s="1"/>
  <c r="BI3119" i="17"/>
  <c r="BJ3119" i="17" s="1"/>
  <c r="N864" i="17" l="1"/>
  <c r="BI3120" i="17"/>
  <c r="BJ3120" i="17" s="1"/>
  <c r="Q864" i="17" l="1"/>
  <c r="R864" i="17" s="1"/>
  <c r="AA864" i="17"/>
  <c r="AF864" i="17" s="1"/>
  <c r="M864" i="17"/>
  <c r="BI3121" i="17"/>
  <c r="BJ3121" i="17" s="1"/>
  <c r="Y865" i="17" l="1"/>
  <c r="AB864" i="17"/>
  <c r="AD864" i="17" s="1"/>
  <c r="BI3122" i="17"/>
  <c r="BJ3122" i="17" s="1"/>
  <c r="AC864" i="17" l="1"/>
  <c r="AE864" i="17" s="1"/>
  <c r="BI3123" i="17"/>
  <c r="BJ3123" i="17" s="1"/>
  <c r="N865" i="17" l="1"/>
  <c r="BI3124" i="17"/>
  <c r="BJ3124" i="17" s="1"/>
  <c r="Q865" i="17" l="1"/>
  <c r="R865" i="17" s="1"/>
  <c r="AA865" i="17"/>
  <c r="Y866" i="17" s="1"/>
  <c r="M865" i="17"/>
  <c r="BI3125" i="17"/>
  <c r="BJ3125" i="17" s="1"/>
  <c r="AF865" i="17" l="1"/>
  <c r="AB865" i="17"/>
  <c r="AD865" i="17" s="1"/>
  <c r="BI3126" i="17"/>
  <c r="BJ3126" i="17" s="1"/>
  <c r="AC865" i="17" l="1"/>
  <c r="AE865" i="17" s="1"/>
  <c r="BI3127" i="17"/>
  <c r="BJ3127" i="17" s="1"/>
  <c r="N866" i="17" l="1"/>
  <c r="BI3128" i="17"/>
  <c r="BJ3128" i="17" s="1"/>
  <c r="Q866" i="17" l="1"/>
  <c r="R866" i="17" s="1"/>
  <c r="AA866" i="17"/>
  <c r="Y867" i="17" s="1"/>
  <c r="M866" i="17"/>
  <c r="BI3129" i="17"/>
  <c r="BJ3129" i="17" s="1"/>
  <c r="AB866" i="17" l="1"/>
  <c r="AC866" i="17" s="1"/>
  <c r="AF866" i="17"/>
  <c r="BI3130" i="17"/>
  <c r="BJ3130" i="17" s="1"/>
  <c r="AD866" i="17" l="1"/>
  <c r="AE866" i="17" s="1"/>
  <c r="BI3131" i="17"/>
  <c r="BJ3131" i="17" s="1"/>
  <c r="N867" i="17" l="1"/>
  <c r="Q867" i="17" s="1"/>
  <c r="BI3132" i="17"/>
  <c r="BJ3132" i="17" s="1"/>
  <c r="R867" i="17" l="1"/>
  <c r="AB867" i="17" s="1"/>
  <c r="AC867" i="17" s="1"/>
  <c r="M867" i="17"/>
  <c r="BI3133" i="17"/>
  <c r="BJ3133" i="17" s="1"/>
  <c r="AD867" i="17" l="1"/>
  <c r="AE867" i="17" s="1"/>
  <c r="BI3134" i="17"/>
  <c r="BJ3134" i="17" s="1"/>
  <c r="N868" i="17" l="1"/>
  <c r="Q868" i="17" s="1"/>
  <c r="BI3135" i="17"/>
  <c r="BJ3135" i="17" s="1"/>
  <c r="R868" i="17" l="1"/>
  <c r="AB868" i="17" s="1"/>
  <c r="M868" i="17"/>
  <c r="BI3136" i="17"/>
  <c r="BJ3136" i="17" s="1"/>
  <c r="BI3137" i="17" l="1"/>
  <c r="BJ3137" i="17" s="1"/>
  <c r="AD868" i="17"/>
  <c r="AC868" i="17"/>
  <c r="AE868" i="17" l="1"/>
  <c r="BI3138" i="17"/>
  <c r="BJ3138" i="17" s="1"/>
  <c r="N869" i="17" l="1"/>
  <c r="AA869" i="17" s="1"/>
  <c r="BI3139" i="17"/>
  <c r="BJ3139" i="17" s="1"/>
  <c r="Q869" i="17" l="1"/>
  <c r="R869" i="17" s="1"/>
  <c r="AF869" i="17"/>
  <c r="M869" i="17"/>
  <c r="BI3140" i="17"/>
  <c r="BJ3140" i="17" s="1"/>
  <c r="AB869" i="17" l="1"/>
  <c r="AC869" i="17" s="1"/>
  <c r="Y870" i="17"/>
  <c r="BI3141" i="17"/>
  <c r="BJ3141" i="17" s="1"/>
  <c r="AD869" i="17" l="1"/>
  <c r="AE869" i="17" s="1"/>
  <c r="BI3142" i="17"/>
  <c r="BJ3142" i="17" s="1"/>
  <c r="N870" i="17" l="1"/>
  <c r="BI3143" i="17"/>
  <c r="BJ3143" i="17" s="1"/>
  <c r="Q870" i="17" l="1"/>
  <c r="R870" i="17" s="1"/>
  <c r="AA870" i="17"/>
  <c r="Y871" i="17" s="1"/>
  <c r="M870" i="17"/>
  <c r="BI3144" i="17"/>
  <c r="BJ3144" i="17" s="1"/>
  <c r="AB870" i="17" l="1"/>
  <c r="AD870" i="17" s="1"/>
  <c r="AF870" i="17"/>
  <c r="BI3145" i="17"/>
  <c r="BJ3145" i="17" s="1"/>
  <c r="AC870" i="17" l="1"/>
  <c r="AE870" i="17" s="1"/>
  <c r="BI3146" i="17"/>
  <c r="BJ3146" i="17" s="1"/>
  <c r="N871" i="17" l="1"/>
  <c r="BI3147" i="17"/>
  <c r="BJ3147" i="17" s="1"/>
  <c r="Q871" i="17" l="1"/>
  <c r="R871" i="17" s="1"/>
  <c r="AA871" i="17"/>
  <c r="Y872" i="17" s="1"/>
  <c r="M871" i="17"/>
  <c r="BI3148" i="17"/>
  <c r="BJ3148" i="17" s="1"/>
  <c r="AB871" i="17" l="1"/>
  <c r="AC871" i="17" s="1"/>
  <c r="AF871" i="17"/>
  <c r="BI3149" i="17"/>
  <c r="BJ3149" i="17" s="1"/>
  <c r="AD871" i="17" l="1"/>
  <c r="AE871" i="17" s="1"/>
  <c r="BI3150" i="17"/>
  <c r="BJ3150" i="17" s="1"/>
  <c r="N872" i="17" l="1"/>
  <c r="BI3151" i="17"/>
  <c r="BJ3151" i="17" s="1"/>
  <c r="Q872" i="17" l="1"/>
  <c r="R872" i="17" s="1"/>
  <c r="AF872" i="17"/>
  <c r="M872" i="17"/>
  <c r="BI3152" i="17"/>
  <c r="BJ3152" i="17" s="1"/>
  <c r="AB872" i="17" l="1"/>
  <c r="AD872" i="17" s="1"/>
  <c r="Y873" i="17"/>
  <c r="BI3153" i="17"/>
  <c r="BJ3153" i="17" s="1"/>
  <c r="AC872" i="17" l="1"/>
  <c r="AE872" i="17" s="1"/>
  <c r="BI3154" i="17"/>
  <c r="BJ3154" i="17" s="1"/>
  <c r="N873" i="17" l="1"/>
  <c r="BI3155" i="17"/>
  <c r="BJ3155" i="17" s="1"/>
  <c r="Q873" i="17" l="1"/>
  <c r="R873" i="17" s="1"/>
  <c r="AA873" i="17"/>
  <c r="Y874" i="17" s="1"/>
  <c r="M873" i="17"/>
  <c r="BI3156" i="17"/>
  <c r="BJ3156" i="17" s="1"/>
  <c r="AB873" i="17" l="1"/>
  <c r="AC873" i="17" s="1"/>
  <c r="AF873" i="17"/>
  <c r="BI3157" i="17"/>
  <c r="BJ3157" i="17" s="1"/>
  <c r="AD873" i="17" l="1"/>
  <c r="AE873" i="17" s="1"/>
  <c r="BI3158" i="17"/>
  <c r="BJ3158" i="17" s="1"/>
  <c r="N874" i="17" l="1"/>
  <c r="BI3159" i="17"/>
  <c r="BJ3159" i="17" s="1"/>
  <c r="Q874" i="17" l="1"/>
  <c r="R874" i="17" s="1"/>
  <c r="AA874" i="17"/>
  <c r="AF874" i="17" s="1"/>
  <c r="M874" i="17"/>
  <c r="BI3160" i="17"/>
  <c r="BJ3160" i="17" s="1"/>
  <c r="Y875" i="17" l="1"/>
  <c r="AB874" i="17"/>
  <c r="AD874" i="17" s="1"/>
  <c r="BI3161" i="17"/>
  <c r="BJ3161" i="17" s="1"/>
  <c r="AC874" i="17" l="1"/>
  <c r="AE874" i="17" s="1"/>
  <c r="BI3162" i="17"/>
  <c r="BJ3162" i="17" s="1"/>
  <c r="N875" i="17" l="1"/>
  <c r="Q875" i="17" s="1"/>
  <c r="BI3163" i="17"/>
  <c r="BJ3163" i="17" s="1"/>
  <c r="R875" i="17" l="1"/>
  <c r="AB875" i="17" s="1"/>
  <c r="M875" i="17"/>
  <c r="BI3164" i="17"/>
  <c r="BJ3164" i="17" s="1"/>
  <c r="AC875" i="17" l="1"/>
  <c r="AD875" i="17"/>
  <c r="BI3165" i="17"/>
  <c r="BJ3165" i="17" s="1"/>
  <c r="AE875" i="17" l="1"/>
  <c r="BI3166" i="17"/>
  <c r="BJ3166" i="17" s="1"/>
  <c r="N876" i="17" l="1"/>
  <c r="Q876" i="17" s="1"/>
  <c r="BI3167" i="17"/>
  <c r="BJ3167" i="17" s="1"/>
  <c r="R876" i="17" l="1"/>
  <c r="AB876" i="17" s="1"/>
  <c r="M876" i="17"/>
  <c r="BI3168" i="17"/>
  <c r="BJ3168" i="17" s="1"/>
  <c r="AD876" i="17" l="1"/>
  <c r="AC876" i="17"/>
  <c r="BI3169" i="17"/>
  <c r="BJ3169" i="17" s="1"/>
  <c r="AE876" i="17" l="1"/>
  <c r="BI3170" i="17"/>
  <c r="BJ3170" i="17" s="1"/>
  <c r="N877" i="17" l="1"/>
  <c r="BI3171" i="17"/>
  <c r="BJ3171" i="17" s="1"/>
  <c r="Q877" i="17" l="1"/>
  <c r="R877" i="17" s="1"/>
  <c r="AA877" i="17"/>
  <c r="Y878" i="17" s="1"/>
  <c r="M877" i="17"/>
  <c r="BI3172" i="17"/>
  <c r="BJ3172" i="17" s="1"/>
  <c r="AB877" i="17" l="1"/>
  <c r="AC877" i="17" s="1"/>
  <c r="AF877" i="17"/>
  <c r="BI3173" i="17"/>
  <c r="BJ3173" i="17" s="1"/>
  <c r="AD877" i="17" l="1"/>
  <c r="AE877" i="17" s="1"/>
  <c r="BI3174" i="17"/>
  <c r="BJ3174" i="17" s="1"/>
  <c r="N878" i="17" l="1"/>
  <c r="BI3175" i="17"/>
  <c r="BJ3175" i="17" s="1"/>
  <c r="Q878" i="17" l="1"/>
  <c r="R878" i="17" s="1"/>
  <c r="AA878" i="17"/>
  <c r="M878" i="17"/>
  <c r="BI3176" i="17"/>
  <c r="BJ3176" i="17" s="1"/>
  <c r="AB878" i="17" l="1"/>
  <c r="AC878" i="17" s="1"/>
  <c r="AF878" i="17"/>
  <c r="Y879" i="17"/>
  <c r="BI3177" i="17"/>
  <c r="BJ3177" i="17" s="1"/>
  <c r="AD878" i="17" l="1"/>
  <c r="AE878" i="17" s="1"/>
  <c r="BI3178" i="17"/>
  <c r="BJ3178" i="17" s="1"/>
  <c r="N879" i="17" l="1"/>
  <c r="AA879" i="17" s="1"/>
  <c r="BI3179" i="17"/>
  <c r="BJ3179" i="17" s="1"/>
  <c r="Q879" i="17" l="1"/>
  <c r="R879" i="17" s="1"/>
  <c r="Y880" i="17"/>
  <c r="M879" i="17"/>
  <c r="BI3180" i="17"/>
  <c r="BJ3180" i="17" s="1"/>
  <c r="AB879" i="17" l="1"/>
  <c r="AD879" i="17" s="1"/>
  <c r="AF879" i="17"/>
  <c r="BI3181" i="17"/>
  <c r="BJ3181" i="17" s="1"/>
  <c r="AC879" i="17" l="1"/>
  <c r="AE879" i="17" s="1"/>
  <c r="BI3182" i="17"/>
  <c r="BJ3182" i="17" s="1"/>
  <c r="N880" i="17" l="1"/>
  <c r="BI3183" i="17"/>
  <c r="BJ3183" i="17" s="1"/>
  <c r="Q880" i="17" l="1"/>
  <c r="R880" i="17" s="1"/>
  <c r="AA880" i="17"/>
  <c r="Y881" i="17" s="1"/>
  <c r="M880" i="17"/>
  <c r="BI3184" i="17"/>
  <c r="BJ3184" i="17" s="1"/>
  <c r="AB880" i="17" l="1"/>
  <c r="AD880" i="17" s="1"/>
  <c r="AF880" i="17"/>
  <c r="BI3185" i="17"/>
  <c r="BJ3185" i="17" s="1"/>
  <c r="AC880" i="17" l="1"/>
  <c r="AE880" i="17" s="1"/>
  <c r="BI3186" i="17"/>
  <c r="BJ3186" i="17" s="1"/>
  <c r="N881" i="17" l="1"/>
  <c r="Q881" i="17" s="1"/>
  <c r="BI3187" i="17"/>
  <c r="BJ3187" i="17" s="1"/>
  <c r="R881" i="17" l="1"/>
  <c r="AB881" i="17" s="1"/>
  <c r="M881" i="17"/>
  <c r="BI3188" i="17"/>
  <c r="BJ3188" i="17" s="1"/>
  <c r="BI3189" i="17" l="1"/>
  <c r="BJ3189" i="17" s="1"/>
  <c r="AD881" i="17"/>
  <c r="AC881" i="17"/>
  <c r="AE881" i="17" l="1"/>
  <c r="BI3190" i="17"/>
  <c r="BJ3190" i="17" s="1"/>
  <c r="N882" i="17" l="1"/>
  <c r="Q882" i="17" s="1"/>
  <c r="BI3191" i="17"/>
  <c r="BJ3191" i="17" s="1"/>
  <c r="R882" i="17" l="1"/>
  <c r="AB882" i="17" s="1"/>
  <c r="M882" i="17"/>
  <c r="BI3192" i="17"/>
  <c r="BJ3192" i="17" s="1"/>
  <c r="BI3193" i="17" l="1"/>
  <c r="BJ3193" i="17" s="1"/>
  <c r="AD882" i="17"/>
  <c r="AC882" i="17"/>
  <c r="AE882" i="17" l="1"/>
  <c r="BI3194" i="17"/>
  <c r="BJ3194" i="17" s="1"/>
  <c r="N883" i="17" l="1"/>
  <c r="BI3195" i="17"/>
  <c r="BJ3195" i="17" s="1"/>
  <c r="Q883" i="17" l="1"/>
  <c r="R883" i="17" s="1"/>
  <c r="AA883" i="17"/>
  <c r="Y884" i="17" s="1"/>
  <c r="M883" i="17"/>
  <c r="BI3196" i="17"/>
  <c r="BJ3196" i="17" s="1"/>
  <c r="AF883" i="17" l="1"/>
  <c r="AB883" i="17"/>
  <c r="AD883" i="17" s="1"/>
  <c r="BI3197" i="17"/>
  <c r="BJ3197" i="17" s="1"/>
  <c r="AC883" i="17" l="1"/>
  <c r="AE883" i="17" s="1"/>
  <c r="BI3198" i="17"/>
  <c r="BJ3198" i="17" s="1"/>
  <c r="N884" i="17" l="1"/>
  <c r="BI3199" i="17"/>
  <c r="BJ3199" i="17" s="1"/>
  <c r="Q884" i="17" l="1"/>
  <c r="R884" i="17" s="1"/>
  <c r="AA884" i="17"/>
  <c r="Y885" i="17" s="1"/>
  <c r="M884" i="17"/>
  <c r="BI3200" i="17"/>
  <c r="BJ3200" i="17" s="1"/>
  <c r="AB884" i="17" l="1"/>
  <c r="AD884" i="17" s="1"/>
  <c r="AF884" i="17"/>
  <c r="BI3201" i="17"/>
  <c r="BJ3201" i="17" s="1"/>
  <c r="AC884" i="17" l="1"/>
  <c r="AE884" i="17" s="1"/>
  <c r="BI3202" i="17"/>
  <c r="BJ3202" i="17" s="1"/>
  <c r="N885" i="17" l="1"/>
  <c r="BI3203" i="17"/>
  <c r="BJ3203" i="17" s="1"/>
  <c r="Q885" i="17" l="1"/>
  <c r="R885" i="17" s="1"/>
  <c r="AA885" i="17"/>
  <c r="AF885" i="17" s="1"/>
  <c r="M885" i="17"/>
  <c r="BI3204" i="17"/>
  <c r="BJ3204" i="17" s="1"/>
  <c r="AB885" i="17" l="1"/>
  <c r="AD885" i="17" s="1"/>
  <c r="Y886" i="17"/>
  <c r="BI3205" i="17"/>
  <c r="BJ3205" i="17" s="1"/>
  <c r="AC885" i="17" l="1"/>
  <c r="AE885" i="17" s="1"/>
  <c r="BI3206" i="17"/>
  <c r="BJ3206" i="17" s="1"/>
  <c r="N886" i="17" l="1"/>
  <c r="AA886" i="17" s="1"/>
  <c r="BI3207" i="17"/>
  <c r="BJ3207" i="17" s="1"/>
  <c r="Q886" i="17" l="1"/>
  <c r="R886" i="17" s="1"/>
  <c r="Y887" i="17"/>
  <c r="M886" i="17"/>
  <c r="BI3208" i="17"/>
  <c r="BJ3208" i="17" s="1"/>
  <c r="AF886" i="17" l="1"/>
  <c r="AB886" i="17"/>
  <c r="AD886" i="17" s="1"/>
  <c r="BI3209" i="17"/>
  <c r="BJ3209" i="17" s="1"/>
  <c r="AC886" i="17" l="1"/>
  <c r="AE886" i="17" s="1"/>
  <c r="BI3210" i="17"/>
  <c r="BJ3210" i="17" s="1"/>
  <c r="N887" i="17" l="1"/>
  <c r="BI3211" i="17"/>
  <c r="BJ3211" i="17" s="1"/>
  <c r="Q887" i="17" l="1"/>
  <c r="R887" i="17" s="1"/>
  <c r="AA887" i="17"/>
  <c r="Y888" i="17" s="1"/>
  <c r="M887" i="17"/>
  <c r="BI3212" i="17"/>
  <c r="BJ3212" i="17" s="1"/>
  <c r="AB887" i="17" l="1"/>
  <c r="AD887" i="17" s="1"/>
  <c r="AF887" i="17"/>
  <c r="BI3213" i="17"/>
  <c r="BJ3213" i="17" s="1"/>
  <c r="AC887" i="17" l="1"/>
  <c r="AE887" i="17" s="1"/>
  <c r="BI3214" i="17"/>
  <c r="BJ3214" i="17" s="1"/>
  <c r="N888" i="17" l="1"/>
  <c r="Q888" i="17" s="1"/>
  <c r="BI3215" i="17"/>
  <c r="BJ3215" i="17" s="1"/>
  <c r="M888" i="17" l="1"/>
  <c r="R888" i="17"/>
  <c r="Y889" i="17"/>
  <c r="BI3216" i="17"/>
  <c r="BJ3216" i="17" s="1"/>
  <c r="AF888" i="17" l="1"/>
  <c r="AB888" i="17"/>
  <c r="AD888" i="17" s="1"/>
  <c r="BI3217" i="17"/>
  <c r="BJ3217" i="17" s="1"/>
  <c r="AC888" i="17" l="1"/>
  <c r="AE888" i="17" s="1"/>
  <c r="BI3218" i="17"/>
  <c r="BJ3218" i="17" s="1"/>
  <c r="N889" i="17" l="1"/>
  <c r="BI3219" i="17"/>
  <c r="BJ3219" i="17" s="1"/>
  <c r="Q889" i="17" l="1"/>
  <c r="R889" i="17" s="1"/>
  <c r="AA889" i="17"/>
  <c r="Y890" i="17" s="1"/>
  <c r="M889" i="17"/>
  <c r="BI3220" i="17"/>
  <c r="BJ3220" i="17" s="1"/>
  <c r="AF889" i="17" l="1"/>
  <c r="AB889" i="17"/>
  <c r="AD889" i="17" s="1"/>
  <c r="BI3221" i="17"/>
  <c r="BJ3221" i="17" s="1"/>
  <c r="AC889" i="17" l="1"/>
  <c r="AE889" i="17" s="1"/>
  <c r="N890" i="17" s="1"/>
  <c r="BI3222" i="17"/>
  <c r="BJ3222" i="17" s="1"/>
  <c r="Q890" i="17" l="1"/>
  <c r="R890" i="17" s="1"/>
  <c r="AA890" i="17"/>
  <c r="Y891" i="17" s="1"/>
  <c r="M890" i="17"/>
  <c r="BI3223" i="17"/>
  <c r="BJ3223" i="17" s="1"/>
  <c r="AF890" i="17" l="1"/>
  <c r="AB890" i="17"/>
  <c r="AC890" i="17" s="1"/>
  <c r="BI3224" i="17"/>
  <c r="BJ3224" i="17" s="1"/>
  <c r="AD890" i="17" l="1"/>
  <c r="AE890" i="17" s="1"/>
  <c r="BI3225" i="17"/>
  <c r="BJ3225" i="17" s="1"/>
  <c r="N891" i="17" l="1"/>
  <c r="BI3226" i="17"/>
  <c r="BJ3226" i="17" s="1"/>
  <c r="Q891" i="17" l="1"/>
  <c r="R891" i="17" s="1"/>
  <c r="AA891" i="17"/>
  <c r="Y892" i="17" s="1"/>
  <c r="M891" i="17"/>
  <c r="BI3227" i="17"/>
  <c r="BJ3227" i="17" s="1"/>
  <c r="AB891" i="17" l="1"/>
  <c r="AD891" i="17" s="1"/>
  <c r="AF891" i="17"/>
  <c r="BI3228" i="17"/>
  <c r="BJ3228" i="17" s="1"/>
  <c r="AC891" i="17" l="1"/>
  <c r="AE891" i="17" s="1"/>
  <c r="BI3229" i="17"/>
  <c r="BJ3229" i="17" s="1"/>
  <c r="N892" i="17" l="1"/>
  <c r="BI3230" i="17"/>
  <c r="BJ3230" i="17" s="1"/>
  <c r="Q892" i="17" l="1"/>
  <c r="R892" i="17" s="1"/>
  <c r="AA892" i="17"/>
  <c r="Y893" i="17" s="1"/>
  <c r="M892" i="17"/>
  <c r="BI3231" i="17"/>
  <c r="BJ3231" i="17" s="1"/>
  <c r="AF892" i="17" l="1"/>
  <c r="AB892" i="17"/>
  <c r="AD892" i="17" s="1"/>
  <c r="BI3232" i="17"/>
  <c r="BJ3232" i="17" s="1"/>
  <c r="AC892" i="17" l="1"/>
  <c r="AE892" i="17" s="1"/>
  <c r="BI3233" i="17"/>
  <c r="BJ3233" i="17" s="1"/>
  <c r="N893" i="17" l="1"/>
  <c r="Q893" i="17" s="1"/>
  <c r="BI3234" i="17"/>
  <c r="BJ3234" i="17" s="1"/>
  <c r="R893" i="17" l="1"/>
  <c r="AF893" i="17"/>
  <c r="M893" i="17"/>
  <c r="BI3235" i="17"/>
  <c r="BJ3235" i="17" s="1"/>
  <c r="AB893" i="17" l="1"/>
  <c r="AC893" i="17" s="1"/>
  <c r="Y894" i="17"/>
  <c r="BI3236" i="17"/>
  <c r="BJ3236" i="17" s="1"/>
  <c r="AD893" i="17" l="1"/>
  <c r="AE893" i="17" s="1"/>
  <c r="BI3237" i="17"/>
  <c r="BJ3237" i="17" s="1"/>
  <c r="N894" i="17" l="1"/>
  <c r="BI3238" i="17"/>
  <c r="BJ3238" i="17" s="1"/>
  <c r="Q894" i="17" l="1"/>
  <c r="R894" i="17" s="1"/>
  <c r="AA894" i="17"/>
  <c r="Y895" i="17" s="1"/>
  <c r="M894" i="17"/>
  <c r="BI3239" i="17"/>
  <c r="BJ3239" i="17" s="1"/>
  <c r="AB894" i="17" l="1"/>
  <c r="AC894" i="17" s="1"/>
  <c r="AF894" i="17"/>
  <c r="BI3240" i="17"/>
  <c r="BJ3240" i="17" s="1"/>
  <c r="AD894" i="17" l="1"/>
  <c r="AE894" i="17" s="1"/>
  <c r="BI3241" i="17"/>
  <c r="BJ3241" i="17" s="1"/>
  <c r="N895" i="17" l="1"/>
  <c r="BI3242" i="17"/>
  <c r="BJ3242" i="17" s="1"/>
  <c r="Q895" i="17" l="1"/>
  <c r="R895" i="17" s="1"/>
  <c r="AA895" i="17"/>
  <c r="AF895" i="17" s="1"/>
  <c r="M895" i="17"/>
  <c r="BI3243" i="17"/>
  <c r="BJ3243" i="17" s="1"/>
  <c r="Y896" i="17" l="1"/>
  <c r="AB895" i="17"/>
  <c r="AC895" i="17" s="1"/>
  <c r="BI3244" i="17"/>
  <c r="BJ3244" i="17" s="1"/>
  <c r="AD895" i="17" l="1"/>
  <c r="AE895" i="17" s="1"/>
  <c r="BI3245" i="17"/>
  <c r="BJ3245" i="17" s="1"/>
  <c r="N896" i="17" l="1"/>
  <c r="BI3246" i="17"/>
  <c r="BJ3246" i="17" s="1"/>
  <c r="Q896" i="17" l="1"/>
  <c r="R896" i="17" s="1"/>
  <c r="AA896" i="17"/>
  <c r="Y897" i="17" s="1"/>
  <c r="M896" i="17"/>
  <c r="BI3247" i="17"/>
  <c r="BJ3247" i="17" s="1"/>
  <c r="AF896" i="17" l="1"/>
  <c r="AB896" i="17"/>
  <c r="AD896" i="17" s="1"/>
  <c r="BI3248" i="17"/>
  <c r="BJ3248" i="17" s="1"/>
  <c r="AC896" i="17" l="1"/>
  <c r="AE896" i="17" s="1"/>
  <c r="BI3249" i="17"/>
  <c r="BJ3249" i="17" s="1"/>
  <c r="N897" i="17" l="1"/>
  <c r="BI3250" i="17"/>
  <c r="BJ3250" i="17" s="1"/>
  <c r="Q897" i="17" l="1"/>
  <c r="R897" i="17" s="1"/>
  <c r="AA897" i="17"/>
  <c r="Y898" i="17" s="1"/>
  <c r="M897" i="17"/>
  <c r="BI3251" i="17"/>
  <c r="BJ3251" i="17" s="1"/>
  <c r="AB897" i="17" l="1"/>
  <c r="AD897" i="17" s="1"/>
  <c r="AF897" i="17"/>
  <c r="BI3252" i="17"/>
  <c r="BJ3252" i="17" s="1"/>
  <c r="AC897" i="17" l="1"/>
  <c r="AE897" i="17" s="1"/>
  <c r="BI3253" i="17"/>
  <c r="BJ3253" i="17" s="1"/>
  <c r="N898" i="17" l="1"/>
  <c r="BI3254" i="17"/>
  <c r="BJ3254" i="17" s="1"/>
  <c r="Q898" i="17" l="1"/>
  <c r="R898" i="17" s="1"/>
  <c r="AA898" i="17"/>
  <c r="Y899" i="17" s="1"/>
  <c r="M898" i="17"/>
  <c r="BI3255" i="17"/>
  <c r="BJ3255" i="17" s="1"/>
  <c r="AB898" i="17" l="1"/>
  <c r="AC898" i="17" s="1"/>
  <c r="AF898" i="17"/>
  <c r="BI3256" i="17"/>
  <c r="BJ3256" i="17" s="1"/>
  <c r="AD898" i="17" l="1"/>
  <c r="AE898" i="17" s="1"/>
  <c r="BI3257" i="17"/>
  <c r="BJ3257" i="17" s="1"/>
  <c r="N899" i="17" l="1"/>
  <c r="BI3258" i="17"/>
  <c r="BJ3258" i="17" s="1"/>
  <c r="Q899" i="17" l="1"/>
  <c r="R899" i="17" s="1"/>
  <c r="AA899" i="17"/>
  <c r="AF899" i="17" s="1"/>
  <c r="M899" i="17"/>
  <c r="BI3259" i="17"/>
  <c r="BJ3259" i="17" s="1"/>
  <c r="AB899" i="17" l="1"/>
  <c r="AD899" i="17" s="1"/>
  <c r="Y900" i="17"/>
  <c r="BI3260" i="17"/>
  <c r="BJ3260" i="17" s="1"/>
  <c r="AC899" i="17" l="1"/>
  <c r="AE899" i="17" s="1"/>
  <c r="BI3261" i="17"/>
  <c r="BJ3261" i="17" s="1"/>
  <c r="N900" i="17" l="1"/>
  <c r="BI3262" i="17"/>
  <c r="BJ3262" i="17" s="1"/>
  <c r="Q900" i="17" l="1"/>
  <c r="R900" i="17" s="1"/>
  <c r="Y901" i="17"/>
  <c r="M900" i="17"/>
  <c r="BI3263" i="17"/>
  <c r="BJ3263" i="17" s="1"/>
  <c r="AB900" i="17" l="1"/>
  <c r="AC900" i="17" s="1"/>
  <c r="AF900" i="17"/>
  <c r="BI3264" i="17"/>
  <c r="BJ3264" i="17" s="1"/>
  <c r="AD900" i="17" l="1"/>
  <c r="AE900" i="17" s="1"/>
  <c r="BI3265" i="17"/>
  <c r="BJ3265" i="17" s="1"/>
  <c r="N901" i="17" l="1"/>
  <c r="BI3266" i="17"/>
  <c r="BJ3266" i="17" s="1"/>
  <c r="Q901" i="17" l="1"/>
  <c r="R901" i="17" s="1"/>
  <c r="AA901" i="17"/>
  <c r="AF901" i="17" s="1"/>
  <c r="M901" i="17"/>
  <c r="BI3267" i="17"/>
  <c r="BJ3267" i="17" s="1"/>
  <c r="AB901" i="17" l="1"/>
  <c r="AD901" i="17" s="1"/>
  <c r="Y902" i="17"/>
  <c r="BI3268" i="17"/>
  <c r="BJ3268" i="17" s="1"/>
  <c r="AC901" i="17" l="1"/>
  <c r="AE901" i="17" s="1"/>
  <c r="N902" i="17" s="1"/>
  <c r="BI3269" i="17"/>
  <c r="BJ3269" i="17" s="1"/>
  <c r="Q902" i="17" l="1"/>
  <c r="R902" i="17" s="1"/>
  <c r="AA902" i="17"/>
  <c r="AF902" i="17" s="1"/>
  <c r="M902" i="17"/>
  <c r="BI3270" i="17"/>
  <c r="BJ3270" i="17" s="1"/>
  <c r="Y903" i="17" l="1"/>
  <c r="AB902" i="17"/>
  <c r="AD902" i="17" s="1"/>
  <c r="BI3271" i="17"/>
  <c r="BJ3271" i="17" s="1"/>
  <c r="AC902" i="17" l="1"/>
  <c r="AE902" i="17" s="1"/>
  <c r="BI3272" i="17"/>
  <c r="BJ3272" i="17" s="1"/>
  <c r="N903" i="17" l="1"/>
  <c r="BI3273" i="17"/>
  <c r="BJ3273" i="17" s="1"/>
  <c r="Q903" i="17" l="1"/>
  <c r="R903" i="17" s="1"/>
  <c r="AA903" i="17"/>
  <c r="AF903" i="17" s="1"/>
  <c r="M903" i="17"/>
  <c r="BI3274" i="17"/>
  <c r="BJ3274" i="17" s="1"/>
  <c r="Y904" i="17" l="1"/>
  <c r="AB903" i="17"/>
  <c r="AC903" i="17" s="1"/>
  <c r="BI3275" i="17"/>
  <c r="BJ3275" i="17" s="1"/>
  <c r="AD903" i="17" l="1"/>
  <c r="AE903" i="17" s="1"/>
  <c r="BI3276" i="17"/>
  <c r="BJ3276" i="17" s="1"/>
  <c r="N904" i="17" l="1"/>
  <c r="Q904" i="17" s="1"/>
  <c r="BI3277" i="17"/>
  <c r="BJ3277" i="17" s="1"/>
  <c r="R904" i="17" l="1"/>
  <c r="AB904" i="17" s="1"/>
  <c r="M904" i="17"/>
  <c r="BI3278" i="17"/>
  <c r="BJ3278" i="17" s="1"/>
  <c r="AF904" i="17"/>
  <c r="Y905" i="17"/>
  <c r="AD904" i="17" l="1"/>
  <c r="AC904" i="17"/>
  <c r="BI3279" i="17"/>
  <c r="BJ3279" i="17" s="1"/>
  <c r="AE904" i="17" l="1"/>
  <c r="BI3280" i="17"/>
  <c r="BJ3280" i="17" s="1"/>
  <c r="N905" i="17" l="1"/>
  <c r="BI3281" i="17"/>
  <c r="BJ3281" i="17" s="1"/>
  <c r="Q905" i="17" l="1"/>
  <c r="R905" i="17" s="1"/>
  <c r="Y906" i="17"/>
  <c r="M905" i="17"/>
  <c r="BI3282" i="17"/>
  <c r="BJ3282" i="17" s="1"/>
  <c r="AB905" i="17" l="1"/>
  <c r="AD905" i="17" s="1"/>
  <c r="AF905" i="17"/>
  <c r="BI3283" i="17"/>
  <c r="BJ3283" i="17" s="1"/>
  <c r="AC905" i="17" l="1"/>
  <c r="AE905" i="17" s="1"/>
  <c r="BI3284" i="17"/>
  <c r="BJ3284" i="17" s="1"/>
  <c r="N906" i="17" l="1"/>
  <c r="BI3285" i="17"/>
  <c r="BJ3285" i="17" s="1"/>
  <c r="Q906" i="17" l="1"/>
  <c r="R906" i="17" s="1"/>
  <c r="AA906" i="17"/>
  <c r="Y907" i="17" s="1"/>
  <c r="M906" i="17"/>
  <c r="BI3286" i="17"/>
  <c r="BJ3286" i="17" s="1"/>
  <c r="AF906" i="17" l="1"/>
  <c r="AB906" i="17"/>
  <c r="AD906" i="17" s="1"/>
  <c r="BI3287" i="17"/>
  <c r="BJ3287" i="17" s="1"/>
  <c r="AC906" i="17" l="1"/>
  <c r="AE906" i="17" s="1"/>
  <c r="BI3288" i="17"/>
  <c r="BJ3288" i="17" s="1"/>
  <c r="N907" i="17" l="1"/>
  <c r="AA907" i="17" s="1"/>
  <c r="BI3289" i="17"/>
  <c r="BJ3289" i="17" s="1"/>
  <c r="Q907" i="17" l="1"/>
  <c r="R907" i="17" s="1"/>
  <c r="Y908" i="17"/>
  <c r="M907" i="17"/>
  <c r="BI3290" i="17"/>
  <c r="BJ3290" i="17" s="1"/>
  <c r="AB907" i="17" l="1"/>
  <c r="AC907" i="17" s="1"/>
  <c r="AF907" i="17"/>
  <c r="BI3291" i="17"/>
  <c r="BJ3291" i="17" s="1"/>
  <c r="AD907" i="17" l="1"/>
  <c r="AE907" i="17" s="1"/>
  <c r="BI3292" i="17"/>
  <c r="BJ3292" i="17" s="1"/>
  <c r="N908" i="17" l="1"/>
  <c r="BI3293" i="17"/>
  <c r="BJ3293" i="17" s="1"/>
  <c r="Q908" i="17" l="1"/>
  <c r="R908" i="17" s="1"/>
  <c r="AA908" i="17"/>
  <c r="Y909" i="17" s="1"/>
  <c r="M908" i="17"/>
  <c r="BI3294" i="17"/>
  <c r="BJ3294" i="17" s="1"/>
  <c r="AB908" i="17" l="1"/>
  <c r="AC908" i="17" s="1"/>
  <c r="AF908" i="17"/>
  <c r="BI3295" i="17"/>
  <c r="BJ3295" i="17" s="1"/>
  <c r="AD908" i="17" l="1"/>
  <c r="AE908" i="17" s="1"/>
  <c r="BI3296" i="17"/>
  <c r="BJ3296" i="17" s="1"/>
  <c r="N909" i="17" l="1"/>
  <c r="Q909" i="17" s="1"/>
  <c r="BI3297" i="17"/>
  <c r="BJ3297" i="17" s="1"/>
  <c r="M909" i="17" l="1"/>
  <c r="R909" i="17"/>
  <c r="AF909" i="17"/>
  <c r="BI3298" i="17"/>
  <c r="BJ3298" i="17" s="1"/>
  <c r="Y910" i="17" l="1"/>
  <c r="AB909" i="17"/>
  <c r="AD909" i="17" s="1"/>
  <c r="BI3299" i="17"/>
  <c r="BJ3299" i="17" s="1"/>
  <c r="AC909" i="17" l="1"/>
  <c r="AE909" i="17" s="1"/>
  <c r="BI3300" i="17"/>
  <c r="BJ3300" i="17" s="1"/>
  <c r="N910" i="17" l="1"/>
  <c r="Q910" i="17" s="1"/>
  <c r="BI3301" i="17"/>
  <c r="BJ3301" i="17" s="1"/>
  <c r="R910" i="17" l="1"/>
  <c r="AB910" i="17" s="1"/>
  <c r="M910" i="17"/>
  <c r="Y911" i="17"/>
  <c r="AF910" i="17"/>
  <c r="BI3302" i="17"/>
  <c r="BJ3302" i="17" s="1"/>
  <c r="BI3303" i="17" l="1"/>
  <c r="BJ3303" i="17" s="1"/>
  <c r="AC910" i="17"/>
  <c r="AD910" i="17"/>
  <c r="AE910" i="17" l="1"/>
  <c r="BI3304" i="17"/>
  <c r="BJ3304" i="17" s="1"/>
  <c r="N911" i="17" l="1"/>
  <c r="Q911" i="17" s="1"/>
  <c r="BI3305" i="17"/>
  <c r="BJ3305" i="17" s="1"/>
  <c r="M911" i="17" l="1"/>
  <c r="R911" i="17"/>
  <c r="BI3306" i="17"/>
  <c r="BJ3306" i="17" s="1"/>
  <c r="AB911" i="17" l="1"/>
  <c r="AC911" i="17" s="1"/>
  <c r="BI3307" i="17"/>
  <c r="BJ3307" i="17" s="1"/>
  <c r="AD911" i="17" l="1"/>
  <c r="AE911" i="17" s="1"/>
  <c r="BI3308" i="17"/>
  <c r="BJ3308" i="17" s="1"/>
  <c r="N912" i="17" l="1"/>
  <c r="Q912" i="17" s="1"/>
  <c r="BI3309" i="17"/>
  <c r="BJ3309" i="17" s="1"/>
  <c r="R912" i="17" l="1"/>
  <c r="AB912" i="17" s="1"/>
  <c r="AD912" i="17" s="1"/>
  <c r="M912" i="17"/>
  <c r="BI3310" i="17"/>
  <c r="BJ3310" i="17" s="1"/>
  <c r="AC912" i="17" l="1"/>
  <c r="AE912" i="17" s="1"/>
  <c r="BI3311" i="17"/>
  <c r="BJ3311" i="17" s="1"/>
  <c r="N913" i="17" l="1"/>
  <c r="AA913" i="17" s="1"/>
  <c r="BI3312" i="17"/>
  <c r="BJ3312" i="17" s="1"/>
  <c r="Q913" i="17" l="1"/>
  <c r="R913" i="17" s="1"/>
  <c r="M913" i="17"/>
  <c r="BI3313" i="17"/>
  <c r="BJ3313" i="17" s="1"/>
  <c r="AB913" i="17" l="1"/>
  <c r="AC913" i="17" s="1"/>
  <c r="Y914" i="17"/>
  <c r="AF913" i="17"/>
  <c r="BI3314" i="17"/>
  <c r="BJ3314" i="17" s="1"/>
  <c r="AD913" i="17" l="1"/>
  <c r="AE913" i="17" s="1"/>
  <c r="BI3315" i="17"/>
  <c r="BJ3315" i="17" s="1"/>
  <c r="N914" i="17" l="1"/>
  <c r="Q914" i="17" s="1"/>
  <c r="BI3316" i="17"/>
  <c r="BJ3316" i="17" s="1"/>
  <c r="R914" i="17" l="1"/>
  <c r="Y915" i="17"/>
  <c r="M914" i="17"/>
  <c r="BI3317" i="17"/>
  <c r="BJ3317" i="17" s="1"/>
  <c r="AB914" i="17" l="1"/>
  <c r="AC914" i="17" s="1"/>
  <c r="AF914" i="17"/>
  <c r="BI3318" i="17"/>
  <c r="BJ3318" i="17" s="1"/>
  <c r="AD914" i="17" l="1"/>
  <c r="AE914" i="17" s="1"/>
  <c r="BI3319" i="17"/>
  <c r="BJ3319" i="17" s="1"/>
  <c r="N915" i="17" l="1"/>
  <c r="Q915" i="17" s="1"/>
  <c r="BI3320" i="17"/>
  <c r="BJ3320" i="17" s="1"/>
  <c r="M915" i="17" l="1"/>
  <c r="R915" i="17"/>
  <c r="AF915" i="17"/>
  <c r="BI3321" i="17"/>
  <c r="BJ3321" i="17" s="1"/>
  <c r="AB915" i="17" l="1"/>
  <c r="AC915" i="17" s="1"/>
  <c r="Y916" i="17"/>
  <c r="BI3322" i="17"/>
  <c r="BJ3322" i="17" s="1"/>
  <c r="AD915" i="17" l="1"/>
  <c r="AE915" i="17" s="1"/>
  <c r="BI3323" i="17"/>
  <c r="BJ3323" i="17" s="1"/>
  <c r="N916" i="17" l="1"/>
  <c r="Q916" i="17" s="1"/>
  <c r="BI3324" i="17"/>
  <c r="BJ3324" i="17" s="1"/>
  <c r="Y941" i="17"/>
  <c r="AF940" i="17"/>
  <c r="AB940" i="17"/>
  <c r="R916" i="17" l="1"/>
  <c r="AB916" i="17" s="1"/>
  <c r="M916" i="17"/>
  <c r="BI3325" i="17"/>
  <c r="BJ3325" i="17" s="1"/>
  <c r="AD940" i="17"/>
  <c r="AC940" i="17"/>
  <c r="BI3326" i="17" l="1"/>
  <c r="BJ3326" i="17" s="1"/>
  <c r="AC916" i="17"/>
  <c r="AD916" i="17"/>
  <c r="AE940" i="17"/>
  <c r="AE916" i="17" l="1"/>
  <c r="N941" i="17"/>
  <c r="AA941" i="17" s="1"/>
  <c r="BI3327" i="17"/>
  <c r="BJ3327" i="17" s="1"/>
  <c r="Q941" i="17" l="1"/>
  <c r="R941" i="17" s="1"/>
  <c r="M941" i="17"/>
  <c r="N917" i="17"/>
  <c r="Q917" i="17" s="1"/>
  <c r="BI3328" i="17"/>
  <c r="BJ3328" i="17" s="1"/>
  <c r="AB941" i="17" l="1"/>
  <c r="AD941" i="17" s="1"/>
  <c r="Y942" i="17"/>
  <c r="AF941" i="17"/>
  <c r="R917" i="17"/>
  <c r="AB917" i="17" s="1"/>
  <c r="M917" i="17"/>
  <c r="AF917" i="17"/>
  <c r="Y918" i="17"/>
  <c r="BI3329" i="17"/>
  <c r="BJ3329" i="17" s="1"/>
  <c r="AC941" i="17" l="1"/>
  <c r="AE941" i="17" s="1"/>
  <c r="N942" i="17" s="1"/>
  <c r="BI3330" i="17"/>
  <c r="BJ3330" i="17" s="1"/>
  <c r="AD917" i="17"/>
  <c r="AC917" i="17"/>
  <c r="Q942" i="17" l="1"/>
  <c r="R942" i="17" s="1"/>
  <c r="AA942" i="17"/>
  <c r="M942" i="17"/>
  <c r="AE917" i="17"/>
  <c r="BI3331" i="17"/>
  <c r="BJ3331" i="17" s="1"/>
  <c r="N918" i="17" l="1"/>
  <c r="Q918" i="17" s="1"/>
  <c r="BI3332" i="17"/>
  <c r="BJ3332" i="17" s="1"/>
  <c r="R918" i="17" l="1"/>
  <c r="AB918" i="17" s="1"/>
  <c r="AD918" i="17" s="1"/>
  <c r="M918" i="17"/>
  <c r="BI3333" i="17"/>
  <c r="BJ3333" i="17" s="1"/>
  <c r="AC918" i="17" l="1"/>
  <c r="AE918" i="17" s="1"/>
  <c r="BI3334" i="17"/>
  <c r="BJ3334" i="17" s="1"/>
  <c r="N919" i="17" l="1"/>
  <c r="Q919" i="17" s="1"/>
  <c r="BI3335" i="17"/>
  <c r="BJ3335" i="17" s="1"/>
  <c r="R919" i="17" l="1"/>
  <c r="AB919" i="17" s="1"/>
  <c r="AC919" i="17" s="1"/>
  <c r="M919" i="17"/>
  <c r="BI3336" i="17"/>
  <c r="BJ3336" i="17" s="1"/>
  <c r="AD919" i="17" l="1"/>
  <c r="AE919" i="17" s="1"/>
  <c r="BI3337" i="17"/>
  <c r="BJ3337" i="17" s="1"/>
  <c r="N920" i="17" l="1"/>
  <c r="Q920" i="17" s="1"/>
  <c r="BI3338" i="17"/>
  <c r="BJ3338" i="17" s="1"/>
  <c r="R920" i="17" l="1"/>
  <c r="AB920" i="17" s="1"/>
  <c r="AC920" i="17" s="1"/>
  <c r="M920" i="17"/>
  <c r="BI3339" i="17"/>
  <c r="BJ3339" i="17" s="1"/>
  <c r="AD920" i="17" l="1"/>
  <c r="AE920" i="17" s="1"/>
  <c r="BI3340" i="17"/>
  <c r="BJ3340" i="17" s="1"/>
  <c r="N921" i="17" l="1"/>
  <c r="Q921" i="17" s="1"/>
  <c r="BI3341" i="17"/>
  <c r="BJ3341" i="17" s="1"/>
  <c r="R921" i="17" l="1"/>
  <c r="AB921" i="17" s="1"/>
  <c r="AD921" i="17" s="1"/>
  <c r="M921" i="17"/>
  <c r="BI3342" i="17"/>
  <c r="BJ3342" i="17" s="1"/>
  <c r="AC921" i="17" l="1"/>
  <c r="AE921" i="17" s="1"/>
  <c r="BI3343" i="17"/>
  <c r="BJ3343" i="17" s="1"/>
  <c r="N922" i="17" l="1"/>
  <c r="Q922" i="17" s="1"/>
  <c r="BI3344" i="17"/>
  <c r="BJ3344" i="17" s="1"/>
  <c r="R922" i="17" l="1"/>
  <c r="AB922" i="17" s="1"/>
  <c r="M922" i="17"/>
  <c r="BI3345" i="17"/>
  <c r="BJ3345" i="17" s="1"/>
  <c r="BI3346" i="17" l="1"/>
  <c r="BJ3346" i="17" s="1"/>
  <c r="AD922" i="17"/>
  <c r="AC922" i="17"/>
  <c r="AE922" i="17" l="1"/>
  <c r="BI3347" i="17"/>
  <c r="BJ3347" i="17" s="1"/>
  <c r="N923" i="17" l="1"/>
  <c r="Q923" i="17" s="1"/>
  <c r="BI3348" i="17"/>
  <c r="BJ3348" i="17" s="1"/>
  <c r="R923" i="17" l="1"/>
  <c r="AB923" i="17" s="1"/>
  <c r="AD923" i="17" s="1"/>
  <c r="M923" i="17"/>
  <c r="BI3349" i="17"/>
  <c r="BJ3349" i="17" s="1"/>
  <c r="AC923" i="17" l="1"/>
  <c r="AE923" i="17" s="1"/>
  <c r="BI3350" i="17"/>
  <c r="BJ3350" i="17" s="1"/>
  <c r="N924" i="17" l="1"/>
  <c r="Q924" i="17" s="1"/>
  <c r="BI3351" i="17"/>
  <c r="BJ3351" i="17" s="1"/>
  <c r="R924" i="17" l="1"/>
  <c r="AB924" i="17" s="1"/>
  <c r="M924" i="17"/>
  <c r="BI3352" i="17"/>
  <c r="BJ3352" i="17" s="1"/>
  <c r="BI3353" i="17" l="1"/>
  <c r="BJ3353" i="17" s="1"/>
  <c r="AD924" i="17"/>
  <c r="AC924" i="17"/>
  <c r="AE924" i="17" l="1"/>
  <c r="BI3354" i="17"/>
  <c r="BJ3354" i="17" s="1"/>
  <c r="N925" i="17" l="1"/>
  <c r="Q925" i="17" s="1"/>
  <c r="BI3355" i="17"/>
  <c r="BJ3355" i="17" s="1"/>
  <c r="R925" i="17" l="1"/>
  <c r="AB925" i="17" s="1"/>
  <c r="M925" i="17"/>
  <c r="BI3356" i="17"/>
  <c r="BJ3356" i="17" s="1"/>
  <c r="BI3357" i="17" l="1"/>
  <c r="BJ3357" i="17" s="1"/>
  <c r="AD925" i="17"/>
  <c r="AC925" i="17"/>
  <c r="AE925" i="17" l="1"/>
  <c r="BI3358" i="17"/>
  <c r="BJ3358" i="17" s="1"/>
  <c r="N926" i="17" l="1"/>
  <c r="Q926" i="17" s="1"/>
  <c r="BI3359" i="17"/>
  <c r="BJ3359" i="17" s="1"/>
  <c r="R926" i="17" l="1"/>
  <c r="AB926" i="17" s="1"/>
  <c r="M926" i="17"/>
  <c r="BI3360" i="17"/>
  <c r="BJ3360" i="17" s="1"/>
  <c r="BI3361" i="17" l="1"/>
  <c r="BJ3361" i="17" s="1"/>
  <c r="AD926" i="17"/>
  <c r="AC926" i="17"/>
  <c r="AE926" i="17" l="1"/>
  <c r="BI3362" i="17"/>
  <c r="BJ3362" i="17" s="1"/>
  <c r="N927" i="17" l="1"/>
  <c r="Q927" i="17" s="1"/>
  <c r="BI3363" i="17"/>
  <c r="BJ3363" i="17" s="1"/>
  <c r="R927" i="17" l="1"/>
  <c r="AB927" i="17" s="1"/>
  <c r="M927" i="17"/>
  <c r="BI3364" i="17"/>
  <c r="BJ3364" i="17" s="1"/>
  <c r="BI3365" i="17" l="1"/>
  <c r="BJ3365" i="17" s="1"/>
  <c r="AC927" i="17"/>
  <c r="AD927" i="17"/>
  <c r="AE927" i="17" l="1"/>
  <c r="BI3366" i="17"/>
  <c r="BJ3366" i="17" s="1"/>
  <c r="N928" i="17" l="1"/>
  <c r="BI3367" i="17"/>
  <c r="BJ3367" i="17" s="1"/>
  <c r="Q928" i="17" l="1"/>
  <c r="R928" i="17" s="1"/>
  <c r="AF928" i="17"/>
  <c r="M928" i="17"/>
  <c r="BI3368" i="17"/>
  <c r="BJ3368" i="17" s="1"/>
  <c r="AB928" i="17" l="1"/>
  <c r="AC928" i="17" s="1"/>
  <c r="Y929" i="17"/>
  <c r="BI3369" i="17"/>
  <c r="BJ3369" i="17" s="1"/>
  <c r="AD928" i="17" l="1"/>
  <c r="AE928" i="17" s="1"/>
  <c r="BI3370" i="17"/>
  <c r="BJ3370" i="17" s="1"/>
  <c r="N929" i="17" l="1"/>
  <c r="Q929" i="17" s="1"/>
  <c r="BI3371" i="17"/>
  <c r="BJ3371" i="17" s="1"/>
  <c r="R929" i="17" l="1"/>
  <c r="AB929" i="17" s="1"/>
  <c r="M929" i="17"/>
  <c r="BI3372" i="17"/>
  <c r="BJ3372" i="17" s="1"/>
  <c r="BI3373" i="17" l="1"/>
  <c r="BJ3373" i="17" s="1"/>
  <c r="AD929" i="17"/>
  <c r="AC929" i="17"/>
  <c r="AE929" i="17" l="1"/>
  <c r="BI3374" i="17"/>
  <c r="BJ3374" i="17" s="1"/>
  <c r="N930" i="17" l="1"/>
  <c r="BI3375" i="17"/>
  <c r="BJ3375" i="17" s="1"/>
  <c r="Q930" i="17" l="1"/>
  <c r="R930" i="17" s="1"/>
  <c r="M930" i="17"/>
  <c r="BI3376" i="17"/>
  <c r="BJ3376" i="17" s="1"/>
  <c r="AB930" i="17" l="1"/>
  <c r="AD930" i="17" s="1"/>
  <c r="AF930" i="17"/>
  <c r="Y931" i="17"/>
  <c r="BI3377" i="17"/>
  <c r="BJ3377" i="17" s="1"/>
  <c r="AC930" i="17" l="1"/>
  <c r="AE930" i="17" s="1"/>
  <c r="N931" i="17" s="1"/>
  <c r="Q931" i="17" s="1"/>
  <c r="BI3378" i="17"/>
  <c r="BJ3378" i="17" s="1"/>
  <c r="M931" i="17" l="1"/>
  <c r="R931" i="17"/>
  <c r="BI3379" i="17"/>
  <c r="BJ3379" i="17" s="1"/>
  <c r="AB931" i="17" l="1"/>
  <c r="AD931" i="17" s="1"/>
  <c r="Y932" i="17"/>
  <c r="AF931" i="17"/>
  <c r="BI3380" i="17"/>
  <c r="BJ3380" i="17" s="1"/>
  <c r="AC931" i="17" l="1"/>
  <c r="AE931" i="17" s="1"/>
  <c r="BI3381" i="17"/>
  <c r="BJ3381" i="17" s="1"/>
  <c r="N932" i="17" l="1"/>
  <c r="Q932" i="17" s="1"/>
  <c r="BI3382" i="17"/>
  <c r="BJ3382" i="17" s="1"/>
  <c r="R932" i="17" l="1"/>
  <c r="AB932" i="17" s="1"/>
  <c r="AD932" i="17" s="1"/>
  <c r="M932" i="17"/>
  <c r="BI3383" i="17"/>
  <c r="BJ3383" i="17" s="1"/>
  <c r="AC932" i="17" l="1"/>
  <c r="AE932" i="17" s="1"/>
  <c r="BI3384" i="17"/>
  <c r="BJ3384" i="17" s="1"/>
  <c r="N933" i="17" l="1"/>
  <c r="Q933" i="17" s="1"/>
  <c r="BI3385" i="17"/>
  <c r="BJ3385" i="17" s="1"/>
  <c r="R933" i="17" l="1"/>
  <c r="AB933" i="17" s="1"/>
  <c r="AC933" i="17" s="1"/>
  <c r="M933" i="17"/>
  <c r="BI3386" i="17"/>
  <c r="BJ3386" i="17" s="1"/>
  <c r="AD933" i="17" l="1"/>
  <c r="AE933" i="17" s="1"/>
  <c r="BI3387" i="17"/>
  <c r="BJ3387" i="17" s="1"/>
  <c r="N934" i="17" l="1"/>
  <c r="Q934" i="17" s="1"/>
  <c r="BI3388" i="17"/>
  <c r="BJ3388" i="17" s="1"/>
  <c r="R934" i="17" l="1"/>
  <c r="AB934" i="17" s="1"/>
  <c r="AC934" i="17" s="1"/>
  <c r="M934" i="17"/>
  <c r="BI3389" i="17"/>
  <c r="BJ3389" i="17" s="1"/>
  <c r="AD934" i="17" l="1"/>
  <c r="AE934" i="17" s="1"/>
  <c r="BI3390" i="17"/>
  <c r="BJ3390" i="17" s="1"/>
  <c r="N935" i="17" l="1"/>
  <c r="Q935" i="17" s="1"/>
  <c r="BI3391" i="17"/>
  <c r="BJ3391" i="17" s="1"/>
  <c r="R935" i="17" l="1"/>
  <c r="AB935" i="17" s="1"/>
  <c r="M935" i="17"/>
  <c r="BI3392" i="17"/>
  <c r="BJ3392" i="17" s="1"/>
  <c r="BI3393" i="17" l="1"/>
  <c r="BJ3393" i="17" s="1"/>
  <c r="AC935" i="17"/>
  <c r="AD935" i="17"/>
  <c r="AE935" i="17" l="1"/>
  <c r="BI3394" i="17"/>
  <c r="BJ3394" i="17" s="1"/>
  <c r="N936" i="17" l="1"/>
  <c r="Q936" i="17" s="1"/>
  <c r="BI3395" i="17"/>
  <c r="BJ3395" i="17" s="1"/>
  <c r="R936" i="17" l="1"/>
  <c r="AB936" i="17" s="1"/>
  <c r="M936" i="17"/>
  <c r="BI3396" i="17"/>
  <c r="BJ3396" i="17" s="1"/>
  <c r="BI3397" i="17" l="1"/>
  <c r="BJ3397" i="17" s="1"/>
  <c r="AD936" i="17"/>
  <c r="AC936" i="17"/>
  <c r="AE936" i="17" l="1"/>
  <c r="BI3398" i="17"/>
  <c r="BJ3398" i="17" s="1"/>
  <c r="N937" i="17" l="1"/>
  <c r="Q937" i="17" s="1"/>
  <c r="BI3399" i="17"/>
  <c r="BJ3399" i="17" s="1"/>
  <c r="M937" i="17" l="1"/>
  <c r="R937" i="17"/>
  <c r="AB942" i="17"/>
  <c r="Y943" i="17"/>
  <c r="AF942" i="17"/>
  <c r="BI3400" i="17"/>
  <c r="BJ3400" i="17" s="1"/>
  <c r="AB937" i="17" l="1"/>
  <c r="AC937" i="17" s="1"/>
  <c r="BI3401" i="17"/>
  <c r="BJ3401" i="17" s="1"/>
  <c r="AC942" i="17"/>
  <c r="AD942" i="17"/>
  <c r="AD937" i="17" l="1"/>
  <c r="AE937" i="17" s="1"/>
  <c r="M938" i="17" s="1"/>
  <c r="AE942" i="17"/>
  <c r="BI3402" i="17"/>
  <c r="BJ3402" i="17" s="1"/>
  <c r="N943" i="17" l="1"/>
  <c r="BI3403" i="17"/>
  <c r="BJ3403" i="17" s="1"/>
  <c r="Q943" i="17" l="1"/>
  <c r="R943" i="17" s="1"/>
  <c r="AA943" i="17"/>
  <c r="Y944" i="17" s="1"/>
  <c r="M943" i="17"/>
  <c r="BI3404" i="17"/>
  <c r="BJ3404" i="17" s="1"/>
  <c r="AB943" i="17" l="1"/>
  <c r="AD943" i="17" s="1"/>
  <c r="AF943" i="17"/>
  <c r="BI3405" i="17"/>
  <c r="BJ3405" i="17" s="1"/>
  <c r="AC943" i="17" l="1"/>
  <c r="AE943" i="17" s="1"/>
  <c r="BI3406" i="17"/>
  <c r="BJ3406" i="17" s="1"/>
  <c r="N944" i="17" l="1"/>
  <c r="Q944" i="17" s="1"/>
  <c r="BI3407" i="17"/>
  <c r="BJ3407" i="17" s="1"/>
  <c r="R944" i="17" l="1"/>
  <c r="AB944" i="17" s="1"/>
  <c r="M944" i="17"/>
  <c r="AF944" i="17"/>
  <c r="Y945" i="17"/>
  <c r="BI3408" i="17"/>
  <c r="BJ3408" i="17" s="1"/>
  <c r="BI3409" i="17" l="1"/>
  <c r="BJ3409" i="17" s="1"/>
  <c r="AD944" i="17"/>
  <c r="AC944" i="17"/>
  <c r="AE944" i="17" l="1"/>
  <c r="N945" i="17" s="1"/>
  <c r="BI3410" i="17"/>
  <c r="BJ3410" i="17" s="1"/>
  <c r="Q945" i="17" l="1"/>
  <c r="R945" i="17" s="1"/>
  <c r="M945" i="17"/>
  <c r="BI3411" i="17"/>
  <c r="BJ3411" i="17" s="1"/>
  <c r="Y946" i="17" l="1"/>
  <c r="AF945" i="17"/>
  <c r="AB945" i="17"/>
  <c r="BI3412" i="17"/>
  <c r="BJ3412" i="17" s="1"/>
  <c r="BI3413" i="17" l="1"/>
  <c r="BJ3413" i="17" s="1"/>
  <c r="AD945" i="17"/>
  <c r="AC945" i="17"/>
  <c r="AE945" i="17" l="1"/>
  <c r="BI3414" i="17"/>
  <c r="BJ3414" i="17" s="1"/>
  <c r="N946" i="17" l="1"/>
  <c r="BI3415" i="17"/>
  <c r="BJ3415" i="17" s="1"/>
  <c r="Q946" i="17" l="1"/>
  <c r="R946" i="17" s="1"/>
  <c r="AA946" i="17"/>
  <c r="AF946" i="17" s="1"/>
  <c r="M946" i="17"/>
  <c r="BI3416" i="17"/>
  <c r="BJ3416" i="17" s="1"/>
  <c r="Y947" i="17" l="1"/>
  <c r="AB946" i="17"/>
  <c r="AD946" i="17" s="1"/>
  <c r="BI3417" i="17"/>
  <c r="BJ3417" i="17" s="1"/>
  <c r="AC946" i="17" l="1"/>
  <c r="AE946" i="17" s="1"/>
  <c r="BI3418" i="17"/>
  <c r="BJ3418" i="17" s="1"/>
  <c r="N947" i="17" l="1"/>
  <c r="BI3419" i="17"/>
  <c r="BJ3419" i="17" s="1"/>
  <c r="Q947" i="17" l="1"/>
  <c r="R947" i="17" s="1"/>
  <c r="AF947" i="17"/>
  <c r="M947" i="17"/>
  <c r="BI3420" i="17"/>
  <c r="BJ3420" i="17" s="1"/>
  <c r="Y948" i="17" l="1"/>
  <c r="AB947" i="17"/>
  <c r="AD947" i="17" s="1"/>
  <c r="BI3421" i="17"/>
  <c r="BJ3421" i="17" s="1"/>
  <c r="AC947" i="17" l="1"/>
  <c r="AE947" i="17" s="1"/>
  <c r="BI3422" i="17"/>
  <c r="BJ3422" i="17" s="1"/>
  <c r="N948" i="17" l="1"/>
  <c r="Q948" i="17" s="1"/>
  <c r="BI3423" i="17"/>
  <c r="BJ3423" i="17" s="1"/>
  <c r="R948" i="17" l="1"/>
  <c r="AB948" i="17" s="1"/>
  <c r="AD948" i="17" s="1"/>
  <c r="M948" i="17"/>
  <c r="BI3424" i="17"/>
  <c r="BJ3424" i="17" s="1"/>
  <c r="AC948" i="17" l="1"/>
  <c r="AE948" i="17" s="1"/>
  <c r="BI3425" i="17"/>
  <c r="BJ3425" i="17" s="1"/>
  <c r="N949" i="17" l="1"/>
  <c r="Q949" i="17" s="1"/>
  <c r="BI3426" i="17"/>
  <c r="BJ3426" i="17" s="1"/>
  <c r="R949" i="17" l="1"/>
  <c r="AB949" i="17" s="1"/>
  <c r="M949" i="17"/>
  <c r="BI3427" i="17"/>
  <c r="BJ3427" i="17" s="1"/>
  <c r="BI3428" i="17" l="1"/>
  <c r="BJ3428" i="17" s="1"/>
  <c r="AD949" i="17"/>
  <c r="AC949" i="17"/>
  <c r="AE949" i="17" l="1"/>
  <c r="BI3429" i="17"/>
  <c r="BJ3429" i="17" s="1"/>
  <c r="N950" i="17" l="1"/>
  <c r="Q950" i="17" s="1"/>
  <c r="BI3430" i="17"/>
  <c r="BJ3430" i="17" s="1"/>
  <c r="R950" i="17" l="1"/>
  <c r="AB950" i="17" s="1"/>
  <c r="M950" i="17"/>
  <c r="BI3431" i="17"/>
  <c r="BJ3431" i="17" s="1"/>
  <c r="BI3432" i="17" l="1"/>
  <c r="BJ3432" i="17" s="1"/>
  <c r="AD950" i="17"/>
  <c r="AC950" i="17"/>
  <c r="AE950" i="17" l="1"/>
  <c r="BI3433" i="17"/>
  <c r="BJ3433" i="17" s="1"/>
  <c r="N951" i="17" l="1"/>
  <c r="Q951" i="17" s="1"/>
  <c r="BI3434" i="17"/>
  <c r="BJ3434" i="17" s="1"/>
  <c r="R951" i="17" l="1"/>
  <c r="AB951" i="17" s="1"/>
  <c r="AD951" i="17" s="1"/>
  <c r="M951" i="17"/>
  <c r="BI3435" i="17"/>
  <c r="BJ3435" i="17" s="1"/>
  <c r="AC951" i="17" l="1"/>
  <c r="AE951" i="17" s="1"/>
  <c r="BI3436" i="17"/>
  <c r="BJ3436" i="17" s="1"/>
  <c r="N952" i="17" l="1"/>
  <c r="BI3437" i="17"/>
  <c r="BJ3437" i="17" s="1"/>
  <c r="Q952" i="17" l="1"/>
  <c r="R952" i="17" s="1"/>
  <c r="AF952" i="17"/>
  <c r="M952" i="17"/>
  <c r="BI3438" i="17"/>
  <c r="BJ3438" i="17" s="1"/>
  <c r="AB952" i="17" l="1"/>
  <c r="AD952" i="17" s="1"/>
  <c r="Y953" i="17"/>
  <c r="BI3439" i="17"/>
  <c r="BJ3439" i="17" s="1"/>
  <c r="AC952" i="17" l="1"/>
  <c r="AE952" i="17" s="1"/>
  <c r="BI3440" i="17"/>
  <c r="BJ3440" i="17" s="1"/>
  <c r="N953" i="17" l="1"/>
  <c r="AA953" i="17" s="1"/>
  <c r="BI3441" i="17"/>
  <c r="BJ3441" i="17" s="1"/>
  <c r="Q953" i="17" l="1"/>
  <c r="R953" i="17" s="1"/>
  <c r="M953" i="17"/>
  <c r="BI3442" i="17"/>
  <c r="BJ3442" i="17" s="1"/>
  <c r="AB953" i="17" l="1"/>
  <c r="AD953" i="17" s="1"/>
  <c r="AF953" i="17"/>
  <c r="Y954" i="17"/>
  <c r="BI3443" i="17"/>
  <c r="BJ3443" i="17" s="1"/>
  <c r="AC953" i="17" l="1"/>
  <c r="AE953" i="17" s="1"/>
  <c r="BI3444" i="17"/>
  <c r="BJ3444" i="17" s="1"/>
  <c r="N954" i="17" l="1"/>
  <c r="Q954" i="17" s="1"/>
  <c r="BI3445" i="17"/>
  <c r="BJ3445" i="17" s="1"/>
  <c r="R954" i="17" l="1"/>
  <c r="AB954" i="17" s="1"/>
  <c r="M954" i="17"/>
  <c r="AF954" i="17"/>
  <c r="Y955" i="17"/>
  <c r="BI3446" i="17"/>
  <c r="BJ3446" i="17" s="1"/>
  <c r="BI3447" i="17" l="1"/>
  <c r="BJ3447" i="17" s="1"/>
  <c r="AC954" i="17"/>
  <c r="AD954" i="17"/>
  <c r="AE954" i="17" l="1"/>
  <c r="BI3448" i="17"/>
  <c r="BJ3448" i="17" s="1"/>
  <c r="N955" i="17" l="1"/>
  <c r="AA955" i="17" s="1"/>
  <c r="BI3449" i="17"/>
  <c r="BJ3449" i="17" s="1"/>
  <c r="Q955" i="17" l="1"/>
  <c r="R955" i="17" s="1"/>
  <c r="M955" i="17"/>
  <c r="BI3450" i="17"/>
  <c r="BJ3450" i="17" s="1"/>
  <c r="AB955" i="17" l="1"/>
  <c r="AD955" i="17" s="1"/>
  <c r="AF955" i="17"/>
  <c r="Y956" i="17"/>
  <c r="BI3451" i="17"/>
  <c r="BJ3451" i="17" s="1"/>
  <c r="AC955" i="17" l="1"/>
  <c r="AE955" i="17" s="1"/>
  <c r="BI3452" i="17"/>
  <c r="BJ3452" i="17" s="1"/>
  <c r="N956" i="17" l="1"/>
  <c r="Q956" i="17" s="1"/>
  <c r="BI3453" i="17"/>
  <c r="BJ3453" i="17" s="1"/>
  <c r="M956" i="17" l="1"/>
  <c r="R956" i="17"/>
  <c r="Y957" i="17"/>
  <c r="BI3454" i="17"/>
  <c r="BJ3454" i="17" s="1"/>
  <c r="AF956" i="17" l="1"/>
  <c r="AB956" i="17"/>
  <c r="AC956" i="17" s="1"/>
  <c r="BI3455" i="17"/>
  <c r="BJ3455" i="17" s="1"/>
  <c r="AD956" i="17" l="1"/>
  <c r="AE956" i="17" s="1"/>
  <c r="BI3456" i="17"/>
  <c r="BJ3456" i="17" s="1"/>
  <c r="N957" i="17" l="1"/>
  <c r="Q957" i="17" s="1"/>
  <c r="BI3457" i="17"/>
  <c r="BJ3457" i="17" s="1"/>
  <c r="M957" i="17" l="1"/>
  <c r="R957" i="17"/>
  <c r="AF957" i="17"/>
  <c r="BI3458" i="17"/>
  <c r="BJ3458" i="17" s="1"/>
  <c r="Y958" i="17" l="1"/>
  <c r="AB957" i="17"/>
  <c r="AD957" i="17" s="1"/>
  <c r="BI3459" i="17"/>
  <c r="BJ3459" i="17" s="1"/>
  <c r="AC957" i="17" l="1"/>
  <c r="AE957" i="17" s="1"/>
  <c r="BI3460" i="17"/>
  <c r="BJ3460" i="17" s="1"/>
  <c r="N958" i="17" l="1"/>
  <c r="Q958" i="17" s="1"/>
  <c r="BI3461" i="17"/>
  <c r="BJ3461" i="17" s="1"/>
  <c r="R958" i="17" l="1"/>
  <c r="AB958" i="17" s="1"/>
  <c r="M958" i="17"/>
  <c r="BI3462" i="17"/>
  <c r="BJ3462" i="17" s="1"/>
  <c r="AD958" i="17" l="1"/>
  <c r="AC958" i="17"/>
  <c r="BI3463" i="17"/>
  <c r="BJ3463" i="17" s="1"/>
  <c r="AE958" i="17" l="1"/>
  <c r="BI3464" i="17"/>
  <c r="BJ3464" i="17" s="1"/>
  <c r="N959" i="17" l="1"/>
  <c r="BI3465" i="17"/>
  <c r="BJ3465" i="17" s="1"/>
  <c r="Q959" i="17" l="1"/>
  <c r="R959" i="17" s="1"/>
  <c r="M959" i="17"/>
  <c r="BI3466" i="17"/>
  <c r="BJ3466" i="17" s="1"/>
  <c r="AB959" i="17" l="1"/>
  <c r="AC959" i="17" s="1"/>
  <c r="AF959" i="17"/>
  <c r="Y960" i="17"/>
  <c r="BI3467" i="17"/>
  <c r="BJ3467" i="17" s="1"/>
  <c r="AD959" i="17" l="1"/>
  <c r="AE959" i="17" s="1"/>
  <c r="BI3468" i="17"/>
  <c r="BJ3468" i="17" s="1"/>
  <c r="N960" i="17" l="1"/>
  <c r="BI3469" i="17"/>
  <c r="BJ3469" i="17" s="1"/>
  <c r="Q960" i="17" l="1"/>
  <c r="R960" i="17" s="1"/>
  <c r="AA960" i="17"/>
  <c r="M960" i="17"/>
  <c r="BI3470" i="17"/>
  <c r="BJ3470" i="17" s="1"/>
  <c r="AB960" i="17" l="1"/>
  <c r="AC960" i="17" s="1"/>
  <c r="AF960" i="17"/>
  <c r="Y961" i="17"/>
  <c r="BI3471" i="17"/>
  <c r="BJ3471" i="17" s="1"/>
  <c r="AD960" i="17" l="1"/>
  <c r="AE960" i="17" s="1"/>
  <c r="BI3472" i="17"/>
  <c r="BJ3472" i="17" s="1"/>
  <c r="N961" i="17" l="1"/>
  <c r="AA961" i="17" s="1"/>
  <c r="BI3473" i="17"/>
  <c r="BJ3473" i="17" s="1"/>
  <c r="Q961" i="17" l="1"/>
  <c r="R961" i="17" s="1"/>
  <c r="Y962" i="17"/>
  <c r="M961" i="17"/>
  <c r="BI3474" i="17"/>
  <c r="BJ3474" i="17" s="1"/>
  <c r="AF961" i="17" l="1"/>
  <c r="AB961" i="17"/>
  <c r="AC961" i="17" s="1"/>
  <c r="BI3475" i="17"/>
  <c r="BJ3475" i="17" s="1"/>
  <c r="AD961" i="17" l="1"/>
  <c r="AE961" i="17" s="1"/>
  <c r="N962" i="17" s="1"/>
  <c r="BI3476" i="17"/>
  <c r="BJ3476" i="17" s="1"/>
  <c r="Q962" i="17" l="1"/>
  <c r="R962" i="17" s="1"/>
  <c r="AA962" i="17"/>
  <c r="Y963" i="17" s="1"/>
  <c r="M962" i="17"/>
  <c r="BI3477" i="17"/>
  <c r="BJ3477" i="17" s="1"/>
  <c r="AB962" i="17" l="1"/>
  <c r="AD962" i="17" s="1"/>
  <c r="AF962" i="17"/>
  <c r="BI3478" i="17"/>
  <c r="BJ3478" i="17" s="1"/>
  <c r="AC962" i="17" l="1"/>
  <c r="AE962" i="17" s="1"/>
  <c r="BI3479" i="17"/>
  <c r="BJ3479" i="17" s="1"/>
  <c r="N963" i="17" l="1"/>
  <c r="Q963" i="17" s="1"/>
  <c r="BI3480" i="17"/>
  <c r="BJ3480" i="17" s="1"/>
  <c r="M963" i="17" l="1"/>
  <c r="R963" i="17"/>
  <c r="AF963" i="17"/>
  <c r="BI3481" i="17"/>
  <c r="BJ3481" i="17" s="1"/>
  <c r="Y964" i="17" l="1"/>
  <c r="AB963" i="17"/>
  <c r="AC963" i="17" s="1"/>
  <c r="BI3482" i="17"/>
  <c r="BJ3482" i="17" s="1"/>
  <c r="AD963" i="17" l="1"/>
  <c r="AE963" i="17" s="1"/>
  <c r="BI3483" i="17"/>
  <c r="BJ3483" i="17" s="1"/>
  <c r="N964" i="17" l="1"/>
  <c r="BI3484" i="17"/>
  <c r="BJ3484" i="17" s="1"/>
  <c r="Q964" i="17" l="1"/>
  <c r="R964" i="17" s="1"/>
  <c r="AA964" i="17"/>
  <c r="Y965" i="17" s="1"/>
  <c r="M964" i="17"/>
  <c r="BI3485" i="17"/>
  <c r="BJ3485" i="17" s="1"/>
  <c r="AF964" i="17" l="1"/>
  <c r="AB964" i="17"/>
  <c r="AD964" i="17" s="1"/>
  <c r="BI3486" i="17"/>
  <c r="BJ3486" i="17" s="1"/>
  <c r="AC964" i="17" l="1"/>
  <c r="AE964" i="17" s="1"/>
  <c r="BI3487" i="17"/>
  <c r="BJ3487" i="17" s="1"/>
  <c r="N965" i="17" l="1"/>
  <c r="Q965" i="17" s="1"/>
  <c r="BI3488" i="17"/>
  <c r="BJ3488" i="17" s="1"/>
  <c r="R965" i="17" l="1"/>
  <c r="M965" i="17"/>
  <c r="BI3489" i="17"/>
  <c r="BJ3489" i="17" s="1"/>
  <c r="Y966" i="17" l="1"/>
  <c r="AB965" i="17"/>
  <c r="AC965" i="17" s="1"/>
  <c r="AF965" i="17"/>
  <c r="BI3490" i="17"/>
  <c r="BJ3490" i="17" s="1"/>
  <c r="AD965" i="17" l="1"/>
  <c r="AE965" i="17" s="1"/>
  <c r="BI3491" i="17"/>
  <c r="BJ3491" i="17" s="1"/>
  <c r="N966" i="17" l="1"/>
  <c r="BI3492" i="17"/>
  <c r="BJ3492" i="17" s="1"/>
  <c r="Q966" i="17" l="1"/>
  <c r="R966" i="17" s="1"/>
  <c r="Y967" i="17"/>
  <c r="M966" i="17"/>
  <c r="BI3493" i="17"/>
  <c r="BJ3493" i="17" s="1"/>
  <c r="AF966" i="17" l="1"/>
  <c r="AB966" i="17"/>
  <c r="AD966" i="17" s="1"/>
  <c r="BI3494" i="17"/>
  <c r="BJ3494" i="17" s="1"/>
  <c r="AC966" i="17" l="1"/>
  <c r="AE966" i="17" s="1"/>
  <c r="BI3495" i="17"/>
  <c r="BJ3495" i="17" s="1"/>
  <c r="N967" i="17" l="1"/>
  <c r="BI3496" i="17"/>
  <c r="BJ3496" i="17" s="1"/>
  <c r="Q967" i="17" l="1"/>
  <c r="R967" i="17" s="1"/>
  <c r="AA967" i="17"/>
  <c r="Y968" i="17" s="1"/>
  <c r="M967" i="17"/>
  <c r="BI3497" i="17"/>
  <c r="BJ3497" i="17" s="1"/>
  <c r="AB967" i="17" l="1"/>
  <c r="AD967" i="17" s="1"/>
  <c r="AF967" i="17"/>
  <c r="BI3498" i="17"/>
  <c r="BJ3498" i="17" s="1"/>
  <c r="AC967" i="17" l="1"/>
  <c r="AE967" i="17" s="1"/>
  <c r="BI3499" i="17"/>
  <c r="BJ3499" i="17" s="1"/>
  <c r="N968" i="17" l="1"/>
  <c r="Q968" i="17" s="1"/>
  <c r="BI3500" i="17"/>
  <c r="BJ3500" i="17" s="1"/>
  <c r="R968" i="17" l="1"/>
  <c r="AB968" i="17" s="1"/>
  <c r="M968" i="17"/>
  <c r="BI3501" i="17"/>
  <c r="BJ3501" i="17" s="1"/>
  <c r="AD968" i="17" l="1"/>
  <c r="AC968" i="17"/>
  <c r="BI3502" i="17"/>
  <c r="BJ3502" i="17" s="1"/>
  <c r="AE968" i="17" l="1"/>
  <c r="BI3503" i="17"/>
  <c r="BJ3503" i="17" s="1"/>
  <c r="N969" i="17" l="1"/>
  <c r="Q969" i="17" s="1"/>
  <c r="BI3504" i="17"/>
  <c r="BJ3504" i="17" s="1"/>
  <c r="R969" i="17" l="1"/>
  <c r="AB969" i="17" s="1"/>
  <c r="M969" i="17"/>
  <c r="BI3505" i="17"/>
  <c r="BJ3505" i="17" s="1"/>
  <c r="BI3506" i="17" l="1"/>
  <c r="BJ3506" i="17" s="1"/>
  <c r="AD969" i="17"/>
  <c r="AC969" i="17"/>
  <c r="AE969" i="17" l="1"/>
  <c r="N970" i="17" s="1"/>
  <c r="Q970" i="17" s="1"/>
  <c r="BI3507" i="17"/>
  <c r="BJ3507" i="17" s="1"/>
  <c r="M970" i="17" l="1"/>
  <c r="BI3508" i="17"/>
  <c r="BJ3508" i="17" s="1"/>
  <c r="R970" i="17"/>
  <c r="AB970" i="17" l="1"/>
  <c r="AC970" i="17" s="1"/>
  <c r="BI3509" i="17"/>
  <c r="BJ3509" i="17" s="1"/>
  <c r="AD970" i="17" l="1"/>
  <c r="AE970" i="17" s="1"/>
  <c r="BI3510" i="17"/>
  <c r="BJ3510" i="17" s="1"/>
  <c r="N971" i="17" l="1"/>
  <c r="Q971" i="17" s="1"/>
  <c r="BI3511" i="17"/>
  <c r="BJ3511" i="17" s="1"/>
  <c r="R971" i="17" l="1"/>
  <c r="AB971" i="17" s="1"/>
  <c r="M971" i="17"/>
  <c r="BI3512" i="17"/>
  <c r="BJ3512" i="17" s="1"/>
  <c r="BI3513" i="17" l="1"/>
  <c r="BJ3513" i="17" s="1"/>
  <c r="AC971" i="17"/>
  <c r="AD971" i="17"/>
  <c r="AE971" i="17" l="1"/>
  <c r="BI3514" i="17"/>
  <c r="BJ3514" i="17" s="1"/>
  <c r="N972" i="17" l="1"/>
  <c r="Q972" i="17" s="1"/>
  <c r="BI3515" i="17"/>
  <c r="BJ3515" i="17" s="1"/>
  <c r="R972" i="17" l="1"/>
  <c r="AB972" i="17" s="1"/>
  <c r="M972" i="17"/>
  <c r="Y973" i="17"/>
  <c r="AF972" i="17"/>
  <c r="BI3516" i="17"/>
  <c r="BJ3516" i="17" s="1"/>
  <c r="BI3517" i="17" l="1"/>
  <c r="BJ3517" i="17" s="1"/>
  <c r="AD972" i="17"/>
  <c r="AC972" i="17"/>
  <c r="AE972" i="17" l="1"/>
  <c r="BI3518" i="17"/>
  <c r="BJ3518" i="17" s="1"/>
  <c r="N973" i="17" l="1"/>
  <c r="Q973" i="17" s="1"/>
  <c r="BI3519" i="17"/>
  <c r="BJ3519" i="17" s="1"/>
  <c r="R973" i="17" l="1"/>
  <c r="AB973" i="17" s="1"/>
  <c r="M973" i="17"/>
  <c r="BI3520" i="17"/>
  <c r="BJ3520" i="17" s="1"/>
  <c r="BI3521" i="17" l="1"/>
  <c r="BJ3521" i="17" s="1"/>
  <c r="AD973" i="17"/>
  <c r="AC973" i="17"/>
  <c r="AE973" i="17" l="1"/>
  <c r="BI3522" i="17"/>
  <c r="BJ3522" i="17" s="1"/>
  <c r="N974" i="17" l="1"/>
  <c r="Q974" i="17" s="1"/>
  <c r="BI3523" i="17"/>
  <c r="BJ3523" i="17" s="1"/>
  <c r="R974" i="17" l="1"/>
  <c r="AB974" i="17" s="1"/>
  <c r="M974" i="17"/>
  <c r="BI3524" i="17"/>
  <c r="BJ3524" i="17" s="1"/>
  <c r="BI3525" i="17" l="1"/>
  <c r="BJ3525" i="17" s="1"/>
  <c r="AD974" i="17"/>
  <c r="AC974" i="17"/>
  <c r="AE974" i="17" l="1"/>
  <c r="BI3526" i="17"/>
  <c r="BJ3526" i="17" s="1"/>
  <c r="N975" i="17" l="1"/>
  <c r="AA975" i="17" s="1"/>
  <c r="BI3527" i="17"/>
  <c r="BJ3527" i="17" s="1"/>
  <c r="Q975" i="17" l="1"/>
  <c r="R975" i="17" s="1"/>
  <c r="Y976" i="17"/>
  <c r="M975" i="17"/>
  <c r="BI3528" i="17"/>
  <c r="BJ3528" i="17" s="1"/>
  <c r="AB975" i="17" l="1"/>
  <c r="AD975" i="17" s="1"/>
  <c r="AF975" i="17"/>
  <c r="BI3529" i="17"/>
  <c r="BJ3529" i="17" s="1"/>
  <c r="AC975" i="17" l="1"/>
  <c r="AE975" i="17" s="1"/>
  <c r="BI3530" i="17"/>
  <c r="BJ3530" i="17" s="1"/>
  <c r="N976" i="17" l="1"/>
  <c r="BI3531" i="17"/>
  <c r="BJ3531" i="17" s="1"/>
  <c r="Q976" i="17" l="1"/>
  <c r="R976" i="17" s="1"/>
  <c r="AA976" i="17"/>
  <c r="Y977" i="17" s="1"/>
  <c r="M976" i="17"/>
  <c r="BI3532" i="17"/>
  <c r="BJ3532" i="17" s="1"/>
  <c r="AB976" i="17" l="1"/>
  <c r="AC976" i="17" s="1"/>
  <c r="AF976" i="17"/>
  <c r="BI3533" i="17"/>
  <c r="BJ3533" i="17" s="1"/>
  <c r="AD976" i="17" l="1"/>
  <c r="AE976" i="17" s="1"/>
  <c r="BI3534" i="17"/>
  <c r="BJ3534" i="17" s="1"/>
  <c r="N977" i="17" l="1"/>
  <c r="BI3535" i="17"/>
  <c r="BJ3535" i="17" s="1"/>
  <c r="Q977" i="17" l="1"/>
  <c r="R977" i="17" s="1"/>
  <c r="AA977" i="17"/>
  <c r="AF977" i="17" s="1"/>
  <c r="M977" i="17"/>
  <c r="BI3536" i="17"/>
  <c r="BJ3536" i="17" s="1"/>
  <c r="Y978" i="17" l="1"/>
  <c r="AB977" i="17"/>
  <c r="AD977" i="17" s="1"/>
  <c r="BI3537" i="17"/>
  <c r="BJ3537" i="17" s="1"/>
  <c r="AC977" i="17" l="1"/>
  <c r="AE977" i="17" s="1"/>
  <c r="BI3538" i="17"/>
  <c r="BJ3538" i="17" s="1"/>
  <c r="N978" i="17" l="1"/>
  <c r="BI3539" i="17"/>
  <c r="BJ3539" i="17" s="1"/>
  <c r="Q978" i="17" l="1"/>
  <c r="R978" i="17" s="1"/>
  <c r="AA978" i="17"/>
  <c r="M978" i="17"/>
  <c r="BI3540" i="17"/>
  <c r="BJ3540" i="17" s="1"/>
  <c r="AB978" i="17" l="1"/>
  <c r="AC978" i="17" s="1"/>
  <c r="Y979" i="17"/>
  <c r="AF978" i="17"/>
  <c r="BI3541" i="17"/>
  <c r="BJ3541" i="17" s="1"/>
  <c r="AD978" i="17" l="1"/>
  <c r="AE978" i="17" s="1"/>
  <c r="BI3542" i="17"/>
  <c r="BJ3542" i="17" s="1"/>
  <c r="N979" i="17" l="1"/>
  <c r="Q979" i="17" s="1"/>
  <c r="BI3543" i="17"/>
  <c r="BJ3543" i="17" s="1"/>
  <c r="R979" i="17" l="1"/>
  <c r="AB979" i="17" s="1"/>
  <c r="AC979" i="17" s="1"/>
  <c r="M979" i="17"/>
  <c r="BI3544" i="17"/>
  <c r="BJ3544" i="17" s="1"/>
  <c r="AD979" i="17" l="1"/>
  <c r="AE979" i="17" s="1"/>
  <c r="BI3545" i="17"/>
  <c r="BJ3545" i="17" s="1"/>
  <c r="N980" i="17" l="1"/>
  <c r="Q980" i="17" s="1"/>
  <c r="BI3546" i="17"/>
  <c r="BJ3546" i="17" s="1"/>
  <c r="R980" i="17" l="1"/>
  <c r="AB980" i="17" s="1"/>
  <c r="M980" i="17"/>
  <c r="BI3547" i="17"/>
  <c r="BJ3547" i="17" s="1"/>
  <c r="BI3548" i="17" l="1"/>
  <c r="BJ3548" i="17" s="1"/>
  <c r="AC980" i="17"/>
  <c r="AD980" i="17"/>
  <c r="AE980" i="17" l="1"/>
  <c r="BI3549" i="17"/>
  <c r="BJ3549" i="17" s="1"/>
  <c r="N981" i="17" l="1"/>
  <c r="BI3550" i="17"/>
  <c r="BJ3550" i="17" s="1"/>
  <c r="Q981" i="17" l="1"/>
  <c r="R981" i="17" s="1"/>
  <c r="AA981" i="17"/>
  <c r="AF981" i="17" s="1"/>
  <c r="M981" i="17"/>
  <c r="BI3551" i="17"/>
  <c r="BJ3551" i="17" s="1"/>
  <c r="AB981" i="17" l="1"/>
  <c r="AC981" i="17" s="1"/>
  <c r="Y982" i="17"/>
  <c r="BI3552" i="17"/>
  <c r="BJ3552" i="17" s="1"/>
  <c r="AD981" i="17" l="1"/>
  <c r="AE981" i="17" s="1"/>
  <c r="BI3553" i="17"/>
  <c r="BJ3553" i="17" s="1"/>
  <c r="N982" i="17" l="1"/>
  <c r="AA982" i="17" s="1"/>
  <c r="BI3554" i="17"/>
  <c r="BJ3554" i="17" s="1"/>
  <c r="Q982" i="17" l="1"/>
  <c r="R982" i="17" s="1"/>
  <c r="Y983" i="17"/>
  <c r="M982" i="17"/>
  <c r="BI3555" i="17"/>
  <c r="BJ3555" i="17" s="1"/>
  <c r="AB982" i="17" l="1"/>
  <c r="AC982" i="17" s="1"/>
  <c r="AF982" i="17"/>
  <c r="BI3556" i="17"/>
  <c r="BJ3556" i="17" s="1"/>
  <c r="AD982" i="17" l="1"/>
  <c r="AE982" i="17" s="1"/>
  <c r="BI3557" i="17"/>
  <c r="BJ3557" i="17" s="1"/>
  <c r="N983" i="17" l="1"/>
  <c r="BI3558" i="17"/>
  <c r="BJ3558" i="17" s="1"/>
  <c r="Q983" i="17" l="1"/>
  <c r="R983" i="17" s="1"/>
  <c r="AA983" i="17"/>
  <c r="AF983" i="17" s="1"/>
  <c r="M983" i="17"/>
  <c r="BI3559" i="17"/>
  <c r="BJ3559" i="17" s="1"/>
  <c r="AB983" i="17" l="1"/>
  <c r="AD983" i="17" s="1"/>
  <c r="Y984" i="17"/>
  <c r="BI3560" i="17"/>
  <c r="BJ3560" i="17" s="1"/>
  <c r="AC983" i="17" l="1"/>
  <c r="AE983" i="17" s="1"/>
  <c r="N984" i="17" s="1"/>
  <c r="Q984" i="17" s="1"/>
  <c r="BI3561" i="17"/>
  <c r="BJ3561" i="17" s="1"/>
  <c r="M984" i="17" l="1"/>
  <c r="R984" i="17"/>
  <c r="Y985" i="17"/>
  <c r="BI3562" i="17"/>
  <c r="BJ3562" i="17" s="1"/>
  <c r="AF984" i="17" l="1"/>
  <c r="AB984" i="17"/>
  <c r="AC984" i="17" s="1"/>
  <c r="BI3563" i="17"/>
  <c r="BJ3563" i="17" s="1"/>
  <c r="AD984" i="17" l="1"/>
  <c r="AE984" i="17" s="1"/>
  <c r="BI3564" i="17"/>
  <c r="BJ3564" i="17" s="1"/>
  <c r="N985" i="17" l="1"/>
  <c r="BI3565" i="17"/>
  <c r="BJ3565" i="17" s="1"/>
  <c r="Q985" i="17" l="1"/>
  <c r="R985" i="17" s="1"/>
  <c r="AA985" i="17"/>
  <c r="Y986" i="17" s="1"/>
  <c r="M985" i="17"/>
  <c r="BI3566" i="17"/>
  <c r="BJ3566" i="17" s="1"/>
  <c r="AB985" i="17" l="1"/>
  <c r="AC985" i="17" s="1"/>
  <c r="AF985" i="17"/>
  <c r="BI3567" i="17"/>
  <c r="BJ3567" i="17" s="1"/>
  <c r="AD985" i="17" l="1"/>
  <c r="AE985" i="17" s="1"/>
  <c r="BI3568" i="17"/>
  <c r="BJ3568" i="17" s="1"/>
  <c r="N986" i="17" l="1"/>
  <c r="AA986" i="17" s="1"/>
  <c r="BI3569" i="17"/>
  <c r="BJ3569" i="17" s="1"/>
  <c r="Q986" i="17" l="1"/>
  <c r="R986" i="17" s="1"/>
  <c r="AF986" i="17"/>
  <c r="M986" i="17"/>
  <c r="BI3570" i="17"/>
  <c r="BJ3570" i="17" s="1"/>
  <c r="Y987" i="17" l="1"/>
  <c r="AB986" i="17"/>
  <c r="AD986" i="17" s="1"/>
  <c r="BI3571" i="17"/>
  <c r="BJ3571" i="17" s="1"/>
  <c r="AC986" i="17" l="1"/>
  <c r="AE986" i="17" s="1"/>
  <c r="BI3572" i="17"/>
  <c r="BJ3572" i="17" s="1"/>
  <c r="N987" i="17" l="1"/>
  <c r="Q987" i="17" s="1"/>
  <c r="BI3573" i="17"/>
  <c r="BJ3573" i="17" s="1"/>
  <c r="R987" i="17" l="1"/>
  <c r="Y988" i="17"/>
  <c r="M987" i="17"/>
  <c r="BI3574" i="17"/>
  <c r="BJ3574" i="17" s="1"/>
  <c r="AF987" i="17" l="1"/>
  <c r="AB987" i="17"/>
  <c r="AD987" i="17" s="1"/>
  <c r="BI3575" i="17"/>
  <c r="BJ3575" i="17" s="1"/>
  <c r="AC987" i="17" l="1"/>
  <c r="AE987" i="17" s="1"/>
  <c r="BI3576" i="17"/>
  <c r="BJ3576" i="17" s="1"/>
  <c r="N988" i="17" l="1"/>
  <c r="BI3577" i="17"/>
  <c r="BJ3577" i="17" s="1"/>
  <c r="Q988" i="17" l="1"/>
  <c r="R988" i="17" s="1"/>
  <c r="AA988" i="17"/>
  <c r="AF988" i="17" s="1"/>
  <c r="M988" i="17"/>
  <c r="BI3578" i="17"/>
  <c r="BJ3578" i="17" s="1"/>
  <c r="Y989" i="17" l="1"/>
  <c r="AB988" i="17"/>
  <c r="AD988" i="17" s="1"/>
  <c r="BI3579" i="17"/>
  <c r="BJ3579" i="17" s="1"/>
  <c r="AC988" i="17" l="1"/>
  <c r="AE988" i="17" s="1"/>
  <c r="BI3580" i="17"/>
  <c r="BJ3580" i="17" s="1"/>
  <c r="N989" i="17" l="1"/>
  <c r="BI3581" i="17"/>
  <c r="BJ3581" i="17" s="1"/>
  <c r="Q989" i="17" l="1"/>
  <c r="R989" i="17" s="1"/>
  <c r="AA989" i="17"/>
  <c r="M989" i="17"/>
  <c r="BI3582" i="17"/>
  <c r="BJ3582" i="17" s="1"/>
  <c r="Y990" i="17" l="1"/>
  <c r="AF989" i="17"/>
  <c r="AB989" i="17"/>
  <c r="AD989" i="17" s="1"/>
  <c r="BI3583" i="17"/>
  <c r="BJ3583" i="17" s="1"/>
  <c r="AC989" i="17" l="1"/>
  <c r="AE989" i="17" s="1"/>
  <c r="BI3584" i="17"/>
  <c r="BJ3584" i="17" s="1"/>
  <c r="N990" i="17" l="1"/>
  <c r="BI3585" i="17"/>
  <c r="BJ3585" i="17" s="1"/>
  <c r="Q990" i="17" l="1"/>
  <c r="R990" i="17" s="1"/>
  <c r="AA990" i="17"/>
  <c r="Y991" i="17" s="1"/>
  <c r="M990" i="17"/>
  <c r="BI3586" i="17"/>
  <c r="BJ3586" i="17" s="1"/>
  <c r="AB990" i="17" l="1"/>
  <c r="AC990" i="17" s="1"/>
  <c r="AF990" i="17"/>
  <c r="BI3587" i="17"/>
  <c r="BJ3587" i="17" s="1"/>
  <c r="AD990" i="17" l="1"/>
  <c r="AE990" i="17" s="1"/>
  <c r="BI3588" i="17"/>
  <c r="BJ3588" i="17" s="1"/>
  <c r="N991" i="17" l="1"/>
  <c r="Q991" i="17" s="1"/>
  <c r="BI3589" i="17"/>
  <c r="BJ3589" i="17" s="1"/>
  <c r="M991" i="17" l="1"/>
  <c r="R991" i="17"/>
  <c r="AF991" i="17"/>
  <c r="BI3590" i="17"/>
  <c r="BJ3590" i="17" s="1"/>
  <c r="Y992" i="17" l="1"/>
  <c r="AB991" i="17"/>
  <c r="AC991" i="17" s="1"/>
  <c r="BI3591" i="17"/>
  <c r="BJ3591" i="17" s="1"/>
  <c r="AD991" i="17" l="1"/>
  <c r="AE991" i="17" s="1"/>
  <c r="BI3592" i="17"/>
  <c r="BJ3592" i="17" s="1"/>
  <c r="N992" i="17" l="1"/>
  <c r="BI3593" i="17"/>
  <c r="BJ3593" i="17" s="1"/>
  <c r="Q992" i="17" l="1"/>
  <c r="R992" i="17" s="1"/>
  <c r="AA992" i="17"/>
  <c r="Y993" i="17" s="1"/>
  <c r="M992" i="17"/>
  <c r="BI3594" i="17"/>
  <c r="BJ3594" i="17" s="1"/>
  <c r="AF992" i="17" l="1"/>
  <c r="AB992" i="17"/>
  <c r="AD992" i="17" s="1"/>
  <c r="BI3595" i="17"/>
  <c r="BJ3595" i="17" s="1"/>
  <c r="AC992" i="17" l="1"/>
  <c r="AE992" i="17" s="1"/>
  <c r="BI3596" i="17"/>
  <c r="BJ3596" i="17" s="1"/>
  <c r="N993" i="17" l="1"/>
  <c r="AA993" i="17" s="1"/>
  <c r="BI3597" i="17"/>
  <c r="BJ3597" i="17" s="1"/>
  <c r="Q993" i="17" l="1"/>
  <c r="R993" i="17" s="1"/>
  <c r="AF993" i="17"/>
  <c r="M993" i="17"/>
  <c r="BI3598" i="17"/>
  <c r="BJ3598" i="17" s="1"/>
  <c r="AB993" i="17" l="1"/>
  <c r="AD993" i="17" s="1"/>
  <c r="Y994" i="17"/>
  <c r="BI3599" i="17"/>
  <c r="BJ3599" i="17" s="1"/>
  <c r="AC993" i="17" l="1"/>
  <c r="AE993" i="17" s="1"/>
  <c r="BI3600" i="17"/>
  <c r="BJ3600" i="17" s="1"/>
  <c r="N994" i="17" l="1"/>
  <c r="BI3601" i="17"/>
  <c r="BJ3601" i="17" s="1"/>
  <c r="Q994" i="17" l="1"/>
  <c r="R994" i="17" s="1"/>
  <c r="AA994" i="17"/>
  <c r="AF994" i="17" s="1"/>
  <c r="M994" i="17"/>
  <c r="BI3602" i="17"/>
  <c r="BJ3602" i="17" s="1"/>
  <c r="AB994" i="17" l="1"/>
  <c r="AC994" i="17" s="1"/>
  <c r="Y995" i="17"/>
  <c r="BI3603" i="17"/>
  <c r="BJ3603" i="17" s="1"/>
  <c r="AD994" i="17" l="1"/>
  <c r="AE994" i="17" s="1"/>
  <c r="BI3604" i="17"/>
  <c r="BJ3604" i="17" s="1"/>
  <c r="N995" i="17" l="1"/>
  <c r="BI3605" i="17"/>
  <c r="BJ3605" i="17" s="1"/>
  <c r="Q995" i="17" l="1"/>
  <c r="R995" i="17" s="1"/>
  <c r="AA995" i="17"/>
  <c r="AF995" i="17" s="1"/>
  <c r="M995" i="17"/>
  <c r="BI3606" i="17"/>
  <c r="BJ3606" i="17" s="1"/>
  <c r="Y996" i="17" l="1"/>
  <c r="AB995" i="17"/>
  <c r="AC995" i="17" s="1"/>
  <c r="BI3607" i="17"/>
  <c r="BJ3607" i="17" s="1"/>
  <c r="AD995" i="17" l="1"/>
  <c r="AE995" i="17" s="1"/>
  <c r="BI3608" i="17"/>
  <c r="BJ3608" i="17" s="1"/>
  <c r="N996" i="17" l="1"/>
  <c r="Q996" i="17" s="1"/>
  <c r="BI3609" i="17"/>
  <c r="BJ3609" i="17" s="1"/>
  <c r="R996" i="17" l="1"/>
  <c r="M996" i="17"/>
  <c r="BI3610" i="17"/>
  <c r="BJ3610" i="17" s="1"/>
  <c r="Y997" i="17" l="1"/>
  <c r="AF996" i="17"/>
  <c r="AB996" i="17"/>
  <c r="AD996" i="17" s="1"/>
  <c r="BI3611" i="17"/>
  <c r="BJ3611" i="17" s="1"/>
  <c r="AC996" i="17" l="1"/>
  <c r="AE996" i="17" s="1"/>
  <c r="BI3612" i="17"/>
  <c r="BJ3612" i="17" s="1"/>
  <c r="N997" i="17" l="1"/>
  <c r="BI3613" i="17"/>
  <c r="BJ3613" i="17" s="1"/>
  <c r="Q997" i="17" l="1"/>
  <c r="R997" i="17" s="1"/>
  <c r="AA997" i="17"/>
  <c r="Y998" i="17" s="1"/>
  <c r="M997" i="17"/>
  <c r="BI3614" i="17"/>
  <c r="BJ3614" i="17" s="1"/>
  <c r="AB997" i="17" l="1"/>
  <c r="AC997" i="17" s="1"/>
  <c r="AF997" i="17"/>
  <c r="BI3615" i="17"/>
  <c r="BJ3615" i="17" s="1"/>
  <c r="AD997" i="17" l="1"/>
  <c r="AE997" i="17" s="1"/>
  <c r="BI3616" i="17"/>
  <c r="BJ3616" i="17" s="1"/>
  <c r="N998" i="17" l="1"/>
  <c r="Q998" i="17" s="1"/>
  <c r="BI3617" i="17"/>
  <c r="BJ3617" i="17" s="1"/>
  <c r="M998" i="17" l="1"/>
  <c r="R998" i="17"/>
  <c r="AF998" i="17"/>
  <c r="BI3618" i="17"/>
  <c r="BJ3618" i="17" s="1"/>
  <c r="Y999" i="17" l="1"/>
  <c r="AB998" i="17"/>
  <c r="AC998" i="17" s="1"/>
  <c r="BI3619" i="17"/>
  <c r="BJ3619" i="17" s="1"/>
  <c r="AD998" i="17" l="1"/>
  <c r="AE998" i="17" s="1"/>
  <c r="BI3620" i="17"/>
  <c r="BJ3620" i="17" s="1"/>
  <c r="N999" i="17" l="1"/>
  <c r="BI3621" i="17"/>
  <c r="BJ3621" i="17" s="1"/>
  <c r="Q999" i="17" l="1"/>
  <c r="R999" i="17" s="1"/>
  <c r="AA999" i="17"/>
  <c r="Y1000" i="17" s="1"/>
  <c r="M999" i="17"/>
  <c r="BI3622" i="17"/>
  <c r="BJ3622" i="17" s="1"/>
  <c r="AB999" i="17" l="1"/>
  <c r="AC999" i="17" s="1"/>
  <c r="AF999" i="17"/>
  <c r="BI3623" i="17"/>
  <c r="BJ3623" i="17" s="1"/>
  <c r="AD999" i="17" l="1"/>
  <c r="AE999" i="17" s="1"/>
  <c r="BI3624" i="17"/>
  <c r="BJ3624" i="17" s="1"/>
  <c r="N1000" i="17" l="1"/>
  <c r="AA1000" i="17" s="1"/>
  <c r="BI3625" i="17"/>
  <c r="BJ3625" i="17" s="1"/>
  <c r="Q1000" i="17" l="1"/>
  <c r="R1000" i="17" s="1"/>
  <c r="AF1000" i="17"/>
  <c r="M1000" i="17"/>
  <c r="BI3626" i="17"/>
  <c r="BJ3626" i="17" s="1"/>
  <c r="AB1000" i="17" l="1"/>
  <c r="AC1000" i="17" s="1"/>
  <c r="Y1001" i="17"/>
  <c r="BI3627" i="17"/>
  <c r="BJ3627" i="17" s="1"/>
  <c r="AD1000" i="17" l="1"/>
  <c r="AE1000" i="17" s="1"/>
  <c r="BI3628" i="17"/>
  <c r="BJ3628" i="17" s="1"/>
  <c r="N1001" i="17" l="1"/>
  <c r="Q1001" i="17" s="1"/>
  <c r="BI3629" i="17"/>
  <c r="BJ3629" i="17" s="1"/>
  <c r="R1001" i="17" l="1"/>
  <c r="AB1001" i="17" s="1"/>
  <c r="M1001" i="17"/>
  <c r="BI3630" i="17"/>
  <c r="BJ3630" i="17" s="1"/>
  <c r="BI3631" i="17" l="1"/>
  <c r="BJ3631" i="17" s="1"/>
  <c r="AD1001" i="17"/>
  <c r="AC1001" i="17"/>
  <c r="AE1001" i="17" l="1"/>
  <c r="BI3632" i="17"/>
  <c r="BJ3632" i="17" s="1"/>
  <c r="N1002" i="17" l="1"/>
  <c r="Q1002" i="17" s="1"/>
  <c r="BI3633" i="17"/>
  <c r="BJ3633" i="17" s="1"/>
  <c r="R1002" i="17" l="1"/>
  <c r="AB1002" i="17" s="1"/>
  <c r="M1002" i="17"/>
  <c r="BI3634" i="17"/>
  <c r="BJ3634" i="17" s="1"/>
  <c r="BI3635" i="17" l="1"/>
  <c r="BJ3635" i="17" s="1"/>
  <c r="AD1002" i="17"/>
  <c r="AC1002" i="17"/>
  <c r="AE1002" i="17" l="1"/>
  <c r="BI3636" i="17"/>
  <c r="BJ3636" i="17" s="1"/>
  <c r="N1003" i="17" l="1"/>
  <c r="Q1003" i="17" s="1"/>
  <c r="BI3637" i="17"/>
  <c r="BJ3637" i="17" s="1"/>
  <c r="R1003" i="17" l="1"/>
  <c r="AB1003" i="17" s="1"/>
  <c r="M1003" i="17"/>
  <c r="BI3638" i="17"/>
  <c r="BJ3638" i="17" s="1"/>
  <c r="BI3639" i="17" l="1"/>
  <c r="BJ3639" i="17" s="1"/>
  <c r="AD1003" i="17"/>
  <c r="AC1003" i="17"/>
  <c r="AE1003" i="17" l="1"/>
  <c r="BI3640" i="17"/>
  <c r="BJ3640" i="17" s="1"/>
  <c r="N1004" i="17" l="1"/>
  <c r="BI3641" i="17"/>
  <c r="BJ3641" i="17" s="1"/>
  <c r="Q1004" i="17" l="1"/>
  <c r="R1004" i="17" s="1"/>
  <c r="AA1004" i="17"/>
  <c r="Y1005" i="17" s="1"/>
  <c r="M1004" i="17"/>
  <c r="BI3642" i="17"/>
  <c r="BJ3642" i="17" s="1"/>
  <c r="AB1004" i="17" l="1"/>
  <c r="AD1004" i="17" s="1"/>
  <c r="AF1004" i="17"/>
  <c r="BI3643" i="17"/>
  <c r="BJ3643" i="17" s="1"/>
  <c r="AC1004" i="17" l="1"/>
  <c r="AE1004" i="17" s="1"/>
  <c r="BI3644" i="17"/>
  <c r="BJ3644" i="17" s="1"/>
  <c r="N1005" i="17" l="1"/>
  <c r="Q1005" i="17" s="1"/>
  <c r="BI3645" i="17"/>
  <c r="BJ3645" i="17" s="1"/>
  <c r="M1005" i="17" l="1"/>
  <c r="R1005" i="17"/>
  <c r="Y1006" i="17"/>
  <c r="BI3646" i="17"/>
  <c r="BJ3646" i="17" s="1"/>
  <c r="AF1005" i="17" l="1"/>
  <c r="AB1005" i="17"/>
  <c r="AD1005" i="17" s="1"/>
  <c r="BI3647" i="17"/>
  <c r="BJ3647" i="17" s="1"/>
  <c r="AC1005" i="17" l="1"/>
  <c r="AE1005" i="17" s="1"/>
  <c r="BI3648" i="17"/>
  <c r="BJ3648" i="17" s="1"/>
  <c r="N1006" i="17" l="1"/>
  <c r="BI3649" i="17"/>
  <c r="BJ3649" i="17" s="1"/>
  <c r="Q1006" i="17" l="1"/>
  <c r="R1006" i="17" s="1"/>
  <c r="AA1006" i="17"/>
  <c r="M1006" i="17"/>
  <c r="BI3650" i="17"/>
  <c r="BJ3650" i="17" s="1"/>
  <c r="AB1006" i="17" l="1"/>
  <c r="AC1006" i="17" s="1"/>
  <c r="Y1007" i="17"/>
  <c r="AF1006" i="17"/>
  <c r="BI3651" i="17"/>
  <c r="BJ3651" i="17" s="1"/>
  <c r="AD1006" i="17" l="1"/>
  <c r="AE1006" i="17" s="1"/>
  <c r="BI3652" i="17"/>
  <c r="BJ3652" i="17" s="1"/>
  <c r="N1007" i="17" l="1"/>
  <c r="BI3653" i="17"/>
  <c r="BJ3653" i="17" s="1"/>
  <c r="Q1007" i="17" l="1"/>
  <c r="R1007" i="17" s="1"/>
  <c r="AA1007" i="17"/>
  <c r="M1007" i="17"/>
  <c r="BI3654" i="17"/>
  <c r="BJ3654" i="17" s="1"/>
  <c r="Y1008" i="17" l="1"/>
  <c r="AF1007" i="17"/>
  <c r="AB1007" i="17"/>
  <c r="AC1007" i="17" s="1"/>
  <c r="BI3655" i="17"/>
  <c r="BJ3655" i="17" s="1"/>
  <c r="AD1007" i="17" l="1"/>
  <c r="AE1007" i="17" s="1"/>
  <c r="BI3656" i="17"/>
  <c r="BJ3656" i="17" s="1"/>
  <c r="N1008" i="17" l="1"/>
  <c r="AA1008" i="17" s="1"/>
  <c r="BI3657" i="17"/>
  <c r="BJ3657" i="17" s="1"/>
  <c r="Q1008" i="17" l="1"/>
  <c r="R1008" i="17" s="1"/>
  <c r="AF1008" i="17"/>
  <c r="M1008" i="17"/>
  <c r="BI3658" i="17"/>
  <c r="BJ3658" i="17" s="1"/>
  <c r="AB1008" i="17" l="1"/>
  <c r="AC1008" i="17" s="1"/>
  <c r="Y1009" i="17"/>
  <c r="BI3659" i="17"/>
  <c r="BJ3659" i="17" s="1"/>
  <c r="AD1008" i="17" l="1"/>
  <c r="AE1008" i="17" s="1"/>
  <c r="BI3660" i="17"/>
  <c r="BJ3660" i="17" s="1"/>
  <c r="N1009" i="17" l="1"/>
  <c r="BI3661" i="17"/>
  <c r="BJ3661" i="17" s="1"/>
  <c r="Q1009" i="17" l="1"/>
  <c r="R1009" i="17" s="1"/>
  <c r="AA1009" i="17"/>
  <c r="AF1009" i="17" s="1"/>
  <c r="M1009" i="17"/>
  <c r="BI3662" i="17"/>
  <c r="BJ3662" i="17" s="1"/>
  <c r="Y1010" i="17" l="1"/>
  <c r="AB1009" i="17"/>
  <c r="AD1009" i="17" s="1"/>
  <c r="BI3663" i="17"/>
  <c r="BJ3663" i="17" s="1"/>
  <c r="AC1009" i="17" l="1"/>
  <c r="AE1009" i="17" s="1"/>
  <c r="BI3664" i="17"/>
  <c r="BJ3664" i="17" s="1"/>
  <c r="N1010" i="17" l="1"/>
  <c r="BI3665" i="17"/>
  <c r="BJ3665" i="17" s="1"/>
  <c r="Q1010" i="17" l="1"/>
  <c r="R1010" i="17" s="1"/>
  <c r="AF1010" i="17"/>
  <c r="M1010" i="17"/>
  <c r="BI3666" i="17"/>
  <c r="BJ3666" i="17" s="1"/>
  <c r="Y1011" i="17" l="1"/>
  <c r="AB1010" i="17"/>
  <c r="AC1010" i="17" s="1"/>
  <c r="BI3667" i="17"/>
  <c r="BJ3667" i="17" s="1"/>
  <c r="AD1010" i="17" l="1"/>
  <c r="AE1010" i="17" s="1"/>
  <c r="BI3668" i="17"/>
  <c r="BJ3668" i="17" s="1"/>
  <c r="N1011" i="17" l="1"/>
  <c r="BI3669" i="17"/>
  <c r="BJ3669" i="17" s="1"/>
  <c r="Q1011" i="17" l="1"/>
  <c r="R1011" i="17" s="1"/>
  <c r="AA1011" i="17"/>
  <c r="Y1012" i="17" s="1"/>
  <c r="M1011" i="17"/>
  <c r="BI3670" i="17"/>
  <c r="BJ3670" i="17" s="1"/>
  <c r="AB1011" i="17" l="1"/>
  <c r="AD1011" i="17" s="1"/>
  <c r="AF1011" i="17"/>
  <c r="BI3671" i="17"/>
  <c r="BJ3671" i="17" s="1"/>
  <c r="AC1011" i="17" l="1"/>
  <c r="AE1011" i="17" s="1"/>
  <c r="BI3672" i="17"/>
  <c r="BJ3672" i="17" s="1"/>
  <c r="N1012" i="17" l="1"/>
  <c r="BI3673" i="17"/>
  <c r="BJ3673" i="17" s="1"/>
  <c r="Q1012" i="17" l="1"/>
  <c r="R1012" i="17" s="1"/>
  <c r="AA1012" i="17"/>
  <c r="AF1012" i="17" s="1"/>
  <c r="M1012" i="17"/>
  <c r="BI3674" i="17"/>
  <c r="BJ3674" i="17" s="1"/>
  <c r="Y1013" i="17" l="1"/>
  <c r="AB1012" i="17"/>
  <c r="AD1012" i="17" s="1"/>
  <c r="BI3675" i="17"/>
  <c r="BJ3675" i="17" s="1"/>
  <c r="AC1012" i="17" l="1"/>
  <c r="AE1012" i="17" s="1"/>
  <c r="BI3676" i="17"/>
  <c r="BJ3676" i="17" s="1"/>
  <c r="N1013" i="17" l="1"/>
  <c r="BI3677" i="17"/>
  <c r="BJ3677" i="17" s="1"/>
  <c r="Q1013" i="17" l="1"/>
  <c r="R1013" i="17" s="1"/>
  <c r="AA1013" i="17"/>
  <c r="Y1014" i="17" s="1"/>
  <c r="M1013" i="17"/>
  <c r="BI3678" i="17"/>
  <c r="BJ3678" i="17" s="1"/>
  <c r="AB1013" i="17" l="1"/>
  <c r="AD1013" i="17" s="1"/>
  <c r="AF1013" i="17"/>
  <c r="BI3679" i="17"/>
  <c r="BJ3679" i="17" s="1"/>
  <c r="AC1013" i="17" l="1"/>
  <c r="AE1013" i="17" s="1"/>
  <c r="BI3680" i="17"/>
  <c r="BJ3680" i="17" s="1"/>
  <c r="N1014" i="17" l="1"/>
  <c r="AA1014" i="17" s="1"/>
  <c r="BI3681" i="17"/>
  <c r="BJ3681" i="17" s="1"/>
  <c r="Q1014" i="17" l="1"/>
  <c r="R1014" i="17" s="1"/>
  <c r="AF1014" i="17"/>
  <c r="M1014" i="17"/>
  <c r="BI3682" i="17"/>
  <c r="BJ3682" i="17" s="1"/>
  <c r="AB1014" i="17" l="1"/>
  <c r="AD1014" i="17" s="1"/>
  <c r="Y1015" i="17"/>
  <c r="BI3683" i="17"/>
  <c r="BJ3683" i="17" s="1"/>
  <c r="AC1014" i="17" l="1"/>
  <c r="AE1014" i="17" s="1"/>
  <c r="BI3684" i="17"/>
  <c r="BJ3684" i="17" s="1"/>
  <c r="N1015" i="17" l="1"/>
  <c r="Q1015" i="17" s="1"/>
  <c r="BI3685" i="17"/>
  <c r="BJ3685" i="17" s="1"/>
  <c r="R1015" i="17" l="1"/>
  <c r="Y1016" i="17"/>
  <c r="M1015" i="17"/>
  <c r="BI3686" i="17"/>
  <c r="BJ3686" i="17" s="1"/>
  <c r="AB1015" i="17" l="1"/>
  <c r="AD1015" i="17" s="1"/>
  <c r="AF1015" i="17"/>
  <c r="BI3687" i="17"/>
  <c r="BJ3687" i="17" s="1"/>
  <c r="AC1015" i="17" l="1"/>
  <c r="AE1015" i="17" s="1"/>
  <c r="BI3688" i="17"/>
  <c r="BJ3688" i="17" s="1"/>
  <c r="N1016" i="17" l="1"/>
  <c r="BI3689" i="17"/>
  <c r="BJ3689" i="17" s="1"/>
  <c r="Q1016" i="17" l="1"/>
  <c r="R1016" i="17" s="1"/>
  <c r="AA1016" i="17"/>
  <c r="M1016" i="17"/>
  <c r="BI3690" i="17"/>
  <c r="BJ3690" i="17" s="1"/>
  <c r="AB1016" i="17" l="1"/>
  <c r="AD1016" i="17" s="1"/>
  <c r="Y1017" i="17"/>
  <c r="AF1016" i="17"/>
  <c r="BI3691" i="17"/>
  <c r="BJ3691" i="17" s="1"/>
  <c r="AC1016" i="17" l="1"/>
  <c r="AE1016" i="17" s="1"/>
  <c r="BI3692" i="17"/>
  <c r="BJ3692" i="17" s="1"/>
  <c r="N1017" i="17" l="1"/>
  <c r="Q1017" i="17" s="1"/>
  <c r="BI3693" i="17"/>
  <c r="BJ3693" i="17" s="1"/>
  <c r="R1017" i="17" l="1"/>
  <c r="AF1017" i="17"/>
  <c r="M1017" i="17"/>
  <c r="BI3694" i="17"/>
  <c r="BJ3694" i="17" s="1"/>
  <c r="Y1018" i="17" l="1"/>
  <c r="AB1017" i="17"/>
  <c r="AC1017" i="17" s="1"/>
  <c r="BI3695" i="17"/>
  <c r="BJ3695" i="17" s="1"/>
  <c r="AD1017" i="17" l="1"/>
  <c r="AE1017" i="17" s="1"/>
  <c r="N1018" i="17" s="1"/>
  <c r="BI3696" i="17"/>
  <c r="BJ3696" i="17" s="1"/>
  <c r="Q1018" i="17" l="1"/>
  <c r="R1018" i="17" s="1"/>
  <c r="AA1018" i="17"/>
  <c r="Y1019" i="17" s="1"/>
  <c r="M1018" i="17"/>
  <c r="BI3697" i="17"/>
  <c r="BJ3697" i="17" s="1"/>
  <c r="AB1018" i="17" l="1"/>
  <c r="AD1018" i="17" s="1"/>
  <c r="AF1018" i="17"/>
  <c r="BI3698" i="17"/>
  <c r="BJ3698" i="17" s="1"/>
  <c r="AC1018" i="17" l="1"/>
  <c r="AE1018" i="17" s="1"/>
  <c r="BI3699" i="17"/>
  <c r="BJ3699" i="17" s="1"/>
  <c r="N1019" i="17" l="1"/>
  <c r="BI3700" i="17"/>
  <c r="BJ3700" i="17" s="1"/>
  <c r="Q1019" i="17" l="1"/>
  <c r="R1019" i="17" s="1"/>
  <c r="AA1019" i="17"/>
  <c r="AF1019" i="17" s="1"/>
  <c r="M1019" i="17"/>
  <c r="BI3701" i="17"/>
  <c r="BJ3701" i="17" s="1"/>
  <c r="Y1020" i="17" l="1"/>
  <c r="AB1019" i="17"/>
  <c r="AC1019" i="17" s="1"/>
  <c r="BI3702" i="17"/>
  <c r="BJ3702" i="17" s="1"/>
  <c r="AD1019" i="17" l="1"/>
  <c r="AE1019" i="17" s="1"/>
  <c r="BI3703" i="17"/>
  <c r="BJ3703" i="17" s="1"/>
  <c r="N1020" i="17" l="1"/>
  <c r="BI3704" i="17"/>
  <c r="BJ3704" i="17" s="1"/>
  <c r="Q1020" i="17" l="1"/>
  <c r="R1020" i="17" s="1"/>
  <c r="AA1020" i="17"/>
  <c r="Y1021" i="17" s="1"/>
  <c r="M1020" i="17"/>
  <c r="BI3705" i="17"/>
  <c r="BJ3705" i="17" s="1"/>
  <c r="AF1020" i="17" l="1"/>
  <c r="AB1020" i="17"/>
  <c r="AD1020" i="17" s="1"/>
  <c r="BI3706" i="17"/>
  <c r="BJ3706" i="17" s="1"/>
  <c r="AC1020" i="17" l="1"/>
  <c r="AE1020" i="17" s="1"/>
  <c r="N1021" i="17" s="1"/>
  <c r="Q1021" i="17" s="1"/>
  <c r="BI3707" i="17"/>
  <c r="BJ3707" i="17" s="1"/>
  <c r="M1021" i="17" l="1"/>
  <c r="R1021" i="17"/>
  <c r="BI3708" i="17"/>
  <c r="BJ3708" i="17" s="1"/>
  <c r="AB1021" i="17" l="1"/>
  <c r="AD1021" i="17" s="1"/>
  <c r="BI3709" i="17"/>
  <c r="BJ3709" i="17" s="1"/>
  <c r="AC1021" i="17" l="1"/>
  <c r="AE1021" i="17" s="1"/>
  <c r="BI3710" i="17"/>
  <c r="BJ3710" i="17" s="1"/>
  <c r="N1022" i="17" l="1"/>
  <c r="Q1022" i="17" s="1"/>
  <c r="BI3711" i="17"/>
  <c r="BJ3711" i="17" s="1"/>
  <c r="R1022" i="17" l="1"/>
  <c r="AB1022" i="17" s="1"/>
  <c r="M1022" i="17"/>
  <c r="BI3712" i="17"/>
  <c r="BJ3712" i="17" s="1"/>
  <c r="BI3713" i="17" l="1"/>
  <c r="BJ3713" i="17" s="1"/>
  <c r="AD1022" i="17"/>
  <c r="AC1022" i="17"/>
  <c r="AE1022" i="17" l="1"/>
  <c r="BI3714" i="17"/>
  <c r="BJ3714" i="17" s="1"/>
  <c r="N1023" i="17" l="1"/>
  <c r="BI3715" i="17"/>
  <c r="BJ3715" i="17" s="1"/>
  <c r="Q1023" i="17" l="1"/>
  <c r="R1023" i="17" s="1"/>
  <c r="AA1023" i="17"/>
  <c r="Y1024" i="17" s="1"/>
  <c r="M1023" i="17"/>
  <c r="BI3716" i="17"/>
  <c r="BJ3716" i="17" s="1"/>
  <c r="AB1023" i="17" l="1"/>
  <c r="AC1023" i="17" s="1"/>
  <c r="AF1023" i="17"/>
  <c r="BI3717" i="17"/>
  <c r="BJ3717" i="17" s="1"/>
  <c r="AD1023" i="17" l="1"/>
  <c r="AE1023" i="17" s="1"/>
  <c r="BI3718" i="17"/>
  <c r="BJ3718" i="17" s="1"/>
  <c r="N1024" i="17" l="1"/>
  <c r="Q1024" i="17" s="1"/>
  <c r="BI3719" i="17"/>
  <c r="BJ3719" i="17" s="1"/>
  <c r="R1024" i="17" l="1"/>
  <c r="AB1024" i="17" s="1"/>
  <c r="M1024" i="17"/>
  <c r="BI3720" i="17"/>
  <c r="BJ3720" i="17" s="1"/>
  <c r="BI3721" i="17" l="1"/>
  <c r="BJ3721" i="17" s="1"/>
  <c r="AC1024" i="17"/>
  <c r="AD1024" i="17"/>
  <c r="AE1024" i="17" l="1"/>
  <c r="BI3722" i="17"/>
  <c r="BJ3722" i="17" s="1"/>
  <c r="N1025" i="17" l="1"/>
  <c r="Q1025" i="17" s="1"/>
  <c r="BI3723" i="17"/>
  <c r="BJ3723" i="17" s="1"/>
  <c r="R1025" i="17" l="1"/>
  <c r="AB1025" i="17" s="1"/>
  <c r="AD1025" i="17" s="1"/>
  <c r="M1025" i="17"/>
  <c r="BI3724" i="17"/>
  <c r="BJ3724" i="17" s="1"/>
  <c r="AC1025" i="17" l="1"/>
  <c r="AE1025" i="17" s="1"/>
  <c r="BI3725" i="17"/>
  <c r="BJ3725" i="17" s="1"/>
  <c r="N1026" i="17" l="1"/>
  <c r="BI3726" i="17"/>
  <c r="BJ3726" i="17" s="1"/>
  <c r="Q1026" i="17" l="1"/>
  <c r="R1026" i="17" s="1"/>
  <c r="AA1026" i="17"/>
  <c r="Y1027" i="17" s="1"/>
  <c r="M1026" i="17"/>
  <c r="BI3727" i="17"/>
  <c r="BJ3727" i="17" s="1"/>
  <c r="AF1026" i="17" l="1"/>
  <c r="AB1026" i="17"/>
  <c r="AD1026" i="17" s="1"/>
  <c r="BI3728" i="17"/>
  <c r="BJ3728" i="17" s="1"/>
  <c r="AC1026" i="17" l="1"/>
  <c r="AE1026" i="17" s="1"/>
  <c r="BI3729" i="17"/>
  <c r="BJ3729" i="17" s="1"/>
  <c r="N1027" i="17" l="1"/>
  <c r="BI3730" i="17"/>
  <c r="BJ3730" i="17" s="1"/>
  <c r="Q1027" i="17" l="1"/>
  <c r="R1027" i="17" s="1"/>
  <c r="AA1027" i="17"/>
  <c r="Y1028" i="17" s="1"/>
  <c r="M1027" i="17"/>
  <c r="BI3731" i="17"/>
  <c r="BJ3731" i="17" s="1"/>
  <c r="AB1027" i="17" l="1"/>
  <c r="AC1027" i="17" s="1"/>
  <c r="AF1027" i="17"/>
  <c r="BI3732" i="17"/>
  <c r="BJ3732" i="17" s="1"/>
  <c r="AD1027" i="17" l="1"/>
  <c r="AE1027" i="17" s="1"/>
  <c r="BI3733" i="17"/>
  <c r="BJ3733" i="17" s="1"/>
  <c r="N1028" i="17" l="1"/>
  <c r="Q1028" i="17" s="1"/>
  <c r="BI3734" i="17"/>
  <c r="BJ3734" i="17" s="1"/>
  <c r="R1028" i="17" l="1"/>
  <c r="Y1029" i="17"/>
  <c r="M1028" i="17"/>
  <c r="BI3735" i="17"/>
  <c r="BJ3735" i="17" s="1"/>
  <c r="AF1028" i="17" l="1"/>
  <c r="AB1028" i="17"/>
  <c r="AC1028" i="17" s="1"/>
  <c r="BI3736" i="17"/>
  <c r="BJ3736" i="17" s="1"/>
  <c r="AD1028" i="17" l="1"/>
  <c r="AE1028" i="17" s="1"/>
  <c r="BI3737" i="17"/>
  <c r="BJ3737" i="17" s="1"/>
  <c r="N1029" i="17" l="1"/>
  <c r="BI3738" i="17"/>
  <c r="BJ3738" i="17" s="1"/>
  <c r="Q1029" i="17" l="1"/>
  <c r="R1029" i="17" s="1"/>
  <c r="AF1029" i="17"/>
  <c r="M1029" i="17"/>
  <c r="BI3739" i="17"/>
  <c r="BJ3739" i="17" s="1"/>
  <c r="AB1029" i="17" l="1"/>
  <c r="AC1029" i="17" s="1"/>
  <c r="Y1030" i="17"/>
  <c r="BI3740" i="17"/>
  <c r="BJ3740" i="17" s="1"/>
  <c r="AD1029" i="17" l="1"/>
  <c r="AE1029" i="17" s="1"/>
  <c r="BI3741" i="17"/>
  <c r="BJ3741" i="17" s="1"/>
  <c r="N1030" i="17" l="1"/>
  <c r="BI3742" i="17"/>
  <c r="BJ3742" i="17" s="1"/>
  <c r="Q1030" i="17" l="1"/>
  <c r="R1030" i="17" s="1"/>
  <c r="AA1030" i="17"/>
  <c r="AF1030" i="17" s="1"/>
  <c r="M1030" i="17"/>
  <c r="BI3743" i="17"/>
  <c r="BJ3743" i="17" s="1"/>
  <c r="Y1031" i="17" l="1"/>
  <c r="AB1030" i="17"/>
  <c r="AC1030" i="17" s="1"/>
  <c r="BI3744" i="17"/>
  <c r="BJ3744" i="17" s="1"/>
  <c r="AD1030" i="17" l="1"/>
  <c r="AE1030" i="17" s="1"/>
  <c r="BI3745" i="17"/>
  <c r="BJ3745" i="17" s="1"/>
  <c r="N1031" i="17" l="1"/>
  <c r="BI3746" i="17"/>
  <c r="BJ3746" i="17" s="1"/>
  <c r="Q1031" i="17" l="1"/>
  <c r="R1031" i="17" s="1"/>
  <c r="AA1031" i="17"/>
  <c r="Y1032" i="17" s="1"/>
  <c r="M1031" i="17"/>
  <c r="BI3747" i="17"/>
  <c r="BJ3747" i="17" s="1"/>
  <c r="AB1031" i="17" l="1"/>
  <c r="AC1031" i="17" s="1"/>
  <c r="AF1031" i="17"/>
  <c r="BI3748" i="17"/>
  <c r="BJ3748" i="17" s="1"/>
  <c r="AD1031" i="17" l="1"/>
  <c r="AE1031" i="17" s="1"/>
  <c r="BI3749" i="17"/>
  <c r="BJ3749" i="17" s="1"/>
  <c r="N1032" i="17" l="1"/>
  <c r="BI3750" i="17"/>
  <c r="BJ3750" i="17" s="1"/>
  <c r="Q1032" i="17" l="1"/>
  <c r="R1032" i="17" s="1"/>
  <c r="AA1032" i="17"/>
  <c r="Y1033" i="17" s="1"/>
  <c r="M1032" i="17"/>
  <c r="BI3751" i="17"/>
  <c r="BJ3751" i="17" s="1"/>
  <c r="AB1032" i="17" l="1"/>
  <c r="AD1032" i="17" s="1"/>
  <c r="AF1032" i="17"/>
  <c r="BI3752" i="17"/>
  <c r="BJ3752" i="17" s="1"/>
  <c r="AC1032" i="17" l="1"/>
  <c r="AE1032" i="17" s="1"/>
  <c r="BI3753" i="17"/>
  <c r="BJ3753" i="17" s="1"/>
  <c r="N1033" i="17" l="1"/>
  <c r="BI3754" i="17"/>
  <c r="BJ3754" i="17" s="1"/>
  <c r="Q1033" i="17" l="1"/>
  <c r="R1033" i="17" s="1"/>
  <c r="AA1033" i="17"/>
  <c r="AF1033" i="17" s="1"/>
  <c r="M1033" i="17"/>
  <c r="BI3755" i="17"/>
  <c r="BJ3755" i="17" s="1"/>
  <c r="Y1034" i="17" l="1"/>
  <c r="AB1033" i="17"/>
  <c r="AC1033" i="17" s="1"/>
  <c r="BI3756" i="17"/>
  <c r="BJ3756" i="17" s="1"/>
  <c r="AD1033" i="17" l="1"/>
  <c r="AE1033" i="17" s="1"/>
  <c r="BI3757" i="17"/>
  <c r="BJ3757" i="17" s="1"/>
  <c r="N1034" i="17" l="1"/>
  <c r="Q1034" i="17" s="1"/>
  <c r="BI3758" i="17"/>
  <c r="BJ3758" i="17" s="1"/>
  <c r="R1034" i="17" l="1"/>
  <c r="AB1034" i="17" s="1"/>
  <c r="M1034" i="17"/>
  <c r="BI3759" i="17"/>
  <c r="BJ3759" i="17" s="1"/>
  <c r="AC1034" i="17" l="1"/>
  <c r="AD1034" i="17"/>
  <c r="BI3760" i="17"/>
  <c r="BJ3760" i="17" s="1"/>
  <c r="AE1034" i="17" l="1"/>
  <c r="BI3761" i="17"/>
  <c r="BJ3761" i="17" s="1"/>
  <c r="N1035" i="17" l="1"/>
  <c r="AA1035" i="17" s="1"/>
  <c r="BI3762" i="17"/>
  <c r="BJ3762" i="17" s="1"/>
  <c r="Q1035" i="17" l="1"/>
  <c r="R1035" i="17" s="1"/>
  <c r="AF1035" i="17"/>
  <c r="M1035" i="17"/>
  <c r="BI3763" i="17"/>
  <c r="BJ3763" i="17" s="1"/>
  <c r="AB1035" i="17" l="1"/>
  <c r="AD1035" i="17" s="1"/>
  <c r="Y1036" i="17"/>
  <c r="BI3764" i="17"/>
  <c r="BJ3764" i="17" s="1"/>
  <c r="AC1035" i="17" l="1"/>
  <c r="AE1035" i="17" s="1"/>
  <c r="BI3765" i="17"/>
  <c r="BJ3765" i="17" s="1"/>
  <c r="N1036" i="17" l="1"/>
  <c r="Q1036" i="17" s="1"/>
  <c r="BI3766" i="17"/>
  <c r="BJ3766" i="17" s="1"/>
  <c r="R1036" i="17" l="1"/>
  <c r="Y1037" i="17"/>
  <c r="M1036" i="17"/>
  <c r="BI3767" i="17"/>
  <c r="BJ3767" i="17" s="1"/>
  <c r="AB1036" i="17" l="1"/>
  <c r="AC1036" i="17" s="1"/>
  <c r="AF1036" i="17"/>
  <c r="BI3768" i="17"/>
  <c r="BJ3768" i="17" s="1"/>
  <c r="AD1036" i="17" l="1"/>
  <c r="AE1036" i="17" s="1"/>
  <c r="BI3769" i="17"/>
  <c r="BJ3769" i="17" s="1"/>
  <c r="N1037" i="17" l="1"/>
  <c r="BI3770" i="17"/>
  <c r="BJ3770" i="17" s="1"/>
  <c r="Q1037" i="17" l="1"/>
  <c r="R1037" i="17" s="1"/>
  <c r="AA1037" i="17"/>
  <c r="M1037" i="17"/>
  <c r="BI3771" i="17"/>
  <c r="BJ3771" i="17" s="1"/>
  <c r="AB1037" i="17" l="1"/>
  <c r="AC1037" i="17" s="1"/>
  <c r="AF1037" i="17"/>
  <c r="Y1038" i="17"/>
  <c r="BI3772" i="17"/>
  <c r="BJ3772" i="17" s="1"/>
  <c r="AD1037" i="17" l="1"/>
  <c r="AE1037" i="17" s="1"/>
  <c r="BI3773" i="17"/>
  <c r="BJ3773" i="17" s="1"/>
  <c r="N1038" i="17" l="1"/>
  <c r="BI3774" i="17"/>
  <c r="BJ3774" i="17" s="1"/>
  <c r="Q1038" i="17" l="1"/>
  <c r="R1038" i="17" s="1"/>
  <c r="AA1038" i="17"/>
  <c r="Y1039" i="17" s="1"/>
  <c r="M1038" i="17"/>
  <c r="BI3775" i="17"/>
  <c r="BJ3775" i="17" s="1"/>
  <c r="AB1038" i="17" l="1"/>
  <c r="AC1038" i="17" s="1"/>
  <c r="AF1038" i="17"/>
  <c r="BI3776" i="17"/>
  <c r="BJ3776" i="17" s="1"/>
  <c r="AD1038" i="17" l="1"/>
  <c r="AE1038" i="17" s="1"/>
  <c r="BI3777" i="17"/>
  <c r="BJ3777" i="17" s="1"/>
  <c r="N1039" i="17" l="1"/>
  <c r="BI3778" i="17"/>
  <c r="BJ3778" i="17" s="1"/>
  <c r="Q1039" i="17" l="1"/>
  <c r="R1039" i="17" s="1"/>
  <c r="AA1039" i="17"/>
  <c r="Y1040" i="17" s="1"/>
  <c r="M1039" i="17"/>
  <c r="BI3779" i="17"/>
  <c r="BJ3779" i="17" s="1"/>
  <c r="AB1039" i="17" l="1"/>
  <c r="AD1039" i="17" s="1"/>
  <c r="AF1039" i="17"/>
  <c r="BI3780" i="17"/>
  <c r="BJ3780" i="17" s="1"/>
  <c r="AC1039" i="17" l="1"/>
  <c r="AE1039" i="17" s="1"/>
  <c r="BI3781" i="17"/>
  <c r="BJ3781" i="17" s="1"/>
  <c r="N1040" i="17" l="1"/>
  <c r="BI3782" i="17"/>
  <c r="BJ3782" i="17" s="1"/>
  <c r="Q1040" i="17" l="1"/>
  <c r="R1040" i="17" s="1"/>
  <c r="AA1040" i="17"/>
  <c r="AF1040" i="17" s="1"/>
  <c r="M1040" i="17"/>
  <c r="BI3783" i="17"/>
  <c r="BJ3783" i="17" s="1"/>
  <c r="Y1041" i="17" l="1"/>
  <c r="AB1040" i="17"/>
  <c r="AC1040" i="17" s="1"/>
  <c r="BI3784" i="17"/>
  <c r="BJ3784" i="17" s="1"/>
  <c r="AD1040" i="17" l="1"/>
  <c r="AE1040" i="17" s="1"/>
  <c r="BI3785" i="17"/>
  <c r="BJ3785" i="17" s="1"/>
  <c r="N1041" i="17" l="1"/>
  <c r="BI3786" i="17"/>
  <c r="BJ3786" i="17" s="1"/>
  <c r="Q1041" i="17" l="1"/>
  <c r="R1041" i="17" s="1"/>
  <c r="AA1041" i="17"/>
  <c r="Y1042" i="17" s="1"/>
  <c r="M1041" i="17"/>
  <c r="BI3787" i="17"/>
  <c r="BJ3787" i="17" s="1"/>
  <c r="AB1041" i="17" l="1"/>
  <c r="AC1041" i="17" s="1"/>
  <c r="AF1041" i="17"/>
  <c r="BI3788" i="17"/>
  <c r="BJ3788" i="17" s="1"/>
  <c r="AD1041" i="17" l="1"/>
  <c r="AE1041" i="17" s="1"/>
  <c r="BI3789" i="17"/>
  <c r="BJ3789" i="17" s="1"/>
  <c r="N1042" i="17" l="1"/>
  <c r="AA1042" i="17" s="1"/>
  <c r="BI3790" i="17"/>
  <c r="BJ3790" i="17" s="1"/>
  <c r="Q1042" i="17" l="1"/>
  <c r="R1042" i="17" s="1"/>
  <c r="Y1043" i="17"/>
  <c r="M1042" i="17"/>
  <c r="BI3791" i="17"/>
  <c r="BJ3791" i="17" s="1"/>
  <c r="AB1042" i="17" l="1"/>
  <c r="AD1042" i="17" s="1"/>
  <c r="AF1042" i="17"/>
  <c r="BI3792" i="17"/>
  <c r="BJ3792" i="17" s="1"/>
  <c r="AC1042" i="17" l="1"/>
  <c r="AE1042" i="17" s="1"/>
  <c r="BI3793" i="17"/>
  <c r="BJ3793" i="17" s="1"/>
  <c r="N1043" i="17" l="1"/>
  <c r="BI3794" i="17"/>
  <c r="BJ3794" i="17" s="1"/>
  <c r="Q1043" i="17" l="1"/>
  <c r="R1043" i="17" s="1"/>
  <c r="AA1043" i="17"/>
  <c r="Y1044" i="17" s="1"/>
  <c r="M1043" i="17"/>
  <c r="BI3795" i="17"/>
  <c r="BJ3795" i="17" s="1"/>
  <c r="AF1043" i="17" l="1"/>
  <c r="AB1043" i="17"/>
  <c r="AC1043" i="17" s="1"/>
  <c r="BI3796" i="17"/>
  <c r="BJ3796" i="17" s="1"/>
  <c r="AD1043" i="17" l="1"/>
  <c r="AE1043" i="17" s="1"/>
  <c r="BI3797" i="17"/>
  <c r="BJ3797" i="17" s="1"/>
  <c r="N1044" i="17" l="1"/>
  <c r="BI3798" i="17"/>
  <c r="BJ3798" i="17" s="1"/>
  <c r="Q1044" i="17" l="1"/>
  <c r="R1044" i="17" s="1"/>
  <c r="AA1044" i="17"/>
  <c r="Y1045" i="17" s="1"/>
  <c r="M1044" i="17"/>
  <c r="BI3799" i="17"/>
  <c r="BJ3799" i="17" s="1"/>
  <c r="AF1044" i="17" l="1"/>
  <c r="AB1044" i="17"/>
  <c r="AD1044" i="17" s="1"/>
  <c r="BI3800" i="17"/>
  <c r="BJ3800" i="17" s="1"/>
  <c r="AC1044" i="17" l="1"/>
  <c r="AE1044" i="17" s="1"/>
  <c r="BI3801" i="17"/>
  <c r="BJ3801" i="17" s="1"/>
  <c r="N1045" i="17" l="1"/>
  <c r="Q1045" i="17" s="1"/>
  <c r="BI3802" i="17"/>
  <c r="BJ3802" i="17" s="1"/>
  <c r="R1045" i="17" l="1"/>
  <c r="Y1046" i="17"/>
  <c r="M1045" i="17"/>
  <c r="BI3803" i="17"/>
  <c r="BJ3803" i="17" s="1"/>
  <c r="AB1045" i="17" l="1"/>
  <c r="AC1045" i="17" s="1"/>
  <c r="AF1045" i="17"/>
  <c r="BI3804" i="17"/>
  <c r="BJ3804" i="17" s="1"/>
  <c r="AD1045" i="17" l="1"/>
  <c r="AE1045" i="17" s="1"/>
  <c r="BI3805" i="17"/>
  <c r="BJ3805" i="17" s="1"/>
  <c r="N1046" i="17" l="1"/>
  <c r="AA1046" i="17" s="1"/>
  <c r="BI3806" i="17"/>
  <c r="BJ3806" i="17" s="1"/>
  <c r="Q1046" i="17" l="1"/>
  <c r="R1046" i="17" s="1"/>
  <c r="M1046" i="17"/>
  <c r="BI3807" i="17"/>
  <c r="BJ3807" i="17" s="1"/>
  <c r="AB1046" i="17" l="1"/>
  <c r="AD1046" i="17" s="1"/>
  <c r="AF1046" i="17"/>
  <c r="Y1047" i="17"/>
  <c r="BI3808" i="17"/>
  <c r="BJ3808" i="17" s="1"/>
  <c r="AC1046" i="17" l="1"/>
  <c r="AE1046" i="17" s="1"/>
  <c r="BI3809" i="17"/>
  <c r="BJ3809" i="17" s="1"/>
  <c r="N1047" i="17" l="1"/>
  <c r="Q1047" i="17" s="1"/>
  <c r="BI3810" i="17"/>
  <c r="BJ3810" i="17" s="1"/>
  <c r="M1047" i="17" l="1"/>
  <c r="R1047" i="17"/>
  <c r="AF1047" i="17"/>
  <c r="BI3811" i="17"/>
  <c r="BJ3811" i="17" s="1"/>
  <c r="Y1048" i="17" l="1"/>
  <c r="AB1047" i="17"/>
  <c r="AD1047" i="17" s="1"/>
  <c r="BI3812" i="17"/>
  <c r="BJ3812" i="17" s="1"/>
  <c r="AC1047" i="17" l="1"/>
  <c r="AE1047" i="17" s="1"/>
  <c r="BI3813" i="17"/>
  <c r="BJ3813" i="17" s="1"/>
  <c r="N1048" i="17" l="1"/>
  <c r="BI3814" i="17"/>
  <c r="BJ3814" i="17" s="1"/>
  <c r="Q1048" i="17" l="1"/>
  <c r="R1048" i="17" s="1"/>
  <c r="AA1048" i="17"/>
  <c r="AF1048" i="17" s="1"/>
  <c r="M1048" i="17"/>
  <c r="BI3815" i="17"/>
  <c r="BJ3815" i="17" s="1"/>
  <c r="AB1048" i="17" l="1"/>
  <c r="AD1048" i="17" s="1"/>
  <c r="Y1049" i="17"/>
  <c r="BI3816" i="17"/>
  <c r="BJ3816" i="17" s="1"/>
  <c r="AC1048" i="17" l="1"/>
  <c r="AE1048" i="17" s="1"/>
  <c r="BI3817" i="17"/>
  <c r="BJ3817" i="17" s="1"/>
  <c r="N1049" i="17" l="1"/>
  <c r="AA1049" i="17" s="1"/>
  <c r="BI3818" i="17"/>
  <c r="BJ3818" i="17" s="1"/>
  <c r="Q1049" i="17" l="1"/>
  <c r="R1049" i="17" s="1"/>
  <c r="AF1049" i="17"/>
  <c r="M1049" i="17"/>
  <c r="BI3819" i="17"/>
  <c r="BJ3819" i="17" s="1"/>
  <c r="AB1049" i="17" l="1"/>
  <c r="AD1049" i="17" s="1"/>
  <c r="Y1050" i="17"/>
  <c r="BI3820" i="17"/>
  <c r="BJ3820" i="17" s="1"/>
  <c r="AC1049" i="17" l="1"/>
  <c r="AE1049" i="17" s="1"/>
  <c r="BI3821" i="17"/>
  <c r="BJ3821" i="17" s="1"/>
  <c r="N1050" i="17" l="1"/>
  <c r="BI3822" i="17"/>
  <c r="BJ3822" i="17" s="1"/>
  <c r="Q1050" i="17" l="1"/>
  <c r="R1050" i="17" s="1"/>
  <c r="Y1051" i="17"/>
  <c r="M1050" i="17"/>
  <c r="BI3823" i="17"/>
  <c r="BJ3823" i="17" s="1"/>
  <c r="AF1050" i="17" l="1"/>
  <c r="AB1050" i="17"/>
  <c r="AD1050" i="17" s="1"/>
  <c r="BI3824" i="17"/>
  <c r="BJ3824" i="17" s="1"/>
  <c r="AC1050" i="17" l="1"/>
  <c r="AE1050" i="17" s="1"/>
  <c r="BI3825" i="17"/>
  <c r="BJ3825" i="17" s="1"/>
  <c r="N1051" i="17" l="1"/>
  <c r="AA1051" i="17" s="1"/>
  <c r="BI3826" i="17"/>
  <c r="BJ3826" i="17" s="1"/>
  <c r="Q1051" i="17" l="1"/>
  <c r="R1051" i="17" s="1"/>
  <c r="M1051" i="17"/>
  <c r="BI3827" i="17"/>
  <c r="BJ3827" i="17" s="1"/>
  <c r="AB1051" i="17" l="1"/>
  <c r="AD1051" i="17" s="1"/>
  <c r="Y1052" i="17"/>
  <c r="AF1051" i="17"/>
  <c r="BI3828" i="17"/>
  <c r="BJ3828" i="17" s="1"/>
  <c r="AC1051" i="17" l="1"/>
  <c r="AE1051" i="17" s="1"/>
  <c r="BI3829" i="17"/>
  <c r="BJ3829" i="17" s="1"/>
  <c r="N1052" i="17" l="1"/>
  <c r="BI3830" i="17"/>
  <c r="BJ3830" i="17" s="1"/>
  <c r="Q1052" i="17" l="1"/>
  <c r="R1052" i="17" s="1"/>
  <c r="AA1052" i="17"/>
  <c r="AF1052" i="17" s="1"/>
  <c r="M1052" i="17"/>
  <c r="BI3831" i="17"/>
  <c r="BJ3831" i="17" s="1"/>
  <c r="AB1052" i="17" l="1"/>
  <c r="AD1052" i="17" s="1"/>
  <c r="Y1053" i="17"/>
  <c r="BI3832" i="17"/>
  <c r="BJ3832" i="17" s="1"/>
  <c r="AC1052" i="17" l="1"/>
  <c r="AE1052" i="17" s="1"/>
  <c r="BI3833" i="17"/>
  <c r="BJ3833" i="17" s="1"/>
  <c r="N1053" i="17" l="1"/>
  <c r="BI3834" i="17"/>
  <c r="BJ3834" i="17" s="1"/>
  <c r="Q1053" i="17" l="1"/>
  <c r="R1053" i="17" s="1"/>
  <c r="AA1053" i="17"/>
  <c r="Y1054" i="17" s="1"/>
  <c r="M1053" i="17"/>
  <c r="BI3835" i="17"/>
  <c r="BJ3835" i="17" s="1"/>
  <c r="AF1053" i="17" l="1"/>
  <c r="AB1053" i="17"/>
  <c r="AD1053" i="17" s="1"/>
  <c r="BI3836" i="17"/>
  <c r="BJ3836" i="17" s="1"/>
  <c r="AC1053" i="17" l="1"/>
  <c r="AE1053" i="17" s="1"/>
  <c r="BI3837" i="17"/>
  <c r="BJ3837" i="17" s="1"/>
  <c r="N1054" i="17" l="1"/>
  <c r="Q1054" i="17" s="1"/>
  <c r="BI3838" i="17"/>
  <c r="BJ3838" i="17" s="1"/>
  <c r="M1054" i="17" l="1"/>
  <c r="R1054" i="17"/>
  <c r="AF1054" i="17"/>
  <c r="BI3839" i="17"/>
  <c r="BJ3839" i="17" s="1"/>
  <c r="Y1055" i="17" l="1"/>
  <c r="AB1054" i="17"/>
  <c r="AD1054" i="17" s="1"/>
  <c r="BI3840" i="17"/>
  <c r="BJ3840" i="17" s="1"/>
  <c r="AC1054" i="17" l="1"/>
  <c r="AE1054" i="17" s="1"/>
  <c r="BI3841" i="17"/>
  <c r="BJ3841" i="17" s="1"/>
  <c r="N1055" i="17" l="1"/>
  <c r="BI3842" i="17"/>
  <c r="BJ3842" i="17" s="1"/>
  <c r="Q1055" i="17" l="1"/>
  <c r="R1055" i="17" s="1"/>
  <c r="AA1055" i="17"/>
  <c r="AF1055" i="17" s="1"/>
  <c r="M1055" i="17"/>
  <c r="BI3843" i="17"/>
  <c r="BJ3843" i="17" s="1"/>
  <c r="AB1055" i="17" l="1"/>
  <c r="AD1055" i="17" s="1"/>
  <c r="Y1056" i="17"/>
  <c r="BI3844" i="17"/>
  <c r="BJ3844" i="17" s="1"/>
  <c r="AC1055" i="17" l="1"/>
  <c r="AE1055" i="17" s="1"/>
  <c r="BI3845" i="17"/>
  <c r="BJ3845" i="17" s="1"/>
  <c r="N1056" i="17" l="1"/>
  <c r="AA1056" i="17" s="1"/>
  <c r="BI3846" i="17"/>
  <c r="BJ3846" i="17" s="1"/>
  <c r="Q1056" i="17" l="1"/>
  <c r="R1056" i="17" s="1"/>
  <c r="AF1056" i="17"/>
  <c r="M1056" i="17"/>
  <c r="BI3847" i="17"/>
  <c r="BJ3847" i="17" s="1"/>
  <c r="AB1056" i="17" l="1"/>
  <c r="AC1056" i="17" s="1"/>
  <c r="Y1057" i="17"/>
  <c r="BI3848" i="17"/>
  <c r="BJ3848" i="17" s="1"/>
  <c r="AD1056" i="17" l="1"/>
  <c r="AE1056" i="17" s="1"/>
  <c r="BI3849" i="17"/>
  <c r="BJ3849" i="17" s="1"/>
  <c r="N1057" i="17" l="1"/>
  <c r="BI3850" i="17"/>
  <c r="BJ3850" i="17" s="1"/>
  <c r="Q1057" i="17" l="1"/>
  <c r="R1057" i="17" s="1"/>
  <c r="AA1057" i="17"/>
  <c r="Y1058" i="17" s="1"/>
  <c r="M1057" i="17"/>
  <c r="BI3851" i="17"/>
  <c r="BJ3851" i="17" s="1"/>
  <c r="AB1057" i="17" l="1"/>
  <c r="AD1057" i="17" s="1"/>
  <c r="AF1057" i="17"/>
  <c r="BI3852" i="17"/>
  <c r="BJ3852" i="17" s="1"/>
  <c r="AC1057" i="17" l="1"/>
  <c r="AE1057" i="17" s="1"/>
  <c r="BI3853" i="17"/>
  <c r="BJ3853" i="17" s="1"/>
  <c r="N1058" i="17" l="1"/>
  <c r="BI3854" i="17"/>
  <c r="BJ3854" i="17" s="1"/>
  <c r="Q1058" i="17" l="1"/>
  <c r="R1058" i="17" s="1"/>
  <c r="AA1058" i="17"/>
  <c r="Y1059" i="17" s="1"/>
  <c r="M1058" i="17"/>
  <c r="BI3855" i="17"/>
  <c r="BJ3855" i="17" s="1"/>
  <c r="AB1058" i="17" l="1"/>
  <c r="AC1058" i="17" s="1"/>
  <c r="AF1058" i="17"/>
  <c r="BI3856" i="17"/>
  <c r="BJ3856" i="17" s="1"/>
  <c r="AD1058" i="17" l="1"/>
  <c r="AE1058" i="17" s="1"/>
  <c r="BI3857" i="17"/>
  <c r="BJ3857" i="17" s="1"/>
  <c r="N1059" i="17" l="1"/>
  <c r="Q1059" i="17" s="1"/>
  <c r="BI3858" i="17"/>
  <c r="BJ3858" i="17" s="1"/>
  <c r="R1059" i="17" l="1"/>
  <c r="Y1060" i="17"/>
  <c r="M1059" i="17"/>
  <c r="BI3859" i="17"/>
  <c r="BJ3859" i="17" s="1"/>
  <c r="AB1059" i="17" l="1"/>
  <c r="AC1059" i="17" s="1"/>
  <c r="AF1059" i="17"/>
  <c r="BI3860" i="17"/>
  <c r="BJ3860" i="17" s="1"/>
  <c r="AD1059" i="17" l="1"/>
  <c r="AE1059" i="17" s="1"/>
  <c r="BI3861" i="17"/>
  <c r="BJ3861" i="17" s="1"/>
  <c r="N1060" i="17" l="1"/>
  <c r="BI3862" i="17"/>
  <c r="BJ3862" i="17" s="1"/>
  <c r="Q1060" i="17" l="1"/>
  <c r="R1060" i="17" s="1"/>
  <c r="AA1060" i="17"/>
  <c r="AF1060" i="17" s="1"/>
  <c r="M1060" i="17"/>
  <c r="BI3863" i="17"/>
  <c r="BJ3863" i="17" s="1"/>
  <c r="AB1060" i="17" l="1"/>
  <c r="AD1060" i="17" s="1"/>
  <c r="Y1061" i="17"/>
  <c r="BI3864" i="17"/>
  <c r="BJ3864" i="17" s="1"/>
  <c r="AC1060" i="17" l="1"/>
  <c r="AE1060" i="17" s="1"/>
  <c r="N1061" i="17" s="1"/>
  <c r="Q1061" i="17" s="1"/>
  <c r="BI3865" i="17"/>
  <c r="BJ3865" i="17" s="1"/>
  <c r="M1061" i="17" l="1"/>
  <c r="R1061" i="17"/>
  <c r="Y1062" i="17"/>
  <c r="BI3866" i="17"/>
  <c r="BJ3866" i="17" s="1"/>
  <c r="AF1061" i="17" l="1"/>
  <c r="AB1061" i="17"/>
  <c r="AD1061" i="17" s="1"/>
  <c r="BI3867" i="17"/>
  <c r="BJ3867" i="17" s="1"/>
  <c r="AC1061" i="17" l="1"/>
  <c r="AE1061" i="17" s="1"/>
  <c r="BI3868" i="17"/>
  <c r="BJ3868" i="17" s="1"/>
  <c r="N1062" i="17" l="1"/>
  <c r="BI3869" i="17"/>
  <c r="BJ3869" i="17" s="1"/>
  <c r="Q1062" i="17" l="1"/>
  <c r="R1062" i="17" s="1"/>
  <c r="AA1062" i="17"/>
  <c r="AF1062" i="17" s="1"/>
  <c r="M1062" i="17"/>
  <c r="BI3870" i="17"/>
  <c r="BJ3870" i="17" s="1"/>
  <c r="AB1062" i="17" l="1"/>
  <c r="AC1062" i="17" s="1"/>
  <c r="Y1063" i="17"/>
  <c r="BI3871" i="17"/>
  <c r="BJ3871" i="17" s="1"/>
  <c r="AD1062" i="17" l="1"/>
  <c r="AE1062" i="17" s="1"/>
  <c r="BI3872" i="17"/>
  <c r="BJ3872" i="17" s="1"/>
  <c r="N1063" i="17" l="1"/>
  <c r="BI3873" i="17"/>
  <c r="BJ3873" i="17" s="1"/>
  <c r="Q1063" i="17" l="1"/>
  <c r="R1063" i="17" s="1"/>
  <c r="AA1063" i="17"/>
  <c r="M1063" i="17"/>
  <c r="BI3874" i="17"/>
  <c r="BJ3874" i="17" s="1"/>
  <c r="Y1064" i="17" l="1"/>
  <c r="AB1063" i="17"/>
  <c r="AC1063" i="17" s="1"/>
  <c r="AF1063" i="17"/>
  <c r="BI3875" i="17"/>
  <c r="BJ3875" i="17" s="1"/>
  <c r="AD1063" i="17" l="1"/>
  <c r="AE1063" i="17" s="1"/>
  <c r="BI3876" i="17"/>
  <c r="BJ3876" i="17" s="1"/>
  <c r="N1064" i="17" l="1"/>
  <c r="BI3877" i="17"/>
  <c r="BJ3877" i="17" s="1"/>
  <c r="Q1064" i="17" l="1"/>
  <c r="R1064" i="17" s="1"/>
  <c r="AA1064" i="17"/>
  <c r="Y1065" i="17" s="1"/>
  <c r="M1064" i="17"/>
  <c r="BI3878" i="17"/>
  <c r="BJ3878" i="17" s="1"/>
  <c r="AB1064" i="17" l="1"/>
  <c r="AD1064" i="17" s="1"/>
  <c r="AF1064" i="17"/>
  <c r="BI3879" i="17"/>
  <c r="BJ3879" i="17" s="1"/>
  <c r="AC1064" i="17" l="1"/>
  <c r="AE1064" i="17" s="1"/>
  <c r="BI3880" i="17"/>
  <c r="BJ3880" i="17" s="1"/>
  <c r="N1065" i="17" l="1"/>
  <c r="BI3881" i="17"/>
  <c r="BJ3881" i="17" s="1"/>
  <c r="Q1065" i="17" l="1"/>
  <c r="R1065" i="17" s="1"/>
  <c r="AA1065" i="17"/>
  <c r="AF1065" i="17" s="1"/>
  <c r="M1065" i="17"/>
  <c r="BI3882" i="17"/>
  <c r="BJ3882" i="17" s="1"/>
  <c r="AB1065" i="17" l="1"/>
  <c r="AC1065" i="17" s="1"/>
  <c r="Y1066" i="17"/>
  <c r="BI3883" i="17"/>
  <c r="BJ3883" i="17" s="1"/>
  <c r="AD1065" i="17" l="1"/>
  <c r="AE1065" i="17" s="1"/>
  <c r="BI3884" i="17"/>
  <c r="BJ3884" i="17" s="1"/>
  <c r="N1066" i="17" l="1"/>
  <c r="BI3885" i="17"/>
  <c r="BJ3885" i="17" s="1"/>
  <c r="Q1066" i="17" l="1"/>
  <c r="R1066" i="17" s="1"/>
  <c r="AA1066" i="17"/>
  <c r="Y1067" i="17" s="1"/>
  <c r="M1066" i="17"/>
  <c r="BI3886" i="17"/>
  <c r="BJ3886" i="17" s="1"/>
  <c r="AB1066" i="17" l="1"/>
  <c r="AD1066" i="17" s="1"/>
  <c r="AF1066" i="17"/>
  <c r="BI3887" i="17"/>
  <c r="BJ3887" i="17" s="1"/>
  <c r="AC1066" i="17" l="1"/>
  <c r="AE1066" i="17" s="1"/>
  <c r="BI3888" i="17"/>
  <c r="BJ3888" i="17" s="1"/>
  <c r="N1067" i="17" l="1"/>
  <c r="BI3889" i="17"/>
  <c r="BJ3889" i="17" s="1"/>
  <c r="Q1067" i="17" l="1"/>
  <c r="R1067" i="17" s="1"/>
  <c r="AA1067" i="17"/>
  <c r="Y1068" i="17" s="1"/>
  <c r="M1067" i="17"/>
  <c r="BI3890" i="17"/>
  <c r="BJ3890" i="17" s="1"/>
  <c r="AB1067" i="17" l="1"/>
  <c r="AD1067" i="17" s="1"/>
  <c r="AF1067" i="17"/>
  <c r="BI3891" i="17"/>
  <c r="BJ3891" i="17" s="1"/>
  <c r="AC1067" i="17" l="1"/>
  <c r="AE1067" i="17" s="1"/>
  <c r="BI3892" i="17"/>
  <c r="BJ3892" i="17" s="1"/>
  <c r="N1068" i="17" l="1"/>
  <c r="BI3893" i="17"/>
  <c r="BJ3893" i="17" s="1"/>
  <c r="Q1068" i="17" l="1"/>
  <c r="R1068" i="17" s="1"/>
  <c r="AA1068" i="17"/>
  <c r="Y1069" i="17" s="1"/>
  <c r="M1068" i="17"/>
  <c r="BI3894" i="17"/>
  <c r="BJ3894" i="17" s="1"/>
  <c r="AF1068" i="17" l="1"/>
  <c r="AB1068" i="17"/>
  <c r="AD1068" i="17" s="1"/>
  <c r="BI3895" i="17"/>
  <c r="BJ3895" i="17" s="1"/>
  <c r="AC1068" i="17" l="1"/>
  <c r="AE1068" i="17" s="1"/>
  <c r="BI3896" i="17"/>
  <c r="BJ3896" i="17" s="1"/>
  <c r="N1069" i="17" l="1"/>
  <c r="BI3897" i="17"/>
  <c r="BJ3897" i="17" s="1"/>
  <c r="Q1069" i="17" l="1"/>
  <c r="R1069" i="17" s="1"/>
  <c r="AA1069" i="17"/>
  <c r="AF1069" i="17" s="1"/>
  <c r="M1069" i="17"/>
  <c r="BI3898" i="17"/>
  <c r="BJ3898" i="17" s="1"/>
  <c r="AB1069" i="17" l="1"/>
  <c r="AD1069" i="17" s="1"/>
  <c r="Y1070" i="17"/>
  <c r="BI3899" i="17"/>
  <c r="BJ3899" i="17" s="1"/>
  <c r="AC1069" i="17" l="1"/>
  <c r="AE1069" i="17" s="1"/>
  <c r="BI3900" i="17"/>
  <c r="BJ3900" i="17" s="1"/>
  <c r="N1070" i="17" l="1"/>
  <c r="Q1070" i="17" s="1"/>
  <c r="BI3901" i="17"/>
  <c r="BJ3901" i="17" s="1"/>
  <c r="R1070" i="17" l="1"/>
  <c r="AB1070" i="17" s="1"/>
  <c r="M1070" i="17"/>
  <c r="AF1070" i="17"/>
  <c r="Y1071" i="17"/>
  <c r="BI3902" i="17"/>
  <c r="BJ3902" i="17" s="1"/>
  <c r="BI3903" i="17" l="1"/>
  <c r="BJ3903" i="17" s="1"/>
  <c r="AD1070" i="17"/>
  <c r="AC1070" i="17"/>
  <c r="AE1070" i="17" l="1"/>
  <c r="BI3904" i="17"/>
  <c r="BJ3904" i="17" s="1"/>
  <c r="N1071" i="17" l="1"/>
  <c r="BI3905" i="17"/>
  <c r="BJ3905" i="17" s="1"/>
  <c r="Q1071" i="17" l="1"/>
  <c r="R1071" i="17" s="1"/>
  <c r="Y1072" i="17"/>
  <c r="M1071" i="17"/>
  <c r="BI3906" i="17"/>
  <c r="BJ3906" i="17" s="1"/>
  <c r="AF1071" i="17" l="1"/>
  <c r="AB1071" i="17"/>
  <c r="AD1071" i="17" s="1"/>
  <c r="BI3907" i="17"/>
  <c r="BJ3907" i="17" s="1"/>
  <c r="AC1071" i="17" l="1"/>
  <c r="AE1071" i="17" s="1"/>
  <c r="BI3908" i="17"/>
  <c r="BJ3908" i="17" s="1"/>
  <c r="N1072" i="17" l="1"/>
  <c r="BI3909" i="17"/>
  <c r="BJ3909" i="17" s="1"/>
  <c r="Q1072" i="17" l="1"/>
  <c r="R1072" i="17" s="1"/>
  <c r="AA1072" i="17"/>
  <c r="Y1073" i="17" s="1"/>
  <c r="M1072" i="17"/>
  <c r="BI3910" i="17"/>
  <c r="BJ3910" i="17" s="1"/>
  <c r="AF1072" i="17" l="1"/>
  <c r="AB1072" i="17"/>
  <c r="AD1072" i="17" s="1"/>
  <c r="BI3911" i="17"/>
  <c r="BJ3911" i="17" s="1"/>
  <c r="AC1072" i="17" l="1"/>
  <c r="AE1072" i="17" s="1"/>
  <c r="BI3912" i="17"/>
  <c r="BJ3912" i="17" s="1"/>
  <c r="N1073" i="17" l="1"/>
  <c r="BI3913" i="17"/>
  <c r="BJ3913" i="17" s="1"/>
  <c r="Q1073" i="17" l="1"/>
  <c r="R1073" i="17" s="1"/>
  <c r="AA1073" i="17"/>
  <c r="Y1074" i="17" s="1"/>
  <c r="M1073" i="17"/>
  <c r="BI3914" i="17"/>
  <c r="BJ3914" i="17" s="1"/>
  <c r="AB1073" i="17" l="1"/>
  <c r="AD1073" i="17" s="1"/>
  <c r="AF1073" i="17"/>
  <c r="BI3915" i="17"/>
  <c r="BJ3915" i="17" s="1"/>
  <c r="AC1073" i="17" l="1"/>
  <c r="AE1073" i="17" s="1"/>
  <c r="BI3916" i="17"/>
  <c r="BJ3916" i="17" s="1"/>
  <c r="N1074" i="17" l="1"/>
  <c r="BI3917" i="17"/>
  <c r="BJ3917" i="17" s="1"/>
  <c r="Q1074" i="17" l="1"/>
  <c r="R1074" i="17" s="1"/>
  <c r="AA1074" i="17"/>
  <c r="AF1074" i="17" s="1"/>
  <c r="M1074" i="17"/>
  <c r="BI3918" i="17"/>
  <c r="BJ3918" i="17" s="1"/>
  <c r="AB1074" i="17" l="1"/>
  <c r="AD1074" i="17" s="1"/>
  <c r="Y1075" i="17"/>
  <c r="BI3919" i="17"/>
  <c r="BJ3919" i="17" s="1"/>
  <c r="AC1074" i="17" l="1"/>
  <c r="AE1074" i="17" s="1"/>
  <c r="N1075" i="17" s="1"/>
  <c r="Q1075" i="17" s="1"/>
  <c r="BI3920" i="17"/>
  <c r="BJ3920" i="17" s="1"/>
  <c r="M1075" i="17" l="1"/>
  <c r="R1075" i="17"/>
  <c r="AF1075" i="17"/>
  <c r="BI3921" i="17"/>
  <c r="BJ3921" i="17" s="1"/>
  <c r="Y1076" i="17" l="1"/>
  <c r="AB1075" i="17"/>
  <c r="AD1075" i="17" s="1"/>
  <c r="BI3922" i="17"/>
  <c r="BJ3922" i="17" s="1"/>
  <c r="AC1075" i="17" l="1"/>
  <c r="AE1075" i="17" s="1"/>
  <c r="BI3923" i="17"/>
  <c r="BJ3923" i="17" s="1"/>
  <c r="N1076" i="17" l="1"/>
  <c r="AA1076" i="17" s="1"/>
  <c r="BI3924" i="17"/>
  <c r="BJ3924" i="17" s="1"/>
  <c r="Q1076" i="17" l="1"/>
  <c r="R1076" i="17" s="1"/>
  <c r="M1076" i="17"/>
  <c r="BI3925" i="17"/>
  <c r="BJ3925" i="17" s="1"/>
  <c r="AB1076" i="17" l="1"/>
  <c r="AD1076" i="17" s="1"/>
  <c r="Y1077" i="17"/>
  <c r="AF1076" i="17"/>
  <c r="BI3926" i="17"/>
  <c r="BJ3926" i="17" s="1"/>
  <c r="AC1076" i="17" l="1"/>
  <c r="AE1076" i="17" s="1"/>
  <c r="BI3927" i="17"/>
  <c r="BJ3927" i="17" s="1"/>
  <c r="N1077" i="17" l="1"/>
  <c r="BI3928" i="17"/>
  <c r="BJ3928" i="17" s="1"/>
  <c r="Q1077" i="17" l="1"/>
  <c r="R1077" i="17" s="1"/>
  <c r="AA1077" i="17"/>
  <c r="Y1078" i="17" s="1"/>
  <c r="M1077" i="17"/>
  <c r="BI3929" i="17"/>
  <c r="BJ3929" i="17" s="1"/>
  <c r="AF1077" i="17" l="1"/>
  <c r="AB1077" i="17"/>
  <c r="AC1077" i="17" s="1"/>
  <c r="BI3930" i="17"/>
  <c r="BJ3930" i="17" s="1"/>
  <c r="AD1077" i="17" l="1"/>
  <c r="AE1077" i="17" s="1"/>
  <c r="BI3931" i="17"/>
  <c r="BJ3931" i="17" s="1"/>
  <c r="N1078" i="17" l="1"/>
  <c r="BI3932" i="17"/>
  <c r="BJ3932" i="17" s="1"/>
  <c r="Q1078" i="17" l="1"/>
  <c r="R1078" i="17" s="1"/>
  <c r="AA1078" i="17"/>
  <c r="Y1079" i="17" s="1"/>
  <c r="M1078" i="17"/>
  <c r="BI3933" i="17"/>
  <c r="BJ3933" i="17" s="1"/>
  <c r="AF1078" i="17" l="1"/>
  <c r="AB1078" i="17"/>
  <c r="AD1078" i="17" s="1"/>
  <c r="BI3934" i="17"/>
  <c r="BJ3934" i="17" s="1"/>
  <c r="AC1078" i="17" l="1"/>
  <c r="AE1078" i="17" s="1"/>
  <c r="BI3935" i="17"/>
  <c r="BJ3935" i="17" s="1"/>
  <c r="N1079" i="17" l="1"/>
  <c r="BI3936" i="17"/>
  <c r="BJ3936" i="17" s="1"/>
  <c r="Q1079" i="17" l="1"/>
  <c r="R1079" i="17" s="1"/>
  <c r="AA1079" i="17"/>
  <c r="Y1080" i="17" s="1"/>
  <c r="M1079" i="17"/>
  <c r="BI3937" i="17"/>
  <c r="BJ3937" i="17" s="1"/>
  <c r="AB1079" i="17" l="1"/>
  <c r="AD1079" i="17" s="1"/>
  <c r="AF1079" i="17"/>
  <c r="BI3938" i="17"/>
  <c r="BJ3938" i="17" s="1"/>
  <c r="AC1079" i="17" l="1"/>
  <c r="AE1079" i="17" s="1"/>
  <c r="BI3939" i="17"/>
  <c r="BJ3939" i="17" s="1"/>
  <c r="N1080" i="17" l="1"/>
  <c r="AA1080" i="17" s="1"/>
  <c r="BI3940" i="17"/>
  <c r="BJ3940" i="17" s="1"/>
  <c r="Q1080" i="17" l="1"/>
  <c r="R1080" i="17" s="1"/>
  <c r="Y1081" i="17"/>
  <c r="M1080" i="17"/>
  <c r="BI3941" i="17"/>
  <c r="BJ3941" i="17" s="1"/>
  <c r="AF1080" i="17" l="1"/>
  <c r="AB1080" i="17"/>
  <c r="AD1080" i="17" s="1"/>
  <c r="BI3942" i="17"/>
  <c r="BJ3942" i="17" s="1"/>
  <c r="AC1080" i="17" l="1"/>
  <c r="AE1080" i="17" s="1"/>
  <c r="BI3943" i="17"/>
  <c r="BJ3943" i="17" s="1"/>
  <c r="N1081" i="17" l="1"/>
  <c r="BI3944" i="17"/>
  <c r="BJ3944" i="17" s="1"/>
  <c r="Q1081" i="17" l="1"/>
  <c r="R1081" i="17" s="1"/>
  <c r="AA1081" i="17"/>
  <c r="Y1082" i="17" s="1"/>
  <c r="M1081" i="17"/>
  <c r="BI3945" i="17"/>
  <c r="BJ3945" i="17" s="1"/>
  <c r="AB1081" i="17" l="1"/>
  <c r="AD1081" i="17" s="1"/>
  <c r="AF1081" i="17"/>
  <c r="BI3946" i="17"/>
  <c r="BJ3946" i="17" s="1"/>
  <c r="AC1081" i="17" l="1"/>
  <c r="AE1081" i="17" s="1"/>
  <c r="BI3947" i="17"/>
  <c r="BJ3947" i="17" s="1"/>
  <c r="N1082" i="17" l="1"/>
  <c r="BI3948" i="17"/>
  <c r="BJ3948" i="17" s="1"/>
  <c r="Q1082" i="17" l="1"/>
  <c r="R1082" i="17" s="1"/>
  <c r="AA1082" i="17"/>
  <c r="AF1082" i="17" s="1"/>
  <c r="M1082" i="17"/>
  <c r="BI3949" i="17"/>
  <c r="BJ3949" i="17" s="1"/>
  <c r="Y1083" i="17" l="1"/>
  <c r="AB1082" i="17"/>
  <c r="AD1082" i="17" s="1"/>
  <c r="BI3950" i="17"/>
  <c r="BJ3950" i="17" s="1"/>
  <c r="AC1082" i="17" l="1"/>
  <c r="AE1082" i="17" s="1"/>
  <c r="BI3951" i="17"/>
  <c r="BJ3951" i="17" s="1"/>
  <c r="N1083" i="17" l="1"/>
  <c r="BI3952" i="17"/>
  <c r="BJ3952" i="17" s="1"/>
  <c r="Q1083" i="17" l="1"/>
  <c r="R1083" i="17" s="1"/>
  <c r="AA1083" i="17"/>
  <c r="Y1084" i="17" s="1"/>
  <c r="M1083" i="17"/>
  <c r="BI3953" i="17"/>
  <c r="BJ3953" i="17" s="1"/>
  <c r="AB1083" i="17" l="1"/>
  <c r="AD1083" i="17" s="1"/>
  <c r="AF1083" i="17"/>
  <c r="BI3954" i="17"/>
  <c r="BJ3954" i="17" s="1"/>
  <c r="AC1083" i="17" l="1"/>
  <c r="AE1083" i="17" s="1"/>
  <c r="BI3955" i="17"/>
  <c r="BJ3955" i="17" s="1"/>
  <c r="N1084" i="17" l="1"/>
  <c r="Q1084" i="17" s="1"/>
  <c r="BI3956" i="17"/>
  <c r="BJ3956" i="17" s="1"/>
  <c r="R1084" i="17" l="1"/>
  <c r="AB1084" i="17" s="1"/>
  <c r="M1084" i="17"/>
  <c r="AF1084" i="17"/>
  <c r="Y1085" i="17"/>
  <c r="BI3957" i="17"/>
  <c r="BJ3957" i="17" s="1"/>
  <c r="BI3958" i="17" l="1"/>
  <c r="BJ3958" i="17" s="1"/>
  <c r="AD1084" i="17"/>
  <c r="AC1084" i="17"/>
  <c r="AE1084" i="17" l="1"/>
  <c r="BI3959" i="17"/>
  <c r="BJ3959" i="17" s="1"/>
  <c r="N1085" i="17" l="1"/>
  <c r="AA1085" i="17" s="1"/>
  <c r="BI3960" i="17"/>
  <c r="BJ3960" i="17" s="1"/>
  <c r="Q1085" i="17" l="1"/>
  <c r="R1085" i="17" s="1"/>
  <c r="M1085" i="17"/>
  <c r="BI3961" i="17"/>
  <c r="BJ3961" i="17" s="1"/>
  <c r="AB1085" i="17" l="1"/>
  <c r="AD1085" i="17" s="1"/>
  <c r="Y1086" i="17"/>
  <c r="AF1085" i="17"/>
  <c r="BI3962" i="17"/>
  <c r="BJ3962" i="17" s="1"/>
  <c r="AC1085" i="17" l="1"/>
  <c r="AE1085" i="17" s="1"/>
  <c r="BI3963" i="17"/>
  <c r="BJ3963" i="17" s="1"/>
  <c r="N1086" i="17" l="1"/>
  <c r="BI3964" i="17"/>
  <c r="BJ3964" i="17" s="1"/>
  <c r="Q1086" i="17" l="1"/>
  <c r="R1086" i="17" s="1"/>
  <c r="AA1086" i="17"/>
  <c r="Y1087" i="17" s="1"/>
  <c r="M1086" i="17"/>
  <c r="BI3965" i="17"/>
  <c r="BJ3965" i="17" s="1"/>
  <c r="AB1086" i="17" l="1"/>
  <c r="AC1086" i="17" s="1"/>
  <c r="AF1086" i="17"/>
  <c r="BI3966" i="17"/>
  <c r="BJ3966" i="17" s="1"/>
  <c r="AD1086" i="17" l="1"/>
  <c r="AE1086" i="17" s="1"/>
  <c r="BI3967" i="17"/>
  <c r="BJ3967" i="17" s="1"/>
  <c r="N1087" i="17" l="1"/>
  <c r="BI3968" i="17"/>
  <c r="BJ3968" i="17" s="1"/>
  <c r="Q1087" i="17" l="1"/>
  <c r="R1087" i="17" s="1"/>
  <c r="Y1088" i="17"/>
  <c r="M1087" i="17"/>
  <c r="BI3969" i="17"/>
  <c r="BJ3969" i="17" s="1"/>
  <c r="AB1087" i="17" l="1"/>
  <c r="AC1087" i="17" s="1"/>
  <c r="AF1087" i="17"/>
  <c r="BI3970" i="17"/>
  <c r="BJ3970" i="17" s="1"/>
  <c r="AD1087" i="17" l="1"/>
  <c r="AE1087" i="17" s="1"/>
  <c r="BI3971" i="17"/>
  <c r="BJ3971" i="17" s="1"/>
  <c r="N1088" i="17" l="1"/>
  <c r="Q1088" i="17" s="1"/>
  <c r="BI3972" i="17"/>
  <c r="BJ3972" i="17" s="1"/>
  <c r="M1088" i="17" l="1"/>
  <c r="R1088" i="17"/>
  <c r="AF1088" i="17"/>
  <c r="BI3973" i="17"/>
  <c r="BJ3973" i="17" s="1"/>
  <c r="AB1088" i="17" l="1"/>
  <c r="AC1088" i="17" s="1"/>
  <c r="Y1089" i="17"/>
  <c r="BI3974" i="17"/>
  <c r="BJ3974" i="17" s="1"/>
  <c r="AD1088" i="17" l="1"/>
  <c r="AE1088" i="17" s="1"/>
  <c r="BI3975" i="17"/>
  <c r="BJ3975" i="17" s="1"/>
  <c r="N1089" i="17" l="1"/>
  <c r="Q1089" i="17" s="1"/>
  <c r="BI3976" i="17"/>
  <c r="BJ3976" i="17" s="1"/>
  <c r="R1089" i="17" l="1"/>
  <c r="AB1089" i="17" s="1"/>
  <c r="M1089" i="17"/>
  <c r="BI3977" i="17"/>
  <c r="BJ3977" i="17" s="1"/>
  <c r="BI3978" i="17" l="1"/>
  <c r="BJ3978" i="17" s="1"/>
  <c r="AD1089" i="17"/>
  <c r="AC1089" i="17"/>
  <c r="AE1089" i="17" l="1"/>
  <c r="BI3979" i="17"/>
  <c r="BJ3979" i="17" s="1"/>
  <c r="N1090" i="17" l="1"/>
  <c r="Q1090" i="17" s="1"/>
  <c r="BI3980" i="17"/>
  <c r="BJ3980" i="17" s="1"/>
  <c r="M1090" i="17" l="1"/>
  <c r="R1090" i="17"/>
  <c r="AF1096" i="17"/>
  <c r="Y1097" i="17"/>
  <c r="AB1096" i="17"/>
  <c r="BI3981" i="17"/>
  <c r="BJ3981" i="17" s="1"/>
  <c r="AB1090" i="17" l="1"/>
  <c r="AD1090" i="17" s="1"/>
  <c r="BI3982" i="17"/>
  <c r="BJ3982" i="17" s="1"/>
  <c r="AC1096" i="17"/>
  <c r="AD1096" i="17"/>
  <c r="AC1090" i="17" l="1"/>
  <c r="AE1090" i="17" s="1"/>
  <c r="M1091" i="17" s="1"/>
  <c r="AE1096" i="17"/>
  <c r="BI3983" i="17"/>
  <c r="BJ3983" i="17" s="1"/>
  <c r="N1097" i="17" l="1"/>
  <c r="Q1097" i="17" s="1"/>
  <c r="BI3984" i="17"/>
  <c r="BJ3984" i="17" s="1"/>
  <c r="R1097" i="17" l="1"/>
  <c r="AB1097" i="17" s="1"/>
  <c r="M1097" i="17"/>
  <c r="BI3985" i="17"/>
  <c r="BJ3985" i="17" s="1"/>
  <c r="BI3986" i="17" l="1"/>
  <c r="BJ3986" i="17" s="1"/>
  <c r="AC1097" i="17"/>
  <c r="AD1097" i="17"/>
  <c r="AE1097" i="17" l="1"/>
  <c r="BI3987" i="17"/>
  <c r="BJ3987" i="17" s="1"/>
  <c r="N1098" i="17" l="1"/>
  <c r="Q1098" i="17" s="1"/>
  <c r="BI3988" i="17"/>
  <c r="BJ3988" i="17" s="1"/>
  <c r="R1098" i="17" l="1"/>
  <c r="AB1098" i="17" s="1"/>
  <c r="AC1098" i="17" s="1"/>
  <c r="M1098" i="17"/>
  <c r="BI3989" i="17"/>
  <c r="BJ3989" i="17" s="1"/>
  <c r="AD1098" i="17" l="1"/>
  <c r="AE1098" i="17" s="1"/>
  <c r="BI3990" i="17"/>
  <c r="BJ3990" i="17" s="1"/>
  <c r="N1099" i="17" l="1"/>
  <c r="Q1099" i="17" s="1"/>
  <c r="BI3991" i="17"/>
  <c r="BJ3991" i="17" s="1"/>
  <c r="R1099" i="17" l="1"/>
  <c r="AB1099" i="17" s="1"/>
  <c r="AC1099" i="17" s="1"/>
  <c r="M1099" i="17"/>
  <c r="BI3992" i="17"/>
  <c r="BJ3992" i="17" s="1"/>
  <c r="AD1099" i="17" l="1"/>
  <c r="AE1099" i="17" s="1"/>
  <c r="BI3993" i="17"/>
  <c r="BJ3993" i="17" s="1"/>
  <c r="N1100" i="17" l="1"/>
  <c r="Q1100" i="17" s="1"/>
  <c r="BI3994" i="17"/>
  <c r="BJ3994" i="17" s="1"/>
  <c r="R1100" i="17" l="1"/>
  <c r="AB1100" i="17" s="1"/>
  <c r="M1100" i="17"/>
  <c r="BI3995" i="17"/>
  <c r="BJ3995" i="17" s="1"/>
  <c r="BI3996" i="17" l="1"/>
  <c r="BJ3996" i="17" s="1"/>
  <c r="AD1100" i="17"/>
  <c r="AC1100" i="17"/>
  <c r="AE1100" i="17" l="1"/>
  <c r="BI3997" i="17"/>
  <c r="BJ3997" i="17" s="1"/>
  <c r="N1101" i="17" l="1"/>
  <c r="Q1101" i="17" s="1"/>
  <c r="BI3998" i="17"/>
  <c r="BJ3998" i="17" s="1"/>
  <c r="R1101" i="17" l="1"/>
  <c r="AB1101" i="17" s="1"/>
  <c r="M1101" i="17"/>
  <c r="BI3999" i="17"/>
  <c r="BJ3999" i="17" s="1"/>
  <c r="BI4000" i="17" l="1"/>
  <c r="BJ4000" i="17" s="1"/>
  <c r="AD1101" i="17"/>
  <c r="AC1101" i="17"/>
  <c r="AE1101" i="17" l="1"/>
  <c r="BI4001" i="17"/>
  <c r="BJ4001" i="17" s="1"/>
  <c r="N1102" i="17" l="1"/>
  <c r="Q1102" i="17" s="1"/>
  <c r="BI4002" i="17"/>
  <c r="BJ4002" i="17" s="1"/>
  <c r="R1102" i="17" l="1"/>
  <c r="AB1102" i="17" s="1"/>
  <c r="AD1102" i="17" s="1"/>
  <c r="M1102" i="17"/>
  <c r="BI4003" i="17"/>
  <c r="BJ4003" i="17" s="1"/>
  <c r="AC1102" i="17" l="1"/>
  <c r="AE1102" i="17" s="1"/>
  <c r="BI4004" i="17"/>
  <c r="BJ4004" i="17" s="1"/>
  <c r="N1103" i="17" l="1"/>
  <c r="AA1103" i="17" s="1"/>
  <c r="BI4005" i="17"/>
  <c r="BJ4005" i="17" s="1"/>
  <c r="Q1103" i="17" l="1"/>
  <c r="R1103" i="17" s="1"/>
  <c r="M1103" i="17"/>
  <c r="BI4006" i="17"/>
  <c r="BJ4006" i="17" s="1"/>
  <c r="AB1103" i="17" l="1"/>
  <c r="AC1103" i="17" s="1"/>
  <c r="Y1104" i="17"/>
  <c r="AF1103" i="17"/>
  <c r="BI4007" i="17"/>
  <c r="BJ4007" i="17" s="1"/>
  <c r="AD1103" i="17" l="1"/>
  <c r="AE1103" i="17" s="1"/>
  <c r="BI4008" i="17"/>
  <c r="BJ4008" i="17" s="1"/>
  <c r="N1104" i="17" l="1"/>
  <c r="BI4009" i="17"/>
  <c r="BJ4009" i="17" s="1"/>
  <c r="Q1104" i="17" l="1"/>
  <c r="R1104" i="17" s="1"/>
  <c r="AF1104" i="17"/>
  <c r="M1104" i="17"/>
  <c r="BI4010" i="17"/>
  <c r="BJ4010" i="17" s="1"/>
  <c r="AB1104" i="17" l="1"/>
  <c r="AD1104" i="17" s="1"/>
  <c r="Y1105" i="17"/>
  <c r="BI4011" i="17"/>
  <c r="BJ4011" i="17" s="1"/>
  <c r="AC1104" i="17" l="1"/>
  <c r="AE1104" i="17" s="1"/>
  <c r="BI4012" i="17"/>
  <c r="BJ4012" i="17" s="1"/>
  <c r="N1105" i="17" l="1"/>
  <c r="AA1105" i="17" s="1"/>
  <c r="BI4013" i="17"/>
  <c r="BJ4013" i="17" s="1"/>
  <c r="Q1105" i="17" l="1"/>
  <c r="R1105" i="17" s="1"/>
  <c r="M1105" i="17"/>
  <c r="BI4014" i="17"/>
  <c r="BJ4014" i="17" s="1"/>
  <c r="AB1105" i="17" l="1"/>
  <c r="AD1105" i="17" s="1"/>
  <c r="Y1106" i="17"/>
  <c r="AF1105" i="17"/>
  <c r="BI4015" i="17"/>
  <c r="BJ4015" i="17" s="1"/>
  <c r="AC1105" i="17" l="1"/>
  <c r="AE1105" i="17" s="1"/>
  <c r="BI4016" i="17"/>
  <c r="BJ4016" i="17" s="1"/>
  <c r="N1106" i="17" l="1"/>
  <c r="BI4017" i="17"/>
  <c r="BJ4017" i="17" s="1"/>
  <c r="Q1106" i="17" l="1"/>
  <c r="R1106" i="17" s="1"/>
  <c r="AF1106" i="17"/>
  <c r="M1106" i="17"/>
  <c r="BI4018" i="17"/>
  <c r="BJ4018" i="17" s="1"/>
  <c r="AB1106" i="17" l="1"/>
  <c r="AD1106" i="17" s="1"/>
  <c r="Y1107" i="17"/>
  <c r="BI4019" i="17"/>
  <c r="BJ4019" i="17" s="1"/>
  <c r="AC1106" i="17" l="1"/>
  <c r="AE1106" i="17" s="1"/>
  <c r="BI4020" i="17"/>
  <c r="BJ4020" i="17" s="1"/>
  <c r="N1107" i="17" l="1"/>
  <c r="Q1107" i="17" s="1"/>
  <c r="BI4021" i="17"/>
  <c r="BJ4021" i="17" s="1"/>
  <c r="M1107" i="17" l="1"/>
  <c r="R1107" i="17"/>
  <c r="AF1107" i="17"/>
  <c r="BI4022" i="17"/>
  <c r="BJ4022" i="17" s="1"/>
  <c r="AB1107" i="17" l="1"/>
  <c r="AC1107" i="17" s="1"/>
  <c r="Y1108" i="17"/>
  <c r="BI4023" i="17"/>
  <c r="BJ4023" i="17" s="1"/>
  <c r="AD1107" i="17" l="1"/>
  <c r="AE1107" i="17" s="1"/>
  <c r="BI4024" i="17"/>
  <c r="BJ4024" i="17" s="1"/>
  <c r="N1108" i="17" l="1"/>
  <c r="AA1108" i="17" s="1"/>
  <c r="BI4025" i="17"/>
  <c r="BJ4025" i="17" s="1"/>
  <c r="Q1108" i="17" l="1"/>
  <c r="R1108" i="17" s="1"/>
  <c r="M1108" i="17"/>
  <c r="BI4026" i="17"/>
  <c r="BJ4026" i="17" s="1"/>
  <c r="AB1108" i="17" l="1"/>
  <c r="AD1108" i="17" s="1"/>
  <c r="AF1108" i="17"/>
  <c r="Y1109" i="17"/>
  <c r="BI4027" i="17"/>
  <c r="BJ4027" i="17" s="1"/>
  <c r="AC1108" i="17" l="1"/>
  <c r="AE1108" i="17" s="1"/>
  <c r="N1109" i="17" s="1"/>
  <c r="BI4028" i="17"/>
  <c r="BJ4028" i="17" s="1"/>
  <c r="Q1109" i="17" l="1"/>
  <c r="R1109" i="17" s="1"/>
  <c r="AA1109" i="17"/>
  <c r="AF1109" i="17" s="1"/>
  <c r="M1109" i="17"/>
  <c r="BI4029" i="17"/>
  <c r="BJ4029" i="17" s="1"/>
  <c r="AB1109" i="17" l="1"/>
  <c r="AD1109" i="17" s="1"/>
  <c r="Y1110" i="17"/>
  <c r="BI4030" i="17"/>
  <c r="BJ4030" i="17" s="1"/>
  <c r="AC1109" i="17" l="1"/>
  <c r="AE1109" i="17" s="1"/>
  <c r="BI4031" i="17"/>
  <c r="BJ4031" i="17" s="1"/>
  <c r="N1110" i="17" l="1"/>
  <c r="BI4032" i="17"/>
  <c r="BJ4032" i="17" s="1"/>
  <c r="Q1110" i="17" l="1"/>
  <c r="R1110" i="17" s="1"/>
  <c r="AA1110" i="17"/>
  <c r="AF1110" i="17" s="1"/>
  <c r="M1110" i="17"/>
  <c r="BI4033" i="17"/>
  <c r="BJ4033" i="17" s="1"/>
  <c r="AB1110" i="17" l="1"/>
  <c r="AD1110" i="17" s="1"/>
  <c r="Y1111" i="17"/>
  <c r="BI4034" i="17"/>
  <c r="BJ4034" i="17" s="1"/>
  <c r="AC1110" i="17" l="1"/>
  <c r="AE1110" i="17" s="1"/>
  <c r="BI4035" i="17"/>
  <c r="BJ4035" i="17" s="1"/>
  <c r="N1111" i="17" l="1"/>
  <c r="BI4036" i="17"/>
  <c r="BJ4036" i="17" s="1"/>
  <c r="Q1111" i="17" l="1"/>
  <c r="R1111" i="17" s="1"/>
  <c r="AA1111" i="17"/>
  <c r="M1111" i="17"/>
  <c r="BI4037" i="17"/>
  <c r="BJ4037" i="17" s="1"/>
  <c r="Y1112" i="17" l="1"/>
  <c r="AF1111" i="17"/>
  <c r="AB1111" i="17"/>
  <c r="AC1111" i="17" s="1"/>
  <c r="BI4038" i="17"/>
  <c r="BJ4038" i="17" s="1"/>
  <c r="AD1111" i="17" l="1"/>
  <c r="AE1111" i="17" s="1"/>
  <c r="N1112" i="17" s="1"/>
  <c r="BI4039" i="17"/>
  <c r="BJ4039" i="17" s="1"/>
  <c r="Q1112" i="17" l="1"/>
  <c r="R1112" i="17" s="1"/>
  <c r="AA1112" i="17"/>
  <c r="AF1112" i="17" s="1"/>
  <c r="M1112" i="17"/>
  <c r="BI4040" i="17"/>
  <c r="BJ4040" i="17" s="1"/>
  <c r="Y1113" i="17" l="1"/>
  <c r="AB1112" i="17"/>
  <c r="AC1112" i="17" s="1"/>
  <c r="BI4041" i="17"/>
  <c r="BJ4041" i="17" s="1"/>
  <c r="AD1112" i="17" l="1"/>
  <c r="AE1112" i="17" s="1"/>
  <c r="BI4042" i="17"/>
  <c r="BJ4042" i="17" s="1"/>
  <c r="N1113" i="17" l="1"/>
  <c r="BI4043" i="17"/>
  <c r="BJ4043" i="17" s="1"/>
  <c r="Q1113" i="17" l="1"/>
  <c r="R1113" i="17" s="1"/>
  <c r="Y1114" i="17"/>
  <c r="M1113" i="17"/>
  <c r="BI4044" i="17"/>
  <c r="BJ4044" i="17" s="1"/>
  <c r="AF1113" i="17" l="1"/>
  <c r="AB1113" i="17"/>
  <c r="AD1113" i="17" s="1"/>
  <c r="BI4045" i="17"/>
  <c r="BJ4045" i="17" s="1"/>
  <c r="AC1113" i="17" l="1"/>
  <c r="AE1113" i="17" s="1"/>
  <c r="BI4046" i="17"/>
  <c r="BJ4046" i="17" s="1"/>
  <c r="N1114" i="17" l="1"/>
  <c r="Q1114" i="17" s="1"/>
  <c r="BI4047" i="17"/>
  <c r="BJ4047" i="17" s="1"/>
  <c r="M1114" i="17" l="1"/>
  <c r="R1114" i="17"/>
  <c r="Y1115" i="17"/>
  <c r="BI4048" i="17"/>
  <c r="BJ4048" i="17" s="1"/>
  <c r="AB1114" i="17" l="1"/>
  <c r="AD1114" i="17" s="1"/>
  <c r="AF1114" i="17"/>
  <c r="BI4049" i="17"/>
  <c r="BJ4049" i="17" s="1"/>
  <c r="AC1114" i="17" l="1"/>
  <c r="AE1114" i="17" s="1"/>
  <c r="N1115" i="17" s="1"/>
  <c r="Q1115" i="17" s="1"/>
  <c r="BI4050" i="17"/>
  <c r="BJ4050" i="17" s="1"/>
  <c r="R1115" i="17" l="1"/>
  <c r="AB1115" i="17" s="1"/>
  <c r="M1115" i="17"/>
  <c r="BI4051" i="17"/>
  <c r="BJ4051" i="17" s="1"/>
  <c r="BI4052" i="17" l="1"/>
  <c r="BJ4052" i="17" s="1"/>
  <c r="AD1115" i="17"/>
  <c r="AC1115" i="17"/>
  <c r="AE1115" i="17" l="1"/>
  <c r="BI4053" i="17"/>
  <c r="BJ4053" i="17" s="1"/>
  <c r="N1116" i="17" l="1"/>
  <c r="Q1116" i="17" s="1"/>
  <c r="BI4054" i="17"/>
  <c r="BJ4054" i="17" s="1"/>
  <c r="R1116" i="17" l="1"/>
  <c r="AB1116" i="17" s="1"/>
  <c r="M1116" i="17"/>
  <c r="BI4055" i="17"/>
  <c r="BJ4055" i="17" s="1"/>
  <c r="AD1116" i="17" l="1"/>
  <c r="AC1116" i="17"/>
  <c r="BI4056" i="17"/>
  <c r="BJ4056" i="17" s="1"/>
  <c r="AE1116" i="17" l="1"/>
  <c r="BI4057" i="17"/>
  <c r="BJ4057" i="17" s="1"/>
  <c r="N1117" i="17" l="1"/>
  <c r="Q1117" i="17" s="1"/>
  <c r="BI4058" i="17"/>
  <c r="BJ4058" i="17" s="1"/>
  <c r="R1117" i="17" l="1"/>
  <c r="AB1117" i="17" s="1"/>
  <c r="AC1117" i="17" s="1"/>
  <c r="M1117" i="17"/>
  <c r="BI4059" i="17"/>
  <c r="BJ4059" i="17" s="1"/>
  <c r="AD1117" i="17" l="1"/>
  <c r="AE1117" i="17" s="1"/>
  <c r="BI4060" i="17"/>
  <c r="BJ4060" i="17" s="1"/>
  <c r="N1118" i="17" l="1"/>
  <c r="BI4061" i="17"/>
  <c r="BJ4061" i="17" s="1"/>
  <c r="Q1118" i="17" l="1"/>
  <c r="R1118" i="17" s="1"/>
  <c r="AA1118" i="17"/>
  <c r="M1118" i="17"/>
  <c r="BI4062" i="17"/>
  <c r="BJ4062" i="17" s="1"/>
  <c r="Y1119" i="17" l="1"/>
  <c r="AB1118" i="17"/>
  <c r="AD1118" i="17" s="1"/>
  <c r="AF1118" i="17"/>
  <c r="BI4063" i="17"/>
  <c r="BJ4063" i="17" s="1"/>
  <c r="AC1118" i="17" l="1"/>
  <c r="AE1118" i="17" s="1"/>
  <c r="BI4064" i="17"/>
  <c r="BJ4064" i="17" s="1"/>
  <c r="N1119" i="17" l="1"/>
  <c r="BI4065" i="17"/>
  <c r="BJ4065" i="17" s="1"/>
  <c r="Q1119" i="17" l="1"/>
  <c r="R1119" i="17" s="1"/>
  <c r="AA1119" i="17"/>
  <c r="M1119" i="17"/>
  <c r="BI4066" i="17"/>
  <c r="BJ4066" i="17" s="1"/>
  <c r="AB1119" i="17" l="1"/>
  <c r="AD1119" i="17" s="1"/>
  <c r="AF1119" i="17"/>
  <c r="Y1120" i="17"/>
  <c r="BI4067" i="17"/>
  <c r="BJ4067" i="17" s="1"/>
  <c r="AC1119" i="17" l="1"/>
  <c r="AE1119" i="17" s="1"/>
  <c r="N1120" i="17" s="1"/>
  <c r="BI4068" i="17"/>
  <c r="BJ4068" i="17" s="1"/>
  <c r="Q1120" i="17" l="1"/>
  <c r="R1120" i="17" s="1"/>
  <c r="M1120" i="17"/>
  <c r="BI4069" i="17"/>
  <c r="BJ4069" i="17" s="1"/>
  <c r="BI4070" i="17" l="1"/>
  <c r="BJ4070" i="17" s="1"/>
  <c r="Y1121" i="17"/>
  <c r="AF1120" i="17"/>
  <c r="AB1120" i="17"/>
  <c r="AD1120" i="17" l="1"/>
  <c r="AC1120" i="17"/>
  <c r="BI4071" i="17"/>
  <c r="BJ4071" i="17" s="1"/>
  <c r="AE1120" i="17" l="1"/>
  <c r="BI4072" i="17"/>
  <c r="BJ4072" i="17" s="1"/>
  <c r="N1121" i="17" l="1"/>
  <c r="Q1121" i="17" s="1"/>
  <c r="BI4073" i="17"/>
  <c r="BJ4073" i="17" s="1"/>
  <c r="R1121" i="17" l="1"/>
  <c r="AB1121" i="17" s="1"/>
  <c r="M1121" i="17"/>
  <c r="BI4074" i="17"/>
  <c r="BJ4074" i="17" s="1"/>
  <c r="AC1121" i="17" l="1"/>
  <c r="AD1121" i="17"/>
  <c r="BI4075" i="17"/>
  <c r="BJ4075" i="17" s="1"/>
  <c r="AE1121" i="17" l="1"/>
  <c r="BI4076" i="17"/>
  <c r="BJ4076" i="17" s="1"/>
  <c r="N1122" i="17" l="1"/>
  <c r="Q1122" i="17" s="1"/>
  <c r="BI4077" i="17"/>
  <c r="BJ4077" i="17" s="1"/>
  <c r="R1122" i="17" l="1"/>
  <c r="AB1122" i="17" s="1"/>
  <c r="M1122" i="17"/>
  <c r="BI4078" i="17"/>
  <c r="BJ4078" i="17" s="1"/>
  <c r="BI4079" i="17" l="1"/>
  <c r="BJ4079" i="17" s="1"/>
  <c r="AD1122" i="17"/>
  <c r="AC1122" i="17"/>
  <c r="AE1122" i="17" l="1"/>
  <c r="BI4080" i="17"/>
  <c r="BJ4080" i="17" s="1"/>
  <c r="N1123" i="17" l="1"/>
  <c r="BI4081" i="17"/>
  <c r="BJ4081" i="17" s="1"/>
  <c r="Q1123" i="17" l="1"/>
  <c r="R1123" i="17" s="1"/>
  <c r="AA1123" i="17"/>
  <c r="AF1123" i="17" s="1"/>
  <c r="M1123" i="17"/>
  <c r="BI4082" i="17"/>
  <c r="BJ4082" i="17" s="1"/>
  <c r="AB1123" i="17" l="1"/>
  <c r="AC1123" i="17" s="1"/>
  <c r="Y1124" i="17"/>
  <c r="BI4083" i="17"/>
  <c r="BJ4083" i="17" s="1"/>
  <c r="AD1123" i="17" l="1"/>
  <c r="AE1123" i="17" s="1"/>
  <c r="BI4084" i="17"/>
  <c r="BJ4084" i="17" s="1"/>
  <c r="N1124" i="17" l="1"/>
  <c r="Q1124" i="17" s="1"/>
  <c r="BI4085" i="17"/>
  <c r="BJ4085" i="17" s="1"/>
  <c r="R1124" i="17" l="1"/>
  <c r="AB1124" i="17" s="1"/>
  <c r="M1124" i="17"/>
  <c r="AF1124" i="17"/>
  <c r="Y1125" i="17"/>
  <c r="BI4086" i="17"/>
  <c r="BJ4086" i="17" s="1"/>
  <c r="BI4087" i="17" l="1"/>
  <c r="BJ4087" i="17" s="1"/>
  <c r="AD1124" i="17"/>
  <c r="AC1124" i="17"/>
  <c r="AE1124" i="17" l="1"/>
  <c r="BI4088" i="17"/>
  <c r="BJ4088" i="17" s="1"/>
  <c r="N1125" i="17" l="1"/>
  <c r="AA1125" i="17" s="1"/>
  <c r="BI4089" i="17"/>
  <c r="BJ4089" i="17" s="1"/>
  <c r="Q1125" i="17" l="1"/>
  <c r="R1125" i="17" s="1"/>
  <c r="M1125" i="17"/>
  <c r="BI4090" i="17"/>
  <c r="BJ4090" i="17" s="1"/>
  <c r="AB1125" i="17" l="1"/>
  <c r="AD1125" i="17" s="1"/>
  <c r="AF1125" i="17"/>
  <c r="Y1126" i="17"/>
  <c r="BI4091" i="17"/>
  <c r="BJ4091" i="17" s="1"/>
  <c r="AC1125" i="17" l="1"/>
  <c r="AE1125" i="17" s="1"/>
  <c r="BI4092" i="17"/>
  <c r="BJ4092" i="17" s="1"/>
  <c r="N1126" i="17" l="1"/>
  <c r="BI4093" i="17"/>
  <c r="BJ4093" i="17" s="1"/>
  <c r="Q1126" i="17" l="1"/>
  <c r="R1126" i="17" s="1"/>
  <c r="AA1126" i="17"/>
  <c r="M1126" i="17"/>
  <c r="BI4094" i="17"/>
  <c r="BJ4094" i="17" s="1"/>
  <c r="AB1126" i="17" l="1"/>
  <c r="AD1126" i="17" s="1"/>
  <c r="Y1127" i="17"/>
  <c r="AF1126" i="17"/>
  <c r="BI4095" i="17"/>
  <c r="BJ4095" i="17" s="1"/>
  <c r="AC1126" i="17" l="1"/>
  <c r="AE1126" i="17" s="1"/>
  <c r="BI4096" i="17"/>
  <c r="BJ4096" i="17" s="1"/>
  <c r="N1127" i="17" l="1"/>
  <c r="AA1127" i="17" s="1"/>
  <c r="BI4097" i="17"/>
  <c r="BJ4097" i="17" s="1"/>
  <c r="Q1127" i="17" l="1"/>
  <c r="R1127" i="17" s="1"/>
  <c r="AF1127" i="17"/>
  <c r="M1127" i="17"/>
  <c r="BI4098" i="17"/>
  <c r="BJ4098" i="17" s="1"/>
  <c r="AB1127" i="17" l="1"/>
  <c r="AD1127" i="17" s="1"/>
  <c r="Y1128" i="17"/>
  <c r="BI4099" i="17"/>
  <c r="BJ4099" i="17" s="1"/>
  <c r="AC1127" i="17" l="1"/>
  <c r="AE1127" i="17" s="1"/>
  <c r="BI4100" i="17"/>
  <c r="BJ4100" i="17" s="1"/>
  <c r="N1128" i="17" l="1"/>
  <c r="BI4101" i="17"/>
  <c r="BJ4101" i="17" s="1"/>
  <c r="Q1128" i="17" l="1"/>
  <c r="R1128" i="17" s="1"/>
  <c r="AA1128" i="17"/>
  <c r="AF1128" i="17" s="1"/>
  <c r="M1128" i="17"/>
  <c r="BI4102" i="17"/>
  <c r="BJ4102" i="17" s="1"/>
  <c r="AB1128" i="17" l="1"/>
  <c r="AC1128" i="17" s="1"/>
  <c r="Y1129" i="17"/>
  <c r="BI4103" i="17"/>
  <c r="BJ4103" i="17" s="1"/>
  <c r="AD1128" i="17" l="1"/>
  <c r="AE1128" i="17" s="1"/>
  <c r="BI4104" i="17"/>
  <c r="BJ4104" i="17" s="1"/>
  <c r="N1129" i="17" l="1"/>
  <c r="Q1129" i="17" s="1"/>
  <c r="BI4105" i="17"/>
  <c r="BJ4105" i="17" s="1"/>
  <c r="M1129" i="17" l="1"/>
  <c r="R1129" i="17"/>
  <c r="Y1130" i="17"/>
  <c r="BI4106" i="17"/>
  <c r="BJ4106" i="17" s="1"/>
  <c r="AB1129" i="17" l="1"/>
  <c r="AC1129" i="17" s="1"/>
  <c r="AF1129" i="17"/>
  <c r="BI4107" i="17"/>
  <c r="BJ4107" i="17" s="1"/>
  <c r="AD1129" i="17" l="1"/>
  <c r="AE1129" i="17" s="1"/>
  <c r="N1130" i="17" s="1"/>
  <c r="Q1130" i="17" s="1"/>
  <c r="BI4108" i="17"/>
  <c r="BJ4108" i="17" s="1"/>
  <c r="R1130" i="17" l="1"/>
  <c r="AB1130" i="17" s="1"/>
  <c r="M1130" i="17"/>
  <c r="BI4109" i="17"/>
  <c r="BJ4109" i="17" s="1"/>
  <c r="BI4110" i="17" l="1"/>
  <c r="BJ4110" i="17" s="1"/>
  <c r="AD1130" i="17"/>
  <c r="AC1130" i="17"/>
  <c r="AE1130" i="17" l="1"/>
  <c r="BI4111" i="17"/>
  <c r="BJ4111" i="17" s="1"/>
  <c r="N1131" i="17" l="1"/>
  <c r="Q1131" i="17" s="1"/>
  <c r="BI4112" i="17"/>
  <c r="BJ4112" i="17" s="1"/>
  <c r="R1131" i="17" l="1"/>
  <c r="AB1131" i="17" s="1"/>
  <c r="M1131" i="17"/>
  <c r="BI4113" i="17"/>
  <c r="BJ4113" i="17" s="1"/>
  <c r="BI4114" i="17" l="1"/>
  <c r="BJ4114" i="17" s="1"/>
  <c r="AC1131" i="17"/>
  <c r="AD1131" i="17"/>
  <c r="AE1131" i="17" l="1"/>
  <c r="BI4115" i="17"/>
  <c r="BJ4115" i="17" s="1"/>
  <c r="N1132" i="17" l="1"/>
  <c r="Q1132" i="17" s="1"/>
  <c r="BI4116" i="17"/>
  <c r="BJ4116" i="17" s="1"/>
  <c r="R1132" i="17" l="1"/>
  <c r="AB1132" i="17" s="1"/>
  <c r="M1132" i="17"/>
  <c r="BI4117" i="17"/>
  <c r="BJ4117" i="17" s="1"/>
  <c r="BI4118" i="17" l="1"/>
  <c r="BJ4118" i="17" s="1"/>
  <c r="AD1132" i="17"/>
  <c r="AC1132" i="17"/>
  <c r="AE1132" i="17" l="1"/>
  <c r="BI4119" i="17"/>
  <c r="BJ4119" i="17" s="1"/>
  <c r="N1133" i="17" l="1"/>
  <c r="Q1133" i="17" s="1"/>
  <c r="BI4120" i="17"/>
  <c r="BJ4120" i="17" s="1"/>
  <c r="R1133" i="17" l="1"/>
  <c r="AB1133" i="17" s="1"/>
  <c r="M1133" i="17"/>
  <c r="BI4121" i="17"/>
  <c r="BJ4121" i="17" s="1"/>
  <c r="BI4122" i="17" l="1"/>
  <c r="BJ4122" i="17" s="1"/>
  <c r="AC1133" i="17"/>
  <c r="AD1133" i="17"/>
  <c r="AE1133" i="17" l="1"/>
  <c r="BI4123" i="17"/>
  <c r="BJ4123" i="17" s="1"/>
  <c r="N1134" i="17" l="1"/>
  <c r="AA1134" i="17" s="1"/>
  <c r="BI4124" i="17"/>
  <c r="BJ4124" i="17" s="1"/>
  <c r="Q1134" i="17" l="1"/>
  <c r="R1134" i="17" s="1"/>
  <c r="M1134" i="17"/>
  <c r="BI4125" i="17"/>
  <c r="BJ4125" i="17" s="1"/>
  <c r="AB1134" i="17" l="1"/>
  <c r="AC1134" i="17" s="1"/>
  <c r="AF1134" i="17"/>
  <c r="Y1135" i="17"/>
  <c r="BI4126" i="17"/>
  <c r="BJ4126" i="17" s="1"/>
  <c r="AD1134" i="17" l="1"/>
  <c r="AE1134" i="17" s="1"/>
  <c r="BI4127" i="17"/>
  <c r="BJ4127" i="17" s="1"/>
  <c r="N1135" i="17" l="1"/>
  <c r="BI4128" i="17"/>
  <c r="BJ4128" i="17" s="1"/>
  <c r="Q1135" i="17" l="1"/>
  <c r="R1135" i="17" s="1"/>
  <c r="AA1135" i="17"/>
  <c r="Y1136" i="17" s="1"/>
  <c r="M1135" i="17"/>
  <c r="BI4129" i="17"/>
  <c r="BJ4129" i="17" s="1"/>
  <c r="AB1135" i="17" l="1"/>
  <c r="AC1135" i="17" s="1"/>
  <c r="AF1135" i="17"/>
  <c r="BI4130" i="17"/>
  <c r="BJ4130" i="17" s="1"/>
  <c r="AD1135" i="17" l="1"/>
  <c r="AE1135" i="17" s="1"/>
  <c r="BI4131" i="17"/>
  <c r="BJ4131" i="17" s="1"/>
  <c r="N1136" i="17" l="1"/>
  <c r="BI4132" i="17"/>
  <c r="BJ4132" i="17" s="1"/>
  <c r="Q1136" i="17" l="1"/>
  <c r="R1136" i="17" s="1"/>
  <c r="AA1136" i="17"/>
  <c r="AF1136" i="17" s="1"/>
  <c r="M1136" i="17"/>
  <c r="BI4133" i="17"/>
  <c r="BJ4133" i="17" s="1"/>
  <c r="Y1137" i="17" l="1"/>
  <c r="AB1136" i="17"/>
  <c r="AC1136" i="17" s="1"/>
  <c r="BI4134" i="17"/>
  <c r="BJ4134" i="17" s="1"/>
  <c r="AD1136" i="17" l="1"/>
  <c r="AE1136" i="17" s="1"/>
  <c r="BI4135" i="17"/>
  <c r="BJ4135" i="17" s="1"/>
  <c r="N1137" i="17" l="1"/>
  <c r="BI4136" i="17"/>
  <c r="BJ4136" i="17" s="1"/>
  <c r="Q1137" i="17" l="1"/>
  <c r="R1137" i="17" s="1"/>
  <c r="AA1137" i="17"/>
  <c r="M1137" i="17"/>
  <c r="BI4137" i="17"/>
  <c r="BJ4137" i="17" s="1"/>
  <c r="AB1137" i="17" l="1"/>
  <c r="AC1137" i="17" s="1"/>
  <c r="AF1137" i="17"/>
  <c r="Y1138" i="17"/>
  <c r="BI4138" i="17"/>
  <c r="BJ4138" i="17" s="1"/>
  <c r="AD1137" i="17" l="1"/>
  <c r="AE1137" i="17" s="1"/>
  <c r="N1138" i="17" s="1"/>
  <c r="Q1138" i="17" s="1"/>
  <c r="BI4139" i="17"/>
  <c r="BJ4139" i="17" s="1"/>
  <c r="M1138" i="17" l="1"/>
  <c r="R1138" i="17"/>
  <c r="BI4140" i="17"/>
  <c r="BJ4140" i="17" s="1"/>
  <c r="BI4141" i="17" l="1"/>
  <c r="BJ4141" i="17" s="1"/>
  <c r="AB1138" i="17"/>
  <c r="AD1138" i="17" l="1"/>
  <c r="AC1138" i="17"/>
  <c r="BI4142" i="17"/>
  <c r="BJ4142" i="17" s="1"/>
  <c r="AE1138" i="17" l="1"/>
  <c r="BI4143" i="17"/>
  <c r="BJ4143" i="17" s="1"/>
  <c r="N1139" i="17" l="1"/>
  <c r="Q1139" i="17" s="1"/>
  <c r="BI4144" i="17"/>
  <c r="BJ4144" i="17" s="1"/>
  <c r="R1139" i="17" l="1"/>
  <c r="AB1139" i="17" s="1"/>
  <c r="M1139" i="17"/>
  <c r="BI4145" i="17"/>
  <c r="BJ4145" i="17" s="1"/>
  <c r="BI4146" i="17" l="1"/>
  <c r="BJ4146" i="17" s="1"/>
  <c r="AD1139" i="17"/>
  <c r="AC1139" i="17"/>
  <c r="AE1139" i="17" l="1"/>
  <c r="BI4147" i="17"/>
  <c r="BJ4147" i="17" s="1"/>
  <c r="N1140" i="17" l="1"/>
  <c r="BI4148" i="17"/>
  <c r="BJ4148" i="17" s="1"/>
  <c r="Q1140" i="17" l="1"/>
  <c r="AA1140" i="17"/>
  <c r="AF1140" i="17" s="1"/>
  <c r="M1140" i="17"/>
  <c r="R1140" i="17"/>
  <c r="BI4149" i="17"/>
  <c r="BJ4149" i="17" s="1"/>
  <c r="Y1141" i="17" l="1"/>
  <c r="AB1140" i="17"/>
  <c r="AD1140" i="17" s="1"/>
  <c r="BI4150" i="17"/>
  <c r="BJ4150" i="17" s="1"/>
  <c r="AC1140" i="17" l="1"/>
  <c r="AE1140" i="17" s="1"/>
  <c r="BI4151" i="17"/>
  <c r="BJ4151" i="17" s="1"/>
  <c r="N1141" i="17" l="1"/>
  <c r="BI4152" i="17"/>
  <c r="BJ4152" i="17" s="1"/>
  <c r="Q1141" i="17" l="1"/>
  <c r="R1141" i="17" s="1"/>
  <c r="Y1142" i="17"/>
  <c r="M1141" i="17"/>
  <c r="BI4153" i="17"/>
  <c r="BJ4153" i="17" s="1"/>
  <c r="AF1141" i="17" l="1"/>
  <c r="AB1141" i="17"/>
  <c r="AC1141" i="17" s="1"/>
  <c r="BI4154" i="17"/>
  <c r="BJ4154" i="17" s="1"/>
  <c r="AD1141" i="17" l="1"/>
  <c r="AE1141" i="17" s="1"/>
  <c r="BI4155" i="17"/>
  <c r="BJ4155" i="17" s="1"/>
  <c r="N1142" i="17" l="1"/>
  <c r="BI4156" i="17"/>
  <c r="BJ4156" i="17" s="1"/>
  <c r="Q1142" i="17" l="1"/>
  <c r="R1142" i="17" s="1"/>
  <c r="AA1142" i="17"/>
  <c r="Y1143" i="17" s="1"/>
  <c r="M1142" i="17"/>
  <c r="BI4157" i="17"/>
  <c r="BJ4157" i="17" s="1"/>
  <c r="AB1142" i="17" l="1"/>
  <c r="AC1142" i="17" s="1"/>
  <c r="AF1142" i="17"/>
  <c r="BI4158" i="17"/>
  <c r="BJ4158" i="17" s="1"/>
  <c r="AD1142" i="17" l="1"/>
  <c r="AE1142" i="17" s="1"/>
  <c r="BI4159" i="17"/>
  <c r="BJ4159" i="17" s="1"/>
  <c r="N1143" i="17" l="1"/>
  <c r="Q1143" i="17" s="1"/>
  <c r="BI4160" i="17"/>
  <c r="BJ4160" i="17" s="1"/>
  <c r="M1143" i="17" l="1"/>
  <c r="R1143" i="17"/>
  <c r="AF1143" i="17"/>
  <c r="BI4161" i="17"/>
  <c r="BJ4161" i="17" s="1"/>
  <c r="AB1143" i="17" l="1"/>
  <c r="AC1143" i="17" s="1"/>
  <c r="Y1144" i="17"/>
  <c r="BI4162" i="17"/>
  <c r="BJ4162" i="17" s="1"/>
  <c r="AD1143" i="17" l="1"/>
  <c r="AE1143" i="17" s="1"/>
  <c r="N1144" i="17" s="1"/>
  <c r="AA1144" i="17" s="1"/>
  <c r="BI4163" i="17"/>
  <c r="BJ4163" i="17" s="1"/>
  <c r="Q1144" i="17" l="1"/>
  <c r="R1144" i="17" s="1"/>
  <c r="M1144" i="17"/>
  <c r="BI4164" i="17"/>
  <c r="BJ4164" i="17" s="1"/>
  <c r="AB1144" i="17" l="1"/>
  <c r="AC1144" i="17" s="1"/>
  <c r="AF1144" i="17"/>
  <c r="Y1145" i="17"/>
  <c r="BI4165" i="17"/>
  <c r="BJ4165" i="17" s="1"/>
  <c r="AD1144" i="17" l="1"/>
  <c r="AE1144" i="17" s="1"/>
  <c r="BI4166" i="17"/>
  <c r="BJ4166" i="17" s="1"/>
  <c r="N1145" i="17" l="1"/>
  <c r="BI4167" i="17"/>
  <c r="BJ4167" i="17" s="1"/>
  <c r="Q1145" i="17" l="1"/>
  <c r="R1145" i="17" s="1"/>
  <c r="AA1145" i="17"/>
  <c r="Y1146" i="17" s="1"/>
  <c r="M1145" i="17"/>
  <c r="BI4168" i="17"/>
  <c r="BJ4168" i="17" s="1"/>
  <c r="AF1145" i="17" l="1"/>
  <c r="AB1145" i="17"/>
  <c r="AC1145" i="17" s="1"/>
  <c r="BI4169" i="17"/>
  <c r="BJ4169" i="17" s="1"/>
  <c r="AD1145" i="17" l="1"/>
  <c r="AE1145" i="17" s="1"/>
  <c r="BI4170" i="17"/>
  <c r="BJ4170" i="17" s="1"/>
  <c r="N1146" i="17" l="1"/>
  <c r="BI4171" i="17"/>
  <c r="BJ4171" i="17" s="1"/>
  <c r="Q1146" i="17" l="1"/>
  <c r="R1146" i="17" s="1"/>
  <c r="AA1146" i="17"/>
  <c r="Y1147" i="17" s="1"/>
  <c r="M1146" i="17"/>
  <c r="BI4172" i="17"/>
  <c r="BJ4172" i="17" s="1"/>
  <c r="AB1146" i="17" l="1"/>
  <c r="AD1146" i="17" s="1"/>
  <c r="AF1146" i="17"/>
  <c r="BI4173" i="17"/>
  <c r="BJ4173" i="17" s="1"/>
  <c r="AC1146" i="17" l="1"/>
  <c r="AE1146" i="17" s="1"/>
  <c r="BI4174" i="17"/>
  <c r="BJ4174" i="17" s="1"/>
  <c r="N1147" i="17" l="1"/>
  <c r="BI4175" i="17"/>
  <c r="BJ4175" i="17" s="1"/>
  <c r="Q1147" i="17" l="1"/>
  <c r="R1147" i="17" s="1"/>
  <c r="AA1147" i="17"/>
  <c r="M1147" i="17"/>
  <c r="BI4176" i="17"/>
  <c r="BJ4176" i="17" s="1"/>
  <c r="AB1147" i="17" l="1"/>
  <c r="AC1147" i="17" s="1"/>
  <c r="Y1148" i="17"/>
  <c r="AF1147" i="17"/>
  <c r="BI4177" i="17"/>
  <c r="BJ4177" i="17" s="1"/>
  <c r="AD1147" i="17" l="1"/>
  <c r="AE1147" i="17" s="1"/>
  <c r="BI4178" i="17"/>
  <c r="BJ4178" i="17" s="1"/>
  <c r="N1148" i="17" l="1"/>
  <c r="AA1148" i="17" s="1"/>
  <c r="BI4179" i="17"/>
  <c r="BJ4179" i="17" s="1"/>
  <c r="Q1148" i="17" l="1"/>
  <c r="R1148" i="17" s="1"/>
  <c r="AF1148" i="17"/>
  <c r="M1148" i="17"/>
  <c r="BI4180" i="17"/>
  <c r="BJ4180" i="17" s="1"/>
  <c r="Y1149" i="17" l="1"/>
  <c r="AB1148" i="17"/>
  <c r="AD1148" i="17" s="1"/>
  <c r="BI4181" i="17"/>
  <c r="BJ4181" i="17" s="1"/>
  <c r="AC1148" i="17" l="1"/>
  <c r="AE1148" i="17" s="1"/>
  <c r="BI4182" i="17"/>
  <c r="BJ4182" i="17" s="1"/>
  <c r="N1149" i="17" l="1"/>
  <c r="BI4183" i="17"/>
  <c r="BJ4183" i="17" s="1"/>
  <c r="Q1149" i="17" l="1"/>
  <c r="R1149" i="17" s="1"/>
  <c r="AA1149" i="17"/>
  <c r="Y1150" i="17" s="1"/>
  <c r="M1149" i="17"/>
  <c r="BI4184" i="17"/>
  <c r="BJ4184" i="17" s="1"/>
  <c r="AF1149" i="17" l="1"/>
  <c r="AB1149" i="17"/>
  <c r="AD1149" i="17" s="1"/>
  <c r="BI4185" i="17"/>
  <c r="BJ4185" i="17" s="1"/>
  <c r="AC1149" i="17" l="1"/>
  <c r="AE1149" i="17" s="1"/>
  <c r="BI4186" i="17"/>
  <c r="BJ4186" i="17" s="1"/>
  <c r="N1150" i="17" l="1"/>
  <c r="BI4187" i="17"/>
  <c r="BJ4187" i="17" s="1"/>
  <c r="Q1150" i="17" l="1"/>
  <c r="R1150" i="17" s="1"/>
  <c r="AA1150" i="17"/>
  <c r="Y1151" i="17" s="1"/>
  <c r="M1150" i="17"/>
  <c r="BI4188" i="17"/>
  <c r="BJ4188" i="17" s="1"/>
  <c r="AF1150" i="17" l="1"/>
  <c r="AB1150" i="17"/>
  <c r="AD1150" i="17" s="1"/>
  <c r="BI4189" i="17"/>
  <c r="BJ4189" i="17" s="1"/>
  <c r="AC1150" i="17" l="1"/>
  <c r="AE1150" i="17" s="1"/>
  <c r="BI4190" i="17"/>
  <c r="BJ4190" i="17" s="1"/>
  <c r="N1151" i="17" l="1"/>
  <c r="BI4191" i="17"/>
  <c r="BJ4191" i="17" s="1"/>
  <c r="Q1151" i="17" l="1"/>
  <c r="R1151" i="17" s="1"/>
  <c r="AA1151" i="17"/>
  <c r="Y1152" i="17" s="1"/>
  <c r="M1151" i="17"/>
  <c r="BI4192" i="17"/>
  <c r="BJ4192" i="17" s="1"/>
  <c r="AB1151" i="17" l="1"/>
  <c r="AD1151" i="17" s="1"/>
  <c r="AF1151" i="17"/>
  <c r="BI4193" i="17"/>
  <c r="BJ4193" i="17" s="1"/>
  <c r="AC1151" i="17" l="1"/>
  <c r="AE1151" i="17" s="1"/>
  <c r="BI4194" i="17"/>
  <c r="BJ4194" i="17" s="1"/>
  <c r="N1152" i="17" l="1"/>
  <c r="BI4195" i="17"/>
  <c r="BJ4195" i="17" s="1"/>
  <c r="Q1152" i="17" l="1"/>
  <c r="R1152" i="17" s="1"/>
  <c r="AA1152" i="17"/>
  <c r="Y1153" i="17" s="1"/>
  <c r="M1152" i="17"/>
  <c r="BI4196" i="17"/>
  <c r="BJ4196" i="17" s="1"/>
  <c r="AF1152" i="17" l="1"/>
  <c r="AB1152" i="17"/>
  <c r="AD1152" i="17" s="1"/>
  <c r="BI4197" i="17"/>
  <c r="BJ4197" i="17" s="1"/>
  <c r="AC1152" i="17" l="1"/>
  <c r="AE1152" i="17" s="1"/>
  <c r="BI4198" i="17"/>
  <c r="BJ4198" i="17" s="1"/>
  <c r="N1153" i="17" l="1"/>
  <c r="AA1153" i="17" s="1"/>
  <c r="BI4199" i="17"/>
  <c r="BJ4199" i="17" s="1"/>
  <c r="Q1153" i="17" l="1"/>
  <c r="R1153" i="17" s="1"/>
  <c r="Y1154" i="17"/>
  <c r="M1153" i="17"/>
  <c r="BI4200" i="17"/>
  <c r="BJ4200" i="17" s="1"/>
  <c r="AF1153" i="17" l="1"/>
  <c r="AB1153" i="17"/>
  <c r="AD1153" i="17" s="1"/>
  <c r="BI4201" i="17"/>
  <c r="BJ4201" i="17" s="1"/>
  <c r="AC1153" i="17" l="1"/>
  <c r="AE1153" i="17" s="1"/>
  <c r="BI4202" i="17"/>
  <c r="BJ4202" i="17" s="1"/>
  <c r="N1154" i="17" l="1"/>
  <c r="BI4203" i="17"/>
  <c r="BJ4203" i="17" s="1"/>
  <c r="Q1154" i="17" l="1"/>
  <c r="R1154" i="17" s="1"/>
  <c r="AA1154" i="17"/>
  <c r="Y1155" i="17" s="1"/>
  <c r="M1154" i="17"/>
  <c r="BI4204" i="17"/>
  <c r="BJ4204" i="17" s="1"/>
  <c r="AF1154" i="17" l="1"/>
  <c r="AB1154" i="17"/>
  <c r="AD1154" i="17" s="1"/>
  <c r="BI4205" i="17"/>
  <c r="BJ4205" i="17" s="1"/>
  <c r="AC1154" i="17" l="1"/>
  <c r="AE1154" i="17" s="1"/>
  <c r="BI4206" i="17"/>
  <c r="BJ4206" i="17" s="1"/>
  <c r="N1155" i="17" l="1"/>
  <c r="BI4207" i="17"/>
  <c r="BJ4207" i="17" s="1"/>
  <c r="Q1155" i="17" l="1"/>
  <c r="R1155" i="17" s="1"/>
  <c r="AA1155" i="17"/>
  <c r="AF1155" i="17" s="1"/>
  <c r="M1155" i="17"/>
  <c r="BI4208" i="17"/>
  <c r="BJ4208" i="17" s="1"/>
  <c r="AB1155" i="17" l="1"/>
  <c r="AC1155" i="17" s="1"/>
  <c r="Y1156" i="17"/>
  <c r="BI4209" i="17"/>
  <c r="BJ4209" i="17" s="1"/>
  <c r="AD1155" i="17" l="1"/>
  <c r="AE1155" i="17" s="1"/>
  <c r="BI4210" i="17"/>
  <c r="BJ4210" i="17" s="1"/>
  <c r="N1156" i="17" l="1"/>
  <c r="BI4211" i="17"/>
  <c r="BJ4211" i="17" s="1"/>
  <c r="Q1156" i="17" l="1"/>
  <c r="R1156" i="17" s="1"/>
  <c r="AA1156" i="17"/>
  <c r="Y1157" i="17" s="1"/>
  <c r="M1156" i="17"/>
  <c r="BI4212" i="17"/>
  <c r="BJ4212" i="17" s="1"/>
  <c r="AB1156" i="17" l="1"/>
  <c r="AC1156" i="17" s="1"/>
  <c r="AF1156" i="17"/>
  <c r="BI4213" i="17"/>
  <c r="BJ4213" i="17" s="1"/>
  <c r="AD1156" i="17" l="1"/>
  <c r="AE1156" i="17" s="1"/>
  <c r="BI4214" i="17"/>
  <c r="BJ4214" i="17" s="1"/>
  <c r="N1157" i="17" l="1"/>
  <c r="BI4215" i="17"/>
  <c r="BJ4215" i="17" s="1"/>
  <c r="Q1157" i="17" l="1"/>
  <c r="R1157" i="17" s="1"/>
  <c r="AA1157" i="17"/>
  <c r="AF1157" i="17" s="1"/>
  <c r="M1157" i="17"/>
  <c r="BI4216" i="17"/>
  <c r="BJ4216" i="17" s="1"/>
  <c r="Y1158" i="17" l="1"/>
  <c r="AB1157" i="17"/>
  <c r="AD1157" i="17" s="1"/>
  <c r="BI4217" i="17"/>
  <c r="BJ4217" i="17" s="1"/>
  <c r="AC1157" i="17" l="1"/>
  <c r="AE1157" i="17" s="1"/>
  <c r="BI4218" i="17"/>
  <c r="BJ4218" i="17" s="1"/>
  <c r="N1158" i="17" l="1"/>
  <c r="BI4219" i="17"/>
  <c r="BJ4219" i="17" s="1"/>
  <c r="Q1158" i="17" l="1"/>
  <c r="R1158" i="17" s="1"/>
  <c r="AA1158" i="17"/>
  <c r="AF1158" i="17" s="1"/>
  <c r="M1158" i="17"/>
  <c r="BI4220" i="17"/>
  <c r="BJ4220" i="17" s="1"/>
  <c r="AB1158" i="17" l="1"/>
  <c r="AD1158" i="17" s="1"/>
  <c r="Y1159" i="17"/>
  <c r="BI4221" i="17"/>
  <c r="BJ4221" i="17" s="1"/>
  <c r="AC1158" i="17" l="1"/>
  <c r="AE1158" i="17" s="1"/>
  <c r="N1159" i="17" s="1"/>
  <c r="AA1159" i="17" s="1"/>
  <c r="BI4222" i="17"/>
  <c r="BJ4222" i="17" s="1"/>
  <c r="Q1159" i="17" l="1"/>
  <c r="R1159" i="17" s="1"/>
  <c r="AF1159" i="17"/>
  <c r="M1159" i="17"/>
  <c r="BI4223" i="17"/>
  <c r="BJ4223" i="17" s="1"/>
  <c r="AB1159" i="17" l="1"/>
  <c r="AD1159" i="17" s="1"/>
  <c r="Y1160" i="17"/>
  <c r="BI4224" i="17"/>
  <c r="BJ4224" i="17" s="1"/>
  <c r="AC1159" i="17" l="1"/>
  <c r="AE1159" i="17" s="1"/>
  <c r="BI4225" i="17"/>
  <c r="BJ4225" i="17" s="1"/>
  <c r="N1160" i="17" l="1"/>
  <c r="BI4226" i="17"/>
  <c r="BJ4226" i="17" s="1"/>
  <c r="Q1160" i="17" l="1"/>
  <c r="R1160" i="17" s="1"/>
  <c r="AA1160" i="17"/>
  <c r="Y1161" i="17" s="1"/>
  <c r="M1160" i="17"/>
  <c r="BI4227" i="17"/>
  <c r="BJ4227" i="17" s="1"/>
  <c r="AB1160" i="17" l="1"/>
  <c r="AD1160" i="17" s="1"/>
  <c r="AF1160" i="17"/>
  <c r="BI4228" i="17"/>
  <c r="BJ4228" i="17" s="1"/>
  <c r="AC1160" i="17" l="1"/>
  <c r="AE1160" i="17" s="1"/>
  <c r="BI4229" i="17"/>
  <c r="BJ4229" i="17" s="1"/>
  <c r="N1161" i="17" l="1"/>
  <c r="BI4230" i="17"/>
  <c r="BJ4230" i="17" s="1"/>
  <c r="Q1161" i="17" l="1"/>
  <c r="R1161" i="17" s="1"/>
  <c r="AA1161" i="17"/>
  <c r="Y1162" i="17" s="1"/>
  <c r="M1161" i="17"/>
  <c r="BI4231" i="17"/>
  <c r="BJ4231" i="17" s="1"/>
  <c r="AF1161" i="17" l="1"/>
  <c r="AB1161" i="17"/>
  <c r="AC1161" i="17" s="1"/>
  <c r="BI4232" i="17"/>
  <c r="BJ4232" i="17" s="1"/>
  <c r="AD1161" i="17" l="1"/>
  <c r="AE1161" i="17" s="1"/>
  <c r="BI4233" i="17"/>
  <c r="BJ4233" i="17" s="1"/>
  <c r="N1162" i="17" l="1"/>
  <c r="BI4234" i="17"/>
  <c r="BJ4234" i="17" s="1"/>
  <c r="Q1162" i="17" l="1"/>
  <c r="R1162" i="17" s="1"/>
  <c r="AA1162" i="17"/>
  <c r="Y1163" i="17" s="1"/>
  <c r="M1162" i="17"/>
  <c r="BI4235" i="17"/>
  <c r="BJ4235" i="17" s="1"/>
  <c r="AB1162" i="17" l="1"/>
  <c r="AD1162" i="17" s="1"/>
  <c r="AF1162" i="17"/>
  <c r="BI4236" i="17"/>
  <c r="BJ4236" i="17" s="1"/>
  <c r="AC1162" i="17" l="1"/>
  <c r="AE1162" i="17" s="1"/>
  <c r="BI4237" i="17"/>
  <c r="BJ4237" i="17" s="1"/>
  <c r="N1163" i="17" l="1"/>
  <c r="BI4238" i="17"/>
  <c r="BJ4238" i="17" s="1"/>
  <c r="Q1163" i="17" l="1"/>
  <c r="R1163" i="17" s="1"/>
  <c r="AA1163" i="17"/>
  <c r="AF1163" i="17" s="1"/>
  <c r="M1163" i="17"/>
  <c r="BI4239" i="17"/>
  <c r="BJ4239" i="17" s="1"/>
  <c r="Y1164" i="17" l="1"/>
  <c r="AB1163" i="17"/>
  <c r="AC1163" i="17" s="1"/>
  <c r="BI4240" i="17"/>
  <c r="BJ4240" i="17" s="1"/>
  <c r="AD1163" i="17" l="1"/>
  <c r="AE1163" i="17" s="1"/>
  <c r="BI4241" i="17"/>
  <c r="BJ4241" i="17" s="1"/>
  <c r="N1164" i="17" l="1"/>
  <c r="BI4242" i="17"/>
  <c r="BJ4242" i="17" s="1"/>
  <c r="Q1164" i="17" l="1"/>
  <c r="R1164" i="17" s="1"/>
  <c r="AA1164" i="17"/>
  <c r="Y1165" i="17" s="1"/>
  <c r="M1164" i="17"/>
  <c r="BI4243" i="17"/>
  <c r="BJ4243" i="17" s="1"/>
  <c r="AF1164" i="17" l="1"/>
  <c r="AB1164" i="17"/>
  <c r="AD1164" i="17" s="1"/>
  <c r="BI4244" i="17"/>
  <c r="BJ4244" i="17" s="1"/>
  <c r="AC1164" i="17" l="1"/>
  <c r="AE1164" i="17" s="1"/>
  <c r="BI4245" i="17"/>
  <c r="BJ4245" i="17" s="1"/>
  <c r="N1165" i="17" l="1"/>
  <c r="BI4246" i="17"/>
  <c r="BJ4246" i="17" s="1"/>
  <c r="Q1165" i="17" l="1"/>
  <c r="R1165" i="17" s="1"/>
  <c r="AA1165" i="17"/>
  <c r="M1165" i="17"/>
  <c r="BI4247" i="17"/>
  <c r="BJ4247" i="17" s="1"/>
  <c r="AB1165" i="17" l="1"/>
  <c r="AD1165" i="17" s="1"/>
  <c r="Y1166" i="17"/>
  <c r="AF1165" i="17"/>
  <c r="BI4248" i="17"/>
  <c r="BJ4248" i="17" s="1"/>
  <c r="AC1165" i="17" l="1"/>
  <c r="AE1165" i="17" s="1"/>
  <c r="BI4249" i="17"/>
  <c r="BJ4249" i="17" s="1"/>
  <c r="N1166" i="17" l="1"/>
  <c r="AA1166" i="17" s="1"/>
  <c r="BI4250" i="17"/>
  <c r="BJ4250" i="17" s="1"/>
  <c r="Q1166" i="17" l="1"/>
  <c r="R1166" i="17" s="1"/>
  <c r="M1166" i="17"/>
  <c r="BI4251" i="17"/>
  <c r="BJ4251" i="17" s="1"/>
  <c r="AB1166" i="17" l="1"/>
  <c r="Y1167" i="17"/>
  <c r="AF1166" i="17"/>
  <c r="BI4252" i="17"/>
  <c r="BJ4252" i="17" s="1"/>
  <c r="AC1166" i="17" l="1"/>
  <c r="AD1166" i="17"/>
  <c r="BI4253" i="17"/>
  <c r="BJ4253" i="17" s="1"/>
  <c r="AE1166" i="17" l="1"/>
  <c r="BI4254" i="17"/>
  <c r="BJ4254" i="17" s="1"/>
  <c r="N1167" i="17" l="1"/>
  <c r="BI4255" i="17"/>
  <c r="BJ4255" i="17" s="1"/>
  <c r="Q1167" i="17" l="1"/>
  <c r="R1167" i="17" s="1"/>
  <c r="AA1167" i="17"/>
  <c r="AF1167" i="17" s="1"/>
  <c r="M1167" i="17"/>
  <c r="BI4256" i="17"/>
  <c r="BJ4256" i="17" s="1"/>
  <c r="Y1168" i="17" l="1"/>
  <c r="AB1167" i="17"/>
  <c r="AD1167" i="17" s="1"/>
  <c r="BI4257" i="17"/>
  <c r="BJ4257" i="17" s="1"/>
  <c r="AC1167" i="17" l="1"/>
  <c r="AE1167" i="17" s="1"/>
  <c r="BI4258" i="17"/>
  <c r="BJ4258" i="17" s="1"/>
  <c r="N1168" i="17" l="1"/>
  <c r="BI4259" i="17"/>
  <c r="BJ4259" i="17" s="1"/>
  <c r="Q1168" i="17" l="1"/>
  <c r="R1168" i="17" s="1"/>
  <c r="AA1168" i="17"/>
  <c r="AF1168" i="17" s="1"/>
  <c r="M1168" i="17"/>
  <c r="BI4260" i="17"/>
  <c r="BJ4260" i="17" s="1"/>
  <c r="Y1169" i="17" l="1"/>
  <c r="AB1168" i="17"/>
  <c r="BI4261" i="17"/>
  <c r="BJ4261" i="17" s="1"/>
  <c r="AC1168" i="17" l="1"/>
  <c r="AD1168" i="17"/>
  <c r="BI4262" i="17"/>
  <c r="BJ4262" i="17" s="1"/>
  <c r="AE1168" i="17" l="1"/>
  <c r="N1169" i="17" s="1"/>
  <c r="AA1169" i="17" s="1"/>
  <c r="BI4263" i="17"/>
  <c r="BJ4263" i="17" s="1"/>
  <c r="Q1169" i="17" l="1"/>
  <c r="R1169" i="17" s="1"/>
  <c r="M1169" i="17"/>
  <c r="BI4264" i="17"/>
  <c r="BJ4264" i="17" s="1"/>
  <c r="AB1169" i="17" l="1"/>
  <c r="AD1169" i="17" s="1"/>
  <c r="Y1170" i="17"/>
  <c r="AF1169" i="17"/>
  <c r="BI4265" i="17"/>
  <c r="BJ4265" i="17" s="1"/>
  <c r="AC1169" i="17" l="1"/>
  <c r="AE1169" i="17" s="1"/>
  <c r="N1170" i="17" s="1"/>
  <c r="BI4266" i="17"/>
  <c r="BJ4266" i="17" s="1"/>
  <c r="Q1170" i="17" l="1"/>
  <c r="R1170" i="17" s="1"/>
  <c r="AA1170" i="17"/>
  <c r="Y1171" i="17" s="1"/>
  <c r="M1170" i="17"/>
  <c r="BI4267" i="17"/>
  <c r="BJ4267" i="17" s="1"/>
  <c r="AF1170" i="17" l="1"/>
  <c r="AB1170" i="17"/>
  <c r="AC1170" i="17" s="1"/>
  <c r="BI4268" i="17"/>
  <c r="BJ4268" i="17" s="1"/>
  <c r="AD1170" i="17" l="1"/>
  <c r="AE1170" i="17" s="1"/>
  <c r="N1171" i="17" s="1"/>
  <c r="BI4269" i="17"/>
  <c r="BJ4269" i="17" s="1"/>
  <c r="Q1171" i="17" l="1"/>
  <c r="R1171" i="17" s="1"/>
  <c r="AA1171" i="17"/>
  <c r="AF1171" i="17" s="1"/>
  <c r="M1171" i="17"/>
  <c r="BI4270" i="17"/>
  <c r="BJ4270" i="17" s="1"/>
  <c r="Y1172" i="17" l="1"/>
  <c r="AB1171" i="17"/>
  <c r="AD1171" i="17" s="1"/>
  <c r="BI4271" i="17"/>
  <c r="BJ4271" i="17" s="1"/>
  <c r="AC1171" i="17" l="1"/>
  <c r="AE1171" i="17" s="1"/>
  <c r="BI4272" i="17"/>
  <c r="BJ4272" i="17" s="1"/>
  <c r="N1172" i="17" l="1"/>
  <c r="BI4273" i="17"/>
  <c r="BJ4273" i="17" s="1"/>
  <c r="Q1172" i="17" l="1"/>
  <c r="R1172" i="17" s="1"/>
  <c r="AA1172" i="17"/>
  <c r="AF1172" i="17" s="1"/>
  <c r="M1172" i="17"/>
  <c r="BI4274" i="17"/>
  <c r="BJ4274" i="17" s="1"/>
  <c r="AB1172" i="17" l="1"/>
  <c r="AC1172" i="17" s="1"/>
  <c r="Y1173" i="17"/>
  <c r="BI4275" i="17"/>
  <c r="BJ4275" i="17" s="1"/>
  <c r="AD1172" i="17" l="1"/>
  <c r="AE1172" i="17" s="1"/>
  <c r="BI4276" i="17"/>
  <c r="BJ4276" i="17" s="1"/>
  <c r="N1173" i="17" l="1"/>
  <c r="AA1173" i="17" s="1"/>
  <c r="BI4277" i="17"/>
  <c r="BJ4277" i="17" s="1"/>
  <c r="Q1173" i="17" l="1"/>
  <c r="R1173" i="17" s="1"/>
  <c r="AF1173" i="17"/>
  <c r="M1173" i="17"/>
  <c r="BI4278" i="17"/>
  <c r="BJ4278" i="17" s="1"/>
  <c r="AB1173" i="17" l="1"/>
  <c r="AD1173" i="17" s="1"/>
  <c r="Y1174" i="17"/>
  <c r="BI4279" i="17"/>
  <c r="BJ4279" i="17" s="1"/>
  <c r="AC1173" i="17" l="1"/>
  <c r="AE1173" i="17" s="1"/>
  <c r="BI4280" i="17"/>
  <c r="BJ4280" i="17" s="1"/>
  <c r="N1174" i="17" l="1"/>
  <c r="BI4281" i="17"/>
  <c r="BJ4281" i="17" s="1"/>
  <c r="Q1174" i="17" l="1"/>
  <c r="R1174" i="17" s="1"/>
  <c r="AA1174" i="17"/>
  <c r="Y1175" i="17" s="1"/>
  <c r="M1174" i="17"/>
  <c r="BI4282" i="17"/>
  <c r="BJ4282" i="17" s="1"/>
  <c r="AB1174" i="17" l="1"/>
  <c r="AC1174" i="17" s="1"/>
  <c r="AF1174" i="17"/>
  <c r="BI4283" i="17"/>
  <c r="BJ4283" i="17" s="1"/>
  <c r="AD1174" i="17" l="1"/>
  <c r="AE1174" i="17" s="1"/>
  <c r="BI4284" i="17"/>
  <c r="BJ4284" i="17" s="1"/>
  <c r="N1175" i="17" l="1"/>
  <c r="BI4285" i="17"/>
  <c r="BJ4285" i="17" s="1"/>
  <c r="Q1175" i="17" l="1"/>
  <c r="R1175" i="17" s="1"/>
  <c r="AA1175" i="17"/>
  <c r="Y1176" i="17" s="1"/>
  <c r="M1175" i="17"/>
  <c r="BI4286" i="17"/>
  <c r="BJ4286" i="17" s="1"/>
  <c r="AF1175" i="17" l="1"/>
  <c r="AB1175" i="17"/>
  <c r="AD1175" i="17" s="1"/>
  <c r="BI4287" i="17"/>
  <c r="BJ4287" i="17" s="1"/>
  <c r="AC1175" i="17" l="1"/>
  <c r="AE1175" i="17" s="1"/>
  <c r="BI4288" i="17"/>
  <c r="BJ4288" i="17" s="1"/>
  <c r="N1176" i="17" l="1"/>
  <c r="BI4289" i="17"/>
  <c r="BJ4289" i="17" s="1"/>
  <c r="Q1176" i="17" l="1"/>
  <c r="R1176" i="17" s="1"/>
  <c r="AA1176" i="17"/>
  <c r="AF1176" i="17" s="1"/>
  <c r="M1176" i="17"/>
  <c r="BI4290" i="17"/>
  <c r="BJ4290" i="17" s="1"/>
  <c r="AB1176" i="17" l="1"/>
  <c r="AD1176" i="17" s="1"/>
  <c r="Y1177" i="17"/>
  <c r="BI4291" i="17"/>
  <c r="BJ4291" i="17" s="1"/>
  <c r="AC1176" i="17" l="1"/>
  <c r="AE1176" i="17" s="1"/>
  <c r="BI4292" i="17"/>
  <c r="BJ4292" i="17" s="1"/>
  <c r="N1177" i="17" l="1"/>
  <c r="BI4293" i="17"/>
  <c r="BJ4293" i="17" s="1"/>
  <c r="Q1177" i="17" l="1"/>
  <c r="R1177" i="17" s="1"/>
  <c r="AA1177" i="17"/>
  <c r="Y1178" i="17" s="1"/>
  <c r="M1177" i="17"/>
  <c r="BI4294" i="17"/>
  <c r="BJ4294" i="17" s="1"/>
  <c r="AB1177" i="17" l="1"/>
  <c r="AD1177" i="17" s="1"/>
  <c r="AF1177" i="17"/>
  <c r="BI4295" i="17"/>
  <c r="BJ4295" i="17" s="1"/>
  <c r="AC1177" i="17" l="1"/>
  <c r="AE1177" i="17" s="1"/>
  <c r="BI4296" i="17"/>
  <c r="BJ4296" i="17" s="1"/>
  <c r="N1178" i="17" l="1"/>
  <c r="BI4297" i="17"/>
  <c r="BJ4297" i="17" s="1"/>
  <c r="Q1178" i="17" l="1"/>
  <c r="R1178" i="17" s="1"/>
  <c r="AA1178" i="17"/>
  <c r="AF1178" i="17" s="1"/>
  <c r="M1178" i="17"/>
  <c r="BI4298" i="17"/>
  <c r="BJ4298" i="17" s="1"/>
  <c r="Y1179" i="17" l="1"/>
  <c r="AB1178" i="17"/>
  <c r="AD1178" i="17" s="1"/>
  <c r="BI4299" i="17"/>
  <c r="BJ4299" i="17" s="1"/>
  <c r="AC1178" i="17" l="1"/>
  <c r="AE1178" i="17" s="1"/>
  <c r="BI4300" i="17"/>
  <c r="BJ4300" i="17" s="1"/>
  <c r="N1179" i="17" l="1"/>
  <c r="BI4301" i="17"/>
  <c r="BJ4301" i="17" s="1"/>
  <c r="Q1179" i="17" l="1"/>
  <c r="R1179" i="17" s="1"/>
  <c r="AA1179" i="17"/>
  <c r="AF1179" i="17" s="1"/>
  <c r="M1179" i="17"/>
  <c r="BI4302" i="17"/>
  <c r="BJ4302" i="17" s="1"/>
  <c r="AB1179" i="17" l="1"/>
  <c r="AD1179" i="17" s="1"/>
  <c r="Y1180" i="17"/>
  <c r="BI4303" i="17"/>
  <c r="BJ4303" i="17" s="1"/>
  <c r="AC1179" i="17" l="1"/>
  <c r="AE1179" i="17" s="1"/>
  <c r="BI4304" i="17"/>
  <c r="BJ4304" i="17" s="1"/>
  <c r="N1180" i="17" l="1"/>
  <c r="AA1180" i="17" s="1"/>
  <c r="BI4305" i="17"/>
  <c r="BJ4305" i="17" s="1"/>
  <c r="Q1180" i="17" l="1"/>
  <c r="R1180" i="17" s="1"/>
  <c r="AF1180" i="17"/>
  <c r="M1180" i="17"/>
  <c r="BI4306" i="17"/>
  <c r="BJ4306" i="17" s="1"/>
  <c r="Y1181" i="17" l="1"/>
  <c r="AB1180" i="17"/>
  <c r="AC1180" i="17" s="1"/>
  <c r="BI4307" i="17"/>
  <c r="BJ4307" i="17" s="1"/>
  <c r="AD1180" i="17" l="1"/>
  <c r="AE1180" i="17" s="1"/>
  <c r="BI4308" i="17"/>
  <c r="BJ4308" i="17" s="1"/>
  <c r="N1181" i="17" l="1"/>
  <c r="Q1181" i="17" s="1"/>
  <c r="BI4309" i="17"/>
  <c r="BJ4309" i="17" s="1"/>
  <c r="R1181" i="17" l="1"/>
  <c r="Y1182" i="17"/>
  <c r="M1181" i="17"/>
  <c r="BI4310" i="17"/>
  <c r="BJ4310" i="17" s="1"/>
  <c r="AF1181" i="17" l="1"/>
  <c r="AB1181" i="17"/>
  <c r="AD1181" i="17" s="1"/>
  <c r="BI4311" i="17"/>
  <c r="BJ4311" i="17" s="1"/>
  <c r="AC1181" i="17" l="1"/>
  <c r="AE1181" i="17" s="1"/>
  <c r="BI4312" i="17"/>
  <c r="BJ4312" i="17" s="1"/>
  <c r="N1182" i="17" l="1"/>
  <c r="BI4313" i="17"/>
  <c r="BJ4313" i="17" s="1"/>
  <c r="Q1182" i="17" l="1"/>
  <c r="R1182" i="17" s="1"/>
  <c r="AA1182" i="17"/>
  <c r="M1182" i="17"/>
  <c r="BI4314" i="17"/>
  <c r="BJ4314" i="17" s="1"/>
  <c r="AB1182" i="17" l="1"/>
  <c r="AC1182" i="17" s="1"/>
  <c r="AF1182" i="17"/>
  <c r="Y1183" i="17"/>
  <c r="BI4315" i="17"/>
  <c r="BJ4315" i="17" s="1"/>
  <c r="AD1182" i="17" l="1"/>
  <c r="AE1182" i="17" s="1"/>
  <c r="BI4316" i="17"/>
  <c r="BJ4316" i="17" s="1"/>
  <c r="N1183" i="17" l="1"/>
  <c r="BI4317" i="17"/>
  <c r="BJ4317" i="17" s="1"/>
  <c r="Q1183" i="17" l="1"/>
  <c r="R1183" i="17" s="1"/>
  <c r="AA1183" i="17"/>
  <c r="AF1183" i="17" s="1"/>
  <c r="M1183" i="17"/>
  <c r="BI4318" i="17"/>
  <c r="BJ4318" i="17" s="1"/>
  <c r="AB1183" i="17" l="1"/>
  <c r="AC1183" i="17" s="1"/>
  <c r="Y1184" i="17"/>
  <c r="BI4319" i="17"/>
  <c r="BJ4319" i="17" s="1"/>
  <c r="AD1183" i="17" l="1"/>
  <c r="AE1183" i="17" s="1"/>
  <c r="BI4320" i="17"/>
  <c r="BJ4320" i="17" s="1"/>
  <c r="N1184" i="17" l="1"/>
  <c r="BI4321" i="17"/>
  <c r="BJ4321" i="17" s="1"/>
  <c r="Q1184" i="17" l="1"/>
  <c r="R1184" i="17" s="1"/>
  <c r="AA1184" i="17"/>
  <c r="Y1185" i="17" s="1"/>
  <c r="M1184" i="17"/>
  <c r="BI4322" i="17"/>
  <c r="BJ4322" i="17" s="1"/>
  <c r="AB1184" i="17" l="1"/>
  <c r="AC1184" i="17" s="1"/>
  <c r="AF1184" i="17"/>
  <c r="BI4323" i="17"/>
  <c r="BJ4323" i="17" s="1"/>
  <c r="AD1184" i="17" l="1"/>
  <c r="AE1184" i="17" s="1"/>
  <c r="BI4324" i="17"/>
  <c r="BJ4324" i="17" s="1"/>
  <c r="N1185" i="17" l="1"/>
  <c r="BI4325" i="17"/>
  <c r="BJ4325" i="17" s="1"/>
  <c r="Q1185" i="17" l="1"/>
  <c r="R1185" i="17" s="1"/>
  <c r="AA1185" i="17"/>
  <c r="AF1185" i="17" s="1"/>
  <c r="M1185" i="17"/>
  <c r="BI4326" i="17"/>
  <c r="BJ4326" i="17" s="1"/>
  <c r="Y1186" i="17" l="1"/>
  <c r="AB1185" i="17"/>
  <c r="AD1185" i="17" s="1"/>
  <c r="BI4327" i="17"/>
  <c r="BJ4327" i="17" s="1"/>
  <c r="AC1185" i="17" l="1"/>
  <c r="AE1185" i="17" s="1"/>
  <c r="BI4328" i="17"/>
  <c r="BJ4328" i="17" s="1"/>
  <c r="N1186" i="17" l="1"/>
  <c r="BI4329" i="17"/>
  <c r="BJ4329" i="17" s="1"/>
  <c r="Q1186" i="17" l="1"/>
  <c r="R1186" i="17" s="1"/>
  <c r="AA1186" i="17"/>
  <c r="Y1187" i="17" s="1"/>
  <c r="M1186" i="17"/>
  <c r="BI4330" i="17"/>
  <c r="BJ4330" i="17" s="1"/>
  <c r="AB1186" i="17" l="1"/>
  <c r="AC1186" i="17" s="1"/>
  <c r="AF1186" i="17"/>
  <c r="BI4331" i="17"/>
  <c r="BJ4331" i="17" s="1"/>
  <c r="AD1186" i="17" l="1"/>
  <c r="AE1186" i="17" s="1"/>
  <c r="BI4332" i="17"/>
  <c r="BJ4332" i="17" s="1"/>
  <c r="N1187" i="17" l="1"/>
  <c r="AA1187" i="17" s="1"/>
  <c r="BI4333" i="17"/>
  <c r="BJ4333" i="17" s="1"/>
  <c r="Q1187" i="17" l="1"/>
  <c r="R1187" i="17" s="1"/>
  <c r="AF1187" i="17"/>
  <c r="M1187" i="17"/>
  <c r="BI4334" i="17"/>
  <c r="BJ4334" i="17" s="1"/>
  <c r="AB1187" i="17" l="1"/>
  <c r="AC1187" i="17" s="1"/>
  <c r="Y1188" i="17"/>
  <c r="BI4335" i="17"/>
  <c r="BJ4335" i="17" s="1"/>
  <c r="AD1187" i="17" l="1"/>
  <c r="AE1187" i="17" s="1"/>
  <c r="BI4336" i="17"/>
  <c r="BJ4336" i="17" s="1"/>
  <c r="N1188" i="17" l="1"/>
  <c r="BI4337" i="17"/>
  <c r="BJ4337" i="17" s="1"/>
  <c r="Q1188" i="17" l="1"/>
  <c r="R1188" i="17" s="1"/>
  <c r="AA1188" i="17"/>
  <c r="Y1189" i="17" s="1"/>
  <c r="M1188" i="17"/>
  <c r="BI4338" i="17"/>
  <c r="BJ4338" i="17" s="1"/>
  <c r="AB1188" i="17" l="1"/>
  <c r="AD1188" i="17" s="1"/>
  <c r="AF1188" i="17"/>
  <c r="BI4339" i="17"/>
  <c r="BJ4339" i="17" s="1"/>
  <c r="AC1188" i="17" l="1"/>
  <c r="AE1188" i="17" s="1"/>
  <c r="BI4340" i="17"/>
  <c r="BJ4340" i="17" s="1"/>
  <c r="N1189" i="17" l="1"/>
  <c r="BI4341" i="17"/>
  <c r="BJ4341" i="17" s="1"/>
  <c r="Q1189" i="17" l="1"/>
  <c r="R1189" i="17" s="1"/>
  <c r="AA1189" i="17"/>
  <c r="M1189" i="17"/>
  <c r="BI4342" i="17"/>
  <c r="BJ4342" i="17" s="1"/>
  <c r="AB1189" i="17" l="1"/>
  <c r="AC1189" i="17" s="1"/>
  <c r="AF1189" i="17"/>
  <c r="Y1190" i="17"/>
  <c r="BI4343" i="17"/>
  <c r="BJ4343" i="17" s="1"/>
  <c r="AD1189" i="17" l="1"/>
  <c r="AE1189" i="17" s="1"/>
  <c r="N1190" i="17" s="1"/>
  <c r="Q1190" i="17" s="1"/>
  <c r="BI4344" i="17"/>
  <c r="BJ4344" i="17" s="1"/>
  <c r="M1190" i="17" l="1"/>
  <c r="R1190" i="17"/>
  <c r="BI4345" i="17"/>
  <c r="BJ4345" i="17" s="1"/>
  <c r="BI4346" i="17" l="1"/>
  <c r="BJ4346" i="17" s="1"/>
  <c r="AB1190" i="17"/>
  <c r="AD1190" i="17" l="1"/>
  <c r="AC1190" i="17"/>
  <c r="BI4347" i="17"/>
  <c r="BJ4347" i="17" s="1"/>
  <c r="AE1190" i="17" l="1"/>
  <c r="BI4348" i="17"/>
  <c r="BJ4348" i="17" s="1"/>
  <c r="N1191" i="17" l="1"/>
  <c r="Q1191" i="17" s="1"/>
  <c r="BI4349" i="17"/>
  <c r="BJ4349" i="17" s="1"/>
  <c r="R1191" i="17" l="1"/>
  <c r="AB1191" i="17" s="1"/>
  <c r="M1191" i="17"/>
  <c r="BI4350" i="17"/>
  <c r="BJ4350" i="17" s="1"/>
  <c r="BI4351" i="17" l="1"/>
  <c r="BJ4351" i="17" s="1"/>
  <c r="AC1191" i="17"/>
  <c r="AD1191" i="17"/>
  <c r="AE1191" i="17" l="1"/>
  <c r="BI4352" i="17"/>
  <c r="BJ4352" i="17" s="1"/>
  <c r="N1192" i="17" l="1"/>
  <c r="BI4353" i="17"/>
  <c r="BJ4353" i="17" s="1"/>
  <c r="Q1192" i="17" l="1"/>
  <c r="R1192" i="17" s="1"/>
  <c r="AA1192" i="17"/>
  <c r="AF1192" i="17" s="1"/>
  <c r="M1192" i="17"/>
  <c r="BI4354" i="17"/>
  <c r="BJ4354" i="17" s="1"/>
  <c r="Y1193" i="17" l="1"/>
  <c r="AB1192" i="17"/>
  <c r="AD1192" i="17" s="1"/>
  <c r="BI4355" i="17"/>
  <c r="BJ4355" i="17" s="1"/>
  <c r="AC1192" i="17" l="1"/>
  <c r="AE1192" i="17" s="1"/>
  <c r="BI4356" i="17"/>
  <c r="BJ4356" i="17" s="1"/>
  <c r="N1193" i="17" l="1"/>
  <c r="BI4357" i="17"/>
  <c r="BJ4357" i="17" s="1"/>
  <c r="Q1193" i="17" l="1"/>
  <c r="R1193" i="17" s="1"/>
  <c r="AA1193" i="17"/>
  <c r="Y1194" i="17" s="1"/>
  <c r="M1193" i="17"/>
  <c r="BI4358" i="17"/>
  <c r="BJ4358" i="17" s="1"/>
  <c r="AB1193" i="17" l="1"/>
  <c r="AC1193" i="17" s="1"/>
  <c r="AF1193" i="17"/>
  <c r="BI4359" i="17"/>
  <c r="BJ4359" i="17" s="1"/>
  <c r="AD1193" i="17" l="1"/>
  <c r="AE1193" i="17" s="1"/>
  <c r="BI4360" i="17"/>
  <c r="BJ4360" i="17" s="1"/>
  <c r="N1194" i="17" l="1"/>
  <c r="Q1194" i="17" s="1"/>
  <c r="BI4361" i="17"/>
  <c r="BJ4361" i="17" s="1"/>
  <c r="R1194" i="17" l="1"/>
  <c r="AB1194" i="17" s="1"/>
  <c r="M1194" i="17"/>
  <c r="BI4362" i="17"/>
  <c r="BJ4362" i="17" s="1"/>
  <c r="AF1194" i="17"/>
  <c r="Y1195" i="17"/>
  <c r="AC1194" i="17" l="1"/>
  <c r="AD1194" i="17"/>
  <c r="BI4363" i="17"/>
  <c r="BJ4363" i="17" s="1"/>
  <c r="AE1194" i="17" l="1"/>
  <c r="N1195" i="17" s="1"/>
  <c r="AA1195" i="17" s="1"/>
  <c r="BI4364" i="17"/>
  <c r="BJ4364" i="17" s="1"/>
  <c r="Q1195" i="17" l="1"/>
  <c r="R1195" i="17" s="1"/>
  <c r="Y1196" i="17"/>
  <c r="M1195" i="17"/>
  <c r="BI4365" i="17"/>
  <c r="BJ4365" i="17" s="1"/>
  <c r="AB1195" i="17" l="1"/>
  <c r="AC1195" i="17" s="1"/>
  <c r="AF1195" i="17"/>
  <c r="BI4366" i="17"/>
  <c r="BJ4366" i="17" s="1"/>
  <c r="AD1195" i="17" l="1"/>
  <c r="AE1195" i="17" s="1"/>
  <c r="BI4367" i="17"/>
  <c r="BJ4367" i="17" s="1"/>
  <c r="N1196" i="17" l="1"/>
  <c r="BI4368" i="17"/>
  <c r="BJ4368" i="17" s="1"/>
  <c r="Q1196" i="17" l="1"/>
  <c r="R1196" i="17" s="1"/>
  <c r="AA1196" i="17"/>
  <c r="AF1196" i="17" s="1"/>
  <c r="M1196" i="17"/>
  <c r="BI4369" i="17"/>
  <c r="BJ4369" i="17" s="1"/>
  <c r="Y1197" i="17" l="1"/>
  <c r="AB1196" i="17"/>
  <c r="AD1196" i="17" s="1"/>
  <c r="BI4370" i="17"/>
  <c r="BJ4370" i="17" s="1"/>
  <c r="AC1196" i="17" l="1"/>
  <c r="AE1196" i="17" s="1"/>
  <c r="BI4371" i="17"/>
  <c r="BJ4371" i="17" s="1"/>
  <c r="N1197" i="17" l="1"/>
  <c r="BI4372" i="17"/>
  <c r="BJ4372" i="17" s="1"/>
  <c r="Q1197" i="17" l="1"/>
  <c r="R1197" i="17" s="1"/>
  <c r="AA1197" i="17"/>
  <c r="Y1198" i="17" s="1"/>
  <c r="M1197" i="17"/>
  <c r="BI4373" i="17"/>
  <c r="BJ4373" i="17" s="1"/>
  <c r="AB1197" i="17" l="1"/>
  <c r="AC1197" i="17" s="1"/>
  <c r="AF1197" i="17"/>
  <c r="BI4374" i="17"/>
  <c r="BJ4374" i="17" s="1"/>
  <c r="AD1197" i="17" l="1"/>
  <c r="AE1197" i="17" s="1"/>
  <c r="BI4375" i="17"/>
  <c r="BJ4375" i="17" s="1"/>
  <c r="N1198" i="17" l="1"/>
  <c r="BI4376" i="17"/>
  <c r="BJ4376" i="17" s="1"/>
  <c r="Q1198" i="17" l="1"/>
  <c r="R1198" i="17" s="1"/>
  <c r="AA1198" i="17"/>
  <c r="Y1199" i="17" s="1"/>
  <c r="M1198" i="17"/>
  <c r="BI4377" i="17"/>
  <c r="BJ4377" i="17" s="1"/>
  <c r="AB1198" i="17" l="1"/>
  <c r="AC1198" i="17" s="1"/>
  <c r="AF1198" i="17"/>
  <c r="BI4378" i="17"/>
  <c r="BJ4378" i="17" s="1"/>
  <c r="AD1198" i="17" l="1"/>
  <c r="AE1198" i="17" s="1"/>
  <c r="BI4379" i="17"/>
  <c r="BJ4379" i="17" s="1"/>
  <c r="N1199" i="17" l="1"/>
  <c r="BI4380" i="17"/>
  <c r="BJ4380" i="17" s="1"/>
  <c r="Q1199" i="17" l="1"/>
  <c r="R1199" i="17" s="1"/>
  <c r="AA1199" i="17"/>
  <c r="Y1200" i="17" s="1"/>
  <c r="M1199" i="17"/>
  <c r="BI4381" i="17"/>
  <c r="BJ4381" i="17" s="1"/>
  <c r="AF1199" i="17" l="1"/>
  <c r="AB1199" i="17"/>
  <c r="AC1199" i="17" s="1"/>
  <c r="BI4382" i="17"/>
  <c r="BJ4382" i="17" s="1"/>
  <c r="AD1199" i="17" l="1"/>
  <c r="AE1199" i="17" s="1"/>
  <c r="BI4383" i="17"/>
  <c r="BJ4383" i="17" s="1"/>
  <c r="N1200" i="17" l="1"/>
  <c r="BI4384" i="17"/>
  <c r="BJ4384" i="17" s="1"/>
  <c r="Q1200" i="17" l="1"/>
  <c r="R1200" i="17" s="1"/>
  <c r="AA1200" i="17"/>
  <c r="AF1200" i="17" s="1"/>
  <c r="M1200" i="17"/>
  <c r="BI4385" i="17"/>
  <c r="BJ4385" i="17" s="1"/>
  <c r="AB1200" i="17" l="1"/>
  <c r="AD1200" i="17" s="1"/>
  <c r="Y1201" i="17"/>
  <c r="BI4386" i="17"/>
  <c r="BJ4386" i="17" s="1"/>
  <c r="AC1200" i="17" l="1"/>
  <c r="AE1200" i="17" s="1"/>
  <c r="N1201" i="17" s="1"/>
  <c r="AA1201" i="17" s="1"/>
  <c r="BI4387" i="17"/>
  <c r="BJ4387" i="17" s="1"/>
  <c r="Q1201" i="17" l="1"/>
  <c r="R1201" i="17" s="1"/>
  <c r="AF1201" i="17"/>
  <c r="M1201" i="17"/>
  <c r="BI4388" i="17"/>
  <c r="BJ4388" i="17" s="1"/>
  <c r="Y1202" i="17" l="1"/>
  <c r="AB1201" i="17"/>
  <c r="AC1201" i="17" s="1"/>
  <c r="BI4389" i="17"/>
  <c r="BJ4389" i="17" s="1"/>
  <c r="AD1201" i="17" l="1"/>
  <c r="AE1201" i="17" s="1"/>
  <c r="BI4390" i="17"/>
  <c r="BJ4390" i="17" s="1"/>
  <c r="N1202" i="17" l="1"/>
  <c r="BI4391" i="17"/>
  <c r="BJ4391" i="17" s="1"/>
  <c r="Q1202" i="17" l="1"/>
  <c r="R1202" i="17" s="1"/>
  <c r="AA1202" i="17"/>
  <c r="Y1203" i="17" s="1"/>
  <c r="M1202" i="17"/>
  <c r="BI4392" i="17"/>
  <c r="BJ4392" i="17" s="1"/>
  <c r="AB1202" i="17" l="1"/>
  <c r="AD1202" i="17" s="1"/>
  <c r="AF1202" i="17"/>
  <c r="BI4393" i="17"/>
  <c r="BJ4393" i="17" s="1"/>
  <c r="AC1202" i="17" l="1"/>
  <c r="AE1202" i="17" s="1"/>
  <c r="BI4394" i="17"/>
  <c r="BJ4394" i="17" s="1"/>
  <c r="N1203" i="17" l="1"/>
  <c r="BI4395" i="17"/>
  <c r="BJ4395" i="17" s="1"/>
  <c r="Q1203" i="17" l="1"/>
  <c r="R1203" i="17" s="1"/>
  <c r="AA1203" i="17"/>
  <c r="AF1203" i="17" s="1"/>
  <c r="M1203" i="17"/>
  <c r="BI4396" i="17"/>
  <c r="BJ4396" i="17" s="1"/>
  <c r="AB1203" i="17" l="1"/>
  <c r="AD1203" i="17" s="1"/>
  <c r="Y1204" i="17"/>
  <c r="BI4397" i="17"/>
  <c r="BJ4397" i="17" s="1"/>
  <c r="AC1203" i="17" l="1"/>
  <c r="AE1203" i="17" s="1"/>
  <c r="BI4398" i="17"/>
  <c r="BJ4398" i="17" s="1"/>
  <c r="N1204" i="17" l="1"/>
  <c r="BI4399" i="17"/>
  <c r="BJ4399" i="17" s="1"/>
  <c r="Q1204" i="17" l="1"/>
  <c r="R1204" i="17" s="1"/>
  <c r="AA1204" i="17"/>
  <c r="AF1204" i="17" s="1"/>
  <c r="M1204" i="17"/>
  <c r="BI4400" i="17"/>
  <c r="BJ4400" i="17" s="1"/>
  <c r="AB1204" i="17" l="1"/>
  <c r="AC1204" i="17" s="1"/>
  <c r="Y1205" i="17"/>
  <c r="BI4401" i="17"/>
  <c r="BJ4401" i="17" s="1"/>
  <c r="AD1204" i="17" l="1"/>
  <c r="AE1204" i="17" s="1"/>
  <c r="BI4402" i="17"/>
  <c r="BJ4402" i="17" s="1"/>
  <c r="N1205" i="17" l="1"/>
  <c r="Q1205" i="17" s="1"/>
  <c r="BI4403" i="17"/>
  <c r="BJ4403" i="17" s="1"/>
  <c r="R1205" i="17" l="1"/>
  <c r="AF1205" i="17"/>
  <c r="M1205" i="17"/>
  <c r="BI4404" i="17"/>
  <c r="BJ4404" i="17" s="1"/>
  <c r="AB1205" i="17" l="1"/>
  <c r="AC1205" i="17" s="1"/>
  <c r="Y1206" i="17"/>
  <c r="BI4405" i="17"/>
  <c r="BJ4405" i="17" s="1"/>
  <c r="AD1205" i="17" l="1"/>
  <c r="AE1205" i="17" s="1"/>
  <c r="BI4406" i="17"/>
  <c r="BJ4406" i="17" s="1"/>
  <c r="N1206" i="17" l="1"/>
  <c r="AA1206" i="17" s="1"/>
  <c r="BI4407" i="17"/>
  <c r="BJ4407" i="17" s="1"/>
  <c r="Q1206" i="17" l="1"/>
  <c r="R1206" i="17" s="1"/>
  <c r="M1206" i="17"/>
  <c r="BI4408" i="17"/>
  <c r="BJ4408" i="17" s="1"/>
  <c r="AB1206" i="17" l="1"/>
  <c r="AC1206" i="17" s="1"/>
  <c r="Y1207" i="17"/>
  <c r="AF1206" i="17"/>
  <c r="BI4409" i="17"/>
  <c r="BJ4409" i="17" s="1"/>
  <c r="AD1206" i="17" l="1"/>
  <c r="AE1206" i="17" s="1"/>
  <c r="BI4410" i="17"/>
  <c r="BJ4410" i="17" s="1"/>
  <c r="N1207" i="17" l="1"/>
  <c r="BI4411" i="17"/>
  <c r="BJ4411" i="17" s="1"/>
  <c r="Q1207" i="17" l="1"/>
  <c r="R1207" i="17" s="1"/>
  <c r="AA1207" i="17"/>
  <c r="Y1208" i="17" s="1"/>
  <c r="M1207" i="17"/>
  <c r="BI4412" i="17"/>
  <c r="BJ4412" i="17" s="1"/>
  <c r="AB1207" i="17" l="1"/>
  <c r="AD1207" i="17" s="1"/>
  <c r="AF1207" i="17"/>
  <c r="BI4413" i="17"/>
  <c r="BJ4413" i="17" s="1"/>
  <c r="AC1207" i="17" l="1"/>
  <c r="AE1207" i="17" s="1"/>
  <c r="BI4414" i="17"/>
  <c r="BJ4414" i="17" s="1"/>
  <c r="N1208" i="17" l="1"/>
  <c r="BI4415" i="17"/>
  <c r="BJ4415" i="17" s="1"/>
  <c r="Q1208" i="17" l="1"/>
  <c r="R1208" i="17" s="1"/>
  <c r="AA1208" i="17"/>
  <c r="Y1209" i="17" s="1"/>
  <c r="M1208" i="17"/>
  <c r="BI4416" i="17"/>
  <c r="BJ4416" i="17" s="1"/>
  <c r="AB1208" i="17" l="1"/>
  <c r="AD1208" i="17" s="1"/>
  <c r="AF1208" i="17"/>
  <c r="BI4417" i="17"/>
  <c r="BJ4417" i="17" s="1"/>
  <c r="AC1208" i="17" l="1"/>
  <c r="AE1208" i="17" s="1"/>
  <c r="BI4418" i="17"/>
  <c r="BJ4418" i="17" s="1"/>
  <c r="N1209" i="17" l="1"/>
  <c r="BI4419" i="17"/>
  <c r="BJ4419" i="17" s="1"/>
  <c r="Q1209" i="17" l="1"/>
  <c r="R1209" i="17" s="1"/>
  <c r="AA1209" i="17"/>
  <c r="Y1210" i="17" s="1"/>
  <c r="M1209" i="17"/>
  <c r="BI4420" i="17"/>
  <c r="BJ4420" i="17" s="1"/>
  <c r="AF1209" i="17" l="1"/>
  <c r="AB1209" i="17"/>
  <c r="AD1209" i="17" s="1"/>
  <c r="BI4421" i="17"/>
  <c r="BJ4421" i="17" s="1"/>
  <c r="AC1209" i="17" l="1"/>
  <c r="AE1209" i="17" s="1"/>
  <c r="BI4422" i="17"/>
  <c r="BJ4422" i="17" s="1"/>
  <c r="N1210" i="17" l="1"/>
  <c r="BI4423" i="17"/>
  <c r="BJ4423" i="17" s="1"/>
  <c r="Q1210" i="17" l="1"/>
  <c r="R1210" i="17" s="1"/>
  <c r="AA1210" i="17"/>
  <c r="M1210" i="17"/>
  <c r="BI4424" i="17"/>
  <c r="BJ4424" i="17" s="1"/>
  <c r="AB1210" i="17" l="1"/>
  <c r="AD1210" i="17" s="1"/>
  <c r="AF1210" i="17"/>
  <c r="Y1211" i="17"/>
  <c r="BI4425" i="17"/>
  <c r="BJ4425" i="17" s="1"/>
  <c r="AC1210" i="17" l="1"/>
  <c r="AE1210" i="17" s="1"/>
  <c r="BI4426" i="17"/>
  <c r="BJ4426" i="17" s="1"/>
  <c r="N1211" i="17" l="1"/>
  <c r="BI4427" i="17"/>
  <c r="BJ4427" i="17" s="1"/>
  <c r="Q1211" i="17" l="1"/>
  <c r="R1211" i="17" s="1"/>
  <c r="AA1211" i="17"/>
  <c r="AF1211" i="17" s="1"/>
  <c r="M1211" i="17"/>
  <c r="BI4428" i="17"/>
  <c r="BJ4428" i="17" s="1"/>
  <c r="AB1211" i="17" l="1"/>
  <c r="AD1211" i="17" s="1"/>
  <c r="Y1212" i="17"/>
  <c r="BI4429" i="17"/>
  <c r="BJ4429" i="17" s="1"/>
  <c r="AC1211" i="17" l="1"/>
  <c r="AE1211" i="17" s="1"/>
  <c r="BI4430" i="17"/>
  <c r="BJ4430" i="17" s="1"/>
  <c r="N1212" i="17" l="1"/>
  <c r="BI4431" i="17"/>
  <c r="BJ4431" i="17" s="1"/>
  <c r="Q1212" i="17" l="1"/>
  <c r="R1212" i="17" s="1"/>
  <c r="AA1212" i="17"/>
  <c r="Y1213" i="17" s="1"/>
  <c r="M1212" i="17"/>
  <c r="BI4432" i="17"/>
  <c r="BJ4432" i="17" s="1"/>
  <c r="AB1212" i="17" l="1"/>
  <c r="AC1212" i="17" s="1"/>
  <c r="AF1212" i="17"/>
  <c r="BI4433" i="17"/>
  <c r="BJ4433" i="17" s="1"/>
  <c r="AD1212" i="17" l="1"/>
  <c r="AE1212" i="17" s="1"/>
  <c r="BI4434" i="17"/>
  <c r="BJ4434" i="17" s="1"/>
  <c r="N1213" i="17" l="1"/>
  <c r="BI4435" i="17"/>
  <c r="BJ4435" i="17" s="1"/>
  <c r="Q1213" i="17" l="1"/>
  <c r="R1213" i="17" s="1"/>
  <c r="AA1213" i="17"/>
  <c r="AF1213" i="17" s="1"/>
  <c r="M1213" i="17"/>
  <c r="BI4436" i="17"/>
  <c r="BJ4436" i="17" s="1"/>
  <c r="Y1214" i="17" l="1"/>
  <c r="AB1213" i="17"/>
  <c r="AD1213" i="17" s="1"/>
  <c r="BI4437" i="17"/>
  <c r="BJ4437" i="17" s="1"/>
  <c r="AC1213" i="17" l="1"/>
  <c r="AE1213" i="17" s="1"/>
  <c r="BI4438" i="17"/>
  <c r="BJ4438" i="17" s="1"/>
  <c r="N1214" i="17" l="1"/>
  <c r="BI4439" i="17"/>
  <c r="BJ4439" i="17" s="1"/>
  <c r="Q1214" i="17" l="1"/>
  <c r="R1214" i="17" s="1"/>
  <c r="AA1214" i="17"/>
  <c r="Y1215" i="17" s="1"/>
  <c r="M1214" i="17"/>
  <c r="BI4440" i="17"/>
  <c r="BJ4440" i="17" s="1"/>
  <c r="AF1214" i="17" l="1"/>
  <c r="AB1214" i="17"/>
  <c r="AC1214" i="17" s="1"/>
  <c r="BI4441" i="17"/>
  <c r="BJ4441" i="17" s="1"/>
  <c r="AD1214" i="17" l="1"/>
  <c r="AE1214" i="17" s="1"/>
  <c r="BI4442" i="17"/>
  <c r="BJ4442" i="17" s="1"/>
  <c r="N1215" i="17" l="1"/>
  <c r="AA1215" i="17" s="1"/>
  <c r="BI4443" i="17"/>
  <c r="BJ4443" i="17" s="1"/>
  <c r="Q1215" i="17" l="1"/>
  <c r="R1215" i="17" s="1"/>
  <c r="AF1215" i="17"/>
  <c r="M1215" i="17"/>
  <c r="BI4444" i="17"/>
  <c r="BJ4444" i="17" s="1"/>
  <c r="AB1215" i="17" l="1"/>
  <c r="AD1215" i="17" s="1"/>
  <c r="Y1216" i="17"/>
  <c r="BI4445" i="17"/>
  <c r="BJ4445" i="17" s="1"/>
  <c r="AC1215" i="17" l="1"/>
  <c r="AE1215" i="17" s="1"/>
  <c r="BI4446" i="17"/>
  <c r="BJ4446" i="17" s="1"/>
  <c r="N1216" i="17" l="1"/>
  <c r="BI4447" i="17"/>
  <c r="BJ4447" i="17" s="1"/>
  <c r="Q1216" i="17" l="1"/>
  <c r="R1216" i="17" s="1"/>
  <c r="AA1216" i="17"/>
  <c r="Y1217" i="17" s="1"/>
  <c r="M1216" i="17"/>
  <c r="BI4448" i="17"/>
  <c r="BJ4448" i="17" s="1"/>
  <c r="AF1216" i="17" l="1"/>
  <c r="AB1216" i="17"/>
  <c r="AD1216" i="17" s="1"/>
  <c r="BI4449" i="17"/>
  <c r="BJ4449" i="17" s="1"/>
  <c r="AC1216" i="17" l="1"/>
  <c r="AE1216" i="17" s="1"/>
  <c r="BI4450" i="17"/>
  <c r="BJ4450" i="17" s="1"/>
  <c r="N1217" i="17" l="1"/>
  <c r="BI4451" i="17"/>
  <c r="BJ4451" i="17" s="1"/>
  <c r="Q1217" i="17" l="1"/>
  <c r="R1217" i="17" s="1"/>
  <c r="AA1217" i="17"/>
  <c r="Y1218" i="17" s="1"/>
  <c r="M1217" i="17"/>
  <c r="BI4452" i="17"/>
  <c r="BJ4452" i="17" s="1"/>
  <c r="AB1217" i="17" l="1"/>
  <c r="AC1217" i="17" s="1"/>
  <c r="AF1217" i="17"/>
  <c r="BI4453" i="17"/>
  <c r="BJ4453" i="17" s="1"/>
  <c r="AD1217" i="17" l="1"/>
  <c r="AE1217" i="17" s="1"/>
  <c r="BI4454" i="17"/>
  <c r="BJ4454" i="17" s="1"/>
  <c r="N1218" i="17" l="1"/>
  <c r="BI4455" i="17"/>
  <c r="BJ4455" i="17" s="1"/>
  <c r="Q1218" i="17" l="1"/>
  <c r="R1218" i="17" s="1"/>
  <c r="AA1218" i="17"/>
  <c r="Y1219" i="17" s="1"/>
  <c r="M1218" i="17"/>
  <c r="BI4456" i="17"/>
  <c r="BJ4456" i="17" s="1"/>
  <c r="AF1218" i="17" l="1"/>
  <c r="AB1218" i="17"/>
  <c r="AD1218" i="17" s="1"/>
  <c r="BI4457" i="17"/>
  <c r="BJ4457" i="17" s="1"/>
  <c r="AC1218" i="17" l="1"/>
  <c r="AE1218" i="17" s="1"/>
  <c r="BI4458" i="17"/>
  <c r="BJ4458" i="17" s="1"/>
  <c r="N1219" i="17" l="1"/>
  <c r="BI4459" i="17"/>
  <c r="BJ4459" i="17" s="1"/>
  <c r="Q1219" i="17" l="1"/>
  <c r="R1219" i="17" s="1"/>
  <c r="AA1219" i="17"/>
  <c r="Y1220" i="17" s="1"/>
  <c r="M1219" i="17"/>
  <c r="BI4460" i="17"/>
  <c r="BJ4460" i="17" s="1"/>
  <c r="AB1219" i="17" l="1"/>
  <c r="AC1219" i="17" s="1"/>
  <c r="AF1219" i="17"/>
  <c r="BI4461" i="17"/>
  <c r="BJ4461" i="17" s="1"/>
  <c r="AD1219" i="17" l="1"/>
  <c r="AE1219" i="17" s="1"/>
  <c r="BI4462" i="17"/>
  <c r="BJ4462" i="17" s="1"/>
  <c r="N1220" i="17" l="1"/>
  <c r="Q1220" i="17" s="1"/>
  <c r="BI4463" i="17"/>
  <c r="BJ4463" i="17" s="1"/>
  <c r="M1220" i="17" l="1"/>
  <c r="R1220" i="17"/>
  <c r="AF1220" i="17"/>
  <c r="BI4464" i="17"/>
  <c r="BJ4464" i="17" s="1"/>
  <c r="Y1221" i="17" l="1"/>
  <c r="AB1220" i="17"/>
  <c r="AD1220" i="17" s="1"/>
  <c r="BI4465" i="17"/>
  <c r="BJ4465" i="17" s="1"/>
  <c r="AC1220" i="17" l="1"/>
  <c r="AE1220" i="17" s="1"/>
  <c r="BI4466" i="17"/>
  <c r="BJ4466" i="17" s="1"/>
  <c r="N1221" i="17" l="1"/>
  <c r="AA1221" i="17" s="1"/>
  <c r="BI4467" i="17"/>
  <c r="BJ4467" i="17" s="1"/>
  <c r="Q1221" i="17" l="1"/>
  <c r="R1221" i="17" s="1"/>
  <c r="Y1222" i="17"/>
  <c r="M1221" i="17"/>
  <c r="BI4468" i="17"/>
  <c r="BJ4468" i="17" s="1"/>
  <c r="AF1221" i="17" l="1"/>
  <c r="AB1221" i="17"/>
  <c r="AD1221" i="17" s="1"/>
  <c r="BI4469" i="17"/>
  <c r="BJ4469" i="17" s="1"/>
  <c r="AC1221" i="17" l="1"/>
  <c r="AE1221" i="17" s="1"/>
  <c r="BI4470" i="17"/>
  <c r="BJ4470" i="17" s="1"/>
  <c r="N1222" i="17" l="1"/>
  <c r="AA1222" i="17" s="1"/>
  <c r="BI4471" i="17"/>
  <c r="BJ4471" i="17" s="1"/>
  <c r="Q1222" i="17" l="1"/>
  <c r="R1222" i="17" s="1"/>
  <c r="AF1222" i="17"/>
  <c r="M1222" i="17"/>
  <c r="BI4472" i="17"/>
  <c r="BJ4472" i="17" s="1"/>
  <c r="AB1222" i="17" l="1"/>
  <c r="AC1222" i="17" s="1"/>
  <c r="Y1223" i="17"/>
  <c r="BI4473" i="17"/>
  <c r="BJ4473" i="17" s="1"/>
  <c r="AD1222" i="17" l="1"/>
  <c r="AE1222" i="17" s="1"/>
  <c r="BI4474" i="17"/>
  <c r="BJ4474" i="17" s="1"/>
  <c r="N1223" i="17" l="1"/>
  <c r="BI4475" i="17"/>
  <c r="BJ4475" i="17" s="1"/>
  <c r="Q1223" i="17" l="1"/>
  <c r="R1223" i="17" s="1"/>
  <c r="Y1224" i="17"/>
  <c r="M1223" i="17"/>
  <c r="BI4476" i="17"/>
  <c r="BJ4476" i="17" s="1"/>
  <c r="AB1223" i="17" l="1"/>
  <c r="AC1223" i="17" s="1"/>
  <c r="AF1223" i="17"/>
  <c r="BI4477" i="17"/>
  <c r="BJ4477" i="17" s="1"/>
  <c r="AD1223" i="17" l="1"/>
  <c r="AE1223" i="17" s="1"/>
  <c r="BI4478" i="17"/>
  <c r="BJ4478" i="17" s="1"/>
  <c r="N1224" i="17" l="1"/>
  <c r="BI4479" i="17"/>
  <c r="BJ4479" i="17" s="1"/>
  <c r="Q1224" i="17" l="1"/>
  <c r="R1224" i="17" s="1"/>
  <c r="AA1224" i="17"/>
  <c r="AF1224" i="17" s="1"/>
  <c r="M1224" i="17"/>
  <c r="BI4480" i="17"/>
  <c r="BJ4480" i="17" s="1"/>
  <c r="Y1225" i="17" l="1"/>
  <c r="AB1224" i="17"/>
  <c r="AD1224" i="17" s="1"/>
  <c r="BI4481" i="17"/>
  <c r="BJ4481" i="17" s="1"/>
  <c r="AC1224" i="17" l="1"/>
  <c r="AE1224" i="17" s="1"/>
  <c r="BI4482" i="17"/>
  <c r="BJ4482" i="17" s="1"/>
  <c r="N1225" i="17" l="1"/>
  <c r="BI4483" i="17"/>
  <c r="BJ4483" i="17" s="1"/>
  <c r="Q1225" i="17" l="1"/>
  <c r="R1225" i="17" s="1"/>
  <c r="Y1226" i="17"/>
  <c r="M1225" i="17"/>
  <c r="BI4484" i="17"/>
  <c r="BJ4484" i="17" s="1"/>
  <c r="AF1225" i="17" l="1"/>
  <c r="AB1225" i="17"/>
  <c r="AC1225" i="17" s="1"/>
  <c r="BI4485" i="17"/>
  <c r="BJ4485" i="17" s="1"/>
  <c r="AD1225" i="17" l="1"/>
  <c r="AE1225" i="17" s="1"/>
  <c r="BI4486" i="17"/>
  <c r="BJ4486" i="17" s="1"/>
  <c r="N1226" i="17" l="1"/>
  <c r="BI4487" i="17"/>
  <c r="BJ4487" i="17" s="1"/>
  <c r="Q1226" i="17" l="1"/>
  <c r="R1226" i="17" s="1"/>
  <c r="AA1226" i="17"/>
  <c r="Y1227" i="17" s="1"/>
  <c r="M1226" i="17"/>
  <c r="BI4488" i="17"/>
  <c r="BJ4488" i="17" s="1"/>
  <c r="AB1226" i="17" l="1"/>
  <c r="AD1226" i="17" s="1"/>
  <c r="AF1226" i="17"/>
  <c r="BI4489" i="17"/>
  <c r="BJ4489" i="17" s="1"/>
  <c r="AC1226" i="17" l="1"/>
  <c r="AE1226" i="17" s="1"/>
  <c r="BI4490" i="17"/>
  <c r="BJ4490" i="17" s="1"/>
  <c r="N1227" i="17" l="1"/>
  <c r="BI4491" i="17"/>
  <c r="BJ4491" i="17" s="1"/>
  <c r="Q1227" i="17" l="1"/>
  <c r="R1227" i="17" s="1"/>
  <c r="AA1227" i="17"/>
  <c r="AF1227" i="17" s="1"/>
  <c r="M1227" i="17"/>
  <c r="BI4492" i="17"/>
  <c r="BJ4492" i="17" s="1"/>
  <c r="Y1228" i="17" l="1"/>
  <c r="AB1227" i="17"/>
  <c r="AD1227" i="17" s="1"/>
  <c r="BI4493" i="17"/>
  <c r="BJ4493" i="17" s="1"/>
  <c r="AC1227" i="17" l="1"/>
  <c r="AE1227" i="17" s="1"/>
  <c r="BI4494" i="17"/>
  <c r="BJ4494" i="17" s="1"/>
  <c r="N1228" i="17" l="1"/>
  <c r="BI4495" i="17"/>
  <c r="BJ4495" i="17" s="1"/>
  <c r="Q1228" i="17" l="1"/>
  <c r="R1228" i="17" s="1"/>
  <c r="AA1228" i="17"/>
  <c r="Y1229" i="17" s="1"/>
  <c r="M1228" i="17"/>
  <c r="BI4496" i="17"/>
  <c r="BJ4496" i="17" s="1"/>
  <c r="AB1228" i="17" l="1"/>
  <c r="AD1228" i="17" s="1"/>
  <c r="AF1228" i="17"/>
  <c r="BI4497" i="17"/>
  <c r="BJ4497" i="17" s="1"/>
  <c r="AC1228" i="17" l="1"/>
  <c r="AE1228" i="17" s="1"/>
  <c r="BI4498" i="17"/>
  <c r="BJ4498" i="17" s="1"/>
  <c r="N1229" i="17" l="1"/>
  <c r="Q1229" i="17" s="1"/>
  <c r="BI4499" i="17"/>
  <c r="BJ4499" i="17" s="1"/>
  <c r="R1229" i="17" l="1"/>
  <c r="Y1230" i="17"/>
  <c r="M1229" i="17"/>
  <c r="BI4500" i="17"/>
  <c r="BJ4500" i="17" s="1"/>
  <c r="AF1229" i="17" l="1"/>
  <c r="AB1229" i="17"/>
  <c r="AD1229" i="17" s="1"/>
  <c r="BI4501" i="17"/>
  <c r="BJ4501" i="17" s="1"/>
  <c r="AC1229" i="17" l="1"/>
  <c r="AE1229" i="17" s="1"/>
  <c r="BI4502" i="17"/>
  <c r="BJ4502" i="17" s="1"/>
  <c r="N1230" i="17" l="1"/>
  <c r="AA1230" i="17" s="1"/>
  <c r="BI4503" i="17"/>
  <c r="BJ4503" i="17" s="1"/>
  <c r="Q1230" i="17" l="1"/>
  <c r="R1230" i="17" s="1"/>
  <c r="M1230" i="17"/>
  <c r="BI4504" i="17"/>
  <c r="BJ4504" i="17" s="1"/>
  <c r="AB1230" i="17" l="1"/>
  <c r="AD1230" i="17" s="1"/>
  <c r="Y1231" i="17"/>
  <c r="AF1230" i="17"/>
  <c r="BI4505" i="17"/>
  <c r="BJ4505" i="17" s="1"/>
  <c r="AC1230" i="17" l="1"/>
  <c r="AE1230" i="17" s="1"/>
  <c r="BI4506" i="17"/>
  <c r="BJ4506" i="17" s="1"/>
  <c r="N1231" i="17" l="1"/>
  <c r="BI4507" i="17"/>
  <c r="BJ4507" i="17" s="1"/>
  <c r="Q1231" i="17" l="1"/>
  <c r="R1231" i="17" s="1"/>
  <c r="AA1231" i="17"/>
  <c r="AF1231" i="17" s="1"/>
  <c r="M1231" i="17"/>
  <c r="BI4508" i="17"/>
  <c r="BJ4508" i="17" s="1"/>
  <c r="Y1232" i="17" l="1"/>
  <c r="AB1231" i="17"/>
  <c r="AD1231" i="17" s="1"/>
  <c r="BI4509" i="17"/>
  <c r="BJ4509" i="17" s="1"/>
  <c r="AC1231" i="17" l="1"/>
  <c r="AE1231" i="17" s="1"/>
  <c r="BI4510" i="17"/>
  <c r="BJ4510" i="17" s="1"/>
  <c r="N1232" i="17" l="1"/>
  <c r="AA1232" i="17" s="1"/>
  <c r="BI4511" i="17"/>
  <c r="BJ4511" i="17" s="1"/>
  <c r="Q1232" i="17" l="1"/>
  <c r="R1232" i="17" s="1"/>
  <c r="AF1232" i="17"/>
  <c r="M1232" i="17"/>
  <c r="BI4512" i="17"/>
  <c r="BJ4512" i="17" s="1"/>
  <c r="Y1233" i="17" l="1"/>
  <c r="AB1232" i="17"/>
  <c r="AC1232" i="17" s="1"/>
  <c r="BI4513" i="17"/>
  <c r="BJ4513" i="17" s="1"/>
  <c r="AD1232" i="17" l="1"/>
  <c r="AE1232" i="17" s="1"/>
  <c r="BI4514" i="17"/>
  <c r="BJ4514" i="17" s="1"/>
  <c r="N1233" i="17" l="1"/>
  <c r="BI4515" i="17"/>
  <c r="BJ4515" i="17" s="1"/>
  <c r="Q1233" i="17" l="1"/>
  <c r="R1233" i="17" s="1"/>
  <c r="AA1233" i="17"/>
  <c r="Y1234" i="17" s="1"/>
  <c r="M1233" i="17"/>
  <c r="BI4516" i="17"/>
  <c r="BJ4516" i="17" s="1"/>
  <c r="AF1233" i="17" l="1"/>
  <c r="AB1233" i="17"/>
  <c r="AD1233" i="17" s="1"/>
  <c r="BI4517" i="17"/>
  <c r="BJ4517" i="17" s="1"/>
  <c r="AC1233" i="17" l="1"/>
  <c r="AE1233" i="17" s="1"/>
  <c r="BI4518" i="17"/>
  <c r="BJ4518" i="17" s="1"/>
  <c r="N1234" i="17" l="1"/>
  <c r="Q1234" i="17" s="1"/>
  <c r="BI4519" i="17"/>
  <c r="BJ4519" i="17" s="1"/>
  <c r="M1234" i="17" l="1"/>
  <c r="R1234" i="17"/>
  <c r="Y1235" i="17"/>
  <c r="BI4520" i="17"/>
  <c r="BJ4520" i="17" s="1"/>
  <c r="AF1234" i="17" l="1"/>
  <c r="AB1234" i="17"/>
  <c r="AC1234" i="17" s="1"/>
  <c r="BI4521" i="17"/>
  <c r="BJ4521" i="17" s="1"/>
  <c r="AD1234" i="17" l="1"/>
  <c r="AE1234" i="17" s="1"/>
  <c r="BI4522" i="17"/>
  <c r="BJ4522" i="17" s="1"/>
  <c r="N1235" i="17" l="1"/>
  <c r="Q1235" i="17" s="1"/>
  <c r="BI4523" i="17"/>
  <c r="BJ4523" i="17" s="1"/>
  <c r="M1235" i="17" l="1"/>
  <c r="R1235" i="17"/>
  <c r="AF1235" i="17"/>
  <c r="BI4524" i="17"/>
  <c r="BJ4524" i="17" s="1"/>
  <c r="AB1235" i="17" l="1"/>
  <c r="AD1235" i="17" s="1"/>
  <c r="Y1236" i="17"/>
  <c r="BI4525" i="17"/>
  <c r="BJ4525" i="17" s="1"/>
  <c r="AC1235" i="17" l="1"/>
  <c r="AE1235" i="17" s="1"/>
  <c r="BI4526" i="17"/>
  <c r="BJ4526" i="17" s="1"/>
  <c r="N1236" i="17" l="1"/>
  <c r="AA1236" i="17" s="1"/>
  <c r="BI4527" i="17"/>
  <c r="BJ4527" i="17" s="1"/>
  <c r="Q1236" i="17" l="1"/>
  <c r="R1236" i="17" s="1"/>
  <c r="M1236" i="17"/>
  <c r="BI4528" i="17"/>
  <c r="BJ4528" i="17" s="1"/>
  <c r="AB1236" i="17" l="1"/>
  <c r="AD1236" i="17" s="1"/>
  <c r="AF1236" i="17"/>
  <c r="Y1237" i="17"/>
  <c r="BI4529" i="17"/>
  <c r="BJ4529" i="17" s="1"/>
  <c r="AC1236" i="17" l="1"/>
  <c r="AE1236" i="17" s="1"/>
  <c r="BI4530" i="17"/>
  <c r="BJ4530" i="17" s="1"/>
  <c r="N1237" i="17" l="1"/>
  <c r="AA1237" i="17" s="1"/>
  <c r="BI4531" i="17"/>
  <c r="BJ4531" i="17" s="1"/>
  <c r="Q1237" i="17" l="1"/>
  <c r="R1237" i="17" s="1"/>
  <c r="AF1237" i="17"/>
  <c r="M1237" i="17"/>
  <c r="BI4532" i="17"/>
  <c r="BJ4532" i="17" s="1"/>
  <c r="AB1237" i="17" l="1"/>
  <c r="AD1237" i="17" s="1"/>
  <c r="Y1238" i="17"/>
  <c r="BI4533" i="17"/>
  <c r="BJ4533" i="17" s="1"/>
  <c r="AC1237" i="17" l="1"/>
  <c r="AE1237" i="17" s="1"/>
  <c r="BI4534" i="17"/>
  <c r="BJ4534" i="17" s="1"/>
  <c r="N1238" i="17" l="1"/>
  <c r="Q1238" i="17" s="1"/>
  <c r="BI4535" i="17"/>
  <c r="BJ4535" i="17" s="1"/>
  <c r="M1238" i="17" l="1"/>
  <c r="R1238" i="17"/>
  <c r="Y1239" i="17"/>
  <c r="BI4536" i="17"/>
  <c r="BJ4536" i="17" s="1"/>
  <c r="AF1238" i="17" l="1"/>
  <c r="AB1238" i="17"/>
  <c r="AC1238" i="17" s="1"/>
  <c r="BI4537" i="17"/>
  <c r="BJ4537" i="17" s="1"/>
  <c r="AD1238" i="17" l="1"/>
  <c r="AE1238" i="17" s="1"/>
  <c r="BI4538" i="17"/>
  <c r="BJ4538" i="17" s="1"/>
  <c r="N1239" i="17" l="1"/>
  <c r="AA1239" i="17" s="1"/>
  <c r="BI4539" i="17"/>
  <c r="BJ4539" i="17" s="1"/>
  <c r="Q1239" i="17" l="1"/>
  <c r="R1239" i="17" s="1"/>
  <c r="AF1239" i="17"/>
  <c r="M1239" i="17"/>
  <c r="BI4540" i="17"/>
  <c r="BJ4540" i="17" s="1"/>
  <c r="Y1240" i="17" l="1"/>
  <c r="AB1239" i="17"/>
  <c r="AC1239" i="17" s="1"/>
  <c r="BI4541" i="17"/>
  <c r="BJ4541" i="17" s="1"/>
  <c r="AD1239" i="17" l="1"/>
  <c r="AE1239" i="17" s="1"/>
  <c r="BI4542" i="17"/>
  <c r="BJ4542" i="17" s="1"/>
  <c r="N1240" i="17" l="1"/>
  <c r="BI4543" i="17"/>
  <c r="BJ4543" i="17" s="1"/>
  <c r="Q1240" i="17" l="1"/>
  <c r="R1240" i="17" s="1"/>
  <c r="AA1240" i="17"/>
  <c r="AF1240" i="17" s="1"/>
  <c r="M1240" i="17"/>
  <c r="BI4544" i="17"/>
  <c r="BJ4544" i="17" s="1"/>
  <c r="AB1240" i="17" l="1"/>
  <c r="AD1240" i="17" s="1"/>
  <c r="Y1241" i="17"/>
  <c r="BI4545" i="17"/>
  <c r="BJ4545" i="17" s="1"/>
  <c r="AC1240" i="17" l="1"/>
  <c r="AE1240" i="17" s="1"/>
  <c r="BI4546" i="17"/>
  <c r="BJ4546" i="17" s="1"/>
  <c r="N1241" i="17" l="1"/>
  <c r="Q1241" i="17" s="1"/>
  <c r="BI4547" i="17"/>
  <c r="BJ4547" i="17" s="1"/>
  <c r="M1241" i="17" l="1"/>
  <c r="R1241" i="17"/>
  <c r="Y1242" i="17"/>
  <c r="BI4548" i="17"/>
  <c r="BJ4548" i="17" s="1"/>
  <c r="AF1241" i="17" l="1"/>
  <c r="AB1241" i="17"/>
  <c r="AC1241" i="17" s="1"/>
  <c r="BI4549" i="17"/>
  <c r="BJ4549" i="17" s="1"/>
  <c r="AD1241" i="17" l="1"/>
  <c r="AE1241" i="17" s="1"/>
  <c r="BI4550" i="17"/>
  <c r="BJ4550" i="17" s="1"/>
  <c r="N1242" i="17" l="1"/>
  <c r="AA1242" i="17" s="1"/>
  <c r="BI4551" i="17"/>
  <c r="BJ4551" i="17" s="1"/>
  <c r="Q1242" i="17" l="1"/>
  <c r="R1242" i="17" s="1"/>
  <c r="M1242" i="17"/>
  <c r="BI4552" i="17"/>
  <c r="BJ4552" i="17" s="1"/>
  <c r="AB1242" i="17" l="1"/>
  <c r="AC1242" i="17" s="1"/>
  <c r="AF1242" i="17"/>
  <c r="Y1243" i="17"/>
  <c r="BI4553" i="17"/>
  <c r="BJ4553" i="17" s="1"/>
  <c r="AD1242" i="17" l="1"/>
  <c r="AE1242" i="17" s="1"/>
  <c r="N1243" i="17" s="1"/>
  <c r="Q1243" i="17" s="1"/>
  <c r="BI4554" i="17"/>
  <c r="BJ4554" i="17" s="1"/>
  <c r="M1243" i="17" l="1"/>
  <c r="R1243" i="17"/>
  <c r="Y1244" i="17"/>
  <c r="AF1243" i="17"/>
  <c r="BI4555" i="17"/>
  <c r="BJ4555" i="17" s="1"/>
  <c r="AB1243" i="17" l="1"/>
  <c r="AC1243" i="17" s="1"/>
  <c r="BI4556" i="17"/>
  <c r="BJ4556" i="17" s="1"/>
  <c r="AF1259" i="17"/>
  <c r="Y1260" i="17"/>
  <c r="AB1259" i="17"/>
  <c r="AD1243" i="17" l="1"/>
  <c r="AE1243" i="17" s="1"/>
  <c r="M1244" i="17" s="1"/>
  <c r="AC1259" i="17"/>
  <c r="AD1259" i="17"/>
  <c r="BI4557" i="17"/>
  <c r="BJ4557" i="17" s="1"/>
  <c r="AE1259" i="17" l="1"/>
  <c r="BI4558" i="17"/>
  <c r="BJ4558" i="17" s="1"/>
  <c r="N1260" i="17" l="1"/>
  <c r="Q1260" i="17" s="1"/>
  <c r="BI4559" i="17"/>
  <c r="BJ4559" i="17" s="1"/>
  <c r="R1260" i="17" l="1"/>
  <c r="AF1260" i="17"/>
  <c r="M1260" i="17"/>
  <c r="BI4560" i="17"/>
  <c r="BJ4560" i="17" s="1"/>
  <c r="AB1260" i="17" l="1"/>
  <c r="AC1260" i="17" s="1"/>
  <c r="Y1261" i="17"/>
  <c r="BI4561" i="17"/>
  <c r="BJ4561" i="17" s="1"/>
  <c r="AD1260" i="17" l="1"/>
  <c r="AE1260" i="17" s="1"/>
  <c r="BI4562" i="17"/>
  <c r="BJ4562" i="17" s="1"/>
  <c r="N1261" i="17" l="1"/>
  <c r="Q1261" i="17" s="1"/>
  <c r="BI4563" i="17"/>
  <c r="BJ4563" i="17" s="1"/>
  <c r="R1261" i="17" l="1"/>
  <c r="AB1261" i="17" s="1"/>
  <c r="M1261" i="17"/>
  <c r="BI4564" i="17"/>
  <c r="BJ4564" i="17" s="1"/>
  <c r="BI4565" i="17" l="1"/>
  <c r="BJ4565" i="17" s="1"/>
  <c r="AD1261" i="17"/>
  <c r="AC1261" i="17"/>
  <c r="AE1261" i="17" l="1"/>
  <c r="BI4566" i="17"/>
  <c r="BJ4566" i="17" s="1"/>
  <c r="N1262" i="17" l="1"/>
  <c r="Q1262" i="17" s="1"/>
  <c r="BI4567" i="17"/>
  <c r="BJ4567" i="17" s="1"/>
  <c r="R1262" i="17" l="1"/>
  <c r="AB1262" i="17" s="1"/>
  <c r="M1262" i="17"/>
  <c r="BI4568" i="17"/>
  <c r="BJ4568" i="17" s="1"/>
  <c r="BI4569" i="17" l="1"/>
  <c r="BJ4569" i="17" s="1"/>
  <c r="AD1262" i="17"/>
  <c r="AC1262" i="17"/>
  <c r="AE1262" i="17" l="1"/>
  <c r="BI4570" i="17"/>
  <c r="BJ4570" i="17" s="1"/>
  <c r="N1263" i="17" l="1"/>
  <c r="Q1263" i="17" s="1"/>
  <c r="BI4571" i="17"/>
  <c r="BJ4571" i="17" s="1"/>
  <c r="R1263" i="17" l="1"/>
  <c r="AB1263" i="17" s="1"/>
  <c r="M1263" i="17"/>
  <c r="BI4572" i="17"/>
  <c r="BJ4572" i="17" s="1"/>
  <c r="BI4573" i="17" l="1"/>
  <c r="BJ4573" i="17" s="1"/>
  <c r="AC1263" i="17"/>
  <c r="AD1263" i="17"/>
  <c r="AE1263" i="17" l="1"/>
  <c r="BI4574" i="17"/>
  <c r="BJ4574" i="17" s="1"/>
  <c r="N1264" i="17" l="1"/>
  <c r="BI4575" i="17"/>
  <c r="BJ4575" i="17" s="1"/>
  <c r="Q1264" i="17" l="1"/>
  <c r="R1264" i="17" s="1"/>
  <c r="M1264" i="17"/>
  <c r="BI4576" i="17"/>
  <c r="BJ4576" i="17" s="1"/>
  <c r="AB1264" i="17" l="1"/>
  <c r="AC1264" i="17" s="1"/>
  <c r="AF1264" i="17"/>
  <c r="Y1265" i="17"/>
  <c r="BI4577" i="17"/>
  <c r="BJ4577" i="17" s="1"/>
  <c r="AD1264" i="17" l="1"/>
  <c r="AE1264" i="17" s="1"/>
  <c r="BI4578" i="17"/>
  <c r="BJ4578" i="17" s="1"/>
  <c r="N1265" i="17" l="1"/>
  <c r="BI4579" i="17"/>
  <c r="BJ4579" i="17" s="1"/>
  <c r="Q1265" i="17" l="1"/>
  <c r="R1265" i="17" s="1"/>
  <c r="AA1265" i="17"/>
  <c r="AF1265" i="17" s="1"/>
  <c r="M1265" i="17"/>
  <c r="BI4580" i="17"/>
  <c r="BJ4580" i="17" s="1"/>
  <c r="AB1265" i="17" l="1"/>
  <c r="AD1265" i="17" s="1"/>
  <c r="Y1266" i="17"/>
  <c r="BI4581" i="17"/>
  <c r="BJ4581" i="17" s="1"/>
  <c r="AC1265" i="17" l="1"/>
  <c r="AE1265" i="17" s="1"/>
  <c r="BI4582" i="17"/>
  <c r="BJ4582" i="17" s="1"/>
  <c r="N1266" i="17" l="1"/>
  <c r="Q1266" i="17" s="1"/>
  <c r="BI4583" i="17"/>
  <c r="BJ4583" i="17" s="1"/>
  <c r="M1266" i="17" l="1"/>
  <c r="R1266" i="17"/>
  <c r="AF1266" i="17"/>
  <c r="BI4584" i="17"/>
  <c r="BJ4584" i="17" s="1"/>
  <c r="Y1267" i="17" l="1"/>
  <c r="AB1266" i="17"/>
  <c r="AC1266" i="17" s="1"/>
  <c r="BI4585" i="17"/>
  <c r="BJ4585" i="17" s="1"/>
  <c r="AD1266" i="17" l="1"/>
  <c r="AE1266" i="17" s="1"/>
  <c r="BI4586" i="17"/>
  <c r="BJ4586" i="17" s="1"/>
  <c r="N1267" i="17" l="1"/>
  <c r="Q1267" i="17" s="1"/>
  <c r="BI4587" i="17"/>
  <c r="BJ4587" i="17" s="1"/>
  <c r="R1267" i="17" l="1"/>
  <c r="AB1267" i="17" s="1"/>
  <c r="M1267" i="17"/>
  <c r="BI4588" i="17"/>
  <c r="BJ4588" i="17" s="1"/>
  <c r="BI4589" i="17" l="1"/>
  <c r="BJ4589" i="17" s="1"/>
  <c r="AD1267" i="17"/>
  <c r="AC1267" i="17"/>
  <c r="AE1267" i="17" l="1"/>
  <c r="BI4590" i="17"/>
  <c r="BJ4590" i="17" s="1"/>
  <c r="N1268" i="17" l="1"/>
  <c r="Q1268" i="17" s="1"/>
  <c r="BI4591" i="17"/>
  <c r="BJ4591" i="17" s="1"/>
  <c r="R1268" i="17" l="1"/>
  <c r="AB1268" i="17" s="1"/>
  <c r="M1268" i="17"/>
  <c r="BI4592" i="17"/>
  <c r="BJ4592" i="17" s="1"/>
  <c r="BI4593" i="17" l="1"/>
  <c r="BJ4593" i="17" s="1"/>
  <c r="AD1268" i="17"/>
  <c r="AC1268" i="17"/>
  <c r="AE1268" i="17" l="1"/>
  <c r="BI4594" i="17"/>
  <c r="BJ4594" i="17" s="1"/>
  <c r="N1269" i="17" l="1"/>
  <c r="BI4595" i="17"/>
  <c r="BJ4595" i="17" s="1"/>
  <c r="Q1269" i="17" l="1"/>
  <c r="R1269" i="17" s="1"/>
  <c r="Y1270" i="17"/>
  <c r="M1269" i="17"/>
  <c r="BI4596" i="17"/>
  <c r="BJ4596" i="17" s="1"/>
  <c r="AF1269" i="17" l="1"/>
  <c r="AB1269" i="17"/>
  <c r="AC1269" i="17" s="1"/>
  <c r="BI4597" i="17"/>
  <c r="BJ4597" i="17" s="1"/>
  <c r="AD1269" i="17" l="1"/>
  <c r="AE1269" i="17" s="1"/>
  <c r="BI4598" i="17"/>
  <c r="BJ4598" i="17" s="1"/>
  <c r="N1270" i="17" l="1"/>
  <c r="Q1270" i="17" s="1"/>
  <c r="BI4599" i="17"/>
  <c r="BJ4599" i="17" s="1"/>
  <c r="R1270" i="17" l="1"/>
  <c r="AB1270" i="17" s="1"/>
  <c r="AD1270" i="17" s="1"/>
  <c r="M1270" i="17"/>
  <c r="BI4600" i="17"/>
  <c r="BJ4600" i="17" s="1"/>
  <c r="AC1270" i="17" l="1"/>
  <c r="AE1270" i="17" s="1"/>
  <c r="BI4601" i="17"/>
  <c r="BJ4601" i="17" s="1"/>
  <c r="N1271" i="17" l="1"/>
  <c r="Q1271" i="17" s="1"/>
  <c r="BI4602" i="17"/>
  <c r="BJ4602" i="17" s="1"/>
  <c r="R1271" i="17" l="1"/>
  <c r="AB1271" i="17" s="1"/>
  <c r="AD1271" i="17" s="1"/>
  <c r="M1271" i="17"/>
  <c r="BI4603" i="17"/>
  <c r="BJ4603" i="17" s="1"/>
  <c r="AC1271" i="17" l="1"/>
  <c r="AE1271" i="17" s="1"/>
  <c r="BI4604" i="17"/>
  <c r="BJ4604" i="17" s="1"/>
  <c r="N1272" i="17" l="1"/>
  <c r="BI4605" i="17"/>
  <c r="BJ4605" i="17" s="1"/>
  <c r="Q1272" i="17" l="1"/>
  <c r="R1272" i="17" s="1"/>
  <c r="AA1272" i="17"/>
  <c r="Y1273" i="17" s="1"/>
  <c r="M1272" i="17"/>
  <c r="BI4606" i="17"/>
  <c r="BJ4606" i="17" s="1"/>
  <c r="AF1272" i="17" l="1"/>
  <c r="AB1272" i="17"/>
  <c r="AD1272" i="17" s="1"/>
  <c r="BI4607" i="17"/>
  <c r="BJ4607" i="17" s="1"/>
  <c r="AC1272" i="17" l="1"/>
  <c r="AE1272" i="17" s="1"/>
  <c r="BI4608" i="17"/>
  <c r="BJ4608" i="17" s="1"/>
  <c r="N1273" i="17" l="1"/>
  <c r="Q1273" i="17" s="1"/>
  <c r="BI4609" i="17"/>
  <c r="BJ4609" i="17" s="1"/>
  <c r="R1273" i="17" l="1"/>
  <c r="AB1273" i="17" s="1"/>
  <c r="AD1273" i="17" s="1"/>
  <c r="M1273" i="17"/>
  <c r="BI4610" i="17"/>
  <c r="BJ4610" i="17" s="1"/>
  <c r="AC1273" i="17" l="1"/>
  <c r="AE1273" i="17" s="1"/>
  <c r="BI4611" i="17"/>
  <c r="BJ4611" i="17" s="1"/>
  <c r="N1274" i="17" l="1"/>
  <c r="Q1274" i="17" s="1"/>
  <c r="BI4612" i="17"/>
  <c r="BJ4612" i="17" s="1"/>
  <c r="R1274" i="17" l="1"/>
  <c r="AB1274" i="17" s="1"/>
  <c r="AD1274" i="17" s="1"/>
  <c r="M1274" i="17"/>
  <c r="BI4613" i="17"/>
  <c r="BJ4613" i="17" s="1"/>
  <c r="AC1274" i="17" l="1"/>
  <c r="AE1274" i="17" s="1"/>
  <c r="BI4614" i="17"/>
  <c r="BJ4614" i="17" s="1"/>
  <c r="N1275" i="17" l="1"/>
  <c r="AA1275" i="17" s="1"/>
  <c r="BI4615" i="17"/>
  <c r="BJ4615" i="17" s="1"/>
  <c r="Q1275" i="17" l="1"/>
  <c r="R1275" i="17" s="1"/>
  <c r="Y1276" i="17"/>
  <c r="M1275" i="17"/>
  <c r="BI4616" i="17"/>
  <c r="BJ4616" i="17" s="1"/>
  <c r="AB1275" i="17" l="1"/>
  <c r="AC1275" i="17" s="1"/>
  <c r="AF1275" i="17"/>
  <c r="BI4617" i="17"/>
  <c r="BJ4617" i="17" s="1"/>
  <c r="AD1275" i="17" l="1"/>
  <c r="AE1275" i="17" s="1"/>
  <c r="N1276" i="17" s="1"/>
  <c r="BI4618" i="17"/>
  <c r="BJ4618" i="17" s="1"/>
  <c r="Q1276" i="17" l="1"/>
  <c r="R1276" i="17" s="1"/>
  <c r="AA1276" i="17"/>
  <c r="Y1277" i="17" s="1"/>
  <c r="M1276" i="17"/>
  <c r="BI4619" i="17"/>
  <c r="BJ4619" i="17" s="1"/>
  <c r="AB1276" i="17" l="1"/>
  <c r="AD1276" i="17" s="1"/>
  <c r="AF1276" i="17"/>
  <c r="BI4620" i="17"/>
  <c r="BJ4620" i="17" s="1"/>
  <c r="AC1276" i="17" l="1"/>
  <c r="AE1276" i="17" s="1"/>
  <c r="BI4621" i="17"/>
  <c r="BJ4621" i="17" s="1"/>
  <c r="N1277" i="17" l="1"/>
  <c r="Q1277" i="17" s="1"/>
  <c r="BI4622" i="17"/>
  <c r="BJ4622" i="17" s="1"/>
  <c r="M1277" i="17" l="1"/>
  <c r="R1277" i="17"/>
  <c r="AF1277" i="17"/>
  <c r="BI4623" i="17"/>
  <c r="BJ4623" i="17" s="1"/>
  <c r="Y1278" i="17" l="1"/>
  <c r="AB1277" i="17"/>
  <c r="AC1277" i="17" s="1"/>
  <c r="BI4624" i="17"/>
  <c r="BJ4624" i="17" s="1"/>
  <c r="AD1277" i="17" l="1"/>
  <c r="AE1277" i="17" s="1"/>
  <c r="BI4625" i="17"/>
  <c r="BJ4625" i="17" s="1"/>
  <c r="N1278" i="17" l="1"/>
  <c r="AA1278" i="17" s="1"/>
  <c r="BI4626" i="17"/>
  <c r="BJ4626" i="17" s="1"/>
  <c r="Q1278" i="17" l="1"/>
  <c r="R1278" i="17" s="1"/>
  <c r="AF1278" i="17"/>
  <c r="M1278" i="17"/>
  <c r="BI4627" i="17"/>
  <c r="BJ4627" i="17" s="1"/>
  <c r="AB1278" i="17" l="1"/>
  <c r="AD1278" i="17" s="1"/>
  <c r="Y1279" i="17"/>
  <c r="BI4628" i="17"/>
  <c r="BJ4628" i="17" s="1"/>
  <c r="AC1278" i="17" l="1"/>
  <c r="AE1278" i="17" s="1"/>
  <c r="BI4629" i="17"/>
  <c r="BJ4629" i="17" s="1"/>
  <c r="N1279" i="17" l="1"/>
  <c r="BI4630" i="17"/>
  <c r="BJ4630" i="17" s="1"/>
  <c r="Q1279" i="17" l="1"/>
  <c r="R1279" i="17" s="1"/>
  <c r="AA1279" i="17"/>
  <c r="AF1279" i="17" s="1"/>
  <c r="M1279" i="17"/>
  <c r="BI4631" i="17"/>
  <c r="BJ4631" i="17" s="1"/>
  <c r="AB1279" i="17" l="1"/>
  <c r="AD1279" i="17" s="1"/>
  <c r="Y1280" i="17"/>
  <c r="BI4632" i="17"/>
  <c r="BJ4632" i="17" s="1"/>
  <c r="AC1279" i="17" l="1"/>
  <c r="AE1279" i="17" s="1"/>
  <c r="N1280" i="17" s="1"/>
  <c r="Q1280" i="17" s="1"/>
  <c r="BI4633" i="17"/>
  <c r="BJ4633" i="17" s="1"/>
  <c r="M1280" i="17" l="1"/>
  <c r="R1280" i="17"/>
  <c r="AF1280" i="17"/>
  <c r="BI4634" i="17"/>
  <c r="BJ4634" i="17" s="1"/>
  <c r="Y1281" i="17" l="1"/>
  <c r="AB1280" i="17"/>
  <c r="AD1280" i="17" s="1"/>
  <c r="BI4635" i="17"/>
  <c r="BJ4635" i="17" s="1"/>
  <c r="AC1280" i="17" l="1"/>
  <c r="AE1280" i="17" s="1"/>
  <c r="BI4636" i="17"/>
  <c r="BJ4636" i="17" s="1"/>
  <c r="N1281" i="17" l="1"/>
  <c r="BI4637" i="17"/>
  <c r="BJ4637" i="17" s="1"/>
  <c r="Q1281" i="17" l="1"/>
  <c r="R1281" i="17" s="1"/>
  <c r="AA1281" i="17"/>
  <c r="Y1282" i="17" s="1"/>
  <c r="M1281" i="17"/>
  <c r="BI4638" i="17"/>
  <c r="BJ4638" i="17" s="1"/>
  <c r="AF1281" i="17" l="1"/>
  <c r="AB1281" i="17"/>
  <c r="AC1281" i="17" s="1"/>
  <c r="BI4639" i="17"/>
  <c r="BJ4639" i="17" s="1"/>
  <c r="AD1281" i="17" l="1"/>
  <c r="AE1281" i="17" s="1"/>
  <c r="BI4640" i="17"/>
  <c r="BJ4640" i="17" s="1"/>
  <c r="N1282" i="17" l="1"/>
  <c r="Q1282" i="17" s="1"/>
  <c r="BI4641" i="17"/>
  <c r="BJ4641" i="17" s="1"/>
  <c r="R1282" i="17" l="1"/>
  <c r="AB1282" i="17" s="1"/>
  <c r="M1282" i="17"/>
  <c r="BI4642" i="17"/>
  <c r="BJ4642" i="17" s="1"/>
  <c r="AD1282" i="17" l="1"/>
  <c r="AC1282" i="17"/>
  <c r="BI4643" i="17"/>
  <c r="BJ4643" i="17" s="1"/>
  <c r="AE1282" i="17" l="1"/>
  <c r="BI4644" i="17"/>
  <c r="BJ4644" i="17" s="1"/>
  <c r="N1283" i="17" l="1"/>
  <c r="Q1283" i="17" s="1"/>
  <c r="BI4645" i="17"/>
  <c r="BJ4645" i="17" s="1"/>
  <c r="R1283" i="17" l="1"/>
  <c r="AB1283" i="17" s="1"/>
  <c r="M1283" i="17"/>
  <c r="BI4646" i="17"/>
  <c r="BJ4646" i="17" s="1"/>
  <c r="BI4647" i="17" l="1"/>
  <c r="BJ4647" i="17" s="1"/>
  <c r="AD1283" i="17"/>
  <c r="AC1283" i="17"/>
  <c r="AE1283" i="17" l="1"/>
  <c r="BI4648" i="17"/>
  <c r="BJ4648" i="17" s="1"/>
  <c r="N1284" i="17" l="1"/>
  <c r="Q1284" i="17" s="1"/>
  <c r="BI4649" i="17"/>
  <c r="BJ4649" i="17" s="1"/>
  <c r="R1284" i="17" l="1"/>
  <c r="AB1284" i="17" s="1"/>
  <c r="M1284" i="17"/>
  <c r="BI4650" i="17"/>
  <c r="BJ4650" i="17" s="1"/>
  <c r="BI4651" i="17" l="1"/>
  <c r="BJ4651" i="17" s="1"/>
  <c r="AC1284" i="17"/>
  <c r="AD1284" i="17"/>
  <c r="AE1284" i="17" l="1"/>
  <c r="BI4652" i="17"/>
  <c r="BJ4652" i="17" s="1"/>
  <c r="N1285" i="17" l="1"/>
  <c r="AA1285" i="17" s="1"/>
  <c r="BI4653" i="17"/>
  <c r="BJ4653" i="17" s="1"/>
  <c r="Q1285" i="17" l="1"/>
  <c r="R1285" i="17" s="1"/>
  <c r="AF1285" i="17"/>
  <c r="M1285" i="17"/>
  <c r="BI4654" i="17"/>
  <c r="BJ4654" i="17" s="1"/>
  <c r="Y1286" i="17" l="1"/>
  <c r="AB1285" i="17"/>
  <c r="AC1285" i="17" s="1"/>
  <c r="BI4655" i="17"/>
  <c r="BJ4655" i="17" s="1"/>
  <c r="AD1285" i="17" l="1"/>
  <c r="AE1285" i="17" s="1"/>
  <c r="BI4656" i="17"/>
  <c r="BJ4656" i="17" s="1"/>
  <c r="N1286" i="17" l="1"/>
  <c r="Q1286" i="17" s="1"/>
  <c r="BI4657" i="17"/>
  <c r="BJ4657" i="17" s="1"/>
  <c r="M1286" i="17" l="1"/>
  <c r="R1286" i="17"/>
  <c r="Y1287" i="17"/>
  <c r="BI4658" i="17"/>
  <c r="BJ4658" i="17" s="1"/>
  <c r="AB1286" i="17" l="1"/>
  <c r="AC1286" i="17" s="1"/>
  <c r="AF1286" i="17"/>
  <c r="BI4659" i="17"/>
  <c r="BJ4659" i="17" s="1"/>
  <c r="AD1286" i="17" l="1"/>
  <c r="AE1286" i="17" s="1"/>
  <c r="BI4660" i="17"/>
  <c r="BJ4660" i="17" s="1"/>
  <c r="N1287" i="17" l="1"/>
  <c r="Q1287" i="17" s="1"/>
  <c r="BI4661" i="17"/>
  <c r="BJ4661" i="17" s="1"/>
  <c r="R1287" i="17" l="1"/>
  <c r="AB1287" i="17" s="1"/>
  <c r="AD1287" i="17" s="1"/>
  <c r="M1287" i="17"/>
  <c r="BI4662" i="17"/>
  <c r="BJ4662" i="17" s="1"/>
  <c r="AC1287" i="17" l="1"/>
  <c r="AE1287" i="17" s="1"/>
  <c r="BI4663" i="17"/>
  <c r="BJ4663" i="17" s="1"/>
  <c r="N1288" i="17" l="1"/>
  <c r="AA1288" i="17" s="1"/>
  <c r="BI4664" i="17"/>
  <c r="BJ4664" i="17" s="1"/>
  <c r="Q1288" i="17" l="1"/>
  <c r="R1288" i="17" s="1"/>
  <c r="AF1288" i="17"/>
  <c r="M1288" i="17"/>
  <c r="BI4665" i="17"/>
  <c r="BJ4665" i="17" s="1"/>
  <c r="AB1288" i="17" l="1"/>
  <c r="AC1288" i="17" s="1"/>
  <c r="Y1289" i="17"/>
  <c r="BI4666" i="17"/>
  <c r="BJ4666" i="17" s="1"/>
  <c r="AD1288" i="17" l="1"/>
  <c r="AE1288" i="17" s="1"/>
  <c r="BI4667" i="17"/>
  <c r="BJ4667" i="17" s="1"/>
  <c r="N1289" i="17" l="1"/>
  <c r="BI4668" i="17"/>
  <c r="BJ4668" i="17" s="1"/>
  <c r="Q1289" i="17" l="1"/>
  <c r="R1289" i="17" s="1"/>
  <c r="AA1289" i="17"/>
  <c r="Y1290" i="17" s="1"/>
  <c r="M1289" i="17"/>
  <c r="BI4669" i="17"/>
  <c r="BJ4669" i="17" s="1"/>
  <c r="AB1289" i="17" l="1"/>
  <c r="AC1289" i="17" s="1"/>
  <c r="AF1289" i="17"/>
  <c r="BI4670" i="17"/>
  <c r="BJ4670" i="17" s="1"/>
  <c r="AD1289" i="17" l="1"/>
  <c r="AE1289" i="17" s="1"/>
  <c r="BI4671" i="17"/>
  <c r="BJ4671" i="17" s="1"/>
  <c r="N1290" i="17" l="1"/>
  <c r="AA1290" i="17" s="1"/>
  <c r="BI4672" i="17"/>
  <c r="BJ4672" i="17" s="1"/>
  <c r="Q1290" i="17" l="1"/>
  <c r="R1290" i="17" s="1"/>
  <c r="Y1291" i="17"/>
  <c r="M1290" i="17"/>
  <c r="BI4673" i="17"/>
  <c r="BJ4673" i="17" s="1"/>
  <c r="AB1290" i="17" l="1"/>
  <c r="AC1290" i="17" s="1"/>
  <c r="AF1290" i="17"/>
  <c r="BI4674" i="17"/>
  <c r="BJ4674" i="17" s="1"/>
  <c r="AD1290" i="17" l="1"/>
  <c r="AE1290" i="17" s="1"/>
  <c r="BI4675" i="17"/>
  <c r="BJ4675" i="17" s="1"/>
  <c r="N1291" i="17" l="1"/>
  <c r="BI4676" i="17"/>
  <c r="BJ4676" i="17" s="1"/>
  <c r="Q1291" i="17" l="1"/>
  <c r="R1291" i="17" s="1"/>
  <c r="AA1291" i="17"/>
  <c r="M1291" i="17"/>
  <c r="BI4677" i="17"/>
  <c r="BJ4677" i="17" s="1"/>
  <c r="AB1291" i="17" l="1"/>
  <c r="AC1291" i="17" s="1"/>
  <c r="AF1291" i="17"/>
  <c r="Y1292" i="17"/>
  <c r="BI4678" i="17"/>
  <c r="BJ4678" i="17" s="1"/>
  <c r="AD1291" i="17" l="1"/>
  <c r="AE1291" i="17" s="1"/>
  <c r="BI4679" i="17"/>
  <c r="BJ4679" i="17" s="1"/>
  <c r="N1292" i="17" l="1"/>
  <c r="BI4680" i="17"/>
  <c r="BJ4680" i="17" s="1"/>
  <c r="Q1292" i="17" l="1"/>
  <c r="R1292" i="17" s="1"/>
  <c r="AA1292" i="17"/>
  <c r="Y1293" i="17" s="1"/>
  <c r="M1292" i="17"/>
  <c r="BI4681" i="17"/>
  <c r="BJ4681" i="17" s="1"/>
  <c r="AF1292" i="17" l="1"/>
  <c r="AB1292" i="17"/>
  <c r="AD1292" i="17" s="1"/>
  <c r="BI4682" i="17"/>
  <c r="BJ4682" i="17" s="1"/>
  <c r="AC1292" i="17" l="1"/>
  <c r="AE1292" i="17" s="1"/>
  <c r="BI4683" i="17"/>
  <c r="BJ4683" i="17" s="1"/>
  <c r="N1293" i="17" l="1"/>
  <c r="BI4684" i="17"/>
  <c r="BJ4684" i="17" s="1"/>
  <c r="Q1293" i="17" l="1"/>
  <c r="R1293" i="17" s="1"/>
  <c r="AA1293" i="17"/>
  <c r="Y1294" i="17" s="1"/>
  <c r="M1293" i="17"/>
  <c r="BI4685" i="17"/>
  <c r="BJ4685" i="17" s="1"/>
  <c r="AB1293" i="17" l="1"/>
  <c r="AD1293" i="17" s="1"/>
  <c r="AF1293" i="17"/>
  <c r="BI4686" i="17"/>
  <c r="BJ4686" i="17" s="1"/>
  <c r="AC1293" i="17" l="1"/>
  <c r="AE1293" i="17" s="1"/>
  <c r="BI4687" i="17"/>
  <c r="BJ4687" i="17" s="1"/>
  <c r="N1294" i="17" l="1"/>
  <c r="BI4688" i="17"/>
  <c r="BJ4688" i="17" s="1"/>
  <c r="Q1294" i="17" l="1"/>
  <c r="R1294" i="17" s="1"/>
  <c r="AA1294" i="17"/>
  <c r="AF1294" i="17" s="1"/>
  <c r="M1294" i="17"/>
  <c r="BI4689" i="17"/>
  <c r="BJ4689" i="17" s="1"/>
  <c r="Y1295" i="17" l="1"/>
  <c r="AB1294" i="17"/>
  <c r="AC1294" i="17" s="1"/>
  <c r="BI4690" i="17"/>
  <c r="BJ4690" i="17" s="1"/>
  <c r="AD1294" i="17" l="1"/>
  <c r="AE1294" i="17" s="1"/>
  <c r="BI4691" i="17"/>
  <c r="BJ4691" i="17" s="1"/>
  <c r="N1295" i="17" l="1"/>
  <c r="BI4692" i="17"/>
  <c r="BJ4692" i="17" s="1"/>
  <c r="Q1295" i="17" l="1"/>
  <c r="R1295" i="17" s="1"/>
  <c r="AA1295" i="17"/>
  <c r="Y1296" i="17" s="1"/>
  <c r="M1295" i="17"/>
  <c r="BI4693" i="17"/>
  <c r="BJ4693" i="17" s="1"/>
  <c r="AF1295" i="17" l="1"/>
  <c r="AB1295" i="17"/>
  <c r="AD1295" i="17" s="1"/>
  <c r="BI4694" i="17"/>
  <c r="BJ4694" i="17" s="1"/>
  <c r="AC1295" i="17" l="1"/>
  <c r="AE1295" i="17" s="1"/>
  <c r="BI4695" i="17"/>
  <c r="BJ4695" i="17" s="1"/>
  <c r="N1296" i="17" l="1"/>
  <c r="Q1296" i="17" s="1"/>
  <c r="BI4696" i="17"/>
  <c r="BJ4696" i="17" s="1"/>
  <c r="R1296" i="17" l="1"/>
  <c r="AB1296" i="17" s="1"/>
  <c r="M1296" i="17"/>
  <c r="AF1296" i="17"/>
  <c r="Y1297" i="17"/>
  <c r="BI4697" i="17"/>
  <c r="BJ4697" i="17" s="1"/>
  <c r="AD1296" i="17" l="1"/>
  <c r="AC1296" i="17"/>
  <c r="BI4698" i="17"/>
  <c r="BJ4698" i="17" s="1"/>
  <c r="AE1296" i="17" l="1"/>
  <c r="BI4699" i="17"/>
  <c r="BJ4699" i="17" s="1"/>
  <c r="N1297" i="17" l="1"/>
  <c r="BI4700" i="17"/>
  <c r="BJ4700" i="17" s="1"/>
  <c r="Q1297" i="17" l="1"/>
  <c r="R1297" i="17" s="1"/>
  <c r="Y1298" i="17"/>
  <c r="M1297" i="17"/>
  <c r="BI4701" i="17"/>
  <c r="BJ4701" i="17" s="1"/>
  <c r="AF1297" i="17" l="1"/>
  <c r="AB1297" i="17"/>
  <c r="AC1297" i="17" s="1"/>
  <c r="BI4702" i="17"/>
  <c r="BJ4702" i="17" s="1"/>
  <c r="AD1297" i="17" l="1"/>
  <c r="AE1297" i="17" s="1"/>
  <c r="BI4703" i="17"/>
  <c r="BJ4703" i="17" s="1"/>
  <c r="N1298" i="17" l="1"/>
  <c r="BI4704" i="17"/>
  <c r="BJ4704" i="17" s="1"/>
  <c r="Q1298" i="17" l="1"/>
  <c r="R1298" i="17" s="1"/>
  <c r="AA1298" i="17"/>
  <c r="M1298" i="17"/>
  <c r="BI4705" i="17"/>
  <c r="BJ4705" i="17" s="1"/>
  <c r="AB1298" i="17" l="1"/>
  <c r="AC1298" i="17" s="1"/>
  <c r="Y1299" i="17"/>
  <c r="AF1298" i="17"/>
  <c r="BI4706" i="17"/>
  <c r="BJ4706" i="17" s="1"/>
  <c r="AD1298" i="17" l="1"/>
  <c r="AE1298" i="17" s="1"/>
  <c r="BI4707" i="17"/>
  <c r="BJ4707" i="17" s="1"/>
  <c r="N1299" i="17" l="1"/>
  <c r="AA1299" i="17" s="1"/>
  <c r="BI4708" i="17"/>
  <c r="BJ4708" i="17" s="1"/>
  <c r="Q1299" i="17" l="1"/>
  <c r="R1299" i="17" s="1"/>
  <c r="AF1299" i="17"/>
  <c r="M1299" i="17"/>
  <c r="BI4709" i="17"/>
  <c r="BJ4709" i="17" s="1"/>
  <c r="AB1299" i="17" l="1"/>
  <c r="AD1299" i="17" s="1"/>
  <c r="Y1300" i="17"/>
  <c r="BI4710" i="17"/>
  <c r="BJ4710" i="17" s="1"/>
  <c r="AC1299" i="17" l="1"/>
  <c r="AE1299" i="17" s="1"/>
  <c r="BI4711" i="17"/>
  <c r="BJ4711" i="17" s="1"/>
  <c r="N1300" i="17" l="1"/>
  <c r="BI4712" i="17"/>
  <c r="BJ4712" i="17" s="1"/>
  <c r="Q1300" i="17" l="1"/>
  <c r="R1300" i="17" s="1"/>
  <c r="AA1300" i="17"/>
  <c r="AF1300" i="17" s="1"/>
  <c r="M1300" i="17"/>
  <c r="BI4713" i="17"/>
  <c r="BJ4713" i="17" s="1"/>
  <c r="AB1300" i="17" l="1"/>
  <c r="AC1300" i="17" s="1"/>
  <c r="Y1301" i="17"/>
  <c r="BI4714" i="17"/>
  <c r="BJ4714" i="17" s="1"/>
  <c r="AD1300" i="17" l="1"/>
  <c r="AE1300" i="17" s="1"/>
  <c r="BI4715" i="17"/>
  <c r="BJ4715" i="17" s="1"/>
  <c r="N1301" i="17" l="1"/>
  <c r="BI4716" i="17"/>
  <c r="BJ4716" i="17" s="1"/>
  <c r="Q1301" i="17" l="1"/>
  <c r="R1301" i="17" s="1"/>
  <c r="AA1301" i="17"/>
  <c r="AF1301" i="17" s="1"/>
  <c r="M1301" i="17"/>
  <c r="BI4717" i="17"/>
  <c r="BJ4717" i="17" s="1"/>
  <c r="Y1302" i="17" l="1"/>
  <c r="AB1301" i="17"/>
  <c r="AC1301" i="17" s="1"/>
  <c r="BI4718" i="17"/>
  <c r="BJ4718" i="17" s="1"/>
  <c r="AD1301" i="17" l="1"/>
  <c r="AE1301" i="17" s="1"/>
  <c r="BI4719" i="17"/>
  <c r="BJ4719" i="17" s="1"/>
  <c r="N1302" i="17" l="1"/>
  <c r="BI4720" i="17"/>
  <c r="BJ4720" i="17" s="1"/>
  <c r="Q1302" i="17" l="1"/>
  <c r="R1302" i="17" s="1"/>
  <c r="AA1302" i="17"/>
  <c r="AF1302" i="17" s="1"/>
  <c r="M1302" i="17"/>
  <c r="BI4721" i="17"/>
  <c r="BJ4721" i="17" s="1"/>
  <c r="Y1303" i="17" l="1"/>
  <c r="AB1302" i="17"/>
  <c r="AD1302" i="17" s="1"/>
  <c r="BI4722" i="17"/>
  <c r="BJ4722" i="17" s="1"/>
  <c r="AC1302" i="17" l="1"/>
  <c r="AE1302" i="17" s="1"/>
  <c r="BI4723" i="17"/>
  <c r="BJ4723" i="17" s="1"/>
  <c r="N1303" i="17" l="1"/>
  <c r="Q1303" i="17" s="1"/>
  <c r="BI4724" i="17"/>
  <c r="BJ4724" i="17" s="1"/>
  <c r="R1303" i="17" l="1"/>
  <c r="AB1303" i="17" s="1"/>
  <c r="M1303" i="17"/>
  <c r="AF1303" i="17"/>
  <c r="Y1304" i="17"/>
  <c r="BI4725" i="17"/>
  <c r="BJ4725" i="17" s="1"/>
  <c r="AC1303" i="17" l="1"/>
  <c r="AD1303" i="17"/>
  <c r="BI4726" i="17"/>
  <c r="BJ4726" i="17" s="1"/>
  <c r="AE1303" i="17" l="1"/>
  <c r="N1304" i="17" s="1"/>
  <c r="Q1304" i="17" s="1"/>
  <c r="BI4727" i="17"/>
  <c r="BJ4727" i="17" s="1"/>
  <c r="R1304" i="17" l="1"/>
  <c r="AB1304" i="17" s="1"/>
  <c r="M1304" i="17"/>
  <c r="BI4728" i="17"/>
  <c r="BJ4728" i="17" s="1"/>
  <c r="BI4729" i="17" l="1"/>
  <c r="BJ4729" i="17" s="1"/>
  <c r="AD1304" i="17"/>
  <c r="AC1304" i="17"/>
  <c r="AE1304" i="17" l="1"/>
  <c r="BI4730" i="17"/>
  <c r="BJ4730" i="17" s="1"/>
  <c r="N1305" i="17" l="1"/>
  <c r="Q1305" i="17" s="1"/>
  <c r="BI4731" i="17"/>
  <c r="BJ4731" i="17" s="1"/>
  <c r="R1305" i="17" l="1"/>
  <c r="AB1305" i="17" s="1"/>
  <c r="M1305" i="17"/>
  <c r="BI4732" i="17"/>
  <c r="BJ4732" i="17" s="1"/>
  <c r="BI4733" i="17" l="1"/>
  <c r="BJ4733" i="17" s="1"/>
  <c r="AC1305" i="17"/>
  <c r="AD1305" i="17"/>
  <c r="AE1305" i="17" l="1"/>
  <c r="BI4734" i="17"/>
  <c r="BJ4734" i="17" s="1"/>
  <c r="N1306" i="17" l="1"/>
  <c r="BI4735" i="17"/>
  <c r="BJ4735" i="17" s="1"/>
  <c r="Q1306" i="17" l="1"/>
  <c r="R1306" i="17" s="1"/>
  <c r="AA1306" i="17"/>
  <c r="Y1307" i="17" s="1"/>
  <c r="M1306" i="17"/>
  <c r="BI4736" i="17"/>
  <c r="BJ4736" i="17" s="1"/>
  <c r="AF1306" i="17" l="1"/>
  <c r="AB1306" i="17"/>
  <c r="AC1306" i="17" s="1"/>
  <c r="BI4737" i="17"/>
  <c r="BJ4737" i="17" s="1"/>
  <c r="AD1306" i="17" l="1"/>
  <c r="AE1306" i="17" s="1"/>
  <c r="BI4738" i="17"/>
  <c r="BJ4738" i="17" s="1"/>
  <c r="N1307" i="17" l="1"/>
  <c r="BI4739" i="17"/>
  <c r="BJ4739" i="17" s="1"/>
  <c r="Q1307" i="17" l="1"/>
  <c r="R1307" i="17" s="1"/>
  <c r="AA1307" i="17"/>
  <c r="AF1307" i="17" s="1"/>
  <c r="M1307" i="17"/>
  <c r="BI4740" i="17"/>
  <c r="BJ4740" i="17" s="1"/>
  <c r="AB1307" i="17" l="1"/>
  <c r="AC1307" i="17" s="1"/>
  <c r="Y1308" i="17"/>
  <c r="BI4741" i="17"/>
  <c r="BJ4741" i="17" s="1"/>
  <c r="AD1307" i="17" l="1"/>
  <c r="AE1307" i="17" s="1"/>
  <c r="N1308" i="17" s="1"/>
  <c r="BI4742" i="17"/>
  <c r="BJ4742" i="17" s="1"/>
  <c r="Q1308" i="17" l="1"/>
  <c r="R1308" i="17" s="1"/>
  <c r="AA1308" i="17"/>
  <c r="Y1309" i="17" s="1"/>
  <c r="M1308" i="17"/>
  <c r="BI4743" i="17"/>
  <c r="BJ4743" i="17" s="1"/>
  <c r="AF1308" i="17" l="1"/>
  <c r="AB1308" i="17"/>
  <c r="AD1308" i="17" s="1"/>
  <c r="BI4744" i="17"/>
  <c r="BJ4744" i="17" s="1"/>
  <c r="AC1308" i="17" l="1"/>
  <c r="AE1308" i="17" s="1"/>
  <c r="BI4745" i="17"/>
  <c r="BJ4745" i="17" s="1"/>
  <c r="N1309" i="17" l="1"/>
  <c r="BI4746" i="17"/>
  <c r="BJ4746" i="17" s="1"/>
  <c r="Q1309" i="17" l="1"/>
  <c r="R1309" i="17" s="1"/>
  <c r="AA1309" i="17"/>
  <c r="Y1310" i="17" s="1"/>
  <c r="M1309" i="17"/>
  <c r="BI4747" i="17"/>
  <c r="BJ4747" i="17" s="1"/>
  <c r="AB1309" i="17" l="1"/>
  <c r="AD1309" i="17" s="1"/>
  <c r="AF1309" i="17"/>
  <c r="BI4748" i="17"/>
  <c r="BJ4748" i="17" s="1"/>
  <c r="AC1309" i="17" l="1"/>
  <c r="AE1309" i="17" s="1"/>
  <c r="BI4749" i="17"/>
  <c r="BJ4749" i="17" s="1"/>
  <c r="N1310" i="17" l="1"/>
  <c r="AA1310" i="17" s="1"/>
  <c r="BI4750" i="17"/>
  <c r="BJ4750" i="17" s="1"/>
  <c r="Q1310" i="17" l="1"/>
  <c r="R1310" i="17" s="1"/>
  <c r="Y1311" i="17"/>
  <c r="M1310" i="17"/>
  <c r="BI4751" i="17"/>
  <c r="BJ4751" i="17" s="1"/>
  <c r="AB1310" i="17" l="1"/>
  <c r="AD1310" i="17" s="1"/>
  <c r="AF1310" i="17"/>
  <c r="BI4752" i="17"/>
  <c r="BJ4752" i="17" s="1"/>
  <c r="AC1310" i="17" l="1"/>
  <c r="AE1310" i="17" s="1"/>
  <c r="BI4753" i="17"/>
  <c r="BJ4753" i="17" s="1"/>
  <c r="N1311" i="17" l="1"/>
  <c r="AA1311" i="17" s="1"/>
  <c r="BI4754" i="17"/>
  <c r="BJ4754" i="17" s="1"/>
  <c r="Q1311" i="17" l="1"/>
  <c r="R1311" i="17" s="1"/>
  <c r="AF1311" i="17"/>
  <c r="M1311" i="17"/>
  <c r="BI4755" i="17"/>
  <c r="BJ4755" i="17" s="1"/>
  <c r="AB1311" i="17" l="1"/>
  <c r="AD1311" i="17" s="1"/>
  <c r="Y1312" i="17"/>
  <c r="BI4756" i="17"/>
  <c r="BJ4756" i="17" s="1"/>
  <c r="AC1311" i="17" l="1"/>
  <c r="AE1311" i="17" s="1"/>
  <c r="BI4757" i="17"/>
  <c r="BJ4757" i="17" s="1"/>
  <c r="N1312" i="17" l="1"/>
  <c r="BI4758" i="17"/>
  <c r="BJ4758" i="17" s="1"/>
  <c r="Q1312" i="17" l="1"/>
  <c r="R1312" i="17" s="1"/>
  <c r="AA1312" i="17"/>
  <c r="M1312" i="17"/>
  <c r="BI4759" i="17"/>
  <c r="BJ4759" i="17" s="1"/>
  <c r="AB1312" i="17" l="1"/>
  <c r="AC1312" i="17" s="1"/>
  <c r="AF1312" i="17"/>
  <c r="Y1313" i="17"/>
  <c r="BI4760" i="17"/>
  <c r="BJ4760" i="17" s="1"/>
  <c r="AD1312" i="17" l="1"/>
  <c r="AE1312" i="17" s="1"/>
  <c r="BI4761" i="17"/>
  <c r="BJ4761" i="17" s="1"/>
  <c r="N1313" i="17" l="1"/>
  <c r="BI4762" i="17"/>
  <c r="BJ4762" i="17" s="1"/>
  <c r="Q1313" i="17" l="1"/>
  <c r="R1313" i="17" s="1"/>
  <c r="AF1313" i="17"/>
  <c r="M1313" i="17"/>
  <c r="BI4763" i="17"/>
  <c r="BJ4763" i="17" s="1"/>
  <c r="AB1313" i="17" l="1"/>
  <c r="AD1313" i="17" s="1"/>
  <c r="Y1314" i="17"/>
  <c r="BI4764" i="17"/>
  <c r="BJ4764" i="17" s="1"/>
  <c r="AC1313" i="17" l="1"/>
  <c r="AE1313" i="17" s="1"/>
  <c r="BI4765" i="17"/>
  <c r="BJ4765" i="17" s="1"/>
  <c r="N1314" i="17" l="1"/>
  <c r="BI4766" i="17"/>
  <c r="BJ4766" i="17" s="1"/>
  <c r="Q1314" i="17" l="1"/>
  <c r="R1314" i="17" s="1"/>
  <c r="AA1314" i="17"/>
  <c r="Y1315" i="17" s="1"/>
  <c r="M1314" i="17"/>
  <c r="BI4767" i="17"/>
  <c r="BJ4767" i="17" s="1"/>
  <c r="AB1314" i="17" l="1"/>
  <c r="AD1314" i="17" s="1"/>
  <c r="AF1314" i="17"/>
  <c r="BI4768" i="17"/>
  <c r="BJ4768" i="17" s="1"/>
  <c r="AC1314" i="17" l="1"/>
  <c r="AE1314" i="17" s="1"/>
  <c r="BI4769" i="17"/>
  <c r="BJ4769" i="17" s="1"/>
  <c r="N1315" i="17" l="1"/>
  <c r="Q1315" i="17" s="1"/>
  <c r="BI4770" i="17"/>
  <c r="BJ4770" i="17" s="1"/>
  <c r="M1315" i="17" l="1"/>
  <c r="R1315" i="17"/>
  <c r="AF1315" i="17"/>
  <c r="BI4771" i="17"/>
  <c r="BJ4771" i="17" s="1"/>
  <c r="Y1316" i="17" l="1"/>
  <c r="AB1315" i="17"/>
  <c r="AD1315" i="17" s="1"/>
  <c r="BI4772" i="17"/>
  <c r="BJ4772" i="17" s="1"/>
  <c r="AC1315" i="17" l="1"/>
  <c r="AE1315" i="17" s="1"/>
  <c r="BI4773" i="17"/>
  <c r="BJ4773" i="17" s="1"/>
  <c r="N1316" i="17" l="1"/>
  <c r="BI4774" i="17"/>
  <c r="BJ4774" i="17" s="1"/>
  <c r="Q1316" i="17" l="1"/>
  <c r="R1316" i="17" s="1"/>
  <c r="AA1316" i="17"/>
  <c r="Y1317" i="17" s="1"/>
  <c r="M1316" i="17"/>
  <c r="BI4775" i="17"/>
  <c r="BJ4775" i="17" s="1"/>
  <c r="AF1316" i="17" l="1"/>
  <c r="AB1316" i="17"/>
  <c r="AD1316" i="17" s="1"/>
  <c r="BI4776" i="17"/>
  <c r="BJ4776" i="17" s="1"/>
  <c r="AC1316" i="17" l="1"/>
  <c r="AE1316" i="17" s="1"/>
  <c r="BI4777" i="17"/>
  <c r="BJ4777" i="17" s="1"/>
  <c r="N1317" i="17" l="1"/>
  <c r="AA1317" i="17" s="1"/>
  <c r="BI4778" i="17"/>
  <c r="BJ4778" i="17" s="1"/>
  <c r="Q1317" i="17" l="1"/>
  <c r="R1317" i="17" s="1"/>
  <c r="Y1318" i="17"/>
  <c r="M1317" i="17"/>
  <c r="BI4779" i="17"/>
  <c r="BJ4779" i="17" s="1"/>
  <c r="AF1317" i="17" l="1"/>
  <c r="AB1317" i="17"/>
  <c r="AC1317" i="17" s="1"/>
  <c r="BI4780" i="17"/>
  <c r="BJ4780" i="17" s="1"/>
  <c r="AD1317" i="17" l="1"/>
  <c r="AE1317" i="17" s="1"/>
  <c r="BI4781" i="17"/>
  <c r="BJ4781" i="17" s="1"/>
  <c r="N1318" i="17" l="1"/>
  <c r="BI4782" i="17"/>
  <c r="BJ4782" i="17" s="1"/>
  <c r="Q1318" i="17" l="1"/>
  <c r="R1318" i="17" s="1"/>
  <c r="AA1318" i="17"/>
  <c r="Y1319" i="17" s="1"/>
  <c r="M1318" i="17"/>
  <c r="BI4783" i="17"/>
  <c r="BJ4783" i="17" s="1"/>
  <c r="AF1318" i="17" l="1"/>
  <c r="AB1318" i="17"/>
  <c r="BI4784" i="17"/>
  <c r="BJ4784" i="17" s="1"/>
  <c r="AC1318" i="17" l="1"/>
  <c r="AD1318" i="17"/>
  <c r="BI4785" i="17"/>
  <c r="BJ4785" i="17" s="1"/>
  <c r="AE1318" i="17" l="1"/>
  <c r="N1319" i="17" s="1"/>
  <c r="BI4786" i="17"/>
  <c r="BJ4786" i="17" s="1"/>
  <c r="Q1319" i="17" l="1"/>
  <c r="R1319" i="17" s="1"/>
  <c r="AA1319" i="17"/>
  <c r="AF1319" i="17" s="1"/>
  <c r="M1319" i="17"/>
  <c r="BI4787" i="17"/>
  <c r="BJ4787" i="17" s="1"/>
  <c r="Y1320" i="17" l="1"/>
  <c r="AB1319" i="17"/>
  <c r="AC1319" i="17" s="1"/>
  <c r="BI4788" i="17"/>
  <c r="BJ4788" i="17" s="1"/>
  <c r="AD1319" i="17" l="1"/>
  <c r="AE1319" i="17" s="1"/>
  <c r="N1320" i="17" s="1"/>
  <c r="AA1320" i="17" s="1"/>
  <c r="BI4789" i="17"/>
  <c r="BJ4789" i="17" s="1"/>
  <c r="Q1320" i="17" l="1"/>
  <c r="R1320" i="17" s="1"/>
  <c r="Y1321" i="17"/>
  <c r="M1320" i="17"/>
  <c r="BI4790" i="17"/>
  <c r="BJ4790" i="17" s="1"/>
  <c r="AB1320" i="17" l="1"/>
  <c r="AD1320" i="17" s="1"/>
  <c r="AF1320" i="17"/>
  <c r="BI4791" i="17"/>
  <c r="BJ4791" i="17" s="1"/>
  <c r="AC1320" i="17" l="1"/>
  <c r="AE1320" i="17" s="1"/>
  <c r="BI4792" i="17"/>
  <c r="BJ4792" i="17" s="1"/>
  <c r="N1321" i="17" l="1"/>
  <c r="BI4793" i="17"/>
  <c r="BJ4793" i="17" s="1"/>
  <c r="Q1321" i="17" l="1"/>
  <c r="R1321" i="17" s="1"/>
  <c r="AA1321" i="17"/>
  <c r="Y1322" i="17" s="1"/>
  <c r="M1321" i="17"/>
  <c r="BI4794" i="17"/>
  <c r="BJ4794" i="17" s="1"/>
  <c r="AB1321" i="17" l="1"/>
  <c r="AC1321" i="17" s="1"/>
  <c r="AF1321" i="17"/>
  <c r="BI4795" i="17"/>
  <c r="BJ4795" i="17" s="1"/>
  <c r="AD1321" i="17" l="1"/>
  <c r="AE1321" i="17" s="1"/>
  <c r="BI4796" i="17"/>
  <c r="BJ4796" i="17" s="1"/>
  <c r="N1322" i="17" l="1"/>
  <c r="BI4797" i="17"/>
  <c r="BJ4797" i="17" s="1"/>
  <c r="Q1322" i="17" l="1"/>
  <c r="R1322" i="17" s="1"/>
  <c r="AA1322" i="17"/>
  <c r="AF1322" i="17" s="1"/>
  <c r="M1322" i="17"/>
  <c r="BI4798" i="17"/>
  <c r="BJ4798" i="17" s="1"/>
  <c r="Y1323" i="17" l="1"/>
  <c r="AB1322" i="17"/>
  <c r="AC1322" i="17" s="1"/>
  <c r="BI4799" i="17"/>
  <c r="BJ4799" i="17" s="1"/>
  <c r="AD1322" i="17" l="1"/>
  <c r="AE1322" i="17" s="1"/>
  <c r="BI4800" i="17"/>
  <c r="BJ4800" i="17" s="1"/>
  <c r="N1323" i="17" l="1"/>
  <c r="BI4801" i="17"/>
  <c r="BJ4801" i="17" s="1"/>
  <c r="Q1323" i="17" l="1"/>
  <c r="R1323" i="17" s="1"/>
  <c r="AA1323" i="17"/>
  <c r="AF1323" i="17" s="1"/>
  <c r="M1323" i="17"/>
  <c r="BI4802" i="17"/>
  <c r="BJ4802" i="17" s="1"/>
  <c r="AB1323" i="17" l="1"/>
  <c r="AD1323" i="17" s="1"/>
  <c r="Y1324" i="17"/>
  <c r="BI4803" i="17"/>
  <c r="BJ4803" i="17" s="1"/>
  <c r="AC1323" i="17" l="1"/>
  <c r="AE1323" i="17" s="1"/>
  <c r="N1324" i="17" s="1"/>
  <c r="Q1324" i="17" s="1"/>
  <c r="BI4804" i="17"/>
  <c r="BJ4804" i="17" s="1"/>
  <c r="R1324" i="17" l="1"/>
  <c r="AB1324" i="17" s="1"/>
  <c r="AD1324" i="17" s="1"/>
  <c r="M1324" i="17"/>
  <c r="BI4805" i="17"/>
  <c r="BJ4805" i="17" s="1"/>
  <c r="AC1324" i="17" l="1"/>
  <c r="AE1324" i="17" s="1"/>
  <c r="BI4806" i="17"/>
  <c r="BJ4806" i="17" s="1"/>
  <c r="N1325" i="17" l="1"/>
  <c r="Q1325" i="17" s="1"/>
  <c r="BI4807" i="17"/>
  <c r="BJ4807" i="17" s="1"/>
  <c r="R1325" i="17" l="1"/>
  <c r="AB1325" i="17" s="1"/>
  <c r="M1325" i="17"/>
  <c r="BI4808" i="17"/>
  <c r="BJ4808" i="17" s="1"/>
  <c r="BI4809" i="17" l="1"/>
  <c r="BJ4809" i="17" s="1"/>
  <c r="AD1325" i="17"/>
  <c r="AC1325" i="17"/>
  <c r="AE1325" i="17" l="1"/>
  <c r="BI4810" i="17"/>
  <c r="BJ4810" i="17" s="1"/>
  <c r="N1326" i="17" l="1"/>
  <c r="Q1326" i="17" s="1"/>
  <c r="BI4811" i="17"/>
  <c r="BJ4811" i="17" s="1"/>
  <c r="R1326" i="17" l="1"/>
  <c r="AB1326" i="17" s="1"/>
  <c r="AD1326" i="17" s="1"/>
  <c r="M1326" i="17"/>
  <c r="BI4812" i="17"/>
  <c r="BJ4812" i="17" s="1"/>
  <c r="AC1326" i="17" l="1"/>
  <c r="AE1326" i="17" s="1"/>
  <c r="BI4813" i="17"/>
  <c r="BJ4813" i="17" s="1"/>
  <c r="N1327" i="17" l="1"/>
  <c r="BI4814" i="17"/>
  <c r="BJ4814" i="17" s="1"/>
  <c r="Q1327" i="17" l="1"/>
  <c r="R1327" i="17" s="1"/>
  <c r="AA1327" i="17"/>
  <c r="Y1328" i="17" s="1"/>
  <c r="M1327" i="17"/>
  <c r="BI4815" i="17"/>
  <c r="BJ4815" i="17" s="1"/>
  <c r="AB1327" i="17" l="1"/>
  <c r="AD1327" i="17" s="1"/>
  <c r="AF1327" i="17"/>
  <c r="BI4816" i="17"/>
  <c r="BJ4816" i="17" s="1"/>
  <c r="AC1327" i="17" l="1"/>
  <c r="AE1327" i="17" s="1"/>
  <c r="BI4817" i="17"/>
  <c r="BJ4817" i="17" s="1"/>
  <c r="N1328" i="17" l="1"/>
  <c r="BI4818" i="17"/>
  <c r="BJ4818" i="17" s="1"/>
  <c r="Q1328" i="17" l="1"/>
  <c r="R1328" i="17" s="1"/>
  <c r="AA1328" i="17"/>
  <c r="Y1329" i="17" s="1"/>
  <c r="M1328" i="17"/>
  <c r="BI4819" i="17"/>
  <c r="BJ4819" i="17" s="1"/>
  <c r="AB1328" i="17" l="1"/>
  <c r="AD1328" i="17" s="1"/>
  <c r="AF1328" i="17"/>
  <c r="BI4820" i="17"/>
  <c r="BJ4820" i="17" s="1"/>
  <c r="AC1328" i="17" l="1"/>
  <c r="AE1328" i="17" s="1"/>
  <c r="N1329" i="17" s="1"/>
  <c r="BI4821" i="17"/>
  <c r="BJ4821" i="17" s="1"/>
  <c r="Q1329" i="17" l="1"/>
  <c r="R1329" i="17" s="1"/>
  <c r="AA1329" i="17"/>
  <c r="AF1329" i="17" s="1"/>
  <c r="M1329" i="17"/>
  <c r="BI4822" i="17"/>
  <c r="BJ4822" i="17" s="1"/>
  <c r="Y1330" i="17" l="1"/>
  <c r="AB1329" i="17"/>
  <c r="AD1329" i="17" s="1"/>
  <c r="BI4823" i="17"/>
  <c r="BJ4823" i="17" s="1"/>
  <c r="AC1329" i="17" l="1"/>
  <c r="AE1329" i="17" s="1"/>
  <c r="BI4824" i="17"/>
  <c r="BJ4824" i="17" s="1"/>
  <c r="N1330" i="17" l="1"/>
  <c r="BI4825" i="17"/>
  <c r="BJ4825" i="17" s="1"/>
  <c r="Q1330" i="17" l="1"/>
  <c r="R1330" i="17" s="1"/>
  <c r="AA1330" i="17"/>
  <c r="AF1330" i="17" s="1"/>
  <c r="M1330" i="17"/>
  <c r="BI4826" i="17"/>
  <c r="BJ4826" i="17" s="1"/>
  <c r="AB1330" i="17" l="1"/>
  <c r="AD1330" i="17" s="1"/>
  <c r="Y1331" i="17"/>
  <c r="BI4827" i="17"/>
  <c r="BJ4827" i="17" s="1"/>
  <c r="AC1330" i="17" l="1"/>
  <c r="AE1330" i="17" s="1"/>
  <c r="BI4828" i="17"/>
  <c r="BJ4828" i="17" s="1"/>
  <c r="N1331" i="17" l="1"/>
  <c r="BI4829" i="17"/>
  <c r="BJ4829" i="17" s="1"/>
  <c r="Q1331" i="17" l="1"/>
  <c r="R1331" i="17" s="1"/>
  <c r="AA1331" i="17"/>
  <c r="Y1332" i="17" s="1"/>
  <c r="M1331" i="17"/>
  <c r="BI4830" i="17"/>
  <c r="BJ4830" i="17" s="1"/>
  <c r="AF1331" i="17" l="1"/>
  <c r="AB1331" i="17"/>
  <c r="AC1331" i="17" s="1"/>
  <c r="BI4831" i="17"/>
  <c r="BJ4831" i="17" s="1"/>
  <c r="AD1331" i="17" l="1"/>
  <c r="AE1331" i="17" s="1"/>
  <c r="BI4832" i="17"/>
  <c r="BJ4832" i="17" s="1"/>
  <c r="N1332" i="17" l="1"/>
  <c r="AA1332" i="17" s="1"/>
  <c r="BI4833" i="17"/>
  <c r="BJ4833" i="17" s="1"/>
  <c r="Q1332" i="17" l="1"/>
  <c r="R1332" i="17" s="1"/>
  <c r="AF1332" i="17"/>
  <c r="M1332" i="17"/>
  <c r="BI4834" i="17"/>
  <c r="BJ4834" i="17" s="1"/>
  <c r="AB1332" i="17" l="1"/>
  <c r="AC1332" i="17" s="1"/>
  <c r="Y1333" i="17"/>
  <c r="BI4835" i="17"/>
  <c r="BJ4835" i="17" s="1"/>
  <c r="AD1332" i="17" l="1"/>
  <c r="AE1332" i="17" s="1"/>
  <c r="BI4836" i="17"/>
  <c r="BJ4836" i="17" s="1"/>
  <c r="N1333" i="17" l="1"/>
  <c r="BI4837" i="17"/>
  <c r="BJ4837" i="17" s="1"/>
  <c r="Q1333" i="17" l="1"/>
  <c r="R1333" i="17" s="1"/>
  <c r="AA1333" i="17"/>
  <c r="AF1333" i="17" s="1"/>
  <c r="M1333" i="17"/>
  <c r="BI4838" i="17"/>
  <c r="BJ4838" i="17" s="1"/>
  <c r="AB1333" i="17" l="1"/>
  <c r="AD1333" i="17" s="1"/>
  <c r="Y1334" i="17"/>
  <c r="BI4839" i="17"/>
  <c r="BJ4839" i="17" s="1"/>
  <c r="AC1333" i="17" l="1"/>
  <c r="AE1333" i="17" s="1"/>
  <c r="BI4840" i="17"/>
  <c r="BJ4840" i="17" s="1"/>
  <c r="N1334" i="17" l="1"/>
  <c r="AA1334" i="17" s="1"/>
  <c r="BI4841" i="17"/>
  <c r="BJ4841" i="17" s="1"/>
  <c r="Q1334" i="17" l="1"/>
  <c r="R1334" i="17" s="1"/>
  <c r="Y1335" i="17"/>
  <c r="M1334" i="17"/>
  <c r="BI4842" i="17"/>
  <c r="BJ4842" i="17" s="1"/>
  <c r="AF1334" i="17" l="1"/>
  <c r="AB1334" i="17"/>
  <c r="AC1334" i="17" s="1"/>
  <c r="BI4843" i="17"/>
  <c r="BJ4843" i="17" s="1"/>
  <c r="AD1334" i="17" l="1"/>
  <c r="AE1334" i="17" s="1"/>
  <c r="BI4844" i="17"/>
  <c r="BJ4844" i="17" s="1"/>
  <c r="N1335" i="17" l="1"/>
  <c r="BI4845" i="17"/>
  <c r="BJ4845" i="17" s="1"/>
  <c r="Q1335" i="17" l="1"/>
  <c r="R1335" i="17" s="1"/>
  <c r="AA1335" i="17"/>
  <c r="AF1335" i="17" s="1"/>
  <c r="M1335" i="17"/>
  <c r="BI4846" i="17"/>
  <c r="BJ4846" i="17" s="1"/>
  <c r="AB1335" i="17" l="1"/>
  <c r="AC1335" i="17" s="1"/>
  <c r="Y1336" i="17"/>
  <c r="BI4847" i="17"/>
  <c r="BJ4847" i="17" s="1"/>
  <c r="AD1335" i="17" l="1"/>
  <c r="AE1335" i="17" s="1"/>
  <c r="N1336" i="17" s="1"/>
  <c r="BI4848" i="17"/>
  <c r="BJ4848" i="17" s="1"/>
  <c r="Q1336" i="17" l="1"/>
  <c r="R1336" i="17" s="1"/>
  <c r="AA1336" i="17"/>
  <c r="AF1336" i="17" s="1"/>
  <c r="M1336" i="17"/>
  <c r="BI4849" i="17"/>
  <c r="BJ4849" i="17" s="1"/>
  <c r="Y1337" i="17" l="1"/>
  <c r="AB1336" i="17"/>
  <c r="AD1336" i="17" s="1"/>
  <c r="BI4850" i="17"/>
  <c r="BJ4850" i="17" s="1"/>
  <c r="AC1336" i="17" l="1"/>
  <c r="AE1336" i="17" s="1"/>
  <c r="BI4851" i="17"/>
  <c r="BJ4851" i="17" s="1"/>
  <c r="N1337" i="17" l="1"/>
  <c r="BI4852" i="17"/>
  <c r="BJ4852" i="17" s="1"/>
  <c r="Q1337" i="17" l="1"/>
  <c r="R1337" i="17" s="1"/>
  <c r="AA1337" i="17"/>
  <c r="AF1337" i="17" s="1"/>
  <c r="M1337" i="17"/>
  <c r="BI4853" i="17"/>
  <c r="BJ4853" i="17" s="1"/>
  <c r="AB1337" i="17" l="1"/>
  <c r="AC1337" i="17" s="1"/>
  <c r="Y1338" i="17"/>
  <c r="BI4854" i="17"/>
  <c r="BJ4854" i="17" s="1"/>
  <c r="AD1337" i="17" l="1"/>
  <c r="AE1337" i="17" s="1"/>
  <c r="N1338" i="17" s="1"/>
  <c r="AA1338" i="17" s="1"/>
  <c r="BI4855" i="17"/>
  <c r="BJ4855" i="17" s="1"/>
  <c r="Q1338" i="17" l="1"/>
  <c r="R1338" i="17" s="1"/>
  <c r="AF1338" i="17"/>
  <c r="M1338" i="17"/>
  <c r="BI4856" i="17"/>
  <c r="BJ4856" i="17" s="1"/>
  <c r="Y1339" i="17" l="1"/>
  <c r="AB1338" i="17"/>
  <c r="AD1338" i="17" s="1"/>
  <c r="BI4857" i="17"/>
  <c r="BJ4857" i="17" s="1"/>
  <c r="AC1338" i="17" l="1"/>
  <c r="AE1338" i="17" s="1"/>
  <c r="N1339" i="17" s="1"/>
  <c r="AA1339" i="17" s="1"/>
  <c r="BI4858" i="17"/>
  <c r="BJ4858" i="17" s="1"/>
  <c r="Q1339" i="17" l="1"/>
  <c r="R1339" i="17" s="1"/>
  <c r="AF1339" i="17"/>
  <c r="M1339" i="17"/>
  <c r="BI4859" i="17"/>
  <c r="BJ4859" i="17" s="1"/>
  <c r="AB1339" i="17" l="1"/>
  <c r="AC1339" i="17" s="1"/>
  <c r="Y1340" i="17"/>
  <c r="BI4860" i="17"/>
  <c r="BJ4860" i="17" s="1"/>
  <c r="AD1339" i="17" l="1"/>
  <c r="AE1339" i="17" s="1"/>
  <c r="BI4861" i="17"/>
  <c r="BJ4861" i="17" s="1"/>
  <c r="N1340" i="17" l="1"/>
  <c r="BI4862" i="17"/>
  <c r="BJ4862" i="17" s="1"/>
  <c r="Q1340" i="17" l="1"/>
  <c r="R1340" i="17" s="1"/>
  <c r="AA1340" i="17"/>
  <c r="M1340" i="17"/>
  <c r="BI4863" i="17"/>
  <c r="BJ4863" i="17" s="1"/>
  <c r="AB1340" i="17" l="1"/>
  <c r="AC1340" i="17" s="1"/>
  <c r="AF1340" i="17"/>
  <c r="Y1341" i="17"/>
  <c r="BI4864" i="17"/>
  <c r="BJ4864" i="17" s="1"/>
  <c r="AD1340" i="17" l="1"/>
  <c r="AE1340" i="17" s="1"/>
  <c r="BI4865" i="17"/>
  <c r="BJ4865" i="17" s="1"/>
  <c r="N1341" i="17" l="1"/>
  <c r="AA1341" i="17" s="1"/>
  <c r="BI4866" i="17"/>
  <c r="BJ4866" i="17" s="1"/>
  <c r="Q1341" i="17" l="1"/>
  <c r="R1341" i="17" s="1"/>
  <c r="AF1341" i="17"/>
  <c r="M1341" i="17"/>
  <c r="BI4867" i="17"/>
  <c r="BJ4867" i="17" s="1"/>
  <c r="Y1342" i="17" l="1"/>
  <c r="AB1341" i="17"/>
  <c r="AC1341" i="17" s="1"/>
  <c r="BI4868" i="17"/>
  <c r="BJ4868" i="17" s="1"/>
  <c r="AD1341" i="17" l="1"/>
  <c r="AE1341" i="17" s="1"/>
  <c r="BI4869" i="17"/>
  <c r="BJ4869" i="17" s="1"/>
  <c r="N1342" i="17" l="1"/>
  <c r="BI4870" i="17"/>
  <c r="BJ4870" i="17" s="1"/>
  <c r="Q1342" i="17" l="1"/>
  <c r="R1342" i="17" s="1"/>
  <c r="AA1342" i="17"/>
  <c r="Y1343" i="17" s="1"/>
  <c r="M1342" i="17"/>
  <c r="BI4871" i="17"/>
  <c r="BJ4871" i="17" s="1"/>
  <c r="AB1342" i="17" l="1"/>
  <c r="AC1342" i="17" s="1"/>
  <c r="AF1342" i="17"/>
  <c r="BI4872" i="17"/>
  <c r="BJ4872" i="17" s="1"/>
  <c r="AD1342" i="17" l="1"/>
  <c r="AE1342" i="17" s="1"/>
  <c r="BI4873" i="17"/>
  <c r="BJ4873" i="17" s="1"/>
  <c r="N1343" i="17" l="1"/>
  <c r="BI4874" i="17"/>
  <c r="BJ4874" i="17" s="1"/>
  <c r="Q1343" i="17" l="1"/>
  <c r="R1343" i="17" s="1"/>
  <c r="AA1343" i="17"/>
  <c r="AF1343" i="17" s="1"/>
  <c r="M1343" i="17"/>
  <c r="BI4875" i="17"/>
  <c r="BJ4875" i="17" s="1"/>
  <c r="Y1344" i="17" l="1"/>
  <c r="AB1343" i="17"/>
  <c r="AD1343" i="17" s="1"/>
  <c r="BI4876" i="17"/>
  <c r="BJ4876" i="17" s="1"/>
  <c r="AC1343" i="17" l="1"/>
  <c r="AE1343" i="17" s="1"/>
  <c r="BI4877" i="17"/>
  <c r="BJ4877" i="17" s="1"/>
  <c r="N1344" i="17" l="1"/>
  <c r="BI4878" i="17"/>
  <c r="BJ4878" i="17" s="1"/>
  <c r="Q1344" i="17" l="1"/>
  <c r="R1344" i="17" s="1"/>
  <c r="AA1344" i="17"/>
  <c r="Y1345" i="17" s="1"/>
  <c r="M1344" i="17"/>
  <c r="BI4879" i="17"/>
  <c r="BJ4879" i="17" s="1"/>
  <c r="AB1344" i="17" l="1"/>
  <c r="AC1344" i="17" s="1"/>
  <c r="AF1344" i="17"/>
  <c r="BI4880" i="17"/>
  <c r="BJ4880" i="17" s="1"/>
  <c r="AD1344" i="17" l="1"/>
  <c r="AE1344" i="17" s="1"/>
  <c r="N1345" i="17" s="1"/>
  <c r="Q1345" i="17" s="1"/>
  <c r="BI4881" i="17"/>
  <c r="BJ4881" i="17" s="1"/>
  <c r="R1345" i="17" l="1"/>
  <c r="AB1345" i="17" s="1"/>
  <c r="M1345" i="17"/>
  <c r="AF1345" i="17"/>
  <c r="Y1346" i="17"/>
  <c r="BI4882" i="17"/>
  <c r="BJ4882" i="17" s="1"/>
  <c r="BI4883" i="17" l="1"/>
  <c r="BJ4883" i="17" s="1"/>
  <c r="AC1345" i="17"/>
  <c r="AD1345" i="17"/>
  <c r="AE1345" i="17" l="1"/>
  <c r="BI4884" i="17"/>
  <c r="BJ4884" i="17" s="1"/>
  <c r="N1346" i="17" l="1"/>
  <c r="AA1346" i="17" s="1"/>
  <c r="BI4885" i="17"/>
  <c r="BJ4885" i="17" s="1"/>
  <c r="Q1346" i="17" l="1"/>
  <c r="R1346" i="17" s="1"/>
  <c r="Y1347" i="17"/>
  <c r="M1346" i="17"/>
  <c r="BI4886" i="17"/>
  <c r="BJ4886" i="17" s="1"/>
  <c r="AB1346" i="17" l="1"/>
  <c r="AC1346" i="17" s="1"/>
  <c r="AF1346" i="17"/>
  <c r="BI4887" i="17"/>
  <c r="BJ4887" i="17" s="1"/>
  <c r="AD1346" i="17" l="1"/>
  <c r="AE1346" i="17" s="1"/>
  <c r="BI4888" i="17"/>
  <c r="BJ4888" i="17" s="1"/>
  <c r="N1347" i="17" l="1"/>
  <c r="BI4889" i="17"/>
  <c r="BJ4889" i="17" s="1"/>
  <c r="Q1347" i="17" l="1"/>
  <c r="R1347" i="17" s="1"/>
  <c r="AA1347" i="17"/>
  <c r="Y1348" i="17" s="1"/>
  <c r="M1347" i="17"/>
  <c r="BI4890" i="17"/>
  <c r="BJ4890" i="17" s="1"/>
  <c r="AF1347" i="17" l="1"/>
  <c r="AB1347" i="17"/>
  <c r="AC1347" i="17" s="1"/>
  <c r="BI4891" i="17"/>
  <c r="BJ4891" i="17" s="1"/>
  <c r="AD1347" i="17" l="1"/>
  <c r="AE1347" i="17" s="1"/>
  <c r="BI4892" i="17"/>
  <c r="BJ4892" i="17" s="1"/>
  <c r="N1348" i="17" l="1"/>
  <c r="AA1348" i="17" s="1"/>
  <c r="BI4893" i="17"/>
  <c r="BJ4893" i="17" s="1"/>
  <c r="Q1348" i="17" l="1"/>
  <c r="R1348" i="17" s="1"/>
  <c r="AF1348" i="17"/>
  <c r="M1348" i="17"/>
  <c r="BI4894" i="17"/>
  <c r="BJ4894" i="17" s="1"/>
  <c r="Y1349" i="17" l="1"/>
  <c r="AB1348" i="17"/>
  <c r="AD1348" i="17" s="1"/>
  <c r="BI4895" i="17"/>
  <c r="BJ4895" i="17" s="1"/>
  <c r="AC1348" i="17" l="1"/>
  <c r="AE1348" i="17" s="1"/>
  <c r="BI4896" i="17"/>
  <c r="BJ4896" i="17" s="1"/>
  <c r="N1349" i="17" l="1"/>
  <c r="BI4897" i="17"/>
  <c r="BJ4897" i="17" s="1"/>
  <c r="Q1349" i="17" l="1"/>
  <c r="R1349" i="17" s="1"/>
  <c r="AA1349" i="17"/>
  <c r="Y1350" i="17" s="1"/>
  <c r="M1349" i="17"/>
  <c r="BI4898" i="17"/>
  <c r="BJ4898" i="17" s="1"/>
  <c r="AF1349" i="17" l="1"/>
  <c r="AB1349" i="17"/>
  <c r="AC1349" i="17" s="1"/>
  <c r="BI4899" i="17"/>
  <c r="BJ4899" i="17" s="1"/>
  <c r="AD1349" i="17" l="1"/>
  <c r="AE1349" i="17" s="1"/>
  <c r="BI4900" i="17"/>
  <c r="BJ4900" i="17" s="1"/>
  <c r="N1350" i="17" l="1"/>
  <c r="BI4901" i="17"/>
  <c r="BJ4901" i="17" s="1"/>
  <c r="Q1350" i="17" l="1"/>
  <c r="R1350" i="17" s="1"/>
  <c r="AA1350" i="17"/>
  <c r="Y1351" i="17" s="1"/>
  <c r="M1350" i="17"/>
  <c r="BI4902" i="17"/>
  <c r="BJ4902" i="17" s="1"/>
  <c r="AF1350" i="17" l="1"/>
  <c r="AB1350" i="17"/>
  <c r="AD1350" i="17" s="1"/>
  <c r="BI4903" i="17"/>
  <c r="BJ4903" i="17" s="1"/>
  <c r="AC1350" i="17" l="1"/>
  <c r="AE1350" i="17" s="1"/>
  <c r="BI4904" i="17"/>
  <c r="BJ4904" i="17" s="1"/>
  <c r="N1351" i="17" l="1"/>
  <c r="BI4905" i="17"/>
  <c r="BJ4905" i="17" s="1"/>
  <c r="Q1351" i="17" l="1"/>
  <c r="R1351" i="17" s="1"/>
  <c r="AA1351" i="17"/>
  <c r="Y1352" i="17" s="1"/>
  <c r="M1351" i="17"/>
  <c r="BI4906" i="17"/>
  <c r="BJ4906" i="17" s="1"/>
  <c r="AF1351" i="17" l="1"/>
  <c r="AB1351" i="17"/>
  <c r="AC1351" i="17" s="1"/>
  <c r="BI4907" i="17"/>
  <c r="BJ4907" i="17" s="1"/>
  <c r="AD1351" i="17" l="1"/>
  <c r="AE1351" i="17" s="1"/>
  <c r="BI4908" i="17"/>
  <c r="BJ4908" i="17" s="1"/>
  <c r="N1352" i="17" l="1"/>
  <c r="Q1352" i="17" s="1"/>
  <c r="BI4909" i="17"/>
  <c r="BJ4909" i="17" s="1"/>
  <c r="R1352" i="17" l="1"/>
  <c r="AB1352" i="17" s="1"/>
  <c r="M1352" i="17"/>
  <c r="AF1352" i="17"/>
  <c r="Y1353" i="17"/>
  <c r="BI4910" i="17"/>
  <c r="BJ4910" i="17" s="1"/>
  <c r="BI4911" i="17" l="1"/>
  <c r="BJ4911" i="17" s="1"/>
  <c r="AD1352" i="17"/>
  <c r="AC1352" i="17"/>
  <c r="AE1352" i="17" l="1"/>
  <c r="BI4912" i="17"/>
  <c r="BJ4912" i="17" s="1"/>
  <c r="N1353" i="17" l="1"/>
  <c r="BI4913" i="17"/>
  <c r="BJ4913" i="17" s="1"/>
  <c r="Q1353" i="17" l="1"/>
  <c r="R1353" i="17" s="1"/>
  <c r="AF1353" i="17"/>
  <c r="M1353" i="17"/>
  <c r="BI4914" i="17"/>
  <c r="BJ4914" i="17" s="1"/>
  <c r="AB1353" i="17" l="1"/>
  <c r="AD1353" i="17" s="1"/>
  <c r="Y1354" i="17"/>
  <c r="BI4915" i="17"/>
  <c r="BJ4915" i="17" s="1"/>
  <c r="AC1353" i="17" l="1"/>
  <c r="AE1353" i="17" s="1"/>
  <c r="BI4916" i="17"/>
  <c r="BJ4916" i="17" s="1"/>
  <c r="N1354" i="17" l="1"/>
  <c r="BI4917" i="17"/>
  <c r="BJ4917" i="17" s="1"/>
  <c r="Q1354" i="17" l="1"/>
  <c r="R1354" i="17" s="1"/>
  <c r="AA1354" i="17"/>
  <c r="AF1354" i="17" s="1"/>
  <c r="M1354" i="17"/>
  <c r="BI4918" i="17"/>
  <c r="BJ4918" i="17" s="1"/>
  <c r="Y1355" i="17" l="1"/>
  <c r="AB1354" i="17"/>
  <c r="AD1354" i="17" s="1"/>
  <c r="BI4919" i="17"/>
  <c r="BJ4919" i="17" s="1"/>
  <c r="AC1354" i="17" l="1"/>
  <c r="AE1354" i="17" s="1"/>
  <c r="BI4920" i="17"/>
  <c r="BJ4920" i="17" s="1"/>
  <c r="N1355" i="17" l="1"/>
  <c r="AA1355" i="17" s="1"/>
  <c r="BI4921" i="17"/>
  <c r="BJ4921" i="17" s="1"/>
  <c r="Q1355" i="17" l="1"/>
  <c r="R1355" i="17" s="1"/>
  <c r="AF1355" i="17"/>
  <c r="M1355" i="17"/>
  <c r="BI4922" i="17"/>
  <c r="BJ4922" i="17" s="1"/>
  <c r="AB1355" i="17" l="1"/>
  <c r="AC1355" i="17" s="1"/>
  <c r="Y1356" i="17"/>
  <c r="BI4923" i="17"/>
  <c r="BJ4923" i="17" s="1"/>
  <c r="AD1355" i="17" l="1"/>
  <c r="AE1355" i="17" s="1"/>
  <c r="BI4924" i="17"/>
  <c r="BJ4924" i="17" s="1"/>
  <c r="N1356" i="17" l="1"/>
  <c r="BI4925" i="17"/>
  <c r="BJ4925" i="17" s="1"/>
  <c r="Q1356" i="17" l="1"/>
  <c r="R1356" i="17" s="1"/>
  <c r="AA1356" i="17"/>
  <c r="AF1356" i="17" s="1"/>
  <c r="M1356" i="17"/>
  <c r="BI4926" i="17"/>
  <c r="BJ4926" i="17" s="1"/>
  <c r="Y1357" i="17" l="1"/>
  <c r="AB1356" i="17"/>
  <c r="AD1356" i="17" s="1"/>
  <c r="BI4927" i="17"/>
  <c r="BJ4927" i="17" s="1"/>
  <c r="AC1356" i="17" l="1"/>
  <c r="AE1356" i="17" s="1"/>
  <c r="BI4928" i="17"/>
  <c r="BJ4928" i="17" s="1"/>
  <c r="N1357" i="17" l="1"/>
  <c r="BI4929" i="17"/>
  <c r="BJ4929" i="17" s="1"/>
  <c r="Q1357" i="17" l="1"/>
  <c r="R1357" i="17" s="1"/>
  <c r="AA1357" i="17"/>
  <c r="Y1358" i="17" s="1"/>
  <c r="M1357" i="17"/>
  <c r="BI4930" i="17"/>
  <c r="BJ4930" i="17" s="1"/>
  <c r="AF1357" i="17" l="1"/>
  <c r="AB1357" i="17"/>
  <c r="AD1357" i="17" s="1"/>
  <c r="BI4931" i="17"/>
  <c r="BJ4931" i="17" s="1"/>
  <c r="AC1357" i="17" l="1"/>
  <c r="AE1357" i="17" s="1"/>
  <c r="BI4932" i="17"/>
  <c r="BJ4932" i="17" s="1"/>
  <c r="N1358" i="17" l="1"/>
  <c r="BI4933" i="17"/>
  <c r="BJ4933" i="17" s="1"/>
  <c r="Q1358" i="17" l="1"/>
  <c r="R1358" i="17" s="1"/>
  <c r="AA1358" i="17"/>
  <c r="Y1359" i="17" s="1"/>
  <c r="M1358" i="17"/>
  <c r="BI4934" i="17"/>
  <c r="BJ4934" i="17" s="1"/>
  <c r="AB1358" i="17" l="1"/>
  <c r="AD1358" i="17" s="1"/>
  <c r="AF1358" i="17"/>
  <c r="BI4935" i="17"/>
  <c r="BJ4935" i="17" s="1"/>
  <c r="AC1358" i="17" l="1"/>
  <c r="AE1358" i="17" s="1"/>
  <c r="N1359" i="17" s="1"/>
  <c r="AA1359" i="17" s="1"/>
  <c r="BI4936" i="17"/>
  <c r="BJ4936" i="17" s="1"/>
  <c r="Q1359" i="17" l="1"/>
  <c r="R1359" i="17" s="1"/>
  <c r="AF1359" i="17"/>
  <c r="M1359" i="17"/>
  <c r="BI4937" i="17"/>
  <c r="BJ4937" i="17" s="1"/>
  <c r="AB1359" i="17" l="1"/>
  <c r="AD1359" i="17" s="1"/>
  <c r="Y1360" i="17"/>
  <c r="BI4938" i="17"/>
  <c r="BJ4938" i="17" s="1"/>
  <c r="AC1359" i="17" l="1"/>
  <c r="AE1359" i="17" s="1"/>
  <c r="BI4939" i="17"/>
  <c r="BJ4939" i="17" s="1"/>
  <c r="N1360" i="17" l="1"/>
  <c r="BI4940" i="17"/>
  <c r="BJ4940" i="17" s="1"/>
  <c r="Q1360" i="17" l="1"/>
  <c r="R1360" i="17" s="1"/>
  <c r="Y1361" i="17"/>
  <c r="M1360" i="17"/>
  <c r="BI4941" i="17"/>
  <c r="BJ4941" i="17" s="1"/>
  <c r="AB1360" i="17" l="1"/>
  <c r="AC1360" i="17" s="1"/>
  <c r="AF1360" i="17"/>
  <c r="BI4942" i="17"/>
  <c r="BJ4942" i="17" s="1"/>
  <c r="AD1360" i="17" l="1"/>
  <c r="AE1360" i="17" s="1"/>
  <c r="BI4943" i="17"/>
  <c r="BJ4943" i="17" s="1"/>
  <c r="N1361" i="17" l="1"/>
  <c r="BI4944" i="17"/>
  <c r="BJ4944" i="17" s="1"/>
  <c r="Q1361" i="17" l="1"/>
  <c r="R1361" i="17" s="1"/>
  <c r="AA1361" i="17"/>
  <c r="Y1362" i="17" s="1"/>
  <c r="M1361" i="17"/>
  <c r="BI4945" i="17"/>
  <c r="BJ4945" i="17" s="1"/>
  <c r="AB1361" i="17" l="1"/>
  <c r="AC1361" i="17" s="1"/>
  <c r="AF1361" i="17"/>
  <c r="BI4946" i="17"/>
  <c r="BJ4946" i="17" s="1"/>
  <c r="AD1361" i="17" l="1"/>
  <c r="AE1361" i="17" s="1"/>
  <c r="BI4947" i="17"/>
  <c r="BJ4947" i="17" s="1"/>
  <c r="N1362" i="17" l="1"/>
  <c r="Q1362" i="17" s="1"/>
  <c r="BI4948" i="17"/>
  <c r="BJ4948" i="17" s="1"/>
  <c r="R1362" i="17" l="1"/>
  <c r="Y1363" i="17"/>
  <c r="M1362" i="17"/>
  <c r="BI4949" i="17"/>
  <c r="BJ4949" i="17" s="1"/>
  <c r="AB1362" i="17" l="1"/>
  <c r="AD1362" i="17" s="1"/>
  <c r="AF1362" i="17"/>
  <c r="BI4950" i="17"/>
  <c r="BJ4950" i="17" s="1"/>
  <c r="AC1362" i="17" l="1"/>
  <c r="AE1362" i="17" s="1"/>
  <c r="BI4951" i="17"/>
  <c r="BJ4951" i="17" s="1"/>
  <c r="N1363" i="17" l="1"/>
  <c r="BI4952" i="17"/>
  <c r="BJ4952" i="17" s="1"/>
  <c r="Q1363" i="17" l="1"/>
  <c r="R1363" i="17" s="1"/>
  <c r="AA1363" i="17"/>
  <c r="AF1363" i="17" s="1"/>
  <c r="M1363" i="17"/>
  <c r="BI4953" i="17"/>
  <c r="BJ4953" i="17" s="1"/>
  <c r="AB1363" i="17" l="1"/>
  <c r="AC1363" i="17" s="1"/>
  <c r="Y1364" i="17"/>
  <c r="BI4954" i="17"/>
  <c r="BJ4954" i="17" s="1"/>
  <c r="AD1363" i="17" l="1"/>
  <c r="AE1363" i="17" s="1"/>
  <c r="BI4955" i="17"/>
  <c r="BJ4955" i="17" s="1"/>
  <c r="N1364" i="17" l="1"/>
  <c r="Q1364" i="17" s="1"/>
  <c r="BI4956" i="17"/>
  <c r="BJ4956" i="17" s="1"/>
  <c r="M1364" i="17" l="1"/>
  <c r="R1364" i="17"/>
  <c r="Y1365" i="17"/>
  <c r="BI4957" i="17"/>
  <c r="BJ4957" i="17" s="1"/>
  <c r="AF1364" i="17" l="1"/>
  <c r="AB1364" i="17"/>
  <c r="AD1364" i="17" s="1"/>
  <c r="BI4958" i="17"/>
  <c r="BJ4958" i="17" s="1"/>
  <c r="AC1364" i="17" l="1"/>
  <c r="AE1364" i="17" s="1"/>
  <c r="BI4959" i="17"/>
  <c r="BJ4959" i="17" s="1"/>
  <c r="N1365" i="17" l="1"/>
  <c r="BI4960" i="17"/>
  <c r="BJ4960" i="17" s="1"/>
  <c r="Q1365" i="17" l="1"/>
  <c r="R1365" i="17" s="1"/>
  <c r="AA1365" i="17"/>
  <c r="Y1366" i="17" s="1"/>
  <c r="M1365" i="17"/>
  <c r="BI4961" i="17"/>
  <c r="BJ4961" i="17" s="1"/>
  <c r="AB1365" i="17" l="1"/>
  <c r="AD1365" i="17" s="1"/>
  <c r="AF1365" i="17"/>
  <c r="BI4962" i="17"/>
  <c r="BJ4962" i="17" s="1"/>
  <c r="AC1365" i="17" l="1"/>
  <c r="AE1365" i="17" s="1"/>
  <c r="BI4963" i="17"/>
  <c r="BJ4963" i="17" s="1"/>
  <c r="N1366" i="17" l="1"/>
  <c r="Q1366" i="17" s="1"/>
  <c r="BI4964" i="17"/>
  <c r="BJ4964" i="17" s="1"/>
  <c r="R1366" i="17" l="1"/>
  <c r="Y1367" i="17"/>
  <c r="M1366" i="17"/>
  <c r="BI4965" i="17"/>
  <c r="BJ4965" i="17" s="1"/>
  <c r="AB1366" i="17" l="1"/>
  <c r="AD1366" i="17" s="1"/>
  <c r="AF1366" i="17"/>
  <c r="BI4966" i="17"/>
  <c r="BJ4966" i="17" s="1"/>
  <c r="AC1366" i="17" l="1"/>
  <c r="AE1366" i="17" s="1"/>
  <c r="BI4967" i="17"/>
  <c r="BJ4967" i="17" s="1"/>
  <c r="N1367" i="17" l="1"/>
  <c r="Q1367" i="17" s="1"/>
  <c r="BI4968" i="17"/>
  <c r="BJ4968" i="17" s="1"/>
  <c r="R1367" i="17" l="1"/>
  <c r="AB1367" i="17" s="1"/>
  <c r="M1367" i="17"/>
  <c r="AF1367" i="17"/>
  <c r="Y1368" i="17"/>
  <c r="BI4969" i="17"/>
  <c r="BJ4969" i="17" s="1"/>
  <c r="BI4970" i="17" l="1"/>
  <c r="BJ4970" i="17" s="1"/>
  <c r="AD1367" i="17"/>
  <c r="AC1367" i="17"/>
  <c r="AE1367" i="17" l="1"/>
  <c r="BI4971" i="17"/>
  <c r="BJ4971" i="17" s="1"/>
  <c r="N1368" i="17" l="1"/>
  <c r="Q1368" i="17" s="1"/>
  <c r="BI4972" i="17"/>
  <c r="BJ4972" i="17" s="1"/>
  <c r="R1368" i="17" l="1"/>
  <c r="AB1368" i="17" s="1"/>
  <c r="M1368" i="17"/>
  <c r="BI4973" i="17"/>
  <c r="BJ4973" i="17" s="1"/>
  <c r="BI4974" i="17" l="1"/>
  <c r="BJ4974" i="17" s="1"/>
  <c r="AD1368" i="17"/>
  <c r="AC1368" i="17"/>
  <c r="AE1368" i="17" l="1"/>
  <c r="BI4975" i="17"/>
  <c r="BJ4975" i="17" s="1"/>
  <c r="N1369" i="17" l="1"/>
  <c r="AA1369" i="17" s="1"/>
  <c r="BI4976" i="17"/>
  <c r="BJ4976" i="17" s="1"/>
  <c r="Q1369" i="17" l="1"/>
  <c r="R1369" i="17" s="1"/>
  <c r="M1369" i="17"/>
  <c r="BI4977" i="17"/>
  <c r="BJ4977" i="17" s="1"/>
  <c r="AB1369" i="17" l="1"/>
  <c r="AD1369" i="17" s="1"/>
  <c r="Y1370" i="17"/>
  <c r="AF1369" i="17"/>
  <c r="BI4978" i="17"/>
  <c r="BJ4978" i="17" s="1"/>
  <c r="AC1369" i="17" l="1"/>
  <c r="AE1369" i="17" s="1"/>
  <c r="BI4979" i="17"/>
  <c r="BJ4979" i="17" s="1"/>
  <c r="N1370" i="17" l="1"/>
  <c r="BI4980" i="17"/>
  <c r="BJ4980" i="17" s="1"/>
  <c r="Q1370" i="17" l="1"/>
  <c r="R1370" i="17" s="1"/>
  <c r="AA1370" i="17"/>
  <c r="Y1371" i="17" s="1"/>
  <c r="M1370" i="17"/>
  <c r="BI4981" i="17"/>
  <c r="BJ4981" i="17" s="1"/>
  <c r="AB1370" i="17" l="1"/>
  <c r="AC1370" i="17" s="1"/>
  <c r="AF1370" i="17"/>
  <c r="BI4982" i="17"/>
  <c r="BJ4982" i="17" s="1"/>
  <c r="AD1370" i="17" l="1"/>
  <c r="AE1370" i="17" s="1"/>
  <c r="BI4983" i="17"/>
  <c r="BJ4983" i="17" s="1"/>
  <c r="N1371" i="17" l="1"/>
  <c r="BI4984" i="17"/>
  <c r="BJ4984" i="17" s="1"/>
  <c r="Q1371" i="17" l="1"/>
  <c r="R1371" i="17" s="1"/>
  <c r="AA1371" i="17"/>
  <c r="AF1371" i="17" s="1"/>
  <c r="M1371" i="17"/>
  <c r="BI4985" i="17"/>
  <c r="BJ4985" i="17" s="1"/>
  <c r="Y1372" i="17" l="1"/>
  <c r="AB1371" i="17"/>
  <c r="AD1371" i="17" s="1"/>
  <c r="BI4986" i="17"/>
  <c r="BJ4986" i="17" s="1"/>
  <c r="AC1371" i="17" l="1"/>
  <c r="AE1371" i="17" s="1"/>
  <c r="BI4987" i="17"/>
  <c r="BJ4987" i="17" s="1"/>
  <c r="N1372" i="17" l="1"/>
  <c r="BI4988" i="17"/>
  <c r="BJ4988" i="17" s="1"/>
  <c r="Q1372" i="17" l="1"/>
  <c r="R1372" i="17" s="1"/>
  <c r="AA1372" i="17"/>
  <c r="Y1373" i="17" s="1"/>
  <c r="M1372" i="17"/>
  <c r="BI4989" i="17"/>
  <c r="BJ4989" i="17" s="1"/>
  <c r="AB1372" i="17" l="1"/>
  <c r="AD1372" i="17" s="1"/>
  <c r="AF1372" i="17"/>
  <c r="BI4990" i="17"/>
  <c r="BJ4990" i="17" s="1"/>
  <c r="AC1372" i="17" l="1"/>
  <c r="AE1372" i="17" s="1"/>
  <c r="BI4991" i="17"/>
  <c r="BJ4991" i="17" s="1"/>
  <c r="N1373" i="17" l="1"/>
  <c r="Q1373" i="17" s="1"/>
  <c r="BI4992" i="17"/>
  <c r="BJ4992" i="17" s="1"/>
  <c r="R1373" i="17" l="1"/>
  <c r="AB1373" i="17" s="1"/>
  <c r="M1373" i="17"/>
  <c r="AF1373" i="17"/>
  <c r="Y1374" i="17"/>
  <c r="BI4993" i="17"/>
  <c r="BJ4993" i="17" s="1"/>
  <c r="BI4994" i="17" l="1"/>
  <c r="BJ4994" i="17" s="1"/>
  <c r="AD1373" i="17"/>
  <c r="AC1373" i="17"/>
  <c r="AE1373" i="17" l="1"/>
  <c r="BI4995" i="17"/>
  <c r="BJ4995" i="17" s="1"/>
  <c r="N1374" i="17" l="1"/>
  <c r="BI4996" i="17"/>
  <c r="BJ4996" i="17" s="1"/>
  <c r="Q1374" i="17" l="1"/>
  <c r="R1374" i="17" s="1"/>
  <c r="M1374" i="17"/>
  <c r="BI4997" i="17"/>
  <c r="BJ4997" i="17" s="1"/>
  <c r="AB1374" i="17" l="1"/>
  <c r="AC1374" i="17" s="1"/>
  <c r="AF1374" i="17"/>
  <c r="Y1375" i="17"/>
  <c r="BI4998" i="17"/>
  <c r="BJ4998" i="17" s="1"/>
  <c r="AD1374" i="17" l="1"/>
  <c r="AE1374" i="17" s="1"/>
  <c r="BI4999" i="17"/>
  <c r="BJ4999" i="17" s="1"/>
  <c r="N1375" i="17" l="1"/>
  <c r="BI5000" i="17"/>
  <c r="BJ5000" i="17" s="1"/>
  <c r="Q1375" i="17" l="1"/>
  <c r="R1375" i="17" s="1"/>
  <c r="AA1375" i="17"/>
  <c r="M1375" i="17"/>
  <c r="BI5001" i="17"/>
  <c r="BJ5001" i="17" s="1"/>
  <c r="AB1375" i="17" l="1"/>
  <c r="AC1375" i="17" s="1"/>
  <c r="AF1375" i="17"/>
  <c r="Y1376" i="17"/>
  <c r="BI5002" i="17"/>
  <c r="BJ5002" i="17" s="1"/>
  <c r="AD1375" i="17" l="1"/>
  <c r="AE1375" i="17" s="1"/>
  <c r="N1376" i="17" s="1"/>
  <c r="AA1376" i="17" s="1"/>
  <c r="BI5003" i="17"/>
  <c r="BJ5003" i="17" s="1"/>
  <c r="Q1376" i="17" l="1"/>
  <c r="R1376" i="17" s="1"/>
  <c r="AF1376" i="17"/>
  <c r="M1376" i="17"/>
  <c r="BI5004" i="17"/>
  <c r="BJ5004" i="17" s="1"/>
  <c r="AB1376" i="17" l="1"/>
  <c r="AC1376" i="17" s="1"/>
  <c r="Y1377" i="17"/>
  <c r="BI5005" i="17"/>
  <c r="BJ5005" i="17" s="1"/>
  <c r="AD1376" i="17" l="1"/>
  <c r="AE1376" i="17" s="1"/>
  <c r="BI5006" i="17"/>
  <c r="BJ5006" i="17" s="1"/>
  <c r="N1377" i="17" l="1"/>
  <c r="BI5007" i="17"/>
  <c r="BJ5007" i="17" s="1"/>
  <c r="Q1377" i="17" l="1"/>
  <c r="R1377" i="17" s="1"/>
  <c r="AA1377" i="17"/>
  <c r="Y1378" i="17" s="1"/>
  <c r="M1377" i="17"/>
  <c r="BI5008" i="17"/>
  <c r="BJ5008" i="17" s="1"/>
  <c r="AB1377" i="17" l="1"/>
  <c r="AD1377" i="17" s="1"/>
  <c r="AF1377" i="17"/>
  <c r="BI5009" i="17"/>
  <c r="BJ5009" i="17" s="1"/>
  <c r="AC1377" i="17" l="1"/>
  <c r="AE1377" i="17" s="1"/>
  <c r="BI5010" i="17"/>
  <c r="BJ5010" i="17" s="1"/>
  <c r="N1378" i="17" l="1"/>
  <c r="BI5011" i="17"/>
  <c r="BJ5011" i="17" s="1"/>
  <c r="Q1378" i="17" l="1"/>
  <c r="R1378" i="17" s="1"/>
  <c r="AA1378" i="17"/>
  <c r="AF1378" i="17" s="1"/>
  <c r="M1378" i="17"/>
  <c r="BI5012" i="17"/>
  <c r="BJ5012" i="17" s="1"/>
  <c r="Y1379" i="17" l="1"/>
  <c r="AB1378" i="17"/>
  <c r="AC1378" i="17" s="1"/>
  <c r="BI5013" i="17"/>
  <c r="BJ5013" i="17" s="1"/>
  <c r="AD1378" i="17" l="1"/>
  <c r="AE1378" i="17" s="1"/>
  <c r="BI5014" i="17"/>
  <c r="BJ5014" i="17" s="1"/>
  <c r="N1379" i="17" l="1"/>
  <c r="BI5015" i="17"/>
  <c r="BJ5015" i="17" s="1"/>
  <c r="Q1379" i="17" l="1"/>
  <c r="R1379" i="17" s="1"/>
  <c r="AA1379" i="17"/>
  <c r="M1379" i="17"/>
  <c r="BI5016" i="17"/>
  <c r="BJ5016" i="17" s="1"/>
  <c r="AB1379" i="17" l="1"/>
  <c r="AD1379" i="17" s="1"/>
  <c r="Y1380" i="17"/>
  <c r="AF1379" i="17"/>
  <c r="BI5017" i="17"/>
  <c r="BJ5017" i="17" s="1"/>
  <c r="AC1379" i="17" l="1"/>
  <c r="AE1379" i="17" s="1"/>
  <c r="BI5018" i="17"/>
  <c r="BJ5018" i="17" s="1"/>
  <c r="N1380" i="17" l="1"/>
  <c r="Q1380" i="17" s="1"/>
  <c r="BI5019" i="17"/>
  <c r="BJ5019" i="17" s="1"/>
  <c r="R1380" i="17" l="1"/>
  <c r="AB1380" i="17" s="1"/>
  <c r="M1380" i="17"/>
  <c r="AF1380" i="17"/>
  <c r="Y1381" i="17"/>
  <c r="BI5020" i="17"/>
  <c r="BJ5020" i="17" s="1"/>
  <c r="BI5021" i="17" l="1"/>
  <c r="BJ5021" i="17" s="1"/>
  <c r="AD1380" i="17"/>
  <c r="AC1380" i="17"/>
  <c r="AE1380" i="17" l="1"/>
  <c r="BI5022" i="17"/>
  <c r="BJ5022" i="17" s="1"/>
  <c r="N1381" i="17" l="1"/>
  <c r="BI5023" i="17"/>
  <c r="BJ5023" i="17" s="1"/>
  <c r="Q1381" i="17" l="1"/>
  <c r="R1381" i="17" s="1"/>
  <c r="Y1382" i="17"/>
  <c r="M1381" i="17"/>
  <c r="BI5024" i="17"/>
  <c r="BJ5024" i="17" s="1"/>
  <c r="AB1381" i="17" l="1"/>
  <c r="AD1381" i="17" s="1"/>
  <c r="AF1381" i="17"/>
  <c r="BI5025" i="17"/>
  <c r="BJ5025" i="17" s="1"/>
  <c r="AC1381" i="17" l="1"/>
  <c r="AE1381" i="17" s="1"/>
  <c r="BI5026" i="17"/>
  <c r="BJ5026" i="17" s="1"/>
  <c r="N1382" i="17" l="1"/>
  <c r="AA1382" i="17" s="1"/>
  <c r="BI5027" i="17"/>
  <c r="BJ5027" i="17" s="1"/>
  <c r="Q1382" i="17" l="1"/>
  <c r="R1382" i="17" s="1"/>
  <c r="M1382" i="17"/>
  <c r="BI5028" i="17"/>
  <c r="BJ5028" i="17" s="1"/>
  <c r="AB1382" i="17" l="1"/>
  <c r="AD1382" i="17" s="1"/>
  <c r="Y1383" i="17"/>
  <c r="AF1382" i="17"/>
  <c r="BI5029" i="17"/>
  <c r="BJ5029" i="17" s="1"/>
  <c r="AC1382" i="17" l="1"/>
  <c r="AE1382" i="17" s="1"/>
  <c r="BI5030" i="17"/>
  <c r="BJ5030" i="17" s="1"/>
  <c r="N1383" i="17" l="1"/>
  <c r="Q1383" i="17" s="1"/>
  <c r="BI5031" i="17"/>
  <c r="BJ5031" i="17" s="1"/>
  <c r="R1383" i="17" l="1"/>
  <c r="AF1383" i="17"/>
  <c r="M1383" i="17"/>
  <c r="BI5032" i="17"/>
  <c r="BJ5032" i="17" s="1"/>
  <c r="AB1383" i="17" l="1"/>
  <c r="AD1383" i="17" s="1"/>
  <c r="Y1384" i="17"/>
  <c r="BI5033" i="17"/>
  <c r="BJ5033" i="17" s="1"/>
  <c r="AC1383" i="17" l="1"/>
  <c r="AE1383" i="17" s="1"/>
  <c r="BI5034" i="17"/>
  <c r="BJ5034" i="17" s="1"/>
  <c r="N1384" i="17" l="1"/>
  <c r="Q1384" i="17" s="1"/>
  <c r="BI5035" i="17"/>
  <c r="BJ5035" i="17" s="1"/>
  <c r="R1384" i="17" l="1"/>
  <c r="AB1384" i="17" s="1"/>
  <c r="M1384" i="17"/>
  <c r="BI5036" i="17"/>
  <c r="BJ5036" i="17" s="1"/>
  <c r="AD1384" i="17" l="1"/>
  <c r="AC1384" i="17"/>
  <c r="BI5037" i="17"/>
  <c r="BJ5037" i="17" s="1"/>
  <c r="AE1384" i="17" l="1"/>
  <c r="BI5038" i="17"/>
  <c r="BJ5038" i="17" s="1"/>
  <c r="N1385" i="17" l="1"/>
  <c r="Q1385" i="17" s="1"/>
  <c r="BI5039" i="17"/>
  <c r="BJ5039" i="17" s="1"/>
  <c r="R1385" i="17" l="1"/>
  <c r="AB1385" i="17" s="1"/>
  <c r="M1385" i="17"/>
  <c r="BI5040" i="17"/>
  <c r="BJ5040" i="17" s="1"/>
  <c r="AC1385" i="17" l="1"/>
  <c r="AD1385" i="17"/>
  <c r="BI5041" i="17"/>
  <c r="BJ5041" i="17" s="1"/>
  <c r="AE1385" i="17" l="1"/>
  <c r="BI5042" i="17"/>
  <c r="BJ5042" i="17" s="1"/>
  <c r="N1386" i="17" l="1"/>
  <c r="Q1386" i="17" s="1"/>
  <c r="BI5043" i="17"/>
  <c r="BJ5043" i="17" s="1"/>
  <c r="R1386" i="17" l="1"/>
  <c r="AB1386" i="17" s="1"/>
  <c r="M1386" i="17"/>
  <c r="BI5044" i="17"/>
  <c r="BJ5044" i="17" s="1"/>
  <c r="AD1386" i="17" l="1"/>
  <c r="AC1386" i="17"/>
  <c r="BI5045" i="17"/>
  <c r="BJ5045" i="17" s="1"/>
  <c r="AE1386" i="17" l="1"/>
  <c r="BI5046" i="17"/>
  <c r="BJ5046" i="17" s="1"/>
  <c r="N1387" i="17" l="1"/>
  <c r="Q1387" i="17" s="1"/>
  <c r="BI5047" i="17"/>
  <c r="BJ5047" i="17" s="1"/>
  <c r="R1387" i="17" l="1"/>
  <c r="AB1387" i="17" s="1"/>
  <c r="M1387" i="17"/>
  <c r="BI5048" i="17"/>
  <c r="BJ5048" i="17" s="1"/>
  <c r="BI5049" i="17" l="1"/>
  <c r="BJ5049" i="17" s="1"/>
  <c r="AC1387" i="17"/>
  <c r="AD1387" i="17"/>
  <c r="AE1387" i="17" l="1"/>
  <c r="BI5050" i="17"/>
  <c r="BJ5050" i="17" s="1"/>
  <c r="N1388" i="17" l="1"/>
  <c r="Q1388" i="17" s="1"/>
  <c r="BI5051" i="17"/>
  <c r="BJ5051" i="17" s="1"/>
  <c r="R1388" i="17" l="1"/>
  <c r="AB1388" i="17" s="1"/>
  <c r="AD1388" i="17" s="1"/>
  <c r="M1388" i="17"/>
  <c r="BI5052" i="17"/>
  <c r="BJ5052" i="17" s="1"/>
  <c r="AC1388" i="17" l="1"/>
  <c r="AE1388" i="17" s="1"/>
  <c r="BI5053" i="17"/>
  <c r="BJ5053" i="17" s="1"/>
  <c r="N1389" i="17" l="1"/>
  <c r="Q1389" i="17" s="1"/>
  <c r="BI5054" i="17"/>
  <c r="BJ5054" i="17" s="1"/>
  <c r="M1389" i="17" l="1"/>
  <c r="R1389" i="17"/>
  <c r="Y1390" i="17"/>
  <c r="BI5055" i="17"/>
  <c r="BJ5055" i="17" s="1"/>
  <c r="AB1389" i="17" l="1"/>
  <c r="AD1389" i="17" s="1"/>
  <c r="AF1389" i="17"/>
  <c r="BI5056" i="17"/>
  <c r="BJ5056" i="17" s="1"/>
  <c r="AC1389" i="17" l="1"/>
  <c r="AE1389" i="17" s="1"/>
  <c r="BI5057" i="17"/>
  <c r="BJ5057" i="17" s="1"/>
  <c r="N1390" i="17" l="1"/>
  <c r="AA1390" i="17" s="1"/>
  <c r="BI5058" i="17"/>
  <c r="BJ5058" i="17" s="1"/>
  <c r="Q1390" i="17" l="1"/>
  <c r="R1390" i="17" s="1"/>
  <c r="M1390" i="17"/>
  <c r="BI5059" i="17"/>
  <c r="BJ5059" i="17" s="1"/>
  <c r="AB1390" i="17" l="1"/>
  <c r="AD1390" i="17" s="1"/>
  <c r="AF1390" i="17"/>
  <c r="Y1391" i="17"/>
  <c r="BI5060" i="17"/>
  <c r="BJ5060" i="17" s="1"/>
  <c r="AC1390" i="17" l="1"/>
  <c r="AE1390" i="17" s="1"/>
  <c r="N1391" i="17" s="1"/>
  <c r="Q1391" i="17" s="1"/>
  <c r="BI5061" i="17"/>
  <c r="BJ5061" i="17" s="1"/>
  <c r="M1391" i="17" l="1"/>
  <c r="R1391" i="17"/>
  <c r="AF1391" i="17"/>
  <c r="BI5062" i="17"/>
  <c r="BJ5062" i="17" s="1"/>
  <c r="Y1392" i="17" l="1"/>
  <c r="AB1391" i="17"/>
  <c r="AC1391" i="17" s="1"/>
  <c r="BI5063" i="17"/>
  <c r="BJ5063" i="17" s="1"/>
  <c r="AD1391" i="17" l="1"/>
  <c r="AE1391" i="17" s="1"/>
  <c r="BI5064" i="17"/>
  <c r="BJ5064" i="17" s="1"/>
  <c r="N1392" i="17" l="1"/>
  <c r="AA1392" i="17" s="1"/>
  <c r="BI5065" i="17"/>
  <c r="BJ5065" i="17" s="1"/>
  <c r="Q1392" i="17" l="1"/>
  <c r="R1392" i="17" s="1"/>
  <c r="M1392" i="17"/>
  <c r="BI5066" i="17"/>
  <c r="BJ5066" i="17" s="1"/>
  <c r="AB1392" i="17" l="1"/>
  <c r="AD1392" i="17" s="1"/>
  <c r="AF1392" i="17"/>
  <c r="Y1393" i="17"/>
  <c r="BI5067" i="17"/>
  <c r="BJ5067" i="17" s="1"/>
  <c r="AC1392" i="17" l="1"/>
  <c r="AE1392" i="17" s="1"/>
  <c r="N1393" i="17" s="1"/>
  <c r="Q1393" i="17" s="1"/>
  <c r="BI5068" i="17"/>
  <c r="BJ5068" i="17" s="1"/>
  <c r="M1393" i="17" l="1"/>
  <c r="R1393" i="17"/>
  <c r="Y1394" i="17"/>
  <c r="BI5069" i="17"/>
  <c r="BJ5069" i="17" s="1"/>
  <c r="AF1393" i="17" l="1"/>
  <c r="AB1393" i="17"/>
  <c r="AD1393" i="17" s="1"/>
  <c r="BI5070" i="17"/>
  <c r="BJ5070" i="17" s="1"/>
  <c r="AC1393" i="17" l="1"/>
  <c r="AE1393" i="17" s="1"/>
  <c r="BI5071" i="17"/>
  <c r="BJ5071" i="17" s="1"/>
  <c r="N1394" i="17" l="1"/>
  <c r="AA1394" i="17" s="1"/>
  <c r="BI5072" i="17"/>
  <c r="BJ5072" i="17" s="1"/>
  <c r="Q1394" i="17" l="1"/>
  <c r="R1394" i="17" s="1"/>
  <c r="M1394" i="17"/>
  <c r="BI5073" i="17"/>
  <c r="BJ5073" i="17" s="1"/>
  <c r="AB1394" i="17" l="1"/>
  <c r="AD1394" i="17" s="1"/>
  <c r="AF1394" i="17"/>
  <c r="Y1395" i="17"/>
  <c r="BI5074" i="17"/>
  <c r="BJ5074" i="17" s="1"/>
  <c r="AC1394" i="17" l="1"/>
  <c r="AE1394" i="17" s="1"/>
  <c r="BI5075" i="17"/>
  <c r="BJ5075" i="17" s="1"/>
  <c r="N1395" i="17" l="1"/>
  <c r="BI5076" i="17"/>
  <c r="BJ5076" i="17" s="1"/>
  <c r="Q1395" i="17" l="1"/>
  <c r="R1395" i="17" s="1"/>
  <c r="Y1396" i="17"/>
  <c r="M1395" i="17"/>
  <c r="BI5077" i="17"/>
  <c r="BJ5077" i="17" s="1"/>
  <c r="AB1395" i="17" l="1"/>
  <c r="AC1395" i="17" s="1"/>
  <c r="AF1395" i="17"/>
  <c r="BI5078" i="17"/>
  <c r="BJ5078" i="17" s="1"/>
  <c r="AD1395" i="17" l="1"/>
  <c r="AE1395" i="17" s="1"/>
  <c r="BI5079" i="17"/>
  <c r="BJ5079" i="17" s="1"/>
  <c r="N1396" i="17" l="1"/>
  <c r="Q1396" i="17" s="1"/>
  <c r="BI5080" i="17"/>
  <c r="BJ5080" i="17" s="1"/>
  <c r="M1396" i="17" l="1"/>
  <c r="R1396" i="17"/>
  <c r="AF1405" i="17"/>
  <c r="Y1406" i="17"/>
  <c r="AB1405" i="17"/>
  <c r="BI5081" i="17"/>
  <c r="BJ5081" i="17" s="1"/>
  <c r="AB1396" i="17" l="1"/>
  <c r="AD1396" i="17" s="1"/>
  <c r="AD1405" i="17"/>
  <c r="AC1405" i="17"/>
  <c r="BI5082" i="17"/>
  <c r="BJ5082" i="17" s="1"/>
  <c r="AC1396" i="17" l="1"/>
  <c r="AE1396" i="17" s="1"/>
  <c r="M1397" i="17" s="1"/>
  <c r="AE1405" i="17"/>
  <c r="BI5083" i="17"/>
  <c r="BJ5083" i="17" s="1"/>
  <c r="N1406" i="17" l="1"/>
  <c r="BI5084" i="17"/>
  <c r="BJ5084" i="17" s="1"/>
  <c r="Q1406" i="17" l="1"/>
  <c r="R1406" i="17" s="1"/>
  <c r="AA1406" i="17"/>
  <c r="Y1407" i="17" s="1"/>
  <c r="M1406" i="17"/>
  <c r="BI5085" i="17"/>
  <c r="BJ5085" i="17" s="1"/>
  <c r="AB1406" i="17" l="1"/>
  <c r="AC1406" i="17" s="1"/>
  <c r="AF1406" i="17"/>
  <c r="BI5086" i="17"/>
  <c r="BJ5086" i="17" s="1"/>
  <c r="AD1406" i="17" l="1"/>
  <c r="AE1406" i="17" s="1"/>
  <c r="BI5087" i="17"/>
  <c r="BJ5087" i="17" s="1"/>
  <c r="N1407" i="17" l="1"/>
  <c r="AA1407" i="17" s="1"/>
  <c r="BI5088" i="17"/>
  <c r="BJ5088" i="17" s="1"/>
  <c r="Q1407" i="17" l="1"/>
  <c r="R1407" i="17" s="1"/>
  <c r="Y1408" i="17"/>
  <c r="M1407" i="17"/>
  <c r="BI5089" i="17"/>
  <c r="BJ5089" i="17" s="1"/>
  <c r="AB1407" i="17" l="1"/>
  <c r="AC1407" i="17" s="1"/>
  <c r="AF1407" i="17"/>
  <c r="BI5090" i="17"/>
  <c r="BJ5090" i="17" s="1"/>
  <c r="AD1407" i="17" l="1"/>
  <c r="AE1407" i="17" s="1"/>
  <c r="BI5091" i="17"/>
  <c r="BJ5091" i="17" s="1"/>
  <c r="N1408" i="17" l="1"/>
  <c r="BI5092" i="17"/>
  <c r="BJ5092" i="17" s="1"/>
  <c r="Q1408" i="17" l="1"/>
  <c r="R1408" i="17" s="1"/>
  <c r="AA1408" i="17"/>
  <c r="AF1408" i="17" s="1"/>
  <c r="M1408" i="17"/>
  <c r="BI5093" i="17"/>
  <c r="BJ5093" i="17" s="1"/>
  <c r="Y1409" i="17" l="1"/>
  <c r="AB1408" i="17"/>
  <c r="AD1408" i="17" s="1"/>
  <c r="BI5094" i="17"/>
  <c r="BJ5094" i="17" s="1"/>
  <c r="AC1408" i="17" l="1"/>
  <c r="AE1408" i="17" s="1"/>
  <c r="BI5095" i="17"/>
  <c r="BJ5095" i="17" s="1"/>
  <c r="N1409" i="17" l="1"/>
  <c r="Q1409" i="17" s="1"/>
  <c r="BI5096" i="17"/>
  <c r="BJ5096" i="17" s="1"/>
  <c r="R1409" i="17" l="1"/>
  <c r="Y1410" i="17"/>
  <c r="M1409" i="17"/>
  <c r="BI5097" i="17"/>
  <c r="BJ5097" i="17" s="1"/>
  <c r="AF1409" i="17" l="1"/>
  <c r="AB1409" i="17"/>
  <c r="AD1409" i="17" s="1"/>
  <c r="BI5098" i="17"/>
  <c r="BJ5098" i="17" s="1"/>
  <c r="AC1409" i="17" l="1"/>
  <c r="AE1409" i="17" s="1"/>
  <c r="BI5099" i="17"/>
  <c r="BJ5099" i="17" s="1"/>
  <c r="N1410" i="17" l="1"/>
  <c r="Q1410" i="17" s="1"/>
  <c r="BI5100" i="17"/>
  <c r="BJ5100" i="17" s="1"/>
  <c r="R1410" i="17" l="1"/>
  <c r="AB1410" i="17" s="1"/>
  <c r="M1410" i="17"/>
  <c r="BI5101" i="17"/>
  <c r="BJ5101" i="17" s="1"/>
  <c r="BI5102" i="17" l="1"/>
  <c r="BJ5102" i="17" s="1"/>
  <c r="AD1410" i="17"/>
  <c r="AC1410" i="17"/>
  <c r="AE1410" i="17" l="1"/>
  <c r="N1411" i="17" s="1"/>
  <c r="Q1411" i="17" s="1"/>
  <c r="BI5103" i="17"/>
  <c r="BJ5103" i="17" s="1"/>
  <c r="M1411" i="17" l="1"/>
  <c r="R1411" i="17"/>
  <c r="BI5104" i="17"/>
  <c r="BJ5104" i="17" s="1"/>
  <c r="AB1411" i="17" l="1"/>
  <c r="AD1411" i="17" s="1"/>
  <c r="BI5105" i="17"/>
  <c r="BJ5105" i="17" s="1"/>
  <c r="AC1411" i="17" l="1"/>
  <c r="AE1411" i="17" s="1"/>
  <c r="BI5106" i="17"/>
  <c r="BJ5106" i="17" s="1"/>
  <c r="N1412" i="17" l="1"/>
  <c r="Q1412" i="17" s="1"/>
  <c r="BI5107" i="17"/>
  <c r="BJ5107" i="17" s="1"/>
  <c r="R1412" i="17" l="1"/>
  <c r="AB1412" i="17" s="1"/>
  <c r="AD1412" i="17" s="1"/>
  <c r="M1412" i="17"/>
  <c r="BI5108" i="17"/>
  <c r="BJ5108" i="17" s="1"/>
  <c r="AC1412" i="17" l="1"/>
  <c r="AE1412" i="17" s="1"/>
  <c r="BI5109" i="17"/>
  <c r="BJ5109" i="17" s="1"/>
  <c r="N1413" i="17" l="1"/>
  <c r="Q1413" i="17" s="1"/>
  <c r="BI5110" i="17"/>
  <c r="BJ5110" i="17" s="1"/>
  <c r="R1413" i="17" l="1"/>
  <c r="AB1413" i="17" s="1"/>
  <c r="M1413" i="17"/>
  <c r="BI5111" i="17"/>
  <c r="BJ5111" i="17" s="1"/>
  <c r="BI5112" i="17" l="1"/>
  <c r="BJ5112" i="17" s="1"/>
  <c r="AC1413" i="17"/>
  <c r="AD1413" i="17"/>
  <c r="AE1413" i="17" l="1"/>
  <c r="BI5113" i="17"/>
  <c r="BJ5113" i="17" s="1"/>
  <c r="N1414" i="17" l="1"/>
  <c r="AA1414" i="17" s="1"/>
  <c r="BI5114" i="17"/>
  <c r="BJ5114" i="17" s="1"/>
  <c r="Q1414" i="17" l="1"/>
  <c r="R1414" i="17" s="1"/>
  <c r="AF1414" i="17"/>
  <c r="M1414" i="17"/>
  <c r="BI5115" i="17"/>
  <c r="BJ5115" i="17" s="1"/>
  <c r="AB1414" i="17" l="1"/>
  <c r="AD1414" i="17" s="1"/>
  <c r="Y1415" i="17"/>
  <c r="BI5116" i="17"/>
  <c r="BJ5116" i="17" s="1"/>
  <c r="AC1414" i="17" l="1"/>
  <c r="AE1414" i="17" s="1"/>
  <c r="BI5117" i="17"/>
  <c r="BJ5117" i="17" s="1"/>
  <c r="N1415" i="17" l="1"/>
  <c r="BI5118" i="17"/>
  <c r="BJ5118" i="17" s="1"/>
  <c r="Q1415" i="17" l="1"/>
  <c r="R1415" i="17" s="1"/>
  <c r="AA1415" i="17"/>
  <c r="M1415" i="17"/>
  <c r="BI5119" i="17"/>
  <c r="BJ5119" i="17" s="1"/>
  <c r="AB1415" i="17" l="1"/>
  <c r="AD1415" i="17" s="1"/>
  <c r="AF1415" i="17"/>
  <c r="Y1416" i="17"/>
  <c r="BI5120" i="17"/>
  <c r="BJ5120" i="17" s="1"/>
  <c r="AC1415" i="17" l="1"/>
  <c r="AE1415" i="17" s="1"/>
  <c r="BI5121" i="17"/>
  <c r="BJ5121" i="17" s="1"/>
  <c r="N1416" i="17" l="1"/>
  <c r="BI5122" i="17"/>
  <c r="BJ5122" i="17" s="1"/>
  <c r="Q1416" i="17" l="1"/>
  <c r="R1416" i="17" s="1"/>
  <c r="Y1417" i="17"/>
  <c r="M1416" i="17"/>
  <c r="BI5123" i="17"/>
  <c r="BJ5123" i="17" s="1"/>
  <c r="AF1416" i="17" l="1"/>
  <c r="AB1416" i="17"/>
  <c r="AC1416" i="17" s="1"/>
  <c r="BI5124" i="17"/>
  <c r="BJ5124" i="17" s="1"/>
  <c r="AD1416" i="17" l="1"/>
  <c r="AE1416" i="17" s="1"/>
  <c r="BI5125" i="17"/>
  <c r="BJ5125" i="17" s="1"/>
  <c r="N1417" i="17" l="1"/>
  <c r="AA1417" i="17" s="1"/>
  <c r="BI5126" i="17"/>
  <c r="BJ5126" i="17" s="1"/>
  <c r="Q1417" i="17" l="1"/>
  <c r="R1417" i="17" s="1"/>
  <c r="M1417" i="17"/>
  <c r="BI5127" i="17"/>
  <c r="BJ5127" i="17" s="1"/>
  <c r="AB1417" i="17" l="1"/>
  <c r="AD1417" i="17" s="1"/>
  <c r="Y1418" i="17"/>
  <c r="AF1417" i="17"/>
  <c r="BI5128" i="17"/>
  <c r="BJ5128" i="17" s="1"/>
  <c r="AC1417" i="17" l="1"/>
  <c r="AE1417" i="17" s="1"/>
  <c r="BI5129" i="17"/>
  <c r="BJ5129" i="17" s="1"/>
  <c r="N1418" i="17" l="1"/>
  <c r="BI5130" i="17"/>
  <c r="BJ5130" i="17" s="1"/>
  <c r="Q1418" i="17" l="1"/>
  <c r="R1418" i="17" s="1"/>
  <c r="AA1418" i="17"/>
  <c r="Y1419" i="17" s="1"/>
  <c r="M1418" i="17"/>
  <c r="BI5131" i="17"/>
  <c r="BJ5131" i="17" s="1"/>
  <c r="AF1418" i="17" l="1"/>
  <c r="AB1418" i="17"/>
  <c r="AD1418" i="17" s="1"/>
  <c r="BI5132" i="17"/>
  <c r="BJ5132" i="17" s="1"/>
  <c r="AC1418" i="17" l="1"/>
  <c r="AE1418" i="17" s="1"/>
  <c r="BI5133" i="17"/>
  <c r="BJ5133" i="17" s="1"/>
  <c r="N1419" i="17" l="1"/>
  <c r="BI5134" i="17"/>
  <c r="BJ5134" i="17" s="1"/>
  <c r="Q1419" i="17" l="1"/>
  <c r="R1419" i="17" s="1"/>
  <c r="AA1419" i="17"/>
  <c r="M1419" i="17"/>
  <c r="BI5135" i="17"/>
  <c r="BJ5135" i="17" s="1"/>
  <c r="AB1419" i="17" l="1"/>
  <c r="AD1419" i="17" s="1"/>
  <c r="Y1420" i="17"/>
  <c r="AF1419" i="17"/>
  <c r="BI5136" i="17"/>
  <c r="BJ5136" i="17" s="1"/>
  <c r="AC1419" i="17" l="1"/>
  <c r="AE1419" i="17" s="1"/>
  <c r="BI5137" i="17"/>
  <c r="BJ5137" i="17" s="1"/>
  <c r="N1420" i="17" l="1"/>
  <c r="Q1420" i="17" s="1"/>
  <c r="BI5138" i="17"/>
  <c r="BJ5138" i="17" s="1"/>
  <c r="R1420" i="17" l="1"/>
  <c r="AB1420" i="17" s="1"/>
  <c r="M1420" i="17"/>
  <c r="AF1420" i="17"/>
  <c r="Y1421" i="17"/>
  <c r="BI5139" i="17"/>
  <c r="BJ5139" i="17" s="1"/>
  <c r="BI5140" i="17" l="1"/>
  <c r="BJ5140" i="17" s="1"/>
  <c r="AD1420" i="17"/>
  <c r="AC1420" i="17"/>
  <c r="AE1420" i="17" l="1"/>
  <c r="BI5141" i="17"/>
  <c r="BJ5141" i="17" s="1"/>
  <c r="N1421" i="17" l="1"/>
  <c r="AA1421" i="17" s="1"/>
  <c r="BI5142" i="17"/>
  <c r="BJ5142" i="17" s="1"/>
  <c r="Q1421" i="17" l="1"/>
  <c r="R1421" i="17" s="1"/>
  <c r="AF1421" i="17"/>
  <c r="M1421" i="17"/>
  <c r="BI5143" i="17"/>
  <c r="BJ5143" i="17" s="1"/>
  <c r="AB1421" i="17" l="1"/>
  <c r="AC1421" i="17" s="1"/>
  <c r="Y1422" i="17"/>
  <c r="BI5144" i="17"/>
  <c r="BJ5144" i="17" s="1"/>
  <c r="AD1421" i="17" l="1"/>
  <c r="AE1421" i="17" s="1"/>
  <c r="N1422" i="17" s="1"/>
  <c r="BI5145" i="17"/>
  <c r="BJ5145" i="17" s="1"/>
  <c r="Q1422" i="17" l="1"/>
  <c r="R1422" i="17" s="1"/>
  <c r="AA1422" i="17"/>
  <c r="M1422" i="17"/>
  <c r="BI5146" i="17"/>
  <c r="BJ5146" i="17" s="1"/>
  <c r="AB1422" i="17" l="1"/>
  <c r="AD1422" i="17" s="1"/>
  <c r="Y1423" i="17"/>
  <c r="AF1422" i="17"/>
  <c r="BI5147" i="17"/>
  <c r="BJ5147" i="17" s="1"/>
  <c r="AC1422" i="17" l="1"/>
  <c r="AE1422" i="17" s="1"/>
  <c r="BI5148" i="17"/>
  <c r="BJ5148" i="17" s="1"/>
  <c r="N1423" i="17" l="1"/>
  <c r="Q1423" i="17" s="1"/>
  <c r="BI5149" i="17"/>
  <c r="BJ5149" i="17" s="1"/>
  <c r="R1423" i="17" l="1"/>
  <c r="AF1423" i="17"/>
  <c r="M1423" i="17"/>
  <c r="BI5150" i="17"/>
  <c r="BJ5150" i="17" s="1"/>
  <c r="Y1424" i="17" l="1"/>
  <c r="AB1423" i="17"/>
  <c r="AC1423" i="17" s="1"/>
  <c r="BI5151" i="17"/>
  <c r="BJ5151" i="17" s="1"/>
  <c r="AD1423" i="17" l="1"/>
  <c r="AE1423" i="17" s="1"/>
  <c r="N1424" i="17" s="1"/>
  <c r="BI5152" i="17"/>
  <c r="BJ5152" i="17" s="1"/>
  <c r="Q1424" i="17" l="1"/>
  <c r="R1424" i="17" s="1"/>
  <c r="AA1424" i="17"/>
  <c r="AF1424" i="17" s="1"/>
  <c r="M1424" i="17"/>
  <c r="BI5153" i="17"/>
  <c r="BJ5153" i="17" s="1"/>
  <c r="AB1424" i="17" l="1"/>
  <c r="AD1424" i="17" s="1"/>
  <c r="Y1425" i="17"/>
  <c r="BI5154" i="17"/>
  <c r="BJ5154" i="17" s="1"/>
  <c r="AC1424" i="17" l="1"/>
  <c r="AE1424" i="17" s="1"/>
  <c r="N1425" i="17" s="1"/>
  <c r="Q1425" i="17" s="1"/>
  <c r="BI5155" i="17"/>
  <c r="BJ5155" i="17" s="1"/>
  <c r="M1425" i="17" l="1"/>
  <c r="R1425" i="17"/>
  <c r="AF1425" i="17"/>
  <c r="BI5156" i="17"/>
  <c r="BJ5156" i="17" s="1"/>
  <c r="Y1426" i="17" l="1"/>
  <c r="AB1425" i="17"/>
  <c r="AD1425" i="17" s="1"/>
  <c r="BI5157" i="17"/>
  <c r="BJ5157" i="17" s="1"/>
  <c r="AC1425" i="17" l="1"/>
  <c r="AE1425" i="17" s="1"/>
  <c r="BI5158" i="17"/>
  <c r="BJ5158" i="17" s="1"/>
  <c r="N1426" i="17" l="1"/>
  <c r="BI5159" i="17"/>
  <c r="BJ5159" i="17" s="1"/>
  <c r="Q1426" i="17" l="1"/>
  <c r="R1426" i="17" s="1"/>
  <c r="AA1426" i="17"/>
  <c r="M1426" i="17"/>
  <c r="BI5160" i="17"/>
  <c r="BJ5160" i="17" s="1"/>
  <c r="AB1426" i="17" l="1"/>
  <c r="AD1426" i="17" s="1"/>
  <c r="Y1427" i="17"/>
  <c r="AF1426" i="17"/>
  <c r="BI5161" i="17"/>
  <c r="BJ5161" i="17" s="1"/>
  <c r="AC1426" i="17" l="1"/>
  <c r="AE1426" i="17" s="1"/>
  <c r="BI5162" i="17"/>
  <c r="BJ5162" i="17" s="1"/>
  <c r="N1427" i="17" l="1"/>
  <c r="AA1427" i="17" s="1"/>
  <c r="BI5163" i="17"/>
  <c r="BJ5163" i="17" s="1"/>
  <c r="Q1427" i="17" l="1"/>
  <c r="R1427" i="17" s="1"/>
  <c r="AF1427" i="17"/>
  <c r="M1427" i="17"/>
  <c r="BI5164" i="17"/>
  <c r="BJ5164" i="17" s="1"/>
  <c r="Y1428" i="17" l="1"/>
  <c r="AB1427" i="17"/>
  <c r="AD1427" i="17" s="1"/>
  <c r="BI5165" i="17"/>
  <c r="BJ5165" i="17" s="1"/>
  <c r="AC1427" i="17" l="1"/>
  <c r="AE1427" i="17" s="1"/>
  <c r="BI5166" i="17"/>
  <c r="BJ5166" i="17" s="1"/>
  <c r="N1428" i="17" l="1"/>
  <c r="BI5167" i="17"/>
  <c r="BJ5167" i="17" s="1"/>
  <c r="Q1428" i="17" l="1"/>
  <c r="R1428" i="17" s="1"/>
  <c r="AA1428" i="17"/>
  <c r="Y1429" i="17" s="1"/>
  <c r="M1428" i="17"/>
  <c r="BI5168" i="17"/>
  <c r="BJ5168" i="17" s="1"/>
  <c r="AF1428" i="17" l="1"/>
  <c r="AB1428" i="17"/>
  <c r="BI5169" i="17"/>
  <c r="BJ5169" i="17" s="1"/>
  <c r="AD1428" i="17" l="1"/>
  <c r="AC1428" i="17"/>
  <c r="BI5170" i="17"/>
  <c r="BJ5170" i="17" s="1"/>
  <c r="AE1428" i="17" l="1"/>
  <c r="N1429" i="17" s="1"/>
  <c r="BI5171" i="17"/>
  <c r="BJ5171" i="17" s="1"/>
  <c r="Q1429" i="17" l="1"/>
  <c r="R1429" i="17" s="1"/>
  <c r="AA1429" i="17"/>
  <c r="AF1429" i="17" s="1"/>
  <c r="M1429" i="17"/>
  <c r="BI5172" i="17"/>
  <c r="BJ5172" i="17" s="1"/>
  <c r="Y1430" i="17" l="1"/>
  <c r="AB1429" i="17"/>
  <c r="AD1429" i="17" s="1"/>
  <c r="BI5173" i="17"/>
  <c r="BJ5173" i="17" s="1"/>
  <c r="AC1429" i="17" l="1"/>
  <c r="AE1429" i="17" s="1"/>
  <c r="N1430" i="17" s="1"/>
  <c r="AA1430" i="17" s="1"/>
  <c r="BI5174" i="17"/>
  <c r="BJ5174" i="17" s="1"/>
  <c r="Q1430" i="17" l="1"/>
  <c r="R1430" i="17" s="1"/>
  <c r="M1430" i="17"/>
  <c r="BI5175" i="17"/>
  <c r="BJ5175" i="17" s="1"/>
  <c r="Y1431" i="17" l="1"/>
  <c r="AF1430" i="17"/>
  <c r="AB1430" i="17"/>
  <c r="BI5176" i="17"/>
  <c r="BJ5176" i="17" s="1"/>
  <c r="AC1430" i="17" l="1"/>
  <c r="AD1430" i="17"/>
  <c r="BI5177" i="17"/>
  <c r="BJ5177" i="17" s="1"/>
  <c r="AE1430" i="17" l="1"/>
  <c r="N1431" i="17" s="1"/>
  <c r="BI5178" i="17"/>
  <c r="BJ5178" i="17" s="1"/>
  <c r="Q1431" i="17" l="1"/>
  <c r="R1431" i="17" s="1"/>
  <c r="AA1431" i="17"/>
  <c r="AF1431" i="17" s="1"/>
  <c r="M1431" i="17"/>
  <c r="BI5179" i="17"/>
  <c r="BJ5179" i="17" s="1"/>
  <c r="Y1432" i="17" l="1"/>
  <c r="AB1431" i="17"/>
  <c r="AC1431" i="17" s="1"/>
  <c r="BI5180" i="17"/>
  <c r="BJ5180" i="17" s="1"/>
  <c r="AD1431" i="17" l="1"/>
  <c r="AE1431" i="17" s="1"/>
  <c r="N1432" i="17" s="1"/>
  <c r="BI5181" i="17"/>
  <c r="BJ5181" i="17" s="1"/>
  <c r="Q1432" i="17" l="1"/>
  <c r="R1432" i="17" s="1"/>
  <c r="AA1432" i="17"/>
  <c r="AF1432" i="17" s="1"/>
  <c r="M1432" i="17"/>
  <c r="BI5182" i="17"/>
  <c r="BJ5182" i="17" s="1"/>
  <c r="Y1433" i="17" l="1"/>
  <c r="AB1432" i="17"/>
  <c r="AD1432" i="17" s="1"/>
  <c r="BI5183" i="17"/>
  <c r="BJ5183" i="17" s="1"/>
  <c r="AC1432" i="17" l="1"/>
  <c r="AE1432" i="17" s="1"/>
  <c r="BI5184" i="17"/>
  <c r="BJ5184" i="17" s="1"/>
  <c r="N1433" i="17" l="1"/>
  <c r="BI5185" i="17"/>
  <c r="BJ5185" i="17" s="1"/>
  <c r="Q1433" i="17" l="1"/>
  <c r="R1433" i="17" s="1"/>
  <c r="AA1433" i="17"/>
  <c r="Y1434" i="17" s="1"/>
  <c r="M1433" i="17"/>
  <c r="BI5186" i="17"/>
  <c r="BJ5186" i="17" s="1"/>
  <c r="AF1433" i="17" l="1"/>
  <c r="AB1433" i="17"/>
  <c r="AC1433" i="17" s="1"/>
  <c r="BI5187" i="17"/>
  <c r="BJ5187" i="17" s="1"/>
  <c r="AD1433" i="17" l="1"/>
  <c r="AE1433" i="17" s="1"/>
  <c r="BI5188" i="17"/>
  <c r="BJ5188" i="17" s="1"/>
  <c r="N1434" i="17" l="1"/>
  <c r="AA1434" i="17" s="1"/>
  <c r="BI5189" i="17"/>
  <c r="BJ5189" i="17" s="1"/>
  <c r="Q1434" i="17" l="1"/>
  <c r="R1434" i="17" s="1"/>
  <c r="AF1434" i="17"/>
  <c r="M1434" i="17"/>
  <c r="BI5190" i="17"/>
  <c r="BJ5190" i="17" s="1"/>
  <c r="AB1434" i="17" l="1"/>
  <c r="AD1434" i="17" s="1"/>
  <c r="Y1435" i="17"/>
  <c r="BI5191" i="17"/>
  <c r="BJ5191" i="17" s="1"/>
  <c r="AC1434" i="17" l="1"/>
  <c r="AE1434" i="17" s="1"/>
  <c r="BI5192" i="17"/>
  <c r="BJ5192" i="17" s="1"/>
  <c r="N1435" i="17" l="1"/>
  <c r="Q1435" i="17" s="1"/>
  <c r="BI5193" i="17"/>
  <c r="BJ5193" i="17" s="1"/>
  <c r="R1435" i="17" l="1"/>
  <c r="AB1435" i="17" s="1"/>
  <c r="AD1435" i="17" s="1"/>
  <c r="M1435" i="17"/>
  <c r="BI5194" i="17"/>
  <c r="BJ5194" i="17" s="1"/>
  <c r="AC1435" i="17" l="1"/>
  <c r="AE1435" i="17" s="1"/>
  <c r="BI5195" i="17"/>
  <c r="BJ5195" i="17" s="1"/>
  <c r="N1436" i="17" l="1"/>
  <c r="BI5196" i="17"/>
  <c r="BJ5196" i="17" s="1"/>
  <c r="Q1436" i="17" l="1"/>
  <c r="R1436" i="17" s="1"/>
  <c r="AA1436" i="17"/>
  <c r="Y1437" i="17" s="1"/>
  <c r="M1436" i="17"/>
  <c r="BI5197" i="17"/>
  <c r="BJ5197" i="17" s="1"/>
  <c r="AF1436" i="17" l="1"/>
  <c r="AB1436" i="17"/>
  <c r="AD1436" i="17" s="1"/>
  <c r="BI5198" i="17"/>
  <c r="BJ5198" i="17" s="1"/>
  <c r="AC1436" i="17" l="1"/>
  <c r="AE1436" i="17" s="1"/>
  <c r="BI5199" i="17"/>
  <c r="BJ5199" i="17" s="1"/>
  <c r="N1437" i="17" l="1"/>
  <c r="BI5200" i="17"/>
  <c r="BJ5200" i="17" s="1"/>
  <c r="Q1437" i="17" l="1"/>
  <c r="R1437" i="17" s="1"/>
  <c r="AF1437" i="17"/>
  <c r="M1437" i="17"/>
  <c r="BI5201" i="17"/>
  <c r="BJ5201" i="17" s="1"/>
  <c r="AB1437" i="17" l="1"/>
  <c r="AD1437" i="17" s="1"/>
  <c r="Y1438" i="17"/>
  <c r="BI5202" i="17"/>
  <c r="BJ5202" i="17" s="1"/>
  <c r="AC1437" i="17" l="1"/>
  <c r="AE1437" i="17" s="1"/>
  <c r="BI5203" i="17"/>
  <c r="BJ5203" i="17" s="1"/>
  <c r="N1438" i="17" l="1"/>
  <c r="Q1438" i="17" s="1"/>
  <c r="BI5204" i="17"/>
  <c r="BJ5204" i="17" s="1"/>
  <c r="R1438" i="17" l="1"/>
  <c r="AB1438" i="17" s="1"/>
  <c r="M1438" i="17"/>
  <c r="BI5205" i="17"/>
  <c r="BJ5205" i="17" s="1"/>
  <c r="AD1438" i="17" l="1"/>
  <c r="AC1438" i="17"/>
  <c r="BI5206" i="17"/>
  <c r="BJ5206" i="17" s="1"/>
  <c r="AE1438" i="17" l="1"/>
  <c r="BI5207" i="17"/>
  <c r="BJ5207" i="17" s="1"/>
  <c r="N1439" i="17" l="1"/>
  <c r="Q1439" i="17" s="1"/>
  <c r="BI5208" i="17"/>
  <c r="BJ5208" i="17" s="1"/>
  <c r="R1439" i="17" l="1"/>
  <c r="AB1439" i="17" s="1"/>
  <c r="M1439" i="17"/>
  <c r="BI5209" i="17"/>
  <c r="BJ5209" i="17" s="1"/>
  <c r="BI5210" i="17" l="1"/>
  <c r="BJ5210" i="17" s="1"/>
  <c r="AD1439" i="17"/>
  <c r="AC1439" i="17"/>
  <c r="AE1439" i="17" l="1"/>
  <c r="BI5211" i="17"/>
  <c r="BJ5211" i="17" s="1"/>
  <c r="N1440" i="17" l="1"/>
  <c r="Q1440" i="17" s="1"/>
  <c r="BI5212" i="17"/>
  <c r="BJ5212" i="17" s="1"/>
  <c r="R1440" i="17" l="1"/>
  <c r="AB1440" i="17" s="1"/>
  <c r="M1440" i="17"/>
  <c r="BI5213" i="17"/>
  <c r="BJ5213" i="17" s="1"/>
  <c r="BI5214" i="17" l="1"/>
  <c r="BJ5214" i="17" s="1"/>
  <c r="AD1440" i="17"/>
  <c r="AC1440" i="17"/>
  <c r="AE1440" i="17" l="1"/>
  <c r="BI5215" i="17"/>
  <c r="BJ5215" i="17" s="1"/>
  <c r="N1441" i="17" l="1"/>
  <c r="AA1441" i="17" s="1"/>
  <c r="BI5216" i="17"/>
  <c r="BJ5216" i="17" s="1"/>
  <c r="Q1441" i="17" l="1"/>
  <c r="R1441" i="17" s="1"/>
  <c r="M1441" i="17"/>
  <c r="BI5217" i="17"/>
  <c r="BJ5217" i="17" s="1"/>
  <c r="AB1441" i="17" l="1"/>
  <c r="AD1441" i="17" s="1"/>
  <c r="Y1442" i="17"/>
  <c r="AF1441" i="17"/>
  <c r="BI5218" i="17"/>
  <c r="BJ5218" i="17" s="1"/>
  <c r="AC1441" i="17" l="1"/>
  <c r="AE1441" i="17" s="1"/>
  <c r="BI5219" i="17"/>
  <c r="BJ5219" i="17" s="1"/>
  <c r="N1442" i="17" l="1"/>
  <c r="AA1442" i="17" s="1"/>
  <c r="BI5220" i="17"/>
  <c r="BJ5220" i="17" s="1"/>
  <c r="Q1442" i="17" l="1"/>
  <c r="R1442" i="17" s="1"/>
  <c r="AF1442" i="17"/>
  <c r="M1442" i="17"/>
  <c r="BI5221" i="17"/>
  <c r="BJ5221" i="17" s="1"/>
  <c r="AB1442" i="17" l="1"/>
  <c r="AD1442" i="17" s="1"/>
  <c r="Y1443" i="17"/>
  <c r="BI5222" i="17"/>
  <c r="BJ5222" i="17" s="1"/>
  <c r="AC1442" i="17" l="1"/>
  <c r="AE1442" i="17" s="1"/>
  <c r="BI5223" i="17"/>
  <c r="BJ5223" i="17" s="1"/>
  <c r="N1443" i="17" l="1"/>
  <c r="BI5224" i="17"/>
  <c r="BJ5224" i="17" s="1"/>
  <c r="Q1443" i="17" l="1"/>
  <c r="R1443" i="17" s="1"/>
  <c r="AA1443" i="17"/>
  <c r="M1443" i="17"/>
  <c r="BI5225" i="17"/>
  <c r="BJ5225" i="17" s="1"/>
  <c r="AB1443" i="17" l="1"/>
  <c r="AC1443" i="17" s="1"/>
  <c r="Y1444" i="17"/>
  <c r="AF1443" i="17"/>
  <c r="BI5226" i="17"/>
  <c r="BJ5226" i="17" s="1"/>
  <c r="AD1443" i="17" l="1"/>
  <c r="AE1443" i="17" s="1"/>
  <c r="BI5227" i="17"/>
  <c r="BJ5227" i="17" s="1"/>
  <c r="N1444" i="17" l="1"/>
  <c r="AA1444" i="17" s="1"/>
  <c r="BI5228" i="17"/>
  <c r="BJ5228" i="17" s="1"/>
  <c r="Q1444" i="17" l="1"/>
  <c r="R1444" i="17" s="1"/>
  <c r="Y1445" i="17"/>
  <c r="M1444" i="17"/>
  <c r="BI5229" i="17"/>
  <c r="BJ5229" i="17" s="1"/>
  <c r="AF1444" i="17" l="1"/>
  <c r="AB1444" i="17"/>
  <c r="AD1444" i="17" s="1"/>
  <c r="BI5230" i="17"/>
  <c r="BJ5230" i="17" s="1"/>
  <c r="AC1444" i="17" l="1"/>
  <c r="AE1444" i="17" s="1"/>
  <c r="BI5231" i="17"/>
  <c r="BJ5231" i="17" s="1"/>
  <c r="N1445" i="17" l="1"/>
  <c r="BI5232" i="17"/>
  <c r="BJ5232" i="17" s="1"/>
  <c r="Q1445" i="17" l="1"/>
  <c r="R1445" i="17" s="1"/>
  <c r="AA1445" i="17"/>
  <c r="AF1445" i="17" s="1"/>
  <c r="M1445" i="17"/>
  <c r="BI5233" i="17"/>
  <c r="BJ5233" i="17" s="1"/>
  <c r="AB1445" i="17" l="1"/>
  <c r="AC1445" i="17" s="1"/>
  <c r="Y1446" i="17"/>
  <c r="BI5234" i="17"/>
  <c r="BJ5234" i="17" s="1"/>
  <c r="AD1445" i="17" l="1"/>
  <c r="AE1445" i="17" s="1"/>
  <c r="BI5235" i="17"/>
  <c r="BJ5235" i="17" s="1"/>
  <c r="N1446" i="17" l="1"/>
  <c r="Q1446" i="17" s="1"/>
  <c r="BI5236" i="17"/>
  <c r="BJ5236" i="17" s="1"/>
  <c r="M1446" i="17" l="1"/>
  <c r="R1446" i="17"/>
  <c r="Y1447" i="17"/>
  <c r="BI5237" i="17"/>
  <c r="BJ5237" i="17" s="1"/>
  <c r="AF1446" i="17" l="1"/>
  <c r="AB1446" i="17"/>
  <c r="AD1446" i="17" s="1"/>
  <c r="BI5238" i="17"/>
  <c r="BJ5238" i="17" s="1"/>
  <c r="AC1446" i="17" l="1"/>
  <c r="AE1446" i="17" s="1"/>
  <c r="BI5239" i="17"/>
  <c r="BJ5239" i="17" s="1"/>
  <c r="N1447" i="17" l="1"/>
  <c r="BI5240" i="17"/>
  <c r="BJ5240" i="17" s="1"/>
  <c r="Q1447" i="17" l="1"/>
  <c r="R1447" i="17" s="1"/>
  <c r="AA1447" i="17"/>
  <c r="AF1447" i="17" s="1"/>
  <c r="M1447" i="17"/>
  <c r="BI5241" i="17"/>
  <c r="BJ5241" i="17" s="1"/>
  <c r="Y1448" i="17" l="1"/>
  <c r="AB1447" i="17"/>
  <c r="AD1447" i="17" s="1"/>
  <c r="BI5242" i="17"/>
  <c r="BJ5242" i="17" s="1"/>
  <c r="AC1447" i="17" l="1"/>
  <c r="AE1447" i="17" s="1"/>
  <c r="N1448" i="17" s="1"/>
  <c r="Q1448" i="17" s="1"/>
  <c r="BI5243" i="17"/>
  <c r="BJ5243" i="17" s="1"/>
  <c r="M1448" i="17" l="1"/>
  <c r="BI5244" i="17"/>
  <c r="BJ5244" i="17" s="1"/>
  <c r="R1448" i="17"/>
  <c r="AB1448" i="17" l="1"/>
  <c r="BI5245" i="17"/>
  <c r="BJ5245" i="17" s="1"/>
  <c r="BI5246" i="17" l="1"/>
  <c r="BJ5246" i="17" s="1"/>
  <c r="AD1448" i="17"/>
  <c r="AC1448" i="17"/>
  <c r="AE1448" i="17" l="1"/>
  <c r="BI5247" i="17"/>
  <c r="BJ5247" i="17" s="1"/>
  <c r="N1449" i="17" l="1"/>
  <c r="AA1449" i="17" s="1"/>
  <c r="BI5248" i="17"/>
  <c r="BJ5248" i="17" s="1"/>
  <c r="Q1449" i="17" l="1"/>
  <c r="R1449" i="17" s="1"/>
  <c r="AF1449" i="17"/>
  <c r="M1449" i="17"/>
  <c r="BI5249" i="17"/>
  <c r="BJ5249" i="17" s="1"/>
  <c r="AB1449" i="17" l="1"/>
  <c r="AD1449" i="17" s="1"/>
  <c r="Y1450" i="17"/>
  <c r="BI5250" i="17"/>
  <c r="BJ5250" i="17" s="1"/>
  <c r="AC1449" i="17" l="1"/>
  <c r="AE1449" i="17" s="1"/>
  <c r="BI5251" i="17"/>
  <c r="BJ5251" i="17" s="1"/>
  <c r="N1450" i="17" l="1"/>
  <c r="BI5252" i="17"/>
  <c r="BJ5252" i="17" s="1"/>
  <c r="Q1450" i="17" l="1"/>
  <c r="R1450" i="17" s="1"/>
  <c r="AA1450" i="17"/>
  <c r="Y1451" i="17" s="1"/>
  <c r="M1450" i="17"/>
  <c r="BI5253" i="17"/>
  <c r="BJ5253" i="17" s="1"/>
  <c r="AF1450" i="17" l="1"/>
  <c r="AB1450" i="17"/>
  <c r="AC1450" i="17" s="1"/>
  <c r="BI5254" i="17"/>
  <c r="BJ5254" i="17" s="1"/>
  <c r="AD1450" i="17" l="1"/>
  <c r="AE1450" i="17" s="1"/>
  <c r="BI5255" i="17"/>
  <c r="BJ5255" i="17" s="1"/>
  <c r="N1451" i="17" l="1"/>
  <c r="AA1451" i="17" s="1"/>
  <c r="BI5256" i="17"/>
  <c r="BJ5256" i="17" s="1"/>
  <c r="Q1451" i="17" l="1"/>
  <c r="R1451" i="17" s="1"/>
  <c r="AF1451" i="17"/>
  <c r="M1451" i="17"/>
  <c r="BI5257" i="17"/>
  <c r="BJ5257" i="17" s="1"/>
  <c r="AB1451" i="17" l="1"/>
  <c r="AC1451" i="17" s="1"/>
  <c r="Y1452" i="17"/>
  <c r="BI5258" i="17"/>
  <c r="BJ5258" i="17" s="1"/>
  <c r="AD1451" i="17" l="1"/>
  <c r="AE1451" i="17" s="1"/>
  <c r="N1452" i="17" s="1"/>
  <c r="Q1452" i="17" s="1"/>
  <c r="BI5259" i="17"/>
  <c r="BJ5259" i="17" s="1"/>
  <c r="M1452" i="17" l="1"/>
  <c r="R1452" i="17"/>
  <c r="BI5260" i="17"/>
  <c r="BJ5260" i="17" s="1"/>
  <c r="BI5261" i="17" l="1"/>
  <c r="BJ5261" i="17" s="1"/>
  <c r="AB1452" i="17"/>
  <c r="AC1452" i="17" l="1"/>
  <c r="AD1452" i="17"/>
  <c r="BI5262" i="17"/>
  <c r="BJ5262" i="17" s="1"/>
  <c r="AE1452" i="17" l="1"/>
  <c r="BI5263" i="17"/>
  <c r="BJ5263" i="17" s="1"/>
  <c r="N1453" i="17" l="1"/>
  <c r="Q1453" i="17" s="1"/>
  <c r="BI5264" i="17"/>
  <c r="BJ5264" i="17" s="1"/>
  <c r="R1453" i="17" l="1"/>
  <c r="AB1453" i="17" s="1"/>
  <c r="M1453" i="17"/>
  <c r="BI5265" i="17"/>
  <c r="BJ5265" i="17" s="1"/>
  <c r="BI5266" i="17" l="1"/>
  <c r="BJ5266" i="17" s="1"/>
  <c r="AD1453" i="17"/>
  <c r="AC1453" i="17"/>
  <c r="AE1453" i="17" l="1"/>
  <c r="BI5267" i="17"/>
  <c r="BJ5267" i="17" s="1"/>
  <c r="N1454" i="17" l="1"/>
  <c r="Q1454" i="17" s="1"/>
  <c r="BI5268" i="17"/>
  <c r="BJ5268" i="17" s="1"/>
  <c r="R1454" i="17" l="1"/>
  <c r="AB1454" i="17" s="1"/>
  <c r="M1454" i="17"/>
  <c r="BI5269" i="17"/>
  <c r="BJ5269" i="17" s="1"/>
  <c r="BI5270" i="17" l="1"/>
  <c r="BJ5270" i="17" s="1"/>
  <c r="AD1454" i="17"/>
  <c r="AC1454" i="17"/>
  <c r="AE1454" i="17" l="1"/>
  <c r="BI5271" i="17"/>
  <c r="BJ5271" i="17" s="1"/>
  <c r="N1455" i="17" l="1"/>
  <c r="Q1455" i="17" s="1"/>
  <c r="BI5272" i="17"/>
  <c r="BJ5272" i="17" s="1"/>
  <c r="R1455" i="17" l="1"/>
  <c r="AB1455" i="17" s="1"/>
  <c r="M1455" i="17"/>
  <c r="Y1456" i="17"/>
  <c r="AF1455" i="17"/>
  <c r="BI5273" i="17"/>
  <c r="BJ5273" i="17" s="1"/>
  <c r="BI5274" i="17" l="1"/>
  <c r="BJ5274" i="17" s="1"/>
  <c r="AC1455" i="17"/>
  <c r="AD1455" i="17"/>
  <c r="AE1455" i="17" l="1"/>
  <c r="BI5275" i="17"/>
  <c r="BJ5275" i="17" s="1"/>
  <c r="N1456" i="17" l="1"/>
  <c r="Q1456" i="17" s="1"/>
  <c r="BI5276" i="17"/>
  <c r="BJ5276" i="17" s="1"/>
  <c r="R1456" i="17" l="1"/>
  <c r="AB1456" i="17" s="1"/>
  <c r="M1456" i="17"/>
  <c r="BI5277" i="17"/>
  <c r="BJ5277" i="17" s="1"/>
  <c r="BI5278" i="17" l="1"/>
  <c r="BJ5278" i="17" s="1"/>
  <c r="AD1456" i="17"/>
  <c r="AC1456" i="17"/>
  <c r="AE1456" i="17" l="1"/>
  <c r="BI5279" i="17"/>
  <c r="BJ5279" i="17" s="1"/>
  <c r="N1457" i="17" l="1"/>
  <c r="Q1457" i="17" s="1"/>
  <c r="BI5280" i="17"/>
  <c r="BJ5280" i="17" s="1"/>
  <c r="R1457" i="17" l="1"/>
  <c r="AB1457" i="17" s="1"/>
  <c r="AC1457" i="17" s="1"/>
  <c r="M1457" i="17"/>
  <c r="BI5281" i="17"/>
  <c r="BJ5281" i="17" s="1"/>
  <c r="AD1457" i="17" l="1"/>
  <c r="AE1457" i="17" s="1"/>
  <c r="BI5282" i="17"/>
  <c r="BJ5282" i="17" s="1"/>
  <c r="N1458" i="17" l="1"/>
  <c r="BI5283" i="17"/>
  <c r="BJ5283" i="17" s="1"/>
  <c r="Q1458" i="17" l="1"/>
  <c r="R1458" i="17" s="1"/>
  <c r="AA1458" i="17"/>
  <c r="Y1459" i="17" s="1"/>
  <c r="M1458" i="17"/>
  <c r="BI5284" i="17"/>
  <c r="BJ5284" i="17" s="1"/>
  <c r="AF1458" i="17" l="1"/>
  <c r="AB1458" i="17"/>
  <c r="AD1458" i="17" s="1"/>
  <c r="BI5285" i="17"/>
  <c r="BJ5285" i="17" s="1"/>
  <c r="AC1458" i="17" l="1"/>
  <c r="AE1458" i="17" s="1"/>
  <c r="BI5286" i="17"/>
  <c r="BJ5286" i="17" s="1"/>
  <c r="N1459" i="17" l="1"/>
  <c r="BI5287" i="17"/>
  <c r="BJ5287" i="17" s="1"/>
  <c r="Q1459" i="17" l="1"/>
  <c r="R1459" i="17" s="1"/>
  <c r="AA1459" i="17"/>
  <c r="Y1460" i="17" s="1"/>
  <c r="M1459" i="17"/>
  <c r="BI5288" i="17"/>
  <c r="BJ5288" i="17" s="1"/>
  <c r="AF1459" i="17" l="1"/>
  <c r="AB1459" i="17"/>
  <c r="AC1459" i="17" s="1"/>
  <c r="BI5289" i="17"/>
  <c r="BJ5289" i="17" s="1"/>
  <c r="AD1459" i="17" l="1"/>
  <c r="AE1459" i="17" s="1"/>
  <c r="BI5290" i="17"/>
  <c r="BJ5290" i="17" s="1"/>
  <c r="N1460" i="17" l="1"/>
  <c r="Q1460" i="17" s="1"/>
  <c r="BI5291" i="17"/>
  <c r="BJ5291" i="17" s="1"/>
  <c r="M1460" i="17" l="1"/>
  <c r="R1460" i="17"/>
  <c r="Y1461" i="17"/>
  <c r="BI5292" i="17"/>
  <c r="BJ5292" i="17" s="1"/>
  <c r="AF1460" i="17" l="1"/>
  <c r="AB1460" i="17"/>
  <c r="AD1460" i="17" s="1"/>
  <c r="BI5293" i="17"/>
  <c r="BJ5293" i="17" s="1"/>
  <c r="AC1460" i="17" l="1"/>
  <c r="AE1460" i="17" s="1"/>
  <c r="N1461" i="17" s="1"/>
  <c r="Q1461" i="17" s="1"/>
  <c r="BI5294" i="17"/>
  <c r="BJ5294" i="17" s="1"/>
  <c r="M1461" i="17" l="1"/>
  <c r="R1461" i="17"/>
  <c r="BI5295" i="17"/>
  <c r="BJ5295" i="17" s="1"/>
  <c r="BI5296" i="17" l="1"/>
  <c r="BJ5296" i="17" s="1"/>
  <c r="AB1461" i="17"/>
  <c r="AD1461" i="17" l="1"/>
  <c r="AC1461" i="17"/>
  <c r="BI5297" i="17"/>
  <c r="BJ5297" i="17" s="1"/>
  <c r="AE1461" i="17" l="1"/>
  <c r="BI5298" i="17"/>
  <c r="BJ5298" i="17" s="1"/>
  <c r="N1462" i="17" l="1"/>
  <c r="Q1462" i="17" s="1"/>
  <c r="BI5299" i="17"/>
  <c r="BJ5299" i="17" s="1"/>
  <c r="R1462" i="17" l="1"/>
  <c r="AB1462" i="17" s="1"/>
  <c r="M1462" i="17"/>
  <c r="BI5300" i="17"/>
  <c r="BJ5300" i="17" s="1"/>
  <c r="BI5301" i="17" l="1"/>
  <c r="BJ5301" i="17" s="1"/>
  <c r="AD1462" i="17"/>
  <c r="AC1462" i="17"/>
  <c r="AE1462" i="17" l="1"/>
  <c r="BI5302" i="17"/>
  <c r="BJ5302" i="17" s="1"/>
  <c r="N1463" i="17" l="1"/>
  <c r="Q1463" i="17" s="1"/>
  <c r="BI5303" i="17"/>
  <c r="BJ5303" i="17" s="1"/>
  <c r="R1463" i="17" l="1"/>
  <c r="AB1463" i="17" s="1"/>
  <c r="M1463" i="17"/>
  <c r="BI5304" i="17"/>
  <c r="BJ5304" i="17" s="1"/>
  <c r="BI5305" i="17" l="1"/>
  <c r="BJ5305" i="17" s="1"/>
  <c r="AD1463" i="17"/>
  <c r="AC1463" i="17"/>
  <c r="AE1463" i="17" l="1"/>
  <c r="BI5306" i="17"/>
  <c r="BJ5306" i="17" s="1"/>
  <c r="N1464" i="17" l="1"/>
  <c r="BI5307" i="17"/>
  <c r="BJ5307" i="17" s="1"/>
  <c r="Q1464" i="17" l="1"/>
  <c r="R1464" i="17" s="1"/>
  <c r="AA1464" i="17"/>
  <c r="Y1465" i="17" s="1"/>
  <c r="M1464" i="17"/>
  <c r="BI5308" i="17"/>
  <c r="BJ5308" i="17" s="1"/>
  <c r="AF1464" i="17" l="1"/>
  <c r="AB1464" i="17"/>
  <c r="AD1464" i="17" s="1"/>
  <c r="BI5309" i="17"/>
  <c r="BJ5309" i="17" s="1"/>
  <c r="AC1464" i="17" l="1"/>
  <c r="AE1464" i="17" s="1"/>
  <c r="BI5310" i="17"/>
  <c r="BJ5310" i="17" s="1"/>
  <c r="N1465" i="17" l="1"/>
  <c r="BI5311" i="17"/>
  <c r="BJ5311" i="17" s="1"/>
  <c r="Q1465" i="17" l="1"/>
  <c r="R1465" i="17" s="1"/>
  <c r="AA1465" i="17"/>
  <c r="Y1466" i="17" s="1"/>
  <c r="M1465" i="17"/>
  <c r="BI5312" i="17"/>
  <c r="BJ5312" i="17" s="1"/>
  <c r="AF1465" i="17" l="1"/>
  <c r="AB1465" i="17"/>
  <c r="AD1465" i="17" s="1"/>
  <c r="BI5313" i="17"/>
  <c r="BJ5313" i="17" s="1"/>
  <c r="AC1465" i="17" l="1"/>
  <c r="AE1465" i="17" s="1"/>
  <c r="N1466" i="17" s="1"/>
  <c r="BI5314" i="17"/>
  <c r="BJ5314" i="17" s="1"/>
  <c r="Q1466" i="17" l="1"/>
  <c r="R1466" i="17" s="1"/>
  <c r="AA1466" i="17"/>
  <c r="Y1467" i="17" s="1"/>
  <c r="M1466" i="17"/>
  <c r="BI5315" i="17"/>
  <c r="BJ5315" i="17" s="1"/>
  <c r="AB1466" i="17" l="1"/>
  <c r="AC1466" i="17" s="1"/>
  <c r="AF1466" i="17"/>
  <c r="BI5316" i="17"/>
  <c r="BJ5316" i="17" s="1"/>
  <c r="AD1466" i="17" l="1"/>
  <c r="AE1466" i="17" s="1"/>
  <c r="BI5317" i="17"/>
  <c r="BJ5317" i="17" s="1"/>
  <c r="N1467" i="17" l="1"/>
  <c r="BI5318" i="17"/>
  <c r="BJ5318" i="17" s="1"/>
  <c r="Q1467" i="17" l="1"/>
  <c r="R1467" i="17" s="1"/>
  <c r="AA1467" i="17"/>
  <c r="Y1468" i="17" s="1"/>
  <c r="M1467" i="17"/>
  <c r="BI5319" i="17"/>
  <c r="BJ5319" i="17" s="1"/>
  <c r="AF1467" i="17" l="1"/>
  <c r="AB1467" i="17"/>
  <c r="AD1467" i="17" s="1"/>
  <c r="BI5320" i="17"/>
  <c r="BJ5320" i="17" s="1"/>
  <c r="AC1467" i="17" l="1"/>
  <c r="AE1467" i="17" s="1"/>
  <c r="BI5321" i="17"/>
  <c r="BJ5321" i="17" s="1"/>
  <c r="N1468" i="17" l="1"/>
  <c r="BI5322" i="17"/>
  <c r="BJ5322" i="17" s="1"/>
  <c r="Q1468" i="17" l="1"/>
  <c r="R1468" i="17" s="1"/>
  <c r="AA1468" i="17"/>
  <c r="M1468" i="17"/>
  <c r="BI5323" i="17"/>
  <c r="BJ5323" i="17" s="1"/>
  <c r="AB1468" i="17" l="1"/>
  <c r="AD1468" i="17" s="1"/>
  <c r="Y1469" i="17"/>
  <c r="AF1468" i="17"/>
  <c r="BI5324" i="17"/>
  <c r="BJ5324" i="17" s="1"/>
  <c r="AC1468" i="17" l="1"/>
  <c r="AE1468" i="17" s="1"/>
  <c r="BI5325" i="17"/>
  <c r="BJ5325" i="17" s="1"/>
  <c r="N1469" i="17" l="1"/>
  <c r="AA1469" i="17" s="1"/>
  <c r="BI5326" i="17"/>
  <c r="BJ5326" i="17" s="1"/>
  <c r="Q1469" i="17" l="1"/>
  <c r="R1469" i="17" s="1"/>
  <c r="Y1470" i="17"/>
  <c r="M1469" i="17"/>
  <c r="BI5327" i="17"/>
  <c r="BJ5327" i="17" s="1"/>
  <c r="AB1469" i="17" l="1"/>
  <c r="AC1469" i="17" s="1"/>
  <c r="AF1469" i="17"/>
  <c r="BI5328" i="17"/>
  <c r="BJ5328" i="17" s="1"/>
  <c r="AD1469" i="17" l="1"/>
  <c r="AE1469" i="17" s="1"/>
  <c r="BI5329" i="17"/>
  <c r="BJ5329" i="17" s="1"/>
  <c r="N1470" i="17" l="1"/>
  <c r="AA1470" i="17" s="1"/>
  <c r="BI5330" i="17"/>
  <c r="BJ5330" i="17" s="1"/>
  <c r="Q1470" i="17" l="1"/>
  <c r="R1470" i="17" s="1"/>
  <c r="Y1471" i="17"/>
  <c r="M1470" i="17"/>
  <c r="BI5331" i="17"/>
  <c r="BJ5331" i="17" s="1"/>
  <c r="AB1470" i="17" l="1"/>
  <c r="AC1470" i="17" s="1"/>
  <c r="AF1470" i="17"/>
  <c r="BI5332" i="17"/>
  <c r="BJ5332" i="17" s="1"/>
  <c r="AD1470" i="17" l="1"/>
  <c r="AE1470" i="17" s="1"/>
  <c r="BI5333" i="17"/>
  <c r="BJ5333" i="17" s="1"/>
  <c r="N1471" i="17" l="1"/>
  <c r="BI5334" i="17"/>
  <c r="BJ5334" i="17" s="1"/>
  <c r="Q1471" i="17" l="1"/>
  <c r="R1471" i="17" s="1"/>
  <c r="AA1471" i="17"/>
  <c r="Y1472" i="17" s="1"/>
  <c r="M1471" i="17"/>
  <c r="BI5335" i="17"/>
  <c r="BJ5335" i="17" s="1"/>
  <c r="AF1471" i="17" l="1"/>
  <c r="AB1471" i="17"/>
  <c r="AD1471" i="17" s="1"/>
  <c r="BI5336" i="17"/>
  <c r="BJ5336" i="17" s="1"/>
  <c r="AC1471" i="17" l="1"/>
  <c r="AE1471" i="17" s="1"/>
  <c r="BI5337" i="17"/>
  <c r="BJ5337" i="17" s="1"/>
  <c r="N1472" i="17" l="1"/>
  <c r="AA1472" i="17" s="1"/>
  <c r="BI5338" i="17"/>
  <c r="BJ5338" i="17" s="1"/>
  <c r="Q1472" i="17" l="1"/>
  <c r="R1472" i="17" s="1"/>
  <c r="Y1473" i="17"/>
  <c r="M1472" i="17"/>
  <c r="BI5339" i="17"/>
  <c r="BJ5339" i="17" s="1"/>
  <c r="AF1472" i="17" l="1"/>
  <c r="AB1472" i="17"/>
  <c r="AD1472" i="17" s="1"/>
  <c r="BI5340" i="17"/>
  <c r="BJ5340" i="17" s="1"/>
  <c r="AC1472" i="17" l="1"/>
  <c r="AE1472" i="17" s="1"/>
  <c r="BI5341" i="17"/>
  <c r="BJ5341" i="17" s="1"/>
  <c r="N1473" i="17" l="1"/>
  <c r="BI5342" i="17"/>
  <c r="BJ5342" i="17" s="1"/>
  <c r="Q1473" i="17" l="1"/>
  <c r="R1473" i="17" s="1"/>
  <c r="AA1473" i="17"/>
  <c r="Y1474" i="17" s="1"/>
  <c r="M1473" i="17"/>
  <c r="BI5343" i="17"/>
  <c r="BJ5343" i="17" s="1"/>
  <c r="AB1473" i="17" l="1"/>
  <c r="AC1473" i="17" s="1"/>
  <c r="AF1473" i="17"/>
  <c r="BI5344" i="17"/>
  <c r="BJ5344" i="17" s="1"/>
  <c r="AD1473" i="17" l="1"/>
  <c r="AE1473" i="17" s="1"/>
  <c r="BI5345" i="17"/>
  <c r="BJ5345" i="17" s="1"/>
  <c r="N1474" i="17" l="1"/>
  <c r="BI5346" i="17"/>
  <c r="BJ5346" i="17" s="1"/>
  <c r="Q1474" i="17" l="1"/>
  <c r="R1474" i="17" s="1"/>
  <c r="AA1474" i="17"/>
  <c r="AF1474" i="17" s="1"/>
  <c r="M1474" i="17"/>
  <c r="BI5347" i="17"/>
  <c r="BJ5347" i="17" s="1"/>
  <c r="Y1475" i="17" l="1"/>
  <c r="AB1474" i="17"/>
  <c r="AC1474" i="17" s="1"/>
  <c r="BI5348" i="17"/>
  <c r="BJ5348" i="17" s="1"/>
  <c r="AD1474" i="17" l="1"/>
  <c r="AE1474" i="17" s="1"/>
  <c r="BI5349" i="17"/>
  <c r="BJ5349" i="17" s="1"/>
  <c r="N1475" i="17" l="1"/>
  <c r="BI5350" i="17"/>
  <c r="BJ5350" i="17" s="1"/>
  <c r="Q1475" i="17" l="1"/>
  <c r="R1475" i="17" s="1"/>
  <c r="AA1475" i="17"/>
  <c r="Y1476" i="17" s="1"/>
  <c r="M1475" i="17"/>
  <c r="BI5351" i="17"/>
  <c r="BJ5351" i="17" s="1"/>
  <c r="AB1475" i="17" l="1"/>
  <c r="AC1475" i="17" s="1"/>
  <c r="AF1475" i="17"/>
  <c r="BI5352" i="17"/>
  <c r="BJ5352" i="17" s="1"/>
  <c r="AD1475" i="17" l="1"/>
  <c r="AE1475" i="17" s="1"/>
  <c r="BI5353" i="17"/>
  <c r="BJ5353" i="17" s="1"/>
  <c r="N1476" i="17" l="1"/>
  <c r="AA1476" i="17" s="1"/>
  <c r="BI5354" i="17"/>
  <c r="BJ5354" i="17" s="1"/>
  <c r="Q1476" i="17" l="1"/>
  <c r="R1476" i="17" s="1"/>
  <c r="Y1477" i="17"/>
  <c r="M1476" i="17"/>
  <c r="BI5355" i="17"/>
  <c r="BJ5355" i="17" s="1"/>
  <c r="AB1476" i="17" l="1"/>
  <c r="AC1476" i="17" s="1"/>
  <c r="AF1476" i="17"/>
  <c r="BI5356" i="17"/>
  <c r="BJ5356" i="17" s="1"/>
  <c r="AD1476" i="17" l="1"/>
  <c r="AE1476" i="17" s="1"/>
  <c r="N1477" i="17" s="1"/>
  <c r="BI5357" i="17"/>
  <c r="BJ5357" i="17" s="1"/>
  <c r="Q1477" i="17" l="1"/>
  <c r="R1477" i="17" s="1"/>
  <c r="AA1477" i="17"/>
  <c r="Y1478" i="17" s="1"/>
  <c r="M1477" i="17"/>
  <c r="BI5358" i="17"/>
  <c r="BJ5358" i="17" s="1"/>
  <c r="AF1477" i="17" l="1"/>
  <c r="AB1477" i="17"/>
  <c r="AD1477" i="17" s="1"/>
  <c r="BI5359" i="17"/>
  <c r="BJ5359" i="17" s="1"/>
  <c r="AC1477" i="17" l="1"/>
  <c r="AE1477" i="17" s="1"/>
  <c r="BI5360" i="17"/>
  <c r="BJ5360" i="17" s="1"/>
  <c r="N1478" i="17" l="1"/>
  <c r="BI5361" i="17"/>
  <c r="BJ5361" i="17" s="1"/>
  <c r="Q1478" i="17" l="1"/>
  <c r="R1478" i="17" s="1"/>
  <c r="AA1478" i="17"/>
  <c r="M1478" i="17"/>
  <c r="BI5362" i="17"/>
  <c r="BJ5362" i="17" s="1"/>
  <c r="AB1478" i="17" l="1"/>
  <c r="AD1478" i="17" s="1"/>
  <c r="AF1478" i="17"/>
  <c r="Y1479" i="17"/>
  <c r="BI5363" i="17"/>
  <c r="BJ5363" i="17" s="1"/>
  <c r="AC1478" i="17" l="1"/>
  <c r="AE1478" i="17" s="1"/>
  <c r="BI5364" i="17"/>
  <c r="BJ5364" i="17" s="1"/>
  <c r="N1479" i="17" l="1"/>
  <c r="BI5365" i="17"/>
  <c r="BJ5365" i="17" s="1"/>
  <c r="Q1479" i="17" l="1"/>
  <c r="R1479" i="17" s="1"/>
  <c r="AA1479" i="17"/>
  <c r="Y1480" i="17" s="1"/>
  <c r="M1479" i="17"/>
  <c r="BI5366" i="17"/>
  <c r="BJ5366" i="17" s="1"/>
  <c r="AB1479" i="17" l="1"/>
  <c r="AC1479" i="17" s="1"/>
  <c r="AF1479" i="17"/>
  <c r="BI5367" i="17"/>
  <c r="BJ5367" i="17" s="1"/>
  <c r="AD1479" i="17" l="1"/>
  <c r="AE1479" i="17" s="1"/>
  <c r="BI5368" i="17"/>
  <c r="BJ5368" i="17" s="1"/>
  <c r="N1480" i="17" l="1"/>
  <c r="BI5369" i="17"/>
  <c r="BJ5369" i="17" s="1"/>
  <c r="Q1480" i="17" l="1"/>
  <c r="R1480" i="17" s="1"/>
  <c r="AA1480" i="17"/>
  <c r="Y1481" i="17" s="1"/>
  <c r="M1480" i="17"/>
  <c r="BI5370" i="17"/>
  <c r="BJ5370" i="17" s="1"/>
  <c r="AB1480" i="17" l="1"/>
  <c r="AD1480" i="17" s="1"/>
  <c r="AF1480" i="17"/>
  <c r="BI5371" i="17"/>
  <c r="BJ5371" i="17" s="1"/>
  <c r="AC1480" i="17" l="1"/>
  <c r="AE1480" i="17" s="1"/>
  <c r="BI5372" i="17"/>
  <c r="BJ5372" i="17" s="1"/>
  <c r="N1481" i="17" l="1"/>
  <c r="BI5373" i="17"/>
  <c r="BJ5373" i="17" s="1"/>
  <c r="Q1481" i="17" l="1"/>
  <c r="R1481" i="17" s="1"/>
  <c r="AA1481" i="17"/>
  <c r="AF1481" i="17" s="1"/>
  <c r="M1481" i="17"/>
  <c r="BI5374" i="17"/>
  <c r="BJ5374" i="17" s="1"/>
  <c r="Y1482" i="17" l="1"/>
  <c r="AB1481" i="17"/>
  <c r="AD1481" i="17" s="1"/>
  <c r="BI5375" i="17"/>
  <c r="BJ5375" i="17" s="1"/>
  <c r="AC1481" i="17" l="1"/>
  <c r="AE1481" i="17" s="1"/>
  <c r="BI5376" i="17"/>
  <c r="BJ5376" i="17" s="1"/>
  <c r="N1482" i="17" l="1"/>
  <c r="BI5377" i="17"/>
  <c r="BJ5377" i="17" s="1"/>
  <c r="Q1482" i="17" l="1"/>
  <c r="R1482" i="17" s="1"/>
  <c r="AA1482" i="17"/>
  <c r="Y1483" i="17" s="1"/>
  <c r="M1482" i="17"/>
  <c r="BI5378" i="17"/>
  <c r="BJ5378" i="17" s="1"/>
  <c r="AB1482" i="17" l="1"/>
  <c r="AD1482" i="17" s="1"/>
  <c r="AF1482" i="17"/>
  <c r="BI5379" i="17"/>
  <c r="BJ5379" i="17" s="1"/>
  <c r="AC1482" i="17" l="1"/>
  <c r="AE1482" i="17" s="1"/>
  <c r="N1483" i="17" s="1"/>
  <c r="Q1483" i="17" s="1"/>
  <c r="BI5380" i="17"/>
  <c r="BJ5380" i="17" s="1"/>
  <c r="M1483" i="17" l="1"/>
  <c r="BI5381" i="17"/>
  <c r="BJ5381" i="17" s="1"/>
  <c r="R1483" i="17"/>
  <c r="AB1483" i="17" l="1"/>
  <c r="BI5382" i="17"/>
  <c r="BJ5382" i="17" s="1"/>
  <c r="BI5383" i="17" l="1"/>
  <c r="BJ5383" i="17" s="1"/>
  <c r="AD1483" i="17"/>
  <c r="AC1483" i="17"/>
  <c r="AE1483" i="17" l="1"/>
  <c r="BI5384" i="17"/>
  <c r="BJ5384" i="17" s="1"/>
  <c r="N1484" i="17" l="1"/>
  <c r="Q1484" i="17" s="1"/>
  <c r="BI5385" i="17"/>
  <c r="BJ5385" i="17" s="1"/>
  <c r="R1484" i="17" l="1"/>
  <c r="AB1484" i="17" s="1"/>
  <c r="M1484" i="17"/>
  <c r="BI5386" i="17"/>
  <c r="BJ5386" i="17" s="1"/>
  <c r="BI5387" i="17" l="1"/>
  <c r="BJ5387" i="17" s="1"/>
  <c r="AC1484" i="17"/>
  <c r="AD1484" i="17"/>
  <c r="AE1484" i="17" l="1"/>
  <c r="BI5388" i="17"/>
  <c r="BJ5388" i="17" s="1"/>
  <c r="N1485" i="17" l="1"/>
  <c r="BI5389" i="17"/>
  <c r="BJ5389" i="17" s="1"/>
  <c r="Q1485" i="17" l="1"/>
  <c r="R1485" i="17" s="1"/>
  <c r="AA1485" i="17"/>
  <c r="Y1486" i="17" s="1"/>
  <c r="M1485" i="17"/>
  <c r="BI5390" i="17"/>
  <c r="BJ5390" i="17" s="1"/>
  <c r="AB1485" i="17" l="1"/>
  <c r="AD1485" i="17" s="1"/>
  <c r="AF1485" i="17"/>
  <c r="BI5391" i="17"/>
  <c r="BJ5391" i="17" s="1"/>
  <c r="AC1485" i="17" l="1"/>
  <c r="AE1485" i="17" s="1"/>
  <c r="BI5392" i="17"/>
  <c r="BJ5392" i="17" s="1"/>
  <c r="N1486" i="17" l="1"/>
  <c r="AA1486" i="17" s="1"/>
  <c r="BI5393" i="17"/>
  <c r="BJ5393" i="17" s="1"/>
  <c r="Q1486" i="17" l="1"/>
  <c r="R1486" i="17" s="1"/>
  <c r="AF1486" i="17"/>
  <c r="M1486" i="17"/>
  <c r="BI5394" i="17"/>
  <c r="BJ5394" i="17" s="1"/>
  <c r="AB1486" i="17" l="1"/>
  <c r="AC1486" i="17" s="1"/>
  <c r="Y1487" i="17"/>
  <c r="BI5395" i="17"/>
  <c r="BJ5395" i="17" s="1"/>
  <c r="AD1486" i="17" l="1"/>
  <c r="AE1486" i="17" s="1"/>
  <c r="BI5396" i="17"/>
  <c r="BJ5396" i="17" s="1"/>
  <c r="N1487" i="17" l="1"/>
  <c r="BI5397" i="17"/>
  <c r="BJ5397" i="17" s="1"/>
  <c r="Q1487" i="17" l="1"/>
  <c r="R1487" i="17" s="1"/>
  <c r="AA1487" i="17"/>
  <c r="Y1488" i="17" s="1"/>
  <c r="M1487" i="17"/>
  <c r="BI5398" i="17"/>
  <c r="BJ5398" i="17" s="1"/>
  <c r="AB1487" i="17" l="1"/>
  <c r="AC1487" i="17" s="1"/>
  <c r="AF1487" i="17"/>
  <c r="BI5399" i="17"/>
  <c r="BJ5399" i="17" s="1"/>
  <c r="AD1487" i="17" l="1"/>
  <c r="AE1487" i="17" s="1"/>
  <c r="BI5400" i="17"/>
  <c r="BJ5400" i="17" s="1"/>
  <c r="N1488" i="17" l="1"/>
  <c r="BI5401" i="17"/>
  <c r="BJ5401" i="17" s="1"/>
  <c r="Q1488" i="17" l="1"/>
  <c r="R1488" i="17" s="1"/>
  <c r="AA1488" i="17"/>
  <c r="AF1488" i="17" s="1"/>
  <c r="M1488" i="17"/>
  <c r="BI5402" i="17"/>
  <c r="BJ5402" i="17" s="1"/>
  <c r="Y1489" i="17" l="1"/>
  <c r="AB1488" i="17"/>
  <c r="AC1488" i="17" s="1"/>
  <c r="BI5403" i="17"/>
  <c r="BJ5403" i="17" s="1"/>
  <c r="AD1488" i="17" l="1"/>
  <c r="AE1488" i="17" s="1"/>
  <c r="BI5404" i="17"/>
  <c r="BJ5404" i="17" s="1"/>
  <c r="N1489" i="17" l="1"/>
  <c r="BI5405" i="17"/>
  <c r="BJ5405" i="17" s="1"/>
  <c r="Q1489" i="17" l="1"/>
  <c r="R1489" i="17" s="1"/>
  <c r="AA1489" i="17"/>
  <c r="Y1490" i="17" s="1"/>
  <c r="M1489" i="17"/>
  <c r="BI5406" i="17"/>
  <c r="BJ5406" i="17" s="1"/>
  <c r="AB1489" i="17" l="1"/>
  <c r="AC1489" i="17" s="1"/>
  <c r="AF1489" i="17"/>
  <c r="BI5407" i="17"/>
  <c r="BJ5407" i="17" s="1"/>
  <c r="AD1489" i="17" l="1"/>
  <c r="AE1489" i="17" s="1"/>
  <c r="BI5408" i="17"/>
  <c r="BJ5408" i="17" s="1"/>
  <c r="N1490" i="17" l="1"/>
  <c r="Q1490" i="17" s="1"/>
  <c r="BI5409" i="17"/>
  <c r="BJ5409" i="17" s="1"/>
  <c r="R1490" i="17" l="1"/>
  <c r="AB1490" i="17" s="1"/>
  <c r="M1490" i="17"/>
  <c r="BI5410" i="17"/>
  <c r="BJ5410" i="17" s="1"/>
  <c r="AF1490" i="17"/>
  <c r="Y1491" i="17"/>
  <c r="AD1490" i="17" l="1"/>
  <c r="AC1490" i="17"/>
  <c r="BI5411" i="17"/>
  <c r="BJ5411" i="17" s="1"/>
  <c r="AE1490" i="17" l="1"/>
  <c r="BI5412" i="17"/>
  <c r="BJ5412" i="17" s="1"/>
  <c r="N1491" i="17" l="1"/>
  <c r="BI5413" i="17"/>
  <c r="BJ5413" i="17" s="1"/>
  <c r="Q1491" i="17" l="1"/>
  <c r="R1491" i="17" s="1"/>
  <c r="AF1491" i="17"/>
  <c r="M1491" i="17"/>
  <c r="BI5414" i="17"/>
  <c r="BJ5414" i="17" s="1"/>
  <c r="AB1491" i="17" l="1"/>
  <c r="AD1491" i="17" s="1"/>
  <c r="Y1492" i="17"/>
  <c r="BI5415" i="17"/>
  <c r="BJ5415" i="17" s="1"/>
  <c r="AC1491" i="17" l="1"/>
  <c r="AE1491" i="17" s="1"/>
  <c r="BI5416" i="17"/>
  <c r="BJ5416" i="17" s="1"/>
  <c r="N1492" i="17" l="1"/>
  <c r="BI5417" i="17"/>
  <c r="BJ5417" i="17" s="1"/>
  <c r="Q1492" i="17" l="1"/>
  <c r="R1492" i="17" s="1"/>
  <c r="AA1492" i="17"/>
  <c r="Y1493" i="17" s="1"/>
  <c r="M1492" i="17"/>
  <c r="BI5418" i="17"/>
  <c r="BJ5418" i="17" s="1"/>
  <c r="AB1492" i="17" l="1"/>
  <c r="AD1492" i="17" s="1"/>
  <c r="AF1492" i="17"/>
  <c r="BI5419" i="17"/>
  <c r="BJ5419" i="17" s="1"/>
  <c r="AC1492" i="17" l="1"/>
  <c r="AE1492" i="17" s="1"/>
  <c r="BI5420" i="17"/>
  <c r="BJ5420" i="17" s="1"/>
  <c r="N1493" i="17" l="1"/>
  <c r="BI5421" i="17"/>
  <c r="BJ5421" i="17" s="1"/>
  <c r="Q1493" i="17" l="1"/>
  <c r="R1493" i="17" s="1"/>
  <c r="Y1494" i="17"/>
  <c r="M1493" i="17"/>
  <c r="BI5422" i="17"/>
  <c r="BJ5422" i="17" s="1"/>
  <c r="AF1493" i="17" l="1"/>
  <c r="AB1493" i="17"/>
  <c r="AD1493" i="17" s="1"/>
  <c r="BI5423" i="17"/>
  <c r="BJ5423" i="17" s="1"/>
  <c r="AC1493" i="17" l="1"/>
  <c r="AE1493" i="17" s="1"/>
  <c r="BI5424" i="17"/>
  <c r="BJ5424" i="17" s="1"/>
  <c r="N1494" i="17" l="1"/>
  <c r="BI5425" i="17"/>
  <c r="BJ5425" i="17" s="1"/>
  <c r="Q1494" i="17" l="1"/>
  <c r="R1494" i="17" s="1"/>
  <c r="AA1494" i="17"/>
  <c r="Y1495" i="17" s="1"/>
  <c r="M1494" i="17"/>
  <c r="BI5426" i="17"/>
  <c r="BJ5426" i="17" s="1"/>
  <c r="AB1494" i="17" l="1"/>
  <c r="AD1494" i="17" s="1"/>
  <c r="AF1494" i="17"/>
  <c r="BI5427" i="17"/>
  <c r="BJ5427" i="17" s="1"/>
  <c r="AC1494" i="17" l="1"/>
  <c r="AE1494" i="17" s="1"/>
  <c r="N1495" i="17" s="1"/>
  <c r="Q1495" i="17" s="1"/>
  <c r="BI5428" i="17"/>
  <c r="BJ5428" i="17" s="1"/>
  <c r="M1495" i="17" l="1"/>
  <c r="R1495" i="17"/>
  <c r="BI5429" i="17"/>
  <c r="BJ5429" i="17" s="1"/>
  <c r="AB1495" i="17" l="1"/>
  <c r="AF1495" i="17"/>
  <c r="Y1496" i="17"/>
  <c r="BI5430" i="17"/>
  <c r="BJ5430" i="17" s="1"/>
  <c r="BI5431" i="17" l="1"/>
  <c r="BJ5431" i="17" s="1"/>
  <c r="AD1495" i="17"/>
  <c r="AC1495" i="17"/>
  <c r="AE1495" i="17" l="1"/>
  <c r="BI5432" i="17"/>
  <c r="BJ5432" i="17" s="1"/>
  <c r="N1496" i="17" l="1"/>
  <c r="BI5433" i="17"/>
  <c r="BJ5433" i="17" s="1"/>
  <c r="Q1496" i="17" l="1"/>
  <c r="R1496" i="17" s="1"/>
  <c r="AA1496" i="17"/>
  <c r="Y1497" i="17" s="1"/>
  <c r="M1496" i="17"/>
  <c r="BI5434" i="17"/>
  <c r="BJ5434" i="17" s="1"/>
  <c r="AB1496" i="17" l="1"/>
  <c r="AD1496" i="17" s="1"/>
  <c r="AF1496" i="17"/>
  <c r="BI5435" i="17"/>
  <c r="BJ5435" i="17" s="1"/>
  <c r="AC1496" i="17" l="1"/>
  <c r="AE1496" i="17" s="1"/>
  <c r="N1497" i="17" s="1"/>
  <c r="BI5436" i="17"/>
  <c r="BJ5436" i="17" s="1"/>
  <c r="Q1497" i="17" l="1"/>
  <c r="R1497" i="17" s="1"/>
  <c r="AA1497" i="17"/>
  <c r="Y1498" i="17" s="1"/>
  <c r="M1497" i="17"/>
  <c r="BI5437" i="17"/>
  <c r="BJ5437" i="17" s="1"/>
  <c r="AF1497" i="17" l="1"/>
  <c r="AB1497" i="17"/>
  <c r="AC1497" i="17" s="1"/>
  <c r="BI5438" i="17"/>
  <c r="BJ5438" i="17" s="1"/>
  <c r="AD1497" i="17" l="1"/>
  <c r="AE1497" i="17" s="1"/>
  <c r="BI5439" i="17"/>
  <c r="BJ5439" i="17" s="1"/>
  <c r="N1498" i="17" l="1"/>
  <c r="AA1498" i="17" s="1"/>
  <c r="BI5440" i="17"/>
  <c r="BJ5440" i="17" s="1"/>
  <c r="Q1498" i="17" l="1"/>
  <c r="R1498" i="17" s="1"/>
  <c r="AF1498" i="17"/>
  <c r="M1498" i="17"/>
  <c r="BI5441" i="17"/>
  <c r="BJ5441" i="17" s="1"/>
  <c r="AB1498" i="17" l="1"/>
  <c r="AD1498" i="17" s="1"/>
  <c r="Y1499" i="17"/>
  <c r="BI5442" i="17"/>
  <c r="BJ5442" i="17" s="1"/>
  <c r="AC1498" i="17" l="1"/>
  <c r="AE1498" i="17" s="1"/>
  <c r="N1499" i="17" s="1"/>
  <c r="BI5443" i="17"/>
  <c r="BJ5443" i="17" s="1"/>
  <c r="Q1499" i="17" l="1"/>
  <c r="R1499" i="17" s="1"/>
  <c r="AA1499" i="17"/>
  <c r="M1499" i="17"/>
  <c r="BI5444" i="17"/>
  <c r="BJ5444" i="17" s="1"/>
  <c r="AB1499" i="17" l="1"/>
  <c r="Y1500" i="17"/>
  <c r="AF1499" i="17"/>
  <c r="BI5445" i="17"/>
  <c r="BJ5445" i="17" s="1"/>
  <c r="BI5446" i="17" l="1"/>
  <c r="BJ5446" i="17" s="1"/>
  <c r="AD1499" i="17"/>
  <c r="AC1499" i="17"/>
  <c r="AE1499" i="17" l="1"/>
  <c r="BI5447" i="17"/>
  <c r="BJ5447" i="17" s="1"/>
  <c r="N1500" i="17" l="1"/>
  <c r="AA1500" i="17" s="1"/>
  <c r="BI5448" i="17"/>
  <c r="BJ5448" i="17" s="1"/>
  <c r="Q1500" i="17" l="1"/>
  <c r="R1500" i="17" s="1"/>
  <c r="Y1501" i="17"/>
  <c r="M1500" i="17"/>
  <c r="BI5449" i="17"/>
  <c r="BJ5449" i="17" s="1"/>
  <c r="AB1500" i="17" l="1"/>
  <c r="AD1500" i="17" s="1"/>
  <c r="AF1500" i="17"/>
  <c r="BI5450" i="17"/>
  <c r="BJ5450" i="17" s="1"/>
  <c r="AC1500" i="17" l="1"/>
  <c r="AE1500" i="17" s="1"/>
  <c r="BI5451" i="17"/>
  <c r="BJ5451" i="17" s="1"/>
  <c r="N1501" i="17" l="1"/>
  <c r="BI5452" i="17"/>
  <c r="BJ5452" i="17" s="1"/>
  <c r="Q1501" i="17" l="1"/>
  <c r="R1501" i="17" s="1"/>
  <c r="AA1501" i="17"/>
  <c r="AF1501" i="17" s="1"/>
  <c r="M1501" i="17"/>
  <c r="BI5453" i="17"/>
  <c r="BJ5453" i="17" s="1"/>
  <c r="AB1501" i="17" l="1"/>
  <c r="AD1501" i="17" s="1"/>
  <c r="Y1502" i="17"/>
  <c r="BI5454" i="17"/>
  <c r="BJ5454" i="17" s="1"/>
  <c r="AC1501" i="17" l="1"/>
  <c r="AE1501" i="17" s="1"/>
  <c r="BI5455" i="17"/>
  <c r="BJ5455" i="17" s="1"/>
  <c r="N1502" i="17" l="1"/>
  <c r="BI5456" i="17"/>
  <c r="BJ5456" i="17" s="1"/>
  <c r="Q1502" i="17" l="1"/>
  <c r="R1502" i="17" s="1"/>
  <c r="AA1502" i="17"/>
  <c r="AF1502" i="17" s="1"/>
  <c r="M1502" i="17"/>
  <c r="BI5457" i="17"/>
  <c r="BJ5457" i="17" s="1"/>
  <c r="Y1503" i="17" l="1"/>
  <c r="AB1502" i="17"/>
  <c r="AD1502" i="17" s="1"/>
  <c r="BI5458" i="17"/>
  <c r="BJ5458" i="17" s="1"/>
  <c r="AC1502" i="17" l="1"/>
  <c r="AE1502" i="17" s="1"/>
  <c r="BI5459" i="17"/>
  <c r="BJ5459" i="17" s="1"/>
  <c r="N1503" i="17" l="1"/>
  <c r="BI5460" i="17"/>
  <c r="BJ5460" i="17" s="1"/>
  <c r="Q1503" i="17" l="1"/>
  <c r="R1503" i="17" s="1"/>
  <c r="AA1503" i="17"/>
  <c r="M1503" i="17"/>
  <c r="BI5461" i="17"/>
  <c r="BJ5461" i="17" s="1"/>
  <c r="AB1503" i="17" l="1"/>
  <c r="AC1503" i="17" s="1"/>
  <c r="Y1504" i="17"/>
  <c r="AF1503" i="17"/>
  <c r="BI5462" i="17"/>
  <c r="BJ5462" i="17" s="1"/>
  <c r="AD1503" i="17" l="1"/>
  <c r="AE1503" i="17" s="1"/>
  <c r="BI5463" i="17"/>
  <c r="BJ5463" i="17" s="1"/>
  <c r="N1504" i="17" l="1"/>
  <c r="AA1504" i="17" s="1"/>
  <c r="BI5464" i="17"/>
  <c r="BJ5464" i="17" s="1"/>
  <c r="Q1504" i="17" l="1"/>
  <c r="R1504" i="17" s="1"/>
  <c r="Y1505" i="17"/>
  <c r="M1504" i="17"/>
  <c r="BI5465" i="17"/>
  <c r="BJ5465" i="17" s="1"/>
  <c r="AB1504" i="17" l="1"/>
  <c r="AD1504" i="17" s="1"/>
  <c r="AF1504" i="17"/>
  <c r="BI5466" i="17"/>
  <c r="BJ5466" i="17" s="1"/>
  <c r="AC1504" i="17" l="1"/>
  <c r="AE1504" i="17" s="1"/>
  <c r="BI5467" i="17"/>
  <c r="BJ5467" i="17" s="1"/>
  <c r="N1505" i="17" l="1"/>
  <c r="BI5468" i="17"/>
  <c r="BJ5468" i="17" s="1"/>
  <c r="Q1505" i="17" l="1"/>
  <c r="R1505" i="17" s="1"/>
  <c r="AA1505" i="17"/>
  <c r="Y1506" i="17" s="1"/>
  <c r="M1505" i="17"/>
  <c r="BI5469" i="17"/>
  <c r="BJ5469" i="17" s="1"/>
  <c r="AB1505" i="17" l="1"/>
  <c r="AD1505" i="17" s="1"/>
  <c r="AF1505" i="17"/>
  <c r="BI5470" i="17"/>
  <c r="BJ5470" i="17" s="1"/>
  <c r="AC1505" i="17" l="1"/>
  <c r="AE1505" i="17" s="1"/>
  <c r="BI5471" i="17"/>
  <c r="BJ5471" i="17" s="1"/>
  <c r="N1506" i="17" l="1"/>
  <c r="BI5472" i="17"/>
  <c r="BJ5472" i="17" s="1"/>
  <c r="Q1506" i="17" l="1"/>
  <c r="R1506" i="17" s="1"/>
  <c r="AA1506" i="17"/>
  <c r="AF1506" i="17" s="1"/>
  <c r="M1506" i="17"/>
  <c r="BI5473" i="17"/>
  <c r="BJ5473" i="17" s="1"/>
  <c r="Y1507" i="17" l="1"/>
  <c r="AB1506" i="17"/>
  <c r="AD1506" i="17" s="1"/>
  <c r="BI5474" i="17"/>
  <c r="BJ5474" i="17" s="1"/>
  <c r="AC1506" i="17" l="1"/>
  <c r="AE1506" i="17" s="1"/>
  <c r="BI5475" i="17"/>
  <c r="BJ5475" i="17" s="1"/>
  <c r="N1507" i="17" l="1"/>
  <c r="AA1507" i="17" s="1"/>
  <c r="BI5476" i="17"/>
  <c r="BJ5476" i="17" s="1"/>
  <c r="Q1507" i="17" l="1"/>
  <c r="R1507" i="17" s="1"/>
  <c r="AF1507" i="17"/>
  <c r="M1507" i="17"/>
  <c r="BI5477" i="17"/>
  <c r="BJ5477" i="17" s="1"/>
  <c r="Y1508" i="17" l="1"/>
  <c r="AB1507" i="17"/>
  <c r="AD1507" i="17" s="1"/>
  <c r="BI5478" i="17"/>
  <c r="BJ5478" i="17" s="1"/>
  <c r="AC1507" i="17" l="1"/>
  <c r="AE1507" i="17" s="1"/>
  <c r="BI5479" i="17"/>
  <c r="BJ5479" i="17" s="1"/>
  <c r="N1508" i="17" l="1"/>
  <c r="BI5480" i="17"/>
  <c r="BJ5480" i="17" s="1"/>
  <c r="Q1508" i="17" l="1"/>
  <c r="R1508" i="17" s="1"/>
  <c r="AA1508" i="17"/>
  <c r="AF1508" i="17" s="1"/>
  <c r="M1508" i="17"/>
  <c r="BI5481" i="17"/>
  <c r="BJ5481" i="17" s="1"/>
  <c r="AB1508" i="17" l="1"/>
  <c r="AC1508" i="17" s="1"/>
  <c r="Y1509" i="17"/>
  <c r="BI5482" i="17"/>
  <c r="BJ5482" i="17" s="1"/>
  <c r="AD1508" i="17" l="1"/>
  <c r="AE1508" i="17" s="1"/>
  <c r="BI5483" i="17"/>
  <c r="BJ5483" i="17" s="1"/>
  <c r="N1509" i="17" l="1"/>
  <c r="Q1509" i="17" s="1"/>
  <c r="BI5484" i="17"/>
  <c r="BJ5484" i="17" s="1"/>
  <c r="R1509" i="17" l="1"/>
  <c r="AF1509" i="17"/>
  <c r="M1509" i="17"/>
  <c r="BI5485" i="17"/>
  <c r="BJ5485" i="17" s="1"/>
  <c r="Y1510" i="17" l="1"/>
  <c r="AB1509" i="17"/>
  <c r="AD1509" i="17" s="1"/>
  <c r="BI5486" i="17"/>
  <c r="BJ5486" i="17" s="1"/>
  <c r="AC1509" i="17" l="1"/>
  <c r="AE1509" i="17" s="1"/>
  <c r="BI5487" i="17"/>
  <c r="BJ5487" i="17" s="1"/>
  <c r="N1510" i="17" l="1"/>
  <c r="BI5488" i="17"/>
  <c r="BJ5488" i="17" s="1"/>
  <c r="Q1510" i="17" l="1"/>
  <c r="R1510" i="17" s="1"/>
  <c r="AA1510" i="17"/>
  <c r="Y1511" i="17" s="1"/>
  <c r="M1510" i="17"/>
  <c r="BI5489" i="17"/>
  <c r="BJ5489" i="17" s="1"/>
  <c r="AB1510" i="17" l="1"/>
  <c r="AD1510" i="17" s="1"/>
  <c r="AF1510" i="17"/>
  <c r="BI5490" i="17"/>
  <c r="BJ5490" i="17" s="1"/>
  <c r="AC1510" i="17" l="1"/>
  <c r="AE1510" i="17" s="1"/>
  <c r="N1511" i="17" s="1"/>
  <c r="AA1511" i="17" s="1"/>
  <c r="BI5491" i="17"/>
  <c r="BJ5491" i="17" s="1"/>
  <c r="Q1511" i="17" l="1"/>
  <c r="R1511" i="17" s="1"/>
  <c r="AF1511" i="17"/>
  <c r="M1511" i="17"/>
  <c r="BI5492" i="17"/>
  <c r="BJ5492" i="17" s="1"/>
  <c r="Y1512" i="17" l="1"/>
  <c r="AB1511" i="17"/>
  <c r="AC1511" i="17" s="1"/>
  <c r="BI5493" i="17"/>
  <c r="BJ5493" i="17" s="1"/>
  <c r="AD1511" i="17" l="1"/>
  <c r="AE1511" i="17" s="1"/>
  <c r="BI5494" i="17"/>
  <c r="BJ5494" i="17" s="1"/>
  <c r="N1512" i="17" l="1"/>
  <c r="BI5495" i="17"/>
  <c r="BJ5495" i="17" s="1"/>
  <c r="Q1512" i="17" l="1"/>
  <c r="R1512" i="17" s="1"/>
  <c r="AA1512" i="17"/>
  <c r="Y1513" i="17" s="1"/>
  <c r="M1512" i="17"/>
  <c r="BI5496" i="17"/>
  <c r="BJ5496" i="17" s="1"/>
  <c r="AB1512" i="17" l="1"/>
  <c r="AD1512" i="17" s="1"/>
  <c r="AF1512" i="17"/>
  <c r="BI5497" i="17"/>
  <c r="BJ5497" i="17" s="1"/>
  <c r="AC1512" i="17" l="1"/>
  <c r="AE1512" i="17" s="1"/>
  <c r="BI5498" i="17"/>
  <c r="BJ5498" i="17" s="1"/>
  <c r="N1513" i="17" l="1"/>
  <c r="BI5499" i="17"/>
  <c r="BJ5499" i="17" s="1"/>
  <c r="Q1513" i="17" l="1"/>
  <c r="R1513" i="17" s="1"/>
  <c r="AA1513" i="17"/>
  <c r="Y1514" i="17" s="1"/>
  <c r="M1513" i="17"/>
  <c r="BI5500" i="17"/>
  <c r="BJ5500" i="17" s="1"/>
  <c r="AF1513" i="17" l="1"/>
  <c r="AB1513" i="17"/>
  <c r="AD1513" i="17" s="1"/>
  <c r="BI5501" i="17"/>
  <c r="BJ5501" i="17" s="1"/>
  <c r="AC1513" i="17" l="1"/>
  <c r="AE1513" i="17" s="1"/>
  <c r="BI5502" i="17"/>
  <c r="BJ5502" i="17" s="1"/>
  <c r="N1514" i="17" l="1"/>
  <c r="BI5503" i="17"/>
  <c r="BJ5503" i="17" s="1"/>
  <c r="Q1514" i="17" l="1"/>
  <c r="R1514" i="17" s="1"/>
  <c r="Y1515" i="17"/>
  <c r="M1514" i="17"/>
  <c r="BI5504" i="17"/>
  <c r="BJ5504" i="17" s="1"/>
  <c r="AF1514" i="17" l="1"/>
  <c r="AB1514" i="17"/>
  <c r="AC1514" i="17" s="1"/>
  <c r="BI5505" i="17"/>
  <c r="BJ5505" i="17" s="1"/>
  <c r="AD1514" i="17" l="1"/>
  <c r="AE1514" i="17" s="1"/>
  <c r="BI5506" i="17"/>
  <c r="BJ5506" i="17" s="1"/>
  <c r="N1515" i="17" l="1"/>
  <c r="BI5507" i="17"/>
  <c r="BJ5507" i="17" s="1"/>
  <c r="Q1515" i="17" l="1"/>
  <c r="R1515" i="17" s="1"/>
  <c r="AA1515" i="17"/>
  <c r="M1515" i="17"/>
  <c r="BI5508" i="17"/>
  <c r="BJ5508" i="17" s="1"/>
  <c r="AB1515" i="17" l="1"/>
  <c r="AD1515" i="17" s="1"/>
  <c r="Y1516" i="17"/>
  <c r="AF1515" i="17"/>
  <c r="BI5509" i="17"/>
  <c r="BJ5509" i="17" s="1"/>
  <c r="AC1515" i="17" l="1"/>
  <c r="AE1515" i="17" s="1"/>
  <c r="BI5510" i="17"/>
  <c r="BJ5510" i="17" s="1"/>
  <c r="N1516" i="17" l="1"/>
  <c r="BI5511" i="17"/>
  <c r="BJ5511" i="17" s="1"/>
  <c r="Q1516" i="17" l="1"/>
  <c r="R1516" i="17" s="1"/>
  <c r="AA1516" i="17"/>
  <c r="Y1517" i="17" s="1"/>
  <c r="M1516" i="17"/>
  <c r="BI5512" i="17"/>
  <c r="BJ5512" i="17" s="1"/>
  <c r="AB1516" i="17" l="1"/>
  <c r="AD1516" i="17" s="1"/>
  <c r="AF1516" i="17"/>
  <c r="BI5513" i="17"/>
  <c r="BJ5513" i="17" s="1"/>
  <c r="AC1516" i="17" l="1"/>
  <c r="AE1516" i="17" s="1"/>
  <c r="BI5514" i="17"/>
  <c r="BJ5514" i="17" s="1"/>
  <c r="N1517" i="17" l="1"/>
  <c r="BI5515" i="17"/>
  <c r="BJ5515" i="17" s="1"/>
  <c r="Q1517" i="17" l="1"/>
  <c r="R1517" i="17" s="1"/>
  <c r="AA1517" i="17"/>
  <c r="AF1517" i="17" s="1"/>
  <c r="M1517" i="17"/>
  <c r="BI5516" i="17"/>
  <c r="BJ5516" i="17" s="1"/>
  <c r="AB1517" i="17" l="1"/>
  <c r="AD1517" i="17" s="1"/>
  <c r="Y1518" i="17"/>
  <c r="BI5517" i="17"/>
  <c r="BJ5517" i="17" s="1"/>
  <c r="AC1517" i="17" l="1"/>
  <c r="AE1517" i="17" s="1"/>
  <c r="BI5518" i="17"/>
  <c r="BJ5518" i="17" s="1"/>
  <c r="N1518" i="17" l="1"/>
  <c r="BI5519" i="17"/>
  <c r="BJ5519" i="17" s="1"/>
  <c r="Q1518" i="17" l="1"/>
  <c r="R1518" i="17" s="1"/>
  <c r="AA1518" i="17"/>
  <c r="Y1519" i="17" s="1"/>
  <c r="M1518" i="17"/>
  <c r="BI5520" i="17"/>
  <c r="BJ5520" i="17" s="1"/>
  <c r="AB1518" i="17" l="1"/>
  <c r="AD1518" i="17" s="1"/>
  <c r="AF1518" i="17"/>
  <c r="BI5521" i="17"/>
  <c r="BJ5521" i="17" s="1"/>
  <c r="AC1518" i="17" l="1"/>
  <c r="AE1518" i="17" s="1"/>
  <c r="BI5522" i="17"/>
  <c r="BJ5522" i="17" s="1"/>
  <c r="N1519" i="17" l="1"/>
  <c r="BI5523" i="17"/>
  <c r="BJ5523" i="17" s="1"/>
  <c r="Q1519" i="17" l="1"/>
  <c r="R1519" i="17" s="1"/>
  <c r="AA1519" i="17"/>
  <c r="Y1520" i="17" s="1"/>
  <c r="M1519" i="17"/>
  <c r="BI5524" i="17"/>
  <c r="BJ5524" i="17" s="1"/>
  <c r="AB1519" i="17" l="1"/>
  <c r="AC1519" i="17" s="1"/>
  <c r="AF1519" i="17"/>
  <c r="BI5525" i="17"/>
  <c r="BJ5525" i="17" s="1"/>
  <c r="AD1519" i="17" l="1"/>
  <c r="AE1519" i="17" s="1"/>
  <c r="BI5526" i="17"/>
  <c r="BJ5526" i="17" s="1"/>
  <c r="N1520" i="17" l="1"/>
  <c r="BI5527" i="17"/>
  <c r="BJ5527" i="17" s="1"/>
  <c r="Q1520" i="17" l="1"/>
  <c r="R1520" i="17" s="1"/>
  <c r="AA1520" i="17"/>
  <c r="AF1520" i="17" s="1"/>
  <c r="M1520" i="17"/>
  <c r="BI5528" i="17"/>
  <c r="BJ5528" i="17" s="1"/>
  <c r="Y1521" i="17" l="1"/>
  <c r="AB1520" i="17"/>
  <c r="AC1520" i="17" s="1"/>
  <c r="BI5529" i="17"/>
  <c r="BJ5529" i="17" s="1"/>
  <c r="AD1520" i="17" l="1"/>
  <c r="AE1520" i="17" s="1"/>
  <c r="BI5530" i="17"/>
  <c r="BJ5530" i="17" s="1"/>
  <c r="N1521" i="17" l="1"/>
  <c r="BI5531" i="17"/>
  <c r="BJ5531" i="17" s="1"/>
  <c r="Q1521" i="17" l="1"/>
  <c r="R1521" i="17" s="1"/>
  <c r="AA1521" i="17"/>
  <c r="Y1522" i="17" s="1"/>
  <c r="M1521" i="17"/>
  <c r="BI5532" i="17"/>
  <c r="BJ5532" i="17" s="1"/>
  <c r="AF1521" i="17" l="1"/>
  <c r="AB1521" i="17"/>
  <c r="BI5533" i="17"/>
  <c r="BJ5533" i="17" s="1"/>
  <c r="AC1521" i="17" l="1"/>
  <c r="AD1521" i="17"/>
  <c r="BI5534" i="17"/>
  <c r="BJ5534" i="17" s="1"/>
  <c r="Y1551" i="17"/>
  <c r="AF1550" i="17"/>
  <c r="AB1550" i="17"/>
  <c r="AE1521" i="17" l="1"/>
  <c r="N1522" i="17" s="1"/>
  <c r="BI5535" i="17"/>
  <c r="BJ5535" i="17" s="1"/>
  <c r="AD1550" i="17"/>
  <c r="AC1550" i="17"/>
  <c r="Q1522" i="17" l="1"/>
  <c r="R1522" i="17" s="1"/>
  <c r="AA1522" i="17"/>
  <c r="AF1522" i="17" s="1"/>
  <c r="M1522" i="17"/>
  <c r="BI5536" i="17"/>
  <c r="BJ5536" i="17" s="1"/>
  <c r="AE1550" i="17"/>
  <c r="M1551" i="17" s="1"/>
  <c r="AB1522" i="17" l="1"/>
  <c r="AD1522" i="17" s="1"/>
  <c r="Y1523" i="17"/>
  <c r="BI5537" i="17"/>
  <c r="BJ5537" i="17" s="1"/>
  <c r="AC1522" i="17" l="1"/>
  <c r="AE1522" i="17" s="1"/>
  <c r="N1523" i="17" s="1"/>
  <c r="Q1523" i="17" s="1"/>
  <c r="R1523" i="17" s="1"/>
  <c r="BI5538" i="17"/>
  <c r="BJ5538" i="17" s="1"/>
  <c r="AF1523" i="17" l="1"/>
  <c r="M1523" i="17"/>
  <c r="BI5539" i="17"/>
  <c r="BJ5539" i="17" s="1"/>
  <c r="AB1523" i="17" l="1"/>
  <c r="AD1523" i="17" s="1"/>
  <c r="Y1524" i="17"/>
  <c r="BI5540" i="17"/>
  <c r="BJ5540" i="17" s="1"/>
  <c r="AC1523" i="17" l="1"/>
  <c r="AE1523" i="17" s="1"/>
  <c r="N1524" i="17" s="1"/>
  <c r="Q1524" i="17" s="1"/>
  <c r="R1524" i="17" s="1"/>
  <c r="BI5541" i="17"/>
  <c r="BJ5541" i="17" s="1"/>
  <c r="M1524" i="17" l="1"/>
  <c r="AB1524" i="17"/>
  <c r="BI5542" i="17"/>
  <c r="BJ5542" i="17" s="1"/>
  <c r="BI5543" i="17" l="1"/>
  <c r="BJ5543" i="17" s="1"/>
  <c r="AD1524" i="17"/>
  <c r="AC1524" i="17"/>
  <c r="AE1524" i="17" l="1"/>
  <c r="BI5544" i="17"/>
  <c r="BJ5544" i="17" s="1"/>
  <c r="N1525" i="17" l="1"/>
  <c r="Q1525" i="17" s="1"/>
  <c r="BI5545" i="17"/>
  <c r="BJ5545" i="17" s="1"/>
  <c r="R1525" i="17" l="1"/>
  <c r="AB1525" i="17" s="1"/>
  <c r="M1525" i="17"/>
  <c r="BI5546" i="17"/>
  <c r="BJ5546" i="17" s="1"/>
  <c r="BI5547" i="17" l="1"/>
  <c r="BJ5547" i="17" s="1"/>
  <c r="AC1525" i="17"/>
  <c r="AD1525" i="17"/>
  <c r="AE1525" i="17" l="1"/>
  <c r="BI5548" i="17"/>
  <c r="BJ5548" i="17" s="1"/>
  <c r="N1526" i="17" l="1"/>
  <c r="BI5549" i="17"/>
  <c r="BJ5549" i="17" s="1"/>
  <c r="Q1526" i="17" l="1"/>
  <c r="R1526" i="17" s="1"/>
  <c r="AA1526" i="17"/>
  <c r="Y1527" i="17" s="1"/>
  <c r="M1526" i="17"/>
  <c r="BI5550" i="17"/>
  <c r="BJ5550" i="17" s="1"/>
  <c r="AB1526" i="17" l="1"/>
  <c r="AC1526" i="17" s="1"/>
  <c r="AF1526" i="17"/>
  <c r="BI5551" i="17"/>
  <c r="BJ5551" i="17" s="1"/>
  <c r="AD1526" i="17" l="1"/>
  <c r="AE1526" i="17" s="1"/>
  <c r="BI5552" i="17"/>
  <c r="BJ5552" i="17" s="1"/>
  <c r="N1527" i="17" l="1"/>
  <c r="BI5553" i="17"/>
  <c r="BJ5553" i="17" s="1"/>
  <c r="Q1527" i="17" l="1"/>
  <c r="R1527" i="17" s="1"/>
  <c r="AA1527" i="17"/>
  <c r="Y1528" i="17" s="1"/>
  <c r="M1527" i="17"/>
  <c r="BI5554" i="17"/>
  <c r="BJ5554" i="17" s="1"/>
  <c r="AB1527" i="17" l="1"/>
  <c r="AD1527" i="17" s="1"/>
  <c r="AF1527" i="17"/>
  <c r="BI5555" i="17"/>
  <c r="BJ5555" i="17" s="1"/>
  <c r="AC1527" i="17" l="1"/>
  <c r="AE1527" i="17" s="1"/>
  <c r="BI5556" i="17"/>
  <c r="BJ5556" i="17" s="1"/>
  <c r="N1528" i="17" l="1"/>
  <c r="BI5557" i="17"/>
  <c r="BJ5557" i="17" s="1"/>
  <c r="Q1528" i="17" l="1"/>
  <c r="R1528" i="17" s="1"/>
  <c r="AA1528" i="17"/>
  <c r="AF1528" i="17" s="1"/>
  <c r="M1528" i="17"/>
  <c r="BI5558" i="17"/>
  <c r="BJ5558" i="17" s="1"/>
  <c r="AB1528" i="17" l="1"/>
  <c r="AD1528" i="17" s="1"/>
  <c r="Y1529" i="17"/>
  <c r="BI5559" i="17"/>
  <c r="BJ5559" i="17" s="1"/>
  <c r="AC1528" i="17" l="1"/>
  <c r="AE1528" i="17" s="1"/>
  <c r="BI5560" i="17"/>
  <c r="BJ5560" i="17" s="1"/>
  <c r="N1529" i="17" l="1"/>
  <c r="BI5561" i="17"/>
  <c r="BJ5561" i="17" s="1"/>
  <c r="Q1529" i="17" l="1"/>
  <c r="R1529" i="17" s="1"/>
  <c r="AA1529" i="17"/>
  <c r="Y1530" i="17" s="1"/>
  <c r="M1529" i="17"/>
  <c r="BI5562" i="17"/>
  <c r="BJ5562" i="17" s="1"/>
  <c r="AB1529" i="17" l="1"/>
  <c r="AD1529" i="17" s="1"/>
  <c r="AF1529" i="17"/>
  <c r="BI5563" i="17"/>
  <c r="BJ5563" i="17" s="1"/>
  <c r="AC1529" i="17" l="1"/>
  <c r="AE1529" i="17" s="1"/>
  <c r="BI5564" i="17"/>
  <c r="BJ5564" i="17" s="1"/>
  <c r="N1530" i="17" l="1"/>
  <c r="BI5565" i="17"/>
  <c r="BJ5565" i="17" s="1"/>
  <c r="Q1530" i="17" l="1"/>
  <c r="R1530" i="17" s="1"/>
  <c r="AA1530" i="17"/>
  <c r="AF1530" i="17" s="1"/>
  <c r="M1530" i="17"/>
  <c r="BI5566" i="17"/>
  <c r="BJ5566" i="17" s="1"/>
  <c r="Y1531" i="17" l="1"/>
  <c r="AB1530" i="17"/>
  <c r="AD1530" i="17" s="1"/>
  <c r="BI5567" i="17"/>
  <c r="BJ5567" i="17" s="1"/>
  <c r="AC1530" i="17" l="1"/>
  <c r="AE1530" i="17" s="1"/>
  <c r="BI5568" i="17"/>
  <c r="BJ5568" i="17" s="1"/>
  <c r="N1531" i="17" l="1"/>
  <c r="BI5569" i="17"/>
  <c r="BJ5569" i="17" s="1"/>
  <c r="Q1531" i="17" l="1"/>
  <c r="R1531" i="17" s="1"/>
  <c r="AA1531" i="17"/>
  <c r="AF1531" i="17" s="1"/>
  <c r="M1531" i="17"/>
  <c r="BI5570" i="17"/>
  <c r="BJ5570" i="17" s="1"/>
  <c r="AB1531" i="17" l="1"/>
  <c r="AC1531" i="17" s="1"/>
  <c r="Y1532" i="17"/>
  <c r="BI5571" i="17"/>
  <c r="BJ5571" i="17" s="1"/>
  <c r="AD1531" i="17" l="1"/>
  <c r="AE1531" i="17" s="1"/>
  <c r="BI5572" i="17"/>
  <c r="BJ5572" i="17" s="1"/>
  <c r="N1532" i="17" l="1"/>
  <c r="Q1532" i="17" s="1"/>
  <c r="BI5573" i="17"/>
  <c r="BJ5573" i="17" s="1"/>
  <c r="R1532" i="17" l="1"/>
  <c r="Y1533" i="17"/>
  <c r="M1532" i="17"/>
  <c r="BI5574" i="17"/>
  <c r="BJ5574" i="17" s="1"/>
  <c r="AB1532" i="17" l="1"/>
  <c r="AD1532" i="17" s="1"/>
  <c r="AF1532" i="17"/>
  <c r="BI5575" i="17"/>
  <c r="BJ5575" i="17" s="1"/>
  <c r="AC1532" i="17" l="1"/>
  <c r="AE1532" i="17" s="1"/>
  <c r="BI5576" i="17"/>
  <c r="BJ5576" i="17" s="1"/>
  <c r="N1533" i="17" l="1"/>
  <c r="Q1533" i="17" s="1"/>
  <c r="BI5577" i="17"/>
  <c r="BJ5577" i="17" s="1"/>
  <c r="R1533" i="17" l="1"/>
  <c r="AB1533" i="17" s="1"/>
  <c r="M1533" i="17"/>
  <c r="BI5578" i="17"/>
  <c r="BJ5578" i="17" s="1"/>
  <c r="BI5579" i="17" l="1"/>
  <c r="BJ5579" i="17" s="1"/>
  <c r="AC1533" i="17"/>
  <c r="AD1533" i="17"/>
  <c r="AE1533" i="17" l="1"/>
  <c r="BI5580" i="17"/>
  <c r="BJ5580" i="17" s="1"/>
  <c r="N1534" i="17" l="1"/>
  <c r="Q1534" i="17" s="1"/>
  <c r="BI5581" i="17"/>
  <c r="BJ5581" i="17" s="1"/>
  <c r="R1534" i="17" l="1"/>
  <c r="AB1534" i="17" s="1"/>
  <c r="M1534" i="17"/>
  <c r="BI5582" i="17"/>
  <c r="BJ5582" i="17" s="1"/>
  <c r="BI5583" i="17" l="1"/>
  <c r="BJ5583" i="17" s="1"/>
  <c r="AC1534" i="17"/>
  <c r="AD1534" i="17"/>
  <c r="AE1534" i="17" l="1"/>
  <c r="BI5584" i="17"/>
  <c r="BJ5584" i="17" s="1"/>
  <c r="N1535" i="17" l="1"/>
  <c r="AA1535" i="17" s="1"/>
  <c r="BI5585" i="17"/>
  <c r="BJ5585" i="17" s="1"/>
  <c r="Q1535" i="17" l="1"/>
  <c r="R1535" i="17" s="1"/>
  <c r="M1535" i="17"/>
  <c r="BI5586" i="17"/>
  <c r="BJ5586" i="17" s="1"/>
  <c r="AB1535" i="17" l="1"/>
  <c r="AD1535" i="17" s="1"/>
  <c r="Y1536" i="17"/>
  <c r="AF1535" i="17"/>
  <c r="BI5587" i="17"/>
  <c r="BJ5587" i="17" s="1"/>
  <c r="AC1535" i="17" l="1"/>
  <c r="AE1535" i="17" s="1"/>
  <c r="BI5588" i="17"/>
  <c r="BJ5588" i="17" s="1"/>
  <c r="N1536" i="17" l="1"/>
  <c r="BI5589" i="17"/>
  <c r="BJ5589" i="17" s="1"/>
  <c r="Q1536" i="17" l="1"/>
  <c r="R1536" i="17" s="1"/>
  <c r="AA1536" i="17"/>
  <c r="Y1537" i="17" s="1"/>
  <c r="M1536" i="17"/>
  <c r="BI5590" i="17"/>
  <c r="BJ5590" i="17" s="1"/>
  <c r="AB1536" i="17" l="1"/>
  <c r="AC1536" i="17" s="1"/>
  <c r="AF1536" i="17"/>
  <c r="BI5591" i="17"/>
  <c r="BJ5591" i="17" s="1"/>
  <c r="AD1536" i="17" l="1"/>
  <c r="AE1536" i="17" s="1"/>
  <c r="BI5592" i="17"/>
  <c r="BJ5592" i="17" s="1"/>
  <c r="N1537" i="17" l="1"/>
  <c r="BI5593" i="17"/>
  <c r="BJ5593" i="17" s="1"/>
  <c r="Q1537" i="17" l="1"/>
  <c r="R1537" i="17" s="1"/>
  <c r="AA1537" i="17"/>
  <c r="Y1538" i="17" s="1"/>
  <c r="M1537" i="17"/>
  <c r="BI5594" i="17"/>
  <c r="BJ5594" i="17" s="1"/>
  <c r="AF1537" i="17" l="1"/>
  <c r="AB1537" i="17"/>
  <c r="AD1537" i="17" s="1"/>
  <c r="BI5595" i="17"/>
  <c r="BJ5595" i="17" s="1"/>
  <c r="AC1537" i="17" l="1"/>
  <c r="AE1537" i="17" s="1"/>
  <c r="BI5596" i="17"/>
  <c r="BJ5596" i="17" s="1"/>
  <c r="N1538" i="17" l="1"/>
  <c r="BI5597" i="17"/>
  <c r="BJ5597" i="17" s="1"/>
  <c r="Q1538" i="17" l="1"/>
  <c r="R1538" i="17" s="1"/>
  <c r="AA1538" i="17"/>
  <c r="Y1539" i="17" s="1"/>
  <c r="M1538" i="17"/>
  <c r="BI5598" i="17"/>
  <c r="BJ5598" i="17" s="1"/>
  <c r="AB1538" i="17" l="1"/>
  <c r="AC1538" i="17" s="1"/>
  <c r="AF1538" i="17"/>
  <c r="BI5599" i="17"/>
  <c r="BJ5599" i="17" s="1"/>
  <c r="AD1538" i="17" l="1"/>
  <c r="AE1538" i="17" s="1"/>
  <c r="BI5600" i="17"/>
  <c r="BJ5600" i="17" s="1"/>
  <c r="N1539" i="17" l="1"/>
  <c r="Q1539" i="17" s="1"/>
  <c r="BI5601" i="17"/>
  <c r="BJ5601" i="17" s="1"/>
  <c r="R1539" i="17" l="1"/>
  <c r="AB1539" i="17" s="1"/>
  <c r="M1539" i="17"/>
  <c r="AF1539" i="17"/>
  <c r="Y1540" i="17"/>
  <c r="BI5602" i="17"/>
  <c r="BJ5602" i="17" s="1"/>
  <c r="BI5603" i="17" l="1"/>
  <c r="BJ5603" i="17" s="1"/>
  <c r="AD1539" i="17"/>
  <c r="AC1539" i="17"/>
  <c r="AE1539" i="17" l="1"/>
  <c r="BI5604" i="17"/>
  <c r="BJ5604" i="17" s="1"/>
  <c r="N1540" i="17" l="1"/>
  <c r="BI5605" i="17"/>
  <c r="BJ5605" i="17" s="1"/>
  <c r="Q1540" i="17" l="1"/>
  <c r="R1540" i="17" s="1"/>
  <c r="AF1540" i="17"/>
  <c r="M1540" i="17"/>
  <c r="BI5606" i="17"/>
  <c r="BJ5606" i="17" s="1"/>
  <c r="AB1540" i="17" l="1"/>
  <c r="AC1540" i="17" s="1"/>
  <c r="Y1541" i="17"/>
  <c r="BI5607" i="17"/>
  <c r="BJ5607" i="17" s="1"/>
  <c r="AD1540" i="17" l="1"/>
  <c r="AE1540" i="17" s="1"/>
  <c r="N1541" i="17" s="1"/>
  <c r="Q1541" i="17" s="1"/>
  <c r="BI5608" i="17"/>
  <c r="BJ5608" i="17" s="1"/>
  <c r="M1541" i="17" l="1"/>
  <c r="R1541" i="17"/>
  <c r="BI5609" i="17"/>
  <c r="BJ5609" i="17" s="1"/>
  <c r="BI5610" i="17" l="1"/>
  <c r="BJ5610" i="17" s="1"/>
  <c r="AB1541" i="17"/>
  <c r="AD1541" i="17" l="1"/>
  <c r="AC1541" i="17"/>
  <c r="BI5611" i="17"/>
  <c r="BJ5611" i="17" s="1"/>
  <c r="AE1541" i="17" l="1"/>
  <c r="BI5612" i="17"/>
  <c r="BJ5612" i="17" s="1"/>
  <c r="N1542" i="17" l="1"/>
  <c r="Q1542" i="17" s="1"/>
  <c r="BI5613" i="17"/>
  <c r="BJ5613" i="17" s="1"/>
  <c r="R1542" i="17" l="1"/>
  <c r="AB1542" i="17" s="1"/>
  <c r="AD1542" i="17" s="1"/>
  <c r="M1542" i="17"/>
  <c r="BI5614" i="17"/>
  <c r="BJ5614" i="17" s="1"/>
  <c r="AC1542" i="17" l="1"/>
  <c r="AE1542" i="17" s="1"/>
  <c r="BI5615" i="17"/>
  <c r="BJ5615" i="17" s="1"/>
  <c r="N1543" i="17" l="1"/>
  <c r="BI5616" i="17"/>
  <c r="BJ5616" i="17" s="1"/>
  <c r="Q1543" i="17" l="1"/>
  <c r="R1543" i="17" s="1"/>
  <c r="AA1543" i="17"/>
  <c r="Y1544" i="17" s="1"/>
  <c r="M1543" i="17"/>
  <c r="BI5617" i="17"/>
  <c r="BJ5617" i="17" s="1"/>
  <c r="AB1543" i="17" l="1"/>
  <c r="AC1543" i="17" s="1"/>
  <c r="AF1543" i="17"/>
  <c r="BI5618" i="17"/>
  <c r="BJ5618" i="17" s="1"/>
  <c r="AD1543" i="17" l="1"/>
  <c r="AE1543" i="17" s="1"/>
  <c r="BI5619" i="17"/>
  <c r="BJ5619" i="17" s="1"/>
  <c r="N1544" i="17" l="1"/>
  <c r="Q1544" i="17" s="1"/>
  <c r="BI5620" i="17"/>
  <c r="BJ5620" i="17" s="1"/>
  <c r="R1544" i="17" l="1"/>
  <c r="AF1544" i="17"/>
  <c r="M1544" i="17"/>
  <c r="BI5621" i="17"/>
  <c r="BJ5621" i="17" s="1"/>
  <c r="AB1544" i="17" l="1"/>
  <c r="AD1544" i="17" s="1"/>
  <c r="Y1545" i="17"/>
  <c r="BI5622" i="17"/>
  <c r="BJ5622" i="17" s="1"/>
  <c r="AC1544" i="17" l="1"/>
  <c r="AE1544" i="17" s="1"/>
  <c r="BI5623" i="17"/>
  <c r="BJ5623" i="17" s="1"/>
  <c r="N1545" i="17" l="1"/>
  <c r="AA1545" i="17" s="1"/>
  <c r="BI5624" i="17"/>
  <c r="BJ5624" i="17" s="1"/>
  <c r="Q1545" i="17" l="1"/>
  <c r="R1545" i="17" s="1"/>
  <c r="M1545" i="17"/>
  <c r="BI5625" i="17"/>
  <c r="BJ5625" i="17" s="1"/>
  <c r="AB1545" i="17" l="1"/>
  <c r="AC1545" i="17" s="1"/>
  <c r="Y1546" i="17"/>
  <c r="AF1545" i="17"/>
  <c r="BI5626" i="17"/>
  <c r="BJ5626" i="17" s="1"/>
  <c r="AD1545" i="17" l="1"/>
  <c r="AE1545" i="17" s="1"/>
  <c r="BI5627" i="17"/>
  <c r="BJ5627" i="17" s="1"/>
  <c r="N1546" i="17" l="1"/>
  <c r="AA1546" i="17" s="1"/>
  <c r="BI5628" i="17"/>
  <c r="BJ5628" i="17" s="1"/>
  <c r="Q1546" i="17" l="1"/>
  <c r="R1546" i="17" s="1"/>
  <c r="Y1547" i="17"/>
  <c r="M1546" i="17"/>
  <c r="BI5629" i="17"/>
  <c r="BJ5629" i="17" s="1"/>
  <c r="AF1546" i="17" l="1"/>
  <c r="AB1546" i="17"/>
  <c r="AC1546" i="17" s="1"/>
  <c r="BI5630" i="17"/>
  <c r="BJ5630" i="17" s="1"/>
  <c r="AD1546" i="17" l="1"/>
  <c r="AE1546" i="17" s="1"/>
  <c r="BI5631" i="17"/>
  <c r="BJ5631" i="17" s="1"/>
  <c r="N1547" i="17" l="1"/>
  <c r="AA1547" i="17" s="1"/>
  <c r="BI5632" i="17"/>
  <c r="BJ5632" i="17" s="1"/>
  <c r="Q1547" i="17" l="1"/>
  <c r="R1547" i="17" s="1"/>
  <c r="Y1548" i="17"/>
  <c r="M1547" i="17"/>
  <c r="BI5633" i="17"/>
  <c r="BJ5633" i="17" s="1"/>
  <c r="AB1547" i="17" l="1"/>
  <c r="AD1547" i="17" s="1"/>
  <c r="AF1547" i="17"/>
  <c r="BI5634" i="17"/>
  <c r="BJ5634" i="17" s="1"/>
  <c r="AC1547" i="17" l="1"/>
  <c r="AE1547" i="17" s="1"/>
  <c r="BI5635" i="17"/>
  <c r="BJ5635" i="17" s="1"/>
  <c r="N1548" i="17" l="1"/>
  <c r="BI5636" i="17"/>
  <c r="BJ5636" i="17" s="1"/>
  <c r="Q1548" i="17" l="1"/>
  <c r="R1548" i="17" s="1"/>
  <c r="AA1548" i="17"/>
  <c r="AF1548" i="17" s="1"/>
  <c r="M1548" i="17"/>
  <c r="BI5637" i="17"/>
  <c r="BJ5637" i="17" s="1"/>
  <c r="Y1549" i="17" l="1"/>
  <c r="AB1548" i="17"/>
  <c r="AD1548" i="17" s="1"/>
  <c r="BI5638" i="17"/>
  <c r="BJ5638" i="17" s="1"/>
  <c r="AC1548" i="17" l="1"/>
  <c r="AE1548" i="17" s="1"/>
  <c r="BI5639" i="17"/>
  <c r="BJ5639" i="17" s="1"/>
  <c r="N1549" i="17" l="1"/>
  <c r="BI5640" i="17"/>
  <c r="BJ5640" i="17" s="1"/>
  <c r="Q1549" i="17" l="1"/>
  <c r="R1549" i="17" s="1"/>
  <c r="AF1549" i="17"/>
  <c r="M1549" i="17"/>
  <c r="BI5641" i="17"/>
  <c r="BJ5641" i="17" s="1"/>
  <c r="Y1550" i="17" l="1"/>
  <c r="AB1549" i="17"/>
  <c r="AD1549" i="17" s="1"/>
  <c r="BI5642" i="17"/>
  <c r="BJ5642" i="17" s="1"/>
  <c r="AB1551" i="17"/>
  <c r="Y1552" i="17"/>
  <c r="AF1551" i="17"/>
  <c r="AC1549" i="17" l="1"/>
  <c r="AE1549" i="17" s="1"/>
  <c r="M1550" i="17" s="1"/>
  <c r="AC1551" i="17"/>
  <c r="AD1551" i="17"/>
  <c r="BI5643" i="17"/>
  <c r="BJ5643" i="17" s="1"/>
  <c r="AE1551" i="17" l="1"/>
  <c r="BI5644" i="17"/>
  <c r="BJ5644" i="17" s="1"/>
  <c r="N1552" i="17" l="1"/>
  <c r="Q1552" i="17" s="1"/>
  <c r="BI5645" i="17"/>
  <c r="BJ5645" i="17" s="1"/>
  <c r="R1552" i="17" l="1"/>
  <c r="AB1552" i="17" s="1"/>
  <c r="M1552" i="17"/>
  <c r="BI5646" i="17"/>
  <c r="BJ5646" i="17" s="1"/>
  <c r="BI5647" i="17" l="1"/>
  <c r="BJ5647" i="17" s="1"/>
  <c r="AD1552" i="17"/>
  <c r="AC1552" i="17"/>
  <c r="AE1552" i="17" l="1"/>
  <c r="BI5648" i="17"/>
  <c r="BJ5648" i="17" s="1"/>
  <c r="N1553" i="17" l="1"/>
  <c r="AA1553" i="17" s="1"/>
  <c r="BI5649" i="17"/>
  <c r="BJ5649" i="17" s="1"/>
  <c r="Q1553" i="17" l="1"/>
  <c r="R1553" i="17" s="1"/>
  <c r="M1553" i="17"/>
  <c r="BI5650" i="17"/>
  <c r="BJ5650" i="17" s="1"/>
  <c r="AB1553" i="17" l="1"/>
  <c r="AD1553" i="17" s="1"/>
  <c r="Y1554" i="17"/>
  <c r="AF1553" i="17"/>
  <c r="BI5651" i="17"/>
  <c r="BJ5651" i="17" s="1"/>
  <c r="AC1553" i="17" l="1"/>
  <c r="AE1553" i="17" s="1"/>
  <c r="BI5652" i="17"/>
  <c r="BJ5652" i="17" s="1"/>
  <c r="N1554" i="17" l="1"/>
  <c r="BI5653" i="17"/>
  <c r="BJ5653" i="17" s="1"/>
  <c r="Q1554" i="17" l="1"/>
  <c r="R1554" i="17" s="1"/>
  <c r="AF1554" i="17"/>
  <c r="M1554" i="17"/>
  <c r="BI5654" i="17"/>
  <c r="BJ5654" i="17" s="1"/>
  <c r="AB1554" i="17" l="1"/>
  <c r="AD1554" i="17" s="1"/>
  <c r="Y1555" i="17"/>
  <c r="BI5655" i="17"/>
  <c r="BJ5655" i="17" s="1"/>
  <c r="AC1554" i="17" l="1"/>
  <c r="AE1554" i="17" s="1"/>
  <c r="BI5656" i="17"/>
  <c r="BJ5656" i="17" s="1"/>
  <c r="N1555" i="17" l="1"/>
  <c r="BI5657" i="17"/>
  <c r="BJ5657" i="17" s="1"/>
  <c r="Q1555" i="17" l="1"/>
  <c r="R1555" i="17" s="1"/>
  <c r="AA1555" i="17"/>
  <c r="Y1556" i="17" s="1"/>
  <c r="M1555" i="17"/>
  <c r="BI5658" i="17"/>
  <c r="BJ5658" i="17" s="1"/>
  <c r="AB1555" i="17" l="1"/>
  <c r="AC1555" i="17" s="1"/>
  <c r="AF1555" i="17"/>
  <c r="BI5659" i="17"/>
  <c r="BJ5659" i="17" s="1"/>
  <c r="AD1555" i="17" l="1"/>
  <c r="AE1555" i="17" s="1"/>
  <c r="BI5660" i="17"/>
  <c r="BJ5660" i="17" s="1"/>
  <c r="N1556" i="17" l="1"/>
  <c r="BI5661" i="17"/>
  <c r="BJ5661" i="17" s="1"/>
  <c r="Q1556" i="17" l="1"/>
  <c r="R1556" i="17" s="1"/>
  <c r="AA1556" i="17"/>
  <c r="Y1557" i="17" s="1"/>
  <c r="M1556" i="17"/>
  <c r="BI5662" i="17"/>
  <c r="BJ5662" i="17" s="1"/>
  <c r="AF1556" i="17" l="1"/>
  <c r="AB1556" i="17"/>
  <c r="AD1556" i="17" s="1"/>
  <c r="BI5663" i="17"/>
  <c r="BJ5663" i="17" s="1"/>
  <c r="AC1556" i="17" l="1"/>
  <c r="AE1556" i="17" s="1"/>
  <c r="BI5664" i="17"/>
  <c r="BJ5664" i="17" s="1"/>
  <c r="N1557" i="17" l="1"/>
  <c r="Q1557" i="17" s="1"/>
  <c r="BI5665" i="17"/>
  <c r="BJ5665" i="17" s="1"/>
  <c r="M1557" i="17" l="1"/>
  <c r="R1557" i="17"/>
  <c r="BI5666" i="17"/>
  <c r="BJ5666" i="17" s="1"/>
  <c r="AB1557" i="17" l="1"/>
  <c r="AC1557" i="17" s="1"/>
  <c r="AF1557" i="17"/>
  <c r="Y1558" i="17"/>
  <c r="BI5667" i="17"/>
  <c r="BJ5667" i="17" s="1"/>
  <c r="AD1557" i="17" l="1"/>
  <c r="AE1557" i="17" s="1"/>
  <c r="BI5668" i="17"/>
  <c r="BJ5668" i="17" s="1"/>
  <c r="N1558" i="17" l="1"/>
  <c r="Q1558" i="17" s="1"/>
  <c r="BI5669" i="17"/>
  <c r="BJ5669" i="17" s="1"/>
  <c r="R1558" i="17" l="1"/>
  <c r="AB1558" i="17" s="1"/>
  <c r="M1558" i="17"/>
  <c r="BI5670" i="17"/>
  <c r="BJ5670" i="17" s="1"/>
  <c r="BI5671" i="17" l="1"/>
  <c r="BJ5671" i="17" s="1"/>
  <c r="AD1558" i="17"/>
  <c r="AC1558" i="17"/>
  <c r="AE1558" i="17" l="1"/>
  <c r="BI5672" i="17"/>
  <c r="BJ5672" i="17" s="1"/>
  <c r="N1559" i="17" l="1"/>
  <c r="Q1559" i="17" s="1"/>
  <c r="BI5673" i="17"/>
  <c r="BJ5673" i="17" s="1"/>
  <c r="R1559" i="17" l="1"/>
  <c r="AB1559" i="17" s="1"/>
  <c r="M1559" i="17"/>
  <c r="BI5674" i="17"/>
  <c r="BJ5674" i="17" s="1"/>
  <c r="BI5675" i="17" l="1"/>
  <c r="BJ5675" i="17" s="1"/>
  <c r="AD1559" i="17"/>
  <c r="AC1559" i="17"/>
  <c r="AE1559" i="17" l="1"/>
  <c r="BI5676" i="17"/>
  <c r="BJ5676" i="17" s="1"/>
  <c r="N1560" i="17" l="1"/>
  <c r="Q1560" i="17" s="1"/>
  <c r="BI5677" i="17"/>
  <c r="BJ5677" i="17" s="1"/>
  <c r="R1560" i="17" l="1"/>
  <c r="AB1560" i="17" s="1"/>
  <c r="M1560" i="17"/>
  <c r="BI5678" i="17"/>
  <c r="BJ5678" i="17" s="1"/>
  <c r="BI5679" i="17" l="1"/>
  <c r="BJ5679" i="17" s="1"/>
  <c r="AD1560" i="17"/>
  <c r="AC1560" i="17"/>
  <c r="AE1560" i="17" l="1"/>
  <c r="N1561" i="17" s="1"/>
  <c r="Q1561" i="17" s="1"/>
  <c r="BI5680" i="17"/>
  <c r="BJ5680" i="17" s="1"/>
  <c r="M1561" i="17" l="1"/>
  <c r="BI5681" i="17"/>
  <c r="BJ5681" i="17" s="1"/>
  <c r="R1561" i="17"/>
  <c r="AB1561" i="17" l="1"/>
  <c r="BI5682" i="17"/>
  <c r="BJ5682" i="17" s="1"/>
  <c r="BI5683" i="17" l="1"/>
  <c r="BJ5683" i="17" s="1"/>
  <c r="AC1561" i="17"/>
  <c r="AD1561" i="17"/>
  <c r="AE1561" i="17" l="1"/>
  <c r="BI5684" i="17"/>
  <c r="BJ5684" i="17" s="1"/>
  <c r="N1562" i="17" l="1"/>
  <c r="Q1562" i="17" s="1"/>
  <c r="BI5685" i="17"/>
  <c r="BJ5685" i="17" s="1"/>
  <c r="R1562" i="17" l="1"/>
  <c r="AB1562" i="17" s="1"/>
  <c r="M1562" i="17"/>
  <c r="BI5686" i="17"/>
  <c r="BJ5686" i="17" s="1"/>
  <c r="BI5687" i="17" l="1"/>
  <c r="BJ5687" i="17" s="1"/>
  <c r="AC1562" i="17"/>
  <c r="AD1562" i="17"/>
  <c r="AE1562" i="17" l="1"/>
  <c r="BI5688" i="17"/>
  <c r="BJ5688" i="17" s="1"/>
  <c r="N1563" i="17" l="1"/>
  <c r="BI5689" i="17"/>
  <c r="BJ5689" i="17" s="1"/>
  <c r="Q1563" i="17" l="1"/>
  <c r="R1563" i="17" s="1"/>
  <c r="M1563" i="17"/>
  <c r="BI5690" i="17"/>
  <c r="BJ5690" i="17" s="1"/>
  <c r="AB1563" i="17" l="1"/>
  <c r="AD1563" i="17" s="1"/>
  <c r="AF1563" i="17"/>
  <c r="Y1564" i="17"/>
  <c r="BI5691" i="17"/>
  <c r="BJ5691" i="17" s="1"/>
  <c r="AC1563" i="17" l="1"/>
  <c r="AE1563" i="17" s="1"/>
  <c r="BI5692" i="17"/>
  <c r="BJ5692" i="17" s="1"/>
  <c r="N1564" i="17" l="1"/>
  <c r="BI5693" i="17"/>
  <c r="BJ5693" i="17" s="1"/>
  <c r="Q1564" i="17" l="1"/>
  <c r="R1564" i="17" s="1"/>
  <c r="AA1564" i="17"/>
  <c r="Y1565" i="17" s="1"/>
  <c r="M1564" i="17"/>
  <c r="BI5694" i="17"/>
  <c r="BJ5694" i="17" s="1"/>
  <c r="AF1564" i="17" l="1"/>
  <c r="AB1564" i="17"/>
  <c r="AD1564" i="17" s="1"/>
  <c r="BI5695" i="17"/>
  <c r="BJ5695" i="17" s="1"/>
  <c r="AC1564" i="17" l="1"/>
  <c r="AE1564" i="17" s="1"/>
  <c r="BI5696" i="17"/>
  <c r="BJ5696" i="17" s="1"/>
  <c r="N1565" i="17" l="1"/>
  <c r="Q1565" i="17" s="1"/>
  <c r="BI5697" i="17"/>
  <c r="BJ5697" i="17" s="1"/>
  <c r="R1565" i="17" l="1"/>
  <c r="AB1565" i="17" s="1"/>
  <c r="M1565" i="17"/>
  <c r="AF1565" i="17"/>
  <c r="Y1566" i="17"/>
  <c r="BI5698" i="17"/>
  <c r="BJ5698" i="17" s="1"/>
  <c r="AC1565" i="17" l="1"/>
  <c r="AD1565" i="17"/>
  <c r="BI5699" i="17"/>
  <c r="BJ5699" i="17" s="1"/>
  <c r="AE1565" i="17" l="1"/>
  <c r="N1566" i="17" s="1"/>
  <c r="Q1566" i="17" s="1"/>
  <c r="BI5700" i="17"/>
  <c r="BJ5700" i="17" s="1"/>
  <c r="R1566" i="17" l="1"/>
  <c r="AB1566" i="17" s="1"/>
  <c r="M1566" i="17"/>
  <c r="AF1566" i="17"/>
  <c r="Y1567" i="17"/>
  <c r="BI5701" i="17"/>
  <c r="BJ5701" i="17" s="1"/>
  <c r="BI5702" i="17" l="1"/>
  <c r="BJ5702" i="17" s="1"/>
  <c r="AD1566" i="17"/>
  <c r="AC1566" i="17"/>
  <c r="AE1566" i="17" l="1"/>
  <c r="BI5703" i="17"/>
  <c r="BJ5703" i="17" s="1"/>
  <c r="N1567" i="17" l="1"/>
  <c r="Q1567" i="17" s="1"/>
  <c r="BI5704" i="17"/>
  <c r="BJ5704" i="17" s="1"/>
  <c r="R1567" i="17" l="1"/>
  <c r="AB1567" i="17" s="1"/>
  <c r="M1567" i="17"/>
  <c r="BI5705" i="17"/>
  <c r="BJ5705" i="17" s="1"/>
  <c r="BI5706" i="17" l="1"/>
  <c r="BJ5706" i="17" s="1"/>
  <c r="AD1567" i="17"/>
  <c r="AC1567" i="17"/>
  <c r="AE1567" i="17" l="1"/>
  <c r="BI5707" i="17"/>
  <c r="BJ5707" i="17" s="1"/>
  <c r="N1568" i="17" l="1"/>
  <c r="AA1568" i="17" s="1"/>
  <c r="BI5708" i="17"/>
  <c r="BJ5708" i="17" s="1"/>
  <c r="Q1568" i="17" l="1"/>
  <c r="R1568" i="17" s="1"/>
  <c r="M1568" i="17"/>
  <c r="BI5709" i="17"/>
  <c r="BJ5709" i="17" s="1"/>
  <c r="AB1568" i="17" l="1"/>
  <c r="AD1568" i="17" s="1"/>
  <c r="Y1569" i="17"/>
  <c r="AF1568" i="17"/>
  <c r="BI5710" i="17"/>
  <c r="BJ5710" i="17" s="1"/>
  <c r="AC1568" i="17" l="1"/>
  <c r="AE1568" i="17" s="1"/>
  <c r="N1569" i="17" s="1"/>
  <c r="Q1569" i="17" s="1"/>
  <c r="BI5711" i="17"/>
  <c r="BJ5711" i="17" s="1"/>
  <c r="M1569" i="17" l="1"/>
  <c r="R1569" i="17"/>
  <c r="Y1570" i="17"/>
  <c r="BI5712" i="17"/>
  <c r="BJ5712" i="17" s="1"/>
  <c r="AB1569" i="17" l="1"/>
  <c r="AD1569" i="17" s="1"/>
  <c r="AF1569" i="17"/>
  <c r="BI5713" i="17"/>
  <c r="BJ5713" i="17" s="1"/>
  <c r="AC1569" i="17" l="1"/>
  <c r="AE1569" i="17" s="1"/>
  <c r="BI5714" i="17"/>
  <c r="BJ5714" i="17" s="1"/>
  <c r="N1570" i="17" l="1"/>
  <c r="AA1570" i="17" s="1"/>
  <c r="BI5715" i="17"/>
  <c r="BJ5715" i="17" s="1"/>
  <c r="Q1570" i="17" l="1"/>
  <c r="R1570" i="17" s="1"/>
  <c r="M1570" i="17"/>
  <c r="BI5716" i="17"/>
  <c r="BJ5716" i="17" s="1"/>
  <c r="AB1570" i="17" l="1"/>
  <c r="AC1570" i="17" s="1"/>
  <c r="AF1570" i="17"/>
  <c r="Y1571" i="17"/>
  <c r="BI5717" i="17"/>
  <c r="BJ5717" i="17" s="1"/>
  <c r="AD1570" i="17"/>
  <c r="AE1570" i="17" l="1"/>
  <c r="BI5718" i="17"/>
  <c r="BJ5718" i="17" s="1"/>
  <c r="N1571" i="17" l="1"/>
  <c r="BI5719" i="17"/>
  <c r="BJ5719" i="17" s="1"/>
  <c r="Q1571" i="17" l="1"/>
  <c r="R1571" i="17" s="1"/>
  <c r="AA1571" i="17"/>
  <c r="M1571" i="17"/>
  <c r="BI5720" i="17"/>
  <c r="BJ5720" i="17" s="1"/>
  <c r="AB1571" i="17" l="1"/>
  <c r="AD1571" i="17" s="1"/>
  <c r="Y1572" i="17"/>
  <c r="AF1571" i="17"/>
  <c r="BI5721" i="17"/>
  <c r="BJ5721" i="17" s="1"/>
  <c r="AC1571" i="17" l="1"/>
  <c r="AE1571" i="17" s="1"/>
  <c r="BI5722" i="17"/>
  <c r="BJ5722" i="17" s="1"/>
  <c r="N1572" i="17" l="1"/>
  <c r="Q1572" i="17" s="1"/>
  <c r="BI5723" i="17"/>
  <c r="BJ5723" i="17" s="1"/>
  <c r="R1572" i="17" l="1"/>
  <c r="AB1572" i="17" s="1"/>
  <c r="M1572" i="17"/>
  <c r="AF1572" i="17"/>
  <c r="Y1573" i="17"/>
  <c r="BI5724" i="17"/>
  <c r="BJ5724" i="17" s="1"/>
  <c r="BI5725" i="17" l="1"/>
  <c r="BJ5725" i="17" s="1"/>
  <c r="AC1572" i="17"/>
  <c r="AD1572" i="17"/>
  <c r="AE1572" i="17" l="1"/>
  <c r="BI5726" i="17"/>
  <c r="BJ5726" i="17" s="1"/>
  <c r="N1573" i="17" l="1"/>
  <c r="AA1573" i="17" s="1"/>
  <c r="BI5727" i="17"/>
  <c r="BJ5727" i="17" s="1"/>
  <c r="Q1573" i="17" l="1"/>
  <c r="R1573" i="17" s="1"/>
  <c r="AF1573" i="17"/>
  <c r="M1573" i="17"/>
  <c r="BI5728" i="17"/>
  <c r="BJ5728" i="17" s="1"/>
  <c r="AB1573" i="17" l="1"/>
  <c r="AD1573" i="17" s="1"/>
  <c r="Y1574" i="17"/>
  <c r="BI5729" i="17"/>
  <c r="BJ5729" i="17" s="1"/>
  <c r="AC1573" i="17" l="1"/>
  <c r="AE1573" i="17" s="1"/>
  <c r="BI5730" i="17"/>
  <c r="BJ5730" i="17" s="1"/>
  <c r="N1574" i="17" l="1"/>
  <c r="BI5731" i="17"/>
  <c r="BJ5731" i="17" s="1"/>
  <c r="Q1574" i="17" l="1"/>
  <c r="R1574" i="17" s="1"/>
  <c r="AA1574" i="17"/>
  <c r="Y1575" i="17" s="1"/>
  <c r="M1574" i="17"/>
  <c r="BI5732" i="17"/>
  <c r="BJ5732" i="17" s="1"/>
  <c r="AB1574" i="17" l="1"/>
  <c r="AD1574" i="17" s="1"/>
  <c r="AF1574" i="17"/>
  <c r="BI5733" i="17"/>
  <c r="BJ5733" i="17" s="1"/>
  <c r="AC1574" i="17" l="1"/>
  <c r="AE1574" i="17" s="1"/>
  <c r="BI5734" i="17"/>
  <c r="BJ5734" i="17" s="1"/>
  <c r="N1575" i="17" l="1"/>
  <c r="AA1575" i="17" s="1"/>
  <c r="BI5735" i="17"/>
  <c r="BJ5735" i="17" s="1"/>
  <c r="Q1575" i="17" l="1"/>
  <c r="R1575" i="17" s="1"/>
  <c r="Y1576" i="17"/>
  <c r="M1575" i="17"/>
  <c r="BI5736" i="17"/>
  <c r="BJ5736" i="17" s="1"/>
  <c r="AF1575" i="17" l="1"/>
  <c r="AB1575" i="17"/>
  <c r="AC1575" i="17" s="1"/>
  <c r="BI5737" i="17"/>
  <c r="BJ5737" i="17" s="1"/>
  <c r="AD1575" i="17" l="1"/>
  <c r="AE1575" i="17" s="1"/>
  <c r="BI5738" i="17"/>
  <c r="BJ5738" i="17" s="1"/>
  <c r="N1576" i="17" l="1"/>
  <c r="Q1576" i="17" s="1"/>
  <c r="BI5739" i="17"/>
  <c r="BJ5739" i="17" s="1"/>
  <c r="M1576" i="17" l="1"/>
  <c r="R1576" i="17"/>
  <c r="Y1577" i="17"/>
  <c r="BI5740" i="17"/>
  <c r="BJ5740" i="17" s="1"/>
  <c r="AB1576" i="17" l="1"/>
  <c r="AC1576" i="17" s="1"/>
  <c r="AF1576" i="17"/>
  <c r="BI5741" i="17"/>
  <c r="BJ5741" i="17" s="1"/>
  <c r="AD1576" i="17" l="1"/>
  <c r="AE1576" i="17" s="1"/>
  <c r="BI5742" i="17"/>
  <c r="BJ5742" i="17" s="1"/>
  <c r="N1577" i="17" l="1"/>
  <c r="AA1577" i="17" s="1"/>
  <c r="BI5743" i="17"/>
  <c r="BJ5743" i="17" s="1"/>
  <c r="Q1577" i="17" l="1"/>
  <c r="R1577" i="17" s="1"/>
  <c r="M1577" i="17"/>
  <c r="BI5744" i="17"/>
  <c r="BJ5744" i="17" s="1"/>
  <c r="AB1577" i="17" l="1"/>
  <c r="AC1577" i="17" s="1"/>
  <c r="Y1578" i="17"/>
  <c r="AF1577" i="17"/>
  <c r="BI5745" i="17"/>
  <c r="BJ5745" i="17" s="1"/>
  <c r="AD1577" i="17" l="1"/>
  <c r="AE1577" i="17" s="1"/>
  <c r="BI5746" i="17"/>
  <c r="BJ5746" i="17" s="1"/>
  <c r="N1578" i="17" l="1"/>
  <c r="BI5747" i="17"/>
  <c r="BJ5747" i="17" s="1"/>
  <c r="Q1578" i="17" l="1"/>
  <c r="R1578" i="17" s="1"/>
  <c r="AA1578" i="17"/>
  <c r="M1578" i="17"/>
  <c r="BI5748" i="17"/>
  <c r="BJ5748" i="17" s="1"/>
  <c r="AB1578" i="17" l="1"/>
  <c r="AC1578" i="17" s="1"/>
  <c r="Y1579" i="17"/>
  <c r="AF1578" i="17"/>
  <c r="BI5749" i="17"/>
  <c r="BJ5749" i="17" s="1"/>
  <c r="AD1578" i="17" l="1"/>
  <c r="AE1578" i="17" s="1"/>
  <c r="BI5750" i="17"/>
  <c r="BJ5750" i="17" s="1"/>
  <c r="N1579" i="17" l="1"/>
  <c r="Q1579" i="17" s="1"/>
  <c r="BI5751" i="17"/>
  <c r="BJ5751" i="17" s="1"/>
  <c r="R1579" i="17" l="1"/>
  <c r="AB1579" i="17" s="1"/>
  <c r="M1579" i="17"/>
  <c r="Y1580" i="17"/>
  <c r="AF1579" i="17"/>
  <c r="BI5752" i="17"/>
  <c r="BJ5752" i="17" s="1"/>
  <c r="BI5753" i="17" l="1"/>
  <c r="BJ5753" i="17" s="1"/>
  <c r="AC1579" i="17"/>
  <c r="AD1579" i="17"/>
  <c r="AE1579" i="17" l="1"/>
  <c r="BI5754" i="17"/>
  <c r="BJ5754" i="17" s="1"/>
  <c r="N1580" i="17" l="1"/>
  <c r="AA1580" i="17" s="1"/>
  <c r="BI5755" i="17"/>
  <c r="BJ5755" i="17" s="1"/>
  <c r="Q1580" i="17" l="1"/>
  <c r="R1580" i="17" s="1"/>
  <c r="M1580" i="17"/>
  <c r="BI5756" i="17"/>
  <c r="BJ5756" i="17" s="1"/>
  <c r="AB1580" i="17" l="1"/>
  <c r="AD1580" i="17" s="1"/>
  <c r="Y1581" i="17"/>
  <c r="AF1580" i="17"/>
  <c r="BI5757" i="17"/>
  <c r="BJ5757" i="17" s="1"/>
  <c r="AC1580" i="17" l="1"/>
  <c r="AE1580" i="17" s="1"/>
  <c r="BI5758" i="17"/>
  <c r="BJ5758" i="17" s="1"/>
  <c r="N1581" i="17" l="1"/>
  <c r="BI5759" i="17"/>
  <c r="BJ5759" i="17" s="1"/>
  <c r="Q1581" i="17" l="1"/>
  <c r="R1581" i="17" s="1"/>
  <c r="AA1581" i="17"/>
  <c r="Y1582" i="17" s="1"/>
  <c r="M1581" i="17"/>
  <c r="BI5760" i="17"/>
  <c r="BJ5760" i="17" s="1"/>
  <c r="AF1581" i="17" l="1"/>
  <c r="AB1581" i="17"/>
  <c r="AC1581" i="17" s="1"/>
  <c r="BI5761" i="17"/>
  <c r="BJ5761" i="17" s="1"/>
  <c r="AD1581" i="17" l="1"/>
  <c r="AE1581" i="17" s="1"/>
  <c r="BI5762" i="17"/>
  <c r="BJ5762" i="17" s="1"/>
  <c r="N1582" i="17" l="1"/>
  <c r="BI5763" i="17"/>
  <c r="BJ5763" i="17" s="1"/>
  <c r="Q1582" i="17" l="1"/>
  <c r="R1582" i="17" s="1"/>
  <c r="AA1582" i="17"/>
  <c r="Y1583" i="17" s="1"/>
  <c r="M1582" i="17"/>
  <c r="BI5764" i="17"/>
  <c r="BJ5764" i="17" s="1"/>
  <c r="AB1582" i="17" l="1"/>
  <c r="AD1582" i="17" s="1"/>
  <c r="AF1582" i="17"/>
  <c r="BI5765" i="17"/>
  <c r="BJ5765" i="17" s="1"/>
  <c r="AC1582" i="17" l="1"/>
  <c r="AE1582" i="17" s="1"/>
  <c r="BI5766" i="17"/>
  <c r="BJ5766" i="17" s="1"/>
  <c r="N1583" i="17" l="1"/>
  <c r="BI5767" i="17"/>
  <c r="BJ5767" i="17" s="1"/>
  <c r="Q1583" i="17" l="1"/>
  <c r="R1583" i="17" s="1"/>
  <c r="AA1583" i="17"/>
  <c r="AF1583" i="17" s="1"/>
  <c r="M1583" i="17"/>
  <c r="BI5768" i="17"/>
  <c r="BJ5768" i="17" s="1"/>
  <c r="AB1583" i="17" l="1"/>
  <c r="AD1583" i="17" s="1"/>
  <c r="Y1584" i="17"/>
  <c r="BI5769" i="17"/>
  <c r="BJ5769" i="17" s="1"/>
  <c r="AC1583" i="17" l="1"/>
  <c r="AE1583" i="17" s="1"/>
  <c r="N1584" i="17" s="1"/>
  <c r="BI5770" i="17"/>
  <c r="BJ5770" i="17" s="1"/>
  <c r="Q1584" i="17" l="1"/>
  <c r="R1584" i="17" s="1"/>
  <c r="AA1584" i="17"/>
  <c r="Y1585" i="17" s="1"/>
  <c r="M1584" i="17"/>
  <c r="BI5771" i="17"/>
  <c r="BJ5771" i="17" s="1"/>
  <c r="AF1584" i="17" l="1"/>
  <c r="AB1584" i="17"/>
  <c r="AC1584" i="17" s="1"/>
  <c r="BI5772" i="17"/>
  <c r="BJ5772" i="17" s="1"/>
  <c r="AD1584" i="17" l="1"/>
  <c r="AE1584" i="17" s="1"/>
  <c r="BI5773" i="17"/>
  <c r="BJ5773" i="17" s="1"/>
  <c r="N1585" i="17" l="1"/>
  <c r="BI5774" i="17"/>
  <c r="BJ5774" i="17" s="1"/>
  <c r="Q1585" i="17" l="1"/>
  <c r="R1585" i="17" s="1"/>
  <c r="AA1585" i="17"/>
  <c r="Y1586" i="17" s="1"/>
  <c r="M1585" i="17"/>
  <c r="BI5775" i="17"/>
  <c r="BJ5775" i="17" s="1"/>
  <c r="AF1585" i="17" l="1"/>
  <c r="AB1585" i="17"/>
  <c r="AC1585" i="17" s="1"/>
  <c r="BI5776" i="17"/>
  <c r="BJ5776" i="17" s="1"/>
  <c r="AD1585" i="17" l="1"/>
  <c r="AE1585" i="17" s="1"/>
  <c r="BI5777" i="17"/>
  <c r="BJ5777" i="17" s="1"/>
  <c r="N1586" i="17" l="1"/>
  <c r="BI5778" i="17"/>
  <c r="BJ5778" i="17" s="1"/>
  <c r="Q1586" i="17" l="1"/>
  <c r="R1586" i="17" s="1"/>
  <c r="AA1586" i="17"/>
  <c r="Y1587" i="17" s="1"/>
  <c r="M1586" i="17"/>
  <c r="BI5779" i="17"/>
  <c r="BJ5779" i="17" s="1"/>
  <c r="AF1586" i="17" l="1"/>
  <c r="AB1586" i="17"/>
  <c r="AD1586" i="17" s="1"/>
  <c r="BI5780" i="17"/>
  <c r="BJ5780" i="17" s="1"/>
  <c r="AC1586" i="17" l="1"/>
  <c r="AE1586" i="17" s="1"/>
  <c r="BI5781" i="17"/>
  <c r="BJ5781" i="17" s="1"/>
  <c r="N1587" i="17" l="1"/>
  <c r="BI5782" i="17"/>
  <c r="BJ5782" i="17" s="1"/>
  <c r="Q1587" i="17" l="1"/>
  <c r="R1587" i="17" s="1"/>
  <c r="AA1587" i="17"/>
  <c r="Y1588" i="17" s="1"/>
  <c r="M1587" i="17"/>
  <c r="BI5783" i="17"/>
  <c r="BJ5783" i="17" s="1"/>
  <c r="AF1587" i="17" l="1"/>
  <c r="AB1587" i="17"/>
  <c r="BI5784" i="17"/>
  <c r="BJ5784" i="17" s="1"/>
  <c r="AC1587" i="17" l="1"/>
  <c r="AD1587" i="17"/>
  <c r="BI5785" i="17"/>
  <c r="BJ5785" i="17" s="1"/>
  <c r="AE1587" i="17" l="1"/>
  <c r="N1588" i="17" s="1"/>
  <c r="BI5786" i="17"/>
  <c r="BJ5786" i="17" s="1"/>
  <c r="Q1588" i="17" l="1"/>
  <c r="R1588" i="17" s="1"/>
  <c r="AA1588" i="17"/>
  <c r="AF1588" i="17" s="1"/>
  <c r="M1588" i="17"/>
  <c r="BI5787" i="17"/>
  <c r="BJ5787" i="17" s="1"/>
  <c r="Y1589" i="17" l="1"/>
  <c r="AB1588" i="17"/>
  <c r="AD1588" i="17" s="1"/>
  <c r="BI5788" i="17"/>
  <c r="BJ5788" i="17" s="1"/>
  <c r="AC1588" i="17" l="1"/>
  <c r="AE1588" i="17" s="1"/>
  <c r="N1589" i="17" s="1"/>
  <c r="BI5789" i="17"/>
  <c r="BJ5789" i="17" s="1"/>
  <c r="Q1589" i="17" l="1"/>
  <c r="R1589" i="17" s="1"/>
  <c r="Y1590" i="17"/>
  <c r="M1589" i="17"/>
  <c r="BI5790" i="17"/>
  <c r="BJ5790" i="17" s="1"/>
  <c r="AF1589" i="17" l="1"/>
  <c r="AB1589" i="17"/>
  <c r="AD1589" i="17" s="1"/>
  <c r="BI5791" i="17"/>
  <c r="BJ5791" i="17" s="1"/>
  <c r="AC1589" i="17" l="1"/>
  <c r="AE1589" i="17" s="1"/>
  <c r="BI5792" i="17"/>
  <c r="BJ5792" i="17" s="1"/>
  <c r="N1590" i="17" l="1"/>
  <c r="BI5793" i="17"/>
  <c r="BJ5793" i="17" s="1"/>
  <c r="Q1590" i="17" l="1"/>
  <c r="R1590" i="17" s="1"/>
  <c r="AA1590" i="17"/>
  <c r="Y1591" i="17" s="1"/>
  <c r="M1590" i="17"/>
  <c r="BI5794" i="17"/>
  <c r="BJ5794" i="17" s="1"/>
  <c r="AB1590" i="17" l="1"/>
  <c r="AD1590" i="17" s="1"/>
  <c r="AF1590" i="17"/>
  <c r="BI5795" i="17"/>
  <c r="BJ5795" i="17" s="1"/>
  <c r="AC1590" i="17" l="1"/>
  <c r="AE1590" i="17" s="1"/>
  <c r="BI5796" i="17"/>
  <c r="BJ5796" i="17" s="1"/>
  <c r="N1591" i="17" l="1"/>
  <c r="Q1591" i="17" s="1"/>
  <c r="BI5797" i="17"/>
  <c r="BJ5797" i="17" s="1"/>
  <c r="M1591" i="17" l="1"/>
  <c r="R1591" i="17"/>
  <c r="Y1592" i="17"/>
  <c r="BI5798" i="17"/>
  <c r="BJ5798" i="17" s="1"/>
  <c r="AF1591" i="17" l="1"/>
  <c r="AB1591" i="17"/>
  <c r="AD1591" i="17" s="1"/>
  <c r="BI5799" i="17"/>
  <c r="BJ5799" i="17" s="1"/>
  <c r="AC1591" i="17" l="1"/>
  <c r="AE1591" i="17" s="1"/>
  <c r="BI5800" i="17"/>
  <c r="BJ5800" i="17" s="1"/>
  <c r="N1592" i="17" l="1"/>
  <c r="Q1592" i="17" s="1"/>
  <c r="BI5801" i="17"/>
  <c r="BJ5801" i="17" s="1"/>
  <c r="R1592" i="17" l="1"/>
  <c r="AB1592" i="17" s="1"/>
  <c r="M1592" i="17"/>
  <c r="BI5802" i="17"/>
  <c r="BJ5802" i="17" s="1"/>
  <c r="BI5803" i="17" l="1"/>
  <c r="BJ5803" i="17" s="1"/>
  <c r="AD1592" i="17"/>
  <c r="AC1592" i="17"/>
  <c r="AE1592" i="17" l="1"/>
  <c r="BI5804" i="17"/>
  <c r="BJ5804" i="17" s="1"/>
  <c r="N1593" i="17" l="1"/>
  <c r="AA1593" i="17" s="1"/>
  <c r="BI5805" i="17"/>
  <c r="BJ5805" i="17" s="1"/>
  <c r="Q1593" i="17" l="1"/>
  <c r="R1593" i="17" s="1"/>
  <c r="AF1593" i="17"/>
  <c r="M1593" i="17"/>
  <c r="BI5806" i="17"/>
  <c r="BJ5806" i="17" s="1"/>
  <c r="Y1594" i="17" l="1"/>
  <c r="AB1593" i="17"/>
  <c r="AD1593" i="17" s="1"/>
  <c r="BI5807" i="17"/>
  <c r="BJ5807" i="17" s="1"/>
  <c r="AC1593" i="17" l="1"/>
  <c r="AE1593" i="17" s="1"/>
  <c r="BI5808" i="17"/>
  <c r="BJ5808" i="17" s="1"/>
  <c r="N1594" i="17" l="1"/>
  <c r="Q1594" i="17" s="1"/>
  <c r="BI5809" i="17"/>
  <c r="BJ5809" i="17" s="1"/>
  <c r="R1594" i="17" l="1"/>
  <c r="AB1594" i="17" s="1"/>
  <c r="M1594" i="17"/>
  <c r="BI5810" i="17"/>
  <c r="BJ5810" i="17" s="1"/>
  <c r="BI5811" i="17" l="1"/>
  <c r="BJ5811" i="17" s="1"/>
  <c r="AD1594" i="17"/>
  <c r="AC1594" i="17"/>
  <c r="AE1594" i="17" l="1"/>
  <c r="BI5812" i="17"/>
  <c r="BJ5812" i="17" s="1"/>
  <c r="N1595" i="17" l="1"/>
  <c r="Q1595" i="17" s="1"/>
  <c r="BI5813" i="17"/>
  <c r="BJ5813" i="17" s="1"/>
  <c r="R1595" i="17" l="1"/>
  <c r="AB1595" i="17" s="1"/>
  <c r="AD1595" i="17" s="1"/>
  <c r="M1595" i="17"/>
  <c r="BI5814" i="17"/>
  <c r="BJ5814" i="17" s="1"/>
  <c r="AC1595" i="17" l="1"/>
  <c r="AE1595" i="17" s="1"/>
  <c r="BI5815" i="17"/>
  <c r="BJ5815" i="17" s="1"/>
  <c r="N1596" i="17" l="1"/>
  <c r="Q1596" i="17" s="1"/>
  <c r="BI5816" i="17"/>
  <c r="BJ5816" i="17" s="1"/>
  <c r="R1596" i="17" l="1"/>
  <c r="AB1596" i="17" s="1"/>
  <c r="M1596" i="17"/>
  <c r="BI5817" i="17"/>
  <c r="BJ5817" i="17" s="1"/>
  <c r="BI5818" i="17" l="1"/>
  <c r="BJ5818" i="17" s="1"/>
  <c r="AD1596" i="17"/>
  <c r="AC1596" i="17"/>
  <c r="AE1596" i="17" l="1"/>
  <c r="N1597" i="17" s="1"/>
  <c r="Q1597" i="17" s="1"/>
  <c r="BI5819" i="17"/>
  <c r="BJ5819" i="17" s="1"/>
  <c r="M1597" i="17" l="1"/>
  <c r="BI5820" i="17"/>
  <c r="BJ5820" i="17" s="1"/>
  <c r="R1597" i="17"/>
  <c r="AB1597" i="17" l="1"/>
  <c r="BI5821" i="17"/>
  <c r="BJ5821" i="17" s="1"/>
  <c r="BI5822" i="17" l="1"/>
  <c r="BJ5822" i="17" s="1"/>
  <c r="AC1597" i="17"/>
  <c r="AD1597" i="17"/>
  <c r="AE1597" i="17" l="1"/>
  <c r="BI5823" i="17"/>
  <c r="BJ5823" i="17" s="1"/>
  <c r="N1598" i="17" l="1"/>
  <c r="BI5824" i="17"/>
  <c r="BJ5824" i="17" s="1"/>
  <c r="Q1598" i="17" l="1"/>
  <c r="R1598" i="17" s="1"/>
  <c r="AA1598" i="17"/>
  <c r="AF1598" i="17" s="1"/>
  <c r="M1598" i="17"/>
  <c r="BI5825" i="17"/>
  <c r="BJ5825" i="17" s="1"/>
  <c r="AB1598" i="17" l="1"/>
  <c r="AD1598" i="17" s="1"/>
  <c r="Y1599" i="17"/>
  <c r="BI5826" i="17"/>
  <c r="BJ5826" i="17" s="1"/>
  <c r="AC1598" i="17" l="1"/>
  <c r="AE1598" i="17" s="1"/>
  <c r="BI5827" i="17"/>
  <c r="BJ5827" i="17" s="1"/>
  <c r="N1599" i="17" l="1"/>
  <c r="BI5828" i="17"/>
  <c r="BJ5828" i="17" s="1"/>
  <c r="Q1599" i="17" l="1"/>
  <c r="R1599" i="17" s="1"/>
  <c r="AA1599" i="17"/>
  <c r="Y1600" i="17" s="1"/>
  <c r="M1599" i="17"/>
  <c r="BI5829" i="17"/>
  <c r="BJ5829" i="17" s="1"/>
  <c r="AF1599" i="17" l="1"/>
  <c r="AB1599" i="17"/>
  <c r="AD1599" i="17" s="1"/>
  <c r="BI5830" i="17"/>
  <c r="BJ5830" i="17" s="1"/>
  <c r="AC1599" i="17" l="1"/>
  <c r="AE1599" i="17" s="1"/>
  <c r="BI5831" i="17"/>
  <c r="BJ5831" i="17" s="1"/>
  <c r="N1600" i="17" l="1"/>
  <c r="BI5832" i="17"/>
  <c r="BJ5832" i="17" s="1"/>
  <c r="Q1600" i="17" l="1"/>
  <c r="R1600" i="17" s="1"/>
  <c r="AA1600" i="17"/>
  <c r="Y1601" i="17" s="1"/>
  <c r="M1600" i="17"/>
  <c r="BI5833" i="17"/>
  <c r="BJ5833" i="17" s="1"/>
  <c r="AB1600" i="17" l="1"/>
  <c r="AC1600" i="17" s="1"/>
  <c r="AF1600" i="17"/>
  <c r="BI5834" i="17"/>
  <c r="BJ5834" i="17" s="1"/>
  <c r="AD1600" i="17" l="1"/>
  <c r="AE1600" i="17" s="1"/>
  <c r="BI5835" i="17"/>
  <c r="BJ5835" i="17" s="1"/>
  <c r="N1601" i="17" l="1"/>
  <c r="Q1601" i="17" s="1"/>
  <c r="BI5836" i="17"/>
  <c r="BJ5836" i="17" s="1"/>
  <c r="R1601" i="17" l="1"/>
  <c r="Y1602" i="17"/>
  <c r="M1601" i="17"/>
  <c r="BI5837" i="17"/>
  <c r="BJ5837" i="17" s="1"/>
  <c r="AB1601" i="17" l="1"/>
  <c r="AD1601" i="17" s="1"/>
  <c r="AF1601" i="17"/>
  <c r="BI5838" i="17"/>
  <c r="BJ5838" i="17" s="1"/>
  <c r="AC1601" i="17" l="1"/>
  <c r="AE1601" i="17" s="1"/>
  <c r="BI5839" i="17"/>
  <c r="BJ5839" i="17" s="1"/>
  <c r="N1602" i="17" l="1"/>
  <c r="BI5840" i="17"/>
  <c r="BJ5840" i="17" s="1"/>
  <c r="Q1602" i="17" l="1"/>
  <c r="R1602" i="17" s="1"/>
  <c r="AA1602" i="17"/>
  <c r="AF1602" i="17" s="1"/>
  <c r="M1602" i="17"/>
  <c r="BI5841" i="17"/>
  <c r="BJ5841" i="17" s="1"/>
  <c r="Y1603" i="17" l="1"/>
  <c r="AB1602" i="17"/>
  <c r="AD1602" i="17" s="1"/>
  <c r="BI5842" i="17"/>
  <c r="BJ5842" i="17" s="1"/>
  <c r="AC1602" i="17" l="1"/>
  <c r="AE1602" i="17" s="1"/>
  <c r="BI5843" i="17"/>
  <c r="BJ5843" i="17" s="1"/>
  <c r="N1603" i="17" l="1"/>
  <c r="BI5844" i="17"/>
  <c r="BJ5844" i="17" s="1"/>
  <c r="Q1603" i="17" l="1"/>
  <c r="R1603" i="17" s="1"/>
  <c r="AA1603" i="17"/>
  <c r="AF1603" i="17" s="1"/>
  <c r="M1603" i="17"/>
  <c r="BI5845" i="17"/>
  <c r="BJ5845" i="17" s="1"/>
  <c r="AB1603" i="17" l="1"/>
  <c r="AC1603" i="17" s="1"/>
  <c r="Y1604" i="17"/>
  <c r="BI5846" i="17"/>
  <c r="BJ5846" i="17" s="1"/>
  <c r="AD1603" i="17" l="1"/>
  <c r="AE1603" i="17" s="1"/>
  <c r="BI5847" i="17"/>
  <c r="BJ5847" i="17" s="1"/>
  <c r="N1604" i="17" l="1"/>
  <c r="BI5848" i="17"/>
  <c r="BJ5848" i="17" s="1"/>
  <c r="Q1604" i="17" l="1"/>
  <c r="R1604" i="17" s="1"/>
  <c r="AA1604" i="17"/>
  <c r="Y1605" i="17" s="1"/>
  <c r="M1604" i="17"/>
  <c r="BI5849" i="17"/>
  <c r="BJ5849" i="17" s="1"/>
  <c r="AB1604" i="17" l="1"/>
  <c r="AD1604" i="17" s="1"/>
  <c r="AF1604" i="17"/>
  <c r="BI5850" i="17"/>
  <c r="BJ5850" i="17" s="1"/>
  <c r="AC1604" i="17" l="1"/>
  <c r="AE1604" i="17" s="1"/>
  <c r="BI5851" i="17"/>
  <c r="BJ5851" i="17" s="1"/>
  <c r="N1605" i="17" l="1"/>
  <c r="BI5852" i="17"/>
  <c r="BJ5852" i="17" s="1"/>
  <c r="Q1605" i="17" l="1"/>
  <c r="R1605" i="17" s="1"/>
  <c r="AA1605" i="17"/>
  <c r="AF1605" i="17" s="1"/>
  <c r="M1605" i="17"/>
  <c r="BI5853" i="17"/>
  <c r="BJ5853" i="17" s="1"/>
  <c r="AB1605" i="17" l="1"/>
  <c r="AD1605" i="17" s="1"/>
  <c r="Y1606" i="17"/>
  <c r="BI5854" i="17"/>
  <c r="BJ5854" i="17" s="1"/>
  <c r="AC1605" i="17" l="1"/>
  <c r="AE1605" i="17" s="1"/>
  <c r="BI5855" i="17"/>
  <c r="BJ5855" i="17" s="1"/>
  <c r="N1606" i="17" l="1"/>
  <c r="BI5856" i="17"/>
  <c r="BJ5856" i="17" s="1"/>
  <c r="Q1606" i="17" l="1"/>
  <c r="R1606" i="17" s="1"/>
  <c r="AA1606" i="17"/>
  <c r="Y1607" i="17" s="1"/>
  <c r="M1606" i="17"/>
  <c r="BI5857" i="17"/>
  <c r="BJ5857" i="17" s="1"/>
  <c r="AF1606" i="17" l="1"/>
  <c r="AB1606" i="17"/>
  <c r="AD1606" i="17" s="1"/>
  <c r="BI5858" i="17"/>
  <c r="BJ5858" i="17" s="1"/>
  <c r="AC1606" i="17" l="1"/>
  <c r="AE1606" i="17" s="1"/>
  <c r="BI5859" i="17"/>
  <c r="BJ5859" i="17" s="1"/>
  <c r="N1607" i="17" l="1"/>
  <c r="Q1607" i="17" s="1"/>
  <c r="BI5860" i="17"/>
  <c r="BJ5860" i="17" s="1"/>
  <c r="R1607" i="17" l="1"/>
  <c r="AB1607" i="17" s="1"/>
  <c r="M1607" i="17"/>
  <c r="BI5861" i="17"/>
  <c r="BJ5861" i="17" s="1"/>
  <c r="AF1607" i="17"/>
  <c r="Y1608" i="17"/>
  <c r="AC1607" i="17" l="1"/>
  <c r="AD1607" i="17"/>
  <c r="BI5862" i="17"/>
  <c r="BJ5862" i="17" s="1"/>
  <c r="AE1607" i="17" l="1"/>
  <c r="N1608" i="17" s="1"/>
  <c r="AA1608" i="17" s="1"/>
  <c r="BI5863" i="17"/>
  <c r="BJ5863" i="17" s="1"/>
  <c r="Q1608" i="17" l="1"/>
  <c r="R1608" i="17" s="1"/>
  <c r="AF1608" i="17"/>
  <c r="M1608" i="17"/>
  <c r="BI5864" i="17"/>
  <c r="BJ5864" i="17" s="1"/>
  <c r="Y1609" i="17" l="1"/>
  <c r="AB1608" i="17"/>
  <c r="AD1608" i="17" s="1"/>
  <c r="BI5865" i="17"/>
  <c r="BJ5865" i="17" s="1"/>
  <c r="AC1608" i="17" l="1"/>
  <c r="AE1608" i="17" s="1"/>
  <c r="BI5866" i="17"/>
  <c r="BJ5866" i="17" s="1"/>
  <c r="N1609" i="17" l="1"/>
  <c r="BI5867" i="17"/>
  <c r="BJ5867" i="17" s="1"/>
  <c r="Q1609" i="17" l="1"/>
  <c r="R1609" i="17" s="1"/>
  <c r="AA1609" i="17"/>
  <c r="Y1610" i="17" s="1"/>
  <c r="M1609" i="17"/>
  <c r="BI5868" i="17"/>
  <c r="BJ5868" i="17" s="1"/>
  <c r="AF1609" i="17" l="1"/>
  <c r="AB1609" i="17"/>
  <c r="AD1609" i="17" s="1"/>
  <c r="BI5869" i="17"/>
  <c r="BJ5869" i="17" s="1"/>
  <c r="AC1609" i="17" l="1"/>
  <c r="AE1609" i="17" s="1"/>
  <c r="BI5870" i="17"/>
  <c r="BJ5870" i="17" s="1"/>
  <c r="N1610" i="17" l="1"/>
  <c r="Q1610" i="17" s="1"/>
  <c r="BI5871" i="17"/>
  <c r="BJ5871" i="17" s="1"/>
  <c r="R1610" i="17" l="1"/>
  <c r="AB1610" i="17" s="1"/>
  <c r="AD1610" i="17" s="1"/>
  <c r="M1610" i="17"/>
  <c r="BI5872" i="17"/>
  <c r="BJ5872" i="17" s="1"/>
  <c r="AC1610" i="17" l="1"/>
  <c r="AE1610" i="17" s="1"/>
  <c r="BI5873" i="17"/>
  <c r="BJ5873" i="17" s="1"/>
  <c r="N1611" i="17" l="1"/>
  <c r="Q1611" i="17" s="1"/>
  <c r="BI5874" i="17"/>
  <c r="BJ5874" i="17" s="1"/>
  <c r="R1611" i="17" l="1"/>
  <c r="AB1611" i="17" s="1"/>
  <c r="M1611" i="17"/>
  <c r="BI5875" i="17"/>
  <c r="BJ5875" i="17" s="1"/>
  <c r="AC1611" i="17" l="1"/>
  <c r="AD1611" i="17"/>
  <c r="BI5876" i="17"/>
  <c r="BJ5876" i="17" s="1"/>
  <c r="AE1611" i="17" l="1"/>
  <c r="BI5877" i="17"/>
  <c r="BJ5877" i="17" s="1"/>
  <c r="N1612" i="17" l="1"/>
  <c r="Q1612" i="17" s="1"/>
  <c r="BI5878" i="17"/>
  <c r="BJ5878" i="17" s="1"/>
  <c r="R1612" i="17" l="1"/>
  <c r="AB1612" i="17" s="1"/>
  <c r="M1612" i="17"/>
  <c r="BI5879" i="17"/>
  <c r="BJ5879" i="17" s="1"/>
  <c r="BI5880" i="17" l="1"/>
  <c r="BJ5880" i="17" s="1"/>
  <c r="AD1612" i="17"/>
  <c r="AC1612" i="17"/>
  <c r="AE1612" i="17" l="1"/>
  <c r="BI5881" i="17"/>
  <c r="BJ5881" i="17" s="1"/>
  <c r="N1613" i="17" l="1"/>
  <c r="BI5882" i="17"/>
  <c r="BJ5882" i="17" s="1"/>
  <c r="Q1613" i="17" l="1"/>
  <c r="R1613" i="17" s="1"/>
  <c r="AA1613" i="17"/>
  <c r="Y1614" i="17" s="1"/>
  <c r="M1613" i="17"/>
  <c r="BI5883" i="17"/>
  <c r="BJ5883" i="17" s="1"/>
  <c r="AB1613" i="17" l="1"/>
  <c r="AC1613" i="17" s="1"/>
  <c r="AF1613" i="17"/>
  <c r="BI5884" i="17"/>
  <c r="BJ5884" i="17" s="1"/>
  <c r="AD1613" i="17" l="1"/>
  <c r="AE1613" i="17" s="1"/>
  <c r="BI5885" i="17"/>
  <c r="BJ5885" i="17" s="1"/>
  <c r="N1614" i="17" l="1"/>
  <c r="AA1614" i="17" s="1"/>
  <c r="BI5886" i="17"/>
  <c r="BJ5886" i="17" s="1"/>
  <c r="Q1614" i="17" l="1"/>
  <c r="R1614" i="17" s="1"/>
  <c r="AF1614" i="17"/>
  <c r="M1614" i="17"/>
  <c r="BI5887" i="17"/>
  <c r="BJ5887" i="17" s="1"/>
  <c r="Y1615" i="17" l="1"/>
  <c r="AB1614" i="17"/>
  <c r="AD1614" i="17" s="1"/>
  <c r="BI5888" i="17"/>
  <c r="BJ5888" i="17" s="1"/>
  <c r="AC1614" i="17" l="1"/>
  <c r="AE1614" i="17" s="1"/>
  <c r="BI5889" i="17"/>
  <c r="BJ5889" i="17" s="1"/>
  <c r="N1615" i="17" l="1"/>
  <c r="AA1615" i="17" s="1"/>
  <c r="BI5890" i="17"/>
  <c r="BJ5890" i="17" s="1"/>
  <c r="Q1615" i="17" l="1"/>
  <c r="R1615" i="17" s="1"/>
  <c r="AF1615" i="17"/>
  <c r="M1615" i="17"/>
  <c r="BI5891" i="17"/>
  <c r="BJ5891" i="17" s="1"/>
  <c r="AB1615" i="17" l="1"/>
  <c r="AC1615" i="17" s="1"/>
  <c r="Y1616" i="17"/>
  <c r="BI5892" i="17"/>
  <c r="BJ5892" i="17" s="1"/>
  <c r="AD1615" i="17" l="1"/>
  <c r="AE1615" i="17" s="1"/>
  <c r="BI5893" i="17"/>
  <c r="BJ5893" i="17" s="1"/>
  <c r="N1616" i="17" l="1"/>
  <c r="BI5894" i="17"/>
  <c r="BJ5894" i="17" s="1"/>
  <c r="Q1616" i="17" l="1"/>
  <c r="R1616" i="17" s="1"/>
  <c r="AA1616" i="17"/>
  <c r="Y1617" i="17" s="1"/>
  <c r="M1616" i="17"/>
  <c r="BI5895" i="17"/>
  <c r="BJ5895" i="17" s="1"/>
  <c r="AF1616" i="17" l="1"/>
  <c r="AB1616" i="17"/>
  <c r="AD1616" i="17" s="1"/>
  <c r="BI5896" i="17"/>
  <c r="BJ5896" i="17" s="1"/>
  <c r="AC1616" i="17" l="1"/>
  <c r="AE1616" i="17" s="1"/>
  <c r="BI5897" i="17"/>
  <c r="BJ5897" i="17" s="1"/>
  <c r="N1617" i="17" l="1"/>
  <c r="BI5898" i="17"/>
  <c r="BJ5898" i="17" s="1"/>
  <c r="Q1617" i="17" l="1"/>
  <c r="R1617" i="17" s="1"/>
  <c r="AA1617" i="17"/>
  <c r="Y1618" i="17" s="1"/>
  <c r="M1617" i="17"/>
  <c r="BI5899" i="17"/>
  <c r="BJ5899" i="17" s="1"/>
  <c r="AB1617" i="17" l="1"/>
  <c r="AD1617" i="17" s="1"/>
  <c r="AF1617" i="17"/>
  <c r="BI5900" i="17"/>
  <c r="BJ5900" i="17" s="1"/>
  <c r="AC1617" i="17" l="1"/>
  <c r="AE1617" i="17" s="1"/>
  <c r="BI5901" i="17"/>
  <c r="BJ5901" i="17" s="1"/>
  <c r="N1618" i="17" l="1"/>
  <c r="BI5902" i="17"/>
  <c r="BJ5902" i="17" s="1"/>
  <c r="Q1618" i="17" l="1"/>
  <c r="R1618" i="17" s="1"/>
  <c r="AA1618" i="17"/>
  <c r="Y1619" i="17" s="1"/>
  <c r="M1618" i="17"/>
  <c r="BI5903" i="17"/>
  <c r="BJ5903" i="17" s="1"/>
  <c r="AB1618" i="17" l="1"/>
  <c r="AD1618" i="17" s="1"/>
  <c r="AF1618" i="17"/>
  <c r="BI5904" i="17"/>
  <c r="BJ5904" i="17" s="1"/>
  <c r="AC1618" i="17" l="1"/>
  <c r="AE1618" i="17" s="1"/>
  <c r="BI5905" i="17"/>
  <c r="BJ5905" i="17" s="1"/>
  <c r="N1619" i="17" l="1"/>
  <c r="BI5906" i="17"/>
  <c r="BJ5906" i="17" s="1"/>
  <c r="Q1619" i="17" l="1"/>
  <c r="R1619" i="17" s="1"/>
  <c r="AA1619" i="17"/>
  <c r="Y1620" i="17" s="1"/>
  <c r="M1619" i="17"/>
  <c r="BI5907" i="17"/>
  <c r="BJ5907" i="17" s="1"/>
  <c r="AF1619" i="17" l="1"/>
  <c r="AB1619" i="17"/>
  <c r="AD1619" i="17" s="1"/>
  <c r="BI5908" i="17"/>
  <c r="BJ5908" i="17" s="1"/>
  <c r="AC1619" i="17" l="1"/>
  <c r="AE1619" i="17" s="1"/>
  <c r="BI5909" i="17"/>
  <c r="BJ5909" i="17" s="1"/>
  <c r="N1620" i="17" l="1"/>
  <c r="BI5910" i="17"/>
  <c r="BJ5910" i="17" s="1"/>
  <c r="Q1620" i="17" l="1"/>
  <c r="R1620" i="17" s="1"/>
  <c r="AA1620" i="17"/>
  <c r="Y1621" i="17" s="1"/>
  <c r="M1620" i="17"/>
  <c r="BI5911" i="17"/>
  <c r="BJ5911" i="17" s="1"/>
  <c r="AF1620" i="17" l="1"/>
  <c r="AB1620" i="17"/>
  <c r="AC1620" i="17" s="1"/>
  <c r="BI5912" i="17"/>
  <c r="BJ5912" i="17" s="1"/>
  <c r="AD1620" i="17" l="1"/>
  <c r="AE1620" i="17" s="1"/>
  <c r="BI5913" i="17"/>
  <c r="BJ5913" i="17" s="1"/>
  <c r="N1621" i="17" l="1"/>
  <c r="AA1621" i="17" s="1"/>
  <c r="BI5914" i="17"/>
  <c r="BJ5914" i="17" s="1"/>
  <c r="Q1621" i="17" l="1"/>
  <c r="R1621" i="17" s="1"/>
  <c r="AF1621" i="17"/>
  <c r="M1621" i="17"/>
  <c r="BI5915" i="17"/>
  <c r="BJ5915" i="17" s="1"/>
  <c r="AB1621" i="17" l="1"/>
  <c r="AC1621" i="17" s="1"/>
  <c r="Y1622" i="17"/>
  <c r="BI5916" i="17"/>
  <c r="BJ5916" i="17" s="1"/>
  <c r="AD1621" i="17" l="1"/>
  <c r="AE1621" i="17" s="1"/>
  <c r="BI5917" i="17"/>
  <c r="BJ5917" i="17" s="1"/>
  <c r="N1622" i="17" l="1"/>
  <c r="BI5918" i="17"/>
  <c r="BJ5918" i="17" s="1"/>
  <c r="Q1622" i="17" l="1"/>
  <c r="R1622" i="17" s="1"/>
  <c r="AA1622" i="17"/>
  <c r="Y1623" i="17" s="1"/>
  <c r="M1622" i="17"/>
  <c r="BI5919" i="17"/>
  <c r="BJ5919" i="17" s="1"/>
  <c r="AB1622" i="17" l="1"/>
  <c r="AC1622" i="17" s="1"/>
  <c r="AF1622" i="17"/>
  <c r="BI5920" i="17"/>
  <c r="BJ5920" i="17" s="1"/>
  <c r="AD1622" i="17" l="1"/>
  <c r="AE1622" i="17" s="1"/>
  <c r="N1623" i="17" s="1"/>
  <c r="Q1623" i="17" s="1"/>
  <c r="BI5921" i="17"/>
  <c r="BJ5921" i="17" s="1"/>
  <c r="M1623" i="17" l="1"/>
  <c r="BI5922" i="17"/>
  <c r="BJ5922" i="17" s="1"/>
  <c r="R1623" i="17"/>
  <c r="AB1623" i="17" l="1"/>
  <c r="BI5923" i="17"/>
  <c r="BJ5923" i="17" s="1"/>
  <c r="BI5924" i="17" l="1"/>
  <c r="BJ5924" i="17" s="1"/>
  <c r="AD1623" i="17"/>
  <c r="AC1623" i="17"/>
  <c r="AE1623" i="17" l="1"/>
  <c r="BI5925" i="17"/>
  <c r="BJ5925" i="17" s="1"/>
  <c r="N1624" i="17" l="1"/>
  <c r="BI5926" i="17"/>
  <c r="BJ5926" i="17" s="1"/>
  <c r="Q1624" i="17" l="1"/>
  <c r="R1624" i="17" s="1"/>
  <c r="AA1624" i="17"/>
  <c r="Y1625" i="17" s="1"/>
  <c r="M1624" i="17"/>
  <c r="BI5927" i="17"/>
  <c r="BJ5927" i="17" s="1"/>
  <c r="AB1624" i="17" l="1"/>
  <c r="AD1624" i="17" s="1"/>
  <c r="AF1624" i="17"/>
  <c r="BI5928" i="17"/>
  <c r="BJ5928" i="17" s="1"/>
  <c r="AC1624" i="17" l="1"/>
  <c r="AE1624" i="17" s="1"/>
  <c r="BI5929" i="17"/>
  <c r="BJ5929" i="17" s="1"/>
  <c r="N1625" i="17" l="1"/>
  <c r="BI5930" i="17"/>
  <c r="BJ5930" i="17" s="1"/>
  <c r="Q1625" i="17" l="1"/>
  <c r="R1625" i="17" s="1"/>
  <c r="AA1625" i="17"/>
  <c r="Y1626" i="17" s="1"/>
  <c r="M1625" i="17"/>
  <c r="BI5931" i="17"/>
  <c r="BJ5931" i="17" s="1"/>
  <c r="AB1625" i="17" l="1"/>
  <c r="AD1625" i="17" s="1"/>
  <c r="AF1625" i="17"/>
  <c r="BI5932" i="17"/>
  <c r="BJ5932" i="17" s="1"/>
  <c r="AC1625" i="17" l="1"/>
  <c r="AE1625" i="17" s="1"/>
  <c r="BI5933" i="17"/>
  <c r="BJ5933" i="17" s="1"/>
  <c r="N1626" i="17" l="1"/>
  <c r="Q1626" i="17" s="1"/>
  <c r="BI5934" i="17"/>
  <c r="BJ5934" i="17" s="1"/>
  <c r="R1626" i="17" l="1"/>
  <c r="Y1627" i="17"/>
  <c r="M1626" i="17"/>
  <c r="BI5935" i="17"/>
  <c r="BJ5935" i="17" s="1"/>
  <c r="AB1626" i="17" l="1"/>
  <c r="AD1626" i="17" s="1"/>
  <c r="AF1626" i="17"/>
  <c r="BI5936" i="17"/>
  <c r="BJ5936" i="17" s="1"/>
  <c r="AC1626" i="17" l="1"/>
  <c r="AE1626" i="17" s="1"/>
  <c r="BI5937" i="17"/>
  <c r="BJ5937" i="17" s="1"/>
  <c r="N1627" i="17" l="1"/>
  <c r="BI5938" i="17"/>
  <c r="BJ5938" i="17" s="1"/>
  <c r="Q1627" i="17" l="1"/>
  <c r="R1627" i="17" s="1"/>
  <c r="AA1627" i="17"/>
  <c r="Y1628" i="17" s="1"/>
  <c r="M1627" i="17"/>
  <c r="BI5939" i="17"/>
  <c r="BJ5939" i="17" s="1"/>
  <c r="AF1627" i="17" l="1"/>
  <c r="AB1627" i="17"/>
  <c r="AD1627" i="17" s="1"/>
  <c r="BI5940" i="17"/>
  <c r="BJ5940" i="17" s="1"/>
  <c r="AC1627" i="17" l="1"/>
  <c r="AE1627" i="17" s="1"/>
  <c r="N1628" i="17" s="1"/>
  <c r="Q1628" i="17" s="1"/>
  <c r="BI5941" i="17"/>
  <c r="BJ5941" i="17" s="1"/>
  <c r="R1628" i="17" l="1"/>
  <c r="M1628" i="17"/>
  <c r="AF1628" i="17"/>
  <c r="Y1629" i="17"/>
  <c r="BI5942" i="17"/>
  <c r="BJ5942" i="17" s="1"/>
  <c r="AB1628" i="17" l="1"/>
  <c r="AC1628" i="17" s="1"/>
  <c r="BI5943" i="17"/>
  <c r="BJ5943" i="17" s="1"/>
  <c r="AD1628" i="17" l="1"/>
  <c r="AE1628" i="17" s="1"/>
  <c r="BI5944" i="17"/>
  <c r="BJ5944" i="17" s="1"/>
  <c r="N1629" i="17" l="1"/>
  <c r="AA1629" i="17" s="1"/>
  <c r="BI5945" i="17"/>
  <c r="BJ5945" i="17" s="1"/>
  <c r="Q1629" i="17" l="1"/>
  <c r="R1629" i="17" s="1"/>
  <c r="Y1630" i="17"/>
  <c r="M1629" i="17"/>
  <c r="BI5946" i="17"/>
  <c r="BJ5946" i="17" s="1"/>
  <c r="AF1629" i="17" l="1"/>
  <c r="AB1629" i="17"/>
  <c r="AD1629" i="17" s="1"/>
  <c r="BI5947" i="17"/>
  <c r="BJ5947" i="17" s="1"/>
  <c r="AC1629" i="17" l="1"/>
  <c r="AE1629" i="17" s="1"/>
  <c r="BI5948" i="17"/>
  <c r="BJ5948" i="17" s="1"/>
  <c r="N1630" i="17" l="1"/>
  <c r="BI5949" i="17"/>
  <c r="BJ5949" i="17" s="1"/>
  <c r="Q1630" i="17" l="1"/>
  <c r="R1630" i="17" s="1"/>
  <c r="AA1630" i="17"/>
  <c r="AF1630" i="17" s="1"/>
  <c r="M1630" i="17"/>
  <c r="BI5950" i="17"/>
  <c r="BJ5950" i="17" s="1"/>
  <c r="AB1630" i="17" l="1"/>
  <c r="AC1630" i="17" s="1"/>
  <c r="Y1631" i="17"/>
  <c r="BI5951" i="17"/>
  <c r="BJ5951" i="17" s="1"/>
  <c r="AD1630" i="17" l="1"/>
  <c r="AE1630" i="17" s="1"/>
  <c r="BI5952" i="17"/>
  <c r="BJ5952" i="17" s="1"/>
  <c r="N1631" i="17" l="1"/>
  <c r="AA1631" i="17" s="1"/>
  <c r="BI5953" i="17"/>
  <c r="BJ5953" i="17" s="1"/>
  <c r="Q1631" i="17" l="1"/>
  <c r="R1631" i="17" s="1"/>
  <c r="Y1632" i="17"/>
  <c r="M1631" i="17"/>
  <c r="BI5954" i="17"/>
  <c r="BJ5954" i="17" s="1"/>
  <c r="AB1631" i="17" l="1"/>
  <c r="AC1631" i="17" s="1"/>
  <c r="AF1631" i="17"/>
  <c r="BI5955" i="17"/>
  <c r="BJ5955" i="17" s="1"/>
  <c r="AD1631" i="17" l="1"/>
  <c r="AE1631" i="17" s="1"/>
  <c r="BI5956" i="17"/>
  <c r="BJ5956" i="17" s="1"/>
  <c r="N1632" i="17" l="1"/>
  <c r="Q1632" i="17" s="1"/>
  <c r="BI5957" i="17"/>
  <c r="BJ5957" i="17" s="1"/>
  <c r="R1632" i="17" l="1"/>
  <c r="AB1632" i="17" s="1"/>
  <c r="AD1632" i="17" s="1"/>
  <c r="M1632" i="17"/>
  <c r="BI5958" i="17"/>
  <c r="BJ5958" i="17" s="1"/>
  <c r="AC1632" i="17" l="1"/>
  <c r="AE1632" i="17" s="1"/>
  <c r="BI5959" i="17"/>
  <c r="BJ5959" i="17" s="1"/>
  <c r="N1633" i="17" l="1"/>
  <c r="Q1633" i="17" s="1"/>
  <c r="BI5960" i="17"/>
  <c r="BJ5960" i="17" s="1"/>
  <c r="R1633" i="17" l="1"/>
  <c r="AF1633" i="17"/>
  <c r="M1633" i="17"/>
  <c r="BI5961" i="17"/>
  <c r="BJ5961" i="17" s="1"/>
  <c r="AB1633" i="17" l="1"/>
  <c r="AD1633" i="17" s="1"/>
  <c r="Y1634" i="17"/>
  <c r="BI5962" i="17"/>
  <c r="BJ5962" i="17" s="1"/>
  <c r="AC1633" i="17" l="1"/>
  <c r="AE1633" i="17" s="1"/>
  <c r="N1634" i="17" s="1"/>
  <c r="BI5963" i="17"/>
  <c r="BJ5963" i="17" s="1"/>
  <c r="Q1634" i="17" l="1"/>
  <c r="R1634" i="17" s="1"/>
  <c r="AA1634" i="17"/>
  <c r="Y1635" i="17" s="1"/>
  <c r="M1634" i="17"/>
  <c r="BI5964" i="17"/>
  <c r="BJ5964" i="17" s="1"/>
  <c r="AF1634" i="17" l="1"/>
  <c r="AB1634" i="17"/>
  <c r="AD1634" i="17" s="1"/>
  <c r="BI5965" i="17"/>
  <c r="BJ5965" i="17" s="1"/>
  <c r="AC1634" i="17" l="1"/>
  <c r="AE1634" i="17" s="1"/>
  <c r="BI5966" i="17"/>
  <c r="BJ5966" i="17" s="1"/>
  <c r="N1635" i="17" l="1"/>
  <c r="BI5967" i="17"/>
  <c r="BJ5967" i="17" s="1"/>
  <c r="Q1635" i="17" l="1"/>
  <c r="R1635" i="17" s="1"/>
  <c r="AA1635" i="17"/>
  <c r="Y1636" i="17" s="1"/>
  <c r="M1635" i="17"/>
  <c r="BI5968" i="17"/>
  <c r="BJ5968" i="17" s="1"/>
  <c r="AB1635" i="17" l="1"/>
  <c r="AC1635" i="17" s="1"/>
  <c r="AF1635" i="17"/>
  <c r="BI5969" i="17"/>
  <c r="BJ5969" i="17" s="1"/>
  <c r="AD1635" i="17" l="1"/>
  <c r="AE1635" i="17" s="1"/>
  <c r="N1636" i="17" s="1"/>
  <c r="Q1636" i="17" s="1"/>
  <c r="BI5970" i="17"/>
  <c r="BJ5970" i="17" s="1"/>
  <c r="M1636" i="17" l="1"/>
  <c r="BI5971" i="17"/>
  <c r="BJ5971" i="17" s="1"/>
  <c r="R1636" i="17"/>
  <c r="AB1636" i="17" l="1"/>
  <c r="BI5972" i="17"/>
  <c r="BJ5972" i="17" s="1"/>
  <c r="BI5973" i="17" l="1"/>
  <c r="BJ5973" i="17" s="1"/>
  <c r="AD1636" i="17"/>
  <c r="AC1636" i="17"/>
  <c r="AE1636" i="17" l="1"/>
  <c r="BI5974" i="17"/>
  <c r="BJ5974" i="17" s="1"/>
  <c r="N1637" i="17" l="1"/>
  <c r="Q1637" i="17" s="1"/>
  <c r="BI5975" i="17"/>
  <c r="BJ5975" i="17" s="1"/>
  <c r="R1637" i="17" l="1"/>
  <c r="AB1637" i="17" s="1"/>
  <c r="M1637" i="17"/>
  <c r="BI5976" i="17"/>
  <c r="BJ5976" i="17" s="1"/>
  <c r="BI5977" i="17" l="1"/>
  <c r="BJ5977" i="17" s="1"/>
  <c r="AD1637" i="17"/>
  <c r="AC1637" i="17"/>
  <c r="AE1637" i="17" l="1"/>
  <c r="N1638" i="17" s="1"/>
  <c r="Q1638" i="17" s="1"/>
  <c r="BI5978" i="17"/>
  <c r="BJ5978" i="17" s="1"/>
  <c r="M1638" i="17" l="1"/>
  <c r="BI5979" i="17"/>
  <c r="BJ5979" i="17" s="1"/>
  <c r="R1638" i="17"/>
  <c r="AB1638" i="17" l="1"/>
  <c r="BI5980" i="17"/>
  <c r="BJ5980" i="17" s="1"/>
  <c r="BI5981" i="17" l="1"/>
  <c r="BJ5981" i="17" s="1"/>
  <c r="AC1638" i="17"/>
  <c r="AD1638" i="17"/>
  <c r="AE1638" i="17" l="1"/>
  <c r="BI5982" i="17"/>
  <c r="BJ5982" i="17" s="1"/>
  <c r="N1639" i="17" l="1"/>
  <c r="Q1639" i="17" s="1"/>
  <c r="BI5983" i="17"/>
  <c r="BJ5983" i="17" s="1"/>
  <c r="R1639" i="17" l="1"/>
  <c r="AB1639" i="17" s="1"/>
  <c r="M1639" i="17"/>
  <c r="BI5984" i="17"/>
  <c r="BJ5984" i="17" s="1"/>
  <c r="BI5985" i="17" l="1"/>
  <c r="BJ5985" i="17" s="1"/>
  <c r="AD1639" i="17"/>
  <c r="AC1639" i="17"/>
  <c r="AE1639" i="17" l="1"/>
  <c r="BI5986" i="17"/>
  <c r="BJ5986" i="17" s="1"/>
  <c r="N1640" i="17" l="1"/>
  <c r="BI5987" i="17"/>
  <c r="BJ5987" i="17" s="1"/>
  <c r="Q1640" i="17" l="1"/>
  <c r="R1640" i="17" s="1"/>
  <c r="AA1640" i="17"/>
  <c r="Y1641" i="17" s="1"/>
  <c r="M1640" i="17"/>
  <c r="BI5988" i="17"/>
  <c r="BJ5988" i="17" s="1"/>
  <c r="AB1640" i="17" l="1"/>
  <c r="AD1640" i="17" s="1"/>
  <c r="AF1640" i="17"/>
  <c r="BI5989" i="17"/>
  <c r="BJ5989" i="17" s="1"/>
  <c r="AC1640" i="17" l="1"/>
  <c r="AE1640" i="17" s="1"/>
  <c r="N1641" i="17" s="1"/>
  <c r="BI5990" i="17"/>
  <c r="BJ5990" i="17" s="1"/>
  <c r="Q1641" i="17" l="1"/>
  <c r="R1641" i="17" s="1"/>
  <c r="AA1641" i="17"/>
  <c r="M1641" i="17"/>
  <c r="BI5991" i="17"/>
  <c r="BJ5991" i="17" s="1"/>
  <c r="AB1641" i="17" l="1"/>
  <c r="AC1641" i="17" s="1"/>
  <c r="AF1641" i="17"/>
  <c r="Y1642" i="17"/>
  <c r="BI5992" i="17"/>
  <c r="BJ5992" i="17" s="1"/>
  <c r="AD1641" i="17" l="1"/>
  <c r="AE1641" i="17" s="1"/>
  <c r="BI5993" i="17"/>
  <c r="BJ5993" i="17" s="1"/>
  <c r="N1642" i="17" l="1"/>
  <c r="AA1642" i="17" s="1"/>
  <c r="BI5994" i="17"/>
  <c r="BJ5994" i="17" s="1"/>
  <c r="Q1642" i="17" l="1"/>
  <c r="R1642" i="17" s="1"/>
  <c r="AF1642" i="17"/>
  <c r="M1642" i="17"/>
  <c r="BI5995" i="17"/>
  <c r="BJ5995" i="17" s="1"/>
  <c r="AB1642" i="17" l="1"/>
  <c r="AC1642" i="17" s="1"/>
  <c r="Y1643" i="17"/>
  <c r="BI5996" i="17"/>
  <c r="BJ5996" i="17" s="1"/>
  <c r="AD1642" i="17" l="1"/>
  <c r="AE1642" i="17" s="1"/>
  <c r="N1643" i="17" s="1"/>
  <c r="BI5997" i="17"/>
  <c r="BJ5997" i="17" s="1"/>
  <c r="Q1643" i="17" l="1"/>
  <c r="R1643" i="17" s="1"/>
  <c r="AA1643" i="17"/>
  <c r="Y1644" i="17" s="1"/>
  <c r="M1643" i="17"/>
  <c r="BI5998" i="17"/>
  <c r="BJ5998" i="17" s="1"/>
  <c r="AF1643" i="17" l="1"/>
  <c r="AB1643" i="17"/>
  <c r="AC1643" i="17" s="1"/>
  <c r="BI5999" i="17"/>
  <c r="BJ5999" i="17" s="1"/>
  <c r="AD1643" i="17" l="1"/>
  <c r="AE1643" i="17" s="1"/>
  <c r="BI6000" i="17"/>
  <c r="BJ6000" i="17" s="1"/>
  <c r="N1644" i="17" l="1"/>
  <c r="BI6001" i="17"/>
  <c r="BJ6001" i="17" s="1"/>
  <c r="Q1644" i="17" l="1"/>
  <c r="R1644" i="17" s="1"/>
  <c r="AA1644" i="17"/>
  <c r="M1644" i="17"/>
  <c r="BI6002" i="17"/>
  <c r="BJ6002" i="17" s="1"/>
  <c r="AB1644" i="17" l="1"/>
  <c r="AD1644" i="17" s="1"/>
  <c r="Y1645" i="17"/>
  <c r="AF1644" i="17"/>
  <c r="BI6003" i="17"/>
  <c r="BJ6003" i="17" s="1"/>
  <c r="AC1644" i="17" l="1"/>
  <c r="AE1644" i="17" s="1"/>
  <c r="BI6004" i="17"/>
  <c r="BJ6004" i="17" s="1"/>
  <c r="N1645" i="17" l="1"/>
  <c r="BI6005" i="17"/>
  <c r="BJ6005" i="17" s="1"/>
  <c r="Q1645" i="17" l="1"/>
  <c r="R1645" i="17" s="1"/>
  <c r="AA1645" i="17"/>
  <c r="Y1646" i="17" s="1"/>
  <c r="M1645" i="17"/>
  <c r="BI6006" i="17"/>
  <c r="BJ6006" i="17" s="1"/>
  <c r="AB1645" i="17" l="1"/>
  <c r="AD1645" i="17" s="1"/>
  <c r="AF1645" i="17"/>
  <c r="BI6007" i="17"/>
  <c r="BJ6007" i="17" s="1"/>
  <c r="AC1645" i="17" l="1"/>
  <c r="AE1645" i="17" s="1"/>
  <c r="BI6008" i="17"/>
  <c r="BJ6008" i="17" s="1"/>
  <c r="N1646" i="17" l="1"/>
  <c r="BI6009" i="17"/>
  <c r="BJ6009" i="17" s="1"/>
  <c r="Q1646" i="17" l="1"/>
  <c r="R1646" i="17" s="1"/>
  <c r="AA1646" i="17"/>
  <c r="AF1646" i="17" s="1"/>
  <c r="M1646" i="17"/>
  <c r="BI6010" i="17"/>
  <c r="BJ6010" i="17" s="1"/>
  <c r="AB1646" i="17" l="1"/>
  <c r="AD1646" i="17" s="1"/>
  <c r="Y1647" i="17"/>
  <c r="BI6011" i="17"/>
  <c r="BJ6011" i="17" s="1"/>
  <c r="AC1646" i="17" l="1"/>
  <c r="AE1646" i="17" s="1"/>
  <c r="N1647" i="17" s="1"/>
  <c r="BI6012" i="17"/>
  <c r="BJ6012" i="17" s="1"/>
  <c r="Q1647" i="17" l="1"/>
  <c r="R1647" i="17" s="1"/>
  <c r="AA1647" i="17"/>
  <c r="AF1647" i="17" s="1"/>
  <c r="M1647" i="17"/>
  <c r="BI6013" i="17"/>
  <c r="BJ6013" i="17" s="1"/>
  <c r="Y1648" i="17" l="1"/>
  <c r="AB1647" i="17"/>
  <c r="AD1647" i="17" s="1"/>
  <c r="BI6014" i="17"/>
  <c r="BJ6014" i="17" s="1"/>
  <c r="AC1647" i="17" l="1"/>
  <c r="AE1647" i="17" s="1"/>
  <c r="BI6015" i="17"/>
  <c r="BJ6015" i="17" s="1"/>
  <c r="N1648" i="17" l="1"/>
  <c r="BI6016" i="17"/>
  <c r="BJ6016" i="17" s="1"/>
  <c r="Q1648" i="17" l="1"/>
  <c r="R1648" i="17" s="1"/>
  <c r="AA1648" i="17"/>
  <c r="Y1649" i="17" s="1"/>
  <c r="M1648" i="17"/>
  <c r="BI6017" i="17"/>
  <c r="BJ6017" i="17" s="1"/>
  <c r="AF1648" i="17" l="1"/>
  <c r="AB1648" i="17"/>
  <c r="AC1648" i="17" s="1"/>
  <c r="BI6018" i="17"/>
  <c r="BJ6018" i="17" s="1"/>
  <c r="AD1648" i="17" l="1"/>
  <c r="AE1648" i="17" s="1"/>
  <c r="BI6019" i="17"/>
  <c r="BJ6019" i="17" s="1"/>
  <c r="N1649" i="17" l="1"/>
  <c r="AA1649" i="17" s="1"/>
  <c r="BI6020" i="17"/>
  <c r="BJ6020" i="17" s="1"/>
  <c r="Q1649" i="17" l="1"/>
  <c r="R1649" i="17" s="1"/>
  <c r="AF1649" i="17"/>
  <c r="M1649" i="17"/>
  <c r="BI6021" i="17"/>
  <c r="BJ6021" i="17" s="1"/>
  <c r="Y1650" i="17" l="1"/>
  <c r="AB1649" i="17"/>
  <c r="AD1649" i="17" s="1"/>
  <c r="BI6022" i="17"/>
  <c r="BJ6022" i="17" s="1"/>
  <c r="AC1649" i="17" l="1"/>
  <c r="AE1649" i="17" s="1"/>
  <c r="BI6023" i="17"/>
  <c r="BJ6023" i="17" s="1"/>
  <c r="N1650" i="17" l="1"/>
  <c r="AA1650" i="17" s="1"/>
  <c r="BI6024" i="17"/>
  <c r="BJ6024" i="17" s="1"/>
  <c r="Q1650" i="17" l="1"/>
  <c r="R1650" i="17" s="1"/>
  <c r="AF1650" i="17"/>
  <c r="M1650" i="17"/>
  <c r="BI6025" i="17"/>
  <c r="BJ6025" i="17" s="1"/>
  <c r="AB1650" i="17" l="1"/>
  <c r="AC1650" i="17" s="1"/>
  <c r="Y1651" i="17"/>
  <c r="BI6026" i="17"/>
  <c r="BJ6026" i="17" s="1"/>
  <c r="AD1650" i="17" l="1"/>
  <c r="AE1650" i="17" s="1"/>
  <c r="BI6027" i="17"/>
  <c r="BJ6027" i="17" s="1"/>
  <c r="N1651" i="17" l="1"/>
  <c r="BI6028" i="17"/>
  <c r="BJ6028" i="17" s="1"/>
  <c r="Q1651" i="17" l="1"/>
  <c r="R1651" i="17" s="1"/>
  <c r="AA1651" i="17"/>
  <c r="M1651" i="17"/>
  <c r="BI6029" i="17"/>
  <c r="BJ6029" i="17" s="1"/>
  <c r="AB1651" i="17" l="1"/>
  <c r="AD1651" i="17" s="1"/>
  <c r="Y1652" i="17"/>
  <c r="AF1651" i="17"/>
  <c r="BI6030" i="17"/>
  <c r="BJ6030" i="17" s="1"/>
  <c r="AC1651" i="17" l="1"/>
  <c r="AE1651" i="17" s="1"/>
  <c r="BI6031" i="17"/>
  <c r="BJ6031" i="17" s="1"/>
  <c r="N1652" i="17" l="1"/>
  <c r="BI6032" i="17"/>
  <c r="BJ6032" i="17" s="1"/>
  <c r="Q1652" i="17" l="1"/>
  <c r="R1652" i="17" s="1"/>
  <c r="AA1652" i="17"/>
  <c r="Y1653" i="17" s="1"/>
  <c r="M1652" i="17"/>
  <c r="BI6033" i="17"/>
  <c r="BJ6033" i="17" s="1"/>
  <c r="AB1652" i="17" l="1"/>
  <c r="AD1652" i="17" s="1"/>
  <c r="AF1652" i="17"/>
  <c r="BI6034" i="17"/>
  <c r="BJ6034" i="17" s="1"/>
  <c r="AC1652" i="17" l="1"/>
  <c r="AE1652" i="17" s="1"/>
  <c r="BI6035" i="17"/>
  <c r="BJ6035" i="17" s="1"/>
  <c r="N1653" i="17" l="1"/>
  <c r="BI6036" i="17"/>
  <c r="BJ6036" i="17" s="1"/>
  <c r="Q1653" i="17" l="1"/>
  <c r="R1653" i="17" s="1"/>
  <c r="AA1653" i="17"/>
  <c r="AF1653" i="17" s="1"/>
  <c r="M1653" i="17"/>
  <c r="BI6037" i="17"/>
  <c r="BJ6037" i="17" s="1"/>
  <c r="AB1653" i="17" l="1"/>
  <c r="AD1653" i="17" s="1"/>
  <c r="Y1654" i="17"/>
  <c r="BI6038" i="17"/>
  <c r="BJ6038" i="17" s="1"/>
  <c r="AC1653" i="17" l="1"/>
  <c r="AE1653" i="17" s="1"/>
  <c r="N1654" i="17" s="1"/>
  <c r="BI6039" i="17"/>
  <c r="BJ6039" i="17" s="1"/>
  <c r="Q1654" i="17" l="1"/>
  <c r="R1654" i="17" s="1"/>
  <c r="AA1654" i="17"/>
  <c r="AF1654" i="17" s="1"/>
  <c r="M1654" i="17"/>
  <c r="BI6040" i="17"/>
  <c r="BJ6040" i="17" s="1"/>
  <c r="Y1655" i="17" l="1"/>
  <c r="AB1654" i="17"/>
  <c r="AD1654" i="17" s="1"/>
  <c r="BI6041" i="17"/>
  <c r="BJ6041" i="17" s="1"/>
  <c r="AC1654" i="17" l="1"/>
  <c r="AE1654" i="17" s="1"/>
  <c r="BI6042" i="17"/>
  <c r="BJ6042" i="17" s="1"/>
  <c r="N1655" i="17" l="1"/>
  <c r="BI6043" i="17"/>
  <c r="BJ6043" i="17" s="1"/>
  <c r="Q1655" i="17" l="1"/>
  <c r="R1655" i="17" s="1"/>
  <c r="AA1655" i="17"/>
  <c r="Y1656" i="17" s="1"/>
  <c r="M1655" i="17"/>
  <c r="BI6044" i="17"/>
  <c r="BJ6044" i="17" s="1"/>
  <c r="AF1655" i="17" l="1"/>
  <c r="AB1655" i="17"/>
  <c r="AC1655" i="17" s="1"/>
  <c r="BI6045" i="17"/>
  <c r="BJ6045" i="17" s="1"/>
  <c r="AD1655" i="17" l="1"/>
  <c r="AE1655" i="17" s="1"/>
  <c r="BI6046" i="17"/>
  <c r="BJ6046" i="17" s="1"/>
  <c r="N1656" i="17" l="1"/>
  <c r="BI6047" i="17"/>
  <c r="BJ6047" i="17" s="1"/>
  <c r="Q1656" i="17" l="1"/>
  <c r="R1656" i="17" s="1"/>
  <c r="AA1656" i="17"/>
  <c r="Y1657" i="17" s="1"/>
  <c r="M1656" i="17"/>
  <c r="BI6048" i="17"/>
  <c r="BJ6048" i="17" s="1"/>
  <c r="AF1656" i="17" l="1"/>
  <c r="AB1656" i="17"/>
  <c r="BI6049" i="17"/>
  <c r="BJ6049" i="17" s="1"/>
  <c r="AD1656" i="17" l="1"/>
  <c r="AC1656" i="17"/>
  <c r="BI6050" i="17"/>
  <c r="BJ6050" i="17" s="1"/>
  <c r="AE1656" i="17" l="1"/>
  <c r="N1657" i="17" s="1"/>
  <c r="AA1657" i="17" s="1"/>
  <c r="BI6051" i="17"/>
  <c r="BJ6051" i="17" s="1"/>
  <c r="Q1657" i="17" l="1"/>
  <c r="R1657" i="17" s="1"/>
  <c r="M1657" i="17"/>
  <c r="BI6052" i="17"/>
  <c r="BJ6052" i="17" s="1"/>
  <c r="AB1657" i="17" l="1"/>
  <c r="AC1657" i="17" s="1"/>
  <c r="Y1658" i="17"/>
  <c r="AF1657" i="17"/>
  <c r="BI6053" i="17"/>
  <c r="BJ6053" i="17" s="1"/>
  <c r="AD1657" i="17" l="1"/>
  <c r="AE1657" i="17" s="1"/>
  <c r="N1658" i="17" s="1"/>
  <c r="BI6054" i="17"/>
  <c r="BJ6054" i="17" s="1"/>
  <c r="Q1658" i="17" l="1"/>
  <c r="R1658" i="17" s="1"/>
  <c r="AA1658" i="17"/>
  <c r="Y1659" i="17" s="1"/>
  <c r="M1658" i="17"/>
  <c r="BI6055" i="17"/>
  <c r="BJ6055" i="17" s="1"/>
  <c r="AB1658" i="17" l="1"/>
  <c r="AD1658" i="17" s="1"/>
  <c r="AF1658" i="17"/>
  <c r="BI6056" i="17"/>
  <c r="BJ6056" i="17" s="1"/>
  <c r="AC1658" i="17" l="1"/>
  <c r="AE1658" i="17" s="1"/>
  <c r="BI6057" i="17"/>
  <c r="BJ6057" i="17" s="1"/>
  <c r="N1659" i="17" l="1"/>
  <c r="AA1659" i="17" s="1"/>
  <c r="BI6058" i="17"/>
  <c r="BJ6058" i="17" s="1"/>
  <c r="Q1659" i="17" l="1"/>
  <c r="R1659" i="17" s="1"/>
  <c r="AF1659" i="17"/>
  <c r="M1659" i="17"/>
  <c r="BI6059" i="17"/>
  <c r="BJ6059" i="17" s="1"/>
  <c r="Y1660" i="17" l="1"/>
  <c r="AB1659" i="17"/>
  <c r="AC1659" i="17" s="1"/>
  <c r="BI6060" i="17"/>
  <c r="BJ6060" i="17" s="1"/>
  <c r="AD1659" i="17" l="1"/>
  <c r="AE1659" i="17" s="1"/>
  <c r="BI6061" i="17"/>
  <c r="BJ6061" i="17" s="1"/>
  <c r="N1660" i="17" l="1"/>
  <c r="BI6062" i="17"/>
  <c r="BJ6062" i="17" s="1"/>
  <c r="Q1660" i="17" l="1"/>
  <c r="R1660" i="17" s="1"/>
  <c r="AA1660" i="17"/>
  <c r="AF1660" i="17" s="1"/>
  <c r="M1660" i="17"/>
  <c r="BI6063" i="17"/>
  <c r="BJ6063" i="17" s="1"/>
  <c r="Y1661" i="17" l="1"/>
  <c r="AB1660" i="17"/>
  <c r="AD1660" i="17" s="1"/>
  <c r="BI6064" i="17"/>
  <c r="BJ6064" i="17" s="1"/>
  <c r="AC1660" i="17" l="1"/>
  <c r="AE1660" i="17" s="1"/>
  <c r="N1661" i="17" s="1"/>
  <c r="BI6065" i="17"/>
  <c r="BJ6065" i="17" s="1"/>
  <c r="Q1661" i="17" l="1"/>
  <c r="R1661" i="17" s="1"/>
  <c r="AA1661" i="17"/>
  <c r="Y1662" i="17" s="1"/>
  <c r="M1661" i="17"/>
  <c r="BI6066" i="17"/>
  <c r="BJ6066" i="17" s="1"/>
  <c r="AF1661" i="17" l="1"/>
  <c r="AB1661" i="17"/>
  <c r="AD1661" i="17" s="1"/>
  <c r="BI6067" i="17"/>
  <c r="BJ6067" i="17" s="1"/>
  <c r="AC1661" i="17" l="1"/>
  <c r="AE1661" i="17" s="1"/>
  <c r="BI6068" i="17"/>
  <c r="BJ6068" i="17" s="1"/>
  <c r="N1662" i="17" l="1"/>
  <c r="BI6069" i="17"/>
  <c r="BJ6069" i="17" s="1"/>
  <c r="Q1662" i="17" l="1"/>
  <c r="R1662" i="17" s="1"/>
  <c r="AA1662" i="17"/>
  <c r="AF1662" i="17" s="1"/>
  <c r="M1662" i="17"/>
  <c r="BI6070" i="17"/>
  <c r="BJ6070" i="17" s="1"/>
  <c r="AB1662" i="17" l="1"/>
  <c r="AC1662" i="17" s="1"/>
  <c r="Y1663" i="17"/>
  <c r="BI6071" i="17"/>
  <c r="BJ6071" i="17" s="1"/>
  <c r="AD1662" i="17" l="1"/>
  <c r="AE1662" i="17" s="1"/>
  <c r="N1663" i="17" s="1"/>
  <c r="BI6072" i="17"/>
  <c r="BJ6072" i="17" s="1"/>
  <c r="Q1663" i="17" l="1"/>
  <c r="R1663" i="17" s="1"/>
  <c r="AA1663" i="17"/>
  <c r="Y1664" i="17" s="1"/>
  <c r="M1663" i="17"/>
  <c r="BI6073" i="17"/>
  <c r="BJ6073" i="17" s="1"/>
  <c r="AF1663" i="17" l="1"/>
  <c r="AB1663" i="17"/>
  <c r="AD1663" i="17" s="1"/>
  <c r="BI6074" i="17"/>
  <c r="BJ6074" i="17" s="1"/>
  <c r="AC1663" i="17" l="1"/>
  <c r="AE1663" i="17" s="1"/>
  <c r="BI6075" i="17"/>
  <c r="BJ6075" i="17" s="1"/>
  <c r="N1664" i="17" l="1"/>
  <c r="BI6076" i="17"/>
  <c r="BJ6076" i="17" s="1"/>
  <c r="Q1664" i="17" l="1"/>
  <c r="R1664" i="17" s="1"/>
  <c r="AA1664" i="17"/>
  <c r="Y1665" i="17" s="1"/>
  <c r="M1664" i="17"/>
  <c r="BI6077" i="17"/>
  <c r="BJ6077" i="17" s="1"/>
  <c r="AB1664" i="17" l="1"/>
  <c r="AC1664" i="17" s="1"/>
  <c r="AF1664" i="17"/>
  <c r="BI6078" i="17"/>
  <c r="BJ6078" i="17" s="1"/>
  <c r="AD1664" i="17" l="1"/>
  <c r="AE1664" i="17" s="1"/>
  <c r="BI6079" i="17"/>
  <c r="BJ6079" i="17" s="1"/>
  <c r="N1665" i="17" l="1"/>
  <c r="BI6080" i="17"/>
  <c r="BJ6080" i="17" s="1"/>
  <c r="Q1665" i="17" l="1"/>
  <c r="R1665" i="17" s="1"/>
  <c r="AA1665" i="17"/>
  <c r="AF1665" i="17" s="1"/>
  <c r="M1665" i="17"/>
  <c r="BI6081" i="17"/>
  <c r="BJ6081" i="17" s="1"/>
  <c r="AB1665" i="17" l="1"/>
  <c r="AD1665" i="17" s="1"/>
  <c r="Y1666" i="17"/>
  <c r="BI6082" i="17"/>
  <c r="BJ6082" i="17" s="1"/>
  <c r="AC1665" i="17" l="1"/>
  <c r="AE1665" i="17" s="1"/>
  <c r="BI6083" i="17"/>
  <c r="BJ6083" i="17" s="1"/>
  <c r="N1666" i="17" l="1"/>
  <c r="AA1666" i="17" s="1"/>
  <c r="BI6084" i="17"/>
  <c r="BJ6084" i="17" s="1"/>
  <c r="Q1666" i="17" l="1"/>
  <c r="R1666" i="17" s="1"/>
  <c r="Y1667" i="17"/>
  <c r="M1666" i="17"/>
  <c r="BI6085" i="17"/>
  <c r="BJ6085" i="17" s="1"/>
  <c r="AF1666" i="17" l="1"/>
  <c r="AB1666" i="17"/>
  <c r="AD1666" i="17" s="1"/>
  <c r="BI6086" i="17"/>
  <c r="BJ6086" i="17" s="1"/>
  <c r="AC1666" i="17" l="1"/>
  <c r="AE1666" i="17" s="1"/>
  <c r="BI6087" i="17"/>
  <c r="BJ6087" i="17" s="1"/>
  <c r="N1667" i="17" l="1"/>
  <c r="BI6088" i="17"/>
  <c r="BJ6088" i="17" s="1"/>
  <c r="Q1667" i="17" l="1"/>
  <c r="R1667" i="17" s="1"/>
  <c r="AA1667" i="17"/>
  <c r="AF1667" i="17" s="1"/>
  <c r="M1667" i="17"/>
  <c r="BI6089" i="17"/>
  <c r="BJ6089" i="17" s="1"/>
  <c r="AB1667" i="17" l="1"/>
  <c r="AD1667" i="17" s="1"/>
  <c r="Y1668" i="17"/>
  <c r="BI6090" i="17"/>
  <c r="BJ6090" i="17" s="1"/>
  <c r="AC1667" i="17" l="1"/>
  <c r="AE1667" i="17" s="1"/>
  <c r="BI6091" i="17"/>
  <c r="BJ6091" i="17" s="1"/>
  <c r="N1668" i="17" l="1"/>
  <c r="BI6092" i="17"/>
  <c r="BJ6092" i="17" s="1"/>
  <c r="Q1668" i="17" l="1"/>
  <c r="R1668" i="17" s="1"/>
  <c r="AA1668" i="17"/>
  <c r="Y1669" i="17" s="1"/>
  <c r="M1668" i="17"/>
  <c r="BI6093" i="17"/>
  <c r="BJ6093" i="17" s="1"/>
  <c r="AF1668" i="17" l="1"/>
  <c r="AB1668" i="17"/>
  <c r="AD1668" i="17" s="1"/>
  <c r="BI6094" i="17"/>
  <c r="BJ6094" i="17" s="1"/>
  <c r="AC1668" i="17" l="1"/>
  <c r="AE1668" i="17" s="1"/>
  <c r="BI6095" i="17"/>
  <c r="BJ6095" i="17" s="1"/>
  <c r="N1669" i="17" l="1"/>
  <c r="BI6096" i="17"/>
  <c r="BJ6096" i="17" s="1"/>
  <c r="Q1669" i="17" l="1"/>
  <c r="R1669" i="17" s="1"/>
  <c r="AA1669" i="17"/>
  <c r="Y1670" i="17" s="1"/>
  <c r="M1669" i="17"/>
  <c r="BI6097" i="17"/>
  <c r="BJ6097" i="17" s="1"/>
  <c r="AB1669" i="17" l="1"/>
  <c r="AD1669" i="17" s="1"/>
  <c r="AF1669" i="17"/>
  <c r="BI6098" i="17"/>
  <c r="BJ6098" i="17" s="1"/>
  <c r="AC1669" i="17" l="1"/>
  <c r="AE1669" i="17" s="1"/>
  <c r="BI6099" i="17"/>
  <c r="BJ6099" i="17" s="1"/>
  <c r="N1670" i="17" l="1"/>
  <c r="AA1670" i="17" s="1"/>
  <c r="BI6100" i="17"/>
  <c r="BJ6100" i="17" s="1"/>
  <c r="Q1670" i="17" l="1"/>
  <c r="R1670" i="17" s="1"/>
  <c r="Y1671" i="17"/>
  <c r="M1670" i="17"/>
  <c r="BI6101" i="17"/>
  <c r="BJ6101" i="17" s="1"/>
  <c r="AB1670" i="17" l="1"/>
  <c r="AD1670" i="17" s="1"/>
  <c r="AF1670" i="17"/>
  <c r="BI6102" i="17"/>
  <c r="BJ6102" i="17" s="1"/>
  <c r="AC1670" i="17" l="1"/>
  <c r="AE1670" i="17" s="1"/>
  <c r="BI6103" i="17"/>
  <c r="BJ6103" i="17" s="1"/>
  <c r="N1671" i="17" l="1"/>
  <c r="AA1671" i="17" s="1"/>
  <c r="BI6104" i="17"/>
  <c r="BJ6104" i="17" s="1"/>
  <c r="Q1671" i="17" l="1"/>
  <c r="R1671" i="17" s="1"/>
  <c r="AF1671" i="17"/>
  <c r="M1671" i="17"/>
  <c r="BI6105" i="17"/>
  <c r="BJ6105" i="17" s="1"/>
  <c r="AB1671" i="17" l="1"/>
  <c r="AD1671" i="17" s="1"/>
  <c r="Y1672" i="17"/>
  <c r="BI6106" i="17"/>
  <c r="BJ6106" i="17" s="1"/>
  <c r="AC1671" i="17" l="1"/>
  <c r="AE1671" i="17" s="1"/>
  <c r="BI6107" i="17"/>
  <c r="BJ6107" i="17" s="1"/>
  <c r="N1672" i="17" l="1"/>
  <c r="BI6108" i="17"/>
  <c r="BJ6108" i="17" s="1"/>
  <c r="Q1672" i="17" l="1"/>
  <c r="R1672" i="17" s="1"/>
  <c r="AA1672" i="17"/>
  <c r="Y1673" i="17" s="1"/>
  <c r="M1672" i="17"/>
  <c r="BI6109" i="17"/>
  <c r="BJ6109" i="17" s="1"/>
  <c r="AB1672" i="17" l="1"/>
  <c r="AD1672" i="17" s="1"/>
  <c r="AF1672" i="17"/>
  <c r="BI6110" i="17"/>
  <c r="BJ6110" i="17" s="1"/>
  <c r="AC1672" i="17" l="1"/>
  <c r="AE1672" i="17" s="1"/>
  <c r="BI6111" i="17"/>
  <c r="BJ6111" i="17" s="1"/>
  <c r="N1673" i="17" l="1"/>
  <c r="AA1673" i="17" s="1"/>
  <c r="BI6112" i="17"/>
  <c r="BJ6112" i="17" s="1"/>
  <c r="Q1673" i="17" l="1"/>
  <c r="R1673" i="17" s="1"/>
  <c r="AF1673" i="17"/>
  <c r="M1673" i="17"/>
  <c r="BI6113" i="17"/>
  <c r="BJ6113" i="17" s="1"/>
  <c r="AB1673" i="17" l="1"/>
  <c r="AD1673" i="17" s="1"/>
  <c r="Y1674" i="17"/>
  <c r="BI6114" i="17"/>
  <c r="BJ6114" i="17" s="1"/>
  <c r="AC1673" i="17" l="1"/>
  <c r="AE1673" i="17" s="1"/>
  <c r="BI6115" i="17"/>
  <c r="BJ6115" i="17" s="1"/>
  <c r="N1674" i="17" l="1"/>
  <c r="BI6116" i="17"/>
  <c r="BJ6116" i="17" s="1"/>
  <c r="Q1674" i="17" l="1"/>
  <c r="R1674" i="17" s="1"/>
  <c r="AA1674" i="17"/>
  <c r="AF1674" i="17" s="1"/>
  <c r="M1674" i="17"/>
  <c r="BI6117" i="17"/>
  <c r="BJ6117" i="17" s="1"/>
  <c r="AB1674" i="17" l="1"/>
  <c r="AD1674" i="17" s="1"/>
  <c r="Y1675" i="17"/>
  <c r="BI6118" i="17"/>
  <c r="BJ6118" i="17" s="1"/>
  <c r="AC1674" i="17" l="1"/>
  <c r="AE1674" i="17" s="1"/>
  <c r="BI6119" i="17"/>
  <c r="BJ6119" i="17" s="1"/>
  <c r="N1675" i="17" l="1"/>
  <c r="BI6120" i="17"/>
  <c r="BJ6120" i="17" s="1"/>
  <c r="Q1675" i="17" l="1"/>
  <c r="R1675" i="17" s="1"/>
  <c r="AA1675" i="17"/>
  <c r="Y1676" i="17" s="1"/>
  <c r="M1675" i="17"/>
  <c r="BI6121" i="17"/>
  <c r="BJ6121" i="17" s="1"/>
  <c r="AF1675" i="17" l="1"/>
  <c r="AB1675" i="17"/>
  <c r="AD1675" i="17" s="1"/>
  <c r="BI6122" i="17"/>
  <c r="BJ6122" i="17" s="1"/>
  <c r="AC1675" i="17" l="1"/>
  <c r="AE1675" i="17" s="1"/>
  <c r="BI6123" i="17"/>
  <c r="BJ6123" i="17" s="1"/>
  <c r="N1676" i="17" l="1"/>
  <c r="BI6124" i="17"/>
  <c r="BJ6124" i="17" s="1"/>
  <c r="Q1676" i="17" l="1"/>
  <c r="R1676" i="17" s="1"/>
  <c r="AA1676" i="17"/>
  <c r="M1676" i="17"/>
  <c r="BI6125" i="17"/>
  <c r="BJ6125" i="17" s="1"/>
  <c r="AB1676" i="17" l="1"/>
  <c r="AD1676" i="17" s="1"/>
  <c r="Y1677" i="17"/>
  <c r="AF1676" i="17"/>
  <c r="BI6126" i="17"/>
  <c r="BJ6126" i="17" s="1"/>
  <c r="AC1676" i="17" l="1"/>
  <c r="AE1676" i="17" s="1"/>
  <c r="BI6127" i="17"/>
  <c r="BJ6127" i="17" s="1"/>
  <c r="N1677" i="17" l="1"/>
  <c r="AA1677" i="17" s="1"/>
  <c r="BI6128" i="17"/>
  <c r="BJ6128" i="17" s="1"/>
  <c r="Q1677" i="17" l="1"/>
  <c r="R1677" i="17" s="1"/>
  <c r="AF1677" i="17"/>
  <c r="M1677" i="17"/>
  <c r="BI6129" i="17"/>
  <c r="BJ6129" i="17" s="1"/>
  <c r="Y1678" i="17" l="1"/>
  <c r="AB1677" i="17"/>
  <c r="AC1677" i="17" s="1"/>
  <c r="BI6130" i="17"/>
  <c r="BJ6130" i="17" s="1"/>
  <c r="AD1677" i="17" l="1"/>
  <c r="AE1677" i="17" s="1"/>
  <c r="BI6131" i="17"/>
  <c r="BJ6131" i="17" s="1"/>
  <c r="N1678" i="17" l="1"/>
  <c r="BI6132" i="17"/>
  <c r="BJ6132" i="17" s="1"/>
  <c r="Q1678" i="17" l="1"/>
  <c r="R1678" i="17" s="1"/>
  <c r="AA1678" i="17"/>
  <c r="Y1679" i="17" s="1"/>
  <c r="M1678" i="17"/>
  <c r="BI6133" i="17"/>
  <c r="BJ6133" i="17" s="1"/>
  <c r="AB1678" i="17" l="1"/>
  <c r="AD1678" i="17" s="1"/>
  <c r="AF1678" i="17"/>
  <c r="BI6134" i="17"/>
  <c r="BJ6134" i="17" s="1"/>
  <c r="AC1678" i="17" l="1"/>
  <c r="AE1678" i="17" s="1"/>
  <c r="BI6135" i="17"/>
  <c r="BJ6135" i="17" s="1"/>
  <c r="N1679" i="17" l="1"/>
  <c r="BI6136" i="17"/>
  <c r="BJ6136" i="17" s="1"/>
  <c r="Q1679" i="17" l="1"/>
  <c r="R1679" i="17" s="1"/>
  <c r="AA1679" i="17"/>
  <c r="M1679" i="17"/>
  <c r="BI6137" i="17"/>
  <c r="BJ6137" i="17" s="1"/>
  <c r="AB1679" i="17" l="1"/>
  <c r="AC1679" i="17" s="1"/>
  <c r="Y1680" i="17"/>
  <c r="AF1679" i="17"/>
  <c r="BI6138" i="17"/>
  <c r="BJ6138" i="17" s="1"/>
  <c r="AD1679" i="17" l="1"/>
  <c r="AE1679" i="17" s="1"/>
  <c r="BI6139" i="17"/>
  <c r="BJ6139" i="17" s="1"/>
  <c r="N1680" i="17" l="1"/>
  <c r="BI6140" i="17"/>
  <c r="BJ6140" i="17" s="1"/>
  <c r="Q1680" i="17" l="1"/>
  <c r="R1680" i="17" s="1"/>
  <c r="Y1681" i="17"/>
  <c r="M1680" i="17"/>
  <c r="BI6141" i="17"/>
  <c r="BJ6141" i="17" s="1"/>
  <c r="AB1680" i="17" l="1"/>
  <c r="AC1680" i="17" s="1"/>
  <c r="AF1680" i="17"/>
  <c r="BI6142" i="17"/>
  <c r="BJ6142" i="17" s="1"/>
  <c r="AD1680" i="17" l="1"/>
  <c r="AE1680" i="17" s="1"/>
  <c r="BI6143" i="17"/>
  <c r="BJ6143" i="17" s="1"/>
  <c r="N1681" i="17" l="1"/>
  <c r="Q1681" i="17" s="1"/>
  <c r="BI6144" i="17"/>
  <c r="BJ6144" i="17" s="1"/>
  <c r="R1681" i="17" l="1"/>
  <c r="AB1681" i="17" s="1"/>
  <c r="M1681" i="17"/>
  <c r="BI6145" i="17"/>
  <c r="BJ6145" i="17" s="1"/>
  <c r="BI6146" i="17" l="1"/>
  <c r="BJ6146" i="17" s="1"/>
  <c r="AD1681" i="17"/>
  <c r="AC1681" i="17"/>
  <c r="AE1681" i="17" l="1"/>
  <c r="BI6147" i="17"/>
  <c r="BJ6147" i="17" s="1"/>
  <c r="N1682" i="17" l="1"/>
  <c r="Q1682" i="17" s="1"/>
  <c r="BI6148" i="17"/>
  <c r="BJ6148" i="17" s="1"/>
  <c r="R1682" i="17" l="1"/>
  <c r="AB1682" i="17" s="1"/>
  <c r="M1682" i="17"/>
  <c r="BI6149" i="17"/>
  <c r="BJ6149" i="17" s="1"/>
  <c r="BI6150" i="17" l="1"/>
  <c r="BJ6150" i="17" s="1"/>
  <c r="AD1682" i="17"/>
  <c r="AC1682" i="17"/>
  <c r="AE1682" i="17" l="1"/>
  <c r="BI6151" i="17"/>
  <c r="BJ6151" i="17" s="1"/>
  <c r="N1683" i="17" l="1"/>
  <c r="Q1683" i="17" s="1"/>
  <c r="BI6152" i="17"/>
  <c r="BJ6152" i="17" s="1"/>
  <c r="R1683" i="17" l="1"/>
  <c r="AB1683" i="17" s="1"/>
  <c r="M1683" i="17"/>
  <c r="BI6153" i="17"/>
  <c r="BJ6153" i="17" s="1"/>
  <c r="BI6154" i="17" l="1"/>
  <c r="BJ6154" i="17" s="1"/>
  <c r="AD1683" i="17"/>
  <c r="AC1683" i="17"/>
  <c r="AE1683" i="17" l="1"/>
  <c r="BI6155" i="17"/>
  <c r="BJ6155" i="17" s="1"/>
  <c r="N1684" i="17" l="1"/>
  <c r="Q1684" i="17" s="1"/>
  <c r="BI6156" i="17"/>
  <c r="BJ6156" i="17" s="1"/>
  <c r="R1684" i="17" l="1"/>
  <c r="AB1684" i="17" s="1"/>
  <c r="M1684" i="17"/>
  <c r="BI6157" i="17"/>
  <c r="BJ6157" i="17" s="1"/>
  <c r="BI6158" i="17" l="1"/>
  <c r="BJ6158" i="17" s="1"/>
  <c r="AD1684" i="17"/>
  <c r="AC1684" i="17"/>
  <c r="AE1684" i="17" l="1"/>
  <c r="BI6159" i="17"/>
  <c r="BJ6159" i="17" s="1"/>
  <c r="N1685" i="17" l="1"/>
  <c r="Q1685" i="17" s="1"/>
  <c r="BI6160" i="17"/>
  <c r="BJ6160" i="17" s="1"/>
  <c r="R1685" i="17" l="1"/>
  <c r="AB1685" i="17" s="1"/>
  <c r="AD1685" i="17" s="1"/>
  <c r="M1685" i="17"/>
  <c r="BI6161" i="17"/>
  <c r="BJ6161" i="17" s="1"/>
  <c r="AC1685" i="17" l="1"/>
  <c r="AE1685" i="17" s="1"/>
  <c r="BI6162" i="17"/>
  <c r="BJ6162" i="17" s="1"/>
  <c r="N1686" i="17" l="1"/>
  <c r="Q1686" i="17" s="1"/>
  <c r="BI6163" i="17"/>
  <c r="BJ6163" i="17" s="1"/>
  <c r="R1686" i="17" l="1"/>
  <c r="AB1686" i="17" s="1"/>
  <c r="M1686" i="17"/>
  <c r="BI6164" i="17"/>
  <c r="BJ6164" i="17" s="1"/>
  <c r="BI6165" i="17" l="1"/>
  <c r="BJ6165" i="17" s="1"/>
  <c r="AD1686" i="17"/>
  <c r="AC1686" i="17"/>
  <c r="AE1686" i="17" l="1"/>
  <c r="BI6166" i="17"/>
  <c r="BJ6166" i="17" s="1"/>
  <c r="N1687" i="17" l="1"/>
  <c r="AA1687" i="17" s="1"/>
  <c r="BI6167" i="17"/>
  <c r="BJ6167" i="17" s="1"/>
  <c r="Q1687" i="17" l="1"/>
  <c r="R1687" i="17" s="1"/>
  <c r="AF1687" i="17"/>
  <c r="M1687" i="17"/>
  <c r="BI6168" i="17"/>
  <c r="BJ6168" i="17" s="1"/>
  <c r="AB1687" i="17" l="1"/>
  <c r="AC1687" i="17" s="1"/>
  <c r="Y1688" i="17"/>
  <c r="BI6169" i="17"/>
  <c r="BJ6169" i="17" s="1"/>
  <c r="AD1687" i="17" l="1"/>
  <c r="AE1687" i="17" s="1"/>
  <c r="BI6170" i="17"/>
  <c r="BJ6170" i="17" s="1"/>
  <c r="N1688" i="17" l="1"/>
  <c r="BI6171" i="17"/>
  <c r="BJ6171" i="17" s="1"/>
  <c r="Q1688" i="17" l="1"/>
  <c r="R1688" i="17" s="1"/>
  <c r="AA1688" i="17"/>
  <c r="Y1689" i="17" s="1"/>
  <c r="M1688" i="17"/>
  <c r="BI6172" i="17"/>
  <c r="BJ6172" i="17" s="1"/>
  <c r="AB1688" i="17" l="1"/>
  <c r="AD1688" i="17" s="1"/>
  <c r="AF1688" i="17"/>
  <c r="BI6173" i="17"/>
  <c r="BJ6173" i="17" s="1"/>
  <c r="AC1688" i="17" l="1"/>
  <c r="AE1688" i="17" s="1"/>
  <c r="BI6174" i="17"/>
  <c r="BJ6174" i="17" s="1"/>
  <c r="N1689" i="17" l="1"/>
  <c r="BI6175" i="17"/>
  <c r="BJ6175" i="17" s="1"/>
  <c r="Q1689" i="17" l="1"/>
  <c r="R1689" i="17" s="1"/>
  <c r="AA1689" i="17"/>
  <c r="Y1690" i="17" s="1"/>
  <c r="M1689" i="17"/>
  <c r="BI6176" i="17"/>
  <c r="BJ6176" i="17" s="1"/>
  <c r="AF1689" i="17" l="1"/>
  <c r="AB1689" i="17"/>
  <c r="AD1689" i="17" s="1"/>
  <c r="BI6177" i="17"/>
  <c r="BJ6177" i="17" s="1"/>
  <c r="AC1689" i="17" l="1"/>
  <c r="AE1689" i="17" s="1"/>
  <c r="BI6178" i="17"/>
  <c r="BJ6178" i="17" s="1"/>
  <c r="N1690" i="17" l="1"/>
  <c r="BI6179" i="17"/>
  <c r="BJ6179" i="17" s="1"/>
  <c r="Q1690" i="17" l="1"/>
  <c r="R1690" i="17" s="1"/>
  <c r="AA1690" i="17"/>
  <c r="Y1691" i="17" s="1"/>
  <c r="M1690" i="17"/>
  <c r="BI6180" i="17"/>
  <c r="BJ6180" i="17" s="1"/>
  <c r="AB1690" i="17" l="1"/>
  <c r="AD1690" i="17" s="1"/>
  <c r="AF1690" i="17"/>
  <c r="BI6181" i="17"/>
  <c r="BJ6181" i="17" s="1"/>
  <c r="AC1690" i="17" l="1"/>
  <c r="AE1690" i="17" s="1"/>
  <c r="BI6182" i="17"/>
  <c r="BJ6182" i="17" s="1"/>
  <c r="N1691" i="17" l="1"/>
  <c r="Q1691" i="17" s="1"/>
  <c r="BI6183" i="17"/>
  <c r="BJ6183" i="17" s="1"/>
  <c r="R1691" i="17" l="1"/>
  <c r="AB1691" i="17" s="1"/>
  <c r="M1691" i="17"/>
  <c r="AF1691" i="17"/>
  <c r="Y1692" i="17"/>
  <c r="BI6184" i="17"/>
  <c r="BJ6184" i="17" s="1"/>
  <c r="BI6185" i="17" l="1"/>
  <c r="BJ6185" i="17" s="1"/>
  <c r="AD1691" i="17"/>
  <c r="AC1691" i="17"/>
  <c r="AE1691" i="17" l="1"/>
  <c r="BI6186" i="17"/>
  <c r="BJ6186" i="17" s="1"/>
  <c r="N1692" i="17" l="1"/>
  <c r="Q1692" i="17" s="1"/>
  <c r="BI6187" i="17"/>
  <c r="BJ6187" i="17" s="1"/>
  <c r="R1692" i="17" l="1"/>
  <c r="AB1692" i="17" s="1"/>
  <c r="AD1692" i="17" s="1"/>
  <c r="M1692" i="17"/>
  <c r="BI6188" i="17"/>
  <c r="BJ6188" i="17" s="1"/>
  <c r="AC1692" i="17" l="1"/>
  <c r="AE1692" i="17" s="1"/>
  <c r="BI6189" i="17"/>
  <c r="BJ6189" i="17" s="1"/>
  <c r="N1693" i="17" l="1"/>
  <c r="AA1693" i="17" s="1"/>
  <c r="BI6190" i="17"/>
  <c r="BJ6190" i="17" s="1"/>
  <c r="Q1693" i="17" l="1"/>
  <c r="R1693" i="17" s="1"/>
  <c r="M1693" i="17"/>
  <c r="BI6191" i="17"/>
  <c r="BJ6191" i="17" s="1"/>
  <c r="AB1693" i="17" l="1"/>
  <c r="AC1693" i="17" s="1"/>
  <c r="AF1693" i="17"/>
  <c r="Y1694" i="17"/>
  <c r="BI6192" i="17"/>
  <c r="BJ6192" i="17" s="1"/>
  <c r="AD1693" i="17" l="1"/>
  <c r="AE1693" i="17" s="1"/>
  <c r="BI6193" i="17"/>
  <c r="BJ6193" i="17" s="1"/>
  <c r="N1694" i="17" l="1"/>
  <c r="Q1694" i="17" s="1"/>
  <c r="BI6194" i="17"/>
  <c r="BJ6194" i="17" s="1"/>
  <c r="R1694" i="17" l="1"/>
  <c r="AF1694" i="17"/>
  <c r="M1694" i="17"/>
  <c r="BI6195" i="17"/>
  <c r="BJ6195" i="17" s="1"/>
  <c r="AB1694" i="17" l="1"/>
  <c r="AD1694" i="17" s="1"/>
  <c r="Y1695" i="17"/>
  <c r="BI6196" i="17"/>
  <c r="BJ6196" i="17" s="1"/>
  <c r="AC1694" i="17" l="1"/>
  <c r="AE1694" i="17" s="1"/>
  <c r="BI6197" i="17"/>
  <c r="BJ6197" i="17" s="1"/>
  <c r="N1695" i="17" l="1"/>
  <c r="Q1695" i="17" s="1"/>
  <c r="BI6198" i="17"/>
  <c r="BJ6198" i="17" s="1"/>
  <c r="R1695" i="17" l="1"/>
  <c r="AB1695" i="17" s="1"/>
  <c r="M1695" i="17"/>
  <c r="BI6199" i="17"/>
  <c r="BJ6199" i="17" s="1"/>
  <c r="AD1695" i="17" l="1"/>
  <c r="AC1695" i="17"/>
  <c r="BI6200" i="17"/>
  <c r="BJ6200" i="17" s="1"/>
  <c r="AE1695" i="17" l="1"/>
  <c r="BI6201" i="17"/>
  <c r="BJ6201" i="17" s="1"/>
  <c r="N1696" i="17" l="1"/>
  <c r="Q1696" i="17" s="1"/>
  <c r="BI6202" i="17"/>
  <c r="BJ6202" i="17" s="1"/>
  <c r="R1696" i="17" l="1"/>
  <c r="AB1696" i="17" s="1"/>
  <c r="M1696" i="17"/>
  <c r="BI6203" i="17"/>
  <c r="BJ6203" i="17" s="1"/>
  <c r="BI6204" i="17" l="1"/>
  <c r="BJ6204" i="17" s="1"/>
  <c r="AC1696" i="17"/>
  <c r="AD1696" i="17"/>
  <c r="AE1696" i="17" l="1"/>
  <c r="BI6205" i="17"/>
  <c r="BJ6205" i="17" s="1"/>
  <c r="N1697" i="17" l="1"/>
  <c r="AA1697" i="17" s="1"/>
  <c r="BI6206" i="17"/>
  <c r="BJ6206" i="17" s="1"/>
  <c r="Q1697" i="17" l="1"/>
  <c r="R1697" i="17" s="1"/>
  <c r="M1697" i="17"/>
  <c r="BI6207" i="17"/>
  <c r="BJ6207" i="17" s="1"/>
  <c r="AB1697" i="17" l="1"/>
  <c r="AC1697" i="17" s="1"/>
  <c r="Y1698" i="17"/>
  <c r="AF1697" i="17"/>
  <c r="BI6208" i="17"/>
  <c r="BJ6208" i="17" s="1"/>
  <c r="AD1697" i="17" l="1"/>
  <c r="AE1697" i="17" s="1"/>
  <c r="N1698" i="17" s="1"/>
  <c r="Q1698" i="17" s="1"/>
  <c r="BI6209" i="17"/>
  <c r="BJ6209" i="17" s="1"/>
  <c r="R1698" i="17" l="1"/>
  <c r="AB1698" i="17" s="1"/>
  <c r="M1698" i="17"/>
  <c r="AF1698" i="17"/>
  <c r="Y1699" i="17"/>
  <c r="BI6210" i="17"/>
  <c r="BJ6210" i="17" s="1"/>
  <c r="BI6211" i="17" l="1"/>
  <c r="BJ6211" i="17" s="1"/>
  <c r="AC1698" i="17"/>
  <c r="AD1698" i="17"/>
  <c r="AE1698" i="17" l="1"/>
  <c r="BI6212" i="17"/>
  <c r="BJ6212" i="17" s="1"/>
  <c r="N1699" i="17" l="1"/>
  <c r="AA1699" i="17" s="1"/>
  <c r="BI6213" i="17"/>
  <c r="BJ6213" i="17" s="1"/>
  <c r="Q1699" i="17" l="1"/>
  <c r="R1699" i="17" s="1"/>
  <c r="Y1700" i="17"/>
  <c r="M1699" i="17"/>
  <c r="BI6214" i="17"/>
  <c r="BJ6214" i="17" s="1"/>
  <c r="AF1699" i="17" l="1"/>
  <c r="AB1699" i="17"/>
  <c r="AD1699" i="17" s="1"/>
  <c r="BI6215" i="17"/>
  <c r="BJ6215" i="17" s="1"/>
  <c r="AC1699" i="17" l="1"/>
  <c r="AE1699" i="17" s="1"/>
  <c r="BI6216" i="17"/>
  <c r="BJ6216" i="17" s="1"/>
  <c r="N1700" i="17" l="1"/>
  <c r="BI6217" i="17"/>
  <c r="BJ6217" i="17" s="1"/>
  <c r="Q1700" i="17" l="1"/>
  <c r="R1700" i="17" s="1"/>
  <c r="AA1700" i="17"/>
  <c r="Y1701" i="17" s="1"/>
  <c r="M1700" i="17"/>
  <c r="BI6218" i="17"/>
  <c r="BJ6218" i="17" s="1"/>
  <c r="AB1700" i="17" l="1"/>
  <c r="AD1700" i="17" s="1"/>
  <c r="AF1700" i="17"/>
  <c r="BI6219" i="17"/>
  <c r="BJ6219" i="17" s="1"/>
  <c r="AC1700" i="17" l="1"/>
  <c r="AE1700" i="17" s="1"/>
  <c r="BI6220" i="17"/>
  <c r="BJ6220" i="17" s="1"/>
  <c r="N1701" i="17" l="1"/>
  <c r="BI6221" i="17"/>
  <c r="BJ6221" i="17" s="1"/>
  <c r="Q1701" i="17" l="1"/>
  <c r="R1701" i="17" s="1"/>
  <c r="AA1701" i="17"/>
  <c r="AF1701" i="17" s="1"/>
  <c r="M1701" i="17"/>
  <c r="BI6222" i="17"/>
  <c r="BJ6222" i="17" s="1"/>
  <c r="AB1701" i="17" l="1"/>
  <c r="AD1701" i="17" s="1"/>
  <c r="Y1702" i="17"/>
  <c r="BI6223" i="17"/>
  <c r="BJ6223" i="17" s="1"/>
  <c r="AC1701" i="17" l="1"/>
  <c r="AE1701" i="17" s="1"/>
  <c r="BI6224" i="17"/>
  <c r="BJ6224" i="17" s="1"/>
  <c r="N1702" i="17" l="1"/>
  <c r="Q1702" i="17" s="1"/>
  <c r="BI6225" i="17"/>
  <c r="BJ6225" i="17" s="1"/>
  <c r="M1702" i="17" l="1"/>
  <c r="AF1702" i="17"/>
  <c r="R1702" i="17"/>
  <c r="BI6226" i="17"/>
  <c r="BJ6226" i="17" s="1"/>
  <c r="AB1702" i="17" l="1"/>
  <c r="AD1702" i="17" s="1"/>
  <c r="Y1703" i="17"/>
  <c r="AF1706" i="17"/>
  <c r="Y1707" i="17"/>
  <c r="AB1706" i="17"/>
  <c r="BI6227" i="17"/>
  <c r="BJ6227" i="17" s="1"/>
  <c r="AC1702" i="17" l="1"/>
  <c r="AE1702" i="17" s="1"/>
  <c r="M1703" i="17" s="1"/>
  <c r="AC1706" i="17"/>
  <c r="AD1706" i="17"/>
  <c r="BI6228" i="17"/>
  <c r="BJ6228" i="17" s="1"/>
  <c r="AE1706" i="17" l="1"/>
  <c r="BI6229" i="17"/>
  <c r="BJ6229" i="17" s="1"/>
  <c r="N1707" i="17" l="1"/>
  <c r="BI6230" i="17"/>
  <c r="BJ6230" i="17" s="1"/>
  <c r="Q1707" i="17" l="1"/>
  <c r="R1707" i="17" s="1"/>
  <c r="AA1707" i="17"/>
  <c r="Y1708" i="17" s="1"/>
  <c r="M1707" i="17"/>
  <c r="BI6231" i="17"/>
  <c r="BJ6231" i="17" s="1"/>
  <c r="AF1707" i="17" l="1"/>
  <c r="AB1707" i="17"/>
  <c r="AD1707" i="17" s="1"/>
  <c r="BI6232" i="17"/>
  <c r="BJ6232" i="17" s="1"/>
  <c r="AC1707" i="17" l="1"/>
  <c r="AE1707" i="17" s="1"/>
  <c r="N1708" i="17" s="1"/>
  <c r="Q1708" i="17" s="1"/>
  <c r="BI6233" i="17"/>
  <c r="BJ6233" i="17" s="1"/>
  <c r="AF1708" i="17" l="1"/>
  <c r="R1708" i="17"/>
  <c r="M1708" i="17"/>
  <c r="BI6234" i="17"/>
  <c r="BJ6234" i="17" s="1"/>
  <c r="Y1709" i="17" l="1"/>
  <c r="AB1708" i="17"/>
  <c r="AD1708" i="17" s="1"/>
  <c r="BI6235" i="17"/>
  <c r="BJ6235" i="17" s="1"/>
  <c r="AC1708" i="17" l="1"/>
  <c r="AE1708" i="17" s="1"/>
  <c r="BI6236" i="17"/>
  <c r="BJ6236" i="17" s="1"/>
  <c r="N1709" i="17" l="1"/>
  <c r="AA1709" i="17" s="1"/>
  <c r="BI6237" i="17"/>
  <c r="BJ6237" i="17" s="1"/>
  <c r="Q1709" i="17" l="1"/>
  <c r="R1709" i="17" s="1"/>
  <c r="M1709" i="17"/>
  <c r="BI6238" i="17"/>
  <c r="BJ6238" i="17" s="1"/>
  <c r="AB1709" i="17" l="1"/>
  <c r="AC1709" i="17" s="1"/>
  <c r="AF1709" i="17"/>
  <c r="Y1710" i="17"/>
  <c r="BI6239" i="17"/>
  <c r="BJ6239" i="17" s="1"/>
  <c r="AD1709" i="17" l="1"/>
  <c r="AE1709" i="17" s="1"/>
  <c r="BI6240" i="17"/>
  <c r="BJ6240" i="17" s="1"/>
  <c r="N1710" i="17" l="1"/>
  <c r="Q1710" i="17" s="1"/>
  <c r="BI6241" i="17"/>
  <c r="BJ6241" i="17" s="1"/>
  <c r="R1710" i="17" l="1"/>
  <c r="AB1710" i="17" s="1"/>
  <c r="M1710" i="17"/>
  <c r="AF1710" i="17"/>
  <c r="Y1711" i="17"/>
  <c r="BI6242" i="17"/>
  <c r="BJ6242" i="17" s="1"/>
  <c r="BI6243" i="17" l="1"/>
  <c r="BJ6243" i="17" s="1"/>
  <c r="AD1710" i="17"/>
  <c r="AC1710" i="17"/>
  <c r="AE1710" i="17" l="1"/>
  <c r="BI6244" i="17"/>
  <c r="BJ6244" i="17" s="1"/>
  <c r="N1711" i="17" l="1"/>
  <c r="BI6245" i="17"/>
  <c r="BJ6245" i="17" s="1"/>
  <c r="Q1711" i="17" l="1"/>
  <c r="R1711" i="17" s="1"/>
  <c r="AF1711" i="17"/>
  <c r="M1711" i="17"/>
  <c r="BI6246" i="17"/>
  <c r="BJ6246" i="17" s="1"/>
  <c r="Y1712" i="17" l="1"/>
  <c r="AB1711" i="17"/>
  <c r="AD1711" i="17" s="1"/>
  <c r="BI6247" i="17"/>
  <c r="BJ6247" i="17" s="1"/>
  <c r="AC1711" i="17" l="1"/>
  <c r="AE1711" i="17" s="1"/>
  <c r="BI6248" i="17"/>
  <c r="BJ6248" i="17" s="1"/>
  <c r="N1712" i="17" l="1"/>
  <c r="AA1712" i="17" s="1"/>
  <c r="BI6249" i="17"/>
  <c r="BJ6249" i="17" s="1"/>
  <c r="Q1712" i="17" l="1"/>
  <c r="R1712" i="17" s="1"/>
  <c r="M1712" i="17"/>
  <c r="BI6250" i="17"/>
  <c r="BJ6250" i="17" s="1"/>
  <c r="AB1712" i="17" l="1"/>
  <c r="AD1712" i="17" s="1"/>
  <c r="AF1712" i="17"/>
  <c r="Y1713" i="17"/>
  <c r="BI6251" i="17"/>
  <c r="BJ6251" i="17" s="1"/>
  <c r="AC1712" i="17" l="1"/>
  <c r="AE1712" i="17" s="1"/>
  <c r="BI6252" i="17"/>
  <c r="BJ6252" i="17" s="1"/>
  <c r="N1713" i="17" l="1"/>
  <c r="BI6253" i="17"/>
  <c r="BJ6253" i="17" s="1"/>
  <c r="Q1713" i="17" l="1"/>
  <c r="R1713" i="17" s="1"/>
  <c r="AA1713" i="17"/>
  <c r="Y1714" i="17" s="1"/>
  <c r="M1713" i="17"/>
  <c r="BI6254" i="17"/>
  <c r="BJ6254" i="17" s="1"/>
  <c r="AB1713" i="17" l="1"/>
  <c r="AD1713" i="17" s="1"/>
  <c r="AF1713" i="17"/>
  <c r="BI6255" i="17"/>
  <c r="BJ6255" i="17" s="1"/>
  <c r="AC1713" i="17" l="1"/>
  <c r="AE1713" i="17" s="1"/>
  <c r="BI6256" i="17"/>
  <c r="BJ6256" i="17" s="1"/>
  <c r="N1714" i="17" l="1"/>
  <c r="BI6257" i="17"/>
  <c r="BJ6257" i="17" s="1"/>
  <c r="Q1714" i="17" l="1"/>
  <c r="R1714" i="17" s="1"/>
  <c r="AA1714" i="17"/>
  <c r="AF1714" i="17" s="1"/>
  <c r="M1714" i="17"/>
  <c r="BI6258" i="17"/>
  <c r="BJ6258" i="17" s="1"/>
  <c r="Y1715" i="17" l="1"/>
  <c r="AB1714" i="17"/>
  <c r="AC1714" i="17" s="1"/>
  <c r="BI6259" i="17"/>
  <c r="BJ6259" i="17" s="1"/>
  <c r="AD1714" i="17" l="1"/>
  <c r="AE1714" i="17" s="1"/>
  <c r="BI6260" i="17"/>
  <c r="BJ6260" i="17" s="1"/>
  <c r="N1715" i="17" l="1"/>
  <c r="Q1715" i="17" s="1"/>
  <c r="BI6261" i="17"/>
  <c r="BJ6261" i="17" s="1"/>
  <c r="M1715" i="17" l="1"/>
  <c r="R1715" i="17"/>
  <c r="Y1716" i="17"/>
  <c r="BI6262" i="17"/>
  <c r="BJ6262" i="17" s="1"/>
  <c r="AF1715" i="17" l="1"/>
  <c r="AB1715" i="17"/>
  <c r="AC1715" i="17" s="1"/>
  <c r="BI6263" i="17"/>
  <c r="BJ6263" i="17" s="1"/>
  <c r="AD1715" i="17" l="1"/>
  <c r="AE1715" i="17" s="1"/>
  <c r="BI6264" i="17"/>
  <c r="BJ6264" i="17" s="1"/>
  <c r="N1716" i="17" l="1"/>
  <c r="Q1716" i="17" s="1"/>
  <c r="BI6265" i="17"/>
  <c r="BJ6265" i="17" s="1"/>
  <c r="R1716" i="17" l="1"/>
  <c r="AB1716" i="17" s="1"/>
  <c r="M1716" i="17"/>
  <c r="Y1717" i="17"/>
  <c r="AF1716" i="17"/>
  <c r="BI6266" i="17"/>
  <c r="BJ6266" i="17" s="1"/>
  <c r="BI6267" i="17" l="1"/>
  <c r="BJ6267" i="17" s="1"/>
  <c r="AD1716" i="17"/>
  <c r="AC1716" i="17"/>
  <c r="AE1716" i="17" l="1"/>
  <c r="BI6268" i="17"/>
  <c r="BJ6268" i="17" s="1"/>
  <c r="N1717" i="17" l="1"/>
  <c r="Q1717" i="17" s="1"/>
  <c r="BI6269" i="17"/>
  <c r="BJ6269" i="17" s="1"/>
  <c r="R1717" i="17" l="1"/>
  <c r="AB1717" i="17" s="1"/>
  <c r="AD1717" i="17" s="1"/>
  <c r="M1717" i="17"/>
  <c r="BI6270" i="17"/>
  <c r="BJ6270" i="17" s="1"/>
  <c r="AC1717" i="17" l="1"/>
  <c r="AE1717" i="17" s="1"/>
  <c r="BI6271" i="17"/>
  <c r="BJ6271" i="17" s="1"/>
  <c r="N1718" i="17" l="1"/>
  <c r="BI6272" i="17"/>
  <c r="BJ6272" i="17" s="1"/>
  <c r="Q1718" i="17" l="1"/>
  <c r="R1718" i="17" s="1"/>
  <c r="M1718" i="17"/>
  <c r="BI6273" i="17"/>
  <c r="BJ6273" i="17" s="1"/>
  <c r="AB1718" i="17" l="1"/>
  <c r="AD1718" i="17" s="1"/>
  <c r="Y1719" i="17"/>
  <c r="AF1718" i="17"/>
  <c r="BI6274" i="17"/>
  <c r="BJ6274" i="17" s="1"/>
  <c r="AC1718" i="17" l="1"/>
  <c r="AE1718" i="17" s="1"/>
  <c r="BI6275" i="17"/>
  <c r="BJ6275" i="17" s="1"/>
  <c r="N1719" i="17" l="1"/>
  <c r="Q1719" i="17" s="1"/>
  <c r="BI6276" i="17"/>
  <c r="BJ6276" i="17" s="1"/>
  <c r="R1719" i="17" l="1"/>
  <c r="M1719" i="17"/>
  <c r="Y1720" i="17"/>
  <c r="BI6277" i="17"/>
  <c r="BJ6277" i="17" s="1"/>
  <c r="AB1719" i="17" l="1"/>
  <c r="AD1719" i="17" s="1"/>
  <c r="AF1719" i="17"/>
  <c r="BI6278" i="17"/>
  <c r="BJ6278" i="17" s="1"/>
  <c r="AC1719" i="17" l="1"/>
  <c r="AE1719" i="17" s="1"/>
  <c r="BI6279" i="17"/>
  <c r="BJ6279" i="17" s="1"/>
  <c r="N1720" i="17" l="1"/>
  <c r="Q1720" i="17" s="1"/>
  <c r="BI6280" i="17"/>
  <c r="BJ6280" i="17" s="1"/>
  <c r="R1720" i="17" l="1"/>
  <c r="AB1720" i="17" s="1"/>
  <c r="M1720" i="17"/>
  <c r="BI6281" i="17"/>
  <c r="BJ6281" i="17" s="1"/>
  <c r="AD1720" i="17" l="1"/>
  <c r="AC1720" i="17"/>
  <c r="BI6282" i="17"/>
  <c r="BJ6282" i="17" s="1"/>
  <c r="AE1720" i="17" l="1"/>
  <c r="BI6283" i="17"/>
  <c r="BJ6283" i="17" s="1"/>
  <c r="N1721" i="17" l="1"/>
  <c r="AA1721" i="17" s="1"/>
  <c r="BI6284" i="17"/>
  <c r="BJ6284" i="17" s="1"/>
  <c r="Q1721" i="17" l="1"/>
  <c r="R1721" i="17" s="1"/>
  <c r="M1721" i="17"/>
  <c r="BI6285" i="17"/>
  <c r="BJ6285" i="17" s="1"/>
  <c r="AB1721" i="17" l="1"/>
  <c r="AD1721" i="17" s="1"/>
  <c r="Y1722" i="17"/>
  <c r="AF1721" i="17"/>
  <c r="BI6286" i="17"/>
  <c r="BJ6286" i="17" s="1"/>
  <c r="AC1721" i="17" l="1"/>
  <c r="AE1721" i="17" s="1"/>
  <c r="N1722" i="17" s="1"/>
  <c r="Q1722" i="17" s="1"/>
  <c r="BI6287" i="17"/>
  <c r="BJ6287" i="17" s="1"/>
  <c r="R1722" i="17" l="1"/>
  <c r="M1722" i="17"/>
  <c r="BI6288" i="17"/>
  <c r="BJ6288" i="17" s="1"/>
  <c r="AB1722" i="17" l="1"/>
  <c r="AD1722" i="17" s="1"/>
  <c r="Y1723" i="17"/>
  <c r="AF1722" i="17"/>
  <c r="BI6289" i="17"/>
  <c r="BJ6289" i="17" s="1"/>
  <c r="AC1722" i="17" l="1"/>
  <c r="AE1722" i="17" s="1"/>
  <c r="N1723" i="17" s="1"/>
  <c r="Q1723" i="17" s="1"/>
  <c r="BI6290" i="17"/>
  <c r="BJ6290" i="17" s="1"/>
  <c r="M1723" i="17" l="1"/>
  <c r="R1723" i="17"/>
  <c r="AF1723" i="17"/>
  <c r="BI6291" i="17"/>
  <c r="BJ6291" i="17" s="1"/>
  <c r="Y1724" i="17" l="1"/>
  <c r="AB1723" i="17"/>
  <c r="AD1723" i="17" s="1"/>
  <c r="BI6292" i="17"/>
  <c r="BJ6292" i="17" s="1"/>
  <c r="AC1723" i="17" l="1"/>
  <c r="AE1723" i="17" s="1"/>
  <c r="BI6293" i="17"/>
  <c r="BJ6293" i="17" s="1"/>
  <c r="N1724" i="17" l="1"/>
  <c r="AA1724" i="17" s="1"/>
  <c r="BI6294" i="17"/>
  <c r="BJ6294" i="17" s="1"/>
  <c r="Q1724" i="17" l="1"/>
  <c r="R1724" i="17" s="1"/>
  <c r="M1724" i="17"/>
  <c r="BI6295" i="17"/>
  <c r="BJ6295" i="17" s="1"/>
  <c r="AB1724" i="17" l="1"/>
  <c r="AD1724" i="17" s="1"/>
  <c r="Y1725" i="17"/>
  <c r="AF1724" i="17"/>
  <c r="BI6296" i="17"/>
  <c r="BJ6296" i="17" s="1"/>
  <c r="AC1724" i="17" l="1"/>
  <c r="AE1724" i="17" s="1"/>
  <c r="BI6297" i="17"/>
  <c r="BJ6297" i="17" s="1"/>
  <c r="N1725" i="17" l="1"/>
  <c r="BI6298" i="17"/>
  <c r="BJ6298" i="17" s="1"/>
  <c r="Q1725" i="17" l="1"/>
  <c r="R1725" i="17" s="1"/>
  <c r="AA1725" i="17"/>
  <c r="Y1726" i="17" s="1"/>
  <c r="M1725" i="17"/>
  <c r="BI6299" i="17"/>
  <c r="BJ6299" i="17" s="1"/>
  <c r="AB1725" i="17" l="1"/>
  <c r="AC1725" i="17" s="1"/>
  <c r="AF1725" i="17"/>
  <c r="BI6300" i="17"/>
  <c r="BJ6300" i="17" s="1"/>
  <c r="AD1725" i="17" l="1"/>
  <c r="AE1725" i="17" s="1"/>
  <c r="BI6301" i="17"/>
  <c r="BJ6301" i="17" s="1"/>
  <c r="N1726" i="17" l="1"/>
  <c r="BI6302" i="17"/>
  <c r="BJ6302" i="17" s="1"/>
  <c r="Q1726" i="17" l="1"/>
  <c r="R1726" i="17" s="1"/>
  <c r="AA1726" i="17"/>
  <c r="M1726" i="17"/>
  <c r="BI6303" i="17"/>
  <c r="BJ6303" i="17" s="1"/>
  <c r="AB1726" i="17" l="1"/>
  <c r="AC1726" i="17" s="1"/>
  <c r="Y1727" i="17"/>
  <c r="AF1726" i="17"/>
  <c r="BI6304" i="17"/>
  <c r="BJ6304" i="17" s="1"/>
  <c r="AD1726" i="17" l="1"/>
  <c r="AE1726" i="17" s="1"/>
  <c r="BI6305" i="17"/>
  <c r="BJ6305" i="17" s="1"/>
  <c r="N1727" i="17" l="1"/>
  <c r="Q1727" i="17" s="1"/>
  <c r="BI6306" i="17"/>
  <c r="BJ6306" i="17" s="1"/>
  <c r="R1727" i="17" l="1"/>
  <c r="Y1728" i="17"/>
  <c r="M1727" i="17"/>
  <c r="BI6307" i="17"/>
  <c r="BJ6307" i="17" s="1"/>
  <c r="AB1727" i="17" l="1"/>
  <c r="AC1727" i="17" s="1"/>
  <c r="AF1727" i="17"/>
  <c r="BI6308" i="17"/>
  <c r="BJ6308" i="17" s="1"/>
  <c r="AD1727" i="17" l="1"/>
  <c r="AE1727" i="17" s="1"/>
  <c r="BI6309" i="17"/>
  <c r="BJ6309" i="17" s="1"/>
  <c r="N1728" i="17" l="1"/>
  <c r="BI6310" i="17"/>
  <c r="BJ6310" i="17" s="1"/>
  <c r="Q1728" i="17" l="1"/>
  <c r="R1728" i="17" s="1"/>
  <c r="AA1728" i="17"/>
  <c r="AF1728" i="17" s="1"/>
  <c r="M1728" i="17"/>
  <c r="BI6311" i="17"/>
  <c r="BJ6311" i="17" s="1"/>
  <c r="AB1728" i="17" l="1"/>
  <c r="AD1728" i="17" s="1"/>
  <c r="Y1729" i="17"/>
  <c r="BI6312" i="17"/>
  <c r="BJ6312" i="17" s="1"/>
  <c r="AC1728" i="17" l="1"/>
  <c r="AE1728" i="17" s="1"/>
  <c r="N1729" i="17" s="1"/>
  <c r="Q1729" i="17" s="1"/>
  <c r="BI6313" i="17"/>
  <c r="BJ6313" i="17" s="1"/>
  <c r="Y1730" i="17" l="1"/>
  <c r="R1729" i="17"/>
  <c r="M1729" i="17"/>
  <c r="BI6314" i="17"/>
  <c r="BJ6314" i="17" s="1"/>
  <c r="AF1729" i="17" l="1"/>
  <c r="AB1729" i="17"/>
  <c r="AC1729" i="17" s="1"/>
  <c r="BI6315" i="17"/>
  <c r="BJ6315" i="17" s="1"/>
  <c r="AD1729" i="17" l="1"/>
  <c r="AE1729" i="17" s="1"/>
  <c r="BI6316" i="17"/>
  <c r="BJ6316" i="17" s="1"/>
  <c r="N1730" i="17" l="1"/>
  <c r="AA1730" i="17" s="1"/>
  <c r="BI6317" i="17"/>
  <c r="BJ6317" i="17" s="1"/>
  <c r="Q1730" i="17" l="1"/>
  <c r="R1730" i="17" s="1"/>
  <c r="Y1731" i="17"/>
  <c r="M1730" i="17"/>
  <c r="BI6318" i="17"/>
  <c r="BJ6318" i="17" s="1"/>
  <c r="AB1730" i="17" l="1"/>
  <c r="AD1730" i="17" s="1"/>
  <c r="AF1730" i="17"/>
  <c r="BI6319" i="17"/>
  <c r="BJ6319" i="17" s="1"/>
  <c r="AC1730" i="17" l="1"/>
  <c r="AE1730" i="17" s="1"/>
  <c r="N1731" i="17" s="1"/>
  <c r="AA1731" i="17" s="1"/>
  <c r="BI6320" i="17"/>
  <c r="BJ6320" i="17" s="1"/>
  <c r="Q1731" i="17" l="1"/>
  <c r="R1731" i="17" s="1"/>
  <c r="AF1731" i="17"/>
  <c r="M1731" i="17"/>
  <c r="BI6321" i="17"/>
  <c r="BJ6321" i="17" s="1"/>
  <c r="AB1731" i="17" l="1"/>
  <c r="AD1731" i="17" s="1"/>
  <c r="Y1732" i="17"/>
  <c r="BI6322" i="17"/>
  <c r="BJ6322" i="17" s="1"/>
  <c r="AC1731" i="17" l="1"/>
  <c r="AE1731" i="17" s="1"/>
  <c r="BI6323" i="17"/>
  <c r="BJ6323" i="17" s="1"/>
  <c r="N1732" i="17" l="1"/>
  <c r="AA1732" i="17" s="1"/>
  <c r="BI6324" i="17"/>
  <c r="BJ6324" i="17" s="1"/>
  <c r="Q1732" i="17" l="1"/>
  <c r="R1732" i="17" s="1"/>
  <c r="Y1733" i="17"/>
  <c r="M1732" i="17"/>
  <c r="BI6325" i="17"/>
  <c r="BJ6325" i="17" s="1"/>
  <c r="AB1732" i="17" l="1"/>
  <c r="AD1732" i="17" s="1"/>
  <c r="AF1732" i="17"/>
  <c r="BI6326" i="17"/>
  <c r="BJ6326" i="17" s="1"/>
  <c r="AC1732" i="17" l="1"/>
  <c r="AE1732" i="17" s="1"/>
  <c r="BI6327" i="17"/>
  <c r="BJ6327" i="17" s="1"/>
  <c r="N1733" i="17" l="1"/>
  <c r="BI6328" i="17"/>
  <c r="BJ6328" i="17" s="1"/>
  <c r="Q1733" i="17" l="1"/>
  <c r="R1733" i="17" s="1"/>
  <c r="AA1733" i="17"/>
  <c r="Y1734" i="17" s="1"/>
  <c r="M1733" i="17"/>
  <c r="BI6329" i="17"/>
  <c r="BJ6329" i="17" s="1"/>
  <c r="AB1733" i="17" l="1"/>
  <c r="AD1733" i="17" s="1"/>
  <c r="AF1733" i="17"/>
  <c r="BI6330" i="17"/>
  <c r="BJ6330" i="17" s="1"/>
  <c r="AC1733" i="17" l="1"/>
  <c r="AE1733" i="17" s="1"/>
  <c r="BI6331" i="17"/>
  <c r="BJ6331" i="17" s="1"/>
  <c r="N1734" i="17" l="1"/>
  <c r="AA1734" i="17" s="1"/>
  <c r="BI6332" i="17"/>
  <c r="BJ6332" i="17" s="1"/>
  <c r="Q1734" i="17" l="1"/>
  <c r="R1734" i="17" s="1"/>
  <c r="Y1735" i="17"/>
  <c r="M1734" i="17"/>
  <c r="BI6333" i="17"/>
  <c r="BJ6333" i="17" s="1"/>
  <c r="AF1734" i="17" l="1"/>
  <c r="AB1734" i="17"/>
  <c r="AD1734" i="17" s="1"/>
  <c r="BI6334" i="17"/>
  <c r="BJ6334" i="17" s="1"/>
  <c r="AC1734" i="17" l="1"/>
  <c r="AE1734" i="17" s="1"/>
  <c r="BI6335" i="17"/>
  <c r="BJ6335" i="17" s="1"/>
  <c r="N1735" i="17" l="1"/>
  <c r="BI6336" i="17"/>
  <c r="BJ6336" i="17" s="1"/>
  <c r="Q1735" i="17" l="1"/>
  <c r="R1735" i="17" s="1"/>
  <c r="AA1735" i="17"/>
  <c r="AF1735" i="17" s="1"/>
  <c r="M1735" i="17"/>
  <c r="BI6337" i="17"/>
  <c r="BJ6337" i="17" s="1"/>
  <c r="AB1735" i="17" l="1"/>
  <c r="AD1735" i="17" s="1"/>
  <c r="Y1736" i="17"/>
  <c r="BI6338" i="17"/>
  <c r="BJ6338" i="17" s="1"/>
  <c r="AC1735" i="17" l="1"/>
  <c r="AE1735" i="17" s="1"/>
  <c r="BI6339" i="17"/>
  <c r="BJ6339" i="17" s="1"/>
  <c r="N1736" i="17" l="1"/>
  <c r="Q1736" i="17" s="1"/>
  <c r="BI6340" i="17"/>
  <c r="BJ6340" i="17" s="1"/>
  <c r="M1736" i="17" l="1"/>
  <c r="R1736" i="17"/>
  <c r="AF1736" i="17"/>
  <c r="BI6341" i="17"/>
  <c r="BJ6341" i="17" s="1"/>
  <c r="AB1736" i="17" l="1"/>
  <c r="AD1736" i="17" s="1"/>
  <c r="Y1737" i="17"/>
  <c r="BI6342" i="17"/>
  <c r="BJ6342" i="17" s="1"/>
  <c r="AC1736" i="17" l="1"/>
  <c r="AE1736" i="17" s="1"/>
  <c r="BI6343" i="17"/>
  <c r="BJ6343" i="17" s="1"/>
  <c r="N1737" i="17" l="1"/>
  <c r="BI6344" i="17"/>
  <c r="BJ6344" i="17" s="1"/>
  <c r="Q1737" i="17" l="1"/>
  <c r="R1737" i="17" s="1"/>
  <c r="AA1737" i="17"/>
  <c r="AF1737" i="17" s="1"/>
  <c r="M1737" i="17"/>
  <c r="BI6345" i="17"/>
  <c r="BJ6345" i="17" s="1"/>
  <c r="AB1737" i="17" l="1"/>
  <c r="AD1737" i="17" s="1"/>
  <c r="Y1738" i="17"/>
  <c r="BI6346" i="17"/>
  <c r="BJ6346" i="17" s="1"/>
  <c r="AC1737" i="17" l="1"/>
  <c r="AE1737" i="17" s="1"/>
  <c r="BI6347" i="17"/>
  <c r="BJ6347" i="17" s="1"/>
  <c r="N1738" i="17" l="1"/>
  <c r="Q1738" i="17" s="1"/>
  <c r="BI6348" i="17"/>
  <c r="BJ6348" i="17" s="1"/>
  <c r="R1738" i="17" l="1"/>
  <c r="AB1738" i="17" s="1"/>
  <c r="M1738" i="17"/>
  <c r="BI6349" i="17"/>
  <c r="BJ6349" i="17" s="1"/>
  <c r="AF1738" i="17"/>
  <c r="Y1739" i="17"/>
  <c r="AC1738" i="17" l="1"/>
  <c r="AD1738" i="17"/>
  <c r="BI6350" i="17"/>
  <c r="BJ6350" i="17" s="1"/>
  <c r="AE1738" i="17" l="1"/>
  <c r="BI6351" i="17"/>
  <c r="BJ6351" i="17" s="1"/>
  <c r="N1739" i="17" l="1"/>
  <c r="Q1739" i="17" s="1"/>
  <c r="BI6352" i="17"/>
  <c r="BJ6352" i="17" s="1"/>
  <c r="R1739" i="17" l="1"/>
  <c r="AB1739" i="17" s="1"/>
  <c r="AD1739" i="17" s="1"/>
  <c r="M1739" i="17"/>
  <c r="BI6353" i="17"/>
  <c r="BJ6353" i="17" s="1"/>
  <c r="AC1739" i="17" l="1"/>
  <c r="AE1739" i="17" s="1"/>
  <c r="BI6354" i="17"/>
  <c r="BJ6354" i="17" s="1"/>
  <c r="N1740" i="17" l="1"/>
  <c r="Q1740" i="17" s="1"/>
  <c r="BI6355" i="17"/>
  <c r="BJ6355" i="17" s="1"/>
  <c r="R1740" i="17" l="1"/>
  <c r="AB1740" i="17" s="1"/>
  <c r="AD1740" i="17" s="1"/>
  <c r="M1740" i="17"/>
  <c r="BI6356" i="17"/>
  <c r="BJ6356" i="17" s="1"/>
  <c r="AC1740" i="17" l="1"/>
  <c r="AE1740" i="17" s="1"/>
  <c r="BI6357" i="17"/>
  <c r="BJ6357" i="17" s="1"/>
  <c r="N1741" i="17" l="1"/>
  <c r="Q1741" i="17" s="1"/>
  <c r="BI6358" i="17"/>
  <c r="BJ6358" i="17" s="1"/>
  <c r="R1741" i="17" l="1"/>
  <c r="AB1741" i="17" s="1"/>
  <c r="AD1741" i="17" s="1"/>
  <c r="M1741" i="17"/>
  <c r="BI6359" i="17"/>
  <c r="BJ6359" i="17" s="1"/>
  <c r="AC1741" i="17" l="1"/>
  <c r="AE1741" i="17" s="1"/>
  <c r="BI6360" i="17"/>
  <c r="BJ6360" i="17" s="1"/>
  <c r="N1742" i="17" l="1"/>
  <c r="Q1742" i="17" s="1"/>
  <c r="BI6361" i="17"/>
  <c r="BJ6361" i="17" s="1"/>
  <c r="R1742" i="17" l="1"/>
  <c r="AB1742" i="17" s="1"/>
  <c r="M1742" i="17"/>
  <c r="BI6362" i="17"/>
  <c r="BJ6362" i="17" s="1"/>
  <c r="BI6363" i="17" l="1"/>
  <c r="BJ6363" i="17" s="1"/>
  <c r="AD1742" i="17"/>
  <c r="AC1742" i="17"/>
  <c r="AE1742" i="17" l="1"/>
  <c r="BI6364" i="17"/>
  <c r="BJ6364" i="17" s="1"/>
  <c r="N1743" i="17" l="1"/>
  <c r="Q1743" i="17" s="1"/>
  <c r="BI6365" i="17"/>
  <c r="BJ6365" i="17" s="1"/>
  <c r="R1743" i="17" l="1"/>
  <c r="AB1743" i="17" s="1"/>
  <c r="M1743" i="17"/>
  <c r="BI6366" i="17"/>
  <c r="BJ6366" i="17" s="1"/>
  <c r="BI6367" i="17" l="1"/>
  <c r="BJ6367" i="17" s="1"/>
  <c r="AC1743" i="17"/>
  <c r="AD1743" i="17"/>
  <c r="AE1743" i="17" l="1"/>
  <c r="BI6368" i="17"/>
  <c r="BJ6368" i="17" s="1"/>
  <c r="N1744" i="17" l="1"/>
  <c r="BI6369" i="17"/>
  <c r="BJ6369" i="17" s="1"/>
  <c r="Q1744" i="17" l="1"/>
  <c r="R1744" i="17" s="1"/>
  <c r="AA1744" i="17"/>
  <c r="Y1745" i="17" s="1"/>
  <c r="M1744" i="17"/>
  <c r="BI6370" i="17"/>
  <c r="BJ6370" i="17" s="1"/>
  <c r="AB1744" i="17" l="1"/>
  <c r="AC1744" i="17" s="1"/>
  <c r="AF1744" i="17"/>
  <c r="BI6371" i="17"/>
  <c r="BJ6371" i="17" s="1"/>
  <c r="AD1744" i="17" l="1"/>
  <c r="AE1744" i="17" s="1"/>
  <c r="BI6372" i="17"/>
  <c r="BJ6372" i="17" s="1"/>
  <c r="N1745" i="17" l="1"/>
  <c r="AA1745" i="17" s="1"/>
  <c r="BI6373" i="17"/>
  <c r="BJ6373" i="17" s="1"/>
  <c r="Q1745" i="17" l="1"/>
  <c r="R1745" i="17" s="1"/>
  <c r="AF1745" i="17"/>
  <c r="M1745" i="17"/>
  <c r="BI6374" i="17"/>
  <c r="BJ6374" i="17" s="1"/>
  <c r="Y1746" i="17" l="1"/>
  <c r="AB1745" i="17"/>
  <c r="AD1745" i="17" s="1"/>
  <c r="BI6375" i="17"/>
  <c r="BJ6375" i="17" s="1"/>
  <c r="AC1745" i="17" l="1"/>
  <c r="AE1745" i="17" s="1"/>
  <c r="BI6376" i="17"/>
  <c r="BJ6376" i="17" s="1"/>
  <c r="N1746" i="17" l="1"/>
  <c r="Q1746" i="17" s="1"/>
  <c r="BI6377" i="17"/>
  <c r="BJ6377" i="17" s="1"/>
  <c r="R1746" i="17" l="1"/>
  <c r="Y1747" i="17"/>
  <c r="M1746" i="17"/>
  <c r="BI6378" i="17"/>
  <c r="BJ6378" i="17" s="1"/>
  <c r="AF1746" i="17" l="1"/>
  <c r="AB1746" i="17"/>
  <c r="AD1746" i="17" s="1"/>
  <c r="BI6379" i="17"/>
  <c r="BJ6379" i="17" s="1"/>
  <c r="AC1746" i="17" l="1"/>
  <c r="AE1746" i="17" s="1"/>
  <c r="N1747" i="17" s="1"/>
  <c r="BI6380" i="17"/>
  <c r="BJ6380" i="17" s="1"/>
  <c r="Q1747" i="17" l="1"/>
  <c r="R1747" i="17" s="1"/>
  <c r="AA1747" i="17"/>
  <c r="M1747" i="17"/>
  <c r="BI6381" i="17"/>
  <c r="BJ6381" i="17" s="1"/>
  <c r="Y1748" i="17" l="1"/>
  <c r="AF1747" i="17"/>
  <c r="AB1747" i="17"/>
  <c r="BI6382" i="17"/>
  <c r="BJ6382" i="17" s="1"/>
  <c r="BI6383" i="17" l="1"/>
  <c r="BJ6383" i="17" s="1"/>
  <c r="AC1747" i="17"/>
  <c r="AD1747" i="17"/>
  <c r="AE1747" i="17" l="1"/>
  <c r="BI6384" i="17"/>
  <c r="BJ6384" i="17" s="1"/>
  <c r="N1748" i="17" l="1"/>
  <c r="AA1748" i="17" s="1"/>
  <c r="BI6385" i="17"/>
  <c r="BJ6385" i="17" s="1"/>
  <c r="Q1748" i="17" l="1"/>
  <c r="R1748" i="17" s="1"/>
  <c r="AF1748" i="17"/>
  <c r="M1748" i="17"/>
  <c r="BI6386" i="17"/>
  <c r="BJ6386" i="17" s="1"/>
  <c r="AB1748" i="17" l="1"/>
  <c r="AD1748" i="17" s="1"/>
  <c r="Y1749" i="17"/>
  <c r="BI6387" i="17"/>
  <c r="BJ6387" i="17" s="1"/>
  <c r="AC1748" i="17" l="1"/>
  <c r="AE1748" i="17" s="1"/>
  <c r="BI6388" i="17"/>
  <c r="BJ6388" i="17" s="1"/>
  <c r="N1749" i="17" l="1"/>
  <c r="BI6389" i="17"/>
  <c r="BJ6389" i="17" s="1"/>
  <c r="Q1749" i="17" l="1"/>
  <c r="R1749" i="17" s="1"/>
  <c r="AA1749" i="17"/>
  <c r="AF1749" i="17" s="1"/>
  <c r="M1749" i="17"/>
  <c r="BI6390" i="17"/>
  <c r="BJ6390" i="17" s="1"/>
  <c r="AB1749" i="17" l="1"/>
  <c r="AD1749" i="17" s="1"/>
  <c r="Y1750" i="17"/>
  <c r="BI6391" i="17"/>
  <c r="BJ6391" i="17" s="1"/>
  <c r="AC1749" i="17" l="1"/>
  <c r="AE1749" i="17" s="1"/>
  <c r="BI6392" i="17"/>
  <c r="BJ6392" i="17" s="1"/>
  <c r="N1750" i="17" l="1"/>
  <c r="BI6393" i="17"/>
  <c r="BJ6393" i="17" s="1"/>
  <c r="Q1750" i="17" l="1"/>
  <c r="R1750" i="17" s="1"/>
  <c r="AA1750" i="17"/>
  <c r="Y1751" i="17" s="1"/>
  <c r="M1750" i="17"/>
  <c r="BI6394" i="17"/>
  <c r="BJ6394" i="17" s="1"/>
  <c r="AF1750" i="17" l="1"/>
  <c r="AB1750" i="17"/>
  <c r="AD1750" i="17" s="1"/>
  <c r="BI6395" i="17"/>
  <c r="BJ6395" i="17" s="1"/>
  <c r="AC1750" i="17" l="1"/>
  <c r="AE1750" i="17" s="1"/>
  <c r="BI6396" i="17"/>
  <c r="BJ6396" i="17" s="1"/>
  <c r="N1751" i="17" l="1"/>
  <c r="BI6397" i="17"/>
  <c r="BJ6397" i="17" s="1"/>
  <c r="Q1751" i="17" l="1"/>
  <c r="R1751" i="17" s="1"/>
  <c r="AA1751" i="17"/>
  <c r="Y1752" i="17" s="1"/>
  <c r="M1751" i="17"/>
  <c r="BI6398" i="17"/>
  <c r="BJ6398" i="17" s="1"/>
  <c r="AF1751" i="17" l="1"/>
  <c r="AB1751" i="17"/>
  <c r="AD1751" i="17" s="1"/>
  <c r="BI6399" i="17"/>
  <c r="BJ6399" i="17" s="1"/>
  <c r="AC1751" i="17" l="1"/>
  <c r="AE1751" i="17" s="1"/>
  <c r="BI6400" i="17"/>
  <c r="BJ6400" i="17" s="1"/>
  <c r="N1752" i="17" l="1"/>
  <c r="BI6401" i="17"/>
  <c r="BJ6401" i="17" s="1"/>
  <c r="Q1752" i="17" l="1"/>
  <c r="R1752" i="17" s="1"/>
  <c r="AA1752" i="17"/>
  <c r="AF1752" i="17" s="1"/>
  <c r="M1752" i="17"/>
  <c r="BI6402" i="17"/>
  <c r="BJ6402" i="17" s="1"/>
  <c r="AB1752" i="17" l="1"/>
  <c r="AC1752" i="17" s="1"/>
  <c r="Y1753" i="17"/>
  <c r="BI6403" i="17"/>
  <c r="BJ6403" i="17" s="1"/>
  <c r="AD1752" i="17" l="1"/>
  <c r="AE1752" i="17" s="1"/>
  <c r="BI6404" i="17"/>
  <c r="BJ6404" i="17" s="1"/>
  <c r="N1753" i="17" l="1"/>
  <c r="AA1753" i="17" s="1"/>
  <c r="BI6405" i="17"/>
  <c r="BJ6405" i="17" s="1"/>
  <c r="Q1753" i="17" l="1"/>
  <c r="R1753" i="17" s="1"/>
  <c r="Y1754" i="17"/>
  <c r="M1753" i="17"/>
  <c r="BI6406" i="17"/>
  <c r="BJ6406" i="17" s="1"/>
  <c r="AB1753" i="17" l="1"/>
  <c r="AD1753" i="17" s="1"/>
  <c r="AF1753" i="17"/>
  <c r="BI6407" i="17"/>
  <c r="BJ6407" i="17" s="1"/>
  <c r="AC1753" i="17" l="1"/>
  <c r="AE1753" i="17" s="1"/>
  <c r="BI6408" i="17"/>
  <c r="BJ6408" i="17" s="1"/>
  <c r="N1754" i="17" l="1"/>
  <c r="BI6409" i="17"/>
  <c r="BJ6409" i="17" s="1"/>
  <c r="Q1754" i="17" l="1"/>
  <c r="R1754" i="17" s="1"/>
  <c r="AA1754" i="17"/>
  <c r="AF1754" i="17" s="1"/>
  <c r="M1754" i="17"/>
  <c r="BI6410" i="17"/>
  <c r="BJ6410" i="17" s="1"/>
  <c r="AB1754" i="17" l="1"/>
  <c r="AD1754" i="17" s="1"/>
  <c r="Y1755" i="17"/>
  <c r="BI6411" i="17"/>
  <c r="BJ6411" i="17" s="1"/>
  <c r="AC1754" i="17" l="1"/>
  <c r="AE1754" i="17" s="1"/>
  <c r="BI6412" i="17"/>
  <c r="BJ6412" i="17" s="1"/>
  <c r="N1755" i="17" l="1"/>
  <c r="AA1755" i="17" s="1"/>
  <c r="BI6413" i="17"/>
  <c r="BJ6413" i="17" s="1"/>
  <c r="Q1755" i="17" l="1"/>
  <c r="R1755" i="17" s="1"/>
  <c r="AF1755" i="17"/>
  <c r="M1755" i="17"/>
  <c r="BI6414" i="17"/>
  <c r="BJ6414" i="17" s="1"/>
  <c r="AB1755" i="17" l="1"/>
  <c r="AC1755" i="17" s="1"/>
  <c r="Y1756" i="17"/>
  <c r="BI6415" i="17"/>
  <c r="BJ6415" i="17" s="1"/>
  <c r="AD1755" i="17" l="1"/>
  <c r="AE1755" i="17" s="1"/>
  <c r="BI6416" i="17"/>
  <c r="BJ6416" i="17" s="1"/>
  <c r="N1756" i="17" l="1"/>
  <c r="BI6417" i="17"/>
  <c r="BJ6417" i="17" s="1"/>
  <c r="Q1756" i="17" l="1"/>
  <c r="R1756" i="17" s="1"/>
  <c r="AA1756" i="17"/>
  <c r="AF1756" i="17" s="1"/>
  <c r="M1756" i="17"/>
  <c r="BI6418" i="17"/>
  <c r="BJ6418" i="17" s="1"/>
  <c r="AB1756" i="17" l="1"/>
  <c r="AD1756" i="17" s="1"/>
  <c r="Y1757" i="17"/>
  <c r="BI6419" i="17"/>
  <c r="BJ6419" i="17" s="1"/>
  <c r="AC1756" i="17" l="1"/>
  <c r="AE1756" i="17" s="1"/>
  <c r="BI6420" i="17"/>
  <c r="BJ6420" i="17" s="1"/>
  <c r="N1757" i="17" l="1"/>
  <c r="Q1757" i="17" s="1"/>
  <c r="BI6421" i="17"/>
  <c r="BJ6421" i="17" s="1"/>
  <c r="M1757" i="17" l="1"/>
  <c r="R1757" i="17"/>
  <c r="AF1757" i="17"/>
  <c r="BI6422" i="17"/>
  <c r="BJ6422" i="17" s="1"/>
  <c r="Y1758" i="17" l="1"/>
  <c r="AB1757" i="17"/>
  <c r="AD1757" i="17" s="1"/>
  <c r="BI6423" i="17"/>
  <c r="BJ6423" i="17" s="1"/>
  <c r="AC1757" i="17" l="1"/>
  <c r="AE1757" i="17" s="1"/>
  <c r="BI6424" i="17"/>
  <c r="BJ6424" i="17" s="1"/>
  <c r="N1758" i="17" l="1"/>
  <c r="BI6425" i="17"/>
  <c r="BJ6425" i="17" s="1"/>
  <c r="Q1758" i="17" l="1"/>
  <c r="R1758" i="17" s="1"/>
  <c r="AA1758" i="17"/>
  <c r="Y1759" i="17" s="1"/>
  <c r="M1758" i="17"/>
  <c r="BI6426" i="17"/>
  <c r="BJ6426" i="17" s="1"/>
  <c r="AB1758" i="17" l="1"/>
  <c r="AD1758" i="17" s="1"/>
  <c r="AF1758" i="17"/>
  <c r="BI6427" i="17"/>
  <c r="BJ6427" i="17" s="1"/>
  <c r="AC1758" i="17" l="1"/>
  <c r="AE1758" i="17" s="1"/>
  <c r="BI6428" i="17"/>
  <c r="BJ6428" i="17" s="1"/>
  <c r="N1759" i="17" l="1"/>
  <c r="BI6429" i="17"/>
  <c r="BJ6429" i="17" s="1"/>
  <c r="Q1759" i="17" l="1"/>
  <c r="R1759" i="17" s="1"/>
  <c r="AA1759" i="17"/>
  <c r="AF1759" i="17" s="1"/>
  <c r="M1759" i="17"/>
  <c r="BI6430" i="17"/>
  <c r="BJ6430" i="17" s="1"/>
  <c r="AB1759" i="17" l="1"/>
  <c r="AC1759" i="17" s="1"/>
  <c r="Y1760" i="17"/>
  <c r="BI6431" i="17"/>
  <c r="BJ6431" i="17" s="1"/>
  <c r="AD1759" i="17" l="1"/>
  <c r="AE1759" i="17" s="1"/>
  <c r="BI6432" i="17"/>
  <c r="BJ6432" i="17" s="1"/>
  <c r="N1760" i="17" l="1"/>
  <c r="AA1760" i="17" s="1"/>
  <c r="BI6433" i="17"/>
  <c r="BJ6433" i="17" s="1"/>
  <c r="Q1760" i="17" l="1"/>
  <c r="R1760" i="17" s="1"/>
  <c r="AF1760" i="17"/>
  <c r="M1760" i="17"/>
  <c r="BI6434" i="17"/>
  <c r="BJ6434" i="17" s="1"/>
  <c r="AB1760" i="17" l="1"/>
  <c r="AD1760" i="17" s="1"/>
  <c r="Y1761" i="17"/>
  <c r="BI6435" i="17"/>
  <c r="BJ6435" i="17" s="1"/>
  <c r="AC1760" i="17" l="1"/>
  <c r="AE1760" i="17" s="1"/>
  <c r="BI6436" i="17"/>
  <c r="BJ6436" i="17" s="1"/>
  <c r="N1761" i="17" l="1"/>
  <c r="BI6437" i="17"/>
  <c r="BJ6437" i="17" s="1"/>
  <c r="Q1761" i="17" l="1"/>
  <c r="R1761" i="17" s="1"/>
  <c r="AA1761" i="17"/>
  <c r="M1761" i="17"/>
  <c r="BI6438" i="17"/>
  <c r="BJ6438" i="17" s="1"/>
  <c r="AB1761" i="17" l="1"/>
  <c r="AC1761" i="17" s="1"/>
  <c r="AF1761" i="17"/>
  <c r="Y1762" i="17"/>
  <c r="BI6439" i="17"/>
  <c r="BJ6439" i="17" s="1"/>
  <c r="AD1761" i="17" l="1"/>
  <c r="AE1761" i="17" s="1"/>
  <c r="BI6440" i="17"/>
  <c r="BJ6440" i="17" s="1"/>
  <c r="N1762" i="17" l="1"/>
  <c r="BI6441" i="17"/>
  <c r="BJ6441" i="17" s="1"/>
  <c r="Q1762" i="17" l="1"/>
  <c r="R1762" i="17" s="1"/>
  <c r="AA1762" i="17"/>
  <c r="Y1763" i="17" s="1"/>
  <c r="M1762" i="17"/>
  <c r="BI6442" i="17"/>
  <c r="BJ6442" i="17" s="1"/>
  <c r="AF1762" i="17" l="1"/>
  <c r="AB1762" i="17"/>
  <c r="BI6443" i="17"/>
  <c r="BJ6443" i="17" s="1"/>
  <c r="AD1762" i="17" l="1"/>
  <c r="AC1762" i="17"/>
  <c r="BI6444" i="17"/>
  <c r="BJ6444" i="17" s="1"/>
  <c r="AE1762" i="17" l="1"/>
  <c r="N1763" i="17" s="1"/>
  <c r="BI6445" i="17"/>
  <c r="BJ6445" i="17" s="1"/>
  <c r="Q1763" i="17" l="1"/>
  <c r="R1763" i="17" s="1"/>
  <c r="AA1763" i="17"/>
  <c r="Y1764" i="17" s="1"/>
  <c r="M1763" i="17"/>
  <c r="BI6446" i="17"/>
  <c r="BJ6446" i="17" s="1"/>
  <c r="AB1763" i="17" l="1"/>
  <c r="AD1763" i="17" s="1"/>
  <c r="AF1763" i="17"/>
  <c r="BI6447" i="17"/>
  <c r="BJ6447" i="17" s="1"/>
  <c r="AC1763" i="17" l="1"/>
  <c r="AE1763" i="17" s="1"/>
  <c r="N1764" i="17" s="1"/>
  <c r="Q1764" i="17" s="1"/>
  <c r="BI6448" i="17"/>
  <c r="BJ6448" i="17" s="1"/>
  <c r="M1764" i="17" l="1"/>
  <c r="R1764" i="17"/>
  <c r="AF1764" i="17"/>
  <c r="BI6449" i="17"/>
  <c r="BJ6449" i="17" s="1"/>
  <c r="Y1765" i="17" l="1"/>
  <c r="AB1764" i="17"/>
  <c r="AC1764" i="17" s="1"/>
  <c r="BI6450" i="17"/>
  <c r="BJ6450" i="17" s="1"/>
  <c r="AD1764" i="17" l="1"/>
  <c r="AE1764" i="17" s="1"/>
  <c r="BI6451" i="17"/>
  <c r="BJ6451" i="17" s="1"/>
  <c r="N1765" i="17" l="1"/>
  <c r="BI6452" i="17"/>
  <c r="BJ6452" i="17" s="1"/>
  <c r="Q1765" i="17" l="1"/>
  <c r="R1765" i="17" s="1"/>
  <c r="AA1765" i="17"/>
  <c r="Y1766" i="17" s="1"/>
  <c r="M1765" i="17"/>
  <c r="BI6453" i="17"/>
  <c r="BJ6453" i="17" s="1"/>
  <c r="AF1765" i="17" l="1"/>
  <c r="AB1765" i="17"/>
  <c r="AC1765" i="17" s="1"/>
  <c r="BI6454" i="17"/>
  <c r="BJ6454" i="17" s="1"/>
  <c r="AD1765" i="17" l="1"/>
  <c r="AE1765" i="17" s="1"/>
  <c r="BI6455" i="17"/>
  <c r="BJ6455" i="17" s="1"/>
  <c r="N1766" i="17" l="1"/>
  <c r="Q1766" i="17" s="1"/>
  <c r="BI6456" i="17"/>
  <c r="BJ6456" i="17" s="1"/>
  <c r="R1766" i="17" l="1"/>
  <c r="AB1766" i="17" s="1"/>
  <c r="M1766" i="17"/>
  <c r="AF1766" i="17"/>
  <c r="Y1767" i="17"/>
  <c r="BI6457" i="17"/>
  <c r="BJ6457" i="17" s="1"/>
  <c r="BI6458" i="17" l="1"/>
  <c r="BJ6458" i="17" s="1"/>
  <c r="AC1766" i="17"/>
  <c r="AD1766" i="17"/>
  <c r="AE1766" i="17" l="1"/>
  <c r="BI6459" i="17"/>
  <c r="BJ6459" i="17" s="1"/>
  <c r="N1767" i="17" l="1"/>
  <c r="AA1767" i="17" s="1"/>
  <c r="BI6460" i="17"/>
  <c r="BJ6460" i="17" s="1"/>
  <c r="Q1767" i="17" l="1"/>
  <c r="R1767" i="17" s="1"/>
  <c r="AF1767" i="17"/>
  <c r="M1767" i="17"/>
  <c r="BI6461" i="17"/>
  <c r="BJ6461" i="17" s="1"/>
  <c r="Y1768" i="17" l="1"/>
  <c r="AB1767" i="17"/>
  <c r="AD1767" i="17" s="1"/>
  <c r="BI6462" i="17"/>
  <c r="BJ6462" i="17" s="1"/>
  <c r="AC1767" i="17" l="1"/>
  <c r="AE1767" i="17" s="1"/>
  <c r="BI6463" i="17"/>
  <c r="BJ6463" i="17" s="1"/>
  <c r="N1768" i="17" l="1"/>
  <c r="Q1768" i="17" s="1"/>
  <c r="BI6464" i="17"/>
  <c r="BJ6464" i="17" s="1"/>
  <c r="R1768" i="17" l="1"/>
  <c r="M1768" i="17"/>
  <c r="BI6465" i="17"/>
  <c r="BJ6465" i="17" s="1"/>
  <c r="AB1768" i="17" l="1"/>
  <c r="AD1768" i="17" s="1"/>
  <c r="Y1769" i="17"/>
  <c r="AF1768" i="17"/>
  <c r="BI6466" i="17"/>
  <c r="BJ6466" i="17" s="1"/>
  <c r="AC1768" i="17" l="1"/>
  <c r="AE1768" i="17" s="1"/>
  <c r="BI6467" i="17"/>
  <c r="BJ6467" i="17" s="1"/>
  <c r="N1769" i="17" l="1"/>
  <c r="BI6468" i="17"/>
  <c r="BJ6468" i="17" s="1"/>
  <c r="Q1769" i="17" l="1"/>
  <c r="R1769" i="17" s="1"/>
  <c r="M1769" i="17"/>
  <c r="BI6469" i="17"/>
  <c r="BJ6469" i="17" s="1"/>
  <c r="AB1769" i="17" l="1"/>
  <c r="AD1769" i="17" s="1"/>
  <c r="Y1770" i="17"/>
  <c r="AF1769" i="17"/>
  <c r="BI6470" i="17"/>
  <c r="BJ6470" i="17" s="1"/>
  <c r="AC1769" i="17" l="1"/>
  <c r="AE1769" i="17" s="1"/>
  <c r="BI6471" i="17"/>
  <c r="BJ6471" i="17" s="1"/>
  <c r="N1770" i="17" l="1"/>
  <c r="Q1770" i="17" s="1"/>
  <c r="BI6472" i="17"/>
  <c r="BJ6472" i="17" s="1"/>
  <c r="R1770" i="17" l="1"/>
  <c r="AB1770" i="17" s="1"/>
  <c r="AD1770" i="17" s="1"/>
  <c r="M1770" i="17"/>
  <c r="BI6473" i="17"/>
  <c r="BJ6473" i="17" s="1"/>
  <c r="AC1770" i="17" l="1"/>
  <c r="AE1770" i="17" s="1"/>
  <c r="BI6474" i="17"/>
  <c r="BJ6474" i="17" s="1"/>
  <c r="N1771" i="17" l="1"/>
  <c r="Q1771" i="17" s="1"/>
  <c r="BI6475" i="17"/>
  <c r="BJ6475" i="17" s="1"/>
  <c r="R1771" i="17" l="1"/>
  <c r="AB1771" i="17" s="1"/>
  <c r="AD1771" i="17" s="1"/>
  <c r="M1771" i="17"/>
  <c r="BI6476" i="17"/>
  <c r="BJ6476" i="17" s="1"/>
  <c r="AC1771" i="17" l="1"/>
  <c r="AE1771" i="17" s="1"/>
  <c r="BI6477" i="17"/>
  <c r="BJ6477" i="17" s="1"/>
  <c r="N1772" i="17" l="1"/>
  <c r="BI6478" i="17"/>
  <c r="BJ6478" i="17" s="1"/>
  <c r="Q1772" i="17" l="1"/>
  <c r="R1772" i="17" s="1"/>
  <c r="AA1772" i="17"/>
  <c r="Y1773" i="17" s="1"/>
  <c r="M1772" i="17"/>
  <c r="BI6479" i="17"/>
  <c r="BJ6479" i="17" s="1"/>
  <c r="AB1772" i="17" l="1"/>
  <c r="AC1772" i="17" s="1"/>
  <c r="AF1772" i="17"/>
  <c r="BI6480" i="17"/>
  <c r="BJ6480" i="17" s="1"/>
  <c r="AD1772" i="17" l="1"/>
  <c r="AE1772" i="17" s="1"/>
  <c r="BI6481" i="17"/>
  <c r="BJ6481" i="17" s="1"/>
  <c r="N1773" i="17" l="1"/>
  <c r="AA1773" i="17" s="1"/>
  <c r="BI6482" i="17"/>
  <c r="BJ6482" i="17" s="1"/>
  <c r="Q1773" i="17" l="1"/>
  <c r="R1773" i="17" s="1"/>
  <c r="AF1773" i="17"/>
  <c r="M1773" i="17"/>
  <c r="BI6483" i="17"/>
  <c r="BJ6483" i="17" s="1"/>
  <c r="AB1773" i="17" l="1"/>
  <c r="AD1773" i="17" s="1"/>
  <c r="Y1774" i="17"/>
  <c r="BI6484" i="17"/>
  <c r="BJ6484" i="17" s="1"/>
  <c r="AC1773" i="17" l="1"/>
  <c r="AE1773" i="17" s="1"/>
  <c r="BI6485" i="17"/>
  <c r="BJ6485" i="17" s="1"/>
  <c r="N1774" i="17" l="1"/>
  <c r="Q1774" i="17" s="1"/>
  <c r="BI6486" i="17"/>
  <c r="BJ6486" i="17" s="1"/>
  <c r="R1774" i="17" l="1"/>
  <c r="AB1774" i="17" s="1"/>
  <c r="M1774" i="17"/>
  <c r="BI6487" i="17"/>
  <c r="BJ6487" i="17" s="1"/>
  <c r="AD1774" i="17" l="1"/>
  <c r="AC1774" i="17"/>
  <c r="BI6488" i="17"/>
  <c r="BJ6488" i="17" s="1"/>
  <c r="AE1774" i="17" l="1"/>
  <c r="BI6489" i="17"/>
  <c r="BJ6489" i="17" s="1"/>
  <c r="N1775" i="17" l="1"/>
  <c r="Q1775" i="17" s="1"/>
  <c r="BI6490" i="17"/>
  <c r="BJ6490" i="17" s="1"/>
  <c r="R1775" i="17" l="1"/>
  <c r="AB1775" i="17" s="1"/>
  <c r="M1775" i="17"/>
  <c r="BI6491" i="17"/>
  <c r="BJ6491" i="17" s="1"/>
  <c r="BI6492" i="17" l="1"/>
  <c r="BJ6492" i="17" s="1"/>
  <c r="AD1775" i="17"/>
  <c r="AC1775" i="17"/>
  <c r="AE1775" i="17" l="1"/>
  <c r="BI6493" i="17"/>
  <c r="BJ6493" i="17" s="1"/>
  <c r="N1776" i="17" l="1"/>
  <c r="AA1776" i="17" s="1"/>
  <c r="BI6494" i="17"/>
  <c r="BJ6494" i="17" s="1"/>
  <c r="Q1776" i="17" l="1"/>
  <c r="R1776" i="17" s="1"/>
  <c r="AF1776" i="17"/>
  <c r="M1776" i="17"/>
  <c r="BI6495" i="17"/>
  <c r="BJ6495" i="17" s="1"/>
  <c r="AB1776" i="17" l="1"/>
  <c r="AC1776" i="17" s="1"/>
  <c r="Y1777" i="17"/>
  <c r="BI6496" i="17"/>
  <c r="BJ6496" i="17" s="1"/>
  <c r="AD1776" i="17" l="1"/>
  <c r="AE1776" i="17" s="1"/>
  <c r="BI6497" i="17"/>
  <c r="BJ6497" i="17" s="1"/>
  <c r="N1777" i="17" l="1"/>
  <c r="BI6498" i="17"/>
  <c r="BJ6498" i="17" s="1"/>
  <c r="Q1777" i="17" l="1"/>
  <c r="R1777" i="17" s="1"/>
  <c r="AA1777" i="17"/>
  <c r="AF1777" i="17" s="1"/>
  <c r="M1777" i="17"/>
  <c r="BI6499" i="17"/>
  <c r="BJ6499" i="17" s="1"/>
  <c r="AB1777" i="17" l="1"/>
  <c r="AD1777" i="17" s="1"/>
  <c r="Y1778" i="17"/>
  <c r="BI6500" i="17"/>
  <c r="BJ6500" i="17" s="1"/>
  <c r="AC1777" i="17" l="1"/>
  <c r="AE1777" i="17" s="1"/>
  <c r="BI6501" i="17"/>
  <c r="BJ6501" i="17" s="1"/>
  <c r="N1778" i="17" l="1"/>
  <c r="BI6502" i="17"/>
  <c r="BJ6502" i="17" s="1"/>
  <c r="Q1778" i="17" l="1"/>
  <c r="R1778" i="17" s="1"/>
  <c r="AA1778" i="17"/>
  <c r="Y1779" i="17" s="1"/>
  <c r="M1778" i="17"/>
  <c r="BI6503" i="17"/>
  <c r="BJ6503" i="17" s="1"/>
  <c r="AF1778" i="17" l="1"/>
  <c r="AB1778" i="17"/>
  <c r="AD1778" i="17" s="1"/>
  <c r="BI6504" i="17"/>
  <c r="BJ6504" i="17" s="1"/>
  <c r="AC1778" i="17" l="1"/>
  <c r="AE1778" i="17" s="1"/>
  <c r="BI6505" i="17"/>
  <c r="BJ6505" i="17" s="1"/>
  <c r="N1779" i="17" l="1"/>
  <c r="BI6506" i="17"/>
  <c r="BJ6506" i="17" s="1"/>
  <c r="Q1779" i="17" l="1"/>
  <c r="R1779" i="17" s="1"/>
  <c r="AA1779" i="17"/>
  <c r="Y1780" i="17" s="1"/>
  <c r="M1779" i="17"/>
  <c r="BI6507" i="17"/>
  <c r="BJ6507" i="17" s="1"/>
  <c r="AF1779" i="17" l="1"/>
  <c r="AB1779" i="17"/>
  <c r="AC1779" i="17" s="1"/>
  <c r="BI6508" i="17"/>
  <c r="BJ6508" i="17" s="1"/>
  <c r="AD1779" i="17" l="1"/>
  <c r="AE1779" i="17" s="1"/>
  <c r="BI6509" i="17"/>
  <c r="BJ6509" i="17" s="1"/>
  <c r="N1780" i="17" l="1"/>
  <c r="AA1780" i="17" s="1"/>
  <c r="BI6510" i="17"/>
  <c r="BJ6510" i="17" s="1"/>
  <c r="Q1780" i="17" l="1"/>
  <c r="R1780" i="17" s="1"/>
  <c r="AF1780" i="17"/>
  <c r="M1780" i="17"/>
  <c r="BI6511" i="17"/>
  <c r="BJ6511" i="17" s="1"/>
  <c r="AB1780" i="17" l="1"/>
  <c r="AD1780" i="17" s="1"/>
  <c r="Y1781" i="17"/>
  <c r="BI6512" i="17"/>
  <c r="BJ6512" i="17" s="1"/>
  <c r="AC1780" i="17" l="1"/>
  <c r="AE1780" i="17" s="1"/>
  <c r="BI6513" i="17"/>
  <c r="BJ6513" i="17" s="1"/>
  <c r="N1781" i="17" l="1"/>
  <c r="BI6514" i="17"/>
  <c r="BJ6514" i="17" s="1"/>
  <c r="Q1781" i="17" l="1"/>
  <c r="R1781" i="17" s="1"/>
  <c r="AA1781" i="17"/>
  <c r="Y1782" i="17" s="1"/>
  <c r="M1781" i="17"/>
  <c r="BI6515" i="17"/>
  <c r="BJ6515" i="17" s="1"/>
  <c r="AB1781" i="17" l="1"/>
  <c r="AD1781" i="17" s="1"/>
  <c r="AF1781" i="17"/>
  <c r="BI6516" i="17"/>
  <c r="BJ6516" i="17" s="1"/>
  <c r="AC1781" i="17" l="1"/>
  <c r="AE1781" i="17" s="1"/>
  <c r="BI6517" i="17"/>
  <c r="BJ6517" i="17" s="1"/>
  <c r="N1782" i="17" l="1"/>
  <c r="BI6518" i="17"/>
  <c r="BJ6518" i="17" s="1"/>
  <c r="Q1782" i="17" l="1"/>
  <c r="R1782" i="17" s="1"/>
  <c r="AA1782" i="17"/>
  <c r="AF1782" i="17" s="1"/>
  <c r="M1782" i="17"/>
  <c r="BI6519" i="17"/>
  <c r="BJ6519" i="17" s="1"/>
  <c r="AB1782" i="17" l="1"/>
  <c r="AD1782" i="17" s="1"/>
  <c r="Y1783" i="17"/>
  <c r="BI6520" i="17"/>
  <c r="BJ6520" i="17" s="1"/>
  <c r="AC1782" i="17" l="1"/>
  <c r="AE1782" i="17" s="1"/>
  <c r="BI6521" i="17"/>
  <c r="BJ6521" i="17" s="1"/>
  <c r="N1783" i="17" l="1"/>
  <c r="BI6522" i="17"/>
  <c r="BJ6522" i="17" s="1"/>
  <c r="Q1783" i="17" l="1"/>
  <c r="R1783" i="17" s="1"/>
  <c r="AA1783" i="17"/>
  <c r="Y1784" i="17" s="1"/>
  <c r="M1783" i="17"/>
  <c r="BI6523" i="17"/>
  <c r="BJ6523" i="17" s="1"/>
  <c r="AB1783" i="17" l="1"/>
  <c r="AD1783" i="17" s="1"/>
  <c r="AF1783" i="17"/>
  <c r="BI6524" i="17"/>
  <c r="BJ6524" i="17" s="1"/>
  <c r="AC1783" i="17" l="1"/>
  <c r="AE1783" i="17" s="1"/>
  <c r="BI6525" i="17"/>
  <c r="BJ6525" i="17" s="1"/>
  <c r="N1784" i="17" l="1"/>
  <c r="BI6526" i="17"/>
  <c r="BJ6526" i="17" s="1"/>
  <c r="Q1784" i="17" l="1"/>
  <c r="R1784" i="17" s="1"/>
  <c r="AA1784" i="17"/>
  <c r="AF1784" i="17" s="1"/>
  <c r="M1784" i="17"/>
  <c r="BI6527" i="17"/>
  <c r="BJ6527" i="17" s="1"/>
  <c r="AB1784" i="17" l="1"/>
  <c r="AD1784" i="17" s="1"/>
  <c r="Y1785" i="17"/>
  <c r="BI6528" i="17"/>
  <c r="BJ6528" i="17" s="1"/>
  <c r="AC1784" i="17" l="1"/>
  <c r="AE1784" i="17" s="1"/>
  <c r="BI6529" i="17"/>
  <c r="BJ6529" i="17" s="1"/>
  <c r="N1785" i="17" l="1"/>
  <c r="BI6530" i="17"/>
  <c r="BJ6530" i="17" s="1"/>
  <c r="Q1785" i="17" l="1"/>
  <c r="R1785" i="17" s="1"/>
  <c r="AA1785" i="17"/>
  <c r="AF1785" i="17" s="1"/>
  <c r="M1785" i="17"/>
  <c r="BI6531" i="17"/>
  <c r="BJ6531" i="17" s="1"/>
  <c r="Y1786" i="17" l="1"/>
  <c r="AB1785" i="17"/>
  <c r="AD1785" i="17" s="1"/>
  <c r="BI6532" i="17"/>
  <c r="BJ6532" i="17" s="1"/>
  <c r="AC1785" i="17" l="1"/>
  <c r="AE1785" i="17" s="1"/>
  <c r="BI6533" i="17"/>
  <c r="BJ6533" i="17" s="1"/>
  <c r="N1786" i="17" l="1"/>
  <c r="BI6534" i="17"/>
  <c r="BJ6534" i="17" s="1"/>
  <c r="Q1786" i="17" l="1"/>
  <c r="R1786" i="17" s="1"/>
  <c r="AA1786" i="17"/>
  <c r="AF1786" i="17" s="1"/>
  <c r="M1786" i="17"/>
  <c r="BI6535" i="17"/>
  <c r="BJ6535" i="17" s="1"/>
  <c r="Y1787" i="17" l="1"/>
  <c r="AB1786" i="17"/>
  <c r="AD1786" i="17" s="1"/>
  <c r="BI6536" i="17"/>
  <c r="BJ6536" i="17" s="1"/>
  <c r="AC1786" i="17" l="1"/>
  <c r="AE1786" i="17" s="1"/>
  <c r="BI6537" i="17"/>
  <c r="BJ6537" i="17" s="1"/>
  <c r="N1787" i="17" l="1"/>
  <c r="Q1787" i="17" s="1"/>
  <c r="BI6538" i="17"/>
  <c r="BJ6538" i="17" s="1"/>
  <c r="R1787" i="17" l="1"/>
  <c r="AB1787" i="17" s="1"/>
  <c r="AC1787" i="17" s="1"/>
  <c r="M1787" i="17"/>
  <c r="BI6539" i="17"/>
  <c r="BJ6539" i="17" s="1"/>
  <c r="AD1787" i="17" l="1"/>
  <c r="AE1787" i="17" s="1"/>
  <c r="BI6540" i="17"/>
  <c r="BJ6540" i="17" s="1"/>
  <c r="N1788" i="17" l="1"/>
  <c r="Q1788" i="17" s="1"/>
  <c r="BI6541" i="17"/>
  <c r="BJ6541" i="17" s="1"/>
  <c r="R1788" i="17" l="1"/>
  <c r="AB1788" i="17" s="1"/>
  <c r="M1788" i="17"/>
  <c r="BI6542" i="17"/>
  <c r="BJ6542" i="17" s="1"/>
  <c r="BI6543" i="17" l="1"/>
  <c r="BJ6543" i="17" s="1"/>
  <c r="AC1788" i="17"/>
  <c r="AD1788" i="17"/>
  <c r="AE1788" i="17" l="1"/>
  <c r="BI6544" i="17"/>
  <c r="BJ6544" i="17" s="1"/>
  <c r="N1789" i="17" l="1"/>
  <c r="BI6545" i="17"/>
  <c r="BJ6545" i="17" s="1"/>
  <c r="Q1789" i="17" l="1"/>
  <c r="R1789" i="17" s="1"/>
  <c r="AA1789" i="17"/>
  <c r="Y1790" i="17" s="1"/>
  <c r="M1789" i="17"/>
  <c r="BI6546" i="17"/>
  <c r="BJ6546" i="17" s="1"/>
  <c r="AF1789" i="17" l="1"/>
  <c r="AB1789" i="17"/>
  <c r="AD1789" i="17" s="1"/>
  <c r="BI6547" i="17"/>
  <c r="BJ6547" i="17" s="1"/>
  <c r="AC1789" i="17" l="1"/>
  <c r="AE1789" i="17" s="1"/>
  <c r="BI6548" i="17"/>
  <c r="BJ6548" i="17" s="1"/>
  <c r="N1790" i="17" l="1"/>
  <c r="AA1790" i="17" s="1"/>
  <c r="BI6549" i="17"/>
  <c r="BJ6549" i="17" s="1"/>
  <c r="Q1790" i="17" l="1"/>
  <c r="R1790" i="17" s="1"/>
  <c r="Y1791" i="17"/>
  <c r="M1790" i="17"/>
  <c r="BI6550" i="17"/>
  <c r="BJ6550" i="17" s="1"/>
  <c r="AB1790" i="17" l="1"/>
  <c r="AD1790" i="17" s="1"/>
  <c r="AF1790" i="17"/>
  <c r="BI6551" i="17"/>
  <c r="BJ6551" i="17" s="1"/>
  <c r="AC1790" i="17" l="1"/>
  <c r="AE1790" i="17" s="1"/>
  <c r="BI6552" i="17"/>
  <c r="BJ6552" i="17" s="1"/>
  <c r="N1791" i="17" l="1"/>
  <c r="Q1791" i="17" s="1"/>
  <c r="BI6553" i="17"/>
  <c r="BJ6553" i="17" s="1"/>
  <c r="R1791" i="17" l="1"/>
  <c r="AB1791" i="17" s="1"/>
  <c r="AD1791" i="17" s="1"/>
  <c r="M1791" i="17"/>
  <c r="BI6554" i="17"/>
  <c r="BJ6554" i="17" s="1"/>
  <c r="AC1791" i="17" l="1"/>
  <c r="AE1791" i="17" s="1"/>
  <c r="BI6555" i="17"/>
  <c r="BJ6555" i="17" s="1"/>
  <c r="N1792" i="17" l="1"/>
  <c r="Q1792" i="17" s="1"/>
  <c r="BI6556" i="17"/>
  <c r="BJ6556" i="17" s="1"/>
  <c r="R1792" i="17" l="1"/>
  <c r="AB1792" i="17" s="1"/>
  <c r="M1792" i="17"/>
  <c r="BI6557" i="17"/>
  <c r="BJ6557" i="17" s="1"/>
  <c r="BI6558" i="17" l="1"/>
  <c r="BJ6558" i="17" s="1"/>
  <c r="AD1792" i="17"/>
  <c r="AC1792" i="17"/>
  <c r="AE1792" i="17" l="1"/>
  <c r="BI6559" i="17"/>
  <c r="BJ6559" i="17" s="1"/>
  <c r="N1793" i="17" l="1"/>
  <c r="BI6560" i="17"/>
  <c r="BJ6560" i="17" s="1"/>
  <c r="Q1793" i="17" l="1"/>
  <c r="R1793" i="17" s="1"/>
  <c r="AA1793" i="17"/>
  <c r="Y1794" i="17" s="1"/>
  <c r="M1793" i="17"/>
  <c r="BI6561" i="17"/>
  <c r="BJ6561" i="17" s="1"/>
  <c r="AB1793" i="17" l="1"/>
  <c r="AD1793" i="17" s="1"/>
  <c r="AF1793" i="17"/>
  <c r="BI6562" i="17"/>
  <c r="BJ6562" i="17" s="1"/>
  <c r="AC1793" i="17" l="1"/>
  <c r="AE1793" i="17" s="1"/>
  <c r="N1794" i="17" s="1"/>
  <c r="BI6563" i="17"/>
  <c r="BJ6563" i="17" s="1"/>
  <c r="Q1794" i="17" l="1"/>
  <c r="R1794" i="17" s="1"/>
  <c r="AA1794" i="17"/>
  <c r="M1794" i="17"/>
  <c r="BI6564" i="17"/>
  <c r="BJ6564" i="17" s="1"/>
  <c r="AF1794" i="17" l="1"/>
  <c r="Y1795" i="17"/>
  <c r="AB1794" i="17"/>
  <c r="BI6565" i="17"/>
  <c r="BJ6565" i="17" s="1"/>
  <c r="BI6566" i="17" l="1"/>
  <c r="BJ6566" i="17" s="1"/>
  <c r="AD1794" i="17"/>
  <c r="AC1794" i="17"/>
  <c r="AE1794" i="17" l="1"/>
  <c r="BI6567" i="17"/>
  <c r="BJ6567" i="17" s="1"/>
  <c r="N1795" i="17" l="1"/>
  <c r="BI6568" i="17"/>
  <c r="BJ6568" i="17" s="1"/>
  <c r="Q1795" i="17" l="1"/>
  <c r="R1795" i="17" s="1"/>
  <c r="AA1795" i="17"/>
  <c r="Y1796" i="17" s="1"/>
  <c r="M1795" i="17"/>
  <c r="BI6569" i="17"/>
  <c r="BJ6569" i="17" s="1"/>
  <c r="AB1795" i="17" l="1"/>
  <c r="AD1795" i="17" s="1"/>
  <c r="AF1795" i="17"/>
  <c r="BI6570" i="17"/>
  <c r="BJ6570" i="17" s="1"/>
  <c r="AC1795" i="17" l="1"/>
  <c r="AE1795" i="17" s="1"/>
  <c r="BI6571" i="17"/>
  <c r="BJ6571" i="17" s="1"/>
  <c r="N1796" i="17" l="1"/>
  <c r="BI6572" i="17"/>
  <c r="BJ6572" i="17" s="1"/>
  <c r="Q1796" i="17" l="1"/>
  <c r="R1796" i="17" s="1"/>
  <c r="AA1796" i="17"/>
  <c r="AF1796" i="17" s="1"/>
  <c r="M1796" i="17"/>
  <c r="BI6573" i="17"/>
  <c r="BJ6573" i="17" s="1"/>
  <c r="AB1796" i="17" l="1"/>
  <c r="AC1796" i="17" s="1"/>
  <c r="Y1797" i="17"/>
  <c r="BI6574" i="17"/>
  <c r="BJ6574" i="17" s="1"/>
  <c r="AD1796" i="17" l="1"/>
  <c r="AE1796" i="17" s="1"/>
  <c r="BI6575" i="17"/>
  <c r="BJ6575" i="17" s="1"/>
  <c r="N1797" i="17" l="1"/>
  <c r="AA1797" i="17" s="1"/>
  <c r="BI6576" i="17"/>
  <c r="BJ6576" i="17" s="1"/>
  <c r="Q1797" i="17" l="1"/>
  <c r="R1797" i="17" s="1"/>
  <c r="M1797" i="17"/>
  <c r="BI6577" i="17"/>
  <c r="BJ6577" i="17" s="1"/>
  <c r="AB1797" i="17" l="1"/>
  <c r="AD1797" i="17" s="1"/>
  <c r="AF1797" i="17"/>
  <c r="Y1798" i="17"/>
  <c r="BI6578" i="17"/>
  <c r="BJ6578" i="17" s="1"/>
  <c r="AC1797" i="17" l="1"/>
  <c r="AE1797" i="17" s="1"/>
  <c r="BI6579" i="17"/>
  <c r="BJ6579" i="17" s="1"/>
  <c r="N1798" i="17" l="1"/>
  <c r="BI6580" i="17"/>
  <c r="BJ6580" i="17" s="1"/>
  <c r="Q1798" i="17" l="1"/>
  <c r="R1798" i="17" s="1"/>
  <c r="AA1798" i="17"/>
  <c r="Y1799" i="17" s="1"/>
  <c r="M1798" i="17"/>
  <c r="BI6581" i="17"/>
  <c r="BJ6581" i="17" s="1"/>
  <c r="AB1798" i="17" l="1"/>
  <c r="AC1798" i="17" s="1"/>
  <c r="AF1798" i="17"/>
  <c r="BI6582" i="17"/>
  <c r="BJ6582" i="17" s="1"/>
  <c r="AD1798" i="17" l="1"/>
  <c r="AE1798" i="17" s="1"/>
  <c r="BI6583" i="17"/>
  <c r="BJ6583" i="17" s="1"/>
  <c r="N1799" i="17" l="1"/>
  <c r="BI6584" i="17"/>
  <c r="BJ6584" i="17" s="1"/>
  <c r="Q1799" i="17" l="1"/>
  <c r="R1799" i="17" s="1"/>
  <c r="AA1799" i="17"/>
  <c r="Y1800" i="17" s="1"/>
  <c r="M1799" i="17"/>
  <c r="BI6585" i="17"/>
  <c r="BJ6585" i="17" s="1"/>
  <c r="AF1799" i="17" l="1"/>
  <c r="AB1799" i="17"/>
  <c r="AD1799" i="17" s="1"/>
  <c r="BI6586" i="17"/>
  <c r="BJ6586" i="17" s="1"/>
  <c r="AC1799" i="17" l="1"/>
  <c r="AE1799" i="17" s="1"/>
  <c r="BI6587" i="17"/>
  <c r="BJ6587" i="17" s="1"/>
  <c r="N1800" i="17" l="1"/>
  <c r="BI6588" i="17"/>
  <c r="BJ6588" i="17" s="1"/>
  <c r="Q1800" i="17" l="1"/>
  <c r="R1800" i="17" s="1"/>
  <c r="AA1800" i="17"/>
  <c r="Y1801" i="17" s="1"/>
  <c r="M1800" i="17"/>
  <c r="BI6589" i="17"/>
  <c r="BJ6589" i="17" s="1"/>
  <c r="AF1800" i="17" l="1"/>
  <c r="AB1800" i="17"/>
  <c r="AD1800" i="17" s="1"/>
  <c r="BI6590" i="17"/>
  <c r="BJ6590" i="17" s="1"/>
  <c r="AC1800" i="17" l="1"/>
  <c r="AE1800" i="17" s="1"/>
  <c r="BI6591" i="17"/>
  <c r="BJ6591" i="17" s="1"/>
  <c r="N1801" i="17" l="1"/>
  <c r="AA1801" i="17" s="1"/>
  <c r="BI6592" i="17"/>
  <c r="BJ6592" i="17" s="1"/>
  <c r="Q1801" i="17" l="1"/>
  <c r="R1801" i="17" s="1"/>
  <c r="AF1801" i="17"/>
  <c r="M1801" i="17"/>
  <c r="BI6593" i="17"/>
  <c r="BJ6593" i="17" s="1"/>
  <c r="Y1802" i="17" l="1"/>
  <c r="AB1801" i="17"/>
  <c r="AC1801" i="17" s="1"/>
  <c r="BI6594" i="17"/>
  <c r="BJ6594" i="17" s="1"/>
  <c r="AD1801" i="17" l="1"/>
  <c r="AE1801" i="17" s="1"/>
  <c r="BI6595" i="17"/>
  <c r="BJ6595" i="17" s="1"/>
  <c r="N1802" i="17" l="1"/>
  <c r="AA1802" i="17" s="1"/>
  <c r="BI6596" i="17"/>
  <c r="BJ6596" i="17" s="1"/>
  <c r="Q1802" i="17" l="1"/>
  <c r="R1802" i="17" s="1"/>
  <c r="AF1802" i="17"/>
  <c r="M1802" i="17"/>
  <c r="BI6597" i="17"/>
  <c r="BJ6597" i="17" s="1"/>
  <c r="AB1802" i="17" l="1"/>
  <c r="AD1802" i="17" s="1"/>
  <c r="Y1803" i="17"/>
  <c r="BI6598" i="17"/>
  <c r="BJ6598" i="17" s="1"/>
  <c r="AC1802" i="17" l="1"/>
  <c r="AE1802" i="17" s="1"/>
  <c r="BI6599" i="17"/>
  <c r="BJ6599" i="17" s="1"/>
  <c r="N1803" i="17" l="1"/>
  <c r="BI6600" i="17"/>
  <c r="BJ6600" i="17" s="1"/>
  <c r="Q1803" i="17" l="1"/>
  <c r="R1803" i="17" s="1"/>
  <c r="AA1803" i="17"/>
  <c r="Y1804" i="17" s="1"/>
  <c r="M1803" i="17"/>
  <c r="BI6601" i="17"/>
  <c r="BJ6601" i="17" s="1"/>
  <c r="AF1803" i="17" l="1"/>
  <c r="AB1803" i="17"/>
  <c r="AD1803" i="17" s="1"/>
  <c r="BI6602" i="17"/>
  <c r="BJ6602" i="17" s="1"/>
  <c r="AC1803" i="17" l="1"/>
  <c r="AE1803" i="17" s="1"/>
  <c r="BI6603" i="17"/>
  <c r="BJ6603" i="17" s="1"/>
  <c r="N1804" i="17" l="1"/>
  <c r="AA1804" i="17" s="1"/>
  <c r="BI6604" i="17"/>
  <c r="BJ6604" i="17" s="1"/>
  <c r="Q1804" i="17" l="1"/>
  <c r="R1804" i="17" s="1"/>
  <c r="Y1805" i="17"/>
  <c r="M1804" i="17"/>
  <c r="BI6605" i="17"/>
  <c r="BJ6605" i="17" s="1"/>
  <c r="AB1804" i="17" l="1"/>
  <c r="AC1804" i="17" s="1"/>
  <c r="AF1804" i="17"/>
  <c r="BI6606" i="17"/>
  <c r="BJ6606" i="17" s="1"/>
  <c r="AD1804" i="17" l="1"/>
  <c r="AE1804" i="17" s="1"/>
  <c r="BI6607" i="17"/>
  <c r="BJ6607" i="17" s="1"/>
  <c r="N1805" i="17" l="1"/>
  <c r="BI6608" i="17"/>
  <c r="BJ6608" i="17" s="1"/>
  <c r="Q1805" i="17" l="1"/>
  <c r="R1805" i="17" s="1"/>
  <c r="AA1805" i="17"/>
  <c r="Y1806" i="17" s="1"/>
  <c r="M1805" i="17"/>
  <c r="BI6609" i="17"/>
  <c r="BJ6609" i="17" s="1"/>
  <c r="AB1805" i="17" l="1"/>
  <c r="AC1805" i="17" s="1"/>
  <c r="AF1805" i="17"/>
  <c r="BI6610" i="17"/>
  <c r="BJ6610" i="17" s="1"/>
  <c r="AD1805" i="17" l="1"/>
  <c r="AE1805" i="17" s="1"/>
  <c r="BI6611" i="17"/>
  <c r="BJ6611" i="17" s="1"/>
  <c r="N1806" i="17" l="1"/>
  <c r="BI6612" i="17"/>
  <c r="BJ6612" i="17" s="1"/>
  <c r="Q1806" i="17" l="1"/>
  <c r="R1806" i="17" s="1"/>
  <c r="AA1806" i="17"/>
  <c r="Y1807" i="17" s="1"/>
  <c r="M1806" i="17"/>
  <c r="BI6613" i="17"/>
  <c r="BJ6613" i="17" s="1"/>
  <c r="AB1806" i="17" l="1"/>
  <c r="AC1806" i="17" s="1"/>
  <c r="AF1806" i="17"/>
  <c r="BI6614" i="17"/>
  <c r="BJ6614" i="17" s="1"/>
  <c r="AD1806" i="17" l="1"/>
  <c r="AE1806" i="17" s="1"/>
  <c r="BI6615" i="17"/>
  <c r="BJ6615" i="17" s="1"/>
  <c r="N1807" i="17" l="1"/>
  <c r="BI6616" i="17"/>
  <c r="BJ6616" i="17" s="1"/>
  <c r="Q1807" i="17" l="1"/>
  <c r="R1807" i="17" s="1"/>
  <c r="AA1807" i="17"/>
  <c r="Y1808" i="17" s="1"/>
  <c r="M1807" i="17"/>
  <c r="BI6617" i="17"/>
  <c r="BJ6617" i="17" s="1"/>
  <c r="AF1807" i="17" l="1"/>
  <c r="AB1807" i="17"/>
  <c r="AC1807" i="17" s="1"/>
  <c r="BI6618" i="17"/>
  <c r="BJ6618" i="17" s="1"/>
  <c r="AD1807" i="17" l="1"/>
  <c r="AE1807" i="17" s="1"/>
  <c r="BI6619" i="17"/>
  <c r="BJ6619" i="17" s="1"/>
  <c r="N1808" i="17" l="1"/>
  <c r="AA1808" i="17" s="1"/>
  <c r="BI6620" i="17"/>
  <c r="BJ6620" i="17" s="1"/>
  <c r="Q1808" i="17" l="1"/>
  <c r="R1808" i="17" s="1"/>
  <c r="AF1808" i="17"/>
  <c r="M1808" i="17"/>
  <c r="BI6621" i="17"/>
  <c r="BJ6621" i="17" s="1"/>
  <c r="Y1809" i="17" l="1"/>
  <c r="AB1808" i="17"/>
  <c r="AD1808" i="17" s="1"/>
  <c r="BI6622" i="17"/>
  <c r="BJ6622" i="17" s="1"/>
  <c r="AC1808" i="17" l="1"/>
  <c r="AE1808" i="17" s="1"/>
  <c r="BI6623" i="17"/>
  <c r="BJ6623" i="17" s="1"/>
  <c r="N1809" i="17" l="1"/>
  <c r="Q1809" i="17" s="1"/>
  <c r="BI6624" i="17"/>
  <c r="BJ6624" i="17" s="1"/>
  <c r="R1809" i="17" l="1"/>
  <c r="Y1810" i="17"/>
  <c r="M1809" i="17"/>
  <c r="BI6625" i="17"/>
  <c r="BJ6625" i="17" s="1"/>
  <c r="AB1809" i="17" l="1"/>
  <c r="AD1809" i="17" s="1"/>
  <c r="AF1809" i="17"/>
  <c r="BI6626" i="17"/>
  <c r="BJ6626" i="17" s="1"/>
  <c r="AC1809" i="17" l="1"/>
  <c r="AE1809" i="17" s="1"/>
  <c r="BI6627" i="17"/>
  <c r="BJ6627" i="17" s="1"/>
  <c r="N1810" i="17" l="1"/>
  <c r="BI6628" i="17"/>
  <c r="BJ6628" i="17" s="1"/>
  <c r="Q1810" i="17" l="1"/>
  <c r="R1810" i="17" s="1"/>
  <c r="AA1810" i="17"/>
  <c r="AF1810" i="17" s="1"/>
  <c r="M1810" i="17"/>
  <c r="BI6629" i="17"/>
  <c r="BJ6629" i="17" s="1"/>
  <c r="AB1810" i="17" l="1"/>
  <c r="AD1810" i="17" s="1"/>
  <c r="Y1811" i="17"/>
  <c r="BI6630" i="17"/>
  <c r="BJ6630" i="17" s="1"/>
  <c r="AC1810" i="17" l="1"/>
  <c r="AE1810" i="17" s="1"/>
  <c r="BI6631" i="17"/>
  <c r="BJ6631" i="17" s="1"/>
  <c r="N1811" i="17" l="1"/>
  <c r="BI6632" i="17"/>
  <c r="BJ6632" i="17" s="1"/>
  <c r="Q1811" i="17" l="1"/>
  <c r="R1811" i="17" s="1"/>
  <c r="AA1811" i="17"/>
  <c r="Y1812" i="17" s="1"/>
  <c r="M1811" i="17"/>
  <c r="BI6633" i="17"/>
  <c r="BJ6633" i="17" s="1"/>
  <c r="AF1811" i="17" l="1"/>
  <c r="AB1811" i="17"/>
  <c r="AD1811" i="17" s="1"/>
  <c r="BI6634" i="17"/>
  <c r="BJ6634" i="17" s="1"/>
  <c r="AC1811" i="17" l="1"/>
  <c r="AE1811" i="17" s="1"/>
  <c r="BI6635" i="17"/>
  <c r="BJ6635" i="17" s="1"/>
  <c r="N1812" i="17" l="1"/>
  <c r="BI6636" i="17"/>
  <c r="BJ6636" i="17" s="1"/>
  <c r="Q1812" i="17" l="1"/>
  <c r="R1812" i="17" s="1"/>
  <c r="AA1812" i="17"/>
  <c r="Y1813" i="17" s="1"/>
  <c r="M1812" i="17"/>
  <c r="BI6637" i="17"/>
  <c r="BJ6637" i="17" s="1"/>
  <c r="AB1812" i="17" l="1"/>
  <c r="AD1812" i="17" s="1"/>
  <c r="AF1812" i="17"/>
  <c r="BI6638" i="17"/>
  <c r="BJ6638" i="17" s="1"/>
  <c r="AC1812" i="17" l="1"/>
  <c r="AE1812" i="17" s="1"/>
  <c r="BI6639" i="17"/>
  <c r="BJ6639" i="17" s="1"/>
  <c r="N1813" i="17" l="1"/>
  <c r="BI6640" i="17"/>
  <c r="BJ6640" i="17" s="1"/>
  <c r="Q1813" i="17" l="1"/>
  <c r="R1813" i="17" s="1"/>
  <c r="AA1813" i="17"/>
  <c r="Y1814" i="17" s="1"/>
  <c r="M1813" i="17"/>
  <c r="BI6641" i="17"/>
  <c r="BJ6641" i="17" s="1"/>
  <c r="AF1813" i="17" l="1"/>
  <c r="AB1813" i="17"/>
  <c r="AD1813" i="17" s="1"/>
  <c r="BI6642" i="17"/>
  <c r="BJ6642" i="17" s="1"/>
  <c r="AC1813" i="17" l="1"/>
  <c r="AE1813" i="17" s="1"/>
  <c r="BI6643" i="17"/>
  <c r="BJ6643" i="17" s="1"/>
  <c r="N1814" i="17" l="1"/>
  <c r="BI6644" i="17"/>
  <c r="BJ6644" i="17" s="1"/>
  <c r="Q1814" i="17" l="1"/>
  <c r="R1814" i="17" s="1"/>
  <c r="AA1814" i="17"/>
  <c r="M1814" i="17"/>
  <c r="BI6645" i="17"/>
  <c r="BJ6645" i="17" s="1"/>
  <c r="AB1814" i="17" l="1"/>
  <c r="AC1814" i="17" s="1"/>
  <c r="Y1815" i="17"/>
  <c r="AF1814" i="17"/>
  <c r="BI6646" i="17"/>
  <c r="BJ6646" i="17" s="1"/>
  <c r="AD1814" i="17" l="1"/>
  <c r="AE1814" i="17" s="1"/>
  <c r="BI6647" i="17"/>
  <c r="BJ6647" i="17" s="1"/>
  <c r="N1815" i="17" l="1"/>
  <c r="AA1815" i="17" s="1"/>
  <c r="BI6648" i="17"/>
  <c r="BJ6648" i="17" s="1"/>
  <c r="Q1815" i="17" l="1"/>
  <c r="R1815" i="17" s="1"/>
  <c r="AF1815" i="17"/>
  <c r="M1815" i="17"/>
  <c r="BI6649" i="17"/>
  <c r="BJ6649" i="17" s="1"/>
  <c r="AB1815" i="17" l="1"/>
  <c r="AC1815" i="17" s="1"/>
  <c r="Y1816" i="17"/>
  <c r="BI6650" i="17"/>
  <c r="BJ6650" i="17" s="1"/>
  <c r="AD1815" i="17" l="1"/>
  <c r="AE1815" i="17" s="1"/>
  <c r="BI6651" i="17"/>
  <c r="BJ6651" i="17" s="1"/>
  <c r="N1816" i="17" l="1"/>
  <c r="BI6652" i="17"/>
  <c r="BJ6652" i="17" s="1"/>
  <c r="Q1816" i="17" l="1"/>
  <c r="R1816" i="17" s="1"/>
  <c r="AF1816" i="17"/>
  <c r="M1816" i="17"/>
  <c r="BI6653" i="17"/>
  <c r="BJ6653" i="17" s="1"/>
  <c r="AB1816" i="17" l="1"/>
  <c r="AD1816" i="17" s="1"/>
  <c r="Y1817" i="17"/>
  <c r="BI6654" i="17"/>
  <c r="BJ6654" i="17" s="1"/>
  <c r="AC1816" i="17" l="1"/>
  <c r="AE1816" i="17" s="1"/>
  <c r="N1817" i="17" s="1"/>
  <c r="Q1817" i="17" s="1"/>
  <c r="BI6655" i="17"/>
  <c r="BJ6655" i="17" s="1"/>
  <c r="M1817" i="17" l="1"/>
  <c r="BI6656" i="17"/>
  <c r="BJ6656" i="17" s="1"/>
  <c r="R1817" i="17"/>
  <c r="AB1817" i="17" l="1"/>
  <c r="BI6657" i="17"/>
  <c r="BJ6657" i="17" s="1"/>
  <c r="BI6658" i="17" l="1"/>
  <c r="BJ6658" i="17" s="1"/>
  <c r="AD1817" i="17"/>
  <c r="AC1817" i="17"/>
  <c r="AE1817" i="17" l="1"/>
  <c r="BI6659" i="17"/>
  <c r="BJ6659" i="17" s="1"/>
  <c r="N1818" i="17" l="1"/>
  <c r="Q1818" i="17" s="1"/>
  <c r="BI6660" i="17"/>
  <c r="BJ6660" i="17" s="1"/>
  <c r="R1818" i="17" l="1"/>
  <c r="AB1818" i="17" s="1"/>
  <c r="M1818" i="17"/>
  <c r="BI6661" i="17"/>
  <c r="BJ6661" i="17" s="1"/>
  <c r="BI6662" i="17" l="1"/>
  <c r="BJ6662" i="17" s="1"/>
  <c r="AD1818" i="17"/>
  <c r="AC1818" i="17"/>
  <c r="AE1818" i="17" l="1"/>
  <c r="BI6663" i="17"/>
  <c r="BJ6663" i="17" s="1"/>
  <c r="N1819" i="17" l="1"/>
  <c r="Q1819" i="17" s="1"/>
  <c r="BI6664" i="17"/>
  <c r="BJ6664" i="17" s="1"/>
  <c r="R1819" i="17" l="1"/>
  <c r="AB1819" i="17" s="1"/>
  <c r="M1819" i="17"/>
  <c r="BI6665" i="17"/>
  <c r="BJ6665" i="17" s="1"/>
  <c r="BI6666" i="17" l="1"/>
  <c r="BJ6666" i="17" s="1"/>
  <c r="AC1819" i="17"/>
  <c r="AD1819" i="17"/>
  <c r="AE1819" i="17" l="1"/>
  <c r="BI6667" i="17"/>
  <c r="BJ6667" i="17" s="1"/>
  <c r="N1820" i="17" l="1"/>
  <c r="Q1820" i="17" s="1"/>
  <c r="BI6668" i="17"/>
  <c r="BJ6668" i="17" s="1"/>
  <c r="R1820" i="17" l="1"/>
  <c r="AF1820" i="17"/>
  <c r="M1820" i="17"/>
  <c r="BI6669" i="17"/>
  <c r="BJ6669" i="17" s="1"/>
  <c r="AB1820" i="17" l="1"/>
  <c r="AC1820" i="17" s="1"/>
  <c r="Y1821" i="17"/>
  <c r="BI6670" i="17"/>
  <c r="BJ6670" i="17" s="1"/>
  <c r="AD1820" i="17" l="1"/>
  <c r="AE1820" i="17" s="1"/>
  <c r="BI6671" i="17"/>
  <c r="BJ6671" i="17" s="1"/>
  <c r="N1821" i="17" l="1"/>
  <c r="BI6672" i="17"/>
  <c r="BJ6672" i="17" s="1"/>
  <c r="Q1821" i="17" l="1"/>
  <c r="R1821" i="17" s="1"/>
  <c r="AA1821" i="17"/>
  <c r="Y1822" i="17" s="1"/>
  <c r="M1821" i="17"/>
  <c r="BI6673" i="17"/>
  <c r="BJ6673" i="17" s="1"/>
  <c r="AF1821" i="17" l="1"/>
  <c r="AB1821" i="17"/>
  <c r="AD1821" i="17" s="1"/>
  <c r="BI6674" i="17"/>
  <c r="BJ6674" i="17" s="1"/>
  <c r="AC1821" i="17" l="1"/>
  <c r="AE1821" i="17" s="1"/>
  <c r="BI6675" i="17"/>
  <c r="BJ6675" i="17" s="1"/>
  <c r="N1822" i="17" l="1"/>
  <c r="AA1822" i="17" s="1"/>
  <c r="BI6676" i="17"/>
  <c r="BJ6676" i="17" s="1"/>
  <c r="Q1822" i="17" l="1"/>
  <c r="R1822" i="17" s="1"/>
  <c r="Y1823" i="17"/>
  <c r="M1822" i="17"/>
  <c r="BI6677" i="17"/>
  <c r="BJ6677" i="17" s="1"/>
  <c r="AB1822" i="17" l="1"/>
  <c r="AD1822" i="17" s="1"/>
  <c r="AF1822" i="17"/>
  <c r="BI6678" i="17"/>
  <c r="BJ6678" i="17" s="1"/>
  <c r="AC1822" i="17" l="1"/>
  <c r="AE1822" i="17" s="1"/>
  <c r="N1823" i="17" s="1"/>
  <c r="AA1823" i="17" s="1"/>
  <c r="BI6679" i="17"/>
  <c r="BJ6679" i="17" s="1"/>
  <c r="Q1823" i="17" l="1"/>
  <c r="R1823" i="17" s="1"/>
  <c r="AF1823" i="17"/>
  <c r="M1823" i="17"/>
  <c r="BI6680" i="17"/>
  <c r="BJ6680" i="17" s="1"/>
  <c r="AB1823" i="17" l="1"/>
  <c r="AD1823" i="17" s="1"/>
  <c r="Y1824" i="17"/>
  <c r="BI6681" i="17"/>
  <c r="BJ6681" i="17" s="1"/>
  <c r="AC1823" i="17" l="1"/>
  <c r="AE1823" i="17" s="1"/>
  <c r="BI6682" i="17"/>
  <c r="BJ6682" i="17" s="1"/>
  <c r="N1824" i="17" l="1"/>
  <c r="BI6683" i="17"/>
  <c r="BJ6683" i="17" s="1"/>
  <c r="Q1824" i="17" l="1"/>
  <c r="R1824" i="17" s="1"/>
  <c r="AA1824" i="17"/>
  <c r="M1824" i="17"/>
  <c r="BI6684" i="17"/>
  <c r="BJ6684" i="17" s="1"/>
  <c r="AB1824" i="17" l="1"/>
  <c r="AD1824" i="17" s="1"/>
  <c r="AF1824" i="17"/>
  <c r="Y1825" i="17"/>
  <c r="BI6685" i="17"/>
  <c r="BJ6685" i="17" s="1"/>
  <c r="AC1824" i="17" l="1"/>
  <c r="AE1824" i="17" s="1"/>
  <c r="N1825" i="17" s="1"/>
  <c r="AA1825" i="17" s="1"/>
  <c r="BI6686" i="17"/>
  <c r="BJ6686" i="17" s="1"/>
  <c r="Q1825" i="17" l="1"/>
  <c r="R1825" i="17" s="1"/>
  <c r="AF1825" i="17"/>
  <c r="M1825" i="17"/>
  <c r="BI6687" i="17"/>
  <c r="BJ6687" i="17" s="1"/>
  <c r="Y1826" i="17" l="1"/>
  <c r="AB1825" i="17"/>
  <c r="AD1825" i="17" s="1"/>
  <c r="BI6688" i="17"/>
  <c r="BJ6688" i="17" s="1"/>
  <c r="AC1825" i="17" l="1"/>
  <c r="AE1825" i="17" s="1"/>
  <c r="BI6689" i="17"/>
  <c r="BJ6689" i="17" s="1"/>
  <c r="N1826" i="17" l="1"/>
  <c r="BI6690" i="17"/>
  <c r="BJ6690" i="17" s="1"/>
  <c r="Q1826" i="17" l="1"/>
  <c r="R1826" i="17" s="1"/>
  <c r="AA1826" i="17"/>
  <c r="AF1826" i="17" s="1"/>
  <c r="M1826" i="17"/>
  <c r="BI6691" i="17"/>
  <c r="BJ6691" i="17" s="1"/>
  <c r="AB1826" i="17" l="1"/>
  <c r="AC1826" i="17" s="1"/>
  <c r="Y1827" i="17"/>
  <c r="BI6692" i="17"/>
  <c r="BJ6692" i="17" s="1"/>
  <c r="AD1826" i="17" l="1"/>
  <c r="AE1826" i="17" s="1"/>
  <c r="BI6693" i="17"/>
  <c r="BJ6693" i="17" s="1"/>
  <c r="N1827" i="17" l="1"/>
  <c r="BI6694" i="17"/>
  <c r="BJ6694" i="17" s="1"/>
  <c r="Q1827" i="17" l="1"/>
  <c r="R1827" i="17" s="1"/>
  <c r="AA1827" i="17"/>
  <c r="Y1828" i="17" s="1"/>
  <c r="M1827" i="17"/>
  <c r="BI6695" i="17"/>
  <c r="BJ6695" i="17" s="1"/>
  <c r="AB1827" i="17" l="1"/>
  <c r="AC1827" i="17" s="1"/>
  <c r="AF1827" i="17"/>
  <c r="BI6696" i="17"/>
  <c r="BJ6696" i="17" s="1"/>
  <c r="AD1827" i="17" l="1"/>
  <c r="AE1827" i="17" s="1"/>
  <c r="BI6697" i="17"/>
  <c r="BJ6697" i="17" s="1"/>
  <c r="N1828" i="17" l="1"/>
  <c r="BI6698" i="17"/>
  <c r="BJ6698" i="17" s="1"/>
  <c r="Q1828" i="17" l="1"/>
  <c r="R1828" i="17" s="1"/>
  <c r="AA1828" i="17"/>
  <c r="M1828" i="17"/>
  <c r="BI6699" i="17"/>
  <c r="BJ6699" i="17" s="1"/>
  <c r="AB1828" i="17" l="1"/>
  <c r="AD1828" i="17" s="1"/>
  <c r="Y1829" i="17"/>
  <c r="AF1828" i="17"/>
  <c r="BI6700" i="17"/>
  <c r="BJ6700" i="17" s="1"/>
  <c r="AC1828" i="17" l="1"/>
  <c r="AE1828" i="17" s="1"/>
  <c r="BI6701" i="17"/>
  <c r="BJ6701" i="17" s="1"/>
  <c r="N1829" i="17" l="1"/>
  <c r="BI6702" i="17"/>
  <c r="BJ6702" i="17" s="1"/>
  <c r="Q1829" i="17" l="1"/>
  <c r="R1829" i="17" s="1"/>
  <c r="AA1829" i="17"/>
  <c r="Y1830" i="17" s="1"/>
  <c r="M1829" i="17"/>
  <c r="BI6703" i="17"/>
  <c r="BJ6703" i="17" s="1"/>
  <c r="AB1829" i="17" l="1"/>
  <c r="AD1829" i="17" s="1"/>
  <c r="AF1829" i="17"/>
  <c r="BI6704" i="17"/>
  <c r="BJ6704" i="17" s="1"/>
  <c r="AC1829" i="17" l="1"/>
  <c r="AE1829" i="17" s="1"/>
  <c r="BI6705" i="17"/>
  <c r="BJ6705" i="17" s="1"/>
  <c r="N1830" i="17" l="1"/>
  <c r="BI6706" i="17"/>
  <c r="BJ6706" i="17" s="1"/>
  <c r="Q1830" i="17" l="1"/>
  <c r="R1830" i="17" s="1"/>
  <c r="AA1830" i="17"/>
  <c r="Y1831" i="17" s="1"/>
  <c r="M1830" i="17"/>
  <c r="BI6707" i="17"/>
  <c r="BJ6707" i="17" s="1"/>
  <c r="AB1830" i="17" l="1"/>
  <c r="AD1830" i="17" s="1"/>
  <c r="AF1830" i="17"/>
  <c r="BI6708" i="17"/>
  <c r="BJ6708" i="17" s="1"/>
  <c r="AC1830" i="17" l="1"/>
  <c r="AE1830" i="17" s="1"/>
  <c r="BI6709" i="17"/>
  <c r="BJ6709" i="17" s="1"/>
  <c r="N1831" i="17" l="1"/>
  <c r="Q1831" i="17" s="1"/>
  <c r="BI6710" i="17"/>
  <c r="BJ6710" i="17" s="1"/>
  <c r="R1831" i="17" l="1"/>
  <c r="AF1831" i="17"/>
  <c r="M1831" i="17"/>
  <c r="BI6711" i="17"/>
  <c r="BJ6711" i="17" s="1"/>
  <c r="Y1832" i="17" l="1"/>
  <c r="AB1831" i="17"/>
  <c r="AD1831" i="17" s="1"/>
  <c r="BI6712" i="17"/>
  <c r="BJ6712" i="17" s="1"/>
  <c r="AC1831" i="17" l="1"/>
  <c r="AE1831" i="17" s="1"/>
  <c r="BI6713" i="17"/>
  <c r="BJ6713" i="17" s="1"/>
  <c r="N1832" i="17" l="1"/>
  <c r="AA1832" i="17" s="1"/>
  <c r="BI6714" i="17"/>
  <c r="BJ6714" i="17" s="1"/>
  <c r="Q1832" i="17" l="1"/>
  <c r="R1832" i="17" s="1"/>
  <c r="AF1832" i="17"/>
  <c r="M1832" i="17"/>
  <c r="BI6715" i="17"/>
  <c r="BJ6715" i="17" s="1"/>
  <c r="AB1832" i="17" l="1"/>
  <c r="AD1832" i="17" s="1"/>
  <c r="Y1833" i="17"/>
  <c r="BI6716" i="17"/>
  <c r="BJ6716" i="17" s="1"/>
  <c r="AC1832" i="17" l="1"/>
  <c r="AE1832" i="17" s="1"/>
  <c r="BI6717" i="17"/>
  <c r="BJ6717" i="17" s="1"/>
  <c r="N1833" i="17" l="1"/>
  <c r="BI6718" i="17"/>
  <c r="BJ6718" i="17" s="1"/>
  <c r="Q1833" i="17" l="1"/>
  <c r="R1833" i="17" s="1"/>
  <c r="AA1833" i="17"/>
  <c r="Y1834" i="17" s="1"/>
  <c r="M1833" i="17"/>
  <c r="BI6719" i="17"/>
  <c r="BJ6719" i="17" s="1"/>
  <c r="AB1833" i="17" l="1"/>
  <c r="AD1833" i="17" s="1"/>
  <c r="AF1833" i="17"/>
  <c r="BI6720" i="17"/>
  <c r="BJ6720" i="17" s="1"/>
  <c r="AC1833" i="17" l="1"/>
  <c r="AE1833" i="17" s="1"/>
  <c r="BI6721" i="17"/>
  <c r="BJ6721" i="17" s="1"/>
  <c r="N1834" i="17" l="1"/>
  <c r="BI6722" i="17"/>
  <c r="BJ6722" i="17" s="1"/>
  <c r="Q1834" i="17" l="1"/>
  <c r="R1834" i="17" s="1"/>
  <c r="AA1834" i="17"/>
  <c r="Y1835" i="17" s="1"/>
  <c r="M1834" i="17"/>
  <c r="BI6723" i="17"/>
  <c r="BJ6723" i="17" s="1"/>
  <c r="AF1834" i="17" l="1"/>
  <c r="AB1834" i="17"/>
  <c r="AD1834" i="17" s="1"/>
  <c r="BI6724" i="17"/>
  <c r="BJ6724" i="17" s="1"/>
  <c r="AC1834" i="17" l="1"/>
  <c r="AE1834" i="17" s="1"/>
  <c r="N1835" i="17" s="1"/>
  <c r="BI6725" i="17"/>
  <c r="BJ6725" i="17" s="1"/>
  <c r="Q1835" i="17" l="1"/>
  <c r="R1835" i="17" s="1"/>
  <c r="AA1835" i="17"/>
  <c r="M1835" i="17"/>
  <c r="BI6726" i="17"/>
  <c r="BJ6726" i="17" s="1"/>
  <c r="AB1835" i="17" l="1"/>
  <c r="AF1835" i="17"/>
  <c r="Y1836" i="17"/>
  <c r="BI6727" i="17"/>
  <c r="BJ6727" i="17" s="1"/>
  <c r="BI6728" i="17" l="1"/>
  <c r="BJ6728" i="17" s="1"/>
  <c r="AD1835" i="17"/>
  <c r="AC1835" i="17"/>
  <c r="AE1835" i="17" l="1"/>
  <c r="BI6729" i="17"/>
  <c r="BJ6729" i="17" s="1"/>
  <c r="N1836" i="17" l="1"/>
  <c r="AA1836" i="17" s="1"/>
  <c r="BI6730" i="17"/>
  <c r="BJ6730" i="17" s="1"/>
  <c r="Q1836" i="17" l="1"/>
  <c r="R1836" i="17" s="1"/>
  <c r="AF1836" i="17"/>
  <c r="M1836" i="17"/>
  <c r="BI6731" i="17"/>
  <c r="BJ6731" i="17" s="1"/>
  <c r="AB1836" i="17" l="1"/>
  <c r="AD1836" i="17" s="1"/>
  <c r="Y1837" i="17"/>
  <c r="BI6732" i="17"/>
  <c r="BJ6732" i="17" s="1"/>
  <c r="AC1836" i="17" l="1"/>
  <c r="AE1836" i="17" s="1"/>
  <c r="BI6733" i="17"/>
  <c r="BJ6733" i="17" s="1"/>
  <c r="N1837" i="17" l="1"/>
  <c r="Q1837" i="17" s="1"/>
  <c r="BI6734" i="17"/>
  <c r="BJ6734" i="17" s="1"/>
  <c r="R1837" i="17" l="1"/>
  <c r="Y1838" i="17"/>
  <c r="M1837" i="17"/>
  <c r="BI6735" i="17"/>
  <c r="BJ6735" i="17" s="1"/>
  <c r="AF1837" i="17" l="1"/>
  <c r="AB1837" i="17"/>
  <c r="AD1837" i="17" s="1"/>
  <c r="BI6736" i="17"/>
  <c r="BJ6736" i="17" s="1"/>
  <c r="AC1837" i="17" l="1"/>
  <c r="AE1837" i="17" s="1"/>
  <c r="BI6737" i="17"/>
  <c r="BJ6737" i="17" s="1"/>
  <c r="N1838" i="17" l="1"/>
  <c r="AA1838" i="17" s="1"/>
  <c r="BI6738" i="17"/>
  <c r="BJ6738" i="17" s="1"/>
  <c r="Q1838" i="17" l="1"/>
  <c r="R1838" i="17" s="1"/>
  <c r="M1838" i="17"/>
  <c r="BI6739" i="17"/>
  <c r="BJ6739" i="17" s="1"/>
  <c r="AB1838" i="17" l="1"/>
  <c r="AD1838" i="17" s="1"/>
  <c r="Y1839" i="17"/>
  <c r="AF1838" i="17"/>
  <c r="BI6740" i="17"/>
  <c r="BJ6740" i="17" s="1"/>
  <c r="AC1838" i="17" l="1"/>
  <c r="AE1838" i="17" s="1"/>
  <c r="BI6741" i="17"/>
  <c r="BJ6741" i="17" s="1"/>
  <c r="N1839" i="17" l="1"/>
  <c r="BI6742" i="17"/>
  <c r="BJ6742" i="17" s="1"/>
  <c r="Q1839" i="17" l="1"/>
  <c r="R1839" i="17" s="1"/>
  <c r="Y1840" i="17"/>
  <c r="M1839" i="17"/>
  <c r="BI6743" i="17"/>
  <c r="BJ6743" i="17" s="1"/>
  <c r="AB1839" i="17" l="1"/>
  <c r="AD1839" i="17" s="1"/>
  <c r="AF1839" i="17"/>
  <c r="BI6744" i="17"/>
  <c r="BJ6744" i="17" s="1"/>
  <c r="AC1839" i="17" l="1"/>
  <c r="AE1839" i="17" s="1"/>
  <c r="N1840" i="17" s="1"/>
  <c r="Q1840" i="17" s="1"/>
  <c r="BI6745" i="17"/>
  <c r="BJ6745" i="17" s="1"/>
  <c r="R1840" i="17" l="1"/>
  <c r="AB1840" i="17" s="1"/>
  <c r="M1840" i="17"/>
  <c r="BI6746" i="17"/>
  <c r="BJ6746" i="17" s="1"/>
  <c r="BI6747" i="17" l="1"/>
  <c r="BJ6747" i="17" s="1"/>
  <c r="AD1840" i="17"/>
  <c r="AC1840" i="17"/>
  <c r="AE1840" i="17" l="1"/>
  <c r="BI6748" i="17"/>
  <c r="BJ6748" i="17" s="1"/>
  <c r="N1841" i="17" l="1"/>
  <c r="Q1841" i="17" s="1"/>
  <c r="BI6749" i="17"/>
  <c r="BJ6749" i="17" s="1"/>
  <c r="R1841" i="17" l="1"/>
  <c r="AB1841" i="17" s="1"/>
  <c r="M1841" i="17"/>
  <c r="BI6750" i="17"/>
  <c r="BJ6750" i="17" s="1"/>
  <c r="BI6751" i="17" l="1"/>
  <c r="BJ6751" i="17" s="1"/>
  <c r="AC1841" i="17"/>
  <c r="AD1841" i="17"/>
  <c r="AE1841" i="17" l="1"/>
  <c r="BI6752" i="17"/>
  <c r="BJ6752" i="17" s="1"/>
  <c r="N1842" i="17" l="1"/>
  <c r="AA1842" i="17" s="1"/>
  <c r="BI6753" i="17"/>
  <c r="BJ6753" i="17" s="1"/>
  <c r="Q1842" i="17" l="1"/>
  <c r="R1842" i="17" s="1"/>
  <c r="M1842" i="17"/>
  <c r="BI6754" i="17"/>
  <c r="BJ6754" i="17" s="1"/>
  <c r="AB1842" i="17" l="1"/>
  <c r="AD1842" i="17" s="1"/>
  <c r="Y1843" i="17"/>
  <c r="AF1842" i="17"/>
  <c r="BI6755" i="17"/>
  <c r="BJ6755" i="17" s="1"/>
  <c r="AC1842" i="17" l="1"/>
  <c r="AE1842" i="17" s="1"/>
  <c r="BI6756" i="17"/>
  <c r="BJ6756" i="17" s="1"/>
  <c r="N1843" i="17" l="1"/>
  <c r="Q1843" i="17" s="1"/>
  <c r="BI6757" i="17"/>
  <c r="BJ6757" i="17" s="1"/>
  <c r="R1843" i="17" l="1"/>
  <c r="AB1843" i="17" s="1"/>
  <c r="M1843" i="17"/>
  <c r="AF1843" i="17"/>
  <c r="Y1844" i="17"/>
  <c r="BI6758" i="17"/>
  <c r="BJ6758" i="17" s="1"/>
  <c r="BI6759" i="17" l="1"/>
  <c r="BJ6759" i="17" s="1"/>
  <c r="AD1843" i="17"/>
  <c r="AC1843" i="17"/>
  <c r="AE1843" i="17" l="1"/>
  <c r="BI6760" i="17"/>
  <c r="BJ6760" i="17" s="1"/>
  <c r="N1844" i="17" l="1"/>
  <c r="Q1844" i="17" s="1"/>
  <c r="BI6761" i="17"/>
  <c r="BJ6761" i="17" s="1"/>
  <c r="R1844" i="17" l="1"/>
  <c r="AB1844" i="17" s="1"/>
  <c r="M1844" i="17"/>
  <c r="BI6762" i="17"/>
  <c r="BJ6762" i="17" s="1"/>
  <c r="BI6763" i="17" l="1"/>
  <c r="BJ6763" i="17" s="1"/>
  <c r="AD1844" i="17"/>
  <c r="AC1844" i="17"/>
  <c r="AE1844" i="17" l="1"/>
  <c r="BI6764" i="17"/>
  <c r="BJ6764" i="17" s="1"/>
  <c r="N1845" i="17" l="1"/>
  <c r="Q1845" i="17" s="1"/>
  <c r="BI6765" i="17"/>
  <c r="BJ6765" i="17" s="1"/>
  <c r="R1845" i="17" l="1"/>
  <c r="AB1845" i="17" s="1"/>
  <c r="M1845" i="17"/>
  <c r="BI6766" i="17"/>
  <c r="BJ6766" i="17" s="1"/>
  <c r="BI6767" i="17" l="1"/>
  <c r="BJ6767" i="17" s="1"/>
  <c r="AD1845" i="17"/>
  <c r="AC1845" i="17"/>
  <c r="AE1845" i="17" l="1"/>
  <c r="BI6768" i="17"/>
  <c r="BJ6768" i="17" s="1"/>
  <c r="N1846" i="17" l="1"/>
  <c r="Q1846" i="17" s="1"/>
  <c r="BI6769" i="17"/>
  <c r="BJ6769" i="17" s="1"/>
  <c r="R1846" i="17" l="1"/>
  <c r="AB1846" i="17" s="1"/>
  <c r="M1846" i="17"/>
  <c r="BI6770" i="17"/>
  <c r="BJ6770" i="17" s="1"/>
  <c r="BI6771" i="17" l="1"/>
  <c r="BJ6771" i="17" s="1"/>
  <c r="AD1846" i="17"/>
  <c r="AC1846" i="17"/>
  <c r="AE1846" i="17" l="1"/>
  <c r="BI6772" i="17"/>
  <c r="BJ6772" i="17" s="1"/>
  <c r="N1847" i="17" l="1"/>
  <c r="Q1847" i="17" s="1"/>
  <c r="BI6773" i="17"/>
  <c r="BJ6773" i="17" s="1"/>
  <c r="R1847" i="17" l="1"/>
  <c r="AB1847" i="17" s="1"/>
  <c r="M1847" i="17"/>
  <c r="BI6774" i="17"/>
  <c r="BJ6774" i="17" s="1"/>
  <c r="BI6775" i="17" l="1"/>
  <c r="BJ6775" i="17" s="1"/>
  <c r="AD1847" i="17"/>
  <c r="AC1847" i="17"/>
  <c r="AE1847" i="17" l="1"/>
  <c r="BI6776" i="17"/>
  <c r="BJ6776" i="17" s="1"/>
  <c r="N1848" i="17" l="1"/>
  <c r="BI6777" i="17"/>
  <c r="BJ6777" i="17" s="1"/>
  <c r="Q1848" i="17" l="1"/>
  <c r="R1848" i="17" s="1"/>
  <c r="M1848" i="17"/>
  <c r="BI6778" i="17"/>
  <c r="BJ6778" i="17" s="1"/>
  <c r="AB1848" i="17" l="1"/>
  <c r="AD1848" i="17" s="1"/>
  <c r="AF1848" i="17"/>
  <c r="Y1849" i="17"/>
  <c r="BI6779" i="17"/>
  <c r="BJ6779" i="17" s="1"/>
  <c r="AC1848" i="17" l="1"/>
  <c r="AE1848" i="17" s="1"/>
  <c r="N1849" i="17" s="1"/>
  <c r="Q1849" i="17" s="1"/>
  <c r="BI6780" i="17"/>
  <c r="BJ6780" i="17" s="1"/>
  <c r="M1849" i="17" l="1"/>
  <c r="R1849" i="17"/>
  <c r="AF1849" i="17"/>
  <c r="BI6781" i="17"/>
  <c r="BJ6781" i="17" s="1"/>
  <c r="Y1850" i="17" l="1"/>
  <c r="AB1849" i="17"/>
  <c r="AC1849" i="17" s="1"/>
  <c r="BI6782" i="17"/>
  <c r="BJ6782" i="17" s="1"/>
  <c r="AD1849" i="17" l="1"/>
  <c r="AE1849" i="17" s="1"/>
  <c r="BI6783" i="17"/>
  <c r="BJ6783" i="17" s="1"/>
  <c r="N1850" i="17" l="1"/>
  <c r="Q1850" i="17" s="1"/>
  <c r="BI6784" i="17"/>
  <c r="BJ6784" i="17" s="1"/>
  <c r="R1850" i="17" l="1"/>
  <c r="AB1850" i="17" s="1"/>
  <c r="M1850" i="17"/>
  <c r="BI6785" i="17"/>
  <c r="BJ6785" i="17" s="1"/>
  <c r="AC1850" i="17" l="1"/>
  <c r="AD1850" i="17"/>
  <c r="BI6786" i="17"/>
  <c r="BJ6786" i="17" s="1"/>
  <c r="AE1850" i="17" l="1"/>
  <c r="BI6787" i="17"/>
  <c r="BJ6787" i="17" s="1"/>
  <c r="N1851" i="17" l="1"/>
  <c r="Q1851" i="17" s="1"/>
  <c r="BI6788" i="17"/>
  <c r="BJ6788" i="17" s="1"/>
  <c r="R1851" i="17" l="1"/>
  <c r="AB1851" i="17" s="1"/>
  <c r="M1851" i="17"/>
  <c r="BI6789" i="17"/>
  <c r="BJ6789" i="17" s="1"/>
  <c r="BI6790" i="17" l="1"/>
  <c r="BJ6790" i="17" s="1"/>
  <c r="AD1851" i="17"/>
  <c r="AC1851" i="17"/>
  <c r="AE1851" i="17" l="1"/>
  <c r="BI6791" i="17"/>
  <c r="BJ6791" i="17" s="1"/>
  <c r="N1852" i="17" l="1"/>
  <c r="Q1852" i="17" s="1"/>
  <c r="BI6792" i="17"/>
  <c r="BJ6792" i="17" s="1"/>
  <c r="R1852" i="17" l="1"/>
  <c r="AB1852" i="17" s="1"/>
  <c r="M1852" i="17"/>
  <c r="BI6793" i="17"/>
  <c r="BJ6793" i="17" s="1"/>
  <c r="BI6794" i="17" l="1"/>
  <c r="BJ6794" i="17" s="1"/>
  <c r="AD1852" i="17"/>
  <c r="AC1852" i="17"/>
  <c r="AE1852" i="17" l="1"/>
  <c r="BI6795" i="17"/>
  <c r="BJ6795" i="17" s="1"/>
  <c r="N1853" i="17" l="1"/>
  <c r="Q1853" i="17" s="1"/>
  <c r="BI6796" i="17"/>
  <c r="BJ6796" i="17" s="1"/>
  <c r="R1853" i="17" l="1"/>
  <c r="AB1853" i="17" s="1"/>
  <c r="M1853" i="17"/>
  <c r="BI6797" i="17"/>
  <c r="BJ6797" i="17" s="1"/>
  <c r="BI6798" i="17" l="1"/>
  <c r="BJ6798" i="17" s="1"/>
  <c r="AC1853" i="17"/>
  <c r="AD1853" i="17"/>
  <c r="AE1853" i="17" l="1"/>
  <c r="BI6799" i="17"/>
  <c r="BJ6799" i="17" s="1"/>
  <c r="N1854" i="17" l="1"/>
  <c r="Q1854" i="17" s="1"/>
  <c r="BI6800" i="17"/>
  <c r="BJ6800" i="17" s="1"/>
  <c r="R1854" i="17" l="1"/>
  <c r="AB1854" i="17" s="1"/>
  <c r="M1854" i="17"/>
  <c r="BI6801" i="17"/>
  <c r="BJ6801" i="17" s="1"/>
  <c r="BI6802" i="17" l="1"/>
  <c r="BJ6802" i="17" s="1"/>
  <c r="AC1854" i="17"/>
  <c r="AD1854" i="17"/>
  <c r="AE1854" i="17" l="1"/>
  <c r="BI6803" i="17"/>
  <c r="BJ6803" i="17" s="1"/>
  <c r="N1855" i="17" l="1"/>
  <c r="Q1855" i="17" s="1"/>
  <c r="BI6804" i="17"/>
  <c r="BJ6804" i="17" s="1"/>
  <c r="M1855" i="17" l="1"/>
  <c r="R1855" i="17"/>
  <c r="AF1865" i="17"/>
  <c r="AB1865" i="17"/>
  <c r="Y1866" i="17"/>
  <c r="BI6805" i="17"/>
  <c r="BJ6805" i="17" s="1"/>
  <c r="AB1855" i="17" l="1"/>
  <c r="AC1855" i="17" s="1"/>
  <c r="BI6806" i="17"/>
  <c r="BJ6806" i="17" s="1"/>
  <c r="AD1865" i="17"/>
  <c r="AC1865" i="17"/>
  <c r="AD1855" i="17" l="1"/>
  <c r="AE1855" i="17" s="1"/>
  <c r="M1856" i="17" s="1"/>
  <c r="AE1865" i="17"/>
  <c r="BI6807" i="17"/>
  <c r="BJ6807" i="17" s="1"/>
  <c r="N1866" i="17" l="1"/>
  <c r="AA1866" i="17" s="1"/>
  <c r="BI6808" i="17"/>
  <c r="BJ6808" i="17" s="1"/>
  <c r="Q1866" i="17" l="1"/>
  <c r="R1866" i="17" s="1"/>
  <c r="M1866" i="17"/>
  <c r="BI6809" i="17"/>
  <c r="BJ6809" i="17" s="1"/>
  <c r="AB1866" i="17" l="1"/>
  <c r="AD1866" i="17" s="1"/>
  <c r="Y1867" i="17"/>
  <c r="AF1866" i="17"/>
  <c r="BI6810" i="17"/>
  <c r="BJ6810" i="17" s="1"/>
  <c r="AC1866" i="17" l="1"/>
  <c r="AE1866" i="17" s="1"/>
  <c r="BI6811" i="17"/>
  <c r="BJ6811" i="17" s="1"/>
  <c r="N1867" i="17" l="1"/>
  <c r="BI6812" i="17"/>
  <c r="BJ6812" i="17" s="1"/>
  <c r="Q1867" i="17" l="1"/>
  <c r="R1867" i="17" s="1"/>
  <c r="AA1867" i="17"/>
  <c r="M1867" i="17"/>
  <c r="BI6813" i="17"/>
  <c r="BJ6813" i="17" s="1"/>
  <c r="AB1867" i="17" l="1"/>
  <c r="AC1867" i="17" s="1"/>
  <c r="Y1868" i="17"/>
  <c r="AF1867" i="17"/>
  <c r="BI6814" i="17"/>
  <c r="BJ6814" i="17" s="1"/>
  <c r="AD1867" i="17" l="1"/>
  <c r="AE1867" i="17" s="1"/>
  <c r="BI6815" i="17"/>
  <c r="BJ6815" i="17" s="1"/>
  <c r="N1868" i="17" l="1"/>
  <c r="AA1868" i="17" s="1"/>
  <c r="BI6816" i="17"/>
  <c r="BJ6816" i="17" s="1"/>
  <c r="Q1868" i="17" l="1"/>
  <c r="R1868" i="17" s="1"/>
  <c r="AF1868" i="17"/>
  <c r="M1868" i="17"/>
  <c r="BI6817" i="17"/>
  <c r="BJ6817" i="17" s="1"/>
  <c r="AB1868" i="17" l="1"/>
  <c r="AD1868" i="17" s="1"/>
  <c r="Y1869" i="17"/>
  <c r="BI6818" i="17"/>
  <c r="BJ6818" i="17" s="1"/>
  <c r="AC1868" i="17" l="1"/>
  <c r="AE1868" i="17" s="1"/>
  <c r="BI6819" i="17"/>
  <c r="BJ6819" i="17" s="1"/>
  <c r="N1869" i="17" l="1"/>
  <c r="BI6820" i="17"/>
  <c r="BJ6820" i="17" s="1"/>
  <c r="Q1869" i="17" l="1"/>
  <c r="R1869" i="17" s="1"/>
  <c r="Y1870" i="17"/>
  <c r="M1869" i="17"/>
  <c r="BI6821" i="17"/>
  <c r="BJ6821" i="17" s="1"/>
  <c r="AB1869" i="17" l="1"/>
  <c r="AC1869" i="17" s="1"/>
  <c r="AF1869" i="17"/>
  <c r="BI6822" i="17"/>
  <c r="BJ6822" i="17" s="1"/>
  <c r="AD1869" i="17" l="1"/>
  <c r="AE1869" i="17" s="1"/>
  <c r="BI6823" i="17"/>
  <c r="BJ6823" i="17" s="1"/>
  <c r="N1870" i="17" l="1"/>
  <c r="AA1870" i="17" s="1"/>
  <c r="BI6824" i="17"/>
  <c r="BJ6824" i="17" s="1"/>
  <c r="Q1870" i="17" l="1"/>
  <c r="R1870" i="17" s="1"/>
  <c r="M1870" i="17"/>
  <c r="BI6825" i="17"/>
  <c r="BJ6825" i="17" s="1"/>
  <c r="AB1870" i="17" l="1"/>
  <c r="AD1870" i="17" s="1"/>
  <c r="AF1870" i="17"/>
  <c r="Y1871" i="17"/>
  <c r="BI6826" i="17"/>
  <c r="BJ6826" i="17" s="1"/>
  <c r="AC1870" i="17" l="1"/>
  <c r="AE1870" i="17" s="1"/>
  <c r="N1871" i="17" s="1"/>
  <c r="BI6827" i="17"/>
  <c r="BJ6827" i="17" s="1"/>
  <c r="Q1871" i="17" l="1"/>
  <c r="R1871" i="17" s="1"/>
  <c r="AA1871" i="17"/>
  <c r="Y1872" i="17" s="1"/>
  <c r="M1871" i="17"/>
  <c r="BI6828" i="17"/>
  <c r="BJ6828" i="17" s="1"/>
  <c r="AB1871" i="17" l="1"/>
  <c r="AC1871" i="17" s="1"/>
  <c r="AF1871" i="17"/>
  <c r="BI6829" i="17"/>
  <c r="BJ6829" i="17" s="1"/>
  <c r="AD1871" i="17" l="1"/>
  <c r="AE1871" i="17" s="1"/>
  <c r="BI6830" i="17"/>
  <c r="BJ6830" i="17" s="1"/>
  <c r="N1872" i="17" l="1"/>
  <c r="Q1872" i="17" s="1"/>
  <c r="BI6831" i="17"/>
  <c r="BJ6831" i="17" s="1"/>
  <c r="M1872" i="17" l="1"/>
  <c r="R1872" i="17"/>
  <c r="Y1873" i="17"/>
  <c r="BI6832" i="17"/>
  <c r="BJ6832" i="17" s="1"/>
  <c r="AB1872" i="17" l="1"/>
  <c r="AD1872" i="17" s="1"/>
  <c r="AF1872" i="17"/>
  <c r="BI6833" i="17"/>
  <c r="BJ6833" i="17" s="1"/>
  <c r="AC1872" i="17" l="1"/>
  <c r="AE1872" i="17" s="1"/>
  <c r="BI6834" i="17"/>
  <c r="BJ6834" i="17" s="1"/>
  <c r="N1873" i="17" l="1"/>
  <c r="Q1873" i="17" s="1"/>
  <c r="BI6835" i="17"/>
  <c r="BJ6835" i="17" s="1"/>
  <c r="R1873" i="17" l="1"/>
  <c r="AB1873" i="17" s="1"/>
  <c r="M1873" i="17"/>
  <c r="BI6836" i="17"/>
  <c r="BJ6836" i="17" s="1"/>
  <c r="AD1873" i="17" l="1"/>
  <c r="AC1873" i="17"/>
  <c r="BI6837" i="17"/>
  <c r="BJ6837" i="17" s="1"/>
  <c r="AE1873" i="17" l="1"/>
  <c r="BI6838" i="17"/>
  <c r="BJ6838" i="17" s="1"/>
  <c r="N1874" i="17" l="1"/>
  <c r="AA1874" i="17" s="1"/>
  <c r="BI6839" i="17"/>
  <c r="BJ6839" i="17" s="1"/>
  <c r="Q1874" i="17" l="1"/>
  <c r="R1874" i="17" s="1"/>
  <c r="M1874" i="17"/>
  <c r="BI6840" i="17"/>
  <c r="BJ6840" i="17" s="1"/>
  <c r="AB1874" i="17" l="1"/>
  <c r="AD1874" i="17" s="1"/>
  <c r="AF1874" i="17"/>
  <c r="Y1875" i="17"/>
  <c r="BI6841" i="17"/>
  <c r="BJ6841" i="17" s="1"/>
  <c r="AC1874" i="17" l="1"/>
  <c r="AE1874" i="17" s="1"/>
  <c r="BI6842" i="17"/>
  <c r="BJ6842" i="17" s="1"/>
  <c r="N1875" i="17" l="1"/>
  <c r="BI6843" i="17"/>
  <c r="BJ6843" i="17" s="1"/>
  <c r="Q1875" i="17" l="1"/>
  <c r="R1875" i="17" s="1"/>
  <c r="AA1875" i="17"/>
  <c r="Y1876" i="17" s="1"/>
  <c r="M1875" i="17"/>
  <c r="BI6844" i="17"/>
  <c r="BJ6844" i="17" s="1"/>
  <c r="AF1875" i="17" l="1"/>
  <c r="AB1875" i="17"/>
  <c r="AD1875" i="17" s="1"/>
  <c r="BI6845" i="17"/>
  <c r="BJ6845" i="17" s="1"/>
  <c r="AC1875" i="17" l="1"/>
  <c r="AE1875" i="17" s="1"/>
  <c r="BI6846" i="17"/>
  <c r="BJ6846" i="17" s="1"/>
  <c r="N1876" i="17" l="1"/>
  <c r="AA1876" i="17" s="1"/>
  <c r="BI6847" i="17"/>
  <c r="BJ6847" i="17" s="1"/>
  <c r="Q1876" i="17" l="1"/>
  <c r="R1876" i="17" s="1"/>
  <c r="Y1877" i="17"/>
  <c r="M1876" i="17"/>
  <c r="BI6848" i="17"/>
  <c r="BJ6848" i="17" s="1"/>
  <c r="AB1876" i="17" l="1"/>
  <c r="AC1876" i="17" s="1"/>
  <c r="AF1876" i="17"/>
  <c r="BI6849" i="17"/>
  <c r="BJ6849" i="17" s="1"/>
  <c r="AD1876" i="17" l="1"/>
  <c r="AE1876" i="17" s="1"/>
  <c r="BI6850" i="17"/>
  <c r="BJ6850" i="17" s="1"/>
  <c r="N1877" i="17" l="1"/>
  <c r="BI6851" i="17"/>
  <c r="BJ6851" i="17" s="1"/>
  <c r="Q1877" i="17" l="1"/>
  <c r="R1877" i="17" s="1"/>
  <c r="AA1877" i="17"/>
  <c r="Y1878" i="17" s="1"/>
  <c r="M1877" i="17"/>
  <c r="BI6852" i="17"/>
  <c r="BJ6852" i="17" s="1"/>
  <c r="AB1877" i="17" l="1"/>
  <c r="AC1877" i="17" s="1"/>
  <c r="AF1877" i="17"/>
  <c r="BI6853" i="17"/>
  <c r="BJ6853" i="17" s="1"/>
  <c r="AD1877" i="17" l="1"/>
  <c r="AE1877" i="17" s="1"/>
  <c r="BI6854" i="17"/>
  <c r="BJ6854" i="17" s="1"/>
  <c r="N1878" i="17" l="1"/>
  <c r="BI6855" i="17"/>
  <c r="BJ6855" i="17" s="1"/>
  <c r="Q1878" i="17" l="1"/>
  <c r="R1878" i="17" s="1"/>
  <c r="AF1878" i="17"/>
  <c r="M1878" i="17"/>
  <c r="BI6856" i="17"/>
  <c r="BJ6856" i="17" s="1"/>
  <c r="Y1879" i="17" l="1"/>
  <c r="AB1878" i="17"/>
  <c r="AD1878" i="17" s="1"/>
  <c r="BI6857" i="17"/>
  <c r="BJ6857" i="17" s="1"/>
  <c r="AC1878" i="17" l="1"/>
  <c r="AE1878" i="17" s="1"/>
  <c r="BI6858" i="17"/>
  <c r="BJ6858" i="17" s="1"/>
  <c r="N1879" i="17" l="1"/>
  <c r="AA1879" i="17" s="1"/>
  <c r="BI6859" i="17"/>
  <c r="BJ6859" i="17" s="1"/>
  <c r="Q1879" i="17" l="1"/>
  <c r="R1879" i="17" s="1"/>
  <c r="M1879" i="17"/>
  <c r="BI6860" i="17"/>
  <c r="BJ6860" i="17" s="1"/>
  <c r="AB1879" i="17" l="1"/>
  <c r="AD1879" i="17" s="1"/>
  <c r="AF1879" i="17"/>
  <c r="Y1880" i="17"/>
  <c r="BI6861" i="17"/>
  <c r="BJ6861" i="17" s="1"/>
  <c r="AC1879" i="17" l="1"/>
  <c r="AE1879" i="17" s="1"/>
  <c r="N1880" i="17" s="1"/>
  <c r="Q1880" i="17" s="1"/>
  <c r="BI6862" i="17"/>
  <c r="BJ6862" i="17" s="1"/>
  <c r="R1880" i="17" l="1"/>
  <c r="Y1881" i="17"/>
  <c r="M1880" i="17"/>
  <c r="BI6863" i="17"/>
  <c r="BJ6863" i="17" s="1"/>
  <c r="AB1880" i="17" l="1"/>
  <c r="AD1880" i="17" s="1"/>
  <c r="AF1880" i="17"/>
  <c r="BI6864" i="17"/>
  <c r="BJ6864" i="17" s="1"/>
  <c r="AC1880" i="17" l="1"/>
  <c r="AE1880" i="17" s="1"/>
  <c r="BI6865" i="17"/>
  <c r="BJ6865" i="17" s="1"/>
  <c r="N1881" i="17" l="1"/>
  <c r="Q1881" i="17" s="1"/>
  <c r="BI6866" i="17"/>
  <c r="BJ6866" i="17" s="1"/>
  <c r="R1881" i="17" l="1"/>
  <c r="AB1881" i="17" s="1"/>
  <c r="M1881" i="17"/>
  <c r="BI6867" i="17"/>
  <c r="BJ6867" i="17" s="1"/>
  <c r="AD1881" i="17" l="1"/>
  <c r="AC1881" i="17"/>
  <c r="BI6868" i="17"/>
  <c r="BJ6868" i="17" s="1"/>
  <c r="AE1881" i="17" l="1"/>
  <c r="BI6869" i="17"/>
  <c r="BJ6869" i="17" s="1"/>
  <c r="N1882" i="17" l="1"/>
  <c r="Q1882" i="17" s="1"/>
  <c r="BI6870" i="17"/>
  <c r="BJ6870" i="17" s="1"/>
  <c r="R1882" i="17" l="1"/>
  <c r="AB1882" i="17" s="1"/>
  <c r="M1882" i="17"/>
  <c r="BI6871" i="17"/>
  <c r="BJ6871" i="17" s="1"/>
  <c r="BI6872" i="17" l="1"/>
  <c r="BJ6872" i="17" s="1"/>
  <c r="AD1882" i="17"/>
  <c r="AC1882" i="17"/>
  <c r="AE1882" i="17" l="1"/>
  <c r="BI6873" i="17"/>
  <c r="BJ6873" i="17" s="1"/>
  <c r="N1883" i="17" l="1"/>
  <c r="BI6874" i="17"/>
  <c r="BJ6874" i="17" s="1"/>
  <c r="Q1883" i="17" l="1"/>
  <c r="R1883" i="17" s="1"/>
  <c r="Y1884" i="17"/>
  <c r="M1883" i="17"/>
  <c r="BI6875" i="17"/>
  <c r="BJ6875" i="17" s="1"/>
  <c r="AB1883" i="17" l="1"/>
  <c r="AD1883" i="17" s="1"/>
  <c r="AF1883" i="17"/>
  <c r="BI6876" i="17"/>
  <c r="BJ6876" i="17" s="1"/>
  <c r="AC1883" i="17" l="1"/>
  <c r="AE1883" i="17" s="1"/>
  <c r="BI6877" i="17"/>
  <c r="BJ6877" i="17" s="1"/>
  <c r="N1884" i="17" l="1"/>
  <c r="BI6878" i="17"/>
  <c r="BJ6878" i="17" s="1"/>
  <c r="Q1884" i="17" l="1"/>
  <c r="R1884" i="17" s="1"/>
  <c r="AA1884" i="17"/>
  <c r="AF1884" i="17" s="1"/>
  <c r="M1884" i="17"/>
  <c r="BI6879" i="17"/>
  <c r="BJ6879" i="17" s="1"/>
  <c r="Y1885" i="17" l="1"/>
  <c r="AB1884" i="17"/>
  <c r="AC1884" i="17" s="1"/>
  <c r="BI6880" i="17"/>
  <c r="BJ6880" i="17" s="1"/>
  <c r="AD1884" i="17" l="1"/>
  <c r="AE1884" i="17" s="1"/>
  <c r="BI6881" i="17"/>
  <c r="BJ6881" i="17" s="1"/>
  <c r="N1885" i="17" l="1"/>
  <c r="AA1885" i="17" s="1"/>
  <c r="BI6882" i="17"/>
  <c r="BJ6882" i="17" s="1"/>
  <c r="Q1885" i="17" l="1"/>
  <c r="R1885" i="17" s="1"/>
  <c r="Y1886" i="17"/>
  <c r="M1885" i="17"/>
  <c r="BI6883" i="17"/>
  <c r="BJ6883" i="17" s="1"/>
  <c r="AF1885" i="17" l="1"/>
  <c r="AB1885" i="17"/>
  <c r="AC1885" i="17" s="1"/>
  <c r="BI6884" i="17"/>
  <c r="BJ6884" i="17" s="1"/>
  <c r="AD1885" i="17" l="1"/>
  <c r="AE1885" i="17" s="1"/>
  <c r="BI6885" i="17"/>
  <c r="BJ6885" i="17" s="1"/>
  <c r="N1886" i="17" l="1"/>
  <c r="BI6886" i="17"/>
  <c r="BJ6886" i="17" s="1"/>
  <c r="Q1886" i="17" l="1"/>
  <c r="R1886" i="17" s="1"/>
  <c r="AA1886" i="17"/>
  <c r="AF1886" i="17" s="1"/>
  <c r="M1886" i="17"/>
  <c r="BI6887" i="17"/>
  <c r="BJ6887" i="17" s="1"/>
  <c r="AB1886" i="17" l="1"/>
  <c r="AD1886" i="17" s="1"/>
  <c r="Y1887" i="17"/>
  <c r="BI6888" i="17"/>
  <c r="BJ6888" i="17" s="1"/>
  <c r="AC1886" i="17" l="1"/>
  <c r="AE1886" i="17" s="1"/>
  <c r="BI6889" i="17"/>
  <c r="BJ6889" i="17" s="1"/>
  <c r="N1887" i="17" l="1"/>
  <c r="Q1887" i="17" s="1"/>
  <c r="BI6890" i="17"/>
  <c r="BJ6890" i="17" s="1"/>
  <c r="M1887" i="17" l="1"/>
  <c r="R1887" i="17"/>
  <c r="AF1887" i="17"/>
  <c r="BI6891" i="17"/>
  <c r="BJ6891" i="17" s="1"/>
  <c r="Y1888" i="17" l="1"/>
  <c r="AB1887" i="17"/>
  <c r="AC1887" i="17" s="1"/>
  <c r="BI6892" i="17"/>
  <c r="BJ6892" i="17" s="1"/>
  <c r="AD1887" i="17" l="1"/>
  <c r="AE1887" i="17" s="1"/>
  <c r="BI6893" i="17"/>
  <c r="BJ6893" i="17" s="1"/>
  <c r="N1888" i="17" l="1"/>
  <c r="BI6894" i="17"/>
  <c r="BJ6894" i="17" s="1"/>
  <c r="Q1888" i="17" l="1"/>
  <c r="R1888" i="17" s="1"/>
  <c r="AA1888" i="17"/>
  <c r="AF1888" i="17" s="1"/>
  <c r="M1888" i="17"/>
  <c r="BI6895" i="17"/>
  <c r="BJ6895" i="17" s="1"/>
  <c r="AB1888" i="17" l="1"/>
  <c r="AD1888" i="17" s="1"/>
  <c r="Y1889" i="17"/>
  <c r="BI6896" i="17"/>
  <c r="BJ6896" i="17" s="1"/>
  <c r="AC1888" i="17" l="1"/>
  <c r="AE1888" i="17" s="1"/>
  <c r="N1889" i="17" s="1"/>
  <c r="Q1889" i="17" s="1"/>
  <c r="BI6897" i="17"/>
  <c r="BJ6897" i="17" s="1"/>
  <c r="R1889" i="17" l="1"/>
  <c r="M1889" i="17"/>
  <c r="AF1889" i="17"/>
  <c r="Y1890" i="17"/>
  <c r="BI6898" i="17"/>
  <c r="BJ6898" i="17" s="1"/>
  <c r="AB1889" i="17" l="1"/>
  <c r="AD1889" i="17" s="1"/>
  <c r="BI6899" i="17"/>
  <c r="BJ6899" i="17" s="1"/>
  <c r="AC1889" i="17" l="1"/>
  <c r="AE1889" i="17" s="1"/>
  <c r="BI6900" i="17"/>
  <c r="BJ6900" i="17" s="1"/>
  <c r="N1890" i="17" l="1"/>
  <c r="AA1890" i="17" s="1"/>
  <c r="BI6901" i="17"/>
  <c r="BJ6901" i="17" s="1"/>
  <c r="Q1890" i="17" l="1"/>
  <c r="R1890" i="17" s="1"/>
  <c r="Y1891" i="17"/>
  <c r="M1890" i="17"/>
  <c r="BI6902" i="17"/>
  <c r="BJ6902" i="17" s="1"/>
  <c r="AB1890" i="17" l="1"/>
  <c r="AC1890" i="17" s="1"/>
  <c r="AF1890" i="17"/>
  <c r="BI6903" i="17"/>
  <c r="BJ6903" i="17" s="1"/>
  <c r="AD1890" i="17" l="1"/>
  <c r="AE1890" i="17" s="1"/>
  <c r="BI6904" i="17"/>
  <c r="BJ6904" i="17" s="1"/>
  <c r="N1891" i="17" l="1"/>
  <c r="BI6905" i="17"/>
  <c r="BJ6905" i="17" s="1"/>
  <c r="Q1891" i="17" l="1"/>
  <c r="R1891" i="17" s="1"/>
  <c r="AA1891" i="17"/>
  <c r="Y1892" i="17" s="1"/>
  <c r="M1891" i="17"/>
  <c r="BI6906" i="17"/>
  <c r="BJ6906" i="17" s="1"/>
  <c r="AB1891" i="17" l="1"/>
  <c r="AC1891" i="17" s="1"/>
  <c r="AF1891" i="17"/>
  <c r="BI6907" i="17"/>
  <c r="BJ6907" i="17" s="1"/>
  <c r="AD1891" i="17" l="1"/>
  <c r="AE1891" i="17" s="1"/>
  <c r="BI6908" i="17"/>
  <c r="BJ6908" i="17" s="1"/>
  <c r="N1892" i="17" l="1"/>
  <c r="AA1892" i="17" s="1"/>
  <c r="BI6909" i="17"/>
  <c r="BJ6909" i="17" s="1"/>
  <c r="Q1892" i="17" l="1"/>
  <c r="R1892" i="17" s="1"/>
  <c r="Y1893" i="17"/>
  <c r="M1892" i="17"/>
  <c r="BI6910" i="17"/>
  <c r="BJ6910" i="17" s="1"/>
  <c r="AF1892" i="17" l="1"/>
  <c r="AB1892" i="17"/>
  <c r="AC1892" i="17" s="1"/>
  <c r="BI6911" i="17"/>
  <c r="BJ6911" i="17" s="1"/>
  <c r="AD1892" i="17" l="1"/>
  <c r="AE1892" i="17" s="1"/>
  <c r="BI6912" i="17"/>
  <c r="BJ6912" i="17" s="1"/>
  <c r="N1893" i="17" l="1"/>
  <c r="BI6913" i="17"/>
  <c r="BJ6913" i="17" s="1"/>
  <c r="Q1893" i="17" l="1"/>
  <c r="R1893" i="17" s="1"/>
  <c r="AA1893" i="17"/>
  <c r="AF1893" i="17" s="1"/>
  <c r="M1893" i="17"/>
  <c r="BI6914" i="17"/>
  <c r="BJ6914" i="17" s="1"/>
  <c r="AB1893" i="17" l="1"/>
  <c r="AD1893" i="17" s="1"/>
  <c r="Y1894" i="17"/>
  <c r="BI6915" i="17"/>
  <c r="BJ6915" i="17" s="1"/>
  <c r="AC1893" i="17" l="1"/>
  <c r="AE1893" i="17" s="1"/>
  <c r="BI6916" i="17"/>
  <c r="BJ6916" i="17" s="1"/>
  <c r="N1894" i="17" l="1"/>
  <c r="BI6917" i="17"/>
  <c r="BJ6917" i="17" s="1"/>
  <c r="Q1894" i="17" l="1"/>
  <c r="R1894" i="17" s="1"/>
  <c r="AA1894" i="17"/>
  <c r="AF1894" i="17" s="1"/>
  <c r="M1894" i="17"/>
  <c r="BI6918" i="17"/>
  <c r="BJ6918" i="17" s="1"/>
  <c r="Y1895" i="17" l="1"/>
  <c r="AB1894" i="17"/>
  <c r="AC1894" i="17" s="1"/>
  <c r="BI6919" i="17"/>
  <c r="BJ6919" i="17" s="1"/>
  <c r="AD1894" i="17" l="1"/>
  <c r="AE1894" i="17" s="1"/>
  <c r="BI6920" i="17"/>
  <c r="BJ6920" i="17" s="1"/>
  <c r="N1895" i="17" l="1"/>
  <c r="BI6921" i="17"/>
  <c r="BJ6921" i="17" s="1"/>
  <c r="Q1895" i="17" l="1"/>
  <c r="R1895" i="17" s="1"/>
  <c r="AA1895" i="17"/>
  <c r="AF1895" i="17" s="1"/>
  <c r="M1895" i="17"/>
  <c r="BI6922" i="17"/>
  <c r="BJ6922" i="17" s="1"/>
  <c r="AB1895" i="17" l="1"/>
  <c r="AC1895" i="17" s="1"/>
  <c r="Y1896" i="17"/>
  <c r="BI6923" i="17"/>
  <c r="BJ6923" i="17" s="1"/>
  <c r="AD1895" i="17" l="1"/>
  <c r="AE1895" i="17" s="1"/>
  <c r="BI6924" i="17"/>
  <c r="BJ6924" i="17" s="1"/>
  <c r="N1896" i="17" l="1"/>
  <c r="Q1896" i="17" s="1"/>
  <c r="BI6925" i="17"/>
  <c r="BJ6925" i="17" s="1"/>
  <c r="R1896" i="17" l="1"/>
  <c r="AB1896" i="17" s="1"/>
  <c r="M1896" i="17"/>
  <c r="BI6926" i="17"/>
  <c r="BJ6926" i="17" s="1"/>
  <c r="AC1896" i="17" l="1"/>
  <c r="AD1896" i="17"/>
  <c r="BI6927" i="17"/>
  <c r="BJ6927" i="17" s="1"/>
  <c r="AE1896" i="17" l="1"/>
  <c r="BI6928" i="17"/>
  <c r="BJ6928" i="17" s="1"/>
  <c r="N1897" i="17" l="1"/>
  <c r="Q1897" i="17" s="1"/>
  <c r="BI6929" i="17"/>
  <c r="BJ6929" i="17" s="1"/>
  <c r="R1897" i="17" l="1"/>
  <c r="AB1897" i="17" s="1"/>
  <c r="M1897" i="17"/>
  <c r="BI6930" i="17"/>
  <c r="BJ6930" i="17" s="1"/>
  <c r="AC1897" i="17" l="1"/>
  <c r="AD1897" i="17"/>
  <c r="BI6931" i="17"/>
  <c r="BJ6931" i="17" s="1"/>
  <c r="AE1897" i="17" l="1"/>
  <c r="BI6932" i="17"/>
  <c r="BJ6932" i="17" s="1"/>
  <c r="N1898" i="17" l="1"/>
  <c r="Q1898" i="17" s="1"/>
  <c r="BI6933" i="17"/>
  <c r="BJ6933" i="17" s="1"/>
  <c r="R1898" i="17" l="1"/>
  <c r="AB1898" i="17" s="1"/>
  <c r="M1898" i="17"/>
  <c r="BI6934" i="17"/>
  <c r="BJ6934" i="17" s="1"/>
  <c r="BI6935" i="17" l="1"/>
  <c r="BJ6935" i="17" s="1"/>
  <c r="AD1898" i="17"/>
  <c r="AC1898" i="17"/>
  <c r="AE1898" i="17" l="1"/>
  <c r="BI6936" i="17"/>
  <c r="BJ6936" i="17" s="1"/>
  <c r="N1899" i="17" l="1"/>
  <c r="AA1899" i="17" s="1"/>
  <c r="BI6937" i="17"/>
  <c r="BJ6937" i="17" s="1"/>
  <c r="Q1899" i="17" l="1"/>
  <c r="R1899" i="17" s="1"/>
  <c r="AF1899" i="17"/>
  <c r="M1899" i="17"/>
  <c r="BI6938" i="17"/>
  <c r="BJ6938" i="17" s="1"/>
  <c r="Y1900" i="17" l="1"/>
  <c r="AB1899" i="17"/>
  <c r="AD1899" i="17" s="1"/>
  <c r="BI6939" i="17"/>
  <c r="BJ6939" i="17" s="1"/>
  <c r="AC1899" i="17" l="1"/>
  <c r="AE1899" i="17" s="1"/>
  <c r="BI6940" i="17"/>
  <c r="BJ6940" i="17" s="1"/>
  <c r="N1900" i="17" l="1"/>
  <c r="BI6941" i="17"/>
  <c r="BJ6941" i="17" s="1"/>
  <c r="Q1900" i="17" l="1"/>
  <c r="R1900" i="17" s="1"/>
  <c r="AA1900" i="17"/>
  <c r="AF1900" i="17" s="1"/>
  <c r="M1900" i="17"/>
  <c r="BI6942" i="17"/>
  <c r="BJ6942" i="17" s="1"/>
  <c r="AB1900" i="17" l="1"/>
  <c r="AD1900" i="17" s="1"/>
  <c r="Y1901" i="17"/>
  <c r="BI6943" i="17"/>
  <c r="BJ6943" i="17" s="1"/>
  <c r="AC1900" i="17" l="1"/>
  <c r="AE1900" i="17" s="1"/>
  <c r="BI6944" i="17"/>
  <c r="BJ6944" i="17" s="1"/>
  <c r="N1901" i="17" l="1"/>
  <c r="BI6945" i="17"/>
  <c r="BJ6945" i="17" s="1"/>
  <c r="Q1901" i="17" l="1"/>
  <c r="R1901" i="17" s="1"/>
  <c r="AA1901" i="17"/>
  <c r="AF1901" i="17" s="1"/>
  <c r="M1901" i="17"/>
  <c r="BI6946" i="17"/>
  <c r="BJ6946" i="17" s="1"/>
  <c r="AB1901" i="17" l="1"/>
  <c r="AC1901" i="17" s="1"/>
  <c r="Y1902" i="17"/>
  <c r="BI6947" i="17"/>
  <c r="BJ6947" i="17" s="1"/>
  <c r="AD1901" i="17" l="1"/>
  <c r="AE1901" i="17" s="1"/>
  <c r="BI6948" i="17"/>
  <c r="BJ6948" i="17" s="1"/>
  <c r="N1902" i="17" l="1"/>
  <c r="BI6949" i="17"/>
  <c r="BJ6949" i="17" s="1"/>
  <c r="Q1902" i="17" l="1"/>
  <c r="R1902" i="17" s="1"/>
  <c r="AA1902" i="17"/>
  <c r="Y1903" i="17" s="1"/>
  <c r="M1902" i="17"/>
  <c r="BI6950" i="17"/>
  <c r="BJ6950" i="17" s="1"/>
  <c r="AF1902" i="17" l="1"/>
  <c r="AB1902" i="17"/>
  <c r="AD1902" i="17" s="1"/>
  <c r="BI6951" i="17"/>
  <c r="BJ6951" i="17" s="1"/>
  <c r="AC1902" i="17" l="1"/>
  <c r="AE1902" i="17" s="1"/>
  <c r="BI6952" i="17"/>
  <c r="BJ6952" i="17" s="1"/>
  <c r="N1903" i="17" l="1"/>
  <c r="AA1903" i="17" s="1"/>
  <c r="BI6953" i="17"/>
  <c r="BJ6953" i="17" s="1"/>
  <c r="Q1903" i="17" l="1"/>
  <c r="R1903" i="17" s="1"/>
  <c r="AF1903" i="17"/>
  <c r="M1903" i="17"/>
  <c r="BI6954" i="17"/>
  <c r="BJ6954" i="17" s="1"/>
  <c r="AB1903" i="17" l="1"/>
  <c r="AD1903" i="17" s="1"/>
  <c r="Y1904" i="17"/>
  <c r="BI6955" i="17"/>
  <c r="BJ6955" i="17" s="1"/>
  <c r="AC1903" i="17" l="1"/>
  <c r="AE1903" i="17" s="1"/>
  <c r="BI6956" i="17"/>
  <c r="BJ6956" i="17" s="1"/>
  <c r="N1904" i="17" l="1"/>
  <c r="AA1904" i="17" s="1"/>
  <c r="BI6957" i="17"/>
  <c r="BJ6957" i="17" s="1"/>
  <c r="Q1904" i="17" l="1"/>
  <c r="R1904" i="17" s="1"/>
  <c r="Y1905" i="17"/>
  <c r="M1904" i="17"/>
  <c r="BI6958" i="17"/>
  <c r="BJ6958" i="17" s="1"/>
  <c r="AB1904" i="17" l="1"/>
  <c r="AD1904" i="17" s="1"/>
  <c r="AF1904" i="17"/>
  <c r="BI6959" i="17"/>
  <c r="BJ6959" i="17" s="1"/>
  <c r="AC1904" i="17" l="1"/>
  <c r="AE1904" i="17" s="1"/>
  <c r="BI6960" i="17"/>
  <c r="BJ6960" i="17" s="1"/>
  <c r="N1905" i="17" l="1"/>
  <c r="Q1905" i="17" s="1"/>
  <c r="BI6961" i="17"/>
  <c r="BJ6961" i="17" s="1"/>
  <c r="R1905" i="17" l="1"/>
  <c r="AB1905" i="17" s="1"/>
  <c r="M1905" i="17"/>
  <c r="BI6962" i="17"/>
  <c r="BJ6962" i="17" s="1"/>
  <c r="BI6963" i="17" l="1"/>
  <c r="BJ6963" i="17" s="1"/>
  <c r="AD1905" i="17"/>
  <c r="AC1905" i="17"/>
  <c r="AE1905" i="17" l="1"/>
  <c r="BI6964" i="17"/>
  <c r="BJ6964" i="17" s="1"/>
  <c r="N1906" i="17" l="1"/>
  <c r="BI6965" i="17"/>
  <c r="BJ6965" i="17" s="1"/>
  <c r="Q1906" i="17" l="1"/>
  <c r="R1906" i="17" s="1"/>
  <c r="AA1906" i="17"/>
  <c r="AF1906" i="17" s="1"/>
  <c r="M1906" i="17"/>
  <c r="BI6966" i="17"/>
  <c r="BJ6966" i="17" s="1"/>
  <c r="Y1907" i="17" l="1"/>
  <c r="AB1906" i="17"/>
  <c r="BI6967" i="17"/>
  <c r="BJ6967" i="17" s="1"/>
  <c r="AC1906" i="17" l="1"/>
  <c r="AD1906" i="17"/>
  <c r="BI6968" i="17"/>
  <c r="BJ6968" i="17" s="1"/>
  <c r="AE1906" i="17" l="1"/>
  <c r="N1907" i="17" s="1"/>
  <c r="BI6969" i="17"/>
  <c r="BJ6969" i="17" s="1"/>
  <c r="Q1907" i="17" l="1"/>
  <c r="R1907" i="17" s="1"/>
  <c r="AA1907" i="17"/>
  <c r="Y1908" i="17" s="1"/>
  <c r="M1907" i="17"/>
  <c r="BI6970" i="17"/>
  <c r="BJ6970" i="17" s="1"/>
  <c r="AB1907" i="17" l="1"/>
  <c r="AD1907" i="17" s="1"/>
  <c r="AF1907" i="17"/>
  <c r="BI6971" i="17"/>
  <c r="BJ6971" i="17" s="1"/>
  <c r="AC1907" i="17" l="1"/>
  <c r="AE1907" i="17" s="1"/>
  <c r="N1908" i="17" s="1"/>
  <c r="Q1908" i="17" s="1"/>
  <c r="BI6972" i="17"/>
  <c r="BJ6972" i="17" s="1"/>
  <c r="M1908" i="17" l="1"/>
  <c r="R1908" i="17"/>
  <c r="Y1909" i="17"/>
  <c r="BI6973" i="17"/>
  <c r="BJ6973" i="17" s="1"/>
  <c r="AF1908" i="17" l="1"/>
  <c r="AB1908" i="17"/>
  <c r="AC1908" i="17" s="1"/>
  <c r="BI6974" i="17"/>
  <c r="BJ6974" i="17" s="1"/>
  <c r="AD1908" i="17" l="1"/>
  <c r="AE1908" i="17" s="1"/>
  <c r="BI6975" i="17"/>
  <c r="BJ6975" i="17" s="1"/>
  <c r="N1909" i="17" l="1"/>
  <c r="BI6976" i="17"/>
  <c r="BJ6976" i="17" s="1"/>
  <c r="Q1909" i="17" l="1"/>
  <c r="R1909" i="17" s="1"/>
  <c r="AA1909" i="17"/>
  <c r="Y1910" i="17" s="1"/>
  <c r="M1909" i="17"/>
  <c r="BI6977" i="17"/>
  <c r="BJ6977" i="17" s="1"/>
  <c r="AF1909" i="17" l="1"/>
  <c r="AB1909" i="17"/>
  <c r="AD1909" i="17" s="1"/>
  <c r="BI6978" i="17"/>
  <c r="BJ6978" i="17" s="1"/>
  <c r="AC1909" i="17" l="1"/>
  <c r="AE1909" i="17" s="1"/>
  <c r="N1910" i="17" s="1"/>
  <c r="Q1910" i="17" s="1"/>
  <c r="BI6979" i="17"/>
  <c r="BJ6979" i="17" s="1"/>
  <c r="M1910" i="17" l="1"/>
  <c r="BI6980" i="17"/>
  <c r="BJ6980" i="17" s="1"/>
  <c r="R1910" i="17"/>
  <c r="AB1910" i="17" l="1"/>
  <c r="BI6981" i="17"/>
  <c r="BJ6981" i="17" s="1"/>
  <c r="BI6982" i="17" l="1"/>
  <c r="BJ6982" i="17" s="1"/>
  <c r="AD1910" i="17"/>
  <c r="AC1910" i="17"/>
  <c r="AE1910" i="17" l="1"/>
  <c r="BI6983" i="17"/>
  <c r="BJ6983" i="17" s="1"/>
  <c r="N1911" i="17" l="1"/>
  <c r="Q1911" i="17" s="1"/>
  <c r="BI6984" i="17"/>
  <c r="BJ6984" i="17" s="1"/>
  <c r="R1911" i="17" l="1"/>
  <c r="AB1911" i="17" s="1"/>
  <c r="M1911" i="17"/>
  <c r="BI6985" i="17"/>
  <c r="BJ6985" i="17" s="1"/>
  <c r="BI6986" i="17" l="1"/>
  <c r="BJ6986" i="17" s="1"/>
  <c r="AD1911" i="17"/>
  <c r="AC1911" i="17"/>
  <c r="AE1911" i="17" l="1"/>
  <c r="BI6987" i="17"/>
  <c r="BJ6987" i="17" s="1"/>
  <c r="N1912" i="17" l="1"/>
  <c r="Q1912" i="17" s="1"/>
  <c r="BI6988" i="17"/>
  <c r="BJ6988" i="17" s="1"/>
  <c r="R1912" i="17" l="1"/>
  <c r="AB1912" i="17" s="1"/>
  <c r="AD1912" i="17" s="1"/>
  <c r="M1912" i="17"/>
  <c r="BI6989" i="17"/>
  <c r="BJ6989" i="17" s="1"/>
  <c r="AC1912" i="17" l="1"/>
  <c r="AE1912" i="17" s="1"/>
  <c r="BI6990" i="17"/>
  <c r="BJ6990" i="17" s="1"/>
  <c r="N1913" i="17" l="1"/>
  <c r="AA1913" i="17" s="1"/>
  <c r="BI6991" i="17"/>
  <c r="BJ6991" i="17" s="1"/>
  <c r="Q1913" i="17" l="1"/>
  <c r="R1913" i="17" s="1"/>
  <c r="AF1913" i="17"/>
  <c r="M1913" i="17"/>
  <c r="BI6992" i="17"/>
  <c r="BJ6992" i="17" s="1"/>
  <c r="Y1914" i="17" l="1"/>
  <c r="AB1913" i="17"/>
  <c r="AC1913" i="17" s="1"/>
  <c r="BI6993" i="17"/>
  <c r="BJ6993" i="17" s="1"/>
  <c r="AD1913" i="17" l="1"/>
  <c r="AE1913" i="17" s="1"/>
  <c r="BI6994" i="17"/>
  <c r="BJ6994" i="17" s="1"/>
  <c r="N1914" i="17" l="1"/>
  <c r="BI6995" i="17"/>
  <c r="BJ6995" i="17" s="1"/>
  <c r="Q1914" i="17" l="1"/>
  <c r="R1914" i="17" s="1"/>
  <c r="AA1914" i="17"/>
  <c r="Y1915" i="17" s="1"/>
  <c r="M1914" i="17"/>
  <c r="BI6996" i="17"/>
  <c r="BJ6996" i="17" s="1"/>
  <c r="AB1914" i="17" l="1"/>
  <c r="AD1914" i="17" s="1"/>
  <c r="AF1914" i="17"/>
  <c r="BI6997" i="17"/>
  <c r="BJ6997" i="17" s="1"/>
  <c r="AC1914" i="17" l="1"/>
  <c r="AE1914" i="17" s="1"/>
  <c r="BI6998" i="17"/>
  <c r="BJ6998" i="17" s="1"/>
  <c r="N1915" i="17" l="1"/>
  <c r="BI6999" i="17"/>
  <c r="BJ6999" i="17" s="1"/>
  <c r="Q1915" i="17" l="1"/>
  <c r="R1915" i="17" s="1"/>
  <c r="AA1915" i="17"/>
  <c r="Y1916" i="17" s="1"/>
  <c r="M1915" i="17"/>
  <c r="BI7000" i="17"/>
  <c r="BJ7000" i="17" s="1"/>
  <c r="AB1915" i="17" l="1"/>
  <c r="AC1915" i="17" s="1"/>
  <c r="AF1915" i="17"/>
  <c r="BI7001" i="17"/>
  <c r="BJ7001" i="17" s="1"/>
  <c r="AD1915" i="17" l="1"/>
  <c r="AE1915" i="17" s="1"/>
  <c r="BI7002" i="17"/>
  <c r="BJ7002" i="17" s="1"/>
  <c r="N1916" i="17" l="1"/>
  <c r="BI7003" i="17"/>
  <c r="BJ7003" i="17" s="1"/>
  <c r="Q1916" i="17" l="1"/>
  <c r="R1916" i="17" s="1"/>
  <c r="AA1916" i="17"/>
  <c r="M1916" i="17"/>
  <c r="BI7004" i="17"/>
  <c r="BJ7004" i="17" s="1"/>
  <c r="AB1916" i="17" l="1"/>
  <c r="AD1916" i="17" s="1"/>
  <c r="Y1917" i="17"/>
  <c r="AF1916" i="17"/>
  <c r="BI7005" i="17"/>
  <c r="BJ7005" i="17" s="1"/>
  <c r="AC1916" i="17" l="1"/>
  <c r="AE1916" i="17" s="1"/>
  <c r="N1917" i="17" s="1"/>
  <c r="Q1917" i="17" s="1"/>
  <c r="BI7006" i="17"/>
  <c r="BJ7006" i="17" s="1"/>
  <c r="M1917" i="17" l="1"/>
  <c r="R1917" i="17"/>
  <c r="BI7007" i="17"/>
  <c r="BJ7007" i="17" s="1"/>
  <c r="BI7008" i="17" l="1"/>
  <c r="BJ7008" i="17" s="1"/>
  <c r="AF1917" i="17"/>
  <c r="Y1918" i="17"/>
  <c r="AB1917" i="17"/>
  <c r="AD1917" i="17" l="1"/>
  <c r="AC1917" i="17"/>
  <c r="BI7009" i="17"/>
  <c r="BJ7009" i="17" s="1"/>
  <c r="AE1917" i="17" l="1"/>
  <c r="BI7010" i="17"/>
  <c r="BJ7010" i="17" s="1"/>
  <c r="N1918" i="17" l="1"/>
  <c r="AA1918" i="17" s="1"/>
  <c r="BI7011" i="17"/>
  <c r="BJ7011" i="17" s="1"/>
  <c r="Q1918" i="17" l="1"/>
  <c r="R1918" i="17" s="1"/>
  <c r="Y1919" i="17"/>
  <c r="M1918" i="17"/>
  <c r="BI7012" i="17"/>
  <c r="BJ7012" i="17" s="1"/>
  <c r="AB1918" i="17" l="1"/>
  <c r="AD1918" i="17" s="1"/>
  <c r="AF1918" i="17"/>
  <c r="BI7013" i="17"/>
  <c r="BJ7013" i="17" s="1"/>
  <c r="AC1918" i="17" l="1"/>
  <c r="AE1918" i="17" s="1"/>
  <c r="BI7014" i="17"/>
  <c r="BJ7014" i="17" s="1"/>
  <c r="N1919" i="17" l="1"/>
  <c r="BI7015" i="17"/>
  <c r="BJ7015" i="17" s="1"/>
  <c r="Q1919" i="17" l="1"/>
  <c r="R1919" i="17" s="1"/>
  <c r="AA1919" i="17"/>
  <c r="Y1920" i="17" s="1"/>
  <c r="M1919" i="17"/>
  <c r="BI7016" i="17"/>
  <c r="BJ7016" i="17" s="1"/>
  <c r="AB1919" i="17" l="1"/>
  <c r="AD1919" i="17" s="1"/>
  <c r="AF1919" i="17"/>
  <c r="BI7017" i="17"/>
  <c r="BJ7017" i="17" s="1"/>
  <c r="AC1919" i="17" l="1"/>
  <c r="AE1919" i="17" s="1"/>
  <c r="BI7018" i="17"/>
  <c r="BJ7018" i="17" s="1"/>
  <c r="N1920" i="17" l="1"/>
  <c r="BI7019" i="17"/>
  <c r="BJ7019" i="17" s="1"/>
  <c r="Q1920" i="17" l="1"/>
  <c r="R1920" i="17" s="1"/>
  <c r="AA1920" i="17"/>
  <c r="AF1920" i="17" s="1"/>
  <c r="M1920" i="17"/>
  <c r="BI7020" i="17"/>
  <c r="BJ7020" i="17" s="1"/>
  <c r="AB1920" i="17" l="1"/>
  <c r="AD1920" i="17" s="1"/>
  <c r="Y1921" i="17"/>
  <c r="BI7021" i="17"/>
  <c r="BJ7021" i="17" s="1"/>
  <c r="AC1920" i="17" l="1"/>
  <c r="AE1920" i="17" s="1"/>
  <c r="BI7022" i="17"/>
  <c r="BJ7022" i="17" s="1"/>
  <c r="N1921" i="17" l="1"/>
  <c r="BI7023" i="17"/>
  <c r="BJ7023" i="17" s="1"/>
  <c r="Q1921" i="17" l="1"/>
  <c r="R1921" i="17" s="1"/>
  <c r="AA1921" i="17"/>
  <c r="AF1921" i="17" s="1"/>
  <c r="M1921" i="17"/>
  <c r="BI7024" i="17"/>
  <c r="BJ7024" i="17" s="1"/>
  <c r="AB1921" i="17" l="1"/>
  <c r="AD1921" i="17" s="1"/>
  <c r="Y1922" i="17"/>
  <c r="BI7025" i="17"/>
  <c r="BJ7025" i="17" s="1"/>
  <c r="AC1921" i="17" l="1"/>
  <c r="AE1921" i="17" s="1"/>
  <c r="N1922" i="17" s="1"/>
  <c r="Q1922" i="17" s="1"/>
  <c r="BI7026" i="17"/>
  <c r="BJ7026" i="17" s="1"/>
  <c r="AF1922" i="17" l="1"/>
  <c r="R1922" i="17"/>
  <c r="M1922" i="17"/>
  <c r="BI7027" i="17"/>
  <c r="BJ7027" i="17" s="1"/>
  <c r="Y1923" i="17" l="1"/>
  <c r="AB1922" i="17"/>
  <c r="AC1922" i="17" s="1"/>
  <c r="BI7028" i="17"/>
  <c r="BJ7028" i="17" s="1"/>
  <c r="AD1922" i="17" l="1"/>
  <c r="AE1922" i="17" s="1"/>
  <c r="BI7029" i="17"/>
  <c r="BJ7029" i="17" s="1"/>
  <c r="N1923" i="17" l="1"/>
  <c r="BI7030" i="17"/>
  <c r="BJ7030" i="17" s="1"/>
  <c r="Q1923" i="17" l="1"/>
  <c r="R1923" i="17" s="1"/>
  <c r="AA1923" i="17"/>
  <c r="M1923" i="17"/>
  <c r="BI7031" i="17"/>
  <c r="BJ7031" i="17" s="1"/>
  <c r="AB1923" i="17" l="1"/>
  <c r="AC1923" i="17" s="1"/>
  <c r="Y1924" i="17"/>
  <c r="AF1923" i="17"/>
  <c r="BI7032" i="17"/>
  <c r="BJ7032" i="17" s="1"/>
  <c r="AD1923" i="17" l="1"/>
  <c r="AE1923" i="17" s="1"/>
  <c r="BI7033" i="17"/>
  <c r="BJ7033" i="17" s="1"/>
  <c r="N1924" i="17" l="1"/>
  <c r="Q1924" i="17" s="1"/>
  <c r="BI7034" i="17"/>
  <c r="BJ7034" i="17" s="1"/>
  <c r="R1924" i="17" l="1"/>
  <c r="AB1924" i="17" s="1"/>
  <c r="M1924" i="17"/>
  <c r="BI7035" i="17"/>
  <c r="BJ7035" i="17" s="1"/>
  <c r="AF1924" i="17"/>
  <c r="Y1925" i="17"/>
  <c r="AD1924" i="17" l="1"/>
  <c r="AC1924" i="17"/>
  <c r="BI7036" i="17"/>
  <c r="BJ7036" i="17" s="1"/>
  <c r="AE1924" i="17" l="1"/>
  <c r="N1925" i="17" s="1"/>
  <c r="AA1925" i="17" s="1"/>
  <c r="BI7037" i="17"/>
  <c r="BJ7037" i="17" s="1"/>
  <c r="Q1925" i="17" l="1"/>
  <c r="R1925" i="17" s="1"/>
  <c r="AF1925" i="17"/>
  <c r="M1925" i="17"/>
  <c r="BI7038" i="17"/>
  <c r="BJ7038" i="17" s="1"/>
  <c r="Y1926" i="17" l="1"/>
  <c r="AB1925" i="17"/>
  <c r="AD1925" i="17" s="1"/>
  <c r="BI7039" i="17"/>
  <c r="BJ7039" i="17" s="1"/>
  <c r="AC1925" i="17" l="1"/>
  <c r="AE1925" i="17" s="1"/>
  <c r="BI7040" i="17"/>
  <c r="BJ7040" i="17" s="1"/>
  <c r="N1926" i="17" l="1"/>
  <c r="BI7041" i="17"/>
  <c r="BJ7041" i="17" s="1"/>
  <c r="Q1926" i="17" l="1"/>
  <c r="R1926" i="17" s="1"/>
  <c r="AA1926" i="17"/>
  <c r="Y1927" i="17" s="1"/>
  <c r="M1926" i="17"/>
  <c r="BI7042" i="17"/>
  <c r="BJ7042" i="17" s="1"/>
  <c r="AF1926" i="17" l="1"/>
  <c r="AB1926" i="17"/>
  <c r="AC1926" i="17" s="1"/>
  <c r="BI7043" i="17"/>
  <c r="BJ7043" i="17" s="1"/>
  <c r="AD1926" i="17" l="1"/>
  <c r="AE1926" i="17" s="1"/>
  <c r="BI7044" i="17"/>
  <c r="BJ7044" i="17" s="1"/>
  <c r="N1927" i="17" l="1"/>
  <c r="BI7045" i="17"/>
  <c r="BJ7045" i="17" s="1"/>
  <c r="Q1927" i="17" l="1"/>
  <c r="R1927" i="17" s="1"/>
  <c r="AA1927" i="17"/>
  <c r="AF1927" i="17" s="1"/>
  <c r="M1927" i="17"/>
  <c r="BI7046" i="17"/>
  <c r="BJ7046" i="17" s="1"/>
  <c r="AB1927" i="17" l="1"/>
  <c r="AD1927" i="17" s="1"/>
  <c r="Y1928" i="17"/>
  <c r="BI7047" i="17"/>
  <c r="BJ7047" i="17" s="1"/>
  <c r="AC1927" i="17" l="1"/>
  <c r="AE1927" i="17" s="1"/>
  <c r="BI7048" i="17"/>
  <c r="BJ7048" i="17" s="1"/>
  <c r="N1928" i="17" l="1"/>
  <c r="BI7049" i="17"/>
  <c r="BJ7049" i="17" s="1"/>
  <c r="Q1928" i="17" l="1"/>
  <c r="R1928" i="17" s="1"/>
  <c r="AA1928" i="17"/>
  <c r="AF1928" i="17" s="1"/>
  <c r="M1928" i="17"/>
  <c r="BI7050" i="17"/>
  <c r="BJ7050" i="17" s="1"/>
  <c r="AB1928" i="17" l="1"/>
  <c r="AD1928" i="17" s="1"/>
  <c r="Y1929" i="17"/>
  <c r="BI7051" i="17"/>
  <c r="BJ7051" i="17" s="1"/>
  <c r="AC1928" i="17" l="1"/>
  <c r="AE1928" i="17" s="1"/>
  <c r="BI7052" i="17"/>
  <c r="BJ7052" i="17" s="1"/>
  <c r="N1929" i="17" l="1"/>
  <c r="BI7053" i="17"/>
  <c r="BJ7053" i="17" s="1"/>
  <c r="Q1929" i="17" l="1"/>
  <c r="R1929" i="17" s="1"/>
  <c r="AA1929" i="17"/>
  <c r="AF1929" i="17" s="1"/>
  <c r="M1929" i="17"/>
  <c r="BI7054" i="17"/>
  <c r="BJ7054" i="17" s="1"/>
  <c r="AB1929" i="17" l="1"/>
  <c r="AD1929" i="17" s="1"/>
  <c r="Y1930" i="17"/>
  <c r="BI7055" i="17"/>
  <c r="BJ7055" i="17" s="1"/>
  <c r="AC1929" i="17" l="1"/>
  <c r="AE1929" i="17" s="1"/>
  <c r="BI7056" i="17"/>
  <c r="BJ7056" i="17" s="1"/>
  <c r="N1930" i="17" l="1"/>
  <c r="BI7057" i="17"/>
  <c r="BJ7057" i="17" s="1"/>
  <c r="Q1930" i="17" l="1"/>
  <c r="R1930" i="17" s="1"/>
  <c r="AA1930" i="17"/>
  <c r="AF1930" i="17" s="1"/>
  <c r="M1930" i="17"/>
  <c r="BI7058" i="17"/>
  <c r="BJ7058" i="17" s="1"/>
  <c r="AB1930" i="17" l="1"/>
  <c r="AD1930" i="17" s="1"/>
  <c r="Y1931" i="17"/>
  <c r="BI7059" i="17"/>
  <c r="BJ7059" i="17" s="1"/>
  <c r="AC1930" i="17" l="1"/>
  <c r="AE1930" i="17" s="1"/>
  <c r="BI7060" i="17"/>
  <c r="BJ7060" i="17" s="1"/>
  <c r="N1931" i="17" l="1"/>
  <c r="Q1931" i="17" s="1"/>
  <c r="BI7061" i="17"/>
  <c r="BJ7061" i="17" s="1"/>
  <c r="R1931" i="17" l="1"/>
  <c r="AB1931" i="17" s="1"/>
  <c r="M1931" i="17"/>
  <c r="BI7062" i="17"/>
  <c r="BJ7062" i="17" s="1"/>
  <c r="AD1931" i="17" l="1"/>
  <c r="AC1931" i="17"/>
  <c r="BI7063" i="17"/>
  <c r="BJ7063" i="17" s="1"/>
  <c r="AE1931" i="17" l="1"/>
  <c r="BI7064" i="17"/>
  <c r="BJ7064" i="17" s="1"/>
  <c r="N1932" i="17" l="1"/>
  <c r="AA1932" i="17" s="1"/>
  <c r="BI7065" i="17"/>
  <c r="BJ7065" i="17" s="1"/>
  <c r="Q1932" i="17" l="1"/>
  <c r="R1932" i="17" s="1"/>
  <c r="Y1933" i="17"/>
  <c r="M1932" i="17"/>
  <c r="BI7066" i="17"/>
  <c r="BJ7066" i="17" s="1"/>
  <c r="AF1932" i="17" l="1"/>
  <c r="AB1932" i="17"/>
  <c r="AD1932" i="17" s="1"/>
  <c r="BI7067" i="17"/>
  <c r="BJ7067" i="17" s="1"/>
  <c r="AC1932" i="17" l="1"/>
  <c r="AE1932" i="17" s="1"/>
  <c r="BI7068" i="17"/>
  <c r="BJ7068" i="17" s="1"/>
  <c r="N1933" i="17" l="1"/>
  <c r="BI7069" i="17"/>
  <c r="BJ7069" i="17" s="1"/>
  <c r="Q1933" i="17" l="1"/>
  <c r="R1933" i="17" s="1"/>
  <c r="AA1933" i="17"/>
  <c r="Y1934" i="17" s="1"/>
  <c r="M1933" i="17"/>
  <c r="BI7070" i="17"/>
  <c r="BJ7070" i="17" s="1"/>
  <c r="AB1933" i="17" l="1"/>
  <c r="AC1933" i="17" s="1"/>
  <c r="AF1933" i="17"/>
  <c r="BI7071" i="17"/>
  <c r="BJ7071" i="17" s="1"/>
  <c r="AD1933" i="17" l="1"/>
  <c r="AE1933" i="17" s="1"/>
  <c r="N1934" i="17" s="1"/>
  <c r="Q1934" i="17" s="1"/>
  <c r="BI7072" i="17"/>
  <c r="BJ7072" i="17" s="1"/>
  <c r="M1934" i="17" l="1"/>
  <c r="BI7073" i="17"/>
  <c r="BJ7073" i="17" s="1"/>
  <c r="R1934" i="17"/>
  <c r="AB1934" i="17" l="1"/>
  <c r="AD1934" i="17" s="1"/>
  <c r="BI7074" i="17"/>
  <c r="BJ7074" i="17" s="1"/>
  <c r="AC1934" i="17" l="1"/>
  <c r="AE1934" i="17" s="1"/>
  <c r="BI7075" i="17"/>
  <c r="BJ7075" i="17" s="1"/>
  <c r="N1935" i="17" l="1"/>
  <c r="Q1935" i="17" s="1"/>
  <c r="BI7076" i="17"/>
  <c r="BJ7076" i="17" s="1"/>
  <c r="R1935" i="17" l="1"/>
  <c r="AB1935" i="17" s="1"/>
  <c r="AC1935" i="17" s="1"/>
  <c r="M1935" i="17"/>
  <c r="BI7077" i="17"/>
  <c r="BJ7077" i="17" s="1"/>
  <c r="AD1935" i="17" l="1"/>
  <c r="AE1935" i="17" s="1"/>
  <c r="BI7078" i="17"/>
  <c r="BJ7078" i="17" s="1"/>
  <c r="N1936" i="17" l="1"/>
  <c r="BI7079" i="17"/>
  <c r="BJ7079" i="17" s="1"/>
  <c r="Q1936" i="17" l="1"/>
  <c r="R1936" i="17" s="1"/>
  <c r="AA1936" i="17"/>
  <c r="Y1937" i="17" s="1"/>
  <c r="M1936" i="17"/>
  <c r="BI7080" i="17"/>
  <c r="BJ7080" i="17" s="1"/>
  <c r="AB1936" i="17" l="1"/>
  <c r="AC1936" i="17" s="1"/>
  <c r="AF1936" i="17"/>
  <c r="BI7081" i="17"/>
  <c r="BJ7081" i="17" s="1"/>
  <c r="AD1936" i="17" l="1"/>
  <c r="AE1936" i="17" s="1"/>
  <c r="N1937" i="17" s="1"/>
  <c r="BI7082" i="17"/>
  <c r="BJ7082" i="17" s="1"/>
  <c r="Q1937" i="17" l="1"/>
  <c r="R1937" i="17" s="1"/>
  <c r="AA1937" i="17"/>
  <c r="AF1937" i="17" s="1"/>
  <c r="M1937" i="17"/>
  <c r="BI7083" i="17"/>
  <c r="BJ7083" i="17" s="1"/>
  <c r="AB1937" i="17" l="1"/>
  <c r="AD1937" i="17" s="1"/>
  <c r="Y1938" i="17"/>
  <c r="BI7084" i="17"/>
  <c r="BJ7084" i="17" s="1"/>
  <c r="AC1937" i="17" l="1"/>
  <c r="AE1937" i="17" s="1"/>
  <c r="BI7085" i="17"/>
  <c r="BJ7085" i="17" s="1"/>
  <c r="N1938" i="17" l="1"/>
  <c r="AA1938" i="17" s="1"/>
  <c r="BI7086" i="17"/>
  <c r="BJ7086" i="17" s="1"/>
  <c r="Q1938" i="17" l="1"/>
  <c r="R1938" i="17" s="1"/>
  <c r="AF1938" i="17"/>
  <c r="M1938" i="17"/>
  <c r="BI7087" i="17"/>
  <c r="BJ7087" i="17" s="1"/>
  <c r="AB1938" i="17" l="1"/>
  <c r="AD1938" i="17" s="1"/>
  <c r="Y1939" i="17"/>
  <c r="BI7088" i="17"/>
  <c r="BJ7088" i="17" s="1"/>
  <c r="AC1938" i="17" l="1"/>
  <c r="AE1938" i="17" s="1"/>
  <c r="BI7089" i="17"/>
  <c r="BJ7089" i="17" s="1"/>
  <c r="N1939" i="17" l="1"/>
  <c r="Q1939" i="17" s="1"/>
  <c r="BI7090" i="17"/>
  <c r="BJ7090" i="17" s="1"/>
  <c r="R1939" i="17" l="1"/>
  <c r="AB1939" i="17" s="1"/>
  <c r="AD1939" i="17" s="1"/>
  <c r="M1939" i="17"/>
  <c r="BI7091" i="17"/>
  <c r="BJ7091" i="17" s="1"/>
  <c r="AC1939" i="17" l="1"/>
  <c r="AE1939" i="17" s="1"/>
  <c r="BI7092" i="17"/>
  <c r="BJ7092" i="17" s="1"/>
  <c r="N1940" i="17" l="1"/>
  <c r="BI7093" i="17"/>
  <c r="BJ7093" i="17" s="1"/>
  <c r="Q1940" i="17" l="1"/>
  <c r="R1940" i="17" s="1"/>
  <c r="AA1940" i="17"/>
  <c r="AF1940" i="17" s="1"/>
  <c r="M1940" i="17"/>
  <c r="BI7094" i="17"/>
  <c r="BJ7094" i="17" s="1"/>
  <c r="AB1940" i="17" l="1"/>
  <c r="AD1940" i="17" s="1"/>
  <c r="Y1941" i="17"/>
  <c r="BI7095" i="17"/>
  <c r="BJ7095" i="17" s="1"/>
  <c r="AC1940" i="17" l="1"/>
  <c r="AE1940" i="17" s="1"/>
  <c r="BI7096" i="17"/>
  <c r="BJ7096" i="17" s="1"/>
  <c r="N1941" i="17" l="1"/>
  <c r="AA1941" i="17" s="1"/>
  <c r="BI7097" i="17"/>
  <c r="BJ7097" i="17" s="1"/>
  <c r="Q1941" i="17" l="1"/>
  <c r="R1941" i="17" s="1"/>
  <c r="AF1941" i="17"/>
  <c r="M1941" i="17"/>
  <c r="BI7098" i="17"/>
  <c r="BJ7098" i="17" s="1"/>
  <c r="AB1941" i="17" l="1"/>
  <c r="AD1941" i="17" s="1"/>
  <c r="Y1942" i="17"/>
  <c r="BI7099" i="17"/>
  <c r="BJ7099" i="17" s="1"/>
  <c r="AC1941" i="17" l="1"/>
  <c r="AE1941" i="17" s="1"/>
  <c r="N1942" i="17" s="1"/>
  <c r="Q1942" i="17" s="1"/>
  <c r="BI7100" i="17"/>
  <c r="BJ7100" i="17" s="1"/>
  <c r="M1942" i="17" l="1"/>
  <c r="R1942" i="17"/>
  <c r="BI7101" i="17"/>
  <c r="BJ7101" i="17" s="1"/>
  <c r="BI7102" i="17" l="1"/>
  <c r="BJ7102" i="17" s="1"/>
  <c r="AB1942" i="17"/>
  <c r="AD1942" i="17" l="1"/>
  <c r="AC1942" i="17"/>
  <c r="BI7103" i="17"/>
  <c r="BJ7103" i="17" s="1"/>
  <c r="AE1942" i="17" l="1"/>
  <c r="BI7104" i="17"/>
  <c r="BJ7104" i="17" s="1"/>
  <c r="N1943" i="17" l="1"/>
  <c r="Q1943" i="17" s="1"/>
  <c r="BI7105" i="17"/>
  <c r="BJ7105" i="17" s="1"/>
  <c r="R1943" i="17" l="1"/>
  <c r="AB1943" i="17" s="1"/>
  <c r="M1943" i="17"/>
  <c r="BI7106" i="17"/>
  <c r="BJ7106" i="17" s="1"/>
  <c r="BI7107" i="17" l="1"/>
  <c r="BJ7107" i="17" s="1"/>
  <c r="AD1943" i="17"/>
  <c r="AC1943" i="17"/>
  <c r="AE1943" i="17" l="1"/>
  <c r="BI7108" i="17"/>
  <c r="BJ7108" i="17" s="1"/>
  <c r="N1944" i="17" l="1"/>
  <c r="BI7109" i="17"/>
  <c r="BJ7109" i="17" s="1"/>
  <c r="Q1944" i="17" l="1"/>
  <c r="R1944" i="17" s="1"/>
  <c r="AA1944" i="17"/>
  <c r="Y1945" i="17" s="1"/>
  <c r="M1944" i="17"/>
  <c r="BI7110" i="17"/>
  <c r="BJ7110" i="17" s="1"/>
  <c r="AB1944" i="17" l="1"/>
  <c r="AD1944" i="17" s="1"/>
  <c r="AF1944" i="17"/>
  <c r="BI7111" i="17"/>
  <c r="BJ7111" i="17" s="1"/>
  <c r="AC1944" i="17" l="1"/>
  <c r="AE1944" i="17" s="1"/>
  <c r="N1945" i="17" s="1"/>
  <c r="BI7112" i="17"/>
  <c r="BJ7112" i="17" s="1"/>
  <c r="Q1945" i="17" l="1"/>
  <c r="R1945" i="17" s="1"/>
  <c r="AA1945" i="17"/>
  <c r="M1945" i="17"/>
  <c r="BI7113" i="17"/>
  <c r="BJ7113" i="17" s="1"/>
  <c r="AF1945" i="17" l="1"/>
  <c r="Y1946" i="17"/>
  <c r="AB1945" i="17"/>
  <c r="BI7114" i="17"/>
  <c r="BJ7114" i="17" s="1"/>
  <c r="BI7115" i="17" l="1"/>
  <c r="BJ7115" i="17" s="1"/>
  <c r="AC1945" i="17"/>
  <c r="AD1945" i="17"/>
  <c r="AE1945" i="17" l="1"/>
  <c r="BI7116" i="17"/>
  <c r="BJ7116" i="17" s="1"/>
  <c r="N1946" i="17" l="1"/>
  <c r="BI7117" i="17"/>
  <c r="BJ7117" i="17" s="1"/>
  <c r="Q1946" i="17" l="1"/>
  <c r="R1946" i="17" s="1"/>
  <c r="AA1946" i="17"/>
  <c r="Y1947" i="17" s="1"/>
  <c r="M1946" i="17"/>
  <c r="BI7118" i="17"/>
  <c r="BJ7118" i="17" s="1"/>
  <c r="AB1946" i="17" l="1"/>
  <c r="AD1946" i="17" s="1"/>
  <c r="AF1946" i="17"/>
  <c r="BI7119" i="17"/>
  <c r="BJ7119" i="17" s="1"/>
  <c r="AC1946" i="17" l="1"/>
  <c r="AE1946" i="17" s="1"/>
  <c r="BI7120" i="17"/>
  <c r="BJ7120" i="17" s="1"/>
  <c r="N1947" i="17" l="1"/>
  <c r="BI7121" i="17"/>
  <c r="BJ7121" i="17" s="1"/>
  <c r="Q1947" i="17" l="1"/>
  <c r="R1947" i="17" s="1"/>
  <c r="AA1947" i="17"/>
  <c r="AF1947" i="17" s="1"/>
  <c r="M1947" i="17"/>
  <c r="BI7122" i="17"/>
  <c r="BJ7122" i="17" s="1"/>
  <c r="Y1948" i="17" l="1"/>
  <c r="AB1947" i="17"/>
  <c r="AD1947" i="17" s="1"/>
  <c r="BI7123" i="17"/>
  <c r="BJ7123" i="17" s="1"/>
  <c r="AC1947" i="17" l="1"/>
  <c r="AE1947" i="17" s="1"/>
  <c r="BI7124" i="17"/>
  <c r="BJ7124" i="17" s="1"/>
  <c r="N1948" i="17" l="1"/>
  <c r="AA1948" i="17" s="1"/>
  <c r="BI7125" i="17"/>
  <c r="BJ7125" i="17" s="1"/>
  <c r="Q1948" i="17" l="1"/>
  <c r="R1948" i="17" s="1"/>
  <c r="Y1949" i="17"/>
  <c r="M1948" i="17"/>
  <c r="BI7126" i="17"/>
  <c r="BJ7126" i="17" s="1"/>
  <c r="AB1948" i="17" l="1"/>
  <c r="AC1948" i="17" s="1"/>
  <c r="AF1948" i="17"/>
  <c r="BI7127" i="17"/>
  <c r="BJ7127" i="17" s="1"/>
  <c r="AD1948" i="17" l="1"/>
  <c r="AE1948" i="17" s="1"/>
  <c r="BI7128" i="17"/>
  <c r="BJ7128" i="17" s="1"/>
  <c r="N1949" i="17" l="1"/>
  <c r="BI7129" i="17"/>
  <c r="BJ7129" i="17" s="1"/>
  <c r="Q1949" i="17" l="1"/>
  <c r="R1949" i="17" s="1"/>
  <c r="AA1949" i="17"/>
  <c r="Y1950" i="17" s="1"/>
  <c r="M1949" i="17"/>
  <c r="BI7130" i="17"/>
  <c r="BJ7130" i="17" s="1"/>
  <c r="AF1949" i="17" l="1"/>
  <c r="AB1949" i="17"/>
  <c r="BI7131" i="17"/>
  <c r="BJ7131" i="17" s="1"/>
  <c r="AC1949" i="17" l="1"/>
  <c r="AD1949" i="17"/>
  <c r="BI7132" i="17"/>
  <c r="BJ7132" i="17" s="1"/>
  <c r="AE1949" i="17" l="1"/>
  <c r="N1950" i="17" s="1"/>
  <c r="BI7133" i="17"/>
  <c r="BJ7133" i="17" s="1"/>
  <c r="Q1950" i="17" l="1"/>
  <c r="R1950" i="17" s="1"/>
  <c r="AA1950" i="17"/>
  <c r="AF1950" i="17" s="1"/>
  <c r="M1950" i="17"/>
  <c r="BI7134" i="17"/>
  <c r="BJ7134" i="17" s="1"/>
  <c r="Y1951" i="17" l="1"/>
  <c r="AB1950" i="17"/>
  <c r="BI7135" i="17"/>
  <c r="BJ7135" i="17" s="1"/>
  <c r="AD1950" i="17" l="1"/>
  <c r="AC1950" i="17"/>
  <c r="BI7136" i="17"/>
  <c r="BJ7136" i="17" s="1"/>
  <c r="AE1950" i="17" l="1"/>
  <c r="N1951" i="17" s="1"/>
  <c r="BI7137" i="17"/>
  <c r="BJ7137" i="17" s="1"/>
  <c r="Q1951" i="17" l="1"/>
  <c r="R1951" i="17" s="1"/>
  <c r="AA1951" i="17"/>
  <c r="Y1952" i="17" s="1"/>
  <c r="M1951" i="17"/>
  <c r="BI7138" i="17"/>
  <c r="BJ7138" i="17" s="1"/>
  <c r="AB1951" i="17" l="1"/>
  <c r="AD1951" i="17" s="1"/>
  <c r="AF1951" i="17"/>
  <c r="BI7139" i="17"/>
  <c r="BJ7139" i="17" s="1"/>
  <c r="AC1951" i="17" l="1"/>
  <c r="AE1951" i="17" s="1"/>
  <c r="N1952" i="17" s="1"/>
  <c r="AA1952" i="17" s="1"/>
  <c r="BI7140" i="17"/>
  <c r="BJ7140" i="17" s="1"/>
  <c r="Q1952" i="17" l="1"/>
  <c r="R1952" i="17" s="1"/>
  <c r="Y1953" i="17"/>
  <c r="M1952" i="17"/>
  <c r="BI7141" i="17"/>
  <c r="BJ7141" i="17" s="1"/>
  <c r="AF1952" i="17" l="1"/>
  <c r="AB1952" i="17"/>
  <c r="AD1952" i="17" s="1"/>
  <c r="BI7142" i="17"/>
  <c r="BJ7142" i="17" s="1"/>
  <c r="AC1952" i="17" l="1"/>
  <c r="AE1952" i="17" s="1"/>
  <c r="BI7143" i="17"/>
  <c r="BJ7143" i="17" s="1"/>
  <c r="N1953" i="17" l="1"/>
  <c r="BI7144" i="17"/>
  <c r="BJ7144" i="17" s="1"/>
  <c r="Q1953" i="17" l="1"/>
  <c r="R1953" i="17" s="1"/>
  <c r="AA1953" i="17"/>
  <c r="Y1954" i="17" s="1"/>
  <c r="M1953" i="17"/>
  <c r="BI7145" i="17"/>
  <c r="BJ7145" i="17" s="1"/>
  <c r="AB1953" i="17" l="1"/>
  <c r="AC1953" i="17" s="1"/>
  <c r="AF1953" i="17"/>
  <c r="BI7146" i="17"/>
  <c r="BJ7146" i="17" s="1"/>
  <c r="AD1953" i="17" l="1"/>
  <c r="AE1953" i="17" s="1"/>
  <c r="BI7147" i="17"/>
  <c r="BJ7147" i="17" s="1"/>
  <c r="N1954" i="17" l="1"/>
  <c r="BI7148" i="17"/>
  <c r="BJ7148" i="17" s="1"/>
  <c r="Q1954" i="17" l="1"/>
  <c r="R1954" i="17" s="1"/>
  <c r="AA1954" i="17"/>
  <c r="Y1955" i="17" s="1"/>
  <c r="M1954" i="17"/>
  <c r="BI7149" i="17"/>
  <c r="BJ7149" i="17" s="1"/>
  <c r="AF1954" i="17" l="1"/>
  <c r="AB1954" i="17"/>
  <c r="AD1954" i="17" s="1"/>
  <c r="BI7150" i="17"/>
  <c r="BJ7150" i="17" s="1"/>
  <c r="AC1954" i="17" l="1"/>
  <c r="AE1954" i="17" s="1"/>
  <c r="BI7151" i="17"/>
  <c r="BJ7151" i="17" s="1"/>
  <c r="N1955" i="17" l="1"/>
  <c r="AA1955" i="17" s="1"/>
  <c r="BI7152" i="17"/>
  <c r="BJ7152" i="17" s="1"/>
  <c r="Q1955" i="17" l="1"/>
  <c r="R1955" i="17" s="1"/>
  <c r="AF1955" i="17"/>
  <c r="M1955" i="17"/>
  <c r="BI7153" i="17"/>
  <c r="BJ7153" i="17" s="1"/>
  <c r="Y1956" i="17" l="1"/>
  <c r="AB1955" i="17"/>
  <c r="AC1955" i="17" s="1"/>
  <c r="BI7154" i="17"/>
  <c r="BJ7154" i="17" s="1"/>
  <c r="AD1955" i="17" l="1"/>
  <c r="AE1955" i="17" s="1"/>
  <c r="BI7155" i="17"/>
  <c r="BJ7155" i="17" s="1"/>
  <c r="N1956" i="17" l="1"/>
  <c r="Q1956" i="17" s="1"/>
  <c r="BI7156" i="17"/>
  <c r="BJ7156" i="17" s="1"/>
  <c r="R1956" i="17" l="1"/>
  <c r="AB1956" i="17" s="1"/>
  <c r="AD1956" i="17" s="1"/>
  <c r="M1956" i="17"/>
  <c r="BI7157" i="17"/>
  <c r="BJ7157" i="17" s="1"/>
  <c r="AC1956" i="17" l="1"/>
  <c r="AE1956" i="17" s="1"/>
  <c r="BI7158" i="17"/>
  <c r="BJ7158" i="17" s="1"/>
  <c r="N1957" i="17" l="1"/>
  <c r="Q1957" i="17" s="1"/>
  <c r="BI7159" i="17"/>
  <c r="BJ7159" i="17" s="1"/>
  <c r="R1957" i="17" l="1"/>
  <c r="AB1957" i="17" s="1"/>
  <c r="M1957" i="17"/>
  <c r="BI7160" i="17"/>
  <c r="BJ7160" i="17" s="1"/>
  <c r="AD1957" i="17" l="1"/>
  <c r="AC1957" i="17"/>
  <c r="BI7161" i="17"/>
  <c r="BJ7161" i="17" s="1"/>
  <c r="AE1957" i="17" l="1"/>
  <c r="BI7162" i="17"/>
  <c r="BJ7162" i="17" s="1"/>
  <c r="N1958" i="17" l="1"/>
  <c r="BI7163" i="17"/>
  <c r="BJ7163" i="17" s="1"/>
  <c r="Q1958" i="17" l="1"/>
  <c r="R1958" i="17" s="1"/>
  <c r="AA1958" i="17"/>
  <c r="Y1959" i="17" s="1"/>
  <c r="M1958" i="17"/>
  <c r="BI7164" i="17"/>
  <c r="BJ7164" i="17" s="1"/>
  <c r="AB1958" i="17" l="1"/>
  <c r="AC1958" i="17" s="1"/>
  <c r="AF1958" i="17"/>
  <c r="BI7165" i="17"/>
  <c r="BJ7165" i="17" s="1"/>
  <c r="AD1958" i="17" l="1"/>
  <c r="AE1958" i="17" s="1"/>
  <c r="BI7166" i="17"/>
  <c r="BJ7166" i="17" s="1"/>
  <c r="N1959" i="17" l="1"/>
  <c r="AA1959" i="17" s="1"/>
  <c r="BI7167" i="17"/>
  <c r="BJ7167" i="17" s="1"/>
  <c r="Q1959" i="17" l="1"/>
  <c r="R1959" i="17" s="1"/>
  <c r="AF1959" i="17"/>
  <c r="M1959" i="17"/>
  <c r="BI7168" i="17"/>
  <c r="BJ7168" i="17" s="1"/>
  <c r="AB1959" i="17" l="1"/>
  <c r="AC1959" i="17" s="1"/>
  <c r="Y1960" i="17"/>
  <c r="BI7169" i="17"/>
  <c r="BJ7169" i="17" s="1"/>
  <c r="AD1959" i="17" l="1"/>
  <c r="AE1959" i="17" s="1"/>
  <c r="BI7170" i="17"/>
  <c r="BJ7170" i="17" s="1"/>
  <c r="N1960" i="17" l="1"/>
  <c r="BI7171" i="17"/>
  <c r="BJ7171" i="17" s="1"/>
  <c r="Q1960" i="17" l="1"/>
  <c r="R1960" i="17" s="1"/>
  <c r="AA1960" i="17"/>
  <c r="Y1961" i="17" s="1"/>
  <c r="M1960" i="17"/>
  <c r="BI7172" i="17"/>
  <c r="BJ7172" i="17" s="1"/>
  <c r="AB1960" i="17" l="1"/>
  <c r="AC1960" i="17" s="1"/>
  <c r="AF1960" i="17"/>
  <c r="BI7173" i="17"/>
  <c r="BJ7173" i="17" s="1"/>
  <c r="AD1960" i="17" l="1"/>
  <c r="AE1960" i="17" s="1"/>
  <c r="BI7174" i="17"/>
  <c r="BJ7174" i="17" s="1"/>
  <c r="N1961" i="17" l="1"/>
  <c r="BI7175" i="17"/>
  <c r="BJ7175" i="17" s="1"/>
  <c r="Q1961" i="17" l="1"/>
  <c r="R1961" i="17" s="1"/>
  <c r="AA1961" i="17"/>
  <c r="AF1961" i="17" s="1"/>
  <c r="M1961" i="17"/>
  <c r="BI7176" i="17"/>
  <c r="BJ7176" i="17" s="1"/>
  <c r="AB1961" i="17" l="1"/>
  <c r="AD1961" i="17" s="1"/>
  <c r="Y1962" i="17"/>
  <c r="BI7177" i="17"/>
  <c r="BJ7177" i="17" s="1"/>
  <c r="AC1961" i="17" l="1"/>
  <c r="AE1961" i="17" s="1"/>
  <c r="BI7178" i="17"/>
  <c r="BJ7178" i="17" s="1"/>
  <c r="N1962" i="17" l="1"/>
  <c r="BI7179" i="17"/>
  <c r="BJ7179" i="17" s="1"/>
  <c r="Q1962" i="17" l="1"/>
  <c r="R1962" i="17" s="1"/>
  <c r="AA1962" i="17"/>
  <c r="Y1963" i="17" s="1"/>
  <c r="M1962" i="17"/>
  <c r="BI7180" i="17"/>
  <c r="BJ7180" i="17" s="1"/>
  <c r="AB1962" i="17" l="1"/>
  <c r="AD1962" i="17" s="1"/>
  <c r="AF1962" i="17"/>
  <c r="BI7181" i="17"/>
  <c r="BJ7181" i="17" s="1"/>
  <c r="AC1962" i="17" l="1"/>
  <c r="AE1962" i="17" s="1"/>
  <c r="BI7182" i="17"/>
  <c r="BJ7182" i="17" s="1"/>
  <c r="N1963" i="17" l="1"/>
  <c r="BI7183" i="17"/>
  <c r="BJ7183" i="17" s="1"/>
  <c r="Q1963" i="17" l="1"/>
  <c r="R1963" i="17" s="1"/>
  <c r="AA1963" i="17"/>
  <c r="Y1964" i="17" s="1"/>
  <c r="M1963" i="17"/>
  <c r="BI7184" i="17"/>
  <c r="BJ7184" i="17" s="1"/>
  <c r="AB1963" i="17" l="1"/>
  <c r="AD1963" i="17" s="1"/>
  <c r="AF1963" i="17"/>
  <c r="BI7185" i="17"/>
  <c r="BJ7185" i="17" s="1"/>
  <c r="AC1963" i="17" l="1"/>
  <c r="AE1963" i="17" s="1"/>
  <c r="BI7186" i="17"/>
  <c r="BJ7186" i="17" s="1"/>
  <c r="N1964" i="17" l="1"/>
  <c r="Q1964" i="17" s="1"/>
  <c r="BI7187" i="17"/>
  <c r="BJ7187" i="17" s="1"/>
  <c r="R1964" i="17" l="1"/>
  <c r="AF1964" i="17"/>
  <c r="M1964" i="17"/>
  <c r="BI7188" i="17"/>
  <c r="BJ7188" i="17" s="1"/>
  <c r="Y1965" i="17" l="1"/>
  <c r="AB1964" i="17"/>
  <c r="AD1964" i="17" s="1"/>
  <c r="BI7189" i="17"/>
  <c r="BJ7189" i="17" s="1"/>
  <c r="AC1964" i="17" l="1"/>
  <c r="AE1964" i="17" s="1"/>
  <c r="N1965" i="17" s="1"/>
  <c r="BI7190" i="17"/>
  <c r="BJ7190" i="17" s="1"/>
  <c r="Q1965" i="17" l="1"/>
  <c r="R1965" i="17" s="1"/>
  <c r="AA1965" i="17"/>
  <c r="M1965" i="17"/>
  <c r="BI7191" i="17"/>
  <c r="BJ7191" i="17" s="1"/>
  <c r="AB1965" i="17" l="1"/>
  <c r="AF1965" i="17"/>
  <c r="Y1966" i="17"/>
  <c r="BI7192" i="17"/>
  <c r="BJ7192" i="17" s="1"/>
  <c r="BI7193" i="17" l="1"/>
  <c r="BJ7193" i="17" s="1"/>
  <c r="AC1965" i="17"/>
  <c r="AD1965" i="17"/>
  <c r="AE1965" i="17" l="1"/>
  <c r="BI7194" i="17"/>
  <c r="BJ7194" i="17" s="1"/>
  <c r="N1966" i="17" l="1"/>
  <c r="AA1966" i="17" s="1"/>
  <c r="BI7195" i="17"/>
  <c r="BJ7195" i="17" s="1"/>
  <c r="Q1966" i="17" l="1"/>
  <c r="R1966" i="17" s="1"/>
  <c r="Y1967" i="17"/>
  <c r="M1966" i="17"/>
  <c r="BI7196" i="17"/>
  <c r="BJ7196" i="17" s="1"/>
  <c r="AB1966" i="17" l="1"/>
  <c r="AC1966" i="17" s="1"/>
  <c r="AF1966" i="17"/>
  <c r="BI7197" i="17"/>
  <c r="BJ7197" i="17" s="1"/>
  <c r="AD1966" i="17" l="1"/>
  <c r="AE1966" i="17" s="1"/>
  <c r="BI7198" i="17"/>
  <c r="BJ7198" i="17" s="1"/>
  <c r="N1967" i="17" l="1"/>
  <c r="AA1967" i="17" s="1"/>
  <c r="BI7199" i="17"/>
  <c r="BJ7199" i="17" s="1"/>
  <c r="Q1967" i="17" l="1"/>
  <c r="R1967" i="17" s="1"/>
  <c r="AF1967" i="17"/>
  <c r="M1967" i="17"/>
  <c r="BI7200" i="17"/>
  <c r="BJ7200" i="17" s="1"/>
  <c r="AB1967" i="17" l="1"/>
  <c r="AC1967" i="17" s="1"/>
  <c r="Y1968" i="17"/>
  <c r="BI7201" i="17"/>
  <c r="BJ7201" i="17" s="1"/>
  <c r="AD1967" i="17" l="1"/>
  <c r="AE1967" i="17" s="1"/>
  <c r="N1968" i="17" s="1"/>
  <c r="Q1968" i="17" s="1"/>
  <c r="BI7202" i="17"/>
  <c r="BJ7202" i="17" s="1"/>
  <c r="R1968" i="17" l="1"/>
  <c r="AB1968" i="17" s="1"/>
  <c r="M1968" i="17"/>
  <c r="BI7203" i="17"/>
  <c r="BJ7203" i="17" s="1"/>
  <c r="BI7204" i="17" l="1"/>
  <c r="BJ7204" i="17" s="1"/>
  <c r="AC1968" i="17"/>
  <c r="AD1968" i="17"/>
  <c r="AE1968" i="17" l="1"/>
  <c r="BI7205" i="17"/>
  <c r="BJ7205" i="17" s="1"/>
  <c r="N1969" i="17" l="1"/>
  <c r="Q1969" i="17" s="1"/>
  <c r="BI7206" i="17"/>
  <c r="BJ7206" i="17" s="1"/>
  <c r="R1969" i="17" l="1"/>
  <c r="AB1969" i="17" s="1"/>
  <c r="M1969" i="17"/>
  <c r="BI7207" i="17"/>
  <c r="BJ7207" i="17" s="1"/>
  <c r="BI7208" i="17" l="1"/>
  <c r="BJ7208" i="17" s="1"/>
  <c r="AC1969" i="17"/>
  <c r="AD1969" i="17"/>
  <c r="AE1969" i="17" l="1"/>
  <c r="BI7209" i="17"/>
  <c r="BJ7209" i="17" s="1"/>
  <c r="N1970" i="17" l="1"/>
  <c r="BI7210" i="17"/>
  <c r="BJ7210" i="17" s="1"/>
  <c r="Q1970" i="17" l="1"/>
  <c r="R1970" i="17" s="1"/>
  <c r="AA1970" i="17"/>
  <c r="AF1970" i="17" s="1"/>
  <c r="M1970" i="17"/>
  <c r="BI7211" i="17"/>
  <c r="BJ7211" i="17" s="1"/>
  <c r="AB1970" i="17" l="1"/>
  <c r="AC1970" i="17" s="1"/>
  <c r="Y1971" i="17"/>
  <c r="BI7212" i="17"/>
  <c r="BJ7212" i="17" s="1"/>
  <c r="AD1970" i="17" l="1"/>
  <c r="AE1970" i="17" s="1"/>
  <c r="BI7213" i="17"/>
  <c r="BJ7213" i="17" s="1"/>
  <c r="N1971" i="17" l="1"/>
  <c r="BI7214" i="17"/>
  <c r="BJ7214" i="17" s="1"/>
  <c r="Q1971" i="17" l="1"/>
  <c r="R1971" i="17" s="1"/>
  <c r="AA1971" i="17"/>
  <c r="AF1971" i="17" s="1"/>
  <c r="M1971" i="17"/>
  <c r="BI7215" i="17"/>
  <c r="BJ7215" i="17" s="1"/>
  <c r="Y1972" i="17" l="1"/>
  <c r="AB1971" i="17"/>
  <c r="AD1971" i="17" s="1"/>
  <c r="BI7216" i="17"/>
  <c r="BJ7216" i="17" s="1"/>
  <c r="AC1971" i="17" l="1"/>
  <c r="AE1971" i="17" s="1"/>
  <c r="BI7217" i="17"/>
  <c r="BJ7217" i="17" s="1"/>
  <c r="N1972" i="17" l="1"/>
  <c r="BI7218" i="17"/>
  <c r="BJ7218" i="17" s="1"/>
  <c r="Q1972" i="17" l="1"/>
  <c r="R1972" i="17" s="1"/>
  <c r="AA1972" i="17"/>
  <c r="AF1972" i="17" s="1"/>
  <c r="M1972" i="17"/>
  <c r="BI7219" i="17"/>
  <c r="BJ7219" i="17" s="1"/>
  <c r="AB1972" i="17" l="1"/>
  <c r="AD1972" i="17" s="1"/>
  <c r="Y1973" i="17"/>
  <c r="BI7220" i="17"/>
  <c r="BJ7220" i="17" s="1"/>
  <c r="AC1972" i="17" l="1"/>
  <c r="AE1972" i="17" s="1"/>
  <c r="BI7221" i="17"/>
  <c r="BJ7221" i="17" s="1"/>
  <c r="N1973" i="17" l="1"/>
  <c r="Q1973" i="17" s="1"/>
  <c r="BI7222" i="17"/>
  <c r="BJ7222" i="17" s="1"/>
  <c r="R1973" i="17" l="1"/>
  <c r="AB1973" i="17" s="1"/>
  <c r="M1973" i="17"/>
  <c r="BI7223" i="17"/>
  <c r="BJ7223" i="17" s="1"/>
  <c r="AF1973" i="17"/>
  <c r="Y1974" i="17"/>
  <c r="AC1973" i="17" l="1"/>
  <c r="AD1973" i="17"/>
  <c r="BI7224" i="17"/>
  <c r="BJ7224" i="17" s="1"/>
  <c r="AE1973" i="17" l="1"/>
  <c r="N1974" i="17" s="1"/>
  <c r="AA1974" i="17" s="1"/>
  <c r="BI7225" i="17"/>
  <c r="BJ7225" i="17" s="1"/>
  <c r="Q1974" i="17" l="1"/>
  <c r="R1974" i="17" s="1"/>
  <c r="AF1974" i="17"/>
  <c r="M1974" i="17"/>
  <c r="BI7226" i="17"/>
  <c r="BJ7226" i="17" s="1"/>
  <c r="AB1974" i="17" l="1"/>
  <c r="AD1974" i="17" s="1"/>
  <c r="Y1975" i="17"/>
  <c r="BI7227" i="17"/>
  <c r="BJ7227" i="17" s="1"/>
  <c r="AC1974" i="17" l="1"/>
  <c r="AE1974" i="17" s="1"/>
  <c r="BI7228" i="17"/>
  <c r="BJ7228" i="17" s="1"/>
  <c r="N1975" i="17" l="1"/>
  <c r="BI7229" i="17"/>
  <c r="BJ7229" i="17" s="1"/>
  <c r="Q1975" i="17" l="1"/>
  <c r="R1975" i="17" s="1"/>
  <c r="AA1975" i="17"/>
  <c r="M1975" i="17"/>
  <c r="BI7230" i="17"/>
  <c r="BJ7230" i="17" s="1"/>
  <c r="AB1975" i="17" l="1"/>
  <c r="AC1975" i="17" s="1"/>
  <c r="Y1976" i="17"/>
  <c r="AF1975" i="17"/>
  <c r="BI7231" i="17"/>
  <c r="BJ7231" i="17" s="1"/>
  <c r="AD1975" i="17" l="1"/>
  <c r="AE1975" i="17" s="1"/>
  <c r="BI7232" i="17"/>
  <c r="BJ7232" i="17" s="1"/>
  <c r="N1976" i="17" l="1"/>
  <c r="BI7233" i="17"/>
  <c r="BJ7233" i="17" s="1"/>
  <c r="Q1976" i="17" l="1"/>
  <c r="R1976" i="17" s="1"/>
  <c r="Y1977" i="17"/>
  <c r="M1976" i="17"/>
  <c r="BI7234" i="17"/>
  <c r="BJ7234" i="17" s="1"/>
  <c r="AB1976" i="17" l="1"/>
  <c r="AC1976" i="17" s="1"/>
  <c r="AF1976" i="17"/>
  <c r="BI7235" i="17"/>
  <c r="BJ7235" i="17" s="1"/>
  <c r="AD1976" i="17" l="1"/>
  <c r="AE1976" i="17" s="1"/>
  <c r="BI7236" i="17"/>
  <c r="BJ7236" i="17" s="1"/>
  <c r="N1977" i="17" l="1"/>
  <c r="BI7237" i="17"/>
  <c r="BJ7237" i="17" s="1"/>
  <c r="Q1977" i="17" l="1"/>
  <c r="R1977" i="17" s="1"/>
  <c r="AA1977" i="17"/>
  <c r="Y1978" i="17" s="1"/>
  <c r="M1977" i="17"/>
  <c r="BI7238" i="17"/>
  <c r="BJ7238" i="17" s="1"/>
  <c r="AB1977" i="17" l="1"/>
  <c r="AD1977" i="17" s="1"/>
  <c r="AF1977" i="17"/>
  <c r="BI7239" i="17"/>
  <c r="BJ7239" i="17" s="1"/>
  <c r="AC1977" i="17" l="1"/>
  <c r="AE1977" i="17" s="1"/>
  <c r="BI7240" i="17"/>
  <c r="BJ7240" i="17" s="1"/>
  <c r="N1978" i="17" l="1"/>
  <c r="Q1978" i="17" s="1"/>
  <c r="BI7241" i="17"/>
  <c r="BJ7241" i="17" s="1"/>
  <c r="R1978" i="17" l="1"/>
  <c r="Y1979" i="17"/>
  <c r="M1978" i="17"/>
  <c r="BI7242" i="17"/>
  <c r="BJ7242" i="17" s="1"/>
  <c r="AF1978" i="17" l="1"/>
  <c r="AB1978" i="17"/>
  <c r="AD1978" i="17" s="1"/>
  <c r="BI7243" i="17"/>
  <c r="BJ7243" i="17" s="1"/>
  <c r="AC1978" i="17" l="1"/>
  <c r="AE1978" i="17" s="1"/>
  <c r="BI7244" i="17"/>
  <c r="BJ7244" i="17" s="1"/>
  <c r="N1979" i="17" l="1"/>
  <c r="AA1979" i="17" s="1"/>
  <c r="BI7245" i="17"/>
  <c r="BJ7245" i="17" s="1"/>
  <c r="Q1979" i="17" l="1"/>
  <c r="R1979" i="17" s="1"/>
  <c r="M1979" i="17"/>
  <c r="BI7246" i="17"/>
  <c r="BJ7246" i="17" s="1"/>
  <c r="AB1979" i="17" l="1"/>
  <c r="AD1979" i="17" s="1"/>
  <c r="Y1980" i="17"/>
  <c r="AF1979" i="17"/>
  <c r="BI7247" i="17"/>
  <c r="BJ7247" i="17" s="1"/>
  <c r="AC1979" i="17" l="1"/>
  <c r="AE1979" i="17" s="1"/>
  <c r="BI7248" i="17"/>
  <c r="BJ7248" i="17" s="1"/>
  <c r="N1980" i="17" l="1"/>
  <c r="AA1980" i="17" s="1"/>
  <c r="BI7249" i="17"/>
  <c r="BJ7249" i="17" s="1"/>
  <c r="Q1980" i="17" l="1"/>
  <c r="R1980" i="17" s="1"/>
  <c r="Y1981" i="17"/>
  <c r="M1980" i="17"/>
  <c r="BI7250" i="17"/>
  <c r="BJ7250" i="17" s="1"/>
  <c r="AF1980" i="17" l="1"/>
  <c r="AB1980" i="17"/>
  <c r="AC1980" i="17" s="1"/>
  <c r="BI7251" i="17"/>
  <c r="BJ7251" i="17" s="1"/>
  <c r="AD1980" i="17" l="1"/>
  <c r="AE1980" i="17" s="1"/>
  <c r="BI7252" i="17"/>
  <c r="BJ7252" i="17" s="1"/>
  <c r="N1981" i="17" l="1"/>
  <c r="AA1981" i="17" s="1"/>
  <c r="BI7253" i="17"/>
  <c r="BJ7253" i="17" s="1"/>
  <c r="Q1981" i="17" l="1"/>
  <c r="R1981" i="17" s="1"/>
  <c r="Y1982" i="17"/>
  <c r="M1981" i="17"/>
  <c r="BI7254" i="17"/>
  <c r="BJ7254" i="17" s="1"/>
  <c r="AB1981" i="17" l="1"/>
  <c r="AC1981" i="17" s="1"/>
  <c r="AF1981" i="17"/>
  <c r="BI7255" i="17"/>
  <c r="BJ7255" i="17" s="1"/>
  <c r="AD1981" i="17" l="1"/>
  <c r="AE1981" i="17" s="1"/>
  <c r="BI7256" i="17"/>
  <c r="BJ7256" i="17" s="1"/>
  <c r="N1982" i="17" l="1"/>
  <c r="BI7257" i="17"/>
  <c r="BJ7257" i="17" s="1"/>
  <c r="Q1982" i="17" l="1"/>
  <c r="R1982" i="17" s="1"/>
  <c r="AA1982" i="17"/>
  <c r="M1982" i="17"/>
  <c r="BI7258" i="17"/>
  <c r="BJ7258" i="17" s="1"/>
  <c r="AB1982" i="17" l="1"/>
  <c r="AC1982" i="17" s="1"/>
  <c r="AF1982" i="17"/>
  <c r="Y1983" i="17"/>
  <c r="BI7259" i="17"/>
  <c r="BJ7259" i="17" s="1"/>
  <c r="AD1982" i="17" l="1"/>
  <c r="AE1982" i="17" s="1"/>
  <c r="BI7260" i="17"/>
  <c r="BJ7260" i="17" s="1"/>
  <c r="N1983" i="17" l="1"/>
  <c r="Q1983" i="17" s="1"/>
  <c r="BI7261" i="17"/>
  <c r="BJ7261" i="17" s="1"/>
  <c r="R1983" i="17" l="1"/>
  <c r="Y1984" i="17"/>
  <c r="M1983" i="17"/>
  <c r="BI7262" i="17"/>
  <c r="BJ7262" i="17" s="1"/>
  <c r="AB1983" i="17" l="1"/>
  <c r="AD1983" i="17" s="1"/>
  <c r="AF1983" i="17"/>
  <c r="BI7263" i="17"/>
  <c r="BJ7263" i="17" s="1"/>
  <c r="AC1983" i="17" l="1"/>
  <c r="AE1983" i="17" s="1"/>
  <c r="BI7264" i="17"/>
  <c r="BJ7264" i="17" s="1"/>
  <c r="N1984" i="17" l="1"/>
  <c r="Q1984" i="17" s="1"/>
  <c r="BI7265" i="17"/>
  <c r="BJ7265" i="17" s="1"/>
  <c r="R1984" i="17" l="1"/>
  <c r="AB1984" i="17" s="1"/>
  <c r="M1984" i="17"/>
  <c r="BI7266" i="17"/>
  <c r="BJ7266" i="17" s="1"/>
  <c r="BI7267" i="17" l="1"/>
  <c r="BJ7267" i="17" s="1"/>
  <c r="AD1984" i="17"/>
  <c r="AC1984" i="17"/>
  <c r="AE1984" i="17" l="1"/>
  <c r="BI7268" i="17"/>
  <c r="BJ7268" i="17" s="1"/>
  <c r="N1985" i="17" l="1"/>
  <c r="Q1985" i="17" s="1"/>
  <c r="BI7269" i="17"/>
  <c r="BJ7269" i="17" s="1"/>
  <c r="R1985" i="17" l="1"/>
  <c r="AB1985" i="17" s="1"/>
  <c r="M1985" i="17"/>
  <c r="BI7270" i="17"/>
  <c r="BJ7270" i="17" s="1"/>
  <c r="BI7271" i="17" l="1"/>
  <c r="BJ7271" i="17" s="1"/>
  <c r="AD1985" i="17"/>
  <c r="AC1985" i="17"/>
  <c r="AE1985" i="17" l="1"/>
  <c r="BI7272" i="17"/>
  <c r="BJ7272" i="17" s="1"/>
  <c r="N1986" i="17" l="1"/>
  <c r="Q1986" i="17" s="1"/>
  <c r="BI7273" i="17"/>
  <c r="BJ7273" i="17" s="1"/>
  <c r="R1986" i="17" l="1"/>
  <c r="AB1986" i="17" s="1"/>
  <c r="AD1986" i="17" s="1"/>
  <c r="M1986" i="17"/>
  <c r="BI7274" i="17"/>
  <c r="BJ7274" i="17" s="1"/>
  <c r="AC1986" i="17" l="1"/>
  <c r="AE1986" i="17" s="1"/>
  <c r="BI7275" i="17"/>
  <c r="BJ7275" i="17" s="1"/>
  <c r="N1987" i="17" l="1"/>
  <c r="Q1987" i="17" s="1"/>
  <c r="BI7276" i="17"/>
  <c r="BJ7276" i="17" s="1"/>
  <c r="R1987" i="17" l="1"/>
  <c r="AB1987" i="17" s="1"/>
  <c r="M1987" i="17"/>
  <c r="Y1988" i="17"/>
  <c r="AF1987" i="17"/>
  <c r="BI7277" i="17"/>
  <c r="BJ7277" i="17" s="1"/>
  <c r="BI7278" i="17" l="1"/>
  <c r="BJ7278" i="17" s="1"/>
  <c r="AD1987" i="17"/>
  <c r="AC1987" i="17"/>
  <c r="AE1987" i="17" l="1"/>
  <c r="BI7279" i="17"/>
  <c r="BJ7279" i="17" s="1"/>
  <c r="N1988" i="17" l="1"/>
  <c r="BI7280" i="17"/>
  <c r="BJ7280" i="17" s="1"/>
  <c r="Q1988" i="17" l="1"/>
  <c r="R1988" i="17" s="1"/>
  <c r="Y1989" i="17"/>
  <c r="M1988" i="17"/>
  <c r="BI7281" i="17"/>
  <c r="BJ7281" i="17" s="1"/>
  <c r="AB1988" i="17" l="1"/>
  <c r="AC1988" i="17" s="1"/>
  <c r="AF1988" i="17"/>
  <c r="BI7282" i="17"/>
  <c r="BJ7282" i="17" s="1"/>
  <c r="AD1988" i="17" l="1"/>
  <c r="AE1988" i="17" s="1"/>
  <c r="BI7283" i="17"/>
  <c r="BJ7283" i="17" s="1"/>
  <c r="N1989" i="17" l="1"/>
  <c r="Q1989" i="17" s="1"/>
  <c r="BI7284" i="17"/>
  <c r="BJ7284" i="17" s="1"/>
  <c r="R1989" i="17" l="1"/>
  <c r="AB1989" i="17" s="1"/>
  <c r="M1989" i="17"/>
  <c r="BI7285" i="17"/>
  <c r="BJ7285" i="17" s="1"/>
  <c r="BI7286" i="17" l="1"/>
  <c r="BJ7286" i="17" s="1"/>
  <c r="AD1989" i="17"/>
  <c r="AC1989" i="17"/>
  <c r="AE1989" i="17" l="1"/>
  <c r="BI7287" i="17"/>
  <c r="BJ7287" i="17" s="1"/>
  <c r="N1990" i="17" l="1"/>
  <c r="AA1990" i="17" s="1"/>
  <c r="BI7288" i="17"/>
  <c r="BJ7288" i="17" s="1"/>
  <c r="Q1990" i="17" l="1"/>
  <c r="R1990" i="17" s="1"/>
  <c r="M1990" i="17"/>
  <c r="BI7289" i="17"/>
  <c r="BJ7289" i="17" s="1"/>
  <c r="AB1990" i="17" l="1"/>
  <c r="AD1990" i="17" s="1"/>
  <c r="AF1990" i="17"/>
  <c r="Y1991" i="17"/>
  <c r="BI7290" i="17"/>
  <c r="BJ7290" i="17" s="1"/>
  <c r="AC1990" i="17" l="1"/>
  <c r="AE1990" i="17" s="1"/>
  <c r="N1991" i="17" s="1"/>
  <c r="BI7291" i="17"/>
  <c r="BJ7291" i="17" s="1"/>
  <c r="Q1991" i="17" l="1"/>
  <c r="R1991" i="17" s="1"/>
  <c r="AA1991" i="17"/>
  <c r="AF1991" i="17" s="1"/>
  <c r="M1991" i="17"/>
  <c r="BI7292" i="17"/>
  <c r="BJ7292" i="17" s="1"/>
  <c r="AB1991" i="17" l="1"/>
  <c r="AD1991" i="17" s="1"/>
  <c r="Y1992" i="17"/>
  <c r="BI7293" i="17"/>
  <c r="BJ7293" i="17" s="1"/>
  <c r="AC1991" i="17" l="1"/>
  <c r="AE1991" i="17" s="1"/>
  <c r="N1992" i="17" s="1"/>
  <c r="Q1992" i="17" s="1"/>
  <c r="BI7294" i="17"/>
  <c r="BJ7294" i="17" s="1"/>
  <c r="M1992" i="17" l="1"/>
  <c r="R1992" i="17"/>
  <c r="Y1993" i="17"/>
  <c r="BI7295" i="17"/>
  <c r="BJ7295" i="17" s="1"/>
  <c r="AB1992" i="17" l="1"/>
  <c r="AC1992" i="17" s="1"/>
  <c r="AF1992" i="17"/>
  <c r="BI7296" i="17"/>
  <c r="BJ7296" i="17" s="1"/>
  <c r="AD1992" i="17" l="1"/>
  <c r="AE1992" i="17" s="1"/>
  <c r="N1993" i="17" s="1"/>
  <c r="BI7297" i="17"/>
  <c r="BJ7297" i="17" s="1"/>
  <c r="Q1993" i="17" l="1"/>
  <c r="R1993" i="17" s="1"/>
  <c r="AA1993" i="17"/>
  <c r="Y1994" i="17" s="1"/>
  <c r="M1993" i="17"/>
  <c r="BI7298" i="17"/>
  <c r="BJ7298" i="17" s="1"/>
  <c r="AB1993" i="17" l="1"/>
  <c r="AD1993" i="17" s="1"/>
  <c r="AF1993" i="17"/>
  <c r="BI7299" i="17"/>
  <c r="BJ7299" i="17" s="1"/>
  <c r="AC1993" i="17" l="1"/>
  <c r="AE1993" i="17" s="1"/>
  <c r="N1994" i="17" s="1"/>
  <c r="Q1994" i="17" s="1"/>
  <c r="BI7300" i="17"/>
  <c r="BJ7300" i="17" s="1"/>
  <c r="R1994" i="17" l="1"/>
  <c r="AF1994" i="17"/>
  <c r="M1994" i="17"/>
  <c r="BI7301" i="17"/>
  <c r="BJ7301" i="17" s="1"/>
  <c r="AB1994" i="17" l="1"/>
  <c r="AC1994" i="17" s="1"/>
  <c r="Y1995" i="17"/>
  <c r="BI7302" i="17"/>
  <c r="BJ7302" i="17" s="1"/>
  <c r="AD1994" i="17" l="1"/>
  <c r="AE1994" i="17" s="1"/>
  <c r="BI7303" i="17"/>
  <c r="BJ7303" i="17" s="1"/>
  <c r="N1995" i="17" l="1"/>
  <c r="Q1995" i="17" s="1"/>
  <c r="BI7304" i="17"/>
  <c r="BJ7304" i="17" s="1"/>
  <c r="R1995" i="17" l="1"/>
  <c r="AB1995" i="17" s="1"/>
  <c r="AD1995" i="17" s="1"/>
  <c r="M1995" i="17"/>
  <c r="BI7305" i="17"/>
  <c r="BJ7305" i="17" s="1"/>
  <c r="AC1995" i="17" l="1"/>
  <c r="AE1995" i="17" s="1"/>
  <c r="BI7306" i="17"/>
  <c r="BJ7306" i="17" s="1"/>
  <c r="N1996" i="17" l="1"/>
  <c r="Q1996" i="17" s="1"/>
  <c r="BI7307" i="17"/>
  <c r="BJ7307" i="17" s="1"/>
  <c r="R1996" i="17" l="1"/>
  <c r="AB1996" i="17" s="1"/>
  <c r="AD1996" i="17" s="1"/>
  <c r="M1996" i="17"/>
  <c r="BI7308" i="17"/>
  <c r="BJ7308" i="17" s="1"/>
  <c r="AC1996" i="17" l="1"/>
  <c r="AE1996" i="17" s="1"/>
  <c r="BI7309" i="17"/>
  <c r="BJ7309" i="17" s="1"/>
  <c r="N1997" i="17" l="1"/>
  <c r="Q1997" i="17" s="1"/>
  <c r="BI7310" i="17"/>
  <c r="BJ7310" i="17" s="1"/>
  <c r="R1997" i="17" l="1"/>
  <c r="AB1997" i="17" s="1"/>
  <c r="M1997" i="17"/>
  <c r="Y1998" i="17"/>
  <c r="AF1997" i="17"/>
  <c r="BI7311" i="17"/>
  <c r="BJ7311" i="17" s="1"/>
  <c r="AD1997" i="17" l="1"/>
  <c r="AC1997" i="17"/>
  <c r="BI7312" i="17"/>
  <c r="BJ7312" i="17" s="1"/>
  <c r="AE1997" i="17" l="1"/>
  <c r="N1998" i="17" s="1"/>
  <c r="Q1998" i="17" s="1"/>
  <c r="BI7313" i="17"/>
  <c r="BJ7313" i="17" s="1"/>
  <c r="R1998" i="17" l="1"/>
  <c r="AB1998" i="17" s="1"/>
  <c r="AC1998" i="17" s="1"/>
  <c r="M1998" i="17"/>
  <c r="BI7314" i="17"/>
  <c r="BJ7314" i="17" s="1"/>
  <c r="AD1998" i="17" l="1"/>
  <c r="AE1998" i="17" s="1"/>
  <c r="BI7315" i="17"/>
  <c r="BJ7315" i="17" s="1"/>
  <c r="N1999" i="17" l="1"/>
  <c r="Q1999" i="17" s="1"/>
  <c r="BI7316" i="17"/>
  <c r="BJ7316" i="17" s="1"/>
  <c r="R1999" i="17" l="1"/>
  <c r="AB1999" i="17" s="1"/>
  <c r="AD1999" i="17" s="1"/>
  <c r="M1999" i="17"/>
  <c r="BI7317" i="17"/>
  <c r="BJ7317" i="17" s="1"/>
  <c r="AC1999" i="17" l="1"/>
  <c r="AE1999" i="17" s="1"/>
  <c r="BI7318" i="17"/>
  <c r="BJ7318" i="17" s="1"/>
  <c r="N2000" i="17" l="1"/>
  <c r="Q2000" i="17" s="1"/>
  <c r="BI7319" i="17"/>
  <c r="BJ7319" i="17" s="1"/>
  <c r="R2000" i="17" l="1"/>
  <c r="AB2000" i="17" s="1"/>
  <c r="AD2000" i="17" s="1"/>
  <c r="M2000" i="17"/>
  <c r="BI7320" i="17"/>
  <c r="BJ7320" i="17" s="1"/>
  <c r="AC2000" i="17" l="1"/>
  <c r="AE2000" i="17" s="1"/>
  <c r="BI7321" i="17"/>
  <c r="BJ7321" i="17" s="1"/>
  <c r="N2001" i="17" l="1"/>
  <c r="Q2001" i="17" s="1"/>
  <c r="BI7322" i="17"/>
  <c r="BJ7322" i="17" s="1"/>
  <c r="R2001" i="17" l="1"/>
  <c r="AB2001" i="17" s="1"/>
  <c r="AD2001" i="17" s="1"/>
  <c r="M2001" i="17"/>
  <c r="BI7323" i="17"/>
  <c r="BJ7323" i="17" s="1"/>
  <c r="AC2001" i="17" l="1"/>
  <c r="AE2001" i="17" s="1"/>
  <c r="BI7324" i="17"/>
  <c r="BJ7324" i="17" s="1"/>
  <c r="N2002" i="17" l="1"/>
  <c r="Q2002" i="17" s="1"/>
  <c r="BI7325" i="17"/>
  <c r="BJ7325" i="17" s="1"/>
  <c r="R2002" i="17" l="1"/>
  <c r="AB2002" i="17" s="1"/>
  <c r="AC2002" i="17" s="1"/>
  <c r="M2002" i="17"/>
  <c r="BI7326" i="17"/>
  <c r="BJ7326" i="17" s="1"/>
  <c r="AD2002" i="17" l="1"/>
  <c r="AE2002" i="17" s="1"/>
  <c r="BI7327" i="17"/>
  <c r="BJ7327" i="17" s="1"/>
  <c r="N2003" i="17" l="1"/>
  <c r="Q2003" i="17" s="1"/>
  <c r="BI7328" i="17"/>
  <c r="BJ7328" i="17" s="1"/>
  <c r="R2003" i="17" l="1"/>
  <c r="AB2003" i="17" s="1"/>
  <c r="M2003" i="17"/>
  <c r="BI7329" i="17"/>
  <c r="BJ7329" i="17" s="1"/>
  <c r="BI7330" i="17" l="1"/>
  <c r="BJ7330" i="17" s="1"/>
  <c r="AD2003" i="17"/>
  <c r="AC2003" i="17"/>
  <c r="AE2003" i="17" l="1"/>
  <c r="BI7331" i="17"/>
  <c r="BJ7331" i="17" s="1"/>
  <c r="N2004" i="17" l="1"/>
  <c r="Q2004" i="17" s="1"/>
  <c r="BI7332" i="17"/>
  <c r="BJ7332" i="17" s="1"/>
  <c r="R2004" i="17" l="1"/>
  <c r="AB2004" i="17" s="1"/>
  <c r="M2004" i="17"/>
  <c r="BI7333" i="17"/>
  <c r="BJ7333" i="17" s="1"/>
  <c r="BI7334" i="17" l="1"/>
  <c r="BJ7334" i="17" s="1"/>
  <c r="AD2004" i="17"/>
  <c r="AC2004" i="17"/>
  <c r="AE2004" i="17" l="1"/>
  <c r="BI7335" i="17"/>
  <c r="BJ7335" i="17" s="1"/>
  <c r="N2005" i="17" l="1"/>
  <c r="Q2005" i="17" s="1"/>
  <c r="BI7336" i="17"/>
  <c r="BJ7336" i="17" s="1"/>
  <c r="R2005" i="17" l="1"/>
  <c r="AB2005" i="17" s="1"/>
  <c r="AD2005" i="17" s="1"/>
  <c r="M2005" i="17"/>
  <c r="BI7337" i="17"/>
  <c r="BJ7337" i="17" s="1"/>
  <c r="AC2005" i="17" l="1"/>
  <c r="AE2005" i="17" s="1"/>
  <c r="BI7338" i="17"/>
  <c r="BJ7338" i="17" s="1"/>
  <c r="N2006" i="17" l="1"/>
  <c r="Q2006" i="17" s="1"/>
  <c r="BI7339" i="17"/>
  <c r="BJ7339" i="17" s="1"/>
  <c r="R2006" i="17" l="1"/>
  <c r="AB2006" i="17" s="1"/>
  <c r="AC2006" i="17" s="1"/>
  <c r="M2006" i="17"/>
  <c r="BI7340" i="17"/>
  <c r="BJ7340" i="17" s="1"/>
  <c r="AD2006" i="17" l="1"/>
  <c r="AE2006" i="17" s="1"/>
  <c r="BI7341" i="17"/>
  <c r="BJ7341" i="17" s="1"/>
  <c r="N2007" i="17" l="1"/>
  <c r="AA2007" i="17" s="1"/>
  <c r="BI7342" i="17"/>
  <c r="BJ7342" i="17" s="1"/>
  <c r="Q2007" i="17" l="1"/>
  <c r="R2007" i="17" s="1"/>
  <c r="M2007" i="17"/>
  <c r="BI7343" i="17"/>
  <c r="BJ7343" i="17" s="1"/>
  <c r="AB2007" i="17" l="1"/>
  <c r="AD2007" i="17" s="1"/>
  <c r="Y2008" i="17"/>
  <c r="AF2007" i="17"/>
  <c r="BI7344" i="17"/>
  <c r="BJ7344" i="17" s="1"/>
  <c r="AC2007" i="17" l="1"/>
  <c r="AE2007" i="17" s="1"/>
  <c r="BI7345" i="17"/>
  <c r="BJ7345" i="17" s="1"/>
  <c r="N2008" i="17" l="1"/>
  <c r="Q2008" i="17" s="1"/>
  <c r="BI7346" i="17"/>
  <c r="BJ7346" i="17" s="1"/>
  <c r="R2008" i="17" l="1"/>
  <c r="AB2008" i="17" s="1"/>
  <c r="M2008" i="17"/>
  <c r="AF2008" i="17"/>
  <c r="Y2009" i="17"/>
  <c r="BI7347" i="17"/>
  <c r="BJ7347" i="17" s="1"/>
  <c r="BI7348" i="17" l="1"/>
  <c r="BJ7348" i="17" s="1"/>
  <c r="AF2011" i="17"/>
  <c r="AB2011" i="17"/>
  <c r="Y2012" i="17"/>
  <c r="AD2008" i="17"/>
  <c r="AC2008" i="17"/>
  <c r="AE2008" i="17" l="1"/>
  <c r="M2009" i="17" s="1"/>
  <c r="AC2011" i="17"/>
  <c r="AD2011" i="17"/>
  <c r="BI7349" i="17"/>
  <c r="BJ7349" i="17" s="1"/>
  <c r="AE2011" i="17" l="1"/>
  <c r="BI7350" i="17"/>
  <c r="BJ7350" i="17" s="1"/>
  <c r="N2012" i="17" l="1"/>
  <c r="Q2012" i="17" s="1"/>
  <c r="BI7351" i="17"/>
  <c r="BJ7351" i="17" s="1"/>
  <c r="R2012" i="17" l="1"/>
  <c r="AB2012" i="17" s="1"/>
  <c r="M2012" i="17"/>
  <c r="BI7352" i="17"/>
  <c r="BJ7352" i="17" s="1"/>
  <c r="BI7353" i="17" l="1"/>
  <c r="BJ7353" i="17" s="1"/>
  <c r="AD2012" i="17"/>
  <c r="AC2012" i="17"/>
  <c r="AE2012" i="17" l="1"/>
  <c r="BI7354" i="17"/>
  <c r="BJ7354" i="17" s="1"/>
  <c r="N2013" i="17" l="1"/>
  <c r="Q2013" i="17" s="1"/>
  <c r="BI7355" i="17"/>
  <c r="BJ7355" i="17" s="1"/>
  <c r="R2013" i="17" l="1"/>
  <c r="AB2013" i="17" s="1"/>
  <c r="AD2013" i="17" s="1"/>
  <c r="M2013" i="17"/>
  <c r="BI7356" i="17"/>
  <c r="BJ7356" i="17" s="1"/>
  <c r="AC2013" i="17" l="1"/>
  <c r="AE2013" i="17" s="1"/>
  <c r="BI7357" i="17"/>
  <c r="BJ7357" i="17" s="1"/>
  <c r="N2014" i="17" l="1"/>
  <c r="Q2014" i="17" s="1"/>
  <c r="BI7358" i="17"/>
  <c r="BJ7358" i="17" s="1"/>
  <c r="R2014" i="17" l="1"/>
  <c r="AB2014" i="17" s="1"/>
  <c r="M2014" i="17"/>
  <c r="BI7359" i="17"/>
  <c r="BJ7359" i="17" s="1"/>
  <c r="BI7360" i="17" l="1"/>
  <c r="BJ7360" i="17" s="1"/>
  <c r="AD2014" i="17"/>
  <c r="AC2014" i="17"/>
  <c r="AE2014" i="17" l="1"/>
  <c r="BI7361" i="17"/>
  <c r="BJ7361" i="17" s="1"/>
  <c r="N2015" i="17" l="1"/>
  <c r="AA2015" i="17" s="1"/>
  <c r="BI7362" i="17"/>
  <c r="BJ7362" i="17" s="1"/>
  <c r="Q2015" i="17" l="1"/>
  <c r="R2015" i="17" s="1"/>
  <c r="M2015" i="17"/>
  <c r="BI7363" i="17"/>
  <c r="BJ7363" i="17" s="1"/>
  <c r="AB2015" i="17" l="1"/>
  <c r="AD2015" i="17" s="1"/>
  <c r="Y2016" i="17"/>
  <c r="AF2015" i="17"/>
  <c r="BI7364" i="17"/>
  <c r="BJ7364" i="17" s="1"/>
  <c r="AC2015" i="17" l="1"/>
  <c r="AE2015" i="17" s="1"/>
  <c r="BI7365" i="17"/>
  <c r="BJ7365" i="17" s="1"/>
  <c r="N2016" i="17" l="1"/>
  <c r="Q2016" i="17" s="1"/>
  <c r="BI7366" i="17"/>
  <c r="BJ7366" i="17" s="1"/>
  <c r="R2016" i="17" l="1"/>
  <c r="M2016" i="17"/>
  <c r="BI7367" i="17"/>
  <c r="BJ7367" i="17" s="1"/>
  <c r="AB2016" i="17" l="1"/>
  <c r="AD2016" i="17" s="1"/>
  <c r="AF2016" i="17"/>
  <c r="Y2017" i="17"/>
  <c r="BI7368" i="17"/>
  <c r="BJ7368" i="17" s="1"/>
  <c r="AC2016" i="17" l="1"/>
  <c r="AE2016" i="17" s="1"/>
  <c r="N2017" i="17" s="1"/>
  <c r="Q2017" i="17" s="1"/>
  <c r="BI7369" i="17"/>
  <c r="BJ7369" i="17" s="1"/>
  <c r="R2017" i="17" l="1"/>
  <c r="AB2017" i="17" s="1"/>
  <c r="AD2017" i="17" s="1"/>
  <c r="M2017" i="17"/>
  <c r="BI7370" i="17"/>
  <c r="BJ7370" i="17" s="1"/>
  <c r="AC2017" i="17" l="1"/>
  <c r="AE2017" i="17" s="1"/>
  <c r="BI7371" i="17"/>
  <c r="BJ7371" i="17" s="1"/>
  <c r="N2018" i="17" l="1"/>
  <c r="Q2018" i="17" s="1"/>
  <c r="BI7372" i="17"/>
  <c r="BJ7372" i="17" s="1"/>
  <c r="R2018" i="17" l="1"/>
  <c r="AB2018" i="17" s="1"/>
  <c r="M2018" i="17"/>
  <c r="BI7373" i="17"/>
  <c r="BJ7373" i="17" s="1"/>
  <c r="BI7374" i="17" l="1"/>
  <c r="BJ7374" i="17" s="1"/>
  <c r="AD2018" i="17"/>
  <c r="AC2018" i="17"/>
  <c r="AE2018" i="17" l="1"/>
  <c r="BI7375" i="17"/>
  <c r="BJ7375" i="17" s="1"/>
  <c r="N2019" i="17" l="1"/>
  <c r="Q2019" i="17" s="1"/>
  <c r="BI7376" i="17"/>
  <c r="BJ7376" i="17" s="1"/>
  <c r="R2019" i="17" l="1"/>
  <c r="AB2019" i="17" s="1"/>
  <c r="AD2019" i="17" s="1"/>
  <c r="M2019" i="17"/>
  <c r="BI7377" i="17"/>
  <c r="BJ7377" i="17" s="1"/>
  <c r="AC2019" i="17" l="1"/>
  <c r="AE2019" i="17" s="1"/>
  <c r="BI7378" i="17"/>
  <c r="BJ7378" i="17" s="1"/>
  <c r="N2020" i="17" l="1"/>
  <c r="AA2020" i="17" s="1"/>
  <c r="BI7379" i="17"/>
  <c r="BJ7379" i="17" s="1"/>
  <c r="Q2020" i="17" l="1"/>
  <c r="R2020" i="17" s="1"/>
  <c r="M2020" i="17"/>
  <c r="BI7380" i="17"/>
  <c r="BJ7380" i="17" s="1"/>
  <c r="AB2020" i="17" l="1"/>
  <c r="AD2020" i="17" s="1"/>
  <c r="Y2021" i="17"/>
  <c r="AF2020" i="17"/>
  <c r="BI7381" i="17"/>
  <c r="BJ7381" i="17" s="1"/>
  <c r="AC2020" i="17" l="1"/>
  <c r="AE2020" i="17" s="1"/>
  <c r="BI7382" i="17"/>
  <c r="BJ7382" i="17" s="1"/>
  <c r="N2021" i="17" l="1"/>
  <c r="BI7383" i="17"/>
  <c r="BJ7383" i="17" s="1"/>
  <c r="Q2021" i="17" l="1"/>
  <c r="R2021" i="17" s="1"/>
  <c r="Y2022" i="17"/>
  <c r="M2021" i="17"/>
  <c r="BI7384" i="17"/>
  <c r="BJ7384" i="17" s="1"/>
  <c r="AB2021" i="17" l="1"/>
  <c r="AD2021" i="17" s="1"/>
  <c r="AF2021" i="17"/>
  <c r="BI7385" i="17"/>
  <c r="BJ7385" i="17" s="1"/>
  <c r="AC2021" i="17" l="1"/>
  <c r="AE2021" i="17" s="1"/>
  <c r="BI7386" i="17"/>
  <c r="BJ7386" i="17" s="1"/>
  <c r="N2022" i="17" l="1"/>
  <c r="AA2022" i="17" s="1"/>
  <c r="BI7387" i="17"/>
  <c r="BJ7387" i="17" s="1"/>
  <c r="Q2022" i="17" l="1"/>
  <c r="R2022" i="17" s="1"/>
  <c r="M2022" i="17"/>
  <c r="BI7388" i="17"/>
  <c r="BJ7388" i="17" s="1"/>
  <c r="AB2022" i="17" l="1"/>
  <c r="AD2022" i="17" s="1"/>
  <c r="Y2023" i="17"/>
  <c r="AF2022" i="17"/>
  <c r="BI7389" i="17"/>
  <c r="BJ7389" i="17" s="1"/>
  <c r="AC2022" i="17" l="1"/>
  <c r="AE2022" i="17" s="1"/>
  <c r="BI7390" i="17"/>
  <c r="BJ7390" i="17" s="1"/>
  <c r="N2023" i="17" l="1"/>
  <c r="AA2023" i="17" s="1"/>
  <c r="BI7391" i="17"/>
  <c r="BJ7391" i="17" s="1"/>
  <c r="Q2023" i="17" l="1"/>
  <c r="R2023" i="17" s="1"/>
  <c r="Y2024" i="17"/>
  <c r="M2023" i="17"/>
  <c r="BI7392" i="17"/>
  <c r="BJ7392" i="17" s="1"/>
  <c r="AF2023" i="17" l="1"/>
  <c r="AB2023" i="17"/>
  <c r="AD2023" i="17" s="1"/>
  <c r="BI7393" i="17"/>
  <c r="BJ7393" i="17" s="1"/>
  <c r="AC2023" i="17" l="1"/>
  <c r="AE2023" i="17" s="1"/>
  <c r="BI7394" i="17"/>
  <c r="BJ7394" i="17" s="1"/>
  <c r="N2024" i="17" l="1"/>
  <c r="BI7395" i="17"/>
  <c r="BJ7395" i="17" s="1"/>
  <c r="Q2024" i="17" l="1"/>
  <c r="R2024" i="17" s="1"/>
  <c r="AA2024" i="17"/>
  <c r="AF2024" i="17" s="1"/>
  <c r="M2024" i="17"/>
  <c r="BI7396" i="17"/>
  <c r="BJ7396" i="17" s="1"/>
  <c r="AB2024" i="17" l="1"/>
  <c r="AD2024" i="17" s="1"/>
  <c r="Y2025" i="17"/>
  <c r="BI7397" i="17"/>
  <c r="BJ7397" i="17" s="1"/>
  <c r="AC2024" i="17" l="1"/>
  <c r="AE2024" i="17" s="1"/>
  <c r="N2025" i="17" s="1"/>
  <c r="BI7398" i="17"/>
  <c r="BJ7398" i="17" s="1"/>
  <c r="Q2025" i="17" l="1"/>
  <c r="R2025" i="17" s="1"/>
  <c r="AA2025" i="17"/>
  <c r="AF2025" i="17" s="1"/>
  <c r="M2025" i="17"/>
  <c r="BI7399" i="17"/>
  <c r="BJ7399" i="17" s="1"/>
  <c r="Y2026" i="17" l="1"/>
  <c r="AB2025" i="17"/>
  <c r="AD2025" i="17" s="1"/>
  <c r="BI7400" i="17"/>
  <c r="BJ7400" i="17" s="1"/>
  <c r="AC2025" i="17" l="1"/>
  <c r="AE2025" i="17" s="1"/>
  <c r="BI7401" i="17"/>
  <c r="BJ7401" i="17" s="1"/>
  <c r="N2026" i="17" l="1"/>
  <c r="BI7402" i="17"/>
  <c r="BJ7402" i="17" s="1"/>
  <c r="Q2026" i="17" l="1"/>
  <c r="R2026" i="17" s="1"/>
  <c r="AA2026" i="17"/>
  <c r="AF2026" i="17" s="1"/>
  <c r="M2026" i="17"/>
  <c r="BI7403" i="17"/>
  <c r="BJ7403" i="17" s="1"/>
  <c r="AB2026" i="17" l="1"/>
  <c r="AC2026" i="17" s="1"/>
  <c r="Y2027" i="17"/>
  <c r="BI7404" i="17"/>
  <c r="BJ7404" i="17" s="1"/>
  <c r="AD2026" i="17" l="1"/>
  <c r="AE2026" i="17" s="1"/>
  <c r="N2027" i="17" s="1"/>
  <c r="BI7405" i="17"/>
  <c r="BJ7405" i="17" s="1"/>
  <c r="Q2027" i="17" l="1"/>
  <c r="R2027" i="17" s="1"/>
  <c r="AA2027" i="17"/>
  <c r="AF2027" i="17" s="1"/>
  <c r="M2027" i="17"/>
  <c r="BI7406" i="17"/>
  <c r="BJ7406" i="17" s="1"/>
  <c r="AB2027" i="17" l="1"/>
  <c r="AD2027" i="17" s="1"/>
  <c r="Y2028" i="17"/>
  <c r="BI7407" i="17"/>
  <c r="BJ7407" i="17" s="1"/>
  <c r="AC2027" i="17" l="1"/>
  <c r="AE2027" i="17" s="1"/>
  <c r="BI7408" i="17"/>
  <c r="BJ7408" i="17" s="1"/>
  <c r="N2028" i="17" l="1"/>
  <c r="BI7409" i="17"/>
  <c r="BJ7409" i="17" s="1"/>
  <c r="Q2028" i="17" l="1"/>
  <c r="R2028" i="17" s="1"/>
  <c r="AF2028" i="17"/>
  <c r="M2028" i="17"/>
  <c r="BI7410" i="17"/>
  <c r="BJ7410" i="17" s="1"/>
  <c r="AB2028" i="17" l="1"/>
  <c r="AD2028" i="17" s="1"/>
  <c r="Y2029" i="17"/>
  <c r="BI7411" i="17"/>
  <c r="BJ7411" i="17" s="1"/>
  <c r="AC2028" i="17" l="1"/>
  <c r="AE2028" i="17" s="1"/>
  <c r="N2029" i="17" s="1"/>
  <c r="BI7412" i="17"/>
  <c r="BJ7412" i="17" s="1"/>
  <c r="Q2029" i="17" l="1"/>
  <c r="R2029" i="17" s="1"/>
  <c r="AA2029" i="17"/>
  <c r="Y2030" i="17" s="1"/>
  <c r="M2029" i="17"/>
  <c r="BI7413" i="17"/>
  <c r="BJ7413" i="17" s="1"/>
  <c r="AB2029" i="17" l="1"/>
  <c r="AC2029" i="17" s="1"/>
  <c r="AF2029" i="17"/>
  <c r="BI7414" i="17"/>
  <c r="BJ7414" i="17" s="1"/>
  <c r="AD2029" i="17" l="1"/>
  <c r="AE2029" i="17" s="1"/>
  <c r="BI7415" i="17"/>
  <c r="BJ7415" i="17" s="1"/>
  <c r="N2030" i="17" l="1"/>
  <c r="AA2030" i="17" s="1"/>
  <c r="BI7416" i="17"/>
  <c r="BJ7416" i="17" s="1"/>
  <c r="Q2030" i="17" l="1"/>
  <c r="R2030" i="17" s="1"/>
  <c r="AF2030" i="17"/>
  <c r="M2030" i="17"/>
  <c r="BI7417" i="17"/>
  <c r="BJ7417" i="17" s="1"/>
  <c r="AB2030" i="17" l="1"/>
  <c r="AC2030" i="17" s="1"/>
  <c r="Y2031" i="17"/>
  <c r="BI7418" i="17"/>
  <c r="BJ7418" i="17" s="1"/>
  <c r="AD2030" i="17" l="1"/>
  <c r="AE2030" i="17" s="1"/>
  <c r="N2031" i="17" s="1"/>
  <c r="BI7419" i="17"/>
  <c r="BJ7419" i="17" s="1"/>
  <c r="Q2031" i="17" l="1"/>
  <c r="R2031" i="17" s="1"/>
  <c r="AA2031" i="17"/>
  <c r="Y2032" i="17" s="1"/>
  <c r="M2031" i="17"/>
  <c r="BI7420" i="17"/>
  <c r="BJ7420" i="17" s="1"/>
  <c r="AB2031" i="17" l="1"/>
  <c r="AC2031" i="17" s="1"/>
  <c r="AF2031" i="17"/>
  <c r="BI7421" i="17"/>
  <c r="BJ7421" i="17" s="1"/>
  <c r="AD2031" i="17" l="1"/>
  <c r="AE2031" i="17" s="1"/>
  <c r="BI7422" i="17"/>
  <c r="BJ7422" i="17" s="1"/>
  <c r="N2032" i="17" l="1"/>
  <c r="BI7423" i="17"/>
  <c r="BJ7423" i="17" s="1"/>
  <c r="Q2032" i="17" l="1"/>
  <c r="R2032" i="17" s="1"/>
  <c r="AA2032" i="17"/>
  <c r="AF2032" i="17" s="1"/>
  <c r="M2032" i="17"/>
  <c r="BI7424" i="17"/>
  <c r="BJ7424" i="17" s="1"/>
  <c r="AB2032" i="17" l="1"/>
  <c r="AC2032" i="17" s="1"/>
  <c r="Y2033" i="17"/>
  <c r="BI7425" i="17"/>
  <c r="BJ7425" i="17" s="1"/>
  <c r="AD2032" i="17" l="1"/>
  <c r="AE2032" i="17" s="1"/>
  <c r="N2033" i="17" s="1"/>
  <c r="BI7426" i="17"/>
  <c r="BJ7426" i="17" s="1"/>
  <c r="Q2033" i="17" l="1"/>
  <c r="R2033" i="17" s="1"/>
  <c r="AA2033" i="17"/>
  <c r="AF2033" i="17" s="1"/>
  <c r="M2033" i="17"/>
  <c r="BI7427" i="17"/>
  <c r="BJ7427" i="17" s="1"/>
  <c r="AB2033" i="17" l="1"/>
  <c r="AC2033" i="17" s="1"/>
  <c r="Y2034" i="17"/>
  <c r="BI7428" i="17"/>
  <c r="BJ7428" i="17" s="1"/>
  <c r="AD2033" i="17" l="1"/>
  <c r="AE2033" i="17" s="1"/>
  <c r="BI7429" i="17"/>
  <c r="BJ7429" i="17" s="1"/>
  <c r="N2034" i="17" l="1"/>
  <c r="AA2034" i="17" s="1"/>
  <c r="BI7430" i="17"/>
  <c r="BJ7430" i="17" s="1"/>
  <c r="Q2034" i="17" l="1"/>
  <c r="R2034" i="17" s="1"/>
  <c r="Y2035" i="17"/>
  <c r="M2034" i="17"/>
  <c r="BI7431" i="17"/>
  <c r="BJ7431" i="17" s="1"/>
  <c r="AF2034" i="17" l="1"/>
  <c r="AB2034" i="17"/>
  <c r="AD2034" i="17" s="1"/>
  <c r="BI7432" i="17"/>
  <c r="BJ7432" i="17" s="1"/>
  <c r="AC2034" i="17" l="1"/>
  <c r="AE2034" i="17" s="1"/>
  <c r="N2035" i="17" s="1"/>
  <c r="Q2035" i="17" s="1"/>
  <c r="BI7433" i="17"/>
  <c r="BJ7433" i="17" s="1"/>
  <c r="R2035" i="17" l="1"/>
  <c r="AB2035" i="17" s="1"/>
  <c r="M2035" i="17"/>
  <c r="BI7434" i="17"/>
  <c r="BJ7434" i="17" s="1"/>
  <c r="BI7435" i="17" l="1"/>
  <c r="BJ7435" i="17" s="1"/>
  <c r="AD2035" i="17"/>
  <c r="AC2035" i="17"/>
  <c r="AE2035" i="17" l="1"/>
  <c r="BI7436" i="17"/>
  <c r="BJ7436" i="17" s="1"/>
  <c r="N2036" i="17" l="1"/>
  <c r="Q2036" i="17" s="1"/>
  <c r="BI7437" i="17"/>
  <c r="BJ7437" i="17" s="1"/>
  <c r="R2036" i="17" l="1"/>
  <c r="AB2036" i="17" s="1"/>
  <c r="M2036" i="17"/>
  <c r="BI7438" i="17"/>
  <c r="BJ7438" i="17" s="1"/>
  <c r="BI7439" i="17" l="1"/>
  <c r="BJ7439" i="17" s="1"/>
  <c r="AD2036" i="17"/>
  <c r="AC2036" i="17"/>
  <c r="AE2036" i="17" l="1"/>
  <c r="BI7440" i="17"/>
  <c r="BJ7440" i="17" s="1"/>
  <c r="N2037" i="17" l="1"/>
  <c r="AA2037" i="17" s="1"/>
  <c r="BI7441" i="17"/>
  <c r="BJ7441" i="17" s="1"/>
  <c r="Q2037" i="17" l="1"/>
  <c r="R2037" i="17" s="1"/>
  <c r="Y2038" i="17"/>
  <c r="M2037" i="17"/>
  <c r="BI7442" i="17"/>
  <c r="BJ7442" i="17" s="1"/>
  <c r="AB2037" i="17" l="1"/>
  <c r="AC2037" i="17" s="1"/>
  <c r="AF2037" i="17"/>
  <c r="BI7443" i="17"/>
  <c r="BJ7443" i="17" s="1"/>
  <c r="AD2037" i="17" l="1"/>
  <c r="AE2037" i="17" s="1"/>
  <c r="BI7444" i="17"/>
  <c r="BJ7444" i="17" s="1"/>
  <c r="N2038" i="17" l="1"/>
  <c r="BI7445" i="17"/>
  <c r="BJ7445" i="17" s="1"/>
  <c r="Q2038" i="17" l="1"/>
  <c r="R2038" i="17" s="1"/>
  <c r="AA2038" i="17"/>
  <c r="Y2039" i="17" s="1"/>
  <c r="M2038" i="17"/>
  <c r="BI7446" i="17"/>
  <c r="BJ7446" i="17" s="1"/>
  <c r="AB2038" i="17" l="1"/>
  <c r="AD2038" i="17" s="1"/>
  <c r="AF2038" i="17"/>
  <c r="BI7447" i="17"/>
  <c r="BJ7447" i="17" s="1"/>
  <c r="AC2038" i="17" l="1"/>
  <c r="AE2038" i="17" s="1"/>
  <c r="BI7448" i="17"/>
  <c r="BJ7448" i="17" s="1"/>
  <c r="N2039" i="17" l="1"/>
  <c r="Q2039" i="17" s="1"/>
  <c r="BI7449" i="17"/>
  <c r="BJ7449" i="17" s="1"/>
  <c r="M2039" i="17" l="1"/>
  <c r="R2039" i="17"/>
  <c r="Y2040" i="17"/>
  <c r="BI7450" i="17"/>
  <c r="BJ7450" i="17" s="1"/>
  <c r="AF2039" i="17" l="1"/>
  <c r="AB2039" i="17"/>
  <c r="AC2039" i="17" s="1"/>
  <c r="BI7451" i="17"/>
  <c r="BJ7451" i="17" s="1"/>
  <c r="AD2039" i="17" l="1"/>
  <c r="AE2039" i="17" s="1"/>
  <c r="BI7452" i="17"/>
  <c r="BJ7452" i="17" s="1"/>
  <c r="N2040" i="17" l="1"/>
  <c r="AA2040" i="17" s="1"/>
  <c r="BI7453" i="17"/>
  <c r="BJ7453" i="17" s="1"/>
  <c r="Q2040" i="17" l="1"/>
  <c r="R2040" i="17" s="1"/>
  <c r="AF2040" i="17"/>
  <c r="M2040" i="17"/>
  <c r="BI7454" i="17"/>
  <c r="BJ7454" i="17" s="1"/>
  <c r="AB2040" i="17" l="1"/>
  <c r="AC2040" i="17" s="1"/>
  <c r="Y2041" i="17"/>
  <c r="BI7455" i="17"/>
  <c r="BJ7455" i="17" s="1"/>
  <c r="AD2040" i="17" l="1"/>
  <c r="AE2040" i="17" s="1"/>
  <c r="BI7456" i="17"/>
  <c r="BJ7456" i="17" s="1"/>
  <c r="N2041" i="17" l="1"/>
  <c r="Q2041" i="17" s="1"/>
  <c r="BI7457" i="17"/>
  <c r="BJ7457" i="17" s="1"/>
  <c r="R2041" i="17" l="1"/>
  <c r="AB2041" i="17" s="1"/>
  <c r="AC2041" i="17" s="1"/>
  <c r="M2041" i="17"/>
  <c r="BI7458" i="17"/>
  <c r="BJ7458" i="17" s="1"/>
  <c r="AD2041" i="17" l="1"/>
  <c r="AE2041" i="17" s="1"/>
  <c r="BI7459" i="17"/>
  <c r="BJ7459" i="17" s="1"/>
  <c r="N2042" i="17" l="1"/>
  <c r="Q2042" i="17" s="1"/>
  <c r="BI7460" i="17"/>
  <c r="BJ7460" i="17" s="1"/>
  <c r="R2042" i="17" l="1"/>
  <c r="AB2042" i="17" s="1"/>
  <c r="AC2042" i="17" s="1"/>
  <c r="M2042" i="17"/>
  <c r="BI7461" i="17"/>
  <c r="BJ7461" i="17" s="1"/>
  <c r="AD2042" i="17" l="1"/>
  <c r="AE2042" i="17" s="1"/>
  <c r="BI7462" i="17"/>
  <c r="BJ7462" i="17" s="1"/>
  <c r="N2043" i="17" l="1"/>
  <c r="Q2043" i="17" s="1"/>
  <c r="BI7463" i="17"/>
  <c r="BJ7463" i="17" s="1"/>
  <c r="R2043" i="17" l="1"/>
  <c r="AB2043" i="17" s="1"/>
  <c r="AC2043" i="17" s="1"/>
  <c r="M2043" i="17"/>
  <c r="BI7464" i="17"/>
  <c r="BJ7464" i="17" s="1"/>
  <c r="AD2043" i="17" l="1"/>
  <c r="AE2043" i="17" s="1"/>
  <c r="BI7465" i="17"/>
  <c r="BJ7465" i="17" s="1"/>
  <c r="N2044" i="17" l="1"/>
  <c r="BI7466" i="17"/>
  <c r="BJ7466" i="17" s="1"/>
  <c r="Q2044" i="17" l="1"/>
  <c r="R2044" i="17" s="1"/>
  <c r="AA2044" i="17"/>
  <c r="Y2045" i="17" s="1"/>
  <c r="M2044" i="17"/>
  <c r="BI7467" i="17"/>
  <c r="BJ7467" i="17" s="1"/>
  <c r="AB2044" i="17" l="1"/>
  <c r="AD2044" i="17" s="1"/>
  <c r="AF2044" i="17"/>
  <c r="BI7468" i="17"/>
  <c r="BJ7468" i="17" s="1"/>
  <c r="AC2044" i="17" l="1"/>
  <c r="AE2044" i="17" s="1"/>
  <c r="BI7469" i="17"/>
  <c r="BJ7469" i="17" s="1"/>
  <c r="N2045" i="17" l="1"/>
  <c r="BI7470" i="17"/>
  <c r="BJ7470" i="17" s="1"/>
  <c r="Q2045" i="17" l="1"/>
  <c r="R2045" i="17" s="1"/>
  <c r="AA2045" i="17"/>
  <c r="AF2045" i="17" s="1"/>
  <c r="M2045" i="17"/>
  <c r="BI7471" i="17"/>
  <c r="BJ7471" i="17" s="1"/>
  <c r="AB2045" i="17" l="1"/>
  <c r="AD2045" i="17" s="1"/>
  <c r="Y2046" i="17"/>
  <c r="BI7472" i="17"/>
  <c r="BJ7472" i="17" s="1"/>
  <c r="AC2045" i="17" l="1"/>
  <c r="AE2045" i="17" s="1"/>
  <c r="BI7473" i="17"/>
  <c r="BJ7473" i="17" s="1"/>
  <c r="N2046" i="17" l="1"/>
  <c r="BI7474" i="17"/>
  <c r="BJ7474" i="17" s="1"/>
  <c r="Q2046" i="17" l="1"/>
  <c r="R2046" i="17" s="1"/>
  <c r="AA2046" i="17"/>
  <c r="AF2046" i="17" s="1"/>
  <c r="M2046" i="17"/>
  <c r="BI7475" i="17"/>
  <c r="BJ7475" i="17" s="1"/>
  <c r="Y2047" i="17" l="1"/>
  <c r="AB2046" i="17"/>
  <c r="AC2046" i="17" s="1"/>
  <c r="BI7476" i="17"/>
  <c r="BJ7476" i="17" s="1"/>
  <c r="AD2046" i="17" l="1"/>
  <c r="AE2046" i="17" s="1"/>
  <c r="BI7477" i="17"/>
  <c r="BJ7477" i="17" s="1"/>
  <c r="N2047" i="17" l="1"/>
  <c r="Q2047" i="17" s="1"/>
  <c r="BI7478" i="17"/>
  <c r="BJ7478" i="17" s="1"/>
  <c r="M2047" i="17" l="1"/>
  <c r="R2047" i="17"/>
  <c r="BI7479" i="17"/>
  <c r="BJ7479" i="17" s="1"/>
  <c r="AB2047" i="17" l="1"/>
  <c r="AD2047" i="17" s="1"/>
  <c r="AF2047" i="17"/>
  <c r="Y2048" i="17"/>
  <c r="BI7480" i="17"/>
  <c r="BJ7480" i="17" s="1"/>
  <c r="AC2047" i="17" l="1"/>
  <c r="AE2047" i="17" s="1"/>
  <c r="N2048" i="17" s="1"/>
  <c r="AA2048" i="17" s="1"/>
  <c r="BI7481" i="17"/>
  <c r="BJ7481" i="17" s="1"/>
  <c r="Q2048" i="17" l="1"/>
  <c r="R2048" i="17" s="1"/>
  <c r="M2048" i="17"/>
  <c r="BI7482" i="17"/>
  <c r="BJ7482" i="17" s="1"/>
  <c r="AF2048" i="17" l="1"/>
  <c r="Y2049" i="17"/>
  <c r="AB2048" i="17"/>
  <c r="BI7483" i="17"/>
  <c r="BJ7483" i="17" s="1"/>
  <c r="BI7484" i="17" l="1"/>
  <c r="BJ7484" i="17" s="1"/>
  <c r="AD2048" i="17"/>
  <c r="AC2048" i="17"/>
  <c r="AE2048" i="17" l="1"/>
  <c r="BI7485" i="17"/>
  <c r="BJ7485" i="17" s="1"/>
  <c r="N2049" i="17" l="1"/>
  <c r="BI7486" i="17"/>
  <c r="BJ7486" i="17" s="1"/>
  <c r="Q2049" i="17" l="1"/>
  <c r="R2049" i="17" s="1"/>
  <c r="Y2050" i="17"/>
  <c r="M2049" i="17"/>
  <c r="BI7487" i="17"/>
  <c r="BJ7487" i="17" s="1"/>
  <c r="AF2049" i="17" l="1"/>
  <c r="AB2049" i="17"/>
  <c r="AC2049" i="17" s="1"/>
  <c r="BI7488" i="17"/>
  <c r="BJ7488" i="17" s="1"/>
  <c r="AD2049" i="17" l="1"/>
  <c r="AE2049" i="17" s="1"/>
  <c r="BI7489" i="17"/>
  <c r="BJ7489" i="17" s="1"/>
  <c r="N2050" i="17" l="1"/>
  <c r="AA2050" i="17" s="1"/>
  <c r="BI7490" i="17"/>
  <c r="BJ7490" i="17" s="1"/>
  <c r="Q2050" i="17" l="1"/>
  <c r="R2050" i="17" s="1"/>
  <c r="M2050" i="17"/>
  <c r="BI7491" i="17"/>
  <c r="BJ7491" i="17" s="1"/>
  <c r="AB2050" i="17" l="1"/>
  <c r="AD2050" i="17" s="1"/>
  <c r="Y2051" i="17"/>
  <c r="AF2050" i="17"/>
  <c r="BI7492" i="17"/>
  <c r="BJ7492" i="17" s="1"/>
  <c r="AC2050" i="17" l="1"/>
  <c r="AE2050" i="17" s="1"/>
  <c r="BI7493" i="17"/>
  <c r="BJ7493" i="17" s="1"/>
  <c r="N2051" i="17" l="1"/>
  <c r="AA2051" i="17" s="1"/>
  <c r="BI7494" i="17"/>
  <c r="BJ7494" i="17" s="1"/>
  <c r="Q2051" i="17" l="1"/>
  <c r="R2051" i="17" s="1"/>
  <c r="Y2052" i="17"/>
  <c r="M2051" i="17"/>
  <c r="BI7495" i="17"/>
  <c r="BJ7495" i="17" s="1"/>
  <c r="AF2051" i="17" l="1"/>
  <c r="AB2051" i="17"/>
  <c r="AD2051" i="17" s="1"/>
  <c r="BI7496" i="17"/>
  <c r="BJ7496" i="17" s="1"/>
  <c r="AC2051" i="17" l="1"/>
  <c r="AE2051" i="17" s="1"/>
  <c r="BI7497" i="17"/>
  <c r="BJ7497" i="17" s="1"/>
  <c r="N2052" i="17" l="1"/>
  <c r="BI7498" i="17"/>
  <c r="BJ7498" i="17" s="1"/>
  <c r="Q2052" i="17" l="1"/>
  <c r="R2052" i="17" s="1"/>
  <c r="AA2052" i="17"/>
  <c r="M2052" i="17"/>
  <c r="BI7499" i="17"/>
  <c r="BJ7499" i="17" s="1"/>
  <c r="AB2052" i="17" l="1"/>
  <c r="AC2052" i="17" s="1"/>
  <c r="Y2053" i="17"/>
  <c r="AF2052" i="17"/>
  <c r="BI7500" i="17"/>
  <c r="BJ7500" i="17" s="1"/>
  <c r="AD2052" i="17" l="1"/>
  <c r="AE2052" i="17" s="1"/>
  <c r="BI7501" i="17"/>
  <c r="BJ7501" i="17" s="1"/>
  <c r="N2053" i="17" l="1"/>
  <c r="Q2053" i="17" s="1"/>
  <c r="BI7502" i="17"/>
  <c r="BJ7502" i="17" s="1"/>
  <c r="R2053" i="17" l="1"/>
  <c r="Y2054" i="17"/>
  <c r="M2053" i="17"/>
  <c r="BI7503" i="17"/>
  <c r="BJ7503" i="17" s="1"/>
  <c r="AF2053" i="17" l="1"/>
  <c r="AB2053" i="17"/>
  <c r="AD2053" i="17" s="1"/>
  <c r="BI7504" i="17"/>
  <c r="BJ7504" i="17" s="1"/>
  <c r="AC2053" i="17" l="1"/>
  <c r="AE2053" i="17" s="1"/>
  <c r="BI7505" i="17"/>
  <c r="BJ7505" i="17" s="1"/>
  <c r="N2054" i="17" l="1"/>
  <c r="Q2054" i="17" s="1"/>
  <c r="BI7506" i="17"/>
  <c r="BJ7506" i="17" s="1"/>
  <c r="R2054" i="17" l="1"/>
  <c r="AB2054" i="17" s="1"/>
  <c r="AD2054" i="17" s="1"/>
  <c r="M2054" i="17"/>
  <c r="BI7507" i="17"/>
  <c r="BJ7507" i="17" s="1"/>
  <c r="AC2054" i="17" l="1"/>
  <c r="AE2054" i="17" s="1"/>
  <c r="BI7508" i="17"/>
  <c r="BJ7508" i="17" s="1"/>
  <c r="N2055" i="17" l="1"/>
  <c r="Q2055" i="17" s="1"/>
  <c r="BI7509" i="17"/>
  <c r="BJ7509" i="17" s="1"/>
  <c r="R2055" i="17" l="1"/>
  <c r="AB2055" i="17" s="1"/>
  <c r="AD2055" i="17" s="1"/>
  <c r="M2055" i="17"/>
  <c r="BI7510" i="17"/>
  <c r="BJ7510" i="17" s="1"/>
  <c r="AC2055" i="17" l="1"/>
  <c r="AE2055" i="17" s="1"/>
  <c r="BI7511" i="17"/>
  <c r="BJ7511" i="17" s="1"/>
  <c r="N2056" i="17" l="1"/>
  <c r="BI7512" i="17"/>
  <c r="BJ7512" i="17" s="1"/>
  <c r="Q2056" i="17" l="1"/>
  <c r="R2056" i="17" s="1"/>
  <c r="Y2057" i="17"/>
  <c r="M2056" i="17"/>
  <c r="BI7513" i="17"/>
  <c r="BJ7513" i="17" s="1"/>
  <c r="AB2056" i="17" l="1"/>
  <c r="AC2056" i="17" s="1"/>
  <c r="AF2056" i="17"/>
  <c r="BI7514" i="17"/>
  <c r="BJ7514" i="17" s="1"/>
  <c r="AD2056" i="17" l="1"/>
  <c r="AE2056" i="17" s="1"/>
  <c r="BI7515" i="17"/>
  <c r="BJ7515" i="17" s="1"/>
  <c r="N2057" i="17" l="1"/>
  <c r="Q2057" i="17" s="1"/>
  <c r="BI7516" i="17"/>
  <c r="BJ7516" i="17" s="1"/>
  <c r="R2057" i="17" l="1"/>
  <c r="AB2057" i="17" s="1"/>
  <c r="M2057" i="17"/>
  <c r="BI7517" i="17"/>
  <c r="BJ7517" i="17" s="1"/>
  <c r="BI7518" i="17" l="1"/>
  <c r="BJ7518" i="17" s="1"/>
  <c r="AC2057" i="17"/>
  <c r="AD2057" i="17"/>
  <c r="AE2057" i="17" l="1"/>
  <c r="BI7519" i="17"/>
  <c r="BJ7519" i="17" s="1"/>
  <c r="N2058" i="17" l="1"/>
  <c r="Q2058" i="17" s="1"/>
  <c r="BI7520" i="17"/>
  <c r="BJ7520" i="17" s="1"/>
  <c r="R2058" i="17" l="1"/>
  <c r="AB2058" i="17" s="1"/>
  <c r="M2058" i="17"/>
  <c r="BI7521" i="17"/>
  <c r="BJ7521" i="17" s="1"/>
  <c r="BI7522" i="17" l="1"/>
  <c r="BJ7522" i="17" s="1"/>
  <c r="AD2058" i="17"/>
  <c r="AC2058" i="17"/>
  <c r="AE2058" i="17" l="1"/>
  <c r="BI7523" i="17"/>
  <c r="BJ7523" i="17" s="1"/>
  <c r="N2059" i="17" l="1"/>
  <c r="BI7524" i="17"/>
  <c r="BJ7524" i="17" s="1"/>
  <c r="Q2059" i="17" l="1"/>
  <c r="R2059" i="17" s="1"/>
  <c r="AA2059" i="17"/>
  <c r="Y2060" i="17" s="1"/>
  <c r="M2059" i="17"/>
  <c r="BI7525" i="17"/>
  <c r="BJ7525" i="17" s="1"/>
  <c r="AB2059" i="17" l="1"/>
  <c r="AD2059" i="17" s="1"/>
  <c r="AF2059" i="17"/>
  <c r="BI7526" i="17"/>
  <c r="BJ7526" i="17" s="1"/>
  <c r="AC2059" i="17" l="1"/>
  <c r="AE2059" i="17" s="1"/>
  <c r="BI7527" i="17"/>
  <c r="BJ7527" i="17" s="1"/>
  <c r="N2060" i="17" l="1"/>
  <c r="BI7528" i="17"/>
  <c r="BJ7528" i="17" s="1"/>
  <c r="Q2060" i="17" l="1"/>
  <c r="R2060" i="17" s="1"/>
  <c r="AA2060" i="17"/>
  <c r="M2060" i="17"/>
  <c r="BI7529" i="17"/>
  <c r="BJ7529" i="17" s="1"/>
  <c r="AB2060" i="17" l="1"/>
  <c r="AD2060" i="17" s="1"/>
  <c r="Y2061" i="17"/>
  <c r="AF2060" i="17"/>
  <c r="BI7530" i="17"/>
  <c r="BJ7530" i="17" s="1"/>
  <c r="AC2060" i="17" l="1"/>
  <c r="AE2060" i="17" s="1"/>
  <c r="BI7531" i="17"/>
  <c r="BJ7531" i="17" s="1"/>
  <c r="N2061" i="17" l="1"/>
  <c r="BI7532" i="17"/>
  <c r="BJ7532" i="17" s="1"/>
  <c r="Q2061" i="17" l="1"/>
  <c r="R2061" i="17" s="1"/>
  <c r="AA2061" i="17"/>
  <c r="M2061" i="17"/>
  <c r="BI7533" i="17"/>
  <c r="BJ7533" i="17" s="1"/>
  <c r="AB2061" i="17" l="1"/>
  <c r="AC2061" i="17" s="1"/>
  <c r="Y2062" i="17"/>
  <c r="AF2061" i="17"/>
  <c r="BI7534" i="17"/>
  <c r="BJ7534" i="17" s="1"/>
  <c r="AD2061" i="17" l="1"/>
  <c r="AE2061" i="17" s="1"/>
  <c r="BI7535" i="17"/>
  <c r="BJ7535" i="17" s="1"/>
  <c r="N2062" i="17" l="1"/>
  <c r="Q2062" i="17" s="1"/>
  <c r="BI7536" i="17"/>
  <c r="BJ7536" i="17" s="1"/>
  <c r="R2062" i="17" l="1"/>
  <c r="AB2062" i="17" s="1"/>
  <c r="M2062" i="17"/>
  <c r="Y2063" i="17"/>
  <c r="AF2062" i="17"/>
  <c r="BI7537" i="17"/>
  <c r="BJ7537" i="17" s="1"/>
  <c r="BI7538" i="17" l="1"/>
  <c r="BJ7538" i="17" s="1"/>
  <c r="AD2062" i="17"/>
  <c r="AC2062" i="17"/>
  <c r="AE2062" i="17" l="1"/>
  <c r="BI7539" i="17"/>
  <c r="BJ7539" i="17" s="1"/>
  <c r="N2063" i="17" l="1"/>
  <c r="AA2063" i="17" s="1"/>
  <c r="BI7540" i="17"/>
  <c r="BJ7540" i="17" s="1"/>
  <c r="Q2063" i="17" l="1"/>
  <c r="R2063" i="17" s="1"/>
  <c r="Y2064" i="17"/>
  <c r="M2063" i="17"/>
  <c r="BI7541" i="17"/>
  <c r="BJ7541" i="17" s="1"/>
  <c r="AF2063" i="17" l="1"/>
  <c r="AB2063" i="17"/>
  <c r="AD2063" i="17" s="1"/>
  <c r="BI7542" i="17"/>
  <c r="BJ7542" i="17" s="1"/>
  <c r="AC2063" i="17" l="1"/>
  <c r="AE2063" i="17" s="1"/>
  <c r="BI7543" i="17"/>
  <c r="BJ7543" i="17" s="1"/>
  <c r="N2064" i="17" l="1"/>
  <c r="BI7544" i="17"/>
  <c r="BJ7544" i="17" s="1"/>
  <c r="Q2064" i="17" l="1"/>
  <c r="R2064" i="17" s="1"/>
  <c r="AA2064" i="17"/>
  <c r="M2064" i="17"/>
  <c r="BI7545" i="17"/>
  <c r="BJ7545" i="17" s="1"/>
  <c r="AB2064" i="17" l="1"/>
  <c r="AD2064" i="17" s="1"/>
  <c r="Y2065" i="17"/>
  <c r="AF2064" i="17"/>
  <c r="BI7546" i="17"/>
  <c r="BJ7546" i="17" s="1"/>
  <c r="AC2064" i="17" l="1"/>
  <c r="AE2064" i="17" s="1"/>
  <c r="BI7547" i="17"/>
  <c r="BJ7547" i="17" s="1"/>
  <c r="N2065" i="17" l="1"/>
  <c r="AA2065" i="17" s="1"/>
  <c r="BI7548" i="17"/>
  <c r="BJ7548" i="17" s="1"/>
  <c r="Q2065" i="17" l="1"/>
  <c r="R2065" i="17" s="1"/>
  <c r="Y2066" i="17"/>
  <c r="M2065" i="17"/>
  <c r="BI7549" i="17"/>
  <c r="BJ7549" i="17" s="1"/>
  <c r="AB2065" i="17" l="1"/>
  <c r="AD2065" i="17" s="1"/>
  <c r="AF2065" i="17"/>
  <c r="BI7550" i="17"/>
  <c r="BJ7550" i="17" s="1"/>
  <c r="AC2065" i="17" l="1"/>
  <c r="AE2065" i="17" s="1"/>
  <c r="BI7551" i="17"/>
  <c r="BJ7551" i="17" s="1"/>
  <c r="N2066" i="17" l="1"/>
  <c r="BI7552" i="17"/>
  <c r="BJ7552" i="17" s="1"/>
  <c r="Q2066" i="17" l="1"/>
  <c r="R2066" i="17" s="1"/>
  <c r="AA2066" i="17"/>
  <c r="AF2066" i="17" s="1"/>
  <c r="M2066" i="17"/>
  <c r="BI7553" i="17"/>
  <c r="BJ7553" i="17" s="1"/>
  <c r="AB2066" i="17" l="1"/>
  <c r="AD2066" i="17" s="1"/>
  <c r="Y2067" i="17"/>
  <c r="BI7554" i="17"/>
  <c r="BJ7554" i="17" s="1"/>
  <c r="AC2066" i="17" l="1"/>
  <c r="AE2066" i="17" s="1"/>
  <c r="BI7555" i="17"/>
  <c r="BJ7555" i="17" s="1"/>
  <c r="N2067" i="17" l="1"/>
  <c r="BI7556" i="17"/>
  <c r="BJ7556" i="17" s="1"/>
  <c r="Q2067" i="17" l="1"/>
  <c r="R2067" i="17" s="1"/>
  <c r="AA2067" i="17"/>
  <c r="AF2067" i="17" s="1"/>
  <c r="M2067" i="17"/>
  <c r="BI7557" i="17"/>
  <c r="BJ7557" i="17" s="1"/>
  <c r="Y2068" i="17" l="1"/>
  <c r="AB2067" i="17"/>
  <c r="AD2067" i="17" s="1"/>
  <c r="BI7558" i="17"/>
  <c r="BJ7558" i="17" s="1"/>
  <c r="AC2067" i="17" l="1"/>
  <c r="AE2067" i="17" s="1"/>
  <c r="BI7559" i="17"/>
  <c r="BJ7559" i="17" s="1"/>
  <c r="N2068" i="17" l="1"/>
  <c r="BI7560" i="17"/>
  <c r="BJ7560" i="17" s="1"/>
  <c r="Q2068" i="17" l="1"/>
  <c r="R2068" i="17" s="1"/>
  <c r="AA2068" i="17"/>
  <c r="Y2069" i="17" s="1"/>
  <c r="M2068" i="17"/>
  <c r="BI7561" i="17"/>
  <c r="BJ7561" i="17" s="1"/>
  <c r="AB2068" i="17" l="1"/>
  <c r="AC2068" i="17" s="1"/>
  <c r="AF2068" i="17"/>
  <c r="BI7562" i="17"/>
  <c r="BJ7562" i="17" s="1"/>
  <c r="AD2068" i="17" l="1"/>
  <c r="AE2068" i="17" s="1"/>
  <c r="BI7563" i="17"/>
  <c r="BJ7563" i="17" s="1"/>
  <c r="N2069" i="17" l="1"/>
  <c r="Q2069" i="17" s="1"/>
  <c r="BI7564" i="17"/>
  <c r="BJ7564" i="17" s="1"/>
  <c r="R2069" i="17" l="1"/>
  <c r="AB2069" i="17" s="1"/>
  <c r="M2069" i="17"/>
  <c r="AF2069" i="17"/>
  <c r="Y2070" i="17"/>
  <c r="BI7565" i="17"/>
  <c r="BJ7565" i="17" s="1"/>
  <c r="BI7566" i="17" l="1"/>
  <c r="BJ7566" i="17" s="1"/>
  <c r="AD2069" i="17"/>
  <c r="AC2069" i="17"/>
  <c r="AE2069" i="17" l="1"/>
  <c r="BI7567" i="17"/>
  <c r="BJ7567" i="17" s="1"/>
  <c r="N2070" i="17" l="1"/>
  <c r="BI7568" i="17"/>
  <c r="BJ7568" i="17" s="1"/>
  <c r="Q2070" i="17" l="1"/>
  <c r="R2070" i="17" s="1"/>
  <c r="Y2071" i="17"/>
  <c r="M2070" i="17"/>
  <c r="BI7569" i="17"/>
  <c r="BJ7569" i="17" s="1"/>
  <c r="AB2070" i="17" l="1"/>
  <c r="AC2070" i="17" s="1"/>
  <c r="AF2070" i="17"/>
  <c r="BI7570" i="17"/>
  <c r="BJ7570" i="17" s="1"/>
  <c r="AD2070" i="17" l="1"/>
  <c r="AE2070" i="17" s="1"/>
  <c r="N2071" i="17" s="1"/>
  <c r="Q2071" i="17" s="1"/>
  <c r="BI7571" i="17"/>
  <c r="BJ7571" i="17" s="1"/>
  <c r="M2071" i="17" l="1"/>
  <c r="BI7572" i="17"/>
  <c r="BJ7572" i="17" s="1"/>
  <c r="R2071" i="17"/>
  <c r="AB2071" i="17" l="1"/>
  <c r="BI7573" i="17"/>
  <c r="BJ7573" i="17" s="1"/>
  <c r="BI7574" i="17" l="1"/>
  <c r="BJ7574" i="17" s="1"/>
  <c r="AC2071" i="17"/>
  <c r="AD2071" i="17"/>
  <c r="AE2071" i="17" l="1"/>
  <c r="BI7575" i="17"/>
  <c r="BJ7575" i="17" s="1"/>
  <c r="N2072" i="17" l="1"/>
  <c r="Q2072" i="17" s="1"/>
  <c r="BI7576" i="17"/>
  <c r="BJ7576" i="17" s="1"/>
  <c r="R2072" i="17" l="1"/>
  <c r="AB2072" i="17" s="1"/>
  <c r="M2072" i="17"/>
  <c r="BI7577" i="17"/>
  <c r="BJ7577" i="17" s="1"/>
  <c r="BI7578" i="17" l="1"/>
  <c r="BJ7578" i="17" s="1"/>
  <c r="AC2072" i="17"/>
  <c r="AD2072" i="17"/>
  <c r="AE2072" i="17" l="1"/>
  <c r="BI7579" i="17"/>
  <c r="BJ7579" i="17" s="1"/>
  <c r="N2073" i="17" l="1"/>
  <c r="BI7580" i="17"/>
  <c r="BJ7580" i="17" s="1"/>
  <c r="Q2073" i="17" l="1"/>
  <c r="R2073" i="17" s="1"/>
  <c r="AA2073" i="17"/>
  <c r="Y2074" i="17" s="1"/>
  <c r="M2073" i="17"/>
  <c r="BI7581" i="17"/>
  <c r="BJ7581" i="17" s="1"/>
  <c r="AB2073" i="17" l="1"/>
  <c r="AD2073" i="17" s="1"/>
  <c r="AF2073" i="17"/>
  <c r="BI7582" i="17"/>
  <c r="BJ7582" i="17" s="1"/>
  <c r="AC2073" i="17" l="1"/>
  <c r="AE2073" i="17" s="1"/>
  <c r="BI7583" i="17"/>
  <c r="BJ7583" i="17" s="1"/>
  <c r="N2074" i="17" l="1"/>
  <c r="BI7584" i="17"/>
  <c r="BJ7584" i="17" s="1"/>
  <c r="Q2074" i="17" l="1"/>
  <c r="R2074" i="17" s="1"/>
  <c r="AA2074" i="17"/>
  <c r="Y2075" i="17" s="1"/>
  <c r="M2074" i="17"/>
  <c r="BI7585" i="17"/>
  <c r="BJ7585" i="17" s="1"/>
  <c r="AF2074" i="17" l="1"/>
  <c r="AB2074" i="17"/>
  <c r="AD2074" i="17" s="1"/>
  <c r="BI7586" i="17"/>
  <c r="BJ7586" i="17" s="1"/>
  <c r="AC2074" i="17" l="1"/>
  <c r="AE2074" i="17" s="1"/>
  <c r="N2075" i="17" s="1"/>
  <c r="BI7587" i="17"/>
  <c r="BJ7587" i="17" s="1"/>
  <c r="Q2075" i="17" l="1"/>
  <c r="R2075" i="17" s="1"/>
  <c r="AA2075" i="17"/>
  <c r="M2075" i="17"/>
  <c r="BI7588" i="17"/>
  <c r="BJ7588" i="17" s="1"/>
  <c r="BI7589" i="17" l="1"/>
  <c r="BJ7589" i="17" s="1"/>
  <c r="Y2076" i="17"/>
  <c r="AF2075" i="17"/>
  <c r="AB2075" i="17"/>
  <c r="AD2075" i="17" l="1"/>
  <c r="AC2075" i="17"/>
  <c r="BI7590" i="17"/>
  <c r="BJ7590" i="17" s="1"/>
  <c r="AE2075" i="17" l="1"/>
  <c r="BI7591" i="17"/>
  <c r="BJ7591" i="17" s="1"/>
  <c r="N2076" i="17" l="1"/>
  <c r="Q2076" i="17" s="1"/>
  <c r="BI7592" i="17"/>
  <c r="BJ7592" i="17" s="1"/>
  <c r="R2076" i="17" l="1"/>
  <c r="AB2076" i="17" s="1"/>
  <c r="M2076" i="17"/>
  <c r="BI7593" i="17"/>
  <c r="BJ7593" i="17" s="1"/>
  <c r="BI7594" i="17" l="1"/>
  <c r="BJ7594" i="17" s="1"/>
  <c r="AC2076" i="17"/>
  <c r="AD2076" i="17"/>
  <c r="AE2076" i="17" l="1"/>
  <c r="BI7595" i="17"/>
  <c r="BJ7595" i="17" s="1"/>
  <c r="N2077" i="17" l="1"/>
  <c r="BI7596" i="17"/>
  <c r="BJ7596" i="17" s="1"/>
  <c r="Q2077" i="17" l="1"/>
  <c r="R2077" i="17" s="1"/>
  <c r="AA2077" i="17"/>
  <c r="Y2078" i="17" s="1"/>
  <c r="M2077" i="17"/>
  <c r="BI7597" i="17"/>
  <c r="BJ7597" i="17" s="1"/>
  <c r="AF2077" i="17" l="1"/>
  <c r="AB2077" i="17"/>
  <c r="AD2077" i="17" s="1"/>
  <c r="BI7598" i="17"/>
  <c r="BJ7598" i="17" s="1"/>
  <c r="AC2077" i="17" l="1"/>
  <c r="AE2077" i="17" s="1"/>
  <c r="BI7599" i="17"/>
  <c r="BJ7599" i="17" s="1"/>
  <c r="N2078" i="17" l="1"/>
  <c r="BI7600" i="17"/>
  <c r="BJ7600" i="17" s="1"/>
  <c r="Q2078" i="17" l="1"/>
  <c r="R2078" i="17" s="1"/>
  <c r="AA2078" i="17"/>
  <c r="Y2079" i="17" s="1"/>
  <c r="M2078" i="17"/>
  <c r="BI7601" i="17"/>
  <c r="BJ7601" i="17" s="1"/>
  <c r="AF2078" i="17" l="1"/>
  <c r="AB2078" i="17"/>
  <c r="AD2078" i="17" s="1"/>
  <c r="BI7602" i="17"/>
  <c r="BJ7602" i="17" s="1"/>
  <c r="AC2078" i="17" l="1"/>
  <c r="AE2078" i="17" s="1"/>
  <c r="BI7603" i="17"/>
  <c r="BJ7603" i="17" s="1"/>
  <c r="N2079" i="17" l="1"/>
  <c r="BI7604" i="17"/>
  <c r="BJ7604" i="17" s="1"/>
  <c r="Q2079" i="17" l="1"/>
  <c r="R2079" i="17" s="1"/>
  <c r="AA2079" i="17"/>
  <c r="Y2080" i="17" s="1"/>
  <c r="M2079" i="17"/>
  <c r="BI7605" i="17"/>
  <c r="BJ7605" i="17" s="1"/>
  <c r="AB2079" i="17" l="1"/>
  <c r="AD2079" i="17" s="1"/>
  <c r="AF2079" i="17"/>
  <c r="BI7606" i="17"/>
  <c r="BJ7606" i="17" s="1"/>
  <c r="AC2079" i="17" l="1"/>
  <c r="AE2079" i="17" s="1"/>
  <c r="BI7607" i="17"/>
  <c r="BJ7607" i="17" s="1"/>
  <c r="N2080" i="17" l="1"/>
  <c r="BI7608" i="17"/>
  <c r="BJ7608" i="17" s="1"/>
  <c r="Q2080" i="17" l="1"/>
  <c r="R2080" i="17" s="1"/>
  <c r="AA2080" i="17"/>
  <c r="M2080" i="17"/>
  <c r="BI7609" i="17"/>
  <c r="BJ7609" i="17" s="1"/>
  <c r="AB2080" i="17" l="1"/>
  <c r="AC2080" i="17" s="1"/>
  <c r="AF2080" i="17"/>
  <c r="Y2081" i="17"/>
  <c r="BI7610" i="17"/>
  <c r="BJ7610" i="17" s="1"/>
  <c r="AD2080" i="17" l="1"/>
  <c r="AE2080" i="17" s="1"/>
  <c r="BI7611" i="17"/>
  <c r="BJ7611" i="17" s="1"/>
  <c r="N2081" i="17" l="1"/>
  <c r="BI7612" i="17"/>
  <c r="BJ7612" i="17" s="1"/>
  <c r="Q2081" i="17" l="1"/>
  <c r="R2081" i="17" s="1"/>
  <c r="AA2081" i="17"/>
  <c r="Y2082" i="17" s="1"/>
  <c r="M2081" i="17"/>
  <c r="BI7613" i="17"/>
  <c r="BJ7613" i="17" s="1"/>
  <c r="AF2081" i="17" l="1"/>
  <c r="AB2081" i="17"/>
  <c r="AD2081" i="17" s="1"/>
  <c r="BI7614" i="17"/>
  <c r="BJ7614" i="17" s="1"/>
  <c r="AC2081" i="17" l="1"/>
  <c r="AE2081" i="17" s="1"/>
  <c r="BI7615" i="17"/>
  <c r="BJ7615" i="17" s="1"/>
  <c r="N2082" i="17" l="1"/>
  <c r="BI7616" i="17"/>
  <c r="BJ7616" i="17" s="1"/>
  <c r="Q2082" i="17" l="1"/>
  <c r="R2082" i="17" s="1"/>
  <c r="AA2082" i="17"/>
  <c r="Y2083" i="17" s="1"/>
  <c r="M2082" i="17"/>
  <c r="BI7617" i="17"/>
  <c r="BJ7617" i="17" s="1"/>
  <c r="AB2082" i="17" l="1"/>
  <c r="AD2082" i="17" s="1"/>
  <c r="AF2082" i="17"/>
  <c r="BI7618" i="17"/>
  <c r="BJ7618" i="17" s="1"/>
  <c r="AC2082" i="17" l="1"/>
  <c r="AE2082" i="17" s="1"/>
  <c r="BI7619" i="17"/>
  <c r="BJ7619" i="17" s="1"/>
  <c r="N2083" i="17" l="1"/>
  <c r="BI7620" i="17"/>
  <c r="BJ7620" i="17" s="1"/>
  <c r="Q2083" i="17" l="1"/>
  <c r="R2083" i="17" s="1"/>
  <c r="AA2083" i="17"/>
  <c r="Y2084" i="17" s="1"/>
  <c r="M2083" i="17"/>
  <c r="BI7621" i="17"/>
  <c r="BJ7621" i="17" s="1"/>
  <c r="AB2083" i="17" l="1"/>
  <c r="AC2083" i="17" s="1"/>
  <c r="AF2083" i="17"/>
  <c r="BI7622" i="17"/>
  <c r="BJ7622" i="17" s="1"/>
  <c r="AD2083" i="17" l="1"/>
  <c r="AE2083" i="17" s="1"/>
  <c r="BI7623" i="17"/>
  <c r="BJ7623" i="17" s="1"/>
  <c r="N2084" i="17" l="1"/>
  <c r="AA2084" i="17" s="1"/>
  <c r="BI7624" i="17"/>
  <c r="BJ7624" i="17" s="1"/>
  <c r="Q2084" i="17" l="1"/>
  <c r="R2084" i="17" s="1"/>
  <c r="Y2085" i="17"/>
  <c r="M2084" i="17"/>
  <c r="BI7625" i="17"/>
  <c r="BJ7625" i="17" s="1"/>
  <c r="AF2084" i="17" l="1"/>
  <c r="AB2084" i="17"/>
  <c r="AD2084" i="17" s="1"/>
  <c r="BI7626" i="17"/>
  <c r="BJ7626" i="17" s="1"/>
  <c r="AC2084" i="17" l="1"/>
  <c r="AE2084" i="17" s="1"/>
  <c r="BI7627" i="17"/>
  <c r="BJ7627" i="17" s="1"/>
  <c r="N2085" i="17" l="1"/>
  <c r="BI7628" i="17"/>
  <c r="BJ7628" i="17" s="1"/>
  <c r="Q2085" i="17" l="1"/>
  <c r="R2085" i="17" s="1"/>
  <c r="AA2085" i="17"/>
  <c r="Y2086" i="17" s="1"/>
  <c r="M2085" i="17"/>
  <c r="BI7629" i="17"/>
  <c r="BJ7629" i="17" s="1"/>
  <c r="AF2085" i="17" l="1"/>
  <c r="AB2085" i="17"/>
  <c r="AD2085" i="17" s="1"/>
  <c r="BI7630" i="17"/>
  <c r="BJ7630" i="17" s="1"/>
  <c r="AC2085" i="17" l="1"/>
  <c r="AE2085" i="17" s="1"/>
  <c r="BI7631" i="17"/>
  <c r="BJ7631" i="17" s="1"/>
  <c r="N2086" i="17" l="1"/>
  <c r="AA2086" i="17" s="1"/>
  <c r="BI7632" i="17"/>
  <c r="BJ7632" i="17" s="1"/>
  <c r="Q2086" i="17" l="1"/>
  <c r="R2086" i="17" s="1"/>
  <c r="Y2087" i="17"/>
  <c r="M2086" i="17"/>
  <c r="BI7633" i="17"/>
  <c r="BJ7633" i="17" s="1"/>
  <c r="AF2086" i="17" l="1"/>
  <c r="AB2086" i="17"/>
  <c r="AD2086" i="17" s="1"/>
  <c r="BI7634" i="17"/>
  <c r="BJ7634" i="17" s="1"/>
  <c r="AC2086" i="17" l="1"/>
  <c r="AE2086" i="17" s="1"/>
  <c r="BI7635" i="17"/>
  <c r="BJ7635" i="17" s="1"/>
  <c r="N2087" i="17" l="1"/>
  <c r="BI7636" i="17"/>
  <c r="BJ7636" i="17" s="1"/>
  <c r="Q2087" i="17" l="1"/>
  <c r="R2087" i="17" s="1"/>
  <c r="AA2087" i="17"/>
  <c r="AF2087" i="17" s="1"/>
  <c r="M2087" i="17"/>
  <c r="BI7637" i="17"/>
  <c r="BJ7637" i="17" s="1"/>
  <c r="AB2087" i="17" l="1"/>
  <c r="AC2087" i="17" s="1"/>
  <c r="Y2088" i="17"/>
  <c r="BI7638" i="17"/>
  <c r="BJ7638" i="17" s="1"/>
  <c r="AD2087" i="17" l="1"/>
  <c r="AE2087" i="17" s="1"/>
  <c r="BI7639" i="17"/>
  <c r="BJ7639" i="17" s="1"/>
  <c r="N2088" i="17" l="1"/>
  <c r="Q2088" i="17" s="1"/>
  <c r="BI7640" i="17"/>
  <c r="BJ7640" i="17" s="1"/>
  <c r="R2088" i="17" l="1"/>
  <c r="AB2088" i="17" s="1"/>
  <c r="M2088" i="17"/>
  <c r="BI7641" i="17"/>
  <c r="BJ7641" i="17" s="1"/>
  <c r="BI7642" i="17" l="1"/>
  <c r="BJ7642" i="17" s="1"/>
  <c r="AC2088" i="17"/>
  <c r="AD2088" i="17"/>
  <c r="AE2088" i="17" l="1"/>
  <c r="BI7643" i="17"/>
  <c r="BJ7643" i="17" s="1"/>
  <c r="N2089" i="17" l="1"/>
  <c r="BI7644" i="17"/>
  <c r="BJ7644" i="17" s="1"/>
  <c r="Q2089" i="17" l="1"/>
  <c r="R2089" i="17" s="1"/>
  <c r="AA2089" i="17"/>
  <c r="Y2090" i="17" s="1"/>
  <c r="M2089" i="17"/>
  <c r="BI7645" i="17"/>
  <c r="BJ7645" i="17" s="1"/>
  <c r="AB2089" i="17" l="1"/>
  <c r="AC2089" i="17" s="1"/>
  <c r="AF2089" i="17"/>
  <c r="BI7646" i="17"/>
  <c r="BJ7646" i="17" s="1"/>
  <c r="AD2089" i="17" l="1"/>
  <c r="AE2089" i="17" s="1"/>
  <c r="N2090" i="17" s="1"/>
  <c r="BI7647" i="17"/>
  <c r="BJ7647" i="17" s="1"/>
  <c r="Q2090" i="17" l="1"/>
  <c r="R2090" i="17" s="1"/>
  <c r="AA2090" i="17"/>
  <c r="Y2091" i="17" s="1"/>
  <c r="M2090" i="17"/>
  <c r="BI7648" i="17"/>
  <c r="BJ7648" i="17" s="1"/>
  <c r="AF2090" i="17" l="1"/>
  <c r="AB2090" i="17"/>
  <c r="AC2090" i="17" s="1"/>
  <c r="BI7649" i="17"/>
  <c r="BJ7649" i="17" s="1"/>
  <c r="AD2090" i="17" l="1"/>
  <c r="AE2090" i="17" s="1"/>
  <c r="BI7650" i="17"/>
  <c r="BJ7650" i="17" s="1"/>
  <c r="N2091" i="17" l="1"/>
  <c r="AA2091" i="17" s="1"/>
  <c r="BI7651" i="17"/>
  <c r="BJ7651" i="17" s="1"/>
  <c r="Q2091" i="17" l="1"/>
  <c r="R2091" i="17" s="1"/>
  <c r="Y2092" i="17"/>
  <c r="M2091" i="17"/>
  <c r="BI7652" i="17"/>
  <c r="BJ7652" i="17" s="1"/>
  <c r="AB2091" i="17" l="1"/>
  <c r="AD2091" i="17" s="1"/>
  <c r="AF2091" i="17"/>
  <c r="BI7653" i="17"/>
  <c r="BJ7653" i="17" s="1"/>
  <c r="AC2091" i="17" l="1"/>
  <c r="AE2091" i="17" s="1"/>
  <c r="BI7654" i="17"/>
  <c r="BJ7654" i="17" s="1"/>
  <c r="N2092" i="17" l="1"/>
  <c r="BI7655" i="17"/>
  <c r="BJ7655" i="17" s="1"/>
  <c r="Q2092" i="17" l="1"/>
  <c r="R2092" i="17" s="1"/>
  <c r="AA2092" i="17"/>
  <c r="Y2093" i="17" s="1"/>
  <c r="M2092" i="17"/>
  <c r="BI7656" i="17"/>
  <c r="BJ7656" i="17" s="1"/>
  <c r="AB2092" i="17" l="1"/>
  <c r="AD2092" i="17" s="1"/>
  <c r="AF2092" i="17"/>
  <c r="BI7657" i="17"/>
  <c r="BJ7657" i="17" s="1"/>
  <c r="AC2092" i="17" l="1"/>
  <c r="AE2092" i="17" s="1"/>
  <c r="BI7658" i="17"/>
  <c r="BJ7658" i="17" s="1"/>
  <c r="N2093" i="17" l="1"/>
  <c r="AA2093" i="17" s="1"/>
  <c r="BI7659" i="17"/>
  <c r="BJ7659" i="17" s="1"/>
  <c r="Q2093" i="17" l="1"/>
  <c r="R2093" i="17" s="1"/>
  <c r="Y2094" i="17"/>
  <c r="M2093" i="17"/>
  <c r="BI7660" i="17"/>
  <c r="BJ7660" i="17" s="1"/>
  <c r="AF2093" i="17" l="1"/>
  <c r="AB2093" i="17"/>
  <c r="AD2093" i="17" s="1"/>
  <c r="BI7661" i="17"/>
  <c r="BJ7661" i="17" s="1"/>
  <c r="AC2093" i="17" l="1"/>
  <c r="AE2093" i="17" s="1"/>
  <c r="BI7662" i="17"/>
  <c r="BJ7662" i="17" s="1"/>
  <c r="N2094" i="17" l="1"/>
  <c r="BI7663" i="17"/>
  <c r="BJ7663" i="17" s="1"/>
  <c r="Q2094" i="17" l="1"/>
  <c r="R2094" i="17" s="1"/>
  <c r="AA2094" i="17"/>
  <c r="Y2095" i="17" s="1"/>
  <c r="M2094" i="17"/>
  <c r="BI7664" i="17"/>
  <c r="BJ7664" i="17" s="1"/>
  <c r="AB2094" i="17" l="1"/>
  <c r="AC2094" i="17" s="1"/>
  <c r="AF2094" i="17"/>
  <c r="BI7665" i="17"/>
  <c r="BJ7665" i="17" s="1"/>
  <c r="AD2094" i="17" l="1"/>
  <c r="AE2094" i="17" s="1"/>
  <c r="BI7666" i="17"/>
  <c r="BJ7666" i="17" s="1"/>
  <c r="N2095" i="17" l="1"/>
  <c r="BI7667" i="17"/>
  <c r="BJ7667" i="17" s="1"/>
  <c r="Q2095" i="17" l="1"/>
  <c r="R2095" i="17" s="1"/>
  <c r="AA2095" i="17"/>
  <c r="Y2096" i="17" s="1"/>
  <c r="M2095" i="17"/>
  <c r="BI7668" i="17"/>
  <c r="BJ7668" i="17" s="1"/>
  <c r="AF2095" i="17" l="1"/>
  <c r="AB2095" i="17"/>
  <c r="AC2095" i="17" s="1"/>
  <c r="BI7669" i="17"/>
  <c r="BJ7669" i="17" l="1"/>
  <c r="BI7670" i="17"/>
  <c r="AD2095" i="17"/>
  <c r="AE2095" i="17" s="1"/>
  <c r="BI7671" i="17" l="1"/>
  <c r="BJ7670" i="17"/>
  <c r="N2096" i="17"/>
  <c r="Q2096" i="17" l="1"/>
  <c r="R2096" i="17" s="1"/>
  <c r="AA2096" i="17"/>
  <c r="Y2097" i="17" s="1"/>
  <c r="BI7672" i="17"/>
  <c r="BJ7671" i="17"/>
  <c r="M2096" i="17"/>
  <c r="BI7673" i="17" l="1"/>
  <c r="BJ7672" i="17"/>
  <c r="AF2096" i="17"/>
  <c r="AB2096" i="17"/>
  <c r="AD2096" i="17" s="1"/>
  <c r="BI7674" i="17" l="1"/>
  <c r="BJ7673" i="17"/>
  <c r="AC2096" i="17"/>
  <c r="AE2096" i="17" s="1"/>
  <c r="BI7675" i="17" l="1"/>
  <c r="BJ7674" i="17"/>
  <c r="N2097" i="17"/>
  <c r="AA2097" i="17" s="1"/>
  <c r="Q2097" i="17" l="1"/>
  <c r="R2097" i="17" s="1"/>
  <c r="AF2097" i="17"/>
  <c r="BI7676" i="17"/>
  <c r="BJ7675" i="17"/>
  <c r="M2097" i="17"/>
  <c r="AB2097" i="17" l="1"/>
  <c r="AC2097" i="17" s="1"/>
  <c r="Y2098" i="17"/>
  <c r="BI7677" i="17"/>
  <c r="BJ7676" i="17"/>
  <c r="AD2097" i="17" l="1"/>
  <c r="AE2097" i="17" s="1"/>
  <c r="BI7678" i="17"/>
  <c r="BJ7677" i="17"/>
  <c r="BI7679" i="17" l="1"/>
  <c r="BJ7678" i="17"/>
  <c r="N2098" i="17"/>
  <c r="Q2098" i="17" l="1"/>
  <c r="R2098" i="17" s="1"/>
  <c r="AA2098" i="17"/>
  <c r="Y2099" i="17" s="1"/>
  <c r="BI7680" i="17"/>
  <c r="BJ7679" i="17"/>
  <c r="M2098" i="17"/>
  <c r="BI7681" i="17" l="1"/>
  <c r="BJ7680" i="17"/>
  <c r="AB2098" i="17"/>
  <c r="AD2098" i="17" s="1"/>
  <c r="AF2098" i="17"/>
  <c r="BI7682" i="17" l="1"/>
  <c r="BJ7681" i="17"/>
  <c r="AC2098" i="17"/>
  <c r="AE2098" i="17" s="1"/>
  <c r="BI7683" i="17" l="1"/>
  <c r="BJ7682" i="17"/>
  <c r="N2099" i="17"/>
  <c r="Q2099" i="17" l="1"/>
  <c r="R2099" i="17" s="1"/>
  <c r="AA2099" i="17"/>
  <c r="Y2100" i="17" s="1"/>
  <c r="BI7684" i="17"/>
  <c r="BJ7683" i="17"/>
  <c r="M2099" i="17"/>
  <c r="BI7685" i="17" l="1"/>
  <c r="BJ7684" i="17"/>
  <c r="AF2099" i="17"/>
  <c r="AB2099" i="17"/>
  <c r="AD2099" i="17" s="1"/>
  <c r="BI7686" i="17" l="1"/>
  <c r="BJ7685" i="17"/>
  <c r="AC2099" i="17"/>
  <c r="AE2099" i="17" s="1"/>
  <c r="BI7687" i="17" l="1"/>
  <c r="BJ7686" i="17"/>
  <c r="N2100" i="17"/>
  <c r="Q2100" i="17" l="1"/>
  <c r="R2100" i="17" s="1"/>
  <c r="Y2101" i="17"/>
  <c r="BI7688" i="17"/>
  <c r="BJ7687" i="17"/>
  <c r="M2100" i="17"/>
  <c r="AB2100" i="17" l="1"/>
  <c r="AD2100" i="17" s="1"/>
  <c r="AF2100" i="17"/>
  <c r="BI7689" i="17"/>
  <c r="BJ7688" i="17"/>
  <c r="AC2100" i="17" l="1"/>
  <c r="AE2100" i="17" s="1"/>
  <c r="BI7690" i="17"/>
  <c r="BJ7689" i="17"/>
  <c r="BI7691" i="17" l="1"/>
  <c r="BJ7690" i="17"/>
  <c r="N2101" i="17"/>
  <c r="Q2101" i="17" l="1"/>
  <c r="R2101" i="17" s="1"/>
  <c r="AA2101" i="17"/>
  <c r="Y2102" i="17" s="1"/>
  <c r="BI7692" i="17"/>
  <c r="BJ7691" i="17"/>
  <c r="M2101" i="17"/>
  <c r="BI7693" i="17" l="1"/>
  <c r="BJ7692" i="17"/>
  <c r="AF2101" i="17"/>
  <c r="AB2101" i="17"/>
  <c r="AD2101" i="17" s="1"/>
  <c r="BI7694" i="17" l="1"/>
  <c r="BJ7693" i="17"/>
  <c r="AC2101" i="17"/>
  <c r="AE2101" i="17" s="1"/>
  <c r="BI7695" i="17" l="1"/>
  <c r="BJ7694" i="17"/>
  <c r="N2102" i="17"/>
  <c r="Q2102" i="17" l="1"/>
  <c r="R2102" i="17" s="1"/>
  <c r="AA2102" i="17"/>
  <c r="Y2103" i="17" s="1"/>
  <c r="BI7696" i="17"/>
  <c r="BJ7695" i="17"/>
  <c r="M2102" i="17"/>
  <c r="BI7697" i="17" l="1"/>
  <c r="BJ7696" i="17"/>
  <c r="AB2102" i="17"/>
  <c r="AC2102" i="17" s="1"/>
  <c r="AF2102" i="17"/>
  <c r="BI7698" i="17" l="1"/>
  <c r="BJ7697" i="17"/>
  <c r="AD2102" i="17"/>
  <c r="AE2102" i="17" s="1"/>
  <c r="BI7699" i="17" l="1"/>
  <c r="BJ7698" i="17"/>
  <c r="N2103" i="17"/>
  <c r="Q2103" i="17" l="1"/>
  <c r="R2103" i="17" s="1"/>
  <c r="AA2103" i="17"/>
  <c r="Y2104" i="17" s="1"/>
  <c r="BI7700" i="17"/>
  <c r="BJ7699" i="17"/>
  <c r="M2103" i="17"/>
  <c r="BI7701" i="17" l="1"/>
  <c r="BJ7700" i="17"/>
  <c r="AF2103" i="17"/>
  <c r="AB2103" i="17"/>
  <c r="AC2103" i="17" s="1"/>
  <c r="BI7702" i="17" l="1"/>
  <c r="BJ7701" i="17"/>
  <c r="AD2103" i="17"/>
  <c r="AE2103" i="17" s="1"/>
  <c r="BI7703" i="17" l="1"/>
  <c r="BJ7702" i="17"/>
  <c r="N2104" i="17"/>
  <c r="Q2104" i="17" s="1"/>
  <c r="BI7704" i="17" l="1"/>
  <c r="BJ7703" i="17"/>
  <c r="R2104" i="17"/>
  <c r="AF2104" i="17"/>
  <c r="M2104" i="17"/>
  <c r="BI7705" i="17" l="1"/>
  <c r="BJ7704" i="17"/>
  <c r="AB2104" i="17"/>
  <c r="AD2104" i="17" s="1"/>
  <c r="Y2105" i="17"/>
  <c r="BI7706" i="17" l="1"/>
  <c r="BJ7705" i="17"/>
  <c r="AC2104" i="17"/>
  <c r="AE2104" i="17" s="1"/>
  <c r="BI7707" i="17" l="1"/>
  <c r="BJ7706" i="17"/>
  <c r="N2105" i="17"/>
  <c r="Q2105" i="17" l="1"/>
  <c r="R2105" i="17" s="1"/>
  <c r="Y2106" i="17"/>
  <c r="BI7708" i="17"/>
  <c r="BJ7707" i="17"/>
  <c r="M2105" i="17"/>
  <c r="AB2105" i="17" l="1"/>
  <c r="AD2105" i="17" s="1"/>
  <c r="AF2105" i="17"/>
  <c r="BI7709" i="17"/>
  <c r="BJ7708" i="17"/>
  <c r="AC2105" i="17" l="1"/>
  <c r="AE2105" i="17" s="1"/>
  <c r="N2106" i="17" s="1"/>
  <c r="BI7710" i="17"/>
  <c r="BJ7709" i="17"/>
  <c r="Q2106" i="17" l="1"/>
  <c r="R2106" i="17" s="1"/>
  <c r="AA2106" i="17"/>
  <c r="Y2107" i="17" s="1"/>
  <c r="BI7711" i="17"/>
  <c r="BJ7710" i="17"/>
  <c r="M2106" i="17"/>
  <c r="BI7712" i="17" l="1"/>
  <c r="BJ7711" i="17"/>
  <c r="AF2106" i="17"/>
  <c r="AB2106" i="17"/>
  <c r="AD2106" i="17" s="1"/>
  <c r="BI7713" i="17" l="1"/>
  <c r="BJ7712" i="17"/>
  <c r="AC2106" i="17"/>
  <c r="AE2106" i="17" s="1"/>
  <c r="BI7714" i="17" l="1"/>
  <c r="BJ7713" i="17"/>
  <c r="N2107" i="17"/>
  <c r="Q2107" i="17" s="1"/>
  <c r="BI7715" i="17" l="1"/>
  <c r="BJ7714" i="17"/>
  <c r="R2107" i="17"/>
  <c r="AB2107" i="17" s="1"/>
  <c r="M2107" i="17"/>
  <c r="BI7716" i="17" l="1"/>
  <c r="BJ7715" i="17"/>
  <c r="AD2107" i="17"/>
  <c r="AC2107" i="17"/>
  <c r="BI7717" i="17" l="1"/>
  <c r="BJ7716" i="17"/>
  <c r="AE2107" i="17"/>
  <c r="BI7718" i="17" l="1"/>
  <c r="BJ7717" i="17"/>
  <c r="N2108" i="17"/>
  <c r="Q2108" i="17" s="1"/>
  <c r="BI7719" i="17" l="1"/>
  <c r="BJ7718" i="17"/>
  <c r="R2108" i="17"/>
  <c r="AB2108" i="17" s="1"/>
  <c r="M2108" i="17"/>
  <c r="BI7720" i="17" l="1"/>
  <c r="BJ7719" i="17"/>
  <c r="AD2108" i="17"/>
  <c r="AC2108" i="17"/>
  <c r="BI7721" i="17" l="1"/>
  <c r="BJ7720" i="17"/>
  <c r="AE2108" i="17"/>
  <c r="BI7722" i="17" l="1"/>
  <c r="BJ7721" i="17"/>
  <c r="N2109" i="17"/>
  <c r="Q2109" i="17" s="1"/>
  <c r="BI7723" i="17" l="1"/>
  <c r="BJ7722" i="17"/>
  <c r="R2109" i="17"/>
  <c r="AB2109" i="17" s="1"/>
  <c r="M2109" i="17"/>
  <c r="BI7724" i="17" l="1"/>
  <c r="BJ7723" i="17"/>
  <c r="AD2109" i="17"/>
  <c r="AC2109" i="17"/>
  <c r="BI7725" i="17" l="1"/>
  <c r="BJ7724" i="17"/>
  <c r="AE2109" i="17"/>
  <c r="BI7726" i="17" l="1"/>
  <c r="BJ7725" i="17"/>
  <c r="N2110" i="17"/>
  <c r="Q2110" i="17" l="1"/>
  <c r="R2110" i="17" s="1"/>
  <c r="AA2110" i="17"/>
  <c r="Y2111" i="17" s="1"/>
  <c r="BI7727" i="17"/>
  <c r="BJ7726" i="17"/>
  <c r="M2110" i="17"/>
  <c r="BI7728" i="17" l="1"/>
  <c r="BJ7727" i="17"/>
  <c r="AB2110" i="17"/>
  <c r="AC2110" i="17" s="1"/>
  <c r="AF2110" i="17"/>
  <c r="BI7729" i="17" l="1"/>
  <c r="BJ7728" i="17"/>
  <c r="AD2110" i="17"/>
  <c r="AE2110" i="17" s="1"/>
  <c r="N2111" i="17" s="1"/>
  <c r="AA2111" i="17" s="1"/>
  <c r="Q2111" i="17" l="1"/>
  <c r="R2111" i="17" s="1"/>
  <c r="AF2111" i="17"/>
  <c r="BI7730" i="17"/>
  <c r="BJ7729" i="17"/>
  <c r="M2111" i="17"/>
  <c r="Y2112" i="17" l="1"/>
  <c r="AB2111" i="17"/>
  <c r="AD2111" i="17" s="1"/>
  <c r="BI7731" i="17"/>
  <c r="BJ7730" i="17"/>
  <c r="AC2111" i="17" l="1"/>
  <c r="AE2111" i="17" s="1"/>
  <c r="BI7732" i="17"/>
  <c r="BJ7731" i="17"/>
  <c r="BI7733" i="17" l="1"/>
  <c r="BJ7732" i="17"/>
  <c r="N2112" i="17"/>
  <c r="Q2112" i="17" l="1"/>
  <c r="R2112" i="17" s="1"/>
  <c r="AA2112" i="17"/>
  <c r="Y2113" i="17" s="1"/>
  <c r="BI7734" i="17"/>
  <c r="BJ7733" i="17"/>
  <c r="M2112" i="17"/>
  <c r="BI7735" i="17" l="1"/>
  <c r="BJ7734" i="17"/>
  <c r="AF2112" i="17"/>
  <c r="AB2112" i="17"/>
  <c r="AC2112" i="17" s="1"/>
  <c r="BI7736" i="17" l="1"/>
  <c r="BJ7735" i="17"/>
  <c r="AD2112" i="17"/>
  <c r="AE2112" i="17" s="1"/>
  <c r="BI7737" i="17" l="1"/>
  <c r="BJ7736" i="17"/>
  <c r="N2113" i="17"/>
  <c r="Q2113" i="17" l="1"/>
  <c r="R2113" i="17" s="1"/>
  <c r="AA2113" i="17"/>
  <c r="Y2114" i="17" s="1"/>
  <c r="BI7738" i="17"/>
  <c r="BJ7737" i="17"/>
  <c r="M2113" i="17"/>
  <c r="BI7739" i="17" l="1"/>
  <c r="BJ7738" i="17"/>
  <c r="AB2113" i="17"/>
  <c r="AD2113" i="17" s="1"/>
  <c r="AF2113" i="17"/>
  <c r="BI7740" i="17" l="1"/>
  <c r="BJ7739" i="17"/>
  <c r="AC2113" i="17"/>
  <c r="AE2113" i="17" s="1"/>
  <c r="N2114" i="17" s="1"/>
  <c r="Q2114" i="17" l="1"/>
  <c r="R2114" i="17" s="1"/>
  <c r="AA2114" i="17"/>
  <c r="Y2115" i="17" s="1"/>
  <c r="BI7741" i="17"/>
  <c r="BJ7740" i="17"/>
  <c r="M2114" i="17"/>
  <c r="BI7742" i="17" l="1"/>
  <c r="BJ7741" i="17"/>
  <c r="AF2114" i="17"/>
  <c r="AB2114" i="17"/>
  <c r="AD2114" i="17" s="1"/>
  <c r="BI7743" i="17" l="1"/>
  <c r="BJ7742" i="17"/>
  <c r="AC2114" i="17"/>
  <c r="AE2114" i="17" s="1"/>
  <c r="BI7744" i="17" l="1"/>
  <c r="BJ7743" i="17"/>
  <c r="N2115" i="17"/>
  <c r="Q2115" i="17" l="1"/>
  <c r="R2115" i="17" s="1"/>
  <c r="AA2115" i="17"/>
  <c r="Y2116" i="17" s="1"/>
  <c r="BI7745" i="17"/>
  <c r="BJ7744" i="17"/>
  <c r="M2115" i="17"/>
  <c r="BI7746" i="17" l="1"/>
  <c r="BJ7745" i="17"/>
  <c r="AF2115" i="17"/>
  <c r="AB2115" i="17"/>
  <c r="AD2115" i="17" s="1"/>
  <c r="BI7747" i="17" l="1"/>
  <c r="BJ7746" i="17"/>
  <c r="AC2115" i="17"/>
  <c r="AE2115" i="17" s="1"/>
  <c r="BI7748" i="17" l="1"/>
  <c r="BJ7747" i="17"/>
  <c r="N2116" i="17"/>
  <c r="Q2116" i="17" l="1"/>
  <c r="R2116" i="17" s="1"/>
  <c r="AA2116" i="17"/>
  <c r="Y2117" i="17" s="1"/>
  <c r="BI7749" i="17"/>
  <c r="BJ7748" i="17"/>
  <c r="M2116" i="17"/>
  <c r="BI7750" i="17" l="1"/>
  <c r="BJ7749" i="17"/>
  <c r="AB2116" i="17"/>
  <c r="AD2116" i="17" s="1"/>
  <c r="AF2116" i="17"/>
  <c r="BI7751" i="17" l="1"/>
  <c r="BJ7750" i="17"/>
  <c r="AC2116" i="17"/>
  <c r="AE2116" i="17" s="1"/>
  <c r="BI7752" i="17" l="1"/>
  <c r="BJ7751" i="17"/>
  <c r="N2117" i="17"/>
  <c r="Q2117" i="17" s="1"/>
  <c r="BI7753" i="17" l="1"/>
  <c r="BJ7752" i="17"/>
  <c r="R2117" i="17"/>
  <c r="Y2118" i="17"/>
  <c r="M2117" i="17"/>
  <c r="BI7754" i="17" l="1"/>
  <c r="BJ7753" i="17"/>
  <c r="AF2117" i="17"/>
  <c r="AB2117" i="17"/>
  <c r="AC2117" i="17" s="1"/>
  <c r="BI7755" i="17" l="1"/>
  <c r="BJ7754" i="17"/>
  <c r="AD2117" i="17"/>
  <c r="AE2117" i="17" s="1"/>
  <c r="BI7756" i="17" l="1"/>
  <c r="BJ7755" i="17"/>
  <c r="N2118" i="17"/>
  <c r="AA2118" i="17" s="1"/>
  <c r="Q2118" i="17" l="1"/>
  <c r="R2118" i="17" s="1"/>
  <c r="BI7757" i="17"/>
  <c r="BJ7756" i="17"/>
  <c r="M2118" i="17"/>
  <c r="AB2118" i="17" l="1"/>
  <c r="AC2118" i="17" s="1"/>
  <c r="Y2119" i="17"/>
  <c r="AF2118" i="17"/>
  <c r="BI7758" i="17"/>
  <c r="BJ7757" i="17"/>
  <c r="AD2118" i="17" l="1"/>
  <c r="AE2118" i="17" s="1"/>
  <c r="BI7759" i="17"/>
  <c r="BJ7758" i="17"/>
  <c r="BI7760" i="17" l="1"/>
  <c r="BJ7759" i="17"/>
  <c r="N2119" i="17"/>
  <c r="Q2119" i="17" s="1"/>
  <c r="BI7761" i="17" l="1"/>
  <c r="BJ7760" i="17"/>
  <c r="R2119" i="17"/>
  <c r="Y2120" i="17"/>
  <c r="M2119" i="17"/>
  <c r="BI7762" i="17" l="1"/>
  <c r="BJ7761" i="17"/>
  <c r="AB2119" i="17"/>
  <c r="AC2119" i="17" s="1"/>
  <c r="AF2119" i="17"/>
  <c r="BI7763" i="17" l="1"/>
  <c r="BJ7762" i="17"/>
  <c r="AD2119" i="17"/>
  <c r="AE2119" i="17" s="1"/>
  <c r="BI7764" i="17" l="1"/>
  <c r="BJ7763" i="17"/>
  <c r="N2120" i="17"/>
  <c r="Q2120" i="17" s="1"/>
  <c r="BI7765" i="17" l="1"/>
  <c r="BJ7764" i="17"/>
  <c r="R2120" i="17"/>
  <c r="AB2120" i="17" s="1"/>
  <c r="M2120" i="17"/>
  <c r="BI7766" i="17" l="1"/>
  <c r="BJ7765" i="17"/>
  <c r="AC2120" i="17"/>
  <c r="AD2120" i="17"/>
  <c r="BI7767" i="17" l="1"/>
  <c r="BJ7766" i="17"/>
  <c r="AE2120" i="17"/>
  <c r="BI7768" i="17" l="1"/>
  <c r="BJ7767" i="17"/>
  <c r="N2121" i="17"/>
  <c r="Q2121" i="17" l="1"/>
  <c r="R2121" i="17" s="1"/>
  <c r="BI7769" i="17"/>
  <c r="BJ7768" i="17"/>
  <c r="M2121" i="17"/>
  <c r="AB2121" i="17" l="1"/>
  <c r="AC2121" i="17" s="1"/>
  <c r="AF2121" i="17"/>
  <c r="Y2122" i="17"/>
  <c r="BI7770" i="17"/>
  <c r="BJ7769" i="17"/>
  <c r="AD2121" i="17" l="1"/>
  <c r="AE2121" i="17" s="1"/>
  <c r="BI7771" i="17"/>
  <c r="BJ7770" i="17"/>
  <c r="BI7772" i="17" l="1"/>
  <c r="BJ7771" i="17"/>
  <c r="N2122" i="17"/>
  <c r="Q2122" i="17" l="1"/>
  <c r="R2122" i="17" s="1"/>
  <c r="AA2122" i="17"/>
  <c r="Y2123" i="17" s="1"/>
  <c r="BI7773" i="17"/>
  <c r="BJ7772" i="17"/>
  <c r="M2122" i="17"/>
  <c r="BI7774" i="17" l="1"/>
  <c r="BJ7773" i="17"/>
  <c r="AF2122" i="17"/>
  <c r="AB2122" i="17"/>
  <c r="AC2122" i="17" s="1"/>
  <c r="BI7775" i="17" l="1"/>
  <c r="BJ7774" i="17"/>
  <c r="AD2122" i="17"/>
  <c r="AE2122" i="17" s="1"/>
  <c r="BI7776" i="17" l="1"/>
  <c r="BJ7775" i="17"/>
  <c r="N2123" i="17"/>
  <c r="Q2123" i="17" l="1"/>
  <c r="R2123" i="17" s="1"/>
  <c r="AA2123" i="17"/>
  <c r="Y2124" i="17" s="1"/>
  <c r="BI7777" i="17"/>
  <c r="BJ7776" i="17"/>
  <c r="M2123" i="17"/>
  <c r="BI7778" i="17" l="1"/>
  <c r="BJ7777" i="17"/>
  <c r="AB2123" i="17"/>
  <c r="AD2123" i="17" s="1"/>
  <c r="AF2123" i="17"/>
  <c r="BI7779" i="17" l="1"/>
  <c r="BJ7778" i="17"/>
  <c r="AC2123" i="17"/>
  <c r="AE2123" i="17" s="1"/>
  <c r="BI7780" i="17" l="1"/>
  <c r="BJ7779" i="17"/>
  <c r="N2124" i="17"/>
  <c r="Q2124" i="17" l="1"/>
  <c r="R2124" i="17" s="1"/>
  <c r="AA2124" i="17"/>
  <c r="AF2124" i="17" s="1"/>
  <c r="BI7781" i="17"/>
  <c r="BJ7780" i="17"/>
  <c r="M2124" i="17"/>
  <c r="BI7782" i="17" l="1"/>
  <c r="BJ7781" i="17"/>
  <c r="AB2124" i="17"/>
  <c r="AC2124" i="17" s="1"/>
  <c r="Y2125" i="17"/>
  <c r="BI7783" i="17" l="1"/>
  <c r="BJ7782" i="17"/>
  <c r="AD2124" i="17"/>
  <c r="AE2124" i="17" s="1"/>
  <c r="N2125" i="17" s="1"/>
  <c r="Q2125" i="17" s="1"/>
  <c r="BI7784" i="17" l="1"/>
  <c r="BJ7783" i="17"/>
  <c r="R2125" i="17"/>
  <c r="AB2125" i="17" s="1"/>
  <c r="M2125" i="17"/>
  <c r="BI7785" i="17" l="1"/>
  <c r="BJ7784" i="17"/>
  <c r="AD2125" i="17"/>
  <c r="AC2125" i="17"/>
  <c r="BI7786" i="17" l="1"/>
  <c r="BJ7785" i="17"/>
  <c r="AE2125" i="17"/>
  <c r="BI7787" i="17" l="1"/>
  <c r="BJ7786" i="17"/>
  <c r="N2126" i="17"/>
  <c r="Q2126" i="17" s="1"/>
  <c r="BI7788" i="17" l="1"/>
  <c r="BJ7787" i="17"/>
  <c r="R2126" i="17"/>
  <c r="AB2126" i="17" s="1"/>
  <c r="M2126" i="17"/>
  <c r="BI7789" i="17" l="1"/>
  <c r="BJ7788" i="17"/>
  <c r="AD2126" i="17"/>
  <c r="AC2126" i="17"/>
  <c r="BI7790" i="17" l="1"/>
  <c r="BJ7789" i="17"/>
  <c r="AE2126" i="17"/>
  <c r="BI7791" i="17" l="1"/>
  <c r="BJ7790" i="17"/>
  <c r="N2127" i="17"/>
  <c r="Q2127" i="17" l="1"/>
  <c r="R2127" i="17" s="1"/>
  <c r="AA2127" i="17"/>
  <c r="Y2128" i="17" s="1"/>
  <c r="BI7792" i="17"/>
  <c r="BJ7791" i="17"/>
  <c r="M2127" i="17"/>
  <c r="BI7793" i="17" l="1"/>
  <c r="BJ7792" i="17"/>
  <c r="AF2127" i="17"/>
  <c r="AB2127" i="17"/>
  <c r="AC2127" i="17" s="1"/>
  <c r="BI7794" i="17" l="1"/>
  <c r="BJ7793" i="17"/>
  <c r="AD2127" i="17"/>
  <c r="AE2127" i="17" s="1"/>
  <c r="BI7795" i="17" l="1"/>
  <c r="BJ7794" i="17"/>
  <c r="N2128" i="17"/>
  <c r="Q2128" i="17" l="1"/>
  <c r="R2128" i="17" s="1"/>
  <c r="Y2129" i="17"/>
  <c r="BI7796" i="17"/>
  <c r="BJ7795" i="17"/>
  <c r="M2128" i="17"/>
  <c r="AF2128" i="17" l="1"/>
  <c r="AB2128" i="17"/>
  <c r="AD2128" i="17" s="1"/>
  <c r="BI7797" i="17"/>
  <c r="BJ7796" i="17"/>
  <c r="AC2128" i="17" l="1"/>
  <c r="AE2128" i="17" s="1"/>
  <c r="BI7798" i="17"/>
  <c r="BJ7797" i="17"/>
  <c r="BI7799" i="17" l="1"/>
  <c r="BJ7798" i="17"/>
  <c r="N2129" i="17"/>
  <c r="Q2129" i="17" l="1"/>
  <c r="R2129" i="17" s="1"/>
  <c r="AA2129" i="17"/>
  <c r="AF2129" i="17" s="1"/>
  <c r="BI7800" i="17"/>
  <c r="BJ7799" i="17"/>
  <c r="M2129" i="17"/>
  <c r="BI7801" i="17" l="1"/>
  <c r="BJ7800" i="17"/>
  <c r="AB2129" i="17"/>
  <c r="AC2129" i="17" s="1"/>
  <c r="Y2130" i="17"/>
  <c r="BI7802" i="17" l="1"/>
  <c r="BJ7801" i="17"/>
  <c r="AD2129" i="17"/>
  <c r="AE2129" i="17" s="1"/>
  <c r="BI7803" i="17" l="1"/>
  <c r="BJ7802" i="17"/>
  <c r="N2130" i="17"/>
  <c r="Q2130" i="17" l="1"/>
  <c r="R2130" i="17" s="1"/>
  <c r="AA2130" i="17"/>
  <c r="AF2130" i="17" s="1"/>
  <c r="BI7804" i="17"/>
  <c r="BJ7803" i="17"/>
  <c r="M2130" i="17"/>
  <c r="BI7805" i="17" l="1"/>
  <c r="BJ7804" i="17"/>
  <c r="Y2131" i="17"/>
  <c r="AB2130" i="17"/>
  <c r="AD2130" i="17" s="1"/>
  <c r="BI7806" i="17" l="1"/>
  <c r="BJ7805" i="17"/>
  <c r="AC2130" i="17"/>
  <c r="AE2130" i="17" s="1"/>
  <c r="BI7807" i="17" l="1"/>
  <c r="BJ7806" i="17"/>
  <c r="N2131" i="17"/>
  <c r="Q2131" i="17" l="1"/>
  <c r="R2131" i="17" s="1"/>
  <c r="AA2131" i="17"/>
  <c r="Y2132" i="17" s="1"/>
  <c r="BI7808" i="17"/>
  <c r="BJ7807" i="17"/>
  <c r="M2131" i="17"/>
  <c r="BI7809" i="17" l="1"/>
  <c r="BJ7808" i="17"/>
  <c r="AF2131" i="17"/>
  <c r="AB2131" i="17"/>
  <c r="AC2131" i="17" s="1"/>
  <c r="BI7810" i="17" l="1"/>
  <c r="BJ7809" i="17"/>
  <c r="AD2131" i="17"/>
  <c r="AE2131" i="17" s="1"/>
  <c r="BI7811" i="17" l="1"/>
  <c r="BJ7810" i="17"/>
  <c r="N2132" i="17"/>
  <c r="Q2132" i="17" s="1"/>
  <c r="BI7812" i="17" l="1"/>
  <c r="BJ7811" i="17"/>
  <c r="R2132" i="17"/>
  <c r="AB2132" i="17" s="1"/>
  <c r="M2132" i="17"/>
  <c r="BI7813" i="17" l="1"/>
  <c r="BJ7812" i="17"/>
  <c r="AD2132" i="17"/>
  <c r="AC2132" i="17"/>
  <c r="BI7814" i="17" l="1"/>
  <c r="BJ7813" i="17"/>
  <c r="AE2132" i="17"/>
  <c r="BI7815" i="17" l="1"/>
  <c r="BJ7814" i="17"/>
  <c r="N2133" i="17"/>
  <c r="Q2133" i="17" s="1"/>
  <c r="BI7816" i="17" l="1"/>
  <c r="BJ7815" i="17"/>
  <c r="R2133" i="17"/>
  <c r="AB2133" i="17" s="1"/>
  <c r="M2133" i="17"/>
  <c r="BI7817" i="17" l="1"/>
  <c r="BJ7816" i="17"/>
  <c r="AC2133" i="17"/>
  <c r="AD2133" i="17"/>
  <c r="BI7818" i="17" l="1"/>
  <c r="BJ7817" i="17"/>
  <c r="AE2133" i="17"/>
  <c r="BI7819" i="17" l="1"/>
  <c r="BJ7818" i="17"/>
  <c r="N2134" i="17"/>
  <c r="Q2134" i="17" l="1"/>
  <c r="R2134" i="17" s="1"/>
  <c r="AA2134" i="17"/>
  <c r="AF2134" i="17" s="1"/>
  <c r="BI7820" i="17"/>
  <c r="BJ7819" i="17"/>
  <c r="M2134" i="17"/>
  <c r="BI7821" i="17" l="1"/>
  <c r="BJ7820" i="17"/>
  <c r="AB2134" i="17"/>
  <c r="AC2134" i="17" s="1"/>
  <c r="Y2135" i="17"/>
  <c r="BI7822" i="17" l="1"/>
  <c r="BJ7821" i="17"/>
  <c r="AD2134" i="17"/>
  <c r="AE2134" i="17" s="1"/>
  <c r="N2135" i="17" s="1"/>
  <c r="AA2135" i="17" s="1"/>
  <c r="Q2135" i="17" l="1"/>
  <c r="R2135" i="17" s="1"/>
  <c r="Y2136" i="17"/>
  <c r="BI7823" i="17"/>
  <c r="BJ7822" i="17"/>
  <c r="M2135" i="17"/>
  <c r="AF2135" i="17" l="1"/>
  <c r="AB2135" i="17"/>
  <c r="AC2135" i="17" s="1"/>
  <c r="BI7824" i="17"/>
  <c r="BJ7823" i="17"/>
  <c r="AD2135" i="17" l="1"/>
  <c r="AE2135" i="17" s="1"/>
  <c r="BI7825" i="17"/>
  <c r="BJ7824" i="17"/>
  <c r="BI7826" i="17" l="1"/>
  <c r="BJ7825" i="17"/>
  <c r="N2136" i="17"/>
  <c r="Q2136" i="17" l="1"/>
  <c r="R2136" i="17" s="1"/>
  <c r="AA2136" i="17"/>
  <c r="Y2137" i="17" s="1"/>
  <c r="BI7827" i="17"/>
  <c r="BJ7826" i="17"/>
  <c r="M2136" i="17"/>
  <c r="BI7828" i="17" l="1"/>
  <c r="BJ7827" i="17"/>
  <c r="AF2136" i="17"/>
  <c r="AB2136" i="17"/>
  <c r="AC2136" i="17" s="1"/>
  <c r="BI7829" i="17" l="1"/>
  <c r="BJ7828" i="17"/>
  <c r="AD2136" i="17"/>
  <c r="AE2136" i="17" s="1"/>
  <c r="BI7830" i="17" l="1"/>
  <c r="BJ7829" i="17"/>
  <c r="N2137" i="17"/>
  <c r="Q2137" i="17" s="1"/>
  <c r="BI7831" i="17" l="1"/>
  <c r="BJ7830" i="17"/>
  <c r="M2137" i="17"/>
  <c r="R2137" i="17"/>
  <c r="Y2138" i="17"/>
  <c r="BI7832" i="17" l="1"/>
  <c r="BJ7831" i="17"/>
  <c r="AB2137" i="17"/>
  <c r="AD2137" i="17" s="1"/>
  <c r="AF2137" i="17"/>
  <c r="BI7833" i="17" l="1"/>
  <c r="BJ7832" i="17"/>
  <c r="AC2137" i="17"/>
  <c r="AE2137" i="17" s="1"/>
  <c r="BI7834" i="17" l="1"/>
  <c r="BJ7833" i="17"/>
  <c r="N2138" i="17"/>
  <c r="Q2138" i="17" l="1"/>
  <c r="R2138" i="17" s="1"/>
  <c r="AA2138" i="17"/>
  <c r="Y2139" i="17" s="1"/>
  <c r="BI7835" i="17"/>
  <c r="BJ7834" i="17"/>
  <c r="M2138" i="17"/>
  <c r="BI7836" i="17" l="1"/>
  <c r="BJ7835" i="17"/>
  <c r="AF2138" i="17"/>
  <c r="AB2138" i="17"/>
  <c r="AC2138" i="17" s="1"/>
  <c r="BI7837" i="17" l="1"/>
  <c r="BJ7836" i="17"/>
  <c r="AD2138" i="17"/>
  <c r="AE2138" i="17" s="1"/>
  <c r="BI7838" i="17" l="1"/>
  <c r="BJ7837" i="17"/>
  <c r="N2139" i="17"/>
  <c r="Q2139" i="17" s="1"/>
  <c r="BI7839" i="17" l="1"/>
  <c r="BJ7838" i="17"/>
  <c r="R2139" i="17"/>
  <c r="AB2139" i="17" s="1"/>
  <c r="M2139" i="17"/>
  <c r="BI7840" i="17" l="1"/>
  <c r="BJ7839" i="17"/>
  <c r="AC2139" i="17"/>
  <c r="AD2139" i="17"/>
  <c r="BI7841" i="17" l="1"/>
  <c r="BJ7840" i="17"/>
  <c r="AE2139" i="17"/>
  <c r="BI7842" i="17" l="1"/>
  <c r="BJ7841" i="17"/>
  <c r="N2140" i="17"/>
  <c r="Q2140" i="17" s="1"/>
  <c r="BI7843" i="17" l="1"/>
  <c r="BJ7842" i="17"/>
  <c r="R2140" i="17"/>
  <c r="AB2140" i="17" s="1"/>
  <c r="M2140" i="17"/>
  <c r="BI7844" i="17" l="1"/>
  <c r="BJ7843" i="17"/>
  <c r="AD2140" i="17"/>
  <c r="AC2140" i="17"/>
  <c r="BI7845" i="17" l="1"/>
  <c r="BJ7844" i="17"/>
  <c r="AE2140" i="17"/>
  <c r="BI7846" i="17" l="1"/>
  <c r="BJ7845" i="17"/>
  <c r="N2141" i="17"/>
  <c r="Q2141" i="17" l="1"/>
  <c r="R2141" i="17" s="1"/>
  <c r="AA2141" i="17"/>
  <c r="Y2142" i="17" s="1"/>
  <c r="BI7847" i="17"/>
  <c r="BJ7846" i="17"/>
  <c r="M2141" i="17"/>
  <c r="BI7848" i="17" l="1"/>
  <c r="BJ7847" i="17"/>
  <c r="AB2141" i="17"/>
  <c r="AD2141" i="17" s="1"/>
  <c r="AF2141" i="17"/>
  <c r="BI7849" i="17" l="1"/>
  <c r="BJ7848" i="17"/>
  <c r="AC2141" i="17"/>
  <c r="AE2141" i="17" s="1"/>
  <c r="N2142" i="17" s="1"/>
  <c r="Q2142" i="17" s="1"/>
  <c r="BI7850" i="17" l="1"/>
  <c r="BJ7849" i="17"/>
  <c r="R2142" i="17"/>
  <c r="Y2143" i="17"/>
  <c r="M2142" i="17"/>
  <c r="BI7851" i="17" l="1"/>
  <c r="BJ7850" i="17"/>
  <c r="AB2142" i="17"/>
  <c r="AC2142" i="17" s="1"/>
  <c r="AF2142" i="17"/>
  <c r="BI7852" i="17" l="1"/>
  <c r="BJ7851" i="17"/>
  <c r="AD2142" i="17"/>
  <c r="AE2142" i="17" s="1"/>
  <c r="BI7853" i="17" l="1"/>
  <c r="BJ7852" i="17"/>
  <c r="N2143" i="17"/>
  <c r="Q2143" i="17" s="1"/>
  <c r="BI7854" i="17" l="1"/>
  <c r="BJ7853" i="17"/>
  <c r="R2143" i="17"/>
  <c r="Y2144" i="17"/>
  <c r="M2143" i="17"/>
  <c r="BI7855" i="17" l="1"/>
  <c r="BJ7854" i="17"/>
  <c r="AF2143" i="17"/>
  <c r="AB2143" i="17"/>
  <c r="AD2143" i="17" s="1"/>
  <c r="BI7856" i="17" l="1"/>
  <c r="BJ7855" i="17"/>
  <c r="AC2143" i="17"/>
  <c r="AE2143" i="17" s="1"/>
  <c r="BI7857" i="17" l="1"/>
  <c r="BJ7856" i="17"/>
  <c r="N2144" i="17"/>
  <c r="Q2144" i="17" s="1"/>
  <c r="BI7858" i="17" l="1"/>
  <c r="BJ7857" i="17"/>
  <c r="R2144" i="17"/>
  <c r="AB2144" i="17" s="1"/>
  <c r="M2144" i="17"/>
  <c r="BI7859" i="17" l="1"/>
  <c r="BJ7858" i="17"/>
  <c r="AD2144" i="17"/>
  <c r="AC2144" i="17"/>
  <c r="BI7860" i="17" l="1"/>
  <c r="BJ7859" i="17"/>
  <c r="AE2144" i="17"/>
  <c r="BI7861" i="17" l="1"/>
  <c r="BJ7860" i="17"/>
  <c r="N2145" i="17"/>
  <c r="Q2145" i="17" s="1"/>
  <c r="BI7862" i="17" l="1"/>
  <c r="BJ7861" i="17"/>
  <c r="R2145" i="17"/>
  <c r="AB2145" i="17" s="1"/>
  <c r="M2145" i="17"/>
  <c r="BI7863" i="17" l="1"/>
  <c r="BJ7862" i="17"/>
  <c r="AC2145" i="17"/>
  <c r="AD2145" i="17"/>
  <c r="BI7864" i="17" l="1"/>
  <c r="BJ7863" i="17"/>
  <c r="AE2145" i="17"/>
  <c r="BI7865" i="17" l="1"/>
  <c r="BJ7864" i="17"/>
  <c r="N2146" i="17"/>
  <c r="Q2146" i="17" s="1"/>
  <c r="BI7866" i="17" l="1"/>
  <c r="BJ7865" i="17"/>
  <c r="R2146" i="17"/>
  <c r="AB2146" i="17" s="1"/>
  <c r="M2146" i="17"/>
  <c r="BI7867" i="17" l="1"/>
  <c r="BJ7866" i="17"/>
  <c r="AD2146" i="17"/>
  <c r="AC2146" i="17"/>
  <c r="BI7868" i="17" l="1"/>
  <c r="BJ7867" i="17"/>
  <c r="AE2146" i="17"/>
  <c r="BI7869" i="17" l="1"/>
  <c r="BJ7868" i="17"/>
  <c r="N2147" i="17"/>
  <c r="Q2147" i="17" s="1"/>
  <c r="BI7870" i="17" l="1"/>
  <c r="BJ7869" i="17"/>
  <c r="R2147" i="17"/>
  <c r="AB2147" i="17" s="1"/>
  <c r="AC2147" i="17" s="1"/>
  <c r="M2147" i="17"/>
  <c r="BI7871" i="17" l="1"/>
  <c r="BJ7870" i="17"/>
  <c r="AD2147" i="17"/>
  <c r="AE2147" i="17" s="1"/>
  <c r="BI7872" i="17" l="1"/>
  <c r="BJ7871" i="17"/>
  <c r="N2148" i="17"/>
  <c r="Q2148" i="17" s="1"/>
  <c r="BI7873" i="17" l="1"/>
  <c r="BJ7872" i="17"/>
  <c r="R2148" i="17"/>
  <c r="AB2148" i="17" s="1"/>
  <c r="M2148" i="17"/>
  <c r="BI7874" i="17" l="1"/>
  <c r="BJ7873" i="17"/>
  <c r="AC2148" i="17"/>
  <c r="AD2148" i="17"/>
  <c r="BI7875" i="17" l="1"/>
  <c r="BJ7874" i="17"/>
  <c r="AE2148" i="17"/>
  <c r="BI7876" i="17" l="1"/>
  <c r="BJ7875" i="17"/>
  <c r="N2149" i="17"/>
  <c r="AA2149" i="17" s="1"/>
  <c r="Q2149" i="17" l="1"/>
  <c r="R2149" i="17" s="1"/>
  <c r="BI7877" i="17"/>
  <c r="BJ7876" i="17"/>
  <c r="M2149" i="17"/>
  <c r="AB2149" i="17" l="1"/>
  <c r="AC2149" i="17" s="1"/>
  <c r="AF2149" i="17"/>
  <c r="Y2150" i="17"/>
  <c r="BI7878" i="17"/>
  <c r="BJ7877" i="17"/>
  <c r="AD2149" i="17" l="1"/>
  <c r="AE2149" i="17" s="1"/>
  <c r="BI7879" i="17"/>
  <c r="BJ7878" i="17"/>
  <c r="BI7880" i="17" l="1"/>
  <c r="BJ7879" i="17"/>
  <c r="N2150" i="17"/>
  <c r="Q2150" i="17" l="1"/>
  <c r="R2150" i="17" s="1"/>
  <c r="AA2150" i="17"/>
  <c r="Y2151" i="17" s="1"/>
  <c r="BI7881" i="17"/>
  <c r="BJ7880" i="17"/>
  <c r="M2150" i="17"/>
  <c r="BI7882" i="17" l="1"/>
  <c r="BJ7881" i="17"/>
  <c r="AB2150" i="17"/>
  <c r="AC2150" i="17" s="1"/>
  <c r="AF2150" i="17"/>
  <c r="BI7883" i="17" l="1"/>
  <c r="BJ7882" i="17"/>
  <c r="AD2150" i="17"/>
  <c r="AE2150" i="17" s="1"/>
  <c r="BI7884" i="17" l="1"/>
  <c r="BJ7883" i="17"/>
  <c r="N2151" i="17"/>
  <c r="Q2151" i="17" l="1"/>
  <c r="R2151" i="17" s="1"/>
  <c r="AA2151" i="17"/>
  <c r="Y2152" i="17" s="1"/>
  <c r="BI7885" i="17"/>
  <c r="BJ7884" i="17"/>
  <c r="M2151" i="17"/>
  <c r="BI7886" i="17" l="1"/>
  <c r="BJ7885" i="17"/>
  <c r="AB2151" i="17"/>
  <c r="AC2151" i="17" s="1"/>
  <c r="AF2151" i="17"/>
  <c r="BI7887" i="17" l="1"/>
  <c r="BJ7886" i="17"/>
  <c r="AD2151" i="17"/>
  <c r="AE2151" i="17" s="1"/>
  <c r="BI7888" i="17" l="1"/>
  <c r="BJ7887" i="17"/>
  <c r="N2152" i="17"/>
  <c r="Q2152" i="17" s="1"/>
  <c r="BI7889" i="17" l="1"/>
  <c r="BJ7888" i="17"/>
  <c r="R2152" i="17"/>
  <c r="AF2152" i="17"/>
  <c r="M2152" i="17"/>
  <c r="BI7890" i="17" l="1"/>
  <c r="BJ7889" i="17"/>
  <c r="AB2152" i="17"/>
  <c r="AD2152" i="17" s="1"/>
  <c r="Y2153" i="17"/>
  <c r="BI7891" i="17" l="1"/>
  <c r="BJ7890" i="17"/>
  <c r="AC2152" i="17"/>
  <c r="AE2152" i="17" s="1"/>
  <c r="BI7892" i="17" l="1"/>
  <c r="BJ7891" i="17"/>
  <c r="N2153" i="17"/>
  <c r="Q2153" i="17" s="1"/>
  <c r="BI7893" i="17" l="1"/>
  <c r="BJ7892" i="17"/>
  <c r="R2153" i="17"/>
  <c r="AB2153" i="17" s="1"/>
  <c r="M2153" i="17"/>
  <c r="BI7894" i="17" l="1"/>
  <c r="BJ7893" i="17"/>
  <c r="AC2153" i="17"/>
  <c r="AD2153" i="17"/>
  <c r="BI7895" i="17" l="1"/>
  <c r="BJ7894" i="17"/>
  <c r="AE2153" i="17"/>
  <c r="BI7896" i="17" l="1"/>
  <c r="BJ7895" i="17"/>
  <c r="N2154" i="17"/>
  <c r="AA2154" i="17" s="1"/>
  <c r="Q2154" i="17" l="1"/>
  <c r="R2154" i="17" s="1"/>
  <c r="Y2155" i="17"/>
  <c r="BI7897" i="17"/>
  <c r="BJ7896" i="17"/>
  <c r="M2154" i="17"/>
  <c r="AB2154" i="17" l="1"/>
  <c r="AC2154" i="17" s="1"/>
  <c r="AF2154" i="17"/>
  <c r="BI7898" i="17"/>
  <c r="BJ7897" i="17"/>
  <c r="AD2154" i="17" l="1"/>
  <c r="AE2154" i="17" s="1"/>
  <c r="N2155" i="17" s="1"/>
  <c r="BI7899" i="17"/>
  <c r="BJ7898" i="17"/>
  <c r="Q2155" i="17" l="1"/>
  <c r="R2155" i="17" s="1"/>
  <c r="AA2155" i="17"/>
  <c r="Y2156" i="17" s="1"/>
  <c r="BI7900" i="17"/>
  <c r="BJ7899" i="17"/>
  <c r="M2155" i="17"/>
  <c r="BI7901" i="17" l="1"/>
  <c r="BJ7900" i="17"/>
  <c r="AB2155" i="17"/>
  <c r="AD2155" i="17" s="1"/>
  <c r="AF2155" i="17"/>
  <c r="BI7902" i="17" l="1"/>
  <c r="BJ7901" i="17"/>
  <c r="AC2155" i="17"/>
  <c r="AE2155" i="17" s="1"/>
  <c r="BI7903" i="17" l="1"/>
  <c r="BJ7902" i="17"/>
  <c r="N2156" i="17"/>
  <c r="Q2156" i="17" s="1"/>
  <c r="BI7904" i="17" l="1"/>
  <c r="BJ7903" i="17"/>
  <c r="R2156" i="17"/>
  <c r="Y2157" i="17"/>
  <c r="M2156" i="17"/>
  <c r="BI7905" i="17" l="1"/>
  <c r="BJ7904" i="17"/>
  <c r="AF2156" i="17"/>
  <c r="AB2156" i="17"/>
  <c r="AD2156" i="17" s="1"/>
  <c r="BI7906" i="17" l="1"/>
  <c r="BJ7905" i="17"/>
  <c r="AC2156" i="17"/>
  <c r="AE2156" i="17" s="1"/>
  <c r="BI7907" i="17" l="1"/>
  <c r="BJ7906" i="17"/>
  <c r="N2157" i="17"/>
  <c r="AA2157" i="17" s="1"/>
  <c r="Q2157" i="17" l="1"/>
  <c r="R2157" i="17" s="1"/>
  <c r="BI7908" i="17"/>
  <c r="BJ7907" i="17"/>
  <c r="M2157" i="17"/>
  <c r="AB2157" i="17" l="1"/>
  <c r="AC2157" i="17" s="1"/>
  <c r="Y2158" i="17"/>
  <c r="AF2157" i="17"/>
  <c r="BI7909" i="17"/>
  <c r="BJ7908" i="17"/>
  <c r="AD2157" i="17" l="1"/>
  <c r="AE2157" i="17" s="1"/>
  <c r="BI7910" i="17"/>
  <c r="BJ7909" i="17"/>
  <c r="BI7911" i="17" l="1"/>
  <c r="BJ7910" i="17"/>
  <c r="N2158" i="17"/>
  <c r="Q2158" i="17" l="1"/>
  <c r="R2158" i="17" s="1"/>
  <c r="AA2158" i="17"/>
  <c r="Y2159" i="17" s="1"/>
  <c r="BI7912" i="17"/>
  <c r="BJ7911" i="17"/>
  <c r="M2158" i="17"/>
  <c r="BI7913" i="17" l="1"/>
  <c r="BJ7912" i="17"/>
  <c r="AF2158" i="17"/>
  <c r="AB2158" i="17"/>
  <c r="AD2158" i="17" s="1"/>
  <c r="BI7914" i="17" l="1"/>
  <c r="BJ7913" i="17"/>
  <c r="AC2158" i="17"/>
  <c r="AE2158" i="17" s="1"/>
  <c r="BI7915" i="17" l="1"/>
  <c r="BJ7914" i="17"/>
  <c r="N2159" i="17"/>
  <c r="Q2159" i="17" l="1"/>
  <c r="R2159" i="17" s="1"/>
  <c r="AA2159" i="17"/>
  <c r="AF2159" i="17" s="1"/>
  <c r="BI7916" i="17"/>
  <c r="BJ7915" i="17"/>
  <c r="M2159" i="17"/>
  <c r="BI7917" i="17" l="1"/>
  <c r="BJ7916" i="17"/>
  <c r="AB2159" i="17"/>
  <c r="AD2159" i="17" s="1"/>
  <c r="Y2160" i="17"/>
  <c r="BI7918" i="17" l="1"/>
  <c r="BJ7917" i="17"/>
  <c r="AC2159" i="17"/>
  <c r="AE2159" i="17" s="1"/>
  <c r="BI7919" i="17" l="1"/>
  <c r="BJ7918" i="17"/>
  <c r="N2160" i="17"/>
  <c r="Q2160" i="17" s="1"/>
  <c r="BI7920" i="17" l="1"/>
  <c r="BJ7919" i="17"/>
  <c r="R2160" i="17"/>
  <c r="AB2160" i="17" s="1"/>
  <c r="M2160" i="17"/>
  <c r="AF2160" i="17"/>
  <c r="Y2161" i="17"/>
  <c r="BI7921" i="17" l="1"/>
  <c r="BJ7920" i="17"/>
  <c r="AC2160" i="17"/>
  <c r="AD2160" i="17"/>
  <c r="BI7922" i="17" l="1"/>
  <c r="BJ7921" i="17"/>
  <c r="AE2160" i="17"/>
  <c r="BI7923" i="17" l="1"/>
  <c r="BJ7922" i="17"/>
  <c r="N2161" i="17"/>
  <c r="Q2161" i="17" s="1"/>
  <c r="BI7924" i="17" l="1"/>
  <c r="BJ7923" i="17"/>
  <c r="M2161" i="17"/>
  <c r="R2161" i="17"/>
  <c r="AF2161" i="17"/>
  <c r="Y2162" i="17"/>
  <c r="BI7925" i="17" l="1"/>
  <c r="BJ7924" i="17"/>
  <c r="AB2161" i="17"/>
  <c r="AC2161" i="17" s="1"/>
  <c r="AF2165" i="17"/>
  <c r="AB2165" i="17"/>
  <c r="Y2166" i="17"/>
  <c r="BI7926" i="17" l="1"/>
  <c r="BJ7925" i="17"/>
  <c r="AD2161" i="17"/>
  <c r="AE2161" i="17" s="1"/>
  <c r="M2162" i="17" s="1"/>
  <c r="AC2165" i="17"/>
  <c r="AD2165" i="17"/>
  <c r="BI7927" i="17" l="1"/>
  <c r="BJ7926" i="17"/>
  <c r="AE2165" i="17"/>
  <c r="BI7928" i="17" l="1"/>
  <c r="BJ7927" i="17"/>
  <c r="N2166" i="17"/>
  <c r="Q2166" i="17" l="1"/>
  <c r="R2166" i="17" s="1"/>
  <c r="AA2166" i="17"/>
  <c r="Y2167" i="17" s="1"/>
  <c r="BI7929" i="17"/>
  <c r="BJ7928" i="17"/>
  <c r="M2166" i="17"/>
  <c r="BI7930" i="17" l="1"/>
  <c r="BJ7929" i="17"/>
  <c r="AF2166" i="17"/>
  <c r="AB2166" i="17"/>
  <c r="AD2166" i="17" s="1"/>
  <c r="BI7931" i="17" l="1"/>
  <c r="BJ7930" i="17"/>
  <c r="AC2166" i="17"/>
  <c r="AE2166" i="17" s="1"/>
  <c r="BI7932" i="17" l="1"/>
  <c r="BJ7931" i="17"/>
  <c r="N2167" i="17"/>
  <c r="Q2167" i="17" l="1"/>
  <c r="R2167" i="17" s="1"/>
  <c r="AA2167" i="17"/>
  <c r="Y2168" i="17" s="1"/>
  <c r="BI7933" i="17"/>
  <c r="BJ7932" i="17"/>
  <c r="M2167" i="17"/>
  <c r="BI7934" i="17" l="1"/>
  <c r="BJ7933" i="17"/>
  <c r="AB2167" i="17"/>
  <c r="AD2167" i="17" s="1"/>
  <c r="AF2167" i="17"/>
  <c r="BI7935" i="17" l="1"/>
  <c r="BJ7934" i="17"/>
  <c r="AC2167" i="17"/>
  <c r="AE2167" i="17" s="1"/>
  <c r="BI7936" i="17" l="1"/>
  <c r="BJ7935" i="17"/>
  <c r="N2168" i="17"/>
  <c r="Q2168" i="17" l="1"/>
  <c r="R2168" i="17" s="1"/>
  <c r="Y2169" i="17"/>
  <c r="BI7937" i="17"/>
  <c r="BJ7936" i="17"/>
  <c r="M2168" i="17"/>
  <c r="AB2168" i="17" l="1"/>
  <c r="AC2168" i="17" s="1"/>
  <c r="AF2168" i="17"/>
  <c r="BI7938" i="17"/>
  <c r="BJ7937" i="17"/>
  <c r="AD2168" i="17" l="1"/>
  <c r="AE2168" i="17" s="1"/>
  <c r="BI7939" i="17"/>
  <c r="BJ7938" i="17"/>
  <c r="BI7940" i="17" l="1"/>
  <c r="BJ7939" i="17"/>
  <c r="N2169" i="17"/>
  <c r="Q2169" i="17" l="1"/>
  <c r="R2169" i="17" s="1"/>
  <c r="AA2169" i="17"/>
  <c r="Y2170" i="17" s="1"/>
  <c r="BI7941" i="17"/>
  <c r="BJ7940" i="17"/>
  <c r="M2169" i="17"/>
  <c r="BI7942" i="17" l="1"/>
  <c r="BJ7941" i="17"/>
  <c r="AF2169" i="17"/>
  <c r="AB2169" i="17"/>
  <c r="AD2169" i="17" s="1"/>
  <c r="BI7943" i="17" l="1"/>
  <c r="BJ7942" i="17"/>
  <c r="AC2169" i="17"/>
  <c r="AE2169" i="17" s="1"/>
  <c r="BI7944" i="17" l="1"/>
  <c r="BJ7943" i="17"/>
  <c r="N2170" i="17"/>
  <c r="Q2170" i="17" s="1"/>
  <c r="BI7945" i="17" l="1"/>
  <c r="BJ7944" i="17"/>
  <c r="M2170" i="17"/>
  <c r="R2170" i="17"/>
  <c r="Y2171" i="17"/>
  <c r="BI7946" i="17" l="1"/>
  <c r="BJ7945" i="17"/>
  <c r="AB2170" i="17"/>
  <c r="AC2170" i="17" s="1"/>
  <c r="AF2170" i="17"/>
  <c r="BI7947" i="17" l="1"/>
  <c r="BJ7946" i="17"/>
  <c r="AD2170" i="17"/>
  <c r="AE2170" i="17" s="1"/>
  <c r="BI7948" i="17" l="1"/>
  <c r="BJ7947" i="17"/>
  <c r="N2171" i="17"/>
  <c r="Q2171" i="17" s="1"/>
  <c r="BI7949" i="17" l="1"/>
  <c r="BJ7948" i="17"/>
  <c r="R2171" i="17"/>
  <c r="AB2171" i="17" s="1"/>
  <c r="AC2171" i="17" s="1"/>
  <c r="M2171" i="17"/>
  <c r="BI7950" i="17" l="1"/>
  <c r="BJ7949" i="17"/>
  <c r="AD2171" i="17"/>
  <c r="AE2171" i="17" s="1"/>
  <c r="BI7951" i="17" l="1"/>
  <c r="BJ7950" i="17"/>
  <c r="N2172" i="17"/>
  <c r="Q2172" i="17" s="1"/>
  <c r="BI7952" i="17" l="1"/>
  <c r="BJ7951" i="17"/>
  <c r="R2172" i="17"/>
  <c r="AB2172" i="17" s="1"/>
  <c r="M2172" i="17"/>
  <c r="BI7953" i="17" l="1"/>
  <c r="BJ7952" i="17"/>
  <c r="AC2172" i="17"/>
  <c r="AD2172" i="17"/>
  <c r="BI7954" i="17" l="1"/>
  <c r="BJ7953" i="17"/>
  <c r="AE2172" i="17"/>
  <c r="BI7955" i="17" l="1"/>
  <c r="BJ7954" i="17"/>
  <c r="N2173" i="17"/>
  <c r="Q2173" i="17" s="1"/>
  <c r="BI7956" i="17" l="1"/>
  <c r="BJ7955" i="17"/>
  <c r="R2173" i="17"/>
  <c r="AB2173" i="17" s="1"/>
  <c r="M2173" i="17"/>
  <c r="BI7957" i="17" l="1"/>
  <c r="BJ7956" i="17"/>
  <c r="AC2173" i="17"/>
  <c r="AD2173" i="17"/>
  <c r="BI7958" i="17" l="1"/>
  <c r="BJ7957" i="17"/>
  <c r="AE2173" i="17"/>
  <c r="BI7959" i="17" l="1"/>
  <c r="BJ7958" i="17"/>
  <c r="N2174" i="17"/>
  <c r="Q2174" i="17" s="1"/>
  <c r="BI7960" i="17" l="1"/>
  <c r="BJ7959" i="17"/>
  <c r="R2174" i="17"/>
  <c r="AB2174" i="17" s="1"/>
  <c r="M2174" i="17"/>
  <c r="BI7961" i="17" l="1"/>
  <c r="BJ7960" i="17"/>
  <c r="AC2174" i="17"/>
  <c r="AD2174" i="17"/>
  <c r="BI7962" i="17" l="1"/>
  <c r="BJ7961" i="17"/>
  <c r="AE2174" i="17"/>
  <c r="BI7963" i="17" l="1"/>
  <c r="BJ7962" i="17"/>
  <c r="N2175" i="17"/>
  <c r="Q2175" i="17" s="1"/>
  <c r="BI7964" i="17" l="1"/>
  <c r="BJ7963" i="17"/>
  <c r="R2175" i="17"/>
  <c r="AB2175" i="17" s="1"/>
  <c r="AD2175" i="17" s="1"/>
  <c r="M2175" i="17"/>
  <c r="BI7965" i="17" l="1"/>
  <c r="BJ7964" i="17"/>
  <c r="AC2175" i="17"/>
  <c r="AE2175" i="17" s="1"/>
  <c r="BI7966" i="17" l="1"/>
  <c r="BJ7965" i="17"/>
  <c r="N2176" i="17"/>
  <c r="Q2176" i="17" s="1"/>
  <c r="BI7967" i="17" l="1"/>
  <c r="BJ7966" i="17"/>
  <c r="R2176" i="17"/>
  <c r="AB2176" i="17" s="1"/>
  <c r="M2176" i="17"/>
  <c r="BI7968" i="17" l="1"/>
  <c r="BJ7967" i="17"/>
  <c r="AD2176" i="17"/>
  <c r="AC2176" i="17"/>
  <c r="BI7969" i="17" l="1"/>
  <c r="BJ7968" i="17"/>
  <c r="AE2176" i="17"/>
  <c r="BI7970" i="17" l="1"/>
  <c r="BJ7969" i="17"/>
  <c r="N2177" i="17"/>
  <c r="Q2177" i="17" s="1"/>
  <c r="BI7971" i="17" l="1"/>
  <c r="BJ7970" i="17"/>
  <c r="R2177" i="17"/>
  <c r="AB2177" i="17" s="1"/>
  <c r="M2177" i="17"/>
  <c r="BI7972" i="17" l="1"/>
  <c r="BJ7971" i="17"/>
  <c r="AC2177" i="17"/>
  <c r="AD2177" i="17"/>
  <c r="BI7973" i="17" l="1"/>
  <c r="BJ7972" i="17"/>
  <c r="AE2177" i="17"/>
  <c r="BI7974" i="17" l="1"/>
  <c r="BJ7973" i="17"/>
  <c r="N2178" i="17"/>
  <c r="Q2178" i="17" s="1"/>
  <c r="BI7975" i="17" l="1"/>
  <c r="BJ7974" i="17"/>
  <c r="R2178" i="17"/>
  <c r="AB2178" i="17" s="1"/>
  <c r="M2178" i="17"/>
  <c r="BI7976" i="17" l="1"/>
  <c r="BJ7975" i="17"/>
  <c r="AC2178" i="17"/>
  <c r="AD2178" i="17"/>
  <c r="BI7977" i="17" l="1"/>
  <c r="BJ7976" i="17"/>
  <c r="AE2178" i="17"/>
  <c r="BI7978" i="17" l="1"/>
  <c r="BJ7977" i="17"/>
  <c r="N2179" i="17"/>
  <c r="Q2179" i="17" s="1"/>
  <c r="BI7979" i="17" l="1"/>
  <c r="BJ7978" i="17"/>
  <c r="R2179" i="17"/>
  <c r="AB2179" i="17" s="1"/>
  <c r="M2179" i="17"/>
  <c r="BI7980" i="17" l="1"/>
  <c r="BJ7979" i="17"/>
  <c r="AC2179" i="17"/>
  <c r="AD2179" i="17"/>
  <c r="BI7981" i="17" l="1"/>
  <c r="BJ7980" i="17"/>
  <c r="AE2179" i="17"/>
  <c r="BI7982" i="17" l="1"/>
  <c r="BJ7981" i="17"/>
  <c r="N2180" i="17"/>
  <c r="Q2180" i="17" s="1"/>
  <c r="BI7983" i="17" l="1"/>
  <c r="BJ7982" i="17"/>
  <c r="R2180" i="17"/>
  <c r="AB2180" i="17" s="1"/>
  <c r="M2180" i="17"/>
  <c r="BI7984" i="17" l="1"/>
  <c r="BJ7983" i="17"/>
  <c r="AC2180" i="17"/>
  <c r="AD2180" i="17"/>
  <c r="BI7985" i="17" l="1"/>
  <c r="BJ7984" i="17"/>
  <c r="AE2180" i="17"/>
  <c r="BI7986" i="17" l="1"/>
  <c r="BJ7985" i="17"/>
  <c r="N2181" i="17"/>
  <c r="Q2181" i="17" s="1"/>
  <c r="BI7987" i="17" l="1"/>
  <c r="BJ7986" i="17"/>
  <c r="R2181" i="17"/>
  <c r="AB2181" i="17" s="1"/>
  <c r="M2181" i="17"/>
  <c r="BI7988" i="17" l="1"/>
  <c r="BJ7987" i="17"/>
  <c r="AC2181" i="17"/>
  <c r="AD2181" i="17"/>
  <c r="BI7989" i="17" l="1"/>
  <c r="BJ7988" i="17"/>
  <c r="AE2181" i="17"/>
  <c r="BI7990" i="17" l="1"/>
  <c r="BJ7989" i="17"/>
  <c r="N2182" i="17"/>
  <c r="Q2182" i="17" l="1"/>
  <c r="R2182" i="17" s="1"/>
  <c r="Y2183" i="17"/>
  <c r="BI7991" i="17"/>
  <c r="BJ7990" i="17"/>
  <c r="M2182" i="17"/>
  <c r="AF2182" i="17" l="1"/>
  <c r="AB2182" i="17"/>
  <c r="AD2182" i="17" s="1"/>
  <c r="BI7992" i="17"/>
  <c r="BJ7991" i="17"/>
  <c r="AC2182" i="17" l="1"/>
  <c r="AE2182" i="17" s="1"/>
  <c r="N2183" i="17" s="1"/>
  <c r="AA2183" i="17" s="1"/>
  <c r="BI7993" i="17"/>
  <c r="BJ7992" i="17"/>
  <c r="Q2183" i="17" l="1"/>
  <c r="R2183" i="17" s="1"/>
  <c r="BI7994" i="17"/>
  <c r="BJ7993" i="17"/>
  <c r="M2183" i="17"/>
  <c r="AB2183" i="17" l="1"/>
  <c r="AC2183" i="17" s="1"/>
  <c r="Y2184" i="17"/>
  <c r="AF2183" i="17"/>
  <c r="BI7995" i="17"/>
  <c r="BJ7994" i="17"/>
  <c r="AD2183" i="17" l="1"/>
  <c r="AE2183" i="17" s="1"/>
  <c r="N2184" i="17" s="1"/>
  <c r="Q2184" i="17" s="1"/>
  <c r="BI7996" i="17"/>
  <c r="BJ7995" i="17"/>
  <c r="BI7997" i="17" l="1"/>
  <c r="BJ7996" i="17"/>
  <c r="M2184" i="17"/>
  <c r="R2184" i="17"/>
  <c r="Y2185" i="17"/>
  <c r="BI7998" i="17" l="1"/>
  <c r="BJ7997" i="17"/>
  <c r="AB2184" i="17"/>
  <c r="AD2184" i="17" s="1"/>
  <c r="AF2184" i="17"/>
  <c r="BI7999" i="17" l="1"/>
  <c r="BJ7998" i="17"/>
  <c r="AC2184" i="17"/>
  <c r="AE2184" i="17" s="1"/>
  <c r="BI8000" i="17" l="1"/>
  <c r="BJ7999" i="17"/>
  <c r="N2185" i="17"/>
  <c r="AA2185" i="17" s="1"/>
  <c r="Q2185" i="17" l="1"/>
  <c r="R2185" i="17" s="1"/>
  <c r="Y2186" i="17"/>
  <c r="BI8001" i="17"/>
  <c r="BJ8000" i="17"/>
  <c r="M2185" i="17"/>
  <c r="AB2185" i="17" l="1"/>
  <c r="AC2185" i="17" s="1"/>
  <c r="AF2185" i="17"/>
  <c r="BI8002" i="17"/>
  <c r="BJ8001" i="17"/>
  <c r="AD2185" i="17" l="1"/>
  <c r="AE2185" i="17" s="1"/>
  <c r="N2186" i="17" s="1"/>
  <c r="BI8003" i="17"/>
  <c r="BJ8002" i="17"/>
  <c r="Q2186" i="17" l="1"/>
  <c r="R2186" i="17" s="1"/>
  <c r="AA2186" i="17"/>
  <c r="Y2187" i="17" s="1"/>
  <c r="BI8004" i="17"/>
  <c r="BJ8003" i="17"/>
  <c r="M2186" i="17"/>
  <c r="BI8005" i="17" l="1"/>
  <c r="BJ8004" i="17"/>
  <c r="AF2186" i="17"/>
  <c r="AB2186" i="17"/>
  <c r="AC2186" i="17" s="1"/>
  <c r="BI8006" i="17" l="1"/>
  <c r="BJ8005" i="17"/>
  <c r="AD2186" i="17"/>
  <c r="AE2186" i="17" s="1"/>
  <c r="BI8007" i="17" l="1"/>
  <c r="BJ8006" i="17"/>
  <c r="N2187" i="17"/>
  <c r="Q2187" i="17" l="1"/>
  <c r="R2187" i="17" s="1"/>
  <c r="AF2187" i="17"/>
  <c r="BI8008" i="17"/>
  <c r="BJ8007" i="17"/>
  <c r="M2187" i="17"/>
  <c r="AB2187" i="17" l="1"/>
  <c r="AD2187" i="17" s="1"/>
  <c r="Y2188" i="17"/>
  <c r="BI8009" i="17"/>
  <c r="BJ8008" i="17"/>
  <c r="AC2187" i="17" l="1"/>
  <c r="AE2187" i="17" s="1"/>
  <c r="BI8010" i="17"/>
  <c r="BJ8009" i="17"/>
  <c r="BI8011" i="17" l="1"/>
  <c r="BJ8010" i="17"/>
  <c r="N2188" i="17"/>
  <c r="Q2188" i="17" s="1"/>
  <c r="BI8012" i="17" l="1"/>
  <c r="BJ8011" i="17"/>
  <c r="R2188" i="17"/>
  <c r="AB2188" i="17" s="1"/>
  <c r="M2188" i="17"/>
  <c r="BI8013" i="17" l="1"/>
  <c r="BJ8012" i="17"/>
  <c r="AD2188" i="17"/>
  <c r="AC2188" i="17"/>
  <c r="BI8014" i="17" l="1"/>
  <c r="BJ8013" i="17"/>
  <c r="AE2188" i="17"/>
  <c r="BI8015" i="17" l="1"/>
  <c r="BJ8014" i="17"/>
  <c r="N2189" i="17"/>
  <c r="Q2189" i="17" s="1"/>
  <c r="BI8016" i="17" l="1"/>
  <c r="BJ8015" i="17"/>
  <c r="R2189" i="17"/>
  <c r="AB2189" i="17" s="1"/>
  <c r="M2189" i="17"/>
  <c r="BI8017" i="17" l="1"/>
  <c r="BJ8016" i="17"/>
  <c r="AD2189" i="17"/>
  <c r="AC2189" i="17"/>
  <c r="BI8018" i="17" l="1"/>
  <c r="BJ8017" i="17"/>
  <c r="AE2189" i="17"/>
  <c r="BI8019" i="17" l="1"/>
  <c r="BJ8018" i="17"/>
  <c r="N2190" i="17"/>
  <c r="AA2190" i="17" s="1"/>
  <c r="Q2190" i="17" l="1"/>
  <c r="R2190" i="17" s="1"/>
  <c r="BI8020" i="17"/>
  <c r="BJ8019" i="17"/>
  <c r="M2190" i="17"/>
  <c r="AB2190" i="17" l="1"/>
  <c r="AC2190" i="17" s="1"/>
  <c r="Y2191" i="17"/>
  <c r="AF2190" i="17"/>
  <c r="BI8021" i="17"/>
  <c r="BJ8020" i="17"/>
  <c r="AD2190" i="17" l="1"/>
  <c r="AE2190" i="17" s="1"/>
  <c r="BI8022" i="17"/>
  <c r="BJ8021" i="17"/>
  <c r="BI8023" i="17" l="1"/>
  <c r="BJ8022" i="17"/>
  <c r="N2191" i="17"/>
  <c r="Q2191" i="17" s="1"/>
  <c r="BI8024" i="17" l="1"/>
  <c r="BJ8023" i="17"/>
  <c r="M2191" i="17"/>
  <c r="R2191" i="17"/>
  <c r="Y2192" i="17"/>
  <c r="BI8025" i="17" l="1"/>
  <c r="BJ8024" i="17"/>
  <c r="AF2191" i="17"/>
  <c r="AB2191" i="17"/>
  <c r="AC2191" i="17" s="1"/>
  <c r="BI8026" i="17" l="1"/>
  <c r="BJ8025" i="17"/>
  <c r="AD2191" i="17"/>
  <c r="AE2191" i="17" s="1"/>
  <c r="BI8027" i="17" l="1"/>
  <c r="BJ8026" i="17"/>
  <c r="N2192" i="17"/>
  <c r="AA2192" i="17" s="1"/>
  <c r="Q2192" i="17" l="1"/>
  <c r="R2192" i="17" s="1"/>
  <c r="BI8028" i="17"/>
  <c r="BJ8027" i="17"/>
  <c r="M2192" i="17"/>
  <c r="AB2192" i="17" l="1"/>
  <c r="AC2192" i="17" s="1"/>
  <c r="Y2193" i="17"/>
  <c r="AF2192" i="17"/>
  <c r="BI8029" i="17"/>
  <c r="BJ8028" i="17"/>
  <c r="AD2192" i="17" l="1"/>
  <c r="AE2192" i="17" s="1"/>
  <c r="BI8030" i="17"/>
  <c r="BJ8029" i="17"/>
  <c r="BI8031" i="17" l="1"/>
  <c r="BJ8030" i="17"/>
  <c r="N2193" i="17"/>
  <c r="AA2193" i="17" s="1"/>
  <c r="Q2193" i="17" l="1"/>
  <c r="R2193" i="17" s="1"/>
  <c r="AF2193" i="17"/>
  <c r="BI8032" i="17"/>
  <c r="BJ8031" i="17"/>
  <c r="M2193" i="17"/>
  <c r="AB2193" i="17" l="1"/>
  <c r="AC2193" i="17" s="1"/>
  <c r="Y2194" i="17"/>
  <c r="BI8033" i="17"/>
  <c r="BJ8032" i="17"/>
  <c r="AD2193" i="17" l="1"/>
  <c r="AE2193" i="17" s="1"/>
  <c r="BI8034" i="17"/>
  <c r="BJ8033" i="17"/>
  <c r="BI8035" i="17" l="1"/>
  <c r="BJ8034" i="17"/>
  <c r="N2194" i="17"/>
  <c r="AA2194" i="17" s="1"/>
  <c r="Q2194" i="17" l="1"/>
  <c r="R2194" i="17" s="1"/>
  <c r="Y2195" i="17"/>
  <c r="BI8036" i="17"/>
  <c r="BJ8035" i="17"/>
  <c r="M2194" i="17"/>
  <c r="AF2194" i="17" l="1"/>
  <c r="AB2194" i="17"/>
  <c r="AD2194" i="17" s="1"/>
  <c r="BI8037" i="17"/>
  <c r="BJ8036" i="17"/>
  <c r="AC2194" i="17" l="1"/>
  <c r="AE2194" i="17" s="1"/>
  <c r="N2195" i="17" s="1"/>
  <c r="BI8038" i="17"/>
  <c r="BJ8037" i="17"/>
  <c r="Q2195" i="17" l="1"/>
  <c r="R2195" i="17" s="1"/>
  <c r="AA2195" i="17"/>
  <c r="Y2196" i="17" s="1"/>
  <c r="BI8039" i="17"/>
  <c r="BJ8038" i="17"/>
  <c r="M2195" i="17"/>
  <c r="BI8040" i="17" l="1"/>
  <c r="BJ8039" i="17"/>
  <c r="AB2195" i="17"/>
  <c r="AD2195" i="17" s="1"/>
  <c r="AF2195" i="17"/>
  <c r="BI8041" i="17" l="1"/>
  <c r="BJ8040" i="17"/>
  <c r="AC2195" i="17"/>
  <c r="AE2195" i="17" s="1"/>
  <c r="BI8042" i="17" l="1"/>
  <c r="BJ8041" i="17"/>
  <c r="N2196" i="17"/>
  <c r="Q2196" i="17" l="1"/>
  <c r="R2196" i="17" s="1"/>
  <c r="Y2197" i="17"/>
  <c r="BI8043" i="17"/>
  <c r="BJ8042" i="17"/>
  <c r="M2196" i="17"/>
  <c r="AB2196" i="17" l="1"/>
  <c r="AD2196" i="17" s="1"/>
  <c r="AF2196" i="17"/>
  <c r="BI8044" i="17"/>
  <c r="BJ8043" i="17"/>
  <c r="AC2196" i="17" l="1"/>
  <c r="AE2196" i="17" s="1"/>
  <c r="BI8045" i="17"/>
  <c r="BJ8044" i="17"/>
  <c r="BI8046" i="17" l="1"/>
  <c r="BJ8045" i="17"/>
  <c r="N2197" i="17"/>
  <c r="Q2197" i="17" l="1"/>
  <c r="R2197" i="17" s="1"/>
  <c r="AA2197" i="17"/>
  <c r="Y2198" i="17" s="1"/>
  <c r="BI8047" i="17"/>
  <c r="BJ8046" i="17"/>
  <c r="M2197" i="17"/>
  <c r="BI8048" i="17" l="1"/>
  <c r="BJ8047" i="17"/>
  <c r="AB2197" i="17"/>
  <c r="AD2197" i="17" s="1"/>
  <c r="AF2197" i="17"/>
  <c r="BI8049" i="17" l="1"/>
  <c r="BJ8048" i="17"/>
  <c r="AC2197" i="17"/>
  <c r="AE2197" i="17" s="1"/>
  <c r="BI8050" i="17" l="1"/>
  <c r="BJ8049" i="17"/>
  <c r="N2198" i="17"/>
  <c r="Q2198" i="17" s="1"/>
  <c r="BI8051" i="17" l="1"/>
  <c r="BJ8050" i="17"/>
  <c r="M2198" i="17"/>
  <c r="R2198" i="17"/>
  <c r="Y2199" i="17"/>
  <c r="BI8052" i="17" l="1"/>
  <c r="BJ8051" i="17"/>
  <c r="AB2198" i="17"/>
  <c r="AD2198" i="17" s="1"/>
  <c r="AF2198" i="17"/>
  <c r="BI8053" i="17" l="1"/>
  <c r="BJ8052" i="17"/>
  <c r="AC2198" i="17"/>
  <c r="AE2198" i="17" s="1"/>
  <c r="BI8054" i="17" l="1"/>
  <c r="BJ8053" i="17"/>
  <c r="N2199" i="17"/>
  <c r="Q2199" i="17" l="1"/>
  <c r="R2199" i="17" s="1"/>
  <c r="AA2199" i="17"/>
  <c r="AF2199" i="17" s="1"/>
  <c r="BI8055" i="17"/>
  <c r="BJ8054" i="17"/>
  <c r="M2199" i="17"/>
  <c r="BI8056" i="17" l="1"/>
  <c r="BJ8055" i="17"/>
  <c r="AB2199" i="17"/>
  <c r="AC2199" i="17" s="1"/>
  <c r="Y2200" i="17"/>
  <c r="BI8057" i="17" l="1"/>
  <c r="BJ8056" i="17"/>
  <c r="AD2199" i="17"/>
  <c r="AE2199" i="17" s="1"/>
  <c r="BI8058" i="17" l="1"/>
  <c r="BJ8057" i="17"/>
  <c r="N2200" i="17"/>
  <c r="Q2200" i="17" s="1"/>
  <c r="BI8059" i="17" l="1"/>
  <c r="BJ8058" i="17"/>
  <c r="R2200" i="17"/>
  <c r="AB2200" i="17" s="1"/>
  <c r="M2200" i="17"/>
  <c r="BI8060" i="17" l="1"/>
  <c r="BJ8059" i="17"/>
  <c r="AC2200" i="17"/>
  <c r="AD2200" i="17"/>
  <c r="BI8061" i="17" l="1"/>
  <c r="BJ8060" i="17"/>
  <c r="AE2200" i="17"/>
  <c r="BI8062" i="17" l="1"/>
  <c r="BJ8061" i="17"/>
  <c r="N2201" i="17"/>
  <c r="Q2201" i="17" s="1"/>
  <c r="BI8063" i="17" l="1"/>
  <c r="BJ8062" i="17"/>
  <c r="R2201" i="17"/>
  <c r="AB2201" i="17" s="1"/>
  <c r="M2201" i="17"/>
  <c r="BI8064" i="17" l="1"/>
  <c r="BJ8063" i="17"/>
  <c r="AD2201" i="17"/>
  <c r="AC2201" i="17"/>
  <c r="BI8065" i="17" l="1"/>
  <c r="BJ8064" i="17"/>
  <c r="AE2201" i="17"/>
  <c r="BI8066" i="17" l="1"/>
  <c r="BJ8065" i="17"/>
  <c r="N2202" i="17"/>
  <c r="AA2202" i="17" s="1"/>
  <c r="Q2202" i="17" l="1"/>
  <c r="R2202" i="17" s="1"/>
  <c r="BI8067" i="17"/>
  <c r="BJ8066" i="17"/>
  <c r="M2202" i="17"/>
  <c r="AB2202" i="17" l="1"/>
  <c r="AD2202" i="17" s="1"/>
  <c r="Y2203" i="17"/>
  <c r="AF2202" i="17"/>
  <c r="BI8068" i="17"/>
  <c r="BJ8067" i="17"/>
  <c r="AC2202" i="17" l="1"/>
  <c r="AE2202" i="17" s="1"/>
  <c r="BI8069" i="17"/>
  <c r="BJ8068" i="17"/>
  <c r="BI8070" i="17" l="1"/>
  <c r="BJ8069" i="17"/>
  <c r="N2203" i="17"/>
  <c r="AA2203" i="17" s="1"/>
  <c r="Q2203" i="17" l="1"/>
  <c r="R2203" i="17" s="1"/>
  <c r="Y2204" i="17"/>
  <c r="BI8071" i="17"/>
  <c r="BJ8070" i="17"/>
  <c r="M2203" i="17"/>
  <c r="AF2203" i="17" l="1"/>
  <c r="AB2203" i="17"/>
  <c r="AD2203" i="17" s="1"/>
  <c r="BI8072" i="17"/>
  <c r="BJ8071" i="17"/>
  <c r="AC2203" i="17" l="1"/>
  <c r="AE2203" i="17" s="1"/>
  <c r="BI8073" i="17"/>
  <c r="BJ8072" i="17"/>
  <c r="BI8074" i="17" l="1"/>
  <c r="BJ8073" i="17"/>
  <c r="N2204" i="17"/>
  <c r="Q2204" i="17" l="1"/>
  <c r="R2204" i="17" s="1"/>
  <c r="AA2204" i="17"/>
  <c r="Y2205" i="17" s="1"/>
  <c r="BI8075" i="17"/>
  <c r="BJ8074" i="17"/>
  <c r="M2204" i="17"/>
  <c r="BI8076" i="17" l="1"/>
  <c r="BJ8075" i="17"/>
  <c r="AB2204" i="17"/>
  <c r="AD2204" i="17" s="1"/>
  <c r="AF2204" i="17"/>
  <c r="BI8077" i="17" l="1"/>
  <c r="BJ8076" i="17"/>
  <c r="AC2204" i="17"/>
  <c r="AE2204" i="17" s="1"/>
  <c r="BI8078" i="17" l="1"/>
  <c r="BJ8077" i="17"/>
  <c r="N2205" i="17"/>
  <c r="Q2205" i="17" l="1"/>
  <c r="R2205" i="17" s="1"/>
  <c r="AA2205" i="17"/>
  <c r="Y2206" i="17" s="1"/>
  <c r="BI8079" i="17"/>
  <c r="BJ8078" i="17"/>
  <c r="M2205" i="17"/>
  <c r="BI8080" i="17" l="1"/>
  <c r="BJ8079" i="17"/>
  <c r="AB2205" i="17"/>
  <c r="AC2205" i="17" s="1"/>
  <c r="AF2205" i="17"/>
  <c r="BI8081" i="17" l="1"/>
  <c r="BJ8080" i="17"/>
  <c r="AD2205" i="17"/>
  <c r="AE2205" i="17" s="1"/>
  <c r="BI8082" i="17" l="1"/>
  <c r="BJ8081" i="17"/>
  <c r="N2206" i="17"/>
  <c r="Q2206" i="17" l="1"/>
  <c r="R2206" i="17" s="1"/>
  <c r="AA2206" i="17"/>
  <c r="AF2206" i="17" s="1"/>
  <c r="BI8083" i="17"/>
  <c r="BJ8082" i="17"/>
  <c r="M2206" i="17"/>
  <c r="BI8084" i="17" l="1"/>
  <c r="BJ8083" i="17"/>
  <c r="AB2206" i="17"/>
  <c r="AD2206" i="17" s="1"/>
  <c r="Y2207" i="17"/>
  <c r="BI8085" i="17" l="1"/>
  <c r="BJ8084" i="17"/>
  <c r="AC2206" i="17"/>
  <c r="AE2206" i="17" s="1"/>
  <c r="BI8086" i="17" l="1"/>
  <c r="BJ8085" i="17"/>
  <c r="N2207" i="17"/>
  <c r="Q2207" i="17" s="1"/>
  <c r="BI8087" i="17" l="1"/>
  <c r="BJ8086" i="17"/>
  <c r="R2207" i="17"/>
  <c r="AB2207" i="17" s="1"/>
  <c r="M2207" i="17"/>
  <c r="AF2207" i="17"/>
  <c r="Y2208" i="17"/>
  <c r="BI8088" i="17" l="1"/>
  <c r="BJ8087" i="17"/>
  <c r="AD2207" i="17"/>
  <c r="AC2207" i="17"/>
  <c r="BI8089" i="17" l="1"/>
  <c r="BJ8088" i="17"/>
  <c r="AE2207" i="17"/>
  <c r="BI8090" i="17" l="1"/>
  <c r="BJ8089" i="17"/>
  <c r="N2208" i="17"/>
  <c r="Q2208" i="17" l="1"/>
  <c r="R2208" i="17" s="1"/>
  <c r="AF2208" i="17"/>
  <c r="BI8091" i="17"/>
  <c r="BJ8090" i="17"/>
  <c r="M2208" i="17"/>
  <c r="AB2208" i="17" l="1"/>
  <c r="AC2208" i="17" s="1"/>
  <c r="Y2209" i="17"/>
  <c r="BI8092" i="17"/>
  <c r="BJ8091" i="17"/>
  <c r="AD2208" i="17" l="1"/>
  <c r="AE2208" i="17" s="1"/>
  <c r="BI8093" i="17"/>
  <c r="BJ8092" i="17"/>
  <c r="BI8094" i="17" l="1"/>
  <c r="BJ8093" i="17"/>
  <c r="N2209" i="17"/>
  <c r="Q2209" i="17" l="1"/>
  <c r="R2209" i="17" s="1"/>
  <c r="AA2209" i="17"/>
  <c r="Y2210" i="17" s="1"/>
  <c r="BI8095" i="17"/>
  <c r="BJ8094" i="17"/>
  <c r="M2209" i="17"/>
  <c r="BI8096" i="17" l="1"/>
  <c r="BJ8095" i="17"/>
  <c r="AB2209" i="17"/>
  <c r="AC2209" i="17" s="1"/>
  <c r="AF2209" i="17"/>
  <c r="BI8097" i="17" l="1"/>
  <c r="BJ8096" i="17"/>
  <c r="AD2209" i="17"/>
  <c r="AE2209" i="17" s="1"/>
  <c r="BI8098" i="17" l="1"/>
  <c r="BJ8097" i="17"/>
  <c r="N2210" i="17"/>
  <c r="Q2210" i="17" l="1"/>
  <c r="R2210" i="17" s="1"/>
  <c r="AA2210" i="17"/>
  <c r="AF2210" i="17" s="1"/>
  <c r="BI8099" i="17"/>
  <c r="BJ8098" i="17"/>
  <c r="M2210" i="17"/>
  <c r="BI8100" i="17" l="1"/>
  <c r="BJ8099" i="17"/>
  <c r="AB2210" i="17"/>
  <c r="AC2210" i="17" s="1"/>
  <c r="Y2211" i="17"/>
  <c r="BI8101" i="17" l="1"/>
  <c r="BJ8100" i="17"/>
  <c r="AD2210" i="17"/>
  <c r="AE2210" i="17" s="1"/>
  <c r="BI8102" i="17" l="1"/>
  <c r="BJ8101" i="17"/>
  <c r="N2211" i="17"/>
  <c r="Q2211" i="17" l="1"/>
  <c r="R2211" i="17" s="1"/>
  <c r="AA2211" i="17"/>
  <c r="Y2212" i="17" s="1"/>
  <c r="BI8103" i="17"/>
  <c r="BJ8102" i="17"/>
  <c r="M2211" i="17"/>
  <c r="BI8104" i="17" l="1"/>
  <c r="BJ8103" i="17"/>
  <c r="AB2211" i="17"/>
  <c r="AD2211" i="17" s="1"/>
  <c r="AF2211" i="17"/>
  <c r="BI8105" i="17" l="1"/>
  <c r="BJ8104" i="17"/>
  <c r="AC2211" i="17"/>
  <c r="AE2211" i="17" s="1"/>
  <c r="BI8106" i="17" l="1"/>
  <c r="BJ8105" i="17"/>
  <c r="N2212" i="17"/>
  <c r="Q2212" i="17" l="1"/>
  <c r="R2212" i="17" s="1"/>
  <c r="AA2212" i="17"/>
  <c r="Y2213" i="17" s="1"/>
  <c r="BI8107" i="17"/>
  <c r="BJ8106" i="17"/>
  <c r="M2212" i="17"/>
  <c r="BI8108" i="17" l="1"/>
  <c r="BJ8107" i="17"/>
  <c r="AF2212" i="17"/>
  <c r="AB2212" i="17"/>
  <c r="AC2212" i="17" s="1"/>
  <c r="BI8109" i="17" l="1"/>
  <c r="BJ8108" i="17"/>
  <c r="AD2212" i="17"/>
  <c r="AE2212" i="17" s="1"/>
  <c r="BI8110" i="17" l="1"/>
  <c r="BJ8109" i="17"/>
  <c r="N2213" i="17"/>
  <c r="Q2213" i="17" l="1"/>
  <c r="R2213" i="17" s="1"/>
  <c r="AA2213" i="17"/>
  <c r="AF2213" i="17" s="1"/>
  <c r="BI8111" i="17"/>
  <c r="BJ8110" i="17"/>
  <c r="M2213" i="17"/>
  <c r="BI8112" i="17" l="1"/>
  <c r="BJ8111" i="17"/>
  <c r="AB2213" i="17"/>
  <c r="AD2213" i="17" s="1"/>
  <c r="Y2214" i="17"/>
  <c r="BI8113" i="17" l="1"/>
  <c r="BJ8112" i="17"/>
  <c r="AC2213" i="17"/>
  <c r="AE2213" i="17" s="1"/>
  <c r="BI8114" i="17" l="1"/>
  <c r="BJ8113" i="17"/>
  <c r="N2214" i="17"/>
  <c r="Q2214" i="17" l="1"/>
  <c r="R2214" i="17" s="1"/>
  <c r="AA2214" i="17"/>
  <c r="Y2215" i="17" s="1"/>
  <c r="BI8115" i="17"/>
  <c r="BJ8114" i="17"/>
  <c r="M2214" i="17"/>
  <c r="BI8116" i="17" l="1"/>
  <c r="BJ8115" i="17"/>
  <c r="AB2214" i="17"/>
  <c r="AD2214" i="17" s="1"/>
  <c r="AF2214" i="17"/>
  <c r="BI8117" i="17" l="1"/>
  <c r="BJ8116" i="17"/>
  <c r="AC2214" i="17"/>
  <c r="AE2214" i="17" s="1"/>
  <c r="BI8118" i="17" l="1"/>
  <c r="BJ8117" i="17"/>
  <c r="N2215" i="17"/>
  <c r="Q2215" i="17" l="1"/>
  <c r="R2215" i="17" s="1"/>
  <c r="AA2215" i="17"/>
  <c r="Y2216" i="17" s="1"/>
  <c r="BI8119" i="17"/>
  <c r="BJ8118" i="17"/>
  <c r="M2215" i="17"/>
  <c r="BI8120" i="17" l="1"/>
  <c r="BJ8119" i="17"/>
  <c r="AF2215" i="17"/>
  <c r="AB2215" i="17"/>
  <c r="AD2215" i="17" s="1"/>
  <c r="BI8121" i="17" l="1"/>
  <c r="BJ8120" i="17"/>
  <c r="AC2215" i="17"/>
  <c r="AE2215" i="17" s="1"/>
  <c r="BI8122" i="17" l="1"/>
  <c r="BJ8121" i="17"/>
  <c r="N2216" i="17"/>
  <c r="Q2216" i="17" l="1"/>
  <c r="R2216" i="17" s="1"/>
  <c r="AA2216" i="17"/>
  <c r="Y2217" i="17" s="1"/>
  <c r="BI8123" i="17"/>
  <c r="BJ8122" i="17"/>
  <c r="M2216" i="17"/>
  <c r="BI8124" i="17" l="1"/>
  <c r="BJ8123" i="17"/>
  <c r="AB2216" i="17"/>
  <c r="AC2216" i="17" s="1"/>
  <c r="AF2216" i="17"/>
  <c r="BI8125" i="17" l="1"/>
  <c r="BJ8124" i="17"/>
  <c r="AD2216" i="17"/>
  <c r="AE2216" i="17" s="1"/>
  <c r="BI8126" i="17" l="1"/>
  <c r="BJ8125" i="17"/>
  <c r="N2217" i="17"/>
  <c r="Q2217" i="17" l="1"/>
  <c r="R2217" i="17" s="1"/>
  <c r="AA2217" i="17"/>
  <c r="AF2217" i="17" s="1"/>
  <c r="BI8127" i="17"/>
  <c r="BJ8126" i="17"/>
  <c r="M2217" i="17"/>
  <c r="BI8128" i="17" l="1"/>
  <c r="BJ8127" i="17"/>
  <c r="AB2217" i="17"/>
  <c r="AC2217" i="17" s="1"/>
  <c r="Y2218" i="17"/>
  <c r="BI8129" i="17" l="1"/>
  <c r="BJ8128" i="17"/>
  <c r="AD2217" i="17"/>
  <c r="AE2217" i="17" s="1"/>
  <c r="BI8130" i="17" l="1"/>
  <c r="BJ8129" i="17"/>
  <c r="N2218" i="17"/>
  <c r="Q2218" i="17" l="1"/>
  <c r="R2218" i="17" s="1"/>
  <c r="AA2218" i="17"/>
  <c r="Y2219" i="17" s="1"/>
  <c r="BI8131" i="17"/>
  <c r="BJ8130" i="17"/>
  <c r="M2218" i="17"/>
  <c r="BI8132" i="17" l="1"/>
  <c r="BJ8131" i="17"/>
  <c r="AB2218" i="17"/>
  <c r="AC2218" i="17" s="1"/>
  <c r="AF2218" i="17"/>
  <c r="BI8133" i="17" l="1"/>
  <c r="BJ8132" i="17"/>
  <c r="AD2218" i="17"/>
  <c r="AE2218" i="17" s="1"/>
  <c r="BI8134" i="17" l="1"/>
  <c r="BJ8133" i="17"/>
  <c r="N2219" i="17"/>
  <c r="Q2219" i="17" l="1"/>
  <c r="R2219" i="17" s="1"/>
  <c r="AA2219" i="17"/>
  <c r="Y2220" i="17" s="1"/>
  <c r="BI8135" i="17"/>
  <c r="BJ8134" i="17"/>
  <c r="M2219" i="17"/>
  <c r="BI8136" i="17" l="1"/>
  <c r="BJ8135" i="17"/>
  <c r="AB2219" i="17"/>
  <c r="AC2219" i="17" s="1"/>
  <c r="AF2219" i="17"/>
  <c r="BI8137" i="17" l="1"/>
  <c r="BJ8136" i="17"/>
  <c r="AD2219" i="17"/>
  <c r="AE2219" i="17" s="1"/>
  <c r="BI8138" i="17" l="1"/>
  <c r="BJ8137" i="17"/>
  <c r="N2220" i="17"/>
  <c r="Q2220" i="17" l="1"/>
  <c r="R2220" i="17" s="1"/>
  <c r="AA2220" i="17"/>
  <c r="AF2220" i="17" s="1"/>
  <c r="BI8139" i="17"/>
  <c r="BJ8138" i="17"/>
  <c r="M2220" i="17"/>
  <c r="BI8140" i="17" l="1"/>
  <c r="BJ8139" i="17"/>
  <c r="AB2220" i="17"/>
  <c r="AD2220" i="17" s="1"/>
  <c r="Y2221" i="17"/>
  <c r="BI8141" i="17" l="1"/>
  <c r="BJ8140" i="17"/>
  <c r="AC2220" i="17"/>
  <c r="AE2220" i="17" s="1"/>
  <c r="BI8142" i="17" l="1"/>
  <c r="BJ8141" i="17"/>
  <c r="N2221" i="17"/>
  <c r="Q2221" i="17" l="1"/>
  <c r="R2221" i="17" s="1"/>
  <c r="AA2221" i="17"/>
  <c r="Y2222" i="17" s="1"/>
  <c r="BI8143" i="17"/>
  <c r="BJ8142" i="17"/>
  <c r="M2221" i="17"/>
  <c r="BI8144" i="17" l="1"/>
  <c r="BJ8143" i="17"/>
  <c r="AF2221" i="17"/>
  <c r="AB2221" i="17"/>
  <c r="AD2221" i="17" s="1"/>
  <c r="BI8145" i="17" l="1"/>
  <c r="BJ8144" i="17"/>
  <c r="AC2221" i="17"/>
  <c r="AE2221" i="17" s="1"/>
  <c r="BI8146" i="17" l="1"/>
  <c r="BJ8145" i="17"/>
  <c r="N2222" i="17"/>
  <c r="AA2222" i="17" s="1"/>
  <c r="Q2222" i="17" l="1"/>
  <c r="R2222" i="17" s="1"/>
  <c r="Y2223" i="17"/>
  <c r="BI8147" i="17"/>
  <c r="BJ8146" i="17"/>
  <c r="M2222" i="17"/>
  <c r="AF2222" i="17" l="1"/>
  <c r="AB2222" i="17"/>
  <c r="AC2222" i="17" s="1"/>
  <c r="BI8148" i="17"/>
  <c r="BJ8147" i="17"/>
  <c r="AD2222" i="17" l="1"/>
  <c r="AE2222" i="17" s="1"/>
  <c r="BI8149" i="17"/>
  <c r="BJ8148" i="17"/>
  <c r="BI8150" i="17" l="1"/>
  <c r="BJ8149" i="17"/>
  <c r="N2223" i="17"/>
  <c r="Q2223" i="17" l="1"/>
  <c r="R2223" i="17" s="1"/>
  <c r="AA2223" i="17"/>
  <c r="Y2224" i="17" s="1"/>
  <c r="BI8151" i="17"/>
  <c r="BJ8150" i="17"/>
  <c r="M2223" i="17"/>
  <c r="BI8152" i="17" l="1"/>
  <c r="BJ8151" i="17"/>
  <c r="AB2223" i="17"/>
  <c r="AC2223" i="17" s="1"/>
  <c r="AF2223" i="17"/>
  <c r="BI8153" i="17" l="1"/>
  <c r="BJ8152" i="17"/>
  <c r="AD2223" i="17"/>
  <c r="AE2223" i="17" s="1"/>
  <c r="BI8154" i="17" l="1"/>
  <c r="BJ8153" i="17"/>
  <c r="N2224" i="17"/>
  <c r="Q2224" i="17" l="1"/>
  <c r="R2224" i="17" s="1"/>
  <c r="AA2224" i="17"/>
  <c r="Y2225" i="17" s="1"/>
  <c r="BI8155" i="17"/>
  <c r="BJ8154" i="17"/>
  <c r="M2224" i="17"/>
  <c r="BI8156" i="17" l="1"/>
  <c r="BJ8155" i="17"/>
  <c r="AB2224" i="17"/>
  <c r="AC2224" i="17" s="1"/>
  <c r="AF2224" i="17"/>
  <c r="BI8157" i="17" l="1"/>
  <c r="BJ8156" i="17"/>
  <c r="AD2224" i="17"/>
  <c r="AE2224" i="17" s="1"/>
  <c r="BI8158" i="17" l="1"/>
  <c r="BJ8157" i="17"/>
  <c r="N2225" i="17"/>
  <c r="Q2225" i="17" l="1"/>
  <c r="R2225" i="17" s="1"/>
  <c r="AA2225" i="17"/>
  <c r="Y2226" i="17" s="1"/>
  <c r="BI8159" i="17"/>
  <c r="BJ8158" i="17"/>
  <c r="M2225" i="17"/>
  <c r="BI8160" i="17" l="1"/>
  <c r="BJ8159" i="17"/>
  <c r="AF2225" i="17"/>
  <c r="AB2225" i="17"/>
  <c r="AC2225" i="17" s="1"/>
  <c r="BI8161" i="17" l="1"/>
  <c r="BJ8160" i="17"/>
  <c r="AD2225" i="17"/>
  <c r="AE2225" i="17" s="1"/>
  <c r="BI8162" i="17" l="1"/>
  <c r="BJ8161" i="17"/>
  <c r="N2226" i="17"/>
  <c r="Q2226" i="17" s="1"/>
  <c r="BI8163" i="17" l="1"/>
  <c r="BJ8162" i="17"/>
  <c r="M2226" i="17"/>
  <c r="R2226" i="17"/>
  <c r="Y2227" i="17"/>
  <c r="BI8164" i="17" l="1"/>
  <c r="BJ8163" i="17"/>
  <c r="AB2226" i="17"/>
  <c r="AC2226" i="17" s="1"/>
  <c r="AF2226" i="17"/>
  <c r="BI8165" i="17" l="1"/>
  <c r="BJ8164" i="17"/>
  <c r="AD2226" i="17"/>
  <c r="AE2226" i="17" s="1"/>
  <c r="BI8166" i="17" l="1"/>
  <c r="BJ8165" i="17"/>
  <c r="N2227" i="17"/>
  <c r="Q2227" i="17" l="1"/>
  <c r="R2227" i="17" s="1"/>
  <c r="AA2227" i="17"/>
  <c r="Y2228" i="17" s="1"/>
  <c r="BI8167" i="17"/>
  <c r="BJ8166" i="17"/>
  <c r="M2227" i="17"/>
  <c r="BI8168" i="17" l="1"/>
  <c r="BJ8167" i="17"/>
  <c r="AB2227" i="17"/>
  <c r="AD2227" i="17" s="1"/>
  <c r="AF2227" i="17"/>
  <c r="BI8169" i="17" l="1"/>
  <c r="BJ8168" i="17"/>
  <c r="AC2227" i="17"/>
  <c r="AE2227" i="17" s="1"/>
  <c r="BI8170" i="17" l="1"/>
  <c r="BJ8169" i="17"/>
  <c r="N2228" i="17"/>
  <c r="AA2228" i="17" s="1"/>
  <c r="Q2228" i="17" l="1"/>
  <c r="R2228" i="17" s="1"/>
  <c r="Y2229" i="17"/>
  <c r="BI8171" i="17"/>
  <c r="BJ8170" i="17"/>
  <c r="M2228" i="17"/>
  <c r="AF2228" i="17" l="1"/>
  <c r="AB2228" i="17"/>
  <c r="AD2228" i="17" s="1"/>
  <c r="BI8172" i="17"/>
  <c r="BJ8171" i="17"/>
  <c r="AC2228" i="17" l="1"/>
  <c r="AE2228" i="17" s="1"/>
  <c r="BI8173" i="17"/>
  <c r="BJ8172" i="17"/>
  <c r="BI8174" i="17" l="1"/>
  <c r="BJ8173" i="17"/>
  <c r="N2229" i="17"/>
  <c r="Q2229" i="17" s="1"/>
  <c r="BI8175" i="17" l="1"/>
  <c r="BJ8174" i="17"/>
  <c r="R2229" i="17"/>
  <c r="AB2229" i="17" s="1"/>
  <c r="M2229" i="17"/>
  <c r="BI8176" i="17" l="1"/>
  <c r="BJ8175" i="17"/>
  <c r="AC2229" i="17"/>
  <c r="AD2229" i="17"/>
  <c r="BI8177" i="17" l="1"/>
  <c r="BJ8176" i="17"/>
  <c r="AE2229" i="17"/>
  <c r="BI8178" i="17" l="1"/>
  <c r="BJ8177" i="17"/>
  <c r="N2230" i="17"/>
  <c r="Q2230" i="17" s="1"/>
  <c r="BI8179" i="17" l="1"/>
  <c r="BJ8178" i="17"/>
  <c r="R2230" i="17"/>
  <c r="AB2230" i="17" s="1"/>
  <c r="M2230" i="17"/>
  <c r="BI8180" i="17" l="1"/>
  <c r="BJ8179" i="17"/>
  <c r="AC2230" i="17"/>
  <c r="AD2230" i="17"/>
  <c r="BI8181" i="17" l="1"/>
  <c r="BJ8180" i="17"/>
  <c r="AE2230" i="17"/>
  <c r="BI8182" i="17" l="1"/>
  <c r="BJ8181" i="17"/>
  <c r="N2231" i="17"/>
  <c r="Q2231" i="17" l="1"/>
  <c r="R2231" i="17" s="1"/>
  <c r="AA2231" i="17"/>
  <c r="Y2232" i="17" s="1"/>
  <c r="BI8183" i="17"/>
  <c r="BJ8182" i="17"/>
  <c r="M2231" i="17"/>
  <c r="BI8184" i="17" l="1"/>
  <c r="BJ8183" i="17"/>
  <c r="AF2231" i="17"/>
  <c r="AB2231" i="17"/>
  <c r="BI8185" i="17" l="1"/>
  <c r="BJ8184" i="17"/>
  <c r="AD2231" i="17"/>
  <c r="AC2231" i="17"/>
  <c r="BI8186" i="17" l="1"/>
  <c r="BJ8185" i="17"/>
  <c r="AE2231" i="17"/>
  <c r="N2232" i="17" s="1"/>
  <c r="Q2232" i="17" l="1"/>
  <c r="R2232" i="17" s="1"/>
  <c r="AA2232" i="17"/>
  <c r="Y2233" i="17" s="1"/>
  <c r="BI8187" i="17"/>
  <c r="BJ8186" i="17"/>
  <c r="M2232" i="17"/>
  <c r="BI8188" i="17" l="1"/>
  <c r="BJ8187" i="17"/>
  <c r="AB2232" i="17"/>
  <c r="AD2232" i="17" s="1"/>
  <c r="AF2232" i="17"/>
  <c r="BI8189" i="17" l="1"/>
  <c r="BJ8188" i="17"/>
  <c r="AC2232" i="17"/>
  <c r="AE2232" i="17" s="1"/>
  <c r="N2233" i="17" s="1"/>
  <c r="Q2233" i="17" s="1"/>
  <c r="BI8190" i="17" l="1"/>
  <c r="BJ8189" i="17"/>
  <c r="M2233" i="17"/>
  <c r="R2233" i="17"/>
  <c r="Y2234" i="17"/>
  <c r="BI8191" i="17" l="1"/>
  <c r="BJ8190" i="17"/>
  <c r="AB2233" i="17"/>
  <c r="AC2233" i="17" s="1"/>
  <c r="AF2233" i="17"/>
  <c r="BI8192" i="17" l="1"/>
  <c r="BJ8191" i="17"/>
  <c r="AD2233" i="17"/>
  <c r="AE2233" i="17" s="1"/>
  <c r="BI8193" i="17" l="1"/>
  <c r="BJ8192" i="17"/>
  <c r="N2234" i="17"/>
  <c r="Q2234" i="17" s="1"/>
  <c r="BI8194" i="17" l="1"/>
  <c r="BJ8193" i="17"/>
  <c r="R2234" i="17"/>
  <c r="AB2234" i="17" s="1"/>
  <c r="M2234" i="17"/>
  <c r="BI8195" i="17" l="1"/>
  <c r="BJ8194" i="17"/>
  <c r="AC2234" i="17"/>
  <c r="AD2234" i="17"/>
  <c r="BI8196" i="17" l="1"/>
  <c r="BJ8195" i="17"/>
  <c r="AE2234" i="17"/>
  <c r="BI8197" i="17" l="1"/>
  <c r="BJ8196" i="17"/>
  <c r="N2235" i="17"/>
  <c r="Q2235" i="17" s="1"/>
  <c r="BI8198" i="17" l="1"/>
  <c r="BJ8197" i="17"/>
  <c r="R2235" i="17"/>
  <c r="AB2235" i="17" s="1"/>
  <c r="M2235" i="17"/>
  <c r="BI8199" i="17" l="1"/>
  <c r="BJ8198" i="17"/>
  <c r="AC2235" i="17"/>
  <c r="AD2235" i="17"/>
  <c r="BI8200" i="17" l="1"/>
  <c r="BJ8199" i="17"/>
  <c r="AE2235" i="17"/>
  <c r="BI8201" i="17" l="1"/>
  <c r="BJ8200" i="17"/>
  <c r="N2236" i="17"/>
  <c r="Q2236" i="17" l="1"/>
  <c r="R2236" i="17" s="1"/>
  <c r="AA2236" i="17"/>
  <c r="Y2237" i="17" s="1"/>
  <c r="BI8202" i="17"/>
  <c r="BJ8201" i="17"/>
  <c r="M2236" i="17"/>
  <c r="BI8203" i="17" l="1"/>
  <c r="BJ8202" i="17"/>
  <c r="AF2236" i="17"/>
  <c r="AB2236" i="17"/>
  <c r="BI8204" i="17" l="1"/>
  <c r="BJ8203" i="17"/>
  <c r="AC2236" i="17"/>
  <c r="AD2236" i="17"/>
  <c r="BI8205" i="17" l="1"/>
  <c r="BJ8204" i="17"/>
  <c r="AE2236" i="17"/>
  <c r="N2237" i="17" s="1"/>
  <c r="Q2237" i="17" l="1"/>
  <c r="R2237" i="17" s="1"/>
  <c r="AA2237" i="17"/>
  <c r="Y2238" i="17" s="1"/>
  <c r="BI8206" i="17"/>
  <c r="BJ8205" i="17"/>
  <c r="M2237" i="17"/>
  <c r="AB2237" i="17" l="1"/>
  <c r="AD2237" i="17" s="1"/>
  <c r="AF2237" i="17"/>
  <c r="BI8207" i="17"/>
  <c r="BJ8206" i="17"/>
  <c r="AC2237" i="17" l="1"/>
  <c r="AE2237" i="17" s="1"/>
  <c r="N2238" i="17" s="1"/>
  <c r="BI8208" i="17"/>
  <c r="BJ8207" i="17"/>
  <c r="Q2238" i="17" l="1"/>
  <c r="R2238" i="17" s="1"/>
  <c r="Y2239" i="17"/>
  <c r="BI8209" i="17"/>
  <c r="BJ8208" i="17"/>
  <c r="M2238" i="17"/>
  <c r="AF2238" i="17" l="1"/>
  <c r="AB2238" i="17"/>
  <c r="AC2238" i="17" s="1"/>
  <c r="BI8210" i="17"/>
  <c r="BJ8209" i="17"/>
  <c r="AD2238" i="17" l="1"/>
  <c r="AE2238" i="17" s="1"/>
  <c r="BI8211" i="17"/>
  <c r="BJ8210" i="17"/>
  <c r="BI8212" i="17" l="1"/>
  <c r="BJ8211" i="17"/>
  <c r="N2239" i="17"/>
  <c r="Q2239" i="17" l="1"/>
  <c r="R2239" i="17" s="1"/>
  <c r="AA2239" i="17"/>
  <c r="Y2240" i="17" s="1"/>
  <c r="BI8213" i="17"/>
  <c r="BJ8212" i="17"/>
  <c r="M2239" i="17"/>
  <c r="BI8214" i="17" l="1"/>
  <c r="BJ8213" i="17"/>
  <c r="AF2239" i="17"/>
  <c r="AB2239" i="17"/>
  <c r="AC2239" i="17" s="1"/>
  <c r="BI8215" i="17" l="1"/>
  <c r="BJ8214" i="17"/>
  <c r="AD2239" i="17"/>
  <c r="AE2239" i="17" s="1"/>
  <c r="BI8216" i="17" l="1"/>
  <c r="BJ8215" i="17"/>
  <c r="N2240" i="17"/>
  <c r="Q2240" i="17" s="1"/>
  <c r="BI8217" i="17" l="1"/>
  <c r="BJ8216" i="17"/>
  <c r="M2240" i="17"/>
  <c r="R2240" i="17"/>
  <c r="Y2241" i="17"/>
  <c r="BI8218" i="17" l="1"/>
  <c r="BJ8217" i="17"/>
  <c r="AF2240" i="17"/>
  <c r="AB2240" i="17"/>
  <c r="AD2240" i="17" s="1"/>
  <c r="BI8219" i="17" l="1"/>
  <c r="BJ8218" i="17"/>
  <c r="AC2240" i="17"/>
  <c r="AE2240" i="17" s="1"/>
  <c r="BI8220" i="17" l="1"/>
  <c r="BJ8219" i="17"/>
  <c r="N2241" i="17"/>
  <c r="Q2241" i="17" l="1"/>
  <c r="R2241" i="17" s="1"/>
  <c r="AA2241" i="17"/>
  <c r="AF2241" i="17" s="1"/>
  <c r="BI8221" i="17"/>
  <c r="BJ8220" i="17"/>
  <c r="M2241" i="17"/>
  <c r="BI8222" i="17" l="1"/>
  <c r="BJ8221" i="17"/>
  <c r="AB2241" i="17"/>
  <c r="AD2241" i="17" s="1"/>
  <c r="Y2242" i="17"/>
  <c r="BI8223" i="17" l="1"/>
  <c r="BJ8222" i="17"/>
  <c r="AC2241" i="17"/>
  <c r="AE2241" i="17" s="1"/>
  <c r="BI8224" i="17" l="1"/>
  <c r="BJ8223" i="17"/>
  <c r="N2242" i="17"/>
  <c r="AA2242" i="17" s="1"/>
  <c r="Q2242" i="17" l="1"/>
  <c r="R2242" i="17" s="1"/>
  <c r="AF2242" i="17"/>
  <c r="BI8225" i="17"/>
  <c r="BJ8224" i="17"/>
  <c r="M2242" i="17"/>
  <c r="AB2242" i="17" l="1"/>
  <c r="AD2242" i="17" s="1"/>
  <c r="Y2243" i="17"/>
  <c r="BI8226" i="17"/>
  <c r="BJ8225" i="17"/>
  <c r="AC2242" i="17" l="1"/>
  <c r="AE2242" i="17" s="1"/>
  <c r="BI8227" i="17"/>
  <c r="BJ8226" i="17"/>
  <c r="BI8228" i="17" l="1"/>
  <c r="BJ8227" i="17"/>
  <c r="N2243" i="17"/>
  <c r="Q2243" i="17" l="1"/>
  <c r="R2243" i="17" s="1"/>
  <c r="AA2243" i="17"/>
  <c r="Y2244" i="17" s="1"/>
  <c r="BI8229" i="17"/>
  <c r="BJ8228" i="17"/>
  <c r="M2243" i="17"/>
  <c r="BI8230" i="17" l="1"/>
  <c r="BJ8229" i="17"/>
  <c r="AB2243" i="17"/>
  <c r="AD2243" i="17" s="1"/>
  <c r="AF2243" i="17"/>
  <c r="BI8231" i="17" l="1"/>
  <c r="BJ8230" i="17"/>
  <c r="AC2243" i="17"/>
  <c r="AE2243" i="17" s="1"/>
  <c r="BI8232" i="17" l="1"/>
  <c r="BJ8231" i="17"/>
  <c r="N2244" i="17"/>
  <c r="Q2244" i="17" l="1"/>
  <c r="R2244" i="17" s="1"/>
  <c r="AA2244" i="17"/>
  <c r="BI8233" i="17"/>
  <c r="BJ8232" i="17"/>
  <c r="M2244" i="17"/>
  <c r="BI8234" i="17" l="1"/>
  <c r="BJ8233" i="17"/>
  <c r="AB2244" i="17"/>
  <c r="AC2244" i="17" s="1"/>
  <c r="Y2245" i="17"/>
  <c r="AF2244" i="17"/>
  <c r="BI8235" i="17" l="1"/>
  <c r="BJ8234" i="17"/>
  <c r="AD2244" i="17"/>
  <c r="AE2244" i="17" s="1"/>
  <c r="BI8236" i="17" l="1"/>
  <c r="BJ8235" i="17"/>
  <c r="N2245" i="17"/>
  <c r="Q2245" i="17" l="1"/>
  <c r="R2245" i="17" s="1"/>
  <c r="AF2245" i="17"/>
  <c r="BI8237" i="17"/>
  <c r="BJ8236" i="17"/>
  <c r="M2245" i="17"/>
  <c r="AB2245" i="17" l="1"/>
  <c r="AC2245" i="17" s="1"/>
  <c r="Y2246" i="17"/>
  <c r="BI8238" i="17"/>
  <c r="BJ8237" i="17"/>
  <c r="AD2245" i="17" l="1"/>
  <c r="AE2245" i="17" s="1"/>
  <c r="BI8239" i="17"/>
  <c r="BJ8238" i="17"/>
  <c r="BI8240" i="17" l="1"/>
  <c r="BJ8239" i="17"/>
  <c r="N2246" i="17"/>
  <c r="Q2246" i="17" l="1"/>
  <c r="R2246" i="17" s="1"/>
  <c r="AA2246" i="17"/>
  <c r="Y2247" i="17" s="1"/>
  <c r="BI8241" i="17"/>
  <c r="BJ8240" i="17"/>
  <c r="M2246" i="17"/>
  <c r="BI8242" i="17" l="1"/>
  <c r="BJ8241" i="17"/>
  <c r="AB2246" i="17"/>
  <c r="AD2246" i="17" s="1"/>
  <c r="AF2246" i="17"/>
  <c r="BI8243" i="17" l="1"/>
  <c r="BJ8242" i="17"/>
  <c r="AC2246" i="17"/>
  <c r="AE2246" i="17" s="1"/>
  <c r="BI8244" i="17" l="1"/>
  <c r="BJ8243" i="17"/>
  <c r="N2247" i="17"/>
  <c r="Q2247" i="17" l="1"/>
  <c r="R2247" i="17" s="1"/>
  <c r="AA2247" i="17"/>
  <c r="Y2248" i="17" s="1"/>
  <c r="BI8245" i="17"/>
  <c r="BJ8244" i="17"/>
  <c r="M2247" i="17"/>
  <c r="BI8246" i="17" l="1"/>
  <c r="BJ8245" i="17"/>
  <c r="AF2247" i="17"/>
  <c r="AB2247" i="17"/>
  <c r="AD2247" i="17" s="1"/>
  <c r="BI8247" i="17" l="1"/>
  <c r="BJ8246" i="17"/>
  <c r="AC2247" i="17"/>
  <c r="AE2247" i="17" s="1"/>
  <c r="BI8248" i="17" l="1"/>
  <c r="BJ8247" i="17"/>
  <c r="N2248" i="17"/>
  <c r="Q2248" i="17" l="1"/>
  <c r="R2248" i="17" s="1"/>
  <c r="AA2248" i="17"/>
  <c r="AF2248" i="17" s="1"/>
  <c r="BI8249" i="17"/>
  <c r="BJ8248" i="17"/>
  <c r="M2248" i="17"/>
  <c r="BI8250" i="17" l="1"/>
  <c r="BJ8249" i="17"/>
  <c r="AB2248" i="17"/>
  <c r="AC2248" i="17" s="1"/>
  <c r="Y2249" i="17"/>
  <c r="BI8251" i="17" l="1"/>
  <c r="BJ8250" i="17"/>
  <c r="AD2248" i="17"/>
  <c r="AE2248" i="17" s="1"/>
  <c r="BI8252" i="17" l="1"/>
  <c r="BJ8251" i="17"/>
  <c r="N2249" i="17"/>
  <c r="AA2249" i="17" s="1"/>
  <c r="Q2249" i="17" l="1"/>
  <c r="R2249" i="17" s="1"/>
  <c r="Y2250" i="17"/>
  <c r="BI8253" i="17"/>
  <c r="BJ8252" i="17"/>
  <c r="M2249" i="17"/>
  <c r="AB2249" i="17" l="1"/>
  <c r="AD2249" i="17" s="1"/>
  <c r="AF2249" i="17"/>
  <c r="BI8254" i="17"/>
  <c r="BJ8253" i="17"/>
  <c r="AC2249" i="17" l="1"/>
  <c r="AE2249" i="17" s="1"/>
  <c r="BI8255" i="17"/>
  <c r="BJ8254" i="17"/>
  <c r="BI8256" i="17" l="1"/>
  <c r="BJ8255" i="17"/>
  <c r="N2250" i="17"/>
  <c r="Q2250" i="17" l="1"/>
  <c r="R2250" i="17" s="1"/>
  <c r="AA2250" i="17"/>
  <c r="Y2251" i="17" s="1"/>
  <c r="BI8257" i="17"/>
  <c r="BJ8256" i="17"/>
  <c r="M2250" i="17"/>
  <c r="BI8258" i="17" l="1"/>
  <c r="BJ8257" i="17"/>
  <c r="AB2250" i="17"/>
  <c r="AD2250" i="17" s="1"/>
  <c r="AF2250" i="17"/>
  <c r="BI8259" i="17" l="1"/>
  <c r="BJ8258" i="17"/>
  <c r="AC2250" i="17"/>
  <c r="AE2250" i="17" s="1"/>
  <c r="BI8260" i="17" l="1"/>
  <c r="BJ8259" i="17"/>
  <c r="N2251" i="17"/>
  <c r="Q2251" i="17" l="1"/>
  <c r="R2251" i="17" s="1"/>
  <c r="AA2251" i="17"/>
  <c r="Y2252" i="17" s="1"/>
  <c r="BI8261" i="17"/>
  <c r="BJ8260" i="17"/>
  <c r="M2251" i="17"/>
  <c r="BI8262" i="17" l="1"/>
  <c r="BJ8261" i="17"/>
  <c r="AB2251" i="17"/>
  <c r="AC2251" i="17" s="1"/>
  <c r="AF2251" i="17"/>
  <c r="BI8263" i="17" l="1"/>
  <c r="BJ8262" i="17"/>
  <c r="AD2251" i="17"/>
  <c r="AE2251" i="17" s="1"/>
  <c r="BI8264" i="17" l="1"/>
  <c r="BJ8263" i="17"/>
  <c r="N2252" i="17"/>
  <c r="Q2252" i="17" l="1"/>
  <c r="R2252" i="17" s="1"/>
  <c r="AA2252" i="17"/>
  <c r="AF2252" i="17" s="1"/>
  <c r="BI8265" i="17"/>
  <c r="BJ8264" i="17"/>
  <c r="M2252" i="17"/>
  <c r="BI8266" i="17" l="1"/>
  <c r="BJ8265" i="17"/>
  <c r="Y2253" i="17"/>
  <c r="AB2252" i="17"/>
  <c r="BI8267" i="17" l="1"/>
  <c r="BJ8266" i="17"/>
  <c r="AD2252" i="17"/>
  <c r="AC2252" i="17"/>
  <c r="BI8268" i="17" l="1"/>
  <c r="BJ8267" i="17"/>
  <c r="AE2252" i="17"/>
  <c r="N2253" i="17" s="1"/>
  <c r="Q2253" i="17" l="1"/>
  <c r="R2253" i="17" s="1"/>
  <c r="AA2253" i="17"/>
  <c r="Y2254" i="17" s="1"/>
  <c r="BI8269" i="17"/>
  <c r="BJ8268" i="17"/>
  <c r="M2253" i="17"/>
  <c r="AF2253" i="17" l="1"/>
  <c r="AB2253" i="17"/>
  <c r="AC2253" i="17" s="1"/>
  <c r="BI8270" i="17"/>
  <c r="BJ8269" i="17"/>
  <c r="AD2253" i="17" l="1"/>
  <c r="AE2253" i="17" s="1"/>
  <c r="N2254" i="17" s="1"/>
  <c r="BI8271" i="17"/>
  <c r="BJ8270" i="17"/>
  <c r="Q2254" i="17" l="1"/>
  <c r="R2254" i="17" s="1"/>
  <c r="AA2254" i="17"/>
  <c r="Y2255" i="17" s="1"/>
  <c r="BI8272" i="17"/>
  <c r="BJ8271" i="17"/>
  <c r="M2254" i="17"/>
  <c r="BI8273" i="17" l="1"/>
  <c r="BJ8272" i="17"/>
  <c r="AB2254" i="17"/>
  <c r="AC2254" i="17" s="1"/>
  <c r="AF2254" i="17"/>
  <c r="BI8274" i="17" l="1"/>
  <c r="BJ8273" i="17"/>
  <c r="AD2254" i="17"/>
  <c r="AE2254" i="17" s="1"/>
  <c r="BI8275" i="17" l="1"/>
  <c r="BJ8274" i="17"/>
  <c r="N2255" i="17"/>
  <c r="Q2255" i="17" l="1"/>
  <c r="R2255" i="17" s="1"/>
  <c r="AA2255" i="17"/>
  <c r="AF2255" i="17" s="1"/>
  <c r="BI8276" i="17"/>
  <c r="BJ8275" i="17"/>
  <c r="M2255" i="17"/>
  <c r="BI8277" i="17" l="1"/>
  <c r="BJ8276" i="17"/>
  <c r="AB2255" i="17"/>
  <c r="AD2255" i="17" s="1"/>
  <c r="Y2256" i="17"/>
  <c r="BI8278" i="17" l="1"/>
  <c r="BJ8277" i="17"/>
  <c r="AC2255" i="17"/>
  <c r="AE2255" i="17" s="1"/>
  <c r="BI8279" i="17" l="1"/>
  <c r="BJ8278" i="17"/>
  <c r="N2256" i="17"/>
  <c r="AA2256" i="17" s="1"/>
  <c r="Q2256" i="17" l="1"/>
  <c r="R2256" i="17" s="1"/>
  <c r="AF2256" i="17"/>
  <c r="BI8280" i="17"/>
  <c r="BJ8279" i="17"/>
  <c r="M2256" i="17"/>
  <c r="Y2257" i="17" l="1"/>
  <c r="AB2256" i="17"/>
  <c r="AC2256" i="17" s="1"/>
  <c r="BI8281" i="17"/>
  <c r="BJ8280" i="17"/>
  <c r="AD2256" i="17" l="1"/>
  <c r="AE2256" i="17" s="1"/>
  <c r="BI8282" i="17"/>
  <c r="BJ8281" i="17"/>
  <c r="BI8283" i="17" l="1"/>
  <c r="BJ8282" i="17"/>
  <c r="N2257" i="17"/>
  <c r="Q2257" i="17" l="1"/>
  <c r="R2257" i="17" s="1"/>
  <c r="AA2257" i="17"/>
  <c r="Y2258" i="17" s="1"/>
  <c r="BI8284" i="17"/>
  <c r="BJ8283" i="17"/>
  <c r="M2257" i="17"/>
  <c r="BI8285" i="17" l="1"/>
  <c r="BJ8284" i="17"/>
  <c r="AF2257" i="17"/>
  <c r="AB2257" i="17"/>
  <c r="AD2257" i="17" s="1"/>
  <c r="BI8286" i="17" l="1"/>
  <c r="BJ8285" i="17"/>
  <c r="AC2257" i="17"/>
  <c r="AE2257" i="17" s="1"/>
  <c r="BI8287" i="17" l="1"/>
  <c r="BJ8286" i="17"/>
  <c r="N2258" i="17"/>
  <c r="Q2258" i="17" l="1"/>
  <c r="R2258" i="17" s="1"/>
  <c r="AA2258" i="17"/>
  <c r="Y2259" i="17" s="1"/>
  <c r="BI8288" i="17"/>
  <c r="BJ8287" i="17"/>
  <c r="M2258" i="17"/>
  <c r="BI8289" i="17" l="1"/>
  <c r="BJ8288" i="17"/>
  <c r="AB2258" i="17"/>
  <c r="AD2258" i="17" s="1"/>
  <c r="AF2258" i="17"/>
  <c r="BI8290" i="17" l="1"/>
  <c r="BJ8289" i="17"/>
  <c r="AC2258" i="17"/>
  <c r="AE2258" i="17" s="1"/>
  <c r="BI8291" i="17" l="1"/>
  <c r="BJ8290" i="17"/>
  <c r="N2259" i="17"/>
  <c r="AA2259" i="17" s="1"/>
  <c r="Q2259" i="17" l="1"/>
  <c r="R2259" i="17" s="1"/>
  <c r="AF2259" i="17"/>
  <c r="BI8292" i="17"/>
  <c r="BJ8291" i="17"/>
  <c r="M2259" i="17"/>
  <c r="Y2260" i="17" l="1"/>
  <c r="AB2259" i="17"/>
  <c r="AC2259" i="17" s="1"/>
  <c r="BI8293" i="17"/>
  <c r="BJ8292" i="17"/>
  <c r="AD2259" i="17" l="1"/>
  <c r="AE2259" i="17" s="1"/>
  <c r="BI8294" i="17"/>
  <c r="BJ8293" i="17"/>
  <c r="BI8295" i="17" l="1"/>
  <c r="BJ8294" i="17"/>
  <c r="N2260" i="17"/>
  <c r="Q2260" i="17" l="1"/>
  <c r="R2260" i="17" s="1"/>
  <c r="AA2260" i="17"/>
  <c r="Y2261" i="17" s="1"/>
  <c r="BI8296" i="17"/>
  <c r="BJ8295" i="17"/>
  <c r="M2260" i="17"/>
  <c r="BI8297" i="17" l="1"/>
  <c r="BJ8296" i="17"/>
  <c r="AB2260" i="17"/>
  <c r="AD2260" i="17" s="1"/>
  <c r="AF2260" i="17"/>
  <c r="BI8298" i="17" l="1"/>
  <c r="BJ8297" i="17"/>
  <c r="AC2260" i="17"/>
  <c r="AE2260" i="17" s="1"/>
  <c r="BI8299" i="17" l="1"/>
  <c r="BJ8298" i="17"/>
  <c r="N2261" i="17"/>
  <c r="Q2261" i="17" l="1"/>
  <c r="R2261" i="17" s="1"/>
  <c r="AA2261" i="17"/>
  <c r="Y2262" i="17" s="1"/>
  <c r="BI8300" i="17"/>
  <c r="BJ8299" i="17"/>
  <c r="M2261" i="17"/>
  <c r="BI8301" i="17" l="1"/>
  <c r="BJ8300" i="17"/>
  <c r="AB2261" i="17"/>
  <c r="AD2261" i="17" s="1"/>
  <c r="AF2261" i="17"/>
  <c r="BI8302" i="17" l="1"/>
  <c r="BJ8301" i="17"/>
  <c r="AC2261" i="17"/>
  <c r="AE2261" i="17" s="1"/>
  <c r="N2262" i="17" s="1"/>
  <c r="Q2262" i="17" l="1"/>
  <c r="R2262" i="17" s="1"/>
  <c r="AA2262" i="17"/>
  <c r="AF2262" i="17" s="1"/>
  <c r="BI8303" i="17"/>
  <c r="BJ8302" i="17"/>
  <c r="M2262" i="17"/>
  <c r="BI8304" i="17" l="1"/>
  <c r="BJ8303" i="17"/>
  <c r="AB2262" i="17"/>
  <c r="AC2262" i="17" s="1"/>
  <c r="Y2263" i="17"/>
  <c r="BI8305" i="17" l="1"/>
  <c r="BJ8304" i="17"/>
  <c r="AD2262" i="17"/>
  <c r="AE2262" i="17" s="1"/>
  <c r="BI8306" i="17" l="1"/>
  <c r="BJ8305" i="17"/>
  <c r="N2263" i="17"/>
  <c r="Q2263" i="17" s="1"/>
  <c r="BI8307" i="17" l="1"/>
  <c r="BJ8306" i="17"/>
  <c r="R2263" i="17"/>
  <c r="AB2263" i="17" s="1"/>
  <c r="M2263" i="17"/>
  <c r="AF2263" i="17"/>
  <c r="Y2264" i="17"/>
  <c r="BI8308" i="17" l="1"/>
  <c r="BJ8307" i="17"/>
  <c r="AC2263" i="17"/>
  <c r="AD2263" i="17"/>
  <c r="BI8309" i="17" l="1"/>
  <c r="BJ8308" i="17"/>
  <c r="AE2263" i="17"/>
  <c r="BI8310" i="17" l="1"/>
  <c r="BJ8309" i="17"/>
  <c r="N2264" i="17"/>
  <c r="Q2264" i="17" s="1"/>
  <c r="BI8311" i="17" l="1"/>
  <c r="BJ8310" i="17"/>
  <c r="R2264" i="17"/>
  <c r="AB2264" i="17" s="1"/>
  <c r="AD2264" i="17" s="1"/>
  <c r="M2264" i="17"/>
  <c r="BI8312" i="17" l="1"/>
  <c r="BJ8311" i="17"/>
  <c r="AC2264" i="17"/>
  <c r="AE2264" i="17" s="1"/>
  <c r="BI8313" i="17" l="1"/>
  <c r="BJ8312" i="17"/>
  <c r="N2265" i="17"/>
  <c r="Q2265" i="17" s="1"/>
  <c r="BI8314" i="17" l="1"/>
  <c r="BJ8313" i="17"/>
  <c r="R2265" i="17"/>
  <c r="AB2265" i="17" s="1"/>
  <c r="M2265" i="17"/>
  <c r="BI8315" i="17" l="1"/>
  <c r="BJ8314" i="17"/>
  <c r="AD2265" i="17"/>
  <c r="AC2265" i="17"/>
  <c r="BI8316" i="17" l="1"/>
  <c r="BJ8315" i="17"/>
  <c r="AE2265" i="17"/>
  <c r="BI8317" i="17" l="1"/>
  <c r="BJ8316" i="17"/>
  <c r="N2266" i="17"/>
  <c r="Q2266" i="17" s="1"/>
  <c r="BI8318" i="17" l="1"/>
  <c r="BJ8317" i="17"/>
  <c r="R2266" i="17"/>
  <c r="AB2266" i="17" s="1"/>
  <c r="M2266" i="17"/>
  <c r="BI8319" i="17" l="1"/>
  <c r="BJ8318" i="17"/>
  <c r="AD2266" i="17"/>
  <c r="AC2266" i="17"/>
  <c r="BI8320" i="17" l="1"/>
  <c r="BJ8319" i="17"/>
  <c r="AE2266" i="17"/>
  <c r="BI8321" i="17" l="1"/>
  <c r="BJ8320" i="17"/>
  <c r="N2267" i="17"/>
  <c r="Q2267" i="17" s="1"/>
  <c r="BI8322" i="17" l="1"/>
  <c r="BJ8321" i="17"/>
  <c r="R2267" i="17"/>
  <c r="AB2267" i="17" s="1"/>
  <c r="AC2267" i="17" s="1"/>
  <c r="M2267" i="17"/>
  <c r="BI8323" i="17" l="1"/>
  <c r="BJ8322" i="17"/>
  <c r="AD2267" i="17"/>
  <c r="AE2267" i="17" s="1"/>
  <c r="BI8324" i="17" l="1"/>
  <c r="BJ8323" i="17"/>
  <c r="N2268" i="17"/>
  <c r="Q2268" i="17" s="1"/>
  <c r="BI8325" i="17" l="1"/>
  <c r="BJ8324" i="17"/>
  <c r="R2268" i="17"/>
  <c r="AB2268" i="17" s="1"/>
  <c r="M2268" i="17"/>
  <c r="BI8326" i="17" l="1"/>
  <c r="BJ8325" i="17"/>
  <c r="AD2268" i="17"/>
  <c r="AC2268" i="17"/>
  <c r="BI8327" i="17" l="1"/>
  <c r="BJ8326" i="17"/>
  <c r="AE2268" i="17"/>
  <c r="BI8328" i="17" l="1"/>
  <c r="BJ8327" i="17"/>
  <c r="N2269" i="17"/>
  <c r="Q2269" i="17" l="1"/>
  <c r="R2269" i="17" s="1"/>
  <c r="AA2269" i="17"/>
  <c r="Y2270" i="17" s="1"/>
  <c r="BI8329" i="17"/>
  <c r="BJ8328" i="17"/>
  <c r="M2269" i="17"/>
  <c r="BI8330" i="17" l="1"/>
  <c r="BJ8329" i="17"/>
  <c r="AB2269" i="17"/>
  <c r="AC2269" i="17" s="1"/>
  <c r="AF2269" i="17"/>
  <c r="BI8331" i="17" l="1"/>
  <c r="BJ8330" i="17"/>
  <c r="AD2269" i="17"/>
  <c r="AE2269" i="17" s="1"/>
  <c r="BI8332" i="17" l="1"/>
  <c r="BJ8331" i="17"/>
  <c r="N2270" i="17"/>
  <c r="Q2270" i="17" l="1"/>
  <c r="R2270" i="17" s="1"/>
  <c r="AA2270" i="17"/>
  <c r="Y2271" i="17" s="1"/>
  <c r="BI8333" i="17"/>
  <c r="BJ8332" i="17"/>
  <c r="M2270" i="17"/>
  <c r="BI8334" i="17" l="1"/>
  <c r="BJ8333" i="17"/>
  <c r="AF2270" i="17"/>
  <c r="AB2270" i="17"/>
  <c r="AC2270" i="17" s="1"/>
  <c r="BI8335" i="17" l="1"/>
  <c r="BJ8334" i="17"/>
  <c r="AD2270" i="17"/>
  <c r="AE2270" i="17" s="1"/>
  <c r="BI8336" i="17" l="1"/>
  <c r="BJ8335" i="17"/>
  <c r="N2271" i="17"/>
  <c r="AA2271" i="17" s="1"/>
  <c r="Q2271" i="17" l="1"/>
  <c r="R2271" i="17" s="1"/>
  <c r="Y2272" i="17"/>
  <c r="BI8337" i="17"/>
  <c r="BJ8336" i="17"/>
  <c r="M2271" i="17"/>
  <c r="AF2271" i="17" l="1"/>
  <c r="AB2271" i="17"/>
  <c r="AD2271" i="17" s="1"/>
  <c r="BI8338" i="17"/>
  <c r="BJ8337" i="17"/>
  <c r="AC2271" i="17" l="1"/>
  <c r="AE2271" i="17" s="1"/>
  <c r="BI8339" i="17"/>
  <c r="BJ8338" i="17"/>
  <c r="BI8340" i="17" l="1"/>
  <c r="BJ8339" i="17"/>
  <c r="N2272" i="17"/>
  <c r="Q2272" i="17" l="1"/>
  <c r="R2272" i="17" s="1"/>
  <c r="AA2272" i="17"/>
  <c r="Y2273" i="17" s="1"/>
  <c r="BI8341" i="17"/>
  <c r="BJ8340" i="17"/>
  <c r="M2272" i="17"/>
  <c r="BI8342" i="17" l="1"/>
  <c r="BJ8341" i="17"/>
  <c r="AB2272" i="17"/>
  <c r="AD2272" i="17" s="1"/>
  <c r="AF2272" i="17"/>
  <c r="BI8343" i="17" l="1"/>
  <c r="BJ8342" i="17"/>
  <c r="AC2272" i="17"/>
  <c r="AE2272" i="17" s="1"/>
  <c r="N2273" i="17" s="1"/>
  <c r="AA2273" i="17" s="1"/>
  <c r="Q2273" i="17" l="1"/>
  <c r="R2273" i="17" s="1"/>
  <c r="AF2273" i="17"/>
  <c r="BI8344" i="17"/>
  <c r="BJ8343" i="17"/>
  <c r="M2273" i="17"/>
  <c r="AB2273" i="17" l="1"/>
  <c r="AC2273" i="17" s="1"/>
  <c r="Y2274" i="17"/>
  <c r="BI8345" i="17"/>
  <c r="BJ8344" i="17"/>
  <c r="AD2273" i="17" l="1"/>
  <c r="AE2273" i="17" s="1"/>
  <c r="BI8346" i="17"/>
  <c r="BJ8345" i="17"/>
  <c r="BI8347" i="17" l="1"/>
  <c r="BJ8346" i="17"/>
  <c r="N2274" i="17"/>
  <c r="Q2274" i="17" l="1"/>
  <c r="R2274" i="17" s="1"/>
  <c r="AA2274" i="17"/>
  <c r="Y2275" i="17" s="1"/>
  <c r="BI8348" i="17"/>
  <c r="BJ8347" i="17"/>
  <c r="M2274" i="17"/>
  <c r="BI8349" i="17" l="1"/>
  <c r="BJ8348" i="17"/>
  <c r="AB2274" i="17"/>
  <c r="AD2274" i="17" s="1"/>
  <c r="AF2274" i="17"/>
  <c r="BI8350" i="17" l="1"/>
  <c r="BJ8349" i="17"/>
  <c r="AC2274" i="17"/>
  <c r="AE2274" i="17" s="1"/>
  <c r="BI8351" i="17" l="1"/>
  <c r="BJ8350" i="17"/>
  <c r="N2275" i="17"/>
  <c r="Q2275" i="17" l="1"/>
  <c r="R2275" i="17" s="1"/>
  <c r="AA2275" i="17"/>
  <c r="Y2276" i="17" s="1"/>
  <c r="BI8352" i="17"/>
  <c r="BJ8351" i="17"/>
  <c r="M2275" i="17"/>
  <c r="BI8353" i="17" l="1"/>
  <c r="BJ8352" i="17"/>
  <c r="AB2275" i="17"/>
  <c r="AC2275" i="17" s="1"/>
  <c r="AF2275" i="17"/>
  <c r="BI8354" i="17" l="1"/>
  <c r="BJ8353" i="17"/>
  <c r="AD2275" i="17"/>
  <c r="AE2275" i="17" s="1"/>
  <c r="N2276" i="17" s="1"/>
  <c r="Q2276" i="17" l="1"/>
  <c r="R2276" i="17" s="1"/>
  <c r="AA2276" i="17"/>
  <c r="AF2276" i="17" s="1"/>
  <c r="BI8355" i="17"/>
  <c r="BJ8354" i="17"/>
  <c r="M2276" i="17"/>
  <c r="BI8356" i="17" l="1"/>
  <c r="BJ8355" i="17"/>
  <c r="AB2276" i="17"/>
  <c r="AD2276" i="17" s="1"/>
  <c r="Y2277" i="17"/>
  <c r="BI8357" i="17" l="1"/>
  <c r="BJ8356" i="17"/>
  <c r="AC2276" i="17"/>
  <c r="AE2276" i="17" s="1"/>
  <c r="BI8358" i="17" l="1"/>
  <c r="BJ8357" i="17"/>
  <c r="N2277" i="17"/>
  <c r="Q2277" i="17" s="1"/>
  <c r="BI8359" i="17" l="1"/>
  <c r="BJ8358" i="17"/>
  <c r="R2277" i="17"/>
  <c r="Y2278" i="17"/>
  <c r="M2277" i="17"/>
  <c r="BI8360" i="17" l="1"/>
  <c r="BJ8359" i="17"/>
  <c r="AF2277" i="17"/>
  <c r="AB2277" i="17"/>
  <c r="AC2277" i="17" s="1"/>
  <c r="BI8361" i="17" l="1"/>
  <c r="BJ8360" i="17"/>
  <c r="AD2277" i="17"/>
  <c r="AE2277" i="17" s="1"/>
  <c r="BI8362" i="17" l="1"/>
  <c r="BJ8361" i="17"/>
  <c r="N2278" i="17"/>
  <c r="AA2278" i="17" s="1"/>
  <c r="Q2278" i="17" l="1"/>
  <c r="R2278" i="17" s="1"/>
  <c r="Y2279" i="17"/>
  <c r="BI8363" i="17"/>
  <c r="BJ8362" i="17"/>
  <c r="M2278" i="17"/>
  <c r="AF2278" i="17" l="1"/>
  <c r="AB2278" i="17"/>
  <c r="AC2278" i="17" s="1"/>
  <c r="BI8364" i="17"/>
  <c r="BJ8363" i="17"/>
  <c r="AD2278" i="17" l="1"/>
  <c r="AE2278" i="17" s="1"/>
  <c r="BI8365" i="17"/>
  <c r="BJ8364" i="17"/>
  <c r="BI8366" i="17" l="1"/>
  <c r="BJ8365" i="17"/>
  <c r="N2279" i="17"/>
  <c r="Q2279" i="17" l="1"/>
  <c r="R2279" i="17" s="1"/>
  <c r="AA2279" i="17"/>
  <c r="Y2280" i="17" s="1"/>
  <c r="BI8367" i="17"/>
  <c r="BJ8366" i="17"/>
  <c r="M2279" i="17"/>
  <c r="BI8368" i="17" l="1"/>
  <c r="BJ8367" i="17"/>
  <c r="AB2279" i="17"/>
  <c r="AD2279" i="17" s="1"/>
  <c r="AF2279" i="17"/>
  <c r="BI8369" i="17" l="1"/>
  <c r="BJ8368" i="17"/>
  <c r="AC2279" i="17"/>
  <c r="AE2279" i="17" s="1"/>
  <c r="N2280" i="17" s="1"/>
  <c r="Q2280" i="17" l="1"/>
  <c r="R2280" i="17" s="1"/>
  <c r="AA2280" i="17"/>
  <c r="Y2281" i="17" s="1"/>
  <c r="BI8370" i="17"/>
  <c r="BJ8369" i="17"/>
  <c r="M2280" i="17"/>
  <c r="BI8371" i="17" l="1"/>
  <c r="BJ8370" i="17"/>
  <c r="AB2280" i="17"/>
  <c r="AD2280" i="17" s="1"/>
  <c r="AF2280" i="17"/>
  <c r="BI8372" i="17" l="1"/>
  <c r="BJ8371" i="17"/>
  <c r="AC2280" i="17"/>
  <c r="AE2280" i="17" s="1"/>
  <c r="BI8373" i="17" l="1"/>
  <c r="BJ8372" i="17"/>
  <c r="N2281" i="17"/>
  <c r="Q2281" i="17" l="1"/>
  <c r="R2281" i="17" s="1"/>
  <c r="AA2281" i="17"/>
  <c r="Y2282" i="17" s="1"/>
  <c r="BI8374" i="17"/>
  <c r="BJ8373" i="17"/>
  <c r="M2281" i="17"/>
  <c r="BI8375" i="17" l="1"/>
  <c r="BJ8374" i="17"/>
  <c r="AB2281" i="17"/>
  <c r="AC2281" i="17" s="1"/>
  <c r="AF2281" i="17"/>
  <c r="BI8376" i="17" l="1"/>
  <c r="BJ8375" i="17"/>
  <c r="AD2281" i="17"/>
  <c r="AE2281" i="17" s="1"/>
  <c r="BI8377" i="17" l="1"/>
  <c r="BJ8376" i="17"/>
  <c r="N2282" i="17"/>
  <c r="Q2282" i="17" l="1"/>
  <c r="R2282" i="17" s="1"/>
  <c r="AA2282" i="17"/>
  <c r="Y2283" i="17" s="1"/>
  <c r="BI8378" i="17"/>
  <c r="BJ8377" i="17"/>
  <c r="M2282" i="17"/>
  <c r="BI8379" i="17" l="1"/>
  <c r="BJ8378" i="17"/>
  <c r="AB2282" i="17"/>
  <c r="AD2282" i="17" s="1"/>
  <c r="AF2282" i="17"/>
  <c r="BI8380" i="17" l="1"/>
  <c r="BJ8379" i="17"/>
  <c r="AC2282" i="17"/>
  <c r="AE2282" i="17" s="1"/>
  <c r="BI8381" i="17" l="1"/>
  <c r="BJ8380" i="17"/>
  <c r="N2283" i="17"/>
  <c r="Q2283" i="17" l="1"/>
  <c r="R2283" i="17" s="1"/>
  <c r="AA2283" i="17"/>
  <c r="AF2283" i="17" s="1"/>
  <c r="BI8382" i="17"/>
  <c r="BJ8381" i="17"/>
  <c r="M2283" i="17"/>
  <c r="BI8383" i="17" l="1"/>
  <c r="BJ8382" i="17"/>
  <c r="AB2283" i="17"/>
  <c r="AD2283" i="17" s="1"/>
  <c r="Y2284" i="17"/>
  <c r="BI8384" i="17" l="1"/>
  <c r="BJ8383" i="17"/>
  <c r="AC2283" i="17"/>
  <c r="AE2283" i="17" s="1"/>
  <c r="BI8385" i="17" l="1"/>
  <c r="BJ8384" i="17"/>
  <c r="N2284" i="17"/>
  <c r="Q2284" i="17" s="1"/>
  <c r="BI8386" i="17" l="1"/>
  <c r="BJ8385" i="17"/>
  <c r="R2284" i="17"/>
  <c r="Y2285" i="17"/>
  <c r="M2284" i="17"/>
  <c r="BI8387" i="17" l="1"/>
  <c r="BJ8386" i="17"/>
  <c r="AB2284" i="17"/>
  <c r="AC2284" i="17" s="1"/>
  <c r="AF2284" i="17"/>
  <c r="BI8388" i="17" l="1"/>
  <c r="BJ8387" i="17"/>
  <c r="AD2284" i="17"/>
  <c r="AE2284" i="17" s="1"/>
  <c r="BI8389" i="17" l="1"/>
  <c r="BJ8388" i="17"/>
  <c r="N2285" i="17"/>
  <c r="Q2285" i="17" s="1"/>
  <c r="BI8390" i="17" l="1"/>
  <c r="BJ8389" i="17"/>
  <c r="R2285" i="17"/>
  <c r="AB2285" i="17" s="1"/>
  <c r="M2285" i="17"/>
  <c r="BI8391" i="17" l="1"/>
  <c r="BJ8390" i="17"/>
  <c r="AC2285" i="17"/>
  <c r="AD2285" i="17"/>
  <c r="BI8392" i="17" l="1"/>
  <c r="BJ8391" i="17"/>
  <c r="AE2285" i="17"/>
  <c r="BI8393" i="17" l="1"/>
  <c r="BJ8392" i="17"/>
  <c r="N2286" i="17"/>
  <c r="AA2286" i="17" s="1"/>
  <c r="Q2286" i="17" l="1"/>
  <c r="R2286" i="17" s="1"/>
  <c r="BI8394" i="17"/>
  <c r="BJ8393" i="17"/>
  <c r="M2286" i="17"/>
  <c r="AB2286" i="17" l="1"/>
  <c r="AC2286" i="17" s="1"/>
  <c r="Y2287" i="17"/>
  <c r="AF2286" i="17"/>
  <c r="BI8395" i="17"/>
  <c r="BJ8394" i="17"/>
  <c r="AD2286" i="17" l="1"/>
  <c r="AE2286" i="17" s="1"/>
  <c r="BI8396" i="17"/>
  <c r="BJ8395" i="17"/>
  <c r="BI8397" i="17" l="1"/>
  <c r="BJ8396" i="17"/>
  <c r="N2287" i="17"/>
  <c r="Q2287" i="17" l="1"/>
  <c r="R2287" i="17" s="1"/>
  <c r="AA2287" i="17"/>
  <c r="Y2288" i="17" s="1"/>
  <c r="BI8398" i="17"/>
  <c r="BJ8397" i="17"/>
  <c r="M2287" i="17"/>
  <c r="BI8399" i="17" l="1"/>
  <c r="BJ8398" i="17"/>
  <c r="AF2287" i="17"/>
  <c r="AB2287" i="17"/>
  <c r="AD2287" i="17" s="1"/>
  <c r="BI8400" i="17" l="1"/>
  <c r="BJ8399" i="17"/>
  <c r="AC2287" i="17"/>
  <c r="AE2287" i="17" s="1"/>
  <c r="BI8401" i="17" l="1"/>
  <c r="BJ8400" i="17"/>
  <c r="N2288" i="17"/>
  <c r="Q2288" i="17" l="1"/>
  <c r="R2288" i="17" s="1"/>
  <c r="AA2288" i="17"/>
  <c r="Y2289" i="17" s="1"/>
  <c r="BI8402" i="17"/>
  <c r="BJ8401" i="17"/>
  <c r="M2288" i="17"/>
  <c r="BI8403" i="17" l="1"/>
  <c r="BJ8402" i="17"/>
  <c r="AF2288" i="17"/>
  <c r="AB2288" i="17"/>
  <c r="AD2288" i="17" s="1"/>
  <c r="BI8404" i="17" l="1"/>
  <c r="BJ8403" i="17"/>
  <c r="AC2288" i="17"/>
  <c r="AE2288" i="17" s="1"/>
  <c r="BI8405" i="17" l="1"/>
  <c r="BJ8404" i="17"/>
  <c r="N2289" i="17"/>
  <c r="Q2289" i="17" s="1"/>
  <c r="BI8406" i="17" l="1"/>
  <c r="BJ8405" i="17"/>
  <c r="M2289" i="17"/>
  <c r="R2289" i="17"/>
  <c r="Y2290" i="17"/>
  <c r="BI8407" i="17" l="1"/>
  <c r="BJ8406" i="17"/>
  <c r="AB2289" i="17"/>
  <c r="AD2289" i="17" s="1"/>
  <c r="AF2289" i="17"/>
  <c r="BI8408" i="17" l="1"/>
  <c r="BJ8407" i="17"/>
  <c r="AC2289" i="17"/>
  <c r="AE2289" i="17" s="1"/>
  <c r="BI8409" i="17" l="1"/>
  <c r="BJ8408" i="17"/>
  <c r="N2290" i="17"/>
  <c r="Q2290" i="17" s="1"/>
  <c r="BI8410" i="17" l="1"/>
  <c r="BJ8409" i="17"/>
  <c r="R2290" i="17"/>
  <c r="AF2290" i="17"/>
  <c r="M2290" i="17"/>
  <c r="BI8411" i="17" l="1"/>
  <c r="BJ8410" i="17"/>
  <c r="AB2290" i="17"/>
  <c r="AD2290" i="17" s="1"/>
  <c r="Y2291" i="17"/>
  <c r="BI8412" i="17" l="1"/>
  <c r="BJ8411" i="17"/>
  <c r="AC2290" i="17"/>
  <c r="AE2290" i="17" s="1"/>
  <c r="BI8413" i="17" l="1"/>
  <c r="BJ8412" i="17"/>
  <c r="N2291" i="17"/>
  <c r="Q2291" i="17" s="1"/>
  <c r="BI8414" i="17" l="1"/>
  <c r="BJ8413" i="17"/>
  <c r="R2291" i="17"/>
  <c r="AB2291" i="17" s="1"/>
  <c r="M2291" i="17"/>
  <c r="BI8415" i="17" l="1"/>
  <c r="BJ8414" i="17"/>
  <c r="AC2291" i="17"/>
  <c r="AD2291" i="17"/>
  <c r="BI8416" i="17" l="1"/>
  <c r="BJ8415" i="17"/>
  <c r="AE2291" i="17"/>
  <c r="BI8417" i="17" l="1"/>
  <c r="BJ8416" i="17"/>
  <c r="N2292" i="17"/>
  <c r="Q2292" i="17" l="1"/>
  <c r="R2292" i="17" s="1"/>
  <c r="Y2293" i="17"/>
  <c r="BI8418" i="17"/>
  <c r="BJ8417" i="17"/>
  <c r="M2292" i="17"/>
  <c r="AF2292" i="17" l="1"/>
  <c r="AB2292" i="17"/>
  <c r="AD2292" i="17" s="1"/>
  <c r="BI8419" i="17"/>
  <c r="BJ8418" i="17"/>
  <c r="AC2292" i="17" l="1"/>
  <c r="AE2292" i="17" s="1"/>
  <c r="BI8420" i="17"/>
  <c r="BJ8419" i="17"/>
  <c r="BI8421" i="17" l="1"/>
  <c r="BJ8420" i="17"/>
  <c r="N2293" i="17"/>
  <c r="Q2293" i="17" s="1"/>
  <c r="BI8422" i="17" l="1"/>
  <c r="BJ8421" i="17"/>
  <c r="M2293" i="17"/>
  <c r="R2293" i="17"/>
  <c r="Y2294" i="17"/>
  <c r="BI8423" i="17" l="1"/>
  <c r="BJ8422" i="17"/>
  <c r="AB2293" i="17"/>
  <c r="AD2293" i="17" s="1"/>
  <c r="AF2293" i="17"/>
  <c r="BI8424" i="17" l="1"/>
  <c r="BJ8423" i="17"/>
  <c r="AC2293" i="17"/>
  <c r="AE2293" i="17" s="1"/>
  <c r="N2294" i="17" s="1"/>
  <c r="Q2294" i="17" s="1"/>
  <c r="BI8425" i="17" l="1"/>
  <c r="BJ8424" i="17"/>
  <c r="R2294" i="17"/>
  <c r="AB2294" i="17" s="1"/>
  <c r="M2294" i="17"/>
  <c r="BI8426" i="17" l="1"/>
  <c r="BJ8425" i="17"/>
  <c r="AD2294" i="17"/>
  <c r="AC2294" i="17"/>
  <c r="BI8427" i="17" l="1"/>
  <c r="BJ8426" i="17"/>
  <c r="AE2294" i="17"/>
  <c r="BI8428" i="17" l="1"/>
  <c r="BJ8427" i="17"/>
  <c r="N2295" i="17"/>
  <c r="Q2295" i="17" s="1"/>
  <c r="BI8429" i="17" l="1"/>
  <c r="BJ8428" i="17"/>
  <c r="R2295" i="17"/>
  <c r="AB2295" i="17" s="1"/>
  <c r="M2295" i="17"/>
  <c r="BI8430" i="17" l="1"/>
  <c r="BJ8429" i="17"/>
  <c r="AD2295" i="17"/>
  <c r="AC2295" i="17"/>
  <c r="BI8431" i="17" l="1"/>
  <c r="BJ8430" i="17"/>
  <c r="AE2295" i="17"/>
  <c r="BI8432" i="17" l="1"/>
  <c r="BJ8431" i="17"/>
  <c r="N2296" i="17"/>
  <c r="AA2296" i="17" s="1"/>
  <c r="Q2296" i="17" l="1"/>
  <c r="R2296" i="17" s="1"/>
  <c r="BI8433" i="17"/>
  <c r="BJ8432" i="17"/>
  <c r="M2296" i="17"/>
  <c r="AB2296" i="17" l="1"/>
  <c r="AC2296" i="17" s="1"/>
  <c r="Y2297" i="17"/>
  <c r="AF2296" i="17"/>
  <c r="BI8434" i="17"/>
  <c r="BJ8434" i="17" s="1"/>
  <c r="BJ8433" i="17"/>
  <c r="AD2296" i="17" l="1"/>
  <c r="AE2296" i="17" s="1"/>
  <c r="BJ6" i="17"/>
  <c r="BJ7" i="17"/>
  <c r="N2297" i="17" l="1"/>
  <c r="Q2297" i="17" l="1"/>
  <c r="R2297" i="17" s="1"/>
  <c r="AA2297" i="17"/>
  <c r="AF2297" i="17" s="1"/>
  <c r="M2297" i="17"/>
  <c r="AB2297" i="17" l="1"/>
  <c r="AC2297" i="17" s="1"/>
  <c r="Y2298" i="17"/>
  <c r="AD2297" i="17" l="1"/>
  <c r="AE2297" i="17" s="1"/>
  <c r="N2298" i="17" l="1"/>
  <c r="AA2298" i="17" s="1"/>
  <c r="Q2298" i="17" l="1"/>
  <c r="R2298" i="17" s="1"/>
  <c r="AF2298" i="17"/>
  <c r="M2298" i="17"/>
  <c r="AB2298" i="17" l="1"/>
  <c r="AC2298" i="17" s="1"/>
  <c r="Y2299" i="17"/>
  <c r="AD2298" i="17" l="1"/>
  <c r="AE2298" i="17" s="1"/>
  <c r="N2299" i="17" l="1"/>
  <c r="Q2299" i="17" l="1"/>
  <c r="R2299" i="17" s="1"/>
  <c r="AA2299" i="17"/>
  <c r="Y2300" i="17" s="1"/>
  <c r="M2299" i="17"/>
  <c r="AB2299" i="17" l="1"/>
  <c r="AD2299" i="17" s="1"/>
  <c r="AF2299" i="17"/>
  <c r="AC2299" i="17" l="1"/>
  <c r="AE2299" i="17" s="1"/>
  <c r="N2300" i="17" l="1"/>
  <c r="Q2300" i="17" l="1"/>
  <c r="R2300" i="17" s="1"/>
  <c r="AA2300" i="17"/>
  <c r="Y2301" i="17" s="1"/>
  <c r="M2300" i="17"/>
  <c r="AB2300" i="17" l="1"/>
  <c r="AC2300" i="17" s="1"/>
  <c r="AF2300" i="17"/>
  <c r="AD2300" i="17" l="1"/>
  <c r="AE2300" i="17" s="1"/>
  <c r="N2301" i="17" l="1"/>
  <c r="Q2301" i="17" l="1"/>
  <c r="R2301" i="17" s="1"/>
  <c r="AA2301" i="17"/>
  <c r="Y2302" i="17" s="1"/>
  <c r="M2301" i="17"/>
  <c r="AB2301" i="17" l="1"/>
  <c r="AC2301" i="17" s="1"/>
  <c r="AF2301" i="17"/>
  <c r="AD2301" i="17" l="1"/>
  <c r="AE2301" i="17" s="1"/>
  <c r="N2302" i="17" l="1"/>
  <c r="Q2302" i="17" s="1"/>
  <c r="R2302" i="17" l="1"/>
  <c r="Y2303" i="17"/>
  <c r="M2302" i="17"/>
  <c r="AF2302" i="17" l="1"/>
  <c r="AB2302" i="17"/>
  <c r="AD2302" i="17" s="1"/>
  <c r="AC2302" i="17" l="1"/>
  <c r="AE2302" i="17" s="1"/>
  <c r="N2303" i="17" s="1"/>
  <c r="Q2303" i="17" s="1"/>
  <c r="R2303" i="17" l="1"/>
  <c r="AB2303" i="17" s="1"/>
  <c r="M2303" i="17"/>
  <c r="AC2303" i="17" l="1"/>
  <c r="AD2303" i="17"/>
  <c r="AE2303" i="17" l="1"/>
  <c r="N2304" i="17" l="1"/>
  <c r="Q2304" i="17" s="1"/>
  <c r="R2304" i="17" l="1"/>
  <c r="AB2304" i="17" s="1"/>
  <c r="M2304" i="17"/>
  <c r="AF2304" i="17"/>
  <c r="Y2305" i="17"/>
  <c r="AD2304" i="17" l="1"/>
  <c r="AC2304" i="17"/>
  <c r="AE2304" i="17" l="1"/>
  <c r="N2305" i="17" l="1"/>
  <c r="AA2305" i="17" s="1"/>
  <c r="Q2305" i="17" l="1"/>
  <c r="R2305" i="17" s="1"/>
  <c r="M2305" i="17"/>
  <c r="AB2305" i="17" l="1"/>
  <c r="AC2305" i="17" s="1"/>
  <c r="Y2306" i="17"/>
  <c r="AF2305" i="17"/>
  <c r="AD2305" i="17" l="1"/>
  <c r="AE2305" i="17" s="1"/>
  <c r="N2306" i="17" l="1"/>
  <c r="Q2306" i="17" l="1"/>
  <c r="R2306" i="17" s="1"/>
  <c r="AA2306" i="17"/>
  <c r="Y2307" i="17" s="1"/>
  <c r="M2306" i="17"/>
  <c r="AF2306" i="17" l="1"/>
  <c r="AB2306" i="17"/>
  <c r="AD2306" i="17" s="1"/>
  <c r="AC2306" i="17" l="1"/>
  <c r="AE2306" i="17" s="1"/>
  <c r="N2307" i="17" l="1"/>
  <c r="Q2307" i="17" l="1"/>
  <c r="R2307" i="17" s="1"/>
  <c r="AA2307" i="17"/>
  <c r="Y2308" i="17" s="1"/>
  <c r="M2307" i="17"/>
  <c r="AF2307" i="17" l="1"/>
  <c r="AB2307" i="17"/>
  <c r="AC2307" i="17" s="1"/>
  <c r="AD2307" i="17" l="1"/>
  <c r="AE2307" i="17" s="1"/>
  <c r="N2308" i="17" l="1"/>
  <c r="Q2308" i="17" s="1"/>
  <c r="R2308" i="17" l="1"/>
  <c r="Y2309" i="17"/>
  <c r="M2308" i="17"/>
  <c r="AF2308" i="17" l="1"/>
  <c r="AB2308" i="17"/>
  <c r="AD2308" i="17" s="1"/>
  <c r="AC2308" i="17" l="1"/>
  <c r="AE2308" i="17" s="1"/>
  <c r="N2309" i="17" l="1"/>
  <c r="Q2309" i="17" s="1"/>
  <c r="R2309" i="17" l="1"/>
  <c r="Y2310" i="17"/>
  <c r="M2309" i="17"/>
  <c r="AB2309" i="17" l="1"/>
  <c r="AC2309" i="17" s="1"/>
  <c r="AF2309" i="17"/>
  <c r="AD2309" i="17" l="1"/>
  <c r="AE2309" i="17" s="1"/>
  <c r="N2310" i="17" l="1"/>
  <c r="Q2310" i="17" s="1"/>
  <c r="R2310" i="17" l="1"/>
  <c r="AB2310" i="17" s="1"/>
  <c r="M2310" i="17"/>
  <c r="AD2310" i="17" l="1"/>
  <c r="AC2310" i="17"/>
  <c r="AE2310" i="17" l="1"/>
  <c r="N2311" i="17" l="1"/>
  <c r="Q2311" i="17" s="1"/>
  <c r="R2311" i="17" l="1"/>
  <c r="AB2311" i="17" s="1"/>
  <c r="M2311" i="17"/>
  <c r="AC2311" i="17" l="1"/>
  <c r="AD2311" i="17"/>
  <c r="AE2311" i="17" l="1"/>
  <c r="N2312" i="17" l="1"/>
  <c r="Q2312" i="17" s="1"/>
  <c r="R2312" i="17" l="1"/>
  <c r="AB2312" i="17" s="1"/>
  <c r="AC2312" i="17" s="1"/>
  <c r="M2312" i="17"/>
  <c r="AD2312" i="17" l="1"/>
  <c r="AE2312" i="17" s="1"/>
  <c r="N2313" i="17" l="1"/>
  <c r="Q2313" i="17" s="1"/>
  <c r="R2313" i="17" l="1"/>
  <c r="AB2313" i="17" s="1"/>
  <c r="M2313" i="17"/>
  <c r="AD2313" i="17" l="1"/>
  <c r="AC2313" i="17"/>
  <c r="AE2313" i="17" l="1"/>
  <c r="N2314" i="17" l="1"/>
  <c r="Q2314" i="17" s="1"/>
  <c r="M2314" i="17" l="1"/>
  <c r="R2314" i="17"/>
  <c r="AB2314" i="17" l="1"/>
  <c r="AC2314" i="17" s="1"/>
  <c r="AF2323" i="17"/>
  <c r="AB2323" i="17"/>
  <c r="Y2324" i="17"/>
  <c r="AD2314" i="17" l="1"/>
  <c r="AE2314" i="17" s="1"/>
  <c r="M2315" i="17" s="1"/>
  <c r="AD2323" i="17"/>
  <c r="AC2323" i="17"/>
  <c r="AE2323" i="17" l="1"/>
  <c r="N2324" i="17" l="1"/>
  <c r="Q2324" i="17" s="1"/>
  <c r="R2324" i="17" l="1"/>
  <c r="AB2324" i="17" s="1"/>
  <c r="AD2324" i="17" s="1"/>
  <c r="M2324" i="17"/>
  <c r="AC2324" i="17" l="1"/>
  <c r="AE2324" i="17" s="1"/>
  <c r="N2325" i="17" l="1"/>
  <c r="AA2325" i="17" s="1"/>
  <c r="Q2325" i="17" l="1"/>
  <c r="R2325" i="17" s="1"/>
  <c r="M2325" i="17"/>
  <c r="AB2325" i="17" l="1"/>
  <c r="AD2325" i="17" s="1"/>
  <c r="AF2325" i="17"/>
  <c r="Y2326" i="17"/>
  <c r="AC2325" i="17" l="1"/>
  <c r="AE2325" i="17" s="1"/>
  <c r="N2326" i="17" l="1"/>
  <c r="Q2326" i="17" s="1"/>
  <c r="M2326" i="17" l="1"/>
  <c r="R2326" i="17"/>
  <c r="AF2326" i="17"/>
  <c r="AB2326" i="17" l="1"/>
  <c r="AC2326" i="17" s="1"/>
  <c r="Y2327" i="17"/>
  <c r="AD2326" i="17" l="1"/>
  <c r="AE2326" i="17" s="1"/>
  <c r="N2327" i="17" s="1"/>
  <c r="Q2327" i="17" l="1"/>
  <c r="R2327" i="17" s="1"/>
  <c r="M2327" i="17"/>
  <c r="AF2327" i="17" l="1"/>
  <c r="Y2328" i="17"/>
  <c r="AB2327" i="17"/>
  <c r="AC2327" i="17" l="1"/>
  <c r="AD2327" i="17"/>
  <c r="AE2327" i="17" l="1"/>
  <c r="N2328" i="17" l="1"/>
  <c r="Q2328" i="17" l="1"/>
  <c r="R2328" i="17" s="1"/>
  <c r="AA2328" i="17"/>
  <c r="Y2329" i="17" s="1"/>
  <c r="M2328" i="17"/>
  <c r="AB2328" i="17" l="1"/>
  <c r="AC2328" i="17" s="1"/>
  <c r="AF2328" i="17"/>
  <c r="AD2328" i="17" l="1"/>
  <c r="AE2328" i="17" s="1"/>
  <c r="N2329" i="17" l="1"/>
  <c r="Q2329" i="17" s="1"/>
  <c r="M2329" i="17" l="1"/>
  <c r="R2329" i="17"/>
  <c r="Y2330" i="17" l="1"/>
  <c r="AF2329" i="17"/>
  <c r="AB2329" i="17"/>
  <c r="AC2329" i="17" l="1"/>
  <c r="AD2329" i="17"/>
  <c r="AE2329" i="17" l="1"/>
  <c r="N2330" i="17" l="1"/>
  <c r="Q2330" i="17" l="1"/>
  <c r="R2330" i="17" s="1"/>
  <c r="AA2330" i="17"/>
  <c r="M2330" i="17"/>
  <c r="Y2331" i="17" l="1"/>
  <c r="AF2330" i="17"/>
  <c r="AB2330" i="17"/>
  <c r="AD2330" i="17" l="1"/>
  <c r="AC2330" i="17"/>
  <c r="AE2330" i="17" l="1"/>
  <c r="N2331" i="17" l="1"/>
  <c r="Q2331" i="17" s="1"/>
  <c r="R2331" i="17" l="1"/>
  <c r="AB2331" i="17" s="1"/>
  <c r="M2331" i="17"/>
  <c r="AF2331" i="17"/>
  <c r="Y2332" i="17"/>
  <c r="AC2331" i="17" l="1"/>
  <c r="AD2331" i="17"/>
  <c r="AE2331" i="17" l="1"/>
  <c r="N2332" i="17" l="1"/>
  <c r="Q2332" i="17" s="1"/>
  <c r="M2332" i="17" l="1"/>
  <c r="R2332" i="17"/>
  <c r="AB2332" i="17" l="1"/>
  <c r="AD2332" i="17" s="1"/>
  <c r="AC2332" i="17" l="1"/>
  <c r="AE2332" i="17" s="1"/>
  <c r="N2333" i="17" l="1"/>
  <c r="AA2333" i="17" s="1"/>
  <c r="Q2333" i="17" l="1"/>
  <c r="R2333" i="17" s="1"/>
  <c r="M2333" i="17"/>
  <c r="AB2333" i="17" l="1"/>
  <c r="AD2333" i="17" s="1"/>
  <c r="AF2333" i="17"/>
  <c r="Y2334" i="17"/>
  <c r="AC2333" i="17" l="1"/>
  <c r="AE2333" i="17" s="1"/>
  <c r="N2334" i="17" l="1"/>
  <c r="Q2334" i="17" l="1"/>
  <c r="R2334" i="17" s="1"/>
  <c r="Y2335" i="17"/>
  <c r="M2334" i="17"/>
  <c r="AB2334" i="17" l="1"/>
  <c r="AD2334" i="17" s="1"/>
  <c r="AF2334" i="17"/>
  <c r="AC2334" i="17" l="1"/>
  <c r="AE2334" i="17" s="1"/>
  <c r="N2335" i="17" l="1"/>
  <c r="Q2335" i="17" s="1"/>
  <c r="M2335" i="17" l="1"/>
  <c r="R2335" i="17"/>
  <c r="AB2335" i="17" l="1"/>
  <c r="AD2335" i="17" l="1"/>
  <c r="AC2335" i="17"/>
  <c r="AE2335" i="17" l="1"/>
  <c r="N2336" i="17" l="1"/>
  <c r="Q2336" i="17" s="1"/>
  <c r="M2336" i="17" l="1"/>
  <c r="R2336" i="17"/>
  <c r="AB2336" i="17" l="1"/>
  <c r="AC2336" i="17" s="1"/>
  <c r="AD2336" i="17" l="1"/>
  <c r="AE2336" i="17" s="1"/>
  <c r="N2337" i="17" l="1"/>
  <c r="Q2337" i="17" s="1"/>
  <c r="R2337" i="17" l="1"/>
  <c r="AB2337" i="17" s="1"/>
  <c r="M2337" i="17"/>
  <c r="AF2337" i="17"/>
  <c r="Y2338" i="17"/>
  <c r="AD2337" i="17" l="1"/>
  <c r="AC2337" i="17"/>
  <c r="AE2337" i="17" l="1"/>
  <c r="N2338" i="17" l="1"/>
  <c r="Q2338" i="17" s="1"/>
  <c r="M2338" i="17" l="1"/>
  <c r="R2338" i="17"/>
  <c r="AB2338" i="17" l="1"/>
  <c r="AD2338" i="17" s="1"/>
  <c r="AC2338" i="17" l="1"/>
  <c r="AE2338" i="17" s="1"/>
  <c r="N2339" i="17" l="1"/>
  <c r="Q2339" i="17" s="1"/>
  <c r="M2339" i="17" l="1"/>
  <c r="R2339" i="17"/>
  <c r="AB2339" i="17" l="1"/>
  <c r="AD2339" i="17" s="1"/>
  <c r="AC2339" i="17" l="1"/>
  <c r="AE2339" i="17" s="1"/>
  <c r="N2340" i="17" l="1"/>
  <c r="Q2340" i="17" s="1"/>
  <c r="R2340" i="17" l="1"/>
  <c r="AB2340" i="17" s="1"/>
  <c r="AC2340" i="17" s="1"/>
  <c r="M2340" i="17"/>
  <c r="AD2340" i="17" l="1"/>
  <c r="AE2340" i="17" s="1"/>
  <c r="N2341" i="17" l="1"/>
  <c r="Q2341" i="17" s="1"/>
  <c r="R2341" i="17" l="1"/>
  <c r="AB2341" i="17" s="1"/>
  <c r="AC2341" i="17" s="1"/>
  <c r="M2341" i="17"/>
  <c r="AD2341" i="17" l="1"/>
  <c r="AE2341" i="17" s="1"/>
  <c r="N2342" i="17" l="1"/>
  <c r="AA2342" i="17" s="1"/>
  <c r="Q2342" i="17" l="1"/>
  <c r="R2342" i="17" s="1"/>
  <c r="M2342" i="17"/>
  <c r="Y2343" i="17" l="1"/>
  <c r="AF2342" i="17"/>
  <c r="AB2342" i="17"/>
  <c r="AC2342" i="17" l="1"/>
  <c r="AD2342" i="17"/>
  <c r="AE2342" i="17" l="1"/>
  <c r="N2343" i="17" l="1"/>
  <c r="Q2343" i="17" l="1"/>
  <c r="R2343" i="17" s="1"/>
  <c r="AA2343" i="17"/>
  <c r="Y2344" i="17" s="1"/>
  <c r="M2343" i="17"/>
  <c r="AB2343" i="17" l="1"/>
  <c r="AC2343" i="17" s="1"/>
  <c r="AF2343" i="17"/>
  <c r="AD2343" i="17" l="1"/>
  <c r="AE2343" i="17" s="1"/>
  <c r="N2344" i="17" l="1"/>
  <c r="Q2344" i="17" l="1"/>
  <c r="R2344" i="17" s="1"/>
  <c r="AA2344" i="17"/>
  <c r="AF2344" i="17" s="1"/>
  <c r="M2344" i="17"/>
  <c r="AB2344" i="17" l="1"/>
  <c r="AD2344" i="17" s="1"/>
  <c r="Y2345" i="17"/>
  <c r="AC2344" i="17" l="1"/>
  <c r="AE2344" i="17" s="1"/>
  <c r="N2345" i="17" s="1"/>
  <c r="Q2345" i="17" l="1"/>
  <c r="R2345" i="17" s="1"/>
  <c r="AA2345" i="17"/>
  <c r="M2345" i="17"/>
  <c r="Y2346" i="17" l="1"/>
  <c r="AF2345" i="17"/>
  <c r="AB2345" i="17"/>
  <c r="AD2345" i="17" l="1"/>
  <c r="AC2345" i="17"/>
  <c r="AE2345" i="17" l="1"/>
  <c r="N2346" i="17" l="1"/>
  <c r="Q2346" i="17" l="1"/>
  <c r="R2346" i="17" s="1"/>
  <c r="AA2346" i="17"/>
  <c r="Y2347" i="17" s="1"/>
  <c r="M2346" i="17"/>
  <c r="AF2346" i="17" l="1"/>
  <c r="AB2346" i="17"/>
  <c r="AC2346" i="17" s="1"/>
  <c r="AD2346" i="17" l="1"/>
  <c r="AE2346" i="17" s="1"/>
  <c r="N2347" i="17" s="1"/>
  <c r="Q2347" i="17" l="1"/>
  <c r="R2347" i="17" s="1"/>
  <c r="AA2347" i="17"/>
  <c r="M2347" i="17"/>
  <c r="AB2347" i="17" l="1"/>
  <c r="AC2347" i="17" s="1"/>
  <c r="Y2348" i="17"/>
  <c r="AF2347" i="17"/>
  <c r="AD2347" i="17" l="1"/>
  <c r="AE2347" i="17" s="1"/>
  <c r="N2348" i="17" l="1"/>
  <c r="Q2348" i="17" l="1"/>
  <c r="R2348" i="17" s="1"/>
  <c r="Y2349" i="17"/>
  <c r="M2348" i="17"/>
  <c r="AB2348" i="17" l="1"/>
  <c r="AD2348" i="17" s="1"/>
  <c r="AF2348" i="17"/>
  <c r="AC2348" i="17" l="1"/>
  <c r="AE2348" i="17" s="1"/>
  <c r="N2349" i="17" s="1"/>
  <c r="Q2349" i="17" l="1"/>
  <c r="R2349" i="17" s="1"/>
  <c r="AA2349" i="17"/>
  <c r="M2349" i="17"/>
  <c r="Y2350" i="17" l="1"/>
  <c r="AF2349" i="17"/>
  <c r="AB2349" i="17"/>
  <c r="AD2349" i="17" l="1"/>
  <c r="AC2349" i="17"/>
  <c r="AE2349" i="17" l="1"/>
  <c r="N2350" i="17" l="1"/>
  <c r="Q2350" i="17" l="1"/>
  <c r="R2350" i="17" s="1"/>
  <c r="AA2350" i="17"/>
  <c r="M2350" i="17"/>
  <c r="AB2350" i="17" l="1"/>
  <c r="AC2350" i="17" s="1"/>
  <c r="AF2350" i="17"/>
  <c r="Y2351" i="17"/>
  <c r="AD2350" i="17" l="1"/>
  <c r="AE2350" i="17" s="1"/>
  <c r="N2351" i="17" l="1"/>
  <c r="Q2351" i="17" l="1"/>
  <c r="R2351" i="17" s="1"/>
  <c r="AA2351" i="17"/>
  <c r="AF2351" i="17" s="1"/>
  <c r="M2351" i="17"/>
  <c r="AB2351" i="17" l="1"/>
  <c r="AC2351" i="17" s="1"/>
  <c r="Y2352" i="17"/>
  <c r="AD2351" i="17" l="1"/>
  <c r="AE2351" i="17" s="1"/>
  <c r="N2352" i="17" l="1"/>
  <c r="Q2352" i="17" s="1"/>
  <c r="M2352" i="17" l="1"/>
  <c r="R2352" i="17"/>
  <c r="Y2353" i="17" l="1"/>
  <c r="AF2352" i="17"/>
  <c r="AB2352" i="17"/>
  <c r="AD2352" i="17" l="1"/>
  <c r="AC2352" i="17"/>
  <c r="AE2352" i="17" l="1"/>
  <c r="N2353" i="17" l="1"/>
  <c r="Q2353" i="17" l="1"/>
  <c r="R2353" i="17" s="1"/>
  <c r="Y2354" i="17"/>
  <c r="M2353" i="17"/>
  <c r="AB2353" i="17" l="1"/>
  <c r="AC2353" i="17" s="1"/>
  <c r="AF2353" i="17"/>
  <c r="AD2353" i="17" l="1"/>
  <c r="AE2353" i="17" s="1"/>
  <c r="N2354" i="17" l="1"/>
  <c r="Q2354" i="17" s="1"/>
  <c r="M2354" i="17" l="1"/>
  <c r="R2354" i="17"/>
  <c r="AF2354" i="17"/>
  <c r="AB2354" i="17" l="1"/>
  <c r="AD2354" i="17" s="1"/>
  <c r="Y2355" i="17"/>
  <c r="AC2354" i="17" l="1"/>
  <c r="AE2354" i="17" s="1"/>
  <c r="N2355" i="17" s="1"/>
  <c r="AA2355" i="17" s="1"/>
  <c r="Q2355" i="17" l="1"/>
  <c r="R2355" i="17" s="1"/>
  <c r="Y2356" i="17"/>
  <c r="M2355" i="17"/>
  <c r="AB2355" i="17" l="1"/>
  <c r="AD2355" i="17" s="1"/>
  <c r="AF2355" i="17"/>
  <c r="AC2355" i="17" l="1"/>
  <c r="AE2355" i="17" s="1"/>
  <c r="N2356" i="17" l="1"/>
  <c r="Q2356" i="17" l="1"/>
  <c r="R2356" i="17" s="1"/>
  <c r="AA2356" i="17"/>
  <c r="AF2356" i="17" s="1"/>
  <c r="M2356" i="17"/>
  <c r="AB2356" i="17" l="1"/>
  <c r="AC2356" i="17" s="1"/>
  <c r="Y2357" i="17"/>
  <c r="AD2356" i="17" l="1"/>
  <c r="AE2356" i="17" s="1"/>
  <c r="N2357" i="17" s="1"/>
  <c r="Q2357" i="17" l="1"/>
  <c r="R2357" i="17" s="1"/>
  <c r="AA2357" i="17"/>
  <c r="M2357" i="17"/>
  <c r="Y2358" i="17" l="1"/>
  <c r="AF2357" i="17"/>
  <c r="AB2357" i="17"/>
  <c r="AD2357" i="17" l="1"/>
  <c r="AC2357" i="17"/>
  <c r="AE2357" i="17" l="1"/>
  <c r="N2358" i="17" l="1"/>
  <c r="Q2358" i="17" l="1"/>
  <c r="R2358" i="17" s="1"/>
  <c r="AA2358" i="17"/>
  <c r="M2358" i="17"/>
  <c r="AB2358" i="17" l="1"/>
  <c r="AC2358" i="17" s="1"/>
  <c r="AF2358" i="17"/>
  <c r="Y2359" i="17"/>
  <c r="AD2358" i="17" l="1"/>
  <c r="AE2358" i="17" s="1"/>
  <c r="N2359" i="17" l="1"/>
  <c r="Q2359" i="17" l="1"/>
  <c r="R2359" i="17" s="1"/>
  <c r="AA2359" i="17"/>
  <c r="Y2360" i="17" s="1"/>
  <c r="M2359" i="17"/>
  <c r="AB2359" i="17" l="1"/>
  <c r="AD2359" i="17" s="1"/>
  <c r="AF2359" i="17"/>
  <c r="AC2359" i="17" l="1"/>
  <c r="AE2359" i="17" s="1"/>
  <c r="N2360" i="17" l="1"/>
  <c r="Q2360" i="17" s="1"/>
  <c r="R2360" i="17" l="1"/>
  <c r="Y2361" i="17"/>
  <c r="M2360" i="17"/>
  <c r="AF2360" i="17" l="1"/>
  <c r="AB2360" i="17"/>
  <c r="AC2360" i="17" s="1"/>
  <c r="AD2360" i="17" l="1"/>
  <c r="AE2360" i="17" s="1"/>
  <c r="N2361" i="17" s="1"/>
  <c r="Q2361" i="17" l="1"/>
  <c r="R2361" i="17" s="1"/>
  <c r="AA2361" i="17"/>
  <c r="M2361" i="17"/>
  <c r="AB2361" i="17" l="1"/>
  <c r="AD2361" i="17" s="1"/>
  <c r="AF2361" i="17"/>
  <c r="Y2362" i="17"/>
  <c r="AC2361" i="17" l="1"/>
  <c r="AE2361" i="17" s="1"/>
  <c r="N2362" i="17" l="1"/>
  <c r="Q2362" i="17" l="1"/>
  <c r="R2362" i="17" s="1"/>
  <c r="Y2363" i="17"/>
  <c r="M2362" i="17"/>
  <c r="AF2362" i="17" l="1"/>
  <c r="AB2362" i="17"/>
  <c r="AC2362" i="17" s="1"/>
  <c r="AD2362" i="17" l="1"/>
  <c r="AE2362" i="17" s="1"/>
  <c r="N2363" i="17" l="1"/>
  <c r="AA2363" i="17" s="1"/>
  <c r="Q2363" i="17" l="1"/>
  <c r="R2363" i="17" s="1"/>
  <c r="M2363" i="17"/>
  <c r="AF2363" i="17" l="1"/>
  <c r="Y2364" i="17"/>
  <c r="AB2363" i="17"/>
  <c r="AD2363" i="17" s="1"/>
  <c r="AC2363" i="17" l="1"/>
  <c r="AE2363" i="17" s="1"/>
  <c r="N2364" i="17" l="1"/>
  <c r="Q2364" i="17" s="1"/>
  <c r="M2364" i="17" l="1"/>
  <c r="R2364" i="17"/>
  <c r="Y2365" i="17"/>
  <c r="AB2364" i="17" l="1"/>
  <c r="AC2364" i="17" s="1"/>
  <c r="AF2364" i="17"/>
  <c r="AD2364" i="17" l="1"/>
  <c r="AE2364" i="17" s="1"/>
  <c r="N2365" i="17" s="1"/>
  <c r="Q2365" i="17" s="1"/>
  <c r="R2365" i="17" l="1"/>
  <c r="AB2365" i="17" s="1"/>
  <c r="AC2365" i="17" s="1"/>
  <c r="M2365" i="17"/>
  <c r="AD2365" i="17" l="1"/>
  <c r="AE2365" i="17" s="1"/>
  <c r="N2366" i="17" l="1"/>
  <c r="Q2366" i="17" s="1"/>
  <c r="R2366" i="17" l="1"/>
  <c r="AB2366" i="17" s="1"/>
  <c r="M2366" i="17"/>
  <c r="AC2366" i="17" l="1"/>
  <c r="AD2366" i="17"/>
  <c r="AE2366" i="17" l="1"/>
  <c r="N2367" i="17" l="1"/>
  <c r="AA2367" i="17" s="1"/>
  <c r="Q2367" i="17" l="1"/>
  <c r="R2367" i="17" s="1"/>
  <c r="M2367" i="17"/>
  <c r="Y2368" i="17" l="1"/>
  <c r="AF2367" i="17"/>
  <c r="AB2367" i="17"/>
  <c r="AC2367" i="17" l="1"/>
  <c r="AD2367" i="17"/>
  <c r="AE2367" i="17" l="1"/>
  <c r="N2368" i="17" l="1"/>
  <c r="Q2368" i="17" l="1"/>
  <c r="R2368" i="17" s="1"/>
  <c r="AA2368" i="17"/>
  <c r="M2368" i="17"/>
  <c r="AB2368" i="17" l="1"/>
  <c r="AD2368" i="17" s="1"/>
  <c r="Y2369" i="17"/>
  <c r="AF2368" i="17"/>
  <c r="AC2368" i="17" l="1"/>
  <c r="AE2368" i="17" s="1"/>
  <c r="N2369" i="17" l="1"/>
  <c r="Q2369" i="17" s="1"/>
  <c r="R2369" i="17" l="1"/>
  <c r="AB2369" i="17" s="1"/>
  <c r="M2369" i="17"/>
  <c r="AC2369" i="17" l="1"/>
  <c r="AD2369" i="17"/>
  <c r="AE2369" i="17" l="1"/>
  <c r="N2370" i="17" l="1"/>
  <c r="Q2370" i="17" l="1"/>
  <c r="R2370" i="17" s="1"/>
  <c r="AA2370" i="17"/>
  <c r="AF2370" i="17" s="1"/>
  <c r="M2370" i="17"/>
  <c r="AB2370" i="17" l="1"/>
  <c r="AD2370" i="17" s="1"/>
  <c r="Y2371" i="17"/>
  <c r="AC2370" i="17" l="1"/>
  <c r="AE2370" i="17" s="1"/>
  <c r="N2371" i="17" l="1"/>
  <c r="Q2371" i="17" l="1"/>
  <c r="R2371" i="17" s="1"/>
  <c r="AA2371" i="17"/>
  <c r="Y2372" i="17" s="1"/>
  <c r="M2371" i="17"/>
  <c r="AF2371" i="17" l="1"/>
  <c r="AB2371" i="17"/>
  <c r="AC2371" i="17" s="1"/>
  <c r="AD2371" i="17" l="1"/>
  <c r="AE2371" i="17" s="1"/>
  <c r="N2372" i="17" l="1"/>
  <c r="Q2372" i="17" s="1"/>
  <c r="R2372" i="17" l="1"/>
  <c r="AB2372" i="17" s="1"/>
  <c r="AD2372" i="17" s="1"/>
  <c r="M2372" i="17"/>
  <c r="AC2372" i="17" l="1"/>
  <c r="AE2372" i="17" s="1"/>
  <c r="N2373" i="17" l="1"/>
  <c r="Q2373" i="17" s="1"/>
  <c r="R2373" i="17" l="1"/>
  <c r="AB2373" i="17" s="1"/>
  <c r="M2373" i="17"/>
  <c r="AC2373" i="17" l="1"/>
  <c r="AD2373" i="17"/>
  <c r="AE2373" i="17" l="1"/>
  <c r="N2374" i="17" l="1"/>
  <c r="Q2374" i="17" l="1"/>
  <c r="R2374" i="17" s="1"/>
  <c r="AA2374" i="17"/>
  <c r="Y2375" i="17" s="1"/>
  <c r="M2374" i="17"/>
  <c r="AB2374" i="17" l="1"/>
  <c r="AC2374" i="17" s="1"/>
  <c r="AF2374" i="17"/>
  <c r="AD2374" i="17" l="1"/>
  <c r="AE2374" i="17" s="1"/>
  <c r="N2375" i="17" l="1"/>
  <c r="Q2375" i="17" l="1"/>
  <c r="R2375" i="17" s="1"/>
  <c r="AA2375" i="17"/>
  <c r="M2375" i="17"/>
  <c r="Y2376" i="17" l="1"/>
  <c r="AF2375" i="17"/>
  <c r="AB2375" i="17"/>
  <c r="AD2375" i="17" l="1"/>
  <c r="AC2375" i="17"/>
  <c r="AE2375" i="17" l="1"/>
  <c r="N2376" i="17" l="1"/>
  <c r="Q2376" i="17" l="1"/>
  <c r="R2376" i="17" s="1"/>
  <c r="AA2376" i="17"/>
  <c r="AF2376" i="17" s="1"/>
  <c r="M2376" i="17"/>
  <c r="Y2377" i="17" l="1"/>
  <c r="AB2376" i="17"/>
  <c r="AC2376" i="17" s="1"/>
  <c r="AD2376" i="17" l="1"/>
  <c r="AE2376" i="17" s="1"/>
  <c r="N2377" i="17" s="1"/>
  <c r="Q2377" i="17" l="1"/>
  <c r="R2377" i="17" s="1"/>
  <c r="AA2377" i="17"/>
  <c r="Y2378" i="17" s="1"/>
  <c r="M2377" i="17"/>
  <c r="AB2377" i="17" l="1"/>
  <c r="AC2377" i="17" s="1"/>
  <c r="AF2377" i="17"/>
  <c r="AD2377" i="17" l="1"/>
  <c r="AE2377" i="17" s="1"/>
  <c r="N2378" i="17" s="1"/>
  <c r="Q2378" i="17" l="1"/>
  <c r="R2378" i="17" s="1"/>
  <c r="AA2378" i="17"/>
  <c r="M2378" i="17"/>
  <c r="Y2379" i="17" l="1"/>
  <c r="AF2378" i="17"/>
  <c r="AB2378" i="17"/>
  <c r="AD2378" i="17" l="1"/>
  <c r="AC2378" i="17"/>
  <c r="AE2378" i="17" l="1"/>
  <c r="N2379" i="17" l="1"/>
  <c r="Q2379" i="17" l="1"/>
  <c r="R2379" i="17" s="1"/>
  <c r="AA2379" i="17"/>
  <c r="Y2380" i="17" s="1"/>
  <c r="M2379" i="17"/>
  <c r="AF2379" i="17" l="1"/>
  <c r="AB2379" i="17"/>
  <c r="AC2379" i="17" s="1"/>
  <c r="AD2379" i="17" l="1"/>
  <c r="AE2379" i="17" s="1"/>
  <c r="N2380" i="17" l="1"/>
  <c r="Q2380" i="17" l="1"/>
  <c r="R2380" i="17" s="1"/>
  <c r="AA2380" i="17"/>
  <c r="M2380" i="17"/>
  <c r="AB2380" i="17" l="1"/>
  <c r="AC2380" i="17" s="1"/>
  <c r="AF2380" i="17"/>
  <c r="Y2381" i="17"/>
  <c r="AD2380" i="17" l="1"/>
  <c r="AE2380" i="17" s="1"/>
  <c r="N2381" i="17" l="1"/>
  <c r="Q2381" i="17" s="1"/>
  <c r="R2381" i="17" l="1"/>
  <c r="M2381" i="17"/>
  <c r="AB2381" i="17" l="1"/>
  <c r="AC2381" i="17" s="1"/>
  <c r="AF2381" i="17"/>
  <c r="Y2382" i="17"/>
  <c r="AD2381" i="17" l="1"/>
  <c r="AE2381" i="17" s="1"/>
  <c r="N2382" i="17" l="1"/>
  <c r="Q2382" i="17" l="1"/>
  <c r="R2382" i="17" s="1"/>
  <c r="AA2382" i="17"/>
  <c r="Y2383" i="17" s="1"/>
  <c r="M2382" i="17"/>
  <c r="AF2382" i="17" l="1"/>
  <c r="AB2382" i="17"/>
  <c r="AC2382" i="17" s="1"/>
  <c r="AD2382" i="17" l="1"/>
  <c r="AE2382" i="17" s="1"/>
  <c r="N2383" i="17" l="1"/>
  <c r="Q2383" i="17" l="1"/>
  <c r="R2383" i="17" s="1"/>
  <c r="AA2383" i="17"/>
  <c r="M2383" i="17"/>
  <c r="AF2383" i="17" l="1"/>
  <c r="Y2384" i="17"/>
  <c r="AB2383" i="17"/>
  <c r="AC2383" i="17" l="1"/>
  <c r="AD2383" i="17"/>
  <c r="AE2383" i="17" l="1"/>
  <c r="N2384" i="17" l="1"/>
  <c r="Q2384" i="17" l="1"/>
  <c r="R2384" i="17" s="1"/>
  <c r="AA2384" i="17"/>
  <c r="AF2384" i="17" s="1"/>
  <c r="M2384" i="17"/>
  <c r="AB2384" i="17" l="1"/>
  <c r="AC2384" i="17" s="1"/>
  <c r="Y2385" i="17"/>
  <c r="AD2384" i="17" l="1"/>
  <c r="AE2384" i="17" s="1"/>
  <c r="N2385" i="17" l="1"/>
  <c r="Q2385" i="17" l="1"/>
  <c r="R2385" i="17" s="1"/>
  <c r="AA2385" i="17"/>
  <c r="Y2386" i="17" s="1"/>
  <c r="M2385" i="17"/>
  <c r="AB2385" i="17" l="1"/>
  <c r="AC2385" i="17" s="1"/>
  <c r="AF2385" i="17"/>
  <c r="AD2385" i="17" l="1"/>
  <c r="AE2385" i="17" s="1"/>
  <c r="N2386" i="17" s="1"/>
  <c r="Q2386" i="17" l="1"/>
  <c r="R2386" i="17" s="1"/>
  <c r="AA2386" i="17"/>
  <c r="AF2386" i="17" s="1"/>
  <c r="M2386" i="17"/>
  <c r="AB2386" i="17" l="1"/>
  <c r="AD2386" i="17" s="1"/>
  <c r="Y2387" i="17"/>
  <c r="AC2386" i="17" l="1"/>
  <c r="AE2386" i="17" s="1"/>
  <c r="N2387" i="17" s="1"/>
  <c r="Q2387" i="17" l="1"/>
  <c r="R2387" i="17" s="1"/>
  <c r="AA2387" i="17"/>
  <c r="AF2387" i="17" s="1"/>
  <c r="M2387" i="17"/>
  <c r="AB2387" i="17" l="1"/>
  <c r="AC2387" i="17" s="1"/>
  <c r="Y2388" i="17"/>
  <c r="AD2387" i="17" l="1"/>
  <c r="AE2387" i="17" s="1"/>
  <c r="N2388" i="17" l="1"/>
  <c r="AA2388" i="17" s="1"/>
  <c r="Q2388" i="17" l="1"/>
  <c r="R2388" i="17" s="1"/>
  <c r="AF2388" i="17"/>
  <c r="M2388" i="17"/>
  <c r="AB2388" i="17" l="1"/>
  <c r="AD2388" i="17" s="1"/>
  <c r="Y2389" i="17"/>
  <c r="AC2388" i="17" l="1"/>
  <c r="AE2388" i="17" s="1"/>
  <c r="N2389" i="17" s="1"/>
  <c r="Q2389" i="17" l="1"/>
  <c r="R2389" i="17" s="1"/>
  <c r="AA2389" i="17"/>
  <c r="AF2389" i="17" s="1"/>
  <c r="M2389" i="17"/>
  <c r="Y2390" i="17" l="1"/>
  <c r="AB2389" i="17"/>
  <c r="AC2389" i="17" s="1"/>
  <c r="AD2389" i="17" l="1"/>
  <c r="AE2389" i="17" s="1"/>
  <c r="N2390" i="17" l="1"/>
  <c r="Q2390" i="17" l="1"/>
  <c r="R2390" i="17" s="1"/>
  <c r="AA2390" i="17"/>
  <c r="M2390" i="17"/>
  <c r="Y2391" i="17" l="1"/>
  <c r="AF2390" i="17"/>
  <c r="AB2390" i="17"/>
  <c r="AD2390" i="17" l="1"/>
  <c r="AC2390" i="17"/>
  <c r="AE2390" i="17" l="1"/>
  <c r="N2391" i="17" l="1"/>
  <c r="Q2391" i="17" l="1"/>
  <c r="R2391" i="17" s="1"/>
  <c r="AA2391" i="17"/>
  <c r="Y2392" i="17" s="1"/>
  <c r="M2391" i="17"/>
  <c r="AF2391" i="17" l="1"/>
  <c r="AB2391" i="17"/>
  <c r="AD2391" i="17" s="1"/>
  <c r="AC2391" i="17" l="1"/>
  <c r="AE2391" i="17" s="1"/>
  <c r="N2392" i="17" l="1"/>
  <c r="Q2392" i="17" l="1"/>
  <c r="R2392" i="17" s="1"/>
  <c r="AA2392" i="17"/>
  <c r="M2392" i="17"/>
  <c r="AB2392" i="17" l="1"/>
  <c r="AD2392" i="17" s="1"/>
  <c r="AF2392" i="17"/>
  <c r="Y2393" i="17"/>
  <c r="AC2392" i="17" l="1"/>
  <c r="AE2392" i="17" s="1"/>
  <c r="N2393" i="17" l="1"/>
  <c r="Q2393" i="17" l="1"/>
  <c r="R2393" i="17" s="1"/>
  <c r="AA2393" i="17"/>
  <c r="Y2394" i="17" s="1"/>
  <c r="M2393" i="17"/>
  <c r="AF2393" i="17" l="1"/>
  <c r="AB2393" i="17"/>
  <c r="AC2393" i="17" s="1"/>
  <c r="AD2393" i="17" l="1"/>
  <c r="AE2393" i="17" s="1"/>
  <c r="N2394" i="17" l="1"/>
  <c r="Q2394" i="17" l="1"/>
  <c r="R2394" i="17" s="1"/>
  <c r="AA2394" i="17"/>
  <c r="AF2394" i="17" s="1"/>
  <c r="M2394" i="17"/>
  <c r="Y2395" i="17" l="1"/>
  <c r="AB2394" i="17"/>
  <c r="AD2394" i="17" l="1"/>
  <c r="AC2394" i="17"/>
  <c r="AE2394" i="17" l="1"/>
  <c r="N2395" i="17" s="1"/>
  <c r="Q2395" i="17" l="1"/>
  <c r="R2395" i="17" s="1"/>
  <c r="Y2396" i="17"/>
  <c r="M2395" i="17"/>
  <c r="AB2395" i="17" l="1"/>
  <c r="AC2395" i="17" s="1"/>
  <c r="AF2395" i="17"/>
  <c r="AD2395" i="17" l="1"/>
  <c r="AE2395" i="17" s="1"/>
  <c r="N2396" i="17" s="1"/>
  <c r="Q2396" i="17" l="1"/>
  <c r="R2396" i="17" s="1"/>
  <c r="AA2396" i="17"/>
  <c r="Y2397" i="17" s="1"/>
  <c r="M2396" i="17"/>
  <c r="AB2396" i="17" l="1"/>
  <c r="AD2396" i="17" s="1"/>
  <c r="AF2396" i="17"/>
  <c r="AC2396" i="17" l="1"/>
  <c r="AE2396" i="17" s="1"/>
  <c r="N2397" i="17" s="1"/>
  <c r="Q2397" i="17" s="1"/>
  <c r="R2397" i="17" l="1"/>
  <c r="AB2397" i="17" s="1"/>
  <c r="M2397" i="17"/>
  <c r="AD2397" i="17" l="1"/>
  <c r="AC2397" i="17"/>
  <c r="AE2397" i="17" l="1"/>
  <c r="N2398" i="17" l="1"/>
  <c r="Q2398" i="17" s="1"/>
  <c r="R2398" i="17" l="1"/>
  <c r="AB2398" i="17" s="1"/>
  <c r="AD2398" i="17" s="1"/>
  <c r="M2398" i="17"/>
  <c r="AC2398" i="17" l="1"/>
  <c r="AE2398" i="17" s="1"/>
  <c r="N2399" i="17" l="1"/>
  <c r="Q2399" i="17" l="1"/>
  <c r="R2399" i="17" s="1"/>
  <c r="AA2399" i="17"/>
  <c r="Y2400" i="17" s="1"/>
  <c r="M2399" i="17"/>
  <c r="AB2399" i="17" l="1"/>
  <c r="AC2399" i="17" s="1"/>
  <c r="AF2399" i="17"/>
  <c r="AD2399" i="17" l="1"/>
  <c r="AE2399" i="17" s="1"/>
  <c r="N2400" i="17" s="1"/>
  <c r="Q2400" i="17" l="1"/>
  <c r="R2400" i="17" s="1"/>
  <c r="AA2400" i="17"/>
  <c r="M2400" i="17"/>
  <c r="Y2401" i="17" l="1"/>
  <c r="AF2400" i="17"/>
  <c r="AB2400" i="17"/>
  <c r="AC2400" i="17" l="1"/>
  <c r="AD2400" i="17"/>
  <c r="AE2400" i="17" l="1"/>
  <c r="N2401" i="17" l="1"/>
  <c r="Q2401" i="17" l="1"/>
  <c r="R2401" i="17" s="1"/>
  <c r="AA2401" i="17"/>
  <c r="AF2401" i="17" s="1"/>
  <c r="M2401" i="17"/>
  <c r="Y2402" i="17" l="1"/>
  <c r="AB2401" i="17"/>
  <c r="AC2401" i="17" s="1"/>
  <c r="AD2401" i="17" l="1"/>
  <c r="AE2401" i="17" s="1"/>
  <c r="N2402" i="17" s="1"/>
  <c r="Q2402" i="17" s="1"/>
  <c r="R2402" i="17" l="1"/>
  <c r="M2402" i="17"/>
  <c r="AB2402" i="17" l="1"/>
  <c r="AF2402" i="17"/>
  <c r="Y2403" i="17"/>
  <c r="AD2402" i="17" l="1"/>
  <c r="AC2402" i="17"/>
  <c r="AE2402" i="17" l="1"/>
  <c r="N2403" i="17" l="1"/>
  <c r="Q2403" i="17" l="1"/>
  <c r="R2403" i="17" s="1"/>
  <c r="AA2403" i="17"/>
  <c r="Y2404" i="17" s="1"/>
  <c r="M2403" i="17"/>
  <c r="AB2403" i="17" l="1"/>
  <c r="AC2403" i="17" s="1"/>
  <c r="AF2403" i="17"/>
  <c r="AD2403" i="17" l="1"/>
  <c r="AE2403" i="17" s="1"/>
  <c r="N2404" i="17" l="1"/>
  <c r="Q2404" i="17" l="1"/>
  <c r="R2404" i="17" s="1"/>
  <c r="AA2404" i="17"/>
  <c r="M2404" i="17"/>
  <c r="AB2404" i="17" l="1"/>
  <c r="AD2404" i="17" s="1"/>
  <c r="Y2405" i="17"/>
  <c r="AF2404" i="17"/>
  <c r="AC2404" i="17" l="1"/>
  <c r="AE2404" i="17" s="1"/>
  <c r="N2405" i="17" l="1"/>
  <c r="Q2405" i="17" s="1"/>
  <c r="M2405" i="17" l="1"/>
  <c r="R2405" i="17"/>
  <c r="AB2405" i="17" l="1"/>
  <c r="AC2405" i="17" l="1"/>
  <c r="AD2405" i="17"/>
  <c r="AE2405" i="17" l="1"/>
  <c r="N2406" i="17" l="1"/>
  <c r="Q2406" i="17" l="1"/>
  <c r="R2406" i="17" s="1"/>
  <c r="AA2406" i="17"/>
  <c r="AF2406" i="17" s="1"/>
  <c r="M2406" i="17"/>
  <c r="Y2407" i="17" l="1"/>
  <c r="AB2406" i="17"/>
  <c r="AD2406" i="17" s="1"/>
  <c r="AC2406" i="17" l="1"/>
  <c r="AE2406" i="17" s="1"/>
  <c r="N2407" i="17" l="1"/>
  <c r="Q2407" i="17" s="1"/>
  <c r="R2407" i="17" l="1"/>
  <c r="AB2407" i="17" s="1"/>
  <c r="AD2407" i="17" s="1"/>
  <c r="M2407" i="17"/>
  <c r="AC2407" i="17" l="1"/>
  <c r="AE2407" i="17" s="1"/>
  <c r="N2408" i="17" l="1"/>
  <c r="AA2408" i="17" s="1"/>
  <c r="Q2408" i="17" l="1"/>
  <c r="R2408" i="17" s="1"/>
  <c r="AF2408" i="17"/>
  <c r="M2408" i="17"/>
  <c r="AB2408" i="17" l="1"/>
  <c r="AD2408" i="17" s="1"/>
  <c r="Y2409" i="17"/>
  <c r="AC2408" i="17" l="1"/>
  <c r="AE2408" i="17" s="1"/>
  <c r="N2409" i="17" s="1"/>
  <c r="Q2409" i="17" l="1"/>
  <c r="R2409" i="17" s="1"/>
  <c r="AA2409" i="17"/>
  <c r="M2409" i="17"/>
  <c r="Y2410" i="17" l="1"/>
  <c r="AF2409" i="17"/>
  <c r="AB2409" i="17"/>
  <c r="AC2409" i="17" l="1"/>
  <c r="AD2409" i="17"/>
  <c r="AE2409" i="17" l="1"/>
  <c r="N2410" i="17" l="1"/>
  <c r="Q2410" i="17" l="1"/>
  <c r="R2410" i="17" s="1"/>
  <c r="AA2410" i="17"/>
  <c r="M2410" i="17"/>
  <c r="AB2410" i="17" l="1"/>
  <c r="AD2410" i="17" s="1"/>
  <c r="Y2411" i="17"/>
  <c r="AF2410" i="17"/>
  <c r="AC2410" i="17" l="1"/>
  <c r="AE2410" i="17" s="1"/>
  <c r="N2411" i="17" l="1"/>
  <c r="Q2411" i="17" l="1"/>
  <c r="R2411" i="17" s="1"/>
  <c r="AA2411" i="17"/>
  <c r="Y2412" i="17" s="1"/>
  <c r="M2411" i="17"/>
  <c r="AF2411" i="17" l="1"/>
  <c r="AB2411" i="17"/>
  <c r="AC2411" i="17" s="1"/>
  <c r="AD2411" i="17" l="1"/>
  <c r="AE2411" i="17" s="1"/>
  <c r="N2412" i="17" l="1"/>
  <c r="Q2412" i="17" l="1"/>
  <c r="R2412" i="17" s="1"/>
  <c r="AA2412" i="17"/>
  <c r="Y2413" i="17" s="1"/>
  <c r="M2412" i="17"/>
  <c r="AF2412" i="17" l="1"/>
  <c r="AB2412" i="17"/>
  <c r="AC2412" i="17" s="1"/>
  <c r="AD2412" i="17" l="1"/>
  <c r="AE2412" i="17" s="1"/>
  <c r="N2413" i="17" l="1"/>
  <c r="Q2413" i="17" s="1"/>
  <c r="M2413" i="17" l="1"/>
  <c r="R2413" i="17"/>
  <c r="Y2414" i="17"/>
  <c r="AF2413" i="17" l="1"/>
  <c r="AB2413" i="17"/>
  <c r="AD2413" i="17" s="1"/>
  <c r="AC2413" i="17" l="1"/>
  <c r="AE2413" i="17" s="1"/>
  <c r="N2414" i="17" l="1"/>
  <c r="Q2414" i="17" l="1"/>
  <c r="R2414" i="17" s="1"/>
  <c r="AA2414" i="17"/>
  <c r="Y2415" i="17" s="1"/>
  <c r="M2414" i="17"/>
  <c r="AF2414" i="17" l="1"/>
  <c r="AB2414" i="17"/>
  <c r="AD2414" i="17" s="1"/>
  <c r="AC2414" i="17" l="1"/>
  <c r="AE2414" i="17" s="1"/>
  <c r="N2415" i="17" l="1"/>
  <c r="AA2415" i="17" s="1"/>
  <c r="Q2415" i="17" l="1"/>
  <c r="R2415" i="17" s="1"/>
  <c r="Y2416" i="17"/>
  <c r="M2415" i="17"/>
  <c r="AB2415" i="17" l="1"/>
  <c r="AD2415" i="17" s="1"/>
  <c r="AF2415" i="17"/>
  <c r="AC2415" i="17" l="1"/>
  <c r="AE2415" i="17" s="1"/>
  <c r="N2416" i="17" l="1"/>
  <c r="AA2416" i="17" s="1"/>
  <c r="Q2416" i="17" l="1"/>
  <c r="R2416" i="17" s="1"/>
  <c r="AF2416" i="17"/>
  <c r="M2416" i="17"/>
  <c r="AB2416" i="17" l="1"/>
  <c r="AD2416" i="17" s="1"/>
  <c r="Y2417" i="17"/>
  <c r="AC2416" i="17" l="1"/>
  <c r="AE2416" i="17" s="1"/>
  <c r="N2417" i="17" l="1"/>
  <c r="Q2417" i="17" l="1"/>
  <c r="R2417" i="17" s="1"/>
  <c r="AA2417" i="17"/>
  <c r="Y2418" i="17" s="1"/>
  <c r="M2417" i="17"/>
  <c r="AF2417" i="17" l="1"/>
  <c r="AB2417" i="17"/>
  <c r="AD2417" i="17" s="1"/>
  <c r="AC2417" i="17" l="1"/>
  <c r="AE2417" i="17" s="1"/>
  <c r="N2418" i="17" l="1"/>
  <c r="Q2418" i="17" s="1"/>
  <c r="R2418" i="17" l="1"/>
  <c r="Y2419" i="17"/>
  <c r="M2418" i="17"/>
  <c r="AF2418" i="17" l="1"/>
  <c r="AB2418" i="17"/>
  <c r="AC2418" i="17" s="1"/>
  <c r="AD2418" i="17" l="1"/>
  <c r="AE2418" i="17" s="1"/>
  <c r="N2419" i="17" s="1"/>
  <c r="Q2419" i="17" l="1"/>
  <c r="R2419" i="17" s="1"/>
  <c r="AA2419" i="17"/>
  <c r="Y2420" i="17" s="1"/>
  <c r="M2419" i="17"/>
  <c r="AB2419" i="17" l="1"/>
  <c r="AD2419" i="17" s="1"/>
  <c r="AF2419" i="17"/>
  <c r="AC2419" i="17" l="1"/>
  <c r="AE2419" i="17" s="1"/>
  <c r="N2420" i="17" l="1"/>
  <c r="Q2420" i="17" l="1"/>
  <c r="R2420" i="17" s="1"/>
  <c r="AA2420" i="17"/>
  <c r="Y2421" i="17" s="1"/>
  <c r="M2420" i="17"/>
  <c r="AB2420" i="17" l="1"/>
  <c r="AD2420" i="17" s="1"/>
  <c r="AF2420" i="17"/>
  <c r="AC2420" i="17" l="1"/>
  <c r="AE2420" i="17" s="1"/>
  <c r="N2421" i="17" s="1"/>
  <c r="Q2421" i="17" l="1"/>
  <c r="R2421" i="17" s="1"/>
  <c r="AA2421" i="17"/>
  <c r="Y2422" i="17" s="1"/>
  <c r="M2421" i="17"/>
  <c r="AF2421" i="17" l="1"/>
  <c r="AB2421" i="17"/>
  <c r="AC2421" i="17" s="1"/>
  <c r="AD2421" i="17" l="1"/>
  <c r="AE2421" i="17" s="1"/>
  <c r="N2422" i="17" l="1"/>
  <c r="Q2422" i="17" s="1"/>
  <c r="R2422" i="17" l="1"/>
  <c r="AB2422" i="17" s="1"/>
  <c r="M2422" i="17"/>
  <c r="AF2422" i="17"/>
  <c r="Y2423" i="17"/>
  <c r="AC2422" i="17" l="1"/>
  <c r="AD2422" i="17"/>
  <c r="AE2422" i="17" l="1"/>
  <c r="N2423" i="17" s="1"/>
  <c r="AA2423" i="17" s="1"/>
  <c r="Q2423" i="17" l="1"/>
  <c r="R2423" i="17" s="1"/>
  <c r="Y2424" i="17"/>
  <c r="M2423" i="17"/>
  <c r="AB2423" i="17" l="1"/>
  <c r="AC2423" i="17" s="1"/>
  <c r="AF2423" i="17"/>
  <c r="AD2423" i="17" l="1"/>
  <c r="AE2423" i="17" s="1"/>
  <c r="N2424" i="17" s="1"/>
  <c r="Q2424" i="17" l="1"/>
  <c r="R2424" i="17" s="1"/>
  <c r="AA2424" i="17"/>
  <c r="Y2425" i="17" s="1"/>
  <c r="M2424" i="17"/>
  <c r="AB2424" i="17" l="1"/>
  <c r="AD2424" i="17" s="1"/>
  <c r="AF2424" i="17"/>
  <c r="AC2424" i="17" l="1"/>
  <c r="AE2424" i="17" s="1"/>
  <c r="N2425" i="17" s="1"/>
  <c r="AA2425" i="17" s="1"/>
  <c r="Q2425" i="17" l="1"/>
  <c r="R2425" i="17" s="1"/>
  <c r="AF2425" i="17"/>
  <c r="M2425" i="17"/>
  <c r="AB2425" i="17" l="1"/>
  <c r="AC2425" i="17" s="1"/>
  <c r="Y2426" i="17"/>
  <c r="AD2425" i="17" l="1"/>
  <c r="AE2425" i="17" s="1"/>
  <c r="N2426" i="17" l="1"/>
  <c r="Q2426" i="17" l="1"/>
  <c r="R2426" i="17" s="1"/>
  <c r="AA2426" i="17"/>
  <c r="AF2426" i="17" s="1"/>
  <c r="M2426" i="17"/>
  <c r="AB2426" i="17" l="1"/>
  <c r="AC2426" i="17" s="1"/>
  <c r="Y2427" i="17"/>
  <c r="AD2426" i="17" l="1"/>
  <c r="AE2426" i="17" s="1"/>
  <c r="N2427" i="17" l="1"/>
  <c r="Q2427" i="17" l="1"/>
  <c r="R2427" i="17" s="1"/>
  <c r="AA2427" i="17"/>
  <c r="Y2428" i="17" s="1"/>
  <c r="M2427" i="17"/>
  <c r="AF2427" i="17" l="1"/>
  <c r="AB2427" i="17"/>
  <c r="AD2427" i="17" s="1"/>
  <c r="AC2427" i="17" l="1"/>
  <c r="AE2427" i="17" s="1"/>
  <c r="N2428" i="17" l="1"/>
  <c r="Q2428" i="17" l="1"/>
  <c r="R2428" i="17" s="1"/>
  <c r="AA2428" i="17"/>
  <c r="AF2428" i="17" s="1"/>
  <c r="M2428" i="17"/>
  <c r="AB2428" i="17" l="1"/>
  <c r="AD2428" i="17" s="1"/>
  <c r="Y2429" i="17"/>
  <c r="AC2428" i="17" l="1"/>
  <c r="AE2428" i="17" s="1"/>
  <c r="N2429" i="17" l="1"/>
  <c r="Q2429" i="17" s="1"/>
  <c r="R2429" i="17" l="1"/>
  <c r="AB2429" i="17" s="1"/>
  <c r="M2429" i="17"/>
  <c r="Y2430" i="17"/>
  <c r="AF2429" i="17"/>
  <c r="AC2429" i="17" l="1"/>
  <c r="AD2429" i="17"/>
  <c r="AE2429" i="17" l="1"/>
  <c r="N2430" i="17" l="1"/>
  <c r="AA2430" i="17" s="1"/>
  <c r="Q2430" i="17" l="1"/>
  <c r="R2430" i="17" s="1"/>
  <c r="AF2430" i="17"/>
  <c r="M2430" i="17"/>
  <c r="Y2431" i="17" l="1"/>
  <c r="AB2430" i="17"/>
  <c r="AC2430" i="17" s="1"/>
  <c r="AD2430" i="17" l="1"/>
  <c r="AE2430" i="17" s="1"/>
  <c r="N2431" i="17" s="1"/>
  <c r="Q2431" i="17" s="1"/>
  <c r="M2431" i="17" l="1"/>
  <c r="R2431" i="17"/>
  <c r="Y2432" i="17"/>
  <c r="AB2431" i="17" l="1"/>
  <c r="AC2431" i="17" s="1"/>
  <c r="AF2431" i="17"/>
  <c r="AD2431" i="17" l="1"/>
  <c r="AE2431" i="17" s="1"/>
  <c r="N2432" i="17" s="1"/>
  <c r="AA2432" i="17" s="1"/>
  <c r="Q2432" i="17" l="1"/>
  <c r="R2432" i="17" s="1"/>
  <c r="M2432" i="17"/>
  <c r="AB2432" i="17" l="1"/>
  <c r="AC2432" i="17" s="1"/>
  <c r="Y2433" i="17"/>
  <c r="AF2432" i="17"/>
  <c r="AD2432" i="17" l="1"/>
  <c r="AE2432" i="17" s="1"/>
  <c r="N2433" i="17" s="1"/>
  <c r="Q2433" i="17" l="1"/>
  <c r="R2433" i="17" s="1"/>
  <c r="AA2433" i="17"/>
  <c r="Y2434" i="17" s="1"/>
  <c r="M2433" i="17"/>
  <c r="AF2433" i="17" l="1"/>
  <c r="AB2433" i="17"/>
  <c r="AD2433" i="17" s="1"/>
  <c r="AC2433" i="17" l="1"/>
  <c r="AE2433" i="17" s="1"/>
  <c r="N2434" i="17" l="1"/>
  <c r="Q2434" i="17" l="1"/>
  <c r="R2434" i="17" s="1"/>
  <c r="AA2434" i="17"/>
  <c r="Y2435" i="17" s="1"/>
  <c r="M2434" i="17"/>
  <c r="AF2434" i="17" l="1"/>
  <c r="AB2434" i="17"/>
  <c r="AD2434" i="17" s="1"/>
  <c r="AC2434" i="17" l="1"/>
  <c r="AE2434" i="17" s="1"/>
  <c r="N2435" i="17" l="1"/>
  <c r="Q2435" i="17" l="1"/>
  <c r="R2435" i="17" s="1"/>
  <c r="AA2435" i="17"/>
  <c r="Y2436" i="17" s="1"/>
  <c r="M2435" i="17"/>
  <c r="AF2435" i="17" l="1"/>
  <c r="AB2435" i="17"/>
  <c r="AD2435" i="17" s="1"/>
  <c r="AC2435" i="17" l="1"/>
  <c r="AE2435" i="17" s="1"/>
  <c r="N2436" i="17" l="1"/>
  <c r="Q2436" i="17" s="1"/>
  <c r="R2436" i="17" l="1"/>
  <c r="AB2436" i="17" s="1"/>
  <c r="M2436" i="17"/>
  <c r="AF2436" i="17"/>
  <c r="Y2437" i="17"/>
  <c r="AC2436" i="17" l="1"/>
  <c r="AD2436" i="17"/>
  <c r="AE2436" i="17" l="1"/>
  <c r="N2437" i="17" s="1"/>
  <c r="AA2437" i="17" s="1"/>
  <c r="Q2437" i="17" l="1"/>
  <c r="R2437" i="17" s="1"/>
  <c r="Y2438" i="17"/>
  <c r="M2437" i="17"/>
  <c r="AB2437" i="17" l="1"/>
  <c r="AD2437" i="17" s="1"/>
  <c r="AF2437" i="17"/>
  <c r="AC2437" i="17" l="1"/>
  <c r="AE2437" i="17" s="1"/>
  <c r="N2438" i="17" s="1"/>
  <c r="Q2438" i="17" l="1"/>
  <c r="R2438" i="17" s="1"/>
  <c r="AA2438" i="17"/>
  <c r="AF2438" i="17" s="1"/>
  <c r="M2438" i="17"/>
  <c r="AB2438" i="17" l="1"/>
  <c r="AD2438" i="17" s="1"/>
  <c r="Y2439" i="17"/>
  <c r="AC2438" i="17" l="1"/>
  <c r="AE2438" i="17" s="1"/>
  <c r="N2439" i="17" s="1"/>
  <c r="AA2439" i="17" s="1"/>
  <c r="Q2439" i="17" l="1"/>
  <c r="R2439" i="17" s="1"/>
  <c r="Y2440" i="17"/>
  <c r="M2439" i="17"/>
  <c r="AB2439" i="17" l="1"/>
  <c r="AC2439" i="17" s="1"/>
  <c r="AF2439" i="17"/>
  <c r="AD2439" i="17" l="1"/>
  <c r="AE2439" i="17" s="1"/>
  <c r="N2440" i="17" l="1"/>
  <c r="Q2440" i="17" s="1"/>
  <c r="R2440" i="17" l="1"/>
  <c r="Y2441" i="17"/>
  <c r="M2440" i="17"/>
  <c r="AF2440" i="17" l="1"/>
  <c r="AB2440" i="17"/>
  <c r="AD2440" i="17" s="1"/>
  <c r="AC2440" i="17" l="1"/>
  <c r="AE2440" i="17" s="1"/>
  <c r="N2441" i="17" s="1"/>
  <c r="AA2441" i="17" s="1"/>
  <c r="Q2441" i="17" l="1"/>
  <c r="R2441" i="17" s="1"/>
  <c r="M2441" i="17"/>
  <c r="AB2441" i="17" l="1"/>
  <c r="AC2441" i="17" s="1"/>
  <c r="AF2441" i="17"/>
  <c r="Y2442" i="17"/>
  <c r="AD2441" i="17" l="1"/>
  <c r="AE2441" i="17" s="1"/>
  <c r="N2442" i="17" l="1"/>
  <c r="Q2442" i="17" l="1"/>
  <c r="R2442" i="17" s="1"/>
  <c r="AA2442" i="17"/>
  <c r="AF2442" i="17" s="1"/>
  <c r="M2442" i="17"/>
  <c r="AB2442" i="17" l="1"/>
  <c r="AC2442" i="17" s="1"/>
  <c r="Y2443" i="17"/>
  <c r="AD2442" i="17" l="1"/>
  <c r="AE2442" i="17" s="1"/>
  <c r="N2443" i="17" l="1"/>
  <c r="Q2443" i="17" s="1"/>
  <c r="R2443" i="17" l="1"/>
  <c r="Y2444" i="17"/>
  <c r="M2443" i="17"/>
  <c r="AF2443" i="17" l="1"/>
  <c r="AB2443" i="17"/>
  <c r="AC2443" i="17" l="1"/>
  <c r="AD2443" i="17"/>
  <c r="AE2443" i="17" l="1"/>
  <c r="N2444" i="17" s="1"/>
  <c r="AA2444" i="17" s="1"/>
  <c r="Q2444" i="17" l="1"/>
  <c r="R2444" i="17" s="1"/>
  <c r="M2444" i="17"/>
  <c r="AB2444" i="17" l="1"/>
  <c r="AD2444" i="17" s="1"/>
  <c r="Y2445" i="17"/>
  <c r="AF2444" i="17"/>
  <c r="AC2444" i="17" l="1"/>
  <c r="AE2444" i="17" s="1"/>
  <c r="N2445" i="17" s="1"/>
  <c r="Q2445" i="17" l="1"/>
  <c r="R2445" i="17" s="1"/>
  <c r="AA2445" i="17"/>
  <c r="AF2445" i="17" s="1"/>
  <c r="M2445" i="17"/>
  <c r="AB2445" i="17" l="1"/>
  <c r="AC2445" i="17" s="1"/>
  <c r="Y2446" i="17"/>
  <c r="AD2445" i="17" l="1"/>
  <c r="AE2445" i="17" s="1"/>
  <c r="N2446" i="17" l="1"/>
  <c r="Q2446" i="17" s="1"/>
  <c r="R2446" i="17" l="1"/>
  <c r="AF2446" i="17"/>
  <c r="M2446" i="17"/>
  <c r="AB2446" i="17" l="1"/>
  <c r="AC2446" i="17" s="1"/>
  <c r="Y2447" i="17"/>
  <c r="AD2446" i="17" l="1"/>
  <c r="AE2446" i="17" s="1"/>
  <c r="N2447" i="17" l="1"/>
  <c r="Q2447" i="17" s="1"/>
  <c r="R2447" i="17" l="1"/>
  <c r="AB2447" i="17" s="1"/>
  <c r="AD2447" i="17" s="1"/>
  <c r="M2447" i="17"/>
  <c r="AC2447" i="17" l="1"/>
  <c r="AE2447" i="17" s="1"/>
  <c r="N2448" i="17" l="1"/>
  <c r="AA2448" i="17" s="1"/>
  <c r="Q2448" i="17" l="1"/>
  <c r="R2448" i="17" s="1"/>
  <c r="M2448" i="17"/>
  <c r="AB2448" i="17" l="1"/>
  <c r="AC2448" i="17" s="1"/>
  <c r="Y2449" i="17"/>
  <c r="AF2448" i="17"/>
  <c r="AD2448" i="17" l="1"/>
  <c r="AE2448" i="17" s="1"/>
  <c r="N2449" i="17" l="1"/>
  <c r="Q2449" i="17" l="1"/>
  <c r="R2449" i="17" s="1"/>
  <c r="AA2449" i="17"/>
  <c r="Y2450" i="17" s="1"/>
  <c r="M2449" i="17"/>
  <c r="AF2449" i="17" l="1"/>
  <c r="AB2449" i="17"/>
  <c r="AD2449" i="17" s="1"/>
  <c r="AC2449" i="17" l="1"/>
  <c r="AE2449" i="17" s="1"/>
  <c r="N2450" i="17" l="1"/>
  <c r="Q2450" i="17" l="1"/>
  <c r="R2450" i="17" s="1"/>
  <c r="AA2450" i="17"/>
  <c r="M2450" i="17"/>
  <c r="AF2450" i="17" l="1"/>
  <c r="Y2451" i="17"/>
  <c r="AB2450" i="17"/>
  <c r="AC2450" i="17" l="1"/>
  <c r="AD2450" i="17"/>
  <c r="AE2450" i="17" l="1"/>
  <c r="N2451" i="17" l="1"/>
  <c r="Q2451" i="17" l="1"/>
  <c r="R2451" i="17" s="1"/>
  <c r="AA2451" i="17"/>
  <c r="M2451" i="17"/>
  <c r="AB2451" i="17" l="1"/>
  <c r="AC2451" i="17" s="1"/>
  <c r="Y2452" i="17"/>
  <c r="AF2451" i="17"/>
  <c r="AD2451" i="17" l="1"/>
  <c r="AE2451" i="17" s="1"/>
  <c r="N2452" i="17" l="1"/>
  <c r="Q2452" i="17" l="1"/>
  <c r="R2452" i="17" s="1"/>
  <c r="AA2452" i="17"/>
  <c r="AF2452" i="17" s="1"/>
  <c r="M2452" i="17"/>
  <c r="Y2453" i="17" l="1"/>
  <c r="AB2452" i="17"/>
  <c r="AD2452" i="17" s="1"/>
  <c r="AC2452" i="17" l="1"/>
  <c r="AE2452" i="17" s="1"/>
  <c r="N2453" i="17" l="1"/>
  <c r="Q2453" i="17" l="1"/>
  <c r="R2453" i="17" s="1"/>
  <c r="M2453" i="17"/>
  <c r="Y2454" i="17" l="1"/>
  <c r="AF2453" i="17"/>
  <c r="AB2453" i="17"/>
  <c r="AD2453" i="17" l="1"/>
  <c r="AC2453" i="17"/>
  <c r="AE2453" i="17" l="1"/>
  <c r="N2454" i="17" l="1"/>
  <c r="Q2454" i="17" l="1"/>
  <c r="R2454" i="17" s="1"/>
  <c r="AA2454" i="17"/>
  <c r="Y2455" i="17" s="1"/>
  <c r="M2454" i="17"/>
  <c r="AB2454" i="17" l="1"/>
  <c r="AD2454" i="17" s="1"/>
  <c r="AF2454" i="17"/>
  <c r="AC2454" i="17" l="1"/>
  <c r="AE2454" i="17" s="1"/>
  <c r="N2455" i="17" l="1"/>
  <c r="Q2455" i="17" s="1"/>
  <c r="R2455" i="17" l="1"/>
  <c r="AB2455" i="17" s="1"/>
  <c r="AD2455" i="17" s="1"/>
  <c r="M2455" i="17"/>
  <c r="AC2455" i="17" l="1"/>
  <c r="AE2455" i="17" s="1"/>
  <c r="N2456" i="17" l="1"/>
  <c r="Q2456" i="17" s="1"/>
  <c r="R2456" i="17" l="1"/>
  <c r="AB2456" i="17" s="1"/>
  <c r="AC2456" i="17" s="1"/>
  <c r="M2456" i="17"/>
  <c r="AD2456" i="17" l="1"/>
  <c r="AE2456" i="17" s="1"/>
  <c r="N2457" i="17" l="1"/>
  <c r="AA2457" i="17" s="1"/>
  <c r="Q2457" i="17" l="1"/>
  <c r="R2457" i="17" s="1"/>
  <c r="M2457" i="17"/>
  <c r="Y2458" i="17" l="1"/>
  <c r="AF2457" i="17"/>
  <c r="AB2457" i="17"/>
  <c r="AC2457" i="17" l="1"/>
  <c r="AD2457" i="17"/>
  <c r="AE2457" i="17" l="1"/>
  <c r="N2458" i="17" l="1"/>
  <c r="Q2458" i="17" l="1"/>
  <c r="R2458" i="17" s="1"/>
  <c r="AA2458" i="17"/>
  <c r="AF2458" i="17" s="1"/>
  <c r="M2458" i="17"/>
  <c r="AB2458" i="17" l="1"/>
  <c r="AC2458" i="17" s="1"/>
  <c r="Y2459" i="17"/>
  <c r="AD2458" i="17" l="1"/>
  <c r="AE2458" i="17" s="1"/>
  <c r="N2459" i="17" s="1"/>
  <c r="Q2459" i="17" l="1"/>
  <c r="R2459" i="17" s="1"/>
  <c r="AA2459" i="17"/>
  <c r="Y2460" i="17" s="1"/>
  <c r="M2459" i="17"/>
  <c r="AB2459" i="17" l="1"/>
  <c r="AD2459" i="17" s="1"/>
  <c r="AF2459" i="17"/>
  <c r="AC2459" i="17" l="1"/>
  <c r="AE2459" i="17" s="1"/>
  <c r="N2460" i="17" s="1"/>
  <c r="Q2460" i="17" l="1"/>
  <c r="R2460" i="17" s="1"/>
  <c r="AA2460" i="17"/>
  <c r="AF2460" i="17" s="1"/>
  <c r="M2460" i="17"/>
  <c r="Y2461" i="17" l="1"/>
  <c r="AB2460" i="17"/>
  <c r="AD2460" i="17" l="1"/>
  <c r="AC2460" i="17"/>
  <c r="AE2460" i="17" l="1"/>
  <c r="N2461" i="17" s="1"/>
  <c r="Q2461" i="17" l="1"/>
  <c r="R2461" i="17" s="1"/>
  <c r="AA2461" i="17"/>
  <c r="Y2462" i="17" s="1"/>
  <c r="M2461" i="17"/>
  <c r="AB2461" i="17" l="1"/>
  <c r="AC2461" i="17" s="1"/>
  <c r="AF2461" i="17"/>
  <c r="AD2461" i="17" l="1"/>
  <c r="AE2461" i="17" s="1"/>
  <c r="N2462" i="17" s="1"/>
  <c r="Q2462" i="17" s="1"/>
  <c r="M2462" i="17" l="1"/>
  <c r="R2462" i="17"/>
  <c r="AB2462" i="17" l="1"/>
  <c r="AD2462" i="17" s="1"/>
  <c r="AF2462" i="17"/>
  <c r="Y2463" i="17"/>
  <c r="AC2462" i="17" l="1"/>
  <c r="AE2462" i="17" s="1"/>
  <c r="N2463" i="17" l="1"/>
  <c r="Q2463" i="17" s="1"/>
  <c r="R2463" i="17" l="1"/>
  <c r="M2463" i="17"/>
  <c r="Y2464" i="17" l="1"/>
  <c r="AF2463" i="17"/>
  <c r="AB2463" i="17"/>
  <c r="AD2463" i="17" l="1"/>
  <c r="AC2463" i="17"/>
  <c r="AE2463" i="17" l="1"/>
  <c r="N2464" i="17" l="1"/>
  <c r="Q2464" i="17" s="1"/>
  <c r="R2464" i="17" l="1"/>
  <c r="AB2464" i="17" s="1"/>
  <c r="M2464" i="17"/>
  <c r="AC2464" i="17" l="1"/>
  <c r="AD2464" i="17"/>
  <c r="AE2464" i="17" l="1"/>
  <c r="N2465" i="17" l="1"/>
  <c r="Q2465" i="17" l="1"/>
  <c r="R2465" i="17" s="1"/>
  <c r="Y2466" i="17"/>
  <c r="M2465" i="17"/>
  <c r="AB2465" i="17" l="1"/>
  <c r="AC2465" i="17" s="1"/>
  <c r="AF2465" i="17"/>
  <c r="AD2465" i="17" l="1"/>
  <c r="AE2465" i="17" s="1"/>
  <c r="N2466" i="17" l="1"/>
  <c r="Q2466" i="17" s="1"/>
  <c r="M2466" i="17" l="1"/>
  <c r="R2466" i="17"/>
  <c r="AF2466" i="17" l="1"/>
  <c r="Y2467" i="17"/>
  <c r="AB2466" i="17"/>
  <c r="AC2466" i="17" l="1"/>
  <c r="AD2466" i="17"/>
  <c r="AE2466" i="17" l="1"/>
  <c r="N2467" i="17" l="1"/>
  <c r="AA2467" i="17" s="1"/>
  <c r="Q2467" i="17" l="1"/>
  <c r="R2467" i="17" s="1"/>
  <c r="M2467" i="17"/>
  <c r="Y2468" i="17" l="1"/>
  <c r="AF2467" i="17"/>
  <c r="AB2467" i="17"/>
  <c r="AC2467" i="17" s="1"/>
  <c r="AF2468" i="17"/>
  <c r="Y2469" i="17"/>
  <c r="AB2468" i="17"/>
  <c r="AD2467" i="17" l="1"/>
  <c r="AE2467" i="17" s="1"/>
  <c r="M2468" i="17" s="1"/>
  <c r="AD2468" i="17"/>
  <c r="AC2468" i="17"/>
  <c r="AE2468" i="17" l="1"/>
  <c r="N2469" i="17" l="1"/>
  <c r="AA2469" i="17" s="1"/>
  <c r="Q2469" i="17" l="1"/>
  <c r="R2469" i="17" s="1"/>
  <c r="M2469" i="17"/>
  <c r="Y2470" i="17" l="1"/>
  <c r="AF2469" i="17"/>
  <c r="AB2469" i="17"/>
  <c r="AD2469" i="17" s="1"/>
  <c r="AC2469" i="17" l="1"/>
  <c r="AE2469" i="17" s="1"/>
  <c r="N2470" i="17" l="1"/>
  <c r="Q2470" i="17" l="1"/>
  <c r="R2470" i="17" s="1"/>
  <c r="AA2470" i="17"/>
  <c r="AF2470" i="17" s="1"/>
  <c r="M2470" i="17"/>
  <c r="AB2470" i="17" l="1"/>
  <c r="AD2470" i="17" s="1"/>
  <c r="Y2471" i="17"/>
  <c r="AC2470" i="17" l="1"/>
  <c r="AE2470" i="17" s="1"/>
  <c r="N2471" i="17" s="1"/>
  <c r="AA2471" i="17" s="1"/>
  <c r="Q2471" i="17" l="1"/>
  <c r="R2471" i="17" s="1"/>
  <c r="Y2472" i="17"/>
  <c r="M2471" i="17"/>
  <c r="AB2471" i="17" l="1"/>
  <c r="AC2471" i="17" s="1"/>
  <c r="AF2471" i="17"/>
  <c r="AD2471" i="17" l="1"/>
  <c r="AE2471" i="17" s="1"/>
  <c r="N2472" i="17" l="1"/>
  <c r="Q2472" i="17" s="1"/>
  <c r="R2472" i="17" l="1"/>
  <c r="Y2473" i="17"/>
  <c r="M2472" i="17"/>
  <c r="AF2472" i="17" l="1"/>
  <c r="AB2472" i="17"/>
  <c r="AC2472" i="17" s="1"/>
  <c r="AD2472" i="17" l="1"/>
  <c r="AE2472" i="17" s="1"/>
  <c r="N2473" i="17" l="1"/>
  <c r="Q2473" i="17" l="1"/>
  <c r="R2473" i="17" s="1"/>
  <c r="M2473" i="17"/>
  <c r="AF2473" i="17" l="1"/>
  <c r="Y2474" i="17"/>
  <c r="AB2473" i="17"/>
  <c r="AD2473" i="17" l="1"/>
  <c r="AC2473" i="17"/>
  <c r="AE2473" i="17" l="1"/>
  <c r="N2474" i="17" l="1"/>
  <c r="Q2474" i="17" l="1"/>
  <c r="R2474" i="17" s="1"/>
  <c r="AA2474" i="17"/>
  <c r="M2474" i="17"/>
  <c r="AB2474" i="17" l="1"/>
  <c r="AC2474" i="17" s="1"/>
  <c r="AF2474" i="17"/>
  <c r="Y2475" i="17"/>
  <c r="AD2474" i="17" l="1"/>
  <c r="AE2474" i="17" s="1"/>
  <c r="N2475" i="17" l="1"/>
  <c r="AA2475" i="17" s="1"/>
  <c r="Q2475" i="17" l="1"/>
  <c r="R2475" i="17" s="1"/>
  <c r="M2475" i="17"/>
  <c r="AB2475" i="17" l="1"/>
  <c r="AC2475" i="17" s="1"/>
  <c r="Y2476" i="17"/>
  <c r="AF2475" i="17"/>
  <c r="AD2475" i="17" l="1"/>
  <c r="AE2475" i="17" s="1"/>
  <c r="N2476" i="17" l="1"/>
  <c r="AA2476" i="17" s="1"/>
  <c r="Q2476" i="17" l="1"/>
  <c r="R2476" i="17" s="1"/>
  <c r="Y2477" i="17"/>
  <c r="M2476" i="17"/>
  <c r="AB2476" i="17" l="1"/>
  <c r="AC2476" i="17" s="1"/>
  <c r="AF2476" i="17"/>
  <c r="AD2476" i="17" l="1"/>
  <c r="AE2476" i="17" s="1"/>
  <c r="N2477" i="17" l="1"/>
  <c r="Q2477" i="17" l="1"/>
  <c r="R2477" i="17" s="1"/>
  <c r="AA2477" i="17"/>
  <c r="Y2478" i="17" s="1"/>
  <c r="M2477" i="17"/>
  <c r="AB2477" i="17" l="1"/>
  <c r="AD2477" i="17" s="1"/>
  <c r="AF2477" i="17"/>
  <c r="AC2477" i="17" l="1"/>
  <c r="AE2477" i="17" s="1"/>
  <c r="N2478" i="17" s="1"/>
  <c r="Q2478" i="17" l="1"/>
  <c r="R2478" i="17" s="1"/>
  <c r="M2478" i="17"/>
  <c r="Y2479" i="17" l="1"/>
  <c r="AF2478" i="17"/>
  <c r="AB2478" i="17"/>
  <c r="AC2478" i="17" l="1"/>
  <c r="AD2478" i="17"/>
  <c r="AE2478" i="17" l="1"/>
  <c r="N2479" i="17" l="1"/>
  <c r="Q2479" i="17" l="1"/>
  <c r="R2479" i="17" s="1"/>
  <c r="AA2479" i="17"/>
  <c r="Y2480" i="17" s="1"/>
  <c r="M2479" i="17"/>
  <c r="AB2479" i="17" l="1"/>
  <c r="AD2479" i="17" s="1"/>
  <c r="AF2479" i="17"/>
  <c r="AC2479" i="17" l="1"/>
  <c r="AE2479" i="17" s="1"/>
  <c r="N2480" i="17" s="1"/>
  <c r="Q2480" i="17" s="1"/>
  <c r="M2480" i="17" l="1"/>
  <c r="R2480" i="17"/>
  <c r="Y2481" i="17" l="1"/>
  <c r="AF2480" i="17"/>
  <c r="AB2480" i="17"/>
  <c r="AD2480" i="17" l="1"/>
  <c r="AC2480" i="17"/>
  <c r="AE2480" i="17" l="1"/>
  <c r="N2481" i="17" l="1"/>
  <c r="Q2481" i="17" l="1"/>
  <c r="R2481" i="17" s="1"/>
  <c r="AA2481" i="17"/>
  <c r="Y2482" i="17" s="1"/>
  <c r="M2481" i="17"/>
  <c r="AB2481" i="17" l="1"/>
  <c r="AC2481" i="17" s="1"/>
  <c r="AF2481" i="17"/>
  <c r="AD2481" i="17" l="1"/>
  <c r="AE2481" i="17" s="1"/>
  <c r="N2482" i="17" l="1"/>
  <c r="Q2482" i="17" s="1"/>
  <c r="R2482" i="17" l="1"/>
  <c r="AB2482" i="17" s="1"/>
  <c r="M2482" i="17"/>
  <c r="AF2482" i="17"/>
  <c r="Y2483" i="17"/>
  <c r="AC2482" i="17" l="1"/>
  <c r="AD2482" i="17"/>
  <c r="AE2482" i="17" l="1"/>
  <c r="N2483" i="17" s="1"/>
  <c r="Q2483" i="17" l="1"/>
  <c r="R2483" i="17" s="1"/>
  <c r="M2483" i="17"/>
  <c r="AB2483" i="17" l="1"/>
  <c r="AC2483" i="17" s="1"/>
  <c r="Y2484" i="17"/>
  <c r="AF2483" i="17"/>
  <c r="AD2483" i="17" l="1"/>
  <c r="AE2483" i="17" s="1"/>
  <c r="N2484" i="17" s="1"/>
  <c r="Q2484" i="17" s="1"/>
  <c r="M2484" i="17" l="1"/>
  <c r="R2484" i="17"/>
  <c r="Y2485" i="17"/>
  <c r="AB2484" i="17" l="1"/>
  <c r="AD2484" i="17" s="1"/>
  <c r="AF2484" i="17"/>
  <c r="AC2484" i="17" l="1"/>
  <c r="AE2484" i="17" s="1"/>
  <c r="N2485" i="17" s="1"/>
  <c r="Q2485" i="17" s="1"/>
  <c r="R2485" i="17" l="1"/>
  <c r="AB2485" i="17" s="1"/>
  <c r="M2485" i="17"/>
  <c r="Y2486" i="17"/>
  <c r="AF2485" i="17"/>
  <c r="AC2485" i="17" l="1"/>
  <c r="AD2485" i="17"/>
  <c r="AE2485" i="17" l="1"/>
  <c r="N2486" i="17" l="1"/>
  <c r="AA2486" i="17" s="1"/>
  <c r="Q2486" i="17" l="1"/>
  <c r="R2486" i="17" s="1"/>
  <c r="M2486" i="17"/>
  <c r="AB2486" i="17" l="1"/>
  <c r="AC2486" i="17" s="1"/>
  <c r="Y2487" i="17"/>
  <c r="AF2486" i="17"/>
  <c r="AD2486" i="17" l="1"/>
  <c r="AE2486" i="17" s="1"/>
  <c r="N2487" i="17" l="1"/>
  <c r="Q2487" i="17" l="1"/>
  <c r="R2487" i="17" s="1"/>
  <c r="AA2487" i="17"/>
  <c r="AF2487" i="17" s="1"/>
  <c r="M2487" i="17"/>
  <c r="Y2488" i="17" l="1"/>
  <c r="AB2487" i="17"/>
  <c r="AC2487" i="17" s="1"/>
  <c r="AD2487" i="17" l="1"/>
  <c r="AE2487" i="17" s="1"/>
  <c r="N2488" i="17" l="1"/>
  <c r="Q2488" i="17" s="1"/>
  <c r="R2488" i="17" l="1"/>
  <c r="AB2488" i="17" s="1"/>
  <c r="M2488" i="17"/>
  <c r="AD2488" i="17" l="1"/>
  <c r="AC2488" i="17"/>
  <c r="AE2488" i="17" l="1"/>
  <c r="N2489" i="17" l="1"/>
  <c r="Q2489" i="17" s="1"/>
  <c r="R2489" i="17" l="1"/>
  <c r="AB2489" i="17" s="1"/>
  <c r="AD2489" i="17" s="1"/>
  <c r="M2489" i="17"/>
  <c r="AC2489" i="17" l="1"/>
  <c r="AE2489" i="17" s="1"/>
  <c r="N2490" i="17" l="1"/>
  <c r="AA2490" i="17" s="1"/>
  <c r="Q2490" i="17" l="1"/>
  <c r="R2490" i="17" s="1"/>
  <c r="Y2491" i="17"/>
  <c r="M2490" i="17"/>
  <c r="AB2490" i="17" l="1"/>
  <c r="AD2490" i="17" s="1"/>
  <c r="AF2490" i="17"/>
  <c r="AC2490" i="17" l="1"/>
  <c r="AE2490" i="17" s="1"/>
  <c r="N2491" i="17" l="1"/>
  <c r="Q2491" i="17" l="1"/>
  <c r="R2491" i="17" s="1"/>
  <c r="AA2491" i="17"/>
  <c r="M2491" i="17"/>
  <c r="AF2491" i="17" l="1"/>
  <c r="Y2492" i="17"/>
  <c r="AB2491" i="17"/>
  <c r="AC2491" i="17" l="1"/>
  <c r="AD2491" i="17"/>
  <c r="AE2491" i="17" l="1"/>
  <c r="N2492" i="17" l="1"/>
  <c r="Q2492" i="17" l="1"/>
  <c r="R2492" i="17" s="1"/>
  <c r="Y2493" i="17"/>
  <c r="M2492" i="17"/>
  <c r="AB2492" i="17" l="1"/>
  <c r="AD2492" i="17" s="1"/>
  <c r="AF2492" i="17"/>
  <c r="AC2492" i="17" l="1"/>
  <c r="AE2492" i="17" s="1"/>
  <c r="N2493" i="17" s="1"/>
  <c r="Q2493" i="17" l="1"/>
  <c r="R2493" i="17" s="1"/>
  <c r="AA2493" i="17"/>
  <c r="M2493" i="17"/>
  <c r="AF2493" i="17" l="1"/>
  <c r="Y2494" i="17"/>
  <c r="AB2493" i="17"/>
  <c r="AD2493" i="17" l="1"/>
  <c r="AC2493" i="17"/>
  <c r="AE2493" i="17" l="1"/>
  <c r="N2494" i="17" l="1"/>
  <c r="Q2494" i="17" l="1"/>
  <c r="R2494" i="17" s="1"/>
  <c r="AA2494" i="17"/>
  <c r="Y2495" i="17" s="1"/>
  <c r="M2494" i="17"/>
  <c r="AB2494" i="17" l="1"/>
  <c r="AD2494" i="17" s="1"/>
  <c r="AF2494" i="17"/>
  <c r="AC2494" i="17" l="1"/>
  <c r="AE2494" i="17" s="1"/>
  <c r="N2495" i="17" s="1"/>
  <c r="Q2495" i="17" l="1"/>
  <c r="R2495" i="17" s="1"/>
  <c r="AA2495" i="17"/>
  <c r="M2495" i="17"/>
  <c r="Y2496" i="17" l="1"/>
  <c r="AF2495" i="17"/>
  <c r="AB2495" i="17"/>
  <c r="AD2495" i="17" l="1"/>
  <c r="AC2495" i="17"/>
  <c r="AE2495" i="17" l="1"/>
  <c r="N2496" i="17" l="1"/>
  <c r="AA2496" i="17" s="1"/>
  <c r="Q2496" i="17" l="1"/>
  <c r="R2496" i="17" s="1"/>
  <c r="AF2496" i="17"/>
  <c r="M2496" i="17"/>
  <c r="AB2496" i="17" l="1"/>
  <c r="AC2496" i="17" s="1"/>
  <c r="Y2497" i="17"/>
  <c r="AD2496" i="17" l="1"/>
  <c r="AE2496" i="17" s="1"/>
  <c r="N2497" i="17" l="1"/>
  <c r="Q2497" i="17" s="1"/>
  <c r="R2497" i="17" l="1"/>
  <c r="AB2497" i="17" s="1"/>
  <c r="AC2497" i="17" s="1"/>
  <c r="M2497" i="17"/>
  <c r="AD2497" i="17" l="1"/>
  <c r="AE2497" i="17" s="1"/>
  <c r="N2498" i="17" l="1"/>
  <c r="Q2498" i="17" s="1"/>
  <c r="R2498" i="17" l="1"/>
  <c r="AB2498" i="17" s="1"/>
  <c r="AC2498" i="17" s="1"/>
  <c r="M2498" i="17"/>
  <c r="AD2498" i="17" l="1"/>
  <c r="AE2498" i="17" s="1"/>
  <c r="N2499" i="17" l="1"/>
  <c r="Q2499" i="17" l="1"/>
  <c r="R2499" i="17" s="1"/>
  <c r="AA2499" i="17"/>
  <c r="Y2500" i="17" s="1"/>
  <c r="M2499" i="17"/>
  <c r="AB2499" i="17" l="1"/>
  <c r="AC2499" i="17" s="1"/>
  <c r="AF2499" i="17"/>
  <c r="AD2499" i="17" l="1"/>
  <c r="AE2499" i="17" s="1"/>
  <c r="N2500" i="17" l="1"/>
  <c r="Q2500" i="17" l="1"/>
  <c r="R2500" i="17" s="1"/>
  <c r="AA2500" i="17"/>
  <c r="Y2501" i="17" s="1"/>
  <c r="M2500" i="17"/>
  <c r="AF2500" i="17" l="1"/>
  <c r="AB2500" i="17"/>
  <c r="AC2500" i="17" s="1"/>
  <c r="AD2500" i="17" l="1"/>
  <c r="AE2500" i="17" s="1"/>
  <c r="N2501" i="17" l="1"/>
  <c r="Q2501" i="17" s="1"/>
  <c r="M2501" i="17" l="1"/>
  <c r="R2501" i="17"/>
  <c r="Y2502" i="17" l="1"/>
  <c r="AF2501" i="17"/>
  <c r="AB2501" i="17"/>
  <c r="AD2501" i="17" l="1"/>
  <c r="AC2501" i="17"/>
  <c r="AE2501" i="17" l="1"/>
  <c r="N2502" i="17" l="1"/>
  <c r="Q2502" i="17" s="1"/>
  <c r="R2502" i="17" l="1"/>
  <c r="Y2503" i="17"/>
  <c r="M2502" i="17"/>
  <c r="AB2502" i="17" l="1"/>
  <c r="AD2502" i="17" s="1"/>
  <c r="AF2502" i="17"/>
  <c r="AC2502" i="17" l="1"/>
  <c r="AE2502" i="17" s="1"/>
  <c r="N2503" i="17" s="1"/>
  <c r="Q2503" i="17" s="1"/>
  <c r="R2503" i="17" l="1"/>
  <c r="AB2503" i="17" s="1"/>
  <c r="M2503" i="17"/>
  <c r="AC2503" i="17" l="1"/>
  <c r="AD2503" i="17"/>
  <c r="AE2503" i="17" l="1"/>
  <c r="N2504" i="17" l="1"/>
  <c r="AA2504" i="17" s="1"/>
  <c r="Q2504" i="17" l="1"/>
  <c r="R2504" i="17" s="1"/>
  <c r="M2504" i="17"/>
  <c r="AB2504" i="17" l="1"/>
  <c r="AC2504" i="17" s="1"/>
  <c r="Y2505" i="17"/>
  <c r="AF2504" i="17"/>
  <c r="AD2504" i="17" l="1"/>
  <c r="AE2504" i="17" s="1"/>
  <c r="N2505" i="17" l="1"/>
  <c r="Q2505" i="17" l="1"/>
  <c r="R2505" i="17" s="1"/>
  <c r="AA2505" i="17"/>
  <c r="M2505" i="17"/>
  <c r="AB2505" i="17" l="1"/>
  <c r="AD2505" i="17" s="1"/>
  <c r="Y2506" i="17"/>
  <c r="AF2505" i="17"/>
  <c r="AC2505" i="17" l="1"/>
  <c r="AE2505" i="17" s="1"/>
  <c r="N2506" i="17" l="1"/>
  <c r="Q2506" i="17" s="1"/>
  <c r="R2506" i="17" l="1"/>
  <c r="Y2507" i="17"/>
  <c r="M2506" i="17"/>
  <c r="AF2506" i="17" l="1"/>
  <c r="AB2506" i="17"/>
  <c r="AD2506" i="17" s="1"/>
  <c r="AC2506" i="17" l="1"/>
  <c r="AE2506" i="17" s="1"/>
  <c r="N2507" i="17" s="1"/>
  <c r="Q2507" i="17" l="1"/>
  <c r="R2507" i="17" s="1"/>
  <c r="AA2507" i="17"/>
  <c r="M2507" i="17"/>
  <c r="Y2508" i="17" l="1"/>
  <c r="AF2507" i="17"/>
  <c r="AB2507" i="17"/>
  <c r="AD2507" i="17" l="1"/>
  <c r="AC2507" i="17"/>
  <c r="AE2507" i="17" l="1"/>
  <c r="N2508" i="17" l="1"/>
  <c r="Q2508" i="17" l="1"/>
  <c r="R2508" i="17" s="1"/>
  <c r="AA2508" i="17"/>
  <c r="AF2508" i="17" s="1"/>
  <c r="M2508" i="17"/>
  <c r="Y2509" i="17" l="1"/>
  <c r="AB2508" i="17"/>
  <c r="AC2508" i="17" s="1"/>
  <c r="AD2508" i="17" l="1"/>
  <c r="AE2508" i="17" s="1"/>
  <c r="N2509" i="17" l="1"/>
  <c r="Q2509" i="17" l="1"/>
  <c r="R2509" i="17" s="1"/>
  <c r="AA2509" i="17"/>
  <c r="AF2509" i="17" s="1"/>
  <c r="M2509" i="17"/>
  <c r="AB2509" i="17" l="1"/>
  <c r="AC2509" i="17" s="1"/>
  <c r="Y2510" i="17"/>
  <c r="AD2509" i="17" l="1"/>
  <c r="AE2509" i="17" s="1"/>
  <c r="N2510" i="17" l="1"/>
  <c r="Q2510" i="17" s="1"/>
  <c r="R2510" i="17" l="1"/>
  <c r="AB2510" i="17" s="1"/>
  <c r="M2510" i="17"/>
  <c r="AF2510" i="17"/>
  <c r="Y2511" i="17"/>
  <c r="AD2510" i="17" l="1"/>
  <c r="AC2510" i="17"/>
  <c r="AE2510" i="17" l="1"/>
  <c r="N2511" i="17" l="1"/>
  <c r="Q2511" i="17" s="1"/>
  <c r="R2511" i="17" l="1"/>
  <c r="AB2511" i="17" s="1"/>
  <c r="AD2511" i="17" s="1"/>
  <c r="M2511" i="17"/>
  <c r="AC2511" i="17" l="1"/>
  <c r="AE2511" i="17" s="1"/>
  <c r="N2512" i="17" l="1"/>
  <c r="AA2512" i="17" s="1"/>
  <c r="Q2512" i="17" l="1"/>
  <c r="R2512" i="17" s="1"/>
  <c r="M2512" i="17"/>
  <c r="AB2512" i="17" l="1"/>
  <c r="AD2512" i="17" s="1"/>
  <c r="Y2513" i="17"/>
  <c r="AF2512" i="17"/>
  <c r="AC2512" i="17" l="1"/>
  <c r="AE2512" i="17" s="1"/>
  <c r="N2513" i="17" l="1"/>
  <c r="Q2513" i="17" l="1"/>
  <c r="R2513" i="17" s="1"/>
  <c r="Y2514" i="17"/>
  <c r="M2513" i="17"/>
  <c r="AB2513" i="17" l="1"/>
  <c r="AC2513" i="17" s="1"/>
  <c r="AF2513" i="17"/>
  <c r="AD2513" i="17" l="1"/>
  <c r="AE2513" i="17" s="1"/>
  <c r="N2514" i="17" l="1"/>
  <c r="Q2514" i="17" l="1"/>
  <c r="R2514" i="17" s="1"/>
  <c r="AA2514" i="17"/>
  <c r="M2514" i="17"/>
  <c r="AB2514" i="17" l="1"/>
  <c r="AC2514" i="17" s="1"/>
  <c r="Y2515" i="17"/>
  <c r="AF2514" i="17"/>
  <c r="AD2514" i="17" l="1"/>
  <c r="AE2514" i="17" s="1"/>
  <c r="N2515" i="17" l="1"/>
  <c r="Q2515" i="17" s="1"/>
  <c r="R2515" i="17" l="1"/>
  <c r="AB2515" i="17" s="1"/>
  <c r="AD2515" i="17" s="1"/>
  <c r="M2515" i="17"/>
  <c r="AC2515" i="17" l="1"/>
  <c r="AE2515" i="17" s="1"/>
  <c r="N2516" i="17" l="1"/>
  <c r="Q2516" i="17" s="1"/>
  <c r="R2516" i="17" l="1"/>
  <c r="AB2516" i="17" s="1"/>
  <c r="M2516" i="17"/>
  <c r="AC2516" i="17" l="1"/>
  <c r="AD2516" i="17"/>
  <c r="AE2516" i="17" l="1"/>
  <c r="N2517" i="17" l="1"/>
  <c r="AA2517" i="17" s="1"/>
  <c r="Q2517" i="17" l="1"/>
  <c r="R2517" i="17" s="1"/>
  <c r="M2517" i="17"/>
  <c r="AB2517" i="17" l="1"/>
  <c r="Y2518" i="17"/>
  <c r="AF2517" i="17"/>
  <c r="AC2517" i="17" l="1"/>
  <c r="AD2517" i="17"/>
  <c r="AE2517" i="17" l="1"/>
  <c r="N2518" i="17" l="1"/>
  <c r="Q2518" i="17" l="1"/>
  <c r="R2518" i="17" s="1"/>
  <c r="M2518" i="17"/>
  <c r="AB2518" i="17" l="1"/>
  <c r="AD2518" i="17" s="1"/>
  <c r="Y2519" i="17"/>
  <c r="AF2518" i="17"/>
  <c r="AC2518" i="17" l="1"/>
  <c r="AE2518" i="17" s="1"/>
  <c r="N2519" i="17" l="1"/>
  <c r="Q2519" i="17" l="1"/>
  <c r="R2519" i="17" s="1"/>
  <c r="AA2519" i="17"/>
  <c r="AF2519" i="17" s="1"/>
  <c r="M2519" i="17"/>
  <c r="Y2520" i="17" l="1"/>
  <c r="AB2519" i="17"/>
  <c r="AD2519" i="17" s="1"/>
  <c r="AC2519" i="17" l="1"/>
  <c r="AE2519" i="17" s="1"/>
  <c r="N2520" i="17" l="1"/>
  <c r="Q2520" i="17" l="1"/>
  <c r="R2520" i="17" s="1"/>
  <c r="AF2520" i="17"/>
  <c r="M2520" i="17"/>
  <c r="AB2520" i="17" l="1"/>
  <c r="AD2520" i="17" s="1"/>
  <c r="Y2521" i="17"/>
  <c r="AC2520" i="17" l="1"/>
  <c r="AE2520" i="17" s="1"/>
  <c r="N2521" i="17" l="1"/>
  <c r="Q2521" i="17" l="1"/>
  <c r="R2521" i="17" s="1"/>
  <c r="AA2521" i="17"/>
  <c r="AF2521" i="17" s="1"/>
  <c r="M2521" i="17"/>
  <c r="AB2521" i="17" l="1"/>
  <c r="AD2521" i="17" s="1"/>
  <c r="Y2522" i="17"/>
  <c r="AC2521" i="17" l="1"/>
  <c r="AE2521" i="17" s="1"/>
  <c r="N2522" i="17" l="1"/>
  <c r="Q2522" i="17" s="1"/>
  <c r="M2522" i="17" l="1"/>
  <c r="R2522" i="17"/>
  <c r="Y2523" i="17"/>
  <c r="AF2522" i="17" l="1"/>
  <c r="AB2522" i="17"/>
  <c r="AD2522" i="17" s="1"/>
  <c r="AC2522" i="17" l="1"/>
  <c r="AE2522" i="17" s="1"/>
  <c r="N2523" i="17" l="1"/>
  <c r="Q2523" i="17" l="1"/>
  <c r="R2523" i="17" s="1"/>
  <c r="AA2523" i="17"/>
  <c r="AF2523" i="17" s="1"/>
  <c r="M2523" i="17"/>
  <c r="AB2523" i="17" l="1"/>
  <c r="AC2523" i="17" s="1"/>
  <c r="Y2524" i="17"/>
  <c r="AD2523" i="17" l="1"/>
  <c r="AE2523" i="17" s="1"/>
  <c r="N2524" i="17" s="1"/>
  <c r="Q2524" i="17" s="1"/>
  <c r="R2524" i="17" l="1"/>
  <c r="AF2524" i="17"/>
  <c r="M2524" i="17"/>
  <c r="AB2524" i="17" l="1"/>
  <c r="AC2524" i="17" s="1"/>
  <c r="Y2525" i="17"/>
  <c r="AD2524" i="17" l="1"/>
  <c r="AE2524" i="17" s="1"/>
  <c r="N2525" i="17" l="1"/>
  <c r="AA2525" i="17" s="1"/>
  <c r="Q2525" i="17" l="1"/>
  <c r="R2525" i="17" s="1"/>
  <c r="Y2526" i="17"/>
  <c r="M2525" i="17"/>
  <c r="AF2525" i="17" l="1"/>
  <c r="AB2525" i="17"/>
  <c r="AC2525" i="17" s="1"/>
  <c r="AD2525" i="17" l="1"/>
  <c r="AE2525" i="17" s="1"/>
  <c r="N2526" i="17" l="1"/>
  <c r="Q2526" i="17" l="1"/>
  <c r="R2526" i="17" s="1"/>
  <c r="AA2526" i="17"/>
  <c r="M2526" i="17"/>
  <c r="AB2526" i="17" l="1"/>
  <c r="AC2526" i="17" s="1"/>
  <c r="AF2526" i="17"/>
  <c r="Y2527" i="17"/>
  <c r="AD2526" i="17" l="1"/>
  <c r="AE2526" i="17" s="1"/>
  <c r="N2527" i="17" l="1"/>
  <c r="Q2527" i="17" s="1"/>
  <c r="R2527" i="17" l="1"/>
  <c r="Y2528" i="17"/>
  <c r="M2527" i="17"/>
  <c r="AF2527" i="17" l="1"/>
  <c r="AB2527" i="17"/>
  <c r="AC2527" i="17" s="1"/>
  <c r="AD2527" i="17" l="1"/>
  <c r="AE2527" i="17" s="1"/>
  <c r="N2528" i="17" l="1"/>
  <c r="Q2528" i="17" l="1"/>
  <c r="R2528" i="17" s="1"/>
  <c r="AA2528" i="17"/>
  <c r="M2528" i="17"/>
  <c r="Y2529" i="17" l="1"/>
  <c r="AF2528" i="17"/>
  <c r="AB2528" i="17"/>
  <c r="AC2528" i="17" l="1"/>
  <c r="AD2528" i="17"/>
  <c r="AE2528" i="17" l="1"/>
  <c r="N2529" i="17" l="1"/>
  <c r="Q2529" i="17" l="1"/>
  <c r="R2529" i="17" s="1"/>
  <c r="AA2529" i="17"/>
  <c r="Y2530" i="17" s="1"/>
  <c r="M2529" i="17"/>
  <c r="AB2529" i="17" l="1"/>
  <c r="AC2529" i="17" s="1"/>
  <c r="AF2529" i="17"/>
  <c r="AD2529" i="17" l="1"/>
  <c r="AE2529" i="17" s="1"/>
  <c r="N2530" i="17" s="1"/>
  <c r="Q2530" i="17" l="1"/>
  <c r="R2530" i="17" s="1"/>
  <c r="AA2530" i="17"/>
  <c r="M2530" i="17"/>
  <c r="AF2530" i="17" l="1"/>
  <c r="Y2531" i="17"/>
  <c r="AB2530" i="17"/>
  <c r="AC2530" i="17" l="1"/>
  <c r="AD2530" i="17"/>
  <c r="AE2530" i="17" l="1"/>
  <c r="N2531" i="17" l="1"/>
  <c r="Q2531" i="17" l="1"/>
  <c r="R2531" i="17" s="1"/>
  <c r="AA2531" i="17"/>
  <c r="AF2531" i="17" s="1"/>
  <c r="M2531" i="17"/>
  <c r="AB2531" i="17" l="1"/>
  <c r="AD2531" i="17" s="1"/>
  <c r="Y2532" i="17"/>
  <c r="AC2531" i="17" l="1"/>
  <c r="AE2531" i="17" s="1"/>
  <c r="N2532" i="17" l="1"/>
  <c r="Q2532" i="17" l="1"/>
  <c r="R2532" i="17" s="1"/>
  <c r="AA2532" i="17"/>
  <c r="Y2533" i="17" s="1"/>
  <c r="M2532" i="17"/>
  <c r="AF2532" i="17" l="1"/>
  <c r="AB2532" i="17"/>
  <c r="AD2532" i="17" s="1"/>
  <c r="AC2532" i="17" l="1"/>
  <c r="AE2532" i="17" s="1"/>
  <c r="N2533" i="17" s="1"/>
  <c r="Q2533" i="17" l="1"/>
  <c r="R2533" i="17" s="1"/>
  <c r="AA2533" i="17"/>
  <c r="M2533" i="17"/>
  <c r="Y2534" i="17" l="1"/>
  <c r="AF2533" i="17"/>
  <c r="AB2533" i="17"/>
  <c r="AD2533" i="17" l="1"/>
  <c r="AC2533" i="17"/>
  <c r="AE2533" i="17" l="1"/>
  <c r="N2534" i="17" l="1"/>
  <c r="AA2534" i="17" s="1"/>
  <c r="Q2534" i="17" l="1"/>
  <c r="R2534" i="17" s="1"/>
  <c r="M2534" i="17"/>
  <c r="Y2535" i="17" l="1"/>
  <c r="AF2534" i="17"/>
  <c r="AB2534" i="17"/>
  <c r="AC2534" i="17" l="1"/>
  <c r="AD2534" i="17"/>
  <c r="AE2534" i="17" l="1"/>
  <c r="N2535" i="17" l="1"/>
  <c r="Q2535" i="17" l="1"/>
  <c r="R2535" i="17" s="1"/>
  <c r="AA2535" i="17"/>
  <c r="Y2536" i="17" s="1"/>
  <c r="M2535" i="17"/>
  <c r="AB2535" i="17" l="1"/>
  <c r="AC2535" i="17" s="1"/>
  <c r="AF2535" i="17"/>
  <c r="AD2535" i="17" l="1"/>
  <c r="AE2535" i="17" s="1"/>
  <c r="N2536" i="17" s="1"/>
  <c r="Q2536" i="17" l="1"/>
  <c r="R2536" i="17" s="1"/>
  <c r="AA2536" i="17"/>
  <c r="M2536" i="17"/>
  <c r="AB2536" i="17" l="1"/>
  <c r="AC2536" i="17" s="1"/>
  <c r="Y2537" i="17"/>
  <c r="AF2536" i="17"/>
  <c r="AD2536" i="17" l="1"/>
  <c r="AE2536" i="17" s="1"/>
  <c r="N2537" i="17" l="1"/>
  <c r="Q2537" i="17" l="1"/>
  <c r="R2537" i="17" s="1"/>
  <c r="AA2537" i="17"/>
  <c r="Y2538" i="17" s="1"/>
  <c r="M2537" i="17"/>
  <c r="AB2537" i="17" l="1"/>
  <c r="AC2537" i="17" s="1"/>
  <c r="AF2537" i="17"/>
  <c r="AD2537" i="17" l="1"/>
  <c r="AE2537" i="17" s="1"/>
  <c r="N2538" i="17" s="1"/>
  <c r="AA2538" i="17" s="1"/>
  <c r="Q2538" i="17" l="1"/>
  <c r="R2538" i="17" s="1"/>
  <c r="M2538" i="17"/>
  <c r="AB2538" i="17" l="1"/>
  <c r="Y2539" i="17"/>
  <c r="AF2538" i="17"/>
  <c r="AC2538" i="17" l="1"/>
  <c r="AD2538" i="17"/>
  <c r="AE2538" i="17" l="1"/>
  <c r="N2539" i="17" l="1"/>
  <c r="Q2539" i="17" s="1"/>
  <c r="R2539" i="17" l="1"/>
  <c r="M2539" i="17"/>
  <c r="Y2540" i="17" l="1"/>
  <c r="AF2539" i="17"/>
  <c r="AB2539" i="17"/>
  <c r="AC2539" i="17" l="1"/>
  <c r="AD2539" i="17"/>
  <c r="AE2539" i="17" l="1"/>
  <c r="N2540" i="17" l="1"/>
  <c r="Q2540" i="17" l="1"/>
  <c r="R2540" i="17" s="1"/>
  <c r="AA2540" i="17"/>
  <c r="AF2540" i="17" s="1"/>
  <c r="M2540" i="17"/>
  <c r="AB2540" i="17" l="1"/>
  <c r="AD2540" i="17" s="1"/>
  <c r="Y2541" i="17"/>
  <c r="AC2540" i="17" l="1"/>
  <c r="AE2540" i="17" s="1"/>
  <c r="N2541" i="17" s="1"/>
  <c r="AA2541" i="17" s="1"/>
  <c r="Q2541" i="17" l="1"/>
  <c r="R2541" i="17" s="1"/>
  <c r="AF2541" i="17"/>
  <c r="M2541" i="17"/>
  <c r="AB2541" i="17" l="1"/>
  <c r="AD2541" i="17" s="1"/>
  <c r="Y2542" i="17"/>
  <c r="AC2541" i="17" l="1"/>
  <c r="AE2541" i="17" s="1"/>
  <c r="N2542" i="17" l="1"/>
  <c r="Q2542" i="17" s="1"/>
  <c r="M2542" i="17" l="1"/>
  <c r="R2542" i="17"/>
  <c r="AB2542" i="17" l="1"/>
  <c r="AD2542" i="17" s="1"/>
  <c r="AC2542" i="17" l="1"/>
  <c r="AE2542" i="17" s="1"/>
  <c r="N2543" i="17" l="1"/>
  <c r="Q2543" i="17" s="1"/>
  <c r="R2543" i="17" l="1"/>
  <c r="AB2543" i="17" s="1"/>
  <c r="M2543" i="17"/>
  <c r="AD2543" i="17" l="1"/>
  <c r="AC2543" i="17"/>
  <c r="AE2543" i="17" l="1"/>
  <c r="N2544" i="17" l="1"/>
  <c r="Q2544" i="17" l="1"/>
  <c r="R2544" i="17" s="1"/>
  <c r="AA2544" i="17"/>
  <c r="Y2545" i="17" s="1"/>
  <c r="M2544" i="17"/>
  <c r="AF2544" i="17" l="1"/>
  <c r="AB2544" i="17"/>
  <c r="AC2544" i="17" s="1"/>
  <c r="AD2544" i="17" l="1"/>
  <c r="AE2544" i="17" s="1"/>
  <c r="N2545" i="17" l="1"/>
  <c r="Q2545" i="17" l="1"/>
  <c r="R2545" i="17" s="1"/>
  <c r="AA2545" i="17"/>
  <c r="M2545" i="17"/>
  <c r="AF2545" i="17" l="1"/>
  <c r="Y2546" i="17"/>
  <c r="AB2545" i="17"/>
  <c r="AD2545" i="17" l="1"/>
  <c r="AC2545" i="17"/>
  <c r="AE2545" i="17" l="1"/>
  <c r="N2546" i="17" l="1"/>
  <c r="AA2546" i="17" s="1"/>
  <c r="Q2546" i="17" l="1"/>
  <c r="R2546" i="17" s="1"/>
  <c r="Y2547" i="17"/>
  <c r="M2546" i="17"/>
  <c r="AB2546" i="17" l="1"/>
  <c r="AC2546" i="17" s="1"/>
  <c r="AF2546" i="17"/>
  <c r="AD2546" i="17" l="1"/>
  <c r="AE2546" i="17" s="1"/>
  <c r="N2547" i="17" s="1"/>
  <c r="Q2547" i="17" s="1"/>
  <c r="R2547" i="17" l="1"/>
  <c r="AB2547" i="17" s="1"/>
  <c r="M2547" i="17"/>
  <c r="AC2547" i="17" l="1"/>
  <c r="AD2547" i="17"/>
  <c r="AE2547" i="17" l="1"/>
  <c r="N2548" i="17" l="1"/>
  <c r="Q2548" i="17" s="1"/>
  <c r="M2548" i="17" l="1"/>
  <c r="R2548" i="17"/>
  <c r="AB2548" i="17" l="1"/>
  <c r="AD2548" i="17" s="1"/>
  <c r="AC2548" i="17" l="1"/>
  <c r="AE2548" i="17" s="1"/>
  <c r="N2549" i="17" l="1"/>
  <c r="Q2549" i="17" l="1"/>
  <c r="R2549" i="17" s="1"/>
  <c r="AA2549" i="17"/>
  <c r="Y2550" i="17" s="1"/>
  <c r="M2549" i="17"/>
  <c r="AB2549" i="17" l="1"/>
  <c r="AD2549" i="17" s="1"/>
  <c r="AF2549" i="17"/>
  <c r="AC2549" i="17" l="1"/>
  <c r="AE2549" i="17" s="1"/>
  <c r="N2550" i="17" l="1"/>
  <c r="Q2550" i="17" l="1"/>
  <c r="R2550" i="17" s="1"/>
  <c r="AA2550" i="17"/>
  <c r="AF2550" i="17" s="1"/>
  <c r="M2550" i="17"/>
  <c r="AB2550" i="17" l="1"/>
  <c r="AC2550" i="17" s="1"/>
  <c r="Y2551" i="17"/>
  <c r="AD2550" i="17" l="1"/>
  <c r="AE2550" i="17" s="1"/>
  <c r="N2551" i="17" s="1"/>
  <c r="Q2551" i="17" l="1"/>
  <c r="R2551" i="17" s="1"/>
  <c r="AA2551" i="17"/>
  <c r="M2551" i="17"/>
  <c r="AF2551" i="17" l="1"/>
  <c r="Y2552" i="17"/>
  <c r="AB2551" i="17"/>
  <c r="AC2551" i="17" l="1"/>
  <c r="AD2551" i="17"/>
  <c r="AE2551" i="17" l="1"/>
  <c r="N2552" i="17" l="1"/>
  <c r="Q2552" i="17" l="1"/>
  <c r="R2552" i="17" s="1"/>
  <c r="AA2552" i="17"/>
  <c r="Y2553" i="17" s="1"/>
  <c r="M2552" i="17"/>
  <c r="AF2552" i="17" l="1"/>
  <c r="AB2552" i="17"/>
  <c r="AD2552" i="17" l="1"/>
  <c r="AC2552" i="17"/>
  <c r="AE2552" i="17" l="1"/>
  <c r="N2553" i="17" s="1"/>
  <c r="Q2553" i="17" l="1"/>
  <c r="R2553" i="17" s="1"/>
  <c r="AA2553" i="17"/>
  <c r="Y2554" i="17" s="1"/>
  <c r="M2553" i="17"/>
  <c r="AF2553" i="17" l="1"/>
  <c r="AB2553" i="17"/>
  <c r="AC2553" i="17" s="1"/>
  <c r="AD2553" i="17" l="1"/>
  <c r="AE2553" i="17" s="1"/>
  <c r="N2554" i="17" s="1"/>
  <c r="Q2554" i="17" l="1"/>
  <c r="R2554" i="17" s="1"/>
  <c r="AA2554" i="17"/>
  <c r="M2554" i="17"/>
  <c r="AF2554" i="17" l="1"/>
  <c r="Y2555" i="17"/>
  <c r="AB2554" i="17"/>
  <c r="AD2554" i="17" l="1"/>
  <c r="AC2554" i="17"/>
  <c r="AE2554" i="17" l="1"/>
  <c r="N2555" i="17" l="1"/>
  <c r="Q2555" i="17" l="1"/>
  <c r="R2555" i="17" s="1"/>
  <c r="AF2555" i="17"/>
  <c r="M2555" i="17"/>
  <c r="AB2555" i="17" l="1"/>
  <c r="AC2555" i="17" s="1"/>
  <c r="Y2556" i="17"/>
  <c r="AD2555" i="17" l="1"/>
  <c r="AE2555" i="17" s="1"/>
  <c r="N2556" i="17" l="1"/>
  <c r="Q2556" i="17" s="1"/>
  <c r="R2556" i="17" l="1"/>
  <c r="AB2556" i="17" s="1"/>
  <c r="AC2556" i="17" s="1"/>
  <c r="M2556" i="17"/>
  <c r="AD2556" i="17" l="1"/>
  <c r="AE2556" i="17" s="1"/>
  <c r="N2557" i="17" l="1"/>
  <c r="Q2557" i="17" s="1"/>
  <c r="M2557" i="17" l="1"/>
  <c r="R2557" i="17"/>
  <c r="AB2557" i="17" l="1"/>
  <c r="AD2557" i="17" l="1"/>
  <c r="AC2557" i="17"/>
  <c r="AE2557" i="17" l="1"/>
  <c r="N2558" i="17" l="1"/>
  <c r="Q2558" i="17" s="1"/>
  <c r="R2558" i="17" l="1"/>
  <c r="AB2558" i="17" s="1"/>
  <c r="AC2558" i="17" s="1"/>
  <c r="M2558" i="17"/>
  <c r="AD2558" i="17" l="1"/>
  <c r="AE2558" i="17" s="1"/>
  <c r="N2559" i="17" l="1"/>
  <c r="Q2559" i="17" s="1"/>
  <c r="M2559" i="17" l="1"/>
  <c r="R2559" i="17"/>
  <c r="AB2559" i="17" l="1"/>
  <c r="AC2559" i="17" l="1"/>
  <c r="AD2559" i="17"/>
  <c r="AE2559" i="17" l="1"/>
  <c r="N2560" i="17" l="1"/>
  <c r="Q2560" i="17" l="1"/>
  <c r="R2560" i="17" s="1"/>
  <c r="M2560" i="17"/>
  <c r="AB2560" i="17" l="1"/>
  <c r="Y2561" i="17"/>
  <c r="AF2560" i="17"/>
  <c r="AC2560" i="17" l="1"/>
  <c r="AD2560" i="17"/>
  <c r="AE2560" i="17" l="1"/>
  <c r="N2561" i="17" l="1"/>
  <c r="Q2561" i="17" l="1"/>
  <c r="R2561" i="17" s="1"/>
  <c r="AA2561" i="17"/>
  <c r="Y2562" i="17" s="1"/>
  <c r="M2561" i="17"/>
  <c r="AB2561" i="17" l="1"/>
  <c r="AD2561" i="17" s="1"/>
  <c r="AF2561" i="17"/>
  <c r="AC2561" i="17" l="1"/>
  <c r="AE2561" i="17" s="1"/>
  <c r="N2562" i="17" s="1"/>
  <c r="Q2562" i="17" l="1"/>
  <c r="R2562" i="17" s="1"/>
  <c r="AA2562" i="17"/>
  <c r="Y2563" i="17" s="1"/>
  <c r="M2562" i="17"/>
  <c r="AF2562" i="17" l="1"/>
  <c r="AB2562" i="17"/>
  <c r="AC2562" i="17" s="1"/>
  <c r="AD2562" i="17" l="1"/>
  <c r="AE2562" i="17" s="1"/>
  <c r="N2563" i="17" s="1"/>
  <c r="Q2563" i="17" l="1"/>
  <c r="R2563" i="17" s="1"/>
  <c r="AA2563" i="17"/>
  <c r="AF2563" i="17" s="1"/>
  <c r="M2563" i="17"/>
  <c r="AB2563" i="17" l="1"/>
  <c r="AD2563" i="17" s="1"/>
  <c r="Y2564" i="17"/>
  <c r="AC2563" i="17" l="1"/>
  <c r="AE2563" i="17" s="1"/>
  <c r="N2564" i="17" s="1"/>
  <c r="Q2564" i="17" s="1"/>
  <c r="R2564" i="17" l="1"/>
  <c r="AB2564" i="17" s="1"/>
  <c r="M2564" i="17"/>
  <c r="AD2564" i="17" l="1"/>
  <c r="AC2564" i="17"/>
  <c r="AE2564" i="17" l="1"/>
  <c r="N2565" i="17" l="1"/>
  <c r="Q2565" i="17" s="1"/>
  <c r="R2565" i="17" l="1"/>
  <c r="AB2565" i="17" s="1"/>
  <c r="M2565" i="17"/>
  <c r="AC2565" i="17" l="1"/>
  <c r="AD2565" i="17"/>
  <c r="AE2565" i="17" l="1"/>
  <c r="N2566" i="17" l="1"/>
  <c r="Q2566" i="17" l="1"/>
  <c r="R2566" i="17" s="1"/>
  <c r="AA2566" i="17"/>
  <c r="Y2567" i="17" s="1"/>
  <c r="M2566" i="17"/>
  <c r="AB2566" i="17" l="1"/>
  <c r="AD2566" i="17" s="1"/>
  <c r="AF2566" i="17"/>
  <c r="AC2566" i="17" l="1"/>
  <c r="AE2566" i="17" s="1"/>
  <c r="N2567" i="17" l="1"/>
  <c r="AA2567" i="17" s="1"/>
  <c r="Q2567" i="17" l="1"/>
  <c r="R2567" i="17" s="1"/>
  <c r="M2567" i="17"/>
  <c r="AF2567" i="17" l="1"/>
  <c r="Y2568" i="17"/>
  <c r="AB2567" i="17"/>
  <c r="AD2567" i="17" l="1"/>
  <c r="AC2567" i="17"/>
  <c r="AE2567" i="17" l="1"/>
  <c r="N2568" i="17" l="1"/>
  <c r="Q2568" i="17" s="1"/>
  <c r="R2568" i="17" l="1"/>
  <c r="AB2568" i="17" s="1"/>
  <c r="M2568" i="17"/>
  <c r="AD2568" i="17" l="1"/>
  <c r="AC2568" i="17"/>
  <c r="AE2568" i="17" l="1"/>
  <c r="N2569" i="17" l="1"/>
  <c r="Q2569" i="17" s="1"/>
  <c r="M2569" i="17" l="1"/>
  <c r="R2569" i="17"/>
  <c r="AB2569" i="17" l="1"/>
  <c r="AD2569" i="17" l="1"/>
  <c r="AC2569" i="17"/>
  <c r="AE2569" i="17" l="1"/>
  <c r="N2570" i="17" l="1"/>
  <c r="Q2570" i="17" s="1"/>
  <c r="M2570" i="17" l="1"/>
  <c r="R2570" i="17"/>
  <c r="AB2570" i="17" l="1"/>
  <c r="AC2570" i="17" s="1"/>
  <c r="AD2570" i="17" l="1"/>
  <c r="AE2570" i="17" s="1"/>
  <c r="N2571" i="17" l="1"/>
  <c r="Q2571" i="17" l="1"/>
  <c r="R2571" i="17" s="1"/>
  <c r="AA2571" i="17"/>
  <c r="AF2571" i="17" s="1"/>
  <c r="M2571" i="17"/>
  <c r="Y2572" i="17" l="1"/>
  <c r="AB2571" i="17"/>
  <c r="AD2571" i="17" s="1"/>
  <c r="AC2571" i="17" l="1"/>
  <c r="AE2571" i="17" s="1"/>
  <c r="N2572" i="17" l="1"/>
  <c r="Q2572" i="17" l="1"/>
  <c r="R2572" i="17" s="1"/>
  <c r="AA2572" i="17"/>
  <c r="Y2573" i="17" s="1"/>
  <c r="M2572" i="17"/>
  <c r="AB2572" i="17" l="1"/>
  <c r="AC2572" i="17" s="1"/>
  <c r="AF2572" i="17"/>
  <c r="AD2572" i="17" l="1"/>
  <c r="AE2572" i="17" s="1"/>
  <c r="N2573" i="17" s="1"/>
  <c r="Q2573" i="17" l="1"/>
  <c r="R2573" i="17" s="1"/>
  <c r="AA2573" i="17"/>
  <c r="AF2573" i="17" s="1"/>
  <c r="M2573" i="17"/>
  <c r="Y2574" i="17" l="1"/>
  <c r="AB2573" i="17"/>
  <c r="AD2573" i="17" l="1"/>
  <c r="AC2573" i="17"/>
  <c r="AE2573" i="17" l="1"/>
  <c r="N2574" i="17" s="1"/>
  <c r="Q2574" i="17" l="1"/>
  <c r="R2574" i="17" s="1"/>
  <c r="AA2574" i="17"/>
  <c r="AF2574" i="17" s="1"/>
  <c r="M2574" i="17"/>
  <c r="AB2574" i="17" l="1"/>
  <c r="AD2574" i="17" s="1"/>
  <c r="Y2575" i="17"/>
  <c r="AC2574" i="17" l="1"/>
  <c r="AE2574" i="17" s="1"/>
  <c r="N2575" i="17" l="1"/>
  <c r="Q2575" i="17" l="1"/>
  <c r="R2575" i="17" s="1"/>
  <c r="AA2575" i="17"/>
  <c r="Y2576" i="17" s="1"/>
  <c r="M2575" i="17"/>
  <c r="AB2575" i="17" l="1"/>
  <c r="AC2575" i="17" s="1"/>
  <c r="AF2575" i="17"/>
  <c r="AD2575" i="17" l="1"/>
  <c r="AE2575" i="17" s="1"/>
  <c r="N2576" i="17" s="1"/>
  <c r="Q2576" i="17" s="1"/>
  <c r="R2576" i="17" l="1"/>
  <c r="AB2576" i="17" s="1"/>
  <c r="M2576" i="17"/>
  <c r="AC2576" i="17" l="1"/>
  <c r="AD2576" i="17"/>
  <c r="AE2576" i="17" l="1"/>
  <c r="N2577" i="17" l="1"/>
  <c r="Q2577" i="17" l="1"/>
  <c r="R2577" i="17" s="1"/>
  <c r="AA2577" i="17"/>
  <c r="AF2577" i="17" s="1"/>
  <c r="M2577" i="17"/>
  <c r="AB2577" i="17" l="1"/>
  <c r="AC2577" i="17" s="1"/>
  <c r="Y2578" i="17"/>
  <c r="AD2577" i="17" l="1"/>
  <c r="AE2577" i="17" s="1"/>
  <c r="N2578" i="17" s="1"/>
  <c r="Q2578" i="17" l="1"/>
  <c r="R2578" i="17" s="1"/>
  <c r="AA2578" i="17"/>
  <c r="Y2579" i="17" s="1"/>
  <c r="M2578" i="17"/>
  <c r="AB2578" i="17" l="1"/>
  <c r="AD2578" i="17" s="1"/>
  <c r="AF2578" i="17"/>
  <c r="AC2578" i="17" l="1"/>
  <c r="AE2578" i="17" s="1"/>
  <c r="N2579" i="17" s="1"/>
  <c r="Q2579" i="17" l="1"/>
  <c r="R2579" i="17" s="1"/>
  <c r="AA2579" i="17"/>
  <c r="AF2579" i="17" s="1"/>
  <c r="M2579" i="17"/>
  <c r="AB2579" i="17" l="1"/>
  <c r="AD2579" i="17" s="1"/>
  <c r="Y2580" i="17"/>
  <c r="AC2579" i="17" l="1"/>
  <c r="AE2579" i="17" s="1"/>
  <c r="N2580" i="17" l="1"/>
  <c r="Q2580" i="17" l="1"/>
  <c r="R2580" i="17" s="1"/>
  <c r="AA2580" i="17"/>
  <c r="M2580" i="17"/>
  <c r="AF2580" i="17" l="1"/>
  <c r="Y2581" i="17"/>
  <c r="AB2580" i="17"/>
  <c r="AC2580" i="17" l="1"/>
  <c r="AD2580" i="17"/>
  <c r="AE2580" i="17" l="1"/>
  <c r="N2581" i="17" l="1"/>
  <c r="Q2581" i="17" s="1"/>
  <c r="R2581" i="17" l="1"/>
  <c r="Y2582" i="17"/>
  <c r="M2581" i="17"/>
  <c r="AB2581" i="17" l="1"/>
  <c r="AD2581" i="17" s="1"/>
  <c r="AF2581" i="17"/>
  <c r="AC2581" i="17" l="1"/>
  <c r="AE2581" i="17" s="1"/>
  <c r="N2582" i="17" l="1"/>
  <c r="Q2582" i="17" l="1"/>
  <c r="R2582" i="17" s="1"/>
  <c r="AA2582" i="17"/>
  <c r="M2582" i="17"/>
  <c r="AB2582" i="17" l="1"/>
  <c r="AD2582" i="17" s="1"/>
  <c r="AF2582" i="17"/>
  <c r="Y2583" i="17"/>
  <c r="AC2582" i="17" l="1"/>
  <c r="AE2582" i="17" s="1"/>
  <c r="N2583" i="17" l="1"/>
  <c r="Q2583" i="17" l="1"/>
  <c r="R2583" i="17" s="1"/>
  <c r="AA2583" i="17"/>
  <c r="M2583" i="17"/>
  <c r="AF2583" i="17" l="1"/>
  <c r="Y2584" i="17"/>
  <c r="AB2583" i="17"/>
  <c r="AC2583" i="17" l="1"/>
  <c r="AD2583" i="17"/>
  <c r="AE2583" i="17" l="1"/>
  <c r="N2584" i="17" l="1"/>
  <c r="Q2584" i="17" l="1"/>
  <c r="R2584" i="17" s="1"/>
  <c r="AA2584" i="17"/>
  <c r="Y2585" i="17" s="1"/>
  <c r="M2584" i="17"/>
  <c r="AF2584" i="17" l="1"/>
  <c r="AB2584" i="17"/>
  <c r="AD2584" i="17" s="1"/>
  <c r="AC2584" i="17" l="1"/>
  <c r="AE2584" i="17" s="1"/>
  <c r="N2585" i="17" l="1"/>
  <c r="Q2585" i="17" l="1"/>
  <c r="R2585" i="17" s="1"/>
  <c r="AA2585" i="17"/>
  <c r="Y2586" i="17" s="1"/>
  <c r="M2585" i="17"/>
  <c r="AB2585" i="17" l="1"/>
  <c r="AC2585" i="17" s="1"/>
  <c r="AF2585" i="17"/>
  <c r="AD2585" i="17" l="1"/>
  <c r="AE2585" i="17" s="1"/>
  <c r="N2586" i="17" s="1"/>
  <c r="Q2586" i="17" l="1"/>
  <c r="R2586" i="17" s="1"/>
  <c r="AA2586" i="17"/>
  <c r="AF2586" i="17" s="1"/>
  <c r="M2586" i="17"/>
  <c r="AB2586" i="17" l="1"/>
  <c r="AD2586" i="17" s="1"/>
  <c r="Y2587" i="17"/>
  <c r="AC2586" i="17" l="1"/>
  <c r="AE2586" i="17" s="1"/>
  <c r="N2587" i="17" s="1"/>
  <c r="Q2587" i="17" l="1"/>
  <c r="R2587" i="17" s="1"/>
  <c r="AA2587" i="17"/>
  <c r="M2587" i="17"/>
  <c r="AF2587" i="17" l="1"/>
  <c r="Y2588" i="17"/>
  <c r="AB2587" i="17"/>
  <c r="AD2587" i="17" l="1"/>
  <c r="AC2587" i="17"/>
  <c r="AE2587" i="17" l="1"/>
  <c r="N2588" i="17" l="1"/>
  <c r="Q2588" i="17" l="1"/>
  <c r="R2588" i="17" s="1"/>
  <c r="AA2588" i="17"/>
  <c r="M2588" i="17"/>
  <c r="AF2588" i="17" l="1"/>
  <c r="Y2589" i="17"/>
  <c r="AB2588" i="17"/>
  <c r="AD2588" i="17" l="1"/>
  <c r="AC2588" i="17"/>
  <c r="AE2588" i="17" l="1"/>
  <c r="N2589" i="17" l="1"/>
  <c r="Q2589" i="17" l="1"/>
  <c r="R2589" i="17" s="1"/>
  <c r="AA2589" i="17"/>
  <c r="Y2590" i="17" s="1"/>
  <c r="M2589" i="17"/>
  <c r="AB2589" i="17" l="1"/>
  <c r="AC2589" i="17" s="1"/>
  <c r="AF2589" i="17"/>
  <c r="AD2589" i="17" l="1"/>
  <c r="AE2589" i="17" s="1"/>
  <c r="N2590" i="17" l="1"/>
  <c r="Q2590" i="17" l="1"/>
  <c r="R2590" i="17" s="1"/>
  <c r="AA2590" i="17"/>
  <c r="M2590" i="17"/>
  <c r="AF2590" i="17" l="1"/>
  <c r="Y2591" i="17"/>
  <c r="AB2590" i="17"/>
  <c r="AD2590" i="17" l="1"/>
  <c r="AC2590" i="17"/>
  <c r="AE2590" i="17" l="1"/>
  <c r="N2591" i="17" l="1"/>
  <c r="Q2591" i="17" l="1"/>
  <c r="R2591" i="17" s="1"/>
  <c r="AA2591" i="17"/>
  <c r="Y2592" i="17" s="1"/>
  <c r="M2591" i="17"/>
  <c r="AB2591" i="17" l="1"/>
  <c r="AC2591" i="17" s="1"/>
  <c r="AF2591" i="17"/>
  <c r="AD2591" i="17" l="1"/>
  <c r="AE2591" i="17" s="1"/>
  <c r="N2592" i="17" s="1"/>
  <c r="Q2592" i="17" l="1"/>
  <c r="R2592" i="17" s="1"/>
  <c r="AA2592" i="17"/>
  <c r="M2592" i="17"/>
  <c r="Y2593" i="17" l="1"/>
  <c r="AF2592" i="17"/>
  <c r="AB2592" i="17"/>
  <c r="AC2592" i="17" l="1"/>
  <c r="AD2592" i="17"/>
  <c r="AE2592" i="17" l="1"/>
  <c r="N2593" i="17" l="1"/>
  <c r="Q2593" i="17" l="1"/>
  <c r="R2593" i="17" s="1"/>
  <c r="AA2593" i="17"/>
  <c r="Y2594" i="17" s="1"/>
  <c r="M2593" i="17"/>
  <c r="AB2593" i="17" l="1"/>
  <c r="AC2593" i="17" s="1"/>
  <c r="AF2593" i="17"/>
  <c r="AD2593" i="17" l="1"/>
  <c r="AE2593" i="17" s="1"/>
  <c r="N2594" i="17" s="1"/>
  <c r="Q2594" i="17" l="1"/>
  <c r="R2594" i="17" s="1"/>
  <c r="AA2594" i="17"/>
  <c r="Y2595" i="17" s="1"/>
  <c r="M2594" i="17"/>
  <c r="AF2594" i="17" l="1"/>
  <c r="AB2594" i="17"/>
  <c r="AD2594" i="17" s="1"/>
  <c r="AC2594" i="17" l="1"/>
  <c r="AE2594" i="17" s="1"/>
  <c r="N2595" i="17" l="1"/>
  <c r="Q2595" i="17" s="1"/>
  <c r="R2595" i="17" l="1"/>
  <c r="AF2595" i="17"/>
  <c r="M2595" i="17"/>
  <c r="AB2595" i="17" l="1"/>
  <c r="AD2595" i="17" s="1"/>
  <c r="Y2596" i="17"/>
  <c r="AC2595" i="17" l="1"/>
  <c r="AE2595" i="17" s="1"/>
  <c r="N2596" i="17" l="1"/>
  <c r="Q2596" i="17" l="1"/>
  <c r="R2596" i="17" s="1"/>
  <c r="AA2596" i="17"/>
  <c r="Y2597" i="17" s="1"/>
  <c r="M2596" i="17"/>
  <c r="AB2596" i="17" l="1"/>
  <c r="AC2596" i="17" s="1"/>
  <c r="AF2596" i="17"/>
  <c r="AD2596" i="17" l="1"/>
  <c r="AE2596" i="17" s="1"/>
  <c r="N2597" i="17" l="1"/>
  <c r="Q2597" i="17" s="1"/>
  <c r="R2597" i="17" l="1"/>
  <c r="AB2597" i="17" s="1"/>
  <c r="M2597" i="17"/>
  <c r="AD2597" i="17" l="1"/>
  <c r="AC2597" i="17"/>
  <c r="AE2597" i="17" l="1"/>
  <c r="N2598" i="17" l="1"/>
  <c r="Q2598" i="17" s="1"/>
  <c r="M2598" i="17" l="1"/>
  <c r="R2598" i="17"/>
  <c r="AB2598" i="17" l="1"/>
  <c r="AD2598" i="17" l="1"/>
  <c r="AC2598" i="17"/>
  <c r="AE2598" i="17" l="1"/>
  <c r="N2599" i="17" l="1"/>
  <c r="Q2599" i="17" l="1"/>
  <c r="R2599" i="17" s="1"/>
  <c r="AA2599" i="17"/>
  <c r="M2599" i="17"/>
  <c r="AB2599" i="17" l="1"/>
  <c r="Y2600" i="17"/>
  <c r="AF2599" i="17"/>
  <c r="AD2599" i="17" l="1"/>
  <c r="AC2599" i="17"/>
  <c r="AE2599" i="17" l="1"/>
  <c r="N2600" i="17" l="1"/>
  <c r="Q2600" i="17" l="1"/>
  <c r="R2600" i="17" s="1"/>
  <c r="AA2600" i="17"/>
  <c r="Y2601" i="17" s="1"/>
  <c r="M2600" i="17"/>
  <c r="AF2600" i="17" l="1"/>
  <c r="AB2600" i="17"/>
  <c r="AC2600" i="17" s="1"/>
  <c r="AD2600" i="17" l="1"/>
  <c r="AE2600" i="17" s="1"/>
  <c r="N2601" i="17" s="1"/>
  <c r="AA2601" i="17" s="1"/>
  <c r="Q2601" i="17" l="1"/>
  <c r="R2601" i="17" s="1"/>
  <c r="AF2601" i="17"/>
  <c r="M2601" i="17"/>
  <c r="AB2601" i="17" l="1"/>
  <c r="AC2601" i="17" s="1"/>
  <c r="Y2602" i="17"/>
  <c r="AD2601" i="17" l="1"/>
  <c r="AE2601" i="17" s="1"/>
  <c r="N2602" i="17" s="1"/>
  <c r="AA2602" i="17" s="1"/>
  <c r="Q2602" i="17" l="1"/>
  <c r="R2602" i="17" s="1"/>
  <c r="M2602" i="17"/>
  <c r="AB2602" i="17" l="1"/>
  <c r="AC2602" i="17" s="1"/>
  <c r="Y2603" i="17"/>
  <c r="AF2602" i="17"/>
  <c r="AD2602" i="17" l="1"/>
  <c r="AE2602" i="17" s="1"/>
  <c r="N2603" i="17" l="1"/>
  <c r="Q2603" i="17" l="1"/>
  <c r="R2603" i="17" s="1"/>
  <c r="AA2603" i="17"/>
  <c r="Y2604" i="17" s="1"/>
  <c r="M2603" i="17"/>
  <c r="AB2603" i="17" l="1"/>
  <c r="AC2603" i="17" s="1"/>
  <c r="AF2603" i="17"/>
  <c r="AD2603" i="17" l="1"/>
  <c r="AE2603" i="17" s="1"/>
  <c r="N2604" i="17" l="1"/>
  <c r="AA2604" i="17" s="1"/>
  <c r="Q2604" i="17" l="1"/>
  <c r="R2604" i="17" s="1"/>
  <c r="Y2605" i="17"/>
  <c r="M2604" i="17"/>
  <c r="AB2604" i="17" l="1"/>
  <c r="AC2604" i="17" s="1"/>
  <c r="AF2604" i="17"/>
  <c r="AD2604" i="17" l="1"/>
  <c r="AE2604" i="17" s="1"/>
  <c r="N2605" i="17" l="1"/>
  <c r="Q2605" i="17" l="1"/>
  <c r="R2605" i="17" s="1"/>
  <c r="AA2605" i="17"/>
  <c r="AF2605" i="17" s="1"/>
  <c r="M2605" i="17"/>
  <c r="AB2605" i="17" l="1"/>
  <c r="AD2605" i="17" s="1"/>
  <c r="Y2606" i="17"/>
  <c r="AC2605" i="17" l="1"/>
  <c r="AE2605" i="17" s="1"/>
  <c r="N2606" i="17" l="1"/>
  <c r="Q2606" i="17" l="1"/>
  <c r="R2606" i="17" s="1"/>
  <c r="AA2606" i="17"/>
  <c r="M2606" i="17"/>
  <c r="AF2606" i="17" l="1"/>
  <c r="Y2607" i="17"/>
  <c r="AB2606" i="17"/>
  <c r="AD2606" i="17" l="1"/>
  <c r="AC2606" i="17"/>
  <c r="AE2606" i="17" l="1"/>
  <c r="N2607" i="17" l="1"/>
  <c r="Q2607" i="17" l="1"/>
  <c r="R2607" i="17" s="1"/>
  <c r="AA2607" i="17"/>
  <c r="AF2607" i="17" s="1"/>
  <c r="M2607" i="17"/>
  <c r="AB2607" i="17" l="1"/>
  <c r="AD2607" i="17" s="1"/>
  <c r="Y2608" i="17"/>
  <c r="AC2607" i="17" l="1"/>
  <c r="AE2607" i="17" s="1"/>
  <c r="N2608" i="17" s="1"/>
  <c r="Q2608" i="17" s="1"/>
  <c r="R2608" i="17" l="1"/>
  <c r="AB2608" i="17" s="1"/>
  <c r="M2608" i="17"/>
  <c r="AF2608" i="17"/>
  <c r="Y2609" i="17"/>
  <c r="AC2608" i="17" l="1"/>
  <c r="AD2608" i="17"/>
  <c r="AE2608" i="17" l="1"/>
  <c r="N2609" i="17" l="1"/>
  <c r="AA2609" i="17" s="1"/>
  <c r="Q2609" i="17" l="1"/>
  <c r="R2609" i="17" s="1"/>
  <c r="M2609" i="17"/>
  <c r="AB2609" i="17" l="1"/>
  <c r="AD2609" i="17" s="1"/>
  <c r="AF2609" i="17"/>
  <c r="Y2610" i="17"/>
  <c r="AC2609" i="17" l="1"/>
  <c r="AE2609" i="17" s="1"/>
  <c r="N2610" i="17" l="1"/>
  <c r="Q2610" i="17" l="1"/>
  <c r="R2610" i="17" s="1"/>
  <c r="AA2610" i="17"/>
  <c r="M2610" i="17"/>
  <c r="AB2610" i="17" l="1"/>
  <c r="AD2610" i="17" s="1"/>
  <c r="Y2611" i="17"/>
  <c r="AF2610" i="17"/>
  <c r="AC2610" i="17" l="1"/>
  <c r="AE2610" i="17" s="1"/>
  <c r="N2611" i="17" l="1"/>
  <c r="Q2611" i="17" l="1"/>
  <c r="R2611" i="17" s="1"/>
  <c r="AA2611" i="17"/>
  <c r="AF2611" i="17" s="1"/>
  <c r="M2611" i="17"/>
  <c r="AB2611" i="17" l="1"/>
  <c r="AD2611" i="17" s="1"/>
  <c r="Y2612" i="17"/>
  <c r="AC2611" i="17" l="1"/>
  <c r="AE2611" i="17" s="1"/>
  <c r="N2612" i="17" l="1"/>
  <c r="Q2612" i="17" l="1"/>
  <c r="R2612" i="17" s="1"/>
  <c r="AA2612" i="17"/>
  <c r="Y2613" i="17" s="1"/>
  <c r="M2612" i="17"/>
  <c r="AB2612" i="17" l="1"/>
  <c r="AC2612" i="17" s="1"/>
  <c r="AF2612" i="17"/>
  <c r="AD2612" i="17" l="1"/>
  <c r="AE2612" i="17" s="1"/>
  <c r="N2613" i="17" l="1"/>
  <c r="Q2613" i="17" l="1"/>
  <c r="R2613" i="17" s="1"/>
  <c r="AA2613" i="17"/>
  <c r="AF2613" i="17" s="1"/>
  <c r="M2613" i="17"/>
  <c r="Y2614" i="17" l="1"/>
  <c r="AB2613" i="17"/>
  <c r="AD2613" i="17" s="1"/>
  <c r="AC2613" i="17" l="1"/>
  <c r="AE2613" i="17" s="1"/>
  <c r="N2614" i="17" s="1"/>
  <c r="Q2614" i="17" l="1"/>
  <c r="R2614" i="17" s="1"/>
  <c r="AA2614" i="17"/>
  <c r="Y2615" i="17" s="1"/>
  <c r="M2614" i="17"/>
  <c r="AB2614" i="17" l="1"/>
  <c r="AD2614" i="17" s="1"/>
  <c r="AF2614" i="17"/>
  <c r="AC2614" i="17" l="1"/>
  <c r="AE2614" i="17" s="1"/>
  <c r="N2615" i="17" l="1"/>
  <c r="Q2615" i="17" l="1"/>
  <c r="R2615" i="17" s="1"/>
  <c r="AA2615" i="17"/>
  <c r="Y2616" i="17" s="1"/>
  <c r="M2615" i="17"/>
  <c r="AF2615" i="17" l="1"/>
  <c r="AB2615" i="17"/>
  <c r="AD2615" i="17" s="1"/>
  <c r="AC2615" i="17" l="1"/>
  <c r="AE2615" i="17" s="1"/>
  <c r="N2616" i="17" l="1"/>
  <c r="Q2616" i="17" s="1"/>
  <c r="R2616" i="17" l="1"/>
  <c r="Y2617" i="17"/>
  <c r="M2616" i="17"/>
  <c r="AB2616" i="17" l="1"/>
  <c r="AC2616" i="17" s="1"/>
  <c r="AF2616" i="17"/>
  <c r="AD2616" i="17" l="1"/>
  <c r="AE2616" i="17" s="1"/>
  <c r="N2617" i="17" l="1"/>
  <c r="AA2617" i="17" s="1"/>
  <c r="Q2617" i="17" l="1"/>
  <c r="R2617" i="17" s="1"/>
  <c r="M2617" i="17"/>
  <c r="AB2617" i="17" l="1"/>
  <c r="AC2617" i="17" s="1"/>
  <c r="AF2617" i="17"/>
  <c r="Y2618" i="17"/>
  <c r="AD2617" i="17" l="1"/>
  <c r="AE2617" i="17" s="1"/>
  <c r="N2618" i="17" s="1"/>
  <c r="Q2618" i="17" l="1"/>
  <c r="R2618" i="17" s="1"/>
  <c r="AA2618" i="17"/>
  <c r="M2618" i="17"/>
  <c r="AF2618" i="17" l="1"/>
  <c r="Y2619" i="17"/>
  <c r="AB2618" i="17"/>
  <c r="AD2618" i="17" l="1"/>
  <c r="AC2618" i="17"/>
  <c r="AE2618" i="17" l="1"/>
  <c r="N2619" i="17" l="1"/>
  <c r="Q2619" i="17" l="1"/>
  <c r="R2619" i="17" s="1"/>
  <c r="AA2619" i="17"/>
  <c r="M2619" i="17"/>
  <c r="AB2619" i="17" l="1"/>
  <c r="AD2619" i="17" s="1"/>
  <c r="AF2619" i="17"/>
  <c r="Y2620" i="17"/>
  <c r="AC2619" i="17" l="1"/>
  <c r="AE2619" i="17" s="1"/>
  <c r="N2620" i="17" l="1"/>
  <c r="Q2620" i="17" s="1"/>
  <c r="R2620" i="17" l="1"/>
  <c r="M2620" i="17"/>
  <c r="Y2621" i="17" l="1"/>
  <c r="AF2620" i="17"/>
  <c r="AB2620" i="17"/>
  <c r="AD2620" i="17" l="1"/>
  <c r="AC2620" i="17"/>
  <c r="Y2623" i="17"/>
  <c r="AF2622" i="17"/>
  <c r="AB2622" i="17"/>
  <c r="AE2620" i="17" l="1"/>
  <c r="M2621" i="17" s="1"/>
  <c r="AD2622" i="17"/>
  <c r="AC2622" i="17"/>
  <c r="AE2622" i="17" l="1"/>
  <c r="N2623" i="17" l="1"/>
  <c r="Q2623" i="17" l="1"/>
  <c r="R2623" i="17" s="1"/>
  <c r="M2623" i="17"/>
  <c r="AB2623" i="17" l="1"/>
  <c r="AD2623" i="17" s="1"/>
  <c r="AF2623" i="17"/>
  <c r="Y2624" i="17"/>
  <c r="AC2623" i="17" l="1"/>
  <c r="AE2623" i="17" s="1"/>
  <c r="N2624" i="17" s="1"/>
  <c r="Q2624" i="17" s="1"/>
  <c r="R2624" i="17" l="1"/>
  <c r="M2624" i="17"/>
  <c r="AB2624" i="17" l="1"/>
  <c r="AC2624" i="17" s="1"/>
  <c r="Y2625" i="17"/>
  <c r="AF2624" i="17"/>
  <c r="AD2624" i="17" l="1"/>
  <c r="AE2624" i="17" s="1"/>
  <c r="N2625" i="17" s="1"/>
  <c r="Q2625" i="17" s="1"/>
  <c r="R2625" i="17" l="1"/>
  <c r="AB2625" i="17" s="1"/>
  <c r="AD2625" i="17" s="1"/>
  <c r="M2625" i="17"/>
  <c r="AC2625" i="17" l="1"/>
  <c r="AE2625" i="17" s="1"/>
  <c r="N2626" i="17" s="1"/>
  <c r="Q2626" i="17" s="1"/>
  <c r="R2626" i="17" l="1"/>
  <c r="AB2626" i="17" s="1"/>
  <c r="M2626" i="17"/>
  <c r="AC2626" i="17" l="1"/>
  <c r="AD2626" i="17"/>
  <c r="AE2626" i="17" l="1"/>
  <c r="N2627" i="17" l="1"/>
  <c r="Q2627" i="17" s="1"/>
  <c r="M2627" i="17" l="1"/>
  <c r="R2627" i="17"/>
  <c r="AB2627" i="17" l="1"/>
  <c r="AC2627" i="17" s="1"/>
  <c r="AD2627" i="17" l="1"/>
  <c r="AE2627" i="17" s="1"/>
  <c r="N2628" i="17" l="1"/>
  <c r="Q2628" i="17" s="1"/>
  <c r="R2628" i="17" l="1"/>
  <c r="Y2629" i="17"/>
  <c r="M2628" i="17"/>
  <c r="AF2628" i="17" l="1"/>
  <c r="AB2628" i="17"/>
  <c r="AD2628" i="17" s="1"/>
  <c r="AC2628" i="17" l="1"/>
  <c r="AE2628" i="17" s="1"/>
  <c r="N2629" i="17" s="1"/>
  <c r="Q2629" i="17" l="1"/>
  <c r="R2629" i="17" s="1"/>
  <c r="AA2629" i="17"/>
  <c r="Y2630" i="17" s="1"/>
  <c r="M2629" i="17"/>
  <c r="AB2629" i="17" l="1"/>
  <c r="AC2629" i="17" s="1"/>
  <c r="AF2629" i="17"/>
  <c r="AD2629" i="17" l="1"/>
  <c r="AE2629" i="17" s="1"/>
  <c r="N2630" i="17" s="1"/>
  <c r="Q2630" i="17" l="1"/>
  <c r="R2630" i="17" s="1"/>
  <c r="M2630" i="17"/>
  <c r="AB2630" i="17" l="1"/>
  <c r="Y2631" i="17"/>
  <c r="AF2630" i="17"/>
  <c r="AD2630" i="17" l="1"/>
  <c r="AC2630" i="17"/>
  <c r="AE2630" i="17" l="1"/>
  <c r="N2631" i="17" l="1"/>
  <c r="Q2631" i="17" l="1"/>
  <c r="R2631" i="17" s="1"/>
  <c r="AA2631" i="17"/>
  <c r="Y2632" i="17" s="1"/>
  <c r="M2631" i="17"/>
  <c r="AB2631" i="17" l="1"/>
  <c r="AD2631" i="17" s="1"/>
  <c r="AF2631" i="17"/>
  <c r="AC2631" i="17" l="1"/>
  <c r="AE2631" i="17" s="1"/>
  <c r="N2632" i="17" l="1"/>
  <c r="Q2632" i="17" s="1"/>
  <c r="R2632" i="17" l="1"/>
  <c r="AB2632" i="17" s="1"/>
  <c r="M2632" i="17"/>
  <c r="AC2632" i="17" l="1"/>
  <c r="AD2632" i="17"/>
  <c r="AE2632" i="17" l="1"/>
  <c r="N2633" i="17" l="1"/>
  <c r="Q2633" i="17" s="1"/>
  <c r="M2633" i="17" l="1"/>
  <c r="R2633" i="17"/>
  <c r="AB2633" i="17" l="1"/>
  <c r="AC2633" i="17" l="1"/>
  <c r="AD2633" i="17"/>
  <c r="AE2633" i="17" l="1"/>
  <c r="N2634" i="17" l="1"/>
  <c r="Q2634" i="17" s="1"/>
  <c r="R2634" i="17" l="1"/>
  <c r="Y2635" i="17"/>
  <c r="M2634" i="17"/>
  <c r="AB2634" i="17" l="1"/>
  <c r="AC2634" i="17" s="1"/>
  <c r="AF2634" i="17"/>
  <c r="AD2634" i="17" l="1"/>
  <c r="AE2634" i="17" s="1"/>
  <c r="N2635" i="17" l="1"/>
  <c r="Q2635" i="17" s="1"/>
  <c r="R2635" i="17" l="1"/>
  <c r="AB2635" i="17" s="1"/>
  <c r="AD2635" i="17" s="1"/>
  <c r="M2635" i="17"/>
  <c r="AC2635" i="17" l="1"/>
  <c r="AE2635" i="17" s="1"/>
  <c r="N2636" i="17" l="1"/>
  <c r="Q2636" i="17" s="1"/>
  <c r="M2636" i="17" l="1"/>
  <c r="R2636" i="17"/>
  <c r="AB2636" i="17" l="1"/>
  <c r="AD2636" i="17" s="1"/>
  <c r="AC2636" i="17" l="1"/>
  <c r="AE2636" i="17" s="1"/>
  <c r="N2637" i="17" l="1"/>
  <c r="Q2637" i="17" s="1"/>
  <c r="M2637" i="17" l="1"/>
  <c r="R2637" i="17"/>
  <c r="AB2637" i="17" l="1"/>
  <c r="AD2637" i="17" l="1"/>
  <c r="AC2637" i="17"/>
  <c r="AE2637" i="17" l="1"/>
  <c r="N2638" i="17" l="1"/>
  <c r="Q2638" i="17" s="1"/>
  <c r="M2638" i="17" l="1"/>
  <c r="R2638" i="17"/>
  <c r="AB2638" i="17" l="1"/>
  <c r="AC2638" i="17" l="1"/>
  <c r="AD2638" i="17"/>
  <c r="AE2638" i="17" l="1"/>
  <c r="N2639" i="17" l="1"/>
  <c r="AA2639" i="17" s="1"/>
  <c r="Q2639" i="17" l="1"/>
  <c r="R2639" i="17" s="1"/>
  <c r="M2639" i="17"/>
  <c r="AF2639" i="17" l="1"/>
  <c r="Y2640" i="17"/>
  <c r="AB2639" i="17"/>
  <c r="AC2639" i="17" s="1"/>
  <c r="AD2639" i="17" l="1"/>
  <c r="AE2639" i="17" s="1"/>
  <c r="N2640" i="17" l="1"/>
  <c r="Q2640" i="17" l="1"/>
  <c r="R2640" i="17" s="1"/>
  <c r="AA2640" i="17"/>
  <c r="M2640" i="17"/>
  <c r="AB2640" i="17" l="1"/>
  <c r="AF2640" i="17"/>
  <c r="Y2641" i="17"/>
  <c r="AC2640" i="17" l="1"/>
  <c r="AD2640" i="17"/>
  <c r="AE2640" i="17" l="1"/>
  <c r="N2641" i="17" l="1"/>
  <c r="Q2641" i="17" s="1"/>
  <c r="R2641" i="17" l="1"/>
  <c r="AB2641" i="17" s="1"/>
  <c r="M2641" i="17"/>
  <c r="Y2642" i="17"/>
  <c r="AF2641" i="17"/>
  <c r="AC2641" i="17" l="1"/>
  <c r="AD2641" i="17"/>
  <c r="AE2641" i="17" l="1"/>
  <c r="N2642" i="17" s="1"/>
  <c r="Q2642" i="17" l="1"/>
  <c r="R2642" i="17" s="1"/>
  <c r="M2642" i="17"/>
  <c r="AB2642" i="17" l="1"/>
  <c r="AD2642" i="17" s="1"/>
  <c r="Y2643" i="17"/>
  <c r="AF2642" i="17"/>
  <c r="AC2642" i="17" l="1"/>
  <c r="AE2642" i="17" s="1"/>
  <c r="N2643" i="17" l="1"/>
  <c r="AA2643" i="17" s="1"/>
  <c r="Q2643" i="17" l="1"/>
  <c r="R2643" i="17" s="1"/>
  <c r="M2643" i="17"/>
  <c r="AF2643" i="17" l="1"/>
  <c r="Y2644" i="17"/>
  <c r="AB2643" i="17"/>
  <c r="AD2643" i="17" l="1"/>
  <c r="AC2643" i="17"/>
  <c r="AE2643" i="17" l="1"/>
  <c r="N2644" i="17" l="1"/>
  <c r="Q2644" i="17" l="1"/>
  <c r="R2644" i="17" s="1"/>
  <c r="AA2644" i="17"/>
  <c r="M2644" i="17"/>
  <c r="Y2645" i="17" l="1"/>
  <c r="AF2644" i="17"/>
  <c r="AB2644" i="17"/>
  <c r="AD2644" i="17" l="1"/>
  <c r="AC2644" i="17"/>
  <c r="AE2644" i="17" l="1"/>
  <c r="N2645" i="17" l="1"/>
  <c r="Q2645" i="17" l="1"/>
  <c r="R2645" i="17" s="1"/>
  <c r="AA2645" i="17"/>
  <c r="M2645" i="17"/>
  <c r="AF2645" i="17" l="1"/>
  <c r="Y2646" i="17"/>
  <c r="AB2645" i="17"/>
  <c r="AC2645" i="17" l="1"/>
  <c r="AD2645" i="17"/>
  <c r="AE2645" i="17" l="1"/>
  <c r="N2646" i="17" l="1"/>
  <c r="Q2646" i="17" l="1"/>
  <c r="R2646" i="17" s="1"/>
  <c r="AA2646" i="17"/>
  <c r="Y2647" i="17" s="1"/>
  <c r="M2646" i="17"/>
  <c r="AB2646" i="17" l="1"/>
  <c r="AC2646" i="17" s="1"/>
  <c r="AF2646" i="17"/>
  <c r="AD2646" i="17" l="1"/>
  <c r="AE2646" i="17" s="1"/>
  <c r="N2647" i="17" l="1"/>
  <c r="Q2647" i="17" l="1"/>
  <c r="R2647" i="17" s="1"/>
  <c r="AA2647" i="17"/>
  <c r="M2647" i="17"/>
  <c r="AF2647" i="17" l="1"/>
  <c r="Y2648" i="17"/>
  <c r="AB2647" i="17"/>
  <c r="AD2647" i="17" l="1"/>
  <c r="AC2647" i="17"/>
  <c r="AE2647" i="17" l="1"/>
  <c r="N2648" i="17" l="1"/>
  <c r="Q2648" i="17" s="1"/>
  <c r="R2648" i="17" l="1"/>
  <c r="AB2648" i="17" s="1"/>
  <c r="AD2648" i="17" s="1"/>
  <c r="M2648" i="17"/>
  <c r="AC2648" i="17" l="1"/>
  <c r="AE2648" i="17" s="1"/>
  <c r="N2649" i="17" l="1"/>
  <c r="Q2649" i="17" s="1"/>
  <c r="R2649" i="17" l="1"/>
  <c r="AB2649" i="17" s="1"/>
  <c r="AC2649" i="17" s="1"/>
  <c r="M2649" i="17"/>
  <c r="AD2649" i="17" l="1"/>
  <c r="AE2649" i="17" s="1"/>
  <c r="N2650" i="17" l="1"/>
  <c r="Q2650" i="17" s="1"/>
  <c r="R2650" i="17" l="1"/>
  <c r="AB2650" i="17" s="1"/>
  <c r="M2650" i="17"/>
  <c r="AC2650" i="17" l="1"/>
  <c r="AD2650" i="17"/>
  <c r="AE2650" i="17" l="1"/>
  <c r="N2651" i="17" l="1"/>
  <c r="Q2651" i="17" s="1"/>
  <c r="R2651" i="17" l="1"/>
  <c r="AB2651" i="17" s="1"/>
  <c r="AD2651" i="17" s="1"/>
  <c r="M2651" i="17"/>
  <c r="AC2651" i="17" l="1"/>
  <c r="AE2651" i="17" s="1"/>
  <c r="N2652" i="17" l="1"/>
  <c r="Q2652" i="17" l="1"/>
  <c r="R2652" i="17" s="1"/>
  <c r="AA2652" i="17"/>
  <c r="M2652" i="17"/>
  <c r="AB2652" i="17" l="1"/>
  <c r="Y2653" i="17"/>
  <c r="AF2652" i="17"/>
  <c r="AC2652" i="17" l="1"/>
  <c r="AD2652" i="17"/>
  <c r="AE2652" i="17" l="1"/>
  <c r="N2653" i="17" l="1"/>
  <c r="Q2653" i="17" l="1"/>
  <c r="R2653" i="17" s="1"/>
  <c r="AA2653" i="17"/>
  <c r="AF2653" i="17" s="1"/>
  <c r="M2653" i="17"/>
  <c r="Y2654" i="17" l="1"/>
  <c r="AB2653" i="17"/>
  <c r="AD2653" i="17" s="1"/>
  <c r="AC2653" i="17" l="1"/>
  <c r="AE2653" i="17" s="1"/>
  <c r="N2654" i="17" l="1"/>
  <c r="Q2654" i="17" l="1"/>
  <c r="R2654" i="17" s="1"/>
  <c r="AA2654" i="17"/>
  <c r="AF2654" i="17" s="1"/>
  <c r="M2654" i="17"/>
  <c r="AB2654" i="17" l="1"/>
  <c r="AD2654" i="17" s="1"/>
  <c r="Y2655" i="17"/>
  <c r="AC2654" i="17" l="1"/>
  <c r="AE2654" i="17" s="1"/>
  <c r="N2655" i="17" s="1"/>
  <c r="Q2655" i="17" l="1"/>
  <c r="R2655" i="17" s="1"/>
  <c r="AA2655" i="17"/>
  <c r="Y2656" i="17" s="1"/>
  <c r="M2655" i="17"/>
  <c r="AF2655" i="17" l="1"/>
  <c r="AB2655" i="17"/>
  <c r="AD2655" i="17" l="1"/>
  <c r="AC2655" i="17"/>
  <c r="AE2655" i="17" l="1"/>
  <c r="N2656" i="17" s="1"/>
  <c r="AA2656" i="17" s="1"/>
  <c r="Q2656" i="17" l="1"/>
  <c r="R2656" i="17" s="1"/>
  <c r="M2656" i="17"/>
  <c r="AB2656" i="17" l="1"/>
  <c r="AC2656" i="17" s="1"/>
  <c r="Y2657" i="17"/>
  <c r="AF2656" i="17"/>
  <c r="AD2656" i="17" l="1"/>
  <c r="AE2656" i="17" s="1"/>
  <c r="N2657" i="17" s="1"/>
  <c r="Q2657" i="17" l="1"/>
  <c r="R2657" i="17" s="1"/>
  <c r="AA2657" i="17"/>
  <c r="Y2658" i="17" s="1"/>
  <c r="M2657" i="17"/>
  <c r="AF2657" i="17" l="1"/>
  <c r="AB2657" i="17"/>
  <c r="AD2657" i="17" s="1"/>
  <c r="AC2657" i="17" l="1"/>
  <c r="AE2657" i="17" s="1"/>
  <c r="N2658" i="17" s="1"/>
  <c r="Q2658" i="17" s="1"/>
  <c r="R2658" i="17" l="1"/>
  <c r="Y2659" i="17"/>
  <c r="M2658" i="17"/>
  <c r="AB2658" i="17" l="1"/>
  <c r="AD2658" i="17" s="1"/>
  <c r="AF2658" i="17"/>
  <c r="AC2658" i="17" l="1"/>
  <c r="AE2658" i="17" s="1"/>
  <c r="N2659" i="17" l="1"/>
  <c r="Q2659" i="17" l="1"/>
  <c r="R2659" i="17" s="1"/>
  <c r="AA2659" i="17"/>
  <c r="Y2660" i="17" s="1"/>
  <c r="M2659" i="17"/>
  <c r="AB2659" i="17" l="1"/>
  <c r="AC2659" i="17" s="1"/>
  <c r="AF2659" i="17"/>
  <c r="AD2659" i="17" l="1"/>
  <c r="AE2659" i="17" s="1"/>
  <c r="N2660" i="17" l="1"/>
  <c r="Q2660" i="17" s="1"/>
  <c r="M2660" i="17" l="1"/>
  <c r="R2660" i="17"/>
  <c r="Y2661" i="17" l="1"/>
  <c r="AF2660" i="17"/>
  <c r="AB2660" i="17"/>
  <c r="AD2660" i="17" l="1"/>
  <c r="AC2660" i="17"/>
  <c r="AE2660" i="17" l="1"/>
  <c r="N2661" i="17" l="1"/>
  <c r="Q2661" i="17" l="1"/>
  <c r="R2661" i="17" s="1"/>
  <c r="AA2661" i="17"/>
  <c r="Y2662" i="17" s="1"/>
  <c r="M2661" i="17"/>
  <c r="AB2661" i="17" l="1"/>
  <c r="AD2661" i="17" s="1"/>
  <c r="AF2661" i="17"/>
  <c r="AC2661" i="17" l="1"/>
  <c r="AE2661" i="17" s="1"/>
  <c r="N2662" i="17" l="1"/>
  <c r="AA2662" i="17" s="1"/>
  <c r="Q2662" i="17" l="1"/>
  <c r="R2662" i="17" s="1"/>
  <c r="M2662" i="17"/>
  <c r="Y2663" i="17" l="1"/>
  <c r="AF2662" i="17"/>
  <c r="AB2662" i="17"/>
  <c r="AD2662" i="17" l="1"/>
  <c r="AC2662" i="17"/>
  <c r="AE2662" i="17" l="1"/>
  <c r="N2663" i="17" l="1"/>
  <c r="Q2663" i="17" s="1"/>
  <c r="R2663" i="17" l="1"/>
  <c r="Y2664" i="17"/>
  <c r="M2663" i="17"/>
  <c r="AB2663" i="17" l="1"/>
  <c r="AD2663" i="17" s="1"/>
  <c r="AF2663" i="17"/>
  <c r="AC2663" i="17" l="1"/>
  <c r="AE2663" i="17" s="1"/>
  <c r="N2664" i="17" l="1"/>
  <c r="Q2664" i="17" l="1"/>
  <c r="R2664" i="17" s="1"/>
  <c r="AA2664" i="17"/>
  <c r="Y2665" i="17" s="1"/>
  <c r="M2664" i="17"/>
  <c r="AB2664" i="17" l="1"/>
  <c r="AC2664" i="17" s="1"/>
  <c r="AF2664" i="17"/>
  <c r="AD2664" i="17" l="1"/>
  <c r="AE2664" i="17" s="1"/>
  <c r="N2665" i="17" s="1"/>
  <c r="AA2665" i="17" s="1"/>
  <c r="Q2665" i="17" l="1"/>
  <c r="R2665" i="17" s="1"/>
  <c r="M2665" i="17"/>
  <c r="Y2666" i="17" l="1"/>
  <c r="AF2665" i="17"/>
  <c r="AB2665" i="17"/>
  <c r="AD2665" i="17" l="1"/>
  <c r="AC2665" i="17"/>
  <c r="AE2665" i="17" l="1"/>
  <c r="N2666" i="17" l="1"/>
  <c r="Q2666" i="17" s="1"/>
  <c r="R2666" i="17" l="1"/>
  <c r="AB2666" i="17" s="1"/>
  <c r="AC2666" i="17" s="1"/>
  <c r="M2666" i="17"/>
  <c r="AD2666" i="17" l="1"/>
  <c r="AE2666" i="17" s="1"/>
  <c r="N2667" i="17" l="1"/>
  <c r="Q2667" i="17" s="1"/>
  <c r="R2667" i="17" l="1"/>
  <c r="AB2667" i="17" s="1"/>
  <c r="AC2667" i="17" s="1"/>
  <c r="M2667" i="17"/>
  <c r="AD2667" i="17" l="1"/>
  <c r="AE2667" i="17" s="1"/>
  <c r="N2668" i="17" l="1"/>
  <c r="Q2668" i="17" l="1"/>
  <c r="R2668" i="17" s="1"/>
  <c r="AA2668" i="17"/>
  <c r="Y2669" i="17" s="1"/>
  <c r="M2668" i="17"/>
  <c r="AB2668" i="17" l="1"/>
  <c r="AC2668" i="17" s="1"/>
  <c r="AF2668" i="17"/>
  <c r="AD2668" i="17" l="1"/>
  <c r="AE2668" i="17" s="1"/>
  <c r="N2669" i="17" l="1"/>
  <c r="Q2669" i="17" l="1"/>
  <c r="R2669" i="17" s="1"/>
  <c r="AA2669" i="17"/>
  <c r="AF2669" i="17" s="1"/>
  <c r="M2669" i="17"/>
  <c r="AB2669" i="17" l="1"/>
  <c r="AD2669" i="17" s="1"/>
  <c r="Y2670" i="17"/>
  <c r="AC2669" i="17" l="1"/>
  <c r="AE2669" i="17" s="1"/>
  <c r="N2670" i="17" l="1"/>
  <c r="Q2670" i="17" s="1"/>
  <c r="R2670" i="17" l="1"/>
  <c r="M2670" i="17"/>
  <c r="AB2670" i="17" l="1"/>
  <c r="AD2670" i="17" s="1"/>
  <c r="Y2671" i="17"/>
  <c r="AF2670" i="17"/>
  <c r="AC2670" i="17" l="1"/>
  <c r="AE2670" i="17" s="1"/>
  <c r="N2671" i="17" l="1"/>
  <c r="Q2671" i="17" l="1"/>
  <c r="R2671" i="17" s="1"/>
  <c r="AA2671" i="17"/>
  <c r="M2671" i="17"/>
  <c r="AB2671" i="17" l="1"/>
  <c r="AD2671" i="17" s="1"/>
  <c r="AF2671" i="17"/>
  <c r="Y2672" i="17"/>
  <c r="AC2671" i="17" l="1"/>
  <c r="AE2671" i="17" s="1"/>
  <c r="N2672" i="17" l="1"/>
  <c r="Q2672" i="17" l="1"/>
  <c r="R2672" i="17" s="1"/>
  <c r="Y2673" i="17"/>
  <c r="M2672" i="17"/>
  <c r="AF2672" i="17" l="1"/>
  <c r="AB2672" i="17"/>
  <c r="AD2672" i="17" s="1"/>
  <c r="AC2672" i="17" l="1"/>
  <c r="AE2672" i="17" s="1"/>
  <c r="N2673" i="17" l="1"/>
  <c r="Q2673" i="17" l="1"/>
  <c r="R2673" i="17" s="1"/>
  <c r="AA2673" i="17"/>
  <c r="Y2674" i="17" s="1"/>
  <c r="M2673" i="17"/>
  <c r="AB2673" i="17" l="1"/>
  <c r="AC2673" i="17" s="1"/>
  <c r="AF2673" i="17"/>
  <c r="AD2673" i="17" l="1"/>
  <c r="AE2673" i="17" s="1"/>
  <c r="N2674" i="17" s="1"/>
  <c r="Q2674" i="17" l="1"/>
  <c r="R2674" i="17" s="1"/>
  <c r="AA2674" i="17"/>
  <c r="Y2675" i="17" s="1"/>
  <c r="M2674" i="17"/>
  <c r="AB2674" i="17" l="1"/>
  <c r="AC2674" i="17" s="1"/>
  <c r="AF2674" i="17"/>
  <c r="AD2674" i="17" l="1"/>
  <c r="AE2674" i="17" s="1"/>
  <c r="N2675" i="17" s="1"/>
  <c r="Q2675" i="17" l="1"/>
  <c r="R2675" i="17" s="1"/>
  <c r="AA2675" i="17"/>
  <c r="M2675" i="17"/>
  <c r="AF2675" i="17" l="1"/>
  <c r="Y2676" i="17"/>
  <c r="AB2675" i="17"/>
  <c r="AD2675" i="17" l="1"/>
  <c r="AC2675" i="17"/>
  <c r="AE2675" i="17" l="1"/>
  <c r="N2676" i="17" l="1"/>
  <c r="AA2676" i="17" s="1"/>
  <c r="Q2676" i="17" l="1"/>
  <c r="R2676" i="17" s="1"/>
  <c r="M2676" i="17"/>
  <c r="AF2676" i="17" l="1"/>
  <c r="Y2677" i="17"/>
  <c r="AB2676" i="17"/>
  <c r="AC2676" i="17" l="1"/>
  <c r="AD2676" i="17"/>
  <c r="AE2676" i="17" l="1"/>
  <c r="N2677" i="17" l="1"/>
  <c r="Q2677" i="17" l="1"/>
  <c r="R2677" i="17" s="1"/>
  <c r="AA2677" i="17"/>
  <c r="Y2678" i="17" s="1"/>
  <c r="M2677" i="17"/>
  <c r="AF2677" i="17" l="1"/>
  <c r="AB2677" i="17"/>
  <c r="AD2677" i="17" s="1"/>
  <c r="AC2677" i="17" l="1"/>
  <c r="AE2677" i="17" s="1"/>
  <c r="N2678" i="17" l="1"/>
  <c r="Q2678" i="17" l="1"/>
  <c r="R2678" i="17" s="1"/>
  <c r="AA2678" i="17"/>
  <c r="M2678" i="17"/>
  <c r="AF2678" i="17" l="1"/>
  <c r="Y2679" i="17"/>
  <c r="AB2678" i="17"/>
  <c r="AC2678" i="17" l="1"/>
  <c r="AD2678" i="17"/>
  <c r="AE2678" i="17" l="1"/>
  <c r="N2679" i="17" l="1"/>
  <c r="Q2679" i="17" s="1"/>
  <c r="R2679" i="17" l="1"/>
  <c r="Y2680" i="17"/>
  <c r="M2679" i="17"/>
  <c r="AF2679" i="17" l="1"/>
  <c r="AB2679" i="17"/>
  <c r="AC2679" i="17" l="1"/>
  <c r="AD2679" i="17"/>
  <c r="AE2679" i="17" l="1"/>
  <c r="N2680" i="17" s="1"/>
  <c r="Q2680" i="17" l="1"/>
  <c r="R2680" i="17" s="1"/>
  <c r="AA2680" i="17"/>
  <c r="Y2681" i="17" s="1"/>
  <c r="M2680" i="17"/>
  <c r="AF2680" i="17" l="1"/>
  <c r="AB2680" i="17"/>
  <c r="AC2680" i="17" s="1"/>
  <c r="AD2680" i="17" l="1"/>
  <c r="AE2680" i="17" s="1"/>
  <c r="N2681" i="17" s="1"/>
  <c r="Q2681" i="17" l="1"/>
  <c r="R2681" i="17" s="1"/>
  <c r="AA2681" i="17"/>
  <c r="Y2682" i="17" s="1"/>
  <c r="M2681" i="17"/>
  <c r="AF2681" i="17" l="1"/>
  <c r="AB2681" i="17"/>
  <c r="AD2681" i="17" s="1"/>
  <c r="AC2681" i="17" l="1"/>
  <c r="AE2681" i="17" s="1"/>
  <c r="N2682" i="17" l="1"/>
  <c r="Q2682" i="17" l="1"/>
  <c r="R2682" i="17" s="1"/>
  <c r="AA2682" i="17"/>
  <c r="M2682" i="17"/>
  <c r="AF2682" i="17" l="1"/>
  <c r="Y2683" i="17"/>
  <c r="AB2682" i="17"/>
  <c r="AD2682" i="17" l="1"/>
  <c r="AC2682" i="17"/>
  <c r="AE2682" i="17" l="1"/>
  <c r="N2683" i="17" l="1"/>
  <c r="Q2683" i="17" s="1"/>
  <c r="M2683" i="17" l="1"/>
  <c r="R2683" i="17"/>
  <c r="AB2683" i="17" s="1"/>
  <c r="AC2683" i="17" l="1"/>
  <c r="AD2683" i="17"/>
  <c r="Y2684" i="17"/>
  <c r="AF2683" i="17"/>
  <c r="AE2683" i="17" l="1"/>
  <c r="N2684" i="17" l="1"/>
  <c r="AA2684" i="17" s="1"/>
  <c r="Q2684" i="17" l="1"/>
  <c r="R2684" i="17" s="1"/>
  <c r="Y2685" i="17"/>
  <c r="M2684" i="17"/>
  <c r="AB2684" i="17" l="1"/>
  <c r="AC2684" i="17" s="1"/>
  <c r="AF2684" i="17"/>
  <c r="AD2684" i="17" l="1"/>
  <c r="AE2684" i="17" s="1"/>
  <c r="N2685" i="17" l="1"/>
  <c r="Q2685" i="17" l="1"/>
  <c r="R2685" i="17" s="1"/>
  <c r="AA2685" i="17"/>
  <c r="M2685" i="17"/>
  <c r="Y2686" i="17" l="1"/>
  <c r="AF2685" i="17"/>
  <c r="AB2685" i="17"/>
  <c r="AD2685" i="17" l="1"/>
  <c r="AC2685" i="17"/>
  <c r="AE2685" i="17" l="1"/>
  <c r="N2686" i="17" l="1"/>
  <c r="AA2686" i="17" s="1"/>
  <c r="Q2686" i="17" l="1"/>
  <c r="R2686" i="17" s="1"/>
  <c r="AF2686" i="17"/>
  <c r="M2686" i="17"/>
  <c r="AB2686" i="17" l="1"/>
  <c r="AD2686" i="17" s="1"/>
  <c r="Y2687" i="17"/>
  <c r="AC2686" i="17" l="1"/>
  <c r="AE2686" i="17" s="1"/>
  <c r="N2687" i="17" l="1"/>
  <c r="Q2687" i="17" s="1"/>
  <c r="M2687" i="17" l="1"/>
  <c r="R2687" i="17"/>
  <c r="AB2687" i="17" l="1"/>
  <c r="AD2687" i="17" l="1"/>
  <c r="AC2687" i="17"/>
  <c r="AE2687" i="17" l="1"/>
  <c r="N2688" i="17" l="1"/>
  <c r="Q2688" i="17" s="1"/>
  <c r="R2688" i="17" l="1"/>
  <c r="AB2688" i="17" s="1"/>
  <c r="AC2688" i="17" s="1"/>
  <c r="M2688" i="17"/>
  <c r="AD2688" i="17" l="1"/>
  <c r="AE2688" i="17" s="1"/>
  <c r="N2689" i="17" l="1"/>
  <c r="Q2689" i="17" l="1"/>
  <c r="R2689" i="17" s="1"/>
  <c r="AA2689" i="17"/>
  <c r="AF2689" i="17" s="1"/>
  <c r="M2689" i="17"/>
  <c r="AB2689" i="17" l="1"/>
  <c r="AD2689" i="17" s="1"/>
  <c r="Y2690" i="17"/>
  <c r="AC2689" i="17" l="1"/>
  <c r="AE2689" i="17" s="1"/>
  <c r="N2690" i="17" l="1"/>
  <c r="Q2690" i="17" s="1"/>
  <c r="M2690" i="17" l="1"/>
  <c r="R2690" i="17"/>
  <c r="AB2690" i="17" s="1"/>
  <c r="AD2690" i="17" l="1"/>
  <c r="AC2690" i="17"/>
  <c r="Y2691" i="17"/>
  <c r="AF2690" i="17"/>
  <c r="AE2690" i="17" l="1"/>
  <c r="N2691" i="17" l="1"/>
  <c r="AA2691" i="17" s="1"/>
  <c r="Q2691" i="17" l="1"/>
  <c r="R2691" i="17" s="1"/>
  <c r="AF2691" i="17"/>
  <c r="M2691" i="17"/>
  <c r="AB2691" i="17" l="1"/>
  <c r="AC2691" i="17" s="1"/>
  <c r="Y2692" i="17"/>
  <c r="AD2691" i="17" l="1"/>
  <c r="AE2691" i="17" s="1"/>
  <c r="N2692" i="17" s="1"/>
  <c r="Q2692" i="17" l="1"/>
  <c r="R2692" i="17" s="1"/>
  <c r="AA2692" i="17"/>
  <c r="AF2692" i="17" s="1"/>
  <c r="M2692" i="17"/>
  <c r="AB2692" i="17" l="1"/>
  <c r="AC2692" i="17" s="1"/>
  <c r="Y2693" i="17"/>
  <c r="AD2692" i="17" l="1"/>
  <c r="AE2692" i="17" s="1"/>
  <c r="N2693" i="17" s="1"/>
  <c r="AA2693" i="17" s="1"/>
  <c r="Q2693" i="17" l="1"/>
  <c r="R2693" i="17" s="1"/>
  <c r="AF2693" i="17"/>
  <c r="M2693" i="17"/>
  <c r="AB2693" i="17" l="1"/>
  <c r="AC2693" i="17" s="1"/>
  <c r="Y2694" i="17"/>
  <c r="AD2693" i="17" l="1"/>
  <c r="AE2693" i="17" s="1"/>
  <c r="N2694" i="17" s="1"/>
  <c r="Q2694" i="17" s="1"/>
  <c r="R2694" i="17" l="1"/>
  <c r="AB2694" i="17" s="1"/>
  <c r="M2694" i="17"/>
  <c r="AD2694" i="17" l="1"/>
  <c r="AC2694" i="17"/>
  <c r="AE2694" i="17" l="1"/>
  <c r="N2695" i="17" l="1"/>
  <c r="Q2695" i="17" s="1"/>
  <c r="R2695" i="17" l="1"/>
  <c r="AB2695" i="17" s="1"/>
  <c r="AC2695" i="17" s="1"/>
  <c r="M2695" i="17"/>
  <c r="AD2695" i="17" l="1"/>
  <c r="AE2695" i="17" s="1"/>
  <c r="N2696" i="17" l="1"/>
  <c r="Q2696" i="17" l="1"/>
  <c r="R2696" i="17" s="1"/>
  <c r="AA2696" i="17"/>
  <c r="M2696" i="17"/>
  <c r="Y2697" i="17" l="1"/>
  <c r="AF2696" i="17"/>
  <c r="AB2696" i="17"/>
  <c r="AC2696" i="17" l="1"/>
  <c r="AD2696" i="17"/>
  <c r="AE2696" i="17" l="1"/>
  <c r="N2697" i="17" l="1"/>
  <c r="Q2697" i="17" s="1"/>
  <c r="R2697" i="17" l="1"/>
  <c r="M2697" i="17"/>
  <c r="AF2697" i="17" l="1"/>
  <c r="Y2698" i="17"/>
  <c r="AB2697" i="17"/>
  <c r="AD2697" i="17" l="1"/>
  <c r="AC2697" i="17"/>
  <c r="AE2697" i="17" l="1"/>
  <c r="N2698" i="17" l="1"/>
  <c r="AA2698" i="17" s="1"/>
  <c r="Q2698" i="17" l="1"/>
  <c r="R2698" i="17" s="1"/>
  <c r="Y2699" i="17"/>
  <c r="M2698" i="17"/>
  <c r="AB2698" i="17" l="1"/>
  <c r="AD2698" i="17" s="1"/>
  <c r="AF2698" i="17"/>
  <c r="AC2698" i="17" l="1"/>
  <c r="AE2698" i="17" s="1"/>
  <c r="N2699" i="17" l="1"/>
  <c r="Q2699" i="17" l="1"/>
  <c r="R2699" i="17" s="1"/>
  <c r="AA2699" i="17"/>
  <c r="AF2699" i="17" s="1"/>
  <c r="M2699" i="17"/>
  <c r="AB2699" i="17" l="1"/>
  <c r="AC2699" i="17" s="1"/>
  <c r="Y2700" i="17"/>
  <c r="AD2699" i="17" l="1"/>
  <c r="AE2699" i="17" s="1"/>
  <c r="N2700" i="17" s="1"/>
  <c r="Q2700" i="17" l="1"/>
  <c r="R2700" i="17" s="1"/>
  <c r="AA2700" i="17"/>
  <c r="Y2701" i="17" s="1"/>
  <c r="M2700" i="17"/>
  <c r="AF2700" i="17" l="1"/>
  <c r="AB2700" i="17"/>
  <c r="AD2700" i="17" l="1"/>
  <c r="AC2700" i="17"/>
  <c r="AE2700" i="17" l="1"/>
  <c r="N2701" i="17" s="1"/>
  <c r="Q2701" i="17" l="1"/>
  <c r="R2701" i="17" s="1"/>
  <c r="AA2701" i="17"/>
  <c r="AF2701" i="17" s="1"/>
  <c r="M2701" i="17"/>
  <c r="AB2701" i="17" l="1"/>
  <c r="AD2701" i="17" s="1"/>
  <c r="Y2702" i="17"/>
  <c r="AC2701" i="17" l="1"/>
  <c r="AE2701" i="17" s="1"/>
  <c r="N2702" i="17" s="1"/>
  <c r="Q2702" i="17" s="1"/>
  <c r="M2702" i="17" l="1"/>
  <c r="R2702" i="17"/>
  <c r="AF2702" i="17"/>
  <c r="AB2702" i="17" l="1"/>
  <c r="AD2702" i="17" s="1"/>
  <c r="Y2703" i="17"/>
  <c r="AC2702" i="17" l="1"/>
  <c r="AE2702" i="17" s="1"/>
  <c r="N2703" i="17" s="1"/>
  <c r="Q2703" i="17" l="1"/>
  <c r="R2703" i="17" s="1"/>
  <c r="AA2703" i="17"/>
  <c r="Y2704" i="17" s="1"/>
  <c r="M2703" i="17"/>
  <c r="AB2703" i="17" l="1"/>
  <c r="AC2703" i="17" s="1"/>
  <c r="AF2703" i="17"/>
  <c r="AD2703" i="17" l="1"/>
  <c r="AE2703" i="17" s="1"/>
  <c r="N2704" i="17" l="1"/>
  <c r="AA2704" i="17" s="1"/>
  <c r="Q2704" i="17" l="1"/>
  <c r="R2704" i="17" s="1"/>
  <c r="Y2705" i="17"/>
  <c r="M2704" i="17"/>
  <c r="AB2704" i="17" l="1"/>
  <c r="AD2704" i="17" s="1"/>
  <c r="AF2704" i="17"/>
  <c r="AC2704" i="17" l="1"/>
  <c r="AE2704" i="17" s="1"/>
  <c r="N2705" i="17" l="1"/>
  <c r="Q2705" i="17" s="1"/>
  <c r="R2705" i="17" l="1"/>
  <c r="Y2706" i="17"/>
  <c r="M2705" i="17"/>
  <c r="AF2705" i="17" l="1"/>
  <c r="AB2705" i="17"/>
  <c r="AD2705" i="17" s="1"/>
  <c r="AC2705" i="17" l="1"/>
  <c r="AE2705" i="17" s="1"/>
  <c r="N2706" i="17" l="1"/>
  <c r="Q2706" i="17" l="1"/>
  <c r="R2706" i="17" s="1"/>
  <c r="AA2706" i="17"/>
  <c r="Y2707" i="17" s="1"/>
  <c r="M2706" i="17"/>
  <c r="AF2706" i="17" l="1"/>
  <c r="AB2706" i="17"/>
  <c r="AC2706" i="17" s="1"/>
  <c r="AD2706" i="17" l="1"/>
  <c r="AE2706" i="17" s="1"/>
  <c r="N2707" i="17" l="1"/>
  <c r="Q2707" i="17" l="1"/>
  <c r="R2707" i="17" s="1"/>
  <c r="AA2707" i="17"/>
  <c r="AF2707" i="17" s="1"/>
  <c r="M2707" i="17"/>
  <c r="AB2707" i="17" l="1"/>
  <c r="AD2707" i="17" s="1"/>
  <c r="Y2708" i="17"/>
  <c r="AC2707" i="17" l="1"/>
  <c r="AE2707" i="17" s="1"/>
  <c r="N2708" i="17" l="1"/>
  <c r="Q2708" i="17" l="1"/>
  <c r="R2708" i="17" s="1"/>
  <c r="AA2708" i="17"/>
  <c r="Y2709" i="17" s="1"/>
  <c r="M2708" i="17"/>
  <c r="AF2708" i="17" l="1"/>
  <c r="AB2708" i="17"/>
  <c r="AD2708" i="17" s="1"/>
  <c r="AC2708" i="17" l="1"/>
  <c r="AE2708" i="17" s="1"/>
  <c r="N2709" i="17" l="1"/>
  <c r="Q2709" i="17" s="1"/>
  <c r="M2709" i="17" l="1"/>
  <c r="R2709" i="17"/>
  <c r="Y2710" i="17"/>
  <c r="AF2709" i="17" l="1"/>
  <c r="AB2709" i="17"/>
  <c r="AC2709" i="17" s="1"/>
  <c r="AD2709" i="17" l="1"/>
  <c r="AE2709" i="17" s="1"/>
  <c r="N2710" i="17" s="1"/>
  <c r="Q2710" i="17" l="1"/>
  <c r="R2710" i="17" s="1"/>
  <c r="AA2710" i="17"/>
  <c r="AF2710" i="17" s="1"/>
  <c r="M2710" i="17"/>
  <c r="AB2710" i="17" l="1"/>
  <c r="AD2710" i="17" s="1"/>
  <c r="Y2711" i="17"/>
  <c r="AC2710" i="17" l="1"/>
  <c r="AE2710" i="17" s="1"/>
  <c r="N2711" i="17" l="1"/>
  <c r="AA2711" i="17" s="1"/>
  <c r="Q2711" i="17" l="1"/>
  <c r="R2711" i="17" s="1"/>
  <c r="Y2712" i="17"/>
  <c r="M2711" i="17"/>
  <c r="AB2711" i="17" l="1"/>
  <c r="AC2711" i="17" s="1"/>
  <c r="AF2711" i="17"/>
  <c r="AD2711" i="17" l="1"/>
  <c r="AE2711" i="17" s="1"/>
  <c r="N2712" i="17" s="1"/>
  <c r="Q2712" i="17" l="1"/>
  <c r="R2712" i="17" s="1"/>
  <c r="AA2712" i="17"/>
  <c r="Y2713" i="17" s="1"/>
  <c r="M2712" i="17"/>
  <c r="AF2712" i="17" l="1"/>
  <c r="AB2712" i="17"/>
  <c r="AD2712" i="17" s="1"/>
  <c r="AC2712" i="17" l="1"/>
  <c r="AE2712" i="17" s="1"/>
  <c r="N2713" i="17" s="1"/>
  <c r="Q2713" i="17" l="1"/>
  <c r="R2713" i="17" s="1"/>
  <c r="AA2713" i="17"/>
  <c r="Y2714" i="17" s="1"/>
  <c r="M2713" i="17"/>
  <c r="AB2713" i="17" l="1"/>
  <c r="AC2713" i="17" s="1"/>
  <c r="AF2713" i="17"/>
  <c r="AD2713" i="17" l="1"/>
  <c r="AE2713" i="17" s="1"/>
  <c r="N2714" i="17" l="1"/>
  <c r="Q2714" i="17" l="1"/>
  <c r="R2714" i="17" s="1"/>
  <c r="AA2714" i="17"/>
  <c r="AF2714" i="17" s="1"/>
  <c r="M2714" i="17"/>
  <c r="AB2714" i="17" l="1"/>
  <c r="AD2714" i="17" s="1"/>
  <c r="Y2715" i="17"/>
  <c r="AC2714" i="17" l="1"/>
  <c r="AE2714" i="17" s="1"/>
  <c r="N2715" i="17" l="1"/>
  <c r="Q2715" i="17" l="1"/>
  <c r="R2715" i="17" s="1"/>
  <c r="AA2715" i="17"/>
  <c r="M2715" i="17"/>
  <c r="AB2715" i="17" l="1"/>
  <c r="AD2715" i="17" s="1"/>
  <c r="Y2716" i="17"/>
  <c r="AF2715" i="17"/>
  <c r="AC2715" i="17" l="1"/>
  <c r="AE2715" i="17" s="1"/>
  <c r="N2716" i="17" l="1"/>
  <c r="Q2716" i="17" s="1"/>
  <c r="R2716" i="17" l="1"/>
  <c r="AB2716" i="17" s="1"/>
  <c r="AD2716" i="17" s="1"/>
  <c r="M2716" i="17"/>
  <c r="AC2716" i="17" l="1"/>
  <c r="AE2716" i="17" s="1"/>
  <c r="N2717" i="17" l="1"/>
  <c r="Q2717" i="17" s="1"/>
  <c r="R2717" i="17" l="1"/>
  <c r="AB2717" i="17" s="1"/>
  <c r="M2717" i="17"/>
  <c r="AD2717" i="17" l="1"/>
  <c r="AC2717" i="17"/>
  <c r="AE2717" i="17" l="1"/>
  <c r="N2718" i="17" l="1"/>
  <c r="AA2718" i="17" s="1"/>
  <c r="Q2718" i="17" l="1"/>
  <c r="R2718" i="17" s="1"/>
  <c r="Y2719" i="17"/>
  <c r="M2718" i="17"/>
  <c r="AB2718" i="17" l="1"/>
  <c r="AC2718" i="17" s="1"/>
  <c r="AF2718" i="17"/>
  <c r="AD2718" i="17" l="1"/>
  <c r="AE2718" i="17" s="1"/>
  <c r="N2719" i="17" l="1"/>
  <c r="Q2719" i="17" l="1"/>
  <c r="R2719" i="17" s="1"/>
  <c r="AA2719" i="17"/>
  <c r="Y2720" i="17" s="1"/>
  <c r="M2719" i="17"/>
  <c r="AF2719" i="17" l="1"/>
  <c r="AB2719" i="17"/>
  <c r="AC2719" i="17" l="1"/>
  <c r="AD2719" i="17"/>
  <c r="AE2719" i="17" l="1"/>
  <c r="N2720" i="17" s="1"/>
  <c r="Q2720" i="17" l="1"/>
  <c r="R2720" i="17" s="1"/>
  <c r="AA2720" i="17"/>
  <c r="Y2721" i="17" s="1"/>
  <c r="M2720" i="17"/>
  <c r="AF2720" i="17" l="1"/>
  <c r="AB2720" i="17"/>
  <c r="AD2720" i="17" s="1"/>
  <c r="AC2720" i="17" l="1"/>
  <c r="AE2720" i="17" s="1"/>
  <c r="N2721" i="17" s="1"/>
  <c r="AA2721" i="17" s="1"/>
  <c r="Q2721" i="17" l="1"/>
  <c r="R2721" i="17" s="1"/>
  <c r="M2721" i="17"/>
  <c r="AB2721" i="17" l="1"/>
  <c r="AC2721" i="17" s="1"/>
  <c r="AF2721" i="17"/>
  <c r="Y2722" i="17"/>
  <c r="AD2721" i="17" l="1"/>
  <c r="AE2721" i="17" s="1"/>
  <c r="N2722" i="17" s="1"/>
  <c r="Q2722" i="17" l="1"/>
  <c r="R2722" i="17" s="1"/>
  <c r="AA2722" i="17"/>
  <c r="M2722" i="17"/>
  <c r="Y2723" i="17" l="1"/>
  <c r="AF2722" i="17"/>
  <c r="AB2722" i="17"/>
  <c r="AC2722" i="17" l="1"/>
  <c r="AD2722" i="17"/>
  <c r="AE2722" i="17" l="1"/>
  <c r="N2723" i="17" l="1"/>
  <c r="Q2723" i="17" s="1"/>
  <c r="M2723" i="17" l="1"/>
  <c r="R2723" i="17"/>
  <c r="Y2724" i="17"/>
  <c r="AB2723" i="17" l="1"/>
  <c r="AC2723" i="17" s="1"/>
  <c r="AF2723" i="17"/>
  <c r="AD2723" i="17" l="1"/>
  <c r="AE2723" i="17" s="1"/>
  <c r="N2724" i="17" l="1"/>
  <c r="Q2724" i="17" l="1"/>
  <c r="R2724" i="17" s="1"/>
  <c r="AA2724" i="17"/>
  <c r="M2724" i="17"/>
  <c r="Y2725" i="17" l="1"/>
  <c r="AF2724" i="17"/>
  <c r="AB2724" i="17"/>
  <c r="AD2724" i="17" l="1"/>
  <c r="AC2724" i="17"/>
  <c r="AE2724" i="17" l="1"/>
  <c r="N2725" i="17" l="1"/>
  <c r="Q2725" i="17" s="1"/>
  <c r="R2725" i="17" l="1"/>
  <c r="AB2725" i="17" s="1"/>
  <c r="M2725" i="17"/>
  <c r="AC2725" i="17" l="1"/>
  <c r="AD2725" i="17"/>
  <c r="AE2725" i="17" l="1"/>
  <c r="N2726" i="17" l="1"/>
  <c r="Q2726" i="17" s="1"/>
  <c r="R2726" i="17" l="1"/>
  <c r="AB2726" i="17" s="1"/>
  <c r="AC2726" i="17" s="1"/>
  <c r="M2726" i="17"/>
  <c r="AD2726" i="17" l="1"/>
  <c r="AE2726" i="17" s="1"/>
  <c r="N2727" i="17" l="1"/>
  <c r="Q2727" i="17" s="1"/>
  <c r="R2727" i="17" l="1"/>
  <c r="AB2727" i="17" s="1"/>
  <c r="AC2727" i="17" s="1"/>
  <c r="M2727" i="17"/>
  <c r="AD2727" i="17" l="1"/>
  <c r="AE2727" i="17" s="1"/>
  <c r="N2728" i="17" l="1"/>
  <c r="Q2728" i="17" l="1"/>
  <c r="R2728" i="17" s="1"/>
  <c r="AA2728" i="17"/>
  <c r="M2728" i="17"/>
  <c r="AF2728" i="17" l="1"/>
  <c r="Y2729" i="17"/>
  <c r="AB2728" i="17"/>
  <c r="AD2728" i="17" l="1"/>
  <c r="AC2728" i="17"/>
  <c r="AE2728" i="17" l="1"/>
  <c r="N2729" i="17" l="1"/>
  <c r="Q2729" i="17" l="1"/>
  <c r="R2729" i="17" s="1"/>
  <c r="AA2729" i="17"/>
  <c r="M2729" i="17"/>
  <c r="Y2730" i="17" l="1"/>
  <c r="AF2729" i="17"/>
  <c r="AB2729" i="17"/>
  <c r="AD2729" i="17" l="1"/>
  <c r="AC2729" i="17"/>
  <c r="AE2729" i="17" l="1"/>
  <c r="N2730" i="17" l="1"/>
  <c r="Q2730" i="17" l="1"/>
  <c r="R2730" i="17" s="1"/>
  <c r="AA2730" i="17"/>
  <c r="M2730" i="17"/>
  <c r="Y2731" i="17" l="1"/>
  <c r="AF2730" i="17"/>
  <c r="AB2730" i="17"/>
  <c r="AC2730" i="17" l="1"/>
  <c r="AD2730" i="17"/>
  <c r="AE2730" i="17" l="1"/>
  <c r="N2731" i="17" l="1"/>
  <c r="Q2731" i="17" l="1"/>
  <c r="R2731" i="17" s="1"/>
  <c r="AA2731" i="17"/>
  <c r="M2731" i="17"/>
  <c r="AF2731" i="17" l="1"/>
  <c r="Y2732" i="17"/>
  <c r="AB2731" i="17"/>
  <c r="AC2731" i="17" l="1"/>
  <c r="AD2731" i="17"/>
  <c r="AE2731" i="17" l="1"/>
  <c r="N2732" i="17" l="1"/>
  <c r="Q2732" i="17" s="1"/>
  <c r="R2732" i="17" l="1"/>
  <c r="AB2732" i="17" s="1"/>
  <c r="AC2732" i="17" s="1"/>
  <c r="M2732" i="17"/>
  <c r="AD2732" i="17" l="1"/>
  <c r="AE2732" i="17" s="1"/>
  <c r="N2733" i="17" l="1"/>
  <c r="Q2733" i="17" s="1"/>
  <c r="M2733" i="17" l="1"/>
  <c r="R2733" i="17"/>
  <c r="AB2733" i="17" l="1"/>
  <c r="AD2733" i="17" l="1"/>
  <c r="AC2733" i="17"/>
  <c r="AE2733" i="17" l="1"/>
  <c r="N2734" i="17" l="1"/>
  <c r="Q2734" i="17" l="1"/>
  <c r="R2734" i="17" s="1"/>
  <c r="AA2734" i="17"/>
  <c r="Y2735" i="17" s="1"/>
  <c r="M2734" i="17"/>
  <c r="AB2734" i="17" l="1"/>
  <c r="AD2734" i="17" s="1"/>
  <c r="AF2734" i="17"/>
  <c r="AC2734" i="17" l="1"/>
  <c r="AE2734" i="17" s="1"/>
  <c r="N2735" i="17" s="1"/>
  <c r="AA2735" i="17" s="1"/>
  <c r="Q2735" i="17" l="1"/>
  <c r="R2735" i="17" s="1"/>
  <c r="Y2736" i="17"/>
  <c r="M2735" i="17"/>
  <c r="AF2735" i="17" l="1"/>
  <c r="AB2735" i="17"/>
  <c r="AC2735" i="17" s="1"/>
  <c r="Y2776" i="17"/>
  <c r="AF2775" i="17"/>
  <c r="AB2775" i="17"/>
  <c r="AD2735" i="17" l="1"/>
  <c r="AE2735" i="17" s="1"/>
  <c r="N2736" i="17" s="1"/>
  <c r="AD2775" i="17"/>
  <c r="AC2775" i="17"/>
  <c r="Q2736" i="17" l="1"/>
  <c r="R2736" i="17" s="1"/>
  <c r="AA2736" i="17"/>
  <c r="M2736" i="17"/>
  <c r="AE2775" i="17"/>
  <c r="AB2736" i="17" l="1"/>
  <c r="AC2736" i="17" s="1"/>
  <c r="Y2737" i="17"/>
  <c r="AF2736" i="17"/>
  <c r="N2776" i="17"/>
  <c r="Q2776" i="17" s="1"/>
  <c r="M2776" i="17" l="1"/>
  <c r="R2776" i="17"/>
  <c r="AB2776" i="17" s="1"/>
  <c r="AD2776" i="17" s="1"/>
  <c r="AD2736" i="17"/>
  <c r="AE2736" i="17" s="1"/>
  <c r="N2737" i="17" l="1"/>
  <c r="AC2776" i="17"/>
  <c r="AE2776" i="17" s="1"/>
  <c r="Q2737" i="17" l="1"/>
  <c r="R2737" i="17" s="1"/>
  <c r="AA2737" i="17"/>
  <c r="AF2737" i="17" s="1"/>
  <c r="M2737" i="17"/>
  <c r="N2777" i="17"/>
  <c r="Q2777" i="17" s="1"/>
  <c r="M2777" i="17" l="1"/>
  <c r="AB2737" i="17"/>
  <c r="AC2737" i="17" s="1"/>
  <c r="Y2738" i="17"/>
  <c r="R2777" i="17"/>
  <c r="AB2777" i="17" s="1"/>
  <c r="AD2777" i="17" s="1"/>
  <c r="AD2737" i="17" l="1"/>
  <c r="AE2737" i="17" s="1"/>
  <c r="AC2777" i="17"/>
  <c r="AE2777" i="17" s="1"/>
  <c r="N2738" i="17" l="1"/>
  <c r="N2778" i="17"/>
  <c r="Q2778" i="17" s="1"/>
  <c r="Q2738" i="17" l="1"/>
  <c r="R2738" i="17" s="1"/>
  <c r="AA2738" i="17"/>
  <c r="M2778" i="17"/>
  <c r="R2778" i="17"/>
  <c r="AB2778" i="17" s="1"/>
  <c r="M2738" i="17"/>
  <c r="AB2738" i="17" l="1"/>
  <c r="AC2738" i="17" s="1"/>
  <c r="Y2739" i="17"/>
  <c r="AF2738" i="17"/>
  <c r="AD2778" i="17"/>
  <c r="AC2778" i="17"/>
  <c r="AD2738" i="17" l="1"/>
  <c r="AE2738" i="17" s="1"/>
  <c r="AE2778" i="17"/>
  <c r="N2739" i="17" l="1"/>
  <c r="AA2739" i="17" s="1"/>
  <c r="N2779" i="17"/>
  <c r="Q2779" i="17" s="1"/>
  <c r="Q2739" i="17" l="1"/>
  <c r="R2739" i="17" s="1"/>
  <c r="M2779" i="17"/>
  <c r="R2779" i="17"/>
  <c r="AB2779" i="17" s="1"/>
  <c r="AD2779" i="17" s="1"/>
  <c r="M2739" i="17"/>
  <c r="AC2779" i="17" l="1"/>
  <c r="AE2779" i="17" s="1"/>
  <c r="Y2740" i="17"/>
  <c r="AF2739" i="17"/>
  <c r="AB2739" i="17"/>
  <c r="AC2739" i="17" l="1"/>
  <c r="AD2739" i="17"/>
  <c r="N2780" i="17"/>
  <c r="Q2780" i="17" s="1"/>
  <c r="M2780" i="17" l="1"/>
  <c r="R2780" i="17"/>
  <c r="AB2780" i="17" s="1"/>
  <c r="AD2780" i="17" s="1"/>
  <c r="AE2739" i="17"/>
  <c r="N2740" i="17" l="1"/>
  <c r="Q2740" i="17" s="1"/>
  <c r="AC2780" i="17"/>
  <c r="AE2780" i="17" s="1"/>
  <c r="R2740" i="17" l="1"/>
  <c r="Y2741" i="17"/>
  <c r="M2740" i="17"/>
  <c r="N2781" i="17"/>
  <c r="AA2781" i="17" s="1"/>
  <c r="Q2781" i="17" l="1"/>
  <c r="R2781" i="17" s="1"/>
  <c r="M2781" i="17"/>
  <c r="AB2740" i="17"/>
  <c r="AC2740" i="17" s="1"/>
  <c r="AF2740" i="17"/>
  <c r="AB2781" i="17" l="1"/>
  <c r="AD2781" i="17" s="1"/>
  <c r="Y2782" i="17"/>
  <c r="AF2781" i="17"/>
  <c r="AD2740" i="17"/>
  <c r="AE2740" i="17" s="1"/>
  <c r="AC2781" i="17" l="1"/>
  <c r="AE2781" i="17" s="1"/>
  <c r="N2782" i="17" s="1"/>
  <c r="Q2782" i="17" s="1"/>
  <c r="N2741" i="17"/>
  <c r="Q2741" i="17" l="1"/>
  <c r="R2741" i="17" s="1"/>
  <c r="AA2741" i="17"/>
  <c r="Y2742" i="17" s="1"/>
  <c r="M2782" i="17"/>
  <c r="M2741" i="17"/>
  <c r="R2782" i="17"/>
  <c r="AF2741" i="17" l="1"/>
  <c r="AB2741" i="17"/>
  <c r="AC2741" i="17" s="1"/>
  <c r="AD2741" i="17" l="1"/>
  <c r="AE2741" i="17" s="1"/>
  <c r="N2742" i="17" l="1"/>
  <c r="Q2742" i="17" l="1"/>
  <c r="R2742" i="17" s="1"/>
  <c r="Y2743" i="17"/>
  <c r="M2742" i="17"/>
  <c r="AF2742" i="17" l="1"/>
  <c r="AB2742" i="17"/>
  <c r="AC2742" i="17" s="1"/>
  <c r="AD2742" i="17" l="1"/>
  <c r="AE2742" i="17" s="1"/>
  <c r="N2743" i="17" l="1"/>
  <c r="Q2743" i="17" s="1"/>
  <c r="M2743" i="17" l="1"/>
  <c r="R2743" i="17"/>
  <c r="AB2743" i="17" l="1"/>
  <c r="AD2743" i="17" l="1"/>
  <c r="AC2743" i="17"/>
  <c r="AE2743" i="17" l="1"/>
  <c r="N2744" i="17" l="1"/>
  <c r="Q2744" i="17" s="1"/>
  <c r="M2744" i="17" l="1"/>
  <c r="R2744" i="17"/>
  <c r="AB2744" i="17" l="1"/>
  <c r="AD2744" i="17" s="1"/>
  <c r="AC2744" i="17" l="1"/>
  <c r="AE2744" i="17" s="1"/>
  <c r="N2745" i="17" l="1"/>
  <c r="AA2745" i="17" s="1"/>
  <c r="Q2745" i="17" l="1"/>
  <c r="R2745" i="17" s="1"/>
  <c r="M2745" i="17"/>
  <c r="AB2745" i="17" l="1"/>
  <c r="AD2745" i="17" s="1"/>
  <c r="Y2746" i="17"/>
  <c r="AF2745" i="17"/>
  <c r="AC2745" i="17" l="1"/>
  <c r="AE2745" i="17" s="1"/>
  <c r="N2746" i="17" s="1"/>
  <c r="AA2746" i="17" s="1"/>
  <c r="Q2746" i="17" l="1"/>
  <c r="R2746" i="17" s="1"/>
  <c r="AF2746" i="17"/>
  <c r="M2746" i="17"/>
  <c r="AB2746" i="17" l="1"/>
  <c r="AD2746" i="17" s="1"/>
  <c r="Y2747" i="17"/>
  <c r="AC2746" i="17" l="1"/>
  <c r="AE2746" i="17" s="1"/>
  <c r="N2747" i="17" l="1"/>
  <c r="Q2747" i="17" l="1"/>
  <c r="R2747" i="17" s="1"/>
  <c r="Y2748" i="17"/>
  <c r="M2747" i="17"/>
  <c r="AB2747" i="17" l="1"/>
  <c r="AC2747" i="17" s="1"/>
  <c r="AF2747" i="17"/>
  <c r="AD2747" i="17" l="1"/>
  <c r="AE2747" i="17" s="1"/>
  <c r="N2748" i="17" s="1"/>
  <c r="Q2748" i="17" s="1"/>
  <c r="M2748" i="17" l="1"/>
  <c r="R2748" i="17"/>
  <c r="Y2749" i="17"/>
  <c r="AB2748" i="17" l="1"/>
  <c r="AC2748" i="17" s="1"/>
  <c r="AF2748" i="17"/>
  <c r="AD2748" i="17" l="1"/>
  <c r="AE2748" i="17" s="1"/>
  <c r="N2749" i="17" s="1"/>
  <c r="Q2749" i="17" l="1"/>
  <c r="R2749" i="17" s="1"/>
  <c r="M2749" i="17"/>
  <c r="AF2749" i="17" l="1"/>
  <c r="Y2750" i="17"/>
  <c r="AB2749" i="17"/>
  <c r="AD2749" i="17" s="1"/>
  <c r="AC2749" i="17" l="1"/>
  <c r="AE2749" i="17" s="1"/>
  <c r="N2750" i="17" l="1"/>
  <c r="Q2750" i="17" l="1"/>
  <c r="R2750" i="17" s="1"/>
  <c r="AA2750" i="17"/>
  <c r="Y2751" i="17" s="1"/>
  <c r="M2750" i="17"/>
  <c r="AB2750" i="17" l="1"/>
  <c r="AC2750" i="17" s="1"/>
  <c r="AF2750" i="17"/>
  <c r="AD2750" i="17" l="1"/>
  <c r="AE2750" i="17" s="1"/>
  <c r="N2751" i="17" s="1"/>
  <c r="Q2751" i="17" s="1"/>
  <c r="M2751" i="17" l="1"/>
  <c r="R2751" i="17"/>
  <c r="AF2751" i="17" l="1"/>
  <c r="Y2752" i="17"/>
  <c r="AB2751" i="17"/>
  <c r="AC2751" i="17" l="1"/>
  <c r="AD2751" i="17"/>
  <c r="AE2751" i="17" l="1"/>
  <c r="N2752" i="17" l="1"/>
  <c r="AA2752" i="17" s="1"/>
  <c r="Q2752" i="17" l="1"/>
  <c r="R2752" i="17" s="1"/>
  <c r="M2752" i="17"/>
  <c r="AB2752" i="17" l="1"/>
  <c r="AC2752" i="17" s="1"/>
  <c r="Y2753" i="17"/>
  <c r="AF2752" i="17"/>
  <c r="AD2752" i="17" l="1"/>
  <c r="AE2752" i="17" s="1"/>
  <c r="N2753" i="17" l="1"/>
  <c r="Q2753" i="17" l="1"/>
  <c r="R2753" i="17" s="1"/>
  <c r="AA2753" i="17"/>
  <c r="M2753" i="17"/>
  <c r="AF2753" i="17" l="1"/>
  <c r="Y2754" i="17"/>
  <c r="AB2753" i="17"/>
  <c r="AC2753" i="17" l="1"/>
  <c r="AD2753" i="17"/>
  <c r="AE2753" i="17" l="1"/>
  <c r="N2754" i="17" l="1"/>
  <c r="Q2754" i="17" l="1"/>
  <c r="R2754" i="17" s="1"/>
  <c r="AA2754" i="17"/>
  <c r="M2754" i="17"/>
  <c r="AF2754" i="17" l="1"/>
  <c r="Y2755" i="17"/>
  <c r="AB2754" i="17"/>
  <c r="AD2754" i="17" l="1"/>
  <c r="AC2754" i="17"/>
  <c r="AE2754" i="17" l="1"/>
  <c r="N2755" i="17" l="1"/>
  <c r="Q2755" i="17" l="1"/>
  <c r="R2755" i="17" s="1"/>
  <c r="AA2755" i="17"/>
  <c r="AF2755" i="17" s="1"/>
  <c r="M2755" i="17"/>
  <c r="Y2756" i="17" l="1"/>
  <c r="AB2755" i="17"/>
  <c r="AC2755" i="17" s="1"/>
  <c r="AD2755" i="17" l="1"/>
  <c r="AE2755" i="17" s="1"/>
  <c r="N2756" i="17" l="1"/>
  <c r="Q2756" i="17" l="1"/>
  <c r="R2756" i="17" s="1"/>
  <c r="Y2757" i="17"/>
  <c r="M2756" i="17"/>
  <c r="AF2756" i="17" l="1"/>
  <c r="AB2756" i="17"/>
  <c r="AC2756" i="17" s="1"/>
  <c r="AD2756" i="17" l="1"/>
  <c r="AE2756" i="17" s="1"/>
  <c r="N2757" i="17" l="1"/>
  <c r="Q2757" i="17" s="1"/>
  <c r="R2757" i="17" l="1"/>
  <c r="AB2757" i="17" s="1"/>
  <c r="AD2757" i="17" s="1"/>
  <c r="M2757" i="17"/>
  <c r="AC2757" i="17" l="1"/>
  <c r="AE2757" i="17" s="1"/>
  <c r="N2758" i="17" l="1"/>
  <c r="Q2758" i="17" s="1"/>
  <c r="R2758" i="17" l="1"/>
  <c r="AB2758" i="17" s="1"/>
  <c r="AC2758" i="17" s="1"/>
  <c r="M2758" i="17"/>
  <c r="AD2758" i="17" l="1"/>
  <c r="AE2758" i="17" s="1"/>
  <c r="N2759" i="17" l="1"/>
  <c r="Q2759" i="17" s="1"/>
  <c r="M2759" i="17" l="1"/>
  <c r="R2759" i="17"/>
  <c r="AB2759" i="17" l="1"/>
  <c r="AD2759" i="17" l="1"/>
  <c r="AC2759" i="17"/>
  <c r="AE2759" i="17" l="1"/>
  <c r="N2760" i="17" l="1"/>
  <c r="Q2760" i="17" s="1"/>
  <c r="R2760" i="17" l="1"/>
  <c r="AB2760" i="17" s="1"/>
  <c r="M2760" i="17"/>
  <c r="AF2760" i="17"/>
  <c r="Y2761" i="17"/>
  <c r="AD2760" i="17" l="1"/>
  <c r="AC2760" i="17"/>
  <c r="AE2760" i="17" l="1"/>
  <c r="N2761" i="17" l="1"/>
  <c r="Q2761" i="17" s="1"/>
  <c r="R2761" i="17" l="1"/>
  <c r="AB2761" i="17" s="1"/>
  <c r="M2761" i="17"/>
  <c r="AD2761" i="17" l="1"/>
  <c r="AC2761" i="17"/>
  <c r="AE2761" i="17" l="1"/>
  <c r="N2762" i="17" l="1"/>
  <c r="Q2762" i="17" s="1"/>
  <c r="R2762" i="17" l="1"/>
  <c r="AB2762" i="17" s="1"/>
  <c r="M2762" i="17"/>
  <c r="AC2762" i="17" l="1"/>
  <c r="AD2762" i="17"/>
  <c r="AE2762" i="17" l="1"/>
  <c r="N2763" i="17" l="1"/>
  <c r="Q2763" i="17" l="1"/>
  <c r="R2763" i="17" s="1"/>
  <c r="AA2763" i="17"/>
  <c r="Y2764" i="17" s="1"/>
  <c r="M2763" i="17"/>
  <c r="AF2763" i="17" l="1"/>
  <c r="AB2763" i="17"/>
  <c r="AC2763" i="17" s="1"/>
  <c r="AD2763" i="17" l="1"/>
  <c r="AE2763" i="17" s="1"/>
  <c r="N2764" i="17" l="1"/>
  <c r="Q2764" i="17" l="1"/>
  <c r="R2764" i="17" s="1"/>
  <c r="AA2764" i="17"/>
  <c r="AF2764" i="17" s="1"/>
  <c r="M2764" i="17"/>
  <c r="AB2764" i="17" l="1"/>
  <c r="AD2764" i="17" s="1"/>
  <c r="Y2765" i="17"/>
  <c r="AC2764" i="17" l="1"/>
  <c r="AE2764" i="17" s="1"/>
  <c r="N2765" i="17" s="1"/>
  <c r="Q2765" i="17" s="1"/>
  <c r="R2765" i="17" l="1"/>
  <c r="AB2765" i="17" s="1"/>
  <c r="AC2765" i="17" s="1"/>
  <c r="M2765" i="17"/>
  <c r="AD2765" i="17" l="1"/>
  <c r="AE2765" i="17" s="1"/>
  <c r="N2766" i="17" l="1"/>
  <c r="Q2766" i="17" s="1"/>
  <c r="R2766" i="17" l="1"/>
  <c r="AB2766" i="17" s="1"/>
  <c r="AC2766" i="17" s="1"/>
  <c r="M2766" i="17"/>
  <c r="AD2766" i="17" l="1"/>
  <c r="AE2766" i="17" s="1"/>
  <c r="N2767" i="17" l="1"/>
  <c r="Q2767" i="17" l="1"/>
  <c r="R2767" i="17" s="1"/>
  <c r="AA2767" i="17"/>
  <c r="AF2767" i="17" s="1"/>
  <c r="M2767" i="17"/>
  <c r="Y2768" i="17" l="1"/>
  <c r="AB2767" i="17"/>
  <c r="AC2767" i="17" l="1"/>
  <c r="AD2767" i="17"/>
  <c r="AE2767" i="17" l="1"/>
  <c r="N2768" i="17" s="1"/>
  <c r="Q2768" i="17" l="1"/>
  <c r="R2768" i="17" s="1"/>
  <c r="M2768" i="17"/>
  <c r="AB2768" i="17" l="1"/>
  <c r="AD2768" i="17" s="1"/>
  <c r="AF2768" i="17"/>
  <c r="Y2769" i="17"/>
  <c r="AC2768" i="17" l="1"/>
  <c r="AE2768" i="17" s="1"/>
  <c r="N2769" i="17" s="1"/>
  <c r="Q2769" i="17" l="1"/>
  <c r="R2769" i="17" s="1"/>
  <c r="AB2769" i="17" s="1"/>
  <c r="M2769" i="17"/>
  <c r="AD2769" i="17" l="1"/>
  <c r="AC2769" i="17"/>
  <c r="AE2769" i="17" l="1"/>
  <c r="N2770" i="17" s="1"/>
  <c r="Q2770" i="17" s="1"/>
  <c r="R2770" i="17" s="1"/>
  <c r="AB2770" i="17" s="1"/>
  <c r="M2770" i="17" l="1"/>
  <c r="AD2770" i="17"/>
  <c r="AC2770" i="17"/>
  <c r="AE2770" i="17" l="1"/>
  <c r="N2771" i="17" l="1"/>
  <c r="AA2771" i="17" s="1"/>
  <c r="Q2771" i="17" l="1"/>
  <c r="R2771" i="17" s="1"/>
  <c r="M2771" i="17"/>
  <c r="AB2771" i="17" l="1"/>
  <c r="AD2771" i="17" s="1"/>
  <c r="AF2771" i="17"/>
  <c r="Y2772" i="17"/>
  <c r="AC2771" i="17" l="1"/>
  <c r="AE2771" i="17" s="1"/>
  <c r="N2772" i="17" s="1"/>
  <c r="Q2772" i="17" l="1"/>
  <c r="R2772" i="17" s="1"/>
  <c r="AA2772" i="17"/>
  <c r="Y2773" i="17" s="1"/>
  <c r="M2772" i="17"/>
  <c r="AF2772" i="17" l="1"/>
  <c r="AB2772" i="17"/>
  <c r="AC2772" i="17" s="1"/>
  <c r="AD2772" i="17" l="1"/>
  <c r="AE2772" i="17" s="1"/>
  <c r="N2773" i="17" l="1"/>
  <c r="Q2773" i="17" l="1"/>
  <c r="R2773" i="17" s="1"/>
  <c r="AA2773" i="17"/>
  <c r="AF2773" i="17" s="1"/>
  <c r="M2773" i="17"/>
  <c r="Y2774" i="17" l="1"/>
  <c r="AB2773" i="17"/>
  <c r="AC2773" i="17" s="1"/>
  <c r="Y2775" i="17"/>
  <c r="AB2774" i="17"/>
  <c r="AF2774" i="17"/>
  <c r="AD2773" i="17" l="1"/>
  <c r="AE2773" i="17" s="1"/>
  <c r="M2774" i="17" s="1"/>
  <c r="AD2774" i="17"/>
  <c r="AC2774" i="17"/>
  <c r="Y2783" i="17"/>
  <c r="AF2782" i="17"/>
  <c r="AB2782" i="17"/>
  <c r="AE2774" i="17" l="1"/>
  <c r="M2775" i="17" s="1"/>
  <c r="AD2782" i="17"/>
  <c r="AC2782" i="17"/>
  <c r="AE2782" i="17" l="1"/>
  <c r="N2783" i="17" l="1"/>
  <c r="AA2783" i="17" s="1"/>
  <c r="Q2783" i="17" l="1"/>
  <c r="R2783" i="17" s="1"/>
  <c r="M2783" i="17"/>
  <c r="AB2783" i="17" l="1"/>
  <c r="AD2783" i="17" s="1"/>
  <c r="Y2784" i="17"/>
  <c r="AF2783" i="17"/>
  <c r="AC2783" i="17" l="1"/>
  <c r="AE2783" i="17" s="1"/>
  <c r="N2784" i="17" l="1"/>
  <c r="Q2784" i="17" s="1"/>
  <c r="M2784" i="17" l="1"/>
  <c r="R2784" i="17"/>
  <c r="Y2785" i="17"/>
  <c r="AB2784" i="17" l="1"/>
  <c r="AD2784" i="17" s="1"/>
  <c r="AF2784" i="17"/>
  <c r="AC2784" i="17" l="1"/>
  <c r="AE2784" i="17" s="1"/>
  <c r="N2785" i="17" l="1"/>
  <c r="Q2785" i="17" s="1"/>
  <c r="R2785" i="17" l="1"/>
  <c r="AB2785" i="17" s="1"/>
  <c r="M2785" i="17"/>
  <c r="AD2785" i="17" l="1"/>
  <c r="AC2785" i="17"/>
  <c r="AE2785" i="17" l="1"/>
  <c r="N2786" i="17" l="1"/>
  <c r="AA2786" i="17" s="1"/>
  <c r="Q2786" i="17" l="1"/>
  <c r="R2786" i="17" s="1"/>
  <c r="M2786" i="17"/>
  <c r="Y2787" i="17" l="1"/>
  <c r="AF2786" i="17"/>
  <c r="AB2786" i="17"/>
  <c r="AC2786" i="17" l="1"/>
  <c r="AD2786" i="17"/>
  <c r="AE2786" i="17" l="1"/>
  <c r="N2787" i="17" l="1"/>
  <c r="Q2787" i="17" l="1"/>
  <c r="R2787" i="17" s="1"/>
  <c r="AA2787" i="17"/>
  <c r="AF2787" i="17" s="1"/>
  <c r="M2787" i="17"/>
  <c r="AB2787" i="17" l="1"/>
  <c r="AC2787" i="17" s="1"/>
  <c r="Y2788" i="17"/>
  <c r="AD2787" i="17" l="1"/>
  <c r="AE2787" i="17" s="1"/>
  <c r="N2788" i="17" l="1"/>
  <c r="Q2788" i="17" l="1"/>
  <c r="R2788" i="17" s="1"/>
  <c r="AA2788" i="17"/>
  <c r="Y2789" i="17" s="1"/>
  <c r="M2788" i="17"/>
  <c r="AB2788" i="17" l="1"/>
  <c r="AD2788" i="17" s="1"/>
  <c r="AF2788" i="17"/>
  <c r="AC2788" i="17" l="1"/>
  <c r="AE2788" i="17" s="1"/>
  <c r="N2789" i="17" s="1"/>
  <c r="AA2789" i="17" s="1"/>
  <c r="Q2789" i="17" l="1"/>
  <c r="R2789" i="17" s="1"/>
  <c r="AF2789" i="17"/>
  <c r="M2789" i="17"/>
  <c r="Y2790" i="17" l="1"/>
  <c r="AB2789" i="17"/>
  <c r="AC2789" i="17" s="1"/>
  <c r="AD2789" i="17" l="1"/>
  <c r="AE2789" i="17" s="1"/>
  <c r="N2790" i="17" s="1"/>
  <c r="Q2790" i="17" s="1"/>
  <c r="R2790" i="17" l="1"/>
  <c r="AB2790" i="17" s="1"/>
  <c r="M2790" i="17"/>
  <c r="AC2790" i="17" l="1"/>
  <c r="AD2790" i="17"/>
  <c r="AE2790" i="17" l="1"/>
  <c r="N2791" i="17" l="1"/>
  <c r="Q2791" i="17" s="1"/>
  <c r="M2791" i="17" l="1"/>
  <c r="R2791" i="17"/>
  <c r="AB2791" i="17" l="1"/>
  <c r="AD2791" i="17" l="1"/>
  <c r="AC2791" i="17"/>
  <c r="AE2791" i="17" l="1"/>
  <c r="N2792" i="17" l="1"/>
  <c r="AA2792" i="17" s="1"/>
  <c r="Q2792" i="17" l="1"/>
  <c r="R2792" i="17" s="1"/>
  <c r="M2792" i="17"/>
  <c r="AB2792" i="17" l="1"/>
  <c r="AC2792" i="17" s="1"/>
  <c r="Y2793" i="17"/>
  <c r="AF2792" i="17"/>
  <c r="AD2792" i="17" l="1"/>
  <c r="AE2792" i="17" s="1"/>
  <c r="N2793" i="17" s="1"/>
  <c r="AA2793" i="17" s="1"/>
  <c r="Q2793" i="17" l="1"/>
  <c r="R2793" i="17" s="1"/>
  <c r="M2793" i="17"/>
  <c r="AF2793" i="17" l="1"/>
  <c r="Y2794" i="17"/>
  <c r="AB2793" i="17"/>
  <c r="AC2793" i="17" l="1"/>
  <c r="AD2793" i="17"/>
  <c r="AE2793" i="17" l="1"/>
  <c r="N2794" i="17" l="1"/>
  <c r="Q2794" i="17" l="1"/>
  <c r="R2794" i="17" s="1"/>
  <c r="AA2794" i="17"/>
  <c r="Y2795" i="17" s="1"/>
  <c r="M2794" i="17"/>
  <c r="AF2794" i="17" l="1"/>
  <c r="AB2794" i="17"/>
  <c r="AC2794" i="17" s="1"/>
  <c r="AD2794" i="17" l="1"/>
  <c r="AE2794" i="17" s="1"/>
  <c r="N2795" i="17" l="1"/>
  <c r="Q2795" i="17" l="1"/>
  <c r="R2795" i="17" s="1"/>
  <c r="AA2795" i="17"/>
  <c r="AF2795" i="17" s="1"/>
  <c r="M2795" i="17"/>
  <c r="AB2795" i="17" l="1"/>
  <c r="AC2795" i="17" s="1"/>
  <c r="Y2796" i="17"/>
  <c r="AD2795" i="17" l="1"/>
  <c r="AE2795" i="17" s="1"/>
  <c r="N2796" i="17" s="1"/>
  <c r="Q2796" i="17" s="1"/>
  <c r="R2796" i="17" l="1"/>
  <c r="AB2796" i="17" s="1"/>
  <c r="M2796" i="17"/>
  <c r="AF2796" i="17"/>
  <c r="Y2797" i="17"/>
  <c r="AC2796" i="17" l="1"/>
  <c r="AD2796" i="17"/>
  <c r="AE2796" i="17" l="1"/>
  <c r="N2797" i="17" l="1"/>
  <c r="Q2797" i="17" s="1"/>
  <c r="M2797" i="17" l="1"/>
  <c r="R2797" i="17"/>
  <c r="AB2797" i="17" l="1"/>
  <c r="AD2797" i="17" s="1"/>
  <c r="AC2797" i="17" l="1"/>
  <c r="AE2797" i="17" s="1"/>
  <c r="N2798" i="17" l="1"/>
  <c r="Q2798" i="17" s="1"/>
  <c r="R2798" i="17" l="1"/>
  <c r="AB2798" i="17" s="1"/>
  <c r="AD2798" i="17" s="1"/>
  <c r="M2798" i="17"/>
  <c r="AC2798" i="17" l="1"/>
  <c r="AE2798" i="17" s="1"/>
  <c r="N2799" i="17" l="1"/>
  <c r="Q2799" i="17" s="1"/>
  <c r="R2799" i="17" l="1"/>
  <c r="AB2799" i="17" s="1"/>
  <c r="M2799" i="17"/>
  <c r="AD2799" i="17" l="1"/>
  <c r="AC2799" i="17"/>
  <c r="AE2799" i="17" l="1"/>
  <c r="N2800" i="17" l="1"/>
  <c r="AA2800" i="17" s="1"/>
  <c r="Q2800" i="17" l="1"/>
  <c r="R2800" i="17" s="1"/>
  <c r="AF2800" i="17"/>
  <c r="M2800" i="17"/>
  <c r="AB2800" i="17" l="1"/>
  <c r="AD2800" i="17" s="1"/>
  <c r="Y2801" i="17"/>
  <c r="AC2800" i="17" l="1"/>
  <c r="AE2800" i="17" s="1"/>
  <c r="N2801" i="17" l="1"/>
  <c r="Q2801" i="17" l="1"/>
  <c r="R2801" i="17" s="1"/>
  <c r="Y2802" i="17"/>
  <c r="M2801" i="17"/>
  <c r="AB2801" i="17" l="1"/>
  <c r="AC2801" i="17" s="1"/>
  <c r="AF2801" i="17"/>
  <c r="AD2801" i="17" l="1"/>
  <c r="AE2801" i="17" s="1"/>
  <c r="N2802" i="17" l="1"/>
  <c r="Q2802" i="17" l="1"/>
  <c r="R2802" i="17" s="1"/>
  <c r="AA2802" i="17"/>
  <c r="Y2803" i="17" s="1"/>
  <c r="M2802" i="17"/>
  <c r="AB2802" i="17" l="1"/>
  <c r="AD2802" i="17" s="1"/>
  <c r="AF2802" i="17"/>
  <c r="AC2802" i="17" l="1"/>
  <c r="AE2802" i="17" s="1"/>
  <c r="N2803" i="17" s="1"/>
  <c r="Q2803" i="17" l="1"/>
  <c r="R2803" i="17" s="1"/>
  <c r="Y2804" i="17"/>
  <c r="M2803" i="17"/>
  <c r="AB2803" i="17" l="1"/>
  <c r="AD2803" i="17" s="1"/>
  <c r="AF2803" i="17"/>
  <c r="AC2803" i="17" l="1"/>
  <c r="AE2803" i="17" s="1"/>
  <c r="N2804" i="17" l="1"/>
  <c r="Q2804" i="17" s="1"/>
  <c r="R2804" i="17" l="1"/>
  <c r="AB2804" i="17" s="1"/>
  <c r="AD2804" i="17" s="1"/>
  <c r="M2804" i="17"/>
  <c r="AC2804" i="17" l="1"/>
  <c r="AE2804" i="17" s="1"/>
  <c r="N2805" i="17" l="1"/>
  <c r="Q2805" i="17" s="1"/>
  <c r="R2805" i="17" l="1"/>
  <c r="AB2805" i="17" s="1"/>
  <c r="M2805" i="17"/>
  <c r="AC2805" i="17" l="1"/>
  <c r="AD2805" i="17"/>
  <c r="AE2805" i="17" l="1"/>
  <c r="N2806" i="17" l="1"/>
  <c r="Q2806" i="17" l="1"/>
  <c r="R2806" i="17" s="1"/>
  <c r="AA2806" i="17"/>
  <c r="Y2807" i="17" s="1"/>
  <c r="M2806" i="17"/>
  <c r="AB2806" i="17" l="1"/>
  <c r="AD2806" i="17" s="1"/>
  <c r="AF2806" i="17"/>
  <c r="AC2806" i="17" l="1"/>
  <c r="AE2806" i="17" s="1"/>
  <c r="N2807" i="17" l="1"/>
  <c r="Q2807" i="17" l="1"/>
  <c r="R2807" i="17" s="1"/>
  <c r="AA2807" i="17"/>
  <c r="AF2807" i="17" s="1"/>
  <c r="M2807" i="17"/>
  <c r="AB2807" i="17" l="1"/>
  <c r="AD2807" i="17" s="1"/>
  <c r="Y2808" i="17"/>
  <c r="AC2807" i="17" l="1"/>
  <c r="AE2807" i="17" s="1"/>
  <c r="N2808" i="17" l="1"/>
  <c r="Q2808" i="17" l="1"/>
  <c r="R2808" i="17" s="1"/>
  <c r="AA2808" i="17"/>
  <c r="Y2809" i="17" s="1"/>
  <c r="M2808" i="17"/>
  <c r="AB2808" i="17" l="1"/>
  <c r="AC2808" i="17" s="1"/>
  <c r="AF2808" i="17"/>
  <c r="AD2808" i="17" l="1"/>
  <c r="AE2808" i="17" s="1"/>
  <c r="N2809" i="17" l="1"/>
  <c r="Q2809" i="17" l="1"/>
  <c r="R2809" i="17" s="1"/>
  <c r="AA2809" i="17"/>
  <c r="M2809" i="17"/>
  <c r="AB2809" i="17" l="1"/>
  <c r="Y2810" i="17"/>
  <c r="AF2809" i="17"/>
  <c r="AC2809" i="17" l="1"/>
  <c r="AD2809" i="17"/>
  <c r="AE2809" i="17" l="1"/>
  <c r="N2810" i="17" l="1"/>
  <c r="AA2810" i="17" s="1"/>
  <c r="Q2810" i="17" l="1"/>
  <c r="R2810" i="17" s="1"/>
  <c r="AF2810" i="17"/>
  <c r="M2810" i="17"/>
  <c r="AB2810" i="17" l="1"/>
  <c r="AD2810" i="17" s="1"/>
  <c r="Y2811" i="17"/>
  <c r="AC2810" i="17" l="1"/>
  <c r="AE2810" i="17" s="1"/>
  <c r="N2811" i="17" l="1"/>
  <c r="Q2811" i="17" s="1"/>
  <c r="R2811" i="17" l="1"/>
  <c r="AB2811" i="17" s="1"/>
  <c r="AD2811" i="17" s="1"/>
  <c r="M2811" i="17"/>
  <c r="AC2811" i="17" l="1"/>
  <c r="AE2811" i="17" s="1"/>
  <c r="N2812" i="17" l="1"/>
  <c r="Q2812" i="17" s="1"/>
  <c r="R2812" i="17" l="1"/>
  <c r="AB2812" i="17" s="1"/>
  <c r="M2812" i="17"/>
  <c r="AD2812" i="17" l="1"/>
  <c r="AC2812" i="17"/>
  <c r="AE2812" i="17" l="1"/>
  <c r="N2813" i="17" l="1"/>
  <c r="Q2813" i="17" l="1"/>
  <c r="R2813" i="17" s="1"/>
  <c r="AA2813" i="17"/>
  <c r="Y2814" i="17" s="1"/>
  <c r="M2813" i="17"/>
  <c r="AB2813" i="17" l="1"/>
  <c r="AC2813" i="17" s="1"/>
  <c r="AF2813" i="17"/>
  <c r="AD2813" i="17" l="1"/>
  <c r="AE2813" i="17" s="1"/>
  <c r="N2814" i="17" s="1"/>
  <c r="AA2814" i="17" s="1"/>
  <c r="Q2814" i="17" l="1"/>
  <c r="R2814" i="17" s="1"/>
  <c r="Y2815" i="17"/>
  <c r="M2814" i="17"/>
  <c r="AB2814" i="17" l="1"/>
  <c r="AD2814" i="17" s="1"/>
  <c r="AF2814" i="17"/>
  <c r="AC2814" i="17" l="1"/>
  <c r="AE2814" i="17" s="1"/>
  <c r="N2815" i="17" s="1"/>
  <c r="Q2815" i="17" s="1"/>
  <c r="R2815" i="17" l="1"/>
  <c r="AB2815" i="17" s="1"/>
  <c r="M2815" i="17"/>
  <c r="AD2815" i="17" l="1"/>
  <c r="AC2815" i="17"/>
  <c r="AE2815" i="17" l="1"/>
  <c r="N2816" i="17" l="1"/>
  <c r="AA2816" i="17" s="1"/>
  <c r="Q2816" i="17" l="1"/>
  <c r="R2816" i="17" s="1"/>
  <c r="M2816" i="17"/>
  <c r="AB2816" i="17" l="1"/>
  <c r="AC2816" i="17" s="1"/>
  <c r="Y2817" i="17"/>
  <c r="AF2816" i="17"/>
  <c r="AD2816" i="17" l="1"/>
  <c r="AE2816" i="17" s="1"/>
  <c r="N2817" i="17" l="1"/>
  <c r="Q2817" i="17" s="1"/>
  <c r="R2817" i="17" l="1"/>
  <c r="M2817" i="17"/>
  <c r="AB2817" i="17" l="1"/>
  <c r="AC2817" i="17" s="1"/>
  <c r="AF2817" i="17"/>
  <c r="Y2818" i="17"/>
  <c r="AD2817" i="17" l="1"/>
  <c r="AE2817" i="17" s="1"/>
  <c r="N2818" i="17" l="1"/>
  <c r="Q2818" i="17" l="1"/>
  <c r="R2818" i="17" s="1"/>
  <c r="AA2818" i="17"/>
  <c r="AF2818" i="17" s="1"/>
  <c r="M2818" i="17"/>
  <c r="AB2818" i="17" l="1"/>
  <c r="AD2818" i="17" s="1"/>
  <c r="Y2819" i="17"/>
  <c r="AC2818" i="17" l="1"/>
  <c r="AE2818" i="17" s="1"/>
  <c r="N2819" i="17" s="1"/>
  <c r="Q2819" i="17" s="1"/>
  <c r="M2819" i="17" l="1"/>
  <c r="R2819" i="17"/>
  <c r="AF2819" i="17"/>
  <c r="Y2820" i="17" l="1"/>
  <c r="AB2819" i="17"/>
  <c r="AD2819" i="17" s="1"/>
  <c r="AC2819" i="17" l="1"/>
  <c r="AE2819" i="17" s="1"/>
  <c r="N2820" i="17" l="1"/>
  <c r="Q2820" i="17" l="1"/>
  <c r="R2820" i="17" s="1"/>
  <c r="AA2820" i="17"/>
  <c r="AF2820" i="17" s="1"/>
  <c r="M2820" i="17"/>
  <c r="AB2820" i="17" l="1"/>
  <c r="AC2820" i="17" s="1"/>
  <c r="Y2821" i="17"/>
  <c r="AD2820" i="17" l="1"/>
  <c r="AE2820" i="17" s="1"/>
  <c r="N2821" i="17" l="1"/>
  <c r="AA2821" i="17" s="1"/>
  <c r="Q2821" i="17" l="1"/>
  <c r="R2821" i="17" s="1"/>
  <c r="M2821" i="17"/>
  <c r="AF2821" i="17" l="1"/>
  <c r="Y2822" i="17"/>
  <c r="AB2821" i="17"/>
  <c r="AC2821" i="17" l="1"/>
  <c r="AD2821" i="17"/>
  <c r="AE2821" i="17" l="1"/>
  <c r="N2822" i="17" l="1"/>
  <c r="Q2822" i="17" l="1"/>
  <c r="R2822" i="17" s="1"/>
  <c r="M2822" i="17"/>
  <c r="AB2822" i="17" l="1"/>
  <c r="AD2822" i="17" s="1"/>
  <c r="Y2823" i="17"/>
  <c r="AF2822" i="17"/>
  <c r="AC2822" i="17" l="1"/>
  <c r="AE2822" i="17" s="1"/>
  <c r="N2823" i="17" l="1"/>
  <c r="AA2823" i="17" s="1"/>
  <c r="Q2823" i="17" l="1"/>
  <c r="R2823" i="17" s="1"/>
  <c r="M2823" i="17"/>
  <c r="AB2823" i="17" l="1"/>
  <c r="AD2823" i="17" s="1"/>
  <c r="Y2824" i="17"/>
  <c r="AF2823" i="17"/>
  <c r="AC2823" i="17" l="1"/>
  <c r="AE2823" i="17" s="1"/>
  <c r="N2824" i="17" l="1"/>
  <c r="AA2824" i="17" s="1"/>
  <c r="Q2824" i="17" l="1"/>
  <c r="R2824" i="17" s="1"/>
  <c r="Y2825" i="17"/>
  <c r="M2824" i="17"/>
  <c r="AB2824" i="17" l="1"/>
  <c r="AD2824" i="17" s="1"/>
  <c r="AF2824" i="17"/>
  <c r="AC2824" i="17" l="1"/>
  <c r="AE2824" i="17" s="1"/>
  <c r="N2825" i="17" l="1"/>
  <c r="Q2825" i="17" l="1"/>
  <c r="R2825" i="17" s="1"/>
  <c r="AA2825" i="17"/>
  <c r="AF2825" i="17" s="1"/>
  <c r="M2825" i="17"/>
  <c r="AB2825" i="17" l="1"/>
  <c r="AD2825" i="17" s="1"/>
  <c r="Y2826" i="17"/>
  <c r="AC2825" i="17" l="1"/>
  <c r="AE2825" i="17" s="1"/>
  <c r="N2826" i="17" l="1"/>
  <c r="Q2826" i="17" l="1"/>
  <c r="R2826" i="17" s="1"/>
  <c r="AA2826" i="17"/>
  <c r="M2826" i="17"/>
  <c r="AB2826" i="17" l="1"/>
  <c r="AC2826" i="17" s="1"/>
  <c r="Y2827" i="17"/>
  <c r="AF2826" i="17"/>
  <c r="AD2826" i="17" l="1"/>
  <c r="AE2826" i="17" s="1"/>
  <c r="N2827" i="17" l="1"/>
  <c r="Q2827" i="17" l="1"/>
  <c r="R2827" i="17" s="1"/>
  <c r="AA2827" i="17"/>
  <c r="M2827" i="17"/>
  <c r="AB2827" i="17" l="1"/>
  <c r="AD2827" i="17" s="1"/>
  <c r="Y2828" i="17"/>
  <c r="AF2827" i="17"/>
  <c r="AC2827" i="17" l="1"/>
  <c r="AE2827" i="17" s="1"/>
  <c r="N2828" i="17" l="1"/>
  <c r="Q2828" i="17" l="1"/>
  <c r="R2828" i="17" s="1"/>
  <c r="AA2828" i="17"/>
  <c r="Y2829" i="17" s="1"/>
  <c r="M2828" i="17"/>
  <c r="AF2828" i="17" l="1"/>
  <c r="AB2828" i="17"/>
  <c r="AD2828" i="17" s="1"/>
  <c r="AC2828" i="17" l="1"/>
  <c r="AE2828" i="17" s="1"/>
  <c r="N2829" i="17" s="1"/>
  <c r="Q2829" i="17" l="1"/>
  <c r="R2829" i="17" s="1"/>
  <c r="AA2829" i="17"/>
  <c r="Y2830" i="17" s="1"/>
  <c r="M2829" i="17"/>
  <c r="AB2829" i="17" l="1"/>
  <c r="AC2829" i="17" s="1"/>
  <c r="AF2829" i="17"/>
  <c r="AD2829" i="17" l="1"/>
  <c r="AE2829" i="17" s="1"/>
  <c r="N2830" i="17" l="1"/>
  <c r="Q2830" i="17" l="1"/>
  <c r="R2830" i="17" s="1"/>
  <c r="AA2830" i="17"/>
  <c r="M2830" i="17"/>
  <c r="Y2831" i="17" l="1"/>
  <c r="AF2830" i="17"/>
  <c r="AB2830" i="17"/>
  <c r="AC2830" i="17" l="1"/>
  <c r="AD2830" i="17"/>
  <c r="AE2830" i="17" l="1"/>
  <c r="N2831" i="17" l="1"/>
  <c r="AA2831" i="17" s="1"/>
  <c r="Q2831" i="17" l="1"/>
  <c r="R2831" i="17" s="1"/>
  <c r="M2831" i="17"/>
  <c r="AB2831" i="17" l="1"/>
  <c r="AC2831" i="17" s="1"/>
  <c r="AF2831" i="17"/>
  <c r="Y2832" i="17"/>
  <c r="AD2831" i="17" l="1"/>
  <c r="AE2831" i="17" s="1"/>
  <c r="N2832" i="17" l="1"/>
  <c r="Q2832" i="17" l="1"/>
  <c r="R2832" i="17" s="1"/>
  <c r="AA2832" i="17"/>
  <c r="AF2832" i="17" s="1"/>
  <c r="M2832" i="17"/>
  <c r="AB2832" i="17" l="1"/>
  <c r="AD2832" i="17" s="1"/>
  <c r="Y2833" i="17"/>
  <c r="AC2832" i="17" l="1"/>
  <c r="AE2832" i="17" s="1"/>
  <c r="N2833" i="17" s="1"/>
  <c r="Q2833" i="17" s="1"/>
  <c r="M2833" i="17" l="1"/>
  <c r="R2833" i="17"/>
  <c r="Y2834" i="17"/>
  <c r="AB2833" i="17" l="1"/>
  <c r="AD2833" i="17" s="1"/>
  <c r="AF2833" i="17"/>
  <c r="AC2833" i="17" l="1"/>
  <c r="AE2833" i="17" s="1"/>
  <c r="N2834" i="17" s="1"/>
  <c r="Q2834" i="17" l="1"/>
  <c r="R2834" i="17" s="1"/>
  <c r="AA2834" i="17"/>
  <c r="Y2835" i="17" s="1"/>
  <c r="M2834" i="17"/>
  <c r="AB2834" i="17" l="1"/>
  <c r="AC2834" i="17" s="1"/>
  <c r="AF2834" i="17"/>
  <c r="AD2834" i="17" l="1"/>
  <c r="AE2834" i="17" s="1"/>
  <c r="N2835" i="17" l="1"/>
  <c r="AA2835" i="17" s="1"/>
  <c r="Q2835" i="17" l="1"/>
  <c r="R2835" i="17" s="1"/>
  <c r="M2835" i="17"/>
  <c r="AB2835" i="17" l="1"/>
  <c r="AD2835" i="17" s="1"/>
  <c r="AF2835" i="17"/>
  <c r="Y2836" i="17"/>
  <c r="AC2835" i="17" l="1"/>
  <c r="AE2835" i="17" s="1"/>
  <c r="N2836" i="17" l="1"/>
  <c r="Q2836" i="17" l="1"/>
  <c r="R2836" i="17" s="1"/>
  <c r="AA2836" i="17"/>
  <c r="AF2836" i="17" s="1"/>
  <c r="M2836" i="17"/>
  <c r="AB2836" i="17" l="1"/>
  <c r="AC2836" i="17" s="1"/>
  <c r="Y2837" i="17"/>
  <c r="AD2836" i="17" l="1"/>
  <c r="AE2836" i="17" s="1"/>
  <c r="N2837" i="17" l="1"/>
  <c r="Q2837" i="17" l="1"/>
  <c r="R2837" i="17" s="1"/>
  <c r="AA2837" i="17"/>
  <c r="M2837" i="17"/>
  <c r="Y2838" i="17" l="1"/>
  <c r="AF2837" i="17"/>
  <c r="AB2837" i="17"/>
  <c r="AC2837" i="17" l="1"/>
  <c r="AD2837" i="17"/>
  <c r="AE2837" i="17" l="1"/>
  <c r="N2838" i="17" l="1"/>
  <c r="Q2838" i="17" l="1"/>
  <c r="R2838" i="17" s="1"/>
  <c r="AA2838" i="17"/>
  <c r="Y2839" i="17" s="1"/>
  <c r="M2838" i="17"/>
  <c r="AF2838" i="17" l="1"/>
  <c r="AB2838" i="17"/>
  <c r="AC2838" i="17" s="1"/>
  <c r="AD2838" i="17" l="1"/>
  <c r="AE2838" i="17" s="1"/>
  <c r="N2839" i="17" s="1"/>
  <c r="Q2839" i="17" l="1"/>
  <c r="R2839" i="17" s="1"/>
  <c r="AA2839" i="17"/>
  <c r="Y2840" i="17" s="1"/>
  <c r="M2839" i="17"/>
  <c r="AF2839" i="17" l="1"/>
  <c r="AB2839" i="17"/>
  <c r="AD2839" i="17" s="1"/>
  <c r="AC2839" i="17" l="1"/>
  <c r="AE2839" i="17" s="1"/>
  <c r="N2840" i="17" l="1"/>
  <c r="Q2840" i="17" l="1"/>
  <c r="R2840" i="17" s="1"/>
  <c r="AA2840" i="17"/>
  <c r="Y2841" i="17" s="1"/>
  <c r="M2840" i="17"/>
  <c r="AB2840" i="17" l="1"/>
  <c r="AD2840" i="17" s="1"/>
  <c r="AF2840" i="17"/>
  <c r="AC2840" i="17" l="1"/>
  <c r="AE2840" i="17" s="1"/>
  <c r="N2841" i="17" s="1"/>
  <c r="Q2841" i="17" l="1"/>
  <c r="R2841" i="17" s="1"/>
  <c r="AA2841" i="17"/>
  <c r="Y2842" i="17" s="1"/>
  <c r="M2841" i="17"/>
  <c r="AB2841" i="17" l="1"/>
  <c r="AC2841" i="17" s="1"/>
  <c r="AF2841" i="17"/>
  <c r="AD2841" i="17" l="1"/>
  <c r="AE2841" i="17" s="1"/>
  <c r="N2842" i="17" l="1"/>
  <c r="Q2842" i="17" s="1"/>
  <c r="M2842" i="17" l="1"/>
  <c r="R2842" i="17"/>
  <c r="AB2842" i="17" s="1"/>
  <c r="AC2842" i="17" l="1"/>
  <c r="AD2842" i="17"/>
  <c r="Y2843" i="17"/>
  <c r="AF2842" i="17"/>
  <c r="AE2842" i="17" l="1"/>
  <c r="N2843" i="17" l="1"/>
  <c r="Q2843" i="17" l="1"/>
  <c r="R2843" i="17" s="1"/>
  <c r="M2843" i="17"/>
  <c r="AF2843" i="17" l="1"/>
  <c r="Y2844" i="17"/>
  <c r="AB2843" i="17"/>
  <c r="AD2843" i="17" l="1"/>
  <c r="AC2843" i="17"/>
  <c r="AE2843" i="17" l="1"/>
  <c r="N2844" i="17" l="1"/>
  <c r="Q2844" i="17" l="1"/>
  <c r="R2844" i="17" s="1"/>
  <c r="AA2844" i="17"/>
  <c r="AF2844" i="17" s="1"/>
  <c r="M2844" i="17"/>
  <c r="Y2845" i="17" l="1"/>
  <c r="AB2844" i="17"/>
  <c r="AC2844" i="17" s="1"/>
  <c r="AD2844" i="17" l="1"/>
  <c r="AE2844" i="17" s="1"/>
  <c r="N2845" i="17" l="1"/>
  <c r="Q2845" i="17" l="1"/>
  <c r="R2845" i="17" s="1"/>
  <c r="AF2845" i="17"/>
  <c r="M2845" i="17"/>
  <c r="Y2846" i="17" l="1"/>
  <c r="AB2845" i="17"/>
  <c r="AD2845" i="17" s="1"/>
  <c r="AC2845" i="17" l="1"/>
  <c r="AE2845" i="17" s="1"/>
  <c r="N2846" i="17" l="1"/>
  <c r="Q2846" i="17" l="1"/>
  <c r="R2846" i="17" s="1"/>
  <c r="AA2846" i="17"/>
  <c r="M2846" i="17"/>
  <c r="AB2846" i="17" l="1"/>
  <c r="AC2846" i="17" s="1"/>
  <c r="Y2847" i="17"/>
  <c r="AF2846" i="17"/>
  <c r="AD2846" i="17" l="1"/>
  <c r="AE2846" i="17" s="1"/>
  <c r="N2847" i="17" l="1"/>
  <c r="Q2847" i="17" l="1"/>
  <c r="R2847" i="17" s="1"/>
  <c r="AA2847" i="17"/>
  <c r="M2847" i="17"/>
  <c r="Y2848" i="17" l="1"/>
  <c r="AF2847" i="17"/>
  <c r="AB2847" i="17"/>
  <c r="AD2847" i="17" l="1"/>
  <c r="AC2847" i="17"/>
  <c r="AE2847" i="17" l="1"/>
  <c r="N2848" i="17" l="1"/>
  <c r="Q2848" i="17" l="1"/>
  <c r="R2848" i="17" s="1"/>
  <c r="AA2848" i="17"/>
  <c r="M2848" i="17"/>
  <c r="AF2848" i="17" l="1"/>
  <c r="Y2849" i="17"/>
  <c r="AB2848" i="17"/>
  <c r="AC2848" i="17" l="1"/>
  <c r="AD2848" i="17"/>
  <c r="AE2848" i="17" l="1"/>
  <c r="N2849" i="17" l="1"/>
  <c r="Q2849" i="17" s="1"/>
  <c r="R2849" i="17" l="1"/>
  <c r="AF2849" i="17"/>
  <c r="M2849" i="17"/>
  <c r="AB2849" i="17" l="1"/>
  <c r="AD2849" i="17" s="1"/>
  <c r="Y2850" i="17"/>
  <c r="AC2849" i="17" l="1"/>
  <c r="AE2849" i="17" s="1"/>
  <c r="N2850" i="17" l="1"/>
  <c r="Q2850" i="17" l="1"/>
  <c r="R2850" i="17" s="1"/>
  <c r="Y2851" i="17"/>
  <c r="M2850" i="17"/>
  <c r="AB2850" i="17" l="1"/>
  <c r="AD2850" i="17" s="1"/>
  <c r="AF2850" i="17"/>
  <c r="AC2850" i="17" l="1"/>
  <c r="AE2850" i="17" s="1"/>
  <c r="N2851" i="17" l="1"/>
  <c r="Q2851" i="17" l="1"/>
  <c r="R2851" i="17" s="1"/>
  <c r="AA2851" i="17"/>
  <c r="Y2852" i="17" s="1"/>
  <c r="M2851" i="17"/>
  <c r="AB2851" i="17" l="1"/>
  <c r="AD2851" i="17" s="1"/>
  <c r="AF2851" i="17"/>
  <c r="AC2851" i="17" l="1"/>
  <c r="AE2851" i="17" s="1"/>
  <c r="N2852" i="17" s="1"/>
  <c r="Q2852" i="17" l="1"/>
  <c r="R2852" i="17" s="1"/>
  <c r="AA2852" i="17"/>
  <c r="AF2852" i="17" s="1"/>
  <c r="M2852" i="17"/>
  <c r="Y2853" i="17" l="1"/>
  <c r="AB2852" i="17"/>
  <c r="AC2852" i="17" l="1"/>
  <c r="AD2852" i="17"/>
  <c r="AE2852" i="17" l="1"/>
  <c r="N2853" i="17" s="1"/>
  <c r="Q2853" i="17" s="1"/>
  <c r="R2853" i="17" l="1"/>
  <c r="AB2853" i="17" s="1"/>
  <c r="AD2853" i="17" s="1"/>
  <c r="M2853" i="17"/>
  <c r="AC2853" i="17" l="1"/>
  <c r="AE2853" i="17" s="1"/>
  <c r="N2854" i="17" l="1"/>
  <c r="Q2854" i="17" l="1"/>
  <c r="R2854" i="17" s="1"/>
  <c r="AA2854" i="17"/>
  <c r="M2854" i="17"/>
  <c r="AB2854" i="17" l="1"/>
  <c r="AC2854" i="17" s="1"/>
  <c r="AF2854" i="17"/>
  <c r="Y2855" i="17"/>
  <c r="AD2854" i="17" l="1"/>
  <c r="AE2854" i="17" s="1"/>
  <c r="N2855" i="17" l="1"/>
  <c r="Q2855" i="17" l="1"/>
  <c r="R2855" i="17" s="1"/>
  <c r="AA2855" i="17"/>
  <c r="M2855" i="17"/>
  <c r="AB2855" i="17" l="1"/>
  <c r="AD2855" i="17" s="1"/>
  <c r="AF2855" i="17"/>
  <c r="Y2856" i="17"/>
  <c r="AC2855" i="17" l="1"/>
  <c r="AE2855" i="17" s="1"/>
  <c r="N2856" i="17" l="1"/>
  <c r="Q2856" i="17" l="1"/>
  <c r="R2856" i="17" s="1"/>
  <c r="AA2856" i="17"/>
  <c r="Y2857" i="17" s="1"/>
  <c r="M2856" i="17"/>
  <c r="AF2856" i="17" l="1"/>
  <c r="AB2856" i="17"/>
  <c r="AC2856" i="17" l="1"/>
  <c r="AD2856" i="17"/>
  <c r="AE2856" i="17" l="1"/>
  <c r="N2857" i="17" s="1"/>
  <c r="AA2857" i="17" s="1"/>
  <c r="Q2857" i="17" l="1"/>
  <c r="R2857" i="17" s="1"/>
  <c r="M2857" i="17"/>
  <c r="AB2857" i="17" l="1"/>
  <c r="AC2857" i="17" s="1"/>
  <c r="AF2857" i="17"/>
  <c r="Y2858" i="17"/>
  <c r="AD2857" i="17" l="1"/>
  <c r="AE2857" i="17" s="1"/>
  <c r="N2858" i="17" s="1"/>
  <c r="Q2858" i="17" l="1"/>
  <c r="R2858" i="17" s="1"/>
  <c r="AA2858" i="17"/>
  <c r="AF2858" i="17" s="1"/>
  <c r="M2858" i="17"/>
  <c r="AB2858" i="17" l="1"/>
  <c r="AD2858" i="17" s="1"/>
  <c r="Y2859" i="17"/>
  <c r="AC2858" i="17" l="1"/>
  <c r="AE2858" i="17" s="1"/>
  <c r="N2859" i="17" s="1"/>
  <c r="AA2859" i="17" s="1"/>
  <c r="Q2859" i="17" l="1"/>
  <c r="R2859" i="17" s="1"/>
  <c r="Y2860" i="17"/>
  <c r="M2859" i="17"/>
  <c r="AB2859" i="17" l="1"/>
  <c r="AC2859" i="17" s="1"/>
  <c r="AF2859" i="17"/>
  <c r="AD2859" i="17" l="1"/>
  <c r="AE2859" i="17" s="1"/>
  <c r="N2860" i="17" l="1"/>
  <c r="Q2860" i="17" l="1"/>
  <c r="R2860" i="17" s="1"/>
  <c r="AA2860" i="17"/>
  <c r="M2860" i="17"/>
  <c r="AB2860" i="17" l="1"/>
  <c r="AD2860" i="17" s="1"/>
  <c r="Y2861" i="17"/>
  <c r="AF2860" i="17"/>
  <c r="AC2860" i="17" l="1"/>
  <c r="AE2860" i="17" s="1"/>
  <c r="N2861" i="17" l="1"/>
  <c r="Q2861" i="17" l="1"/>
  <c r="R2861" i="17" s="1"/>
  <c r="AA2861" i="17"/>
  <c r="Y2862" i="17" s="1"/>
  <c r="M2861" i="17"/>
  <c r="AB2861" i="17" l="1"/>
  <c r="AD2861" i="17" s="1"/>
  <c r="AF2861" i="17"/>
  <c r="AC2861" i="17" l="1"/>
  <c r="AE2861" i="17" s="1"/>
  <c r="N2862" i="17" l="1"/>
  <c r="Q2862" i="17" l="1"/>
  <c r="R2862" i="17" s="1"/>
  <c r="AA2862" i="17"/>
  <c r="Y2863" i="17" s="1"/>
  <c r="M2862" i="17"/>
  <c r="AF2862" i="17" l="1"/>
  <c r="AB2862" i="17"/>
  <c r="AD2862" i="17" s="1"/>
  <c r="AC2862" i="17" l="1"/>
  <c r="AE2862" i="17" s="1"/>
  <c r="N2863" i="17" l="1"/>
  <c r="Q2863" i="17" l="1"/>
  <c r="R2863" i="17" s="1"/>
  <c r="AA2863" i="17"/>
  <c r="Y2864" i="17" s="1"/>
  <c r="M2863" i="17"/>
  <c r="AF2863" i="17" l="1"/>
  <c r="AB2863" i="17"/>
  <c r="AD2863" i="17" s="1"/>
  <c r="AC2863" i="17" l="1"/>
  <c r="AE2863" i="17" s="1"/>
  <c r="N2864" i="17" l="1"/>
  <c r="Q2864" i="17" l="1"/>
  <c r="R2864" i="17" s="1"/>
  <c r="AA2864" i="17"/>
  <c r="AF2864" i="17" s="1"/>
  <c r="M2864" i="17"/>
  <c r="AB2864" i="17" l="1"/>
  <c r="AC2864" i="17" s="1"/>
  <c r="Y2865" i="17"/>
  <c r="AD2864" i="17" l="1"/>
  <c r="AE2864" i="17" s="1"/>
  <c r="N2865" i="17" s="1"/>
  <c r="Q2865" i="17" s="1"/>
  <c r="R2865" i="17" l="1"/>
  <c r="AB2865" i="17" s="1"/>
  <c r="M2865" i="17"/>
  <c r="AD2865" i="17" l="1"/>
  <c r="AC2865" i="17"/>
  <c r="AE2865" i="17" l="1"/>
  <c r="N2866" i="17" l="1"/>
  <c r="Q2866" i="17" s="1"/>
  <c r="M2866" i="17" l="1"/>
  <c r="R2866" i="17"/>
  <c r="AB2866" i="17" l="1"/>
  <c r="AD2866" i="17" s="1"/>
  <c r="AC2866" i="17" l="1"/>
  <c r="AE2866" i="17" s="1"/>
  <c r="N2867" i="17" l="1"/>
  <c r="Q2867" i="17" l="1"/>
  <c r="R2867" i="17" s="1"/>
  <c r="AA2867" i="17"/>
  <c r="Y2868" i="17" s="1"/>
  <c r="M2867" i="17"/>
  <c r="AB2867" i="17" l="1"/>
  <c r="AC2867" i="17" s="1"/>
  <c r="AF2867" i="17"/>
  <c r="AD2867" i="17" l="1"/>
  <c r="AE2867" i="17" s="1"/>
  <c r="N2868" i="17" l="1"/>
  <c r="Q2868" i="17" l="1"/>
  <c r="R2868" i="17" s="1"/>
  <c r="AA2868" i="17"/>
  <c r="AF2868" i="17" s="1"/>
  <c r="M2868" i="17"/>
  <c r="Y2869" i="17" l="1"/>
  <c r="AB2868" i="17"/>
  <c r="AC2868" i="17" s="1"/>
  <c r="AD2868" i="17" l="1"/>
  <c r="AE2868" i="17" s="1"/>
  <c r="N2869" i="17" l="1"/>
  <c r="Q2869" i="17" l="1"/>
  <c r="R2869" i="17" s="1"/>
  <c r="AA2869" i="17"/>
  <c r="AF2869" i="17" s="1"/>
  <c r="M2869" i="17"/>
  <c r="AB2869" i="17" l="1"/>
  <c r="AD2869" i="17" s="1"/>
  <c r="Y2870" i="17"/>
  <c r="AC2869" i="17" l="1"/>
  <c r="AE2869" i="17" s="1"/>
  <c r="N2870" i="17" l="1"/>
  <c r="Q2870" i="17" l="1"/>
  <c r="R2870" i="17" s="1"/>
  <c r="AA2870" i="17"/>
  <c r="M2870" i="17"/>
  <c r="AB2870" i="17" l="1"/>
  <c r="AD2870" i="17" s="1"/>
  <c r="Y2871" i="17"/>
  <c r="AF2870" i="17"/>
  <c r="AC2870" i="17" l="1"/>
  <c r="AE2870" i="17" s="1"/>
  <c r="N2871" i="17" l="1"/>
  <c r="Q2871" i="17" l="1"/>
  <c r="R2871" i="17" s="1"/>
  <c r="AA2871" i="17"/>
  <c r="M2871" i="17"/>
  <c r="Y2872" i="17" l="1"/>
  <c r="AF2871" i="17"/>
  <c r="AB2871" i="17"/>
  <c r="AD2871" i="17" l="1"/>
  <c r="AC2871" i="17"/>
  <c r="AE2871" i="17" l="1"/>
  <c r="N2872" i="17" l="1"/>
  <c r="Q2872" i="17" l="1"/>
  <c r="R2872" i="17" s="1"/>
  <c r="AA2872" i="17"/>
  <c r="Y2873" i="17" s="1"/>
  <c r="M2872" i="17"/>
  <c r="AB2872" i="17" l="1"/>
  <c r="AD2872" i="17" s="1"/>
  <c r="AF2872" i="17"/>
  <c r="AC2872" i="17" l="1"/>
  <c r="AE2872" i="17" s="1"/>
  <c r="N2873" i="17" l="1"/>
  <c r="Q2873" i="17" l="1"/>
  <c r="R2873" i="17" s="1"/>
  <c r="AA2873" i="17"/>
  <c r="Y2874" i="17" s="1"/>
  <c r="M2873" i="17"/>
  <c r="AF2873" i="17" l="1"/>
  <c r="AB2873" i="17"/>
  <c r="AD2873" i="17" s="1"/>
  <c r="AC2873" i="17" l="1"/>
  <c r="AE2873" i="17" s="1"/>
  <c r="N2874" i="17" s="1"/>
  <c r="Q2874" i="17" l="1"/>
  <c r="R2874" i="17" s="1"/>
  <c r="AA2874" i="17"/>
  <c r="M2874" i="17"/>
  <c r="AB2874" i="17" l="1"/>
  <c r="AC2874" i="17" s="1"/>
  <c r="Y2875" i="17"/>
  <c r="AF2874" i="17"/>
  <c r="AD2874" i="17" l="1"/>
  <c r="AE2874" i="17" s="1"/>
  <c r="N2875" i="17" l="1"/>
  <c r="Q2875" i="17" l="1"/>
  <c r="R2875" i="17" s="1"/>
  <c r="AA2875" i="17"/>
  <c r="M2875" i="17"/>
  <c r="Y2876" i="17" l="1"/>
  <c r="AF2875" i="17"/>
  <c r="AB2875" i="17"/>
  <c r="AC2875" i="17" l="1"/>
  <c r="AD2875" i="17"/>
  <c r="AE2875" i="17" l="1"/>
  <c r="N2876" i="17" l="1"/>
  <c r="Q2876" i="17" l="1"/>
  <c r="R2876" i="17" s="1"/>
  <c r="AA2876" i="17"/>
  <c r="M2876" i="17"/>
  <c r="AF2876" i="17" l="1"/>
  <c r="Y2877" i="17"/>
  <c r="AB2876" i="17"/>
  <c r="AC2876" i="17" l="1"/>
  <c r="AD2876" i="17"/>
  <c r="AE2876" i="17" l="1"/>
  <c r="N2877" i="17" l="1"/>
  <c r="Q2877" i="17" s="1"/>
  <c r="R2877" i="17" l="1"/>
  <c r="M2877" i="17"/>
  <c r="Y2878" i="17" l="1"/>
  <c r="AF2877" i="17"/>
  <c r="AB2877" i="17"/>
  <c r="AC2877" i="17" l="1"/>
  <c r="AD2877" i="17"/>
  <c r="AE2877" i="17" l="1"/>
  <c r="N2878" i="17" l="1"/>
  <c r="AA2878" i="17" s="1"/>
  <c r="Q2878" i="17" l="1"/>
  <c r="R2878" i="17" s="1"/>
  <c r="M2878" i="17"/>
  <c r="AF2878" i="17" l="1"/>
  <c r="Y2879" i="17"/>
  <c r="AB2878" i="17"/>
  <c r="AD2878" i="17" l="1"/>
  <c r="AC2878" i="17"/>
  <c r="AE2878" i="17" l="1"/>
  <c r="N2879" i="17" l="1"/>
  <c r="Q2879" i="17" s="1"/>
  <c r="R2879" i="17" l="1"/>
  <c r="AB2879" i="17" s="1"/>
  <c r="M2879" i="17"/>
  <c r="AC2879" i="17" l="1"/>
  <c r="AD2879" i="17"/>
  <c r="AE2879" i="17" l="1"/>
  <c r="N2880" i="17" l="1"/>
  <c r="Q2880" i="17" s="1"/>
  <c r="M2880" i="17" l="1"/>
  <c r="R2880" i="17"/>
  <c r="AB2880" i="17" l="1"/>
  <c r="AD2880" i="17" s="1"/>
  <c r="AC2880" i="17" l="1"/>
  <c r="AE2880" i="17" s="1"/>
  <c r="N2881" i="17" l="1"/>
  <c r="Q2881" i="17" l="1"/>
  <c r="R2881" i="17" s="1"/>
  <c r="AA2881" i="17"/>
  <c r="M2881" i="17"/>
  <c r="AB2881" i="17" l="1"/>
  <c r="Y2882" i="17"/>
  <c r="AF2881" i="17"/>
  <c r="AC2881" i="17" l="1"/>
  <c r="AD2881" i="17"/>
  <c r="AE2881" i="17" l="1"/>
  <c r="N2882" i="17" l="1"/>
  <c r="Q2882" i="17" s="1"/>
  <c r="R2882" i="17" l="1"/>
  <c r="AB2882" i="17" s="1"/>
  <c r="AD2882" i="17" s="1"/>
  <c r="M2882" i="17"/>
  <c r="AC2882" i="17" l="1"/>
  <c r="AE2882" i="17" s="1"/>
  <c r="N2883" i="17" l="1"/>
  <c r="Q2883" i="17" s="1"/>
  <c r="R2883" i="17" l="1"/>
  <c r="AB2883" i="17" s="1"/>
  <c r="M2883" i="17"/>
  <c r="AC2883" i="17" l="1"/>
  <c r="AD2883" i="17"/>
  <c r="AE2883" i="17" l="1"/>
  <c r="N2884" i="17" l="1"/>
  <c r="Q2884" i="17" s="1"/>
  <c r="R2884" i="17" l="1"/>
  <c r="AB2884" i="17" s="1"/>
  <c r="AC2884" i="17" s="1"/>
  <c r="M2884" i="17"/>
  <c r="AD2884" i="17" l="1"/>
  <c r="AE2884" i="17" s="1"/>
  <c r="N2885" i="17" l="1"/>
  <c r="AA2885" i="17" s="1"/>
  <c r="Q2885" i="17" l="1"/>
  <c r="R2885" i="17" s="1"/>
  <c r="M2885" i="17"/>
  <c r="AB2885" i="17" l="1"/>
  <c r="AF2885" i="17"/>
  <c r="Y2886" i="17"/>
  <c r="AD2885" i="17" l="1"/>
  <c r="AC2885" i="17"/>
  <c r="AE2885" i="17" l="1"/>
  <c r="N2886" i="17" l="1"/>
  <c r="Q2886" i="17" l="1"/>
  <c r="R2886" i="17" s="1"/>
  <c r="AA2886" i="17"/>
  <c r="AF2886" i="17" s="1"/>
  <c r="M2886" i="17"/>
  <c r="AB2886" i="17" l="1"/>
  <c r="AD2886" i="17" s="1"/>
  <c r="Y2887" i="17"/>
  <c r="AC2886" i="17" l="1"/>
  <c r="AE2886" i="17" s="1"/>
  <c r="N2887" i="17" s="1"/>
  <c r="Q2887" i="17" l="1"/>
  <c r="R2887" i="17" s="1"/>
  <c r="AA2887" i="17"/>
  <c r="Y2888" i="17" s="1"/>
  <c r="M2887" i="17"/>
  <c r="AF2887" i="17" l="1"/>
  <c r="AB2887" i="17"/>
  <c r="AC2887" i="17" l="1"/>
  <c r="AD2887" i="17"/>
  <c r="AE2887" i="17" l="1"/>
  <c r="N2888" i="17" s="1"/>
  <c r="Q2888" i="17" l="1"/>
  <c r="R2888" i="17" s="1"/>
  <c r="AA2888" i="17"/>
  <c r="AF2888" i="17" s="1"/>
  <c r="M2888" i="17"/>
  <c r="Y2889" i="17" l="1"/>
  <c r="AB2888" i="17"/>
  <c r="AD2888" i="17" s="1"/>
  <c r="AC2888" i="17" l="1"/>
  <c r="AE2888" i="17" s="1"/>
  <c r="N2889" i="17" l="1"/>
  <c r="Q2889" i="17" s="1"/>
  <c r="M2889" i="17" l="1"/>
  <c r="R2889" i="17"/>
  <c r="AF2889" i="17"/>
  <c r="AB2889" i="17" l="1"/>
  <c r="AC2889" i="17" s="1"/>
  <c r="Y2890" i="17"/>
  <c r="AD2889" i="17" l="1"/>
  <c r="AE2889" i="17" s="1"/>
  <c r="N2890" i="17" s="1"/>
  <c r="Q2890" i="17" l="1"/>
  <c r="R2890" i="17" s="1"/>
  <c r="AA2890" i="17"/>
  <c r="Y2891" i="17" s="1"/>
  <c r="M2890" i="17"/>
  <c r="AB2890" i="17" l="1"/>
  <c r="AD2890" i="17" s="1"/>
  <c r="AF2890" i="17"/>
  <c r="AC2890" i="17" l="1"/>
  <c r="AE2890" i="17" s="1"/>
  <c r="N2891" i="17" s="1"/>
  <c r="AA2891" i="17" s="1"/>
  <c r="Q2891" i="17" l="1"/>
  <c r="R2891" i="17" s="1"/>
  <c r="Y2892" i="17"/>
  <c r="M2891" i="17"/>
  <c r="AB2891" i="17" l="1"/>
  <c r="AD2891" i="17" s="1"/>
  <c r="AF2891" i="17"/>
  <c r="AC2891" i="17" l="1"/>
  <c r="AE2891" i="17" s="1"/>
  <c r="N2892" i="17" l="1"/>
  <c r="AA2892" i="17" s="1"/>
  <c r="Q2892" i="17" l="1"/>
  <c r="R2892" i="17" s="1"/>
  <c r="M2892" i="17"/>
  <c r="AB2892" i="17" l="1"/>
  <c r="AD2892" i="17" s="1"/>
  <c r="AF2892" i="17"/>
  <c r="Y2893" i="17"/>
  <c r="AC2892" i="17" l="1"/>
  <c r="AE2892" i="17" s="1"/>
  <c r="N2893" i="17" l="1"/>
  <c r="Q2893" i="17" l="1"/>
  <c r="R2893" i="17" s="1"/>
  <c r="AA2893" i="17"/>
  <c r="Y2894" i="17" s="1"/>
  <c r="M2893" i="17"/>
  <c r="AB2893" i="17" l="1"/>
  <c r="AC2893" i="17" s="1"/>
  <c r="AF2893" i="17"/>
  <c r="AD2893" i="17" l="1"/>
  <c r="AE2893" i="17" s="1"/>
  <c r="N2894" i="17" l="1"/>
  <c r="AA2894" i="17" s="1"/>
  <c r="Q2894" i="17" l="1"/>
  <c r="R2894" i="17" s="1"/>
  <c r="Y2895" i="17"/>
  <c r="M2894" i="17"/>
  <c r="AB2894" i="17" l="1"/>
  <c r="AC2894" i="17" s="1"/>
  <c r="AF2894" i="17"/>
  <c r="AD2894" i="17" l="1"/>
  <c r="AE2894" i="17" s="1"/>
  <c r="N2895" i="17" s="1"/>
  <c r="Q2895" i="17" l="1"/>
  <c r="R2895" i="17" s="1"/>
  <c r="AA2895" i="17"/>
  <c r="Y2896" i="17" s="1"/>
  <c r="M2895" i="17"/>
  <c r="AF2895" i="17" l="1"/>
  <c r="AB2895" i="17"/>
  <c r="AD2895" i="17" s="1"/>
  <c r="AC2895" i="17" l="1"/>
  <c r="AE2895" i="17" s="1"/>
  <c r="N2896" i="17" l="1"/>
  <c r="Q2896" i="17" s="1"/>
  <c r="M2896" i="17" l="1"/>
  <c r="R2896" i="17"/>
  <c r="Y2897" i="17"/>
  <c r="AF2896" i="17" l="1"/>
  <c r="AB2896" i="17"/>
  <c r="AC2896" i="17" s="1"/>
  <c r="AD2896" i="17" l="1"/>
  <c r="AE2896" i="17" s="1"/>
  <c r="N2897" i="17" l="1"/>
  <c r="Q2897" i="17" l="1"/>
  <c r="R2897" i="17" s="1"/>
  <c r="AA2897" i="17"/>
  <c r="AF2897" i="17" s="1"/>
  <c r="M2897" i="17"/>
  <c r="AB2897" i="17" l="1"/>
  <c r="AC2897" i="17" s="1"/>
  <c r="Y2898" i="17"/>
  <c r="AD2897" i="17" l="1"/>
  <c r="AE2897" i="17" s="1"/>
  <c r="N2898" i="17" l="1"/>
  <c r="AA2898" i="17" s="1"/>
  <c r="Q2898" i="17" l="1"/>
  <c r="R2898" i="17" s="1"/>
  <c r="AF2898" i="17"/>
  <c r="M2898" i="17"/>
  <c r="Y2899" i="17" l="1"/>
  <c r="AB2898" i="17"/>
  <c r="AD2898" i="17" s="1"/>
  <c r="AC2898" i="17" l="1"/>
  <c r="AE2898" i="17" s="1"/>
  <c r="N2899" i="17" s="1"/>
  <c r="AA2899" i="17" s="1"/>
  <c r="Q2899" i="17" l="1"/>
  <c r="R2899" i="17" s="1"/>
  <c r="Y2900" i="17"/>
  <c r="M2899" i="17"/>
  <c r="Y2956" i="17"/>
  <c r="AF2955" i="17"/>
  <c r="AB2899" i="17" l="1"/>
  <c r="AD2899" i="17" s="1"/>
  <c r="AF2899" i="17"/>
  <c r="AC2899" i="17" l="1"/>
  <c r="AE2899" i="17" s="1"/>
  <c r="N2900" i="17" l="1"/>
  <c r="Q2900" i="17" l="1"/>
  <c r="R2900" i="17" s="1"/>
  <c r="AA2900" i="17"/>
  <c r="Y2901" i="17" s="1"/>
  <c r="M2900" i="17"/>
  <c r="AF2900" i="17" l="1"/>
  <c r="AB2900" i="17"/>
  <c r="AD2900" i="17" s="1"/>
  <c r="AC2900" i="17" l="1"/>
  <c r="AE2900" i="17" s="1"/>
  <c r="N2901" i="17" l="1"/>
  <c r="Q2901" i="17" l="1"/>
  <c r="R2901" i="17" s="1"/>
  <c r="Y2902" i="17"/>
  <c r="M2901" i="17"/>
  <c r="AB2901" i="17" l="1"/>
  <c r="AD2901" i="17" s="1"/>
  <c r="AF2901" i="17"/>
  <c r="AC2901" i="17" l="1"/>
  <c r="AE2901" i="17" s="1"/>
  <c r="N2902" i="17" l="1"/>
  <c r="Q2902" i="17" l="1"/>
  <c r="R2902" i="17" s="1"/>
  <c r="AA2902" i="17"/>
  <c r="Y2903" i="17" s="1"/>
  <c r="M2902" i="17"/>
  <c r="AF2902" i="17" l="1"/>
  <c r="AB2902" i="17"/>
  <c r="AC2902" i="17" s="1"/>
  <c r="AD2902" i="17" l="1"/>
  <c r="AE2902" i="17" s="1"/>
  <c r="N2903" i="17" l="1"/>
  <c r="Q2903" i="17" s="1"/>
  <c r="M2903" i="17" l="1"/>
  <c r="R2903" i="17"/>
  <c r="AF2903" i="17"/>
  <c r="Y2904" i="17" l="1"/>
  <c r="AB2903" i="17"/>
  <c r="AC2903" i="17" s="1"/>
  <c r="AD2903" i="17" l="1"/>
  <c r="AE2903" i="17" s="1"/>
  <c r="N2904" i="17" l="1"/>
  <c r="Q2904" i="17" l="1"/>
  <c r="R2904" i="17" s="1"/>
  <c r="AA2904" i="17"/>
  <c r="Y2905" i="17" s="1"/>
  <c r="M2904" i="17"/>
  <c r="AF2904" i="17" l="1"/>
  <c r="AB2904" i="17"/>
  <c r="AD2904" i="17" s="1"/>
  <c r="AC2904" i="17" l="1"/>
  <c r="AE2904" i="17" s="1"/>
  <c r="N2905" i="17" l="1"/>
  <c r="Q2905" i="17" s="1"/>
  <c r="R2905" i="17" l="1"/>
  <c r="AB2905" i="17" s="1"/>
  <c r="M2905" i="17"/>
  <c r="AC2905" i="17" l="1"/>
  <c r="AD2905" i="17"/>
  <c r="AE2905" i="17" l="1"/>
  <c r="N2906" i="17" l="1"/>
  <c r="Q2906" i="17" s="1"/>
  <c r="R2906" i="17" l="1"/>
  <c r="M2906" i="17"/>
  <c r="AB2906" i="17" l="1"/>
  <c r="Y2907" i="17"/>
  <c r="AF2906" i="17"/>
  <c r="AD2906" i="17" l="1"/>
  <c r="AC2906" i="17"/>
  <c r="AE2906" i="17" l="1"/>
  <c r="N2907" i="17" l="1"/>
  <c r="Q2907" i="17" l="1"/>
  <c r="R2907" i="17" s="1"/>
  <c r="AA2907" i="17"/>
  <c r="M2907" i="17"/>
  <c r="AF2907" i="17" l="1"/>
  <c r="Y2908" i="17"/>
  <c r="AB2907" i="17"/>
  <c r="AC2907" i="17" l="1"/>
  <c r="AD2907" i="17"/>
  <c r="AE2907" i="17" l="1"/>
  <c r="N2908" i="17" l="1"/>
  <c r="Q2908" i="17" s="1"/>
  <c r="R2908" i="17" l="1"/>
  <c r="AB2908" i="17" s="1"/>
  <c r="M2908" i="17"/>
  <c r="AD2908" i="17" l="1"/>
  <c r="AC2908" i="17"/>
  <c r="AE2908" i="17" l="1"/>
  <c r="N2909" i="17" l="1"/>
  <c r="Q2909" i="17" s="1"/>
  <c r="M2909" i="17" l="1"/>
  <c r="R2909" i="17"/>
  <c r="AB2909" i="17" l="1"/>
  <c r="AC2909" i="17" l="1"/>
  <c r="AD2909" i="17"/>
  <c r="AE2909" i="17" l="1"/>
  <c r="N2910" i="17" l="1"/>
  <c r="Q2910" i="17" s="1"/>
  <c r="R2910" i="17" l="1"/>
  <c r="AB2910" i="17" s="1"/>
  <c r="M2910" i="17"/>
  <c r="AD2910" i="17" l="1"/>
  <c r="AC2910" i="17"/>
  <c r="AE2910" i="17" l="1"/>
  <c r="N2911" i="17" l="1"/>
  <c r="Q2911" i="17" l="1"/>
  <c r="R2911" i="17" s="1"/>
  <c r="AA2911" i="17"/>
  <c r="M2911" i="17"/>
  <c r="AB2911" i="17" l="1"/>
  <c r="AF2911" i="17"/>
  <c r="Y2912" i="17"/>
  <c r="AC2911" i="17" l="1"/>
  <c r="AD2911" i="17"/>
  <c r="AE2911" i="17" l="1"/>
  <c r="N2912" i="17" l="1"/>
  <c r="Q2912" i="17" s="1"/>
  <c r="R2912" i="17" l="1"/>
  <c r="AB2912" i="17" s="1"/>
  <c r="M2912" i="17"/>
  <c r="Y2913" i="17"/>
  <c r="AF2912" i="17"/>
  <c r="AD2912" i="17" l="1"/>
  <c r="AC2912" i="17"/>
  <c r="AE2912" i="17" l="1"/>
  <c r="N2913" i="17" s="1"/>
  <c r="Q2913" i="17" s="1"/>
  <c r="R2913" i="17" l="1"/>
  <c r="AB2913" i="17" s="1"/>
  <c r="M2913" i="17"/>
  <c r="Y2914" i="17"/>
  <c r="AF2913" i="17"/>
  <c r="AD2913" i="17" l="1"/>
  <c r="AC2913" i="17"/>
  <c r="AE2913" i="17" l="1"/>
  <c r="N2914" i="17" l="1"/>
  <c r="Q2914" i="17" s="1"/>
  <c r="M2914" i="17" l="1"/>
  <c r="R2914" i="17"/>
  <c r="AB2914" i="17" l="1"/>
  <c r="AD2914" i="17" s="1"/>
  <c r="AC2914" i="17" l="1"/>
  <c r="AE2914" i="17" s="1"/>
  <c r="N2915" i="17" l="1"/>
  <c r="Q2915" i="17" s="1"/>
  <c r="M2915" i="17" l="1"/>
  <c r="R2915" i="17"/>
  <c r="AB2915" i="17" l="1"/>
  <c r="AD2915" i="17" s="1"/>
  <c r="AC2915" i="17" l="1"/>
  <c r="AE2915" i="17" s="1"/>
  <c r="N2916" i="17" l="1"/>
  <c r="AA2916" i="17" s="1"/>
  <c r="Q2916" i="17" l="1"/>
  <c r="R2916" i="17" s="1"/>
  <c r="M2916" i="17"/>
  <c r="AF2916" i="17" l="1"/>
  <c r="Y2917" i="17"/>
  <c r="AB2916" i="17"/>
  <c r="AD2916" i="17" l="1"/>
  <c r="AC2916" i="17"/>
  <c r="AE2916" i="17" l="1"/>
  <c r="N2917" i="17" l="1"/>
  <c r="Q2917" i="17" s="1"/>
  <c r="M2917" i="17" l="1"/>
  <c r="R2917" i="17"/>
  <c r="Y2918" i="17" l="1"/>
  <c r="AF2917" i="17"/>
  <c r="AB2917" i="17"/>
  <c r="AD2917" i="17" l="1"/>
  <c r="AC2917" i="17"/>
  <c r="AE2917" i="17" l="1"/>
  <c r="N2918" i="17" l="1"/>
  <c r="AA2918" i="17" s="1"/>
  <c r="Q2918" i="17" l="1"/>
  <c r="R2918" i="17" s="1"/>
  <c r="M2918" i="17"/>
  <c r="AB2918" i="17" l="1"/>
  <c r="AC2918" i="17" s="1"/>
  <c r="Y2919" i="17"/>
  <c r="AF2918" i="17"/>
  <c r="AD2918" i="17" l="1"/>
  <c r="AE2918" i="17" s="1"/>
  <c r="N2919" i="17" s="1"/>
  <c r="Q2919" i="17" s="1"/>
  <c r="M2919" i="17" l="1"/>
  <c r="R2919" i="17"/>
  <c r="AB2919" i="17" s="1"/>
  <c r="AC2919" i="17" l="1"/>
  <c r="AD2919" i="17"/>
  <c r="AF2919" i="17"/>
  <c r="Y2920" i="17"/>
  <c r="AE2919" i="17" l="1"/>
  <c r="N2920" i="17" l="1"/>
  <c r="AA2920" i="17" s="1"/>
  <c r="Q2920" i="17" l="1"/>
  <c r="R2920" i="17" s="1"/>
  <c r="M2920" i="17"/>
  <c r="AB2920" i="17" l="1"/>
  <c r="AD2920" i="17" s="1"/>
  <c r="AF2920" i="17"/>
  <c r="Y2921" i="17"/>
  <c r="AC2920" i="17" l="1"/>
  <c r="AE2920" i="17" s="1"/>
  <c r="N2921" i="17" l="1"/>
  <c r="Q2921" i="17" l="1"/>
  <c r="R2921" i="17" s="1"/>
  <c r="AA2921" i="17"/>
  <c r="Y2922" i="17" s="1"/>
  <c r="M2921" i="17"/>
  <c r="AB2921" i="17" l="1"/>
  <c r="AD2921" i="17" s="1"/>
  <c r="AF2921" i="17"/>
  <c r="AC2921" i="17" l="1"/>
  <c r="AE2921" i="17" s="1"/>
  <c r="N2922" i="17" s="1"/>
  <c r="Q2922" i="17" s="1"/>
  <c r="R2922" i="17" l="1"/>
  <c r="M2922" i="17"/>
  <c r="AB2922" i="17" l="1"/>
  <c r="AC2922" i="17" s="1"/>
  <c r="Y2923" i="17"/>
  <c r="AF2922" i="17"/>
  <c r="AD2922" i="17" l="1"/>
  <c r="AE2922" i="17" s="1"/>
  <c r="N2923" i="17" l="1"/>
  <c r="AA2923" i="17" s="1"/>
  <c r="Q2923" i="17" l="1"/>
  <c r="R2923" i="17" s="1"/>
  <c r="M2923" i="17"/>
  <c r="AB2923" i="17" l="1"/>
  <c r="AC2923" i="17" s="1"/>
  <c r="Y2924" i="17"/>
  <c r="AF2923" i="17"/>
  <c r="AD2923" i="17" l="1"/>
  <c r="AE2923" i="17" s="1"/>
  <c r="N2924" i="17" l="1"/>
  <c r="Q2924" i="17" s="1"/>
  <c r="M2924" i="17" l="1"/>
  <c r="R2924" i="17"/>
  <c r="AF2924" i="17"/>
  <c r="AB2924" i="17" l="1"/>
  <c r="AC2924" i="17" s="1"/>
  <c r="Y2925" i="17"/>
  <c r="AD2924" i="17" l="1"/>
  <c r="AE2924" i="17" s="1"/>
  <c r="N2925" i="17" s="1"/>
  <c r="Q2925" i="17" l="1"/>
  <c r="R2925" i="17" s="1"/>
  <c r="AA2925" i="17"/>
  <c r="M2925" i="17"/>
  <c r="AB2925" i="17" l="1"/>
  <c r="AC2925" i="17" s="1"/>
  <c r="AF2925" i="17"/>
  <c r="Y2926" i="17"/>
  <c r="AD2925" i="17" l="1"/>
  <c r="AE2925" i="17" s="1"/>
  <c r="N2926" i="17" l="1"/>
  <c r="Q2926" i="17" s="1"/>
  <c r="M2926" i="17" l="1"/>
  <c r="Y2927" i="17"/>
  <c r="R2926" i="17"/>
  <c r="AB2926" i="17" l="1"/>
  <c r="AD2926" i="17" s="1"/>
  <c r="AF2926" i="17"/>
  <c r="AF2939" i="17"/>
  <c r="AB2939" i="17"/>
  <c r="Y2940" i="17"/>
  <c r="AC2926" i="17" l="1"/>
  <c r="AE2926" i="17" s="1"/>
  <c r="M2927" i="17" s="1"/>
  <c r="AD2939" i="17"/>
  <c r="AC2939" i="17"/>
  <c r="AE2939" i="17" l="1"/>
  <c r="N2940" i="17" l="1"/>
  <c r="Q2940" i="17" s="1"/>
  <c r="R2940" i="17" l="1"/>
  <c r="AB2940" i="17" s="1"/>
  <c r="M2940" i="17"/>
  <c r="AC2940" i="17" l="1"/>
  <c r="AD2940" i="17"/>
  <c r="AE2940" i="17" l="1"/>
  <c r="N2941" i="17" l="1"/>
  <c r="AA2941" i="17" s="1"/>
  <c r="Q2941" i="17" l="1"/>
  <c r="R2941" i="17" s="1"/>
  <c r="AF2941" i="17"/>
  <c r="M2941" i="17"/>
  <c r="AB2941" i="17" l="1"/>
  <c r="AD2941" i="17" s="1"/>
  <c r="Y2942" i="17"/>
  <c r="AC2941" i="17" l="1"/>
  <c r="AE2941" i="17" s="1"/>
  <c r="N2942" i="17" l="1"/>
  <c r="Q2942" i="17" l="1"/>
  <c r="R2942" i="17" s="1"/>
  <c r="AA2942" i="17"/>
  <c r="Y2943" i="17" s="1"/>
  <c r="M2942" i="17"/>
  <c r="AF2942" i="17" l="1"/>
  <c r="AB2942" i="17"/>
  <c r="AD2942" i="17" s="1"/>
  <c r="AC2942" i="17" l="1"/>
  <c r="AE2942" i="17" s="1"/>
  <c r="N2943" i="17" l="1"/>
  <c r="Q2943" i="17" s="1"/>
  <c r="M2943" i="17" l="1"/>
  <c r="R2943" i="17"/>
  <c r="AF2943" i="17"/>
  <c r="Y2944" i="17" l="1"/>
  <c r="AB2943" i="17"/>
  <c r="AC2943" i="17" s="1"/>
  <c r="AD2943" i="17" l="1"/>
  <c r="AE2943" i="17" s="1"/>
  <c r="N2944" i="17" l="1"/>
  <c r="Q2944" i="17" s="1"/>
  <c r="R2944" i="17" l="1"/>
  <c r="AB2944" i="17" s="1"/>
  <c r="AD2944" i="17" s="1"/>
  <c r="M2944" i="17"/>
  <c r="AC2944" i="17" l="1"/>
  <c r="AE2944" i="17" s="1"/>
  <c r="N2945" i="17" l="1"/>
  <c r="Q2945" i="17" s="1"/>
  <c r="R2945" i="17" l="1"/>
  <c r="AB2945" i="17" s="1"/>
  <c r="M2945" i="17"/>
  <c r="AD2945" i="17" l="1"/>
  <c r="AC2945" i="17"/>
  <c r="AE2945" i="17" l="1"/>
  <c r="N2946" i="17" l="1"/>
  <c r="Q2946" i="17" s="1"/>
  <c r="R2946" i="17" l="1"/>
  <c r="AB2946" i="17" s="1"/>
  <c r="M2946" i="17"/>
  <c r="AD2946" i="17" l="1"/>
  <c r="AC2946" i="17"/>
  <c r="AE2946" i="17" l="1"/>
  <c r="N2947" i="17" l="1"/>
  <c r="Q2947" i="17" s="1"/>
  <c r="M2947" i="17" l="1"/>
  <c r="R2947" i="17"/>
  <c r="AB2947" i="17" l="1"/>
  <c r="AD2947" i="17" s="1"/>
  <c r="Y2948" i="17"/>
  <c r="AF2947" i="17"/>
  <c r="AC2947" i="17" l="1"/>
  <c r="AE2947" i="17" s="1"/>
  <c r="N2948" i="17" l="1"/>
  <c r="AA2948" i="17" s="1"/>
  <c r="Q2948" i="17" l="1"/>
  <c r="R2948" i="17" s="1"/>
  <c r="M2948" i="17"/>
  <c r="AB2948" i="17" l="1"/>
  <c r="AD2948" i="17" s="1"/>
  <c r="AF2948" i="17"/>
  <c r="Y2949" i="17"/>
  <c r="AC2948" i="17" l="1"/>
  <c r="AE2948" i="17" s="1"/>
  <c r="N2949" i="17" s="1"/>
  <c r="Q2949" i="17" l="1"/>
  <c r="R2949" i="17" s="1"/>
  <c r="AA2949" i="17"/>
  <c r="Y2950" i="17" s="1"/>
  <c r="M2949" i="17"/>
  <c r="AF2949" i="17" l="1"/>
  <c r="AB2949" i="17"/>
  <c r="AC2949" i="17" s="1"/>
  <c r="AD2949" i="17" l="1"/>
  <c r="AE2949" i="17" s="1"/>
  <c r="N2950" i="17" l="1"/>
  <c r="Q2950" i="17" l="1"/>
  <c r="R2950" i="17" s="1"/>
  <c r="AA2950" i="17"/>
  <c r="M2950" i="17"/>
  <c r="AB2950" i="17" l="1"/>
  <c r="AD2950" i="17" s="1"/>
  <c r="AF2950" i="17"/>
  <c r="Y2951" i="17"/>
  <c r="AC2950" i="17" l="1"/>
  <c r="AE2950" i="17" s="1"/>
  <c r="N2951" i="17" l="1"/>
  <c r="Q2951" i="17" l="1"/>
  <c r="R2951" i="17" s="1"/>
  <c r="AA2951" i="17"/>
  <c r="M2951" i="17"/>
  <c r="AF2951" i="17" l="1"/>
  <c r="Y2952" i="17"/>
  <c r="AB2951" i="17"/>
  <c r="AC2951" i="17" l="1"/>
  <c r="AD2951" i="17"/>
  <c r="AE2951" i="17" l="1"/>
  <c r="N2952" i="17" l="1"/>
  <c r="Q2952" i="17" s="1"/>
  <c r="R2952" i="17" l="1"/>
  <c r="AF2952" i="17"/>
  <c r="M2952" i="17"/>
  <c r="AB2952" i="17" l="1"/>
  <c r="AC2952" i="17" s="1"/>
  <c r="Y2953" i="17"/>
  <c r="AD2952" i="17" l="1"/>
  <c r="AE2952" i="17" s="1"/>
  <c r="N2953" i="17" l="1"/>
  <c r="AA2953" i="17" s="1"/>
  <c r="Q2953" i="17" l="1"/>
  <c r="R2953" i="17" s="1"/>
  <c r="Y2954" i="17"/>
  <c r="M2953" i="17"/>
  <c r="AB2953" i="17" l="1"/>
  <c r="AD2953" i="17" s="1"/>
  <c r="AF2953" i="17"/>
  <c r="AC2953" i="17" l="1"/>
  <c r="AE2953" i="17" s="1"/>
  <c r="N2954" i="17" s="1"/>
  <c r="Q2954" i="17" s="1"/>
  <c r="M2954" i="17" l="1"/>
  <c r="R2954" i="17"/>
  <c r="Y2955" i="17"/>
  <c r="AB2954" i="17" l="1"/>
  <c r="AC2954" i="17" s="1"/>
  <c r="AF2954" i="17"/>
  <c r="AD2954" i="17" l="1"/>
  <c r="AE2954" i="17" s="1"/>
  <c r="N2955" i="17" s="1"/>
  <c r="Q2955" i="17" s="1"/>
  <c r="R2955" i="17" l="1"/>
  <c r="AB2955" i="17" s="1"/>
  <c r="M2955" i="17"/>
  <c r="AD2955" i="17" l="1"/>
  <c r="AC2955" i="17"/>
  <c r="AE2955" i="17" l="1"/>
  <c r="N2956" i="17" l="1"/>
  <c r="Q2956" i="17" s="1"/>
  <c r="R2956" i="17" l="1"/>
  <c r="AB2956" i="17" s="1"/>
  <c r="M2956" i="17"/>
  <c r="AC2956" i="17" l="1"/>
  <c r="AD2956" i="17"/>
  <c r="AE2956" i="17" l="1"/>
  <c r="N2957" i="17" l="1"/>
  <c r="AA2957" i="17" s="1"/>
  <c r="Q2957" i="17" l="1"/>
  <c r="R2957" i="17" s="1"/>
  <c r="M2957" i="17"/>
  <c r="AB2957" i="17" l="1"/>
  <c r="AD2957" i="17" s="1"/>
  <c r="Y2958" i="17"/>
  <c r="AF2957" i="17"/>
  <c r="AC2957" i="17" l="1"/>
  <c r="AE2957" i="17" s="1"/>
  <c r="N2958" i="17" s="1"/>
  <c r="Q2958" i="17" l="1"/>
  <c r="R2958" i="17" s="1"/>
  <c r="AA2958" i="17"/>
  <c r="AF2958" i="17" s="1"/>
  <c r="M2958" i="17"/>
  <c r="AB2958" i="17" l="1"/>
  <c r="AC2958" i="17" s="1"/>
  <c r="Y2959" i="17"/>
  <c r="AD2958" i="17" l="1"/>
  <c r="AE2958" i="17" s="1"/>
  <c r="N2959" i="17" s="1"/>
  <c r="Q2959" i="17" s="1"/>
  <c r="M2959" i="17" l="1"/>
  <c r="R2959" i="17"/>
  <c r="AF2959" i="17" l="1"/>
  <c r="Y2960" i="17"/>
  <c r="AB2959" i="17"/>
  <c r="AC2959" i="17" l="1"/>
  <c r="AD2959" i="17"/>
  <c r="AE2959" i="17" l="1"/>
  <c r="N2960" i="17" l="1"/>
  <c r="AA2960" i="17" s="1"/>
  <c r="Q2960" i="17" l="1"/>
  <c r="R2960" i="17" s="1"/>
  <c r="Y2961" i="17"/>
  <c r="M2960" i="17"/>
  <c r="AF2960" i="17" l="1"/>
  <c r="AB2960" i="17"/>
  <c r="AC2960" i="17" s="1"/>
  <c r="AD2960" i="17" l="1"/>
  <c r="AE2960" i="17" s="1"/>
  <c r="N2961" i="17" l="1"/>
  <c r="Q2961" i="17" l="1"/>
  <c r="R2961" i="17" s="1"/>
  <c r="AA2961" i="17"/>
  <c r="M2961" i="17"/>
  <c r="Y2962" i="17" l="1"/>
  <c r="AF2961" i="17"/>
  <c r="AB2961" i="17"/>
  <c r="AD2961" i="17" l="1"/>
  <c r="AC2961" i="17"/>
  <c r="AE2961" i="17" l="1"/>
  <c r="N2962" i="17" l="1"/>
  <c r="Q2962" i="17" l="1"/>
  <c r="R2962" i="17" s="1"/>
  <c r="M2962" i="17"/>
  <c r="Y2963" i="17" l="1"/>
  <c r="AF2962" i="17"/>
  <c r="AB2962" i="17"/>
  <c r="AC2962" i="17" l="1"/>
  <c r="AD2962" i="17"/>
  <c r="AE2962" i="17" l="1"/>
  <c r="N2963" i="17" l="1"/>
  <c r="Q2963" i="17" l="1"/>
  <c r="R2963" i="17" s="1"/>
  <c r="AA2963" i="17"/>
  <c r="Y2964" i="17" s="1"/>
  <c r="M2963" i="17"/>
  <c r="AB2963" i="17" l="1"/>
  <c r="AD2963" i="17" s="1"/>
  <c r="AF2963" i="17"/>
  <c r="AC2963" i="17" l="1"/>
  <c r="AE2963" i="17" s="1"/>
  <c r="N2964" i="17" s="1"/>
  <c r="Q2964" i="17" s="1"/>
  <c r="M2964" i="17" l="1"/>
  <c r="R2964" i="17"/>
  <c r="Y2965" i="17"/>
  <c r="AB2964" i="17" l="1"/>
  <c r="AC2964" i="17" s="1"/>
  <c r="AF2964" i="17"/>
  <c r="AD2964" i="17" l="1"/>
  <c r="AE2964" i="17" s="1"/>
  <c r="N2965" i="17" s="1"/>
  <c r="AA2965" i="17" s="1"/>
  <c r="Q2965" i="17" l="1"/>
  <c r="R2965" i="17" s="1"/>
  <c r="M2965" i="17"/>
  <c r="AB2965" i="17" l="1"/>
  <c r="AF2965" i="17"/>
  <c r="Y2966" i="17"/>
  <c r="AC2965" i="17"/>
  <c r="AD2965" i="17"/>
  <c r="AE2965" i="17" l="1"/>
  <c r="N2966" i="17" l="1"/>
  <c r="Q2966" i="17" s="1"/>
  <c r="R2966" i="17" l="1"/>
  <c r="Y2967" i="17"/>
  <c r="M2966" i="17"/>
  <c r="AB2966" i="17" l="1"/>
  <c r="AC2966" i="17" s="1"/>
  <c r="AF2966" i="17"/>
  <c r="AD2966" i="17" l="1"/>
  <c r="AE2966" i="17" s="1"/>
  <c r="N2967" i="17" l="1"/>
  <c r="AA2967" i="17" s="1"/>
  <c r="Q2967" i="17" l="1"/>
  <c r="R2967" i="17" s="1"/>
  <c r="Y2968" i="17"/>
  <c r="M2967" i="17"/>
  <c r="AB2967" i="17" l="1"/>
  <c r="AC2967" i="17" s="1"/>
  <c r="AF2967" i="17"/>
  <c r="AD2967" i="17" l="1"/>
  <c r="AE2967" i="17" s="1"/>
  <c r="N2968" i="17" l="1"/>
  <c r="Q2968" i="17" l="1"/>
  <c r="R2968" i="17" s="1"/>
  <c r="AA2968" i="17"/>
  <c r="Y2969" i="17" s="1"/>
  <c r="M2968" i="17"/>
  <c r="AB2968" i="17" l="1"/>
  <c r="AD2968" i="17" s="1"/>
  <c r="AF2968" i="17"/>
  <c r="AC2968" i="17" l="1"/>
  <c r="AE2968" i="17" s="1"/>
  <c r="N2969" i="17" s="1"/>
  <c r="Q2969" i="17" s="1"/>
  <c r="R2969" i="17" l="1"/>
  <c r="M2969" i="17"/>
  <c r="AB2969" i="17" l="1"/>
  <c r="AC2969" i="17" s="1"/>
  <c r="AF2969" i="17"/>
  <c r="Y2970" i="17"/>
  <c r="AD2969" i="17" l="1"/>
  <c r="AE2969" i="17" s="1"/>
  <c r="N2970" i="17" l="1"/>
  <c r="Q2970" i="17" l="1"/>
  <c r="R2970" i="17" s="1"/>
  <c r="AA2970" i="17"/>
  <c r="M2970" i="17"/>
  <c r="Y2971" i="17" l="1"/>
  <c r="AF2970" i="17"/>
  <c r="AB2970" i="17"/>
  <c r="AC2970" i="17" l="1"/>
  <c r="AD2970" i="17"/>
  <c r="AE2970" i="17" l="1"/>
  <c r="N2971" i="17" l="1"/>
  <c r="Q2971" i="17" l="1"/>
  <c r="R2971" i="17" s="1"/>
  <c r="AA2971" i="17"/>
  <c r="M2971" i="17"/>
  <c r="Y2972" i="17" l="1"/>
  <c r="AF2971" i="17"/>
  <c r="AB2971" i="17"/>
  <c r="AD2971" i="17" l="1"/>
  <c r="AC2971" i="17"/>
  <c r="AE2971" i="17" l="1"/>
  <c r="N2972" i="17" l="1"/>
  <c r="Q2972" i="17" s="1"/>
  <c r="R2972" i="17" l="1"/>
  <c r="Y2973" i="17"/>
  <c r="M2972" i="17"/>
  <c r="AB2972" i="17" l="1"/>
  <c r="AD2972" i="17" s="1"/>
  <c r="AF2972" i="17"/>
  <c r="AC2972" i="17" l="1"/>
  <c r="AE2972" i="17" s="1"/>
  <c r="N2973" i="17" l="1"/>
  <c r="AA2973" i="17" s="1"/>
  <c r="Q2973" i="17" l="1"/>
  <c r="R2973" i="17" s="1"/>
  <c r="M2973" i="17"/>
  <c r="AB2973" i="17" l="1"/>
  <c r="AC2973" i="17" s="1"/>
  <c r="Y2974" i="17"/>
  <c r="AF2973" i="17"/>
  <c r="AD2973" i="17" l="1"/>
  <c r="AE2973" i="17" s="1"/>
  <c r="N2974" i="17" s="1"/>
  <c r="Q2974" i="17" l="1"/>
  <c r="R2974" i="17" s="1"/>
  <c r="AA2974" i="17"/>
  <c r="Y2975" i="17" s="1"/>
  <c r="M2974" i="17"/>
  <c r="AF2974" i="17" l="1"/>
  <c r="AB2974" i="17"/>
  <c r="AD2974" i="17" l="1"/>
  <c r="AC2974" i="17"/>
  <c r="AE2974" i="17" l="1"/>
  <c r="N2975" i="17" s="1"/>
  <c r="Q2975" i="17" l="1"/>
  <c r="R2975" i="17" s="1"/>
  <c r="AA2975" i="17"/>
  <c r="AF2975" i="17" s="1"/>
  <c r="M2975" i="17"/>
  <c r="Y2976" i="17" l="1"/>
  <c r="AB2975" i="17"/>
  <c r="AC2975" i="17" s="1"/>
  <c r="AD2975" i="17" l="1"/>
  <c r="AE2975" i="17" s="1"/>
  <c r="N2976" i="17" s="1"/>
  <c r="Q2976" i="17" l="1"/>
  <c r="R2976" i="17" s="1"/>
  <c r="M2976" i="17"/>
  <c r="AF2976" i="17" l="1"/>
  <c r="Y2977" i="17"/>
  <c r="AB2976" i="17"/>
  <c r="AD2976" i="17" l="1"/>
  <c r="AC2976" i="17"/>
  <c r="AE2976" i="17" l="1"/>
  <c r="N2977" i="17" l="1"/>
  <c r="Q2977" i="17" l="1"/>
  <c r="R2977" i="17" s="1"/>
  <c r="AA2977" i="17"/>
  <c r="M2977" i="17"/>
  <c r="AF2977" i="17" l="1"/>
  <c r="Y2978" i="17"/>
  <c r="AB2977" i="17"/>
  <c r="AC2977" i="17" l="1"/>
  <c r="AD2977" i="17"/>
  <c r="AE2977" i="17" l="1"/>
  <c r="N2978" i="17" l="1"/>
  <c r="Q2978" i="17" s="1"/>
  <c r="R2978" i="17" l="1"/>
  <c r="AB2978" i="17" s="1"/>
  <c r="AC2978" i="17" s="1"/>
  <c r="M2978" i="17"/>
  <c r="AD2978" i="17" l="1"/>
  <c r="AE2978" i="17" s="1"/>
  <c r="N2979" i="17" l="1"/>
  <c r="Q2979" i="17" s="1"/>
  <c r="M2979" i="17" l="1"/>
  <c r="R2979" i="17"/>
  <c r="AB2979" i="17" l="1"/>
  <c r="AC2979" i="17" l="1"/>
  <c r="AD2979" i="17"/>
  <c r="AE2979" i="17" l="1"/>
  <c r="N2980" i="17" l="1"/>
  <c r="AA2980" i="17" s="1"/>
  <c r="Q2980" i="17" l="1"/>
  <c r="R2980" i="17" s="1"/>
  <c r="M2980" i="17"/>
  <c r="AB2980" i="17" l="1"/>
  <c r="Y2981" i="17"/>
  <c r="AF2980" i="17"/>
  <c r="AD2980" i="17" l="1"/>
  <c r="AC2980" i="17"/>
  <c r="AE2980" i="17" l="1"/>
  <c r="N2981" i="17" l="1"/>
  <c r="AA2981" i="17" s="1"/>
  <c r="Q2981" i="17" l="1"/>
  <c r="R2981" i="17" s="1"/>
  <c r="Y2982" i="17"/>
  <c r="M2981" i="17"/>
  <c r="AF2981" i="17" l="1"/>
  <c r="AB2981" i="17"/>
  <c r="AC2981" i="17" s="1"/>
  <c r="AD2981" i="17" l="1"/>
  <c r="AE2981" i="17" s="1"/>
  <c r="N2982" i="17" l="1"/>
  <c r="Q2982" i="17" l="1"/>
  <c r="R2982" i="17" s="1"/>
  <c r="AA2982" i="17"/>
  <c r="Y2983" i="17" s="1"/>
  <c r="M2982" i="17"/>
  <c r="AF2982" i="17" l="1"/>
  <c r="AB2982" i="17"/>
  <c r="AC2982" i="17" s="1"/>
  <c r="AD2982" i="17" l="1"/>
  <c r="AE2982" i="17" s="1"/>
  <c r="N2983" i="17" l="1"/>
  <c r="AA2983" i="17" s="1"/>
  <c r="Q2983" i="17" l="1"/>
  <c r="R2983" i="17" s="1"/>
  <c r="Y2984" i="17"/>
  <c r="M2983" i="17"/>
  <c r="AB2983" i="17" l="1"/>
  <c r="AC2983" i="17" s="1"/>
  <c r="AF2983" i="17"/>
  <c r="AD2983" i="17" l="1"/>
  <c r="AE2983" i="17" s="1"/>
  <c r="N2984" i="17" l="1"/>
  <c r="Q2984" i="17" l="1"/>
  <c r="R2984" i="17" s="1"/>
  <c r="AA2984" i="17"/>
  <c r="M2984" i="17"/>
  <c r="Y2985" i="17" l="1"/>
  <c r="AF2984" i="17"/>
  <c r="AB2984" i="17"/>
  <c r="AC2984" i="17" l="1"/>
  <c r="AD2984" i="17"/>
  <c r="AE2984" i="17" l="1"/>
  <c r="N2985" i="17" l="1"/>
  <c r="Q2985" i="17" l="1"/>
  <c r="R2985" i="17" s="1"/>
  <c r="AA2985" i="17"/>
  <c r="Y2986" i="17" s="1"/>
  <c r="M2985" i="17"/>
  <c r="AB2985" i="17" l="1"/>
  <c r="AD2985" i="17" s="1"/>
  <c r="AF2985" i="17"/>
  <c r="AC2985" i="17" l="1"/>
  <c r="AE2985" i="17" s="1"/>
  <c r="N2986" i="17" s="1"/>
  <c r="Q2986" i="17" l="1"/>
  <c r="R2986" i="17" s="1"/>
  <c r="AA2986" i="17"/>
  <c r="M2986" i="17"/>
  <c r="AB2986" i="17" l="1"/>
  <c r="AD2986" i="17" s="1"/>
  <c r="Y2987" i="17"/>
  <c r="AF2986" i="17"/>
  <c r="AC2986" i="17" l="1"/>
  <c r="AE2986" i="17" s="1"/>
  <c r="N2987" i="17" l="1"/>
  <c r="AA2987" i="17" s="1"/>
  <c r="Q2987" i="17" l="1"/>
  <c r="R2987" i="17" s="1"/>
  <c r="M2987" i="17"/>
  <c r="AB2987" i="17" l="1"/>
  <c r="AD2987" i="17" s="1"/>
  <c r="AF2987" i="17"/>
  <c r="Y2988" i="17"/>
  <c r="AC2987" i="17" l="1"/>
  <c r="AE2987" i="17" s="1"/>
  <c r="N2988" i="17" l="1"/>
  <c r="Q2988" i="17" l="1"/>
  <c r="R2988" i="17" s="1"/>
  <c r="M2988" i="17"/>
  <c r="AB2988" i="17" l="1"/>
  <c r="AC2988" i="17" s="1"/>
  <c r="Y2989" i="17"/>
  <c r="AF2988" i="17"/>
  <c r="AD2988" i="17" l="1"/>
  <c r="AE2988" i="17" s="1"/>
  <c r="N2989" i="17" l="1"/>
  <c r="Q2989" i="17" l="1"/>
  <c r="R2989" i="17" s="1"/>
  <c r="AA2989" i="17"/>
  <c r="AF2989" i="17" s="1"/>
  <c r="M2989" i="17"/>
  <c r="Y2990" i="17" l="1"/>
  <c r="AB2989" i="17"/>
  <c r="AC2989" i="17" s="1"/>
  <c r="AD2989" i="17" l="1"/>
  <c r="AE2989" i="17" s="1"/>
  <c r="N2990" i="17" l="1"/>
  <c r="Q2990" i="17" l="1"/>
  <c r="R2990" i="17" s="1"/>
  <c r="AA2990" i="17"/>
  <c r="AF2990" i="17" s="1"/>
  <c r="M2990" i="17"/>
  <c r="AB2990" i="17" l="1"/>
  <c r="AC2990" i="17" s="1"/>
  <c r="Y2991" i="17"/>
  <c r="AD2990" i="17" l="1"/>
  <c r="AE2990" i="17" s="1"/>
  <c r="N2991" i="17" l="1"/>
  <c r="Q2991" i="17" l="1"/>
  <c r="R2991" i="17" s="1"/>
  <c r="AA2991" i="17"/>
  <c r="Y2992" i="17" s="1"/>
  <c r="M2991" i="17"/>
  <c r="AB2991" i="17" l="1"/>
  <c r="AC2991" i="17" s="1"/>
  <c r="AF2991" i="17"/>
  <c r="AD2991" i="17" l="1"/>
  <c r="AE2991" i="17" s="1"/>
  <c r="N2992" i="17" s="1"/>
  <c r="Q2992" i="17" l="1"/>
  <c r="R2992" i="17" s="1"/>
  <c r="AA2992" i="17"/>
  <c r="AF2992" i="17" s="1"/>
  <c r="M2992" i="17"/>
  <c r="AB2992" i="17" l="1"/>
  <c r="AD2992" i="17" s="1"/>
  <c r="Y2993" i="17"/>
  <c r="AC2992" i="17" l="1"/>
  <c r="AE2992" i="17" s="1"/>
  <c r="N2993" i="17" s="1"/>
  <c r="Q2993" i="17" l="1"/>
  <c r="R2993" i="17" s="1"/>
  <c r="AA2993" i="17"/>
  <c r="M2993" i="17"/>
  <c r="AB2993" i="17" l="1"/>
  <c r="AD2993" i="17" s="1"/>
  <c r="AF2993" i="17"/>
  <c r="Y2994" i="17"/>
  <c r="AC2993" i="17" l="1"/>
  <c r="AE2993" i="17" s="1"/>
  <c r="N2994" i="17" l="1"/>
  <c r="Q2994" i="17" s="1"/>
  <c r="R2994" i="17" l="1"/>
  <c r="AB2994" i="17" s="1"/>
  <c r="M2994" i="17"/>
  <c r="AC2994" i="17" l="1"/>
  <c r="AD2994" i="17"/>
  <c r="AE2994" i="17" l="1"/>
  <c r="N2995" i="17" l="1"/>
  <c r="Q2995" i="17" s="1"/>
  <c r="M2995" i="17" l="1"/>
  <c r="R2995" i="17"/>
  <c r="AB2995" i="17" l="1"/>
  <c r="AC2995" i="17" l="1"/>
  <c r="AD2995" i="17"/>
  <c r="AE2995" i="17" l="1"/>
  <c r="N2996" i="17" l="1"/>
  <c r="Q2996" i="17" l="1"/>
  <c r="R2996" i="17" s="1"/>
  <c r="AA2996" i="17"/>
  <c r="M2996" i="17"/>
  <c r="AF2996" i="17" l="1"/>
  <c r="Y2997" i="17"/>
  <c r="AB2996" i="17"/>
  <c r="AC2996" i="17" l="1"/>
  <c r="AD2996" i="17"/>
  <c r="AE2996" i="17" l="1"/>
  <c r="N2997" i="17" l="1"/>
  <c r="Q2997" i="17" l="1"/>
  <c r="R2997" i="17" s="1"/>
  <c r="M2997" i="17"/>
  <c r="AF2997" i="17" l="1"/>
  <c r="Y2998" i="17"/>
  <c r="AB2997" i="17"/>
  <c r="AD2997" i="17" l="1"/>
  <c r="AC2997" i="17"/>
  <c r="AE2997" i="17" l="1"/>
  <c r="N2998" i="17" l="1"/>
  <c r="Q2998" i="17" l="1"/>
  <c r="R2998" i="17" s="1"/>
  <c r="AA2998" i="17"/>
  <c r="Y2999" i="17" s="1"/>
  <c r="M2998" i="17"/>
  <c r="AF2998" i="17" l="1"/>
  <c r="AB2998" i="17"/>
  <c r="AC2998" i="17" s="1"/>
  <c r="AD2998" i="17" l="1"/>
  <c r="AE2998" i="17" s="1"/>
  <c r="N2999" i="17" l="1"/>
  <c r="Q2999" i="17" l="1"/>
  <c r="R2999" i="17" s="1"/>
  <c r="AA2999" i="17"/>
  <c r="Y3000" i="17" s="1"/>
  <c r="M2999" i="17"/>
  <c r="AF2999" i="17" l="1"/>
  <c r="AB2999" i="17"/>
  <c r="AD2999" i="17" s="1"/>
  <c r="AC2999" i="17" l="1"/>
  <c r="AE2999" i="17" s="1"/>
  <c r="N3000" i="17" l="1"/>
  <c r="Q3000" i="17" l="1"/>
  <c r="R3000" i="17" s="1"/>
  <c r="AA3000" i="17"/>
  <c r="AF3000" i="17" s="1"/>
  <c r="M3000" i="17"/>
  <c r="AB3000" i="17" l="1"/>
  <c r="AC3000" i="17" s="1"/>
  <c r="Y3001" i="17"/>
  <c r="AD3000" i="17" l="1"/>
  <c r="AE3000" i="17" s="1"/>
  <c r="N3001" i="17" l="1"/>
  <c r="AA3001" i="17" s="1"/>
  <c r="Q3001" i="17" l="1"/>
  <c r="R3001" i="17" s="1"/>
  <c r="Y3002" i="17"/>
  <c r="M3001" i="17"/>
  <c r="AF3001" i="17" l="1"/>
  <c r="AB3001" i="17"/>
  <c r="AD3001" i="17" s="1"/>
  <c r="AC3001" i="17" l="1"/>
  <c r="AE3001" i="17" s="1"/>
  <c r="N3002" i="17" s="1"/>
  <c r="Q3002" i="17" s="1"/>
  <c r="R3002" i="17" l="1"/>
  <c r="AF3002" i="17"/>
  <c r="M3002" i="17"/>
  <c r="AB3002" i="17" l="1"/>
  <c r="AD3002" i="17" s="1"/>
  <c r="Y3003" i="17"/>
  <c r="AC3002" i="17" l="1"/>
  <c r="AE3002" i="17" s="1"/>
  <c r="N3003" i="17" l="1"/>
  <c r="Q3003" i="17" l="1"/>
  <c r="R3003" i="17" s="1"/>
  <c r="AA3003" i="17"/>
  <c r="M3003" i="17"/>
  <c r="AB3003" i="17" l="1"/>
  <c r="AD3003" i="17" s="1"/>
  <c r="Y3004" i="17"/>
  <c r="AF3003" i="17"/>
  <c r="AC3003" i="17" l="1"/>
  <c r="AE3003" i="17" s="1"/>
  <c r="N3004" i="17" l="1"/>
  <c r="Q3004" i="17" l="1"/>
  <c r="R3004" i="17" s="1"/>
  <c r="AA3004" i="17"/>
  <c r="M3004" i="17"/>
  <c r="AB3004" i="17" l="1"/>
  <c r="AD3004" i="17" s="1"/>
  <c r="AF3004" i="17"/>
  <c r="Y3005" i="17"/>
  <c r="AC3004" i="17" l="1"/>
  <c r="AE3004" i="17" s="1"/>
  <c r="N3005" i="17" l="1"/>
  <c r="Q3005" i="17" l="1"/>
  <c r="R3005" i="17" s="1"/>
  <c r="AA3005" i="17"/>
  <c r="AF3005" i="17" s="1"/>
  <c r="M3005" i="17"/>
  <c r="Y3006" i="17" l="1"/>
  <c r="AB3005" i="17"/>
  <c r="AC3005" i="17" s="1"/>
  <c r="AD3005" i="17" l="1"/>
  <c r="AE3005" i="17" s="1"/>
  <c r="N3006" i="17" l="1"/>
  <c r="Q3006" i="17" l="1"/>
  <c r="R3006" i="17" s="1"/>
  <c r="AA3006" i="17"/>
  <c r="M3006" i="17"/>
  <c r="AB3006" i="17" l="1"/>
  <c r="AD3006" i="17" s="1"/>
  <c r="Y3007" i="17"/>
  <c r="AF3006" i="17"/>
  <c r="AC3006" i="17" l="1"/>
  <c r="AE3006" i="17" s="1"/>
  <c r="N3007" i="17" l="1"/>
  <c r="Q3007" i="17" l="1"/>
  <c r="R3007" i="17" s="1"/>
  <c r="AA3007" i="17"/>
  <c r="Y3008" i="17" s="1"/>
  <c r="M3007" i="17"/>
  <c r="AB3007" i="17" l="1"/>
  <c r="AC3007" i="17" s="1"/>
  <c r="AF3007" i="17"/>
  <c r="AD3007" i="17" l="1"/>
  <c r="AE3007" i="17" s="1"/>
  <c r="N3008" i="17" s="1"/>
  <c r="Q3008" i="17" s="1"/>
  <c r="R3008" i="17" l="1"/>
  <c r="AF3008" i="17"/>
  <c r="M3008" i="17"/>
  <c r="AB3008" i="17" l="1"/>
  <c r="AD3008" i="17" s="1"/>
  <c r="Y3009" i="17"/>
  <c r="AC3008" i="17" l="1"/>
  <c r="AE3008" i="17" s="1"/>
  <c r="N3009" i="17" l="1"/>
  <c r="Q3009" i="17" l="1"/>
  <c r="R3009" i="17" s="1"/>
  <c r="M3009" i="17"/>
  <c r="Y3010" i="17" l="1"/>
  <c r="AF3009" i="17"/>
  <c r="AB3009" i="17"/>
  <c r="AC3009" i="17" l="1"/>
  <c r="AD3009" i="17"/>
  <c r="AE3009" i="17" l="1"/>
  <c r="N3010" i="17" l="1"/>
  <c r="Q3010" i="17" l="1"/>
  <c r="R3010" i="17" s="1"/>
  <c r="AA3010" i="17"/>
  <c r="Y3011" i="17" s="1"/>
  <c r="M3010" i="17"/>
  <c r="AB3010" i="17" l="1"/>
  <c r="AC3010" i="17" s="1"/>
  <c r="AF3010" i="17"/>
  <c r="AD3010" i="17" l="1"/>
  <c r="AE3010" i="17" s="1"/>
  <c r="N3011" i="17" l="1"/>
  <c r="AA3011" i="17" s="1"/>
  <c r="Q3011" i="17" l="1"/>
  <c r="R3011" i="17" s="1"/>
  <c r="Y3012" i="17"/>
  <c r="M3011" i="17"/>
  <c r="AB3011" i="17" l="1"/>
  <c r="AC3011" i="17" s="1"/>
  <c r="AF3011" i="17"/>
  <c r="AD3011" i="17" l="1"/>
  <c r="AE3011" i="17" s="1"/>
  <c r="N3012" i="17" s="1"/>
  <c r="Q3012" i="17" s="1"/>
  <c r="M3012" i="17" l="1"/>
  <c r="R3012" i="17"/>
  <c r="AB3012" i="17" l="1"/>
  <c r="AD3012" i="17" l="1"/>
  <c r="AC3012" i="17"/>
  <c r="AE3012" i="17" l="1"/>
  <c r="N3013" i="17" l="1"/>
  <c r="Q3013" i="17" l="1"/>
  <c r="R3013" i="17" s="1"/>
  <c r="AA3013" i="17"/>
  <c r="M3013" i="17"/>
  <c r="AF3013" i="17" l="1"/>
  <c r="Y3014" i="17"/>
  <c r="AB3013" i="17"/>
  <c r="AD3013" i="17" l="1"/>
  <c r="AC3013" i="17"/>
  <c r="AE3013" i="17" l="1"/>
  <c r="N3014" i="17" l="1"/>
  <c r="Q3014" i="17" l="1"/>
  <c r="R3014" i="17" s="1"/>
  <c r="AA3014" i="17"/>
  <c r="Y3015" i="17" s="1"/>
  <c r="M3014" i="17"/>
  <c r="AB3014" i="17" l="1"/>
  <c r="AC3014" i="17" s="1"/>
  <c r="AF3014" i="17"/>
  <c r="AD3014" i="17" l="1"/>
  <c r="AE3014" i="17" s="1"/>
  <c r="N3015" i="17" s="1"/>
  <c r="Q3015" i="17" s="1"/>
  <c r="R3015" i="17" l="1"/>
  <c r="M3015" i="17"/>
  <c r="AF3015" i="17" l="1"/>
  <c r="Y3016" i="17"/>
  <c r="AB3015" i="17"/>
  <c r="AD3015" i="17" l="1"/>
  <c r="AC3015" i="17"/>
  <c r="AE3015" i="17" l="1"/>
  <c r="N3016" i="17" l="1"/>
  <c r="AA3016" i="17" s="1"/>
  <c r="Q3016" i="17" l="1"/>
  <c r="R3016" i="17" s="1"/>
  <c r="M3016" i="17"/>
  <c r="AF3016" i="17" l="1"/>
  <c r="Y3017" i="17"/>
  <c r="AB3016" i="17"/>
  <c r="AD3016" i="17" l="1"/>
  <c r="AC3016" i="17"/>
  <c r="AE3016" i="17" l="1"/>
  <c r="N3017" i="17" l="1"/>
  <c r="Q3017" i="17" s="1"/>
  <c r="R3017" i="17" l="1"/>
  <c r="AB3017" i="17" s="1"/>
  <c r="AC3017" i="17" s="1"/>
  <c r="M3017" i="17"/>
  <c r="AD3017" i="17" l="1"/>
  <c r="AE3017" i="17" s="1"/>
  <c r="N3018" i="17" l="1"/>
  <c r="Q3018" i="17" s="1"/>
  <c r="M3018" i="17" l="1"/>
  <c r="R3018" i="17"/>
  <c r="AB3018" i="17" l="1"/>
  <c r="AC3018" i="17" s="1"/>
  <c r="AD3018" i="17" l="1"/>
  <c r="AE3018" i="17" s="1"/>
  <c r="N3019" i="17" l="1"/>
  <c r="Q3019" i="17" l="1"/>
  <c r="R3019" i="17" s="1"/>
  <c r="AA3019" i="17"/>
  <c r="Y3020" i="17" s="1"/>
  <c r="M3019" i="17"/>
  <c r="AB3019" i="17" l="1"/>
  <c r="AD3019" i="17" s="1"/>
  <c r="AF3019" i="17"/>
  <c r="AC3019" i="17" l="1"/>
  <c r="AE3019" i="17" s="1"/>
  <c r="N3020" i="17" l="1"/>
  <c r="Q3020" i="17" l="1"/>
  <c r="R3020" i="17" s="1"/>
  <c r="AA3020" i="17"/>
  <c r="Y3021" i="17" s="1"/>
  <c r="M3020" i="17"/>
  <c r="AB3020" i="17" l="1"/>
  <c r="AC3020" i="17" s="1"/>
  <c r="AF3020" i="17"/>
  <c r="AD3020" i="17" l="1"/>
  <c r="AE3020" i="17" s="1"/>
  <c r="N3021" i="17" l="1"/>
  <c r="Q3021" i="17" l="1"/>
  <c r="R3021" i="17" s="1"/>
  <c r="AA3021" i="17"/>
  <c r="M3021" i="17"/>
  <c r="Y3022" i="17" l="1"/>
  <c r="AF3021" i="17"/>
  <c r="AB3021" i="17"/>
  <c r="AD3021" i="17" l="1"/>
  <c r="AC3021" i="17"/>
  <c r="AE3021" i="17" l="1"/>
  <c r="N3022" i="17" l="1"/>
  <c r="Q3022" i="17" s="1"/>
  <c r="R3022" i="17" l="1"/>
  <c r="AB3022" i="17" s="1"/>
  <c r="AC3022" i="17" s="1"/>
  <c r="M3022" i="17"/>
  <c r="AD3022" i="17" l="1"/>
  <c r="AE3022" i="17" s="1"/>
  <c r="N3023" i="17" l="1"/>
  <c r="Q3023" i="17" s="1"/>
  <c r="M3023" i="17" l="1"/>
  <c r="R3023" i="17"/>
  <c r="AB3023" i="17" l="1"/>
  <c r="AD3023" i="17" l="1"/>
  <c r="AC3023" i="17"/>
  <c r="AE3023" i="17" l="1"/>
  <c r="N3024" i="17" l="1"/>
  <c r="Q3024" i="17" l="1"/>
  <c r="R3024" i="17" s="1"/>
  <c r="AA3024" i="17"/>
  <c r="Y3025" i="17" s="1"/>
  <c r="M3024" i="17"/>
  <c r="AB3024" i="17" l="1"/>
  <c r="AC3024" i="17" s="1"/>
  <c r="AF3024" i="17"/>
  <c r="AD3024" i="17" l="1"/>
  <c r="AE3024" i="17" s="1"/>
  <c r="N3025" i="17" s="1"/>
  <c r="Q3025" i="17" l="1"/>
  <c r="R3025" i="17" s="1"/>
  <c r="AA3025" i="17"/>
  <c r="M3025" i="17"/>
  <c r="AB3025" i="17" l="1"/>
  <c r="AD3025" i="17" s="1"/>
  <c r="AF3025" i="17"/>
  <c r="Y3026" i="17"/>
  <c r="AC3025" i="17" l="1"/>
  <c r="AE3025" i="17" s="1"/>
  <c r="N3026" i="17" l="1"/>
  <c r="Q3026" i="17" l="1"/>
  <c r="R3026" i="17" s="1"/>
  <c r="AA3026" i="17"/>
  <c r="Y3027" i="17" s="1"/>
  <c r="M3026" i="17"/>
  <c r="AF3026" i="17" l="1"/>
  <c r="AB3026" i="17"/>
  <c r="AC3026" i="17" s="1"/>
  <c r="AD3026" i="17" l="1"/>
  <c r="AE3026" i="17" s="1"/>
  <c r="N3027" i="17" l="1"/>
  <c r="Q3027" i="17" l="1"/>
  <c r="R3027" i="17" s="1"/>
  <c r="AA3027" i="17"/>
  <c r="AF3027" i="17" s="1"/>
  <c r="M3027" i="17"/>
  <c r="AB3027" i="17" l="1"/>
  <c r="AD3027" i="17" s="1"/>
  <c r="Y3028" i="17"/>
  <c r="AC3027" i="17" l="1"/>
  <c r="AE3027" i="17" s="1"/>
  <c r="N3028" i="17" s="1"/>
  <c r="Q3028" i="17" l="1"/>
  <c r="R3028" i="17" s="1"/>
  <c r="AA3028" i="17"/>
  <c r="Y3029" i="17" s="1"/>
  <c r="M3028" i="17"/>
  <c r="AB3028" i="17" l="1"/>
  <c r="AD3028" i="17" s="1"/>
  <c r="AF3028" i="17"/>
  <c r="AC3028" i="17" l="1"/>
  <c r="AE3028" i="17" s="1"/>
  <c r="N3029" i="17" l="1"/>
  <c r="Q3029" i="17" l="1"/>
  <c r="R3029" i="17" s="1"/>
  <c r="AA3029" i="17"/>
  <c r="Y3030" i="17" s="1"/>
  <c r="M3029" i="17"/>
  <c r="AF3029" i="17" l="1"/>
  <c r="AB3029" i="17"/>
  <c r="AC3029" i="17" l="1"/>
  <c r="AD3029" i="17"/>
  <c r="AE3029" i="17" l="1"/>
  <c r="N3030" i="17" s="1"/>
  <c r="AA3030" i="17" s="1"/>
  <c r="Q3030" i="17" l="1"/>
  <c r="R3030" i="17" s="1"/>
  <c r="M3030" i="17"/>
  <c r="AB3030" i="17" l="1"/>
  <c r="AD3030" i="17" s="1"/>
  <c r="Y3031" i="17"/>
  <c r="AF3030" i="17"/>
  <c r="AC3030" i="17" l="1"/>
  <c r="AE3030" i="17" s="1"/>
  <c r="N3031" i="17" s="1"/>
  <c r="Q3031" i="17" l="1"/>
  <c r="R3031" i="17" s="1"/>
  <c r="AA3031" i="17"/>
  <c r="M3031" i="17"/>
  <c r="AB3031" i="17" l="1"/>
  <c r="AD3031" i="17" s="1"/>
  <c r="Y3032" i="17"/>
  <c r="AF3031" i="17"/>
  <c r="AC3031" i="17" l="1"/>
  <c r="AE3031" i="17" s="1"/>
  <c r="N3032" i="17" l="1"/>
  <c r="AA3032" i="17" s="1"/>
  <c r="Q3032" i="17" l="1"/>
  <c r="R3032" i="17" s="1"/>
  <c r="M3032" i="17"/>
  <c r="Y3033" i="17" l="1"/>
  <c r="AF3032" i="17"/>
  <c r="AB3032" i="17"/>
  <c r="AD3032" i="17" l="1"/>
  <c r="AC3032" i="17"/>
  <c r="AE3032" i="17" l="1"/>
  <c r="N3033" i="17" l="1"/>
  <c r="Q3033" i="17" l="1"/>
  <c r="R3033" i="17" s="1"/>
  <c r="AA3033" i="17"/>
  <c r="M3033" i="17"/>
  <c r="AB3033" i="17" l="1"/>
  <c r="AC3033" i="17" s="1"/>
  <c r="Y3034" i="17"/>
  <c r="AF3033" i="17"/>
  <c r="AD3033" i="17" l="1"/>
  <c r="AE3033" i="17" s="1"/>
  <c r="N3034" i="17" l="1"/>
  <c r="Q3034" i="17" l="1"/>
  <c r="R3034" i="17" s="1"/>
  <c r="AA3034" i="17"/>
  <c r="AF3034" i="17" s="1"/>
  <c r="M3034" i="17"/>
  <c r="Y3035" i="17" l="1"/>
  <c r="AB3034" i="17"/>
  <c r="AD3034" i="17" s="1"/>
  <c r="AC3034" i="17" l="1"/>
  <c r="AE3034" i="17" s="1"/>
  <c r="N3035" i="17" l="1"/>
  <c r="Q3035" i="17" l="1"/>
  <c r="R3035" i="17" s="1"/>
  <c r="AA3035" i="17"/>
  <c r="M3035" i="17"/>
  <c r="Y3036" i="17" l="1"/>
  <c r="AF3035" i="17"/>
  <c r="AB3035" i="17"/>
  <c r="AC3035" i="17" l="1"/>
  <c r="AD3035" i="17"/>
  <c r="AE3035" i="17" l="1"/>
  <c r="N3036" i="17" l="1"/>
  <c r="Q3036" i="17" s="1"/>
  <c r="R3036" i="17" l="1"/>
  <c r="AB3036" i="17" s="1"/>
  <c r="M3036" i="17"/>
  <c r="AF3036" i="17"/>
  <c r="Y3037" i="17"/>
  <c r="AC3036" i="17" l="1"/>
  <c r="AD3036" i="17"/>
  <c r="AE3036" i="17" l="1"/>
  <c r="N3037" i="17" l="1"/>
  <c r="AA3037" i="17" s="1"/>
  <c r="Q3037" i="17" l="1"/>
  <c r="R3037" i="17" s="1"/>
  <c r="AF3037" i="17"/>
  <c r="M3037" i="17"/>
  <c r="AB3037" i="17" l="1"/>
  <c r="AD3037" i="17" s="1"/>
  <c r="Y3038" i="17"/>
  <c r="AC3037" i="17" l="1"/>
  <c r="AE3037" i="17" s="1"/>
  <c r="N3038" i="17" l="1"/>
  <c r="Q3038" i="17" l="1"/>
  <c r="R3038" i="17" s="1"/>
  <c r="AA3038" i="17"/>
  <c r="Y3039" i="17" s="1"/>
  <c r="M3038" i="17"/>
  <c r="AB3038" i="17" l="1"/>
  <c r="AC3038" i="17" s="1"/>
  <c r="AF3038" i="17"/>
  <c r="AD3038" i="17" l="1"/>
  <c r="AE3038" i="17" s="1"/>
  <c r="N3039" i="17" l="1"/>
  <c r="Q3039" i="17" l="1"/>
  <c r="R3039" i="17" s="1"/>
  <c r="AA3039" i="17"/>
  <c r="Y3040" i="17" s="1"/>
  <c r="M3039" i="17"/>
  <c r="AF3039" i="17" l="1"/>
  <c r="AB3039" i="17"/>
  <c r="AD3039" i="17" s="1"/>
  <c r="AC3039" i="17" l="1"/>
  <c r="AE3039" i="17" s="1"/>
  <c r="N3040" i="17" s="1"/>
  <c r="Q3040" i="17" l="1"/>
  <c r="R3040" i="17" s="1"/>
  <c r="AA3040" i="17"/>
  <c r="Y3041" i="17" s="1"/>
  <c r="M3040" i="17"/>
  <c r="AB3040" i="17" l="1"/>
  <c r="AC3040" i="17" s="1"/>
  <c r="AF3040" i="17"/>
  <c r="AD3040" i="17" l="1"/>
  <c r="AE3040" i="17" s="1"/>
  <c r="N3041" i="17" s="1"/>
  <c r="Q3041" i="17" s="1"/>
  <c r="M3041" i="17" l="1"/>
  <c r="R3041" i="17"/>
  <c r="Y3042" i="17"/>
  <c r="AB3041" i="17" l="1"/>
  <c r="AD3041" i="17" s="1"/>
  <c r="AF3041" i="17"/>
  <c r="AC3041" i="17" l="1"/>
  <c r="AE3041" i="17" s="1"/>
  <c r="N3042" i="17" s="1"/>
  <c r="Q3042" i="17" l="1"/>
  <c r="R3042" i="17" s="1"/>
  <c r="AA3042" i="17"/>
  <c r="M3042" i="17"/>
  <c r="AB3042" i="17" l="1"/>
  <c r="AC3042" i="17" s="1"/>
  <c r="AF3042" i="17"/>
  <c r="Y3043" i="17"/>
  <c r="AD3042" i="17" l="1"/>
  <c r="AE3042" i="17" s="1"/>
  <c r="N3043" i="17" l="1"/>
  <c r="AA3043" i="17" s="1"/>
  <c r="Q3043" i="17" l="1"/>
  <c r="R3043" i="17" s="1"/>
  <c r="Y3044" i="17"/>
  <c r="M3043" i="17"/>
  <c r="AF3043" i="17" l="1"/>
  <c r="AB3043" i="17"/>
  <c r="AD3043" i="17" s="1"/>
  <c r="AC3043" i="17" l="1"/>
  <c r="AE3043" i="17" s="1"/>
  <c r="N3044" i="17" s="1"/>
  <c r="Q3044" i="17" l="1"/>
  <c r="R3044" i="17" s="1"/>
  <c r="AA3044" i="17"/>
  <c r="M3044" i="17"/>
  <c r="AB3044" i="17" l="1"/>
  <c r="AD3044" i="17" s="1"/>
  <c r="Y3045" i="17"/>
  <c r="AF3044" i="17"/>
  <c r="AC3044" i="17" l="1"/>
  <c r="AE3044" i="17" s="1"/>
  <c r="N3045" i="17" l="1"/>
  <c r="Y3093" i="17"/>
  <c r="AF3092" i="17"/>
  <c r="Q3045" i="17" l="1"/>
  <c r="R3045" i="17" s="1"/>
  <c r="AA3045" i="17"/>
  <c r="Y3046" i="17" s="1"/>
  <c r="M3045" i="17"/>
  <c r="AB3045" i="17" l="1"/>
  <c r="AD3045" i="17" s="1"/>
  <c r="AF3045" i="17"/>
  <c r="AC3045" i="17" l="1"/>
  <c r="AE3045" i="17" s="1"/>
  <c r="N3046" i="17" s="1"/>
  <c r="AA3046" i="17" s="1"/>
  <c r="Q3046" i="17" l="1"/>
  <c r="R3046" i="17" s="1"/>
  <c r="Y3047" i="17"/>
  <c r="M3046" i="17"/>
  <c r="AB3046" i="17" l="1"/>
  <c r="AD3046" i="17" s="1"/>
  <c r="AF3046" i="17"/>
  <c r="AC3046" i="17" l="1"/>
  <c r="AE3046" i="17" s="1"/>
  <c r="N3047" i="17" l="1"/>
  <c r="Q3047" i="17" l="1"/>
  <c r="R3047" i="17" s="1"/>
  <c r="AA3047" i="17"/>
  <c r="AF3047" i="17" s="1"/>
  <c r="M3047" i="17"/>
  <c r="AB3047" i="17" l="1"/>
  <c r="AD3047" i="17" s="1"/>
  <c r="Y3048" i="17"/>
  <c r="AC3047" i="17" l="1"/>
  <c r="AE3047" i="17" s="1"/>
  <c r="N3048" i="17" l="1"/>
  <c r="Q3048" i="17" l="1"/>
  <c r="R3048" i="17" s="1"/>
  <c r="AA3048" i="17"/>
  <c r="Y3049" i="17" s="1"/>
  <c r="M3048" i="17"/>
  <c r="AB3048" i="17" l="1"/>
  <c r="AD3048" i="17" s="1"/>
  <c r="AF3048" i="17"/>
  <c r="AC3048" i="17" l="1"/>
  <c r="AE3048" i="17" s="1"/>
  <c r="N3049" i="17" s="1"/>
  <c r="Q3049" i="17" l="1"/>
  <c r="R3049" i="17" s="1"/>
  <c r="AA3049" i="17"/>
  <c r="AF3049" i="17" s="1"/>
  <c r="M3049" i="17"/>
  <c r="AB3049" i="17" l="1"/>
  <c r="AC3049" i="17" s="1"/>
  <c r="Y3050" i="17"/>
  <c r="AD3049" i="17" l="1"/>
  <c r="AE3049" i="17" s="1"/>
  <c r="N3050" i="17" l="1"/>
  <c r="Q3050" i="17" l="1"/>
  <c r="R3050" i="17" s="1"/>
  <c r="AA3050" i="17"/>
  <c r="Y3051" i="17" s="1"/>
  <c r="M3050" i="17"/>
  <c r="AF3050" i="17" l="1"/>
  <c r="AB3050" i="17"/>
  <c r="AC3050" i="17" s="1"/>
  <c r="AD3050" i="17" l="1"/>
  <c r="AE3050" i="17" s="1"/>
  <c r="N3051" i="17" l="1"/>
  <c r="Q3051" i="17" l="1"/>
  <c r="R3051" i="17" s="1"/>
  <c r="AA3051" i="17"/>
  <c r="M3051" i="17"/>
  <c r="AF3051" i="17" l="1"/>
  <c r="Y3052" i="17"/>
  <c r="AB3051" i="17"/>
  <c r="AD3051" i="17" l="1"/>
  <c r="AC3051" i="17"/>
  <c r="AE3051" i="17" l="1"/>
  <c r="N3052" i="17" l="1"/>
  <c r="Q3052" i="17" l="1"/>
  <c r="R3052" i="17" s="1"/>
  <c r="AA3052" i="17"/>
  <c r="Y3053" i="17" s="1"/>
  <c r="M3052" i="17"/>
  <c r="AB3052" i="17" l="1"/>
  <c r="AC3052" i="17" s="1"/>
  <c r="AF3052" i="17"/>
  <c r="AD3052" i="17" l="1"/>
  <c r="AE3052" i="17" s="1"/>
  <c r="N3053" i="17" l="1"/>
  <c r="AA3053" i="17" s="1"/>
  <c r="Q3053" i="17" l="1"/>
  <c r="R3053" i="17" s="1"/>
  <c r="M3053" i="17"/>
  <c r="Y3054" i="17" l="1"/>
  <c r="AF3053" i="17"/>
  <c r="AB3053" i="17"/>
  <c r="AD3053" i="17" l="1"/>
  <c r="AC3053" i="17"/>
  <c r="AE3053" i="17" l="1"/>
  <c r="N3054" i="17" l="1"/>
  <c r="Q3054" i="17" l="1"/>
  <c r="R3054" i="17" s="1"/>
  <c r="AA3054" i="17"/>
  <c r="Y3055" i="17" s="1"/>
  <c r="M3054" i="17"/>
  <c r="AB3054" i="17" l="1"/>
  <c r="AD3054" i="17" s="1"/>
  <c r="AF3054" i="17"/>
  <c r="AC3054" i="17" l="1"/>
  <c r="AE3054" i="17" s="1"/>
  <c r="N3055" i="17" s="1"/>
  <c r="Q3055" i="17" l="1"/>
  <c r="R3055" i="17" s="1"/>
  <c r="AA3055" i="17"/>
  <c r="M3055" i="17"/>
  <c r="Y3056" i="17" l="1"/>
  <c r="AF3055" i="17"/>
  <c r="AB3055" i="17"/>
  <c r="AD3055" i="17" l="1"/>
  <c r="AC3055" i="17"/>
  <c r="AE3055" i="17" l="1"/>
  <c r="N3056" i="17" l="1"/>
  <c r="Q3056" i="17" l="1"/>
  <c r="R3056" i="17" s="1"/>
  <c r="AA3056" i="17"/>
  <c r="M3056" i="17"/>
  <c r="Y3057" i="17" l="1"/>
  <c r="AF3056" i="17"/>
  <c r="AB3056" i="17"/>
  <c r="AC3056" i="17" l="1"/>
  <c r="AD3056" i="17"/>
  <c r="AE3056" i="17" l="1"/>
  <c r="N3057" i="17" l="1"/>
  <c r="Q3057" i="17" l="1"/>
  <c r="R3057" i="17" s="1"/>
  <c r="AA3057" i="17"/>
  <c r="AF3057" i="17" s="1"/>
  <c r="M3057" i="17"/>
  <c r="AB3057" i="17" l="1"/>
  <c r="AC3057" i="17" s="1"/>
  <c r="Y3058" i="17"/>
  <c r="AD3057" i="17" l="1"/>
  <c r="AE3057" i="17" s="1"/>
  <c r="N3058" i="17" l="1"/>
  <c r="AA3058" i="17" s="1"/>
  <c r="Q3058" i="17" l="1"/>
  <c r="R3058" i="17" s="1"/>
  <c r="Y3059" i="17"/>
  <c r="M3058" i="17"/>
  <c r="AF3058" i="17" l="1"/>
  <c r="AB3058" i="17"/>
  <c r="AD3058" i="17" s="1"/>
  <c r="AC3058" i="17" l="1"/>
  <c r="AE3058" i="17" s="1"/>
  <c r="N3059" i="17" l="1"/>
  <c r="Q3059" i="17" s="1"/>
  <c r="R3059" i="17" l="1"/>
  <c r="AB3059" i="17" s="1"/>
  <c r="AD3059" i="17" s="1"/>
  <c r="M3059" i="17"/>
  <c r="AC3059" i="17" l="1"/>
  <c r="AE3059" i="17" s="1"/>
  <c r="N3060" i="17" l="1"/>
  <c r="Q3060" i="17" s="1"/>
  <c r="M3060" i="17" l="1"/>
  <c r="R3060" i="17"/>
  <c r="AB3060" i="17" l="1"/>
  <c r="AD3060" i="17" l="1"/>
  <c r="AC3060" i="17"/>
  <c r="AE3060" i="17" l="1"/>
  <c r="N3061" i="17" l="1"/>
  <c r="AA3061" i="17" s="1"/>
  <c r="Q3061" i="17" l="1"/>
  <c r="R3061" i="17" s="1"/>
  <c r="M3061" i="17"/>
  <c r="AF3061" i="17" l="1"/>
  <c r="Y3062" i="17"/>
  <c r="AB3061" i="17"/>
  <c r="AC3061" i="17" s="1"/>
  <c r="AD3061" i="17" l="1"/>
  <c r="AE3061" i="17" s="1"/>
  <c r="N3062" i="17" l="1"/>
  <c r="Q3062" i="17" l="1"/>
  <c r="R3062" i="17" s="1"/>
  <c r="AA3062" i="17"/>
  <c r="Y3063" i="17" s="1"/>
  <c r="M3062" i="17"/>
  <c r="AB3062" i="17" l="1"/>
  <c r="AC3062" i="17" s="1"/>
  <c r="AF3062" i="17"/>
  <c r="AD3062" i="17" l="1"/>
  <c r="AE3062" i="17" s="1"/>
  <c r="N3063" i="17" s="1"/>
  <c r="Q3063" i="17" l="1"/>
  <c r="R3063" i="17" s="1"/>
  <c r="AA3063" i="17"/>
  <c r="M3063" i="17"/>
  <c r="AB3063" i="17" l="1"/>
  <c r="AD3063" i="17" s="1"/>
  <c r="AF3063" i="17"/>
  <c r="Y3064" i="17"/>
  <c r="AC3063" i="17" l="1"/>
  <c r="AE3063" i="17" s="1"/>
  <c r="N3064" i="17" l="1"/>
  <c r="Q3064" i="17" s="1"/>
  <c r="R3064" i="17" l="1"/>
  <c r="AB3064" i="17" s="1"/>
  <c r="M3064" i="17"/>
  <c r="Y3065" i="17"/>
  <c r="AF3064" i="17"/>
  <c r="AC3064" i="17" l="1"/>
  <c r="AD3064" i="17"/>
  <c r="AE3064" i="17" l="1"/>
  <c r="N3065" i="17" s="1"/>
  <c r="AA3065" i="17" s="1"/>
  <c r="Q3065" i="17" l="1"/>
  <c r="R3065" i="17" s="1"/>
  <c r="M3065" i="17"/>
  <c r="AB3065" i="17" l="1"/>
  <c r="AD3065" i="17" s="1"/>
  <c r="Y3066" i="17"/>
  <c r="AF3065" i="17"/>
  <c r="AC3065" i="17" l="1"/>
  <c r="AE3065" i="17" s="1"/>
  <c r="N3066" i="17" l="1"/>
  <c r="Q3066" i="17" l="1"/>
  <c r="R3066" i="17" s="1"/>
  <c r="AA3066" i="17"/>
  <c r="AF3066" i="17" s="1"/>
  <c r="M3066" i="17"/>
  <c r="AB3066" i="17" l="1"/>
  <c r="AD3066" i="17" s="1"/>
  <c r="Y3067" i="17"/>
  <c r="AC3066" i="17" l="1"/>
  <c r="AE3066" i="17" s="1"/>
  <c r="N3067" i="17" s="1"/>
  <c r="Q3067" i="17" s="1"/>
  <c r="R3067" i="17" l="1"/>
  <c r="Y3068" i="17"/>
  <c r="M3067" i="17"/>
  <c r="AF3067" i="17" l="1"/>
  <c r="AB3067" i="17"/>
  <c r="AC3067" i="17" l="1"/>
  <c r="AD3067" i="17"/>
  <c r="AE3067" i="17" l="1"/>
  <c r="N3068" i="17" s="1"/>
  <c r="Q3068" i="17" l="1"/>
  <c r="R3068" i="17" s="1"/>
  <c r="AA3068" i="17"/>
  <c r="AF3068" i="17" s="1"/>
  <c r="M3068" i="17"/>
  <c r="AB3068" i="17" l="1"/>
  <c r="AD3068" i="17" s="1"/>
  <c r="Y3069" i="17"/>
  <c r="AC3068" i="17" l="1"/>
  <c r="AE3068" i="17" s="1"/>
  <c r="N3069" i="17" s="1"/>
  <c r="Q3069" i="17" l="1"/>
  <c r="R3069" i="17" s="1"/>
  <c r="AA3069" i="17"/>
  <c r="AF3069" i="17" s="1"/>
  <c r="M3069" i="17"/>
  <c r="AB3069" i="17" l="1"/>
  <c r="AD3069" i="17" s="1"/>
  <c r="Y3070" i="17"/>
  <c r="AC3069" i="17" l="1"/>
  <c r="AE3069" i="17" s="1"/>
  <c r="N3070" i="17" s="1"/>
  <c r="Q3070" i="17" l="1"/>
  <c r="R3070" i="17" s="1"/>
  <c r="AA3070" i="17"/>
  <c r="M3070" i="17"/>
  <c r="AB3070" i="17" l="1"/>
  <c r="Y3071" i="17"/>
  <c r="AF3070" i="17"/>
  <c r="AD3070" i="17" l="1"/>
  <c r="AC3070" i="17"/>
  <c r="AE3070" i="17" l="1"/>
  <c r="N3071" i="17" l="1"/>
  <c r="Q3071" i="17" s="1"/>
  <c r="R3071" i="17" l="1"/>
  <c r="Y3072" i="17"/>
  <c r="M3071" i="17"/>
  <c r="AB3071" i="17" l="1"/>
  <c r="AD3071" i="17" s="1"/>
  <c r="AF3071" i="17"/>
  <c r="AC3071" i="17" l="1"/>
  <c r="AE3071" i="17" s="1"/>
  <c r="N3072" i="17" l="1"/>
  <c r="Q3072" i="17" l="1"/>
  <c r="R3072" i="17" s="1"/>
  <c r="AF3072" i="17"/>
  <c r="M3072" i="17"/>
  <c r="AB3072" i="17" l="1"/>
  <c r="AD3072" i="17" s="1"/>
  <c r="Y3073" i="17"/>
  <c r="AC3072" i="17" l="1"/>
  <c r="AE3072" i="17" s="1"/>
  <c r="N3073" i="17" s="1"/>
  <c r="Q3073" i="17" s="1"/>
  <c r="R3073" i="17" l="1"/>
  <c r="AB3073" i="17" s="1"/>
  <c r="M3073" i="17"/>
  <c r="AC3073" i="17" l="1"/>
  <c r="AD3073" i="17"/>
  <c r="AE3073" i="17" l="1"/>
  <c r="N3074" i="17" l="1"/>
  <c r="AA3074" i="17" s="1"/>
  <c r="Q3074" i="17" l="1"/>
  <c r="R3074" i="17" s="1"/>
  <c r="M3074" i="17"/>
  <c r="Y3075" i="17" l="1"/>
  <c r="AF3074" i="17"/>
  <c r="AB3074" i="17"/>
  <c r="AD3074" i="17" s="1"/>
  <c r="AC3074" i="17" l="1"/>
  <c r="AE3074" i="17" s="1"/>
  <c r="N3075" i="17" l="1"/>
  <c r="Q3075" i="17" l="1"/>
  <c r="R3075" i="17" s="1"/>
  <c r="AA3075" i="17"/>
  <c r="AF3075" i="17" s="1"/>
  <c r="M3075" i="17"/>
  <c r="AB3075" i="17" l="1"/>
  <c r="AC3075" i="17" s="1"/>
  <c r="Y3076" i="17"/>
  <c r="AD3075" i="17" l="1"/>
  <c r="AE3075" i="17" s="1"/>
  <c r="N3076" i="17" l="1"/>
  <c r="Q3076" i="17" l="1"/>
  <c r="R3076" i="17" s="1"/>
  <c r="AA3076" i="17"/>
  <c r="M3076" i="17"/>
  <c r="AB3076" i="17" l="1"/>
  <c r="AD3076" i="17" s="1"/>
  <c r="Y3077" i="17"/>
  <c r="AF3076" i="17"/>
  <c r="AC3076" i="17" l="1"/>
  <c r="AE3076" i="17" s="1"/>
  <c r="N3077" i="17" l="1"/>
  <c r="Q3077" i="17" s="1"/>
  <c r="R3077" i="17" l="1"/>
  <c r="Y3078" i="17"/>
  <c r="M3077" i="17"/>
  <c r="AB3077" i="17" l="1"/>
  <c r="AC3077" i="17" s="1"/>
  <c r="AF3077" i="17"/>
  <c r="AD3077" i="17" l="1"/>
  <c r="AE3077" i="17" s="1"/>
  <c r="N3078" i="17" l="1"/>
  <c r="Q3078" i="17" s="1"/>
  <c r="M3078" i="17" l="1"/>
  <c r="R3078" i="17"/>
  <c r="AB3078" i="17" l="1"/>
  <c r="AD3078" i="17" l="1"/>
  <c r="AC3078" i="17"/>
  <c r="AE3078" i="17" l="1"/>
  <c r="N3079" i="17" l="1"/>
  <c r="Q3079" i="17" s="1"/>
  <c r="M3079" i="17" l="1"/>
  <c r="R3079" i="17"/>
  <c r="AF3081" i="17"/>
  <c r="AB3081" i="17"/>
  <c r="Y3082" i="17"/>
  <c r="AB3079" i="17" l="1"/>
  <c r="AC3079" i="17" s="1"/>
  <c r="AD3081" i="17"/>
  <c r="AC3081" i="17"/>
  <c r="AD3079" i="17" l="1"/>
  <c r="AE3079" i="17" s="1"/>
  <c r="M3080" i="17" s="1"/>
  <c r="AE3081" i="17"/>
  <c r="N3082" i="17" l="1"/>
  <c r="AA3082" i="17" s="1"/>
  <c r="Q3082" i="17" l="1"/>
  <c r="R3082" i="17" s="1"/>
  <c r="AF3082" i="17"/>
  <c r="M3082" i="17"/>
  <c r="AB3082" i="17" l="1"/>
  <c r="AD3082" i="17" s="1"/>
  <c r="Y3083" i="17"/>
  <c r="AC3082" i="17" l="1"/>
  <c r="AE3082" i="17" s="1"/>
  <c r="N3083" i="17" l="1"/>
  <c r="Q3083" i="17" l="1"/>
  <c r="R3083" i="17" s="1"/>
  <c r="Y3084" i="17"/>
  <c r="M3083" i="17"/>
  <c r="AF3083" i="17" l="1"/>
  <c r="AB3083" i="17"/>
  <c r="AC3083" i="17" s="1"/>
  <c r="AD3083" i="17" l="1"/>
  <c r="AE3083" i="17" s="1"/>
  <c r="N3084" i="17" l="1"/>
  <c r="Q3084" i="17" s="1"/>
  <c r="M3084" i="17" l="1"/>
  <c r="R3084" i="17"/>
  <c r="Y3085" i="17"/>
  <c r="AB3084" i="17" l="1"/>
  <c r="AC3084" i="17" s="1"/>
  <c r="AF3084" i="17"/>
  <c r="AD3084" i="17" l="1"/>
  <c r="AE3084" i="17" s="1"/>
  <c r="N3085" i="17" l="1"/>
  <c r="Q3085" i="17" l="1"/>
  <c r="R3085" i="17" s="1"/>
  <c r="M3085" i="17"/>
  <c r="Y3086" i="17" l="1"/>
  <c r="AF3085" i="17"/>
  <c r="AB3085" i="17"/>
  <c r="AD3085" i="17" s="1"/>
  <c r="AC3085" i="17" l="1"/>
  <c r="AE3085" i="17" s="1"/>
  <c r="N3086" i="17" l="1"/>
  <c r="Q3086" i="17" l="1"/>
  <c r="R3086" i="17" s="1"/>
  <c r="AA3086" i="17"/>
  <c r="Y3087" i="17" s="1"/>
  <c r="M3086" i="17"/>
  <c r="AF3086" i="17" l="1"/>
  <c r="AB3086" i="17"/>
  <c r="AD3086" i="17" s="1"/>
  <c r="AC3086" i="17" l="1"/>
  <c r="AE3086" i="17" s="1"/>
  <c r="N3087" i="17" l="1"/>
  <c r="Q3087" i="17" s="1"/>
  <c r="M3087" i="17" l="1"/>
  <c r="R3087" i="17"/>
  <c r="AB3087" i="17" l="1"/>
  <c r="Y3088" i="17"/>
  <c r="AF3087" i="17"/>
  <c r="AD3087" i="17" l="1"/>
  <c r="AC3087" i="17"/>
  <c r="AE3087" i="17" l="1"/>
  <c r="N3088" i="17" l="1"/>
  <c r="AA3088" i="17" s="1"/>
  <c r="Q3088" i="17" l="1"/>
  <c r="R3088" i="17" s="1"/>
  <c r="M3088" i="17"/>
  <c r="AB3088" i="17" l="1"/>
  <c r="AD3088" i="17" s="1"/>
  <c r="Y3089" i="17"/>
  <c r="AF3088" i="17"/>
  <c r="AC3088" i="17" l="1"/>
  <c r="AE3088" i="17" s="1"/>
  <c r="N3089" i="17" s="1"/>
  <c r="Q3089" i="17" s="1"/>
  <c r="R3089" i="17" l="1"/>
  <c r="Y3090" i="17"/>
  <c r="M3089" i="17"/>
  <c r="AB3089" i="17" l="1"/>
  <c r="AC3089" i="17" s="1"/>
  <c r="AF3089" i="17"/>
  <c r="AD3089" i="17" l="1"/>
  <c r="AE3089" i="17" s="1"/>
  <c r="N3090" i="17" l="1"/>
  <c r="Q3090" i="17" s="1"/>
  <c r="M3090" i="17" l="1"/>
  <c r="R3090" i="17"/>
  <c r="AB3090" i="17" l="1"/>
  <c r="AC3090" i="17" l="1"/>
  <c r="AD3090" i="17"/>
  <c r="AE3090" i="17" l="1"/>
  <c r="N3091" i="17" l="1"/>
  <c r="Q3091" i="17" s="1"/>
  <c r="M3091" i="17" l="1"/>
  <c r="R3091" i="17"/>
  <c r="AB3091" i="17" l="1"/>
  <c r="AD3091" i="17" l="1"/>
  <c r="AC3091" i="17"/>
  <c r="AE3091" i="17" l="1"/>
  <c r="N3092" i="17" l="1"/>
  <c r="Q3092" i="17" s="1"/>
  <c r="M3092" i="17" l="1"/>
  <c r="R3092" i="17"/>
  <c r="AB3092" i="17" l="1"/>
  <c r="AD3092" i="17" s="1"/>
  <c r="AC3092" i="17" l="1"/>
  <c r="AE3092" i="17" s="1"/>
  <c r="N3093" i="17" l="1"/>
  <c r="Q3093" i="17" s="1"/>
  <c r="M3093" i="17" l="1"/>
  <c r="R3093" i="17"/>
  <c r="AB3093" i="17" l="1"/>
  <c r="AD3093" i="17" l="1"/>
  <c r="AC3093" i="17"/>
  <c r="AE3093" i="17" l="1"/>
  <c r="N3094" i="17" l="1"/>
  <c r="Q3094" i="17" s="1"/>
  <c r="M3094" i="17" l="1"/>
  <c r="R3094" i="17"/>
  <c r="AB3094" i="17" l="1"/>
  <c r="AD3094" i="17" l="1"/>
  <c r="AC3094" i="17"/>
  <c r="AE3094" i="17" l="1"/>
  <c r="N3095" i="17" l="1"/>
  <c r="AA3095" i="17" s="1"/>
  <c r="Q3095" i="17" l="1"/>
  <c r="R3095" i="17" s="1"/>
  <c r="M3095" i="17"/>
  <c r="AB3095" i="17" l="1"/>
  <c r="AF3095" i="17"/>
  <c r="Y3096" i="17"/>
  <c r="AD3095" i="17" l="1"/>
  <c r="AC3095" i="17"/>
  <c r="AE3095" i="17" l="1"/>
  <c r="N3096" i="17" l="1"/>
  <c r="Q3096" i="17" s="1"/>
  <c r="R3096" i="17" l="1"/>
  <c r="M3096" i="17"/>
  <c r="AB3096" i="17" l="1"/>
  <c r="AC3096" i="17" s="1"/>
  <c r="AF3096" i="17"/>
  <c r="Y3097" i="17"/>
  <c r="AD3096" i="17" l="1"/>
  <c r="AE3096" i="17" s="1"/>
  <c r="N3097" i="17" l="1"/>
  <c r="AA3097" i="17" s="1"/>
  <c r="Q3097" i="17" l="1"/>
  <c r="R3097" i="17" s="1"/>
  <c r="Y3098" i="17"/>
  <c r="M3097" i="17"/>
  <c r="AF3097" i="17" l="1"/>
  <c r="AB3097" i="17"/>
  <c r="AC3097" i="17" s="1"/>
  <c r="AD3097" i="17" l="1"/>
  <c r="AE3097" i="17" s="1"/>
  <c r="N3098" i="17" l="1"/>
  <c r="Q3098" i="17" l="1"/>
  <c r="R3098" i="17" s="1"/>
  <c r="AA3098" i="17"/>
  <c r="M3098" i="17"/>
  <c r="Y3099" i="17" l="1"/>
  <c r="AF3098" i="17"/>
  <c r="AB3098" i="17"/>
  <c r="AD3098" i="17" l="1"/>
  <c r="AC3098" i="17"/>
  <c r="AE3098" i="17" l="1"/>
  <c r="N3099" i="17" l="1"/>
  <c r="AA3099" i="17" s="1"/>
  <c r="Q3099" i="17" l="1"/>
  <c r="R3099" i="17" s="1"/>
  <c r="Y3100" i="17"/>
  <c r="M3099" i="17"/>
  <c r="AB3099" i="17" l="1"/>
  <c r="AC3099" i="17" s="1"/>
  <c r="AF3099" i="17"/>
  <c r="AD3099" i="17" l="1"/>
  <c r="AE3099" i="17" s="1"/>
  <c r="N3100" i="17" l="1"/>
  <c r="Q3100" i="17" l="1"/>
  <c r="R3100" i="17" s="1"/>
  <c r="AA3100" i="17"/>
  <c r="Y3101" i="17" s="1"/>
  <c r="M3100" i="17"/>
  <c r="AF3100" i="17" l="1"/>
  <c r="AB3100" i="17"/>
  <c r="AD3100" i="17" s="1"/>
  <c r="AC3100" i="17" l="1"/>
  <c r="AE3100" i="17" s="1"/>
  <c r="N3101" i="17" l="1"/>
  <c r="Q3101" i="17" l="1"/>
  <c r="R3101" i="17" s="1"/>
  <c r="AA3101" i="17"/>
  <c r="M3101" i="17"/>
  <c r="AF3101" i="17" l="1"/>
  <c r="Y3102" i="17"/>
  <c r="AB3101" i="17"/>
  <c r="AD3101" i="17" l="1"/>
  <c r="AC3101" i="17"/>
  <c r="AE3101" i="17" l="1"/>
  <c r="N3102" i="17" l="1"/>
  <c r="Q3102" i="17" l="1"/>
  <c r="R3102" i="17" s="1"/>
  <c r="AA3102" i="17"/>
  <c r="M3102" i="17"/>
  <c r="AB3102" i="17" l="1"/>
  <c r="AC3102" i="17" s="1"/>
  <c r="Y3103" i="17"/>
  <c r="AF3102" i="17"/>
  <c r="AD3102" i="17" l="1"/>
  <c r="AE3102" i="17" s="1"/>
  <c r="N3103" i="17" l="1"/>
  <c r="Q3103" i="17" s="1"/>
  <c r="M3103" i="17" l="1"/>
  <c r="R3103" i="17"/>
  <c r="AB3103" i="17" l="1"/>
  <c r="AC3103" i="17" s="1"/>
  <c r="AD3103" i="17" l="1"/>
  <c r="AE3103" i="17" s="1"/>
  <c r="N3104" i="17" l="1"/>
  <c r="Q3104" i="17" s="1"/>
  <c r="R3104" i="17" l="1"/>
  <c r="AB3104" i="17" s="1"/>
  <c r="AC3104" i="17" s="1"/>
  <c r="M3104" i="17"/>
  <c r="AD3104" i="17" l="1"/>
  <c r="AE3104" i="17" s="1"/>
  <c r="N3105" i="17" l="1"/>
  <c r="Q3105" i="17" s="1"/>
  <c r="R3105" i="17" l="1"/>
  <c r="AB3105" i="17" s="1"/>
  <c r="M3105" i="17"/>
  <c r="AD3105" i="17" l="1"/>
  <c r="AC3105" i="17"/>
  <c r="AE3105" i="17" l="1"/>
  <c r="N3106" i="17" l="1"/>
  <c r="Q3106" i="17" s="1"/>
  <c r="R3106" i="17" l="1"/>
  <c r="AB3106" i="17" s="1"/>
  <c r="M3106" i="17"/>
  <c r="AC3106" i="17" l="1"/>
  <c r="AD3106" i="17"/>
  <c r="AE3106" i="17" l="1"/>
  <c r="N3107" i="17" l="1"/>
  <c r="Q3107" i="17" s="1"/>
  <c r="M3107" i="17" l="1"/>
  <c r="R3107" i="17"/>
  <c r="AB3107" i="17" l="1"/>
  <c r="AD3107" i="17" s="1"/>
  <c r="AC3107" i="17" l="1"/>
  <c r="AE3107" i="17" s="1"/>
  <c r="N3108" i="17" l="1"/>
  <c r="Q3108" i="17" s="1"/>
  <c r="R3108" i="17" l="1"/>
  <c r="AB3108" i="17" s="1"/>
  <c r="AC3108" i="17" s="1"/>
  <c r="M3108" i="17"/>
  <c r="AD3108" i="17" l="1"/>
  <c r="AE3108" i="17" s="1"/>
  <c r="N3109" i="17" l="1"/>
  <c r="Q3109" i="17" l="1"/>
  <c r="R3109" i="17" s="1"/>
  <c r="AA3109" i="17"/>
  <c r="Y3110" i="17" s="1"/>
  <c r="M3109" i="17"/>
  <c r="AF3109" i="17" l="1"/>
  <c r="AB3109" i="17"/>
  <c r="AC3109" i="17" s="1"/>
  <c r="AD3109" i="17" l="1"/>
  <c r="AE3109" i="17" s="1"/>
  <c r="N3110" i="17" l="1"/>
  <c r="Q3110" i="17" l="1"/>
  <c r="R3110" i="17" s="1"/>
  <c r="AA3110" i="17"/>
  <c r="M3110" i="17"/>
  <c r="AB3110" i="17" l="1"/>
  <c r="AD3110" i="17" s="1"/>
  <c r="Y3111" i="17"/>
  <c r="AF3110" i="17"/>
  <c r="AC3110" i="17" l="1"/>
  <c r="AE3110" i="17" s="1"/>
  <c r="N3111" i="17" l="1"/>
  <c r="Q3111" i="17" l="1"/>
  <c r="R3111" i="17" s="1"/>
  <c r="Y3112" i="17"/>
  <c r="M3111" i="17"/>
  <c r="AF3111" i="17" l="1"/>
  <c r="AB3111" i="17"/>
  <c r="AD3111" i="17" s="1"/>
  <c r="AC3111" i="17" l="1"/>
  <c r="AE3111" i="17" s="1"/>
  <c r="N3112" i="17" s="1"/>
  <c r="Q3112" i="17" s="1"/>
  <c r="R3112" i="17" l="1"/>
  <c r="AB3112" i="17" s="1"/>
  <c r="M3112" i="17"/>
  <c r="AD3112" i="17" l="1"/>
  <c r="AC3112" i="17"/>
  <c r="AE3112" i="17" l="1"/>
  <c r="N3113" i="17" l="1"/>
  <c r="Q3113" i="17" s="1"/>
  <c r="R3113" i="17" l="1"/>
  <c r="AB3113" i="17" s="1"/>
  <c r="M3113" i="17"/>
  <c r="AC3113" i="17" l="1"/>
  <c r="AD3113" i="17"/>
  <c r="AE3113" i="17" l="1"/>
  <c r="N3114" i="17" l="1"/>
  <c r="Q3114" i="17" l="1"/>
  <c r="R3114" i="17" s="1"/>
  <c r="AA3114" i="17"/>
  <c r="M3114" i="17"/>
  <c r="AB3114" i="17" l="1"/>
  <c r="AC3114" i="17" s="1"/>
  <c r="Y3115" i="17"/>
  <c r="AF3114" i="17"/>
  <c r="AD3114" i="17" l="1"/>
  <c r="AE3114" i="17" s="1"/>
  <c r="N3115" i="17" l="1"/>
  <c r="Q3115" i="17" s="1"/>
  <c r="M3115" i="17" l="1"/>
  <c r="R3115" i="17"/>
  <c r="AB3115" i="17" l="1"/>
  <c r="AD3115" i="17" s="1"/>
  <c r="AF3115" i="17"/>
  <c r="Y3116" i="17"/>
  <c r="AC3115" i="17" l="1"/>
  <c r="AE3115" i="17" s="1"/>
  <c r="N3116" i="17" l="1"/>
  <c r="Q3116" i="17" l="1"/>
  <c r="R3116" i="17" s="1"/>
  <c r="AA3116" i="17"/>
  <c r="Y3117" i="17" s="1"/>
  <c r="M3116" i="17"/>
  <c r="AB3116" i="17" l="1"/>
  <c r="AC3116" i="17" s="1"/>
  <c r="AF3116" i="17"/>
  <c r="AD3116" i="17" l="1"/>
  <c r="AE3116" i="17" s="1"/>
  <c r="N3117" i="17" s="1"/>
  <c r="Q3117" i="17" l="1"/>
  <c r="R3117" i="17" s="1"/>
  <c r="AA3117" i="17"/>
  <c r="M3117" i="17"/>
  <c r="AF3117" i="17" l="1"/>
  <c r="Y3118" i="17"/>
  <c r="AB3117" i="17"/>
  <c r="AC3117" i="17" l="1"/>
  <c r="AD3117" i="17"/>
  <c r="AE3117" i="17" l="1"/>
  <c r="N3118" i="17" l="1"/>
  <c r="Q3118" i="17" l="1"/>
  <c r="R3118" i="17" s="1"/>
  <c r="AA3118" i="17"/>
  <c r="M3118" i="17"/>
  <c r="AB3118" i="17" l="1"/>
  <c r="Y3119" i="17"/>
  <c r="AF3118" i="17"/>
  <c r="AC3118" i="17" l="1"/>
  <c r="AD3118" i="17"/>
  <c r="AE3118" i="17" l="1"/>
  <c r="N3119" i="17" l="1"/>
  <c r="Q3119" i="17" l="1"/>
  <c r="R3119" i="17" s="1"/>
  <c r="AA3119" i="17"/>
  <c r="M3119" i="17"/>
  <c r="AF3119" i="17" l="1"/>
  <c r="Y3120" i="17"/>
  <c r="AB3119" i="17"/>
  <c r="AC3119" i="17" l="1"/>
  <c r="AD3119" i="17"/>
  <c r="AE3119" i="17" l="1"/>
  <c r="N3120" i="17" l="1"/>
  <c r="Q3120" i="17" l="1"/>
  <c r="R3120" i="17" s="1"/>
  <c r="M3120" i="17"/>
  <c r="AB3120" i="17" l="1"/>
  <c r="AC3120" i="17" s="1"/>
  <c r="Y3121" i="17"/>
  <c r="AF3120" i="17"/>
  <c r="AD3120" i="17" l="1"/>
  <c r="AE3120" i="17" s="1"/>
  <c r="N3121" i="17" l="1"/>
  <c r="Q3121" i="17" l="1"/>
  <c r="R3121" i="17" s="1"/>
  <c r="AA3121" i="17"/>
  <c r="Y3122" i="17" s="1"/>
  <c r="M3121" i="17"/>
  <c r="AF3121" i="17" l="1"/>
  <c r="AB3121" i="17"/>
  <c r="AC3121" i="17" s="1"/>
  <c r="AD3121" i="17" l="1"/>
  <c r="AE3121" i="17" s="1"/>
  <c r="N3122" i="17" l="1"/>
  <c r="Q3122" i="17" l="1"/>
  <c r="R3122" i="17" s="1"/>
  <c r="AA3122" i="17"/>
  <c r="Y3123" i="17" s="1"/>
  <c r="M3122" i="17"/>
  <c r="AB3122" i="17" l="1"/>
  <c r="AC3122" i="17" s="1"/>
  <c r="AF3122" i="17"/>
  <c r="AD3122" i="17" l="1"/>
  <c r="AE3122" i="17" s="1"/>
  <c r="N3123" i="17" s="1"/>
  <c r="Q3123" i="17" l="1"/>
  <c r="R3123" i="17" s="1"/>
  <c r="AA3123" i="17"/>
  <c r="M3123" i="17"/>
  <c r="Y3124" i="17" l="1"/>
  <c r="AF3123" i="17"/>
  <c r="AB3123" i="17"/>
  <c r="AC3123" i="17" l="1"/>
  <c r="AD3123" i="17"/>
  <c r="AE3123" i="17" l="1"/>
  <c r="N3124" i="17" l="1"/>
  <c r="Q3124" i="17" l="1"/>
  <c r="R3124" i="17" s="1"/>
  <c r="AA3124" i="17"/>
  <c r="M3124" i="17"/>
  <c r="AB3124" i="17" l="1"/>
  <c r="Y3125" i="17"/>
  <c r="AF3124" i="17"/>
  <c r="AC3124" i="17" l="1"/>
  <c r="AD3124" i="17"/>
  <c r="AE3124" i="17" l="1"/>
  <c r="N3125" i="17" l="1"/>
  <c r="Q3125" i="17" l="1"/>
  <c r="R3125" i="17" s="1"/>
  <c r="AA3125" i="17"/>
  <c r="M3125" i="17"/>
  <c r="AB3125" i="17" l="1"/>
  <c r="AD3125" i="17" s="1"/>
  <c r="Y3126" i="17"/>
  <c r="AF3125" i="17"/>
  <c r="AC3125" i="17" l="1"/>
  <c r="AE3125" i="17" s="1"/>
  <c r="N3126" i="17" l="1"/>
  <c r="Q3126" i="17" l="1"/>
  <c r="R3126" i="17" s="1"/>
  <c r="AA3126" i="17"/>
  <c r="AF3126" i="17" s="1"/>
  <c r="M3126" i="17"/>
  <c r="AB3126" i="17" l="1"/>
  <c r="AD3126" i="17" s="1"/>
  <c r="Y3127" i="17"/>
  <c r="AC3126" i="17" l="1"/>
  <c r="AE3126" i="17" s="1"/>
  <c r="N3127" i="17" s="1"/>
  <c r="Q3127" i="17" s="1"/>
  <c r="R3127" i="17" l="1"/>
  <c r="M3127" i="17"/>
  <c r="Y3128" i="17" l="1"/>
  <c r="AF3127" i="17"/>
  <c r="AB3127" i="17"/>
  <c r="AD3127" i="17" l="1"/>
  <c r="AC3127" i="17"/>
  <c r="AE3127" i="17" l="1"/>
  <c r="N3128" i="17" l="1"/>
  <c r="Q3128" i="17" l="1"/>
  <c r="R3128" i="17" s="1"/>
  <c r="AA3128" i="17"/>
  <c r="AF3128" i="17" s="1"/>
  <c r="M3128" i="17"/>
  <c r="AB3128" i="17" l="1"/>
  <c r="AD3128" i="17" s="1"/>
  <c r="Y3129" i="17"/>
  <c r="AC3128" i="17" l="1"/>
  <c r="AE3128" i="17" s="1"/>
  <c r="N3129" i="17" l="1"/>
  <c r="Q3129" i="17" l="1"/>
  <c r="R3129" i="17" s="1"/>
  <c r="AA3129" i="17"/>
  <c r="M3129" i="17"/>
  <c r="AB3129" i="17" l="1"/>
  <c r="AC3129" i="17" s="1"/>
  <c r="Y3130" i="17"/>
  <c r="AF3129" i="17"/>
  <c r="AD3129" i="17" l="1"/>
  <c r="AE3129" i="17" s="1"/>
  <c r="N3130" i="17" l="1"/>
  <c r="Q3130" i="17" s="1"/>
  <c r="R3130" i="17" l="1"/>
  <c r="AB3130" i="17" s="1"/>
  <c r="AC3130" i="17" s="1"/>
  <c r="M3130" i="17"/>
  <c r="AD3130" i="17" l="1"/>
  <c r="AE3130" i="17" s="1"/>
  <c r="N3131" i="17" l="1"/>
  <c r="Q3131" i="17" s="1"/>
  <c r="M3131" i="17" l="1"/>
  <c r="R3131" i="17"/>
  <c r="AB3131" i="17" l="1"/>
  <c r="AC3131" i="17" l="1"/>
  <c r="AD3131" i="17"/>
  <c r="AE3131" i="17" l="1"/>
  <c r="N3132" i="17" l="1"/>
  <c r="AA3132" i="17" s="1"/>
  <c r="Q3132" i="17" l="1"/>
  <c r="R3132" i="17" s="1"/>
  <c r="M3132" i="17"/>
  <c r="AB3132" i="17" l="1"/>
  <c r="AF3132" i="17"/>
  <c r="Y3133" i="17"/>
  <c r="AD3132" i="17" l="1"/>
  <c r="AC3132" i="17"/>
  <c r="AE3132" i="17" l="1"/>
  <c r="N3133" i="17" l="1"/>
  <c r="Q3133" i="17" l="1"/>
  <c r="R3133" i="17" s="1"/>
  <c r="AA3133" i="17"/>
  <c r="Y3134" i="17" s="1"/>
  <c r="M3133" i="17"/>
  <c r="AB3133" i="17" l="1"/>
  <c r="AD3133" i="17" s="1"/>
  <c r="AF3133" i="17"/>
  <c r="AC3133" i="17" l="1"/>
  <c r="AE3133" i="17" s="1"/>
  <c r="N3134" i="17" s="1"/>
  <c r="Q3134" i="17" s="1"/>
  <c r="R3134" i="17" l="1"/>
  <c r="AB3134" i="17" s="1"/>
  <c r="AC3134" i="17" s="1"/>
  <c r="M3134" i="17"/>
  <c r="AD3134" i="17" l="1"/>
  <c r="AE3134" i="17" s="1"/>
  <c r="N3135" i="17" l="1"/>
  <c r="Q3135" i="17" s="1"/>
  <c r="R3135" i="17" l="1"/>
  <c r="AB3135" i="17" s="1"/>
  <c r="M3135" i="17"/>
  <c r="AC3135" i="17" l="1"/>
  <c r="AD3135" i="17"/>
  <c r="AE3135" i="17" l="1"/>
  <c r="N3136" i="17" l="1"/>
  <c r="Q3136" i="17" l="1"/>
  <c r="R3136" i="17" s="1"/>
  <c r="AA3136" i="17"/>
  <c r="M3136" i="17"/>
  <c r="AB3136" i="17" l="1"/>
  <c r="AD3136" i="17" s="1"/>
  <c r="AF3136" i="17"/>
  <c r="Y3137" i="17"/>
  <c r="AC3136" i="17" l="1"/>
  <c r="AE3136" i="17" s="1"/>
  <c r="N3137" i="17" l="1"/>
  <c r="Q3137" i="17" s="1"/>
  <c r="R3137" i="17" l="1"/>
  <c r="AB3137" i="17" s="1"/>
  <c r="M3137" i="17"/>
  <c r="AC3137" i="17" l="1"/>
  <c r="AD3137" i="17"/>
  <c r="AE3137" i="17" l="1"/>
  <c r="N3138" i="17" l="1"/>
  <c r="Q3138" i="17" s="1"/>
  <c r="R3138" i="17" l="1"/>
  <c r="AB3138" i="17" s="1"/>
  <c r="AD3138" i="17" s="1"/>
  <c r="M3138" i="17"/>
  <c r="AC3138" i="17" l="1"/>
  <c r="AE3138" i="17" s="1"/>
  <c r="N3139" i="17" l="1"/>
  <c r="AA3139" i="17" s="1"/>
  <c r="Q3139" i="17" l="1"/>
  <c r="R3139" i="17" s="1"/>
  <c r="M3139" i="17"/>
  <c r="AB3139" i="17" l="1"/>
  <c r="AC3139" i="17" s="1"/>
  <c r="AF3139" i="17"/>
  <c r="Y3140" i="17"/>
  <c r="AD3139" i="17" l="1"/>
  <c r="AE3139" i="17" s="1"/>
  <c r="N3140" i="17" l="1"/>
  <c r="Q3140" i="17" l="1"/>
  <c r="R3140" i="17" s="1"/>
  <c r="AA3140" i="17"/>
  <c r="M3140" i="17"/>
  <c r="AB3140" i="17" l="1"/>
  <c r="AF3140" i="17"/>
  <c r="Y3141" i="17"/>
  <c r="AD3140" i="17" l="1"/>
  <c r="AC3140" i="17"/>
  <c r="AE3140" i="17" l="1"/>
  <c r="N3141" i="17" l="1"/>
  <c r="Q3141" i="17" l="1"/>
  <c r="R3141" i="17" s="1"/>
  <c r="AA3141" i="17"/>
  <c r="Y3142" i="17" s="1"/>
  <c r="M3141" i="17"/>
  <c r="AB3141" i="17" l="1"/>
  <c r="AC3141" i="17" s="1"/>
  <c r="AF3141" i="17"/>
  <c r="AD3141" i="17" l="1"/>
  <c r="AE3141" i="17" s="1"/>
  <c r="N3142" i="17" l="1"/>
  <c r="Q3142" i="17" l="1"/>
  <c r="R3142" i="17" s="1"/>
  <c r="AA3142" i="17"/>
  <c r="AF3142" i="17" s="1"/>
  <c r="M3142" i="17"/>
  <c r="AB3142" i="17" l="1"/>
  <c r="AD3142" i="17" s="1"/>
  <c r="Y3143" i="17"/>
  <c r="AC3142" i="17" l="1"/>
  <c r="AE3142" i="17" s="1"/>
  <c r="N3143" i="17" s="1"/>
  <c r="Q3143" i="17" l="1"/>
  <c r="R3143" i="17" s="1"/>
  <c r="AA3143" i="17"/>
  <c r="M3143" i="17"/>
  <c r="AB3143" i="17" l="1"/>
  <c r="AD3143" i="17" s="1"/>
  <c r="AF3143" i="17"/>
  <c r="Y3144" i="17"/>
  <c r="AC3143" i="17" l="1"/>
  <c r="AE3143" i="17" s="1"/>
  <c r="N3144" i="17" l="1"/>
  <c r="Q3144" i="17" l="1"/>
  <c r="R3144" i="17" s="1"/>
  <c r="AA3144" i="17"/>
  <c r="AF3144" i="17" s="1"/>
  <c r="M3144" i="17"/>
  <c r="AB3144" i="17" l="1"/>
  <c r="AD3144" i="17" s="1"/>
  <c r="Y3145" i="17"/>
  <c r="AC3144" i="17" l="1"/>
  <c r="AE3144" i="17" s="1"/>
  <c r="N3145" i="17" s="1"/>
  <c r="AA3145" i="17" s="1"/>
  <c r="Q3145" i="17" l="1"/>
  <c r="R3145" i="17" s="1"/>
  <c r="AF3145" i="17"/>
  <c r="M3145" i="17"/>
  <c r="AB3145" i="17" l="1"/>
  <c r="AC3145" i="17" s="1"/>
  <c r="Y3146" i="17"/>
  <c r="AD3145" i="17" l="1"/>
  <c r="AE3145" i="17" s="1"/>
  <c r="N3146" i="17" s="1"/>
  <c r="AA3146" i="17" s="1"/>
  <c r="Q3146" i="17" l="1"/>
  <c r="R3146" i="17" s="1"/>
  <c r="Y3147" i="17"/>
  <c r="M3146" i="17"/>
  <c r="AB3146" i="17" l="1"/>
  <c r="AD3146" i="17" s="1"/>
  <c r="AF3146" i="17"/>
  <c r="AC3146" i="17" l="1"/>
  <c r="AE3146" i="17" s="1"/>
  <c r="N3147" i="17" s="1"/>
  <c r="Q3147" i="17" l="1"/>
  <c r="R3147" i="17" s="1"/>
  <c r="AA3147" i="17"/>
  <c r="AF3147" i="17" s="1"/>
  <c r="M3147" i="17"/>
  <c r="AB3147" i="17" l="1"/>
  <c r="AD3147" i="17" s="1"/>
  <c r="Y3148" i="17"/>
  <c r="AC3147" i="17" l="1"/>
  <c r="AE3147" i="17" s="1"/>
  <c r="N3148" i="17" s="1"/>
  <c r="Q3148" i="17" l="1"/>
  <c r="R3148" i="17" s="1"/>
  <c r="AA3148" i="17"/>
  <c r="M3148" i="17"/>
  <c r="AF3148" i="17" l="1"/>
  <c r="Y3149" i="17"/>
  <c r="AB3148" i="17"/>
  <c r="AC3148" i="17" l="1"/>
  <c r="AD3148" i="17"/>
  <c r="AE3148" i="17" l="1"/>
  <c r="N3149" i="17" l="1"/>
  <c r="Q3149" i="17" l="1"/>
  <c r="R3149" i="17" s="1"/>
  <c r="AA3149" i="17"/>
  <c r="Y3150" i="17" s="1"/>
  <c r="M3149" i="17"/>
  <c r="AB3149" i="17" l="1"/>
  <c r="AC3149" i="17" s="1"/>
  <c r="AF3149" i="17"/>
  <c r="AD3149" i="17" l="1"/>
  <c r="AE3149" i="17" s="1"/>
  <c r="N3150" i="17" l="1"/>
  <c r="Q3150" i="17" l="1"/>
  <c r="R3150" i="17" s="1"/>
  <c r="AA3150" i="17"/>
  <c r="M3150" i="17"/>
  <c r="AB3150" i="17" l="1"/>
  <c r="AD3150" i="17" s="1"/>
  <c r="Y3151" i="17"/>
  <c r="AF3150" i="17"/>
  <c r="AC3150" i="17" l="1"/>
  <c r="AE3150" i="17" s="1"/>
  <c r="N3151" i="17" l="1"/>
  <c r="Q3151" i="17" l="1"/>
  <c r="R3151" i="17" s="1"/>
  <c r="AA3151" i="17"/>
  <c r="AF3151" i="17" s="1"/>
  <c r="M3151" i="17"/>
  <c r="Y3152" i="17" l="1"/>
  <c r="AB3151" i="17"/>
  <c r="AD3151" i="17" l="1"/>
  <c r="AC3151" i="17"/>
  <c r="AE3151" i="17" l="1"/>
  <c r="N3152" i="17" s="1"/>
  <c r="AA3152" i="17" s="1"/>
  <c r="Q3152" i="17" l="1"/>
  <c r="R3152" i="17" s="1"/>
  <c r="M3152" i="17"/>
  <c r="AB3152" i="17" l="1"/>
  <c r="AD3152" i="17" s="1"/>
  <c r="Y3153" i="17"/>
  <c r="AF3152" i="17"/>
  <c r="AC3152" i="17" l="1"/>
  <c r="AE3152" i="17" s="1"/>
  <c r="N3153" i="17" s="1"/>
  <c r="Q3153" i="17" s="1"/>
  <c r="R3153" i="17" l="1"/>
  <c r="AB3153" i="17" s="1"/>
  <c r="AD3153" i="17" s="1"/>
  <c r="M3153" i="17"/>
  <c r="AC3153" i="17" l="1"/>
  <c r="AE3153" i="17" s="1"/>
  <c r="N3154" i="17" l="1"/>
  <c r="Q3154" i="17" s="1"/>
  <c r="R3154" i="17" l="1"/>
  <c r="AB3154" i="17" s="1"/>
  <c r="AC3154" i="17" s="1"/>
  <c r="M3154" i="17"/>
  <c r="AD3154" i="17" l="1"/>
  <c r="AE3154" i="17" s="1"/>
  <c r="N3155" i="17" l="1"/>
  <c r="AA3155" i="17" s="1"/>
  <c r="Q3155" i="17" l="1"/>
  <c r="R3155" i="17" s="1"/>
  <c r="AF3155" i="17"/>
  <c r="M3155" i="17"/>
  <c r="AB3155" i="17" l="1"/>
  <c r="AC3155" i="17" s="1"/>
  <c r="Y3156" i="17"/>
  <c r="AD3155" i="17" l="1"/>
  <c r="AE3155" i="17" s="1"/>
  <c r="N3156" i="17" l="1"/>
  <c r="Q3156" i="17" l="1"/>
  <c r="R3156" i="17" s="1"/>
  <c r="AA3156" i="17"/>
  <c r="Y3157" i="17" s="1"/>
  <c r="M3156" i="17"/>
  <c r="AF3156" i="17" l="1"/>
  <c r="AB3156" i="17"/>
  <c r="AC3156" i="17" s="1"/>
  <c r="AD3156" i="17" l="1"/>
  <c r="AE3156" i="17" s="1"/>
  <c r="N3157" i="17" s="1"/>
  <c r="Q3157" i="17" l="1"/>
  <c r="R3157" i="17" s="1"/>
  <c r="AA3157" i="17"/>
  <c r="Y3158" i="17" s="1"/>
  <c r="M3157" i="17"/>
  <c r="AB3157" i="17" l="1"/>
  <c r="AC3157" i="17" s="1"/>
  <c r="AF3157" i="17"/>
  <c r="AD3157" i="17" l="1"/>
  <c r="AE3157" i="17" s="1"/>
  <c r="N3158" i="17" l="1"/>
  <c r="Q3158" i="17" l="1"/>
  <c r="R3158" i="17" s="1"/>
  <c r="AA3158" i="17"/>
  <c r="AF3158" i="17" s="1"/>
  <c r="M3158" i="17"/>
  <c r="AB3158" i="17" l="1"/>
  <c r="AD3158" i="17" s="1"/>
  <c r="Y3159" i="17"/>
  <c r="AC3158" i="17" l="1"/>
  <c r="AE3158" i="17" s="1"/>
  <c r="N3159" i="17" l="1"/>
  <c r="AA3159" i="17" s="1"/>
  <c r="Q3159" i="17" l="1"/>
  <c r="R3159" i="17" s="1"/>
  <c r="AF3159" i="17"/>
  <c r="M3159" i="17"/>
  <c r="AB3159" i="17" l="1"/>
  <c r="AD3159" i="17" s="1"/>
  <c r="Y3160" i="17"/>
  <c r="AC3159" i="17" l="1"/>
  <c r="AE3159" i="17" s="1"/>
  <c r="N3160" i="17" l="1"/>
  <c r="Q3160" i="17" s="1"/>
  <c r="R3160" i="17" l="1"/>
  <c r="AB3160" i="17" s="1"/>
  <c r="M3160" i="17"/>
  <c r="AC3160" i="17" l="1"/>
  <c r="AD3160" i="17"/>
  <c r="AE3160" i="17" l="1"/>
  <c r="N3161" i="17" l="1"/>
  <c r="Q3161" i="17" s="1"/>
  <c r="M3161" i="17" l="1"/>
  <c r="R3161" i="17"/>
  <c r="AB3161" i="17" l="1"/>
  <c r="AC3161" i="17" l="1"/>
  <c r="AD3161" i="17"/>
  <c r="AE3161" i="17" l="1"/>
  <c r="N3162" i="17" l="1"/>
  <c r="Q3162" i="17" l="1"/>
  <c r="R3162" i="17" s="1"/>
  <c r="AA3162" i="17"/>
  <c r="AF3162" i="17" s="1"/>
  <c r="M3162" i="17"/>
  <c r="AB3162" i="17" l="1"/>
  <c r="AC3162" i="17" s="1"/>
  <c r="Y3163" i="17"/>
  <c r="AD3162" i="17" l="1"/>
  <c r="AE3162" i="17" s="1"/>
  <c r="N3163" i="17" l="1"/>
  <c r="Q3163" i="17" l="1"/>
  <c r="R3163" i="17" s="1"/>
  <c r="AA3163" i="17"/>
  <c r="Y3164" i="17" s="1"/>
  <c r="M3163" i="17"/>
  <c r="AB3163" i="17" l="1"/>
  <c r="AC3163" i="17" s="1"/>
  <c r="AF3163" i="17"/>
  <c r="AD3163" i="17" l="1"/>
  <c r="AE3163" i="17" s="1"/>
  <c r="N3164" i="17" l="1"/>
  <c r="Q3164" i="17" s="1"/>
  <c r="M3164" i="17" l="1"/>
  <c r="R3164" i="17"/>
  <c r="Y3165" i="17"/>
  <c r="AF3164" i="17" l="1"/>
  <c r="AB3164" i="17"/>
  <c r="AC3164" i="17" s="1"/>
  <c r="AD3164" i="17" l="1"/>
  <c r="AE3164" i="17" s="1"/>
  <c r="N3165" i="17" l="1"/>
  <c r="Q3165" i="17" l="1"/>
  <c r="R3165" i="17" s="1"/>
  <c r="AA3165" i="17"/>
  <c r="M3165" i="17"/>
  <c r="AB3165" i="17" l="1"/>
  <c r="AD3165" i="17" s="1"/>
  <c r="AF3165" i="17"/>
  <c r="Y3166" i="17"/>
  <c r="AC3165" i="17" l="1"/>
  <c r="AE3165" i="17" s="1"/>
  <c r="N3166" i="17" l="1"/>
  <c r="Q3166" i="17" l="1"/>
  <c r="R3166" i="17" s="1"/>
  <c r="AA3166" i="17"/>
  <c r="Y3167" i="17" s="1"/>
  <c r="M3166" i="17"/>
  <c r="AB3166" i="17" l="1"/>
  <c r="AC3166" i="17" s="1"/>
  <c r="AF3166" i="17"/>
  <c r="AD3166" i="17" l="1"/>
  <c r="AE3166" i="17" s="1"/>
  <c r="N3167" i="17" l="1"/>
  <c r="Q3167" i="17" l="1"/>
  <c r="R3167" i="17" s="1"/>
  <c r="M3167" i="17"/>
  <c r="AF3167" i="17" l="1"/>
  <c r="Y3168" i="17"/>
  <c r="AB3167" i="17"/>
  <c r="AC3167" i="17" l="1"/>
  <c r="AD3167" i="17"/>
  <c r="AE3167" i="17" l="1"/>
  <c r="N3168" i="17" l="1"/>
  <c r="Q3168" i="17" l="1"/>
  <c r="R3168" i="17" s="1"/>
  <c r="AA3168" i="17"/>
  <c r="Y3169" i="17" s="1"/>
  <c r="M3168" i="17"/>
  <c r="AB3168" i="17" l="1"/>
  <c r="AD3168" i="17" s="1"/>
  <c r="AF3168" i="17"/>
  <c r="AC3168" i="17" l="1"/>
  <c r="AE3168" i="17" s="1"/>
  <c r="N3169" i="17" l="1"/>
  <c r="AA3169" i="17" s="1"/>
  <c r="Q3169" i="17" l="1"/>
  <c r="R3169" i="17" s="1"/>
  <c r="M3169" i="17"/>
  <c r="AF3169" i="17" l="1"/>
  <c r="Y3170" i="17"/>
  <c r="AB3169" i="17"/>
  <c r="AD3169" i="17" l="1"/>
  <c r="AC3169" i="17"/>
  <c r="AE3169" i="17" l="1"/>
  <c r="N3170" i="17" l="1"/>
  <c r="Q3170" i="17" s="1"/>
  <c r="R3170" i="17" l="1"/>
  <c r="AB3170" i="17" s="1"/>
  <c r="M3170" i="17"/>
  <c r="AD3170" i="17" l="1"/>
  <c r="AC3170" i="17"/>
  <c r="AE3170" i="17" l="1"/>
  <c r="N3171" i="17" l="1"/>
  <c r="Q3171" i="17" s="1"/>
  <c r="R3171" i="17" l="1"/>
  <c r="AB3171" i="17" s="1"/>
  <c r="AD3171" i="17" s="1"/>
  <c r="M3171" i="17"/>
  <c r="AC3171" i="17" l="1"/>
  <c r="AE3171" i="17" s="1"/>
  <c r="N3172" i="17" l="1"/>
  <c r="Q3172" i="17" l="1"/>
  <c r="R3172" i="17" s="1"/>
  <c r="AA3172" i="17"/>
  <c r="M3172" i="17"/>
  <c r="Y3173" i="17" l="1"/>
  <c r="AF3172" i="17"/>
  <c r="AB3172" i="17"/>
  <c r="AC3172" i="17" l="1"/>
  <c r="AD3172" i="17"/>
  <c r="AE3172" i="17" l="1"/>
  <c r="N3173" i="17" l="1"/>
  <c r="Q3173" i="17" s="1"/>
  <c r="R3173" i="17" l="1"/>
  <c r="AB3173" i="17" s="1"/>
  <c r="M3173" i="17"/>
  <c r="Y3174" i="17"/>
  <c r="AF3173" i="17"/>
  <c r="AC3173" i="17" l="1"/>
  <c r="AD3173" i="17"/>
  <c r="AE3173" i="17" l="1"/>
  <c r="N3174" i="17" s="1"/>
  <c r="Q3174" i="17" l="1"/>
  <c r="R3174" i="17" s="1"/>
  <c r="AF3174" i="17"/>
  <c r="M3174" i="17"/>
  <c r="AB3174" i="17" l="1"/>
  <c r="AD3174" i="17" s="1"/>
  <c r="Y3175" i="17"/>
  <c r="AC3174" i="17" l="1"/>
  <c r="AE3174" i="17" s="1"/>
  <c r="N3175" i="17" s="1"/>
  <c r="Q3175" i="17" l="1"/>
  <c r="R3175" i="17" s="1"/>
  <c r="AA3175" i="17"/>
  <c r="M3175" i="17"/>
  <c r="AB3175" i="17" l="1"/>
  <c r="AF3175" i="17"/>
  <c r="Y3176" i="17"/>
  <c r="AD3175" i="17" l="1"/>
  <c r="AC3175" i="17"/>
  <c r="AE3175" i="17" l="1"/>
  <c r="N3176" i="17" l="1"/>
  <c r="Q3176" i="17" l="1"/>
  <c r="R3176" i="17" s="1"/>
  <c r="AF3176" i="17"/>
  <c r="M3176" i="17"/>
  <c r="AB3176" i="17" l="1"/>
  <c r="AD3176" i="17" s="1"/>
  <c r="Y3177" i="17"/>
  <c r="AC3176" i="17" l="1"/>
  <c r="AE3176" i="17" s="1"/>
  <c r="N3177" i="17" l="1"/>
  <c r="Q3177" i="17" l="1"/>
  <c r="R3177" i="17" s="1"/>
  <c r="AA3177" i="17"/>
  <c r="M3177" i="17"/>
  <c r="AB3177" i="17" l="1"/>
  <c r="Y3178" i="17"/>
  <c r="AF3177" i="17"/>
  <c r="AC3177" i="17" l="1"/>
  <c r="AD3177" i="17"/>
  <c r="AE3177" i="17" l="1"/>
  <c r="N3178" i="17" l="1"/>
  <c r="Q3178" i="17" l="1"/>
  <c r="R3178" i="17" s="1"/>
  <c r="AA3178" i="17"/>
  <c r="Y3179" i="17" s="1"/>
  <c r="M3178" i="17"/>
  <c r="AB3178" i="17" l="1"/>
  <c r="AC3178" i="17" s="1"/>
  <c r="AF3178" i="17"/>
  <c r="AD3178" i="17" l="1"/>
  <c r="AE3178" i="17" s="1"/>
  <c r="N3179" i="17" l="1"/>
  <c r="Q3179" i="17" l="1"/>
  <c r="R3179" i="17" s="1"/>
  <c r="AA3179" i="17"/>
  <c r="Y3180" i="17" s="1"/>
  <c r="M3179" i="17"/>
  <c r="AB3179" i="17" l="1"/>
  <c r="AD3179" i="17" s="1"/>
  <c r="AF3179" i="17"/>
  <c r="AC3179" i="17" l="1"/>
  <c r="AE3179" i="17" s="1"/>
  <c r="N3180" i="17" s="1"/>
  <c r="Q3180" i="17" l="1"/>
  <c r="R3180" i="17" s="1"/>
  <c r="AA3180" i="17"/>
  <c r="Y3181" i="17" s="1"/>
  <c r="M3180" i="17"/>
  <c r="AF3180" i="17" l="1"/>
  <c r="AB3180" i="17"/>
  <c r="AC3180" i="17" s="1"/>
  <c r="AD3180" i="17" l="1"/>
  <c r="AE3180" i="17" s="1"/>
  <c r="N3181" i="17" l="1"/>
  <c r="Q3181" i="17" l="1"/>
  <c r="R3181" i="17" s="1"/>
  <c r="AA3181" i="17"/>
  <c r="Y3182" i="17" s="1"/>
  <c r="M3181" i="17"/>
  <c r="AB3181" i="17" l="1"/>
  <c r="AD3181" i="17" s="1"/>
  <c r="AF3181" i="17"/>
  <c r="AC3181" i="17" l="1"/>
  <c r="AE3181" i="17" s="1"/>
  <c r="N3182" i="17" l="1"/>
  <c r="Q3182" i="17" l="1"/>
  <c r="R3182" i="17" s="1"/>
  <c r="AA3182" i="17"/>
  <c r="M3182" i="17"/>
  <c r="AF3182" i="17" l="1"/>
  <c r="Y3183" i="17"/>
  <c r="AB3182" i="17"/>
  <c r="AC3182" i="17" l="1"/>
  <c r="AD3182" i="17"/>
  <c r="AE3182" i="17" l="1"/>
  <c r="N3183" i="17" l="1"/>
  <c r="AA3183" i="17" s="1"/>
  <c r="Q3183" i="17" l="1"/>
  <c r="R3183" i="17" s="1"/>
  <c r="Y3184" i="17"/>
  <c r="M3183" i="17"/>
  <c r="AF3183" i="17" l="1"/>
  <c r="AB3183" i="17"/>
  <c r="AD3183" i="17" s="1"/>
  <c r="AC3183" i="17" l="1"/>
  <c r="AE3183" i="17" s="1"/>
  <c r="N3184" i="17" l="1"/>
  <c r="Q3184" i="17" l="1"/>
  <c r="R3184" i="17" s="1"/>
  <c r="AA3184" i="17"/>
  <c r="M3184" i="17"/>
  <c r="AB3184" i="17" l="1"/>
  <c r="AC3184" i="17" s="1"/>
  <c r="AF3184" i="17"/>
  <c r="Y3185" i="17"/>
  <c r="AD3184" i="17" l="1"/>
  <c r="AE3184" i="17" s="1"/>
  <c r="N3185" i="17" l="1"/>
  <c r="Q3185" i="17" l="1"/>
  <c r="R3185" i="17" s="1"/>
  <c r="AA3185" i="17"/>
  <c r="M3185" i="17"/>
  <c r="AB3185" i="17" l="1"/>
  <c r="AC3185" i="17" s="1"/>
  <c r="Y3186" i="17"/>
  <c r="AF3185" i="17"/>
  <c r="AD3185" i="17" l="1"/>
  <c r="AE3185" i="17" s="1"/>
  <c r="N3186" i="17" l="1"/>
  <c r="Q3186" i="17" l="1"/>
  <c r="R3186" i="17" s="1"/>
  <c r="AA3186" i="17"/>
  <c r="M3186" i="17"/>
  <c r="Y3187" i="17" l="1"/>
  <c r="AF3186" i="17"/>
  <c r="AB3186" i="17"/>
  <c r="AD3186" i="17" l="1"/>
  <c r="AC3186" i="17"/>
  <c r="AE3186" i="17" l="1"/>
  <c r="N3187" i="17" l="1"/>
  <c r="Q3187" i="17" l="1"/>
  <c r="R3187" i="17" s="1"/>
  <c r="AA3187" i="17"/>
  <c r="Y3188" i="17" s="1"/>
  <c r="M3187" i="17"/>
  <c r="AF3187" i="17" l="1"/>
  <c r="AB3187" i="17"/>
  <c r="AD3187" i="17" s="1"/>
  <c r="AC3187" i="17" l="1"/>
  <c r="AE3187" i="17" s="1"/>
  <c r="N3188" i="17" s="1"/>
  <c r="Q3188" i="17" s="1"/>
  <c r="R3188" i="17" l="1"/>
  <c r="M3188" i="17"/>
  <c r="AB3188" i="17" l="1"/>
  <c r="AD3188" i="17" s="1"/>
  <c r="AF3188" i="17"/>
  <c r="Y3189" i="17"/>
  <c r="AC3188" i="17" l="1"/>
  <c r="AE3188" i="17" s="1"/>
  <c r="N3189" i="17" l="1"/>
  <c r="Q3189" i="17" l="1"/>
  <c r="R3189" i="17" s="1"/>
  <c r="AA3189" i="17"/>
  <c r="Y3190" i="17" s="1"/>
  <c r="M3189" i="17"/>
  <c r="AB3189" i="17" l="1"/>
  <c r="AC3189" i="17" s="1"/>
  <c r="AF3189" i="17"/>
  <c r="AD3189" i="17" l="1"/>
  <c r="AE3189" i="17" s="1"/>
  <c r="N3190" i="17" l="1"/>
  <c r="Q3190" i="17" s="1"/>
  <c r="R3190" i="17" l="1"/>
  <c r="M3190" i="17"/>
  <c r="AF3190" i="17" l="1"/>
  <c r="Y3191" i="17"/>
  <c r="AB3190" i="17"/>
  <c r="AC3190" i="17" l="1"/>
  <c r="AD3190" i="17"/>
  <c r="AE3190" i="17" l="1"/>
  <c r="N3191" i="17" l="1"/>
  <c r="Q3191" i="17" l="1"/>
  <c r="R3191" i="17" s="1"/>
  <c r="AA3191" i="17"/>
  <c r="M3191" i="17"/>
  <c r="Y3192" i="17" l="1"/>
  <c r="AF3191" i="17"/>
  <c r="AB3191" i="17"/>
  <c r="AD3191" i="17" l="1"/>
  <c r="AC3191" i="17"/>
  <c r="AE3191" i="17" l="1"/>
  <c r="N3192" i="17" l="1"/>
  <c r="Q3192" i="17" l="1"/>
  <c r="R3192" i="17" s="1"/>
  <c r="AA3192" i="17"/>
  <c r="M3192" i="17"/>
  <c r="AB3192" i="17" l="1"/>
  <c r="AD3192" i="17" s="1"/>
  <c r="AF3192" i="17"/>
  <c r="Y3193" i="17"/>
  <c r="AC3192" i="17" l="1"/>
  <c r="AE3192" i="17" s="1"/>
  <c r="N3193" i="17" l="1"/>
  <c r="Q3193" i="17" l="1"/>
  <c r="R3193" i="17" s="1"/>
  <c r="AA3193" i="17"/>
  <c r="AF3193" i="17" s="1"/>
  <c r="M3193" i="17"/>
  <c r="AB3193" i="17" l="1"/>
  <c r="AD3193" i="17" s="1"/>
  <c r="Y3194" i="17"/>
  <c r="AC3193" i="17" l="1"/>
  <c r="AE3193" i="17" s="1"/>
  <c r="N3194" i="17" l="1"/>
  <c r="AA3194" i="17" s="1"/>
  <c r="Q3194" i="17" l="1"/>
  <c r="R3194" i="17" s="1"/>
  <c r="M3194" i="17"/>
  <c r="AB3194" i="17" l="1"/>
  <c r="AC3194" i="17" s="1"/>
  <c r="AF3194" i="17"/>
  <c r="Y3195" i="17"/>
  <c r="AD3194" i="17" l="1"/>
  <c r="AE3194" i="17" s="1"/>
  <c r="N3195" i="17" l="1"/>
  <c r="Q3195" i="17" l="1"/>
  <c r="R3195" i="17" s="1"/>
  <c r="AF3195" i="17"/>
  <c r="M3195" i="17"/>
  <c r="AB3195" i="17" l="1"/>
  <c r="AD3195" i="17" s="1"/>
  <c r="Y3196" i="17"/>
  <c r="AC3195" i="17" l="1"/>
  <c r="AE3195" i="17" s="1"/>
  <c r="N3196" i="17" l="1"/>
  <c r="Q3196" i="17" s="1"/>
  <c r="M3196" i="17" l="1"/>
  <c r="R3196" i="17"/>
  <c r="AB3196" i="17" l="1"/>
  <c r="AD3196" i="17" l="1"/>
  <c r="AC3196" i="17"/>
  <c r="AE3196" i="17" l="1"/>
  <c r="N3197" i="17" l="1"/>
  <c r="AA3197" i="17" s="1"/>
  <c r="Q3197" i="17" l="1"/>
  <c r="R3197" i="17" s="1"/>
  <c r="M3197" i="17"/>
  <c r="AB3197" i="17" l="1"/>
  <c r="AF3197" i="17"/>
  <c r="Y3198" i="17"/>
  <c r="AD3197" i="17" l="1"/>
  <c r="AC3197" i="17"/>
  <c r="AE3197" i="17" l="1"/>
  <c r="N3198" i="17" l="1"/>
  <c r="Q3198" i="17" l="1"/>
  <c r="R3198" i="17" s="1"/>
  <c r="AA3198" i="17"/>
  <c r="M3198" i="17"/>
  <c r="AB3198" i="17" l="1"/>
  <c r="AC3198" i="17" s="1"/>
  <c r="Y3199" i="17"/>
  <c r="AF3198" i="17"/>
  <c r="AD3198" i="17" l="1"/>
  <c r="AE3198" i="17" s="1"/>
  <c r="N3199" i="17" l="1"/>
  <c r="Q3199" i="17" l="1"/>
  <c r="R3199" i="17" s="1"/>
  <c r="AA3199" i="17"/>
  <c r="Y3200" i="17" s="1"/>
  <c r="M3199" i="17"/>
  <c r="AB3199" i="17" l="1"/>
  <c r="AD3199" i="17" s="1"/>
  <c r="AF3199" i="17"/>
  <c r="AC3199" i="17" l="1"/>
  <c r="AE3199" i="17" s="1"/>
  <c r="N3200" i="17" s="1"/>
  <c r="Q3200" i="17" l="1"/>
  <c r="R3200" i="17" s="1"/>
  <c r="AA3200" i="17"/>
  <c r="M3200" i="17"/>
  <c r="Y3201" i="17" l="1"/>
  <c r="AF3200" i="17"/>
  <c r="AB3200" i="17"/>
  <c r="AD3200" i="17" l="1"/>
  <c r="AC3200" i="17"/>
  <c r="AE3200" i="17" l="1"/>
  <c r="N3201" i="17" l="1"/>
  <c r="Q3201" i="17" l="1"/>
  <c r="R3201" i="17" s="1"/>
  <c r="AA3201" i="17"/>
  <c r="Y3202" i="17" s="1"/>
  <c r="M3201" i="17"/>
  <c r="AF3201" i="17" l="1"/>
  <c r="AB3201" i="17"/>
  <c r="AC3201" i="17" s="1"/>
  <c r="AD3201" i="17" l="1"/>
  <c r="AE3201" i="17" s="1"/>
  <c r="N3202" i="17" l="1"/>
  <c r="Q3202" i="17" s="1"/>
  <c r="R3202" i="17" l="1"/>
  <c r="M3202" i="17"/>
  <c r="Y3203" i="17" l="1"/>
  <c r="AF3202" i="17"/>
  <c r="AB3202" i="17"/>
  <c r="AD3202" i="17" l="1"/>
  <c r="AC3202" i="17"/>
  <c r="AE3202" i="17" l="1"/>
  <c r="N3203" i="17" l="1"/>
  <c r="AA3203" i="17" s="1"/>
  <c r="Q3203" i="17" l="1"/>
  <c r="R3203" i="17" s="1"/>
  <c r="M3203" i="17"/>
  <c r="Y3204" i="17" l="1"/>
  <c r="AF3203" i="17"/>
  <c r="AB3203" i="17"/>
  <c r="AC3203" i="17" s="1"/>
  <c r="AD3203" i="17" l="1"/>
  <c r="AE3203" i="17" s="1"/>
  <c r="N3204" i="17" l="1"/>
  <c r="Q3204" i="17" l="1"/>
  <c r="R3204" i="17" s="1"/>
  <c r="M3204" i="17"/>
  <c r="AB3204" i="17" l="1"/>
  <c r="AC3204" i="17" s="1"/>
  <c r="Y3205" i="17"/>
  <c r="AF3204" i="17"/>
  <c r="AD3204" i="17" l="1"/>
  <c r="AE3204" i="17" s="1"/>
  <c r="N3205" i="17" l="1"/>
  <c r="Q3205" i="17" l="1"/>
  <c r="R3205" i="17" s="1"/>
  <c r="AA3205" i="17"/>
  <c r="Y3206" i="17" s="1"/>
  <c r="M3205" i="17"/>
  <c r="AB3205" i="17" l="1"/>
  <c r="AD3205" i="17" s="1"/>
  <c r="AF3205" i="17"/>
  <c r="AC3205" i="17" l="1"/>
  <c r="AE3205" i="17" s="1"/>
  <c r="N3206" i="17" l="1"/>
  <c r="Q3206" i="17" l="1"/>
  <c r="R3206" i="17" s="1"/>
  <c r="AA3206" i="17"/>
  <c r="Y3207" i="17" s="1"/>
  <c r="M3206" i="17"/>
  <c r="AB3206" i="17" l="1"/>
  <c r="AC3206" i="17" s="1"/>
  <c r="AF3206" i="17"/>
  <c r="AD3206" i="17" l="1"/>
  <c r="AE3206" i="17" s="1"/>
  <c r="N3207" i="17" s="1"/>
  <c r="Q3207" i="17" l="1"/>
  <c r="R3207" i="17" s="1"/>
  <c r="AA3207" i="17"/>
  <c r="M3207" i="17"/>
  <c r="AB3207" i="17" l="1"/>
  <c r="AC3207" i="17" s="1"/>
  <c r="AF3207" i="17"/>
  <c r="Y3208" i="17"/>
  <c r="AD3207" i="17" l="1"/>
  <c r="AE3207" i="17" s="1"/>
  <c r="N3208" i="17" l="1"/>
  <c r="Q3208" i="17" l="1"/>
  <c r="R3208" i="17" s="1"/>
  <c r="AA3208" i="17"/>
  <c r="Y3209" i="17" s="1"/>
  <c r="M3208" i="17"/>
  <c r="AF3208" i="17" l="1"/>
  <c r="AB3208" i="17"/>
  <c r="AD3208" i="17" l="1"/>
  <c r="AC3208" i="17"/>
  <c r="AE3208" i="17" l="1"/>
  <c r="N3209" i="17" s="1"/>
  <c r="Q3209" i="17" l="1"/>
  <c r="R3209" i="17" s="1"/>
  <c r="M3209" i="17"/>
  <c r="AB3209" i="17" l="1"/>
  <c r="AC3209" i="17" s="1"/>
  <c r="Y3210" i="17"/>
  <c r="AF3209" i="17"/>
  <c r="AD3209" i="17" l="1"/>
  <c r="AE3209" i="17" s="1"/>
  <c r="N3210" i="17" s="1"/>
  <c r="Q3210" i="17" s="1"/>
  <c r="M3210" i="17" l="1"/>
  <c r="R3210" i="17"/>
  <c r="AB3210" i="17" s="1"/>
  <c r="AD3210" i="17" l="1"/>
  <c r="AC3210" i="17"/>
  <c r="AE3210" i="17" l="1"/>
  <c r="N3211" i="17" s="1"/>
  <c r="AA3211" i="17" s="1"/>
  <c r="Q3211" i="17" l="1"/>
  <c r="R3211" i="17" s="1"/>
  <c r="Y3212" i="17"/>
  <c r="M3211" i="17"/>
  <c r="AF3211" i="17" l="1"/>
  <c r="AB3211" i="17"/>
  <c r="AC3211" i="17" s="1"/>
  <c r="AD3211" i="17" l="1"/>
  <c r="AE3211" i="17" s="1"/>
  <c r="N3212" i="17" l="1"/>
  <c r="Q3212" i="17" l="1"/>
  <c r="R3212" i="17" s="1"/>
  <c r="AA3212" i="17"/>
  <c r="Y3213" i="17" s="1"/>
  <c r="M3212" i="17"/>
  <c r="AF3212" i="17" l="1"/>
  <c r="AB3212" i="17"/>
  <c r="AC3212" i="17" s="1"/>
  <c r="AD3212" i="17" l="1"/>
  <c r="AE3212" i="17" s="1"/>
  <c r="N3213" i="17" l="1"/>
  <c r="Q3213" i="17" s="1"/>
  <c r="M3213" i="17" l="1"/>
  <c r="R3213" i="17"/>
  <c r="AB3213" i="17" l="1"/>
  <c r="AD3213" i="17" s="1"/>
  <c r="AF3213" i="17"/>
  <c r="Y3214" i="17"/>
  <c r="AC3213" i="17" l="1"/>
  <c r="AE3213" i="17" s="1"/>
  <c r="N3214" i="17" l="1"/>
  <c r="Q3214" i="17" l="1"/>
  <c r="R3214" i="17" s="1"/>
  <c r="AA3214" i="17"/>
  <c r="M3214" i="17"/>
  <c r="Y3215" i="17" l="1"/>
  <c r="AF3214" i="17"/>
  <c r="AB3214" i="17"/>
  <c r="AD3214" i="17" l="1"/>
  <c r="AC3214" i="17"/>
  <c r="AE3214" i="17" l="1"/>
  <c r="N3215" i="17" l="1"/>
  <c r="AA3215" i="17" s="1"/>
  <c r="Q3215" i="17" l="1"/>
  <c r="R3215" i="17" s="1"/>
  <c r="M3215" i="17"/>
  <c r="AB3215" i="17" l="1"/>
  <c r="AF3215" i="17"/>
  <c r="Y3216" i="17"/>
  <c r="AC3215" i="17" l="1"/>
  <c r="AD3215" i="17"/>
  <c r="AE3215" i="17" l="1"/>
  <c r="N3216" i="17" l="1"/>
  <c r="Q3216" i="17" s="1"/>
  <c r="R3216" i="17" l="1"/>
  <c r="AB3216" i="17" s="1"/>
  <c r="AC3216" i="17" s="1"/>
  <c r="M3216" i="17"/>
  <c r="AD3216" i="17" l="1"/>
  <c r="AE3216" i="17" s="1"/>
  <c r="N3217" i="17" l="1"/>
  <c r="Q3217" i="17" s="1"/>
  <c r="R3217" i="17" l="1"/>
  <c r="AB3217" i="17" s="1"/>
  <c r="AD3217" i="17" s="1"/>
  <c r="M3217" i="17"/>
  <c r="AC3217" i="17" l="1"/>
  <c r="AE3217" i="17" s="1"/>
  <c r="N3218" i="17" l="1"/>
  <c r="AA3218" i="17" s="1"/>
  <c r="Q3218" i="17" l="1"/>
  <c r="R3218" i="17" s="1"/>
  <c r="M3218" i="17"/>
  <c r="AB3218" i="17" l="1"/>
  <c r="AF3218" i="17"/>
  <c r="Y3219" i="17"/>
  <c r="AD3218" i="17" l="1"/>
  <c r="AC3218" i="17"/>
  <c r="AE3218" i="17" l="1"/>
  <c r="N3219" i="17" l="1"/>
  <c r="Q3219" i="17" l="1"/>
  <c r="R3219" i="17" s="1"/>
  <c r="AA3219" i="17"/>
  <c r="M3219" i="17"/>
  <c r="Y3220" i="17" l="1"/>
  <c r="AF3219" i="17"/>
  <c r="AB3219" i="17"/>
  <c r="AC3219" i="17" l="1"/>
  <c r="AD3219" i="17"/>
  <c r="AE3219" i="17" l="1"/>
  <c r="N3220" i="17" l="1"/>
  <c r="Q3220" i="17" l="1"/>
  <c r="R3220" i="17" s="1"/>
  <c r="AA3220" i="17"/>
  <c r="AF3220" i="17" s="1"/>
  <c r="M3220" i="17"/>
  <c r="AB3220" i="17" l="1"/>
  <c r="AC3220" i="17" s="1"/>
  <c r="Y3221" i="17"/>
  <c r="AD3220" i="17" l="1"/>
  <c r="AE3220" i="17" s="1"/>
  <c r="N3221" i="17" s="1"/>
  <c r="Q3221" i="17" l="1"/>
  <c r="R3221" i="17" s="1"/>
  <c r="AA3221" i="17"/>
  <c r="M3221" i="17"/>
  <c r="AF3221" i="17" l="1"/>
  <c r="Y3222" i="17"/>
  <c r="AB3221" i="17"/>
  <c r="AC3221" i="17" l="1"/>
  <c r="AD3221" i="17"/>
  <c r="AE3221" i="17" l="1"/>
  <c r="N3222" i="17" l="1"/>
  <c r="Q3222" i="17" s="1"/>
  <c r="R3222" i="17" l="1"/>
  <c r="AB3222" i="17" s="1"/>
  <c r="M3222" i="17"/>
  <c r="AF3222" i="17"/>
  <c r="Y3223" i="17"/>
  <c r="AC3222" i="17" l="1"/>
  <c r="AD3222" i="17"/>
  <c r="AE3222" i="17" l="1"/>
  <c r="N3223" i="17" l="1"/>
  <c r="Q3223" i="17" s="1"/>
  <c r="M3223" i="17" l="1"/>
  <c r="R3223" i="17"/>
  <c r="AB3223" i="17" l="1"/>
  <c r="AD3223" i="17" s="1"/>
  <c r="AC3223" i="17" l="1"/>
  <c r="AE3223" i="17" s="1"/>
  <c r="N3224" i="17" l="1"/>
  <c r="Q3224" i="17" s="1"/>
  <c r="M3224" i="17" l="1"/>
  <c r="R3224" i="17"/>
  <c r="AB3224" i="17" l="1"/>
  <c r="AD3224" i="17" l="1"/>
  <c r="AC3224" i="17"/>
  <c r="AE3224" i="17" l="1"/>
  <c r="N3225" i="17" l="1"/>
  <c r="Q3225" i="17" s="1"/>
  <c r="M3225" i="17" l="1"/>
  <c r="R3225" i="17"/>
  <c r="AF3225" i="17" l="1"/>
  <c r="Y3226" i="17"/>
  <c r="AB3225" i="17"/>
  <c r="AC3225" i="17" l="1"/>
  <c r="AD3225" i="17"/>
  <c r="AE3225" i="17" l="1"/>
  <c r="N3226" i="17" l="1"/>
  <c r="Q3226" i="17" s="1"/>
  <c r="M3226" i="17" l="1"/>
  <c r="R3226" i="17"/>
  <c r="AB3226" i="17" l="1"/>
  <c r="AD3226" i="17" l="1"/>
  <c r="AC3226" i="17"/>
  <c r="AE3226" i="17" l="1"/>
  <c r="N3227" i="17" l="1"/>
  <c r="Q3227" i="17" s="1"/>
  <c r="R3227" i="17" l="1"/>
  <c r="AB3227" i="17" s="1"/>
  <c r="M3227" i="17"/>
  <c r="AD3227" i="17" l="1"/>
  <c r="AC3227" i="17"/>
  <c r="AE3227" i="17" l="1"/>
  <c r="N3228" i="17" l="1"/>
  <c r="Q3228" i="17" s="1"/>
  <c r="M3228" i="17" l="1"/>
  <c r="R3228" i="17"/>
  <c r="AB3228" i="17" l="1"/>
  <c r="AC3228" i="17" l="1"/>
  <c r="AD3228" i="17"/>
  <c r="AE3228" i="17" l="1"/>
  <c r="N3229" i="17" l="1"/>
  <c r="AA3229" i="17" s="1"/>
  <c r="Q3229" i="17" l="1"/>
  <c r="R3229" i="17" s="1"/>
  <c r="M3229" i="17"/>
  <c r="Y3230" i="17" l="1"/>
  <c r="AF3229" i="17"/>
  <c r="AB3229" i="17"/>
  <c r="AD3229" i="17" l="1"/>
  <c r="AC3229" i="17"/>
  <c r="AE3229" i="17" l="1"/>
  <c r="N3230" i="17" l="1"/>
  <c r="Q3230" i="17" l="1"/>
  <c r="R3230" i="17" s="1"/>
  <c r="AA3230" i="17"/>
  <c r="Y3231" i="17" s="1"/>
  <c r="M3230" i="17"/>
  <c r="AF3230" i="17" l="1"/>
  <c r="AB3230" i="17"/>
  <c r="AC3230" i="17" l="1"/>
  <c r="AD3230" i="17"/>
  <c r="AE3230" i="17" l="1"/>
  <c r="N3231" i="17" s="1"/>
  <c r="Q3231" i="17" l="1"/>
  <c r="R3231" i="17" s="1"/>
  <c r="AA3231" i="17"/>
  <c r="AF3231" i="17" s="1"/>
  <c r="M3231" i="17"/>
  <c r="AB3231" i="17" l="1"/>
  <c r="AD3231" i="17" s="1"/>
  <c r="Y3232" i="17"/>
  <c r="AC3231" i="17" l="1"/>
  <c r="AE3231" i="17" s="1"/>
  <c r="N3232" i="17" s="1"/>
  <c r="Q3232" i="17" l="1"/>
  <c r="R3232" i="17" s="1"/>
  <c r="Y3233" i="17"/>
  <c r="M3232" i="17"/>
  <c r="AB3232" i="17" l="1"/>
  <c r="AC3232" i="17" s="1"/>
  <c r="AF3232" i="17"/>
  <c r="Y3234" i="17"/>
  <c r="AF3233" i="17"/>
  <c r="AB3233" i="17"/>
  <c r="AD3232" i="17" l="1"/>
  <c r="AE3232" i="17" s="1"/>
  <c r="M3233" i="17" s="1"/>
  <c r="AD3233" i="17"/>
  <c r="AC3233" i="17"/>
  <c r="Y3235" i="17"/>
  <c r="AB3234" i="17"/>
  <c r="AF3234" i="17"/>
  <c r="AE3233" i="17" l="1"/>
  <c r="M3234" i="17" s="1"/>
  <c r="AC3234" i="17"/>
  <c r="AD3234" i="17"/>
  <c r="AE3234" i="17" l="1"/>
  <c r="N3235" i="17" l="1"/>
  <c r="Q3235" i="17" s="1"/>
  <c r="R3235" i="17" l="1"/>
  <c r="AB3235" i="17" s="1"/>
  <c r="M3235" i="17"/>
  <c r="AC3235" i="17" l="1"/>
  <c r="AD3235" i="17"/>
  <c r="AE3235" i="17" l="1"/>
  <c r="N3236" i="17" l="1"/>
  <c r="Q3236" i="17" s="1"/>
  <c r="M3236" i="17" l="1"/>
  <c r="R3236" i="17"/>
  <c r="AB3236" i="17" l="1"/>
  <c r="AD3236" i="17" l="1"/>
  <c r="AC3236" i="17"/>
  <c r="AE3236" i="17" l="1"/>
  <c r="N3237" i="17" l="1"/>
  <c r="Q3237" i="17" s="1"/>
  <c r="R3237" i="17" l="1"/>
  <c r="AB3237" i="17" s="1"/>
  <c r="AC3237" i="17" s="1"/>
  <c r="M3237" i="17"/>
  <c r="AD3237" i="17" l="1"/>
  <c r="AE3237" i="17" s="1"/>
  <c r="N3238" i="17" l="1"/>
  <c r="Q3238" i="17" s="1"/>
  <c r="M3238" i="17" l="1"/>
  <c r="R3238" i="17"/>
  <c r="AB3238" i="17" l="1"/>
  <c r="AD3238" i="17" s="1"/>
  <c r="AC3238" i="17" l="1"/>
  <c r="AE3238" i="17" s="1"/>
  <c r="N3239" i="17" l="1"/>
  <c r="Q3239" i="17" s="1"/>
  <c r="R3239" i="17" l="1"/>
  <c r="AB3239" i="17" s="1"/>
  <c r="M3239" i="17"/>
  <c r="AC3239" i="17" l="1"/>
  <c r="AD3239" i="17"/>
  <c r="AE3239" i="17" l="1"/>
  <c r="N3240" i="17" l="1"/>
  <c r="Q3240" i="17" s="1"/>
  <c r="R3240" i="17" l="1"/>
  <c r="AB3240" i="17" s="1"/>
  <c r="AC3240" i="17" s="1"/>
  <c r="M3240" i="17"/>
  <c r="AD3240" i="17" l="1"/>
  <c r="AE3240" i="17" s="1"/>
  <c r="N3241" i="17" l="1"/>
  <c r="Q3241" i="17" s="1"/>
  <c r="R3241" i="17" l="1"/>
  <c r="AB3241" i="17" s="1"/>
  <c r="M3241" i="17"/>
  <c r="AC3241" i="17" l="1"/>
  <c r="AD3241" i="17"/>
  <c r="AE3241" i="17" l="1"/>
  <c r="N3242" i="17" l="1"/>
  <c r="Q3242" i="17" l="1"/>
  <c r="R3242" i="17" s="1"/>
  <c r="Y3243" i="17"/>
  <c r="M3242" i="17"/>
  <c r="AF3242" i="17" l="1"/>
  <c r="AB3242" i="17"/>
  <c r="AC3242" i="17" s="1"/>
  <c r="AD3242" i="17" l="1"/>
  <c r="AE3242" i="17" s="1"/>
  <c r="N3243" i="17" l="1"/>
  <c r="Q3243" i="17" s="1"/>
  <c r="M3243" i="17" l="1"/>
  <c r="R3243" i="17"/>
  <c r="AB3243" i="17" l="1"/>
  <c r="AD3243" i="17" l="1"/>
  <c r="AC3243" i="17"/>
  <c r="AE3243" i="17" l="1"/>
  <c r="N3244" i="17" l="1"/>
  <c r="AA3244" i="17" s="1"/>
  <c r="Q3244" i="17" l="1"/>
  <c r="R3244" i="17" s="1"/>
  <c r="M3244" i="17"/>
  <c r="Y3245" i="17" l="1"/>
  <c r="AF3244" i="17"/>
  <c r="AB3244" i="17"/>
  <c r="AC3244" i="17" s="1"/>
  <c r="AD3244" i="17" l="1"/>
  <c r="AE3244" i="17" s="1"/>
  <c r="N3245" i="17" l="1"/>
  <c r="Q3245" i="17" l="1"/>
  <c r="R3245" i="17" s="1"/>
  <c r="AA3245" i="17"/>
  <c r="M3245" i="17"/>
  <c r="AB3245" i="17" l="1"/>
  <c r="Y3246" i="17"/>
  <c r="AF3245" i="17"/>
  <c r="AC3245" i="17" l="1"/>
  <c r="AD3245" i="17"/>
  <c r="AE3245" i="17" l="1"/>
  <c r="N3246" i="17" l="1"/>
  <c r="Q3246" i="17" s="1"/>
  <c r="M3246" i="17" l="1"/>
  <c r="R3246" i="17"/>
  <c r="AF3246" i="17"/>
  <c r="Y3247" i="17" l="1"/>
  <c r="AB3246" i="17"/>
  <c r="AD3246" i="17" s="1"/>
  <c r="AC3246" i="17" l="1"/>
  <c r="AE3246" i="17" s="1"/>
  <c r="N3247" i="17" l="1"/>
  <c r="Q3247" i="17" s="1"/>
  <c r="R3247" i="17" l="1"/>
  <c r="Y3248" i="17"/>
  <c r="M3247" i="17"/>
  <c r="AB3247" i="17" l="1"/>
  <c r="AD3247" i="17" s="1"/>
  <c r="AF3247" i="17"/>
  <c r="AC3247" i="17" l="1"/>
  <c r="AE3247" i="17" s="1"/>
  <c r="N3248" i="17" s="1"/>
  <c r="Q3248" i="17" s="1"/>
  <c r="R3248" i="17" l="1"/>
  <c r="AB3248" i="17" s="1"/>
  <c r="AD3248" i="17" s="1"/>
  <c r="M3248" i="17"/>
  <c r="AC3248" i="17" l="1"/>
  <c r="AE3248" i="17" s="1"/>
  <c r="N3249" i="17" l="1"/>
  <c r="Q3249" i="17" s="1"/>
  <c r="M3249" i="17" l="1"/>
  <c r="R3249" i="17"/>
  <c r="AB3249" i="17" l="1"/>
  <c r="AC3249" i="17" l="1"/>
  <c r="AD3249" i="17"/>
  <c r="AE3249" i="17" l="1"/>
  <c r="N3250" i="17" l="1"/>
  <c r="Q3250" i="17" s="1"/>
  <c r="M3250" i="17" l="1"/>
  <c r="R3250" i="17"/>
  <c r="AB3250" i="17" l="1"/>
  <c r="AC3250" i="17" s="1"/>
  <c r="AD3250" i="17" l="1"/>
  <c r="AE3250" i="17" s="1"/>
  <c r="N3251" i="17" l="1"/>
  <c r="Q3251" i="17" s="1"/>
  <c r="R3251" i="17" l="1"/>
  <c r="M3251" i="17"/>
  <c r="AF3251" i="17" l="1"/>
  <c r="Y3252" i="17"/>
  <c r="AB3251" i="17"/>
  <c r="AD3251" i="17" l="1"/>
  <c r="AC3251" i="17"/>
  <c r="AE3251" i="17" l="1"/>
  <c r="N3252" i="17" l="1"/>
  <c r="Q3252" i="17" l="1"/>
  <c r="R3252" i="17" s="1"/>
  <c r="AA3252" i="17"/>
  <c r="AF3252" i="17" s="1"/>
  <c r="M3252" i="17"/>
  <c r="AB3252" i="17" l="1"/>
  <c r="AD3252" i="17" s="1"/>
  <c r="Y3253" i="17"/>
  <c r="AC3252" i="17" l="1"/>
  <c r="AE3252" i="17" s="1"/>
  <c r="N3253" i="17" l="1"/>
  <c r="Q3253" i="17" s="1"/>
  <c r="M3253" i="17" l="1"/>
  <c r="R3253" i="17"/>
  <c r="Y3254" i="17"/>
  <c r="AB3253" i="17" l="1"/>
  <c r="AD3253" i="17" s="1"/>
  <c r="AF3253" i="17"/>
  <c r="AC3253" i="17" l="1"/>
  <c r="AE3253" i="17" s="1"/>
  <c r="N3254" i="17" l="1"/>
  <c r="Q3254" i="17" l="1"/>
  <c r="R3254" i="17" s="1"/>
  <c r="AA3254" i="17"/>
  <c r="AF3254" i="17" s="1"/>
  <c r="M3254" i="17"/>
  <c r="AB3254" i="17" l="1"/>
  <c r="AC3254" i="17" s="1"/>
  <c r="Y3255" i="17"/>
  <c r="AD3254" i="17" l="1"/>
  <c r="AE3254" i="17" s="1"/>
  <c r="N3255" i="17" l="1"/>
  <c r="Q3255" i="17" s="1"/>
  <c r="R3255" i="17" l="1"/>
  <c r="AB3255" i="17" s="1"/>
  <c r="M3255" i="17"/>
  <c r="Y3256" i="17"/>
  <c r="AF3255" i="17"/>
  <c r="AC3255" i="17" l="1"/>
  <c r="AD3255" i="17"/>
  <c r="AE3255" i="17" l="1"/>
  <c r="N3256" i="17" s="1"/>
  <c r="AA3256" i="17" s="1"/>
  <c r="Q3256" i="17" l="1"/>
  <c r="R3256" i="17" s="1"/>
  <c r="M3256" i="17"/>
  <c r="AB3256" i="17" l="1"/>
  <c r="AC3256" i="17" s="1"/>
  <c r="Y3257" i="17"/>
  <c r="AF3256" i="17"/>
  <c r="AD3256" i="17" l="1"/>
  <c r="AE3256" i="17" s="1"/>
  <c r="N3257" i="17" l="1"/>
  <c r="Q3257" i="17" l="1"/>
  <c r="R3257" i="17" s="1"/>
  <c r="AA3257" i="17"/>
  <c r="AF3257" i="17" s="1"/>
  <c r="M3257" i="17"/>
  <c r="AB3257" i="17" l="1"/>
  <c r="AD3257" i="17" s="1"/>
  <c r="Y3258" i="17"/>
  <c r="AC3257" i="17" l="1"/>
  <c r="AE3257" i="17" s="1"/>
  <c r="N3258" i="17" s="1"/>
  <c r="AA3258" i="17" s="1"/>
  <c r="Q3258" i="17" l="1"/>
  <c r="R3258" i="17" s="1"/>
  <c r="M3258" i="17"/>
  <c r="AB3258" i="17" l="1"/>
  <c r="AC3258" i="17" s="1"/>
  <c r="Y3259" i="17"/>
  <c r="AF3258" i="17"/>
  <c r="AD3258" i="17" l="1"/>
  <c r="AE3258" i="17" s="1"/>
  <c r="N3259" i="17" l="1"/>
  <c r="Q3259" i="17" l="1"/>
  <c r="R3259" i="17" s="1"/>
  <c r="AA3259" i="17"/>
  <c r="Y3260" i="17" s="1"/>
  <c r="M3259" i="17"/>
  <c r="AB3259" i="17" l="1"/>
  <c r="AD3259" i="17" s="1"/>
  <c r="AF3259" i="17"/>
  <c r="AC3259" i="17" l="1"/>
  <c r="AE3259" i="17" s="1"/>
  <c r="N3260" i="17" l="1"/>
  <c r="Q3260" i="17" l="1"/>
  <c r="R3260" i="17" s="1"/>
  <c r="AA3260" i="17"/>
  <c r="M3260" i="17"/>
  <c r="AB3260" i="17" l="1"/>
  <c r="AC3260" i="17" s="1"/>
  <c r="AF3260" i="17"/>
  <c r="Y3261" i="17"/>
  <c r="AD3260" i="17" l="1"/>
  <c r="AE3260" i="17" s="1"/>
  <c r="N3261" i="17" l="1"/>
  <c r="Q3261" i="17" l="1"/>
  <c r="R3261" i="17" s="1"/>
  <c r="AA3261" i="17"/>
  <c r="Y3262" i="17" s="1"/>
  <c r="M3261" i="17"/>
  <c r="AB3261" i="17" l="1"/>
  <c r="AC3261" i="17" s="1"/>
  <c r="AF3261" i="17"/>
  <c r="AD3261" i="17" l="1"/>
  <c r="AE3261" i="17" s="1"/>
  <c r="N3262" i="17" s="1"/>
  <c r="Q3262" i="17" l="1"/>
  <c r="R3262" i="17" s="1"/>
  <c r="AA3262" i="17"/>
  <c r="AF3262" i="17" s="1"/>
  <c r="M3262" i="17"/>
  <c r="AB3262" i="17" l="1"/>
  <c r="AC3262" i="17" s="1"/>
  <c r="Y3263" i="17"/>
  <c r="AD3262" i="17" l="1"/>
  <c r="AE3262" i="17" s="1"/>
  <c r="N3263" i="17" l="1"/>
  <c r="Q3263" i="17" l="1"/>
  <c r="R3263" i="17" s="1"/>
  <c r="M3263" i="17"/>
  <c r="AB3263" i="17" l="1"/>
  <c r="Y3264" i="17"/>
  <c r="AF3263" i="17"/>
  <c r="AD3263" i="17" l="1"/>
  <c r="AC3263" i="17"/>
  <c r="AE3263" i="17" l="1"/>
  <c r="N3264" i="17" l="1"/>
  <c r="Q3264" i="17" s="1"/>
  <c r="R3264" i="17" l="1"/>
  <c r="AB3264" i="17" s="1"/>
  <c r="AD3264" i="17" s="1"/>
  <c r="M3264" i="17"/>
  <c r="AC3264" i="17" l="1"/>
  <c r="AE3264" i="17" s="1"/>
  <c r="N3265" i="17" l="1"/>
  <c r="Q3265" i="17" s="1"/>
  <c r="M3265" i="17" l="1"/>
  <c r="R3265" i="17"/>
  <c r="AB3265" i="17" l="1"/>
  <c r="AC3265" i="17" s="1"/>
  <c r="AD3265" i="17" l="1"/>
  <c r="AE3265" i="17" s="1"/>
  <c r="N3266" i="17" l="1"/>
  <c r="Q3266" i="17" l="1"/>
  <c r="R3266" i="17" s="1"/>
  <c r="AA3266" i="17"/>
  <c r="Y3267" i="17" s="1"/>
  <c r="M3266" i="17"/>
  <c r="AF3266" i="17" l="1"/>
  <c r="AB3266" i="17"/>
  <c r="AD3266" i="17" l="1"/>
  <c r="AC3266" i="17"/>
  <c r="AE3266" i="17" l="1"/>
  <c r="N3267" i="17" s="1"/>
  <c r="Q3267" i="17" l="1"/>
  <c r="R3267" i="17" s="1"/>
  <c r="AA3267" i="17"/>
  <c r="M3267" i="17"/>
  <c r="AB3267" i="17" l="1"/>
  <c r="AC3267" i="17" s="1"/>
  <c r="Y3268" i="17"/>
  <c r="AF3267" i="17"/>
  <c r="AD3267" i="17" l="1"/>
  <c r="AE3267" i="17" s="1"/>
  <c r="N3268" i="17" s="1"/>
  <c r="Q3268" i="17" l="1"/>
  <c r="R3268" i="17" s="1"/>
  <c r="AA3268" i="17"/>
  <c r="AF3268" i="17" s="1"/>
  <c r="M3268" i="17"/>
  <c r="AB3268" i="17" l="1"/>
  <c r="AC3268" i="17" s="1"/>
  <c r="Y3269" i="17"/>
  <c r="AD3268" i="17" l="1"/>
  <c r="AE3268" i="17" s="1"/>
  <c r="N3269" i="17" l="1"/>
  <c r="Q3269" i="17" s="1"/>
  <c r="M3269" i="17" l="1"/>
  <c r="R3269" i="17"/>
  <c r="Y3270" i="17" l="1"/>
  <c r="AF3269" i="17"/>
  <c r="AB3269" i="17"/>
  <c r="AD3269" i="17" l="1"/>
  <c r="AC3269" i="17"/>
  <c r="AE3269" i="17" l="1"/>
  <c r="N3270" i="17" l="1"/>
  <c r="Q3270" i="17" l="1"/>
  <c r="R3270" i="17" s="1"/>
  <c r="M3270" i="17"/>
  <c r="AB3270" i="17" l="1"/>
  <c r="AD3270" i="17" s="1"/>
  <c r="AF3270" i="17"/>
  <c r="Y3271" i="17"/>
  <c r="AC3270" i="17" l="1"/>
  <c r="AE3270" i="17" s="1"/>
  <c r="N3271" i="17" l="1"/>
  <c r="Q3271" i="17" l="1"/>
  <c r="R3271" i="17" s="1"/>
  <c r="AA3271" i="17"/>
  <c r="M3271" i="17"/>
  <c r="AB3271" i="17" l="1"/>
  <c r="AC3271" i="17" s="1"/>
  <c r="Y3272" i="17"/>
  <c r="AF3271" i="17"/>
  <c r="AD3271" i="17" l="1"/>
  <c r="AE3271" i="17" s="1"/>
  <c r="N3272" i="17" l="1"/>
  <c r="AA3272" i="17" s="1"/>
  <c r="Q3272" i="17" l="1"/>
  <c r="R3272" i="17" s="1"/>
  <c r="M3272" i="17"/>
  <c r="Y3273" i="17" l="1"/>
  <c r="AF3272" i="17"/>
  <c r="AB3272" i="17"/>
  <c r="AC3272" i="17" l="1"/>
  <c r="AD3272" i="17"/>
  <c r="AE3272" i="17" l="1"/>
  <c r="N3273" i="17" l="1"/>
  <c r="Q3273" i="17" s="1"/>
  <c r="R3273" i="17" l="1"/>
  <c r="M3273" i="17"/>
  <c r="AF3273" i="17" l="1"/>
  <c r="Y3274" i="17"/>
  <c r="AB3273" i="17"/>
  <c r="AD3273" i="17" l="1"/>
  <c r="AC3273" i="17"/>
  <c r="AE3273" i="17" l="1"/>
  <c r="N3274" i="17" l="1"/>
  <c r="AA3274" i="17" s="1"/>
  <c r="Q3274" i="17" l="1"/>
  <c r="R3274" i="17" s="1"/>
  <c r="M3274" i="17"/>
  <c r="AF3274" i="17" l="1"/>
  <c r="Y3275" i="17"/>
  <c r="AB3274" i="17"/>
  <c r="AD3274" i="17" l="1"/>
  <c r="AC3274" i="17"/>
  <c r="AE3274" i="17" l="1"/>
  <c r="N3275" i="17" l="1"/>
  <c r="Q3275" i="17" l="1"/>
  <c r="R3275" i="17" s="1"/>
  <c r="AA3275" i="17"/>
  <c r="M3275" i="17"/>
  <c r="Y3276" i="17" l="1"/>
  <c r="AF3275" i="17"/>
  <c r="AB3275" i="17"/>
  <c r="AD3275" i="17" l="1"/>
  <c r="AC3275" i="17"/>
  <c r="AE3275" i="17" l="1"/>
  <c r="N3276" i="17" l="1"/>
  <c r="Q3276" i="17" s="1"/>
  <c r="R3276" i="17" l="1"/>
  <c r="AB3276" i="17" s="1"/>
  <c r="M3276" i="17"/>
  <c r="AF3276" i="17"/>
  <c r="Y3277" i="17"/>
  <c r="AC3276" i="17" l="1"/>
  <c r="AD3276" i="17"/>
  <c r="AE3276" i="17" l="1"/>
  <c r="N3277" i="17" s="1"/>
  <c r="Q3277" i="17" s="1"/>
  <c r="R3277" i="17" l="1"/>
  <c r="AB3277" i="17" s="1"/>
  <c r="M3277" i="17"/>
  <c r="AD3277" i="17" l="1"/>
  <c r="AC3277" i="17"/>
  <c r="AE3277" i="17" l="1"/>
  <c r="N3278" i="17" l="1"/>
  <c r="Q3278" i="17" s="1"/>
  <c r="R3278" i="17" l="1"/>
  <c r="AB3278" i="17" s="1"/>
  <c r="M3278" i="17"/>
  <c r="AD3278" i="17" l="1"/>
  <c r="AC3278" i="17"/>
  <c r="AE3278" i="17" l="1"/>
  <c r="N3279" i="17" l="1"/>
  <c r="AA3279" i="17" s="1"/>
  <c r="Q3279" i="17" l="1"/>
  <c r="R3279" i="17" s="1"/>
  <c r="M3279" i="17"/>
  <c r="AB3279" i="17" l="1"/>
  <c r="AF3279" i="17"/>
  <c r="Y3280" i="17"/>
  <c r="AD3279" i="17" l="1"/>
  <c r="AC3279" i="17"/>
  <c r="AE3279" i="17" l="1"/>
  <c r="N3280" i="17" l="1"/>
  <c r="Q3280" i="17" s="1"/>
  <c r="R3280" i="17" l="1"/>
  <c r="AF3280" i="17"/>
  <c r="M3280" i="17"/>
  <c r="AB3280" i="17" l="1"/>
  <c r="AC3280" i="17" s="1"/>
  <c r="Y3281" i="17"/>
  <c r="AD3280" i="17" l="1"/>
  <c r="AE3280" i="17" s="1"/>
  <c r="N3281" i="17" l="1"/>
  <c r="Q3281" i="17" l="1"/>
  <c r="R3281" i="17" s="1"/>
  <c r="M3281" i="17"/>
  <c r="AB3281" i="17" l="1"/>
  <c r="AD3281" i="17" s="1"/>
  <c r="Y3282" i="17"/>
  <c r="AF3281" i="17"/>
  <c r="AC3281" i="17" l="1"/>
  <c r="AE3281" i="17" s="1"/>
  <c r="N3282" i="17" l="1"/>
  <c r="Q3282" i="17" l="1"/>
  <c r="R3282" i="17" s="1"/>
  <c r="AA3282" i="17"/>
  <c r="AF3282" i="17" s="1"/>
  <c r="M3282" i="17"/>
  <c r="AB3282" i="17" l="1"/>
  <c r="AD3282" i="17" s="1"/>
  <c r="Y3283" i="17"/>
  <c r="AC3282" i="17" l="1"/>
  <c r="AE3282" i="17" s="1"/>
  <c r="N3283" i="17" l="1"/>
  <c r="Q3283" i="17" l="1"/>
  <c r="R3283" i="17" s="1"/>
  <c r="AA3283" i="17"/>
  <c r="M3283" i="17"/>
  <c r="AB3283" i="17" l="1"/>
  <c r="AD3283" i="17" s="1"/>
  <c r="Y3284" i="17"/>
  <c r="AF3283" i="17"/>
  <c r="AC3283" i="17" l="1"/>
  <c r="AE3283" i="17" s="1"/>
  <c r="N3284" i="17" l="1"/>
  <c r="Q3284" i="17" l="1"/>
  <c r="R3284" i="17" s="1"/>
  <c r="AA3284" i="17"/>
  <c r="Y3285" i="17" s="1"/>
  <c r="M3284" i="17"/>
  <c r="AF3284" i="17" l="1"/>
  <c r="AB3284" i="17"/>
  <c r="AC3284" i="17" s="1"/>
  <c r="AD3284" i="17" l="1"/>
  <c r="AE3284" i="17" s="1"/>
  <c r="N3285" i="17" l="1"/>
  <c r="Q3285" i="17" l="1"/>
  <c r="R3285" i="17" s="1"/>
  <c r="AA3285" i="17"/>
  <c r="AF3285" i="17" s="1"/>
  <c r="M3285" i="17"/>
  <c r="AB3285" i="17" l="1"/>
  <c r="AC3285" i="17" s="1"/>
  <c r="Y3286" i="17"/>
  <c r="AD3285" i="17" l="1"/>
  <c r="AE3285" i="17" s="1"/>
  <c r="N3286" i="17" s="1"/>
  <c r="AA3286" i="17" s="1"/>
  <c r="Q3286" i="17" l="1"/>
  <c r="R3286" i="17" s="1"/>
  <c r="AF3286" i="17"/>
  <c r="M3286" i="17"/>
  <c r="AB3286" i="17" l="1"/>
  <c r="AC3286" i="17" s="1"/>
  <c r="Y3287" i="17"/>
  <c r="AD3286" i="17" l="1"/>
  <c r="AE3286" i="17" s="1"/>
  <c r="N3287" i="17" l="1"/>
  <c r="Q3287" i="17" l="1"/>
  <c r="R3287" i="17" s="1"/>
  <c r="AA3287" i="17"/>
  <c r="Y3288" i="17" s="1"/>
  <c r="M3287" i="17"/>
  <c r="AB3287" i="17" l="1"/>
  <c r="AD3287" i="17" s="1"/>
  <c r="AF3287" i="17"/>
  <c r="AC3287" i="17" l="1"/>
  <c r="AE3287" i="17" s="1"/>
  <c r="N3288" i="17" l="1"/>
  <c r="Q3288" i="17" l="1"/>
  <c r="R3288" i="17" s="1"/>
  <c r="AA3288" i="17"/>
  <c r="M3288" i="17"/>
  <c r="AB3288" i="17" l="1"/>
  <c r="AD3288" i="17" s="1"/>
  <c r="Y3289" i="17"/>
  <c r="AF3288" i="17"/>
  <c r="AC3288" i="17" l="1"/>
  <c r="AE3288" i="17" s="1"/>
  <c r="N3289" i="17" l="1"/>
  <c r="Q3289" i="17" l="1"/>
  <c r="R3289" i="17" s="1"/>
  <c r="AA3289" i="17"/>
  <c r="M3289" i="17"/>
  <c r="Y3290" i="17" l="1"/>
  <c r="AF3289" i="17"/>
  <c r="AB3289" i="17"/>
  <c r="AD3289" i="17" l="1"/>
  <c r="AC3289" i="17"/>
  <c r="AE3289" i="17" l="1"/>
  <c r="N3290" i="17" l="1"/>
  <c r="AA3290" i="17" s="1"/>
  <c r="Q3290" i="17" l="1"/>
  <c r="R3290" i="17" s="1"/>
  <c r="Y3291" i="17"/>
  <c r="M3290" i="17"/>
  <c r="AB3290" i="17" l="1"/>
  <c r="AD3290" i="17" s="1"/>
  <c r="AF3290" i="17"/>
  <c r="AC3290" i="17" l="1"/>
  <c r="AE3290" i="17" s="1"/>
  <c r="N3291" i="17" s="1"/>
  <c r="Q3291" i="17" s="1"/>
  <c r="R3291" i="17" l="1"/>
  <c r="AB3291" i="17" s="1"/>
  <c r="M3291" i="17"/>
  <c r="AC3291" i="17" l="1"/>
  <c r="AD3291" i="17"/>
  <c r="AE3291" i="17" l="1"/>
  <c r="N3292" i="17" l="1"/>
  <c r="Q3292" i="17" s="1"/>
  <c r="R3292" i="17" l="1"/>
  <c r="AB3292" i="17" s="1"/>
  <c r="AC3292" i="17" s="1"/>
  <c r="M3292" i="17"/>
  <c r="AD3292" i="17" l="1"/>
  <c r="AE3292" i="17" s="1"/>
  <c r="N3293" i="17" l="1"/>
  <c r="Q3293" i="17" s="1"/>
  <c r="R3293" i="17" l="1"/>
  <c r="AF3293" i="17"/>
  <c r="M3293" i="17"/>
  <c r="AB3293" i="17" l="1"/>
  <c r="AC3293" i="17" s="1"/>
  <c r="Y3294" i="17"/>
  <c r="AD3293" i="17" l="1"/>
  <c r="AE3293" i="17" s="1"/>
  <c r="N3294" i="17" l="1"/>
  <c r="Q3294" i="17" l="1"/>
  <c r="R3294" i="17" s="1"/>
  <c r="AA3294" i="17"/>
  <c r="AF3294" i="17" s="1"/>
  <c r="M3294" i="17"/>
  <c r="AB3294" i="17" l="1"/>
  <c r="AD3294" i="17" s="1"/>
  <c r="Y3295" i="17"/>
  <c r="AC3294" i="17" l="1"/>
  <c r="AE3294" i="17" s="1"/>
  <c r="N3295" i="17" l="1"/>
  <c r="Q3295" i="17" s="1"/>
  <c r="R3295" i="17" l="1"/>
  <c r="AB3295" i="17" s="1"/>
  <c r="M3295" i="17"/>
  <c r="AD3295" i="17" l="1"/>
  <c r="AC3295" i="17"/>
  <c r="AE3295" i="17" l="1"/>
  <c r="N3296" i="17" l="1"/>
  <c r="Q3296" i="17" s="1"/>
  <c r="R3296" i="17" l="1"/>
  <c r="AB3296" i="17" s="1"/>
  <c r="AD3296" i="17" s="1"/>
  <c r="M3296" i="17"/>
  <c r="AC3296" i="17" l="1"/>
  <c r="AE3296" i="17" s="1"/>
  <c r="N3297" i="17" l="1"/>
  <c r="AA3297" i="17" s="1"/>
  <c r="Q3297" i="17" l="1"/>
  <c r="R3297" i="17" s="1"/>
  <c r="M3297" i="17"/>
  <c r="AB3297" i="17" l="1"/>
  <c r="AD3297" i="17" s="1"/>
  <c r="Y3298" i="17"/>
  <c r="AF3297" i="17"/>
  <c r="AC3297" i="17" l="1"/>
  <c r="AE3297" i="17" s="1"/>
  <c r="N3298" i="17" l="1"/>
  <c r="Q3298" i="17" l="1"/>
  <c r="R3298" i="17" s="1"/>
  <c r="AF3298" i="17"/>
  <c r="M3298" i="17"/>
  <c r="AB3298" i="17" l="1"/>
  <c r="AC3298" i="17" s="1"/>
  <c r="Y3299" i="17"/>
  <c r="AD3298" i="17" l="1"/>
  <c r="AE3298" i="17" s="1"/>
  <c r="N3299" i="17" l="1"/>
  <c r="Q3299" i="17" l="1"/>
  <c r="R3299" i="17" s="1"/>
  <c r="AA3299" i="17"/>
  <c r="Y3300" i="17" s="1"/>
  <c r="M3299" i="17"/>
  <c r="AB3299" i="17" l="1"/>
  <c r="AD3299" i="17" s="1"/>
  <c r="AF3299" i="17"/>
  <c r="AC3299" i="17" l="1"/>
  <c r="AE3299" i="17" s="1"/>
  <c r="N3300" i="17" l="1"/>
  <c r="Q3300" i="17" l="1"/>
  <c r="R3300" i="17" s="1"/>
  <c r="Y3301" i="17"/>
  <c r="M3300" i="17"/>
  <c r="AF3300" i="17" l="1"/>
  <c r="AB3300" i="17"/>
  <c r="AC3300" i="17" s="1"/>
  <c r="AD3300" i="17" l="1"/>
  <c r="AE3300" i="17" s="1"/>
  <c r="N3301" i="17" s="1"/>
  <c r="Q3301" i="17" s="1"/>
  <c r="R3301" i="17" l="1"/>
  <c r="AB3301" i="17" s="1"/>
  <c r="AD3301" i="17" s="1"/>
  <c r="M3301" i="17"/>
  <c r="AC3301" i="17" l="1"/>
  <c r="AE3301" i="17" s="1"/>
  <c r="N3302" i="17" l="1"/>
  <c r="Q3302" i="17" s="1"/>
  <c r="R3302" i="17" l="1"/>
  <c r="AB3302" i="17" s="1"/>
  <c r="AD3302" i="17" s="1"/>
  <c r="M3302" i="17"/>
  <c r="AC3302" i="17" l="1"/>
  <c r="AE3302" i="17" s="1"/>
  <c r="N3303" i="17" l="1"/>
  <c r="Q3303" i="17" l="1"/>
  <c r="R3303" i="17" s="1"/>
  <c r="AA3303" i="17"/>
  <c r="Y3304" i="17" s="1"/>
  <c r="M3303" i="17"/>
  <c r="AB3303" i="17" l="1"/>
  <c r="AC3303" i="17" s="1"/>
  <c r="AF3303" i="17"/>
  <c r="AD3303" i="17" l="1"/>
  <c r="AE3303" i="17" s="1"/>
  <c r="N3304" i="17" l="1"/>
  <c r="AA3304" i="17" s="1"/>
  <c r="Q3304" i="17" l="1"/>
  <c r="R3304" i="17" s="1"/>
  <c r="Y3305" i="17"/>
  <c r="M3304" i="17"/>
  <c r="AF3304" i="17" l="1"/>
  <c r="AB3304" i="17"/>
  <c r="AD3304" i="17" s="1"/>
  <c r="AC3304" i="17" l="1"/>
  <c r="AE3304" i="17" s="1"/>
  <c r="N3305" i="17" s="1"/>
  <c r="Q3305" i="17" l="1"/>
  <c r="R3305" i="17" s="1"/>
  <c r="AA3305" i="17"/>
  <c r="Y3306" i="17" s="1"/>
  <c r="M3305" i="17"/>
  <c r="AF3305" i="17" l="1"/>
  <c r="AB3305" i="17"/>
  <c r="AC3305" i="17" l="1"/>
  <c r="AD3305" i="17"/>
  <c r="AE3305" i="17" l="1"/>
  <c r="N3306" i="17" s="1"/>
  <c r="Q3306" i="17" l="1"/>
  <c r="R3306" i="17" s="1"/>
  <c r="AA3306" i="17"/>
  <c r="Y3307" i="17" s="1"/>
  <c r="M3306" i="17"/>
  <c r="AF3306" i="17" l="1"/>
  <c r="AB3306" i="17"/>
  <c r="AC3306" i="17" s="1"/>
  <c r="AD3306" i="17" l="1"/>
  <c r="AE3306" i="17" s="1"/>
  <c r="N3307" i="17" l="1"/>
  <c r="Q3307" i="17" s="1"/>
  <c r="R3307" i="17" l="1"/>
  <c r="AB3307" i="17" s="1"/>
  <c r="AC3307" i="17" s="1"/>
  <c r="M3307" i="17"/>
  <c r="AD3307" i="17" l="1"/>
  <c r="AE3307" i="17" s="1"/>
  <c r="N3308" i="17" l="1"/>
  <c r="Q3308" i="17" s="1"/>
  <c r="R3308" i="17" l="1"/>
  <c r="AB3308" i="17" s="1"/>
  <c r="M3308" i="17"/>
  <c r="AC3308" i="17" l="1"/>
  <c r="AD3308" i="17"/>
  <c r="AE3308" i="17" l="1"/>
  <c r="N3309" i="17" l="1"/>
  <c r="Q3309" i="17" s="1"/>
  <c r="R3309" i="17" l="1"/>
  <c r="AB3309" i="17" s="1"/>
  <c r="M3309" i="17"/>
  <c r="AC3309" i="17" l="1"/>
  <c r="AD3309" i="17"/>
  <c r="AE3309" i="17" l="1"/>
  <c r="N3310" i="17" l="1"/>
  <c r="Q3310" i="17" l="1"/>
  <c r="R3310" i="17" s="1"/>
  <c r="AA3310" i="17"/>
  <c r="Y3311" i="17" s="1"/>
  <c r="M3310" i="17"/>
  <c r="AB3310" i="17" l="1"/>
  <c r="AC3310" i="17" s="1"/>
  <c r="AF3310" i="17"/>
  <c r="AD3310" i="17" l="1"/>
  <c r="AE3310" i="17" s="1"/>
  <c r="N3311" i="17" s="1"/>
  <c r="Q3311" i="17" l="1"/>
  <c r="R3311" i="17" s="1"/>
  <c r="AA3311" i="17"/>
  <c r="AF3311" i="17" s="1"/>
  <c r="M3311" i="17"/>
  <c r="Y3312" i="17" l="1"/>
  <c r="AB3311" i="17"/>
  <c r="AC3311" i="17" l="1"/>
  <c r="AD3311" i="17"/>
  <c r="AE3311" i="17" l="1"/>
  <c r="N3312" i="17" s="1"/>
  <c r="Q3312" i="17" l="1"/>
  <c r="R3312" i="17" s="1"/>
  <c r="AA3312" i="17"/>
  <c r="Y3313" i="17" s="1"/>
  <c r="M3312" i="17"/>
  <c r="AB3312" i="17" l="1"/>
  <c r="AD3312" i="17" s="1"/>
  <c r="AF3312" i="17"/>
  <c r="AC3312" i="17" l="1"/>
  <c r="AE3312" i="17" s="1"/>
  <c r="N3313" i="17" s="1"/>
  <c r="Q3313" i="17" l="1"/>
  <c r="R3313" i="17" s="1"/>
  <c r="AA3313" i="17"/>
  <c r="Y3314" i="17" s="1"/>
  <c r="M3313" i="17"/>
  <c r="AB3313" i="17" l="1"/>
  <c r="AD3313" i="17" s="1"/>
  <c r="AF3313" i="17"/>
  <c r="AC3313" i="17" l="1"/>
  <c r="AE3313" i="17" s="1"/>
  <c r="N3314" i="17" s="1"/>
  <c r="Q3314" i="17" l="1"/>
  <c r="R3314" i="17" s="1"/>
  <c r="Y3315" i="17"/>
  <c r="M3314" i="17"/>
  <c r="AB3314" i="17" l="1"/>
  <c r="AD3314" i="17" s="1"/>
  <c r="AF3314" i="17"/>
  <c r="AC3314" i="17" l="1"/>
  <c r="AE3314" i="17" s="1"/>
  <c r="N3315" i="17" s="1"/>
  <c r="Q3315" i="17" l="1"/>
  <c r="R3315" i="17" s="1"/>
  <c r="AA3315" i="17"/>
  <c r="Y3316" i="17" s="1"/>
  <c r="M3315" i="17"/>
  <c r="AB3315" i="17" l="1"/>
  <c r="AC3315" i="17" s="1"/>
  <c r="AF3315" i="17"/>
  <c r="AD3315" i="17" l="1"/>
  <c r="AE3315" i="17" s="1"/>
  <c r="N3316" i="17" s="1"/>
  <c r="Q3316" i="17" s="1"/>
  <c r="M3316" i="17" l="1"/>
  <c r="R3316" i="17"/>
  <c r="Y3317" i="17"/>
  <c r="AB3316" i="17" l="1"/>
  <c r="AC3316" i="17" s="1"/>
  <c r="AF3316" i="17"/>
  <c r="AD3316" i="17" l="1"/>
  <c r="AE3316" i="17" s="1"/>
  <c r="N3317" i="17" s="1"/>
  <c r="Q3317" i="17" l="1"/>
  <c r="R3317" i="17" s="1"/>
  <c r="AA3317" i="17"/>
  <c r="M3317" i="17"/>
  <c r="AB3317" i="17" l="1"/>
  <c r="AD3317" i="17" s="1"/>
  <c r="Y3318" i="17"/>
  <c r="AF3317" i="17"/>
  <c r="AC3317" i="17" l="1"/>
  <c r="AE3317" i="17" s="1"/>
  <c r="N3318" i="17" l="1"/>
  <c r="Q3318" i="17" s="1"/>
  <c r="R3318" i="17" l="1"/>
  <c r="AB3318" i="17" s="1"/>
  <c r="M3318" i="17"/>
  <c r="AC3318" i="17" l="1"/>
  <c r="AD3318" i="17"/>
  <c r="AE3318" i="17" l="1"/>
  <c r="N3319" i="17" l="1"/>
  <c r="Q3319" i="17" s="1"/>
  <c r="R3319" i="17" l="1"/>
  <c r="AB3319" i="17" s="1"/>
  <c r="AC3319" i="17" s="1"/>
  <c r="M3319" i="17"/>
  <c r="AD3319" i="17" l="1"/>
  <c r="AE3319" i="17" s="1"/>
  <c r="N3320" i="17" l="1"/>
  <c r="Q3320" i="17" l="1"/>
  <c r="R3320" i="17" s="1"/>
  <c r="AA3320" i="17"/>
  <c r="AF3320" i="17" s="1"/>
  <c r="M3320" i="17"/>
  <c r="Y3321" i="17" l="1"/>
  <c r="AB3320" i="17"/>
  <c r="AD3320" i="17" s="1"/>
  <c r="AC3320" i="17" l="1"/>
  <c r="AE3320" i="17" s="1"/>
  <c r="N3321" i="17" l="1"/>
  <c r="AA3321" i="17" s="1"/>
  <c r="Q3321" i="17" l="1"/>
  <c r="R3321" i="17" s="1"/>
  <c r="AF3321" i="17"/>
  <c r="M3321" i="17"/>
  <c r="AB3321" i="17" l="1"/>
  <c r="AC3321" i="17" s="1"/>
  <c r="Y3322" i="17"/>
  <c r="AD3321" i="17" l="1"/>
  <c r="AE3321" i="17" s="1"/>
  <c r="N3322" i="17" l="1"/>
  <c r="Q3322" i="17" l="1"/>
  <c r="R3322" i="17" s="1"/>
  <c r="AA3322" i="17"/>
  <c r="Y3323" i="17" s="1"/>
  <c r="M3322" i="17"/>
  <c r="AB3322" i="17" l="1"/>
  <c r="AD3322" i="17" s="1"/>
  <c r="AF3322" i="17"/>
  <c r="AC3322" i="17" l="1"/>
  <c r="AE3322" i="17" s="1"/>
  <c r="N3323" i="17" s="1"/>
  <c r="Q3323" i="17" s="1"/>
  <c r="R3323" i="17" l="1"/>
  <c r="AB3323" i="17" s="1"/>
  <c r="AD3323" i="17" s="1"/>
  <c r="M3323" i="17"/>
  <c r="AC3323" i="17" l="1"/>
  <c r="AE3323" i="17" s="1"/>
  <c r="N3324" i="17" l="1"/>
  <c r="Q3324" i="17" s="1"/>
  <c r="R3324" i="17" l="1"/>
  <c r="AB3324" i="17" s="1"/>
  <c r="M3324" i="17"/>
  <c r="AC3324" i="17" l="1"/>
  <c r="AD3324" i="17"/>
  <c r="AE3324" i="17" l="1"/>
  <c r="N3325" i="17" l="1"/>
  <c r="Q3325" i="17" l="1"/>
  <c r="R3325" i="17" s="1"/>
  <c r="AA3325" i="17"/>
  <c r="Y3326" i="17" s="1"/>
  <c r="M3325" i="17"/>
  <c r="AF3325" i="17" l="1"/>
  <c r="AB3325" i="17"/>
  <c r="AC3325" i="17" s="1"/>
  <c r="AD3325" i="17" l="1"/>
  <c r="AE3325" i="17" s="1"/>
  <c r="N3326" i="17" l="1"/>
  <c r="Q3326" i="17" s="1"/>
  <c r="R3326" i="17" l="1"/>
  <c r="AB3326" i="17" s="1"/>
  <c r="M3326" i="17"/>
  <c r="AD3326" i="17" l="1"/>
  <c r="AC3326" i="17"/>
  <c r="AE3326" i="17" l="1"/>
  <c r="N3327" i="17" l="1"/>
  <c r="Q3327" i="17" s="1"/>
  <c r="M3327" i="17" l="1"/>
  <c r="R3327" i="17"/>
  <c r="AB3327" i="17" l="1"/>
  <c r="AD3327" i="17" s="1"/>
  <c r="AC3327" i="17" l="1"/>
  <c r="AE3327" i="17" s="1"/>
  <c r="N3328" i="17" l="1"/>
  <c r="AA3328" i="17" s="1"/>
  <c r="Q3328" i="17" l="1"/>
  <c r="R3328" i="17" s="1"/>
  <c r="Y3329" i="17"/>
  <c r="M3328" i="17"/>
  <c r="AF3328" i="17" l="1"/>
  <c r="AB3328" i="17"/>
  <c r="AC3328" i="17" s="1"/>
  <c r="AD3328" i="17" l="1"/>
  <c r="AE3328" i="17" s="1"/>
  <c r="N3329" i="17" l="1"/>
  <c r="Q3329" i="17" l="1"/>
  <c r="R3329" i="17" s="1"/>
  <c r="AA3329" i="17"/>
  <c r="AF3329" i="17" s="1"/>
  <c r="M3329" i="17"/>
  <c r="AB3329" i="17" l="1"/>
  <c r="AD3329" i="17" s="1"/>
  <c r="Y3330" i="17"/>
  <c r="AC3329" i="17" l="1"/>
  <c r="AE3329" i="17" s="1"/>
  <c r="N3330" i="17" s="1"/>
  <c r="Q3330" i="17" l="1"/>
  <c r="R3330" i="17" s="1"/>
  <c r="AA3330" i="17"/>
  <c r="AF3330" i="17" s="1"/>
  <c r="M3330" i="17"/>
  <c r="Y3331" i="17" l="1"/>
  <c r="AB3330" i="17"/>
  <c r="AC3330" i="17" s="1"/>
  <c r="AD3330" i="17" l="1"/>
  <c r="AE3330" i="17" s="1"/>
  <c r="N3331" i="17" s="1"/>
  <c r="Q3331" i="17" l="1"/>
  <c r="R3331" i="17" s="1"/>
  <c r="AA3331" i="17"/>
  <c r="AF3331" i="17" s="1"/>
  <c r="M3331" i="17"/>
  <c r="AB3331" i="17" l="1"/>
  <c r="AC3331" i="17" s="1"/>
  <c r="Y3332" i="17"/>
  <c r="AD3331" i="17" l="1"/>
  <c r="AE3331" i="17" s="1"/>
  <c r="N3332" i="17" l="1"/>
  <c r="Q3332" i="17" l="1"/>
  <c r="R3332" i="17" s="1"/>
  <c r="AA3332" i="17"/>
  <c r="Y3333" i="17" s="1"/>
  <c r="M3332" i="17"/>
  <c r="AF3332" i="17" l="1"/>
  <c r="AB3332" i="17"/>
  <c r="AD3332" i="17" s="1"/>
  <c r="AC3332" i="17" l="1"/>
  <c r="AE3332" i="17" s="1"/>
  <c r="N3333" i="17" l="1"/>
  <c r="Q3333" i="17" l="1"/>
  <c r="R3333" i="17" s="1"/>
  <c r="AA3333" i="17"/>
  <c r="Y3334" i="17" s="1"/>
  <c r="M3333" i="17"/>
  <c r="AF3333" i="17" l="1"/>
  <c r="AB3333" i="17"/>
  <c r="AC3333" i="17" s="1"/>
  <c r="AD3333" i="17" l="1"/>
  <c r="AE3333" i="17" s="1"/>
  <c r="N3334" i="17" l="1"/>
  <c r="Q3334" i="17" l="1"/>
  <c r="R3334" i="17" s="1"/>
  <c r="AA3334" i="17"/>
  <c r="Y3335" i="17" s="1"/>
  <c r="M3334" i="17"/>
  <c r="AB3334" i="17" l="1"/>
  <c r="AC3334" i="17" s="1"/>
  <c r="AF3334" i="17"/>
  <c r="AD3334" i="17" l="1"/>
  <c r="AE3334" i="17" s="1"/>
  <c r="N3335" i="17" l="1"/>
  <c r="Q3335" i="17" s="1"/>
  <c r="R3335" i="17" l="1"/>
  <c r="Y3336" i="17"/>
  <c r="M3335" i="17"/>
  <c r="AF3335" i="17" l="1"/>
  <c r="AB3335" i="17"/>
  <c r="AD3335" i="17" l="1"/>
  <c r="AC3335" i="17"/>
  <c r="AE3335" i="17" l="1"/>
  <c r="N3336" i="17" s="1"/>
  <c r="Q3336" i="17" l="1"/>
  <c r="R3336" i="17" s="1"/>
  <c r="AA3336" i="17"/>
  <c r="Y3337" i="17" s="1"/>
  <c r="M3336" i="17"/>
  <c r="AF3336" i="17" l="1"/>
  <c r="AB3336" i="17"/>
  <c r="AD3336" i="17" s="1"/>
  <c r="AC3336" i="17" l="1"/>
  <c r="AE3336" i="17" s="1"/>
  <c r="N3337" i="17" s="1"/>
  <c r="Q3337" i="17" l="1"/>
  <c r="R3337" i="17" s="1"/>
  <c r="AA3337" i="17"/>
  <c r="Y3338" i="17" s="1"/>
  <c r="M3337" i="17"/>
  <c r="AB3337" i="17" l="1"/>
  <c r="AC3337" i="17" s="1"/>
  <c r="AF3337" i="17"/>
  <c r="AD3337" i="17" l="1"/>
  <c r="AE3337" i="17" s="1"/>
  <c r="N3338" i="17" l="1"/>
  <c r="Q3338" i="17" l="1"/>
  <c r="R3338" i="17" s="1"/>
  <c r="AA3338" i="17"/>
  <c r="AF3338" i="17" s="1"/>
  <c r="M3338" i="17"/>
  <c r="AB3338" i="17" l="1"/>
  <c r="AD3338" i="17" s="1"/>
  <c r="Y3339" i="17"/>
  <c r="AC3338" i="17" l="1"/>
  <c r="AE3338" i="17" s="1"/>
  <c r="N3339" i="17" l="1"/>
  <c r="Q3339" i="17" l="1"/>
  <c r="R3339" i="17" s="1"/>
  <c r="AA3339" i="17"/>
  <c r="M3339" i="17"/>
  <c r="AF3339" i="17" l="1"/>
  <c r="Y3340" i="17"/>
  <c r="AB3339" i="17"/>
  <c r="AC3339" i="17" l="1"/>
  <c r="AD3339" i="17"/>
  <c r="AE3339" i="17" l="1"/>
  <c r="N3340" i="17" l="1"/>
  <c r="AA3340" i="17" s="1"/>
  <c r="Q3340" i="17" l="1"/>
  <c r="R3340" i="17" s="1"/>
  <c r="AF3340" i="17"/>
  <c r="M3340" i="17"/>
  <c r="Y3341" i="17" l="1"/>
  <c r="AB3340" i="17"/>
  <c r="AD3340" i="17" s="1"/>
  <c r="AC3340" i="17" l="1"/>
  <c r="AE3340" i="17" s="1"/>
  <c r="N3341" i="17" s="1"/>
  <c r="Q3341" i="17" l="1"/>
  <c r="R3341" i="17" s="1"/>
  <c r="AA3341" i="17"/>
  <c r="M3341" i="17"/>
  <c r="AB3341" i="17" l="1"/>
  <c r="AC3341" i="17" s="1"/>
  <c r="Y3342" i="17"/>
  <c r="AF3341" i="17"/>
  <c r="AD3341" i="17" l="1"/>
  <c r="AE3341" i="17" s="1"/>
  <c r="N3342" i="17" l="1"/>
  <c r="Q3342" i="17" l="1"/>
  <c r="R3342" i="17" s="1"/>
  <c r="AA3342" i="17"/>
  <c r="Y3343" i="17" s="1"/>
  <c r="M3342" i="17"/>
  <c r="AB3342" i="17" l="1"/>
  <c r="AD3342" i="17" s="1"/>
  <c r="AF3342" i="17"/>
  <c r="AC3342" i="17" l="1"/>
  <c r="AE3342" i="17" s="1"/>
  <c r="N3343" i="17" l="1"/>
  <c r="Q3343" i="17" l="1"/>
  <c r="R3343" i="17" s="1"/>
  <c r="AA3343" i="17"/>
  <c r="Y3344" i="17" s="1"/>
  <c r="M3343" i="17"/>
  <c r="AB3343" i="17" l="1"/>
  <c r="AC3343" i="17" s="1"/>
  <c r="AF3343" i="17"/>
  <c r="AD3343" i="17" l="1"/>
  <c r="AE3343" i="17" s="1"/>
  <c r="N3344" i="17" s="1"/>
  <c r="Q3344" i="17" l="1"/>
  <c r="R3344" i="17" s="1"/>
  <c r="AA3344" i="17"/>
  <c r="M3344" i="17"/>
  <c r="AB3344" i="17" l="1"/>
  <c r="AD3344" i="17" s="1"/>
  <c r="Y3345" i="17"/>
  <c r="AF3344" i="17"/>
  <c r="AC3344" i="17" l="1"/>
  <c r="AE3344" i="17" s="1"/>
  <c r="N3345" i="17" l="1"/>
  <c r="Q3345" i="17" l="1"/>
  <c r="R3345" i="17" s="1"/>
  <c r="AA3345" i="17"/>
  <c r="AF3345" i="17" s="1"/>
  <c r="M3345" i="17"/>
  <c r="AB3345" i="17" l="1"/>
  <c r="AD3345" i="17" s="1"/>
  <c r="Y3346" i="17"/>
  <c r="AC3345" i="17" l="1"/>
  <c r="AE3345" i="17" s="1"/>
  <c r="N3346" i="17" s="1"/>
  <c r="Q3346" i="17" l="1"/>
  <c r="R3346" i="17" s="1"/>
  <c r="AA3346" i="17"/>
  <c r="M3346" i="17"/>
  <c r="Y3347" i="17" l="1"/>
  <c r="AF3346" i="17"/>
  <c r="AB3346" i="17"/>
  <c r="AC3346" i="17" l="1"/>
  <c r="AD3346" i="17"/>
  <c r="AE3346" i="17" l="1"/>
  <c r="N3347" i="17" l="1"/>
  <c r="Q3347" i="17" l="1"/>
  <c r="R3347" i="17" s="1"/>
  <c r="AA3347" i="17"/>
  <c r="M3347" i="17"/>
  <c r="AB3347" i="17" l="1"/>
  <c r="AD3347" i="17" s="1"/>
  <c r="Y3348" i="17"/>
  <c r="AF3347" i="17"/>
  <c r="AC3347" i="17" l="1"/>
  <c r="AE3347" i="17" s="1"/>
  <c r="N3348" i="17" l="1"/>
  <c r="Q3348" i="17" l="1"/>
  <c r="R3348" i="17" s="1"/>
  <c r="AA3348" i="17"/>
  <c r="AF3348" i="17" s="1"/>
  <c r="M3348" i="17"/>
  <c r="Y3349" i="17" l="1"/>
  <c r="AB3348" i="17"/>
  <c r="AD3348" i="17" s="1"/>
  <c r="AC3348" i="17" l="1"/>
  <c r="AE3348" i="17" s="1"/>
  <c r="N3349" i="17" l="1"/>
  <c r="Q3349" i="17" l="1"/>
  <c r="R3349" i="17" s="1"/>
  <c r="M3349" i="17"/>
  <c r="Y3350" i="17" l="1"/>
  <c r="AF3349" i="17"/>
  <c r="AB3349" i="17"/>
  <c r="AD3349" i="17" l="1"/>
  <c r="AC3349" i="17"/>
  <c r="AE3349" i="17" l="1"/>
  <c r="N3350" i="17" l="1"/>
  <c r="Q3350" i="17" l="1"/>
  <c r="R3350" i="17" s="1"/>
  <c r="AA3350" i="17"/>
  <c r="M3350" i="17"/>
  <c r="AF3350" i="17" l="1"/>
  <c r="Y3351" i="17"/>
  <c r="AB3350" i="17"/>
  <c r="AD3350" i="17" l="1"/>
  <c r="AC3350" i="17"/>
  <c r="AE3350" i="17" l="1"/>
  <c r="N3351" i="17" l="1"/>
  <c r="Q3351" i="17" l="1"/>
  <c r="R3351" i="17" s="1"/>
  <c r="AA3351" i="17"/>
  <c r="M3351" i="17"/>
  <c r="Y3352" i="17" l="1"/>
  <c r="AF3351" i="17"/>
  <c r="AB3351" i="17"/>
  <c r="AD3351" i="17" l="1"/>
  <c r="AC3351" i="17"/>
  <c r="AE3351" i="17" l="1"/>
  <c r="N3352" i="17" l="1"/>
  <c r="Q3352" i="17" l="1"/>
  <c r="R3352" i="17" s="1"/>
  <c r="AA3352" i="17"/>
  <c r="M3352" i="17"/>
  <c r="Y3353" i="17" l="1"/>
  <c r="AF3352" i="17"/>
  <c r="AB3352" i="17"/>
  <c r="AD3352" i="17" l="1"/>
  <c r="AC3352" i="17"/>
  <c r="AE3352" i="17" l="1"/>
  <c r="N3353" i="17" l="1"/>
  <c r="Q3353" i="17" s="1"/>
  <c r="M3353" i="17" l="1"/>
  <c r="R3353" i="17"/>
  <c r="Y3354" i="17" l="1"/>
  <c r="AF3353" i="17"/>
  <c r="AB3353" i="17"/>
  <c r="AC3353" i="17" l="1"/>
  <c r="AD3353" i="17"/>
  <c r="AE3353" i="17" l="1"/>
  <c r="N3354" i="17" l="1"/>
  <c r="AA3354" i="17" s="1"/>
  <c r="Q3354" i="17" l="1"/>
  <c r="R3354" i="17" s="1"/>
  <c r="AF3354" i="17"/>
  <c r="M3354" i="17"/>
  <c r="Y3355" i="17" l="1"/>
  <c r="AB3354" i="17"/>
  <c r="AD3354" i="17" s="1"/>
  <c r="AC3354" i="17" l="1"/>
  <c r="AE3354" i="17" s="1"/>
  <c r="N3355" i="17" s="1"/>
  <c r="Q3355" i="17" l="1"/>
  <c r="R3355" i="17" s="1"/>
  <c r="AA3355" i="17"/>
  <c r="M3355" i="17"/>
  <c r="AF3355" i="17" l="1"/>
  <c r="Y3356" i="17"/>
  <c r="AB3355" i="17"/>
  <c r="AD3355" i="17" l="1"/>
  <c r="AC3355" i="17"/>
  <c r="AE3355" i="17" l="1"/>
  <c r="N3356" i="17" l="1"/>
  <c r="AA3356" i="17" s="1"/>
  <c r="Q3356" i="17" l="1"/>
  <c r="R3356" i="17" s="1"/>
  <c r="Y3357" i="17"/>
  <c r="M3356" i="17"/>
  <c r="AB3356" i="17" l="1"/>
  <c r="AD3356" i="17" s="1"/>
  <c r="AF3356" i="17"/>
  <c r="AC3356" i="17" l="1"/>
  <c r="AE3356" i="17" s="1"/>
  <c r="N3357" i="17" l="1"/>
  <c r="Q3357" i="17" l="1"/>
  <c r="R3357" i="17" s="1"/>
  <c r="AA3357" i="17"/>
  <c r="M3357" i="17"/>
  <c r="AB3357" i="17" l="1"/>
  <c r="AC3357" i="17" s="1"/>
  <c r="AF3357" i="17"/>
  <c r="Y3358" i="17"/>
  <c r="AD3357" i="17" l="1"/>
  <c r="AE3357" i="17" s="1"/>
  <c r="N3358" i="17" l="1"/>
  <c r="Q3358" i="17" l="1"/>
  <c r="R3358" i="17" s="1"/>
  <c r="AA3358" i="17"/>
  <c r="M3358" i="17"/>
  <c r="AB3358" i="17" l="1"/>
  <c r="AC3358" i="17" s="1"/>
  <c r="Y3359" i="17"/>
  <c r="AF3358" i="17"/>
  <c r="AD3358" i="17" l="1"/>
  <c r="AE3358" i="17" s="1"/>
  <c r="N3359" i="17" l="1"/>
  <c r="Q3359" i="17" l="1"/>
  <c r="R3359" i="17" s="1"/>
  <c r="AA3359" i="17"/>
  <c r="AF3359" i="17" s="1"/>
  <c r="M3359" i="17"/>
  <c r="AB3359" i="17" l="1"/>
  <c r="AD3359" i="17" s="1"/>
  <c r="Y3360" i="17"/>
  <c r="AC3359" i="17" l="1"/>
  <c r="AE3359" i="17" s="1"/>
  <c r="N3360" i="17" s="1"/>
  <c r="AA3360" i="17" s="1"/>
  <c r="Q3360" i="17" l="1"/>
  <c r="R3360" i="17" s="1"/>
  <c r="Y3361" i="17"/>
  <c r="M3360" i="17"/>
  <c r="AF3360" i="17" l="1"/>
  <c r="AB3360" i="17"/>
  <c r="AC3360" i="17" s="1"/>
  <c r="AD3360" i="17" l="1"/>
  <c r="AE3360" i="17" s="1"/>
  <c r="N3361" i="17" l="1"/>
  <c r="Q3361" i="17" l="1"/>
  <c r="R3361" i="17" s="1"/>
  <c r="AA3361" i="17"/>
  <c r="M3361" i="17"/>
  <c r="AF3361" i="17" l="1"/>
  <c r="Y3362" i="17"/>
  <c r="AB3361" i="17"/>
  <c r="AC3361" i="17" l="1"/>
  <c r="AD3361" i="17"/>
  <c r="AE3361" i="17" l="1"/>
  <c r="N3362" i="17" l="1"/>
  <c r="Q3362" i="17" l="1"/>
  <c r="R3362" i="17" s="1"/>
  <c r="AA3362" i="17"/>
  <c r="Y3363" i="17" s="1"/>
  <c r="M3362" i="17"/>
  <c r="AB3362" i="17" l="1"/>
  <c r="AD3362" i="17" s="1"/>
  <c r="AF3362" i="17"/>
  <c r="AC3362" i="17" l="1"/>
  <c r="AE3362" i="17" s="1"/>
  <c r="N3363" i="17" l="1"/>
  <c r="AA3363" i="17" s="1"/>
  <c r="Q3363" i="17" l="1"/>
  <c r="R3363" i="17" s="1"/>
  <c r="M3363" i="17"/>
  <c r="AF3363" i="17" l="1"/>
  <c r="Y3364" i="17"/>
  <c r="AB3363" i="17"/>
  <c r="AC3363" i="17" l="1"/>
  <c r="AD3363" i="17"/>
  <c r="AE3363" i="17" l="1"/>
  <c r="N3364" i="17" l="1"/>
  <c r="Q3364" i="17" l="1"/>
  <c r="R3364" i="17" s="1"/>
  <c r="AA3364" i="17"/>
  <c r="M3364" i="17"/>
  <c r="AB3364" i="17" l="1"/>
  <c r="AC3364" i="17" s="1"/>
  <c r="Y3365" i="17"/>
  <c r="AF3364" i="17"/>
  <c r="AD3364" i="17" l="1"/>
  <c r="AE3364" i="17" s="1"/>
  <c r="N3365" i="17" l="1"/>
  <c r="Q3365" i="17" l="1"/>
  <c r="R3365" i="17" s="1"/>
  <c r="AA3365" i="17"/>
  <c r="M3365" i="17"/>
  <c r="Y3366" i="17" l="1"/>
  <c r="AF3365" i="17"/>
  <c r="AB3365" i="17"/>
  <c r="AC3365" i="17" l="1"/>
  <c r="AD3365" i="17"/>
  <c r="AE3365" i="17" l="1"/>
  <c r="N3366" i="17" l="1"/>
  <c r="Q3366" i="17" l="1"/>
  <c r="R3366" i="17" s="1"/>
  <c r="AA3366" i="17"/>
  <c r="M3366" i="17"/>
  <c r="AB3366" i="17" l="1"/>
  <c r="AC3366" i="17" s="1"/>
  <c r="Y3367" i="17"/>
  <c r="AF3366" i="17"/>
  <c r="AD3366" i="17" l="1"/>
  <c r="AE3366" i="17" s="1"/>
  <c r="N3367" i="17" l="1"/>
  <c r="Q3367" i="17" s="1"/>
  <c r="M3367" i="17" l="1"/>
  <c r="R3367" i="17"/>
  <c r="Y3368" i="17" l="1"/>
  <c r="AF3367" i="17"/>
  <c r="AB3367" i="17"/>
  <c r="AD3367" i="17" l="1"/>
  <c r="AC3367" i="17"/>
  <c r="AE3367" i="17" l="1"/>
  <c r="N3368" i="17" l="1"/>
  <c r="Q3368" i="17" s="1"/>
  <c r="M3368" i="17" l="1"/>
  <c r="R3368" i="17"/>
  <c r="AB3368" i="17" l="1"/>
  <c r="AD3368" i="17" s="1"/>
  <c r="AC3368" i="17" l="1"/>
  <c r="AE3368" i="17" s="1"/>
  <c r="N3369" i="17" l="1"/>
  <c r="Q3369" i="17" s="1"/>
  <c r="M3369" i="17" l="1"/>
  <c r="R3369" i="17"/>
  <c r="AB3369" i="17" l="1"/>
  <c r="AC3369" i="17" s="1"/>
  <c r="AD3369" i="17" l="1"/>
  <c r="AE3369" i="17" s="1"/>
  <c r="N3370" i="17" l="1"/>
  <c r="Q3370" i="17" l="1"/>
  <c r="R3370" i="17" s="1"/>
  <c r="Y3371" i="17"/>
  <c r="M3370" i="17"/>
  <c r="AB3370" i="17" l="1"/>
  <c r="AD3370" i="17" s="1"/>
  <c r="AF3370" i="17"/>
  <c r="AC3370" i="17" l="1"/>
  <c r="AE3370" i="17" s="1"/>
  <c r="N3371" i="17" l="1"/>
  <c r="Q3371" i="17" l="1"/>
  <c r="R3371" i="17" s="1"/>
  <c r="AA3371" i="17"/>
  <c r="M3371" i="17"/>
  <c r="AF3371" i="17" l="1"/>
  <c r="Y3372" i="17"/>
  <c r="AB3371" i="17"/>
  <c r="AD3371" i="17" l="1"/>
  <c r="AC3371" i="17"/>
  <c r="AE3371" i="17" l="1"/>
  <c r="N3372" i="17" l="1"/>
  <c r="Q3372" i="17" l="1"/>
  <c r="R3372" i="17" s="1"/>
  <c r="AA3372" i="17"/>
  <c r="Y3373" i="17" s="1"/>
  <c r="M3372" i="17"/>
  <c r="AB3372" i="17" l="1"/>
  <c r="AC3372" i="17" s="1"/>
  <c r="AF3372" i="17"/>
  <c r="AD3372" i="17" l="1"/>
  <c r="AE3372" i="17" s="1"/>
  <c r="N3373" i="17" s="1"/>
  <c r="Q3373" i="17" l="1"/>
  <c r="R3373" i="17" s="1"/>
  <c r="AA3373" i="17"/>
  <c r="M3373" i="17"/>
  <c r="Y3374" i="17" l="1"/>
  <c r="AF3373" i="17"/>
  <c r="AB3373" i="17"/>
  <c r="AD3373" i="17" l="1"/>
  <c r="AC3373" i="17"/>
  <c r="AE3373" i="17" l="1"/>
  <c r="N3374" i="17" l="1"/>
  <c r="Q3374" i="17" s="1"/>
  <c r="R3374" i="17" l="1"/>
  <c r="AB3374" i="17" s="1"/>
  <c r="M3374" i="17"/>
  <c r="AF3374" i="17"/>
  <c r="Y3375" i="17"/>
  <c r="AD3374" i="17" l="1"/>
  <c r="AC3374" i="17"/>
  <c r="AE3374" i="17" l="1"/>
  <c r="N3375" i="17" s="1"/>
  <c r="Q3375" i="17" s="1"/>
  <c r="R3375" i="17" l="1"/>
  <c r="AB3375" i="17" s="1"/>
  <c r="M3375" i="17"/>
  <c r="AD3375" i="17" l="1"/>
  <c r="AC3375" i="17"/>
  <c r="AE3375" i="17" l="1"/>
  <c r="N3376" i="17" l="1"/>
  <c r="Q3376" i="17" s="1"/>
  <c r="R3376" i="17" l="1"/>
  <c r="AB3376" i="17" s="1"/>
  <c r="AC3376" i="17" s="1"/>
  <c r="M3376" i="17"/>
  <c r="AD3376" i="17" l="1"/>
  <c r="AE3376" i="17" s="1"/>
  <c r="N3377" i="17" l="1"/>
  <c r="AA3377" i="17" s="1"/>
  <c r="Q3377" i="17" l="1"/>
  <c r="R3377" i="17" s="1"/>
  <c r="Y3378" i="17"/>
  <c r="M3377" i="17"/>
  <c r="AF3377" i="17" l="1"/>
  <c r="AB3377" i="17"/>
  <c r="AC3377" i="17" s="1"/>
  <c r="AD3377" i="17" l="1"/>
  <c r="AE3377" i="17" s="1"/>
  <c r="N3378" i="17" l="1"/>
  <c r="Q3378" i="17" s="1"/>
  <c r="R3378" i="17" l="1"/>
  <c r="AF3378" i="17"/>
  <c r="M3378" i="17"/>
  <c r="AB3378" i="17" l="1"/>
  <c r="AC3378" i="17" s="1"/>
  <c r="Y3379" i="17"/>
  <c r="AD3378" i="17" l="1"/>
  <c r="AE3378" i="17" s="1"/>
  <c r="N3379" i="17" l="1"/>
  <c r="Q3379" i="17" s="1"/>
  <c r="M3379" i="17" l="1"/>
  <c r="R3379" i="17"/>
  <c r="AB3379" i="17" l="1"/>
  <c r="AD3379" i="17" l="1"/>
  <c r="AC3379" i="17"/>
  <c r="AE3379" i="17" l="1"/>
  <c r="N3380" i="17" l="1"/>
  <c r="Q3380" i="17" s="1"/>
  <c r="R3380" i="17" l="1"/>
  <c r="AB3380" i="17" s="1"/>
  <c r="AC3380" i="17" s="1"/>
  <c r="M3380" i="17"/>
  <c r="AD3380" i="17" l="1"/>
  <c r="AE3380" i="17" s="1"/>
  <c r="N3381" i="17" l="1"/>
  <c r="Q3381" i="17" s="1"/>
  <c r="M3381" i="17" l="1"/>
  <c r="R3381" i="17"/>
  <c r="AB3381" i="17" l="1"/>
  <c r="AD3381" i="17" l="1"/>
  <c r="AC3381" i="17"/>
  <c r="AE3381" i="17" l="1"/>
  <c r="N3382" i="17" l="1"/>
  <c r="Q3382" i="17" s="1"/>
  <c r="R3382" i="17" l="1"/>
  <c r="AB3382" i="17" s="1"/>
  <c r="M3382" i="17"/>
  <c r="AC3382" i="17" l="1"/>
  <c r="AD3382" i="17"/>
  <c r="AE3382" i="17" l="1"/>
  <c r="N3383" i="17" l="1"/>
  <c r="AA3383" i="17" s="1"/>
  <c r="Q3383" i="17" l="1"/>
  <c r="R3383" i="17" s="1"/>
  <c r="M3383" i="17"/>
  <c r="AF3383" i="17" l="1"/>
  <c r="Y3384" i="17"/>
  <c r="AB3383" i="17"/>
  <c r="AD3383" i="17" s="1"/>
  <c r="AC3383" i="17" l="1"/>
  <c r="AE3383" i="17" s="1"/>
  <c r="N3384" i="17" l="1"/>
  <c r="Q3384" i="17" l="1"/>
  <c r="R3384" i="17" s="1"/>
  <c r="AF3384" i="17"/>
  <c r="M3384" i="17"/>
  <c r="AB3384" i="17" l="1"/>
  <c r="AD3384" i="17" s="1"/>
  <c r="Y3385" i="17"/>
  <c r="AC3384" i="17" l="1"/>
  <c r="AE3384" i="17" s="1"/>
  <c r="N3385" i="17" l="1"/>
  <c r="Q3385" i="17" s="1"/>
  <c r="M3385" i="17" l="1"/>
  <c r="R3385" i="17"/>
  <c r="AF3397" i="17" l="1"/>
  <c r="Y3398" i="17"/>
  <c r="AB3397" i="17"/>
  <c r="AB3385" i="17"/>
  <c r="AC3385" i="17" l="1"/>
  <c r="AD3385" i="17"/>
  <c r="AC3397" i="17"/>
  <c r="AD3397" i="17"/>
  <c r="AE3385" i="17" l="1"/>
  <c r="M3386" i="17" s="1"/>
  <c r="AE3397" i="17"/>
  <c r="N3398" i="17" l="1"/>
  <c r="AA3398" i="17" s="1"/>
  <c r="Q3398" i="17" l="1"/>
  <c r="R3398" i="17" s="1"/>
  <c r="M3398" i="17"/>
  <c r="AB3398" i="17" l="1"/>
  <c r="AD3398" i="17" s="1"/>
  <c r="Y3399" i="17"/>
  <c r="AF3398" i="17"/>
  <c r="AC3398" i="17" l="1"/>
  <c r="AE3398" i="17" s="1"/>
  <c r="N3399" i="17" l="1"/>
  <c r="Q3399" i="17" l="1"/>
  <c r="R3399" i="17" s="1"/>
  <c r="AA3399" i="17"/>
  <c r="M3399" i="17"/>
  <c r="AB3399" i="17" l="1"/>
  <c r="AC3399" i="17" s="1"/>
  <c r="Y3400" i="17"/>
  <c r="AF3399" i="17"/>
  <c r="AD3399" i="17" l="1"/>
  <c r="AE3399" i="17" s="1"/>
  <c r="N3400" i="17" l="1"/>
  <c r="Q3400" i="17" s="1"/>
  <c r="R3400" i="17" l="1"/>
  <c r="AF3400" i="17"/>
  <c r="M3400" i="17"/>
  <c r="Y3401" i="17" l="1"/>
  <c r="AB3400" i="17"/>
  <c r="AC3400" i="17" l="1"/>
  <c r="AD3400" i="17"/>
  <c r="AE3400" i="17" l="1"/>
  <c r="N3401" i="17" s="1"/>
  <c r="Q3401" i="17" s="1"/>
  <c r="R3401" i="17" l="1"/>
  <c r="AB3401" i="17" s="1"/>
  <c r="M3401" i="17"/>
  <c r="AC3401" i="17" l="1"/>
  <c r="AD3401" i="17"/>
  <c r="AE3401" i="17" l="1"/>
  <c r="N3402" i="17" s="1"/>
  <c r="Q3402" i="17" s="1"/>
  <c r="R3402" i="17" l="1"/>
  <c r="AB3402" i="17" s="1"/>
  <c r="M3402" i="17"/>
  <c r="AD3402" i="17" l="1"/>
  <c r="AC3402" i="17"/>
  <c r="AE3402" i="17" l="1"/>
  <c r="N3403" i="17" s="1"/>
  <c r="Y3404" i="17" s="1"/>
  <c r="AF3403" i="17" l="1"/>
  <c r="Q3403" i="17"/>
  <c r="R3403" i="17" s="1"/>
  <c r="AB3403" i="17" s="1"/>
  <c r="M3403" i="17"/>
  <c r="AD3403" i="17" l="1"/>
  <c r="AC3403" i="17"/>
  <c r="AE3403" i="17" l="1"/>
  <c r="N3404" i="17" s="1"/>
  <c r="Q3404" i="17" s="1"/>
  <c r="R3404" i="17" l="1"/>
  <c r="M3404" i="17"/>
  <c r="AB3404" i="17" l="1"/>
  <c r="AD3404" i="17" s="1"/>
  <c r="AF3404" i="17"/>
  <c r="Y3405" i="17"/>
  <c r="AC3404" i="17" l="1"/>
  <c r="AE3404" i="17" s="1"/>
  <c r="N3405" i="17" l="1"/>
  <c r="AA3405" i="17" s="1"/>
  <c r="Q3405" i="17" l="1"/>
  <c r="R3405" i="17" s="1"/>
  <c r="M3405" i="17"/>
  <c r="Y3406" i="17" l="1"/>
  <c r="AF3405" i="17"/>
  <c r="AB3405" i="17"/>
  <c r="AC3405" i="17" l="1"/>
  <c r="AD3405" i="17"/>
  <c r="AE3405" i="17" l="1"/>
  <c r="N3406" i="17" l="1"/>
  <c r="Q3406" i="17" l="1"/>
  <c r="R3406" i="17" s="1"/>
  <c r="AA3406" i="17"/>
  <c r="AF3406" i="17" s="1"/>
  <c r="M3406" i="17"/>
  <c r="AB3406" i="17" l="1"/>
  <c r="AC3406" i="17" s="1"/>
  <c r="Y3407" i="17"/>
  <c r="AD3406" i="17" l="1"/>
  <c r="AE3406" i="17" s="1"/>
  <c r="N3407" i="17" l="1"/>
  <c r="Q3407" i="17" s="1"/>
  <c r="R3407" i="17" l="1"/>
  <c r="M3407" i="17"/>
  <c r="AB3407" i="17" l="1"/>
  <c r="AF3407" i="17"/>
  <c r="Y3408" i="17"/>
  <c r="AD3407" i="17" l="1"/>
  <c r="AC3407" i="17"/>
  <c r="AE3407" i="17" l="1"/>
  <c r="N3408" i="17" l="1"/>
  <c r="AA3408" i="17" s="1"/>
  <c r="Q3408" i="17" l="1"/>
  <c r="R3408" i="17" s="1"/>
  <c r="M3408" i="17"/>
  <c r="AF3408" i="17" l="1"/>
  <c r="Y3409" i="17"/>
  <c r="AB3408" i="17"/>
  <c r="AD3408" i="17" l="1"/>
  <c r="AC3408" i="17"/>
  <c r="AE3408" i="17" l="1"/>
  <c r="N3409" i="17" l="1"/>
  <c r="Q3409" i="17" l="1"/>
  <c r="R3409" i="17" s="1"/>
  <c r="AA3409" i="17"/>
  <c r="AF3409" i="17" s="1"/>
  <c r="M3409" i="17"/>
  <c r="Y3410" i="17" l="1"/>
  <c r="AB3409" i="17"/>
  <c r="AD3409" i="17" s="1"/>
  <c r="AC3409" i="17" l="1"/>
  <c r="AE3409" i="17" s="1"/>
  <c r="N3410" i="17" l="1"/>
  <c r="Q3410" i="17" s="1"/>
  <c r="R3410" i="17" l="1"/>
  <c r="AF3410" i="17"/>
  <c r="M3410" i="17"/>
  <c r="AB3410" i="17" l="1"/>
  <c r="AD3410" i="17" s="1"/>
  <c r="Y3411" i="17"/>
  <c r="AC3410" i="17" l="1"/>
  <c r="AE3410" i="17" s="1"/>
  <c r="N3411" i="17" l="1"/>
  <c r="Q3411" i="17" s="1"/>
  <c r="R3411" i="17" l="1"/>
  <c r="AB3411" i="17" s="1"/>
  <c r="AD3411" i="17" s="1"/>
  <c r="M3411" i="17"/>
  <c r="AC3411" i="17" l="1"/>
  <c r="AE3411" i="17" s="1"/>
  <c r="N3412" i="17" l="1"/>
  <c r="Q3412" i="17" s="1"/>
  <c r="M3412" i="17" l="1"/>
  <c r="R3412" i="17"/>
  <c r="AB3412" i="17" l="1"/>
  <c r="AD3412" i="17" l="1"/>
  <c r="AC3412" i="17"/>
  <c r="AE3412" i="17" l="1"/>
  <c r="N3413" i="17" l="1"/>
  <c r="Q3413" i="17" s="1"/>
  <c r="R3413" i="17" l="1"/>
  <c r="AB3413" i="17" s="1"/>
  <c r="AC3413" i="17" s="1"/>
  <c r="M3413" i="17"/>
  <c r="AD3413" i="17" l="1"/>
  <c r="AE3413" i="17" s="1"/>
  <c r="N3414" i="17" l="1"/>
  <c r="Q3414" i="17" s="1"/>
  <c r="M3414" i="17" l="1"/>
  <c r="R3414" i="17"/>
  <c r="AB3414" i="17" l="1"/>
  <c r="AD3414" i="17" l="1"/>
  <c r="AC3414" i="17"/>
  <c r="AE3414" i="17" l="1"/>
  <c r="N3415" i="17" l="1"/>
  <c r="AA3415" i="17" s="1"/>
  <c r="Q3415" i="17" l="1"/>
  <c r="R3415" i="17" s="1"/>
  <c r="M3415" i="17"/>
  <c r="Y3416" i="17" l="1"/>
  <c r="AF3415" i="17"/>
  <c r="AB3415" i="17"/>
  <c r="AD3415" i="17" s="1"/>
  <c r="AC3415" i="17" l="1"/>
  <c r="AE3415" i="17" s="1"/>
  <c r="N3416" i="17" l="1"/>
  <c r="Q3416" i="17" s="1"/>
  <c r="M3416" i="17" l="1"/>
  <c r="R3416" i="17"/>
  <c r="Y3417" i="17" l="1"/>
  <c r="AF3416" i="17"/>
  <c r="AB3416" i="17"/>
  <c r="AD3416" i="17" l="1"/>
  <c r="AC3416" i="17"/>
  <c r="AE3416" i="17" l="1"/>
  <c r="N3417" i="17" l="1"/>
  <c r="AA3417" i="17" s="1"/>
  <c r="Q3417" i="17" l="1"/>
  <c r="R3417" i="17" s="1"/>
  <c r="M3417" i="17"/>
  <c r="AB3417" i="17" l="1"/>
  <c r="AC3417" i="17" s="1"/>
  <c r="Y3418" i="17"/>
  <c r="AF3417" i="17"/>
  <c r="AD3417" i="17" l="1"/>
  <c r="AE3417" i="17" s="1"/>
  <c r="N3418" i="17" s="1"/>
  <c r="Q3418" i="17" l="1"/>
  <c r="R3418" i="17" s="1"/>
  <c r="AA3418" i="17"/>
  <c r="Y3419" i="17" s="1"/>
  <c r="M3418" i="17"/>
  <c r="AB3418" i="17" l="1"/>
  <c r="AC3418" i="17" s="1"/>
  <c r="AF3418" i="17"/>
  <c r="AD3418" i="17" l="1"/>
  <c r="AE3418" i="17" s="1"/>
  <c r="N3419" i="17" l="1"/>
  <c r="Q3419" i="17" l="1"/>
  <c r="R3419" i="17" s="1"/>
  <c r="AA3419" i="17"/>
  <c r="AF3419" i="17" s="1"/>
  <c r="M3419" i="17"/>
  <c r="AB3419" i="17" l="1"/>
  <c r="AC3419" i="17" s="1"/>
  <c r="Y3420" i="17"/>
  <c r="AD3419" i="17" l="1"/>
  <c r="AE3419" i="17" s="1"/>
  <c r="N3420" i="17" s="1"/>
  <c r="Q3420" i="17" s="1"/>
  <c r="R3420" i="17" l="1"/>
  <c r="Y3421" i="17"/>
  <c r="M3420" i="17"/>
  <c r="AF3420" i="17" l="1"/>
  <c r="AB3420" i="17"/>
  <c r="AD3420" i="17" s="1"/>
  <c r="AC3420" i="17" l="1"/>
  <c r="AE3420" i="17" s="1"/>
  <c r="N3421" i="17" s="1"/>
  <c r="Q3421" i="17" s="1"/>
  <c r="R3421" i="17" l="1"/>
  <c r="AB3421" i="17" s="1"/>
  <c r="AC3421" i="17" s="1"/>
  <c r="M3421" i="17"/>
  <c r="AD3421" i="17" l="1"/>
  <c r="AE3421" i="17" s="1"/>
  <c r="N3422" i="17" l="1"/>
  <c r="Q3422" i="17" s="1"/>
  <c r="R3422" i="17" l="1"/>
  <c r="AB3422" i="17" s="1"/>
  <c r="M3422" i="17"/>
  <c r="AC3422" i="17" l="1"/>
  <c r="AD3422" i="17"/>
  <c r="AE3422" i="17" l="1"/>
  <c r="N3423" i="17" l="1"/>
  <c r="Q3423" i="17" s="1"/>
  <c r="R3423" i="17" l="1"/>
  <c r="AB3423" i="17" s="1"/>
  <c r="M3423" i="17"/>
  <c r="AC3423" i="17" l="1"/>
  <c r="AD3423" i="17"/>
  <c r="AE3423" i="17" l="1"/>
  <c r="N3424" i="17" l="1"/>
  <c r="AA3424" i="17" s="1"/>
  <c r="Q3424" i="17" l="1"/>
  <c r="R3424" i="17" s="1"/>
  <c r="M3424" i="17"/>
  <c r="AF3424" i="17" l="1"/>
  <c r="Y3425" i="17"/>
  <c r="AB3424" i="17"/>
  <c r="AD3424" i="17" l="1"/>
  <c r="AC3424" i="17"/>
  <c r="AE3424" i="17" l="1"/>
  <c r="N3425" i="17" l="1"/>
  <c r="Q3425" i="17" l="1"/>
  <c r="R3425" i="17" s="1"/>
  <c r="AA3425" i="17"/>
  <c r="AF3425" i="17" s="1"/>
  <c r="M3425" i="17"/>
  <c r="AB3425" i="17" l="1"/>
  <c r="AD3425" i="17" s="1"/>
  <c r="Y3426" i="17"/>
  <c r="AC3425" i="17" l="1"/>
  <c r="AE3425" i="17" s="1"/>
  <c r="N3426" i="17" s="1"/>
  <c r="Q3426" i="17" l="1"/>
  <c r="R3426" i="17" s="1"/>
  <c r="AA3426" i="17"/>
  <c r="M3426" i="17"/>
  <c r="AF3426" i="17" l="1"/>
  <c r="Y3427" i="17"/>
  <c r="AB3426" i="17"/>
  <c r="AD3426" i="17" l="1"/>
  <c r="AC3426" i="17"/>
  <c r="AE3426" i="17" l="1"/>
  <c r="N3427" i="17" l="1"/>
  <c r="Q3427" i="17" l="1"/>
  <c r="R3427" i="17" s="1"/>
  <c r="AA3427" i="17"/>
  <c r="AF3427" i="17" s="1"/>
  <c r="M3427" i="17"/>
  <c r="Y3428" i="17" l="1"/>
  <c r="AB3427" i="17"/>
  <c r="AD3427" i="17" s="1"/>
  <c r="AC3427" i="17" l="1"/>
  <c r="AE3427" i="17" s="1"/>
  <c r="N3428" i="17" l="1"/>
  <c r="Q3428" i="17" l="1"/>
  <c r="R3428" i="17" s="1"/>
  <c r="AA3428" i="17"/>
  <c r="M3428" i="17"/>
  <c r="AF3428" i="17" l="1"/>
  <c r="Y3429" i="17"/>
  <c r="AB3428" i="17"/>
  <c r="AD3428" i="17" l="1"/>
  <c r="AC3428" i="17"/>
  <c r="AE3428" i="17" l="1"/>
  <c r="N3429" i="17" l="1"/>
  <c r="Q3429" i="17" l="1"/>
  <c r="R3429" i="17" s="1"/>
  <c r="AA3429" i="17"/>
  <c r="Y3430" i="17" s="1"/>
  <c r="M3429" i="17"/>
  <c r="AF3429" i="17" l="1"/>
  <c r="AB3429" i="17"/>
  <c r="AD3429" i="17" s="1"/>
  <c r="AC3429" i="17" l="1"/>
  <c r="AE3429" i="17" s="1"/>
  <c r="N3430" i="17" s="1"/>
  <c r="Q3430" i="17" l="1"/>
  <c r="R3430" i="17" s="1"/>
  <c r="AA3430" i="17"/>
  <c r="M3430" i="17"/>
  <c r="AB3430" i="17" l="1"/>
  <c r="AC3430" i="17" s="1"/>
  <c r="AF3430" i="17"/>
  <c r="Y3431" i="17"/>
  <c r="AD3430" i="17" l="1"/>
  <c r="AE3430" i="17" s="1"/>
  <c r="N3431" i="17" l="1"/>
  <c r="Q3431" i="17" l="1"/>
  <c r="R3431" i="17" s="1"/>
  <c r="AF3431" i="17"/>
  <c r="M3431" i="17"/>
  <c r="AB3431" i="17" l="1"/>
  <c r="AC3431" i="17" s="1"/>
  <c r="Y3432" i="17"/>
  <c r="AD3431" i="17" l="1"/>
  <c r="AE3431" i="17" s="1"/>
  <c r="N3432" i="17" l="1"/>
  <c r="Q3432" i="17" l="1"/>
  <c r="R3432" i="17" s="1"/>
  <c r="AA3432" i="17"/>
  <c r="AF3432" i="17" s="1"/>
  <c r="M3432" i="17"/>
  <c r="AB3432" i="17" l="1"/>
  <c r="AD3432" i="17" s="1"/>
  <c r="Y3433" i="17"/>
  <c r="AC3432" i="17" l="1"/>
  <c r="AE3432" i="17" s="1"/>
  <c r="N3433" i="17" l="1"/>
  <c r="Q3433" i="17" l="1"/>
  <c r="R3433" i="17" s="1"/>
  <c r="AA3433" i="17"/>
  <c r="Y3434" i="17" s="1"/>
  <c r="M3433" i="17"/>
  <c r="AB3433" i="17" l="1"/>
  <c r="AC3433" i="17" s="1"/>
  <c r="AF3433" i="17"/>
  <c r="AD3433" i="17" l="1"/>
  <c r="AE3433" i="17" s="1"/>
  <c r="N3434" i="17" s="1"/>
  <c r="Q3434" i="17" l="1"/>
  <c r="R3434" i="17" s="1"/>
  <c r="AA3434" i="17"/>
  <c r="Y3435" i="17" s="1"/>
  <c r="M3434" i="17"/>
  <c r="AB3434" i="17" l="1"/>
  <c r="AC3434" i="17" s="1"/>
  <c r="AF3434" i="17"/>
  <c r="AD3434" i="17" l="1"/>
  <c r="AE3434" i="17" s="1"/>
  <c r="N3435" i="17" s="1"/>
  <c r="Q3435" i="17" l="1"/>
  <c r="R3435" i="17" s="1"/>
  <c r="AA3435" i="17"/>
  <c r="Y3436" i="17" s="1"/>
  <c r="M3435" i="17"/>
  <c r="AF3435" i="17" l="1"/>
  <c r="AB3435" i="17"/>
  <c r="AD3435" i="17" l="1"/>
  <c r="AC3435" i="17"/>
  <c r="AE3435" i="17" l="1"/>
  <c r="N3436" i="17" s="1"/>
  <c r="Q3436" i="17" l="1"/>
  <c r="R3436" i="17" s="1"/>
  <c r="AA3436" i="17"/>
  <c r="AF3436" i="17" s="1"/>
  <c r="M3436" i="17"/>
  <c r="Y3437" i="17" l="1"/>
  <c r="AB3436" i="17"/>
  <c r="AC3436" i="17" s="1"/>
  <c r="AD3436" i="17" l="1"/>
  <c r="AE3436" i="17" s="1"/>
  <c r="N3437" i="17" s="1"/>
  <c r="Q3437" i="17" l="1"/>
  <c r="R3437" i="17" s="1"/>
  <c r="AA3437" i="17"/>
  <c r="AF3437" i="17" s="1"/>
  <c r="M3437" i="17"/>
  <c r="Y3438" i="17" l="1"/>
  <c r="AB3437" i="17"/>
  <c r="AD3437" i="17" s="1"/>
  <c r="AC3437" i="17" l="1"/>
  <c r="AE3437" i="17" s="1"/>
  <c r="N3438" i="17" s="1"/>
  <c r="AA3438" i="17" s="1"/>
  <c r="Q3438" i="17" l="1"/>
  <c r="R3438" i="17" s="1"/>
  <c r="Y3439" i="17"/>
  <c r="M3438" i="17"/>
  <c r="AB3438" i="17" l="1"/>
  <c r="AC3438" i="17" s="1"/>
  <c r="AF3438" i="17"/>
  <c r="AD3438" i="17" l="1"/>
  <c r="AE3438" i="17" s="1"/>
  <c r="N3439" i="17" l="1"/>
  <c r="Q3439" i="17" l="1"/>
  <c r="R3439" i="17" s="1"/>
  <c r="AA3439" i="17"/>
  <c r="AF3439" i="17" s="1"/>
  <c r="M3439" i="17"/>
  <c r="AB3439" i="17" l="1"/>
  <c r="AD3439" i="17" s="1"/>
  <c r="Y3440" i="17"/>
  <c r="AC3439" i="17" l="1"/>
  <c r="AE3439" i="17" s="1"/>
  <c r="N3440" i="17" s="1"/>
  <c r="Q3440" i="17" s="1"/>
  <c r="R3440" i="17" l="1"/>
  <c r="AB3440" i="17" s="1"/>
  <c r="AC3440" i="17" s="1"/>
  <c r="M3440" i="17"/>
  <c r="AD3440" i="17" l="1"/>
  <c r="AE3440" i="17" s="1"/>
  <c r="N3441" i="17" l="1"/>
  <c r="Q3441" i="17" l="1"/>
  <c r="R3441" i="17" s="1"/>
  <c r="AA3441" i="17"/>
  <c r="AF3441" i="17" s="1"/>
  <c r="M3441" i="17"/>
  <c r="AB3441" i="17" l="1"/>
  <c r="AC3441" i="17" s="1"/>
  <c r="Y3442" i="17"/>
  <c r="AD3441" i="17" l="1"/>
  <c r="AE3441" i="17" s="1"/>
  <c r="N3442" i="17" l="1"/>
  <c r="Q3442" i="17" l="1"/>
  <c r="R3442" i="17" s="1"/>
  <c r="AA3442" i="17"/>
  <c r="Y3443" i="17" s="1"/>
  <c r="M3442" i="17"/>
  <c r="AB3442" i="17" l="1"/>
  <c r="AC3442" i="17" s="1"/>
  <c r="AF3442" i="17"/>
  <c r="AD3442" i="17" l="1"/>
  <c r="AE3442" i="17" s="1"/>
  <c r="N3443" i="17" l="1"/>
  <c r="Q3443" i="17" l="1"/>
  <c r="R3443" i="17" s="1"/>
  <c r="AA3443" i="17"/>
  <c r="Y3444" i="17" s="1"/>
  <c r="M3443" i="17"/>
  <c r="AB3443" i="17" l="1"/>
  <c r="AD3443" i="17" s="1"/>
  <c r="AF3443" i="17"/>
  <c r="AC3443" i="17" l="1"/>
  <c r="AE3443" i="17" s="1"/>
  <c r="N3444" i="17" l="1"/>
  <c r="Q3444" i="17" l="1"/>
  <c r="R3444" i="17" s="1"/>
  <c r="AA3444" i="17"/>
  <c r="AF3444" i="17" s="1"/>
  <c r="M3444" i="17"/>
  <c r="AB3444" i="17" l="1"/>
  <c r="AD3444" i="17" s="1"/>
  <c r="Y3445" i="17"/>
  <c r="AC3444" i="17" l="1"/>
  <c r="AE3444" i="17" s="1"/>
  <c r="N3445" i="17" s="1"/>
  <c r="Q3445" i="17" s="1"/>
  <c r="R3445" i="17" l="1"/>
  <c r="AB3445" i="17" s="1"/>
  <c r="M3445" i="17"/>
  <c r="AC3445" i="17" l="1"/>
  <c r="AD3445" i="17"/>
  <c r="AE3445" i="17" l="1"/>
  <c r="N3446" i="17" l="1"/>
  <c r="Q3446" i="17" s="1"/>
  <c r="R3446" i="17" l="1"/>
  <c r="AB3446" i="17" s="1"/>
  <c r="AC3446" i="17" s="1"/>
  <c r="M3446" i="17"/>
  <c r="AD3446" i="17" l="1"/>
  <c r="AE3446" i="17" s="1"/>
  <c r="N3447" i="17" l="1"/>
  <c r="Q3447" i="17" s="1"/>
  <c r="R3447" i="17" l="1"/>
  <c r="AB3447" i="17" s="1"/>
  <c r="M3447" i="17"/>
  <c r="AD3447" i="17" l="1"/>
  <c r="AC3447" i="17"/>
  <c r="AE3447" i="17" l="1"/>
  <c r="N3448" i="17" l="1"/>
  <c r="Q3448" i="17" s="1"/>
  <c r="R3448" i="17" l="1"/>
  <c r="AB3448" i="17" s="1"/>
  <c r="AC3448" i="17" s="1"/>
  <c r="M3448" i="17"/>
  <c r="AD3448" i="17" l="1"/>
  <c r="AE3448" i="17" s="1"/>
  <c r="N3449" i="17" l="1"/>
  <c r="Q3449" i="17" s="1"/>
  <c r="R3449" i="17" l="1"/>
  <c r="AB3449" i="17" s="1"/>
  <c r="M3449" i="17"/>
  <c r="AD3449" i="17" l="1"/>
  <c r="AC3449" i="17"/>
  <c r="AE3449" i="17" l="1"/>
  <c r="N3450" i="17" l="1"/>
  <c r="Q3450" i="17" s="1"/>
  <c r="R3450" i="17" l="1"/>
  <c r="AB3450" i="17" s="1"/>
  <c r="AC3450" i="17" s="1"/>
  <c r="M3450" i="17"/>
  <c r="AD3450" i="17" l="1"/>
  <c r="AE3450" i="17" s="1"/>
  <c r="N3451" i="17" l="1"/>
  <c r="Q3451" i="17" s="1"/>
  <c r="R3451" i="17" l="1"/>
  <c r="AB3451" i="17" s="1"/>
  <c r="M3451" i="17"/>
  <c r="AD3451" i="17" l="1"/>
  <c r="AC3451" i="17"/>
  <c r="AE3451" i="17" l="1"/>
  <c r="N3452" i="17" l="1"/>
  <c r="Q3452" i="17" s="1"/>
  <c r="R3452" i="17" l="1"/>
  <c r="AB3452" i="17" s="1"/>
  <c r="M3452" i="17"/>
  <c r="AD3452" i="17" l="1"/>
  <c r="AC3452" i="17"/>
  <c r="AE3452" i="17" l="1"/>
  <c r="N3453" i="17" l="1"/>
  <c r="Q3453" i="17" l="1"/>
  <c r="R3453" i="17" s="1"/>
  <c r="AA3453" i="17"/>
  <c r="Y3454" i="17" s="1"/>
  <c r="M3453" i="17"/>
  <c r="AB3453" i="17" l="1"/>
  <c r="AC3453" i="17" s="1"/>
  <c r="AF3453" i="17"/>
  <c r="AD3453" i="17" l="1"/>
  <c r="AE3453" i="17" s="1"/>
  <c r="N3454" i="17" l="1"/>
  <c r="Q3454" i="17" s="1"/>
  <c r="R3454" i="17" l="1"/>
  <c r="AB3454" i="17" s="1"/>
  <c r="M3454" i="17"/>
  <c r="AD3454" i="17" l="1"/>
  <c r="AC3454" i="17"/>
  <c r="AE3454" i="17" l="1"/>
  <c r="N3455" i="17" l="1"/>
  <c r="Q3455" i="17" s="1"/>
  <c r="R3455" i="17" l="1"/>
  <c r="AB3455" i="17" s="1"/>
  <c r="AD3455" i="17" s="1"/>
  <c r="M3455" i="17"/>
  <c r="AC3455" i="17" l="1"/>
  <c r="AE3455" i="17" s="1"/>
  <c r="N3456" i="17" l="1"/>
  <c r="Q3456" i="17" l="1"/>
  <c r="R3456" i="17" s="1"/>
  <c r="AA3456" i="17"/>
  <c r="AF3456" i="17" s="1"/>
  <c r="M3456" i="17"/>
  <c r="AB3456" i="17" l="1"/>
  <c r="AD3456" i="17" s="1"/>
  <c r="Y3457" i="17"/>
  <c r="AC3456" i="17" l="1"/>
  <c r="AE3456" i="17" s="1"/>
  <c r="N3457" i="17" l="1"/>
  <c r="Q3457" i="17" s="1"/>
  <c r="R3457" i="17" l="1"/>
  <c r="Y3458" i="17"/>
  <c r="M3457" i="17"/>
  <c r="AB3457" i="17" l="1"/>
  <c r="AC3457" i="17" s="1"/>
  <c r="AF3457" i="17"/>
  <c r="AD3457" i="17" l="1"/>
  <c r="AE3457" i="17" s="1"/>
  <c r="N3458" i="17" l="1"/>
  <c r="Q3458" i="17" l="1"/>
  <c r="R3458" i="17" s="1"/>
  <c r="AA3458" i="17"/>
  <c r="M3458" i="17"/>
  <c r="AB3458" i="17" l="1"/>
  <c r="AC3458" i="17" s="1"/>
  <c r="AF3458" i="17"/>
  <c r="Y3459" i="17"/>
  <c r="AD3458" i="17" l="1"/>
  <c r="AE3458" i="17" s="1"/>
  <c r="N3459" i="17" l="1"/>
  <c r="Q3459" i="17" l="1"/>
  <c r="R3459" i="17" s="1"/>
  <c r="AA3459" i="17"/>
  <c r="AF3459" i="17" s="1"/>
  <c r="M3459" i="17"/>
  <c r="AB3459" i="17" l="1"/>
  <c r="AC3459" i="17" s="1"/>
  <c r="Y3460" i="17"/>
  <c r="AD3459" i="17" l="1"/>
  <c r="AE3459" i="17" s="1"/>
  <c r="N3460" i="17" l="1"/>
  <c r="Q3460" i="17" l="1"/>
  <c r="R3460" i="17" s="1"/>
  <c r="AA3460" i="17"/>
  <c r="Y3461" i="17" s="1"/>
  <c r="M3460" i="17"/>
  <c r="AF3460" i="17" l="1"/>
  <c r="AB3460" i="17"/>
  <c r="AD3460" i="17" s="1"/>
  <c r="AC3460" i="17" l="1"/>
  <c r="AE3460" i="17" s="1"/>
  <c r="N3461" i="17" l="1"/>
  <c r="Q3461" i="17" s="1"/>
  <c r="M3461" i="17" l="1"/>
  <c r="R3461" i="17"/>
  <c r="Y3462" i="17"/>
  <c r="AF3461" i="17" l="1"/>
  <c r="AB3461" i="17"/>
  <c r="AD3461" i="17" s="1"/>
  <c r="AC3461" i="17" l="1"/>
  <c r="AE3461" i="17" s="1"/>
  <c r="N3462" i="17" l="1"/>
  <c r="Q3462" i="17" l="1"/>
  <c r="R3462" i="17" s="1"/>
  <c r="AA3462" i="17"/>
  <c r="Y3463" i="17" s="1"/>
  <c r="M3462" i="17"/>
  <c r="AF3462" i="17" l="1"/>
  <c r="AB3462" i="17"/>
  <c r="AD3462" i="17" s="1"/>
  <c r="AC3462" i="17" l="1"/>
  <c r="AE3462" i="17" s="1"/>
  <c r="N3463" i="17" l="1"/>
  <c r="Q3463" i="17" s="1"/>
  <c r="R3463" i="17" l="1"/>
  <c r="M3463" i="17"/>
  <c r="AB3463" i="17" l="1"/>
  <c r="AD3463" i="17" s="1"/>
  <c r="AF3463" i="17"/>
  <c r="Y3464" i="17"/>
  <c r="AC3463" i="17" l="1"/>
  <c r="AE3463" i="17" s="1"/>
  <c r="N3464" i="17" l="1"/>
  <c r="AA3464" i="17" s="1"/>
  <c r="Q3464" i="17" l="1"/>
  <c r="R3464" i="17" s="1"/>
  <c r="AF3464" i="17"/>
  <c r="M3464" i="17"/>
  <c r="Y3465" i="17" l="1"/>
  <c r="AB3464" i="17"/>
  <c r="AD3464" i="17" s="1"/>
  <c r="AC3464" i="17" l="1"/>
  <c r="AE3464" i="17" s="1"/>
  <c r="N3465" i="17" l="1"/>
  <c r="Q3465" i="17" l="1"/>
  <c r="R3465" i="17" s="1"/>
  <c r="AA3465" i="17"/>
  <c r="Y3466" i="17" s="1"/>
  <c r="M3465" i="17"/>
  <c r="AB3465" i="17" l="1"/>
  <c r="AD3465" i="17" s="1"/>
  <c r="AF3465" i="17"/>
  <c r="AC3465" i="17" l="1"/>
  <c r="AE3465" i="17" s="1"/>
  <c r="N3466" i="17" l="1"/>
  <c r="AA3466" i="17" s="1"/>
  <c r="Q3466" i="17" l="1"/>
  <c r="R3466" i="17" s="1"/>
  <c r="Y3467" i="17"/>
  <c r="M3466" i="17"/>
  <c r="AB3466" i="17" l="1"/>
  <c r="AD3466" i="17" s="1"/>
  <c r="AF3466" i="17"/>
  <c r="AC3466" i="17" l="1"/>
  <c r="AE3466" i="17" s="1"/>
  <c r="N3467" i="17" l="1"/>
  <c r="Q3467" i="17" l="1"/>
  <c r="R3467" i="17" s="1"/>
  <c r="AA3467" i="17"/>
  <c r="Y3468" i="17" s="1"/>
  <c r="M3467" i="17"/>
  <c r="AF3467" i="17" l="1"/>
  <c r="AB3467" i="17"/>
  <c r="AD3467" i="17" s="1"/>
  <c r="AC3467" i="17" l="1"/>
  <c r="AE3467" i="17" s="1"/>
  <c r="N3468" i="17" s="1"/>
  <c r="Q3468" i="17" l="1"/>
  <c r="R3468" i="17" s="1"/>
  <c r="AA3468" i="17"/>
  <c r="M3468" i="17"/>
  <c r="AF3468" i="17" l="1"/>
  <c r="Y3469" i="17"/>
  <c r="AB3468" i="17"/>
  <c r="AC3468" i="17" l="1"/>
  <c r="AD3468" i="17"/>
  <c r="AE3468" i="17" l="1"/>
  <c r="N3469" i="17" l="1"/>
  <c r="Q3469" i="17" l="1"/>
  <c r="R3469" i="17" s="1"/>
  <c r="AA3469" i="17"/>
  <c r="M3469" i="17"/>
  <c r="AF3469" i="17" l="1"/>
  <c r="Y3470" i="17"/>
  <c r="AB3469" i="17"/>
  <c r="AC3469" i="17" l="1"/>
  <c r="AD3469" i="17"/>
  <c r="AE3469" i="17" l="1"/>
  <c r="N3470" i="17" l="1"/>
  <c r="Q3470" i="17" l="1"/>
  <c r="R3470" i="17" s="1"/>
  <c r="AA3470" i="17"/>
  <c r="Y3471" i="17" s="1"/>
  <c r="M3470" i="17"/>
  <c r="AF3470" i="17" l="1"/>
  <c r="AB3470" i="17"/>
  <c r="AC3470" i="17" l="1"/>
  <c r="AD3470" i="17"/>
  <c r="AE3470" i="17" l="1"/>
  <c r="N3471" i="17" s="1"/>
  <c r="AA3471" i="17" s="1"/>
  <c r="Q3471" i="17" l="1"/>
  <c r="R3471" i="17" s="1"/>
  <c r="M3471" i="17"/>
  <c r="AB3471" i="17" l="1"/>
  <c r="AD3471" i="17" s="1"/>
  <c r="Y3472" i="17"/>
  <c r="AF3471" i="17"/>
  <c r="AC3471" i="17" l="1"/>
  <c r="AE3471" i="17" s="1"/>
  <c r="N3472" i="17" s="1"/>
  <c r="Q3472" i="17" l="1"/>
  <c r="R3472" i="17" s="1"/>
  <c r="AA3472" i="17"/>
  <c r="Y3473" i="17" s="1"/>
  <c r="M3472" i="17"/>
  <c r="AB3472" i="17" l="1"/>
  <c r="AD3472" i="17" s="1"/>
  <c r="AF3472" i="17"/>
  <c r="AC3472" i="17" l="1"/>
  <c r="AE3472" i="17" s="1"/>
  <c r="N3473" i="17" s="1"/>
  <c r="Q3473" i="17" l="1"/>
  <c r="R3473" i="17" s="1"/>
  <c r="AA3473" i="17"/>
  <c r="Y3474" i="17" s="1"/>
  <c r="M3473" i="17"/>
  <c r="AF3473" i="17" l="1"/>
  <c r="AB3473" i="17"/>
  <c r="AD3473" i="17" s="1"/>
  <c r="AC3473" i="17" l="1"/>
  <c r="AE3473" i="17" s="1"/>
  <c r="N3474" i="17" s="1"/>
  <c r="Q3474" i="17" l="1"/>
  <c r="R3474" i="17" s="1"/>
  <c r="AA3474" i="17"/>
  <c r="AF3474" i="17" s="1"/>
  <c r="M3474" i="17"/>
  <c r="AB3474" i="17" l="1"/>
  <c r="AC3474" i="17" s="1"/>
  <c r="Y3475" i="17"/>
  <c r="AD3474" i="17" l="1"/>
  <c r="AE3474" i="17" s="1"/>
  <c r="N3475" i="17" s="1"/>
  <c r="Q3475" i="17" l="1"/>
  <c r="R3475" i="17" s="1"/>
  <c r="AA3475" i="17"/>
  <c r="Y3476" i="17" s="1"/>
  <c r="M3475" i="17"/>
  <c r="AF3475" i="17" l="1"/>
  <c r="AB3475" i="17"/>
  <c r="AC3475" i="17" s="1"/>
  <c r="AD3475" i="17" l="1"/>
  <c r="AE3475" i="17" s="1"/>
  <c r="N3476" i="17" s="1"/>
  <c r="Q3476" i="17" l="1"/>
  <c r="R3476" i="17" s="1"/>
  <c r="AA3476" i="17"/>
  <c r="AF3476" i="17" s="1"/>
  <c r="M3476" i="17"/>
  <c r="AB3476" i="17" l="1"/>
  <c r="AD3476" i="17" s="1"/>
  <c r="Y3477" i="17"/>
  <c r="AC3476" i="17" l="1"/>
  <c r="AE3476" i="17" s="1"/>
  <c r="N3477" i="17" l="1"/>
  <c r="Q3477" i="17" l="1"/>
  <c r="R3477" i="17" s="1"/>
  <c r="AA3477" i="17"/>
  <c r="Y3478" i="17" s="1"/>
  <c r="M3477" i="17"/>
  <c r="AF3477" i="17" l="1"/>
  <c r="AB3477" i="17"/>
  <c r="AC3477" i="17" s="1"/>
  <c r="AD3477" i="17" l="1"/>
  <c r="AE3477" i="17" s="1"/>
  <c r="N3478" i="17" l="1"/>
  <c r="Q3478" i="17" l="1"/>
  <c r="R3478" i="17" s="1"/>
  <c r="AA3478" i="17"/>
  <c r="M3478" i="17"/>
  <c r="AF3478" i="17" l="1"/>
  <c r="Y3479" i="17"/>
  <c r="AB3478" i="17"/>
  <c r="AC3478" i="17" l="1"/>
  <c r="AD3478" i="17"/>
  <c r="AE3478" i="17" l="1"/>
  <c r="N3479" i="17" l="1"/>
  <c r="Q3479" i="17" l="1"/>
  <c r="R3479" i="17" s="1"/>
  <c r="AA3479" i="17"/>
  <c r="M3479" i="17"/>
  <c r="AB3479" i="17" l="1"/>
  <c r="AC3479" i="17" s="1"/>
  <c r="Y3480" i="17"/>
  <c r="AF3479" i="17"/>
  <c r="AD3479" i="17" l="1"/>
  <c r="AE3479" i="17" s="1"/>
  <c r="N3480" i="17" l="1"/>
  <c r="Q3480" i="17" l="1"/>
  <c r="R3480" i="17" s="1"/>
  <c r="AA3480" i="17"/>
  <c r="M3480" i="17"/>
  <c r="AB3480" i="17" l="1"/>
  <c r="AF3480" i="17"/>
  <c r="Y3481" i="17"/>
  <c r="AD3480" i="17" l="1"/>
  <c r="AC3480" i="17"/>
  <c r="Y3542" i="17"/>
  <c r="AF3541" i="17"/>
  <c r="AB3541" i="17"/>
  <c r="AE3480" i="17" l="1"/>
  <c r="AD3541" i="17"/>
  <c r="AC3541" i="17"/>
  <c r="N3481" i="17" l="1"/>
  <c r="AE3541" i="17"/>
  <c r="Q3481" i="17" l="1"/>
  <c r="R3481" i="17" s="1"/>
  <c r="AA3481" i="17"/>
  <c r="M3481" i="17"/>
  <c r="N3542" i="17"/>
  <c r="Q3542" i="17" l="1"/>
  <c r="R3542" i="17" s="1"/>
  <c r="AA3542" i="17"/>
  <c r="AB3481" i="17"/>
  <c r="AD3481" i="17" s="1"/>
  <c r="M3542" i="17"/>
  <c r="Y3482" i="17"/>
  <c r="AF3481" i="17"/>
  <c r="AC3481" i="17" l="1"/>
  <c r="AE3481" i="17" s="1"/>
  <c r="N3482" i="17" l="1"/>
  <c r="Q3482" i="17" l="1"/>
  <c r="R3482" i="17" s="1"/>
  <c r="AA3482" i="17"/>
  <c r="Y3483" i="17" s="1"/>
  <c r="M3482" i="17"/>
  <c r="AB3482" i="17" l="1"/>
  <c r="AD3482" i="17" s="1"/>
  <c r="AF3482" i="17"/>
  <c r="AC3482" i="17" l="1"/>
  <c r="AE3482" i="17" s="1"/>
  <c r="N3483" i="17" l="1"/>
  <c r="Q3483" i="17" l="1"/>
  <c r="R3483" i="17" s="1"/>
  <c r="AA3483" i="17"/>
  <c r="AF3483" i="17" s="1"/>
  <c r="M3483" i="17"/>
  <c r="AB3483" i="17" l="1"/>
  <c r="AC3483" i="17" s="1"/>
  <c r="Y3484" i="17"/>
  <c r="AD3483" i="17" l="1"/>
  <c r="AE3483" i="17" s="1"/>
  <c r="N3484" i="17" l="1"/>
  <c r="Q3484" i="17" s="1"/>
  <c r="M3484" i="17" l="1"/>
  <c r="R3484" i="17"/>
  <c r="AF3484" i="17" l="1"/>
  <c r="Y3485" i="17"/>
  <c r="AB3484" i="17"/>
  <c r="AC3484" i="17" l="1"/>
  <c r="AD3484" i="17"/>
  <c r="AE3484" i="17" l="1"/>
  <c r="N3485" i="17" l="1"/>
  <c r="Q3485" i="17" l="1"/>
  <c r="R3485" i="17" s="1"/>
  <c r="Y3486" i="17"/>
  <c r="M3485" i="17"/>
  <c r="AB3485" i="17" l="1"/>
  <c r="AC3485" i="17" s="1"/>
  <c r="AF3485" i="17"/>
  <c r="AD3485" i="17" l="1"/>
  <c r="AE3485" i="17" s="1"/>
  <c r="N3486" i="17" l="1"/>
  <c r="Q3486" i="17" l="1"/>
  <c r="R3486" i="17" s="1"/>
  <c r="AA3486" i="17"/>
  <c r="AF3486" i="17" s="1"/>
  <c r="M3486" i="17"/>
  <c r="AB3486" i="17" l="1"/>
  <c r="AD3486" i="17" s="1"/>
  <c r="Y3487" i="17"/>
  <c r="AC3486" i="17" l="1"/>
  <c r="AE3486" i="17" s="1"/>
  <c r="N3487" i="17" s="1"/>
  <c r="AA3487" i="17" s="1"/>
  <c r="Q3487" i="17" l="1"/>
  <c r="R3487" i="17" s="1"/>
  <c r="AF3487" i="17"/>
  <c r="M3487" i="17"/>
  <c r="Y3488" i="17" l="1"/>
  <c r="AB3487" i="17"/>
  <c r="AC3487" i="17" s="1"/>
  <c r="AD3487" i="17" l="1"/>
  <c r="AE3487" i="17" s="1"/>
  <c r="N3488" i="17" s="1"/>
  <c r="Q3488" i="17" l="1"/>
  <c r="R3488" i="17" s="1"/>
  <c r="AA3488" i="17"/>
  <c r="AF3488" i="17" s="1"/>
  <c r="M3488" i="17"/>
  <c r="AB3488" i="17" l="1"/>
  <c r="AD3488" i="17" s="1"/>
  <c r="Y3489" i="17"/>
  <c r="AC3488" i="17" l="1"/>
  <c r="AE3488" i="17" s="1"/>
  <c r="N3489" i="17" l="1"/>
  <c r="Q3489" i="17" l="1"/>
  <c r="R3489" i="17" s="1"/>
  <c r="AA3489" i="17"/>
  <c r="M3489" i="17"/>
  <c r="AB3489" i="17" l="1"/>
  <c r="AC3489" i="17" s="1"/>
  <c r="Y3490" i="17"/>
  <c r="AF3489" i="17"/>
  <c r="AD3489" i="17" l="1"/>
  <c r="AE3489" i="17" s="1"/>
  <c r="N3490" i="17" l="1"/>
  <c r="Q3490" i="17" l="1"/>
  <c r="R3490" i="17" s="1"/>
  <c r="AA3490" i="17"/>
  <c r="M3490" i="17"/>
  <c r="AF3490" i="17" l="1"/>
  <c r="Y3491" i="17"/>
  <c r="AB3490" i="17"/>
  <c r="AC3490" i="17" l="1"/>
  <c r="AD3490" i="17"/>
  <c r="AE3490" i="17" l="1"/>
  <c r="N3491" i="17" l="1"/>
  <c r="AA3491" i="17" s="1"/>
  <c r="Q3491" i="17" l="1"/>
  <c r="R3491" i="17" s="1"/>
  <c r="Y3492" i="17"/>
  <c r="M3491" i="17"/>
  <c r="AB3491" i="17" l="1"/>
  <c r="AC3491" i="17" s="1"/>
  <c r="AF3491" i="17"/>
  <c r="AD3491" i="17" l="1"/>
  <c r="AE3491" i="17" s="1"/>
  <c r="N3492" i="17" l="1"/>
  <c r="Q3492" i="17" l="1"/>
  <c r="R3492" i="17" s="1"/>
  <c r="AA3492" i="17"/>
  <c r="M3492" i="17"/>
  <c r="Y3493" i="17" l="1"/>
  <c r="AF3492" i="17"/>
  <c r="AB3492" i="17"/>
  <c r="AC3492" i="17" l="1"/>
  <c r="AD3492" i="17"/>
  <c r="AE3492" i="17" l="1"/>
  <c r="N3493" i="17" l="1"/>
  <c r="Q3493" i="17" l="1"/>
  <c r="R3493" i="17" s="1"/>
  <c r="AA3493" i="17"/>
  <c r="M3493" i="17"/>
  <c r="AB3493" i="17" l="1"/>
  <c r="AC3493" i="17" s="1"/>
  <c r="AF3493" i="17"/>
  <c r="Y3494" i="17"/>
  <c r="AD3493" i="17" l="1"/>
  <c r="AE3493" i="17" s="1"/>
  <c r="N3494" i="17" l="1"/>
  <c r="Q3494" i="17" l="1"/>
  <c r="R3494" i="17" s="1"/>
  <c r="AA3494" i="17"/>
  <c r="Y3495" i="17" s="1"/>
  <c r="M3494" i="17"/>
  <c r="AB3494" i="17" l="1"/>
  <c r="AC3494" i="17" s="1"/>
  <c r="AF3494" i="17"/>
  <c r="AD3494" i="17" l="1"/>
  <c r="AE3494" i="17" s="1"/>
  <c r="N3495" i="17" l="1"/>
  <c r="Q3495" i="17" l="1"/>
  <c r="R3495" i="17" s="1"/>
  <c r="AA3495" i="17"/>
  <c r="M3495" i="17"/>
  <c r="AF3495" i="17" l="1"/>
  <c r="Y3496" i="17"/>
  <c r="AB3495" i="17"/>
  <c r="AC3495" i="17" l="1"/>
  <c r="AD3495" i="17"/>
  <c r="AE3495" i="17" l="1"/>
  <c r="N3496" i="17" l="1"/>
  <c r="Q3496" i="17" l="1"/>
  <c r="R3496" i="17" s="1"/>
  <c r="AA3496" i="17"/>
  <c r="M3496" i="17"/>
  <c r="AB3496" i="17" l="1"/>
  <c r="AD3496" i="17" s="1"/>
  <c r="AF3496" i="17"/>
  <c r="Y3497" i="17"/>
  <c r="AC3496" i="17" l="1"/>
  <c r="AE3496" i="17" s="1"/>
  <c r="N3497" i="17" l="1"/>
  <c r="Q3497" i="17" l="1"/>
  <c r="R3497" i="17" s="1"/>
  <c r="AA3497" i="17"/>
  <c r="Y3498" i="17" s="1"/>
  <c r="M3497" i="17"/>
  <c r="AF3497" i="17" l="1"/>
  <c r="AB3497" i="17"/>
  <c r="AC3497" i="17" s="1"/>
  <c r="AD3497" i="17" l="1"/>
  <c r="AE3497" i="17" s="1"/>
  <c r="N3498" i="17" s="1"/>
  <c r="AA3498" i="17" s="1"/>
  <c r="Q3498" i="17" l="1"/>
  <c r="R3498" i="17" s="1"/>
  <c r="M3498" i="17"/>
  <c r="Y3499" i="17" l="1"/>
  <c r="AF3498" i="17"/>
  <c r="AB3498" i="17"/>
  <c r="AC3498" i="17" l="1"/>
  <c r="AD3498" i="17"/>
  <c r="AE3498" i="17" l="1"/>
  <c r="N3499" i="17" l="1"/>
  <c r="AA3499" i="17" s="1"/>
  <c r="Q3499" i="17" l="1"/>
  <c r="R3499" i="17" s="1"/>
  <c r="Y3500" i="17"/>
  <c r="M3499" i="17"/>
  <c r="AF3499" i="17" l="1"/>
  <c r="AB3499" i="17"/>
  <c r="AC3499" i="17" s="1"/>
  <c r="AD3499" i="17" l="1"/>
  <c r="AE3499" i="17" s="1"/>
  <c r="N3500" i="17" s="1"/>
  <c r="Q3500" i="17" l="1"/>
  <c r="R3500" i="17" s="1"/>
  <c r="AA3500" i="17"/>
  <c r="M3500" i="17"/>
  <c r="AB3500" i="17" l="1"/>
  <c r="AC3500" i="17" s="1"/>
  <c r="AF3500" i="17"/>
  <c r="Y3501" i="17"/>
  <c r="AD3500" i="17" l="1"/>
  <c r="AE3500" i="17" s="1"/>
  <c r="N3501" i="17" s="1"/>
  <c r="Q3501" i="17" s="1"/>
  <c r="R3501" i="17" l="1"/>
  <c r="M3501" i="17"/>
  <c r="AB3501" i="17" l="1"/>
  <c r="Y3502" i="17"/>
  <c r="AF3501" i="17"/>
  <c r="AC3501" i="17" l="1"/>
  <c r="AD3501" i="17"/>
  <c r="AE3501" i="17" l="1"/>
  <c r="N3502" i="17" l="1"/>
  <c r="Q3502" i="17" l="1"/>
  <c r="R3502" i="17" s="1"/>
  <c r="AA3502" i="17"/>
  <c r="Y3503" i="17" s="1"/>
  <c r="M3502" i="17"/>
  <c r="AB3502" i="17" l="1"/>
  <c r="AC3502" i="17" s="1"/>
  <c r="AF3502" i="17"/>
  <c r="AD3502" i="17" l="1"/>
  <c r="AE3502" i="17" s="1"/>
  <c r="N3503" i="17" l="1"/>
  <c r="Q3503" i="17" l="1"/>
  <c r="R3503" i="17" s="1"/>
  <c r="AA3503" i="17"/>
  <c r="Y3504" i="17" s="1"/>
  <c r="M3503" i="17"/>
  <c r="AB3503" i="17" l="1"/>
  <c r="AC3503" i="17" s="1"/>
  <c r="AF3503" i="17"/>
  <c r="AD3503" i="17" l="1"/>
  <c r="AE3503" i="17" s="1"/>
  <c r="N3504" i="17" s="1"/>
  <c r="Q3504" i="17" l="1"/>
  <c r="R3504" i="17" s="1"/>
  <c r="AA3504" i="17"/>
  <c r="Y3505" i="17" s="1"/>
  <c r="M3504" i="17"/>
  <c r="AF3504" i="17" l="1"/>
  <c r="AB3504" i="17"/>
  <c r="AC3504" i="17" s="1"/>
  <c r="AD3504" i="17" l="1"/>
  <c r="AE3504" i="17" s="1"/>
  <c r="N3505" i="17" l="1"/>
  <c r="AA3505" i="17" s="1"/>
  <c r="Q3505" i="17" l="1"/>
  <c r="R3505" i="17" s="1"/>
  <c r="Y3506" i="17"/>
  <c r="M3505" i="17"/>
  <c r="AB3505" i="17" l="1"/>
  <c r="AD3505" i="17" s="1"/>
  <c r="AF3505" i="17"/>
  <c r="AC3505" i="17" l="1"/>
  <c r="AE3505" i="17" s="1"/>
  <c r="N3506" i="17" l="1"/>
  <c r="Q3506" i="17" l="1"/>
  <c r="R3506" i="17" s="1"/>
  <c r="Y3507" i="17"/>
  <c r="M3506" i="17"/>
  <c r="AF3506" i="17" l="1"/>
  <c r="AB3506" i="17"/>
  <c r="AD3506" i="17" s="1"/>
  <c r="AC3506" i="17" l="1"/>
  <c r="AE3506" i="17" s="1"/>
  <c r="N3507" i="17" l="1"/>
  <c r="Q3507" i="17" l="1"/>
  <c r="R3507" i="17" s="1"/>
  <c r="AA3507" i="17"/>
  <c r="Y3508" i="17" s="1"/>
  <c r="M3507" i="17"/>
  <c r="AF3507" i="17" l="1"/>
  <c r="AB3507" i="17"/>
  <c r="AD3507" i="17" s="1"/>
  <c r="AC3507" i="17" l="1"/>
  <c r="AE3507" i="17" s="1"/>
  <c r="N3508" i="17" l="1"/>
  <c r="Q3508" i="17" l="1"/>
  <c r="R3508" i="17" s="1"/>
  <c r="AA3508" i="17"/>
  <c r="AF3508" i="17" s="1"/>
  <c r="M3508" i="17"/>
  <c r="AB3508" i="17" l="1"/>
  <c r="AC3508" i="17" s="1"/>
  <c r="Y3509" i="17"/>
  <c r="AD3508" i="17" l="1"/>
  <c r="AE3508" i="17" s="1"/>
  <c r="N3509" i="17" l="1"/>
  <c r="Q3509" i="17" l="1"/>
  <c r="R3509" i="17" s="1"/>
  <c r="AA3509" i="17"/>
  <c r="Y3510" i="17" s="1"/>
  <c r="M3509" i="17"/>
  <c r="AB3509" i="17" l="1"/>
  <c r="AC3509" i="17" s="1"/>
  <c r="AF3509" i="17"/>
  <c r="AD3509" i="17" l="1"/>
  <c r="AE3509" i="17" s="1"/>
  <c r="N3510" i="17" s="1"/>
  <c r="Q3510" i="17" l="1"/>
  <c r="R3510" i="17" s="1"/>
  <c r="AA3510" i="17"/>
  <c r="Y3511" i="17" s="1"/>
  <c r="M3510" i="17"/>
  <c r="AB3510" i="17" l="1"/>
  <c r="AC3510" i="17" s="1"/>
  <c r="AF3510" i="17"/>
  <c r="AD3510" i="17" l="1"/>
  <c r="AE3510" i="17" s="1"/>
  <c r="N3511" i="17" l="1"/>
  <c r="Q3511" i="17" l="1"/>
  <c r="R3511" i="17" s="1"/>
  <c r="AA3511" i="17"/>
  <c r="M3511" i="17"/>
  <c r="AB3511" i="17" l="1"/>
  <c r="AC3511" i="17" s="1"/>
  <c r="AF3511" i="17"/>
  <c r="Y3512" i="17"/>
  <c r="AD3511" i="17" l="1"/>
  <c r="AE3511" i="17" s="1"/>
  <c r="N3512" i="17" l="1"/>
  <c r="AA3512" i="17" s="1"/>
  <c r="Q3512" i="17" l="1"/>
  <c r="R3512" i="17" s="1"/>
  <c r="AF3512" i="17"/>
  <c r="M3512" i="17"/>
  <c r="AB3512" i="17" l="1"/>
  <c r="AC3512" i="17" s="1"/>
  <c r="Y3513" i="17"/>
  <c r="AD3512" i="17" l="1"/>
  <c r="AE3512" i="17" s="1"/>
  <c r="N3513" i="17" s="1"/>
  <c r="Q3513" i="17" s="1"/>
  <c r="R3513" i="17" l="1"/>
  <c r="AB3513" i="17" s="1"/>
  <c r="M3513" i="17"/>
  <c r="AD3513" i="17" l="1"/>
  <c r="AC3513" i="17"/>
  <c r="AE3513" i="17" l="1"/>
  <c r="N3514" i="17" l="1"/>
  <c r="Q3514" i="17" s="1"/>
  <c r="M3514" i="17" l="1"/>
  <c r="R3514" i="17"/>
  <c r="AB3514" i="17" l="1"/>
  <c r="AC3514" i="17" s="1"/>
  <c r="AD3514" i="17" l="1"/>
  <c r="AE3514" i="17" s="1"/>
  <c r="N3515" i="17" l="1"/>
  <c r="Q3515" i="17" l="1"/>
  <c r="R3515" i="17" s="1"/>
  <c r="AA3515" i="17"/>
  <c r="AF3515" i="17" s="1"/>
  <c r="M3515" i="17"/>
  <c r="AB3515" i="17" l="1"/>
  <c r="AD3515" i="17" s="1"/>
  <c r="Y3516" i="17"/>
  <c r="AC3515" i="17" l="1"/>
  <c r="AE3515" i="17" s="1"/>
  <c r="N3516" i="17" l="1"/>
  <c r="Q3516" i="17" l="1"/>
  <c r="R3516" i="17" s="1"/>
  <c r="AA3516" i="17"/>
  <c r="M3516" i="17"/>
  <c r="AB3516" i="17" l="1"/>
  <c r="AC3516" i="17" s="1"/>
  <c r="Y3517" i="17"/>
  <c r="AF3516" i="17"/>
  <c r="AD3516" i="17" l="1"/>
  <c r="AE3516" i="17" s="1"/>
  <c r="N3517" i="17" l="1"/>
  <c r="Q3517" i="17" s="1"/>
  <c r="M3517" i="17" l="1"/>
  <c r="R3517" i="17"/>
  <c r="AF3517" i="17"/>
  <c r="Y3518" i="17" l="1"/>
  <c r="AB3517" i="17"/>
  <c r="AC3517" i="17" s="1"/>
  <c r="AD3517" i="17" l="1"/>
  <c r="AE3517" i="17" s="1"/>
  <c r="N3518" i="17" l="1"/>
  <c r="Q3518" i="17" s="1"/>
  <c r="R3518" i="17" l="1"/>
  <c r="M3518" i="17"/>
  <c r="Y3519" i="17" l="1"/>
  <c r="AF3518" i="17"/>
  <c r="AB3518" i="17"/>
  <c r="AD3518" i="17" l="1"/>
  <c r="AC3518" i="17"/>
  <c r="AE3518" i="17" l="1"/>
  <c r="N3519" i="17" l="1"/>
  <c r="Q3519" i="17" s="1"/>
  <c r="R3519" i="17" l="1"/>
  <c r="AB3519" i="17" s="1"/>
  <c r="M3519" i="17"/>
  <c r="AC3519" i="17" l="1"/>
  <c r="AD3519" i="17"/>
  <c r="AE3519" i="17" l="1"/>
  <c r="N3520" i="17" l="1"/>
  <c r="Q3520" i="17" s="1"/>
  <c r="R3520" i="17" l="1"/>
  <c r="AB3520" i="17" s="1"/>
  <c r="AD3520" i="17" s="1"/>
  <c r="M3520" i="17"/>
  <c r="AC3520" i="17" l="1"/>
  <c r="AE3520" i="17" s="1"/>
  <c r="N3521" i="17" l="1"/>
  <c r="Q3521" i="17" s="1"/>
  <c r="R3521" i="17" l="1"/>
  <c r="AB3521" i="17" s="1"/>
  <c r="M3521" i="17"/>
  <c r="AD3521" i="17" l="1"/>
  <c r="AC3521" i="17"/>
  <c r="AE3521" i="17" l="1"/>
  <c r="N3522" i="17" l="1"/>
  <c r="Q3522" i="17" s="1"/>
  <c r="R3522" i="17" l="1"/>
  <c r="AB3522" i="17" s="1"/>
  <c r="AD3522" i="17" s="1"/>
  <c r="M3522" i="17"/>
  <c r="AC3522" i="17" l="1"/>
  <c r="AE3522" i="17" s="1"/>
  <c r="N3523" i="17" l="1"/>
  <c r="Q3523" i="17" s="1"/>
  <c r="M3523" i="17" l="1"/>
  <c r="R3523" i="17"/>
  <c r="AB3523" i="17" l="1"/>
  <c r="AD3523" i="17" l="1"/>
  <c r="AC3523" i="17"/>
  <c r="AE3523" i="17" l="1"/>
  <c r="N3524" i="17" l="1"/>
  <c r="AA3524" i="17" s="1"/>
  <c r="Q3524" i="17" l="1"/>
  <c r="R3524" i="17" s="1"/>
  <c r="M3524" i="17"/>
  <c r="Y3525" i="17" l="1"/>
  <c r="AF3524" i="17"/>
  <c r="AB3524" i="17"/>
  <c r="AC3524" i="17" l="1"/>
  <c r="AD3524" i="17"/>
  <c r="AE3524" i="17" l="1"/>
  <c r="N3525" i="17" l="1"/>
  <c r="Q3525" i="17" l="1"/>
  <c r="R3525" i="17" s="1"/>
  <c r="AA3525" i="17"/>
  <c r="Y3526" i="17" s="1"/>
  <c r="M3525" i="17"/>
  <c r="AB3525" i="17" l="1"/>
  <c r="AC3525" i="17" s="1"/>
  <c r="AF3525" i="17"/>
  <c r="AD3525" i="17" l="1"/>
  <c r="AE3525" i="17" s="1"/>
  <c r="N3526" i="17" l="1"/>
  <c r="AA3526" i="17" s="1"/>
  <c r="Q3526" i="17" l="1"/>
  <c r="R3526" i="17" s="1"/>
  <c r="Y3527" i="17"/>
  <c r="M3526" i="17"/>
  <c r="AF3526" i="17" l="1"/>
  <c r="AB3526" i="17"/>
  <c r="AD3526" i="17" s="1"/>
  <c r="AC3526" i="17" l="1"/>
  <c r="AE3526" i="17" s="1"/>
  <c r="N3527" i="17" l="1"/>
  <c r="Q3527" i="17" l="1"/>
  <c r="R3527" i="17" s="1"/>
  <c r="AA3527" i="17"/>
  <c r="M3527" i="17"/>
  <c r="Y3528" i="17" l="1"/>
  <c r="AF3527" i="17"/>
  <c r="AB3527" i="17"/>
  <c r="AD3527" i="17" l="1"/>
  <c r="AC3527" i="17"/>
  <c r="AE3527" i="17" l="1"/>
  <c r="N3528" i="17" l="1"/>
  <c r="Q3528" i="17" s="1"/>
  <c r="M3528" i="17" l="1"/>
  <c r="R3528" i="17"/>
  <c r="AF3528" i="17"/>
  <c r="Y3529" i="17" l="1"/>
  <c r="AB3528" i="17"/>
  <c r="AD3528" i="17" s="1"/>
  <c r="AC3528" i="17" l="1"/>
  <c r="AE3528" i="17" s="1"/>
  <c r="N3529" i="17" l="1"/>
  <c r="Q3529" i="17" l="1"/>
  <c r="R3529" i="17" s="1"/>
  <c r="Y3530" i="17"/>
  <c r="M3529" i="17"/>
  <c r="AB3529" i="17" l="1"/>
  <c r="AD3529" i="17" s="1"/>
  <c r="AF3529" i="17"/>
  <c r="AC3529" i="17" l="1"/>
  <c r="AE3529" i="17" s="1"/>
  <c r="N3530" i="17" l="1"/>
  <c r="Q3530" i="17" l="1"/>
  <c r="R3530" i="17" s="1"/>
  <c r="AA3530" i="17"/>
  <c r="Y3531" i="17" s="1"/>
  <c r="M3530" i="17"/>
  <c r="AB3530" i="17" l="1"/>
  <c r="AC3530" i="17" s="1"/>
  <c r="AF3530" i="17"/>
  <c r="AD3530" i="17" l="1"/>
  <c r="AE3530" i="17" s="1"/>
  <c r="N3531" i="17" l="1"/>
  <c r="Q3531" i="17" l="1"/>
  <c r="R3531" i="17" s="1"/>
  <c r="AA3531" i="17"/>
  <c r="M3531" i="17"/>
  <c r="AB3531" i="17" l="1"/>
  <c r="AC3531" i="17" s="1"/>
  <c r="AF3531" i="17"/>
  <c r="Y3532" i="17"/>
  <c r="AD3531" i="17" l="1"/>
  <c r="AE3531" i="17" s="1"/>
  <c r="N3532" i="17" l="1"/>
  <c r="Q3532" i="17" l="1"/>
  <c r="R3532" i="17" s="1"/>
  <c r="AA3532" i="17"/>
  <c r="M3532" i="17"/>
  <c r="AB3532" i="17" l="1"/>
  <c r="AF3532" i="17"/>
  <c r="Y3533" i="17"/>
  <c r="AC3532" i="17" l="1"/>
  <c r="AD3532" i="17"/>
  <c r="AE3532" i="17" l="1"/>
  <c r="N3533" i="17" l="1"/>
  <c r="Q3533" i="17" s="1"/>
  <c r="R3533" i="17" l="1"/>
  <c r="AB3533" i="17" s="1"/>
  <c r="M3533" i="17"/>
  <c r="Y3534" i="17"/>
  <c r="AF3533" i="17"/>
  <c r="AD3533" i="17" l="1"/>
  <c r="AC3533" i="17"/>
  <c r="AE3533" i="17" l="1"/>
  <c r="N3534" i="17" l="1"/>
  <c r="Q3534" i="17" s="1"/>
  <c r="R3534" i="17" l="1"/>
  <c r="AB3534" i="17" s="1"/>
  <c r="M3534" i="17"/>
  <c r="AD3534" i="17" l="1"/>
  <c r="AC3534" i="17"/>
  <c r="AE3534" i="17" l="1"/>
  <c r="N3535" i="17" l="1"/>
  <c r="Q3535" i="17" s="1"/>
  <c r="R3535" i="17" l="1"/>
  <c r="AB3535" i="17" s="1"/>
  <c r="M3535" i="17"/>
  <c r="AC3535" i="17" l="1"/>
  <c r="AD3535" i="17"/>
  <c r="AE3535" i="17" l="1"/>
  <c r="N3536" i="17" l="1"/>
  <c r="Q3536" i="17" s="1"/>
  <c r="R3536" i="17" l="1"/>
  <c r="AB3536" i="17" s="1"/>
  <c r="AD3536" i="17" s="1"/>
  <c r="M3536" i="17"/>
  <c r="AC3536" i="17" l="1"/>
  <c r="AE3536" i="17" s="1"/>
  <c r="N3537" i="17" l="1"/>
  <c r="Q3537" i="17" s="1"/>
  <c r="R3537" i="17" l="1"/>
  <c r="AB3537" i="17" s="1"/>
  <c r="M3537" i="17"/>
  <c r="AD3537" i="17" l="1"/>
  <c r="AC3537" i="17"/>
  <c r="AE3537" i="17" l="1"/>
  <c r="N3538" i="17" l="1"/>
  <c r="Q3538" i="17" s="1"/>
  <c r="M3538" i="17" l="1"/>
  <c r="R3538" i="17"/>
  <c r="AB3538" i="17" l="1"/>
  <c r="AD3538" i="17" s="1"/>
  <c r="Y3543" i="17"/>
  <c r="AB3542" i="17"/>
  <c r="AF3542" i="17"/>
  <c r="AC3538" i="17" l="1"/>
  <c r="AE3538" i="17" s="1"/>
  <c r="M3539" i="17" s="1"/>
  <c r="AC3542" i="17"/>
  <c r="AD3542" i="17"/>
  <c r="AE3542" i="17" l="1"/>
  <c r="N3543" i="17" l="1"/>
  <c r="Q3543" i="17" s="1"/>
  <c r="M3543" i="17" l="1"/>
  <c r="R3543" i="17"/>
  <c r="Y3544" i="17" l="1"/>
  <c r="AF3543" i="17"/>
  <c r="AB3543" i="17"/>
  <c r="AC3543" i="17" l="1"/>
  <c r="AD3543" i="17"/>
  <c r="AE3543" i="17" l="1"/>
  <c r="N3544" i="17" l="1"/>
  <c r="Q3544" i="17" l="1"/>
  <c r="R3544" i="17" s="1"/>
  <c r="AA3544" i="17"/>
  <c r="M3544" i="17"/>
  <c r="AF3544" i="17" l="1"/>
  <c r="Y3545" i="17"/>
  <c r="AB3544" i="17"/>
  <c r="AD3544" i="17" l="1"/>
  <c r="AC3544" i="17"/>
  <c r="AE3544" i="17" l="1"/>
  <c r="N3545" i="17" l="1"/>
  <c r="Q3545" i="17" s="1"/>
  <c r="M3545" i="17" l="1"/>
  <c r="R3545" i="17"/>
  <c r="AF3545" i="17" l="1"/>
  <c r="Y3546" i="17"/>
  <c r="AB3545" i="17"/>
  <c r="AD3545" i="17" l="1"/>
  <c r="AC3545" i="17"/>
  <c r="AE3545" i="17" l="1"/>
  <c r="N3546" i="17" l="1"/>
  <c r="Q3546" i="17" s="1"/>
  <c r="R3546" i="17" l="1"/>
  <c r="AB3546" i="17" s="1"/>
  <c r="AC3546" i="17" s="1"/>
  <c r="M3546" i="17"/>
  <c r="AD3546" i="17" l="1"/>
  <c r="AE3546" i="17" s="1"/>
  <c r="N3547" i="17" l="1"/>
  <c r="Q3547" i="17" s="1"/>
  <c r="R3547" i="17" l="1"/>
  <c r="AB3547" i="17" s="1"/>
  <c r="AD3547" i="17" s="1"/>
  <c r="M3547" i="17"/>
  <c r="AC3547" i="17" l="1"/>
  <c r="AE3547" i="17" s="1"/>
  <c r="N3548" i="17" l="1"/>
  <c r="Q3548" i="17" s="1"/>
  <c r="M3548" i="17" l="1"/>
  <c r="R3548" i="17"/>
  <c r="AB3548" i="17" l="1"/>
  <c r="AC3548" i="17" s="1"/>
  <c r="AD3548" i="17" l="1"/>
  <c r="AE3548" i="17" s="1"/>
  <c r="N3549" i="17" l="1"/>
  <c r="Q3549" i="17" s="1"/>
  <c r="M3549" i="17" l="1"/>
  <c r="R3549" i="17"/>
  <c r="AB3549" i="17" l="1"/>
  <c r="AD3549" i="17" l="1"/>
  <c r="AC3549" i="17"/>
  <c r="AE3549" i="17" l="1"/>
  <c r="N3550" i="17" l="1"/>
  <c r="Q3550" i="17" s="1"/>
  <c r="M3550" i="17" l="1"/>
  <c r="R3550" i="17"/>
  <c r="AB3550" i="17" l="1"/>
  <c r="AC3550" i="17" l="1"/>
  <c r="AD3550" i="17"/>
  <c r="AE3550" i="17" l="1"/>
  <c r="N3551" i="17" l="1"/>
  <c r="Q3551" i="17" s="1"/>
  <c r="R3551" i="17" l="1"/>
  <c r="AB3551" i="17" s="1"/>
  <c r="M3551" i="17"/>
  <c r="AD3551" i="17" l="1"/>
  <c r="AC3551" i="17"/>
  <c r="AE3551" i="17" l="1"/>
  <c r="N3552" i="17" l="1"/>
  <c r="Q3552" i="17" s="1"/>
  <c r="R3552" i="17" l="1"/>
  <c r="AB3552" i="17" s="1"/>
  <c r="AD3552" i="17" s="1"/>
  <c r="M3552" i="17"/>
  <c r="AC3552" i="17" l="1"/>
  <c r="AE3552" i="17" s="1"/>
  <c r="N3553" i="17" l="1"/>
  <c r="AA3553" i="17" s="1"/>
  <c r="Q3553" i="17" l="1"/>
  <c r="R3553" i="17" s="1"/>
  <c r="M3553" i="17"/>
  <c r="AF3553" i="17" l="1"/>
  <c r="Y3554" i="17"/>
  <c r="AB3553" i="17"/>
  <c r="AD3553" i="17" l="1"/>
  <c r="AC3553" i="17"/>
  <c r="AE3553" i="17" l="1"/>
  <c r="N3554" i="17" l="1"/>
  <c r="Q3554" i="17" l="1"/>
  <c r="R3554" i="17" s="1"/>
  <c r="AA3554" i="17"/>
  <c r="M3554" i="17"/>
  <c r="Y3555" i="17" l="1"/>
  <c r="AF3554" i="17"/>
  <c r="AB3554" i="17"/>
  <c r="AD3554" i="17" l="1"/>
  <c r="AC3554" i="17"/>
  <c r="AE3554" i="17" l="1"/>
  <c r="N3555" i="17" l="1"/>
  <c r="Q3555" i="17" s="1"/>
  <c r="M3555" i="17" l="1"/>
  <c r="R3555" i="17"/>
  <c r="Y3556" i="17" l="1"/>
  <c r="AF3555" i="17"/>
  <c r="AB3555" i="17"/>
  <c r="AD3555" i="17" l="1"/>
  <c r="AC3555" i="17"/>
  <c r="AE3555" i="17" l="1"/>
  <c r="N3556" i="17" l="1"/>
  <c r="Q3556" i="17" s="1"/>
  <c r="M3556" i="17" l="1"/>
  <c r="R3556" i="17"/>
  <c r="AB3556" i="17" l="1"/>
  <c r="AD3556" i="17" s="1"/>
  <c r="AC3556" i="17" l="1"/>
  <c r="AE3556" i="17" s="1"/>
  <c r="N3557" i="17" l="1"/>
  <c r="AA3557" i="17" s="1"/>
  <c r="Q3557" i="17" l="1"/>
  <c r="R3557" i="17" s="1"/>
  <c r="M3557" i="17"/>
  <c r="AB3557" i="17" l="1"/>
  <c r="AD3557" i="17" s="1"/>
  <c r="Y3558" i="17"/>
  <c r="AF3557" i="17"/>
  <c r="AC3557" i="17" l="1"/>
  <c r="AE3557" i="17" s="1"/>
  <c r="N3558" i="17" s="1"/>
  <c r="Q3558" i="17" l="1"/>
  <c r="R3558" i="17" s="1"/>
  <c r="AA3558" i="17"/>
  <c r="AF3558" i="17" s="1"/>
  <c r="M3558" i="17"/>
  <c r="AB3558" i="17" l="1"/>
  <c r="AC3558" i="17" s="1"/>
  <c r="Y3559" i="17"/>
  <c r="AD3558" i="17" l="1"/>
  <c r="AE3558" i="17" s="1"/>
  <c r="N3559" i="17" s="1"/>
  <c r="Q3559" i="17" s="1"/>
  <c r="R3559" i="17" l="1"/>
  <c r="AB3559" i="17" s="1"/>
  <c r="M3559" i="17"/>
  <c r="Y3560" i="17"/>
  <c r="AF3559" i="17"/>
  <c r="AC3559" i="17" l="1"/>
  <c r="AD3559" i="17"/>
  <c r="AE3559" i="17" l="1"/>
  <c r="N3560" i="17" s="1"/>
  <c r="AA3560" i="17" s="1"/>
  <c r="Q3560" i="17" l="1"/>
  <c r="R3560" i="17" s="1"/>
  <c r="AF3560" i="17"/>
  <c r="M3560" i="17"/>
  <c r="AB3560" i="17" l="1"/>
  <c r="AC3560" i="17" s="1"/>
  <c r="Y3561" i="17"/>
  <c r="AD3560" i="17" l="1"/>
  <c r="AE3560" i="17" s="1"/>
  <c r="N3561" i="17" s="1"/>
  <c r="Q3561" i="17" s="1"/>
  <c r="M3561" i="17" l="1"/>
  <c r="R3561" i="17"/>
  <c r="Y3562" i="17"/>
  <c r="AB3561" i="17" l="1"/>
  <c r="AD3561" i="17" s="1"/>
  <c r="AF3561" i="17"/>
  <c r="AC3561" i="17" l="1"/>
  <c r="AE3561" i="17" s="1"/>
  <c r="N3562" i="17" s="1"/>
  <c r="AA3562" i="17" s="1"/>
  <c r="Q3562" i="17" l="1"/>
  <c r="R3562" i="17" s="1"/>
  <c r="AF3562" i="17"/>
  <c r="M3562" i="17"/>
  <c r="AB3562" i="17" l="1"/>
  <c r="AD3562" i="17" s="1"/>
  <c r="Y3563" i="17"/>
  <c r="AC3562" i="17" l="1"/>
  <c r="AE3562" i="17" s="1"/>
  <c r="N3563" i="17" l="1"/>
  <c r="Q3563" i="17" l="1"/>
  <c r="R3563" i="17" s="1"/>
  <c r="AA3563" i="17"/>
  <c r="AF3563" i="17" s="1"/>
  <c r="M3563" i="17"/>
  <c r="AB3563" i="17" l="1"/>
  <c r="AD3563" i="17" s="1"/>
  <c r="Y3564" i="17"/>
  <c r="AC3563" i="17" l="1"/>
  <c r="AE3563" i="17" s="1"/>
  <c r="N3564" i="17" s="1"/>
  <c r="Q3564" i="17" l="1"/>
  <c r="R3564" i="17" s="1"/>
  <c r="AA3564" i="17"/>
  <c r="M3564" i="17"/>
  <c r="AF3564" i="17" l="1"/>
  <c r="Y3565" i="17"/>
  <c r="AB3564" i="17"/>
  <c r="AD3564" i="17" l="1"/>
  <c r="AC3564" i="17"/>
  <c r="AE3564" i="17" l="1"/>
  <c r="N3565" i="17" l="1"/>
  <c r="Q3565" i="17" l="1"/>
  <c r="R3565" i="17" s="1"/>
  <c r="AA3565" i="17"/>
  <c r="M3565" i="17"/>
  <c r="AF3565" i="17" l="1"/>
  <c r="Y3566" i="17"/>
  <c r="AB3565" i="17"/>
  <c r="AD3565" i="17" l="1"/>
  <c r="AC3565" i="17"/>
  <c r="AE3565" i="17" l="1"/>
  <c r="N3566" i="17" l="1"/>
  <c r="AA3566" i="17" s="1"/>
  <c r="Q3566" i="17" l="1"/>
  <c r="R3566" i="17" s="1"/>
  <c r="AF3566" i="17"/>
  <c r="M3566" i="17"/>
  <c r="AB3566" i="17" l="1"/>
  <c r="AD3566" i="17" s="1"/>
  <c r="Y3567" i="17"/>
  <c r="AC3566" i="17" l="1"/>
  <c r="AE3566" i="17" s="1"/>
  <c r="N3567" i="17" l="1"/>
  <c r="AA3567" i="17" s="1"/>
  <c r="Q3567" i="17" l="1"/>
  <c r="R3567" i="17" s="1"/>
  <c r="M3567" i="17"/>
  <c r="Y3568" i="17" l="1"/>
  <c r="AF3567" i="17"/>
  <c r="AB3567" i="17"/>
  <c r="AC3567" i="17" l="1"/>
  <c r="AD3567" i="17"/>
  <c r="AE3567" i="17" l="1"/>
  <c r="N3568" i="17" l="1"/>
  <c r="Q3568" i="17" l="1"/>
  <c r="R3568" i="17" s="1"/>
  <c r="AA3568" i="17"/>
  <c r="M3568" i="17"/>
  <c r="AB3568" i="17" l="1"/>
  <c r="AD3568" i="17" s="1"/>
  <c r="Y3569" i="17"/>
  <c r="AF3568" i="17"/>
  <c r="AC3568" i="17" l="1"/>
  <c r="AE3568" i="17" s="1"/>
  <c r="N3569" i="17" l="1"/>
  <c r="Q3569" i="17" l="1"/>
  <c r="R3569" i="17" s="1"/>
  <c r="Y3570" i="17"/>
  <c r="M3569" i="17"/>
  <c r="AB3569" i="17" l="1"/>
  <c r="AC3569" i="17" s="1"/>
  <c r="AF3569" i="17"/>
  <c r="AD3569" i="17" l="1"/>
  <c r="AE3569" i="17" s="1"/>
  <c r="N3570" i="17" s="1"/>
  <c r="Q3570" i="17" l="1"/>
  <c r="R3570" i="17" s="1"/>
  <c r="AA3570" i="17"/>
  <c r="AF3570" i="17" s="1"/>
  <c r="M3570" i="17"/>
  <c r="Y3571" i="17" l="1"/>
  <c r="AB3570" i="17"/>
  <c r="AC3570" i="17" s="1"/>
  <c r="AD3570" i="17" l="1"/>
  <c r="AE3570" i="17" s="1"/>
  <c r="N3571" i="17" s="1"/>
  <c r="Q3571" i="17" s="1"/>
  <c r="M3571" i="17" l="1"/>
  <c r="R3571" i="17"/>
  <c r="AB3571" i="17" l="1"/>
  <c r="AD3571" i="17" s="1"/>
  <c r="Y3572" i="17"/>
  <c r="AF3571" i="17"/>
  <c r="AC3571" i="17" l="1"/>
  <c r="AE3571" i="17" s="1"/>
  <c r="N3572" i="17" l="1"/>
  <c r="Q3572" i="17" l="1"/>
  <c r="R3572" i="17" s="1"/>
  <c r="AA3572" i="17"/>
  <c r="M3572" i="17"/>
  <c r="AB3572" i="17" l="1"/>
  <c r="AD3572" i="17" s="1"/>
  <c r="Y3573" i="17"/>
  <c r="AF3572" i="17"/>
  <c r="AC3572" i="17" l="1"/>
  <c r="AE3572" i="17" s="1"/>
  <c r="N3573" i="17" l="1"/>
  <c r="Q3573" i="17" s="1"/>
  <c r="R3573" i="17" l="1"/>
  <c r="AB3573" i="17" s="1"/>
  <c r="AC3573" i="17" s="1"/>
  <c r="M3573" i="17"/>
  <c r="AD3573" i="17" l="1"/>
  <c r="AE3573" i="17" s="1"/>
  <c r="N3574" i="17" l="1"/>
  <c r="AA3574" i="17" s="1"/>
  <c r="Q3574" i="17" l="1"/>
  <c r="R3574" i="17" s="1"/>
  <c r="M3574" i="17"/>
  <c r="AF3574" i="17" l="1"/>
  <c r="Y3575" i="17"/>
  <c r="AB3574" i="17"/>
  <c r="AD3574" i="17" l="1"/>
  <c r="AC3574" i="17"/>
  <c r="AE3574" i="17" l="1"/>
  <c r="N3575" i="17" l="1"/>
  <c r="Q3575" i="17" l="1"/>
  <c r="R3575" i="17" s="1"/>
  <c r="AA3575" i="17"/>
  <c r="M3575" i="17"/>
  <c r="AB3575" i="17" l="1"/>
  <c r="AF3575" i="17"/>
  <c r="Y3576" i="17"/>
  <c r="AD3575" i="17" l="1"/>
  <c r="AC3575" i="17"/>
  <c r="AE3575" i="17" l="1"/>
  <c r="N3576" i="17" l="1"/>
  <c r="AA3576" i="17" s="1"/>
  <c r="Q3576" i="17" l="1"/>
  <c r="R3576" i="17" s="1"/>
  <c r="M3576" i="17"/>
  <c r="AB3576" i="17" l="1"/>
  <c r="AC3576" i="17" s="1"/>
  <c r="AF3576" i="17"/>
  <c r="Y3577" i="17"/>
  <c r="AD3576" i="17" l="1"/>
  <c r="AE3576" i="17" s="1"/>
  <c r="N3577" i="17" l="1"/>
  <c r="Q3577" i="17" l="1"/>
  <c r="R3577" i="17" s="1"/>
  <c r="AA3577" i="17"/>
  <c r="AF3577" i="17" s="1"/>
  <c r="M3577" i="17"/>
  <c r="AB3577" i="17" l="1"/>
  <c r="AC3577" i="17" s="1"/>
  <c r="Y3578" i="17"/>
  <c r="AD3577" i="17" l="1"/>
  <c r="AE3577" i="17" s="1"/>
  <c r="N3578" i="17" l="1"/>
  <c r="Q3578" i="17" l="1"/>
  <c r="R3578" i="17" s="1"/>
  <c r="AA3578" i="17"/>
  <c r="M3578" i="17"/>
  <c r="AB3578" i="17" l="1"/>
  <c r="AD3578" i="17" s="1"/>
  <c r="AF3578" i="17"/>
  <c r="Y3579" i="17"/>
  <c r="AC3578" i="17" l="1"/>
  <c r="AE3578" i="17" s="1"/>
  <c r="N3579" i="17" l="1"/>
  <c r="Q3579" i="17" l="1"/>
  <c r="R3579" i="17" s="1"/>
  <c r="AA3579" i="17"/>
  <c r="M3579" i="17"/>
  <c r="AF3579" i="17" l="1"/>
  <c r="Y3580" i="17"/>
  <c r="AB3579" i="17"/>
  <c r="AD3579" i="17" l="1"/>
  <c r="AC3579" i="17"/>
  <c r="AE3579" i="17" l="1"/>
  <c r="N3580" i="17" l="1"/>
  <c r="Q3580" i="17" s="1"/>
  <c r="M3580" i="17" l="1"/>
  <c r="R3580" i="17"/>
  <c r="AB3580" i="17" s="1"/>
  <c r="AD3580" i="17" l="1"/>
  <c r="AC3580" i="17"/>
  <c r="AF3580" i="17"/>
  <c r="Y3581" i="17"/>
  <c r="AE3580" i="17" l="1"/>
  <c r="N3581" i="17" l="1"/>
  <c r="AA3581" i="17" s="1"/>
  <c r="Q3581" i="17" l="1"/>
  <c r="R3581" i="17" s="1"/>
  <c r="M3581" i="17"/>
  <c r="AF3581" i="17" l="1"/>
  <c r="Y3582" i="17"/>
  <c r="AB3581" i="17"/>
  <c r="AC3581" i="17" l="1"/>
  <c r="AD3581" i="17"/>
  <c r="AE3581" i="17" l="1"/>
  <c r="N3582" i="17" l="1"/>
  <c r="Q3582" i="17" l="1"/>
  <c r="R3582" i="17" s="1"/>
  <c r="AA3582" i="17"/>
  <c r="AF3582" i="17" s="1"/>
  <c r="M3582" i="17"/>
  <c r="Y3583" i="17" l="1"/>
  <c r="AB3582" i="17"/>
  <c r="AC3582" i="17" s="1"/>
  <c r="AD3582" i="17" l="1"/>
  <c r="AE3582" i="17" s="1"/>
  <c r="N3583" i="17" l="1"/>
  <c r="Q3583" i="17" l="1"/>
  <c r="R3583" i="17" s="1"/>
  <c r="Y3584" i="17"/>
  <c r="M3583" i="17"/>
  <c r="AB3583" i="17" l="1"/>
  <c r="AD3583" i="17" s="1"/>
  <c r="AF3583" i="17"/>
  <c r="AC3583" i="17" l="1"/>
  <c r="AE3583" i="17" s="1"/>
  <c r="N3584" i="17" s="1"/>
  <c r="Q3584" i="17" l="1"/>
  <c r="R3584" i="17" s="1"/>
  <c r="AA3584" i="17"/>
  <c r="Y3585" i="17" s="1"/>
  <c r="M3584" i="17"/>
  <c r="AF3584" i="17" l="1"/>
  <c r="AB3584" i="17"/>
  <c r="AD3584" i="17" s="1"/>
  <c r="AC3584" i="17" l="1"/>
  <c r="AE3584" i="17" s="1"/>
  <c r="N3585" i="17" l="1"/>
  <c r="Q3585" i="17" l="1"/>
  <c r="R3585" i="17" s="1"/>
  <c r="AA3585" i="17"/>
  <c r="M3585" i="17"/>
  <c r="AF3585" i="17" l="1"/>
  <c r="Y3586" i="17"/>
  <c r="AB3585" i="17"/>
  <c r="AD3585" i="17" l="1"/>
  <c r="AC3585" i="17"/>
  <c r="AE3585" i="17" l="1"/>
  <c r="N3586" i="17" l="1"/>
  <c r="Q3586" i="17" l="1"/>
  <c r="R3586" i="17" s="1"/>
  <c r="AA3586" i="17"/>
  <c r="Y3587" i="17" s="1"/>
  <c r="M3586" i="17"/>
  <c r="AF3586" i="17" l="1"/>
  <c r="AB3586" i="17"/>
  <c r="AC3586" i="17" s="1"/>
  <c r="AD3586" i="17" l="1"/>
  <c r="AE3586" i="17" s="1"/>
  <c r="N3587" i="17" l="1"/>
  <c r="Q3587" i="17" s="1"/>
  <c r="M3587" i="17" l="1"/>
  <c r="R3587" i="17"/>
  <c r="AB3587" i="17" s="1"/>
  <c r="AD3587" i="17" l="1"/>
  <c r="AC3587" i="17"/>
  <c r="AF3587" i="17"/>
  <c r="Y3588" i="17"/>
  <c r="AE3587" i="17" l="1"/>
  <c r="N3588" i="17" l="1"/>
  <c r="Q3588" i="17" l="1"/>
  <c r="R3588" i="17" s="1"/>
  <c r="Y3589" i="17"/>
  <c r="M3588" i="17"/>
  <c r="AB3588" i="17" l="1"/>
  <c r="AD3588" i="17" s="1"/>
  <c r="AF3588" i="17"/>
  <c r="AC3588" i="17" l="1"/>
  <c r="AE3588" i="17" s="1"/>
  <c r="N3589" i="17" s="1"/>
  <c r="Q3589" i="17" l="1"/>
  <c r="R3589" i="17" s="1"/>
  <c r="AA3589" i="17"/>
  <c r="Y3590" i="17" s="1"/>
  <c r="M3589" i="17"/>
  <c r="AF3589" i="17" l="1"/>
  <c r="AB3589" i="17"/>
  <c r="AC3589" i="17" s="1"/>
  <c r="AD3589" i="17" l="1"/>
  <c r="AE3589" i="17" s="1"/>
  <c r="N3590" i="17" l="1"/>
  <c r="AA3590" i="17" s="1"/>
  <c r="Q3590" i="17" l="1"/>
  <c r="R3590" i="17" s="1"/>
  <c r="Y3591" i="17"/>
  <c r="M3590" i="17"/>
  <c r="AB3590" i="17" l="1"/>
  <c r="AC3590" i="17" s="1"/>
  <c r="AF3590" i="17"/>
  <c r="AD3590" i="17" l="1"/>
  <c r="AE3590" i="17" s="1"/>
  <c r="N3591" i="17" l="1"/>
  <c r="Q3591" i="17" l="1"/>
  <c r="R3591" i="17" s="1"/>
  <c r="AA3591" i="17"/>
  <c r="M3591" i="17"/>
  <c r="AB3591" i="17" l="1"/>
  <c r="AC3591" i="17" s="1"/>
  <c r="Y3592" i="17"/>
  <c r="AF3591" i="17"/>
  <c r="AD3591" i="17" l="1"/>
  <c r="AE3591" i="17" s="1"/>
  <c r="N3592" i="17" l="1"/>
  <c r="Q3592" i="17" s="1"/>
  <c r="M3592" i="17" l="1"/>
  <c r="R3592" i="17"/>
  <c r="Y3593" i="17"/>
  <c r="AB3592" i="17" l="1"/>
  <c r="AC3592" i="17" s="1"/>
  <c r="AF3592" i="17"/>
  <c r="AD3592" i="17" l="1"/>
  <c r="AE3592" i="17" s="1"/>
  <c r="N3593" i="17" s="1"/>
  <c r="Q3593" i="17" s="1"/>
  <c r="R3593" i="17" l="1"/>
  <c r="AB3593" i="17" s="1"/>
  <c r="M3593" i="17"/>
  <c r="AC3593" i="17" l="1"/>
  <c r="AD3593" i="17"/>
  <c r="AE3593" i="17" l="1"/>
  <c r="N3594" i="17" l="1"/>
  <c r="Q3594" i="17" s="1"/>
  <c r="M3594" i="17" l="1"/>
  <c r="R3594" i="17"/>
  <c r="AB3594" i="17" l="1"/>
  <c r="AD3594" i="17" l="1"/>
  <c r="AC3594" i="17"/>
  <c r="AE3594" i="17" l="1"/>
  <c r="N3595" i="17" l="1"/>
  <c r="Q3595" i="17" l="1"/>
  <c r="R3595" i="17" s="1"/>
  <c r="AF3595" i="17"/>
  <c r="M3595" i="17"/>
  <c r="AB3595" i="17" l="1"/>
  <c r="AC3595" i="17" s="1"/>
  <c r="Y3596" i="17"/>
  <c r="AD3595" i="17" l="1"/>
  <c r="AE3595" i="17" s="1"/>
  <c r="N3596" i="17" l="1"/>
  <c r="Q3596" i="17" l="1"/>
  <c r="R3596" i="17" s="1"/>
  <c r="AA3596" i="17"/>
  <c r="Y3597" i="17" s="1"/>
  <c r="M3596" i="17"/>
  <c r="AF3596" i="17" l="1"/>
  <c r="AB3596" i="17"/>
  <c r="AD3596" i="17" s="1"/>
  <c r="AC3596" i="17" l="1"/>
  <c r="AE3596" i="17" s="1"/>
  <c r="N3597" i="17" l="1"/>
  <c r="AA3597" i="17" s="1"/>
  <c r="Q3597" i="17" l="1"/>
  <c r="R3597" i="17" s="1"/>
  <c r="Y3598" i="17"/>
  <c r="M3597" i="17"/>
  <c r="AF3597" i="17" l="1"/>
  <c r="AB3597" i="17"/>
  <c r="AD3597" i="17" s="1"/>
  <c r="AC3597" i="17" l="1"/>
  <c r="AE3597" i="17" s="1"/>
  <c r="N3598" i="17" l="1"/>
  <c r="Q3598" i="17" l="1"/>
  <c r="R3598" i="17" s="1"/>
  <c r="AA3598" i="17"/>
  <c r="Y3599" i="17" s="1"/>
  <c r="M3598" i="17"/>
  <c r="AB3598" i="17" l="1"/>
  <c r="AC3598" i="17" s="1"/>
  <c r="AF3598" i="17"/>
  <c r="AD3598" i="17" l="1"/>
  <c r="AE3598" i="17" s="1"/>
  <c r="N3599" i="17" s="1"/>
  <c r="Q3599" i="17" s="1"/>
  <c r="M3599" i="17" l="1"/>
  <c r="R3599" i="17"/>
  <c r="AB3599" i="17" l="1"/>
  <c r="AC3599" i="17" s="1"/>
  <c r="AF3599" i="17"/>
  <c r="Y3600" i="17"/>
  <c r="AD3599" i="17" l="1"/>
  <c r="AE3599" i="17" s="1"/>
  <c r="N3600" i="17" l="1"/>
  <c r="Q3600" i="17" l="1"/>
  <c r="R3600" i="17" s="1"/>
  <c r="AA3600" i="17"/>
  <c r="AF3600" i="17" s="1"/>
  <c r="M3600" i="17"/>
  <c r="AB3600" i="17" l="1"/>
  <c r="AD3600" i="17" s="1"/>
  <c r="Y3601" i="17"/>
  <c r="AC3600" i="17" l="1"/>
  <c r="AE3600" i="17" s="1"/>
  <c r="N3601" i="17" l="1"/>
  <c r="Q3601" i="17" s="1"/>
  <c r="M3601" i="17" l="1"/>
  <c r="R3601" i="17"/>
  <c r="AB3601" i="17" s="1"/>
  <c r="AC3601" i="17" l="1"/>
  <c r="AD3601" i="17"/>
  <c r="Y3602" i="17"/>
  <c r="AF3601" i="17"/>
  <c r="AE3601" i="17" l="1"/>
  <c r="N3602" i="17" l="1"/>
  <c r="Q3602" i="17" s="1"/>
  <c r="R3602" i="17" l="1"/>
  <c r="AB3602" i="17" s="1"/>
  <c r="M3602" i="17"/>
  <c r="AC3602" i="17" l="1"/>
  <c r="AD3602" i="17"/>
  <c r="AE3602" i="17" l="1"/>
  <c r="N3603" i="17" l="1"/>
  <c r="Q3603" i="17" s="1"/>
  <c r="R3603" i="17" l="1"/>
  <c r="AB3603" i="17" s="1"/>
  <c r="M3603" i="17"/>
  <c r="AC3603" i="17" l="1"/>
  <c r="AD3603" i="17"/>
  <c r="AE3603" i="17" l="1"/>
  <c r="N3604" i="17" l="1"/>
  <c r="Q3604" i="17" s="1"/>
  <c r="M3604" i="17" l="1"/>
  <c r="R3604" i="17"/>
  <c r="AB3604" i="17" l="1"/>
  <c r="AD3604" i="17" l="1"/>
  <c r="AC3604" i="17"/>
  <c r="AE3604" i="17" l="1"/>
  <c r="N3605" i="17" l="1"/>
  <c r="Q3605" i="17" l="1"/>
  <c r="R3605" i="17" s="1"/>
  <c r="AA3605" i="17"/>
  <c r="M3605" i="17"/>
  <c r="AB3605" i="17" l="1"/>
  <c r="Y3606" i="17"/>
  <c r="AF3605" i="17"/>
  <c r="AC3605" i="17" l="1"/>
  <c r="AD3605" i="17"/>
  <c r="AE3605" i="17" l="1"/>
  <c r="N3606" i="17" l="1"/>
  <c r="Q3606" i="17" l="1"/>
  <c r="R3606" i="17" s="1"/>
  <c r="AA3606" i="17"/>
  <c r="AF3606" i="17" s="1"/>
  <c r="M3606" i="17"/>
  <c r="Y3607" i="17" l="1"/>
  <c r="AB3606" i="17"/>
  <c r="AC3606" i="17" s="1"/>
  <c r="AD3606" i="17" l="1"/>
  <c r="AE3606" i="17" s="1"/>
  <c r="N3607" i="17" l="1"/>
  <c r="Q3607" i="17" l="1"/>
  <c r="R3607" i="17" s="1"/>
  <c r="AA3607" i="17"/>
  <c r="Y3608" i="17" s="1"/>
  <c r="M3607" i="17"/>
  <c r="AF3607" i="17" l="1"/>
  <c r="AB3607" i="17"/>
  <c r="AD3607" i="17" s="1"/>
  <c r="AC3607" i="17" l="1"/>
  <c r="AE3607" i="17" s="1"/>
  <c r="N3608" i="17" l="1"/>
  <c r="Q3608" i="17" s="1"/>
  <c r="R3608" i="17" l="1"/>
  <c r="AB3608" i="17" s="1"/>
  <c r="AC3608" i="17" s="1"/>
  <c r="M3608" i="17"/>
  <c r="AD3608" i="17" l="1"/>
  <c r="AE3608" i="17" s="1"/>
  <c r="N3609" i="17" l="1"/>
  <c r="Q3609" i="17" s="1"/>
  <c r="M3609" i="17" l="1"/>
  <c r="R3609" i="17"/>
  <c r="AB3609" i="17" l="1"/>
  <c r="AD3609" i="17" l="1"/>
  <c r="AC3609" i="17"/>
  <c r="AE3609" i="17" l="1"/>
  <c r="N3610" i="17" l="1"/>
  <c r="Q3610" i="17" l="1"/>
  <c r="R3610" i="17" s="1"/>
  <c r="AA3610" i="17"/>
  <c r="AF3610" i="17" s="1"/>
  <c r="M3610" i="17"/>
  <c r="Y3611" i="17" l="1"/>
  <c r="AB3610" i="17"/>
  <c r="AC3610" i="17" s="1"/>
  <c r="AD3610" i="17" l="1"/>
  <c r="AE3610" i="17" s="1"/>
  <c r="N3611" i="17" l="1"/>
  <c r="AA3611" i="17" s="1"/>
  <c r="Q3611" i="17" l="1"/>
  <c r="R3611" i="17" s="1"/>
  <c r="M3611" i="17"/>
  <c r="AB3611" i="17" l="1"/>
  <c r="AD3611" i="17" s="1"/>
  <c r="AF3611" i="17"/>
  <c r="Y3612" i="17"/>
  <c r="AC3611" i="17" l="1"/>
  <c r="AE3611" i="17" s="1"/>
  <c r="N3612" i="17" l="1"/>
  <c r="Q3612" i="17" l="1"/>
  <c r="R3612" i="17" s="1"/>
  <c r="AA3612" i="17"/>
  <c r="Y3613" i="17" s="1"/>
  <c r="M3612" i="17"/>
  <c r="AF3612" i="17" l="1"/>
  <c r="AB3612" i="17"/>
  <c r="AD3612" i="17" s="1"/>
  <c r="AC3612" i="17" l="1"/>
  <c r="AE3612" i="17" s="1"/>
  <c r="N3613" i="17" l="1"/>
  <c r="Q3613" i="17" l="1"/>
  <c r="R3613" i="17" s="1"/>
  <c r="AA3613" i="17"/>
  <c r="AF3613" i="17" s="1"/>
  <c r="M3613" i="17"/>
  <c r="Y3614" i="17" l="1"/>
  <c r="AB3613" i="17"/>
  <c r="AD3613" i="17" s="1"/>
  <c r="AC3613" i="17" l="1"/>
  <c r="AE3613" i="17" s="1"/>
  <c r="N3614" i="17" l="1"/>
  <c r="Q3614" i="17" l="1"/>
  <c r="R3614" i="17" s="1"/>
  <c r="AA3614" i="17"/>
  <c r="M3614" i="17"/>
  <c r="AF3614" i="17" l="1"/>
  <c r="Y3615" i="17"/>
  <c r="AB3614" i="17"/>
  <c r="AC3614" i="17" l="1"/>
  <c r="AD3614" i="17"/>
  <c r="AE3614" i="17" l="1"/>
  <c r="N3615" i="17" l="1"/>
  <c r="AA3615" i="17" s="1"/>
  <c r="Q3615" i="17" l="1"/>
  <c r="R3615" i="17" s="1"/>
  <c r="AF3615" i="17"/>
  <c r="M3615" i="17"/>
  <c r="Y3616" i="17" l="1"/>
  <c r="AB3615" i="17"/>
  <c r="AD3615" i="17" s="1"/>
  <c r="AC3615" i="17" l="1"/>
  <c r="AE3615" i="17" s="1"/>
  <c r="N3616" i="17" s="1"/>
  <c r="Q3616" i="17" l="1"/>
  <c r="R3616" i="17" s="1"/>
  <c r="AA3616" i="17"/>
  <c r="Y3617" i="17" s="1"/>
  <c r="M3616" i="17"/>
  <c r="AF3616" i="17" l="1"/>
  <c r="AB3616" i="17"/>
  <c r="AC3616" i="17" s="1"/>
  <c r="AD3616" i="17" l="1"/>
  <c r="AE3616" i="17" s="1"/>
  <c r="N3617" i="17" l="1"/>
  <c r="Q3617" i="17" l="1"/>
  <c r="R3617" i="17" s="1"/>
  <c r="AA3617" i="17"/>
  <c r="M3617" i="17"/>
  <c r="AB3617" i="17" l="1"/>
  <c r="AD3617" i="17" s="1"/>
  <c r="Y3618" i="17"/>
  <c r="AF3617" i="17"/>
  <c r="AC3617" i="17" l="1"/>
  <c r="AE3617" i="17" s="1"/>
  <c r="N3618" i="17" l="1"/>
  <c r="Q3618" i="17" l="1"/>
  <c r="R3618" i="17" s="1"/>
  <c r="AA3618" i="17"/>
  <c r="M3618" i="17"/>
  <c r="AF3618" i="17" l="1"/>
  <c r="Y3619" i="17"/>
  <c r="AB3618" i="17"/>
  <c r="AD3618" i="17" l="1"/>
  <c r="AC3618" i="17"/>
  <c r="AE3618" i="17" l="1"/>
  <c r="N3619" i="17" l="1"/>
  <c r="Q3619" i="17" l="1"/>
  <c r="R3619" i="17" s="1"/>
  <c r="AA3619" i="17"/>
  <c r="M3619" i="17"/>
  <c r="Y3620" i="17" l="1"/>
  <c r="AF3619" i="17"/>
  <c r="AB3619" i="17"/>
  <c r="AC3619" i="17" l="1"/>
  <c r="AD3619" i="17"/>
  <c r="AE3619" i="17" l="1"/>
  <c r="N3620" i="17" l="1"/>
  <c r="Q3620" i="17" l="1"/>
  <c r="R3620" i="17" s="1"/>
  <c r="AA3620" i="17"/>
  <c r="AF3620" i="17" s="1"/>
  <c r="M3620" i="17"/>
  <c r="Y3621" i="17" l="1"/>
  <c r="AB3620" i="17"/>
  <c r="AD3620" i="17" s="1"/>
  <c r="AC3620" i="17" l="1"/>
  <c r="AE3620" i="17" s="1"/>
  <c r="N3621" i="17" l="1"/>
  <c r="Q3621" i="17" l="1"/>
  <c r="R3621" i="17" s="1"/>
  <c r="AA3621" i="17"/>
  <c r="Y3622" i="17" s="1"/>
  <c r="M3621" i="17"/>
  <c r="AB3621" i="17" l="1"/>
  <c r="AD3621" i="17" s="1"/>
  <c r="AF3621" i="17"/>
  <c r="AC3621" i="17" l="1"/>
  <c r="AE3621" i="17" s="1"/>
  <c r="N3622" i="17" l="1"/>
  <c r="AA3622" i="17" s="1"/>
  <c r="Q3622" i="17" l="1"/>
  <c r="R3622" i="17" s="1"/>
  <c r="M3622" i="17"/>
  <c r="AF3622" i="17" l="1"/>
  <c r="Y3623" i="17"/>
  <c r="AB3622" i="17"/>
  <c r="AC3622" i="17" l="1"/>
  <c r="AD3622" i="17"/>
  <c r="AE3622" i="17" l="1"/>
  <c r="N3623" i="17" l="1"/>
  <c r="Q3623" i="17" l="1"/>
  <c r="R3623" i="17" s="1"/>
  <c r="AA3623" i="17"/>
  <c r="Y3624" i="17" s="1"/>
  <c r="M3623" i="17"/>
  <c r="AF3623" i="17" l="1"/>
  <c r="AB3623" i="17"/>
  <c r="AC3623" i="17" s="1"/>
  <c r="AD3623" i="17" l="1"/>
  <c r="AE3623" i="17" s="1"/>
  <c r="N3624" i="17" l="1"/>
  <c r="Q3624" i="17" l="1"/>
  <c r="R3624" i="17" s="1"/>
  <c r="AA3624" i="17"/>
  <c r="Y3625" i="17" s="1"/>
  <c r="M3624" i="17"/>
  <c r="AB3624" i="17" l="1"/>
  <c r="AC3624" i="17" s="1"/>
  <c r="AF3624" i="17"/>
  <c r="AD3624" i="17" l="1"/>
  <c r="AE3624" i="17" s="1"/>
  <c r="N3625" i="17" s="1"/>
  <c r="AA3625" i="17" s="1"/>
  <c r="Q3625" i="17" l="1"/>
  <c r="R3625" i="17" s="1"/>
  <c r="Y3626" i="17"/>
  <c r="M3625" i="17"/>
  <c r="AB3625" i="17" l="1"/>
  <c r="AD3625" i="17" s="1"/>
  <c r="AF3625" i="17"/>
  <c r="AC3625" i="17" l="1"/>
  <c r="AE3625" i="17" s="1"/>
  <c r="N3626" i="17" l="1"/>
  <c r="Q3626" i="17" l="1"/>
  <c r="R3626" i="17" s="1"/>
  <c r="AA3626" i="17"/>
  <c r="M3626" i="17"/>
  <c r="AB3626" i="17" l="1"/>
  <c r="AC3626" i="17" s="1"/>
  <c r="Y3627" i="17"/>
  <c r="AF3626" i="17"/>
  <c r="AD3626" i="17" l="1"/>
  <c r="AE3626" i="17" s="1"/>
  <c r="N3627" i="17" l="1"/>
  <c r="Q3627" i="17" s="1"/>
  <c r="M3627" i="17" l="1"/>
  <c r="R3627" i="17"/>
  <c r="AB3627" i="17" l="1"/>
  <c r="AD3627" i="17" s="1"/>
  <c r="AF3627" i="17"/>
  <c r="Y3628" i="17"/>
  <c r="AC3627" i="17" l="1"/>
  <c r="AE3627" i="17" s="1"/>
  <c r="N3628" i="17" l="1"/>
  <c r="Q3628" i="17" l="1"/>
  <c r="R3628" i="17" s="1"/>
  <c r="AA3628" i="17"/>
  <c r="M3628" i="17"/>
  <c r="AF3628" i="17" l="1"/>
  <c r="Y3629" i="17"/>
  <c r="AB3628" i="17"/>
  <c r="AD3628" i="17" l="1"/>
  <c r="AC3628" i="17"/>
  <c r="AE3628" i="17" l="1"/>
  <c r="N3629" i="17" l="1"/>
  <c r="Q3629" i="17" s="1"/>
  <c r="M3629" i="17" l="1"/>
  <c r="R3629" i="17"/>
  <c r="AB3629" i="17" s="1"/>
  <c r="AD3629" i="17" l="1"/>
  <c r="AC3629" i="17"/>
  <c r="AF3629" i="17"/>
  <c r="Y3630" i="17"/>
  <c r="AE3629" i="17" l="1"/>
  <c r="N3630" i="17" l="1"/>
  <c r="AA3630" i="17" s="1"/>
  <c r="Q3630" i="17" l="1"/>
  <c r="R3630" i="17" s="1"/>
  <c r="AF3630" i="17"/>
  <c r="M3630" i="17"/>
  <c r="AB3630" i="17" l="1"/>
  <c r="AC3630" i="17" s="1"/>
  <c r="Y3631" i="17"/>
  <c r="AD3630" i="17" l="1"/>
  <c r="AE3630" i="17" s="1"/>
  <c r="N3631" i="17" l="1"/>
  <c r="Q3631" i="17" l="1"/>
  <c r="R3631" i="17" s="1"/>
  <c r="AA3631" i="17"/>
  <c r="M3631" i="17"/>
  <c r="AB3631" i="17" l="1"/>
  <c r="AC3631" i="17" s="1"/>
  <c r="Y3632" i="17"/>
  <c r="AF3631" i="17"/>
  <c r="AD3631" i="17" l="1"/>
  <c r="AE3631" i="17" s="1"/>
  <c r="N3632" i="17" l="1"/>
  <c r="Q3632" i="17" l="1"/>
  <c r="R3632" i="17" s="1"/>
  <c r="AA3632" i="17"/>
  <c r="M3632" i="17"/>
  <c r="Y3633" i="17" l="1"/>
  <c r="AF3632" i="17"/>
  <c r="AB3632" i="17"/>
  <c r="AC3632" i="17" l="1"/>
  <c r="AD3632" i="17"/>
  <c r="AE3632" i="17" l="1"/>
  <c r="N3633" i="17" l="1"/>
  <c r="Q3633" i="17" l="1"/>
  <c r="R3633" i="17" s="1"/>
  <c r="AA3633" i="17"/>
  <c r="AF3633" i="17" s="1"/>
  <c r="M3633" i="17"/>
  <c r="AB3633" i="17" l="1"/>
  <c r="AC3633" i="17" s="1"/>
  <c r="Y3634" i="17"/>
  <c r="AD3633" i="17" l="1"/>
  <c r="AE3633" i="17" s="1"/>
  <c r="N3634" i="17" l="1"/>
  <c r="Q3634" i="17" l="1"/>
  <c r="R3634" i="17" s="1"/>
  <c r="AA3634" i="17"/>
  <c r="Y3635" i="17" s="1"/>
  <c r="M3634" i="17"/>
  <c r="AB3634" i="17" l="1"/>
  <c r="AD3634" i="17" s="1"/>
  <c r="AF3634" i="17"/>
  <c r="AC3634" i="17" l="1"/>
  <c r="AE3634" i="17" s="1"/>
  <c r="N3635" i="17" s="1"/>
  <c r="Q3635" i="17" l="1"/>
  <c r="R3635" i="17" s="1"/>
  <c r="AA3635" i="17"/>
  <c r="Y3636" i="17" s="1"/>
  <c r="M3635" i="17"/>
  <c r="AB3635" i="17" l="1"/>
  <c r="AC3635" i="17" s="1"/>
  <c r="AF3635" i="17"/>
  <c r="AD3635" i="17" l="1"/>
  <c r="AE3635" i="17" s="1"/>
  <c r="N3636" i="17" s="1"/>
  <c r="AA3636" i="17" s="1"/>
  <c r="Q3636" i="17" l="1"/>
  <c r="R3636" i="17" s="1"/>
  <c r="M3636" i="17"/>
  <c r="AF3636" i="17" l="1"/>
  <c r="Y3637" i="17"/>
  <c r="AB3636" i="17"/>
  <c r="AD3636" i="17" l="1"/>
  <c r="AC3636" i="17"/>
  <c r="AE3636" i="17" l="1"/>
  <c r="N3637" i="17" l="1"/>
  <c r="Q3637" i="17" l="1"/>
  <c r="R3637" i="17" s="1"/>
  <c r="Y3638" i="17"/>
  <c r="M3637" i="17"/>
  <c r="AF3637" i="17" l="1"/>
  <c r="AB3637" i="17"/>
  <c r="AD3637" i="17" s="1"/>
  <c r="AC3637" i="17" l="1"/>
  <c r="AE3637" i="17" s="1"/>
  <c r="N3638" i="17" l="1"/>
  <c r="Q3638" i="17" l="1"/>
  <c r="R3638" i="17" s="1"/>
  <c r="AA3638" i="17"/>
  <c r="AF3638" i="17" s="1"/>
  <c r="M3638" i="17"/>
  <c r="Y3639" i="17" l="1"/>
  <c r="AB3638" i="17"/>
  <c r="AD3638" i="17" s="1"/>
  <c r="AC3638" i="17" l="1"/>
  <c r="AE3638" i="17" s="1"/>
  <c r="N3639" i="17" l="1"/>
  <c r="Q3639" i="17" l="1"/>
  <c r="R3639" i="17" s="1"/>
  <c r="AA3639" i="17"/>
  <c r="M3639" i="17"/>
  <c r="AB3639" i="17" l="1"/>
  <c r="AD3639" i="17" s="1"/>
  <c r="Y3640" i="17"/>
  <c r="AF3639" i="17"/>
  <c r="AC3639" i="17" l="1"/>
  <c r="AE3639" i="17" s="1"/>
  <c r="N3640" i="17" l="1"/>
  <c r="Q3640" i="17" l="1"/>
  <c r="R3640" i="17" s="1"/>
  <c r="AA3640" i="17"/>
  <c r="Y3641" i="17" s="1"/>
  <c r="M3640" i="17"/>
  <c r="AF3640" i="17" l="1"/>
  <c r="AB3640" i="17"/>
  <c r="AC3640" i="17" s="1"/>
  <c r="AD3640" i="17" l="1"/>
  <c r="AE3640" i="17" s="1"/>
  <c r="N3641" i="17" l="1"/>
  <c r="Q3641" i="17" s="1"/>
  <c r="M3641" i="17" l="1"/>
  <c r="R3641" i="17"/>
  <c r="AF3641" i="17"/>
  <c r="Y3642" i="17" l="1"/>
  <c r="AB3641" i="17"/>
  <c r="AC3641" i="17" s="1"/>
  <c r="AD3641" i="17" l="1"/>
  <c r="AE3641" i="17" s="1"/>
  <c r="N3642" i="17" l="1"/>
  <c r="Q3642" i="17" l="1"/>
  <c r="R3642" i="17" s="1"/>
  <c r="AA3642" i="17"/>
  <c r="M3642" i="17"/>
  <c r="Y3643" i="17" l="1"/>
  <c r="AF3642" i="17"/>
  <c r="AB3642" i="17"/>
  <c r="AD3642" i="17" l="1"/>
  <c r="AC3642" i="17"/>
  <c r="AE3642" i="17" l="1"/>
  <c r="N3643" i="17" l="1"/>
  <c r="AA3643" i="17" s="1"/>
  <c r="Q3643" i="17" l="1"/>
  <c r="R3643" i="17" s="1"/>
  <c r="M3643" i="17"/>
  <c r="AB3643" i="17" l="1"/>
  <c r="AD3643" i="17" s="1"/>
  <c r="AF3643" i="17"/>
  <c r="Y3644" i="17"/>
  <c r="AC3643" i="17" l="1"/>
  <c r="AE3643" i="17" s="1"/>
  <c r="N3644" i="17" l="1"/>
  <c r="AA3644" i="17" s="1"/>
  <c r="Q3644" i="17" l="1"/>
  <c r="R3644" i="17" s="1"/>
  <c r="M3644" i="17"/>
  <c r="Y3645" i="17" l="1"/>
  <c r="AF3644" i="17"/>
  <c r="AB3644" i="17"/>
  <c r="AD3644" i="17" l="1"/>
  <c r="AC3644" i="17"/>
  <c r="AE3644" i="17" l="1"/>
  <c r="N3645" i="17" l="1"/>
  <c r="Q3645" i="17" l="1"/>
  <c r="R3645" i="17" s="1"/>
  <c r="AA3645" i="17"/>
  <c r="M3645" i="17"/>
  <c r="AF3645" i="17" l="1"/>
  <c r="Y3646" i="17"/>
  <c r="AB3645" i="17"/>
  <c r="AC3645" i="17" l="1"/>
  <c r="AD3645" i="17"/>
  <c r="AE3645" i="17" l="1"/>
  <c r="N3646" i="17" l="1"/>
  <c r="Q3646" i="17" l="1"/>
  <c r="R3646" i="17" s="1"/>
  <c r="AA3646" i="17"/>
  <c r="Y3647" i="17" s="1"/>
  <c r="M3646" i="17"/>
  <c r="AF3646" i="17" l="1"/>
  <c r="AB3646" i="17"/>
  <c r="AD3646" i="17" s="1"/>
  <c r="AC3646" i="17" l="1"/>
  <c r="AE3646" i="17" s="1"/>
  <c r="N3647" i="17" l="1"/>
  <c r="Q3647" i="17" l="1"/>
  <c r="R3647" i="17" s="1"/>
  <c r="AA3647" i="17"/>
  <c r="Y3648" i="17" s="1"/>
  <c r="M3647" i="17"/>
  <c r="AB3647" i="17" l="1"/>
  <c r="AD3647" i="17" s="1"/>
  <c r="AF3647" i="17"/>
  <c r="AC3647" i="17" l="1"/>
  <c r="AE3647" i="17" s="1"/>
  <c r="N3648" i="17" s="1"/>
  <c r="Q3648" i="17" l="1"/>
  <c r="R3648" i="17" s="1"/>
  <c r="AA3648" i="17"/>
  <c r="M3648" i="17"/>
  <c r="Y3649" i="17" l="1"/>
  <c r="AF3648" i="17"/>
  <c r="AB3648" i="17"/>
  <c r="AC3648" i="17" l="1"/>
  <c r="AD3648" i="17"/>
  <c r="AE3648" i="17" l="1"/>
  <c r="N3649" i="17" l="1"/>
  <c r="Q3649" i="17" s="1"/>
  <c r="R3649" i="17" l="1"/>
  <c r="AB3649" i="17" s="1"/>
  <c r="M3649" i="17"/>
  <c r="AC3649" i="17" l="1"/>
  <c r="AD3649" i="17"/>
  <c r="AE3649" i="17" l="1"/>
  <c r="N3650" i="17" l="1"/>
  <c r="Q3650" i="17" s="1"/>
  <c r="R3650" i="17" l="1"/>
  <c r="AB3650" i="17" s="1"/>
  <c r="M3650" i="17"/>
  <c r="AD3650" i="17" l="1"/>
  <c r="AC3650" i="17"/>
  <c r="AE3650" i="17" l="1"/>
  <c r="N3651" i="17" l="1"/>
  <c r="Q3651" i="17" l="1"/>
  <c r="R3651" i="17" s="1"/>
  <c r="AA3651" i="17"/>
  <c r="AF3651" i="17" s="1"/>
  <c r="M3651" i="17"/>
  <c r="Y3652" i="17" l="1"/>
  <c r="AB3651" i="17"/>
  <c r="AC3651" i="17" l="1"/>
  <c r="AD3651" i="17"/>
  <c r="AE3651" i="17" l="1"/>
  <c r="N3652" i="17" s="1"/>
  <c r="Q3652" i="17" l="1"/>
  <c r="R3652" i="17" s="1"/>
  <c r="AA3652" i="17"/>
  <c r="Y3653" i="17" s="1"/>
  <c r="M3652" i="17"/>
  <c r="AF3652" i="17" l="1"/>
  <c r="AB3652" i="17"/>
  <c r="AD3652" i="17" s="1"/>
  <c r="AC3652" i="17" l="1"/>
  <c r="AE3652" i="17" s="1"/>
  <c r="N3653" i="17" s="1"/>
  <c r="Q3653" i="17" l="1"/>
  <c r="R3653" i="17" s="1"/>
  <c r="AA3653" i="17"/>
  <c r="AF3653" i="17" s="1"/>
  <c r="M3653" i="17"/>
  <c r="AB3653" i="17" l="1"/>
  <c r="AC3653" i="17" s="1"/>
  <c r="Y3654" i="17"/>
  <c r="AD3653" i="17" l="1"/>
  <c r="AE3653" i="17" s="1"/>
  <c r="N3654" i="17" s="1"/>
  <c r="Q3654" i="17" l="1"/>
  <c r="R3654" i="17" s="1"/>
  <c r="AA3654" i="17"/>
  <c r="Y3655" i="17" s="1"/>
  <c r="M3654" i="17"/>
  <c r="AF3654" i="17" l="1"/>
  <c r="AB3654" i="17"/>
  <c r="AD3654" i="17" s="1"/>
  <c r="AC3654" i="17" l="1"/>
  <c r="AE3654" i="17" s="1"/>
  <c r="N3655" i="17" s="1"/>
  <c r="Q3655" i="17" l="1"/>
  <c r="R3655" i="17" s="1"/>
  <c r="AA3655" i="17"/>
  <c r="Y3656" i="17" s="1"/>
  <c r="M3655" i="17"/>
  <c r="AB3655" i="17" l="1"/>
  <c r="AD3655" i="17" s="1"/>
  <c r="AF3655" i="17"/>
  <c r="AC3655" i="17" l="1"/>
  <c r="AE3655" i="17" s="1"/>
  <c r="N3656" i="17" s="1"/>
  <c r="Q3656" i="17" l="1"/>
  <c r="R3656" i="17" s="1"/>
  <c r="AA3656" i="17"/>
  <c r="Y3657" i="17" s="1"/>
  <c r="M3656" i="17"/>
  <c r="AB3656" i="17" l="1"/>
  <c r="AD3656" i="17" s="1"/>
  <c r="AF3656" i="17"/>
  <c r="AC3656" i="17" l="1"/>
  <c r="AE3656" i="17" s="1"/>
  <c r="N3657" i="17" s="1"/>
  <c r="AA3657" i="17" s="1"/>
  <c r="Q3657" i="17" l="1"/>
  <c r="R3657" i="17" s="1"/>
  <c r="M3657" i="17"/>
  <c r="AB3657" i="17" l="1"/>
  <c r="Y3658" i="17"/>
  <c r="AF3657" i="17"/>
  <c r="AD3657" i="17" l="1"/>
  <c r="AC3657" i="17"/>
  <c r="AE3657" i="17" l="1"/>
  <c r="N3658" i="17" l="1"/>
  <c r="Q3658" i="17" l="1"/>
  <c r="R3658" i="17" s="1"/>
  <c r="AA3658" i="17"/>
  <c r="M3658" i="17"/>
  <c r="AB3658" i="17" l="1"/>
  <c r="AC3658" i="17" s="1"/>
  <c r="Y3659" i="17"/>
  <c r="AF3658" i="17"/>
  <c r="AD3658" i="17" l="1"/>
  <c r="AE3658" i="17" s="1"/>
  <c r="N3659" i="17" l="1"/>
  <c r="Q3659" i="17" l="1"/>
  <c r="R3659" i="17" s="1"/>
  <c r="AA3659" i="17"/>
  <c r="Y3660" i="17" s="1"/>
  <c r="M3659" i="17"/>
  <c r="AF3659" i="17" l="1"/>
  <c r="AB3659" i="17"/>
  <c r="AC3659" i="17" s="1"/>
  <c r="AD3659" i="17" l="1"/>
  <c r="AE3659" i="17" s="1"/>
  <c r="N3660" i="17" l="1"/>
  <c r="Q3660" i="17" l="1"/>
  <c r="R3660" i="17" s="1"/>
  <c r="AA3660" i="17"/>
  <c r="Y3661" i="17" s="1"/>
  <c r="M3660" i="17"/>
  <c r="AB3660" i="17" l="1"/>
  <c r="AD3660" i="17" s="1"/>
  <c r="AF3660" i="17"/>
  <c r="AC3660" i="17" l="1"/>
  <c r="AE3660" i="17" s="1"/>
  <c r="N3661" i="17" l="1"/>
  <c r="Q3661" i="17" l="1"/>
  <c r="R3661" i="17" s="1"/>
  <c r="AA3661" i="17"/>
  <c r="Y3662" i="17" s="1"/>
  <c r="M3661" i="17"/>
  <c r="AF3661" i="17" l="1"/>
  <c r="AB3661" i="17"/>
  <c r="AC3661" i="17" s="1"/>
  <c r="AD3661" i="17" l="1"/>
  <c r="AE3661" i="17" s="1"/>
  <c r="N3662" i="17" l="1"/>
  <c r="Q3662" i="17" s="1"/>
  <c r="M3662" i="17" l="1"/>
  <c r="R3662" i="17"/>
  <c r="Y3663" i="17"/>
  <c r="AB3662" i="17" l="1"/>
  <c r="AD3662" i="17" s="1"/>
  <c r="AF3662" i="17"/>
  <c r="AC3662" i="17" l="1"/>
  <c r="AE3662" i="17" s="1"/>
  <c r="N3663" i="17" s="1"/>
  <c r="Q3663" i="17" l="1"/>
  <c r="R3663" i="17" s="1"/>
  <c r="AA3663" i="17"/>
  <c r="AF3663" i="17" s="1"/>
  <c r="M3663" i="17"/>
  <c r="AB3663" i="17" l="1"/>
  <c r="AC3663" i="17" s="1"/>
  <c r="Y3664" i="17"/>
  <c r="AD3663" i="17" l="1"/>
  <c r="AE3663" i="17" s="1"/>
  <c r="N3664" i="17" s="1"/>
  <c r="AA3664" i="17" s="1"/>
  <c r="Q3664" i="17" l="1"/>
  <c r="R3664" i="17" s="1"/>
  <c r="Y3665" i="17"/>
  <c r="M3664" i="17"/>
  <c r="AF3664" i="17" l="1"/>
  <c r="AB3664" i="17"/>
  <c r="AD3664" i="17" s="1"/>
  <c r="AC3664" i="17" l="1"/>
  <c r="AE3664" i="17" s="1"/>
  <c r="N3665" i="17" s="1"/>
  <c r="Q3665" i="17" l="1"/>
  <c r="R3665" i="17" s="1"/>
  <c r="AA3665" i="17"/>
  <c r="M3665" i="17"/>
  <c r="AF3665" i="17" l="1"/>
  <c r="Y3666" i="17"/>
  <c r="AB3665" i="17"/>
  <c r="AC3665" i="17" l="1"/>
  <c r="AD3665" i="17"/>
  <c r="AE3665" i="17" l="1"/>
  <c r="N3666" i="17" l="1"/>
  <c r="Q3666" i="17" s="1"/>
  <c r="M3666" i="17" l="1"/>
  <c r="R3666" i="17"/>
  <c r="AB3666" i="17" l="1"/>
  <c r="AD3666" i="17" s="1"/>
  <c r="Y3667" i="17"/>
  <c r="AF3666" i="17"/>
  <c r="AC3666" i="17" l="1"/>
  <c r="AE3666" i="17" s="1"/>
  <c r="N3667" i="17" l="1"/>
  <c r="Q3667" i="17" l="1"/>
  <c r="R3667" i="17" s="1"/>
  <c r="M3667" i="17"/>
  <c r="AB3667" i="17" l="1"/>
  <c r="AC3667" i="17" s="1"/>
  <c r="Y3668" i="17"/>
  <c r="AF3667" i="17"/>
  <c r="AD3667" i="17" l="1"/>
  <c r="AE3667" i="17" s="1"/>
  <c r="N3668" i="17" l="1"/>
  <c r="Q3668" i="17" s="1"/>
  <c r="R3668" i="17" l="1"/>
  <c r="AF3668" i="17"/>
  <c r="M3668" i="17"/>
  <c r="AB3668" i="17" l="1"/>
  <c r="AD3668" i="17" s="1"/>
  <c r="Y3669" i="17"/>
  <c r="AC3668" i="17" l="1"/>
  <c r="AE3668" i="17" s="1"/>
  <c r="N3669" i="17" l="1"/>
  <c r="Q3669" i="17" l="1"/>
  <c r="R3669" i="17" s="1"/>
  <c r="M3669" i="17"/>
  <c r="AB3669" i="17" l="1"/>
  <c r="AD3669" i="17" s="1"/>
  <c r="AF3669" i="17"/>
  <c r="Y3670" i="17"/>
  <c r="AC3669" i="17" l="1"/>
  <c r="AE3669" i="17" s="1"/>
  <c r="N3670" i="17" s="1"/>
  <c r="Q3670" i="17" s="1"/>
  <c r="R3670" i="17" l="1"/>
  <c r="M3670" i="17"/>
  <c r="Y3671" i="17" l="1"/>
  <c r="AF3670" i="17"/>
  <c r="AB3670" i="17"/>
  <c r="AC3670" i="17" l="1"/>
  <c r="AD3670" i="17"/>
  <c r="AE3670" i="17" l="1"/>
  <c r="N3671" i="17" l="1"/>
  <c r="Q3671" i="17" s="1"/>
  <c r="R3671" i="17" l="1"/>
  <c r="AB3671" i="17" s="1"/>
  <c r="AC3671" i="17" s="1"/>
  <c r="M3671" i="17"/>
  <c r="AD3671" i="17" l="1"/>
  <c r="AE3671" i="17" s="1"/>
  <c r="N3672" i="17" l="1"/>
  <c r="Q3672" i="17" l="1"/>
  <c r="R3672" i="17" s="1"/>
  <c r="M3672" i="17"/>
  <c r="Y3673" i="17" l="1"/>
  <c r="AF3672" i="17"/>
  <c r="AB3672" i="17"/>
  <c r="AD3672" i="17" l="1"/>
  <c r="AC3672" i="17"/>
  <c r="AE3672" i="17" l="1"/>
  <c r="N3673" i="17" l="1"/>
  <c r="AA3673" i="17" s="1"/>
  <c r="Q3673" i="17" l="1"/>
  <c r="R3673" i="17" s="1"/>
  <c r="M3673" i="17"/>
  <c r="AB3673" i="17" l="1"/>
  <c r="AD3673" i="17" s="1"/>
  <c r="AF3673" i="17"/>
  <c r="Y3674" i="17"/>
  <c r="AC3673" i="17" l="1"/>
  <c r="AE3673" i="17" s="1"/>
  <c r="N3674" i="17" l="1"/>
  <c r="Q3674" i="17" l="1"/>
  <c r="R3674" i="17" s="1"/>
  <c r="Y3675" i="17"/>
  <c r="M3674" i="17"/>
  <c r="AB3674" i="17" l="1"/>
  <c r="AD3674" i="17" s="1"/>
  <c r="AF3674" i="17"/>
  <c r="AC3674" i="17" l="1"/>
  <c r="AE3674" i="17" s="1"/>
  <c r="N3675" i="17" l="1"/>
  <c r="Q3675" i="17" s="1"/>
  <c r="R3675" i="17" l="1"/>
  <c r="AF3675" i="17"/>
  <c r="M3675" i="17"/>
  <c r="AB3675" i="17" l="1"/>
  <c r="AD3675" i="17" s="1"/>
  <c r="Y3676" i="17"/>
  <c r="AC3675" i="17" l="1"/>
  <c r="AE3675" i="17" s="1"/>
  <c r="N3676" i="17" l="1"/>
  <c r="AA3676" i="17" s="1"/>
  <c r="Q3676" i="17" l="1"/>
  <c r="R3676" i="17" s="1"/>
  <c r="M3676" i="17"/>
  <c r="Y3677" i="17" l="1"/>
  <c r="AF3676" i="17"/>
  <c r="AB3676" i="17"/>
  <c r="AC3676" i="17" l="1"/>
  <c r="AD3676" i="17"/>
  <c r="AE3676" i="17" l="1"/>
  <c r="N3677" i="17" l="1"/>
  <c r="Q3677" i="17" s="1"/>
  <c r="R3677" i="17" l="1"/>
  <c r="M3677" i="17"/>
  <c r="AF3677" i="17" l="1"/>
  <c r="Y3678" i="17"/>
  <c r="AB3677" i="17"/>
  <c r="AC3677" i="17" l="1"/>
  <c r="AD3677" i="17"/>
  <c r="AE3677" i="17" l="1"/>
  <c r="N3678" i="17" l="1"/>
  <c r="Q3678" i="17" s="1"/>
  <c r="R3678" i="17" l="1"/>
  <c r="AB3678" i="17" s="1"/>
  <c r="M3678" i="17"/>
  <c r="AD3678" i="17" l="1"/>
  <c r="AC3678" i="17"/>
  <c r="AE3678" i="17" l="1"/>
  <c r="N3679" i="17" l="1"/>
  <c r="Q3679" i="17" s="1"/>
  <c r="M3679" i="17" l="1"/>
  <c r="R3679" i="17"/>
  <c r="AB3679" i="17" l="1"/>
  <c r="AD3679" i="17" l="1"/>
  <c r="AC3679" i="17"/>
  <c r="AE3679" i="17" l="1"/>
  <c r="N3680" i="17" l="1"/>
  <c r="Q3680" i="17" s="1"/>
  <c r="R3680" i="17" l="1"/>
  <c r="AB3680" i="17" s="1"/>
  <c r="AD3680" i="17" s="1"/>
  <c r="M3680" i="17"/>
  <c r="AC3680" i="17" l="1"/>
  <c r="AE3680" i="17" s="1"/>
  <c r="N3681" i="17" l="1"/>
  <c r="AA3681" i="17" s="1"/>
  <c r="Q3681" i="17" l="1"/>
  <c r="R3681" i="17" s="1"/>
  <c r="M3681" i="17"/>
  <c r="AB3681" i="17" l="1"/>
  <c r="AC3681" i="17" s="1"/>
  <c r="AF3681" i="17"/>
  <c r="Y3682" i="17"/>
  <c r="AD3681" i="17" l="1"/>
  <c r="AE3681" i="17" s="1"/>
  <c r="N3682" i="17" s="1"/>
  <c r="Q3682" i="17" s="1"/>
  <c r="R3682" i="17" l="1"/>
  <c r="M3682" i="17"/>
  <c r="AF3682" i="17" l="1"/>
  <c r="Y3683" i="17"/>
  <c r="AB3682" i="17"/>
  <c r="AC3682" i="17" l="1"/>
  <c r="AD3682" i="17"/>
  <c r="AE3682" i="17" l="1"/>
  <c r="N3683" i="17" l="1"/>
  <c r="AA3683" i="17" s="1"/>
  <c r="Q3683" i="17" l="1"/>
  <c r="R3683" i="17" s="1"/>
  <c r="M3683" i="17"/>
  <c r="AF3683" i="17" l="1"/>
  <c r="Y3684" i="17"/>
  <c r="AB3683" i="17"/>
  <c r="AC3683" i="17" s="1"/>
  <c r="AD3683" i="17" l="1"/>
  <c r="AE3683" i="17" s="1"/>
  <c r="N3684" i="17" l="1"/>
  <c r="Q3684" i="17" l="1"/>
  <c r="R3684" i="17" s="1"/>
  <c r="AA3684" i="17"/>
  <c r="AF3684" i="17" s="1"/>
  <c r="M3684" i="17"/>
  <c r="AB3684" i="17" l="1"/>
  <c r="AD3684" i="17" s="1"/>
  <c r="Y3685" i="17"/>
  <c r="AC3684" i="17" l="1"/>
  <c r="AE3684" i="17" s="1"/>
  <c r="N3685" i="17" s="1"/>
  <c r="Q3685" i="17" s="1"/>
  <c r="R3685" i="17" l="1"/>
  <c r="AB3685" i="17" s="1"/>
  <c r="M3685" i="17"/>
  <c r="Y3686" i="17"/>
  <c r="AF3685" i="17"/>
  <c r="AC3685" i="17" l="1"/>
  <c r="AD3685" i="17"/>
  <c r="AE3685" i="17" l="1"/>
  <c r="N3686" i="17" l="1"/>
  <c r="Q3686" i="17" l="1"/>
  <c r="R3686" i="17" s="1"/>
  <c r="Y3687" i="17"/>
  <c r="M3686" i="17"/>
  <c r="AB3686" i="17" l="1"/>
  <c r="AC3686" i="17" s="1"/>
  <c r="AF3686" i="17"/>
  <c r="AD3686" i="17" l="1"/>
  <c r="AE3686" i="17" s="1"/>
  <c r="N3687" i="17" l="1"/>
  <c r="Q3687" i="17" s="1"/>
  <c r="M3687" i="17" l="1"/>
  <c r="R3687" i="17"/>
  <c r="AB3687" i="17" l="1"/>
  <c r="AD3687" i="17" s="1"/>
  <c r="AF3687" i="17"/>
  <c r="Y3688" i="17"/>
  <c r="AC3687" i="17" l="1"/>
  <c r="AE3687" i="17" s="1"/>
  <c r="N3688" i="17" l="1"/>
  <c r="Q3688" i="17" s="1"/>
  <c r="R3688" i="17" l="1"/>
  <c r="AB3688" i="17" s="1"/>
  <c r="AC3688" i="17" s="1"/>
  <c r="M3688" i="17"/>
  <c r="AD3688" i="17" l="1"/>
  <c r="AE3688" i="17" s="1"/>
  <c r="N3689" i="17" l="1"/>
  <c r="Q3689" i="17" s="1"/>
  <c r="R3689" i="17" l="1"/>
  <c r="AB3689" i="17" s="1"/>
  <c r="M3689" i="17"/>
  <c r="AD3689" i="17" l="1"/>
  <c r="AC3689" i="17"/>
  <c r="AE3689" i="17" l="1"/>
  <c r="N3690" i="17" l="1"/>
  <c r="Q3690" i="17" s="1"/>
  <c r="M3690" i="17" l="1"/>
  <c r="R3690" i="17"/>
  <c r="AB3690" i="17" l="1"/>
  <c r="AC3690" i="17" l="1"/>
  <c r="AD3690" i="17"/>
  <c r="AE3690" i="17" l="1"/>
  <c r="N3691" i="17" l="1"/>
  <c r="Q3691" i="17" s="1"/>
  <c r="M3691" i="17" l="1"/>
  <c r="R3691" i="17"/>
  <c r="AB3691" i="17" l="1"/>
  <c r="AC3691" i="17" s="1"/>
  <c r="AB3700" i="17"/>
  <c r="AF3700" i="17"/>
  <c r="Y3701" i="17"/>
  <c r="AD3691" i="17" l="1"/>
  <c r="AE3691" i="17" s="1"/>
  <c r="M3692" i="17" s="1"/>
  <c r="AC3700" i="17"/>
  <c r="AD3700" i="17"/>
  <c r="AE3700" i="17" l="1"/>
  <c r="N3701" i="17" l="1"/>
  <c r="Q3701" i="17" s="1"/>
  <c r="M3701" i="17" l="1"/>
  <c r="R3701" i="17"/>
  <c r="AB3701" i="17" l="1"/>
  <c r="AC3701" i="17" l="1"/>
  <c r="AD3701" i="17"/>
  <c r="AE3701" i="17" l="1"/>
  <c r="N3702" i="17" l="1"/>
  <c r="AA3702" i="17" s="1"/>
  <c r="Q3702" i="17" l="1"/>
  <c r="R3702" i="17" s="1"/>
  <c r="M3702" i="17"/>
  <c r="Y3703" i="17" l="1"/>
  <c r="AF3702" i="17"/>
  <c r="AB3702" i="17"/>
  <c r="AC3702" i="17" s="1"/>
  <c r="AD3702" i="17" l="1"/>
  <c r="AE3702" i="17" s="1"/>
  <c r="N3703" i="17" l="1"/>
  <c r="Q3703" i="17" s="1"/>
  <c r="R3703" i="17" l="1"/>
  <c r="AB3703" i="17" s="1"/>
  <c r="M3703" i="17"/>
  <c r="AF3703" i="17"/>
  <c r="Y3704" i="17"/>
  <c r="AD3703" i="17" l="1"/>
  <c r="AC3703" i="17"/>
  <c r="AE3703" i="17" l="1"/>
  <c r="N3704" i="17" l="1"/>
  <c r="AA3704" i="17" s="1"/>
  <c r="Q3704" i="17" l="1"/>
  <c r="R3704" i="17" s="1"/>
  <c r="M3704" i="17"/>
  <c r="AB3704" i="17" l="1"/>
  <c r="AC3704" i="17" s="1"/>
  <c r="Y3705" i="17"/>
  <c r="AF3704" i="17"/>
  <c r="AD3704" i="17" l="1"/>
  <c r="AE3704" i="17" s="1"/>
  <c r="N3705" i="17" l="1"/>
  <c r="Q3705" i="17" l="1"/>
  <c r="R3705" i="17" s="1"/>
  <c r="AA3705" i="17"/>
  <c r="M3705" i="17"/>
  <c r="AB3705" i="17" l="1"/>
  <c r="AD3705" i="17" s="1"/>
  <c r="AF3705" i="17"/>
  <c r="Y3706" i="17"/>
  <c r="AC3705" i="17" l="1"/>
  <c r="AE3705" i="17" s="1"/>
  <c r="N3706" i="17" l="1"/>
  <c r="Q3706" i="17" l="1"/>
  <c r="R3706" i="17" s="1"/>
  <c r="AF3706" i="17"/>
  <c r="M3706" i="17"/>
  <c r="AB3706" i="17" l="1"/>
  <c r="AD3706" i="17" s="1"/>
  <c r="Y3707" i="17"/>
  <c r="AC3706" i="17" l="1"/>
  <c r="AE3706" i="17" s="1"/>
  <c r="N3707" i="17" l="1"/>
  <c r="Q3707" i="17" l="1"/>
  <c r="R3707" i="17" s="1"/>
  <c r="AA3707" i="17"/>
  <c r="M3707" i="17"/>
  <c r="AB3707" i="17" l="1"/>
  <c r="AD3707" i="17" s="1"/>
  <c r="Y3708" i="17"/>
  <c r="AF3707" i="17"/>
  <c r="AC3707" i="17" l="1"/>
  <c r="AE3707" i="17" s="1"/>
  <c r="N3708" i="17" l="1"/>
  <c r="Q3708" i="17" s="1"/>
  <c r="R3708" i="17" l="1"/>
  <c r="AB3708" i="17" s="1"/>
  <c r="AC3708" i="17" s="1"/>
  <c r="M3708" i="17"/>
  <c r="AD3708" i="17" l="1"/>
  <c r="AE3708" i="17" s="1"/>
  <c r="N3709" i="17" l="1"/>
  <c r="Q3709" i="17" s="1"/>
  <c r="R3709" i="17" l="1"/>
  <c r="AB3709" i="17" s="1"/>
  <c r="AC3709" i="17" s="1"/>
  <c r="M3709" i="17"/>
  <c r="AD3709" i="17" l="1"/>
  <c r="AE3709" i="17" s="1"/>
  <c r="N3710" i="17" l="1"/>
  <c r="Q3710" i="17" s="1"/>
  <c r="R3710" i="17" l="1"/>
  <c r="Y3711" i="17"/>
  <c r="M3710" i="17"/>
  <c r="AF3710" i="17" l="1"/>
  <c r="AB3710" i="17"/>
  <c r="AC3710" i="17" l="1"/>
  <c r="AD3710" i="17"/>
  <c r="AE3710" i="17" l="1"/>
  <c r="N3711" i="17" s="1"/>
  <c r="Q3711" i="17" l="1"/>
  <c r="R3711" i="17" s="1"/>
  <c r="Y3712" i="17"/>
  <c r="M3711" i="17"/>
  <c r="AB3711" i="17" l="1"/>
  <c r="AD3711" i="17" s="1"/>
  <c r="AF3711" i="17"/>
  <c r="AC3711" i="17" l="1"/>
  <c r="AE3711" i="17" s="1"/>
  <c r="N3712" i="17" l="1"/>
  <c r="Q3712" i="17" s="1"/>
  <c r="M3712" i="17" l="1"/>
  <c r="R3712" i="17"/>
  <c r="AB3712" i="17" l="1"/>
  <c r="AD3712" i="17" s="1"/>
  <c r="Y3713" i="17"/>
  <c r="AF3712" i="17"/>
  <c r="AC3712" i="17" l="1"/>
  <c r="AE3712" i="17" s="1"/>
  <c r="N3713" i="17" l="1"/>
  <c r="Q3713" i="17" l="1"/>
  <c r="R3713" i="17" s="1"/>
  <c r="M3713" i="17"/>
  <c r="AB3713" i="17" l="1"/>
  <c r="AD3713" i="17" s="1"/>
  <c r="Y3714" i="17"/>
  <c r="AF3713" i="17"/>
  <c r="AC3713" i="17" l="1"/>
  <c r="AE3713" i="17" s="1"/>
  <c r="N3714" i="17" s="1"/>
  <c r="Q3714" i="17" l="1"/>
  <c r="R3714" i="17" s="1"/>
  <c r="AA3714" i="17"/>
  <c r="M3714" i="17"/>
  <c r="AB3714" i="17" l="1"/>
  <c r="AD3714" i="17" s="1"/>
  <c r="Y3715" i="17"/>
  <c r="AF3714" i="17"/>
  <c r="AC3714" i="17" l="1"/>
  <c r="AE3714" i="17" s="1"/>
  <c r="N3715" i="17" l="1"/>
  <c r="Q3715" i="17" s="1"/>
  <c r="M3715" i="17" l="1"/>
  <c r="R3715" i="17"/>
  <c r="Y3716" i="17"/>
  <c r="AF3715" i="17" l="1"/>
  <c r="AB3715" i="17"/>
  <c r="AD3715" i="17" s="1"/>
  <c r="AC3715" i="17" l="1"/>
  <c r="AE3715" i="17" s="1"/>
  <c r="N3716" i="17" s="1"/>
  <c r="Q3716" i="17" s="1"/>
  <c r="R3716" i="17" l="1"/>
  <c r="AB3716" i="17" s="1"/>
  <c r="M3716" i="17"/>
  <c r="AC3716" i="17" l="1"/>
  <c r="AD3716" i="17"/>
  <c r="AE3716" i="17" l="1"/>
  <c r="N3717" i="17" l="1"/>
  <c r="Q3717" i="17" s="1"/>
  <c r="M3717" i="17" l="1"/>
  <c r="R3717" i="17"/>
  <c r="AB3717" i="17" l="1"/>
  <c r="AC3717" i="17" s="1"/>
  <c r="AD3717" i="17" l="1"/>
  <c r="AE3717" i="17" s="1"/>
  <c r="N3718" i="17" l="1"/>
  <c r="Q3718" i="17" s="1"/>
  <c r="M3718" i="17" l="1"/>
  <c r="R3718" i="17"/>
  <c r="AB3718" i="17" l="1"/>
  <c r="AD3718" i="17" s="1"/>
  <c r="AC3718" i="17" l="1"/>
  <c r="AE3718" i="17" s="1"/>
  <c r="N3719" i="17" l="1"/>
  <c r="Q3719" i="17" s="1"/>
  <c r="R3719" i="17" l="1"/>
  <c r="AB3719" i="17" s="1"/>
  <c r="M3719" i="17"/>
  <c r="AD3719" i="17" l="1"/>
  <c r="AC3719" i="17"/>
  <c r="AE3719" i="17" l="1"/>
  <c r="N3720" i="17" l="1"/>
  <c r="Q3720" i="17" s="1"/>
  <c r="R3720" i="17" l="1"/>
  <c r="AB3720" i="17" s="1"/>
  <c r="M3720" i="17"/>
  <c r="AD3720" i="17" l="1"/>
  <c r="AC3720" i="17"/>
  <c r="AE3720" i="17" l="1"/>
  <c r="N3721" i="17" l="1"/>
  <c r="Q3721" i="17" l="1"/>
  <c r="R3721" i="17" s="1"/>
  <c r="AA3721" i="17"/>
  <c r="AF3721" i="17" s="1"/>
  <c r="M3721" i="17"/>
  <c r="AB3721" i="17" l="1"/>
  <c r="AD3721" i="17" s="1"/>
  <c r="Y3722" i="17"/>
  <c r="AC3721" i="17" l="1"/>
  <c r="AE3721" i="17" s="1"/>
  <c r="N3722" i="17" l="1"/>
  <c r="Q3722" i="17" s="1"/>
  <c r="M3722" i="17" l="1"/>
  <c r="R3722" i="17"/>
  <c r="AF3722" i="17"/>
  <c r="Y3723" i="17" l="1"/>
  <c r="AB3722" i="17"/>
  <c r="AD3722" i="17" s="1"/>
  <c r="AC3722" i="17" l="1"/>
  <c r="AE3722" i="17" s="1"/>
  <c r="N3723" i="17" s="1"/>
  <c r="Q3723" i="17" l="1"/>
  <c r="R3723" i="17" s="1"/>
  <c r="AA3723" i="17"/>
  <c r="AF3723" i="17" s="1"/>
  <c r="M3723" i="17"/>
  <c r="AB3723" i="17" l="1"/>
  <c r="AD3723" i="17" s="1"/>
  <c r="Y3724" i="17"/>
  <c r="AC3723" i="17" l="1"/>
  <c r="AE3723" i="17" s="1"/>
  <c r="N3724" i="17" l="1"/>
  <c r="AA3724" i="17" s="1"/>
  <c r="Q3724" i="17" l="1"/>
  <c r="R3724" i="17" s="1"/>
  <c r="M3724" i="17"/>
  <c r="AB3724" i="17" l="1"/>
  <c r="AC3724" i="17" s="1"/>
  <c r="Y3725" i="17"/>
  <c r="AF3724" i="17"/>
  <c r="AD3724" i="17" l="1"/>
  <c r="AE3724" i="17" s="1"/>
  <c r="N3725" i="17" l="1"/>
  <c r="AA3725" i="17" s="1"/>
  <c r="Q3725" i="17" l="1"/>
  <c r="R3725" i="17" s="1"/>
  <c r="M3725" i="17"/>
  <c r="Y3726" i="17" l="1"/>
  <c r="AF3725" i="17"/>
  <c r="AB3725" i="17"/>
  <c r="AC3725" i="17" l="1"/>
  <c r="AD3725" i="17"/>
  <c r="AE3725" i="17" l="1"/>
  <c r="N3726" i="17" l="1"/>
  <c r="Q3726" i="17" l="1"/>
  <c r="R3726" i="17" s="1"/>
  <c r="AA3726" i="17"/>
  <c r="M3726" i="17"/>
  <c r="AB3726" i="17" l="1"/>
  <c r="AD3726" i="17" s="1"/>
  <c r="Y3727" i="17"/>
  <c r="AF3726" i="17"/>
  <c r="AC3726" i="17" l="1"/>
  <c r="AE3726" i="17" s="1"/>
  <c r="N3727" i="17" l="1"/>
  <c r="AA3727" i="17" s="1"/>
  <c r="Q3727" i="17" l="1"/>
  <c r="R3727" i="17" s="1"/>
  <c r="Y3728" i="17"/>
  <c r="M3727" i="17"/>
  <c r="AF3727" i="17" l="1"/>
  <c r="AB3727" i="17"/>
  <c r="AC3727" i="17" s="1"/>
  <c r="AD3727" i="17" l="1"/>
  <c r="AE3727" i="17" s="1"/>
  <c r="N3728" i="17" s="1"/>
  <c r="Q3728" i="17" s="1"/>
  <c r="R3728" i="17" l="1"/>
  <c r="AB3728" i="17" s="1"/>
  <c r="AC3728" i="17" s="1"/>
  <c r="M3728" i="17"/>
  <c r="AD3728" i="17" l="1"/>
  <c r="AE3728" i="17" s="1"/>
  <c r="N3729" i="17" l="1"/>
  <c r="Q3729" i="17" s="1"/>
  <c r="M3729" i="17" l="1"/>
  <c r="R3729" i="17"/>
  <c r="AB3729" i="17" l="1"/>
  <c r="AD3729" i="17" s="1"/>
  <c r="AC3729" i="17" l="1"/>
  <c r="AE3729" i="17" s="1"/>
  <c r="N3730" i="17" l="1"/>
  <c r="Q3730" i="17" s="1"/>
  <c r="R3730" i="17" l="1"/>
  <c r="AB3730" i="17" s="1"/>
  <c r="M3730" i="17"/>
  <c r="AD3730" i="17" l="1"/>
  <c r="AC3730" i="17"/>
  <c r="AE3730" i="17" l="1"/>
  <c r="N3731" i="17" l="1"/>
  <c r="Q3731" i="17" s="1"/>
  <c r="R3731" i="17" l="1"/>
  <c r="AB3731" i="17" s="1"/>
  <c r="AD3731" i="17" s="1"/>
  <c r="M3731" i="17"/>
  <c r="AC3731" i="17" l="1"/>
  <c r="AE3731" i="17" s="1"/>
  <c r="N3732" i="17" l="1"/>
  <c r="Q3732" i="17" s="1"/>
  <c r="R3732" i="17" l="1"/>
  <c r="AB3732" i="17" s="1"/>
  <c r="M3732" i="17"/>
  <c r="AC3732" i="17" l="1"/>
  <c r="AD3732" i="17"/>
  <c r="AE3732" i="17" l="1"/>
  <c r="N3733" i="17" l="1"/>
  <c r="Q3733" i="17" l="1"/>
  <c r="R3733" i="17" s="1"/>
  <c r="AA3733" i="17"/>
  <c r="AF3733" i="17" s="1"/>
  <c r="M3733" i="17"/>
  <c r="Y3734" i="17" l="1"/>
  <c r="AB3733" i="17"/>
  <c r="AD3733" i="17" s="1"/>
  <c r="AC3733" i="17" l="1"/>
  <c r="AE3733" i="17" s="1"/>
  <c r="N3734" i="17" l="1"/>
  <c r="AA3734" i="17" s="1"/>
  <c r="Q3734" i="17" l="1"/>
  <c r="R3734" i="17" s="1"/>
  <c r="AF3734" i="17"/>
  <c r="M3734" i="17"/>
  <c r="AB3734" i="17" l="1"/>
  <c r="AC3734" i="17" s="1"/>
  <c r="Y3735" i="17"/>
  <c r="AD3734" i="17" l="1"/>
  <c r="AE3734" i="17" s="1"/>
  <c r="N3735" i="17" l="1"/>
  <c r="Q3735" i="17" l="1"/>
  <c r="R3735" i="17" s="1"/>
  <c r="AA3735" i="17"/>
  <c r="Y3736" i="17" s="1"/>
  <c r="M3735" i="17"/>
  <c r="AF3735" i="17" l="1"/>
  <c r="AB3735" i="17"/>
  <c r="AD3735" i="17" s="1"/>
  <c r="AC3735" i="17" l="1"/>
  <c r="AE3735" i="17" s="1"/>
  <c r="N3736" i="17" l="1"/>
  <c r="Q3736" i="17" l="1"/>
  <c r="R3736" i="17" s="1"/>
  <c r="AA3736" i="17"/>
  <c r="Y3737" i="17" s="1"/>
  <c r="M3736" i="17"/>
  <c r="AF3736" i="17" l="1"/>
  <c r="AB3736" i="17"/>
  <c r="AC3736" i="17" s="1"/>
  <c r="AD3736" i="17" l="1"/>
  <c r="AE3736" i="17" s="1"/>
  <c r="N3737" i="17" l="1"/>
  <c r="Q3737" i="17" l="1"/>
  <c r="R3737" i="17" s="1"/>
  <c r="AA3737" i="17"/>
  <c r="Y3738" i="17" s="1"/>
  <c r="M3737" i="17"/>
  <c r="AF3737" i="17" l="1"/>
  <c r="AB3737" i="17"/>
  <c r="AD3737" i="17" s="1"/>
  <c r="AC3737" i="17" l="1"/>
  <c r="AE3737" i="17" s="1"/>
  <c r="N3738" i="17" l="1"/>
  <c r="AA3738" i="17" s="1"/>
  <c r="Q3738" i="17" l="1"/>
  <c r="R3738" i="17" s="1"/>
  <c r="Y3739" i="17"/>
  <c r="M3738" i="17"/>
  <c r="AB3738" i="17" l="1"/>
  <c r="AD3738" i="17" s="1"/>
  <c r="AF3738" i="17"/>
  <c r="AC3738" i="17" l="1"/>
  <c r="AE3738" i="17" s="1"/>
  <c r="N3739" i="17" s="1"/>
  <c r="Q3739" i="17" l="1"/>
  <c r="R3739" i="17" s="1"/>
  <c r="AA3739" i="17"/>
  <c r="Y3740" i="17" s="1"/>
  <c r="M3739" i="17"/>
  <c r="AF3739" i="17" l="1"/>
  <c r="AB3739" i="17"/>
  <c r="AD3739" i="17" s="1"/>
  <c r="AC3739" i="17" l="1"/>
  <c r="AE3739" i="17" s="1"/>
  <c r="N3740" i="17" l="1"/>
  <c r="Q3740" i="17" l="1"/>
  <c r="R3740" i="17" s="1"/>
  <c r="AA3740" i="17"/>
  <c r="M3740" i="17"/>
  <c r="Y3741" i="17" l="1"/>
  <c r="AF3740" i="17"/>
  <c r="AB3740" i="17"/>
  <c r="AD3740" i="17" l="1"/>
  <c r="AC3740" i="17"/>
  <c r="AE3740" i="17" l="1"/>
  <c r="N3741" i="17" l="1"/>
  <c r="AA3741" i="17" s="1"/>
  <c r="Q3741" i="17" l="1"/>
  <c r="R3741" i="17" s="1"/>
  <c r="M3741" i="17"/>
  <c r="AF3741" i="17" l="1"/>
  <c r="Y3742" i="17"/>
  <c r="AB3741" i="17"/>
  <c r="AC3741" i="17" l="1"/>
  <c r="AD3741" i="17"/>
  <c r="AE3741" i="17" l="1"/>
  <c r="N3742" i="17" l="1"/>
  <c r="Q3742" i="17" l="1"/>
  <c r="R3742" i="17" s="1"/>
  <c r="AA3742" i="17"/>
  <c r="AF3742" i="17" s="1"/>
  <c r="M3742" i="17"/>
  <c r="AB3742" i="17" l="1"/>
  <c r="AC3742" i="17" s="1"/>
  <c r="Y3743" i="17"/>
  <c r="AD3742" i="17" l="1"/>
  <c r="AE3742" i="17" s="1"/>
  <c r="N3743" i="17" s="1"/>
  <c r="Q3743" i="17" l="1"/>
  <c r="R3743" i="17" s="1"/>
  <c r="AA3743" i="17"/>
  <c r="M3743" i="17"/>
  <c r="AB3743" i="17" l="1"/>
  <c r="AD3743" i="17" s="1"/>
  <c r="AF3743" i="17"/>
  <c r="Y3744" i="17"/>
  <c r="AC3743" i="17" l="1"/>
  <c r="AE3743" i="17" s="1"/>
  <c r="N3744" i="17" l="1"/>
  <c r="Q3744" i="17" l="1"/>
  <c r="R3744" i="17" s="1"/>
  <c r="AA3744" i="17"/>
  <c r="AF3744" i="17" s="1"/>
  <c r="M3744" i="17"/>
  <c r="AB3744" i="17" l="1"/>
  <c r="AD3744" i="17" s="1"/>
  <c r="Y3745" i="17"/>
  <c r="AC3744" i="17" l="1"/>
  <c r="AE3744" i="17" s="1"/>
  <c r="N3745" i="17" s="1"/>
  <c r="Q3745" i="17" l="1"/>
  <c r="R3745" i="17" s="1"/>
  <c r="AA3745" i="17"/>
  <c r="Y3746" i="17" s="1"/>
  <c r="M3745" i="17"/>
  <c r="AF3745" i="17" l="1"/>
  <c r="AB3745" i="17"/>
  <c r="AC3745" i="17" s="1"/>
  <c r="AD3745" i="17" l="1"/>
  <c r="AE3745" i="17" s="1"/>
  <c r="N3746" i="17" l="1"/>
  <c r="Q3746" i="17" l="1"/>
  <c r="R3746" i="17" s="1"/>
  <c r="AA3746" i="17"/>
  <c r="AF3746" i="17" s="1"/>
  <c r="M3746" i="17"/>
  <c r="AB3746" i="17" l="1"/>
  <c r="AD3746" i="17" s="1"/>
  <c r="Y3747" i="17"/>
  <c r="AC3746" i="17" l="1"/>
  <c r="AE3746" i="17" s="1"/>
  <c r="N3747" i="17" s="1"/>
  <c r="Q3747" i="17" l="1"/>
  <c r="R3747" i="17" s="1"/>
  <c r="AA3747" i="17"/>
  <c r="M3747" i="17"/>
  <c r="AB3747" i="17" l="1"/>
  <c r="AD3747" i="17" s="1"/>
  <c r="Y3748" i="17"/>
  <c r="AF3747" i="17"/>
  <c r="AC3747" i="17" l="1"/>
  <c r="AE3747" i="17" s="1"/>
  <c r="N3748" i="17" s="1"/>
  <c r="Q3748" i="17" l="1"/>
  <c r="R3748" i="17" s="1"/>
  <c r="AA3748" i="17"/>
  <c r="M3748" i="17"/>
  <c r="Y3749" i="17" l="1"/>
  <c r="AF3748" i="17"/>
  <c r="AB3748" i="17"/>
  <c r="AC3748" i="17" l="1"/>
  <c r="AD3748" i="17"/>
  <c r="AE3748" i="17" l="1"/>
  <c r="N3749" i="17" l="1"/>
  <c r="Q3749" i="17" l="1"/>
  <c r="R3749" i="17" s="1"/>
  <c r="AA3749" i="17"/>
  <c r="Y3750" i="17" s="1"/>
  <c r="M3749" i="17"/>
  <c r="AF3749" i="17" l="1"/>
  <c r="AB3749" i="17"/>
  <c r="AC3749" i="17" s="1"/>
  <c r="AD3749" i="17" l="1"/>
  <c r="AE3749" i="17" s="1"/>
  <c r="N3750" i="17" s="1"/>
  <c r="Q3750" i="17" l="1"/>
  <c r="R3750" i="17" s="1"/>
  <c r="AA3750" i="17"/>
  <c r="M3750" i="17"/>
  <c r="AF3750" i="17" l="1"/>
  <c r="Y3751" i="17"/>
  <c r="AB3750" i="17"/>
  <c r="AD3750" i="17" l="1"/>
  <c r="AC3750" i="17"/>
  <c r="AE3750" i="17" l="1"/>
  <c r="N3751" i="17" l="1"/>
  <c r="Q3751" i="17" l="1"/>
  <c r="R3751" i="17" s="1"/>
  <c r="AA3751" i="17"/>
  <c r="M3751" i="17"/>
  <c r="AB3751" i="17" l="1"/>
  <c r="AF3751" i="17"/>
  <c r="Y3752" i="17"/>
  <c r="AC3751" i="17" l="1"/>
  <c r="AD3751" i="17"/>
  <c r="AE3751" i="17" l="1"/>
  <c r="N3752" i="17" l="1"/>
  <c r="AA3752" i="17" s="1"/>
  <c r="Q3752" i="17" l="1"/>
  <c r="R3752" i="17" s="1"/>
  <c r="M3752" i="17"/>
  <c r="AB3752" i="17" l="1"/>
  <c r="AD3752" i="17" s="1"/>
  <c r="Y3753" i="17"/>
  <c r="AF3752" i="17"/>
  <c r="AC3752" i="17" l="1"/>
  <c r="AE3752" i="17" s="1"/>
  <c r="N3753" i="17" l="1"/>
  <c r="Q3753" i="17" l="1"/>
  <c r="R3753" i="17" s="1"/>
  <c r="AF3753" i="17"/>
  <c r="M3753" i="17"/>
  <c r="AB3753" i="17" l="1"/>
  <c r="AD3753" i="17" s="1"/>
  <c r="Y3754" i="17"/>
  <c r="AC3753" i="17" l="1"/>
  <c r="AE3753" i="17" s="1"/>
  <c r="N3754" i="17" l="1"/>
  <c r="Q3754" i="17" l="1"/>
  <c r="R3754" i="17" s="1"/>
  <c r="AA3754" i="17"/>
  <c r="AF3754" i="17" s="1"/>
  <c r="M3754" i="17"/>
  <c r="Y3755" i="17" l="1"/>
  <c r="AB3754" i="17"/>
  <c r="AC3754" i="17" s="1"/>
  <c r="AD3754" i="17" l="1"/>
  <c r="AE3754" i="17" s="1"/>
  <c r="N3755" i="17" l="1"/>
  <c r="AA3755" i="17" s="1"/>
  <c r="Q3755" i="17" l="1"/>
  <c r="R3755" i="17" s="1"/>
  <c r="M3755" i="17"/>
  <c r="Y3756" i="17" l="1"/>
  <c r="AF3755" i="17"/>
  <c r="AB3755" i="17"/>
  <c r="AC3755" i="17" l="1"/>
  <c r="AD3755" i="17"/>
  <c r="AE3755" i="17" l="1"/>
  <c r="N3756" i="17" l="1"/>
  <c r="Q3756" i="17" l="1"/>
  <c r="R3756" i="17" s="1"/>
  <c r="AA3756" i="17"/>
  <c r="AF3756" i="17" s="1"/>
  <c r="M3756" i="17"/>
  <c r="AB3756" i="17" l="1"/>
  <c r="AD3756" i="17" s="1"/>
  <c r="Y3757" i="17"/>
  <c r="AC3756" i="17" l="1"/>
  <c r="AE3756" i="17" s="1"/>
  <c r="N3757" i="17" s="1"/>
  <c r="Q3757" i="17" l="1"/>
  <c r="R3757" i="17" s="1"/>
  <c r="AA3757" i="17"/>
  <c r="AF3757" i="17" s="1"/>
  <c r="M3757" i="17"/>
  <c r="AB3757" i="17" l="1"/>
  <c r="AC3757" i="17" s="1"/>
  <c r="Y3758" i="17"/>
  <c r="AD3757" i="17" l="1"/>
  <c r="AE3757" i="17" s="1"/>
  <c r="N3758" i="17" s="1"/>
  <c r="Q3758" i="17" l="1"/>
  <c r="R3758" i="17" s="1"/>
  <c r="AA3758" i="17"/>
  <c r="AF3758" i="17" s="1"/>
  <c r="M3758" i="17"/>
  <c r="AB3758" i="17" l="1"/>
  <c r="AC3758" i="17" s="1"/>
  <c r="Y3759" i="17"/>
  <c r="AD3758" i="17" l="1"/>
  <c r="AE3758" i="17" s="1"/>
  <c r="N3759" i="17" s="1"/>
  <c r="AA3759" i="17" s="1"/>
  <c r="Q3759" i="17" l="1"/>
  <c r="R3759" i="17" s="1"/>
  <c r="AF3759" i="17"/>
  <c r="M3759" i="17"/>
  <c r="AB3759" i="17" l="1"/>
  <c r="AC3759" i="17" s="1"/>
  <c r="Y3760" i="17"/>
  <c r="AD3759" i="17" l="1"/>
  <c r="AE3759" i="17" s="1"/>
  <c r="N3760" i="17" l="1"/>
  <c r="AA3760" i="17" s="1"/>
  <c r="Q3760" i="17" l="1"/>
  <c r="R3760" i="17" s="1"/>
  <c r="AF3760" i="17"/>
  <c r="M3760" i="17"/>
  <c r="AB3760" i="17" l="1"/>
  <c r="AD3760" i="17" s="1"/>
  <c r="Y3761" i="17"/>
  <c r="AC3760" i="17" l="1"/>
  <c r="AE3760" i="17" s="1"/>
  <c r="N3761" i="17" s="1"/>
  <c r="Q3761" i="17" l="1"/>
  <c r="R3761" i="17" s="1"/>
  <c r="AA3761" i="17"/>
  <c r="Y3762" i="17" s="1"/>
  <c r="M3761" i="17"/>
  <c r="AB3761" i="17" l="1"/>
  <c r="AC3761" i="17" s="1"/>
  <c r="AF3761" i="17"/>
  <c r="AD3761" i="17" l="1"/>
  <c r="AE3761" i="17" s="1"/>
  <c r="N3762" i="17" l="1"/>
  <c r="Q3762" i="17" l="1"/>
  <c r="R3762" i="17" s="1"/>
  <c r="AA3762" i="17"/>
  <c r="Y3763" i="17" s="1"/>
  <c r="M3762" i="17"/>
  <c r="AF3762" i="17" l="1"/>
  <c r="AB3762" i="17"/>
  <c r="AD3762" i="17" l="1"/>
  <c r="AC3762" i="17"/>
  <c r="AE3762" i="17" l="1"/>
  <c r="N3763" i="17" s="1"/>
  <c r="Q3763" i="17" l="1"/>
  <c r="R3763" i="17" s="1"/>
  <c r="AA3763" i="17"/>
  <c r="Y3764" i="17" s="1"/>
  <c r="M3763" i="17"/>
  <c r="AF3763" i="17" l="1"/>
  <c r="AB3763" i="17"/>
  <c r="AC3763" i="17" s="1"/>
  <c r="AD3763" i="17" l="1"/>
  <c r="AE3763" i="17" s="1"/>
  <c r="N3764" i="17" s="1"/>
  <c r="Q3764" i="17" l="1"/>
  <c r="R3764" i="17" s="1"/>
  <c r="AA3764" i="17"/>
  <c r="AF3764" i="17" s="1"/>
  <c r="M3764" i="17"/>
  <c r="Y3765" i="17" l="1"/>
  <c r="AB3764" i="17"/>
  <c r="AD3764" i="17" s="1"/>
  <c r="AC3764" i="17" l="1"/>
  <c r="AE3764" i="17" s="1"/>
  <c r="N3765" i="17" l="1"/>
  <c r="Q3765" i="17" l="1"/>
  <c r="R3765" i="17" s="1"/>
  <c r="AA3765" i="17"/>
  <c r="M3765" i="17"/>
  <c r="AB3765" i="17" l="1"/>
  <c r="AC3765" i="17" s="1"/>
  <c r="AF3765" i="17"/>
  <c r="Y3766" i="17"/>
  <c r="AD3765" i="17" l="1"/>
  <c r="AE3765" i="17" s="1"/>
  <c r="N3766" i="17" l="1"/>
  <c r="AA3766" i="17" s="1"/>
  <c r="Q3766" i="17" l="1"/>
  <c r="R3766" i="17" s="1"/>
  <c r="AF3766" i="17"/>
  <c r="M3766" i="17"/>
  <c r="AB3766" i="17" l="1"/>
  <c r="AD3766" i="17" s="1"/>
  <c r="Y3767" i="17"/>
  <c r="AC3766" i="17" l="1"/>
  <c r="AE3766" i="17" s="1"/>
  <c r="N3767" i="17" l="1"/>
  <c r="Q3767" i="17" s="1"/>
  <c r="R3767" i="17" l="1"/>
  <c r="M3767" i="17"/>
  <c r="AB3767" i="17" l="1"/>
  <c r="AC3767" i="17" s="1"/>
  <c r="AF3767" i="17"/>
  <c r="Y3768" i="17"/>
  <c r="AD3767" i="17" l="1"/>
  <c r="AE3767" i="17" s="1"/>
  <c r="N3768" i="17" l="1"/>
  <c r="Q3768" i="17" l="1"/>
  <c r="R3768" i="17" s="1"/>
  <c r="AA3768" i="17"/>
  <c r="AF3768" i="17" s="1"/>
  <c r="M3768" i="17"/>
  <c r="Y3769" i="17" l="1"/>
  <c r="AB3768" i="17"/>
  <c r="AC3768" i="17" s="1"/>
  <c r="AD3768" i="17" l="1"/>
  <c r="AE3768" i="17" s="1"/>
  <c r="N3769" i="17" l="1"/>
  <c r="Q3769" i="17" l="1"/>
  <c r="R3769" i="17" s="1"/>
  <c r="AA3769" i="17"/>
  <c r="M3769" i="17"/>
  <c r="Y3770" i="17" l="1"/>
  <c r="AF3769" i="17"/>
  <c r="AB3769" i="17"/>
  <c r="AC3769" i="17" l="1"/>
  <c r="AD3769" i="17"/>
  <c r="AE3769" i="17" l="1"/>
  <c r="N3770" i="17" l="1"/>
  <c r="Q3770" i="17" l="1"/>
  <c r="R3770" i="17" s="1"/>
  <c r="AA3770" i="17"/>
  <c r="Y3771" i="17" s="1"/>
  <c r="M3770" i="17"/>
  <c r="AF3770" i="17" l="1"/>
  <c r="AB3770" i="17"/>
  <c r="AC3770" i="17" s="1"/>
  <c r="AD3770" i="17" l="1"/>
  <c r="AE3770" i="17" s="1"/>
  <c r="N3771" i="17" l="1"/>
  <c r="Q3771" i="17" s="1"/>
  <c r="M3771" i="17" l="1"/>
  <c r="R3771" i="17"/>
  <c r="Y3772" i="17"/>
  <c r="AB3771" i="17" l="1"/>
  <c r="AC3771" i="17" s="1"/>
  <c r="AF3771" i="17"/>
  <c r="AD3771" i="17" l="1"/>
  <c r="AE3771" i="17" s="1"/>
  <c r="N3772" i="17" l="1"/>
  <c r="Q3772" i="17" l="1"/>
  <c r="R3772" i="17" s="1"/>
  <c r="AA3772" i="17"/>
  <c r="Y3773" i="17" s="1"/>
  <c r="M3772" i="17"/>
  <c r="AF3772" i="17" l="1"/>
  <c r="AB3772" i="17"/>
  <c r="AD3772" i="17" s="1"/>
  <c r="AC3772" i="17" l="1"/>
  <c r="AE3772" i="17" s="1"/>
  <c r="N3773" i="17" l="1"/>
  <c r="AA3773" i="17" s="1"/>
  <c r="Q3773" i="17" l="1"/>
  <c r="R3773" i="17" s="1"/>
  <c r="Y3774" i="17"/>
  <c r="M3773" i="17"/>
  <c r="AB3773" i="17" l="1"/>
  <c r="AD3773" i="17" s="1"/>
  <c r="AF3773" i="17"/>
  <c r="AC3773" i="17" l="1"/>
  <c r="AE3773" i="17" s="1"/>
  <c r="N3774" i="17" l="1"/>
  <c r="Q3774" i="17" s="1"/>
  <c r="R3774" i="17" l="1"/>
  <c r="AB3774" i="17" s="1"/>
  <c r="M3774" i="17"/>
  <c r="AD3774" i="17" l="1"/>
  <c r="AC3774" i="17"/>
  <c r="AE3774" i="17" l="1"/>
  <c r="N3775" i="17" l="1"/>
  <c r="Q3775" i="17" l="1"/>
  <c r="R3775" i="17" s="1"/>
  <c r="AA3775" i="17"/>
  <c r="M3775" i="17"/>
  <c r="AB3775" i="17" l="1"/>
  <c r="AF3775" i="17"/>
  <c r="Y3776" i="17"/>
  <c r="AD3775" i="17" l="1"/>
  <c r="AC3775" i="17"/>
  <c r="AE3775" i="17" l="1"/>
  <c r="N3776" i="17" l="1"/>
  <c r="Q3776" i="17" l="1"/>
  <c r="R3776" i="17" s="1"/>
  <c r="AA3776" i="17"/>
  <c r="Y3777" i="17" s="1"/>
  <c r="M3776" i="17"/>
  <c r="AF3776" i="17" l="1"/>
  <c r="AB3776" i="17"/>
  <c r="AD3776" i="17" l="1"/>
  <c r="AC3776" i="17"/>
  <c r="AE3776" i="17" l="1"/>
  <c r="N3777" i="17" s="1"/>
  <c r="Q3777" i="17" l="1"/>
  <c r="R3777" i="17" s="1"/>
  <c r="AA3777" i="17"/>
  <c r="AF3777" i="17" s="1"/>
  <c r="M3777" i="17"/>
  <c r="AB3777" i="17" l="1"/>
  <c r="AC3777" i="17" s="1"/>
  <c r="Y3778" i="17"/>
  <c r="AD3777" i="17" l="1"/>
  <c r="AE3777" i="17" s="1"/>
  <c r="N3778" i="17" s="1"/>
  <c r="Q3778" i="17" l="1"/>
  <c r="R3778" i="17" s="1"/>
  <c r="AA3778" i="17"/>
  <c r="M3778" i="17"/>
  <c r="Y3779" i="17" l="1"/>
  <c r="AF3778" i="17"/>
  <c r="AB3778" i="17"/>
  <c r="AC3778" i="17" l="1"/>
  <c r="AD3778" i="17"/>
  <c r="AE3778" i="17" l="1"/>
  <c r="N3779" i="17" l="1"/>
  <c r="Q3779" i="17" l="1"/>
  <c r="R3779" i="17" s="1"/>
  <c r="AA3779" i="17"/>
  <c r="AF3779" i="17" s="1"/>
  <c r="M3779" i="17"/>
  <c r="AB3779" i="17" l="1"/>
  <c r="AD3779" i="17" s="1"/>
  <c r="Y3780" i="17"/>
  <c r="AC3779" i="17" l="1"/>
  <c r="AE3779" i="17" s="1"/>
  <c r="N3780" i="17" s="1"/>
  <c r="AA3780" i="17" s="1"/>
  <c r="Q3780" i="17" l="1"/>
  <c r="R3780" i="17" s="1"/>
  <c r="Y3781" i="17"/>
  <c r="M3780" i="17"/>
  <c r="AF3780" i="17" l="1"/>
  <c r="AB3780" i="17"/>
  <c r="AC3780" i="17" s="1"/>
  <c r="AD3780" i="17" l="1"/>
  <c r="AE3780" i="17" s="1"/>
  <c r="N3781" i="17" l="1"/>
  <c r="Q3781" i="17" l="1"/>
  <c r="R3781" i="17" s="1"/>
  <c r="AA3781" i="17"/>
  <c r="M3781" i="17"/>
  <c r="AB3781" i="17" l="1"/>
  <c r="AC3781" i="17" s="1"/>
  <c r="AF3781" i="17"/>
  <c r="Y3782" i="17"/>
  <c r="AD3781" i="17" l="1"/>
  <c r="AE3781" i="17" s="1"/>
  <c r="N3782" i="17" l="1"/>
  <c r="Q3782" i="17" l="1"/>
  <c r="R3782" i="17" s="1"/>
  <c r="AA3782" i="17"/>
  <c r="AF3782" i="17" s="1"/>
  <c r="M3782" i="17"/>
  <c r="Y3783" i="17" l="1"/>
  <c r="AB3782" i="17"/>
  <c r="AD3782" i="17" s="1"/>
  <c r="AC3782" i="17" l="1"/>
  <c r="AE3782" i="17" s="1"/>
  <c r="N3783" i="17" l="1"/>
  <c r="Q3783" i="17" s="1"/>
  <c r="R3783" i="17" l="1"/>
  <c r="Y3784" i="17"/>
  <c r="M3783" i="17"/>
  <c r="AB3783" i="17" l="1"/>
  <c r="AD3783" i="17" s="1"/>
  <c r="AF3783" i="17"/>
  <c r="AC3783" i="17" l="1"/>
  <c r="AE3783" i="17" s="1"/>
  <c r="N3784" i="17" l="1"/>
  <c r="Q3784" i="17" l="1"/>
  <c r="R3784" i="17" s="1"/>
  <c r="AA3784" i="17"/>
  <c r="AF3784" i="17" s="1"/>
  <c r="M3784" i="17"/>
  <c r="AB3784" i="17" l="1"/>
  <c r="AD3784" i="17" s="1"/>
  <c r="Y3785" i="17"/>
  <c r="AC3784" i="17" l="1"/>
  <c r="AE3784" i="17" s="1"/>
  <c r="N3785" i="17" l="1"/>
  <c r="Q3785" i="17" l="1"/>
  <c r="R3785" i="17" s="1"/>
  <c r="AA3785" i="17"/>
  <c r="AF3785" i="17" s="1"/>
  <c r="M3785" i="17"/>
  <c r="Y3786" i="17" l="1"/>
  <c r="AB3785" i="17"/>
  <c r="AC3785" i="17" s="1"/>
  <c r="AD3785" i="17" l="1"/>
  <c r="AE3785" i="17" s="1"/>
  <c r="N3786" i="17" l="1"/>
  <c r="Q3786" i="17" l="1"/>
  <c r="R3786" i="17" s="1"/>
  <c r="AA3786" i="17"/>
  <c r="Y3787" i="17" s="1"/>
  <c r="M3786" i="17"/>
  <c r="AB3786" i="17" l="1"/>
  <c r="AC3786" i="17" s="1"/>
  <c r="AF3786" i="17"/>
  <c r="AD3786" i="17" l="1"/>
  <c r="AE3786" i="17" s="1"/>
  <c r="N3787" i="17" s="1"/>
  <c r="Q3787" i="17" l="1"/>
  <c r="R3787" i="17" s="1"/>
  <c r="AA3787" i="17"/>
  <c r="Y3788" i="17" s="1"/>
  <c r="M3787" i="17"/>
  <c r="AF3787" i="17" l="1"/>
  <c r="AB3787" i="17"/>
  <c r="AC3787" i="17" s="1"/>
  <c r="AD3787" i="17" l="1"/>
  <c r="AE3787" i="17" s="1"/>
  <c r="N3788" i="17" l="1"/>
  <c r="Q3788" i="17" s="1"/>
  <c r="R3788" i="17" l="1"/>
  <c r="AB3788" i="17" s="1"/>
  <c r="M3788" i="17"/>
  <c r="AC3788" i="17" l="1"/>
  <c r="AD3788" i="17"/>
  <c r="AE3788" i="17" l="1"/>
  <c r="N3789" i="17" l="1"/>
  <c r="Q3789" i="17" l="1"/>
  <c r="R3789" i="17" s="1"/>
  <c r="AA3789" i="17"/>
  <c r="Y3790" i="17" s="1"/>
  <c r="M3789" i="17"/>
  <c r="AF3789" i="17" l="1"/>
  <c r="AB3789" i="17"/>
  <c r="AC3789" i="17" s="1"/>
  <c r="AD3789" i="17" l="1"/>
  <c r="AE3789" i="17" s="1"/>
  <c r="N3790" i="17" l="1"/>
  <c r="AA3790" i="17" s="1"/>
  <c r="Q3790" i="17" l="1"/>
  <c r="R3790" i="17" s="1"/>
  <c r="M3790" i="17"/>
  <c r="Y3791" i="17" l="1"/>
  <c r="AF3790" i="17"/>
  <c r="AB3790" i="17"/>
  <c r="AC3790" i="17" l="1"/>
  <c r="AD3790" i="17"/>
  <c r="AE3790" i="17" l="1"/>
  <c r="N3791" i="17" l="1"/>
  <c r="Q3791" i="17" l="1"/>
  <c r="R3791" i="17" s="1"/>
  <c r="AA3791" i="17"/>
  <c r="AF3791" i="17" s="1"/>
  <c r="M3791" i="17"/>
  <c r="AB3791" i="17" l="1"/>
  <c r="AD3791" i="17" s="1"/>
  <c r="Y3792" i="17"/>
  <c r="AC3791" i="17" l="1"/>
  <c r="AE3791" i="17" s="1"/>
  <c r="N3792" i="17" s="1"/>
  <c r="Q3792" i="17" l="1"/>
  <c r="R3792" i="17" s="1"/>
  <c r="AA3792" i="17"/>
  <c r="M3792" i="17"/>
  <c r="Y3793" i="17" l="1"/>
  <c r="AF3792" i="17"/>
  <c r="AB3792" i="17"/>
  <c r="AD3792" i="17" l="1"/>
  <c r="AC3792" i="17"/>
  <c r="AE3792" i="17" l="1"/>
  <c r="N3793" i="17" l="1"/>
  <c r="Q3793" i="17" l="1"/>
  <c r="R3793" i="17" s="1"/>
  <c r="AA3793" i="17"/>
  <c r="AF3793" i="17" s="1"/>
  <c r="M3793" i="17"/>
  <c r="AB3793" i="17" l="1"/>
  <c r="AC3793" i="17" s="1"/>
  <c r="Y3794" i="17"/>
  <c r="AD3793" i="17" l="1"/>
  <c r="AE3793" i="17" s="1"/>
  <c r="N3794" i="17" s="1"/>
  <c r="AA3794" i="17" s="1"/>
  <c r="Q3794" i="17" l="1"/>
  <c r="R3794" i="17" s="1"/>
  <c r="M3794" i="17"/>
  <c r="AF3794" i="17" l="1"/>
  <c r="Y3795" i="17"/>
  <c r="AB3794" i="17"/>
  <c r="AD3794" i="17" l="1"/>
  <c r="AC3794" i="17"/>
  <c r="AE3794" i="17" l="1"/>
  <c r="N3795" i="17" l="1"/>
  <c r="Q3795" i="17" l="1"/>
  <c r="R3795" i="17" s="1"/>
  <c r="AA3795" i="17"/>
  <c r="M3795" i="17"/>
  <c r="Y3796" i="17" l="1"/>
  <c r="AF3795" i="17"/>
  <c r="AB3795" i="17"/>
  <c r="AC3795" i="17" l="1"/>
  <c r="AD3795" i="17"/>
  <c r="AE3795" i="17" l="1"/>
  <c r="N3796" i="17" l="1"/>
  <c r="Q3796" i="17" l="1"/>
  <c r="R3796" i="17" s="1"/>
  <c r="AA3796" i="17"/>
  <c r="M3796" i="17"/>
  <c r="AF3796" i="17" l="1"/>
  <c r="Y3797" i="17"/>
  <c r="AB3796" i="17"/>
  <c r="AC3796" i="17" l="1"/>
  <c r="AD3796" i="17"/>
  <c r="AE3796" i="17" l="1"/>
  <c r="N3797" i="17" l="1"/>
  <c r="AA3797" i="17" s="1"/>
  <c r="Q3797" i="17" l="1"/>
  <c r="R3797" i="17" s="1"/>
  <c r="AF3797" i="17"/>
  <c r="M3797" i="17"/>
  <c r="AB3797" i="17" l="1"/>
  <c r="AC3797" i="17" s="1"/>
  <c r="Y3798" i="17"/>
  <c r="AD3797" i="17" l="1"/>
  <c r="AE3797" i="17" s="1"/>
  <c r="N3798" i="17" l="1"/>
  <c r="Q3798" i="17" l="1"/>
  <c r="R3798" i="17" s="1"/>
  <c r="AA3798" i="17"/>
  <c r="AF3798" i="17" s="1"/>
  <c r="M3798" i="17"/>
  <c r="AB3798" i="17" l="1"/>
  <c r="AD3798" i="17" s="1"/>
  <c r="Y3799" i="17"/>
  <c r="AC3798" i="17" l="1"/>
  <c r="AE3798" i="17" s="1"/>
  <c r="N3799" i="17" l="1"/>
  <c r="Q3799" i="17" l="1"/>
  <c r="R3799" i="17" s="1"/>
  <c r="AA3799" i="17"/>
  <c r="AF3799" i="17" s="1"/>
  <c r="M3799" i="17"/>
  <c r="Y3800" i="17" l="1"/>
  <c r="AB3799" i="17"/>
  <c r="AD3799" i="17" s="1"/>
  <c r="AC3799" i="17" l="1"/>
  <c r="AE3799" i="17" s="1"/>
  <c r="N3800" i="17" l="1"/>
  <c r="Q3800" i="17" l="1"/>
  <c r="R3800" i="17" s="1"/>
  <c r="AA3800" i="17"/>
  <c r="M3800" i="17"/>
  <c r="AB3800" i="17" l="1"/>
  <c r="AD3800" i="17" s="1"/>
  <c r="Y3801" i="17"/>
  <c r="AF3800" i="17"/>
  <c r="AC3800" i="17" l="1"/>
  <c r="AE3800" i="17" s="1"/>
  <c r="N3801" i="17" l="1"/>
  <c r="Q3801" i="17" l="1"/>
  <c r="R3801" i="17" s="1"/>
  <c r="AA3801" i="17"/>
  <c r="M3801" i="17"/>
  <c r="AB3801" i="17" l="1"/>
  <c r="AC3801" i="17" s="1"/>
  <c r="AF3801" i="17"/>
  <c r="Y3802" i="17"/>
  <c r="AD3801" i="17" l="1"/>
  <c r="AE3801" i="17" s="1"/>
  <c r="N3802" i="17" l="1"/>
  <c r="Q3802" i="17" l="1"/>
  <c r="R3802" i="17" s="1"/>
  <c r="AA3802" i="17"/>
  <c r="Y3803" i="17" s="1"/>
  <c r="M3802" i="17"/>
  <c r="AB3802" i="17" l="1"/>
  <c r="AC3802" i="17" s="1"/>
  <c r="AF3802" i="17"/>
  <c r="AD3802" i="17" l="1"/>
  <c r="AE3802" i="17" s="1"/>
  <c r="N3803" i="17" l="1"/>
  <c r="Q3803" i="17" l="1"/>
  <c r="R3803" i="17" s="1"/>
  <c r="AA3803" i="17"/>
  <c r="M3803" i="17"/>
  <c r="AB3803" i="17" l="1"/>
  <c r="AD3803" i="17" s="1"/>
  <c r="AF3803" i="17"/>
  <c r="Y3804" i="17"/>
  <c r="AC3803" i="17" l="1"/>
  <c r="AE3803" i="17" s="1"/>
  <c r="N3804" i="17" l="1"/>
  <c r="AA3804" i="17" s="1"/>
  <c r="Q3804" i="17" l="1"/>
  <c r="R3804" i="17" s="1"/>
  <c r="AF3804" i="17"/>
  <c r="M3804" i="17"/>
  <c r="AB3804" i="17" l="1"/>
  <c r="AC3804" i="17" s="1"/>
  <c r="Y3805" i="17"/>
  <c r="AD3804" i="17" l="1"/>
  <c r="AE3804" i="17" s="1"/>
  <c r="N3805" i="17" s="1"/>
  <c r="Q3805" i="17" l="1"/>
  <c r="R3805" i="17" s="1"/>
  <c r="AA3805" i="17"/>
  <c r="Y3806" i="17" s="1"/>
  <c r="M3805" i="17"/>
  <c r="AB3805" i="17" l="1"/>
  <c r="AD3805" i="17" s="1"/>
  <c r="AF3805" i="17"/>
  <c r="AC3805" i="17" l="1"/>
  <c r="AE3805" i="17" s="1"/>
  <c r="N3806" i="17" s="1"/>
  <c r="Q3806" i="17" l="1"/>
  <c r="R3806" i="17" s="1"/>
  <c r="AA3806" i="17"/>
  <c r="M3806" i="17"/>
  <c r="AB3806" i="17" l="1"/>
  <c r="AD3806" i="17" s="1"/>
  <c r="AF3806" i="17"/>
  <c r="Y3807" i="17"/>
  <c r="AC3806" i="17" l="1"/>
  <c r="AE3806" i="17" s="1"/>
  <c r="N3807" i="17" l="1"/>
  <c r="Q3807" i="17" l="1"/>
  <c r="R3807" i="17" s="1"/>
  <c r="AA3807" i="17"/>
  <c r="Y3808" i="17" s="1"/>
  <c r="M3807" i="17"/>
  <c r="AF3807" i="17" l="1"/>
  <c r="AB3807" i="17"/>
  <c r="AD3807" i="17" s="1"/>
  <c r="AC3807" i="17" l="1"/>
  <c r="AE3807" i="17" s="1"/>
  <c r="N3808" i="17" l="1"/>
  <c r="Q3808" i="17" s="1"/>
  <c r="R3808" i="17" l="1"/>
  <c r="M3808" i="17"/>
  <c r="AF3808" i="17" l="1"/>
  <c r="Y3809" i="17"/>
  <c r="AB3808" i="17"/>
  <c r="AC3808" i="17" l="1"/>
  <c r="AD3808" i="17"/>
  <c r="AE3808" i="17" l="1"/>
  <c r="N3809" i="17" l="1"/>
  <c r="AA3809" i="17" s="1"/>
  <c r="Q3809" i="17" l="1"/>
  <c r="R3809" i="17" s="1"/>
  <c r="M3809" i="17"/>
  <c r="Y3810" i="17" l="1"/>
  <c r="AF3809" i="17"/>
  <c r="AB3809" i="17"/>
  <c r="AC3809" i="17" l="1"/>
  <c r="AD3809" i="17"/>
  <c r="AE3809" i="17" l="1"/>
  <c r="N3810" i="17" l="1"/>
  <c r="Q3810" i="17" l="1"/>
  <c r="R3810" i="17" s="1"/>
  <c r="AA3810" i="17"/>
  <c r="M3810" i="17"/>
  <c r="Y3811" i="17" l="1"/>
  <c r="AF3810" i="17"/>
  <c r="AB3810" i="17"/>
  <c r="AC3810" i="17" l="1"/>
  <c r="AD3810" i="17"/>
  <c r="AE3810" i="17" l="1"/>
  <c r="N3811" i="17" l="1"/>
  <c r="Q3811" i="17" l="1"/>
  <c r="R3811" i="17" s="1"/>
  <c r="M3811" i="17"/>
  <c r="Y3812" i="17" l="1"/>
  <c r="AF3811" i="17"/>
  <c r="AB3811" i="17"/>
  <c r="AD3811" i="17" l="1"/>
  <c r="AC3811" i="17"/>
  <c r="AE3811" i="17" l="1"/>
  <c r="N3812" i="17" l="1"/>
  <c r="Q3812" i="17" s="1"/>
  <c r="R3812" i="17" l="1"/>
  <c r="AF3812" i="17"/>
  <c r="M3812" i="17"/>
  <c r="AB3812" i="17" l="1"/>
  <c r="AC3812" i="17" s="1"/>
  <c r="Y3813" i="17"/>
  <c r="AD3812" i="17" l="1"/>
  <c r="AE3812" i="17" s="1"/>
  <c r="N3813" i="17" l="1"/>
  <c r="AA3813" i="17" s="1"/>
  <c r="Q3813" i="17" l="1"/>
  <c r="R3813" i="17" s="1"/>
  <c r="M3813" i="17"/>
  <c r="AF3813" i="17" l="1"/>
  <c r="Y3814" i="17"/>
  <c r="AB3813" i="17"/>
  <c r="AD3813" i="17" l="1"/>
  <c r="AC3813" i="17"/>
  <c r="AE3813" i="17" l="1"/>
  <c r="N3814" i="17" l="1"/>
  <c r="Q3814" i="17" l="1"/>
  <c r="R3814" i="17" s="1"/>
  <c r="AA3814" i="17"/>
  <c r="M3814" i="17"/>
  <c r="Y3815" i="17" l="1"/>
  <c r="AF3814" i="17"/>
  <c r="AB3814" i="17"/>
  <c r="AC3814" i="17" l="1"/>
  <c r="AD3814" i="17"/>
  <c r="AE3814" i="17" l="1"/>
  <c r="N3815" i="17" l="1"/>
  <c r="Q3815" i="17" s="1"/>
  <c r="R3815" i="17" l="1"/>
  <c r="AB3815" i="17" s="1"/>
  <c r="M3815" i="17"/>
  <c r="AF3815" i="17"/>
  <c r="Y3816" i="17"/>
  <c r="AC3815" i="17" l="1"/>
  <c r="AD3815" i="17"/>
  <c r="AE3815" i="17" l="1"/>
  <c r="N3816" i="17" s="1"/>
  <c r="Q3816" i="17" s="1"/>
  <c r="M3816" i="17" l="1"/>
  <c r="R3816" i="17"/>
  <c r="AB3816" i="17" l="1"/>
  <c r="AC3816" i="17" l="1"/>
  <c r="AD3816" i="17"/>
  <c r="AE3816" i="17" l="1"/>
  <c r="N3817" i="17" l="1"/>
  <c r="AA3817" i="17" s="1"/>
  <c r="Q3817" i="17" l="1"/>
  <c r="R3817" i="17" s="1"/>
  <c r="M3817" i="17"/>
  <c r="AB3817" i="17" l="1"/>
  <c r="AD3817" i="17" s="1"/>
  <c r="Y3818" i="17"/>
  <c r="AF3817" i="17"/>
  <c r="AC3817" i="17" l="1"/>
  <c r="AE3817" i="17" s="1"/>
  <c r="N3818" i="17" s="1"/>
  <c r="Q3818" i="17" l="1"/>
  <c r="R3818" i="17" s="1"/>
  <c r="AA3818" i="17"/>
  <c r="M3818" i="17"/>
  <c r="AF3818" i="17" l="1"/>
  <c r="Y3819" i="17"/>
  <c r="AB3818" i="17"/>
  <c r="AD3818" i="17" l="1"/>
  <c r="AC3818" i="17"/>
  <c r="AE3818" i="17" l="1"/>
  <c r="N3819" i="17" l="1"/>
  <c r="Q3819" i="17" l="1"/>
  <c r="R3819" i="17" s="1"/>
  <c r="AA3819" i="17"/>
  <c r="Y3820" i="17" s="1"/>
  <c r="M3819" i="17"/>
  <c r="AB3819" i="17" l="1"/>
  <c r="AC3819" i="17" s="1"/>
  <c r="AF3819" i="17"/>
  <c r="AD3819" i="17" l="1"/>
  <c r="AE3819" i="17" s="1"/>
  <c r="N3820" i="17" s="1"/>
  <c r="Q3820" i="17" s="1"/>
  <c r="M3820" i="17" l="1"/>
  <c r="R3820" i="17"/>
  <c r="AB3820" i="17" l="1"/>
  <c r="AD3820" i="17" s="1"/>
  <c r="Y3821" i="17"/>
  <c r="AF3820" i="17"/>
  <c r="AC3820" i="17" l="1"/>
  <c r="AE3820" i="17" s="1"/>
  <c r="N3821" i="17" l="1"/>
  <c r="Q3821" i="17" s="1"/>
  <c r="R3821" i="17" l="1"/>
  <c r="AB3821" i="17" s="1"/>
  <c r="AC3821" i="17" s="1"/>
  <c r="M3821" i="17"/>
  <c r="AD3821" i="17" l="1"/>
  <c r="AE3821" i="17" s="1"/>
  <c r="N3822" i="17" l="1"/>
  <c r="Q3822" i="17" s="1"/>
  <c r="M3822" i="17" l="1"/>
  <c r="R3822" i="17"/>
  <c r="AB3822" i="17" l="1"/>
  <c r="AC3822" i="17" s="1"/>
  <c r="AD3822" i="17" l="1"/>
  <c r="AE3822" i="17" s="1"/>
  <c r="N3823" i="17" l="1"/>
  <c r="Q3823" i="17" l="1"/>
  <c r="R3823" i="17" s="1"/>
  <c r="AA3823" i="17"/>
  <c r="Y3824" i="17" s="1"/>
  <c r="M3823" i="17"/>
  <c r="AB3823" i="17" l="1"/>
  <c r="AC3823" i="17" s="1"/>
  <c r="AF3823" i="17"/>
  <c r="AD3823" i="17" l="1"/>
  <c r="AE3823" i="17" s="1"/>
  <c r="N3824" i="17" l="1"/>
  <c r="Q3824" i="17" l="1"/>
  <c r="R3824" i="17" s="1"/>
  <c r="AA3824" i="17"/>
  <c r="AF3824" i="17" s="1"/>
  <c r="M3824" i="17"/>
  <c r="Y3825" i="17" l="1"/>
  <c r="AB3824" i="17"/>
  <c r="AD3824" i="17" s="1"/>
  <c r="AC3824" i="17" l="1"/>
  <c r="AE3824" i="17" s="1"/>
  <c r="N3825" i="17" l="1"/>
  <c r="Q3825" i="17" l="1"/>
  <c r="R3825" i="17" s="1"/>
  <c r="AF3825" i="17"/>
  <c r="M3825" i="17"/>
  <c r="AB3825" i="17" l="1"/>
  <c r="AC3825" i="17" s="1"/>
  <c r="Y3826" i="17"/>
  <c r="AD3825" i="17" l="1"/>
  <c r="AE3825" i="17" s="1"/>
  <c r="N3826" i="17" s="1"/>
  <c r="Q3826" i="17" s="1"/>
  <c r="R3826" i="17" l="1"/>
  <c r="Y3827" i="17"/>
  <c r="M3826" i="17"/>
  <c r="AB3826" i="17" l="1"/>
  <c r="AD3826" i="17" s="1"/>
  <c r="AF3826" i="17"/>
  <c r="AC3826" i="17" l="1"/>
  <c r="AE3826" i="17" s="1"/>
  <c r="N3827" i="17" s="1"/>
  <c r="Q3827" i="17" s="1"/>
  <c r="M3827" i="17" l="1"/>
  <c r="R3827" i="17"/>
  <c r="AB3827" i="17" l="1"/>
  <c r="AC3827" i="17" s="1"/>
  <c r="AD3827" i="17" l="1"/>
  <c r="AE3827" i="17" s="1"/>
  <c r="N3828" i="17" l="1"/>
  <c r="Q3828" i="17" s="1"/>
  <c r="R3828" i="17" l="1"/>
  <c r="AB3828" i="17" s="1"/>
  <c r="M3828" i="17"/>
  <c r="AD3828" i="17" l="1"/>
  <c r="AC3828" i="17"/>
  <c r="AE3828" i="17" l="1"/>
  <c r="N3829" i="17" l="1"/>
  <c r="Q3829" i="17" s="1"/>
  <c r="M3829" i="17" l="1"/>
  <c r="R3829" i="17"/>
  <c r="AB3829" i="17" l="1"/>
  <c r="AD3829" i="17" s="1"/>
  <c r="AC3829" i="17" l="1"/>
  <c r="AE3829" i="17" s="1"/>
  <c r="N3830" i="17" l="1"/>
  <c r="AA3830" i="17" s="1"/>
  <c r="Q3830" i="17" l="1"/>
  <c r="R3830" i="17" s="1"/>
  <c r="Y3831" i="17"/>
  <c r="M3830" i="17"/>
  <c r="AF3830" i="17" l="1"/>
  <c r="AB3830" i="17"/>
  <c r="AD3830" i="17" s="1"/>
  <c r="AC3830" i="17" l="1"/>
  <c r="AE3830" i="17" s="1"/>
  <c r="N3831" i="17" l="1"/>
  <c r="Q3831" i="17" l="1"/>
  <c r="R3831" i="17" s="1"/>
  <c r="AA3831" i="17"/>
  <c r="Y3832" i="17" s="1"/>
  <c r="M3831" i="17"/>
  <c r="AF3831" i="17" l="1"/>
  <c r="AB3831" i="17"/>
  <c r="AC3831" i="17" s="1"/>
  <c r="AD3831" i="17" l="1"/>
  <c r="AE3831" i="17" s="1"/>
  <c r="N3832" i="17" l="1"/>
  <c r="AA3832" i="17" s="1"/>
  <c r="Q3832" i="17" l="1"/>
  <c r="R3832" i="17" s="1"/>
  <c r="M3832" i="17"/>
  <c r="Y3833" i="17" l="1"/>
  <c r="AF3832" i="17"/>
  <c r="AB3832" i="17"/>
  <c r="AC3832" i="17" l="1"/>
  <c r="AD3832" i="17"/>
  <c r="AE3832" i="17" l="1"/>
  <c r="N3833" i="17" l="1"/>
  <c r="Q3833" i="17" s="1"/>
  <c r="R3833" i="17" l="1"/>
  <c r="AF3833" i="17"/>
  <c r="M3833" i="17"/>
  <c r="AB3833" i="17" l="1"/>
  <c r="AC3833" i="17" s="1"/>
  <c r="Y3834" i="17"/>
  <c r="AD3833" i="17" l="1"/>
  <c r="AE3833" i="17" s="1"/>
  <c r="N3834" i="17" s="1"/>
  <c r="Q3834" i="17" s="1"/>
  <c r="M3834" i="17" l="1"/>
  <c r="R3834" i="17"/>
  <c r="AB3834" i="17" l="1"/>
  <c r="AC3834" i="17" l="1"/>
  <c r="AD3834" i="17"/>
  <c r="AE3834" i="17" l="1"/>
  <c r="N3835" i="17" l="1"/>
  <c r="Q3835" i="17" s="1"/>
  <c r="R3835" i="17" l="1"/>
  <c r="AB3835" i="17" s="1"/>
  <c r="AD3835" i="17" s="1"/>
  <c r="M3835" i="17"/>
  <c r="AC3835" i="17" l="1"/>
  <c r="AE3835" i="17" s="1"/>
  <c r="N3836" i="17" l="1"/>
  <c r="Q3836" i="17" s="1"/>
  <c r="M3836" i="17" l="1"/>
  <c r="R3836" i="17"/>
  <c r="AB3836" i="17" l="1"/>
  <c r="AC3836" i="17" s="1"/>
  <c r="AD3836" i="17" l="1"/>
  <c r="AE3836" i="17" s="1"/>
  <c r="N3837" i="17" l="1"/>
  <c r="Q3837" i="17" s="1"/>
  <c r="R3837" i="17" l="1"/>
  <c r="AB3837" i="17" s="1"/>
  <c r="AD3837" i="17" s="1"/>
  <c r="M3837" i="17"/>
  <c r="AC3837" i="17" l="1"/>
  <c r="AE3837" i="17" s="1"/>
  <c r="N3838" i="17" l="1"/>
  <c r="Q3838" i="17" s="1"/>
  <c r="M3838" i="17" l="1"/>
  <c r="R3838" i="17"/>
  <c r="AB3838" i="17" l="1"/>
  <c r="AD3838" i="17" s="1"/>
  <c r="AC3838" i="17" l="1"/>
  <c r="AE3838" i="17" s="1"/>
  <c r="N3839" i="17" l="1"/>
  <c r="Q3839" i="17" s="1"/>
  <c r="R3839" i="17" l="1"/>
  <c r="AB3839" i="17" s="1"/>
  <c r="AD3839" i="17" s="1"/>
  <c r="M3839" i="17"/>
  <c r="AC3839" i="17" l="1"/>
  <c r="AE3839" i="17" s="1"/>
  <c r="N3840" i="17" l="1"/>
  <c r="Q3840" i="17" s="1"/>
  <c r="R3840" i="17" l="1"/>
  <c r="AB3840" i="17" s="1"/>
  <c r="AD3840" i="17" s="1"/>
  <c r="M3840" i="17"/>
  <c r="AC3840" i="17" l="1"/>
  <c r="AE3840" i="17" s="1"/>
  <c r="N3841" i="17" l="1"/>
  <c r="Q3841" i="17" s="1"/>
  <c r="M3841" i="17" l="1"/>
  <c r="R3841" i="17"/>
  <c r="AB3841" i="17" l="1"/>
  <c r="AC3841" i="17" s="1"/>
  <c r="AD3841" i="17" l="1"/>
  <c r="AE3841" i="17" s="1"/>
  <c r="N3842" i="17" l="1"/>
  <c r="Q3842" i="17" s="1"/>
  <c r="R3842" i="17" l="1"/>
  <c r="AB3842" i="17" s="1"/>
  <c r="AD3842" i="17" s="1"/>
  <c r="M3842" i="17"/>
  <c r="AC3842" i="17" l="1"/>
  <c r="AE3842" i="17" s="1"/>
  <c r="N3843" i="17" l="1"/>
  <c r="Q3843" i="17" s="1"/>
  <c r="R3843" i="17" l="1"/>
  <c r="AB3843" i="17" s="1"/>
  <c r="M3843" i="17"/>
  <c r="AD3843" i="17" l="1"/>
  <c r="AC3843" i="17"/>
  <c r="AE3843" i="17" l="1"/>
  <c r="N3844" i="17" l="1"/>
  <c r="Q3844" i="17" s="1"/>
  <c r="M3844" i="17" l="1"/>
  <c r="R3844" i="17"/>
  <c r="AF3846" i="17"/>
  <c r="AB3846" i="17"/>
  <c r="Y3847" i="17"/>
  <c r="AB3844" i="17" l="1"/>
  <c r="AD3844" i="17" s="1"/>
  <c r="AD3846" i="17"/>
  <c r="AC3846" i="17"/>
  <c r="AC3844" i="17" l="1"/>
  <c r="AE3844" i="17" s="1"/>
  <c r="M3845" i="17" s="1"/>
  <c r="AE3846" i="17"/>
  <c r="N3847" i="17" l="1"/>
  <c r="Q3847" i="17" l="1"/>
  <c r="R3847" i="17" s="1"/>
  <c r="AA3847" i="17"/>
  <c r="Y3848" i="17" s="1"/>
  <c r="M3847" i="17"/>
  <c r="AB3847" i="17" l="1"/>
  <c r="AC3847" i="17" s="1"/>
  <c r="AF3847" i="17"/>
  <c r="AD3847" i="17" l="1"/>
  <c r="AE3847" i="17" s="1"/>
  <c r="N3848" i="17" l="1"/>
  <c r="Q3848" i="17" s="1"/>
  <c r="R3848" i="17" l="1"/>
  <c r="AB3848" i="17" s="1"/>
  <c r="M3848" i="17"/>
  <c r="Y3849" i="17"/>
  <c r="AF3848" i="17"/>
  <c r="AC3848" i="17" l="1"/>
  <c r="AD3848" i="17"/>
  <c r="AE3848" i="17" l="1"/>
  <c r="N3849" i="17" s="1"/>
  <c r="Q3849" i="17" l="1"/>
  <c r="R3849" i="17" s="1"/>
  <c r="Y3850" i="17"/>
  <c r="M3849" i="17"/>
  <c r="AB3849" i="17" l="1"/>
  <c r="AD3849" i="17" s="1"/>
  <c r="AF3849" i="17"/>
  <c r="AC3849" i="17" l="1"/>
  <c r="AE3849" i="17" s="1"/>
  <c r="N3850" i="17" l="1"/>
  <c r="Q3850" i="17" s="1"/>
  <c r="M3850" i="17" l="1"/>
  <c r="R3850" i="17"/>
  <c r="AB3850" i="17" l="1"/>
  <c r="AD3850" i="17" l="1"/>
  <c r="AC3850" i="17"/>
  <c r="AE3850" i="17" l="1"/>
  <c r="N3851" i="17" l="1"/>
  <c r="Q3851" i="17" l="1"/>
  <c r="R3851" i="17" s="1"/>
  <c r="AF3851" i="17"/>
  <c r="M3851" i="17"/>
  <c r="AB3851" i="17" l="1"/>
  <c r="AC3851" i="17" s="1"/>
  <c r="Y3852" i="17"/>
  <c r="AD3851" i="17" l="1"/>
  <c r="AE3851" i="17" s="1"/>
  <c r="N3852" i="17" l="1"/>
  <c r="Q3852" i="17" l="1"/>
  <c r="R3852" i="17" s="1"/>
  <c r="AA3852" i="17"/>
  <c r="M3852" i="17"/>
  <c r="AF3852" i="17" l="1"/>
  <c r="Y3853" i="17"/>
  <c r="AB3852" i="17"/>
  <c r="AD3852" i="17" l="1"/>
  <c r="AC3852" i="17"/>
  <c r="AE3852" i="17" l="1"/>
  <c r="N3853" i="17" l="1"/>
  <c r="Q3853" i="17" l="1"/>
  <c r="R3853" i="17" s="1"/>
  <c r="AA3853" i="17"/>
  <c r="M3853" i="17"/>
  <c r="AB3853" i="17" l="1"/>
  <c r="AD3853" i="17" s="1"/>
  <c r="AF3853" i="17"/>
  <c r="Y3854" i="17"/>
  <c r="AC3853" i="17" l="1"/>
  <c r="AE3853" i="17" s="1"/>
  <c r="N3854" i="17" s="1"/>
  <c r="Q3854" i="17" s="1"/>
  <c r="R3854" i="17" l="1"/>
  <c r="Y3855" i="17"/>
  <c r="M3854" i="17"/>
  <c r="AF3854" i="17" l="1"/>
  <c r="AB3854" i="17"/>
  <c r="AC3854" i="17" s="1"/>
  <c r="AD3854" i="17" l="1"/>
  <c r="AE3854" i="17" s="1"/>
  <c r="N3855" i="17" l="1"/>
  <c r="Q3855" i="17" s="1"/>
  <c r="R3855" i="17" l="1"/>
  <c r="AB3855" i="17" s="1"/>
  <c r="M3855" i="17"/>
  <c r="AD3855" i="17" l="1"/>
  <c r="AC3855" i="17"/>
  <c r="AE3855" i="17" l="1"/>
  <c r="N3856" i="17" l="1"/>
  <c r="Q3856" i="17" l="1"/>
  <c r="R3856" i="17" s="1"/>
  <c r="M3856" i="17"/>
  <c r="AF3856" i="17" l="1"/>
  <c r="Y3857" i="17"/>
  <c r="AB3856" i="17"/>
  <c r="AD3856" i="17" l="1"/>
  <c r="AC3856" i="17"/>
  <c r="AE3856" i="17" l="1"/>
  <c r="N3857" i="17" l="1"/>
  <c r="AA3857" i="17" s="1"/>
  <c r="Q3857" i="17" l="1"/>
  <c r="R3857" i="17" s="1"/>
  <c r="M3857" i="17"/>
  <c r="Y3858" i="17" l="1"/>
  <c r="AF3857" i="17"/>
  <c r="AB3857" i="17"/>
  <c r="AD3857" i="17" l="1"/>
  <c r="AC3857" i="17"/>
  <c r="AE3857" i="17" l="1"/>
  <c r="N3858" i="17" l="1"/>
  <c r="AA3858" i="17" s="1"/>
  <c r="Q3858" i="17" l="1"/>
  <c r="R3858" i="17" s="1"/>
  <c r="M3858" i="17"/>
  <c r="AB3858" i="17" l="1"/>
  <c r="AD3858" i="17" s="1"/>
  <c r="Y3859" i="17"/>
  <c r="AF3858" i="17"/>
  <c r="AC3858" i="17" l="1"/>
  <c r="AE3858" i="17" s="1"/>
  <c r="N3859" i="17" l="1"/>
  <c r="Q3859" i="17" l="1"/>
  <c r="R3859" i="17" s="1"/>
  <c r="AA3859" i="17"/>
  <c r="M3859" i="17"/>
  <c r="Y3860" i="17" l="1"/>
  <c r="AF3859" i="17"/>
  <c r="AB3859" i="17"/>
  <c r="AD3859" i="17" l="1"/>
  <c r="AC3859" i="17"/>
  <c r="AE3859" i="17" l="1"/>
  <c r="N3860" i="17" l="1"/>
  <c r="Q3860" i="17" l="1"/>
  <c r="R3860" i="17" s="1"/>
  <c r="AA3860" i="17"/>
  <c r="M3860" i="17"/>
  <c r="AF3860" i="17" l="1"/>
  <c r="Y3861" i="17"/>
  <c r="AB3860" i="17"/>
  <c r="AC3860" i="17" l="1"/>
  <c r="AD3860" i="17"/>
  <c r="AE3860" i="17" l="1"/>
  <c r="N3861" i="17" l="1"/>
  <c r="Q3861" i="17" l="1"/>
  <c r="R3861" i="17" s="1"/>
  <c r="AA3861" i="17"/>
  <c r="AF3861" i="17" s="1"/>
  <c r="M3861" i="17"/>
  <c r="AB3861" i="17" l="1"/>
  <c r="AC3861" i="17" s="1"/>
  <c r="Y3862" i="17"/>
  <c r="AD3861" i="17" l="1"/>
  <c r="AE3861" i="17" s="1"/>
  <c r="N3862" i="17" s="1"/>
  <c r="AA3862" i="17" s="1"/>
  <c r="Q3862" i="17" l="1"/>
  <c r="R3862" i="17" s="1"/>
  <c r="M3862" i="17"/>
  <c r="AF3862" i="17" l="1"/>
  <c r="Y3863" i="17"/>
  <c r="AB3862" i="17"/>
  <c r="AC3862" i="17" l="1"/>
  <c r="AD3862" i="17"/>
  <c r="AE3862" i="17" l="1"/>
  <c r="N3863" i="17" l="1"/>
  <c r="AA3863" i="17" s="1"/>
  <c r="Q3863" i="17" l="1"/>
  <c r="R3863" i="17" s="1"/>
  <c r="AF3863" i="17"/>
  <c r="M3863" i="17"/>
  <c r="AB3863" i="17" l="1"/>
  <c r="AD3863" i="17" s="1"/>
  <c r="Y3864" i="17"/>
  <c r="AC3863" i="17" l="1"/>
  <c r="AE3863" i="17" s="1"/>
  <c r="N3864" i="17" l="1"/>
  <c r="Q3864" i="17" l="1"/>
  <c r="R3864" i="17" s="1"/>
  <c r="AA3864" i="17"/>
  <c r="M3864" i="17"/>
  <c r="AB3864" i="17" l="1"/>
  <c r="AC3864" i="17" s="1"/>
  <c r="Y3865" i="17"/>
  <c r="AF3864" i="17"/>
  <c r="AD3864" i="17" l="1"/>
  <c r="AE3864" i="17" s="1"/>
  <c r="N3865" i="17" l="1"/>
  <c r="AA3865" i="17" s="1"/>
  <c r="Q3865" i="17" l="1"/>
  <c r="R3865" i="17" s="1"/>
  <c r="M3865" i="17"/>
  <c r="AB3865" i="17" l="1"/>
  <c r="AC3865" i="17" s="1"/>
  <c r="Y3866" i="17"/>
  <c r="AF3865" i="17"/>
  <c r="AD3865" i="17" l="1"/>
  <c r="AE3865" i="17" s="1"/>
  <c r="N3866" i="17" l="1"/>
  <c r="Q3866" i="17" l="1"/>
  <c r="R3866" i="17" s="1"/>
  <c r="AA3866" i="17"/>
  <c r="M3866" i="17"/>
  <c r="AB3866" i="17" l="1"/>
  <c r="AF3866" i="17"/>
  <c r="Y3867" i="17"/>
  <c r="AD3866" i="17" l="1"/>
  <c r="AC3866" i="17"/>
  <c r="AE3866" i="17" l="1"/>
  <c r="N3867" i="17" l="1"/>
  <c r="Q3867" i="17" l="1"/>
  <c r="R3867" i="17" s="1"/>
  <c r="AA3867" i="17"/>
  <c r="Y3868" i="17" s="1"/>
  <c r="M3867" i="17"/>
  <c r="AB3867" i="17" l="1"/>
  <c r="AD3867" i="17" s="1"/>
  <c r="AF3867" i="17"/>
  <c r="AC3867" i="17" l="1"/>
  <c r="AE3867" i="17" s="1"/>
  <c r="N3868" i="17" s="1"/>
  <c r="Q3868" i="17" l="1"/>
  <c r="R3868" i="17" s="1"/>
  <c r="AA3868" i="17"/>
  <c r="M3868" i="17"/>
  <c r="AF3868" i="17" l="1"/>
  <c r="Y3869" i="17"/>
  <c r="AB3868" i="17"/>
  <c r="AD3868" i="17" l="1"/>
  <c r="AC3868" i="17"/>
  <c r="AE3868" i="17" l="1"/>
  <c r="N3869" i="17" l="1"/>
  <c r="AA3869" i="17" s="1"/>
  <c r="Q3869" i="17" l="1"/>
  <c r="R3869" i="17" s="1"/>
  <c r="Y3870" i="17"/>
  <c r="M3869" i="17"/>
  <c r="AB3869" i="17" l="1"/>
  <c r="AC3869" i="17" s="1"/>
  <c r="AF3869" i="17"/>
  <c r="AD3869" i="17" l="1"/>
  <c r="AE3869" i="17" s="1"/>
  <c r="N3870" i="17" l="1"/>
  <c r="Q3870" i="17" s="1"/>
  <c r="R3870" i="17" l="1"/>
  <c r="AB3870" i="17" s="1"/>
  <c r="M3870" i="17"/>
  <c r="AD3870" i="17" l="1"/>
  <c r="AC3870" i="17"/>
  <c r="AE3870" i="17" l="1"/>
  <c r="N3871" i="17" l="1"/>
  <c r="Q3871" i="17" l="1"/>
  <c r="R3871" i="17" s="1"/>
  <c r="AA3871" i="17"/>
  <c r="M3871" i="17"/>
  <c r="AB3871" i="17" l="1"/>
  <c r="AD3871" i="17" s="1"/>
  <c r="Y3872" i="17"/>
  <c r="AF3871" i="17"/>
  <c r="AC3871" i="17" l="1"/>
  <c r="AE3871" i="17" s="1"/>
  <c r="N3872" i="17" l="1"/>
  <c r="AA3872" i="17" s="1"/>
  <c r="Q3872" i="17" l="1"/>
  <c r="R3872" i="17" s="1"/>
  <c r="Y3873" i="17"/>
  <c r="M3872" i="17"/>
  <c r="AB3872" i="17" l="1"/>
  <c r="AC3872" i="17" s="1"/>
  <c r="AF3872" i="17"/>
  <c r="AD3872" i="17" l="1"/>
  <c r="AE3872" i="17" s="1"/>
  <c r="N3873" i="17" s="1"/>
  <c r="Q3873" i="17" l="1"/>
  <c r="R3873" i="17" s="1"/>
  <c r="AA3873" i="17"/>
  <c r="Y3874" i="17" s="1"/>
  <c r="M3873" i="17"/>
  <c r="AF3873" i="17" l="1"/>
  <c r="AB3873" i="17"/>
  <c r="AD3873" i="17" s="1"/>
  <c r="AC3873" i="17" l="1"/>
  <c r="AE3873" i="17" s="1"/>
  <c r="N3874" i="17" l="1"/>
  <c r="Q3874" i="17" l="1"/>
  <c r="R3874" i="17" s="1"/>
  <c r="AA3874" i="17"/>
  <c r="Y3875" i="17" s="1"/>
  <c r="M3874" i="17"/>
  <c r="AF3874" i="17" l="1"/>
  <c r="AB3874" i="17"/>
  <c r="AD3874" i="17" s="1"/>
  <c r="AC3874" i="17" l="1"/>
  <c r="AE3874" i="17" s="1"/>
  <c r="N3875" i="17" s="1"/>
  <c r="Q3875" i="17" l="1"/>
  <c r="R3875" i="17" s="1"/>
  <c r="AA3875" i="17"/>
  <c r="AF3875" i="17" s="1"/>
  <c r="M3875" i="17"/>
  <c r="AB3875" i="17" l="1"/>
  <c r="AD3875" i="17" s="1"/>
  <c r="Y3876" i="17"/>
  <c r="AC3875" i="17" l="1"/>
  <c r="AE3875" i="17" s="1"/>
  <c r="N3876" i="17" s="1"/>
  <c r="Q3876" i="17" s="1"/>
  <c r="M3876" i="17" l="1"/>
  <c r="R3876" i="17"/>
  <c r="AB3876" i="17" s="1"/>
  <c r="AD3876" i="17" l="1"/>
  <c r="AC3876" i="17"/>
  <c r="Y3877" i="17"/>
  <c r="AF3876" i="17"/>
  <c r="AE3876" i="17" l="1"/>
  <c r="N3877" i="17" l="1"/>
  <c r="AA3877" i="17" s="1"/>
  <c r="Q3877" i="17" l="1"/>
  <c r="R3877" i="17" s="1"/>
  <c r="M3877" i="17"/>
  <c r="AB3877" i="17" l="1"/>
  <c r="AD3877" i="17" s="1"/>
  <c r="AF3877" i="17"/>
  <c r="Y3878" i="17"/>
  <c r="AC3877" i="17" l="1"/>
  <c r="AE3877" i="17" s="1"/>
  <c r="N3878" i="17" s="1"/>
  <c r="Q3878" i="17" l="1"/>
  <c r="R3878" i="17" s="1"/>
  <c r="AA3878" i="17"/>
  <c r="AF3878" i="17" s="1"/>
  <c r="M3878" i="17"/>
  <c r="Y3879" i="17" l="1"/>
  <c r="AB3878" i="17"/>
  <c r="AC3878" i="17" s="1"/>
  <c r="AD3878" i="17" l="1"/>
  <c r="AE3878" i="17" s="1"/>
  <c r="N3879" i="17" s="1"/>
  <c r="AA3879" i="17" s="1"/>
  <c r="Q3879" i="17" l="1"/>
  <c r="R3879" i="17" s="1"/>
  <c r="M3879" i="17"/>
  <c r="AB3879" i="17" l="1"/>
  <c r="AC3879" i="17" s="1"/>
  <c r="Y3880" i="17"/>
  <c r="AF3879" i="17"/>
  <c r="AD3879" i="17" l="1"/>
  <c r="AE3879" i="17" s="1"/>
  <c r="N3880" i="17" l="1"/>
  <c r="Q3880" i="17" l="1"/>
  <c r="R3880" i="17" s="1"/>
  <c r="AA3880" i="17"/>
  <c r="Y3881" i="17" s="1"/>
  <c r="M3880" i="17"/>
  <c r="AF3880" i="17" l="1"/>
  <c r="AB3880" i="17"/>
  <c r="AD3880" i="17" s="1"/>
  <c r="AC3880" i="17" l="1"/>
  <c r="AE3880" i="17" s="1"/>
  <c r="N3881" i="17" l="1"/>
  <c r="Q3881" i="17" l="1"/>
  <c r="R3881" i="17" s="1"/>
  <c r="AA3881" i="17"/>
  <c r="Y3882" i="17" s="1"/>
  <c r="M3881" i="17"/>
  <c r="AB3881" i="17" l="1"/>
  <c r="AD3881" i="17" s="1"/>
  <c r="AF3881" i="17"/>
  <c r="AC3881" i="17" l="1"/>
  <c r="AE3881" i="17" s="1"/>
  <c r="N3882" i="17" l="1"/>
  <c r="Q3882" i="17" l="1"/>
  <c r="R3882" i="17" s="1"/>
  <c r="AA3882" i="17"/>
  <c r="Y3883" i="17" s="1"/>
  <c r="M3882" i="17"/>
  <c r="AB3882" i="17" l="1"/>
  <c r="AC3882" i="17" s="1"/>
  <c r="AF3882" i="17"/>
  <c r="AD3882" i="17" l="1"/>
  <c r="AE3882" i="17" s="1"/>
  <c r="N3883" i="17" s="1"/>
  <c r="Q3883" i="17" s="1"/>
  <c r="M3883" i="17" l="1"/>
  <c r="R3883" i="17"/>
  <c r="AB3883" i="17" s="1"/>
  <c r="AD3883" i="17" l="1"/>
  <c r="AC3883" i="17"/>
  <c r="AF3883" i="17"/>
  <c r="Y3884" i="17"/>
  <c r="AE3883" i="17" l="1"/>
  <c r="N3884" i="17" l="1"/>
  <c r="Q3884" i="17" s="1"/>
  <c r="M3884" i="17" l="1"/>
  <c r="R3884" i="17"/>
  <c r="AB3884" i="17" l="1"/>
  <c r="AD3884" i="17" s="1"/>
  <c r="AC3884" i="17" l="1"/>
  <c r="AE3884" i="17" s="1"/>
  <c r="N3885" i="17" l="1"/>
  <c r="Q3885" i="17" s="1"/>
  <c r="M3885" i="17" l="1"/>
  <c r="R3885" i="17"/>
  <c r="AB3885" i="17" l="1"/>
  <c r="AD3885" i="17" s="1"/>
  <c r="AC3885" i="17" l="1"/>
  <c r="AE3885" i="17" s="1"/>
  <c r="N3886" i="17" l="1"/>
  <c r="AA3886" i="17" s="1"/>
  <c r="Q3886" i="17" l="1"/>
  <c r="R3886" i="17" s="1"/>
  <c r="M3886" i="17"/>
  <c r="AB3886" i="17" l="1"/>
  <c r="AC3886" i="17" s="1"/>
  <c r="AF3886" i="17"/>
  <c r="Y3887" i="17"/>
  <c r="AD3886" i="17" l="1"/>
  <c r="AE3886" i="17" s="1"/>
  <c r="N3887" i="17" s="1"/>
  <c r="Q3887" i="17" l="1"/>
  <c r="R3887" i="17" s="1"/>
  <c r="AA3887" i="17"/>
  <c r="AF3887" i="17" s="1"/>
  <c r="M3887" i="17"/>
  <c r="AB3887" i="17" l="1"/>
  <c r="AC3887" i="17" s="1"/>
  <c r="Y3888" i="17"/>
  <c r="AD3887" i="17" l="1"/>
  <c r="AE3887" i="17" s="1"/>
  <c r="N3888" i="17" s="1"/>
  <c r="Q3888" i="17" l="1"/>
  <c r="R3888" i="17" s="1"/>
  <c r="AA3888" i="17"/>
  <c r="M3888" i="17"/>
  <c r="AB3888" i="17" l="1"/>
  <c r="AC3888" i="17" s="1"/>
  <c r="Y3889" i="17"/>
  <c r="AF3888" i="17"/>
  <c r="AD3888" i="17" l="1"/>
  <c r="AE3888" i="17" s="1"/>
  <c r="N3889" i="17" l="1"/>
  <c r="Q3889" i="17" l="1"/>
  <c r="R3889" i="17" s="1"/>
  <c r="AA3889" i="17"/>
  <c r="Y3890" i="17" s="1"/>
  <c r="M3889" i="17"/>
  <c r="AF3889" i="17" l="1"/>
  <c r="AB3889" i="17"/>
  <c r="AD3889" i="17" s="1"/>
  <c r="AC3889" i="17" l="1"/>
  <c r="AE3889" i="17" s="1"/>
  <c r="N3890" i="17" l="1"/>
  <c r="Q3890" i="17" s="1"/>
  <c r="M3890" i="17" l="1"/>
  <c r="R3890" i="17"/>
  <c r="AB3890" i="17" l="1"/>
  <c r="AF3890" i="17"/>
  <c r="Y3891" i="17"/>
  <c r="AC3890" i="17" l="1"/>
  <c r="AD3890" i="17"/>
  <c r="AE3890" i="17" l="1"/>
  <c r="N3891" i="17" l="1"/>
  <c r="Q3891" i="17" s="1"/>
  <c r="R3891" i="17" l="1"/>
  <c r="AB3891" i="17" s="1"/>
  <c r="M3891" i="17"/>
  <c r="AC3891" i="17" l="1"/>
  <c r="AD3891" i="17"/>
  <c r="AE3891" i="17" l="1"/>
  <c r="N3892" i="17" l="1"/>
  <c r="AA3892" i="17" s="1"/>
  <c r="Q3892" i="17" l="1"/>
  <c r="R3892" i="17" s="1"/>
  <c r="M3892" i="17"/>
  <c r="AB3892" i="17" l="1"/>
  <c r="AC3892" i="17" s="1"/>
  <c r="Y3893" i="17"/>
  <c r="AF3892" i="17"/>
  <c r="AD3892" i="17" l="1"/>
  <c r="AE3892" i="17" s="1"/>
  <c r="N3893" i="17" s="1"/>
  <c r="AA3893" i="17" s="1"/>
  <c r="Q3893" i="17" l="1"/>
  <c r="R3893" i="17" s="1"/>
  <c r="Y3894" i="17"/>
  <c r="M3893" i="17"/>
  <c r="AB3893" i="17" l="1"/>
  <c r="AD3893" i="17" s="1"/>
  <c r="AF3893" i="17"/>
  <c r="AC3893" i="17" l="1"/>
  <c r="AE3893" i="17" s="1"/>
  <c r="N3894" i="17" s="1"/>
  <c r="Q3894" i="17" l="1"/>
  <c r="R3894" i="17" s="1"/>
  <c r="AA3894" i="17"/>
  <c r="Y3895" i="17" s="1"/>
  <c r="M3894" i="17"/>
  <c r="AB3894" i="17" l="1"/>
  <c r="AC3894" i="17" s="1"/>
  <c r="AF3894" i="17"/>
  <c r="AD3894" i="17" l="1"/>
  <c r="AE3894" i="17" s="1"/>
  <c r="N3895" i="17" s="1"/>
  <c r="Q3895" i="17" l="1"/>
  <c r="R3895" i="17" s="1"/>
  <c r="AA3895" i="17"/>
  <c r="M3895" i="17"/>
  <c r="Y3896" i="17" l="1"/>
  <c r="AF3895" i="17"/>
  <c r="AB3895" i="17"/>
  <c r="AC3895" i="17" l="1"/>
  <c r="AD3895" i="17"/>
  <c r="AE3895" i="17" l="1"/>
  <c r="N3896" i="17" l="1"/>
  <c r="Q3896" i="17" s="1"/>
  <c r="R3896" i="17" l="1"/>
  <c r="AB3896" i="17" s="1"/>
  <c r="AD3896" i="17" s="1"/>
  <c r="M3896" i="17"/>
  <c r="AC3896" i="17" l="1"/>
  <c r="AE3896" i="17" s="1"/>
  <c r="N3897" i="17" l="1"/>
  <c r="Q3897" i="17" s="1"/>
  <c r="R3897" i="17" l="1"/>
  <c r="AB3897" i="17" s="1"/>
  <c r="AD3897" i="17" s="1"/>
  <c r="M3897" i="17"/>
  <c r="AC3897" i="17" l="1"/>
  <c r="AE3897" i="17" s="1"/>
  <c r="N3898" i="17" l="1"/>
  <c r="Q3898" i="17" l="1"/>
  <c r="R3898" i="17" s="1"/>
  <c r="AA3898" i="17"/>
  <c r="Y3899" i="17" s="1"/>
  <c r="M3898" i="17"/>
  <c r="AF3898" i="17" l="1"/>
  <c r="AB3898" i="17"/>
  <c r="AC3898" i="17" s="1"/>
  <c r="AD3898" i="17" l="1"/>
  <c r="AE3898" i="17" s="1"/>
  <c r="N3899" i="17" s="1"/>
  <c r="Q3899" i="17" l="1"/>
  <c r="R3899" i="17" s="1"/>
  <c r="AA3899" i="17"/>
  <c r="Y3900" i="17" s="1"/>
  <c r="M3899" i="17"/>
  <c r="AB3899" i="17" l="1"/>
  <c r="AD3899" i="17" s="1"/>
  <c r="AF3899" i="17"/>
  <c r="AC3899" i="17" l="1"/>
  <c r="AE3899" i="17" s="1"/>
  <c r="N3900" i="17" s="1"/>
  <c r="AA3900" i="17" s="1"/>
  <c r="Q3900" i="17" l="1"/>
  <c r="R3900" i="17" s="1"/>
  <c r="Y3901" i="17"/>
  <c r="M3900" i="17"/>
  <c r="AB3900" i="17" l="1"/>
  <c r="AD3900" i="17" s="1"/>
  <c r="AF3900" i="17"/>
  <c r="AC3900" i="17" l="1"/>
  <c r="AE3900" i="17" s="1"/>
  <c r="N3901" i="17" l="1"/>
  <c r="Q3901" i="17" l="1"/>
  <c r="R3901" i="17" s="1"/>
  <c r="AA3901" i="17"/>
  <c r="Y3902" i="17" s="1"/>
  <c r="M3901" i="17"/>
  <c r="AB3901" i="17" l="1"/>
  <c r="AD3901" i="17" s="1"/>
  <c r="AF3901" i="17"/>
  <c r="AC3901" i="17" l="1"/>
  <c r="AE3901" i="17" s="1"/>
  <c r="N3902" i="17" s="1"/>
  <c r="Q3902" i="17" s="1"/>
  <c r="M3902" i="17" l="1"/>
  <c r="R3902" i="17"/>
  <c r="Y3903" i="17"/>
  <c r="AB3902" i="17" l="1"/>
  <c r="AD3902" i="17" s="1"/>
  <c r="AF3902" i="17"/>
  <c r="AC3902" i="17" l="1"/>
  <c r="AE3902" i="17" s="1"/>
  <c r="N3903" i="17" l="1"/>
  <c r="Q3903" i="17" l="1"/>
  <c r="R3903" i="17" s="1"/>
  <c r="AA3903" i="17"/>
  <c r="Y3904" i="17" s="1"/>
  <c r="M3903" i="17"/>
  <c r="AF3903" i="17" l="1"/>
  <c r="AB3903" i="17"/>
  <c r="AD3903" i="17" s="1"/>
  <c r="AC3903" i="17" l="1"/>
  <c r="AE3903" i="17" s="1"/>
  <c r="N3904" i="17" l="1"/>
  <c r="Q3904" i="17" s="1"/>
  <c r="M3904" i="17" l="1"/>
  <c r="R3904" i="17"/>
  <c r="AF3904" i="17" l="1"/>
  <c r="Y3905" i="17"/>
  <c r="AB3904" i="17"/>
  <c r="AC3904" i="17" l="1"/>
  <c r="AD3904" i="17"/>
  <c r="AE3904" i="17" l="1"/>
  <c r="N3905" i="17" l="1"/>
  <c r="AA3905" i="17" s="1"/>
  <c r="Q3905" i="17" l="1"/>
  <c r="R3905" i="17" s="1"/>
  <c r="M3905" i="17"/>
  <c r="AB3905" i="17" l="1"/>
  <c r="AC3905" i="17" s="1"/>
  <c r="AF3905" i="17"/>
  <c r="Y3906" i="17"/>
  <c r="AD3905" i="17" l="1"/>
  <c r="AE3905" i="17" s="1"/>
  <c r="N3906" i="17" l="1"/>
  <c r="Q3906" i="17" l="1"/>
  <c r="R3906" i="17" s="1"/>
  <c r="AA3906" i="17"/>
  <c r="AF3906" i="17" s="1"/>
  <c r="M3906" i="17"/>
  <c r="AB3906" i="17" l="1"/>
  <c r="AC3906" i="17" s="1"/>
  <c r="Y3907" i="17"/>
  <c r="AD3906" i="17" l="1"/>
  <c r="AE3906" i="17" s="1"/>
  <c r="N3907" i="17" s="1"/>
  <c r="Q3907" i="17" l="1"/>
  <c r="R3907" i="17" s="1"/>
  <c r="AA3907" i="17"/>
  <c r="AF3907" i="17" s="1"/>
  <c r="M3907" i="17"/>
  <c r="Y3908" i="17" l="1"/>
  <c r="AB3907" i="17"/>
  <c r="AC3907" i="17" l="1"/>
  <c r="AD3907" i="17"/>
  <c r="AE3907" i="17" l="1"/>
  <c r="N3908" i="17" s="1"/>
  <c r="Q3908" i="17" l="1"/>
  <c r="R3908" i="17" s="1"/>
  <c r="AA3908" i="17"/>
  <c r="Y3909" i="17" s="1"/>
  <c r="M3908" i="17"/>
  <c r="AF3908" i="17" l="1"/>
  <c r="AB3908" i="17"/>
  <c r="AD3908" i="17" s="1"/>
  <c r="AC3908" i="17" l="1"/>
  <c r="AE3908" i="17" s="1"/>
  <c r="N3909" i="17" l="1"/>
  <c r="Q3909" i="17" s="1"/>
  <c r="M3909" i="17" l="1"/>
  <c r="R3909" i="17"/>
  <c r="Y3910" i="17" l="1"/>
  <c r="AF3909" i="17"/>
  <c r="AB3909" i="17"/>
  <c r="AD3909" i="17" l="1"/>
  <c r="AC3909" i="17"/>
  <c r="AE3909" i="17" l="1"/>
  <c r="N3910" i="17" l="1"/>
  <c r="Q3910" i="17" l="1"/>
  <c r="R3910" i="17" s="1"/>
  <c r="AA3910" i="17"/>
  <c r="AF3910" i="17" s="1"/>
  <c r="M3910" i="17"/>
  <c r="AB3910" i="17" l="1"/>
  <c r="AC3910" i="17" s="1"/>
  <c r="Y3911" i="17"/>
  <c r="AD3910" i="17" l="1"/>
  <c r="AE3910" i="17" s="1"/>
  <c r="N3911" i="17" s="1"/>
  <c r="AA3911" i="17" s="1"/>
  <c r="Q3911" i="17" l="1"/>
  <c r="R3911" i="17" s="1"/>
  <c r="AF3911" i="17"/>
  <c r="M3911" i="17"/>
  <c r="AB3911" i="17" l="1"/>
  <c r="AC3911" i="17" s="1"/>
  <c r="Y3912" i="17"/>
  <c r="AD3911" i="17" l="1"/>
  <c r="AE3911" i="17" s="1"/>
  <c r="N3912" i="17" s="1"/>
  <c r="AA3912" i="17" s="1"/>
  <c r="Q3912" i="17" l="1"/>
  <c r="R3912" i="17" s="1"/>
  <c r="M3912" i="17"/>
  <c r="AB3912" i="17" l="1"/>
  <c r="AC3912" i="17" s="1"/>
  <c r="AF3912" i="17"/>
  <c r="Y3913" i="17"/>
  <c r="AD3912" i="17" l="1"/>
  <c r="AE3912" i="17" s="1"/>
  <c r="N3913" i="17" l="1"/>
  <c r="Q3913" i="17" l="1"/>
  <c r="R3913" i="17" s="1"/>
  <c r="AA3913" i="17"/>
  <c r="M3913" i="17"/>
  <c r="AF3913" i="17" l="1"/>
  <c r="Y3914" i="17"/>
  <c r="AB3913" i="17"/>
  <c r="AD3913" i="17" l="1"/>
  <c r="AC3913" i="17"/>
  <c r="AE3913" i="17" l="1"/>
  <c r="N3914" i="17" l="1"/>
  <c r="Q3914" i="17" l="1"/>
  <c r="R3914" i="17" s="1"/>
  <c r="AA3914" i="17"/>
  <c r="Y3915" i="17" s="1"/>
  <c r="M3914" i="17"/>
  <c r="AF3914" i="17" l="1"/>
  <c r="AB3914" i="17"/>
  <c r="AD3914" i="17" s="1"/>
  <c r="AC3914" i="17" l="1"/>
  <c r="AE3914" i="17" s="1"/>
  <c r="N3915" i="17" l="1"/>
  <c r="Q3915" i="17" l="1"/>
  <c r="R3915" i="17" s="1"/>
  <c r="AA3915" i="17"/>
  <c r="M3915" i="17"/>
  <c r="Y3916" i="17" l="1"/>
  <c r="AF3915" i="17"/>
  <c r="AB3915" i="17"/>
  <c r="AC3915" i="17" l="1"/>
  <c r="AD3915" i="17"/>
  <c r="AE3915" i="17" l="1"/>
  <c r="N3916" i="17" l="1"/>
  <c r="Q3916" i="17" l="1"/>
  <c r="R3916" i="17" s="1"/>
  <c r="AA3916" i="17"/>
  <c r="M3916" i="17"/>
  <c r="AB3916" i="17" l="1"/>
  <c r="AC3916" i="17" s="1"/>
  <c r="AF3916" i="17"/>
  <c r="Y3917" i="17"/>
  <c r="AD3916" i="17" l="1"/>
  <c r="AE3916" i="17" s="1"/>
  <c r="N3917" i="17" l="1"/>
  <c r="Q3917" i="17" l="1"/>
  <c r="R3917" i="17" s="1"/>
  <c r="AA3917" i="17"/>
  <c r="AF3917" i="17" s="1"/>
  <c r="M3917" i="17"/>
  <c r="AB3917" i="17" l="1"/>
  <c r="AD3917" i="17" s="1"/>
  <c r="Y3918" i="17"/>
  <c r="AC3917" i="17" l="1"/>
  <c r="AE3917" i="17" s="1"/>
  <c r="N3918" i="17" l="1"/>
  <c r="AA3918" i="17" s="1"/>
  <c r="Q3918" i="17" l="1"/>
  <c r="R3918" i="17" s="1"/>
  <c r="AF3918" i="17"/>
  <c r="M3918" i="17"/>
  <c r="AB3918" i="17" l="1"/>
  <c r="AC3918" i="17" s="1"/>
  <c r="Y3919" i="17"/>
  <c r="AD3918" i="17" l="1"/>
  <c r="AE3918" i="17" s="1"/>
  <c r="N3919" i="17" l="1"/>
  <c r="Q3919" i="17" l="1"/>
  <c r="R3919" i="17" s="1"/>
  <c r="AA3919" i="17"/>
  <c r="M3919" i="17"/>
  <c r="Y3920" i="17" l="1"/>
  <c r="AF3919" i="17"/>
  <c r="AB3919" i="17"/>
  <c r="AC3919" i="17" l="1"/>
  <c r="AD3919" i="17"/>
  <c r="AE3919" i="17" l="1"/>
  <c r="N3920" i="17" l="1"/>
  <c r="Q3920" i="17" l="1"/>
  <c r="R3920" i="17" s="1"/>
  <c r="AA3920" i="17"/>
  <c r="Y3921" i="17" s="1"/>
  <c r="M3920" i="17"/>
  <c r="AF3920" i="17" l="1"/>
  <c r="AB3920" i="17"/>
  <c r="AD3920" i="17" s="1"/>
  <c r="AC3920" i="17" l="1"/>
  <c r="AE3920" i="17" s="1"/>
  <c r="N3921" i="17" l="1"/>
  <c r="Q3921" i="17" s="1"/>
  <c r="R3921" i="17" l="1"/>
  <c r="AF3921" i="17"/>
  <c r="M3921" i="17"/>
  <c r="AB3921" i="17" l="1"/>
  <c r="AC3921" i="17" s="1"/>
  <c r="Y3922" i="17"/>
  <c r="AD3921" i="17" l="1"/>
  <c r="AE3921" i="17" s="1"/>
  <c r="N3922" i="17" l="1"/>
  <c r="Q3922" i="17" s="1"/>
  <c r="R3922" i="17" l="1"/>
  <c r="AB3922" i="17" s="1"/>
  <c r="AC3922" i="17" s="1"/>
  <c r="M3922" i="17"/>
  <c r="AD3922" i="17" l="1"/>
  <c r="AE3922" i="17" s="1"/>
  <c r="N3923" i="17" l="1"/>
  <c r="Q3923" i="17" s="1"/>
  <c r="R3923" i="17" l="1"/>
  <c r="AB3923" i="17" s="1"/>
  <c r="AD3923" i="17" s="1"/>
  <c r="M3923" i="17"/>
  <c r="AC3923" i="17" l="1"/>
  <c r="AE3923" i="17" s="1"/>
  <c r="N3924" i="17" l="1"/>
  <c r="Q3924" i="17" s="1"/>
  <c r="M3924" i="17" l="1"/>
  <c r="R3924" i="17"/>
  <c r="AB3924" i="17" l="1"/>
  <c r="AD3924" i="17" l="1"/>
  <c r="AC3924" i="17"/>
  <c r="AE3924" i="17" l="1"/>
  <c r="N3925" i="17" l="1"/>
  <c r="Q3925" i="17" s="1"/>
  <c r="M3925" i="17" l="1"/>
  <c r="R3925" i="17"/>
  <c r="AB3925" i="17" l="1"/>
  <c r="AF3925" i="17"/>
  <c r="Y3926" i="17"/>
  <c r="AD3925" i="17" l="1"/>
  <c r="AC3925" i="17"/>
  <c r="AE3925" i="17" l="1"/>
  <c r="N3926" i="17" l="1"/>
  <c r="AA3926" i="17" s="1"/>
  <c r="Q3926" i="17" l="1"/>
  <c r="R3926" i="17" s="1"/>
  <c r="AF3926" i="17"/>
  <c r="M3926" i="17"/>
  <c r="Y3927" i="17" l="1"/>
  <c r="AB3926" i="17"/>
  <c r="AD3926" i="17" s="1"/>
  <c r="AC3926" i="17" l="1"/>
  <c r="AE3926" i="17" s="1"/>
  <c r="N3927" i="17" s="1"/>
  <c r="Q3927" i="17" l="1"/>
  <c r="R3927" i="17" s="1"/>
  <c r="AA3927" i="17"/>
  <c r="AF3927" i="17" s="1"/>
  <c r="M3927" i="17"/>
  <c r="Y3928" i="17" l="1"/>
  <c r="AB3927" i="17"/>
  <c r="AD3927" i="17" s="1"/>
  <c r="AC3927" i="17" l="1"/>
  <c r="AE3927" i="17" s="1"/>
  <c r="N3928" i="17" l="1"/>
  <c r="Q3928" i="17" s="1"/>
  <c r="R3928" i="17" l="1"/>
  <c r="Y3929" i="17"/>
  <c r="M3928" i="17"/>
  <c r="AF3928" i="17" l="1"/>
  <c r="AB3928" i="17"/>
  <c r="AC3928" i="17" l="1"/>
  <c r="AD3928" i="17"/>
  <c r="AE3928" i="17" l="1"/>
  <c r="N3929" i="17" s="1"/>
  <c r="Q3929" i="17" s="1"/>
  <c r="R3929" i="17" l="1"/>
  <c r="AB3929" i="17" s="1"/>
  <c r="M3929" i="17"/>
  <c r="AC3929" i="17" l="1"/>
  <c r="AD3929" i="17"/>
  <c r="AE3929" i="17" l="1"/>
  <c r="N3930" i="17" s="1"/>
  <c r="Q3930" i="17" s="1"/>
  <c r="M3930" i="17" l="1"/>
  <c r="R3930" i="17"/>
  <c r="AB3930" i="17" l="1"/>
  <c r="AD3930" i="17" s="1"/>
  <c r="AC3930" i="17" l="1"/>
  <c r="AE3930" i="17" s="1"/>
  <c r="N3931" i="17" l="1"/>
  <c r="Q3931" i="17" l="1"/>
  <c r="R3931" i="17" s="1"/>
  <c r="AA3931" i="17"/>
  <c r="M3931" i="17"/>
  <c r="AF3931" i="17" l="1"/>
  <c r="Y3932" i="17"/>
  <c r="AB3931" i="17"/>
  <c r="AD3931" i="17" l="1"/>
  <c r="AC3931" i="17"/>
  <c r="AE3931" i="17" l="1"/>
  <c r="N3932" i="17" l="1"/>
  <c r="Q3932" i="17" l="1"/>
  <c r="R3932" i="17" s="1"/>
  <c r="AA3932" i="17"/>
  <c r="Y3933" i="17" s="1"/>
  <c r="M3932" i="17"/>
  <c r="AF3932" i="17" l="1"/>
  <c r="AB3932" i="17"/>
  <c r="AC3932" i="17" l="1"/>
  <c r="AD3932" i="17"/>
  <c r="AE3932" i="17" l="1"/>
  <c r="N3933" i="17" s="1"/>
  <c r="Q3933" i="17" s="1"/>
  <c r="R3933" i="17" l="1"/>
  <c r="Y3934" i="17"/>
  <c r="M3933" i="17"/>
  <c r="AF3933" i="17" l="1"/>
  <c r="AB3933" i="17"/>
  <c r="AC3933" i="17" s="1"/>
  <c r="AD3933" i="17" l="1"/>
  <c r="AE3933" i="17" s="1"/>
  <c r="N3934" i="17" s="1"/>
  <c r="Q3934" i="17" l="1"/>
  <c r="R3934" i="17" s="1"/>
  <c r="AA3934" i="17"/>
  <c r="AF3934" i="17" s="1"/>
  <c r="M3934" i="17"/>
  <c r="AB3934" i="17" l="1"/>
  <c r="AD3934" i="17" s="1"/>
  <c r="Y3935" i="17"/>
  <c r="AC3934" i="17" l="1"/>
  <c r="AE3934" i="17" s="1"/>
  <c r="N3935" i="17" s="1"/>
  <c r="Q3935" i="17" s="1"/>
  <c r="R3935" i="17" l="1"/>
  <c r="AF3935" i="17"/>
  <c r="M3935" i="17"/>
  <c r="Y3936" i="17" l="1"/>
  <c r="AB3935" i="17"/>
  <c r="AD3935" i="17" l="1"/>
  <c r="AC3935" i="17"/>
  <c r="AE3935" i="17" l="1"/>
  <c r="N3936" i="17" s="1"/>
  <c r="Q3936" i="17" l="1"/>
  <c r="R3936" i="17" s="1"/>
  <c r="AA3936" i="17"/>
  <c r="AF3936" i="17" s="1"/>
  <c r="M3936" i="17"/>
  <c r="Y3937" i="17" l="1"/>
  <c r="AB3936" i="17"/>
  <c r="AC3936" i="17" s="1"/>
  <c r="AD3936" i="17" l="1"/>
  <c r="AE3936" i="17" s="1"/>
  <c r="N3937" i="17" s="1"/>
  <c r="Q3937" i="17" s="1"/>
  <c r="M3937" i="17" l="1"/>
  <c r="R3937" i="17"/>
  <c r="AF3937" i="17"/>
  <c r="AB3937" i="17" l="1"/>
  <c r="AC3937" i="17" s="1"/>
  <c r="Y3938" i="17"/>
  <c r="AD3937" i="17" l="1"/>
  <c r="AE3937" i="17" s="1"/>
  <c r="N3938" i="17" s="1"/>
  <c r="Q3938" i="17" l="1"/>
  <c r="R3938" i="17" s="1"/>
  <c r="AA3938" i="17"/>
  <c r="Y3939" i="17" s="1"/>
  <c r="M3938" i="17"/>
  <c r="AF3938" i="17" l="1"/>
  <c r="AB3938" i="17"/>
  <c r="AD3938" i="17" s="1"/>
  <c r="AC3938" i="17" l="1"/>
  <c r="AE3938" i="17" s="1"/>
  <c r="N3939" i="17" l="1"/>
  <c r="Q3939" i="17" l="1"/>
  <c r="R3939" i="17" s="1"/>
  <c r="AA3939" i="17"/>
  <c r="Y3940" i="17" s="1"/>
  <c r="M3939" i="17"/>
  <c r="AF3939" i="17" l="1"/>
  <c r="AB3939" i="17"/>
  <c r="AD3939" i="17" s="1"/>
  <c r="AC3939" i="17" l="1"/>
  <c r="AE3939" i="17" s="1"/>
  <c r="N3940" i="17" l="1"/>
  <c r="Q3940" i="17" s="1"/>
  <c r="R3940" i="17" l="1"/>
  <c r="Y3941" i="17"/>
  <c r="M3940" i="17"/>
  <c r="AF3940" i="17" l="1"/>
  <c r="AB3940" i="17"/>
  <c r="AD3940" i="17" s="1"/>
  <c r="AC3940" i="17" l="1"/>
  <c r="AE3940" i="17" s="1"/>
  <c r="N3941" i="17" l="1"/>
  <c r="Q3941" i="17" l="1"/>
  <c r="R3941" i="17" s="1"/>
  <c r="AA3941" i="17"/>
  <c r="M3941" i="17"/>
  <c r="AB3941" i="17" l="1"/>
  <c r="AD3941" i="17" s="1"/>
  <c r="AF3941" i="17"/>
  <c r="Y3942" i="17"/>
  <c r="AC3941" i="17" l="1"/>
  <c r="AE3941" i="17" s="1"/>
  <c r="N3942" i="17" l="1"/>
  <c r="Q3942" i="17" l="1"/>
  <c r="R3942" i="17" s="1"/>
  <c r="AA3942" i="17"/>
  <c r="AF3942" i="17" s="1"/>
  <c r="M3942" i="17"/>
  <c r="Y3943" i="17" l="1"/>
  <c r="AB3942" i="17"/>
  <c r="AD3942" i="17" l="1"/>
  <c r="AC3942" i="17"/>
  <c r="AE3942" i="17" l="1"/>
  <c r="N3943" i="17" s="1"/>
  <c r="Q3943" i="17" l="1"/>
  <c r="R3943" i="17" s="1"/>
  <c r="AA3943" i="17"/>
  <c r="Y3944" i="17" s="1"/>
  <c r="M3943" i="17"/>
  <c r="AF3943" i="17" l="1"/>
  <c r="AB3943" i="17"/>
  <c r="AC3943" i="17" s="1"/>
  <c r="AD3943" i="17" l="1"/>
  <c r="AE3943" i="17" s="1"/>
  <c r="N3944" i="17" l="1"/>
  <c r="Q3944" i="17" l="1"/>
  <c r="R3944" i="17" s="1"/>
  <c r="AA3944" i="17"/>
  <c r="M3944" i="17"/>
  <c r="AF3944" i="17" l="1"/>
  <c r="Y3945" i="17"/>
  <c r="AB3944" i="17"/>
  <c r="AD3944" i="17" l="1"/>
  <c r="AC3944" i="17"/>
  <c r="AE3944" i="17" l="1"/>
  <c r="N3945" i="17" l="1"/>
  <c r="Q3945" i="17" l="1"/>
  <c r="R3945" i="17" s="1"/>
  <c r="AA3945" i="17"/>
  <c r="AF3945" i="17" s="1"/>
  <c r="M3945" i="17"/>
  <c r="AB3945" i="17" l="1"/>
  <c r="AC3945" i="17" s="1"/>
  <c r="Y3946" i="17"/>
  <c r="AD3945" i="17" l="1"/>
  <c r="AE3945" i="17" s="1"/>
  <c r="N3946" i="17" s="1"/>
  <c r="Q3946" i="17" s="1"/>
  <c r="R3946" i="17" l="1"/>
  <c r="AB3946" i="17" s="1"/>
  <c r="M3946" i="17"/>
  <c r="AC3946" i="17" l="1"/>
  <c r="AD3946" i="17"/>
  <c r="AE3946" i="17" l="1"/>
  <c r="N3947" i="17" l="1"/>
  <c r="Q3947" i="17" l="1"/>
  <c r="R3947" i="17" s="1"/>
  <c r="M3947" i="17"/>
  <c r="AF3947" i="17" l="1"/>
  <c r="Y3948" i="17"/>
  <c r="AB3947" i="17"/>
  <c r="AD3947" i="17" l="1"/>
  <c r="AC3947" i="17"/>
  <c r="AE3947" i="17" l="1"/>
  <c r="N3948" i="17" l="1"/>
  <c r="Q3948" i="17" s="1"/>
  <c r="M3948" i="17" l="1"/>
  <c r="R3948" i="17"/>
  <c r="Y3949" i="17" l="1"/>
  <c r="AF3948" i="17"/>
  <c r="AB3948" i="17"/>
  <c r="AD3948" i="17" l="1"/>
  <c r="AC3948" i="17"/>
  <c r="AE3948" i="17" l="1"/>
  <c r="N3949" i="17" l="1"/>
  <c r="AA3949" i="17" s="1"/>
  <c r="Q3949" i="17" l="1"/>
  <c r="R3949" i="17" s="1"/>
  <c r="M3949" i="17"/>
  <c r="AB3949" i="17" l="1"/>
  <c r="AC3949" i="17" s="1"/>
  <c r="Y3950" i="17"/>
  <c r="AF3949" i="17"/>
  <c r="AD3949" i="17" l="1"/>
  <c r="AE3949" i="17" s="1"/>
  <c r="N3950" i="17" l="1"/>
  <c r="Q3950" i="17" l="1"/>
  <c r="R3950" i="17" s="1"/>
  <c r="AA3950" i="17"/>
  <c r="M3950" i="17"/>
  <c r="Y3951" i="17" l="1"/>
  <c r="AF3950" i="17"/>
  <c r="AB3950" i="17"/>
  <c r="AC3950" i="17" l="1"/>
  <c r="AD3950" i="17"/>
  <c r="AE3950" i="17" l="1"/>
  <c r="N3951" i="17" l="1"/>
  <c r="Q3951" i="17" s="1"/>
  <c r="M3951" i="17" l="1"/>
  <c r="R3951" i="17"/>
  <c r="AB3951" i="17" l="1"/>
  <c r="AD3951" i="17" s="1"/>
  <c r="Y3952" i="17"/>
  <c r="AF3951" i="17"/>
  <c r="AC3951" i="17" l="1"/>
  <c r="AE3951" i="17" s="1"/>
  <c r="N3952" i="17" l="1"/>
  <c r="Q3952" i="17" s="1"/>
  <c r="R3952" i="17" l="1"/>
  <c r="AB3952" i="17" s="1"/>
  <c r="AC3952" i="17" s="1"/>
  <c r="M3952" i="17"/>
  <c r="AD3952" i="17" l="1"/>
  <c r="AE3952" i="17" s="1"/>
  <c r="N3953" i="17" l="1"/>
  <c r="Q3953" i="17" s="1"/>
  <c r="R3953" i="17" l="1"/>
  <c r="AB3953" i="17" s="1"/>
  <c r="AD3953" i="17" s="1"/>
  <c r="M3953" i="17"/>
  <c r="AC3953" i="17" l="1"/>
  <c r="AE3953" i="17" s="1"/>
  <c r="N3954" i="17" l="1"/>
  <c r="Q3954" i="17" l="1"/>
  <c r="R3954" i="17" s="1"/>
  <c r="AA3954" i="17"/>
  <c r="M3954" i="17"/>
  <c r="AB3954" i="17" l="1"/>
  <c r="Y3955" i="17"/>
  <c r="AF3954" i="17"/>
  <c r="AD3954" i="17" l="1"/>
  <c r="AC3954" i="17"/>
  <c r="AE3954" i="17" l="1"/>
  <c r="N3955" i="17" l="1"/>
  <c r="Q3955" i="17" l="1"/>
  <c r="R3955" i="17" s="1"/>
  <c r="AA3955" i="17"/>
  <c r="M3955" i="17"/>
  <c r="AB3955" i="17" l="1"/>
  <c r="AD3955" i="17" s="1"/>
  <c r="AF3955" i="17"/>
  <c r="Y3956" i="17"/>
  <c r="AC3955" i="17" l="1"/>
  <c r="AE3955" i="17" s="1"/>
  <c r="N3956" i="17" l="1"/>
  <c r="Q3956" i="17" l="1"/>
  <c r="R3956" i="17" s="1"/>
  <c r="Y3957" i="17"/>
  <c r="M3956" i="17"/>
  <c r="AB3956" i="17" l="1"/>
  <c r="AD3956" i="17" s="1"/>
  <c r="AF3956" i="17"/>
  <c r="AC3956" i="17" l="1"/>
  <c r="AE3956" i="17" s="1"/>
  <c r="N3957" i="17" s="1"/>
  <c r="Q3957" i="17" l="1"/>
  <c r="R3957" i="17" s="1"/>
  <c r="AA3957" i="17"/>
  <c r="M3957" i="17"/>
  <c r="AB3957" i="17" l="1"/>
  <c r="AD3957" i="17" s="1"/>
  <c r="Y3958" i="17"/>
  <c r="AF3957" i="17"/>
  <c r="AC3957" i="17" l="1"/>
  <c r="AE3957" i="17" s="1"/>
  <c r="N3958" i="17" l="1"/>
  <c r="Q3958" i="17" s="1"/>
  <c r="R3958" i="17" l="1"/>
  <c r="AB3958" i="17" s="1"/>
  <c r="AC3958" i="17" s="1"/>
  <c r="M3958" i="17"/>
  <c r="AD3958" i="17" l="1"/>
  <c r="AE3958" i="17" s="1"/>
  <c r="N3959" i="17" l="1"/>
  <c r="Q3959" i="17" s="1"/>
  <c r="R3959" i="17" l="1"/>
  <c r="AB3959" i="17" s="1"/>
  <c r="M3959" i="17"/>
  <c r="AC3959" i="17" l="1"/>
  <c r="AD3959" i="17"/>
  <c r="AE3959" i="17" l="1"/>
  <c r="N3960" i="17" l="1"/>
  <c r="Q3960" i="17" l="1"/>
  <c r="R3960" i="17" s="1"/>
  <c r="AA3960" i="17"/>
  <c r="Y3961" i="17" s="1"/>
  <c r="M3960" i="17"/>
  <c r="AF3960" i="17" l="1"/>
  <c r="AB3960" i="17"/>
  <c r="AD3960" i="17" l="1"/>
  <c r="AC3960" i="17"/>
  <c r="AE3960" i="17" l="1"/>
  <c r="N3961" i="17" s="1"/>
  <c r="Q3961" i="17" l="1"/>
  <c r="R3961" i="17" s="1"/>
  <c r="AA3961" i="17"/>
  <c r="AF3961" i="17" s="1"/>
  <c r="M3961" i="17"/>
  <c r="AB3961" i="17" l="1"/>
  <c r="AD3961" i="17" s="1"/>
  <c r="Y3962" i="17"/>
  <c r="AC3961" i="17" l="1"/>
  <c r="AE3961" i="17" s="1"/>
  <c r="N3962" i="17" s="1"/>
  <c r="Q3962" i="17" l="1"/>
  <c r="R3962" i="17" s="1"/>
  <c r="AA3962" i="17"/>
  <c r="AF3962" i="17" s="1"/>
  <c r="M3962" i="17"/>
  <c r="Y3963" i="17" l="1"/>
  <c r="AB3962" i="17"/>
  <c r="AC3962" i="17" s="1"/>
  <c r="AD3962" i="17" l="1"/>
  <c r="AE3962" i="17" s="1"/>
  <c r="N3963" i="17" l="1"/>
  <c r="AA3963" i="17" s="1"/>
  <c r="Q3963" i="17" l="1"/>
  <c r="R3963" i="17" s="1"/>
  <c r="M3963" i="17"/>
  <c r="Y3964" i="17" l="1"/>
  <c r="AF3963" i="17"/>
  <c r="AB3963" i="17"/>
  <c r="AD3963" i="17" l="1"/>
  <c r="AC3963" i="17"/>
  <c r="AE3963" i="17" l="1"/>
  <c r="N3964" i="17" l="1"/>
  <c r="Q3964" i="17" l="1"/>
  <c r="R3964" i="17" s="1"/>
  <c r="AA3964" i="17"/>
  <c r="Y3965" i="17" s="1"/>
  <c r="M3964" i="17"/>
  <c r="AB3964" i="17" l="1"/>
  <c r="AD3964" i="17" s="1"/>
  <c r="AF3964" i="17"/>
  <c r="AC3964" i="17" l="1"/>
  <c r="AE3964" i="17" s="1"/>
  <c r="N3965" i="17" s="1"/>
  <c r="Q3965" i="17" l="1"/>
  <c r="R3965" i="17" s="1"/>
  <c r="AA3965" i="17"/>
  <c r="Y3966" i="17" s="1"/>
  <c r="M3965" i="17"/>
  <c r="AB3965" i="17" l="1"/>
  <c r="AD3965" i="17" s="1"/>
  <c r="AF3965" i="17"/>
  <c r="AC3965" i="17" l="1"/>
  <c r="AE3965" i="17" s="1"/>
  <c r="N3966" i="17" s="1"/>
  <c r="Q3966" i="17" l="1"/>
  <c r="R3966" i="17" s="1"/>
  <c r="AA3966" i="17"/>
  <c r="Y3967" i="17" s="1"/>
  <c r="M3966" i="17"/>
  <c r="AB3966" i="17" l="1"/>
  <c r="AC3966" i="17" s="1"/>
  <c r="AF3966" i="17"/>
  <c r="AD3966" i="17" l="1"/>
  <c r="AE3966" i="17" s="1"/>
  <c r="N3967" i="17" s="1"/>
  <c r="Q3967" i="17" l="1"/>
  <c r="R3967" i="17" s="1"/>
  <c r="AA3967" i="17"/>
  <c r="M3967" i="17"/>
  <c r="AF3967" i="17" l="1"/>
  <c r="Y3968" i="17"/>
  <c r="AB3967" i="17"/>
  <c r="AC3967" i="17" l="1"/>
  <c r="AD3967" i="17"/>
  <c r="AE3967" i="17" l="1"/>
  <c r="N3968" i="17" l="1"/>
  <c r="Q3968" i="17" l="1"/>
  <c r="R3968" i="17" s="1"/>
  <c r="AA3968" i="17"/>
  <c r="AF3968" i="17" s="1"/>
  <c r="M3968" i="17"/>
  <c r="AB3968" i="17" l="1"/>
  <c r="AC3968" i="17" s="1"/>
  <c r="Y3969" i="17"/>
  <c r="AD3968" i="17" l="1"/>
  <c r="AE3968" i="17" s="1"/>
  <c r="N3969" i="17" l="1"/>
  <c r="Q3969" i="17" l="1"/>
  <c r="R3969" i="17" s="1"/>
  <c r="AA3969" i="17"/>
  <c r="M3969" i="17"/>
  <c r="Y3970" i="17" l="1"/>
  <c r="AF3969" i="17"/>
  <c r="AB3969" i="17"/>
  <c r="AD3969" i="17" l="1"/>
  <c r="AC3969" i="17"/>
  <c r="AE3969" i="17" l="1"/>
  <c r="N3970" i="17" l="1"/>
  <c r="Q3970" i="17" l="1"/>
  <c r="R3970" i="17" s="1"/>
  <c r="AA3970" i="17"/>
  <c r="M3970" i="17"/>
  <c r="AF3970" i="17" l="1"/>
  <c r="Y3971" i="17"/>
  <c r="AB3970" i="17"/>
  <c r="AC3970" i="17" l="1"/>
  <c r="AD3970" i="17"/>
  <c r="AE3970" i="17" l="1"/>
  <c r="N3971" i="17" l="1"/>
  <c r="Q3971" i="17" l="1"/>
  <c r="R3971" i="17" s="1"/>
  <c r="AA3971" i="17"/>
  <c r="Y3972" i="17" s="1"/>
  <c r="M3971" i="17"/>
  <c r="AB3971" i="17" l="1"/>
  <c r="AD3971" i="17" s="1"/>
  <c r="AF3971" i="17"/>
  <c r="AC3971" i="17" l="1"/>
  <c r="AE3971" i="17" s="1"/>
  <c r="N3972" i="17" l="1"/>
  <c r="Q3972" i="17" s="1"/>
  <c r="M3972" i="17" l="1"/>
  <c r="R3972" i="17"/>
  <c r="AB3972" i="17" l="1"/>
  <c r="AD3972" i="17" s="1"/>
  <c r="AF3972" i="17"/>
  <c r="Y3973" i="17"/>
  <c r="AC3972" i="17" l="1"/>
  <c r="AE3972" i="17" s="1"/>
  <c r="N3973" i="17" l="1"/>
  <c r="Q3973" i="17" s="1"/>
  <c r="M3973" i="17" l="1"/>
  <c r="R3973" i="17"/>
  <c r="AB3973" i="17" l="1"/>
  <c r="AC3973" i="17" l="1"/>
  <c r="AD3973" i="17"/>
  <c r="AE3973" i="17" l="1"/>
  <c r="N3974" i="17" l="1"/>
  <c r="Q3974" i="17" s="1"/>
  <c r="R3974" i="17" l="1"/>
  <c r="AB3974" i="17" s="1"/>
  <c r="AD3974" i="17" s="1"/>
  <c r="M3974" i="17"/>
  <c r="AC3974" i="17" l="1"/>
  <c r="AE3974" i="17" s="1"/>
  <c r="N3975" i="17" l="1"/>
  <c r="AA3975" i="17" s="1"/>
  <c r="Q3975" i="17" l="1"/>
  <c r="R3975" i="17" s="1"/>
  <c r="M3975" i="17"/>
  <c r="AF3975" i="17" l="1"/>
  <c r="Y3976" i="17"/>
  <c r="AB3975" i="17"/>
  <c r="AD3975" i="17" l="1"/>
  <c r="AC3975" i="17"/>
  <c r="AE3975" i="17" l="1"/>
  <c r="N3976" i="17" l="1"/>
  <c r="Q3976" i="17" l="1"/>
  <c r="R3976" i="17" s="1"/>
  <c r="AA3976" i="17"/>
  <c r="M3976" i="17"/>
  <c r="AB3976" i="17" l="1"/>
  <c r="AC3976" i="17" s="1"/>
  <c r="AF3976" i="17"/>
  <c r="Y3977" i="17"/>
  <c r="AD3976" i="17" l="1"/>
  <c r="AE3976" i="17" s="1"/>
  <c r="N3977" i="17" l="1"/>
  <c r="AA3977" i="17" s="1"/>
  <c r="Q3977" i="17" l="1"/>
  <c r="R3977" i="17" s="1"/>
  <c r="M3977" i="17"/>
  <c r="AB3977" i="17" l="1"/>
  <c r="AD3977" i="17" s="1"/>
  <c r="AF3977" i="17"/>
  <c r="Y3978" i="17"/>
  <c r="AC3977" i="17" l="1"/>
  <c r="AE3977" i="17" s="1"/>
  <c r="N3978" i="17" l="1"/>
  <c r="Q3978" i="17" l="1"/>
  <c r="R3978" i="17" s="1"/>
  <c r="AA3978" i="17"/>
  <c r="M3978" i="17"/>
  <c r="AF3978" i="17" l="1"/>
  <c r="Y3979" i="17"/>
  <c r="AB3978" i="17"/>
  <c r="AC3978" i="17" l="1"/>
  <c r="AD3978" i="17"/>
  <c r="AE3978" i="17" l="1"/>
  <c r="N3979" i="17" l="1"/>
  <c r="Q3979" i="17" s="1"/>
  <c r="M3979" i="17" l="1"/>
  <c r="R3979" i="17"/>
  <c r="Y3980" i="17"/>
  <c r="AF3979" i="17" l="1"/>
  <c r="AB3979" i="17"/>
  <c r="AD3979" i="17" s="1"/>
  <c r="AC3979" i="17" l="1"/>
  <c r="AE3979" i="17" s="1"/>
  <c r="N3980" i="17" l="1"/>
  <c r="Q3980" i="17" s="1"/>
  <c r="R3980" i="17" l="1"/>
  <c r="AB3980" i="17" s="1"/>
  <c r="AD3980" i="17" s="1"/>
  <c r="M3980" i="17"/>
  <c r="AC3980" i="17" l="1"/>
  <c r="AE3980" i="17" s="1"/>
  <c r="N3981" i="17" l="1"/>
  <c r="Q3981" i="17" s="1"/>
  <c r="R3981" i="17" l="1"/>
  <c r="AB3981" i="17" s="1"/>
  <c r="M3981" i="17"/>
  <c r="AC3981" i="17" l="1"/>
  <c r="AD3981" i="17"/>
  <c r="AE3981" i="17" l="1"/>
  <c r="N3982" i="17" l="1"/>
  <c r="Q3982" i="17" s="1"/>
  <c r="R3982" i="17" l="1"/>
  <c r="M3982" i="17"/>
  <c r="AB3982" i="17" l="1"/>
  <c r="AC3982" i="17" s="1"/>
  <c r="AF3982" i="17"/>
  <c r="Y3983" i="17"/>
  <c r="AD3982" i="17" l="1"/>
  <c r="AE3982" i="17" s="1"/>
  <c r="N3983" i="17" l="1"/>
  <c r="Q3983" i="17" s="1"/>
  <c r="M3983" i="17" l="1"/>
  <c r="R3983" i="17"/>
  <c r="Y3984" i="17"/>
  <c r="AB3983" i="17" l="1"/>
  <c r="AD3983" i="17" s="1"/>
  <c r="AF3983" i="17"/>
  <c r="AC3983" i="17" l="1"/>
  <c r="AE3983" i="17" s="1"/>
  <c r="N3984" i="17" s="1"/>
  <c r="Q3984" i="17" s="1"/>
  <c r="R3984" i="17" l="1"/>
  <c r="AB3984" i="17" s="1"/>
  <c r="M3984" i="17"/>
  <c r="AD3984" i="17" l="1"/>
  <c r="AC3984" i="17"/>
  <c r="AE3984" i="17" l="1"/>
  <c r="N3985" i="17" l="1"/>
  <c r="Q3985" i="17" s="1"/>
  <c r="M3985" i="17" l="1"/>
  <c r="R3985" i="17"/>
  <c r="AB3985" i="17" l="1"/>
  <c r="AD3985" i="17" s="1"/>
  <c r="AC3985" i="17" l="1"/>
  <c r="AE3985" i="17" s="1"/>
  <c r="N3986" i="17" l="1"/>
  <c r="Q3986" i="17" s="1"/>
  <c r="R3986" i="17" l="1"/>
  <c r="AB3986" i="17" s="1"/>
  <c r="M3986" i="17"/>
  <c r="AD3986" i="17" l="1"/>
  <c r="AC3986" i="17"/>
  <c r="AE3986" i="17" l="1"/>
  <c r="N3987" i="17" l="1"/>
  <c r="AA3987" i="17" s="1"/>
  <c r="Q3987" i="17" l="1"/>
  <c r="R3987" i="17" s="1"/>
  <c r="M3987" i="17"/>
  <c r="AB3987" i="17" l="1"/>
  <c r="AD3987" i="17" s="1"/>
  <c r="Y3988" i="17"/>
  <c r="AF3987" i="17"/>
  <c r="AC3987" i="17" l="1"/>
  <c r="AE3987" i="17" s="1"/>
  <c r="N3988" i="17" l="1"/>
  <c r="Q3988" i="17" s="1"/>
  <c r="M3988" i="17" l="1"/>
  <c r="R3988" i="17"/>
  <c r="Y3989" i="17" l="1"/>
  <c r="AF3988" i="17"/>
  <c r="AB3988" i="17"/>
  <c r="AC3988" i="17" l="1"/>
  <c r="AD3988" i="17"/>
  <c r="AE3988" i="17" l="1"/>
  <c r="N3989" i="17" l="1"/>
  <c r="Q3989" i="17" s="1"/>
  <c r="M3989" i="17" l="1"/>
  <c r="R3989" i="17"/>
  <c r="AB3989" i="17" l="1"/>
  <c r="AD3989" i="17" s="1"/>
  <c r="AC3989" i="17" l="1"/>
  <c r="AE3989" i="17" s="1"/>
  <c r="N3990" i="17" l="1"/>
  <c r="AA3990" i="17" s="1"/>
  <c r="Q3990" i="17" l="1"/>
  <c r="R3990" i="17" s="1"/>
  <c r="M3990" i="17"/>
  <c r="AB3990" i="17" l="1"/>
  <c r="AD3990" i="17" s="1"/>
  <c r="Y3991" i="17"/>
  <c r="AF3990" i="17"/>
  <c r="AC3990" i="17" l="1"/>
  <c r="AE3990" i="17" s="1"/>
  <c r="N3991" i="17" l="1"/>
  <c r="Q3991" i="17" l="1"/>
  <c r="R3991" i="17" s="1"/>
  <c r="Y3992" i="17"/>
  <c r="M3991" i="17"/>
  <c r="AF3991" i="17" l="1"/>
  <c r="AB3991" i="17"/>
  <c r="AD3991" i="17" s="1"/>
  <c r="AC3991" i="17" l="1"/>
  <c r="AE3991" i="17" s="1"/>
  <c r="N3992" i="17" s="1"/>
  <c r="Q3992" i="17" s="1"/>
  <c r="R3992" i="17" l="1"/>
  <c r="AB3992" i="17" s="1"/>
  <c r="AC3992" i="17" s="1"/>
  <c r="M3992" i="17"/>
  <c r="AD3992" i="17" l="1"/>
  <c r="AE3992" i="17" s="1"/>
  <c r="N3993" i="17" l="1"/>
  <c r="Q3993" i="17" s="1"/>
  <c r="M3993" i="17" l="1"/>
  <c r="R3993" i="17"/>
  <c r="AB3993" i="17" l="1"/>
  <c r="AD3993" i="17" l="1"/>
  <c r="AC3993" i="17"/>
  <c r="AE3993" i="17" l="1"/>
  <c r="N3994" i="17" l="1"/>
  <c r="Q3994" i="17" s="1"/>
  <c r="M3994" i="17" l="1"/>
  <c r="R3994" i="17"/>
  <c r="AB3994" i="17" l="1"/>
  <c r="AD3994" i="17" l="1"/>
  <c r="AC3994" i="17"/>
  <c r="AE3994" i="17" l="1"/>
  <c r="N3995" i="17" l="1"/>
  <c r="Q3995" i="17" s="1"/>
  <c r="M3995" i="17" l="1"/>
  <c r="R3995" i="17"/>
  <c r="AB3995" i="17" l="1"/>
  <c r="AD3995" i="17" s="1"/>
  <c r="AC3995" i="17" l="1"/>
  <c r="AE3995" i="17" s="1"/>
  <c r="N3996" i="17" l="1"/>
  <c r="Q3996" i="17" s="1"/>
  <c r="M3996" i="17" l="1"/>
  <c r="R3996" i="17"/>
  <c r="AB3996" i="17" l="1"/>
  <c r="AC3996" i="17" l="1"/>
  <c r="AD3996" i="17"/>
  <c r="AE3996" i="17" l="1"/>
  <c r="N3997" i="17" l="1"/>
  <c r="Q3997" i="17" s="1"/>
  <c r="M3997" i="17" l="1"/>
  <c r="R3997" i="17"/>
  <c r="AB4000" i="17"/>
  <c r="AF4000" i="17"/>
  <c r="Y4001" i="17"/>
  <c r="AB3997" i="17" l="1"/>
  <c r="AD3997" i="17" s="1"/>
  <c r="AD4000" i="17"/>
  <c r="AC4000" i="17"/>
  <c r="AC3997" i="17" l="1"/>
  <c r="AE3997" i="17" s="1"/>
  <c r="M3998" i="17" s="1"/>
  <c r="AE4000" i="17"/>
  <c r="N4001" i="17" l="1"/>
  <c r="Q4001" i="17" s="1"/>
  <c r="R4001" i="17" l="1"/>
  <c r="AB4001" i="17" s="1"/>
  <c r="AC4001" i="17" s="1"/>
  <c r="M4001" i="17"/>
  <c r="AD4001" i="17" l="1"/>
  <c r="AE4001" i="17" s="1"/>
  <c r="N4002" i="17" l="1"/>
  <c r="Q4002" i="17" s="1"/>
  <c r="R4002" i="17" l="1"/>
  <c r="AB4002" i="17" s="1"/>
  <c r="AD4002" i="17" s="1"/>
  <c r="M4002" i="17"/>
  <c r="AC4002" i="17" l="1"/>
  <c r="AE4002" i="17" s="1"/>
  <c r="N4003" i="17" l="1"/>
  <c r="Q4003" i="17" s="1"/>
  <c r="R4003" i="17" l="1"/>
  <c r="AB4003" i="17" s="1"/>
  <c r="AC4003" i="17" s="1"/>
  <c r="M4003" i="17"/>
  <c r="AD4003" i="17" l="1"/>
  <c r="AE4003" i="17" s="1"/>
  <c r="N4004" i="17" l="1"/>
  <c r="Q4004" i="17" s="1"/>
  <c r="R4004" i="17" l="1"/>
  <c r="AB4004" i="17" s="1"/>
  <c r="AD4004" i="17" s="1"/>
  <c r="M4004" i="17"/>
  <c r="AC4004" i="17" l="1"/>
  <c r="AE4004" i="17" s="1"/>
  <c r="N4005" i="17" l="1"/>
  <c r="Q4005" i="17" s="1"/>
  <c r="M4005" i="17" l="1"/>
  <c r="R4005" i="17"/>
  <c r="AB4005" i="17" l="1"/>
  <c r="AC4005" i="17" l="1"/>
  <c r="AD4005" i="17"/>
  <c r="AE4005" i="17" l="1"/>
  <c r="N4006" i="17" l="1"/>
  <c r="Q4006" i="17" s="1"/>
  <c r="R4006" i="17" l="1"/>
  <c r="AB4006" i="17" s="1"/>
  <c r="M4006" i="17"/>
  <c r="AC4006" i="17" l="1"/>
  <c r="AD4006" i="17"/>
  <c r="AE4006" i="17" l="1"/>
  <c r="N4007" i="17" l="1"/>
  <c r="Q4007" i="17" s="1"/>
  <c r="M4007" i="17" l="1"/>
  <c r="R4007" i="17"/>
  <c r="AB4007" i="17" l="1"/>
  <c r="AC4007" i="17" l="1"/>
  <c r="AD4007" i="17"/>
  <c r="AE4007" i="17" l="1"/>
  <c r="N4008" i="17" l="1"/>
  <c r="Q4008" i="17" s="1"/>
  <c r="M4008" i="17" l="1"/>
  <c r="R4008" i="17"/>
  <c r="AB4008" i="17" l="1"/>
  <c r="AD4008" i="17" l="1"/>
  <c r="AC4008" i="17"/>
  <c r="AE4008" i="17" l="1"/>
  <c r="N4009" i="17" l="1"/>
  <c r="Q4009" i="17" s="1"/>
  <c r="R4009" i="17" l="1"/>
  <c r="AB4009" i="17" s="1"/>
  <c r="M4009" i="17"/>
  <c r="AD4009" i="17" l="1"/>
  <c r="AC4009" i="17"/>
  <c r="AE4009" i="17" l="1"/>
  <c r="N4010" i="17" l="1"/>
  <c r="Q4010" i="17" s="1"/>
  <c r="M4010" i="17" l="1"/>
  <c r="R4010" i="17"/>
  <c r="AB4010" i="17" l="1"/>
  <c r="AC4010" i="17" s="1"/>
  <c r="AD4010" i="17" l="1"/>
  <c r="AE4010" i="17" s="1"/>
  <c r="N4011" i="17" l="1"/>
  <c r="Q4011" i="17" s="1"/>
  <c r="M4011" i="17" l="1"/>
  <c r="R4011" i="17"/>
  <c r="AB4011" i="17" l="1"/>
  <c r="AC4011" i="17" l="1"/>
  <c r="AD4011" i="17"/>
  <c r="AE4011" i="17" l="1"/>
  <c r="N4012" i="17" l="1"/>
  <c r="Q4012" i="17" s="1"/>
  <c r="R4012" i="17" l="1"/>
  <c r="AB4012" i="17" s="1"/>
  <c r="AD4012" i="17" s="1"/>
  <c r="M4012" i="17"/>
  <c r="AC4012" i="17" l="1"/>
  <c r="AE4012" i="17" s="1"/>
  <c r="N4013" i="17" l="1"/>
  <c r="Q4013" i="17" s="1"/>
  <c r="R4013" i="17" l="1"/>
  <c r="AB4013" i="17" s="1"/>
  <c r="M4013" i="17"/>
  <c r="AC4013" i="17" l="1"/>
  <c r="AD4013" i="17"/>
  <c r="AE4013" i="17" l="1"/>
  <c r="N4014" i="17" l="1"/>
  <c r="AA4014" i="17" s="1"/>
  <c r="Q4014" i="17" l="1"/>
  <c r="R4014" i="17" s="1"/>
  <c r="M4014" i="17"/>
  <c r="AB4014" i="17" l="1"/>
  <c r="Y4015" i="17"/>
  <c r="AF4014" i="17"/>
  <c r="AC4014" i="17" l="1"/>
  <c r="AD4014" i="17"/>
  <c r="AE4014" i="17" l="1"/>
  <c r="N4015" i="17" l="1"/>
  <c r="Q4015" i="17" l="1"/>
  <c r="R4015" i="17" s="1"/>
  <c r="AA4015" i="17"/>
  <c r="M4015" i="17"/>
  <c r="AB4015" i="17" l="1"/>
  <c r="AD4015" i="17" s="1"/>
  <c r="Y4016" i="17"/>
  <c r="AF4015" i="17"/>
  <c r="AC4015" i="17" l="1"/>
  <c r="AE4015" i="17" s="1"/>
  <c r="N4016" i="17" l="1"/>
  <c r="Q4016" i="17" l="1"/>
  <c r="R4016" i="17" s="1"/>
  <c r="AA4016" i="17"/>
  <c r="M4016" i="17"/>
  <c r="AB4016" i="17" l="1"/>
  <c r="AF4016" i="17"/>
  <c r="Y4017" i="17"/>
  <c r="AC4016" i="17" l="1"/>
  <c r="AD4016" i="17"/>
  <c r="AE4016" i="17" l="1"/>
  <c r="N4017" i="17" l="1"/>
  <c r="Q4017" i="17" l="1"/>
  <c r="R4017" i="17" s="1"/>
  <c r="AA4017" i="17"/>
  <c r="Y4018" i="17" s="1"/>
  <c r="M4017" i="17"/>
  <c r="AF4017" i="17" l="1"/>
  <c r="AB4017" i="17"/>
  <c r="AC4017" i="17" l="1"/>
  <c r="AD4017" i="17"/>
  <c r="AE4017" i="17" l="1"/>
  <c r="N4018" i="17" s="1"/>
  <c r="Q4018" i="17" s="1"/>
  <c r="R4018" i="17" l="1"/>
  <c r="AB4018" i="17" s="1"/>
  <c r="AD4018" i="17" s="1"/>
  <c r="M4018" i="17"/>
  <c r="Y4019" i="17"/>
  <c r="AF4018" i="17"/>
  <c r="AC4018" i="17" l="1"/>
  <c r="AE4018" i="17" s="1"/>
  <c r="N4019" i="17" l="1"/>
  <c r="Q4019" i="17" s="1"/>
  <c r="R4019" i="17" l="1"/>
  <c r="AB4019" i="17" s="1"/>
  <c r="AC4019" i="17" s="1"/>
  <c r="M4019" i="17"/>
  <c r="AD4019" i="17" l="1"/>
  <c r="AE4019" i="17" s="1"/>
  <c r="N4020" i="17" l="1"/>
  <c r="AA4020" i="17" s="1"/>
  <c r="Q4020" i="17" l="1"/>
  <c r="R4020" i="17" s="1"/>
  <c r="M4020" i="17"/>
  <c r="Y4021" i="17" l="1"/>
  <c r="AF4020" i="17"/>
  <c r="AB4020" i="17"/>
  <c r="AD4020" i="17" l="1"/>
  <c r="AC4020" i="17"/>
  <c r="AE4020" i="17" l="1"/>
  <c r="N4021" i="17" l="1"/>
  <c r="Q4021" i="17" l="1"/>
  <c r="R4021" i="17" s="1"/>
  <c r="AA4021" i="17"/>
  <c r="AF4021" i="17" s="1"/>
  <c r="M4021" i="17"/>
  <c r="Y4022" i="17" l="1"/>
  <c r="AB4021" i="17"/>
  <c r="AD4021" i="17" s="1"/>
  <c r="AC4021" i="17" l="1"/>
  <c r="AE4021" i="17" s="1"/>
  <c r="N4022" i="17" s="1"/>
  <c r="Q4022" i="17" l="1"/>
  <c r="R4022" i="17" s="1"/>
  <c r="AA4022" i="17"/>
  <c r="Y4023" i="17" s="1"/>
  <c r="M4022" i="17"/>
  <c r="AF4022" i="17" l="1"/>
  <c r="AB4022" i="17"/>
  <c r="AC4022" i="17" s="1"/>
  <c r="AD4022" i="17" l="1"/>
  <c r="AE4022" i="17" s="1"/>
  <c r="N4023" i="17" l="1"/>
  <c r="Q4023" i="17" l="1"/>
  <c r="R4023" i="17" s="1"/>
  <c r="AA4023" i="17"/>
  <c r="M4023" i="17"/>
  <c r="AB4023" i="17" l="1"/>
  <c r="AC4023" i="17" s="1"/>
  <c r="Y4024" i="17"/>
  <c r="AF4023" i="17"/>
  <c r="AD4023" i="17" l="1"/>
  <c r="AE4023" i="17" s="1"/>
  <c r="N4024" i="17" s="1"/>
  <c r="Q4024" i="17" l="1"/>
  <c r="R4024" i="17" s="1"/>
  <c r="AA4024" i="17"/>
  <c r="Y4025" i="17" s="1"/>
  <c r="M4024" i="17"/>
  <c r="AF4024" i="17" l="1"/>
  <c r="AB4024" i="17"/>
  <c r="AD4024" i="17" l="1"/>
  <c r="AC4024" i="17"/>
  <c r="AE4024" i="17" l="1"/>
  <c r="N4025" i="17" s="1"/>
  <c r="Q4025" i="17" l="1"/>
  <c r="R4025" i="17" s="1"/>
  <c r="AA4025" i="17"/>
  <c r="AF4025" i="17" s="1"/>
  <c r="M4025" i="17"/>
  <c r="AB4025" i="17" l="1"/>
  <c r="AC4025" i="17" s="1"/>
  <c r="Y4026" i="17"/>
  <c r="AD4025" i="17" l="1"/>
  <c r="AE4025" i="17" s="1"/>
  <c r="N4026" i="17" s="1"/>
  <c r="Q4026" i="17" l="1"/>
  <c r="R4026" i="17" s="1"/>
  <c r="AA4026" i="17"/>
  <c r="AF4026" i="17" s="1"/>
  <c r="M4026" i="17"/>
  <c r="AB4026" i="17" l="1"/>
  <c r="AC4026" i="17" s="1"/>
  <c r="Y4027" i="17"/>
  <c r="AD4026" i="17" l="1"/>
  <c r="AE4026" i="17" s="1"/>
  <c r="N4027" i="17" s="1"/>
  <c r="Q4027" i="17" l="1"/>
  <c r="R4027" i="17" s="1"/>
  <c r="AA4027" i="17"/>
  <c r="M4027" i="17"/>
  <c r="Y4028" i="17" l="1"/>
  <c r="AF4027" i="17"/>
  <c r="AB4027" i="17"/>
  <c r="AC4027" i="17" l="1"/>
  <c r="AD4027" i="17"/>
  <c r="AE4027" i="17" l="1"/>
  <c r="N4028" i="17" l="1"/>
  <c r="Q4028" i="17" s="1"/>
  <c r="M4028" i="17" l="1"/>
  <c r="R4028" i="17"/>
  <c r="Y4029" i="17" l="1"/>
  <c r="AF4028" i="17"/>
  <c r="AB4028" i="17"/>
  <c r="AD4028" i="17" l="1"/>
  <c r="AC4028" i="17"/>
  <c r="AE4028" i="17" l="1"/>
  <c r="N4029" i="17" l="1"/>
  <c r="AA4029" i="17" s="1"/>
  <c r="Q4029" i="17" l="1"/>
  <c r="R4029" i="17" s="1"/>
  <c r="Y4030" i="17"/>
  <c r="M4029" i="17"/>
  <c r="AF4029" i="17" l="1"/>
  <c r="AB4029" i="17"/>
  <c r="AD4029" i="17" s="1"/>
  <c r="AC4029" i="17" l="1"/>
  <c r="AE4029" i="17" s="1"/>
  <c r="N4030" i="17" l="1"/>
  <c r="Q4030" i="17" l="1"/>
  <c r="R4030" i="17" s="1"/>
  <c r="AA4030" i="17"/>
  <c r="AF4030" i="17" s="1"/>
  <c r="M4030" i="17"/>
  <c r="AB4030" i="17" l="1"/>
  <c r="AD4030" i="17" s="1"/>
  <c r="Y4031" i="17"/>
  <c r="AC4030" i="17" l="1"/>
  <c r="AE4030" i="17" s="1"/>
  <c r="N4031" i="17" s="1"/>
  <c r="AA4031" i="17" s="1"/>
  <c r="Q4031" i="17" l="1"/>
  <c r="R4031" i="17" s="1"/>
  <c r="Y4032" i="17"/>
  <c r="M4031" i="17"/>
  <c r="AF4031" i="17" l="1"/>
  <c r="AB4031" i="17"/>
  <c r="AD4031" i="17" s="1"/>
  <c r="AC4031" i="17" l="1"/>
  <c r="AE4031" i="17" s="1"/>
  <c r="N4032" i="17" s="1"/>
  <c r="Q4032" i="17" l="1"/>
  <c r="R4032" i="17" s="1"/>
  <c r="AA4032" i="17"/>
  <c r="M4032" i="17"/>
  <c r="AB4032" i="17" l="1"/>
  <c r="AC4032" i="17" s="1"/>
  <c r="AF4032" i="17"/>
  <c r="Y4033" i="17"/>
  <c r="AD4032" i="17" l="1"/>
  <c r="AE4032" i="17" s="1"/>
  <c r="N4033" i="17" l="1"/>
  <c r="Q4033" i="17" l="1"/>
  <c r="R4033" i="17" s="1"/>
  <c r="AA4033" i="17"/>
  <c r="M4033" i="17"/>
  <c r="AB4033" i="17" l="1"/>
  <c r="AC4033" i="17" s="1"/>
  <c r="Y4034" i="17"/>
  <c r="AF4033" i="17"/>
  <c r="AD4033" i="17" l="1"/>
  <c r="AE4033" i="17" s="1"/>
  <c r="N4034" i="17" l="1"/>
  <c r="Q4034" i="17" l="1"/>
  <c r="R4034" i="17" s="1"/>
  <c r="AA4034" i="17"/>
  <c r="M4034" i="17"/>
  <c r="AB4034" i="17" l="1"/>
  <c r="AD4034" i="17" s="1"/>
  <c r="AF4034" i="17"/>
  <c r="Y4035" i="17"/>
  <c r="AC4034" i="17" l="1"/>
  <c r="AE4034" i="17" s="1"/>
  <c r="N4035" i="17" l="1"/>
  <c r="Q4035" i="17" l="1"/>
  <c r="R4035" i="17" s="1"/>
  <c r="AA4035" i="17"/>
  <c r="Y4036" i="17" s="1"/>
  <c r="M4035" i="17"/>
  <c r="AF4035" i="17" l="1"/>
  <c r="AB4035" i="17"/>
  <c r="AC4035" i="17" s="1"/>
  <c r="AD4035" i="17" l="1"/>
  <c r="AE4035" i="17" s="1"/>
  <c r="N4036" i="17" s="1"/>
  <c r="AA4036" i="17" s="1"/>
  <c r="Q4036" i="17" l="1"/>
  <c r="R4036" i="17" s="1"/>
  <c r="M4036" i="17"/>
  <c r="AB4036" i="17" l="1"/>
  <c r="AD4036" i="17" s="1"/>
  <c r="Y4037" i="17"/>
  <c r="AF4036" i="17"/>
  <c r="AC4036" i="17" l="1"/>
  <c r="AE4036" i="17" s="1"/>
  <c r="N4037" i="17" l="1"/>
  <c r="Q4037" i="17" l="1"/>
  <c r="R4037" i="17" s="1"/>
  <c r="AA4037" i="17"/>
  <c r="Y4038" i="17" s="1"/>
  <c r="M4037" i="17"/>
  <c r="AB4037" i="17" l="1"/>
  <c r="AC4037" i="17" s="1"/>
  <c r="AF4037" i="17"/>
  <c r="AD4037" i="17" l="1"/>
  <c r="AE4037" i="17" s="1"/>
  <c r="N4038" i="17" s="1"/>
  <c r="Q4038" i="17" l="1"/>
  <c r="R4038" i="17" s="1"/>
  <c r="AA4038" i="17"/>
  <c r="M4038" i="17"/>
  <c r="AF4038" i="17" l="1"/>
  <c r="Y4039" i="17"/>
  <c r="AB4038" i="17"/>
  <c r="AD4038" i="17" l="1"/>
  <c r="AC4038" i="17"/>
  <c r="AE4038" i="17" l="1"/>
  <c r="N4039" i="17" l="1"/>
  <c r="Q4039" i="17" l="1"/>
  <c r="R4039" i="17" s="1"/>
  <c r="AA4039" i="17"/>
  <c r="AF4039" i="17" s="1"/>
  <c r="M4039" i="17"/>
  <c r="AB4039" i="17" l="1"/>
  <c r="AD4039" i="17" s="1"/>
  <c r="Y4040" i="17"/>
  <c r="AC4039" i="17" l="1"/>
  <c r="AE4039" i="17" s="1"/>
  <c r="N4040" i="17" l="1"/>
  <c r="Q4040" i="17" l="1"/>
  <c r="R4040" i="17" s="1"/>
  <c r="AA4040" i="17"/>
  <c r="M4040" i="17"/>
  <c r="AF4040" i="17" l="1"/>
  <c r="Y4041" i="17"/>
  <c r="AB4040" i="17"/>
  <c r="AD4040" i="17" l="1"/>
  <c r="AC4040" i="17"/>
  <c r="AE4040" i="17" l="1"/>
  <c r="N4041" i="17" l="1"/>
  <c r="Q4041" i="17" l="1"/>
  <c r="R4041" i="17" s="1"/>
  <c r="AA4041" i="17"/>
  <c r="Y4042" i="17" s="1"/>
  <c r="M4041" i="17"/>
  <c r="AB4041" i="17" l="1"/>
  <c r="AC4041" i="17" s="1"/>
  <c r="AF4041" i="17"/>
  <c r="AD4041" i="17" l="1"/>
  <c r="AE4041" i="17" s="1"/>
  <c r="N4042" i="17" s="1"/>
  <c r="AA4042" i="17" s="1"/>
  <c r="Q4042" i="17" l="1"/>
  <c r="R4042" i="17" s="1"/>
  <c r="M4042" i="17"/>
  <c r="AF4042" i="17" l="1"/>
  <c r="Y4043" i="17"/>
  <c r="AB4042" i="17"/>
  <c r="AD4042" i="17" l="1"/>
  <c r="AC4042" i="17"/>
  <c r="AE4042" i="17" l="1"/>
  <c r="N4043" i="17" l="1"/>
  <c r="AA4043" i="17" s="1"/>
  <c r="Q4043" i="17" l="1"/>
  <c r="R4043" i="17" s="1"/>
  <c r="Y4044" i="17"/>
  <c r="M4043" i="17"/>
  <c r="AB4043" i="17" l="1"/>
  <c r="AC4043" i="17" s="1"/>
  <c r="AF4043" i="17"/>
  <c r="AD4043" i="17" l="1"/>
  <c r="AE4043" i="17" s="1"/>
  <c r="N4044" i="17" l="1"/>
  <c r="Q4044" i="17" l="1"/>
  <c r="R4044" i="17" s="1"/>
  <c r="AA4044" i="17"/>
  <c r="AF4044" i="17" s="1"/>
  <c r="M4044" i="17"/>
  <c r="AB4044" i="17" l="1"/>
  <c r="AD4044" i="17" s="1"/>
  <c r="Y4045" i="17"/>
  <c r="AC4044" i="17" l="1"/>
  <c r="AE4044" i="17" s="1"/>
  <c r="N4045" i="17" s="1"/>
  <c r="Q4045" i="17" l="1"/>
  <c r="R4045" i="17" s="1"/>
  <c r="AF4045" i="17"/>
  <c r="M4045" i="17"/>
  <c r="AB4045" i="17" l="1"/>
  <c r="AC4045" i="17" s="1"/>
  <c r="Y4046" i="17"/>
  <c r="AD4045" i="17" l="1"/>
  <c r="AE4045" i="17" s="1"/>
  <c r="N4046" i="17" s="1"/>
  <c r="Q4046" i="17" l="1"/>
  <c r="R4046" i="17" s="1"/>
  <c r="AA4046" i="17"/>
  <c r="Y4047" i="17" s="1"/>
  <c r="M4046" i="17"/>
  <c r="AF4046" i="17" l="1"/>
  <c r="AB4046" i="17"/>
  <c r="AC4046" i="17" s="1"/>
  <c r="AD4046" i="17" l="1"/>
  <c r="AE4046" i="17" s="1"/>
  <c r="N4047" i="17" l="1"/>
  <c r="Q4047" i="17" l="1"/>
  <c r="R4047" i="17" s="1"/>
  <c r="AA4047" i="17"/>
  <c r="Y4048" i="17" s="1"/>
  <c r="M4047" i="17"/>
  <c r="AF4047" i="17" l="1"/>
  <c r="AB4047" i="17"/>
  <c r="AD4047" i="17" l="1"/>
  <c r="AC4047" i="17"/>
  <c r="AE4047" i="17" l="1"/>
  <c r="N4048" i="17" s="1"/>
  <c r="Q4048" i="17" l="1"/>
  <c r="R4048" i="17" s="1"/>
  <c r="AA4048" i="17"/>
  <c r="Y4049" i="17" s="1"/>
  <c r="M4048" i="17"/>
  <c r="AB4048" i="17" l="1"/>
  <c r="AD4048" i="17" s="1"/>
  <c r="AF4048" i="17"/>
  <c r="AC4048" i="17" l="1"/>
  <c r="AE4048" i="17" s="1"/>
  <c r="N4049" i="17" l="1"/>
  <c r="Q4049" i="17" s="1"/>
  <c r="R4049" i="17" l="1"/>
  <c r="AB4049" i="17" s="1"/>
  <c r="M4049" i="17"/>
  <c r="AF4049" i="17"/>
  <c r="Y4050" i="17"/>
  <c r="AD4049" i="17" l="1"/>
  <c r="AC4049" i="17"/>
  <c r="AE4049" i="17" l="1"/>
  <c r="N4050" i="17" s="1"/>
  <c r="AA4050" i="17" s="1"/>
  <c r="Q4050" i="17" l="1"/>
  <c r="R4050" i="17" s="1"/>
  <c r="Y4051" i="17"/>
  <c r="M4050" i="17"/>
  <c r="AB4050" i="17" l="1"/>
  <c r="AD4050" i="17" s="1"/>
  <c r="AF4050" i="17"/>
  <c r="AC4050" i="17" l="1"/>
  <c r="AE4050" i="17" s="1"/>
  <c r="N4051" i="17" s="1"/>
  <c r="Q4051" i="17" l="1"/>
  <c r="R4051" i="17" s="1"/>
  <c r="AA4051" i="17"/>
  <c r="M4051" i="17"/>
  <c r="Y4052" i="17" l="1"/>
  <c r="AF4051" i="17"/>
  <c r="AB4051" i="17"/>
  <c r="AC4051" i="17" l="1"/>
  <c r="AD4051" i="17"/>
  <c r="AE4051" i="17" l="1"/>
  <c r="N4052" i="17" l="1"/>
  <c r="AA4052" i="17" s="1"/>
  <c r="Q4052" i="17" l="1"/>
  <c r="R4052" i="17" s="1"/>
  <c r="M4052" i="17"/>
  <c r="Y4053" i="17" l="1"/>
  <c r="AF4052" i="17"/>
  <c r="AB4052" i="17"/>
  <c r="AC4052" i="17" l="1"/>
  <c r="AD4052" i="17"/>
  <c r="AE4052" i="17" l="1"/>
  <c r="N4053" i="17" l="1"/>
  <c r="Q4053" i="17" l="1"/>
  <c r="R4053" i="17" s="1"/>
  <c r="AA4053" i="17"/>
  <c r="M4053" i="17"/>
  <c r="Y4054" i="17" l="1"/>
  <c r="AF4053" i="17"/>
  <c r="AB4053" i="17"/>
  <c r="AC4053" i="17" l="1"/>
  <c r="AD4053" i="17"/>
  <c r="AE4053" i="17" l="1"/>
  <c r="N4054" i="17" l="1"/>
  <c r="Q4054" i="17" l="1"/>
  <c r="R4054" i="17" s="1"/>
  <c r="AA4054" i="17"/>
  <c r="AF4054" i="17" s="1"/>
  <c r="M4054" i="17"/>
  <c r="AB4054" i="17" l="1"/>
  <c r="AC4054" i="17" s="1"/>
  <c r="Y4055" i="17"/>
  <c r="AD4054" i="17" l="1"/>
  <c r="AE4054" i="17" s="1"/>
  <c r="N4055" i="17" s="1"/>
  <c r="Q4055" i="17" l="1"/>
  <c r="R4055" i="17" s="1"/>
  <c r="AA4055" i="17"/>
  <c r="M4055" i="17"/>
  <c r="AB4055" i="17" l="1"/>
  <c r="AD4055" i="17" s="1"/>
  <c r="Y4056" i="17"/>
  <c r="AF4055" i="17"/>
  <c r="AC4055" i="17" l="1"/>
  <c r="AE4055" i="17" s="1"/>
  <c r="N4056" i="17" l="1"/>
  <c r="Q4056" i="17" s="1"/>
  <c r="R4056" i="17" l="1"/>
  <c r="AB4056" i="17" s="1"/>
  <c r="M4056" i="17"/>
  <c r="AC4056" i="17" l="1"/>
  <c r="AD4056" i="17"/>
  <c r="AE4056" i="17" l="1"/>
  <c r="N4057" i="17" l="1"/>
  <c r="Q4057" i="17" s="1"/>
  <c r="M4057" i="17" l="1"/>
  <c r="R4057" i="17"/>
  <c r="AB4057" i="17" l="1"/>
  <c r="AC4057" i="17" l="1"/>
  <c r="AD4057" i="17"/>
  <c r="AE4057" i="17" l="1"/>
  <c r="N4058" i="17" l="1"/>
  <c r="Q4058" i="17" s="1"/>
  <c r="R4058" i="17" l="1"/>
  <c r="AB4058" i="17" s="1"/>
  <c r="M4058" i="17"/>
  <c r="AD4058" i="17" l="1"/>
  <c r="AC4058" i="17"/>
  <c r="AE4058" i="17" l="1"/>
  <c r="N4059" i="17" l="1"/>
  <c r="Q4059" i="17" s="1"/>
  <c r="R4059" i="17" l="1"/>
  <c r="AB4059" i="17" s="1"/>
  <c r="M4059" i="17"/>
  <c r="AD4059" i="17" l="1"/>
  <c r="AC4059" i="17"/>
  <c r="AE4059" i="17" l="1"/>
  <c r="N4060" i="17" l="1"/>
  <c r="Q4060" i="17" l="1"/>
  <c r="R4060" i="17" s="1"/>
  <c r="AA4060" i="17"/>
  <c r="M4060" i="17"/>
  <c r="AF4060" i="17" l="1"/>
  <c r="Y4061" i="17"/>
  <c r="AB4060" i="17"/>
  <c r="AC4060" i="17" l="1"/>
  <c r="AD4060" i="17"/>
  <c r="AE4060" i="17" l="1"/>
  <c r="N4061" i="17" l="1"/>
  <c r="Q4061" i="17" l="1"/>
  <c r="R4061" i="17" s="1"/>
  <c r="AA4061" i="17"/>
  <c r="AF4061" i="17" s="1"/>
  <c r="M4061" i="17"/>
  <c r="Y4062" i="17" l="1"/>
  <c r="AB4061" i="17"/>
  <c r="AC4061" i="17" s="1"/>
  <c r="AD4061" i="17" l="1"/>
  <c r="AE4061" i="17" s="1"/>
  <c r="N4062" i="17" l="1"/>
  <c r="Q4062" i="17" l="1"/>
  <c r="R4062" i="17" s="1"/>
  <c r="AA4062" i="17"/>
  <c r="M4062" i="17"/>
  <c r="Y4063" i="17" l="1"/>
  <c r="AF4062" i="17"/>
  <c r="AB4062" i="17"/>
  <c r="AD4062" i="17" l="1"/>
  <c r="AC4062" i="17"/>
  <c r="AE4062" i="17" l="1"/>
  <c r="N4063" i="17" l="1"/>
  <c r="AA4063" i="17" s="1"/>
  <c r="Q4063" i="17" l="1"/>
  <c r="R4063" i="17" s="1"/>
  <c r="Y4064" i="17"/>
  <c r="M4063" i="17"/>
  <c r="AF4063" i="17" l="1"/>
  <c r="AB4063" i="17"/>
  <c r="AD4063" i="17" s="1"/>
  <c r="AC4063" i="17" l="1"/>
  <c r="AE4063" i="17" s="1"/>
  <c r="Y4133" i="17"/>
  <c r="AF4132" i="17"/>
  <c r="N4064" i="17" l="1"/>
  <c r="Q4064" i="17" l="1"/>
  <c r="R4064" i="17" s="1"/>
  <c r="AA4064" i="17"/>
  <c r="Y4065" i="17" s="1"/>
  <c r="M4064" i="17"/>
  <c r="AF4064" i="17" l="1"/>
  <c r="AB4064" i="17"/>
  <c r="AC4064" i="17" l="1"/>
  <c r="AD4064" i="17"/>
  <c r="AE4064" i="17" l="1"/>
  <c r="N4065" i="17" s="1"/>
  <c r="Q4065" i="17" l="1"/>
  <c r="R4065" i="17" s="1"/>
  <c r="AA4065" i="17"/>
  <c r="Y4066" i="17" s="1"/>
  <c r="M4065" i="17"/>
  <c r="AF4065" i="17" l="1"/>
  <c r="AB4065" i="17"/>
  <c r="AC4065" i="17" s="1"/>
  <c r="AD4065" i="17" l="1"/>
  <c r="AE4065" i="17" s="1"/>
  <c r="N4066" i="17" s="1"/>
  <c r="Q4066" i="17" l="1"/>
  <c r="R4066" i="17" s="1"/>
  <c r="AA4066" i="17"/>
  <c r="Y4067" i="17" s="1"/>
  <c r="M4066" i="17"/>
  <c r="AF4066" i="17" l="1"/>
  <c r="AB4066" i="17"/>
  <c r="AC4066" i="17" s="1"/>
  <c r="AD4066" i="17" l="1"/>
  <c r="AE4066" i="17" s="1"/>
  <c r="N4067" i="17" s="1"/>
  <c r="Q4067" i="17" l="1"/>
  <c r="R4067" i="17" s="1"/>
  <c r="AA4067" i="17"/>
  <c r="M4067" i="17"/>
  <c r="AB4067" i="17" l="1"/>
  <c r="AD4067" i="17" s="1"/>
  <c r="Y4068" i="17"/>
  <c r="AF4067" i="17"/>
  <c r="AC4067" i="17" l="1"/>
  <c r="AE4067" i="17" s="1"/>
  <c r="N4068" i="17" l="1"/>
  <c r="Q4068" i="17" s="1"/>
  <c r="M4068" i="17" l="1"/>
  <c r="R4068" i="17"/>
  <c r="Y4069" i="17"/>
  <c r="AB4068" i="17" l="1"/>
  <c r="AC4068" i="17" s="1"/>
  <c r="AF4068" i="17"/>
  <c r="AD4068" i="17" l="1"/>
  <c r="AE4068" i="17" s="1"/>
  <c r="N4069" i="17" s="1"/>
  <c r="Q4069" i="17" l="1"/>
  <c r="R4069" i="17" s="1"/>
  <c r="AA4069" i="17"/>
  <c r="AF4069" i="17" s="1"/>
  <c r="M4069" i="17"/>
  <c r="Y4070" i="17" l="1"/>
  <c r="AB4069" i="17"/>
  <c r="AC4069" i="17" s="1"/>
  <c r="AD4069" i="17" l="1"/>
  <c r="AE4069" i="17" s="1"/>
  <c r="N4070" i="17" l="1"/>
  <c r="Q4070" i="17" l="1"/>
  <c r="R4070" i="17" s="1"/>
  <c r="AA4070" i="17"/>
  <c r="M4070" i="17"/>
  <c r="AB4070" i="17" l="1"/>
  <c r="AD4070" i="17" s="1"/>
  <c r="AF4070" i="17"/>
  <c r="Y4071" i="17"/>
  <c r="AC4070" i="17" l="1"/>
  <c r="AE4070" i="17" s="1"/>
  <c r="N4071" i="17" l="1"/>
  <c r="Q4071" i="17" l="1"/>
  <c r="R4071" i="17" s="1"/>
  <c r="AA4071" i="17"/>
  <c r="Y4072" i="17" s="1"/>
  <c r="M4071" i="17"/>
  <c r="AF4071" i="17" l="1"/>
  <c r="AB4071" i="17"/>
  <c r="AC4071" i="17" s="1"/>
  <c r="AD4071" i="17" l="1"/>
  <c r="AE4071" i="17" s="1"/>
  <c r="N4072" i="17" l="1"/>
  <c r="Q4072" i="17" l="1"/>
  <c r="R4072" i="17" s="1"/>
  <c r="AA4072" i="17"/>
  <c r="M4072" i="17"/>
  <c r="AB4072" i="17" l="1"/>
  <c r="AC4072" i="17" s="1"/>
  <c r="Y4073" i="17"/>
  <c r="AF4072" i="17"/>
  <c r="AD4072" i="17" l="1"/>
  <c r="AE4072" i="17" s="1"/>
  <c r="N4073" i="17" l="1"/>
  <c r="AA4073" i="17" s="1"/>
  <c r="Q4073" i="17" l="1"/>
  <c r="R4073" i="17" s="1"/>
  <c r="Y4074" i="17"/>
  <c r="M4073" i="17"/>
  <c r="AB4073" i="17" l="1"/>
  <c r="AC4073" i="17" s="1"/>
  <c r="AF4073" i="17"/>
  <c r="AD4073" i="17" l="1"/>
  <c r="AE4073" i="17" s="1"/>
  <c r="N4074" i="17" l="1"/>
  <c r="Q4074" i="17" l="1"/>
  <c r="R4074" i="17" s="1"/>
  <c r="AA4074" i="17"/>
  <c r="Y4075" i="17" s="1"/>
  <c r="M4074" i="17"/>
  <c r="AF4074" i="17" l="1"/>
  <c r="AB4074" i="17"/>
  <c r="AD4074" i="17" s="1"/>
  <c r="AC4074" i="17" l="1"/>
  <c r="AE4074" i="17" s="1"/>
  <c r="N4075" i="17" s="1"/>
  <c r="Q4075" i="17" s="1"/>
  <c r="R4075" i="17" l="1"/>
  <c r="AB4075" i="17" s="1"/>
  <c r="AC4075" i="17" s="1"/>
  <c r="M4075" i="17"/>
  <c r="AD4075" i="17" l="1"/>
  <c r="AE4075" i="17" s="1"/>
  <c r="N4076" i="17" l="1"/>
  <c r="Q4076" i="17" s="1"/>
  <c r="R4076" i="17" l="1"/>
  <c r="AB4076" i="17" s="1"/>
  <c r="AC4076" i="17" s="1"/>
  <c r="M4076" i="17"/>
  <c r="AD4076" i="17" l="1"/>
  <c r="AE4076" i="17" s="1"/>
  <c r="N4077" i="17" l="1"/>
  <c r="Q4077" i="17" s="1"/>
  <c r="R4077" i="17" l="1"/>
  <c r="AB4077" i="17" s="1"/>
  <c r="M4077" i="17"/>
  <c r="AC4077" i="17" l="1"/>
  <c r="AD4077" i="17"/>
  <c r="AE4077" i="17" l="1"/>
  <c r="N4078" i="17" l="1"/>
  <c r="AA4078" i="17" s="1"/>
  <c r="Q4078" i="17" l="1"/>
  <c r="R4078" i="17" s="1"/>
  <c r="AF4078" i="17"/>
  <c r="M4078" i="17"/>
  <c r="Y4079" i="17" l="1"/>
  <c r="AB4078" i="17"/>
  <c r="AC4078" i="17" s="1"/>
  <c r="AD4078" i="17" l="1"/>
  <c r="AE4078" i="17" s="1"/>
  <c r="N4079" i="17" l="1"/>
  <c r="Q4079" i="17" l="1"/>
  <c r="R4079" i="17" s="1"/>
  <c r="AA4079" i="17"/>
  <c r="AF4079" i="17" s="1"/>
  <c r="M4079" i="17"/>
  <c r="AB4079" i="17" l="1"/>
  <c r="AD4079" i="17" s="1"/>
  <c r="Y4080" i="17"/>
  <c r="AC4079" i="17" l="1"/>
  <c r="AE4079" i="17" s="1"/>
  <c r="N4080" i="17" s="1"/>
  <c r="Q4080" i="17" s="1"/>
  <c r="R4080" i="17" l="1"/>
  <c r="Y4081" i="17"/>
  <c r="M4080" i="17"/>
  <c r="AF4080" i="17" l="1"/>
  <c r="AB4080" i="17"/>
  <c r="AC4080" i="17" l="1"/>
  <c r="AD4080" i="17"/>
  <c r="AE4080" i="17" l="1"/>
  <c r="N4081" i="17" s="1"/>
  <c r="Q4081" i="17" l="1"/>
  <c r="R4081" i="17" s="1"/>
  <c r="AA4081" i="17"/>
  <c r="AF4081" i="17" s="1"/>
  <c r="M4081" i="17"/>
  <c r="Y4082" i="17" l="1"/>
  <c r="AB4081" i="17"/>
  <c r="AD4081" i="17" s="1"/>
  <c r="AC4081" i="17" l="1"/>
  <c r="AE4081" i="17" s="1"/>
  <c r="N4082" i="17" s="1"/>
  <c r="Q4082" i="17" l="1"/>
  <c r="R4082" i="17" s="1"/>
  <c r="AA4082" i="17"/>
  <c r="M4082" i="17"/>
  <c r="Y4083" i="17" l="1"/>
  <c r="AF4082" i="17"/>
  <c r="AB4082" i="17"/>
  <c r="AC4082" i="17" l="1"/>
  <c r="AD4082" i="17"/>
  <c r="AE4082" i="17" l="1"/>
  <c r="N4083" i="17" l="1"/>
  <c r="Q4083" i="17" l="1"/>
  <c r="R4083" i="17" s="1"/>
  <c r="AA4083" i="17"/>
  <c r="M4083" i="17"/>
  <c r="Y4084" i="17" l="1"/>
  <c r="AF4083" i="17"/>
  <c r="AB4083" i="17"/>
  <c r="AC4083" i="17" l="1"/>
  <c r="AD4083" i="17"/>
  <c r="AE4083" i="17" l="1"/>
  <c r="N4084" i="17" l="1"/>
  <c r="Q4084" i="17" l="1"/>
  <c r="R4084" i="17" s="1"/>
  <c r="AA4084" i="17"/>
  <c r="Y4085" i="17" s="1"/>
  <c r="M4084" i="17"/>
  <c r="AF4084" i="17" l="1"/>
  <c r="AB4084" i="17"/>
  <c r="AD4084" i="17" l="1"/>
  <c r="AC4084" i="17"/>
  <c r="AE4084" i="17" l="1"/>
  <c r="N4085" i="17" s="1"/>
  <c r="AA4085" i="17" s="1"/>
  <c r="Q4085" i="17" l="1"/>
  <c r="R4085" i="17" s="1"/>
  <c r="Y4086" i="17"/>
  <c r="M4085" i="17"/>
  <c r="AB4085" i="17" l="1"/>
  <c r="AC4085" i="17" s="1"/>
  <c r="AF4085" i="17"/>
  <c r="AD4085" i="17" l="1"/>
  <c r="AE4085" i="17" s="1"/>
  <c r="N4086" i="17" l="1"/>
  <c r="Q4086" i="17" l="1"/>
  <c r="R4086" i="17" s="1"/>
  <c r="AA4086" i="17"/>
  <c r="AF4086" i="17" s="1"/>
  <c r="M4086" i="17"/>
  <c r="AB4086" i="17" l="1"/>
  <c r="AC4086" i="17" s="1"/>
  <c r="Y4087" i="17"/>
  <c r="AD4086" i="17" l="1"/>
  <c r="AE4086" i="17" s="1"/>
  <c r="N4087" i="17" s="1"/>
  <c r="AA4087" i="17" s="1"/>
  <c r="Q4087" i="17" l="1"/>
  <c r="R4087" i="17" s="1"/>
  <c r="AF4087" i="17"/>
  <c r="M4087" i="17"/>
  <c r="AB4087" i="17" l="1"/>
  <c r="AC4087" i="17" s="1"/>
  <c r="Y4088" i="17"/>
  <c r="AD4087" i="17" l="1"/>
  <c r="AE4087" i="17" s="1"/>
  <c r="N4088" i="17" l="1"/>
  <c r="Q4088" i="17" l="1"/>
  <c r="R4088" i="17" s="1"/>
  <c r="AA4088" i="17"/>
  <c r="Y4089" i="17" s="1"/>
  <c r="M4088" i="17"/>
  <c r="AB4088" i="17" l="1"/>
  <c r="AC4088" i="17" s="1"/>
  <c r="AF4088" i="17"/>
  <c r="AD4088" i="17" l="1"/>
  <c r="AE4088" i="17" s="1"/>
  <c r="N4089" i="17" l="1"/>
  <c r="Q4089" i="17" l="1"/>
  <c r="R4089" i="17" s="1"/>
  <c r="AA4089" i="17"/>
  <c r="Y4090" i="17" s="1"/>
  <c r="M4089" i="17"/>
  <c r="AB4089" i="17" l="1"/>
  <c r="AD4089" i="17" s="1"/>
  <c r="AF4089" i="17"/>
  <c r="AC4089" i="17" l="1"/>
  <c r="AE4089" i="17" s="1"/>
  <c r="N4090" i="17" l="1"/>
  <c r="Q4090" i="17" l="1"/>
  <c r="R4090" i="17" s="1"/>
  <c r="AA4090" i="17"/>
  <c r="AF4090" i="17" s="1"/>
  <c r="M4090" i="17"/>
  <c r="AB4090" i="17" l="1"/>
  <c r="AD4090" i="17" s="1"/>
  <c r="Y4091" i="17"/>
  <c r="AC4090" i="17" l="1"/>
  <c r="AE4090" i="17" s="1"/>
  <c r="N4091" i="17" l="1"/>
  <c r="Q4091" i="17" l="1"/>
  <c r="R4091" i="17" s="1"/>
  <c r="AA4091" i="17"/>
  <c r="Y4092" i="17" s="1"/>
  <c r="M4091" i="17"/>
  <c r="AF4091" i="17" l="1"/>
  <c r="AB4091" i="17"/>
  <c r="AC4091" i="17" l="1"/>
  <c r="AD4091" i="17"/>
  <c r="AE4091" i="17" l="1"/>
  <c r="N4092" i="17" s="1"/>
  <c r="Q4092" i="17" l="1"/>
  <c r="R4092" i="17" s="1"/>
  <c r="AA4092" i="17"/>
  <c r="AF4092" i="17" s="1"/>
  <c r="M4092" i="17"/>
  <c r="AB4092" i="17" l="1"/>
  <c r="AD4092" i="17" s="1"/>
  <c r="Y4093" i="17"/>
  <c r="AC4092" i="17" l="1"/>
  <c r="AE4092" i="17" s="1"/>
  <c r="N4093" i="17" s="1"/>
  <c r="Q4093" i="17" l="1"/>
  <c r="R4093" i="17" s="1"/>
  <c r="AA4093" i="17"/>
  <c r="AF4093" i="17" s="1"/>
  <c r="M4093" i="17"/>
  <c r="Y4094" i="17" l="1"/>
  <c r="AB4093" i="17"/>
  <c r="AC4093" i="17" s="1"/>
  <c r="AD4093" i="17" l="1"/>
  <c r="AE4093" i="17" s="1"/>
  <c r="N4094" i="17" s="1"/>
  <c r="AA4094" i="17" s="1"/>
  <c r="Q4094" i="17" l="1"/>
  <c r="R4094" i="17" s="1"/>
  <c r="AF4094" i="17"/>
  <c r="M4094" i="17"/>
  <c r="AB4094" i="17" l="1"/>
  <c r="AC4094" i="17" s="1"/>
  <c r="Y4095" i="17"/>
  <c r="AD4094" i="17" l="1"/>
  <c r="AE4094" i="17" s="1"/>
  <c r="N4095" i="17" l="1"/>
  <c r="Q4095" i="17" l="1"/>
  <c r="R4095" i="17" s="1"/>
  <c r="AA4095" i="17"/>
  <c r="Y4096" i="17" s="1"/>
  <c r="M4095" i="17"/>
  <c r="AB4095" i="17" l="1"/>
  <c r="AC4095" i="17" s="1"/>
  <c r="AF4095" i="17"/>
  <c r="AD4095" i="17" l="1"/>
  <c r="AE4095" i="17" s="1"/>
  <c r="N4096" i="17" l="1"/>
  <c r="Q4096" i="17" l="1"/>
  <c r="R4096" i="17" s="1"/>
  <c r="AA4096" i="17"/>
  <c r="M4096" i="17"/>
  <c r="Y4097" i="17" l="1"/>
  <c r="AF4096" i="17"/>
  <c r="AB4096" i="17"/>
  <c r="AD4096" i="17" l="1"/>
  <c r="AC4096" i="17"/>
  <c r="AE4096" i="17" l="1"/>
  <c r="N4097" i="17" l="1"/>
  <c r="Q4097" i="17" l="1"/>
  <c r="R4097" i="17" s="1"/>
  <c r="AA4097" i="17"/>
  <c r="Y4098" i="17" s="1"/>
  <c r="M4097" i="17"/>
  <c r="AB4097" i="17" l="1"/>
  <c r="AC4097" i="17" s="1"/>
  <c r="AF4097" i="17"/>
  <c r="AD4097" i="17" l="1"/>
  <c r="AE4097" i="17" s="1"/>
  <c r="N4098" i="17" l="1"/>
  <c r="Q4098" i="17" l="1"/>
  <c r="R4098" i="17" s="1"/>
  <c r="AA4098" i="17"/>
  <c r="AF4098" i="17" s="1"/>
  <c r="M4098" i="17"/>
  <c r="Y4099" i="17" l="1"/>
  <c r="AB4098" i="17"/>
  <c r="AC4098" i="17" l="1"/>
  <c r="AD4098" i="17"/>
  <c r="AE4098" i="17" l="1"/>
  <c r="N4099" i="17" s="1"/>
  <c r="Q4099" i="17" l="1"/>
  <c r="R4099" i="17" s="1"/>
  <c r="AA4099" i="17"/>
  <c r="AF4099" i="17" s="1"/>
  <c r="M4099" i="17"/>
  <c r="AB4099" i="17" l="1"/>
  <c r="AD4099" i="17" s="1"/>
  <c r="Y4100" i="17"/>
  <c r="AC4099" i="17" l="1"/>
  <c r="AE4099" i="17" s="1"/>
  <c r="N4100" i="17" l="1"/>
  <c r="Q4100" i="17" l="1"/>
  <c r="R4100" i="17" s="1"/>
  <c r="AA4100" i="17"/>
  <c r="Y4101" i="17" s="1"/>
  <c r="M4100" i="17"/>
  <c r="AB4100" i="17" l="1"/>
  <c r="AC4100" i="17" s="1"/>
  <c r="AF4100" i="17"/>
  <c r="AD4100" i="17" l="1"/>
  <c r="AE4100" i="17" s="1"/>
  <c r="N4101" i="17" s="1"/>
  <c r="Q4101" i="17" l="1"/>
  <c r="R4101" i="17" s="1"/>
  <c r="AA4101" i="17"/>
  <c r="Y4102" i="17" s="1"/>
  <c r="M4101" i="17"/>
  <c r="AF4101" i="17" l="1"/>
  <c r="AB4101" i="17"/>
  <c r="AD4101" i="17" l="1"/>
  <c r="AC4101" i="17"/>
  <c r="AE4101" i="17" l="1"/>
  <c r="N4102" i="17" s="1"/>
  <c r="Q4102" i="17" l="1"/>
  <c r="R4102" i="17" s="1"/>
  <c r="AA4102" i="17"/>
  <c r="Y4103" i="17" s="1"/>
  <c r="M4102" i="17"/>
  <c r="AF4102" i="17" l="1"/>
  <c r="AB4102" i="17"/>
  <c r="AD4102" i="17" s="1"/>
  <c r="AC4102" i="17" l="1"/>
  <c r="AE4102" i="17" s="1"/>
  <c r="N4103" i="17" s="1"/>
  <c r="Q4103" i="17" l="1"/>
  <c r="R4103" i="17" s="1"/>
  <c r="AA4103" i="17"/>
  <c r="M4103" i="17"/>
  <c r="AB4103" i="17" l="1"/>
  <c r="AD4103" i="17" s="1"/>
  <c r="AF4103" i="17"/>
  <c r="Y4104" i="17"/>
  <c r="AC4103" i="17" l="1"/>
  <c r="AE4103" i="17" s="1"/>
  <c r="N4104" i="17" s="1"/>
  <c r="Q4104" i="17" l="1"/>
  <c r="R4104" i="17" s="1"/>
  <c r="AA4104" i="17"/>
  <c r="AF4104" i="17" s="1"/>
  <c r="M4104" i="17"/>
  <c r="AB4104" i="17" l="1"/>
  <c r="AC4104" i="17" s="1"/>
  <c r="Y4105" i="17"/>
  <c r="AD4104" i="17" l="1"/>
  <c r="AE4104" i="17" s="1"/>
  <c r="N4105" i="17" l="1"/>
  <c r="Q4105" i="17" l="1"/>
  <c r="R4105" i="17" s="1"/>
  <c r="AA4105" i="17"/>
  <c r="AF4105" i="17" s="1"/>
  <c r="M4105" i="17"/>
  <c r="AB4105" i="17" l="1"/>
  <c r="AC4105" i="17" s="1"/>
  <c r="Y4106" i="17"/>
  <c r="AD4105" i="17" l="1"/>
  <c r="AE4105" i="17" s="1"/>
  <c r="N4106" i="17" l="1"/>
  <c r="Q4106" i="17" l="1"/>
  <c r="R4106" i="17" s="1"/>
  <c r="AA4106" i="17"/>
  <c r="AF4106" i="17" s="1"/>
  <c r="M4106" i="17"/>
  <c r="AB4106" i="17" l="1"/>
  <c r="AD4106" i="17" s="1"/>
  <c r="Y4107" i="17"/>
  <c r="AC4106" i="17" l="1"/>
  <c r="AE4106" i="17" s="1"/>
  <c r="N4107" i="17" l="1"/>
  <c r="Q4107" i="17" l="1"/>
  <c r="R4107" i="17" s="1"/>
  <c r="AA4107" i="17"/>
  <c r="AF4107" i="17" s="1"/>
  <c r="M4107" i="17"/>
  <c r="Y4108" i="17" l="1"/>
  <c r="AB4107" i="17"/>
  <c r="AC4107" i="17" s="1"/>
  <c r="AD4107" i="17" l="1"/>
  <c r="AE4107" i="17" s="1"/>
  <c r="N4108" i="17" l="1"/>
  <c r="AA4108" i="17" s="1"/>
  <c r="Q4108" i="17" l="1"/>
  <c r="R4108" i="17" s="1"/>
  <c r="Y4109" i="17"/>
  <c r="M4108" i="17"/>
  <c r="AB4108" i="17" l="1"/>
  <c r="AC4108" i="17" s="1"/>
  <c r="AF4108" i="17"/>
  <c r="AD4108" i="17" l="1"/>
  <c r="AE4108" i="17" s="1"/>
  <c r="N4109" i="17" l="1"/>
  <c r="Q4109" i="17" l="1"/>
  <c r="R4109" i="17" s="1"/>
  <c r="AA4109" i="17"/>
  <c r="M4109" i="17"/>
  <c r="AF4109" i="17" l="1"/>
  <c r="Y4110" i="17"/>
  <c r="AB4109" i="17"/>
  <c r="AD4109" i="17" l="1"/>
  <c r="AC4109" i="17"/>
  <c r="AE4109" i="17" l="1"/>
  <c r="N4110" i="17" l="1"/>
  <c r="Q4110" i="17" l="1"/>
  <c r="R4110" i="17" s="1"/>
  <c r="AA4110" i="17"/>
  <c r="M4110" i="17"/>
  <c r="AB4110" i="17" l="1"/>
  <c r="AC4110" i="17" s="1"/>
  <c r="AF4110" i="17"/>
  <c r="Y4111" i="17"/>
  <c r="AD4110" i="17" l="1"/>
  <c r="AE4110" i="17" s="1"/>
  <c r="N4111" i="17" l="1"/>
  <c r="Q4111" i="17" l="1"/>
  <c r="R4111" i="17" s="1"/>
  <c r="AA4111" i="17"/>
  <c r="Y4112" i="17" s="1"/>
  <c r="M4111" i="17"/>
  <c r="AB4111" i="17" l="1"/>
  <c r="AD4111" i="17" s="1"/>
  <c r="AF4111" i="17"/>
  <c r="AC4111" i="17" l="1"/>
  <c r="AE4111" i="17" s="1"/>
  <c r="N4112" i="17" s="1"/>
  <c r="Q4112" i="17" l="1"/>
  <c r="R4112" i="17" s="1"/>
  <c r="AA4112" i="17"/>
  <c r="M4112" i="17"/>
  <c r="AB4112" i="17" l="1"/>
  <c r="AC4112" i="17" s="1"/>
  <c r="AF4112" i="17"/>
  <c r="Y4113" i="17"/>
  <c r="AD4112" i="17" l="1"/>
  <c r="AE4112" i="17" s="1"/>
  <c r="N4113" i="17" l="1"/>
  <c r="Q4113" i="17" l="1"/>
  <c r="R4113" i="17" s="1"/>
  <c r="AA4113" i="17"/>
  <c r="AF4113" i="17" s="1"/>
  <c r="M4113" i="17"/>
  <c r="AB4113" i="17" l="1"/>
  <c r="AD4113" i="17" s="1"/>
  <c r="Y4114" i="17"/>
  <c r="AC4113" i="17" l="1"/>
  <c r="AE4113" i="17" s="1"/>
  <c r="N4114" i="17" l="1"/>
  <c r="Q4114" i="17" l="1"/>
  <c r="R4114" i="17" s="1"/>
  <c r="AA4114" i="17"/>
  <c r="M4114" i="17"/>
  <c r="AB4114" i="17" l="1"/>
  <c r="AC4114" i="17" s="1"/>
  <c r="AF4114" i="17"/>
  <c r="Y4115" i="17"/>
  <c r="AD4114" i="17" l="1"/>
  <c r="AE4114" i="17" s="1"/>
  <c r="N4115" i="17" l="1"/>
  <c r="AA4115" i="17" s="1"/>
  <c r="Q4115" i="17" l="1"/>
  <c r="R4115" i="17" s="1"/>
  <c r="M4115" i="17"/>
  <c r="AF4115" i="17" l="1"/>
  <c r="Y4116" i="17"/>
  <c r="AB4115" i="17"/>
  <c r="AD4115" i="17" l="1"/>
  <c r="AC4115" i="17"/>
  <c r="AE4115" i="17" l="1"/>
  <c r="N4116" i="17" l="1"/>
  <c r="Q4116" i="17" l="1"/>
  <c r="R4116" i="17" s="1"/>
  <c r="AA4116" i="17"/>
  <c r="AF4116" i="17" s="1"/>
  <c r="M4116" i="17"/>
  <c r="AB4116" i="17" l="1"/>
  <c r="AD4116" i="17" s="1"/>
  <c r="Y4117" i="17"/>
  <c r="AC4116" i="17" l="1"/>
  <c r="AE4116" i="17" s="1"/>
  <c r="N4117" i="17" l="1"/>
  <c r="Q4117" i="17" l="1"/>
  <c r="R4117" i="17" s="1"/>
  <c r="AA4117" i="17"/>
  <c r="M4117" i="17"/>
  <c r="AB4117" i="17" l="1"/>
  <c r="AC4117" i="17" s="1"/>
  <c r="AF4117" i="17"/>
  <c r="Y4118" i="17"/>
  <c r="AD4117" i="17" l="1"/>
  <c r="AE4117" i="17" s="1"/>
  <c r="N4118" i="17" l="1"/>
  <c r="Q4118" i="17" l="1"/>
  <c r="R4118" i="17" s="1"/>
  <c r="AA4118" i="17"/>
  <c r="AF4118" i="17" s="1"/>
  <c r="M4118" i="17"/>
  <c r="AB4118" i="17" l="1"/>
  <c r="AC4118" i="17" s="1"/>
  <c r="Y4119" i="17"/>
  <c r="AD4118" i="17" l="1"/>
  <c r="AE4118" i="17" s="1"/>
  <c r="N4119" i="17" l="1"/>
  <c r="Q4119" i="17" l="1"/>
  <c r="R4119" i="17" s="1"/>
  <c r="AA4119" i="17"/>
  <c r="M4119" i="17"/>
  <c r="AF4119" i="17" l="1"/>
  <c r="Y4120" i="17"/>
  <c r="AB4119" i="17"/>
  <c r="AD4119" i="17" l="1"/>
  <c r="AC4119" i="17"/>
  <c r="AE4119" i="17" l="1"/>
  <c r="N4120" i="17" l="1"/>
  <c r="Q4120" i="17" s="1"/>
  <c r="R4120" i="17" l="1"/>
  <c r="AB4120" i="17" s="1"/>
  <c r="AD4120" i="17" s="1"/>
  <c r="M4120" i="17"/>
  <c r="AC4120" i="17" l="1"/>
  <c r="AE4120" i="17" s="1"/>
  <c r="N4121" i="17" l="1"/>
  <c r="Q4121" i="17" s="1"/>
  <c r="M4121" i="17" l="1"/>
  <c r="R4121" i="17"/>
  <c r="AB4121" i="17" l="1"/>
  <c r="AC4121" i="17" l="1"/>
  <c r="AD4121" i="17"/>
  <c r="AE4121" i="17" l="1"/>
  <c r="N4122" i="17" l="1"/>
  <c r="Q4122" i="17" l="1"/>
  <c r="R4122" i="17" s="1"/>
  <c r="AA4122" i="17"/>
  <c r="Y4123" i="17" s="1"/>
  <c r="M4122" i="17"/>
  <c r="AB4122" i="17" l="1"/>
  <c r="AD4122" i="17" s="1"/>
  <c r="AF4122" i="17"/>
  <c r="AC4122" i="17" l="1"/>
  <c r="AE4122" i="17" s="1"/>
  <c r="N4123" i="17" l="1"/>
  <c r="Q4123" i="17" l="1"/>
  <c r="R4123" i="17" s="1"/>
  <c r="AA4123" i="17"/>
  <c r="M4123" i="17"/>
  <c r="Y4124" i="17" l="1"/>
  <c r="AF4123" i="17"/>
  <c r="AB4123" i="17"/>
  <c r="AC4123" i="17" l="1"/>
  <c r="AD4123" i="17"/>
  <c r="AE4123" i="17" l="1"/>
  <c r="N4124" i="17" l="1"/>
  <c r="Q4124" i="17" s="1"/>
  <c r="R4124" i="17" l="1"/>
  <c r="AB4124" i="17" s="1"/>
  <c r="M4124" i="17"/>
  <c r="AC4124" i="17" l="1"/>
  <c r="AD4124" i="17"/>
  <c r="AE4124" i="17" l="1"/>
  <c r="N4125" i="17" l="1"/>
  <c r="Q4125" i="17" s="1"/>
  <c r="R4125" i="17" l="1"/>
  <c r="AB4125" i="17" s="1"/>
  <c r="AC4125" i="17" s="1"/>
  <c r="M4125" i="17"/>
  <c r="AD4125" i="17" l="1"/>
  <c r="AE4125" i="17" s="1"/>
  <c r="N4126" i="17" l="1"/>
  <c r="Q4126" i="17" s="1"/>
  <c r="M4126" i="17" l="1"/>
  <c r="R4126" i="17"/>
  <c r="AB4126" i="17" l="1"/>
  <c r="AC4126" i="17" l="1"/>
  <c r="AD4126" i="17"/>
  <c r="AE4126" i="17" l="1"/>
  <c r="N4127" i="17" l="1"/>
  <c r="Q4127" i="17" s="1"/>
  <c r="M4127" i="17" l="1"/>
  <c r="R4127" i="17"/>
  <c r="AB4127" i="17" l="1"/>
  <c r="AD4127" i="17" l="1"/>
  <c r="AC4127" i="17"/>
  <c r="AE4127" i="17" l="1"/>
  <c r="N4128" i="17" l="1"/>
  <c r="AA4128" i="17" s="1"/>
  <c r="Q4128" i="17" l="1"/>
  <c r="R4128" i="17" s="1"/>
  <c r="M4128" i="17"/>
  <c r="AB4128" i="17" l="1"/>
  <c r="AC4128" i="17" s="1"/>
  <c r="AF4128" i="17"/>
  <c r="Y4129" i="17"/>
  <c r="AD4128" i="17" l="1"/>
  <c r="AE4128" i="17" s="1"/>
  <c r="N4129" i="17" s="1"/>
  <c r="Q4129" i="17" l="1"/>
  <c r="R4129" i="17" s="1"/>
  <c r="AA4129" i="17"/>
  <c r="M4129" i="17"/>
  <c r="Y4130" i="17" l="1"/>
  <c r="AF4129" i="17"/>
  <c r="AB4129" i="17"/>
  <c r="AD4129" i="17" l="1"/>
  <c r="AC4129" i="17"/>
  <c r="AE4129" i="17" l="1"/>
  <c r="N4130" i="17" l="1"/>
  <c r="Q4130" i="17" s="1"/>
  <c r="R4130" i="17" l="1"/>
  <c r="Y4131" i="17"/>
  <c r="M4130" i="17"/>
  <c r="AB4130" i="17" l="1"/>
  <c r="AD4130" i="17" s="1"/>
  <c r="AF4130" i="17"/>
  <c r="AC4130" i="17" l="1"/>
  <c r="AE4130" i="17" s="1"/>
  <c r="N4131" i="17" l="1"/>
  <c r="Q4131" i="17" s="1"/>
  <c r="R4131" i="17" l="1"/>
  <c r="AB4131" i="17" s="1"/>
  <c r="AC4131" i="17" s="1"/>
  <c r="M4131" i="17"/>
  <c r="AD4131" i="17" l="1"/>
  <c r="AE4131" i="17" s="1"/>
  <c r="N4132" i="17" l="1"/>
  <c r="Q4132" i="17" s="1"/>
  <c r="R4132" i="17" l="1"/>
  <c r="AB4132" i="17" s="1"/>
  <c r="AC4132" i="17" s="1"/>
  <c r="M4132" i="17"/>
  <c r="AD4132" i="17" l="1"/>
  <c r="AE4132" i="17" s="1"/>
  <c r="N4133" i="17" l="1"/>
  <c r="Q4133" i="17" s="1"/>
  <c r="M4133" i="17" l="1"/>
  <c r="R4133" i="17"/>
  <c r="AB4133" i="17" l="1"/>
  <c r="AD4133" i="17" s="1"/>
  <c r="AC4133" i="17" l="1"/>
  <c r="AE4133" i="17" s="1"/>
  <c r="N4134" i="17" l="1"/>
  <c r="Q4134" i="17" l="1"/>
  <c r="R4134" i="17" s="1"/>
  <c r="M4134" i="17"/>
  <c r="AB4134" i="17" l="1"/>
  <c r="AD4134" i="17" s="1"/>
  <c r="Y4135" i="17"/>
  <c r="AF4134" i="17"/>
  <c r="AC4134" i="17" l="1"/>
  <c r="AE4134" i="17" s="1"/>
  <c r="N4135" i="17" s="1"/>
  <c r="Q4135" i="17" l="1"/>
  <c r="R4135" i="17" s="1"/>
  <c r="AA4135" i="17"/>
  <c r="M4135" i="17"/>
  <c r="AB4135" i="17" l="1"/>
  <c r="AC4135" i="17" s="1"/>
  <c r="Y4136" i="17"/>
  <c r="AF4135" i="17"/>
  <c r="AD4135" i="17" l="1"/>
  <c r="AE4135" i="17" s="1"/>
  <c r="N4136" i="17" s="1"/>
  <c r="Q4136" i="17" l="1"/>
  <c r="R4136" i="17" s="1"/>
  <c r="M4136" i="17"/>
  <c r="AB4136" i="17" l="1"/>
  <c r="AC4136" i="17" s="1"/>
  <c r="Y4137" i="17"/>
  <c r="AF4136" i="17"/>
  <c r="AD4136" i="17" l="1"/>
  <c r="AE4136" i="17" s="1"/>
  <c r="N4137" i="17" l="1"/>
  <c r="Q4137" i="17" s="1"/>
  <c r="R4137" i="17" l="1"/>
  <c r="AB4137" i="17" s="1"/>
  <c r="AC4137" i="17" s="1"/>
  <c r="M4137" i="17"/>
  <c r="AD4137" i="17" l="1"/>
  <c r="AE4137" i="17" s="1"/>
  <c r="N4138" i="17" l="1"/>
  <c r="Q4138" i="17" s="1"/>
  <c r="R4138" i="17" l="1"/>
  <c r="AB4138" i="17" s="1"/>
  <c r="M4138" i="17"/>
  <c r="AC4138" i="17" l="1"/>
  <c r="AD4138" i="17"/>
  <c r="AE4138" i="17" l="1"/>
  <c r="N4139" i="17" l="1"/>
  <c r="Q4139" i="17" s="1"/>
  <c r="R4139" i="17" l="1"/>
  <c r="M4139" i="17"/>
  <c r="AB4139" i="17" l="1"/>
  <c r="AD4139" i="17" s="1"/>
  <c r="AF4139" i="17"/>
  <c r="Y4140" i="17"/>
  <c r="AC4139" i="17" l="1"/>
  <c r="AE4139" i="17" s="1"/>
  <c r="N4140" i="17" l="1"/>
  <c r="Q4140" i="17" s="1"/>
  <c r="R4140" i="17" l="1"/>
  <c r="AB4140" i="17" s="1"/>
  <c r="M4140" i="17"/>
  <c r="AC4140" i="17" l="1"/>
  <c r="AD4140" i="17"/>
  <c r="AE4140" i="17" l="1"/>
  <c r="N4141" i="17" l="1"/>
  <c r="Q4141" i="17" l="1"/>
  <c r="R4141" i="17" s="1"/>
  <c r="M4141" i="17"/>
  <c r="AB4141" i="17" l="1"/>
  <c r="AC4141" i="17" s="1"/>
  <c r="AF4141" i="17"/>
  <c r="Y4142" i="17"/>
  <c r="AD4141" i="17" l="1"/>
  <c r="AE4141" i="17" s="1"/>
  <c r="N4142" i="17" s="1"/>
  <c r="Q4142" i="17" l="1"/>
  <c r="R4142" i="17" s="1"/>
  <c r="AA4142" i="17"/>
  <c r="AF4142" i="17" s="1"/>
  <c r="M4142" i="17"/>
  <c r="AB4142" i="17" l="1"/>
  <c r="AD4142" i="17" s="1"/>
  <c r="Y4143" i="17"/>
  <c r="AC4142" i="17" l="1"/>
  <c r="AE4142" i="17" s="1"/>
  <c r="N4143" i="17" s="1"/>
  <c r="Q4143" i="17" l="1"/>
  <c r="R4143" i="17" s="1"/>
  <c r="AA4143" i="17"/>
  <c r="AF4143" i="17" s="1"/>
  <c r="M4143" i="17"/>
  <c r="Y4144" i="17" l="1"/>
  <c r="AB4143" i="17"/>
  <c r="AC4143" i="17" l="1"/>
  <c r="AD4143" i="17"/>
  <c r="AE4143" i="17" l="1"/>
  <c r="N4144" i="17" s="1"/>
  <c r="Q4144" i="17" s="1"/>
  <c r="R4144" i="17" l="1"/>
  <c r="Y4145" i="17"/>
  <c r="M4144" i="17"/>
  <c r="AB4144" i="17" l="1"/>
  <c r="AC4144" i="17" s="1"/>
  <c r="AF4144" i="17"/>
  <c r="AD4144" i="17" l="1"/>
  <c r="AE4144" i="17" s="1"/>
  <c r="N4145" i="17" s="1"/>
  <c r="Q4145" i="17" s="1"/>
  <c r="R4145" i="17" l="1"/>
  <c r="AB4145" i="17" s="1"/>
  <c r="M4145" i="17"/>
  <c r="AD4145" i="17" l="1"/>
  <c r="AC4145" i="17"/>
  <c r="AE4145" i="17" l="1"/>
  <c r="N4146" i="17" l="1"/>
  <c r="Q4146" i="17" s="1"/>
  <c r="R4146" i="17" l="1"/>
  <c r="AB4146" i="17" s="1"/>
  <c r="M4146" i="17"/>
  <c r="AD4146" i="17" l="1"/>
  <c r="AC4146" i="17"/>
  <c r="AE4146" i="17" l="1"/>
  <c r="N4147" i="17" l="1"/>
  <c r="Q4147" i="17" s="1"/>
  <c r="R4147" i="17" l="1"/>
  <c r="AB4147" i="17" s="1"/>
  <c r="M4147" i="17"/>
  <c r="AD4147" i="17" l="1"/>
  <c r="AC4147" i="17"/>
  <c r="AE4147" i="17" l="1"/>
  <c r="N4148" i="17" l="1"/>
  <c r="Q4148" i="17" s="1"/>
  <c r="R4148" i="17" l="1"/>
  <c r="AB4148" i="17" s="1"/>
  <c r="AC4148" i="17" s="1"/>
  <c r="M4148" i="17"/>
  <c r="AD4148" i="17" l="1"/>
  <c r="AE4148" i="17" s="1"/>
  <c r="N4149" i="17" l="1"/>
  <c r="Q4149" i="17" s="1"/>
  <c r="R4149" i="17" l="1"/>
  <c r="AB4149" i="17" s="1"/>
  <c r="M4149" i="17"/>
  <c r="AC4149" i="17" l="1"/>
  <c r="AD4149" i="17"/>
  <c r="AE4149" i="17" l="1"/>
  <c r="N4150" i="17" l="1"/>
  <c r="AA4150" i="17" s="1"/>
  <c r="Q4150" i="17" l="1"/>
  <c r="R4150" i="17" s="1"/>
  <c r="M4150" i="17"/>
  <c r="Y4152" i="17"/>
  <c r="AF4151" i="17"/>
  <c r="AB4151" i="17"/>
  <c r="Y4151" i="17" l="1"/>
  <c r="AF4150" i="17"/>
  <c r="AB4150" i="17"/>
  <c r="AC4150" i="17" s="1"/>
  <c r="AF4152" i="17"/>
  <c r="Y4153" i="17"/>
  <c r="AB4152" i="17"/>
  <c r="AC4151" i="17"/>
  <c r="AD4151" i="17"/>
  <c r="AD4150" i="17" l="1"/>
  <c r="AE4150" i="17" s="1"/>
  <c r="M4151" i="17" s="1"/>
  <c r="AE4151" i="17"/>
  <c r="M4152" i="17" s="1"/>
  <c r="AD4152" i="17"/>
  <c r="AC4152" i="17"/>
  <c r="AE4152" i="17" l="1"/>
  <c r="N4153" i="17" l="1"/>
  <c r="AA4153" i="17" s="1"/>
  <c r="Q4153" i="17" l="1"/>
  <c r="R4153" i="17" s="1"/>
  <c r="Y4154" i="17"/>
  <c r="M4153" i="17"/>
  <c r="AF4153" i="17" l="1"/>
  <c r="AB4153" i="17"/>
  <c r="AD4153" i="17" s="1"/>
  <c r="AC4153" i="17" l="1"/>
  <c r="AE4153" i="17" s="1"/>
  <c r="N4154" i="17" l="1"/>
  <c r="Q4154" i="17" s="1"/>
  <c r="M4154" i="17" l="1"/>
  <c r="R4154" i="17"/>
  <c r="AF4154" i="17"/>
  <c r="Y4155" i="17" l="1"/>
  <c r="AB4154" i="17"/>
  <c r="AC4154" i="17" s="1"/>
  <c r="AD4154" i="17" l="1"/>
  <c r="AE4154" i="17" s="1"/>
  <c r="N4155" i="17" l="1"/>
  <c r="AA4155" i="17" s="1"/>
  <c r="Q4155" i="17" l="1"/>
  <c r="R4155" i="17" s="1"/>
  <c r="M4155" i="17"/>
  <c r="Y4156" i="17" l="1"/>
  <c r="AF4155" i="17"/>
  <c r="AB4155" i="17"/>
  <c r="AC4155" i="17" s="1"/>
  <c r="AD4155" i="17" l="1"/>
  <c r="AE4155" i="17" s="1"/>
  <c r="N4156" i="17" l="1"/>
  <c r="Q4156" i="17" l="1"/>
  <c r="R4156" i="17" s="1"/>
  <c r="AA4156" i="17"/>
  <c r="M4156" i="17"/>
  <c r="AB4156" i="17" l="1"/>
  <c r="AC4156" i="17" s="1"/>
  <c r="Y4157" i="17"/>
  <c r="AF4156" i="17"/>
  <c r="AD4156" i="17" l="1"/>
  <c r="AE4156" i="17" s="1"/>
  <c r="N4157" i="17" l="1"/>
  <c r="Q4157" i="17" s="1"/>
  <c r="M4157" i="17" l="1"/>
  <c r="R4157" i="17"/>
  <c r="AF4157" i="17" l="1"/>
  <c r="Y4158" i="17"/>
  <c r="AB4157" i="17"/>
  <c r="AC4157" i="17" l="1"/>
  <c r="AD4157" i="17"/>
  <c r="AE4157" i="17" l="1"/>
  <c r="N4158" i="17" l="1"/>
  <c r="Q4158" i="17" l="1"/>
  <c r="R4158" i="17" s="1"/>
  <c r="AA4158" i="17"/>
  <c r="M4158" i="17"/>
  <c r="AB4158" i="17" l="1"/>
  <c r="AC4158" i="17" s="1"/>
  <c r="Y4159" i="17"/>
  <c r="AF4158" i="17"/>
  <c r="AD4158" i="17" l="1"/>
  <c r="AE4158" i="17" s="1"/>
  <c r="N4159" i="17" l="1"/>
  <c r="Q4159" i="17" s="1"/>
  <c r="R4159" i="17" l="1"/>
  <c r="M4159" i="17"/>
  <c r="Y4160" i="17" l="1"/>
  <c r="AF4159" i="17"/>
  <c r="AB4159" i="17"/>
  <c r="AD4159" i="17" l="1"/>
  <c r="AC4159" i="17"/>
  <c r="AE4159" i="17" l="1"/>
  <c r="N4160" i="17" l="1"/>
  <c r="AA4160" i="17" s="1"/>
  <c r="Q4160" i="17" l="1"/>
  <c r="R4160" i="17" s="1"/>
  <c r="M4160" i="17"/>
  <c r="Y4161" i="17" l="1"/>
  <c r="AF4160" i="17"/>
  <c r="AB4160" i="17"/>
  <c r="AD4160" i="17" l="1"/>
  <c r="AC4160" i="17"/>
  <c r="AE4160" i="17" l="1"/>
  <c r="N4161" i="17" l="1"/>
  <c r="Q4161" i="17" l="1"/>
  <c r="R4161" i="17" s="1"/>
  <c r="AA4161" i="17"/>
  <c r="M4161" i="17"/>
  <c r="AF4161" i="17" l="1"/>
  <c r="Y4162" i="17"/>
  <c r="AB4161" i="17"/>
  <c r="AD4161" i="17" l="1"/>
  <c r="AC4161" i="17"/>
  <c r="AE4161" i="17" l="1"/>
  <c r="N4162" i="17" l="1"/>
  <c r="Q4162" i="17" l="1"/>
  <c r="R4162" i="17" s="1"/>
  <c r="M4162" i="17"/>
  <c r="AF4162" i="17" l="1"/>
  <c r="Y4163" i="17"/>
  <c r="AB4162" i="17"/>
  <c r="AC4162" i="17" l="1"/>
  <c r="AD4162" i="17"/>
  <c r="AE4162" i="17" l="1"/>
  <c r="N4163" i="17" l="1"/>
  <c r="AA4163" i="17" s="1"/>
  <c r="Q4163" i="17" l="1"/>
  <c r="R4163" i="17" s="1"/>
  <c r="M4163" i="17"/>
  <c r="AB4163" i="17" l="1"/>
  <c r="AC4163" i="17" s="1"/>
  <c r="Y4164" i="17"/>
  <c r="AF4163" i="17"/>
  <c r="AD4163" i="17" l="1"/>
  <c r="AE4163" i="17" s="1"/>
  <c r="N4164" i="17" l="1"/>
  <c r="Q4164" i="17" l="1"/>
  <c r="R4164" i="17" s="1"/>
  <c r="AA4164" i="17"/>
  <c r="AF4164" i="17" s="1"/>
  <c r="M4164" i="17"/>
  <c r="AB4164" i="17" l="1"/>
  <c r="AD4164" i="17" s="1"/>
  <c r="Y4165" i="17"/>
  <c r="AC4164" i="17" l="1"/>
  <c r="AE4164" i="17" s="1"/>
  <c r="N4165" i="17" s="1"/>
  <c r="Q4165" i="17" s="1"/>
  <c r="R4165" i="17" l="1"/>
  <c r="M4165" i="17"/>
  <c r="AB4165" i="17" l="1"/>
  <c r="AC4165" i="17" s="1"/>
  <c r="Y4166" i="17"/>
  <c r="AF4165" i="17"/>
  <c r="AD4165" i="17" l="1"/>
  <c r="AE4165" i="17" s="1"/>
  <c r="N4166" i="17" l="1"/>
  <c r="Q4166" i="17" s="1"/>
  <c r="R4166" i="17" l="1"/>
  <c r="AB4166" i="17" s="1"/>
  <c r="M4166" i="17"/>
  <c r="AC4166" i="17" l="1"/>
  <c r="AD4166" i="17"/>
  <c r="AE4166" i="17" l="1"/>
  <c r="N4167" i="17" l="1"/>
  <c r="Q4167" i="17" l="1"/>
  <c r="R4167" i="17" s="1"/>
  <c r="AF4167" i="17"/>
  <c r="M4167" i="17"/>
  <c r="AB4167" i="17" l="1"/>
  <c r="AC4167" i="17" s="1"/>
  <c r="Y4168" i="17"/>
  <c r="AD4167" i="17" l="1"/>
  <c r="AE4167" i="17" s="1"/>
  <c r="N4168" i="17" s="1"/>
  <c r="Q4168" i="17" s="1"/>
  <c r="M4168" i="17" l="1"/>
  <c r="R4168" i="17"/>
  <c r="AF4168" i="17"/>
  <c r="Y4169" i="17" l="1"/>
  <c r="AB4168" i="17"/>
  <c r="AD4168" i="17" s="1"/>
  <c r="AC4168" i="17" l="1"/>
  <c r="AE4168" i="17" s="1"/>
  <c r="N4169" i="17" l="1"/>
  <c r="Q4169" i="17" s="1"/>
  <c r="R4169" i="17" l="1"/>
  <c r="AB4169" i="17" s="1"/>
  <c r="AD4169" i="17" s="1"/>
  <c r="M4169" i="17"/>
  <c r="AC4169" i="17" l="1"/>
  <c r="AE4169" i="17" s="1"/>
  <c r="N4170" i="17" l="1"/>
  <c r="AA4170" i="17" s="1"/>
  <c r="Q4170" i="17" l="1"/>
  <c r="R4170" i="17" s="1"/>
  <c r="M4170" i="17"/>
  <c r="Y4171" i="17" l="1"/>
  <c r="AF4170" i="17"/>
  <c r="AB4170" i="17"/>
  <c r="AD4170" i="17" l="1"/>
  <c r="AC4170" i="17"/>
  <c r="AE4170" i="17" l="1"/>
  <c r="N4171" i="17" l="1"/>
  <c r="Q4171" i="17" s="1"/>
  <c r="M4171" i="17" l="1"/>
  <c r="R4171" i="17"/>
  <c r="AF4171" i="17"/>
  <c r="AB4171" i="17" l="1"/>
  <c r="AC4171" i="17" s="1"/>
  <c r="Y4172" i="17"/>
  <c r="AD4171" i="17" l="1"/>
  <c r="AE4171" i="17" s="1"/>
  <c r="N4172" i="17" s="1"/>
  <c r="AA4172" i="17" s="1"/>
  <c r="Q4172" i="17" l="1"/>
  <c r="R4172" i="17" s="1"/>
  <c r="M4172" i="17"/>
  <c r="AB4172" i="17" l="1"/>
  <c r="AC4172" i="17" s="1"/>
  <c r="Y4173" i="17"/>
  <c r="AF4172" i="17"/>
  <c r="AD4172" i="17" l="1"/>
  <c r="AE4172" i="17" s="1"/>
  <c r="N4173" i="17" s="1"/>
  <c r="Q4173" i="17" s="1"/>
  <c r="M4173" i="17" l="1"/>
  <c r="R4173" i="17"/>
  <c r="Y4174" i="17" l="1"/>
  <c r="AF4173" i="17"/>
  <c r="AB4173" i="17"/>
  <c r="AC4173" i="17" l="1"/>
  <c r="AD4173" i="17"/>
  <c r="AE4173" i="17" l="1"/>
  <c r="N4174" i="17" l="1"/>
  <c r="AA4174" i="17" s="1"/>
  <c r="Q4174" i="17" l="1"/>
  <c r="R4174" i="17" s="1"/>
  <c r="M4174" i="17"/>
  <c r="AB4174" i="17" l="1"/>
  <c r="AC4174" i="17" s="1"/>
  <c r="AF4174" i="17"/>
  <c r="Y4175" i="17"/>
  <c r="AD4174" i="17" l="1"/>
  <c r="AE4174" i="17" s="1"/>
  <c r="N4175" i="17" s="1"/>
  <c r="Q4175" i="17" l="1"/>
  <c r="R4175" i="17" s="1"/>
  <c r="AA4175" i="17"/>
  <c r="M4175" i="17"/>
  <c r="AB4175" i="17" l="1"/>
  <c r="AC4175" i="17" s="1"/>
  <c r="AF4175" i="17"/>
  <c r="Y4176" i="17"/>
  <c r="AD4175" i="17" l="1"/>
  <c r="AE4175" i="17" s="1"/>
  <c r="N4176" i="17" l="1"/>
  <c r="AA4176" i="17" s="1"/>
  <c r="Q4176" i="17" l="1"/>
  <c r="R4176" i="17" s="1"/>
  <c r="M4176" i="17"/>
  <c r="AF4176" i="17" l="1"/>
  <c r="Y4177" i="17"/>
  <c r="AB4176" i="17"/>
  <c r="AC4176" i="17" l="1"/>
  <c r="AD4176" i="17"/>
  <c r="AE4176" i="17" l="1"/>
  <c r="N4177" i="17" l="1"/>
  <c r="Q4177" i="17" l="1"/>
  <c r="R4177" i="17" s="1"/>
  <c r="AA4177" i="17"/>
  <c r="M4177" i="17"/>
  <c r="AF4177" i="17" l="1"/>
  <c r="Y4178" i="17"/>
  <c r="AB4177" i="17"/>
  <c r="AC4177" i="17" l="1"/>
  <c r="AD4177" i="17"/>
  <c r="AE4177" i="17" l="1"/>
  <c r="N4178" i="17" l="1"/>
  <c r="Q4178" i="17" l="1"/>
  <c r="R4178" i="17" s="1"/>
  <c r="AA4178" i="17"/>
  <c r="AF4178" i="17" s="1"/>
  <c r="M4178" i="17"/>
  <c r="Y4179" i="17" l="1"/>
  <c r="AB4178" i="17"/>
  <c r="AD4178" i="17" s="1"/>
  <c r="AC4178" i="17" l="1"/>
  <c r="AE4178" i="17" s="1"/>
  <c r="N4179" i="17" l="1"/>
  <c r="Q4179" i="17" l="1"/>
  <c r="R4179" i="17" s="1"/>
  <c r="AA4179" i="17"/>
  <c r="AF4179" i="17" s="1"/>
  <c r="M4179" i="17"/>
  <c r="Y4180" i="17" l="1"/>
  <c r="AB4179" i="17"/>
  <c r="AC4179" i="17" s="1"/>
  <c r="AD4179" i="17" l="1"/>
  <c r="AE4179" i="17" s="1"/>
  <c r="N4180" i="17" s="1"/>
  <c r="AA4180" i="17" s="1"/>
  <c r="Q4180" i="17" l="1"/>
  <c r="R4180" i="17" s="1"/>
  <c r="M4180" i="17"/>
  <c r="AF4180" i="17" l="1"/>
  <c r="Y4181" i="17"/>
  <c r="AB4180" i="17"/>
  <c r="AC4180" i="17" l="1"/>
  <c r="AD4180" i="17"/>
  <c r="AE4180" i="17" l="1"/>
  <c r="N4181" i="17" l="1"/>
  <c r="Q4181" i="17" l="1"/>
  <c r="R4181" i="17" s="1"/>
  <c r="AF4181" i="17"/>
  <c r="M4181" i="17"/>
  <c r="AB4181" i="17" l="1"/>
  <c r="AD4181" i="17" s="1"/>
  <c r="Y4182" i="17"/>
  <c r="AC4181" i="17" l="1"/>
  <c r="AE4181" i="17" s="1"/>
  <c r="N4182" i="17" l="1"/>
  <c r="Q4182" i="17" l="1"/>
  <c r="R4182" i="17" s="1"/>
  <c r="AA4182" i="17"/>
  <c r="M4182" i="17"/>
  <c r="Y4183" i="17" l="1"/>
  <c r="AF4182" i="17"/>
  <c r="AB4182" i="17"/>
  <c r="AD4182" i="17" l="1"/>
  <c r="AC4182" i="17"/>
  <c r="AE4182" i="17" l="1"/>
  <c r="N4183" i="17" l="1"/>
  <c r="AA4183" i="17" s="1"/>
  <c r="Q4183" i="17" l="1"/>
  <c r="R4183" i="17" s="1"/>
  <c r="AF4183" i="17"/>
  <c r="M4183" i="17"/>
  <c r="AB4183" i="17" l="1"/>
  <c r="AC4183" i="17" s="1"/>
  <c r="Y4184" i="17"/>
  <c r="AD4183" i="17" l="1"/>
  <c r="AE4183" i="17" s="1"/>
  <c r="N4184" i="17" s="1"/>
  <c r="Q4184" i="17" l="1"/>
  <c r="R4184" i="17" s="1"/>
  <c r="AA4184" i="17"/>
  <c r="Y4185" i="17" s="1"/>
  <c r="M4184" i="17"/>
  <c r="AF4184" i="17" l="1"/>
  <c r="AB4184" i="17"/>
  <c r="AC4184" i="17" s="1"/>
  <c r="AD4184" i="17" l="1"/>
  <c r="AE4184" i="17" s="1"/>
  <c r="N4185" i="17" s="1"/>
  <c r="Q4185" i="17" l="1"/>
  <c r="R4185" i="17" s="1"/>
  <c r="AA4185" i="17"/>
  <c r="AF4185" i="17" s="1"/>
  <c r="M4185" i="17"/>
  <c r="Y4186" i="17" l="1"/>
  <c r="AB4185" i="17"/>
  <c r="AC4185" i="17" s="1"/>
  <c r="AD4185" i="17" l="1"/>
  <c r="AE4185" i="17" s="1"/>
  <c r="N4186" i="17" l="1"/>
  <c r="Q4186" i="17" l="1"/>
  <c r="R4186" i="17" s="1"/>
  <c r="AA4186" i="17"/>
  <c r="Y4187" i="17" s="1"/>
  <c r="M4186" i="17"/>
  <c r="AB4186" i="17" l="1"/>
  <c r="AC4186" i="17" s="1"/>
  <c r="AF4186" i="17"/>
  <c r="AD4186" i="17" l="1"/>
  <c r="AE4186" i="17" s="1"/>
  <c r="N4187" i="17" l="1"/>
  <c r="AA4187" i="17" s="1"/>
  <c r="Q4187" i="17" l="1"/>
  <c r="R4187" i="17" s="1"/>
  <c r="M4187" i="17"/>
  <c r="AF4187" i="17" l="1"/>
  <c r="Y4188" i="17"/>
  <c r="AB4187" i="17"/>
  <c r="AD4187" i="17" l="1"/>
  <c r="AC4187" i="17"/>
  <c r="AE4187" i="17" l="1"/>
  <c r="N4188" i="17" l="1"/>
  <c r="AA4188" i="17" s="1"/>
  <c r="Q4188" i="17" l="1"/>
  <c r="R4188" i="17" s="1"/>
  <c r="M4188" i="17"/>
  <c r="AB4188" i="17" l="1"/>
  <c r="AC4188" i="17" s="1"/>
  <c r="Y4189" i="17"/>
  <c r="AF4188" i="17"/>
  <c r="AD4188" i="17" l="1"/>
  <c r="AE4188" i="17" s="1"/>
  <c r="N4189" i="17" l="1"/>
  <c r="Q4189" i="17" l="1"/>
  <c r="R4189" i="17" s="1"/>
  <c r="AA4189" i="17"/>
  <c r="M4189" i="17"/>
  <c r="AB4189" i="17" l="1"/>
  <c r="Y4190" i="17"/>
  <c r="AF4189" i="17"/>
  <c r="AD4189" i="17" l="1"/>
  <c r="AC4189" i="17"/>
  <c r="AE4189" i="17" l="1"/>
  <c r="N4190" i="17" l="1"/>
  <c r="AA4190" i="17" s="1"/>
  <c r="Q4190" i="17" l="1"/>
  <c r="R4190" i="17" s="1"/>
  <c r="M4190" i="17"/>
  <c r="AB4190" i="17" l="1"/>
  <c r="AC4190" i="17" s="1"/>
  <c r="AF4190" i="17"/>
  <c r="Y4191" i="17"/>
  <c r="AD4190" i="17" l="1"/>
  <c r="AE4190" i="17" s="1"/>
  <c r="N4191" i="17" l="1"/>
  <c r="Q4191" i="17" l="1"/>
  <c r="R4191" i="17" s="1"/>
  <c r="AA4191" i="17"/>
  <c r="AF4191" i="17" s="1"/>
  <c r="M4191" i="17"/>
  <c r="AB4191" i="17" l="1"/>
  <c r="AD4191" i="17" s="1"/>
  <c r="Y4192" i="17"/>
  <c r="AC4191" i="17" l="1"/>
  <c r="AE4191" i="17" s="1"/>
  <c r="N4192" i="17" l="1"/>
  <c r="Q4192" i="17" l="1"/>
  <c r="R4192" i="17" s="1"/>
  <c r="AA4192" i="17"/>
  <c r="M4192" i="17"/>
  <c r="AB4192" i="17" l="1"/>
  <c r="AD4192" i="17" s="1"/>
  <c r="Y4193" i="17"/>
  <c r="AF4192" i="17"/>
  <c r="AC4192" i="17" l="1"/>
  <c r="AE4192" i="17" s="1"/>
  <c r="N4193" i="17" l="1"/>
  <c r="Q4193" i="17" l="1"/>
  <c r="R4193" i="17" s="1"/>
  <c r="AA4193" i="17"/>
  <c r="Y4194" i="17" s="1"/>
  <c r="M4193" i="17"/>
  <c r="AF4193" i="17" l="1"/>
  <c r="AB4193" i="17"/>
  <c r="AC4193" i="17" s="1"/>
  <c r="AD4193" i="17" l="1"/>
  <c r="AE4193" i="17" s="1"/>
  <c r="N4194" i="17" s="1"/>
  <c r="AA4194" i="17" s="1"/>
  <c r="Q4194" i="17" l="1"/>
  <c r="R4194" i="17" s="1"/>
  <c r="AF4194" i="17"/>
  <c r="M4194" i="17"/>
  <c r="AB4194" i="17" l="1"/>
  <c r="AD4194" i="17" s="1"/>
  <c r="Y4195" i="17"/>
  <c r="AC4194" i="17" l="1"/>
  <c r="AE4194" i="17" s="1"/>
  <c r="N4195" i="17" l="1"/>
  <c r="Q4195" i="17" l="1"/>
  <c r="R4195" i="17" s="1"/>
  <c r="AA4195" i="17"/>
  <c r="M4195" i="17"/>
  <c r="Y4196" i="17" l="1"/>
  <c r="AF4195" i="17"/>
  <c r="AB4195" i="17"/>
  <c r="AD4195" i="17" l="1"/>
  <c r="AC4195" i="17"/>
  <c r="AE4195" i="17" l="1"/>
  <c r="N4196" i="17" l="1"/>
  <c r="Q4196" i="17" l="1"/>
  <c r="R4196" i="17" s="1"/>
  <c r="AA4196" i="17"/>
  <c r="M4196" i="17"/>
  <c r="AB4196" i="17" l="1"/>
  <c r="AD4196" i="17" s="1"/>
  <c r="Y4197" i="17"/>
  <c r="AF4196" i="17"/>
  <c r="AC4196" i="17" l="1"/>
  <c r="AE4196" i="17" s="1"/>
  <c r="N4197" i="17" s="1"/>
  <c r="AA4197" i="17" s="1"/>
  <c r="Q4197" i="17" l="1"/>
  <c r="R4197" i="17" s="1"/>
  <c r="Y4198" i="17"/>
  <c r="M4197" i="17"/>
  <c r="AB4197" i="17" l="1"/>
  <c r="AC4197" i="17" s="1"/>
  <c r="AF4197" i="17"/>
  <c r="AD4197" i="17" l="1"/>
  <c r="AE4197" i="17" s="1"/>
  <c r="N4198" i="17" l="1"/>
  <c r="Q4198" i="17" s="1"/>
  <c r="M4198" i="17" l="1"/>
  <c r="R4198" i="17"/>
  <c r="AB4198" i="17" l="1"/>
  <c r="AC4198" i="17" s="1"/>
  <c r="AD4198" i="17" l="1"/>
  <c r="AE4198" i="17" s="1"/>
  <c r="N4199" i="17" l="1"/>
  <c r="Q4199" i="17" s="1"/>
  <c r="M4199" i="17" l="1"/>
  <c r="R4199" i="17"/>
  <c r="AB4199" i="17" l="1"/>
  <c r="AC4199" i="17" s="1"/>
  <c r="AD4199" i="17" l="1"/>
  <c r="AE4199" i="17" s="1"/>
  <c r="N4200" i="17" l="1"/>
  <c r="Q4200" i="17" l="1"/>
  <c r="R4200" i="17" s="1"/>
  <c r="AA4200" i="17"/>
  <c r="M4200" i="17"/>
  <c r="AB4200" i="17" l="1"/>
  <c r="AF4200" i="17"/>
  <c r="Y4201" i="17"/>
  <c r="AD4200" i="17" l="1"/>
  <c r="AC4200" i="17"/>
  <c r="AE4200" i="17" l="1"/>
  <c r="N4201" i="17" l="1"/>
  <c r="AA4201" i="17" s="1"/>
  <c r="Q4201" i="17" l="1"/>
  <c r="R4201" i="17" s="1"/>
  <c r="Y4202" i="17"/>
  <c r="M4201" i="17"/>
  <c r="AF4201" i="17" l="1"/>
  <c r="AB4201" i="17"/>
  <c r="AD4201" i="17" s="1"/>
  <c r="AC4201" i="17" l="1"/>
  <c r="AE4201" i="17" s="1"/>
  <c r="N4202" i="17" l="1"/>
  <c r="Q4202" i="17" s="1"/>
  <c r="R4202" i="17" l="1"/>
  <c r="M4202" i="17"/>
  <c r="AB4202" i="17" l="1"/>
  <c r="AC4202" i="17" s="1"/>
  <c r="AF4202" i="17"/>
  <c r="Y4203" i="17"/>
  <c r="AD4202" i="17" l="1"/>
  <c r="AE4202" i="17" s="1"/>
  <c r="N4203" i="17" l="1"/>
  <c r="Q4203" i="17" l="1"/>
  <c r="R4203" i="17" s="1"/>
  <c r="AA4203" i="17"/>
  <c r="M4203" i="17"/>
  <c r="Y4204" i="17" l="1"/>
  <c r="AF4203" i="17"/>
  <c r="AB4203" i="17"/>
  <c r="AD4203" i="17" l="1"/>
  <c r="AC4203" i="17"/>
  <c r="AE4203" i="17" l="1"/>
  <c r="N4204" i="17" l="1"/>
  <c r="AA4204" i="17" s="1"/>
  <c r="Q4204" i="17" l="1"/>
  <c r="R4204" i="17" s="1"/>
  <c r="Y4205" i="17"/>
  <c r="M4204" i="17"/>
  <c r="AB4204" i="17" l="1"/>
  <c r="AC4204" i="17" s="1"/>
  <c r="AF4204" i="17"/>
  <c r="AD4204" i="17" l="1"/>
  <c r="AE4204" i="17" s="1"/>
  <c r="N4205" i="17" s="1"/>
  <c r="Q4205" i="17" l="1"/>
  <c r="R4205" i="17" s="1"/>
  <c r="AA4205" i="17"/>
  <c r="Y4206" i="17" s="1"/>
  <c r="M4205" i="17"/>
  <c r="AF4205" i="17" l="1"/>
  <c r="AB4205" i="17"/>
  <c r="AD4205" i="17" s="1"/>
  <c r="AC4205" i="17" l="1"/>
  <c r="AE4205" i="17" s="1"/>
  <c r="N4206" i="17" s="1"/>
  <c r="Q4206" i="17" l="1"/>
  <c r="R4206" i="17" s="1"/>
  <c r="AA4206" i="17"/>
  <c r="M4206" i="17"/>
  <c r="AB4206" i="17" l="1"/>
  <c r="AD4206" i="17" s="1"/>
  <c r="AF4206" i="17"/>
  <c r="Y4207" i="17"/>
  <c r="AC4206" i="17" l="1"/>
  <c r="AE4206" i="17" s="1"/>
  <c r="N4207" i="17" l="1"/>
  <c r="Q4207" i="17" l="1"/>
  <c r="R4207" i="17" s="1"/>
  <c r="AA4207" i="17"/>
  <c r="AF4207" i="17" s="1"/>
  <c r="M4207" i="17"/>
  <c r="AB4207" i="17" l="1"/>
  <c r="AC4207" i="17" s="1"/>
  <c r="Y4208" i="17"/>
  <c r="AD4207" i="17" l="1"/>
  <c r="AE4207" i="17" s="1"/>
  <c r="N4208" i="17" l="1"/>
  <c r="Q4208" i="17" s="1"/>
  <c r="R4208" i="17" l="1"/>
  <c r="AF4208" i="17"/>
  <c r="M4208" i="17"/>
  <c r="AB4208" i="17" l="1"/>
  <c r="AC4208" i="17" s="1"/>
  <c r="Y4209" i="17"/>
  <c r="AD4208" i="17" l="1"/>
  <c r="AE4208" i="17" s="1"/>
  <c r="N4209" i="17" l="1"/>
  <c r="AA4209" i="17" s="1"/>
  <c r="Q4209" i="17" l="1"/>
  <c r="R4209" i="17" s="1"/>
  <c r="AF4209" i="17"/>
  <c r="M4209" i="17"/>
  <c r="AB4209" i="17" l="1"/>
  <c r="AC4209" i="17" s="1"/>
  <c r="Y4210" i="17"/>
  <c r="AD4209" i="17" l="1"/>
  <c r="AE4209" i="17" s="1"/>
  <c r="N4210" i="17" l="1"/>
  <c r="Q4210" i="17" l="1"/>
  <c r="R4210" i="17" s="1"/>
  <c r="AA4210" i="17"/>
  <c r="M4210" i="17"/>
  <c r="AB4210" i="17" l="1"/>
  <c r="AD4210" i="17" s="1"/>
  <c r="Y4211" i="17"/>
  <c r="AF4210" i="17"/>
  <c r="AC4210" i="17" l="1"/>
  <c r="AE4210" i="17" s="1"/>
  <c r="N4211" i="17" l="1"/>
  <c r="Q4211" i="17" l="1"/>
  <c r="R4211" i="17" s="1"/>
  <c r="AA4211" i="17"/>
  <c r="Y4212" i="17" s="1"/>
  <c r="M4211" i="17"/>
  <c r="AB4211" i="17" l="1"/>
  <c r="AD4211" i="17" s="1"/>
  <c r="AF4211" i="17"/>
  <c r="AC4211" i="17" l="1"/>
  <c r="AE4211" i="17" s="1"/>
  <c r="N4212" i="17" s="1"/>
  <c r="Q4212" i="17" l="1"/>
  <c r="R4212" i="17" s="1"/>
  <c r="AA4212" i="17"/>
  <c r="M4212" i="17"/>
  <c r="Y4213" i="17" l="1"/>
  <c r="AF4212" i="17"/>
  <c r="AB4212" i="17"/>
  <c r="AD4212" i="17" l="1"/>
  <c r="AC4212" i="17"/>
  <c r="AE4212" i="17" l="1"/>
  <c r="N4213" i="17" l="1"/>
  <c r="Q4213" i="17" l="1"/>
  <c r="R4213" i="17" s="1"/>
  <c r="AA4213" i="17"/>
  <c r="M4213" i="17"/>
  <c r="AB4213" i="17" l="1"/>
  <c r="Y4214" i="17"/>
  <c r="AF4213" i="17"/>
  <c r="AC4213" i="17" l="1"/>
  <c r="AD4213" i="17"/>
  <c r="AE4213" i="17" l="1"/>
  <c r="N4214" i="17" l="1"/>
  <c r="Q4214" i="17" l="1"/>
  <c r="R4214" i="17" s="1"/>
  <c r="AA4214" i="17"/>
  <c r="AF4214" i="17" s="1"/>
  <c r="M4214" i="17"/>
  <c r="AB4214" i="17" l="1"/>
  <c r="AC4214" i="17" s="1"/>
  <c r="Y4215" i="17"/>
  <c r="AD4214" i="17" l="1"/>
  <c r="AE4214" i="17" s="1"/>
  <c r="N4215" i="17" l="1"/>
  <c r="Q4215" i="17" s="1"/>
  <c r="R4215" i="17" l="1"/>
  <c r="AB4215" i="17" s="1"/>
  <c r="AD4215" i="17" s="1"/>
  <c r="M4215" i="17"/>
  <c r="AC4215" i="17" l="1"/>
  <c r="AE4215" i="17" s="1"/>
  <c r="N4216" i="17" l="1"/>
  <c r="Q4216" i="17" s="1"/>
  <c r="R4216" i="17" l="1"/>
  <c r="AB4216" i="17" s="1"/>
  <c r="AC4216" i="17" s="1"/>
  <c r="M4216" i="17"/>
  <c r="AD4216" i="17" l="1"/>
  <c r="AE4216" i="17" s="1"/>
  <c r="N4217" i="17" l="1"/>
  <c r="Q4217" i="17" s="1"/>
  <c r="R4217" i="17" l="1"/>
  <c r="AB4217" i="17" s="1"/>
  <c r="M4217" i="17"/>
  <c r="AC4217" i="17" l="1"/>
  <c r="AD4217" i="17"/>
  <c r="AE4217" i="17" l="1"/>
  <c r="N4218" i="17" l="1"/>
  <c r="Q4218" i="17" s="1"/>
  <c r="R4218" i="17" l="1"/>
  <c r="AB4218" i="17" s="1"/>
  <c r="AD4218" i="17" s="1"/>
  <c r="M4218" i="17"/>
  <c r="AC4218" i="17" l="1"/>
  <c r="AE4218" i="17" s="1"/>
  <c r="N4219" i="17" l="1"/>
  <c r="Q4219" i="17" l="1"/>
  <c r="R4219" i="17" s="1"/>
  <c r="AA4219" i="17"/>
  <c r="Y4220" i="17" s="1"/>
  <c r="M4219" i="17"/>
  <c r="AF4219" i="17" l="1"/>
  <c r="AB4219" i="17"/>
  <c r="AC4219" i="17" s="1"/>
  <c r="AD4219" i="17" l="1"/>
  <c r="AE4219" i="17" s="1"/>
  <c r="N4220" i="17" s="1"/>
  <c r="Q4220" i="17" s="1"/>
  <c r="M4220" i="17" l="1"/>
  <c r="R4220" i="17"/>
  <c r="AB4220" i="17" l="1"/>
  <c r="AC4220" i="17" s="1"/>
  <c r="AF4220" i="17"/>
  <c r="Y4221" i="17"/>
  <c r="AD4220" i="17" l="1"/>
  <c r="AE4220" i="17" s="1"/>
  <c r="N4221" i="17" l="1"/>
  <c r="Q4221" i="17" l="1"/>
  <c r="R4221" i="17" s="1"/>
  <c r="AA4221" i="17"/>
  <c r="Y4222" i="17" s="1"/>
  <c r="M4221" i="17"/>
  <c r="AB4221" i="17" l="1"/>
  <c r="AC4221" i="17" s="1"/>
  <c r="AF4221" i="17"/>
  <c r="AD4221" i="17" l="1"/>
  <c r="AE4221" i="17" s="1"/>
  <c r="N4222" i="17" l="1"/>
  <c r="Q4222" i="17" l="1"/>
  <c r="R4222" i="17" s="1"/>
  <c r="AA4222" i="17"/>
  <c r="M4222" i="17"/>
  <c r="AB4222" i="17" l="1"/>
  <c r="AC4222" i="17" s="1"/>
  <c r="AF4222" i="17"/>
  <c r="Y4223" i="17"/>
  <c r="AD4222" i="17" l="1"/>
  <c r="AE4222" i="17" s="1"/>
  <c r="Y4292" i="17"/>
  <c r="AF4291" i="17"/>
  <c r="N4223" i="17" l="1"/>
  <c r="Q4223" i="17" l="1"/>
  <c r="R4223" i="17" s="1"/>
  <c r="AA4223" i="17"/>
  <c r="Y4224" i="17" s="1"/>
  <c r="M4223" i="17"/>
  <c r="AF4223" i="17" l="1"/>
  <c r="AB4223" i="17"/>
  <c r="AD4223" i="17" s="1"/>
  <c r="AC4223" i="17" l="1"/>
  <c r="AE4223" i="17" s="1"/>
  <c r="N4224" i="17" l="1"/>
  <c r="Q4224" i="17" l="1"/>
  <c r="R4224" i="17" s="1"/>
  <c r="AA4224" i="17"/>
  <c r="M4224" i="17"/>
  <c r="AB4224" i="17" l="1"/>
  <c r="AC4224" i="17" s="1"/>
  <c r="AF4224" i="17"/>
  <c r="Y4225" i="17"/>
  <c r="AD4224" i="17" l="1"/>
  <c r="AE4224" i="17" s="1"/>
  <c r="N4225" i="17" l="1"/>
  <c r="Q4225" i="17" l="1"/>
  <c r="R4225" i="17" s="1"/>
  <c r="AA4225" i="17"/>
  <c r="M4225" i="17"/>
  <c r="AF4225" i="17" l="1"/>
  <c r="Y4226" i="17"/>
  <c r="AB4225" i="17"/>
  <c r="AD4225" i="17" l="1"/>
  <c r="AC4225" i="17"/>
  <c r="AE4225" i="17" l="1"/>
  <c r="N4226" i="17" l="1"/>
  <c r="Q4226" i="17" l="1"/>
  <c r="R4226" i="17" s="1"/>
  <c r="AA4226" i="17"/>
  <c r="M4226" i="17"/>
  <c r="AF4226" i="17" l="1"/>
  <c r="Y4227" i="17"/>
  <c r="AB4226" i="17"/>
  <c r="AC4226" i="17" l="1"/>
  <c r="AD4226" i="17"/>
  <c r="AE4226" i="17" l="1"/>
  <c r="N4227" i="17" l="1"/>
  <c r="Q4227" i="17" l="1"/>
  <c r="R4227" i="17" s="1"/>
  <c r="AA4227" i="17"/>
  <c r="M4227" i="17"/>
  <c r="AB4227" i="17" l="1"/>
  <c r="AC4227" i="17" s="1"/>
  <c r="AF4227" i="17"/>
  <c r="Y4228" i="17"/>
  <c r="AD4227" i="17" l="1"/>
  <c r="AE4227" i="17" s="1"/>
  <c r="N4228" i="17" s="1"/>
  <c r="Q4228" i="17" l="1"/>
  <c r="R4228" i="17" s="1"/>
  <c r="AA4228" i="17"/>
  <c r="M4228" i="17"/>
  <c r="AF4228" i="17" l="1"/>
  <c r="Y4229" i="17"/>
  <c r="AB4228" i="17"/>
  <c r="AD4228" i="17" l="1"/>
  <c r="AC4228" i="17"/>
  <c r="AE4228" i="17" l="1"/>
  <c r="N4229" i="17" l="1"/>
  <c r="AA4229" i="17" s="1"/>
  <c r="Q4229" i="17" l="1"/>
  <c r="R4229" i="17" s="1"/>
  <c r="M4229" i="17"/>
  <c r="AB4229" i="17" l="1"/>
  <c r="Y4230" i="17"/>
  <c r="AF4229" i="17"/>
  <c r="AC4229" i="17" l="1"/>
  <c r="AD4229" i="17"/>
  <c r="AE4229" i="17" l="1"/>
  <c r="N4230" i="17" l="1"/>
  <c r="Q4230" i="17" s="1"/>
  <c r="R4230" i="17" l="1"/>
  <c r="AB4230" i="17" s="1"/>
  <c r="AC4230" i="17" s="1"/>
  <c r="M4230" i="17"/>
  <c r="AD4230" i="17" l="1"/>
  <c r="AE4230" i="17" s="1"/>
  <c r="N4231" i="17" l="1"/>
  <c r="Q4231" i="17" s="1"/>
  <c r="R4231" i="17" l="1"/>
  <c r="AB4231" i="17" s="1"/>
  <c r="M4231" i="17"/>
  <c r="AD4231" i="17" l="1"/>
  <c r="AC4231" i="17"/>
  <c r="AE4231" i="17" l="1"/>
  <c r="N4232" i="17" l="1"/>
  <c r="Q4232" i="17" s="1"/>
  <c r="R4232" i="17" l="1"/>
  <c r="AB4232" i="17" s="1"/>
  <c r="M4232" i="17"/>
  <c r="AD4232" i="17" l="1"/>
  <c r="AC4232" i="17"/>
  <c r="AE4232" i="17" l="1"/>
  <c r="N4233" i="17" l="1"/>
  <c r="Q4233" i="17" l="1"/>
  <c r="R4233" i="17" s="1"/>
  <c r="AA4233" i="17"/>
  <c r="M4233" i="17"/>
  <c r="AB4233" i="17" l="1"/>
  <c r="AF4233" i="17"/>
  <c r="Y4234" i="17"/>
  <c r="AC4233" i="17" l="1"/>
  <c r="AD4233" i="17"/>
  <c r="AE4233" i="17" l="1"/>
  <c r="N4234" i="17" l="1"/>
  <c r="Q4234" i="17" s="1"/>
  <c r="R4234" i="17" l="1"/>
  <c r="AB4234" i="17" s="1"/>
  <c r="AD4234" i="17" s="1"/>
  <c r="M4234" i="17"/>
  <c r="AC4234" i="17" l="1"/>
  <c r="AE4234" i="17" s="1"/>
  <c r="N4235" i="17" l="1"/>
  <c r="Q4235" i="17" s="1"/>
  <c r="R4235" i="17" l="1"/>
  <c r="AB4235" i="17" s="1"/>
  <c r="M4235" i="17"/>
  <c r="AC4235" i="17" l="1"/>
  <c r="AD4235" i="17"/>
  <c r="AE4235" i="17" l="1"/>
  <c r="N4236" i="17" l="1"/>
  <c r="Q4236" i="17" l="1"/>
  <c r="R4236" i="17" s="1"/>
  <c r="AA4236" i="17"/>
  <c r="AF4236" i="17" s="1"/>
  <c r="M4236" i="17"/>
  <c r="AB4236" i="17" l="1"/>
  <c r="AC4236" i="17" s="1"/>
  <c r="Y4237" i="17"/>
  <c r="AD4236" i="17" l="1"/>
  <c r="AE4236" i="17" s="1"/>
  <c r="N4237" i="17" l="1"/>
  <c r="AA4237" i="17" s="1"/>
  <c r="Q4237" i="17" l="1"/>
  <c r="R4237" i="17" s="1"/>
  <c r="M4237" i="17"/>
  <c r="AF4237" i="17" l="1"/>
  <c r="Y4238" i="17"/>
  <c r="AB4237" i="17"/>
  <c r="AC4237" i="17" l="1"/>
  <c r="AD4237" i="17"/>
  <c r="AE4237" i="17" l="1"/>
  <c r="N4238" i="17" l="1"/>
  <c r="Q4238" i="17" l="1"/>
  <c r="R4238" i="17" s="1"/>
  <c r="AA4238" i="17"/>
  <c r="M4238" i="17"/>
  <c r="AB4238" i="17" l="1"/>
  <c r="AC4238" i="17" s="1"/>
  <c r="AF4238" i="17"/>
  <c r="Y4239" i="17"/>
  <c r="AD4238" i="17" l="1"/>
  <c r="AE4238" i="17" s="1"/>
  <c r="N4239" i="17" l="1"/>
  <c r="AA4239" i="17" s="1"/>
  <c r="Q4239" i="17" l="1"/>
  <c r="R4239" i="17" s="1"/>
  <c r="Y4240" i="17"/>
  <c r="M4239" i="17"/>
  <c r="AF4239" i="17" l="1"/>
  <c r="AB4239" i="17"/>
  <c r="AD4239" i="17" s="1"/>
  <c r="AC4239" i="17" l="1"/>
  <c r="AE4239" i="17" s="1"/>
  <c r="N4240" i="17" l="1"/>
  <c r="Q4240" i="17" l="1"/>
  <c r="R4240" i="17" s="1"/>
  <c r="AA4240" i="17"/>
  <c r="AF4240" i="17" s="1"/>
  <c r="M4240" i="17"/>
  <c r="AB4240" i="17" l="1"/>
  <c r="AC4240" i="17" s="1"/>
  <c r="Y4241" i="17"/>
  <c r="AD4240" i="17" l="1"/>
  <c r="AE4240" i="17" s="1"/>
  <c r="N4241" i="17" l="1"/>
  <c r="Q4241" i="17" l="1"/>
  <c r="R4241" i="17" s="1"/>
  <c r="AA4241" i="17"/>
  <c r="M4241" i="17"/>
  <c r="AB4241" i="17" l="1"/>
  <c r="AC4241" i="17" s="1"/>
  <c r="AF4241" i="17"/>
  <c r="Y4242" i="17"/>
  <c r="AD4241" i="17" l="1"/>
  <c r="AE4241" i="17" s="1"/>
  <c r="N4242" i="17" s="1"/>
  <c r="Q4242" i="17" l="1"/>
  <c r="R4242" i="17" s="1"/>
  <c r="AA4242" i="17"/>
  <c r="Y4243" i="17" s="1"/>
  <c r="M4242" i="17"/>
  <c r="AB4242" i="17" l="1"/>
  <c r="AC4242" i="17" s="1"/>
  <c r="AF4242" i="17"/>
  <c r="AD4242" i="17" l="1"/>
  <c r="AE4242" i="17" s="1"/>
  <c r="N4243" i="17" l="1"/>
  <c r="Q4243" i="17" s="1"/>
  <c r="R4243" i="17" l="1"/>
  <c r="AB4243" i="17" s="1"/>
  <c r="M4243" i="17"/>
  <c r="Y4244" i="17"/>
  <c r="AF4243" i="17"/>
  <c r="AD4243" i="17" l="1"/>
  <c r="AC4243" i="17"/>
  <c r="AE4243" i="17" l="1"/>
  <c r="N4244" i="17" l="1"/>
  <c r="AA4244" i="17" s="1"/>
  <c r="Q4244" i="17" l="1"/>
  <c r="R4244" i="17" s="1"/>
  <c r="M4244" i="17"/>
  <c r="AB4244" i="17" l="1"/>
  <c r="AD4244" i="17" s="1"/>
  <c r="AF4244" i="17"/>
  <c r="Y4245" i="17"/>
  <c r="AC4244" i="17" l="1"/>
  <c r="AE4244" i="17" s="1"/>
  <c r="N4245" i="17" l="1"/>
  <c r="Q4245" i="17" l="1"/>
  <c r="R4245" i="17" s="1"/>
  <c r="AA4245" i="17"/>
  <c r="M4245" i="17"/>
  <c r="AB4245" i="17" l="1"/>
  <c r="AD4245" i="17" s="1"/>
  <c r="Y4246" i="17"/>
  <c r="AF4245" i="17"/>
  <c r="AC4245" i="17" l="1"/>
  <c r="AE4245" i="17" s="1"/>
  <c r="N4246" i="17" l="1"/>
  <c r="Q4246" i="17" s="1"/>
  <c r="R4246" i="17" l="1"/>
  <c r="M4246" i="17"/>
  <c r="Y4247" i="17" l="1"/>
  <c r="AF4246" i="17"/>
  <c r="AB4246" i="17"/>
  <c r="AC4246" i="17" l="1"/>
  <c r="AD4246" i="17"/>
  <c r="AE4246" i="17" l="1"/>
  <c r="N4247" i="17" l="1"/>
  <c r="Q4247" i="17" s="1"/>
  <c r="R4247" i="17" l="1"/>
  <c r="AB4247" i="17" s="1"/>
  <c r="M4247" i="17"/>
  <c r="AC4247" i="17" l="1"/>
  <c r="AD4247" i="17"/>
  <c r="AE4247" i="17" l="1"/>
  <c r="N4248" i="17" l="1"/>
  <c r="Q4248" i="17" s="1"/>
  <c r="M4248" i="17" l="1"/>
  <c r="R4248" i="17"/>
  <c r="AB4248" i="17" l="1"/>
  <c r="AC4248" i="17" s="1"/>
  <c r="AD4248" i="17" l="1"/>
  <c r="AE4248" i="17" s="1"/>
  <c r="N4249" i="17" l="1"/>
  <c r="Q4249" i="17" l="1"/>
  <c r="R4249" i="17" s="1"/>
  <c r="AA4249" i="17"/>
  <c r="AF4249" i="17" s="1"/>
  <c r="M4249" i="17"/>
  <c r="AB4249" i="17" l="1"/>
  <c r="AC4249" i="17" s="1"/>
  <c r="Y4250" i="17"/>
  <c r="AD4249" i="17" l="1"/>
  <c r="AE4249" i="17" s="1"/>
  <c r="N4250" i="17" l="1"/>
  <c r="Q4250" i="17" s="1"/>
  <c r="R4250" i="17" l="1"/>
  <c r="AB4250" i="17" s="1"/>
  <c r="M4250" i="17"/>
  <c r="Y4251" i="17"/>
  <c r="AF4250" i="17"/>
  <c r="AC4250" i="17" l="1"/>
  <c r="AD4250" i="17"/>
  <c r="AE4250" i="17" l="1"/>
  <c r="N4251" i="17" s="1"/>
  <c r="Q4251" i="17" l="1"/>
  <c r="R4251" i="17" s="1"/>
  <c r="Y4252" i="17"/>
  <c r="M4251" i="17"/>
  <c r="AB4251" i="17" l="1"/>
  <c r="AD4251" i="17" s="1"/>
  <c r="AF4251" i="17"/>
  <c r="AC4251" i="17" l="1"/>
  <c r="AE4251" i="17" s="1"/>
  <c r="N4252" i="17" l="1"/>
  <c r="Q4252" i="17" l="1"/>
  <c r="R4252" i="17" s="1"/>
  <c r="AA4252" i="17"/>
  <c r="M4252" i="17"/>
  <c r="AB4252" i="17" l="1"/>
  <c r="AC4252" i="17" s="1"/>
  <c r="AF4252" i="17"/>
  <c r="Y4253" i="17"/>
  <c r="AD4252" i="17" l="1"/>
  <c r="AE4252" i="17" s="1"/>
  <c r="N4253" i="17" l="1"/>
  <c r="Q4253" i="17" s="1"/>
  <c r="R4253" i="17" l="1"/>
  <c r="AB4253" i="17" s="1"/>
  <c r="M4253" i="17"/>
  <c r="AD4253" i="17" l="1"/>
  <c r="AC4253" i="17"/>
  <c r="AE4253" i="17" l="1"/>
  <c r="N4254" i="17" l="1"/>
  <c r="Q4254" i="17" s="1"/>
  <c r="M4254" i="17" l="1"/>
  <c r="R4254" i="17"/>
  <c r="AB4254" i="17" l="1"/>
  <c r="AD4254" i="17" s="1"/>
  <c r="AC4254" i="17" l="1"/>
  <c r="AE4254" i="17" s="1"/>
  <c r="N4255" i="17" l="1"/>
  <c r="Q4255" i="17" s="1"/>
  <c r="M4255" i="17" l="1"/>
  <c r="R4255" i="17"/>
  <c r="AB4255" i="17" l="1"/>
  <c r="AC4255" i="17" s="1"/>
  <c r="Y4256" i="17"/>
  <c r="AF4255" i="17"/>
  <c r="AD4255" i="17" l="1"/>
  <c r="AE4255" i="17" s="1"/>
  <c r="N4256" i="17" l="1"/>
  <c r="Q4256" i="17" s="1"/>
  <c r="R4256" i="17" l="1"/>
  <c r="AB4256" i="17" s="1"/>
  <c r="AD4256" i="17" s="1"/>
  <c r="M4256" i="17"/>
  <c r="AC4256" i="17" l="1"/>
  <c r="AE4256" i="17" s="1"/>
  <c r="N4257" i="17" l="1"/>
  <c r="Q4257" i="17" s="1"/>
  <c r="R4257" i="17" l="1"/>
  <c r="AB4257" i="17" s="1"/>
  <c r="M4257" i="17"/>
  <c r="AC4257" i="17" l="1"/>
  <c r="AD4257" i="17"/>
  <c r="AE4257" i="17" l="1"/>
  <c r="N4258" i="17" l="1"/>
  <c r="Q4258" i="17" s="1"/>
  <c r="R4258" i="17" l="1"/>
  <c r="AB4258" i="17" s="1"/>
  <c r="M4258" i="17"/>
  <c r="AD4258" i="17" l="1"/>
  <c r="AC4258" i="17"/>
  <c r="AE4258" i="17" l="1"/>
  <c r="N4259" i="17" l="1"/>
  <c r="Q4259" i="17" l="1"/>
  <c r="R4259" i="17" s="1"/>
  <c r="AA4259" i="17"/>
  <c r="AF4259" i="17" s="1"/>
  <c r="M4259" i="17"/>
  <c r="Y4260" i="17" l="1"/>
  <c r="AB4259" i="17"/>
  <c r="AD4259" i="17" s="1"/>
  <c r="AC4259" i="17" l="1"/>
  <c r="AE4259" i="17" s="1"/>
  <c r="N4260" i="17" l="1"/>
  <c r="AA4260" i="17" s="1"/>
  <c r="Q4260" i="17" l="1"/>
  <c r="R4260" i="17" s="1"/>
  <c r="Y4261" i="17"/>
  <c r="M4260" i="17"/>
  <c r="AB4260" i="17" l="1"/>
  <c r="AC4260" i="17" s="1"/>
  <c r="AF4260" i="17"/>
  <c r="AD4260" i="17" l="1"/>
  <c r="AE4260" i="17" s="1"/>
  <c r="N4261" i="17" s="1"/>
  <c r="Q4261" i="17" l="1"/>
  <c r="R4261" i="17" s="1"/>
  <c r="AA4261" i="17"/>
  <c r="M4261" i="17"/>
  <c r="AB4261" i="17" l="1"/>
  <c r="AC4261" i="17" s="1"/>
  <c r="AF4261" i="17"/>
  <c r="Y4262" i="17"/>
  <c r="AD4261" i="17" l="1"/>
  <c r="AE4261" i="17" s="1"/>
  <c r="N4262" i="17" l="1"/>
  <c r="Q4262" i="17" l="1"/>
  <c r="R4262" i="17" s="1"/>
  <c r="AA4262" i="17"/>
  <c r="Y4263" i="17" s="1"/>
  <c r="M4262" i="17"/>
  <c r="AB4262" i="17" l="1"/>
  <c r="AC4262" i="17" s="1"/>
  <c r="AF4262" i="17"/>
  <c r="AD4262" i="17" l="1"/>
  <c r="AE4262" i="17" s="1"/>
  <c r="N4263" i="17" l="1"/>
  <c r="Q4263" i="17" l="1"/>
  <c r="R4263" i="17" s="1"/>
  <c r="AA4263" i="17"/>
  <c r="M4263" i="17"/>
  <c r="AB4263" i="17" l="1"/>
  <c r="AF4263" i="17"/>
  <c r="Y4264" i="17"/>
  <c r="AD4263" i="17" l="1"/>
  <c r="AC4263" i="17"/>
  <c r="AE4263" i="17" l="1"/>
  <c r="N4264" i="17" l="1"/>
  <c r="Q4264" i="17" l="1"/>
  <c r="R4264" i="17" s="1"/>
  <c r="AA4264" i="17"/>
  <c r="M4264" i="17"/>
  <c r="AB4264" i="17" l="1"/>
  <c r="AD4264" i="17" s="1"/>
  <c r="Y4265" i="17"/>
  <c r="AF4264" i="17"/>
  <c r="AC4264" i="17" l="1"/>
  <c r="AE4264" i="17" s="1"/>
  <c r="N4265" i="17" l="1"/>
  <c r="Q4265" i="17" s="1"/>
  <c r="R4265" i="17" l="1"/>
  <c r="Y4266" i="17"/>
  <c r="M4265" i="17"/>
  <c r="AF4265" i="17" l="1"/>
  <c r="AB4265" i="17"/>
  <c r="AC4265" i="17" s="1"/>
  <c r="AD4265" i="17" l="1"/>
  <c r="AE4265" i="17" s="1"/>
  <c r="N4266" i="17" s="1"/>
  <c r="Q4266" i="17" l="1"/>
  <c r="R4266" i="17" s="1"/>
  <c r="AA4266" i="17"/>
  <c r="M4266" i="17"/>
  <c r="AB4266" i="17" l="1"/>
  <c r="Y4267" i="17"/>
  <c r="AF4266" i="17"/>
  <c r="AC4266" i="17" l="1"/>
  <c r="AD4266" i="17"/>
  <c r="AE4266" i="17" l="1"/>
  <c r="N4267" i="17" l="1"/>
  <c r="Q4267" i="17" s="1"/>
  <c r="R4267" i="17" l="1"/>
  <c r="AB4267" i="17" s="1"/>
  <c r="AC4267" i="17" s="1"/>
  <c r="M4267" i="17"/>
  <c r="AD4267" i="17" l="1"/>
  <c r="AE4267" i="17" s="1"/>
  <c r="N4268" i="17" s="1"/>
  <c r="Q4268" i="17" s="1"/>
  <c r="M4268" i="17" l="1"/>
  <c r="R4268" i="17"/>
  <c r="AB4268" i="17" l="1"/>
  <c r="AC4268" i="17" s="1"/>
  <c r="AD4268" i="17" l="1"/>
  <c r="AE4268" i="17" s="1"/>
  <c r="N4269" i="17" l="1"/>
  <c r="Q4269" i="17" l="1"/>
  <c r="R4269" i="17" s="1"/>
  <c r="AA4269" i="17"/>
  <c r="M4269" i="17"/>
  <c r="AB4269" i="17" l="1"/>
  <c r="AD4269" i="17" s="1"/>
  <c r="Y4270" i="17"/>
  <c r="AF4269" i="17"/>
  <c r="AC4269" i="17" l="1"/>
  <c r="AE4269" i="17" s="1"/>
  <c r="N4270" i="17" l="1"/>
  <c r="Q4270" i="17" l="1"/>
  <c r="R4270" i="17" s="1"/>
  <c r="AA4270" i="17"/>
  <c r="Y4271" i="17" s="1"/>
  <c r="M4270" i="17"/>
  <c r="AF4270" i="17" l="1"/>
  <c r="AB4270" i="17"/>
  <c r="AC4270" i="17" s="1"/>
  <c r="AD4270" i="17" l="1"/>
  <c r="AE4270" i="17" s="1"/>
  <c r="N4271" i="17" s="1"/>
  <c r="AA4271" i="17" s="1"/>
  <c r="Q4271" i="17" l="1"/>
  <c r="R4271" i="17" s="1"/>
  <c r="M4271" i="17"/>
  <c r="AB4271" i="17" l="1"/>
  <c r="AD4271" i="17" s="1"/>
  <c r="AF4271" i="17"/>
  <c r="Y4272" i="17"/>
  <c r="AC4271" i="17" l="1"/>
  <c r="AE4271" i="17" s="1"/>
  <c r="N4272" i="17" l="1"/>
  <c r="AA4272" i="17" s="1"/>
  <c r="Q4272" i="17" l="1"/>
  <c r="R4272" i="17" s="1"/>
  <c r="Y4273" i="17"/>
  <c r="M4272" i="17"/>
  <c r="AB4272" i="17" l="1"/>
  <c r="AC4272" i="17" s="1"/>
  <c r="AF4272" i="17"/>
  <c r="AD4272" i="17" l="1"/>
  <c r="AE4272" i="17" s="1"/>
  <c r="N4273" i="17" s="1"/>
  <c r="Q4273" i="17" l="1"/>
  <c r="R4273" i="17" s="1"/>
  <c r="AA4273" i="17"/>
  <c r="Y4274" i="17" s="1"/>
  <c r="M4273" i="17"/>
  <c r="AB4273" i="17" l="1"/>
  <c r="AD4273" i="17" s="1"/>
  <c r="AF4273" i="17"/>
  <c r="AC4273" i="17" l="1"/>
  <c r="AE4273" i="17" s="1"/>
  <c r="N4274" i="17" l="1"/>
  <c r="Q4274" i="17" l="1"/>
  <c r="R4274" i="17" s="1"/>
  <c r="AA4274" i="17"/>
  <c r="Y4275" i="17" s="1"/>
  <c r="M4274" i="17"/>
  <c r="AF4274" i="17" l="1"/>
  <c r="AB4274" i="17"/>
  <c r="AC4274" i="17" l="1"/>
  <c r="AD4274" i="17"/>
  <c r="AE4274" i="17" l="1"/>
  <c r="N4275" i="17" s="1"/>
  <c r="Q4275" i="17" l="1"/>
  <c r="R4275" i="17" s="1"/>
  <c r="AA4275" i="17"/>
  <c r="Y4276" i="17" s="1"/>
  <c r="M4275" i="17"/>
  <c r="AF4275" i="17" l="1"/>
  <c r="AB4275" i="17"/>
  <c r="AC4275" i="17" s="1"/>
  <c r="AD4275" i="17" l="1"/>
  <c r="AE4275" i="17" s="1"/>
  <c r="N4276" i="17" s="1"/>
  <c r="Q4276" i="17" s="1"/>
  <c r="R4276" i="17" s="1"/>
  <c r="AB4276" i="17" s="1"/>
  <c r="M4276" i="17" l="1"/>
  <c r="AD4276" i="17"/>
  <c r="AC4276" i="17"/>
  <c r="AE4276" i="17" l="1"/>
  <c r="N4277" i="17" l="1"/>
  <c r="Q4277" i="17" s="1"/>
  <c r="M4277" i="17" l="1"/>
  <c r="R4277" i="17"/>
  <c r="AB4277" i="17" l="1"/>
  <c r="AD4277" i="17" l="1"/>
  <c r="AC4277" i="17"/>
  <c r="AE4277" i="17" l="1"/>
  <c r="N4278" i="17" l="1"/>
  <c r="Q4278" i="17" s="1"/>
  <c r="R4278" i="17" l="1"/>
  <c r="M4278" i="17"/>
  <c r="AB4278" i="17" l="1"/>
  <c r="AD4278" i="17" s="1"/>
  <c r="Y4279" i="17"/>
  <c r="AF4278" i="17"/>
  <c r="AC4278" i="17" l="1"/>
  <c r="AE4278" i="17" s="1"/>
  <c r="N4279" i="17" l="1"/>
  <c r="Q4279" i="17" l="1"/>
  <c r="R4279" i="17" s="1"/>
  <c r="M4279" i="17"/>
  <c r="AB4279" i="17" l="1"/>
  <c r="AC4279" i="17" s="1"/>
  <c r="Y4280" i="17"/>
  <c r="AF4279" i="17"/>
  <c r="AD4279" i="17" l="1"/>
  <c r="AE4279" i="17" s="1"/>
  <c r="N4280" i="17" l="1"/>
  <c r="AA4280" i="17" s="1"/>
  <c r="Q4280" i="17" l="1"/>
  <c r="R4280" i="17" s="1"/>
  <c r="M4280" i="17"/>
  <c r="AF4280" i="17" l="1"/>
  <c r="Y4281" i="17"/>
  <c r="AB4280" i="17"/>
  <c r="AC4280" i="17" l="1"/>
  <c r="AD4280" i="17"/>
  <c r="AE4280" i="17" l="1"/>
  <c r="N4281" i="17" l="1"/>
  <c r="Q4281" i="17" l="1"/>
  <c r="R4281" i="17" s="1"/>
  <c r="AA4281" i="17"/>
  <c r="Y4282" i="17" s="1"/>
  <c r="M4281" i="17"/>
  <c r="AF4281" i="17" l="1"/>
  <c r="AB4281" i="17"/>
  <c r="AD4281" i="17" l="1"/>
  <c r="AC4281" i="17"/>
  <c r="AE4281" i="17" l="1"/>
  <c r="N4282" i="17" s="1"/>
  <c r="Q4282" i="17" l="1"/>
  <c r="R4282" i="17" s="1"/>
  <c r="AA4282" i="17"/>
  <c r="AF4282" i="17" s="1"/>
  <c r="M4282" i="17"/>
  <c r="Y4283" i="17" l="1"/>
  <c r="AB4282" i="17"/>
  <c r="AD4282" i="17" s="1"/>
  <c r="AC4282" i="17" l="1"/>
  <c r="AE4282" i="17" s="1"/>
  <c r="N4283" i="17" s="1"/>
  <c r="Q4283" i="17" l="1"/>
  <c r="R4283" i="17" s="1"/>
  <c r="AA4283" i="17"/>
  <c r="M4283" i="17"/>
  <c r="AB4283" i="17" l="1"/>
  <c r="AD4283" i="17" s="1"/>
  <c r="Y4284" i="17"/>
  <c r="AF4283" i="17"/>
  <c r="AC4283" i="17" l="1"/>
  <c r="AE4283" i="17" s="1"/>
  <c r="N4284" i="17" s="1"/>
  <c r="Q4284" i="17" l="1"/>
  <c r="R4284" i="17" s="1"/>
  <c r="AA4284" i="17"/>
  <c r="M4284" i="17"/>
  <c r="AF4284" i="17" l="1"/>
  <c r="Y4285" i="17"/>
  <c r="AB4284" i="17"/>
  <c r="AD4284" i="17" l="1"/>
  <c r="AC4284" i="17"/>
  <c r="AE4284" i="17" l="1"/>
  <c r="N4285" i="17" l="1"/>
  <c r="Q4285" i="17" l="1"/>
  <c r="R4285" i="17" s="1"/>
  <c r="AA4285" i="17"/>
  <c r="AF4285" i="17" s="1"/>
  <c r="M4285" i="17"/>
  <c r="Y4286" i="17" l="1"/>
  <c r="AB4285" i="17"/>
  <c r="AD4285" i="17" l="1"/>
  <c r="AC4285" i="17"/>
  <c r="AE4285" i="17" l="1"/>
  <c r="N4286" i="17" s="1"/>
  <c r="AA4286" i="17" s="1"/>
  <c r="Q4286" i="17" l="1"/>
  <c r="R4286" i="17" s="1"/>
  <c r="AF4286" i="17"/>
  <c r="M4286" i="17"/>
  <c r="AB4286" i="17" l="1"/>
  <c r="AD4286" i="17" s="1"/>
  <c r="Y4287" i="17"/>
  <c r="AC4286" i="17" l="1"/>
  <c r="AE4286" i="17" s="1"/>
  <c r="N4287" i="17" l="1"/>
  <c r="Q4287" i="17" l="1"/>
  <c r="R4287" i="17" s="1"/>
  <c r="AA4287" i="17"/>
  <c r="Y4288" i="17" s="1"/>
  <c r="M4287" i="17"/>
  <c r="AB4287" i="17" l="1"/>
  <c r="AD4287" i="17" s="1"/>
  <c r="AF4287" i="17"/>
  <c r="AC4287" i="17" l="1"/>
  <c r="AE4287" i="17" s="1"/>
  <c r="N4288" i="17" s="1"/>
  <c r="AA4288" i="17" s="1"/>
  <c r="Q4288" i="17" l="1"/>
  <c r="R4288" i="17" s="1"/>
  <c r="Y4289" i="17"/>
  <c r="M4288" i="17"/>
  <c r="AB4288" i="17" l="1"/>
  <c r="AC4288" i="17" s="1"/>
  <c r="AF4288" i="17"/>
  <c r="AD4288" i="17" l="1"/>
  <c r="AE4288" i="17" s="1"/>
  <c r="N4289" i="17" s="1"/>
  <c r="Q4289" i="17" s="1"/>
  <c r="R4289" i="17" l="1"/>
  <c r="M4289" i="17"/>
  <c r="AB4289" i="17" l="1"/>
  <c r="AC4289" i="17" s="1"/>
  <c r="Y4290" i="17"/>
  <c r="AF4289" i="17"/>
  <c r="AD4289" i="17" l="1"/>
  <c r="AE4289" i="17" s="1"/>
  <c r="N4290" i="17" l="1"/>
  <c r="Q4290" i="17" s="1"/>
  <c r="M4290" i="17" l="1"/>
  <c r="R4290" i="17"/>
  <c r="AB4290" i="17" l="1"/>
  <c r="AC4290" i="17" l="1"/>
  <c r="AD4290" i="17"/>
  <c r="AE4290" i="17" l="1"/>
  <c r="N4291" i="17" l="1"/>
  <c r="Q4291" i="17" s="1"/>
  <c r="M4291" i="17" l="1"/>
  <c r="R4291" i="17"/>
  <c r="AB4291" i="17" l="1"/>
  <c r="AC4291" i="17" s="1"/>
  <c r="AD4291" i="17" l="1"/>
  <c r="AE4291" i="17" s="1"/>
  <c r="N4292" i="17" l="1"/>
  <c r="AA4292" i="17" s="1"/>
  <c r="Q4292" i="17" l="1"/>
  <c r="R4292" i="17" s="1"/>
  <c r="M4292" i="17"/>
  <c r="AB4292" i="17" l="1"/>
  <c r="AF4292" i="17"/>
  <c r="Y4293" i="17"/>
  <c r="AC4292" i="17"/>
  <c r="AD4292" i="17"/>
  <c r="AE4292" i="17" l="1"/>
  <c r="N4293" i="17" l="1"/>
  <c r="Q4293" i="17" l="1"/>
  <c r="R4293" i="17" s="1"/>
  <c r="AA4293" i="17"/>
  <c r="Y4294" i="17" s="1"/>
  <c r="M4293" i="17"/>
  <c r="AF4293" i="17" l="1"/>
  <c r="AB4293" i="17"/>
  <c r="AC4293" i="17" s="1"/>
  <c r="AD4293" i="17" l="1"/>
  <c r="AE4293" i="17" s="1"/>
  <c r="N4294" i="17" l="1"/>
  <c r="Q4294" i="17" l="1"/>
  <c r="R4294" i="17" s="1"/>
  <c r="AA4294" i="17"/>
  <c r="M4294" i="17"/>
  <c r="AB4294" i="17" l="1"/>
  <c r="AC4294" i="17" s="1"/>
  <c r="AF4294" i="17"/>
  <c r="Y4295" i="17"/>
  <c r="AD4294" i="17" l="1"/>
  <c r="AE4294" i="17" s="1"/>
  <c r="N4295" i="17" l="1"/>
  <c r="Q4295" i="17" l="1"/>
  <c r="R4295" i="17" s="1"/>
  <c r="AA4295" i="17"/>
  <c r="Y4296" i="17" s="1"/>
  <c r="M4295" i="17"/>
  <c r="AF4295" i="17" l="1"/>
  <c r="AB4295" i="17"/>
  <c r="AC4295" i="17" l="1"/>
  <c r="AD4295" i="17"/>
  <c r="AE4295" i="17" l="1"/>
  <c r="N4296" i="17" s="1"/>
  <c r="Q4296" i="17" s="1"/>
  <c r="R4296" i="17" l="1"/>
  <c r="AF4296" i="17"/>
  <c r="M4296" i="17"/>
  <c r="AB4296" i="17" l="1"/>
  <c r="AC4296" i="17" s="1"/>
  <c r="Y4297" i="17"/>
  <c r="AD4296" i="17" l="1"/>
  <c r="AE4296" i="17" s="1"/>
  <c r="N4297" i="17" s="1"/>
  <c r="AA4297" i="17" s="1"/>
  <c r="Q4297" i="17" l="1"/>
  <c r="R4297" i="17" s="1"/>
  <c r="M4297" i="17"/>
  <c r="AB4297" i="17" l="1"/>
  <c r="AD4297" i="17" s="1"/>
  <c r="Y4298" i="17"/>
  <c r="AF4297" i="17"/>
  <c r="AC4297" i="17" l="1"/>
  <c r="AE4297" i="17" s="1"/>
  <c r="N4298" i="17" l="1"/>
  <c r="Q4298" i="17" l="1"/>
  <c r="R4298" i="17" s="1"/>
  <c r="AA4298" i="17"/>
  <c r="AF4298" i="17" s="1"/>
  <c r="M4298" i="17"/>
  <c r="Y4299" i="17" l="1"/>
  <c r="AB4298" i="17"/>
  <c r="AC4298" i="17" l="1"/>
  <c r="AD4298" i="17"/>
  <c r="AE4298" i="17" l="1"/>
  <c r="N4299" i="17" s="1"/>
  <c r="AA4299" i="17" s="1"/>
  <c r="Q4299" i="17" l="1"/>
  <c r="R4299" i="17" s="1"/>
  <c r="M4299" i="17"/>
  <c r="AB4299" i="17" l="1"/>
  <c r="AC4299" i="17" s="1"/>
  <c r="AF4299" i="17"/>
  <c r="Y4300" i="17"/>
  <c r="AD4299" i="17" l="1"/>
  <c r="AE4299" i="17" s="1"/>
  <c r="N4300" i="17" s="1"/>
  <c r="AA4300" i="17" s="1"/>
  <c r="Q4300" i="17" l="1"/>
  <c r="R4300" i="17" s="1"/>
  <c r="M4300" i="17"/>
  <c r="AB4300" i="17" l="1"/>
  <c r="AC4300" i="17" s="1"/>
  <c r="Y4301" i="17"/>
  <c r="AF4300" i="17"/>
  <c r="AD4300" i="17" l="1"/>
  <c r="AE4300" i="17" s="1"/>
  <c r="N4301" i="17" s="1"/>
  <c r="Q4301" i="17" l="1"/>
  <c r="R4301" i="17" s="1"/>
  <c r="AA4301" i="17"/>
  <c r="M4301" i="17"/>
  <c r="Y4302" i="17" l="1"/>
  <c r="AF4301" i="17"/>
  <c r="AB4301" i="17"/>
  <c r="AC4301" i="17" l="1"/>
  <c r="AD4301" i="17"/>
  <c r="AE4301" i="17" l="1"/>
  <c r="N4302" i="17" l="1"/>
  <c r="Q4302" i="17" l="1"/>
  <c r="R4302" i="17" s="1"/>
  <c r="M4302" i="17"/>
  <c r="AB4302" i="17" l="1"/>
  <c r="AD4302" i="17" s="1"/>
  <c r="Y4303" i="17"/>
  <c r="AF4302" i="17"/>
  <c r="AC4302" i="17" l="1"/>
  <c r="AE4302" i="17" s="1"/>
  <c r="N4303" i="17" l="1"/>
  <c r="Q4303" i="17" s="1"/>
  <c r="M4303" i="17" l="1"/>
  <c r="AF4303" i="17"/>
  <c r="R4303" i="17"/>
  <c r="Y4304" i="17" l="1"/>
  <c r="AB4303" i="17"/>
  <c r="AC4303" i="17" s="1"/>
  <c r="Y4309" i="17"/>
  <c r="AB4308" i="17"/>
  <c r="AF4308" i="17"/>
  <c r="AD4303" i="17" l="1"/>
  <c r="AE4303" i="17" s="1"/>
  <c r="M4304" i="17" s="1"/>
  <c r="AD4308" i="17"/>
  <c r="AC4308" i="17"/>
  <c r="AE4308" i="17" l="1"/>
  <c r="N4309" i="17" l="1"/>
  <c r="Q4309" i="17" l="1"/>
  <c r="R4309" i="17" s="1"/>
  <c r="AA4309" i="17"/>
  <c r="Y4310" i="17" s="1"/>
  <c r="M4309" i="17"/>
  <c r="AB4309" i="17" l="1"/>
  <c r="AC4309" i="17" s="1"/>
  <c r="AF4309" i="17"/>
  <c r="AD4309" i="17" l="1"/>
  <c r="AE4309" i="17" s="1"/>
  <c r="N4310" i="17" l="1"/>
  <c r="Q4310" i="17" s="1"/>
  <c r="R4310" i="17" l="1"/>
  <c r="AB4310" i="17" s="1"/>
  <c r="M4310" i="17"/>
  <c r="Y4311" i="17"/>
  <c r="AF4310" i="17"/>
  <c r="AC4310" i="17" l="1"/>
  <c r="AD4310" i="17"/>
  <c r="AE4310" i="17" l="1"/>
  <c r="N4311" i="17" l="1"/>
  <c r="Q4311" i="17" l="1"/>
  <c r="R4311" i="17" s="1"/>
  <c r="M4311" i="17"/>
  <c r="AB4311" i="17" l="1"/>
  <c r="AC4311" i="17" s="1"/>
  <c r="Y4312" i="17"/>
  <c r="AF4311" i="17"/>
  <c r="AD4311" i="17" l="1"/>
  <c r="AE4311" i="17" s="1"/>
  <c r="N4312" i="17" s="1"/>
  <c r="Q4312" i="17" l="1"/>
  <c r="R4312" i="17" s="1"/>
  <c r="AA4312" i="17"/>
  <c r="M4312" i="17"/>
  <c r="AB4312" i="17" l="1"/>
  <c r="AC4312" i="17" s="1"/>
  <c r="AF4312" i="17"/>
  <c r="Y4313" i="17"/>
  <c r="AD4312" i="17" l="1"/>
  <c r="AE4312" i="17" s="1"/>
  <c r="N4313" i="17" l="1"/>
  <c r="Q4313" i="17" l="1"/>
  <c r="R4313" i="17" s="1"/>
  <c r="M4313" i="17"/>
  <c r="AB4313" i="17" l="1"/>
  <c r="Y4314" i="17"/>
  <c r="AF4313" i="17"/>
  <c r="AD4313" i="17" l="1"/>
  <c r="AC4313" i="17"/>
  <c r="AE4313" i="17" l="1"/>
  <c r="N4314" i="17" l="1"/>
  <c r="Q4314" i="17" l="1"/>
  <c r="R4314" i="17" s="1"/>
  <c r="AA4314" i="17"/>
  <c r="M4314" i="17"/>
  <c r="AB4314" i="17" l="1"/>
  <c r="AC4314" i="17" s="1"/>
  <c r="Y4315" i="17"/>
  <c r="AF4314" i="17"/>
  <c r="AD4314" i="17" l="1"/>
  <c r="AE4314" i="17" s="1"/>
  <c r="N4315" i="17" l="1"/>
  <c r="Q4315" i="17" s="1"/>
  <c r="M4315" i="17" l="1"/>
  <c r="R4315" i="17"/>
  <c r="AF4315" i="17"/>
  <c r="AB4315" i="17" l="1"/>
  <c r="AD4315" i="17" s="1"/>
  <c r="Y4316" i="17"/>
  <c r="AC4315" i="17" l="1"/>
  <c r="AE4315" i="17" s="1"/>
  <c r="N4316" i="17" s="1"/>
  <c r="Q4316" i="17" l="1"/>
  <c r="R4316" i="17" s="1"/>
  <c r="AA4316" i="17"/>
  <c r="Y4317" i="17" s="1"/>
  <c r="M4316" i="17"/>
  <c r="AF4316" i="17" l="1"/>
  <c r="AB4316" i="17"/>
  <c r="AD4316" i="17" s="1"/>
  <c r="AC4316" i="17" l="1"/>
  <c r="AE4316" i="17" s="1"/>
  <c r="N4317" i="17" s="1"/>
  <c r="AA4317" i="17" s="1"/>
  <c r="Q4317" i="17" l="1"/>
  <c r="R4317" i="17" s="1"/>
  <c r="M4317" i="17"/>
  <c r="Y4318" i="17" l="1"/>
  <c r="AF4317" i="17"/>
  <c r="AB4317" i="17"/>
  <c r="AD4317" i="17" l="1"/>
  <c r="AC4317" i="17"/>
  <c r="AE4317" i="17" l="1"/>
  <c r="N4318" i="17" l="1"/>
  <c r="AA4318" i="17" s="1"/>
  <c r="Q4318" i="17" l="1"/>
  <c r="R4318" i="17" s="1"/>
  <c r="Y4319" i="17"/>
  <c r="M4318" i="17"/>
  <c r="AB4318" i="17" l="1"/>
  <c r="AD4318" i="17" s="1"/>
  <c r="AF4318" i="17"/>
  <c r="AC4318" i="17" l="1"/>
  <c r="AE4318" i="17" s="1"/>
  <c r="N4319" i="17" l="1"/>
  <c r="Q4319" i="17" l="1"/>
  <c r="R4319" i="17" s="1"/>
  <c r="AA4319" i="17"/>
  <c r="M4319" i="17"/>
  <c r="AF4319" i="17" l="1"/>
  <c r="Y4320" i="17"/>
  <c r="AB4319" i="17"/>
  <c r="AD4319" i="17" l="1"/>
  <c r="AC4319" i="17"/>
  <c r="AE4319" i="17" l="1"/>
  <c r="N4320" i="17" l="1"/>
  <c r="Q4320" i="17" l="1"/>
  <c r="R4320" i="17" s="1"/>
  <c r="Y4321" i="17"/>
  <c r="M4320" i="17"/>
  <c r="AB4320" i="17" l="1"/>
  <c r="AD4320" i="17" s="1"/>
  <c r="AF4320" i="17"/>
  <c r="AC4320" i="17" l="1"/>
  <c r="AE4320" i="17" s="1"/>
  <c r="N4321" i="17" l="1"/>
  <c r="Q4321" i="17" l="1"/>
  <c r="R4321" i="17" s="1"/>
  <c r="AA4321" i="17"/>
  <c r="Y4322" i="17" s="1"/>
  <c r="M4321" i="17"/>
  <c r="AF4321" i="17" l="1"/>
  <c r="AB4321" i="17"/>
  <c r="AC4321" i="17" s="1"/>
  <c r="AD4321" i="17" l="1"/>
  <c r="AE4321" i="17" s="1"/>
  <c r="N4322" i="17" l="1"/>
  <c r="Q4322" i="17" l="1"/>
  <c r="R4322" i="17" s="1"/>
  <c r="AA4322" i="17"/>
  <c r="AF4322" i="17" s="1"/>
  <c r="M4322" i="17"/>
  <c r="Y4323" i="17" l="1"/>
  <c r="AB4322" i="17"/>
  <c r="AC4322" i="17" s="1"/>
  <c r="AD4322" i="17" l="1"/>
  <c r="AE4322" i="17" s="1"/>
  <c r="N4323" i="17" l="1"/>
  <c r="Q4323" i="17" s="1"/>
  <c r="R4323" i="17" l="1"/>
  <c r="Y4324" i="17"/>
  <c r="M4323" i="17"/>
  <c r="AB4323" i="17" l="1"/>
  <c r="AD4323" i="17" s="1"/>
  <c r="AF4323" i="17"/>
  <c r="AC4323" i="17" l="1"/>
  <c r="AE4323" i="17" s="1"/>
  <c r="N4324" i="17" l="1"/>
  <c r="AA4324" i="17" s="1"/>
  <c r="Q4324" i="17" l="1"/>
  <c r="R4324" i="17" s="1"/>
  <c r="M4324" i="17"/>
  <c r="AB4324" i="17" l="1"/>
  <c r="AC4324" i="17" s="1"/>
  <c r="Y4325" i="17"/>
  <c r="AF4324" i="17"/>
  <c r="AD4324" i="17" l="1"/>
  <c r="AE4324" i="17" s="1"/>
  <c r="N4325" i="17" l="1"/>
  <c r="Q4325" i="17" s="1"/>
  <c r="R4325" i="17" l="1"/>
  <c r="AF4325" i="17"/>
  <c r="M4325" i="17"/>
  <c r="Y4326" i="17" l="1"/>
  <c r="AB4325" i="17"/>
  <c r="AC4325" i="17" l="1"/>
  <c r="AD4325" i="17"/>
  <c r="AE4325" i="17" l="1"/>
  <c r="N4326" i="17" s="1"/>
  <c r="Q4326" i="17" s="1"/>
  <c r="AF4326" i="17" l="1"/>
  <c r="M4326" i="17"/>
  <c r="R4326" i="17"/>
  <c r="AB4326" i="17" s="1"/>
  <c r="AD4326" i="17" s="1"/>
  <c r="Y4327" i="17" l="1"/>
  <c r="AC4326" i="17"/>
  <c r="AE4326" i="17" s="1"/>
  <c r="N4327" i="17" s="1"/>
  <c r="AA4327" i="17" s="1"/>
  <c r="Q4327" i="17" l="1"/>
  <c r="R4327" i="17" s="1"/>
  <c r="M4327" i="17"/>
  <c r="AB4327" i="17" l="1"/>
  <c r="AD4327" i="17" s="1"/>
  <c r="Y4328" i="17"/>
  <c r="AF4327" i="17"/>
  <c r="AC4327" i="17" l="1"/>
  <c r="AE4327" i="17" s="1"/>
  <c r="N4328" i="17" l="1"/>
  <c r="Q4328" i="17" l="1"/>
  <c r="R4328" i="17" s="1"/>
  <c r="AA4328" i="17"/>
  <c r="M4328" i="17"/>
  <c r="Y4329" i="17" l="1"/>
  <c r="AF4328" i="17"/>
  <c r="AB4328" i="17"/>
  <c r="AC4328" i="17" l="1"/>
  <c r="AD4328" i="17"/>
  <c r="AE4328" i="17" l="1"/>
  <c r="N4329" i="17" l="1"/>
  <c r="Q4329" i="17" l="1"/>
  <c r="R4329" i="17" s="1"/>
  <c r="AA4329" i="17"/>
  <c r="AF4329" i="17" s="1"/>
  <c r="M4329" i="17"/>
  <c r="AB4329" i="17" l="1"/>
  <c r="AD4329" i="17" s="1"/>
  <c r="Y4330" i="17"/>
  <c r="AC4329" i="17" l="1"/>
  <c r="AE4329" i="17" s="1"/>
  <c r="N4330" i="17" s="1"/>
  <c r="Q4330" i="17" l="1"/>
  <c r="R4330" i="17" s="1"/>
  <c r="AA4330" i="17"/>
  <c r="AF4330" i="17" s="1"/>
  <c r="M4330" i="17"/>
  <c r="AB4330" i="17" l="1"/>
  <c r="AD4330" i="17" s="1"/>
  <c r="Y4331" i="17"/>
  <c r="AC4330" i="17" l="1"/>
  <c r="AE4330" i="17" s="1"/>
  <c r="N4331" i="17" l="1"/>
  <c r="Q4331" i="17" l="1"/>
  <c r="R4331" i="17" s="1"/>
  <c r="AA4331" i="17"/>
  <c r="Y4332" i="17" s="1"/>
  <c r="M4331" i="17"/>
  <c r="AF4331" i="17" l="1"/>
  <c r="AB4331" i="17"/>
  <c r="AD4331" i="17" s="1"/>
  <c r="AC4331" i="17" l="1"/>
  <c r="AE4331" i="17" s="1"/>
  <c r="N4332" i="17" s="1"/>
  <c r="Q4332" i="17" l="1"/>
  <c r="R4332" i="17" s="1"/>
  <c r="AF4332" i="17"/>
  <c r="M4332" i="17"/>
  <c r="AB4332" i="17" l="1"/>
  <c r="AC4332" i="17" s="1"/>
  <c r="Y4333" i="17"/>
  <c r="AD4332" i="17" l="1"/>
  <c r="AE4332" i="17" s="1"/>
  <c r="N4333" i="17" l="1"/>
  <c r="Q4333" i="17" l="1"/>
  <c r="R4333" i="17" s="1"/>
  <c r="AA4333" i="17"/>
  <c r="Y4334" i="17" s="1"/>
  <c r="M4333" i="17"/>
  <c r="AB4333" i="17" l="1"/>
  <c r="AC4333" i="17" s="1"/>
  <c r="AF4333" i="17"/>
  <c r="AD4333" i="17" l="1"/>
  <c r="AE4333" i="17" s="1"/>
  <c r="N4334" i="17" s="1"/>
  <c r="AA4334" i="17" s="1"/>
  <c r="Q4334" i="17" l="1"/>
  <c r="R4334" i="17" s="1"/>
  <c r="Y4335" i="17"/>
  <c r="M4334" i="17"/>
  <c r="AB4334" i="17" l="1"/>
  <c r="AD4334" i="17" s="1"/>
  <c r="AF4334" i="17"/>
  <c r="AC4334" i="17" l="1"/>
  <c r="AE4334" i="17" s="1"/>
  <c r="N4335" i="17" l="1"/>
  <c r="Q4335" i="17" l="1"/>
  <c r="R4335" i="17" s="1"/>
  <c r="AA4335" i="17"/>
  <c r="M4335" i="17"/>
  <c r="AB4335" i="17" l="1"/>
  <c r="AF4335" i="17"/>
  <c r="Y4336" i="17"/>
  <c r="AC4335" i="17" l="1"/>
  <c r="AD4335" i="17"/>
  <c r="AE4335" i="17" l="1"/>
  <c r="N4336" i="17" l="1"/>
  <c r="Q4336" i="17" s="1"/>
  <c r="M4336" i="17" l="1"/>
  <c r="R4336" i="17"/>
  <c r="Y4337" i="17"/>
  <c r="AF4336" i="17" l="1"/>
  <c r="AB4336" i="17"/>
  <c r="AD4336" i="17" s="1"/>
  <c r="AC4336" i="17" l="1"/>
  <c r="AE4336" i="17" s="1"/>
  <c r="N4337" i="17" l="1"/>
  <c r="Q4337" i="17" l="1"/>
  <c r="R4337" i="17" s="1"/>
  <c r="AA4337" i="17"/>
  <c r="Y4338" i="17" s="1"/>
  <c r="M4337" i="17"/>
  <c r="AF4337" i="17" l="1"/>
  <c r="AB4337" i="17"/>
  <c r="AC4337" i="17" s="1"/>
  <c r="AD4337" i="17" l="1"/>
  <c r="AE4337" i="17" s="1"/>
  <c r="N4338" i="17" s="1"/>
  <c r="Q4338" i="17" s="1"/>
  <c r="M4338" i="17" l="1"/>
  <c r="R4338" i="17"/>
  <c r="Y4339" i="17" l="1"/>
  <c r="AF4338" i="17"/>
  <c r="AB4338" i="17"/>
  <c r="AC4338" i="17" l="1"/>
  <c r="AD4338" i="17"/>
  <c r="AE4338" i="17" l="1"/>
  <c r="N4339" i="17" l="1"/>
  <c r="Q4339" i="17" l="1"/>
  <c r="R4339" i="17" s="1"/>
  <c r="Y4340" i="17"/>
  <c r="M4339" i="17"/>
  <c r="AB4339" i="17" l="1"/>
  <c r="AD4339" i="17" s="1"/>
  <c r="AF4339" i="17"/>
  <c r="AC4339" i="17" l="1"/>
  <c r="AE4339" i="17" s="1"/>
  <c r="N4340" i="17" s="1"/>
  <c r="Q4340" i="17" s="1"/>
  <c r="R4340" i="17" l="1"/>
  <c r="AB4340" i="17" s="1"/>
  <c r="M4340" i="17"/>
  <c r="AC4340" i="17" l="1"/>
  <c r="AD4340" i="17"/>
  <c r="AE4340" i="17" l="1"/>
  <c r="N4341" i="17" l="1"/>
  <c r="AA4341" i="17" s="1"/>
  <c r="Q4341" i="17" l="1"/>
  <c r="R4341" i="17" s="1"/>
  <c r="M4341" i="17"/>
  <c r="AF4341" i="17" l="1"/>
  <c r="Y4342" i="17"/>
  <c r="AB4341" i="17"/>
  <c r="AC4341" i="17" l="1"/>
  <c r="AD4341" i="17"/>
  <c r="AE4341" i="17" l="1"/>
  <c r="N4342" i="17" l="1"/>
  <c r="Q4342" i="17" s="1"/>
  <c r="R4342" i="17" l="1"/>
  <c r="AB4342" i="17" s="1"/>
  <c r="M4342" i="17"/>
  <c r="AC4342" i="17" l="1"/>
  <c r="AD4342" i="17"/>
  <c r="AE4342" i="17" l="1"/>
  <c r="N4343" i="17" l="1"/>
  <c r="Q4343" i="17" s="1"/>
  <c r="R4343" i="17" l="1"/>
  <c r="AB4343" i="17" s="1"/>
  <c r="M4343" i="17"/>
  <c r="AD4343" i="17" l="1"/>
  <c r="AC4343" i="17"/>
  <c r="AE4343" i="17" l="1"/>
  <c r="N4344" i="17" l="1"/>
  <c r="Q4344" i="17" s="1"/>
  <c r="R4344" i="17" l="1"/>
  <c r="AB4344" i="17" s="1"/>
  <c r="AC4344" i="17" s="1"/>
  <c r="M4344" i="17"/>
  <c r="AD4344" i="17" l="1"/>
  <c r="AE4344" i="17" s="1"/>
  <c r="N4345" i="17" l="1"/>
  <c r="AA4345" i="17" s="1"/>
  <c r="Q4345" i="17" l="1"/>
  <c r="R4345" i="17" s="1"/>
  <c r="Y4346" i="17"/>
  <c r="M4345" i="17"/>
  <c r="AB4345" i="17" l="1"/>
  <c r="AC4345" i="17" s="1"/>
  <c r="AF4345" i="17"/>
  <c r="AD4345" i="17" l="1"/>
  <c r="AE4345" i="17" s="1"/>
  <c r="N4346" i="17" l="1"/>
  <c r="Q4346" i="17" l="1"/>
  <c r="R4346" i="17" s="1"/>
  <c r="AA4346" i="17"/>
  <c r="M4346" i="17"/>
  <c r="AF4346" i="17" l="1"/>
  <c r="Y4347" i="17"/>
  <c r="AB4346" i="17"/>
  <c r="AC4346" i="17" l="1"/>
  <c r="AD4346" i="17"/>
  <c r="AE4346" i="17" l="1"/>
  <c r="N4347" i="17" l="1"/>
  <c r="Q4347" i="17" l="1"/>
  <c r="R4347" i="17" s="1"/>
  <c r="AA4347" i="17"/>
  <c r="M4347" i="17"/>
  <c r="AB4347" i="17" l="1"/>
  <c r="AF4347" i="17"/>
  <c r="Y4348" i="17"/>
  <c r="AC4347" i="17" l="1"/>
  <c r="AD4347" i="17"/>
  <c r="AE4347" i="17" l="1"/>
  <c r="N4348" i="17" l="1"/>
  <c r="Q4348" i="17" l="1"/>
  <c r="R4348" i="17" s="1"/>
  <c r="Y4349" i="17"/>
  <c r="M4348" i="17"/>
  <c r="AB4348" i="17" l="1"/>
  <c r="AC4348" i="17" s="1"/>
  <c r="AF4348" i="17"/>
  <c r="AD4348" i="17" l="1"/>
  <c r="AE4348" i="17" s="1"/>
  <c r="N4349" i="17" l="1"/>
  <c r="Q4349" i="17" l="1"/>
  <c r="R4349" i="17" s="1"/>
  <c r="AA4349" i="17"/>
  <c r="AF4349" i="17" s="1"/>
  <c r="M4349" i="17"/>
  <c r="AB4349" i="17" l="1"/>
  <c r="AC4349" i="17" s="1"/>
  <c r="Y4350" i="17"/>
  <c r="AD4349" i="17" l="1"/>
  <c r="AE4349" i="17" s="1"/>
  <c r="N4350" i="17" l="1"/>
  <c r="Q4350" i="17" s="1"/>
  <c r="M4350" i="17" l="1"/>
  <c r="R4350" i="17"/>
  <c r="AB4350" i="17" l="1"/>
  <c r="AD4350" i="17" s="1"/>
  <c r="Y4351" i="17"/>
  <c r="AF4350" i="17"/>
  <c r="AC4350" i="17" l="1"/>
  <c r="AE4350" i="17" s="1"/>
  <c r="N4351" i="17" l="1"/>
  <c r="Q4351" i="17" l="1"/>
  <c r="R4351" i="17" s="1"/>
  <c r="AA4351" i="17"/>
  <c r="Y4352" i="17" s="1"/>
  <c r="M4351" i="17"/>
  <c r="AB4351" i="17" l="1"/>
  <c r="AC4351" i="17" s="1"/>
  <c r="AF4351" i="17"/>
  <c r="AD4351" i="17" l="1"/>
  <c r="AE4351" i="17" s="1"/>
  <c r="N4352" i="17" s="1"/>
  <c r="AA4352" i="17" s="1"/>
  <c r="Q4352" i="17" l="1"/>
  <c r="R4352" i="17" s="1"/>
  <c r="M4352" i="17"/>
  <c r="Y4353" i="17" l="1"/>
  <c r="AF4352" i="17"/>
  <c r="AB4352" i="17"/>
  <c r="AD4352" i="17" l="1"/>
  <c r="AC4352" i="17"/>
  <c r="AE4352" i="17" l="1"/>
  <c r="N4353" i="17" l="1"/>
  <c r="Q4353" i="17" s="1"/>
  <c r="R4353" i="17" l="1"/>
  <c r="Y4354" i="17"/>
  <c r="M4353" i="17"/>
  <c r="AB4353" i="17" l="1"/>
  <c r="AC4353" i="17" s="1"/>
  <c r="AF4353" i="17"/>
  <c r="AD4353" i="17" l="1"/>
  <c r="AE4353" i="17" s="1"/>
  <c r="N4354" i="17" l="1"/>
  <c r="Q4354" i="17" l="1"/>
  <c r="R4354" i="17" s="1"/>
  <c r="AA4354" i="17"/>
  <c r="AF4354" i="17" s="1"/>
  <c r="M4354" i="17"/>
  <c r="Y4355" i="17" l="1"/>
  <c r="AB4354" i="17"/>
  <c r="AC4354" i="17" s="1"/>
  <c r="AD4354" i="17" l="1"/>
  <c r="AE4354" i="17" s="1"/>
  <c r="N4355" i="17" l="1"/>
  <c r="Q4355" i="17" l="1"/>
  <c r="R4355" i="17" s="1"/>
  <c r="AA4355" i="17"/>
  <c r="M4355" i="17"/>
  <c r="Y4356" i="17" l="1"/>
  <c r="AF4355" i="17"/>
  <c r="AB4355" i="17"/>
  <c r="AC4355" i="17" l="1"/>
  <c r="AD4355" i="17"/>
  <c r="AE4355" i="17" l="1"/>
  <c r="N4356" i="17" l="1"/>
  <c r="Q4356" i="17" l="1"/>
  <c r="R4356" i="17" s="1"/>
  <c r="AA4356" i="17"/>
  <c r="M4356" i="17"/>
  <c r="AB4356" i="17" l="1"/>
  <c r="AF4356" i="17"/>
  <c r="Y4357" i="17"/>
  <c r="AD4356" i="17" l="1"/>
  <c r="AC4356" i="17"/>
  <c r="AE4356" i="17" l="1"/>
  <c r="N4357" i="17" l="1"/>
  <c r="Q4357" i="17" s="1"/>
  <c r="M4357" i="17" l="1"/>
  <c r="R4357" i="17"/>
  <c r="Y4358" i="17"/>
  <c r="AF4357" i="17" l="1"/>
  <c r="AB4357" i="17"/>
  <c r="AD4357" i="17" l="1"/>
  <c r="AC4357" i="17"/>
  <c r="AE4357" i="17" l="1"/>
  <c r="N4358" i="17" s="1"/>
  <c r="Q4358" i="17" l="1"/>
  <c r="R4358" i="17" s="1"/>
  <c r="AA4358" i="17"/>
  <c r="AF4358" i="17" s="1"/>
  <c r="M4358" i="17"/>
  <c r="Y4359" i="17" l="1"/>
  <c r="AB4358" i="17"/>
  <c r="AC4358" i="17" s="1"/>
  <c r="AD4358" i="17" l="1"/>
  <c r="AE4358" i="17" s="1"/>
  <c r="N4359" i="17" s="1"/>
  <c r="AA4359" i="17" s="1"/>
  <c r="Q4359" i="17" l="1"/>
  <c r="R4359" i="17" s="1"/>
  <c r="M4359" i="17"/>
  <c r="AB4359" i="17" l="1"/>
  <c r="AC4359" i="17" s="1"/>
  <c r="Y4360" i="17"/>
  <c r="AF4359" i="17"/>
  <c r="AD4359" i="17" l="1"/>
  <c r="AE4359" i="17" s="1"/>
  <c r="N4360" i="17" s="1"/>
  <c r="AA4360" i="17" s="1"/>
  <c r="Q4360" i="17" l="1"/>
  <c r="R4360" i="17" s="1"/>
  <c r="M4360" i="17"/>
  <c r="AB4360" i="17" l="1"/>
  <c r="AC4360" i="17" s="1"/>
  <c r="Y4361" i="17"/>
  <c r="AF4360" i="17"/>
  <c r="AD4360" i="17" l="1"/>
  <c r="AE4360" i="17" s="1"/>
  <c r="N4361" i="17" s="1"/>
  <c r="Q4361" i="17" l="1"/>
  <c r="R4361" i="17" s="1"/>
  <c r="AA4361" i="17"/>
  <c r="M4361" i="17"/>
  <c r="AB4361" i="17" l="1"/>
  <c r="AD4361" i="17" s="1"/>
  <c r="Y4362" i="17"/>
  <c r="AF4361" i="17"/>
  <c r="AC4361" i="17" l="1"/>
  <c r="AE4361" i="17" s="1"/>
  <c r="N4362" i="17" l="1"/>
  <c r="Q4362" i="17" l="1"/>
  <c r="R4362" i="17" s="1"/>
  <c r="AA4362" i="17"/>
  <c r="M4362" i="17"/>
  <c r="AB4362" i="17" l="1"/>
  <c r="Y4363" i="17"/>
  <c r="AF4362" i="17"/>
  <c r="AD4362" i="17" l="1"/>
  <c r="AC4362" i="17"/>
  <c r="AE4362" i="17" l="1"/>
  <c r="N4363" i="17" s="1"/>
  <c r="Q4363" i="17" s="1"/>
  <c r="M4363" i="17" l="1"/>
  <c r="R4363" i="17"/>
  <c r="AB4363" i="17" l="1"/>
  <c r="AC4363" i="17" l="1"/>
  <c r="AD4363" i="17"/>
  <c r="AE4363" i="17" l="1"/>
  <c r="N4364" i="17" l="1"/>
  <c r="Q4364" i="17" s="1"/>
  <c r="R4364" i="17" l="1"/>
  <c r="AB4364" i="17" s="1"/>
  <c r="M4364" i="17"/>
  <c r="AC4364" i="17" l="1"/>
  <c r="AD4364" i="17"/>
  <c r="AE4364" i="17" l="1"/>
  <c r="N4365" i="17" l="1"/>
  <c r="Q4365" i="17" s="1"/>
  <c r="R4365" i="17" l="1"/>
  <c r="AB4365" i="17" s="1"/>
  <c r="M4365" i="17"/>
  <c r="AC4365" i="17" l="1"/>
  <c r="AD4365" i="17"/>
  <c r="AE4365" i="17" l="1"/>
  <c r="N4366" i="17" l="1"/>
  <c r="Q4366" i="17" s="1"/>
  <c r="R4366" i="17" l="1"/>
  <c r="AB4366" i="17" s="1"/>
  <c r="M4366" i="17"/>
  <c r="AF4366" i="17"/>
  <c r="Y4367" i="17"/>
  <c r="AC4366" i="17" l="1"/>
  <c r="AD4366" i="17"/>
  <c r="AE4366" i="17" l="1"/>
  <c r="N4367" i="17" l="1"/>
  <c r="Q4367" i="17" l="1"/>
  <c r="R4367" i="17" s="1"/>
  <c r="Y4368" i="17"/>
  <c r="M4367" i="17"/>
  <c r="AB4367" i="17" l="1"/>
  <c r="AC4367" i="17" s="1"/>
  <c r="AF4367" i="17"/>
  <c r="AD4367" i="17" l="1"/>
  <c r="AE4367" i="17" s="1"/>
  <c r="N4368" i="17" l="1"/>
  <c r="Q4368" i="17" s="1"/>
  <c r="M4368" i="17" l="1"/>
  <c r="R4368" i="17"/>
  <c r="AB4368" i="17" l="1"/>
  <c r="AD4368" i="17" s="1"/>
  <c r="AC4368" i="17" l="1"/>
  <c r="AE4368" i="17" s="1"/>
  <c r="N4369" i="17" l="1"/>
  <c r="Q4369" i="17" l="1"/>
  <c r="R4369" i="17" s="1"/>
  <c r="AA4369" i="17"/>
  <c r="M4369" i="17"/>
  <c r="AB4369" i="17" l="1"/>
  <c r="AC4369" i="17" s="1"/>
  <c r="Y4370" i="17"/>
  <c r="AF4369" i="17"/>
  <c r="AD4369" i="17" l="1"/>
  <c r="AE4369" i="17" s="1"/>
  <c r="N4370" i="17" l="1"/>
  <c r="Q4370" i="17" s="1"/>
  <c r="R4370" i="17" l="1"/>
  <c r="AB4370" i="17" s="1"/>
  <c r="M4370" i="17"/>
  <c r="AD4370" i="17" l="1"/>
  <c r="AC4370" i="17"/>
  <c r="AE4370" i="17" l="1"/>
  <c r="N4371" i="17" l="1"/>
  <c r="Q4371" i="17" s="1"/>
  <c r="R4371" i="17" l="1"/>
  <c r="AB4371" i="17" s="1"/>
  <c r="AC4371" i="17" s="1"/>
  <c r="M4371" i="17"/>
  <c r="AD4371" i="17" l="1"/>
  <c r="AE4371" i="17" s="1"/>
  <c r="N4372" i="17" l="1"/>
  <c r="Q4372" i="17" l="1"/>
  <c r="R4372" i="17" s="1"/>
  <c r="AA4372" i="17"/>
  <c r="M4372" i="17"/>
  <c r="AB4372" i="17" l="1"/>
  <c r="Y4373" i="17"/>
  <c r="AF4372" i="17"/>
  <c r="AC4372" i="17" l="1"/>
  <c r="AD4372" i="17"/>
  <c r="AE4372" i="17" l="1"/>
  <c r="N4373" i="17" l="1"/>
  <c r="Q4373" i="17" l="1"/>
  <c r="R4373" i="17" s="1"/>
  <c r="AA4373" i="17"/>
  <c r="M4373" i="17"/>
  <c r="AF4373" i="17" l="1"/>
  <c r="Y4374" i="17"/>
  <c r="AB4373" i="17"/>
  <c r="AC4373" i="17" l="1"/>
  <c r="AD4373" i="17"/>
  <c r="AE4373" i="17" l="1"/>
  <c r="N4374" i="17" l="1"/>
  <c r="Q4374" i="17" l="1"/>
  <c r="R4374" i="17" s="1"/>
  <c r="M4374" i="17"/>
  <c r="AB4374" i="17" l="1"/>
  <c r="AD4374" i="17" s="1"/>
  <c r="Y4375" i="17"/>
  <c r="AF4374" i="17"/>
  <c r="AC4374" i="17" l="1"/>
  <c r="AE4374" i="17" s="1"/>
  <c r="N4375" i="17" l="1"/>
  <c r="Q4375" i="17" l="1"/>
  <c r="R4375" i="17" s="1"/>
  <c r="AA4375" i="17"/>
  <c r="AF4375" i="17" s="1"/>
  <c r="M4375" i="17"/>
  <c r="Y4376" i="17" l="1"/>
  <c r="AB4375" i="17"/>
  <c r="AC4375" i="17" s="1"/>
  <c r="AD4375" i="17" l="1"/>
  <c r="AE4375" i="17" s="1"/>
  <c r="N4376" i="17" l="1"/>
  <c r="AA4376" i="17" s="1"/>
  <c r="Q4376" i="17" l="1"/>
  <c r="R4376" i="17" s="1"/>
  <c r="M4376" i="17"/>
  <c r="AB4376" i="17" l="1"/>
  <c r="AD4376" i="17" s="1"/>
  <c r="AF4376" i="17"/>
  <c r="Y4377" i="17"/>
  <c r="AC4376" i="17" l="1"/>
  <c r="AE4376" i="17" s="1"/>
  <c r="N4377" i="17" l="1"/>
  <c r="Q4377" i="17" l="1"/>
  <c r="R4377" i="17" s="1"/>
  <c r="AA4377" i="17"/>
  <c r="M4377" i="17"/>
  <c r="AB4377" i="17" l="1"/>
  <c r="AC4377" i="17" s="1"/>
  <c r="Y4378" i="17"/>
  <c r="AF4377" i="17"/>
  <c r="AD4377" i="17" l="1"/>
  <c r="AE4377" i="17" s="1"/>
  <c r="N4378" i="17" l="1"/>
  <c r="Q4378" i="17" l="1"/>
  <c r="R4378" i="17" s="1"/>
  <c r="AA4378" i="17"/>
  <c r="M4378" i="17"/>
  <c r="Y4379" i="17" l="1"/>
  <c r="AF4378" i="17"/>
  <c r="AB4378" i="17"/>
  <c r="AC4378" i="17" l="1"/>
  <c r="AD4378" i="17"/>
  <c r="AE4378" i="17" l="1"/>
  <c r="N4379" i="17" l="1"/>
  <c r="Q4379" i="17" l="1"/>
  <c r="R4379" i="17" s="1"/>
  <c r="AA4379" i="17"/>
  <c r="AF4379" i="17" s="1"/>
  <c r="M4379" i="17"/>
  <c r="AB4379" i="17" l="1"/>
  <c r="AD4379" i="17" s="1"/>
  <c r="Y4380" i="17"/>
  <c r="AC4379" i="17" l="1"/>
  <c r="AE4379" i="17" s="1"/>
  <c r="N4380" i="17" l="1"/>
  <c r="AA4380" i="17" s="1"/>
  <c r="Q4380" i="17" l="1"/>
  <c r="R4380" i="17" s="1"/>
  <c r="M4380" i="17"/>
  <c r="AB4380" i="17" l="1"/>
  <c r="AD4380" i="17" s="1"/>
  <c r="AF4380" i="17"/>
  <c r="Y4381" i="17"/>
  <c r="AC4380" i="17" l="1"/>
  <c r="AE4380" i="17" s="1"/>
  <c r="N4381" i="17" l="1"/>
  <c r="Q4381" i="17" l="1"/>
  <c r="R4381" i="17" s="1"/>
  <c r="M4381" i="17"/>
  <c r="AF4381" i="17" l="1"/>
  <c r="Y4382" i="17"/>
  <c r="AB4381" i="17"/>
  <c r="AD4381" i="17" l="1"/>
  <c r="AC4381" i="17"/>
  <c r="AE4381" i="17" l="1"/>
  <c r="N4382" i="17" l="1"/>
  <c r="Q4382" i="17" l="1"/>
  <c r="R4382" i="17" s="1"/>
  <c r="AA4382" i="17"/>
  <c r="M4382" i="17"/>
  <c r="AB4382" i="17" l="1"/>
  <c r="Y4383" i="17"/>
  <c r="AF4382" i="17"/>
  <c r="AD4382" i="17" l="1"/>
  <c r="AC4382" i="17"/>
  <c r="AE4382" i="17" l="1"/>
  <c r="N4383" i="17" l="1"/>
  <c r="AA4383" i="17" s="1"/>
  <c r="Q4383" i="17" l="1"/>
  <c r="R4383" i="17" s="1"/>
  <c r="M4383" i="17"/>
  <c r="AB4383" i="17" l="1"/>
  <c r="Y4384" i="17"/>
  <c r="AF4383" i="17"/>
  <c r="AC4383" i="17" l="1"/>
  <c r="AD4383" i="17"/>
  <c r="AE4383" i="17" l="1"/>
  <c r="N4384" i="17" l="1"/>
  <c r="Q4384" i="17" l="1"/>
  <c r="R4384" i="17" s="1"/>
  <c r="AA4384" i="17"/>
  <c r="M4384" i="17"/>
  <c r="AB4384" i="17" l="1"/>
  <c r="AC4384" i="17" s="1"/>
  <c r="Y4385" i="17"/>
  <c r="AF4384" i="17"/>
  <c r="AD4384" i="17" l="1"/>
  <c r="AE4384" i="17" s="1"/>
  <c r="N4385" i="17" l="1"/>
  <c r="Q4385" i="17" l="1"/>
  <c r="R4385" i="17" s="1"/>
  <c r="AA4385" i="17"/>
  <c r="M4385" i="17"/>
  <c r="Y4386" i="17" l="1"/>
  <c r="AF4385" i="17"/>
  <c r="AB4385" i="17"/>
  <c r="AC4385" i="17" l="1"/>
  <c r="AD4385" i="17"/>
  <c r="AE4385" i="17" l="1"/>
  <c r="N4386" i="17" l="1"/>
  <c r="Q4386" i="17" l="1"/>
  <c r="R4386" i="17" s="1"/>
  <c r="AA4386" i="17"/>
  <c r="M4386" i="17"/>
  <c r="AF4386" i="17" l="1"/>
  <c r="Y4387" i="17"/>
  <c r="AB4386" i="17"/>
  <c r="AD4386" i="17" l="1"/>
  <c r="AC4386" i="17"/>
  <c r="AE4386" i="17" l="1"/>
  <c r="N4387" i="17" l="1"/>
  <c r="Q4387" i="17" s="1"/>
  <c r="R4387" i="17" l="1"/>
  <c r="M4387" i="17"/>
  <c r="AB4387" i="17" l="1"/>
  <c r="AC4387" i="17" s="1"/>
  <c r="Y4388" i="17"/>
  <c r="AF4387" i="17"/>
  <c r="AD4387" i="17" l="1"/>
  <c r="AE4387" i="17" s="1"/>
  <c r="N4388" i="17" l="1"/>
  <c r="AA4388" i="17" s="1"/>
  <c r="Q4388" i="17" l="1"/>
  <c r="R4388" i="17" s="1"/>
  <c r="Y4389" i="17"/>
  <c r="M4388" i="17"/>
  <c r="AF4388" i="17" l="1"/>
  <c r="AB4388" i="17"/>
  <c r="AC4388" i="17" s="1"/>
  <c r="AD4388" i="17" l="1"/>
  <c r="AE4388" i="17" s="1"/>
  <c r="N4389" i="17" l="1"/>
  <c r="Q4389" i="17" l="1"/>
  <c r="R4389" i="17" s="1"/>
  <c r="AA4389" i="17"/>
  <c r="AF4389" i="17" s="1"/>
  <c r="M4389" i="17"/>
  <c r="Y4390" i="17" l="1"/>
  <c r="AB4389" i="17"/>
  <c r="AD4389" i="17" s="1"/>
  <c r="AC4389" i="17" l="1"/>
  <c r="AE4389" i="17" s="1"/>
  <c r="N4390" i="17" l="1"/>
  <c r="Q4390" i="17" s="1"/>
  <c r="R4390" i="17" l="1"/>
  <c r="AF4390" i="17"/>
  <c r="M4390" i="17"/>
  <c r="Y4391" i="17" l="1"/>
  <c r="AB4390" i="17"/>
  <c r="AC4390" i="17" l="1"/>
  <c r="AD4390" i="17"/>
  <c r="AE4390" i="17" l="1"/>
  <c r="N4391" i="17" s="1"/>
  <c r="Q4391" i="17" l="1"/>
  <c r="R4391" i="17" s="1"/>
  <c r="AA4391" i="17"/>
  <c r="Y4392" i="17" s="1"/>
  <c r="M4391" i="17"/>
  <c r="AF4391" i="17" l="1"/>
  <c r="AB4391" i="17"/>
  <c r="AD4391" i="17" s="1"/>
  <c r="AC4391" i="17" l="1"/>
  <c r="AE4391" i="17" s="1"/>
  <c r="N4392" i="17" s="1"/>
  <c r="Q4392" i="17" l="1"/>
  <c r="R4392" i="17" s="1"/>
  <c r="AA4392" i="17"/>
  <c r="Y4393" i="17" s="1"/>
  <c r="M4392" i="17"/>
  <c r="AF4392" i="17" l="1"/>
  <c r="AB4392" i="17"/>
  <c r="AC4392" i="17" s="1"/>
  <c r="AD4392" i="17" l="1"/>
  <c r="AE4392" i="17" s="1"/>
  <c r="N4393" i="17" l="1"/>
  <c r="Q4393" i="17" l="1"/>
  <c r="R4393" i="17" s="1"/>
  <c r="AA4393" i="17"/>
  <c r="M4393" i="17"/>
  <c r="AB4393" i="17" l="1"/>
  <c r="AC4393" i="17" s="1"/>
  <c r="Y4394" i="17"/>
  <c r="AF4393" i="17"/>
  <c r="AD4393" i="17" l="1"/>
  <c r="AE4393" i="17" s="1"/>
  <c r="N4394" i="17" l="1"/>
  <c r="Q4394" i="17" l="1"/>
  <c r="R4394" i="17" s="1"/>
  <c r="AA4394" i="17"/>
  <c r="M4394" i="17"/>
  <c r="AF4394" i="17" l="1"/>
  <c r="Y4395" i="17"/>
  <c r="AB4394" i="17"/>
  <c r="AC4394" i="17" l="1"/>
  <c r="AD4394" i="17"/>
  <c r="AE4394" i="17" l="1"/>
  <c r="N4395" i="17" l="1"/>
  <c r="Q4395" i="17" s="1"/>
  <c r="R4395" i="17" l="1"/>
  <c r="AF4395" i="17"/>
  <c r="M4395" i="17"/>
  <c r="AB4395" i="17" l="1"/>
  <c r="AD4395" i="17" s="1"/>
  <c r="Y4396" i="17"/>
  <c r="AC4395" i="17" l="1"/>
  <c r="AE4395" i="17" s="1"/>
  <c r="N4396" i="17" l="1"/>
  <c r="Q4396" i="17" l="1"/>
  <c r="R4396" i="17" s="1"/>
  <c r="AA4396" i="17"/>
  <c r="M4396" i="17"/>
  <c r="AB4396" i="17" l="1"/>
  <c r="AD4396" i="17" s="1"/>
  <c r="Y4397" i="17"/>
  <c r="AF4396" i="17"/>
  <c r="AC4396" i="17" l="1"/>
  <c r="AE4396" i="17" s="1"/>
  <c r="N4397" i="17" s="1"/>
  <c r="Q4397" i="17" s="1"/>
  <c r="R4397" i="17" l="1"/>
  <c r="AB4397" i="17" s="1"/>
  <c r="AD4397" i="17" s="1"/>
  <c r="M4397" i="17"/>
  <c r="AC4397" i="17" l="1"/>
  <c r="AE4397" i="17" s="1"/>
  <c r="N4398" i="17" l="1"/>
  <c r="Q4398" i="17" s="1"/>
  <c r="M4398" i="17" l="1"/>
  <c r="R4398" i="17"/>
  <c r="AB4398" i="17" l="1"/>
  <c r="AC4398" i="17" l="1"/>
  <c r="AD4398" i="17"/>
  <c r="AE4398" i="17" l="1"/>
  <c r="N4399" i="17" l="1"/>
  <c r="Q4399" i="17" l="1"/>
  <c r="R4399" i="17" s="1"/>
  <c r="AA4399" i="17"/>
  <c r="M4399" i="17"/>
  <c r="AB4399" i="17" l="1"/>
  <c r="AF4399" i="17"/>
  <c r="Y4400" i="17"/>
  <c r="AC4399" i="17" l="1"/>
  <c r="AD4399" i="17"/>
  <c r="AE4399" i="17" l="1"/>
  <c r="N4400" i="17" l="1"/>
  <c r="Q4400" i="17" l="1"/>
  <c r="R4400" i="17" s="1"/>
  <c r="AA4400" i="17"/>
  <c r="AF4400" i="17" s="1"/>
  <c r="M4400" i="17"/>
  <c r="AB4400" i="17" l="1"/>
  <c r="AD4400" i="17" s="1"/>
  <c r="Y4401" i="17"/>
  <c r="AC4400" i="17" l="1"/>
  <c r="AE4400" i="17" s="1"/>
  <c r="N4401" i="17" s="1"/>
  <c r="AA4401" i="17" s="1"/>
  <c r="Q4401" i="17" l="1"/>
  <c r="R4401" i="17" s="1"/>
  <c r="AF4401" i="17"/>
  <c r="M4401" i="17"/>
  <c r="AB4401" i="17" l="1"/>
  <c r="AC4401" i="17" s="1"/>
  <c r="Y4402" i="17"/>
  <c r="AD4401" i="17" l="1"/>
  <c r="AE4401" i="17" s="1"/>
  <c r="N4402" i="17" s="1"/>
  <c r="Q4402" i="17" l="1"/>
  <c r="R4402" i="17" s="1"/>
  <c r="AA4402" i="17"/>
  <c r="Y4403" i="17" s="1"/>
  <c r="M4402" i="17"/>
  <c r="AF4402" i="17" l="1"/>
  <c r="AB4402" i="17"/>
  <c r="AC4402" i="17" l="1"/>
  <c r="AD4402" i="17"/>
  <c r="AE4402" i="17" l="1"/>
  <c r="N4403" i="17" s="1"/>
  <c r="Q4403" i="17" l="1"/>
  <c r="R4403" i="17" s="1"/>
  <c r="AA4403" i="17"/>
  <c r="AF4403" i="17" s="1"/>
  <c r="M4403" i="17"/>
  <c r="Y4404" i="17" l="1"/>
  <c r="AB4403" i="17"/>
  <c r="AC4403" i="17" s="1"/>
  <c r="AD4403" i="17" l="1"/>
  <c r="AE4403" i="17" s="1"/>
  <c r="N4404" i="17" s="1"/>
  <c r="Q4404" i="17" l="1"/>
  <c r="R4404" i="17" s="1"/>
  <c r="AA4404" i="17"/>
  <c r="Y4405" i="17" s="1"/>
  <c r="M4404" i="17"/>
  <c r="AB4404" i="17" l="1"/>
  <c r="AD4404" i="17" s="1"/>
  <c r="AF4404" i="17"/>
  <c r="AC4404" i="17" l="1"/>
  <c r="AE4404" i="17" s="1"/>
  <c r="N4405" i="17" l="1"/>
  <c r="Q4405" i="17" l="1"/>
  <c r="R4405" i="17" s="1"/>
  <c r="AA4405" i="17"/>
  <c r="M4405" i="17"/>
  <c r="AF4405" i="17" l="1"/>
  <c r="Y4406" i="17"/>
  <c r="AB4405" i="17"/>
  <c r="AC4405" i="17" l="1"/>
  <c r="AD4405" i="17"/>
  <c r="AE4405" i="17" l="1"/>
  <c r="N4406" i="17" l="1"/>
  <c r="Q4406" i="17" l="1"/>
  <c r="R4406" i="17" s="1"/>
  <c r="AA4406" i="17"/>
  <c r="Y4407" i="17" s="1"/>
  <c r="M4406" i="17"/>
  <c r="AF4406" i="17" l="1"/>
  <c r="AB4406" i="17"/>
  <c r="AC4406" i="17" s="1"/>
  <c r="AD4406" i="17" l="1"/>
  <c r="AE4406" i="17" s="1"/>
  <c r="N4407" i="17" l="1"/>
  <c r="Q4407" i="17" s="1"/>
  <c r="R4407" i="17" l="1"/>
  <c r="AB4407" i="17" s="1"/>
  <c r="AC4407" i="17" s="1"/>
  <c r="M4407" i="17"/>
  <c r="AD4407" i="17" l="1"/>
  <c r="AE4407" i="17" s="1"/>
  <c r="N4408" i="17" l="1"/>
  <c r="Q4408" i="17" s="1"/>
  <c r="R4408" i="17" l="1"/>
  <c r="AB4408" i="17" s="1"/>
  <c r="M4408" i="17"/>
  <c r="AD4408" i="17" l="1"/>
  <c r="AC4408" i="17"/>
  <c r="AE4408" i="17" l="1"/>
  <c r="N4409" i="17" l="1"/>
  <c r="AA4409" i="17" s="1"/>
  <c r="Q4409" i="17" l="1"/>
  <c r="R4409" i="17" s="1"/>
  <c r="M4409" i="17"/>
  <c r="AB4409" i="17" l="1"/>
  <c r="Y4410" i="17"/>
  <c r="AF4409" i="17"/>
  <c r="AD4409" i="17" l="1"/>
  <c r="AC4409" i="17"/>
  <c r="AE4409" i="17" l="1"/>
  <c r="N4410" i="17" l="1"/>
  <c r="Q4410" i="17" l="1"/>
  <c r="R4410" i="17" s="1"/>
  <c r="AA4410" i="17"/>
  <c r="M4410" i="17"/>
  <c r="AB4410" i="17" l="1"/>
  <c r="AC4410" i="17" s="1"/>
  <c r="AF4410" i="17"/>
  <c r="Y4411" i="17"/>
  <c r="AD4410" i="17" l="1"/>
  <c r="AE4410" i="17" s="1"/>
  <c r="N4411" i="17" s="1"/>
  <c r="Q4411" i="17" l="1"/>
  <c r="R4411" i="17" s="1"/>
  <c r="AF4411" i="17"/>
  <c r="M4411" i="17"/>
  <c r="AB4411" i="17" l="1"/>
  <c r="AC4411" i="17" s="1"/>
  <c r="Y4412" i="17"/>
  <c r="AD4411" i="17" l="1"/>
  <c r="AE4411" i="17" s="1"/>
  <c r="N4412" i="17" s="1"/>
  <c r="Q4412" i="17" s="1"/>
  <c r="R4412" i="17" l="1"/>
  <c r="AB4412" i="17" s="1"/>
  <c r="M4412" i="17"/>
  <c r="AD4412" i="17" l="1"/>
  <c r="AC4412" i="17"/>
  <c r="AE4412" i="17" l="1"/>
  <c r="N4413" i="17" l="1"/>
  <c r="Q4413" i="17" s="1"/>
  <c r="R4413" i="17" l="1"/>
  <c r="AB4413" i="17" s="1"/>
  <c r="M4413" i="17"/>
  <c r="AD4413" i="17" l="1"/>
  <c r="AC4413" i="17"/>
  <c r="AE4413" i="17" l="1"/>
  <c r="N4414" i="17" l="1"/>
  <c r="Q4414" i="17" l="1"/>
  <c r="R4414" i="17" s="1"/>
  <c r="AA4414" i="17"/>
  <c r="M4414" i="17"/>
  <c r="AB4414" i="17" l="1"/>
  <c r="Y4415" i="17"/>
  <c r="AF4414" i="17"/>
  <c r="AC4414" i="17" l="1"/>
  <c r="AD4414" i="17"/>
  <c r="AE4414" i="17" l="1"/>
  <c r="N4415" i="17" l="1"/>
  <c r="Q4415" i="17" s="1"/>
  <c r="R4415" i="17" l="1"/>
  <c r="AB4415" i="17" s="1"/>
  <c r="M4415" i="17"/>
  <c r="AF4415" i="17"/>
  <c r="Y4416" i="17"/>
  <c r="AD4415" i="17" l="1"/>
  <c r="AC4415" i="17"/>
  <c r="AE4415" i="17" l="1"/>
  <c r="N4416" i="17" s="1"/>
  <c r="Q4416" i="17" s="1"/>
  <c r="R4416" i="17" l="1"/>
  <c r="AB4416" i="17" s="1"/>
  <c r="M4416" i="17"/>
  <c r="AD4416" i="17" l="1"/>
  <c r="AC4416" i="17"/>
  <c r="AE4416" i="17" l="1"/>
  <c r="N4417" i="17" l="1"/>
  <c r="Q4417" i="17" s="1"/>
  <c r="R4417" i="17" l="1"/>
  <c r="AB4417" i="17" s="1"/>
  <c r="M4417" i="17"/>
  <c r="AC4417" i="17" l="1"/>
  <c r="AD4417" i="17"/>
  <c r="AE4417" i="17" l="1"/>
  <c r="N4418" i="17" l="1"/>
  <c r="Q4418" i="17" l="1"/>
  <c r="R4418" i="17" s="1"/>
  <c r="M4418" i="17"/>
  <c r="AB4418" i="17" l="1"/>
  <c r="AF4418" i="17"/>
  <c r="Y4419" i="17"/>
  <c r="AC4418" i="17" l="1"/>
  <c r="AD4418" i="17"/>
  <c r="AE4418" i="17" l="1"/>
  <c r="N4419" i="17" l="1"/>
  <c r="Q4419" i="17" l="1"/>
  <c r="R4419" i="17" s="1"/>
  <c r="AA4419" i="17"/>
  <c r="AF4419" i="17" s="1"/>
  <c r="M4419" i="17"/>
  <c r="AB4419" i="17" l="1"/>
  <c r="AD4419" i="17" s="1"/>
  <c r="Y4420" i="17"/>
  <c r="AC4419" i="17" l="1"/>
  <c r="AE4419" i="17" s="1"/>
  <c r="N4420" i="17" s="1"/>
  <c r="Q4420" i="17" s="1"/>
  <c r="M4420" i="17" l="1"/>
  <c r="R4420" i="17"/>
  <c r="AB4420" i="17" l="1"/>
  <c r="AC4420" i="17" s="1"/>
  <c r="AF4420" i="17"/>
  <c r="Y4421" i="17"/>
  <c r="AD4420" i="17" l="1"/>
  <c r="AE4420" i="17" s="1"/>
  <c r="N4421" i="17" l="1"/>
  <c r="Q4421" i="17" l="1"/>
  <c r="R4421" i="17" s="1"/>
  <c r="AA4421" i="17"/>
  <c r="M4421" i="17"/>
  <c r="AB4421" i="17" l="1"/>
  <c r="AD4421" i="17" s="1"/>
  <c r="Y4422" i="17"/>
  <c r="AF4421" i="17"/>
  <c r="AC4421" i="17" l="1"/>
  <c r="AE4421" i="17" s="1"/>
  <c r="N4422" i="17" l="1"/>
  <c r="Q4422" i="17" l="1"/>
  <c r="R4422" i="17" s="1"/>
  <c r="AA4422" i="17"/>
  <c r="Y4423" i="17" s="1"/>
  <c r="M4422" i="17"/>
  <c r="AB4422" i="17" l="1"/>
  <c r="AC4422" i="17" s="1"/>
  <c r="AF4422" i="17"/>
  <c r="AD4422" i="17" l="1"/>
  <c r="AE4422" i="17" s="1"/>
  <c r="N4423" i="17" s="1"/>
  <c r="AA4423" i="17" s="1"/>
  <c r="Q4423" i="17" l="1"/>
  <c r="R4423" i="17" s="1"/>
  <c r="M4423" i="17"/>
  <c r="Y4424" i="17" l="1"/>
  <c r="AF4423" i="17"/>
  <c r="AB4423" i="17"/>
  <c r="AD4423" i="17" l="1"/>
  <c r="AC4423" i="17"/>
  <c r="AE4423" i="17" l="1"/>
  <c r="N4424" i="17" l="1"/>
  <c r="Q4424" i="17" l="1"/>
  <c r="R4424" i="17" s="1"/>
  <c r="AA4424" i="17"/>
  <c r="M4424" i="17"/>
  <c r="AB4424" i="17" l="1"/>
  <c r="AC4424" i="17" s="1"/>
  <c r="Y4425" i="17"/>
  <c r="AF4424" i="17"/>
  <c r="AD4424" i="17" l="1"/>
  <c r="AE4424" i="17" s="1"/>
  <c r="N4425" i="17" l="1"/>
  <c r="AA4425" i="17" s="1"/>
  <c r="Q4425" i="17" l="1"/>
  <c r="R4425" i="17" s="1"/>
  <c r="AF4425" i="17"/>
  <c r="M4425" i="17"/>
  <c r="AB4425" i="17" l="1"/>
  <c r="AD4425" i="17" s="1"/>
  <c r="Y4426" i="17"/>
  <c r="AC4425" i="17" l="1"/>
  <c r="AE4425" i="17" s="1"/>
  <c r="N4426" i="17" l="1"/>
  <c r="Q4426" i="17" l="1"/>
  <c r="R4426" i="17" s="1"/>
  <c r="AA4426" i="17"/>
  <c r="AF4426" i="17" s="1"/>
  <c r="M4426" i="17"/>
  <c r="AB4426" i="17" l="1"/>
  <c r="AC4426" i="17" s="1"/>
  <c r="Y4427" i="17"/>
  <c r="AD4426" i="17" l="1"/>
  <c r="AE4426" i="17" s="1"/>
  <c r="N4427" i="17" s="1"/>
  <c r="Q4427" i="17" l="1"/>
  <c r="R4427" i="17" s="1"/>
  <c r="AA4427" i="17"/>
  <c r="M4427" i="17"/>
  <c r="Y4428" i="17" l="1"/>
  <c r="AF4427" i="17"/>
  <c r="AB4427" i="17"/>
  <c r="AD4427" i="17" l="1"/>
  <c r="AC4427" i="17"/>
  <c r="AE4427" i="17" l="1"/>
  <c r="N4428" i="17" l="1"/>
  <c r="Q4428" i="17" l="1"/>
  <c r="R4428" i="17" s="1"/>
  <c r="AA4428" i="17"/>
  <c r="M4428" i="17"/>
  <c r="Y4429" i="17" l="1"/>
  <c r="AF4428" i="17"/>
  <c r="AB4428" i="17"/>
  <c r="AC4428" i="17" l="1"/>
  <c r="AD4428" i="17"/>
  <c r="AE4428" i="17" l="1"/>
  <c r="N4429" i="17" l="1"/>
  <c r="Q4429" i="17" l="1"/>
  <c r="R4429" i="17" s="1"/>
  <c r="AA4429" i="17"/>
  <c r="Y4430" i="17" s="1"/>
  <c r="M4429" i="17"/>
  <c r="AB4429" i="17" l="1"/>
  <c r="AC4429" i="17" s="1"/>
  <c r="AF4429" i="17"/>
  <c r="AD4429" i="17" l="1"/>
  <c r="AE4429" i="17" s="1"/>
  <c r="N4430" i="17" s="1"/>
  <c r="AA4430" i="17" s="1"/>
  <c r="Q4430" i="17" l="1"/>
  <c r="R4430" i="17" s="1"/>
  <c r="Y4431" i="17"/>
  <c r="M4430" i="17"/>
  <c r="AB4430" i="17" l="1"/>
  <c r="AD4430" i="17" s="1"/>
  <c r="AF4430" i="17"/>
  <c r="AC4430" i="17" l="1"/>
  <c r="AE4430" i="17" s="1"/>
  <c r="N4431" i="17" l="1"/>
  <c r="Q4431" i="17" l="1"/>
  <c r="R4431" i="17" s="1"/>
  <c r="AA4431" i="17"/>
  <c r="Y4432" i="17" s="1"/>
  <c r="M4431" i="17"/>
  <c r="AF4431" i="17" l="1"/>
  <c r="AB4431" i="17"/>
  <c r="AD4431" i="17" s="1"/>
  <c r="AC4431" i="17" l="1"/>
  <c r="AE4431" i="17" s="1"/>
  <c r="N4432" i="17" l="1"/>
  <c r="AA4432" i="17" s="1"/>
  <c r="Q4432" i="17" l="1"/>
  <c r="R4432" i="17" s="1"/>
  <c r="M4432" i="17"/>
  <c r="AB4432" i="17" l="1"/>
  <c r="Y4433" i="17"/>
  <c r="AF4432" i="17"/>
  <c r="AD4432" i="17" l="1"/>
  <c r="AC4432" i="17"/>
  <c r="AE4432" i="17" l="1"/>
  <c r="N4433" i="17" l="1"/>
  <c r="Q4433" i="17" l="1"/>
  <c r="R4433" i="17" s="1"/>
  <c r="AA4433" i="17"/>
  <c r="M4433" i="17"/>
  <c r="AB4433" i="17" l="1"/>
  <c r="AD4433" i="17" s="1"/>
  <c r="Y4434" i="17"/>
  <c r="AF4433" i="17"/>
  <c r="AC4433" i="17" l="1"/>
  <c r="AE4433" i="17" s="1"/>
  <c r="N4434" i="17" l="1"/>
  <c r="Q4434" i="17" s="1"/>
  <c r="M4434" i="17" l="1"/>
  <c r="R4434" i="17"/>
  <c r="AF4434" i="17"/>
  <c r="Y4435" i="17" l="1"/>
  <c r="AB4434" i="17"/>
  <c r="AD4434" i="17" s="1"/>
  <c r="AC4434" i="17" l="1"/>
  <c r="AE4434" i="17" s="1"/>
  <c r="N4435" i="17" s="1"/>
  <c r="Q4435" i="17" s="1"/>
  <c r="R4435" i="17" l="1"/>
  <c r="M4435" i="17"/>
  <c r="Y4436" i="17" l="1"/>
  <c r="AF4435" i="17"/>
  <c r="AB4435" i="17"/>
  <c r="AD4435" i="17" l="1"/>
  <c r="AC4435" i="17"/>
  <c r="AE4435" i="17" l="1"/>
  <c r="N4436" i="17" l="1"/>
  <c r="Q4436" i="17" s="1"/>
  <c r="R4436" i="17" l="1"/>
  <c r="AB4436" i="17" s="1"/>
  <c r="AC4436" i="17" s="1"/>
  <c r="M4436" i="17"/>
  <c r="AD4436" i="17" l="1"/>
  <c r="AE4436" i="17" s="1"/>
  <c r="N4437" i="17" l="1"/>
  <c r="AA4437" i="17" s="1"/>
  <c r="Q4437" i="17" l="1"/>
  <c r="R4437" i="17" s="1"/>
  <c r="M4437" i="17"/>
  <c r="AB4437" i="17" l="1"/>
  <c r="AC4437" i="17" s="1"/>
  <c r="AF4437" i="17"/>
  <c r="Y4438" i="17"/>
  <c r="AD4437" i="17" l="1"/>
  <c r="AE4437" i="17" s="1"/>
  <c r="N4438" i="17" s="1"/>
  <c r="Q4438" i="17" l="1"/>
  <c r="R4438" i="17" s="1"/>
  <c r="AA4438" i="17"/>
  <c r="AF4438" i="17" s="1"/>
  <c r="M4438" i="17"/>
  <c r="AB4438" i="17" l="1"/>
  <c r="AC4438" i="17" s="1"/>
  <c r="Y4439" i="17"/>
  <c r="AD4438" i="17" l="1"/>
  <c r="AE4438" i="17" s="1"/>
  <c r="N4439" i="17" s="1"/>
  <c r="Q4439" i="17" l="1"/>
  <c r="R4439" i="17" s="1"/>
  <c r="AA4439" i="17"/>
  <c r="AF4439" i="17" s="1"/>
  <c r="M4439" i="17"/>
  <c r="AB4439" i="17" l="1"/>
  <c r="AD4439" i="17" s="1"/>
  <c r="Y4440" i="17"/>
  <c r="AC4439" i="17" l="1"/>
  <c r="AE4439" i="17" s="1"/>
  <c r="N4440" i="17" l="1"/>
  <c r="Q4440" i="17" l="1"/>
  <c r="R4440" i="17" s="1"/>
  <c r="AA4440" i="17"/>
  <c r="AF4440" i="17" s="1"/>
  <c r="M4440" i="17"/>
  <c r="AB4440" i="17" l="1"/>
  <c r="AC4440" i="17" s="1"/>
  <c r="Y4441" i="17"/>
  <c r="AD4440" i="17" l="1"/>
  <c r="AE4440" i="17" s="1"/>
  <c r="N4441" i="17" l="1"/>
  <c r="Q4441" i="17" s="1"/>
  <c r="M4441" i="17" l="1"/>
  <c r="R4441" i="17"/>
  <c r="AB4441" i="17" l="1"/>
  <c r="AC4441" i="17" s="1"/>
  <c r="AF4441" i="17"/>
  <c r="Y4442" i="17"/>
  <c r="AD4441" i="17" l="1"/>
  <c r="AE4441" i="17" s="1"/>
  <c r="N4442" i="17" l="1"/>
  <c r="Q4442" i="17" s="1"/>
  <c r="R4442" i="17" l="1"/>
  <c r="M4442" i="17"/>
  <c r="AB4442" i="17" l="1"/>
  <c r="AD4442" i="17" s="1"/>
  <c r="Y4443" i="17"/>
  <c r="AF4442" i="17"/>
  <c r="AC4442" i="17" l="1"/>
  <c r="AE4442" i="17" s="1"/>
  <c r="N4443" i="17" l="1"/>
  <c r="Q4443" i="17" s="1"/>
  <c r="R4443" i="17" l="1"/>
  <c r="AB4443" i="17" s="1"/>
  <c r="M4443" i="17"/>
  <c r="AC4443" i="17" l="1"/>
  <c r="AD4443" i="17"/>
  <c r="AE4443" i="17" l="1"/>
  <c r="N4444" i="17" l="1"/>
  <c r="Q4444" i="17" s="1"/>
  <c r="R4444" i="17" l="1"/>
  <c r="AB4444" i="17" s="1"/>
  <c r="M4444" i="17"/>
  <c r="AD4444" i="17" l="1"/>
  <c r="AC4444" i="17"/>
  <c r="AE4444" i="17" l="1"/>
  <c r="N4445" i="17" l="1"/>
  <c r="Q4445" i="17" s="1"/>
  <c r="M4445" i="17" l="1"/>
  <c r="R4445" i="17"/>
  <c r="AB4445" i="17" l="1"/>
  <c r="AD4445" i="17" l="1"/>
  <c r="AC4445" i="17"/>
  <c r="AE4445" i="17" l="1"/>
  <c r="N4446" i="17" l="1"/>
  <c r="Q4446" i="17" s="1"/>
  <c r="R4446" i="17" l="1"/>
  <c r="AB4446" i="17" s="1"/>
  <c r="AC4446" i="17" s="1"/>
  <c r="M4446" i="17"/>
  <c r="AD4446" i="17" l="1"/>
  <c r="AE4446" i="17" s="1"/>
  <c r="N4447" i="17" l="1"/>
  <c r="Q4447" i="17" s="1"/>
  <c r="M4447" i="17" l="1"/>
  <c r="R4447" i="17"/>
  <c r="AB4447" i="17" l="1"/>
  <c r="AC4447" i="17" l="1"/>
  <c r="AD4447" i="17"/>
  <c r="AE4447" i="17" l="1"/>
  <c r="N4448" i="17" l="1"/>
  <c r="AA4448" i="17" s="1"/>
  <c r="Q4448" i="17" l="1"/>
  <c r="R4448" i="17" s="1"/>
  <c r="M4448" i="17"/>
  <c r="AB4448" i="17" l="1"/>
  <c r="AD4448" i="17" s="1"/>
  <c r="Y4449" i="17"/>
  <c r="AF4448" i="17"/>
  <c r="AC4448" i="17" l="1"/>
  <c r="AE4448" i="17" s="1"/>
  <c r="N4449" i="17" s="1"/>
  <c r="Q4449" i="17" s="1"/>
  <c r="M4449" i="17" l="1"/>
  <c r="R4449" i="17"/>
  <c r="Y4450" i="17"/>
  <c r="AB4449" i="17" l="1"/>
  <c r="AC4449" i="17" s="1"/>
  <c r="AF4449" i="17"/>
  <c r="AD4449" i="17" l="1"/>
  <c r="AE4449" i="17" s="1"/>
  <c r="N4450" i="17" l="1"/>
  <c r="Q4450" i="17" s="1"/>
  <c r="R4450" i="17" l="1"/>
  <c r="AB4450" i="17" s="1"/>
  <c r="AD4450" i="17" s="1"/>
  <c r="M4450" i="17"/>
  <c r="AC4450" i="17" l="1"/>
  <c r="AE4450" i="17" s="1"/>
  <c r="N4451" i="17" l="1"/>
  <c r="Q4451" i="17" s="1"/>
  <c r="R4451" i="17" l="1"/>
  <c r="AB4451" i="17" s="1"/>
  <c r="M4451" i="17"/>
  <c r="AC4451" i="17" l="1"/>
  <c r="AD4451" i="17"/>
  <c r="AE4451" i="17" l="1"/>
  <c r="N4452" i="17" l="1"/>
  <c r="Q4452" i="17" s="1"/>
  <c r="M4452" i="17" l="1"/>
  <c r="R4452" i="17"/>
  <c r="AB4452" i="17" l="1"/>
  <c r="AC4452" i="17" l="1"/>
  <c r="AD4452" i="17"/>
  <c r="AE4452" i="17" l="1"/>
  <c r="N4453" i="17" l="1"/>
  <c r="Q4453" i="17" s="1"/>
  <c r="R4453" i="17" l="1"/>
  <c r="AB4453" i="17" s="1"/>
  <c r="M4453" i="17"/>
  <c r="AC4453" i="17" l="1"/>
  <c r="AD4453" i="17"/>
  <c r="AE4453" i="17" l="1"/>
  <c r="N4454" i="17" l="1"/>
  <c r="AA4454" i="17" s="1"/>
  <c r="Q4454" i="17" l="1"/>
  <c r="R4454" i="17" s="1"/>
  <c r="M4454" i="17"/>
  <c r="AB4454" i="17" l="1"/>
  <c r="AD4454" i="17" s="1"/>
  <c r="Y4455" i="17"/>
  <c r="AF4454" i="17"/>
  <c r="AC4454" i="17" l="1"/>
  <c r="AE4454" i="17" s="1"/>
  <c r="N4455" i="17" s="1"/>
  <c r="Q4455" i="17" s="1"/>
  <c r="M4455" i="17" l="1"/>
  <c r="R4455" i="17"/>
  <c r="AB4455" i="17" l="1"/>
  <c r="AD4455" i="17" s="1"/>
  <c r="Y4456" i="17"/>
  <c r="AF4455" i="17"/>
  <c r="AC4455" i="17" l="1"/>
  <c r="AE4455" i="17" s="1"/>
  <c r="N4456" i="17" l="1"/>
  <c r="Q4456" i="17" s="1"/>
  <c r="AF4456" i="17" l="1"/>
  <c r="R4456" i="17"/>
  <c r="M4456" i="17"/>
  <c r="Y4457" i="17" l="1"/>
  <c r="AB4456" i="17"/>
  <c r="AC4456" i="17" s="1"/>
  <c r="AF4460" i="17"/>
  <c r="AB4460" i="17"/>
  <c r="Y4461" i="17"/>
  <c r="AD4456" i="17" l="1"/>
  <c r="AE4456" i="17" s="1"/>
  <c r="M4457" i="17" s="1"/>
  <c r="AD4460" i="17"/>
  <c r="AC4460" i="17"/>
  <c r="AE4460" i="17" l="1"/>
  <c r="N4461" i="17" l="1"/>
  <c r="AA4461" i="17" s="1"/>
  <c r="Q4461" i="17" l="1"/>
  <c r="R4461" i="17" s="1"/>
  <c r="AF4461" i="17"/>
  <c r="M4461" i="17"/>
  <c r="AB4461" i="17" l="1"/>
  <c r="AC4461" i="17" s="1"/>
  <c r="Y4462" i="17"/>
  <c r="AD4461" i="17" l="1"/>
  <c r="AE4461" i="17" s="1"/>
  <c r="N4462" i="17" l="1"/>
  <c r="AA4462" i="17" s="1"/>
  <c r="Q4462" i="17" l="1"/>
  <c r="R4462" i="17" s="1"/>
  <c r="M4462" i="17"/>
  <c r="Y4463" i="17" l="1"/>
  <c r="AF4462" i="17"/>
  <c r="AB4462" i="17"/>
  <c r="AC4462" i="17" l="1"/>
  <c r="AD4462" i="17"/>
  <c r="AE4462" i="17" l="1"/>
  <c r="N4463" i="17" l="1"/>
  <c r="AA4463" i="17" s="1"/>
  <c r="Q4463" i="17" l="1"/>
  <c r="R4463" i="17" s="1"/>
  <c r="AF4463" i="17"/>
  <c r="M4463" i="17"/>
  <c r="Y4464" i="17" l="1"/>
  <c r="AB4463" i="17"/>
  <c r="AC4463" i="17" s="1"/>
  <c r="AD4463" i="17" l="1"/>
  <c r="AE4463" i="17" s="1"/>
  <c r="N4464" i="17" s="1"/>
  <c r="Q4464" i="17" l="1"/>
  <c r="R4464" i="17" s="1"/>
  <c r="AA4464" i="17"/>
  <c r="Y4465" i="17" s="1"/>
  <c r="M4464" i="17"/>
  <c r="AB4464" i="17" l="1"/>
  <c r="AD4464" i="17" s="1"/>
  <c r="AF4464" i="17"/>
  <c r="AC4464" i="17" l="1"/>
  <c r="AE4464" i="17" s="1"/>
  <c r="N4465" i="17" l="1"/>
  <c r="Q4465" i="17" l="1"/>
  <c r="R4465" i="17" s="1"/>
  <c r="AA4465" i="17"/>
  <c r="M4465" i="17"/>
  <c r="AB4465" i="17" l="1"/>
  <c r="AC4465" i="17" s="1"/>
  <c r="Y4466" i="17"/>
  <c r="AF4465" i="17"/>
  <c r="AD4465" i="17" l="1"/>
  <c r="AE4465" i="17" s="1"/>
  <c r="N4466" i="17" l="1"/>
  <c r="Q4466" i="17" l="1"/>
  <c r="R4466" i="17" s="1"/>
  <c r="AA4466" i="17"/>
  <c r="M4466" i="17"/>
  <c r="AF4466" i="17" l="1"/>
  <c r="Y4467" i="17"/>
  <c r="AB4466" i="17"/>
  <c r="AC4466" i="17" l="1"/>
  <c r="AD4466" i="17"/>
  <c r="AE4466" i="17" l="1"/>
  <c r="N4467" i="17" l="1"/>
  <c r="Q4467" i="17" s="1"/>
  <c r="M4467" i="17" l="1"/>
  <c r="R4467" i="17"/>
  <c r="AF4467" i="17" l="1"/>
  <c r="Y4468" i="17"/>
  <c r="AB4467" i="17"/>
  <c r="AD4467" i="17" l="1"/>
  <c r="AC4467" i="17"/>
  <c r="AE4467" i="17" l="1"/>
  <c r="N4468" i="17" l="1"/>
  <c r="Q4468" i="17" s="1"/>
  <c r="R4468" i="17" l="1"/>
  <c r="AB4468" i="17" s="1"/>
  <c r="M4468" i="17"/>
  <c r="AD4468" i="17" l="1"/>
  <c r="AC4468" i="17"/>
  <c r="AE4468" i="17" l="1"/>
  <c r="N4469" i="17" l="1"/>
  <c r="Q4469" i="17" s="1"/>
  <c r="R4469" i="17" l="1"/>
  <c r="AB4469" i="17" s="1"/>
  <c r="M4469" i="17"/>
  <c r="AC4469" i="17" l="1"/>
  <c r="AD4469" i="17"/>
  <c r="AE4469" i="17" l="1"/>
  <c r="N4470" i="17" l="1"/>
  <c r="Q4470" i="17" s="1"/>
  <c r="M4470" i="17" l="1"/>
  <c r="R4470" i="17"/>
  <c r="AB4470" i="17" l="1"/>
  <c r="AD4470" i="17" l="1"/>
  <c r="AC4470" i="17"/>
  <c r="AE4470" i="17" l="1"/>
  <c r="N4471" i="17" l="1"/>
  <c r="AA4471" i="17" s="1"/>
  <c r="Q4471" i="17" l="1"/>
  <c r="R4471" i="17" s="1"/>
  <c r="M4471" i="17"/>
  <c r="Y4472" i="17" l="1"/>
  <c r="AF4471" i="17"/>
  <c r="AB4471" i="17"/>
  <c r="AC4471" i="17" l="1"/>
  <c r="AD4471" i="17"/>
  <c r="AE4471" i="17" l="1"/>
  <c r="N4472" i="17" l="1"/>
  <c r="AA4472" i="17" s="1"/>
  <c r="Q4472" i="17" l="1"/>
  <c r="R4472" i="17" s="1"/>
  <c r="AF4472" i="17"/>
  <c r="M4472" i="17"/>
  <c r="AB4472" i="17" l="1"/>
  <c r="AC4472" i="17" s="1"/>
  <c r="Y4473" i="17"/>
  <c r="AD4472" i="17" l="1"/>
  <c r="AE4472" i="17" s="1"/>
  <c r="N4473" i="17" s="1"/>
  <c r="Q4473" i="17" l="1"/>
  <c r="R4473" i="17" s="1"/>
  <c r="AA4473" i="17"/>
  <c r="M4473" i="17"/>
  <c r="AB4473" i="17" l="1"/>
  <c r="AD4473" i="17" s="1"/>
  <c r="Y4474" i="17"/>
  <c r="AF4473" i="17"/>
  <c r="AC4473" i="17" l="1"/>
  <c r="AE4473" i="17" s="1"/>
  <c r="N4474" i="17" l="1"/>
  <c r="Q4474" i="17" s="1"/>
  <c r="M4474" i="17" l="1"/>
  <c r="R4474" i="17"/>
  <c r="AB4474" i="17" l="1"/>
  <c r="AC4474" i="17" s="1"/>
  <c r="Y4475" i="17"/>
  <c r="AF4474" i="17"/>
  <c r="AD4474" i="17" l="1"/>
  <c r="AE4474" i="17" s="1"/>
  <c r="N4475" i="17" l="1"/>
  <c r="Q4475" i="17" l="1"/>
  <c r="R4475" i="17" s="1"/>
  <c r="AA4475" i="17"/>
  <c r="Y4476" i="17" s="1"/>
  <c r="M4475" i="17"/>
  <c r="AB4475" i="17" l="1"/>
  <c r="AD4475" i="17" s="1"/>
  <c r="AF4475" i="17"/>
  <c r="AC4475" i="17" l="1"/>
  <c r="AE4475" i="17" s="1"/>
  <c r="N4476" i="17" s="1"/>
  <c r="Q4476" i="17" s="1"/>
  <c r="M4476" i="17" l="1"/>
  <c r="R4476" i="17"/>
  <c r="AF4476" i="17" l="1"/>
  <c r="Y4477" i="17"/>
  <c r="AB4476" i="17"/>
  <c r="AD4476" i="17" l="1"/>
  <c r="AC4476" i="17"/>
  <c r="AE4476" i="17" l="1"/>
  <c r="N4477" i="17" l="1"/>
  <c r="Q4477" i="17" s="1"/>
  <c r="R4477" i="17" l="1"/>
  <c r="AB4477" i="17" s="1"/>
  <c r="M4477" i="17"/>
  <c r="AC4477" i="17" l="1"/>
  <c r="AD4477" i="17"/>
  <c r="AE4477" i="17" l="1"/>
  <c r="N4478" i="17" l="1"/>
  <c r="Q4478" i="17" s="1"/>
  <c r="M4478" i="17" l="1"/>
  <c r="R4478" i="17"/>
  <c r="AB4478" i="17" l="1"/>
  <c r="AD4478" i="17" l="1"/>
  <c r="AC4478" i="17"/>
  <c r="AE4478" i="17" l="1"/>
  <c r="N4479" i="17" l="1"/>
  <c r="Q4479" i="17" s="1"/>
  <c r="R4479" i="17" l="1"/>
  <c r="AB4479" i="17" s="1"/>
  <c r="AD4479" i="17" s="1"/>
  <c r="M4479" i="17"/>
  <c r="AC4479" i="17" l="1"/>
  <c r="AE4479" i="17" s="1"/>
  <c r="N4480" i="17" l="1"/>
  <c r="Q4480" i="17" s="1"/>
  <c r="R4480" i="17" l="1"/>
  <c r="AB4480" i="17" s="1"/>
  <c r="AC4480" i="17" s="1"/>
  <c r="M4480" i="17"/>
  <c r="AD4480" i="17" l="1"/>
  <c r="AE4480" i="17" s="1"/>
  <c r="N4481" i="17" l="1"/>
  <c r="AA4481" i="17" s="1"/>
  <c r="Q4481" i="17" l="1"/>
  <c r="R4481" i="17" s="1"/>
  <c r="M4481" i="17"/>
  <c r="AF4481" i="17" l="1"/>
  <c r="Y4482" i="17"/>
  <c r="AB4481" i="17"/>
  <c r="AD4481" i="17" l="1"/>
  <c r="AC4481" i="17"/>
  <c r="AE4481" i="17" l="1"/>
  <c r="N4482" i="17" l="1"/>
  <c r="Q4482" i="17" s="1"/>
  <c r="R4482" i="17" l="1"/>
  <c r="M4482" i="17"/>
  <c r="AB4482" i="17" l="1"/>
  <c r="AD4482" i="17" s="1"/>
  <c r="AF4482" i="17"/>
  <c r="Y4483" i="17"/>
  <c r="AC4482" i="17" l="1"/>
  <c r="AE4482" i="17" s="1"/>
  <c r="N4483" i="17" l="1"/>
  <c r="Q4483" i="17" s="1"/>
  <c r="R4483" i="17" l="1"/>
  <c r="AB4483" i="17" s="1"/>
  <c r="M4483" i="17"/>
  <c r="AC4483" i="17" l="1"/>
  <c r="AD4483" i="17"/>
  <c r="AE4483" i="17" l="1"/>
  <c r="N4484" i="17" l="1"/>
  <c r="Q4484" i="17" s="1"/>
  <c r="R4484" i="17" l="1"/>
  <c r="AB4484" i="17" s="1"/>
  <c r="M4484" i="17"/>
  <c r="AC4484" i="17" l="1"/>
  <c r="AD4484" i="17"/>
  <c r="AE4484" i="17" l="1"/>
  <c r="N4485" i="17" l="1"/>
  <c r="AA4485" i="17" s="1"/>
  <c r="Q4485" i="17" l="1"/>
  <c r="R4485" i="17" s="1"/>
  <c r="M4485" i="17"/>
  <c r="Y4486" i="17" l="1"/>
  <c r="AF4485" i="17"/>
  <c r="AB4485" i="17"/>
  <c r="AD4485" i="17" l="1"/>
  <c r="AC4485" i="17"/>
  <c r="AE4485" i="17" l="1"/>
  <c r="N4486" i="17" l="1"/>
  <c r="Q4486" i="17" l="1"/>
  <c r="R4486" i="17" s="1"/>
  <c r="AA4486" i="17"/>
  <c r="Y4487" i="17" s="1"/>
  <c r="M4486" i="17"/>
  <c r="AF4486" i="17" l="1"/>
  <c r="AB4486" i="17"/>
  <c r="AD4486" i="17" l="1"/>
  <c r="AC4486" i="17"/>
  <c r="AE4486" i="17" l="1"/>
  <c r="N4487" i="17" s="1"/>
  <c r="Q4487" i="17" l="1"/>
  <c r="R4487" i="17" s="1"/>
  <c r="AA4487" i="17"/>
  <c r="AF4487" i="17" s="1"/>
  <c r="M4487" i="17"/>
  <c r="AB4487" i="17" l="1"/>
  <c r="AC4487" i="17" s="1"/>
  <c r="Y4488" i="17"/>
  <c r="AD4487" i="17" l="1"/>
  <c r="AE4487" i="17" s="1"/>
  <c r="N4488" i="17" s="1"/>
  <c r="Q4488" i="17" l="1"/>
  <c r="R4488" i="17" s="1"/>
  <c r="AA4488" i="17"/>
  <c r="AF4488" i="17" s="1"/>
  <c r="M4488" i="17"/>
  <c r="Y4489" i="17" l="1"/>
  <c r="AB4488" i="17"/>
  <c r="AC4488" i="17" s="1"/>
  <c r="AD4488" i="17" l="1"/>
  <c r="AE4488" i="17" s="1"/>
  <c r="N4489" i="17" s="1"/>
  <c r="Q4489" i="17" l="1"/>
  <c r="R4489" i="17" s="1"/>
  <c r="AA4489" i="17"/>
  <c r="M4489" i="17"/>
  <c r="AB4489" i="17" l="1"/>
  <c r="AC4489" i="17" s="1"/>
  <c r="AF4489" i="17"/>
  <c r="Y4490" i="17"/>
  <c r="AD4489" i="17" l="1"/>
  <c r="AE4489" i="17" s="1"/>
  <c r="N4490" i="17" s="1"/>
  <c r="AA4490" i="17" s="1"/>
  <c r="Q4490" i="17" l="1"/>
  <c r="R4490" i="17" s="1"/>
  <c r="AF4490" i="17"/>
  <c r="M4490" i="17"/>
  <c r="AB4490" i="17" l="1"/>
  <c r="AD4490" i="17" s="1"/>
  <c r="Y4491" i="17"/>
  <c r="AC4490" i="17" l="1"/>
  <c r="AE4490" i="17" s="1"/>
  <c r="N4491" i="17" l="1"/>
  <c r="Q4491" i="17" l="1"/>
  <c r="R4491" i="17" s="1"/>
  <c r="AA4491" i="17"/>
  <c r="M4491" i="17"/>
  <c r="AB4491" i="17" l="1"/>
  <c r="AD4491" i="17" s="1"/>
  <c r="AF4491" i="17"/>
  <c r="Y4492" i="17"/>
  <c r="AC4491" i="17" l="1"/>
  <c r="AE4491" i="17" s="1"/>
  <c r="N4492" i="17" l="1"/>
  <c r="Q4492" i="17" l="1"/>
  <c r="R4492" i="17" s="1"/>
  <c r="AA4492" i="17"/>
  <c r="Y4493" i="17" s="1"/>
  <c r="M4492" i="17"/>
  <c r="AF4492" i="17" l="1"/>
  <c r="AB4492" i="17"/>
  <c r="AC4492" i="17" s="1"/>
  <c r="AD4492" i="17" l="1"/>
  <c r="AE4492" i="17" s="1"/>
  <c r="N4493" i="17" l="1"/>
  <c r="Q4493" i="17" l="1"/>
  <c r="R4493" i="17" s="1"/>
  <c r="AA4493" i="17"/>
  <c r="M4493" i="17"/>
  <c r="AB4493" i="17" l="1"/>
  <c r="AC4493" i="17" s="1"/>
  <c r="Y4494" i="17"/>
  <c r="AF4493" i="17"/>
  <c r="AD4493" i="17" l="1"/>
  <c r="AE4493" i="17" s="1"/>
  <c r="N4494" i="17" l="1"/>
  <c r="Q4494" i="17" s="1"/>
  <c r="R4494" i="17" l="1"/>
  <c r="AB4494" i="17" s="1"/>
  <c r="M4494" i="17"/>
  <c r="AD4494" i="17" l="1"/>
  <c r="AC4494" i="17"/>
  <c r="AE4494" i="17" l="1"/>
  <c r="N4495" i="17" l="1"/>
  <c r="Q4495" i="17" s="1"/>
  <c r="M4495" i="17" l="1"/>
  <c r="R4495" i="17"/>
  <c r="AB4495" i="17" l="1"/>
  <c r="AC4495" i="17" l="1"/>
  <c r="AD4495" i="17"/>
  <c r="AE4495" i="17" l="1"/>
  <c r="N4496" i="17" l="1"/>
  <c r="Q4496" i="17" l="1"/>
  <c r="R4496" i="17" s="1"/>
  <c r="AA4496" i="17"/>
  <c r="M4496" i="17"/>
  <c r="AB4496" i="17" l="1"/>
  <c r="AF4496" i="17"/>
  <c r="Y4497" i="17"/>
  <c r="AD4496" i="17" l="1"/>
  <c r="AC4496" i="17"/>
  <c r="AE4496" i="17" l="1"/>
  <c r="N4497" i="17" l="1"/>
  <c r="Q4497" i="17" s="1"/>
  <c r="R4497" i="17" l="1"/>
  <c r="AB4497" i="17" s="1"/>
  <c r="M4497" i="17"/>
  <c r="AD4497" i="17" l="1"/>
  <c r="AC4497" i="17"/>
  <c r="AE4497" i="17" l="1"/>
  <c r="N4498" i="17" l="1"/>
  <c r="Q4498" i="17" s="1"/>
  <c r="M4498" i="17" l="1"/>
  <c r="R4498" i="17"/>
  <c r="AB4498" i="17" l="1"/>
  <c r="AC4498" i="17" l="1"/>
  <c r="AD4498" i="17"/>
  <c r="AE4498" i="17" l="1"/>
  <c r="N4499" i="17" l="1"/>
  <c r="Q4499" i="17" l="1"/>
  <c r="R4499" i="17" s="1"/>
  <c r="AA4499" i="17"/>
  <c r="M4499" i="17"/>
  <c r="AB4499" i="17" l="1"/>
  <c r="AF4499" i="17"/>
  <c r="Y4500" i="17"/>
  <c r="AC4499" i="17" l="1"/>
  <c r="AD4499" i="17"/>
  <c r="AE4499" i="17" l="1"/>
  <c r="N4500" i="17" l="1"/>
  <c r="Q4500" i="17" l="1"/>
  <c r="R4500" i="17" s="1"/>
  <c r="Y4501" i="17"/>
  <c r="M4500" i="17"/>
  <c r="AF4500" i="17" l="1"/>
  <c r="AB4500" i="17"/>
  <c r="AD4500" i="17" s="1"/>
  <c r="AC4500" i="17" l="1"/>
  <c r="AE4500" i="17" s="1"/>
  <c r="N4501" i="17" l="1"/>
  <c r="Q4501" i="17" l="1"/>
  <c r="R4501" i="17" s="1"/>
  <c r="AA4501" i="17"/>
  <c r="M4501" i="17"/>
  <c r="AB4501" i="17" l="1"/>
  <c r="AF4501" i="17"/>
  <c r="Y4502" i="17"/>
  <c r="AC4501" i="17" l="1"/>
  <c r="AD4501" i="17"/>
  <c r="AE4501" i="17" l="1"/>
  <c r="N4502" i="17" l="1"/>
  <c r="Q4502" i="17" s="1"/>
  <c r="M4502" i="17" l="1"/>
  <c r="R4502" i="17"/>
  <c r="AF4502" i="17"/>
  <c r="Y4503" i="17" l="1"/>
  <c r="AB4502" i="17"/>
  <c r="AD4502" i="17" s="1"/>
  <c r="AC4502" i="17" l="1"/>
  <c r="AE4502" i="17" s="1"/>
  <c r="N4503" i="17" l="1"/>
  <c r="Q4503" i="17" l="1"/>
  <c r="R4503" i="17" s="1"/>
  <c r="AA4503" i="17"/>
  <c r="M4503" i="17"/>
  <c r="AB4503" i="17" l="1"/>
  <c r="AC4503" i="17" s="1"/>
  <c r="AF4503" i="17"/>
  <c r="Y4504" i="17"/>
  <c r="AD4503" i="17" l="1"/>
  <c r="AE4503" i="17" s="1"/>
  <c r="N4504" i="17" l="1"/>
  <c r="Q4504" i="17" s="1"/>
  <c r="R4504" i="17" l="1"/>
  <c r="AB4504" i="17" s="1"/>
  <c r="AD4504" i="17" s="1"/>
  <c r="M4504" i="17"/>
  <c r="AC4504" i="17" l="1"/>
  <c r="AE4504" i="17" s="1"/>
  <c r="N4505" i="17" l="1"/>
  <c r="Q4505" i="17" s="1"/>
  <c r="R4505" i="17" l="1"/>
  <c r="M4505" i="17"/>
  <c r="AB4505" i="17" l="1"/>
  <c r="AC4505" i="17" s="1"/>
  <c r="Y4506" i="17"/>
  <c r="AF4505" i="17"/>
  <c r="AD4505" i="17" l="1"/>
  <c r="AE4505" i="17" s="1"/>
  <c r="N4506" i="17" l="1"/>
  <c r="Q4506" i="17" l="1"/>
  <c r="R4506" i="17" s="1"/>
  <c r="AA4506" i="17"/>
  <c r="Y4507" i="17" s="1"/>
  <c r="M4506" i="17"/>
  <c r="AF4506" i="17" l="1"/>
  <c r="AB4506" i="17"/>
  <c r="AC4506" i="17" s="1"/>
  <c r="AD4506" i="17" l="1"/>
  <c r="AE4506" i="17" s="1"/>
  <c r="N4507" i="17" l="1"/>
  <c r="Q4507" i="17" l="1"/>
  <c r="R4507" i="17" s="1"/>
  <c r="AA4507" i="17"/>
  <c r="Y4508" i="17" s="1"/>
  <c r="M4507" i="17"/>
  <c r="AF4507" i="17" l="1"/>
  <c r="AB4507" i="17"/>
  <c r="AD4507" i="17" s="1"/>
  <c r="AC4507" i="17" l="1"/>
  <c r="AE4507" i="17" s="1"/>
  <c r="N4508" i="17" s="1"/>
  <c r="Q4508" i="17" l="1"/>
  <c r="R4508" i="17" s="1"/>
  <c r="AA4508" i="17"/>
  <c r="Y4509" i="17" s="1"/>
  <c r="M4508" i="17"/>
  <c r="AF4508" i="17" l="1"/>
  <c r="AB4508" i="17"/>
  <c r="AC4508" i="17" s="1"/>
  <c r="AD4508" i="17" l="1"/>
  <c r="AE4508" i="17" s="1"/>
  <c r="N4509" i="17" s="1"/>
  <c r="Q4509" i="17" l="1"/>
  <c r="R4509" i="17" s="1"/>
  <c r="AA4509" i="17"/>
  <c r="M4509" i="17"/>
  <c r="AB4509" i="17" l="1"/>
  <c r="AD4509" i="17" s="1"/>
  <c r="Y4510" i="17"/>
  <c r="AF4509" i="17"/>
  <c r="AC4509" i="17" l="1"/>
  <c r="AE4509" i="17" s="1"/>
  <c r="N4510" i="17" l="1"/>
  <c r="Q4510" i="17" l="1"/>
  <c r="R4510" i="17" s="1"/>
  <c r="AA4510" i="17"/>
  <c r="M4510" i="17"/>
  <c r="Y4511" i="17" l="1"/>
  <c r="AF4510" i="17"/>
  <c r="AB4510" i="17"/>
  <c r="AD4510" i="17" l="1"/>
  <c r="AC4510" i="17"/>
  <c r="AE4510" i="17" l="1"/>
  <c r="N4511" i="17" s="1"/>
  <c r="Q4511" i="17" s="1"/>
  <c r="M4511" i="17" l="1"/>
  <c r="R4511" i="17"/>
  <c r="AB4511" i="17" l="1"/>
  <c r="AD4511" i="17" l="1"/>
  <c r="AC4511" i="17"/>
  <c r="AE4511" i="17" l="1"/>
  <c r="N4512" i="17" l="1"/>
  <c r="Q4512" i="17" s="1"/>
  <c r="R4512" i="17" l="1"/>
  <c r="AB4512" i="17" s="1"/>
  <c r="M4512" i="17"/>
  <c r="AD4512" i="17" l="1"/>
  <c r="AC4512" i="17"/>
  <c r="AE4512" i="17" l="1"/>
  <c r="N4513" i="17" l="1"/>
  <c r="Q4513" i="17" l="1"/>
  <c r="R4513" i="17" s="1"/>
  <c r="AA4513" i="17"/>
  <c r="Y4514" i="17" s="1"/>
  <c r="M4513" i="17"/>
  <c r="AF4513" i="17" l="1"/>
  <c r="AB4513" i="17"/>
  <c r="AD4513" i="17" s="1"/>
  <c r="AC4513" i="17" l="1"/>
  <c r="AE4513" i="17" s="1"/>
  <c r="N4514" i="17" l="1"/>
  <c r="Q4514" i="17" s="1"/>
  <c r="R4514" i="17" l="1"/>
  <c r="AF4514" i="17"/>
  <c r="M4514" i="17"/>
  <c r="AB4514" i="17" l="1"/>
  <c r="AD4514" i="17" s="1"/>
  <c r="Y4515" i="17"/>
  <c r="AC4514" i="17" l="1"/>
  <c r="AE4514" i="17" s="1"/>
  <c r="N4515" i="17" l="1"/>
  <c r="Q4515" i="17" l="1"/>
  <c r="R4515" i="17" s="1"/>
  <c r="AA4515" i="17"/>
  <c r="M4515" i="17"/>
  <c r="AB4515" i="17" l="1"/>
  <c r="AC4515" i="17" s="1"/>
  <c r="AF4515" i="17"/>
  <c r="Y4516" i="17"/>
  <c r="AD4515" i="17" l="1"/>
  <c r="AE4515" i="17" s="1"/>
  <c r="N4516" i="17" l="1"/>
  <c r="Q4516" i="17" l="1"/>
  <c r="R4516" i="17" s="1"/>
  <c r="AA4516" i="17"/>
  <c r="Y4517" i="17" s="1"/>
  <c r="M4516" i="17"/>
  <c r="AF4516" i="17" l="1"/>
  <c r="AB4516" i="17"/>
  <c r="AD4516" i="17" l="1"/>
  <c r="AC4516" i="17"/>
  <c r="AE4516" i="17" l="1"/>
  <c r="N4517" i="17" s="1"/>
  <c r="Q4517" i="17" l="1"/>
  <c r="R4517" i="17" s="1"/>
  <c r="AA4517" i="17"/>
  <c r="AF4517" i="17" s="1"/>
  <c r="M4517" i="17"/>
  <c r="Y4518" i="17" l="1"/>
  <c r="AB4517" i="17"/>
  <c r="AD4517" i="17" s="1"/>
  <c r="AC4517" i="17" l="1"/>
  <c r="AE4517" i="17" s="1"/>
  <c r="N4518" i="17" s="1"/>
  <c r="Q4518" i="17" s="1"/>
  <c r="R4518" i="17" l="1"/>
  <c r="AB4518" i="17" s="1"/>
  <c r="M4518" i="17"/>
  <c r="AF4518" i="17"/>
  <c r="Y4519" i="17"/>
  <c r="AC4518" i="17" l="1"/>
  <c r="AD4518" i="17"/>
  <c r="AE4518" i="17" l="1"/>
  <c r="N4519" i="17" l="1"/>
  <c r="AA4519" i="17" s="1"/>
  <c r="Q4519" i="17" l="1"/>
  <c r="R4519" i="17" s="1"/>
  <c r="AF4519" i="17"/>
  <c r="M4519" i="17"/>
  <c r="AB4519" i="17" l="1"/>
  <c r="AC4519" i="17" s="1"/>
  <c r="Y4520" i="17"/>
  <c r="AD4519" i="17" l="1"/>
  <c r="AE4519" i="17" s="1"/>
  <c r="N4520" i="17" s="1"/>
  <c r="Q4520" i="17" l="1"/>
  <c r="R4520" i="17" s="1"/>
  <c r="AA4520" i="17"/>
  <c r="M4520" i="17"/>
  <c r="AB4520" i="17" l="1"/>
  <c r="AC4520" i="17" s="1"/>
  <c r="Y4521" i="17"/>
  <c r="AF4520" i="17"/>
  <c r="AD4520" i="17" l="1"/>
  <c r="AE4520" i="17" s="1"/>
  <c r="N4521" i="17" s="1"/>
  <c r="AA4521" i="17" s="1"/>
  <c r="Q4521" i="17" l="1"/>
  <c r="R4521" i="17" s="1"/>
  <c r="Y4522" i="17"/>
  <c r="M4521" i="17"/>
  <c r="AF4521" i="17" l="1"/>
  <c r="AB4521" i="17"/>
  <c r="AC4521" i="17" s="1"/>
  <c r="AD4521" i="17" l="1"/>
  <c r="AE4521" i="17" s="1"/>
  <c r="N4522" i="17" l="1"/>
  <c r="Q4522" i="17" l="1"/>
  <c r="R4522" i="17" s="1"/>
  <c r="AA4522" i="17"/>
  <c r="M4522" i="17"/>
  <c r="AB4522" i="17" l="1"/>
  <c r="AD4522" i="17" s="1"/>
  <c r="Y4523" i="17"/>
  <c r="AF4522" i="17"/>
  <c r="AC4522" i="17" l="1"/>
  <c r="AE4522" i="17" s="1"/>
  <c r="N4523" i="17" l="1"/>
  <c r="Q4523" i="17" l="1"/>
  <c r="R4523" i="17" s="1"/>
  <c r="AA4523" i="17"/>
  <c r="M4523" i="17"/>
  <c r="Y4524" i="17" l="1"/>
  <c r="AF4523" i="17"/>
  <c r="AB4523" i="17"/>
  <c r="AC4523" i="17" l="1"/>
  <c r="AD4523" i="17"/>
  <c r="AE4523" i="17" l="1"/>
  <c r="N4524" i="17" l="1"/>
  <c r="Q4524" i="17" l="1"/>
  <c r="R4524" i="17" s="1"/>
  <c r="AA4524" i="17"/>
  <c r="M4524" i="17"/>
  <c r="AB4524" i="17" l="1"/>
  <c r="AC4524" i="17" s="1"/>
  <c r="Y4525" i="17"/>
  <c r="AF4524" i="17"/>
  <c r="AD4524" i="17" l="1"/>
  <c r="AE4524" i="17" s="1"/>
  <c r="N4525" i="17" l="1"/>
  <c r="Q4525" i="17" s="1"/>
  <c r="M4525" i="17" l="1"/>
  <c r="R4525" i="17"/>
  <c r="AF4525" i="17" l="1"/>
  <c r="Y4526" i="17"/>
  <c r="AB4525" i="17"/>
  <c r="AD4525" i="17" l="1"/>
  <c r="AC4525" i="17"/>
  <c r="AE4525" i="17" l="1"/>
  <c r="N4526" i="17" l="1"/>
  <c r="AA4526" i="17" s="1"/>
  <c r="Q4526" i="17" l="1"/>
  <c r="R4526" i="17" s="1"/>
  <c r="Y4527" i="17"/>
  <c r="M4526" i="17"/>
  <c r="AF4526" i="17" l="1"/>
  <c r="AB4526" i="17"/>
  <c r="AD4526" i="17" s="1"/>
  <c r="AC4526" i="17" l="1"/>
  <c r="AE4526" i="17" s="1"/>
  <c r="N4527" i="17" l="1"/>
  <c r="Q4527" i="17" l="1"/>
  <c r="R4527" i="17" s="1"/>
  <c r="AA4527" i="17"/>
  <c r="AF4527" i="17" s="1"/>
  <c r="M4527" i="17"/>
  <c r="Y4528" i="17" l="1"/>
  <c r="AB4527" i="17"/>
  <c r="AD4527" i="17" s="1"/>
  <c r="AC4527" i="17" l="1"/>
  <c r="AE4527" i="17" s="1"/>
  <c r="N4528" i="17" l="1"/>
  <c r="Q4528" i="17" s="1"/>
  <c r="R4528" i="17" l="1"/>
  <c r="AB4528" i="17" s="1"/>
  <c r="M4528" i="17"/>
  <c r="AC4528" i="17" l="1"/>
  <c r="AD4528" i="17"/>
  <c r="AE4528" i="17" l="1"/>
  <c r="N4529" i="17" l="1"/>
  <c r="Q4529" i="17" s="1"/>
  <c r="R4529" i="17" l="1"/>
  <c r="AB4529" i="17" s="1"/>
  <c r="M4529" i="17"/>
  <c r="AD4529" i="17" l="1"/>
  <c r="AC4529" i="17"/>
  <c r="AE4529" i="17" l="1"/>
  <c r="N4530" i="17" l="1"/>
  <c r="Q4530" i="17" l="1"/>
  <c r="R4530" i="17" s="1"/>
  <c r="AA4530" i="17"/>
  <c r="M4530" i="17"/>
  <c r="AB4530" i="17" l="1"/>
  <c r="AF4530" i="17"/>
  <c r="Y4531" i="17"/>
  <c r="AC4530" i="17" l="1"/>
  <c r="AD4530" i="17"/>
  <c r="AE4530" i="17" l="1"/>
  <c r="N4531" i="17" l="1"/>
  <c r="Q4531" i="17" l="1"/>
  <c r="R4531" i="17" s="1"/>
  <c r="AA4531" i="17"/>
  <c r="AF4531" i="17" s="1"/>
  <c r="M4531" i="17"/>
  <c r="AB4531" i="17" l="1"/>
  <c r="AC4531" i="17" s="1"/>
  <c r="Y4532" i="17"/>
  <c r="AD4531" i="17" l="1"/>
  <c r="AE4531" i="17" s="1"/>
  <c r="N4532" i="17" s="1"/>
  <c r="AA4532" i="17" s="1"/>
  <c r="Q4532" i="17" l="1"/>
  <c r="R4532" i="17" s="1"/>
  <c r="Y4533" i="17"/>
  <c r="M4532" i="17"/>
  <c r="AF4532" i="17" l="1"/>
  <c r="AB4532" i="17"/>
  <c r="AD4532" i="17" s="1"/>
  <c r="AC4532" i="17" l="1"/>
  <c r="AE4532" i="17" s="1"/>
  <c r="N4533" i="17" l="1"/>
  <c r="Q4533" i="17" l="1"/>
  <c r="R4533" i="17" s="1"/>
  <c r="AA4533" i="17"/>
  <c r="AF4533" i="17" s="1"/>
  <c r="M4533" i="17"/>
  <c r="Y4534" i="17" l="1"/>
  <c r="AB4533" i="17"/>
  <c r="AD4533" i="17" s="1"/>
  <c r="AC4533" i="17" l="1"/>
  <c r="AE4533" i="17" s="1"/>
  <c r="N4534" i="17" l="1"/>
  <c r="Q4534" i="17" l="1"/>
  <c r="R4534" i="17" s="1"/>
  <c r="AA4534" i="17"/>
  <c r="M4534" i="17"/>
  <c r="AB4534" i="17" l="1"/>
  <c r="AC4534" i="17" s="1"/>
  <c r="AF4534" i="17"/>
  <c r="Y4535" i="17"/>
  <c r="AD4534" i="17" l="1"/>
  <c r="AE4534" i="17" s="1"/>
  <c r="N4535" i="17" s="1"/>
  <c r="Q4535" i="17" l="1"/>
  <c r="R4535" i="17" s="1"/>
  <c r="AA4535" i="17"/>
  <c r="Y4536" i="17" s="1"/>
  <c r="M4535" i="17"/>
  <c r="AF4535" i="17" l="1"/>
  <c r="AB4535" i="17"/>
  <c r="AC4535" i="17" s="1"/>
  <c r="AD4535" i="17" l="1"/>
  <c r="AE4535" i="17" s="1"/>
  <c r="N4536" i="17" s="1"/>
  <c r="Q4536" i="17" l="1"/>
  <c r="R4536" i="17" s="1"/>
  <c r="AA4536" i="17"/>
  <c r="AF4536" i="17" s="1"/>
  <c r="M4536" i="17"/>
  <c r="AB4536" i="17" l="1"/>
  <c r="AD4536" i="17" s="1"/>
  <c r="Y4537" i="17"/>
  <c r="AC4536" i="17" l="1"/>
  <c r="AE4536" i="17" s="1"/>
  <c r="N4537" i="17" s="1"/>
  <c r="Q4537" i="17" l="1"/>
  <c r="R4537" i="17" s="1"/>
  <c r="AA4537" i="17"/>
  <c r="Y4538" i="17" s="1"/>
  <c r="M4537" i="17"/>
  <c r="AF4537" i="17" l="1"/>
  <c r="AB4537" i="17"/>
  <c r="AD4537" i="17" s="1"/>
  <c r="AC4537" i="17" l="1"/>
  <c r="AE4537" i="17" s="1"/>
  <c r="N4538" i="17" s="1"/>
  <c r="Q4538" i="17" s="1"/>
  <c r="R4538" i="17" l="1"/>
  <c r="AB4538" i="17" s="1"/>
  <c r="AD4538" i="17" s="1"/>
  <c r="M4538" i="17"/>
  <c r="AC4538" i="17" l="1"/>
  <c r="AE4538" i="17" s="1"/>
  <c r="N4539" i="17" l="1"/>
  <c r="Q4539" i="17" s="1"/>
  <c r="M4539" i="17" l="1"/>
  <c r="R4539" i="17"/>
  <c r="AB4539" i="17" l="1"/>
  <c r="AC4539" i="17" l="1"/>
  <c r="AD4539" i="17"/>
  <c r="AE4539" i="17" l="1"/>
  <c r="N4540" i="17" l="1"/>
  <c r="Q4540" i="17" s="1"/>
  <c r="R4540" i="17" l="1"/>
  <c r="M4540" i="17"/>
  <c r="AB4540" i="17" l="1"/>
  <c r="Y4541" i="17"/>
  <c r="AF4540" i="17"/>
  <c r="AD4540" i="17" l="1"/>
  <c r="AC4540" i="17"/>
  <c r="AE4540" i="17" l="1"/>
  <c r="N4541" i="17" l="1"/>
  <c r="Q4541" i="17" l="1"/>
  <c r="R4541" i="17" s="1"/>
  <c r="AA4541" i="17"/>
  <c r="M4541" i="17"/>
  <c r="AB4541" i="17" l="1"/>
  <c r="AC4541" i="17" s="1"/>
  <c r="AF4541" i="17"/>
  <c r="Y4542" i="17"/>
  <c r="AD4541" i="17" l="1"/>
  <c r="AE4541" i="17" s="1"/>
  <c r="N4542" i="17" l="1"/>
  <c r="Q4542" i="17" l="1"/>
  <c r="R4542" i="17" s="1"/>
  <c r="AA4542" i="17"/>
  <c r="M4542" i="17"/>
  <c r="AB4542" i="17" l="1"/>
  <c r="AC4542" i="17" s="1"/>
  <c r="Y4543" i="17"/>
  <c r="AF4542" i="17"/>
  <c r="AD4542" i="17" l="1"/>
  <c r="AE4542" i="17" s="1"/>
  <c r="N4543" i="17" l="1"/>
  <c r="Q4543" i="17" l="1"/>
  <c r="R4543" i="17" s="1"/>
  <c r="AA4543" i="17"/>
  <c r="Y4544" i="17" s="1"/>
  <c r="M4543" i="17"/>
  <c r="AB4543" i="17" l="1"/>
  <c r="AC4543" i="17" s="1"/>
  <c r="AF4543" i="17"/>
  <c r="AD4543" i="17" l="1"/>
  <c r="AE4543" i="17" s="1"/>
  <c r="N4544" i="17" l="1"/>
  <c r="Q4544" i="17" s="1"/>
  <c r="M4544" i="17" l="1"/>
  <c r="R4544" i="17"/>
  <c r="AF4544" i="17"/>
  <c r="Y4545" i="17" l="1"/>
  <c r="AB4544" i="17"/>
  <c r="AC4544" i="17" s="1"/>
  <c r="AD4544" i="17" l="1"/>
  <c r="AE4544" i="17" s="1"/>
  <c r="N4545" i="17" l="1"/>
  <c r="Q4545" i="17" l="1"/>
  <c r="R4545" i="17" s="1"/>
  <c r="AA4545" i="17"/>
  <c r="AF4545" i="17" s="1"/>
  <c r="M4545" i="17"/>
  <c r="AB4545" i="17" l="1"/>
  <c r="AC4545" i="17" s="1"/>
  <c r="Y4546" i="17"/>
  <c r="AD4545" i="17" l="1"/>
  <c r="AE4545" i="17" s="1"/>
  <c r="N4546" i="17" s="1"/>
  <c r="Q4546" i="17" l="1"/>
  <c r="R4546" i="17" s="1"/>
  <c r="AA4546" i="17"/>
  <c r="Y4547" i="17" s="1"/>
  <c r="M4546" i="17"/>
  <c r="AF4546" i="17" l="1"/>
  <c r="AB4546" i="17"/>
  <c r="AD4546" i="17" s="1"/>
  <c r="AC4546" i="17" l="1"/>
  <c r="AE4546" i="17" s="1"/>
  <c r="N4547" i="17" s="1"/>
  <c r="AA4547" i="17" s="1"/>
  <c r="Q4547" i="17" l="1"/>
  <c r="R4547" i="17" s="1"/>
  <c r="M4547" i="17"/>
  <c r="AB4547" i="17" l="1"/>
  <c r="AD4547" i="17" s="1"/>
  <c r="AF4547" i="17"/>
  <c r="Y4548" i="17"/>
  <c r="AC4547" i="17" l="1"/>
  <c r="AE4547" i="17" s="1"/>
  <c r="N4548" i="17" l="1"/>
  <c r="Q4548" i="17" l="1"/>
  <c r="R4548" i="17" s="1"/>
  <c r="AA4548" i="17"/>
  <c r="Y4549" i="17" s="1"/>
  <c r="M4548" i="17"/>
  <c r="AB4548" i="17" l="1"/>
  <c r="AC4548" i="17" s="1"/>
  <c r="AF4548" i="17"/>
  <c r="AD4548" i="17" l="1"/>
  <c r="AE4548" i="17" s="1"/>
  <c r="N4549" i="17" l="1"/>
  <c r="Q4549" i="17" l="1"/>
  <c r="R4549" i="17" s="1"/>
  <c r="AA4549" i="17"/>
  <c r="M4549" i="17"/>
  <c r="Y4550" i="17" l="1"/>
  <c r="AF4549" i="17"/>
  <c r="AB4549" i="17"/>
  <c r="AD4549" i="17" l="1"/>
  <c r="AC4549" i="17"/>
  <c r="AE4549" i="17" l="1"/>
  <c r="N4550" i="17" l="1"/>
  <c r="Q4550" i="17" s="1"/>
  <c r="R4550" i="17" l="1"/>
  <c r="AB4550" i="17" s="1"/>
  <c r="M4550" i="17"/>
  <c r="AC4550" i="17" l="1"/>
  <c r="AD4550" i="17"/>
  <c r="AE4550" i="17" l="1"/>
  <c r="N4551" i="17" l="1"/>
  <c r="Q4551" i="17" s="1"/>
  <c r="R4551" i="17" l="1"/>
  <c r="AB4551" i="17" s="1"/>
  <c r="M4551" i="17"/>
  <c r="AC4551" i="17" l="1"/>
  <c r="AD4551" i="17"/>
  <c r="AE4551" i="17" l="1"/>
  <c r="N4552" i="17" l="1"/>
  <c r="Q4552" i="17" l="1"/>
  <c r="R4552" i="17" s="1"/>
  <c r="AA4552" i="17"/>
  <c r="M4552" i="17"/>
  <c r="Y4553" i="17" l="1"/>
  <c r="AF4552" i="17"/>
  <c r="AB4552" i="17"/>
  <c r="AC4552" i="17" l="1"/>
  <c r="AD4552" i="17"/>
  <c r="AE4552" i="17" l="1"/>
  <c r="N4553" i="17" l="1"/>
  <c r="Q4553" i="17" l="1"/>
  <c r="R4553" i="17" s="1"/>
  <c r="AA4553" i="17"/>
  <c r="M4553" i="17"/>
  <c r="AF4553" i="17" l="1"/>
  <c r="Y4554" i="17"/>
  <c r="AB4553" i="17"/>
  <c r="AC4553" i="17" l="1"/>
  <c r="AD4553" i="17"/>
  <c r="AE4553" i="17" l="1"/>
  <c r="N4554" i="17" l="1"/>
  <c r="AA4554" i="17" s="1"/>
  <c r="Q4554" i="17" l="1"/>
  <c r="R4554" i="17" s="1"/>
  <c r="M4554" i="17"/>
  <c r="Y4555" i="17" l="1"/>
  <c r="AF4554" i="17"/>
  <c r="AB4554" i="17"/>
  <c r="AC4554" i="17" l="1"/>
  <c r="AD4554" i="17"/>
  <c r="AE4554" i="17" l="1"/>
  <c r="N4555" i="17" l="1"/>
  <c r="Q4555" i="17" l="1"/>
  <c r="R4555" i="17" s="1"/>
  <c r="AA4555" i="17"/>
  <c r="M4555" i="17"/>
  <c r="AB4555" i="17" l="1"/>
  <c r="AC4555" i="17" s="1"/>
  <c r="Y4556" i="17"/>
  <c r="AF4555" i="17"/>
  <c r="AD4555" i="17" l="1"/>
  <c r="AE4555" i="17" s="1"/>
  <c r="N4556" i="17" l="1"/>
  <c r="Q4556" i="17" l="1"/>
  <c r="R4556" i="17" s="1"/>
  <c r="AA4556" i="17"/>
  <c r="Y4557" i="17" s="1"/>
  <c r="M4556" i="17"/>
  <c r="AF4556" i="17" l="1"/>
  <c r="AB4556" i="17"/>
  <c r="AC4556" i="17" s="1"/>
  <c r="AD4556" i="17" l="1"/>
  <c r="AE4556" i="17" s="1"/>
  <c r="N4557" i="17" l="1"/>
  <c r="Q4557" i="17" l="1"/>
  <c r="R4557" i="17" s="1"/>
  <c r="AA4557" i="17"/>
  <c r="M4557" i="17"/>
  <c r="AB4557" i="17" l="1"/>
  <c r="AD4557" i="17" s="1"/>
  <c r="Y4558" i="17"/>
  <c r="AF4557" i="17"/>
  <c r="AC4557" i="17" l="1"/>
  <c r="AE4557" i="17" s="1"/>
  <c r="N4558" i="17" l="1"/>
  <c r="Q4558" i="17" l="1"/>
  <c r="R4558" i="17" s="1"/>
  <c r="AA4558" i="17"/>
  <c r="AF4558" i="17" s="1"/>
  <c r="M4558" i="17"/>
  <c r="Y4559" i="17" l="1"/>
  <c r="AB4558" i="17"/>
  <c r="AD4558" i="17" s="1"/>
  <c r="AC4558" i="17" l="1"/>
  <c r="AE4558" i="17" s="1"/>
  <c r="N4559" i="17" l="1"/>
  <c r="Q4559" i="17" l="1"/>
  <c r="R4559" i="17" s="1"/>
  <c r="AA4559" i="17"/>
  <c r="Y4560" i="17" s="1"/>
  <c r="M4559" i="17"/>
  <c r="AB4559" i="17" l="1"/>
  <c r="AC4559" i="17" s="1"/>
  <c r="AF4559" i="17"/>
  <c r="AD4559" i="17" l="1"/>
  <c r="AE4559" i="17" s="1"/>
  <c r="N4560" i="17" l="1"/>
  <c r="Q4560" i="17" l="1"/>
  <c r="R4560" i="17" s="1"/>
  <c r="AA4560" i="17"/>
  <c r="M4560" i="17"/>
  <c r="AF4560" i="17" l="1"/>
  <c r="Y4561" i="17"/>
  <c r="AB4560" i="17"/>
  <c r="AD4560" i="17" l="1"/>
  <c r="AC4560" i="17"/>
  <c r="AE4560" i="17" l="1"/>
  <c r="N4561" i="17" l="1"/>
  <c r="Q4561" i="17" l="1"/>
  <c r="R4561" i="17" s="1"/>
  <c r="AA4561" i="17"/>
  <c r="Y4562" i="17" s="1"/>
  <c r="M4561" i="17"/>
  <c r="AF4561" i="17" l="1"/>
  <c r="AB4561" i="17"/>
  <c r="AD4561" i="17" s="1"/>
  <c r="AC4561" i="17" l="1"/>
  <c r="AE4561" i="17" s="1"/>
  <c r="N4562" i="17" l="1"/>
  <c r="Q4562" i="17" l="1"/>
  <c r="R4562" i="17" s="1"/>
  <c r="AA4562" i="17"/>
  <c r="AF4562" i="17" s="1"/>
  <c r="M4562" i="17"/>
  <c r="Y4563" i="17" l="1"/>
  <c r="AB4562" i="17"/>
  <c r="AD4562" i="17" s="1"/>
  <c r="AC4562" i="17" l="1"/>
  <c r="AE4562" i="17" s="1"/>
  <c r="N4563" i="17" l="1"/>
  <c r="Q4563" i="17" l="1"/>
  <c r="R4563" i="17" s="1"/>
  <c r="M4563" i="17"/>
  <c r="AF4563" i="17" l="1"/>
  <c r="Y4564" i="17"/>
  <c r="AB4563" i="17"/>
  <c r="AD4563" i="17" l="1"/>
  <c r="AC4563" i="17"/>
  <c r="AE4563" i="17" l="1"/>
  <c r="N4564" i="17" l="1"/>
  <c r="Q4564" i="17" l="1"/>
  <c r="R4564" i="17" s="1"/>
  <c r="AA4564" i="17"/>
  <c r="M4564" i="17"/>
  <c r="AB4564" i="17" l="1"/>
  <c r="AC4564" i="17" s="1"/>
  <c r="Y4565" i="17"/>
  <c r="AF4564" i="17"/>
  <c r="AD4564" i="17" l="1"/>
  <c r="AE4564" i="17" s="1"/>
  <c r="N4565" i="17" l="1"/>
  <c r="Q4565" i="17" s="1"/>
  <c r="M4565" i="17" l="1"/>
  <c r="R4565" i="17"/>
  <c r="Y4566" i="17"/>
  <c r="AF4565" i="17" l="1"/>
  <c r="AB4565" i="17"/>
  <c r="AC4565" i="17" s="1"/>
  <c r="AD4565" i="17" l="1"/>
  <c r="AE4565" i="17" s="1"/>
  <c r="N4566" i="17" s="1"/>
  <c r="Q4566" i="17" l="1"/>
  <c r="R4566" i="17" s="1"/>
  <c r="AA4566" i="17"/>
  <c r="M4566" i="17"/>
  <c r="Y4567" i="17" l="1"/>
  <c r="AF4566" i="17"/>
  <c r="AB4566" i="17"/>
  <c r="AC4566" i="17" l="1"/>
  <c r="AD4566" i="17"/>
  <c r="AE4566" i="17" l="1"/>
  <c r="N4567" i="17" l="1"/>
  <c r="Q4567" i="17" l="1"/>
  <c r="R4567" i="17" s="1"/>
  <c r="AA4567" i="17"/>
  <c r="M4567" i="17"/>
  <c r="AF4567" i="17" l="1"/>
  <c r="Y4568" i="17"/>
  <c r="AB4567" i="17"/>
  <c r="AC4567" i="17" l="1"/>
  <c r="AD4567" i="17"/>
  <c r="AE4567" i="17" l="1"/>
  <c r="N4568" i="17" l="1"/>
  <c r="Q4568" i="17" s="1"/>
  <c r="R4568" i="17" l="1"/>
  <c r="AB4568" i="17" s="1"/>
  <c r="AC4568" i="17" s="1"/>
  <c r="M4568" i="17"/>
  <c r="AD4568" i="17" l="1"/>
  <c r="AE4568" i="17" s="1"/>
  <c r="N4569" i="17" l="1"/>
  <c r="Q4569" i="17" s="1"/>
  <c r="M4569" i="17" l="1"/>
  <c r="R4569" i="17"/>
  <c r="AB4569" i="17" l="1"/>
  <c r="AD4569" i="17" s="1"/>
  <c r="AC4569" i="17" l="1"/>
  <c r="AE4569" i="17" s="1"/>
  <c r="N4570" i="17" l="1"/>
  <c r="Q4570" i="17" s="1"/>
  <c r="R4570" i="17" l="1"/>
  <c r="M4570" i="17"/>
  <c r="AF4570" i="17" l="1"/>
  <c r="Y4571" i="17"/>
  <c r="AB4570" i="17"/>
  <c r="AC4570" i="17" l="1"/>
  <c r="AD4570" i="17"/>
  <c r="AE4570" i="17" l="1"/>
  <c r="N4571" i="17" l="1"/>
  <c r="Q4571" i="17" l="1"/>
  <c r="R4571" i="17" s="1"/>
  <c r="AA4571" i="17"/>
  <c r="Y4572" i="17" s="1"/>
  <c r="M4571" i="17"/>
  <c r="AB4571" i="17" l="1"/>
  <c r="AD4571" i="17" s="1"/>
  <c r="AF4571" i="17"/>
  <c r="AC4571" i="17" l="1"/>
  <c r="AE4571" i="17" s="1"/>
  <c r="N4572" i="17" s="1"/>
  <c r="Q4572" i="17" l="1"/>
  <c r="R4572" i="17" s="1"/>
  <c r="AA4572" i="17"/>
  <c r="Y4573" i="17" s="1"/>
  <c r="M4572" i="17"/>
  <c r="AB4572" i="17" l="1"/>
  <c r="AD4572" i="17" s="1"/>
  <c r="AF4572" i="17"/>
  <c r="AC4572" i="17" l="1"/>
  <c r="AE4572" i="17" s="1"/>
  <c r="N4573" i="17" s="1"/>
  <c r="Q4573" i="17" l="1"/>
  <c r="R4573" i="17" s="1"/>
  <c r="AA4573" i="17"/>
  <c r="Y4574" i="17" s="1"/>
  <c r="M4573" i="17"/>
  <c r="AB4573" i="17" l="1"/>
  <c r="AC4573" i="17" s="1"/>
  <c r="AF4573" i="17"/>
  <c r="AD4573" i="17" l="1"/>
  <c r="AE4573" i="17" s="1"/>
  <c r="N4574" i="17" l="1"/>
  <c r="AA4574" i="17" s="1"/>
  <c r="Q4574" i="17" l="1"/>
  <c r="R4574" i="17" s="1"/>
  <c r="Y4575" i="17"/>
  <c r="M4574" i="17"/>
  <c r="AF4574" i="17" l="1"/>
  <c r="AB4574" i="17"/>
  <c r="AD4574" i="17" s="1"/>
  <c r="AC4574" i="17" l="1"/>
  <c r="AE4574" i="17" s="1"/>
  <c r="N4575" i="17" s="1"/>
  <c r="AA4575" i="17" s="1"/>
  <c r="Q4575" i="17" l="1"/>
  <c r="R4575" i="17" s="1"/>
  <c r="Y4576" i="17"/>
  <c r="M4575" i="17"/>
  <c r="AB4575" i="17" l="1"/>
  <c r="AC4575" i="17" s="1"/>
  <c r="AF4575" i="17"/>
  <c r="AD4575" i="17" l="1"/>
  <c r="AE4575" i="17" s="1"/>
  <c r="N4576" i="17" s="1"/>
  <c r="Q4576" i="17" l="1"/>
  <c r="R4576" i="17" s="1"/>
  <c r="AA4576" i="17"/>
  <c r="Y4577" i="17" s="1"/>
  <c r="M4576" i="17"/>
  <c r="AF4576" i="17" l="1"/>
  <c r="AB4576" i="17"/>
  <c r="AD4576" i="17" s="1"/>
  <c r="AC4576" i="17" l="1"/>
  <c r="AE4576" i="17" s="1"/>
  <c r="N4577" i="17" l="1"/>
  <c r="Q4577" i="17" s="1"/>
  <c r="R4577" i="17" l="1"/>
  <c r="AB4577" i="17" s="1"/>
  <c r="AD4577" i="17" s="1"/>
  <c r="M4577" i="17"/>
  <c r="AC4577" i="17" l="1"/>
  <c r="AE4577" i="17" s="1"/>
  <c r="N4578" i="17" l="1"/>
  <c r="Q4578" i="17" s="1"/>
  <c r="M4578" i="17" l="1"/>
  <c r="R4578" i="17"/>
  <c r="AB4578" i="17" l="1"/>
  <c r="AC4578" i="17" s="1"/>
  <c r="AD4578" i="17" l="1"/>
  <c r="AE4578" i="17" s="1"/>
  <c r="N4579" i="17" l="1"/>
  <c r="Q4579" i="17" l="1"/>
  <c r="R4579" i="17" s="1"/>
  <c r="AA4579" i="17"/>
  <c r="M4579" i="17"/>
  <c r="AB4579" i="17" l="1"/>
  <c r="AD4579" i="17" s="1"/>
  <c r="Y4580" i="17"/>
  <c r="AF4579" i="17"/>
  <c r="AC4579" i="17" l="1"/>
  <c r="AE4579" i="17" s="1"/>
  <c r="N4580" i="17" l="1"/>
  <c r="Q4580" i="17" l="1"/>
  <c r="R4580" i="17" s="1"/>
  <c r="AA4580" i="17"/>
  <c r="AF4580" i="17" s="1"/>
  <c r="M4580" i="17"/>
  <c r="AB4580" i="17" l="1"/>
  <c r="AC4580" i="17" s="1"/>
  <c r="Y4581" i="17"/>
  <c r="AD4580" i="17" l="1"/>
  <c r="AE4580" i="17" s="1"/>
  <c r="N4581" i="17" l="1"/>
  <c r="AA4581" i="17" s="1"/>
  <c r="Q4581" i="17" l="1"/>
  <c r="R4581" i="17" s="1"/>
  <c r="M4581" i="17"/>
  <c r="Y4582" i="17" l="1"/>
  <c r="AF4581" i="17"/>
  <c r="AB4581" i="17"/>
  <c r="AC4581" i="17" l="1"/>
  <c r="AD4581" i="17"/>
  <c r="AE4581" i="17" l="1"/>
  <c r="N4582" i="17" l="1"/>
  <c r="Q4582" i="17" s="1"/>
  <c r="R4582" i="17" l="1"/>
  <c r="AB4582" i="17" s="1"/>
  <c r="AD4582" i="17" s="1"/>
  <c r="M4582" i="17"/>
  <c r="AC4582" i="17" l="1"/>
  <c r="AE4582" i="17" s="1"/>
  <c r="N4583" i="17" l="1"/>
  <c r="Q4583" i="17" s="1"/>
  <c r="R4583" i="17" l="1"/>
  <c r="AB4583" i="17" s="1"/>
  <c r="AD4583" i="17" s="1"/>
  <c r="M4583" i="17"/>
  <c r="AC4583" i="17" l="1"/>
  <c r="AE4583" i="17" s="1"/>
  <c r="N4584" i="17" l="1"/>
  <c r="Q4584" i="17" l="1"/>
  <c r="R4584" i="17" s="1"/>
  <c r="AF4584" i="17"/>
  <c r="M4584" i="17"/>
  <c r="AB4584" i="17" l="1"/>
  <c r="AC4584" i="17" s="1"/>
  <c r="Y4585" i="17"/>
  <c r="AD4584" i="17" l="1"/>
  <c r="AE4584" i="17" s="1"/>
  <c r="N4585" i="17" l="1"/>
  <c r="Q4585" i="17" l="1"/>
  <c r="R4585" i="17" s="1"/>
  <c r="AA4585" i="17"/>
  <c r="AF4585" i="17" s="1"/>
  <c r="M4585" i="17"/>
  <c r="AB4585" i="17" l="1"/>
  <c r="AD4585" i="17" s="1"/>
  <c r="Y4586" i="17"/>
  <c r="AC4585" i="17" l="1"/>
  <c r="AE4585" i="17" s="1"/>
  <c r="N4586" i="17" l="1"/>
  <c r="Q4586" i="17" s="1"/>
  <c r="M4586" i="17" l="1"/>
  <c r="R4586" i="17"/>
  <c r="AF4586" i="17"/>
  <c r="Y4587" i="17" l="1"/>
  <c r="AB4586" i="17"/>
  <c r="AC4586" i="17" l="1"/>
  <c r="AD4586" i="17"/>
  <c r="AE4586" i="17" l="1"/>
  <c r="N4587" i="17" s="1"/>
  <c r="Q4587" i="17" s="1"/>
  <c r="R4587" i="17" l="1"/>
  <c r="M4587" i="17"/>
  <c r="AB4587" i="17" l="1"/>
  <c r="AC4587" i="17" s="1"/>
  <c r="AF4587" i="17"/>
  <c r="Y4588" i="17"/>
  <c r="AD4587" i="17" l="1"/>
  <c r="AE4587" i="17" s="1"/>
  <c r="N4588" i="17" l="1"/>
  <c r="Q4588" i="17" s="1"/>
  <c r="M4588" i="17" l="1"/>
  <c r="R4588" i="17"/>
  <c r="AB4588" i="17" l="1"/>
  <c r="AC4588" i="17" s="1"/>
  <c r="AD4588" i="17" l="1"/>
  <c r="AE4588" i="17" s="1"/>
  <c r="N4589" i="17" l="1"/>
  <c r="Q4589" i="17" s="1"/>
  <c r="M4589" i="17" l="1"/>
  <c r="R4589" i="17"/>
  <c r="AB4589" i="17" l="1"/>
  <c r="AD4589" i="17" s="1"/>
  <c r="AC4589" i="17" l="1"/>
  <c r="AE4589" i="17" s="1"/>
  <c r="N4590" i="17" l="1"/>
  <c r="AA4590" i="17" s="1"/>
  <c r="Q4590" i="17" l="1"/>
  <c r="R4590" i="17" s="1"/>
  <c r="M4590" i="17"/>
  <c r="AF4590" i="17" l="1"/>
  <c r="Y4591" i="17"/>
  <c r="AB4590" i="17"/>
  <c r="AD4590" i="17" l="1"/>
  <c r="AC4590" i="17"/>
  <c r="AE4590" i="17" l="1"/>
  <c r="N4591" i="17" l="1"/>
  <c r="AA4591" i="17" s="1"/>
  <c r="Q4591" i="17" l="1"/>
  <c r="R4591" i="17" s="1"/>
  <c r="M4591" i="17"/>
  <c r="AF4591" i="17" l="1"/>
  <c r="Y4592" i="17"/>
  <c r="AB4591" i="17"/>
  <c r="AC4591" i="17" l="1"/>
  <c r="AD4591" i="17"/>
  <c r="AE4591" i="17" l="1"/>
  <c r="N4592" i="17" l="1"/>
  <c r="Q4592" i="17" l="1"/>
  <c r="R4592" i="17" s="1"/>
  <c r="AA4592" i="17"/>
  <c r="M4592" i="17"/>
  <c r="AB4592" i="17" l="1"/>
  <c r="AD4592" i="17" s="1"/>
  <c r="AF4592" i="17"/>
  <c r="Y4593" i="17"/>
  <c r="AC4592" i="17" l="1"/>
  <c r="AE4592" i="17" s="1"/>
  <c r="N4593" i="17" l="1"/>
  <c r="Q4593" i="17" s="1"/>
  <c r="M4593" i="17" l="1"/>
  <c r="R4593" i="17"/>
  <c r="AB4593" i="17" l="1"/>
  <c r="AC4593" i="17" s="1"/>
  <c r="AF4593" i="17"/>
  <c r="Y4594" i="17"/>
  <c r="AD4593" i="17" l="1"/>
  <c r="AE4593" i="17" s="1"/>
  <c r="N4594" i="17" l="1"/>
  <c r="Q4594" i="17" l="1"/>
  <c r="R4594" i="17" s="1"/>
  <c r="AA4594" i="17"/>
  <c r="AF4594" i="17" s="1"/>
  <c r="M4594" i="17"/>
  <c r="AB4594" i="17" l="1"/>
  <c r="AC4594" i="17" s="1"/>
  <c r="Y4595" i="17"/>
  <c r="AD4594" i="17" l="1"/>
  <c r="AE4594" i="17" s="1"/>
  <c r="N4595" i="17" l="1"/>
  <c r="Q4595" i="17" s="1"/>
  <c r="M4595" i="17" l="1"/>
  <c r="R4595" i="17"/>
  <c r="AB4595" i="17" s="1"/>
  <c r="AC4595" i="17" l="1"/>
  <c r="AD4595" i="17"/>
  <c r="AF4595" i="17"/>
  <c r="Y4596" i="17"/>
  <c r="AE4595" i="17" l="1"/>
  <c r="N4596" i="17" l="1"/>
  <c r="AA4596" i="17" s="1"/>
  <c r="Q4596" i="17" l="1"/>
  <c r="R4596" i="17" s="1"/>
  <c r="M4596" i="17"/>
  <c r="AF4596" i="17" l="1"/>
  <c r="Y4597" i="17"/>
  <c r="AB4596" i="17"/>
  <c r="AD4596" i="17" l="1"/>
  <c r="AC4596" i="17"/>
  <c r="AE4596" i="17" l="1"/>
  <c r="N4597" i="17" l="1"/>
  <c r="Q4597" i="17" s="1"/>
  <c r="M4597" i="17" l="1"/>
  <c r="R4597" i="17"/>
  <c r="AB4597" i="17" l="1"/>
  <c r="AC4597" i="17" s="1"/>
  <c r="AF4597" i="17"/>
  <c r="Y4598" i="17"/>
  <c r="AD4597" i="17" l="1"/>
  <c r="AE4597" i="17" s="1"/>
  <c r="N4598" i="17" s="1"/>
  <c r="AA4598" i="17" s="1"/>
  <c r="Q4598" i="17" l="1"/>
  <c r="R4598" i="17" s="1"/>
  <c r="M4598" i="17"/>
  <c r="AB4598" i="17" l="1"/>
  <c r="AD4598" i="17" s="1"/>
  <c r="Y4599" i="17"/>
  <c r="AF4598" i="17"/>
  <c r="AC4598" i="17" l="1"/>
  <c r="AE4598" i="17" s="1"/>
  <c r="N4599" i="17" s="1"/>
  <c r="Q4599" i="17" l="1"/>
  <c r="R4599" i="17" s="1"/>
  <c r="AA4599" i="17"/>
  <c r="M4599" i="17"/>
  <c r="Y4600" i="17" l="1"/>
  <c r="AF4599" i="17"/>
  <c r="AB4599" i="17"/>
  <c r="AC4599" i="17" l="1"/>
  <c r="AD4599" i="17"/>
  <c r="AE4599" i="17" l="1"/>
  <c r="N4600" i="17" l="1"/>
  <c r="Q4600" i="17" l="1"/>
  <c r="R4600" i="17" s="1"/>
  <c r="AA4600" i="17"/>
  <c r="AF4600" i="17" s="1"/>
  <c r="M4600" i="17"/>
  <c r="Y4601" i="17" l="1"/>
  <c r="AB4600" i="17"/>
  <c r="AD4600" i="17" s="1"/>
  <c r="AC4600" i="17" l="1"/>
  <c r="AE4600" i="17" s="1"/>
  <c r="N4601" i="17" l="1"/>
  <c r="Q4601" i="17" l="1"/>
  <c r="R4601" i="17" s="1"/>
  <c r="AA4601" i="17"/>
  <c r="M4601" i="17"/>
  <c r="AB4601" i="17" l="1"/>
  <c r="AC4601" i="17" s="1"/>
  <c r="Y4602" i="17"/>
  <c r="AF4601" i="17"/>
  <c r="AD4601" i="17" l="1"/>
  <c r="AE4601" i="17" s="1"/>
  <c r="N4602" i="17" l="1"/>
  <c r="Q4602" i="17" s="1"/>
  <c r="R4602" i="17" l="1"/>
  <c r="M4602" i="17"/>
  <c r="Y4603" i="17" l="1"/>
  <c r="AF4602" i="17"/>
  <c r="AB4602" i="17"/>
  <c r="AC4602" i="17" l="1"/>
  <c r="AD4602" i="17"/>
  <c r="AE4602" i="17" l="1"/>
  <c r="N4603" i="17" l="1"/>
  <c r="AA4603" i="17" s="1"/>
  <c r="Q4603" i="17" l="1"/>
  <c r="R4603" i="17" s="1"/>
  <c r="M4603" i="17"/>
  <c r="AF4603" i="17" l="1"/>
  <c r="Y4604" i="17"/>
  <c r="AB4603" i="17"/>
  <c r="AD4603" i="17" l="1"/>
  <c r="AC4603" i="17"/>
  <c r="AE4603" i="17" l="1"/>
  <c r="N4604" i="17" l="1"/>
  <c r="Q4604" i="17" l="1"/>
  <c r="R4604" i="17" s="1"/>
  <c r="AA4604" i="17"/>
  <c r="M4604" i="17"/>
  <c r="AB4604" i="17" l="1"/>
  <c r="AC4604" i="17" s="1"/>
  <c r="AF4604" i="17"/>
  <c r="Y4605" i="17"/>
  <c r="AD4604" i="17" l="1"/>
  <c r="AE4604" i="17" s="1"/>
  <c r="N4605" i="17" l="1"/>
  <c r="Q4605" i="17" l="1"/>
  <c r="R4605" i="17" s="1"/>
  <c r="AA4605" i="17"/>
  <c r="Y4606" i="17" s="1"/>
  <c r="M4605" i="17"/>
  <c r="AF4605" i="17" l="1"/>
  <c r="AB4605" i="17"/>
  <c r="AC4605" i="17" l="1"/>
  <c r="AD4605" i="17"/>
  <c r="AE4605" i="17" l="1"/>
  <c r="N4606" i="17" s="1"/>
  <c r="Q4606" i="17" l="1"/>
  <c r="R4606" i="17" s="1"/>
  <c r="AA4606" i="17"/>
  <c r="AF4606" i="17" s="1"/>
  <c r="M4606" i="17"/>
  <c r="Y4607" i="17" l="1"/>
  <c r="AB4606" i="17"/>
  <c r="AD4606" i="17" s="1"/>
  <c r="AC4606" i="17" l="1"/>
  <c r="AE4606" i="17" s="1"/>
  <c r="N4607" i="17" l="1"/>
  <c r="Q4607" i="17" l="1"/>
  <c r="R4607" i="17" s="1"/>
  <c r="AA4607" i="17"/>
  <c r="AF4607" i="17" s="1"/>
  <c r="M4607" i="17"/>
  <c r="Y4608" i="17" l="1"/>
  <c r="AB4607" i="17"/>
  <c r="AC4607" i="17" s="1"/>
  <c r="AD4607" i="17" l="1"/>
  <c r="AE4607" i="17" s="1"/>
  <c r="N4608" i="17" l="1"/>
  <c r="Q4608" i="17" s="1"/>
  <c r="M4608" i="17" l="1"/>
  <c r="R4608" i="17"/>
  <c r="Y4609" i="17"/>
  <c r="AB4608" i="17" l="1"/>
  <c r="AD4608" i="17" s="1"/>
  <c r="AF4608" i="17"/>
  <c r="AC4608" i="17" l="1"/>
  <c r="AE4608" i="17" s="1"/>
  <c r="N4609" i="17" l="1"/>
  <c r="Q4609" i="17" s="1"/>
  <c r="M4609" i="17" l="1"/>
  <c r="R4609" i="17"/>
  <c r="AB4609" i="17" l="1"/>
  <c r="AD4609" i="17" s="1"/>
  <c r="Y4612" i="17"/>
  <c r="AF4611" i="17"/>
  <c r="AB4611" i="17"/>
  <c r="AC4609" i="17" l="1"/>
  <c r="AE4609" i="17" s="1"/>
  <c r="M4610" i="17" s="1"/>
  <c r="AC4611" i="17"/>
  <c r="AD4611" i="17"/>
  <c r="AE4611" i="17" l="1"/>
  <c r="N4612" i="17" l="1"/>
  <c r="Q4612" i="17" s="1"/>
  <c r="R4612" i="17" l="1"/>
  <c r="AB4612" i="17" s="1"/>
  <c r="AC4612" i="17" s="1"/>
  <c r="M4612" i="17"/>
  <c r="AD4612" i="17" l="1"/>
  <c r="AE4612" i="17" s="1"/>
  <c r="N4613" i="17" l="1"/>
  <c r="AA4613" i="17" s="1"/>
  <c r="Q4613" i="17" l="1"/>
  <c r="R4613" i="17" s="1"/>
  <c r="M4613" i="17"/>
  <c r="AB4613" i="17" l="1"/>
  <c r="AC4613" i="17" s="1"/>
  <c r="AF4613" i="17"/>
  <c r="Y4614" i="17"/>
  <c r="AD4613" i="17" l="1"/>
  <c r="AE4613" i="17" s="1"/>
  <c r="N4614" i="17" l="1"/>
  <c r="Q4614" i="17" s="1"/>
  <c r="R4614" i="17" l="1"/>
  <c r="M4614" i="17"/>
  <c r="AB4614" i="17" l="1"/>
  <c r="AD4614" i="17" s="1"/>
  <c r="AF4614" i="17"/>
  <c r="Y4615" i="17"/>
  <c r="AC4614" i="17" l="1"/>
  <c r="AE4614" i="17" s="1"/>
  <c r="N4615" i="17" l="1"/>
  <c r="Q4615" i="17" l="1"/>
  <c r="R4615" i="17" s="1"/>
  <c r="Y4616" i="17"/>
  <c r="M4615" i="17"/>
  <c r="AF4615" i="17" l="1"/>
  <c r="AB4615" i="17"/>
  <c r="AD4615" i="17" s="1"/>
  <c r="AC4615" i="17" l="1"/>
  <c r="AE4615" i="17" s="1"/>
  <c r="N4616" i="17" l="1"/>
  <c r="Q4616" i="17" s="1"/>
  <c r="R4616" i="17" l="1"/>
  <c r="AB4616" i="17" s="1"/>
  <c r="M4616" i="17"/>
  <c r="AC4616" i="17" l="1"/>
  <c r="AD4616" i="17"/>
  <c r="AE4616" i="17" l="1"/>
  <c r="N4617" i="17" l="1"/>
  <c r="Q4617" i="17" s="1"/>
  <c r="M4617" i="17" l="1"/>
  <c r="R4617" i="17"/>
  <c r="AB4617" i="17" l="1"/>
  <c r="AD4617" i="17" l="1"/>
  <c r="AC4617" i="17"/>
  <c r="AE4617" i="17" l="1"/>
  <c r="N4618" i="17" l="1"/>
  <c r="AA4618" i="17" s="1"/>
  <c r="Q4618" i="17" l="1"/>
  <c r="R4618" i="17" s="1"/>
  <c r="M4618" i="17"/>
  <c r="AB4618" i="17" l="1"/>
  <c r="AD4618" i="17" s="1"/>
  <c r="Y4619" i="17"/>
  <c r="AF4618" i="17"/>
  <c r="AC4618" i="17" l="1"/>
  <c r="AE4618" i="17" s="1"/>
  <c r="N4619" i="17" l="1"/>
  <c r="Q4619" i="17" s="1"/>
  <c r="M4619" i="17" l="1"/>
  <c r="R4619" i="17"/>
  <c r="AF4619" i="17"/>
  <c r="Y4620" i="17" l="1"/>
  <c r="AB4619" i="17"/>
  <c r="AC4619" i="17" l="1"/>
  <c r="AD4619" i="17"/>
  <c r="AE4619" i="17" l="1"/>
  <c r="N4620" i="17" s="1"/>
  <c r="Q4620" i="17" s="1"/>
  <c r="R4620" i="17" l="1"/>
  <c r="AB4620" i="17" s="1"/>
  <c r="M4620" i="17"/>
  <c r="AD4620" i="17" l="1"/>
  <c r="AC4620" i="17"/>
  <c r="AE4620" i="17" l="1"/>
  <c r="N4621" i="17" l="1"/>
  <c r="Q4621" i="17" s="1"/>
  <c r="R4621" i="17" l="1"/>
  <c r="AB4621" i="17" s="1"/>
  <c r="M4621" i="17"/>
  <c r="AC4621" i="17" l="1"/>
  <c r="AD4621" i="17"/>
  <c r="AE4621" i="17" l="1"/>
  <c r="N4622" i="17" l="1"/>
  <c r="Q4622" i="17" s="1"/>
  <c r="M4622" i="17" l="1"/>
  <c r="R4622" i="17"/>
  <c r="AB4622" i="17" l="1"/>
  <c r="AC4622" i="17" l="1"/>
  <c r="AD4622" i="17"/>
  <c r="AE4622" i="17" l="1"/>
  <c r="N4623" i="17" l="1"/>
  <c r="Q4623" i="17" s="1"/>
  <c r="R4623" i="17" l="1"/>
  <c r="AB4623" i="17" s="1"/>
  <c r="AD4623" i="17" s="1"/>
  <c r="M4623" i="17"/>
  <c r="AC4623" i="17" l="1"/>
  <c r="AE4623" i="17" s="1"/>
  <c r="N4624" i="17" l="1"/>
  <c r="Q4624" i="17" s="1"/>
  <c r="M4624" i="17" l="1"/>
  <c r="R4624" i="17"/>
  <c r="AB4624" i="17" l="1"/>
  <c r="AC4624" i="17" l="1"/>
  <c r="AD4624" i="17"/>
  <c r="AE4624" i="17" l="1"/>
  <c r="N4625" i="17" l="1"/>
  <c r="Q4625" i="17" s="1"/>
  <c r="M4625" i="17" l="1"/>
  <c r="R4625" i="17"/>
  <c r="AB4625" i="17" l="1"/>
  <c r="AC4625" i="17" l="1"/>
  <c r="AD4625" i="17"/>
  <c r="AE4625" i="17" l="1"/>
  <c r="N4626" i="17" l="1"/>
  <c r="Q4626" i="17" l="1"/>
  <c r="R4626" i="17" s="1"/>
  <c r="M4626" i="17"/>
  <c r="Y4627" i="17" l="1"/>
  <c r="AF4626" i="17"/>
  <c r="AB4626" i="17"/>
  <c r="AD4626" i="17" s="1"/>
  <c r="AC4626" i="17" l="1"/>
  <c r="AE4626" i="17" s="1"/>
  <c r="N4627" i="17" l="1"/>
  <c r="Q4627" i="17" s="1"/>
  <c r="M4627" i="17" l="1"/>
  <c r="R4627" i="17"/>
  <c r="Y4628" i="17"/>
  <c r="AB4627" i="17" l="1"/>
  <c r="AC4627" i="17" s="1"/>
  <c r="AF4627" i="17"/>
  <c r="AD4627" i="17" l="1"/>
  <c r="AE4627" i="17" s="1"/>
  <c r="N4628" i="17" l="1"/>
  <c r="Q4628" i="17" s="1"/>
  <c r="R4628" i="17" l="1"/>
  <c r="AB4628" i="17" s="1"/>
  <c r="M4628" i="17"/>
  <c r="AD4628" i="17" l="1"/>
  <c r="AC4628" i="17"/>
  <c r="AE4628" i="17" l="1"/>
  <c r="N4629" i="17" l="1"/>
  <c r="AA4629" i="17" s="1"/>
  <c r="Q4629" i="17" l="1"/>
  <c r="R4629" i="17" s="1"/>
  <c r="M4629" i="17"/>
  <c r="AB4629" i="17" l="1"/>
  <c r="AD4629" i="17" s="1"/>
  <c r="Y4630" i="17"/>
  <c r="AF4629" i="17"/>
  <c r="AC4629" i="17" l="1"/>
  <c r="AE4629" i="17" s="1"/>
  <c r="N4630" i="17" s="1"/>
  <c r="Q4630" i="17" s="1"/>
  <c r="M4630" i="17" l="1"/>
  <c r="R4630" i="17"/>
  <c r="AB4630" i="17" l="1"/>
  <c r="AD4630" i="17" s="1"/>
  <c r="Y4631" i="17"/>
  <c r="AF4630" i="17"/>
  <c r="AC4630" i="17" l="1"/>
  <c r="AE4630" i="17" s="1"/>
  <c r="N4631" i="17" l="1"/>
  <c r="AA4631" i="17" s="1"/>
  <c r="Q4631" i="17" l="1"/>
  <c r="R4631" i="17" s="1"/>
  <c r="M4631" i="17"/>
  <c r="AB4631" i="17" l="1"/>
  <c r="AC4631" i="17" s="1"/>
  <c r="AF4631" i="17"/>
  <c r="Y4632" i="17"/>
  <c r="AD4631" i="17" l="1"/>
  <c r="AE4631" i="17" s="1"/>
  <c r="N4632" i="17" l="1"/>
  <c r="Q4632" i="17" l="1"/>
  <c r="R4632" i="17" s="1"/>
  <c r="AA4632" i="17"/>
  <c r="M4632" i="17"/>
  <c r="AF4632" i="17" l="1"/>
  <c r="Y4633" i="17"/>
  <c r="AB4632" i="17"/>
  <c r="AD4632" i="17" l="1"/>
  <c r="AC4632" i="17"/>
  <c r="AE4632" i="17" l="1"/>
  <c r="N4633" i="17" l="1"/>
  <c r="Q4633" i="17" s="1"/>
  <c r="M4633" i="17" l="1"/>
  <c r="R4633" i="17"/>
  <c r="AF4633" i="17" l="1"/>
  <c r="Y4634" i="17"/>
  <c r="AB4633" i="17"/>
  <c r="AD4633" i="17" l="1"/>
  <c r="AC4633" i="17"/>
  <c r="AE4633" i="17" l="1"/>
  <c r="N4634" i="17" l="1"/>
  <c r="Q4634" i="17" s="1"/>
  <c r="R4634" i="17" l="1"/>
  <c r="AB4634" i="17" s="1"/>
  <c r="AD4634" i="17" s="1"/>
  <c r="M4634" i="17"/>
  <c r="AC4634" i="17" l="1"/>
  <c r="AE4634" i="17" s="1"/>
  <c r="N4635" i="17" l="1"/>
  <c r="Q4635" i="17" s="1"/>
  <c r="R4635" i="17" l="1"/>
  <c r="AB4635" i="17" s="1"/>
  <c r="AC4635" i="17" s="1"/>
  <c r="M4635" i="17"/>
  <c r="AD4635" i="17" l="1"/>
  <c r="AE4635" i="17" s="1"/>
  <c r="N4636" i="17" l="1"/>
  <c r="Q4636" i="17" s="1"/>
  <c r="R4636" i="17" l="1"/>
  <c r="AB4636" i="17" s="1"/>
  <c r="M4636" i="17"/>
  <c r="AC4636" i="17" l="1"/>
  <c r="AD4636" i="17"/>
  <c r="AE4636" i="17" l="1"/>
  <c r="N4637" i="17" l="1"/>
  <c r="Q4637" i="17" l="1"/>
  <c r="R4637" i="17" s="1"/>
  <c r="AA4637" i="17"/>
  <c r="AF4637" i="17" s="1"/>
  <c r="M4637" i="17"/>
  <c r="Y4638" i="17" l="1"/>
  <c r="AB4637" i="17"/>
  <c r="AD4637" i="17" s="1"/>
  <c r="AC4637" i="17" l="1"/>
  <c r="AE4637" i="17" s="1"/>
  <c r="N4638" i="17" l="1"/>
  <c r="Q4638" i="17" l="1"/>
  <c r="R4638" i="17" s="1"/>
  <c r="AA4638" i="17"/>
  <c r="Y4639" i="17" s="1"/>
  <c r="M4638" i="17"/>
  <c r="AF4638" i="17" l="1"/>
  <c r="AB4638" i="17"/>
  <c r="AD4638" i="17" s="1"/>
  <c r="AC4638" i="17" l="1"/>
  <c r="AE4638" i="17" s="1"/>
  <c r="N4639" i="17" l="1"/>
  <c r="Q4639" i="17" s="1"/>
  <c r="M4639" i="17" l="1"/>
  <c r="R4639" i="17"/>
  <c r="AB4639" i="17" l="1"/>
  <c r="AC4639" i="17" l="1"/>
  <c r="AD4639" i="17"/>
  <c r="AE4639" i="17" l="1"/>
  <c r="N4640" i="17" l="1"/>
  <c r="Q4640" i="17" s="1"/>
  <c r="R4640" i="17" l="1"/>
  <c r="AB4640" i="17" s="1"/>
  <c r="AD4640" i="17" s="1"/>
  <c r="M4640" i="17"/>
  <c r="AC4640" i="17" l="1"/>
  <c r="AE4640" i="17" s="1"/>
  <c r="N4641" i="17" l="1"/>
  <c r="Q4641" i="17" s="1"/>
  <c r="R4641" i="17" l="1"/>
  <c r="AB4641" i="17" s="1"/>
  <c r="M4641" i="17"/>
  <c r="AC4641" i="17" l="1"/>
  <c r="AD4641" i="17"/>
  <c r="AE4641" i="17" l="1"/>
  <c r="N4642" i="17" l="1"/>
  <c r="Q4642" i="17" s="1"/>
  <c r="R4642" i="17" l="1"/>
  <c r="AB4642" i="17" s="1"/>
  <c r="M4642" i="17"/>
  <c r="Y4643" i="17"/>
  <c r="AF4642" i="17"/>
  <c r="AC4642" i="17" l="1"/>
  <c r="AD4642" i="17"/>
  <c r="AE4642" i="17" l="1"/>
  <c r="N4643" i="17" s="1"/>
  <c r="Q4643" i="17" s="1"/>
  <c r="R4643" i="17" l="1"/>
  <c r="AB4643" i="17" s="1"/>
  <c r="AD4643" i="17" s="1"/>
  <c r="M4643" i="17"/>
  <c r="AC4643" i="17" l="1"/>
  <c r="AE4643" i="17" s="1"/>
  <c r="N4644" i="17" l="1"/>
  <c r="Q4644" i="17" s="1"/>
  <c r="R4644" i="17" l="1"/>
  <c r="AB4644" i="17" s="1"/>
  <c r="M4644" i="17"/>
  <c r="AC4644" i="17" l="1"/>
  <c r="AD4644" i="17"/>
  <c r="AE4644" i="17" l="1"/>
  <c r="N4645" i="17" l="1"/>
  <c r="Q4645" i="17" l="1"/>
  <c r="R4645" i="17" s="1"/>
  <c r="M4645" i="17"/>
  <c r="AF4645" i="17" l="1"/>
  <c r="Y4646" i="17"/>
  <c r="AB4645" i="17"/>
  <c r="AC4645" i="17" l="1"/>
  <c r="AD4645" i="17"/>
  <c r="AE4645" i="17" l="1"/>
  <c r="N4646" i="17" l="1"/>
  <c r="Q4646" i="17" l="1"/>
  <c r="R4646" i="17" s="1"/>
  <c r="AA4646" i="17"/>
  <c r="M4646" i="17"/>
  <c r="AB4646" i="17" l="1"/>
  <c r="AD4646" i="17" s="1"/>
  <c r="Y4647" i="17"/>
  <c r="AF4646" i="17"/>
  <c r="AC4646" i="17" l="1"/>
  <c r="AE4646" i="17" s="1"/>
  <c r="N4647" i="17" l="1"/>
  <c r="Q4647" i="17" s="1"/>
  <c r="M4647" i="17" l="1"/>
  <c r="R4647" i="17"/>
  <c r="AF4647" i="17" l="1"/>
  <c r="Y4648" i="17"/>
  <c r="AB4647" i="17"/>
  <c r="AC4647" i="17" l="1"/>
  <c r="AD4647" i="17"/>
  <c r="AE4647" i="17" l="1"/>
  <c r="N4648" i="17" l="1"/>
  <c r="Q4648" i="17" l="1"/>
  <c r="R4648" i="17" s="1"/>
  <c r="AA4648" i="17"/>
  <c r="Y4649" i="17" s="1"/>
  <c r="M4648" i="17"/>
  <c r="AB4648" i="17" l="1"/>
  <c r="AC4648" i="17" s="1"/>
  <c r="AF4648" i="17"/>
  <c r="AD4648" i="17" l="1"/>
  <c r="AE4648" i="17" s="1"/>
  <c r="N4649" i="17" s="1"/>
  <c r="AA4649" i="17" s="1"/>
  <c r="Q4649" i="17" l="1"/>
  <c r="R4649" i="17" s="1"/>
  <c r="AF4649" i="17"/>
  <c r="M4649" i="17"/>
  <c r="AB4649" i="17" l="1"/>
  <c r="AC4649" i="17" s="1"/>
  <c r="Y4650" i="17"/>
  <c r="AD4649" i="17" l="1"/>
  <c r="AE4649" i="17" s="1"/>
  <c r="N4650" i="17" l="1"/>
  <c r="Q4650" i="17" s="1"/>
  <c r="R4650" i="17" l="1"/>
  <c r="AF4650" i="17"/>
  <c r="M4650" i="17"/>
  <c r="AB4650" i="17" l="1"/>
  <c r="AC4650" i="17" s="1"/>
  <c r="Y4651" i="17"/>
  <c r="AD4650" i="17" l="1"/>
  <c r="AE4650" i="17" s="1"/>
  <c r="N4651" i="17" l="1"/>
  <c r="Q4651" i="17" l="1"/>
  <c r="R4651" i="17" s="1"/>
  <c r="AA4651" i="17"/>
  <c r="AF4651" i="17" s="1"/>
  <c r="M4651" i="17"/>
  <c r="Y4652" i="17" l="1"/>
  <c r="AB4651" i="17"/>
  <c r="AC4651" i="17" s="1"/>
  <c r="AD4651" i="17" l="1"/>
  <c r="AE4651" i="17" s="1"/>
  <c r="N4652" i="17" l="1"/>
  <c r="Q4652" i="17" s="1"/>
  <c r="R4652" i="17" l="1"/>
  <c r="AB4652" i="17" s="1"/>
  <c r="M4652" i="17"/>
  <c r="AD4652" i="17" l="1"/>
  <c r="AC4652" i="17"/>
  <c r="AE4652" i="17" l="1"/>
  <c r="N4653" i="17" l="1"/>
  <c r="Q4653" i="17" l="1"/>
  <c r="R4653" i="17" s="1"/>
  <c r="AA4653" i="17"/>
  <c r="M4653" i="17"/>
  <c r="AB4653" i="17" l="1"/>
  <c r="Y4654" i="17"/>
  <c r="AF4653" i="17"/>
  <c r="AC4653" i="17" l="1"/>
  <c r="AD4653" i="17"/>
  <c r="AE4653" i="17" l="1"/>
  <c r="N4654" i="17" l="1"/>
  <c r="Q4654" i="17" l="1"/>
  <c r="R4654" i="17" s="1"/>
  <c r="AA4654" i="17"/>
  <c r="AF4654" i="17" s="1"/>
  <c r="M4654" i="17"/>
  <c r="Y4655" i="17" l="1"/>
  <c r="AB4654" i="17"/>
  <c r="AC4654" i="17" s="1"/>
  <c r="AD4654" i="17" l="1"/>
  <c r="AE4654" i="17" s="1"/>
  <c r="N4655" i="17" l="1"/>
  <c r="Q4655" i="17" l="1"/>
  <c r="R4655" i="17" s="1"/>
  <c r="AA4655" i="17"/>
  <c r="AF4655" i="17" s="1"/>
  <c r="M4655" i="17"/>
  <c r="AB4655" i="17" l="1"/>
  <c r="AC4655" i="17" s="1"/>
  <c r="Y4656" i="17"/>
  <c r="AD4655" i="17" l="1"/>
  <c r="AE4655" i="17" s="1"/>
  <c r="N4656" i="17" s="1"/>
  <c r="AA4656" i="17" s="1"/>
  <c r="Q4656" i="17" l="1"/>
  <c r="R4656" i="17" s="1"/>
  <c r="AF4656" i="17"/>
  <c r="M4656" i="17"/>
  <c r="AB4656" i="17" l="1"/>
  <c r="AD4656" i="17" s="1"/>
  <c r="Y4657" i="17"/>
  <c r="AC4656" i="17" l="1"/>
  <c r="AE4656" i="17" s="1"/>
  <c r="N4657" i="17" l="1"/>
  <c r="AA4657" i="17" s="1"/>
  <c r="Q4657" i="17" l="1"/>
  <c r="R4657" i="17" s="1"/>
  <c r="Y4658" i="17"/>
  <c r="M4657" i="17"/>
  <c r="AB4657" i="17" l="1"/>
  <c r="AD4657" i="17" s="1"/>
  <c r="AF4657" i="17"/>
  <c r="AC4657" i="17" l="1"/>
  <c r="AE4657" i="17" s="1"/>
  <c r="N4658" i="17" l="1"/>
  <c r="Q4658" i="17" l="1"/>
  <c r="R4658" i="17" s="1"/>
  <c r="AA4658" i="17"/>
  <c r="Y4659" i="17" s="1"/>
  <c r="M4658" i="17"/>
  <c r="AF4658" i="17" l="1"/>
  <c r="AB4658" i="17"/>
  <c r="AD4658" i="17" s="1"/>
  <c r="AC4658" i="17" l="1"/>
  <c r="AE4658" i="17" s="1"/>
  <c r="N4659" i="17" l="1"/>
  <c r="AA4659" i="17" s="1"/>
  <c r="Q4659" i="17" l="1"/>
  <c r="R4659" i="17" s="1"/>
  <c r="AF4659" i="17"/>
  <c r="M4659" i="17"/>
  <c r="AB4659" i="17" l="1"/>
  <c r="AC4659" i="17" s="1"/>
  <c r="Y4660" i="17"/>
  <c r="AD4659" i="17" l="1"/>
  <c r="AE4659" i="17" s="1"/>
  <c r="N4660" i="17" s="1"/>
  <c r="Q4660" i="17" l="1"/>
  <c r="R4660" i="17" s="1"/>
  <c r="AA4660" i="17"/>
  <c r="M4660" i="17"/>
  <c r="Y4661" i="17" l="1"/>
  <c r="AF4660" i="17"/>
  <c r="AB4660" i="17"/>
  <c r="AD4660" i="17" l="1"/>
  <c r="AC4660" i="17"/>
  <c r="AE4660" i="17" l="1"/>
  <c r="N4661" i="17" l="1"/>
  <c r="Q4661" i="17" l="1"/>
  <c r="R4661" i="17" s="1"/>
  <c r="AA4661" i="17"/>
  <c r="M4661" i="17"/>
  <c r="AF4661" i="17" l="1"/>
  <c r="Y4662" i="17"/>
  <c r="AB4661" i="17"/>
  <c r="AD4661" i="17" l="1"/>
  <c r="AC4661" i="17"/>
  <c r="AE4661" i="17" l="1"/>
  <c r="N4662" i="17" l="1"/>
  <c r="Q4662" i="17" l="1"/>
  <c r="R4662" i="17" s="1"/>
  <c r="AA4662" i="17"/>
  <c r="M4662" i="17"/>
  <c r="Y4663" i="17" l="1"/>
  <c r="AF4662" i="17"/>
  <c r="AB4662" i="17"/>
  <c r="AC4662" i="17" l="1"/>
  <c r="AD4662" i="17"/>
  <c r="AE4662" i="17" l="1"/>
  <c r="N4663" i="17" l="1"/>
  <c r="Q4663" i="17" l="1"/>
  <c r="R4663" i="17" s="1"/>
  <c r="AA4663" i="17"/>
  <c r="Y4664" i="17" s="1"/>
  <c r="M4663" i="17"/>
  <c r="AF4663" i="17" l="1"/>
  <c r="AB4663" i="17"/>
  <c r="AD4663" i="17" s="1"/>
  <c r="AC4663" i="17" l="1"/>
  <c r="AE4663" i="17" s="1"/>
  <c r="N4664" i="17" l="1"/>
  <c r="Q4664" i="17" l="1"/>
  <c r="R4664" i="17" s="1"/>
  <c r="AA4664" i="17"/>
  <c r="M4664" i="17"/>
  <c r="Y4665" i="17" l="1"/>
  <c r="AF4664" i="17"/>
  <c r="AB4664" i="17"/>
  <c r="AD4664" i="17" l="1"/>
  <c r="AC4664" i="17"/>
  <c r="AE4664" i="17" l="1"/>
  <c r="N4665" i="17" l="1"/>
  <c r="Q4665" i="17" l="1"/>
  <c r="R4665" i="17" s="1"/>
  <c r="AA4665" i="17"/>
  <c r="AF4665" i="17" s="1"/>
  <c r="M4665" i="17"/>
  <c r="Y4666" i="17" l="1"/>
  <c r="AB4665" i="17"/>
  <c r="AD4665" i="17" s="1"/>
  <c r="AC4665" i="17" l="1"/>
  <c r="AE4665" i="17" s="1"/>
  <c r="N4666" i="17" s="1"/>
  <c r="AA4666" i="17" s="1"/>
  <c r="Q4666" i="17" l="1"/>
  <c r="R4666" i="17" s="1"/>
  <c r="AF4666" i="17"/>
  <c r="M4666" i="17"/>
  <c r="Y4667" i="17" l="1"/>
  <c r="AB4666" i="17"/>
  <c r="AD4666" i="17" s="1"/>
  <c r="AC4666" i="17" l="1"/>
  <c r="AE4666" i="17" s="1"/>
  <c r="N4667" i="17" l="1"/>
  <c r="Q4667" i="17" l="1"/>
  <c r="R4667" i="17" s="1"/>
  <c r="AA4667" i="17"/>
  <c r="M4667" i="17"/>
  <c r="AB4667" i="17" l="1"/>
  <c r="AD4667" i="17" s="1"/>
  <c r="Y4668" i="17"/>
  <c r="AF4667" i="17"/>
  <c r="AC4667" i="17" l="1"/>
  <c r="AE4667" i="17" s="1"/>
  <c r="N4668" i="17" l="1"/>
  <c r="Q4668" i="17" l="1"/>
  <c r="R4668" i="17" s="1"/>
  <c r="AA4668" i="17"/>
  <c r="AF4668" i="17" s="1"/>
  <c r="M4668" i="17"/>
  <c r="Y4669" i="17" l="1"/>
  <c r="AB4668" i="17"/>
  <c r="AD4668" i="17" l="1"/>
  <c r="AC4668" i="17"/>
  <c r="AE4668" i="17" l="1"/>
  <c r="N4669" i="17" s="1"/>
  <c r="Q4669" i="17" l="1"/>
  <c r="R4669" i="17" s="1"/>
  <c r="AA4669" i="17"/>
  <c r="AF4669" i="17" s="1"/>
  <c r="M4669" i="17"/>
  <c r="AB4669" i="17" l="1"/>
  <c r="AD4669" i="17" s="1"/>
  <c r="Y4670" i="17"/>
  <c r="AC4669" i="17" l="1"/>
  <c r="AE4669" i="17" s="1"/>
  <c r="N4670" i="17" s="1"/>
  <c r="AA4670" i="17" s="1"/>
  <c r="Q4670" i="17" l="1"/>
  <c r="R4670" i="17" s="1"/>
  <c r="AF4670" i="17"/>
  <c r="M4670" i="17"/>
  <c r="Y4671" i="17" l="1"/>
  <c r="AB4670" i="17"/>
  <c r="AC4670" i="17" s="1"/>
  <c r="AD4670" i="17" l="1"/>
  <c r="AE4670" i="17" s="1"/>
  <c r="N4671" i="17" l="1"/>
  <c r="Q4671" i="17" l="1"/>
  <c r="R4671" i="17" s="1"/>
  <c r="AA4671" i="17"/>
  <c r="Y4672" i="17" s="1"/>
  <c r="M4671" i="17"/>
  <c r="AF4671" i="17" l="1"/>
  <c r="AB4671" i="17"/>
  <c r="AC4671" i="17" s="1"/>
  <c r="AD4671" i="17" l="1"/>
  <c r="AE4671" i="17" s="1"/>
  <c r="N4672" i="17" l="1"/>
  <c r="Q4672" i="17" l="1"/>
  <c r="R4672" i="17" s="1"/>
  <c r="AA4672" i="17"/>
  <c r="M4672" i="17"/>
  <c r="AB4672" i="17" l="1"/>
  <c r="Y4673" i="17"/>
  <c r="AF4672" i="17"/>
  <c r="AD4672" i="17" l="1"/>
  <c r="AC4672" i="17"/>
  <c r="AE4672" i="17" l="1"/>
  <c r="N4673" i="17" l="1"/>
  <c r="AA4673" i="17" s="1"/>
  <c r="Q4673" i="17" l="1"/>
  <c r="R4673" i="17" s="1"/>
  <c r="AF4673" i="17"/>
  <c r="M4673" i="17"/>
  <c r="AB4673" i="17" l="1"/>
  <c r="AC4673" i="17" s="1"/>
  <c r="Y4674" i="17"/>
  <c r="AD4673" i="17" l="1"/>
  <c r="AE4673" i="17" s="1"/>
  <c r="N4674" i="17" l="1"/>
  <c r="Q4674" i="17" s="1"/>
  <c r="M4674" i="17" l="1"/>
  <c r="R4674" i="17"/>
  <c r="AB4674" i="17" l="1"/>
  <c r="AD4674" i="17" l="1"/>
  <c r="AC4674" i="17"/>
  <c r="AE4674" i="17" l="1"/>
  <c r="N4675" i="17" l="1"/>
  <c r="Q4675" i="17" l="1"/>
  <c r="R4675" i="17" s="1"/>
  <c r="AA4675" i="17"/>
  <c r="Y4676" i="17" s="1"/>
  <c r="M4675" i="17"/>
  <c r="AF4675" i="17" l="1"/>
  <c r="AB4675" i="17"/>
  <c r="AC4675" i="17" s="1"/>
  <c r="AD4675" i="17" l="1"/>
  <c r="AE4675" i="17" s="1"/>
  <c r="N4676" i="17" l="1"/>
  <c r="Q4676" i="17" l="1"/>
  <c r="R4676" i="17" s="1"/>
  <c r="AA4676" i="17"/>
  <c r="M4676" i="17"/>
  <c r="AB4676" i="17" l="1"/>
  <c r="AC4676" i="17" s="1"/>
  <c r="AF4676" i="17"/>
  <c r="Y4677" i="17"/>
  <c r="AD4676" i="17" l="1"/>
  <c r="AE4676" i="17" s="1"/>
  <c r="N4677" i="17" l="1"/>
  <c r="AA4677" i="17" s="1"/>
  <c r="Q4677" i="17" l="1"/>
  <c r="R4677" i="17" s="1"/>
  <c r="M4677" i="17"/>
  <c r="AB4677" i="17" l="1"/>
  <c r="AC4677" i="17" s="1"/>
  <c r="Y4678" i="17"/>
  <c r="AF4677" i="17"/>
  <c r="AD4677" i="17" l="1"/>
  <c r="AE4677" i="17" s="1"/>
  <c r="N4678" i="17" l="1"/>
  <c r="Q4678" i="17" s="1"/>
  <c r="R4678" i="17" l="1"/>
  <c r="AB4678" i="17" s="1"/>
  <c r="M4678" i="17"/>
  <c r="AC4678" i="17" l="1"/>
  <c r="AD4678" i="17"/>
  <c r="AE4678" i="17" l="1"/>
  <c r="N4679" i="17" l="1"/>
  <c r="Q4679" i="17" s="1"/>
  <c r="R4679" i="17" l="1"/>
  <c r="AB4679" i="17" s="1"/>
  <c r="M4679" i="17"/>
  <c r="AC4679" i="17" l="1"/>
  <c r="AD4679" i="17"/>
  <c r="AE4679" i="17" l="1"/>
  <c r="N4680" i="17" l="1"/>
  <c r="Q4680" i="17" s="1"/>
  <c r="M4680" i="17" l="1"/>
  <c r="R4680" i="17"/>
  <c r="AB4680" i="17" l="1"/>
  <c r="AD4680" i="17" l="1"/>
  <c r="AC4680" i="17"/>
  <c r="AE4680" i="17" l="1"/>
  <c r="N4681" i="17" l="1"/>
  <c r="Q4681" i="17" s="1"/>
  <c r="M4681" i="17" l="1"/>
  <c r="R4681" i="17"/>
  <c r="AB4681" i="17" l="1"/>
  <c r="AD4681" i="17" l="1"/>
  <c r="AC4681" i="17"/>
  <c r="AE4681" i="17" l="1"/>
  <c r="N4682" i="17" l="1"/>
  <c r="Q4682" i="17" l="1"/>
  <c r="R4682" i="17" s="1"/>
  <c r="AA4682" i="17"/>
  <c r="M4682" i="17"/>
  <c r="AB4682" i="17" l="1"/>
  <c r="Y4683" i="17"/>
  <c r="AF4682" i="17"/>
  <c r="AD4682" i="17" l="1"/>
  <c r="AC4682" i="17"/>
  <c r="AE4682" i="17" l="1"/>
  <c r="N4683" i="17" l="1"/>
  <c r="Q4683" i="17" l="1"/>
  <c r="R4683" i="17" s="1"/>
  <c r="AA4683" i="17"/>
  <c r="M4683" i="17"/>
  <c r="AB4683" i="17" l="1"/>
  <c r="AD4683" i="17" s="1"/>
  <c r="Y4684" i="17"/>
  <c r="AF4683" i="17"/>
  <c r="AC4683" i="17" l="1"/>
  <c r="AE4683" i="17" s="1"/>
  <c r="N4684" i="17" l="1"/>
  <c r="AA4684" i="17" s="1"/>
  <c r="Q4684" i="17" l="1"/>
  <c r="R4684" i="17" s="1"/>
  <c r="Y4685" i="17"/>
  <c r="M4684" i="17"/>
  <c r="AB4684" i="17" l="1"/>
  <c r="AD4684" i="17" s="1"/>
  <c r="AF4684" i="17"/>
  <c r="AC4684" i="17" l="1"/>
  <c r="AE4684" i="17" s="1"/>
  <c r="N4685" i="17" s="1"/>
  <c r="Q4685" i="17" l="1"/>
  <c r="R4685" i="17" s="1"/>
  <c r="AA4685" i="17"/>
  <c r="Y4686" i="17" s="1"/>
  <c r="M4685" i="17"/>
  <c r="AF4685" i="17" l="1"/>
  <c r="AB4685" i="17"/>
  <c r="AD4685" i="17" s="1"/>
  <c r="AC4685" i="17" l="1"/>
  <c r="AE4685" i="17" s="1"/>
  <c r="N4686" i="17" l="1"/>
  <c r="Q4686" i="17" l="1"/>
  <c r="R4686" i="17" s="1"/>
  <c r="AA4686" i="17"/>
  <c r="M4686" i="17"/>
  <c r="Y4687" i="17" l="1"/>
  <c r="AF4686" i="17"/>
  <c r="AB4686" i="17"/>
  <c r="AC4686" i="17" l="1"/>
  <c r="AD4686" i="17"/>
  <c r="AE4686" i="17" l="1"/>
  <c r="N4687" i="17" l="1"/>
  <c r="Q4687" i="17" l="1"/>
  <c r="R4687" i="17" s="1"/>
  <c r="AA4687" i="17"/>
  <c r="AF4687" i="17" s="1"/>
  <c r="M4687" i="17"/>
  <c r="AB4687" i="17" l="1"/>
  <c r="AD4687" i="17" s="1"/>
  <c r="Y4688" i="17"/>
  <c r="AC4687" i="17" l="1"/>
  <c r="AE4687" i="17" s="1"/>
  <c r="N4688" i="17" l="1"/>
  <c r="Q4688" i="17" l="1"/>
  <c r="R4688" i="17" s="1"/>
  <c r="AA4688" i="17"/>
  <c r="AF4688" i="17" s="1"/>
  <c r="M4688" i="17"/>
  <c r="AB4688" i="17" l="1"/>
  <c r="AC4688" i="17" s="1"/>
  <c r="Y4689" i="17"/>
  <c r="AD4688" i="17" l="1"/>
  <c r="AE4688" i="17" s="1"/>
  <c r="N4689" i="17" s="1"/>
  <c r="Q4689" i="17" s="1"/>
  <c r="R4689" i="17" l="1"/>
  <c r="AB4689" i="17" s="1"/>
  <c r="M4689" i="17"/>
  <c r="AC4689" i="17" l="1"/>
  <c r="AD4689" i="17"/>
  <c r="AE4689" i="17" l="1"/>
  <c r="N4690" i="17" l="1"/>
  <c r="Q4690" i="17" s="1"/>
  <c r="R4690" i="17" l="1"/>
  <c r="AB4690" i="17" s="1"/>
  <c r="AC4690" i="17" s="1"/>
  <c r="M4690" i="17"/>
  <c r="AD4690" i="17" l="1"/>
  <c r="AE4690" i="17" s="1"/>
  <c r="N4691" i="17" l="1"/>
  <c r="Q4691" i="17" l="1"/>
  <c r="R4691" i="17" s="1"/>
  <c r="AA4691" i="17"/>
  <c r="AF4691" i="17" s="1"/>
  <c r="M4691" i="17"/>
  <c r="AB4691" i="17" l="1"/>
  <c r="AD4691" i="17" s="1"/>
  <c r="Y4692" i="17"/>
  <c r="AC4691" i="17" l="1"/>
  <c r="AE4691" i="17" s="1"/>
  <c r="N4692" i="17" l="1"/>
  <c r="Q4692" i="17" l="1"/>
  <c r="R4692" i="17" s="1"/>
  <c r="AA4692" i="17"/>
  <c r="M4692" i="17"/>
  <c r="Y4693" i="17" l="1"/>
  <c r="AF4692" i="17"/>
  <c r="AB4692" i="17"/>
  <c r="AD4692" i="17" l="1"/>
  <c r="AC4692" i="17"/>
  <c r="AE4692" i="17" l="1"/>
  <c r="N4693" i="17" l="1"/>
  <c r="Q4693" i="17" l="1"/>
  <c r="R4693" i="17" s="1"/>
  <c r="AA4693" i="17"/>
  <c r="Y4694" i="17" s="1"/>
  <c r="M4693" i="17"/>
  <c r="AF4693" i="17" l="1"/>
  <c r="AB4693" i="17"/>
  <c r="AD4693" i="17" s="1"/>
  <c r="AC4693" i="17" l="1"/>
  <c r="AE4693" i="17" s="1"/>
  <c r="N4694" i="17" l="1"/>
  <c r="Q4694" i="17" l="1"/>
  <c r="R4694" i="17" s="1"/>
  <c r="Y4695" i="17"/>
  <c r="M4694" i="17"/>
  <c r="AB4694" i="17" l="1"/>
  <c r="AC4694" i="17" s="1"/>
  <c r="AF4694" i="17"/>
  <c r="AD4694" i="17" l="1"/>
  <c r="AE4694" i="17" s="1"/>
  <c r="N4695" i="17" l="1"/>
  <c r="Q4695" i="17" l="1"/>
  <c r="R4695" i="17" s="1"/>
  <c r="AA4695" i="17"/>
  <c r="M4695" i="17"/>
  <c r="AB4695" i="17" l="1"/>
  <c r="AC4695" i="17" s="1"/>
  <c r="AF4695" i="17"/>
  <c r="Y4696" i="17"/>
  <c r="AD4695" i="17" l="1"/>
  <c r="AE4695" i="17" s="1"/>
  <c r="N4696" i="17" l="1"/>
  <c r="Q4696" i="17" s="1"/>
  <c r="M4696" i="17" l="1"/>
  <c r="R4696" i="17"/>
  <c r="AB4696" i="17" l="1"/>
  <c r="AD4696" i="17" s="1"/>
  <c r="Y4697" i="17"/>
  <c r="AF4696" i="17"/>
  <c r="AC4696" i="17" l="1"/>
  <c r="AE4696" i="17" s="1"/>
  <c r="N4697" i="17" l="1"/>
  <c r="Q4697" i="17" l="1"/>
  <c r="R4697" i="17" s="1"/>
  <c r="AA4697" i="17"/>
  <c r="M4697" i="17"/>
  <c r="AB4697" i="17" l="1"/>
  <c r="Y4698" i="17"/>
  <c r="AF4697" i="17"/>
  <c r="AD4697" i="17" l="1"/>
  <c r="AC4697" i="17"/>
  <c r="AE4697" i="17" l="1"/>
  <c r="N4698" i="17" l="1"/>
  <c r="Q4698" i="17" l="1"/>
  <c r="R4698" i="17" s="1"/>
  <c r="AA4698" i="17"/>
  <c r="M4698" i="17"/>
  <c r="AF4698" i="17" l="1"/>
  <c r="Y4699" i="17"/>
  <c r="AB4698" i="17"/>
  <c r="AC4698" i="17" l="1"/>
  <c r="AD4698" i="17"/>
  <c r="AE4698" i="17" l="1"/>
  <c r="N4699" i="17" l="1"/>
  <c r="Q4699" i="17" s="1"/>
  <c r="R4699" i="17" l="1"/>
  <c r="Y4700" i="17"/>
  <c r="M4699" i="17"/>
  <c r="AF4699" i="17" l="1"/>
  <c r="AB4699" i="17"/>
  <c r="AD4699" i="17" l="1"/>
  <c r="AC4699" i="17"/>
  <c r="AE4699" i="17" l="1"/>
  <c r="N4700" i="17" s="1"/>
  <c r="Q4700" i="17" l="1"/>
  <c r="R4700" i="17" s="1"/>
  <c r="AA4700" i="17"/>
  <c r="Y4701" i="17" s="1"/>
  <c r="M4700" i="17"/>
  <c r="AB4700" i="17" l="1"/>
  <c r="AC4700" i="17" s="1"/>
  <c r="AF4700" i="17"/>
  <c r="AD4700" i="17" l="1"/>
  <c r="AE4700" i="17" s="1"/>
  <c r="N4701" i="17" s="1"/>
  <c r="Q4701" i="17" l="1"/>
  <c r="R4701" i="17" s="1"/>
  <c r="AA4701" i="17"/>
  <c r="AF4701" i="17" s="1"/>
  <c r="M4701" i="17"/>
  <c r="Y4702" i="17" l="1"/>
  <c r="AB4701" i="17"/>
  <c r="AD4701" i="17" l="1"/>
  <c r="AC4701" i="17"/>
  <c r="AE4701" i="17" l="1"/>
  <c r="N4702" i="17" s="1"/>
  <c r="Q4702" i="17" l="1"/>
  <c r="R4702" i="17" s="1"/>
  <c r="AA4702" i="17"/>
  <c r="Y4703" i="17" s="1"/>
  <c r="M4702" i="17"/>
  <c r="AB4702" i="17" l="1"/>
  <c r="AC4702" i="17" s="1"/>
  <c r="AF4702" i="17"/>
  <c r="AD4702" i="17" l="1"/>
  <c r="AE4702" i="17" s="1"/>
  <c r="N4703" i="17" s="1"/>
  <c r="Q4703" i="17" l="1"/>
  <c r="R4703" i="17" s="1"/>
  <c r="AA4703" i="17"/>
  <c r="Y4704" i="17" s="1"/>
  <c r="M4703" i="17"/>
  <c r="AF4703" i="17" l="1"/>
  <c r="AB4703" i="17"/>
  <c r="AC4703" i="17" l="1"/>
  <c r="AD4703" i="17"/>
  <c r="AE4703" i="17" l="1"/>
  <c r="N4704" i="17" s="1"/>
  <c r="Q4704" i="17" l="1"/>
  <c r="R4704" i="17" s="1"/>
  <c r="AA4704" i="17"/>
  <c r="AF4704" i="17" s="1"/>
  <c r="M4704" i="17"/>
  <c r="Y4705" i="17" l="1"/>
  <c r="AB4704" i="17"/>
  <c r="AD4704" i="17" s="1"/>
  <c r="AC4704" i="17" l="1"/>
  <c r="AE4704" i="17" s="1"/>
  <c r="N4705" i="17" s="1"/>
  <c r="Q4705" i="17" l="1"/>
  <c r="R4705" i="17" s="1"/>
  <c r="AA4705" i="17"/>
  <c r="AF4705" i="17" s="1"/>
  <c r="M4705" i="17"/>
  <c r="AB4705" i="17" l="1"/>
  <c r="AD4705" i="17" s="1"/>
  <c r="Y4706" i="17"/>
  <c r="AC4705" i="17" l="1"/>
  <c r="AE4705" i="17" s="1"/>
  <c r="N4706" i="17" l="1"/>
  <c r="Q4706" i="17" l="1"/>
  <c r="R4706" i="17" s="1"/>
  <c r="AA4706" i="17"/>
  <c r="M4706" i="17"/>
  <c r="AB4706" i="17" l="1"/>
  <c r="AD4706" i="17" s="1"/>
  <c r="AF4706" i="17"/>
  <c r="Y4707" i="17"/>
  <c r="AC4706" i="17" l="1"/>
  <c r="AE4706" i="17" s="1"/>
  <c r="N4707" i="17" l="1"/>
  <c r="Q4707" i="17" l="1"/>
  <c r="R4707" i="17" s="1"/>
  <c r="AA4707" i="17"/>
  <c r="M4707" i="17"/>
  <c r="AB4707" i="17" l="1"/>
  <c r="AC4707" i="17" s="1"/>
  <c r="AF4707" i="17"/>
  <c r="Y4708" i="17"/>
  <c r="AD4707" i="17" l="1"/>
  <c r="AE4707" i="17" s="1"/>
  <c r="N4708" i="17" l="1"/>
  <c r="AA4708" i="17" s="1"/>
  <c r="Q4708" i="17" l="1"/>
  <c r="R4708" i="17" s="1"/>
  <c r="AF4708" i="17"/>
  <c r="M4708" i="17"/>
  <c r="AB4708" i="17" l="1"/>
  <c r="AC4708" i="17" s="1"/>
  <c r="Y4709" i="17"/>
  <c r="AD4708" i="17" l="1"/>
  <c r="AE4708" i="17" s="1"/>
  <c r="N4709" i="17" s="1"/>
  <c r="Q4709" i="17" l="1"/>
  <c r="R4709" i="17" s="1"/>
  <c r="AA4709" i="17"/>
  <c r="M4709" i="17"/>
  <c r="AB4709" i="17" l="1"/>
  <c r="AD4709" i="17" s="1"/>
  <c r="Y4710" i="17"/>
  <c r="AF4709" i="17"/>
  <c r="AC4709" i="17" l="1"/>
  <c r="AE4709" i="17" s="1"/>
  <c r="N4710" i="17" l="1"/>
  <c r="Q4710" i="17" l="1"/>
  <c r="R4710" i="17" s="1"/>
  <c r="AA4710" i="17"/>
  <c r="M4710" i="17"/>
  <c r="AF4710" i="17" l="1"/>
  <c r="Y4711" i="17"/>
  <c r="AB4710" i="17"/>
  <c r="AC4710" i="17" l="1"/>
  <c r="AD4710" i="17"/>
  <c r="AE4710" i="17" l="1"/>
  <c r="N4711" i="17" l="1"/>
  <c r="Q4711" i="17" l="1"/>
  <c r="R4711" i="17" s="1"/>
  <c r="AA4711" i="17"/>
  <c r="M4711" i="17"/>
  <c r="Y4712" i="17" l="1"/>
  <c r="AF4711" i="17"/>
  <c r="AB4711" i="17"/>
  <c r="AD4711" i="17" l="1"/>
  <c r="AC4711" i="17"/>
  <c r="AE4711" i="17" l="1"/>
  <c r="N4712" i="17" l="1"/>
  <c r="Q4712" i="17" l="1"/>
  <c r="R4712" i="17" s="1"/>
  <c r="AA4712" i="17"/>
  <c r="Y4713" i="17" s="1"/>
  <c r="M4712" i="17"/>
  <c r="AF4712" i="17" l="1"/>
  <c r="AB4712" i="17"/>
  <c r="AD4712" i="17" s="1"/>
  <c r="AC4712" i="17" l="1"/>
  <c r="AE4712" i="17" s="1"/>
  <c r="N4713" i="17" s="1"/>
  <c r="Q4713" i="17" l="1"/>
  <c r="R4713" i="17" s="1"/>
  <c r="AA4713" i="17"/>
  <c r="M4713" i="17"/>
  <c r="AF4713" i="17" l="1"/>
  <c r="Y4714" i="17"/>
  <c r="AB4713" i="17"/>
  <c r="AD4713" i="17" l="1"/>
  <c r="AC4713" i="17"/>
  <c r="AE4713" i="17" l="1"/>
  <c r="N4714" i="17" l="1"/>
  <c r="Q4714" i="17" l="1"/>
  <c r="R4714" i="17" s="1"/>
  <c r="AA4714" i="17"/>
  <c r="Y4715" i="17" s="1"/>
  <c r="M4714" i="17"/>
  <c r="AF4714" i="17" l="1"/>
  <c r="AB4714" i="17"/>
  <c r="AD4714" i="17" s="1"/>
  <c r="AC4714" i="17" l="1"/>
  <c r="AE4714" i="17" s="1"/>
  <c r="N4715" i="17" l="1"/>
  <c r="Q4715" i="17" s="1"/>
  <c r="R4715" i="17" l="1"/>
  <c r="Y4716" i="17"/>
  <c r="M4715" i="17"/>
  <c r="AF4715" i="17" l="1"/>
  <c r="AB4715" i="17"/>
  <c r="AC4715" i="17" s="1"/>
  <c r="AD4715" i="17" l="1"/>
  <c r="AE4715" i="17" s="1"/>
  <c r="N4716" i="17" l="1"/>
  <c r="Q4716" i="17" l="1"/>
  <c r="R4716" i="17" s="1"/>
  <c r="AA4716" i="17"/>
  <c r="AF4716" i="17" s="1"/>
  <c r="M4716" i="17"/>
  <c r="AB4716" i="17" l="1"/>
  <c r="AD4716" i="17" s="1"/>
  <c r="Y4717" i="17"/>
  <c r="AC4716" i="17" l="1"/>
  <c r="AE4716" i="17" s="1"/>
  <c r="N4717" i="17" s="1"/>
  <c r="Q4717" i="17" l="1"/>
  <c r="R4717" i="17" s="1"/>
  <c r="AA4717" i="17"/>
  <c r="AF4717" i="17" s="1"/>
  <c r="M4717" i="17"/>
  <c r="Y4718" i="17" l="1"/>
  <c r="AB4717" i="17"/>
  <c r="AD4717" i="17" s="1"/>
  <c r="AC4717" i="17" l="1"/>
  <c r="AE4717" i="17" s="1"/>
  <c r="N4718" i="17" l="1"/>
  <c r="Q4718" i="17" l="1"/>
  <c r="R4718" i="17" s="1"/>
  <c r="AA4718" i="17"/>
  <c r="M4718" i="17"/>
  <c r="AB4718" i="17" l="1"/>
  <c r="AD4718" i="17" s="1"/>
  <c r="Y4719" i="17"/>
  <c r="AF4718" i="17"/>
  <c r="AC4718" i="17" l="1"/>
  <c r="AE4718" i="17" s="1"/>
  <c r="N4719" i="17" l="1"/>
  <c r="Q4719" i="17" s="1"/>
  <c r="R4719" i="17" l="1"/>
  <c r="AB4719" i="17" s="1"/>
  <c r="M4719" i="17"/>
  <c r="AD4719" i="17" l="1"/>
  <c r="AC4719" i="17"/>
  <c r="AE4719" i="17" l="1"/>
  <c r="N4720" i="17" l="1"/>
  <c r="Q4720" i="17" s="1"/>
  <c r="M4720" i="17" l="1"/>
  <c r="R4720" i="17"/>
  <c r="AB4720" i="17" l="1"/>
  <c r="AC4720" i="17" s="1"/>
  <c r="AD4720" i="17" l="1"/>
  <c r="AE4720" i="17" s="1"/>
  <c r="N4721" i="17" l="1"/>
  <c r="Q4721" i="17" s="1"/>
  <c r="M4721" i="17" l="1"/>
  <c r="R4721" i="17"/>
  <c r="AB4721" i="17" l="1"/>
  <c r="AC4721" i="17" l="1"/>
  <c r="AD4721" i="17"/>
  <c r="AE4721" i="17" l="1"/>
  <c r="N4722" i="17" l="1"/>
  <c r="Q4722" i="17" l="1"/>
  <c r="R4722" i="17" s="1"/>
  <c r="AF4722" i="17"/>
  <c r="M4722" i="17"/>
  <c r="AB4722" i="17" l="1"/>
  <c r="AD4722" i="17" s="1"/>
  <c r="Y4723" i="17"/>
  <c r="AC4722" i="17" l="1"/>
  <c r="AE4722" i="17" s="1"/>
  <c r="N4723" i="17" s="1"/>
  <c r="Q4723" i="17" l="1"/>
  <c r="R4723" i="17" s="1"/>
  <c r="AA4723" i="17"/>
  <c r="Y4724" i="17" s="1"/>
  <c r="M4723" i="17"/>
  <c r="AF4723" i="17" l="1"/>
  <c r="AB4723" i="17"/>
  <c r="AC4723" i="17" s="1"/>
  <c r="AD4723" i="17" l="1"/>
  <c r="AE4723" i="17" s="1"/>
  <c r="N4724" i="17" s="1"/>
  <c r="Q4724" i="17" l="1"/>
  <c r="R4724" i="17" s="1"/>
  <c r="AA4724" i="17"/>
  <c r="Y4725" i="17" s="1"/>
  <c r="M4724" i="17"/>
  <c r="AF4724" i="17" l="1"/>
  <c r="AB4724" i="17"/>
  <c r="AD4724" i="17" l="1"/>
  <c r="AC4724" i="17"/>
  <c r="AE4724" i="17" l="1"/>
  <c r="N4725" i="17" s="1"/>
  <c r="Q4725" i="17" l="1"/>
  <c r="R4725" i="17" s="1"/>
  <c r="AA4725" i="17"/>
  <c r="AF4725" i="17" s="1"/>
  <c r="M4725" i="17"/>
  <c r="AB4725" i="17" l="1"/>
  <c r="AD4725" i="17" s="1"/>
  <c r="Y4726" i="17"/>
  <c r="AC4725" i="17" l="1"/>
  <c r="AE4725" i="17" s="1"/>
  <c r="N4726" i="17" l="1"/>
  <c r="Q4726" i="17" l="1"/>
  <c r="R4726" i="17" s="1"/>
  <c r="AA4726" i="17"/>
  <c r="AF4726" i="17" s="1"/>
  <c r="M4726" i="17"/>
  <c r="AB4726" i="17" l="1"/>
  <c r="AD4726" i="17" s="1"/>
  <c r="Y4727" i="17"/>
  <c r="AC4726" i="17" l="1"/>
  <c r="AE4726" i="17" s="1"/>
  <c r="N4727" i="17" l="1"/>
  <c r="Q4727" i="17" s="1"/>
  <c r="R4727" i="17" l="1"/>
  <c r="AB4727" i="17" s="1"/>
  <c r="AD4727" i="17" s="1"/>
  <c r="M4727" i="17"/>
  <c r="AC4727" i="17" l="1"/>
  <c r="AE4727" i="17" s="1"/>
  <c r="N4728" i="17" l="1"/>
  <c r="Q4728" i="17" s="1"/>
  <c r="M4728" i="17" l="1"/>
  <c r="R4728" i="17"/>
  <c r="AB4728" i="17" l="1"/>
  <c r="AD4728" i="17" s="1"/>
  <c r="AC4728" i="17" l="1"/>
  <c r="AE4728" i="17" s="1"/>
  <c r="N4729" i="17" l="1"/>
  <c r="Q4729" i="17" s="1"/>
  <c r="R4729" i="17" l="1"/>
  <c r="M4729" i="17"/>
  <c r="Y4730" i="17" l="1"/>
  <c r="AF4729" i="17"/>
  <c r="AB4729" i="17"/>
  <c r="AC4729" i="17" l="1"/>
  <c r="AD4729" i="17"/>
  <c r="AE4729" i="17" l="1"/>
  <c r="N4730" i="17" l="1"/>
  <c r="Q4730" i="17" l="1"/>
  <c r="R4730" i="17" s="1"/>
  <c r="AA4730" i="17"/>
  <c r="M4730" i="17"/>
  <c r="AB4730" i="17" l="1"/>
  <c r="AD4730" i="17" s="1"/>
  <c r="Y4731" i="17"/>
  <c r="AF4730" i="17"/>
  <c r="AC4730" i="17" l="1"/>
  <c r="AE4730" i="17" s="1"/>
  <c r="N4731" i="17" l="1"/>
  <c r="Q4731" i="17" l="1"/>
  <c r="R4731" i="17" s="1"/>
  <c r="AA4731" i="17"/>
  <c r="Y4732" i="17" s="1"/>
  <c r="M4731" i="17"/>
  <c r="AF4731" i="17" l="1"/>
  <c r="AB4731" i="17"/>
  <c r="AC4731" i="17" s="1"/>
  <c r="AD4731" i="17" l="1"/>
  <c r="AE4731" i="17" s="1"/>
  <c r="N4732" i="17" l="1"/>
  <c r="Q4732" i="17" l="1"/>
  <c r="R4732" i="17" s="1"/>
  <c r="AA4732" i="17"/>
  <c r="Y4733" i="17" s="1"/>
  <c r="M4732" i="17"/>
  <c r="AB4732" i="17" l="1"/>
  <c r="AD4732" i="17" s="1"/>
  <c r="AF4732" i="17"/>
  <c r="AC4732" i="17" l="1"/>
  <c r="AE4732" i="17" s="1"/>
  <c r="N4733" i="17" s="1"/>
  <c r="Q4733" i="17" l="1"/>
  <c r="R4733" i="17" s="1"/>
  <c r="AA4733" i="17"/>
  <c r="AF4733" i="17" s="1"/>
  <c r="M4733" i="17"/>
  <c r="Y4734" i="17" l="1"/>
  <c r="AB4733" i="17"/>
  <c r="AD4733" i="17" l="1"/>
  <c r="AC4733" i="17"/>
  <c r="AE4733" i="17" l="1"/>
  <c r="N4734" i="17" s="1"/>
  <c r="Q4734" i="17" l="1"/>
  <c r="R4734" i="17" s="1"/>
  <c r="AA4734" i="17"/>
  <c r="M4734" i="17"/>
  <c r="AB4734" i="17" l="1"/>
  <c r="AD4734" i="17" s="1"/>
  <c r="Y4735" i="17"/>
  <c r="AF4734" i="17"/>
  <c r="AC4734" i="17" l="1"/>
  <c r="AE4734" i="17" s="1"/>
  <c r="N4735" i="17" s="1"/>
  <c r="AA4735" i="17" s="1"/>
  <c r="Q4735" i="17" l="1"/>
  <c r="R4735" i="17" s="1"/>
  <c r="Y4736" i="17"/>
  <c r="M4735" i="17"/>
  <c r="AB4735" i="17" l="1"/>
  <c r="AC4735" i="17" s="1"/>
  <c r="AF4735" i="17"/>
  <c r="AD4735" i="17" l="1"/>
  <c r="AE4735" i="17" s="1"/>
  <c r="N4736" i="17" s="1"/>
  <c r="AA4736" i="17" l="1"/>
  <c r="Y4737" i="17" s="1"/>
  <c r="Q4736" i="17"/>
  <c r="R4736" i="17" s="1"/>
  <c r="AB4736" i="17" s="1"/>
  <c r="M4736" i="17"/>
  <c r="AF4736" i="17" l="1"/>
  <c r="AD4736" i="17"/>
  <c r="AC4736" i="17"/>
  <c r="AE4736" i="17" l="1"/>
  <c r="N4737" i="17" s="1"/>
  <c r="Q4737" i="17" l="1"/>
  <c r="R4737" i="17" s="1"/>
  <c r="AA4737" i="17"/>
  <c r="M4737" i="17"/>
  <c r="AB4737" i="17" l="1"/>
  <c r="AD4737" i="17" s="1"/>
  <c r="Y4738" i="17"/>
  <c r="AF4737" i="17"/>
  <c r="AC4737" i="17" l="1"/>
  <c r="AE4737" i="17" s="1"/>
  <c r="N4738" i="17" s="1"/>
  <c r="Q4738" i="17" l="1"/>
  <c r="R4738" i="17" s="1"/>
  <c r="AA4738" i="17"/>
  <c r="Y4739" i="17" s="1"/>
  <c r="M4738" i="17"/>
  <c r="AF4738" i="17" l="1"/>
  <c r="AB4738" i="17"/>
  <c r="AC4738" i="17" s="1"/>
  <c r="AD4738" i="17" l="1"/>
  <c r="AE4738" i="17" s="1"/>
  <c r="N4739" i="17" l="1"/>
  <c r="Q4739" i="17" l="1"/>
  <c r="R4739" i="17" s="1"/>
  <c r="AA4739" i="17"/>
  <c r="M4739" i="17"/>
  <c r="Y4740" i="17" l="1"/>
  <c r="AF4739" i="17"/>
  <c r="AB4739" i="17"/>
  <c r="AD4739" i="17" l="1"/>
  <c r="AC4739" i="17"/>
  <c r="AE4739" i="17" l="1"/>
  <c r="N4740" i="17" l="1"/>
  <c r="Q4740" i="17" l="1"/>
  <c r="R4740" i="17" s="1"/>
  <c r="AA4740" i="17"/>
  <c r="M4740" i="17"/>
  <c r="AB4740" i="17" l="1"/>
  <c r="AF4740" i="17"/>
  <c r="Y4741" i="17"/>
  <c r="AC4740" i="17" l="1"/>
  <c r="AD4740" i="17"/>
  <c r="AE4740" i="17" l="1"/>
  <c r="N4741" i="17" l="1"/>
  <c r="Q4741" i="17" l="1"/>
  <c r="R4741" i="17" s="1"/>
  <c r="AA4741" i="17"/>
  <c r="AF4741" i="17" s="1"/>
  <c r="M4741" i="17"/>
  <c r="AB4741" i="17" l="1"/>
  <c r="AD4741" i="17" s="1"/>
  <c r="Y4742" i="17"/>
  <c r="AC4741" i="17" l="1"/>
  <c r="AE4741" i="17" s="1"/>
  <c r="N4742" i="17" l="1"/>
  <c r="Q4742" i="17" l="1"/>
  <c r="R4742" i="17" s="1"/>
  <c r="AA4742" i="17"/>
  <c r="M4742" i="17"/>
  <c r="AB4742" i="17" l="1"/>
  <c r="AC4742" i="17" s="1"/>
  <c r="AF4742" i="17"/>
  <c r="Y4743" i="17"/>
  <c r="AD4742" i="17" l="1"/>
  <c r="AE4742" i="17" s="1"/>
  <c r="N4743" i="17" l="1"/>
  <c r="Q4743" i="17" l="1"/>
  <c r="R4743" i="17" s="1"/>
  <c r="AA4743" i="17"/>
  <c r="M4743" i="17"/>
  <c r="AF4743" i="17" l="1"/>
  <c r="Y4744" i="17"/>
  <c r="AB4743" i="17"/>
  <c r="AD4743" i="17" l="1"/>
  <c r="AC4743" i="17"/>
  <c r="AE4743" i="17" l="1"/>
  <c r="N4744" i="17" l="1"/>
  <c r="Q4744" i="17" l="1"/>
  <c r="R4744" i="17" s="1"/>
  <c r="AA4744" i="17"/>
  <c r="M4744" i="17"/>
  <c r="AB4744" i="17" l="1"/>
  <c r="AC4744" i="17" s="1"/>
  <c r="AF4744" i="17"/>
  <c r="Y4745" i="17"/>
  <c r="AD4744" i="17" l="1"/>
  <c r="AE4744" i="17" s="1"/>
  <c r="N4745" i="17" l="1"/>
  <c r="Q4745" i="17" l="1"/>
  <c r="R4745" i="17" s="1"/>
  <c r="AA4745" i="17"/>
  <c r="Y4746" i="17" s="1"/>
  <c r="M4745" i="17"/>
  <c r="AF4745" i="17" l="1"/>
  <c r="AB4745" i="17"/>
  <c r="AD4745" i="17" l="1"/>
  <c r="AC4745" i="17"/>
  <c r="AE4745" i="17" l="1"/>
  <c r="N4746" i="17" s="1"/>
  <c r="Q4746" i="17" l="1"/>
  <c r="R4746" i="17" s="1"/>
  <c r="AA4746" i="17"/>
  <c r="Y4747" i="17" s="1"/>
  <c r="M4746" i="17"/>
  <c r="AB4746" i="17" l="1"/>
  <c r="AC4746" i="17" s="1"/>
  <c r="AF4746" i="17"/>
  <c r="AD4746" i="17" l="1"/>
  <c r="AE4746" i="17" s="1"/>
  <c r="N4747" i="17" s="1"/>
  <c r="Q4747" i="17" l="1"/>
  <c r="R4747" i="17" s="1"/>
  <c r="AA4747" i="17"/>
  <c r="M4747" i="17"/>
  <c r="AB4747" i="17" l="1"/>
  <c r="AC4747" i="17" s="1"/>
  <c r="AF4747" i="17"/>
  <c r="Y4748" i="17"/>
  <c r="AD4747" i="17" l="1"/>
  <c r="AE4747" i="17" s="1"/>
  <c r="N4748" i="17" s="1"/>
  <c r="AA4748" i="17" s="1"/>
  <c r="Q4748" i="17" l="1"/>
  <c r="R4748" i="17" s="1"/>
  <c r="AF4748" i="17"/>
  <c r="M4748" i="17"/>
  <c r="AB4748" i="17" l="1"/>
  <c r="AC4748" i="17" s="1"/>
  <c r="Y4749" i="17"/>
  <c r="AD4748" i="17" l="1"/>
  <c r="AE4748" i="17" s="1"/>
  <c r="N4749" i="17" l="1"/>
  <c r="Q4749" i="17" s="1"/>
  <c r="M4749" i="17" l="1"/>
  <c r="R4749" i="17"/>
  <c r="AF4749" i="17" l="1"/>
  <c r="Y4750" i="17"/>
  <c r="AB4749" i="17"/>
  <c r="AD4749" i="17" l="1"/>
  <c r="AC4749" i="17"/>
  <c r="AE4749" i="17" l="1"/>
  <c r="N4750" i="17" l="1"/>
  <c r="AA4750" i="17" s="1"/>
  <c r="Q4750" i="17" l="1"/>
  <c r="R4750" i="17" s="1"/>
  <c r="M4750" i="17"/>
  <c r="AB4750" i="17" l="1"/>
  <c r="AC4750" i="17" s="1"/>
  <c r="AF4750" i="17"/>
  <c r="Y4751" i="17"/>
  <c r="AD4750" i="17" l="1"/>
  <c r="AE4750" i="17" s="1"/>
  <c r="N4751" i="17" l="1"/>
  <c r="Q4751" i="17" l="1"/>
  <c r="R4751" i="17" s="1"/>
  <c r="AA4751" i="17"/>
  <c r="M4751" i="17"/>
  <c r="AF4751" i="17" l="1"/>
  <c r="Y4752" i="17"/>
  <c r="AB4751" i="17"/>
  <c r="AC4751" i="17" l="1"/>
  <c r="AD4751" i="17"/>
  <c r="AE4751" i="17" l="1"/>
  <c r="N4752" i="17" l="1"/>
  <c r="Q4752" i="17" l="1"/>
  <c r="R4752" i="17" s="1"/>
  <c r="AA4752" i="17"/>
  <c r="Y4753" i="17" s="1"/>
  <c r="M4752" i="17"/>
  <c r="AF4752" i="17" l="1"/>
  <c r="AB4752" i="17"/>
  <c r="AC4752" i="17" s="1"/>
  <c r="AD4752" i="17" l="1"/>
  <c r="AE4752" i="17" s="1"/>
  <c r="N4753" i="17" l="1"/>
  <c r="Q4753" i="17" l="1"/>
  <c r="R4753" i="17" s="1"/>
  <c r="AA4753" i="17"/>
  <c r="AF4753" i="17" s="1"/>
  <c r="M4753" i="17"/>
  <c r="AB4753" i="17" l="1"/>
  <c r="AD4753" i="17" s="1"/>
  <c r="Y4754" i="17"/>
  <c r="AC4753" i="17" l="1"/>
  <c r="AE4753" i="17" s="1"/>
  <c r="N4754" i="17" s="1"/>
  <c r="AA4754" i="17" s="1"/>
  <c r="Q4754" i="17" l="1"/>
  <c r="R4754" i="17" s="1"/>
  <c r="M4754" i="17"/>
  <c r="AF4754" i="17" l="1"/>
  <c r="Y4755" i="17"/>
  <c r="AB4754" i="17"/>
  <c r="AC4754" i="17" l="1"/>
  <c r="AD4754" i="17"/>
  <c r="AE4754" i="17" l="1"/>
  <c r="N4755" i="17" l="1"/>
  <c r="Q4755" i="17" l="1"/>
  <c r="R4755" i="17" s="1"/>
  <c r="AA4755" i="17"/>
  <c r="Y4756" i="17" s="1"/>
  <c r="M4755" i="17"/>
  <c r="AB4755" i="17" l="1"/>
  <c r="AC4755" i="17" s="1"/>
  <c r="AF4755" i="17"/>
  <c r="AD4755" i="17" l="1"/>
  <c r="AE4755" i="17" s="1"/>
  <c r="N4756" i="17" l="1"/>
  <c r="Q4756" i="17" l="1"/>
  <c r="R4756" i="17" s="1"/>
  <c r="AA4756" i="17"/>
  <c r="Y4757" i="17" s="1"/>
  <c r="M4756" i="17"/>
  <c r="AF4756" i="17" l="1"/>
  <c r="AB4756" i="17"/>
  <c r="AC4756" i="17" s="1"/>
  <c r="AD4756" i="17" l="1"/>
  <c r="AE4756" i="17" s="1"/>
  <c r="N4757" i="17" l="1"/>
  <c r="AA4757" i="17" s="1"/>
  <c r="Q4757" i="17" l="1"/>
  <c r="R4757" i="17" s="1"/>
  <c r="AF4757" i="17"/>
  <c r="M4757" i="17"/>
  <c r="Y4758" i="17" l="1"/>
  <c r="AB4757" i="17"/>
  <c r="AD4757" i="17" s="1"/>
  <c r="AC4757" i="17" l="1"/>
  <c r="AE4757" i="17" s="1"/>
  <c r="N4758" i="17" s="1"/>
  <c r="Q4758" i="17" s="1"/>
  <c r="R4758" i="17" l="1"/>
  <c r="M4758" i="17"/>
  <c r="AB4758" i="17" l="1"/>
  <c r="AD4758" i="17" s="1"/>
  <c r="AF4758" i="17"/>
  <c r="Y4759" i="17"/>
  <c r="AC4758" i="17" l="1"/>
  <c r="AE4758" i="17" s="1"/>
  <c r="N4759" i="17" l="1"/>
  <c r="Q4759" i="17" s="1"/>
  <c r="M4759" i="17" l="1"/>
  <c r="R4759" i="17"/>
  <c r="AB4759" i="17" l="1"/>
  <c r="AD4759" i="17" l="1"/>
  <c r="AC4759" i="17"/>
  <c r="AE4759" i="17" l="1"/>
  <c r="N4760" i="17" l="1"/>
  <c r="AA4760" i="17" s="1"/>
  <c r="Q4760" i="17" l="1"/>
  <c r="R4760" i="17" s="1"/>
  <c r="M4760" i="17"/>
  <c r="AF4760" i="17" l="1"/>
  <c r="Y4761" i="17"/>
  <c r="AB4760" i="17"/>
  <c r="AC4760" i="17" l="1"/>
  <c r="AD4760" i="17"/>
  <c r="AE4760" i="17" l="1"/>
  <c r="N4761" i="17" l="1"/>
  <c r="Q4761" i="17" s="1"/>
  <c r="R4761" i="17" l="1"/>
  <c r="AF4761" i="17"/>
  <c r="M4761" i="17"/>
  <c r="AB4761" i="17" l="1"/>
  <c r="AC4761" i="17" s="1"/>
  <c r="Y4762" i="17"/>
  <c r="AD4761" i="17" l="1"/>
  <c r="AE4761" i="17" s="1"/>
  <c r="N4762" i="17" l="1"/>
  <c r="Q4762" i="17" s="1"/>
  <c r="M4762" i="17" l="1"/>
  <c r="R4762" i="17"/>
  <c r="Y4770" i="17"/>
  <c r="AB4769" i="17"/>
  <c r="AF4769" i="17"/>
  <c r="AB4762" i="17" l="1"/>
  <c r="AC4762" i="17" s="1"/>
  <c r="AC4769" i="17"/>
  <c r="AD4769" i="17"/>
  <c r="AD4762" i="17" l="1"/>
  <c r="AE4762" i="17" s="1"/>
  <c r="M4763" i="17" s="1"/>
  <c r="AE4769" i="17"/>
  <c r="N4770" i="17" l="1"/>
  <c r="Q4770" i="17" l="1"/>
  <c r="R4770" i="17" s="1"/>
  <c r="AA4770" i="17"/>
  <c r="M4770" i="17"/>
  <c r="AB4770" i="17" l="1"/>
  <c r="AC4770" i="17" s="1"/>
  <c r="AF4770" i="17"/>
  <c r="Y4771" i="17"/>
  <c r="AD4770" i="17" l="1"/>
  <c r="AE4770" i="17" s="1"/>
  <c r="N4771" i="17" l="1"/>
  <c r="Q4771" i="17" l="1"/>
  <c r="R4771" i="17" s="1"/>
  <c r="AA4771" i="17"/>
  <c r="AF4771" i="17" s="1"/>
  <c r="M4771" i="17"/>
  <c r="Y4772" i="17" l="1"/>
  <c r="AB4771" i="17"/>
  <c r="AC4771" i="17" s="1"/>
  <c r="AD4771" i="17" l="1"/>
  <c r="AE4771" i="17" s="1"/>
  <c r="N4772" i="17" l="1"/>
  <c r="Q4772" i="17" l="1"/>
  <c r="R4772" i="17" s="1"/>
  <c r="AA4772" i="17"/>
  <c r="AF4772" i="17" s="1"/>
  <c r="M4772" i="17"/>
  <c r="AB4772" i="17" l="1"/>
  <c r="AD4772" i="17" s="1"/>
  <c r="Y4773" i="17"/>
  <c r="AC4772" i="17" l="1"/>
  <c r="AE4772" i="17" s="1"/>
  <c r="N4773" i="17" l="1"/>
  <c r="Q4773" i="17" l="1"/>
  <c r="R4773" i="17" s="1"/>
  <c r="AA4773" i="17"/>
  <c r="M4773" i="17"/>
  <c r="Y4774" i="17" l="1"/>
  <c r="AF4773" i="17"/>
  <c r="AB4773" i="17"/>
  <c r="AD4773" i="17" l="1"/>
  <c r="AC4773" i="17"/>
  <c r="AE4773" i="17" l="1"/>
  <c r="N4774" i="17" l="1"/>
  <c r="Q4774" i="17" s="1"/>
  <c r="R4774" i="17" l="1"/>
  <c r="M4774" i="17"/>
  <c r="AB4774" i="17" l="1"/>
  <c r="Y4775" i="17"/>
  <c r="AF4774" i="17"/>
  <c r="AD4774" i="17" l="1"/>
  <c r="AC4774" i="17"/>
  <c r="AE4774" i="17" l="1"/>
  <c r="N4775" i="17" l="1"/>
  <c r="Q4775" i="17" s="1"/>
  <c r="M4775" i="17" l="1"/>
  <c r="R4775" i="17"/>
  <c r="AB4775" i="17" l="1"/>
  <c r="AD4775" i="17" s="1"/>
  <c r="AC4775" i="17" l="1"/>
  <c r="AE4775" i="17" s="1"/>
  <c r="N4776" i="17" l="1"/>
  <c r="Q4776" i="17" s="1"/>
  <c r="R4776" i="17" l="1"/>
  <c r="AB4776" i="17" s="1"/>
  <c r="AC4776" i="17" s="1"/>
  <c r="M4776" i="17"/>
  <c r="AD4776" i="17" l="1"/>
  <c r="AE4776" i="17" s="1"/>
  <c r="N4777" i="17" l="1"/>
  <c r="Q4777" i="17" l="1"/>
  <c r="R4777" i="17" s="1"/>
  <c r="AA4777" i="17"/>
  <c r="M4777" i="17"/>
  <c r="AB4777" i="17" l="1"/>
  <c r="Y4778" i="17"/>
  <c r="AF4777" i="17"/>
  <c r="AC4777" i="17" l="1"/>
  <c r="AD4777" i="17"/>
  <c r="AE4777" i="17" l="1"/>
  <c r="N4778" i="17" l="1"/>
  <c r="Q4778" i="17" s="1"/>
  <c r="M4778" i="17" l="1"/>
  <c r="R4778" i="17"/>
  <c r="Y4779" i="17"/>
  <c r="AF4778" i="17" l="1"/>
  <c r="AB4778" i="17"/>
  <c r="AD4778" i="17" s="1"/>
  <c r="AC4778" i="17" l="1"/>
  <c r="AE4778" i="17" s="1"/>
  <c r="N4779" i="17" l="1"/>
  <c r="Q4779" i="17" l="1"/>
  <c r="R4779" i="17" s="1"/>
  <c r="AA4779" i="17"/>
  <c r="Y4780" i="17" s="1"/>
  <c r="M4779" i="17"/>
  <c r="AB4779" i="17" l="1"/>
  <c r="AD4779" i="17" s="1"/>
  <c r="AF4779" i="17"/>
  <c r="AC4779" i="17" l="1"/>
  <c r="AE4779" i="17" s="1"/>
  <c r="N4780" i="17" s="1"/>
  <c r="AA4780" i="17" s="1"/>
  <c r="Q4780" i="17" l="1"/>
  <c r="R4780" i="17" s="1"/>
  <c r="Y4781" i="17"/>
  <c r="M4780" i="17"/>
  <c r="AF4780" i="17" l="1"/>
  <c r="AB4780" i="17"/>
  <c r="AC4780" i="17" s="1"/>
  <c r="AD4780" i="17" l="1"/>
  <c r="AE4780" i="17" s="1"/>
  <c r="N4781" i="17" s="1"/>
  <c r="AA4781" i="17" s="1"/>
  <c r="Q4781" i="17" l="1"/>
  <c r="R4781" i="17" s="1"/>
  <c r="M4781" i="17"/>
  <c r="AB4781" i="17" l="1"/>
  <c r="AD4781" i="17" s="1"/>
  <c r="AF4781" i="17"/>
  <c r="Y4782" i="17"/>
  <c r="AC4781" i="17" l="1"/>
  <c r="AE4781" i="17" s="1"/>
  <c r="N4782" i="17" l="1"/>
  <c r="Q4782" i="17" s="1"/>
  <c r="R4782" i="17" l="1"/>
  <c r="AB4782" i="17" s="1"/>
  <c r="M4782" i="17"/>
  <c r="AC4782" i="17" l="1"/>
  <c r="AD4782" i="17"/>
  <c r="AE4782" i="17" l="1"/>
  <c r="N4783" i="17" l="1"/>
  <c r="Q4783" i="17" s="1"/>
  <c r="R4783" i="17" l="1"/>
  <c r="AB4783" i="17" s="1"/>
  <c r="AC4783" i="17" s="1"/>
  <c r="M4783" i="17"/>
  <c r="AD4783" i="17" l="1"/>
  <c r="AE4783" i="17" s="1"/>
  <c r="N4784" i="17" l="1"/>
  <c r="Q4784" i="17" l="1"/>
  <c r="R4784" i="17" s="1"/>
  <c r="AA4784" i="17"/>
  <c r="AF4784" i="17" s="1"/>
  <c r="M4784" i="17"/>
  <c r="AB4784" i="17" l="1"/>
  <c r="AC4784" i="17" s="1"/>
  <c r="Y4785" i="17"/>
  <c r="AD4784" i="17" l="1"/>
  <c r="AE4784" i="17" s="1"/>
  <c r="N4785" i="17" l="1"/>
  <c r="Q4785" i="17" l="1"/>
  <c r="R4785" i="17" s="1"/>
  <c r="AA4785" i="17"/>
  <c r="M4785" i="17"/>
  <c r="AB4785" i="17" l="1"/>
  <c r="AC4785" i="17" s="1"/>
  <c r="Y4786" i="17"/>
  <c r="AF4785" i="17"/>
  <c r="AD4785" i="17" l="1"/>
  <c r="AE4785" i="17" s="1"/>
  <c r="N4786" i="17" l="1"/>
  <c r="Q4786" i="17" l="1"/>
  <c r="R4786" i="17" s="1"/>
  <c r="AA4786" i="17"/>
  <c r="Y4787" i="17" s="1"/>
  <c r="M4786" i="17"/>
  <c r="AF4786" i="17" l="1"/>
  <c r="AB4786" i="17"/>
  <c r="AC4786" i="17" s="1"/>
  <c r="AD4786" i="17" l="1"/>
  <c r="AE4786" i="17" s="1"/>
  <c r="N4787" i="17" l="1"/>
  <c r="Q4787" i="17" s="1"/>
  <c r="R4787" i="17" l="1"/>
  <c r="AB4787" i="17" s="1"/>
  <c r="M4787" i="17"/>
  <c r="AD4787" i="17" l="1"/>
  <c r="AC4787" i="17"/>
  <c r="AE4787" i="17" l="1"/>
  <c r="N4788" i="17" l="1"/>
  <c r="Q4788" i="17" s="1"/>
  <c r="R4788" i="17" l="1"/>
  <c r="AB4788" i="17" s="1"/>
  <c r="M4788" i="17"/>
  <c r="AD4788" i="17" l="1"/>
  <c r="AC4788" i="17"/>
  <c r="AE4788" i="17" l="1"/>
  <c r="N4789" i="17" l="1"/>
  <c r="AA4789" i="17" s="1"/>
  <c r="Q4789" i="17" l="1"/>
  <c r="R4789" i="17" s="1"/>
  <c r="M4789" i="17"/>
  <c r="AB4789" i="17" l="1"/>
  <c r="AC4789" i="17" s="1"/>
  <c r="Y4790" i="17"/>
  <c r="AF4789" i="17"/>
  <c r="AD4789" i="17" l="1"/>
  <c r="AE4789" i="17" s="1"/>
  <c r="N4790" i="17" l="1"/>
  <c r="Q4790" i="17" l="1"/>
  <c r="R4790" i="17" s="1"/>
  <c r="AA4790" i="17"/>
  <c r="AF4790" i="17" s="1"/>
  <c r="M4790" i="17"/>
  <c r="AB4790" i="17" l="1"/>
  <c r="AD4790" i="17" s="1"/>
  <c r="Y4791" i="17"/>
  <c r="AC4790" i="17" l="1"/>
  <c r="AE4790" i="17" s="1"/>
  <c r="N4791" i="17" l="1"/>
  <c r="Q4791" i="17" l="1"/>
  <c r="R4791" i="17" s="1"/>
  <c r="AA4791" i="17"/>
  <c r="AF4791" i="17" s="1"/>
  <c r="M4791" i="17"/>
  <c r="AB4791" i="17" l="1"/>
  <c r="AC4791" i="17" s="1"/>
  <c r="Y4792" i="17"/>
  <c r="AD4791" i="17" l="1"/>
  <c r="AE4791" i="17" s="1"/>
  <c r="N4792" i="17" l="1"/>
  <c r="Q4792" i="17" l="1"/>
  <c r="R4792" i="17" s="1"/>
  <c r="AA4792" i="17"/>
  <c r="M4792" i="17"/>
  <c r="AB4792" i="17" l="1"/>
  <c r="Y4793" i="17"/>
  <c r="AF4792" i="17"/>
  <c r="AD4792" i="17" l="1"/>
  <c r="AC4792" i="17"/>
  <c r="AE4792" i="17" l="1"/>
  <c r="N4793" i="17" l="1"/>
  <c r="Q4793" i="17" l="1"/>
  <c r="R4793" i="17" s="1"/>
  <c r="AA4793" i="17"/>
  <c r="Y4794" i="17" s="1"/>
  <c r="M4793" i="17"/>
  <c r="AB4793" i="17" l="1"/>
  <c r="AC4793" i="17" s="1"/>
  <c r="AF4793" i="17"/>
  <c r="AD4793" i="17" l="1"/>
  <c r="AE4793" i="17" s="1"/>
  <c r="N4794" i="17" l="1"/>
  <c r="AA4794" i="17" s="1"/>
  <c r="Q4794" i="17" l="1"/>
  <c r="R4794" i="17" s="1"/>
  <c r="M4794" i="17"/>
  <c r="AB4794" i="17" l="1"/>
  <c r="AC4794" i="17" s="1"/>
  <c r="AF4794" i="17"/>
  <c r="Y4795" i="17"/>
  <c r="AD4794" i="17" l="1"/>
  <c r="AE4794" i="17" s="1"/>
  <c r="N4795" i="17" l="1"/>
  <c r="AA4795" i="17" s="1"/>
  <c r="Q4795" i="17" l="1"/>
  <c r="R4795" i="17" s="1"/>
  <c r="M4795" i="17"/>
  <c r="AB4795" i="17" l="1"/>
  <c r="AD4795" i="17" s="1"/>
  <c r="Y4796" i="17"/>
  <c r="AF4795" i="17"/>
  <c r="AC4795" i="17" l="1"/>
  <c r="AE4795" i="17" s="1"/>
  <c r="N4796" i="17" l="1"/>
  <c r="Q4796" i="17" l="1"/>
  <c r="R4796" i="17" s="1"/>
  <c r="AA4796" i="17"/>
  <c r="Y4797" i="17" s="1"/>
  <c r="M4796" i="17"/>
  <c r="AF4796" i="17" l="1"/>
  <c r="AB4796" i="17"/>
  <c r="AD4796" i="17" l="1"/>
  <c r="AC4796" i="17"/>
  <c r="AE4796" i="17" l="1"/>
  <c r="N4797" i="17" s="1"/>
  <c r="Q4797" i="17" l="1"/>
  <c r="R4797" i="17" s="1"/>
  <c r="M4797" i="17"/>
  <c r="AB4797" i="17" l="1"/>
  <c r="AD4797" i="17" s="1"/>
  <c r="AF4797" i="17"/>
  <c r="Y4798" i="17"/>
  <c r="AC4797" i="17" l="1"/>
  <c r="AE4797" i="17" s="1"/>
  <c r="N4798" i="17" s="1"/>
  <c r="Q4798" i="17" l="1"/>
  <c r="R4798" i="17" s="1"/>
  <c r="AA4798" i="17"/>
  <c r="AF4798" i="17" s="1"/>
  <c r="M4798" i="17"/>
  <c r="Y4799" i="17" l="1"/>
  <c r="AB4798" i="17"/>
  <c r="AC4798" i="17" s="1"/>
  <c r="AD4798" i="17" l="1"/>
  <c r="AE4798" i="17" s="1"/>
  <c r="N4799" i="17" l="1"/>
  <c r="Q4799" i="17" l="1"/>
  <c r="R4799" i="17" s="1"/>
  <c r="AA4799" i="17"/>
  <c r="M4799" i="17"/>
  <c r="AB4799" i="17" l="1"/>
  <c r="AD4799" i="17" s="1"/>
  <c r="Y4800" i="17"/>
  <c r="AF4799" i="17"/>
  <c r="AC4799" i="17" l="1"/>
  <c r="AE4799" i="17" s="1"/>
  <c r="N4800" i="17" l="1"/>
  <c r="Q4800" i="17" l="1"/>
  <c r="R4800" i="17" s="1"/>
  <c r="AA4800" i="17"/>
  <c r="Y4801" i="17" s="1"/>
  <c r="M4800" i="17"/>
  <c r="AB4800" i="17" l="1"/>
  <c r="AD4800" i="17" s="1"/>
  <c r="AF4800" i="17"/>
  <c r="AC4800" i="17" l="1"/>
  <c r="AE4800" i="17" s="1"/>
  <c r="N4801" i="17" s="1"/>
  <c r="AA4801" i="17" s="1"/>
  <c r="Q4801" i="17" l="1"/>
  <c r="R4801" i="17" s="1"/>
  <c r="AF4801" i="17"/>
  <c r="M4801" i="17"/>
  <c r="AB4801" i="17" l="1"/>
  <c r="AC4801" i="17" s="1"/>
  <c r="Y4802" i="17"/>
  <c r="AD4801" i="17" l="1"/>
  <c r="AE4801" i="17" s="1"/>
  <c r="N4802" i="17" l="1"/>
  <c r="Q4802" i="17" s="1"/>
  <c r="R4802" i="17" l="1"/>
  <c r="AB4802" i="17" s="1"/>
  <c r="M4802" i="17"/>
  <c r="AD4802" i="17" l="1"/>
  <c r="AC4802" i="17"/>
  <c r="AE4802" i="17" l="1"/>
  <c r="N4803" i="17" l="1"/>
  <c r="Q4803" i="17" l="1"/>
  <c r="R4803" i="17" s="1"/>
  <c r="AA4803" i="17"/>
  <c r="AF4803" i="17" s="1"/>
  <c r="M4803" i="17"/>
  <c r="Y4804" i="17" l="1"/>
  <c r="AB4803" i="17"/>
  <c r="AD4803" i="17" s="1"/>
  <c r="AC4803" i="17" l="1"/>
  <c r="AE4803" i="17" s="1"/>
  <c r="N4804" i="17" l="1"/>
  <c r="Q4804" i="17" l="1"/>
  <c r="R4804" i="17" s="1"/>
  <c r="AA4804" i="17"/>
  <c r="Y4805" i="17" s="1"/>
  <c r="M4804" i="17"/>
  <c r="AF4804" i="17" l="1"/>
  <c r="AB4804" i="17"/>
  <c r="AC4804" i="17" s="1"/>
  <c r="AD4804" i="17" l="1"/>
  <c r="AE4804" i="17" s="1"/>
  <c r="N4805" i="17" l="1"/>
  <c r="Q4805" i="17" s="1"/>
  <c r="R4805" i="17" l="1"/>
  <c r="AB4805" i="17" s="1"/>
  <c r="AD4805" i="17" s="1"/>
  <c r="M4805" i="17"/>
  <c r="AC4805" i="17" l="1"/>
  <c r="AE4805" i="17" s="1"/>
  <c r="N4806" i="17" l="1"/>
  <c r="Q4806" i="17" s="1"/>
  <c r="R4806" i="17" l="1"/>
  <c r="AB4806" i="17" s="1"/>
  <c r="AD4806" i="17" s="1"/>
  <c r="M4806" i="17"/>
  <c r="AC4806" i="17" l="1"/>
  <c r="AE4806" i="17" s="1"/>
  <c r="N4807" i="17" l="1"/>
  <c r="Q4807" i="17" l="1"/>
  <c r="R4807" i="17" s="1"/>
  <c r="AA4807" i="17"/>
  <c r="M4807" i="17"/>
  <c r="AB4807" i="17" l="1"/>
  <c r="AF4807" i="17"/>
  <c r="Y4808" i="17"/>
  <c r="AD4807" i="17" l="1"/>
  <c r="AC4807" i="17"/>
  <c r="AE4807" i="17" l="1"/>
  <c r="N4808" i="17" l="1"/>
  <c r="AA4808" i="17" s="1"/>
  <c r="Q4808" i="17" l="1"/>
  <c r="R4808" i="17" s="1"/>
  <c r="M4808" i="17"/>
  <c r="Y4809" i="17" l="1"/>
  <c r="AF4808" i="17"/>
  <c r="AB4808" i="17"/>
  <c r="AD4808" i="17" l="1"/>
  <c r="AC4808" i="17"/>
  <c r="AE4808" i="17" l="1"/>
  <c r="N4809" i="17" l="1"/>
  <c r="Q4809" i="17" l="1"/>
  <c r="R4809" i="17" s="1"/>
  <c r="M4809" i="17"/>
  <c r="AB4809" i="17" l="1"/>
  <c r="AF4809" i="17"/>
  <c r="Y4810" i="17"/>
  <c r="AD4809" i="17" l="1"/>
  <c r="AC4809" i="17"/>
  <c r="AE4809" i="17" l="1"/>
  <c r="N4810" i="17" l="1"/>
  <c r="Q4810" i="17" l="1"/>
  <c r="R4810" i="17" s="1"/>
  <c r="AA4810" i="17"/>
  <c r="AF4810" i="17" s="1"/>
  <c r="M4810" i="17"/>
  <c r="Y4811" i="17" l="1"/>
  <c r="AB4810" i="17"/>
  <c r="AD4810" i="17" s="1"/>
  <c r="AC4810" i="17" l="1"/>
  <c r="AE4810" i="17" s="1"/>
  <c r="N4811" i="17" l="1"/>
  <c r="Q4811" i="17" s="1"/>
  <c r="R4811" i="17" l="1"/>
  <c r="AB4811" i="17" s="1"/>
  <c r="M4811" i="17"/>
  <c r="AC4811" i="17" l="1"/>
  <c r="AD4811" i="17"/>
  <c r="AE4811" i="17" l="1"/>
  <c r="Y4903" i="17"/>
  <c r="AF4902" i="17"/>
  <c r="N4812" i="17" l="1"/>
  <c r="Q4812" i="17" s="1"/>
  <c r="R4812" i="17" l="1"/>
  <c r="AB4812" i="17" s="1"/>
  <c r="M4812" i="17"/>
  <c r="AD4812" i="17" l="1"/>
  <c r="AC4812" i="17"/>
  <c r="AE4812" i="17" l="1"/>
  <c r="N4813" i="17" l="1"/>
  <c r="Q4813" i="17" s="1"/>
  <c r="M4813" i="17" l="1"/>
  <c r="R4813" i="17"/>
  <c r="Y4814" i="17"/>
  <c r="AF4813" i="17" l="1"/>
  <c r="AB4813" i="17"/>
  <c r="AC4813" i="17" s="1"/>
  <c r="AD4813" i="17" l="1"/>
  <c r="AE4813" i="17" s="1"/>
  <c r="N4814" i="17" l="1"/>
  <c r="Q4814" i="17" l="1"/>
  <c r="R4814" i="17" s="1"/>
  <c r="AA4814" i="17"/>
  <c r="M4814" i="17"/>
  <c r="AB4814" i="17" l="1"/>
  <c r="AC4814" i="17" s="1"/>
  <c r="Y4815" i="17"/>
  <c r="AF4814" i="17"/>
  <c r="AD4814" i="17" l="1"/>
  <c r="AE4814" i="17" s="1"/>
  <c r="N4815" i="17" l="1"/>
  <c r="Q4815" i="17" s="1"/>
  <c r="R4815" i="17" l="1"/>
  <c r="AB4815" i="17" s="1"/>
  <c r="M4815" i="17"/>
  <c r="AD4815" i="17" l="1"/>
  <c r="AC4815" i="17"/>
  <c r="AE4815" i="17" l="1"/>
  <c r="N4816" i="17" l="1"/>
  <c r="Q4816" i="17" s="1"/>
  <c r="R4816" i="17" l="1"/>
  <c r="AB4816" i="17" s="1"/>
  <c r="M4816" i="17"/>
  <c r="AC4816" i="17" l="1"/>
  <c r="AD4816" i="17"/>
  <c r="AE4816" i="17" l="1"/>
  <c r="N4817" i="17" l="1"/>
  <c r="Q4817" i="17" s="1"/>
  <c r="R4817" i="17" l="1"/>
  <c r="AB4817" i="17" s="1"/>
  <c r="AC4817" i="17" s="1"/>
  <c r="M4817" i="17"/>
  <c r="AD4817" i="17" l="1"/>
  <c r="AE4817" i="17" s="1"/>
  <c r="N4818" i="17" l="1"/>
  <c r="Q4818" i="17" s="1"/>
  <c r="M4818" i="17" l="1"/>
  <c r="R4818" i="17"/>
  <c r="AB4818" i="17" l="1"/>
  <c r="AC4818" i="17" l="1"/>
  <c r="AD4818" i="17"/>
  <c r="AE4818" i="17" l="1"/>
  <c r="N4819" i="17" l="1"/>
  <c r="Q4819" i="17" l="1"/>
  <c r="R4819" i="17" s="1"/>
  <c r="AA4819" i="17"/>
  <c r="M4819" i="17"/>
  <c r="AB4819" i="17" l="1"/>
  <c r="AF4819" i="17"/>
  <c r="Y4820" i="17"/>
  <c r="AD4819" i="17" l="1"/>
  <c r="AC4819" i="17"/>
  <c r="AE4819" i="17" l="1"/>
  <c r="N4820" i="17" l="1"/>
  <c r="Q4820" i="17" l="1"/>
  <c r="R4820" i="17" s="1"/>
  <c r="AA4820" i="17"/>
  <c r="AF4820" i="17" s="1"/>
  <c r="M4820" i="17"/>
  <c r="Y4821" i="17" l="1"/>
  <c r="AB4820" i="17"/>
  <c r="AC4820" i="17" s="1"/>
  <c r="AD4820" i="17" l="1"/>
  <c r="AE4820" i="17" s="1"/>
  <c r="N4821" i="17" l="1"/>
  <c r="Q4821" i="17" l="1"/>
  <c r="R4821" i="17" s="1"/>
  <c r="AA4821" i="17"/>
  <c r="M4821" i="17"/>
  <c r="AB4821" i="17" l="1"/>
  <c r="AD4821" i="17" s="1"/>
  <c r="Y4822" i="17"/>
  <c r="AF4821" i="17"/>
  <c r="AC4821" i="17" l="1"/>
  <c r="AE4821" i="17" s="1"/>
  <c r="N4822" i="17" l="1"/>
  <c r="Q4822" i="17" l="1"/>
  <c r="R4822" i="17" s="1"/>
  <c r="AA4822" i="17"/>
  <c r="AF4822" i="17" s="1"/>
  <c r="M4822" i="17"/>
  <c r="AB4822" i="17" l="1"/>
  <c r="AD4822" i="17" s="1"/>
  <c r="Y4823" i="17"/>
  <c r="AC4822" i="17" l="1"/>
  <c r="AE4822" i="17" s="1"/>
  <c r="N4823" i="17" l="1"/>
  <c r="Q4823" i="17" s="1"/>
  <c r="R4823" i="17" l="1"/>
  <c r="AB4823" i="17" s="1"/>
  <c r="M4823" i="17"/>
  <c r="AC4823" i="17" l="1"/>
  <c r="AD4823" i="17"/>
  <c r="AE4823" i="17" l="1"/>
  <c r="N4824" i="17" l="1"/>
  <c r="Q4824" i="17" s="1"/>
  <c r="M4824" i="17" l="1"/>
  <c r="R4824" i="17"/>
  <c r="AB4824" i="17" l="1"/>
  <c r="AD4824" i="17" s="1"/>
  <c r="AC4824" i="17" l="1"/>
  <c r="AE4824" i="17" s="1"/>
  <c r="N4825" i="17" l="1"/>
  <c r="Q4825" i="17" l="1"/>
  <c r="R4825" i="17" s="1"/>
  <c r="AA4825" i="17"/>
  <c r="M4825" i="17"/>
  <c r="Y4826" i="17" l="1"/>
  <c r="AF4825" i="17"/>
  <c r="AB4825" i="17"/>
  <c r="AC4825" i="17" l="1"/>
  <c r="AD4825" i="17"/>
  <c r="AE4825" i="17" l="1"/>
  <c r="N4826" i="17" l="1"/>
  <c r="Q4826" i="17" l="1"/>
  <c r="R4826" i="17" s="1"/>
  <c r="AA4826" i="17"/>
  <c r="M4826" i="17"/>
  <c r="AB4826" i="17" l="1"/>
  <c r="AF4826" i="17"/>
  <c r="Y4827" i="17"/>
  <c r="AC4826" i="17" l="1"/>
  <c r="AD4826" i="17"/>
  <c r="AE4826" i="17" l="1"/>
  <c r="N4827" i="17" l="1"/>
  <c r="Q4827" i="17" l="1"/>
  <c r="R4827" i="17" s="1"/>
  <c r="AA4827" i="17"/>
  <c r="Y4828" i="17" s="1"/>
  <c r="M4827" i="17"/>
  <c r="AF4827" i="17" l="1"/>
  <c r="AB4827" i="17"/>
  <c r="AC4827" i="17" s="1"/>
  <c r="AD4827" i="17" l="1"/>
  <c r="AE4827" i="17" s="1"/>
  <c r="N4828" i="17" l="1"/>
  <c r="Q4828" i="17" l="1"/>
  <c r="R4828" i="17" s="1"/>
  <c r="AA4828" i="17"/>
  <c r="AF4828" i="17" s="1"/>
  <c r="M4828" i="17"/>
  <c r="AB4828" i="17" l="1"/>
  <c r="AC4828" i="17" s="1"/>
  <c r="Y4829" i="17"/>
  <c r="AD4828" i="17" l="1"/>
  <c r="AE4828" i="17" s="1"/>
  <c r="N4829" i="17" s="1"/>
  <c r="AA4829" i="17" s="1"/>
  <c r="Q4829" i="17" l="1"/>
  <c r="R4829" i="17" s="1"/>
  <c r="Y4830" i="17"/>
  <c r="M4829" i="17"/>
  <c r="AB4829" i="17" l="1"/>
  <c r="AC4829" i="17" s="1"/>
  <c r="AF4829" i="17"/>
  <c r="AD4829" i="17" l="1"/>
  <c r="AE4829" i="17" s="1"/>
  <c r="N4830" i="17" l="1"/>
  <c r="Q4830" i="17" l="1"/>
  <c r="R4830" i="17" s="1"/>
  <c r="AA4830" i="17"/>
  <c r="M4830" i="17"/>
  <c r="AF4830" i="17" l="1"/>
  <c r="Y4831" i="17"/>
  <c r="AB4830" i="17"/>
  <c r="AD4830" i="17" l="1"/>
  <c r="AC4830" i="17"/>
  <c r="AE4830" i="17" l="1"/>
  <c r="N4831" i="17" l="1"/>
  <c r="Q4831" i="17" l="1"/>
  <c r="R4831" i="17" s="1"/>
  <c r="AA4831" i="17"/>
  <c r="Y4832" i="17" s="1"/>
  <c r="M4831" i="17"/>
  <c r="AB4831" i="17" l="1"/>
  <c r="AD4831" i="17" s="1"/>
  <c r="AF4831" i="17"/>
  <c r="AC4831" i="17" l="1"/>
  <c r="AE4831" i="17" s="1"/>
  <c r="N4832" i="17" l="1"/>
  <c r="Q4832" i="17" l="1"/>
  <c r="R4832" i="17" s="1"/>
  <c r="AA4832" i="17"/>
  <c r="Y4833" i="17" s="1"/>
  <c r="M4832" i="17"/>
  <c r="AF4832" i="17" l="1"/>
  <c r="AB4832" i="17"/>
  <c r="AD4832" i="17" s="1"/>
  <c r="AC4832" i="17" l="1"/>
  <c r="AE4832" i="17" s="1"/>
  <c r="N4833" i="17" l="1"/>
  <c r="Q4833" i="17" l="1"/>
  <c r="R4833" i="17" s="1"/>
  <c r="AA4833" i="17"/>
  <c r="M4833" i="17"/>
  <c r="AB4833" i="17" l="1"/>
  <c r="Y4834" i="17"/>
  <c r="AF4833" i="17"/>
  <c r="AC4833" i="17" l="1"/>
  <c r="AD4833" i="17"/>
  <c r="AE4833" i="17" l="1"/>
  <c r="N4834" i="17" l="1"/>
  <c r="Q4834" i="17" l="1"/>
  <c r="R4834" i="17" s="1"/>
  <c r="AA4834" i="17"/>
  <c r="M4834" i="17"/>
  <c r="Y4835" i="17" l="1"/>
  <c r="AF4834" i="17"/>
  <c r="AB4834" i="17"/>
  <c r="AC4834" i="17" l="1"/>
  <c r="AD4834" i="17"/>
  <c r="AE4834" i="17" l="1"/>
  <c r="N4835" i="17" l="1"/>
  <c r="Q4835" i="17" s="1"/>
  <c r="R4835" i="17" l="1"/>
  <c r="AB4835" i="17" s="1"/>
  <c r="M4835" i="17"/>
  <c r="AD4835" i="17" l="1"/>
  <c r="AC4835" i="17"/>
  <c r="AE4835" i="17" l="1"/>
  <c r="N4836" i="17" l="1"/>
  <c r="Q4836" i="17" l="1"/>
  <c r="R4836" i="17" s="1"/>
  <c r="AA4836" i="17"/>
  <c r="M4836" i="17"/>
  <c r="AB4836" i="17" l="1"/>
  <c r="Y4837" i="17"/>
  <c r="AF4836" i="17"/>
  <c r="AC4836" i="17" l="1"/>
  <c r="AD4836" i="17"/>
  <c r="AE4836" i="17" l="1"/>
  <c r="N4837" i="17" l="1"/>
  <c r="Q4837" i="17" l="1"/>
  <c r="R4837" i="17" s="1"/>
  <c r="AA4837" i="17"/>
  <c r="Y4838" i="17" s="1"/>
  <c r="M4837" i="17"/>
  <c r="AF4837" i="17" l="1"/>
  <c r="AB4837" i="17"/>
  <c r="AC4837" i="17" s="1"/>
  <c r="AD4837" i="17" l="1"/>
  <c r="AE4837" i="17" s="1"/>
  <c r="N4838" i="17" l="1"/>
  <c r="Q4838" i="17" l="1"/>
  <c r="R4838" i="17" s="1"/>
  <c r="AA4838" i="17"/>
  <c r="AF4838" i="17" s="1"/>
  <c r="M4838" i="17"/>
  <c r="Y4839" i="17" l="1"/>
  <c r="AB4838" i="17"/>
  <c r="AC4838" i="17" s="1"/>
  <c r="AD4838" i="17" l="1"/>
  <c r="AE4838" i="17" s="1"/>
  <c r="N4839" i="17" l="1"/>
  <c r="AA4839" i="17" s="1"/>
  <c r="Q4839" i="17" l="1"/>
  <c r="R4839" i="17" s="1"/>
  <c r="M4839" i="17"/>
  <c r="Y4935" i="17"/>
  <c r="AF4934" i="17"/>
  <c r="Y4840" i="17" l="1"/>
  <c r="AF4839" i="17"/>
  <c r="AB4839" i="17"/>
  <c r="AC4839" i="17" l="1"/>
  <c r="AD4839" i="17"/>
  <c r="AE4839" i="17" l="1"/>
  <c r="N4840" i="17" l="1"/>
  <c r="Q4840" i="17" l="1"/>
  <c r="R4840" i="17" s="1"/>
  <c r="AA4840" i="17"/>
  <c r="M4840" i="17"/>
  <c r="AB4840" i="17" l="1"/>
  <c r="AF4840" i="17"/>
  <c r="Y4841" i="17"/>
  <c r="AC4840" i="17" l="1"/>
  <c r="AD4840" i="17"/>
  <c r="AE4840" i="17" l="1"/>
  <c r="N4841" i="17" l="1"/>
  <c r="Q4841" i="17" l="1"/>
  <c r="R4841" i="17" s="1"/>
  <c r="AA4841" i="17"/>
  <c r="M4841" i="17"/>
  <c r="AB4841" i="17" l="1"/>
  <c r="AC4841" i="17" s="1"/>
  <c r="AF4841" i="17"/>
  <c r="Y4842" i="17"/>
  <c r="AD4841" i="17" l="1"/>
  <c r="AE4841" i="17" s="1"/>
  <c r="N4842" i="17" l="1"/>
  <c r="Q4842" i="17" l="1"/>
  <c r="R4842" i="17" s="1"/>
  <c r="AA4842" i="17"/>
  <c r="M4842" i="17"/>
  <c r="AB4842" i="17" l="1"/>
  <c r="AD4842" i="17" s="1"/>
  <c r="AF4842" i="17"/>
  <c r="Y4843" i="17"/>
  <c r="AC4842" i="17" l="1"/>
  <c r="AE4842" i="17" s="1"/>
  <c r="N4843" i="17" l="1"/>
  <c r="Q4843" i="17" s="1"/>
  <c r="R4843" i="17" l="1"/>
  <c r="Y4844" i="17"/>
  <c r="M4843" i="17"/>
  <c r="AF4843" i="17" l="1"/>
  <c r="AB4843" i="17"/>
  <c r="AC4843" i="17" l="1"/>
  <c r="AD4843" i="17"/>
  <c r="AE4843" i="17" l="1"/>
  <c r="N4844" i="17" s="1"/>
  <c r="AA4844" i="17" s="1"/>
  <c r="Q4844" i="17" l="1"/>
  <c r="R4844" i="17" s="1"/>
  <c r="Y4845" i="17"/>
  <c r="M4844" i="17"/>
  <c r="AB4844" i="17" l="1"/>
  <c r="AC4844" i="17" s="1"/>
  <c r="AF4844" i="17"/>
  <c r="AD4844" i="17" l="1"/>
  <c r="AE4844" i="17" s="1"/>
  <c r="N4845" i="17" l="1"/>
  <c r="Q4845" i="17" l="1"/>
  <c r="R4845" i="17" s="1"/>
  <c r="AA4845" i="17"/>
  <c r="AF4845" i="17" s="1"/>
  <c r="M4845" i="17"/>
  <c r="Y4846" i="17" l="1"/>
  <c r="AB4845" i="17"/>
  <c r="AC4845" i="17" s="1"/>
  <c r="AD4845" i="17" l="1"/>
  <c r="AE4845" i="17" s="1"/>
  <c r="N4846" i="17" l="1"/>
  <c r="Q4846" i="17" s="1"/>
  <c r="R4846" i="17" l="1"/>
  <c r="AF4846" i="17"/>
  <c r="M4846" i="17"/>
  <c r="Y4847" i="17" l="1"/>
  <c r="AB4846" i="17"/>
  <c r="AD4846" i="17" s="1"/>
  <c r="AC4846" i="17" l="1"/>
  <c r="AE4846" i="17" s="1"/>
  <c r="N4847" i="17" s="1"/>
  <c r="Q4847" i="17" l="1"/>
  <c r="R4847" i="17" s="1"/>
  <c r="AA4847" i="17"/>
  <c r="AF4847" i="17" s="1"/>
  <c r="M4847" i="17"/>
  <c r="AB4847" i="17" l="1"/>
  <c r="AD4847" i="17" s="1"/>
  <c r="Y4848" i="17"/>
  <c r="AC4847" i="17" l="1"/>
  <c r="AE4847" i="17" s="1"/>
  <c r="N4848" i="17" s="1"/>
  <c r="Q4848" i="17" l="1"/>
  <c r="R4848" i="17" s="1"/>
  <c r="AA4848" i="17"/>
  <c r="Y4849" i="17" s="1"/>
  <c r="M4848" i="17"/>
  <c r="AF4848" i="17" l="1"/>
  <c r="AB4848" i="17"/>
  <c r="AD4848" i="17" s="1"/>
  <c r="AC4848" i="17" l="1"/>
  <c r="AE4848" i="17" s="1"/>
  <c r="N4849" i="17" l="1"/>
  <c r="Q4849" i="17" l="1"/>
  <c r="R4849" i="17" s="1"/>
  <c r="AA4849" i="17"/>
  <c r="M4849" i="17"/>
  <c r="Y4850" i="17" l="1"/>
  <c r="AF4849" i="17"/>
  <c r="AB4849" i="17"/>
  <c r="AC4849" i="17" l="1"/>
  <c r="AD4849" i="17"/>
  <c r="AE4849" i="17" l="1"/>
  <c r="N4850" i="17" l="1"/>
  <c r="Q4850" i="17" l="1"/>
  <c r="R4850" i="17" s="1"/>
  <c r="AA4850" i="17"/>
  <c r="M4850" i="17"/>
  <c r="AB4850" i="17" l="1"/>
  <c r="AC4850" i="17" s="1"/>
  <c r="AF4850" i="17"/>
  <c r="Y4851" i="17"/>
  <c r="AD4850" i="17" l="1"/>
  <c r="AE4850" i="17" s="1"/>
  <c r="N4851" i="17" l="1"/>
  <c r="Q4851" i="17" l="1"/>
  <c r="R4851" i="17" s="1"/>
  <c r="AA4851" i="17"/>
  <c r="M4851" i="17"/>
  <c r="AF4851" i="17" l="1"/>
  <c r="Y4852" i="17"/>
  <c r="AB4851" i="17"/>
  <c r="AD4851" i="17" l="1"/>
  <c r="AC4851" i="17"/>
  <c r="AE4851" i="17" l="1"/>
  <c r="N4852" i="17" l="1"/>
  <c r="Q4852" i="17" l="1"/>
  <c r="R4852" i="17" s="1"/>
  <c r="AA4852" i="17"/>
  <c r="Y4853" i="17" s="1"/>
  <c r="M4852" i="17"/>
  <c r="AB4852" i="17" l="1"/>
  <c r="AD4852" i="17" s="1"/>
  <c r="AF4852" i="17"/>
  <c r="AC4852" i="17" l="1"/>
  <c r="AE4852" i="17" s="1"/>
  <c r="N4853" i="17" l="1"/>
  <c r="Q4853" i="17" l="1"/>
  <c r="R4853" i="17" s="1"/>
  <c r="AA4853" i="17"/>
  <c r="AF4853" i="17" s="1"/>
  <c r="M4853" i="17"/>
  <c r="AB4853" i="17" l="1"/>
  <c r="AC4853" i="17" s="1"/>
  <c r="Y4854" i="17"/>
  <c r="AD4853" i="17" l="1"/>
  <c r="AE4853" i="17" s="1"/>
  <c r="N4854" i="17" l="1"/>
  <c r="Q4854" i="17" l="1"/>
  <c r="R4854" i="17" s="1"/>
  <c r="AA4854" i="17"/>
  <c r="Y4855" i="17" s="1"/>
  <c r="M4854" i="17"/>
  <c r="AB4854" i="17" l="1"/>
  <c r="AD4854" i="17" s="1"/>
  <c r="AF4854" i="17"/>
  <c r="AC4854" i="17" l="1"/>
  <c r="AE4854" i="17" s="1"/>
  <c r="N4855" i="17" s="1"/>
  <c r="Q4855" i="17" l="1"/>
  <c r="R4855" i="17" s="1"/>
  <c r="AA4855" i="17"/>
  <c r="M4855" i="17"/>
  <c r="AB4855" i="17" l="1"/>
  <c r="AD4855" i="17" s="1"/>
  <c r="Y4856" i="17"/>
  <c r="AF4855" i="17"/>
  <c r="AC4855" i="17" l="1"/>
  <c r="AE4855" i="17" s="1"/>
  <c r="N4856" i="17" l="1"/>
  <c r="Q4856" i="17" l="1"/>
  <c r="R4856" i="17" s="1"/>
  <c r="AA4856" i="17"/>
  <c r="Y4857" i="17" s="1"/>
  <c r="M4856" i="17"/>
  <c r="AB4856" i="17" l="1"/>
  <c r="AD4856" i="17" s="1"/>
  <c r="AF4856" i="17"/>
  <c r="AC4856" i="17" l="1"/>
  <c r="AE4856" i="17" s="1"/>
  <c r="N4857" i="17" s="1"/>
  <c r="AA4857" i="17" s="1"/>
  <c r="Q4857" i="17" l="1"/>
  <c r="R4857" i="17" s="1"/>
  <c r="M4857" i="17"/>
  <c r="AB4857" i="17" l="1"/>
  <c r="AF4857" i="17"/>
  <c r="Y4858" i="17"/>
  <c r="AD4857" i="17" l="1"/>
  <c r="AC4857" i="17"/>
  <c r="AE4857" i="17" l="1"/>
  <c r="N4858" i="17" l="1"/>
  <c r="Q4858" i="17" l="1"/>
  <c r="R4858" i="17" s="1"/>
  <c r="AA4858" i="17"/>
  <c r="AF4858" i="17" s="1"/>
  <c r="M4858" i="17"/>
  <c r="AB4858" i="17" l="1"/>
  <c r="AD4858" i="17" s="1"/>
  <c r="Y4859" i="17"/>
  <c r="AC4858" i="17" l="1"/>
  <c r="AE4858" i="17" s="1"/>
  <c r="N4859" i="17" l="1"/>
  <c r="Q4859" i="17" l="1"/>
  <c r="R4859" i="17" s="1"/>
  <c r="AA4859" i="17"/>
  <c r="M4859" i="17"/>
  <c r="AB4859" i="17" l="1"/>
  <c r="AC4859" i="17" s="1"/>
  <c r="AF4859" i="17"/>
  <c r="Y4860" i="17"/>
  <c r="AD4859" i="17" l="1"/>
  <c r="AE4859" i="17" s="1"/>
  <c r="N4860" i="17" l="1"/>
  <c r="Q4860" i="17" l="1"/>
  <c r="R4860" i="17" s="1"/>
  <c r="AA4860" i="17"/>
  <c r="Y4861" i="17" s="1"/>
  <c r="M4860" i="17"/>
  <c r="AF4860" i="17" l="1"/>
  <c r="AB4860" i="17"/>
  <c r="AC4860" i="17" s="1"/>
  <c r="AD4860" i="17" l="1"/>
  <c r="AE4860" i="17" s="1"/>
  <c r="N4861" i="17" s="1"/>
  <c r="Q4861" i="17" l="1"/>
  <c r="R4861" i="17" s="1"/>
  <c r="AA4861" i="17"/>
  <c r="AF4861" i="17" s="1"/>
  <c r="M4861" i="17"/>
  <c r="AB4861" i="17" l="1"/>
  <c r="AD4861" i="17" s="1"/>
  <c r="Y4862" i="17"/>
  <c r="AC4861" i="17" l="1"/>
  <c r="AE4861" i="17" s="1"/>
  <c r="N4862" i="17" s="1"/>
  <c r="Q4862" i="17" l="1"/>
  <c r="R4862" i="17" s="1"/>
  <c r="AA4862" i="17"/>
  <c r="M4862" i="17"/>
  <c r="Y4863" i="17" l="1"/>
  <c r="AF4862" i="17"/>
  <c r="AB4862" i="17"/>
  <c r="AD4862" i="17" l="1"/>
  <c r="AC4862" i="17"/>
  <c r="AE4862" i="17" l="1"/>
  <c r="N4863" i="17" l="1"/>
  <c r="Q4863" i="17" l="1"/>
  <c r="R4863" i="17" s="1"/>
  <c r="AA4863" i="17"/>
  <c r="M4863" i="17"/>
  <c r="Y4864" i="17" l="1"/>
  <c r="AF4863" i="17"/>
  <c r="AB4863" i="17"/>
  <c r="AD4863" i="17" l="1"/>
  <c r="AC4863" i="17"/>
  <c r="AE4863" i="17" l="1"/>
  <c r="N4864" i="17" l="1"/>
  <c r="AA4864" i="17" s="1"/>
  <c r="Q4864" i="17" l="1"/>
  <c r="R4864" i="17" s="1"/>
  <c r="M4864" i="17"/>
  <c r="AB4864" i="17" l="1"/>
  <c r="AD4864" i="17" s="1"/>
  <c r="AF4864" i="17"/>
  <c r="Y4865" i="17"/>
  <c r="AC4864" i="17" l="1"/>
  <c r="AE4864" i="17" s="1"/>
  <c r="N4865" i="17" l="1"/>
  <c r="Q4865" i="17" l="1"/>
  <c r="R4865" i="17" s="1"/>
  <c r="AA4865" i="17"/>
  <c r="M4865" i="17"/>
  <c r="Y4866" i="17" l="1"/>
  <c r="AF4865" i="17"/>
  <c r="AB4865" i="17"/>
  <c r="AD4865" i="17" l="1"/>
  <c r="AC4865" i="17"/>
  <c r="AE4865" i="17" l="1"/>
  <c r="N4866" i="17" l="1"/>
  <c r="Q4866" i="17" s="1"/>
  <c r="R4866" i="17" l="1"/>
  <c r="AB4866" i="17" s="1"/>
  <c r="AD4866" i="17" s="1"/>
  <c r="M4866" i="17"/>
  <c r="AC4866" i="17" l="1"/>
  <c r="AE4866" i="17" s="1"/>
  <c r="N4867" i="17" l="1"/>
  <c r="Q4867" i="17" s="1"/>
  <c r="R4867" i="17" l="1"/>
  <c r="AB4867" i="17" s="1"/>
  <c r="AD4867" i="17" s="1"/>
  <c r="M4867" i="17"/>
  <c r="AC4867" i="17" l="1"/>
  <c r="AE4867" i="17" s="1"/>
  <c r="N4868" i="17" l="1"/>
  <c r="Q4868" i="17" s="1"/>
  <c r="R4868" i="17" l="1"/>
  <c r="AB4868" i="17" s="1"/>
  <c r="M4868" i="17"/>
  <c r="AD4868" i="17" l="1"/>
  <c r="AC4868" i="17"/>
  <c r="AE4868" i="17" l="1"/>
  <c r="N4869" i="17" l="1"/>
  <c r="Q4869" i="17" l="1"/>
  <c r="R4869" i="17" s="1"/>
  <c r="AA4869" i="17"/>
  <c r="Y4870" i="17" s="1"/>
  <c r="M4869" i="17"/>
  <c r="AF4869" i="17" l="1"/>
  <c r="AB4869" i="17"/>
  <c r="AC4869" i="17" s="1"/>
  <c r="AD4869" i="17" l="1"/>
  <c r="AE4869" i="17" s="1"/>
  <c r="N4870" i="17" l="1"/>
  <c r="Q4870" i="17" l="1"/>
  <c r="R4870" i="17" s="1"/>
  <c r="AA4870" i="17"/>
  <c r="M4870" i="17"/>
  <c r="AB4870" i="17" l="1"/>
  <c r="AD4870" i="17" s="1"/>
  <c r="Y4871" i="17"/>
  <c r="AF4870" i="17"/>
  <c r="AC4870" i="17" l="1"/>
  <c r="AE4870" i="17" s="1"/>
  <c r="N4871" i="17" l="1"/>
  <c r="Q4871" i="17" l="1"/>
  <c r="R4871" i="17" s="1"/>
  <c r="AA4871" i="17"/>
  <c r="M4871" i="17"/>
  <c r="AB4871" i="17" l="1"/>
  <c r="AD4871" i="17" s="1"/>
  <c r="Y4872" i="17"/>
  <c r="AF4871" i="17"/>
  <c r="AC4871" i="17" l="1"/>
  <c r="AE4871" i="17" s="1"/>
  <c r="N4872" i="17" l="1"/>
  <c r="Q4872" i="17" l="1"/>
  <c r="R4872" i="17" s="1"/>
  <c r="AA4872" i="17"/>
  <c r="M4872" i="17"/>
  <c r="Y4873" i="17" l="1"/>
  <c r="AF4872" i="17"/>
  <c r="AB4872" i="17"/>
  <c r="AD4872" i="17" l="1"/>
  <c r="AC4872" i="17"/>
  <c r="AE4872" i="17" l="1"/>
  <c r="N4873" i="17" l="1"/>
  <c r="Q4873" i="17" l="1"/>
  <c r="R4873" i="17" s="1"/>
  <c r="AA4873" i="17"/>
  <c r="AF4873" i="17" s="1"/>
  <c r="M4873" i="17"/>
  <c r="Y4874" i="17" l="1"/>
  <c r="AB4873" i="17"/>
  <c r="AC4873" i="17" s="1"/>
  <c r="AD4873" i="17" l="1"/>
  <c r="AE4873" i="17" s="1"/>
  <c r="N4874" i="17" l="1"/>
  <c r="AA4874" i="17" s="1"/>
  <c r="Q4874" i="17" l="1"/>
  <c r="R4874" i="17" s="1"/>
  <c r="Y4875" i="17"/>
  <c r="M4874" i="17"/>
  <c r="AB4874" i="17" l="1"/>
  <c r="AD4874" i="17" s="1"/>
  <c r="AF4874" i="17"/>
  <c r="AC4874" i="17" l="1"/>
  <c r="AE4874" i="17" s="1"/>
  <c r="N4875" i="17" s="1"/>
  <c r="Q4875" i="17" l="1"/>
  <c r="R4875" i="17" s="1"/>
  <c r="AA4875" i="17"/>
  <c r="Y4876" i="17" s="1"/>
  <c r="M4875" i="17"/>
  <c r="AB4875" i="17" l="1"/>
  <c r="AC4875" i="17" s="1"/>
  <c r="AF4875" i="17"/>
  <c r="AD4875" i="17" l="1"/>
  <c r="AE4875" i="17" s="1"/>
  <c r="N4876" i="17" l="1"/>
  <c r="Q4876" i="17" l="1"/>
  <c r="R4876" i="17" s="1"/>
  <c r="AA4876" i="17"/>
  <c r="M4876" i="17"/>
  <c r="Y4877" i="17" l="1"/>
  <c r="AF4876" i="17"/>
  <c r="AB4876" i="17"/>
  <c r="AC4876" i="17" l="1"/>
  <c r="AD4876" i="17"/>
  <c r="AE4876" i="17" l="1"/>
  <c r="N4877" i="17" l="1"/>
  <c r="Q4877" i="17" l="1"/>
  <c r="R4877" i="17" s="1"/>
  <c r="AA4877" i="17"/>
  <c r="M4877" i="17"/>
  <c r="AB4877" i="17" l="1"/>
  <c r="AD4877" i="17" s="1"/>
  <c r="Y4878" i="17"/>
  <c r="AF4877" i="17"/>
  <c r="AC4877" i="17" l="1"/>
  <c r="AE4877" i="17" s="1"/>
  <c r="N4878" i="17" l="1"/>
  <c r="Q4878" i="17" l="1"/>
  <c r="R4878" i="17" s="1"/>
  <c r="AA4878" i="17"/>
  <c r="M4878" i="17"/>
  <c r="AB4878" i="17" l="1"/>
  <c r="AF4878" i="17"/>
  <c r="Y4879" i="17"/>
  <c r="AC4878" i="17" l="1"/>
  <c r="AD4878" i="17"/>
  <c r="AE4878" i="17" l="1"/>
  <c r="N4879" i="17" l="1"/>
  <c r="Q4879" i="17" l="1"/>
  <c r="R4879" i="17" s="1"/>
  <c r="AA4879" i="17"/>
  <c r="AF4879" i="17" s="1"/>
  <c r="M4879" i="17"/>
  <c r="AB4879" i="17" l="1"/>
  <c r="AD4879" i="17" s="1"/>
  <c r="Y4880" i="17"/>
  <c r="AC4879" i="17" l="1"/>
  <c r="AE4879" i="17" s="1"/>
  <c r="N4880" i="17" l="1"/>
  <c r="Q4880" i="17" l="1"/>
  <c r="R4880" i="17" s="1"/>
  <c r="AA4880" i="17"/>
  <c r="M4880" i="17"/>
  <c r="AF4880" i="17" l="1"/>
  <c r="Y4881" i="17"/>
  <c r="AB4880" i="17"/>
  <c r="AC4880" i="17" l="1"/>
  <c r="AD4880" i="17"/>
  <c r="AE4880" i="17" l="1"/>
  <c r="N4881" i="17" l="1"/>
  <c r="AA4881" i="17" s="1"/>
  <c r="Q4881" i="17" l="1"/>
  <c r="R4881" i="17" s="1"/>
  <c r="Y4882" i="17"/>
  <c r="M4881" i="17"/>
  <c r="AF4881" i="17" l="1"/>
  <c r="AB4881" i="17"/>
  <c r="AC4881" i="17" s="1"/>
  <c r="AD4881" i="17" l="1"/>
  <c r="AE4881" i="17" s="1"/>
  <c r="N4882" i="17" s="1"/>
  <c r="Q4882" i="17" l="1"/>
  <c r="R4882" i="17" s="1"/>
  <c r="AA4882" i="17"/>
  <c r="M4882" i="17"/>
  <c r="AF4882" i="17" l="1"/>
  <c r="Y4883" i="17"/>
  <c r="AB4882" i="17"/>
  <c r="AC4882" i="17" l="1"/>
  <c r="AD4882" i="17"/>
  <c r="AE4882" i="17" l="1"/>
  <c r="N4883" i="17" l="1"/>
  <c r="Q4883" i="17" l="1"/>
  <c r="R4883" i="17" s="1"/>
  <c r="AA4883" i="17"/>
  <c r="AF4883" i="17" s="1"/>
  <c r="M4883" i="17"/>
  <c r="Y4884" i="17" l="1"/>
  <c r="AB4883" i="17"/>
  <c r="AD4883" i="17" s="1"/>
  <c r="AC4883" i="17" l="1"/>
  <c r="AE4883" i="17" s="1"/>
  <c r="N4884" i="17" l="1"/>
  <c r="Q4884" i="17" l="1"/>
  <c r="R4884" i="17" s="1"/>
  <c r="AA4884" i="17"/>
  <c r="M4884" i="17"/>
  <c r="AB4884" i="17" l="1"/>
  <c r="AC4884" i="17" s="1"/>
  <c r="Y4885" i="17"/>
  <c r="AF4884" i="17"/>
  <c r="AD4884" i="17" l="1"/>
  <c r="AE4884" i="17" s="1"/>
  <c r="N4885" i="17" l="1"/>
  <c r="Q4885" i="17" s="1"/>
  <c r="R4885" i="17" l="1"/>
  <c r="Y4886" i="17"/>
  <c r="M4885" i="17"/>
  <c r="AF4885" i="17" l="1"/>
  <c r="AB4885" i="17"/>
  <c r="AD4885" i="17" s="1"/>
  <c r="AC4885" i="17" l="1"/>
  <c r="AE4885" i="17" s="1"/>
  <c r="N4886" i="17" s="1"/>
  <c r="Q4886" i="17" l="1"/>
  <c r="R4886" i="17" s="1"/>
  <c r="Y4887" i="17"/>
  <c r="M4886" i="17"/>
  <c r="AF4886" i="17" l="1"/>
  <c r="AB4886" i="17"/>
  <c r="AC4886" i="17" s="1"/>
  <c r="AD4886" i="17" l="1"/>
  <c r="AE4886" i="17" s="1"/>
  <c r="N4887" i="17" s="1"/>
  <c r="Q4887" i="17" s="1"/>
  <c r="M4887" i="17" l="1"/>
  <c r="R4887" i="17"/>
  <c r="AB4887" i="17" l="1"/>
  <c r="AC4887" i="17" l="1"/>
  <c r="AD4887" i="17"/>
  <c r="AE4887" i="17" l="1"/>
  <c r="N4888" i="17" l="1"/>
  <c r="Q4888" i="17" s="1"/>
  <c r="M4888" i="17" l="1"/>
  <c r="R4888" i="17"/>
  <c r="AB4888" i="17" l="1"/>
  <c r="AD4888" i="17" s="1"/>
  <c r="AC4888" i="17" l="1"/>
  <c r="AE4888" i="17" s="1"/>
  <c r="N4889" i="17" l="1"/>
  <c r="AA4889" i="17" s="1"/>
  <c r="Q4889" i="17" l="1"/>
  <c r="R4889" i="17" s="1"/>
  <c r="M4889" i="17"/>
  <c r="Y4890" i="17" l="1"/>
  <c r="AF4889" i="17"/>
  <c r="AB4889" i="17"/>
  <c r="AD4889" i="17" s="1"/>
  <c r="AC4889" i="17" l="1"/>
  <c r="AE4889" i="17" s="1"/>
  <c r="N4890" i="17" l="1"/>
  <c r="Q4890" i="17" l="1"/>
  <c r="R4890" i="17" s="1"/>
  <c r="AA4890" i="17"/>
  <c r="M4890" i="17"/>
  <c r="AB4890" i="17" l="1"/>
  <c r="AD4890" i="17" s="1"/>
  <c r="AF4890" i="17"/>
  <c r="Y4891" i="17"/>
  <c r="AC4890" i="17" l="1"/>
  <c r="AE4890" i="17" s="1"/>
  <c r="N4891" i="17" l="1"/>
  <c r="Q4891" i="17" l="1"/>
  <c r="R4891" i="17" s="1"/>
  <c r="AA4891" i="17"/>
  <c r="Y4892" i="17" s="1"/>
  <c r="M4891" i="17"/>
  <c r="AB4891" i="17" l="1"/>
  <c r="AD4891" i="17" s="1"/>
  <c r="AF4891" i="17"/>
  <c r="AC4891" i="17" l="1"/>
  <c r="AE4891" i="17" s="1"/>
  <c r="N4892" i="17" l="1"/>
  <c r="Q4892" i="17" s="1"/>
  <c r="R4892" i="17" l="1"/>
  <c r="Y4893" i="17"/>
  <c r="M4892" i="17"/>
  <c r="AF4892" i="17" l="1"/>
  <c r="AB4892" i="17"/>
  <c r="AC4892" i="17" s="1"/>
  <c r="AD4892" i="17" l="1"/>
  <c r="AE4892" i="17" s="1"/>
  <c r="N4893" i="17" l="1"/>
  <c r="Q4893" i="17" s="1"/>
  <c r="R4893" i="17" l="1"/>
  <c r="AB4893" i="17" s="1"/>
  <c r="M4893" i="17"/>
  <c r="AD4893" i="17" l="1"/>
  <c r="AC4893" i="17"/>
  <c r="AE4893" i="17" l="1"/>
  <c r="N4894" i="17" l="1"/>
  <c r="Q4894" i="17" s="1"/>
  <c r="M4894" i="17" l="1"/>
  <c r="R4894" i="17"/>
  <c r="AB4894" i="17" l="1"/>
  <c r="AC4894" i="17" s="1"/>
  <c r="AD4894" i="17" l="1"/>
  <c r="AE4894" i="17" s="1"/>
  <c r="N4895" i="17" l="1"/>
  <c r="AA4895" i="17" s="1"/>
  <c r="Q4895" i="17" l="1"/>
  <c r="R4895" i="17" s="1"/>
  <c r="M4895" i="17"/>
  <c r="Y4896" i="17" l="1"/>
  <c r="AF4895" i="17"/>
  <c r="AB4895" i="17"/>
  <c r="AD4895" i="17" l="1"/>
  <c r="AC4895" i="17"/>
  <c r="AE4895" i="17" l="1"/>
  <c r="N4896" i="17" l="1"/>
  <c r="Q4896" i="17" l="1"/>
  <c r="R4896" i="17" s="1"/>
  <c r="AA4896" i="17"/>
  <c r="M4896" i="17"/>
  <c r="AB4896" i="17" l="1"/>
  <c r="AC4896" i="17" s="1"/>
  <c r="AF4896" i="17"/>
  <c r="Y4897" i="17"/>
  <c r="AD4896" i="17" l="1"/>
  <c r="AE4896" i="17" s="1"/>
  <c r="N4897" i="17" l="1"/>
  <c r="Q4897" i="17" l="1"/>
  <c r="R4897" i="17" s="1"/>
  <c r="AA4897" i="17"/>
  <c r="AF4897" i="17" s="1"/>
  <c r="M4897" i="17"/>
  <c r="Y4898" i="17" l="1"/>
  <c r="AB4897" i="17"/>
  <c r="AC4897" i="17" s="1"/>
  <c r="AD4897" i="17" l="1"/>
  <c r="AE4897" i="17" s="1"/>
  <c r="N4898" i="17" l="1"/>
  <c r="Q4898" i="17" l="1"/>
  <c r="R4898" i="17" s="1"/>
  <c r="AA4898" i="17"/>
  <c r="M4898" i="17"/>
  <c r="Y4899" i="17" l="1"/>
  <c r="AF4898" i="17"/>
  <c r="AB4898" i="17"/>
  <c r="AC4898" i="17" l="1"/>
  <c r="AD4898" i="17"/>
  <c r="AE4898" i="17" l="1"/>
  <c r="N4899" i="17" l="1"/>
  <c r="Q4899" i="17" s="1"/>
  <c r="M4899" i="17" l="1"/>
  <c r="R4899" i="17"/>
  <c r="Y4900" i="17" l="1"/>
  <c r="AF4899" i="17"/>
  <c r="AB4899" i="17"/>
  <c r="AD4899" i="17" l="1"/>
  <c r="AC4899" i="17"/>
  <c r="AE4899" i="17" l="1"/>
  <c r="N4900" i="17" l="1"/>
  <c r="AA4900" i="17" s="1"/>
  <c r="Q4900" i="17" l="1"/>
  <c r="R4900" i="17" s="1"/>
  <c r="M4900" i="17"/>
  <c r="Y4901" i="17" l="1"/>
  <c r="AF4900" i="17"/>
  <c r="AB4900" i="17"/>
  <c r="AC4900" i="17" l="1"/>
  <c r="AD4900" i="17"/>
  <c r="AE4900" i="17" l="1"/>
  <c r="N4901" i="17" l="1"/>
  <c r="Q4901" i="17" s="1"/>
  <c r="M4901" i="17" l="1"/>
  <c r="R4901" i="17"/>
  <c r="AF4901" i="17"/>
  <c r="Y4902" i="17" l="1"/>
  <c r="AB4901" i="17"/>
  <c r="AC4901" i="17" s="1"/>
  <c r="AD4901" i="17" l="1"/>
  <c r="AE4901" i="17" s="1"/>
  <c r="N4902" i="17" l="1"/>
  <c r="Q4902" i="17" s="1"/>
  <c r="R4902" i="17" l="1"/>
  <c r="AB4902" i="17" s="1"/>
  <c r="AD4902" i="17" s="1"/>
  <c r="M4902" i="17"/>
  <c r="AC4902" i="17" l="1"/>
  <c r="AE4902" i="17" s="1"/>
  <c r="N4903" i="17" l="1"/>
  <c r="AA4903" i="17" s="1"/>
  <c r="Q4903" i="17" l="1"/>
  <c r="R4903" i="17" s="1"/>
  <c r="M4903" i="17"/>
  <c r="AB4903" i="17" l="1"/>
  <c r="AD4903" i="17" s="1"/>
  <c r="AF4903" i="17"/>
  <c r="Y4904" i="17"/>
  <c r="AC4903" i="17" l="1"/>
  <c r="AE4903" i="17" s="1"/>
  <c r="N4904" i="17" l="1"/>
  <c r="Q4904" i="17" s="1"/>
  <c r="M4904" i="17" l="1"/>
  <c r="R4904" i="17"/>
  <c r="AB4904" i="17" l="1"/>
  <c r="AD4904" i="17" s="1"/>
  <c r="AF4904" i="17"/>
  <c r="Y4905" i="17"/>
  <c r="AC4904" i="17" l="1"/>
  <c r="AE4904" i="17" s="1"/>
  <c r="N4905" i="17" l="1"/>
  <c r="Q4905" i="17" s="1"/>
  <c r="R4905" i="17" l="1"/>
  <c r="M4905" i="17"/>
  <c r="AB4905" i="17" l="1"/>
  <c r="AC4905" i="17" s="1"/>
  <c r="AF4905" i="17"/>
  <c r="Y4906" i="17"/>
  <c r="AD4905" i="17" l="1"/>
  <c r="AE4905" i="17" s="1"/>
  <c r="N4906" i="17" l="1"/>
  <c r="Q4906" i="17" s="1"/>
  <c r="R4906" i="17" l="1"/>
  <c r="AB4906" i="17" s="1"/>
  <c r="M4906" i="17"/>
  <c r="AC4906" i="17" l="1"/>
  <c r="AD4906" i="17"/>
  <c r="AE4906" i="17" l="1"/>
  <c r="N4907" i="17" l="1"/>
  <c r="AA4907" i="17" s="1"/>
  <c r="Q4907" i="17" l="1"/>
  <c r="R4907" i="17" s="1"/>
  <c r="M4907" i="17"/>
  <c r="AB4907" i="17" l="1"/>
  <c r="AD4907" i="17" s="1"/>
  <c r="AF4907" i="17"/>
  <c r="Y4908" i="17"/>
  <c r="AC4907" i="17" l="1"/>
  <c r="AE4907" i="17" s="1"/>
  <c r="N4908" i="17" l="1"/>
  <c r="Q4908" i="17" l="1"/>
  <c r="R4908" i="17" s="1"/>
  <c r="AA4908" i="17"/>
  <c r="Y4909" i="17" s="1"/>
  <c r="M4908" i="17"/>
  <c r="AB4908" i="17" l="1"/>
  <c r="AC4908" i="17" s="1"/>
  <c r="AF4908" i="17"/>
  <c r="AD4908" i="17" l="1"/>
  <c r="AE4908" i="17" s="1"/>
  <c r="N4909" i="17" l="1"/>
  <c r="Q4909" i="17" l="1"/>
  <c r="R4909" i="17" s="1"/>
  <c r="AA4909" i="17"/>
  <c r="M4909" i="17"/>
  <c r="Y4910" i="17" l="1"/>
  <c r="AF4909" i="17"/>
  <c r="AB4909" i="17"/>
  <c r="AD4909" i="17" l="1"/>
  <c r="AC4909" i="17"/>
  <c r="AE4909" i="17" l="1"/>
  <c r="N4910" i="17" l="1"/>
  <c r="Q4910" i="17" l="1"/>
  <c r="R4910" i="17" s="1"/>
  <c r="AA4910" i="17"/>
  <c r="Y4911" i="17" s="1"/>
  <c r="M4910" i="17"/>
  <c r="AB4910" i="17" l="1"/>
  <c r="AD4910" i="17" s="1"/>
  <c r="AF4910" i="17"/>
  <c r="AC4910" i="17" l="1"/>
  <c r="AE4910" i="17" s="1"/>
  <c r="N4911" i="17" l="1"/>
  <c r="Q4911" i="17" l="1"/>
  <c r="R4911" i="17" s="1"/>
  <c r="AA4911" i="17"/>
  <c r="Y4912" i="17" s="1"/>
  <c r="M4911" i="17"/>
  <c r="AF4911" i="17" l="1"/>
  <c r="AB4911" i="17"/>
  <c r="AC4911" i="17" s="1"/>
  <c r="AD4911" i="17" l="1"/>
  <c r="AE4911" i="17" s="1"/>
  <c r="N4912" i="17" s="1"/>
  <c r="Q4912" i="17" l="1"/>
  <c r="R4912" i="17" s="1"/>
  <c r="AA4912" i="17"/>
  <c r="Y4913" i="17" s="1"/>
  <c r="M4912" i="17"/>
  <c r="AB4912" i="17" l="1"/>
  <c r="AC4912" i="17" s="1"/>
  <c r="AF4912" i="17"/>
  <c r="AD4912" i="17" l="1"/>
  <c r="AE4912" i="17" s="1"/>
  <c r="N4913" i="17" s="1"/>
  <c r="Q4913" i="17" l="1"/>
  <c r="R4913" i="17" s="1"/>
  <c r="AA4913" i="17"/>
  <c r="M4913" i="17"/>
  <c r="AF4913" i="17" l="1"/>
  <c r="Y4914" i="17"/>
  <c r="AB4913" i="17"/>
  <c r="AC4913" i="17" l="1"/>
  <c r="AD4913" i="17"/>
  <c r="AE4913" i="17" l="1"/>
  <c r="N4914" i="17" l="1"/>
  <c r="Q4914" i="17" l="1"/>
  <c r="R4914" i="17" s="1"/>
  <c r="M4914" i="17"/>
  <c r="AB4914" i="17" l="1"/>
  <c r="AD4914" i="17" s="1"/>
  <c r="Y4915" i="17"/>
  <c r="AF4914" i="17"/>
  <c r="AC4914" i="17" l="1"/>
  <c r="AE4914" i="17" s="1"/>
  <c r="N4915" i="17" l="1"/>
  <c r="Q4915" i="17" s="1"/>
  <c r="M4915" i="17" l="1"/>
  <c r="R4915" i="17"/>
  <c r="AF4917" i="17"/>
  <c r="Y4918" i="17"/>
  <c r="AB4917" i="17"/>
  <c r="AB4915" i="17" l="1"/>
  <c r="AD4915" i="17" s="1"/>
  <c r="AC4917" i="17"/>
  <c r="AD4917" i="17"/>
  <c r="AC4915" i="17" l="1"/>
  <c r="AE4915" i="17" s="1"/>
  <c r="M4916" i="17" s="1"/>
  <c r="AE4917" i="17"/>
  <c r="N4918" i="17" l="1"/>
  <c r="AA4918" i="17" s="1"/>
  <c r="Q4918" i="17" l="1"/>
  <c r="R4918" i="17" s="1"/>
  <c r="AF4918" i="17"/>
  <c r="M4918" i="17"/>
  <c r="Y4919" i="17" l="1"/>
  <c r="AB4918" i="17"/>
  <c r="AC4918" i="17" s="1"/>
  <c r="AD4918" i="17" l="1"/>
  <c r="AE4918" i="17" s="1"/>
  <c r="N4919" i="17" l="1"/>
  <c r="Q4919" i="17" l="1"/>
  <c r="R4919" i="17" s="1"/>
  <c r="AA4919" i="17"/>
  <c r="M4919" i="17"/>
  <c r="AB4919" i="17" l="1"/>
  <c r="AC4919" i="17" s="1"/>
  <c r="Y4920" i="17"/>
  <c r="AF4919" i="17"/>
  <c r="AD4919" i="17" l="1"/>
  <c r="AE4919" i="17" s="1"/>
  <c r="N4920" i="17" l="1"/>
  <c r="AA4920" i="17" s="1"/>
  <c r="Q4920" i="17" l="1"/>
  <c r="R4920" i="17" s="1"/>
  <c r="M4920" i="17"/>
  <c r="AB4920" i="17" l="1"/>
  <c r="AD4920" i="17" s="1"/>
  <c r="AF4920" i="17"/>
  <c r="Y4921" i="17"/>
  <c r="AC4920" i="17" l="1"/>
  <c r="AE4920" i="17" s="1"/>
  <c r="N4921" i="17" l="1"/>
  <c r="Q4921" i="17" l="1"/>
  <c r="R4921" i="17" s="1"/>
  <c r="AA4921" i="17"/>
  <c r="Y4922" i="17" s="1"/>
  <c r="M4921" i="17"/>
  <c r="AB4921" i="17" l="1"/>
  <c r="AC4921" i="17" s="1"/>
  <c r="AF4921" i="17"/>
  <c r="AD4921" i="17" l="1"/>
  <c r="AE4921" i="17" s="1"/>
  <c r="N4922" i="17" s="1"/>
  <c r="Q4922" i="17" s="1"/>
  <c r="M4922" i="17" l="1"/>
  <c r="R4922" i="17"/>
  <c r="Y4923" i="17" l="1"/>
  <c r="AF4922" i="17"/>
  <c r="AB4922" i="17"/>
  <c r="AC4922" i="17" l="1"/>
  <c r="AD4922" i="17"/>
  <c r="AE4922" i="17" l="1"/>
  <c r="N4923" i="17" l="1"/>
  <c r="AA4923" i="17" s="1"/>
  <c r="Q4923" i="17" l="1"/>
  <c r="R4923" i="17" s="1"/>
  <c r="M4923" i="17"/>
  <c r="AB4923" i="17" l="1"/>
  <c r="AD4923" i="17" s="1"/>
  <c r="AF4923" i="17"/>
  <c r="Y4924" i="17"/>
  <c r="AC4923" i="17" l="1"/>
  <c r="AE4923" i="17" s="1"/>
  <c r="N4924" i="17" l="1"/>
  <c r="Q4924" i="17" s="1"/>
  <c r="R4924" i="17" l="1"/>
  <c r="AB4924" i="17" s="1"/>
  <c r="M4924" i="17"/>
  <c r="Y4925" i="17"/>
  <c r="AF4924" i="17"/>
  <c r="AD4924" i="17" l="1"/>
  <c r="AC4924" i="17"/>
  <c r="AE4924" i="17" l="1"/>
  <c r="N4925" i="17" l="1"/>
  <c r="Q4925" i="17" s="1"/>
  <c r="R4925" i="17" l="1"/>
  <c r="AB4925" i="17" s="1"/>
  <c r="AC4925" i="17" s="1"/>
  <c r="M4925" i="17"/>
  <c r="AD4925" i="17" l="1"/>
  <c r="AE4925" i="17" s="1"/>
  <c r="N4926" i="17" l="1"/>
  <c r="Q4926" i="17" s="1"/>
  <c r="M4926" i="17" l="1"/>
  <c r="R4926" i="17"/>
  <c r="AB4926" i="17" l="1"/>
  <c r="AD4926" i="17" s="1"/>
  <c r="AC4926" i="17" l="1"/>
  <c r="AE4926" i="17" s="1"/>
  <c r="N4927" i="17" l="1"/>
  <c r="Q4927" i="17" s="1"/>
  <c r="R4927" i="17" l="1"/>
  <c r="AB4927" i="17" s="1"/>
  <c r="AC4927" i="17" s="1"/>
  <c r="M4927" i="17"/>
  <c r="AD4927" i="17" l="1"/>
  <c r="AE4927" i="17" s="1"/>
  <c r="N4928" i="17" l="1"/>
  <c r="AA4928" i="17" s="1"/>
  <c r="Q4928" i="17" l="1"/>
  <c r="R4928" i="17" s="1"/>
  <c r="M4928" i="17"/>
  <c r="AB4928" i="17" l="1"/>
  <c r="AC4928" i="17" s="1"/>
  <c r="Y4929" i="17"/>
  <c r="AF4928" i="17"/>
  <c r="AD4928" i="17" l="1"/>
  <c r="AE4928" i="17" s="1"/>
  <c r="N4929" i="17" s="1"/>
  <c r="Q4929" i="17" s="1"/>
  <c r="M4929" i="17" l="1"/>
  <c r="R4929" i="17"/>
  <c r="AF4929" i="17"/>
  <c r="Y4930" i="17" l="1"/>
  <c r="AB4929" i="17"/>
  <c r="AC4929" i="17" s="1"/>
  <c r="AD4929" i="17" l="1"/>
  <c r="AE4929" i="17" s="1"/>
  <c r="N4930" i="17" l="1"/>
  <c r="Q4930" i="17" s="1"/>
  <c r="R4930" i="17" l="1"/>
  <c r="AB4930" i="17" s="1"/>
  <c r="AC4930" i="17" s="1"/>
  <c r="M4930" i="17"/>
  <c r="AD4930" i="17" l="1"/>
  <c r="AE4930" i="17" s="1"/>
  <c r="N4931" i="17" l="1"/>
  <c r="Q4931" i="17" s="1"/>
  <c r="R4931" i="17" l="1"/>
  <c r="AB4931" i="17" s="1"/>
  <c r="M4931" i="17"/>
  <c r="AD4931" i="17" l="1"/>
  <c r="AC4931" i="17"/>
  <c r="AE4931" i="17" l="1"/>
  <c r="N4932" i="17" l="1"/>
  <c r="AA4932" i="17" s="1"/>
  <c r="Q4932" i="17" l="1"/>
  <c r="R4932" i="17" s="1"/>
  <c r="AF4932" i="17"/>
  <c r="M4932" i="17"/>
  <c r="AB4932" i="17" l="1"/>
  <c r="AC4932" i="17" s="1"/>
  <c r="Y4933" i="17"/>
  <c r="AD4932" i="17" l="1"/>
  <c r="AE4932" i="17" s="1"/>
  <c r="N4933" i="17" s="1"/>
  <c r="Q4933" i="17" s="1"/>
  <c r="M4933" i="17" l="1"/>
  <c r="R4933" i="17"/>
  <c r="AB4933" i="17" l="1"/>
  <c r="AC4933" i="17" s="1"/>
  <c r="AF4933" i="17"/>
  <c r="Y4934" i="17"/>
  <c r="AD4933" i="17" l="1"/>
  <c r="AE4933" i="17" s="1"/>
  <c r="N4934" i="17" l="1"/>
  <c r="Q4934" i="17" s="1"/>
  <c r="R4934" i="17" l="1"/>
  <c r="AB4934" i="17" s="1"/>
  <c r="AD4934" i="17" s="1"/>
  <c r="M4934" i="17"/>
  <c r="AC4934" i="17" l="1"/>
  <c r="AE4934" i="17" s="1"/>
  <c r="N4935" i="17" l="1"/>
  <c r="Q4935" i="17" s="1"/>
  <c r="M4935" i="17" l="1"/>
  <c r="R4935" i="17"/>
  <c r="AB4935" i="17" l="1"/>
  <c r="AD4935" i="17" l="1"/>
  <c r="AC4935" i="17"/>
  <c r="AE4935" i="17" l="1"/>
  <c r="N4936" i="17" l="1"/>
  <c r="Q4936" i="17" s="1"/>
  <c r="M4936" i="17" l="1"/>
  <c r="R4936" i="17"/>
  <c r="AB4936" i="17" l="1"/>
  <c r="AD4936" i="17" l="1"/>
  <c r="AC4936" i="17"/>
  <c r="AE4936" i="17" l="1"/>
  <c r="N4937" i="17" l="1"/>
  <c r="Q4937" i="17" s="1"/>
  <c r="R4937" i="17" l="1"/>
  <c r="AB4937" i="17" s="1"/>
  <c r="AC4937" i="17" s="1"/>
  <c r="M4937" i="17"/>
  <c r="AD4937" i="17" l="1"/>
  <c r="AE4937" i="17" s="1"/>
  <c r="N4938" i="17" l="1"/>
  <c r="AA4938" i="17" s="1"/>
  <c r="Q4938" i="17" l="1"/>
  <c r="R4938" i="17" s="1"/>
  <c r="M4938" i="17"/>
  <c r="Y4939" i="17" l="1"/>
  <c r="AF4938" i="17"/>
  <c r="AB4938" i="17"/>
  <c r="AC4938" i="17" l="1"/>
  <c r="AD4938" i="17"/>
  <c r="AE4938" i="17" l="1"/>
  <c r="N4939" i="17" l="1"/>
  <c r="Q4939" i="17" s="1"/>
  <c r="R4939" i="17" l="1"/>
  <c r="Y4940" i="17"/>
  <c r="M4939" i="17"/>
  <c r="AF4939" i="17" l="1"/>
  <c r="AB4939" i="17"/>
  <c r="AC4939" i="17" s="1"/>
  <c r="AD4939" i="17" l="1"/>
  <c r="AE4939" i="17" s="1"/>
  <c r="N4940" i="17" l="1"/>
  <c r="AA4940" i="17" s="1"/>
  <c r="Q4940" i="17" l="1"/>
  <c r="R4940" i="17" s="1"/>
  <c r="M4940" i="17"/>
  <c r="AB4940" i="17" l="1"/>
  <c r="AC4940" i="17" s="1"/>
  <c r="Y4941" i="17"/>
  <c r="AF4940" i="17"/>
  <c r="AD4940" i="17" l="1"/>
  <c r="AE4940" i="17" s="1"/>
  <c r="N4941" i="17" l="1"/>
  <c r="AA4941" i="17" s="1"/>
  <c r="Q4941" i="17" l="1"/>
  <c r="R4941" i="17" s="1"/>
  <c r="AF4941" i="17"/>
  <c r="M4941" i="17"/>
  <c r="Y4942" i="17" l="1"/>
  <c r="AB4941" i="17"/>
  <c r="AC4941" i="17" s="1"/>
  <c r="AD4941" i="17" l="1"/>
  <c r="AE4941" i="17" s="1"/>
  <c r="N4942" i="17" l="1"/>
  <c r="Q4942" i="17" s="1"/>
  <c r="R4942" i="17" l="1"/>
  <c r="AB4942" i="17" s="1"/>
  <c r="AD4942" i="17" s="1"/>
  <c r="M4942" i="17"/>
  <c r="AC4942" i="17" l="1"/>
  <c r="AE4942" i="17" s="1"/>
  <c r="N4943" i="17" l="1"/>
  <c r="Q4943" i="17" s="1"/>
  <c r="R4943" i="17" l="1"/>
  <c r="AB4943" i="17" s="1"/>
  <c r="M4943" i="17"/>
  <c r="AC4943" i="17" l="1"/>
  <c r="AD4943" i="17"/>
  <c r="AE4943" i="17" l="1"/>
  <c r="N4944" i="17" l="1"/>
  <c r="Q4944" i="17" l="1"/>
  <c r="R4944" i="17" s="1"/>
  <c r="AA4944" i="17"/>
  <c r="M4944" i="17"/>
  <c r="Y4945" i="17" l="1"/>
  <c r="AF4944" i="17"/>
  <c r="AB4944" i="17"/>
  <c r="AC4944" i="17" l="1"/>
  <c r="AD4944" i="17"/>
  <c r="AE4944" i="17" l="1"/>
  <c r="N4945" i="17" l="1"/>
  <c r="AA4945" i="17" s="1"/>
  <c r="Q4945" i="17" l="1"/>
  <c r="R4945" i="17" s="1"/>
  <c r="M4945" i="17"/>
  <c r="AB4945" i="17" l="1"/>
  <c r="AD4945" i="17" s="1"/>
  <c r="Y4946" i="17"/>
  <c r="AF4945" i="17"/>
  <c r="AC4945" i="17" l="1"/>
  <c r="AE4945" i="17" s="1"/>
  <c r="N4946" i="17" l="1"/>
  <c r="Q4946" i="17" l="1"/>
  <c r="R4946" i="17" s="1"/>
  <c r="AA4946" i="17"/>
  <c r="M4946" i="17"/>
  <c r="Y4947" i="17" l="1"/>
  <c r="AF4946" i="17"/>
  <c r="AB4946" i="17"/>
  <c r="AC4946" i="17" l="1"/>
  <c r="AD4946" i="17"/>
  <c r="AE4946" i="17" l="1"/>
  <c r="N4947" i="17" l="1"/>
  <c r="Q4947" i="17" l="1"/>
  <c r="R4947" i="17" s="1"/>
  <c r="AA4947" i="17"/>
  <c r="M4947" i="17"/>
  <c r="AF4947" i="17" l="1"/>
  <c r="Y4948" i="17"/>
  <c r="AB4947" i="17"/>
  <c r="AC4947" i="17" l="1"/>
  <c r="AD4947" i="17"/>
  <c r="AE4947" i="17" l="1"/>
  <c r="N4948" i="17" l="1"/>
  <c r="AA4948" i="17" s="1"/>
  <c r="Q4948" i="17" l="1"/>
  <c r="R4948" i="17" s="1"/>
  <c r="Y4949" i="17"/>
  <c r="M4948" i="17"/>
  <c r="AF4948" i="17" l="1"/>
  <c r="AB4948" i="17"/>
  <c r="AD4948" i="17" s="1"/>
  <c r="AC4948" i="17" l="1"/>
  <c r="AE4948" i="17" s="1"/>
  <c r="N4949" i="17" l="1"/>
  <c r="Q4949" i="17" l="1"/>
  <c r="R4949" i="17" s="1"/>
  <c r="AA4949" i="17"/>
  <c r="Y4950" i="17" s="1"/>
  <c r="M4949" i="17"/>
  <c r="AB4949" i="17" l="1"/>
  <c r="AD4949" i="17" s="1"/>
  <c r="AF4949" i="17"/>
  <c r="AC4949" i="17" l="1"/>
  <c r="AE4949" i="17" s="1"/>
  <c r="N4950" i="17" l="1"/>
  <c r="Q4950" i="17" l="1"/>
  <c r="R4950" i="17" s="1"/>
  <c r="AA4950" i="17"/>
  <c r="M4950" i="17"/>
  <c r="AF4950" i="17" l="1"/>
  <c r="Y4951" i="17"/>
  <c r="AB4950" i="17"/>
  <c r="AD4950" i="17" l="1"/>
  <c r="AC4950" i="17"/>
  <c r="AE4950" i="17" l="1"/>
  <c r="N4951" i="17" l="1"/>
  <c r="Q4951" i="17" s="1"/>
  <c r="M4951" i="17" l="1"/>
  <c r="R4951" i="17"/>
  <c r="AF4951" i="17"/>
  <c r="AB4951" i="17" l="1"/>
  <c r="AD4951" i="17" s="1"/>
  <c r="Y4952" i="17"/>
  <c r="AC4951" i="17" l="1"/>
  <c r="AE4951" i="17" s="1"/>
  <c r="N4952" i="17" l="1"/>
  <c r="AA4952" i="17" s="1"/>
  <c r="Q4952" i="17" l="1"/>
  <c r="R4952" i="17" s="1"/>
  <c r="M4952" i="17"/>
  <c r="Y4953" i="17" l="1"/>
  <c r="AF4952" i="17"/>
  <c r="AB4952" i="17"/>
  <c r="AD4952" i="17" l="1"/>
  <c r="AC4952" i="17"/>
  <c r="AE4952" i="17" l="1"/>
  <c r="N4953" i="17" l="1"/>
  <c r="AA4953" i="17" s="1"/>
  <c r="Q4953" i="17" l="1"/>
  <c r="R4953" i="17" s="1"/>
  <c r="Y4954" i="17"/>
  <c r="M4953" i="17"/>
  <c r="AB4953" i="17" l="1"/>
  <c r="AD4953" i="17" s="1"/>
  <c r="AF4953" i="17"/>
  <c r="AC4953" i="17" l="1"/>
  <c r="AE4953" i="17" s="1"/>
  <c r="N4954" i="17" s="1"/>
  <c r="Q4954" i="17" l="1"/>
  <c r="R4954" i="17" s="1"/>
  <c r="AA4954" i="17"/>
  <c r="M4954" i="17"/>
  <c r="AB4954" i="17" l="1"/>
  <c r="AC4954" i="17" s="1"/>
  <c r="AF4954" i="17"/>
  <c r="Y4955" i="17"/>
  <c r="AD4954" i="17" l="1"/>
  <c r="AE4954" i="17" s="1"/>
  <c r="N4955" i="17" l="1"/>
  <c r="Q4955" i="17" l="1"/>
  <c r="R4955" i="17" s="1"/>
  <c r="AA4955" i="17"/>
  <c r="M4955" i="17"/>
  <c r="Y4956" i="17" l="1"/>
  <c r="AF4955" i="17"/>
  <c r="AB4955" i="17"/>
  <c r="AD4955" i="17" l="1"/>
  <c r="AC4955" i="17"/>
  <c r="AE4955" i="17" l="1"/>
  <c r="N4956" i="17" l="1"/>
  <c r="Q4956" i="17" l="1"/>
  <c r="R4956" i="17" s="1"/>
  <c r="AA4956" i="17"/>
  <c r="Y4957" i="17" s="1"/>
  <c r="M4956" i="17"/>
  <c r="AB4956" i="17" l="1"/>
  <c r="AC4956" i="17" s="1"/>
  <c r="AF4956" i="17"/>
  <c r="AD4956" i="17" l="1"/>
  <c r="AE4956" i="17" s="1"/>
  <c r="N4957" i="17" l="1"/>
  <c r="Q4957" i="17" s="1"/>
  <c r="M4957" i="17" l="1"/>
  <c r="R4957" i="17"/>
  <c r="AB4957" i="17" l="1"/>
  <c r="AC4957" i="17" s="1"/>
  <c r="Y4958" i="17"/>
  <c r="AF4957" i="17"/>
  <c r="AD4957" i="17" l="1"/>
  <c r="AE4957" i="17" s="1"/>
  <c r="N4958" i="17" l="1"/>
  <c r="Q4958" i="17" l="1"/>
  <c r="R4958" i="17" s="1"/>
  <c r="AA4958" i="17"/>
  <c r="AF4958" i="17" s="1"/>
  <c r="M4958" i="17"/>
  <c r="AB4958" i="17" l="1"/>
  <c r="AC4958" i="17" s="1"/>
  <c r="Y4959" i="17"/>
  <c r="AD4958" i="17" l="1"/>
  <c r="AE4958" i="17" s="1"/>
  <c r="N4959" i="17" l="1"/>
  <c r="Q4959" i="17" s="1"/>
  <c r="R4959" i="17" l="1"/>
  <c r="AB4959" i="17" s="1"/>
  <c r="AD4959" i="17" s="1"/>
  <c r="M4959" i="17"/>
  <c r="AC4959" i="17" l="1"/>
  <c r="AE4959" i="17" s="1"/>
  <c r="N4960" i="17" l="1"/>
  <c r="Q4960" i="17" s="1"/>
  <c r="R4960" i="17" l="1"/>
  <c r="AB4960" i="17" s="1"/>
  <c r="M4960" i="17"/>
  <c r="AD4960" i="17" l="1"/>
  <c r="AC4960" i="17"/>
  <c r="AE4960" i="17" l="1"/>
  <c r="N4961" i="17" l="1"/>
  <c r="Q4961" i="17" s="1"/>
  <c r="R4961" i="17" l="1"/>
  <c r="AB4961" i="17" s="1"/>
  <c r="AD4961" i="17" s="1"/>
  <c r="M4961" i="17"/>
  <c r="AC4961" i="17" l="1"/>
  <c r="AE4961" i="17" s="1"/>
  <c r="N4962" i="17" l="1"/>
  <c r="Q4962" i="17" s="1"/>
  <c r="R4962" i="17" l="1"/>
  <c r="AB4962" i="17" s="1"/>
  <c r="M4962" i="17"/>
  <c r="AC4962" i="17" l="1"/>
  <c r="AD4962" i="17"/>
  <c r="AE4962" i="17" l="1"/>
  <c r="N4963" i="17" l="1"/>
  <c r="Q4963" i="17" l="1"/>
  <c r="R4963" i="17" s="1"/>
  <c r="AA4963" i="17"/>
  <c r="M4963" i="17"/>
  <c r="AB4963" i="17" l="1"/>
  <c r="AF4963" i="17"/>
  <c r="Y4964" i="17"/>
  <c r="AD4963" i="17" l="1"/>
  <c r="AC4963" i="17"/>
  <c r="AE4963" i="17" l="1"/>
  <c r="N4964" i="17" l="1"/>
  <c r="Q4964" i="17" s="1"/>
  <c r="M4964" i="17" l="1"/>
  <c r="R4964" i="17"/>
  <c r="Y4965" i="17"/>
  <c r="AF4964" i="17" l="1"/>
  <c r="AB4964" i="17"/>
  <c r="AD4964" i="17" s="1"/>
  <c r="AC4964" i="17" l="1"/>
  <c r="AE4964" i="17" s="1"/>
  <c r="N4965" i="17" l="1"/>
  <c r="Q4965" i="17" l="1"/>
  <c r="R4965" i="17" s="1"/>
  <c r="AA4965" i="17"/>
  <c r="Y4966" i="17" s="1"/>
  <c r="M4965" i="17"/>
  <c r="AB4965" i="17" l="1"/>
  <c r="AD4965" i="17" s="1"/>
  <c r="AF4965" i="17"/>
  <c r="AC4965" i="17" l="1"/>
  <c r="AE4965" i="17" s="1"/>
  <c r="N4966" i="17" l="1"/>
  <c r="AA4966" i="17" s="1"/>
  <c r="Q4966" i="17" l="1"/>
  <c r="R4966" i="17" s="1"/>
  <c r="M4966" i="17"/>
  <c r="AF4966" i="17" l="1"/>
  <c r="Y4967" i="17"/>
  <c r="AB4966" i="17"/>
  <c r="AD4966" i="17" l="1"/>
  <c r="AC4966" i="17"/>
  <c r="AE4966" i="17" l="1"/>
  <c r="N4967" i="17" l="1"/>
  <c r="Q4967" i="17" s="1"/>
  <c r="R4967" i="17" l="1"/>
  <c r="M4967" i="17"/>
  <c r="AF4967" i="17" l="1"/>
  <c r="Y4968" i="17"/>
  <c r="AB4967" i="17"/>
  <c r="AC4967" i="17" l="1"/>
  <c r="AD4967" i="17"/>
  <c r="AE4967" i="17" l="1"/>
  <c r="N4968" i="17" l="1"/>
  <c r="Q4968" i="17" l="1"/>
  <c r="R4968" i="17" s="1"/>
  <c r="AA4968" i="17"/>
  <c r="M4968" i="17"/>
  <c r="AF4968" i="17" l="1"/>
  <c r="Y4969" i="17"/>
  <c r="AB4968" i="17"/>
  <c r="AC4968" i="17" l="1"/>
  <c r="AD4968" i="17"/>
  <c r="AE4968" i="17" l="1"/>
  <c r="N4969" i="17" l="1"/>
  <c r="Q4969" i="17" l="1"/>
  <c r="R4969" i="17" s="1"/>
  <c r="AA4969" i="17"/>
  <c r="AF4969" i="17" s="1"/>
  <c r="M4969" i="17"/>
  <c r="Y4970" i="17" l="1"/>
  <c r="AB4969" i="17"/>
  <c r="AD4969" i="17" l="1"/>
  <c r="AC4969" i="17"/>
  <c r="AE4969" i="17" l="1"/>
  <c r="N4970" i="17" s="1"/>
  <c r="Q4970" i="17" l="1"/>
  <c r="R4970" i="17" s="1"/>
  <c r="AA4970" i="17"/>
  <c r="AF4970" i="17" s="1"/>
  <c r="M4970" i="17"/>
  <c r="Y4971" i="17" l="1"/>
  <c r="AB4970" i="17"/>
  <c r="AC4970" i="17" s="1"/>
  <c r="AD4970" i="17" l="1"/>
  <c r="AE4970" i="17" s="1"/>
  <c r="N4971" i="17" s="1"/>
  <c r="Q4971" i="17" s="1"/>
  <c r="R4971" i="17" s="1"/>
  <c r="AB4971" i="17" s="1"/>
  <c r="M4971" i="17" l="1"/>
  <c r="AC4971" i="17"/>
  <c r="AD4971" i="17"/>
  <c r="AE4971" i="17" l="1"/>
  <c r="N4972" i="17" l="1"/>
  <c r="Q4972" i="17" s="1"/>
  <c r="R4972" i="17" l="1"/>
  <c r="AB4972" i="17" s="1"/>
  <c r="AD4972" i="17" s="1"/>
  <c r="M4972" i="17"/>
  <c r="AC4972" i="17" l="1"/>
  <c r="AE4972" i="17" s="1"/>
  <c r="N4973" i="17" l="1"/>
  <c r="Q4973" i="17" l="1"/>
  <c r="R4973" i="17" s="1"/>
  <c r="AA4973" i="17"/>
  <c r="M4973" i="17"/>
  <c r="AB4973" i="17" l="1"/>
  <c r="AF4973" i="17"/>
  <c r="Y4974" i="17"/>
  <c r="AD4973" i="17" l="1"/>
  <c r="AC4973" i="17"/>
  <c r="AE4973" i="17" l="1"/>
  <c r="N4974" i="17" l="1"/>
  <c r="AA4974" i="17" s="1"/>
  <c r="Q4974" i="17" l="1"/>
  <c r="R4974" i="17" s="1"/>
  <c r="M4974" i="17"/>
  <c r="Y4975" i="17" l="1"/>
  <c r="AF4974" i="17"/>
  <c r="AB4974" i="17"/>
  <c r="AC4974" i="17" l="1"/>
  <c r="AD4974" i="17"/>
  <c r="AE4974" i="17" l="1"/>
  <c r="N4975" i="17" l="1"/>
  <c r="Q4975" i="17" l="1"/>
  <c r="R4975" i="17" s="1"/>
  <c r="AA4975" i="17"/>
  <c r="AF4975" i="17" s="1"/>
  <c r="M4975" i="17"/>
  <c r="Y4976" i="17" l="1"/>
  <c r="AB4975" i="17"/>
  <c r="AC4975" i="17" s="1"/>
  <c r="AD4975" i="17" l="1"/>
  <c r="AE4975" i="17" s="1"/>
  <c r="N4976" i="17" l="1"/>
  <c r="Q4976" i="17" s="1"/>
  <c r="R4976" i="17" l="1"/>
  <c r="AB4976" i="17" s="1"/>
  <c r="AC4976" i="17" s="1"/>
  <c r="M4976" i="17"/>
  <c r="AD4976" i="17" l="1"/>
  <c r="AE4976" i="17" s="1"/>
  <c r="N4977" i="17" l="1"/>
  <c r="Q4977" i="17" s="1"/>
  <c r="R4977" i="17" l="1"/>
  <c r="AB4977" i="17" s="1"/>
  <c r="M4977" i="17"/>
  <c r="AC4977" i="17" l="1"/>
  <c r="AD4977" i="17"/>
  <c r="AE4977" i="17" l="1"/>
  <c r="N4978" i="17" l="1"/>
  <c r="Q4978" i="17" s="1"/>
  <c r="M4978" i="17" l="1"/>
  <c r="R4978" i="17"/>
  <c r="AB4978" i="17" l="1"/>
  <c r="AD4978" i="17" l="1"/>
  <c r="AC4978" i="17"/>
  <c r="AE4978" i="17" l="1"/>
  <c r="N4979" i="17" l="1"/>
  <c r="Q4979" i="17" l="1"/>
  <c r="R4979" i="17" s="1"/>
  <c r="AA4979" i="17"/>
  <c r="M4979" i="17"/>
  <c r="AB4979" i="17" l="1"/>
  <c r="Y4980" i="17"/>
  <c r="AF4979" i="17"/>
  <c r="AD4979" i="17" l="1"/>
  <c r="AC4979" i="17"/>
  <c r="AE4979" i="17" l="1"/>
  <c r="N4980" i="17" l="1"/>
  <c r="Q4980" i="17" l="1"/>
  <c r="R4980" i="17" s="1"/>
  <c r="AA4980" i="17"/>
  <c r="M4980" i="17"/>
  <c r="AB4980" i="17" l="1"/>
  <c r="AD4980" i="17" s="1"/>
  <c r="Y4981" i="17"/>
  <c r="AF4980" i="17"/>
  <c r="AC4980" i="17" l="1"/>
  <c r="AE4980" i="17" s="1"/>
  <c r="N4981" i="17" l="1"/>
  <c r="Q4981" i="17" l="1"/>
  <c r="R4981" i="17" s="1"/>
  <c r="AA4981" i="17"/>
  <c r="M4981" i="17"/>
  <c r="AF4981" i="17" l="1"/>
  <c r="Y4982" i="17"/>
  <c r="AB4981" i="17"/>
  <c r="AC4981" i="17" l="1"/>
  <c r="AD4981" i="17"/>
  <c r="AE4981" i="17" l="1"/>
  <c r="N4982" i="17" l="1"/>
  <c r="Q4982" i="17" l="1"/>
  <c r="R4982" i="17" s="1"/>
  <c r="AA4982" i="17"/>
  <c r="M4982" i="17"/>
  <c r="AB4982" i="17" l="1"/>
  <c r="AD4982" i="17" s="1"/>
  <c r="Y4983" i="17"/>
  <c r="AF4982" i="17"/>
  <c r="AC4982" i="17" l="1"/>
  <c r="AE4982" i="17" s="1"/>
  <c r="N4983" i="17" s="1"/>
  <c r="Q4983" i="17" s="1"/>
  <c r="R4983" i="17" l="1"/>
  <c r="AB4983" i="17" s="1"/>
  <c r="M4983" i="17"/>
  <c r="AC4983" i="17" l="1"/>
  <c r="AD4983" i="17"/>
  <c r="AE4983" i="17" l="1"/>
  <c r="N4984" i="17" l="1"/>
  <c r="Q4984" i="17" s="1"/>
  <c r="M4984" i="17" l="1"/>
  <c r="R4984" i="17"/>
  <c r="AB4984" i="17" l="1"/>
  <c r="AD4984" i="17" l="1"/>
  <c r="AC4984" i="17"/>
  <c r="AE4984" i="17" l="1"/>
  <c r="N4985" i="17" l="1"/>
  <c r="Q4985" i="17" l="1"/>
  <c r="R4985" i="17" s="1"/>
  <c r="AA4985" i="17"/>
  <c r="Y4986" i="17" s="1"/>
  <c r="M4985" i="17"/>
  <c r="AF4985" i="17" l="1"/>
  <c r="AB4985" i="17"/>
  <c r="AC4985" i="17" s="1"/>
  <c r="AD4985" i="17" l="1"/>
  <c r="AE4985" i="17" s="1"/>
  <c r="N4986" i="17" l="1"/>
  <c r="Q4986" i="17" s="1"/>
  <c r="R4986" i="17" l="1"/>
  <c r="AB4986" i="17" s="1"/>
  <c r="AC4986" i="17" s="1"/>
  <c r="M4986" i="17"/>
  <c r="AD4986" i="17" l="1"/>
  <c r="AE4986" i="17" s="1"/>
  <c r="N4987" i="17" l="1"/>
  <c r="Q4987" i="17" l="1"/>
  <c r="R4987" i="17" s="1"/>
  <c r="AA4987" i="17"/>
  <c r="M4987" i="17"/>
  <c r="AB4987" i="17" l="1"/>
  <c r="Y4988" i="17"/>
  <c r="AF4987" i="17"/>
  <c r="AC4987" i="17" l="1"/>
  <c r="AD4987" i="17"/>
  <c r="AE4987" i="17" l="1"/>
  <c r="N4988" i="17" l="1"/>
  <c r="Q4988" i="17" l="1"/>
  <c r="R4988" i="17" s="1"/>
  <c r="AA4988" i="17"/>
  <c r="AF4988" i="17" s="1"/>
  <c r="M4988" i="17"/>
  <c r="Y4989" i="17" l="1"/>
  <c r="AB4988" i="17"/>
  <c r="AC4988" i="17" l="1"/>
  <c r="AD4988" i="17"/>
  <c r="AE4988" i="17" l="1"/>
  <c r="N4989" i="17" s="1"/>
  <c r="Q4989" i="17" l="1"/>
  <c r="R4989" i="17" s="1"/>
  <c r="AA4989" i="17"/>
  <c r="Y4990" i="17" s="1"/>
  <c r="M4989" i="17"/>
  <c r="AB4989" i="17" l="1"/>
  <c r="AD4989" i="17" s="1"/>
  <c r="AF4989" i="17"/>
  <c r="AC4989" i="17" l="1"/>
  <c r="AE4989" i="17" s="1"/>
  <c r="N4990" i="17" s="1"/>
  <c r="Q4990" i="17" l="1"/>
  <c r="R4990" i="17" s="1"/>
  <c r="AA4990" i="17"/>
  <c r="M4990" i="17"/>
  <c r="AB4990" i="17" l="1"/>
  <c r="Y4991" i="17"/>
  <c r="AF4990" i="17"/>
  <c r="AC4990" i="17" l="1"/>
  <c r="AD4990" i="17"/>
  <c r="AE4990" i="17" l="1"/>
  <c r="N4991" i="17" l="1"/>
  <c r="Q4991" i="17" l="1"/>
  <c r="R4991" i="17" s="1"/>
  <c r="AA4991" i="17"/>
  <c r="Y4992" i="17" s="1"/>
  <c r="M4991" i="17"/>
  <c r="AB4991" i="17" l="1"/>
  <c r="AD4991" i="17" s="1"/>
  <c r="AF4991" i="17"/>
  <c r="AC4991" i="17" l="1"/>
  <c r="AE4991" i="17" s="1"/>
  <c r="N4992" i="17" l="1"/>
  <c r="Q4992" i="17" l="1"/>
  <c r="R4992" i="17" s="1"/>
  <c r="AA4992" i="17"/>
  <c r="M4992" i="17"/>
  <c r="AB4992" i="17" l="1"/>
  <c r="AD4992" i="17" s="1"/>
  <c r="AF4992" i="17"/>
  <c r="Y4993" i="17"/>
  <c r="AC4992" i="17" l="1"/>
  <c r="AE4992" i="17" s="1"/>
  <c r="N4993" i="17" l="1"/>
  <c r="Q4993" i="17" l="1"/>
  <c r="R4993" i="17" s="1"/>
  <c r="AA4993" i="17"/>
  <c r="M4993" i="17"/>
  <c r="AF4993" i="17" l="1"/>
  <c r="Y4994" i="17"/>
  <c r="AB4993" i="17"/>
  <c r="AC4993" i="17" l="1"/>
  <c r="AD4993" i="17"/>
  <c r="AE4993" i="17" l="1"/>
  <c r="N4994" i="17" l="1"/>
  <c r="AA4994" i="17" s="1"/>
  <c r="Q4994" i="17" l="1"/>
  <c r="R4994" i="17" s="1"/>
  <c r="M4994" i="17"/>
  <c r="Y4995" i="17" l="1"/>
  <c r="AF4994" i="17"/>
  <c r="AB4994" i="17"/>
  <c r="AC4994" i="17" l="1"/>
  <c r="AD4994" i="17"/>
  <c r="AE4994" i="17" l="1"/>
  <c r="N4995" i="17" l="1"/>
  <c r="AA4995" i="17" s="1"/>
  <c r="Q4995" i="17" l="1"/>
  <c r="R4995" i="17" s="1"/>
  <c r="M4995" i="17"/>
  <c r="Y4996" i="17" l="1"/>
  <c r="AF4995" i="17"/>
  <c r="AB4995" i="17"/>
  <c r="AC4995" i="17" l="1"/>
  <c r="AD4995" i="17"/>
  <c r="AE4995" i="17" l="1"/>
  <c r="N4996" i="17" l="1"/>
  <c r="Q4996" i="17" l="1"/>
  <c r="R4996" i="17" s="1"/>
  <c r="AA4996" i="17"/>
  <c r="M4996" i="17"/>
  <c r="AF4996" i="17" l="1"/>
  <c r="Y4997" i="17"/>
  <c r="AB4996" i="17"/>
  <c r="AD4996" i="17" l="1"/>
  <c r="AC4996" i="17"/>
  <c r="AE4996" i="17" l="1"/>
  <c r="N4997" i="17" l="1"/>
  <c r="AA4997" i="17" s="1"/>
  <c r="Q4997" i="17" l="1"/>
  <c r="R4997" i="17" s="1"/>
  <c r="AF4997" i="17"/>
  <c r="M4997" i="17"/>
  <c r="Y4998" i="17" l="1"/>
  <c r="AB4997" i="17"/>
  <c r="AD4997" i="17" s="1"/>
  <c r="AC4997" i="17" l="1"/>
  <c r="AE4997" i="17" s="1"/>
  <c r="N4998" i="17" l="1"/>
  <c r="Q4998" i="17" l="1"/>
  <c r="R4998" i="17" s="1"/>
  <c r="AA4998" i="17"/>
  <c r="M4998" i="17"/>
  <c r="Y4999" i="17" l="1"/>
  <c r="AF4998" i="17"/>
  <c r="AB4998" i="17"/>
  <c r="AC4998" i="17" l="1"/>
  <c r="AD4998" i="17"/>
  <c r="AE4998" i="17" l="1"/>
  <c r="N4999" i="17" l="1"/>
  <c r="Q4999" i="17" l="1"/>
  <c r="R4999" i="17" s="1"/>
  <c r="AA4999" i="17"/>
  <c r="AF4999" i="17" s="1"/>
  <c r="M4999" i="17"/>
  <c r="Y5000" i="17" l="1"/>
  <c r="AB4999" i="17"/>
  <c r="AC4999" i="17" s="1"/>
  <c r="AD4999" i="17" l="1"/>
  <c r="AE4999" i="17" s="1"/>
  <c r="N5000" i="17" l="1"/>
  <c r="Q5000" i="17" l="1"/>
  <c r="R5000" i="17" s="1"/>
  <c r="AA5000" i="17"/>
  <c r="AF5000" i="17" s="1"/>
  <c r="M5000" i="17"/>
  <c r="AB5000" i="17" l="1"/>
  <c r="AD5000" i="17" s="1"/>
  <c r="Y5001" i="17"/>
  <c r="AC5000" i="17" l="1"/>
  <c r="AE5000" i="17" s="1"/>
  <c r="N5001" i="17" s="1"/>
  <c r="Q5001" i="17" l="1"/>
  <c r="R5001" i="17" s="1"/>
  <c r="AA5001" i="17"/>
  <c r="M5001" i="17"/>
  <c r="Y5002" i="17" l="1"/>
  <c r="AF5001" i="17"/>
  <c r="AB5001" i="17"/>
  <c r="AC5001" i="17" l="1"/>
  <c r="AD5001" i="17"/>
  <c r="AE5001" i="17" l="1"/>
  <c r="N5002" i="17" l="1"/>
  <c r="AA5002" i="17" s="1"/>
  <c r="Q5002" i="17" l="1"/>
  <c r="R5002" i="17" s="1"/>
  <c r="M5002" i="17"/>
  <c r="AB5002" i="17" l="1"/>
  <c r="AF5002" i="17"/>
  <c r="Y5003" i="17"/>
  <c r="AC5002" i="17" l="1"/>
  <c r="AD5002" i="17"/>
  <c r="AE5002" i="17" l="1"/>
  <c r="N5003" i="17" l="1"/>
  <c r="Q5003" i="17" l="1"/>
  <c r="R5003" i="17" s="1"/>
  <c r="AA5003" i="17"/>
  <c r="AF5003" i="17" s="1"/>
  <c r="M5003" i="17"/>
  <c r="Y5004" i="17" l="1"/>
  <c r="AB5003" i="17"/>
  <c r="AC5003" i="17" s="1"/>
  <c r="AD5003" i="17" l="1"/>
  <c r="AE5003" i="17" s="1"/>
  <c r="N5004" i="17" l="1"/>
  <c r="Q5004" i="17" l="1"/>
  <c r="R5004" i="17" s="1"/>
  <c r="AA5004" i="17"/>
  <c r="Y5005" i="17" s="1"/>
  <c r="M5004" i="17"/>
  <c r="AF5004" i="17" l="1"/>
  <c r="AB5004" i="17"/>
  <c r="AC5004" i="17" s="1"/>
  <c r="AD5004" i="17" l="1"/>
  <c r="AE5004" i="17" s="1"/>
  <c r="N5005" i="17" s="1"/>
  <c r="Q5005" i="17" l="1"/>
  <c r="R5005" i="17" s="1"/>
  <c r="AA5005" i="17"/>
  <c r="M5005" i="17"/>
  <c r="AB5005" i="17" l="1"/>
  <c r="AD5005" i="17" s="1"/>
  <c r="AF5005" i="17"/>
  <c r="Y5006" i="17"/>
  <c r="AC5005" i="17" l="1"/>
  <c r="AE5005" i="17" s="1"/>
  <c r="N5006" i="17" l="1"/>
  <c r="Q5006" i="17" l="1"/>
  <c r="R5006" i="17" s="1"/>
  <c r="AA5006" i="17"/>
  <c r="M5006" i="17"/>
  <c r="AB5006" i="17" l="1"/>
  <c r="AC5006" i="17" s="1"/>
  <c r="AF5006" i="17"/>
  <c r="Y5007" i="17"/>
  <c r="AD5006" i="17" l="1"/>
  <c r="AE5006" i="17" s="1"/>
  <c r="N5007" i="17" l="1"/>
  <c r="Q5007" i="17" l="1"/>
  <c r="R5007" i="17" s="1"/>
  <c r="AA5007" i="17"/>
  <c r="Y5008" i="17" s="1"/>
  <c r="M5007" i="17"/>
  <c r="AB5007" i="17" l="1"/>
  <c r="AD5007" i="17" s="1"/>
  <c r="AF5007" i="17"/>
  <c r="AC5007" i="17" l="1"/>
  <c r="AE5007" i="17" s="1"/>
  <c r="N5008" i="17" s="1"/>
  <c r="Q5008" i="17" s="1"/>
  <c r="R5008" i="17" l="1"/>
  <c r="AB5008" i="17" s="1"/>
  <c r="M5008" i="17"/>
  <c r="AC5008" i="17" l="1"/>
  <c r="AD5008" i="17"/>
  <c r="AE5008" i="17" l="1"/>
  <c r="N5009" i="17" l="1"/>
  <c r="Q5009" i="17" s="1"/>
  <c r="R5009" i="17" l="1"/>
  <c r="AB5009" i="17" s="1"/>
  <c r="M5009" i="17"/>
  <c r="AC5009" i="17" l="1"/>
  <c r="AD5009" i="17"/>
  <c r="AE5009" i="17" l="1"/>
  <c r="N5010" i="17" l="1"/>
  <c r="Q5010" i="17" l="1"/>
  <c r="R5010" i="17" s="1"/>
  <c r="AA5010" i="17"/>
  <c r="M5010" i="17"/>
  <c r="AB5010" i="17" l="1"/>
  <c r="AD5010" i="17" s="1"/>
  <c r="Y5011" i="17"/>
  <c r="AF5010" i="17"/>
  <c r="AC5010" i="17" l="1"/>
  <c r="AE5010" i="17" s="1"/>
  <c r="N5011" i="17" l="1"/>
  <c r="Q5011" i="17" s="1"/>
  <c r="R5011" i="17" l="1"/>
  <c r="AB5011" i="17" s="1"/>
  <c r="AC5011" i="17" s="1"/>
  <c r="M5011" i="17"/>
  <c r="AD5011" i="17" l="1"/>
  <c r="AE5011" i="17" s="1"/>
  <c r="N5012" i="17" l="1"/>
  <c r="Q5012" i="17" l="1"/>
  <c r="R5012" i="17" s="1"/>
  <c r="AA5012" i="17"/>
  <c r="AF5012" i="17" s="1"/>
  <c r="M5012" i="17"/>
  <c r="AB5012" i="17" l="1"/>
  <c r="AD5012" i="17" s="1"/>
  <c r="Y5013" i="17"/>
  <c r="AC5012" i="17" l="1"/>
  <c r="AE5012" i="17" s="1"/>
  <c r="N5013" i="17" s="1"/>
  <c r="Q5013" i="17" s="1"/>
  <c r="R5013" i="17" l="1"/>
  <c r="AB5013" i="17" s="1"/>
  <c r="AC5013" i="17" s="1"/>
  <c r="M5013" i="17"/>
  <c r="AD5013" i="17" l="1"/>
  <c r="AE5013" i="17" s="1"/>
  <c r="N5014" i="17" l="1"/>
  <c r="Q5014" i="17" s="1"/>
  <c r="R5014" i="17" l="1"/>
  <c r="AB5014" i="17" s="1"/>
  <c r="M5014" i="17"/>
  <c r="AC5014" i="17" l="1"/>
  <c r="AD5014" i="17"/>
  <c r="AE5014" i="17" l="1"/>
  <c r="N5015" i="17" l="1"/>
  <c r="AA5015" i="17" s="1"/>
  <c r="Q5015" i="17" l="1"/>
  <c r="R5015" i="17" s="1"/>
  <c r="Y5016" i="17"/>
  <c r="M5015" i="17"/>
  <c r="AB5015" i="17" l="1"/>
  <c r="AC5015" i="17" s="1"/>
  <c r="AF5015" i="17"/>
  <c r="AD5015" i="17" l="1"/>
  <c r="AE5015" i="17" s="1"/>
  <c r="N5016" i="17" s="1"/>
  <c r="AA5016" i="17" s="1"/>
  <c r="Q5016" i="17" l="1"/>
  <c r="R5016" i="17" s="1"/>
  <c r="M5016" i="17"/>
  <c r="AB5016" i="17" l="1"/>
  <c r="Y5017" i="17"/>
  <c r="AF5016" i="17"/>
  <c r="AD5016" i="17" l="1"/>
  <c r="AC5016" i="17"/>
  <c r="AE5016" i="17" l="1"/>
  <c r="N5017" i="17" l="1"/>
  <c r="Q5017" i="17" l="1"/>
  <c r="R5017" i="17" s="1"/>
  <c r="AA5017" i="17"/>
  <c r="M5017" i="17"/>
  <c r="AB5017" i="17" l="1"/>
  <c r="AD5017" i="17" s="1"/>
  <c r="Y5018" i="17"/>
  <c r="AF5017" i="17"/>
  <c r="AC5017" i="17" l="1"/>
  <c r="AE5017" i="17" s="1"/>
  <c r="N5018" i="17" l="1"/>
  <c r="Q5018" i="17" l="1"/>
  <c r="R5018" i="17" s="1"/>
  <c r="AA5018" i="17"/>
  <c r="Y5019" i="17" s="1"/>
  <c r="M5018" i="17"/>
  <c r="AF5018" i="17" l="1"/>
  <c r="AB5018" i="17"/>
  <c r="AC5018" i="17" s="1"/>
  <c r="AD5018" i="17" l="1"/>
  <c r="AE5018" i="17" s="1"/>
  <c r="N5019" i="17" l="1"/>
  <c r="Q5019" i="17" l="1"/>
  <c r="R5019" i="17" s="1"/>
  <c r="AA5019" i="17"/>
  <c r="M5019" i="17"/>
  <c r="AB5019" i="17" l="1"/>
  <c r="AD5019" i="17" s="1"/>
  <c r="Y5020" i="17"/>
  <c r="AF5019" i="17"/>
  <c r="AC5019" i="17" l="1"/>
  <c r="AE5019" i="17" s="1"/>
  <c r="N5020" i="17" l="1"/>
  <c r="Q5020" i="17" l="1"/>
  <c r="R5020" i="17" s="1"/>
  <c r="AA5020" i="17"/>
  <c r="M5020" i="17"/>
  <c r="AB5020" i="17" l="1"/>
  <c r="AC5020" i="17" s="1"/>
  <c r="Y5021" i="17"/>
  <c r="AF5020" i="17"/>
  <c r="AD5020" i="17" l="1"/>
  <c r="AE5020" i="17" s="1"/>
  <c r="N5021" i="17" l="1"/>
  <c r="Q5021" i="17" l="1"/>
  <c r="R5021" i="17" s="1"/>
  <c r="AA5021" i="17"/>
  <c r="AF5021" i="17" s="1"/>
  <c r="M5021" i="17"/>
  <c r="AB5021" i="17" l="1"/>
  <c r="AD5021" i="17" s="1"/>
  <c r="Y5022" i="17"/>
  <c r="AC5021" i="17" l="1"/>
  <c r="AE5021" i="17" s="1"/>
  <c r="N5022" i="17" s="1"/>
  <c r="Q5022" i="17" s="1"/>
  <c r="R5022" i="17" l="1"/>
  <c r="M5022" i="17"/>
  <c r="Y5023" i="17" l="1"/>
  <c r="AF5022" i="17"/>
  <c r="AB5022" i="17"/>
  <c r="AC5022" i="17" l="1"/>
  <c r="AD5022" i="17"/>
  <c r="AE5022" i="17" l="1"/>
  <c r="N5023" i="17" l="1"/>
  <c r="AA5023" i="17" s="1"/>
  <c r="Q5023" i="17" l="1"/>
  <c r="R5023" i="17" s="1"/>
  <c r="Y5024" i="17"/>
  <c r="M5023" i="17"/>
  <c r="AB5023" i="17" l="1"/>
  <c r="AC5023" i="17" s="1"/>
  <c r="AF5023" i="17"/>
  <c r="AD5023" i="17" l="1"/>
  <c r="AE5023" i="17" s="1"/>
  <c r="N5024" i="17" s="1"/>
  <c r="Q5024" i="17" l="1"/>
  <c r="R5024" i="17" s="1"/>
  <c r="AA5024" i="17"/>
  <c r="AF5024" i="17" s="1"/>
  <c r="M5024" i="17"/>
  <c r="Y5025" i="17" l="1"/>
  <c r="AB5024" i="17"/>
  <c r="AD5024" i="17" l="1"/>
  <c r="AC5024" i="17"/>
  <c r="AE5024" i="17" l="1"/>
  <c r="N5025" i="17" s="1"/>
  <c r="Q5025" i="17" s="1"/>
  <c r="R5025" i="17" l="1"/>
  <c r="M5025" i="17"/>
  <c r="AB5025" i="17" l="1"/>
  <c r="AC5025" i="17" s="1"/>
  <c r="AF5025" i="17"/>
  <c r="Y5026" i="17"/>
  <c r="AD5025" i="17" l="1"/>
  <c r="AE5025" i="17" s="1"/>
  <c r="N5026" i="17" s="1"/>
  <c r="Q5026" i="17" l="1"/>
  <c r="R5026" i="17" s="1"/>
  <c r="AA5026" i="17"/>
  <c r="AF5026" i="17" s="1"/>
  <c r="M5026" i="17"/>
  <c r="AB5026" i="17" l="1"/>
  <c r="AD5026" i="17" s="1"/>
  <c r="Y5027" i="17"/>
  <c r="AC5026" i="17" l="1"/>
  <c r="AE5026" i="17" s="1"/>
  <c r="N5027" i="17" s="1"/>
  <c r="Q5027" i="17" s="1"/>
  <c r="M5027" i="17" l="1"/>
  <c r="R5027" i="17"/>
  <c r="AB5027" i="17" l="1"/>
  <c r="AC5027" i="17" s="1"/>
  <c r="AF5027" i="17"/>
  <c r="Y5028" i="17"/>
  <c r="AD5027" i="17" l="1"/>
  <c r="AE5027" i="17" s="1"/>
  <c r="N5028" i="17" l="1"/>
  <c r="Q5028" i="17" s="1"/>
  <c r="R5028" i="17" l="1"/>
  <c r="AB5028" i="17" s="1"/>
  <c r="M5028" i="17"/>
  <c r="AD5028" i="17" l="1"/>
  <c r="AC5028" i="17"/>
  <c r="AE5028" i="17" l="1"/>
  <c r="N5029" i="17" l="1"/>
  <c r="Q5029" i="17" s="1"/>
  <c r="R5029" i="17" l="1"/>
  <c r="AB5029" i="17" s="1"/>
  <c r="AD5029" i="17" s="1"/>
  <c r="M5029" i="17"/>
  <c r="AC5029" i="17" l="1"/>
  <c r="AE5029" i="17" s="1"/>
  <c r="N5030" i="17" l="1"/>
  <c r="Q5030" i="17" s="1"/>
  <c r="R5030" i="17" l="1"/>
  <c r="AB5030" i="17" s="1"/>
  <c r="M5030" i="17"/>
  <c r="AC5030" i="17" l="1"/>
  <c r="AD5030" i="17"/>
  <c r="AE5030" i="17" l="1"/>
  <c r="N5031" i="17" l="1"/>
  <c r="Q5031" i="17" s="1"/>
  <c r="M5031" i="17" l="1"/>
  <c r="R5031" i="17"/>
  <c r="AB5031" i="17" l="1"/>
  <c r="AC5031" i="17" s="1"/>
  <c r="AD5031" i="17" l="1"/>
  <c r="AE5031" i="17" s="1"/>
  <c r="N5032" i="17" l="1"/>
  <c r="Q5032" i="17" l="1"/>
  <c r="R5032" i="17" s="1"/>
  <c r="M5032" i="17"/>
  <c r="AF5032" i="17" l="1"/>
  <c r="Y5033" i="17"/>
  <c r="AB5032" i="17"/>
  <c r="AD5032" i="17" l="1"/>
  <c r="AC5032" i="17"/>
  <c r="AE5032" i="17" l="1"/>
  <c r="N5033" i="17" l="1"/>
  <c r="Q5033" i="17" l="1"/>
  <c r="R5033" i="17" s="1"/>
  <c r="AA5033" i="17"/>
  <c r="M5033" i="17"/>
  <c r="AB5033" i="17" l="1"/>
  <c r="AC5033" i="17" s="1"/>
  <c r="AF5033" i="17"/>
  <c r="Y5034" i="17"/>
  <c r="AD5033" i="17" l="1"/>
  <c r="AE5033" i="17" s="1"/>
  <c r="N5034" i="17" l="1"/>
  <c r="Q5034" i="17" l="1"/>
  <c r="R5034" i="17" s="1"/>
  <c r="AA5034" i="17"/>
  <c r="M5034" i="17"/>
  <c r="AB5034" i="17" l="1"/>
  <c r="AC5034" i="17" s="1"/>
  <c r="Y5035" i="17"/>
  <c r="AF5034" i="17"/>
  <c r="AD5034" i="17" l="1"/>
  <c r="AE5034" i="17" s="1"/>
  <c r="N5035" i="17" l="1"/>
  <c r="Q5035" i="17" l="1"/>
  <c r="R5035" i="17" s="1"/>
  <c r="AA5035" i="17"/>
  <c r="M5035" i="17"/>
  <c r="AF5035" i="17" l="1"/>
  <c r="Y5036" i="17"/>
  <c r="AB5035" i="17"/>
  <c r="AD5035" i="17" l="1"/>
  <c r="AC5035" i="17"/>
  <c r="AE5035" i="17" l="1"/>
  <c r="N5036" i="17" l="1"/>
  <c r="AA5036" i="17" s="1"/>
  <c r="Q5036" i="17" l="1"/>
  <c r="R5036" i="17" s="1"/>
  <c r="Y5037" i="17"/>
  <c r="M5036" i="17"/>
  <c r="AB5036" i="17" l="1"/>
  <c r="AC5036" i="17" s="1"/>
  <c r="AF5036" i="17"/>
  <c r="AD5036" i="17" l="1"/>
  <c r="AE5036" i="17" s="1"/>
  <c r="N5037" i="17" l="1"/>
  <c r="Q5037" i="17" l="1"/>
  <c r="R5037" i="17" s="1"/>
  <c r="AA5037" i="17"/>
  <c r="M5037" i="17"/>
  <c r="AB5037" i="17" l="1"/>
  <c r="AD5037" i="17" s="1"/>
  <c r="AF5037" i="17"/>
  <c r="Y5038" i="17"/>
  <c r="AC5037" i="17" l="1"/>
  <c r="AE5037" i="17" s="1"/>
  <c r="N5038" i="17" l="1"/>
  <c r="Q5038" i="17" l="1"/>
  <c r="R5038" i="17" s="1"/>
  <c r="AA5038" i="17"/>
  <c r="M5038" i="17"/>
  <c r="AB5038" i="17" l="1"/>
  <c r="Y5039" i="17"/>
  <c r="AF5038" i="17"/>
  <c r="AD5038" i="17" l="1"/>
  <c r="AC5038" i="17"/>
  <c r="AE5038" i="17" l="1"/>
  <c r="N5039" i="17" l="1"/>
  <c r="AA5039" i="17" s="1"/>
  <c r="Q5039" i="17" l="1"/>
  <c r="R5039" i="17" s="1"/>
  <c r="Y5040" i="17"/>
  <c r="M5039" i="17"/>
  <c r="AF5039" i="17" l="1"/>
  <c r="AB5039" i="17"/>
  <c r="AC5039" i="17" s="1"/>
  <c r="AD5039" i="17" l="1"/>
  <c r="AE5039" i="17" s="1"/>
  <c r="N5040" i="17" l="1"/>
  <c r="Q5040" i="17" l="1"/>
  <c r="R5040" i="17" s="1"/>
  <c r="AA5040" i="17"/>
  <c r="M5040" i="17"/>
  <c r="AF5040" i="17" l="1"/>
  <c r="Y5041" i="17"/>
  <c r="AB5040" i="17"/>
  <c r="AD5040" i="17" l="1"/>
  <c r="AC5040" i="17"/>
  <c r="AE5040" i="17" l="1"/>
  <c r="N5041" i="17" l="1"/>
  <c r="Q5041" i="17" l="1"/>
  <c r="R5041" i="17" s="1"/>
  <c r="AA5041" i="17"/>
  <c r="AF5041" i="17" s="1"/>
  <c r="M5041" i="17"/>
  <c r="Y5042" i="17" l="1"/>
  <c r="AB5041" i="17"/>
  <c r="AD5041" i="17" s="1"/>
  <c r="AC5041" i="17" l="1"/>
  <c r="AE5041" i="17" s="1"/>
  <c r="N5042" i="17" l="1"/>
  <c r="Q5042" i="17" s="1"/>
  <c r="M5042" i="17" l="1"/>
  <c r="R5042" i="17"/>
  <c r="AF5042" i="17"/>
  <c r="AB5042" i="17" l="1"/>
  <c r="AD5042" i="17" s="1"/>
  <c r="Y5043" i="17"/>
  <c r="AC5042" i="17" l="1"/>
  <c r="AE5042" i="17" s="1"/>
  <c r="N5043" i="17" l="1"/>
  <c r="Q5043" i="17" s="1"/>
  <c r="R5043" i="17" l="1"/>
  <c r="AB5043" i="17" s="1"/>
  <c r="AC5043" i="17" s="1"/>
  <c r="M5043" i="17"/>
  <c r="AD5043" i="17" l="1"/>
  <c r="AE5043" i="17" s="1"/>
  <c r="N5044" i="17" l="1"/>
  <c r="Q5044" i="17" s="1"/>
  <c r="R5044" i="17" l="1"/>
  <c r="AB5044" i="17" s="1"/>
  <c r="M5044" i="17"/>
  <c r="AC5044" i="17" l="1"/>
  <c r="AD5044" i="17"/>
  <c r="AE5044" i="17" l="1"/>
  <c r="N5045" i="17" l="1"/>
  <c r="Q5045" i="17" s="1"/>
  <c r="M5045" i="17" l="1"/>
  <c r="R5045" i="17"/>
  <c r="AB5045" i="17" l="1"/>
  <c r="AC5045" i="17" l="1"/>
  <c r="AD5045" i="17"/>
  <c r="AE5045" i="17" l="1"/>
  <c r="N5046" i="17" l="1"/>
  <c r="Q5046" i="17" s="1"/>
  <c r="R5046" i="17" l="1"/>
  <c r="AB5046" i="17" s="1"/>
  <c r="M5046" i="17"/>
  <c r="AC5046" i="17" l="1"/>
  <c r="AD5046" i="17"/>
  <c r="AE5046" i="17" l="1"/>
  <c r="N5047" i="17" l="1"/>
  <c r="AA5047" i="17" s="1"/>
  <c r="Q5047" i="17" l="1"/>
  <c r="R5047" i="17" s="1"/>
  <c r="M5047" i="17"/>
  <c r="Y5048" i="17" l="1"/>
  <c r="AF5047" i="17"/>
  <c r="AB5047" i="17"/>
  <c r="AD5047" i="17" l="1"/>
  <c r="AC5047" i="17"/>
  <c r="AE5047" i="17" l="1"/>
  <c r="N5048" i="17" l="1"/>
  <c r="Q5048" i="17" s="1"/>
  <c r="M5048" i="17" l="1"/>
  <c r="R5048" i="17"/>
  <c r="Y5049" i="17"/>
  <c r="AF5048" i="17" l="1"/>
  <c r="AB5048" i="17"/>
  <c r="AD5048" i="17" l="1"/>
  <c r="AC5048" i="17"/>
  <c r="AE5048" i="17" l="1"/>
  <c r="N5049" i="17" s="1"/>
  <c r="AA5049" i="17" s="1"/>
  <c r="Q5049" i="17" l="1"/>
  <c r="R5049" i="17" s="1"/>
  <c r="M5049" i="17"/>
  <c r="AB5049" i="17" l="1"/>
  <c r="AD5049" i="17" s="1"/>
  <c r="AF5049" i="17"/>
  <c r="Y5050" i="17"/>
  <c r="AC5049" i="17" l="1"/>
  <c r="AE5049" i="17" s="1"/>
  <c r="N5050" i="17" s="1"/>
  <c r="Q5050" i="17" s="1"/>
  <c r="R5050" i="17" s="1"/>
  <c r="M5050" i="17" l="1"/>
  <c r="AF5050" i="17"/>
  <c r="Y5051" i="17"/>
  <c r="AB5050" i="17"/>
  <c r="AC5050" i="17" l="1"/>
  <c r="AD5050" i="17"/>
  <c r="AE5050" i="17" l="1"/>
  <c r="N5051" i="17" l="1"/>
  <c r="Q5051" i="17" s="1"/>
  <c r="R5051" i="17" l="1"/>
  <c r="AB5051" i="17" s="1"/>
  <c r="M5051" i="17"/>
  <c r="AC5051" i="17" l="1"/>
  <c r="AD5051" i="17"/>
  <c r="AE5051" i="17" l="1"/>
  <c r="N5052" i="17" l="1"/>
  <c r="Q5052" i="17" s="1"/>
  <c r="M5052" i="17" l="1"/>
  <c r="R5052" i="17"/>
  <c r="AB5052" i="17" l="1"/>
  <c r="AD5052" i="17" s="1"/>
  <c r="AC5052" i="17" l="1"/>
  <c r="AE5052" i="17" s="1"/>
  <c r="N5053" i="17" l="1"/>
  <c r="Q5053" i="17" s="1"/>
  <c r="R5053" i="17" l="1"/>
  <c r="AB5053" i="17" s="1"/>
  <c r="AC5053" i="17" s="1"/>
  <c r="M5053" i="17"/>
  <c r="AD5053" i="17" l="1"/>
  <c r="AE5053" i="17" s="1"/>
  <c r="N5054" i="17" l="1"/>
  <c r="Q5054" i="17" s="1"/>
  <c r="M5054" i="17" l="1"/>
  <c r="R5054" i="17"/>
  <c r="AB5054" i="17" l="1"/>
  <c r="AD5054" i="17" s="1"/>
  <c r="AC5054" i="17" l="1"/>
  <c r="AE5054" i="17" s="1"/>
  <c r="N5055" i="17" l="1"/>
  <c r="Q5055" i="17" s="1"/>
  <c r="R5055" i="17" l="1"/>
  <c r="AB5055" i="17" s="1"/>
  <c r="M5055" i="17"/>
  <c r="AC5055" i="17" l="1"/>
  <c r="AD5055" i="17"/>
  <c r="AE5055" i="17" l="1"/>
  <c r="N5056" i="17" l="1"/>
  <c r="AA5056" i="17" s="1"/>
  <c r="Q5056" i="17" l="1"/>
  <c r="R5056" i="17" s="1"/>
  <c r="M5056" i="17"/>
  <c r="AF5056" i="17" l="1"/>
  <c r="Y5057" i="17"/>
  <c r="AB5056" i="17"/>
  <c r="AC5056" i="17" l="1"/>
  <c r="AD5056" i="17"/>
  <c r="AE5056" i="17" l="1"/>
  <c r="N5057" i="17" l="1"/>
  <c r="AA5057" i="17" s="1"/>
  <c r="Q5057" i="17" l="1"/>
  <c r="R5057" i="17" s="1"/>
  <c r="M5057" i="17"/>
  <c r="AB5057" i="17" l="1"/>
  <c r="AF5057" i="17"/>
  <c r="Y5058" i="17"/>
  <c r="AD5057" i="17" l="1"/>
  <c r="AC5057" i="17"/>
  <c r="AE5057" i="17" l="1"/>
  <c r="N5058" i="17" l="1"/>
  <c r="Q5058" i="17" l="1"/>
  <c r="R5058" i="17" s="1"/>
  <c r="Y5059" i="17"/>
  <c r="M5058" i="17"/>
  <c r="AB5058" i="17" l="1"/>
  <c r="AC5058" i="17" s="1"/>
  <c r="AF5058" i="17"/>
  <c r="AD5058" i="17" l="1"/>
  <c r="AE5058" i="17" s="1"/>
  <c r="N5059" i="17" l="1"/>
  <c r="AA5059" i="17" s="1"/>
  <c r="Q5059" i="17" l="1"/>
  <c r="R5059" i="17" s="1"/>
  <c r="M5059" i="17"/>
  <c r="AB5059" i="17" l="1"/>
  <c r="AC5059" i="17" s="1"/>
  <c r="AF5059" i="17"/>
  <c r="Y5060" i="17"/>
  <c r="AD5059" i="17" l="1"/>
  <c r="AE5059" i="17" s="1"/>
  <c r="N5060" i="17" l="1"/>
  <c r="Q5060" i="17" l="1"/>
  <c r="R5060" i="17" s="1"/>
  <c r="AA5060" i="17"/>
  <c r="M5060" i="17"/>
  <c r="AB5060" i="17" l="1"/>
  <c r="AD5060" i="17" s="1"/>
  <c r="AF5060" i="17"/>
  <c r="Y5061" i="17"/>
  <c r="AC5060" i="17" l="1"/>
  <c r="AE5060" i="17" s="1"/>
  <c r="N5061" i="17" l="1"/>
  <c r="Q5061" i="17" l="1"/>
  <c r="R5061" i="17" s="1"/>
  <c r="AA5061" i="17"/>
  <c r="AF5061" i="17" s="1"/>
  <c r="M5061" i="17"/>
  <c r="AB5061" i="17" l="1"/>
  <c r="AD5061" i="17" s="1"/>
  <c r="Y5062" i="17"/>
  <c r="AC5061" i="17" l="1"/>
  <c r="AE5061" i="17" s="1"/>
  <c r="N5062" i="17" s="1"/>
  <c r="Q5062" i="17" l="1"/>
  <c r="R5062" i="17" s="1"/>
  <c r="AA5062" i="17"/>
  <c r="Y5063" i="17" s="1"/>
  <c r="M5062" i="17"/>
  <c r="AF5062" i="17" l="1"/>
  <c r="AB5062" i="17"/>
  <c r="AC5062" i="17" s="1"/>
  <c r="AD5062" i="17" l="1"/>
  <c r="AE5062" i="17" s="1"/>
  <c r="N5063" i="17" l="1"/>
  <c r="Q5063" i="17" s="1"/>
  <c r="R5063" i="17" l="1"/>
  <c r="M5063" i="17"/>
  <c r="AB5063" i="17" l="1"/>
  <c r="AD5063" i="17" s="1"/>
  <c r="AF5063" i="17"/>
  <c r="Y5064" i="17"/>
  <c r="AC5063" i="17" l="1"/>
  <c r="AE5063" i="17" s="1"/>
  <c r="N5064" i="17" l="1"/>
  <c r="Q5064" i="17" s="1"/>
  <c r="M5064" i="17" l="1"/>
  <c r="R5064" i="17"/>
  <c r="AB5064" i="17" l="1"/>
  <c r="AC5064" i="17" l="1"/>
  <c r="AD5064" i="17"/>
  <c r="AE5064" i="17" l="1"/>
  <c r="N5065" i="17" l="1"/>
  <c r="Q5065" i="17" s="1"/>
  <c r="M5065" i="17" l="1"/>
  <c r="R5065" i="17"/>
  <c r="AB5065" i="17" l="1"/>
  <c r="AD5065" i="17" s="1"/>
  <c r="AC5065" i="17" l="1"/>
  <c r="AE5065" i="17" s="1"/>
  <c r="N5066" i="17" l="1"/>
  <c r="AA5066" i="17" s="1"/>
  <c r="Q5066" i="17" l="1"/>
  <c r="R5066" i="17" s="1"/>
  <c r="M5066" i="17"/>
  <c r="Y5067" i="17" l="1"/>
  <c r="AF5066" i="17"/>
  <c r="AB5066" i="17"/>
  <c r="AC5066" i="17" l="1"/>
  <c r="AD5066" i="17"/>
  <c r="AE5066" i="17" l="1"/>
  <c r="N5067" i="17" l="1"/>
  <c r="Q5067" i="17" l="1"/>
  <c r="R5067" i="17" s="1"/>
  <c r="Y5068" i="17"/>
  <c r="M5067" i="17"/>
  <c r="AB5067" i="17" l="1"/>
  <c r="AC5067" i="17" s="1"/>
  <c r="AF5067" i="17"/>
  <c r="AD5067" i="17" l="1"/>
  <c r="AE5067" i="17" s="1"/>
  <c r="N5068" i="17" l="1"/>
  <c r="Q5068" i="17" s="1"/>
  <c r="Y5069" i="17" l="1"/>
  <c r="R5068" i="17"/>
  <c r="M5068" i="17"/>
  <c r="AF5068" i="17" l="1"/>
  <c r="AB5068" i="17"/>
  <c r="AC5068" i="17" s="1"/>
  <c r="AF5070" i="17"/>
  <c r="Y5071" i="17"/>
  <c r="AB5070" i="17"/>
  <c r="AD5068" i="17" l="1"/>
  <c r="AE5068" i="17" s="1"/>
  <c r="M5069" i="17" s="1"/>
  <c r="AD5070" i="17"/>
  <c r="AC5070" i="17"/>
  <c r="AE5070" i="17" l="1"/>
  <c r="N5071" i="17" l="1"/>
  <c r="Q5071" i="17" s="1"/>
  <c r="R5071" i="17" l="1"/>
  <c r="AB5071" i="17" s="1"/>
  <c r="M5071" i="17"/>
  <c r="AC5071" i="17" l="1"/>
  <c r="AD5071" i="17"/>
  <c r="AE5071" i="17" l="1"/>
  <c r="N5072" i="17" l="1"/>
  <c r="AA5072" i="17" s="1"/>
  <c r="Q5072" i="17" l="1"/>
  <c r="R5072" i="17" s="1"/>
  <c r="M5072" i="17"/>
  <c r="AB5072" i="17" l="1"/>
  <c r="AD5072" i="17" s="1"/>
  <c r="Y5073" i="17"/>
  <c r="AF5072" i="17"/>
  <c r="AC5072" i="17" l="1"/>
  <c r="AE5072" i="17" s="1"/>
  <c r="N5073" i="17" s="1"/>
  <c r="Q5073" i="17" l="1"/>
  <c r="R5073" i="17" s="1"/>
  <c r="AA5073" i="17"/>
  <c r="M5073" i="17"/>
  <c r="AB5073" i="17" l="1"/>
  <c r="AD5073" i="17" s="1"/>
  <c r="AF5073" i="17"/>
  <c r="Y5074" i="17"/>
  <c r="AC5073" i="17" l="1"/>
  <c r="AE5073" i="17" s="1"/>
  <c r="N5074" i="17" l="1"/>
  <c r="Q5074" i="17" s="1"/>
  <c r="M5074" i="17" l="1"/>
  <c r="R5074" i="17"/>
  <c r="AF5074" i="17"/>
  <c r="Y5075" i="17" l="1"/>
  <c r="AB5074" i="17"/>
  <c r="AC5074" i="17" s="1"/>
  <c r="AD5074" i="17" l="1"/>
  <c r="AE5074" i="17" s="1"/>
  <c r="N5075" i="17" l="1"/>
  <c r="Q5075" i="17" l="1"/>
  <c r="R5075" i="17" s="1"/>
  <c r="AA5075" i="17"/>
  <c r="AF5075" i="17" s="1"/>
  <c r="M5075" i="17"/>
  <c r="AB5075" i="17" l="1"/>
  <c r="AD5075" i="17" s="1"/>
  <c r="Y5076" i="17"/>
  <c r="AC5075" i="17" l="1"/>
  <c r="AE5075" i="17" s="1"/>
  <c r="N5076" i="17" l="1"/>
  <c r="Q5076" i="17" s="1"/>
  <c r="R5076" i="17" l="1"/>
  <c r="AB5076" i="17" s="1"/>
  <c r="M5076" i="17"/>
  <c r="AC5076" i="17" l="1"/>
  <c r="AD5076" i="17"/>
  <c r="AE5076" i="17" l="1"/>
  <c r="N5077" i="17" l="1"/>
  <c r="Q5077" i="17" s="1"/>
  <c r="R5077" i="17" l="1"/>
  <c r="AB5077" i="17" s="1"/>
  <c r="M5077" i="17"/>
  <c r="AC5077" i="17" l="1"/>
  <c r="AD5077" i="17"/>
  <c r="AE5077" i="17" l="1"/>
  <c r="N5078" i="17" l="1"/>
  <c r="Q5078" i="17" l="1"/>
  <c r="R5078" i="17" s="1"/>
  <c r="AA5078" i="17"/>
  <c r="M5078" i="17"/>
  <c r="AB5078" i="17" l="1"/>
  <c r="AD5078" i="17" s="1"/>
  <c r="Y5079" i="17"/>
  <c r="AF5078" i="17"/>
  <c r="AC5078" i="17" l="1"/>
  <c r="AE5078" i="17" s="1"/>
  <c r="N5079" i="17" l="1"/>
  <c r="Q5079" i="17" l="1"/>
  <c r="R5079" i="17" s="1"/>
  <c r="AA5079" i="17"/>
  <c r="AF5079" i="17" s="1"/>
  <c r="M5079" i="17"/>
  <c r="AB5079" i="17" l="1"/>
  <c r="AC5079" i="17" s="1"/>
  <c r="Y5080" i="17"/>
  <c r="AD5079" i="17" l="1"/>
  <c r="AE5079" i="17" s="1"/>
  <c r="N5080" i="17" l="1"/>
  <c r="Q5080" i="17" l="1"/>
  <c r="R5080" i="17" s="1"/>
  <c r="AA5080" i="17"/>
  <c r="Y5081" i="17" s="1"/>
  <c r="M5080" i="17"/>
  <c r="AB5080" i="17" l="1"/>
  <c r="AC5080" i="17" s="1"/>
  <c r="AF5080" i="17"/>
  <c r="AD5080" i="17" l="1"/>
  <c r="AE5080" i="17" s="1"/>
  <c r="N5081" i="17" l="1"/>
  <c r="Q5081" i="17" l="1"/>
  <c r="R5081" i="17" s="1"/>
  <c r="AA5081" i="17"/>
  <c r="M5081" i="17"/>
  <c r="AF5081" i="17" l="1"/>
  <c r="Y5082" i="17"/>
  <c r="AB5081" i="17"/>
  <c r="AC5081" i="17" l="1"/>
  <c r="AD5081" i="17"/>
  <c r="AE5081" i="17" l="1"/>
  <c r="N5082" i="17" l="1"/>
  <c r="Q5082" i="17" l="1"/>
  <c r="R5082" i="17" s="1"/>
  <c r="AA5082" i="17"/>
  <c r="Y5083" i="17" s="1"/>
  <c r="M5082" i="17"/>
  <c r="AB5082" i="17" l="1"/>
  <c r="AD5082" i="17" s="1"/>
  <c r="AF5082" i="17"/>
  <c r="AC5082" i="17" l="1"/>
  <c r="AE5082" i="17" s="1"/>
  <c r="N5083" i="17" s="1"/>
  <c r="Q5083" i="17" l="1"/>
  <c r="R5083" i="17" s="1"/>
  <c r="AA5083" i="17"/>
  <c r="M5083" i="17"/>
  <c r="AB5083" i="17" l="1"/>
  <c r="AD5083" i="17" s="1"/>
  <c r="AF5083" i="17"/>
  <c r="Y5084" i="17"/>
  <c r="AC5083" i="17" l="1"/>
  <c r="AE5083" i="17" s="1"/>
  <c r="N5084" i="17" l="1"/>
  <c r="Q5084" i="17" l="1"/>
  <c r="R5084" i="17" s="1"/>
  <c r="AA5084" i="17"/>
  <c r="Y5085" i="17" s="1"/>
  <c r="M5084" i="17"/>
  <c r="AF5084" i="17" l="1"/>
  <c r="AB5084" i="17"/>
  <c r="AD5084" i="17" s="1"/>
  <c r="AC5084" i="17" l="1"/>
  <c r="AE5084" i="17" s="1"/>
  <c r="N5085" i="17" l="1"/>
  <c r="Q5085" i="17" l="1"/>
  <c r="R5085" i="17" s="1"/>
  <c r="AA5085" i="17"/>
  <c r="AF5085" i="17" s="1"/>
  <c r="M5085" i="17"/>
  <c r="Y5086" i="17" l="1"/>
  <c r="AB5085" i="17"/>
  <c r="AC5085" i="17" s="1"/>
  <c r="AD5085" i="17" l="1"/>
  <c r="AE5085" i="17" s="1"/>
  <c r="N5086" i="17" l="1"/>
  <c r="Q5086" i="17" l="1"/>
  <c r="R5086" i="17" s="1"/>
  <c r="AA5086" i="17"/>
  <c r="M5086" i="17"/>
  <c r="AB5086" i="17" l="1"/>
  <c r="Y5087" i="17"/>
  <c r="AF5086" i="17"/>
  <c r="AD5086" i="17" l="1"/>
  <c r="AC5086" i="17"/>
  <c r="AE5086" i="17" l="1"/>
  <c r="N5087" i="17" l="1"/>
  <c r="Q5087" i="17" l="1"/>
  <c r="R5087" i="17" s="1"/>
  <c r="AA5087" i="17"/>
  <c r="M5087" i="17"/>
  <c r="AF5087" i="17" l="1"/>
  <c r="Y5088" i="17"/>
  <c r="AB5087" i="17"/>
  <c r="AC5087" i="17" l="1"/>
  <c r="AD5087" i="17"/>
  <c r="AE5087" i="17" l="1"/>
  <c r="N5088" i="17" l="1"/>
  <c r="Q5088" i="17" l="1"/>
  <c r="R5088" i="17" s="1"/>
  <c r="AA5088" i="17"/>
  <c r="Y5089" i="17" s="1"/>
  <c r="M5088" i="17"/>
  <c r="AF5088" i="17" l="1"/>
  <c r="AB5088" i="17"/>
  <c r="AD5088" i="17" s="1"/>
  <c r="AC5088" i="17" l="1"/>
  <c r="AE5088" i="17" s="1"/>
  <c r="N5089" i="17" l="1"/>
  <c r="Q5089" i="17" l="1"/>
  <c r="R5089" i="17" s="1"/>
  <c r="AA5089" i="17"/>
  <c r="Y5090" i="17" s="1"/>
  <c r="M5089" i="17"/>
  <c r="AB5089" i="17" l="1"/>
  <c r="AC5089" i="17" s="1"/>
  <c r="AF5089" i="17"/>
  <c r="AD5089" i="17" l="1"/>
  <c r="AE5089" i="17" s="1"/>
  <c r="N5090" i="17" l="1"/>
  <c r="AA5090" i="17" s="1"/>
  <c r="Q5090" i="17" l="1"/>
  <c r="R5090" i="17" s="1"/>
  <c r="Y5091" i="17"/>
  <c r="M5090" i="17"/>
  <c r="AB5090" i="17" l="1"/>
  <c r="AC5090" i="17" s="1"/>
  <c r="AF5090" i="17"/>
  <c r="AD5090" i="17" l="1"/>
  <c r="AE5090" i="17" s="1"/>
  <c r="N5091" i="17" s="1"/>
  <c r="Q5091" i="17" s="1"/>
  <c r="R5091" i="17" l="1"/>
  <c r="AB5091" i="17" s="1"/>
  <c r="M5091" i="17"/>
  <c r="AD5091" i="17" l="1"/>
  <c r="AC5091" i="17"/>
  <c r="AE5091" i="17" l="1"/>
  <c r="N5092" i="17" l="1"/>
  <c r="Q5092" i="17" s="1"/>
  <c r="R5092" i="17" l="1"/>
  <c r="AB5092" i="17" s="1"/>
  <c r="M5092" i="17"/>
  <c r="AC5092" i="17" l="1"/>
  <c r="AD5092" i="17"/>
  <c r="AE5092" i="17" l="1"/>
  <c r="N5093" i="17" l="1"/>
  <c r="Q5093" i="17" l="1"/>
  <c r="R5093" i="17" s="1"/>
  <c r="AA5093" i="17"/>
  <c r="AF5093" i="17" s="1"/>
  <c r="M5093" i="17"/>
  <c r="Y5094" i="17" l="1"/>
  <c r="AB5093" i="17"/>
  <c r="AC5093" i="17" l="1"/>
  <c r="AD5093" i="17"/>
  <c r="AE5093" i="17" l="1"/>
  <c r="N5094" i="17" s="1"/>
  <c r="Q5094" i="17" l="1"/>
  <c r="R5094" i="17" s="1"/>
  <c r="AA5094" i="17"/>
  <c r="Y5095" i="17" s="1"/>
  <c r="M5094" i="17"/>
  <c r="AF5094" i="17" l="1"/>
  <c r="AB5094" i="17"/>
  <c r="AD5094" i="17" s="1"/>
  <c r="AC5094" i="17" l="1"/>
  <c r="AE5094" i="17" s="1"/>
  <c r="N5095" i="17" l="1"/>
  <c r="Q5095" i="17" s="1"/>
  <c r="M5095" i="17" l="1"/>
  <c r="R5095" i="17"/>
  <c r="Y5096" i="17" l="1"/>
  <c r="AF5095" i="17"/>
  <c r="AB5095" i="17"/>
  <c r="AD5095" i="17" l="1"/>
  <c r="AC5095" i="17"/>
  <c r="AE5095" i="17" l="1"/>
  <c r="N5096" i="17" l="1"/>
  <c r="Q5096" i="17" l="1"/>
  <c r="R5096" i="17" s="1"/>
  <c r="AA5096" i="17"/>
  <c r="Y5097" i="17" s="1"/>
  <c r="M5096" i="17"/>
  <c r="AB5096" i="17" l="1"/>
  <c r="AC5096" i="17" s="1"/>
  <c r="AF5096" i="17"/>
  <c r="AD5096" i="17" l="1"/>
  <c r="AE5096" i="17" s="1"/>
  <c r="N5097" i="17" s="1"/>
  <c r="Q5097" i="17" l="1"/>
  <c r="R5097" i="17" s="1"/>
  <c r="AA5097" i="17"/>
  <c r="Y5098" i="17" s="1"/>
  <c r="M5097" i="17"/>
  <c r="AF5097" i="17" l="1"/>
  <c r="AB5097" i="17"/>
  <c r="AC5097" i="17" s="1"/>
  <c r="AD5097" i="17" l="1"/>
  <c r="AE5097" i="17" s="1"/>
  <c r="N5098" i="17" s="1"/>
  <c r="Q5098" i="17" s="1"/>
  <c r="R5098" i="17" l="1"/>
  <c r="AB5098" i="17" s="1"/>
  <c r="AC5098" i="17" s="1"/>
  <c r="M5098" i="17"/>
  <c r="AD5098" i="17" l="1"/>
  <c r="AE5098" i="17" s="1"/>
  <c r="N5099" i="17" l="1"/>
  <c r="Q5099" i="17" s="1"/>
  <c r="M5099" i="17" l="1"/>
  <c r="R5099" i="17"/>
  <c r="AB5099" i="17" l="1"/>
  <c r="AD5099" i="17" l="1"/>
  <c r="AC5099" i="17"/>
  <c r="AE5099" i="17" l="1"/>
  <c r="N5100" i="17" l="1"/>
  <c r="AA5100" i="17" s="1"/>
  <c r="Q5100" i="17" l="1"/>
  <c r="R5100" i="17" s="1"/>
  <c r="M5100" i="17"/>
  <c r="AB5100" i="17" l="1"/>
  <c r="Y5101" i="17"/>
  <c r="AF5100" i="17"/>
  <c r="AD5100" i="17" l="1"/>
  <c r="AC5100" i="17"/>
  <c r="AE5100" i="17" l="1"/>
  <c r="N5101" i="17" l="1"/>
  <c r="Q5101" i="17" l="1"/>
  <c r="R5101" i="17" s="1"/>
  <c r="AA5101" i="17"/>
  <c r="M5101" i="17"/>
  <c r="AF5101" i="17" l="1"/>
  <c r="Y5102" i="17"/>
  <c r="AB5101" i="17"/>
  <c r="AD5101" i="17" l="1"/>
  <c r="AC5101" i="17"/>
  <c r="AE5101" i="17" l="1"/>
  <c r="N5102" i="17" l="1"/>
  <c r="Q5102" i="17" l="1"/>
  <c r="R5102" i="17" s="1"/>
  <c r="AA5102" i="17"/>
  <c r="M5102" i="17"/>
  <c r="Y5103" i="17" l="1"/>
  <c r="AF5102" i="17"/>
  <c r="AB5102" i="17"/>
  <c r="AC5102" i="17" l="1"/>
  <c r="AD5102" i="17"/>
  <c r="AE5102" i="17" l="1"/>
  <c r="N5103" i="17" l="1"/>
  <c r="Q5103" i="17" s="1"/>
  <c r="R5103" i="17" l="1"/>
  <c r="M5103" i="17"/>
  <c r="AB5103" i="17" l="1"/>
  <c r="AD5103" i="17" s="1"/>
  <c r="AF5103" i="17"/>
  <c r="Y5104" i="17"/>
  <c r="AC5103" i="17" l="1"/>
  <c r="AE5103" i="17" s="1"/>
  <c r="N5104" i="17" l="1"/>
  <c r="AA5104" i="17" s="1"/>
  <c r="Q5104" i="17" l="1"/>
  <c r="R5104" i="17" s="1"/>
  <c r="M5104" i="17"/>
  <c r="Y5105" i="17" l="1"/>
  <c r="AF5104" i="17"/>
  <c r="AB5104" i="17"/>
  <c r="AC5104" i="17" l="1"/>
  <c r="AD5104" i="17"/>
  <c r="AE5104" i="17" l="1"/>
  <c r="N5105" i="17" l="1"/>
  <c r="Q5105" i="17" l="1"/>
  <c r="R5105" i="17" s="1"/>
  <c r="AA5105" i="17"/>
  <c r="Y5106" i="17" s="1"/>
  <c r="M5105" i="17"/>
  <c r="AF5105" i="17" l="1"/>
  <c r="AB5105" i="17"/>
  <c r="AC5105" i="17" l="1"/>
  <c r="AD5105" i="17"/>
  <c r="AE5105" i="17" l="1"/>
  <c r="N5106" i="17" s="1"/>
  <c r="Q5106" i="17" l="1"/>
  <c r="R5106" i="17" s="1"/>
  <c r="AA5106" i="17"/>
  <c r="AF5106" i="17" s="1"/>
  <c r="M5106" i="17"/>
  <c r="Y5107" i="17" l="1"/>
  <c r="AB5106" i="17"/>
  <c r="AD5106" i="17" s="1"/>
  <c r="AC5106" i="17" l="1"/>
  <c r="AE5106" i="17" s="1"/>
  <c r="N5107" i="17" s="1"/>
  <c r="Q5107" i="17" l="1"/>
  <c r="R5107" i="17" s="1"/>
  <c r="AA5107" i="17"/>
  <c r="AF5107" i="17" s="1"/>
  <c r="M5107" i="17"/>
  <c r="AB5107" i="17" l="1"/>
  <c r="AC5107" i="17" s="1"/>
  <c r="Y5108" i="17"/>
  <c r="AD5107" i="17" l="1"/>
  <c r="AE5107" i="17" s="1"/>
  <c r="N5108" i="17" l="1"/>
  <c r="Q5108" i="17" l="1"/>
  <c r="R5108" i="17" s="1"/>
  <c r="AA5108" i="17"/>
  <c r="M5108" i="17"/>
  <c r="AB5108" i="17" l="1"/>
  <c r="AC5108" i="17" s="1"/>
  <c r="Y5109" i="17"/>
  <c r="AF5108" i="17"/>
  <c r="AD5108" i="17" l="1"/>
  <c r="AE5108" i="17" s="1"/>
  <c r="N5109" i="17" l="1"/>
  <c r="Q5109" i="17" s="1"/>
  <c r="M5109" i="17" l="1"/>
  <c r="R5109" i="17"/>
  <c r="Y5110" i="17" l="1"/>
  <c r="AF5109" i="17"/>
  <c r="AB5109" i="17"/>
  <c r="AD5109" i="17" l="1"/>
  <c r="AC5109" i="17"/>
  <c r="AE5109" i="17" l="1"/>
  <c r="N5110" i="17" l="1"/>
  <c r="Q5110" i="17" l="1"/>
  <c r="R5110" i="17" s="1"/>
  <c r="AA5110" i="17"/>
  <c r="M5110" i="17"/>
  <c r="AF5110" i="17" l="1"/>
  <c r="Y5111" i="17"/>
  <c r="AB5110" i="17"/>
  <c r="AC5110" i="17" l="1"/>
  <c r="AD5110" i="17"/>
  <c r="AE5110" i="17" l="1"/>
  <c r="N5111" i="17" l="1"/>
  <c r="Q5111" i="17" s="1"/>
  <c r="R5111" i="17" l="1"/>
  <c r="AB5111" i="17" s="1"/>
  <c r="AC5111" i="17" s="1"/>
  <c r="M5111" i="17"/>
  <c r="AD5111" i="17" l="1"/>
  <c r="AE5111" i="17" s="1"/>
  <c r="N5112" i="17" l="1"/>
  <c r="Q5112" i="17" s="1"/>
  <c r="R5112" i="17" l="1"/>
  <c r="AB5112" i="17" s="1"/>
  <c r="M5112" i="17"/>
  <c r="AD5112" i="17" l="1"/>
  <c r="AC5112" i="17"/>
  <c r="AE5112" i="17" l="1"/>
  <c r="N5113" i="17" l="1"/>
  <c r="Q5113" i="17" s="1"/>
  <c r="R5113" i="17" l="1"/>
  <c r="AB5113" i="17" s="1"/>
  <c r="AD5113" i="17" s="1"/>
  <c r="M5113" i="17"/>
  <c r="AC5113" i="17" l="1"/>
  <c r="AE5113" i="17" s="1"/>
  <c r="N5114" i="17" l="1"/>
  <c r="Q5114" i="17" s="1"/>
  <c r="R5114" i="17" l="1"/>
  <c r="Y5115" i="17"/>
  <c r="M5114" i="17"/>
  <c r="AB5114" i="17" l="1"/>
  <c r="AD5114" i="17" s="1"/>
  <c r="AF5114" i="17"/>
  <c r="AC5114" i="17" l="1"/>
  <c r="AE5114" i="17" s="1"/>
  <c r="N5115" i="17" l="1"/>
  <c r="Q5115" i="17" s="1"/>
  <c r="R5115" i="17" l="1"/>
  <c r="AB5115" i="17" s="1"/>
  <c r="M5115" i="17"/>
  <c r="AD5115" i="17" l="1"/>
  <c r="AC5115" i="17"/>
  <c r="AE5115" i="17" l="1"/>
  <c r="N5116" i="17" l="1"/>
  <c r="Q5116" i="17" s="1"/>
  <c r="R5116" i="17" l="1"/>
  <c r="AB5116" i="17" s="1"/>
  <c r="AD5116" i="17" s="1"/>
  <c r="M5116" i="17"/>
  <c r="AC5116" i="17" l="1"/>
  <c r="AE5116" i="17" s="1"/>
  <c r="N5117" i="17" l="1"/>
  <c r="Q5117" i="17" l="1"/>
  <c r="R5117" i="17" s="1"/>
  <c r="AA5117" i="17"/>
  <c r="Y5118" i="17" s="1"/>
  <c r="M5117" i="17"/>
  <c r="AB5117" i="17" l="1"/>
  <c r="AC5117" i="17" s="1"/>
  <c r="AF5117" i="17"/>
  <c r="AD5117" i="17" l="1"/>
  <c r="AE5117" i="17" s="1"/>
  <c r="N5118" i="17" l="1"/>
  <c r="Q5118" i="17" l="1"/>
  <c r="R5118" i="17" s="1"/>
  <c r="AA5118" i="17"/>
  <c r="Y5119" i="17" s="1"/>
  <c r="M5118" i="17"/>
  <c r="AF5118" i="17" l="1"/>
  <c r="AB5118" i="17"/>
  <c r="AC5118" i="17" l="1"/>
  <c r="AD5118" i="17"/>
  <c r="AE5118" i="17" l="1"/>
  <c r="N5119" i="17" s="1"/>
  <c r="Q5119" i="17" l="1"/>
  <c r="R5119" i="17" s="1"/>
  <c r="AA5119" i="17"/>
  <c r="Y5120" i="17" s="1"/>
  <c r="M5119" i="17"/>
  <c r="AF5119" i="17" l="1"/>
  <c r="AB5119" i="17"/>
  <c r="AC5119" i="17" s="1"/>
  <c r="AD5119" i="17" l="1"/>
  <c r="AE5119" i="17" s="1"/>
  <c r="N5120" i="17" s="1"/>
  <c r="Q5120" i="17" l="1"/>
  <c r="R5120" i="17" s="1"/>
  <c r="AA5120" i="17"/>
  <c r="M5120" i="17"/>
  <c r="AB5120" i="17" l="1"/>
  <c r="Y5121" i="17"/>
  <c r="AF5120" i="17"/>
  <c r="AD5120" i="17" l="1"/>
  <c r="AC5120" i="17"/>
  <c r="AE5120" i="17" l="1"/>
  <c r="N5121" i="17" l="1"/>
  <c r="Q5121" i="17" l="1"/>
  <c r="R5121" i="17" s="1"/>
  <c r="M5121" i="17"/>
  <c r="AB5121" i="17" l="1"/>
  <c r="AD5121" i="17" s="1"/>
  <c r="AF5121" i="17"/>
  <c r="Y5122" i="17"/>
  <c r="AC5121" i="17" l="1"/>
  <c r="AE5121" i="17" s="1"/>
  <c r="N5122" i="17" l="1"/>
  <c r="Q5122" i="17" l="1"/>
  <c r="R5122" i="17" s="1"/>
  <c r="AA5122" i="17"/>
  <c r="M5122" i="17"/>
  <c r="AB5122" i="17" l="1"/>
  <c r="AD5122" i="17" s="1"/>
  <c r="AF5122" i="17"/>
  <c r="Y5123" i="17"/>
  <c r="AC5122" i="17" l="1"/>
  <c r="AE5122" i="17" s="1"/>
  <c r="N5123" i="17" l="1"/>
  <c r="Q5123" i="17" s="1"/>
  <c r="M5123" i="17" l="1"/>
  <c r="R5123" i="17"/>
  <c r="Y5124" i="17"/>
  <c r="AF5123" i="17" l="1"/>
  <c r="AB5123" i="17"/>
  <c r="AC5123" i="17" l="1"/>
  <c r="AD5123" i="17"/>
  <c r="AE5123" i="17" l="1"/>
  <c r="N5124" i="17" s="1"/>
  <c r="AA5124" i="17" s="1"/>
  <c r="Q5124" i="17" l="1"/>
  <c r="R5124" i="17" s="1"/>
  <c r="M5124" i="17"/>
  <c r="AB5124" i="17" l="1"/>
  <c r="AC5124" i="17" s="1"/>
  <c r="AF5124" i="17"/>
  <c r="Y5125" i="17"/>
  <c r="AD5124" i="17" l="1"/>
  <c r="AE5124" i="17" s="1"/>
  <c r="N5125" i="17" s="1"/>
  <c r="Q5125" i="17" s="1"/>
  <c r="R5125" i="17" l="1"/>
  <c r="M5125" i="17"/>
  <c r="AB5125" i="17" l="1"/>
  <c r="AD5125" i="17" s="1"/>
  <c r="Y5126" i="17"/>
  <c r="AF5125" i="17"/>
  <c r="AC5125" i="17" l="1"/>
  <c r="AE5125" i="17" s="1"/>
  <c r="N5126" i="17" l="1"/>
  <c r="AA5126" i="17" s="1"/>
  <c r="Q5126" i="17" l="1"/>
  <c r="R5126" i="17" s="1"/>
  <c r="Y5127" i="17"/>
  <c r="M5126" i="17"/>
  <c r="AB5126" i="17" l="1"/>
  <c r="AC5126" i="17" s="1"/>
  <c r="AF5126" i="17"/>
  <c r="AD5126" i="17" l="1"/>
  <c r="AE5126" i="17" s="1"/>
  <c r="N5127" i="17" s="1"/>
  <c r="Q5127" i="17" l="1"/>
  <c r="R5127" i="17" s="1"/>
  <c r="AA5127" i="17"/>
  <c r="M5127" i="17"/>
  <c r="AB5127" i="17" l="1"/>
  <c r="AD5127" i="17" s="1"/>
  <c r="AF5127" i="17"/>
  <c r="Y5128" i="17"/>
  <c r="AC5127" i="17" l="1"/>
  <c r="AE5127" i="17" s="1"/>
  <c r="N5128" i="17" l="1"/>
  <c r="Q5128" i="17" l="1"/>
  <c r="R5128" i="17" s="1"/>
  <c r="Y5129" i="17"/>
  <c r="M5128" i="17"/>
  <c r="AB5128" i="17" l="1"/>
  <c r="AD5128" i="17" s="1"/>
  <c r="AF5128" i="17"/>
  <c r="AC5128" i="17" l="1"/>
  <c r="AE5128" i="17" s="1"/>
  <c r="N5129" i="17" l="1"/>
  <c r="Q5129" i="17" s="1"/>
  <c r="R5129" i="17" l="1"/>
  <c r="AB5129" i="17" s="1"/>
  <c r="M5129" i="17"/>
  <c r="AD5129" i="17" l="1"/>
  <c r="AC5129" i="17"/>
  <c r="AE5129" i="17" l="1"/>
  <c r="N5130" i="17" l="1"/>
  <c r="Q5130" i="17" s="1"/>
  <c r="R5130" i="17" l="1"/>
  <c r="AB5130" i="17" s="1"/>
  <c r="AD5130" i="17" s="1"/>
  <c r="M5130" i="17"/>
  <c r="AC5130" i="17" l="1"/>
  <c r="AE5130" i="17" s="1"/>
  <c r="N5131" i="17" l="1"/>
  <c r="Q5131" i="17" l="1"/>
  <c r="R5131" i="17" s="1"/>
  <c r="AA5131" i="17"/>
  <c r="Y5132" i="17" s="1"/>
  <c r="M5131" i="17"/>
  <c r="AB5131" i="17" l="1"/>
  <c r="AD5131" i="17" s="1"/>
  <c r="AF5131" i="17"/>
  <c r="AC5131" i="17" l="1"/>
  <c r="AE5131" i="17" s="1"/>
  <c r="N5132" i="17" s="1"/>
  <c r="Q5132" i="17" s="1"/>
  <c r="M5132" i="17" l="1"/>
  <c r="R5132" i="17"/>
  <c r="AF5132" i="17" l="1"/>
  <c r="Y5133" i="17"/>
  <c r="AB5132" i="17"/>
  <c r="AC5132" i="17" l="1"/>
  <c r="AD5132" i="17"/>
  <c r="AE5132" i="17" l="1"/>
  <c r="N5133" i="17" l="1"/>
  <c r="Q5133" i="17" l="1"/>
  <c r="R5133" i="17" s="1"/>
  <c r="Y5134" i="17"/>
  <c r="M5133" i="17"/>
  <c r="AB5133" i="17" l="1"/>
  <c r="AD5133" i="17" s="1"/>
  <c r="AF5133" i="17"/>
  <c r="AC5133" i="17" l="1"/>
  <c r="AE5133" i="17" s="1"/>
  <c r="N5134" i="17" l="1"/>
  <c r="Q5134" i="17" l="1"/>
  <c r="R5134" i="17" s="1"/>
  <c r="AA5134" i="17"/>
  <c r="M5134" i="17"/>
  <c r="Y5135" i="17" l="1"/>
  <c r="AF5134" i="17"/>
  <c r="AB5134" i="17"/>
  <c r="AC5134" i="17" l="1"/>
  <c r="AD5134" i="17"/>
  <c r="AE5134" i="17" l="1"/>
  <c r="N5135" i="17" l="1"/>
  <c r="Q5135" i="17" l="1"/>
  <c r="R5135" i="17" s="1"/>
  <c r="Y5136" i="17"/>
  <c r="M5135" i="17"/>
  <c r="AF5135" i="17" l="1"/>
  <c r="AB5135" i="17"/>
  <c r="AD5135" i="17" s="1"/>
  <c r="AC5135" i="17" l="1"/>
  <c r="AE5135" i="17" s="1"/>
  <c r="N5136" i="17" s="1"/>
  <c r="Q5136" i="17" s="1"/>
  <c r="R5136" i="17" l="1"/>
  <c r="AB5136" i="17" s="1"/>
  <c r="AD5136" i="17" s="1"/>
  <c r="M5136" i="17"/>
  <c r="AC5136" i="17" l="1"/>
  <c r="AE5136" i="17" s="1"/>
  <c r="N5137" i="17" l="1"/>
  <c r="Q5137" i="17" l="1"/>
  <c r="R5137" i="17" s="1"/>
  <c r="AA5137" i="17"/>
  <c r="Y5138" i="17" s="1"/>
  <c r="M5137" i="17"/>
  <c r="AF5137" i="17" l="1"/>
  <c r="AB5137" i="17"/>
  <c r="AC5137" i="17" s="1"/>
  <c r="AD5137" i="17" l="1"/>
  <c r="AE5137" i="17" s="1"/>
  <c r="N5138" i="17" l="1"/>
  <c r="Q5138" i="17" l="1"/>
  <c r="R5138" i="17" s="1"/>
  <c r="AA5138" i="17"/>
  <c r="AF5138" i="17" s="1"/>
  <c r="M5138" i="17"/>
  <c r="AB5138" i="17" l="1"/>
  <c r="AC5138" i="17" s="1"/>
  <c r="Y5139" i="17"/>
  <c r="AD5138" i="17" l="1"/>
  <c r="AE5138" i="17" s="1"/>
  <c r="N5139" i="17" l="1"/>
  <c r="AA5139" i="17" s="1"/>
  <c r="Q5139" i="17" l="1"/>
  <c r="R5139" i="17" s="1"/>
  <c r="AF5139" i="17"/>
  <c r="M5139" i="17"/>
  <c r="Y5140" i="17" l="1"/>
  <c r="AB5139" i="17"/>
  <c r="AD5139" i="17" s="1"/>
  <c r="AC5139" i="17" l="1"/>
  <c r="AE5139" i="17" s="1"/>
  <c r="N5140" i="17" s="1"/>
  <c r="Q5140" i="17" s="1"/>
  <c r="R5140" i="17" l="1"/>
  <c r="Y5141" i="17"/>
  <c r="M5140" i="17"/>
  <c r="AF5140" i="17" l="1"/>
  <c r="AB5140" i="17"/>
  <c r="AC5140" i="17" s="1"/>
  <c r="AD5140" i="17" l="1"/>
  <c r="AE5140" i="17" s="1"/>
  <c r="N5141" i="17" s="1"/>
  <c r="Q5141" i="17" l="1"/>
  <c r="R5141" i="17" s="1"/>
  <c r="AA5141" i="17"/>
  <c r="M5141" i="17"/>
  <c r="AB5141" i="17" l="1"/>
  <c r="AC5141" i="17" s="1"/>
  <c r="Y5142" i="17"/>
  <c r="AF5141" i="17"/>
  <c r="AD5141" i="17" l="1"/>
  <c r="AE5141" i="17" s="1"/>
  <c r="N5142" i="17" s="1"/>
  <c r="Q5142" i="17" l="1"/>
  <c r="R5142" i="17" s="1"/>
  <c r="AA5142" i="17"/>
  <c r="M5142" i="17"/>
  <c r="Y5143" i="17" l="1"/>
  <c r="AF5142" i="17"/>
  <c r="AB5142" i="17"/>
  <c r="AD5142" i="17" l="1"/>
  <c r="AC5142" i="17"/>
  <c r="AE5142" i="17" l="1"/>
  <c r="N5143" i="17" l="1"/>
  <c r="Q5143" i="17" l="1"/>
  <c r="R5143" i="17" s="1"/>
  <c r="AA5143" i="17"/>
  <c r="AF5143" i="17" s="1"/>
  <c r="M5143" i="17"/>
  <c r="AB5143" i="17" l="1"/>
  <c r="AC5143" i="17" s="1"/>
  <c r="Y5144" i="17"/>
  <c r="AD5143" i="17" l="1"/>
  <c r="AE5143" i="17" s="1"/>
  <c r="N5144" i="17" s="1"/>
  <c r="Q5144" i="17" l="1"/>
  <c r="R5144" i="17" s="1"/>
  <c r="AA5144" i="17"/>
  <c r="AF5144" i="17" s="1"/>
  <c r="M5144" i="17"/>
  <c r="AB5144" i="17" l="1"/>
  <c r="AD5144" i="17" s="1"/>
  <c r="Y5145" i="17"/>
  <c r="AC5144" i="17" l="1"/>
  <c r="AE5144" i="17" s="1"/>
  <c r="N5145" i="17" s="1"/>
  <c r="Q5145" i="17" l="1"/>
  <c r="R5145" i="17" s="1"/>
  <c r="AA5145" i="17"/>
  <c r="M5145" i="17"/>
  <c r="AB5145" i="17" l="1"/>
  <c r="AC5145" i="17" s="1"/>
  <c r="Y5146" i="17"/>
  <c r="AF5145" i="17"/>
  <c r="AD5145" i="17" l="1"/>
  <c r="AE5145" i="17" s="1"/>
  <c r="N5146" i="17" l="1"/>
  <c r="Q5146" i="17" s="1"/>
  <c r="R5146" i="17" l="1"/>
  <c r="AB5146" i="17" s="1"/>
  <c r="M5146" i="17"/>
  <c r="AD5146" i="17" l="1"/>
  <c r="AC5146" i="17"/>
  <c r="AE5146" i="17" l="1"/>
  <c r="N5147" i="17" l="1"/>
  <c r="Q5147" i="17" s="1"/>
  <c r="R5147" i="17" l="1"/>
  <c r="AB5147" i="17" s="1"/>
  <c r="M5147" i="17"/>
  <c r="AC5147" i="17" l="1"/>
  <c r="AD5147" i="17"/>
  <c r="AE5147" i="17" l="1"/>
  <c r="N5148" i="17" l="1"/>
  <c r="Q5148" i="17" l="1"/>
  <c r="R5148" i="17" s="1"/>
  <c r="AA5148" i="17"/>
  <c r="M5148" i="17"/>
  <c r="AB5148" i="17" l="1"/>
  <c r="AC5148" i="17" s="1"/>
  <c r="Y5149" i="17"/>
  <c r="AF5148" i="17"/>
  <c r="AD5148" i="17" l="1"/>
  <c r="AE5148" i="17" s="1"/>
  <c r="N5149" i="17" l="1"/>
  <c r="AA5149" i="17" s="1"/>
  <c r="Q5149" i="17" l="1"/>
  <c r="R5149" i="17" s="1"/>
  <c r="AF5149" i="17"/>
  <c r="M5149" i="17"/>
  <c r="AB5149" i="17" l="1"/>
  <c r="AC5149" i="17" s="1"/>
  <c r="Y5150" i="17"/>
  <c r="AD5149" i="17" l="1"/>
  <c r="AE5149" i="17" s="1"/>
  <c r="N5150" i="17" s="1"/>
  <c r="Q5150" i="17" l="1"/>
  <c r="R5150" i="17" s="1"/>
  <c r="AA5150" i="17"/>
  <c r="M5150" i="17"/>
  <c r="Y5151" i="17" l="1"/>
  <c r="AF5150" i="17"/>
  <c r="AB5150" i="17"/>
  <c r="AC5150" i="17" l="1"/>
  <c r="AD5150" i="17"/>
  <c r="AE5150" i="17" l="1"/>
  <c r="N5151" i="17" l="1"/>
  <c r="Q5151" i="17" l="1"/>
  <c r="R5151" i="17" s="1"/>
  <c r="AA5151" i="17"/>
  <c r="Y5152" i="17" s="1"/>
  <c r="M5151" i="17"/>
  <c r="AF5151" i="17" l="1"/>
  <c r="AB5151" i="17"/>
  <c r="AD5151" i="17" s="1"/>
  <c r="AC5151" i="17" l="1"/>
  <c r="AE5151" i="17" s="1"/>
  <c r="N5152" i="17" s="1"/>
  <c r="Q5152" i="17" l="1"/>
  <c r="R5152" i="17" s="1"/>
  <c r="AA5152" i="17"/>
  <c r="M5152" i="17"/>
  <c r="Y5153" i="17" l="1"/>
  <c r="AF5152" i="17"/>
  <c r="AB5152" i="17"/>
  <c r="AD5152" i="17" l="1"/>
  <c r="AC5152" i="17"/>
  <c r="AE5152" i="17" l="1"/>
  <c r="N5153" i="17" l="1"/>
  <c r="Q5153" i="17" s="1"/>
  <c r="R5153" i="17" l="1"/>
  <c r="AB5153" i="17" s="1"/>
  <c r="M5153" i="17"/>
  <c r="AD5153" i="17" l="1"/>
  <c r="AC5153" i="17"/>
  <c r="AE5153" i="17" l="1"/>
  <c r="N5154" i="17" s="1"/>
  <c r="Q5154" i="17" s="1"/>
  <c r="M5154" i="17" l="1"/>
  <c r="R5154" i="17"/>
  <c r="AB5154" i="17" l="1"/>
  <c r="AD5154" i="17" l="1"/>
  <c r="AC5154" i="17"/>
  <c r="AE5154" i="17" l="1"/>
  <c r="N5155" i="17" l="1"/>
  <c r="Q5155" i="17" s="1"/>
  <c r="R5155" i="17" l="1"/>
  <c r="AB5155" i="17" s="1"/>
  <c r="M5155" i="17"/>
  <c r="AC5155" i="17" l="1"/>
  <c r="AD5155" i="17"/>
  <c r="AE5155" i="17" l="1"/>
  <c r="N5156" i="17" l="1"/>
  <c r="Q5156" i="17" l="1"/>
  <c r="R5156" i="17" s="1"/>
  <c r="AA5156" i="17"/>
  <c r="AF5156" i="17" s="1"/>
  <c r="M5156" i="17"/>
  <c r="AB5156" i="17" l="1"/>
  <c r="AD5156" i="17" s="1"/>
  <c r="Y5157" i="17"/>
  <c r="AC5156" i="17" l="1"/>
  <c r="AE5156" i="17" s="1"/>
  <c r="N5157" i="17" l="1"/>
  <c r="Q5157" i="17" l="1"/>
  <c r="R5157" i="17" s="1"/>
  <c r="AA5157" i="17"/>
  <c r="M5157" i="17"/>
  <c r="AF5157" i="17" l="1"/>
  <c r="Y5158" i="17"/>
  <c r="AB5157" i="17"/>
  <c r="AC5157" i="17" l="1"/>
  <c r="AD5157" i="17"/>
  <c r="AE5157" i="17" l="1"/>
  <c r="N5158" i="17" l="1"/>
  <c r="Q5158" i="17" l="1"/>
  <c r="R5158" i="17" s="1"/>
  <c r="AA5158" i="17"/>
  <c r="AF5158" i="17" s="1"/>
  <c r="M5158" i="17"/>
  <c r="Y5159" i="17" l="1"/>
  <c r="AB5158" i="17"/>
  <c r="AD5158" i="17" s="1"/>
  <c r="AC5158" i="17" l="1"/>
  <c r="AE5158" i="17" s="1"/>
  <c r="N5159" i="17" l="1"/>
  <c r="Q5159" i="17" l="1"/>
  <c r="R5159" i="17" s="1"/>
  <c r="AA5159" i="17"/>
  <c r="M5159" i="17"/>
  <c r="AB5159" i="17" l="1"/>
  <c r="AC5159" i="17" s="1"/>
  <c r="Y5160" i="17"/>
  <c r="AF5159" i="17"/>
  <c r="AD5159" i="17" l="1"/>
  <c r="AE5159" i="17" s="1"/>
  <c r="N5160" i="17" l="1"/>
  <c r="AA5160" i="17" s="1"/>
  <c r="Q5160" i="17" l="1"/>
  <c r="R5160" i="17" s="1"/>
  <c r="M5160" i="17"/>
  <c r="AB5160" i="17" l="1"/>
  <c r="AC5160" i="17" s="1"/>
  <c r="AF5160" i="17"/>
  <c r="Y5161" i="17"/>
  <c r="AD5160" i="17" l="1"/>
  <c r="AE5160" i="17" s="1"/>
  <c r="N5161" i="17" l="1"/>
  <c r="AA5161" i="17" s="1"/>
  <c r="Q5161" i="17" l="1"/>
  <c r="R5161" i="17" s="1"/>
  <c r="AF5161" i="17"/>
  <c r="M5161" i="17"/>
  <c r="AB5161" i="17" l="1"/>
  <c r="AC5161" i="17" s="1"/>
  <c r="Y5162" i="17"/>
  <c r="AD5161" i="17" l="1"/>
  <c r="AE5161" i="17" s="1"/>
  <c r="N5162" i="17" l="1"/>
  <c r="Q5162" i="17" l="1"/>
  <c r="R5162" i="17" s="1"/>
  <c r="AA5162" i="17"/>
  <c r="M5162" i="17"/>
  <c r="AB5162" i="17" l="1"/>
  <c r="Y5163" i="17"/>
  <c r="AF5162" i="17"/>
  <c r="AD5162" i="17" l="1"/>
  <c r="AC5162" i="17"/>
  <c r="AE5162" i="17" l="1"/>
  <c r="N5163" i="17" l="1"/>
  <c r="Q5163" i="17" l="1"/>
  <c r="R5163" i="17" s="1"/>
  <c r="AA5163" i="17"/>
  <c r="M5163" i="17"/>
  <c r="AF5163" i="17" l="1"/>
  <c r="Y5164" i="17"/>
  <c r="AB5163" i="17"/>
  <c r="AD5163" i="17" l="1"/>
  <c r="AC5163" i="17"/>
  <c r="AE5163" i="17" l="1"/>
  <c r="N5164" i="17" l="1"/>
  <c r="Q5164" i="17" l="1"/>
  <c r="R5164" i="17" s="1"/>
  <c r="AA5164" i="17"/>
  <c r="M5164" i="17"/>
  <c r="AB5164" i="17" l="1"/>
  <c r="AC5164" i="17" s="1"/>
  <c r="Y5165" i="17"/>
  <c r="AF5164" i="17"/>
  <c r="AD5164" i="17" l="1"/>
  <c r="AE5164" i="17" s="1"/>
  <c r="N5165" i="17" l="1"/>
  <c r="Q5165" i="17" l="1"/>
  <c r="R5165" i="17" s="1"/>
  <c r="AA5165" i="17"/>
  <c r="AF5165" i="17" s="1"/>
  <c r="M5165" i="17"/>
  <c r="Y5166" i="17" l="1"/>
  <c r="AB5165" i="17"/>
  <c r="AC5165" i="17" l="1"/>
  <c r="AD5165" i="17"/>
  <c r="AE5165" i="17" l="1"/>
  <c r="N5166" i="17" s="1"/>
  <c r="Q5166" i="17" l="1"/>
  <c r="R5166" i="17" s="1"/>
  <c r="AA5166" i="17"/>
  <c r="AF5166" i="17" s="1"/>
  <c r="M5166" i="17"/>
  <c r="AB5166" i="17" l="1"/>
  <c r="AC5166" i="17" s="1"/>
  <c r="Y5167" i="17"/>
  <c r="AD5166" i="17" l="1"/>
  <c r="AE5166" i="17" s="1"/>
  <c r="N5167" i="17" s="1"/>
  <c r="AA5167" i="17" s="1"/>
  <c r="Q5167" i="17" l="1"/>
  <c r="R5167" i="17" s="1"/>
  <c r="M5167" i="17"/>
  <c r="Y5168" i="17" l="1"/>
  <c r="AF5167" i="17"/>
  <c r="AB5167" i="17"/>
  <c r="AC5167" i="17" l="1"/>
  <c r="AD5167" i="17"/>
  <c r="AE5167" i="17" l="1"/>
  <c r="N5168" i="17" l="1"/>
  <c r="Q5168" i="17" s="1"/>
  <c r="R5168" i="17" l="1"/>
  <c r="AB5168" i="17" s="1"/>
  <c r="AD5168" i="17" s="1"/>
  <c r="M5168" i="17"/>
  <c r="AC5168" i="17" l="1"/>
  <c r="AE5168" i="17" s="1"/>
  <c r="N5169" i="17" l="1"/>
  <c r="Q5169" i="17" l="1"/>
  <c r="R5169" i="17" s="1"/>
  <c r="AA5169" i="17"/>
  <c r="AF5169" i="17" s="1"/>
  <c r="M5169" i="17"/>
  <c r="Y5170" i="17" l="1"/>
  <c r="AB5169" i="17"/>
  <c r="AC5169" i="17" s="1"/>
  <c r="AD5169" i="17" l="1"/>
  <c r="AE5169" i="17" s="1"/>
  <c r="N5170" i="17" l="1"/>
  <c r="AA5170" i="17" s="1"/>
  <c r="Q5170" i="17" l="1"/>
  <c r="R5170" i="17" s="1"/>
  <c r="Y5171" i="17"/>
  <c r="M5170" i="17"/>
  <c r="AB5170" i="17" l="1"/>
  <c r="AC5170" i="17" s="1"/>
  <c r="AF5170" i="17"/>
  <c r="AD5170" i="17" l="1"/>
  <c r="AE5170" i="17" s="1"/>
  <c r="N5171" i="17" s="1"/>
  <c r="Q5171" i="17" l="1"/>
  <c r="AA5171" i="17"/>
  <c r="Y5172" i="17" s="1"/>
  <c r="M5171" i="17"/>
  <c r="R5171" i="17"/>
  <c r="AB5171" i="17" l="1"/>
  <c r="AD5171" i="17" s="1"/>
  <c r="AF5171" i="17"/>
  <c r="AC5171" i="17" l="1"/>
  <c r="AE5171" i="17" s="1"/>
  <c r="N5172" i="17" s="1"/>
  <c r="Q5172" i="17" l="1"/>
  <c r="R5172" i="17" s="1"/>
  <c r="AA5172" i="17"/>
  <c r="M5172" i="17"/>
  <c r="Y5173" i="17" l="1"/>
  <c r="AF5172" i="17"/>
  <c r="AB5172" i="17"/>
  <c r="AC5172" i="17" l="1"/>
  <c r="AD5172" i="17"/>
  <c r="AE5172" i="17" l="1"/>
  <c r="N5173" i="17" l="1"/>
  <c r="Q5173" i="17" l="1"/>
  <c r="R5173" i="17" s="1"/>
  <c r="AA5173" i="17"/>
  <c r="M5173" i="17"/>
  <c r="AB5173" i="17" l="1"/>
  <c r="AD5173" i="17" s="1"/>
  <c r="AF5173" i="17"/>
  <c r="Y5174" i="17"/>
  <c r="AC5173" i="17" l="1"/>
  <c r="AE5173" i="17" s="1"/>
  <c r="N5174" i="17" l="1"/>
  <c r="Q5174" i="17" s="1"/>
  <c r="R5174" i="17" l="1"/>
  <c r="AB5174" i="17" s="1"/>
  <c r="AC5174" i="17" s="1"/>
  <c r="M5174" i="17"/>
  <c r="AD5174" i="17" l="1"/>
  <c r="AE5174" i="17" s="1"/>
  <c r="N5175" i="17" l="1"/>
  <c r="Q5175" i="17" s="1"/>
  <c r="R5175" i="17" l="1"/>
  <c r="AB5175" i="17" s="1"/>
  <c r="AD5175" i="17" s="1"/>
  <c r="M5175" i="17"/>
  <c r="AC5175" i="17" l="1"/>
  <c r="AE5175" i="17" s="1"/>
  <c r="N5176" i="17" l="1"/>
  <c r="Q5176" i="17" s="1"/>
  <c r="R5176" i="17" l="1"/>
  <c r="AB5176" i="17" s="1"/>
  <c r="AD5176" i="17" s="1"/>
  <c r="M5176" i="17"/>
  <c r="AC5176" i="17" l="1"/>
  <c r="AE5176" i="17" s="1"/>
  <c r="N5177" i="17" l="1"/>
  <c r="Q5177" i="17" s="1"/>
  <c r="M5177" i="17" l="1"/>
  <c r="R5177" i="17"/>
  <c r="AB5177" i="17" l="1"/>
  <c r="AD5177" i="17" s="1"/>
  <c r="AC5177" i="17" l="1"/>
  <c r="AE5177" i="17" s="1"/>
  <c r="N5178" i="17" l="1"/>
  <c r="Q5178" i="17" l="1"/>
  <c r="R5178" i="17" s="1"/>
  <c r="AA5178" i="17"/>
  <c r="M5178" i="17"/>
  <c r="AB5178" i="17" l="1"/>
  <c r="AD5178" i="17" s="1"/>
  <c r="AF5178" i="17"/>
  <c r="Y5179" i="17"/>
  <c r="AC5178" i="17" l="1"/>
  <c r="AE5178" i="17" s="1"/>
  <c r="N5179" i="17" l="1"/>
  <c r="Q5179" i="17" s="1"/>
  <c r="M5179" i="17" l="1"/>
  <c r="R5179" i="17"/>
  <c r="Y5180" i="17"/>
  <c r="AF5179" i="17" l="1"/>
  <c r="AB5179" i="17"/>
  <c r="AD5179" i="17" l="1"/>
  <c r="AC5179" i="17"/>
  <c r="AE5179" i="17" l="1"/>
  <c r="N5180" i="17" s="1"/>
  <c r="Q5180" i="17" l="1"/>
  <c r="R5180" i="17" s="1"/>
  <c r="AA5180" i="17"/>
  <c r="Y5181" i="17" s="1"/>
  <c r="M5180" i="17"/>
  <c r="AB5180" i="17" l="1"/>
  <c r="AD5180" i="17" s="1"/>
  <c r="AF5180" i="17"/>
  <c r="AC5180" i="17" l="1"/>
  <c r="AE5180" i="17" s="1"/>
  <c r="N5181" i="17" l="1"/>
  <c r="Q5181" i="17" s="1"/>
  <c r="R5181" i="17" l="1"/>
  <c r="AF5181" i="17"/>
  <c r="M5181" i="17"/>
  <c r="Y5182" i="17" l="1"/>
  <c r="AB5181" i="17"/>
  <c r="AC5181" i="17" l="1"/>
  <c r="AD5181" i="17"/>
  <c r="AE5181" i="17" l="1"/>
  <c r="N5182" i="17" s="1"/>
  <c r="AA5182" i="17" s="1"/>
  <c r="Q5182" i="17" l="1"/>
  <c r="R5182" i="17" s="1"/>
  <c r="M5182" i="17"/>
  <c r="AB5182" i="17" l="1"/>
  <c r="AC5182" i="17" s="1"/>
  <c r="AF5182" i="17"/>
  <c r="Y5183" i="17"/>
  <c r="AD5182" i="17" l="1"/>
  <c r="AE5182" i="17" s="1"/>
  <c r="N5183" i="17" s="1"/>
  <c r="Q5183" i="17" l="1"/>
  <c r="R5183" i="17" s="1"/>
  <c r="AA5183" i="17"/>
  <c r="M5183" i="17"/>
  <c r="AB5183" i="17" l="1"/>
  <c r="AD5183" i="17" s="1"/>
  <c r="Y5184" i="17"/>
  <c r="AF5183" i="17"/>
  <c r="AC5183" i="17" l="1"/>
  <c r="AE5183" i="17" s="1"/>
  <c r="N5184" i="17" l="1"/>
  <c r="AA5184" i="17" s="1"/>
  <c r="Q5184" i="17" l="1"/>
  <c r="R5184" i="17" s="1"/>
  <c r="Y5185" i="17"/>
  <c r="M5184" i="17"/>
  <c r="AB5184" i="17" l="1"/>
  <c r="AD5184" i="17" s="1"/>
  <c r="AF5184" i="17"/>
  <c r="AC5184" i="17" l="1"/>
  <c r="AE5184" i="17" s="1"/>
  <c r="N5185" i="17" s="1"/>
  <c r="Q5185" i="17" l="1"/>
  <c r="R5185" i="17" s="1"/>
  <c r="AA5185" i="17"/>
  <c r="AF5185" i="17" s="1"/>
  <c r="M5185" i="17"/>
  <c r="AB5185" i="17" l="1"/>
  <c r="AC5185" i="17" s="1"/>
  <c r="Y5186" i="17"/>
  <c r="AD5185" i="17" l="1"/>
  <c r="AE5185" i="17" s="1"/>
  <c r="N5186" i="17" s="1"/>
  <c r="Q5186" i="17" s="1"/>
  <c r="R5186" i="17" l="1"/>
  <c r="AB5186" i="17" s="1"/>
  <c r="AD5186" i="17" s="1"/>
  <c r="M5186" i="17"/>
  <c r="AC5186" i="17" l="1"/>
  <c r="AE5186" i="17" s="1"/>
  <c r="N5187" i="17" l="1"/>
  <c r="Q5187" i="17" s="1"/>
  <c r="R5187" i="17" l="1"/>
  <c r="AB5187" i="17" s="1"/>
  <c r="M5187" i="17"/>
  <c r="AC5187" i="17" l="1"/>
  <c r="AD5187" i="17"/>
  <c r="AE5187" i="17" l="1"/>
  <c r="N5188" i="17" l="1"/>
  <c r="AA5188" i="17" s="1"/>
  <c r="Q5188" i="17" l="1"/>
  <c r="R5188" i="17" s="1"/>
  <c r="AF5188" i="17"/>
  <c r="M5188" i="17"/>
  <c r="AB5188" i="17" l="1"/>
  <c r="AC5188" i="17" s="1"/>
  <c r="Y5189" i="17"/>
  <c r="AD5188" i="17" l="1"/>
  <c r="AE5188" i="17" s="1"/>
  <c r="N5189" i="17" l="1"/>
  <c r="Q5189" i="17" s="1"/>
  <c r="R5189" i="17" l="1"/>
  <c r="AB5189" i="17" s="1"/>
  <c r="AD5189" i="17" s="1"/>
  <c r="M5189" i="17"/>
  <c r="AC5189" i="17" l="1"/>
  <c r="AE5189" i="17" s="1"/>
  <c r="N5190" i="17" l="1"/>
  <c r="Q5190" i="17" l="1"/>
  <c r="R5190" i="17" s="1"/>
  <c r="AA5190" i="17"/>
  <c r="M5190" i="17"/>
  <c r="AB5190" i="17" l="1"/>
  <c r="AF5190" i="17"/>
  <c r="Y5191" i="17"/>
  <c r="AD5190" i="17" l="1"/>
  <c r="AC5190" i="17"/>
  <c r="AE5190" i="17" l="1"/>
  <c r="N5191" i="17" l="1"/>
  <c r="Q5191" i="17" s="1"/>
  <c r="R5191" i="17" l="1"/>
  <c r="AF5191" i="17"/>
  <c r="M5191" i="17"/>
  <c r="AB5191" i="17" l="1"/>
  <c r="AD5191" i="17" s="1"/>
  <c r="Y5192" i="17"/>
  <c r="AC5191" i="17" l="1"/>
  <c r="AE5191" i="17" s="1"/>
  <c r="N5192" i="17" l="1"/>
  <c r="Q5192" i="17" l="1"/>
  <c r="R5192" i="17" s="1"/>
  <c r="AA5192" i="17"/>
  <c r="AF5192" i="17" s="1"/>
  <c r="M5192" i="17"/>
  <c r="AB5192" i="17" l="1"/>
  <c r="AC5192" i="17" s="1"/>
  <c r="Y5193" i="17"/>
  <c r="AD5192" i="17" l="1"/>
  <c r="AE5192" i="17" s="1"/>
  <c r="N5193" i="17" l="1"/>
  <c r="Q5193" i="17" s="1"/>
  <c r="M5193" i="17" l="1"/>
  <c r="R5193" i="17"/>
  <c r="AF5193" i="17"/>
  <c r="Y5194" i="17" l="1"/>
  <c r="AB5193" i="17"/>
  <c r="AD5193" i="17" s="1"/>
  <c r="AC5193" i="17" l="1"/>
  <c r="AE5193" i="17" s="1"/>
  <c r="N5194" i="17" l="1"/>
  <c r="Q5194" i="17" l="1"/>
  <c r="R5194" i="17" s="1"/>
  <c r="AA5194" i="17"/>
  <c r="M5194" i="17"/>
  <c r="Y5195" i="17" l="1"/>
  <c r="AF5194" i="17"/>
  <c r="AB5194" i="17"/>
  <c r="AC5194" i="17" l="1"/>
  <c r="AD5194" i="17"/>
  <c r="AE5194" i="17" l="1"/>
  <c r="N5195" i="17" l="1"/>
  <c r="Q5195" i="17" s="1"/>
  <c r="R5195" i="17" l="1"/>
  <c r="M5195" i="17"/>
  <c r="AB5195" i="17" l="1"/>
  <c r="AC5195" i="17" s="1"/>
  <c r="AF5195" i="17"/>
  <c r="Y5196" i="17"/>
  <c r="AD5195" i="17" l="1"/>
  <c r="AE5195" i="17" s="1"/>
  <c r="N5196" i="17" l="1"/>
  <c r="Q5196" i="17" s="1"/>
  <c r="M5196" i="17" l="1"/>
  <c r="R5196" i="17"/>
  <c r="AB5196" i="17" l="1"/>
  <c r="AC5196" i="17" l="1"/>
  <c r="AD5196" i="17"/>
  <c r="AE5196" i="17" l="1"/>
  <c r="N5197" i="17" l="1"/>
  <c r="AA5197" i="17" s="1"/>
  <c r="Q5197" i="17" l="1"/>
  <c r="R5197" i="17" s="1"/>
  <c r="M5197" i="17"/>
  <c r="AB5197" i="17" l="1"/>
  <c r="AC5197" i="17" s="1"/>
  <c r="Y5198" i="17"/>
  <c r="AF5197" i="17"/>
  <c r="AD5197" i="17" l="1"/>
  <c r="AE5197" i="17" s="1"/>
  <c r="N5198" i="17" l="1"/>
  <c r="Q5198" i="17" l="1"/>
  <c r="R5198" i="17" s="1"/>
  <c r="AA5198" i="17"/>
  <c r="Y5199" i="17" s="1"/>
  <c r="M5198" i="17"/>
  <c r="AF5198" i="17" l="1"/>
  <c r="AB5198" i="17"/>
  <c r="AC5198" i="17" s="1"/>
  <c r="AD5198" i="17" l="1"/>
  <c r="AE5198" i="17" s="1"/>
  <c r="N5199" i="17" l="1"/>
  <c r="Q5199" i="17" l="1"/>
  <c r="R5199" i="17" s="1"/>
  <c r="AA5199" i="17"/>
  <c r="AF5199" i="17" s="1"/>
  <c r="M5199" i="17"/>
  <c r="AB5199" i="17" l="1"/>
  <c r="AD5199" i="17" s="1"/>
  <c r="Y5200" i="17"/>
  <c r="AC5199" i="17" l="1"/>
  <c r="AE5199" i="17" s="1"/>
  <c r="N5200" i="17" s="1"/>
  <c r="Q5200" i="17" l="1"/>
  <c r="R5200" i="17" s="1"/>
  <c r="AA5200" i="17"/>
  <c r="M5200" i="17"/>
  <c r="AB5200" i="17" l="1"/>
  <c r="AD5200" i="17" s="1"/>
  <c r="Y5201" i="17"/>
  <c r="AF5200" i="17"/>
  <c r="AC5200" i="17" l="1"/>
  <c r="AE5200" i="17" s="1"/>
  <c r="N5201" i="17" l="1"/>
  <c r="Q5201" i="17" l="1"/>
  <c r="R5201" i="17" s="1"/>
  <c r="AA5201" i="17"/>
  <c r="AF5201" i="17" s="1"/>
  <c r="M5201" i="17"/>
  <c r="AB5201" i="17" l="1"/>
  <c r="AC5201" i="17" s="1"/>
  <c r="Y5202" i="17"/>
  <c r="AD5201" i="17" l="1"/>
  <c r="AE5201" i="17" s="1"/>
  <c r="N5202" i="17" l="1"/>
  <c r="Q5202" i="17" s="1"/>
  <c r="R5202" i="17" l="1"/>
  <c r="Y5203" i="17"/>
  <c r="M5202" i="17"/>
  <c r="AF5202" i="17" l="1"/>
  <c r="AB5202" i="17"/>
  <c r="AD5202" i="17" l="1"/>
  <c r="AC5202" i="17"/>
  <c r="AE5202" i="17" l="1"/>
  <c r="N5203" i="17" s="1"/>
  <c r="Q5203" i="17" s="1"/>
  <c r="R5203" i="17" l="1"/>
  <c r="AB5203" i="17" s="1"/>
  <c r="AD5203" i="17" s="1"/>
  <c r="M5203" i="17"/>
  <c r="AC5203" i="17" l="1"/>
  <c r="AE5203" i="17" s="1"/>
  <c r="N5204" i="17" l="1"/>
  <c r="AA5204" i="17" s="1"/>
  <c r="Q5204" i="17" l="1"/>
  <c r="R5204" i="17" s="1"/>
  <c r="M5204" i="17"/>
  <c r="AB5204" i="17" l="1"/>
  <c r="AC5204" i="17" s="1"/>
  <c r="Y5205" i="17"/>
  <c r="AF5204" i="17"/>
  <c r="AD5204" i="17" l="1"/>
  <c r="AE5204" i="17" s="1"/>
  <c r="N5205" i="17" l="1"/>
  <c r="Q5205" i="17" s="1"/>
  <c r="R5205" i="17" l="1"/>
  <c r="AF5205" i="17"/>
  <c r="M5205" i="17"/>
  <c r="AB5205" i="17" l="1"/>
  <c r="AD5205" i="17" s="1"/>
  <c r="Y5206" i="17"/>
  <c r="AC5205" i="17" l="1"/>
  <c r="AE5205" i="17" s="1"/>
  <c r="N5206" i="17" l="1"/>
  <c r="Q5206" i="17" s="1"/>
  <c r="M5206" i="17" l="1"/>
  <c r="R5206" i="17"/>
  <c r="AF5206" i="17"/>
  <c r="AB5206" i="17" l="1"/>
  <c r="AC5206" i="17" s="1"/>
  <c r="Y5207" i="17"/>
  <c r="AD5206" i="17" l="1"/>
  <c r="AE5206" i="17" s="1"/>
  <c r="N5207" i="17" s="1"/>
  <c r="Q5207" i="17" s="1"/>
  <c r="M5207" i="17" l="1"/>
  <c r="R5207" i="17"/>
  <c r="AB5207" i="17" l="1"/>
  <c r="AD5207" i="17" l="1"/>
  <c r="AC5207" i="17"/>
  <c r="AE5207" i="17" l="1"/>
  <c r="N5208" i="17" l="1"/>
  <c r="Q5208" i="17" s="1"/>
  <c r="R5208" i="17" l="1"/>
  <c r="AB5208" i="17" s="1"/>
  <c r="M5208" i="17"/>
  <c r="AD5208" i="17" l="1"/>
  <c r="AC5208" i="17"/>
  <c r="AE5208" i="17" l="1"/>
  <c r="N5209" i="17" l="1"/>
  <c r="Q5209" i="17" s="1"/>
  <c r="R5209" i="17" l="1"/>
  <c r="AB5209" i="17" s="1"/>
  <c r="M5209" i="17"/>
  <c r="AD5209" i="17" l="1"/>
  <c r="AC5209" i="17"/>
  <c r="AE5209" i="17" l="1"/>
  <c r="N5210" i="17" l="1"/>
  <c r="Q5210" i="17" s="1"/>
  <c r="R5210" i="17" l="1"/>
  <c r="AB5210" i="17" s="1"/>
  <c r="AC5210" i="17" s="1"/>
  <c r="M5210" i="17"/>
  <c r="AD5210" i="17" l="1"/>
  <c r="AE5210" i="17" s="1"/>
  <c r="N5211" i="17" l="1"/>
  <c r="Q5211" i="17" s="1"/>
  <c r="M5211" i="17" l="1"/>
  <c r="R5211" i="17"/>
  <c r="AB5211" i="17" l="1"/>
  <c r="AC5211" i="17" s="1"/>
  <c r="AD5211" i="17" l="1"/>
  <c r="AE5211" i="17" s="1"/>
  <c r="N5212" i="17" l="1"/>
  <c r="AA5212" i="17" s="1"/>
  <c r="Q5212" i="17" l="1"/>
  <c r="R5212" i="17" s="1"/>
  <c r="M5212" i="17"/>
  <c r="AB5212" i="17" l="1"/>
  <c r="AD5212" i="17" s="1"/>
  <c r="AF5212" i="17"/>
  <c r="Y5213" i="17"/>
  <c r="AC5212" i="17" l="1"/>
  <c r="AE5212" i="17" s="1"/>
  <c r="N5213" i="17" s="1"/>
  <c r="Q5213" i="17" l="1"/>
  <c r="R5213" i="17" s="1"/>
  <c r="AA5213" i="17"/>
  <c r="M5213" i="17"/>
  <c r="Y5214" i="17" l="1"/>
  <c r="AF5213" i="17"/>
  <c r="AB5213" i="17"/>
  <c r="AD5213" i="17" l="1"/>
  <c r="AC5213" i="17"/>
  <c r="AE5213" i="17" l="1"/>
  <c r="N5214" i="17" l="1"/>
  <c r="Q5214" i="17" l="1"/>
  <c r="R5214" i="17" s="1"/>
  <c r="AA5214" i="17"/>
  <c r="M5214" i="17"/>
  <c r="AB5214" i="17" l="1"/>
  <c r="AC5214" i="17" s="1"/>
  <c r="AF5214" i="17"/>
  <c r="Y5215" i="17"/>
  <c r="AD5214" i="17" l="1"/>
  <c r="AE5214" i="17" s="1"/>
  <c r="N5215" i="17" l="1"/>
  <c r="Q5215" i="17" s="1"/>
  <c r="M5215" i="17" l="1"/>
  <c r="R5215" i="17"/>
  <c r="AF5215" i="17"/>
  <c r="AB5215" i="17" l="1"/>
  <c r="AD5215" i="17" s="1"/>
  <c r="Y5216" i="17"/>
  <c r="AC5215" i="17" l="1"/>
  <c r="AE5215" i="17" s="1"/>
  <c r="N5216" i="17" l="1"/>
  <c r="Q5216" i="17" s="1"/>
  <c r="M5216" i="17" l="1"/>
  <c r="R5216" i="17"/>
  <c r="AB5216" i="17" l="1"/>
  <c r="AC5216" i="17" s="1"/>
  <c r="AD5216" i="17" l="1"/>
  <c r="AE5216" i="17" s="1"/>
  <c r="N5217" i="17" l="1"/>
  <c r="AA5217" i="17" s="1"/>
  <c r="Q5217" i="17" l="1"/>
  <c r="R5217" i="17" s="1"/>
  <c r="M5217" i="17"/>
  <c r="Y5218" i="17" l="1"/>
  <c r="AF5217" i="17"/>
  <c r="AB5217" i="17"/>
  <c r="AC5217" i="17" s="1"/>
  <c r="AD5217" i="17" l="1"/>
  <c r="AE5217" i="17" s="1"/>
  <c r="N5218" i="17" l="1"/>
  <c r="Q5218" i="17" l="1"/>
  <c r="R5218" i="17" s="1"/>
  <c r="AA5218" i="17"/>
  <c r="M5218" i="17"/>
  <c r="AB5218" i="17" l="1"/>
  <c r="AC5218" i="17" s="1"/>
  <c r="AF5218" i="17"/>
  <c r="Y5219" i="17"/>
  <c r="AD5218" i="17" l="1"/>
  <c r="AE5218" i="17" s="1"/>
  <c r="N5219" i="17" l="1"/>
  <c r="Q5219" i="17" s="1"/>
  <c r="R5219" i="17" l="1"/>
  <c r="Y5220" i="17"/>
  <c r="M5219" i="17"/>
  <c r="AF5219" i="17" l="1"/>
  <c r="AB5219" i="17"/>
  <c r="AC5219" i="17" l="1"/>
  <c r="AD5219" i="17"/>
  <c r="AE5219" i="17" l="1"/>
  <c r="N5220" i="17" s="1"/>
  <c r="Q5220" i="17" l="1"/>
  <c r="R5220" i="17" s="1"/>
  <c r="AA5220" i="17"/>
  <c r="AF5220" i="17" s="1"/>
  <c r="M5220" i="17"/>
  <c r="Y5221" i="17" l="1"/>
  <c r="AB5220" i="17"/>
  <c r="AD5220" i="17" s="1"/>
  <c r="AC5220" i="17" l="1"/>
  <c r="AE5220" i="17" s="1"/>
  <c r="N5221" i="17" s="1"/>
  <c r="Q5221" i="17" l="1"/>
  <c r="R5221" i="17" s="1"/>
  <c r="AA5221" i="17"/>
  <c r="M5221" i="17"/>
  <c r="Y5222" i="17" l="1"/>
  <c r="AF5221" i="17"/>
  <c r="AB5221" i="17"/>
  <c r="AC5221" i="17" l="1"/>
  <c r="AD5221" i="17"/>
  <c r="AF5222" i="17"/>
  <c r="AB5222" i="17"/>
  <c r="Y5223" i="17"/>
  <c r="AE5221" i="17" l="1"/>
  <c r="M5222" i="17" s="1"/>
  <c r="AB5224" i="17"/>
  <c r="AF5224" i="17"/>
  <c r="Y5225" i="17"/>
  <c r="AC5222" i="17"/>
  <c r="AD5222" i="17"/>
  <c r="AE5222" i="17" l="1"/>
  <c r="M5223" i="17" s="1"/>
  <c r="AC5224" i="17"/>
  <c r="AD5224" i="17"/>
  <c r="AE5224" i="17" l="1"/>
  <c r="N5225" i="17" l="1"/>
  <c r="AA5225" i="17" s="1"/>
  <c r="Q5225" i="17" l="1"/>
  <c r="R5225" i="17" s="1"/>
  <c r="M5225" i="17"/>
  <c r="AB5225" i="17" l="1"/>
  <c r="AC5225" i="17" s="1"/>
  <c r="Y5226" i="17"/>
  <c r="AF5225" i="17"/>
  <c r="AD5225" i="17" l="1"/>
  <c r="AE5225" i="17" s="1"/>
  <c r="N5226" i="17" l="1"/>
  <c r="Q5226" i="17" l="1"/>
  <c r="R5226" i="17" s="1"/>
  <c r="AA5226" i="17"/>
  <c r="M5226" i="17"/>
  <c r="Y5227" i="17" l="1"/>
  <c r="AF5226" i="17"/>
  <c r="AB5226" i="17"/>
  <c r="AC5226" i="17" s="1"/>
  <c r="AD5226" i="17" l="1"/>
  <c r="AE5226" i="17" s="1"/>
  <c r="N5227" i="17" l="1"/>
  <c r="Q5227" i="17" l="1"/>
  <c r="R5227" i="17" s="1"/>
  <c r="AA5227" i="17"/>
  <c r="AF5227" i="17" s="1"/>
  <c r="M5227" i="17"/>
  <c r="AB5227" i="17" l="1"/>
  <c r="AC5227" i="17" s="1"/>
  <c r="Y5228" i="17"/>
  <c r="AD5227" i="17" l="1"/>
  <c r="AE5227" i="17" s="1"/>
  <c r="N5228" i="17" l="1"/>
  <c r="Q5228" i="17" s="1"/>
  <c r="R5228" i="17" l="1"/>
  <c r="M5228" i="17"/>
  <c r="AB5228" i="17" l="1"/>
  <c r="AC5228" i="17" s="1"/>
  <c r="AF5228" i="17"/>
  <c r="Y5229" i="17"/>
  <c r="AD5228" i="17" l="1"/>
  <c r="AE5228" i="17" s="1"/>
  <c r="N5229" i="17" l="1"/>
  <c r="Q5229" i="17" s="1"/>
  <c r="R5229" i="17" l="1"/>
  <c r="AB5229" i="17" s="1"/>
  <c r="M5229" i="17"/>
  <c r="AD5229" i="17" l="1"/>
  <c r="AC5229" i="17"/>
  <c r="AE5229" i="17" l="1"/>
  <c r="N5230" i="17" l="1"/>
  <c r="AA5230" i="17" s="1"/>
  <c r="Q5230" i="17" l="1"/>
  <c r="R5230" i="17" s="1"/>
  <c r="M5230" i="17"/>
  <c r="AF5230" i="17" l="1"/>
  <c r="Y5231" i="17"/>
  <c r="AB5230" i="17"/>
  <c r="AC5230" i="17" s="1"/>
  <c r="AD5230" i="17" l="1"/>
  <c r="AE5230" i="17" s="1"/>
  <c r="N5231" i="17" l="1"/>
  <c r="AA5231" i="17" s="1"/>
  <c r="Q5231" i="17" l="1"/>
  <c r="R5231" i="17" s="1"/>
  <c r="M5231" i="17"/>
  <c r="AB5231" i="17" l="1"/>
  <c r="AD5231" i="17" s="1"/>
  <c r="Y5232" i="17"/>
  <c r="AF5231" i="17"/>
  <c r="AC5231" i="17" l="1"/>
  <c r="AE5231" i="17" s="1"/>
  <c r="N5232" i="17" l="1"/>
  <c r="Q5232" i="17" l="1"/>
  <c r="R5232" i="17" s="1"/>
  <c r="AA5232" i="17"/>
  <c r="M5232" i="17"/>
  <c r="AB5232" i="17" l="1"/>
  <c r="AC5232" i="17" s="1"/>
  <c r="Y5233" i="17"/>
  <c r="AF5232" i="17"/>
  <c r="AD5232" i="17" l="1"/>
  <c r="AE5232" i="17" s="1"/>
  <c r="N5233" i="17" l="1"/>
  <c r="Q5233" i="17" l="1"/>
  <c r="R5233" i="17" s="1"/>
  <c r="AA5233" i="17"/>
  <c r="Y5234" i="17" s="1"/>
  <c r="M5233" i="17"/>
  <c r="AF5233" i="17" l="1"/>
  <c r="AB5233" i="17"/>
  <c r="AC5233" i="17" s="1"/>
  <c r="AD5233" i="17" l="1"/>
  <c r="AE5233" i="17" s="1"/>
  <c r="N5234" i="17" l="1"/>
  <c r="Q5234" i="17" s="1"/>
  <c r="R5234" i="17" l="1"/>
  <c r="M5234" i="17"/>
  <c r="AB5234" i="17" l="1"/>
  <c r="AC5234" i="17" s="1"/>
  <c r="Y5235" i="17"/>
  <c r="AF5234" i="17"/>
  <c r="AD5234" i="17" l="1"/>
  <c r="AE5234" i="17" s="1"/>
  <c r="N5235" i="17" l="1"/>
  <c r="Q5235" i="17" s="1"/>
  <c r="R5235" i="17" l="1"/>
  <c r="AB5235" i="17" s="1"/>
  <c r="AD5235" i="17" s="1"/>
  <c r="M5235" i="17"/>
  <c r="AC5235" i="17" l="1"/>
  <c r="AE5235" i="17" s="1"/>
  <c r="N5236" i="17" l="1"/>
  <c r="AA5236" i="17" s="1"/>
  <c r="Q5236" i="17" l="1"/>
  <c r="R5236" i="17" s="1"/>
  <c r="M5236" i="17"/>
  <c r="AB5236" i="17" l="1"/>
  <c r="AC5236" i="17" s="1"/>
  <c r="Y5237" i="17"/>
  <c r="AF5236" i="17"/>
  <c r="AD5236" i="17" l="1"/>
  <c r="AE5236" i="17" s="1"/>
  <c r="N5237" i="17" l="1"/>
  <c r="Q5237" i="17" s="1"/>
  <c r="R5237" i="17" l="1"/>
  <c r="AB5237" i="17" s="1"/>
  <c r="AC5237" i="17" s="1"/>
  <c r="M5237" i="17"/>
  <c r="AD5237" i="17" l="1"/>
  <c r="AE5237" i="17" s="1"/>
  <c r="N5238" i="17" l="1"/>
  <c r="Q5238" i="17" s="1"/>
  <c r="R5238" i="17" l="1"/>
  <c r="AB5238" i="17" s="1"/>
  <c r="AC5238" i="17" s="1"/>
  <c r="M5238" i="17"/>
  <c r="AD5238" i="17" l="1"/>
  <c r="AE5238" i="17" s="1"/>
  <c r="N5239" i="17" l="1"/>
  <c r="Q5239" i="17" l="1"/>
  <c r="R5239" i="17" s="1"/>
  <c r="AA5239" i="17"/>
  <c r="M5239" i="17"/>
  <c r="AB5239" i="17" l="1"/>
  <c r="AC5239" i="17" s="1"/>
  <c r="Y5240" i="17"/>
  <c r="AF5239" i="17"/>
  <c r="AD5239" i="17" l="1"/>
  <c r="AE5239" i="17" s="1"/>
  <c r="N5240" i="17" l="1"/>
  <c r="Q5240" i="17" s="1"/>
  <c r="M5240" i="17" l="1"/>
  <c r="R5240" i="17"/>
  <c r="AB5240" i="17" l="1"/>
  <c r="AC5240" i="17" s="1"/>
  <c r="Y5241" i="17"/>
  <c r="AF5240" i="17"/>
  <c r="AD5240" i="17" l="1"/>
  <c r="AE5240" i="17" s="1"/>
  <c r="N5241" i="17" l="1"/>
  <c r="Q5241" i="17" s="1"/>
  <c r="R5241" i="17" l="1"/>
  <c r="AB5241" i="17" s="1"/>
  <c r="M5241" i="17"/>
  <c r="AD5241" i="17" l="1"/>
  <c r="AC5241" i="17"/>
  <c r="AE5241" i="17" l="1"/>
  <c r="N5242" i="17" l="1"/>
  <c r="Q5242" i="17" s="1"/>
  <c r="R5242" i="17" l="1"/>
  <c r="AB5242" i="17" s="1"/>
  <c r="M5242" i="17"/>
  <c r="AD5242" i="17" l="1"/>
  <c r="AC5242" i="17"/>
  <c r="AE5242" i="17" l="1"/>
  <c r="N5243" i="17" l="1"/>
  <c r="Q5243" i="17" s="1"/>
  <c r="R5243" i="17" l="1"/>
  <c r="AB5243" i="17" s="1"/>
  <c r="M5243" i="17"/>
  <c r="AC5243" i="17" l="1"/>
  <c r="AD5243" i="17"/>
  <c r="AE5243" i="17" l="1"/>
  <c r="N5244" i="17" l="1"/>
  <c r="Q5244" i="17" l="1"/>
  <c r="R5244" i="17" s="1"/>
  <c r="AA5244" i="17"/>
  <c r="M5244" i="17"/>
  <c r="AB5244" i="17" l="1"/>
  <c r="AD5244" i="17" s="1"/>
  <c r="Y5245" i="17"/>
  <c r="AF5244" i="17"/>
  <c r="AC5244" i="17" l="1"/>
  <c r="AE5244" i="17" s="1"/>
  <c r="N5245" i="17" s="1"/>
  <c r="AA5245" i="17" s="1"/>
  <c r="Q5245" i="17" l="1"/>
  <c r="R5245" i="17" s="1"/>
  <c r="Y5246" i="17"/>
  <c r="M5245" i="17"/>
  <c r="AB5245" i="17" l="1"/>
  <c r="AC5245" i="17" s="1"/>
  <c r="AF5245" i="17"/>
  <c r="AD5245" i="17" l="1"/>
  <c r="AE5245" i="17" s="1"/>
  <c r="N5246" i="17" l="1"/>
  <c r="Q5246" i="17" l="1"/>
  <c r="R5246" i="17" s="1"/>
  <c r="AA5246" i="17"/>
  <c r="AF5246" i="17" s="1"/>
  <c r="M5246" i="17"/>
  <c r="AB5246" i="17" l="1"/>
  <c r="AC5246" i="17" s="1"/>
  <c r="Y5247" i="17"/>
  <c r="AD5246" i="17" l="1"/>
  <c r="AE5246" i="17" s="1"/>
  <c r="N5247" i="17" l="1"/>
  <c r="Q5247" i="17" l="1"/>
  <c r="R5247" i="17" s="1"/>
  <c r="AA5247" i="17"/>
  <c r="Y5248" i="17" s="1"/>
  <c r="M5247" i="17"/>
  <c r="AF5247" i="17" l="1"/>
  <c r="AB5247" i="17"/>
  <c r="AC5247" i="17" s="1"/>
  <c r="AD5247" i="17" l="1"/>
  <c r="AE5247" i="17" s="1"/>
  <c r="N5248" i="17" s="1"/>
  <c r="Q5248" i="17" l="1"/>
  <c r="R5248" i="17" s="1"/>
  <c r="AA5248" i="17"/>
  <c r="AF5248" i="17" s="1"/>
  <c r="M5248" i="17"/>
  <c r="AB5248" i="17" l="1"/>
  <c r="AD5248" i="17" s="1"/>
  <c r="Y5249" i="17"/>
  <c r="AC5248" i="17" l="1"/>
  <c r="AE5248" i="17" s="1"/>
  <c r="N5249" i="17" l="1"/>
  <c r="AA5249" i="17" s="1"/>
  <c r="Q5249" i="17" l="1"/>
  <c r="R5249" i="17" s="1"/>
  <c r="Y5250" i="17"/>
  <c r="M5249" i="17"/>
  <c r="AB5249" i="17" l="1"/>
  <c r="AC5249" i="17" s="1"/>
  <c r="AF5249" i="17"/>
  <c r="AD5249" i="17" l="1"/>
  <c r="AE5249" i="17" s="1"/>
  <c r="N5250" i="17" l="1"/>
  <c r="AA5250" i="17" s="1"/>
  <c r="Q5250" i="17" l="1"/>
  <c r="R5250" i="17" s="1"/>
  <c r="AF5250" i="17"/>
  <c r="M5250" i="17"/>
  <c r="AB5250" i="17" l="1"/>
  <c r="AD5250" i="17" s="1"/>
  <c r="Y5251" i="17"/>
  <c r="AC5250" i="17" l="1"/>
  <c r="AE5250" i="17" s="1"/>
  <c r="N5251" i="17" s="1"/>
  <c r="Q5251" i="17" s="1"/>
  <c r="M5251" i="17" l="1"/>
  <c r="R5251" i="17"/>
  <c r="AF5251" i="17"/>
  <c r="Y5252" i="17" l="1"/>
  <c r="AB5251" i="17"/>
  <c r="AC5251" i="17" s="1"/>
  <c r="AD5251" i="17" l="1"/>
  <c r="AE5251" i="17" s="1"/>
  <c r="N5252" i="17" l="1"/>
  <c r="AA5252" i="17" s="1"/>
  <c r="Q5252" i="17" l="1"/>
  <c r="R5252" i="17" s="1"/>
  <c r="M5252" i="17"/>
  <c r="AF5252" i="17" l="1"/>
  <c r="Y5253" i="17"/>
  <c r="AB5252" i="17"/>
  <c r="AC5252" i="17" l="1"/>
  <c r="AD5252" i="17"/>
  <c r="AE5252" i="17" l="1"/>
  <c r="N5253" i="17" l="1"/>
  <c r="Q5253" i="17" l="1"/>
  <c r="R5253" i="17" s="1"/>
  <c r="AA5253" i="17"/>
  <c r="M5253" i="17"/>
  <c r="AB5253" i="17" l="1"/>
  <c r="AD5253" i="17" s="1"/>
  <c r="AF5253" i="17"/>
  <c r="Y5254" i="17"/>
  <c r="AC5253" i="17" l="1"/>
  <c r="AE5253" i="17" s="1"/>
  <c r="N5254" i="17" l="1"/>
  <c r="Q5254" i="17" l="1"/>
  <c r="R5254" i="17" s="1"/>
  <c r="AA5254" i="17"/>
  <c r="M5254" i="17"/>
  <c r="Y5255" i="17" l="1"/>
  <c r="AF5254" i="17"/>
  <c r="AB5254" i="17"/>
  <c r="AC5254" i="17" l="1"/>
  <c r="AD5254" i="17"/>
  <c r="AE5254" i="17" l="1"/>
  <c r="N5255" i="17" l="1"/>
  <c r="Q5255" i="17" l="1"/>
  <c r="R5255" i="17" s="1"/>
  <c r="AA5255" i="17"/>
  <c r="M5255" i="17"/>
  <c r="Y5256" i="17" l="1"/>
  <c r="AF5255" i="17"/>
  <c r="AB5255" i="17"/>
  <c r="AD5255" i="17" l="1"/>
  <c r="AC5255" i="17"/>
  <c r="AE5255" i="17" l="1"/>
  <c r="N5256" i="17" l="1"/>
  <c r="Q5256" i="17" s="1"/>
  <c r="R5256" i="17" l="1"/>
  <c r="Y5257" i="17"/>
  <c r="M5256" i="17"/>
  <c r="AF5256" i="17" l="1"/>
  <c r="AB5256" i="17"/>
  <c r="AC5256" i="17" l="1"/>
  <c r="AD5256" i="17"/>
  <c r="AE5256" i="17" l="1"/>
  <c r="N5257" i="17" s="1"/>
  <c r="AA5257" i="17" l="1"/>
  <c r="Y5258" i="17" s="1"/>
  <c r="Q5257" i="17"/>
  <c r="R5257" i="17" s="1"/>
  <c r="M5257" i="17"/>
  <c r="AB5257" i="17" l="1"/>
  <c r="AD5257" i="17" s="1"/>
  <c r="AF5257" i="17"/>
  <c r="AC5257" i="17" l="1"/>
  <c r="AE5257" i="17" s="1"/>
  <c r="N5258" i="17" s="1"/>
  <c r="Q5258" i="17" l="1"/>
  <c r="R5258" i="17" s="1"/>
  <c r="AA5258" i="17"/>
  <c r="Y5259" i="17" s="1"/>
  <c r="M5258" i="17"/>
  <c r="AB5258" i="17" l="1"/>
  <c r="AC5258" i="17" s="1"/>
  <c r="AF5258" i="17"/>
  <c r="AD5258" i="17" l="1"/>
  <c r="AE5258" i="17" s="1"/>
  <c r="N5259" i="17" l="1"/>
  <c r="Q5259" i="17" s="1"/>
  <c r="R5259" i="17" l="1"/>
  <c r="AB5259" i="17" s="1"/>
  <c r="M5259" i="17"/>
  <c r="AC5259" i="17" l="1"/>
  <c r="AD5259" i="17"/>
  <c r="AE5259" i="17" l="1"/>
  <c r="N5260" i="17" l="1"/>
  <c r="Q5260" i="17" s="1"/>
  <c r="M5260" i="17" l="1"/>
  <c r="R5260" i="17"/>
  <c r="AB5260" i="17" l="1"/>
  <c r="AD5260" i="17" s="1"/>
  <c r="AC5260" i="17" l="1"/>
  <c r="AE5260" i="17" s="1"/>
  <c r="N5261" i="17" l="1"/>
  <c r="Q5261" i="17" l="1"/>
  <c r="R5261" i="17" s="1"/>
  <c r="AA5261" i="17"/>
  <c r="AF5261" i="17" s="1"/>
  <c r="M5261" i="17"/>
  <c r="Y5262" i="17" l="1"/>
  <c r="AB5261" i="17"/>
  <c r="AD5261" i="17" s="1"/>
  <c r="AC5261" i="17" l="1"/>
  <c r="AE5261" i="17" s="1"/>
  <c r="N5262" i="17" l="1"/>
  <c r="Q5262" i="17" l="1"/>
  <c r="R5262" i="17" s="1"/>
  <c r="AA5262" i="17"/>
  <c r="M5262" i="17"/>
  <c r="Y5263" i="17" l="1"/>
  <c r="AF5262" i="17"/>
  <c r="AB5262" i="17"/>
  <c r="AD5262" i="17" l="1"/>
  <c r="AC5262" i="17"/>
  <c r="AE5262" i="17" l="1"/>
  <c r="N5263" i="17" l="1"/>
  <c r="Q5263" i="17" l="1"/>
  <c r="R5263" i="17" s="1"/>
  <c r="AA5263" i="17"/>
  <c r="AF5263" i="17" s="1"/>
  <c r="M5263" i="17"/>
  <c r="AB5263" i="17" l="1"/>
  <c r="AC5263" i="17" s="1"/>
  <c r="Y5264" i="17"/>
  <c r="AD5263" i="17" l="1"/>
  <c r="AE5263" i="17" s="1"/>
  <c r="N5264" i="17" l="1"/>
  <c r="Q5264" i="17" l="1"/>
  <c r="R5264" i="17" s="1"/>
  <c r="M5264" i="17"/>
  <c r="AB5264" i="17" l="1"/>
  <c r="AC5264" i="17" s="1"/>
  <c r="Y5265" i="17"/>
  <c r="AF5264" i="17"/>
  <c r="AD5264" i="17" l="1"/>
  <c r="AE5264" i="17" s="1"/>
  <c r="N5265" i="17" l="1"/>
  <c r="Q5265" i="17" l="1"/>
  <c r="R5265" i="17" s="1"/>
  <c r="AA5265" i="17"/>
  <c r="M5265" i="17"/>
  <c r="AF5265" i="17" l="1"/>
  <c r="Y5266" i="17"/>
  <c r="AB5265" i="17"/>
  <c r="AD5265" i="17" l="1"/>
  <c r="AC5265" i="17"/>
  <c r="AE5265" i="17" l="1"/>
  <c r="N5266" i="17" l="1"/>
  <c r="Q5266" i="17" s="1"/>
  <c r="R5266" i="17" l="1"/>
  <c r="AB5266" i="17" s="1"/>
  <c r="M5266" i="17"/>
  <c r="AF5266" i="17"/>
  <c r="Y5267" i="17"/>
  <c r="AC5266" i="17" l="1"/>
  <c r="AD5266" i="17"/>
  <c r="AE5266" i="17" l="1"/>
  <c r="N5267" i="17" l="1"/>
  <c r="Q5267" i="17" s="1"/>
  <c r="R5267" i="17" l="1"/>
  <c r="AB5267" i="17" s="1"/>
  <c r="M5267" i="17"/>
  <c r="AC5267" i="17" l="1"/>
  <c r="AD5267" i="17"/>
  <c r="AE5267" i="17" l="1"/>
  <c r="N5268" i="17" l="1"/>
  <c r="Q5268" i="17" s="1"/>
  <c r="M5268" i="17" l="1"/>
  <c r="R5268" i="17"/>
  <c r="AB5268" i="17" l="1"/>
  <c r="AD5268" i="17" s="1"/>
  <c r="AC5268" i="17" l="1"/>
  <c r="AE5268" i="17" s="1"/>
  <c r="N5269" i="17" l="1"/>
  <c r="Q5269" i="17" l="1"/>
  <c r="R5269" i="17" s="1"/>
  <c r="AA5269" i="17"/>
  <c r="M5269" i="17"/>
  <c r="AB5269" i="17" l="1"/>
  <c r="AD5269" i="17" s="1"/>
  <c r="Y5270" i="17"/>
  <c r="AF5269" i="17"/>
  <c r="AC5269" i="17" l="1"/>
  <c r="AE5269" i="17" s="1"/>
  <c r="N5270" i="17" l="1"/>
  <c r="Q5270" i="17" l="1"/>
  <c r="R5270" i="17" s="1"/>
  <c r="AA5270" i="17"/>
  <c r="M5270" i="17"/>
  <c r="Y5271" i="17" l="1"/>
  <c r="AF5270" i="17"/>
  <c r="AB5270" i="17"/>
  <c r="AC5270" i="17" l="1"/>
  <c r="AD5270" i="17"/>
  <c r="AE5270" i="17" l="1"/>
  <c r="N5271" i="17" l="1"/>
  <c r="AA5271" i="17" s="1"/>
  <c r="Q5271" i="17" l="1"/>
  <c r="R5271" i="17" s="1"/>
  <c r="Y5272" i="17"/>
  <c r="M5271" i="17"/>
  <c r="AB5271" i="17" l="1"/>
  <c r="AD5271" i="17" s="1"/>
  <c r="AF5271" i="17"/>
  <c r="AC5271" i="17" l="1"/>
  <c r="AE5271" i="17" s="1"/>
  <c r="N5272" i="17" s="1"/>
  <c r="Q5272" i="17" l="1"/>
  <c r="R5272" i="17" s="1"/>
  <c r="AA5272" i="17"/>
  <c r="Y5273" i="17" s="1"/>
  <c r="M5272" i="17"/>
  <c r="AF5272" i="17" l="1"/>
  <c r="AB5272" i="17"/>
  <c r="AD5272" i="17" l="1"/>
  <c r="AC5272" i="17"/>
  <c r="AE5272" i="17" l="1"/>
  <c r="N5273" i="17" s="1"/>
  <c r="AA5273" i="17" s="1"/>
  <c r="Q5273" i="17" l="1"/>
  <c r="R5273" i="17" s="1"/>
  <c r="M5273" i="17"/>
  <c r="AB5273" i="17" l="1"/>
  <c r="AD5273" i="17" s="1"/>
  <c r="Y5274" i="17"/>
  <c r="AF5273" i="17"/>
  <c r="AC5273" i="17" l="1"/>
  <c r="AE5273" i="17" s="1"/>
  <c r="N5274" i="17" s="1"/>
  <c r="Q5274" i="17" l="1"/>
  <c r="R5274" i="17" s="1"/>
  <c r="AA5274" i="17"/>
  <c r="M5274" i="17"/>
  <c r="AB5274" i="17" l="1"/>
  <c r="AD5274" i="17" s="1"/>
  <c r="AF5274" i="17"/>
  <c r="Y5275" i="17"/>
  <c r="AC5274" i="17" l="1"/>
  <c r="AE5274" i="17" s="1"/>
  <c r="N5275" i="17" l="1"/>
  <c r="Q5275" i="17" l="1"/>
  <c r="R5275" i="17" s="1"/>
  <c r="AA5275" i="17"/>
  <c r="M5275" i="17"/>
  <c r="Y5276" i="17" l="1"/>
  <c r="AF5275" i="17"/>
  <c r="AB5275" i="17"/>
  <c r="AC5275" i="17" l="1"/>
  <c r="AD5275" i="17"/>
  <c r="AE5275" i="17" l="1"/>
  <c r="N5276" i="17" l="1"/>
  <c r="Q5276" i="17" l="1"/>
  <c r="R5276" i="17" s="1"/>
  <c r="AA5276" i="17"/>
  <c r="M5276" i="17"/>
  <c r="Y5277" i="17" l="1"/>
  <c r="AF5276" i="17"/>
  <c r="AB5276" i="17"/>
  <c r="AD5276" i="17" l="1"/>
  <c r="AC5276" i="17"/>
  <c r="AE5276" i="17" l="1"/>
  <c r="N5277" i="17" l="1"/>
  <c r="Q5277" i="17" l="1"/>
  <c r="R5277" i="17" s="1"/>
  <c r="AA5277" i="17"/>
  <c r="M5277" i="17"/>
  <c r="AF5277" i="17" l="1"/>
  <c r="Y5278" i="17"/>
  <c r="AB5277" i="17"/>
  <c r="AC5277" i="17" l="1"/>
  <c r="AD5277" i="17"/>
  <c r="AE5277" i="17" l="1"/>
  <c r="N5278" i="17" l="1"/>
  <c r="Q5278" i="17" l="1"/>
  <c r="R5278" i="17" s="1"/>
  <c r="M5278" i="17"/>
  <c r="AF5278" i="17" l="1"/>
  <c r="Y5279" i="17"/>
  <c r="AB5278" i="17"/>
  <c r="AC5278" i="17" l="1"/>
  <c r="AD5278" i="17"/>
  <c r="AE5278" i="17" l="1"/>
  <c r="N5279" i="17" l="1"/>
  <c r="Q5279" i="17" l="1"/>
  <c r="R5279" i="17" s="1"/>
  <c r="AA5279" i="17"/>
  <c r="AF5279" i="17" s="1"/>
  <c r="M5279" i="17"/>
  <c r="Y5280" i="17" l="1"/>
  <c r="AB5279" i="17"/>
  <c r="AC5279" i="17" l="1"/>
  <c r="AD5279" i="17"/>
  <c r="AE5279" i="17" l="1"/>
  <c r="N5280" i="17" s="1"/>
  <c r="AA5280" i="17" s="1"/>
  <c r="Q5280" i="17" l="1"/>
  <c r="R5280" i="17" s="1"/>
  <c r="Y5281" i="17"/>
  <c r="M5280" i="17"/>
  <c r="AB5280" i="17" l="1"/>
  <c r="AD5280" i="17" s="1"/>
  <c r="AF5280" i="17"/>
  <c r="AC5280" i="17" l="1"/>
  <c r="AE5280" i="17" s="1"/>
  <c r="N5281" i="17" s="1"/>
  <c r="Q5281" i="17" l="1"/>
  <c r="R5281" i="17" s="1"/>
  <c r="AA5281" i="17"/>
  <c r="M5281" i="17"/>
  <c r="AF5281" i="17" l="1"/>
  <c r="Y5282" i="17"/>
  <c r="AB5281" i="17"/>
  <c r="AD5281" i="17" l="1"/>
  <c r="AC5281" i="17"/>
  <c r="AE5281" i="17" l="1"/>
  <c r="N5282" i="17" l="1"/>
  <c r="Q5282" i="17" l="1"/>
  <c r="R5282" i="17" s="1"/>
  <c r="AA5282" i="17"/>
  <c r="Y5283" i="17" s="1"/>
  <c r="M5282" i="17"/>
  <c r="AF5282" i="17" l="1"/>
  <c r="AB5282" i="17"/>
  <c r="AD5282" i="17" l="1"/>
  <c r="AC5282" i="17"/>
  <c r="AE5282" i="17" l="1"/>
  <c r="N5283" i="17" s="1"/>
  <c r="Q5283" i="17" l="1"/>
  <c r="R5283" i="17" s="1"/>
  <c r="AA5283" i="17"/>
  <c r="M5283" i="17"/>
  <c r="AB5283" i="17" l="1"/>
  <c r="AD5283" i="17" s="1"/>
  <c r="AF5283" i="17"/>
  <c r="Y5284" i="17"/>
  <c r="AC5283" i="17" l="1"/>
  <c r="AE5283" i="17" s="1"/>
  <c r="N5284" i="17" s="1"/>
  <c r="AA5284" i="17" s="1"/>
  <c r="Q5284" i="17" l="1"/>
  <c r="R5284" i="17" s="1"/>
  <c r="M5284" i="17"/>
  <c r="AF5284" i="17" l="1"/>
  <c r="Y5285" i="17"/>
  <c r="AB5284" i="17"/>
  <c r="AD5284" i="17" l="1"/>
  <c r="AC5284" i="17"/>
  <c r="AE5284" i="17" l="1"/>
  <c r="N5285" i="17" l="1"/>
  <c r="AA5285" i="17" s="1"/>
  <c r="Q5285" i="17" l="1"/>
  <c r="R5285" i="17" s="1"/>
  <c r="M5285" i="17"/>
  <c r="AF5285" i="17" l="1"/>
  <c r="Y5286" i="17"/>
  <c r="AB5285" i="17"/>
  <c r="AD5285" i="17" l="1"/>
  <c r="AC5285" i="17"/>
  <c r="AE5285" i="17" l="1"/>
  <c r="N5286" i="17" l="1"/>
  <c r="Q5286" i="17" l="1"/>
  <c r="R5286" i="17" s="1"/>
  <c r="AA5286" i="17"/>
  <c r="M5286" i="17"/>
  <c r="AB5286" i="17" l="1"/>
  <c r="AD5286" i="17" s="1"/>
  <c r="Y5287" i="17"/>
  <c r="AF5286" i="17"/>
  <c r="AC5286" i="17" l="1"/>
  <c r="AE5286" i="17" s="1"/>
  <c r="N5287" i="17" l="1"/>
  <c r="AA5287" i="17" s="1"/>
  <c r="Q5287" i="17" l="1"/>
  <c r="R5287" i="17" s="1"/>
  <c r="Y5288" i="17"/>
  <c r="M5287" i="17"/>
  <c r="AF5287" i="17" l="1"/>
  <c r="AB5287" i="17"/>
  <c r="AC5287" i="17" s="1"/>
  <c r="AD5287" i="17" l="1"/>
  <c r="AE5287" i="17" s="1"/>
  <c r="N5288" i="17" l="1"/>
  <c r="Q5288" i="17" l="1"/>
  <c r="R5288" i="17" s="1"/>
  <c r="AA5288" i="17"/>
  <c r="AF5288" i="17" s="1"/>
  <c r="M5288" i="17"/>
  <c r="AB5288" i="17" l="1"/>
  <c r="AD5288" i="17" s="1"/>
  <c r="Y5289" i="17"/>
  <c r="AC5288" i="17" l="1"/>
  <c r="AE5288" i="17" s="1"/>
  <c r="N5289" i="17" s="1"/>
  <c r="Q5289" i="17" l="1"/>
  <c r="R5289" i="17" s="1"/>
  <c r="AA5289" i="17"/>
  <c r="M5289" i="17"/>
  <c r="AB5289" i="17" l="1"/>
  <c r="AC5289" i="17" s="1"/>
  <c r="Y5290" i="17"/>
  <c r="AF5289" i="17"/>
  <c r="AD5289" i="17" l="1"/>
  <c r="AE5289" i="17" s="1"/>
  <c r="N5290" i="17" l="1"/>
  <c r="Q5290" i="17" l="1"/>
  <c r="R5290" i="17" s="1"/>
  <c r="AA5290" i="17"/>
  <c r="M5290" i="17"/>
  <c r="AB5290" i="17" l="1"/>
  <c r="AC5290" i="17" s="1"/>
  <c r="AF5290" i="17"/>
  <c r="Y5291" i="17"/>
  <c r="AD5290" i="17" l="1"/>
  <c r="AE5290" i="17" s="1"/>
  <c r="N5291" i="17" l="1"/>
  <c r="AA5291" i="17" s="1"/>
  <c r="Q5291" i="17" l="1"/>
  <c r="R5291" i="17" s="1"/>
  <c r="M5291" i="17"/>
  <c r="AF5291" i="17" l="1"/>
  <c r="Y5292" i="17"/>
  <c r="AB5291" i="17"/>
  <c r="AC5291" i="17" l="1"/>
  <c r="AD5291" i="17"/>
  <c r="AE5291" i="17" l="1"/>
  <c r="N5292" i="17" l="1"/>
  <c r="Q5292" i="17" l="1"/>
  <c r="R5292" i="17" s="1"/>
  <c r="AA5292" i="17"/>
  <c r="M5292" i="17"/>
  <c r="AB5292" i="17" l="1"/>
  <c r="Y5293" i="17"/>
  <c r="AF5292" i="17"/>
  <c r="AC5292" i="17" l="1"/>
  <c r="AD5292" i="17"/>
  <c r="AE5292" i="17" l="1"/>
  <c r="N5293" i="17" l="1"/>
  <c r="Q5293" i="17" l="1"/>
  <c r="R5293" i="17" s="1"/>
  <c r="AA5293" i="17"/>
  <c r="M5293" i="17"/>
  <c r="AB5293" i="17" l="1"/>
  <c r="AC5293" i="17" s="1"/>
  <c r="Y5294" i="17"/>
  <c r="AF5293" i="17"/>
  <c r="AD5293" i="17" l="1"/>
  <c r="AE5293" i="17" s="1"/>
  <c r="N5294" i="17" l="1"/>
  <c r="AA5294" i="17" s="1"/>
  <c r="Q5294" i="17" l="1"/>
  <c r="R5294" i="17" s="1"/>
  <c r="AF5294" i="17"/>
  <c r="M5294" i="17"/>
  <c r="Y5295" i="17" l="1"/>
  <c r="AB5294" i="17"/>
  <c r="AC5294" i="17" s="1"/>
  <c r="AD5294" i="17" l="1"/>
  <c r="AE5294" i="17" s="1"/>
  <c r="N5295" i="17" l="1"/>
  <c r="Q5295" i="17" s="1"/>
  <c r="R5295" i="17" l="1"/>
  <c r="AB5295" i="17" s="1"/>
  <c r="AD5295" i="17" s="1"/>
  <c r="M5295" i="17"/>
  <c r="AC5295" i="17" l="1"/>
  <c r="AE5295" i="17" s="1"/>
  <c r="N5296" i="17" l="1"/>
  <c r="Q5296" i="17" l="1"/>
  <c r="R5296" i="17" s="1"/>
  <c r="AA5296" i="17"/>
  <c r="M5296" i="17"/>
  <c r="AB5296" i="17" l="1"/>
  <c r="AF5296" i="17"/>
  <c r="Y5297" i="17"/>
  <c r="AD5296" i="17" l="1"/>
  <c r="AC5296" i="17"/>
  <c r="AE5296" i="17" l="1"/>
  <c r="N5297" i="17" l="1"/>
  <c r="Q5297" i="17" l="1"/>
  <c r="R5297" i="17" s="1"/>
  <c r="AA5297" i="17"/>
  <c r="Y5298" i="17" s="1"/>
  <c r="M5297" i="17"/>
  <c r="AB5297" i="17" l="1"/>
  <c r="AD5297" i="17" s="1"/>
  <c r="AF5297" i="17"/>
  <c r="AC5297" i="17" l="1"/>
  <c r="AE5297" i="17" s="1"/>
  <c r="N5298" i="17" s="1"/>
  <c r="Q5298" i="17" s="1"/>
  <c r="R5298" i="17" l="1"/>
  <c r="AB5298" i="17" s="1"/>
  <c r="M5298" i="17"/>
  <c r="AC5298" i="17" l="1"/>
  <c r="AD5298" i="17"/>
  <c r="AE5298" i="17" l="1"/>
  <c r="N5299" i="17" l="1"/>
  <c r="Q5299" i="17" s="1"/>
  <c r="R5299" i="17" l="1"/>
  <c r="AB5299" i="17" s="1"/>
  <c r="AC5299" i="17" s="1"/>
  <c r="M5299" i="17"/>
  <c r="AD5299" i="17" l="1"/>
  <c r="AE5299" i="17" s="1"/>
  <c r="N5300" i="17" l="1"/>
  <c r="Q5300" i="17" l="1"/>
  <c r="R5300" i="17" s="1"/>
  <c r="AA5300" i="17"/>
  <c r="M5300" i="17"/>
  <c r="AF5300" i="17" l="1"/>
  <c r="Y5301" i="17"/>
  <c r="AB5300" i="17"/>
  <c r="AD5300" i="17" l="1"/>
  <c r="AC5300" i="17"/>
  <c r="AE5300" i="17" l="1"/>
  <c r="N5301" i="17" l="1"/>
  <c r="AA5301" i="17" s="1"/>
  <c r="Q5301" i="17" l="1"/>
  <c r="R5301" i="17" s="1"/>
  <c r="AF5301" i="17"/>
  <c r="M5301" i="17"/>
  <c r="Y5302" i="17" l="1"/>
  <c r="AB5301" i="17"/>
  <c r="AD5301" i="17" s="1"/>
  <c r="AC5301" i="17" l="1"/>
  <c r="AE5301" i="17" s="1"/>
  <c r="N5302" i="17" s="1"/>
  <c r="Q5302" i="17" l="1"/>
  <c r="R5302" i="17" s="1"/>
  <c r="AA5302" i="17"/>
  <c r="M5302" i="17"/>
  <c r="AF5302" i="17" l="1"/>
  <c r="Y5303" i="17"/>
  <c r="AB5302" i="17"/>
  <c r="AD5302" i="17" l="1"/>
  <c r="AC5302" i="17"/>
  <c r="AE5302" i="17" l="1"/>
  <c r="N5303" i="17" l="1"/>
  <c r="Q5303" i="17" s="1"/>
  <c r="M5303" i="17" l="1"/>
  <c r="R5303" i="17"/>
  <c r="Y5304" i="17"/>
  <c r="AF5303" i="17" l="1"/>
  <c r="AB5303" i="17"/>
  <c r="AD5303" i="17" s="1"/>
  <c r="AC5303" i="17" l="1"/>
  <c r="AE5303" i="17" s="1"/>
  <c r="N5304" i="17" l="1"/>
  <c r="Q5304" i="17" l="1"/>
  <c r="R5304" i="17" s="1"/>
  <c r="AA5304" i="17"/>
  <c r="M5304" i="17"/>
  <c r="Y5305" i="17" l="1"/>
  <c r="AF5304" i="17"/>
  <c r="AB5304" i="17"/>
  <c r="AD5304" i="17" l="1"/>
  <c r="AC5304" i="17"/>
  <c r="AE5304" i="17" l="1"/>
  <c r="N5305" i="17" l="1"/>
  <c r="Q5305" i="17" l="1"/>
  <c r="R5305" i="17" s="1"/>
  <c r="AA5305" i="17"/>
  <c r="Y5306" i="17" s="1"/>
  <c r="M5305" i="17"/>
  <c r="AF5305" i="17" l="1"/>
  <c r="AB5305" i="17"/>
  <c r="AD5305" i="17" s="1"/>
  <c r="AC5305" i="17" l="1"/>
  <c r="AE5305" i="17" s="1"/>
  <c r="N5306" i="17" s="1"/>
  <c r="Q5306" i="17" l="1"/>
  <c r="R5306" i="17" s="1"/>
  <c r="AA5306" i="17"/>
  <c r="Y5307" i="17" s="1"/>
  <c r="M5306" i="17"/>
  <c r="AF5306" i="17" l="1"/>
  <c r="AB5306" i="17"/>
  <c r="AC5306" i="17" s="1"/>
  <c r="AD5306" i="17" l="1"/>
  <c r="AE5306" i="17" s="1"/>
  <c r="N5307" i="17" l="1"/>
  <c r="Q5307" i="17" l="1"/>
  <c r="R5307" i="17" s="1"/>
  <c r="AA5307" i="17"/>
  <c r="M5307" i="17"/>
  <c r="AF5307" i="17" l="1"/>
  <c r="Y5308" i="17"/>
  <c r="AB5307" i="17"/>
  <c r="AD5307" i="17" l="1"/>
  <c r="AC5307" i="17"/>
  <c r="AE5307" i="17" l="1"/>
  <c r="N5308" i="17" l="1"/>
  <c r="Q5308" i="17" s="1"/>
  <c r="R5308" i="17" l="1"/>
  <c r="M5308" i="17"/>
  <c r="AF5308" i="17" l="1"/>
  <c r="Y5309" i="17"/>
  <c r="AB5308" i="17"/>
  <c r="AD5308" i="17" l="1"/>
  <c r="AC5308" i="17"/>
  <c r="AE5308" i="17" l="1"/>
  <c r="N5309" i="17" l="1"/>
  <c r="Q5309" i="17" l="1"/>
  <c r="R5309" i="17" s="1"/>
  <c r="AA5309" i="17"/>
  <c r="M5309" i="17"/>
  <c r="Y5310" i="17" l="1"/>
  <c r="AF5309" i="17"/>
  <c r="AB5309" i="17"/>
  <c r="AC5309" i="17" l="1"/>
  <c r="AD5309" i="17"/>
  <c r="AE5309" i="17" l="1"/>
  <c r="N5310" i="17" l="1"/>
  <c r="Q5310" i="17" l="1"/>
  <c r="R5310" i="17" s="1"/>
  <c r="AA5310" i="17"/>
  <c r="Y5311" i="17" s="1"/>
  <c r="M5310" i="17"/>
  <c r="AF5310" i="17" l="1"/>
  <c r="AB5310" i="17"/>
  <c r="AD5310" i="17" s="1"/>
  <c r="AC5310" i="17" l="1"/>
  <c r="AE5310" i="17" s="1"/>
  <c r="N5311" i="17" s="1"/>
  <c r="Q5311" i="17" l="1"/>
  <c r="R5311" i="17" s="1"/>
  <c r="AA5311" i="17"/>
  <c r="AF5311" i="17" s="1"/>
  <c r="M5311" i="17"/>
  <c r="AB5311" i="17" l="1"/>
  <c r="AC5311" i="17" s="1"/>
  <c r="Y5312" i="17"/>
  <c r="AD5311" i="17" l="1"/>
  <c r="AE5311" i="17" s="1"/>
  <c r="N5312" i="17" s="1"/>
  <c r="Q5312" i="17" s="1"/>
  <c r="R5312" i="17" l="1"/>
  <c r="AF5312" i="17"/>
  <c r="M5312" i="17"/>
  <c r="AB5312" i="17" l="1"/>
  <c r="AD5312" i="17" s="1"/>
  <c r="Y5313" i="17"/>
  <c r="AC5312" i="17" l="1"/>
  <c r="AE5312" i="17" s="1"/>
  <c r="N5313" i="17" l="1"/>
  <c r="AA5313" i="17" s="1"/>
  <c r="Q5313" i="17" l="1"/>
  <c r="R5313" i="17" s="1"/>
  <c r="Y5314" i="17"/>
  <c r="M5313" i="17"/>
  <c r="AF5313" i="17" l="1"/>
  <c r="AB5313" i="17"/>
  <c r="AC5313" i="17" s="1"/>
  <c r="AD5313" i="17" l="1"/>
  <c r="AE5313" i="17" s="1"/>
  <c r="N5314" i="17" l="1"/>
  <c r="Q5314" i="17" l="1"/>
  <c r="R5314" i="17" s="1"/>
  <c r="AA5314" i="17"/>
  <c r="AF5314" i="17" s="1"/>
  <c r="M5314" i="17"/>
  <c r="Y5315" i="17" l="1"/>
  <c r="AB5314" i="17"/>
  <c r="AC5314" i="17" s="1"/>
  <c r="AD5314" i="17" l="1"/>
  <c r="AE5314" i="17" s="1"/>
  <c r="N5315" i="17" s="1"/>
  <c r="Q5315" i="17" l="1"/>
  <c r="R5315" i="17" s="1"/>
  <c r="AA5315" i="17"/>
  <c r="Y5316" i="17" s="1"/>
  <c r="M5315" i="17"/>
  <c r="AF5315" i="17" l="1"/>
  <c r="AB5315" i="17"/>
  <c r="AD5315" i="17" l="1"/>
  <c r="AC5315" i="17"/>
  <c r="AE5315" i="17" l="1"/>
  <c r="N5316" i="17" s="1"/>
  <c r="Q5316" i="17" l="1"/>
  <c r="R5316" i="17" s="1"/>
  <c r="AA5316" i="17"/>
  <c r="AF5316" i="17" s="1"/>
  <c r="M5316" i="17"/>
  <c r="Y5317" i="17" l="1"/>
  <c r="AB5316" i="17"/>
  <c r="AD5316" i="17" s="1"/>
  <c r="AC5316" i="17" l="1"/>
  <c r="AE5316" i="17" s="1"/>
  <c r="N5317" i="17" s="1"/>
  <c r="Q5317" i="17" l="1"/>
  <c r="R5317" i="17" s="1"/>
  <c r="AA5317" i="17"/>
  <c r="Y5318" i="17" s="1"/>
  <c r="M5317" i="17"/>
  <c r="AF5317" i="17" l="1"/>
  <c r="AB5317" i="17"/>
  <c r="AC5317" i="17" s="1"/>
  <c r="AD5317" i="17" l="1"/>
  <c r="AE5317" i="17" s="1"/>
  <c r="N5318" i="17" l="1"/>
  <c r="Q5318" i="17" l="1"/>
  <c r="R5318" i="17" s="1"/>
  <c r="AA5318" i="17"/>
  <c r="M5318" i="17"/>
  <c r="AB5318" i="17" l="1"/>
  <c r="AC5318" i="17" s="1"/>
  <c r="Y5319" i="17"/>
  <c r="AF5318" i="17"/>
  <c r="AD5318" i="17" l="1"/>
  <c r="AE5318" i="17" s="1"/>
  <c r="N5319" i="17" l="1"/>
  <c r="Q5319" i="17" s="1"/>
  <c r="M5319" i="17" l="1"/>
  <c r="R5319" i="17"/>
  <c r="AB5319" i="17" l="1"/>
  <c r="Y5320" i="17"/>
  <c r="AF5319" i="17"/>
  <c r="AD5319" i="17" l="1"/>
  <c r="AC5319" i="17"/>
  <c r="AE5319" i="17" l="1"/>
  <c r="N5320" i="17" l="1"/>
  <c r="Q5320" i="17" l="1"/>
  <c r="R5320" i="17" s="1"/>
  <c r="M5320" i="17"/>
  <c r="AB5320" i="17" l="1"/>
  <c r="AC5320" i="17" s="1"/>
  <c r="AF5320" i="17"/>
  <c r="Y5321" i="17"/>
  <c r="AD5320" i="17" l="1"/>
  <c r="AE5320" i="17" s="1"/>
  <c r="N5321" i="17" l="1"/>
  <c r="Q5321" i="17" l="1"/>
  <c r="R5321" i="17" s="1"/>
  <c r="AA5321" i="17"/>
  <c r="AF5321" i="17" s="1"/>
  <c r="M5321" i="17"/>
  <c r="AB5321" i="17" l="1"/>
  <c r="AD5321" i="17" s="1"/>
  <c r="Y5322" i="17"/>
  <c r="AC5321" i="17" l="1"/>
  <c r="AE5321" i="17" s="1"/>
  <c r="N5322" i="17" s="1"/>
  <c r="Q5322" i="17" s="1"/>
  <c r="R5322" i="17" l="1"/>
  <c r="AB5322" i="17" s="1"/>
  <c r="M5322" i="17"/>
  <c r="AD5322" i="17" l="1"/>
  <c r="AC5322" i="17"/>
  <c r="AE5322" i="17" l="1"/>
  <c r="N5323" i="17" l="1"/>
  <c r="Q5323" i="17" s="1"/>
  <c r="R5323" i="17" l="1"/>
  <c r="AB5323" i="17" s="1"/>
  <c r="AC5323" i="17" s="1"/>
  <c r="M5323" i="17"/>
  <c r="AD5323" i="17" l="1"/>
  <c r="AE5323" i="17" s="1"/>
  <c r="N5324" i="17" l="1"/>
  <c r="Q5324" i="17" l="1"/>
  <c r="R5324" i="17" s="1"/>
  <c r="AA5324" i="17"/>
  <c r="M5324" i="17"/>
  <c r="AB5324" i="17" l="1"/>
  <c r="AC5324" i="17" s="1"/>
  <c r="AF5324" i="17"/>
  <c r="Y5325" i="17"/>
  <c r="AD5324" i="17" l="1"/>
  <c r="AE5324" i="17" s="1"/>
  <c r="N5325" i="17" l="1"/>
  <c r="Q5325" i="17" l="1"/>
  <c r="R5325" i="17" s="1"/>
  <c r="AA5325" i="17"/>
  <c r="M5325" i="17"/>
  <c r="AB5325" i="17" l="1"/>
  <c r="AD5325" i="17" s="1"/>
  <c r="Y5326" i="17"/>
  <c r="AF5325" i="17"/>
  <c r="AC5325" i="17" l="1"/>
  <c r="AE5325" i="17" s="1"/>
  <c r="N5326" i="17" l="1"/>
  <c r="AA5326" i="17" s="1"/>
  <c r="Q5326" i="17" l="1"/>
  <c r="R5326" i="17" s="1"/>
  <c r="Y5327" i="17"/>
  <c r="M5326" i="17"/>
  <c r="AB5326" i="17" l="1"/>
  <c r="AD5326" i="17" s="1"/>
  <c r="AF5326" i="17"/>
  <c r="AC5326" i="17" l="1"/>
  <c r="AE5326" i="17" s="1"/>
  <c r="N5327" i="17" l="1"/>
  <c r="Q5327" i="17" l="1"/>
  <c r="R5327" i="17" s="1"/>
  <c r="AA5327" i="17"/>
  <c r="AF5327" i="17" s="1"/>
  <c r="M5327" i="17"/>
  <c r="Y5328" i="17" l="1"/>
  <c r="AB5327" i="17"/>
  <c r="AC5327" i="17" s="1"/>
  <c r="AD5327" i="17" l="1"/>
  <c r="AE5327" i="17" s="1"/>
  <c r="N5328" i="17" s="1"/>
  <c r="Q5328" i="17" l="1"/>
  <c r="R5328" i="17" s="1"/>
  <c r="AA5328" i="17"/>
  <c r="M5328" i="17"/>
  <c r="AB5328" i="17" l="1"/>
  <c r="AC5328" i="17" s="1"/>
  <c r="AF5328" i="17"/>
  <c r="Y5329" i="17"/>
  <c r="AD5328" i="17" l="1"/>
  <c r="AE5328" i="17" s="1"/>
  <c r="N5329" i="17" l="1"/>
  <c r="Q5329" i="17" l="1"/>
  <c r="R5329" i="17" s="1"/>
  <c r="Y5330" i="17"/>
  <c r="M5329" i="17"/>
  <c r="AB5329" i="17" l="1"/>
  <c r="AC5329" i="17" s="1"/>
  <c r="AF5329" i="17"/>
  <c r="AD5329" i="17" l="1"/>
  <c r="AE5329" i="17" s="1"/>
  <c r="N5330" i="17" s="1"/>
  <c r="Q5330" i="17" l="1"/>
  <c r="R5330" i="17" s="1"/>
  <c r="AA5330" i="17"/>
  <c r="M5330" i="17"/>
  <c r="AF5330" i="17" l="1"/>
  <c r="Y5331" i="17"/>
  <c r="AB5330" i="17"/>
  <c r="AD5330" i="17" l="1"/>
  <c r="AC5330" i="17"/>
  <c r="AE5330" i="17" l="1"/>
  <c r="N5331" i="17" l="1"/>
  <c r="Q5331" i="17" s="1"/>
  <c r="R5331" i="17" l="1"/>
  <c r="AB5331" i="17" s="1"/>
  <c r="M5331" i="17"/>
  <c r="AC5331" i="17" l="1"/>
  <c r="AD5331" i="17"/>
  <c r="AE5331" i="17" l="1"/>
  <c r="N5332" i="17" l="1"/>
  <c r="Q5332" i="17" s="1"/>
  <c r="R5332" i="17" l="1"/>
  <c r="AB5332" i="17" s="1"/>
  <c r="M5332" i="17"/>
  <c r="AC5332" i="17" l="1"/>
  <c r="AD5332" i="17"/>
  <c r="AE5332" i="17" l="1"/>
  <c r="N5333" i="17" l="1"/>
  <c r="AA5333" i="17" s="1"/>
  <c r="Q5333" i="17" l="1"/>
  <c r="R5333" i="17" s="1"/>
  <c r="Y5334" i="17"/>
  <c r="M5333" i="17"/>
  <c r="AB5333" i="17" l="1"/>
  <c r="AC5333" i="17" s="1"/>
  <c r="AF5333" i="17"/>
  <c r="AD5333" i="17" l="1"/>
  <c r="AE5333" i="17" s="1"/>
  <c r="N5334" i="17" l="1"/>
  <c r="Q5334" i="17" l="1"/>
  <c r="R5334" i="17" s="1"/>
  <c r="AA5334" i="17"/>
  <c r="M5334" i="17"/>
  <c r="AB5334" i="17" l="1"/>
  <c r="AC5334" i="17" s="1"/>
  <c r="Y5335" i="17"/>
  <c r="AF5334" i="17"/>
  <c r="AD5334" i="17" l="1"/>
  <c r="AE5334" i="17" s="1"/>
  <c r="N5335" i="17" l="1"/>
  <c r="Q5335" i="17" l="1"/>
  <c r="R5335" i="17" s="1"/>
  <c r="AA5335" i="17"/>
  <c r="M5335" i="17"/>
  <c r="AB5335" i="17" l="1"/>
  <c r="AC5335" i="17" s="1"/>
  <c r="Y5336" i="17"/>
  <c r="AF5335" i="17"/>
  <c r="AD5335" i="17" l="1"/>
  <c r="AE5335" i="17" s="1"/>
  <c r="N5336" i="17" l="1"/>
  <c r="Q5336" i="17" l="1"/>
  <c r="R5336" i="17" s="1"/>
  <c r="AA5336" i="17"/>
  <c r="AF5336" i="17" s="1"/>
  <c r="M5336" i="17"/>
  <c r="AB5336" i="17" l="1"/>
  <c r="AD5336" i="17" s="1"/>
  <c r="Y5337" i="17"/>
  <c r="AC5336" i="17" l="1"/>
  <c r="AE5336" i="17" s="1"/>
  <c r="N5337" i="17" l="1"/>
  <c r="Q5337" i="17" l="1"/>
  <c r="R5337" i="17" s="1"/>
  <c r="AA5337" i="17"/>
  <c r="M5337" i="17"/>
  <c r="Y5338" i="17" l="1"/>
  <c r="AF5337" i="17"/>
  <c r="AB5337" i="17"/>
  <c r="AD5337" i="17" l="1"/>
  <c r="AC5337" i="17"/>
  <c r="AE5337" i="17" l="1"/>
  <c r="N5338" i="17" l="1"/>
  <c r="Q5338" i="17" l="1"/>
  <c r="R5338" i="17" s="1"/>
  <c r="AA5338" i="17"/>
  <c r="AF5338" i="17" s="1"/>
  <c r="M5338" i="17"/>
  <c r="Y5339" i="17" l="1"/>
  <c r="AB5338" i="17"/>
  <c r="AC5338" i="17" s="1"/>
  <c r="AD5338" i="17" l="1"/>
  <c r="AE5338" i="17" s="1"/>
  <c r="N5339" i="17" l="1"/>
  <c r="Q5339" i="17" s="1"/>
  <c r="R5339" i="17" l="1"/>
  <c r="AB5339" i="17" s="1"/>
  <c r="M5339" i="17"/>
  <c r="AC5339" i="17" l="1"/>
  <c r="AD5339" i="17"/>
  <c r="AE5339" i="17" l="1"/>
  <c r="N5340" i="17" l="1"/>
  <c r="Q5340" i="17" s="1"/>
  <c r="R5340" i="17" l="1"/>
  <c r="AB5340" i="17" s="1"/>
  <c r="AD5340" i="17" s="1"/>
  <c r="M5340" i="17"/>
  <c r="AC5340" i="17" l="1"/>
  <c r="AE5340" i="17" s="1"/>
  <c r="N5341" i="17" l="1"/>
  <c r="Q5341" i="17" s="1"/>
  <c r="R5341" i="17" l="1"/>
  <c r="AB5341" i="17" s="1"/>
  <c r="M5341" i="17"/>
  <c r="AC5341" i="17" l="1"/>
  <c r="AD5341" i="17"/>
  <c r="AE5341" i="17" l="1"/>
  <c r="N5342" i="17" l="1"/>
  <c r="Q5342" i="17" l="1"/>
  <c r="R5342" i="17" s="1"/>
  <c r="AA5342" i="17"/>
  <c r="M5342" i="17"/>
  <c r="AB5342" i="17" l="1"/>
  <c r="AF5342" i="17"/>
  <c r="Y5343" i="17"/>
  <c r="AC5342" i="17" l="1"/>
  <c r="AD5342" i="17"/>
  <c r="AE5342" i="17" l="1"/>
  <c r="N5343" i="17" l="1"/>
  <c r="AA5343" i="17" s="1"/>
  <c r="Q5343" i="17" l="1"/>
  <c r="R5343" i="17" s="1"/>
  <c r="M5343" i="17"/>
  <c r="AB5343" i="17" l="1"/>
  <c r="AC5343" i="17" s="1"/>
  <c r="Y5344" i="17"/>
  <c r="AF5343" i="17"/>
  <c r="AD5343" i="17" l="1"/>
  <c r="AE5343" i="17" s="1"/>
  <c r="N5344" i="17" l="1"/>
  <c r="Q5344" i="17" l="1"/>
  <c r="R5344" i="17" s="1"/>
  <c r="AA5344" i="17"/>
  <c r="M5344" i="17"/>
  <c r="AB5344" i="17" l="1"/>
  <c r="AD5344" i="17" s="1"/>
  <c r="Y5345" i="17"/>
  <c r="AF5344" i="17"/>
  <c r="AC5344" i="17" l="1"/>
  <c r="AE5344" i="17" s="1"/>
  <c r="N5345" i="17" l="1"/>
  <c r="Q5345" i="17" s="1"/>
  <c r="M5345" i="17" l="1"/>
  <c r="R5345" i="17"/>
  <c r="AF5345" i="17"/>
  <c r="Y5346" i="17" l="1"/>
  <c r="AB5345" i="17"/>
  <c r="AC5345" i="17" s="1"/>
  <c r="AD5345" i="17" l="1"/>
  <c r="AE5345" i="17" s="1"/>
  <c r="N5346" i="17" l="1"/>
  <c r="Q5346" i="17" l="1"/>
  <c r="R5346" i="17" s="1"/>
  <c r="AA5346" i="17"/>
  <c r="M5346" i="17"/>
  <c r="AB5346" i="17" l="1"/>
  <c r="AD5346" i="17" s="1"/>
  <c r="Y5347" i="17"/>
  <c r="AF5346" i="17"/>
  <c r="AC5346" i="17" l="1"/>
  <c r="AE5346" i="17" s="1"/>
  <c r="N5347" i="17" l="1"/>
  <c r="Q5347" i="17" s="1"/>
  <c r="R5347" i="17" l="1"/>
  <c r="AF5347" i="17"/>
  <c r="M5347" i="17"/>
  <c r="AB5347" i="17" l="1"/>
  <c r="AD5347" i="17" s="1"/>
  <c r="Y5348" i="17"/>
  <c r="AC5347" i="17" l="1"/>
  <c r="AE5347" i="17" s="1"/>
  <c r="N5348" i="17" l="1"/>
  <c r="AA5348" i="17" s="1"/>
  <c r="Q5348" i="17" l="1"/>
  <c r="R5348" i="17" s="1"/>
  <c r="M5348" i="17"/>
  <c r="AF5348" i="17" l="1"/>
  <c r="Y5349" i="17"/>
  <c r="AB5348" i="17"/>
  <c r="AD5348" i="17" l="1"/>
  <c r="AC5348" i="17"/>
  <c r="AE5348" i="17" l="1"/>
  <c r="N5349" i="17" l="1"/>
  <c r="Q5349" i="17" l="1"/>
  <c r="R5349" i="17" s="1"/>
  <c r="AA5349" i="17"/>
  <c r="M5349" i="17"/>
  <c r="AB5349" i="17" l="1"/>
  <c r="AD5349" i="17" s="1"/>
  <c r="AF5349" i="17"/>
  <c r="Y5350" i="17"/>
  <c r="AC5349" i="17" l="1"/>
  <c r="AE5349" i="17" s="1"/>
  <c r="N5350" i="17" s="1"/>
  <c r="Q5350" i="17" l="1"/>
  <c r="R5350" i="17" s="1"/>
  <c r="AA5350" i="17"/>
  <c r="Y5351" i="17" s="1"/>
  <c r="M5350" i="17"/>
  <c r="AF5350" i="17" l="1"/>
  <c r="AB5350" i="17"/>
  <c r="AC5350" i="17" s="1"/>
  <c r="AD5350" i="17" l="1"/>
  <c r="AE5350" i="17" s="1"/>
  <c r="N5351" i="17" l="1"/>
  <c r="Q5351" i="17" l="1"/>
  <c r="R5351" i="17" s="1"/>
  <c r="AA5351" i="17"/>
  <c r="M5351" i="17"/>
  <c r="AF5351" i="17" l="1"/>
  <c r="Y5352" i="17"/>
  <c r="AB5351" i="17"/>
  <c r="AC5351" i="17" l="1"/>
  <c r="AD5351" i="17"/>
  <c r="AE5351" i="17" l="1"/>
  <c r="N5352" i="17" l="1"/>
  <c r="Q5352" i="17" l="1"/>
  <c r="R5352" i="17" s="1"/>
  <c r="AA5352" i="17"/>
  <c r="M5352" i="17"/>
  <c r="AB5352" i="17" l="1"/>
  <c r="AD5352" i="17" s="1"/>
  <c r="Y5353" i="17"/>
  <c r="AF5352" i="17"/>
  <c r="AC5352" i="17" l="1"/>
  <c r="AE5352" i="17" s="1"/>
  <c r="N5353" i="17" l="1"/>
  <c r="Q5353" i="17" l="1"/>
  <c r="R5353" i="17" s="1"/>
  <c r="AA5353" i="17"/>
  <c r="M5353" i="17"/>
  <c r="AF5353" i="17" l="1"/>
  <c r="Y5354" i="17"/>
  <c r="AB5353" i="17"/>
  <c r="AC5353" i="17" l="1"/>
  <c r="AD5353" i="17"/>
  <c r="AE5353" i="17" l="1"/>
  <c r="N5354" i="17" l="1"/>
  <c r="AA5354" i="17" s="1"/>
  <c r="Q5354" i="17" l="1"/>
  <c r="R5354" i="17" s="1"/>
  <c r="AF5354" i="17"/>
  <c r="M5354" i="17"/>
  <c r="AB5354" i="17" l="1"/>
  <c r="AC5354" i="17" s="1"/>
  <c r="Y5355" i="17"/>
  <c r="AD5354" i="17" l="1"/>
  <c r="AE5354" i="17" s="1"/>
  <c r="N5355" i="17" l="1"/>
  <c r="Q5355" i="17" l="1"/>
  <c r="R5355" i="17" s="1"/>
  <c r="M5355" i="17"/>
  <c r="AF5355" i="17" l="1"/>
  <c r="Y5356" i="17"/>
  <c r="AB5355" i="17"/>
  <c r="AD5355" i="17" l="1"/>
  <c r="AC5355" i="17"/>
  <c r="AE5355" i="17" l="1"/>
  <c r="N5356" i="17" l="1"/>
  <c r="AA5356" i="17" s="1"/>
  <c r="Q5356" i="17" l="1"/>
  <c r="R5356" i="17" s="1"/>
  <c r="M5356" i="17"/>
  <c r="AB5356" i="17" l="1"/>
  <c r="AC5356" i="17" s="1"/>
  <c r="Y5357" i="17"/>
  <c r="AF5356" i="17"/>
  <c r="AD5356" i="17" l="1"/>
  <c r="AE5356" i="17" s="1"/>
  <c r="N5357" i="17" l="1"/>
  <c r="Q5357" i="17" s="1"/>
  <c r="R5357" i="17" l="1"/>
  <c r="Y5358" i="17"/>
  <c r="M5357" i="17"/>
  <c r="AF5357" i="17" l="1"/>
  <c r="AB5357" i="17"/>
  <c r="AC5357" i="17" s="1"/>
  <c r="AD5357" i="17" l="1"/>
  <c r="AE5357" i="17" s="1"/>
  <c r="N5358" i="17" l="1"/>
  <c r="Q5358" i="17" l="1"/>
  <c r="R5358" i="17" s="1"/>
  <c r="AA5358" i="17"/>
  <c r="AF5358" i="17" s="1"/>
  <c r="M5358" i="17"/>
  <c r="AB5358" i="17" l="1"/>
  <c r="AD5358" i="17" s="1"/>
  <c r="Y5359" i="17"/>
  <c r="AC5358" i="17" l="1"/>
  <c r="AE5358" i="17" s="1"/>
  <c r="N5359" i="17" l="1"/>
  <c r="Q5359" i="17" l="1"/>
  <c r="R5359" i="17" s="1"/>
  <c r="AA5359" i="17"/>
  <c r="M5359" i="17"/>
  <c r="Y5360" i="17" l="1"/>
  <c r="AF5359" i="17"/>
  <c r="AB5359" i="17"/>
  <c r="AC5359" i="17" l="1"/>
  <c r="AD5359" i="17"/>
  <c r="AE5359" i="17" l="1"/>
  <c r="N5360" i="17" l="1"/>
  <c r="Q5360" i="17" l="1"/>
  <c r="R5360" i="17" s="1"/>
  <c r="AA5360" i="17"/>
  <c r="M5360" i="17"/>
  <c r="AB5360" i="17" l="1"/>
  <c r="AC5360" i="17" s="1"/>
  <c r="Y5361" i="17"/>
  <c r="AF5360" i="17"/>
  <c r="AD5360" i="17" l="1"/>
  <c r="AE5360" i="17" s="1"/>
  <c r="N5361" i="17" l="1"/>
  <c r="Q5361" i="17" l="1"/>
  <c r="R5361" i="17" s="1"/>
  <c r="AA5361" i="17"/>
  <c r="AF5361" i="17" s="1"/>
  <c r="M5361" i="17"/>
  <c r="AB5361" i="17" l="1"/>
  <c r="AC5361" i="17" s="1"/>
  <c r="Y5362" i="17"/>
  <c r="AD5361" i="17" l="1"/>
  <c r="AE5361" i="17" s="1"/>
  <c r="N5362" i="17" l="1"/>
  <c r="AA5362" i="17" s="1"/>
  <c r="Q5362" i="17" l="1"/>
  <c r="R5362" i="17" s="1"/>
  <c r="M5362" i="17"/>
  <c r="AF5362" i="17" l="1"/>
  <c r="Y5363" i="17"/>
  <c r="AB5362" i="17"/>
  <c r="AD5362" i="17" l="1"/>
  <c r="AC5362" i="17"/>
  <c r="AE5362" i="17" l="1"/>
  <c r="N5363" i="17" l="1"/>
  <c r="Q5363" i="17" s="1"/>
  <c r="M5363" i="17" l="1"/>
  <c r="R5363" i="17"/>
  <c r="Y5364" i="17"/>
  <c r="AF5363" i="17" l="1"/>
  <c r="AB5363" i="17"/>
  <c r="AC5363" i="17" s="1"/>
  <c r="AD5363" i="17" l="1"/>
  <c r="AE5363" i="17" s="1"/>
  <c r="N5364" i="17" s="1"/>
  <c r="Q5364" i="17" s="1"/>
  <c r="R5364" i="17" l="1"/>
  <c r="M5364" i="17"/>
  <c r="AB5364" i="17" l="1"/>
  <c r="AD5364" i="17" s="1"/>
  <c r="AC5364" i="17" l="1"/>
  <c r="AE5364" i="17" s="1"/>
  <c r="N5365" i="17" s="1"/>
  <c r="AA5365" i="17" s="1"/>
  <c r="Q5365" i="17" l="1"/>
  <c r="R5365" i="17" s="1"/>
  <c r="M5365" i="17"/>
  <c r="AF5365" i="17" l="1"/>
  <c r="Y5366" i="17"/>
  <c r="AB5365" i="17"/>
  <c r="AD5365" i="17" s="1"/>
  <c r="AC5365" i="17" l="1"/>
  <c r="AE5365" i="17" s="1"/>
  <c r="N5366" i="17" l="1"/>
  <c r="Q5366" i="17" l="1"/>
  <c r="R5366" i="17" s="1"/>
  <c r="AA5366" i="17"/>
  <c r="AF5366" i="17" s="1"/>
  <c r="M5366" i="17"/>
  <c r="Y5367" i="17" l="1"/>
  <c r="AB5366" i="17"/>
  <c r="AD5366" i="17" s="1"/>
  <c r="AC5366" i="17" l="1"/>
  <c r="AE5366" i="17" s="1"/>
  <c r="N5367" i="17" l="1"/>
  <c r="Q5367" i="17" l="1"/>
  <c r="R5367" i="17" s="1"/>
  <c r="AA5367" i="17"/>
  <c r="Y5368" i="17" s="1"/>
  <c r="M5367" i="17"/>
  <c r="AB5367" i="17" l="1"/>
  <c r="AC5367" i="17" s="1"/>
  <c r="AF5367" i="17"/>
  <c r="AD5367" i="17" l="1"/>
  <c r="AE5367" i="17" s="1"/>
  <c r="N5368" i="17" s="1"/>
  <c r="Q5368" i="17" s="1"/>
  <c r="R5368" i="17" l="1"/>
  <c r="AB5368" i="17" s="1"/>
  <c r="M5368" i="17"/>
  <c r="Y5369" i="17"/>
  <c r="AF5368" i="17"/>
  <c r="AD5368" i="17" l="1"/>
  <c r="AC5368" i="17"/>
  <c r="AE5368" i="17" l="1"/>
  <c r="N5369" i="17" l="1"/>
  <c r="AA5369" i="17" s="1"/>
  <c r="Q5369" i="17" l="1"/>
  <c r="R5369" i="17" s="1"/>
  <c r="M5369" i="17"/>
  <c r="AB5369" i="17" l="1"/>
  <c r="AD5369" i="17" s="1"/>
  <c r="AF5369" i="17"/>
  <c r="Y5370" i="17"/>
  <c r="AC5369" i="17" l="1"/>
  <c r="AE5369" i="17" s="1"/>
  <c r="N5370" i="17" l="1"/>
  <c r="Q5370" i="17" l="1"/>
  <c r="R5370" i="17" s="1"/>
  <c r="AA5370" i="17"/>
  <c r="Y5371" i="17" s="1"/>
  <c r="M5370" i="17"/>
  <c r="AF5370" i="17" l="1"/>
  <c r="AB5370" i="17"/>
  <c r="AC5370" i="17" s="1"/>
  <c r="AD5370" i="17" l="1"/>
  <c r="AE5370" i="17" s="1"/>
  <c r="N5371" i="17" l="1"/>
  <c r="Q5371" i="17" l="1"/>
  <c r="R5371" i="17" s="1"/>
  <c r="M5371" i="17"/>
  <c r="AB5371" i="17" l="1"/>
  <c r="AD5371" i="17" s="1"/>
  <c r="Y5372" i="17"/>
  <c r="AF5371" i="17"/>
  <c r="AC5371" i="17" l="1"/>
  <c r="AE5371" i="17" s="1"/>
  <c r="N5372" i="17" l="1"/>
  <c r="Q5372" i="17" s="1"/>
  <c r="R5372" i="17" l="1"/>
  <c r="AB5372" i="17" s="1"/>
  <c r="AC5372" i="17" s="1"/>
  <c r="M5372" i="17"/>
  <c r="AD5372" i="17" l="1"/>
  <c r="AE5372" i="17" s="1"/>
  <c r="N5373" i="17" l="1"/>
  <c r="Q5373" i="17" s="1"/>
  <c r="M5373" i="17" l="1"/>
  <c r="R5373" i="17"/>
  <c r="AB5373" i="17" l="1"/>
  <c r="AC5373" i="17" l="1"/>
  <c r="AD5373" i="17"/>
  <c r="AE5373" i="17" l="1"/>
  <c r="N5374" i="17" l="1"/>
  <c r="Q5374" i="17" s="1"/>
  <c r="M5374" i="17" l="1"/>
  <c r="R5374" i="17"/>
  <c r="Y5380" i="17" l="1"/>
  <c r="AF5379" i="17"/>
  <c r="AB5379" i="17"/>
  <c r="AB5374" i="17"/>
  <c r="AC5374" i="17" l="1"/>
  <c r="AD5374" i="17"/>
  <c r="AD5379" i="17"/>
  <c r="AC5379" i="17"/>
  <c r="AE5379" i="17" l="1"/>
  <c r="AE5374" i="17"/>
  <c r="M5375" i="17" s="1"/>
  <c r="N5380" i="17" l="1"/>
  <c r="Q5380" i="17" s="1"/>
  <c r="R5380" i="17" l="1"/>
  <c r="AB5380" i="17" s="1"/>
  <c r="M5380" i="17"/>
  <c r="AF5380" i="17"/>
  <c r="Y5381" i="17"/>
  <c r="AD5380" i="17" l="1"/>
  <c r="AC5380" i="17"/>
  <c r="AE5380" i="17" l="1"/>
  <c r="N5381" i="17" l="1"/>
  <c r="Q5381" i="17" s="1"/>
  <c r="R5381" i="17" l="1"/>
  <c r="AB5381" i="17" s="1"/>
  <c r="AC5381" i="17" s="1"/>
  <c r="M5381" i="17"/>
  <c r="AD5381" i="17" l="1"/>
  <c r="AE5381" i="17" s="1"/>
  <c r="N5382" i="17" l="1"/>
  <c r="Q5382" i="17" s="1"/>
  <c r="R5382" i="17" l="1"/>
  <c r="AB5382" i="17" s="1"/>
  <c r="M5382" i="17"/>
  <c r="AD5382" i="17" l="1"/>
  <c r="AC5382" i="17"/>
  <c r="AE5382" i="17" l="1"/>
  <c r="N5383" i="17" l="1"/>
  <c r="Q5383" i="17" s="1"/>
  <c r="R5383" i="17" l="1"/>
  <c r="M5383" i="17"/>
  <c r="AB5383" i="17" l="1"/>
  <c r="Y5384" i="17"/>
  <c r="AF5383" i="17"/>
  <c r="AD5383" i="17" l="1"/>
  <c r="AC5383" i="17"/>
  <c r="AE5383" i="17" l="1"/>
  <c r="N5384" i="17" l="1"/>
  <c r="AA5384" i="17" s="1"/>
  <c r="Q5384" i="17" l="1"/>
  <c r="R5384" i="17" s="1"/>
  <c r="M5384" i="17"/>
  <c r="AB5384" i="17" l="1"/>
  <c r="AD5384" i="17" s="1"/>
  <c r="Y5385" i="17"/>
  <c r="AF5384" i="17"/>
  <c r="AC5384" i="17" l="1"/>
  <c r="AE5384" i="17" s="1"/>
  <c r="N5385" i="17" s="1"/>
  <c r="Q5385" i="17" s="1"/>
  <c r="M5385" i="17" l="1"/>
  <c r="R5385" i="17"/>
  <c r="AB5385" i="17" l="1"/>
  <c r="AC5385" i="17" s="1"/>
  <c r="Y5386" i="17"/>
  <c r="AF5385" i="17"/>
  <c r="AD5385" i="17" l="1"/>
  <c r="AE5385" i="17" s="1"/>
  <c r="N5386" i="17" l="1"/>
  <c r="Q5386" i="17" s="1"/>
  <c r="M5386" i="17" l="1"/>
  <c r="R5386" i="17"/>
  <c r="AB5386" i="17" l="1"/>
  <c r="AC5386" i="17" l="1"/>
  <c r="AD5386" i="17"/>
  <c r="AE5386" i="17" l="1"/>
  <c r="N5387" i="17" l="1"/>
  <c r="AA5387" i="17" s="1"/>
  <c r="Q5387" i="17" l="1"/>
  <c r="R5387" i="17" s="1"/>
  <c r="M5387" i="17"/>
  <c r="AB5387" i="17" l="1"/>
  <c r="AC5387" i="17" s="1"/>
  <c r="Y5388" i="17"/>
  <c r="AF5387" i="17"/>
  <c r="AD5387" i="17" l="1"/>
  <c r="AE5387" i="17" s="1"/>
  <c r="N5388" i="17" s="1"/>
  <c r="Q5388" i="17" l="1"/>
  <c r="R5388" i="17" s="1"/>
  <c r="AA5388" i="17"/>
  <c r="Y5389" i="17" s="1"/>
  <c r="M5388" i="17"/>
  <c r="AF5388" i="17" l="1"/>
  <c r="AB5388" i="17"/>
  <c r="AC5388" i="17" s="1"/>
  <c r="AD5388" i="17" l="1"/>
  <c r="AE5388" i="17" s="1"/>
  <c r="N5389" i="17" l="1"/>
  <c r="Q5389" i="17" l="1"/>
  <c r="R5389" i="17" s="1"/>
  <c r="AA5389" i="17"/>
  <c r="M5389" i="17"/>
  <c r="Y5390" i="17" l="1"/>
  <c r="AF5389" i="17"/>
  <c r="AB5389" i="17"/>
  <c r="AD5389" i="17" l="1"/>
  <c r="AC5389" i="17"/>
  <c r="AE5389" i="17" l="1"/>
  <c r="N5390" i="17" l="1"/>
  <c r="AA5390" i="17" s="1"/>
  <c r="Q5390" i="17" l="1"/>
  <c r="R5390" i="17" s="1"/>
  <c r="AF5390" i="17"/>
  <c r="M5390" i="17"/>
  <c r="AB5390" i="17" l="1"/>
  <c r="AD5390" i="17" s="1"/>
  <c r="Y5391" i="17"/>
  <c r="AC5390" i="17" l="1"/>
  <c r="AE5390" i="17" s="1"/>
  <c r="N5391" i="17" l="1"/>
  <c r="Q5391" i="17" l="1"/>
  <c r="R5391" i="17" s="1"/>
  <c r="AA5391" i="17"/>
  <c r="M5391" i="17"/>
  <c r="Y5392" i="17" l="1"/>
  <c r="AF5391" i="17"/>
  <c r="AB5391" i="17"/>
  <c r="AD5391" i="17" l="1"/>
  <c r="AC5391" i="17"/>
  <c r="AE5391" i="17" l="1"/>
  <c r="N5392" i="17" l="1"/>
  <c r="Q5392" i="17" l="1"/>
  <c r="R5392" i="17" s="1"/>
  <c r="AA5392" i="17"/>
  <c r="AF5392" i="17" s="1"/>
  <c r="M5392" i="17"/>
  <c r="Y5393" i="17" l="1"/>
  <c r="AB5392" i="17"/>
  <c r="AC5392" i="17" s="1"/>
  <c r="AD5392" i="17" l="1"/>
  <c r="AE5392" i="17" s="1"/>
  <c r="N5393" i="17" l="1"/>
  <c r="Q5393" i="17" s="1"/>
  <c r="R5393" i="17" l="1"/>
  <c r="M5393" i="17"/>
  <c r="AF5393" i="17" l="1"/>
  <c r="Y5394" i="17"/>
  <c r="AB5393" i="17"/>
  <c r="AC5393" i="17" l="1"/>
  <c r="AD5393" i="17"/>
  <c r="AE5393" i="17" l="1"/>
  <c r="N5394" i="17" l="1"/>
  <c r="Q5394" i="17" s="1"/>
  <c r="M5394" i="17" l="1"/>
  <c r="R5394" i="17"/>
  <c r="AB5394" i="17" l="1"/>
  <c r="AD5394" i="17" l="1"/>
  <c r="AC5394" i="17"/>
  <c r="AE5394" i="17" l="1"/>
  <c r="N5395" i="17" l="1"/>
  <c r="Q5395" i="17" s="1"/>
  <c r="R5395" i="17" l="1"/>
  <c r="AB5395" i="17" s="1"/>
  <c r="AD5395" i="17" s="1"/>
  <c r="M5395" i="17"/>
  <c r="AC5395" i="17" l="1"/>
  <c r="AE5395" i="17" s="1"/>
  <c r="N5396" i="17" l="1"/>
  <c r="Q5396" i="17" s="1"/>
  <c r="R5396" i="17" l="1"/>
  <c r="AB5396" i="17" s="1"/>
  <c r="M5396" i="17"/>
  <c r="AC5396" i="17" l="1"/>
  <c r="AD5396" i="17"/>
  <c r="AE5396" i="17" l="1"/>
  <c r="N5397" i="17" l="1"/>
  <c r="AA5397" i="17" s="1"/>
  <c r="Q5397" i="17" l="1"/>
  <c r="R5397" i="17" s="1"/>
  <c r="M5397" i="17"/>
  <c r="AB5397" i="17" l="1"/>
  <c r="AD5397" i="17" s="1"/>
  <c r="Y5398" i="17"/>
  <c r="AF5397" i="17"/>
  <c r="AC5397" i="17" l="1"/>
  <c r="AE5397" i="17" s="1"/>
  <c r="N5398" i="17" l="1"/>
  <c r="Q5398" i="17" s="1"/>
  <c r="R5398" i="17" l="1"/>
  <c r="M5398" i="17"/>
  <c r="AF5398" i="17" l="1"/>
  <c r="Y5399" i="17"/>
  <c r="AB5398" i="17"/>
  <c r="AD5398" i="17" l="1"/>
  <c r="AC5398" i="17"/>
  <c r="AE5398" i="17" l="1"/>
  <c r="N5399" i="17" s="1"/>
  <c r="Q5399" i="17" s="1"/>
  <c r="M5399" i="17" l="1"/>
  <c r="R5399" i="17"/>
  <c r="AB5399" i="17" l="1"/>
  <c r="AC5399" i="17" l="1"/>
  <c r="AD5399" i="17"/>
  <c r="AE5399" i="17" l="1"/>
  <c r="N5400" i="17" l="1"/>
  <c r="Q5400" i="17" s="1"/>
  <c r="R5400" i="17" l="1"/>
  <c r="AB5400" i="17" s="1"/>
  <c r="M5400" i="17"/>
  <c r="AD5400" i="17" l="1"/>
  <c r="AC5400" i="17"/>
  <c r="AE5400" i="17" l="1"/>
  <c r="N5401" i="17" l="1"/>
  <c r="Q5401" i="17" l="1"/>
  <c r="R5401" i="17" s="1"/>
  <c r="AA5401" i="17"/>
  <c r="M5401" i="17"/>
  <c r="AB5401" i="17" l="1"/>
  <c r="AF5401" i="17"/>
  <c r="Y5402" i="17"/>
  <c r="AC5401" i="17" l="1"/>
  <c r="AD5401" i="17"/>
  <c r="AE5401" i="17" l="1"/>
  <c r="N5402" i="17" l="1"/>
  <c r="Q5402" i="17" l="1"/>
  <c r="R5402" i="17" s="1"/>
  <c r="AA5402" i="17"/>
  <c r="Y5403" i="17" s="1"/>
  <c r="M5402" i="17"/>
  <c r="AF5402" i="17" l="1"/>
  <c r="AB5402" i="17"/>
  <c r="AC5402" i="17" s="1"/>
  <c r="AD5402" i="17" l="1"/>
  <c r="AE5402" i="17" s="1"/>
  <c r="N5403" i="17" l="1"/>
  <c r="Q5403" i="17" l="1"/>
  <c r="R5403" i="17" s="1"/>
  <c r="AA5403" i="17"/>
  <c r="M5403" i="17"/>
  <c r="AB5403" i="17" l="1"/>
  <c r="Y5404" i="17"/>
  <c r="AF5403" i="17"/>
  <c r="AC5403" i="17" l="1"/>
  <c r="AD5403" i="17"/>
  <c r="AE5403" i="17" l="1"/>
  <c r="N5404" i="17" l="1"/>
  <c r="Q5404" i="17" l="1"/>
  <c r="R5404" i="17" s="1"/>
  <c r="AA5404" i="17"/>
  <c r="AF5404" i="17" s="1"/>
  <c r="M5404" i="17"/>
  <c r="AB5404" i="17" l="1"/>
  <c r="AC5404" i="17" s="1"/>
  <c r="Y5405" i="17"/>
  <c r="AD5404" i="17" l="1"/>
  <c r="AE5404" i="17" s="1"/>
  <c r="N5405" i="17" l="1"/>
  <c r="Q5405" i="17" l="1"/>
  <c r="R5405" i="17" s="1"/>
  <c r="AA5405" i="17"/>
  <c r="Y5406" i="17" s="1"/>
  <c r="M5405" i="17"/>
  <c r="AB5405" i="17" l="1"/>
  <c r="AC5405" i="17" s="1"/>
  <c r="AF5405" i="17"/>
  <c r="AD5405" i="17" l="1"/>
  <c r="AE5405" i="17" s="1"/>
  <c r="N5406" i="17" l="1"/>
  <c r="Q5406" i="17" l="1"/>
  <c r="R5406" i="17" s="1"/>
  <c r="AA5406" i="17"/>
  <c r="Y5407" i="17" s="1"/>
  <c r="M5406" i="17"/>
  <c r="AF5406" i="17" l="1"/>
  <c r="AB5406" i="17"/>
  <c r="AC5406" i="17" s="1"/>
  <c r="AD5406" i="17" l="1"/>
  <c r="AE5406" i="17" s="1"/>
  <c r="N5407" i="17" l="1"/>
  <c r="Q5407" i="17" l="1"/>
  <c r="R5407" i="17" s="1"/>
  <c r="AA5407" i="17"/>
  <c r="M5407" i="17"/>
  <c r="AF5407" i="17" l="1"/>
  <c r="Y5408" i="17"/>
  <c r="AB5407" i="17"/>
  <c r="AC5407" i="17" l="1"/>
  <c r="AD5407" i="17"/>
  <c r="AE5407" i="17" l="1"/>
  <c r="N5408" i="17" l="1"/>
  <c r="AA5408" i="17" s="1"/>
  <c r="Q5408" i="17" l="1"/>
  <c r="R5408" i="17" s="1"/>
  <c r="M5408" i="17"/>
  <c r="AB5408" i="17" l="1"/>
  <c r="AF5408" i="17"/>
  <c r="Y5409" i="17"/>
  <c r="AC5408" i="17" l="1"/>
  <c r="AD5408" i="17"/>
  <c r="AE5408" i="17" l="1"/>
  <c r="N5409" i="17" l="1"/>
  <c r="Q5409" i="17" l="1"/>
  <c r="R5409" i="17" s="1"/>
  <c r="AA5409" i="17"/>
  <c r="M5409" i="17"/>
  <c r="AB5409" i="17" l="1"/>
  <c r="AC5409" i="17" s="1"/>
  <c r="AF5409" i="17"/>
  <c r="Y5410" i="17"/>
  <c r="AD5409" i="17" l="1"/>
  <c r="AE5409" i="17" s="1"/>
  <c r="N5410" i="17" l="1"/>
  <c r="Q5410" i="17" l="1"/>
  <c r="R5410" i="17" s="1"/>
  <c r="AA5410" i="17"/>
  <c r="AF5410" i="17" s="1"/>
  <c r="M5410" i="17"/>
  <c r="Y5411" i="17" l="1"/>
  <c r="AB5410" i="17"/>
  <c r="AC5410" i="17" s="1"/>
  <c r="AD5410" i="17" l="1"/>
  <c r="AE5410" i="17" s="1"/>
  <c r="N5411" i="17" l="1"/>
  <c r="AA5411" i="17" s="1"/>
  <c r="Y5542" i="17"/>
  <c r="AF5541" i="17"/>
  <c r="AB5541" i="17"/>
  <c r="Q5411" i="17" l="1"/>
  <c r="R5411" i="17" s="1"/>
  <c r="AF5411" i="17"/>
  <c r="M5411" i="17"/>
  <c r="AD5541" i="17"/>
  <c r="AC5541" i="17"/>
  <c r="AB5411" i="17" l="1"/>
  <c r="AD5411" i="17" s="1"/>
  <c r="Y5412" i="17"/>
  <c r="AE5541" i="17"/>
  <c r="AC5411" i="17" l="1"/>
  <c r="AE5411" i="17" s="1"/>
  <c r="N5412" i="17" s="1"/>
  <c r="Q5412" i="17" s="1"/>
  <c r="N5542" i="17"/>
  <c r="Q5542" i="17" s="1"/>
  <c r="R5412" i="17" l="1"/>
  <c r="AB5412" i="17" s="1"/>
  <c r="AC5412" i="17" s="1"/>
  <c r="M5542" i="17"/>
  <c r="M5412" i="17"/>
  <c r="R5542" i="17"/>
  <c r="AD5412" i="17" l="1"/>
  <c r="AE5412" i="17" s="1"/>
  <c r="N5413" i="17" l="1"/>
  <c r="Q5413" i="17" s="1"/>
  <c r="R5413" i="17" l="1"/>
  <c r="AB5413" i="17" s="1"/>
  <c r="M5413" i="17"/>
  <c r="AC5413" i="17" l="1"/>
  <c r="AD5413" i="17"/>
  <c r="AE5413" i="17" l="1"/>
  <c r="N5414" i="17" l="1"/>
  <c r="Q5414" i="17" l="1"/>
  <c r="R5414" i="17" s="1"/>
  <c r="AA5414" i="17"/>
  <c r="AF5414" i="17" s="1"/>
  <c r="M5414" i="17"/>
  <c r="AB5414" i="17" l="1"/>
  <c r="AC5414" i="17" s="1"/>
  <c r="Y5415" i="17"/>
  <c r="AD5414" i="17" l="1"/>
  <c r="AE5414" i="17" s="1"/>
  <c r="N5415" i="17" l="1"/>
  <c r="Q5415" i="17" l="1"/>
  <c r="R5415" i="17" s="1"/>
  <c r="AA5415" i="17"/>
  <c r="Y5416" i="17" s="1"/>
  <c r="M5415" i="17"/>
  <c r="AF5415" i="17" l="1"/>
  <c r="AB5415" i="17"/>
  <c r="AD5415" i="17" l="1"/>
  <c r="AC5415" i="17"/>
  <c r="AE5415" i="17" l="1"/>
  <c r="N5416" i="17" s="1"/>
  <c r="Q5416" i="17" s="1"/>
  <c r="Y5417" i="17" l="1"/>
  <c r="R5416" i="17"/>
  <c r="M5416" i="17"/>
  <c r="AF5416" i="17" l="1"/>
  <c r="AB5416" i="17"/>
  <c r="AD5416" i="17" s="1"/>
  <c r="AC5416" i="17" l="1"/>
  <c r="AE5416" i="17" s="1"/>
  <c r="N5417" i="17" s="1"/>
  <c r="Q5417" i="17" l="1"/>
  <c r="R5417" i="17" s="1"/>
  <c r="AA5417" i="17"/>
  <c r="AF5417" i="17" s="1"/>
  <c r="M5417" i="17"/>
  <c r="Y5418" i="17" l="1"/>
  <c r="AB5417" i="17"/>
  <c r="AC5417" i="17" s="1"/>
  <c r="AD5417" i="17" l="1"/>
  <c r="AE5417" i="17" s="1"/>
  <c r="N5418" i="17" s="1"/>
  <c r="Q5418" i="17" s="1"/>
  <c r="R5418" i="17" l="1"/>
  <c r="Y5419" i="17"/>
  <c r="M5418" i="17"/>
  <c r="AB5418" i="17" l="1"/>
  <c r="AC5418" i="17" s="1"/>
  <c r="AF5418" i="17"/>
  <c r="AD5418" i="17" l="1"/>
  <c r="AE5418" i="17" s="1"/>
  <c r="N5419" i="17" s="1"/>
  <c r="Q5419" i="17" l="1"/>
  <c r="R5419" i="17" s="1"/>
  <c r="AA5419" i="17"/>
  <c r="AF5419" i="17" s="1"/>
  <c r="M5419" i="17"/>
  <c r="AB5419" i="17" l="1"/>
  <c r="AD5419" i="17" s="1"/>
  <c r="Y5420" i="17"/>
  <c r="AC5419" i="17" l="1"/>
  <c r="AE5419" i="17" s="1"/>
  <c r="N5420" i="17" l="1"/>
  <c r="Q5420" i="17" l="1"/>
  <c r="R5420" i="17" s="1"/>
  <c r="AA5420" i="17"/>
  <c r="M5420" i="17"/>
  <c r="AF5420" i="17" l="1"/>
  <c r="Y5421" i="17"/>
  <c r="AB5420" i="17"/>
  <c r="AC5420" i="17" l="1"/>
  <c r="AD5420" i="17"/>
  <c r="AE5420" i="17" l="1"/>
  <c r="N5421" i="17" l="1"/>
  <c r="Q5421" i="17" l="1"/>
  <c r="R5421" i="17" s="1"/>
  <c r="AA5421" i="17"/>
  <c r="Y5422" i="17" s="1"/>
  <c r="M5421" i="17"/>
  <c r="AB5421" i="17" l="1"/>
  <c r="AC5421" i="17" s="1"/>
  <c r="AF5421" i="17"/>
  <c r="AD5421" i="17" l="1"/>
  <c r="AE5421" i="17" s="1"/>
  <c r="N5422" i="17" l="1"/>
  <c r="Q5422" i="17" s="1"/>
  <c r="M5422" i="17" l="1"/>
  <c r="R5422" i="17"/>
  <c r="Y5423" i="17" l="1"/>
  <c r="AF5422" i="17"/>
  <c r="AB5422" i="17"/>
  <c r="AD5422" i="17" l="1"/>
  <c r="AC5422" i="17"/>
  <c r="AE5422" i="17" l="1"/>
  <c r="N5423" i="17" l="1"/>
  <c r="AA5423" i="17" s="1"/>
  <c r="Q5423" i="17" l="1"/>
  <c r="R5423" i="17" s="1"/>
  <c r="Y5424" i="17"/>
  <c r="M5423" i="17"/>
  <c r="AF5423" i="17" l="1"/>
  <c r="AB5423" i="17"/>
  <c r="AD5423" i="17" s="1"/>
  <c r="AC5423" i="17" l="1"/>
  <c r="AE5423" i="17" s="1"/>
  <c r="N5424" i="17" s="1"/>
  <c r="Q5424" i="17" l="1"/>
  <c r="R5424" i="17" s="1"/>
  <c r="AA5424" i="17"/>
  <c r="M5424" i="17"/>
  <c r="AB5424" i="17" l="1"/>
  <c r="AD5424" i="17" s="1"/>
  <c r="Y5425" i="17"/>
  <c r="AF5424" i="17"/>
  <c r="AC5424" i="17" l="1"/>
  <c r="AE5424" i="17" s="1"/>
  <c r="N5425" i="17" l="1"/>
  <c r="AA5425" i="17" s="1"/>
  <c r="Q5425" i="17" l="1"/>
  <c r="R5425" i="17" s="1"/>
  <c r="AF5425" i="17"/>
  <c r="M5425" i="17"/>
  <c r="AB5425" i="17" l="1"/>
  <c r="AC5425" i="17" s="1"/>
  <c r="Y5426" i="17"/>
  <c r="AD5425" i="17" l="1"/>
  <c r="AE5425" i="17" s="1"/>
  <c r="N5426" i="17" l="1"/>
  <c r="Q5426" i="17" l="1"/>
  <c r="R5426" i="17" s="1"/>
  <c r="AA5426" i="17"/>
  <c r="M5426" i="17"/>
  <c r="AB5426" i="17" l="1"/>
  <c r="AD5426" i="17" s="1"/>
  <c r="Y5427" i="17"/>
  <c r="AF5426" i="17"/>
  <c r="AC5426" i="17" l="1"/>
  <c r="AE5426" i="17" s="1"/>
  <c r="N5427" i="17" l="1"/>
  <c r="Q5427" i="17" l="1"/>
  <c r="R5427" i="17" s="1"/>
  <c r="AA5427" i="17"/>
  <c r="M5427" i="17"/>
  <c r="AF5427" i="17" l="1"/>
  <c r="Y5428" i="17"/>
  <c r="AB5427" i="17"/>
  <c r="AC5427" i="17" l="1"/>
  <c r="AD5427" i="17"/>
  <c r="AE5427" i="17" l="1"/>
  <c r="N5428" i="17" l="1"/>
  <c r="Q5428" i="17" l="1"/>
  <c r="R5428" i="17" s="1"/>
  <c r="AA5428" i="17"/>
  <c r="M5428" i="17"/>
  <c r="AB5428" i="17" l="1"/>
  <c r="Y5429" i="17"/>
  <c r="AF5428" i="17"/>
  <c r="AC5428" i="17" l="1"/>
  <c r="AD5428" i="17"/>
  <c r="AE5428" i="17" l="1"/>
  <c r="N5429" i="17" l="1"/>
  <c r="Q5429" i="17" s="1"/>
  <c r="R5429" i="17" l="1"/>
  <c r="Y5430" i="17"/>
  <c r="M5429" i="17"/>
  <c r="AB5429" i="17" l="1"/>
  <c r="AC5429" i="17" s="1"/>
  <c r="AF5429" i="17"/>
  <c r="AD5429" i="17" l="1"/>
  <c r="AE5429" i="17" s="1"/>
  <c r="N5430" i="17" l="1"/>
  <c r="Q5430" i="17" l="1"/>
  <c r="R5430" i="17" s="1"/>
  <c r="Y5431" i="17"/>
  <c r="M5430" i="17"/>
  <c r="AB5430" i="17" l="1"/>
  <c r="AC5430" i="17" s="1"/>
  <c r="AF5430" i="17"/>
  <c r="AD5430" i="17" l="1"/>
  <c r="AE5430" i="17" s="1"/>
  <c r="N5431" i="17" l="1"/>
  <c r="Q5431" i="17" l="1"/>
  <c r="R5431" i="17" s="1"/>
  <c r="AA5431" i="17"/>
  <c r="Y5432" i="17" s="1"/>
  <c r="M5431" i="17"/>
  <c r="AF5431" i="17" l="1"/>
  <c r="AB5431" i="17"/>
  <c r="AC5431" i="17" s="1"/>
  <c r="AD5431" i="17" l="1"/>
  <c r="AE5431" i="17" s="1"/>
  <c r="N5432" i="17" l="1"/>
  <c r="Q5432" i="17" l="1"/>
  <c r="R5432" i="17" s="1"/>
  <c r="M5432" i="17"/>
  <c r="AB5432" i="17" l="1"/>
  <c r="Y5433" i="17"/>
  <c r="AF5432" i="17"/>
  <c r="AC5432" i="17" l="1"/>
  <c r="AD5432" i="17"/>
  <c r="AE5432" i="17" l="1"/>
  <c r="N5433" i="17" l="1"/>
  <c r="Q5433" i="17" l="1"/>
  <c r="R5433" i="17" s="1"/>
  <c r="AA5433" i="17"/>
  <c r="AF5433" i="17" s="1"/>
  <c r="M5433" i="17"/>
  <c r="AB5433" i="17" l="1"/>
  <c r="AC5433" i="17" s="1"/>
  <c r="Y5434" i="17"/>
  <c r="AD5433" i="17" l="1"/>
  <c r="AE5433" i="17" s="1"/>
  <c r="N5434" i="17" l="1"/>
  <c r="Q5434" i="17" l="1"/>
  <c r="R5434" i="17" s="1"/>
  <c r="AA5434" i="17"/>
  <c r="Y5435" i="17" s="1"/>
  <c r="M5434" i="17"/>
  <c r="AF5434" i="17" l="1"/>
  <c r="AB5434" i="17"/>
  <c r="AC5434" i="17" l="1"/>
  <c r="AD5434" i="17"/>
  <c r="AE5434" i="17" l="1"/>
  <c r="N5435" i="17" s="1"/>
  <c r="Q5435" i="17" l="1"/>
  <c r="R5435" i="17" s="1"/>
  <c r="AA5435" i="17"/>
  <c r="Y5436" i="17" s="1"/>
  <c r="M5435" i="17"/>
  <c r="AF5435" i="17" l="1"/>
  <c r="AB5435" i="17"/>
  <c r="AC5435" i="17" s="1"/>
  <c r="AD5435" i="17" l="1"/>
  <c r="AE5435" i="17" s="1"/>
  <c r="N5436" i="17" s="1"/>
  <c r="Q5436" i="17" l="1"/>
  <c r="R5436" i="17" s="1"/>
  <c r="AA5436" i="17"/>
  <c r="M5436" i="17"/>
  <c r="AB5436" i="17" l="1"/>
  <c r="AD5436" i="17" s="1"/>
  <c r="Y5437" i="17"/>
  <c r="AF5436" i="17"/>
  <c r="AC5436" i="17" l="1"/>
  <c r="AE5436" i="17" s="1"/>
  <c r="N5437" i="17" s="1"/>
  <c r="Q5437" i="17" s="1"/>
  <c r="R5437" i="17" l="1"/>
  <c r="M5437" i="17"/>
  <c r="AB5437" i="17" l="1"/>
  <c r="AD5437" i="17" s="1"/>
  <c r="Y5438" i="17"/>
  <c r="AF5437" i="17"/>
  <c r="AC5437" i="17" l="1"/>
  <c r="AE5437" i="17" s="1"/>
  <c r="N5438" i="17" l="1"/>
  <c r="Q5438" i="17" l="1"/>
  <c r="R5438" i="17" s="1"/>
  <c r="AA5438" i="17"/>
  <c r="AF5438" i="17" s="1"/>
  <c r="M5438" i="17"/>
  <c r="Y5439" i="17" l="1"/>
  <c r="AB5438" i="17"/>
  <c r="AD5438" i="17" s="1"/>
  <c r="AC5438" i="17" l="1"/>
  <c r="AE5438" i="17" s="1"/>
  <c r="N5439" i="17" l="1"/>
  <c r="Q5439" i="17" s="1"/>
  <c r="R5439" i="17" l="1"/>
  <c r="AB5439" i="17" s="1"/>
  <c r="AC5439" i="17" s="1"/>
  <c r="M5439" i="17"/>
  <c r="AD5439" i="17" l="1"/>
  <c r="AE5439" i="17" s="1"/>
  <c r="N5440" i="17" l="1"/>
  <c r="Q5440" i="17" s="1"/>
  <c r="R5440" i="17" l="1"/>
  <c r="AB5440" i="17" s="1"/>
  <c r="M5440" i="17"/>
  <c r="AD5440" i="17" l="1"/>
  <c r="AC5440" i="17"/>
  <c r="AE5440" i="17" l="1"/>
  <c r="N5441" i="17" l="1"/>
  <c r="Q5441" i="17" s="1"/>
  <c r="R5441" i="17" l="1"/>
  <c r="AB5441" i="17" s="1"/>
  <c r="M5441" i="17"/>
  <c r="AC5441" i="17" l="1"/>
  <c r="AD5441" i="17"/>
  <c r="AE5441" i="17" l="1"/>
  <c r="N5442" i="17" l="1"/>
  <c r="Q5442" i="17" l="1"/>
  <c r="R5442" i="17" s="1"/>
  <c r="AA5442" i="17"/>
  <c r="M5442" i="17"/>
  <c r="AB5442" i="17" l="1"/>
  <c r="AD5442" i="17" s="1"/>
  <c r="Y5443" i="17"/>
  <c r="AF5442" i="17"/>
  <c r="AC5442" i="17" l="1"/>
  <c r="AE5442" i="17" s="1"/>
  <c r="N5443" i="17" s="1"/>
  <c r="AA5443" i="17" s="1"/>
  <c r="Q5443" i="17" l="1"/>
  <c r="R5443" i="17" s="1"/>
  <c r="M5443" i="17"/>
  <c r="AB5443" i="17" l="1"/>
  <c r="AC5443" i="17" s="1"/>
  <c r="Y5444" i="17"/>
  <c r="AF5443" i="17"/>
  <c r="AD5443" i="17" l="1"/>
  <c r="AE5443" i="17" s="1"/>
  <c r="N5444" i="17" l="1"/>
  <c r="Q5444" i="17" l="1"/>
  <c r="R5444" i="17" s="1"/>
  <c r="AA5444" i="17"/>
  <c r="Y5445" i="17" s="1"/>
  <c r="M5444" i="17"/>
  <c r="AF5444" i="17" l="1"/>
  <c r="AB5444" i="17"/>
  <c r="AD5444" i="17" l="1"/>
  <c r="AC5444" i="17"/>
  <c r="AE5444" i="17" l="1"/>
  <c r="N5445" i="17" s="1"/>
  <c r="Q5445" i="17" s="1"/>
  <c r="R5445" i="17" l="1"/>
  <c r="AB5445" i="17" s="1"/>
  <c r="AC5445" i="17" s="1"/>
  <c r="M5445" i="17"/>
  <c r="AD5445" i="17" l="1"/>
  <c r="AE5445" i="17" s="1"/>
  <c r="N5446" i="17" s="1"/>
  <c r="Q5446" i="17" s="1"/>
  <c r="M5446" i="17" l="1"/>
  <c r="R5446" i="17"/>
  <c r="AB5446" i="17" l="1"/>
  <c r="AD5446" i="17" l="1"/>
  <c r="AC5446" i="17"/>
  <c r="AE5446" i="17" l="1"/>
  <c r="N5447" i="17" s="1"/>
  <c r="Q5447" i="17" l="1"/>
  <c r="R5447" i="17" s="1"/>
  <c r="AA5447" i="17"/>
  <c r="M5447" i="17"/>
  <c r="AB5447" i="17" l="1"/>
  <c r="AF5447" i="17"/>
  <c r="Y5448" i="17"/>
  <c r="AC5447" i="17" l="1"/>
  <c r="AD5447" i="17"/>
  <c r="AE5447" i="17" l="1"/>
  <c r="N5448" i="17" l="1"/>
  <c r="Q5448" i="17" l="1"/>
  <c r="R5448" i="17" s="1"/>
  <c r="AA5448" i="17"/>
  <c r="Y5449" i="17" s="1"/>
  <c r="M5448" i="17"/>
  <c r="AF5448" i="17" l="1"/>
  <c r="AB5448" i="17"/>
  <c r="AD5448" i="17" l="1"/>
  <c r="AC5448" i="17"/>
  <c r="AE5448" i="17" l="1"/>
  <c r="N5449" i="17" s="1"/>
  <c r="Q5449" i="17" l="1"/>
  <c r="R5449" i="17" s="1"/>
  <c r="AA5449" i="17"/>
  <c r="Y5450" i="17" s="1"/>
  <c r="M5449" i="17"/>
  <c r="AF5449" i="17" l="1"/>
  <c r="AB5449" i="17"/>
  <c r="AC5449" i="17" s="1"/>
  <c r="AD5449" i="17" l="1"/>
  <c r="AE5449" i="17" s="1"/>
  <c r="N5450" i="17" s="1"/>
  <c r="Q5450" i="17" s="1"/>
  <c r="R5450" i="17" l="1"/>
  <c r="AB5450" i="17" s="1"/>
  <c r="AD5450" i="17" s="1"/>
  <c r="M5450" i="17"/>
  <c r="AC5450" i="17" l="1"/>
  <c r="AE5450" i="17" s="1"/>
  <c r="N5451" i="17" l="1"/>
  <c r="Q5451" i="17" s="1"/>
  <c r="R5451" i="17" l="1"/>
  <c r="AB5451" i="17" s="1"/>
  <c r="AD5451" i="17" s="1"/>
  <c r="M5451" i="17"/>
  <c r="AC5451" i="17" l="1"/>
  <c r="AE5451" i="17" s="1"/>
  <c r="N5452" i="17" l="1"/>
  <c r="Q5452" i="17" l="1"/>
  <c r="R5452" i="17" s="1"/>
  <c r="AA5452" i="17"/>
  <c r="M5452" i="17"/>
  <c r="Y5453" i="17" l="1"/>
  <c r="AF5452" i="17"/>
  <c r="AB5452" i="17"/>
  <c r="AD5452" i="17" l="1"/>
  <c r="AC5452" i="17"/>
  <c r="AE5452" i="17" l="1"/>
  <c r="N5453" i="17" l="1"/>
  <c r="Q5453" i="17" s="1"/>
  <c r="R5453" i="17" l="1"/>
  <c r="AB5453" i="17" s="1"/>
  <c r="AC5453" i="17" s="1"/>
  <c r="M5453" i="17"/>
  <c r="AD5453" i="17" l="1"/>
  <c r="AE5453" i="17" s="1"/>
  <c r="N5454" i="17" l="1"/>
  <c r="Q5454" i="17" s="1"/>
  <c r="R5454" i="17" l="1"/>
  <c r="AB5454" i="17" s="1"/>
  <c r="M5454" i="17"/>
  <c r="AD5454" i="17" l="1"/>
  <c r="AC5454" i="17"/>
  <c r="AE5454" i="17" l="1"/>
  <c r="N5455" i="17" l="1"/>
  <c r="Q5455" i="17" s="1"/>
  <c r="M5455" i="17" l="1"/>
  <c r="R5455" i="17"/>
  <c r="Y5456" i="17" l="1"/>
  <c r="AF5455" i="17"/>
  <c r="AB5455" i="17"/>
  <c r="AC5455" i="17" l="1"/>
  <c r="AD5455" i="17"/>
  <c r="AE5455" i="17" l="1"/>
  <c r="N5456" i="17" l="1"/>
  <c r="Q5456" i="17" l="1"/>
  <c r="R5456" i="17" s="1"/>
  <c r="AA5456" i="17"/>
  <c r="M5456" i="17"/>
  <c r="AB5456" i="17" l="1"/>
  <c r="AF5456" i="17"/>
  <c r="Y5457" i="17"/>
  <c r="AD5456" i="17" l="1"/>
  <c r="AC5456" i="17"/>
  <c r="AE5456" i="17" l="1"/>
  <c r="N5457" i="17" l="1"/>
  <c r="Q5457" i="17" l="1"/>
  <c r="R5457" i="17" s="1"/>
  <c r="AA5457" i="17"/>
  <c r="Y5458" i="17" s="1"/>
  <c r="M5457" i="17"/>
  <c r="AF5457" i="17" l="1"/>
  <c r="AB5457" i="17"/>
  <c r="AC5457" i="17" s="1"/>
  <c r="AD5457" i="17" l="1"/>
  <c r="AE5457" i="17" s="1"/>
  <c r="N5458" i="17" l="1"/>
  <c r="AA5458" i="17" s="1"/>
  <c r="Q5458" i="17" l="1"/>
  <c r="R5458" i="17" s="1"/>
  <c r="M5458" i="17"/>
  <c r="AB5458" i="17" l="1"/>
  <c r="AD5458" i="17" s="1"/>
  <c r="AF5458" i="17"/>
  <c r="Y5459" i="17"/>
  <c r="AC5458" i="17" l="1"/>
  <c r="AE5458" i="17" s="1"/>
  <c r="N5459" i="17" l="1"/>
  <c r="Q5459" i="17" l="1"/>
  <c r="R5459" i="17" s="1"/>
  <c r="AA5459" i="17"/>
  <c r="M5459" i="17"/>
  <c r="AB5459" i="17" l="1"/>
  <c r="AD5459" i="17" s="1"/>
  <c r="AF5459" i="17"/>
  <c r="Y5460" i="17"/>
  <c r="AC5459" i="17" l="1"/>
  <c r="AE5459" i="17" s="1"/>
  <c r="N5460" i="17" s="1"/>
  <c r="Q5460" i="17" l="1"/>
  <c r="R5460" i="17" s="1"/>
  <c r="AA5460" i="17"/>
  <c r="Y5461" i="17" s="1"/>
  <c r="M5460" i="17"/>
  <c r="AB5460" i="17" l="1"/>
  <c r="AD5460" i="17" s="1"/>
  <c r="AF5460" i="17"/>
  <c r="AC5460" i="17" l="1"/>
  <c r="AE5460" i="17" s="1"/>
  <c r="N5461" i="17" l="1"/>
  <c r="Q5461" i="17" l="1"/>
  <c r="R5461" i="17" s="1"/>
  <c r="AA5461" i="17"/>
  <c r="AF5461" i="17" s="1"/>
  <c r="M5461" i="17"/>
  <c r="AB5461" i="17" l="1"/>
  <c r="AD5461" i="17" s="1"/>
  <c r="Y5462" i="17"/>
  <c r="AC5461" i="17" l="1"/>
  <c r="AE5461" i="17" s="1"/>
  <c r="N5462" i="17" l="1"/>
  <c r="Q5462" i="17" l="1"/>
  <c r="R5462" i="17" s="1"/>
  <c r="AA5462" i="17"/>
  <c r="AF5462" i="17" s="1"/>
  <c r="M5462" i="17"/>
  <c r="Y5463" i="17" l="1"/>
  <c r="AB5462" i="17"/>
  <c r="AD5462" i="17" s="1"/>
  <c r="AC5462" i="17" l="1"/>
  <c r="AE5462" i="17" s="1"/>
  <c r="N5463" i="17" l="1"/>
  <c r="Q5463" i="17" l="1"/>
  <c r="R5463" i="17" s="1"/>
  <c r="AA5463" i="17"/>
  <c r="M5463" i="17"/>
  <c r="AB5463" i="17" l="1"/>
  <c r="AC5463" i="17" s="1"/>
  <c r="Y5464" i="17"/>
  <c r="AF5463" i="17"/>
  <c r="AD5463" i="17" l="1"/>
  <c r="AE5463" i="17" s="1"/>
  <c r="N5464" i="17" l="1"/>
  <c r="Q5464" i="17" s="1"/>
  <c r="M5464" i="17" l="1"/>
  <c r="R5464" i="17"/>
  <c r="AB5464" i="17" s="1"/>
  <c r="AC5464" i="17" l="1"/>
  <c r="AD5464" i="17"/>
  <c r="AF5464" i="17"/>
  <c r="Y5465" i="17"/>
  <c r="AE5464" i="17" l="1"/>
  <c r="N5465" i="17" l="1"/>
  <c r="AA5465" i="17" s="1"/>
  <c r="Q5465" i="17" l="1"/>
  <c r="R5465" i="17" s="1"/>
  <c r="M5465" i="17"/>
  <c r="Y5466" i="17" l="1"/>
  <c r="AF5465" i="17"/>
  <c r="AB5465" i="17"/>
  <c r="AD5465" i="17" l="1"/>
  <c r="AC5465" i="17"/>
  <c r="AE5465" i="17" l="1"/>
  <c r="N5466" i="17" l="1"/>
  <c r="Q5466" i="17" l="1"/>
  <c r="R5466" i="17" s="1"/>
  <c r="AA5466" i="17"/>
  <c r="AF5466" i="17" s="1"/>
  <c r="M5466" i="17"/>
  <c r="Y5467" i="17" l="1"/>
  <c r="AB5466" i="17"/>
  <c r="AD5466" i="17" s="1"/>
  <c r="AC5466" i="17" l="1"/>
  <c r="AE5466" i="17" s="1"/>
  <c r="N5467" i="17" l="1"/>
  <c r="Q5467" i="17" l="1"/>
  <c r="R5467" i="17" s="1"/>
  <c r="AA5467" i="17"/>
  <c r="AF5467" i="17" s="1"/>
  <c r="M5467" i="17"/>
  <c r="Y5468" i="17" l="1"/>
  <c r="AB5467" i="17"/>
  <c r="AD5467" i="17" l="1"/>
  <c r="AC5467" i="17"/>
  <c r="AE5467" i="17" l="1"/>
  <c r="N5468" i="17" s="1"/>
  <c r="Q5468" i="17" l="1"/>
  <c r="R5468" i="17" s="1"/>
  <c r="AA5468" i="17"/>
  <c r="Y5469" i="17" s="1"/>
  <c r="M5468" i="17"/>
  <c r="AF5468" i="17" l="1"/>
  <c r="AB5468" i="17"/>
  <c r="AC5468" i="17" s="1"/>
  <c r="AD5468" i="17" l="1"/>
  <c r="AE5468" i="17" s="1"/>
  <c r="N5469" i="17" s="1"/>
  <c r="Q5469" i="17" l="1"/>
  <c r="R5469" i="17" s="1"/>
  <c r="AA5469" i="17"/>
  <c r="Y5470" i="17" s="1"/>
  <c r="M5469" i="17"/>
  <c r="AF5469" i="17" l="1"/>
  <c r="AB5469" i="17"/>
  <c r="AD5469" i="17" l="1"/>
  <c r="AC5469" i="17"/>
  <c r="AE5469" i="17" l="1"/>
  <c r="N5470" i="17" s="1"/>
  <c r="Q5470" i="17" l="1"/>
  <c r="R5470" i="17" s="1"/>
  <c r="AA5470" i="17"/>
  <c r="Y5471" i="17" s="1"/>
  <c r="M5470" i="17"/>
  <c r="AF5470" i="17" l="1"/>
  <c r="AB5470" i="17"/>
  <c r="AC5470" i="17" s="1"/>
  <c r="AD5470" i="17" l="1"/>
  <c r="AE5470" i="17" s="1"/>
  <c r="N5471" i="17" s="1"/>
  <c r="AA5471" i="17" s="1"/>
  <c r="Q5471" i="17" l="1"/>
  <c r="R5471" i="17" s="1"/>
  <c r="Y5472" i="17"/>
  <c r="M5471" i="17"/>
  <c r="AF5471" i="17" l="1"/>
  <c r="AB5471" i="17"/>
  <c r="AC5471" i="17" s="1"/>
  <c r="AD5471" i="17" l="1"/>
  <c r="AE5471" i="17" s="1"/>
  <c r="N5472" i="17" l="1"/>
  <c r="AA5472" i="17" s="1"/>
  <c r="Q5472" i="17" l="1"/>
  <c r="R5472" i="17" s="1"/>
  <c r="M5472" i="17"/>
  <c r="AB5472" i="17" l="1"/>
  <c r="AD5472" i="17" s="1"/>
  <c r="Y5473" i="17"/>
  <c r="AF5472" i="17"/>
  <c r="AC5472" i="17" l="1"/>
  <c r="AE5472" i="17" s="1"/>
  <c r="N5473" i="17" l="1"/>
  <c r="Q5473" i="17" l="1"/>
  <c r="R5473" i="17" s="1"/>
  <c r="AA5473" i="17"/>
  <c r="Y5474" i="17" s="1"/>
  <c r="M5473" i="17"/>
  <c r="AF5473" i="17" l="1"/>
  <c r="AB5473" i="17"/>
  <c r="AD5473" i="17" s="1"/>
  <c r="AC5473" i="17" l="1"/>
  <c r="AE5473" i="17" s="1"/>
  <c r="N5474" i="17" l="1"/>
  <c r="Q5474" i="17" l="1"/>
  <c r="R5474" i="17" s="1"/>
  <c r="M5474" i="17"/>
  <c r="AB5474" i="17" l="1"/>
  <c r="AD5474" i="17" s="1"/>
  <c r="AF5474" i="17"/>
  <c r="Y5475" i="17"/>
  <c r="AC5474" i="17" l="1"/>
  <c r="AE5474" i="17" s="1"/>
  <c r="N5475" i="17" l="1"/>
  <c r="Q5475" i="17" l="1"/>
  <c r="R5475" i="17" s="1"/>
  <c r="AA5475" i="17"/>
  <c r="Y5476" i="17" s="1"/>
  <c r="M5475" i="17"/>
  <c r="AB5475" i="17" l="1"/>
  <c r="AC5475" i="17" s="1"/>
  <c r="AF5475" i="17"/>
  <c r="AD5475" i="17" l="1"/>
  <c r="AE5475" i="17" s="1"/>
  <c r="N5476" i="17" s="1"/>
  <c r="Q5476" i="17" l="1"/>
  <c r="R5476" i="17" s="1"/>
  <c r="AA5476" i="17"/>
  <c r="M5476" i="17"/>
  <c r="Y5477" i="17" l="1"/>
  <c r="AF5476" i="17"/>
  <c r="AB5476" i="17"/>
  <c r="AC5476" i="17" l="1"/>
  <c r="AD5476" i="17"/>
  <c r="AE5476" i="17" l="1"/>
  <c r="N5477" i="17" l="1"/>
  <c r="Q5477" i="17" l="1"/>
  <c r="R5477" i="17" s="1"/>
  <c r="AA5477" i="17"/>
  <c r="M5477" i="17"/>
  <c r="AF5477" i="17" l="1"/>
  <c r="Y5478" i="17"/>
  <c r="AB5477" i="17"/>
  <c r="AD5477" i="17" l="1"/>
  <c r="AC5477" i="17"/>
  <c r="AE5477" i="17" l="1"/>
  <c r="N5478" i="17" l="1"/>
  <c r="Q5478" i="17" s="1"/>
  <c r="R5478" i="17" l="1"/>
  <c r="Y5479" i="17"/>
  <c r="M5478" i="17"/>
  <c r="AF5478" i="17" l="1"/>
  <c r="AB5478" i="17"/>
  <c r="AC5478" i="17" l="1"/>
  <c r="AD5478" i="17"/>
  <c r="AE5478" i="17" l="1"/>
  <c r="N5479" i="17" s="1"/>
  <c r="AA5479" i="17" s="1"/>
  <c r="Q5479" i="17" l="1"/>
  <c r="R5479" i="17" s="1"/>
  <c r="AF5479" i="17"/>
  <c r="M5479" i="17"/>
  <c r="Y5480" i="17" l="1"/>
  <c r="AB5479" i="17"/>
  <c r="AC5479" i="17" s="1"/>
  <c r="AD5479" i="17" l="1"/>
  <c r="AE5479" i="17" s="1"/>
  <c r="N5480" i="17" l="1"/>
  <c r="Q5480" i="17" l="1"/>
  <c r="R5480" i="17" s="1"/>
  <c r="AA5480" i="17"/>
  <c r="M5480" i="17"/>
  <c r="Y5481" i="17" l="1"/>
  <c r="AF5480" i="17"/>
  <c r="AB5480" i="17"/>
  <c r="AD5480" i="17" l="1"/>
  <c r="AC5480" i="17"/>
  <c r="AE5480" i="17" l="1"/>
  <c r="N5481" i="17" l="1"/>
  <c r="Q5481" i="17" l="1"/>
  <c r="R5481" i="17" s="1"/>
  <c r="AA5481" i="17"/>
  <c r="M5481" i="17"/>
  <c r="Y5482" i="17" l="1"/>
  <c r="AF5481" i="17"/>
  <c r="AB5481" i="17"/>
  <c r="AD5481" i="17" l="1"/>
  <c r="AC5481" i="17"/>
  <c r="AE5481" i="17" l="1"/>
  <c r="N5482" i="17" l="1"/>
  <c r="Q5482" i="17" l="1"/>
  <c r="R5482" i="17" s="1"/>
  <c r="AA5482" i="17"/>
  <c r="M5482" i="17"/>
  <c r="AB5482" i="17" l="1"/>
  <c r="AD5482" i="17" s="1"/>
  <c r="Y5483" i="17"/>
  <c r="AF5482" i="17"/>
  <c r="AC5482" i="17" l="1"/>
  <c r="AE5482" i="17" s="1"/>
  <c r="N5483" i="17" l="1"/>
  <c r="Q5483" i="17" s="1"/>
  <c r="M5483" i="17" l="1"/>
  <c r="R5483" i="17"/>
  <c r="AF5483" i="17"/>
  <c r="Y5484" i="17" l="1"/>
  <c r="AB5483" i="17"/>
  <c r="AD5483" i="17" s="1"/>
  <c r="AC5483" i="17" l="1"/>
  <c r="AE5483" i="17" s="1"/>
  <c r="N5484" i="17" l="1"/>
  <c r="Q5484" i="17" l="1"/>
  <c r="R5484" i="17" s="1"/>
  <c r="AA5484" i="17"/>
  <c r="AF5484" i="17" s="1"/>
  <c r="M5484" i="17"/>
  <c r="AB5484" i="17" l="1"/>
  <c r="AD5484" i="17" s="1"/>
  <c r="Y5485" i="17"/>
  <c r="AC5484" i="17" l="1"/>
  <c r="AE5484" i="17" s="1"/>
  <c r="N5485" i="17" l="1"/>
  <c r="AA5485" i="17" s="1"/>
  <c r="Q5485" i="17" l="1"/>
  <c r="R5485" i="17" s="1"/>
  <c r="M5485" i="17"/>
  <c r="AF5485" i="17" l="1"/>
  <c r="Y5486" i="17"/>
  <c r="AB5485" i="17"/>
  <c r="AC5485" i="17" l="1"/>
  <c r="AD5485" i="17"/>
  <c r="AE5485" i="17" l="1"/>
  <c r="N5486" i="17" l="1"/>
  <c r="Q5486" i="17" l="1"/>
  <c r="R5486" i="17" s="1"/>
  <c r="AA5486" i="17"/>
  <c r="Y5487" i="17" s="1"/>
  <c r="M5486" i="17"/>
  <c r="AF5486" i="17" l="1"/>
  <c r="AB5486" i="17"/>
  <c r="AD5486" i="17" l="1"/>
  <c r="AC5486" i="17"/>
  <c r="AE5486" i="17" l="1"/>
  <c r="N5487" i="17" s="1"/>
  <c r="Q5487" i="17" l="1"/>
  <c r="R5487" i="17" s="1"/>
  <c r="AA5487" i="17"/>
  <c r="Y5488" i="17" s="1"/>
  <c r="M5487" i="17"/>
  <c r="AB5487" i="17" l="1"/>
  <c r="AD5487" i="17" s="1"/>
  <c r="AF5487" i="17"/>
  <c r="AC5487" i="17" l="1"/>
  <c r="AE5487" i="17" s="1"/>
  <c r="N5488" i="17" s="1"/>
  <c r="Q5488" i="17" s="1"/>
  <c r="R5488" i="17" l="1"/>
  <c r="Y5489" i="17"/>
  <c r="M5488" i="17"/>
  <c r="AB5488" i="17" l="1"/>
  <c r="AC5488" i="17" s="1"/>
  <c r="AF5488" i="17"/>
  <c r="AD5488" i="17" l="1"/>
  <c r="AE5488" i="17" s="1"/>
  <c r="N5489" i="17" l="1"/>
  <c r="Q5489" i="17" l="1"/>
  <c r="R5489" i="17" s="1"/>
  <c r="AA5489" i="17"/>
  <c r="Y5490" i="17" s="1"/>
  <c r="M5489" i="17"/>
  <c r="AB5489" i="17" l="1"/>
  <c r="AC5489" i="17" s="1"/>
  <c r="AF5489" i="17"/>
  <c r="AD5489" i="17" l="1"/>
  <c r="AE5489" i="17" s="1"/>
  <c r="N5490" i="17" s="1"/>
  <c r="Q5490" i="17" s="1"/>
  <c r="M5490" i="17" l="1"/>
  <c r="R5490" i="17"/>
  <c r="AF5490" i="17"/>
  <c r="Y5491" i="17" l="1"/>
  <c r="AB5490" i="17"/>
  <c r="AD5490" i="17" s="1"/>
  <c r="AC5490" i="17" l="1"/>
  <c r="AE5490" i="17" s="1"/>
  <c r="N5491" i="17" l="1"/>
  <c r="AA5491" i="17" s="1"/>
  <c r="Q5491" i="17" l="1"/>
  <c r="R5491" i="17" s="1"/>
  <c r="M5491" i="17"/>
  <c r="AB5491" i="17" l="1"/>
  <c r="AD5491" i="17" s="1"/>
  <c r="Y5492" i="17"/>
  <c r="AF5491" i="17"/>
  <c r="AC5491" i="17" l="1"/>
  <c r="AE5491" i="17" s="1"/>
  <c r="N5492" i="17" l="1"/>
  <c r="Q5492" i="17" l="1"/>
  <c r="R5492" i="17" s="1"/>
  <c r="AA5492" i="17"/>
  <c r="AF5492" i="17" s="1"/>
  <c r="M5492" i="17"/>
  <c r="Y5493" i="17" l="1"/>
  <c r="AB5492" i="17"/>
  <c r="AC5492" i="17" s="1"/>
  <c r="AD5492" i="17" l="1"/>
  <c r="AE5492" i="17" s="1"/>
  <c r="N5493" i="17" s="1"/>
  <c r="AA5493" i="17" s="1"/>
  <c r="Q5493" i="17" l="1"/>
  <c r="R5493" i="17" s="1"/>
  <c r="AF5493" i="17"/>
  <c r="M5493" i="17"/>
  <c r="Y5494" i="17" l="1"/>
  <c r="AB5493" i="17"/>
  <c r="AD5493" i="17" s="1"/>
  <c r="AC5493" i="17" l="1"/>
  <c r="AE5493" i="17" s="1"/>
  <c r="N5494" i="17" l="1"/>
  <c r="Q5494" i="17" l="1"/>
  <c r="R5494" i="17" s="1"/>
  <c r="AA5494" i="17"/>
  <c r="M5494" i="17"/>
  <c r="AB5494" i="17" l="1"/>
  <c r="AD5494" i="17" s="1"/>
  <c r="AF5494" i="17"/>
  <c r="Y5495" i="17"/>
  <c r="AC5494" i="17" l="1"/>
  <c r="AE5494" i="17" s="1"/>
  <c r="N5495" i="17" l="1"/>
  <c r="AA5495" i="17" s="1"/>
  <c r="Q5495" i="17" l="1"/>
  <c r="R5495" i="17" s="1"/>
  <c r="Y5496" i="17"/>
  <c r="M5495" i="17"/>
  <c r="AF5495" i="17" l="1"/>
  <c r="AB5495" i="17"/>
  <c r="AD5495" i="17" s="1"/>
  <c r="AC5495" i="17" l="1"/>
  <c r="AE5495" i="17" s="1"/>
  <c r="N5496" i="17" s="1"/>
  <c r="Q5496" i="17" l="1"/>
  <c r="R5496" i="17" s="1"/>
  <c r="AA5496" i="17"/>
  <c r="M5496" i="17"/>
  <c r="Y5497" i="17" l="1"/>
  <c r="AF5496" i="17"/>
  <c r="AB5496" i="17"/>
  <c r="AD5496" i="17" l="1"/>
  <c r="AC5496" i="17"/>
  <c r="AE5496" i="17" l="1"/>
  <c r="N5497" i="17" l="1"/>
  <c r="Q5497" i="17" s="1"/>
  <c r="M5497" i="17" l="1"/>
  <c r="R5497" i="17"/>
  <c r="AB5497" i="17" l="1"/>
  <c r="AC5497" i="17" s="1"/>
  <c r="AF5497" i="17"/>
  <c r="Y5498" i="17"/>
  <c r="AD5497" i="17" l="1"/>
  <c r="AE5497" i="17" s="1"/>
  <c r="N5498" i="17" l="1"/>
  <c r="Q5498" i="17" l="1"/>
  <c r="R5498" i="17" s="1"/>
  <c r="AA5498" i="17"/>
  <c r="Y5499" i="17" s="1"/>
  <c r="M5498" i="17"/>
  <c r="AB5498" i="17" l="1"/>
  <c r="AD5498" i="17" s="1"/>
  <c r="AF5498" i="17"/>
  <c r="AC5498" i="17" l="1"/>
  <c r="AE5498" i="17" s="1"/>
  <c r="N5499" i="17" s="1"/>
  <c r="Q5499" i="17" l="1"/>
  <c r="R5499" i="17" s="1"/>
  <c r="AA5499" i="17"/>
  <c r="Y5500" i="17" s="1"/>
  <c r="M5499" i="17"/>
  <c r="AF5499" i="17" l="1"/>
  <c r="AB5499" i="17"/>
  <c r="AC5499" i="17" l="1"/>
  <c r="AD5499" i="17"/>
  <c r="AE5499" i="17" l="1"/>
  <c r="N5500" i="17" s="1"/>
  <c r="Q5500" i="17" l="1"/>
  <c r="R5500" i="17" s="1"/>
  <c r="AA5500" i="17"/>
  <c r="Y5501" i="17" s="1"/>
  <c r="M5500" i="17"/>
  <c r="AF5500" i="17" l="1"/>
  <c r="AB5500" i="17"/>
  <c r="AC5500" i="17" s="1"/>
  <c r="AD5500" i="17" l="1"/>
  <c r="AE5500" i="17" s="1"/>
  <c r="N5501" i="17" s="1"/>
  <c r="AA5501" i="17" s="1"/>
  <c r="Q5501" i="17" l="1"/>
  <c r="R5501" i="17" s="1"/>
  <c r="AB5501" i="17" s="1"/>
  <c r="M5501" i="17"/>
  <c r="AF5501" i="17"/>
  <c r="Y5502" i="17"/>
  <c r="AC5501" i="17" l="1"/>
  <c r="AD5501" i="17"/>
  <c r="AE5501" i="17" l="1"/>
  <c r="N5502" i="17" l="1"/>
  <c r="Q5502" i="17" l="1"/>
  <c r="R5502" i="17" s="1"/>
  <c r="AF5502" i="17"/>
  <c r="M5502" i="17"/>
  <c r="AB5502" i="17" l="1"/>
  <c r="AC5502" i="17" s="1"/>
  <c r="Y5503" i="17"/>
  <c r="AD5502" i="17" l="1"/>
  <c r="AE5502" i="17" s="1"/>
  <c r="N5503" i="17" s="1"/>
  <c r="Q5503" i="17" l="1"/>
  <c r="R5503" i="17" s="1"/>
  <c r="AA5503" i="17"/>
  <c r="Y5504" i="17" s="1"/>
  <c r="M5503" i="17"/>
  <c r="AB5503" i="17" l="1"/>
  <c r="AC5503" i="17" s="1"/>
  <c r="AF5503" i="17"/>
  <c r="AD5503" i="17" l="1"/>
  <c r="AE5503" i="17" s="1"/>
  <c r="N5504" i="17" l="1"/>
  <c r="Q5504" i="17" s="1"/>
  <c r="R5504" i="17" l="1"/>
  <c r="AB5504" i="17" s="1"/>
  <c r="AC5504" i="17" s="1"/>
  <c r="M5504" i="17"/>
  <c r="AD5504" i="17" l="1"/>
  <c r="AE5504" i="17" s="1"/>
  <c r="N5505" i="17" l="1"/>
  <c r="Q5505" i="17" s="1"/>
  <c r="R5505" i="17" l="1"/>
  <c r="AB5505" i="17" s="1"/>
  <c r="M5505" i="17"/>
  <c r="AC5505" i="17" l="1"/>
  <c r="AD5505" i="17"/>
  <c r="AE5505" i="17" l="1"/>
  <c r="N5506" i="17" l="1"/>
  <c r="Q5506" i="17" l="1"/>
  <c r="R5506" i="17" s="1"/>
  <c r="AA5506" i="17"/>
  <c r="M5506" i="17"/>
  <c r="AB5506" i="17" l="1"/>
  <c r="AF5506" i="17"/>
  <c r="Y5507" i="17"/>
  <c r="AD5506" i="17" l="1"/>
  <c r="AC5506" i="17"/>
  <c r="AE5506" i="17" l="1"/>
  <c r="N5507" i="17" l="1"/>
  <c r="Q5507" i="17" l="1"/>
  <c r="R5507" i="17" s="1"/>
  <c r="AA5507" i="17"/>
  <c r="M5507" i="17"/>
  <c r="AF5507" i="17" l="1"/>
  <c r="Y5508" i="17"/>
  <c r="AB5507" i="17"/>
  <c r="AC5507" i="17" l="1"/>
  <c r="AD5507" i="17"/>
  <c r="AE5507" i="17" l="1"/>
  <c r="N5508" i="17" l="1"/>
  <c r="Q5508" i="17" l="1"/>
  <c r="R5508" i="17" s="1"/>
  <c r="AA5508" i="17"/>
  <c r="AF5508" i="17" s="1"/>
  <c r="M5508" i="17"/>
  <c r="Y5509" i="17" l="1"/>
  <c r="AB5508" i="17"/>
  <c r="AD5508" i="17" l="1"/>
  <c r="AC5508" i="17"/>
  <c r="AE5508" i="17" l="1"/>
  <c r="N5509" i="17" s="1"/>
  <c r="Q5509" i="17" l="1"/>
  <c r="R5509" i="17" s="1"/>
  <c r="AA5509" i="17"/>
  <c r="M5509" i="17"/>
  <c r="AB5509" i="17" l="1"/>
  <c r="AC5509" i="17" s="1"/>
  <c r="Y5510" i="17"/>
  <c r="AF5509" i="17"/>
  <c r="AD5509" i="17" l="1"/>
  <c r="AE5509" i="17" s="1"/>
  <c r="N5510" i="17" s="1"/>
  <c r="Q5510" i="17" l="1"/>
  <c r="R5510" i="17" s="1"/>
  <c r="AA5510" i="17"/>
  <c r="M5510" i="17"/>
  <c r="AB5510" i="17" l="1"/>
  <c r="AD5510" i="17" s="1"/>
  <c r="Y5511" i="17"/>
  <c r="AF5510" i="17"/>
  <c r="AC5510" i="17" l="1"/>
  <c r="AE5510" i="17" s="1"/>
  <c r="N5511" i="17" l="1"/>
  <c r="Q5511" i="17" s="1"/>
  <c r="M5511" i="17" l="1"/>
  <c r="R5511" i="17"/>
  <c r="Y5512" i="17"/>
  <c r="AF5511" i="17" l="1"/>
  <c r="AB5511" i="17"/>
  <c r="AD5511" i="17" s="1"/>
  <c r="AC5511" i="17" l="1"/>
  <c r="AE5511" i="17" s="1"/>
  <c r="N5512" i="17" l="1"/>
  <c r="Q5512" i="17" l="1"/>
  <c r="R5512" i="17" s="1"/>
  <c r="AA5512" i="17"/>
  <c r="AF5512" i="17" s="1"/>
  <c r="M5512" i="17"/>
  <c r="AB5512" i="17" l="1"/>
  <c r="AC5512" i="17" s="1"/>
  <c r="Y5513" i="17"/>
  <c r="AD5512" i="17" l="1"/>
  <c r="AE5512" i="17" s="1"/>
  <c r="N5513" i="17" s="1"/>
  <c r="AA5513" i="17" s="1"/>
  <c r="Q5513" i="17" l="1"/>
  <c r="R5513" i="17" s="1"/>
  <c r="M5513" i="17"/>
  <c r="AB5513" i="17" l="1"/>
  <c r="AC5513" i="17" s="1"/>
  <c r="Y5514" i="17"/>
  <c r="AF5513" i="17"/>
  <c r="AD5513" i="17" l="1"/>
  <c r="AE5513" i="17" s="1"/>
  <c r="N5514" i="17" l="1"/>
  <c r="Q5514" i="17" s="1"/>
  <c r="R5514" i="17" l="1"/>
  <c r="Y5515" i="17"/>
  <c r="M5514" i="17"/>
  <c r="AF5514" i="17" l="1"/>
  <c r="AB5514" i="17"/>
  <c r="AC5514" i="17" s="1"/>
  <c r="AD5514" i="17" l="1"/>
  <c r="AE5514" i="17" s="1"/>
  <c r="N5515" i="17" l="1"/>
  <c r="Q5515" i="17" s="1"/>
  <c r="M5515" i="17" l="1"/>
  <c r="R5515" i="17"/>
  <c r="AB5515" i="17" l="1"/>
  <c r="AD5515" i="17" l="1"/>
  <c r="AC5515" i="17"/>
  <c r="AE5515" i="17" l="1"/>
  <c r="N5516" i="17" l="1"/>
  <c r="Q5516" i="17" s="1"/>
  <c r="M5516" i="17" l="1"/>
  <c r="R5516" i="17"/>
  <c r="AB5516" i="17" l="1"/>
  <c r="AD5516" i="17" l="1"/>
  <c r="AC5516" i="17"/>
  <c r="AE5516" i="17" l="1"/>
  <c r="N5517" i="17" l="1"/>
  <c r="Q5517" i="17" s="1"/>
  <c r="M5517" i="17" l="1"/>
  <c r="R5517" i="17"/>
  <c r="AB5517" i="17" l="1"/>
  <c r="AD5517" i="17" l="1"/>
  <c r="AC5517" i="17"/>
  <c r="AE5517" i="17" l="1"/>
  <c r="N5518" i="17" l="1"/>
  <c r="AA5518" i="17" s="1"/>
  <c r="Q5518" i="17" l="1"/>
  <c r="R5518" i="17" s="1"/>
  <c r="M5518" i="17"/>
  <c r="Y5519" i="17" l="1"/>
  <c r="AF5518" i="17"/>
  <c r="AB5518" i="17"/>
  <c r="AC5518" i="17" l="1"/>
  <c r="AD5518" i="17"/>
  <c r="AE5518" i="17" l="1"/>
  <c r="N5519" i="17" l="1"/>
  <c r="Q5519" i="17" s="1"/>
  <c r="M5519" i="17" l="1"/>
  <c r="R5519" i="17"/>
  <c r="Y5520" i="17"/>
  <c r="AB5519" i="17" l="1"/>
  <c r="AD5519" i="17" s="1"/>
  <c r="AF5519" i="17"/>
  <c r="AC5519" i="17" l="1"/>
  <c r="AE5519" i="17" s="1"/>
  <c r="N5520" i="17" l="1"/>
  <c r="Q5520" i="17" s="1"/>
  <c r="M5520" i="17" l="1"/>
  <c r="R5520" i="17"/>
  <c r="AB5520" i="17" l="1"/>
  <c r="AC5520" i="17" l="1"/>
  <c r="AD5520" i="17"/>
  <c r="AE5520" i="17" l="1"/>
  <c r="N5521" i="17" l="1"/>
  <c r="AA5521" i="17" s="1"/>
  <c r="Q5521" i="17" l="1"/>
  <c r="R5521" i="17" s="1"/>
  <c r="M5521" i="17"/>
  <c r="AB5521" i="17" l="1"/>
  <c r="AC5521" i="17" s="1"/>
  <c r="Y5522" i="17"/>
  <c r="AF5521" i="17"/>
  <c r="AD5521" i="17" l="1"/>
  <c r="AE5521" i="17" s="1"/>
  <c r="N5522" i="17" s="1"/>
  <c r="Q5522" i="17" s="1"/>
  <c r="M5522" i="17" l="1"/>
  <c r="R5522" i="17"/>
  <c r="AB5522" i="17" l="1"/>
  <c r="AC5522" i="17" s="1"/>
  <c r="Y5523" i="17"/>
  <c r="AF5522" i="17"/>
  <c r="AD5522" i="17" l="1"/>
  <c r="AE5522" i="17" s="1"/>
  <c r="N5523" i="17" l="1"/>
  <c r="Q5523" i="17" l="1"/>
  <c r="R5523" i="17" s="1"/>
  <c r="M5523" i="17"/>
  <c r="Y5524" i="17" l="1"/>
  <c r="AF5523" i="17"/>
  <c r="AB5523" i="17"/>
  <c r="AD5523" i="17" s="1"/>
  <c r="AC5523" i="17" l="1"/>
  <c r="AE5523" i="17" s="1"/>
  <c r="N5524" i="17" l="1"/>
  <c r="Q5524" i="17" l="1"/>
  <c r="R5524" i="17" s="1"/>
  <c r="AA5524" i="17"/>
  <c r="AF5524" i="17" s="1"/>
  <c r="M5524" i="17"/>
  <c r="AB5524" i="17" l="1"/>
  <c r="AD5524" i="17" s="1"/>
  <c r="Y5525" i="17"/>
  <c r="AC5524" i="17" l="1"/>
  <c r="AE5524" i="17" s="1"/>
  <c r="N5525" i="17" l="1"/>
  <c r="Q5525" i="17" s="1"/>
  <c r="M5525" i="17" l="1"/>
  <c r="R5525" i="17"/>
  <c r="AB5525" i="17" l="1"/>
  <c r="Y5526" i="17"/>
  <c r="AF5525" i="17"/>
  <c r="AD5525" i="17" l="1"/>
  <c r="AC5525" i="17"/>
  <c r="AE5525" i="17" l="1"/>
  <c r="N5526" i="17" l="1"/>
  <c r="Q5526" i="17" l="1"/>
  <c r="R5526" i="17" s="1"/>
  <c r="AA5526" i="17"/>
  <c r="Y5527" i="17" s="1"/>
  <c r="M5526" i="17"/>
  <c r="AB5526" i="17" l="1"/>
  <c r="AC5526" i="17" s="1"/>
  <c r="AF5526" i="17"/>
  <c r="AD5526" i="17" l="1"/>
  <c r="AE5526" i="17" s="1"/>
  <c r="N5527" i="17" l="1"/>
  <c r="Q5527" i="17" s="1"/>
  <c r="M5527" i="17" l="1"/>
  <c r="R5527" i="17"/>
  <c r="Y5528" i="17" l="1"/>
  <c r="AF5527" i="17"/>
  <c r="AB5527" i="17"/>
  <c r="AC5527" i="17" l="1"/>
  <c r="AD5527" i="17"/>
  <c r="Y5543" i="17"/>
  <c r="AF5542" i="17"/>
  <c r="AB5542" i="17"/>
  <c r="AC5542" i="17" l="1"/>
  <c r="AD5542" i="17"/>
  <c r="AE5527" i="17"/>
  <c r="M5528" i="17" s="1"/>
  <c r="AE5542" i="17" l="1"/>
  <c r="N5543" i="17" l="1"/>
  <c r="Q5543" i="17" l="1"/>
  <c r="R5543" i="17" s="1"/>
  <c r="M5543" i="17"/>
  <c r="AB5543" i="17" l="1"/>
  <c r="AC5543" i="17" s="1"/>
  <c r="Y5544" i="17"/>
  <c r="AF5543" i="17"/>
  <c r="AD5543" i="17" l="1"/>
  <c r="AE5543" i="17" s="1"/>
  <c r="N5544" i="17" s="1"/>
  <c r="Q5544" i="17" l="1"/>
  <c r="R5544" i="17" s="1"/>
  <c r="AA5544" i="17"/>
  <c r="AF5544" i="17" s="1"/>
  <c r="M5544" i="17"/>
  <c r="AB5544" i="17" l="1"/>
  <c r="AC5544" i="17" s="1"/>
  <c r="Y5545" i="17"/>
  <c r="AD5544" i="17" l="1"/>
  <c r="AE5544" i="17" s="1"/>
  <c r="N5545" i="17" s="1"/>
  <c r="Q5545" i="17" s="1"/>
  <c r="R5545" i="17" l="1"/>
  <c r="M5545" i="17"/>
  <c r="AB5545" i="17" l="1"/>
  <c r="AC5545" i="17" s="1"/>
  <c r="Y5546" i="17"/>
  <c r="AF5545" i="17"/>
  <c r="AD5545" i="17" l="1"/>
  <c r="AE5545" i="17" s="1"/>
  <c r="N5546" i="17" l="1"/>
  <c r="Q5546" i="17" s="1"/>
  <c r="M5546" i="17" l="1"/>
  <c r="R5546" i="17"/>
  <c r="AB5546" i="17" l="1"/>
  <c r="AD5546" i="17" l="1"/>
  <c r="AC5546" i="17"/>
  <c r="AE5546" i="17" l="1"/>
  <c r="N5547" i="17" l="1"/>
  <c r="Q5547" i="17" s="1"/>
  <c r="M5547" i="17" l="1"/>
  <c r="R5547" i="17"/>
  <c r="AB5547" i="17" l="1"/>
  <c r="AD5547" i="17" l="1"/>
  <c r="AC5547" i="17"/>
  <c r="AE5547" i="17" l="1"/>
  <c r="N5548" i="17" l="1"/>
  <c r="Q5548" i="17" s="1"/>
  <c r="R5548" i="17" l="1"/>
  <c r="AB5548" i="17" s="1"/>
  <c r="AD5548" i="17" s="1"/>
  <c r="M5548" i="17"/>
  <c r="AC5548" i="17" l="1"/>
  <c r="AE5548" i="17" s="1"/>
  <c r="N5549" i="17" l="1"/>
  <c r="AA5549" i="17" s="1"/>
  <c r="Q5549" i="17" l="1"/>
  <c r="R5549" i="17" s="1"/>
  <c r="M5549" i="17"/>
  <c r="AB5549" i="17" l="1"/>
  <c r="AC5549" i="17" s="1"/>
  <c r="AF5549" i="17"/>
  <c r="Y5550" i="17"/>
  <c r="AD5549" i="17" l="1"/>
  <c r="AE5549" i="17" s="1"/>
  <c r="N5550" i="17" l="1"/>
  <c r="Q5550" i="17" s="1"/>
  <c r="M5550" i="17" l="1"/>
  <c r="R5550" i="17"/>
  <c r="Y5551" i="17"/>
  <c r="AF5550" i="17" l="1"/>
  <c r="AB5550" i="17"/>
  <c r="AC5550" i="17" s="1"/>
  <c r="AD5550" i="17" l="1"/>
  <c r="AE5550" i="17" s="1"/>
  <c r="N5551" i="17" l="1"/>
  <c r="Q5551" i="17" s="1"/>
  <c r="R5551" i="17" l="1"/>
  <c r="AB5551" i="17" s="1"/>
  <c r="AD5551" i="17" s="1"/>
  <c r="M5551" i="17"/>
  <c r="AC5551" i="17" l="1"/>
  <c r="AE5551" i="17" s="1"/>
  <c r="N5552" i="17" l="1"/>
  <c r="AA5552" i="17" s="1"/>
  <c r="Q5552" i="17" l="1"/>
  <c r="R5552" i="17" s="1"/>
  <c r="M5552" i="17"/>
  <c r="AB5552" i="17" l="1"/>
  <c r="AC5552" i="17" s="1"/>
  <c r="AF5552" i="17"/>
  <c r="Y5553" i="17"/>
  <c r="AD5552" i="17" l="1"/>
  <c r="AE5552" i="17" s="1"/>
  <c r="N5553" i="17" l="1"/>
  <c r="Q5553" i="17" l="1"/>
  <c r="R5553" i="17" s="1"/>
  <c r="M5553" i="17"/>
  <c r="AF5553" i="17" l="1"/>
  <c r="Y5554" i="17"/>
  <c r="AB5553" i="17"/>
  <c r="AC5553" i="17" l="1"/>
  <c r="AD5553" i="17"/>
  <c r="AE5553" i="17" l="1"/>
  <c r="N5554" i="17" l="1"/>
  <c r="AA5554" i="17" s="1"/>
  <c r="Q5554" i="17" l="1"/>
  <c r="R5554" i="17" s="1"/>
  <c r="M5554" i="17"/>
  <c r="AB5554" i="17" l="1"/>
  <c r="AD5554" i="17" s="1"/>
  <c r="Y5555" i="17"/>
  <c r="AF5554" i="17"/>
  <c r="AC5554" i="17" l="1"/>
  <c r="AE5554" i="17" s="1"/>
  <c r="N5555" i="17" l="1"/>
  <c r="Q5555" i="17" s="1"/>
  <c r="R5555" i="17" l="1"/>
  <c r="Y5556" i="17"/>
  <c r="M5555" i="17"/>
  <c r="AF5555" i="17" l="1"/>
  <c r="AB5555" i="17"/>
  <c r="AC5555" i="17" s="1"/>
  <c r="AD5555" i="17" l="1"/>
  <c r="AE5555" i="17" s="1"/>
  <c r="N5556" i="17" l="1"/>
  <c r="Q5556" i="17" l="1"/>
  <c r="R5556" i="17" s="1"/>
  <c r="AA5556" i="17"/>
  <c r="Y5557" i="17" s="1"/>
  <c r="M5556" i="17"/>
  <c r="AB5556" i="17" l="1"/>
  <c r="AC5556" i="17" s="1"/>
  <c r="AF5556" i="17"/>
  <c r="AD5556" i="17" l="1"/>
  <c r="AE5556" i="17" s="1"/>
  <c r="N5557" i="17" l="1"/>
  <c r="Q5557" i="17" s="1"/>
  <c r="M5557" i="17" l="1"/>
  <c r="R5557" i="17"/>
  <c r="Y5558" i="17"/>
  <c r="AF5557" i="17" l="1"/>
  <c r="AB5557" i="17"/>
  <c r="AD5557" i="17" s="1"/>
  <c r="AC5557" i="17" l="1"/>
  <c r="AE5557" i="17" s="1"/>
  <c r="N5558" i="17" l="1"/>
  <c r="AA5558" i="17" s="1"/>
  <c r="Q5558" i="17" l="1"/>
  <c r="R5558" i="17" s="1"/>
  <c r="M5558" i="17"/>
  <c r="AB5558" i="17" l="1"/>
  <c r="AC5558" i="17" s="1"/>
  <c r="AF5558" i="17"/>
  <c r="Y5559" i="17"/>
  <c r="AD5558" i="17" l="1"/>
  <c r="AE5558" i="17" s="1"/>
  <c r="N5559" i="17" l="1"/>
  <c r="AA5559" i="17" s="1"/>
  <c r="Q5559" i="17" l="1"/>
  <c r="R5559" i="17" s="1"/>
  <c r="M5559" i="17"/>
  <c r="AF5559" i="17" l="1"/>
  <c r="Y5560" i="17"/>
  <c r="AB5559" i="17"/>
  <c r="AC5559" i="17" l="1"/>
  <c r="AD5559" i="17"/>
  <c r="AE5559" i="17" l="1"/>
  <c r="N5560" i="17" l="1"/>
  <c r="Q5560" i="17" l="1"/>
  <c r="R5560" i="17" s="1"/>
  <c r="AA5560" i="17"/>
  <c r="Y5561" i="17" s="1"/>
  <c r="M5560" i="17"/>
  <c r="AF5560" i="17" l="1"/>
  <c r="AB5560" i="17"/>
  <c r="AD5560" i="17" s="1"/>
  <c r="AC5560" i="17" l="1"/>
  <c r="AE5560" i="17" s="1"/>
  <c r="N5561" i="17" s="1"/>
  <c r="Q5561" i="17" l="1"/>
  <c r="R5561" i="17" s="1"/>
  <c r="AA5561" i="17"/>
  <c r="M5561" i="17"/>
  <c r="AB5561" i="17" l="1"/>
  <c r="AD5561" i="17" s="1"/>
  <c r="Y5562" i="17"/>
  <c r="AF5561" i="17"/>
  <c r="AC5561" i="17" l="1"/>
  <c r="AE5561" i="17" s="1"/>
  <c r="N5562" i="17" s="1"/>
  <c r="Q5562" i="17" l="1"/>
  <c r="R5562" i="17" s="1"/>
  <c r="Y5563" i="17"/>
  <c r="M5562" i="17"/>
  <c r="AB5562" i="17" l="1"/>
  <c r="AD5562" i="17" s="1"/>
  <c r="AF5562" i="17"/>
  <c r="AC5562" i="17" l="1"/>
  <c r="AE5562" i="17" s="1"/>
  <c r="N5563" i="17" s="1"/>
  <c r="Q5563" i="17" l="1"/>
  <c r="R5563" i="17" s="1"/>
  <c r="AA5563" i="17"/>
  <c r="Y5564" i="17" s="1"/>
  <c r="M5563" i="17"/>
  <c r="AB5563" i="17" l="1"/>
  <c r="AD5563" i="17" s="1"/>
  <c r="AF5563" i="17"/>
  <c r="AC5563" i="17" l="1"/>
  <c r="AE5563" i="17" s="1"/>
  <c r="N5564" i="17" s="1"/>
  <c r="Q5564" i="17" s="1"/>
  <c r="M5564" i="17" l="1"/>
  <c r="R5564" i="17"/>
  <c r="AF5564" i="17"/>
  <c r="Y5565" i="17" l="1"/>
  <c r="AB5564" i="17"/>
  <c r="AC5564" i="17" s="1"/>
  <c r="AD5564" i="17" l="1"/>
  <c r="AE5564" i="17" s="1"/>
  <c r="N5565" i="17" l="1"/>
  <c r="Q5565" i="17" l="1"/>
  <c r="R5565" i="17" s="1"/>
  <c r="AA5565" i="17"/>
  <c r="AF5565" i="17" s="1"/>
  <c r="M5565" i="17"/>
  <c r="AB5565" i="17" l="1"/>
  <c r="AC5565" i="17" s="1"/>
  <c r="Y5566" i="17"/>
  <c r="AD5565" i="17" l="1"/>
  <c r="AE5565" i="17" s="1"/>
  <c r="N5566" i="17" l="1"/>
  <c r="Q5566" i="17" l="1"/>
  <c r="R5566" i="17" s="1"/>
  <c r="AA5566" i="17"/>
  <c r="Y5567" i="17" s="1"/>
  <c r="M5566" i="17"/>
  <c r="AF5566" i="17" l="1"/>
  <c r="AB5566" i="17"/>
  <c r="AD5566" i="17" s="1"/>
  <c r="AC5566" i="17" l="1"/>
  <c r="AE5566" i="17" s="1"/>
  <c r="N5567" i="17" s="1"/>
  <c r="Q5567" i="17" l="1"/>
  <c r="R5567" i="17" s="1"/>
  <c r="M5567" i="17"/>
  <c r="AB5567" i="17" l="1"/>
  <c r="AD5567" i="17" s="1"/>
  <c r="AF5567" i="17"/>
  <c r="Y5568" i="17"/>
  <c r="AC5567" i="17" l="1"/>
  <c r="AE5567" i="17" s="1"/>
  <c r="N5568" i="17" l="1"/>
  <c r="Q5568" i="17" l="1"/>
  <c r="R5568" i="17" s="1"/>
  <c r="AA5568" i="17"/>
  <c r="AF5568" i="17" s="1"/>
  <c r="M5568" i="17"/>
  <c r="Y5569" i="17" l="1"/>
  <c r="AB5568" i="17"/>
  <c r="AC5568" i="17" s="1"/>
  <c r="AD5568" i="17" l="1"/>
  <c r="AE5568" i="17" s="1"/>
  <c r="N5569" i="17" l="1"/>
  <c r="Q5569" i="17" l="1"/>
  <c r="R5569" i="17" s="1"/>
  <c r="M5569" i="17"/>
  <c r="AB5569" i="17" l="1"/>
  <c r="AC5569" i="17" s="1"/>
  <c r="Y5570" i="17"/>
  <c r="AF5569" i="17"/>
  <c r="AD5569" i="17" l="1"/>
  <c r="AE5569" i="17" s="1"/>
  <c r="N5570" i="17" l="1"/>
  <c r="AA5570" i="17" s="1"/>
  <c r="Q5570" i="17" l="1"/>
  <c r="R5570" i="17" s="1"/>
  <c r="M5570" i="17"/>
  <c r="AF5570" i="17" l="1"/>
  <c r="Y5571" i="17"/>
  <c r="AB5570" i="17"/>
  <c r="AC5570" i="17" l="1"/>
  <c r="AD5570" i="17"/>
  <c r="AE5570" i="17" l="1"/>
  <c r="N5571" i="17" l="1"/>
  <c r="Q5571" i="17" s="1"/>
  <c r="M5571" i="17" l="1"/>
  <c r="R5571" i="17"/>
  <c r="AB5571" i="17" l="1"/>
  <c r="AC5571" i="17" s="1"/>
  <c r="Y5572" i="17"/>
  <c r="AF5571" i="17"/>
  <c r="AD5571" i="17" l="1"/>
  <c r="AE5571" i="17" s="1"/>
  <c r="N5572" i="17" l="1"/>
  <c r="Q5572" i="17" l="1"/>
  <c r="R5572" i="17" s="1"/>
  <c r="AA5572" i="17"/>
  <c r="M5572" i="17"/>
  <c r="AB5572" i="17" l="1"/>
  <c r="AD5572" i="17" s="1"/>
  <c r="AF5572" i="17"/>
  <c r="Y5573" i="17"/>
  <c r="AC5572" i="17" l="1"/>
  <c r="AE5572" i="17" s="1"/>
  <c r="N5573" i="17" l="1"/>
  <c r="AA5573" i="17" s="1"/>
  <c r="Q5573" i="17" l="1"/>
  <c r="R5573" i="17" s="1"/>
  <c r="Y5574" i="17"/>
  <c r="M5573" i="17"/>
  <c r="AB5573" i="17" l="1"/>
  <c r="AD5573" i="17" s="1"/>
  <c r="AF5573" i="17"/>
  <c r="AC5573" i="17" l="1"/>
  <c r="AE5573" i="17" s="1"/>
  <c r="N5574" i="17" s="1"/>
  <c r="Q5574" i="17" l="1"/>
  <c r="R5574" i="17" s="1"/>
  <c r="M5574" i="17"/>
  <c r="AF5574" i="17" l="1"/>
  <c r="Y5575" i="17"/>
  <c r="AB5574" i="17"/>
  <c r="AC5574" i="17" l="1"/>
  <c r="AD5574" i="17"/>
  <c r="AE5574" i="17" l="1"/>
  <c r="N5575" i="17" l="1"/>
  <c r="Q5575" i="17" l="1"/>
  <c r="R5575" i="17" s="1"/>
  <c r="AA5575" i="17"/>
  <c r="M5575" i="17"/>
  <c r="AB5575" i="17" l="1"/>
  <c r="AC5575" i="17" s="1"/>
  <c r="AF5575" i="17"/>
  <c r="Y5576" i="17"/>
  <c r="AD5575" i="17" l="1"/>
  <c r="AE5575" i="17" s="1"/>
  <c r="N5576" i="17" l="1"/>
  <c r="Q5576" i="17" l="1"/>
  <c r="R5576" i="17" s="1"/>
  <c r="Y5577" i="17"/>
  <c r="M5576" i="17"/>
  <c r="AF5576" i="17" l="1"/>
  <c r="AB5576" i="17"/>
  <c r="AC5576" i="17" s="1"/>
  <c r="AD5576" i="17" l="1"/>
  <c r="AE5576" i="17" s="1"/>
  <c r="N5577" i="17" l="1"/>
  <c r="Q5577" i="17" s="1"/>
  <c r="R5577" i="17" l="1"/>
  <c r="AB5577" i="17" s="1"/>
  <c r="M5577" i="17"/>
  <c r="AD5577" i="17" l="1"/>
  <c r="AC5577" i="17"/>
  <c r="AE5577" i="17" l="1"/>
  <c r="N5578" i="17" l="1"/>
  <c r="Q5578" i="17" s="1"/>
  <c r="M5578" i="17" l="1"/>
  <c r="R5578" i="17"/>
  <c r="AB5578" i="17" l="1"/>
  <c r="AC5578" i="17" l="1"/>
  <c r="AD5578" i="17"/>
  <c r="AE5578" i="17" l="1"/>
  <c r="N5579" i="17" l="1"/>
  <c r="Q5579" i="17" l="1"/>
  <c r="R5579" i="17" s="1"/>
  <c r="AA5579" i="17"/>
  <c r="AF5579" i="17" s="1"/>
  <c r="M5579" i="17"/>
  <c r="AB5579" i="17" l="1"/>
  <c r="AD5579" i="17" s="1"/>
  <c r="Y5580" i="17"/>
  <c r="AC5579" i="17" l="1"/>
  <c r="AE5579" i="17" s="1"/>
  <c r="N5580" i="17" l="1"/>
  <c r="Q5580" i="17" l="1"/>
  <c r="R5580" i="17" s="1"/>
  <c r="AA5580" i="17"/>
  <c r="Y5581" i="17" s="1"/>
  <c r="M5580" i="17"/>
  <c r="AF5580" i="17" l="1"/>
  <c r="AB5580" i="17"/>
  <c r="AC5580" i="17" l="1"/>
  <c r="AD5580" i="17"/>
  <c r="AE5580" i="17" l="1"/>
  <c r="N5581" i="17" s="1"/>
  <c r="AA5581" i="17" s="1"/>
  <c r="Q5581" i="17" l="1"/>
  <c r="R5581" i="17" s="1"/>
  <c r="M5581" i="17"/>
  <c r="Y5582" i="17" l="1"/>
  <c r="AF5581" i="17"/>
  <c r="AB5581" i="17"/>
  <c r="AD5581" i="17" s="1"/>
  <c r="AC5581" i="17" l="1"/>
  <c r="AE5581" i="17" s="1"/>
  <c r="N5582" i="17" s="1"/>
  <c r="AA5582" i="17" l="1"/>
  <c r="Y5583" i="17" s="1"/>
  <c r="Q5582" i="17"/>
  <c r="R5582" i="17" s="1"/>
  <c r="M5582" i="17"/>
  <c r="AF5582" i="17" l="1"/>
  <c r="AB5582" i="17"/>
  <c r="AD5582" i="17" s="1"/>
  <c r="AC5582" i="17" l="1"/>
  <c r="AE5582" i="17" s="1"/>
  <c r="N5583" i="17" s="1"/>
  <c r="Q5583" i="17" s="1"/>
  <c r="R5583" i="17" l="1"/>
  <c r="AB5583" i="17" s="1"/>
  <c r="M5583" i="17"/>
  <c r="AC5583" i="17" l="1"/>
  <c r="AD5583" i="17"/>
  <c r="AE5583" i="17" l="1"/>
  <c r="N5584" i="17" l="1"/>
  <c r="Q5584" i="17" s="1"/>
  <c r="R5584" i="17" l="1"/>
  <c r="AB5584" i="17" s="1"/>
  <c r="M5584" i="17"/>
  <c r="AD5584" i="17" l="1"/>
  <c r="AC5584" i="17"/>
  <c r="AE5584" i="17" l="1"/>
  <c r="N5585" i="17" l="1"/>
  <c r="Q5585" i="17" l="1"/>
  <c r="R5585" i="17" s="1"/>
  <c r="AA5585" i="17"/>
  <c r="AF5585" i="17" s="1"/>
  <c r="M5585" i="17"/>
  <c r="Y5586" i="17" l="1"/>
  <c r="AB5585" i="17"/>
  <c r="AD5585" i="17" s="1"/>
  <c r="AC5585" i="17" l="1"/>
  <c r="AE5585" i="17" s="1"/>
  <c r="N5586" i="17" l="1"/>
  <c r="Q5586" i="17" l="1"/>
  <c r="R5586" i="17" s="1"/>
  <c r="AA5586" i="17"/>
  <c r="Y5587" i="17" s="1"/>
  <c r="M5586" i="17"/>
  <c r="AB5586" i="17" l="1"/>
  <c r="AC5586" i="17" s="1"/>
  <c r="AF5586" i="17"/>
  <c r="AD5586" i="17" l="1"/>
  <c r="AE5586" i="17" s="1"/>
  <c r="N5587" i="17" s="1"/>
  <c r="AA5587" i="17" s="1"/>
  <c r="Q5587" i="17" l="1"/>
  <c r="R5587" i="17" s="1"/>
  <c r="M5587" i="17"/>
  <c r="AF5587" i="17" l="1"/>
  <c r="Y5588" i="17"/>
  <c r="AB5587" i="17"/>
  <c r="AD5587" i="17" l="1"/>
  <c r="AC5587" i="17"/>
  <c r="AE5587" i="17" l="1"/>
  <c r="N5588" i="17" l="1"/>
  <c r="AA5588" i="17" s="1"/>
  <c r="Q5588" i="17" l="1"/>
  <c r="R5588" i="17" s="1"/>
  <c r="Y5589" i="17"/>
  <c r="M5588" i="17"/>
  <c r="AB5588" i="17" l="1"/>
  <c r="AD5588" i="17" s="1"/>
  <c r="AF5588" i="17"/>
  <c r="AC5588" i="17" l="1"/>
  <c r="AE5588" i="17" s="1"/>
  <c r="N5589" i="17" s="1"/>
  <c r="Q5589" i="17" l="1"/>
  <c r="R5589" i="17" s="1"/>
  <c r="AA5589" i="17"/>
  <c r="Y5590" i="17" s="1"/>
  <c r="M5589" i="17"/>
  <c r="AB5589" i="17" l="1"/>
  <c r="AD5589" i="17" s="1"/>
  <c r="AF5589" i="17"/>
  <c r="AC5589" i="17" l="1"/>
  <c r="AE5589" i="17" s="1"/>
  <c r="N5590" i="17" l="1"/>
  <c r="AA5590" i="17" s="1"/>
  <c r="Q5590" i="17" l="1"/>
  <c r="R5590" i="17" s="1"/>
  <c r="Y5591" i="17"/>
  <c r="M5590" i="17"/>
  <c r="AB5590" i="17" l="1"/>
  <c r="AD5590" i="17" s="1"/>
  <c r="AF5590" i="17"/>
  <c r="AC5590" i="17" l="1"/>
  <c r="AE5590" i="17" s="1"/>
  <c r="N5591" i="17" l="1"/>
  <c r="Q5591" i="17" l="1"/>
  <c r="R5591" i="17" s="1"/>
  <c r="AA5591" i="17"/>
  <c r="Y5592" i="17" s="1"/>
  <c r="M5591" i="17"/>
  <c r="AB5591" i="17" l="1"/>
  <c r="AD5591" i="17" s="1"/>
  <c r="AF5591" i="17"/>
  <c r="AC5591" i="17" l="1"/>
  <c r="AE5591" i="17" s="1"/>
  <c r="N5592" i="17" l="1"/>
  <c r="Q5592" i="17" l="1"/>
  <c r="R5592" i="17" s="1"/>
  <c r="AA5592" i="17"/>
  <c r="AF5592" i="17" s="1"/>
  <c r="M5592" i="17"/>
  <c r="Y5593" i="17" l="1"/>
  <c r="AB5592" i="17"/>
  <c r="AD5592" i="17" l="1"/>
  <c r="AC5592" i="17"/>
  <c r="AE5592" i="17" l="1"/>
  <c r="N5593" i="17" s="1"/>
  <c r="Q5593" i="17" l="1"/>
  <c r="R5593" i="17" s="1"/>
  <c r="AA5593" i="17"/>
  <c r="AF5593" i="17" s="1"/>
  <c r="M5593" i="17"/>
  <c r="AB5593" i="17" l="1"/>
  <c r="AD5593" i="17" s="1"/>
  <c r="Y5594" i="17"/>
  <c r="AC5593" i="17" l="1"/>
  <c r="AE5593" i="17" s="1"/>
  <c r="N5594" i="17" l="1"/>
  <c r="AA5594" i="17" s="1"/>
  <c r="Q5594" i="17" l="1"/>
  <c r="R5594" i="17" s="1"/>
  <c r="AF5594" i="17"/>
  <c r="M5594" i="17"/>
  <c r="AB5594" i="17" l="1"/>
  <c r="AD5594" i="17" s="1"/>
  <c r="Y5595" i="17"/>
  <c r="AC5594" i="17" l="1"/>
  <c r="AE5594" i="17" s="1"/>
  <c r="N5595" i="17" s="1"/>
  <c r="AA5595" i="17" s="1"/>
  <c r="Q5595" i="17" l="1"/>
  <c r="R5595" i="17" s="1"/>
  <c r="M5595" i="17"/>
  <c r="AB5595" i="17" l="1"/>
  <c r="AF5595" i="17"/>
  <c r="Y5596" i="17"/>
  <c r="AD5595" i="17" l="1"/>
  <c r="AC5595" i="17"/>
  <c r="AE5595" i="17" l="1"/>
  <c r="N5596" i="17" l="1"/>
  <c r="Q5596" i="17" l="1"/>
  <c r="R5596" i="17" s="1"/>
  <c r="AA5596" i="17"/>
  <c r="M5596" i="17"/>
  <c r="AB5596" i="17" l="1"/>
  <c r="AD5596" i="17" s="1"/>
  <c r="Y5597" i="17"/>
  <c r="AF5596" i="17"/>
  <c r="AC5596" i="17" l="1"/>
  <c r="AE5596" i="17" s="1"/>
  <c r="N5597" i="17" l="1"/>
  <c r="AA5597" i="17" s="1"/>
  <c r="Q5597" i="17" l="1"/>
  <c r="R5597" i="17" s="1"/>
  <c r="M5597" i="17"/>
  <c r="AB5597" i="17" l="1"/>
  <c r="Y5598" i="17"/>
  <c r="AF5597" i="17"/>
  <c r="AC5597" i="17" l="1"/>
  <c r="AD5597" i="17"/>
  <c r="AE5597" i="17" l="1"/>
  <c r="N5598" i="17" l="1"/>
  <c r="Q5598" i="17" l="1"/>
  <c r="R5598" i="17" s="1"/>
  <c r="AA5598" i="17"/>
  <c r="M5598" i="17"/>
  <c r="AB5598" i="17" l="1"/>
  <c r="AC5598" i="17" s="1"/>
  <c r="AF5598" i="17"/>
  <c r="Y5599" i="17"/>
  <c r="AD5598" i="17" l="1"/>
  <c r="AE5598" i="17" s="1"/>
  <c r="N5599" i="17" l="1"/>
  <c r="Q5599" i="17" l="1"/>
  <c r="R5599" i="17" s="1"/>
  <c r="AA5599" i="17"/>
  <c r="Y5600" i="17" s="1"/>
  <c r="M5599" i="17"/>
  <c r="AF5599" i="17" l="1"/>
  <c r="AB5599" i="17"/>
  <c r="AD5599" i="17" l="1"/>
  <c r="AC5599" i="17"/>
  <c r="AE5599" i="17" l="1"/>
  <c r="N5600" i="17" s="1"/>
  <c r="Q5600" i="17" l="1"/>
  <c r="R5600" i="17" s="1"/>
  <c r="AA5600" i="17"/>
  <c r="Y5601" i="17" s="1"/>
  <c r="M5600" i="17"/>
  <c r="AF5600" i="17" l="1"/>
  <c r="AB5600" i="17"/>
  <c r="AD5600" i="17" s="1"/>
  <c r="AC5600" i="17" l="1"/>
  <c r="AE5600" i="17" s="1"/>
  <c r="N5601" i="17" s="1"/>
  <c r="AA5601" i="17" s="1"/>
  <c r="Q5601" i="17" l="1"/>
  <c r="R5601" i="17" s="1"/>
  <c r="M5601" i="17"/>
  <c r="AB5601" i="17" l="1"/>
  <c r="AD5601" i="17" s="1"/>
  <c r="AF5601" i="17"/>
  <c r="Y5602" i="17"/>
  <c r="AC5601" i="17" l="1"/>
  <c r="AE5601" i="17" s="1"/>
  <c r="N5602" i="17" s="1"/>
  <c r="AA5602" i="17" s="1"/>
  <c r="Q5602" i="17" l="1"/>
  <c r="R5602" i="17" s="1"/>
  <c r="Y5603" i="17"/>
  <c r="M5602" i="17"/>
  <c r="AF5602" i="17" l="1"/>
  <c r="AB5602" i="17"/>
  <c r="AD5602" i="17" s="1"/>
  <c r="AC5602" i="17" l="1"/>
  <c r="AE5602" i="17" s="1"/>
  <c r="N5603" i="17" s="1"/>
  <c r="AA5603" i="17" s="1"/>
  <c r="Q5603" i="17" l="1"/>
  <c r="R5603" i="17" s="1"/>
  <c r="Y5604" i="17"/>
  <c r="M5603" i="17"/>
  <c r="AB5603" i="17" l="1"/>
  <c r="AC5603" i="17" s="1"/>
  <c r="AF5603" i="17"/>
  <c r="AD5603" i="17" l="1"/>
  <c r="AE5603" i="17" s="1"/>
  <c r="N5604" i="17" s="1"/>
  <c r="Q5604" i="17" l="1"/>
  <c r="R5604" i="17" s="1"/>
  <c r="Y5605" i="17"/>
  <c r="M5604" i="17"/>
  <c r="AB5604" i="17" l="1"/>
  <c r="AD5604" i="17" s="1"/>
  <c r="AF5604" i="17"/>
  <c r="AC5604" i="17" l="1"/>
  <c r="AE5604" i="17" s="1"/>
  <c r="N5605" i="17" s="1"/>
  <c r="Q5605" i="17" s="1"/>
  <c r="R5605" i="17" l="1"/>
  <c r="AB5605" i="17" s="1"/>
  <c r="AD5605" i="17" s="1"/>
  <c r="M5605" i="17"/>
  <c r="AC5605" i="17" l="1"/>
  <c r="AE5605" i="17" s="1"/>
  <c r="N5606" i="17" l="1"/>
  <c r="Q5606" i="17" s="1"/>
  <c r="M5606" i="17" l="1"/>
  <c r="R5606" i="17"/>
  <c r="AB5606" i="17" l="1"/>
  <c r="AD5606" i="17" s="1"/>
  <c r="AC5606" i="17" l="1"/>
  <c r="AE5606" i="17" s="1"/>
  <c r="N5607" i="17" l="1"/>
  <c r="Q5607" i="17" l="1"/>
  <c r="R5607" i="17" s="1"/>
  <c r="AA5607" i="17"/>
  <c r="M5607" i="17"/>
  <c r="AB5607" i="17" l="1"/>
  <c r="AF5607" i="17"/>
  <c r="Y5608" i="17"/>
  <c r="AC5607" i="17" l="1"/>
  <c r="AD5607" i="17"/>
  <c r="AE5607" i="17" l="1"/>
  <c r="N5608" i="17" l="1"/>
  <c r="AA5608" i="17" s="1"/>
  <c r="Q5608" i="17" l="1"/>
  <c r="R5608" i="17" s="1"/>
  <c r="Y5609" i="17"/>
  <c r="M5608" i="17"/>
  <c r="AB5608" i="17" l="1"/>
  <c r="AC5608" i="17" s="1"/>
  <c r="AF5608" i="17"/>
  <c r="AD5608" i="17" l="1"/>
  <c r="AE5608" i="17" s="1"/>
  <c r="N5609" i="17" l="1"/>
  <c r="Q5609" i="17" l="1"/>
  <c r="R5609" i="17" s="1"/>
  <c r="AA5609" i="17"/>
  <c r="M5609" i="17"/>
  <c r="AB5609" i="17" l="1"/>
  <c r="AD5609" i="17" s="1"/>
  <c r="Y5610" i="17"/>
  <c r="AF5609" i="17"/>
  <c r="AC5609" i="17" l="1"/>
  <c r="AE5609" i="17" s="1"/>
  <c r="N5610" i="17" l="1"/>
  <c r="Q5610" i="17" l="1"/>
  <c r="R5610" i="17" s="1"/>
  <c r="AA5610" i="17"/>
  <c r="Y5611" i="17" s="1"/>
  <c r="M5610" i="17"/>
  <c r="AF5610" i="17" l="1"/>
  <c r="AB5610" i="17"/>
  <c r="AD5610" i="17" s="1"/>
  <c r="AC5610" i="17" l="1"/>
  <c r="AE5610" i="17" s="1"/>
  <c r="N5611" i="17" s="1"/>
  <c r="Q5611" i="17" l="1"/>
  <c r="R5611" i="17" s="1"/>
  <c r="AA5611" i="17"/>
  <c r="AF5611" i="17" s="1"/>
  <c r="M5611" i="17"/>
  <c r="Y5612" i="17" l="1"/>
  <c r="AB5611" i="17"/>
  <c r="AD5611" i="17" s="1"/>
  <c r="AC5611" i="17" l="1"/>
  <c r="AE5611" i="17" s="1"/>
  <c r="N5612" i="17" l="1"/>
  <c r="Q5612" i="17" l="1"/>
  <c r="R5612" i="17" s="1"/>
  <c r="AA5612" i="17"/>
  <c r="M5612" i="17"/>
  <c r="AB5612" i="17" l="1"/>
  <c r="Y5613" i="17"/>
  <c r="AF5612" i="17"/>
  <c r="AD5612" i="17" l="1"/>
  <c r="AC5612" i="17"/>
  <c r="AE5612" i="17" l="1"/>
  <c r="N5613" i="17" s="1"/>
  <c r="Q5613" i="17" l="1"/>
  <c r="R5613" i="17" s="1"/>
  <c r="AA5613" i="17"/>
  <c r="M5613" i="17"/>
  <c r="AB5613" i="17" l="1"/>
  <c r="Y5614" i="17"/>
  <c r="AF5613" i="17"/>
  <c r="AC5613" i="17" l="1"/>
  <c r="AD5613" i="17"/>
  <c r="AE5613" i="17" l="1"/>
  <c r="N5614" i="17" l="1"/>
  <c r="Q5614" i="17" s="1"/>
  <c r="R5614" i="17" l="1"/>
  <c r="AB5614" i="17" s="1"/>
  <c r="M5614" i="17"/>
  <c r="AD5614" i="17" l="1"/>
  <c r="AC5614" i="17"/>
  <c r="AE5614" i="17" l="1"/>
  <c r="N5615" i="17" l="1"/>
  <c r="Q5615" i="17" s="1"/>
  <c r="R5615" i="17" l="1"/>
  <c r="AB5615" i="17" s="1"/>
  <c r="AC5615" i="17" s="1"/>
  <c r="M5615" i="17"/>
  <c r="AD5615" i="17" l="1"/>
  <c r="AE5615" i="17" s="1"/>
  <c r="N5616" i="17" l="1"/>
  <c r="Q5616" i="17" l="1"/>
  <c r="R5616" i="17" s="1"/>
  <c r="AA5616" i="17"/>
  <c r="M5616" i="17"/>
  <c r="AB5616" i="17" l="1"/>
  <c r="AF5616" i="17"/>
  <c r="Y5617" i="17"/>
  <c r="AD5616" i="17" l="1"/>
  <c r="AC5616" i="17"/>
  <c r="AE5616" i="17" l="1"/>
  <c r="N5617" i="17" l="1"/>
  <c r="Q5617" i="17" l="1"/>
  <c r="R5617" i="17" s="1"/>
  <c r="AA5617" i="17"/>
  <c r="M5617" i="17"/>
  <c r="Y5618" i="17" l="1"/>
  <c r="AF5617" i="17"/>
  <c r="AB5617" i="17"/>
  <c r="AC5617" i="17" l="1"/>
  <c r="AD5617" i="17"/>
  <c r="AE5617" i="17" l="1"/>
  <c r="N5618" i="17" l="1"/>
  <c r="Q5618" i="17" l="1"/>
  <c r="R5618" i="17" s="1"/>
  <c r="AA5618" i="17"/>
  <c r="Y5619" i="17" s="1"/>
  <c r="M5618" i="17"/>
  <c r="AF5618" i="17" l="1"/>
  <c r="AB5618" i="17"/>
  <c r="AC5618" i="17" s="1"/>
  <c r="AD5618" i="17" l="1"/>
  <c r="AE5618" i="17" s="1"/>
  <c r="N5619" i="17" s="1"/>
  <c r="Q5619" i="17" l="1"/>
  <c r="R5619" i="17" s="1"/>
  <c r="AA5619" i="17"/>
  <c r="M5619" i="17"/>
  <c r="Y5620" i="17" l="1"/>
  <c r="AF5619" i="17"/>
  <c r="AB5619" i="17"/>
  <c r="AD5619" i="17" l="1"/>
  <c r="AC5619" i="17"/>
  <c r="AE5619" i="17" l="1"/>
  <c r="N5620" i="17" l="1"/>
  <c r="Q5620" i="17" l="1"/>
  <c r="R5620" i="17" s="1"/>
  <c r="AA5620" i="17"/>
  <c r="AF5620" i="17" s="1"/>
  <c r="M5620" i="17"/>
  <c r="Y5621" i="17" l="1"/>
  <c r="AB5620" i="17"/>
  <c r="AC5620" i="17" s="1"/>
  <c r="AD5620" i="17" l="1"/>
  <c r="AE5620" i="17" s="1"/>
  <c r="N5621" i="17" l="1"/>
  <c r="Q5621" i="17" l="1"/>
  <c r="R5621" i="17" s="1"/>
  <c r="AA5621" i="17"/>
  <c r="M5621" i="17"/>
  <c r="Y5622" i="17" l="1"/>
  <c r="AF5621" i="17"/>
  <c r="AB5621" i="17"/>
  <c r="AD5621" i="17" l="1"/>
  <c r="AC5621" i="17"/>
  <c r="AE5621" i="17" l="1"/>
  <c r="N5622" i="17" l="1"/>
  <c r="AA5622" i="17" s="1"/>
  <c r="Q5622" i="17" l="1"/>
  <c r="R5622" i="17" s="1"/>
  <c r="M5622" i="17"/>
  <c r="AF5622" i="17" l="1"/>
  <c r="Y5623" i="17"/>
  <c r="AB5622" i="17"/>
  <c r="AD5622" i="17" l="1"/>
  <c r="AC5622" i="17"/>
  <c r="AE5622" i="17" l="1"/>
  <c r="N5623" i="17" l="1"/>
  <c r="Q5623" i="17" s="1"/>
  <c r="R5623" i="17" l="1"/>
  <c r="AB5623" i="17" s="1"/>
  <c r="M5623" i="17"/>
  <c r="AD5623" i="17" l="1"/>
  <c r="AC5623" i="17"/>
  <c r="AE5623" i="17" l="1"/>
  <c r="N5624" i="17" l="1"/>
  <c r="Q5624" i="17" s="1"/>
  <c r="M5624" i="17" l="1"/>
  <c r="R5624" i="17"/>
  <c r="AB5624" i="17" l="1"/>
  <c r="AD5624" i="17" s="1"/>
  <c r="AC5624" i="17" l="1"/>
  <c r="AE5624" i="17" s="1"/>
  <c r="N5625" i="17" l="1"/>
  <c r="AA5625" i="17" s="1"/>
  <c r="Q5625" i="17" l="1"/>
  <c r="R5625" i="17" s="1"/>
  <c r="M5625" i="17"/>
  <c r="AF5625" i="17" l="1"/>
  <c r="Y5626" i="17"/>
  <c r="AB5625" i="17"/>
  <c r="AC5625" i="17" l="1"/>
  <c r="AD5625" i="17"/>
  <c r="AE5625" i="17" l="1"/>
  <c r="N5626" i="17" l="1"/>
  <c r="Q5626" i="17" l="1"/>
  <c r="R5626" i="17" s="1"/>
  <c r="AA5626" i="17"/>
  <c r="M5626" i="17"/>
  <c r="Y5627" i="17" l="1"/>
  <c r="AF5626" i="17"/>
  <c r="AB5626" i="17"/>
  <c r="AC5626" i="17" l="1"/>
  <c r="AD5626" i="17"/>
  <c r="AE5626" i="17" l="1"/>
  <c r="N5627" i="17" l="1"/>
  <c r="Q5627" i="17" l="1"/>
  <c r="R5627" i="17" s="1"/>
  <c r="AA5627" i="17"/>
  <c r="M5627" i="17"/>
  <c r="AF5627" i="17" l="1"/>
  <c r="Y5628" i="17"/>
  <c r="AB5627" i="17"/>
  <c r="AC5627" i="17" l="1"/>
  <c r="AD5627" i="17"/>
  <c r="AE5627" i="17" l="1"/>
  <c r="N5628" i="17" l="1"/>
  <c r="Q5628" i="17" l="1"/>
  <c r="R5628" i="17" s="1"/>
  <c r="AA5628" i="17"/>
  <c r="M5628" i="17"/>
  <c r="Y5629" i="17" l="1"/>
  <c r="AF5628" i="17"/>
  <c r="AB5628" i="17"/>
  <c r="AD5628" i="17" l="1"/>
  <c r="AC5628" i="17"/>
  <c r="AE5628" i="17" l="1"/>
  <c r="N5629" i="17" l="1"/>
  <c r="Q5629" i="17" s="1"/>
  <c r="R5629" i="17" l="1"/>
  <c r="AB5629" i="17" s="1"/>
  <c r="M5629" i="17"/>
  <c r="Y5630" i="17"/>
  <c r="AF5629" i="17"/>
  <c r="AC5629" i="17" l="1"/>
  <c r="AD5629" i="17"/>
  <c r="AE5629" i="17" l="1"/>
  <c r="N5630" i="17" s="1"/>
  <c r="AA5630" i="17" s="1"/>
  <c r="Q5630" i="17" l="1"/>
  <c r="R5630" i="17" s="1"/>
  <c r="M5630" i="17"/>
  <c r="Y5631" i="17" l="1"/>
  <c r="AF5630" i="17"/>
  <c r="AB5630" i="17"/>
  <c r="AD5630" i="17" l="1"/>
  <c r="AC5630" i="17"/>
  <c r="AE5630" i="17" l="1"/>
  <c r="N5631" i="17" l="1"/>
  <c r="Q5631" i="17" l="1"/>
  <c r="R5631" i="17" s="1"/>
  <c r="AA5631" i="17"/>
  <c r="Y5632" i="17" s="1"/>
  <c r="M5631" i="17"/>
  <c r="AF5631" i="17" l="1"/>
  <c r="AB5631" i="17"/>
  <c r="AD5631" i="17" s="1"/>
  <c r="AC5631" i="17" l="1"/>
  <c r="AE5631" i="17" s="1"/>
  <c r="N5632" i="17" l="1"/>
  <c r="AA5632" i="17" s="1"/>
  <c r="Q5632" i="17" l="1"/>
  <c r="R5632" i="17" s="1"/>
  <c r="M5632" i="17"/>
  <c r="AF5632" i="17" l="1"/>
  <c r="Y5633" i="17"/>
  <c r="AB5632" i="17"/>
  <c r="AC5632" i="17" l="1"/>
  <c r="AD5632" i="17"/>
  <c r="AE5632" i="17" l="1"/>
  <c r="N5633" i="17" l="1"/>
  <c r="Q5633" i="17" l="1"/>
  <c r="R5633" i="17" s="1"/>
  <c r="AA5633" i="17"/>
  <c r="Y5634" i="17" s="1"/>
  <c r="M5633" i="17"/>
  <c r="AB5633" i="17" l="1"/>
  <c r="AD5633" i="17" s="1"/>
  <c r="AF5633" i="17"/>
  <c r="AC5633" i="17" l="1"/>
  <c r="AE5633" i="17" s="1"/>
  <c r="N5634" i="17" l="1"/>
  <c r="Q5634" i="17" l="1"/>
  <c r="R5634" i="17" s="1"/>
  <c r="AA5634" i="17"/>
  <c r="M5634" i="17"/>
  <c r="AF5634" i="17" l="1"/>
  <c r="Y5635" i="17"/>
  <c r="AB5634" i="17"/>
  <c r="AD5634" i="17" l="1"/>
  <c r="AC5634" i="17"/>
  <c r="AE5634" i="17" l="1"/>
  <c r="N5635" i="17" l="1"/>
  <c r="Q5635" i="17" l="1"/>
  <c r="R5635" i="17" s="1"/>
  <c r="AA5635" i="17"/>
  <c r="M5635" i="17"/>
  <c r="AF5635" i="17" l="1"/>
  <c r="Y5636" i="17"/>
  <c r="AB5635" i="17"/>
  <c r="AD5635" i="17" l="1"/>
  <c r="AC5635" i="17"/>
  <c r="AE5635" i="17" l="1"/>
  <c r="N5636" i="17" l="1"/>
  <c r="AA5636" i="17" s="1"/>
  <c r="Q5636" i="17" l="1"/>
  <c r="R5636" i="17" s="1"/>
  <c r="Y5637" i="17"/>
  <c r="M5636" i="17"/>
  <c r="AF5636" i="17" l="1"/>
  <c r="AB5636" i="17"/>
  <c r="AC5636" i="17" s="1"/>
  <c r="AD5636" i="17" l="1"/>
  <c r="AE5636" i="17" s="1"/>
  <c r="N5637" i="17" s="1"/>
  <c r="AA5637" i="17" s="1"/>
  <c r="Q5637" i="17" l="1"/>
  <c r="R5637" i="17" s="1"/>
  <c r="M5637" i="17"/>
  <c r="AB5637" i="17" l="1"/>
  <c r="AF5637" i="17"/>
  <c r="Y5638" i="17"/>
  <c r="AD5637" i="17" l="1"/>
  <c r="AC5637" i="17"/>
  <c r="AE5637" i="17" l="1"/>
  <c r="N5638" i="17" l="1"/>
  <c r="Q5638" i="17" l="1"/>
  <c r="R5638" i="17" s="1"/>
  <c r="AA5638" i="17"/>
  <c r="Y5639" i="17" s="1"/>
  <c r="M5638" i="17"/>
  <c r="AF5638" i="17" l="1"/>
  <c r="AB5638" i="17"/>
  <c r="AD5638" i="17" s="1"/>
  <c r="AC5638" i="17" l="1"/>
  <c r="AE5638" i="17" s="1"/>
  <c r="N5639" i="17" l="1"/>
  <c r="Q5639" i="17" l="1"/>
  <c r="R5639" i="17" s="1"/>
  <c r="Y5640" i="17"/>
  <c r="M5639" i="17"/>
  <c r="AF5639" i="17" l="1"/>
  <c r="AB5639" i="17"/>
  <c r="AC5639" i="17" s="1"/>
  <c r="AD5639" i="17" l="1"/>
  <c r="AE5639" i="17" s="1"/>
  <c r="N5640" i="17" l="1"/>
  <c r="Q5640" i="17" l="1"/>
  <c r="R5640" i="17" s="1"/>
  <c r="AA5640" i="17"/>
  <c r="M5640" i="17"/>
  <c r="AF5640" i="17" l="1"/>
  <c r="Y5641" i="17"/>
  <c r="AB5640" i="17"/>
  <c r="AC5640" i="17" l="1"/>
  <c r="AD5640" i="17"/>
  <c r="AE5640" i="17" l="1"/>
  <c r="N5641" i="17" l="1"/>
  <c r="Q5641" i="17" l="1"/>
  <c r="R5641" i="17" s="1"/>
  <c r="AA5641" i="17"/>
  <c r="Y5642" i="17" s="1"/>
  <c r="M5641" i="17"/>
  <c r="AF5641" i="17" l="1"/>
  <c r="AB5641" i="17"/>
  <c r="AD5641" i="17" l="1"/>
  <c r="AC5641" i="17"/>
  <c r="AE5641" i="17" l="1"/>
  <c r="N5642" i="17" s="1"/>
  <c r="Q5642" i="17" l="1"/>
  <c r="R5642" i="17" s="1"/>
  <c r="AA5642" i="17"/>
  <c r="Y5643" i="17" s="1"/>
  <c r="M5642" i="17"/>
  <c r="AF5642" i="17" l="1"/>
  <c r="AB5642" i="17"/>
  <c r="AD5642" i="17" s="1"/>
  <c r="AC5642" i="17" l="1"/>
  <c r="AE5642" i="17" s="1"/>
  <c r="N5643" i="17" s="1"/>
  <c r="AA5643" i="17" s="1"/>
  <c r="Q5643" i="17" l="1"/>
  <c r="R5643" i="17" s="1"/>
  <c r="Y5644" i="17"/>
  <c r="M5643" i="17"/>
  <c r="AB5643" i="17" l="1"/>
  <c r="AD5643" i="17" s="1"/>
  <c r="AF5643" i="17"/>
  <c r="AC5643" i="17" l="1"/>
  <c r="AE5643" i="17" s="1"/>
  <c r="N5644" i="17" l="1"/>
  <c r="AA5644" i="17" s="1"/>
  <c r="Q5644" i="17" l="1"/>
  <c r="R5644" i="17" s="1"/>
  <c r="Y5645" i="17"/>
  <c r="M5644" i="17"/>
  <c r="AF5644" i="17" l="1"/>
  <c r="AB5644" i="17"/>
  <c r="AC5644" i="17" s="1"/>
  <c r="AD5644" i="17" l="1"/>
  <c r="AE5644" i="17" s="1"/>
  <c r="N5645" i="17" l="1"/>
  <c r="Q5645" i="17" l="1"/>
  <c r="R5645" i="17" s="1"/>
  <c r="AA5645" i="17"/>
  <c r="M5645" i="17"/>
  <c r="AB5645" i="17" l="1"/>
  <c r="AD5645" i="17" s="1"/>
  <c r="AF5645" i="17"/>
  <c r="Y5646" i="17"/>
  <c r="AC5645" i="17" l="1"/>
  <c r="AE5645" i="17" s="1"/>
  <c r="N5646" i="17" l="1"/>
  <c r="Q5646" i="17" l="1"/>
  <c r="R5646" i="17" s="1"/>
  <c r="AA5646" i="17"/>
  <c r="Y5647" i="17" s="1"/>
  <c r="M5646" i="17"/>
  <c r="AF5646" i="17" l="1"/>
  <c r="AB5646" i="17"/>
  <c r="AC5646" i="17" l="1"/>
  <c r="AD5646" i="17"/>
  <c r="AE5646" i="17" l="1"/>
  <c r="N5647" i="17" s="1"/>
  <c r="Q5647" i="17" l="1"/>
  <c r="R5647" i="17" s="1"/>
  <c r="AA5647" i="17"/>
  <c r="AF5647" i="17" s="1"/>
  <c r="M5647" i="17"/>
  <c r="AB5647" i="17" l="1"/>
  <c r="AC5647" i="17" s="1"/>
  <c r="Y5648" i="17"/>
  <c r="AD5647" i="17" l="1"/>
  <c r="AE5647" i="17" s="1"/>
  <c r="N5648" i="17" s="1"/>
  <c r="Q5648" i="17" l="1"/>
  <c r="R5648" i="17" s="1"/>
  <c r="AA5648" i="17"/>
  <c r="Y5649" i="17" s="1"/>
  <c r="M5648" i="17"/>
  <c r="AF5648" i="17" l="1"/>
  <c r="AB5648" i="17"/>
  <c r="AD5648" i="17" s="1"/>
  <c r="AC5648" i="17" l="1"/>
  <c r="AE5648" i="17" s="1"/>
  <c r="N5649" i="17" l="1"/>
  <c r="Q5649" i="17" l="1"/>
  <c r="R5649" i="17" s="1"/>
  <c r="AA5649" i="17"/>
  <c r="M5649" i="17"/>
  <c r="Y5650" i="17" l="1"/>
  <c r="AF5649" i="17"/>
  <c r="AB5649" i="17"/>
  <c r="AD5649" i="17" l="1"/>
  <c r="AC5649" i="17"/>
  <c r="AE5649" i="17" l="1"/>
  <c r="N5650" i="17" l="1"/>
  <c r="AA5650" i="17" s="1"/>
  <c r="Q5650" i="17" l="1"/>
  <c r="R5650" i="17" s="1"/>
  <c r="Y5651" i="17"/>
  <c r="M5650" i="17"/>
  <c r="AB5650" i="17" l="1"/>
  <c r="AC5650" i="17" s="1"/>
  <c r="AF5650" i="17"/>
  <c r="AD5650" i="17" l="1"/>
  <c r="AE5650" i="17" s="1"/>
  <c r="N5651" i="17" l="1"/>
  <c r="AA5651" i="17" s="1"/>
  <c r="Q5651" i="17" l="1"/>
  <c r="R5651" i="17" s="1"/>
  <c r="M5651" i="17"/>
  <c r="AB5651" i="17" l="1"/>
  <c r="AD5651" i="17" s="1"/>
  <c r="AF5651" i="17"/>
  <c r="Y5652" i="17"/>
  <c r="AC5651" i="17" l="1"/>
  <c r="AE5651" i="17" s="1"/>
  <c r="N5652" i="17" l="1"/>
  <c r="Q5652" i="17" l="1"/>
  <c r="R5652" i="17" s="1"/>
  <c r="AA5652" i="17"/>
  <c r="M5652" i="17"/>
  <c r="Y5653" i="17" l="1"/>
  <c r="AF5652" i="17"/>
  <c r="AB5652" i="17"/>
  <c r="AC5652" i="17" l="1"/>
  <c r="AD5652" i="17"/>
  <c r="AE5652" i="17" l="1"/>
  <c r="N5653" i="17" l="1"/>
  <c r="Q5653" i="17" s="1"/>
  <c r="R5653" i="17" l="1"/>
  <c r="Y5654" i="17"/>
  <c r="M5653" i="17"/>
  <c r="AF5653" i="17" l="1"/>
  <c r="AB5653" i="17"/>
  <c r="AC5653" i="17" s="1"/>
  <c r="AD5653" i="17" l="1"/>
  <c r="AE5653" i="17" s="1"/>
  <c r="N5654" i="17" s="1"/>
  <c r="Q5654" i="17" l="1"/>
  <c r="R5654" i="17" s="1"/>
  <c r="AA5654" i="17"/>
  <c r="Y5655" i="17" s="1"/>
  <c r="M5654" i="17"/>
  <c r="AB5654" i="17" l="1"/>
  <c r="AC5654" i="17" s="1"/>
  <c r="AF5654" i="17"/>
  <c r="AD5654" i="17" l="1"/>
  <c r="AE5654" i="17" s="1"/>
  <c r="N5655" i="17" s="1"/>
  <c r="Q5655" i="17" s="1"/>
  <c r="M5655" i="17" l="1"/>
  <c r="R5655" i="17"/>
  <c r="AF5655" i="17" l="1"/>
  <c r="Y5656" i="17"/>
  <c r="AB5655" i="17"/>
  <c r="AC5655" i="17" l="1"/>
  <c r="AD5655" i="17"/>
  <c r="AE5655" i="17" l="1"/>
  <c r="N5656" i="17" l="1"/>
  <c r="Q5656" i="17" s="1"/>
  <c r="M5656" i="17" l="1"/>
  <c r="R5656" i="17"/>
  <c r="AB5656" i="17" l="1"/>
  <c r="AD5656" i="17" l="1"/>
  <c r="AC5656" i="17"/>
  <c r="AE5656" i="17" l="1"/>
  <c r="N5657" i="17" l="1"/>
  <c r="AA5657" i="17" s="1"/>
  <c r="Q5657" i="17" l="1"/>
  <c r="R5657" i="17" s="1"/>
  <c r="M5657" i="17"/>
  <c r="AB5657" i="17" l="1"/>
  <c r="AD5657" i="17" s="1"/>
  <c r="Y5658" i="17"/>
  <c r="AF5657" i="17"/>
  <c r="AC5657" i="17" l="1"/>
  <c r="AE5657" i="17" s="1"/>
  <c r="N5658" i="17" l="1"/>
  <c r="AA5658" i="17" s="1"/>
  <c r="Q5658" i="17" l="1"/>
  <c r="R5658" i="17" s="1"/>
  <c r="AF5658" i="17"/>
  <c r="M5658" i="17"/>
  <c r="AB5658" i="17" l="1"/>
  <c r="AC5658" i="17" s="1"/>
  <c r="Y5659" i="17"/>
  <c r="AD5658" i="17" l="1"/>
  <c r="AE5658" i="17" s="1"/>
  <c r="N5659" i="17" l="1"/>
  <c r="Q5659" i="17" l="1"/>
  <c r="R5659" i="17" s="1"/>
  <c r="AA5659" i="17"/>
  <c r="M5659" i="17"/>
  <c r="AB5659" i="17" l="1"/>
  <c r="AD5659" i="17" s="1"/>
  <c r="Y5660" i="17"/>
  <c r="AF5659" i="17"/>
  <c r="AC5659" i="17" l="1"/>
  <c r="AE5659" i="17" s="1"/>
  <c r="N5660" i="17" l="1"/>
  <c r="Q5660" i="17" l="1"/>
  <c r="R5660" i="17" s="1"/>
  <c r="Y5661" i="17"/>
  <c r="M5660" i="17"/>
  <c r="AB5660" i="17" l="1"/>
  <c r="AD5660" i="17" s="1"/>
  <c r="AF5660" i="17"/>
  <c r="AC5660" i="17" l="1"/>
  <c r="AE5660" i="17" s="1"/>
  <c r="N5661" i="17" s="1"/>
  <c r="Q5661" i="17" l="1"/>
  <c r="R5661" i="17" s="1"/>
  <c r="AA5661" i="17"/>
  <c r="AF5661" i="17" s="1"/>
  <c r="M5661" i="17"/>
  <c r="AB5661" i="17" l="1"/>
  <c r="AD5661" i="17" s="1"/>
  <c r="Y5662" i="17"/>
  <c r="AC5661" i="17" l="1"/>
  <c r="AE5661" i="17" s="1"/>
  <c r="N5662" i="17" s="1"/>
  <c r="Q5662" i="17" l="1"/>
  <c r="R5662" i="17" s="1"/>
  <c r="AA5662" i="17"/>
  <c r="Y5663" i="17" s="1"/>
  <c r="M5662" i="17"/>
  <c r="AF5662" i="17" l="1"/>
  <c r="AB5662" i="17"/>
  <c r="AC5662" i="17" s="1"/>
  <c r="AD5662" i="17" l="1"/>
  <c r="AE5662" i="17" s="1"/>
  <c r="N5663" i="17" l="1"/>
  <c r="Q5663" i="17" l="1"/>
  <c r="R5663" i="17" s="1"/>
  <c r="AA5663" i="17"/>
  <c r="AF5663" i="17" s="1"/>
  <c r="M5663" i="17"/>
  <c r="AB5663" i="17" l="1"/>
  <c r="AC5663" i="17" s="1"/>
  <c r="Y5664" i="17"/>
  <c r="AD5663" i="17" l="1"/>
  <c r="AE5663" i="17" s="1"/>
  <c r="N5664" i="17" s="1"/>
  <c r="AA5664" i="17" s="1"/>
  <c r="Q5664" i="17" l="1"/>
  <c r="R5664" i="17" s="1"/>
  <c r="Y5665" i="17"/>
  <c r="M5664" i="17"/>
  <c r="AB5664" i="17" l="1"/>
  <c r="AD5664" i="17" s="1"/>
  <c r="AF5664" i="17"/>
  <c r="AC5664" i="17" l="1"/>
  <c r="AE5664" i="17" s="1"/>
  <c r="N5665" i="17" l="1"/>
  <c r="Q5665" i="17" l="1"/>
  <c r="R5665" i="17" s="1"/>
  <c r="AA5665" i="17"/>
  <c r="AF5665" i="17" s="1"/>
  <c r="M5665" i="17"/>
  <c r="AB5665" i="17" l="1"/>
  <c r="AD5665" i="17" s="1"/>
  <c r="Y5666" i="17"/>
  <c r="AC5665" i="17" l="1"/>
  <c r="AE5665" i="17" s="1"/>
  <c r="N5666" i="17" l="1"/>
  <c r="Q5666" i="17" l="1"/>
  <c r="R5666" i="17" s="1"/>
  <c r="AA5666" i="17"/>
  <c r="M5666" i="17"/>
  <c r="Y5667" i="17" l="1"/>
  <c r="AF5666" i="17"/>
  <c r="AB5666" i="17"/>
  <c r="AC5666" i="17" l="1"/>
  <c r="AD5666" i="17"/>
  <c r="AE5666" i="17" l="1"/>
  <c r="N5667" i="17" l="1"/>
  <c r="Q5667" i="17" l="1"/>
  <c r="R5667" i="17" s="1"/>
  <c r="M5667" i="17"/>
  <c r="AF5667" i="17" l="1"/>
  <c r="Y5668" i="17"/>
  <c r="AB5667" i="17"/>
  <c r="AC5667" i="17" l="1"/>
  <c r="AD5667" i="17"/>
  <c r="AE5667" i="17" l="1"/>
  <c r="N5668" i="17" l="1"/>
  <c r="Q5668" i="17" s="1"/>
  <c r="R5668" i="17" l="1"/>
  <c r="AB5668" i="17" s="1"/>
  <c r="M5668" i="17"/>
  <c r="AC5668" i="17" l="1"/>
  <c r="AD5668" i="17"/>
  <c r="AE5668" i="17" l="1"/>
  <c r="N5669" i="17" l="1"/>
  <c r="Q5669" i="17" s="1"/>
  <c r="R5669" i="17" l="1"/>
  <c r="AB5669" i="17" s="1"/>
  <c r="AD5669" i="17" s="1"/>
  <c r="M5669" i="17"/>
  <c r="AC5669" i="17" l="1"/>
  <c r="AE5669" i="17" s="1"/>
  <c r="N5670" i="17" l="1"/>
  <c r="Q5670" i="17" s="1"/>
  <c r="R5670" i="17" l="1"/>
  <c r="AB5670" i="17" s="1"/>
  <c r="AC5670" i="17" s="1"/>
  <c r="M5670" i="17"/>
  <c r="AD5670" i="17" l="1"/>
  <c r="AE5670" i="17" s="1"/>
  <c r="N5671" i="17" l="1"/>
  <c r="Q5671" i="17" s="1"/>
  <c r="R5671" i="17" l="1"/>
  <c r="AB5671" i="17" s="1"/>
  <c r="AC5671" i="17" s="1"/>
  <c r="M5671" i="17"/>
  <c r="AD5671" i="17" l="1"/>
  <c r="AE5671" i="17" s="1"/>
  <c r="N5672" i="17" l="1"/>
  <c r="Q5672" i="17" s="1"/>
  <c r="R5672" i="17" l="1"/>
  <c r="AB5672" i="17" s="1"/>
  <c r="AC5672" i="17" s="1"/>
  <c r="M5672" i="17"/>
  <c r="AD5672" i="17" l="1"/>
  <c r="AE5672" i="17" s="1"/>
  <c r="N5673" i="17" l="1"/>
  <c r="Q5673" i="17" s="1"/>
  <c r="R5673" i="17" l="1"/>
  <c r="AB5673" i="17" s="1"/>
  <c r="AD5673" i="17" s="1"/>
  <c r="M5673" i="17"/>
  <c r="AC5673" i="17" l="1"/>
  <c r="AE5673" i="17" s="1"/>
  <c r="N5674" i="17" l="1"/>
  <c r="Q5674" i="17" s="1"/>
  <c r="R5674" i="17" l="1"/>
  <c r="AB5674" i="17" s="1"/>
  <c r="M5674" i="17"/>
  <c r="AD5674" i="17" l="1"/>
  <c r="AC5674" i="17"/>
  <c r="AE5674" i="17" l="1"/>
  <c r="N5675" i="17" l="1"/>
  <c r="Q5675" i="17" s="1"/>
  <c r="R5675" i="17" l="1"/>
  <c r="AB5675" i="17" s="1"/>
  <c r="M5675" i="17"/>
  <c r="AD5675" i="17" l="1"/>
  <c r="AC5675" i="17"/>
  <c r="AE5675" i="17" l="1"/>
  <c r="N5676" i="17" l="1"/>
  <c r="Q5676" i="17" l="1"/>
  <c r="R5676" i="17" s="1"/>
  <c r="M5676" i="17"/>
  <c r="AB5676" i="17" l="1"/>
  <c r="AD5676" i="17" s="1"/>
  <c r="AF5676" i="17"/>
  <c r="Y5677" i="17"/>
  <c r="AC5676" i="17" l="1"/>
  <c r="AE5676" i="17" s="1"/>
  <c r="N5677" i="17" s="1"/>
  <c r="Q5677" i="17" l="1"/>
  <c r="R5677" i="17" s="1"/>
  <c r="AA5677" i="17"/>
  <c r="Y5678" i="17" s="1"/>
  <c r="M5677" i="17"/>
  <c r="AB5677" i="17" l="1"/>
  <c r="AC5677" i="17" s="1"/>
  <c r="AF5677" i="17"/>
  <c r="AD5677" i="17" l="1"/>
  <c r="AE5677" i="17" s="1"/>
  <c r="N5678" i="17" l="1"/>
  <c r="Q5678" i="17" s="1"/>
  <c r="R5678" i="17" l="1"/>
  <c r="AB5678" i="17" s="1"/>
  <c r="M5678" i="17"/>
  <c r="Y5679" i="17"/>
  <c r="AF5678" i="17"/>
  <c r="AC5678" i="17" l="1"/>
  <c r="AD5678" i="17"/>
  <c r="AE5678" i="17" l="1"/>
  <c r="N5679" i="17" l="1"/>
  <c r="Q5679" i="17" s="1"/>
  <c r="R5679" i="17" l="1"/>
  <c r="AB5679" i="17" s="1"/>
  <c r="AC5679" i="17" s="1"/>
  <c r="M5679" i="17"/>
  <c r="AD5679" i="17" l="1"/>
  <c r="AE5679" i="17" s="1"/>
  <c r="N5680" i="17" l="1"/>
  <c r="Q5680" i="17" s="1"/>
  <c r="M5680" i="17" l="1"/>
  <c r="R5680" i="17"/>
  <c r="AB5686" i="17"/>
  <c r="Y5687" i="17"/>
  <c r="AF5686" i="17"/>
  <c r="AB5680" i="17" l="1"/>
  <c r="AC5680" i="17" s="1"/>
  <c r="AC5686" i="17"/>
  <c r="AD5686" i="17"/>
  <c r="AD5680" i="17" l="1"/>
  <c r="AE5680" i="17" s="1"/>
  <c r="M5681" i="17" s="1"/>
  <c r="AE5686" i="17"/>
  <c r="N5687" i="17" l="1"/>
  <c r="Q5687" i="17" s="1"/>
  <c r="R5687" i="17" l="1"/>
  <c r="AB5687" i="17" s="1"/>
  <c r="M5687" i="17"/>
  <c r="AC5687" i="17" l="1"/>
  <c r="AD5687" i="17"/>
  <c r="AE5687" i="17" l="1"/>
  <c r="N5688" i="17" l="1"/>
  <c r="AA5688" i="17" s="1"/>
  <c r="Q5688" i="17" l="1"/>
  <c r="R5688" i="17" s="1"/>
  <c r="M5688" i="17"/>
  <c r="AF5688" i="17" l="1"/>
  <c r="Y5689" i="17"/>
  <c r="AB5688" i="17"/>
  <c r="AD5688" i="17" l="1"/>
  <c r="AC5688" i="17"/>
  <c r="AE5688" i="17" l="1"/>
  <c r="N5689" i="17" l="1"/>
  <c r="Q5689" i="17" s="1"/>
  <c r="R5689" i="17" l="1"/>
  <c r="M5689" i="17"/>
  <c r="AF5689" i="17" l="1"/>
  <c r="Y5690" i="17"/>
  <c r="AB5689" i="17"/>
  <c r="AC5689" i="17" l="1"/>
  <c r="AD5689" i="17"/>
  <c r="AE5689" i="17" l="1"/>
  <c r="N5690" i="17" l="1"/>
  <c r="Q5690" i="17" s="1"/>
  <c r="R5690" i="17" l="1"/>
  <c r="AB5690" i="17" s="1"/>
  <c r="AD5690" i="17" s="1"/>
  <c r="M5690" i="17"/>
  <c r="AC5690" i="17" l="1"/>
  <c r="AE5690" i="17" s="1"/>
  <c r="N5691" i="17" l="1"/>
  <c r="AA5691" i="17" s="1"/>
  <c r="Q5691" i="17" l="1"/>
  <c r="R5691" i="17" s="1"/>
  <c r="M5691" i="17"/>
  <c r="AB5691" i="17" l="1"/>
  <c r="AD5691" i="17" s="1"/>
  <c r="Y5692" i="17"/>
  <c r="AF5691" i="17"/>
  <c r="AC5691" i="17" l="1"/>
  <c r="AE5691" i="17" s="1"/>
  <c r="N5692" i="17" l="1"/>
  <c r="Q5692" i="17" l="1"/>
  <c r="R5692" i="17" s="1"/>
  <c r="AA5692" i="17"/>
  <c r="M5692" i="17"/>
  <c r="AB5692" i="17" l="1"/>
  <c r="AC5692" i="17" s="1"/>
  <c r="AF5692" i="17"/>
  <c r="Y5693" i="17"/>
  <c r="AD5692" i="17" l="1"/>
  <c r="AE5692" i="17" s="1"/>
  <c r="N5693" i="17" l="1"/>
  <c r="Q5693" i="17" l="1"/>
  <c r="R5693" i="17" s="1"/>
  <c r="M5693" i="17"/>
  <c r="AF5693" i="17" l="1"/>
  <c r="Y5694" i="17"/>
  <c r="AB5693" i="17"/>
  <c r="AC5693" i="17" l="1"/>
  <c r="AD5693" i="17"/>
  <c r="AE5693" i="17" l="1"/>
  <c r="N5694" i="17" l="1"/>
  <c r="Q5694" i="17" l="1"/>
  <c r="R5694" i="17" s="1"/>
  <c r="AA5694" i="17"/>
  <c r="M5694" i="17"/>
  <c r="AB5694" i="17" l="1"/>
  <c r="AC5694" i="17" s="1"/>
  <c r="AF5694" i="17"/>
  <c r="Y5695" i="17"/>
  <c r="AD5694" i="17" l="1"/>
  <c r="AE5694" i="17" s="1"/>
  <c r="N5695" i="17" l="1"/>
  <c r="Q5695" i="17" l="1"/>
  <c r="R5695" i="17" s="1"/>
  <c r="AA5695" i="17"/>
  <c r="AF5695" i="17" s="1"/>
  <c r="M5695" i="17"/>
  <c r="Y5696" i="17" l="1"/>
  <c r="AB5695" i="17"/>
  <c r="AC5695" i="17" s="1"/>
  <c r="AD5695" i="17" l="1"/>
  <c r="AE5695" i="17" s="1"/>
  <c r="N5696" i="17" l="1"/>
  <c r="Q5696" i="17" s="1"/>
  <c r="R5696" i="17" l="1"/>
  <c r="M5696" i="17"/>
  <c r="AF5696" i="17" l="1"/>
  <c r="Y5697" i="17"/>
  <c r="AB5696" i="17"/>
  <c r="AC5696" i="17" l="1"/>
  <c r="AD5696" i="17"/>
  <c r="AE5696" i="17" l="1"/>
  <c r="N5697" i="17" l="1"/>
  <c r="Q5697" i="17" s="1"/>
  <c r="R5697" i="17" l="1"/>
  <c r="AB5697" i="17" s="1"/>
  <c r="AC5697" i="17" s="1"/>
  <c r="M5697" i="17"/>
  <c r="AD5697" i="17" l="1"/>
  <c r="AE5697" i="17" s="1"/>
  <c r="N5698" i="17" l="1"/>
  <c r="Q5698" i="17" s="1"/>
  <c r="R5698" i="17" l="1"/>
  <c r="AB5698" i="17" s="1"/>
  <c r="AD5698" i="17" s="1"/>
  <c r="M5698" i="17"/>
  <c r="AC5698" i="17" l="1"/>
  <c r="AE5698" i="17" s="1"/>
  <c r="N5699" i="17" l="1"/>
  <c r="Q5699" i="17" s="1"/>
  <c r="R5699" i="17" l="1"/>
  <c r="AB5699" i="17" s="1"/>
  <c r="AD5699" i="17" s="1"/>
  <c r="M5699" i="17"/>
  <c r="AC5699" i="17" l="1"/>
  <c r="AE5699" i="17" s="1"/>
  <c r="N5700" i="17" l="1"/>
  <c r="Q5700" i="17" s="1"/>
  <c r="R5700" i="17" l="1"/>
  <c r="AB5700" i="17" s="1"/>
  <c r="AD5700" i="17" s="1"/>
  <c r="M5700" i="17"/>
  <c r="AC5700" i="17" l="1"/>
  <c r="AE5700" i="17" s="1"/>
  <c r="N5701" i="17" l="1"/>
  <c r="Q5701" i="17" s="1"/>
  <c r="R5701" i="17" l="1"/>
  <c r="AB5701" i="17" s="1"/>
  <c r="AD5701" i="17" s="1"/>
  <c r="M5701" i="17"/>
  <c r="AC5701" i="17" l="1"/>
  <c r="AE5701" i="17" s="1"/>
  <c r="N5702" i="17" l="1"/>
  <c r="Q5702" i="17" s="1"/>
  <c r="R5702" i="17" l="1"/>
  <c r="AB5702" i="17" s="1"/>
  <c r="M5702" i="17"/>
  <c r="AC5702" i="17" l="1"/>
  <c r="AD5702" i="17"/>
  <c r="AE5702" i="17" l="1"/>
  <c r="N5703" i="17" l="1"/>
  <c r="Q5703" i="17" l="1"/>
  <c r="R5703" i="17" s="1"/>
  <c r="AA5703" i="17"/>
  <c r="M5703" i="17"/>
  <c r="AB5703" i="17" l="1"/>
  <c r="AF5703" i="17"/>
  <c r="Y5704" i="17"/>
  <c r="AC5703" i="17" l="1"/>
  <c r="AD5703" i="17"/>
  <c r="AE5703" i="17" l="1"/>
  <c r="N5704" i="17" l="1"/>
  <c r="Q5704" i="17" s="1"/>
  <c r="R5704" i="17" l="1"/>
  <c r="M5704" i="17"/>
  <c r="AB5704" i="17" l="1"/>
  <c r="AF5704" i="17"/>
  <c r="Y5705" i="17"/>
  <c r="AD5704" i="17" l="1"/>
  <c r="AC5704" i="17"/>
  <c r="AE5704" i="17" l="1"/>
  <c r="N5705" i="17" s="1"/>
  <c r="Q5705" i="17" s="1"/>
  <c r="M5705" i="17" l="1"/>
  <c r="R5705" i="17"/>
  <c r="AB5705" i="17" l="1"/>
  <c r="AC5705" i="17" l="1"/>
  <c r="AD5705" i="17"/>
  <c r="AE5705" i="17" l="1"/>
  <c r="N5706" i="17" l="1"/>
  <c r="Q5706" i="17" s="1"/>
  <c r="R5706" i="17" l="1"/>
  <c r="AB5706" i="17" s="1"/>
  <c r="M5706" i="17"/>
  <c r="AC5706" i="17" l="1"/>
  <c r="AD5706" i="17"/>
  <c r="AE5706" i="17" l="1"/>
  <c r="N5707" i="17" l="1"/>
  <c r="Q5707" i="17" s="1"/>
  <c r="R5707" i="17" l="1"/>
  <c r="AB5707" i="17" s="1"/>
  <c r="M5707" i="17"/>
  <c r="AC5707" i="17" l="1"/>
  <c r="AD5707" i="17"/>
  <c r="AE5707" i="17" l="1"/>
  <c r="N5708" i="17" l="1"/>
  <c r="Q5708" i="17" s="1"/>
  <c r="M5708" i="17" l="1"/>
  <c r="R5708" i="17"/>
  <c r="AB5708" i="17" l="1"/>
  <c r="AD5708" i="17" l="1"/>
  <c r="AC5708" i="17"/>
  <c r="AE5708" i="17" l="1"/>
  <c r="N5709" i="17" l="1"/>
  <c r="Q5709" i="17" l="1"/>
  <c r="R5709" i="17" s="1"/>
  <c r="AA5709" i="17"/>
  <c r="AF5709" i="17" s="1"/>
  <c r="M5709" i="17"/>
  <c r="Y5710" i="17" l="1"/>
  <c r="AB5709" i="17"/>
  <c r="AC5709" i="17" s="1"/>
  <c r="AD5709" i="17" l="1"/>
  <c r="AE5709" i="17" s="1"/>
  <c r="N5710" i="17" l="1"/>
  <c r="Q5710" i="17" l="1"/>
  <c r="R5710" i="17" s="1"/>
  <c r="AA5710" i="17"/>
  <c r="M5710" i="17"/>
  <c r="AF5710" i="17" l="1"/>
  <c r="Y5711" i="17"/>
  <c r="AB5710" i="17"/>
  <c r="AC5710" i="17" l="1"/>
  <c r="AD5710" i="17"/>
  <c r="AE5710" i="17" l="1"/>
  <c r="N5711" i="17" l="1"/>
  <c r="Q5711" i="17" s="1"/>
  <c r="R5711" i="17" l="1"/>
  <c r="AB5711" i="17" s="1"/>
  <c r="M5711" i="17"/>
  <c r="AF5711" i="17"/>
  <c r="Y5712" i="17"/>
  <c r="AC5711" i="17" l="1"/>
  <c r="AD5711" i="17"/>
  <c r="AE5711" i="17" l="1"/>
  <c r="N5712" i="17" l="1"/>
  <c r="Q5712" i="17" l="1"/>
  <c r="R5712" i="17" s="1"/>
  <c r="M5712" i="17"/>
  <c r="AB5712" i="17" l="1"/>
  <c r="AD5712" i="17" s="1"/>
  <c r="AF5712" i="17"/>
  <c r="Y5713" i="17"/>
  <c r="AC5712" i="17" l="1"/>
  <c r="AE5712" i="17" s="1"/>
  <c r="N5713" i="17" l="1"/>
  <c r="Q5713" i="17" l="1"/>
  <c r="R5713" i="17" s="1"/>
  <c r="AA5713" i="17"/>
  <c r="M5713" i="17"/>
  <c r="AB5713" i="17" l="1"/>
  <c r="AC5713" i="17" s="1"/>
  <c r="AF5713" i="17"/>
  <c r="Y5714" i="17"/>
  <c r="AD5713" i="17" l="1"/>
  <c r="AE5713" i="17" s="1"/>
  <c r="N5714" i="17" l="1"/>
  <c r="Q5714" i="17" l="1"/>
  <c r="R5714" i="17" s="1"/>
  <c r="AA5714" i="17"/>
  <c r="M5714" i="17"/>
  <c r="AB5714" i="17" l="1"/>
  <c r="Y5715" i="17"/>
  <c r="AF5714" i="17"/>
  <c r="AD5714" i="17" l="1"/>
  <c r="AC5714" i="17"/>
  <c r="AE5714" i="17" l="1"/>
  <c r="N5715" i="17" l="1"/>
  <c r="Q5715" i="17" l="1"/>
  <c r="R5715" i="17" s="1"/>
  <c r="AA5715" i="17"/>
  <c r="M5715" i="17"/>
  <c r="AF5715" i="17" l="1"/>
  <c r="Y5716" i="17"/>
  <c r="AB5715" i="17"/>
  <c r="AD5715" i="17" l="1"/>
  <c r="AC5715" i="17"/>
  <c r="AE5715" i="17" l="1"/>
  <c r="N5716" i="17" l="1"/>
  <c r="Q5716" i="17" l="1"/>
  <c r="R5716" i="17" s="1"/>
  <c r="AA5716" i="17"/>
  <c r="M5716" i="17"/>
  <c r="AB5716" i="17" l="1"/>
  <c r="AD5716" i="17" s="1"/>
  <c r="Y5717" i="17"/>
  <c r="AF5716" i="17"/>
  <c r="AC5716" i="17" l="1"/>
  <c r="AE5716" i="17" s="1"/>
  <c r="N5717" i="17" l="1"/>
  <c r="Q5717" i="17" l="1"/>
  <c r="R5717" i="17" s="1"/>
  <c r="AA5717" i="17"/>
  <c r="M5717" i="17"/>
  <c r="AB5717" i="17" l="1"/>
  <c r="AD5717" i="17" s="1"/>
  <c r="Y5718" i="17"/>
  <c r="AF5717" i="17"/>
  <c r="AC5717" i="17" l="1"/>
  <c r="AE5717" i="17" s="1"/>
  <c r="N5718" i="17" l="1"/>
  <c r="Q5718" i="17" s="1"/>
  <c r="R5718" i="17" l="1"/>
  <c r="AB5718" i="17" s="1"/>
  <c r="AC5718" i="17" s="1"/>
  <c r="M5718" i="17"/>
  <c r="AD5718" i="17" l="1"/>
  <c r="AE5718" i="17" s="1"/>
  <c r="N5719" i="17" l="1"/>
  <c r="Q5719" i="17" s="1"/>
  <c r="M5719" i="17" l="1"/>
  <c r="R5719" i="17"/>
  <c r="AB5719" i="17" l="1"/>
  <c r="AD5719" i="17" s="1"/>
  <c r="AC5719" i="17" l="1"/>
  <c r="AE5719" i="17" s="1"/>
  <c r="N5720" i="17" l="1"/>
  <c r="Q5720" i="17" l="1"/>
  <c r="R5720" i="17" s="1"/>
  <c r="AA5720" i="17"/>
  <c r="M5720" i="17"/>
  <c r="AB5720" i="17" l="1"/>
  <c r="AC5720" i="17" s="1"/>
  <c r="AF5720" i="17"/>
  <c r="Y5721" i="17"/>
  <c r="AD5720" i="17" l="1"/>
  <c r="AE5720" i="17" s="1"/>
  <c r="N5721" i="17" l="1"/>
  <c r="Q5721" i="17" l="1"/>
  <c r="R5721" i="17" s="1"/>
  <c r="AA5721" i="17"/>
  <c r="Y5722" i="17" s="1"/>
  <c r="M5721" i="17"/>
  <c r="AB5721" i="17" l="1"/>
  <c r="AC5721" i="17" s="1"/>
  <c r="AF5721" i="17"/>
  <c r="AD5721" i="17" l="1"/>
  <c r="AE5721" i="17" s="1"/>
  <c r="N5722" i="17" l="1"/>
  <c r="Q5722" i="17" l="1"/>
  <c r="R5722" i="17" s="1"/>
  <c r="AA5722" i="17"/>
  <c r="M5722" i="17"/>
  <c r="AB5722" i="17" l="1"/>
  <c r="AC5722" i="17" s="1"/>
  <c r="AF5722" i="17"/>
  <c r="Y5723" i="17"/>
  <c r="AD5722" i="17" l="1"/>
  <c r="AE5722" i="17" s="1"/>
  <c r="N5723" i="17" s="1"/>
  <c r="Q5723" i="17" s="1"/>
  <c r="M5723" i="17" l="1"/>
  <c r="R5723" i="17"/>
  <c r="AB5723" i="17" l="1"/>
  <c r="AC5723" i="17" l="1"/>
  <c r="AD5723" i="17"/>
  <c r="AE5723" i="17" l="1"/>
  <c r="N5724" i="17" l="1"/>
  <c r="Q5724" i="17" s="1"/>
  <c r="R5724" i="17" l="1"/>
  <c r="AB5724" i="17" s="1"/>
  <c r="AC5724" i="17" s="1"/>
  <c r="M5724" i="17"/>
  <c r="AD5724" i="17" l="1"/>
  <c r="AE5724" i="17" s="1"/>
  <c r="N5725" i="17" l="1"/>
  <c r="Q5725" i="17" s="1"/>
  <c r="R5725" i="17" l="1"/>
  <c r="AB5725" i="17" s="1"/>
  <c r="AD5725" i="17" s="1"/>
  <c r="M5725" i="17"/>
  <c r="AC5725" i="17" l="1"/>
  <c r="AE5725" i="17" s="1"/>
  <c r="N5726" i="17" l="1"/>
  <c r="AA5726" i="17" s="1"/>
  <c r="Q5726" i="17" l="1"/>
  <c r="R5726" i="17" s="1"/>
  <c r="M5726" i="17"/>
  <c r="AB5726" i="17" l="1"/>
  <c r="Y5727" i="17"/>
  <c r="AF5726" i="17"/>
  <c r="AC5726" i="17" l="1"/>
  <c r="AD5726" i="17"/>
  <c r="AE5726" i="17" l="1"/>
  <c r="N5727" i="17" l="1"/>
  <c r="Q5727" i="17" l="1"/>
  <c r="R5727" i="17" s="1"/>
  <c r="AA5727" i="17"/>
  <c r="M5727" i="17"/>
  <c r="AF5727" i="17" l="1"/>
  <c r="Y5728" i="17"/>
  <c r="AB5727" i="17"/>
  <c r="AC5727" i="17" l="1"/>
  <c r="AD5727" i="17"/>
  <c r="AE5727" i="17" l="1"/>
  <c r="N5728" i="17" l="1"/>
  <c r="Q5728" i="17" s="1"/>
  <c r="R5728" i="17" l="1"/>
  <c r="Y5729" i="17"/>
  <c r="M5728" i="17"/>
  <c r="AF5728" i="17" l="1"/>
  <c r="AB5728" i="17"/>
  <c r="AC5728" i="17" s="1"/>
  <c r="AD5728" i="17" l="1"/>
  <c r="AE5728" i="17" s="1"/>
  <c r="N5729" i="17" l="1"/>
  <c r="Q5729" i="17" l="1"/>
  <c r="R5729" i="17" s="1"/>
  <c r="AA5729" i="17"/>
  <c r="Y5730" i="17" s="1"/>
  <c r="M5729" i="17"/>
  <c r="AB5729" i="17" l="1"/>
  <c r="AC5729" i="17" s="1"/>
  <c r="AF5729" i="17"/>
  <c r="AD5729" i="17" l="1"/>
  <c r="AE5729" i="17" s="1"/>
  <c r="N5730" i="17" l="1"/>
  <c r="Q5730" i="17" l="1"/>
  <c r="R5730" i="17" s="1"/>
  <c r="AA5730" i="17"/>
  <c r="AF5730" i="17" s="1"/>
  <c r="M5730" i="17"/>
  <c r="Y5731" i="17" l="1"/>
  <c r="AB5730" i="17"/>
  <c r="AC5730" i="17" s="1"/>
  <c r="AD5730" i="17" l="1"/>
  <c r="AE5730" i="17" s="1"/>
  <c r="N5731" i="17" l="1"/>
  <c r="Q5731" i="17" l="1"/>
  <c r="R5731" i="17" s="1"/>
  <c r="AA5731" i="17"/>
  <c r="Y5732" i="17" s="1"/>
  <c r="M5731" i="17"/>
  <c r="AB5731" i="17" l="1"/>
  <c r="AC5731" i="17" s="1"/>
  <c r="AF5731" i="17"/>
  <c r="AD5731" i="17" l="1"/>
  <c r="AE5731" i="17" s="1"/>
  <c r="N5732" i="17" s="1"/>
  <c r="AA5732" i="17" s="1"/>
  <c r="Q5732" i="17" l="1"/>
  <c r="R5732" i="17" s="1"/>
  <c r="Y5733" i="17"/>
  <c r="M5732" i="17"/>
  <c r="AB5732" i="17" l="1"/>
  <c r="AC5732" i="17" s="1"/>
  <c r="AF5732" i="17"/>
  <c r="AD5732" i="17" l="1"/>
  <c r="AE5732" i="17" s="1"/>
  <c r="N5733" i="17" l="1"/>
  <c r="Q5733" i="17" l="1"/>
  <c r="R5733" i="17" s="1"/>
  <c r="M5733" i="17"/>
  <c r="Y5734" i="17" l="1"/>
  <c r="AF5733" i="17"/>
  <c r="AB5733" i="17"/>
  <c r="AD5733" i="17" l="1"/>
  <c r="AC5733" i="17"/>
  <c r="AE5733" i="17" l="1"/>
  <c r="N5734" i="17" s="1"/>
  <c r="Q5734" i="17" s="1"/>
  <c r="M5734" i="17" l="1"/>
  <c r="R5734" i="17"/>
  <c r="AB5734" i="17" l="1"/>
  <c r="AD5734" i="17" s="1"/>
  <c r="AC5734" i="17" l="1"/>
  <c r="AE5734" i="17" s="1"/>
  <c r="N5735" i="17" l="1"/>
  <c r="Q5735" i="17" s="1"/>
  <c r="M5735" i="17" l="1"/>
  <c r="R5735" i="17"/>
  <c r="AB5735" i="17" l="1"/>
  <c r="AC5735" i="17" l="1"/>
  <c r="AD5735" i="17"/>
  <c r="AE5735" i="17" l="1"/>
  <c r="N5736" i="17" l="1"/>
  <c r="Q5736" i="17" s="1"/>
  <c r="R5736" i="17" l="1"/>
  <c r="AB5736" i="17" s="1"/>
  <c r="M5736" i="17"/>
  <c r="AC5736" i="17" l="1"/>
  <c r="AD5736" i="17"/>
  <c r="AE5736" i="17" l="1"/>
  <c r="N5737" i="17" l="1"/>
  <c r="Q5737" i="17" s="1"/>
  <c r="R5737" i="17" l="1"/>
  <c r="AB5737" i="17" s="1"/>
  <c r="AC5737" i="17" s="1"/>
  <c r="M5737" i="17"/>
  <c r="AD5737" i="17" l="1"/>
  <c r="AE5737" i="17" s="1"/>
  <c r="N5738" i="17" l="1"/>
  <c r="Q5738" i="17" l="1"/>
  <c r="R5738" i="17" s="1"/>
  <c r="AA5738" i="17"/>
  <c r="M5738" i="17"/>
  <c r="AB5738" i="17" l="1"/>
  <c r="AD5738" i="17" s="1"/>
  <c r="AF5738" i="17"/>
  <c r="Y5739" i="17"/>
  <c r="AC5738" i="17" l="1"/>
  <c r="AE5738" i="17" s="1"/>
  <c r="N5739" i="17" l="1"/>
  <c r="Q5739" i="17" l="1"/>
  <c r="R5739" i="17" s="1"/>
  <c r="AA5739" i="17"/>
  <c r="Y5740" i="17" s="1"/>
  <c r="M5739" i="17"/>
  <c r="AF5739" i="17" l="1"/>
  <c r="AB5739" i="17"/>
  <c r="AC5739" i="17" s="1"/>
  <c r="AD5739" i="17" l="1"/>
  <c r="AE5739" i="17" s="1"/>
  <c r="N5740" i="17" l="1"/>
  <c r="Q5740" i="17" l="1"/>
  <c r="R5740" i="17" s="1"/>
  <c r="AA5740" i="17"/>
  <c r="Y5741" i="17" s="1"/>
  <c r="M5740" i="17"/>
  <c r="AF5740" i="17" l="1"/>
  <c r="AB5740" i="17"/>
  <c r="AD5740" i="17" s="1"/>
  <c r="AC5740" i="17" l="1"/>
  <c r="AE5740" i="17" s="1"/>
  <c r="N5741" i="17" l="1"/>
  <c r="Q5741" i="17" l="1"/>
  <c r="R5741" i="17" s="1"/>
  <c r="AA5741" i="17"/>
  <c r="AF5741" i="17" s="1"/>
  <c r="M5741" i="17"/>
  <c r="Y5742" i="17" l="1"/>
  <c r="AB5741" i="17"/>
  <c r="AD5741" i="17" s="1"/>
  <c r="AC5741" i="17" l="1"/>
  <c r="AE5741" i="17" s="1"/>
  <c r="N5742" i="17" s="1"/>
  <c r="Q5742" i="17" l="1"/>
  <c r="R5742" i="17" s="1"/>
  <c r="M5742" i="17"/>
  <c r="AB5742" i="17" l="1"/>
  <c r="AC5742" i="17" s="1"/>
  <c r="Y5743" i="17"/>
  <c r="AF5742" i="17"/>
  <c r="AD5742" i="17" l="1"/>
  <c r="AE5742" i="17" s="1"/>
  <c r="N5743" i="17" l="1"/>
  <c r="Q5743" i="17" l="1"/>
  <c r="R5743" i="17" s="1"/>
  <c r="AA5743" i="17"/>
  <c r="M5743" i="17"/>
  <c r="AF5743" i="17" l="1"/>
  <c r="Y5744" i="17"/>
  <c r="AB5743" i="17"/>
  <c r="AC5743" i="17" l="1"/>
  <c r="AD5743" i="17"/>
  <c r="AE5743" i="17" l="1"/>
  <c r="N5744" i="17" l="1"/>
  <c r="Q5744" i="17" l="1"/>
  <c r="R5744" i="17" s="1"/>
  <c r="AA5744" i="17"/>
  <c r="M5744" i="17"/>
  <c r="Y5745" i="17" l="1"/>
  <c r="AF5744" i="17"/>
  <c r="AB5744" i="17"/>
  <c r="AC5744" i="17" l="1"/>
  <c r="AD5744" i="17"/>
  <c r="AE5744" i="17" l="1"/>
  <c r="N5745" i="17" l="1"/>
  <c r="Q5745" i="17" l="1"/>
  <c r="R5745" i="17" s="1"/>
  <c r="AA5745" i="17"/>
  <c r="M5745" i="17"/>
  <c r="AB5745" i="17" l="1"/>
  <c r="AD5745" i="17" s="1"/>
  <c r="AF5745" i="17"/>
  <c r="Y5746" i="17"/>
  <c r="AC5745" i="17" l="1"/>
  <c r="AE5745" i="17" s="1"/>
  <c r="N5746" i="17" l="1"/>
  <c r="Q5746" i="17" s="1"/>
  <c r="R5746" i="17" l="1"/>
  <c r="Y5747" i="17"/>
  <c r="M5746" i="17"/>
  <c r="AF5746" i="17" l="1"/>
  <c r="AB5746" i="17"/>
  <c r="AD5746" i="17" s="1"/>
  <c r="AC5746" i="17" l="1"/>
  <c r="AE5746" i="17" s="1"/>
  <c r="N5747" i="17" s="1"/>
  <c r="AA5747" i="17" s="1"/>
  <c r="Q5747" i="17" l="1"/>
  <c r="R5747" i="17" s="1"/>
  <c r="M5747" i="17"/>
  <c r="AF5747" i="17" l="1"/>
  <c r="Y5748" i="17"/>
  <c r="AB5747" i="17"/>
  <c r="AD5747" i="17" l="1"/>
  <c r="AC5747" i="17"/>
  <c r="AE5747" i="17" l="1"/>
  <c r="N5748" i="17" l="1"/>
  <c r="Q5748" i="17" l="1"/>
  <c r="R5748" i="17" s="1"/>
  <c r="AA5748" i="17"/>
  <c r="Y5749" i="17" s="1"/>
  <c r="M5748" i="17"/>
  <c r="AF5748" i="17" l="1"/>
  <c r="AB5748" i="17"/>
  <c r="AD5748" i="17" s="1"/>
  <c r="AC5748" i="17" l="1"/>
  <c r="AE5748" i="17" s="1"/>
  <c r="N5749" i="17" l="1"/>
  <c r="Q5749" i="17" l="1"/>
  <c r="R5749" i="17" s="1"/>
  <c r="M5749" i="17"/>
  <c r="Y5750" i="17" l="1"/>
  <c r="AF5749" i="17"/>
  <c r="AB5749" i="17"/>
  <c r="AC5749" i="17" l="1"/>
  <c r="AD5749" i="17"/>
  <c r="AE5749" i="17" l="1"/>
  <c r="N5750" i="17" l="1"/>
  <c r="Q5750" i="17" l="1"/>
  <c r="R5750" i="17" s="1"/>
  <c r="AA5750" i="17"/>
  <c r="Y5751" i="17" s="1"/>
  <c r="M5750" i="17"/>
  <c r="AB5750" i="17" l="1"/>
  <c r="AC5750" i="17" s="1"/>
  <c r="AF5750" i="17"/>
  <c r="AD5750" i="17" l="1"/>
  <c r="AE5750" i="17" s="1"/>
  <c r="N5751" i="17" l="1"/>
  <c r="Q5751" i="17" l="1"/>
  <c r="R5751" i="17" s="1"/>
  <c r="AA5751" i="17"/>
  <c r="M5751" i="17"/>
  <c r="AF5751" i="17" l="1"/>
  <c r="Y5752" i="17"/>
  <c r="AB5751" i="17"/>
  <c r="AD5751" i="17" l="1"/>
  <c r="AC5751" i="17"/>
  <c r="AE5751" i="17" l="1"/>
  <c r="N5752" i="17" l="1"/>
  <c r="Q5752" i="17" l="1"/>
  <c r="R5752" i="17" s="1"/>
  <c r="AA5752" i="17"/>
  <c r="Y5753" i="17" s="1"/>
  <c r="M5752" i="17"/>
  <c r="AB5752" i="17" l="1"/>
  <c r="AC5752" i="17" s="1"/>
  <c r="AF5752" i="17"/>
  <c r="AD5752" i="17" l="1"/>
  <c r="AE5752" i="17" s="1"/>
  <c r="N5753" i="17" s="1"/>
  <c r="Q5753" i="17" l="1"/>
  <c r="R5753" i="17" s="1"/>
  <c r="AA5753" i="17"/>
  <c r="M5753" i="17"/>
  <c r="AB5753" i="17" l="1"/>
  <c r="AD5753" i="17" s="1"/>
  <c r="Y5754" i="17"/>
  <c r="AF5753" i="17"/>
  <c r="AC5753" i="17" l="1"/>
  <c r="AE5753" i="17" s="1"/>
  <c r="N5754" i="17" l="1"/>
  <c r="AA5754" i="17" s="1"/>
  <c r="Q5754" i="17" l="1"/>
  <c r="R5754" i="17" s="1"/>
  <c r="Y5755" i="17"/>
  <c r="M5754" i="17"/>
  <c r="AB5754" i="17" l="1"/>
  <c r="AD5754" i="17" s="1"/>
  <c r="AF5754" i="17"/>
  <c r="AC5754" i="17" l="1"/>
  <c r="AE5754" i="17" s="1"/>
  <c r="N5755" i="17" l="1"/>
  <c r="Q5755" i="17" l="1"/>
  <c r="R5755" i="17" s="1"/>
  <c r="AA5755" i="17"/>
  <c r="AF5755" i="17" s="1"/>
  <c r="M5755" i="17"/>
  <c r="Y5756" i="17" l="1"/>
  <c r="AB5755" i="17"/>
  <c r="AC5755" i="17" l="1"/>
  <c r="AD5755" i="17"/>
  <c r="AE5755" i="17" l="1"/>
  <c r="N5756" i="17" s="1"/>
  <c r="AA5756" i="17" s="1"/>
  <c r="Q5756" i="17" l="1"/>
  <c r="R5756" i="17" s="1"/>
  <c r="M5756" i="17"/>
  <c r="AB5756" i="17" l="1"/>
  <c r="AC5756" i="17" s="1"/>
  <c r="AF5756" i="17"/>
  <c r="Y5757" i="17"/>
  <c r="AD5756" i="17" l="1"/>
  <c r="AE5756" i="17" s="1"/>
  <c r="N5757" i="17" s="1"/>
  <c r="Q5757" i="17" l="1"/>
  <c r="R5757" i="17" s="1"/>
  <c r="AA5757" i="17"/>
  <c r="Y5758" i="17" s="1"/>
  <c r="M5757" i="17"/>
  <c r="AB5757" i="17" l="1"/>
  <c r="AC5757" i="17" s="1"/>
  <c r="AF5757" i="17"/>
  <c r="AD5757" i="17" l="1"/>
  <c r="AE5757" i="17" s="1"/>
  <c r="N5758" i="17" s="1"/>
  <c r="Q5758" i="17" s="1"/>
  <c r="M5758" i="17" l="1"/>
  <c r="R5758" i="17"/>
  <c r="Y5759" i="17"/>
  <c r="AF5758" i="17" l="1"/>
  <c r="AB5758" i="17"/>
  <c r="AC5758" i="17" s="1"/>
  <c r="AD5758" i="17" l="1"/>
  <c r="AE5758" i="17" s="1"/>
  <c r="N5759" i="17" l="1"/>
  <c r="Q5759" i="17" l="1"/>
  <c r="R5759" i="17" s="1"/>
  <c r="AA5759" i="17"/>
  <c r="Y5760" i="17" s="1"/>
  <c r="M5759" i="17"/>
  <c r="AB5759" i="17" l="1"/>
  <c r="AD5759" i="17" s="1"/>
  <c r="AF5759" i="17"/>
  <c r="AC5759" i="17" l="1"/>
  <c r="AE5759" i="17" s="1"/>
  <c r="N5760" i="17" l="1"/>
  <c r="Q5760" i="17" s="1"/>
  <c r="R5760" i="17" l="1"/>
  <c r="M5760" i="17"/>
  <c r="AF5760" i="17" l="1"/>
  <c r="Y5761" i="17"/>
  <c r="AB5760" i="17"/>
  <c r="AD5760" i="17" l="1"/>
  <c r="AC5760" i="17"/>
  <c r="AE5760" i="17" l="1"/>
  <c r="N5761" i="17" l="1"/>
  <c r="Q5761" i="17" l="1"/>
  <c r="R5761" i="17" s="1"/>
  <c r="M5761" i="17"/>
  <c r="AF5761" i="17" l="1"/>
  <c r="Y5762" i="17"/>
  <c r="AB5761" i="17"/>
  <c r="AD5761" i="17" l="1"/>
  <c r="AC5761" i="17"/>
  <c r="AE5761" i="17" l="1"/>
  <c r="N5762" i="17" l="1"/>
  <c r="Q5762" i="17" l="1"/>
  <c r="R5762" i="17" s="1"/>
  <c r="AA5762" i="17"/>
  <c r="M5762" i="17"/>
  <c r="AB5762" i="17" l="1"/>
  <c r="Y5763" i="17"/>
  <c r="AF5762" i="17"/>
  <c r="AC5762" i="17" l="1"/>
  <c r="AD5762" i="17"/>
  <c r="AE5762" i="17" l="1"/>
  <c r="N5763" i="17" l="1"/>
  <c r="AA5763" i="17" s="1"/>
  <c r="Q5763" i="17" l="1"/>
  <c r="R5763" i="17" s="1"/>
  <c r="M5763" i="17"/>
  <c r="Y5764" i="17" l="1"/>
  <c r="AF5763" i="17"/>
  <c r="AB5763" i="17"/>
  <c r="AD5763" i="17" l="1"/>
  <c r="AC5763" i="17"/>
  <c r="AE5763" i="17" l="1"/>
  <c r="N5764" i="17" l="1"/>
  <c r="Q5764" i="17" l="1"/>
  <c r="R5764" i="17" s="1"/>
  <c r="AA5764" i="17"/>
  <c r="M5764" i="17"/>
  <c r="AF5764" i="17" l="1"/>
  <c r="Y5765" i="17"/>
  <c r="AB5764" i="17"/>
  <c r="AC5764" i="17" l="1"/>
  <c r="AD5764" i="17"/>
  <c r="AE5764" i="17" l="1"/>
  <c r="N5765" i="17" l="1"/>
  <c r="Q5765" i="17" l="1"/>
  <c r="R5765" i="17" s="1"/>
  <c r="AA5765" i="17"/>
  <c r="M5765" i="17"/>
  <c r="Y5766" i="17" l="1"/>
  <c r="AF5765" i="17"/>
  <c r="AB5765" i="17"/>
  <c r="AC5765" i="17" l="1"/>
  <c r="AD5765" i="17"/>
  <c r="AE5765" i="17" l="1"/>
  <c r="N5766" i="17" l="1"/>
  <c r="Q5766" i="17" l="1"/>
  <c r="R5766" i="17" s="1"/>
  <c r="AA5766" i="17"/>
  <c r="M5766" i="17"/>
  <c r="AF5766" i="17" l="1"/>
  <c r="Y5767" i="17"/>
  <c r="AB5766" i="17"/>
  <c r="AD5766" i="17" l="1"/>
  <c r="AC5766" i="17"/>
  <c r="AE5766" i="17" l="1"/>
  <c r="N5767" i="17" l="1"/>
  <c r="AA5767" i="17" s="1"/>
  <c r="Q5767" i="17" l="1"/>
  <c r="R5767" i="17" s="1"/>
  <c r="AF5767" i="17"/>
  <c r="M5767" i="17"/>
  <c r="AB5767" i="17" l="1"/>
  <c r="AD5767" i="17" s="1"/>
  <c r="Y5768" i="17"/>
  <c r="AC5767" i="17" l="1"/>
  <c r="AE5767" i="17" s="1"/>
  <c r="N5768" i="17" s="1"/>
  <c r="Q5768" i="17" l="1"/>
  <c r="R5768" i="17" s="1"/>
  <c r="AA5768" i="17"/>
  <c r="M5768" i="17"/>
  <c r="AB5768" i="17" l="1"/>
  <c r="AD5768" i="17" s="1"/>
  <c r="Y5769" i="17"/>
  <c r="AF5768" i="17"/>
  <c r="AC5768" i="17" l="1"/>
  <c r="AE5768" i="17" s="1"/>
  <c r="N5769" i="17" l="1"/>
  <c r="Q5769" i="17" l="1"/>
  <c r="R5769" i="17" s="1"/>
  <c r="AA5769" i="17"/>
  <c r="Y5770" i="17" s="1"/>
  <c r="M5769" i="17"/>
  <c r="AF5769" i="17" l="1"/>
  <c r="AB5769" i="17"/>
  <c r="AC5769" i="17" s="1"/>
  <c r="AD5769" i="17" l="1"/>
  <c r="AE5769" i="17" s="1"/>
  <c r="N5770" i="17" l="1"/>
  <c r="Q5770" i="17" l="1"/>
  <c r="R5770" i="17" s="1"/>
  <c r="AA5770" i="17"/>
  <c r="AF5770" i="17" s="1"/>
  <c r="M5770" i="17"/>
  <c r="Y5771" i="17" l="1"/>
  <c r="AB5770" i="17"/>
  <c r="AD5770" i="17" s="1"/>
  <c r="AC5770" i="17" l="1"/>
  <c r="AE5770" i="17" s="1"/>
  <c r="N5771" i="17" s="1"/>
  <c r="Q5771" i="17" l="1"/>
  <c r="R5771" i="17" s="1"/>
  <c r="AA5771" i="17"/>
  <c r="M5771" i="17"/>
  <c r="AB5771" i="17" l="1"/>
  <c r="AC5771" i="17" s="1"/>
  <c r="Y5772" i="17"/>
  <c r="AF5771" i="17"/>
  <c r="AD5771" i="17" l="1"/>
  <c r="AE5771" i="17" s="1"/>
  <c r="N5772" i="17" l="1"/>
  <c r="Q5772" i="17" l="1"/>
  <c r="R5772" i="17" s="1"/>
  <c r="AA5772" i="17"/>
  <c r="AF5772" i="17" s="1"/>
  <c r="M5772" i="17"/>
  <c r="Y5773" i="17" l="1"/>
  <c r="AB5772" i="17"/>
  <c r="AC5772" i="17" s="1"/>
  <c r="AD5772" i="17" l="1"/>
  <c r="AE5772" i="17" s="1"/>
  <c r="N5773" i="17" l="1"/>
  <c r="Q5773" i="17" l="1"/>
  <c r="R5773" i="17" s="1"/>
  <c r="AA5773" i="17"/>
  <c r="Y5774" i="17" s="1"/>
  <c r="M5773" i="17"/>
  <c r="AB5773" i="17" l="1"/>
  <c r="AD5773" i="17" s="1"/>
  <c r="AF5773" i="17"/>
  <c r="AC5773" i="17" l="1"/>
  <c r="AE5773" i="17" s="1"/>
  <c r="N5774" i="17" s="1"/>
  <c r="Q5774" i="17" l="1"/>
  <c r="R5774" i="17" s="1"/>
  <c r="AA5774" i="17"/>
  <c r="Y5775" i="17" s="1"/>
  <c r="M5774" i="17"/>
  <c r="AF5774" i="17" l="1"/>
  <c r="AB5774" i="17"/>
  <c r="AD5774" i="17" s="1"/>
  <c r="AC5774" i="17" l="1"/>
  <c r="AE5774" i="17" s="1"/>
  <c r="N5775" i="17" l="1"/>
  <c r="AA5775" i="17" s="1"/>
  <c r="Q5775" i="17" l="1"/>
  <c r="R5775" i="17" s="1"/>
  <c r="AF5775" i="17"/>
  <c r="M5775" i="17"/>
  <c r="AB5775" i="17" l="1"/>
  <c r="AC5775" i="17" s="1"/>
  <c r="Y5776" i="17"/>
  <c r="AD5775" i="17" l="1"/>
  <c r="AE5775" i="17" s="1"/>
  <c r="N5776" i="17" l="1"/>
  <c r="Q5776" i="17" l="1"/>
  <c r="R5776" i="17" s="1"/>
  <c r="AA5776" i="17"/>
  <c r="M5776" i="17"/>
  <c r="AB5776" i="17" l="1"/>
  <c r="AC5776" i="17" s="1"/>
  <c r="Y5777" i="17"/>
  <c r="AF5776" i="17"/>
  <c r="AD5776" i="17" l="1"/>
  <c r="AE5776" i="17" s="1"/>
  <c r="N5777" i="17" l="1"/>
  <c r="Q5777" i="17" l="1"/>
  <c r="R5777" i="17" s="1"/>
  <c r="AA5777" i="17"/>
  <c r="M5777" i="17"/>
  <c r="Y5778" i="17" l="1"/>
  <c r="AF5777" i="17"/>
  <c r="AB5777" i="17"/>
  <c r="AC5777" i="17" l="1"/>
  <c r="AD5777" i="17"/>
  <c r="AE5777" i="17" l="1"/>
  <c r="N5778" i="17" l="1"/>
  <c r="Q5778" i="17" l="1"/>
  <c r="R5778" i="17" s="1"/>
  <c r="AA5778" i="17"/>
  <c r="AF5778" i="17" s="1"/>
  <c r="M5778" i="17"/>
  <c r="AB5778" i="17" l="1"/>
  <c r="AD5778" i="17" s="1"/>
  <c r="Y5779" i="17"/>
  <c r="AC5778" i="17" l="1"/>
  <c r="AE5778" i="17" s="1"/>
  <c r="N5779" i="17" l="1"/>
  <c r="Q5779" i="17" l="1"/>
  <c r="R5779" i="17" s="1"/>
  <c r="AA5779" i="17"/>
  <c r="Y5780" i="17" s="1"/>
  <c r="M5779" i="17"/>
  <c r="AF5779" i="17" l="1"/>
  <c r="AB5779" i="17"/>
  <c r="AC5779" i="17" s="1"/>
  <c r="AD5779" i="17" l="1"/>
  <c r="AE5779" i="17" s="1"/>
  <c r="N5780" i="17" l="1"/>
  <c r="Q5780" i="17" l="1"/>
  <c r="R5780" i="17" s="1"/>
  <c r="AA5780" i="17"/>
  <c r="M5780" i="17"/>
  <c r="AB5780" i="17" l="1"/>
  <c r="AD5780" i="17" s="1"/>
  <c r="Y5781" i="17"/>
  <c r="AF5780" i="17"/>
  <c r="AC5780" i="17" l="1"/>
  <c r="AE5780" i="17" s="1"/>
  <c r="N5781" i="17" l="1"/>
  <c r="Q5781" i="17" s="1"/>
  <c r="R5781" i="17" l="1"/>
  <c r="AB5781" i="17" s="1"/>
  <c r="M5781" i="17"/>
  <c r="AD5781" i="17" l="1"/>
  <c r="AC5781" i="17"/>
  <c r="AE5781" i="17" l="1"/>
  <c r="N5782" i="17" l="1"/>
  <c r="Q5782" i="17" s="1"/>
  <c r="M5782" i="17" l="1"/>
  <c r="R5782" i="17"/>
  <c r="AB5782" i="17" l="1"/>
  <c r="AC5782" i="17" s="1"/>
  <c r="AD5782" i="17" l="1"/>
  <c r="AE5782" i="17" s="1"/>
  <c r="N5783" i="17" l="1"/>
  <c r="Q5783" i="17" l="1"/>
  <c r="R5783" i="17" s="1"/>
  <c r="AA5783" i="17"/>
  <c r="M5783" i="17"/>
  <c r="AB5783" i="17" l="1"/>
  <c r="AD5783" i="17" s="1"/>
  <c r="Y5784" i="17"/>
  <c r="AF5783" i="17"/>
  <c r="AC5783" i="17" l="1"/>
  <c r="AE5783" i="17" s="1"/>
  <c r="N5784" i="17" l="1"/>
  <c r="Q5784" i="17" l="1"/>
  <c r="R5784" i="17" s="1"/>
  <c r="AA5784" i="17"/>
  <c r="Y5785" i="17" s="1"/>
  <c r="M5784" i="17"/>
  <c r="AB5784" i="17" l="1"/>
  <c r="AD5784" i="17" s="1"/>
  <c r="AF5784" i="17"/>
  <c r="AC5784" i="17" l="1"/>
  <c r="AE5784" i="17" s="1"/>
  <c r="N5785" i="17" l="1"/>
  <c r="Q5785" i="17" l="1"/>
  <c r="R5785" i="17" s="1"/>
  <c r="AA5785" i="17"/>
  <c r="Y5786" i="17" s="1"/>
  <c r="M5785" i="17"/>
  <c r="AB5785" i="17" l="1"/>
  <c r="AC5785" i="17" s="1"/>
  <c r="AF5785" i="17"/>
  <c r="AD5785" i="17" l="1"/>
  <c r="AE5785" i="17" s="1"/>
  <c r="N5786" i="17" s="1"/>
  <c r="Q5786" i="17" s="1"/>
  <c r="M5786" i="17" l="1"/>
  <c r="R5786" i="17"/>
  <c r="AF5786" i="17"/>
  <c r="AB5786" i="17" l="1"/>
  <c r="AC5786" i="17" s="1"/>
  <c r="Y5787" i="17"/>
  <c r="AD5786" i="17" l="1"/>
  <c r="AE5786" i="17" s="1"/>
  <c r="N5787" i="17" s="1"/>
  <c r="Q5787" i="17" l="1"/>
  <c r="R5787" i="17" s="1"/>
  <c r="AA5787" i="17"/>
  <c r="M5787" i="17"/>
  <c r="AB5787" i="17" l="1"/>
  <c r="AD5787" i="17" s="1"/>
  <c r="AF5787" i="17"/>
  <c r="Y5788" i="17"/>
  <c r="AC5787" i="17" l="1"/>
  <c r="AE5787" i="17" s="1"/>
  <c r="N5788" i="17" l="1"/>
  <c r="Q5788" i="17" s="1"/>
  <c r="R5788" i="17" l="1"/>
  <c r="AB5788" i="17" s="1"/>
  <c r="M5788" i="17"/>
  <c r="AD5788" i="17" l="1"/>
  <c r="AC5788" i="17"/>
  <c r="AE5788" i="17" l="1"/>
  <c r="N5789" i="17" l="1"/>
  <c r="Q5789" i="17" s="1"/>
  <c r="R5789" i="17" l="1"/>
  <c r="AB5789" i="17" s="1"/>
  <c r="M5789" i="17"/>
  <c r="AC5789" i="17" l="1"/>
  <c r="AD5789" i="17"/>
  <c r="AE5789" i="17" l="1"/>
  <c r="N5790" i="17" l="1"/>
  <c r="Q5790" i="17" l="1"/>
  <c r="R5790" i="17" s="1"/>
  <c r="AA5790" i="17"/>
  <c r="M5790" i="17"/>
  <c r="AB5790" i="17" l="1"/>
  <c r="AC5790" i="17" s="1"/>
  <c r="Y5791" i="17"/>
  <c r="AF5790" i="17"/>
  <c r="AD5790" i="17" l="1"/>
  <c r="AE5790" i="17" s="1"/>
  <c r="N5791" i="17" l="1"/>
  <c r="Q5791" i="17" l="1"/>
  <c r="R5791" i="17" s="1"/>
  <c r="AA5791" i="17"/>
  <c r="AF5791" i="17" s="1"/>
  <c r="M5791" i="17"/>
  <c r="AB5791" i="17" l="1"/>
  <c r="AC5791" i="17" s="1"/>
  <c r="Y5792" i="17"/>
  <c r="AD5791" i="17" l="1"/>
  <c r="AE5791" i="17" s="1"/>
  <c r="N5792" i="17" l="1"/>
  <c r="Q5792" i="17" l="1"/>
  <c r="R5792" i="17" s="1"/>
  <c r="AA5792" i="17"/>
  <c r="AF5792" i="17" s="1"/>
  <c r="M5792" i="17"/>
  <c r="AB5792" i="17" l="1"/>
  <c r="AC5792" i="17" s="1"/>
  <c r="Y5793" i="17"/>
  <c r="AD5792" i="17" l="1"/>
  <c r="AE5792" i="17" s="1"/>
  <c r="N5793" i="17" l="1"/>
  <c r="Q5793" i="17" l="1"/>
  <c r="R5793" i="17" s="1"/>
  <c r="AA5793" i="17"/>
  <c r="M5793" i="17"/>
  <c r="Y5794" i="17" l="1"/>
  <c r="AF5793" i="17"/>
  <c r="AB5793" i="17"/>
  <c r="AD5793" i="17" l="1"/>
  <c r="AC5793" i="17"/>
  <c r="AE5793" i="17" l="1"/>
  <c r="N5794" i="17" l="1"/>
  <c r="Q5794" i="17" l="1"/>
  <c r="R5794" i="17" s="1"/>
  <c r="AA5794" i="17"/>
  <c r="M5794" i="17"/>
  <c r="AB5794" i="17" l="1"/>
  <c r="AC5794" i="17" s="1"/>
  <c r="AF5794" i="17"/>
  <c r="Y5795" i="17"/>
  <c r="AD5794" i="17" l="1"/>
  <c r="AE5794" i="17" s="1"/>
  <c r="N5795" i="17" l="1"/>
  <c r="Q5795" i="17" l="1"/>
  <c r="R5795" i="17" s="1"/>
  <c r="AA5795" i="17"/>
  <c r="M5795" i="17"/>
  <c r="AF5795" i="17" l="1"/>
  <c r="Y5796" i="17"/>
  <c r="AB5795" i="17"/>
  <c r="AC5795" i="17" l="1"/>
  <c r="AD5795" i="17"/>
  <c r="AE5795" i="17" l="1"/>
  <c r="N5796" i="17" l="1"/>
  <c r="Q5796" i="17" l="1"/>
  <c r="R5796" i="17" s="1"/>
  <c r="AA5796" i="17"/>
  <c r="Y5797" i="17" s="1"/>
  <c r="M5796" i="17"/>
  <c r="AF5796" i="17" l="1"/>
  <c r="AB5796" i="17"/>
  <c r="AD5796" i="17" s="1"/>
  <c r="AC5796" i="17" l="1"/>
  <c r="AE5796" i="17" s="1"/>
  <c r="N5797" i="17" s="1"/>
  <c r="Q5797" i="17" l="1"/>
  <c r="R5797" i="17" s="1"/>
  <c r="AA5797" i="17"/>
  <c r="M5797" i="17"/>
  <c r="AB5797" i="17" l="1"/>
  <c r="AD5797" i="17" s="1"/>
  <c r="AF5797" i="17"/>
  <c r="Y5798" i="17"/>
  <c r="AC5797" i="17" l="1"/>
  <c r="AE5797" i="17" s="1"/>
  <c r="N5798" i="17" l="1"/>
  <c r="Q5798" i="17" l="1"/>
  <c r="R5798" i="17" s="1"/>
  <c r="AA5798" i="17"/>
  <c r="Y5799" i="17" s="1"/>
  <c r="M5798" i="17"/>
  <c r="AF5798" i="17" l="1"/>
  <c r="AB5798" i="17"/>
  <c r="AD5798" i="17" s="1"/>
  <c r="AC5798" i="17" l="1"/>
  <c r="AE5798" i="17" s="1"/>
  <c r="N5799" i="17" s="1"/>
  <c r="Q5799" i="17" l="1"/>
  <c r="R5799" i="17" s="1"/>
  <c r="AA5799" i="17"/>
  <c r="M5799" i="17"/>
  <c r="AF5799" i="17" l="1"/>
  <c r="Y5800" i="17"/>
  <c r="AB5799" i="17"/>
  <c r="AC5799" i="17" l="1"/>
  <c r="AD5799" i="17"/>
  <c r="AE5799" i="17" l="1"/>
  <c r="N5800" i="17" l="1"/>
  <c r="Q5800" i="17" l="1"/>
  <c r="R5800" i="17" s="1"/>
  <c r="AA5800" i="17"/>
  <c r="M5800" i="17"/>
  <c r="AB5800" i="17" l="1"/>
  <c r="AC5800" i="17" s="1"/>
  <c r="Y5801" i="17"/>
  <c r="AF5800" i="17"/>
  <c r="AD5800" i="17" l="1"/>
  <c r="AE5800" i="17" s="1"/>
  <c r="N5801" i="17" l="1"/>
  <c r="Q5801" i="17" l="1"/>
  <c r="R5801" i="17" s="1"/>
  <c r="AA5801" i="17"/>
  <c r="M5801" i="17"/>
  <c r="AB5801" i="17" l="1"/>
  <c r="AD5801" i="17" s="1"/>
  <c r="Y5802" i="17"/>
  <c r="AF5801" i="17"/>
  <c r="AC5801" i="17" l="1"/>
  <c r="AE5801" i="17" s="1"/>
  <c r="N5802" i="17" l="1"/>
  <c r="Q5802" i="17" s="1"/>
  <c r="R5802" i="17" l="1"/>
  <c r="AB5802" i="17" s="1"/>
  <c r="M5802" i="17"/>
  <c r="AF5802" i="17"/>
  <c r="Y5803" i="17"/>
  <c r="AD5802" i="17" l="1"/>
  <c r="AC5802" i="17"/>
  <c r="AE5802" i="17" l="1"/>
  <c r="N5803" i="17" l="1"/>
  <c r="Q5803" i="17" l="1"/>
  <c r="R5803" i="17" s="1"/>
  <c r="Y5804" i="17"/>
  <c r="M5803" i="17"/>
  <c r="AB5803" i="17" l="1"/>
  <c r="AD5803" i="17" s="1"/>
  <c r="AF5803" i="17"/>
  <c r="AC5803" i="17" l="1"/>
  <c r="AE5803" i="17" s="1"/>
  <c r="N5804" i="17" l="1"/>
  <c r="Q5804" i="17" l="1"/>
  <c r="R5804" i="17" s="1"/>
  <c r="AA5804" i="17"/>
  <c r="Y5805" i="17" s="1"/>
  <c r="M5804" i="17"/>
  <c r="AF5804" i="17" l="1"/>
  <c r="AB5804" i="17"/>
  <c r="AC5804" i="17" s="1"/>
  <c r="AD5804" i="17" l="1"/>
  <c r="AE5804" i="17" s="1"/>
  <c r="N5805" i="17" l="1"/>
  <c r="AA5805" i="17" s="1"/>
  <c r="Q5805" i="17" l="1"/>
  <c r="R5805" i="17" s="1"/>
  <c r="M5805" i="17"/>
  <c r="Y5806" i="17" l="1"/>
  <c r="AF5805" i="17"/>
  <c r="AB5805" i="17"/>
  <c r="AC5805" i="17" l="1"/>
  <c r="AD5805" i="17"/>
  <c r="AE5805" i="17" l="1"/>
  <c r="N5806" i="17" l="1"/>
  <c r="Q5806" i="17" l="1"/>
  <c r="R5806" i="17" s="1"/>
  <c r="AA5806" i="17"/>
  <c r="Y5807" i="17" s="1"/>
  <c r="M5806" i="17"/>
  <c r="AB5806" i="17" l="1"/>
  <c r="AD5806" i="17" s="1"/>
  <c r="AF5806" i="17"/>
  <c r="AC5806" i="17" l="1"/>
  <c r="AE5806" i="17" s="1"/>
  <c r="N5807" i="17" s="1"/>
  <c r="Q5807" i="17" l="1"/>
  <c r="R5807" i="17" s="1"/>
  <c r="AA5807" i="17"/>
  <c r="M5807" i="17"/>
  <c r="AB5807" i="17" l="1"/>
  <c r="AD5807" i="17" s="1"/>
  <c r="AF5807" i="17"/>
  <c r="Y5808" i="17"/>
  <c r="AC5807" i="17" l="1"/>
  <c r="AE5807" i="17" s="1"/>
  <c r="N5808" i="17" l="1"/>
  <c r="Q5808" i="17" l="1"/>
  <c r="R5808" i="17" s="1"/>
  <c r="AA5808" i="17"/>
  <c r="AF5808" i="17" s="1"/>
  <c r="M5808" i="17"/>
  <c r="AB5808" i="17" l="1"/>
  <c r="AD5808" i="17" s="1"/>
  <c r="Y5809" i="17"/>
  <c r="AC5808" i="17" l="1"/>
  <c r="AE5808" i="17" s="1"/>
  <c r="N5809" i="17" l="1"/>
  <c r="AA5809" i="17" s="1"/>
  <c r="Q5809" i="17" l="1"/>
  <c r="R5809" i="17" s="1"/>
  <c r="Y5810" i="17"/>
  <c r="M5809" i="17"/>
  <c r="AB5809" i="17" l="1"/>
  <c r="AD5809" i="17" s="1"/>
  <c r="AF5809" i="17"/>
  <c r="AC5809" i="17" l="1"/>
  <c r="AE5809" i="17" s="1"/>
  <c r="N5810" i="17" l="1"/>
  <c r="AA5810" i="17" s="1"/>
  <c r="Q5810" i="17" l="1"/>
  <c r="R5810" i="17" s="1"/>
  <c r="M5810" i="17"/>
  <c r="AB5810" i="17" l="1"/>
  <c r="AF5810" i="17"/>
  <c r="Y5811" i="17"/>
  <c r="AD5810" i="17" l="1"/>
  <c r="AC5810" i="17"/>
  <c r="AE5810" i="17" l="1"/>
  <c r="N5811" i="17" l="1"/>
  <c r="Q5811" i="17" l="1"/>
  <c r="R5811" i="17" s="1"/>
  <c r="AA5811" i="17"/>
  <c r="Y5812" i="17" s="1"/>
  <c r="M5811" i="17"/>
  <c r="AF5811" i="17" l="1"/>
  <c r="AB5811" i="17"/>
  <c r="AD5811" i="17" l="1"/>
  <c r="AC5811" i="17"/>
  <c r="AE5811" i="17" l="1"/>
  <c r="N5812" i="17" s="1"/>
  <c r="Q5812" i="17" l="1"/>
  <c r="R5812" i="17" s="1"/>
  <c r="AA5812" i="17"/>
  <c r="M5812" i="17"/>
  <c r="AB5812" i="17" l="1"/>
  <c r="AC5812" i="17" s="1"/>
  <c r="Y5813" i="17"/>
  <c r="AF5812" i="17"/>
  <c r="AD5812" i="17" l="1"/>
  <c r="AE5812" i="17" s="1"/>
  <c r="N5813" i="17" s="1"/>
  <c r="Q5813" i="17" l="1"/>
  <c r="R5813" i="17" s="1"/>
  <c r="AA5813" i="17"/>
  <c r="AF5813" i="17" s="1"/>
  <c r="M5813" i="17"/>
  <c r="AB5813" i="17" l="1"/>
  <c r="AC5813" i="17" s="1"/>
  <c r="Y5814" i="17"/>
  <c r="AD5813" i="17" l="1"/>
  <c r="AE5813" i="17" s="1"/>
  <c r="N5814" i="17" s="1"/>
  <c r="Q5814" i="17" s="1"/>
  <c r="M5814" i="17" l="1"/>
  <c r="R5814" i="17"/>
  <c r="AB5814" i="17" l="1"/>
  <c r="AD5814" i="17" s="1"/>
  <c r="AF5814" i="17"/>
  <c r="Y5815" i="17"/>
  <c r="AC5814" i="17" l="1"/>
  <c r="AE5814" i="17" s="1"/>
  <c r="N5815" i="17" l="1"/>
  <c r="Q5815" i="17" s="1"/>
  <c r="M5815" i="17" l="1"/>
  <c r="R5815" i="17"/>
  <c r="Y5816" i="17"/>
  <c r="AB5815" i="17" l="1"/>
  <c r="AC5815" i="17" s="1"/>
  <c r="AF5815" i="17"/>
  <c r="AD5815" i="17" l="1"/>
  <c r="AE5815" i="17" s="1"/>
  <c r="N5816" i="17" s="1"/>
  <c r="Q5816" i="17" s="1"/>
  <c r="R5816" i="17" l="1"/>
  <c r="M5816" i="17"/>
  <c r="AB5816" i="17" l="1"/>
  <c r="AD5816" i="17" s="1"/>
  <c r="AC5816" i="17" l="1"/>
  <c r="AE5816" i="17" s="1"/>
  <c r="N5817" i="17" s="1"/>
  <c r="Q5817" i="17" l="1"/>
  <c r="R5817" i="17" s="1"/>
  <c r="M5817" i="17"/>
  <c r="AB5817" i="17" l="1"/>
  <c r="AC5817" i="17" s="1"/>
  <c r="Y5818" i="17"/>
  <c r="AF5817" i="17"/>
  <c r="AD5817" i="17" l="1"/>
  <c r="AE5817" i="17" s="1"/>
  <c r="N5818" i="17" l="1"/>
  <c r="Q5818" i="17" l="1"/>
  <c r="R5818" i="17" s="1"/>
  <c r="AA5818" i="17"/>
  <c r="M5818" i="17"/>
  <c r="AB5818" i="17" l="1"/>
  <c r="AD5818" i="17" s="1"/>
  <c r="AF5818" i="17"/>
  <c r="Y5819" i="17"/>
  <c r="AC5818" i="17" l="1"/>
  <c r="AE5818" i="17" s="1"/>
  <c r="N5819" i="17" s="1"/>
  <c r="Q5819" i="17" l="1"/>
  <c r="R5819" i="17" s="1"/>
  <c r="Y5820" i="17"/>
  <c r="M5819" i="17"/>
  <c r="AB5819" i="17" l="1"/>
  <c r="AC5819" i="17" s="1"/>
  <c r="AF5819" i="17"/>
  <c r="AD5819" i="17" l="1"/>
  <c r="AE5819" i="17" s="1"/>
  <c r="N5820" i="17" l="1"/>
  <c r="Q5820" i="17" s="1"/>
  <c r="R5820" i="17" l="1"/>
  <c r="AB5820" i="17" s="1"/>
  <c r="AD5820" i="17" s="1"/>
  <c r="M5820" i="17"/>
  <c r="AC5820" i="17" l="1"/>
  <c r="AE5820" i="17" s="1"/>
  <c r="N5821" i="17" l="1"/>
  <c r="Q5821" i="17" s="1"/>
  <c r="R5821" i="17" l="1"/>
  <c r="AB5821" i="17" s="1"/>
  <c r="M5821" i="17"/>
  <c r="AD5821" i="17" l="1"/>
  <c r="AC5821" i="17"/>
  <c r="AE5821" i="17" l="1"/>
  <c r="N5822" i="17" l="1"/>
  <c r="Q5822" i="17" s="1"/>
  <c r="M5822" i="17" l="1"/>
  <c r="R5822" i="17"/>
  <c r="AB5822" i="17" l="1"/>
  <c r="AD5822" i="17" s="1"/>
  <c r="AC5822" i="17" l="1"/>
  <c r="AE5822" i="17" s="1"/>
  <c r="N5823" i="17" l="1"/>
  <c r="Q5823" i="17" l="1"/>
  <c r="R5823" i="17" s="1"/>
  <c r="AA5823" i="17"/>
  <c r="Y5824" i="17" s="1"/>
  <c r="M5823" i="17"/>
  <c r="AF5823" i="17" l="1"/>
  <c r="AB5823" i="17"/>
  <c r="AD5823" i="17" s="1"/>
  <c r="AC5823" i="17" l="1"/>
  <c r="AE5823" i="17" s="1"/>
  <c r="N5824" i="17" l="1"/>
  <c r="Q5824" i="17" l="1"/>
  <c r="R5824" i="17" s="1"/>
  <c r="AA5824" i="17"/>
  <c r="AF5824" i="17" s="1"/>
  <c r="M5824" i="17"/>
  <c r="Y5825" i="17" l="1"/>
  <c r="AB5824" i="17"/>
  <c r="AD5824" i="17" l="1"/>
  <c r="AC5824" i="17"/>
  <c r="AE5824" i="17" l="1"/>
  <c r="N5825" i="17" s="1"/>
  <c r="Q5825" i="17" l="1"/>
  <c r="R5825" i="17" s="1"/>
  <c r="AA5825" i="17"/>
  <c r="AF5825" i="17" s="1"/>
  <c r="M5825" i="17"/>
  <c r="AB5825" i="17" l="1"/>
  <c r="AC5825" i="17" s="1"/>
  <c r="Y5826" i="17"/>
  <c r="AD5825" i="17" l="1"/>
  <c r="AE5825" i="17" s="1"/>
  <c r="N5826" i="17" s="1"/>
  <c r="AA5826" i="17" s="1"/>
  <c r="Q5826" i="17" l="1"/>
  <c r="R5826" i="17" s="1"/>
  <c r="M5826" i="17"/>
  <c r="AB5826" i="17" l="1"/>
  <c r="AC5826" i="17" s="1"/>
  <c r="AF5826" i="17"/>
  <c r="Y5827" i="17"/>
  <c r="AD5826" i="17" l="1"/>
  <c r="AE5826" i="17" s="1"/>
  <c r="N5827" i="17" l="1"/>
  <c r="Q5827" i="17" l="1"/>
  <c r="R5827" i="17" s="1"/>
  <c r="AA5827" i="17"/>
  <c r="AF5827" i="17" s="1"/>
  <c r="M5827" i="17"/>
  <c r="AB5827" i="17" l="1"/>
  <c r="AC5827" i="17" s="1"/>
  <c r="Y5828" i="17"/>
  <c r="AD5827" i="17" l="1"/>
  <c r="AE5827" i="17" s="1"/>
  <c r="N5828" i="17" l="1"/>
  <c r="Q5828" i="17" s="1"/>
  <c r="M5828" i="17" l="1"/>
  <c r="R5828" i="17"/>
  <c r="Y5829" i="17"/>
  <c r="AF5828" i="17" l="1"/>
  <c r="AB5828" i="17"/>
  <c r="AC5828" i="17" s="1"/>
  <c r="AD5828" i="17" l="1"/>
  <c r="AE5828" i="17" s="1"/>
  <c r="N5829" i="17" l="1"/>
  <c r="Q5829" i="17" l="1"/>
  <c r="R5829" i="17" s="1"/>
  <c r="AA5829" i="17"/>
  <c r="M5829" i="17"/>
  <c r="AB5829" i="17" l="1"/>
  <c r="AD5829" i="17" s="1"/>
  <c r="Y5830" i="17"/>
  <c r="AF5829" i="17"/>
  <c r="AC5829" i="17" l="1"/>
  <c r="AE5829" i="17" s="1"/>
  <c r="N5830" i="17" l="1"/>
  <c r="Q5830" i="17" s="1"/>
  <c r="R5830" i="17" l="1"/>
  <c r="AB5830" i="17" s="1"/>
  <c r="M5830" i="17"/>
  <c r="Y5831" i="17"/>
  <c r="AF5830" i="17"/>
  <c r="AD5830" i="17" l="1"/>
  <c r="AC5830" i="17"/>
  <c r="AE5830" i="17" l="1"/>
  <c r="N5831" i="17" s="1"/>
  <c r="AA5831" i="17" s="1"/>
  <c r="Q5831" i="17" l="1"/>
  <c r="R5831" i="17" s="1"/>
  <c r="M5831" i="17"/>
  <c r="Y5832" i="17" l="1"/>
  <c r="AF5831" i="17"/>
  <c r="AB5831" i="17"/>
  <c r="AC5831" i="17" l="1"/>
  <c r="AD5831" i="17"/>
  <c r="AE5831" i="17" l="1"/>
  <c r="N5832" i="17" l="1"/>
  <c r="Q5832" i="17" l="1"/>
  <c r="R5832" i="17" s="1"/>
  <c r="AA5832" i="17"/>
  <c r="M5832" i="17"/>
  <c r="Y5833" i="17" l="1"/>
  <c r="AF5832" i="17"/>
  <c r="AB5832" i="17"/>
  <c r="AC5832" i="17" l="1"/>
  <c r="AD5832" i="17"/>
  <c r="AE5832" i="17" l="1"/>
  <c r="N5833" i="17" l="1"/>
  <c r="Q5833" i="17" l="1"/>
  <c r="R5833" i="17" s="1"/>
  <c r="AA5833" i="17"/>
  <c r="Y5834" i="17" s="1"/>
  <c r="M5833" i="17"/>
  <c r="AB5833" i="17" l="1"/>
  <c r="AD5833" i="17" s="1"/>
  <c r="AF5833" i="17"/>
  <c r="AC5833" i="17" l="1"/>
  <c r="AE5833" i="17" s="1"/>
  <c r="M5834" i="17" s="1"/>
  <c r="AF5834" i="17"/>
  <c r="AB5834" i="17"/>
  <c r="Y5835" i="17"/>
  <c r="AC5834" i="17" l="1"/>
  <c r="AD5834" i="17"/>
  <c r="AF5835" i="17"/>
  <c r="Y5836" i="17"/>
  <c r="AB5835" i="17"/>
  <c r="AE5834" i="17" l="1"/>
  <c r="M5835" i="17" s="1"/>
  <c r="AC5835" i="17"/>
  <c r="AD5835" i="17"/>
  <c r="AE5835" i="17" l="1"/>
  <c r="N5836" i="17" l="1"/>
  <c r="AA5836" i="17" s="1"/>
  <c r="Q5836" i="17" l="1"/>
  <c r="R5836" i="17" s="1"/>
  <c r="Y5837" i="17"/>
  <c r="M5836" i="17"/>
  <c r="AB5836" i="17" l="1"/>
  <c r="AD5836" i="17" s="1"/>
  <c r="AF5836" i="17"/>
  <c r="AC5836" i="17" l="1"/>
  <c r="AE5836" i="17" s="1"/>
  <c r="N5837" i="17" l="1"/>
  <c r="Q5837" i="17" l="1"/>
  <c r="R5837" i="17" s="1"/>
  <c r="AA5837" i="17"/>
  <c r="Y5838" i="17" s="1"/>
  <c r="M5837" i="17"/>
  <c r="AF5837" i="17" l="1"/>
  <c r="AB5837" i="17"/>
  <c r="AC5837" i="17" s="1"/>
  <c r="AD5837" i="17" l="1"/>
  <c r="AE5837" i="17" s="1"/>
  <c r="N5838" i="17" s="1"/>
  <c r="Q5838" i="17" l="1"/>
  <c r="R5838" i="17" s="1"/>
  <c r="Y5839" i="17"/>
  <c r="M5838" i="17"/>
  <c r="AB5838" i="17" l="1"/>
  <c r="AC5838" i="17" s="1"/>
  <c r="AF5838" i="17"/>
  <c r="AD5838" i="17" l="1"/>
  <c r="AE5838" i="17" s="1"/>
  <c r="N5839" i="17" s="1"/>
  <c r="Q5839" i="17" s="1"/>
  <c r="R5839" i="17" l="1"/>
  <c r="AB5839" i="17" s="1"/>
  <c r="M5839" i="17"/>
  <c r="AD5839" i="17" l="1"/>
  <c r="AC5839" i="17"/>
  <c r="AE5839" i="17" l="1"/>
  <c r="N5840" i="17" l="1"/>
  <c r="Q5840" i="17" l="1"/>
  <c r="R5840" i="17" s="1"/>
  <c r="M5840" i="17"/>
  <c r="AB5840" i="17" l="1"/>
  <c r="AC5840" i="17" s="1"/>
  <c r="AF5840" i="17"/>
  <c r="Y5841" i="17"/>
  <c r="AD5840" i="17" l="1"/>
  <c r="AE5840" i="17" s="1"/>
  <c r="N5841" i="17" l="1"/>
  <c r="Q5841" i="17" l="1"/>
  <c r="R5841" i="17" s="1"/>
  <c r="AA5841" i="17"/>
  <c r="M5841" i="17"/>
  <c r="AB5841" i="17" l="1"/>
  <c r="Y5842" i="17"/>
  <c r="AF5841" i="17"/>
  <c r="AD5841" i="17" l="1"/>
  <c r="AC5841" i="17"/>
  <c r="AE5841" i="17" l="1"/>
  <c r="N5842" i="17" l="1"/>
  <c r="Q5842" i="17" s="1"/>
  <c r="R5842" i="17" l="1"/>
  <c r="AB5842" i="17" s="1"/>
  <c r="M5842" i="17"/>
  <c r="AF5842" i="17"/>
  <c r="Y5843" i="17"/>
  <c r="AD5842" i="17" l="1"/>
  <c r="AC5842" i="17"/>
  <c r="AE5842" i="17" l="1"/>
  <c r="N5843" i="17" s="1"/>
  <c r="Q5843" i="17" l="1"/>
  <c r="R5843" i="17" s="1"/>
  <c r="AF5843" i="17"/>
  <c r="M5843" i="17"/>
  <c r="Y5844" i="17" l="1"/>
  <c r="AB5843" i="17"/>
  <c r="AC5843" i="17" s="1"/>
  <c r="AD5843" i="17" l="1"/>
  <c r="AE5843" i="17" s="1"/>
  <c r="N5844" i="17" s="1"/>
  <c r="Q5844" i="17" s="1"/>
  <c r="M5844" i="17" l="1"/>
  <c r="R5844" i="17"/>
  <c r="AB5844" i="17" l="1"/>
  <c r="AD5844" i="17" s="1"/>
  <c r="AC5844" i="17" l="1"/>
  <c r="AE5844" i="17" s="1"/>
  <c r="N5845" i="17" l="1"/>
  <c r="AA5845" i="17" s="1"/>
  <c r="Q5845" i="17" l="1"/>
  <c r="R5845" i="17" s="1"/>
  <c r="M5845" i="17"/>
  <c r="AF5845" i="17" l="1"/>
  <c r="Y5846" i="17"/>
  <c r="AB5845" i="17"/>
  <c r="AD5845" i="17" l="1"/>
  <c r="AC5845" i="17"/>
  <c r="AE5845" i="17" l="1"/>
  <c r="N5846" i="17" l="1"/>
  <c r="Q5846" i="17" s="1"/>
  <c r="M5846" i="17" l="1"/>
  <c r="R5846" i="17"/>
  <c r="AF5846" i="17"/>
  <c r="AB5846" i="17" l="1"/>
  <c r="AC5846" i="17" s="1"/>
  <c r="Y5847" i="17"/>
  <c r="AD5846" i="17" l="1"/>
  <c r="AE5846" i="17" s="1"/>
  <c r="N5847" i="17" s="1"/>
  <c r="Q5847" i="17" l="1"/>
  <c r="R5847" i="17" s="1"/>
  <c r="M5847" i="17"/>
  <c r="Y5848" i="17" l="1"/>
  <c r="AF5847" i="17"/>
  <c r="AB5847" i="17"/>
  <c r="AD5847" i="17" s="1"/>
  <c r="AC5847" i="17" l="1"/>
  <c r="AE5847" i="17" s="1"/>
  <c r="N5848" i="17" l="1"/>
  <c r="Q5848" i="17" l="1"/>
  <c r="R5848" i="17" s="1"/>
  <c r="AA5848" i="17"/>
  <c r="AF5848" i="17" s="1"/>
  <c r="M5848" i="17"/>
  <c r="AB5848" i="17" l="1"/>
  <c r="AC5848" i="17" s="1"/>
  <c r="Y5849" i="17"/>
  <c r="AD5848" i="17" l="1"/>
  <c r="AE5848" i="17" s="1"/>
  <c r="N5849" i="17" s="1"/>
  <c r="Q5849" i="17" s="1"/>
  <c r="M5849" i="17" l="1"/>
  <c r="R5849" i="17"/>
  <c r="AB5849" i="17" s="1"/>
  <c r="AD5849" i="17" l="1"/>
  <c r="AC5849" i="17"/>
  <c r="AF5849" i="17"/>
  <c r="Y5850" i="17"/>
  <c r="AE5849" i="17" l="1"/>
  <c r="N5850" i="17" l="1"/>
  <c r="AA5850" i="17" s="1"/>
  <c r="Q5850" i="17" l="1"/>
  <c r="R5850" i="17" s="1"/>
  <c r="M5850" i="17"/>
  <c r="Y5851" i="17" l="1"/>
  <c r="AF5850" i="17"/>
  <c r="AB5850" i="17"/>
  <c r="AD5850" i="17" l="1"/>
  <c r="AC5850" i="17"/>
  <c r="AE5850" i="17" l="1"/>
  <c r="N5851" i="17" l="1"/>
  <c r="Q5851" i="17" l="1"/>
  <c r="R5851" i="17" s="1"/>
  <c r="AA5851" i="17"/>
  <c r="Y5852" i="17" s="1"/>
  <c r="M5851" i="17"/>
  <c r="AB5851" i="17" l="1"/>
  <c r="AC5851" i="17" s="1"/>
  <c r="AF5851" i="17"/>
  <c r="AD5851" i="17" l="1"/>
  <c r="AE5851" i="17" s="1"/>
  <c r="N5852" i="17" l="1"/>
  <c r="Q5852" i="17" s="1"/>
  <c r="R5852" i="17" l="1"/>
  <c r="AB5852" i="17" s="1"/>
  <c r="M5852" i="17"/>
  <c r="AD5852" i="17" l="1"/>
  <c r="AC5852" i="17"/>
  <c r="AE5852" i="17" l="1"/>
  <c r="N5853" i="17" l="1"/>
  <c r="Q5853" i="17" l="1"/>
  <c r="R5853" i="17" s="1"/>
  <c r="AA5853" i="17"/>
  <c r="M5853" i="17"/>
  <c r="AB5853" i="17" l="1"/>
  <c r="AF5853" i="17"/>
  <c r="Y5854" i="17"/>
  <c r="AC5853" i="17" l="1"/>
  <c r="AD5853" i="17"/>
  <c r="AE5853" i="17" l="1"/>
  <c r="N5854" i="17" l="1"/>
  <c r="Q5854" i="17" s="1"/>
  <c r="M5854" i="17" l="1"/>
  <c r="R5854" i="17"/>
  <c r="AF5854" i="17"/>
  <c r="Y5855" i="17" l="1"/>
  <c r="AB5854" i="17"/>
  <c r="AC5854" i="17" s="1"/>
  <c r="AD5854" i="17" l="1"/>
  <c r="AE5854" i="17" s="1"/>
  <c r="N5855" i="17" s="1"/>
  <c r="Q5855" i="17" s="1"/>
  <c r="R5855" i="17" l="1"/>
  <c r="AB5855" i="17" s="1"/>
  <c r="M5855" i="17"/>
  <c r="AC5855" i="17" l="1"/>
  <c r="AD5855" i="17"/>
  <c r="AE5855" i="17" l="1"/>
  <c r="N5856" i="17" l="1"/>
  <c r="Q5856" i="17" s="1"/>
  <c r="R5856" i="17" l="1"/>
  <c r="AB5856" i="17" s="1"/>
  <c r="M5856" i="17"/>
  <c r="AD5856" i="17" l="1"/>
  <c r="AC5856" i="17"/>
  <c r="AE5856" i="17" l="1"/>
  <c r="N5857" i="17" l="1"/>
  <c r="Q5857" i="17" s="1"/>
  <c r="M5857" i="17" l="1"/>
  <c r="R5857" i="17"/>
  <c r="AB5857" i="17" l="1"/>
  <c r="AC5857" i="17" s="1"/>
  <c r="AD5857" i="17" l="1"/>
  <c r="AE5857" i="17" s="1"/>
  <c r="N5858" i="17" l="1"/>
  <c r="Q5858" i="17" l="1"/>
  <c r="R5858" i="17" s="1"/>
  <c r="AA5858" i="17"/>
  <c r="M5858" i="17"/>
  <c r="AB5858" i="17" l="1"/>
  <c r="AC5858" i="17" s="1"/>
  <c r="Y5859" i="17"/>
  <c r="AF5858" i="17"/>
  <c r="AD5858" i="17" l="1"/>
  <c r="AE5858" i="17" s="1"/>
  <c r="N5859" i="17" l="1"/>
  <c r="Q5859" i="17" s="1"/>
  <c r="R5859" i="17" l="1"/>
  <c r="Y5860" i="17"/>
  <c r="M5859" i="17"/>
  <c r="AF5859" i="17" l="1"/>
  <c r="AB5859" i="17"/>
  <c r="AD5859" i="17" l="1"/>
  <c r="AC5859" i="17"/>
  <c r="AE5859" i="17" l="1"/>
  <c r="N5860" i="17" s="1"/>
  <c r="Q5860" i="17" l="1"/>
  <c r="R5860" i="17" s="1"/>
  <c r="AA5860" i="17"/>
  <c r="Y5861" i="17" s="1"/>
  <c r="M5860" i="17"/>
  <c r="AF5860" i="17" l="1"/>
  <c r="AB5860" i="17"/>
  <c r="AD5860" i="17" s="1"/>
  <c r="AC5860" i="17" l="1"/>
  <c r="AE5860" i="17" s="1"/>
  <c r="N5861" i="17" s="1"/>
  <c r="Q5861" i="17" s="1"/>
  <c r="R5861" i="17" s="1"/>
  <c r="AB5861" i="17" s="1"/>
  <c r="AD5861" i="17" s="1"/>
  <c r="M5861" i="17" l="1"/>
  <c r="AC5861" i="17"/>
  <c r="AE5861" i="17" s="1"/>
  <c r="N5862" i="17" l="1"/>
  <c r="Q5862" i="17" s="1"/>
  <c r="R5862" i="17" l="1"/>
  <c r="AB5862" i="17" s="1"/>
  <c r="AD5862" i="17" s="1"/>
  <c r="M5862" i="17"/>
  <c r="AC5862" i="17" l="1"/>
  <c r="AE5862" i="17" s="1"/>
  <c r="N5863" i="17" l="1"/>
  <c r="AA5863" i="17" s="1"/>
  <c r="Q5863" i="17" l="1"/>
  <c r="R5863" i="17" s="1"/>
  <c r="M5863" i="17"/>
  <c r="AB5863" i="17" l="1"/>
  <c r="AF5863" i="17"/>
  <c r="Y5864" i="17"/>
  <c r="AC5863" i="17" l="1"/>
  <c r="AD5863" i="17"/>
  <c r="AE5863" i="17" l="1"/>
  <c r="N5864" i="17" l="1"/>
  <c r="Q5864" i="17" l="1"/>
  <c r="R5864" i="17" s="1"/>
  <c r="AF5864" i="17"/>
  <c r="M5864" i="17"/>
  <c r="AB5864" i="17" l="1"/>
  <c r="AD5864" i="17" s="1"/>
  <c r="Y5865" i="17"/>
  <c r="AC5864" i="17" l="1"/>
  <c r="AE5864" i="17" s="1"/>
  <c r="N5865" i="17" l="1"/>
  <c r="Q5865" i="17" s="1"/>
  <c r="M5865" i="17" l="1"/>
  <c r="R5865" i="17"/>
  <c r="AF5865" i="17"/>
  <c r="Y5866" i="17" l="1"/>
  <c r="AB5865" i="17"/>
  <c r="AC5865" i="17" s="1"/>
  <c r="AD5865" i="17" l="1"/>
  <c r="AE5865" i="17" s="1"/>
  <c r="N5866" i="17" l="1"/>
  <c r="Q5866" i="17" s="1"/>
  <c r="M5866" i="17" l="1"/>
  <c r="R5866" i="17"/>
  <c r="AB5866" i="17" l="1"/>
  <c r="AC5866" i="17" l="1"/>
  <c r="AD5866" i="17"/>
  <c r="AE5866" i="17" l="1"/>
  <c r="N5867" i="17" l="1"/>
  <c r="AA5867" i="17" s="1"/>
  <c r="Q5867" i="17" l="1"/>
  <c r="R5867" i="17" s="1"/>
  <c r="M5867" i="17"/>
  <c r="AB5867" i="17" l="1"/>
  <c r="AD5867" i="17" s="1"/>
  <c r="AF5867" i="17"/>
  <c r="Y5868" i="17"/>
  <c r="AC5867" i="17" l="1"/>
  <c r="AE5867" i="17" s="1"/>
  <c r="N5868" i="17" s="1"/>
  <c r="Q5868" i="17" l="1"/>
  <c r="R5868" i="17" s="1"/>
  <c r="AA5868" i="17"/>
  <c r="M5868" i="17"/>
  <c r="Y5869" i="17" l="1"/>
  <c r="AF5868" i="17"/>
  <c r="AB5868" i="17"/>
  <c r="AD5868" i="17" l="1"/>
  <c r="AC5868" i="17"/>
  <c r="AE5868" i="17" l="1"/>
  <c r="N5869" i="17" l="1"/>
  <c r="Q5869" i="17" l="1"/>
  <c r="R5869" i="17" s="1"/>
  <c r="AA5869" i="17"/>
  <c r="M5869" i="17"/>
  <c r="AB5869" i="17" l="1"/>
  <c r="AD5869" i="17" s="1"/>
  <c r="AF5869" i="17"/>
  <c r="Y5870" i="17"/>
  <c r="AC5869" i="17" l="1"/>
  <c r="AE5869" i="17" s="1"/>
  <c r="N5870" i="17" l="1"/>
  <c r="Q5870" i="17" l="1"/>
  <c r="R5870" i="17" s="1"/>
  <c r="AA5870" i="17"/>
  <c r="AF5870" i="17" s="1"/>
  <c r="M5870" i="17"/>
  <c r="AB5870" i="17" l="1"/>
  <c r="AC5870" i="17" s="1"/>
  <c r="Y5871" i="17"/>
  <c r="AD5870" i="17" l="1"/>
  <c r="AE5870" i="17" s="1"/>
  <c r="N5871" i="17" l="1"/>
  <c r="Q5871" i="17" s="1"/>
  <c r="R5871" i="17" l="1"/>
  <c r="AB5871" i="17" s="1"/>
  <c r="M5871" i="17"/>
  <c r="AC5871" i="17" l="1"/>
  <c r="AD5871" i="17"/>
  <c r="AE5871" i="17" l="1"/>
  <c r="N5872" i="17" l="1"/>
  <c r="Q5872" i="17" s="1"/>
  <c r="R5872" i="17" l="1"/>
  <c r="AB5872" i="17" s="1"/>
  <c r="AC5872" i="17" s="1"/>
  <c r="M5872" i="17"/>
  <c r="AD5872" i="17" l="1"/>
  <c r="AE5872" i="17" s="1"/>
  <c r="N5873" i="17" l="1"/>
  <c r="AA5873" i="17" s="1"/>
  <c r="Q5873" i="17" l="1"/>
  <c r="R5873" i="17" s="1"/>
  <c r="Y5874" i="17"/>
  <c r="M5873" i="17"/>
  <c r="AF5873" i="17" l="1"/>
  <c r="AB5873" i="17"/>
  <c r="AD5873" i="17" s="1"/>
  <c r="AC5873" i="17" l="1"/>
  <c r="AE5873" i="17" s="1"/>
  <c r="N5874" i="17" l="1"/>
  <c r="Q5874" i="17" l="1"/>
  <c r="R5874" i="17" s="1"/>
  <c r="AA5874" i="17"/>
  <c r="M5874" i="17"/>
  <c r="AB5874" i="17" l="1"/>
  <c r="AF5874" i="17"/>
  <c r="Y5875" i="17"/>
  <c r="AC5874" i="17" l="1"/>
  <c r="AD5874" i="17"/>
  <c r="AE5874" i="17" l="1"/>
  <c r="N5875" i="17" l="1"/>
  <c r="Q5875" i="17" l="1"/>
  <c r="R5875" i="17" s="1"/>
  <c r="AA5875" i="17"/>
  <c r="M5875" i="17"/>
  <c r="AB5875" i="17" l="1"/>
  <c r="AD5875" i="17" s="1"/>
  <c r="Y5876" i="17"/>
  <c r="AF5875" i="17"/>
  <c r="AC5875" i="17" l="1"/>
  <c r="AE5875" i="17" s="1"/>
  <c r="N5876" i="17" l="1"/>
  <c r="Q5876" i="17" l="1"/>
  <c r="R5876" i="17" s="1"/>
  <c r="AA5876" i="17"/>
  <c r="AF5876" i="17" s="1"/>
  <c r="M5876" i="17"/>
  <c r="AB5876" i="17" l="1"/>
  <c r="AC5876" i="17" s="1"/>
  <c r="Y5877" i="17"/>
  <c r="AD5876" i="17" l="1"/>
  <c r="AE5876" i="17" s="1"/>
  <c r="N5877" i="17" s="1"/>
  <c r="Q5877" i="17" s="1"/>
  <c r="R5877" i="17" l="1"/>
  <c r="AB5877" i="17" s="1"/>
  <c r="AC5877" i="17" s="1"/>
  <c r="M5877" i="17"/>
  <c r="AD5877" i="17" l="1"/>
  <c r="AE5877" i="17" s="1"/>
  <c r="N5878" i="17" l="1"/>
  <c r="Q5878" i="17" l="1"/>
  <c r="R5878" i="17" s="1"/>
  <c r="AA5878" i="17"/>
  <c r="AF5878" i="17" s="1"/>
  <c r="M5878" i="17"/>
  <c r="Y5879" i="17" l="1"/>
  <c r="AB5878" i="17"/>
  <c r="AC5878" i="17" s="1"/>
  <c r="AD5878" i="17" l="1"/>
  <c r="AE5878" i="17" s="1"/>
  <c r="N5879" i="17" s="1"/>
  <c r="Q5879" i="17" l="1"/>
  <c r="R5879" i="17" s="1"/>
  <c r="AA5879" i="17"/>
  <c r="M5879" i="17"/>
  <c r="AF5879" i="17" l="1"/>
  <c r="Y5880" i="17"/>
  <c r="AB5879" i="17"/>
  <c r="AD5879" i="17" l="1"/>
  <c r="AC5879" i="17"/>
  <c r="AE5879" i="17" l="1"/>
  <c r="N5880" i="17" l="1"/>
  <c r="Q5880" i="17" s="1"/>
  <c r="R5880" i="17" l="1"/>
  <c r="AB5880" i="17" s="1"/>
  <c r="M5880" i="17"/>
  <c r="AD5880" i="17" l="1"/>
  <c r="AC5880" i="17"/>
  <c r="AE5880" i="17" l="1"/>
  <c r="N5881" i="17" l="1"/>
  <c r="Q5881" i="17" s="1"/>
  <c r="M5881" i="17" l="1"/>
  <c r="R5881" i="17"/>
  <c r="AB5881" i="17" l="1"/>
  <c r="AD5881" i="17" s="1"/>
  <c r="AC5881" i="17" l="1"/>
  <c r="AE5881" i="17" s="1"/>
  <c r="N5882" i="17" l="1"/>
  <c r="Q5882" i="17" s="1"/>
  <c r="M5882" i="17" l="1"/>
  <c r="R5882" i="17"/>
  <c r="AB5882" i="17" l="1"/>
  <c r="AF5882" i="17"/>
  <c r="Y5883" i="17"/>
  <c r="AD5882" i="17" l="1"/>
  <c r="AC5882" i="17"/>
  <c r="AE5882" i="17" l="1"/>
  <c r="N5883" i="17" l="1"/>
  <c r="Q5883" i="17" s="1"/>
  <c r="R5883" i="17" l="1"/>
  <c r="AB5883" i="17" s="1"/>
  <c r="M5883" i="17"/>
  <c r="AD5883" i="17" l="1"/>
  <c r="AC5883" i="17"/>
  <c r="AE5883" i="17" l="1"/>
  <c r="N5884" i="17" l="1"/>
  <c r="Q5884" i="17" s="1"/>
  <c r="R5884" i="17" l="1"/>
  <c r="AB5884" i="17" s="1"/>
  <c r="M5884" i="17"/>
  <c r="AC5884" i="17" l="1"/>
  <c r="AD5884" i="17"/>
  <c r="AE5884" i="17" l="1"/>
  <c r="N5885" i="17" l="1"/>
  <c r="Q5885" i="17" l="1"/>
  <c r="R5885" i="17" s="1"/>
  <c r="AA5885" i="17"/>
  <c r="Y5886" i="17" s="1"/>
  <c r="M5885" i="17"/>
  <c r="AB5885" i="17" l="1"/>
  <c r="AD5885" i="17" s="1"/>
  <c r="AF5885" i="17"/>
  <c r="AC5885" i="17" l="1"/>
  <c r="AE5885" i="17" s="1"/>
  <c r="N5886" i="17" l="1"/>
  <c r="Q5886" i="17" l="1"/>
  <c r="R5886" i="17" s="1"/>
  <c r="AA5886" i="17"/>
  <c r="AF5886" i="17" s="1"/>
  <c r="M5886" i="17"/>
  <c r="Y5887" i="17" l="1"/>
  <c r="AB5886" i="17"/>
  <c r="AD5886" i="17" l="1"/>
  <c r="AC5886" i="17"/>
  <c r="AE5886" i="17" l="1"/>
  <c r="N5887" i="17" s="1"/>
  <c r="AA5887" i="17" s="1"/>
  <c r="Q5887" i="17" l="1"/>
  <c r="R5887" i="17" s="1"/>
  <c r="M5887" i="17"/>
  <c r="AB5887" i="17" l="1"/>
  <c r="AD5887" i="17" s="1"/>
  <c r="AF5887" i="17"/>
  <c r="Y5888" i="17"/>
  <c r="AC5887" i="17" l="1"/>
  <c r="AE5887" i="17" s="1"/>
  <c r="N5888" i="17" s="1"/>
  <c r="AA5888" i="17" l="1"/>
  <c r="AF5888" i="17" s="1"/>
  <c r="Q5888" i="17"/>
  <c r="R5888" i="17" s="1"/>
  <c r="M5888" i="17"/>
  <c r="AB5888" i="17" l="1"/>
  <c r="AC5888" i="17" s="1"/>
  <c r="Y5889" i="17"/>
  <c r="AD5888" i="17" l="1"/>
  <c r="AE5888" i="17" s="1"/>
  <c r="N5889" i="17" s="1"/>
  <c r="Q5889" i="17" s="1"/>
  <c r="R5889" i="17" s="1"/>
  <c r="M5889" i="17" l="1"/>
  <c r="Y5890" i="17"/>
  <c r="AF5889" i="17"/>
  <c r="AB5889" i="17"/>
  <c r="AD5889" i="17" l="1"/>
  <c r="AC5889" i="17"/>
  <c r="AE5889" i="17" l="1"/>
  <c r="N5890" i="17" l="1"/>
  <c r="Q5890" i="17" l="1"/>
  <c r="R5890" i="17" s="1"/>
  <c r="AA5890" i="17"/>
  <c r="M5890" i="17"/>
  <c r="AF5890" i="17" l="1"/>
  <c r="Y5891" i="17"/>
  <c r="AB5890" i="17"/>
  <c r="AC5890" i="17" l="1"/>
  <c r="AD5890" i="17"/>
  <c r="AE5890" i="17" l="1"/>
  <c r="N5891" i="17" l="1"/>
  <c r="Q5891" i="17" s="1"/>
  <c r="M5891" i="17" l="1"/>
  <c r="R5891" i="17"/>
  <c r="AB5891" i="17" s="1"/>
  <c r="AD5891" i="17" l="1"/>
  <c r="AC5891" i="17"/>
  <c r="Y5892" i="17"/>
  <c r="AF5891" i="17"/>
  <c r="AE5891" i="17" l="1"/>
  <c r="N5892" i="17" l="1"/>
  <c r="Q5892" i="17" l="1"/>
  <c r="R5892" i="17" s="1"/>
  <c r="AF5892" i="17"/>
  <c r="M5892" i="17"/>
  <c r="AB5892" i="17" l="1"/>
  <c r="AC5892" i="17" s="1"/>
  <c r="Y5893" i="17"/>
  <c r="AD5892" i="17" l="1"/>
  <c r="AE5892" i="17" s="1"/>
  <c r="N5893" i="17" l="1"/>
  <c r="Q5893" i="17" s="1"/>
  <c r="R5893" i="17" l="1"/>
  <c r="AB5893" i="17" s="1"/>
  <c r="AC5893" i="17" s="1"/>
  <c r="M5893" i="17"/>
  <c r="AD5893" i="17" l="1"/>
  <c r="AE5893" i="17" s="1"/>
  <c r="N5894" i="17" l="1"/>
  <c r="Q5894" i="17" s="1"/>
  <c r="R5894" i="17" l="1"/>
  <c r="AB5894" i="17" s="1"/>
  <c r="M5894" i="17"/>
  <c r="AC5894" i="17" l="1"/>
  <c r="AD5894" i="17"/>
  <c r="AE5894" i="17" l="1"/>
  <c r="N5895" i="17" l="1"/>
  <c r="Q5895" i="17" s="1"/>
  <c r="M5895" i="17" l="1"/>
  <c r="R5895" i="17"/>
  <c r="AB5895" i="17" l="1"/>
  <c r="AD5895" i="17" l="1"/>
  <c r="AC5895" i="17"/>
  <c r="AE5895" i="17" l="1"/>
  <c r="N5896" i="17" l="1"/>
  <c r="Q5896" i="17" s="1"/>
  <c r="M5896" i="17" l="1"/>
  <c r="R5896" i="17"/>
  <c r="AB5896" i="17" l="1"/>
  <c r="AC5896" i="17" s="1"/>
  <c r="AD5896" i="17" l="1"/>
  <c r="AE5896" i="17" s="1"/>
  <c r="N5897" i="17" l="1"/>
  <c r="Q5897" i="17" s="1"/>
  <c r="R5897" i="17" l="1"/>
  <c r="AB5897" i="17" s="1"/>
  <c r="AC5897" i="17" s="1"/>
  <c r="M5897" i="17"/>
  <c r="AD5897" i="17" l="1"/>
  <c r="AE5897" i="17" s="1"/>
  <c r="N5898" i="17" l="1"/>
  <c r="Q5898" i="17" l="1"/>
  <c r="R5898" i="17" s="1"/>
  <c r="AA5898" i="17"/>
  <c r="Y5899" i="17" s="1"/>
  <c r="M5898" i="17"/>
  <c r="AF5898" i="17" l="1"/>
  <c r="AB5898" i="17"/>
  <c r="AC5898" i="17" s="1"/>
  <c r="AD5898" i="17" l="1"/>
  <c r="AE5898" i="17" s="1"/>
  <c r="N5899" i="17" l="1"/>
  <c r="Q5899" i="17" s="1"/>
  <c r="R5899" i="17" l="1"/>
  <c r="AB5899" i="17" s="1"/>
  <c r="M5899" i="17"/>
  <c r="AD5899" i="17" l="1"/>
  <c r="AC5899" i="17"/>
  <c r="AE5899" i="17" l="1"/>
  <c r="N5900" i="17" s="1"/>
  <c r="Q5900" i="17" s="1"/>
  <c r="M5900" i="17" l="1"/>
  <c r="R5900" i="17"/>
  <c r="AB5900" i="17" l="1"/>
  <c r="AC5900" i="17" s="1"/>
  <c r="AD5900" i="17" l="1"/>
  <c r="AE5900" i="17" s="1"/>
  <c r="N5901" i="17" l="1"/>
  <c r="Q5901" i="17" s="1"/>
  <c r="R5901" i="17" l="1"/>
  <c r="AB5901" i="17" s="1"/>
  <c r="M5901" i="17"/>
  <c r="AC5901" i="17" l="1"/>
  <c r="AD5901" i="17"/>
  <c r="AE5901" i="17" l="1"/>
  <c r="N5902" i="17" l="1"/>
  <c r="Q5902" i="17" l="1"/>
  <c r="R5902" i="17" s="1"/>
  <c r="AA5902" i="17"/>
  <c r="M5902" i="17"/>
  <c r="AB5902" i="17" l="1"/>
  <c r="AC5902" i="17" s="1"/>
  <c r="Y5903" i="17"/>
  <c r="AF5902" i="17"/>
  <c r="AD5902" i="17" l="1"/>
  <c r="AE5902" i="17" s="1"/>
  <c r="N5903" i="17" l="1"/>
  <c r="Q5903" i="17" l="1"/>
  <c r="R5903" i="17" s="1"/>
  <c r="AA5903" i="17"/>
  <c r="AF5903" i="17" s="1"/>
  <c r="M5903" i="17"/>
  <c r="Y5904" i="17" l="1"/>
  <c r="AB5903" i="17"/>
  <c r="AC5903" i="17" s="1"/>
  <c r="AD5903" i="17" l="1"/>
  <c r="AE5903" i="17" s="1"/>
  <c r="N5904" i="17" s="1"/>
  <c r="Q5904" i="17" l="1"/>
  <c r="R5904" i="17" s="1"/>
  <c r="AA5904" i="17"/>
  <c r="M5904" i="17"/>
  <c r="Y5905" i="17" l="1"/>
  <c r="AF5904" i="17"/>
  <c r="AB5904" i="17"/>
  <c r="AD5904" i="17" l="1"/>
  <c r="AC5904" i="17"/>
  <c r="AE5904" i="17" l="1"/>
  <c r="N5905" i="17" l="1"/>
  <c r="Q5905" i="17" l="1"/>
  <c r="R5905" i="17" s="1"/>
  <c r="AA5905" i="17"/>
  <c r="M5905" i="17"/>
  <c r="AB5905" i="17" l="1"/>
  <c r="AD5905" i="17" s="1"/>
  <c r="Y5906" i="17"/>
  <c r="AF5905" i="17"/>
  <c r="AC5905" i="17" l="1"/>
  <c r="AE5905" i="17" s="1"/>
  <c r="N5906" i="17" l="1"/>
  <c r="AA5906" i="17" s="1"/>
  <c r="Q5906" i="17" l="1"/>
  <c r="R5906" i="17" s="1"/>
  <c r="Y5907" i="17"/>
  <c r="M5906" i="17"/>
  <c r="AB5906" i="17" l="1"/>
  <c r="AC5906" i="17" s="1"/>
  <c r="AF5906" i="17"/>
  <c r="AD5906" i="17" l="1"/>
  <c r="AE5906" i="17" s="1"/>
  <c r="N5907" i="17" l="1"/>
  <c r="Q5907" i="17" l="1"/>
  <c r="R5907" i="17" s="1"/>
  <c r="AA5907" i="17"/>
  <c r="M5907" i="17"/>
  <c r="AB5907" i="17" l="1"/>
  <c r="AF5907" i="17"/>
  <c r="Y5908" i="17"/>
  <c r="AD5907" i="17" l="1"/>
  <c r="AC5907" i="17"/>
  <c r="AE5907" i="17" l="1"/>
  <c r="N5908" i="17" l="1"/>
  <c r="Q5908" i="17" l="1"/>
  <c r="R5908" i="17" s="1"/>
  <c r="AA5908" i="17"/>
  <c r="M5908" i="17"/>
  <c r="AB5908" i="17" l="1"/>
  <c r="AC5908" i="17" s="1"/>
  <c r="Y5909" i="17"/>
  <c r="AF5908" i="17"/>
  <c r="AD5908" i="17" l="1"/>
  <c r="AE5908" i="17" s="1"/>
  <c r="N5909" i="17" l="1"/>
  <c r="Q5909" i="17" l="1"/>
  <c r="R5909" i="17" s="1"/>
  <c r="AA5909" i="17"/>
  <c r="Y5910" i="17" s="1"/>
  <c r="M5909" i="17"/>
  <c r="AB5909" i="17" l="1"/>
  <c r="AD5909" i="17" s="1"/>
  <c r="AF5909" i="17"/>
  <c r="AC5909" i="17" l="1"/>
  <c r="AE5909" i="17" s="1"/>
  <c r="N5910" i="17" l="1"/>
  <c r="Q5910" i="17" l="1"/>
  <c r="R5910" i="17" s="1"/>
  <c r="AA5910" i="17"/>
  <c r="M5910" i="17"/>
  <c r="Y5911" i="17" l="1"/>
  <c r="AF5910" i="17"/>
  <c r="AB5910" i="17"/>
  <c r="AD5910" i="17" l="1"/>
  <c r="AC5910" i="17"/>
  <c r="AE5910" i="17" l="1"/>
  <c r="N5911" i="17" l="1"/>
  <c r="Q5911" i="17" l="1"/>
  <c r="R5911" i="17" s="1"/>
  <c r="AA5911" i="17"/>
  <c r="M5911" i="17"/>
  <c r="AB5911" i="17" l="1"/>
  <c r="AD5911" i="17" s="1"/>
  <c r="Y5912" i="17"/>
  <c r="AF5911" i="17"/>
  <c r="AC5911" i="17" l="1"/>
  <c r="AE5911" i="17" s="1"/>
  <c r="N5912" i="17" l="1"/>
  <c r="AA5912" i="17" s="1"/>
  <c r="Q5912" i="17" l="1"/>
  <c r="R5912" i="17" s="1"/>
  <c r="M5912" i="17"/>
  <c r="Y5913" i="17" l="1"/>
  <c r="AF5912" i="17"/>
  <c r="AB5912" i="17"/>
  <c r="AD5912" i="17" l="1"/>
  <c r="AC5912" i="17"/>
  <c r="AE5912" i="17" l="1"/>
  <c r="N5913" i="17" l="1"/>
  <c r="Q5913" i="17" l="1"/>
  <c r="R5913" i="17" s="1"/>
  <c r="AA5913" i="17"/>
  <c r="M5913" i="17"/>
  <c r="AB5913" i="17" l="1"/>
  <c r="AD5913" i="17" s="1"/>
  <c r="Y5914" i="17"/>
  <c r="AF5913" i="17"/>
  <c r="AC5913" i="17" l="1"/>
  <c r="AE5913" i="17" s="1"/>
  <c r="N5914" i="17" l="1"/>
  <c r="Q5914" i="17" l="1"/>
  <c r="R5914" i="17" s="1"/>
  <c r="AA5914" i="17"/>
  <c r="Y5915" i="17" s="1"/>
  <c r="M5914" i="17"/>
  <c r="AF5914" i="17" l="1"/>
  <c r="AB5914" i="17"/>
  <c r="AD5914" i="17" l="1"/>
  <c r="AC5914" i="17"/>
  <c r="AE5914" i="17" l="1"/>
  <c r="N5915" i="17" s="1"/>
  <c r="AA5915" i="17" s="1"/>
  <c r="Q5915" i="17" l="1"/>
  <c r="R5915" i="17" s="1"/>
  <c r="Y5916" i="17"/>
  <c r="M5915" i="17"/>
  <c r="AF5915" i="17" l="1"/>
  <c r="AB5915" i="17"/>
  <c r="AD5915" i="17" s="1"/>
  <c r="AC5915" i="17" l="1"/>
  <c r="AE5915" i="17" s="1"/>
  <c r="N5916" i="17" l="1"/>
  <c r="Q5916" i="17" l="1"/>
  <c r="R5916" i="17" s="1"/>
  <c r="AA5916" i="17"/>
  <c r="M5916" i="17"/>
  <c r="Y5917" i="17" l="1"/>
  <c r="AF5916" i="17"/>
  <c r="AB5916" i="17"/>
  <c r="AC5916" i="17" l="1"/>
  <c r="AD5916" i="17"/>
  <c r="AE5916" i="17" l="1"/>
  <c r="N5917" i="17" l="1"/>
  <c r="Q5917" i="17" l="1"/>
  <c r="R5917" i="17" s="1"/>
  <c r="AA5917" i="17"/>
  <c r="M5917" i="17"/>
  <c r="AB5917" i="17" l="1"/>
  <c r="AD5917" i="17" s="1"/>
  <c r="AF5917" i="17"/>
  <c r="Y5918" i="17"/>
  <c r="AC5917" i="17" l="1"/>
  <c r="AE5917" i="17" s="1"/>
  <c r="N5918" i="17" l="1"/>
  <c r="Q5918" i="17" l="1"/>
  <c r="R5918" i="17" s="1"/>
  <c r="AA5918" i="17"/>
  <c r="M5918" i="17"/>
  <c r="AF5918" i="17" l="1"/>
  <c r="Y5919" i="17"/>
  <c r="AB5918" i="17"/>
  <c r="AC5918" i="17" l="1"/>
  <c r="AD5918" i="17"/>
  <c r="AE5918" i="17" l="1"/>
  <c r="N5919" i="17" l="1"/>
  <c r="AA5919" i="17" s="1"/>
  <c r="Q5919" i="17" l="1"/>
  <c r="R5919" i="17" s="1"/>
  <c r="Y5920" i="17"/>
  <c r="M5919" i="17"/>
  <c r="AB5919" i="17" l="1"/>
  <c r="AD5919" i="17" s="1"/>
  <c r="AF5919" i="17"/>
  <c r="AC5919" i="17" l="1"/>
  <c r="AE5919" i="17" s="1"/>
  <c r="N5920" i="17" l="1"/>
  <c r="Q5920" i="17" l="1"/>
  <c r="R5920" i="17" s="1"/>
  <c r="AA5920" i="17"/>
  <c r="Y5921" i="17" s="1"/>
  <c r="M5920" i="17"/>
  <c r="AF5920" i="17" l="1"/>
  <c r="AB5920" i="17"/>
  <c r="AC5920" i="17" s="1"/>
  <c r="AD5920" i="17" l="1"/>
  <c r="AE5920" i="17" s="1"/>
  <c r="N5921" i="17" l="1"/>
  <c r="Q5921" i="17" l="1"/>
  <c r="R5921" i="17" s="1"/>
  <c r="AA5921" i="17"/>
  <c r="M5921" i="17"/>
  <c r="AB5921" i="17" l="1"/>
  <c r="AC5921" i="17" s="1"/>
  <c r="AF5921" i="17"/>
  <c r="Y5922" i="17"/>
  <c r="AD5921" i="17" l="1"/>
  <c r="AE5921" i="17" s="1"/>
  <c r="N5922" i="17" l="1"/>
  <c r="AA5922" i="17" s="1"/>
  <c r="Q5922" i="17" l="1"/>
  <c r="R5922" i="17" s="1"/>
  <c r="Y5923" i="17"/>
  <c r="M5922" i="17"/>
  <c r="AB5922" i="17" l="1"/>
  <c r="AC5922" i="17" s="1"/>
  <c r="AF5922" i="17"/>
  <c r="AD5922" i="17" l="1"/>
  <c r="AE5922" i="17" s="1"/>
  <c r="N5923" i="17" l="1"/>
  <c r="Q5923" i="17" l="1"/>
  <c r="R5923" i="17" s="1"/>
  <c r="AA5923" i="17"/>
  <c r="AF5923" i="17" s="1"/>
  <c r="M5923" i="17"/>
  <c r="AB5923" i="17" l="1"/>
  <c r="AD5923" i="17" s="1"/>
  <c r="Y5924" i="17"/>
  <c r="AC5923" i="17" l="1"/>
  <c r="AE5923" i="17" s="1"/>
  <c r="N5924" i="17" l="1"/>
  <c r="Q5924" i="17" l="1"/>
  <c r="R5924" i="17" s="1"/>
  <c r="AA5924" i="17"/>
  <c r="M5924" i="17"/>
  <c r="Y5925" i="17" l="1"/>
  <c r="AF5924" i="17"/>
  <c r="AB5924" i="17"/>
  <c r="AC5924" i="17" l="1"/>
  <c r="AD5924" i="17"/>
  <c r="AE5924" i="17" l="1"/>
  <c r="N5925" i="17" l="1"/>
  <c r="Q5925" i="17" l="1"/>
  <c r="R5925" i="17" s="1"/>
  <c r="AA5925" i="17"/>
  <c r="M5925" i="17"/>
  <c r="AB5925" i="17" l="1"/>
  <c r="AD5925" i="17" s="1"/>
  <c r="AF5925" i="17"/>
  <c r="Y5926" i="17"/>
  <c r="AC5925" i="17" l="1"/>
  <c r="AE5925" i="17" s="1"/>
  <c r="N5926" i="17" l="1"/>
  <c r="Q5926" i="17" s="1"/>
  <c r="R5926" i="17" l="1"/>
  <c r="AB5926" i="17" s="1"/>
  <c r="M5926" i="17"/>
  <c r="AD5926" i="17" l="1"/>
  <c r="AC5926" i="17"/>
  <c r="AE5926" i="17" l="1"/>
  <c r="N5927" i="17" l="1"/>
  <c r="Q5927" i="17" s="1"/>
  <c r="R5927" i="17" l="1"/>
  <c r="AB5927" i="17" s="1"/>
  <c r="AD5927" i="17" s="1"/>
  <c r="M5927" i="17"/>
  <c r="AC5927" i="17" l="1"/>
  <c r="AE5927" i="17" s="1"/>
  <c r="N5928" i="17" l="1"/>
  <c r="Q5928" i="17" l="1"/>
  <c r="R5928" i="17" s="1"/>
  <c r="AA5928" i="17"/>
  <c r="M5928" i="17"/>
  <c r="AB5928" i="17" l="1"/>
  <c r="AC5928" i="17" s="1"/>
  <c r="Y5929" i="17"/>
  <c r="AF5928" i="17"/>
  <c r="AD5928" i="17" l="1"/>
  <c r="AE5928" i="17" s="1"/>
  <c r="N5929" i="17" l="1"/>
  <c r="AA5929" i="17" s="1"/>
  <c r="Q5929" i="17" l="1"/>
  <c r="R5929" i="17" s="1"/>
  <c r="M5929" i="17"/>
  <c r="AB5929" i="17" l="1"/>
  <c r="AC5929" i="17" s="1"/>
  <c r="AF5929" i="17"/>
  <c r="Y5930" i="17"/>
  <c r="AD5929" i="17" l="1"/>
  <c r="AE5929" i="17" s="1"/>
  <c r="N5930" i="17" l="1"/>
  <c r="Q5930" i="17" l="1"/>
  <c r="R5930" i="17" s="1"/>
  <c r="AA5930" i="17"/>
  <c r="M5930" i="17"/>
  <c r="AB5930" i="17" l="1"/>
  <c r="AD5930" i="17" s="1"/>
  <c r="Y5931" i="17"/>
  <c r="AF5930" i="17"/>
  <c r="AC5930" i="17" l="1"/>
  <c r="AE5930" i="17" s="1"/>
  <c r="N5931" i="17" l="1"/>
  <c r="Q5931" i="17" s="1"/>
  <c r="M5931" i="17" l="1"/>
  <c r="R5931" i="17"/>
  <c r="Y5932" i="17"/>
  <c r="AF5931" i="17" l="1"/>
  <c r="AB5931" i="17"/>
  <c r="AD5931" i="17" s="1"/>
  <c r="AC5931" i="17" l="1"/>
  <c r="AE5931" i="17" s="1"/>
  <c r="N5932" i="17" l="1"/>
  <c r="Q5932" i="17" l="1"/>
  <c r="R5932" i="17" s="1"/>
  <c r="AA5932" i="17"/>
  <c r="M5932" i="17"/>
  <c r="AB5932" i="17" l="1"/>
  <c r="AC5932" i="17" s="1"/>
  <c r="Y5933" i="17"/>
  <c r="AF5932" i="17"/>
  <c r="AD5932" i="17" l="1"/>
  <c r="AE5932" i="17" s="1"/>
  <c r="N5933" i="17" l="1"/>
  <c r="Q5933" i="17" l="1"/>
  <c r="R5933" i="17" s="1"/>
  <c r="AA5933" i="17"/>
  <c r="AF5933" i="17" s="1"/>
  <c r="M5933" i="17"/>
  <c r="AB5933" i="17" l="1"/>
  <c r="AD5933" i="17" s="1"/>
  <c r="Y5934" i="17"/>
  <c r="AC5933" i="17" l="1"/>
  <c r="AE5933" i="17" s="1"/>
  <c r="N5934" i="17" l="1"/>
  <c r="Q5934" i="17" l="1"/>
  <c r="R5934" i="17" s="1"/>
  <c r="AA5934" i="17"/>
  <c r="AF5934" i="17" s="1"/>
  <c r="M5934" i="17"/>
  <c r="AB5934" i="17" l="1"/>
  <c r="AD5934" i="17" s="1"/>
  <c r="Y5935" i="17"/>
  <c r="AC5934" i="17" l="1"/>
  <c r="AE5934" i="17" s="1"/>
  <c r="N5935" i="17" l="1"/>
  <c r="Q5935" i="17" l="1"/>
  <c r="R5935" i="17" s="1"/>
  <c r="AA5935" i="17"/>
  <c r="M5935" i="17"/>
  <c r="AB5935" i="17" l="1"/>
  <c r="AD5935" i="17" s="1"/>
  <c r="AF5935" i="17"/>
  <c r="Y5936" i="17"/>
  <c r="AC5935" i="17" l="1"/>
  <c r="AE5935" i="17" s="1"/>
  <c r="N5936" i="17" s="1"/>
  <c r="AA5936" i="17" s="1"/>
  <c r="Q5936" i="17" l="1"/>
  <c r="R5936" i="17" s="1"/>
  <c r="Y5937" i="17"/>
  <c r="M5936" i="17"/>
  <c r="AF5936" i="17" l="1"/>
  <c r="AB5936" i="17"/>
  <c r="AC5936" i="17" s="1"/>
  <c r="AD5936" i="17" l="1"/>
  <c r="AE5936" i="17" s="1"/>
  <c r="N5937" i="17" l="1"/>
  <c r="Q5937" i="17" l="1"/>
  <c r="R5937" i="17" s="1"/>
  <c r="AA5937" i="17"/>
  <c r="Y5938" i="17" s="1"/>
  <c r="M5937" i="17"/>
  <c r="AB5937" i="17" l="1"/>
  <c r="AC5937" i="17" s="1"/>
  <c r="AF5937" i="17"/>
  <c r="AD5937" i="17" l="1"/>
  <c r="AE5937" i="17" s="1"/>
  <c r="N5938" i="17" s="1"/>
  <c r="Q5938" i="17" s="1"/>
  <c r="M5938" i="17" l="1"/>
  <c r="R5938" i="17"/>
  <c r="AB5938" i="17" l="1"/>
  <c r="AC5938" i="17" s="1"/>
  <c r="Y5939" i="17"/>
  <c r="AF5938" i="17"/>
  <c r="AD5938" i="17" l="1"/>
  <c r="AE5938" i="17" s="1"/>
  <c r="N5939" i="17" l="1"/>
  <c r="Q5939" i="17" l="1"/>
  <c r="R5939" i="17" s="1"/>
  <c r="AA5939" i="17"/>
  <c r="AF5939" i="17" s="1"/>
  <c r="M5939" i="17"/>
  <c r="AB5939" i="17" l="1"/>
  <c r="AC5939" i="17" s="1"/>
  <c r="Y5940" i="17"/>
  <c r="AD5939" i="17" l="1"/>
  <c r="AE5939" i="17" s="1"/>
  <c r="N5940" i="17" l="1"/>
  <c r="AA5940" i="17" s="1"/>
  <c r="Q5940" i="17" l="1"/>
  <c r="R5940" i="17" s="1"/>
  <c r="Y5941" i="17"/>
  <c r="M5940" i="17"/>
  <c r="AF5940" i="17" l="1"/>
  <c r="AB5940" i="17"/>
  <c r="AC5940" i="17" s="1"/>
  <c r="AD5940" i="17" l="1"/>
  <c r="AE5940" i="17" s="1"/>
  <c r="N5941" i="17" l="1"/>
  <c r="Q5941" i="17" s="1"/>
  <c r="R5941" i="17" l="1"/>
  <c r="AB5941" i="17" s="1"/>
  <c r="AD5941" i="17" s="1"/>
  <c r="M5941" i="17"/>
  <c r="AC5941" i="17" l="1"/>
  <c r="AE5941" i="17" s="1"/>
  <c r="N5942" i="17" l="1"/>
  <c r="Q5942" i="17" s="1"/>
  <c r="M5942" i="17" l="1"/>
  <c r="R5942" i="17"/>
  <c r="AB5942" i="17" l="1"/>
  <c r="AC5942" i="17" l="1"/>
  <c r="AD5942" i="17"/>
  <c r="AE5942" i="17" l="1"/>
  <c r="N5943" i="17" l="1"/>
  <c r="Q5943" i="17" l="1"/>
  <c r="R5943" i="17" s="1"/>
  <c r="Y5944" i="17"/>
  <c r="M5943" i="17"/>
  <c r="AF5943" i="17" l="1"/>
  <c r="AB5943" i="17"/>
  <c r="AC5943" i="17" s="1"/>
  <c r="AD5943" i="17" l="1"/>
  <c r="AE5943" i="17" s="1"/>
  <c r="N5944" i="17" l="1"/>
  <c r="Q5944" i="17" l="1"/>
  <c r="R5944" i="17" s="1"/>
  <c r="AA5944" i="17"/>
  <c r="M5944" i="17"/>
  <c r="Y5945" i="17" l="1"/>
  <c r="AF5944" i="17"/>
  <c r="AB5944" i="17"/>
  <c r="AD5944" i="17" l="1"/>
  <c r="AC5944" i="17"/>
  <c r="AE5944" i="17" l="1"/>
  <c r="N5945" i="17" l="1"/>
  <c r="Q5945" i="17" l="1"/>
  <c r="R5945" i="17" s="1"/>
  <c r="AA5945" i="17"/>
  <c r="M5945" i="17"/>
  <c r="Y5946" i="17" l="1"/>
  <c r="AF5945" i="17"/>
  <c r="AB5945" i="17"/>
  <c r="AD5945" i="17" l="1"/>
  <c r="AC5945" i="17"/>
  <c r="AE5945" i="17" l="1"/>
  <c r="N5946" i="17" l="1"/>
  <c r="Q5946" i="17" l="1"/>
  <c r="R5946" i="17" s="1"/>
  <c r="AA5946" i="17"/>
  <c r="M5946" i="17"/>
  <c r="Y5947" i="17" l="1"/>
  <c r="AB5946" i="17"/>
  <c r="AC5946" i="17" s="1"/>
  <c r="AF5946" i="17"/>
  <c r="AD5946" i="17" l="1"/>
  <c r="AE5946" i="17" s="1"/>
  <c r="N5947" i="17" l="1"/>
  <c r="AA5947" i="17" s="1"/>
  <c r="Q5947" i="17" l="1"/>
  <c r="R5947" i="17" s="1"/>
  <c r="M5947" i="17"/>
  <c r="AB5947" i="17" l="1"/>
  <c r="AF5947" i="17"/>
  <c r="Y5948" i="17"/>
  <c r="AC5947" i="17" l="1"/>
  <c r="AD5947" i="17"/>
  <c r="AE5947" i="17" l="1"/>
  <c r="N5948" i="17" l="1"/>
  <c r="Q5948" i="17" l="1"/>
  <c r="R5948" i="17" s="1"/>
  <c r="AA5948" i="17"/>
  <c r="Y5949" i="17" s="1"/>
  <c r="M5948" i="17"/>
  <c r="AF5948" i="17" l="1"/>
  <c r="AB5948" i="17"/>
  <c r="AD5948" i="17" l="1"/>
  <c r="AC5948" i="17"/>
  <c r="AE5948" i="17" l="1"/>
  <c r="N5949" i="17" s="1"/>
  <c r="Q5949" i="17" l="1"/>
  <c r="R5949" i="17" s="1"/>
  <c r="AA5949" i="17"/>
  <c r="Y5950" i="17" s="1"/>
  <c r="M5949" i="17"/>
  <c r="AF5949" i="17" l="1"/>
  <c r="AB5949" i="17"/>
  <c r="AC5949" i="17" s="1"/>
  <c r="AD5949" i="17" l="1"/>
  <c r="AE5949" i="17" s="1"/>
  <c r="N5950" i="17" s="1"/>
  <c r="Q5950" i="17" s="1"/>
  <c r="R5950" i="17" l="1"/>
  <c r="M5950" i="17"/>
  <c r="AF5950" i="17" l="1"/>
  <c r="Y5951" i="17"/>
  <c r="AB5950" i="17"/>
  <c r="AC5950" i="17" l="1"/>
  <c r="AD5950" i="17"/>
  <c r="AE5950" i="17" l="1"/>
  <c r="N5951" i="17" l="1"/>
  <c r="Q5951" i="17" l="1"/>
  <c r="R5951" i="17" s="1"/>
  <c r="AA5951" i="17"/>
  <c r="M5951" i="17"/>
  <c r="AB5951" i="17" l="1"/>
  <c r="AD5951" i="17" s="1"/>
  <c r="Y5952" i="17"/>
  <c r="AF5951" i="17"/>
  <c r="AC5951" i="17" l="1"/>
  <c r="AE5951" i="17" s="1"/>
  <c r="N5952" i="17" l="1"/>
  <c r="Q5952" i="17" l="1"/>
  <c r="R5952" i="17" s="1"/>
  <c r="AA5952" i="17"/>
  <c r="Y5953" i="17" s="1"/>
  <c r="M5952" i="17"/>
  <c r="AF5952" i="17" l="1"/>
  <c r="AB5952" i="17"/>
  <c r="AD5952" i="17" l="1"/>
  <c r="AC5952" i="17"/>
  <c r="AE5952" i="17" l="1"/>
  <c r="N5953" i="17" s="1"/>
  <c r="Q5953" i="17" l="1"/>
  <c r="R5953" i="17" s="1"/>
  <c r="AA5953" i="17"/>
  <c r="AF5953" i="17" s="1"/>
  <c r="M5953" i="17"/>
  <c r="Y5954" i="17" l="1"/>
  <c r="AB5953" i="17"/>
  <c r="AD5953" i="17" s="1"/>
  <c r="AC5953" i="17" l="1"/>
  <c r="AE5953" i="17" s="1"/>
  <c r="N5954" i="17" s="1"/>
  <c r="Q5954" i="17" l="1"/>
  <c r="R5954" i="17" s="1"/>
  <c r="AA5954" i="17"/>
  <c r="Y5955" i="17" s="1"/>
  <c r="M5954" i="17"/>
  <c r="AF5954" i="17" l="1"/>
  <c r="AB5954" i="17"/>
  <c r="AC5954" i="17" s="1"/>
  <c r="AD5954" i="17" l="1"/>
  <c r="AE5954" i="17" s="1"/>
  <c r="N5955" i="17" s="1"/>
  <c r="Q5955" i="17" l="1"/>
  <c r="R5955" i="17" s="1"/>
  <c r="AF5955" i="17"/>
  <c r="M5955" i="17"/>
  <c r="AB5955" i="17" l="1"/>
  <c r="AD5955" i="17" s="1"/>
  <c r="Y5956" i="17"/>
  <c r="AC5955" i="17" l="1"/>
  <c r="AE5955" i="17" s="1"/>
  <c r="N5956" i="17" l="1"/>
  <c r="Q5956" i="17" l="1"/>
  <c r="R5956" i="17" s="1"/>
  <c r="AA5956" i="17"/>
  <c r="M5956" i="17"/>
  <c r="AB5956" i="17" l="1"/>
  <c r="AC5956" i="17" s="1"/>
  <c r="AF5956" i="17"/>
  <c r="Y5957" i="17"/>
  <c r="AD5956" i="17" l="1"/>
  <c r="AE5956" i="17" s="1"/>
  <c r="N5957" i="17" l="1"/>
  <c r="AA5957" i="17" s="1"/>
  <c r="Q5957" i="17" l="1"/>
  <c r="R5957" i="17" s="1"/>
  <c r="Y5958" i="17"/>
  <c r="M5957" i="17"/>
  <c r="AB5957" i="17" l="1"/>
  <c r="AC5957" i="17" s="1"/>
  <c r="AF5957" i="17"/>
  <c r="AD5957" i="17" l="1"/>
  <c r="AE5957" i="17" s="1"/>
  <c r="N5958" i="17" s="1"/>
  <c r="Q5958" i="17" l="1"/>
  <c r="R5958" i="17" s="1"/>
  <c r="AA5958" i="17"/>
  <c r="AF5958" i="17" s="1"/>
  <c r="M5958" i="17"/>
  <c r="AB5958" i="17" l="1"/>
  <c r="AD5958" i="17" s="1"/>
  <c r="Y5959" i="17"/>
  <c r="AC5958" i="17" l="1"/>
  <c r="AE5958" i="17" s="1"/>
  <c r="N5959" i="17" s="1"/>
  <c r="Q5959" i="17" l="1"/>
  <c r="R5959" i="17" s="1"/>
  <c r="AA5959" i="17"/>
  <c r="Y5960" i="17" s="1"/>
  <c r="M5959" i="17"/>
  <c r="AF5959" i="17" l="1"/>
  <c r="AB5959" i="17"/>
  <c r="AD5959" i="17" s="1"/>
  <c r="AC5959" i="17" l="1"/>
  <c r="AE5959" i="17" s="1"/>
  <c r="N5960" i="17" l="1"/>
  <c r="Q5960" i="17" l="1"/>
  <c r="R5960" i="17" s="1"/>
  <c r="AA5960" i="17"/>
  <c r="M5960" i="17"/>
  <c r="AF5960" i="17" l="1"/>
  <c r="Y5961" i="17"/>
  <c r="AB5960" i="17"/>
  <c r="AD5960" i="17" l="1"/>
  <c r="AC5960" i="17"/>
  <c r="AE5960" i="17" l="1"/>
  <c r="N5961" i="17" l="1"/>
  <c r="Q5961" i="17" l="1"/>
  <c r="R5961" i="17" s="1"/>
  <c r="AA5961" i="17"/>
  <c r="Y5962" i="17" s="1"/>
  <c r="M5961" i="17"/>
  <c r="AB5961" i="17" l="1"/>
  <c r="AD5961" i="17" s="1"/>
  <c r="AF5961" i="17"/>
  <c r="AC5961" i="17" l="1"/>
  <c r="AE5961" i="17" s="1"/>
  <c r="N5962" i="17" l="1"/>
  <c r="Q5962" i="17" l="1"/>
  <c r="R5962" i="17" s="1"/>
  <c r="AA5962" i="17"/>
  <c r="Y5963" i="17" s="1"/>
  <c r="M5962" i="17"/>
  <c r="AF5962" i="17" l="1"/>
  <c r="AB5962" i="17"/>
  <c r="AD5962" i="17" s="1"/>
  <c r="AC5962" i="17" l="1"/>
  <c r="AE5962" i="17" s="1"/>
  <c r="N5963" i="17" l="1"/>
  <c r="Q5963" i="17" l="1"/>
  <c r="R5963" i="17" s="1"/>
  <c r="AA5963" i="17"/>
  <c r="M5963" i="17"/>
  <c r="AB5963" i="17" l="1"/>
  <c r="AC5963" i="17" s="1"/>
  <c r="AF5963" i="17"/>
  <c r="Y5964" i="17"/>
  <c r="AD5963" i="17" l="1"/>
  <c r="AE5963" i="17" s="1"/>
  <c r="N5964" i="17" s="1"/>
  <c r="AA5964" i="17" s="1"/>
  <c r="Q5964" i="17" l="1"/>
  <c r="R5964" i="17" s="1"/>
  <c r="M5964" i="17"/>
  <c r="AB5964" i="17" l="1"/>
  <c r="AD5964" i="17" s="1"/>
  <c r="Y5965" i="17"/>
  <c r="AF5964" i="17"/>
  <c r="AC5964" i="17" l="1"/>
  <c r="AE5964" i="17" s="1"/>
  <c r="N5965" i="17" l="1"/>
  <c r="Q5965" i="17" l="1"/>
  <c r="R5965" i="17" s="1"/>
  <c r="AA5965" i="17"/>
  <c r="M5965" i="17"/>
  <c r="AB5965" i="17" l="1"/>
  <c r="AC5965" i="17" s="1"/>
  <c r="Y5966" i="17"/>
  <c r="AF5965" i="17"/>
  <c r="AD5965" i="17" l="1"/>
  <c r="AE5965" i="17" s="1"/>
  <c r="N5966" i="17" l="1"/>
  <c r="Q5966" i="17" l="1"/>
  <c r="R5966" i="17" s="1"/>
  <c r="AA5966" i="17"/>
  <c r="Y5967" i="17" s="1"/>
  <c r="M5966" i="17"/>
  <c r="AF5966" i="17" l="1"/>
  <c r="AB5966" i="17"/>
  <c r="AD5966" i="17" l="1"/>
  <c r="AC5966" i="17"/>
  <c r="AE5966" i="17" l="1"/>
  <c r="N5967" i="17" s="1"/>
  <c r="Q5967" i="17" l="1"/>
  <c r="R5967" i="17" s="1"/>
  <c r="AA5967" i="17"/>
  <c r="AF5967" i="17" s="1"/>
  <c r="M5967" i="17"/>
  <c r="Y5968" i="17" l="1"/>
  <c r="AB5967" i="17"/>
  <c r="AC5967" i="17" s="1"/>
  <c r="AD5967" i="17" l="1"/>
  <c r="AE5967" i="17" s="1"/>
  <c r="N5968" i="17" s="1"/>
  <c r="AA5968" i="17" s="1"/>
  <c r="Q5968" i="17" l="1"/>
  <c r="R5968" i="17" s="1"/>
  <c r="Y5969" i="17"/>
  <c r="M5968" i="17"/>
  <c r="AB5968" i="17" l="1"/>
  <c r="AD5968" i="17" s="1"/>
  <c r="AF5968" i="17"/>
  <c r="AC5968" i="17" l="1"/>
  <c r="AE5968" i="17" s="1"/>
  <c r="N5969" i="17" s="1"/>
  <c r="Q5969" i="17" l="1"/>
  <c r="R5969" i="17" s="1"/>
  <c r="AA5969" i="17"/>
  <c r="Y5970" i="17" s="1"/>
  <c r="M5969" i="17"/>
  <c r="AF5969" i="17" l="1"/>
  <c r="AB5969" i="17"/>
  <c r="AD5969" i="17" l="1"/>
  <c r="AC5969" i="17"/>
  <c r="AE5969" i="17" l="1"/>
  <c r="N5970" i="17" s="1"/>
  <c r="Q5970" i="17" l="1"/>
  <c r="R5970" i="17" s="1"/>
  <c r="AA5970" i="17"/>
  <c r="AF5970" i="17" s="1"/>
  <c r="M5970" i="17"/>
  <c r="AB5970" i="17" l="1"/>
  <c r="AD5970" i="17" s="1"/>
  <c r="Y5971" i="17"/>
  <c r="AC5970" i="17" l="1"/>
  <c r="AE5970" i="17" s="1"/>
  <c r="N5971" i="17" s="1"/>
  <c r="AA5971" i="17" s="1"/>
  <c r="Q5971" i="17" l="1"/>
  <c r="R5971" i="17" s="1"/>
  <c r="Y5972" i="17"/>
  <c r="M5971" i="17"/>
  <c r="AF5971" i="17" l="1"/>
  <c r="AB5971" i="17"/>
  <c r="AC5971" i="17" s="1"/>
  <c r="AD5971" i="17" l="1"/>
  <c r="AE5971" i="17" s="1"/>
  <c r="N5972" i="17" l="1"/>
  <c r="Q5972" i="17" l="1"/>
  <c r="R5972" i="17" s="1"/>
  <c r="AA5972" i="17"/>
  <c r="Y5973" i="17" s="1"/>
  <c r="M5972" i="17"/>
  <c r="AB5972" i="17" l="1"/>
  <c r="AC5972" i="17" s="1"/>
  <c r="AF5972" i="17"/>
  <c r="AD5972" i="17" l="1"/>
  <c r="AE5972" i="17" s="1"/>
  <c r="N5973" i="17" l="1"/>
  <c r="Q5973" i="17" s="1"/>
  <c r="M5973" i="17" l="1"/>
  <c r="R5973" i="17"/>
  <c r="AF5973" i="17"/>
  <c r="Y5974" i="17" l="1"/>
  <c r="AB5973" i="17"/>
  <c r="AC5973" i="17" s="1"/>
  <c r="AD5973" i="17" l="1"/>
  <c r="AE5973" i="17" s="1"/>
  <c r="N5974" i="17" l="1"/>
  <c r="Q5974" i="17" l="1"/>
  <c r="R5974" i="17" s="1"/>
  <c r="AA5974" i="17"/>
  <c r="Y5975" i="17" s="1"/>
  <c r="M5974" i="17"/>
  <c r="AB5974" i="17" l="1"/>
  <c r="AD5974" i="17" s="1"/>
  <c r="AF5974" i="17"/>
  <c r="AC5974" i="17" l="1"/>
  <c r="AE5974" i="17" s="1"/>
  <c r="N5975" i="17" s="1"/>
  <c r="Q5975" i="17" s="1"/>
  <c r="R5975" i="17" l="1"/>
  <c r="AB5975" i="17" s="1"/>
  <c r="AD5975" i="17" s="1"/>
  <c r="M5975" i="17"/>
  <c r="AC5975" i="17" l="1"/>
  <c r="AE5975" i="17" s="1"/>
  <c r="N5976" i="17" l="1"/>
  <c r="Q5976" i="17" s="1"/>
  <c r="R5976" i="17" l="1"/>
  <c r="AB5976" i="17" s="1"/>
  <c r="AC5976" i="17" s="1"/>
  <c r="M5976" i="17"/>
  <c r="AD5976" i="17" l="1"/>
  <c r="AE5976" i="17" s="1"/>
  <c r="N5977" i="17" l="1"/>
  <c r="Q5977" i="17" l="1"/>
  <c r="R5977" i="17" s="1"/>
  <c r="AA5977" i="17"/>
  <c r="M5977" i="17"/>
  <c r="AB5977" i="17" l="1"/>
  <c r="AC5977" i="17" s="1"/>
  <c r="Y5978" i="17"/>
  <c r="AF5977" i="17"/>
  <c r="AD5977" i="17" l="1"/>
  <c r="AE5977" i="17" s="1"/>
  <c r="N5978" i="17" l="1"/>
  <c r="Q5978" i="17" l="1"/>
  <c r="R5978" i="17" s="1"/>
  <c r="AA5978" i="17"/>
  <c r="M5978" i="17"/>
  <c r="AF5978" i="17" l="1"/>
  <c r="Y5979" i="17"/>
  <c r="AB5978" i="17"/>
  <c r="AC5978" i="17" l="1"/>
  <c r="AD5978" i="17"/>
  <c r="AE5978" i="17" l="1"/>
  <c r="N5979" i="17" l="1"/>
  <c r="Q5979" i="17" l="1"/>
  <c r="R5979" i="17" s="1"/>
  <c r="AA5979" i="17"/>
  <c r="M5979" i="17"/>
  <c r="AB5979" i="17" l="1"/>
  <c r="AD5979" i="17" s="1"/>
  <c r="Y5980" i="17"/>
  <c r="AF5979" i="17"/>
  <c r="AC5979" i="17" l="1"/>
  <c r="AE5979" i="17" s="1"/>
  <c r="N5980" i="17" l="1"/>
  <c r="Q5980" i="17" l="1"/>
  <c r="R5980" i="17" s="1"/>
  <c r="AA5980" i="17"/>
  <c r="M5980" i="17"/>
  <c r="AB5980" i="17" l="1"/>
  <c r="AC5980" i="17" s="1"/>
  <c r="AF5980" i="17"/>
  <c r="Y5981" i="17"/>
  <c r="AD5980" i="17" l="1"/>
  <c r="AE5980" i="17" s="1"/>
  <c r="N5981" i="17" l="1"/>
  <c r="Q5981" i="17" s="1"/>
  <c r="M5981" i="17" l="1"/>
  <c r="R5981" i="17"/>
  <c r="Y5982" i="17"/>
  <c r="AB5981" i="17" l="1"/>
  <c r="AC5981" i="17" s="1"/>
  <c r="AF5981" i="17"/>
  <c r="AD5981" i="17" l="1"/>
  <c r="AE5981" i="17" s="1"/>
  <c r="N5982" i="17" l="1"/>
  <c r="AA5982" i="17" s="1"/>
  <c r="Q5982" i="17" l="1"/>
  <c r="R5982" i="17" s="1"/>
  <c r="M5982" i="17"/>
  <c r="Y5983" i="17" l="1"/>
  <c r="AF5982" i="17"/>
  <c r="AB5982" i="17"/>
  <c r="AC5982" i="17" l="1"/>
  <c r="AD5982" i="17"/>
  <c r="AE5982" i="17" l="1"/>
  <c r="N5983" i="17" l="1"/>
  <c r="AA5983" i="17" s="1"/>
  <c r="Q5983" i="17" l="1"/>
  <c r="R5983" i="17" s="1"/>
  <c r="AF5983" i="17"/>
  <c r="M5983" i="17"/>
  <c r="AB5983" i="17" l="1"/>
  <c r="AD5983" i="17" s="1"/>
  <c r="Y5984" i="17"/>
  <c r="AC5983" i="17" l="1"/>
  <c r="AE5983" i="17" s="1"/>
  <c r="N5984" i="17" s="1"/>
  <c r="Q5984" i="17" l="1"/>
  <c r="R5984" i="17" s="1"/>
  <c r="AA5984" i="17"/>
  <c r="M5984" i="17"/>
  <c r="Y5985" i="17" l="1"/>
  <c r="AF5984" i="17"/>
  <c r="AB5984" i="17"/>
  <c r="AD5984" i="17" l="1"/>
  <c r="AC5984" i="17"/>
  <c r="AE5984" i="17" l="1"/>
  <c r="N5985" i="17" l="1"/>
  <c r="Q5985" i="17" l="1"/>
  <c r="R5985" i="17" s="1"/>
  <c r="Y5986" i="17"/>
  <c r="M5985" i="17"/>
  <c r="AB5985" i="17" l="1"/>
  <c r="AD5985" i="17" s="1"/>
  <c r="AF5985" i="17"/>
  <c r="AC5985" i="17" l="1"/>
  <c r="AE5985" i="17" s="1"/>
  <c r="N5986" i="17" s="1"/>
  <c r="Q5986" i="17" s="1"/>
  <c r="M5986" i="17" l="1"/>
  <c r="R5986" i="17"/>
  <c r="AB5988" i="17"/>
  <c r="Y5989" i="17"/>
  <c r="AF5988" i="17"/>
  <c r="AB5986" i="17" l="1"/>
  <c r="AC5986" i="17" s="1"/>
  <c r="AD5988" i="17"/>
  <c r="AC5988" i="17"/>
  <c r="AD5986" i="17" l="1"/>
  <c r="AE5986" i="17" s="1"/>
  <c r="M5987" i="17" s="1"/>
  <c r="AE5988" i="17"/>
  <c r="N5989" i="17" l="1"/>
  <c r="AA5989" i="17" s="1"/>
  <c r="Q5989" i="17" l="1"/>
  <c r="R5989" i="17" s="1"/>
  <c r="M5989" i="17"/>
  <c r="AF5989" i="17" l="1"/>
  <c r="Y5990" i="17"/>
  <c r="AB5989" i="17"/>
  <c r="AC5989" i="17" l="1"/>
  <c r="AD5989" i="17"/>
  <c r="AE5989" i="17" l="1"/>
  <c r="N5990" i="17" l="1"/>
  <c r="Q5990" i="17" l="1"/>
  <c r="R5990" i="17" s="1"/>
  <c r="M5990" i="17"/>
  <c r="AB5990" i="17" l="1"/>
  <c r="AD5990" i="17" s="1"/>
  <c r="AF5990" i="17"/>
  <c r="Y5991" i="17"/>
  <c r="AC5990" i="17" l="1"/>
  <c r="AE5990" i="17" s="1"/>
  <c r="N5991" i="17" l="1"/>
  <c r="Q5991" i="17" s="1"/>
  <c r="M5991" i="17" l="1"/>
  <c r="R5991" i="17"/>
  <c r="AB5991" i="17" l="1"/>
  <c r="AC5991" i="17" l="1"/>
  <c r="AD5991" i="17"/>
  <c r="AE5991" i="17" l="1"/>
  <c r="N5992" i="17" l="1"/>
  <c r="Q5992" i="17" s="1"/>
  <c r="M5992" i="17" l="1"/>
  <c r="R5992" i="17"/>
  <c r="AB5992" i="17" l="1"/>
  <c r="AD5992" i="17" s="1"/>
  <c r="AC5992" i="17" l="1"/>
  <c r="AE5992" i="17" s="1"/>
  <c r="N5993" i="17" l="1"/>
  <c r="Q5993" i="17" s="1"/>
  <c r="M5993" i="17" l="1"/>
  <c r="R5993" i="17"/>
  <c r="AB5993" i="17" l="1"/>
  <c r="AC5993" i="17" l="1"/>
  <c r="AD5993" i="17"/>
  <c r="AE5993" i="17" l="1"/>
  <c r="N5994" i="17" l="1"/>
  <c r="Q5994" i="17" s="1"/>
  <c r="R5994" i="17" l="1"/>
  <c r="AB5994" i="17" s="1"/>
  <c r="AC5994" i="17" s="1"/>
  <c r="M5994" i="17"/>
  <c r="AD5994" i="17" l="1"/>
  <c r="AE5994" i="17" s="1"/>
  <c r="N5995" i="17" l="1"/>
  <c r="Q5995" i="17" s="1"/>
  <c r="R5995" i="17" l="1"/>
  <c r="AB5995" i="17" s="1"/>
  <c r="M5995" i="17"/>
  <c r="AD5995" i="17" l="1"/>
  <c r="AC5995" i="17"/>
  <c r="AE5995" i="17" l="1"/>
  <c r="N5996" i="17" l="1"/>
  <c r="Q5996" i="17" s="1"/>
  <c r="R5996" i="17" l="1"/>
  <c r="AB5996" i="17" s="1"/>
  <c r="AD5996" i="17" s="1"/>
  <c r="M5996" i="17"/>
  <c r="AC5996" i="17" l="1"/>
  <c r="AE5996" i="17" s="1"/>
  <c r="N5997" i="17" l="1"/>
  <c r="Q5997" i="17" s="1"/>
  <c r="M5997" i="17" l="1"/>
  <c r="R5997" i="17"/>
  <c r="AB5997" i="17" l="1"/>
  <c r="AD5997" i="17" s="1"/>
  <c r="AC5997" i="17" l="1"/>
  <c r="AE5997" i="17" s="1"/>
  <c r="N5998" i="17" l="1"/>
  <c r="Q5998" i="17" s="1"/>
  <c r="R5998" i="17" l="1"/>
  <c r="AB5998" i="17" s="1"/>
  <c r="AD5998" i="17" s="1"/>
  <c r="M5998" i="17"/>
  <c r="AC5998" i="17" l="1"/>
  <c r="AE5998" i="17" s="1"/>
  <c r="N5999" i="17" l="1"/>
  <c r="Q5999" i="17" l="1"/>
  <c r="R5999" i="17" s="1"/>
  <c r="M5999" i="17"/>
  <c r="AB5999" i="17" l="1"/>
  <c r="AD5999" i="17" s="1"/>
  <c r="Y6000" i="17"/>
  <c r="AF5999" i="17"/>
  <c r="AC5999" i="17" l="1"/>
  <c r="AE5999" i="17" s="1"/>
  <c r="N6000" i="17" s="1"/>
  <c r="Q6000" i="17" s="1"/>
  <c r="R6000" i="17" l="1"/>
  <c r="M6000" i="17"/>
  <c r="AF6000" i="17" l="1"/>
  <c r="Y6001" i="17"/>
  <c r="AB6000" i="17"/>
  <c r="AC6000" i="17" l="1"/>
  <c r="AD6000" i="17"/>
  <c r="AE6000" i="17" l="1"/>
  <c r="N6001" i="17" l="1"/>
  <c r="Q6001" i="17" s="1"/>
  <c r="R6001" i="17" l="1"/>
  <c r="AB6001" i="17" s="1"/>
  <c r="AC6001" i="17" s="1"/>
  <c r="M6001" i="17"/>
  <c r="AD6001" i="17" l="1"/>
  <c r="AE6001" i="17" s="1"/>
  <c r="N6002" i="17" l="1"/>
  <c r="Q6002" i="17" s="1"/>
  <c r="R6002" i="17" l="1"/>
  <c r="AB6002" i="17" s="1"/>
  <c r="AC6002" i="17" s="1"/>
  <c r="M6002" i="17"/>
  <c r="AD6002" i="17" l="1"/>
  <c r="AE6002" i="17" s="1"/>
  <c r="N6003" i="17" l="1"/>
  <c r="Q6003" i="17" s="1"/>
  <c r="M6003" i="17" l="1"/>
  <c r="R6003" i="17"/>
  <c r="AB6003" i="17" l="1"/>
  <c r="AD6003" i="17" s="1"/>
  <c r="AC6003" i="17" l="1"/>
  <c r="AE6003" i="17" s="1"/>
  <c r="N6004" i="17" l="1"/>
  <c r="AA6004" i="17" s="1"/>
  <c r="Q6004" i="17" l="1"/>
  <c r="R6004" i="17" s="1"/>
  <c r="M6004" i="17"/>
  <c r="AF6004" i="17" l="1"/>
  <c r="Y6005" i="17"/>
  <c r="AB6004" i="17"/>
  <c r="AC6004" i="17" l="1"/>
  <c r="AD6004" i="17"/>
  <c r="AE6004" i="17" l="1"/>
  <c r="N6005" i="17" l="1"/>
  <c r="Q6005" i="17" s="1"/>
  <c r="M6005" i="17" l="1"/>
  <c r="R6005" i="17"/>
  <c r="AF6005" i="17"/>
  <c r="AB6005" i="17" l="1"/>
  <c r="AD6005" i="17" s="1"/>
  <c r="Y6006" i="17"/>
  <c r="AC6005" i="17" l="1"/>
  <c r="AE6005" i="17" s="1"/>
  <c r="N6006" i="17" l="1"/>
  <c r="Q6006" i="17" l="1"/>
  <c r="R6006" i="17" s="1"/>
  <c r="M6006" i="17"/>
  <c r="AB6006" i="17" l="1"/>
  <c r="AC6006" i="17" s="1"/>
  <c r="AF6006" i="17"/>
  <c r="Y6007" i="17"/>
  <c r="AD6006" i="17" l="1"/>
  <c r="AE6006" i="17" s="1"/>
  <c r="N6007" i="17" l="1"/>
  <c r="Q6007" i="17" s="1"/>
  <c r="R6007" i="17" l="1"/>
  <c r="AB6007" i="17" s="1"/>
  <c r="M6007" i="17"/>
  <c r="AD6007" i="17" l="1"/>
  <c r="AC6007" i="17"/>
  <c r="AE6007" i="17" l="1"/>
  <c r="N6008" i="17" l="1"/>
  <c r="Q6008" i="17" s="1"/>
  <c r="R6008" i="17" l="1"/>
  <c r="AB6008" i="17" s="1"/>
  <c r="M6008" i="17"/>
  <c r="AD6008" i="17" l="1"/>
  <c r="AC6008" i="17"/>
  <c r="AE6008" i="17" l="1"/>
  <c r="N6009" i="17" l="1"/>
  <c r="AA6009" i="17" s="1"/>
  <c r="Q6009" i="17" l="1"/>
  <c r="R6009" i="17" s="1"/>
  <c r="AF6009" i="17"/>
  <c r="M6009" i="17"/>
  <c r="AB6009" i="17" l="1"/>
  <c r="AC6009" i="17" s="1"/>
  <c r="Y6010" i="17"/>
  <c r="AD6009" i="17" l="1"/>
  <c r="AE6009" i="17" s="1"/>
  <c r="N6010" i="17" l="1"/>
  <c r="Q6010" i="17" l="1"/>
  <c r="R6010" i="17" s="1"/>
  <c r="AA6010" i="17"/>
  <c r="M6010" i="17"/>
  <c r="Y6011" i="17" l="1"/>
  <c r="AF6010" i="17"/>
  <c r="AB6010" i="17"/>
  <c r="AC6010" i="17" l="1"/>
  <c r="AD6010" i="17"/>
  <c r="AE6010" i="17" l="1"/>
  <c r="N6011" i="17" l="1"/>
  <c r="Q6011" i="17" l="1"/>
  <c r="R6011" i="17" s="1"/>
  <c r="Y6012" i="17"/>
  <c r="M6011" i="17"/>
  <c r="AB6011" i="17" l="1"/>
  <c r="AD6011" i="17" s="1"/>
  <c r="AF6011" i="17"/>
  <c r="AC6011" i="17" l="1"/>
  <c r="AE6011" i="17" s="1"/>
  <c r="N6012" i="17" s="1"/>
  <c r="Q6012" i="17" l="1"/>
  <c r="R6012" i="17" s="1"/>
  <c r="AA6012" i="17"/>
  <c r="M6012" i="17"/>
  <c r="Y6013" i="17" l="1"/>
  <c r="AF6012" i="17"/>
  <c r="AB6012" i="17"/>
  <c r="AC6012" i="17" l="1"/>
  <c r="AD6012" i="17"/>
  <c r="AE6012" i="17" l="1"/>
  <c r="N6013" i="17" l="1"/>
  <c r="Q6013" i="17" l="1"/>
  <c r="R6013" i="17" s="1"/>
  <c r="AA6013" i="17"/>
  <c r="M6013" i="17"/>
  <c r="Y6014" i="17" l="1"/>
  <c r="AF6013" i="17"/>
  <c r="AB6013" i="17"/>
  <c r="AD6013" i="17" l="1"/>
  <c r="AC6013" i="17"/>
  <c r="AE6013" i="17" l="1"/>
  <c r="N6014" i="17" l="1"/>
  <c r="Q6014" i="17" l="1"/>
  <c r="R6014" i="17" s="1"/>
  <c r="AA6014" i="17"/>
  <c r="Y6015" i="17" s="1"/>
  <c r="M6014" i="17"/>
  <c r="AB6014" i="17" l="1"/>
  <c r="AD6014" i="17" s="1"/>
  <c r="AF6014" i="17"/>
  <c r="AC6014" i="17" l="1"/>
  <c r="AE6014" i="17" s="1"/>
  <c r="N6015" i="17" s="1"/>
  <c r="Q6015" i="17" s="1"/>
  <c r="R6015" i="17" l="1"/>
  <c r="AB6015" i="17" s="1"/>
  <c r="M6015" i="17"/>
  <c r="AF6015" i="17"/>
  <c r="Y6016" i="17"/>
  <c r="AC6015" i="17" l="1"/>
  <c r="AD6015" i="17"/>
  <c r="AE6015" i="17" l="1"/>
  <c r="N6016" i="17" s="1"/>
  <c r="AA6016" i="17" s="1"/>
  <c r="Q6016" i="17" l="1"/>
  <c r="R6016" i="17" s="1"/>
  <c r="M6016" i="17"/>
  <c r="AB6016" i="17" l="1"/>
  <c r="AD6016" i="17" s="1"/>
  <c r="AF6016" i="17"/>
  <c r="Y6017" i="17"/>
  <c r="AC6016" i="17" l="1"/>
  <c r="AE6016" i="17" s="1"/>
  <c r="N6017" i="17" s="1"/>
  <c r="Q6017" i="17" l="1"/>
  <c r="R6017" i="17" s="1"/>
  <c r="AA6017" i="17"/>
  <c r="AF6017" i="17" s="1"/>
  <c r="M6017" i="17"/>
  <c r="Y6018" i="17" l="1"/>
  <c r="AB6017" i="17"/>
  <c r="AD6017" i="17" s="1"/>
  <c r="AC6017" i="17" l="1"/>
  <c r="AE6017" i="17" s="1"/>
  <c r="Y6163" i="17"/>
  <c r="AF6162" i="17"/>
  <c r="N6018" i="17" l="1"/>
  <c r="Q6018" i="17" l="1"/>
  <c r="R6018" i="17" s="1"/>
  <c r="AA6018" i="17"/>
  <c r="AF6018" i="17" s="1"/>
  <c r="M6018" i="17"/>
  <c r="Y6019" i="17" l="1"/>
  <c r="AB6018" i="17"/>
  <c r="AD6018" i="17" s="1"/>
  <c r="AC6018" i="17" l="1"/>
  <c r="AE6018" i="17" s="1"/>
  <c r="N6019" i="17" s="1"/>
  <c r="Q6019" i="17" l="1"/>
  <c r="R6019" i="17" s="1"/>
  <c r="AA6019" i="17"/>
  <c r="Y6020" i="17" s="1"/>
  <c r="M6019" i="17"/>
  <c r="AB6019" i="17" l="1"/>
  <c r="AD6019" i="17" s="1"/>
  <c r="AF6019" i="17"/>
  <c r="AC6019" i="17" l="1"/>
  <c r="AE6019" i="17" s="1"/>
  <c r="N6020" i="17" s="1"/>
  <c r="Q6020" i="17" s="1"/>
  <c r="R6020" i="17" l="1"/>
  <c r="AB6020" i="17" s="1"/>
  <c r="AD6020" i="17" s="1"/>
  <c r="M6020" i="17"/>
  <c r="AC6020" i="17" l="1"/>
  <c r="AE6020" i="17" s="1"/>
  <c r="N6021" i="17" l="1"/>
  <c r="Q6021" i="17" s="1"/>
  <c r="R6021" i="17" l="1"/>
  <c r="AB6021" i="17" s="1"/>
  <c r="AC6021" i="17" s="1"/>
  <c r="M6021" i="17"/>
  <c r="AD6021" i="17" l="1"/>
  <c r="AE6021" i="17" s="1"/>
  <c r="N6022" i="17" l="1"/>
  <c r="Q6022" i="17" s="1"/>
  <c r="M6022" i="17" l="1"/>
  <c r="R6022" i="17"/>
  <c r="AB6022" i="17" l="1"/>
  <c r="AC6022" i="17" l="1"/>
  <c r="AD6022" i="17"/>
  <c r="AE6022" i="17" l="1"/>
  <c r="N6023" i="17" l="1"/>
  <c r="Q6023" i="17" l="1"/>
  <c r="R6023" i="17" s="1"/>
  <c r="AF6023" i="17"/>
  <c r="M6023" i="17"/>
  <c r="AB6023" i="17" l="1"/>
  <c r="AC6023" i="17" s="1"/>
  <c r="Y6024" i="17"/>
  <c r="AD6023" i="17" l="1"/>
  <c r="AE6023" i="17" s="1"/>
  <c r="N6024" i="17" l="1"/>
  <c r="Q6024" i="17" s="1"/>
  <c r="R6024" i="17" l="1"/>
  <c r="AB6024" i="17" s="1"/>
  <c r="M6024" i="17"/>
  <c r="AD6024" i="17" l="1"/>
  <c r="AC6024" i="17"/>
  <c r="AE6024" i="17" l="1"/>
  <c r="N6025" i="17" l="1"/>
  <c r="Q6025" i="17" s="1"/>
  <c r="M6025" i="17" l="1"/>
  <c r="R6025" i="17"/>
  <c r="AB6025" i="17" l="1"/>
  <c r="AC6025" i="17" l="1"/>
  <c r="AD6025" i="17"/>
  <c r="AE6025" i="17" l="1"/>
  <c r="N6026" i="17" l="1"/>
  <c r="Q6026" i="17" s="1"/>
  <c r="R6026" i="17" l="1"/>
  <c r="AB6026" i="17" s="1"/>
  <c r="AD6026" i="17" s="1"/>
  <c r="M6026" i="17"/>
  <c r="AC6026" i="17" l="1"/>
  <c r="AE6026" i="17" s="1"/>
  <c r="N6027" i="17" l="1"/>
  <c r="Q6027" i="17" s="1"/>
  <c r="R6027" i="17" l="1"/>
  <c r="AB6027" i="17" s="1"/>
  <c r="M6027" i="17"/>
  <c r="AD6027" i="17" l="1"/>
  <c r="AC6027" i="17"/>
  <c r="AE6027" i="17" l="1"/>
  <c r="N6028" i="17" l="1"/>
  <c r="Q6028" i="17" s="1"/>
  <c r="R6028" i="17" l="1"/>
  <c r="AB6028" i="17" s="1"/>
  <c r="AC6028" i="17" s="1"/>
  <c r="M6028" i="17"/>
  <c r="AD6028" i="17" l="1"/>
  <c r="AE6028" i="17" s="1"/>
  <c r="N6029" i="17" l="1"/>
  <c r="Q6029" i="17" s="1"/>
  <c r="M6029" i="17" l="1"/>
  <c r="R6029" i="17"/>
  <c r="AB6029" i="17" l="1"/>
  <c r="AD6029" i="17" s="1"/>
  <c r="AC6029" i="17" l="1"/>
  <c r="AE6029" i="17" s="1"/>
  <c r="N6030" i="17" l="1"/>
  <c r="Q6030" i="17" l="1"/>
  <c r="R6030" i="17" s="1"/>
  <c r="AA6030" i="17"/>
  <c r="AF6030" i="17" s="1"/>
  <c r="M6030" i="17"/>
  <c r="AB6030" i="17" l="1"/>
  <c r="AD6030" i="17" s="1"/>
  <c r="Y6031" i="17"/>
  <c r="AC6030" i="17" l="1"/>
  <c r="AE6030" i="17" s="1"/>
  <c r="N6031" i="17" l="1"/>
  <c r="Q6031" i="17" l="1"/>
  <c r="R6031" i="17" s="1"/>
  <c r="AA6031" i="17"/>
  <c r="M6031" i="17"/>
  <c r="AB6031" i="17" l="1"/>
  <c r="AD6031" i="17" s="1"/>
  <c r="Y6032" i="17"/>
  <c r="AF6031" i="17"/>
  <c r="AC6031" i="17" l="1"/>
  <c r="AE6031" i="17" s="1"/>
  <c r="N6032" i="17" l="1"/>
  <c r="Q6032" i="17" l="1"/>
  <c r="R6032" i="17" s="1"/>
  <c r="M6032" i="17"/>
  <c r="AB6032" i="17" l="1"/>
  <c r="AD6032" i="17" s="1"/>
  <c r="Y6033" i="17"/>
  <c r="AF6032" i="17"/>
  <c r="AC6032" i="17" l="1"/>
  <c r="AE6032" i="17" s="1"/>
  <c r="N6033" i="17" l="1"/>
  <c r="Q6033" i="17" l="1"/>
  <c r="R6033" i="17" s="1"/>
  <c r="AA6033" i="17"/>
  <c r="M6033" i="17"/>
  <c r="AB6033" i="17" l="1"/>
  <c r="AD6033" i="17" s="1"/>
  <c r="AF6033" i="17"/>
  <c r="Y6034" i="17"/>
  <c r="AC6033" i="17" l="1"/>
  <c r="AE6033" i="17" s="1"/>
  <c r="N6034" i="17" l="1"/>
  <c r="Q6034" i="17" l="1"/>
  <c r="R6034" i="17" s="1"/>
  <c r="AA6034" i="17"/>
  <c r="AF6034" i="17" s="1"/>
  <c r="M6034" i="17"/>
  <c r="Y6035" i="17" l="1"/>
  <c r="AB6034" i="17"/>
  <c r="AD6034" i="17" s="1"/>
  <c r="AC6034" i="17" l="1"/>
  <c r="AE6034" i="17" s="1"/>
  <c r="N6035" i="17" s="1"/>
  <c r="Q6035" i="17" l="1"/>
  <c r="R6035" i="17" s="1"/>
  <c r="AA6035" i="17"/>
  <c r="M6035" i="17"/>
  <c r="AF6035" i="17" l="1"/>
  <c r="Y6036" i="17"/>
  <c r="AB6035" i="17"/>
  <c r="AD6035" i="17" l="1"/>
  <c r="AC6035" i="17"/>
  <c r="AE6035" i="17" l="1"/>
  <c r="N6036" i="17" l="1"/>
  <c r="Q6036" i="17" l="1"/>
  <c r="R6036" i="17" s="1"/>
  <c r="AA6036" i="17"/>
  <c r="M6036" i="17"/>
  <c r="Y6037" i="17" l="1"/>
  <c r="AF6036" i="17"/>
  <c r="AB6036" i="17"/>
  <c r="AC6036" i="17" l="1"/>
  <c r="AD6036" i="17"/>
  <c r="AE6036" i="17" l="1"/>
  <c r="N6037" i="17" l="1"/>
  <c r="Q6037" i="17" l="1"/>
  <c r="R6037" i="17" s="1"/>
  <c r="AA6037" i="17"/>
  <c r="Y6038" i="17" s="1"/>
  <c r="M6037" i="17"/>
  <c r="AB6037" i="17" l="1"/>
  <c r="AC6037" i="17" s="1"/>
  <c r="AF6037" i="17"/>
  <c r="AD6037" i="17" l="1"/>
  <c r="AE6037" i="17" s="1"/>
  <c r="N6038" i="17" l="1"/>
  <c r="Q6038" i="17" l="1"/>
  <c r="R6038" i="17" s="1"/>
  <c r="AA6038" i="17"/>
  <c r="M6038" i="17"/>
  <c r="AB6038" i="17" l="1"/>
  <c r="AD6038" i="17" s="1"/>
  <c r="Y6039" i="17"/>
  <c r="AF6038" i="17"/>
  <c r="AC6038" i="17" l="1"/>
  <c r="AE6038" i="17" s="1"/>
  <c r="N6039" i="17" l="1"/>
  <c r="AA6039" i="17" s="1"/>
  <c r="Q6039" i="17" l="1"/>
  <c r="R6039" i="17" s="1"/>
  <c r="M6039" i="17"/>
  <c r="AB6039" i="17" l="1"/>
  <c r="Y6040" i="17"/>
  <c r="AF6039" i="17"/>
  <c r="AD6039" i="17" l="1"/>
  <c r="AC6039" i="17"/>
  <c r="AE6039" i="17" l="1"/>
  <c r="N6040" i="17" l="1"/>
  <c r="Q6040" i="17" s="1"/>
  <c r="R6040" i="17" l="1"/>
  <c r="M6040" i="17"/>
  <c r="AF6040" i="17" l="1"/>
  <c r="Y6041" i="17"/>
  <c r="AB6040" i="17"/>
  <c r="AD6040" i="17" l="1"/>
  <c r="AC6040" i="17"/>
  <c r="AE6040" i="17" l="1"/>
  <c r="N6041" i="17" l="1"/>
  <c r="Q6041" i="17" l="1"/>
  <c r="R6041" i="17" s="1"/>
  <c r="M6041" i="17"/>
  <c r="AB6041" i="17" l="1"/>
  <c r="AC6041" i="17" s="1"/>
  <c r="Y6042" i="17"/>
  <c r="AF6041" i="17"/>
  <c r="AD6041" i="17" l="1"/>
  <c r="AE6041" i="17" s="1"/>
  <c r="N6042" i="17" s="1"/>
  <c r="Q6042" i="17" l="1"/>
  <c r="R6042" i="17" s="1"/>
  <c r="AA6042" i="17"/>
  <c r="Y6043" i="17" s="1"/>
  <c r="M6042" i="17"/>
  <c r="AB6042" i="17" l="1"/>
  <c r="AD6042" i="17" s="1"/>
  <c r="AF6042" i="17"/>
  <c r="AC6042" i="17" l="1"/>
  <c r="AE6042" i="17" s="1"/>
  <c r="N6043" i="17" s="1"/>
  <c r="Q6043" i="17" s="1"/>
  <c r="R6043" i="17" l="1"/>
  <c r="AB6043" i="17" s="1"/>
  <c r="M6043" i="17"/>
  <c r="AC6043" i="17" l="1"/>
  <c r="AD6043" i="17"/>
  <c r="AE6043" i="17" l="1"/>
  <c r="N6044" i="17" l="1"/>
  <c r="Q6044" i="17" s="1"/>
  <c r="R6044" i="17" l="1"/>
  <c r="AB6044" i="17" s="1"/>
  <c r="AD6044" i="17" s="1"/>
  <c r="M6044" i="17"/>
  <c r="AC6044" i="17" l="1"/>
  <c r="AE6044" i="17" s="1"/>
  <c r="N6045" i="17" l="1"/>
  <c r="Q6045" i="17" l="1"/>
  <c r="R6045" i="17" s="1"/>
  <c r="AA6045" i="17"/>
  <c r="M6045" i="17"/>
  <c r="AB6045" i="17" l="1"/>
  <c r="AD6045" i="17" s="1"/>
  <c r="Y6046" i="17"/>
  <c r="AF6045" i="17"/>
  <c r="AC6045" i="17" l="1"/>
  <c r="AE6045" i="17" s="1"/>
  <c r="N6046" i="17" l="1"/>
  <c r="Q6046" i="17" s="1"/>
  <c r="R6046" i="17" l="1"/>
  <c r="AF6046" i="17"/>
  <c r="M6046" i="17"/>
  <c r="AB6046" i="17" l="1"/>
  <c r="AC6046" i="17" s="1"/>
  <c r="Y6047" i="17"/>
  <c r="AD6046" i="17" l="1"/>
  <c r="AE6046" i="17" s="1"/>
  <c r="N6047" i="17" l="1"/>
  <c r="Q6047" i="17" l="1"/>
  <c r="R6047" i="17" s="1"/>
  <c r="AA6047" i="17"/>
  <c r="AF6047" i="17" s="1"/>
  <c r="M6047" i="17"/>
  <c r="AB6047" i="17" l="1"/>
  <c r="AC6047" i="17" s="1"/>
  <c r="Y6048" i="17"/>
  <c r="AD6047" i="17" l="1"/>
  <c r="AE6047" i="17" s="1"/>
  <c r="N6048" i="17" s="1"/>
  <c r="Q6048" i="17" s="1"/>
  <c r="M6048" i="17" l="1"/>
  <c r="R6048" i="17"/>
  <c r="AB6048" i="17" l="1"/>
  <c r="AD6048" i="17" s="1"/>
  <c r="AF6048" i="17"/>
  <c r="Y6049" i="17"/>
  <c r="AC6048" i="17" l="1"/>
  <c r="AE6048" i="17" s="1"/>
  <c r="N6049" i="17" l="1"/>
  <c r="Q6049" i="17" l="1"/>
  <c r="R6049" i="17" s="1"/>
  <c r="AA6049" i="17"/>
  <c r="AF6049" i="17" s="1"/>
  <c r="M6049" i="17"/>
  <c r="AB6049" i="17" l="1"/>
  <c r="AD6049" i="17" s="1"/>
  <c r="Y6050" i="17"/>
  <c r="AC6049" i="17" l="1"/>
  <c r="AE6049" i="17" s="1"/>
  <c r="N6050" i="17" s="1"/>
  <c r="Q6050" i="17" s="1"/>
  <c r="R6050" i="17" l="1"/>
  <c r="AB6050" i="17" s="1"/>
  <c r="M6050" i="17"/>
  <c r="AD6050" i="17" l="1"/>
  <c r="AC6050" i="17"/>
  <c r="AE6050" i="17" l="1"/>
  <c r="N6051" i="17" l="1"/>
  <c r="Q6051" i="17" s="1"/>
  <c r="R6051" i="17" l="1"/>
  <c r="AB6051" i="17" s="1"/>
  <c r="M6051" i="17"/>
  <c r="AD6051" i="17" l="1"/>
  <c r="AC6051" i="17"/>
  <c r="AE6051" i="17" l="1"/>
  <c r="N6052" i="17" l="1"/>
  <c r="Q6052" i="17" s="1"/>
  <c r="R6052" i="17" l="1"/>
  <c r="AB6052" i="17" s="1"/>
  <c r="AC6052" i="17" s="1"/>
  <c r="M6052" i="17"/>
  <c r="AD6052" i="17" l="1"/>
  <c r="AE6052" i="17" s="1"/>
  <c r="N6053" i="17" l="1"/>
  <c r="Q6053" i="17" s="1"/>
  <c r="R6053" i="17" l="1"/>
  <c r="AB6053" i="17" s="1"/>
  <c r="AC6053" i="17" s="1"/>
  <c r="M6053" i="17"/>
  <c r="AD6053" i="17" l="1"/>
  <c r="AE6053" i="17" s="1"/>
  <c r="N6054" i="17" l="1"/>
  <c r="Q6054" i="17" l="1"/>
  <c r="R6054" i="17" s="1"/>
  <c r="AA6054" i="17"/>
  <c r="Y6055" i="17" s="1"/>
  <c r="M6054" i="17"/>
  <c r="AB6054" i="17" l="1"/>
  <c r="AC6054" i="17" s="1"/>
  <c r="AF6054" i="17"/>
  <c r="AD6054" i="17" l="1"/>
  <c r="AE6054" i="17" s="1"/>
  <c r="N6055" i="17" s="1"/>
  <c r="Q6055" i="17" l="1"/>
  <c r="R6055" i="17" s="1"/>
  <c r="AA6055" i="17"/>
  <c r="Y6056" i="17" s="1"/>
  <c r="M6055" i="17"/>
  <c r="AF6055" i="17" l="1"/>
  <c r="AB6055" i="17"/>
  <c r="AD6055" i="17" s="1"/>
  <c r="AC6055" i="17" l="1"/>
  <c r="AE6055" i="17" s="1"/>
  <c r="N6056" i="17" l="1"/>
  <c r="Q6056" i="17" l="1"/>
  <c r="R6056" i="17" s="1"/>
  <c r="AA6056" i="17"/>
  <c r="Y6057" i="17" s="1"/>
  <c r="M6056" i="17"/>
  <c r="AB6056" i="17" l="1"/>
  <c r="AC6056" i="17" s="1"/>
  <c r="AF6056" i="17"/>
  <c r="AD6056" i="17" l="1"/>
  <c r="AE6056" i="17" s="1"/>
  <c r="N6057" i="17" l="1"/>
  <c r="Q6057" i="17" l="1"/>
  <c r="R6057" i="17" s="1"/>
  <c r="AA6057" i="17"/>
  <c r="M6057" i="17"/>
  <c r="AF6057" i="17" l="1"/>
  <c r="Y6058" i="17"/>
  <c r="AB6057" i="17"/>
  <c r="AD6057" i="17" l="1"/>
  <c r="AC6057" i="17"/>
  <c r="AE6057" i="17" l="1"/>
  <c r="N6058" i="17" l="1"/>
  <c r="AA6058" i="17" s="1"/>
  <c r="Q6058" i="17" l="1"/>
  <c r="R6058" i="17" s="1"/>
  <c r="M6058" i="17"/>
  <c r="AB6058" i="17" l="1"/>
  <c r="AF6058" i="17"/>
  <c r="Y6059" i="17"/>
  <c r="AC6058" i="17" l="1"/>
  <c r="AD6058" i="17"/>
  <c r="AE6058" i="17" l="1"/>
  <c r="N6059" i="17" l="1"/>
  <c r="Q6059" i="17" l="1"/>
  <c r="R6059" i="17" s="1"/>
  <c r="AA6059" i="17"/>
  <c r="M6059" i="17"/>
  <c r="AB6059" i="17" l="1"/>
  <c r="AD6059" i="17" s="1"/>
  <c r="AF6059" i="17"/>
  <c r="Y6060" i="17"/>
  <c r="AC6059" i="17" l="1"/>
  <c r="AE6059" i="17" s="1"/>
  <c r="N6060" i="17" l="1"/>
  <c r="Q6060" i="17" l="1"/>
  <c r="R6060" i="17" s="1"/>
  <c r="Y6061" i="17"/>
  <c r="M6060" i="17"/>
  <c r="AB6060" i="17" l="1"/>
  <c r="AC6060" i="17" s="1"/>
  <c r="AF6060" i="17"/>
  <c r="AD6060" i="17" l="1"/>
  <c r="AE6060" i="17" s="1"/>
  <c r="N6061" i="17" l="1"/>
  <c r="Q6061" i="17" s="1"/>
  <c r="R6061" i="17" l="1"/>
  <c r="M6061" i="17"/>
  <c r="Y6062" i="17" l="1"/>
  <c r="AF6061" i="17"/>
  <c r="AB6061" i="17"/>
  <c r="AC6061" i="17" l="1"/>
  <c r="AD6061" i="17"/>
  <c r="AE6061" i="17" l="1"/>
  <c r="N6062" i="17" l="1"/>
  <c r="Q6062" i="17" s="1"/>
  <c r="R6062" i="17" l="1"/>
  <c r="AB6062" i="17" s="1"/>
  <c r="M6062" i="17"/>
  <c r="AD6062" i="17" l="1"/>
  <c r="AC6062" i="17"/>
  <c r="AE6062" i="17" l="1"/>
  <c r="N6063" i="17" l="1"/>
  <c r="Q6063" i="17" s="1"/>
  <c r="R6063" i="17" l="1"/>
  <c r="AB6063" i="17" s="1"/>
  <c r="AD6063" i="17" s="1"/>
  <c r="M6063" i="17"/>
  <c r="AC6063" i="17" l="1"/>
  <c r="AE6063" i="17" s="1"/>
  <c r="N6064" i="17" l="1"/>
  <c r="AA6064" i="17" s="1"/>
  <c r="Q6064" i="17" l="1"/>
  <c r="R6064" i="17" s="1"/>
  <c r="Y6065" i="17"/>
  <c r="M6064" i="17"/>
  <c r="AF6064" i="17" l="1"/>
  <c r="AB6064" i="17"/>
  <c r="AD6064" i="17" s="1"/>
  <c r="AC6064" i="17" l="1"/>
  <c r="AE6064" i="17" s="1"/>
  <c r="N6065" i="17" l="1"/>
  <c r="AA6065" i="17" s="1"/>
  <c r="Q6065" i="17" l="1"/>
  <c r="R6065" i="17" s="1"/>
  <c r="AF6065" i="17"/>
  <c r="M6065" i="17"/>
  <c r="AB6065" i="17" l="1"/>
  <c r="AD6065" i="17" s="1"/>
  <c r="Y6066" i="17"/>
  <c r="AC6065" i="17" l="1"/>
  <c r="AE6065" i="17" s="1"/>
  <c r="N6066" i="17" s="1"/>
  <c r="Q6066" i="17" l="1"/>
  <c r="R6066" i="17" s="1"/>
  <c r="AA6066" i="17"/>
  <c r="M6066" i="17"/>
  <c r="AB6066" i="17" l="1"/>
  <c r="AD6066" i="17" s="1"/>
  <c r="Y6067" i="17"/>
  <c r="AF6066" i="17"/>
  <c r="AC6066" i="17" l="1"/>
  <c r="AE6066" i="17" s="1"/>
  <c r="N6067" i="17" l="1"/>
  <c r="AA6067" i="17" s="1"/>
  <c r="Q6067" i="17" l="1"/>
  <c r="R6067" i="17" s="1"/>
  <c r="AF6067" i="17"/>
  <c r="M6067" i="17"/>
  <c r="AB6067" i="17" l="1"/>
  <c r="AC6067" i="17" s="1"/>
  <c r="Y6068" i="17"/>
  <c r="AD6067" i="17" l="1"/>
  <c r="AE6067" i="17" s="1"/>
  <c r="N6068" i="17" l="1"/>
  <c r="Q6068" i="17" l="1"/>
  <c r="R6068" i="17" s="1"/>
  <c r="AA6068" i="17"/>
  <c r="M6068" i="17"/>
  <c r="AF6068" i="17" l="1"/>
  <c r="Y6069" i="17"/>
  <c r="AB6068" i="17"/>
  <c r="AC6068" i="17" l="1"/>
  <c r="AD6068" i="17"/>
  <c r="AE6068" i="17" l="1"/>
  <c r="N6069" i="17" l="1"/>
  <c r="Q6069" i="17" l="1"/>
  <c r="R6069" i="17" s="1"/>
  <c r="AA6069" i="17"/>
  <c r="M6069" i="17"/>
  <c r="AB6069" i="17" l="1"/>
  <c r="AD6069" i="17" s="1"/>
  <c r="AF6069" i="17"/>
  <c r="Y6070" i="17"/>
  <c r="AC6069" i="17" l="1"/>
  <c r="AE6069" i="17" s="1"/>
  <c r="N6070" i="17" l="1"/>
  <c r="Q6070" i="17" l="1"/>
  <c r="R6070" i="17" s="1"/>
  <c r="AA6070" i="17"/>
  <c r="M6070" i="17"/>
  <c r="AF6070" i="17" l="1"/>
  <c r="Y6071" i="17"/>
  <c r="AB6070" i="17"/>
  <c r="AD6070" i="17" l="1"/>
  <c r="AC6070" i="17"/>
  <c r="AE6070" i="17" l="1"/>
  <c r="N6071" i="17" l="1"/>
  <c r="Q6071" i="17" s="1"/>
  <c r="M6071" i="17" l="1"/>
  <c r="R6071" i="17"/>
  <c r="AF6071" i="17" l="1"/>
  <c r="Y6072" i="17"/>
  <c r="AB6071" i="17"/>
  <c r="AC6071" i="17" l="1"/>
  <c r="AD6071" i="17"/>
  <c r="AE6071" i="17" l="1"/>
  <c r="N6072" i="17" l="1"/>
  <c r="AA6072" i="17" s="1"/>
  <c r="Q6072" i="17" l="1"/>
  <c r="R6072" i="17" s="1"/>
  <c r="AF6072" i="17"/>
  <c r="M6072" i="17"/>
  <c r="AB6072" i="17" l="1"/>
  <c r="AD6072" i="17" s="1"/>
  <c r="Y6073" i="17"/>
  <c r="AC6072" i="17" l="1"/>
  <c r="AE6072" i="17" s="1"/>
  <c r="N6073" i="17" l="1"/>
  <c r="Q6073" i="17" s="1"/>
  <c r="R6073" i="17" l="1"/>
  <c r="AB6073" i="17" s="1"/>
  <c r="M6073" i="17"/>
  <c r="AD6073" i="17" l="1"/>
  <c r="AC6073" i="17"/>
  <c r="AE6073" i="17" l="1"/>
  <c r="N6074" i="17" l="1"/>
  <c r="AA6074" i="17" s="1"/>
  <c r="Q6074" i="17" l="1"/>
  <c r="R6074" i="17" s="1"/>
  <c r="M6074" i="17"/>
  <c r="AF6074" i="17" l="1"/>
  <c r="Y6075" i="17"/>
  <c r="AB6074" i="17"/>
  <c r="AD6074" i="17" l="1"/>
  <c r="AC6074" i="17"/>
  <c r="AE6074" i="17" l="1"/>
  <c r="N6075" i="17" l="1"/>
  <c r="Q6075" i="17" l="1"/>
  <c r="R6075" i="17" s="1"/>
  <c r="AA6075" i="17"/>
  <c r="M6075" i="17"/>
  <c r="Y6076" i="17" l="1"/>
  <c r="AF6075" i="17"/>
  <c r="AB6075" i="17"/>
  <c r="AD6075" i="17" l="1"/>
  <c r="AC6075" i="17"/>
  <c r="AE6075" i="17" l="1"/>
  <c r="N6076" i="17" l="1"/>
  <c r="Q6076" i="17" l="1"/>
  <c r="R6076" i="17" s="1"/>
  <c r="AA6076" i="17"/>
  <c r="M6076" i="17"/>
  <c r="AB6076" i="17" l="1"/>
  <c r="AC6076" i="17" s="1"/>
  <c r="Y6077" i="17"/>
  <c r="AF6076" i="17"/>
  <c r="AD6076" i="17" l="1"/>
  <c r="AE6076" i="17" s="1"/>
  <c r="N6077" i="17" l="1"/>
  <c r="Q6077" i="17" l="1"/>
  <c r="R6077" i="17" s="1"/>
  <c r="AA6077" i="17"/>
  <c r="M6077" i="17"/>
  <c r="AB6077" i="17" l="1"/>
  <c r="AD6077" i="17" s="1"/>
  <c r="AF6077" i="17"/>
  <c r="Y6078" i="17"/>
  <c r="AC6077" i="17" l="1"/>
  <c r="AE6077" i="17" s="1"/>
  <c r="N6078" i="17" l="1"/>
  <c r="AA6078" i="17" s="1"/>
  <c r="Q6078" i="17" l="1"/>
  <c r="R6078" i="17" s="1"/>
  <c r="M6078" i="17"/>
  <c r="AB6078" i="17" l="1"/>
  <c r="AD6078" i="17" s="1"/>
  <c r="Y6079" i="17"/>
  <c r="AF6078" i="17"/>
  <c r="AC6078" i="17" l="1"/>
  <c r="AE6078" i="17" s="1"/>
  <c r="N6079" i="17" l="1"/>
  <c r="Q6079" i="17" l="1"/>
  <c r="R6079" i="17" s="1"/>
  <c r="AA6079" i="17"/>
  <c r="Y6080" i="17" s="1"/>
  <c r="M6079" i="17"/>
  <c r="AF6079" i="17" l="1"/>
  <c r="AB6079" i="17"/>
  <c r="AD6079" i="17" s="1"/>
  <c r="AC6079" i="17" l="1"/>
  <c r="AE6079" i="17" s="1"/>
  <c r="N6080" i="17" s="1"/>
  <c r="Q6080" i="17" l="1"/>
  <c r="R6080" i="17" s="1"/>
  <c r="AA6080" i="17"/>
  <c r="M6080" i="17"/>
  <c r="AB6080" i="17" l="1"/>
  <c r="AC6080" i="17" s="1"/>
  <c r="AF6080" i="17"/>
  <c r="Y6081" i="17"/>
  <c r="AD6080" i="17" l="1"/>
  <c r="AE6080" i="17" s="1"/>
  <c r="N6081" i="17" s="1"/>
  <c r="Q6081" i="17" l="1"/>
  <c r="R6081" i="17" s="1"/>
  <c r="AA6081" i="17"/>
  <c r="Y6082" i="17" s="1"/>
  <c r="M6081" i="17"/>
  <c r="AF6081" i="17" l="1"/>
  <c r="AB6081" i="17"/>
  <c r="AC6081" i="17" s="1"/>
  <c r="AD6081" i="17" l="1"/>
  <c r="AE6081" i="17" s="1"/>
  <c r="N6082" i="17" l="1"/>
  <c r="Q6082" i="17" l="1"/>
  <c r="R6082" i="17" s="1"/>
  <c r="AA6082" i="17"/>
  <c r="M6082" i="17"/>
  <c r="AB6082" i="17" l="1"/>
  <c r="AD6082" i="17" s="1"/>
  <c r="AF6082" i="17"/>
  <c r="Y6083" i="17"/>
  <c r="AC6082" i="17" l="1"/>
  <c r="AE6082" i="17" s="1"/>
  <c r="N6083" i="17" l="1"/>
  <c r="Q6083" i="17" l="1"/>
  <c r="R6083" i="17" s="1"/>
  <c r="AA6083" i="17"/>
  <c r="M6083" i="17"/>
  <c r="AB6083" i="17" l="1"/>
  <c r="AD6083" i="17" s="1"/>
  <c r="Y6084" i="17"/>
  <c r="AF6083" i="17"/>
  <c r="AC6083" i="17" l="1"/>
  <c r="AE6083" i="17" s="1"/>
  <c r="N6084" i="17" l="1"/>
  <c r="Q6084" i="17" l="1"/>
  <c r="R6084" i="17" s="1"/>
  <c r="AA6084" i="17"/>
  <c r="M6084" i="17"/>
  <c r="Y6085" i="17" l="1"/>
  <c r="AF6084" i="17"/>
  <c r="AB6084" i="17"/>
  <c r="AC6084" i="17" l="1"/>
  <c r="AD6084" i="17"/>
  <c r="AE6084" i="17" l="1"/>
  <c r="N6085" i="17" l="1"/>
  <c r="Q6085" i="17" l="1"/>
  <c r="R6085" i="17" s="1"/>
  <c r="AA6085" i="17"/>
  <c r="Y6086" i="17" s="1"/>
  <c r="M6085" i="17"/>
  <c r="AF6085" i="17" l="1"/>
  <c r="AB6085" i="17"/>
  <c r="AD6085" i="17" s="1"/>
  <c r="AC6085" i="17" l="1"/>
  <c r="AE6085" i="17" s="1"/>
  <c r="N6086" i="17" l="1"/>
  <c r="Q6086" i="17" l="1"/>
  <c r="R6086" i="17" s="1"/>
  <c r="M6086" i="17"/>
  <c r="AB6086" i="17" l="1"/>
  <c r="AC6086" i="17" s="1"/>
  <c r="AF6086" i="17"/>
  <c r="Y6087" i="17"/>
  <c r="AD6086" i="17" l="1"/>
  <c r="AE6086" i="17" s="1"/>
  <c r="N6087" i="17" l="1"/>
  <c r="Q6087" i="17" l="1"/>
  <c r="R6087" i="17" s="1"/>
  <c r="AA6087" i="17"/>
  <c r="Y6088" i="17" s="1"/>
  <c r="M6087" i="17"/>
  <c r="AF6087" i="17" l="1"/>
  <c r="AB6087" i="17"/>
  <c r="AC6087" i="17" s="1"/>
  <c r="AD6087" i="17" l="1"/>
  <c r="AE6087" i="17" s="1"/>
  <c r="N6088" i="17" l="1"/>
  <c r="AA6088" i="17" s="1"/>
  <c r="Q6088" i="17" l="1"/>
  <c r="R6088" i="17" s="1"/>
  <c r="AF6088" i="17"/>
  <c r="M6088" i="17"/>
  <c r="AB6088" i="17" l="1"/>
  <c r="AC6088" i="17" s="1"/>
  <c r="Y6089" i="17"/>
  <c r="AD6088" i="17" l="1"/>
  <c r="AE6088" i="17" s="1"/>
  <c r="N6089" i="17" s="1"/>
  <c r="Q6089" i="17" l="1"/>
  <c r="R6089" i="17" s="1"/>
  <c r="AA6089" i="17"/>
  <c r="M6089" i="17"/>
  <c r="AB6089" i="17" l="1"/>
  <c r="AD6089" i="17" s="1"/>
  <c r="AF6089" i="17"/>
  <c r="Y6090" i="17"/>
  <c r="AC6089" i="17" l="1"/>
  <c r="AE6089" i="17" s="1"/>
  <c r="N6090" i="17" l="1"/>
  <c r="Q6090" i="17" s="1"/>
  <c r="R6090" i="17" l="1"/>
  <c r="AB6090" i="17" s="1"/>
  <c r="AC6090" i="17" s="1"/>
  <c r="M6090" i="17"/>
  <c r="AD6090" i="17" l="1"/>
  <c r="AE6090" i="17" s="1"/>
  <c r="N6091" i="17" l="1"/>
  <c r="Q6091" i="17" s="1"/>
  <c r="R6091" i="17" l="1"/>
  <c r="AB6091" i="17" s="1"/>
  <c r="AC6091" i="17" s="1"/>
  <c r="M6091" i="17"/>
  <c r="AD6091" i="17" l="1"/>
  <c r="AE6091" i="17" s="1"/>
  <c r="N6092" i="17" l="1"/>
  <c r="Q6092" i="17" s="1"/>
  <c r="R6092" i="17" l="1"/>
  <c r="AB6092" i="17" s="1"/>
  <c r="AC6092" i="17" s="1"/>
  <c r="M6092" i="17"/>
  <c r="AD6092" i="17" l="1"/>
  <c r="AE6092" i="17" s="1"/>
  <c r="N6093" i="17" l="1"/>
  <c r="Q6093" i="17" l="1"/>
  <c r="R6093" i="17" s="1"/>
  <c r="AA6093" i="17"/>
  <c r="M6093" i="17"/>
  <c r="AB6093" i="17" l="1"/>
  <c r="AF6093" i="17"/>
  <c r="Y6094" i="17"/>
  <c r="AD6093" i="17" l="1"/>
  <c r="AC6093" i="17"/>
  <c r="AE6093" i="17" l="1"/>
  <c r="N6094" i="17" l="1"/>
  <c r="Q6094" i="17" l="1"/>
  <c r="R6094" i="17" s="1"/>
  <c r="AA6094" i="17"/>
  <c r="AF6094" i="17" s="1"/>
  <c r="M6094" i="17"/>
  <c r="Y6095" i="17" l="1"/>
  <c r="AB6094" i="17"/>
  <c r="AC6094" i="17" s="1"/>
  <c r="AD6094" i="17" l="1"/>
  <c r="AE6094" i="17" s="1"/>
  <c r="N6095" i="17" l="1"/>
  <c r="Q6095" i="17" l="1"/>
  <c r="R6095" i="17" s="1"/>
  <c r="AA6095" i="17"/>
  <c r="M6095" i="17"/>
  <c r="AF6095" i="17" l="1"/>
  <c r="Y6096" i="17"/>
  <c r="AB6095" i="17"/>
  <c r="AD6095" i="17" l="1"/>
  <c r="AC6095" i="17"/>
  <c r="AE6095" i="17" l="1"/>
  <c r="N6096" i="17" l="1"/>
  <c r="Q6096" i="17" l="1"/>
  <c r="R6096" i="17" s="1"/>
  <c r="AA6096" i="17"/>
  <c r="AF6096" i="17" s="1"/>
  <c r="M6096" i="17"/>
  <c r="AB6096" i="17" l="1"/>
  <c r="AD6096" i="17" s="1"/>
  <c r="Y6097" i="17"/>
  <c r="AC6096" i="17" l="1"/>
  <c r="AE6096" i="17" s="1"/>
  <c r="N6097" i="17" s="1"/>
  <c r="Q6097" i="17" l="1"/>
  <c r="R6097" i="17" s="1"/>
  <c r="AA6097" i="17"/>
  <c r="M6097" i="17"/>
  <c r="AB6097" i="17" l="1"/>
  <c r="AD6097" i="17" s="1"/>
  <c r="Y6098" i="17"/>
  <c r="AF6097" i="17"/>
  <c r="AC6097" i="17" l="1"/>
  <c r="AE6097" i="17" s="1"/>
  <c r="N6098" i="17" l="1"/>
  <c r="Q6098" i="17" l="1"/>
  <c r="R6098" i="17" s="1"/>
  <c r="AA6098" i="17"/>
  <c r="Y6099" i="17" s="1"/>
  <c r="M6098" i="17"/>
  <c r="AB6098" i="17" l="1"/>
  <c r="AD6098" i="17" s="1"/>
  <c r="AF6098" i="17"/>
  <c r="AC6098" i="17" l="1"/>
  <c r="AE6098" i="17" s="1"/>
  <c r="N6099" i="17" s="1"/>
  <c r="Q6099" i="17" l="1"/>
  <c r="R6099" i="17" s="1"/>
  <c r="AA6099" i="17"/>
  <c r="M6099" i="17"/>
  <c r="AB6099" i="17" l="1"/>
  <c r="AC6099" i="17" s="1"/>
  <c r="Y6100" i="17"/>
  <c r="AF6099" i="17"/>
  <c r="AD6099" i="17" l="1"/>
  <c r="AE6099" i="17" s="1"/>
  <c r="N6100" i="17" l="1"/>
  <c r="Q6100" i="17" l="1"/>
  <c r="R6100" i="17" s="1"/>
  <c r="AA6100" i="17"/>
  <c r="Y6101" i="17" s="1"/>
  <c r="M6100" i="17"/>
  <c r="AF6100" i="17" l="1"/>
  <c r="AB6100" i="17"/>
  <c r="AD6100" i="17" s="1"/>
  <c r="AC6100" i="17" l="1"/>
  <c r="AE6100" i="17" s="1"/>
  <c r="N6101" i="17" l="1"/>
  <c r="Q6101" i="17" l="1"/>
  <c r="R6101" i="17" s="1"/>
  <c r="AA6101" i="17"/>
  <c r="Y6102" i="17" s="1"/>
  <c r="M6101" i="17"/>
  <c r="AB6101" i="17" l="1"/>
  <c r="AC6101" i="17" s="1"/>
  <c r="AF6101" i="17"/>
  <c r="AD6101" i="17" l="1"/>
  <c r="AE6101" i="17" s="1"/>
  <c r="N6102" i="17" s="1"/>
  <c r="AA6102" i="17" s="1"/>
  <c r="Q6102" i="17" l="1"/>
  <c r="R6102" i="17" s="1"/>
  <c r="AF6102" i="17"/>
  <c r="M6102" i="17"/>
  <c r="AB6102" i="17" l="1"/>
  <c r="AD6102" i="17" s="1"/>
  <c r="Y6103" i="17"/>
  <c r="AC6102" i="17" l="1"/>
  <c r="AE6102" i="17" s="1"/>
  <c r="N6103" i="17" s="1"/>
  <c r="Q6103" i="17" l="1"/>
  <c r="R6103" i="17" s="1"/>
  <c r="AA6103" i="17"/>
  <c r="AF6103" i="17" s="1"/>
  <c r="M6103" i="17"/>
  <c r="AB6103" i="17" l="1"/>
  <c r="AC6103" i="17" s="1"/>
  <c r="Y6104" i="17"/>
  <c r="AD6103" i="17" l="1"/>
  <c r="AE6103" i="17" s="1"/>
  <c r="N6104" i="17" l="1"/>
  <c r="Q6104" i="17" l="1"/>
  <c r="R6104" i="17" s="1"/>
  <c r="AA6104" i="17"/>
  <c r="Y6105" i="17" s="1"/>
  <c r="M6104" i="17"/>
  <c r="AF6104" i="17" l="1"/>
  <c r="AB6104" i="17"/>
  <c r="AC6104" i="17" s="1"/>
  <c r="AD6104" i="17" l="1"/>
  <c r="AE6104" i="17" s="1"/>
  <c r="N6105" i="17" l="1"/>
  <c r="Q6105" i="17" l="1"/>
  <c r="R6105" i="17" s="1"/>
  <c r="AA6105" i="17"/>
  <c r="Y6106" i="17" s="1"/>
  <c r="M6105" i="17"/>
  <c r="AB6105" i="17" l="1"/>
  <c r="AC6105" i="17" s="1"/>
  <c r="AF6105" i="17"/>
  <c r="AD6105" i="17" l="1"/>
  <c r="AE6105" i="17" s="1"/>
  <c r="N6106" i="17" l="1"/>
  <c r="Q6106" i="17" s="1"/>
  <c r="R6106" i="17" l="1"/>
  <c r="M6106" i="17"/>
  <c r="AF6106" i="17" l="1"/>
  <c r="Y6107" i="17"/>
  <c r="AB6106" i="17"/>
  <c r="AC6106" i="17" l="1"/>
  <c r="AD6106" i="17"/>
  <c r="AE6106" i="17" l="1"/>
  <c r="N6107" i="17" l="1"/>
  <c r="AA6107" i="17" s="1"/>
  <c r="Q6107" i="17" l="1"/>
  <c r="R6107" i="17" s="1"/>
  <c r="M6107" i="17"/>
  <c r="AB6107" i="17" l="1"/>
  <c r="AC6107" i="17" s="1"/>
  <c r="Y6108" i="17"/>
  <c r="AF6107" i="17"/>
  <c r="AD6107" i="17" l="1"/>
  <c r="AE6107" i="17" s="1"/>
  <c r="N6108" i="17" l="1"/>
  <c r="Q6108" i="17" l="1"/>
  <c r="R6108" i="17" s="1"/>
  <c r="AA6108" i="17"/>
  <c r="M6108" i="17"/>
  <c r="AB6108" i="17" l="1"/>
  <c r="AC6108" i="17" s="1"/>
  <c r="Y6109" i="17"/>
  <c r="AF6108" i="17"/>
  <c r="AD6108" i="17" l="1"/>
  <c r="AE6108" i="17" s="1"/>
  <c r="N6109" i="17" s="1"/>
  <c r="Q6109" i="17" l="1"/>
  <c r="R6109" i="17" s="1"/>
  <c r="M6109" i="17"/>
  <c r="AB6109" i="17" l="1"/>
  <c r="AD6109" i="17" s="1"/>
  <c r="Y6110" i="17"/>
  <c r="AF6109" i="17"/>
  <c r="AC6109" i="17" l="1"/>
  <c r="AE6109" i="17" s="1"/>
  <c r="N6110" i="17" l="1"/>
  <c r="Q6110" i="17" s="1"/>
  <c r="M6110" i="17" l="1"/>
  <c r="R6110" i="17"/>
  <c r="AB6110" i="17" l="1"/>
  <c r="AD6110" i="17" l="1"/>
  <c r="AC6110" i="17"/>
  <c r="AE6110" i="17" l="1"/>
  <c r="N6111" i="17" l="1"/>
  <c r="Q6111" i="17" s="1"/>
  <c r="M6111" i="17" l="1"/>
  <c r="R6111" i="17"/>
  <c r="AB6111" i="17" l="1"/>
  <c r="AC6111" i="17" l="1"/>
  <c r="AD6111" i="17"/>
  <c r="AE6111" i="17" l="1"/>
  <c r="N6112" i="17" l="1"/>
  <c r="Q6112" i="17" s="1"/>
  <c r="R6112" i="17" l="1"/>
  <c r="AB6112" i="17" s="1"/>
  <c r="AC6112" i="17" s="1"/>
  <c r="M6112" i="17"/>
  <c r="AD6112" i="17" l="1"/>
  <c r="AE6112" i="17" s="1"/>
  <c r="N6113" i="17" l="1"/>
  <c r="AA6113" i="17" s="1"/>
  <c r="Q6113" i="17" l="1"/>
  <c r="R6113" i="17" s="1"/>
  <c r="M6113" i="17"/>
  <c r="Y6114" i="17" l="1"/>
  <c r="AF6113" i="17"/>
  <c r="AB6113" i="17"/>
  <c r="AC6113" i="17" l="1"/>
  <c r="AD6113" i="17"/>
  <c r="AE6113" i="17" l="1"/>
  <c r="N6114" i="17" l="1"/>
  <c r="Q6114" i="17" s="1"/>
  <c r="R6114" i="17" l="1"/>
  <c r="M6114" i="17"/>
  <c r="AF6114" i="17" l="1"/>
  <c r="Y6115" i="17"/>
  <c r="AB6114" i="17"/>
  <c r="AD6114" i="17" l="1"/>
  <c r="AC6114" i="17"/>
  <c r="AE6114" i="17" l="1"/>
  <c r="N6115" i="17" l="1"/>
  <c r="Q6115" i="17" l="1"/>
  <c r="R6115" i="17" s="1"/>
  <c r="AA6115" i="17"/>
  <c r="M6115" i="17"/>
  <c r="AB6115" i="17" l="1"/>
  <c r="AC6115" i="17" s="1"/>
  <c r="AF6115" i="17"/>
  <c r="Y6116" i="17"/>
  <c r="AD6115" i="17" l="1"/>
  <c r="AE6115" i="17" s="1"/>
  <c r="N6116" i="17" s="1"/>
  <c r="Q6116" i="17" l="1"/>
  <c r="R6116" i="17" s="1"/>
  <c r="AF6116" i="17"/>
  <c r="M6116" i="17"/>
  <c r="AB6116" i="17" l="1"/>
  <c r="AC6116" i="17" s="1"/>
  <c r="Y6117" i="17"/>
  <c r="AD6116" i="17" l="1"/>
  <c r="AE6116" i="17" s="1"/>
  <c r="N6117" i="17" s="1"/>
  <c r="AA6117" i="17" s="1"/>
  <c r="Q6117" i="17" l="1"/>
  <c r="R6117" i="17" s="1"/>
  <c r="M6117" i="17"/>
  <c r="AF6117" i="17" l="1"/>
  <c r="Y6118" i="17"/>
  <c r="AB6117" i="17"/>
  <c r="AD6117" i="17" s="1"/>
  <c r="AC6117" i="17" l="1"/>
  <c r="AE6117" i="17" s="1"/>
  <c r="N6118" i="17" l="1"/>
  <c r="Q6118" i="17" s="1"/>
  <c r="M6118" i="17" l="1"/>
  <c r="R6118" i="17"/>
  <c r="Y6119" i="17" l="1"/>
  <c r="AF6118" i="17"/>
  <c r="AB6118" i="17"/>
  <c r="AD6118" i="17" l="1"/>
  <c r="AC6118" i="17"/>
  <c r="AE6118" i="17" l="1"/>
  <c r="N6119" i="17" l="1"/>
  <c r="Q6119" i="17" l="1"/>
  <c r="R6119" i="17" s="1"/>
  <c r="AA6119" i="17"/>
  <c r="Y6120" i="17" s="1"/>
  <c r="M6119" i="17"/>
  <c r="AB6119" i="17" l="1"/>
  <c r="AC6119" i="17" s="1"/>
  <c r="AF6119" i="17"/>
  <c r="AD6119" i="17" l="1"/>
  <c r="AE6119" i="17" s="1"/>
  <c r="N6120" i="17" l="1"/>
  <c r="Q6120" i="17" s="1"/>
  <c r="M6120" i="17" l="1"/>
  <c r="R6120" i="17"/>
  <c r="AB6120" i="17" s="1"/>
  <c r="AD6120" i="17" l="1"/>
  <c r="AC6120" i="17"/>
  <c r="Y6121" i="17"/>
  <c r="AF6120" i="17"/>
  <c r="AE6120" i="17" l="1"/>
  <c r="N6121" i="17" l="1"/>
  <c r="AA6121" i="17" s="1"/>
  <c r="Q6121" i="17" l="1"/>
  <c r="R6121" i="17" s="1"/>
  <c r="M6121" i="17"/>
  <c r="Y6122" i="17" l="1"/>
  <c r="AF6121" i="17"/>
  <c r="AB6121" i="17"/>
  <c r="AC6121" i="17" l="1"/>
  <c r="AD6121" i="17"/>
  <c r="AE6121" i="17" l="1"/>
  <c r="N6122" i="17" l="1"/>
  <c r="Q6122" i="17" s="1"/>
  <c r="M6122" i="17" l="1"/>
  <c r="R6122" i="17"/>
  <c r="AF6122" i="17"/>
  <c r="Y6123" i="17" l="1"/>
  <c r="AB6122" i="17"/>
  <c r="AD6122" i="17" s="1"/>
  <c r="AC6122" i="17" l="1"/>
  <c r="AE6122" i="17" s="1"/>
  <c r="N6123" i="17" l="1"/>
  <c r="AA6123" i="17" s="1"/>
  <c r="Q6123" i="17" l="1"/>
  <c r="R6123" i="17" s="1"/>
  <c r="M6123" i="17"/>
  <c r="AB6123" i="17" l="1"/>
  <c r="AF6123" i="17"/>
  <c r="Y6124" i="17"/>
  <c r="AD6123" i="17" l="1"/>
  <c r="AC6123" i="17"/>
  <c r="AE6123" i="17" l="1"/>
  <c r="N6124" i="17" l="1"/>
  <c r="Q6124" i="17" l="1"/>
  <c r="R6124" i="17" s="1"/>
  <c r="AA6124" i="17"/>
  <c r="M6124" i="17"/>
  <c r="AB6124" i="17" l="1"/>
  <c r="AC6124" i="17" s="1"/>
  <c r="Y6125" i="17"/>
  <c r="AF6124" i="17"/>
  <c r="AD6124" i="17" l="1"/>
  <c r="AE6124" i="17" s="1"/>
  <c r="N6125" i="17" l="1"/>
  <c r="Q6125" i="17" l="1"/>
  <c r="R6125" i="17" s="1"/>
  <c r="AA6125" i="17"/>
  <c r="AF6125" i="17" s="1"/>
  <c r="M6125" i="17"/>
  <c r="Y6126" i="17" l="1"/>
  <c r="AB6125" i="17"/>
  <c r="AD6125" i="17" s="1"/>
  <c r="AC6125" i="17" l="1"/>
  <c r="AE6125" i="17" s="1"/>
  <c r="N6126" i="17" l="1"/>
  <c r="Q6126" i="17" l="1"/>
  <c r="R6126" i="17" s="1"/>
  <c r="AA6126" i="17"/>
  <c r="M6126" i="17"/>
  <c r="AB6126" i="17" l="1"/>
  <c r="AC6126" i="17" s="1"/>
  <c r="Y6127" i="17"/>
  <c r="AF6126" i="17"/>
  <c r="AD6126" i="17" l="1"/>
  <c r="AE6126" i="17" s="1"/>
  <c r="N6127" i="17" l="1"/>
  <c r="Q6127" i="17" s="1"/>
  <c r="R6127" i="17" l="1"/>
  <c r="Y6128" i="17"/>
  <c r="M6127" i="17"/>
  <c r="AF6127" i="17" l="1"/>
  <c r="AB6127" i="17"/>
  <c r="AD6127" i="17" l="1"/>
  <c r="AC6127" i="17"/>
  <c r="AE6127" i="17" l="1"/>
  <c r="N6128" i="17" s="1"/>
  <c r="AA6128" i="17" s="1"/>
  <c r="Q6128" i="17" l="1"/>
  <c r="R6128" i="17" s="1"/>
  <c r="M6128" i="17"/>
  <c r="AB6128" i="17" l="1"/>
  <c r="AC6128" i="17" s="1"/>
  <c r="Y6129" i="17"/>
  <c r="AF6128" i="17"/>
  <c r="AD6128" i="17" l="1"/>
  <c r="AE6128" i="17" s="1"/>
  <c r="N6129" i="17" s="1"/>
  <c r="Q6129" i="17" l="1"/>
  <c r="R6129" i="17" s="1"/>
  <c r="AA6129" i="17"/>
  <c r="M6129" i="17"/>
  <c r="AB6129" i="17" l="1"/>
  <c r="AD6129" i="17" s="1"/>
  <c r="AF6129" i="17"/>
  <c r="Y6130" i="17"/>
  <c r="AC6129" i="17" l="1"/>
  <c r="AE6129" i="17" s="1"/>
  <c r="N6130" i="17" s="1"/>
  <c r="Q6130" i="17" l="1"/>
  <c r="R6130" i="17" s="1"/>
  <c r="M6130" i="17"/>
  <c r="Y6131" i="17" l="1"/>
  <c r="AF6130" i="17"/>
  <c r="AB6130" i="17"/>
  <c r="AD6130" i="17" l="1"/>
  <c r="AC6130" i="17"/>
  <c r="AE6130" i="17" l="1"/>
  <c r="N6131" i="17" l="1"/>
  <c r="Q6131" i="17" l="1"/>
  <c r="R6131" i="17" s="1"/>
  <c r="AA6131" i="17"/>
  <c r="M6131" i="17"/>
  <c r="AB6131" i="17" l="1"/>
  <c r="AC6131" i="17" s="1"/>
  <c r="AF6131" i="17"/>
  <c r="Y6132" i="17"/>
  <c r="AD6131" i="17" l="1"/>
  <c r="AE6131" i="17" s="1"/>
  <c r="N6132" i="17" l="1"/>
  <c r="Q6132" i="17" s="1"/>
  <c r="M6132" i="17" l="1"/>
  <c r="R6132" i="17"/>
  <c r="AB6132" i="17" l="1"/>
  <c r="AC6132" i="17" s="1"/>
  <c r="Y6133" i="17"/>
  <c r="AF6132" i="17"/>
  <c r="AD6132" i="17" l="1"/>
  <c r="AE6132" i="17" s="1"/>
  <c r="N6133" i="17" l="1"/>
  <c r="AA6133" i="17" s="1"/>
  <c r="Q6133" i="17" l="1"/>
  <c r="R6133" i="17" s="1"/>
  <c r="M6133" i="17"/>
  <c r="Y6134" i="17" l="1"/>
  <c r="AF6133" i="17"/>
  <c r="AB6133" i="17"/>
  <c r="AC6133" i="17" s="1"/>
  <c r="AD6133" i="17" l="1"/>
  <c r="AE6133" i="17" s="1"/>
  <c r="N6134" i="17" l="1"/>
  <c r="Q6134" i="17" s="1"/>
  <c r="R6134" i="17" l="1"/>
  <c r="AF6134" i="17"/>
  <c r="M6134" i="17"/>
  <c r="AB6134" i="17" l="1"/>
  <c r="AC6134" i="17" s="1"/>
  <c r="Y6135" i="17"/>
  <c r="AD6134" i="17" l="1"/>
  <c r="AE6134" i="17" s="1"/>
  <c r="N6135" i="17" l="1"/>
  <c r="Q6135" i="17" s="1"/>
  <c r="R6135" i="17" l="1"/>
  <c r="AB6135" i="17" s="1"/>
  <c r="AC6135" i="17" s="1"/>
  <c r="M6135" i="17"/>
  <c r="AD6135" i="17" l="1"/>
  <c r="AE6135" i="17" s="1"/>
  <c r="N6136" i="17" l="1"/>
  <c r="Q6136" i="17" s="1"/>
  <c r="R6136" i="17" l="1"/>
  <c r="AB6136" i="17" s="1"/>
  <c r="M6136" i="17"/>
  <c r="AC6136" i="17" l="1"/>
  <c r="AD6136" i="17"/>
  <c r="AE6136" i="17" l="1"/>
  <c r="N6137" i="17" l="1"/>
  <c r="Q6137" i="17" l="1"/>
  <c r="R6137" i="17" s="1"/>
  <c r="M6137" i="17"/>
  <c r="AB6137" i="17" l="1"/>
  <c r="AD6137" i="17" s="1"/>
  <c r="Y6138" i="17"/>
  <c r="AF6137" i="17"/>
  <c r="AC6137" i="17" l="1"/>
  <c r="AE6137" i="17" s="1"/>
  <c r="N6138" i="17" l="1"/>
  <c r="Q6138" i="17" s="1"/>
  <c r="R6138" i="17" l="1"/>
  <c r="M6138" i="17"/>
  <c r="AB6138" i="17" l="1"/>
  <c r="Y6139" i="17"/>
  <c r="AF6138" i="17"/>
  <c r="AC6138" i="17" l="1"/>
  <c r="AD6138" i="17"/>
  <c r="AE6138" i="17" l="1"/>
  <c r="N6139" i="17" l="1"/>
  <c r="AA6139" i="17" s="1"/>
  <c r="Q6139" i="17" l="1"/>
  <c r="R6139" i="17" s="1"/>
  <c r="M6139" i="17"/>
  <c r="Y6141" i="17"/>
  <c r="AB6140" i="17"/>
  <c r="AF6140" i="17"/>
  <c r="Y6140" i="17" l="1"/>
  <c r="AF6139" i="17"/>
  <c r="AB6139" i="17"/>
  <c r="AD6139" i="17" s="1"/>
  <c r="AC6140" i="17"/>
  <c r="AD6140" i="17"/>
  <c r="AC6139" i="17" l="1"/>
  <c r="AE6139" i="17" s="1"/>
  <c r="M6140" i="17" s="1"/>
  <c r="AE6140" i="17"/>
  <c r="N6141" i="17" l="1"/>
  <c r="Q6141" i="17" l="1"/>
  <c r="R6141" i="17" s="1"/>
  <c r="AA6141" i="17"/>
  <c r="M6141" i="17"/>
  <c r="AB6141" i="17" l="1"/>
  <c r="AD6141" i="17" s="1"/>
  <c r="AF6141" i="17"/>
  <c r="Y6142" i="17"/>
  <c r="AC6141" i="17" l="1"/>
  <c r="AE6141" i="17" s="1"/>
  <c r="N6142" i="17" s="1"/>
  <c r="Q6142" i="17" l="1"/>
  <c r="R6142" i="17" s="1"/>
  <c r="AA6142" i="17"/>
  <c r="M6142" i="17"/>
  <c r="AB6142" i="17" l="1"/>
  <c r="AF6142" i="17"/>
  <c r="Y6143" i="17"/>
  <c r="AC6142" i="17" l="1"/>
  <c r="AD6142" i="17"/>
  <c r="AE6142" i="17" l="1"/>
  <c r="N6143" i="17" l="1"/>
  <c r="Q6143" i="17" s="1"/>
  <c r="M6143" i="17" l="1"/>
  <c r="R6143" i="17"/>
  <c r="AB6143" i="17" l="1"/>
  <c r="AF6143" i="17"/>
  <c r="Y6144" i="17"/>
  <c r="AD6143" i="17" l="1"/>
  <c r="AC6143" i="17"/>
  <c r="AE6143" i="17" l="1"/>
  <c r="N6144" i="17" l="1"/>
  <c r="Q6144" i="17" s="1"/>
  <c r="M6144" i="17" l="1"/>
  <c r="R6144" i="17"/>
  <c r="AB6144" i="17" l="1"/>
  <c r="AD6144" i="17" l="1"/>
  <c r="AC6144" i="17"/>
  <c r="AE6144" i="17" l="1"/>
  <c r="N6145" i="17" l="1"/>
  <c r="Q6145" i="17" s="1"/>
  <c r="R6145" i="17" l="1"/>
  <c r="AB6145" i="17" s="1"/>
  <c r="AC6145" i="17" s="1"/>
  <c r="M6145" i="17"/>
  <c r="AD6145" i="17" l="1"/>
  <c r="AE6145" i="17" s="1"/>
  <c r="N6146" i="17" l="1"/>
  <c r="Q6146" i="17" s="1"/>
  <c r="M6146" i="17" l="1"/>
  <c r="R6146" i="17"/>
  <c r="AB6146" i="17" l="1"/>
  <c r="AD6146" i="17" l="1"/>
  <c r="AC6146" i="17"/>
  <c r="AE6146" i="17" l="1"/>
  <c r="N6147" i="17" l="1"/>
  <c r="Q6147" i="17" s="1"/>
  <c r="R6147" i="17" l="1"/>
  <c r="AB6147" i="17" s="1"/>
  <c r="AC6147" i="17" s="1"/>
  <c r="M6147" i="17"/>
  <c r="Y6301" i="17"/>
  <c r="AF6300" i="17"/>
  <c r="AD6147" i="17" l="1"/>
  <c r="AE6147" i="17" s="1"/>
  <c r="N6148" i="17" l="1"/>
  <c r="Q6148" i="17" s="1"/>
  <c r="R6148" i="17" l="1"/>
  <c r="AB6148" i="17" s="1"/>
  <c r="AC6148" i="17" s="1"/>
  <c r="M6148" i="17"/>
  <c r="AD6148" i="17" l="1"/>
  <c r="AE6148" i="17" s="1"/>
  <c r="N6149" i="17" l="1"/>
  <c r="Q6149" i="17" s="1"/>
  <c r="R6149" i="17" l="1"/>
  <c r="AB6149" i="17" s="1"/>
  <c r="M6149" i="17"/>
  <c r="AC6149" i="17" l="1"/>
  <c r="AD6149" i="17"/>
  <c r="AE6149" i="17" l="1"/>
  <c r="N6150" i="17" l="1"/>
  <c r="Q6150" i="17" s="1"/>
  <c r="R6150" i="17" l="1"/>
  <c r="AB6150" i="17" s="1"/>
  <c r="AC6150" i="17" s="1"/>
  <c r="M6150" i="17"/>
  <c r="AD6150" i="17" l="1"/>
  <c r="AE6150" i="17" s="1"/>
  <c r="N6151" i="17" l="1"/>
  <c r="Q6151" i="17" s="1"/>
  <c r="R6151" i="17" l="1"/>
  <c r="AB6151" i="17" s="1"/>
  <c r="M6151" i="17"/>
  <c r="AC6151" i="17" l="1"/>
  <c r="AD6151" i="17"/>
  <c r="AE6151" i="17" l="1"/>
  <c r="N6152" i="17" l="1"/>
  <c r="Q6152" i="17" s="1"/>
  <c r="R6152" i="17" l="1"/>
  <c r="AB6152" i="17" s="1"/>
  <c r="M6152" i="17"/>
  <c r="AC6152" i="17" l="1"/>
  <c r="AD6152" i="17"/>
  <c r="AE6152" i="17" l="1"/>
  <c r="N6153" i="17" l="1"/>
  <c r="AA6153" i="17" s="1"/>
  <c r="Q6153" i="17" l="1"/>
  <c r="R6153" i="17" s="1"/>
  <c r="M6153" i="17"/>
  <c r="AF6153" i="17" l="1"/>
  <c r="Y6154" i="17"/>
  <c r="AB6153" i="17"/>
  <c r="AC6153" i="17" l="1"/>
  <c r="AD6153" i="17"/>
  <c r="AE6153" i="17" l="1"/>
  <c r="N6154" i="17" l="1"/>
  <c r="Q6154" i="17" l="1"/>
  <c r="R6154" i="17" s="1"/>
  <c r="AA6154" i="17"/>
  <c r="M6154" i="17"/>
  <c r="AB6154" i="17" l="1"/>
  <c r="AD6154" i="17" s="1"/>
  <c r="AF6154" i="17"/>
  <c r="Y6155" i="17"/>
  <c r="AC6154" i="17" l="1"/>
  <c r="AE6154" i="17" s="1"/>
  <c r="N6155" i="17" s="1"/>
  <c r="Q6155" i="17" l="1"/>
  <c r="R6155" i="17" s="1"/>
  <c r="M6155" i="17"/>
  <c r="AF6155" i="17" l="1"/>
  <c r="Y6156" i="17"/>
  <c r="AB6155" i="17"/>
  <c r="AC6155" i="17" l="1"/>
  <c r="AD6155" i="17"/>
  <c r="AE6155" i="17" l="1"/>
  <c r="N6156" i="17" l="1"/>
  <c r="Q6156" i="17" l="1"/>
  <c r="R6156" i="17" s="1"/>
  <c r="AA6156" i="17"/>
  <c r="AF6156" i="17" s="1"/>
  <c r="M6156" i="17"/>
  <c r="AB6156" i="17" l="1"/>
  <c r="AC6156" i="17" s="1"/>
  <c r="Y6157" i="17"/>
  <c r="AD6156" i="17" l="1"/>
  <c r="AE6156" i="17" s="1"/>
  <c r="N6157" i="17" s="1"/>
  <c r="Q6157" i="17" l="1"/>
  <c r="R6157" i="17" s="1"/>
  <c r="AA6157" i="17"/>
  <c r="AF6157" i="17" s="1"/>
  <c r="M6157" i="17"/>
  <c r="Y6158" i="17" l="1"/>
  <c r="AB6157" i="17"/>
  <c r="AC6157" i="17" s="1"/>
  <c r="AD6157" i="17" l="1"/>
  <c r="AE6157" i="17" s="1"/>
  <c r="N6158" i="17" s="1"/>
  <c r="Q6158" i="17" l="1"/>
  <c r="R6158" i="17" s="1"/>
  <c r="AA6158" i="17"/>
  <c r="M6158" i="17"/>
  <c r="AB6158" i="17" l="1"/>
  <c r="AC6158" i="17" s="1"/>
  <c r="Y6159" i="17"/>
  <c r="AF6158" i="17"/>
  <c r="AD6158" i="17" l="1"/>
  <c r="AE6158" i="17" s="1"/>
  <c r="N6159" i="17" l="1"/>
  <c r="AA6159" i="17" s="1"/>
  <c r="Q6159" i="17" l="1"/>
  <c r="R6159" i="17" s="1"/>
  <c r="Y6160" i="17"/>
  <c r="M6159" i="17"/>
  <c r="AF6159" i="17" l="1"/>
  <c r="AB6159" i="17"/>
  <c r="AC6159" i="17" s="1"/>
  <c r="AD6159" i="17" l="1"/>
  <c r="AE6159" i="17" s="1"/>
  <c r="N6160" i="17" l="1"/>
  <c r="Q6160" i="17" l="1"/>
  <c r="R6160" i="17" s="1"/>
  <c r="Y6161" i="17"/>
  <c r="M6160" i="17"/>
  <c r="AB6160" i="17" l="1"/>
  <c r="AC6160" i="17" s="1"/>
  <c r="AF6160" i="17"/>
  <c r="AD6160" i="17" l="1"/>
  <c r="AE6160" i="17" s="1"/>
  <c r="N6161" i="17" l="1"/>
  <c r="Q6161" i="17" s="1"/>
  <c r="M6161" i="17" l="1"/>
  <c r="R6161" i="17"/>
  <c r="AB6161" i="17" l="1"/>
  <c r="AD6161" i="17" s="1"/>
  <c r="Y6162" i="17"/>
  <c r="AF6161" i="17"/>
  <c r="AC6161" i="17" l="1"/>
  <c r="AE6161" i="17" s="1"/>
  <c r="N6162" i="17" s="1"/>
  <c r="Q6162" i="17" s="1"/>
  <c r="M6162" i="17" l="1"/>
  <c r="R6162" i="17"/>
  <c r="AB6162" i="17" l="1"/>
  <c r="AC6162" i="17" s="1"/>
  <c r="AD6162" i="17" l="1"/>
  <c r="AE6162" i="17" s="1"/>
  <c r="N6163" i="17" l="1"/>
  <c r="AA6163" i="17" s="1"/>
  <c r="Q6163" i="17" l="1"/>
  <c r="R6163" i="17" s="1"/>
  <c r="M6163" i="17"/>
  <c r="AB6163" i="17" l="1"/>
  <c r="AC6163" i="17" s="1"/>
  <c r="Y6164" i="17"/>
  <c r="AF6163" i="17"/>
  <c r="AD6163" i="17" l="1"/>
  <c r="AE6163" i="17" s="1"/>
  <c r="N6164" i="17" l="1"/>
  <c r="Q6164" i="17" s="1"/>
  <c r="M6164" i="17" l="1"/>
  <c r="R6164" i="17"/>
  <c r="AB6164" i="17" l="1"/>
  <c r="AD6164" i="17" s="1"/>
  <c r="Y6165" i="17"/>
  <c r="AF6164" i="17"/>
  <c r="AC6164" i="17" l="1"/>
  <c r="AE6164" i="17" s="1"/>
  <c r="N6165" i="17" l="1"/>
  <c r="Q6165" i="17" s="1"/>
  <c r="M6165" i="17" l="1"/>
  <c r="R6165" i="17"/>
  <c r="AF6165" i="17"/>
  <c r="AB6165" i="17" l="1"/>
  <c r="AD6165" i="17" s="1"/>
  <c r="Y6166" i="17"/>
  <c r="AC6165" i="17" l="1"/>
  <c r="AE6165" i="17" s="1"/>
  <c r="N6166" i="17" s="1"/>
  <c r="AA6166" i="17" s="1"/>
  <c r="Q6166" i="17" l="1"/>
  <c r="R6166" i="17" s="1"/>
  <c r="M6166" i="17"/>
  <c r="AB6166" i="17" l="1"/>
  <c r="AD6166" i="17" s="1"/>
  <c r="Y6167" i="17"/>
  <c r="AF6166" i="17"/>
  <c r="AC6166" i="17" l="1"/>
  <c r="AE6166" i="17" s="1"/>
  <c r="N6167" i="17" s="1"/>
  <c r="AA6167" i="17" s="1"/>
  <c r="Q6167" i="17" l="1"/>
  <c r="R6167" i="17" s="1"/>
  <c r="AF6167" i="17"/>
  <c r="M6167" i="17"/>
  <c r="AB6167" i="17" l="1"/>
  <c r="AD6167" i="17" s="1"/>
  <c r="Y6168" i="17"/>
  <c r="AC6167" i="17" l="1"/>
  <c r="AE6167" i="17" s="1"/>
  <c r="N6168" i="17" l="1"/>
  <c r="Q6168" i="17" l="1"/>
  <c r="R6168" i="17" s="1"/>
  <c r="AA6168" i="17"/>
  <c r="Y6169" i="17" s="1"/>
  <c r="M6168" i="17"/>
  <c r="AB6168" i="17" l="1"/>
  <c r="AD6168" i="17" s="1"/>
  <c r="AF6168" i="17"/>
  <c r="AC6168" i="17" l="1"/>
  <c r="AE6168" i="17" s="1"/>
  <c r="N6169" i="17" l="1"/>
  <c r="Q6169" i="17" s="1"/>
  <c r="R6169" i="17" l="1"/>
  <c r="Y6170" i="17"/>
  <c r="M6169" i="17"/>
  <c r="AF6169" i="17" l="1"/>
  <c r="AB6169" i="17"/>
  <c r="AD6169" i="17" s="1"/>
  <c r="AC6169" i="17" l="1"/>
  <c r="AE6169" i="17" s="1"/>
  <c r="N6170" i="17" l="1"/>
  <c r="Q6170" i="17" s="1"/>
  <c r="M6170" i="17" l="1"/>
  <c r="R6170" i="17"/>
  <c r="AB6170" i="17" l="1"/>
  <c r="AD6170" i="17" l="1"/>
  <c r="AC6170" i="17"/>
  <c r="AE6170" i="17" l="1"/>
  <c r="N6171" i="17" l="1"/>
  <c r="Q6171" i="17" s="1"/>
  <c r="M6171" i="17" l="1"/>
  <c r="R6171" i="17"/>
  <c r="AB6171" i="17" l="1"/>
  <c r="AC6171" i="17" l="1"/>
  <c r="AD6171" i="17"/>
  <c r="AE6171" i="17" l="1"/>
  <c r="N6172" i="17" l="1"/>
  <c r="AA6172" i="17" s="1"/>
  <c r="Q6172" i="17" l="1"/>
  <c r="R6172" i="17" s="1"/>
  <c r="M6172" i="17"/>
  <c r="AB6172" i="17" l="1"/>
  <c r="Y6173" i="17"/>
  <c r="AF6172" i="17"/>
  <c r="AD6172" i="17" l="1"/>
  <c r="AC6172" i="17"/>
  <c r="AE6172" i="17" l="1"/>
  <c r="N6173" i="17" l="1"/>
  <c r="Q6173" i="17" s="1"/>
  <c r="R6173" i="17" l="1"/>
  <c r="AB6173" i="17" s="1"/>
  <c r="M6173" i="17"/>
  <c r="AC6173" i="17" l="1"/>
  <c r="AD6173" i="17"/>
  <c r="AE6173" i="17" l="1"/>
  <c r="N6174" i="17" l="1"/>
  <c r="Q6174" i="17" s="1"/>
  <c r="R6174" i="17" l="1"/>
  <c r="AB6174" i="17" s="1"/>
  <c r="AC6174" i="17" s="1"/>
  <c r="M6174" i="17"/>
  <c r="AD6174" i="17" l="1"/>
  <c r="AE6174" i="17" s="1"/>
  <c r="N6175" i="17" l="1"/>
  <c r="Q6175" i="17" l="1"/>
  <c r="R6175" i="17" s="1"/>
  <c r="AA6175" i="17"/>
  <c r="M6175" i="17"/>
  <c r="AB6175" i="17" l="1"/>
  <c r="AD6175" i="17" s="1"/>
  <c r="AF6175" i="17"/>
  <c r="Y6176" i="17"/>
  <c r="AC6175" i="17" l="1"/>
  <c r="AE6175" i="17" s="1"/>
  <c r="N6176" i="17" l="1"/>
  <c r="Q6176" i="17" l="1"/>
  <c r="R6176" i="17" s="1"/>
  <c r="AA6176" i="17"/>
  <c r="Y6177" i="17" s="1"/>
  <c r="M6176" i="17"/>
  <c r="AB6176" i="17" l="1"/>
  <c r="AD6176" i="17" s="1"/>
  <c r="AF6176" i="17"/>
  <c r="AC6176" i="17" l="1"/>
  <c r="AE6176" i="17" s="1"/>
  <c r="N6177" i="17" l="1"/>
  <c r="Q6177" i="17" l="1"/>
  <c r="R6177" i="17" s="1"/>
  <c r="AA6177" i="17"/>
  <c r="Y6178" i="17" s="1"/>
  <c r="M6177" i="17"/>
  <c r="AB6177" i="17" l="1"/>
  <c r="AC6177" i="17" s="1"/>
  <c r="AF6177" i="17"/>
  <c r="AD6177" i="17" l="1"/>
  <c r="AE6177" i="17" s="1"/>
  <c r="N6178" i="17" l="1"/>
  <c r="Q6178" i="17" s="1"/>
  <c r="M6178" i="17" l="1"/>
  <c r="R6178" i="17"/>
  <c r="Y6179" i="17"/>
  <c r="AF6178" i="17" l="1"/>
  <c r="AB6178" i="17"/>
  <c r="AD6178" i="17" s="1"/>
  <c r="AC6178" i="17" l="1"/>
  <c r="AE6178" i="17" s="1"/>
  <c r="N6179" i="17" l="1"/>
  <c r="Q6179" i="17" s="1"/>
  <c r="R6179" i="17" l="1"/>
  <c r="AB6179" i="17" s="1"/>
  <c r="M6179" i="17"/>
  <c r="AD6179" i="17" l="1"/>
  <c r="AC6179" i="17"/>
  <c r="AE6179" i="17" l="1"/>
  <c r="N6180" i="17" l="1"/>
  <c r="Q6180" i="17" s="1"/>
  <c r="R6180" i="17" l="1"/>
  <c r="AB6180" i="17" s="1"/>
  <c r="AD6180" i="17" s="1"/>
  <c r="M6180" i="17"/>
  <c r="AC6180" i="17" l="1"/>
  <c r="AE6180" i="17" s="1"/>
  <c r="N6181" i="17" l="1"/>
  <c r="Q6181" i="17" l="1"/>
  <c r="R6181" i="17" s="1"/>
  <c r="M6181" i="17"/>
  <c r="Y6182" i="17" l="1"/>
  <c r="AF6181" i="17"/>
  <c r="AB6181" i="17"/>
  <c r="AD6181" i="17" l="1"/>
  <c r="AC6181" i="17"/>
  <c r="AE6181" i="17" l="1"/>
  <c r="N6182" i="17" l="1"/>
  <c r="AA6182" i="17" s="1"/>
  <c r="Q6182" i="17" l="1"/>
  <c r="R6182" i="17" s="1"/>
  <c r="M6182" i="17"/>
  <c r="AB6182" i="17" l="1"/>
  <c r="AD6182" i="17" s="1"/>
  <c r="Y6183" i="17"/>
  <c r="AF6182" i="17"/>
  <c r="AC6182" i="17" l="1"/>
  <c r="AE6182" i="17" s="1"/>
  <c r="N6183" i="17" s="1"/>
  <c r="AA6183" i="17" s="1"/>
  <c r="Q6183" i="17" l="1"/>
  <c r="R6183" i="17" s="1"/>
  <c r="M6183" i="17"/>
  <c r="Y6184" i="17" l="1"/>
  <c r="AF6183" i="17"/>
  <c r="AB6183" i="17"/>
  <c r="AD6183" i="17" l="1"/>
  <c r="AC6183" i="17"/>
  <c r="AE6183" i="17" l="1"/>
  <c r="N6184" i="17" l="1"/>
  <c r="Q6184" i="17" l="1"/>
  <c r="R6184" i="17" s="1"/>
  <c r="AA6184" i="17"/>
  <c r="M6184" i="17"/>
  <c r="AB6184" i="17" l="1"/>
  <c r="AC6184" i="17" s="1"/>
  <c r="Y6185" i="17"/>
  <c r="AF6184" i="17"/>
  <c r="AD6184" i="17" l="1"/>
  <c r="AE6184" i="17" s="1"/>
  <c r="N6185" i="17" l="1"/>
  <c r="Q6185" i="17" s="1"/>
  <c r="M6185" i="17" l="1"/>
  <c r="R6185" i="17"/>
  <c r="Y6186" i="17"/>
  <c r="AF6185" i="17" l="1"/>
  <c r="AB6185" i="17"/>
  <c r="AD6185" i="17" s="1"/>
  <c r="AC6185" i="17" l="1"/>
  <c r="AE6185" i="17" s="1"/>
  <c r="N6186" i="17" l="1"/>
  <c r="Q6186" i="17" l="1"/>
  <c r="R6186" i="17" s="1"/>
  <c r="AA6186" i="17"/>
  <c r="Y6187" i="17" s="1"/>
  <c r="M6186" i="17"/>
  <c r="AB6186" i="17" l="1"/>
  <c r="AD6186" i="17" s="1"/>
  <c r="AF6186" i="17"/>
  <c r="AC6186" i="17" l="1"/>
  <c r="AE6186" i="17" s="1"/>
  <c r="N6187" i="17" s="1"/>
  <c r="Q6187" i="17" l="1"/>
  <c r="R6187" i="17" s="1"/>
  <c r="AA6187" i="17"/>
  <c r="Y6188" i="17" s="1"/>
  <c r="M6187" i="17"/>
  <c r="AF6187" i="17" l="1"/>
  <c r="AB6187" i="17"/>
  <c r="AC6187" i="17" l="1"/>
  <c r="AD6187" i="17"/>
  <c r="AE6187" i="17" l="1"/>
  <c r="N6188" i="17" s="1"/>
  <c r="Q6188" i="17" l="1"/>
  <c r="R6188" i="17" s="1"/>
  <c r="AA6188" i="17"/>
  <c r="AF6188" i="17" s="1"/>
  <c r="M6188" i="17"/>
  <c r="Y6189" i="17" l="1"/>
  <c r="AB6188" i="17"/>
  <c r="AD6188" i="17" s="1"/>
  <c r="AC6188" i="17" l="1"/>
  <c r="AE6188" i="17" s="1"/>
  <c r="N6189" i="17" s="1"/>
  <c r="Q6189" i="17" l="1"/>
  <c r="R6189" i="17" s="1"/>
  <c r="AA6189" i="17"/>
  <c r="M6189" i="17"/>
  <c r="AF6189" i="17" l="1"/>
  <c r="Y6190" i="17"/>
  <c r="AB6189" i="17"/>
  <c r="AC6189" i="17" l="1"/>
  <c r="AD6189" i="17"/>
  <c r="AE6189" i="17" l="1"/>
  <c r="N6190" i="17" l="1"/>
  <c r="Q6190" i="17" s="1"/>
  <c r="R6190" i="17" l="1"/>
  <c r="AB6190" i="17" s="1"/>
  <c r="M6190" i="17"/>
  <c r="AD6190" i="17" l="1"/>
  <c r="AC6190" i="17"/>
  <c r="AE6190" i="17" l="1"/>
  <c r="N6191" i="17" l="1"/>
  <c r="Q6191" i="17" s="1"/>
  <c r="R6191" i="17" l="1"/>
  <c r="AB6191" i="17" s="1"/>
  <c r="M6191" i="17"/>
  <c r="AC6191" i="17" l="1"/>
  <c r="AD6191" i="17"/>
  <c r="AE6191" i="17" l="1"/>
  <c r="N6192" i="17" l="1"/>
  <c r="Q6192" i="17" l="1"/>
  <c r="R6192" i="17" s="1"/>
  <c r="AA6192" i="17"/>
  <c r="Y6193" i="17" s="1"/>
  <c r="M6192" i="17"/>
  <c r="AF6192" i="17" l="1"/>
  <c r="AB6192" i="17"/>
  <c r="AD6192" i="17" l="1"/>
  <c r="AC6192" i="17"/>
  <c r="AE6192" i="17" l="1"/>
  <c r="N6193" i="17" s="1"/>
  <c r="Q6193" i="17" l="1"/>
  <c r="R6193" i="17" s="1"/>
  <c r="AA6193" i="17"/>
  <c r="AF6193" i="17" s="1"/>
  <c r="M6193" i="17"/>
  <c r="Y6194" i="17" l="1"/>
  <c r="AB6193" i="17"/>
  <c r="AC6193" i="17" s="1"/>
  <c r="AD6193" i="17" l="1"/>
  <c r="AE6193" i="17" s="1"/>
  <c r="N6194" i="17" s="1"/>
  <c r="AA6194" i="17" s="1"/>
  <c r="Q6194" i="17" l="1"/>
  <c r="R6194" i="17" s="1"/>
  <c r="M6194" i="17"/>
  <c r="AB6194" i="17" l="1"/>
  <c r="AD6194" i="17" s="1"/>
  <c r="AF6194" i="17"/>
  <c r="Y6195" i="17"/>
  <c r="AC6194" i="17" l="1"/>
  <c r="AE6194" i="17" s="1"/>
  <c r="N6195" i="17" l="1"/>
  <c r="Q6195" i="17" s="1"/>
  <c r="R6195" i="17" l="1"/>
  <c r="AB6195" i="17" s="1"/>
  <c r="M6195" i="17"/>
  <c r="AC6195" i="17" l="1"/>
  <c r="AD6195" i="17"/>
  <c r="AE6195" i="17" l="1"/>
  <c r="N6196" i="17" l="1"/>
  <c r="Q6196" i="17" s="1"/>
  <c r="R6196" i="17" l="1"/>
  <c r="AB6196" i="17" s="1"/>
  <c r="M6196" i="17"/>
  <c r="AC6196" i="17" l="1"/>
  <c r="AD6196" i="17"/>
  <c r="AE6196" i="17" l="1"/>
  <c r="N6197" i="17" l="1"/>
  <c r="Q6197" i="17" s="1"/>
  <c r="M6197" i="17" l="1"/>
  <c r="R6197" i="17"/>
  <c r="AB6197" i="17" l="1"/>
  <c r="AC6197" i="17" l="1"/>
  <c r="AD6197" i="17"/>
  <c r="AE6197" i="17" l="1"/>
  <c r="N6198" i="17" l="1"/>
  <c r="Q6198" i="17" l="1"/>
  <c r="R6198" i="17" s="1"/>
  <c r="AA6198" i="17"/>
  <c r="M6198" i="17"/>
  <c r="AB6198" i="17" l="1"/>
  <c r="AD6198" i="17" s="1"/>
  <c r="Y6199" i="17"/>
  <c r="AF6198" i="17"/>
  <c r="AC6198" i="17" l="1"/>
  <c r="AE6198" i="17" s="1"/>
  <c r="N6199" i="17" l="1"/>
  <c r="Q6199" i="17" l="1"/>
  <c r="R6199" i="17" s="1"/>
  <c r="AA6199" i="17"/>
  <c r="M6199" i="17"/>
  <c r="AF6199" i="17" l="1"/>
  <c r="Y6200" i="17"/>
  <c r="AB6199" i="17"/>
  <c r="AC6199" i="17" l="1"/>
  <c r="AD6199" i="17"/>
  <c r="AE6199" i="17" l="1"/>
  <c r="N6200" i="17" l="1"/>
  <c r="Q6200" i="17" l="1"/>
  <c r="R6200" i="17" s="1"/>
  <c r="AA6200" i="17"/>
  <c r="M6200" i="17"/>
  <c r="Y6201" i="17" l="1"/>
  <c r="AF6200" i="17"/>
  <c r="AB6200" i="17"/>
  <c r="AC6200" i="17" l="1"/>
  <c r="AD6200" i="17"/>
  <c r="AE6200" i="17" l="1"/>
  <c r="N6201" i="17" l="1"/>
  <c r="Q6201" i="17" l="1"/>
  <c r="R6201" i="17" s="1"/>
  <c r="AA6201" i="17"/>
  <c r="M6201" i="17"/>
  <c r="Y6202" i="17" l="1"/>
  <c r="AF6201" i="17"/>
  <c r="AB6201" i="17"/>
  <c r="AD6201" i="17" l="1"/>
  <c r="AC6201" i="17"/>
  <c r="AE6201" i="17" l="1"/>
  <c r="N6202" i="17" l="1"/>
  <c r="Q6202" i="17" l="1"/>
  <c r="R6202" i="17" s="1"/>
  <c r="AA6202" i="17"/>
  <c r="AF6202" i="17" s="1"/>
  <c r="M6202" i="17"/>
  <c r="AB6202" i="17" l="1"/>
  <c r="AD6202" i="17" s="1"/>
  <c r="Y6203" i="17"/>
  <c r="AC6202" i="17" l="1"/>
  <c r="AE6202" i="17" s="1"/>
  <c r="N6203" i="17" l="1"/>
  <c r="Q6203" i="17" l="1"/>
  <c r="R6203" i="17" s="1"/>
  <c r="AA6203" i="17"/>
  <c r="M6203" i="17"/>
  <c r="AB6203" i="17" l="1"/>
  <c r="AD6203" i="17" s="1"/>
  <c r="AF6203" i="17"/>
  <c r="Y6204" i="17"/>
  <c r="AC6203" i="17" l="1"/>
  <c r="AE6203" i="17" s="1"/>
  <c r="N6204" i="17" l="1"/>
  <c r="AA6204" i="17" s="1"/>
  <c r="Q6204" i="17" l="1"/>
  <c r="R6204" i="17" s="1"/>
  <c r="Y6205" i="17"/>
  <c r="M6204" i="17"/>
  <c r="AB6204" i="17" l="1"/>
  <c r="AD6204" i="17" s="1"/>
  <c r="AF6204" i="17"/>
  <c r="AC6204" i="17" l="1"/>
  <c r="AE6204" i="17" s="1"/>
  <c r="N6205" i="17" l="1"/>
  <c r="Q6205" i="17" l="1"/>
  <c r="R6205" i="17" s="1"/>
  <c r="AA6205" i="17"/>
  <c r="Y6206" i="17" s="1"/>
  <c r="M6205" i="17"/>
  <c r="AB6205" i="17" l="1"/>
  <c r="AD6205" i="17" s="1"/>
  <c r="AF6205" i="17"/>
  <c r="AC6205" i="17" l="1"/>
  <c r="AE6205" i="17" s="1"/>
  <c r="N6206" i="17" l="1"/>
  <c r="Q6206" i="17" l="1"/>
  <c r="R6206" i="17" s="1"/>
  <c r="AA6206" i="17"/>
  <c r="AF6206" i="17" s="1"/>
  <c r="M6206" i="17"/>
  <c r="Y6207" i="17" l="1"/>
  <c r="AB6206" i="17"/>
  <c r="AC6206" i="17" s="1"/>
  <c r="AD6206" i="17" l="1"/>
  <c r="AE6206" i="17" s="1"/>
  <c r="N6207" i="17" l="1"/>
  <c r="Q6207" i="17" l="1"/>
  <c r="R6207" i="17" s="1"/>
  <c r="AA6207" i="17"/>
  <c r="M6207" i="17"/>
  <c r="Y6208" i="17" l="1"/>
  <c r="AF6207" i="17"/>
  <c r="AB6207" i="17"/>
  <c r="AD6207" i="17" l="1"/>
  <c r="AC6207" i="17"/>
  <c r="AE6207" i="17" l="1"/>
  <c r="N6208" i="17" l="1"/>
  <c r="Q6208" i="17" s="1"/>
  <c r="R6208" i="17" l="1"/>
  <c r="AB6208" i="17" s="1"/>
  <c r="M6208" i="17"/>
  <c r="Y6209" i="17"/>
  <c r="AF6208" i="17"/>
  <c r="AD6208" i="17" l="1"/>
  <c r="AC6208" i="17"/>
  <c r="AE6208" i="17" l="1"/>
  <c r="N6209" i="17" s="1"/>
  <c r="AA6209" i="17" s="1"/>
  <c r="Q6209" i="17" l="1"/>
  <c r="R6209" i="17" s="1"/>
  <c r="AF6209" i="17"/>
  <c r="M6209" i="17"/>
  <c r="Y6210" i="17" l="1"/>
  <c r="AB6209" i="17"/>
  <c r="AD6209" i="17" s="1"/>
  <c r="AC6209" i="17" l="1"/>
  <c r="AE6209" i="17" s="1"/>
  <c r="N6210" i="17" s="1"/>
  <c r="Q6210" i="17" s="1"/>
  <c r="R6210" i="17" l="1"/>
  <c r="AB6210" i="17" s="1"/>
  <c r="AD6210" i="17" s="1"/>
  <c r="M6210" i="17"/>
  <c r="AC6210" i="17" l="1"/>
  <c r="AE6210" i="17" s="1"/>
  <c r="N6211" i="17" l="1"/>
  <c r="Q6211" i="17" s="1"/>
  <c r="M6211" i="17" l="1"/>
  <c r="R6211" i="17"/>
  <c r="AB6211" i="17" l="1"/>
  <c r="AD6211" i="17" s="1"/>
  <c r="AC6211" i="17" l="1"/>
  <c r="AE6211" i="17" s="1"/>
  <c r="N6212" i="17" l="1"/>
  <c r="Q6212" i="17" l="1"/>
  <c r="R6212" i="17" s="1"/>
  <c r="AA6212" i="17"/>
  <c r="M6212" i="17"/>
  <c r="AB6212" i="17" l="1"/>
  <c r="Y6213" i="17"/>
  <c r="AF6212" i="17"/>
  <c r="AC6212" i="17" l="1"/>
  <c r="AD6212" i="17"/>
  <c r="AE6212" i="17" l="1"/>
  <c r="N6213" i="17" l="1"/>
  <c r="Q6213" i="17" l="1"/>
  <c r="R6213" i="17" s="1"/>
  <c r="AA6213" i="17"/>
  <c r="Y6214" i="17" s="1"/>
  <c r="M6213" i="17"/>
  <c r="AF6213" i="17" l="1"/>
  <c r="AB6213" i="17"/>
  <c r="AC6213" i="17" s="1"/>
  <c r="AD6213" i="17" l="1"/>
  <c r="AE6213" i="17" s="1"/>
  <c r="N6214" i="17" l="1"/>
  <c r="Q6214" i="17" l="1"/>
  <c r="R6214" i="17" s="1"/>
  <c r="AA6214" i="17"/>
  <c r="Y6215" i="17" s="1"/>
  <c r="M6214" i="17"/>
  <c r="AB6214" i="17" l="1"/>
  <c r="AD6214" i="17" s="1"/>
  <c r="AF6214" i="17"/>
  <c r="AC6214" i="17" l="1"/>
  <c r="AE6214" i="17" s="1"/>
  <c r="N6215" i="17" s="1"/>
  <c r="AA6215" i="17" s="1"/>
  <c r="Q6215" i="17" l="1"/>
  <c r="R6215" i="17" s="1"/>
  <c r="M6215" i="17"/>
  <c r="Y6216" i="17" l="1"/>
  <c r="AF6215" i="17"/>
  <c r="AB6215" i="17"/>
  <c r="AC6215" i="17" l="1"/>
  <c r="AD6215" i="17"/>
  <c r="AE6215" i="17" l="1"/>
  <c r="N6216" i="17" l="1"/>
  <c r="Q6216" i="17" s="1"/>
  <c r="R6216" i="17" l="1"/>
  <c r="AB6216" i="17" s="1"/>
  <c r="M6216" i="17"/>
  <c r="AC6216" i="17" l="1"/>
  <c r="AD6216" i="17"/>
  <c r="AE6216" i="17" l="1"/>
  <c r="N6217" i="17" l="1"/>
  <c r="Q6217" i="17" s="1"/>
  <c r="R6217" i="17" l="1"/>
  <c r="AB6217" i="17" s="1"/>
  <c r="AC6217" i="17" s="1"/>
  <c r="M6217" i="17"/>
  <c r="AD6217" i="17" l="1"/>
  <c r="AE6217" i="17" s="1"/>
  <c r="N6218" i="17" l="1"/>
  <c r="Q6218" i="17" l="1"/>
  <c r="R6218" i="17" s="1"/>
  <c r="AA6218" i="17"/>
  <c r="Y6219" i="17" s="1"/>
  <c r="M6218" i="17"/>
  <c r="AF6218" i="17" l="1"/>
  <c r="AB6218" i="17"/>
  <c r="AD6218" i="17" s="1"/>
  <c r="AC6218" i="17" l="1"/>
  <c r="AE6218" i="17" s="1"/>
  <c r="N6219" i="17" s="1"/>
  <c r="Q6219" i="17" l="1"/>
  <c r="R6219" i="17" s="1"/>
  <c r="AA6219" i="17"/>
  <c r="Y6220" i="17" s="1"/>
  <c r="M6219" i="17"/>
  <c r="AB6219" i="17" l="1"/>
  <c r="AC6219" i="17" s="1"/>
  <c r="AF6219" i="17"/>
  <c r="AD6219" i="17" l="1"/>
  <c r="AE6219" i="17" s="1"/>
  <c r="N6220" i="17" s="1"/>
  <c r="Q6220" i="17" l="1"/>
  <c r="R6220" i="17" s="1"/>
  <c r="AA6220" i="17"/>
  <c r="Y6221" i="17" s="1"/>
  <c r="M6220" i="17"/>
  <c r="AF6220" i="17" l="1"/>
  <c r="AB6220" i="17"/>
  <c r="AD6220" i="17" s="1"/>
  <c r="AC6220" i="17" l="1"/>
  <c r="AE6220" i="17" s="1"/>
  <c r="N6221" i="17" l="1"/>
  <c r="Q6221" i="17" l="1"/>
  <c r="R6221" i="17" s="1"/>
  <c r="AA6221" i="17"/>
  <c r="M6221" i="17"/>
  <c r="Y6222" i="17" l="1"/>
  <c r="AF6221" i="17"/>
  <c r="AB6221" i="17"/>
  <c r="AC6221" i="17" l="1"/>
  <c r="AD6221" i="17"/>
  <c r="AE6221" i="17" l="1"/>
  <c r="N6222" i="17" l="1"/>
  <c r="Q6222" i="17" l="1"/>
  <c r="R6222" i="17" s="1"/>
  <c r="AA6222" i="17"/>
  <c r="M6222" i="17"/>
  <c r="AB6222" i="17" l="1"/>
  <c r="AC6222" i="17" s="1"/>
  <c r="AF6222" i="17"/>
  <c r="Y6223" i="17"/>
  <c r="AD6222" i="17" l="1"/>
  <c r="AE6222" i="17" s="1"/>
  <c r="N6223" i="17" l="1"/>
  <c r="Q6223" i="17" l="1"/>
  <c r="R6223" i="17" s="1"/>
  <c r="Y6224" i="17"/>
  <c r="M6223" i="17"/>
  <c r="AB6223" i="17" l="1"/>
  <c r="AC6223" i="17" s="1"/>
  <c r="AF6223" i="17"/>
  <c r="AD6223" i="17" l="1"/>
  <c r="AE6223" i="17" s="1"/>
  <c r="N6224" i="17" l="1"/>
  <c r="Q6224" i="17" l="1"/>
  <c r="R6224" i="17" s="1"/>
  <c r="AA6224" i="17"/>
  <c r="Y6225" i="17" s="1"/>
  <c r="M6224" i="17"/>
  <c r="AF6224" i="17" l="1"/>
  <c r="AB6224" i="17"/>
  <c r="AC6224" i="17" s="1"/>
  <c r="AD6224" i="17" l="1"/>
  <c r="AE6224" i="17" s="1"/>
  <c r="N6225" i="17" l="1"/>
  <c r="Q6225" i="17" l="1"/>
  <c r="R6225" i="17" s="1"/>
  <c r="AA6225" i="17"/>
  <c r="M6225" i="17"/>
  <c r="Y6226" i="17" l="1"/>
  <c r="AF6225" i="17"/>
  <c r="AB6225" i="17"/>
  <c r="AC6225" i="17" l="1"/>
  <c r="AD6225" i="17"/>
  <c r="AE6225" i="17" l="1"/>
  <c r="N6226" i="17" l="1"/>
  <c r="Q6226" i="17" s="1"/>
  <c r="M6226" i="17" l="1"/>
  <c r="R6226" i="17"/>
  <c r="AB6226" i="17" l="1"/>
  <c r="AC6226" i="17" s="1"/>
  <c r="AD6226" i="17" l="1"/>
  <c r="AE6226" i="17" s="1"/>
  <c r="N6227" i="17" l="1"/>
  <c r="Q6227" i="17" l="1"/>
  <c r="R6227" i="17" s="1"/>
  <c r="AA6227" i="17"/>
  <c r="AF6227" i="17" s="1"/>
  <c r="M6227" i="17"/>
  <c r="Y6228" i="17" l="1"/>
  <c r="AB6227" i="17"/>
  <c r="AC6227" i="17" s="1"/>
  <c r="AD6227" i="17" l="1"/>
  <c r="AE6227" i="17" s="1"/>
  <c r="N6228" i="17" l="1"/>
  <c r="Q6228" i="17" l="1"/>
  <c r="R6228" i="17" s="1"/>
  <c r="AA6228" i="17"/>
  <c r="Y6229" i="17" s="1"/>
  <c r="M6228" i="17"/>
  <c r="AB6228" i="17" l="1"/>
  <c r="AD6228" i="17" s="1"/>
  <c r="AF6228" i="17"/>
  <c r="AC6228" i="17" l="1"/>
  <c r="AE6228" i="17" s="1"/>
  <c r="N6229" i="17" s="1"/>
  <c r="AA6229" i="17" s="1"/>
  <c r="Q6229" i="17" l="1"/>
  <c r="R6229" i="17" s="1"/>
  <c r="M6229" i="17"/>
  <c r="Y6230" i="17" l="1"/>
  <c r="AF6229" i="17"/>
  <c r="AB6229" i="17"/>
  <c r="AD6229" i="17" l="1"/>
  <c r="AC6229" i="17"/>
  <c r="AE6229" i="17" l="1"/>
  <c r="N6230" i="17" l="1"/>
  <c r="AA6230" i="17" s="1"/>
  <c r="Q6230" i="17" l="1"/>
  <c r="R6230" i="17" s="1"/>
  <c r="M6230" i="17"/>
  <c r="AB6230" i="17" l="1"/>
  <c r="AC6230" i="17" s="1"/>
  <c r="Y6231" i="17"/>
  <c r="AF6230" i="17"/>
  <c r="AD6230" i="17" l="1"/>
  <c r="AE6230" i="17" s="1"/>
  <c r="N6231" i="17" l="1"/>
  <c r="Q6231" i="17" l="1"/>
  <c r="R6231" i="17" s="1"/>
  <c r="AA6231" i="17"/>
  <c r="M6231" i="17"/>
  <c r="Y6232" i="17" l="1"/>
  <c r="AF6231" i="17"/>
  <c r="AB6231" i="17"/>
  <c r="AC6231" i="17" l="1"/>
  <c r="AD6231" i="17"/>
  <c r="AE6231" i="17" l="1"/>
  <c r="N6232" i="17" l="1"/>
  <c r="Q6232" i="17" l="1"/>
  <c r="R6232" i="17" s="1"/>
  <c r="AA6232" i="17"/>
  <c r="M6232" i="17"/>
  <c r="AB6232" i="17" l="1"/>
  <c r="AD6232" i="17" s="1"/>
  <c r="Y6233" i="17"/>
  <c r="AF6232" i="17"/>
  <c r="AC6232" i="17" l="1"/>
  <c r="AE6232" i="17" s="1"/>
  <c r="N6233" i="17" l="1"/>
  <c r="Q6233" i="17" l="1"/>
  <c r="R6233" i="17" s="1"/>
  <c r="AA6233" i="17"/>
  <c r="M6233" i="17"/>
  <c r="AF6233" i="17" l="1"/>
  <c r="Y6234" i="17"/>
  <c r="AB6233" i="17"/>
  <c r="AD6233" i="17" l="1"/>
  <c r="AC6233" i="17"/>
  <c r="AE6233" i="17" l="1"/>
  <c r="N6234" i="17" l="1"/>
  <c r="Q6234" i="17" l="1"/>
  <c r="R6234" i="17" s="1"/>
  <c r="AA6234" i="17"/>
  <c r="AF6234" i="17" s="1"/>
  <c r="M6234" i="17"/>
  <c r="Y6235" i="17" l="1"/>
  <c r="AB6234" i="17"/>
  <c r="AD6234" i="17" l="1"/>
  <c r="AC6234" i="17"/>
  <c r="AE6234" i="17" l="1"/>
  <c r="N6235" i="17" s="1"/>
  <c r="Q6235" i="17" l="1"/>
  <c r="R6235" i="17" s="1"/>
  <c r="AA6235" i="17"/>
  <c r="AF6235" i="17" s="1"/>
  <c r="M6235" i="17"/>
  <c r="AB6235" i="17" l="1"/>
  <c r="AD6235" i="17" s="1"/>
  <c r="Y6236" i="17"/>
  <c r="AC6235" i="17" l="1"/>
  <c r="AE6235" i="17" s="1"/>
  <c r="N6236" i="17" l="1"/>
  <c r="Q6236" i="17" l="1"/>
  <c r="R6236" i="17" s="1"/>
  <c r="AA6236" i="17"/>
  <c r="Y6237" i="17" s="1"/>
  <c r="M6236" i="17"/>
  <c r="AF6236" i="17" l="1"/>
  <c r="AB6236" i="17"/>
  <c r="AC6236" i="17" s="1"/>
  <c r="AD6236" i="17" l="1"/>
  <c r="AE6236" i="17" s="1"/>
  <c r="N6237" i="17" l="1"/>
  <c r="Q6237" i="17" s="1"/>
  <c r="R6237" i="17" l="1"/>
  <c r="M6237" i="17"/>
  <c r="AB6237" i="17" l="1"/>
  <c r="AD6237" i="17" s="1"/>
  <c r="Y6238" i="17"/>
  <c r="AF6237" i="17"/>
  <c r="AC6237" i="17" l="1"/>
  <c r="AE6237" i="17" s="1"/>
  <c r="N6238" i="17" l="1"/>
  <c r="Q6238" i="17" l="1"/>
  <c r="R6238" i="17" s="1"/>
  <c r="AA6238" i="17"/>
  <c r="AF6238" i="17" s="1"/>
  <c r="M6238" i="17"/>
  <c r="Y6239" i="17" l="1"/>
  <c r="AB6238" i="17"/>
  <c r="AC6238" i="17" s="1"/>
  <c r="AD6238" i="17" l="1"/>
  <c r="AE6238" i="17" s="1"/>
  <c r="N6239" i="17" l="1"/>
  <c r="Q6239" i="17" s="1"/>
  <c r="R6239" i="17" l="1"/>
  <c r="AB6239" i="17" s="1"/>
  <c r="AD6239" i="17" s="1"/>
  <c r="M6239" i="17"/>
  <c r="AC6239" i="17" l="1"/>
  <c r="AE6239" i="17" s="1"/>
  <c r="N6240" i="17" l="1"/>
  <c r="Q6240" i="17" l="1"/>
  <c r="R6240" i="17" s="1"/>
  <c r="AA6240" i="17"/>
  <c r="Y6241" i="17" s="1"/>
  <c r="M6240" i="17"/>
  <c r="AB6240" i="17" l="1"/>
  <c r="AD6240" i="17" s="1"/>
  <c r="AF6240" i="17"/>
  <c r="AC6240" i="17" l="1"/>
  <c r="AE6240" i="17" s="1"/>
  <c r="N6241" i="17" s="1"/>
  <c r="Q6241" i="17" l="1"/>
  <c r="R6241" i="17" s="1"/>
  <c r="AA6241" i="17"/>
  <c r="M6241" i="17"/>
  <c r="AB6241" i="17" l="1"/>
  <c r="AD6241" i="17" s="1"/>
  <c r="Y6242" i="17"/>
  <c r="AF6241" i="17"/>
  <c r="AC6241" i="17" l="1"/>
  <c r="AE6241" i="17" s="1"/>
  <c r="N6242" i="17" l="1"/>
  <c r="Q6242" i="17" s="1"/>
  <c r="R6242" i="17" l="1"/>
  <c r="AB6242" i="17" s="1"/>
  <c r="M6242" i="17"/>
  <c r="AD6242" i="17" l="1"/>
  <c r="AC6242" i="17"/>
  <c r="AE6242" i="17" l="1"/>
  <c r="N6243" i="17" l="1"/>
  <c r="Q6243" i="17" s="1"/>
  <c r="M6243" i="17" l="1"/>
  <c r="R6243" i="17"/>
  <c r="AB6243" i="17" l="1"/>
  <c r="AC6243" i="17" s="1"/>
  <c r="AD6243" i="17" l="1"/>
  <c r="AE6243" i="17" s="1"/>
  <c r="N6244" i="17" l="1"/>
  <c r="Q6244" i="17" s="1"/>
  <c r="R6244" i="17" l="1"/>
  <c r="AB6244" i="17" s="1"/>
  <c r="M6244" i="17"/>
  <c r="AD6244" i="17" l="1"/>
  <c r="AC6244" i="17"/>
  <c r="AE6244" i="17" l="1"/>
  <c r="N6245" i="17" l="1"/>
  <c r="Q6245" i="17" l="1"/>
  <c r="R6245" i="17" s="1"/>
  <c r="AA6245" i="17"/>
  <c r="Y6246" i="17" s="1"/>
  <c r="M6245" i="17"/>
  <c r="AB6245" i="17" l="1"/>
  <c r="AD6245" i="17" s="1"/>
  <c r="AF6245" i="17"/>
  <c r="AC6245" i="17" l="1"/>
  <c r="AE6245" i="17" s="1"/>
  <c r="N6246" i="17" l="1"/>
  <c r="Q6246" i="17" s="1"/>
  <c r="R6246" i="17" l="1"/>
  <c r="AF6246" i="17"/>
  <c r="M6246" i="17"/>
  <c r="Y6247" i="17" l="1"/>
  <c r="AB6246" i="17"/>
  <c r="AC6246" i="17" s="1"/>
  <c r="AD6246" i="17" l="1"/>
  <c r="AE6246" i="17" s="1"/>
  <c r="N6247" i="17" s="1"/>
  <c r="Q6247" i="17" l="1"/>
  <c r="R6247" i="17" s="1"/>
  <c r="AA6247" i="17"/>
  <c r="M6247" i="17"/>
  <c r="AF6247" i="17" l="1"/>
  <c r="Y6248" i="17"/>
  <c r="AB6247" i="17"/>
  <c r="AC6247" i="17" l="1"/>
  <c r="AD6247" i="17"/>
  <c r="AE6247" i="17" l="1"/>
  <c r="N6248" i="17" l="1"/>
  <c r="Q6248" i="17" l="1"/>
  <c r="R6248" i="17" s="1"/>
  <c r="AA6248" i="17"/>
  <c r="M6248" i="17"/>
  <c r="AB6248" i="17" l="1"/>
  <c r="Y6249" i="17"/>
  <c r="AF6248" i="17"/>
  <c r="AD6248" i="17" l="1"/>
  <c r="AC6248" i="17"/>
  <c r="AE6248" i="17" l="1"/>
  <c r="N6249" i="17" l="1"/>
  <c r="Q6249" i="17" l="1"/>
  <c r="R6249" i="17" s="1"/>
  <c r="AA6249" i="17"/>
  <c r="M6249" i="17"/>
  <c r="AF6249" i="17" l="1"/>
  <c r="Y6250" i="17"/>
  <c r="AB6249" i="17"/>
  <c r="AC6249" i="17" l="1"/>
  <c r="AD6249" i="17"/>
  <c r="AE6249" i="17" l="1"/>
  <c r="N6250" i="17" l="1"/>
  <c r="Q6250" i="17" s="1"/>
  <c r="R6250" i="17" l="1"/>
  <c r="AB6250" i="17" s="1"/>
  <c r="M6250" i="17"/>
  <c r="AF6250" i="17"/>
  <c r="Y6251" i="17"/>
  <c r="AC6250" i="17" l="1"/>
  <c r="AD6250" i="17"/>
  <c r="AE6250" i="17" l="1"/>
  <c r="N6251" i="17" s="1"/>
  <c r="AA6251" i="17" s="1"/>
  <c r="Q6251" i="17" l="1"/>
  <c r="R6251" i="17" s="1"/>
  <c r="M6251" i="17"/>
  <c r="AB6251" i="17" l="1"/>
  <c r="AC6251" i="17" s="1"/>
  <c r="Y6252" i="17"/>
  <c r="AF6251" i="17"/>
  <c r="AD6251" i="17" l="1"/>
  <c r="AE6251" i="17" s="1"/>
  <c r="N6252" i="17" l="1"/>
  <c r="Q6252" i="17" l="1"/>
  <c r="R6252" i="17" s="1"/>
  <c r="AA6252" i="17"/>
  <c r="M6252" i="17"/>
  <c r="AB6252" i="17" l="1"/>
  <c r="AC6252" i="17" s="1"/>
  <c r="AF6252" i="17"/>
  <c r="Y6253" i="17"/>
  <c r="AD6252" i="17" l="1"/>
  <c r="AE6252" i="17" s="1"/>
  <c r="N6253" i="17" s="1"/>
  <c r="Q6253" i="17" l="1"/>
  <c r="R6253" i="17" s="1"/>
  <c r="AA6253" i="17"/>
  <c r="AF6253" i="17" s="1"/>
  <c r="M6253" i="17"/>
  <c r="AB6253" i="17" l="1"/>
  <c r="AC6253" i="17" s="1"/>
  <c r="Y6254" i="17"/>
  <c r="AD6253" i="17" l="1"/>
  <c r="AE6253" i="17" s="1"/>
  <c r="N6254" i="17" l="1"/>
  <c r="Q6254" i="17" l="1"/>
  <c r="R6254" i="17" s="1"/>
  <c r="AA6254" i="17"/>
  <c r="AF6254" i="17" s="1"/>
  <c r="M6254" i="17"/>
  <c r="AB6254" i="17" l="1"/>
  <c r="AC6254" i="17" s="1"/>
  <c r="Y6255" i="17"/>
  <c r="AD6254" i="17" l="1"/>
  <c r="AE6254" i="17" s="1"/>
  <c r="N6255" i="17" s="1"/>
  <c r="Q6255" i="17" l="1"/>
  <c r="R6255" i="17" s="1"/>
  <c r="AA6255" i="17"/>
  <c r="AF6255" i="17" s="1"/>
  <c r="M6255" i="17"/>
  <c r="Y6256" i="17" l="1"/>
  <c r="AB6255" i="17"/>
  <c r="AC6255" i="17" l="1"/>
  <c r="AD6255" i="17"/>
  <c r="AE6255" i="17" l="1"/>
  <c r="N6256" i="17" s="1"/>
  <c r="Q6256" i="17" l="1"/>
  <c r="R6256" i="17" s="1"/>
  <c r="AA6256" i="17"/>
  <c r="Y6257" i="17" s="1"/>
  <c r="M6256" i="17"/>
  <c r="AF6256" i="17" l="1"/>
  <c r="AB6256" i="17"/>
  <c r="AC6256" i="17" s="1"/>
  <c r="AD6256" i="17" l="1"/>
  <c r="AE6256" i="17" s="1"/>
  <c r="N6257" i="17" s="1"/>
  <c r="Q6257" i="17" l="1"/>
  <c r="R6257" i="17" s="1"/>
  <c r="AA6257" i="17"/>
  <c r="M6257" i="17"/>
  <c r="AB6257" i="17" l="1"/>
  <c r="AD6257" i="17" s="1"/>
  <c r="Y6258" i="17"/>
  <c r="AF6257" i="17"/>
  <c r="AC6257" i="17" l="1"/>
  <c r="AE6257" i="17" s="1"/>
  <c r="N6258" i="17" s="1"/>
  <c r="Q6258" i="17" l="1"/>
  <c r="R6258" i="17" s="1"/>
  <c r="AA6258" i="17"/>
  <c r="M6258" i="17"/>
  <c r="AB6258" i="17" l="1"/>
  <c r="AC6258" i="17" s="1"/>
  <c r="AF6258" i="17"/>
  <c r="Y6259" i="17"/>
  <c r="AD6258" i="17" l="1"/>
  <c r="AE6258" i="17" s="1"/>
  <c r="N6259" i="17" l="1"/>
  <c r="Q6259" i="17" l="1"/>
  <c r="R6259" i="17" s="1"/>
  <c r="AA6259" i="17"/>
  <c r="M6259" i="17"/>
  <c r="AB6259" i="17" l="1"/>
  <c r="AF6259" i="17"/>
  <c r="Y6260" i="17"/>
  <c r="AC6259" i="17" l="1"/>
  <c r="AD6259" i="17"/>
  <c r="AE6259" i="17" l="1"/>
  <c r="N6260" i="17" l="1"/>
  <c r="Q6260" i="17" s="1"/>
  <c r="R6260" i="17" l="1"/>
  <c r="M6260" i="17"/>
  <c r="Y6261" i="17" l="1"/>
  <c r="AF6260" i="17"/>
  <c r="AB6260" i="17"/>
  <c r="AD6260" i="17" l="1"/>
  <c r="AC6260" i="17"/>
  <c r="AE6260" i="17" l="1"/>
  <c r="N6261" i="17" l="1"/>
  <c r="Q6261" i="17" l="1"/>
  <c r="R6261" i="17" s="1"/>
  <c r="AA6261" i="17"/>
  <c r="M6261" i="17"/>
  <c r="AB6261" i="17" l="1"/>
  <c r="AD6261" i="17" s="1"/>
  <c r="Y6262" i="17"/>
  <c r="AF6261" i="17"/>
  <c r="AC6261" i="17" l="1"/>
  <c r="AE6261" i="17" s="1"/>
  <c r="N6262" i="17" l="1"/>
  <c r="Q6262" i="17" l="1"/>
  <c r="R6262" i="17" s="1"/>
  <c r="AA6262" i="17"/>
  <c r="AF6262" i="17" s="1"/>
  <c r="M6262" i="17"/>
  <c r="Y6263" i="17" l="1"/>
  <c r="AB6262" i="17"/>
  <c r="AC6262" i="17" s="1"/>
  <c r="AD6262" i="17" l="1"/>
  <c r="AE6262" i="17" s="1"/>
  <c r="N6263" i="17" l="1"/>
  <c r="Q6263" i="17" l="1"/>
  <c r="R6263" i="17" s="1"/>
  <c r="AA6263" i="17"/>
  <c r="M6263" i="17"/>
  <c r="AB6263" i="17" l="1"/>
  <c r="AC6263" i="17" s="1"/>
  <c r="AF6263" i="17"/>
  <c r="Y6264" i="17"/>
  <c r="AD6263" i="17" l="1"/>
  <c r="AE6263" i="17" s="1"/>
  <c r="N6264" i="17" l="1"/>
  <c r="Q6264" i="17" s="1"/>
  <c r="M6264" i="17" l="1"/>
  <c r="R6264" i="17"/>
  <c r="AF6264" i="17" l="1"/>
  <c r="Y6265" i="17"/>
  <c r="AB6264" i="17"/>
  <c r="AC6264" i="17" l="1"/>
  <c r="AD6264" i="17"/>
  <c r="AE6264" i="17" l="1"/>
  <c r="N6265" i="17" l="1"/>
  <c r="Q6265" i="17" s="1"/>
  <c r="R6265" i="17" l="1"/>
  <c r="AB6265" i="17" s="1"/>
  <c r="AD6265" i="17" s="1"/>
  <c r="M6265" i="17"/>
  <c r="AC6265" i="17" l="1"/>
  <c r="AE6265" i="17" s="1"/>
  <c r="N6266" i="17" l="1"/>
  <c r="Q6266" i="17" s="1"/>
  <c r="R6266" i="17" l="1"/>
  <c r="AB6266" i="17" s="1"/>
  <c r="AD6266" i="17" s="1"/>
  <c r="M6266" i="17"/>
  <c r="AC6266" i="17" l="1"/>
  <c r="AE6266" i="17" s="1"/>
  <c r="N6267" i="17" l="1"/>
  <c r="Q6267" i="17" l="1"/>
  <c r="R6267" i="17" s="1"/>
  <c r="AA6267" i="17"/>
  <c r="Y6268" i="17" s="1"/>
  <c r="M6267" i="17"/>
  <c r="AF6267" i="17" l="1"/>
  <c r="AB6267" i="17"/>
  <c r="AC6267" i="17" l="1"/>
  <c r="AD6267" i="17"/>
  <c r="AE6267" i="17" l="1"/>
  <c r="N6268" i="17" s="1"/>
  <c r="Q6268" i="17" l="1"/>
  <c r="R6268" i="17" s="1"/>
  <c r="AA6268" i="17"/>
  <c r="Y6269" i="17" s="1"/>
  <c r="M6268" i="17"/>
  <c r="AF6268" i="17" l="1"/>
  <c r="AB6268" i="17"/>
  <c r="AC6268" i="17" s="1"/>
  <c r="AD6268" i="17" l="1"/>
  <c r="AE6268" i="17" s="1"/>
  <c r="N6269" i="17" s="1"/>
  <c r="Q6269" i="17" l="1"/>
  <c r="R6269" i="17" s="1"/>
  <c r="AA6269" i="17"/>
  <c r="AF6269" i="17" s="1"/>
  <c r="M6269" i="17"/>
  <c r="Y6270" i="17" l="1"/>
  <c r="AB6269" i="17"/>
  <c r="AD6269" i="17" s="1"/>
  <c r="AC6269" i="17" l="1"/>
  <c r="AE6269" i="17" s="1"/>
  <c r="N6270" i="17" s="1"/>
  <c r="Q6270" i="17" l="1"/>
  <c r="R6270" i="17" s="1"/>
  <c r="AA6270" i="17"/>
  <c r="Y6271" i="17" s="1"/>
  <c r="M6270" i="17"/>
  <c r="AB6270" i="17" l="1"/>
  <c r="AD6270" i="17" s="1"/>
  <c r="AF6270" i="17"/>
  <c r="AC6270" i="17" l="1"/>
  <c r="AE6270" i="17" s="1"/>
  <c r="N6271" i="17" l="1"/>
  <c r="Q6271" i="17" s="1"/>
  <c r="M6271" i="17" l="1"/>
  <c r="R6271" i="17"/>
  <c r="AB6271" i="17" l="1"/>
  <c r="AF6271" i="17"/>
  <c r="Y6272" i="17"/>
  <c r="AC6271" i="17" l="1"/>
  <c r="AD6271" i="17"/>
  <c r="AE6271" i="17" l="1"/>
  <c r="N6272" i="17" l="1"/>
  <c r="Q6272" i="17" s="1"/>
  <c r="M6272" i="17" l="1"/>
  <c r="R6272" i="17"/>
  <c r="AB6272" i="17" l="1"/>
  <c r="AC6272" i="17" l="1"/>
  <c r="AD6272" i="17"/>
  <c r="AE6272" i="17" l="1"/>
  <c r="N6273" i="17" l="1"/>
  <c r="AA6273" i="17" s="1"/>
  <c r="Q6273" i="17" l="1"/>
  <c r="R6273" i="17" s="1"/>
  <c r="M6273" i="17"/>
  <c r="Y6274" i="17" l="1"/>
  <c r="AF6273" i="17"/>
  <c r="AB6273" i="17"/>
  <c r="AD6273" i="17" l="1"/>
  <c r="AC6273" i="17"/>
  <c r="AE6273" i="17" l="1"/>
  <c r="N6274" i="17" l="1"/>
  <c r="AA6274" i="17" s="1"/>
  <c r="Q6274" i="17" l="1"/>
  <c r="R6274" i="17" s="1"/>
  <c r="M6274" i="17"/>
  <c r="AB6274" i="17" l="1"/>
  <c r="Y6275" i="17"/>
  <c r="AF6274" i="17"/>
  <c r="AD6274" i="17" l="1"/>
  <c r="AC6274" i="17"/>
  <c r="AE6274" i="17" l="1"/>
  <c r="N6275" i="17" l="1"/>
  <c r="Q6275" i="17" l="1"/>
  <c r="R6275" i="17" s="1"/>
  <c r="AA6275" i="17"/>
  <c r="Y6276" i="17" s="1"/>
  <c r="M6275" i="17"/>
  <c r="AB6275" i="17" l="1"/>
  <c r="AD6275" i="17" s="1"/>
  <c r="AF6275" i="17"/>
  <c r="AC6275" i="17" l="1"/>
  <c r="AE6275" i="17" s="1"/>
  <c r="N6276" i="17" s="1"/>
  <c r="Q6276" i="17" l="1"/>
  <c r="R6276" i="17" s="1"/>
  <c r="AA6276" i="17"/>
  <c r="M6276" i="17"/>
  <c r="Y6277" i="17" l="1"/>
  <c r="AF6276" i="17"/>
  <c r="AB6276" i="17"/>
  <c r="AD6276" i="17" l="1"/>
  <c r="AC6276" i="17"/>
  <c r="AE6276" i="17" l="1"/>
  <c r="N6277" i="17" l="1"/>
  <c r="Q6277" i="17" l="1"/>
  <c r="R6277" i="17" s="1"/>
  <c r="AA6277" i="17"/>
  <c r="M6277" i="17"/>
  <c r="AF6277" i="17" l="1"/>
  <c r="Y6278" i="17"/>
  <c r="AB6277" i="17"/>
  <c r="AD6277" i="17" l="1"/>
  <c r="AC6277" i="17"/>
  <c r="AE6277" i="17" l="1"/>
  <c r="N6278" i="17" l="1"/>
  <c r="Q6278" i="17" l="1"/>
  <c r="R6278" i="17" s="1"/>
  <c r="AA6278" i="17"/>
  <c r="AF6278" i="17" s="1"/>
  <c r="M6278" i="17"/>
  <c r="AB6278" i="17" l="1"/>
  <c r="AC6278" i="17" s="1"/>
  <c r="Y6279" i="17"/>
  <c r="AD6278" i="17" l="1"/>
  <c r="AE6278" i="17" s="1"/>
  <c r="N6279" i="17" l="1"/>
  <c r="AA6279" i="17" s="1"/>
  <c r="Q6279" i="17" l="1"/>
  <c r="R6279" i="17" s="1"/>
  <c r="M6279" i="17"/>
  <c r="Y6280" i="17" l="1"/>
  <c r="AF6279" i="17"/>
  <c r="AB6279" i="17"/>
  <c r="AC6279" i="17" l="1"/>
  <c r="AD6279" i="17"/>
  <c r="AE6279" i="17" l="1"/>
  <c r="N6280" i="17" l="1"/>
  <c r="Q6280" i="17" l="1"/>
  <c r="R6280" i="17" s="1"/>
  <c r="AA6280" i="17"/>
  <c r="Y6281" i="17" s="1"/>
  <c r="M6280" i="17"/>
  <c r="AB6280" i="17" l="1"/>
  <c r="AC6280" i="17" s="1"/>
  <c r="AF6280" i="17"/>
  <c r="AD6280" i="17" l="1"/>
  <c r="AE6280" i="17" s="1"/>
  <c r="N6281" i="17" l="1"/>
  <c r="Q6281" i="17" l="1"/>
  <c r="R6281" i="17" s="1"/>
  <c r="AF6281" i="17"/>
  <c r="M6281" i="17"/>
  <c r="AB6281" i="17" l="1"/>
  <c r="AC6281" i="17" s="1"/>
  <c r="Y6282" i="17"/>
  <c r="AD6281" i="17" l="1"/>
  <c r="AE6281" i="17" s="1"/>
  <c r="N6282" i="17" s="1"/>
  <c r="Q6282" i="17" s="1"/>
  <c r="R6282" i="17" l="1"/>
  <c r="AB6282" i="17" s="1"/>
  <c r="AC6282" i="17" s="1"/>
  <c r="M6282" i="17"/>
  <c r="AD6282" i="17" l="1"/>
  <c r="AE6282" i="17" s="1"/>
  <c r="N6283" i="17" l="1"/>
  <c r="Q6283" i="17" s="1"/>
  <c r="R6283" i="17" l="1"/>
  <c r="AB6283" i="17" s="1"/>
  <c r="M6283" i="17"/>
  <c r="AD6283" i="17" l="1"/>
  <c r="AC6283" i="17"/>
  <c r="AE6283" i="17" l="1"/>
  <c r="N6284" i="17" l="1"/>
  <c r="Q6284" i="17" s="1"/>
  <c r="M6284" i="17" l="1"/>
  <c r="R6284" i="17"/>
  <c r="AB6284" i="17" l="1"/>
  <c r="AC6284" i="17" l="1"/>
  <c r="AD6284" i="17"/>
  <c r="AE6284" i="17" l="1"/>
  <c r="N6285" i="17" l="1"/>
  <c r="Q6285" i="17" s="1"/>
  <c r="M6285" i="17" l="1"/>
  <c r="R6285" i="17"/>
  <c r="AB6285" i="17" l="1"/>
  <c r="AC6285" i="17" s="1"/>
  <c r="AD6285" i="17" l="1"/>
  <c r="AE6285" i="17" s="1"/>
  <c r="N6286" i="17" l="1"/>
  <c r="AA6286" i="17" s="1"/>
  <c r="Q6286" i="17" l="1"/>
  <c r="R6286" i="17" s="1"/>
  <c r="M6286" i="17"/>
  <c r="AF6286" i="17" l="1"/>
  <c r="Y6287" i="17"/>
  <c r="AB6286" i="17"/>
  <c r="AD6286" i="17" s="1"/>
  <c r="AC6286" i="17" l="1"/>
  <c r="AE6286" i="17" s="1"/>
  <c r="N6287" i="17" l="1"/>
  <c r="Q6287" i="17" l="1"/>
  <c r="R6287" i="17" s="1"/>
  <c r="AA6287" i="17"/>
  <c r="M6287" i="17"/>
  <c r="AB6287" i="17" l="1"/>
  <c r="AD6287" i="17" s="1"/>
  <c r="Y6288" i="17"/>
  <c r="AF6287" i="17"/>
  <c r="AC6287" i="17" l="1"/>
  <c r="AE6287" i="17" s="1"/>
  <c r="N6288" i="17" s="1"/>
  <c r="Q6288" i="17" l="1"/>
  <c r="R6288" i="17" s="1"/>
  <c r="AA6288" i="17"/>
  <c r="Y6289" i="17" s="1"/>
  <c r="M6288" i="17"/>
  <c r="AB6288" i="17" l="1"/>
  <c r="AD6288" i="17" s="1"/>
  <c r="AF6288" i="17"/>
  <c r="AC6288" i="17" l="1"/>
  <c r="AE6288" i="17" s="1"/>
  <c r="N6289" i="17" l="1"/>
  <c r="Q6289" i="17" l="1"/>
  <c r="R6289" i="17" s="1"/>
  <c r="AA6289" i="17"/>
  <c r="Y6290" i="17" s="1"/>
  <c r="M6289" i="17"/>
  <c r="AB6289" i="17" l="1"/>
  <c r="AD6289" i="17" s="1"/>
  <c r="AF6289" i="17"/>
  <c r="AC6289" i="17" l="1"/>
  <c r="AE6289" i="17" s="1"/>
  <c r="N6290" i="17" s="1"/>
  <c r="Q6290" i="17" l="1"/>
  <c r="R6290" i="17" s="1"/>
  <c r="AA6290" i="17"/>
  <c r="M6290" i="17"/>
  <c r="AF6290" i="17" l="1"/>
  <c r="Y6291" i="17"/>
  <c r="AB6290" i="17"/>
  <c r="AC6290" i="17" l="1"/>
  <c r="AD6290" i="17"/>
  <c r="AE6290" i="17" l="1"/>
  <c r="N6291" i="17" l="1"/>
  <c r="Q6291" i="17" l="1"/>
  <c r="R6291" i="17" s="1"/>
  <c r="AA6291" i="17"/>
  <c r="AF6291" i="17" s="1"/>
  <c r="M6291" i="17"/>
  <c r="AB6291" i="17" l="1"/>
  <c r="AD6291" i="17" s="1"/>
  <c r="Y6292" i="17"/>
  <c r="AC6291" i="17" l="1"/>
  <c r="AE6291" i="17" s="1"/>
  <c r="N6292" i="17" l="1"/>
  <c r="Q6292" i="17" s="1"/>
  <c r="M6292" i="17" l="1"/>
  <c r="R6292" i="17"/>
  <c r="Y6293" i="17"/>
  <c r="AF6292" i="17"/>
  <c r="AB6292" i="17" l="1"/>
  <c r="AD6292" i="17" s="1"/>
  <c r="AB6296" i="17"/>
  <c r="AF6296" i="17"/>
  <c r="Y6297" i="17"/>
  <c r="AC6292" i="17" l="1"/>
  <c r="AE6292" i="17" s="1"/>
  <c r="M6293" i="17" s="1"/>
  <c r="AD6296" i="17"/>
  <c r="AC6296" i="17"/>
  <c r="AE6296" i="17" l="1"/>
  <c r="N6297" i="17" l="1"/>
  <c r="Q6297" i="17" s="1"/>
  <c r="M6297" i="17" l="1"/>
  <c r="R6297" i="17"/>
  <c r="AB6297" i="17" l="1"/>
  <c r="AD6297" i="17" s="1"/>
  <c r="AC6297" i="17" l="1"/>
  <c r="AE6297" i="17" s="1"/>
  <c r="N6298" i="17" l="1"/>
  <c r="Q6298" i="17" l="1"/>
  <c r="R6298" i="17" s="1"/>
  <c r="Y6299" i="17"/>
  <c r="M6298" i="17"/>
  <c r="AB6298" i="17" l="1"/>
  <c r="AD6298" i="17" s="1"/>
  <c r="AF6298" i="17"/>
  <c r="AC6298" i="17" l="1"/>
  <c r="AE6298" i="17" s="1"/>
  <c r="N6299" i="17" s="1"/>
  <c r="Q6299" i="17" s="1"/>
  <c r="R6299" i="17" l="1"/>
  <c r="AB6299" i="17" s="1"/>
  <c r="AC6299" i="17" s="1"/>
  <c r="M6299" i="17"/>
  <c r="AD6299" i="17" l="1"/>
  <c r="AE6299" i="17" s="1"/>
  <c r="N6300" i="17" l="1"/>
  <c r="Q6300" i="17" s="1"/>
  <c r="M6300" i="17" l="1"/>
  <c r="R6300" i="17"/>
  <c r="AB6300" i="17" l="1"/>
  <c r="AC6300" i="17" s="1"/>
  <c r="AD6300" i="17" l="1"/>
  <c r="AE6300" i="17" s="1"/>
  <c r="N6301" i="17" l="1"/>
  <c r="Q6301" i="17" s="1"/>
  <c r="M6301" i="17" l="1"/>
  <c r="R6301" i="17"/>
  <c r="AB6301" i="17" l="1"/>
  <c r="AD6301" i="17" l="1"/>
  <c r="AC6301" i="17"/>
  <c r="AE6301" i="17" l="1"/>
  <c r="N6302" i="17" l="1"/>
  <c r="Q6302" i="17" s="1"/>
  <c r="R6302" i="17" l="1"/>
  <c r="AB6302" i="17" s="1"/>
  <c r="M6302" i="17"/>
  <c r="AC6302" i="17" l="1"/>
  <c r="AD6302" i="17"/>
  <c r="AE6302" i="17" l="1"/>
  <c r="N6303" i="17" l="1"/>
  <c r="AA6303" i="17" s="1"/>
  <c r="Q6303" i="17" l="1"/>
  <c r="R6303" i="17" s="1"/>
  <c r="M6303" i="17"/>
  <c r="AF6303" i="17" l="1"/>
  <c r="Y6304" i="17"/>
  <c r="AB6303" i="17"/>
  <c r="AC6303" i="17" l="1"/>
  <c r="AD6303" i="17"/>
  <c r="AE6303" i="17" l="1"/>
  <c r="N6304" i="17" l="1"/>
  <c r="Q6304" i="17" s="1"/>
  <c r="R6304" i="17" l="1"/>
  <c r="M6304" i="17"/>
  <c r="AB6304" i="17" l="1"/>
  <c r="AD6304" i="17" s="1"/>
  <c r="Y6305" i="17"/>
  <c r="AF6304" i="17"/>
  <c r="AC6304" i="17" l="1"/>
  <c r="AE6304" i="17" s="1"/>
  <c r="N6305" i="17" l="1"/>
  <c r="AA6305" i="17" s="1"/>
  <c r="Q6305" i="17" l="1"/>
  <c r="R6305" i="17" s="1"/>
  <c r="M6305" i="17"/>
  <c r="AF6305" i="17" l="1"/>
  <c r="Y6306" i="17"/>
  <c r="AB6305" i="17"/>
  <c r="AD6305" i="17" l="1"/>
  <c r="AC6305" i="17"/>
  <c r="AE6305" i="17" l="1"/>
  <c r="N6306" i="17" l="1"/>
  <c r="Q6306" i="17" l="1"/>
  <c r="R6306" i="17" s="1"/>
  <c r="AA6306" i="17"/>
  <c r="M6306" i="17"/>
  <c r="AB6306" i="17" l="1"/>
  <c r="AC6306" i="17" s="1"/>
  <c r="Y6307" i="17"/>
  <c r="AF6306" i="17"/>
  <c r="AD6306" i="17" l="1"/>
  <c r="AE6306" i="17" s="1"/>
  <c r="N6307" i="17" l="1"/>
  <c r="Q6307" i="17" l="1"/>
  <c r="R6307" i="17" s="1"/>
  <c r="AF6307" i="17"/>
  <c r="M6307" i="17"/>
  <c r="Y6308" i="17" l="1"/>
  <c r="AB6307" i="17"/>
  <c r="AD6307" i="17" s="1"/>
  <c r="AC6307" i="17" l="1"/>
  <c r="AE6307" i="17" s="1"/>
  <c r="N6308" i="17" l="1"/>
  <c r="Q6308" i="17" s="1"/>
  <c r="M6308" i="17" l="1"/>
  <c r="R6308" i="17"/>
  <c r="AB6308" i="17" l="1"/>
  <c r="AD6308" i="17" s="1"/>
  <c r="AC6308" i="17" l="1"/>
  <c r="AE6308" i="17" s="1"/>
  <c r="N6309" i="17" l="1"/>
  <c r="Q6309" i="17" s="1"/>
  <c r="R6309" i="17" l="1"/>
  <c r="AB6309" i="17" s="1"/>
  <c r="M6309" i="17"/>
  <c r="AC6309" i="17" l="1"/>
  <c r="AD6309" i="17"/>
  <c r="AE6309" i="17" l="1"/>
  <c r="N6310" i="17" l="1"/>
  <c r="Q6310" i="17" s="1"/>
  <c r="M6310" i="17" l="1"/>
  <c r="R6310" i="17"/>
  <c r="AB6310" i="17" l="1"/>
  <c r="AD6310" i="17" l="1"/>
  <c r="AC6310" i="17"/>
  <c r="AE6310" i="17" l="1"/>
  <c r="N6311" i="17" l="1"/>
  <c r="Q6311" i="17" s="1"/>
  <c r="R6311" i="17" l="1"/>
  <c r="AB6311" i="17" s="1"/>
  <c r="M6311" i="17"/>
  <c r="AD6311" i="17" l="1"/>
  <c r="AC6311" i="17"/>
  <c r="AE6311" i="17" l="1"/>
  <c r="N6312" i="17" l="1"/>
  <c r="Q6312" i="17" s="1"/>
  <c r="R6312" i="17" l="1"/>
  <c r="AB6312" i="17" s="1"/>
  <c r="M6312" i="17"/>
  <c r="AD6312" i="17" l="1"/>
  <c r="AC6312" i="17"/>
  <c r="AE6312" i="17" l="1"/>
  <c r="N6313" i="17" l="1"/>
  <c r="AA6313" i="17" s="1"/>
  <c r="Q6313" i="17" l="1"/>
  <c r="R6313" i="17" s="1"/>
  <c r="M6313" i="17"/>
  <c r="Y6314" i="17" l="1"/>
  <c r="AF6313" i="17"/>
  <c r="AB6313" i="17"/>
  <c r="AC6313" i="17" s="1"/>
  <c r="AD6313" i="17" l="1"/>
  <c r="AE6313" i="17" s="1"/>
  <c r="N6314" i="17" l="1"/>
  <c r="AA6314" i="17" s="1"/>
  <c r="Q6314" i="17" l="1"/>
  <c r="R6314" i="17" s="1"/>
  <c r="AF6314" i="17"/>
  <c r="M6314" i="17"/>
  <c r="AB6314" i="17" l="1"/>
  <c r="AC6314" i="17" s="1"/>
  <c r="Y6315" i="17"/>
  <c r="AD6314" i="17" l="1"/>
  <c r="AE6314" i="17" s="1"/>
  <c r="N6315" i="17" s="1"/>
  <c r="Q6315" i="17" l="1"/>
  <c r="R6315" i="17" s="1"/>
  <c r="AA6315" i="17"/>
  <c r="M6315" i="17"/>
  <c r="AF6315" i="17" l="1"/>
  <c r="Y6316" i="17"/>
  <c r="AB6315" i="17"/>
  <c r="AC6315" i="17" l="1"/>
  <c r="AD6315" i="17"/>
  <c r="AE6315" i="17" l="1"/>
  <c r="N6316" i="17" l="1"/>
  <c r="Q6316" i="17" s="1"/>
  <c r="M6316" i="17" l="1"/>
  <c r="R6316" i="17"/>
  <c r="AB6316" i="17" l="1"/>
  <c r="AD6316" i="17" s="1"/>
  <c r="AF6316" i="17"/>
  <c r="Y6317" i="17"/>
  <c r="AC6316" i="17" l="1"/>
  <c r="AE6316" i="17" s="1"/>
  <c r="N6317" i="17" l="1"/>
  <c r="Q6317" i="17" l="1"/>
  <c r="R6317" i="17" s="1"/>
  <c r="AA6317" i="17"/>
  <c r="AF6317" i="17" s="1"/>
  <c r="M6317" i="17"/>
  <c r="AB6317" i="17" l="1"/>
  <c r="AC6317" i="17" s="1"/>
  <c r="Y6318" i="17"/>
  <c r="AD6317" i="17" l="1"/>
  <c r="AE6317" i="17" s="1"/>
  <c r="N6318" i="17" s="1"/>
  <c r="Q6318" i="17" s="1"/>
  <c r="M6318" i="17" l="1"/>
  <c r="R6318" i="17"/>
  <c r="AB6318" i="17" s="1"/>
  <c r="AC6318" i="17" l="1"/>
  <c r="AD6318" i="17"/>
  <c r="AF6318" i="17"/>
  <c r="Y6319" i="17"/>
  <c r="AE6318" i="17" l="1"/>
  <c r="N6319" i="17" l="1"/>
  <c r="Q6319" i="17" l="1"/>
  <c r="R6319" i="17" s="1"/>
  <c r="M6319" i="17"/>
  <c r="AF6319" i="17" l="1"/>
  <c r="Y6320" i="17"/>
  <c r="AB6319" i="17"/>
  <c r="AD6319" i="17" l="1"/>
  <c r="AC6319" i="17"/>
  <c r="AE6319" i="17" l="1"/>
  <c r="N6320" i="17" l="1"/>
  <c r="Q6320" i="17" l="1"/>
  <c r="R6320" i="17" s="1"/>
  <c r="AA6320" i="17"/>
  <c r="AF6320" i="17" s="1"/>
  <c r="M6320" i="17"/>
  <c r="Y6321" i="17" l="1"/>
  <c r="AB6320" i="17"/>
  <c r="AC6320" i="17" s="1"/>
  <c r="AD6320" i="17" l="1"/>
  <c r="AE6320" i="17" s="1"/>
  <c r="N6321" i="17" l="1"/>
  <c r="Q6321" i="17" l="1"/>
  <c r="R6321" i="17" s="1"/>
  <c r="Y6322" i="17"/>
  <c r="M6321" i="17"/>
  <c r="AF6321" i="17" l="1"/>
  <c r="AB6321" i="17"/>
  <c r="AD6321" i="17" s="1"/>
  <c r="AC6321" i="17" l="1"/>
  <c r="AE6321" i="17" s="1"/>
  <c r="N6322" i="17" l="1"/>
  <c r="Q6322" i="17" l="1"/>
  <c r="R6322" i="17" s="1"/>
  <c r="AA6322" i="17"/>
  <c r="M6322" i="17"/>
  <c r="AB6322" i="17" l="1"/>
  <c r="AC6322" i="17" s="1"/>
  <c r="AF6322" i="17"/>
  <c r="Y6323" i="17"/>
  <c r="AD6322" i="17" l="1"/>
  <c r="AE6322" i="17" s="1"/>
  <c r="N6323" i="17" l="1"/>
  <c r="Q6323" i="17" s="1"/>
  <c r="M6323" i="17" l="1"/>
  <c r="R6323" i="17"/>
  <c r="Y6324" i="17" l="1"/>
  <c r="AF6323" i="17"/>
  <c r="AB6323" i="17"/>
  <c r="AD6323" i="17" l="1"/>
  <c r="AC6323" i="17"/>
  <c r="AE6323" i="17" l="1"/>
  <c r="N6324" i="17" l="1"/>
  <c r="Q6324" i="17" l="1"/>
  <c r="R6324" i="17" s="1"/>
  <c r="AA6324" i="17"/>
  <c r="AF6324" i="17" s="1"/>
  <c r="M6324" i="17"/>
  <c r="AB6324" i="17" l="1"/>
  <c r="AC6324" i="17" s="1"/>
  <c r="Y6325" i="17"/>
  <c r="AD6324" i="17" l="1"/>
  <c r="AE6324" i="17" s="1"/>
  <c r="N6325" i="17" l="1"/>
  <c r="Q6325" i="17" s="1"/>
  <c r="R6325" i="17" l="1"/>
  <c r="AB6325" i="17" s="1"/>
  <c r="M6325" i="17"/>
  <c r="AF6325" i="17"/>
  <c r="Y6326" i="17"/>
  <c r="AC6325" i="17" l="1"/>
  <c r="AD6325" i="17"/>
  <c r="AE6325" i="17" l="1"/>
  <c r="N6326" i="17" s="1"/>
  <c r="Q6326" i="17" l="1"/>
  <c r="R6326" i="17" s="1"/>
  <c r="Y6327" i="17"/>
  <c r="M6326" i="17"/>
  <c r="AB6326" i="17" l="1"/>
  <c r="AC6326" i="17" s="1"/>
  <c r="AF6326" i="17"/>
  <c r="AD6326" i="17" l="1"/>
  <c r="AE6326" i="17" s="1"/>
  <c r="N6327" i="17" s="1"/>
  <c r="Q6327" i="17" l="1"/>
  <c r="R6327" i="17" s="1"/>
  <c r="AA6327" i="17"/>
  <c r="Y6328" i="17" s="1"/>
  <c r="M6327" i="17"/>
  <c r="AF6327" i="17" l="1"/>
  <c r="AB6327" i="17"/>
  <c r="AC6327" i="17" s="1"/>
  <c r="AD6327" i="17" l="1"/>
  <c r="AE6327" i="17" s="1"/>
  <c r="N6328" i="17" l="1"/>
  <c r="Q6328" i="17" s="1"/>
  <c r="R6328" i="17" l="1"/>
  <c r="AB6328" i="17" s="1"/>
  <c r="AD6328" i="17" s="1"/>
  <c r="M6328" i="17"/>
  <c r="AC6328" i="17" l="1"/>
  <c r="AE6328" i="17" s="1"/>
  <c r="N6329" i="17" l="1"/>
  <c r="Q6329" i="17" s="1"/>
  <c r="M6329" i="17" l="1"/>
  <c r="R6329" i="17"/>
  <c r="AB6329" i="17" l="1"/>
  <c r="AC6329" i="17" s="1"/>
  <c r="AD6329" i="17" l="1"/>
  <c r="AE6329" i="17" s="1"/>
  <c r="N6330" i="17" l="1"/>
  <c r="Q6330" i="17" s="1"/>
  <c r="R6330" i="17" l="1"/>
  <c r="AB6330" i="17" s="1"/>
  <c r="AC6330" i="17" s="1"/>
  <c r="M6330" i="17"/>
  <c r="AD6330" i="17" l="1"/>
  <c r="AE6330" i="17" s="1"/>
  <c r="N6331" i="17" s="1"/>
  <c r="Q6331" i="17" s="1"/>
  <c r="R6331" i="17" l="1"/>
  <c r="AB6331" i="17" s="1"/>
  <c r="AC6331" i="17" s="1"/>
  <c r="M6331" i="17"/>
  <c r="AD6331" i="17" l="1"/>
  <c r="AE6331" i="17" s="1"/>
  <c r="N6332" i="17" l="1"/>
  <c r="Q6332" i="17" l="1"/>
  <c r="R6332" i="17" s="1"/>
  <c r="AA6332" i="17"/>
  <c r="M6332" i="17"/>
  <c r="AB6332" i="17" l="1"/>
  <c r="Y6333" i="17"/>
  <c r="AF6332" i="17"/>
  <c r="AD6332" i="17" l="1"/>
  <c r="AC6332" i="17"/>
  <c r="AE6332" i="17" l="1"/>
  <c r="N6333" i="17" l="1"/>
  <c r="Q6333" i="17" l="1"/>
  <c r="R6333" i="17" s="1"/>
  <c r="AF6333" i="17"/>
  <c r="M6333" i="17"/>
  <c r="Y6334" i="17" l="1"/>
  <c r="AB6333" i="17"/>
  <c r="AD6333" i="17" s="1"/>
  <c r="AC6333" i="17" l="1"/>
  <c r="AE6333" i="17" s="1"/>
  <c r="N6334" i="17" l="1"/>
  <c r="Q6334" i="17" l="1"/>
  <c r="R6334" i="17" s="1"/>
  <c r="AA6334" i="17"/>
  <c r="M6334" i="17"/>
  <c r="AB6334" i="17" l="1"/>
  <c r="AD6334" i="17" s="1"/>
  <c r="AF6334" i="17"/>
  <c r="Y6335" i="17"/>
  <c r="AC6334" i="17" l="1"/>
  <c r="AE6334" i="17" s="1"/>
  <c r="N6335" i="17" s="1"/>
  <c r="AA6335" i="17" s="1"/>
  <c r="Q6335" i="17" l="1"/>
  <c r="R6335" i="17" s="1"/>
  <c r="Y6336" i="17"/>
  <c r="M6335" i="17"/>
  <c r="AB6335" i="17" l="1"/>
  <c r="AD6335" i="17" s="1"/>
  <c r="AF6335" i="17"/>
  <c r="AC6335" i="17" l="1"/>
  <c r="AE6335" i="17" s="1"/>
  <c r="N6336" i="17" s="1"/>
  <c r="Q6336" i="17" l="1"/>
  <c r="R6336" i="17" s="1"/>
  <c r="AA6336" i="17"/>
  <c r="M6336" i="17"/>
  <c r="AB6336" i="17" l="1"/>
  <c r="AD6336" i="17" s="1"/>
  <c r="AF6336" i="17"/>
  <c r="Y6337" i="17"/>
  <c r="AC6336" i="17" l="1"/>
  <c r="AE6336" i="17" s="1"/>
  <c r="N6337" i="17" l="1"/>
  <c r="Q6337" i="17" s="1"/>
  <c r="M6337" i="17" l="1"/>
  <c r="R6337" i="17"/>
  <c r="AF6337" i="17"/>
  <c r="Y6338" i="17" l="1"/>
  <c r="AB6337" i="17"/>
  <c r="AC6337" i="17" s="1"/>
  <c r="AD6337" i="17" l="1"/>
  <c r="AE6337" i="17" s="1"/>
  <c r="N6338" i="17" l="1"/>
  <c r="Q6338" i="17" l="1"/>
  <c r="R6338" i="17" s="1"/>
  <c r="AA6338" i="17"/>
  <c r="M6338" i="17"/>
  <c r="Y6339" i="17" l="1"/>
  <c r="AF6338" i="17"/>
  <c r="AB6338" i="17"/>
  <c r="AC6338" i="17" l="1"/>
  <c r="AD6338" i="17"/>
  <c r="AE6338" i="17" l="1"/>
  <c r="N6339" i="17" l="1"/>
  <c r="Q6339" i="17" s="1"/>
  <c r="M6339" i="17" l="1"/>
  <c r="R6339" i="17"/>
  <c r="AB6339" i="17" l="1"/>
  <c r="AD6339" i="17" l="1"/>
  <c r="AC6339" i="17"/>
  <c r="AE6339" i="17" l="1"/>
  <c r="N6340" i="17" l="1"/>
  <c r="Q6340" i="17" s="1"/>
  <c r="R6340" i="17" l="1"/>
  <c r="AB6340" i="17" s="1"/>
  <c r="AC6340" i="17" s="1"/>
  <c r="M6340" i="17"/>
  <c r="AD6340" i="17" l="1"/>
  <c r="AE6340" i="17" s="1"/>
  <c r="N6341" i="17" l="1"/>
  <c r="Q6341" i="17" l="1"/>
  <c r="R6341" i="17" s="1"/>
  <c r="AA6341" i="17"/>
  <c r="M6341" i="17"/>
  <c r="AB6341" i="17" l="1"/>
  <c r="AF6341" i="17"/>
  <c r="Y6342" i="17"/>
  <c r="AD6341" i="17" l="1"/>
  <c r="AC6341" i="17"/>
  <c r="AE6341" i="17" l="1"/>
  <c r="N6342" i="17" l="1"/>
  <c r="Q6342" i="17" l="1"/>
  <c r="R6342" i="17" s="1"/>
  <c r="AA6342" i="17"/>
  <c r="Y6343" i="17" s="1"/>
  <c r="M6342" i="17"/>
  <c r="AF6342" i="17" l="1"/>
  <c r="AB6342" i="17"/>
  <c r="AD6342" i="17" l="1"/>
  <c r="AC6342" i="17"/>
  <c r="AE6342" i="17" l="1"/>
  <c r="N6343" i="17" s="1"/>
  <c r="Q6343" i="17" l="1"/>
  <c r="R6343" i="17" s="1"/>
  <c r="AA6343" i="17"/>
  <c r="AF6343" i="17" s="1"/>
  <c r="M6343" i="17"/>
  <c r="AB6343" i="17" l="1"/>
  <c r="AD6343" i="17" s="1"/>
  <c r="Y6344" i="17"/>
  <c r="AC6343" i="17" l="1"/>
  <c r="AE6343" i="17" s="1"/>
  <c r="N6344" i="17" l="1"/>
  <c r="Q6344" i="17" l="1"/>
  <c r="R6344" i="17" s="1"/>
  <c r="AA6344" i="17"/>
  <c r="Y6345" i="17" s="1"/>
  <c r="M6344" i="17"/>
  <c r="AF6344" i="17" l="1"/>
  <c r="AB6344" i="17"/>
  <c r="AD6344" i="17" s="1"/>
  <c r="AC6344" i="17" l="1"/>
  <c r="AE6344" i="17" s="1"/>
  <c r="N6345" i="17" l="1"/>
  <c r="Q6345" i="17" l="1"/>
  <c r="R6345" i="17" s="1"/>
  <c r="AA6345" i="17"/>
  <c r="M6345" i="17"/>
  <c r="AB6345" i="17" l="1"/>
  <c r="AC6345" i="17" s="1"/>
  <c r="Y6346" i="17"/>
  <c r="AF6345" i="17"/>
  <c r="AD6345" i="17" l="1"/>
  <c r="AE6345" i="17" s="1"/>
  <c r="N6346" i="17" l="1"/>
  <c r="AA6346" i="17" s="1"/>
  <c r="Q6346" i="17" l="1"/>
  <c r="R6346" i="17" s="1"/>
  <c r="AF6346" i="17"/>
  <c r="M6346" i="17"/>
  <c r="Y6347" i="17" l="1"/>
  <c r="AB6346" i="17"/>
  <c r="AC6346" i="17" s="1"/>
  <c r="AD6346" i="17" l="1"/>
  <c r="AE6346" i="17" s="1"/>
  <c r="N6347" i="17" l="1"/>
  <c r="AA6347" i="17" s="1"/>
  <c r="Q6347" i="17" l="1"/>
  <c r="R6347" i="17" s="1"/>
  <c r="M6347" i="17"/>
  <c r="AB6347" i="17" l="1"/>
  <c r="AC6347" i="17" s="1"/>
  <c r="Y6348" i="17"/>
  <c r="AF6347" i="17"/>
  <c r="AD6347" i="17" l="1"/>
  <c r="AE6347" i="17" s="1"/>
  <c r="N6348" i="17" l="1"/>
  <c r="Q6348" i="17" l="1"/>
  <c r="R6348" i="17" s="1"/>
  <c r="AA6348" i="17"/>
  <c r="Y6349" i="17" s="1"/>
  <c r="M6348" i="17"/>
  <c r="AB6348" i="17" l="1"/>
  <c r="AC6348" i="17" s="1"/>
  <c r="AF6348" i="17"/>
  <c r="AD6348" i="17" l="1"/>
  <c r="AE6348" i="17" s="1"/>
  <c r="N6349" i="17" l="1"/>
  <c r="Q6349" i="17" l="1"/>
  <c r="R6349" i="17" s="1"/>
  <c r="AA6349" i="17"/>
  <c r="Y6350" i="17" s="1"/>
  <c r="M6349" i="17"/>
  <c r="AB6349" i="17" l="1"/>
  <c r="AD6349" i="17" s="1"/>
  <c r="AF6349" i="17"/>
  <c r="AC6349" i="17" l="1"/>
  <c r="AE6349" i="17" s="1"/>
  <c r="N6350" i="17" l="1"/>
  <c r="Q6350" i="17" l="1"/>
  <c r="R6350" i="17" s="1"/>
  <c r="AA6350" i="17"/>
  <c r="M6350" i="17"/>
  <c r="AB6350" i="17" l="1"/>
  <c r="Y6351" i="17"/>
  <c r="AF6350" i="17"/>
  <c r="AD6350" i="17" l="1"/>
  <c r="AC6350" i="17"/>
  <c r="AE6350" i="17" l="1"/>
  <c r="N6351" i="17" l="1"/>
  <c r="Q6351" i="17" s="1"/>
  <c r="M6351" i="17" l="1"/>
  <c r="R6351" i="17"/>
  <c r="AF6351" i="17"/>
  <c r="Y6352" i="17" l="1"/>
  <c r="AB6351" i="17"/>
  <c r="AC6351" i="17" s="1"/>
  <c r="AD6351" i="17" l="1"/>
  <c r="AE6351" i="17" s="1"/>
  <c r="N6352" i="17" l="1"/>
  <c r="Q6352" i="17" l="1"/>
  <c r="R6352" i="17" s="1"/>
  <c r="AA6352" i="17"/>
  <c r="M6352" i="17"/>
  <c r="Y6353" i="17" l="1"/>
  <c r="AF6352" i="17"/>
  <c r="AB6352" i="17"/>
  <c r="AD6352" i="17" l="1"/>
  <c r="AC6352" i="17"/>
  <c r="AE6352" i="17" l="1"/>
  <c r="N6353" i="17" l="1"/>
  <c r="Q6353" i="17" s="1"/>
  <c r="R6353" i="17" l="1"/>
  <c r="AB6353" i="17" s="1"/>
  <c r="M6353" i="17"/>
  <c r="AD6353" i="17" l="1"/>
  <c r="AC6353" i="17"/>
  <c r="AE6353" i="17" l="1"/>
  <c r="N6354" i="17" l="1"/>
  <c r="Q6354" i="17" s="1"/>
  <c r="M6354" i="17" l="1"/>
  <c r="R6354" i="17"/>
  <c r="AB6354" i="17" l="1"/>
  <c r="AC6354" i="17" l="1"/>
  <c r="AD6354" i="17"/>
  <c r="AE6354" i="17" l="1"/>
  <c r="N6355" i="17" l="1"/>
  <c r="Q6355" i="17" l="1"/>
  <c r="R6355" i="17" s="1"/>
  <c r="AA6355" i="17"/>
  <c r="M6355" i="17"/>
  <c r="AB6355" i="17" l="1"/>
  <c r="AF6355" i="17"/>
  <c r="Y6356" i="17"/>
  <c r="AC6355" i="17" l="1"/>
  <c r="AD6355" i="17"/>
  <c r="AE6355" i="17" l="1"/>
  <c r="N6356" i="17" l="1"/>
  <c r="Q6356" i="17" l="1"/>
  <c r="R6356" i="17" s="1"/>
  <c r="Y6357" i="17"/>
  <c r="M6356" i="17"/>
  <c r="AB6356" i="17" l="1"/>
  <c r="AC6356" i="17" s="1"/>
  <c r="AF6356" i="17"/>
  <c r="AD6356" i="17" l="1"/>
  <c r="AE6356" i="17" s="1"/>
  <c r="N6357" i="17" s="1"/>
  <c r="Q6357" i="17" l="1"/>
  <c r="R6357" i="17" s="1"/>
  <c r="AA6357" i="17"/>
  <c r="M6357" i="17"/>
  <c r="AF6357" i="17" l="1"/>
  <c r="Y6358" i="17"/>
  <c r="AB6357" i="17"/>
  <c r="AD6357" i="17" l="1"/>
  <c r="AC6357" i="17"/>
  <c r="AE6357" i="17" l="1"/>
  <c r="N6358" i="17" l="1"/>
  <c r="Q6358" i="17" s="1"/>
  <c r="M6358" i="17" l="1"/>
  <c r="R6358" i="17"/>
  <c r="AF6358" i="17"/>
  <c r="Y6359" i="17" l="1"/>
  <c r="AB6358" i="17"/>
  <c r="AC6358" i="17" s="1"/>
  <c r="AD6358" i="17" l="1"/>
  <c r="AE6358" i="17" s="1"/>
  <c r="N6359" i="17" s="1"/>
  <c r="Q6359" i="17" l="1"/>
  <c r="R6359" i="17" s="1"/>
  <c r="AA6359" i="17"/>
  <c r="Y6360" i="17" s="1"/>
  <c r="M6359" i="17"/>
  <c r="AB6359" i="17" l="1"/>
  <c r="AD6359" i="17" s="1"/>
  <c r="AF6359" i="17"/>
  <c r="AC6359" i="17" l="1"/>
  <c r="AE6359" i="17" s="1"/>
  <c r="N6360" i="17" s="1"/>
  <c r="Q6360" i="17" l="1"/>
  <c r="R6360" i="17" s="1"/>
  <c r="AA6360" i="17"/>
  <c r="Y6361" i="17" s="1"/>
  <c r="M6360" i="17"/>
  <c r="AB6360" i="17" l="1"/>
  <c r="AD6360" i="17" s="1"/>
  <c r="AF6360" i="17"/>
  <c r="AC6360" i="17" l="1"/>
  <c r="AE6360" i="17" s="1"/>
  <c r="N6361" i="17" l="1"/>
  <c r="Q6361" i="17" l="1"/>
  <c r="R6361" i="17" s="1"/>
  <c r="AA6361" i="17"/>
  <c r="M6361" i="17"/>
  <c r="Y6362" i="17" l="1"/>
  <c r="AF6361" i="17"/>
  <c r="AB6361" i="17"/>
  <c r="AC6361" i="17" l="1"/>
  <c r="AD6361" i="17"/>
  <c r="AE6361" i="17" l="1"/>
  <c r="N6362" i="17" l="1"/>
  <c r="Q6362" i="17" l="1"/>
  <c r="R6362" i="17" s="1"/>
  <c r="AA6362" i="17"/>
  <c r="AF6362" i="17" s="1"/>
  <c r="M6362" i="17"/>
  <c r="Y6363" i="17" l="1"/>
  <c r="AB6362" i="17"/>
  <c r="AD6362" i="17" s="1"/>
  <c r="AC6362" i="17" l="1"/>
  <c r="AE6362" i="17" s="1"/>
  <c r="N6363" i="17" l="1"/>
  <c r="Q6363" i="17" s="1"/>
  <c r="R6363" i="17" l="1"/>
  <c r="M6363" i="17"/>
  <c r="Y6364" i="17" l="1"/>
  <c r="AF6363" i="17"/>
  <c r="AB6363" i="17"/>
  <c r="AC6363" i="17" l="1"/>
  <c r="AD6363" i="17"/>
  <c r="AE6363" i="17" l="1"/>
  <c r="N6364" i="17" l="1"/>
  <c r="Q6364" i="17" l="1"/>
  <c r="R6364" i="17" s="1"/>
  <c r="AA6364" i="17"/>
  <c r="Y6365" i="17" s="1"/>
  <c r="M6364" i="17"/>
  <c r="AB6364" i="17" l="1"/>
  <c r="AD6364" i="17" s="1"/>
  <c r="AF6364" i="17"/>
  <c r="AC6364" i="17" l="1"/>
  <c r="AE6364" i="17" s="1"/>
  <c r="N6365" i="17" s="1"/>
  <c r="Q6365" i="17" s="1"/>
  <c r="M6365" i="17" l="1"/>
  <c r="R6365" i="17"/>
  <c r="AF6365" i="17"/>
  <c r="Y6540" i="17"/>
  <c r="AF6539" i="17"/>
  <c r="Y6366" i="17" l="1"/>
  <c r="AB6365" i="17"/>
  <c r="AD6365" i="17" s="1"/>
  <c r="AC6365" i="17" l="1"/>
  <c r="AE6365" i="17" s="1"/>
  <c r="N6366" i="17" l="1"/>
  <c r="Q6366" i="17" l="1"/>
  <c r="R6366" i="17" s="1"/>
  <c r="AA6366" i="17"/>
  <c r="Y6367" i="17" s="1"/>
  <c r="M6366" i="17"/>
  <c r="AB6366" i="17" l="1"/>
  <c r="AC6366" i="17" s="1"/>
  <c r="AF6366" i="17"/>
  <c r="AD6366" i="17" l="1"/>
  <c r="AE6366" i="17" s="1"/>
  <c r="N6367" i="17" l="1"/>
  <c r="Q6367" i="17" s="1"/>
  <c r="M6367" i="17" l="1"/>
  <c r="R6367" i="17"/>
  <c r="AB6367" i="17" l="1"/>
  <c r="AC6367" i="17" s="1"/>
  <c r="AD6367" i="17" l="1"/>
  <c r="AE6367" i="17" s="1"/>
  <c r="N6368" i="17" l="1"/>
  <c r="Q6368" i="17" s="1"/>
  <c r="M6368" i="17" l="1"/>
  <c r="R6368" i="17"/>
  <c r="AB6368" i="17" l="1"/>
  <c r="AD6368" i="17" s="1"/>
  <c r="AC6368" i="17" l="1"/>
  <c r="AE6368" i="17" s="1"/>
  <c r="N6369" i="17" l="1"/>
  <c r="Q6369" i="17" l="1"/>
  <c r="R6369" i="17" s="1"/>
  <c r="AA6369" i="17"/>
  <c r="AF6369" i="17" s="1"/>
  <c r="M6369" i="17"/>
  <c r="Y6370" i="17" l="1"/>
  <c r="AB6369" i="17"/>
  <c r="AD6369" i="17" s="1"/>
  <c r="AC6369" i="17" l="1"/>
  <c r="AE6369" i="17" s="1"/>
  <c r="N6370" i="17" l="1"/>
  <c r="Q6370" i="17" s="1"/>
  <c r="R6370" i="17" l="1"/>
  <c r="AB6370" i="17" s="1"/>
  <c r="M6370" i="17"/>
  <c r="AC6370" i="17" l="1"/>
  <c r="AD6370" i="17"/>
  <c r="AE6370" i="17" l="1"/>
  <c r="N6371" i="17" l="1"/>
  <c r="Q6371" i="17" s="1"/>
  <c r="R6371" i="17" l="1"/>
  <c r="AB6371" i="17" s="1"/>
  <c r="AD6371" i="17" s="1"/>
  <c r="M6371" i="17"/>
  <c r="AC6371" i="17" l="1"/>
  <c r="AE6371" i="17" s="1"/>
  <c r="N6372" i="17" l="1"/>
  <c r="Q6372" i="17" l="1"/>
  <c r="R6372" i="17" s="1"/>
  <c r="AA6372" i="17"/>
  <c r="M6372" i="17"/>
  <c r="AB6372" i="17" l="1"/>
  <c r="AF6372" i="17"/>
  <c r="Y6373" i="17"/>
  <c r="AC6372" i="17" l="1"/>
  <c r="AD6372" i="17"/>
  <c r="AE6372" i="17" l="1"/>
  <c r="N6373" i="17" l="1"/>
  <c r="Q6373" i="17" l="1"/>
  <c r="R6373" i="17" s="1"/>
  <c r="AA6373" i="17"/>
  <c r="AF6373" i="17" s="1"/>
  <c r="M6373" i="17"/>
  <c r="AB6373" i="17" l="1"/>
  <c r="AC6373" i="17" s="1"/>
  <c r="Y6374" i="17"/>
  <c r="AD6373" i="17" l="1"/>
  <c r="AE6373" i="17" s="1"/>
  <c r="N6374" i="17" l="1"/>
  <c r="AA6374" i="17" s="1"/>
  <c r="Q6374" i="17" l="1"/>
  <c r="R6374" i="17" s="1"/>
  <c r="AF6374" i="17"/>
  <c r="M6374" i="17"/>
  <c r="Y6375" i="17" l="1"/>
  <c r="AB6374" i="17"/>
  <c r="AD6374" i="17" s="1"/>
  <c r="AC6374" i="17" l="1"/>
  <c r="AE6374" i="17" s="1"/>
  <c r="N6375" i="17" s="1"/>
  <c r="AA6375" i="17" s="1"/>
  <c r="Q6375" i="17" l="1"/>
  <c r="R6375" i="17" s="1"/>
  <c r="M6375" i="17"/>
  <c r="AB6375" i="17" l="1"/>
  <c r="AD6375" i="17" s="1"/>
  <c r="AF6375" i="17"/>
  <c r="Y6376" i="17"/>
  <c r="AC6375" i="17" l="1"/>
  <c r="AE6375" i="17" s="1"/>
  <c r="N6376" i="17" l="1"/>
  <c r="Q6376" i="17" l="1"/>
  <c r="R6376" i="17" s="1"/>
  <c r="AA6376" i="17"/>
  <c r="M6376" i="17"/>
  <c r="AB6376" i="17" l="1"/>
  <c r="AD6376" i="17" s="1"/>
  <c r="Y6377" i="17"/>
  <c r="AF6376" i="17"/>
  <c r="AC6376" i="17" l="1"/>
  <c r="AE6376" i="17" s="1"/>
  <c r="N6377" i="17" l="1"/>
  <c r="AA6377" i="17" s="1"/>
  <c r="Q6377" i="17" l="1"/>
  <c r="R6377" i="17" s="1"/>
  <c r="Y6378" i="17"/>
  <c r="M6377" i="17"/>
  <c r="AF6377" i="17" l="1"/>
  <c r="AB6377" i="17"/>
  <c r="AC6377" i="17" s="1"/>
  <c r="AD6377" i="17" l="1"/>
  <c r="AE6377" i="17" s="1"/>
  <c r="N6378" i="17" l="1"/>
  <c r="Q6378" i="17" s="1"/>
  <c r="R6378" i="17" l="1"/>
  <c r="AB6378" i="17" s="1"/>
  <c r="AD6378" i="17" s="1"/>
  <c r="M6378" i="17"/>
  <c r="AC6378" i="17" l="1"/>
  <c r="AE6378" i="17" s="1"/>
  <c r="N6379" i="17" l="1"/>
  <c r="Q6379" i="17" s="1"/>
  <c r="M6379" i="17" l="1"/>
  <c r="R6379" i="17"/>
  <c r="AB6379" i="17" l="1"/>
  <c r="AD6379" i="17" l="1"/>
  <c r="AC6379" i="17"/>
  <c r="AE6379" i="17" l="1"/>
  <c r="N6380" i="17" l="1"/>
  <c r="Q6380" i="17" l="1"/>
  <c r="R6380" i="17" s="1"/>
  <c r="AA6380" i="17"/>
  <c r="M6380" i="17"/>
  <c r="AB6380" i="17" l="1"/>
  <c r="AD6380" i="17" s="1"/>
  <c r="AF6380" i="17"/>
  <c r="Y6381" i="17"/>
  <c r="AC6380" i="17" l="1"/>
  <c r="AE6380" i="17" s="1"/>
  <c r="N6381" i="17" l="1"/>
  <c r="AA6381" i="17" s="1"/>
  <c r="Q6381" i="17" l="1"/>
  <c r="R6381" i="17" s="1"/>
  <c r="AF6381" i="17"/>
  <c r="M6381" i="17"/>
  <c r="Y6382" i="17" l="1"/>
  <c r="AB6381" i="17"/>
  <c r="AC6381" i="17" s="1"/>
  <c r="AD6381" i="17" l="1"/>
  <c r="AE6381" i="17" s="1"/>
  <c r="N6382" i="17" s="1"/>
  <c r="Q6382" i="17" l="1"/>
  <c r="R6382" i="17" s="1"/>
  <c r="AA6382" i="17"/>
  <c r="Y6383" i="17" s="1"/>
  <c r="M6382" i="17"/>
  <c r="AF6382" i="17" l="1"/>
  <c r="AB6382" i="17"/>
  <c r="AD6382" i="17" s="1"/>
  <c r="AC6382" i="17" l="1"/>
  <c r="AE6382" i="17" s="1"/>
  <c r="N6383" i="17" l="1"/>
  <c r="Q6383" i="17" l="1"/>
  <c r="R6383" i="17" s="1"/>
  <c r="AA6383" i="17"/>
  <c r="Y6384" i="17" s="1"/>
  <c r="M6383" i="17"/>
  <c r="AB6383" i="17" l="1"/>
  <c r="AD6383" i="17" s="1"/>
  <c r="AF6383" i="17"/>
  <c r="AC6383" i="17" l="1"/>
  <c r="AE6383" i="17" s="1"/>
  <c r="N6384" i="17" s="1"/>
  <c r="AA6384" i="17" s="1"/>
  <c r="Q6384" i="17" l="1"/>
  <c r="R6384" i="17" s="1"/>
  <c r="AF6384" i="17"/>
  <c r="M6384" i="17"/>
  <c r="AB6384" i="17" l="1"/>
  <c r="AC6384" i="17" s="1"/>
  <c r="Y6385" i="17"/>
  <c r="AD6384" i="17" l="1"/>
  <c r="AE6384" i="17" s="1"/>
  <c r="N6385" i="17" l="1"/>
  <c r="Q6385" i="17" l="1"/>
  <c r="R6385" i="17" s="1"/>
  <c r="AA6385" i="17"/>
  <c r="M6385" i="17"/>
  <c r="AB6385" i="17" l="1"/>
  <c r="AC6385" i="17" s="1"/>
  <c r="AF6385" i="17"/>
  <c r="Y6386" i="17"/>
  <c r="AD6385" i="17" l="1"/>
  <c r="AE6385" i="17" s="1"/>
  <c r="N6386" i="17" l="1"/>
  <c r="Q6386" i="17" l="1"/>
  <c r="R6386" i="17" s="1"/>
  <c r="AA6386" i="17"/>
  <c r="Y6387" i="17" s="1"/>
  <c r="M6386" i="17"/>
  <c r="AF6386" i="17" l="1"/>
  <c r="AB6386" i="17"/>
  <c r="AC6386" i="17" s="1"/>
  <c r="AD6386" i="17" l="1"/>
  <c r="AE6386" i="17" s="1"/>
  <c r="N6387" i="17" s="1"/>
  <c r="Q6387" i="17" l="1"/>
  <c r="R6387" i="17" s="1"/>
  <c r="AA6387" i="17"/>
  <c r="Y6388" i="17" s="1"/>
  <c r="M6387" i="17"/>
  <c r="AB6387" i="17" l="1"/>
  <c r="AD6387" i="17" s="1"/>
  <c r="AF6387" i="17"/>
  <c r="AC6387" i="17" l="1"/>
  <c r="AE6387" i="17" s="1"/>
  <c r="N6388" i="17" s="1"/>
  <c r="AA6388" i="17" s="1"/>
  <c r="Q6388" i="17" l="1"/>
  <c r="R6388" i="17" s="1"/>
  <c r="M6388" i="17"/>
  <c r="AB6388" i="17" l="1"/>
  <c r="AC6388" i="17" s="1"/>
  <c r="AF6388" i="17"/>
  <c r="Y6389" i="17"/>
  <c r="AD6388" i="17" l="1"/>
  <c r="AE6388" i="17" s="1"/>
  <c r="N6389" i="17" l="1"/>
  <c r="Q6389" i="17" l="1"/>
  <c r="R6389" i="17" s="1"/>
  <c r="AA6389" i="17"/>
  <c r="M6389" i="17"/>
  <c r="AF6389" i="17" l="1"/>
  <c r="Y6390" i="17"/>
  <c r="AB6389" i="17"/>
  <c r="AC6389" i="17" l="1"/>
  <c r="AD6389" i="17"/>
  <c r="AE6389" i="17" l="1"/>
  <c r="N6390" i="17" l="1"/>
  <c r="Q6390" i="17" l="1"/>
  <c r="R6390" i="17" s="1"/>
  <c r="AA6390" i="17"/>
  <c r="M6390" i="17"/>
  <c r="AB6390" i="17" l="1"/>
  <c r="AD6390" i="17" s="1"/>
  <c r="AF6390" i="17"/>
  <c r="Y6391" i="17"/>
  <c r="AC6390" i="17" l="1"/>
  <c r="AE6390" i="17" s="1"/>
  <c r="N6391" i="17" l="1"/>
  <c r="Q6391" i="17" l="1"/>
  <c r="R6391" i="17" s="1"/>
  <c r="M6391" i="17"/>
  <c r="AB6391" i="17" l="1"/>
  <c r="AD6391" i="17" s="1"/>
  <c r="AF6391" i="17"/>
  <c r="Y6392" i="17"/>
  <c r="AC6391" i="17" l="1"/>
  <c r="AE6391" i="17" s="1"/>
  <c r="N6392" i="17" l="1"/>
  <c r="Q6392" i="17" l="1"/>
  <c r="R6392" i="17" s="1"/>
  <c r="AA6392" i="17"/>
  <c r="M6392" i="17"/>
  <c r="AB6392" i="17" l="1"/>
  <c r="AC6392" i="17" s="1"/>
  <c r="Y6393" i="17"/>
  <c r="AF6392" i="17"/>
  <c r="AD6392" i="17" l="1"/>
  <c r="AE6392" i="17" s="1"/>
  <c r="N6393" i="17" l="1"/>
  <c r="Q6393" i="17" s="1"/>
  <c r="R6393" i="17" l="1"/>
  <c r="AB6393" i="17" s="1"/>
  <c r="AD6393" i="17" s="1"/>
  <c r="M6393" i="17"/>
  <c r="AC6393" i="17" l="1"/>
  <c r="AE6393" i="17" s="1"/>
  <c r="N6394" i="17" l="1"/>
  <c r="Q6394" i="17" s="1"/>
  <c r="M6394" i="17" l="1"/>
  <c r="R6394" i="17"/>
  <c r="AB6394" i="17" l="1"/>
  <c r="AC6394" i="17" l="1"/>
  <c r="AD6394" i="17"/>
  <c r="AE6394" i="17" l="1"/>
  <c r="N6395" i="17" l="1"/>
  <c r="Q6395" i="17" l="1"/>
  <c r="R6395" i="17" s="1"/>
  <c r="AA6395" i="17"/>
  <c r="M6395" i="17"/>
  <c r="AB6395" i="17" l="1"/>
  <c r="Y6396" i="17"/>
  <c r="AF6395" i="17"/>
  <c r="AD6395" i="17" l="1"/>
  <c r="AC6395" i="17"/>
  <c r="AE6395" i="17" l="1"/>
  <c r="N6396" i="17" l="1"/>
  <c r="Q6396" i="17" l="1"/>
  <c r="R6396" i="17" s="1"/>
  <c r="AA6396" i="17"/>
  <c r="AF6396" i="17" s="1"/>
  <c r="M6396" i="17"/>
  <c r="AB6396" i="17" l="1"/>
  <c r="AD6396" i="17" s="1"/>
  <c r="Y6397" i="17"/>
  <c r="AC6396" i="17" l="1"/>
  <c r="AE6396" i="17" s="1"/>
  <c r="N6397" i="17" l="1"/>
  <c r="Q6397" i="17" l="1"/>
  <c r="R6397" i="17" s="1"/>
  <c r="AA6397" i="17"/>
  <c r="M6397" i="17"/>
  <c r="AB6397" i="17" l="1"/>
  <c r="AD6397" i="17" s="1"/>
  <c r="Y6398" i="17"/>
  <c r="AF6397" i="17"/>
  <c r="AC6397" i="17" l="1"/>
  <c r="AE6397" i="17" s="1"/>
  <c r="N6398" i="17" l="1"/>
  <c r="AA6398" i="17" s="1"/>
  <c r="Q6398" i="17" l="1"/>
  <c r="R6398" i="17" s="1"/>
  <c r="Y6399" i="17"/>
  <c r="M6398" i="17"/>
  <c r="AB6398" i="17" l="1"/>
  <c r="AC6398" i="17" s="1"/>
  <c r="AF6398" i="17"/>
  <c r="AD6398" i="17" l="1"/>
  <c r="AE6398" i="17" s="1"/>
  <c r="N6399" i="17" l="1"/>
  <c r="Q6399" i="17" l="1"/>
  <c r="R6399" i="17" s="1"/>
  <c r="AA6399" i="17"/>
  <c r="M6399" i="17"/>
  <c r="AB6399" i="17" l="1"/>
  <c r="AD6399" i="17" s="1"/>
  <c r="Y6400" i="17"/>
  <c r="AF6399" i="17"/>
  <c r="AC6399" i="17" l="1"/>
  <c r="AE6399" i="17" s="1"/>
  <c r="N6400" i="17" l="1"/>
  <c r="Q6400" i="17" l="1"/>
  <c r="R6400" i="17" s="1"/>
  <c r="AA6400" i="17"/>
  <c r="Y6401" i="17" s="1"/>
  <c r="M6400" i="17"/>
  <c r="AF6400" i="17" l="1"/>
  <c r="AB6400" i="17"/>
  <c r="AD6400" i="17" l="1"/>
  <c r="AC6400" i="17"/>
  <c r="AE6400" i="17" l="1"/>
  <c r="N6401" i="17" s="1"/>
  <c r="Q6401" i="17" l="1"/>
  <c r="R6401" i="17" s="1"/>
  <c r="AA6401" i="17"/>
  <c r="Y6402" i="17" s="1"/>
  <c r="M6401" i="17"/>
  <c r="AF6401" i="17" l="1"/>
  <c r="AB6401" i="17"/>
  <c r="AC6401" i="17" s="1"/>
  <c r="AD6401" i="17" l="1"/>
  <c r="AE6401" i="17" s="1"/>
  <c r="N6402" i="17" l="1"/>
  <c r="Q6402" i="17" s="1"/>
  <c r="R6402" i="17" l="1"/>
  <c r="M6402" i="17"/>
  <c r="AB6402" i="17" l="1"/>
  <c r="AD6402" i="17" s="1"/>
  <c r="AF6402" i="17"/>
  <c r="Y6403" i="17"/>
  <c r="AC6402" i="17" l="1"/>
  <c r="AE6402" i="17" s="1"/>
  <c r="N6403" i="17" l="1"/>
  <c r="AA6403" i="17" s="1"/>
  <c r="Q6403" i="17" l="1"/>
  <c r="R6403" i="17" s="1"/>
  <c r="M6403" i="17"/>
  <c r="AF6403" i="17" l="1"/>
  <c r="Y6404" i="17"/>
  <c r="AB6403" i="17"/>
  <c r="AD6403" i="17" l="1"/>
  <c r="AC6403" i="17"/>
  <c r="AE6403" i="17" l="1"/>
  <c r="N6404" i="17" l="1"/>
  <c r="Q6404" i="17" l="1"/>
  <c r="R6404" i="17" s="1"/>
  <c r="AA6404" i="17"/>
  <c r="M6404" i="17"/>
  <c r="AF6404" i="17" l="1"/>
  <c r="Y6405" i="17"/>
  <c r="AB6404" i="17"/>
  <c r="AC6404" i="17" l="1"/>
  <c r="AD6404" i="17"/>
  <c r="AE6404" i="17" l="1"/>
  <c r="N6405" i="17" l="1"/>
  <c r="AA6405" i="17" s="1"/>
  <c r="Q6405" i="17" l="1"/>
  <c r="R6405" i="17" s="1"/>
  <c r="M6405" i="17"/>
  <c r="AB6405" i="17" l="1"/>
  <c r="AD6405" i="17" s="1"/>
  <c r="AF6405" i="17"/>
  <c r="Y6406" i="17"/>
  <c r="AC6405" i="17" l="1"/>
  <c r="AE6405" i="17" s="1"/>
  <c r="N6406" i="17" l="1"/>
  <c r="Q6406" i="17" l="1"/>
  <c r="R6406" i="17" s="1"/>
  <c r="AA6406" i="17"/>
  <c r="AF6406" i="17" s="1"/>
  <c r="M6406" i="17"/>
  <c r="AB6406" i="17" l="1"/>
  <c r="AC6406" i="17" s="1"/>
  <c r="Y6407" i="17"/>
  <c r="AD6406" i="17" l="1"/>
  <c r="AE6406" i="17" s="1"/>
  <c r="N6407" i="17" l="1"/>
  <c r="Q6407" i="17" s="1"/>
  <c r="M6407" i="17" l="1"/>
  <c r="R6407" i="17"/>
  <c r="AF6407" i="17"/>
  <c r="Y6408" i="17" l="1"/>
  <c r="AB6407" i="17"/>
  <c r="AC6407" i="17" s="1"/>
  <c r="AD6407" i="17" l="1"/>
  <c r="AE6407" i="17" s="1"/>
  <c r="N6408" i="17" l="1"/>
  <c r="Q6408" i="17" l="1"/>
  <c r="R6408" i="17" s="1"/>
  <c r="AA6408" i="17"/>
  <c r="Y6409" i="17" s="1"/>
  <c r="M6408" i="17"/>
  <c r="AF6408" i="17" l="1"/>
  <c r="AB6408" i="17"/>
  <c r="AC6408" i="17" s="1"/>
  <c r="AD6408" i="17" l="1"/>
  <c r="AE6408" i="17" s="1"/>
  <c r="N6409" i="17" l="1"/>
  <c r="Q6409" i="17" l="1"/>
  <c r="R6409" i="17" s="1"/>
  <c r="AA6409" i="17"/>
  <c r="M6409" i="17"/>
  <c r="AF6409" i="17" l="1"/>
  <c r="Y6410" i="17"/>
  <c r="AB6409" i="17"/>
  <c r="AD6409" i="17" l="1"/>
  <c r="AC6409" i="17"/>
  <c r="AE6409" i="17" l="1"/>
  <c r="N6410" i="17" l="1"/>
  <c r="AA6410" i="17" s="1"/>
  <c r="Q6410" i="17" l="1"/>
  <c r="R6410" i="17" s="1"/>
  <c r="Y6411" i="17"/>
  <c r="M6410" i="17"/>
  <c r="AF6410" i="17" l="1"/>
  <c r="AB6410" i="17"/>
  <c r="AD6410" i="17" s="1"/>
  <c r="AC6410" i="17" l="1"/>
  <c r="AE6410" i="17" s="1"/>
  <c r="N6411" i="17" l="1"/>
  <c r="Q6411" i="17" l="1"/>
  <c r="R6411" i="17" s="1"/>
  <c r="AA6411" i="17"/>
  <c r="AF6411" i="17" s="1"/>
  <c r="M6411" i="17"/>
  <c r="Y6412" i="17" l="1"/>
  <c r="AB6411" i="17"/>
  <c r="AD6411" i="17" s="1"/>
  <c r="AC6411" i="17" l="1"/>
  <c r="AE6411" i="17" s="1"/>
  <c r="N6412" i="17" l="1"/>
  <c r="AA6412" i="17" s="1"/>
  <c r="Q6412" i="17" l="1"/>
  <c r="R6412" i="17" s="1"/>
  <c r="AF6412" i="17"/>
  <c r="M6412" i="17"/>
  <c r="AB6412" i="17" l="1"/>
  <c r="AC6412" i="17" s="1"/>
  <c r="Y6413" i="17"/>
  <c r="AD6412" i="17" l="1"/>
  <c r="AE6412" i="17" s="1"/>
  <c r="N6413" i="17" l="1"/>
  <c r="Q6413" i="17" l="1"/>
  <c r="R6413" i="17" s="1"/>
  <c r="AA6413" i="17"/>
  <c r="M6413" i="17"/>
  <c r="AB6413" i="17" l="1"/>
  <c r="AD6413" i="17" s="1"/>
  <c r="AF6413" i="17"/>
  <c r="Y6414" i="17"/>
  <c r="AC6413" i="17" l="1"/>
  <c r="AE6413" i="17" s="1"/>
  <c r="N6414" i="17" l="1"/>
  <c r="Q6414" i="17" l="1"/>
  <c r="R6414" i="17" s="1"/>
  <c r="AA6414" i="17"/>
  <c r="M6414" i="17"/>
  <c r="AB6414" i="17" l="1"/>
  <c r="AD6414" i="17" s="1"/>
  <c r="Y6415" i="17"/>
  <c r="AF6414" i="17"/>
  <c r="AC6414" i="17" l="1"/>
  <c r="AE6414" i="17" s="1"/>
  <c r="N6415" i="17" l="1"/>
  <c r="Q6415" i="17" l="1"/>
  <c r="R6415" i="17" s="1"/>
  <c r="AA6415" i="17"/>
  <c r="M6415" i="17"/>
  <c r="Y6416" i="17" l="1"/>
  <c r="AF6415" i="17"/>
  <c r="AB6415" i="17"/>
  <c r="AC6415" i="17" l="1"/>
  <c r="AD6415" i="17"/>
  <c r="AE6415" i="17" l="1"/>
  <c r="N6416" i="17" l="1"/>
  <c r="AA6416" i="17" s="1"/>
  <c r="Q6416" i="17" l="1"/>
  <c r="R6416" i="17" s="1"/>
  <c r="Y6417" i="17"/>
  <c r="M6416" i="17"/>
  <c r="AB6416" i="17" l="1"/>
  <c r="AC6416" i="17" s="1"/>
  <c r="AF6416" i="17"/>
  <c r="AD6416" i="17" l="1"/>
  <c r="AE6416" i="17" s="1"/>
  <c r="N6417" i="17" l="1"/>
  <c r="AA6417" i="17" s="1"/>
  <c r="Q6417" i="17" l="1"/>
  <c r="R6417" i="17" s="1"/>
  <c r="M6417" i="17"/>
  <c r="Y6418" i="17" l="1"/>
  <c r="AF6417" i="17"/>
  <c r="AB6417" i="17"/>
  <c r="AC6417" i="17" l="1"/>
  <c r="AD6417" i="17"/>
  <c r="AE6417" i="17" l="1"/>
  <c r="N6418" i="17" l="1"/>
  <c r="Q6418" i="17" l="1"/>
  <c r="R6418" i="17" s="1"/>
  <c r="AA6418" i="17"/>
  <c r="AF6418" i="17" s="1"/>
  <c r="M6418" i="17"/>
  <c r="Y6419" i="17" l="1"/>
  <c r="AB6418" i="17"/>
  <c r="AC6418" i="17" s="1"/>
  <c r="AD6418" i="17" l="1"/>
  <c r="AE6418" i="17" s="1"/>
  <c r="N6419" i="17" l="1"/>
  <c r="Q6419" i="17" s="1"/>
  <c r="R6419" i="17" l="1"/>
  <c r="AF6419" i="17"/>
  <c r="M6419" i="17"/>
  <c r="AB6419" i="17" l="1"/>
  <c r="AC6419" i="17" s="1"/>
  <c r="Y6420" i="17"/>
  <c r="AD6419" i="17" l="1"/>
  <c r="AE6419" i="17" s="1"/>
  <c r="N6420" i="17" l="1"/>
  <c r="Q6420" i="17" s="1"/>
  <c r="R6420" i="17" l="1"/>
  <c r="M6420" i="17"/>
  <c r="AB6420" i="17" l="1"/>
  <c r="AC6420" i="17" s="1"/>
  <c r="AF6420" i="17"/>
  <c r="Y6421" i="17"/>
  <c r="AD6420" i="17" l="1"/>
  <c r="AE6420" i="17" s="1"/>
  <c r="N6421" i="17" l="1"/>
  <c r="Q6421" i="17" s="1"/>
  <c r="R6421" i="17" l="1"/>
  <c r="AB6421" i="17" s="1"/>
  <c r="AD6421" i="17" s="1"/>
  <c r="M6421" i="17"/>
  <c r="AC6421" i="17" l="1"/>
  <c r="AE6421" i="17" s="1"/>
  <c r="N6422" i="17" l="1"/>
  <c r="Q6422" i="17" s="1"/>
  <c r="R6422" i="17" l="1"/>
  <c r="AB6422" i="17" s="1"/>
  <c r="M6422" i="17"/>
  <c r="AF6422" i="17"/>
  <c r="Y6423" i="17"/>
  <c r="AC6422" i="17" l="1"/>
  <c r="AD6422" i="17"/>
  <c r="AE6422" i="17" l="1"/>
  <c r="N6423" i="17" s="1"/>
  <c r="Q6423" i="17" s="1"/>
  <c r="M6423" i="17" l="1"/>
  <c r="R6423" i="17"/>
  <c r="AB6423" i="17" l="1"/>
  <c r="AC6423" i="17" l="1"/>
  <c r="AD6423" i="17"/>
  <c r="AE6423" i="17" l="1"/>
  <c r="N6424" i="17" l="1"/>
  <c r="AA6424" i="17" s="1"/>
  <c r="Q6424" i="17" l="1"/>
  <c r="R6424" i="17" s="1"/>
  <c r="M6424" i="17"/>
  <c r="AF6424" i="17" l="1"/>
  <c r="Y6425" i="17"/>
  <c r="AB6424" i="17"/>
  <c r="AC6424" i="17" l="1"/>
  <c r="AD6424" i="17"/>
  <c r="AE6424" i="17" l="1"/>
  <c r="N6425" i="17" l="1"/>
  <c r="Q6425" i="17" l="1"/>
  <c r="R6425" i="17" s="1"/>
  <c r="AA6425" i="17"/>
  <c r="M6425" i="17"/>
  <c r="AF6425" i="17" l="1"/>
  <c r="Y6426" i="17"/>
  <c r="AB6425" i="17"/>
  <c r="AC6425" i="17" l="1"/>
  <c r="AD6425" i="17"/>
  <c r="AE6425" i="17" l="1"/>
  <c r="N6426" i="17" l="1"/>
  <c r="Q6426" i="17" s="1"/>
  <c r="R6426" i="17" l="1"/>
  <c r="AF6426" i="17"/>
  <c r="M6426" i="17"/>
  <c r="AB6426" i="17" l="1"/>
  <c r="AD6426" i="17" s="1"/>
  <c r="Y6427" i="17"/>
  <c r="AC6426" i="17" l="1"/>
  <c r="AE6426" i="17" s="1"/>
  <c r="N6427" i="17" l="1"/>
  <c r="Q6427" i="17" s="1"/>
  <c r="M6427" i="17" l="1"/>
  <c r="R6427" i="17"/>
  <c r="AB6427" i="17" l="1"/>
  <c r="AC6427" i="17" s="1"/>
  <c r="Y6428" i="17"/>
  <c r="AF6427" i="17"/>
  <c r="AD6427" i="17" l="1"/>
  <c r="AE6427" i="17" s="1"/>
  <c r="N6428" i="17" l="1"/>
  <c r="AA6428" i="17" s="1"/>
  <c r="Q6428" i="17" l="1"/>
  <c r="R6428" i="17" s="1"/>
  <c r="M6428" i="17"/>
  <c r="AB6428" i="17" l="1"/>
  <c r="AD6428" i="17" s="1"/>
  <c r="AF6428" i="17"/>
  <c r="Y6429" i="17"/>
  <c r="AC6428" i="17" l="1"/>
  <c r="AE6428" i="17" s="1"/>
  <c r="N6429" i="17" l="1"/>
  <c r="Q6429" i="17" l="1"/>
  <c r="R6429" i="17" s="1"/>
  <c r="AA6429" i="17"/>
  <c r="Y6430" i="17" s="1"/>
  <c r="M6429" i="17"/>
  <c r="AB6429" i="17" l="1"/>
  <c r="AC6429" i="17" s="1"/>
  <c r="AF6429" i="17"/>
  <c r="AD6429" i="17" l="1"/>
  <c r="AE6429" i="17" s="1"/>
  <c r="N6430" i="17" s="1"/>
  <c r="Q6430" i="17" s="1"/>
  <c r="R6430" i="17" l="1"/>
  <c r="M6430" i="17"/>
  <c r="Y6431" i="17" l="1"/>
  <c r="AF6430" i="17"/>
  <c r="AB6430" i="17"/>
  <c r="AD6430" i="17" l="1"/>
  <c r="AC6430" i="17"/>
  <c r="AE6430" i="17" l="1"/>
  <c r="N6431" i="17" l="1"/>
  <c r="AA6431" i="17" s="1"/>
  <c r="Q6431" i="17" l="1"/>
  <c r="R6431" i="17" s="1"/>
  <c r="M6431" i="17"/>
  <c r="AB6431" i="17" l="1"/>
  <c r="AC6431" i="17" s="1"/>
  <c r="AF6431" i="17"/>
  <c r="Y6432" i="17"/>
  <c r="AD6431" i="17" l="1"/>
  <c r="AE6431" i="17" s="1"/>
  <c r="N6432" i="17" l="1"/>
  <c r="Q6432" i="17" l="1"/>
  <c r="R6432" i="17" s="1"/>
  <c r="AA6432" i="17"/>
  <c r="M6432" i="17"/>
  <c r="Y6433" i="17" l="1"/>
  <c r="AF6432" i="17"/>
  <c r="AB6432" i="17"/>
  <c r="AC6432" i="17" l="1"/>
  <c r="AD6432" i="17"/>
  <c r="AE6432" i="17" l="1"/>
  <c r="N6433" i="17" l="1"/>
  <c r="AA6433" i="17" s="1"/>
  <c r="Q6433" i="17" l="1"/>
  <c r="R6433" i="17" s="1"/>
  <c r="Y6434" i="17"/>
  <c r="M6433" i="17"/>
  <c r="AB6433" i="17" l="1"/>
  <c r="AD6433" i="17" s="1"/>
  <c r="AF6433" i="17"/>
  <c r="AC6433" i="17" l="1"/>
  <c r="AE6433" i="17" s="1"/>
  <c r="N6434" i="17" s="1"/>
  <c r="Q6434" i="17" l="1"/>
  <c r="R6434" i="17" s="1"/>
  <c r="AA6434" i="17"/>
  <c r="Y6435" i="17" s="1"/>
  <c r="M6434" i="17"/>
  <c r="AB6434" i="17" l="1"/>
  <c r="AD6434" i="17" s="1"/>
  <c r="AF6434" i="17"/>
  <c r="AC6434" i="17" l="1"/>
  <c r="AE6434" i="17" s="1"/>
  <c r="N6435" i="17" s="1"/>
  <c r="Q6435" i="17" l="1"/>
  <c r="R6435" i="17" s="1"/>
  <c r="AA6435" i="17"/>
  <c r="Y6436" i="17" s="1"/>
  <c r="M6435" i="17"/>
  <c r="AF6435" i="17" l="1"/>
  <c r="AB6435" i="17"/>
  <c r="AC6435" i="17" l="1"/>
  <c r="AD6435" i="17"/>
  <c r="AE6435" i="17" l="1"/>
  <c r="N6436" i="17" s="1"/>
  <c r="Q6436" i="17" s="1"/>
  <c r="R6436" i="17" l="1"/>
  <c r="AF6436" i="17"/>
  <c r="M6436" i="17"/>
  <c r="AB6436" i="17" l="1"/>
  <c r="AC6436" i="17" s="1"/>
  <c r="Y6437" i="17"/>
  <c r="AD6436" i="17" l="1"/>
  <c r="AE6436" i="17" s="1"/>
  <c r="N6437" i="17" l="1"/>
  <c r="AA6437" i="17" s="1"/>
  <c r="Q6437" i="17" l="1"/>
  <c r="R6437" i="17" s="1"/>
  <c r="M6437" i="17"/>
  <c r="Y6438" i="17" l="1"/>
  <c r="AF6437" i="17"/>
  <c r="AB6437" i="17"/>
  <c r="AD6437" i="17" l="1"/>
  <c r="AC6437" i="17"/>
  <c r="AE6437" i="17" l="1"/>
  <c r="N6438" i="17" l="1"/>
  <c r="AA6438" i="17" s="1"/>
  <c r="Q6438" i="17" l="1"/>
  <c r="R6438" i="17" s="1"/>
  <c r="Y6439" i="17"/>
  <c r="M6438" i="17"/>
  <c r="AB6438" i="17" l="1"/>
  <c r="AC6438" i="17" s="1"/>
  <c r="AF6438" i="17"/>
  <c r="AD6438" i="17" l="1"/>
  <c r="AE6438" i="17" s="1"/>
  <c r="N6439" i="17" l="1"/>
  <c r="Q6439" i="17" l="1"/>
  <c r="R6439" i="17" s="1"/>
  <c r="AA6439" i="17"/>
  <c r="M6439" i="17"/>
  <c r="AB6439" i="17" l="1"/>
  <c r="AD6439" i="17" s="1"/>
  <c r="AF6439" i="17"/>
  <c r="Y6440" i="17"/>
  <c r="AC6439" i="17" l="1"/>
  <c r="AE6439" i="17" s="1"/>
  <c r="N6440" i="17" l="1"/>
  <c r="Q6440" i="17" s="1"/>
  <c r="R6440" i="17" l="1"/>
  <c r="Y6441" i="17"/>
  <c r="M6440" i="17"/>
  <c r="AF6440" i="17" l="1"/>
  <c r="AB6440" i="17"/>
  <c r="AD6440" i="17" s="1"/>
  <c r="AC6440" i="17" l="1"/>
  <c r="AE6440" i="17" s="1"/>
  <c r="N6441" i="17" s="1"/>
  <c r="Q6441" i="17" l="1"/>
  <c r="R6441" i="17" s="1"/>
  <c r="AA6441" i="17"/>
  <c r="M6441" i="17"/>
  <c r="AB6441" i="17" l="1"/>
  <c r="AC6441" i="17" s="1"/>
  <c r="AF6441" i="17"/>
  <c r="Y6442" i="17"/>
  <c r="AD6441" i="17" l="1"/>
  <c r="AE6441" i="17" s="1"/>
  <c r="N6442" i="17" l="1"/>
  <c r="Q6442" i="17" l="1"/>
  <c r="R6442" i="17" s="1"/>
  <c r="AA6442" i="17"/>
  <c r="M6442" i="17"/>
  <c r="AB6442" i="17" l="1"/>
  <c r="AD6442" i="17" s="1"/>
  <c r="AF6442" i="17"/>
  <c r="Y6443" i="17"/>
  <c r="AC6442" i="17" l="1"/>
  <c r="AE6442" i="17" s="1"/>
  <c r="N6443" i="17" l="1"/>
  <c r="Q6443" i="17" s="1"/>
  <c r="M6443" i="17" l="1"/>
  <c r="R6443" i="17"/>
  <c r="Y6444" i="17"/>
  <c r="AB6443" i="17" l="1"/>
  <c r="AD6443" i="17" s="1"/>
  <c r="AF6443" i="17"/>
  <c r="AC6443" i="17" l="1"/>
  <c r="AE6443" i="17" s="1"/>
  <c r="N6444" i="17" l="1"/>
  <c r="AA6444" i="17" s="1"/>
  <c r="Q6444" i="17" l="1"/>
  <c r="R6444" i="17" s="1"/>
  <c r="M6444" i="17"/>
  <c r="AB6444" i="17" l="1"/>
  <c r="AD6444" i="17" s="1"/>
  <c r="Y6445" i="17"/>
  <c r="AF6444" i="17"/>
  <c r="AC6444" i="17" l="1"/>
  <c r="AE6444" i="17" s="1"/>
  <c r="N6445" i="17" l="1"/>
  <c r="Q6445" i="17" l="1"/>
  <c r="R6445" i="17" s="1"/>
  <c r="M6445" i="17"/>
  <c r="AB6445" i="17" l="1"/>
  <c r="AD6445" i="17" s="1"/>
  <c r="AF6445" i="17"/>
  <c r="Y6446" i="17"/>
  <c r="AC6445" i="17" l="1"/>
  <c r="AE6445" i="17" s="1"/>
  <c r="M6446" i="17" s="1"/>
  <c r="AF6459" i="17"/>
  <c r="AB6459" i="17"/>
  <c r="Y6460" i="17"/>
  <c r="AD6459" i="17" l="1"/>
  <c r="AC6459" i="17"/>
  <c r="AE6459" i="17" l="1"/>
  <c r="N6460" i="17" l="1"/>
  <c r="Q6460" i="17" s="1"/>
  <c r="R6460" i="17" l="1"/>
  <c r="AB6460" i="17" s="1"/>
  <c r="AD6460" i="17" s="1"/>
  <c r="M6460" i="17"/>
  <c r="AC6460" i="17" l="1"/>
  <c r="AE6460" i="17" s="1"/>
  <c r="N6461" i="17" l="1"/>
  <c r="Q6461" i="17" s="1"/>
  <c r="M6461" i="17" l="1"/>
  <c r="R6461" i="17"/>
  <c r="AB6461" i="17" l="1"/>
  <c r="AD6461" i="17" s="1"/>
  <c r="AC6461" i="17" l="1"/>
  <c r="AE6461" i="17" s="1"/>
  <c r="N6462" i="17" l="1"/>
  <c r="Q6462" i="17" s="1"/>
  <c r="M6462" i="17" l="1"/>
  <c r="R6462" i="17"/>
  <c r="AB6462" i="17" l="1"/>
  <c r="AC6462" i="17" s="1"/>
  <c r="AD6462" i="17" l="1"/>
  <c r="AE6462" i="17" s="1"/>
  <c r="N6463" i="17" l="1"/>
  <c r="AA6463" i="17" s="1"/>
  <c r="Q6463" i="17" l="1"/>
  <c r="R6463" i="17" s="1"/>
  <c r="M6463" i="17"/>
  <c r="AB6463" i="17" l="1"/>
  <c r="AD6463" i="17" s="1"/>
  <c r="AF6463" i="17"/>
  <c r="Y6464" i="17"/>
  <c r="AC6463" i="17" l="1"/>
  <c r="AE6463" i="17" s="1"/>
  <c r="N6464" i="17" l="1"/>
  <c r="AA6464" i="17" s="1"/>
  <c r="Q6464" i="17" l="1"/>
  <c r="R6464" i="17" s="1"/>
  <c r="Y6465" i="17"/>
  <c r="M6464" i="17"/>
  <c r="AF6464" i="17" l="1"/>
  <c r="AB6464" i="17"/>
  <c r="AD6464" i="17" s="1"/>
  <c r="AC6464" i="17" l="1"/>
  <c r="AE6464" i="17" s="1"/>
  <c r="N6465" i="17" s="1"/>
  <c r="Q6465" i="17" s="1"/>
  <c r="M6465" i="17" l="1"/>
  <c r="R6465" i="17"/>
  <c r="AF6465" i="17" l="1"/>
  <c r="Y6466" i="17"/>
  <c r="AB6465" i="17"/>
  <c r="AD6465" i="17" l="1"/>
  <c r="AC6465" i="17"/>
  <c r="AE6465" i="17" l="1"/>
  <c r="N6466" i="17" l="1"/>
  <c r="Q6466" i="17" s="1"/>
  <c r="R6466" i="17" l="1"/>
  <c r="AB6466" i="17" s="1"/>
  <c r="M6466" i="17"/>
  <c r="AC6466" i="17" l="1"/>
  <c r="AD6466" i="17"/>
  <c r="AE6466" i="17" l="1"/>
  <c r="N6467" i="17" l="1"/>
  <c r="Q6467" i="17" s="1"/>
  <c r="M6467" i="17" l="1"/>
  <c r="R6467" i="17"/>
  <c r="AB6467" i="17" l="1"/>
  <c r="AC6467" i="17" s="1"/>
  <c r="AD6467" i="17" l="1"/>
  <c r="AE6467" i="17" s="1"/>
  <c r="N6468" i="17" l="1"/>
  <c r="Q6468" i="17" s="1"/>
  <c r="M6468" i="17" l="1"/>
  <c r="R6468" i="17"/>
  <c r="AB6468" i="17" l="1"/>
  <c r="AD6468" i="17" s="1"/>
  <c r="AC6468" i="17" l="1"/>
  <c r="AE6468" i="17" s="1"/>
  <c r="N6469" i="17" l="1"/>
  <c r="Q6469" i="17" s="1"/>
  <c r="M6469" i="17" l="1"/>
  <c r="R6469" i="17"/>
  <c r="AB6469" i="17" l="1"/>
  <c r="AC6469" i="17" l="1"/>
  <c r="AD6469" i="17"/>
  <c r="AE6469" i="17" l="1"/>
  <c r="N6470" i="17" l="1"/>
  <c r="Q6470" i="17" s="1"/>
  <c r="M6470" i="17" l="1"/>
  <c r="R6470" i="17"/>
  <c r="AB6470" i="17" l="1"/>
  <c r="AD6470" i="17" l="1"/>
  <c r="AC6470" i="17"/>
  <c r="AE6470" i="17" l="1"/>
  <c r="N6471" i="17" l="1"/>
  <c r="AA6471" i="17" s="1"/>
  <c r="Q6471" i="17" l="1"/>
  <c r="R6471" i="17" s="1"/>
  <c r="M6471" i="17"/>
  <c r="Y6472" i="17" l="1"/>
  <c r="AF6471" i="17"/>
  <c r="AB6471" i="17"/>
  <c r="AD6471" i="17" l="1"/>
  <c r="AC6471" i="17"/>
  <c r="AE6471" i="17" l="1"/>
  <c r="N6472" i="17" l="1"/>
  <c r="Q6472" i="17" l="1"/>
  <c r="R6472" i="17" s="1"/>
  <c r="AA6472" i="17"/>
  <c r="AF6472" i="17" s="1"/>
  <c r="M6472" i="17"/>
  <c r="Y6473" i="17" l="1"/>
  <c r="AB6472" i="17"/>
  <c r="AD6472" i="17" s="1"/>
  <c r="AC6472" i="17" l="1"/>
  <c r="AE6472" i="17" s="1"/>
  <c r="N6473" i="17" l="1"/>
  <c r="Q6473" i="17" l="1"/>
  <c r="R6473" i="17" s="1"/>
  <c r="AA6473" i="17"/>
  <c r="AF6473" i="17" s="1"/>
  <c r="M6473" i="17"/>
  <c r="AB6473" i="17" l="1"/>
  <c r="AD6473" i="17" s="1"/>
  <c r="Y6474" i="17"/>
  <c r="AC6473" i="17" l="1"/>
  <c r="AE6473" i="17" s="1"/>
  <c r="N6474" i="17" l="1"/>
  <c r="Q6474" i="17" l="1"/>
  <c r="R6474" i="17" s="1"/>
  <c r="AA6474" i="17"/>
  <c r="AF6474" i="17" s="1"/>
  <c r="M6474" i="17"/>
  <c r="AB6474" i="17" l="1"/>
  <c r="AD6474" i="17" s="1"/>
  <c r="Y6475" i="17"/>
  <c r="AC6474" i="17" l="1"/>
  <c r="AE6474" i="17" s="1"/>
  <c r="N6475" i="17" l="1"/>
  <c r="Q6475" i="17" s="1"/>
  <c r="M6475" i="17" l="1"/>
  <c r="R6475" i="17"/>
  <c r="AB6475" i="17" l="1"/>
  <c r="AD6475" i="17" s="1"/>
  <c r="Y6476" i="17"/>
  <c r="AF6475" i="17"/>
  <c r="AC6475" i="17" l="1"/>
  <c r="AE6475" i="17" s="1"/>
  <c r="N6476" i="17" l="1"/>
  <c r="Q6476" i="17" l="1"/>
  <c r="R6476" i="17" s="1"/>
  <c r="AA6476" i="17"/>
  <c r="AF6476" i="17" s="1"/>
  <c r="M6476" i="17"/>
  <c r="AB6476" i="17" l="1"/>
  <c r="AC6476" i="17" s="1"/>
  <c r="Y6477" i="17"/>
  <c r="AD6476" i="17" l="1"/>
  <c r="AE6476" i="17" s="1"/>
  <c r="N6477" i="17" s="1"/>
  <c r="Q6477" i="17" s="1"/>
  <c r="R6477" i="17" l="1"/>
  <c r="AF6477" i="17"/>
  <c r="M6477" i="17"/>
  <c r="AB6477" i="17" l="1"/>
  <c r="AC6477" i="17" s="1"/>
  <c r="Y6478" i="17"/>
  <c r="AD6477" i="17" l="1"/>
  <c r="AE6477" i="17" s="1"/>
  <c r="N6478" i="17" l="1"/>
  <c r="AA6478" i="17" s="1"/>
  <c r="Q6478" i="17" l="1"/>
  <c r="R6478" i="17" s="1"/>
  <c r="M6478" i="17"/>
  <c r="AB6478" i="17" l="1"/>
  <c r="AF6478" i="17"/>
  <c r="Y6479" i="17"/>
  <c r="AD6478" i="17" l="1"/>
  <c r="AC6478" i="17"/>
  <c r="AE6478" i="17" l="1"/>
  <c r="N6479" i="17" l="1"/>
  <c r="Q6479" i="17" s="1"/>
  <c r="R6479" i="17" l="1"/>
  <c r="AB6479" i="17" s="1"/>
  <c r="M6479" i="17"/>
  <c r="AD6479" i="17" l="1"/>
  <c r="AC6479" i="17"/>
  <c r="AE6479" i="17" l="1"/>
  <c r="N6480" i="17" l="1"/>
  <c r="Q6480" i="17" s="1"/>
  <c r="R6480" i="17" l="1"/>
  <c r="AB6480" i="17" s="1"/>
  <c r="M6480" i="17"/>
  <c r="AC6480" i="17" l="1"/>
  <c r="AD6480" i="17"/>
  <c r="AE6480" i="17" l="1"/>
  <c r="N6481" i="17" l="1"/>
  <c r="Q6481" i="17" l="1"/>
  <c r="R6481" i="17" s="1"/>
  <c r="AA6481" i="17"/>
  <c r="M6481" i="17"/>
  <c r="Y6482" i="17" l="1"/>
  <c r="AF6481" i="17"/>
  <c r="AB6481" i="17"/>
  <c r="AC6481" i="17" l="1"/>
  <c r="AD6481" i="17"/>
  <c r="AE6481" i="17" l="1"/>
  <c r="N6482" i="17" l="1"/>
  <c r="Q6482" i="17" s="1"/>
  <c r="M6482" i="17" l="1"/>
  <c r="R6482" i="17"/>
  <c r="Y6483" i="17"/>
  <c r="AB6482" i="17" l="1"/>
  <c r="AD6482" i="17" s="1"/>
  <c r="AF6482" i="17"/>
  <c r="AC6482" i="17" l="1"/>
  <c r="AE6482" i="17" s="1"/>
  <c r="N6483" i="17" s="1"/>
  <c r="AA6483" i="17" s="1"/>
  <c r="Q6483" i="17" l="1"/>
  <c r="R6483" i="17" s="1"/>
  <c r="M6483" i="17"/>
  <c r="AB6483" i="17" l="1"/>
  <c r="AC6483" i="17" s="1"/>
  <c r="Y6484" i="17"/>
  <c r="AF6483" i="17"/>
  <c r="AD6483" i="17" l="1"/>
  <c r="AE6483" i="17" s="1"/>
  <c r="N6484" i="17" l="1"/>
  <c r="AA6484" i="17" s="1"/>
  <c r="Q6484" i="17" l="1"/>
  <c r="R6484" i="17" s="1"/>
  <c r="M6484" i="17"/>
  <c r="AF6484" i="17" l="1"/>
  <c r="Y6485" i="17"/>
  <c r="AB6484" i="17"/>
  <c r="AC6484" i="17" l="1"/>
  <c r="AD6484" i="17"/>
  <c r="AE6484" i="17" l="1"/>
  <c r="N6485" i="17" l="1"/>
  <c r="AA6485" i="17" s="1"/>
  <c r="Q6485" i="17" l="1"/>
  <c r="R6485" i="17" s="1"/>
  <c r="M6485" i="17"/>
  <c r="Y6486" i="17" l="1"/>
  <c r="AF6485" i="17"/>
  <c r="AB6485" i="17"/>
  <c r="AC6485" i="17" l="1"/>
  <c r="AD6485" i="17"/>
  <c r="AE6485" i="17" l="1"/>
  <c r="N6486" i="17" l="1"/>
  <c r="Q6486" i="17" s="1"/>
  <c r="R6486" i="17" l="1"/>
  <c r="AB6486" i="17" s="1"/>
  <c r="M6486" i="17"/>
  <c r="AD6486" i="17" l="1"/>
  <c r="AC6486" i="17"/>
  <c r="AE6486" i="17" l="1"/>
  <c r="N6487" i="17" l="1"/>
  <c r="Q6487" i="17" s="1"/>
  <c r="R6487" i="17" l="1"/>
  <c r="AB6487" i="17" s="1"/>
  <c r="AD6487" i="17" s="1"/>
  <c r="M6487" i="17"/>
  <c r="AC6487" i="17" l="1"/>
  <c r="AE6487" i="17" s="1"/>
  <c r="N6488" i="17" l="1"/>
  <c r="AA6488" i="17" s="1"/>
  <c r="Q6488" i="17" l="1"/>
  <c r="R6488" i="17" s="1"/>
  <c r="M6488" i="17"/>
  <c r="AB6488" i="17" l="1"/>
  <c r="AD6488" i="17" s="1"/>
  <c r="AF6488" i="17"/>
  <c r="Y6489" i="17"/>
  <c r="AC6488" i="17" l="1"/>
  <c r="AE6488" i="17" s="1"/>
  <c r="N6489" i="17" s="1"/>
  <c r="Q6489" i="17" l="1"/>
  <c r="R6489" i="17" s="1"/>
  <c r="AA6489" i="17"/>
  <c r="M6489" i="17"/>
  <c r="Y6490" i="17" l="1"/>
  <c r="AF6489" i="17"/>
  <c r="AB6489" i="17"/>
  <c r="AC6489" i="17" l="1"/>
  <c r="AD6489" i="17"/>
  <c r="AE6489" i="17" l="1"/>
  <c r="N6490" i="17" l="1"/>
  <c r="Q6490" i="17" l="1"/>
  <c r="R6490" i="17" s="1"/>
  <c r="AA6490" i="17"/>
  <c r="Y6491" i="17" s="1"/>
  <c r="M6490" i="17"/>
  <c r="AB6490" i="17" l="1"/>
  <c r="AD6490" i="17" s="1"/>
  <c r="AF6490" i="17"/>
  <c r="AC6490" i="17" l="1"/>
  <c r="AE6490" i="17" s="1"/>
  <c r="N6491" i="17" l="1"/>
  <c r="Q6491" i="17" l="1"/>
  <c r="R6491" i="17" s="1"/>
  <c r="AA6491" i="17"/>
  <c r="M6491" i="17"/>
  <c r="AF6491" i="17" l="1"/>
  <c r="Y6492" i="17"/>
  <c r="AB6491" i="17"/>
  <c r="AC6491" i="17" l="1"/>
  <c r="AD6491" i="17"/>
  <c r="AE6491" i="17" l="1"/>
  <c r="N6492" i="17" l="1"/>
  <c r="Q6492" i="17" s="1"/>
  <c r="R6492" i="17" l="1"/>
  <c r="AF6492" i="17"/>
  <c r="M6492" i="17"/>
  <c r="AB6492" i="17" l="1"/>
  <c r="AD6492" i="17" s="1"/>
  <c r="Y6493" i="17"/>
  <c r="AC6492" i="17" l="1"/>
  <c r="AE6492" i="17" s="1"/>
  <c r="N6493" i="17" l="1"/>
  <c r="Q6493" i="17" l="1"/>
  <c r="R6493" i="17" s="1"/>
  <c r="AA6493" i="17"/>
  <c r="Y6494" i="17" s="1"/>
  <c r="M6493" i="17"/>
  <c r="AB6493" i="17" l="1"/>
  <c r="AD6493" i="17" s="1"/>
  <c r="AF6493" i="17"/>
  <c r="AC6493" i="17" l="1"/>
  <c r="AE6493" i="17" s="1"/>
  <c r="N6494" i="17" s="1"/>
  <c r="Q6494" i="17" s="1"/>
  <c r="R6494" i="17" l="1"/>
  <c r="AB6494" i="17" s="1"/>
  <c r="M6494" i="17"/>
  <c r="Y6495" i="17"/>
  <c r="AF6494" i="17"/>
  <c r="AC6494" i="17" l="1"/>
  <c r="AD6494" i="17"/>
  <c r="AE6494" i="17" l="1"/>
  <c r="N6495" i="17" l="1"/>
  <c r="AA6495" i="17" s="1"/>
  <c r="Q6495" i="17" l="1"/>
  <c r="R6495" i="17" s="1"/>
  <c r="M6495" i="17"/>
  <c r="AF6495" i="17" l="1"/>
  <c r="Y6496" i="17"/>
  <c r="AB6495" i="17"/>
  <c r="AC6495" i="17" l="1"/>
  <c r="AD6495" i="17"/>
  <c r="AE6495" i="17" l="1"/>
  <c r="N6496" i="17" l="1"/>
  <c r="Q6496" i="17" l="1"/>
  <c r="R6496" i="17" s="1"/>
  <c r="AA6496" i="17"/>
  <c r="M6496" i="17"/>
  <c r="AF6496" i="17" l="1"/>
  <c r="Y6497" i="17"/>
  <c r="AB6496" i="17"/>
  <c r="AC6496" i="17" l="1"/>
  <c r="AD6496" i="17"/>
  <c r="AE6496" i="17" l="1"/>
  <c r="N6497" i="17" l="1"/>
  <c r="Q6497" i="17" l="1"/>
  <c r="R6497" i="17" s="1"/>
  <c r="AA6497" i="17"/>
  <c r="M6497" i="17"/>
  <c r="AB6497" i="17" l="1"/>
  <c r="Y6498" i="17"/>
  <c r="AF6497" i="17"/>
  <c r="AC6497" i="17" l="1"/>
  <c r="AD6497" i="17"/>
  <c r="AE6497" i="17" l="1"/>
  <c r="N6498" i="17" l="1"/>
  <c r="Q6498" i="17" l="1"/>
  <c r="R6498" i="17" s="1"/>
  <c r="AA6498" i="17"/>
  <c r="Y6499" i="17" s="1"/>
  <c r="M6498" i="17"/>
  <c r="AF6498" i="17" l="1"/>
  <c r="AB6498" i="17"/>
  <c r="AC6498" i="17" l="1"/>
  <c r="AD6498" i="17"/>
  <c r="AE6498" i="17" l="1"/>
  <c r="N6499" i="17" s="1"/>
  <c r="Q6499" i="17" l="1"/>
  <c r="R6499" i="17" s="1"/>
  <c r="AA6499" i="17"/>
  <c r="Y6500" i="17" s="1"/>
  <c r="M6499" i="17"/>
  <c r="AF6499" i="17" l="1"/>
  <c r="AB6499" i="17"/>
  <c r="AC6499" i="17" s="1"/>
  <c r="AD6499" i="17" l="1"/>
  <c r="AE6499" i="17" s="1"/>
  <c r="N6500" i="17" s="1"/>
  <c r="Q6500" i="17" l="1"/>
  <c r="R6500" i="17" s="1"/>
  <c r="AA6500" i="17"/>
  <c r="Y6501" i="17" s="1"/>
  <c r="M6500" i="17"/>
  <c r="AB6500" i="17" l="1"/>
  <c r="AD6500" i="17" s="1"/>
  <c r="AF6500" i="17"/>
  <c r="AC6500" i="17" l="1"/>
  <c r="AE6500" i="17" s="1"/>
  <c r="N6501" i="17" s="1"/>
  <c r="Q6501" i="17" l="1"/>
  <c r="R6501" i="17" s="1"/>
  <c r="AA6501" i="17"/>
  <c r="Y6502" i="17" s="1"/>
  <c r="M6501" i="17"/>
  <c r="AB6501" i="17" l="1"/>
  <c r="AC6501" i="17" s="1"/>
  <c r="AF6501" i="17"/>
  <c r="AD6501" i="17" l="1"/>
  <c r="AE6501" i="17" s="1"/>
  <c r="N6502" i="17" s="1"/>
  <c r="Q6502" i="17" l="1"/>
  <c r="R6502" i="17" s="1"/>
  <c r="AA6502" i="17"/>
  <c r="M6502" i="17"/>
  <c r="Y6503" i="17" l="1"/>
  <c r="AF6502" i="17"/>
  <c r="AB6502" i="17"/>
  <c r="AC6502" i="17" l="1"/>
  <c r="AD6502" i="17"/>
  <c r="AE6502" i="17" l="1"/>
  <c r="N6503" i="17" l="1"/>
  <c r="Q6503" i="17" l="1"/>
  <c r="R6503" i="17" s="1"/>
  <c r="AA6503" i="17"/>
  <c r="M6503" i="17"/>
  <c r="AB6503" i="17" l="1"/>
  <c r="AD6503" i="17" s="1"/>
  <c r="Y6504" i="17"/>
  <c r="AF6503" i="17"/>
  <c r="AC6503" i="17" l="1"/>
  <c r="AE6503" i="17" s="1"/>
  <c r="N6504" i="17" l="1"/>
  <c r="Q6504" i="17" l="1"/>
  <c r="R6504" i="17" s="1"/>
  <c r="AA6504" i="17"/>
  <c r="M6504" i="17"/>
  <c r="Y6505" i="17" l="1"/>
  <c r="AF6504" i="17"/>
  <c r="AB6504" i="17"/>
  <c r="AD6504" i="17" l="1"/>
  <c r="AC6504" i="17"/>
  <c r="AE6504" i="17" l="1"/>
  <c r="N6505" i="17" l="1"/>
  <c r="AA6505" i="17" s="1"/>
  <c r="Q6505" i="17" l="1"/>
  <c r="R6505" i="17" s="1"/>
  <c r="AF6505" i="17"/>
  <c r="M6505" i="17"/>
  <c r="AB6505" i="17" l="1"/>
  <c r="AD6505" i="17" s="1"/>
  <c r="Y6506" i="17"/>
  <c r="AC6505" i="17" l="1"/>
  <c r="AE6505" i="17" s="1"/>
  <c r="N6506" i="17" s="1"/>
  <c r="AA6506" i="17" s="1"/>
  <c r="Q6506" i="17" l="1"/>
  <c r="R6506" i="17" s="1"/>
  <c r="AF6506" i="17"/>
  <c r="M6506" i="17"/>
  <c r="AB6506" i="17" l="1"/>
  <c r="AC6506" i="17" s="1"/>
  <c r="Y6507" i="17"/>
  <c r="AD6506" i="17" l="1"/>
  <c r="AE6506" i="17" s="1"/>
  <c r="N6507" i="17" l="1"/>
  <c r="Q6507" i="17" l="1"/>
  <c r="R6507" i="17" s="1"/>
  <c r="AA6507" i="17"/>
  <c r="M6507" i="17"/>
  <c r="Y6508" i="17" l="1"/>
  <c r="AF6507" i="17"/>
  <c r="AB6507" i="17"/>
  <c r="AC6507" i="17" l="1"/>
  <c r="AD6507" i="17"/>
  <c r="AE6507" i="17" l="1"/>
  <c r="N6508" i="17" l="1"/>
  <c r="Q6508" i="17" l="1"/>
  <c r="R6508" i="17" s="1"/>
  <c r="Y6509" i="17"/>
  <c r="M6508" i="17"/>
  <c r="AB6508" i="17" l="1"/>
  <c r="AD6508" i="17" s="1"/>
  <c r="AF6508" i="17"/>
  <c r="AC6508" i="17" l="1"/>
  <c r="AE6508" i="17" s="1"/>
  <c r="N6509" i="17" l="1"/>
  <c r="Q6509" i="17" l="1"/>
  <c r="R6509" i="17" s="1"/>
  <c r="AA6509" i="17"/>
  <c r="Y6510" i="17" s="1"/>
  <c r="M6509" i="17"/>
  <c r="AB6509" i="17" l="1"/>
  <c r="AD6509" i="17" s="1"/>
  <c r="AF6509" i="17"/>
  <c r="AC6509" i="17" l="1"/>
  <c r="AE6509" i="17" s="1"/>
  <c r="N6510" i="17" s="1"/>
  <c r="Q6510" i="17" s="1"/>
  <c r="M6510" i="17" l="1"/>
  <c r="R6510" i="17"/>
  <c r="AB6510" i="17" l="1"/>
  <c r="AF6510" i="17"/>
  <c r="Y6511" i="17"/>
  <c r="AD6510" i="17" l="1"/>
  <c r="AC6510" i="17"/>
  <c r="AE6510" i="17" l="1"/>
  <c r="N6511" i="17" l="1"/>
  <c r="Q6511" i="17" l="1"/>
  <c r="R6511" i="17" s="1"/>
  <c r="AA6511" i="17"/>
  <c r="M6511" i="17"/>
  <c r="Y6512" i="17" l="1"/>
  <c r="AF6511" i="17"/>
  <c r="AB6511" i="17"/>
  <c r="AD6511" i="17" l="1"/>
  <c r="AC6511" i="17"/>
  <c r="AE6511" i="17" l="1"/>
  <c r="N6512" i="17" l="1"/>
  <c r="AA6512" i="17" s="1"/>
  <c r="Q6512" i="17" l="1"/>
  <c r="R6512" i="17" s="1"/>
  <c r="M6512" i="17"/>
  <c r="AB6512" i="17" l="1"/>
  <c r="AF6512" i="17"/>
  <c r="Y6513" i="17"/>
  <c r="AD6512" i="17" l="1"/>
  <c r="AC6512" i="17"/>
  <c r="AE6512" i="17" l="1"/>
  <c r="N6513" i="17" l="1"/>
  <c r="AA6513" i="17" s="1"/>
  <c r="Q6513" i="17" l="1"/>
  <c r="R6513" i="17" s="1"/>
  <c r="AF6513" i="17"/>
  <c r="M6513" i="17"/>
  <c r="AB6513" i="17" l="1"/>
  <c r="AD6513" i="17" s="1"/>
  <c r="Y6514" i="17"/>
  <c r="AC6513" i="17" l="1"/>
  <c r="AE6513" i="17" s="1"/>
  <c r="N6514" i="17" s="1"/>
  <c r="Q6514" i="17" l="1"/>
  <c r="R6514" i="17" s="1"/>
  <c r="AA6514" i="17"/>
  <c r="M6514" i="17"/>
  <c r="AB6514" i="17" l="1"/>
  <c r="AD6514" i="17" s="1"/>
  <c r="AF6514" i="17"/>
  <c r="Y6515" i="17"/>
  <c r="AC6514" i="17" l="1"/>
  <c r="AE6514" i="17" s="1"/>
  <c r="N6515" i="17" l="1"/>
  <c r="Q6515" i="17" s="1"/>
  <c r="R6515" i="17" l="1"/>
  <c r="AB6515" i="17" s="1"/>
  <c r="M6515" i="17"/>
  <c r="AD6515" i="17" l="1"/>
  <c r="AC6515" i="17"/>
  <c r="AE6515" i="17" l="1"/>
  <c r="N6516" i="17" l="1"/>
  <c r="Q6516" i="17" s="1"/>
  <c r="M6516" i="17" l="1"/>
  <c r="R6516" i="17"/>
  <c r="AB6516" i="17" l="1"/>
  <c r="AD6516" i="17" l="1"/>
  <c r="AC6516" i="17"/>
  <c r="AE6516" i="17" l="1"/>
  <c r="N6517" i="17" l="1"/>
  <c r="Q6517" i="17" s="1"/>
  <c r="M6517" i="17" l="1"/>
  <c r="R6517" i="17"/>
  <c r="Y6518" i="17"/>
  <c r="AB6517" i="17" l="1"/>
  <c r="AD6517" i="17" s="1"/>
  <c r="AF6517" i="17"/>
  <c r="AC6517" i="17" l="1"/>
  <c r="AE6517" i="17" s="1"/>
  <c r="N6518" i="17" l="1"/>
  <c r="Q6518" i="17" l="1"/>
  <c r="R6518" i="17" s="1"/>
  <c r="AA6518" i="17"/>
  <c r="Y6519" i="17" s="1"/>
  <c r="M6518" i="17"/>
  <c r="AB6518" i="17" l="1"/>
  <c r="AD6518" i="17" s="1"/>
  <c r="AF6518" i="17"/>
  <c r="AC6518" i="17" l="1"/>
  <c r="AE6518" i="17" s="1"/>
  <c r="N6519" i="17" s="1"/>
  <c r="Q6519" i="17" l="1"/>
  <c r="R6519" i="17" s="1"/>
  <c r="AA6519" i="17"/>
  <c r="Y6520" i="17" s="1"/>
  <c r="M6519" i="17"/>
  <c r="AF6519" i="17" l="1"/>
  <c r="AB6519" i="17"/>
  <c r="AD6519" i="17" s="1"/>
  <c r="AC6519" i="17" l="1"/>
  <c r="AE6519" i="17" s="1"/>
  <c r="N6520" i="17" l="1"/>
  <c r="AA6520" i="17" s="1"/>
  <c r="Q6520" i="17" l="1"/>
  <c r="R6520" i="17" s="1"/>
  <c r="AF6520" i="17"/>
  <c r="M6520" i="17"/>
  <c r="AB6520" i="17" l="1"/>
  <c r="AD6520" i="17" s="1"/>
  <c r="Y6521" i="17"/>
  <c r="AC6520" i="17" l="1"/>
  <c r="AE6520" i="17" s="1"/>
  <c r="N6521" i="17" l="1"/>
  <c r="Q6521" i="17" l="1"/>
  <c r="R6521" i="17" s="1"/>
  <c r="AA6521" i="17"/>
  <c r="Y6522" i="17" s="1"/>
  <c r="M6521" i="17"/>
  <c r="AB6521" i="17" l="1"/>
  <c r="AD6521" i="17" s="1"/>
  <c r="AF6521" i="17"/>
  <c r="AC6521" i="17" l="1"/>
  <c r="AE6521" i="17" s="1"/>
  <c r="N6522" i="17" s="1"/>
  <c r="AA6522" i="17" s="1"/>
  <c r="Q6522" i="17" l="1"/>
  <c r="R6522" i="17" s="1"/>
  <c r="Y6523" i="17"/>
  <c r="M6522" i="17"/>
  <c r="AF6522" i="17" l="1"/>
  <c r="AB6522" i="17"/>
  <c r="AD6522" i="17" s="1"/>
  <c r="AC6522" i="17" l="1"/>
  <c r="AE6522" i="17" s="1"/>
  <c r="N6523" i="17" l="1"/>
  <c r="Q6523" i="17" l="1"/>
  <c r="R6523" i="17" s="1"/>
  <c r="AA6523" i="17"/>
  <c r="Y6524" i="17" s="1"/>
  <c r="M6523" i="17"/>
  <c r="AB6523" i="17" l="1"/>
  <c r="AD6523" i="17" s="1"/>
  <c r="AF6523" i="17"/>
  <c r="AC6523" i="17" l="1"/>
  <c r="AE6523" i="17" s="1"/>
  <c r="N6524" i="17" l="1"/>
  <c r="Q6524" i="17" s="1"/>
  <c r="M6524" i="17" l="1"/>
  <c r="R6524" i="17"/>
  <c r="Y6525" i="17"/>
  <c r="AB6524" i="17" l="1"/>
  <c r="AC6524" i="17" s="1"/>
  <c r="AF6524" i="17"/>
  <c r="AD6524" i="17" l="1"/>
  <c r="AE6524" i="17" s="1"/>
  <c r="N6525" i="17" s="1"/>
  <c r="Q6525" i="17" l="1"/>
  <c r="R6525" i="17" s="1"/>
  <c r="AA6525" i="17"/>
  <c r="Y6526" i="17" s="1"/>
  <c r="M6525" i="17"/>
  <c r="AB6525" i="17" l="1"/>
  <c r="AC6525" i="17" s="1"/>
  <c r="AF6525" i="17"/>
  <c r="AD6525" i="17" l="1"/>
  <c r="AE6525" i="17" s="1"/>
  <c r="N6526" i="17" l="1"/>
  <c r="Q6526" i="17" s="1"/>
  <c r="R6526" i="17" l="1"/>
  <c r="AB6526" i="17" s="1"/>
  <c r="M6526" i="17"/>
  <c r="AF6526" i="17"/>
  <c r="Y6527" i="17"/>
  <c r="AD6526" i="17" l="1"/>
  <c r="AC6526" i="17"/>
  <c r="AE6526" i="17" l="1"/>
  <c r="N6527" i="17" l="1"/>
  <c r="AA6527" i="17" s="1"/>
  <c r="Q6527" i="17" l="1"/>
  <c r="R6527" i="17" s="1"/>
  <c r="AF6527" i="17"/>
  <c r="M6527" i="17"/>
  <c r="Y6528" i="17" l="1"/>
  <c r="AB6527" i="17"/>
  <c r="AD6527" i="17" s="1"/>
  <c r="AC6527" i="17" l="1"/>
  <c r="AE6527" i="17" s="1"/>
  <c r="N6528" i="17" s="1"/>
  <c r="Q6528" i="17" l="1"/>
  <c r="R6528" i="17" s="1"/>
  <c r="AA6528" i="17"/>
  <c r="M6528" i="17"/>
  <c r="AB6528" i="17" l="1"/>
  <c r="AF6528" i="17"/>
  <c r="Y6529" i="17"/>
  <c r="AD6528" i="17" l="1"/>
  <c r="AC6528" i="17"/>
  <c r="AE6528" i="17" l="1"/>
  <c r="N6529" i="17" l="1"/>
  <c r="Q6529" i="17" s="1"/>
  <c r="R6529" i="17" l="1"/>
  <c r="M6529" i="17"/>
  <c r="Y6530" i="17" l="1"/>
  <c r="AF6529" i="17"/>
  <c r="AB6529" i="17"/>
  <c r="AC6529" i="17" l="1"/>
  <c r="AD6529" i="17"/>
  <c r="AE6529" i="17" l="1"/>
  <c r="N6530" i="17" l="1"/>
  <c r="Q6530" i="17" l="1"/>
  <c r="R6530" i="17" s="1"/>
  <c r="AA6530" i="17"/>
  <c r="M6530" i="17"/>
  <c r="AF6530" i="17" l="1"/>
  <c r="Y6531" i="17"/>
  <c r="AB6530" i="17"/>
  <c r="AC6530" i="17" l="1"/>
  <c r="AD6530" i="17"/>
  <c r="AE6530" i="17" l="1"/>
  <c r="N6531" i="17" l="1"/>
  <c r="Q6531" i="17" l="1"/>
  <c r="R6531" i="17" s="1"/>
  <c r="AA6531" i="17"/>
  <c r="M6531" i="17"/>
  <c r="AB6531" i="17" l="1"/>
  <c r="AD6531" i="17" s="1"/>
  <c r="AF6531" i="17"/>
  <c r="Y6532" i="17"/>
  <c r="AC6531" i="17" l="1"/>
  <c r="AE6531" i="17" s="1"/>
  <c r="N6532" i="17" l="1"/>
  <c r="Q6532" i="17" l="1"/>
  <c r="R6532" i="17" s="1"/>
  <c r="AA6532" i="17"/>
  <c r="Y6533" i="17" s="1"/>
  <c r="M6532" i="17"/>
  <c r="AB6532" i="17" l="1"/>
  <c r="AD6532" i="17" s="1"/>
  <c r="AF6532" i="17"/>
  <c r="AC6532" i="17" l="1"/>
  <c r="AE6532" i="17" s="1"/>
  <c r="N6533" i="17" l="1"/>
  <c r="AA6533" i="17" s="1"/>
  <c r="Q6533" i="17" l="1"/>
  <c r="R6533" i="17" s="1"/>
  <c r="Y6534" i="17"/>
  <c r="M6533" i="17"/>
  <c r="AB6533" i="17" l="1"/>
  <c r="AC6533" i="17" s="1"/>
  <c r="AF6533" i="17"/>
  <c r="AD6533" i="17" l="1"/>
  <c r="AE6533" i="17" s="1"/>
  <c r="N6534" i="17" l="1"/>
  <c r="Q6534" i="17" l="1"/>
  <c r="R6534" i="17" s="1"/>
  <c r="AA6534" i="17"/>
  <c r="Y6535" i="17" s="1"/>
  <c r="M6534" i="17"/>
  <c r="AF6534" i="17" l="1"/>
  <c r="AB6534" i="17"/>
  <c r="AC6534" i="17" s="1"/>
  <c r="AD6534" i="17" l="1"/>
  <c r="AE6534" i="17" s="1"/>
  <c r="N6535" i="17" l="1"/>
  <c r="Q6535" i="17" l="1"/>
  <c r="R6535" i="17" s="1"/>
  <c r="AA6535" i="17"/>
  <c r="M6535" i="17"/>
  <c r="AB6535" i="17" l="1"/>
  <c r="AF6535" i="17"/>
  <c r="Y6536" i="17"/>
  <c r="AC6535" i="17" l="1"/>
  <c r="AD6535" i="17"/>
  <c r="AE6535" i="17" l="1"/>
  <c r="N6536" i="17" l="1"/>
  <c r="AA6536" i="17" s="1"/>
  <c r="Q6536" i="17" l="1"/>
  <c r="R6536" i="17" s="1"/>
  <c r="AF6536" i="17"/>
  <c r="M6536" i="17"/>
  <c r="Y6537" i="17" l="1"/>
  <c r="AB6536" i="17"/>
  <c r="AC6536" i="17" s="1"/>
  <c r="AD6536" i="17" l="1"/>
  <c r="AE6536" i="17" s="1"/>
  <c r="N6537" i="17" l="1"/>
  <c r="Q6537" i="17" l="1"/>
  <c r="R6537" i="17" s="1"/>
  <c r="AA6537" i="17"/>
  <c r="M6537" i="17"/>
  <c r="Y6538" i="17" l="1"/>
  <c r="AF6537" i="17"/>
  <c r="AB6537" i="17"/>
  <c r="AD6537" i="17" l="1"/>
  <c r="AC6537" i="17"/>
  <c r="AE6537" i="17" l="1"/>
  <c r="N6538" i="17" l="1"/>
  <c r="Q6538" i="17" s="1"/>
  <c r="M6538" i="17" l="1"/>
  <c r="R6538" i="17"/>
  <c r="AF6538" i="17"/>
  <c r="Y6539" i="17" l="1"/>
  <c r="AB6538" i="17"/>
  <c r="AC6538" i="17" s="1"/>
  <c r="AD6538" i="17" l="1"/>
  <c r="AE6538" i="17" s="1"/>
  <c r="N6539" i="17" l="1"/>
  <c r="Q6539" i="17" s="1"/>
  <c r="M6539" i="17" l="1"/>
  <c r="R6539" i="17"/>
  <c r="AB6539" i="17" l="1"/>
  <c r="AC6539" i="17" l="1"/>
  <c r="AD6539" i="17"/>
  <c r="AE6539" i="17" l="1"/>
  <c r="N6540" i="17" l="1"/>
  <c r="Q6540" i="17" s="1"/>
  <c r="R6540" i="17" l="1"/>
  <c r="AB6540" i="17" s="1"/>
  <c r="AD6540" i="17" s="1"/>
  <c r="M6540" i="17"/>
  <c r="AC6540" i="17" l="1"/>
  <c r="AE6540" i="17" s="1"/>
  <c r="N6541" i="17" l="1"/>
  <c r="Q6541" i="17" s="1"/>
  <c r="M6541" i="17" l="1"/>
  <c r="R6541" i="17"/>
  <c r="AB6541" i="17" l="1"/>
  <c r="AD6541" i="17" s="1"/>
  <c r="AC6541" i="17" l="1"/>
  <c r="AE6541" i="17" s="1"/>
  <c r="N6542" i="17" l="1"/>
  <c r="Q6542" i="17" l="1"/>
  <c r="R6542" i="17" s="1"/>
  <c r="AA6542" i="17"/>
  <c r="AF6542" i="17" s="1"/>
  <c r="M6542" i="17"/>
  <c r="AB6542" i="17" l="1"/>
  <c r="AC6542" i="17" s="1"/>
  <c r="Y6543" i="17"/>
  <c r="AD6542" i="17" l="1"/>
  <c r="AE6542" i="17" s="1"/>
  <c r="N6543" i="17" s="1"/>
  <c r="Q6543" i="17" l="1"/>
  <c r="R6543" i="17" s="1"/>
  <c r="AA6543" i="17"/>
  <c r="M6543" i="17"/>
  <c r="AB6543" i="17" l="1"/>
  <c r="AD6543" i="17" s="1"/>
  <c r="Y6544" i="17"/>
  <c r="AF6543" i="17"/>
  <c r="AC6543" i="17" l="1"/>
  <c r="AE6543" i="17" s="1"/>
  <c r="N6544" i="17" l="1"/>
  <c r="Q6544" i="17" l="1"/>
  <c r="R6544" i="17" s="1"/>
  <c r="AA6544" i="17"/>
  <c r="AF6544" i="17" s="1"/>
  <c r="M6544" i="17"/>
  <c r="AB6544" i="17" l="1"/>
  <c r="AC6544" i="17" s="1"/>
  <c r="Y6545" i="17"/>
  <c r="AD6544" i="17" l="1"/>
  <c r="AE6544" i="17" s="1"/>
  <c r="N6545" i="17" l="1"/>
  <c r="Q6545" i="17" l="1"/>
  <c r="R6545" i="17" s="1"/>
  <c r="AA6545" i="17"/>
  <c r="Y6546" i="17" s="1"/>
  <c r="M6545" i="17"/>
  <c r="AB6545" i="17" l="1"/>
  <c r="AC6545" i="17" s="1"/>
  <c r="AF6545" i="17"/>
  <c r="AD6545" i="17" l="1"/>
  <c r="AE6545" i="17" s="1"/>
  <c r="N6546" i="17" s="1"/>
  <c r="Q6546" i="17" l="1"/>
  <c r="R6546" i="17" s="1"/>
  <c r="AA6546" i="17"/>
  <c r="AF6546" i="17" s="1"/>
  <c r="M6546" i="17"/>
  <c r="AB6546" i="17" l="1"/>
  <c r="AC6546" i="17" s="1"/>
  <c r="Y6547" i="17"/>
  <c r="AD6546" i="17" l="1"/>
  <c r="AE6546" i="17" s="1"/>
  <c r="N6547" i="17" s="1"/>
  <c r="Q6547" i="17" s="1"/>
  <c r="R6547" i="17" l="1"/>
  <c r="AB6547" i="17" s="1"/>
  <c r="M6547" i="17"/>
  <c r="AF6547" i="17"/>
  <c r="Y6548" i="17"/>
  <c r="AC6547" i="17" l="1"/>
  <c r="AD6547" i="17"/>
  <c r="AE6547" i="17" l="1"/>
  <c r="N6548" i="17" l="1"/>
  <c r="AA6548" i="17" s="1"/>
  <c r="Q6548" i="17" l="1"/>
  <c r="R6548" i="17" s="1"/>
  <c r="Y6549" i="17"/>
  <c r="M6548" i="17"/>
  <c r="AB6548" i="17" l="1"/>
  <c r="AC6548" i="17" s="1"/>
  <c r="AF6548" i="17"/>
  <c r="AD6548" i="17" l="1"/>
  <c r="AE6548" i="17" s="1"/>
  <c r="N6549" i="17" l="1"/>
  <c r="Q6549" i="17" l="1"/>
  <c r="R6549" i="17" s="1"/>
  <c r="AA6549" i="17"/>
  <c r="Y6550" i="17" s="1"/>
  <c r="M6549" i="17"/>
  <c r="AB6549" i="17" l="1"/>
  <c r="AC6549" i="17" s="1"/>
  <c r="AF6549" i="17"/>
  <c r="AD6549" i="17" l="1"/>
  <c r="AE6549" i="17" s="1"/>
  <c r="N6550" i="17" s="1"/>
  <c r="AA6550" i="17" s="1"/>
  <c r="Q6550" i="17" l="1"/>
  <c r="R6550" i="17" s="1"/>
  <c r="Y6551" i="17"/>
  <c r="M6550" i="17"/>
  <c r="AB6550" i="17" l="1"/>
  <c r="AD6550" i="17" s="1"/>
  <c r="AF6550" i="17"/>
  <c r="AC6550" i="17" l="1"/>
  <c r="AE6550" i="17" s="1"/>
  <c r="N6551" i="17" l="1"/>
  <c r="Q6551" i="17" l="1"/>
  <c r="R6551" i="17" s="1"/>
  <c r="AA6551" i="17"/>
  <c r="M6551" i="17"/>
  <c r="AB6551" i="17" l="1"/>
  <c r="AC6551" i="17" s="1"/>
  <c r="Y6552" i="17"/>
  <c r="AF6551" i="17"/>
  <c r="AD6551" i="17" l="1"/>
  <c r="AE6551" i="17" s="1"/>
  <c r="N6552" i="17" l="1"/>
  <c r="Q6552" i="17" l="1"/>
  <c r="R6552" i="17" s="1"/>
  <c r="AA6552" i="17"/>
  <c r="Y6553" i="17" s="1"/>
  <c r="M6552" i="17"/>
  <c r="AF6552" i="17" l="1"/>
  <c r="AB6552" i="17"/>
  <c r="AC6552" i="17" s="1"/>
  <c r="AD6552" i="17" l="1"/>
  <c r="AE6552" i="17" s="1"/>
  <c r="N6553" i="17" l="1"/>
  <c r="Q6553" i="17" l="1"/>
  <c r="R6553" i="17" s="1"/>
  <c r="AA6553" i="17"/>
  <c r="Y6554" i="17" s="1"/>
  <c r="M6553" i="17"/>
  <c r="AB6553" i="17" l="1"/>
  <c r="AC6553" i="17" s="1"/>
  <c r="AF6553" i="17"/>
  <c r="AD6553" i="17" l="1"/>
  <c r="AE6553" i="17" s="1"/>
  <c r="N6554" i="17" s="1"/>
  <c r="AA6554" i="17" s="1"/>
  <c r="Q6554" i="17" l="1"/>
  <c r="R6554" i="17" s="1"/>
  <c r="AF6554" i="17"/>
  <c r="M6554" i="17"/>
  <c r="AB6554" i="17" l="1"/>
  <c r="AC6554" i="17" s="1"/>
  <c r="Y6555" i="17"/>
  <c r="AD6554" i="17" l="1"/>
  <c r="AE6554" i="17" s="1"/>
  <c r="N6555" i="17" s="1"/>
  <c r="Q6555" i="17" s="1"/>
  <c r="R6555" i="17" l="1"/>
  <c r="AB6555" i="17" s="1"/>
  <c r="M6555" i="17"/>
  <c r="AC6555" i="17" l="1"/>
  <c r="AD6555" i="17"/>
  <c r="AE6555" i="17" l="1"/>
  <c r="N6556" i="17" l="1"/>
  <c r="Q6556" i="17" l="1"/>
  <c r="R6556" i="17" s="1"/>
  <c r="AA6556" i="17"/>
  <c r="Y6557" i="17" s="1"/>
  <c r="M6556" i="17"/>
  <c r="AF6556" i="17" l="1"/>
  <c r="AB6556" i="17"/>
  <c r="AC6556" i="17" s="1"/>
  <c r="AD6556" i="17" l="1"/>
  <c r="AE6556" i="17" s="1"/>
  <c r="N6557" i="17" l="1"/>
  <c r="AA6557" i="17" s="1"/>
  <c r="Q6557" i="17" l="1"/>
  <c r="R6557" i="17" s="1"/>
  <c r="Y6558" i="17"/>
  <c r="M6557" i="17"/>
  <c r="AB6557" i="17" l="1"/>
  <c r="AD6557" i="17" s="1"/>
  <c r="AF6557" i="17"/>
  <c r="AC6557" i="17" l="1"/>
  <c r="AE6557" i="17" s="1"/>
  <c r="N6558" i="17" s="1"/>
  <c r="Q6558" i="17" l="1"/>
  <c r="R6558" i="17" s="1"/>
  <c r="AA6558" i="17"/>
  <c r="Y6559" i="17" s="1"/>
  <c r="M6558" i="17"/>
  <c r="AB6558" i="17" l="1"/>
  <c r="AC6558" i="17" s="1"/>
  <c r="AF6558" i="17"/>
  <c r="AD6558" i="17" l="1"/>
  <c r="AE6558" i="17" s="1"/>
  <c r="N6559" i="17" s="1"/>
  <c r="Q6559" i="17" l="1"/>
  <c r="R6559" i="17" s="1"/>
  <c r="AA6559" i="17"/>
  <c r="AF6559" i="17" s="1"/>
  <c r="M6559" i="17"/>
  <c r="Y6560" i="17" l="1"/>
  <c r="AB6559" i="17"/>
  <c r="AD6559" i="17" s="1"/>
  <c r="AC6559" i="17" l="1"/>
  <c r="AE6559" i="17" s="1"/>
  <c r="N6560" i="17" l="1"/>
  <c r="Q6560" i="17" l="1"/>
  <c r="R6560" i="17" s="1"/>
  <c r="AA6560" i="17"/>
  <c r="AF6560" i="17" s="1"/>
  <c r="M6560" i="17"/>
  <c r="AB6560" i="17" l="1"/>
  <c r="AC6560" i="17" s="1"/>
  <c r="Y6561" i="17"/>
  <c r="AD6560" i="17" l="1"/>
  <c r="AE6560" i="17" s="1"/>
  <c r="N6561" i="17" s="1"/>
  <c r="AA6561" i="17" s="1"/>
  <c r="Q6561" i="17" l="1"/>
  <c r="R6561" i="17" s="1"/>
  <c r="AF6561" i="17"/>
  <c r="M6561" i="17"/>
  <c r="AB6561" i="17" l="1"/>
  <c r="AD6561" i="17" s="1"/>
  <c r="Y6562" i="17"/>
  <c r="AC6561" i="17" l="1"/>
  <c r="AE6561" i="17" s="1"/>
  <c r="N6562" i="17" s="1"/>
  <c r="Q6562" i="17" s="1"/>
  <c r="R6562" i="17" l="1"/>
  <c r="M6562" i="17"/>
  <c r="AF6562" i="17" l="1"/>
  <c r="Y6563" i="17"/>
  <c r="AB6562" i="17"/>
  <c r="AD6562" i="17" l="1"/>
  <c r="AC6562" i="17"/>
  <c r="AE6562" i="17" l="1"/>
  <c r="N6563" i="17" l="1"/>
  <c r="Q6563" i="17" l="1"/>
  <c r="R6563" i="17" s="1"/>
  <c r="AA6563" i="17"/>
  <c r="M6563" i="17"/>
  <c r="AB6563" i="17" l="1"/>
  <c r="AC6563" i="17" s="1"/>
  <c r="AF6563" i="17"/>
  <c r="Y6564" i="17"/>
  <c r="AD6563" i="17" l="1"/>
  <c r="AE6563" i="17" s="1"/>
  <c r="N6564" i="17" s="1"/>
  <c r="AA6564" i="17" s="1"/>
  <c r="Q6564" i="17" l="1"/>
  <c r="R6564" i="17" s="1"/>
  <c r="M6564" i="17"/>
  <c r="AF6564" i="17" l="1"/>
  <c r="Y6565" i="17"/>
  <c r="AB6564" i="17"/>
  <c r="AC6564" i="17" l="1"/>
  <c r="AD6564" i="17"/>
  <c r="AE6564" i="17" l="1"/>
  <c r="N6565" i="17" l="1"/>
  <c r="Q6565" i="17" l="1"/>
  <c r="R6565" i="17" s="1"/>
  <c r="AA6565" i="17"/>
  <c r="M6565" i="17"/>
  <c r="AB6565" i="17" l="1"/>
  <c r="AD6565" i="17" s="1"/>
  <c r="Y6566" i="17"/>
  <c r="AF6565" i="17"/>
  <c r="AC6565" i="17" l="1"/>
  <c r="AE6565" i="17" s="1"/>
  <c r="N6566" i="17" l="1"/>
  <c r="Q6566" i="17" s="1"/>
  <c r="M6566" i="17" l="1"/>
  <c r="R6566" i="17"/>
  <c r="Y6567" i="17"/>
  <c r="AF6566" i="17" l="1"/>
  <c r="AB6566" i="17"/>
  <c r="AD6566" i="17" l="1"/>
  <c r="AC6566" i="17"/>
  <c r="AE6566" i="17" l="1"/>
  <c r="N6567" i="17" s="1"/>
  <c r="Q6567" i="17" l="1"/>
  <c r="R6567" i="17" s="1"/>
  <c r="AA6567" i="17"/>
  <c r="AF6567" i="17" s="1"/>
  <c r="M6567" i="17"/>
  <c r="Y6745" i="17"/>
  <c r="AF6744" i="17"/>
  <c r="Y6568" i="17" l="1"/>
  <c r="AB6567" i="17"/>
  <c r="AD6567" i="17" s="1"/>
  <c r="AC6567" i="17" l="1"/>
  <c r="AE6567" i="17" s="1"/>
  <c r="N6568" i="17" s="1"/>
  <c r="Q6568" i="17" s="1"/>
  <c r="R6568" i="17" l="1"/>
  <c r="AB6568" i="17" s="1"/>
  <c r="AD6568" i="17" s="1"/>
  <c r="M6568" i="17"/>
  <c r="AC6568" i="17" l="1"/>
  <c r="AE6568" i="17" s="1"/>
  <c r="N6569" i="17" s="1"/>
  <c r="Q6569" i="17" s="1"/>
  <c r="M6569" i="17" l="1"/>
  <c r="R6569" i="17"/>
  <c r="AB6569" i="17" l="1"/>
  <c r="AC6569" i="17" s="1"/>
  <c r="AD6569" i="17" l="1"/>
  <c r="AE6569" i="17" s="1"/>
  <c r="N6570" i="17" l="1"/>
  <c r="Q6570" i="17" s="1"/>
  <c r="R6570" i="17" l="1"/>
  <c r="AB6570" i="17" s="1"/>
  <c r="M6570" i="17"/>
  <c r="AD6570" i="17" l="1"/>
  <c r="AC6570" i="17"/>
  <c r="AE6570" i="17" l="1"/>
  <c r="N6571" i="17" l="1"/>
  <c r="Q6571" i="17" s="1"/>
  <c r="M6571" i="17" l="1"/>
  <c r="R6571" i="17"/>
  <c r="AB6571" i="17" l="1"/>
  <c r="AC6571" i="17" l="1"/>
  <c r="AD6571" i="17"/>
  <c r="AE6571" i="17" l="1"/>
  <c r="N6572" i="17" l="1"/>
  <c r="Q6572" i="17" l="1"/>
  <c r="R6572" i="17" s="1"/>
  <c r="AA6572" i="17"/>
  <c r="M6572" i="17"/>
  <c r="AB6572" i="17" l="1"/>
  <c r="AD6572" i="17" s="1"/>
  <c r="AF6572" i="17"/>
  <c r="Y6573" i="17"/>
  <c r="AC6572" i="17" l="1"/>
  <c r="AE6572" i="17" s="1"/>
  <c r="N6573" i="17" l="1"/>
  <c r="Q6573" i="17" s="1"/>
  <c r="M6573" i="17" l="1"/>
  <c r="R6573" i="17"/>
  <c r="Y6574" i="17"/>
  <c r="AF6573" i="17" l="1"/>
  <c r="AB6573" i="17"/>
  <c r="AD6573" i="17" s="1"/>
  <c r="AC6573" i="17" l="1"/>
  <c r="AE6573" i="17" s="1"/>
  <c r="N6574" i="17" l="1"/>
  <c r="Q6574" i="17" l="1"/>
  <c r="R6574" i="17" s="1"/>
  <c r="AA6574" i="17"/>
  <c r="M6574" i="17"/>
  <c r="AB6574" i="17" l="1"/>
  <c r="AC6574" i="17" s="1"/>
  <c r="Y6575" i="17"/>
  <c r="AF6574" i="17"/>
  <c r="AD6574" i="17" l="1"/>
  <c r="AE6574" i="17" s="1"/>
  <c r="N6575" i="17" l="1"/>
  <c r="Q6575" i="17" l="1"/>
  <c r="R6575" i="17" s="1"/>
  <c r="AA6575" i="17"/>
  <c r="M6575" i="17"/>
  <c r="Y6576" i="17" l="1"/>
  <c r="AF6575" i="17"/>
  <c r="AB6575" i="17"/>
  <c r="AC6575" i="17" l="1"/>
  <c r="AD6575" i="17"/>
  <c r="AE6575" i="17" l="1"/>
  <c r="N6576" i="17" l="1"/>
  <c r="Q6576" i="17" s="1"/>
  <c r="R6576" i="17" l="1"/>
  <c r="AB6576" i="17" s="1"/>
  <c r="M6576" i="17"/>
  <c r="AC6576" i="17" l="1"/>
  <c r="AD6576" i="17"/>
  <c r="AE6576" i="17" l="1"/>
  <c r="N6577" i="17" l="1"/>
  <c r="Q6577" i="17" s="1"/>
  <c r="R6577" i="17" l="1"/>
  <c r="AB6577" i="17" s="1"/>
  <c r="M6577" i="17"/>
  <c r="AC6577" i="17" l="1"/>
  <c r="AD6577" i="17"/>
  <c r="AE6577" i="17" l="1"/>
  <c r="N6578" i="17" l="1"/>
  <c r="Q6578" i="17" l="1"/>
  <c r="R6578" i="17" s="1"/>
  <c r="AA6578" i="17"/>
  <c r="M6578" i="17"/>
  <c r="AB6578" i="17" l="1"/>
  <c r="Y6579" i="17"/>
  <c r="AF6578" i="17"/>
  <c r="AD6578" i="17" l="1"/>
  <c r="AC6578" i="17"/>
  <c r="AE6578" i="17" l="1"/>
  <c r="N6579" i="17" l="1"/>
  <c r="Q6579" i="17" l="1"/>
  <c r="R6579" i="17" s="1"/>
  <c r="AA6579" i="17"/>
  <c r="Y6580" i="17" s="1"/>
  <c r="M6579" i="17"/>
  <c r="AB6579" i="17" l="1"/>
  <c r="AD6579" i="17" s="1"/>
  <c r="AF6579" i="17"/>
  <c r="AC6579" i="17" l="1"/>
  <c r="AE6579" i="17" s="1"/>
  <c r="N6580" i="17" l="1"/>
  <c r="Q6580" i="17" s="1"/>
  <c r="M6580" i="17" l="1"/>
  <c r="R6580" i="17"/>
  <c r="Y6581" i="17" l="1"/>
  <c r="AF6580" i="17"/>
  <c r="AB6580" i="17"/>
  <c r="AD6580" i="17" l="1"/>
  <c r="AC6580" i="17"/>
  <c r="AE6580" i="17" l="1"/>
  <c r="N6581" i="17" l="1"/>
  <c r="Q6581" i="17" l="1"/>
  <c r="R6581" i="17" s="1"/>
  <c r="AA6581" i="17"/>
  <c r="Y6582" i="17" s="1"/>
  <c r="M6581" i="17"/>
  <c r="AB6581" i="17" l="1"/>
  <c r="AD6581" i="17" s="1"/>
  <c r="AF6581" i="17"/>
  <c r="AC6581" i="17" l="1"/>
  <c r="AE6581" i="17" s="1"/>
  <c r="N6582" i="17" s="1"/>
  <c r="AA6582" i="17" s="1"/>
  <c r="Q6582" i="17" l="1"/>
  <c r="R6582" i="17" s="1"/>
  <c r="M6582" i="17"/>
  <c r="AB6582" i="17" l="1"/>
  <c r="AD6582" i="17" s="1"/>
  <c r="AF6582" i="17"/>
  <c r="Y6583" i="17"/>
  <c r="AC6582" i="17" l="1"/>
  <c r="AE6582" i="17" s="1"/>
  <c r="N6583" i="17" l="1"/>
  <c r="Q6583" i="17" l="1"/>
  <c r="R6583" i="17" s="1"/>
  <c r="AA6583" i="17"/>
  <c r="Y6584" i="17" s="1"/>
  <c r="M6583" i="17"/>
  <c r="AB6583" i="17" l="1"/>
  <c r="AC6583" i="17" s="1"/>
  <c r="AF6583" i="17"/>
  <c r="AD6583" i="17" l="1"/>
  <c r="AE6583" i="17" s="1"/>
  <c r="N6584" i="17" l="1"/>
  <c r="Q6584" i="17" l="1"/>
  <c r="R6584" i="17" s="1"/>
  <c r="AA6584" i="17"/>
  <c r="M6584" i="17"/>
  <c r="AB6584" i="17" l="1"/>
  <c r="AD6584" i="17" s="1"/>
  <c r="Y6585" i="17"/>
  <c r="AF6584" i="17"/>
  <c r="AC6584" i="17" l="1"/>
  <c r="AE6584" i="17" s="1"/>
  <c r="N6585" i="17" l="1"/>
  <c r="AA6585" i="17" s="1"/>
  <c r="Q6585" i="17" l="1"/>
  <c r="R6585" i="17" s="1"/>
  <c r="AF6585" i="17"/>
  <c r="M6585" i="17"/>
  <c r="Y6586" i="17" l="1"/>
  <c r="AB6585" i="17"/>
  <c r="AD6585" i="17" s="1"/>
  <c r="AC6585" i="17" l="1"/>
  <c r="AE6585" i="17" s="1"/>
  <c r="N6586" i="17" s="1"/>
  <c r="Q6586" i="17" s="1"/>
  <c r="M6586" i="17" l="1"/>
  <c r="R6586" i="17"/>
  <c r="AF6586" i="17"/>
  <c r="AB6586" i="17" l="1"/>
  <c r="AD6586" i="17" s="1"/>
  <c r="Y6587" i="17"/>
  <c r="AC6586" i="17" l="1"/>
  <c r="AE6586" i="17" s="1"/>
  <c r="N6587" i="17" s="1"/>
  <c r="Q6587" i="17" s="1"/>
  <c r="R6587" i="17" l="1"/>
  <c r="AB6587" i="17" s="1"/>
  <c r="AC6587" i="17" s="1"/>
  <c r="M6587" i="17"/>
  <c r="AD6587" i="17" l="1"/>
  <c r="AE6587" i="17" s="1"/>
  <c r="N6588" i="17" l="1"/>
  <c r="Q6588" i="17" s="1"/>
  <c r="R6588" i="17" l="1"/>
  <c r="AB6588" i="17" s="1"/>
  <c r="M6588" i="17"/>
  <c r="AC6588" i="17" l="1"/>
  <c r="AD6588" i="17"/>
  <c r="AE6588" i="17" l="1"/>
  <c r="N6589" i="17" l="1"/>
  <c r="Q6589" i="17" s="1"/>
  <c r="R6589" i="17" l="1"/>
  <c r="AB6589" i="17" s="1"/>
  <c r="AC6589" i="17" s="1"/>
  <c r="M6589" i="17"/>
  <c r="AD6589" i="17" l="1"/>
  <c r="AE6589" i="17" s="1"/>
  <c r="N6590" i="17" l="1"/>
  <c r="Q6590" i="17" s="1"/>
  <c r="M6590" i="17" l="1"/>
  <c r="R6590" i="17"/>
  <c r="AB6590" i="17" l="1"/>
  <c r="AD6590" i="17" l="1"/>
  <c r="AC6590" i="17"/>
  <c r="AE6590" i="17" l="1"/>
  <c r="N6591" i="17" l="1"/>
  <c r="AA6591" i="17" s="1"/>
  <c r="Q6591" i="17" l="1"/>
  <c r="R6591" i="17" s="1"/>
  <c r="M6591" i="17"/>
  <c r="AB6591" i="17" l="1"/>
  <c r="AC6591" i="17" s="1"/>
  <c r="Y6592" i="17"/>
  <c r="AF6591" i="17"/>
  <c r="AD6591" i="17" l="1"/>
  <c r="AE6591" i="17" s="1"/>
  <c r="N6592" i="17" l="1"/>
  <c r="Q6592" i="17" l="1"/>
  <c r="R6592" i="17" s="1"/>
  <c r="Y6593" i="17"/>
  <c r="M6592" i="17"/>
  <c r="AF6592" i="17" l="1"/>
  <c r="AB6592" i="17"/>
  <c r="AD6592" i="17" s="1"/>
  <c r="AC6592" i="17" l="1"/>
  <c r="AE6592" i="17" s="1"/>
  <c r="N6593" i="17" s="1"/>
  <c r="Q6593" i="17" s="1"/>
  <c r="R6593" i="17" l="1"/>
  <c r="AB6593" i="17" s="1"/>
  <c r="AC6593" i="17" s="1"/>
  <c r="M6593" i="17"/>
  <c r="AD6593" i="17" l="1"/>
  <c r="AE6593" i="17" s="1"/>
  <c r="N6594" i="17" l="1"/>
  <c r="Q6594" i="17" s="1"/>
  <c r="R6594" i="17" l="1"/>
  <c r="AB6594" i="17" s="1"/>
  <c r="M6594" i="17"/>
  <c r="AC6594" i="17" l="1"/>
  <c r="AD6594" i="17"/>
  <c r="AE6594" i="17" l="1"/>
  <c r="N6595" i="17" l="1"/>
  <c r="Q6595" i="17" s="1"/>
  <c r="R6595" i="17" l="1"/>
  <c r="AB6595" i="17" s="1"/>
  <c r="AD6595" i="17" s="1"/>
  <c r="M6595" i="17"/>
  <c r="AC6595" i="17" l="1"/>
  <c r="AE6595" i="17" s="1"/>
  <c r="N6596" i="17" l="1"/>
  <c r="Q6596" i="17" s="1"/>
  <c r="M6596" i="17" l="1"/>
  <c r="R6596" i="17"/>
  <c r="AB6596" i="17" l="1"/>
  <c r="AC6596" i="17" s="1"/>
  <c r="AD6596" i="17" l="1"/>
  <c r="AE6596" i="17" s="1"/>
  <c r="N6597" i="17" l="1"/>
  <c r="Q6597" i="17" s="1"/>
  <c r="M6597" i="17" l="1"/>
  <c r="R6597" i="17"/>
  <c r="Y6598" i="17" l="1"/>
  <c r="AF6597" i="17"/>
  <c r="AB6597" i="17"/>
  <c r="AD6597" i="17" l="1"/>
  <c r="AC6597" i="17"/>
  <c r="AE6597" i="17" l="1"/>
  <c r="N6598" i="17" l="1"/>
  <c r="Q6598" i="17" s="1"/>
  <c r="M6598" i="17" l="1"/>
  <c r="R6598" i="17"/>
  <c r="AF6611" i="17"/>
  <c r="Y6612" i="17"/>
  <c r="AB6611" i="17"/>
  <c r="AB6598" i="17" l="1"/>
  <c r="AC6598" i="17" s="1"/>
  <c r="AD6611" i="17"/>
  <c r="AC6611" i="17"/>
  <c r="AD6598" i="17" l="1"/>
  <c r="AE6598" i="17" s="1"/>
  <c r="M6599" i="17" s="1"/>
  <c r="AE6611" i="17"/>
  <c r="N6612" i="17" l="1"/>
  <c r="Q6612" i="17" s="1"/>
  <c r="M6612" i="17" l="1"/>
  <c r="R6612" i="17"/>
  <c r="AB6612" i="17" l="1"/>
  <c r="AC6612" i="17" s="1"/>
  <c r="AF6612" i="17"/>
  <c r="Y6613" i="17"/>
  <c r="AD6612" i="17" l="1"/>
  <c r="AE6612" i="17" s="1"/>
  <c r="N6613" i="17" l="1"/>
  <c r="Q6613" i="17" s="1"/>
  <c r="R6613" i="17" l="1"/>
  <c r="AB6613" i="17" s="1"/>
  <c r="M6613" i="17"/>
  <c r="AD6613" i="17" l="1"/>
  <c r="AC6613" i="17"/>
  <c r="AE6613" i="17" l="1"/>
  <c r="N6614" i="17" l="1"/>
  <c r="Q6614" i="17" s="1"/>
  <c r="R6614" i="17" l="1"/>
  <c r="AB6614" i="17" s="1"/>
  <c r="AC6614" i="17" s="1"/>
  <c r="M6614" i="17"/>
  <c r="AD6614" i="17" l="1"/>
  <c r="AE6614" i="17" s="1"/>
  <c r="N6615" i="17" l="1"/>
  <c r="Q6615" i="17" s="1"/>
  <c r="R6615" i="17" l="1"/>
  <c r="AB6615" i="17" s="1"/>
  <c r="M6615" i="17"/>
  <c r="AD6615" i="17" l="1"/>
  <c r="AC6615" i="17"/>
  <c r="AE6615" i="17" l="1"/>
  <c r="N6616" i="17" l="1"/>
  <c r="Q6616" i="17" s="1"/>
  <c r="R6616" i="17" l="1"/>
  <c r="AB6616" i="17" s="1"/>
  <c r="AD6616" i="17" s="1"/>
  <c r="M6616" i="17"/>
  <c r="AC6616" i="17" l="1"/>
  <c r="AE6616" i="17" s="1"/>
  <c r="N6617" i="17" l="1"/>
  <c r="Q6617" i="17" s="1"/>
  <c r="R6617" i="17" l="1"/>
  <c r="AB6617" i="17" s="1"/>
  <c r="M6617" i="17"/>
  <c r="AD6617" i="17" l="1"/>
  <c r="AC6617" i="17"/>
  <c r="AE6617" i="17" l="1"/>
  <c r="N6618" i="17" l="1"/>
  <c r="Q6618" i="17" l="1"/>
  <c r="R6618" i="17" s="1"/>
  <c r="M6618" i="17"/>
  <c r="Y6619" i="17" l="1"/>
  <c r="AF6618" i="17"/>
  <c r="AB6618" i="17"/>
  <c r="AC6618" i="17" l="1"/>
  <c r="AD6618" i="17"/>
  <c r="AE6618" i="17" l="1"/>
  <c r="N6619" i="17" l="1"/>
  <c r="Q6619" i="17" l="1"/>
  <c r="R6619" i="17" s="1"/>
  <c r="AA6619" i="17"/>
  <c r="M6619" i="17"/>
  <c r="AB6619" i="17" l="1"/>
  <c r="AD6619" i="17" s="1"/>
  <c r="Y6620" i="17"/>
  <c r="AF6619" i="17"/>
  <c r="AC6619" i="17" l="1"/>
  <c r="AE6619" i="17" s="1"/>
  <c r="N6620" i="17" l="1"/>
  <c r="Q6620" i="17" s="1"/>
  <c r="M6620" i="17" l="1"/>
  <c r="R6620" i="17"/>
  <c r="Y6621" i="17"/>
  <c r="AF6620" i="17" l="1"/>
  <c r="AB6620" i="17"/>
  <c r="AD6620" i="17" s="1"/>
  <c r="AC6620" i="17" l="1"/>
  <c r="AE6620" i="17" s="1"/>
  <c r="N6621" i="17" l="1"/>
  <c r="Q6621" i="17" l="1"/>
  <c r="R6621" i="17" s="1"/>
  <c r="AA6621" i="17"/>
  <c r="AF6621" i="17" s="1"/>
  <c r="M6621" i="17"/>
  <c r="AB6621" i="17" l="1"/>
  <c r="AC6621" i="17" s="1"/>
  <c r="Y6622" i="17"/>
  <c r="AD6621" i="17" l="1"/>
  <c r="AE6621" i="17" s="1"/>
  <c r="N6622" i="17" l="1"/>
  <c r="Q6622" i="17" l="1"/>
  <c r="R6622" i="17" s="1"/>
  <c r="AA6622" i="17"/>
  <c r="M6622" i="17"/>
  <c r="AB6622" i="17" l="1"/>
  <c r="AD6622" i="17" s="1"/>
  <c r="Y6623" i="17"/>
  <c r="AF6622" i="17"/>
  <c r="AC6622" i="17" l="1"/>
  <c r="AE6622" i="17" s="1"/>
  <c r="N6623" i="17" l="1"/>
  <c r="Q6623" i="17" l="1"/>
  <c r="R6623" i="17" s="1"/>
  <c r="AF6623" i="17"/>
  <c r="M6623" i="17"/>
  <c r="AB6623" i="17" l="1"/>
  <c r="AC6623" i="17" s="1"/>
  <c r="Y6624" i="17"/>
  <c r="AD6623" i="17" l="1"/>
  <c r="AE6623" i="17" s="1"/>
  <c r="N6624" i="17" s="1"/>
  <c r="Q6624" i="17" l="1"/>
  <c r="R6624" i="17" s="1"/>
  <c r="AA6624" i="17"/>
  <c r="Y6625" i="17" s="1"/>
  <c r="M6624" i="17"/>
  <c r="AB6624" i="17" l="1"/>
  <c r="AC6624" i="17" s="1"/>
  <c r="AF6624" i="17"/>
  <c r="AD6624" i="17" l="1"/>
  <c r="AE6624" i="17" s="1"/>
  <c r="N6625" i="17" l="1"/>
  <c r="AA6625" i="17" s="1"/>
  <c r="Q6625" i="17" l="1"/>
  <c r="R6625" i="17" s="1"/>
  <c r="M6625" i="17"/>
  <c r="AB6625" i="17" l="1"/>
  <c r="AC6625" i="17" s="1"/>
  <c r="AF6625" i="17"/>
  <c r="Y6626" i="17"/>
  <c r="AD6625" i="17" l="1"/>
  <c r="AE6625" i="17" s="1"/>
  <c r="N6626" i="17" l="1"/>
  <c r="Q6626" i="17" l="1"/>
  <c r="R6626" i="17" s="1"/>
  <c r="AA6626" i="17"/>
  <c r="M6626" i="17"/>
  <c r="Y6627" i="17" l="1"/>
  <c r="AF6626" i="17"/>
  <c r="AB6626" i="17"/>
  <c r="AC6626" i="17" l="1"/>
  <c r="AD6626" i="17"/>
  <c r="AE6626" i="17" l="1"/>
  <c r="N6627" i="17" l="1"/>
  <c r="Q6627" i="17" l="1"/>
  <c r="R6627" i="17" s="1"/>
  <c r="AA6627" i="17"/>
  <c r="Y6628" i="17" s="1"/>
  <c r="M6627" i="17"/>
  <c r="AB6627" i="17" l="1"/>
  <c r="AD6627" i="17" s="1"/>
  <c r="AF6627" i="17"/>
  <c r="AC6627" i="17" l="1"/>
  <c r="AE6627" i="17" s="1"/>
  <c r="N6628" i="17" s="1"/>
  <c r="Q6628" i="17" l="1"/>
  <c r="R6628" i="17" s="1"/>
  <c r="AA6628" i="17"/>
  <c r="AF6628" i="17" s="1"/>
  <c r="M6628" i="17"/>
  <c r="AB6628" i="17" l="1"/>
  <c r="AD6628" i="17" s="1"/>
  <c r="Y6629" i="17"/>
  <c r="AC6628" i="17" l="1"/>
  <c r="AE6628" i="17" s="1"/>
  <c r="N6629" i="17" l="1"/>
  <c r="AA6629" i="17" s="1"/>
  <c r="Q6629" i="17" l="1"/>
  <c r="R6629" i="17" s="1"/>
  <c r="Y6630" i="17"/>
  <c r="M6629" i="17"/>
  <c r="AF6629" i="17" l="1"/>
  <c r="AB6629" i="17"/>
  <c r="AD6629" i="17" s="1"/>
  <c r="AC6629" i="17" l="1"/>
  <c r="AE6629" i="17" s="1"/>
  <c r="N6630" i="17" s="1"/>
  <c r="Q6630" i="17" l="1"/>
  <c r="R6630" i="17" s="1"/>
  <c r="Y6631" i="17"/>
  <c r="M6630" i="17"/>
  <c r="AB6630" i="17" l="1"/>
  <c r="AC6630" i="17" s="1"/>
  <c r="AF6630" i="17"/>
  <c r="AD6630" i="17" l="1"/>
  <c r="AE6630" i="17" s="1"/>
  <c r="N6631" i="17" l="1"/>
  <c r="Q6631" i="17" l="1"/>
  <c r="R6631" i="17" s="1"/>
  <c r="AA6631" i="17"/>
  <c r="M6631" i="17"/>
  <c r="AB6631" i="17" l="1"/>
  <c r="AC6631" i="17" s="1"/>
  <c r="Y6632" i="17"/>
  <c r="AF6631" i="17"/>
  <c r="AD6631" i="17" l="1"/>
  <c r="AE6631" i="17" s="1"/>
  <c r="N6632" i="17" l="1"/>
  <c r="Q6632" i="17" l="1"/>
  <c r="R6632" i="17" s="1"/>
  <c r="M6632" i="17"/>
  <c r="Y6633" i="17" l="1"/>
  <c r="AF6632" i="17"/>
  <c r="AB6632" i="17"/>
  <c r="AD6632" i="17" l="1"/>
  <c r="AC6632" i="17"/>
  <c r="AE6632" i="17" l="1"/>
  <c r="N6633" i="17" l="1"/>
  <c r="Q6633" i="17" l="1"/>
  <c r="R6633" i="17" s="1"/>
  <c r="AA6633" i="17"/>
  <c r="M6633" i="17"/>
  <c r="AB6633" i="17" l="1"/>
  <c r="AD6633" i="17" s="1"/>
  <c r="Y6634" i="17"/>
  <c r="AF6633" i="17"/>
  <c r="AC6633" i="17" l="1"/>
  <c r="AE6633" i="17" s="1"/>
  <c r="N6634" i="17" l="1"/>
  <c r="Q6634" i="17" s="1"/>
  <c r="M6634" i="17" l="1"/>
  <c r="R6634" i="17"/>
  <c r="AF6634" i="17"/>
  <c r="Y6635" i="17" l="1"/>
  <c r="AB6634" i="17"/>
  <c r="AD6634" i="17" s="1"/>
  <c r="AC6634" i="17" l="1"/>
  <c r="AE6634" i="17" s="1"/>
  <c r="N6635" i="17" l="1"/>
  <c r="Q6635" i="17" l="1"/>
  <c r="R6635" i="17" s="1"/>
  <c r="AA6635" i="17"/>
  <c r="M6635" i="17"/>
  <c r="AB6635" i="17" l="1"/>
  <c r="AD6635" i="17" s="1"/>
  <c r="AF6635" i="17"/>
  <c r="Y6636" i="17"/>
  <c r="AC6635" i="17" l="1"/>
  <c r="AE6635" i="17" s="1"/>
  <c r="N6636" i="17" l="1"/>
  <c r="Q6636" i="17" s="1"/>
  <c r="R6636" i="17" l="1"/>
  <c r="AB6636" i="17" s="1"/>
  <c r="M6636" i="17"/>
  <c r="AF6636" i="17"/>
  <c r="Y6637" i="17"/>
  <c r="AD6636" i="17" l="1"/>
  <c r="AC6636" i="17"/>
  <c r="AE6636" i="17" l="1"/>
  <c r="N6637" i="17" l="1"/>
  <c r="AA6637" i="17" s="1"/>
  <c r="Q6637" i="17" l="1"/>
  <c r="R6637" i="17" s="1"/>
  <c r="Y6638" i="17"/>
  <c r="M6637" i="17"/>
  <c r="AB6637" i="17" l="1"/>
  <c r="AD6637" i="17" s="1"/>
  <c r="AF6637" i="17"/>
  <c r="AC6637" i="17" l="1"/>
  <c r="AE6637" i="17" s="1"/>
  <c r="N6638" i="17" l="1"/>
  <c r="Q6638" i="17" l="1"/>
  <c r="R6638" i="17" s="1"/>
  <c r="AA6638" i="17"/>
  <c r="AF6638" i="17" s="1"/>
  <c r="M6638" i="17"/>
  <c r="Y6639" i="17" l="1"/>
  <c r="AB6638" i="17"/>
  <c r="AD6638" i="17" s="1"/>
  <c r="AC6638" i="17" l="1"/>
  <c r="AE6638" i="17" s="1"/>
  <c r="N6639" i="17" l="1"/>
  <c r="Q6639" i="17" l="1"/>
  <c r="R6639" i="17" s="1"/>
  <c r="AF6639" i="17"/>
  <c r="M6639" i="17"/>
  <c r="AB6639" i="17" l="1"/>
  <c r="AC6639" i="17" s="1"/>
  <c r="Y6640" i="17"/>
  <c r="AD6639" i="17" l="1"/>
  <c r="AE6639" i="17" s="1"/>
  <c r="N6640" i="17" l="1"/>
  <c r="Q6640" i="17" s="1"/>
  <c r="M6640" i="17" l="1"/>
  <c r="R6640" i="17"/>
  <c r="AB6640" i="17" l="1"/>
  <c r="AD6640" i="17" s="1"/>
  <c r="AC6640" i="17" l="1"/>
  <c r="AE6640" i="17" s="1"/>
  <c r="N6641" i="17" l="1"/>
  <c r="Q6641" i="17" s="1"/>
  <c r="R6641" i="17" l="1"/>
  <c r="AB6641" i="17" s="1"/>
  <c r="M6641" i="17"/>
  <c r="AC6641" i="17" l="1"/>
  <c r="AD6641" i="17"/>
  <c r="AE6641" i="17" l="1"/>
  <c r="N6642" i="17" l="1"/>
  <c r="Q6642" i="17" l="1"/>
  <c r="R6642" i="17" s="1"/>
  <c r="AA6642" i="17"/>
  <c r="M6642" i="17"/>
  <c r="AB6642" i="17" l="1"/>
  <c r="Y6643" i="17"/>
  <c r="AF6642" i="17"/>
  <c r="AC6642" i="17" l="1"/>
  <c r="AD6642" i="17"/>
  <c r="AE6642" i="17" l="1"/>
  <c r="N6643" i="17" l="1"/>
  <c r="AA6643" i="17" s="1"/>
  <c r="Q6643" i="17" l="1"/>
  <c r="R6643" i="17" s="1"/>
  <c r="AF6643" i="17"/>
  <c r="M6643" i="17"/>
  <c r="AB6643" i="17" l="1"/>
  <c r="AC6643" i="17" s="1"/>
  <c r="Y6644" i="17"/>
  <c r="AD6643" i="17" l="1"/>
  <c r="AE6643" i="17" s="1"/>
  <c r="N6644" i="17" s="1"/>
  <c r="AA6644" i="17" s="1"/>
  <c r="Q6644" i="17" l="1"/>
  <c r="R6644" i="17" s="1"/>
  <c r="Y6645" i="17"/>
  <c r="M6644" i="17"/>
  <c r="AB6644" i="17" l="1"/>
  <c r="AD6644" i="17" s="1"/>
  <c r="AF6644" i="17"/>
  <c r="AC6644" i="17" l="1"/>
  <c r="AE6644" i="17" s="1"/>
  <c r="N6645" i="17" s="1"/>
  <c r="Q6645" i="17" l="1"/>
  <c r="R6645" i="17" s="1"/>
  <c r="AA6645" i="17"/>
  <c r="M6645" i="17"/>
  <c r="AB6645" i="17" l="1"/>
  <c r="AC6645" i="17" s="1"/>
  <c r="Y6646" i="17"/>
  <c r="AF6645" i="17"/>
  <c r="AD6645" i="17" l="1"/>
  <c r="AE6645" i="17" s="1"/>
  <c r="N6646" i="17" s="1"/>
  <c r="AA6646" i="17" s="1"/>
  <c r="Q6646" i="17" l="1"/>
  <c r="R6646" i="17" s="1"/>
  <c r="AF6646" i="17"/>
  <c r="M6646" i="17"/>
  <c r="Y6647" i="17" l="1"/>
  <c r="AB6646" i="17"/>
  <c r="AD6646" i="17" s="1"/>
  <c r="AC6646" i="17" l="1"/>
  <c r="AE6646" i="17" s="1"/>
  <c r="N6647" i="17" s="1"/>
  <c r="Q6647" i="17" l="1"/>
  <c r="R6647" i="17" s="1"/>
  <c r="AA6647" i="17"/>
  <c r="M6647" i="17"/>
  <c r="AF6647" i="17" l="1"/>
  <c r="Y6648" i="17"/>
  <c r="AB6647" i="17"/>
  <c r="AD6647" i="17" l="1"/>
  <c r="AC6647" i="17"/>
  <c r="AE6647" i="17" l="1"/>
  <c r="N6648" i="17" l="1"/>
  <c r="Q6648" i="17" s="1"/>
  <c r="R6648" i="17" l="1"/>
  <c r="AB6648" i="17" s="1"/>
  <c r="AD6648" i="17" s="1"/>
  <c r="M6648" i="17"/>
  <c r="AC6648" i="17" l="1"/>
  <c r="AE6648" i="17" s="1"/>
  <c r="N6649" i="17" l="1"/>
  <c r="Q6649" i="17" s="1"/>
  <c r="M6649" i="17" l="1"/>
  <c r="R6649" i="17"/>
  <c r="AB6649" i="17" l="1"/>
  <c r="AD6649" i="17" s="1"/>
  <c r="AC6649" i="17" l="1"/>
  <c r="AE6649" i="17" s="1"/>
  <c r="N6650" i="17" l="1"/>
  <c r="Q6650" i="17" s="1"/>
  <c r="R6650" i="17" l="1"/>
  <c r="AB6650" i="17" s="1"/>
  <c r="AD6650" i="17" s="1"/>
  <c r="M6650" i="17"/>
  <c r="AC6650" i="17" l="1"/>
  <c r="AE6650" i="17" s="1"/>
  <c r="N6651" i="17" l="1"/>
  <c r="Q6651" i="17" s="1"/>
  <c r="R6651" i="17" l="1"/>
  <c r="AB6651" i="17" s="1"/>
  <c r="M6651" i="17"/>
  <c r="AC6651" i="17" l="1"/>
  <c r="AD6651" i="17"/>
  <c r="AE6651" i="17" l="1"/>
  <c r="N6652" i="17" l="1"/>
  <c r="Q6652" i="17" s="1"/>
  <c r="R6652" i="17" l="1"/>
  <c r="AB6652" i="17" s="1"/>
  <c r="M6652" i="17"/>
  <c r="AD6652" i="17" l="1"/>
  <c r="AC6652" i="17"/>
  <c r="AE6652" i="17" l="1"/>
  <c r="N6653" i="17" l="1"/>
  <c r="Q6653" i="17" s="1"/>
  <c r="M6653" i="17" l="1"/>
  <c r="R6653" i="17"/>
  <c r="AB6653" i="17" l="1"/>
  <c r="AC6653" i="17" s="1"/>
  <c r="AD6653" i="17" l="1"/>
  <c r="AE6653" i="17" s="1"/>
  <c r="N6654" i="17" l="1"/>
  <c r="Q6654" i="17" l="1"/>
  <c r="R6654" i="17" s="1"/>
  <c r="AA6654" i="17"/>
  <c r="M6654" i="17"/>
  <c r="AB6654" i="17" l="1"/>
  <c r="AF6654" i="17"/>
  <c r="Y6655" i="17"/>
  <c r="AD6654" i="17" l="1"/>
  <c r="AC6654" i="17"/>
  <c r="AE6654" i="17" l="1"/>
  <c r="N6655" i="17" l="1"/>
  <c r="Q6655" i="17" l="1"/>
  <c r="R6655" i="17" s="1"/>
  <c r="AA6655" i="17"/>
  <c r="AF6655" i="17" s="1"/>
  <c r="M6655" i="17"/>
  <c r="Y6656" i="17" l="1"/>
  <c r="AB6655" i="17"/>
  <c r="AD6655" i="17" s="1"/>
  <c r="AC6655" i="17" l="1"/>
  <c r="AE6655" i="17" s="1"/>
  <c r="N6656" i="17" l="1"/>
  <c r="Q6656" i="17" l="1"/>
  <c r="R6656" i="17" s="1"/>
  <c r="AA6656" i="17"/>
  <c r="Y6657" i="17" s="1"/>
  <c r="M6656" i="17"/>
  <c r="AB6656" i="17" l="1"/>
  <c r="AD6656" i="17" s="1"/>
  <c r="AF6656" i="17"/>
  <c r="AC6656" i="17" l="1"/>
  <c r="AE6656" i="17" s="1"/>
  <c r="N6657" i="17" s="1"/>
  <c r="AA6657" i="17" s="1"/>
  <c r="Q6657" i="17" l="1"/>
  <c r="R6657" i="17" s="1"/>
  <c r="M6657" i="17"/>
  <c r="AB6657" i="17" l="1"/>
  <c r="AD6657" i="17" s="1"/>
  <c r="Y6658" i="17"/>
  <c r="AF6657" i="17"/>
  <c r="AC6657" i="17" l="1"/>
  <c r="AE6657" i="17" s="1"/>
  <c r="N6658" i="17" l="1"/>
  <c r="Q6658" i="17" l="1"/>
  <c r="R6658" i="17" s="1"/>
  <c r="AA6658" i="17"/>
  <c r="M6658" i="17"/>
  <c r="AF6658" i="17" l="1"/>
  <c r="Y6659" i="17"/>
  <c r="AB6658" i="17"/>
  <c r="AC6658" i="17" l="1"/>
  <c r="AD6658" i="17"/>
  <c r="AE6658" i="17" l="1"/>
  <c r="N6659" i="17" l="1"/>
  <c r="Q6659" i="17" l="1"/>
  <c r="R6659" i="17" s="1"/>
  <c r="AA6659" i="17"/>
  <c r="M6659" i="17"/>
  <c r="AB6659" i="17" l="1"/>
  <c r="AC6659" i="17" s="1"/>
  <c r="Y6660" i="17"/>
  <c r="AF6659" i="17"/>
  <c r="AD6659" i="17" l="1"/>
  <c r="AE6659" i="17" s="1"/>
  <c r="N6660" i="17" l="1"/>
  <c r="Q6660" i="17" l="1"/>
  <c r="R6660" i="17" s="1"/>
  <c r="AA6660" i="17"/>
  <c r="M6660" i="17"/>
  <c r="AF6660" i="17" l="1"/>
  <c r="Y6661" i="17"/>
  <c r="AB6660" i="17"/>
  <c r="AD6660" i="17" l="1"/>
  <c r="AC6660" i="17"/>
  <c r="AE6660" i="17" l="1"/>
  <c r="N6661" i="17" l="1"/>
  <c r="Q6661" i="17" l="1"/>
  <c r="R6661" i="17" s="1"/>
  <c r="AA6661" i="17"/>
  <c r="AF6661" i="17" s="1"/>
  <c r="M6661" i="17"/>
  <c r="AB6661" i="17" l="1"/>
  <c r="AC6661" i="17" s="1"/>
  <c r="Y6662" i="17"/>
  <c r="AD6661" i="17" l="1"/>
  <c r="AE6661" i="17" s="1"/>
  <c r="N6662" i="17" s="1"/>
  <c r="Q6662" i="17" l="1"/>
  <c r="R6662" i="17" s="1"/>
  <c r="AA6662" i="17"/>
  <c r="Y6663" i="17" s="1"/>
  <c r="M6662" i="17"/>
  <c r="AF6662" i="17" l="1"/>
  <c r="AB6662" i="17"/>
  <c r="AD6662" i="17" l="1"/>
  <c r="AC6662" i="17"/>
  <c r="AE6662" i="17" l="1"/>
  <c r="N6663" i="17" s="1"/>
  <c r="Q6663" i="17" l="1"/>
  <c r="R6663" i="17" s="1"/>
  <c r="AA6663" i="17"/>
  <c r="AF6663" i="17" s="1"/>
  <c r="M6663" i="17"/>
  <c r="Y6664" i="17" l="1"/>
  <c r="AB6663" i="17"/>
  <c r="AC6663" i="17" s="1"/>
  <c r="AD6663" i="17" l="1"/>
  <c r="AE6663" i="17" s="1"/>
  <c r="N6664" i="17" s="1"/>
  <c r="AA6664" i="17" s="1"/>
  <c r="Q6664" i="17" l="1"/>
  <c r="R6664" i="17" s="1"/>
  <c r="Y6665" i="17"/>
  <c r="M6664" i="17"/>
  <c r="AB6664" i="17" l="1"/>
  <c r="AC6664" i="17" s="1"/>
  <c r="AF6664" i="17"/>
  <c r="AD6664" i="17" l="1"/>
  <c r="AE6664" i="17" s="1"/>
  <c r="N6665" i="17" l="1"/>
  <c r="Q6665" i="17" s="1"/>
  <c r="R6665" i="17" l="1"/>
  <c r="AB6665" i="17" s="1"/>
  <c r="M6665" i="17"/>
  <c r="AD6665" i="17" l="1"/>
  <c r="AC6665" i="17"/>
  <c r="AE6665" i="17" l="1"/>
  <c r="N6666" i="17" l="1"/>
  <c r="Q6666" i="17" s="1"/>
  <c r="R6666" i="17" l="1"/>
  <c r="AB6666" i="17" s="1"/>
  <c r="AC6666" i="17" s="1"/>
  <c r="M6666" i="17"/>
  <c r="AD6666" i="17" l="1"/>
  <c r="AE6666" i="17" s="1"/>
  <c r="N6667" i="17" l="1"/>
  <c r="Q6667" i="17" l="1"/>
  <c r="R6667" i="17" s="1"/>
  <c r="AA6667" i="17"/>
  <c r="M6667" i="17"/>
  <c r="AB6667" i="17" l="1"/>
  <c r="AF6667" i="17"/>
  <c r="Y6668" i="17"/>
  <c r="AD6667" i="17" l="1"/>
  <c r="AC6667" i="17"/>
  <c r="AE6667" i="17" l="1"/>
  <c r="N6668" i="17" l="1"/>
  <c r="Q6668" i="17" s="1"/>
  <c r="R6668" i="17" l="1"/>
  <c r="AB6668" i="17" s="1"/>
  <c r="M6668" i="17"/>
  <c r="AC6668" i="17" l="1"/>
  <c r="AD6668" i="17"/>
  <c r="AE6668" i="17" l="1"/>
  <c r="N6669" i="17" l="1"/>
  <c r="Q6669" i="17" s="1"/>
  <c r="R6669" i="17" l="1"/>
  <c r="AB6669" i="17" s="1"/>
  <c r="M6669" i="17"/>
  <c r="AD6669" i="17" l="1"/>
  <c r="AC6669" i="17"/>
  <c r="AE6669" i="17" l="1"/>
  <c r="N6670" i="17" l="1"/>
  <c r="Q6670" i="17" l="1"/>
  <c r="R6670" i="17" s="1"/>
  <c r="AA6670" i="17"/>
  <c r="M6670" i="17"/>
  <c r="AB6670" i="17" l="1"/>
  <c r="AF6670" i="17"/>
  <c r="Y6671" i="17"/>
  <c r="AC6670" i="17" l="1"/>
  <c r="AD6670" i="17"/>
  <c r="AE6670" i="17" l="1"/>
  <c r="N6671" i="17" l="1"/>
  <c r="Q6671" i="17" l="1"/>
  <c r="R6671" i="17" s="1"/>
  <c r="AA6671" i="17"/>
  <c r="Y6672" i="17" s="1"/>
  <c r="M6671" i="17"/>
  <c r="AF6671" i="17" l="1"/>
  <c r="AB6671" i="17"/>
  <c r="AD6671" i="17" l="1"/>
  <c r="AC6671" i="17"/>
  <c r="AE6671" i="17" l="1"/>
  <c r="N6672" i="17" s="1"/>
  <c r="Q6672" i="17" l="1"/>
  <c r="R6672" i="17" s="1"/>
  <c r="AA6672" i="17"/>
  <c r="AF6672" i="17" s="1"/>
  <c r="M6672" i="17"/>
  <c r="Y6673" i="17" l="1"/>
  <c r="AB6672" i="17"/>
  <c r="AD6672" i="17" s="1"/>
  <c r="AC6672" i="17" l="1"/>
  <c r="AE6672" i="17" s="1"/>
  <c r="N6673" i="17" s="1"/>
  <c r="Q6673" i="17" l="1"/>
  <c r="R6673" i="17" s="1"/>
  <c r="AA6673" i="17"/>
  <c r="Y6674" i="17" s="1"/>
  <c r="M6673" i="17"/>
  <c r="AB6673" i="17" l="1"/>
  <c r="AD6673" i="17" s="1"/>
  <c r="AF6673" i="17"/>
  <c r="AC6673" i="17" l="1"/>
  <c r="AE6673" i="17" s="1"/>
  <c r="N6674" i="17" s="1"/>
  <c r="Q6674" i="17" l="1"/>
  <c r="R6674" i="17" s="1"/>
  <c r="AA6674" i="17"/>
  <c r="Y6675" i="17" s="1"/>
  <c r="M6674" i="17"/>
  <c r="AF6674" i="17" l="1"/>
  <c r="AB6674" i="17"/>
  <c r="AC6674" i="17" s="1"/>
  <c r="AD6674" i="17" l="1"/>
  <c r="AE6674" i="17" s="1"/>
  <c r="N6675" i="17" l="1"/>
  <c r="Q6675" i="17" l="1"/>
  <c r="R6675" i="17" s="1"/>
  <c r="AA6675" i="17"/>
  <c r="M6675" i="17"/>
  <c r="AB6675" i="17" l="1"/>
  <c r="Y6676" i="17"/>
  <c r="AF6675" i="17"/>
  <c r="AC6675" i="17" l="1"/>
  <c r="AD6675" i="17"/>
  <c r="AE6675" i="17" l="1"/>
  <c r="N6676" i="17" l="1"/>
  <c r="Q6676" i="17" l="1"/>
  <c r="R6676" i="17" s="1"/>
  <c r="AA6676" i="17"/>
  <c r="M6676" i="17"/>
  <c r="Y6677" i="17" l="1"/>
  <c r="AF6676" i="17"/>
  <c r="AB6676" i="17"/>
  <c r="AD6676" i="17" l="1"/>
  <c r="AC6676" i="17"/>
  <c r="AE6676" i="17" l="1"/>
  <c r="N6677" i="17" l="1"/>
  <c r="Q6677" i="17" l="1"/>
  <c r="R6677" i="17" s="1"/>
  <c r="AA6677" i="17"/>
  <c r="Y6678" i="17" s="1"/>
  <c r="M6677" i="17"/>
  <c r="AB6677" i="17" l="1"/>
  <c r="AD6677" i="17" s="1"/>
  <c r="AF6677" i="17"/>
  <c r="AC6677" i="17" l="1"/>
  <c r="AE6677" i="17" s="1"/>
  <c r="N6678" i="17" s="1"/>
  <c r="Q6678" i="17" s="1"/>
  <c r="R6678" i="17" l="1"/>
  <c r="M6678" i="17"/>
  <c r="AF6678" i="17" l="1"/>
  <c r="Y6679" i="17"/>
  <c r="AB6678" i="17"/>
  <c r="AC6678" i="17" l="1"/>
  <c r="AD6678" i="17"/>
  <c r="AE6678" i="17" l="1"/>
  <c r="N6679" i="17" l="1"/>
  <c r="AA6679" i="17" s="1"/>
  <c r="Q6679" i="17" l="1"/>
  <c r="R6679" i="17" s="1"/>
  <c r="AF6679" i="17"/>
  <c r="M6679" i="17"/>
  <c r="AB6679" i="17" l="1"/>
  <c r="AD6679" i="17" s="1"/>
  <c r="Y6680" i="17"/>
  <c r="AC6679" i="17" l="1"/>
  <c r="AE6679" i="17" s="1"/>
  <c r="N6680" i="17" s="1"/>
  <c r="Q6680" i="17" l="1"/>
  <c r="R6680" i="17" s="1"/>
  <c r="AA6680" i="17"/>
  <c r="M6680" i="17"/>
  <c r="AB6680" i="17" l="1"/>
  <c r="AC6680" i="17" s="1"/>
  <c r="AF6680" i="17"/>
  <c r="Y6681" i="17"/>
  <c r="AD6680" i="17" l="1"/>
  <c r="AE6680" i="17" s="1"/>
  <c r="N6681" i="17" l="1"/>
  <c r="Q6681" i="17" l="1"/>
  <c r="R6681" i="17" s="1"/>
  <c r="Y6682" i="17"/>
  <c r="M6681" i="17"/>
  <c r="AB6681" i="17" l="1"/>
  <c r="AD6681" i="17" s="1"/>
  <c r="AF6681" i="17"/>
  <c r="AC6681" i="17" l="1"/>
  <c r="AE6681" i="17" s="1"/>
  <c r="N6682" i="17" s="1"/>
  <c r="Q6682" i="17" l="1"/>
  <c r="R6682" i="17" s="1"/>
  <c r="AA6682" i="17"/>
  <c r="Y6683" i="17" s="1"/>
  <c r="M6682" i="17"/>
  <c r="AB6682" i="17" l="1"/>
  <c r="AD6682" i="17" s="1"/>
  <c r="AF6682" i="17"/>
  <c r="AC6682" i="17" l="1"/>
  <c r="AE6682" i="17" s="1"/>
  <c r="N6683" i="17" l="1"/>
  <c r="Q6683" i="17" s="1"/>
  <c r="M6683" i="17" l="1"/>
  <c r="R6683" i="17"/>
  <c r="AF6683" i="17"/>
  <c r="Y6684" i="17" l="1"/>
  <c r="AB6683" i="17"/>
  <c r="AC6683" i="17" s="1"/>
  <c r="AD6683" i="17" l="1"/>
  <c r="AE6683" i="17" s="1"/>
  <c r="N6684" i="17" l="1"/>
  <c r="Q6684" i="17" l="1"/>
  <c r="R6684" i="17" s="1"/>
  <c r="AA6684" i="17"/>
  <c r="M6684" i="17"/>
  <c r="AB6684" i="17" l="1"/>
  <c r="AC6684" i="17" s="1"/>
  <c r="Y6685" i="17"/>
  <c r="AF6684" i="17"/>
  <c r="AD6684" i="17" l="1"/>
  <c r="AE6684" i="17" s="1"/>
  <c r="N6685" i="17" l="1"/>
  <c r="Q6685" i="17" l="1"/>
  <c r="R6685" i="17" s="1"/>
  <c r="AA6685" i="17"/>
  <c r="AF6685" i="17" s="1"/>
  <c r="M6685" i="17"/>
  <c r="AB6685" i="17" l="1"/>
  <c r="AD6685" i="17" s="1"/>
  <c r="Y6686" i="17"/>
  <c r="AC6685" i="17" l="1"/>
  <c r="AE6685" i="17" s="1"/>
  <c r="N6686" i="17" s="1"/>
  <c r="Q6686" i="17" l="1"/>
  <c r="R6686" i="17" s="1"/>
  <c r="M6686" i="17"/>
  <c r="AB6686" i="17" l="1"/>
  <c r="AC6686" i="17" s="1"/>
  <c r="Y6687" i="17"/>
  <c r="AF6686" i="17"/>
  <c r="AD6686" i="17" l="1"/>
  <c r="AE6686" i="17" s="1"/>
  <c r="N6687" i="17" l="1"/>
  <c r="Q6687" i="17" l="1"/>
  <c r="R6687" i="17" s="1"/>
  <c r="AA6687" i="17"/>
  <c r="M6687" i="17"/>
  <c r="AB6687" i="17" l="1"/>
  <c r="AC6687" i="17" s="1"/>
  <c r="AF6687" i="17"/>
  <c r="Y6688" i="17"/>
  <c r="AD6687" i="17" l="1"/>
  <c r="AE6687" i="17" s="1"/>
  <c r="N6688" i="17" s="1"/>
  <c r="AA6688" i="17" s="1"/>
  <c r="Q6688" i="17" l="1"/>
  <c r="R6688" i="17" s="1"/>
  <c r="AF6688" i="17"/>
  <c r="M6688" i="17"/>
  <c r="AB6688" i="17" l="1"/>
  <c r="AC6688" i="17" s="1"/>
  <c r="Y6689" i="17"/>
  <c r="AD6688" i="17" l="1"/>
  <c r="AE6688" i="17" s="1"/>
  <c r="N6689" i="17" s="1"/>
  <c r="Q6689" i="17" l="1"/>
  <c r="R6689" i="17" s="1"/>
  <c r="AA6689" i="17"/>
  <c r="M6689" i="17"/>
  <c r="Y6690" i="17" l="1"/>
  <c r="AF6689" i="17"/>
  <c r="AB6689" i="17"/>
  <c r="AC6689" i="17" l="1"/>
  <c r="AD6689" i="17"/>
  <c r="AE6689" i="17" l="1"/>
  <c r="N6690" i="17" l="1"/>
  <c r="Q6690" i="17" l="1"/>
  <c r="R6690" i="17" s="1"/>
  <c r="AA6690" i="17"/>
  <c r="M6690" i="17"/>
  <c r="AF6690" i="17" l="1"/>
  <c r="Y6691" i="17"/>
  <c r="AB6690" i="17"/>
  <c r="AC6690" i="17" l="1"/>
  <c r="AD6690" i="17"/>
  <c r="AE6690" i="17" l="1"/>
  <c r="N6691" i="17" l="1"/>
  <c r="Q6691" i="17" l="1"/>
  <c r="R6691" i="17" s="1"/>
  <c r="AA6691" i="17"/>
  <c r="Y6692" i="17" s="1"/>
  <c r="M6691" i="17"/>
  <c r="AB6691" i="17" l="1"/>
  <c r="AC6691" i="17" s="1"/>
  <c r="AF6691" i="17"/>
  <c r="AD6691" i="17" l="1"/>
  <c r="AE6691" i="17" s="1"/>
  <c r="N6692" i="17" l="1"/>
  <c r="Q6692" i="17" s="1"/>
  <c r="M6692" i="17" l="1"/>
  <c r="R6692" i="17"/>
  <c r="AF6692" i="17" l="1"/>
  <c r="Y6693" i="17"/>
  <c r="AB6692" i="17"/>
  <c r="AC6692" i="17" l="1"/>
  <c r="AD6692" i="17"/>
  <c r="AE6692" i="17" l="1"/>
  <c r="N6693" i="17" l="1"/>
  <c r="AA6693" i="17" s="1"/>
  <c r="Q6693" i="17" l="1"/>
  <c r="R6693" i="17" s="1"/>
  <c r="M6693" i="17"/>
  <c r="AB6693" i="17" l="1"/>
  <c r="AD6693" i="17" s="1"/>
  <c r="AF6693" i="17"/>
  <c r="Y6694" i="17"/>
  <c r="AC6693" i="17" l="1"/>
  <c r="AE6693" i="17" s="1"/>
  <c r="N6694" i="17" l="1"/>
  <c r="Q6694" i="17" l="1"/>
  <c r="R6694" i="17" s="1"/>
  <c r="AA6694" i="17"/>
  <c r="Y6695" i="17" s="1"/>
  <c r="M6694" i="17"/>
  <c r="AB6694" i="17" l="1"/>
  <c r="AC6694" i="17" s="1"/>
  <c r="AF6694" i="17"/>
  <c r="AD6694" i="17" l="1"/>
  <c r="AE6694" i="17" s="1"/>
  <c r="N6695" i="17" l="1"/>
  <c r="Q6695" i="17" l="1"/>
  <c r="R6695" i="17" s="1"/>
  <c r="M6695" i="17"/>
  <c r="AB6695" i="17" l="1"/>
  <c r="AD6695" i="17" s="1"/>
  <c r="AF6695" i="17"/>
  <c r="Y6696" i="17"/>
  <c r="AC6695" i="17" l="1"/>
  <c r="AE6695" i="17" s="1"/>
  <c r="N6696" i="17" l="1"/>
  <c r="Q6696" i="17" s="1"/>
  <c r="R6696" i="17" l="1"/>
  <c r="AB6696" i="17" s="1"/>
  <c r="M6696" i="17"/>
  <c r="AC6696" i="17" l="1"/>
  <c r="AD6696" i="17"/>
  <c r="AE6696" i="17" l="1"/>
  <c r="N6697" i="17" l="1"/>
  <c r="Q6697" i="17" s="1"/>
  <c r="R6697" i="17" l="1"/>
  <c r="AB6697" i="17" s="1"/>
  <c r="AD6697" i="17" s="1"/>
  <c r="M6697" i="17"/>
  <c r="AC6697" i="17" l="1"/>
  <c r="AE6697" i="17" s="1"/>
  <c r="N6698" i="17" l="1"/>
  <c r="Q6698" i="17" l="1"/>
  <c r="R6698" i="17" s="1"/>
  <c r="AA6698" i="17"/>
  <c r="Y6699" i="17" s="1"/>
  <c r="M6698" i="17"/>
  <c r="AB6698" i="17" l="1"/>
  <c r="AC6698" i="17" s="1"/>
  <c r="AF6698" i="17"/>
  <c r="AD6698" i="17" l="1"/>
  <c r="AE6698" i="17" s="1"/>
  <c r="N6699" i="17" l="1"/>
  <c r="Q6699" i="17" s="1"/>
  <c r="M6699" i="17" l="1"/>
  <c r="R6699" i="17"/>
  <c r="AB6699" i="17" s="1"/>
  <c r="AC6699" i="17" l="1"/>
  <c r="AD6699" i="17"/>
  <c r="Y6700" i="17"/>
  <c r="AF6699" i="17"/>
  <c r="AE6699" i="17" l="1"/>
  <c r="N6700" i="17" l="1"/>
  <c r="AA6700" i="17" s="1"/>
  <c r="Q6700" i="17" l="1"/>
  <c r="R6700" i="17" s="1"/>
  <c r="Y6701" i="17"/>
  <c r="M6700" i="17"/>
  <c r="AB6700" i="17" l="1"/>
  <c r="AD6700" i="17" s="1"/>
  <c r="AF6700" i="17"/>
  <c r="AC6700" i="17" l="1"/>
  <c r="AE6700" i="17" s="1"/>
  <c r="N6701" i="17" s="1"/>
  <c r="Q6701" i="17" l="1"/>
  <c r="R6701" i="17" s="1"/>
  <c r="AA6701" i="17"/>
  <c r="Y6702" i="17" s="1"/>
  <c r="M6701" i="17"/>
  <c r="AF6701" i="17" l="1"/>
  <c r="AB6701" i="17"/>
  <c r="AC6701" i="17" s="1"/>
  <c r="AD6701" i="17" l="1"/>
  <c r="AE6701" i="17" s="1"/>
  <c r="N6702" i="17" l="1"/>
  <c r="Q6702" i="17" l="1"/>
  <c r="R6702" i="17" s="1"/>
  <c r="AF6702" i="17"/>
  <c r="M6702" i="17"/>
  <c r="Y6703" i="17" l="1"/>
  <c r="AB6702" i="17"/>
  <c r="AC6702" i="17" s="1"/>
  <c r="AD6702" i="17" l="1"/>
  <c r="AE6702" i="17" s="1"/>
  <c r="N6703" i="17" s="1"/>
  <c r="Q6703" i="17" l="1"/>
  <c r="R6703" i="17" s="1"/>
  <c r="AA6703" i="17"/>
  <c r="AF6703" i="17" s="1"/>
  <c r="M6703" i="17"/>
  <c r="AB6703" i="17" l="1"/>
  <c r="AD6703" i="17" s="1"/>
  <c r="Y6704" i="17"/>
  <c r="AC6703" i="17" l="1"/>
  <c r="AE6703" i="17" s="1"/>
  <c r="N6704" i="17" s="1"/>
  <c r="Q6704" i="17" l="1"/>
  <c r="R6704" i="17" s="1"/>
  <c r="AA6704" i="17"/>
  <c r="AF6704" i="17" s="1"/>
  <c r="M6704" i="17"/>
  <c r="Y6705" i="17" l="1"/>
  <c r="AB6704" i="17"/>
  <c r="AC6704" i="17" l="1"/>
  <c r="AD6704" i="17"/>
  <c r="AE6704" i="17" l="1"/>
  <c r="N6705" i="17" s="1"/>
  <c r="Q6705" i="17" l="1"/>
  <c r="R6705" i="17" s="1"/>
  <c r="AA6705" i="17"/>
  <c r="Y6706" i="17" s="1"/>
  <c r="M6705" i="17"/>
  <c r="AF6705" i="17" l="1"/>
  <c r="AB6705" i="17"/>
  <c r="AC6705" i="17" s="1"/>
  <c r="AD6705" i="17" l="1"/>
  <c r="AE6705" i="17" s="1"/>
  <c r="N6706" i="17" s="1"/>
  <c r="Q6706" i="17" l="1"/>
  <c r="R6706" i="17" s="1"/>
  <c r="AA6706" i="17"/>
  <c r="M6706" i="17"/>
  <c r="Y6707" i="17" l="1"/>
  <c r="AF6706" i="17"/>
  <c r="AB6706" i="17"/>
  <c r="AD6706" i="17" l="1"/>
  <c r="AC6706" i="17"/>
  <c r="AE6706" i="17" l="1"/>
  <c r="N6707" i="17" s="1"/>
  <c r="Q6707" i="17" l="1"/>
  <c r="R6707" i="17" s="1"/>
  <c r="AA6707" i="17"/>
  <c r="Y6708" i="17" s="1"/>
  <c r="M6707" i="17"/>
  <c r="AF6707" i="17" l="1"/>
  <c r="AB6707" i="17"/>
  <c r="AD6707" i="17" s="1"/>
  <c r="AC6707" i="17" l="1"/>
  <c r="AE6707" i="17" s="1"/>
  <c r="N6708" i="17" s="1"/>
  <c r="Q6708" i="17" l="1"/>
  <c r="R6708" i="17" s="1"/>
  <c r="AA6708" i="17"/>
  <c r="AF6708" i="17" s="1"/>
  <c r="M6708" i="17"/>
  <c r="AB6708" i="17" l="1"/>
  <c r="AC6708" i="17" s="1"/>
  <c r="Y6709" i="17"/>
  <c r="AD6708" i="17" l="1"/>
  <c r="AE6708" i="17" s="1"/>
  <c r="N6709" i="17" s="1"/>
  <c r="Q6709" i="17" l="1"/>
  <c r="R6709" i="17" s="1"/>
  <c r="M6709" i="17"/>
  <c r="Y6710" i="17" l="1"/>
  <c r="AF6709" i="17"/>
  <c r="AB6709" i="17"/>
  <c r="AD6709" i="17" l="1"/>
  <c r="AC6709" i="17"/>
  <c r="AE6709" i="17" l="1"/>
  <c r="N6710" i="17" s="1"/>
  <c r="Q6710" i="17" l="1"/>
  <c r="R6710" i="17" s="1"/>
  <c r="AA6710" i="17"/>
  <c r="M6710" i="17"/>
  <c r="Y6711" i="17" l="1"/>
  <c r="AF6710" i="17"/>
  <c r="AB6710" i="17"/>
  <c r="AD6710" i="17" l="1"/>
  <c r="AC6710" i="17"/>
  <c r="AE6710" i="17" l="1"/>
  <c r="N6711" i="17" l="1"/>
  <c r="Q6711" i="17" s="1"/>
  <c r="M6711" i="17" l="1"/>
  <c r="R6711" i="17"/>
  <c r="AF6711" i="17" l="1"/>
  <c r="Y6712" i="17"/>
  <c r="AB6711" i="17"/>
  <c r="AD6711" i="17" l="1"/>
  <c r="AC6711" i="17"/>
  <c r="AE6711" i="17" l="1"/>
  <c r="N6712" i="17" l="1"/>
  <c r="Q6712" i="17" l="1"/>
  <c r="R6712" i="17" s="1"/>
  <c r="AA6712" i="17"/>
  <c r="M6712" i="17"/>
  <c r="AB6712" i="17" l="1"/>
  <c r="AD6712" i="17" s="1"/>
  <c r="Y6713" i="17"/>
  <c r="AF6712" i="17"/>
  <c r="AC6712" i="17" l="1"/>
  <c r="AE6712" i="17" s="1"/>
  <c r="N6713" i="17" l="1"/>
  <c r="AA6713" i="17" s="1"/>
  <c r="Q6713" i="17" l="1"/>
  <c r="R6713" i="17" s="1"/>
  <c r="Y6714" i="17"/>
  <c r="M6713" i="17"/>
  <c r="AB6713" i="17" l="1"/>
  <c r="AC6713" i="17" s="1"/>
  <c r="AF6713" i="17"/>
  <c r="AD6713" i="17" l="1"/>
  <c r="AE6713" i="17" s="1"/>
  <c r="N6714" i="17" l="1"/>
  <c r="Q6714" i="17" s="1"/>
  <c r="R6714" i="17" l="1"/>
  <c r="M6714" i="17"/>
  <c r="AF6714" i="17" l="1"/>
  <c r="Y6715" i="17"/>
  <c r="AB6714" i="17"/>
  <c r="AD6714" i="17" l="1"/>
  <c r="AC6714" i="17"/>
  <c r="AE6714" i="17" l="1"/>
  <c r="N6715" i="17" l="1"/>
  <c r="Q6715" i="17" l="1"/>
  <c r="R6715" i="17" s="1"/>
  <c r="AA6715" i="17"/>
  <c r="M6715" i="17"/>
  <c r="Y6716" i="17" l="1"/>
  <c r="AF6715" i="17"/>
  <c r="AB6715" i="17"/>
  <c r="AC6715" i="17" l="1"/>
  <c r="AD6715" i="17"/>
  <c r="AE6715" i="17" l="1"/>
  <c r="N6716" i="17" l="1"/>
  <c r="Q6716" i="17" s="1"/>
  <c r="R6716" i="17" l="1"/>
  <c r="Y6717" i="17"/>
  <c r="M6716" i="17"/>
  <c r="AF6716" i="17" l="1"/>
  <c r="AB6716" i="17"/>
  <c r="AC6716" i="17" s="1"/>
  <c r="AD6716" i="17" l="1"/>
  <c r="AE6716" i="17" s="1"/>
  <c r="N6717" i="17" l="1"/>
  <c r="Q6717" i="17" l="1"/>
  <c r="R6717" i="17" s="1"/>
  <c r="AA6717" i="17"/>
  <c r="M6717" i="17"/>
  <c r="Y6718" i="17" l="1"/>
  <c r="AF6717" i="17"/>
  <c r="AB6717" i="17"/>
  <c r="AD6717" i="17" l="1"/>
  <c r="AC6717" i="17"/>
  <c r="AE6717" i="17" l="1"/>
  <c r="N6718" i="17" l="1"/>
  <c r="Q6718" i="17" s="1"/>
  <c r="M6718" i="17" l="1"/>
  <c r="R6718" i="17"/>
  <c r="Y6719" i="17"/>
  <c r="AF6718" i="17" l="1"/>
  <c r="AB6718" i="17"/>
  <c r="AD6718" i="17" l="1"/>
  <c r="AC6718" i="17"/>
  <c r="AE6718" i="17" l="1"/>
  <c r="N6719" i="17" s="1"/>
  <c r="AA6719" i="17" s="1"/>
  <c r="Q6719" i="17" l="1"/>
  <c r="R6719" i="17" s="1"/>
  <c r="M6719" i="17"/>
  <c r="AB6719" i="17" l="1"/>
  <c r="AD6719" i="17" s="1"/>
  <c r="Y6720" i="17"/>
  <c r="AF6719" i="17"/>
  <c r="AC6719" i="17" l="1"/>
  <c r="AE6719" i="17" s="1"/>
  <c r="N6720" i="17" s="1"/>
  <c r="Q6720" i="17" l="1"/>
  <c r="R6720" i="17" s="1"/>
  <c r="AA6720" i="17"/>
  <c r="M6720" i="17"/>
  <c r="AB6720" i="17" l="1"/>
  <c r="AC6720" i="17" s="1"/>
  <c r="Y6721" i="17"/>
  <c r="AF6720" i="17"/>
  <c r="AD6720" i="17" l="1"/>
  <c r="AE6720" i="17" s="1"/>
  <c r="N6721" i="17" l="1"/>
  <c r="Q6721" i="17" s="1"/>
  <c r="R6721" i="17" l="1"/>
  <c r="Y6722" i="17"/>
  <c r="M6721" i="17"/>
  <c r="AF6721" i="17" l="1"/>
  <c r="AB6721" i="17"/>
  <c r="AD6721" i="17" s="1"/>
  <c r="AC6721" i="17" l="1"/>
  <c r="AE6721" i="17" s="1"/>
  <c r="N6722" i="17" s="1"/>
  <c r="Q6722" i="17" l="1"/>
  <c r="R6722" i="17" s="1"/>
  <c r="AA6722" i="17"/>
  <c r="M6722" i="17"/>
  <c r="Y6723" i="17" l="1"/>
  <c r="AF6722" i="17"/>
  <c r="AB6722" i="17"/>
  <c r="AC6722" i="17" l="1"/>
  <c r="AD6722" i="17"/>
  <c r="AE6722" i="17" l="1"/>
  <c r="N6723" i="17" l="1"/>
  <c r="Q6723" i="17" l="1"/>
  <c r="R6723" i="17" s="1"/>
  <c r="AA6723" i="17"/>
  <c r="M6723" i="17"/>
  <c r="AB6723" i="17" l="1"/>
  <c r="AD6723" i="17" s="1"/>
  <c r="AF6723" i="17"/>
  <c r="Y6724" i="17"/>
  <c r="AC6723" i="17" l="1"/>
  <c r="AE6723" i="17" s="1"/>
  <c r="N6724" i="17" l="1"/>
  <c r="Q6724" i="17" l="1"/>
  <c r="R6724" i="17" s="1"/>
  <c r="AA6724" i="17"/>
  <c r="AF6724" i="17" s="1"/>
  <c r="M6724" i="17"/>
  <c r="AB6724" i="17" l="1"/>
  <c r="AD6724" i="17" s="1"/>
  <c r="Y6725" i="17"/>
  <c r="AC6724" i="17" l="1"/>
  <c r="AE6724" i="17" s="1"/>
  <c r="N6725" i="17" s="1"/>
  <c r="Q6725" i="17" l="1"/>
  <c r="R6725" i="17" s="1"/>
  <c r="AA6725" i="17"/>
  <c r="AF6725" i="17" s="1"/>
  <c r="M6725" i="17"/>
  <c r="Y6726" i="17" l="1"/>
  <c r="AB6725" i="17"/>
  <c r="AD6725" i="17" s="1"/>
  <c r="AC6725" i="17" l="1"/>
  <c r="AE6725" i="17" s="1"/>
  <c r="N6726" i="17" l="1"/>
  <c r="Q6726" i="17" l="1"/>
  <c r="R6726" i="17" s="1"/>
  <c r="AA6726" i="17"/>
  <c r="M6726" i="17"/>
  <c r="AB6726" i="17" l="1"/>
  <c r="AD6726" i="17" s="1"/>
  <c r="Y6727" i="17"/>
  <c r="AF6726" i="17"/>
  <c r="AC6726" i="17" l="1"/>
  <c r="AE6726" i="17" s="1"/>
  <c r="N6727" i="17" l="1"/>
  <c r="AA6727" i="17" s="1"/>
  <c r="Q6727" i="17" l="1"/>
  <c r="R6727" i="17" s="1"/>
  <c r="Y6728" i="17"/>
  <c r="M6727" i="17"/>
  <c r="AB6727" i="17" l="1"/>
  <c r="AC6727" i="17" s="1"/>
  <c r="AF6727" i="17"/>
  <c r="AD6727" i="17" l="1"/>
  <c r="AE6727" i="17" s="1"/>
  <c r="N6728" i="17" s="1"/>
  <c r="Q6728" i="17" s="1"/>
  <c r="R6728" i="17" l="1"/>
  <c r="M6728" i="17"/>
  <c r="AB6728" i="17" l="1"/>
  <c r="AC6728" i="17" s="1"/>
  <c r="AF6728" i="17"/>
  <c r="Y6729" i="17"/>
  <c r="AD6728" i="17" l="1"/>
  <c r="AE6728" i="17" s="1"/>
  <c r="N6729" i="17" l="1"/>
  <c r="Q6729" i="17" l="1"/>
  <c r="R6729" i="17" s="1"/>
  <c r="AA6729" i="17"/>
  <c r="AF6729" i="17" s="1"/>
  <c r="M6729" i="17"/>
  <c r="Y6730" i="17" l="1"/>
  <c r="AB6729" i="17"/>
  <c r="AD6729" i="17" s="1"/>
  <c r="AC6729" i="17" l="1"/>
  <c r="AE6729" i="17" s="1"/>
  <c r="N6730" i="17" l="1"/>
  <c r="AA6730" i="17" s="1"/>
  <c r="Q6730" i="17" l="1"/>
  <c r="R6730" i="17" s="1"/>
  <c r="Y6731" i="17"/>
  <c r="M6730" i="17"/>
  <c r="AF6730" i="17" l="1"/>
  <c r="AB6730" i="17"/>
  <c r="AC6730" i="17" s="1"/>
  <c r="AD6730" i="17" l="1"/>
  <c r="AE6730" i="17" s="1"/>
  <c r="N6731" i="17" l="1"/>
  <c r="Q6731" i="17" s="1"/>
  <c r="R6731" i="17" l="1"/>
  <c r="AB6731" i="17" s="1"/>
  <c r="AD6731" i="17" s="1"/>
  <c r="M6731" i="17"/>
  <c r="AC6731" i="17" l="1"/>
  <c r="AE6731" i="17" s="1"/>
  <c r="N6732" i="17" l="1"/>
  <c r="Q6732" i="17" l="1"/>
  <c r="R6732" i="17" s="1"/>
  <c r="AA6732" i="17"/>
  <c r="M6732" i="17"/>
  <c r="Y6733" i="17" l="1"/>
  <c r="AF6732" i="17"/>
  <c r="AB6732" i="17"/>
  <c r="AC6732" i="17" l="1"/>
  <c r="AD6732" i="17"/>
  <c r="AE6732" i="17" l="1"/>
  <c r="N6733" i="17" l="1"/>
  <c r="Q6733" i="17" l="1"/>
  <c r="R6733" i="17" s="1"/>
  <c r="AA6733" i="17"/>
  <c r="M6733" i="17"/>
  <c r="AF6733" i="17" l="1"/>
  <c r="Y6734" i="17"/>
  <c r="AB6733" i="17"/>
  <c r="AC6733" i="17" l="1"/>
  <c r="AD6733" i="17"/>
  <c r="AE6733" i="17" l="1"/>
  <c r="N6734" i="17" l="1"/>
  <c r="AA6734" i="17" s="1"/>
  <c r="Q6734" i="17" l="1"/>
  <c r="R6734" i="17" s="1"/>
  <c r="Y6735" i="17"/>
  <c r="M6734" i="17"/>
  <c r="AB6734" i="17" l="1"/>
  <c r="AD6734" i="17" s="1"/>
  <c r="AF6734" i="17"/>
  <c r="AC6734" i="17" l="1"/>
  <c r="AE6734" i="17" s="1"/>
  <c r="N6735" i="17" s="1"/>
  <c r="Q6735" i="17" s="1"/>
  <c r="R6735" i="17" l="1"/>
  <c r="Y6736" i="17"/>
  <c r="M6735" i="17"/>
  <c r="AF6735" i="17" l="1"/>
  <c r="AB6735" i="17"/>
  <c r="AD6735" i="17" s="1"/>
  <c r="AC6735" i="17" l="1"/>
  <c r="AE6735" i="17" s="1"/>
  <c r="N6736" i="17" l="1"/>
  <c r="Q6736" i="17" s="1"/>
  <c r="R6736" i="17" l="1"/>
  <c r="AB6736" i="17" s="1"/>
  <c r="M6736" i="17"/>
  <c r="AD6736" i="17" l="1"/>
  <c r="AC6736" i="17"/>
  <c r="AE6736" i="17" l="1"/>
  <c r="N6737" i="17" l="1"/>
  <c r="Q6737" i="17" s="1"/>
  <c r="R6737" i="17" l="1"/>
  <c r="AB6737" i="17" s="1"/>
  <c r="M6737" i="17"/>
  <c r="AC6737" i="17" l="1"/>
  <c r="AD6737" i="17"/>
  <c r="AE6737" i="17" l="1"/>
  <c r="N6738" i="17" l="1"/>
  <c r="Q6738" i="17" s="1"/>
  <c r="R6738" i="17" l="1"/>
  <c r="AB6738" i="17" s="1"/>
  <c r="AC6738" i="17" s="1"/>
  <c r="M6738" i="17"/>
  <c r="AD6738" i="17" l="1"/>
  <c r="AE6738" i="17" s="1"/>
  <c r="N6739" i="17" l="1"/>
  <c r="Q6739" i="17" s="1"/>
  <c r="R6739" i="17" l="1"/>
  <c r="AB6739" i="17" s="1"/>
  <c r="AD6739" i="17" s="1"/>
  <c r="M6739" i="17"/>
  <c r="AC6739" i="17" l="1"/>
  <c r="AE6739" i="17" s="1"/>
  <c r="N6740" i="17" l="1"/>
  <c r="Q6740" i="17" l="1"/>
  <c r="R6740" i="17" s="1"/>
  <c r="AA6740" i="17"/>
  <c r="M6740" i="17"/>
  <c r="AB6740" i="17" l="1"/>
  <c r="AD6740" i="17" s="1"/>
  <c r="Y6741" i="17"/>
  <c r="AF6740" i="17"/>
  <c r="AC6740" i="17" l="1"/>
  <c r="AE6740" i="17" s="1"/>
  <c r="N6741" i="17" l="1"/>
  <c r="AA6741" i="17" s="1"/>
  <c r="Q6741" i="17" l="1"/>
  <c r="R6741" i="17" s="1"/>
  <c r="AF6741" i="17"/>
  <c r="M6741" i="17"/>
  <c r="AB6741" i="17" l="1"/>
  <c r="AD6741" i="17" s="1"/>
  <c r="Y6742" i="17"/>
  <c r="AC6741" i="17" l="1"/>
  <c r="AE6741" i="17" s="1"/>
  <c r="N6742" i="17" l="1"/>
  <c r="AA6742" i="17" s="1"/>
  <c r="Q6742" i="17" l="1"/>
  <c r="R6742" i="17" s="1"/>
  <c r="Y6743" i="17"/>
  <c r="M6742" i="17"/>
  <c r="AB6742" i="17" l="1"/>
  <c r="AC6742" i="17" s="1"/>
  <c r="AF6742" i="17"/>
  <c r="AD6742" i="17" l="1"/>
  <c r="AE6742" i="17" s="1"/>
  <c r="N6743" i="17" s="1"/>
  <c r="Q6743" i="17" s="1"/>
  <c r="M6743" i="17" l="1"/>
  <c r="R6743" i="17"/>
  <c r="Y6744" i="17" l="1"/>
  <c r="AF6743" i="17"/>
  <c r="AB6743" i="17"/>
  <c r="AC6743" i="17" l="1"/>
  <c r="AD6743" i="17"/>
  <c r="AE6743" i="17" l="1"/>
  <c r="N6744" i="17" l="1"/>
  <c r="Q6744" i="17" s="1"/>
  <c r="R6744" i="17" l="1"/>
  <c r="AB6744" i="17" s="1"/>
  <c r="AC6744" i="17" s="1"/>
  <c r="M6744" i="17"/>
  <c r="AD6744" i="17" l="1"/>
  <c r="AE6744" i="17" s="1"/>
  <c r="N6745" i="17" l="1"/>
  <c r="AA6745" i="17" s="1"/>
  <c r="Q6745" i="17" l="1"/>
  <c r="R6745" i="17" s="1"/>
  <c r="M6745" i="17"/>
  <c r="AB6745" i="17" l="1"/>
  <c r="AC6745" i="17" s="1"/>
  <c r="Y6746" i="17"/>
  <c r="AF6745" i="17"/>
  <c r="AD6745" i="17" l="1"/>
  <c r="AE6745" i="17" s="1"/>
  <c r="N6746" i="17" l="1"/>
  <c r="Q6746" i="17" l="1"/>
  <c r="R6746" i="17" s="1"/>
  <c r="AA6746" i="17"/>
  <c r="M6746" i="17"/>
  <c r="Y6747" i="17" l="1"/>
  <c r="AF6746" i="17"/>
  <c r="AB6746" i="17"/>
  <c r="AC6746" i="17" l="1"/>
  <c r="AD6746" i="17"/>
  <c r="AE6746" i="17" l="1"/>
  <c r="N6747" i="17" l="1"/>
  <c r="Q6747" i="17" l="1"/>
  <c r="R6747" i="17" s="1"/>
  <c r="AA6747" i="17"/>
  <c r="AF6747" i="17" s="1"/>
  <c r="M6747" i="17"/>
  <c r="AB6747" i="17" l="1"/>
  <c r="AD6747" i="17" s="1"/>
  <c r="Y6748" i="17"/>
  <c r="AC6747" i="17" l="1"/>
  <c r="AE6747" i="17" s="1"/>
  <c r="N6748" i="17" l="1"/>
  <c r="Q6748" i="17" l="1"/>
  <c r="R6748" i="17" s="1"/>
  <c r="AA6748" i="17"/>
  <c r="AF6748" i="17" s="1"/>
  <c r="M6748" i="17"/>
  <c r="AB6748" i="17" l="1"/>
  <c r="AD6748" i="17" s="1"/>
  <c r="Y6749" i="17"/>
  <c r="AC6748" i="17" l="1"/>
  <c r="AE6748" i="17" s="1"/>
  <c r="N6749" i="17" l="1"/>
  <c r="Q6749" i="17" s="1"/>
  <c r="R6749" i="17" l="1"/>
  <c r="Y6750" i="17"/>
  <c r="M6749" i="17"/>
  <c r="AF6749" i="17" l="1"/>
  <c r="AB6749" i="17"/>
  <c r="AC6749" i="17" l="1"/>
  <c r="AD6749" i="17"/>
  <c r="AE6749" i="17" l="1"/>
  <c r="N6750" i="17" s="1"/>
  <c r="Q6750" i="17" s="1"/>
  <c r="R6750" i="17" l="1"/>
  <c r="AB6750" i="17" s="1"/>
  <c r="AD6750" i="17" s="1"/>
  <c r="M6750" i="17"/>
  <c r="AC6750" i="17" l="1"/>
  <c r="AE6750" i="17" s="1"/>
  <c r="N6751" i="17" l="1"/>
  <c r="Q6751" i="17" s="1"/>
  <c r="M6751" i="17" l="1"/>
  <c r="R6751" i="17"/>
  <c r="AF6753" i="17"/>
  <c r="Y6754" i="17"/>
  <c r="AB6753" i="17"/>
  <c r="AB6751" i="17" l="1"/>
  <c r="AD6751" i="17" s="1"/>
  <c r="AC6753" i="17"/>
  <c r="AD6753" i="17"/>
  <c r="AC6751" i="17" l="1"/>
  <c r="AE6751" i="17" s="1"/>
  <c r="M6752" i="17" s="1"/>
  <c r="AE6753" i="17"/>
  <c r="N6754" i="17" l="1"/>
  <c r="Q6754" i="17" l="1"/>
  <c r="R6754" i="17" s="1"/>
  <c r="AA6754" i="17"/>
  <c r="Y6755" i="17" s="1"/>
  <c r="M6754" i="17"/>
  <c r="AB6754" i="17" l="1"/>
  <c r="AC6754" i="17" s="1"/>
  <c r="AF6754" i="17"/>
  <c r="AD6754" i="17" l="1"/>
  <c r="AE6754" i="17" s="1"/>
  <c r="N6755" i="17" s="1"/>
  <c r="Q6755" i="17" s="1"/>
  <c r="R6755" i="17" l="1"/>
  <c r="M6755" i="17"/>
  <c r="AB6755" i="17" l="1"/>
  <c r="AC6755" i="17" s="1"/>
  <c r="AF6755" i="17"/>
  <c r="Y6756" i="17"/>
  <c r="AD6755" i="17" l="1"/>
  <c r="AE6755" i="17" s="1"/>
  <c r="N6756" i="17" l="1"/>
  <c r="Q6756" i="17" s="1"/>
  <c r="R6756" i="17" l="1"/>
  <c r="AB6756" i="17" s="1"/>
  <c r="AC6756" i="17" s="1"/>
  <c r="M6756" i="17"/>
  <c r="AD6756" i="17" l="1"/>
  <c r="AE6756" i="17" s="1"/>
  <c r="N6757" i="17" l="1"/>
  <c r="Q6757" i="17" s="1"/>
  <c r="R6757" i="17" l="1"/>
  <c r="AB6757" i="17" s="1"/>
  <c r="AC6757" i="17" s="1"/>
  <c r="M6757" i="17"/>
  <c r="AD6757" i="17" l="1"/>
  <c r="AE6757" i="17" s="1"/>
  <c r="N6758" i="17" l="1"/>
  <c r="AA6758" i="17" s="1"/>
  <c r="Q6758" i="17" l="1"/>
  <c r="R6758" i="17" s="1"/>
  <c r="M6758" i="17"/>
  <c r="AB6758" i="17" l="1"/>
  <c r="AD6758" i="17" s="1"/>
  <c r="AF6758" i="17"/>
  <c r="Y6759" i="17"/>
  <c r="AC6758" i="17" l="1"/>
  <c r="AE6758" i="17" s="1"/>
  <c r="N6759" i="17" l="1"/>
  <c r="Q6759" i="17" s="1"/>
  <c r="R6759" i="17" l="1"/>
  <c r="AF6759" i="17"/>
  <c r="M6759" i="17"/>
  <c r="Y6760" i="17" l="1"/>
  <c r="AB6759" i="17"/>
  <c r="AC6759" i="17" s="1"/>
  <c r="AD6759" i="17" l="1"/>
  <c r="AE6759" i="17" s="1"/>
  <c r="N6760" i="17" s="1"/>
  <c r="Q6760" i="17" s="1"/>
  <c r="R6760" i="17" l="1"/>
  <c r="AB6760" i="17" s="1"/>
  <c r="M6760" i="17"/>
  <c r="AD6760" i="17" l="1"/>
  <c r="AC6760" i="17"/>
  <c r="AE6760" i="17" l="1"/>
  <c r="N6761" i="17" l="1"/>
  <c r="Q6761" i="17" s="1"/>
  <c r="R6761" i="17" l="1"/>
  <c r="AB6761" i="17" s="1"/>
  <c r="M6761" i="17"/>
  <c r="AC6761" i="17" l="1"/>
  <c r="AD6761" i="17"/>
  <c r="AE6761" i="17" l="1"/>
  <c r="N6762" i="17" l="1"/>
  <c r="Q6762" i="17" s="1"/>
  <c r="R6762" i="17" l="1"/>
  <c r="AB6762" i="17" s="1"/>
  <c r="AD6762" i="17" s="1"/>
  <c r="M6762" i="17"/>
  <c r="AC6762" i="17" l="1"/>
  <c r="AE6762" i="17" s="1"/>
  <c r="N6763" i="17" l="1"/>
  <c r="Q6763" i="17" s="1"/>
  <c r="R6763" i="17" l="1"/>
  <c r="AB6763" i="17" s="1"/>
  <c r="AC6763" i="17" s="1"/>
  <c r="M6763" i="17"/>
  <c r="AD6763" i="17" l="1"/>
  <c r="AE6763" i="17" s="1"/>
  <c r="N6764" i="17" l="1"/>
  <c r="Q6764" i="17" s="1"/>
  <c r="R6764" i="17" l="1"/>
  <c r="AB6764" i="17" s="1"/>
  <c r="M6764" i="17"/>
  <c r="AC6764" i="17" l="1"/>
  <c r="AD6764" i="17"/>
  <c r="AE6764" i="17" l="1"/>
  <c r="N6765" i="17" l="1"/>
  <c r="Q6765" i="17" s="1"/>
  <c r="R6765" i="17" l="1"/>
  <c r="AB6765" i="17" s="1"/>
  <c r="AC6765" i="17" s="1"/>
  <c r="M6765" i="17"/>
  <c r="AD6765" i="17" l="1"/>
  <c r="AE6765" i="17" s="1"/>
  <c r="N6766" i="17" l="1"/>
  <c r="Q6766" i="17" s="1"/>
  <c r="M6766" i="17" l="1"/>
  <c r="R6766" i="17"/>
  <c r="AB6766" i="17" l="1"/>
  <c r="AD6766" i="17" l="1"/>
  <c r="AC6766" i="17"/>
  <c r="AE6766" i="17" l="1"/>
  <c r="N6767" i="17" l="1"/>
  <c r="AA6767" i="17" s="1"/>
  <c r="Q6767" i="17" l="1"/>
  <c r="R6767" i="17" s="1"/>
  <c r="M6767" i="17"/>
  <c r="Y6768" i="17" l="1"/>
  <c r="AF6767" i="17"/>
  <c r="AB6767" i="17"/>
  <c r="AD6767" i="17" l="1"/>
  <c r="AC6767" i="17"/>
  <c r="AE6767" i="17" l="1"/>
  <c r="N6768" i="17" l="1"/>
  <c r="Q6768" i="17" l="1"/>
  <c r="R6768" i="17" s="1"/>
  <c r="AA6768" i="17"/>
  <c r="M6768" i="17"/>
  <c r="Y6769" i="17" l="1"/>
  <c r="AF6768" i="17"/>
  <c r="AB6768" i="17"/>
  <c r="AD6768" i="17" l="1"/>
  <c r="AC6768" i="17"/>
  <c r="AE6768" i="17" l="1"/>
  <c r="N6769" i="17" l="1"/>
  <c r="Q6769" i="17" l="1"/>
  <c r="R6769" i="17" s="1"/>
  <c r="Y6770" i="17"/>
  <c r="M6769" i="17"/>
  <c r="AB6769" i="17" l="1"/>
  <c r="AD6769" i="17" s="1"/>
  <c r="AF6769" i="17"/>
  <c r="AC6769" i="17" l="1"/>
  <c r="AE6769" i="17" s="1"/>
  <c r="N6770" i="17" s="1"/>
  <c r="Q6770" i="17" l="1"/>
  <c r="R6770" i="17" s="1"/>
  <c r="AA6770" i="17"/>
  <c r="M6770" i="17"/>
  <c r="AB6770" i="17" l="1"/>
  <c r="AD6770" i="17" s="1"/>
  <c r="AF6770" i="17"/>
  <c r="Y6771" i="17"/>
  <c r="AC6770" i="17" l="1"/>
  <c r="AE6770" i="17" s="1"/>
  <c r="N6771" i="17" l="1"/>
  <c r="Q6771" i="17" l="1"/>
  <c r="R6771" i="17" s="1"/>
  <c r="AA6771" i="17"/>
  <c r="M6771" i="17"/>
  <c r="Y6772" i="17" l="1"/>
  <c r="AF6771" i="17"/>
  <c r="AB6771" i="17"/>
  <c r="AD6771" i="17" l="1"/>
  <c r="AC6771" i="17"/>
  <c r="AE6771" i="17" l="1"/>
  <c r="N6772" i="17" l="1"/>
  <c r="Q6772" i="17" s="1"/>
  <c r="M6772" i="17" l="1"/>
  <c r="R6772" i="17"/>
  <c r="AB6772" i="17" l="1"/>
  <c r="AD6772" i="17" s="1"/>
  <c r="AF6772" i="17"/>
  <c r="Y6773" i="17"/>
  <c r="AC6772" i="17" l="1"/>
  <c r="AE6772" i="17" s="1"/>
  <c r="N6773" i="17" l="1"/>
  <c r="Q6773" i="17" s="1"/>
  <c r="R6773" i="17" l="1"/>
  <c r="AB6773" i="17" s="1"/>
  <c r="AD6773" i="17" s="1"/>
  <c r="M6773" i="17"/>
  <c r="AC6773" i="17" l="1"/>
  <c r="AE6773" i="17" s="1"/>
  <c r="N6774" i="17" l="1"/>
  <c r="Q6774" i="17" s="1"/>
  <c r="R6774" i="17" l="1"/>
  <c r="AB6774" i="17" s="1"/>
  <c r="M6774" i="17"/>
  <c r="AD6774" i="17" l="1"/>
  <c r="AC6774" i="17"/>
  <c r="AE6774" i="17" l="1"/>
  <c r="N6775" i="17" l="1"/>
  <c r="Q6775" i="17" s="1"/>
  <c r="R6775" i="17" l="1"/>
  <c r="AB6775" i="17" s="1"/>
  <c r="M6775" i="17"/>
  <c r="AC6775" i="17" l="1"/>
  <c r="AD6775" i="17"/>
  <c r="AE6775" i="17" l="1"/>
  <c r="N6776" i="17" l="1"/>
  <c r="Q6776" i="17" l="1"/>
  <c r="R6776" i="17" s="1"/>
  <c r="M6776" i="17"/>
  <c r="AB6776" i="17" l="1"/>
  <c r="AD6776" i="17" s="1"/>
  <c r="Y6777" i="17"/>
  <c r="AF6776" i="17"/>
  <c r="AC6776" i="17" l="1"/>
  <c r="AE6776" i="17" s="1"/>
  <c r="N6777" i="17" l="1"/>
  <c r="Q6777" i="17" l="1"/>
  <c r="R6777" i="17" s="1"/>
  <c r="AA6777" i="17"/>
  <c r="M6777" i="17"/>
  <c r="AB6777" i="17" l="1"/>
  <c r="AD6777" i="17" s="1"/>
  <c r="Y6778" i="17"/>
  <c r="AF6777" i="17"/>
  <c r="AC6777" i="17" l="1"/>
  <c r="AE6777" i="17" s="1"/>
  <c r="N6778" i="17" l="1"/>
  <c r="Q6778" i="17" s="1"/>
  <c r="M6778" i="17" l="1"/>
  <c r="R6778" i="17"/>
  <c r="AF6778" i="17"/>
  <c r="Y6779" i="17" l="1"/>
  <c r="AB6778" i="17"/>
  <c r="AC6778" i="17" s="1"/>
  <c r="AD6778" i="17" l="1"/>
  <c r="AE6778" i="17" s="1"/>
  <c r="N6779" i="17" l="1"/>
  <c r="Q6779" i="17" l="1"/>
  <c r="R6779" i="17" s="1"/>
  <c r="AA6779" i="17"/>
  <c r="M6779" i="17"/>
  <c r="AB6779" i="17" l="1"/>
  <c r="AD6779" i="17" s="1"/>
  <c r="AF6779" i="17"/>
  <c r="Y6780" i="17"/>
  <c r="AC6779" i="17" l="1"/>
  <c r="AE6779" i="17" s="1"/>
  <c r="N6780" i="17" l="1"/>
  <c r="Q6780" i="17" s="1"/>
  <c r="R6780" i="17" l="1"/>
  <c r="AB6780" i="17" s="1"/>
  <c r="M6780" i="17"/>
  <c r="Y6781" i="17"/>
  <c r="AF6780" i="17"/>
  <c r="AC6780" i="17" l="1"/>
  <c r="AD6780" i="17"/>
  <c r="AE6780" i="17" l="1"/>
  <c r="N6781" i="17" l="1"/>
  <c r="AA6781" i="17" s="1"/>
  <c r="Q6781" i="17" l="1"/>
  <c r="R6781" i="17" s="1"/>
  <c r="M6781" i="17"/>
  <c r="AB6781" i="17" l="1"/>
  <c r="AD6781" i="17" s="1"/>
  <c r="AF6781" i="17"/>
  <c r="Y6782" i="17"/>
  <c r="AC6781" i="17" l="1"/>
  <c r="AE6781" i="17" s="1"/>
  <c r="N6782" i="17" l="1"/>
  <c r="Q6782" i="17" l="1"/>
  <c r="R6782" i="17" s="1"/>
  <c r="AA6782" i="17"/>
  <c r="Y6783" i="17" s="1"/>
  <c r="M6782" i="17"/>
  <c r="AF6782" i="17" l="1"/>
  <c r="AB6782" i="17"/>
  <c r="AC6782" i="17" s="1"/>
  <c r="AD6782" i="17" l="1"/>
  <c r="AE6782" i="17" s="1"/>
  <c r="N6783" i="17" l="1"/>
  <c r="AA6783" i="17" s="1"/>
  <c r="Q6783" i="17" l="1"/>
  <c r="R6783" i="17" s="1"/>
  <c r="M6783" i="17"/>
  <c r="Y6784" i="17" l="1"/>
  <c r="AF6783" i="17"/>
  <c r="AB6783" i="17"/>
  <c r="AD6783" i="17" l="1"/>
  <c r="AC6783" i="17"/>
  <c r="AE6783" i="17" l="1"/>
  <c r="N6784" i="17" l="1"/>
  <c r="Q6784" i="17" l="1"/>
  <c r="R6784" i="17" s="1"/>
  <c r="AA6784" i="17"/>
  <c r="Y6785" i="17" s="1"/>
  <c r="M6784" i="17"/>
  <c r="AB6784" i="17" l="1"/>
  <c r="AD6784" i="17" s="1"/>
  <c r="AF6784" i="17"/>
  <c r="AC6784" i="17" l="1"/>
  <c r="AE6784" i="17" s="1"/>
  <c r="N6785" i="17" l="1"/>
  <c r="Q6785" i="17" s="1"/>
  <c r="M6785" i="17" l="1"/>
  <c r="R6785" i="17"/>
  <c r="Y6786" i="17" l="1"/>
  <c r="AF6785" i="17"/>
  <c r="AB6785" i="17"/>
  <c r="AD6785" i="17" l="1"/>
  <c r="AC6785" i="17"/>
  <c r="AE6785" i="17" l="1"/>
  <c r="N6786" i="17" l="1"/>
  <c r="Q6786" i="17" l="1"/>
  <c r="R6786" i="17" s="1"/>
  <c r="AA6786" i="17"/>
  <c r="M6786" i="17"/>
  <c r="AB6786" i="17" l="1"/>
  <c r="AC6786" i="17" s="1"/>
  <c r="AF6786" i="17"/>
  <c r="Y6787" i="17"/>
  <c r="AD6786" i="17" l="1"/>
  <c r="AE6786" i="17" s="1"/>
  <c r="N6787" i="17" l="1"/>
  <c r="Q6787" i="17" s="1"/>
  <c r="R6787" i="17" l="1"/>
  <c r="AB6787" i="17" s="1"/>
  <c r="M6787" i="17"/>
  <c r="AF6787" i="17"/>
  <c r="Y6788" i="17"/>
  <c r="AD6787" i="17" l="1"/>
  <c r="AC6787" i="17"/>
  <c r="AE6787" i="17" l="1"/>
  <c r="N6788" i="17" s="1"/>
  <c r="Q6788" i="17" l="1"/>
  <c r="R6788" i="17" s="1"/>
  <c r="Y6789" i="17"/>
  <c r="M6788" i="17"/>
  <c r="AF6788" i="17" l="1"/>
  <c r="AB6788" i="17"/>
  <c r="AD6788" i="17" s="1"/>
  <c r="AC6788" i="17" l="1"/>
  <c r="AE6788" i="17" s="1"/>
  <c r="N6789" i="17" s="1"/>
  <c r="Q6789" i="17" s="1"/>
  <c r="R6789" i="17" l="1"/>
  <c r="AB6789" i="17" s="1"/>
  <c r="M6789" i="17"/>
  <c r="AC6789" i="17" l="1"/>
  <c r="AD6789" i="17"/>
  <c r="AE6789" i="17" l="1"/>
  <c r="N6790" i="17" l="1"/>
  <c r="Q6790" i="17" s="1"/>
  <c r="R6790" i="17" l="1"/>
  <c r="AB6790" i="17" s="1"/>
  <c r="M6790" i="17"/>
  <c r="AD6790" i="17" l="1"/>
  <c r="AC6790" i="17"/>
  <c r="AE6790" i="17" l="1"/>
  <c r="N6791" i="17" l="1"/>
  <c r="Q6791" i="17" l="1"/>
  <c r="R6791" i="17" s="1"/>
  <c r="AA6791" i="17"/>
  <c r="M6791" i="17"/>
  <c r="AB6791" i="17" l="1"/>
  <c r="AD6791" i="17" s="1"/>
  <c r="Y6792" i="17"/>
  <c r="AF6791" i="17"/>
  <c r="AC6791" i="17" l="1"/>
  <c r="AE6791" i="17" s="1"/>
  <c r="N6792" i="17" l="1"/>
  <c r="Q6792" i="17" l="1"/>
  <c r="R6792" i="17" s="1"/>
  <c r="AA6792" i="17"/>
  <c r="AF6792" i="17" s="1"/>
  <c r="M6792" i="17"/>
  <c r="Y6793" i="17" l="1"/>
  <c r="AB6792" i="17"/>
  <c r="AC6792" i="17" s="1"/>
  <c r="AD6792" i="17" l="1"/>
  <c r="AE6792" i="17" s="1"/>
  <c r="N6793" i="17" l="1"/>
  <c r="Q6793" i="17" l="1"/>
  <c r="R6793" i="17" s="1"/>
  <c r="AA6793" i="17"/>
  <c r="M6793" i="17"/>
  <c r="Y6794" i="17" l="1"/>
  <c r="AF6793" i="17"/>
  <c r="AB6793" i="17"/>
  <c r="AD6793" i="17" l="1"/>
  <c r="AC6793" i="17"/>
  <c r="AE6793" i="17" l="1"/>
  <c r="N6794" i="17" l="1"/>
  <c r="AA6794" i="17" s="1"/>
  <c r="Q6794" i="17" l="1"/>
  <c r="R6794" i="17" s="1"/>
  <c r="AF6794" i="17"/>
  <c r="M6794" i="17"/>
  <c r="AB6794" i="17" l="1"/>
  <c r="AD6794" i="17" s="1"/>
  <c r="Y6795" i="17"/>
  <c r="AC6794" i="17" l="1"/>
  <c r="AE6794" i="17" s="1"/>
  <c r="N6795" i="17" l="1"/>
  <c r="Q6795" i="17" l="1"/>
  <c r="R6795" i="17" s="1"/>
  <c r="AA6795" i="17"/>
  <c r="Y6796" i="17" s="1"/>
  <c r="M6795" i="17"/>
  <c r="AF6795" i="17" l="1"/>
  <c r="AB6795" i="17"/>
  <c r="AD6795" i="17" l="1"/>
  <c r="AC6795" i="17"/>
  <c r="AE6795" i="17" l="1"/>
  <c r="N6796" i="17" s="1"/>
  <c r="Q6796" i="17" s="1"/>
  <c r="R6796" i="17" s="1"/>
  <c r="AB6796" i="17" s="1"/>
  <c r="M6796" i="17" l="1"/>
  <c r="AD6796" i="17"/>
  <c r="AC6796" i="17"/>
  <c r="AE6796" i="17" l="1"/>
  <c r="N6797" i="17" l="1"/>
  <c r="Q6797" i="17" s="1"/>
  <c r="R6797" i="17" l="1"/>
  <c r="AB6797" i="17" s="1"/>
  <c r="AC6797" i="17" s="1"/>
  <c r="M6797" i="17"/>
  <c r="AD6797" i="17" l="1"/>
  <c r="AE6797" i="17" s="1"/>
  <c r="N6798" i="17" l="1"/>
  <c r="Q6798" i="17" l="1"/>
  <c r="R6798" i="17" s="1"/>
  <c r="AA6798" i="17"/>
  <c r="M6798" i="17"/>
  <c r="AB6798" i="17" l="1"/>
  <c r="AF6798" i="17"/>
  <c r="Y6799" i="17"/>
  <c r="AD6798" i="17" l="1"/>
  <c r="AC6798" i="17"/>
  <c r="AE6798" i="17" l="1"/>
  <c r="N6799" i="17" l="1"/>
  <c r="Q6799" i="17" s="1"/>
  <c r="M6799" i="17" l="1"/>
  <c r="R6799" i="17"/>
  <c r="Y6800" i="17"/>
  <c r="AF6799" i="17" l="1"/>
  <c r="AB6799" i="17"/>
  <c r="AD6799" i="17" s="1"/>
  <c r="AC6799" i="17" l="1"/>
  <c r="AE6799" i="17" s="1"/>
  <c r="N6800" i="17" l="1"/>
  <c r="AA6800" i="17" s="1"/>
  <c r="Q6800" i="17" l="1"/>
  <c r="R6800" i="17" s="1"/>
  <c r="M6800" i="17"/>
  <c r="AB6800" i="17" l="1"/>
  <c r="AF6800" i="17"/>
  <c r="Y6801" i="17"/>
  <c r="AD6800" i="17" l="1"/>
  <c r="AC6800" i="17"/>
  <c r="AE6800" i="17" l="1"/>
  <c r="N6801" i="17" l="1"/>
  <c r="Q6801" i="17" l="1"/>
  <c r="R6801" i="17" s="1"/>
  <c r="AA6801" i="17"/>
  <c r="M6801" i="17"/>
  <c r="AF6801" i="17" l="1"/>
  <c r="Y6802" i="17"/>
  <c r="AB6801" i="17"/>
  <c r="AD6801" i="17" l="1"/>
  <c r="AC6801" i="17"/>
  <c r="AE6801" i="17" l="1"/>
  <c r="N6802" i="17" l="1"/>
  <c r="AA6802" i="17" s="1"/>
  <c r="Q6802" i="17" l="1"/>
  <c r="R6802" i="17" s="1"/>
  <c r="M6802" i="17"/>
  <c r="AB6802" i="17" l="1"/>
  <c r="AD6802" i="17" s="1"/>
  <c r="Y6803" i="17"/>
  <c r="AF6802" i="17"/>
  <c r="AC6802" i="17" l="1"/>
  <c r="AE6802" i="17" s="1"/>
  <c r="N6803" i="17" l="1"/>
  <c r="Q6803" i="17" l="1"/>
  <c r="R6803" i="17" s="1"/>
  <c r="AA6803" i="17"/>
  <c r="M6803" i="17"/>
  <c r="AB6803" i="17" l="1"/>
  <c r="AD6803" i="17" s="1"/>
  <c r="AF6803" i="17"/>
  <c r="Y6804" i="17"/>
  <c r="AC6803" i="17" l="1"/>
  <c r="AE6803" i="17" s="1"/>
  <c r="N6804" i="17" l="1"/>
  <c r="AA6804" i="17" s="1"/>
  <c r="Q6804" i="17" l="1"/>
  <c r="R6804" i="17" s="1"/>
  <c r="AF6804" i="17"/>
  <c r="M6804" i="17"/>
  <c r="Y6805" i="17" l="1"/>
  <c r="AB6804" i="17"/>
  <c r="AD6804" i="17" s="1"/>
  <c r="AC6804" i="17" l="1"/>
  <c r="AE6804" i="17" s="1"/>
  <c r="N6805" i="17" l="1"/>
  <c r="Q6805" i="17" l="1"/>
  <c r="R6805" i="17" s="1"/>
  <c r="AA6805" i="17"/>
  <c r="M6805" i="17"/>
  <c r="Y6806" i="17" l="1"/>
  <c r="AF6805" i="17"/>
  <c r="AB6805" i="17"/>
  <c r="AD6805" i="17" l="1"/>
  <c r="AC6805" i="17"/>
  <c r="AE6805" i="17" l="1"/>
  <c r="N6806" i="17" l="1"/>
  <c r="Q6806" i="17" l="1"/>
  <c r="R6806" i="17" s="1"/>
  <c r="AA6806" i="17"/>
  <c r="AF6806" i="17" s="1"/>
  <c r="M6806" i="17"/>
  <c r="Y6807" i="17" l="1"/>
  <c r="AB6806" i="17"/>
  <c r="AD6806" i="17" s="1"/>
  <c r="AC6806" i="17" l="1"/>
  <c r="AE6806" i="17" s="1"/>
  <c r="N6807" i="17" l="1"/>
  <c r="Q6807" i="17" l="1"/>
  <c r="R6807" i="17" s="1"/>
  <c r="AA6807" i="17"/>
  <c r="Y6808" i="17" s="1"/>
  <c r="M6807" i="17"/>
  <c r="AB6807" i="17" l="1"/>
  <c r="AD6807" i="17" s="1"/>
  <c r="AF6807" i="17"/>
  <c r="AC6807" i="17" l="1"/>
  <c r="AE6807" i="17" s="1"/>
  <c r="N6808" i="17" l="1"/>
  <c r="Q6808" i="17" s="1"/>
  <c r="R6808" i="17" l="1"/>
  <c r="AB6808" i="17" s="1"/>
  <c r="M6808" i="17"/>
  <c r="AD6808" i="17" l="1"/>
  <c r="AC6808" i="17"/>
  <c r="AE6808" i="17" l="1"/>
  <c r="N6809" i="17" l="1"/>
  <c r="Q6809" i="17" s="1"/>
  <c r="R6809" i="17" l="1"/>
  <c r="AB6809" i="17" s="1"/>
  <c r="M6809" i="17"/>
  <c r="AD6809" i="17" l="1"/>
  <c r="AC6809" i="17"/>
  <c r="AE6809" i="17" l="1"/>
  <c r="N6810" i="17" l="1"/>
  <c r="Q6810" i="17" l="1"/>
  <c r="R6810" i="17" s="1"/>
  <c r="AA6810" i="17"/>
  <c r="Y6811" i="17" s="1"/>
  <c r="M6810" i="17"/>
  <c r="AF6810" i="17" l="1"/>
  <c r="AB6810" i="17"/>
  <c r="AC6810" i="17" s="1"/>
  <c r="AD6810" i="17" l="1"/>
  <c r="AE6810" i="17" s="1"/>
  <c r="N6811" i="17" l="1"/>
  <c r="AA6811" i="17" s="1"/>
  <c r="Q6811" i="17" l="1"/>
  <c r="R6811" i="17" s="1"/>
  <c r="Y6812" i="17"/>
  <c r="M6811" i="17"/>
  <c r="AB6811" i="17" l="1"/>
  <c r="AC6811" i="17" s="1"/>
  <c r="AF6811" i="17"/>
  <c r="AD6811" i="17" l="1"/>
  <c r="AE6811" i="17" s="1"/>
  <c r="N6812" i="17" l="1"/>
  <c r="Q6812" i="17" l="1"/>
  <c r="R6812" i="17" s="1"/>
  <c r="AA6812" i="17"/>
  <c r="M6812" i="17"/>
  <c r="AF6812" i="17" l="1"/>
  <c r="Y6813" i="17"/>
  <c r="AB6812" i="17"/>
  <c r="AC6812" i="17" l="1"/>
  <c r="AD6812" i="17"/>
  <c r="AE6812" i="17" l="1"/>
  <c r="N6813" i="17" l="1"/>
  <c r="Q6813" i="17" s="1"/>
  <c r="M6813" i="17" l="1"/>
  <c r="R6813" i="17"/>
  <c r="AF6813" i="17" l="1"/>
  <c r="Y6814" i="17"/>
  <c r="AB6813" i="17"/>
  <c r="AC6813" i="17" l="1"/>
  <c r="AD6813" i="17"/>
  <c r="AE6813" i="17" l="1"/>
  <c r="N6814" i="17" l="1"/>
  <c r="Q6814" i="17" l="1"/>
  <c r="R6814" i="17" s="1"/>
  <c r="AA6814" i="17"/>
  <c r="Y6815" i="17" s="1"/>
  <c r="M6814" i="17"/>
  <c r="AB6814" i="17" l="1"/>
  <c r="AD6814" i="17" s="1"/>
  <c r="AF6814" i="17"/>
  <c r="AC6814" i="17" l="1"/>
  <c r="AE6814" i="17" s="1"/>
  <c r="N6815" i="17" s="1"/>
  <c r="Q6815" i="17" s="1"/>
  <c r="M6815" i="17" l="1"/>
  <c r="R6815" i="17"/>
  <c r="AB6815" i="17" s="1"/>
  <c r="AC6815" i="17" l="1"/>
  <c r="AD6815" i="17"/>
  <c r="AF6815" i="17"/>
  <c r="Y6816" i="17"/>
  <c r="AE6815" i="17" l="1"/>
  <c r="N6816" i="17" l="1"/>
  <c r="AA6816" i="17" s="1"/>
  <c r="Q6816" i="17" l="1"/>
  <c r="R6816" i="17" s="1"/>
  <c r="M6816" i="17"/>
  <c r="AF6816" i="17" l="1"/>
  <c r="Y6817" i="17"/>
  <c r="AB6816" i="17"/>
  <c r="AC6816" i="17" l="1"/>
  <c r="AD6816" i="17"/>
  <c r="AE6816" i="17" l="1"/>
  <c r="N6817" i="17" l="1"/>
  <c r="Q6817" i="17" l="1"/>
  <c r="R6817" i="17" s="1"/>
  <c r="AA6817" i="17"/>
  <c r="M6817" i="17"/>
  <c r="AB6817" i="17" l="1"/>
  <c r="AF6817" i="17"/>
  <c r="Y6818" i="17"/>
  <c r="AC6817" i="17" l="1"/>
  <c r="AD6817" i="17"/>
  <c r="AE6817" i="17" l="1"/>
  <c r="N6818" i="17" l="1"/>
  <c r="Q6818" i="17" l="1"/>
  <c r="R6818" i="17" s="1"/>
  <c r="M6818" i="17"/>
  <c r="AB6818" i="17" l="1"/>
  <c r="AC6818" i="17" s="1"/>
  <c r="Y6819" i="17"/>
  <c r="AF6818" i="17"/>
  <c r="AD6818" i="17" l="1"/>
  <c r="AE6818" i="17" s="1"/>
  <c r="N6819" i="17" l="1"/>
  <c r="Q6819" i="17" l="1"/>
  <c r="R6819" i="17" s="1"/>
  <c r="AA6819" i="17"/>
  <c r="M6819" i="17"/>
  <c r="Y6820" i="17" l="1"/>
  <c r="AF6819" i="17"/>
  <c r="AB6819" i="17"/>
  <c r="AC6819" i="17" l="1"/>
  <c r="AD6819" i="17"/>
  <c r="AE6819" i="17" l="1"/>
  <c r="N6820" i="17" l="1"/>
  <c r="Q6820" i="17" s="1"/>
  <c r="R6820" i="17" l="1"/>
  <c r="AB6820" i="17" s="1"/>
  <c r="M6820" i="17"/>
  <c r="AD6820" i="17" l="1"/>
  <c r="AC6820" i="17"/>
  <c r="AE6820" i="17" l="1"/>
  <c r="N6821" i="17" l="1"/>
  <c r="Q6821" i="17" s="1"/>
  <c r="R6821" i="17" l="1"/>
  <c r="AB6821" i="17" s="1"/>
  <c r="M6821" i="17"/>
  <c r="AC6821" i="17" l="1"/>
  <c r="AD6821" i="17"/>
  <c r="AE6821" i="17" l="1"/>
  <c r="N6822" i="17" l="1"/>
  <c r="Q6822" i="17" s="1"/>
  <c r="R6822" i="17" l="1"/>
  <c r="AF6822" i="17"/>
  <c r="M6822" i="17"/>
  <c r="AB6822" i="17" l="1"/>
  <c r="AD6822" i="17" s="1"/>
  <c r="Y6823" i="17"/>
  <c r="AC6822" i="17" l="1"/>
  <c r="AE6822" i="17" s="1"/>
  <c r="N6823" i="17" l="1"/>
  <c r="Q6823" i="17" l="1"/>
  <c r="R6823" i="17" s="1"/>
  <c r="Y6824" i="17"/>
  <c r="M6823" i="17"/>
  <c r="AB6823" i="17" l="1"/>
  <c r="AC6823" i="17" s="1"/>
  <c r="AF6823" i="17"/>
  <c r="AD6823" i="17" l="1"/>
  <c r="AE6823" i="17" s="1"/>
  <c r="N6824" i="17" l="1"/>
  <c r="Q6824" i="17" l="1"/>
  <c r="R6824" i="17" s="1"/>
  <c r="AA6824" i="17"/>
  <c r="M6824" i="17"/>
  <c r="AB6824" i="17" l="1"/>
  <c r="AC6824" i="17" s="1"/>
  <c r="AF6824" i="17"/>
  <c r="Y6825" i="17"/>
  <c r="AD6824" i="17" l="1"/>
  <c r="AE6824" i="17" s="1"/>
  <c r="N6825" i="17" s="1"/>
  <c r="Q6825" i="17" l="1"/>
  <c r="R6825" i="17" s="1"/>
  <c r="AA6825" i="17"/>
  <c r="Y6826" i="17" s="1"/>
  <c r="M6825" i="17"/>
  <c r="AF6825" i="17" l="1"/>
  <c r="AB6825" i="17"/>
  <c r="AD6825" i="17" s="1"/>
  <c r="AC6825" i="17" l="1"/>
  <c r="AE6825" i="17" s="1"/>
  <c r="N6826" i="17" s="1"/>
  <c r="Q6826" i="17" l="1"/>
  <c r="R6826" i="17" s="1"/>
  <c r="AA6826" i="17"/>
  <c r="AF6826" i="17" s="1"/>
  <c r="M6826" i="17"/>
  <c r="AB6826" i="17" l="1"/>
  <c r="AC6826" i="17" s="1"/>
  <c r="Y6827" i="17"/>
  <c r="AD6826" i="17" l="1"/>
  <c r="AE6826" i="17" s="1"/>
  <c r="N6827" i="17" s="1"/>
  <c r="Q6827" i="17" l="1"/>
  <c r="R6827" i="17" s="1"/>
  <c r="AA6827" i="17"/>
  <c r="M6827" i="17"/>
  <c r="AB6827" i="17" l="1"/>
  <c r="AC6827" i="17" s="1"/>
  <c r="AF6827" i="17"/>
  <c r="Y6828" i="17"/>
  <c r="AD6827" i="17" l="1"/>
  <c r="AE6827" i="17" s="1"/>
  <c r="N6828" i="17" l="1"/>
  <c r="Q6828" i="17" l="1"/>
  <c r="R6828" i="17" s="1"/>
  <c r="AA6828" i="17"/>
  <c r="AF6828" i="17" s="1"/>
  <c r="M6828" i="17"/>
  <c r="AB6828" i="17" l="1"/>
  <c r="AD6828" i="17" s="1"/>
  <c r="Y6829" i="17"/>
  <c r="AC6828" i="17" l="1"/>
  <c r="AE6828" i="17" s="1"/>
  <c r="N6829" i="17" l="1"/>
  <c r="Q6829" i="17" s="1"/>
  <c r="R6829" i="17" l="1"/>
  <c r="M6829" i="17"/>
  <c r="Y6830" i="17" l="1"/>
  <c r="AF6829" i="17"/>
  <c r="AB6829" i="17"/>
  <c r="AC6829" i="17" l="1"/>
  <c r="AD6829" i="17"/>
  <c r="AE6829" i="17" l="1"/>
  <c r="N6830" i="17" l="1"/>
  <c r="AA6830" i="17" s="1"/>
  <c r="Q6830" i="17" l="1"/>
  <c r="R6830" i="17" s="1"/>
  <c r="AF6830" i="17"/>
  <c r="M6830" i="17"/>
  <c r="Y6831" i="17" l="1"/>
  <c r="AB6830" i="17"/>
  <c r="AD6830" i="17" s="1"/>
  <c r="AC6830" i="17" l="1"/>
  <c r="AE6830" i="17" s="1"/>
  <c r="N6831" i="17" s="1"/>
  <c r="Q6831" i="17" l="1"/>
  <c r="R6831" i="17" s="1"/>
  <c r="AA6831" i="17"/>
  <c r="Y6832" i="17" s="1"/>
  <c r="M6831" i="17"/>
  <c r="AF6831" i="17" l="1"/>
  <c r="AB6831" i="17"/>
  <c r="AC6831" i="17" s="1"/>
  <c r="AD6831" i="17" l="1"/>
  <c r="AE6831" i="17" s="1"/>
  <c r="N6832" i="17" l="1"/>
  <c r="AA6832" i="17" s="1"/>
  <c r="Q6832" i="17" l="1"/>
  <c r="R6832" i="17" s="1"/>
  <c r="Y6833" i="17"/>
  <c r="M6832" i="17"/>
  <c r="AB6832" i="17" l="1"/>
  <c r="AC6832" i="17" s="1"/>
  <c r="AF6832" i="17"/>
  <c r="AD6832" i="17" l="1"/>
  <c r="AE6832" i="17" s="1"/>
  <c r="N6833" i="17" l="1"/>
  <c r="Q6833" i="17" s="1"/>
  <c r="R6833" i="17" l="1"/>
  <c r="AB6833" i="17" s="1"/>
  <c r="AC6833" i="17" s="1"/>
  <c r="M6833" i="17"/>
  <c r="AD6833" i="17" l="1"/>
  <c r="AE6833" i="17" s="1"/>
  <c r="N6834" i="17" l="1"/>
  <c r="Q6834" i="17" l="1"/>
  <c r="R6834" i="17" s="1"/>
  <c r="AA6834" i="17"/>
  <c r="Y6835" i="17" s="1"/>
  <c r="M6834" i="17"/>
  <c r="AF6834" i="17" l="1"/>
  <c r="AB6834" i="17"/>
  <c r="AD6834" i="17" s="1"/>
  <c r="AC6834" i="17" l="1"/>
  <c r="AE6834" i="17" s="1"/>
  <c r="N6835" i="17" l="1"/>
  <c r="Q6835" i="17" l="1"/>
  <c r="R6835" i="17" s="1"/>
  <c r="AA6835" i="17"/>
  <c r="M6835" i="17"/>
  <c r="AB6835" i="17" l="1"/>
  <c r="Y6836" i="17"/>
  <c r="AF6835" i="17"/>
  <c r="AD6835" i="17" l="1"/>
  <c r="AC6835" i="17"/>
  <c r="AE6835" i="17" l="1"/>
  <c r="N6836" i="17" l="1"/>
  <c r="AA6836" i="17" s="1"/>
  <c r="Q6836" i="17" l="1"/>
  <c r="R6836" i="17" s="1"/>
  <c r="AF6836" i="17"/>
  <c r="M6836" i="17"/>
  <c r="Y6837" i="17" l="1"/>
  <c r="AB6836" i="17"/>
  <c r="AC6836" i="17" s="1"/>
  <c r="AD6836" i="17" l="1"/>
  <c r="AE6836" i="17" s="1"/>
  <c r="N6837" i="17" s="1"/>
  <c r="Q6837" i="17" s="1"/>
  <c r="R6837" i="17" l="1"/>
  <c r="M6837" i="17"/>
  <c r="AB6837" i="17" l="1"/>
  <c r="AD6837" i="17" s="1"/>
  <c r="Y6838" i="17"/>
  <c r="AF6837" i="17"/>
  <c r="AC6837" i="17" l="1"/>
  <c r="AE6837" i="17" s="1"/>
  <c r="N6838" i="17" l="1"/>
  <c r="Q6838" i="17" l="1"/>
  <c r="R6838" i="17" s="1"/>
  <c r="AA6838" i="17"/>
  <c r="Y6839" i="17" s="1"/>
  <c r="M6838" i="17"/>
  <c r="AF6838" i="17" l="1"/>
  <c r="AB6838" i="17"/>
  <c r="AD6838" i="17" s="1"/>
  <c r="AC6838" i="17" l="1"/>
  <c r="AE6838" i="17" s="1"/>
  <c r="N6839" i="17" l="1"/>
  <c r="AA6839" i="17" s="1"/>
  <c r="Q6839" i="17" l="1"/>
  <c r="R6839" i="17" s="1"/>
  <c r="Y6840" i="17"/>
  <c r="M6839" i="17"/>
  <c r="AB6839" i="17" l="1"/>
  <c r="AC6839" i="17" s="1"/>
  <c r="AF6839" i="17"/>
  <c r="AD6839" i="17" l="1"/>
  <c r="AE6839" i="17" s="1"/>
  <c r="N6840" i="17" l="1"/>
  <c r="Q6840" i="17" l="1"/>
  <c r="R6840" i="17" s="1"/>
  <c r="AA6840" i="17"/>
  <c r="M6840" i="17"/>
  <c r="AF6840" i="17" l="1"/>
  <c r="Y6841" i="17"/>
  <c r="AB6840" i="17"/>
  <c r="AD6840" i="17" l="1"/>
  <c r="AC6840" i="17"/>
  <c r="AE6840" i="17" l="1"/>
  <c r="N6841" i="17" l="1"/>
  <c r="Q6841" i="17" l="1"/>
  <c r="R6841" i="17" s="1"/>
  <c r="AA6841" i="17"/>
  <c r="Y6842" i="17" s="1"/>
  <c r="M6841" i="17"/>
  <c r="AF6841" i="17" l="1"/>
  <c r="AB6841" i="17"/>
  <c r="AD6841" i="17" s="1"/>
  <c r="AC6841" i="17" l="1"/>
  <c r="AE6841" i="17" s="1"/>
  <c r="N6842" i="17" l="1"/>
  <c r="Q6842" i="17" l="1"/>
  <c r="R6842" i="17" s="1"/>
  <c r="AA6842" i="17"/>
  <c r="AF6842" i="17" s="1"/>
  <c r="M6842" i="17"/>
  <c r="AB6842" i="17" l="1"/>
  <c r="AC6842" i="17" s="1"/>
  <c r="Y6843" i="17"/>
  <c r="AD6842" i="17" l="1"/>
  <c r="AE6842" i="17" s="1"/>
  <c r="N6843" i="17" l="1"/>
  <c r="Q6843" i="17" l="1"/>
  <c r="R6843" i="17" s="1"/>
  <c r="AA6843" i="17"/>
  <c r="AF6843" i="17" s="1"/>
  <c r="M6843" i="17"/>
  <c r="AB6843" i="17" l="1"/>
  <c r="AD6843" i="17" s="1"/>
  <c r="Y6844" i="17"/>
  <c r="AC6843" i="17" l="1"/>
  <c r="AE6843" i="17" s="1"/>
  <c r="N6844" i="17" l="1"/>
  <c r="AA6844" i="17" s="1"/>
  <c r="Q6844" i="17" l="1"/>
  <c r="R6844" i="17" s="1"/>
  <c r="AF6844" i="17"/>
  <c r="M6844" i="17"/>
  <c r="AB6844" i="17" l="1"/>
  <c r="AC6844" i="17" s="1"/>
  <c r="Y6845" i="17"/>
  <c r="AD6844" i="17" l="1"/>
  <c r="AE6844" i="17" s="1"/>
  <c r="N6845" i="17" l="1"/>
  <c r="Q6845" i="17" l="1"/>
  <c r="R6845" i="17" s="1"/>
  <c r="AA6845" i="17"/>
  <c r="M6845" i="17"/>
  <c r="AB6845" i="17" l="1"/>
  <c r="AD6845" i="17" s="1"/>
  <c r="AF6845" i="17"/>
  <c r="Y6846" i="17"/>
  <c r="AC6845" i="17" l="1"/>
  <c r="AE6845" i="17" s="1"/>
  <c r="N6846" i="17" l="1"/>
  <c r="Q6846" i="17" l="1"/>
  <c r="R6846" i="17" s="1"/>
  <c r="AA6846" i="17"/>
  <c r="Y6847" i="17" s="1"/>
  <c r="M6846" i="17"/>
  <c r="AF6846" i="17" l="1"/>
  <c r="AB6846" i="17"/>
  <c r="AC6846" i="17" s="1"/>
  <c r="AD6846" i="17" l="1"/>
  <c r="AE6846" i="17" s="1"/>
  <c r="N6847" i="17" l="1"/>
  <c r="Q6847" i="17" l="1"/>
  <c r="R6847" i="17" s="1"/>
  <c r="AA6847" i="17"/>
  <c r="M6847" i="17"/>
  <c r="AB6847" i="17" l="1"/>
  <c r="AD6847" i="17" s="1"/>
  <c r="Y6848" i="17"/>
  <c r="AF6847" i="17"/>
  <c r="AC6847" i="17" l="1"/>
  <c r="AE6847" i="17" s="1"/>
  <c r="N6848" i="17" l="1"/>
  <c r="Q6848" i="17" l="1"/>
  <c r="R6848" i="17" s="1"/>
  <c r="AA6848" i="17"/>
  <c r="Y6849" i="17" s="1"/>
  <c r="M6848" i="17"/>
  <c r="AF6848" i="17" l="1"/>
  <c r="AB6848" i="17"/>
  <c r="AC6848" i="17" s="1"/>
  <c r="AD6848" i="17" l="1"/>
  <c r="AE6848" i="17" s="1"/>
  <c r="N6849" i="17" l="1"/>
  <c r="Q6849" i="17" l="1"/>
  <c r="R6849" i="17" s="1"/>
  <c r="AA6849" i="17"/>
  <c r="AF6849" i="17" s="1"/>
  <c r="M6849" i="17"/>
  <c r="AB6849" i="17" l="1"/>
  <c r="AC6849" i="17" s="1"/>
  <c r="Y6850" i="17"/>
  <c r="AD6849" i="17" l="1"/>
  <c r="AE6849" i="17" s="1"/>
  <c r="N6850" i="17" s="1"/>
  <c r="Q6850" i="17" s="1"/>
  <c r="R6850" i="17" l="1"/>
  <c r="AB6850" i="17" s="1"/>
  <c r="M6850" i="17"/>
  <c r="AF6850" i="17"/>
  <c r="Y6851" i="17"/>
  <c r="AD6850" i="17" l="1"/>
  <c r="AC6850" i="17"/>
  <c r="AE6850" i="17" l="1"/>
  <c r="N6851" i="17" l="1"/>
  <c r="AA6851" i="17" s="1"/>
  <c r="Q6851" i="17" l="1"/>
  <c r="R6851" i="17" s="1"/>
  <c r="M6851" i="17"/>
  <c r="Y6852" i="17" l="1"/>
  <c r="AF6851" i="17"/>
  <c r="AB6851" i="17"/>
  <c r="AC6851" i="17" l="1"/>
  <c r="AD6851" i="17"/>
  <c r="AE6851" i="17" l="1"/>
  <c r="N6852" i="17" l="1"/>
  <c r="Q6852" i="17" l="1"/>
  <c r="R6852" i="17" s="1"/>
  <c r="AA6852" i="17"/>
  <c r="Y6853" i="17" s="1"/>
  <c r="M6852" i="17"/>
  <c r="AF6852" i="17" l="1"/>
  <c r="AB6852" i="17"/>
  <c r="AD6852" i="17" l="1"/>
  <c r="AC6852" i="17"/>
  <c r="AE6852" i="17" l="1"/>
  <c r="N6853" i="17" s="1"/>
  <c r="Q6853" i="17" l="1"/>
  <c r="R6853" i="17" s="1"/>
  <c r="AA6853" i="17"/>
  <c r="M6853" i="17"/>
  <c r="AB6853" i="17" l="1"/>
  <c r="AD6853" i="17" s="1"/>
  <c r="Y6854" i="17"/>
  <c r="AF6853" i="17"/>
  <c r="AC6853" i="17" l="1"/>
  <c r="AE6853" i="17" s="1"/>
  <c r="N6854" i="17" s="1"/>
  <c r="Q6854" i="17" l="1"/>
  <c r="R6854" i="17" s="1"/>
  <c r="AA6854" i="17"/>
  <c r="M6854" i="17"/>
  <c r="AB6854" i="17" l="1"/>
  <c r="Y6855" i="17"/>
  <c r="AF6854" i="17"/>
  <c r="AC6854" i="17" l="1"/>
  <c r="AD6854" i="17"/>
  <c r="AE6854" i="17" l="1"/>
  <c r="N6855" i="17" l="1"/>
  <c r="Q6855" i="17" l="1"/>
  <c r="R6855" i="17" s="1"/>
  <c r="AA6855" i="17"/>
  <c r="Y6856" i="17" s="1"/>
  <c r="M6855" i="17"/>
  <c r="AF6855" i="17" l="1"/>
  <c r="AB6855" i="17"/>
  <c r="AD6855" i="17" s="1"/>
  <c r="AC6855" i="17" l="1"/>
  <c r="AE6855" i="17" s="1"/>
  <c r="N6856" i="17" l="1"/>
  <c r="Q6856" i="17" l="1"/>
  <c r="R6856" i="17" s="1"/>
  <c r="AA6856" i="17"/>
  <c r="Y6857" i="17" s="1"/>
  <c r="M6856" i="17"/>
  <c r="AB6856" i="17" l="1"/>
  <c r="AD6856" i="17" s="1"/>
  <c r="AF6856" i="17"/>
  <c r="AC6856" i="17" l="1"/>
  <c r="AE6856" i="17" s="1"/>
  <c r="N6857" i="17" l="1"/>
  <c r="AA6857" i="17" s="1"/>
  <c r="Q6857" i="17" l="1"/>
  <c r="R6857" i="17" s="1"/>
  <c r="M6857" i="17"/>
  <c r="AB6857" i="17" l="1"/>
  <c r="AD6857" i="17" s="1"/>
  <c r="Y6858" i="17"/>
  <c r="AF6857" i="17"/>
  <c r="AC6857" i="17" l="1"/>
  <c r="AE6857" i="17" s="1"/>
  <c r="N6858" i="17" l="1"/>
  <c r="Q6858" i="17" l="1"/>
  <c r="R6858" i="17" s="1"/>
  <c r="AA6858" i="17"/>
  <c r="Y6859" i="17" s="1"/>
  <c r="M6858" i="17"/>
  <c r="AF6858" i="17" l="1"/>
  <c r="AB6858" i="17"/>
  <c r="AD6858" i="17" l="1"/>
  <c r="AC6858" i="17"/>
  <c r="AE6858" i="17" l="1"/>
  <c r="N6859" i="17" s="1"/>
  <c r="Q6859" i="17" l="1"/>
  <c r="R6859" i="17" s="1"/>
  <c r="AA6859" i="17"/>
  <c r="Y6860" i="17" s="1"/>
  <c r="M6859" i="17"/>
  <c r="AB6859" i="17" l="1"/>
  <c r="AC6859" i="17" s="1"/>
  <c r="AF6859" i="17"/>
  <c r="AD6859" i="17" l="1"/>
  <c r="AE6859" i="17" s="1"/>
  <c r="N6860" i="17" s="1"/>
  <c r="AA6860" i="17" s="1"/>
  <c r="Q6860" i="17" l="1"/>
  <c r="R6860" i="17" s="1"/>
  <c r="Y6861" i="17"/>
  <c r="M6860" i="17"/>
  <c r="AF6860" i="17" l="1"/>
  <c r="AB6860" i="17"/>
  <c r="AD6860" i="17" s="1"/>
  <c r="AC6860" i="17" l="1"/>
  <c r="AE6860" i="17" s="1"/>
  <c r="N6861" i="17" l="1"/>
  <c r="Q6861" i="17" l="1"/>
  <c r="R6861" i="17" s="1"/>
  <c r="AA6861" i="17"/>
  <c r="AF6861" i="17" s="1"/>
  <c r="M6861" i="17"/>
  <c r="AB6861" i="17" l="1"/>
  <c r="AC6861" i="17" s="1"/>
  <c r="Y6862" i="17"/>
  <c r="AD6861" i="17" l="1"/>
  <c r="AE6861" i="17" s="1"/>
  <c r="N6862" i="17" l="1"/>
  <c r="Q6862" i="17" l="1"/>
  <c r="R6862" i="17" s="1"/>
  <c r="AA6862" i="17"/>
  <c r="M6862" i="17"/>
  <c r="AF6862" i="17" l="1"/>
  <c r="Y6863" i="17"/>
  <c r="AB6862" i="17"/>
  <c r="AD6862" i="17" l="1"/>
  <c r="AC6862" i="17"/>
  <c r="AE6862" i="17" l="1"/>
  <c r="N6863" i="17" l="1"/>
  <c r="Q6863" i="17" l="1"/>
  <c r="R6863" i="17" s="1"/>
  <c r="AA6863" i="17"/>
  <c r="M6863" i="17"/>
  <c r="AB6863" i="17" l="1"/>
  <c r="AF6863" i="17"/>
  <c r="Y6864" i="17"/>
  <c r="AC6863" i="17" l="1"/>
  <c r="AD6863" i="17"/>
  <c r="AE6863" i="17" l="1"/>
  <c r="N6864" i="17" l="1"/>
  <c r="Q6864" i="17" s="1"/>
  <c r="R6864" i="17" l="1"/>
  <c r="M6864" i="17"/>
  <c r="AF6864" i="17" l="1"/>
  <c r="Y6865" i="17"/>
  <c r="AB6864" i="17"/>
  <c r="AD6864" i="17" l="1"/>
  <c r="AC6864" i="17"/>
  <c r="AE6864" i="17" l="1"/>
  <c r="N6865" i="17" l="1"/>
  <c r="Q6865" i="17" l="1"/>
  <c r="R6865" i="17" s="1"/>
  <c r="Y6866" i="17"/>
  <c r="M6865" i="17"/>
  <c r="AB6865" i="17" l="1"/>
  <c r="AD6865" i="17" s="1"/>
  <c r="AF6865" i="17"/>
  <c r="AC6865" i="17" l="1"/>
  <c r="AE6865" i="17" s="1"/>
  <c r="N6866" i="17" s="1"/>
  <c r="Q6866" i="17" s="1"/>
  <c r="R6866" i="17" l="1"/>
  <c r="AB6866" i="17" s="1"/>
  <c r="M6866" i="17"/>
  <c r="AC6866" i="17" l="1"/>
  <c r="AD6866" i="17"/>
  <c r="AE6866" i="17" l="1"/>
  <c r="N6867" i="17" l="1"/>
  <c r="Q6867" i="17" s="1"/>
  <c r="M6867" i="17" l="1"/>
  <c r="R6867" i="17"/>
  <c r="AB6867" i="17" l="1"/>
  <c r="AD6867" i="17" l="1"/>
  <c r="AC6867" i="17"/>
  <c r="AE6867" i="17" l="1"/>
  <c r="N6868" i="17" l="1"/>
  <c r="Q6868" i="17" l="1"/>
  <c r="R6868" i="17" s="1"/>
  <c r="AA6868" i="17"/>
  <c r="M6868" i="17"/>
  <c r="AB6868" i="17" l="1"/>
  <c r="AC6868" i="17" s="1"/>
  <c r="Y6869" i="17"/>
  <c r="AF6868" i="17"/>
  <c r="AD6868" i="17" l="1"/>
  <c r="AE6868" i="17" s="1"/>
  <c r="N6869" i="17" l="1"/>
  <c r="Q6869" i="17" s="1"/>
  <c r="R6869" i="17" l="1"/>
  <c r="AB6869" i="17" s="1"/>
  <c r="M6869" i="17"/>
  <c r="AD6869" i="17" l="1"/>
  <c r="AC6869" i="17"/>
  <c r="AE6869" i="17" l="1"/>
  <c r="N6870" i="17" l="1"/>
  <c r="Q6870" i="17" l="1"/>
  <c r="R6870" i="17" s="1"/>
  <c r="AA6870" i="17"/>
  <c r="AF6870" i="17" s="1"/>
  <c r="M6870" i="17"/>
  <c r="AB6870" i="17" l="1"/>
  <c r="AD6870" i="17" s="1"/>
  <c r="Y6871" i="17"/>
  <c r="AC6870" i="17" l="1"/>
  <c r="AE6870" i="17" s="1"/>
  <c r="N6871" i="17" l="1"/>
  <c r="Q6871" i="17" l="1"/>
  <c r="R6871" i="17" s="1"/>
  <c r="AA6871" i="17"/>
  <c r="AF6871" i="17" s="1"/>
  <c r="M6871" i="17"/>
  <c r="Y6872" i="17" l="1"/>
  <c r="AB6871" i="17"/>
  <c r="AD6871" i="17" l="1"/>
  <c r="AC6871" i="17"/>
  <c r="AE6871" i="17" l="1"/>
  <c r="N6872" i="17" s="1"/>
  <c r="Q6872" i="17" l="1"/>
  <c r="R6872" i="17" s="1"/>
  <c r="AA6872" i="17"/>
  <c r="AF6872" i="17" s="1"/>
  <c r="M6872" i="17"/>
  <c r="Y6873" i="17" l="1"/>
  <c r="AB6872" i="17"/>
  <c r="AC6872" i="17" s="1"/>
  <c r="AD6872" i="17" l="1"/>
  <c r="AE6872" i="17" s="1"/>
  <c r="N6873" i="17" s="1"/>
  <c r="Q6873" i="17" l="1"/>
  <c r="R6873" i="17" s="1"/>
  <c r="AA6873" i="17"/>
  <c r="Y6874" i="17" s="1"/>
  <c r="M6873" i="17"/>
  <c r="AF6873" i="17" l="1"/>
  <c r="AB6873" i="17"/>
  <c r="AC6873" i="17" s="1"/>
  <c r="AD6873" i="17" l="1"/>
  <c r="AE6873" i="17" s="1"/>
  <c r="N6874" i="17" s="1"/>
  <c r="AA6874" i="17" s="1"/>
  <c r="Q6874" i="17" l="1"/>
  <c r="R6874" i="17" s="1"/>
  <c r="AF6874" i="17"/>
  <c r="M6874" i="17"/>
  <c r="Y6875" i="17" l="1"/>
  <c r="AB6874" i="17"/>
  <c r="AD6874" i="17" s="1"/>
  <c r="AC6874" i="17" l="1"/>
  <c r="AE6874" i="17" s="1"/>
  <c r="N6875" i="17" l="1"/>
  <c r="Q6875" i="17" l="1"/>
  <c r="R6875" i="17" s="1"/>
  <c r="AA6875" i="17"/>
  <c r="AF6875" i="17" s="1"/>
  <c r="M6875" i="17"/>
  <c r="AB6875" i="17" l="1"/>
  <c r="AC6875" i="17" s="1"/>
  <c r="Y6876" i="17"/>
  <c r="AD6875" i="17" l="1"/>
  <c r="AE6875" i="17" s="1"/>
  <c r="N6876" i="17" l="1"/>
  <c r="Q6876" i="17" s="1"/>
  <c r="M6876" i="17" l="1"/>
  <c r="R6876" i="17"/>
  <c r="Y6877" i="17" l="1"/>
  <c r="AF6876" i="17"/>
  <c r="AB6876" i="17"/>
  <c r="AC6876" i="17" l="1"/>
  <c r="AD6876" i="17"/>
  <c r="AE6876" i="17" l="1"/>
  <c r="N6877" i="17" l="1"/>
  <c r="Q6877" i="17" l="1"/>
  <c r="R6877" i="17" s="1"/>
  <c r="AA6877" i="17"/>
  <c r="M6877" i="17"/>
  <c r="Y6878" i="17" l="1"/>
  <c r="AF6877" i="17"/>
  <c r="AB6877" i="17"/>
  <c r="AC6877" i="17" l="1"/>
  <c r="AD6877" i="17"/>
  <c r="AE6877" i="17" l="1"/>
  <c r="N6878" i="17" l="1"/>
  <c r="Q6878" i="17" s="1"/>
  <c r="M6878" i="17" l="1"/>
  <c r="R6878" i="17"/>
  <c r="AB6878" i="17" l="1"/>
  <c r="AD6878" i="17" l="1"/>
  <c r="AC6878" i="17"/>
  <c r="AE6878" i="17" l="1"/>
  <c r="N6879" i="17" l="1"/>
  <c r="Q6879" i="17" l="1"/>
  <c r="R6879" i="17" s="1"/>
  <c r="Y6880" i="17"/>
  <c r="M6879" i="17"/>
  <c r="AB6879" i="17" l="1"/>
  <c r="AC6879" i="17" s="1"/>
  <c r="AF6879" i="17"/>
  <c r="AD6879" i="17" l="1"/>
  <c r="AE6879" i="17" s="1"/>
  <c r="N6880" i="17" s="1"/>
  <c r="AA6880" i="17" s="1"/>
  <c r="Q6880" i="17" l="1"/>
  <c r="R6880" i="17" s="1"/>
  <c r="M6880" i="17"/>
  <c r="Y6881" i="17" l="1"/>
  <c r="AF6880" i="17"/>
  <c r="AB6880" i="17"/>
  <c r="AD6880" i="17" s="1"/>
  <c r="AC6880" i="17" l="1"/>
  <c r="AE6880" i="17" s="1"/>
  <c r="N6881" i="17" l="1"/>
  <c r="Q6881" i="17" l="1"/>
  <c r="R6881" i="17" s="1"/>
  <c r="AA6881" i="17"/>
  <c r="Y6882" i="17" s="1"/>
  <c r="M6881" i="17"/>
  <c r="AB6881" i="17" l="1"/>
  <c r="AD6881" i="17" s="1"/>
  <c r="AF6881" i="17"/>
  <c r="AC6881" i="17" l="1"/>
  <c r="AE6881" i="17" s="1"/>
  <c r="N6882" i="17" l="1"/>
  <c r="Q6882" i="17" s="1"/>
  <c r="M6882" i="17" l="1"/>
  <c r="R6882" i="17"/>
  <c r="Y6883" i="17"/>
  <c r="Y7060" i="17"/>
  <c r="AF7059" i="17"/>
  <c r="AB7059" i="17"/>
  <c r="AB6882" i="17" l="1"/>
  <c r="AC6882" i="17" s="1"/>
  <c r="AF6882" i="17"/>
  <c r="AD7059" i="17"/>
  <c r="AC7059" i="17"/>
  <c r="AD6882" i="17" l="1"/>
  <c r="AE6882" i="17" s="1"/>
  <c r="N6883" i="17" s="1"/>
  <c r="Q6883" i="17" s="1"/>
  <c r="AE7059" i="17"/>
  <c r="R6883" i="17" l="1"/>
  <c r="AB6883" i="17" s="1"/>
  <c r="M6883" i="17"/>
  <c r="N7060" i="17"/>
  <c r="Q7060" i="17" s="1"/>
  <c r="M7060" i="17" l="1"/>
  <c r="R7060" i="17"/>
  <c r="AB7060" i="17" s="1"/>
  <c r="AD7060" i="17" s="1"/>
  <c r="AD6883" i="17"/>
  <c r="AC6883" i="17"/>
  <c r="AE6883" i="17" l="1"/>
  <c r="AC7060" i="17"/>
  <c r="AE7060" i="17" s="1"/>
  <c r="N6884" i="17" l="1"/>
  <c r="AA6884" i="17" s="1"/>
  <c r="N7061" i="17"/>
  <c r="AA7061" i="17" s="1"/>
  <c r="Q6884" i="17" l="1"/>
  <c r="R6884" i="17" s="1"/>
  <c r="Y6885" i="17"/>
  <c r="Q7061" i="17"/>
  <c r="R7061" i="17" s="1"/>
  <c r="M7061" i="17"/>
  <c r="M6884" i="17"/>
  <c r="AB6884" i="17" l="1"/>
  <c r="AC6884" i="17" s="1"/>
  <c r="AF6884" i="17"/>
  <c r="AB7061" i="17"/>
  <c r="AD7061" i="17" s="1"/>
  <c r="Y7062" i="17"/>
  <c r="AF7061" i="17"/>
  <c r="AD6884" i="17" l="1"/>
  <c r="AE6884" i="17" s="1"/>
  <c r="AC7061" i="17"/>
  <c r="AE7061" i="17" s="1"/>
  <c r="N7062" i="17" l="1"/>
  <c r="N6885" i="17"/>
  <c r="AA6885" i="17" s="1"/>
  <c r="Q7062" i="17" l="1"/>
  <c r="R7062" i="17" s="1"/>
  <c r="AA7062" i="17"/>
  <c r="Q6885" i="17"/>
  <c r="R6885" i="17" s="1"/>
  <c r="M7062" i="17"/>
  <c r="M6885" i="17"/>
  <c r="AB6885" i="17" l="1"/>
  <c r="Y6886" i="17"/>
  <c r="AF6885" i="17"/>
  <c r="AD6885" i="17" l="1"/>
  <c r="AC6885" i="17"/>
  <c r="AE6885" i="17" l="1"/>
  <c r="N6886" i="17" l="1"/>
  <c r="Q6886" i="17" l="1"/>
  <c r="R6886" i="17" s="1"/>
  <c r="AA6886" i="17"/>
  <c r="M6886" i="17"/>
  <c r="AF6886" i="17" l="1"/>
  <c r="Y6887" i="17"/>
  <c r="AB6886" i="17"/>
  <c r="AC6886" i="17" l="1"/>
  <c r="AD6886" i="17"/>
  <c r="Y7067" i="17"/>
  <c r="AF7066" i="17"/>
  <c r="AE6886" i="17" l="1"/>
  <c r="N6887" i="17" l="1"/>
  <c r="Q6887" i="17" l="1"/>
  <c r="R6887" i="17" s="1"/>
  <c r="AA6887" i="17"/>
  <c r="M6887" i="17"/>
  <c r="AB6887" i="17" l="1"/>
  <c r="AD6887" i="17" s="1"/>
  <c r="AF6887" i="17"/>
  <c r="Y6888" i="17"/>
  <c r="AC6887" i="17" l="1"/>
  <c r="AE6887" i="17" s="1"/>
  <c r="N6888" i="17" l="1"/>
  <c r="Q6888" i="17" s="1"/>
  <c r="R6888" i="17" l="1"/>
  <c r="Y6889" i="17"/>
  <c r="M6888" i="17"/>
  <c r="AF6888" i="17" l="1"/>
  <c r="AB6888" i="17"/>
  <c r="AC6888" i="17" l="1"/>
  <c r="AD6888" i="17"/>
  <c r="AE6888" i="17" l="1"/>
  <c r="N6889" i="17" s="1"/>
  <c r="Q6889" i="17" s="1"/>
  <c r="R6889" i="17" l="1"/>
  <c r="AB6889" i="17" s="1"/>
  <c r="M6889" i="17"/>
  <c r="AC6889" i="17" l="1"/>
  <c r="AD6889" i="17"/>
  <c r="AE6889" i="17" l="1"/>
  <c r="N6890" i="17" l="1"/>
  <c r="AA6890" i="17" s="1"/>
  <c r="Q6890" i="17" l="1"/>
  <c r="R6890" i="17" s="1"/>
  <c r="M6890" i="17"/>
  <c r="AB6890" i="17" l="1"/>
  <c r="AD6890" i="17" s="1"/>
  <c r="Y6891" i="17"/>
  <c r="AF6890" i="17"/>
  <c r="AC6890" i="17" l="1"/>
  <c r="AE6890" i="17" s="1"/>
  <c r="N6891" i="17" l="1"/>
  <c r="Q6891" i="17" l="1"/>
  <c r="R6891" i="17" s="1"/>
  <c r="AA6891" i="17"/>
  <c r="AF6891" i="17" s="1"/>
  <c r="M6891" i="17"/>
  <c r="AB6891" i="17" l="1"/>
  <c r="AD6891" i="17" s="1"/>
  <c r="Y6892" i="17"/>
  <c r="AC6891" i="17" l="1"/>
  <c r="AE6891" i="17" s="1"/>
  <c r="N6892" i="17" l="1"/>
  <c r="Q6892" i="17" s="1"/>
  <c r="M6892" i="17" l="1"/>
  <c r="R6892" i="17"/>
  <c r="Y6893" i="17" l="1"/>
  <c r="AF6892" i="17"/>
  <c r="AB6892" i="17"/>
  <c r="AD6892" i="17" l="1"/>
  <c r="AC6892" i="17"/>
  <c r="AE6892" i="17" l="1"/>
  <c r="N6893" i="17" l="1"/>
  <c r="Q6893" i="17" s="1"/>
  <c r="M6893" i="17" l="1"/>
  <c r="R6893" i="17"/>
  <c r="AB6893" i="17" l="1"/>
  <c r="AC6893" i="17" s="1"/>
  <c r="AD6893" i="17" l="1"/>
  <c r="AE6893" i="17" s="1"/>
  <c r="N6894" i="17" l="1"/>
  <c r="Q6894" i="17" s="1"/>
  <c r="M6894" i="17" l="1"/>
  <c r="R6894" i="17"/>
  <c r="AB6894" i="17" l="1"/>
  <c r="AC6894" i="17" l="1"/>
  <c r="AD6894" i="17"/>
  <c r="AE6894" i="17" l="1"/>
  <c r="N6895" i="17" l="1"/>
  <c r="Q6895" i="17" l="1"/>
  <c r="R6895" i="17" s="1"/>
  <c r="M6895" i="17"/>
  <c r="AB6895" i="17" l="1"/>
  <c r="AC6895" i="17" s="1"/>
  <c r="AF6895" i="17"/>
  <c r="Y6896" i="17"/>
  <c r="AD6895" i="17" l="1"/>
  <c r="AE6895" i="17" s="1"/>
  <c r="N6896" i="17" s="1"/>
  <c r="Q6896" i="17" l="1"/>
  <c r="R6896" i="17" s="1"/>
  <c r="AA6896" i="17"/>
  <c r="AF6896" i="17" s="1"/>
  <c r="M6896" i="17"/>
  <c r="AB6896" i="17" l="1"/>
  <c r="AC6896" i="17" s="1"/>
  <c r="Y6897" i="17"/>
  <c r="AD6896" i="17" l="1"/>
  <c r="AE6896" i="17" s="1"/>
  <c r="N6897" i="17" s="1"/>
  <c r="Q6897" i="17" l="1"/>
  <c r="R6897" i="17" s="1"/>
  <c r="AA6897" i="17"/>
  <c r="AF6897" i="17" s="1"/>
  <c r="M6897" i="17"/>
  <c r="Y6898" i="17" l="1"/>
  <c r="AB6897" i="17"/>
  <c r="AC6897" i="17" l="1"/>
  <c r="AD6897" i="17"/>
  <c r="AE6897" i="17" l="1"/>
  <c r="N6898" i="17" s="1"/>
  <c r="Q6898" i="17" l="1"/>
  <c r="R6898" i="17" s="1"/>
  <c r="AA6898" i="17"/>
  <c r="Y6899" i="17" s="1"/>
  <c r="M6898" i="17"/>
  <c r="AF6898" i="17" l="1"/>
  <c r="AB6898" i="17"/>
  <c r="AC6898" i="17" l="1"/>
  <c r="AD6898" i="17"/>
  <c r="AE6898" i="17" l="1"/>
  <c r="N6899" i="17" s="1"/>
  <c r="AA6899" i="17" s="1"/>
  <c r="Q6899" i="17" l="1"/>
  <c r="R6899" i="17" s="1"/>
  <c r="AF6899" i="17"/>
  <c r="M6899" i="17"/>
  <c r="Y6900" i="17" l="1"/>
  <c r="AB6899" i="17"/>
  <c r="AC6899" i="17" s="1"/>
  <c r="AD6899" i="17" l="1"/>
  <c r="AE6899" i="17" s="1"/>
  <c r="N6900" i="17" s="1"/>
  <c r="Q6900" i="17" s="1"/>
  <c r="R6900" i="17" l="1"/>
  <c r="M6900" i="17"/>
  <c r="AB6900" i="17" l="1"/>
  <c r="AD6900" i="17" s="1"/>
  <c r="AF6900" i="17"/>
  <c r="Y6901" i="17"/>
  <c r="AC6900" i="17" l="1"/>
  <c r="AE6900" i="17" s="1"/>
  <c r="N6901" i="17" l="1"/>
  <c r="Q6901" i="17" l="1"/>
  <c r="R6901" i="17" s="1"/>
  <c r="AA6901" i="17"/>
  <c r="M6901" i="17"/>
  <c r="Y6902" i="17" l="1"/>
  <c r="AF6901" i="17"/>
  <c r="AB6901" i="17"/>
  <c r="AC6901" i="17" l="1"/>
  <c r="AD6901" i="17"/>
  <c r="AE6901" i="17" l="1"/>
  <c r="N6902" i="17" l="1"/>
  <c r="Q6902" i="17" l="1"/>
  <c r="R6902" i="17" s="1"/>
  <c r="M6902" i="17"/>
  <c r="AB6902" i="17" l="1"/>
  <c r="AC6902" i="17" s="1"/>
  <c r="AF6902" i="17"/>
  <c r="Y6903" i="17"/>
  <c r="AD6902" i="17" l="1"/>
  <c r="AE6902" i="17" s="1"/>
  <c r="N6903" i="17" l="1"/>
  <c r="Q6903" i="17" s="1"/>
  <c r="R6903" i="17" l="1"/>
  <c r="AB6903" i="17" s="1"/>
  <c r="AD6903" i="17" s="1"/>
  <c r="M6903" i="17"/>
  <c r="AC6903" i="17" l="1"/>
  <c r="AE6903" i="17" s="1"/>
  <c r="N6904" i="17" l="1"/>
  <c r="Q6904" i="17" s="1"/>
  <c r="M6904" i="17" l="1"/>
  <c r="R6904" i="17"/>
  <c r="AB6904" i="17" l="1"/>
  <c r="AD6904" i="17" s="1"/>
  <c r="AF6908" i="17"/>
  <c r="AB6908" i="17"/>
  <c r="Y6909" i="17"/>
  <c r="AC6904" i="17" l="1"/>
  <c r="AE6904" i="17" s="1"/>
  <c r="M6905" i="17" s="1"/>
  <c r="AD6908" i="17"/>
  <c r="AC6908" i="17"/>
  <c r="AE6908" i="17" l="1"/>
  <c r="N6909" i="17" l="1"/>
  <c r="Q6909" i="17" l="1"/>
  <c r="R6909" i="17" s="1"/>
  <c r="AA6909" i="17"/>
  <c r="Y6910" i="17" s="1"/>
  <c r="M6909" i="17"/>
  <c r="AF6909" i="17" l="1"/>
  <c r="AB6909" i="17"/>
  <c r="AC6909" i="17" s="1"/>
  <c r="AD6909" i="17" l="1"/>
  <c r="AE6909" i="17" s="1"/>
  <c r="N6910" i="17" l="1"/>
  <c r="Q6910" i="17" l="1"/>
  <c r="R6910" i="17" s="1"/>
  <c r="AA6910" i="17"/>
  <c r="M6910" i="17"/>
  <c r="Y6911" i="17" l="1"/>
  <c r="AF6910" i="17"/>
  <c r="AB6910" i="17"/>
  <c r="AC6910" i="17" l="1"/>
  <c r="AD6910" i="17"/>
  <c r="AE6910" i="17" l="1"/>
  <c r="N6911" i="17" l="1"/>
  <c r="AA6911" i="17" s="1"/>
  <c r="Q6911" i="17" l="1"/>
  <c r="R6911" i="17" s="1"/>
  <c r="Y6912" i="17"/>
  <c r="M6911" i="17"/>
  <c r="AB6911" i="17" l="1"/>
  <c r="AD6911" i="17" s="1"/>
  <c r="AF6911" i="17"/>
  <c r="AC6911" i="17" l="1"/>
  <c r="AE6911" i="17" s="1"/>
  <c r="N6912" i="17" s="1"/>
  <c r="Q6912" i="17" s="1"/>
  <c r="R6912" i="17" l="1"/>
  <c r="M6912" i="17"/>
  <c r="Y6913" i="17" l="1"/>
  <c r="AF6912" i="17"/>
  <c r="AB6912" i="17"/>
  <c r="AC6912" i="17" l="1"/>
  <c r="AD6912" i="17"/>
  <c r="AE6912" i="17" l="1"/>
  <c r="N6913" i="17" l="1"/>
  <c r="Q6913" i="17" s="1"/>
  <c r="M6913" i="17" l="1"/>
  <c r="R6913" i="17"/>
  <c r="AB6913" i="17" l="1"/>
  <c r="AC6913" i="17" s="1"/>
  <c r="Y6914" i="17"/>
  <c r="AF6913" i="17"/>
  <c r="AD6913" i="17" l="1"/>
  <c r="AE6913" i="17" s="1"/>
  <c r="N6914" i="17" l="1"/>
  <c r="Q6914" i="17" s="1"/>
  <c r="R6914" i="17" l="1"/>
  <c r="AB6914" i="17" s="1"/>
  <c r="M6914" i="17"/>
  <c r="AC6914" i="17" l="1"/>
  <c r="AD6914" i="17"/>
  <c r="AE6914" i="17" l="1"/>
  <c r="N6915" i="17" l="1"/>
  <c r="Q6915" i="17" s="1"/>
  <c r="M6915" i="17" l="1"/>
  <c r="R6915" i="17"/>
  <c r="AB6915" i="17" l="1"/>
  <c r="AC6915" i="17" s="1"/>
  <c r="AD6915" i="17" l="1"/>
  <c r="AE6915" i="17" s="1"/>
  <c r="N6916" i="17" l="1"/>
  <c r="AA6916" i="17" s="1"/>
  <c r="Q6916" i="17" l="1"/>
  <c r="R6916" i="17" s="1"/>
  <c r="M6916" i="17"/>
  <c r="AF6916" i="17" l="1"/>
  <c r="Y6917" i="17"/>
  <c r="AB6916" i="17"/>
  <c r="AC6916" i="17" l="1"/>
  <c r="AD6916" i="17"/>
  <c r="AE6916" i="17" l="1"/>
  <c r="N6917" i="17" l="1"/>
  <c r="Q6917" i="17" l="1"/>
  <c r="R6917" i="17" s="1"/>
  <c r="AA6917" i="17"/>
  <c r="M6917" i="17"/>
  <c r="Y6918" i="17" l="1"/>
  <c r="AF6917" i="17"/>
  <c r="AB6917" i="17"/>
  <c r="AC6917" i="17" l="1"/>
  <c r="AD6917" i="17"/>
  <c r="AE6917" i="17" l="1"/>
  <c r="N6918" i="17" l="1"/>
  <c r="Q6918" i="17" s="1"/>
  <c r="M6918" i="17" l="1"/>
  <c r="R6918" i="17"/>
  <c r="AB6918" i="17" s="1"/>
  <c r="AD6918" i="17" l="1"/>
  <c r="AC6918" i="17"/>
  <c r="Y6919" i="17"/>
  <c r="AF6918" i="17"/>
  <c r="AE6918" i="17" l="1"/>
  <c r="N6919" i="17" l="1"/>
  <c r="AA6919" i="17" s="1"/>
  <c r="Q6919" i="17" l="1"/>
  <c r="R6919" i="17" s="1"/>
  <c r="M6919" i="17"/>
  <c r="AB6919" i="17" l="1"/>
  <c r="AD6919" i="17" s="1"/>
  <c r="AF6919" i="17"/>
  <c r="Y6920" i="17"/>
  <c r="AC6919" i="17" l="1"/>
  <c r="AE6919" i="17" s="1"/>
  <c r="N6920" i="17" l="1"/>
  <c r="Q6920" i="17" l="1"/>
  <c r="R6920" i="17" s="1"/>
  <c r="AA6920" i="17"/>
  <c r="AF6920" i="17" s="1"/>
  <c r="M6920" i="17"/>
  <c r="Y6921" i="17" l="1"/>
  <c r="AB6920" i="17"/>
  <c r="AC6920" i="17" l="1"/>
  <c r="AD6920" i="17"/>
  <c r="AE6920" i="17" l="1"/>
  <c r="N6921" i="17" s="1"/>
  <c r="AA6921" i="17" s="1"/>
  <c r="Q6921" i="17" l="1"/>
  <c r="R6921" i="17" s="1"/>
  <c r="M6921" i="17"/>
  <c r="AB6921" i="17" l="1"/>
  <c r="AD6921" i="17" s="1"/>
  <c r="Y6922" i="17"/>
  <c r="AF6921" i="17"/>
  <c r="AC6921" i="17" l="1"/>
  <c r="AE6921" i="17" s="1"/>
  <c r="N6922" i="17" s="1"/>
  <c r="Q6922" i="17" s="1"/>
  <c r="R6922" i="17" s="1"/>
  <c r="M6922" i="17" l="1"/>
  <c r="AB6922" i="17"/>
  <c r="AD6922" i="17" l="1"/>
  <c r="AC6922" i="17"/>
  <c r="AE6922" i="17" l="1"/>
  <c r="N6923" i="17" l="1"/>
  <c r="Q6923" i="17" s="1"/>
  <c r="R6923" i="17" l="1"/>
  <c r="AB6923" i="17" s="1"/>
  <c r="M6923" i="17"/>
  <c r="AD6923" i="17" l="1"/>
  <c r="AC6923" i="17"/>
  <c r="AE6923" i="17" l="1"/>
  <c r="N6924" i="17" l="1"/>
  <c r="Q6924" i="17" s="1"/>
  <c r="M6924" i="17" l="1"/>
  <c r="R6924" i="17"/>
  <c r="AF6924" i="17"/>
  <c r="AB6924" i="17" l="1"/>
  <c r="AD6924" i="17" s="1"/>
  <c r="Y6925" i="17"/>
  <c r="AC6924" i="17" l="1"/>
  <c r="AE6924" i="17" s="1"/>
  <c r="N6925" i="17" l="1"/>
  <c r="AA6925" i="17" s="1"/>
  <c r="Q6925" i="17" l="1"/>
  <c r="R6925" i="17" s="1"/>
  <c r="M6925" i="17"/>
  <c r="AF6925" i="17" l="1"/>
  <c r="Y6926" i="17"/>
  <c r="AB6925" i="17"/>
  <c r="AC6925" i="17" l="1"/>
  <c r="AD6925" i="17"/>
  <c r="AE6925" i="17" l="1"/>
  <c r="N6926" i="17" l="1"/>
  <c r="Q6926" i="17" l="1"/>
  <c r="R6926" i="17" s="1"/>
  <c r="AA6926" i="17"/>
  <c r="M6926" i="17"/>
  <c r="AF6926" i="17" l="1"/>
  <c r="Y6927" i="17"/>
  <c r="AB6926" i="17"/>
  <c r="AD6926" i="17" l="1"/>
  <c r="AC6926" i="17"/>
  <c r="AE6926" i="17" l="1"/>
  <c r="N6927" i="17" l="1"/>
  <c r="Q6927" i="17" l="1"/>
  <c r="R6927" i="17" s="1"/>
  <c r="AA6927" i="17"/>
  <c r="M6927" i="17"/>
  <c r="AF6927" i="17" l="1"/>
  <c r="Y6928" i="17"/>
  <c r="AB6927" i="17"/>
  <c r="AC6927" i="17" l="1"/>
  <c r="AD6927" i="17"/>
  <c r="AE6927" i="17" l="1"/>
  <c r="N6928" i="17" l="1"/>
  <c r="Q6928" i="17" l="1"/>
  <c r="R6928" i="17" s="1"/>
  <c r="AF6928" i="17"/>
  <c r="M6928" i="17"/>
  <c r="AB6928" i="17" l="1"/>
  <c r="AC6928" i="17" s="1"/>
  <c r="Y6929" i="17"/>
  <c r="AD6928" i="17" l="1"/>
  <c r="AE6928" i="17" s="1"/>
  <c r="N6929" i="17" l="1"/>
  <c r="Q6929" i="17" s="1"/>
  <c r="R6929" i="17" l="1"/>
  <c r="M6929" i="17"/>
  <c r="Y6930" i="17" l="1"/>
  <c r="AF6929" i="17"/>
  <c r="AB6929" i="17"/>
  <c r="AD6929" i="17" l="1"/>
  <c r="AC6929" i="17"/>
  <c r="AE6929" i="17" l="1"/>
  <c r="N6930" i="17" l="1"/>
  <c r="Q6930" i="17" s="1"/>
  <c r="M6930" i="17" l="1"/>
  <c r="R6930" i="17"/>
  <c r="AB6930" i="17" l="1"/>
  <c r="AD6930" i="17" l="1"/>
  <c r="AC6930" i="17"/>
  <c r="AE6930" i="17" l="1"/>
  <c r="N6931" i="17" l="1"/>
  <c r="Q6931" i="17" s="1"/>
  <c r="R6931" i="17" l="1"/>
  <c r="AB6931" i="17" s="1"/>
  <c r="M6931" i="17"/>
  <c r="AF6931" i="17"/>
  <c r="Y6932" i="17"/>
  <c r="AC6931" i="17" l="1"/>
  <c r="AD6931" i="17"/>
  <c r="AE6931" i="17" l="1"/>
  <c r="N6932" i="17" l="1"/>
  <c r="Q6932" i="17" s="1"/>
  <c r="M6932" i="17" l="1"/>
  <c r="R6932" i="17"/>
  <c r="AB6932" i="17" l="1"/>
  <c r="AC6932" i="17" l="1"/>
  <c r="AD6932" i="17"/>
  <c r="AE6932" i="17" l="1"/>
  <c r="N6933" i="17" l="1"/>
  <c r="Q6933" i="17" l="1"/>
  <c r="R6933" i="17" s="1"/>
  <c r="Y6934" i="17"/>
  <c r="M6933" i="17"/>
  <c r="AB6933" i="17" l="1"/>
  <c r="AD6933" i="17" s="1"/>
  <c r="AF6933" i="17"/>
  <c r="AC6933" i="17" l="1"/>
  <c r="AE6933" i="17" s="1"/>
  <c r="N6934" i="17" l="1"/>
  <c r="Q6934" i="17" l="1"/>
  <c r="R6934" i="17" s="1"/>
  <c r="AA6934" i="17"/>
  <c r="M6934" i="17"/>
  <c r="AB6934" i="17" l="1"/>
  <c r="AC6934" i="17" s="1"/>
  <c r="Y6935" i="17"/>
  <c r="AF6934" i="17"/>
  <c r="AD6934" i="17" l="1"/>
  <c r="AE6934" i="17" s="1"/>
  <c r="N6935" i="17" s="1"/>
  <c r="AA6935" i="17" s="1"/>
  <c r="Q6935" i="17" l="1"/>
  <c r="R6935" i="17" s="1"/>
  <c r="Y6936" i="17"/>
  <c r="M6935" i="17"/>
  <c r="AB6935" i="17" l="1"/>
  <c r="AD6935" i="17" s="1"/>
  <c r="AF6935" i="17"/>
  <c r="AC6935" i="17" l="1"/>
  <c r="AE6935" i="17" s="1"/>
  <c r="N6936" i="17" l="1"/>
  <c r="Q6936" i="17" l="1"/>
  <c r="R6936" i="17" s="1"/>
  <c r="AA6936" i="17"/>
  <c r="M6936" i="17"/>
  <c r="Y6937" i="17" l="1"/>
  <c r="AF6936" i="17"/>
  <c r="AB6936" i="17"/>
  <c r="AC6936" i="17" l="1"/>
  <c r="AD6936" i="17"/>
  <c r="AE6936" i="17" l="1"/>
  <c r="N6937" i="17" l="1"/>
  <c r="Q6937" i="17" s="1"/>
  <c r="M6937" i="17" l="1"/>
  <c r="R6937" i="17"/>
  <c r="Y6938" i="17"/>
  <c r="AF6937" i="17" l="1"/>
  <c r="AB6937" i="17"/>
  <c r="AD6937" i="17" l="1"/>
  <c r="AC6937" i="17"/>
  <c r="AE6937" i="17" l="1"/>
  <c r="N6938" i="17" s="1"/>
  <c r="Q6938" i="17" s="1"/>
  <c r="R6938" i="17" l="1"/>
  <c r="AB6938" i="17" s="1"/>
  <c r="AD6938" i="17" s="1"/>
  <c r="M6938" i="17"/>
  <c r="AC6938" i="17" l="1"/>
  <c r="AE6938" i="17" s="1"/>
  <c r="N6939" i="17" l="1"/>
  <c r="Q6939" i="17" s="1"/>
  <c r="R6939" i="17" l="1"/>
  <c r="AB6939" i="17" s="1"/>
  <c r="AD6939" i="17" s="1"/>
  <c r="M6939" i="17"/>
  <c r="AC6939" i="17" l="1"/>
  <c r="AE6939" i="17" s="1"/>
  <c r="N6940" i="17" l="1"/>
  <c r="Q6940" i="17" s="1"/>
  <c r="R6940" i="17" l="1"/>
  <c r="AB6940" i="17" s="1"/>
  <c r="M6940" i="17"/>
  <c r="AD6940" i="17" l="1"/>
  <c r="AC6940" i="17"/>
  <c r="AE6940" i="17" l="1"/>
  <c r="N6941" i="17" l="1"/>
  <c r="Q6941" i="17" s="1"/>
  <c r="R6941" i="17" l="1"/>
  <c r="AB6941" i="17" s="1"/>
  <c r="M6941" i="17"/>
  <c r="AC6941" i="17" l="1"/>
  <c r="AD6941" i="17"/>
  <c r="AE6941" i="17" l="1"/>
  <c r="N6942" i="17" l="1"/>
  <c r="Q6942" i="17" s="1"/>
  <c r="R6942" i="17" l="1"/>
  <c r="AB6942" i="17" s="1"/>
  <c r="AD6942" i="17" s="1"/>
  <c r="M6942" i="17"/>
  <c r="AC6942" i="17" l="1"/>
  <c r="AE6942" i="17" s="1"/>
  <c r="N6943" i="17" l="1"/>
  <c r="Q6943" i="17" s="1"/>
  <c r="M6943" i="17" l="1"/>
  <c r="R6943" i="17"/>
  <c r="AB6943" i="17" l="1"/>
  <c r="AC6943" i="17" l="1"/>
  <c r="AD6943" i="17"/>
  <c r="AE6943" i="17" l="1"/>
  <c r="N6944" i="17" l="1"/>
  <c r="Q6944" i="17" s="1"/>
  <c r="R6944" i="17" l="1"/>
  <c r="AB6944" i="17" s="1"/>
  <c r="AD6944" i="17" s="1"/>
  <c r="M6944" i="17"/>
  <c r="AC6944" i="17" l="1"/>
  <c r="AE6944" i="17" s="1"/>
  <c r="N6945" i="17" l="1"/>
  <c r="Q6945" i="17" s="1"/>
  <c r="R6945" i="17" l="1"/>
  <c r="AB6945" i="17" s="1"/>
  <c r="M6945" i="17"/>
  <c r="AD6945" i="17" l="1"/>
  <c r="AC6945" i="17"/>
  <c r="AE6945" i="17" l="1"/>
  <c r="N6946" i="17" l="1"/>
  <c r="Q6946" i="17" s="1"/>
  <c r="R6946" i="17" l="1"/>
  <c r="M6946" i="17"/>
  <c r="AB6946" i="17" l="1"/>
  <c r="AF6946" i="17"/>
  <c r="Y6947" i="17"/>
  <c r="AD6946" i="17" l="1"/>
  <c r="AC6946" i="17"/>
  <c r="AE6946" i="17" l="1"/>
  <c r="N6947" i="17" l="1"/>
  <c r="AA6947" i="17" s="1"/>
  <c r="Q6947" i="17" l="1"/>
  <c r="R6947" i="17" s="1"/>
  <c r="Y6948" i="17"/>
  <c r="M6947" i="17"/>
  <c r="AB6947" i="17" l="1"/>
  <c r="AD6947" i="17" s="1"/>
  <c r="AF6947" i="17"/>
  <c r="AC6947" i="17" l="1"/>
  <c r="AE6947" i="17" s="1"/>
  <c r="N6948" i="17" s="1"/>
  <c r="Q6948" i="17" l="1"/>
  <c r="R6948" i="17" s="1"/>
  <c r="AA6948" i="17"/>
  <c r="M6948" i="17"/>
  <c r="AB6948" i="17" l="1"/>
  <c r="AC6948" i="17" s="1"/>
  <c r="Y6949" i="17"/>
  <c r="AF6948" i="17"/>
  <c r="AD6948" i="17" l="1"/>
  <c r="AE6948" i="17" s="1"/>
  <c r="N6949" i="17" l="1"/>
  <c r="Q6949" i="17" s="1"/>
  <c r="R6949" i="17" l="1"/>
  <c r="Y6950" i="17"/>
  <c r="M6949" i="17"/>
  <c r="AF6949" i="17" l="1"/>
  <c r="AB6949" i="17"/>
  <c r="AD6949" i="17" l="1"/>
  <c r="AC6949" i="17"/>
  <c r="AE6949" i="17" l="1"/>
  <c r="N6950" i="17" s="1"/>
  <c r="Q6950" i="17" l="1"/>
  <c r="R6950" i="17" s="1"/>
  <c r="AA6950" i="17"/>
  <c r="AF6950" i="17" s="1"/>
  <c r="M6950" i="17"/>
  <c r="AB6950" i="17" l="1"/>
  <c r="AC6950" i="17" s="1"/>
  <c r="Y6951" i="17"/>
  <c r="AD6950" i="17" l="1"/>
  <c r="AE6950" i="17" s="1"/>
  <c r="N6951" i="17" s="1"/>
  <c r="Q6951" i="17" l="1"/>
  <c r="R6951" i="17" s="1"/>
  <c r="AA6951" i="17"/>
  <c r="Y6952" i="17" s="1"/>
  <c r="M6951" i="17"/>
  <c r="AB6951" i="17" l="1"/>
  <c r="AD6951" i="17" s="1"/>
  <c r="AF6951" i="17"/>
  <c r="AC6951" i="17" l="1"/>
  <c r="AE6951" i="17" s="1"/>
  <c r="N6952" i="17" s="1"/>
  <c r="Q6952" i="17" l="1"/>
  <c r="R6952" i="17" s="1"/>
  <c r="AA6952" i="17"/>
  <c r="Y6953" i="17" s="1"/>
  <c r="M6952" i="17"/>
  <c r="AB6952" i="17" l="1"/>
  <c r="AD6952" i="17" s="1"/>
  <c r="AF6952" i="17"/>
  <c r="AC6952" i="17" l="1"/>
  <c r="AE6952" i="17" s="1"/>
  <c r="N6953" i="17" s="1"/>
  <c r="Q6953" i="17" s="1"/>
  <c r="R6953" i="17" s="1"/>
  <c r="AB6953" i="17" s="1"/>
  <c r="M6953" i="17" l="1"/>
  <c r="AC6953" i="17"/>
  <c r="AD6953" i="17"/>
  <c r="AE6953" i="17" l="1"/>
  <c r="N6954" i="17" l="1"/>
  <c r="Q6954" i="17" s="1"/>
  <c r="R6954" i="17" l="1"/>
  <c r="AB6954" i="17" s="1"/>
  <c r="AD6954" i="17" s="1"/>
  <c r="M6954" i="17"/>
  <c r="AC6954" i="17" l="1"/>
  <c r="AE6954" i="17" s="1"/>
  <c r="N6955" i="17" l="1"/>
  <c r="Q6955" i="17" s="1"/>
  <c r="R6955" i="17" l="1"/>
  <c r="AB6955" i="17" s="1"/>
  <c r="AC6955" i="17" s="1"/>
  <c r="M6955" i="17"/>
  <c r="AD6955" i="17" l="1"/>
  <c r="AE6955" i="17" s="1"/>
  <c r="N6956" i="17" l="1"/>
  <c r="Q6956" i="17" l="1"/>
  <c r="R6956" i="17" s="1"/>
  <c r="AA6956" i="17"/>
  <c r="AF6956" i="17" s="1"/>
  <c r="M6956" i="17"/>
  <c r="AB6956" i="17" l="1"/>
  <c r="AC6956" i="17" s="1"/>
  <c r="Y6957" i="17"/>
  <c r="AD6956" i="17" l="1"/>
  <c r="AE6956" i="17" s="1"/>
  <c r="N6957" i="17" l="1"/>
  <c r="Q6957" i="17" l="1"/>
  <c r="R6957" i="17" s="1"/>
  <c r="AA6957" i="17"/>
  <c r="AF6957" i="17" s="1"/>
  <c r="M6957" i="17"/>
  <c r="AB6957" i="17" l="1"/>
  <c r="AC6957" i="17" s="1"/>
  <c r="Y6958" i="17"/>
  <c r="AD6957" i="17" l="1"/>
  <c r="AE6957" i="17" s="1"/>
  <c r="N6958" i="17" l="1"/>
  <c r="Q6958" i="17" l="1"/>
  <c r="R6958" i="17" s="1"/>
  <c r="AA6958" i="17"/>
  <c r="AF6958" i="17" s="1"/>
  <c r="M6958" i="17"/>
  <c r="Y6959" i="17" l="1"/>
  <c r="AB6958" i="17"/>
  <c r="AD6958" i="17" l="1"/>
  <c r="AC6958" i="17"/>
  <c r="AE6958" i="17" l="1"/>
  <c r="N6959" i="17" s="1"/>
  <c r="Q6959" i="17" l="1"/>
  <c r="R6959" i="17" s="1"/>
  <c r="AA6959" i="17"/>
  <c r="Y6960" i="17" s="1"/>
  <c r="M6959" i="17"/>
  <c r="AF6959" i="17" l="1"/>
  <c r="AB6959" i="17"/>
  <c r="AC6959" i="17" s="1"/>
  <c r="AD6959" i="17" l="1"/>
  <c r="AE6959" i="17" s="1"/>
  <c r="N6960" i="17" s="1"/>
  <c r="Q6960" i="17" s="1"/>
  <c r="R6960" i="17" l="1"/>
  <c r="M6960" i="17"/>
  <c r="AB6960" i="17" l="1"/>
  <c r="AC6960" i="17" s="1"/>
  <c r="AF6960" i="17"/>
  <c r="Y6961" i="17"/>
  <c r="AD6960" i="17" l="1"/>
  <c r="AE6960" i="17" s="1"/>
  <c r="N6961" i="17" s="1"/>
  <c r="AA6961" i="17" s="1"/>
  <c r="Q6961" i="17" l="1"/>
  <c r="R6961" i="17" s="1"/>
  <c r="Y6962" i="17"/>
  <c r="M6961" i="17"/>
  <c r="AB6961" i="17" l="1"/>
  <c r="AD6961" i="17" s="1"/>
  <c r="AF6961" i="17"/>
  <c r="AC6961" i="17" l="1"/>
  <c r="AE6961" i="17" s="1"/>
  <c r="N6962" i="17" s="1"/>
  <c r="Q6962" i="17" l="1"/>
  <c r="R6962" i="17" s="1"/>
  <c r="AA6962" i="17"/>
  <c r="M6962" i="17"/>
  <c r="AB6962" i="17" l="1"/>
  <c r="AD6962" i="17" s="1"/>
  <c r="Y6963" i="17"/>
  <c r="AF6962" i="17"/>
  <c r="AC6962" i="17" l="1"/>
  <c r="AE6962" i="17" s="1"/>
  <c r="N6963" i="17" l="1"/>
  <c r="Q6963" i="17" l="1"/>
  <c r="R6963" i="17" s="1"/>
  <c r="M6963" i="17"/>
  <c r="AB6963" i="17" l="1"/>
  <c r="AC6963" i="17" s="1"/>
  <c r="AF6963" i="17"/>
  <c r="Y6964" i="17"/>
  <c r="AD6963" i="17" l="1"/>
  <c r="AE6963" i="17" s="1"/>
  <c r="N6964" i="17" l="1"/>
  <c r="Q6964" i="17" s="1"/>
  <c r="R6964" i="17" l="1"/>
  <c r="AB6964" i="17" s="1"/>
  <c r="AD6964" i="17" s="1"/>
  <c r="M6964" i="17"/>
  <c r="AC6964" i="17" l="1"/>
  <c r="AE6964" i="17" s="1"/>
  <c r="N6965" i="17" l="1"/>
  <c r="Q6965" i="17" s="1"/>
  <c r="M6965" i="17" l="1"/>
  <c r="R6965" i="17"/>
  <c r="AB6965" i="17" l="1"/>
  <c r="AD6965" i="17" l="1"/>
  <c r="AC6965" i="17"/>
  <c r="AE6965" i="17" l="1"/>
  <c r="N6966" i="17" l="1"/>
  <c r="Q6966" i="17" l="1"/>
  <c r="R6966" i="17" s="1"/>
  <c r="AA6966" i="17"/>
  <c r="M6966" i="17"/>
  <c r="AB6966" i="17" l="1"/>
  <c r="AF6966" i="17"/>
  <c r="Y6967" i="17"/>
  <c r="AC6966" i="17" l="1"/>
  <c r="AD6966" i="17"/>
  <c r="AE6966" i="17" l="1"/>
  <c r="N6967" i="17" l="1"/>
  <c r="Q6967" i="17" s="1"/>
  <c r="R6967" i="17" l="1"/>
  <c r="Y6968" i="17"/>
  <c r="M6967" i="17"/>
  <c r="AF6967" i="17" l="1"/>
  <c r="AB6967" i="17"/>
  <c r="AC6967" i="17" l="1"/>
  <c r="AD6967" i="17"/>
  <c r="AE6967" i="17" l="1"/>
  <c r="N6968" i="17" s="1"/>
  <c r="AA6968" i="17" s="1"/>
  <c r="Q6968" i="17" l="1"/>
  <c r="R6968" i="17" s="1"/>
  <c r="Y6969" i="17"/>
  <c r="M6968" i="17"/>
  <c r="AB6968" i="17" l="1"/>
  <c r="AC6968" i="17" s="1"/>
  <c r="AF6968" i="17"/>
  <c r="AD6968" i="17" l="1"/>
  <c r="AE6968" i="17" s="1"/>
  <c r="N6969" i="17" s="1"/>
  <c r="Q6969" i="17" l="1"/>
  <c r="R6969" i="17" s="1"/>
  <c r="AA6969" i="17"/>
  <c r="M6969" i="17"/>
  <c r="AB6969" i="17" l="1"/>
  <c r="AD6969" i="17" s="1"/>
  <c r="AF6969" i="17"/>
  <c r="Y6970" i="17"/>
  <c r="AC6969" i="17" l="1"/>
  <c r="AE6969" i="17" s="1"/>
  <c r="N6970" i="17" s="1"/>
  <c r="Q6970" i="17" s="1"/>
  <c r="R6970" i="17" l="1"/>
  <c r="Y6971" i="17"/>
  <c r="M6970" i="17"/>
  <c r="AF6970" i="17" l="1"/>
  <c r="AB6970" i="17"/>
  <c r="AC6970" i="17" s="1"/>
  <c r="AD6970" i="17" l="1"/>
  <c r="AE6970" i="17" s="1"/>
  <c r="N6971" i="17" l="1"/>
  <c r="Q6971" i="17" l="1"/>
  <c r="R6971" i="17" s="1"/>
  <c r="AA6971" i="17"/>
  <c r="M6971" i="17"/>
  <c r="AB6971" i="17" l="1"/>
  <c r="AC6971" i="17" s="1"/>
  <c r="Y6972" i="17"/>
  <c r="AF6971" i="17"/>
  <c r="AD6971" i="17" l="1"/>
  <c r="AE6971" i="17" s="1"/>
  <c r="N6972" i="17" l="1"/>
  <c r="Q6972" i="17" l="1"/>
  <c r="R6972" i="17" s="1"/>
  <c r="AA6972" i="17"/>
  <c r="AF6972" i="17" s="1"/>
  <c r="M6972" i="17"/>
  <c r="Y6973" i="17" l="1"/>
  <c r="AB6972" i="17"/>
  <c r="AD6972" i="17" l="1"/>
  <c r="AC6972" i="17"/>
  <c r="AE6972" i="17" l="1"/>
  <c r="N6973" i="17" s="1"/>
  <c r="Q6973" i="17" l="1"/>
  <c r="R6973" i="17" s="1"/>
  <c r="AA6973" i="17"/>
  <c r="M6973" i="17"/>
  <c r="AB6973" i="17" l="1"/>
  <c r="AD6973" i="17" s="1"/>
  <c r="Y6974" i="17"/>
  <c r="AF6973" i="17"/>
  <c r="AC6973" i="17" l="1"/>
  <c r="AE6973" i="17" s="1"/>
  <c r="N6974" i="17" s="1"/>
  <c r="Q6974" i="17" s="1"/>
  <c r="R6974" i="17" l="1"/>
  <c r="AB6974" i="17" s="1"/>
  <c r="M6974" i="17"/>
  <c r="Y6975" i="17"/>
  <c r="AF6974" i="17"/>
  <c r="AC6974" i="17" l="1"/>
  <c r="AD6974" i="17"/>
  <c r="AE6974" i="17" l="1"/>
  <c r="N6975" i="17" l="1"/>
  <c r="Q6975" i="17" l="1"/>
  <c r="R6975" i="17" s="1"/>
  <c r="Y6976" i="17"/>
  <c r="M6975" i="17"/>
  <c r="AF6975" i="17" l="1"/>
  <c r="AB6975" i="17"/>
  <c r="AD6975" i="17" s="1"/>
  <c r="AC6975" i="17" l="1"/>
  <c r="AE6975" i="17" s="1"/>
  <c r="N6976" i="17" s="1"/>
  <c r="Q6976" i="17" l="1"/>
  <c r="R6976" i="17" s="1"/>
  <c r="AA6976" i="17"/>
  <c r="M6976" i="17"/>
  <c r="AB6976" i="17" l="1"/>
  <c r="AD6976" i="17" s="1"/>
  <c r="AF6976" i="17"/>
  <c r="Y6977" i="17"/>
  <c r="AC6976" i="17" l="1"/>
  <c r="AE6976" i="17" s="1"/>
  <c r="N6977" i="17" l="1"/>
  <c r="Q6977" i="17" s="1"/>
  <c r="R6977" i="17" l="1"/>
  <c r="M6977" i="17"/>
  <c r="Y6978" i="17" l="1"/>
  <c r="AF6977" i="17"/>
  <c r="AB6977" i="17"/>
  <c r="AC6977" i="17" l="1"/>
  <c r="AD6977" i="17"/>
  <c r="AE6977" i="17" l="1"/>
  <c r="N6978" i="17" l="1"/>
  <c r="Q6978" i="17" l="1"/>
  <c r="R6978" i="17" s="1"/>
  <c r="AA6978" i="17"/>
  <c r="Y6979" i="17" s="1"/>
  <c r="M6978" i="17"/>
  <c r="AB6978" i="17" l="1"/>
  <c r="AC6978" i="17" s="1"/>
  <c r="AF6978" i="17"/>
  <c r="AD6978" i="17" l="1"/>
  <c r="AE6978" i="17" s="1"/>
  <c r="N6979" i="17" s="1"/>
  <c r="Q6979" i="17" l="1"/>
  <c r="R6979" i="17" s="1"/>
  <c r="AA6979" i="17"/>
  <c r="Y6980" i="17" s="1"/>
  <c r="M6979" i="17"/>
  <c r="AF6979" i="17" l="1"/>
  <c r="AB6979" i="17"/>
  <c r="AC6979" i="17" l="1"/>
  <c r="AD6979" i="17"/>
  <c r="AE6979" i="17" l="1"/>
  <c r="N6980" i="17" s="1"/>
  <c r="Q6980" i="17" l="1"/>
  <c r="R6980" i="17" s="1"/>
  <c r="AA6980" i="17"/>
  <c r="Y6981" i="17" s="1"/>
  <c r="M6980" i="17"/>
  <c r="AF6980" i="17" l="1"/>
  <c r="AB6980" i="17"/>
  <c r="AC6980" i="17" s="1"/>
  <c r="AD6980" i="17" l="1"/>
  <c r="AE6980" i="17" s="1"/>
  <c r="N6981" i="17" s="1"/>
  <c r="Q6981" i="17" s="1"/>
  <c r="R6981" i="17" l="1"/>
  <c r="AB6981" i="17" s="1"/>
  <c r="M6981" i="17"/>
  <c r="Y6982" i="17"/>
  <c r="AF6981" i="17"/>
  <c r="AD6981" i="17" l="1"/>
  <c r="AC6981" i="17"/>
  <c r="AE6981" i="17" l="1"/>
  <c r="N6982" i="17" s="1"/>
  <c r="AA6982" i="17" s="1"/>
  <c r="Q6982" i="17" l="1"/>
  <c r="R6982" i="17" s="1"/>
  <c r="Y6983" i="17"/>
  <c r="M6982" i="17"/>
  <c r="AF6982" i="17" l="1"/>
  <c r="AB6982" i="17"/>
  <c r="AC6982" i="17" s="1"/>
  <c r="AD6982" i="17" l="1"/>
  <c r="AE6982" i="17" s="1"/>
  <c r="N6983" i="17" l="1"/>
  <c r="Q6983" i="17" l="1"/>
  <c r="R6983" i="17" s="1"/>
  <c r="AA6983" i="17"/>
  <c r="M6983" i="17"/>
  <c r="Y6984" i="17" l="1"/>
  <c r="AF6983" i="17"/>
  <c r="AB6983" i="17"/>
  <c r="AD6983" i="17" l="1"/>
  <c r="AC6983" i="17"/>
  <c r="AE6983" i="17" l="1"/>
  <c r="N6984" i="17" l="1"/>
  <c r="Q6984" i="17" l="1"/>
  <c r="R6984" i="17" s="1"/>
  <c r="AA6984" i="17"/>
  <c r="M6984" i="17"/>
  <c r="AB6984" i="17" l="1"/>
  <c r="AD6984" i="17" s="1"/>
  <c r="AF6984" i="17"/>
  <c r="Y6985" i="17"/>
  <c r="AC6984" i="17" l="1"/>
  <c r="AE6984" i="17" s="1"/>
  <c r="N6985" i="17" l="1"/>
  <c r="Q6985" i="17" l="1"/>
  <c r="R6985" i="17" s="1"/>
  <c r="AA6985" i="17"/>
  <c r="Y6986" i="17" s="1"/>
  <c r="M6985" i="17"/>
  <c r="AB6985" i="17" l="1"/>
  <c r="AC6985" i="17" s="1"/>
  <c r="AF6985" i="17"/>
  <c r="AD6985" i="17" l="1"/>
  <c r="AE6985" i="17" s="1"/>
  <c r="N6986" i="17" s="1"/>
  <c r="Q6986" i="17" l="1"/>
  <c r="R6986" i="17" s="1"/>
  <c r="AA6986" i="17"/>
  <c r="M6986" i="17"/>
  <c r="AB6986" i="17" l="1"/>
  <c r="AD6986" i="17" s="1"/>
  <c r="Y6987" i="17"/>
  <c r="AF6986" i="17"/>
  <c r="AC6986" i="17" l="1"/>
  <c r="AE6986" i="17" s="1"/>
  <c r="N6987" i="17" l="1"/>
  <c r="Q6987" i="17" l="1"/>
  <c r="R6987" i="17" s="1"/>
  <c r="AA6987" i="17"/>
  <c r="M6987" i="17"/>
  <c r="Y6988" i="17" l="1"/>
  <c r="AF6987" i="17"/>
  <c r="AB6987" i="17"/>
  <c r="AD6987" i="17" l="1"/>
  <c r="AC6987" i="17"/>
  <c r="AE6987" i="17" l="1"/>
  <c r="N6988" i="17" l="1"/>
  <c r="AA6988" i="17" s="1"/>
  <c r="Q6988" i="17" l="1"/>
  <c r="R6988" i="17" s="1"/>
  <c r="M6988" i="17"/>
  <c r="Y6989" i="17" l="1"/>
  <c r="AF6988" i="17"/>
  <c r="AB6988" i="17"/>
  <c r="AC6988" i="17" l="1"/>
  <c r="AD6988" i="17"/>
  <c r="AE6988" i="17" l="1"/>
  <c r="N6989" i="17" l="1"/>
  <c r="AA6989" i="17" s="1"/>
  <c r="Q6989" i="17" l="1"/>
  <c r="R6989" i="17" s="1"/>
  <c r="M6989" i="17"/>
  <c r="AB6989" i="17" l="1"/>
  <c r="Y6990" i="17"/>
  <c r="AF6989" i="17"/>
  <c r="AD6989" i="17" l="1"/>
  <c r="AC6989" i="17"/>
  <c r="AE6989" i="17" l="1"/>
  <c r="N6990" i="17" l="1"/>
  <c r="Q6990" i="17" l="1"/>
  <c r="R6990" i="17" s="1"/>
  <c r="AA6990" i="17"/>
  <c r="AF6990" i="17" s="1"/>
  <c r="M6990" i="17"/>
  <c r="Y6991" i="17" l="1"/>
  <c r="AB6990" i="17"/>
  <c r="AC6990" i="17" s="1"/>
  <c r="AD6990" i="17" l="1"/>
  <c r="AE6990" i="17" s="1"/>
  <c r="N6991" i="17" l="1"/>
  <c r="AA6991" i="17" s="1"/>
  <c r="Q6991" i="17" l="1"/>
  <c r="R6991" i="17" s="1"/>
  <c r="Y6992" i="17"/>
  <c r="M6991" i="17"/>
  <c r="AF6991" i="17" l="1"/>
  <c r="AB6991" i="17"/>
  <c r="AD6991" i="17" s="1"/>
  <c r="AC6991" i="17" l="1"/>
  <c r="AE6991" i="17" s="1"/>
  <c r="N6992" i="17" l="1"/>
  <c r="Q6992" i="17" l="1"/>
  <c r="R6992" i="17" s="1"/>
  <c r="AA6992" i="17"/>
  <c r="M6992" i="17"/>
  <c r="AB6992" i="17" l="1"/>
  <c r="AC6992" i="17" s="1"/>
  <c r="Y6993" i="17"/>
  <c r="AF6992" i="17"/>
  <c r="AD6992" i="17" l="1"/>
  <c r="AE6992" i="17" s="1"/>
  <c r="N6993" i="17" l="1"/>
  <c r="Q6993" i="17" l="1"/>
  <c r="R6993" i="17" s="1"/>
  <c r="AA6993" i="17"/>
  <c r="AF6993" i="17" s="1"/>
  <c r="M6993" i="17"/>
  <c r="Y6994" i="17" l="1"/>
  <c r="AB6993" i="17"/>
  <c r="AD6993" i="17" s="1"/>
  <c r="AC6993" i="17" l="1"/>
  <c r="AE6993" i="17" s="1"/>
  <c r="N6994" i="17" l="1"/>
  <c r="Q6994" i="17" l="1"/>
  <c r="R6994" i="17" s="1"/>
  <c r="AA6994" i="17"/>
  <c r="AF6994" i="17" s="1"/>
  <c r="M6994" i="17"/>
  <c r="AB6994" i="17" l="1"/>
  <c r="AC6994" i="17" s="1"/>
  <c r="Y6995" i="17"/>
  <c r="AD6994" i="17" l="1"/>
  <c r="AE6994" i="17" s="1"/>
  <c r="N6995" i="17" s="1"/>
  <c r="Q6995" i="17" l="1"/>
  <c r="R6995" i="17" s="1"/>
  <c r="AA6995" i="17"/>
  <c r="Y6996" i="17" s="1"/>
  <c r="M6995" i="17"/>
  <c r="AF6995" i="17" l="1"/>
  <c r="AB6995" i="17"/>
  <c r="AD6995" i="17" l="1"/>
  <c r="AC6995" i="17"/>
  <c r="AE6995" i="17" l="1"/>
  <c r="N6996" i="17" s="1"/>
  <c r="Q6996" i="17" l="1"/>
  <c r="R6996" i="17" s="1"/>
  <c r="AA6996" i="17"/>
  <c r="AF6996" i="17" s="1"/>
  <c r="M6996" i="17"/>
  <c r="Y6997" i="17" l="1"/>
  <c r="AB6996" i="17"/>
  <c r="AD6996" i="17" s="1"/>
  <c r="AC6996" i="17" l="1"/>
  <c r="AE6996" i="17" s="1"/>
  <c r="N6997" i="17" s="1"/>
  <c r="Q6997" i="17" l="1"/>
  <c r="R6997" i="17" s="1"/>
  <c r="AA6997" i="17"/>
  <c r="Y6998" i="17" s="1"/>
  <c r="M6997" i="17"/>
  <c r="AF6997" i="17" l="1"/>
  <c r="AB6997" i="17"/>
  <c r="AC6997" i="17" s="1"/>
  <c r="AD6997" i="17" l="1"/>
  <c r="AE6997" i="17" s="1"/>
  <c r="N6998" i="17" l="1"/>
  <c r="Q6998" i="17" l="1"/>
  <c r="R6998" i="17" s="1"/>
  <c r="AA6998" i="17"/>
  <c r="AF6998" i="17" s="1"/>
  <c r="M6998" i="17"/>
  <c r="Y6999" i="17" l="1"/>
  <c r="AB6998" i="17"/>
  <c r="AD6998" i="17" l="1"/>
  <c r="AC6998" i="17"/>
  <c r="AE6998" i="17" l="1"/>
  <c r="N6999" i="17" s="1"/>
  <c r="Q6999" i="17" l="1"/>
  <c r="R6999" i="17" s="1"/>
  <c r="AA6999" i="17"/>
  <c r="Y7000" i="17" s="1"/>
  <c r="M6999" i="17"/>
  <c r="AF6999" i="17" l="1"/>
  <c r="AB6999" i="17"/>
  <c r="AD6999" i="17" s="1"/>
  <c r="AC6999" i="17" l="1"/>
  <c r="AE6999" i="17" s="1"/>
  <c r="N7000" i="17" l="1"/>
  <c r="Q7000" i="17" l="1"/>
  <c r="R7000" i="17" s="1"/>
  <c r="AA7000" i="17"/>
  <c r="Y7001" i="17" s="1"/>
  <c r="M7000" i="17"/>
  <c r="AF7000" i="17" l="1"/>
  <c r="AB7000" i="17"/>
  <c r="AC7000" i="17" s="1"/>
  <c r="AD7000" i="17" l="1"/>
  <c r="AE7000" i="17" s="1"/>
  <c r="N7001" i="17" l="1"/>
  <c r="Q7001" i="17" l="1"/>
  <c r="R7001" i="17" s="1"/>
  <c r="AA7001" i="17"/>
  <c r="M7001" i="17"/>
  <c r="AB7001" i="17" l="1"/>
  <c r="AD7001" i="17" s="1"/>
  <c r="AF7001" i="17"/>
  <c r="Y7002" i="17"/>
  <c r="AC7001" i="17" l="1"/>
  <c r="AE7001" i="17" s="1"/>
  <c r="N7002" i="17" l="1"/>
  <c r="Q7002" i="17" s="1"/>
  <c r="R7002" i="17" l="1"/>
  <c r="AB7002" i="17" s="1"/>
  <c r="M7002" i="17"/>
  <c r="Y7003" i="17"/>
  <c r="AF7002" i="17"/>
  <c r="AD7002" i="17" l="1"/>
  <c r="AC7002" i="17"/>
  <c r="AE7002" i="17" l="1"/>
  <c r="N7003" i="17" s="1"/>
  <c r="AA7003" i="17" s="1"/>
  <c r="Q7003" i="17" l="1"/>
  <c r="R7003" i="17" s="1"/>
  <c r="M7003" i="17"/>
  <c r="AB7003" i="17" l="1"/>
  <c r="AD7003" i="17" s="1"/>
  <c r="Y7004" i="17"/>
  <c r="AF7003" i="17"/>
  <c r="AC7003" i="17" l="1"/>
  <c r="AE7003" i="17" s="1"/>
  <c r="N7004" i="17" l="1"/>
  <c r="Q7004" i="17" l="1"/>
  <c r="R7004" i="17" s="1"/>
  <c r="AA7004" i="17"/>
  <c r="M7004" i="17"/>
  <c r="AF7004" i="17" l="1"/>
  <c r="Y7005" i="17"/>
  <c r="AB7004" i="17"/>
  <c r="AC7004" i="17" l="1"/>
  <c r="AD7004" i="17"/>
  <c r="AE7004" i="17" l="1"/>
  <c r="N7005" i="17" l="1"/>
  <c r="Q7005" i="17" s="1"/>
  <c r="R7005" i="17" l="1"/>
  <c r="AF7005" i="17"/>
  <c r="M7005" i="17"/>
  <c r="Y7006" i="17" l="1"/>
  <c r="AB7005" i="17"/>
  <c r="AC7005" i="17" s="1"/>
  <c r="AD7005" i="17" l="1"/>
  <c r="AE7005" i="17" s="1"/>
  <c r="N7006" i="17" l="1"/>
  <c r="Q7006" i="17" s="1"/>
  <c r="R7006" i="17" l="1"/>
  <c r="AB7006" i="17" s="1"/>
  <c r="M7006" i="17"/>
  <c r="AC7006" i="17" l="1"/>
  <c r="AD7006" i="17"/>
  <c r="AE7006" i="17" l="1"/>
  <c r="N7007" i="17" l="1"/>
  <c r="Q7007" i="17" s="1"/>
  <c r="R7007" i="17" l="1"/>
  <c r="AB7007" i="17" s="1"/>
  <c r="M7007" i="17"/>
  <c r="AC7007" i="17" l="1"/>
  <c r="AD7007" i="17"/>
  <c r="AE7007" i="17" l="1"/>
  <c r="N7008" i="17" l="1"/>
  <c r="Q7008" i="17" l="1"/>
  <c r="R7008" i="17" s="1"/>
  <c r="AA7008" i="17"/>
  <c r="M7008" i="17"/>
  <c r="AB7008" i="17" l="1"/>
  <c r="AC7008" i="17" s="1"/>
  <c r="AF7008" i="17"/>
  <c r="Y7009" i="17"/>
  <c r="AD7008" i="17" l="1"/>
  <c r="AE7008" i="17" s="1"/>
  <c r="N7009" i="17" l="1"/>
  <c r="Q7009" i="17" l="1"/>
  <c r="R7009" i="17" s="1"/>
  <c r="AA7009" i="17"/>
  <c r="AF7009" i="17" s="1"/>
  <c r="M7009" i="17"/>
  <c r="Y7010" i="17" l="1"/>
  <c r="AB7009" i="17"/>
  <c r="AD7009" i="17" l="1"/>
  <c r="AC7009" i="17"/>
  <c r="AE7009" i="17" l="1"/>
  <c r="N7010" i="17" s="1"/>
  <c r="Q7010" i="17" l="1"/>
  <c r="R7010" i="17" s="1"/>
  <c r="AA7010" i="17"/>
  <c r="AF7010" i="17" s="1"/>
  <c r="M7010" i="17"/>
  <c r="AB7010" i="17" l="1"/>
  <c r="AD7010" i="17" s="1"/>
  <c r="Y7011" i="17"/>
  <c r="AC7010" i="17" l="1"/>
  <c r="AE7010" i="17" s="1"/>
  <c r="N7011" i="17" s="1"/>
  <c r="Q7011" i="17" l="1"/>
  <c r="R7011" i="17" s="1"/>
  <c r="AA7011" i="17"/>
  <c r="Y7012" i="17" s="1"/>
  <c r="M7011" i="17"/>
  <c r="AF7011" i="17" l="1"/>
  <c r="AB7011" i="17"/>
  <c r="AD7011" i="17" s="1"/>
  <c r="AC7011" i="17" l="1"/>
  <c r="AE7011" i="17" s="1"/>
  <c r="N7012" i="17" s="1"/>
  <c r="AA7012" i="17" s="1"/>
  <c r="Q7012" i="17" l="1"/>
  <c r="R7012" i="17" s="1"/>
  <c r="Y7013" i="17"/>
  <c r="M7012" i="17"/>
  <c r="AB7012" i="17" l="1"/>
  <c r="AD7012" i="17" s="1"/>
  <c r="AF7012" i="17"/>
  <c r="AC7012" i="17" l="1"/>
  <c r="AE7012" i="17" s="1"/>
  <c r="N7013" i="17" l="1"/>
  <c r="Q7013" i="17" s="1"/>
  <c r="R7013" i="17" l="1"/>
  <c r="AB7013" i="17" s="1"/>
  <c r="AC7013" i="17" s="1"/>
  <c r="M7013" i="17"/>
  <c r="AD7013" i="17" l="1"/>
  <c r="AE7013" i="17" s="1"/>
  <c r="N7014" i="17" l="1"/>
  <c r="Q7014" i="17" s="1"/>
  <c r="M7014" i="17" l="1"/>
  <c r="R7014" i="17"/>
  <c r="AB7014" i="17" l="1"/>
  <c r="AC7014" i="17" l="1"/>
  <c r="AD7014" i="17"/>
  <c r="AE7014" i="17" l="1"/>
  <c r="N7015" i="17" l="1"/>
  <c r="Q7015" i="17" s="1"/>
  <c r="M7015" i="17" l="1"/>
  <c r="R7015" i="17"/>
  <c r="AB7015" i="17" l="1"/>
  <c r="AD7015" i="17" s="1"/>
  <c r="AC7015" i="17" l="1"/>
  <c r="AE7015" i="17" s="1"/>
  <c r="N7016" i="17" l="1"/>
  <c r="Q7016" i="17" l="1"/>
  <c r="R7016" i="17" s="1"/>
  <c r="AA7016" i="17"/>
  <c r="AF7016" i="17" s="1"/>
  <c r="M7016" i="17"/>
  <c r="Y7017" i="17" l="1"/>
  <c r="AB7016" i="17"/>
  <c r="AC7016" i="17" l="1"/>
  <c r="AD7016" i="17"/>
  <c r="AE7016" i="17" l="1"/>
  <c r="N7017" i="17" s="1"/>
  <c r="Q7017" i="17" s="1"/>
  <c r="AF7017" i="17" l="1"/>
  <c r="R7017" i="17"/>
  <c r="M7017" i="17"/>
  <c r="Y7018" i="17" l="1"/>
  <c r="AB7017" i="17"/>
  <c r="AC7017" i="17" s="1"/>
  <c r="AD7017" i="17" l="1"/>
  <c r="AE7017" i="17" s="1"/>
  <c r="N7018" i="17" s="1"/>
  <c r="Q7018" i="17" l="1"/>
  <c r="R7018" i="17" s="1"/>
  <c r="AA7018" i="17"/>
  <c r="Y7019" i="17" s="1"/>
  <c r="M7018" i="17"/>
  <c r="AB7018" i="17" l="1"/>
  <c r="AD7018" i="17" s="1"/>
  <c r="AF7018" i="17"/>
  <c r="AC7018" i="17" l="1"/>
  <c r="AE7018" i="17" s="1"/>
  <c r="N7019" i="17" s="1"/>
  <c r="Q7019" i="17" s="1"/>
  <c r="R7019" i="17" s="1"/>
  <c r="Y7020" i="17" l="1"/>
  <c r="M7019" i="17"/>
  <c r="AB7019" i="17" l="1"/>
  <c r="AC7019" i="17" s="1"/>
  <c r="AF7019" i="17"/>
  <c r="AD7019" i="17" l="1"/>
  <c r="AE7019" i="17" s="1"/>
  <c r="N7020" i="17" s="1"/>
  <c r="Q7020" i="17" l="1"/>
  <c r="R7020" i="17" s="1"/>
  <c r="AA7020" i="17"/>
  <c r="Y7021" i="17" s="1"/>
  <c r="M7020" i="17"/>
  <c r="AB7020" i="17" l="1"/>
  <c r="AD7020" i="17" s="1"/>
  <c r="AF7020" i="17"/>
  <c r="AC7020" i="17" l="1"/>
  <c r="AE7020" i="17" s="1"/>
  <c r="N7021" i="17" s="1"/>
  <c r="Q7021" i="17" s="1"/>
  <c r="R7021" i="17" l="1"/>
  <c r="AB7021" i="17" s="1"/>
  <c r="AC7021" i="17" s="1"/>
  <c r="M7021" i="17"/>
  <c r="AD7021" i="17" l="1"/>
  <c r="AE7021" i="17" s="1"/>
  <c r="N7022" i="17" l="1"/>
  <c r="Q7022" i="17" s="1"/>
  <c r="M7022" i="17" l="1"/>
  <c r="R7022" i="17"/>
  <c r="AB7022" i="17" l="1"/>
  <c r="AD7022" i="17" s="1"/>
  <c r="AC7022" i="17" l="1"/>
  <c r="AE7022" i="17" s="1"/>
  <c r="N7023" i="17" l="1"/>
  <c r="Q7023" i="17" l="1"/>
  <c r="R7023" i="17" s="1"/>
  <c r="AA7023" i="17"/>
  <c r="M7023" i="17"/>
  <c r="Y7024" i="17" l="1"/>
  <c r="AF7023" i="17"/>
  <c r="AB7023" i="17"/>
  <c r="AC7023" i="17" l="1"/>
  <c r="AD7023" i="17"/>
  <c r="AE7023" i="17" l="1"/>
  <c r="N7024" i="17" l="1"/>
  <c r="Q7024" i="17" l="1"/>
  <c r="R7024" i="17" s="1"/>
  <c r="AA7024" i="17"/>
  <c r="M7024" i="17"/>
  <c r="AB7024" i="17" l="1"/>
  <c r="AD7024" i="17" s="1"/>
  <c r="AF7024" i="17"/>
  <c r="Y7025" i="17"/>
  <c r="AC7024" i="17" l="1"/>
  <c r="AE7024" i="17" s="1"/>
  <c r="N7025" i="17" l="1"/>
  <c r="Q7025" i="17" l="1"/>
  <c r="R7025" i="17" s="1"/>
  <c r="AA7025" i="17"/>
  <c r="M7025" i="17"/>
  <c r="AB7025" i="17" l="1"/>
  <c r="AC7025" i="17" s="1"/>
  <c r="AF7025" i="17"/>
  <c r="Y7026" i="17"/>
  <c r="AD7025" i="17" l="1"/>
  <c r="AE7025" i="17" s="1"/>
  <c r="N7026" i="17" s="1"/>
  <c r="AA7026" i="17" s="1"/>
  <c r="Q7026" i="17" l="1"/>
  <c r="R7026" i="17" s="1"/>
  <c r="Y7027" i="17"/>
  <c r="M7026" i="17"/>
  <c r="AB7026" i="17" l="1"/>
  <c r="AD7026" i="17" s="1"/>
  <c r="AF7026" i="17"/>
  <c r="AC7026" i="17" l="1"/>
  <c r="AE7026" i="17" s="1"/>
  <c r="N7027" i="17" l="1"/>
  <c r="Q7027" i="17" l="1"/>
  <c r="R7027" i="17" s="1"/>
  <c r="AA7027" i="17"/>
  <c r="Y7028" i="17" s="1"/>
  <c r="M7027" i="17"/>
  <c r="AB7027" i="17" l="1"/>
  <c r="AC7027" i="17" s="1"/>
  <c r="AF7027" i="17"/>
  <c r="AD7027" i="17" l="1"/>
  <c r="AE7027" i="17" s="1"/>
  <c r="N7028" i="17" s="1"/>
  <c r="Q7028" i="17" l="1"/>
  <c r="R7028" i="17" s="1"/>
  <c r="AA7028" i="17"/>
  <c r="M7028" i="17"/>
  <c r="AB7028" i="17" l="1"/>
  <c r="AC7028" i="17" s="1"/>
  <c r="AF7028" i="17"/>
  <c r="Y7029" i="17"/>
  <c r="AD7028" i="17" l="1"/>
  <c r="AE7028" i="17" s="1"/>
  <c r="N7029" i="17" l="1"/>
  <c r="Q7029" i="17" l="1"/>
  <c r="R7029" i="17" s="1"/>
  <c r="AA7029" i="17"/>
  <c r="AF7029" i="17" s="1"/>
  <c r="M7029" i="17"/>
  <c r="AB7029" i="17" l="1"/>
  <c r="AC7029" i="17" s="1"/>
  <c r="Y7030" i="17"/>
  <c r="AD7029" i="17" l="1"/>
  <c r="AE7029" i="17" s="1"/>
  <c r="N7030" i="17" s="1"/>
  <c r="AA7030" i="17" s="1"/>
  <c r="Q7030" i="17" l="1"/>
  <c r="R7030" i="17" s="1"/>
  <c r="Y7031" i="17"/>
  <c r="M7030" i="17"/>
  <c r="AF7030" i="17" l="1"/>
  <c r="AB7030" i="17"/>
  <c r="AC7030" i="17" s="1"/>
  <c r="AD7030" i="17" l="1"/>
  <c r="AE7030" i="17" s="1"/>
  <c r="N7031" i="17" l="1"/>
  <c r="Q7031" i="17" l="1"/>
  <c r="R7031" i="17" s="1"/>
  <c r="AA7031" i="17"/>
  <c r="M7031" i="17"/>
  <c r="AB7031" i="17" l="1"/>
  <c r="AC7031" i="17" s="1"/>
  <c r="AF7031" i="17"/>
  <c r="Y7032" i="17"/>
  <c r="AD7031" i="17" l="1"/>
  <c r="AE7031" i="17" s="1"/>
  <c r="N7032" i="17" l="1"/>
  <c r="Q7032" i="17" s="1"/>
  <c r="M7032" i="17" l="1"/>
  <c r="R7032" i="17"/>
  <c r="AB7032" i="17" l="1"/>
  <c r="Y7033" i="17"/>
  <c r="AF7032" i="17"/>
  <c r="AC7032" i="17" l="1"/>
  <c r="AD7032" i="17"/>
  <c r="AE7032" i="17" l="1"/>
  <c r="N7033" i="17" l="1"/>
  <c r="Q7033" i="17" s="1"/>
  <c r="M7033" i="17" l="1"/>
  <c r="R7033" i="17"/>
  <c r="AB7033" i="17" s="1"/>
  <c r="AC7033" i="17" l="1"/>
  <c r="AD7033" i="17"/>
  <c r="AF7033" i="17"/>
  <c r="Y7034" i="17"/>
  <c r="AE7033" i="17" l="1"/>
  <c r="N7034" i="17" l="1"/>
  <c r="AA7034" i="17" s="1"/>
  <c r="Q7034" i="17" l="1"/>
  <c r="R7034" i="17" s="1"/>
  <c r="M7034" i="17"/>
  <c r="Y7035" i="17" l="1"/>
  <c r="AF7034" i="17"/>
  <c r="AB7034" i="17"/>
  <c r="AD7034" i="17" l="1"/>
  <c r="AC7034" i="17"/>
  <c r="AE7034" i="17" l="1"/>
  <c r="N7035" i="17" l="1"/>
  <c r="Q7035" i="17" l="1"/>
  <c r="R7035" i="17" s="1"/>
  <c r="AA7035" i="17"/>
  <c r="Y7036" i="17" s="1"/>
  <c r="M7035" i="17"/>
  <c r="AF7035" i="17" l="1"/>
  <c r="AB7035" i="17"/>
  <c r="AD7035" i="17" s="1"/>
  <c r="AC7035" i="17" l="1"/>
  <c r="AE7035" i="17" s="1"/>
  <c r="N7036" i="17" l="1"/>
  <c r="Q7036" i="17" l="1"/>
  <c r="R7036" i="17" s="1"/>
  <c r="AA7036" i="17"/>
  <c r="Y7037" i="17" s="1"/>
  <c r="M7036" i="17"/>
  <c r="AB7036" i="17" l="1"/>
  <c r="AC7036" i="17" s="1"/>
  <c r="AF7036" i="17"/>
  <c r="AD7036" i="17" l="1"/>
  <c r="AE7036" i="17" s="1"/>
  <c r="N7037" i="17" s="1"/>
  <c r="Q7037" i="17" s="1"/>
  <c r="M7037" i="17" l="1"/>
  <c r="R7037" i="17"/>
  <c r="AB7037" i="17" s="1"/>
  <c r="AC7037" i="17" l="1"/>
  <c r="AD7037" i="17"/>
  <c r="Y7038" i="17"/>
  <c r="AF7037" i="17"/>
  <c r="AE7037" i="17" l="1"/>
  <c r="N7038" i="17" l="1"/>
  <c r="Q7038" i="17" s="1"/>
  <c r="R7038" i="17" l="1"/>
  <c r="AB7038" i="17" s="1"/>
  <c r="M7038" i="17"/>
  <c r="AC7038" i="17" l="1"/>
  <c r="AD7038" i="17"/>
  <c r="AE7038" i="17" l="1"/>
  <c r="N7039" i="17" l="1"/>
  <c r="Q7039" i="17" s="1"/>
  <c r="M7039" i="17" l="1"/>
  <c r="R7039" i="17"/>
  <c r="AB7039" i="17" l="1"/>
  <c r="AC7039" i="17" s="1"/>
  <c r="AD7039" i="17" l="1"/>
  <c r="AE7039" i="17" s="1"/>
  <c r="N7040" i="17" l="1"/>
  <c r="AA7040" i="17" s="1"/>
  <c r="Q7040" i="17" l="1"/>
  <c r="R7040" i="17" s="1"/>
  <c r="M7040" i="17"/>
  <c r="AF7040" i="17" l="1"/>
  <c r="Y7041" i="17"/>
  <c r="AB7040" i="17"/>
  <c r="AC7040" i="17" l="1"/>
  <c r="AD7040" i="17"/>
  <c r="AE7040" i="17" l="1"/>
  <c r="N7041" i="17" l="1"/>
  <c r="Q7041" i="17" l="1"/>
  <c r="R7041" i="17" s="1"/>
  <c r="AA7041" i="17"/>
  <c r="M7041" i="17"/>
  <c r="AB7041" i="17" l="1"/>
  <c r="Y7042" i="17"/>
  <c r="AF7041" i="17"/>
  <c r="AD7041" i="17" l="1"/>
  <c r="AC7041" i="17"/>
  <c r="AE7041" i="17" l="1"/>
  <c r="N7042" i="17" l="1"/>
  <c r="Q7042" i="17" s="1"/>
  <c r="M7042" i="17" l="1"/>
  <c r="R7042" i="17"/>
  <c r="Y7043" i="17" l="1"/>
  <c r="AF7042" i="17"/>
  <c r="AB7042" i="17"/>
  <c r="AC7042" i="17" l="1"/>
  <c r="AD7042" i="17"/>
  <c r="AE7042" i="17" l="1"/>
  <c r="N7043" i="17" l="1"/>
  <c r="Q7043" i="17" s="1"/>
  <c r="M7043" i="17" l="1"/>
  <c r="R7043" i="17"/>
  <c r="AF7043" i="17"/>
  <c r="AB7043" i="17" l="1"/>
  <c r="AC7043" i="17" s="1"/>
  <c r="Y7044" i="17"/>
  <c r="AD7043" i="17" l="1"/>
  <c r="AE7043" i="17" s="1"/>
  <c r="N7044" i="17" l="1"/>
  <c r="AA7044" i="17" s="1"/>
  <c r="Q7044" i="17" l="1"/>
  <c r="R7044" i="17" s="1"/>
  <c r="M7044" i="17"/>
  <c r="Y7045" i="17" l="1"/>
  <c r="AF7044" i="17"/>
  <c r="AB7044" i="17"/>
  <c r="AD7044" i="17" s="1"/>
  <c r="AC7044" i="17" l="1"/>
  <c r="AE7044" i="17" s="1"/>
  <c r="N7045" i="17" l="1"/>
  <c r="Q7045" i="17" l="1"/>
  <c r="R7045" i="17" s="1"/>
  <c r="AA7045" i="17"/>
  <c r="M7045" i="17"/>
  <c r="AB7045" i="17" l="1"/>
  <c r="AC7045" i="17" s="1"/>
  <c r="Y7046" i="17"/>
  <c r="AF7045" i="17"/>
  <c r="AD7045" i="17" l="1"/>
  <c r="AE7045" i="17" s="1"/>
  <c r="N7046" i="17" l="1"/>
  <c r="Q7046" i="17" l="1"/>
  <c r="R7046" i="17" s="1"/>
  <c r="AA7046" i="17"/>
  <c r="AF7046" i="17" s="1"/>
  <c r="M7046" i="17"/>
  <c r="Y7047" i="17" l="1"/>
  <c r="AB7046" i="17"/>
  <c r="AC7046" i="17" s="1"/>
  <c r="AD7046" i="17" l="1"/>
  <c r="AE7046" i="17" s="1"/>
  <c r="N7047" i="17" l="1"/>
  <c r="Q7047" i="17" l="1"/>
  <c r="R7047" i="17" s="1"/>
  <c r="M7047" i="17"/>
  <c r="Y7048" i="17" l="1"/>
  <c r="AF7047" i="17"/>
  <c r="AB7047" i="17"/>
  <c r="AD7047" i="17" l="1"/>
  <c r="AC7047" i="17"/>
  <c r="AE7047" i="17" l="1"/>
  <c r="N7048" i="17" l="1"/>
  <c r="Q7048" i="17" s="1"/>
  <c r="R7048" i="17" l="1"/>
  <c r="AB7048" i="17" s="1"/>
  <c r="AD7048" i="17" s="1"/>
  <c r="M7048" i="17"/>
  <c r="AC7048" i="17" l="1"/>
  <c r="AE7048" i="17" s="1"/>
  <c r="N7049" i="17" l="1"/>
  <c r="Q7049" i="17" s="1"/>
  <c r="R7049" i="17" l="1"/>
  <c r="AB7049" i="17" s="1"/>
  <c r="AC7049" i="17" s="1"/>
  <c r="M7049" i="17"/>
  <c r="AD7049" i="17" l="1"/>
  <c r="AE7049" i="17" s="1"/>
  <c r="N7050" i="17" l="1"/>
  <c r="Q7050" i="17" s="1"/>
  <c r="R7050" i="17" l="1"/>
  <c r="AB7050" i="17" s="1"/>
  <c r="M7050" i="17"/>
  <c r="AD7050" i="17" l="1"/>
  <c r="AC7050" i="17"/>
  <c r="AE7050" i="17" l="1"/>
  <c r="N7051" i="17" l="1"/>
  <c r="Q7051" i="17" s="1"/>
  <c r="M7051" i="17" l="1"/>
  <c r="R7051" i="17"/>
  <c r="AB7051" i="17" l="1"/>
  <c r="AD7051" i="17" s="1"/>
  <c r="AC7051" i="17" l="1"/>
  <c r="AE7051" i="17" s="1"/>
  <c r="N7052" i="17" l="1"/>
  <c r="AA7052" i="17" s="1"/>
  <c r="Q7052" i="17" l="1"/>
  <c r="R7052" i="17" s="1"/>
  <c r="M7052" i="17"/>
  <c r="AB7052" i="17" l="1"/>
  <c r="AC7052" i="17" s="1"/>
  <c r="AF7052" i="17"/>
  <c r="Y7053" i="17"/>
  <c r="AD7052" i="17" l="1"/>
  <c r="AE7052" i="17" s="1"/>
  <c r="N7053" i="17" s="1"/>
  <c r="Q7053" i="17" s="1"/>
  <c r="M7053" i="17" l="1"/>
  <c r="R7053" i="17"/>
  <c r="AB7053" i="17" l="1"/>
  <c r="AD7053" i="17" s="1"/>
  <c r="AF7053" i="17"/>
  <c r="Y7054" i="17"/>
  <c r="AC7053" i="17" l="1"/>
  <c r="AE7053" i="17" s="1"/>
  <c r="N7054" i="17" l="1"/>
  <c r="Q7054" i="17" s="1"/>
  <c r="M7054" i="17" l="1"/>
  <c r="R7054" i="17"/>
  <c r="AB7054" i="17" l="1"/>
  <c r="AD7054" i="17" s="1"/>
  <c r="AC7054" i="17" l="1"/>
  <c r="AE7054" i="17" s="1"/>
  <c r="N7055" i="17" l="1"/>
  <c r="AA7055" i="17" s="1"/>
  <c r="Q7055" i="17" l="1"/>
  <c r="R7055" i="17" s="1"/>
  <c r="M7055" i="17"/>
  <c r="AB7055" i="17" l="1"/>
  <c r="AD7055" i="17" s="1"/>
  <c r="Y7056" i="17"/>
  <c r="AF7055" i="17"/>
  <c r="AC7055" i="17" l="1"/>
  <c r="AE7055" i="17" s="1"/>
  <c r="N7056" i="17" s="1"/>
  <c r="Q7056" i="17" s="1"/>
  <c r="M7056" i="17" l="1"/>
  <c r="R7056" i="17"/>
  <c r="Y7057" i="17"/>
  <c r="AF7056" i="17" l="1"/>
  <c r="AB7056" i="17"/>
  <c r="AD7056" i="17" s="1"/>
  <c r="AC7056" i="17" l="1"/>
  <c r="AE7056" i="17" s="1"/>
  <c r="N7057" i="17" l="1"/>
  <c r="Q7057" i="17" s="1"/>
  <c r="AF7057" i="17" l="1"/>
  <c r="R7057" i="17"/>
  <c r="M7057" i="17"/>
  <c r="Y7058" i="17" l="1"/>
  <c r="AB7057" i="17"/>
  <c r="AC7057" i="17" s="1"/>
  <c r="Y7063" i="17"/>
  <c r="AB7062" i="17"/>
  <c r="AF7062" i="17"/>
  <c r="AD7057" i="17" l="1"/>
  <c r="AE7057" i="17" s="1"/>
  <c r="M7058" i="17" s="1"/>
  <c r="AC7062" i="17"/>
  <c r="AD7062" i="17"/>
  <c r="AE7062" i="17" l="1"/>
  <c r="N7063" i="17" l="1"/>
  <c r="AA7063" i="17" s="1"/>
  <c r="Q7063" i="17" l="1"/>
  <c r="R7063" i="17" s="1"/>
  <c r="Y7064" i="17"/>
  <c r="M7063" i="17"/>
  <c r="AB7063" i="17" l="1"/>
  <c r="AC7063" i="17" s="1"/>
  <c r="AF7063" i="17"/>
  <c r="AD7063" i="17" l="1"/>
  <c r="AE7063" i="17" s="1"/>
  <c r="N7064" i="17" s="1"/>
  <c r="Q7064" i="17" s="1"/>
  <c r="R7064" i="17" l="1"/>
  <c r="M7064" i="17"/>
  <c r="Y7065" i="17" l="1"/>
  <c r="AF7064" i="17"/>
  <c r="AB7064" i="17"/>
  <c r="AC7064" i="17" l="1"/>
  <c r="AD7064" i="17"/>
  <c r="AE7064" i="17" l="1"/>
  <c r="N7065" i="17" l="1"/>
  <c r="Q7065" i="17" s="1"/>
  <c r="M7065" i="17" l="1"/>
  <c r="R7065" i="17"/>
  <c r="AB7065" i="17" l="1"/>
  <c r="AC7065" i="17" s="1"/>
  <c r="AF7065" i="17"/>
  <c r="Y7066" i="17"/>
  <c r="AD7065" i="17" l="1"/>
  <c r="AE7065" i="17" s="1"/>
  <c r="N7066" i="17" l="1"/>
  <c r="Q7066" i="17" s="1"/>
  <c r="R7066" i="17" l="1"/>
  <c r="AB7066" i="17" s="1"/>
  <c r="M7066" i="17"/>
  <c r="AC7066" i="17" l="1"/>
  <c r="AD7066" i="17"/>
  <c r="AE7066" i="17" l="1"/>
  <c r="N7067" i="17" l="1"/>
  <c r="Q7067" i="17" s="1"/>
  <c r="M7067" i="17" l="1"/>
  <c r="R7067" i="17"/>
  <c r="AB7067" i="17" l="1"/>
  <c r="AD7067" i="17" s="1"/>
  <c r="AC7067" i="17" l="1"/>
  <c r="AE7067" i="17" s="1"/>
  <c r="N7068" i="17" l="1"/>
  <c r="AA7068" i="17" s="1"/>
  <c r="Q7068" i="17" l="1"/>
  <c r="R7068" i="17" s="1"/>
  <c r="M7068" i="17"/>
  <c r="AB7068" i="17" l="1"/>
  <c r="AC7068" i="17" s="1"/>
  <c r="AF7068" i="17"/>
  <c r="Y7069" i="17"/>
  <c r="AD7068" i="17" l="1"/>
  <c r="AE7068" i="17" s="1"/>
  <c r="N7069" i="17" s="1"/>
  <c r="Q7069" i="17" s="1"/>
  <c r="R7069" i="17" l="1"/>
  <c r="M7069" i="17"/>
  <c r="AF7069" i="17" l="1"/>
  <c r="Y7070" i="17"/>
  <c r="AB7069" i="17"/>
  <c r="AC7069" i="17" l="1"/>
  <c r="AD7069" i="17"/>
  <c r="AE7069" i="17" l="1"/>
  <c r="N7070" i="17" l="1"/>
  <c r="Q7070" i="17" s="1"/>
  <c r="R7070" i="17" l="1"/>
  <c r="AB7070" i="17" s="1"/>
  <c r="M7070" i="17"/>
  <c r="AD7070" i="17" l="1"/>
  <c r="AC7070" i="17"/>
  <c r="AE7070" i="17" l="1"/>
  <c r="N7071" i="17" l="1"/>
  <c r="AA7071" i="17" s="1"/>
  <c r="Q7071" i="17" l="1"/>
  <c r="R7071" i="17" s="1"/>
  <c r="M7071" i="17"/>
  <c r="AB7071" i="17" l="1"/>
  <c r="AC7071" i="17" s="1"/>
  <c r="Y7072" i="17"/>
  <c r="AF7071" i="17"/>
  <c r="AD7071" i="17" l="1"/>
  <c r="AE7071" i="17" s="1"/>
  <c r="N7072" i="17" l="1"/>
  <c r="Q7072" i="17" l="1"/>
  <c r="R7072" i="17" s="1"/>
  <c r="AA7072" i="17"/>
  <c r="Y7073" i="17" s="1"/>
  <c r="M7072" i="17"/>
  <c r="AF7072" i="17" l="1"/>
  <c r="AB7072" i="17"/>
  <c r="AD7072" i="17" s="1"/>
  <c r="AC7072" i="17" l="1"/>
  <c r="AE7072" i="17" s="1"/>
  <c r="N7073" i="17" l="1"/>
  <c r="Q7073" i="17" l="1"/>
  <c r="R7073" i="17" s="1"/>
  <c r="AA7073" i="17"/>
  <c r="Y7074" i="17" s="1"/>
  <c r="M7073" i="17"/>
  <c r="AF7073" i="17" l="1"/>
  <c r="AB7073" i="17"/>
  <c r="AD7073" i="17" s="1"/>
  <c r="AC7073" i="17" l="1"/>
  <c r="AE7073" i="17" s="1"/>
  <c r="N7074" i="17" l="1"/>
  <c r="Q7074" i="17" l="1"/>
  <c r="R7074" i="17" s="1"/>
  <c r="AA7074" i="17"/>
  <c r="Y7075" i="17" s="1"/>
  <c r="M7074" i="17"/>
  <c r="AB7074" i="17" l="1"/>
  <c r="AC7074" i="17" s="1"/>
  <c r="AF7074" i="17"/>
  <c r="AD7074" i="17" l="1"/>
  <c r="AE7074" i="17" s="1"/>
  <c r="N7075" i="17" s="1"/>
  <c r="Q7075" i="17" l="1"/>
  <c r="R7075" i="17" s="1"/>
  <c r="AA7075" i="17"/>
  <c r="Y7076" i="17" s="1"/>
  <c r="M7075" i="17"/>
  <c r="AF7075" i="17" l="1"/>
  <c r="AB7075" i="17"/>
  <c r="AD7075" i="17" l="1"/>
  <c r="AC7075" i="17"/>
  <c r="AE7075" i="17" l="1"/>
  <c r="N7076" i="17" s="1"/>
  <c r="Q7076" i="17" l="1"/>
  <c r="R7076" i="17" s="1"/>
  <c r="AA7076" i="17"/>
  <c r="Y7077" i="17" s="1"/>
  <c r="M7076" i="17"/>
  <c r="AF7076" i="17" l="1"/>
  <c r="AB7076" i="17"/>
  <c r="AD7076" i="17" l="1"/>
  <c r="AC7076" i="17"/>
  <c r="AE7076" i="17" l="1"/>
  <c r="N7077" i="17" s="1"/>
  <c r="AA7077" i="17" s="1"/>
  <c r="Q7077" i="17" l="1"/>
  <c r="R7077" i="17" s="1"/>
  <c r="M7077" i="17"/>
  <c r="AB7077" i="17" l="1"/>
  <c r="AC7077" i="17" s="1"/>
  <c r="Y7078" i="17"/>
  <c r="AF7077" i="17"/>
  <c r="AD7077" i="17" l="1"/>
  <c r="AE7077" i="17" s="1"/>
  <c r="N7078" i="17" s="1"/>
  <c r="Q7078" i="17" l="1"/>
  <c r="R7078" i="17" s="1"/>
  <c r="AA7078" i="17"/>
  <c r="M7078" i="17"/>
  <c r="AF7078" i="17" l="1"/>
  <c r="Y7079" i="17"/>
  <c r="AB7078" i="17"/>
  <c r="AC7078" i="17" l="1"/>
  <c r="AD7078" i="17"/>
  <c r="AE7078" i="17" l="1"/>
  <c r="N7079" i="17" s="1"/>
  <c r="Q7079" i="17" l="1"/>
  <c r="R7079" i="17" s="1"/>
  <c r="AA7079" i="17"/>
  <c r="M7079" i="17"/>
  <c r="AF7079" i="17" l="1"/>
  <c r="Y7080" i="17"/>
  <c r="AB7079" i="17"/>
  <c r="AC7079" i="17" l="1"/>
  <c r="AD7079" i="17"/>
  <c r="AE7079" i="17" l="1"/>
  <c r="N7080" i="17" s="1"/>
  <c r="Q7080" i="17" l="1"/>
  <c r="R7080" i="17" s="1"/>
  <c r="AA7080" i="17"/>
  <c r="M7080" i="17"/>
  <c r="AF7080" i="17" l="1"/>
  <c r="Y7081" i="17"/>
  <c r="AB7080" i="17"/>
  <c r="AC7080" i="17" l="1"/>
  <c r="AD7080" i="17"/>
  <c r="AE7080" i="17" l="1"/>
  <c r="N7081" i="17" s="1"/>
  <c r="Q7081" i="17" l="1"/>
  <c r="R7081" i="17" s="1"/>
  <c r="AA7081" i="17"/>
  <c r="Y7082" i="17" s="1"/>
  <c r="M7081" i="17"/>
  <c r="AB7081" i="17" l="1"/>
  <c r="AC7081" i="17" s="1"/>
  <c r="AF7081" i="17"/>
  <c r="AD7081" i="17" l="1"/>
  <c r="AE7081" i="17" s="1"/>
  <c r="N7082" i="17" s="1"/>
  <c r="Q7082" i="17" l="1"/>
  <c r="R7082" i="17" s="1"/>
  <c r="AA7082" i="17"/>
  <c r="Y7083" i="17" s="1"/>
  <c r="M7082" i="17"/>
  <c r="AB7082" i="17" l="1"/>
  <c r="AD7082" i="17" s="1"/>
  <c r="AF7082" i="17"/>
  <c r="AC7082" i="17" l="1"/>
  <c r="AE7082" i="17" s="1"/>
  <c r="N7083" i="17" s="1"/>
  <c r="Q7083" i="17" l="1"/>
  <c r="R7083" i="17" s="1"/>
  <c r="AA7083" i="17"/>
  <c r="AF7083" i="17" s="1"/>
  <c r="M7083" i="17"/>
  <c r="AB7083" i="17" l="1"/>
  <c r="AD7083" i="17" s="1"/>
  <c r="Y7084" i="17"/>
  <c r="AC7083" i="17" l="1"/>
  <c r="AE7083" i="17" s="1"/>
  <c r="N7084" i="17" s="1"/>
  <c r="Q7084" i="17" s="1"/>
  <c r="R7084" i="17" s="1"/>
  <c r="M7084" i="17" l="1"/>
  <c r="AB7084" i="17"/>
  <c r="AC7084" i="17" l="1"/>
  <c r="AD7084" i="17"/>
  <c r="AE7084" i="17" l="1"/>
  <c r="N7085" i="17" l="1"/>
  <c r="Q7085" i="17" s="1"/>
  <c r="R7085" i="17" l="1"/>
  <c r="AB7085" i="17" s="1"/>
  <c r="AC7085" i="17" s="1"/>
  <c r="M7085" i="17"/>
  <c r="AD7085" i="17" l="1"/>
  <c r="AE7085" i="17" s="1"/>
  <c r="N7086" i="17" l="1"/>
  <c r="AA7086" i="17" s="1"/>
  <c r="Q7086" i="17" l="1"/>
  <c r="R7086" i="17" s="1"/>
  <c r="M7086" i="17"/>
  <c r="AB7086" i="17" l="1"/>
  <c r="AD7086" i="17" s="1"/>
  <c r="AF7086" i="17"/>
  <c r="Y7087" i="17"/>
  <c r="AC7086" i="17" l="1"/>
  <c r="AE7086" i="17" s="1"/>
  <c r="N7087" i="17" l="1"/>
  <c r="AA7087" i="17" s="1"/>
  <c r="Q7087" i="17" l="1"/>
  <c r="R7087" i="17" s="1"/>
  <c r="M7087" i="17"/>
  <c r="AB7087" i="17" l="1"/>
  <c r="Y7088" i="17"/>
  <c r="AF7087" i="17"/>
  <c r="AD7087" i="17" l="1"/>
  <c r="AC7087" i="17"/>
  <c r="AE7087" i="17" l="1"/>
  <c r="N7088" i="17" l="1"/>
  <c r="Q7088" i="17" l="1"/>
  <c r="R7088" i="17" s="1"/>
  <c r="AA7088" i="17"/>
  <c r="Y7089" i="17" s="1"/>
  <c r="M7088" i="17"/>
  <c r="AB7088" i="17" l="1"/>
  <c r="AC7088" i="17" s="1"/>
  <c r="AF7088" i="17"/>
  <c r="AD7088" i="17" l="1"/>
  <c r="AE7088" i="17" s="1"/>
  <c r="N7089" i="17" l="1"/>
  <c r="Q7089" i="17" s="1"/>
  <c r="M7089" i="17" l="1"/>
  <c r="R7089" i="17"/>
  <c r="Y7090" i="17"/>
  <c r="AF7089" i="17" l="1"/>
  <c r="AB7089" i="17"/>
  <c r="AC7089" i="17" s="1"/>
  <c r="AD7089" i="17" l="1"/>
  <c r="AE7089" i="17" s="1"/>
  <c r="N7090" i="17" l="1"/>
  <c r="Q7090" i="17" l="1"/>
  <c r="R7090" i="17" s="1"/>
  <c r="AA7090" i="17"/>
  <c r="M7090" i="17"/>
  <c r="AF7090" i="17" l="1"/>
  <c r="Y7091" i="17"/>
  <c r="AB7090" i="17"/>
  <c r="AD7090" i="17" l="1"/>
  <c r="AC7090" i="17"/>
  <c r="AE7090" i="17" l="1"/>
  <c r="N7091" i="17" l="1"/>
  <c r="Q7091" i="17" s="1"/>
  <c r="R7091" i="17" l="1"/>
  <c r="AB7091" i="17" s="1"/>
  <c r="M7091" i="17"/>
  <c r="AF7091" i="17"/>
  <c r="Y7092" i="17"/>
  <c r="AC7091" i="17" l="1"/>
  <c r="AD7091" i="17"/>
  <c r="AE7091" i="17" l="1"/>
  <c r="N7092" i="17" s="1"/>
  <c r="Q7092" i="17" l="1"/>
  <c r="R7092" i="17" s="1"/>
  <c r="AF7092" i="17"/>
  <c r="M7092" i="17"/>
  <c r="AB7092" i="17" l="1"/>
  <c r="AD7092" i="17" s="1"/>
  <c r="Y7093" i="17"/>
  <c r="AC7092" i="17" l="1"/>
  <c r="AE7092" i="17" s="1"/>
  <c r="N7093" i="17" s="1"/>
  <c r="Q7093" i="17" l="1"/>
  <c r="R7093" i="17" s="1"/>
  <c r="AA7093" i="17"/>
  <c r="M7093" i="17"/>
  <c r="AB7093" i="17" l="1"/>
  <c r="AD7093" i="17" s="1"/>
  <c r="AF7093" i="17"/>
  <c r="Y7094" i="17"/>
  <c r="AC7093" i="17" l="1"/>
  <c r="AE7093" i="17" s="1"/>
  <c r="N7094" i="17" l="1"/>
  <c r="Q7094" i="17" l="1"/>
  <c r="R7094" i="17" s="1"/>
  <c r="AA7094" i="17"/>
  <c r="Y7095" i="17" s="1"/>
  <c r="M7094" i="17"/>
  <c r="AF7094" i="17" l="1"/>
  <c r="AB7094" i="17"/>
  <c r="AD7094" i="17" s="1"/>
  <c r="AC7094" i="17" l="1"/>
  <c r="AE7094" i="17" s="1"/>
  <c r="N7095" i="17" s="1"/>
  <c r="Q7095" i="17" l="1"/>
  <c r="R7095" i="17" s="1"/>
  <c r="AA7095" i="17"/>
  <c r="M7095" i="17"/>
  <c r="AF7095" i="17" l="1"/>
  <c r="Y7096" i="17"/>
  <c r="AB7095" i="17"/>
  <c r="AD7095" i="17" l="1"/>
  <c r="AC7095" i="17"/>
  <c r="AE7095" i="17" l="1"/>
  <c r="N7096" i="17" l="1"/>
  <c r="Q7096" i="17" s="1"/>
  <c r="M7096" i="17" l="1"/>
  <c r="R7096" i="17"/>
  <c r="AF7096" i="17"/>
  <c r="Y7097" i="17" l="1"/>
  <c r="AB7096" i="17"/>
  <c r="AD7096" i="17" s="1"/>
  <c r="AC7096" i="17" l="1"/>
  <c r="AE7096" i="17" s="1"/>
  <c r="N7097" i="17" l="1"/>
  <c r="Q7097" i="17" s="1"/>
  <c r="R7097" i="17" l="1"/>
  <c r="AB7097" i="17" s="1"/>
  <c r="M7097" i="17"/>
  <c r="AD7097" i="17" l="1"/>
  <c r="AC7097" i="17"/>
  <c r="AE7097" i="17" l="1"/>
  <c r="N7098" i="17" l="1"/>
  <c r="Q7098" i="17" s="1"/>
  <c r="R7098" i="17" l="1"/>
  <c r="AB7098" i="17" s="1"/>
  <c r="AC7098" i="17" s="1"/>
  <c r="M7098" i="17"/>
  <c r="AD7098" i="17" l="1"/>
  <c r="AE7098" i="17" s="1"/>
  <c r="N7099" i="17" l="1"/>
  <c r="AA7099" i="17" s="1"/>
  <c r="Q7099" i="17" l="1"/>
  <c r="R7099" i="17" s="1"/>
  <c r="M7099" i="17"/>
  <c r="AB7099" i="17" l="1"/>
  <c r="Y7100" i="17"/>
  <c r="AF7099" i="17"/>
  <c r="AD7099" i="17" l="1"/>
  <c r="AC7099" i="17"/>
  <c r="AE7099" i="17" l="1"/>
  <c r="N7100" i="17" l="1"/>
  <c r="Q7100" i="17" l="1"/>
  <c r="R7100" i="17" s="1"/>
  <c r="AA7100" i="17"/>
  <c r="Y7101" i="17" s="1"/>
  <c r="M7100" i="17"/>
  <c r="AF7100" i="17" l="1"/>
  <c r="AB7100" i="17"/>
  <c r="AD7100" i="17" l="1"/>
  <c r="AC7100" i="17"/>
  <c r="AE7100" i="17" l="1"/>
  <c r="N7101" i="17" s="1"/>
  <c r="AA7101" i="17" s="1"/>
  <c r="Q7101" i="17" l="1"/>
  <c r="R7101" i="17" s="1"/>
  <c r="Y7102" i="17"/>
  <c r="M7101" i="17"/>
  <c r="AB7101" i="17" l="1"/>
  <c r="AC7101" i="17" s="1"/>
  <c r="AF7101" i="17"/>
  <c r="AD7101" i="17" l="1"/>
  <c r="AE7101" i="17" s="1"/>
  <c r="N7102" i="17" s="1"/>
  <c r="Q7102" i="17" l="1"/>
  <c r="R7102" i="17" s="1"/>
  <c r="AA7102" i="17"/>
  <c r="M7102" i="17"/>
  <c r="AF7102" i="17" l="1"/>
  <c r="Y7103" i="17"/>
  <c r="AB7102" i="17"/>
  <c r="AC7102" i="17" l="1"/>
  <c r="AD7102" i="17"/>
  <c r="AE7102" i="17" l="1"/>
  <c r="N7103" i="17" l="1"/>
  <c r="Q7103" i="17" s="1"/>
  <c r="R7103" i="17" l="1"/>
  <c r="AB7103" i="17" s="1"/>
  <c r="AC7103" i="17" s="1"/>
  <c r="M7103" i="17"/>
  <c r="AD7103" i="17" l="1"/>
  <c r="AE7103" i="17" s="1"/>
  <c r="N7104" i="17" l="1"/>
  <c r="Q7104" i="17" s="1"/>
  <c r="R7104" i="17" l="1"/>
  <c r="AB7104" i="17" s="1"/>
  <c r="M7104" i="17"/>
  <c r="AC7104" i="17" l="1"/>
  <c r="AD7104" i="17"/>
  <c r="AE7104" i="17" l="1"/>
  <c r="N7105" i="17" l="1"/>
  <c r="Q7105" i="17" s="1"/>
  <c r="R7105" i="17" l="1"/>
  <c r="AB7105" i="17" s="1"/>
  <c r="M7105" i="17"/>
  <c r="AD7105" i="17" l="1"/>
  <c r="AC7105" i="17"/>
  <c r="AE7105" i="17" l="1"/>
  <c r="N7106" i="17" l="1"/>
  <c r="Q7106" i="17" s="1"/>
  <c r="R7106" i="17" l="1"/>
  <c r="AB7106" i="17" s="1"/>
  <c r="M7106" i="17"/>
  <c r="AD7106" i="17" l="1"/>
  <c r="AC7106" i="17"/>
  <c r="AE7106" i="17" l="1"/>
  <c r="N7107" i="17" l="1"/>
  <c r="Q7107" i="17" l="1"/>
  <c r="R7107" i="17" s="1"/>
  <c r="AA7107" i="17"/>
  <c r="M7107" i="17"/>
  <c r="Y7108" i="17" l="1"/>
  <c r="AF7107" i="17"/>
  <c r="AB7107" i="17"/>
  <c r="AD7107" i="17" l="1"/>
  <c r="AC7107" i="17"/>
  <c r="AE7107" i="17" l="1"/>
  <c r="N7108" i="17" l="1"/>
  <c r="Q7108" i="17" l="1"/>
  <c r="R7108" i="17" s="1"/>
  <c r="Y7109" i="17"/>
  <c r="M7108" i="17"/>
  <c r="AF7108" i="17" l="1"/>
  <c r="AB7108" i="17"/>
  <c r="AD7108" i="17" s="1"/>
  <c r="AC7108" i="17" l="1"/>
  <c r="AE7108" i="17" s="1"/>
  <c r="N7109" i="17" s="1"/>
  <c r="Q7109" i="17" s="1"/>
  <c r="R7109" i="17" l="1"/>
  <c r="AB7109" i="17" s="1"/>
  <c r="M7109" i="17"/>
  <c r="AC7109" i="17" l="1"/>
  <c r="AD7109" i="17"/>
  <c r="AE7109" i="17" l="1"/>
  <c r="N7110" i="17" l="1"/>
  <c r="Q7110" i="17" s="1"/>
  <c r="R7110" i="17" l="1"/>
  <c r="AB7110" i="17" s="1"/>
  <c r="M7110" i="17"/>
  <c r="AC7110" i="17" l="1"/>
  <c r="AD7110" i="17"/>
  <c r="AE7110" i="17" l="1"/>
  <c r="N7111" i="17" l="1"/>
  <c r="Q7111" i="17" s="1"/>
  <c r="R7111" i="17" l="1"/>
  <c r="AB7111" i="17" s="1"/>
  <c r="AD7111" i="17" s="1"/>
  <c r="M7111" i="17"/>
  <c r="AC7111" i="17" l="1"/>
  <c r="AE7111" i="17" s="1"/>
  <c r="N7112" i="17" l="1"/>
  <c r="Q7112" i="17" l="1"/>
  <c r="R7112" i="17" s="1"/>
  <c r="AA7112" i="17"/>
  <c r="M7112" i="17"/>
  <c r="Y7113" i="17" l="1"/>
  <c r="AF7112" i="17"/>
  <c r="AB7112" i="17"/>
  <c r="AC7112" i="17" l="1"/>
  <c r="AD7112" i="17"/>
  <c r="AE7112" i="17" l="1"/>
  <c r="N7113" i="17" l="1"/>
  <c r="AA7113" i="17" s="1"/>
  <c r="Q7113" i="17" l="1"/>
  <c r="R7113" i="17" s="1"/>
  <c r="Y7114" i="17"/>
  <c r="M7113" i="17"/>
  <c r="AB7113" i="17" l="1"/>
  <c r="AC7113" i="17" s="1"/>
  <c r="AF7113" i="17"/>
  <c r="AD7113" i="17" l="1"/>
  <c r="AE7113" i="17" s="1"/>
  <c r="N7114" i="17" l="1"/>
  <c r="Q7114" i="17" l="1"/>
  <c r="R7114" i="17" s="1"/>
  <c r="AA7114" i="17"/>
  <c r="M7114" i="17"/>
  <c r="AB7114" i="17" l="1"/>
  <c r="AC7114" i="17" s="1"/>
  <c r="Y7115" i="17"/>
  <c r="AF7114" i="17"/>
  <c r="AD7114" i="17" l="1"/>
  <c r="AE7114" i="17" s="1"/>
  <c r="N7115" i="17" s="1"/>
  <c r="Q7115" i="17" l="1"/>
  <c r="R7115" i="17" s="1"/>
  <c r="Y7116" i="17"/>
  <c r="M7115" i="17"/>
  <c r="AF7115" i="17" l="1"/>
  <c r="AB7115" i="17"/>
  <c r="AD7115" i="17" s="1"/>
  <c r="AC7115" i="17" l="1"/>
  <c r="AE7115" i="17" s="1"/>
  <c r="N7116" i="17" l="1"/>
  <c r="Q7116" i="17" l="1"/>
  <c r="R7116" i="17" s="1"/>
  <c r="AA7116" i="17"/>
  <c r="Y7117" i="17" s="1"/>
  <c r="M7116" i="17"/>
  <c r="AB7116" i="17" l="1"/>
  <c r="AC7116" i="17" s="1"/>
  <c r="AF7116" i="17"/>
  <c r="AD7116" i="17" l="1"/>
  <c r="AE7116" i="17" s="1"/>
  <c r="N7117" i="17" s="1"/>
  <c r="Q7117" i="17" l="1"/>
  <c r="R7117" i="17" s="1"/>
  <c r="AA7117" i="17"/>
  <c r="Y7118" i="17" s="1"/>
  <c r="M7117" i="17"/>
  <c r="AB7117" i="17" l="1"/>
  <c r="AC7117" i="17" s="1"/>
  <c r="AF7117" i="17"/>
  <c r="AD7117" i="17" l="1"/>
  <c r="AE7117" i="17" s="1"/>
  <c r="N7118" i="17" s="1"/>
  <c r="Q7118" i="17" l="1"/>
  <c r="R7118" i="17" s="1"/>
  <c r="AA7118" i="17"/>
  <c r="Y7119" i="17" s="1"/>
  <c r="M7118" i="17"/>
  <c r="AB7118" i="17" l="1"/>
  <c r="AC7118" i="17" s="1"/>
  <c r="AF7118" i="17"/>
  <c r="AD7118" i="17" l="1"/>
  <c r="AE7118" i="17" s="1"/>
  <c r="N7119" i="17" s="1"/>
  <c r="Q7119" i="17" l="1"/>
  <c r="R7119" i="17" s="1"/>
  <c r="AA7119" i="17"/>
  <c r="M7119" i="17"/>
  <c r="AF7119" i="17" l="1"/>
  <c r="Y7120" i="17"/>
  <c r="AB7119" i="17"/>
  <c r="AD7119" i="17" l="1"/>
  <c r="AC7119" i="17"/>
  <c r="AE7119" i="17" l="1"/>
  <c r="N7120" i="17" l="1"/>
  <c r="Q7120" i="17" l="1"/>
  <c r="R7120" i="17" s="1"/>
  <c r="AA7120" i="17"/>
  <c r="Y7121" i="17" s="1"/>
  <c r="M7120" i="17"/>
  <c r="AF7120" i="17" l="1"/>
  <c r="AB7120" i="17"/>
  <c r="AD7120" i="17" s="1"/>
  <c r="AC7120" i="17" l="1"/>
  <c r="AE7120" i="17" s="1"/>
  <c r="N7121" i="17" s="1"/>
  <c r="Q7121" i="17" l="1"/>
  <c r="R7121" i="17" s="1"/>
  <c r="AA7121" i="17"/>
  <c r="M7121" i="17"/>
  <c r="AB7121" i="17" l="1"/>
  <c r="AD7121" i="17" s="1"/>
  <c r="AF7121" i="17"/>
  <c r="Y7122" i="17"/>
  <c r="AC7121" i="17" l="1"/>
  <c r="AE7121" i="17" s="1"/>
  <c r="N7122" i="17" s="1"/>
  <c r="Q7122" i="17" l="1"/>
  <c r="R7122" i="17" s="1"/>
  <c r="AA7122" i="17"/>
  <c r="Y7123" i="17" s="1"/>
  <c r="M7122" i="17"/>
  <c r="AF7122" i="17" l="1"/>
  <c r="AB7122" i="17"/>
  <c r="AC7122" i="17" s="1"/>
  <c r="AD7122" i="17" l="1"/>
  <c r="AE7122" i="17" s="1"/>
  <c r="N7123" i="17" l="1"/>
  <c r="Q7123" i="17" l="1"/>
  <c r="R7123" i="17" s="1"/>
  <c r="AA7123" i="17"/>
  <c r="M7123" i="17"/>
  <c r="Y7124" i="17" l="1"/>
  <c r="AF7123" i="17"/>
  <c r="AB7123" i="17"/>
  <c r="AC7123" i="17" l="1"/>
  <c r="AD7123" i="17"/>
  <c r="AE7123" i="17" l="1"/>
  <c r="N7124" i="17" l="1"/>
  <c r="Q7124" i="17" s="1"/>
  <c r="M7124" i="17" l="1"/>
  <c r="R7124" i="17"/>
  <c r="AF7124" i="17"/>
  <c r="Y7125" i="17" l="1"/>
  <c r="AB7124" i="17"/>
  <c r="AD7124" i="17" s="1"/>
  <c r="AC7124" i="17" l="1"/>
  <c r="AE7124" i="17" s="1"/>
  <c r="N7125" i="17" l="1"/>
  <c r="Q7125" i="17" s="1"/>
  <c r="R7125" i="17" l="1"/>
  <c r="AB7125" i="17" s="1"/>
  <c r="M7125" i="17"/>
  <c r="AD7125" i="17" l="1"/>
  <c r="AC7125" i="17"/>
  <c r="AE7125" i="17" l="1"/>
  <c r="N7126" i="17" l="1"/>
  <c r="Q7126" i="17" s="1"/>
  <c r="R7126" i="17" l="1"/>
  <c r="AB7126" i="17" s="1"/>
  <c r="M7126" i="17"/>
  <c r="AC7126" i="17" l="1"/>
  <c r="AD7126" i="17"/>
  <c r="AE7126" i="17" l="1"/>
  <c r="N7127" i="17" l="1"/>
  <c r="AA7127" i="17" s="1"/>
  <c r="Q7127" i="17" l="1"/>
  <c r="R7127" i="17" s="1"/>
  <c r="Y7128" i="17"/>
  <c r="M7127" i="17"/>
  <c r="AB7127" i="17" l="1"/>
  <c r="AD7127" i="17" s="1"/>
  <c r="AF7127" i="17"/>
  <c r="AC7127" i="17" l="1"/>
  <c r="AE7127" i="17" s="1"/>
  <c r="N7128" i="17" l="1"/>
  <c r="Q7128" i="17" s="1"/>
  <c r="R7128" i="17" l="1"/>
  <c r="AB7128" i="17" s="1"/>
  <c r="AD7128" i="17" s="1"/>
  <c r="M7128" i="17"/>
  <c r="AC7128" i="17" l="1"/>
  <c r="AE7128" i="17" s="1"/>
  <c r="N7129" i="17" l="1"/>
  <c r="Q7129" i="17" s="1"/>
  <c r="M7129" i="17" l="1"/>
  <c r="R7129" i="17"/>
  <c r="AB7129" i="17" l="1"/>
  <c r="AC7129" i="17" l="1"/>
  <c r="AD7129" i="17"/>
  <c r="AE7129" i="17" l="1"/>
  <c r="N7130" i="17" l="1"/>
  <c r="Q7130" i="17" l="1"/>
  <c r="R7130" i="17" s="1"/>
  <c r="AA7130" i="17"/>
  <c r="M7130" i="17"/>
  <c r="AB7130" i="17" l="1"/>
  <c r="AD7130" i="17" s="1"/>
  <c r="Y7131" i="17"/>
  <c r="AF7130" i="17"/>
  <c r="AC7130" i="17" l="1"/>
  <c r="AE7130" i="17" s="1"/>
  <c r="N7131" i="17" l="1"/>
  <c r="Q7131" i="17" l="1"/>
  <c r="R7131" i="17" s="1"/>
  <c r="AA7131" i="17"/>
  <c r="Y7132" i="17" s="1"/>
  <c r="M7131" i="17"/>
  <c r="AB7131" i="17" l="1"/>
  <c r="AC7131" i="17" s="1"/>
  <c r="AF7131" i="17"/>
  <c r="AD7131" i="17" l="1"/>
  <c r="AE7131" i="17" s="1"/>
  <c r="N7132" i="17" s="1"/>
  <c r="Q7132" i="17" l="1"/>
  <c r="R7132" i="17" s="1"/>
  <c r="AA7132" i="17"/>
  <c r="M7132" i="17"/>
  <c r="AB7132" i="17" l="1"/>
  <c r="AC7132" i="17" s="1"/>
  <c r="Y7133" i="17"/>
  <c r="AF7132" i="17"/>
  <c r="AD7132" i="17" l="1"/>
  <c r="AE7132" i="17" s="1"/>
  <c r="N7133" i="17" l="1"/>
  <c r="Q7133" i="17" s="1"/>
  <c r="R7133" i="17" l="1"/>
  <c r="AF7133" i="17"/>
  <c r="M7133" i="17"/>
  <c r="Y7134" i="17" l="1"/>
  <c r="AB7133" i="17"/>
  <c r="AC7133" i="17" l="1"/>
  <c r="AD7133" i="17"/>
  <c r="AE7133" i="17" l="1"/>
  <c r="N7134" i="17" s="1"/>
  <c r="Q7134" i="17" l="1"/>
  <c r="R7134" i="17" s="1"/>
  <c r="M7134" i="17"/>
  <c r="AB7134" i="17" l="1"/>
  <c r="AC7134" i="17" s="1"/>
  <c r="AF7134" i="17"/>
  <c r="Y7135" i="17"/>
  <c r="AD7134" i="17" l="1"/>
  <c r="AE7134" i="17" s="1"/>
  <c r="N7135" i="17" s="1"/>
  <c r="Q7135" i="17" l="1"/>
  <c r="R7135" i="17" s="1"/>
  <c r="AA7135" i="17"/>
  <c r="AF7135" i="17" s="1"/>
  <c r="M7135" i="17"/>
  <c r="Y7136" i="17" l="1"/>
  <c r="AB7135" i="17"/>
  <c r="AC7135" i="17" s="1"/>
  <c r="AD7135" i="17" l="1"/>
  <c r="AE7135" i="17" s="1"/>
  <c r="N7136" i="17" l="1"/>
  <c r="AA7136" i="17" s="1"/>
  <c r="Q7136" i="17" l="1"/>
  <c r="R7136" i="17" s="1"/>
  <c r="M7136" i="17"/>
  <c r="Y7137" i="17" l="1"/>
  <c r="AF7136" i="17"/>
  <c r="AB7136" i="17"/>
  <c r="AD7136" i="17" l="1"/>
  <c r="AC7136" i="17"/>
  <c r="AE7136" i="17" l="1"/>
  <c r="N7137" i="17" l="1"/>
  <c r="Q7137" i="17" l="1"/>
  <c r="R7137" i="17" s="1"/>
  <c r="AA7137" i="17"/>
  <c r="AF7137" i="17" s="1"/>
  <c r="M7137" i="17"/>
  <c r="AB7137" i="17" l="1"/>
  <c r="AC7137" i="17" s="1"/>
  <c r="Y7138" i="17"/>
  <c r="AD7137" i="17" l="1"/>
  <c r="AE7137" i="17" s="1"/>
  <c r="N7138" i="17" s="1"/>
  <c r="Q7138" i="17" l="1"/>
  <c r="R7138" i="17" s="1"/>
  <c r="AA7138" i="17"/>
  <c r="Y7139" i="17" s="1"/>
  <c r="M7138" i="17"/>
  <c r="AF7138" i="17" l="1"/>
  <c r="AB7138" i="17"/>
  <c r="AD7138" i="17" s="1"/>
  <c r="AC7138" i="17" l="1"/>
  <c r="AE7138" i="17" s="1"/>
  <c r="N7139" i="17" l="1"/>
  <c r="Q7139" i="17" l="1"/>
  <c r="R7139" i="17" s="1"/>
  <c r="AA7139" i="17"/>
  <c r="Y7140" i="17" s="1"/>
  <c r="M7139" i="17"/>
  <c r="AB7139" i="17" l="1"/>
  <c r="AC7139" i="17" s="1"/>
  <c r="AF7139" i="17"/>
  <c r="AD7139" i="17" l="1"/>
  <c r="AE7139" i="17" s="1"/>
  <c r="N7140" i="17" l="1"/>
  <c r="Q7140" i="17" l="1"/>
  <c r="R7140" i="17" s="1"/>
  <c r="AA7140" i="17"/>
  <c r="M7140" i="17"/>
  <c r="AF7140" i="17" l="1"/>
  <c r="Y7141" i="17"/>
  <c r="AB7140" i="17"/>
  <c r="AD7140" i="17" l="1"/>
  <c r="AC7140" i="17"/>
  <c r="AE7140" i="17" l="1"/>
  <c r="N7141" i="17" l="1"/>
  <c r="AA7141" i="17" s="1"/>
  <c r="Q7141" i="17" l="1"/>
  <c r="R7141" i="17" s="1"/>
  <c r="AF7141" i="17"/>
  <c r="M7141" i="17"/>
  <c r="AB7141" i="17" l="1"/>
  <c r="AD7141" i="17" s="1"/>
  <c r="Y7142" i="17"/>
  <c r="AC7141" i="17" l="1"/>
  <c r="AE7141" i="17" s="1"/>
  <c r="N7142" i="17" l="1"/>
  <c r="Q7142" i="17" l="1"/>
  <c r="R7142" i="17" s="1"/>
  <c r="AA7142" i="17"/>
  <c r="AF7142" i="17" s="1"/>
  <c r="M7142" i="17"/>
  <c r="Y7143" i="17" l="1"/>
  <c r="AB7142" i="17"/>
  <c r="AD7142" i="17" s="1"/>
  <c r="AC7142" i="17" l="1"/>
  <c r="AE7142" i="17" s="1"/>
  <c r="N7143" i="17" s="1"/>
  <c r="Q7143" i="17" l="1"/>
  <c r="R7143" i="17" s="1"/>
  <c r="AA7143" i="17"/>
  <c r="AF7143" i="17" s="1"/>
  <c r="M7143" i="17"/>
  <c r="Y7144" i="17" l="1"/>
  <c r="AB7143" i="17"/>
  <c r="AD7143" i="17" s="1"/>
  <c r="AC7143" i="17" l="1"/>
  <c r="AE7143" i="17" s="1"/>
  <c r="N7144" i="17" s="1"/>
  <c r="Q7144" i="17" l="1"/>
  <c r="R7144" i="17" s="1"/>
  <c r="AA7144" i="17"/>
  <c r="M7144" i="17"/>
  <c r="Y7145" i="17" l="1"/>
  <c r="AF7144" i="17"/>
  <c r="AB7144" i="17"/>
  <c r="AC7144" i="17" l="1"/>
  <c r="AD7144" i="17"/>
  <c r="AE7144" i="17" l="1"/>
  <c r="N7145" i="17" l="1"/>
  <c r="Q7145" i="17" l="1"/>
  <c r="R7145" i="17" s="1"/>
  <c r="AA7145" i="17"/>
  <c r="M7145" i="17"/>
  <c r="Y7146" i="17" l="1"/>
  <c r="AF7145" i="17"/>
  <c r="AB7145" i="17"/>
  <c r="AD7145" i="17" l="1"/>
  <c r="AC7145" i="17"/>
  <c r="AE7145" i="17" l="1"/>
  <c r="N7146" i="17" l="1"/>
  <c r="Q7146" i="17" l="1"/>
  <c r="R7146" i="17" s="1"/>
  <c r="AA7146" i="17"/>
  <c r="Y7147" i="17" s="1"/>
  <c r="M7146" i="17"/>
  <c r="AB7146" i="17" l="1"/>
  <c r="AD7146" i="17" s="1"/>
  <c r="AF7146" i="17"/>
  <c r="AC7146" i="17" l="1"/>
  <c r="AE7146" i="17" s="1"/>
  <c r="N7147" i="17" s="1"/>
  <c r="AA7147" i="17" s="1"/>
  <c r="Q7147" i="17" l="1"/>
  <c r="R7147" i="17" s="1"/>
  <c r="Y7148" i="17"/>
  <c r="M7147" i="17"/>
  <c r="AB7147" i="17" l="1"/>
  <c r="AC7147" i="17" s="1"/>
  <c r="AF7147" i="17"/>
  <c r="AD7147" i="17" l="1"/>
  <c r="AE7147" i="17" s="1"/>
  <c r="N7148" i="17" l="1"/>
  <c r="AA7148" i="17" s="1"/>
  <c r="Q7148" i="17" l="1"/>
  <c r="R7148" i="17" s="1"/>
  <c r="M7148" i="17"/>
  <c r="AB7148" i="17" l="1"/>
  <c r="AD7148" i="17" s="1"/>
  <c r="AF7148" i="17"/>
  <c r="Y7149" i="17"/>
  <c r="AC7148" i="17" l="1"/>
  <c r="AE7148" i="17" s="1"/>
  <c r="N7149" i="17" l="1"/>
  <c r="Q7149" i="17" l="1"/>
  <c r="R7149" i="17" s="1"/>
  <c r="AA7149" i="17"/>
  <c r="M7149" i="17"/>
  <c r="AB7149" i="17" l="1"/>
  <c r="AD7149" i="17" s="1"/>
  <c r="Y7150" i="17"/>
  <c r="AF7149" i="17"/>
  <c r="AC7149" i="17" l="1"/>
  <c r="AE7149" i="17" s="1"/>
  <c r="N7150" i="17" l="1"/>
  <c r="Q7150" i="17" l="1"/>
  <c r="R7150" i="17" s="1"/>
  <c r="AA7150" i="17"/>
  <c r="M7150" i="17"/>
  <c r="AB7150" i="17" l="1"/>
  <c r="AC7150" i="17" s="1"/>
  <c r="AF7150" i="17"/>
  <c r="Y7151" i="17"/>
  <c r="AD7150" i="17" l="1"/>
  <c r="AE7150" i="17" s="1"/>
  <c r="N7151" i="17" l="1"/>
  <c r="Q7151" i="17" l="1"/>
  <c r="R7151" i="17" s="1"/>
  <c r="AA7151" i="17"/>
  <c r="Y7152" i="17" s="1"/>
  <c r="M7151" i="17"/>
  <c r="AB7151" i="17" l="1"/>
  <c r="AD7151" i="17" s="1"/>
  <c r="AF7151" i="17"/>
  <c r="AC7151" i="17" l="1"/>
  <c r="AE7151" i="17" s="1"/>
  <c r="N7152" i="17" l="1"/>
  <c r="Q7152" i="17" l="1"/>
  <c r="R7152" i="17" s="1"/>
  <c r="AA7152" i="17"/>
  <c r="M7152" i="17"/>
  <c r="AB7152" i="17" l="1"/>
  <c r="AD7152" i="17" s="1"/>
  <c r="Y7153" i="17"/>
  <c r="AF7152" i="17"/>
  <c r="AC7152" i="17" l="1"/>
  <c r="AE7152" i="17" s="1"/>
  <c r="N7153" i="17" l="1"/>
  <c r="Q7153" i="17" l="1"/>
  <c r="R7153" i="17" s="1"/>
  <c r="AA7153" i="17"/>
  <c r="M7153" i="17"/>
  <c r="AB7153" i="17" l="1"/>
  <c r="AC7153" i="17" s="1"/>
  <c r="Y7154" i="17"/>
  <c r="AF7153" i="17"/>
  <c r="AD7153" i="17" l="1"/>
  <c r="AE7153" i="17" s="1"/>
  <c r="N7154" i="17" l="1"/>
  <c r="AA7154" i="17" s="1"/>
  <c r="Q7154" i="17" l="1"/>
  <c r="R7154" i="17" s="1"/>
  <c r="M7154" i="17"/>
  <c r="Y7155" i="17" l="1"/>
  <c r="AF7154" i="17"/>
  <c r="AB7154" i="17"/>
  <c r="AC7154" i="17" l="1"/>
  <c r="AD7154" i="17"/>
  <c r="AE7154" i="17" l="1"/>
  <c r="N7155" i="17" l="1"/>
  <c r="Q7155" i="17" l="1"/>
  <c r="R7155" i="17" s="1"/>
  <c r="AA7155" i="17"/>
  <c r="M7155" i="17"/>
  <c r="AF7155" i="17" l="1"/>
  <c r="Y7156" i="17"/>
  <c r="AB7155" i="17"/>
  <c r="AC7155" i="17" l="1"/>
  <c r="AD7155" i="17"/>
  <c r="AE7155" i="17" l="1"/>
  <c r="N7156" i="17" l="1"/>
  <c r="Q7156" i="17" l="1"/>
  <c r="R7156" i="17" s="1"/>
  <c r="AA7156" i="17"/>
  <c r="M7156" i="17"/>
  <c r="AB7156" i="17" l="1"/>
  <c r="AC7156" i="17" s="1"/>
  <c r="Y7157" i="17"/>
  <c r="AF7156" i="17"/>
  <c r="AD7156" i="17" l="1"/>
  <c r="AE7156" i="17" s="1"/>
  <c r="N7157" i="17" l="1"/>
  <c r="Q7157" i="17" l="1"/>
  <c r="R7157" i="17" s="1"/>
  <c r="AA7157" i="17"/>
  <c r="M7157" i="17"/>
  <c r="AF7157" i="17" l="1"/>
  <c r="Y7158" i="17"/>
  <c r="AB7157" i="17"/>
  <c r="AC7157" i="17" l="1"/>
  <c r="AD7157" i="17"/>
  <c r="AE7157" i="17" l="1"/>
  <c r="N7158" i="17" l="1"/>
  <c r="Q7158" i="17" l="1"/>
  <c r="R7158" i="17" s="1"/>
  <c r="AA7158" i="17"/>
  <c r="M7158" i="17"/>
  <c r="Y7159" i="17" l="1"/>
  <c r="AF7158" i="17"/>
  <c r="AB7158" i="17"/>
  <c r="AD7158" i="17" l="1"/>
  <c r="AC7158" i="17"/>
  <c r="AE7158" i="17" l="1"/>
  <c r="N7159" i="17" l="1"/>
  <c r="Q7159" i="17" l="1"/>
  <c r="R7159" i="17" s="1"/>
  <c r="AA7159" i="17"/>
  <c r="Y7160" i="17" s="1"/>
  <c r="M7159" i="17"/>
  <c r="AF7159" i="17" l="1"/>
  <c r="AB7159" i="17"/>
  <c r="AC7159" i="17" l="1"/>
  <c r="AD7159" i="17"/>
  <c r="AE7159" i="17" l="1"/>
  <c r="N7160" i="17" s="1"/>
  <c r="Q7160" i="17" s="1"/>
  <c r="R7160" i="17" l="1"/>
  <c r="AB7160" i="17" s="1"/>
  <c r="AC7160" i="17" s="1"/>
  <c r="M7160" i="17"/>
  <c r="AD7160" i="17" l="1"/>
  <c r="AE7160" i="17" s="1"/>
  <c r="N7161" i="17" s="1"/>
  <c r="Q7161" i="17" s="1"/>
  <c r="R7161" i="17" l="1"/>
  <c r="M7161" i="17"/>
  <c r="AB7161" i="17" l="1"/>
  <c r="AD7161" i="17" s="1"/>
  <c r="AC7161" i="17" l="1"/>
  <c r="AE7161" i="17" s="1"/>
  <c r="N7162" i="17" s="1"/>
  <c r="Q7162" i="17" s="1"/>
  <c r="R7162" i="17" l="1"/>
  <c r="M7162" i="17"/>
  <c r="AB7162" i="17" l="1"/>
  <c r="AD7162" i="17" s="1"/>
  <c r="AC7162" i="17" l="1"/>
  <c r="AE7162" i="17" s="1"/>
  <c r="N7163" i="17" s="1"/>
  <c r="Q7163" i="17" l="1"/>
  <c r="R7163" i="17" s="1"/>
  <c r="AA7163" i="17"/>
  <c r="M7163" i="17"/>
  <c r="AB7163" i="17" l="1"/>
  <c r="AC7163" i="17" s="1"/>
  <c r="Y7164" i="17"/>
  <c r="AF7163" i="17"/>
  <c r="AD7163" i="17" l="1"/>
  <c r="AE7163" i="17" s="1"/>
  <c r="N7164" i="17" l="1"/>
  <c r="AA7164" i="17" s="1"/>
  <c r="Q7164" i="17" l="1"/>
  <c r="R7164" i="17" s="1"/>
  <c r="Y7165" i="17"/>
  <c r="M7164" i="17"/>
  <c r="AF7164" i="17" l="1"/>
  <c r="AB7164" i="17"/>
  <c r="AD7164" i="17" s="1"/>
  <c r="AC7164" i="17" l="1"/>
  <c r="AE7164" i="17" s="1"/>
  <c r="N7165" i="17" s="1"/>
  <c r="Q7165" i="17" l="1"/>
  <c r="R7165" i="17" s="1"/>
  <c r="AA7165" i="17"/>
  <c r="AF7165" i="17" s="1"/>
  <c r="M7165" i="17"/>
  <c r="AB7165" i="17" l="1"/>
  <c r="AD7165" i="17" s="1"/>
  <c r="Y7166" i="17"/>
  <c r="AC7165" i="17" l="1"/>
  <c r="AE7165" i="17" s="1"/>
  <c r="N7166" i="17" l="1"/>
  <c r="Q7166" i="17" l="1"/>
  <c r="R7166" i="17" s="1"/>
  <c r="AA7166" i="17"/>
  <c r="M7166" i="17"/>
  <c r="Y7167" i="17" l="1"/>
  <c r="AF7166" i="17"/>
  <c r="AB7166" i="17"/>
  <c r="AD7166" i="17" l="1"/>
  <c r="AC7166" i="17"/>
  <c r="AE7166" i="17" l="1"/>
  <c r="N7167" i="17" l="1"/>
  <c r="Q7167" i="17" l="1"/>
  <c r="R7167" i="17" s="1"/>
  <c r="AA7167" i="17"/>
  <c r="M7167" i="17"/>
  <c r="AB7167" i="17" l="1"/>
  <c r="AC7167" i="17" s="1"/>
  <c r="AF7167" i="17"/>
  <c r="Y7168" i="17"/>
  <c r="AD7167" i="17" l="1"/>
  <c r="AE7167" i="17" s="1"/>
  <c r="N7168" i="17" l="1"/>
  <c r="AA7168" i="17" s="1"/>
  <c r="Q7168" i="17" l="1"/>
  <c r="R7168" i="17" s="1"/>
  <c r="Y7169" i="17"/>
  <c r="M7168" i="17"/>
  <c r="AB7168" i="17" l="1"/>
  <c r="AC7168" i="17" s="1"/>
  <c r="AF7168" i="17"/>
  <c r="AD7168" i="17" l="1"/>
  <c r="AE7168" i="17" s="1"/>
  <c r="N7169" i="17" l="1"/>
  <c r="Q7169" i="17" l="1"/>
  <c r="R7169" i="17" s="1"/>
  <c r="AA7169" i="17"/>
  <c r="Y7170" i="17" s="1"/>
  <c r="M7169" i="17"/>
  <c r="AF7169" i="17" l="1"/>
  <c r="AB7169" i="17"/>
  <c r="AD7169" i="17" l="1"/>
  <c r="AC7169" i="17"/>
  <c r="AE7169" i="17" l="1"/>
  <c r="N7170" i="17" s="1"/>
  <c r="Q7170" i="17" l="1"/>
  <c r="R7170" i="17" s="1"/>
  <c r="AA7170" i="17"/>
  <c r="AF7170" i="17" s="1"/>
  <c r="M7170" i="17"/>
  <c r="Y7171" i="17" l="1"/>
  <c r="AB7170" i="17"/>
  <c r="AC7170" i="17" s="1"/>
  <c r="AD7170" i="17" l="1"/>
  <c r="AE7170" i="17" s="1"/>
  <c r="N7171" i="17" s="1"/>
  <c r="Q7171" i="17" l="1"/>
  <c r="R7171" i="17" s="1"/>
  <c r="AA7171" i="17"/>
  <c r="Y7172" i="17" s="1"/>
  <c r="M7171" i="17"/>
  <c r="AB7171" i="17" l="1"/>
  <c r="AC7171" i="17" s="1"/>
  <c r="AF7171" i="17"/>
  <c r="AD7171" i="17" l="1"/>
  <c r="AE7171" i="17" s="1"/>
  <c r="N7172" i="17" s="1"/>
  <c r="Q7172" i="17" l="1"/>
  <c r="R7172" i="17" s="1"/>
  <c r="AA7172" i="17"/>
  <c r="AF7172" i="17" s="1"/>
  <c r="M7172" i="17"/>
  <c r="Y7173" i="17" l="1"/>
  <c r="AB7172" i="17"/>
  <c r="AC7172" i="17" s="1"/>
  <c r="AD7172" i="17" l="1"/>
  <c r="AE7172" i="17" s="1"/>
  <c r="N7173" i="17" s="1"/>
  <c r="Q7173" i="17" s="1"/>
  <c r="M7173" i="17" l="1"/>
  <c r="R7173" i="17"/>
  <c r="AF7173" i="17"/>
  <c r="AB7173" i="17" l="1"/>
  <c r="AC7173" i="17" s="1"/>
  <c r="Y7174" i="17"/>
  <c r="AD7173" i="17" l="1"/>
  <c r="AE7173" i="17" s="1"/>
  <c r="N7174" i="17" s="1"/>
  <c r="Q7174" i="17" l="1"/>
  <c r="R7174" i="17" s="1"/>
  <c r="AA7174" i="17"/>
  <c r="Y7175" i="17" s="1"/>
  <c r="M7174" i="17"/>
  <c r="AB7174" i="17" l="1"/>
  <c r="AD7174" i="17" s="1"/>
  <c r="AF7174" i="17"/>
  <c r="AC7174" i="17" l="1"/>
  <c r="AE7174" i="17" s="1"/>
  <c r="N7175" i="17" l="1"/>
  <c r="Q7175" i="17" l="1"/>
  <c r="R7175" i="17" s="1"/>
  <c r="AA7175" i="17"/>
  <c r="Y7176" i="17" s="1"/>
  <c r="M7175" i="17"/>
  <c r="AB7175" i="17" l="1"/>
  <c r="AC7175" i="17" s="1"/>
  <c r="AF7175" i="17"/>
  <c r="AD7175" i="17" l="1"/>
  <c r="AE7175" i="17" s="1"/>
  <c r="N7176" i="17" s="1"/>
  <c r="Q7176" i="17" l="1"/>
  <c r="R7176" i="17" s="1"/>
  <c r="AA7176" i="17"/>
  <c r="Y7177" i="17" s="1"/>
  <c r="M7176" i="17"/>
  <c r="AF7176" i="17" l="1"/>
  <c r="AB7176" i="17"/>
  <c r="AD7176" i="17" s="1"/>
  <c r="AC7176" i="17" l="1"/>
  <c r="AE7176" i="17" s="1"/>
  <c r="N7177" i="17" s="1"/>
  <c r="Q7177" i="17" l="1"/>
  <c r="R7177" i="17" s="1"/>
  <c r="AA7177" i="17"/>
  <c r="M7177" i="17"/>
  <c r="AB7177" i="17" l="1"/>
  <c r="AD7177" i="17" s="1"/>
  <c r="AF7177" i="17"/>
  <c r="Y7178" i="17"/>
  <c r="AC7177" i="17" l="1"/>
  <c r="AE7177" i="17" s="1"/>
  <c r="N7178" i="17" s="1"/>
  <c r="Q7178" i="17" l="1"/>
  <c r="R7178" i="17" s="1"/>
  <c r="Y7179" i="17"/>
  <c r="M7178" i="17"/>
  <c r="AB7178" i="17" l="1"/>
  <c r="AD7178" i="17" s="1"/>
  <c r="AF7178" i="17"/>
  <c r="AC7178" i="17" l="1"/>
  <c r="AE7178" i="17" s="1"/>
  <c r="N7179" i="17" l="1"/>
  <c r="Q7179" i="17" l="1"/>
  <c r="R7179" i="17" s="1"/>
  <c r="AA7179" i="17"/>
  <c r="AF7179" i="17" s="1"/>
  <c r="M7179" i="17"/>
  <c r="AB7179" i="17" l="1"/>
  <c r="AC7179" i="17" s="1"/>
  <c r="Y7180" i="17"/>
  <c r="AD7179" i="17" l="1"/>
  <c r="AE7179" i="17" s="1"/>
  <c r="N7180" i="17" l="1"/>
  <c r="Q7180" i="17" s="1"/>
  <c r="M7180" i="17" l="1"/>
  <c r="R7180" i="17"/>
  <c r="AF7180" i="17"/>
  <c r="Y7181" i="17" l="1"/>
  <c r="AB7180" i="17"/>
  <c r="AC7180" i="17" s="1"/>
  <c r="AD7180" i="17" l="1"/>
  <c r="AE7180" i="17" s="1"/>
  <c r="N7181" i="17" l="1"/>
  <c r="AA7181" i="17" s="1"/>
  <c r="Q7181" i="17" l="1"/>
  <c r="R7181" i="17" s="1"/>
  <c r="Y7182" i="17"/>
  <c r="M7181" i="17"/>
  <c r="AB7181" i="17" l="1"/>
  <c r="AC7181" i="17" s="1"/>
  <c r="AF7181" i="17"/>
  <c r="AD7181" i="17" l="1"/>
  <c r="AE7181" i="17" s="1"/>
  <c r="N7182" i="17" l="1"/>
  <c r="Q7182" i="17" l="1"/>
  <c r="R7182" i="17" s="1"/>
  <c r="AA7182" i="17"/>
  <c r="Y7183" i="17" s="1"/>
  <c r="M7182" i="17"/>
  <c r="AF7182" i="17" l="1"/>
  <c r="AB7182" i="17"/>
  <c r="AD7182" i="17" s="1"/>
  <c r="AC7182" i="17" l="1"/>
  <c r="AE7182" i="17" s="1"/>
  <c r="N7183" i="17" l="1"/>
  <c r="Q7183" i="17" l="1"/>
  <c r="R7183" i="17" s="1"/>
  <c r="AA7183" i="17"/>
  <c r="Y7184" i="17" s="1"/>
  <c r="M7183" i="17"/>
  <c r="AF7183" i="17" l="1"/>
  <c r="AB7183" i="17"/>
  <c r="AC7183" i="17" s="1"/>
  <c r="AD7183" i="17" l="1"/>
  <c r="AE7183" i="17" s="1"/>
  <c r="N7184" i="17" l="1"/>
  <c r="Q7184" i="17" l="1"/>
  <c r="R7184" i="17" s="1"/>
  <c r="AA7184" i="17"/>
  <c r="Y7185" i="17" s="1"/>
  <c r="M7184" i="17"/>
  <c r="AF7184" i="17" l="1"/>
  <c r="AB7184" i="17"/>
  <c r="AC7184" i="17" s="1"/>
  <c r="AD7184" i="17" l="1"/>
  <c r="AE7184" i="17" s="1"/>
  <c r="N7185" i="17" l="1"/>
  <c r="Q7185" i="17" l="1"/>
  <c r="R7185" i="17" s="1"/>
  <c r="AA7185" i="17"/>
  <c r="Y7186" i="17" s="1"/>
  <c r="M7185" i="17"/>
  <c r="AF7185" i="17" l="1"/>
  <c r="AB7185" i="17"/>
  <c r="AD7185" i="17" l="1"/>
  <c r="AC7185" i="17"/>
  <c r="AE7185" i="17" l="1"/>
  <c r="N7186" i="17" s="1"/>
  <c r="Q7186" i="17" l="1"/>
  <c r="R7186" i="17" s="1"/>
  <c r="AA7186" i="17"/>
  <c r="Y7187" i="17" s="1"/>
  <c r="M7186" i="17"/>
  <c r="AB7186" i="17" l="1"/>
  <c r="AC7186" i="17" s="1"/>
  <c r="AF7186" i="17"/>
  <c r="AD7186" i="17" l="1"/>
  <c r="AE7186" i="17" s="1"/>
  <c r="N7187" i="17" s="1"/>
  <c r="Q7187" i="17" l="1"/>
  <c r="R7187" i="17" s="1"/>
  <c r="AA7187" i="17"/>
  <c r="Y7188" i="17" s="1"/>
  <c r="M7187" i="17"/>
  <c r="AB7187" i="17" l="1"/>
  <c r="AC7187" i="17" s="1"/>
  <c r="AF7187" i="17"/>
  <c r="AD7187" i="17" l="1"/>
  <c r="AE7187" i="17" s="1"/>
  <c r="N7188" i="17" s="1"/>
  <c r="Q7188" i="17" l="1"/>
  <c r="R7188" i="17" s="1"/>
  <c r="AA7188" i="17"/>
  <c r="Y7189" i="17" s="1"/>
  <c r="M7188" i="17"/>
  <c r="AB7188" i="17" l="1"/>
  <c r="AD7188" i="17" s="1"/>
  <c r="AF7188" i="17"/>
  <c r="AC7188" i="17" l="1"/>
  <c r="AE7188" i="17" s="1"/>
  <c r="N7189" i="17" s="1"/>
  <c r="Q7189" i="17" s="1"/>
  <c r="AF7365" i="17"/>
  <c r="Y7366" i="17"/>
  <c r="AB7365" i="17"/>
  <c r="R7189" i="17" l="1"/>
  <c r="Y7190" i="17"/>
  <c r="M7189" i="17"/>
  <c r="AD7365" i="17"/>
  <c r="AC7365" i="17"/>
  <c r="AF7189" i="17" l="1"/>
  <c r="AB7189" i="17"/>
  <c r="AC7189" i="17" s="1"/>
  <c r="AE7365" i="17"/>
  <c r="AD7189" i="17" l="1"/>
  <c r="AE7189" i="17" s="1"/>
  <c r="N7190" i="17" s="1"/>
  <c r="AA7190" i="17" s="1"/>
  <c r="N7366" i="17"/>
  <c r="Q7366" i="17" s="1"/>
  <c r="Q7190" i="17" l="1"/>
  <c r="R7190" i="17" s="1"/>
  <c r="Y7191" i="17"/>
  <c r="M7366" i="17"/>
  <c r="R7366" i="17"/>
  <c r="AB7366" i="17" s="1"/>
  <c r="AD7366" i="17" s="1"/>
  <c r="M7190" i="17"/>
  <c r="AF7190" i="17" l="1"/>
  <c r="AB7190" i="17"/>
  <c r="AC7190" i="17" s="1"/>
  <c r="AC7366" i="17"/>
  <c r="AE7366" i="17" s="1"/>
  <c r="AD7190" i="17" l="1"/>
  <c r="AE7190" i="17" s="1"/>
  <c r="N7191" i="17" s="1"/>
  <c r="N7367" i="17"/>
  <c r="AA7367" i="17" s="1"/>
  <c r="Q7191" i="17" l="1"/>
  <c r="R7191" i="17" s="1"/>
  <c r="AA7191" i="17"/>
  <c r="Q7367" i="17"/>
  <c r="R7367" i="17" s="1"/>
  <c r="M7367" i="17"/>
  <c r="M7191" i="17"/>
  <c r="AB7367" i="17" l="1"/>
  <c r="AC7367" i="17" s="1"/>
  <c r="Y7368" i="17"/>
  <c r="AF7367" i="17"/>
  <c r="AB7191" i="17"/>
  <c r="AC7191" i="17" s="1"/>
  <c r="Y7192" i="17"/>
  <c r="AF7191" i="17"/>
  <c r="AD7367" i="17" l="1"/>
  <c r="AE7367" i="17" s="1"/>
  <c r="N7368" i="17" s="1"/>
  <c r="AD7191" i="17"/>
  <c r="AE7191" i="17" s="1"/>
  <c r="Q7368" i="17" l="1"/>
  <c r="R7368" i="17" s="1"/>
  <c r="AA7368" i="17"/>
  <c r="N7192" i="17"/>
  <c r="M7368" i="17"/>
  <c r="Q7192" i="17" l="1"/>
  <c r="R7192" i="17" s="1"/>
  <c r="Y7193" i="17"/>
  <c r="M7192" i="17"/>
  <c r="AB7192" i="17" l="1"/>
  <c r="AD7192" i="17" s="1"/>
  <c r="AF7192" i="17"/>
  <c r="AC7192" i="17" l="1"/>
  <c r="AE7192" i="17" s="1"/>
  <c r="N7193" i="17" s="1"/>
  <c r="Q7193" i="17" l="1"/>
  <c r="R7193" i="17" s="1"/>
  <c r="AA7193" i="17"/>
  <c r="M7193" i="17"/>
  <c r="AB7193" i="17" l="1"/>
  <c r="AC7193" i="17" s="1"/>
  <c r="Y7194" i="17"/>
  <c r="AF7193" i="17"/>
  <c r="AD7193" i="17" l="1"/>
  <c r="AE7193" i="17" s="1"/>
  <c r="N7194" i="17" l="1"/>
  <c r="Q7194" i="17" s="1"/>
  <c r="R7194" i="17" l="1"/>
  <c r="AB7194" i="17" s="1"/>
  <c r="M7194" i="17"/>
  <c r="AC7194" i="17" l="1"/>
  <c r="AD7194" i="17"/>
  <c r="AE7194" i="17" l="1"/>
  <c r="N7195" i="17" l="1"/>
  <c r="Q7195" i="17" s="1"/>
  <c r="R7195" i="17" l="1"/>
  <c r="AB7195" i="17" s="1"/>
  <c r="AC7195" i="17" s="1"/>
  <c r="M7195" i="17"/>
  <c r="AD7195" i="17" l="1"/>
  <c r="AE7195" i="17" s="1"/>
  <c r="N7196" i="17" l="1"/>
  <c r="Q7196" i="17" s="1"/>
  <c r="R7196" i="17" l="1"/>
  <c r="AB7196" i="17" s="1"/>
  <c r="M7196" i="17"/>
  <c r="AD7196" i="17" l="1"/>
  <c r="AC7196" i="17"/>
  <c r="AE7196" i="17" l="1"/>
  <c r="N7197" i="17" l="1"/>
  <c r="Q7197" i="17" s="1"/>
  <c r="M7197" i="17" l="1"/>
  <c r="R7197" i="17"/>
  <c r="AB7197" i="17" l="1"/>
  <c r="AD7197" i="17" l="1"/>
  <c r="AC7197" i="17"/>
  <c r="AE7197" i="17" l="1"/>
  <c r="N7198" i="17" l="1"/>
  <c r="AA7198" i="17" s="1"/>
  <c r="Q7198" i="17" l="1"/>
  <c r="R7198" i="17" s="1"/>
  <c r="M7198" i="17"/>
  <c r="AB7198" i="17" l="1"/>
  <c r="AD7198" i="17" s="1"/>
  <c r="Y7199" i="17"/>
  <c r="AF7198" i="17"/>
  <c r="AC7198" i="17" l="1"/>
  <c r="AE7198" i="17" s="1"/>
  <c r="N7199" i="17" l="1"/>
  <c r="Q7199" i="17" l="1"/>
  <c r="R7199" i="17" s="1"/>
  <c r="AA7199" i="17"/>
  <c r="Y7200" i="17" s="1"/>
  <c r="M7199" i="17"/>
  <c r="AF7199" i="17" l="1"/>
  <c r="AB7199" i="17"/>
  <c r="AC7199" i="17" s="1"/>
  <c r="AD7199" i="17" l="1"/>
  <c r="AE7199" i="17" s="1"/>
  <c r="N7200" i="17" l="1"/>
  <c r="Q7200" i="17" s="1"/>
  <c r="M7200" i="17" l="1"/>
  <c r="R7200" i="17"/>
  <c r="AF7200" i="17"/>
  <c r="AB7200" i="17" l="1"/>
  <c r="AD7200" i="17" s="1"/>
  <c r="Y7201" i="17"/>
  <c r="AC7200" i="17" l="1"/>
  <c r="AE7200" i="17" s="1"/>
  <c r="N7201" i="17" l="1"/>
  <c r="Q7201" i="17" l="1"/>
  <c r="R7201" i="17" s="1"/>
  <c r="M7201" i="17"/>
  <c r="AB7201" i="17" l="1"/>
  <c r="AD7201" i="17" s="1"/>
  <c r="Y7202" i="17"/>
  <c r="AF7201" i="17"/>
  <c r="AC7201" i="17"/>
  <c r="AE7201" i="17" l="1"/>
  <c r="N7202" i="17" l="1"/>
  <c r="Q7202" i="17" s="1"/>
  <c r="R7202" i="17" l="1"/>
  <c r="M7202" i="17"/>
  <c r="AB7202" i="17" l="1"/>
  <c r="AC7202" i="17" s="1"/>
  <c r="Y7203" i="17"/>
  <c r="AF7202" i="17"/>
  <c r="AD7202" i="17" l="1"/>
  <c r="AE7202" i="17" s="1"/>
  <c r="N7203" i="17" l="1"/>
  <c r="AA7203" i="17" s="1"/>
  <c r="Q7203" i="17" l="1"/>
  <c r="R7203" i="17" s="1"/>
  <c r="M7203" i="17"/>
  <c r="AB7203" i="17" l="1"/>
  <c r="AC7203" i="17" s="1"/>
  <c r="Y7204" i="17"/>
  <c r="AF7203" i="17"/>
  <c r="AD7203" i="17" l="1"/>
  <c r="AE7203" i="17" s="1"/>
  <c r="N7204" i="17" l="1"/>
  <c r="Q7204" i="17" l="1"/>
  <c r="R7204" i="17" s="1"/>
  <c r="AA7204" i="17"/>
  <c r="AF7204" i="17" s="1"/>
  <c r="M7204" i="17"/>
  <c r="AB7204" i="17" l="1"/>
  <c r="AD7204" i="17" s="1"/>
  <c r="Y7205" i="17"/>
  <c r="AC7204" i="17" l="1"/>
  <c r="AE7204" i="17" s="1"/>
  <c r="N7205" i="17" l="1"/>
  <c r="Q7205" i="17" l="1"/>
  <c r="R7205" i="17" s="1"/>
  <c r="AA7205" i="17"/>
  <c r="AF7205" i="17" s="1"/>
  <c r="M7205" i="17"/>
  <c r="Y7206" i="17" l="1"/>
  <c r="AB7205" i="17"/>
  <c r="AC7205" i="17" s="1"/>
  <c r="AD7205" i="17" l="1"/>
  <c r="AE7205" i="17" s="1"/>
  <c r="N7206" i="17" l="1"/>
  <c r="AA7206" i="17" s="1"/>
  <c r="Q7206" i="17" l="1"/>
  <c r="R7206" i="17" s="1"/>
  <c r="M7206" i="17"/>
  <c r="Y7207" i="17" l="1"/>
  <c r="AF7206" i="17"/>
  <c r="AB7206" i="17"/>
  <c r="AC7206" i="17" l="1"/>
  <c r="AD7206" i="17"/>
  <c r="AE7206" i="17" l="1"/>
  <c r="N7207" i="17" l="1"/>
  <c r="Q7207" i="17" l="1"/>
  <c r="R7207" i="17" s="1"/>
  <c r="AA7207" i="17"/>
  <c r="AF7207" i="17" s="1"/>
  <c r="M7207" i="17"/>
  <c r="AB7207" i="17" l="1"/>
  <c r="AC7207" i="17" s="1"/>
  <c r="Y7208" i="17"/>
  <c r="AD7207" i="17" l="1"/>
  <c r="AE7207" i="17" s="1"/>
  <c r="N7208" i="17" l="1"/>
  <c r="Q7208" i="17" l="1"/>
  <c r="R7208" i="17" s="1"/>
  <c r="AA7208" i="17"/>
  <c r="M7208" i="17"/>
  <c r="AB7208" i="17" l="1"/>
  <c r="AD7208" i="17" s="1"/>
  <c r="Y7209" i="17"/>
  <c r="AF7208" i="17"/>
  <c r="AC7208" i="17" l="1"/>
  <c r="AE7208" i="17" s="1"/>
  <c r="N7209" i="17" l="1"/>
  <c r="Q7209" i="17" l="1"/>
  <c r="R7209" i="17" s="1"/>
  <c r="AA7209" i="17"/>
  <c r="M7209" i="17"/>
  <c r="Y7210" i="17" l="1"/>
  <c r="AF7209" i="17"/>
  <c r="AB7209" i="17"/>
  <c r="AD7209" i="17" l="1"/>
  <c r="AC7209" i="17"/>
  <c r="AE7209" i="17" l="1"/>
  <c r="N7210" i="17" l="1"/>
  <c r="AA7210" i="17" s="1"/>
  <c r="Q7210" i="17" l="1"/>
  <c r="R7210" i="17" s="1"/>
  <c r="M7210" i="17"/>
  <c r="AB7210" i="17" l="1"/>
  <c r="AC7210" i="17" s="1"/>
  <c r="Y7211" i="17"/>
  <c r="AF7210" i="17"/>
  <c r="AD7210" i="17" l="1"/>
  <c r="AE7210" i="17" s="1"/>
  <c r="M7211" i="17" s="1"/>
  <c r="AF7211" i="17"/>
  <c r="Y7212" i="17"/>
  <c r="AB7211" i="17"/>
  <c r="AF7212" i="17" l="1"/>
  <c r="Y7213" i="17"/>
  <c r="AB7212" i="17"/>
  <c r="AC7211" i="17"/>
  <c r="AD7211" i="17"/>
  <c r="AE7211" i="17" l="1"/>
  <c r="M7212" i="17" s="1"/>
  <c r="AD7212" i="17"/>
  <c r="AC7212" i="17"/>
  <c r="AE7212" i="17" l="1"/>
  <c r="N7213" i="17" l="1"/>
  <c r="Q7213" i="17" l="1"/>
  <c r="R7213" i="17" s="1"/>
  <c r="M7213" i="17"/>
  <c r="AF7213" i="17" l="1"/>
  <c r="Y7214" i="17"/>
  <c r="AB7213" i="17"/>
  <c r="AD7213" i="17" l="1"/>
  <c r="AC7213" i="17"/>
  <c r="AE7213" i="17" l="1"/>
  <c r="N7214" i="17" l="1"/>
  <c r="Q7214" i="17" s="1"/>
  <c r="R7214" i="17" l="1"/>
  <c r="AB7214" i="17" s="1"/>
  <c r="M7214" i="17"/>
  <c r="AD7214" i="17" l="1"/>
  <c r="AC7214" i="17"/>
  <c r="AE7214" i="17" l="1"/>
  <c r="N7215" i="17" l="1"/>
  <c r="Q7215" i="17" s="1"/>
  <c r="R7215" i="17" l="1"/>
  <c r="AB7215" i="17" s="1"/>
  <c r="M7215" i="17"/>
  <c r="AC7215" i="17" l="1"/>
  <c r="AD7215" i="17"/>
  <c r="AE7215" i="17" l="1"/>
  <c r="N7216" i="17" l="1"/>
  <c r="Q7216" i="17" l="1"/>
  <c r="R7216" i="17" s="1"/>
  <c r="M7216" i="17"/>
  <c r="Y7217" i="17" l="1"/>
  <c r="AF7216" i="17"/>
  <c r="AB7216" i="17"/>
  <c r="AC7216" i="17" l="1"/>
  <c r="AD7216" i="17"/>
  <c r="AE7216" i="17" l="1"/>
  <c r="N7217" i="17" l="1"/>
  <c r="Q7217" i="17" l="1"/>
  <c r="R7217" i="17" s="1"/>
  <c r="AA7217" i="17"/>
  <c r="M7217" i="17"/>
  <c r="AB7217" i="17" l="1"/>
  <c r="AF7217" i="17"/>
  <c r="Y7218" i="17"/>
  <c r="AC7217" i="17" l="1"/>
  <c r="AD7217" i="17"/>
  <c r="AE7217" i="17" l="1"/>
  <c r="N7218" i="17" l="1"/>
  <c r="Q7218" i="17" l="1"/>
  <c r="R7218" i="17" s="1"/>
  <c r="M7218" i="17"/>
  <c r="Y7219" i="17" l="1"/>
  <c r="AF7218" i="17"/>
  <c r="AB7218" i="17"/>
  <c r="AC7218" i="17" l="1"/>
  <c r="AD7218" i="17"/>
  <c r="AE7218" i="17" l="1"/>
  <c r="N7219" i="17" l="1"/>
  <c r="Q7219" i="17" s="1"/>
  <c r="R7219" i="17" l="1"/>
  <c r="M7219" i="17"/>
  <c r="Y7220" i="17" l="1"/>
  <c r="AF7219" i="17"/>
  <c r="AB7219" i="17"/>
  <c r="AC7219" i="17" l="1"/>
  <c r="AD7219" i="17"/>
  <c r="AE7219" i="17" l="1"/>
  <c r="N7220" i="17" l="1"/>
  <c r="Q7220" i="17" s="1"/>
  <c r="R7220" i="17" l="1"/>
  <c r="AB7220" i="17" s="1"/>
  <c r="M7220" i="17"/>
  <c r="AD7220" i="17" l="1"/>
  <c r="AC7220" i="17"/>
  <c r="AE7220" i="17" l="1"/>
  <c r="N7221" i="17" l="1"/>
  <c r="AA7221" i="17" s="1"/>
  <c r="Q7221" i="17" l="1"/>
  <c r="R7221" i="17" s="1"/>
  <c r="M7221" i="17"/>
  <c r="Y7222" i="17" l="1"/>
  <c r="AF7221" i="17"/>
  <c r="AB7221" i="17"/>
  <c r="AD7221" i="17" s="1"/>
  <c r="AC7221" i="17" l="1"/>
  <c r="AE7221" i="17" s="1"/>
  <c r="N7222" i="17" l="1"/>
  <c r="Q7222" i="17" l="1"/>
  <c r="R7222" i="17" s="1"/>
  <c r="AA7222" i="17"/>
  <c r="M7222" i="17"/>
  <c r="AF7222" i="17" l="1"/>
  <c r="Y7223" i="17"/>
  <c r="AB7222" i="17"/>
  <c r="AC7222" i="17" l="1"/>
  <c r="AD7222" i="17"/>
  <c r="AE7222" i="17" l="1"/>
  <c r="N7223" i="17" l="1"/>
  <c r="Q7223" i="17" s="1"/>
  <c r="R7223" i="17" l="1"/>
  <c r="AF7223" i="17"/>
  <c r="M7223" i="17"/>
  <c r="Y7224" i="17" l="1"/>
  <c r="AB7223" i="17"/>
  <c r="AD7223" i="17" l="1"/>
  <c r="AC7223" i="17"/>
  <c r="AE7223" i="17" l="1"/>
  <c r="N7224" i="17" s="1"/>
  <c r="Q7224" i="17" s="1"/>
  <c r="R7224" i="17" l="1"/>
  <c r="AB7224" i="17" s="1"/>
  <c r="AC7224" i="17" s="1"/>
  <c r="M7224" i="17"/>
  <c r="AD7224" i="17" l="1"/>
  <c r="AE7224" i="17" s="1"/>
  <c r="N7225" i="17" s="1"/>
  <c r="Q7225" i="17" l="1"/>
  <c r="R7225" i="17" s="1"/>
  <c r="M7225" i="17"/>
  <c r="AB7225" i="17" l="1"/>
  <c r="AC7225" i="17" s="1"/>
  <c r="Y7226" i="17"/>
  <c r="AF7225" i="17"/>
  <c r="AD7225" i="17" l="1"/>
  <c r="AE7225" i="17" s="1"/>
  <c r="N7226" i="17" l="1"/>
  <c r="Q7226" i="17" l="1"/>
  <c r="R7226" i="17" s="1"/>
  <c r="AA7226" i="17"/>
  <c r="Y7227" i="17" s="1"/>
  <c r="M7226" i="17"/>
  <c r="AB7226" i="17" l="1"/>
  <c r="AC7226" i="17" s="1"/>
  <c r="AF7226" i="17"/>
  <c r="AD7226" i="17" l="1"/>
  <c r="AE7226" i="17" s="1"/>
  <c r="N7227" i="17" l="1"/>
  <c r="Q7227" i="17" s="1"/>
  <c r="M7227" i="17" l="1"/>
  <c r="R7227" i="17"/>
  <c r="Y7228" i="17"/>
  <c r="AF7227" i="17" l="1"/>
  <c r="AB7227" i="17"/>
  <c r="AD7227" i="17" l="1"/>
  <c r="AC7227" i="17"/>
  <c r="AE7227" i="17" l="1"/>
  <c r="N7228" i="17" s="1"/>
  <c r="Q7228" i="17" l="1"/>
  <c r="R7228" i="17" s="1"/>
  <c r="AA7228" i="17"/>
  <c r="Y7229" i="17" s="1"/>
  <c r="M7228" i="17"/>
  <c r="AF7228" i="17" l="1"/>
  <c r="AB7228" i="17"/>
  <c r="AC7228" i="17" s="1"/>
  <c r="AD7228" i="17" l="1"/>
  <c r="AE7228" i="17" s="1"/>
  <c r="N7229" i="17" l="1"/>
  <c r="AA7229" i="17" s="1"/>
  <c r="Q7229" i="17" l="1"/>
  <c r="R7229" i="17" s="1"/>
  <c r="Y7230" i="17"/>
  <c r="M7229" i="17"/>
  <c r="AF7229" i="17" l="1"/>
  <c r="AB7229" i="17"/>
  <c r="AC7229" i="17" s="1"/>
  <c r="AD7229" i="17" l="1"/>
  <c r="AE7229" i="17" s="1"/>
  <c r="N7230" i="17" s="1"/>
  <c r="Q7230" i="17" l="1"/>
  <c r="R7230" i="17" s="1"/>
  <c r="M7230" i="17"/>
  <c r="AF7230" i="17" l="1"/>
  <c r="Y7231" i="17"/>
  <c r="AB7230" i="17"/>
  <c r="AD7230" i="17" l="1"/>
  <c r="AC7230" i="17"/>
  <c r="AE7230" i="17" l="1"/>
  <c r="N7231" i="17" l="1"/>
  <c r="Q7231" i="17" s="1"/>
  <c r="R7231" i="17" l="1"/>
  <c r="AB7231" i="17" s="1"/>
  <c r="M7231" i="17"/>
  <c r="AD7231" i="17" l="1"/>
  <c r="AC7231" i="17"/>
  <c r="AE7231" i="17" l="1"/>
  <c r="N7232" i="17" l="1"/>
  <c r="Q7232" i="17" s="1"/>
  <c r="R7232" i="17" l="1"/>
  <c r="AB7232" i="17" s="1"/>
  <c r="AC7232" i="17" s="1"/>
  <c r="M7232" i="17"/>
  <c r="AD7232" i="17" l="1"/>
  <c r="AE7232" i="17" s="1"/>
  <c r="N7233" i="17" l="1"/>
  <c r="Q7233" i="17" s="1"/>
  <c r="M7233" i="17" l="1"/>
  <c r="R7233" i="17"/>
  <c r="AB7233" i="17" l="1"/>
  <c r="AC7233" i="17" s="1"/>
  <c r="AD7233" i="17" l="1"/>
  <c r="AE7233" i="17" s="1"/>
  <c r="N7234" i="17" l="1"/>
  <c r="AA7234" i="17" s="1"/>
  <c r="Q7234" i="17" l="1"/>
  <c r="R7234" i="17" s="1"/>
  <c r="M7234" i="17"/>
  <c r="Y7235" i="17" l="1"/>
  <c r="AF7234" i="17"/>
  <c r="AB7234" i="17"/>
  <c r="AC7234" i="17" l="1"/>
  <c r="AD7234" i="17"/>
  <c r="AE7234" i="17" l="1"/>
  <c r="N7235" i="17" l="1"/>
  <c r="Q7235" i="17" s="1"/>
  <c r="M7235" i="17" l="1"/>
  <c r="R7235" i="17"/>
  <c r="AB7235" i="17" l="1"/>
  <c r="AD7235" i="17" l="1"/>
  <c r="AC7235" i="17"/>
  <c r="AE7235" i="17" l="1"/>
  <c r="N7236" i="17" l="1"/>
  <c r="Q7236" i="17" l="1"/>
  <c r="R7236" i="17" s="1"/>
  <c r="AA7236" i="17"/>
  <c r="Y7237" i="17" s="1"/>
  <c r="M7236" i="17"/>
  <c r="AF7236" i="17" l="1"/>
  <c r="AB7236" i="17"/>
  <c r="AC7236" i="17" l="1"/>
  <c r="AD7236" i="17"/>
  <c r="AE7236" i="17" l="1"/>
  <c r="N7237" i="17" s="1"/>
  <c r="AA7237" i="17" s="1"/>
  <c r="Q7237" i="17" l="1"/>
  <c r="R7237" i="17" s="1"/>
  <c r="M7237" i="17"/>
  <c r="AB7237" i="17" l="1"/>
  <c r="AD7237" i="17" s="1"/>
  <c r="AF7237" i="17"/>
  <c r="Y7238" i="17"/>
  <c r="AC7237" i="17" l="1"/>
  <c r="AE7237" i="17" s="1"/>
  <c r="N7238" i="17" s="1"/>
  <c r="Q7238" i="17" l="1"/>
  <c r="R7238" i="17" s="1"/>
  <c r="AA7238" i="17"/>
  <c r="M7238" i="17"/>
  <c r="AB7238" i="17" l="1"/>
  <c r="AD7238" i="17" s="1"/>
  <c r="Y7239" i="17"/>
  <c r="AF7238" i="17"/>
  <c r="AC7238" i="17" l="1"/>
  <c r="AE7238" i="17" s="1"/>
  <c r="N7239" i="17" l="1"/>
  <c r="AA7239" i="17" s="1"/>
  <c r="Q7239" i="17" l="1"/>
  <c r="R7239" i="17" s="1"/>
  <c r="AF7239" i="17"/>
  <c r="M7239" i="17"/>
  <c r="AB7239" i="17" l="1"/>
  <c r="AC7239" i="17" s="1"/>
  <c r="Y7240" i="17"/>
  <c r="AD7239" i="17" l="1"/>
  <c r="AE7239" i="17" s="1"/>
  <c r="N7240" i="17" l="1"/>
  <c r="Q7240" i="17" l="1"/>
  <c r="R7240" i="17" s="1"/>
  <c r="AA7240" i="17"/>
  <c r="M7240" i="17"/>
  <c r="Y7241" i="17" l="1"/>
  <c r="AF7240" i="17"/>
  <c r="AB7240" i="17"/>
  <c r="AD7240" i="17" l="1"/>
  <c r="AC7240" i="17"/>
  <c r="AE7240" i="17" l="1"/>
  <c r="N7241" i="17" l="1"/>
  <c r="Q7241" i="17" l="1"/>
  <c r="R7241" i="17" s="1"/>
  <c r="AA7241" i="17"/>
  <c r="M7241" i="17"/>
  <c r="AF7241" i="17" l="1"/>
  <c r="Y7242" i="17"/>
  <c r="AB7241" i="17"/>
  <c r="AD7241" i="17" l="1"/>
  <c r="AC7241" i="17"/>
  <c r="AE7241" i="17" l="1"/>
  <c r="N7242" i="17" l="1"/>
  <c r="Q7242" i="17" l="1"/>
  <c r="R7242" i="17" s="1"/>
  <c r="AA7242" i="17"/>
  <c r="M7242" i="17"/>
  <c r="AB7242" i="17" l="1"/>
  <c r="AC7242" i="17" s="1"/>
  <c r="AF7242" i="17"/>
  <c r="Y7243" i="17"/>
  <c r="AD7242" i="17" l="1"/>
  <c r="AE7242" i="17" s="1"/>
  <c r="N7243" i="17" l="1"/>
  <c r="AA7243" i="17" s="1"/>
  <c r="Q7243" i="17" l="1"/>
  <c r="R7243" i="17" s="1"/>
  <c r="M7243" i="17"/>
  <c r="Y7244" i="17" l="1"/>
  <c r="AF7243" i="17"/>
  <c r="AB7243" i="17"/>
  <c r="AC7243" i="17" l="1"/>
  <c r="AD7243" i="17"/>
  <c r="AE7243" i="17" l="1"/>
  <c r="N7244" i="17" l="1"/>
  <c r="AA7244" i="17" s="1"/>
  <c r="Q7244" i="17" l="1"/>
  <c r="R7244" i="17" s="1"/>
  <c r="M7244" i="17"/>
  <c r="AB7244" i="17" l="1"/>
  <c r="AF7244" i="17"/>
  <c r="Y7245" i="17"/>
  <c r="AC7244" i="17" l="1"/>
  <c r="AD7244" i="17"/>
  <c r="AE7244" i="17" l="1"/>
  <c r="N7245" i="17" l="1"/>
  <c r="Q7245" i="17" l="1"/>
  <c r="R7245" i="17" s="1"/>
  <c r="AA7245" i="17"/>
  <c r="AF7245" i="17" s="1"/>
  <c r="M7245" i="17"/>
  <c r="AB7245" i="17" l="1"/>
  <c r="AD7245" i="17" s="1"/>
  <c r="Y7246" i="17"/>
  <c r="AC7245" i="17" l="1"/>
  <c r="AE7245" i="17" s="1"/>
  <c r="N7246" i="17" l="1"/>
  <c r="Q7246" i="17" s="1"/>
  <c r="R7246" i="17" l="1"/>
  <c r="M7246" i="17"/>
  <c r="AB7246" i="17" l="1"/>
  <c r="Y7247" i="17"/>
  <c r="AF7246" i="17"/>
  <c r="AD7246" i="17" l="1"/>
  <c r="AC7246" i="17"/>
  <c r="AE7246" i="17" l="1"/>
  <c r="N7247" i="17" l="1"/>
  <c r="Q7247" i="17" s="1"/>
  <c r="R7247" i="17" l="1"/>
  <c r="AB7247" i="17" s="1"/>
  <c r="M7247" i="17"/>
  <c r="AC7247" i="17" l="1"/>
  <c r="AD7247" i="17"/>
  <c r="AE7247" i="17" l="1"/>
  <c r="N7248" i="17" l="1"/>
  <c r="Q7248" i="17" s="1"/>
  <c r="R7248" i="17" l="1"/>
  <c r="AB7248" i="17" s="1"/>
  <c r="M7248" i="17"/>
  <c r="AD7248" i="17" l="1"/>
  <c r="AC7248" i="17"/>
  <c r="AE7248" i="17" l="1"/>
  <c r="N7249" i="17" l="1"/>
  <c r="Q7249" i="17" s="1"/>
  <c r="R7249" i="17" l="1"/>
  <c r="AB7249" i="17" s="1"/>
  <c r="AC7249" i="17" s="1"/>
  <c r="M7249" i="17"/>
  <c r="AD7249" i="17" l="1"/>
  <c r="AE7249" i="17" s="1"/>
  <c r="N7250" i="17" l="1"/>
  <c r="Q7250" i="17" s="1"/>
  <c r="R7250" i="17" l="1"/>
  <c r="M7250" i="17"/>
  <c r="AB7250" i="17" l="1"/>
  <c r="AD7250" i="17" s="1"/>
  <c r="AF7250" i="17"/>
  <c r="Y7251" i="17"/>
  <c r="AC7250" i="17" l="1"/>
  <c r="AE7250" i="17" s="1"/>
  <c r="N7251" i="17" l="1"/>
  <c r="Q7251" i="17" l="1"/>
  <c r="R7251" i="17" s="1"/>
  <c r="AF7251" i="17"/>
  <c r="M7251" i="17"/>
  <c r="AB7251" i="17" l="1"/>
  <c r="AC7251" i="17" s="1"/>
  <c r="Y7252" i="17"/>
  <c r="AD7251" i="17" l="1"/>
  <c r="AE7251" i="17" s="1"/>
  <c r="N7252" i="17" l="1"/>
  <c r="Q7252" i="17" l="1"/>
  <c r="R7252" i="17" s="1"/>
  <c r="AA7252" i="17"/>
  <c r="AF7252" i="17" s="1"/>
  <c r="M7252" i="17"/>
  <c r="Y7253" i="17" l="1"/>
  <c r="AB7252" i="17"/>
  <c r="AD7252" i="17" l="1"/>
  <c r="AC7252" i="17"/>
  <c r="AE7252" i="17" l="1"/>
  <c r="N7253" i="17" s="1"/>
  <c r="AA7253" i="17" s="1"/>
  <c r="Q7253" i="17" l="1"/>
  <c r="R7253" i="17" s="1"/>
  <c r="Y7254" i="17"/>
  <c r="M7253" i="17"/>
  <c r="AB7253" i="17" l="1"/>
  <c r="AD7253" i="17" s="1"/>
  <c r="AF7253" i="17"/>
  <c r="AC7253" i="17" l="1"/>
  <c r="AE7253" i="17" s="1"/>
  <c r="N7254" i="17" l="1"/>
  <c r="Q7254" i="17" l="1"/>
  <c r="R7254" i="17" s="1"/>
  <c r="AA7254" i="17"/>
  <c r="M7254" i="17"/>
  <c r="AF7254" i="17" l="1"/>
  <c r="Y7255" i="17"/>
  <c r="AB7254" i="17"/>
  <c r="AC7254" i="17" l="1"/>
  <c r="AD7254" i="17"/>
  <c r="AE7254" i="17" l="1"/>
  <c r="N7255" i="17" l="1"/>
  <c r="Q7255" i="17" l="1"/>
  <c r="R7255" i="17" s="1"/>
  <c r="AA7255" i="17"/>
  <c r="M7255" i="17"/>
  <c r="Y7256" i="17" l="1"/>
  <c r="AF7255" i="17"/>
  <c r="AB7255" i="17"/>
  <c r="AD7255" i="17" l="1"/>
  <c r="AC7255" i="17"/>
  <c r="AE7255" i="17" l="1"/>
  <c r="N7256" i="17" l="1"/>
  <c r="Q7256" i="17" l="1"/>
  <c r="R7256" i="17" s="1"/>
  <c r="AA7256" i="17"/>
  <c r="Y7257" i="17" s="1"/>
  <c r="M7256" i="17"/>
  <c r="AB7256" i="17" l="1"/>
  <c r="AC7256" i="17" s="1"/>
  <c r="AF7256" i="17"/>
  <c r="AD7256" i="17" l="1"/>
  <c r="AE7256" i="17" s="1"/>
  <c r="N7257" i="17" s="1"/>
  <c r="Q7257" i="17" l="1"/>
  <c r="R7257" i="17" s="1"/>
  <c r="AA7257" i="17"/>
  <c r="M7257" i="17"/>
  <c r="AF7257" i="17" l="1"/>
  <c r="Y7258" i="17"/>
  <c r="AB7257" i="17"/>
  <c r="AD7257" i="17" l="1"/>
  <c r="AC7257" i="17"/>
  <c r="AE7257" i="17" l="1"/>
  <c r="N7258" i="17" l="1"/>
  <c r="Q7258" i="17" s="1"/>
  <c r="R7258" i="17" l="1"/>
  <c r="AB7258" i="17" s="1"/>
  <c r="M7258" i="17"/>
  <c r="AD7258" i="17" l="1"/>
  <c r="AC7258" i="17"/>
  <c r="AE7258" i="17" l="1"/>
  <c r="N7259" i="17" l="1"/>
  <c r="Q7259" i="17" s="1"/>
  <c r="R7259" i="17" l="1"/>
  <c r="AB7259" i="17" s="1"/>
  <c r="AD7259" i="17" s="1"/>
  <c r="M7259" i="17"/>
  <c r="AC7259" i="17" l="1"/>
  <c r="AE7259" i="17" s="1"/>
  <c r="N7260" i="17" l="1"/>
  <c r="Q7260" i="17" s="1"/>
  <c r="M7260" i="17" l="1"/>
  <c r="R7260" i="17"/>
  <c r="AB7260" i="17" l="1"/>
  <c r="AC7260" i="17" l="1"/>
  <c r="AD7260" i="17"/>
  <c r="AE7260" i="17" l="1"/>
  <c r="N7261" i="17" l="1"/>
  <c r="Q7261" i="17" l="1"/>
  <c r="R7261" i="17" s="1"/>
  <c r="AA7261" i="17"/>
  <c r="M7261" i="17"/>
  <c r="AB7261" i="17" l="1"/>
  <c r="AC7261" i="17" s="1"/>
  <c r="Y7262" i="17"/>
  <c r="AF7261" i="17"/>
  <c r="AD7261" i="17" l="1"/>
  <c r="AE7261" i="17" s="1"/>
  <c r="N7262" i="17" l="1"/>
  <c r="Q7262" i="17" l="1"/>
  <c r="R7262" i="17" s="1"/>
  <c r="AA7262" i="17"/>
  <c r="AF7262" i="17" s="1"/>
  <c r="M7262" i="17"/>
  <c r="AB7262" i="17" l="1"/>
  <c r="AD7262" i="17" s="1"/>
  <c r="Y7263" i="17"/>
  <c r="AC7262" i="17" l="1"/>
  <c r="AE7262" i="17" s="1"/>
  <c r="N7263" i="17" s="1"/>
  <c r="Q7263" i="17" l="1"/>
  <c r="R7263" i="17" s="1"/>
  <c r="AA7263" i="17"/>
  <c r="AF7263" i="17" s="1"/>
  <c r="M7263" i="17"/>
  <c r="AB7263" i="17" l="1"/>
  <c r="AC7263" i="17" s="1"/>
  <c r="Y7264" i="17"/>
  <c r="AD7263" i="17" l="1"/>
  <c r="AE7263" i="17" s="1"/>
  <c r="N7264" i="17" s="1"/>
  <c r="AA7264" i="17" s="1"/>
  <c r="Q7264" i="17" l="1"/>
  <c r="R7264" i="17" s="1"/>
  <c r="Y7265" i="17"/>
  <c r="M7264" i="17"/>
  <c r="AB7264" i="17" l="1"/>
  <c r="AC7264" i="17" s="1"/>
  <c r="AF7264" i="17"/>
  <c r="AD7264" i="17" l="1"/>
  <c r="AE7264" i="17" s="1"/>
  <c r="N7265" i="17" s="1"/>
  <c r="Q7265" i="17" s="1"/>
  <c r="R7265" i="17" l="1"/>
  <c r="Y7266" i="17"/>
  <c r="M7265" i="17"/>
  <c r="AF7265" i="17" l="1"/>
  <c r="AB7265" i="17"/>
  <c r="AD7265" i="17" s="1"/>
  <c r="AC7265" i="17" l="1"/>
  <c r="AE7265" i="17" s="1"/>
  <c r="N7266" i="17" s="1"/>
  <c r="Q7266" i="17" l="1"/>
  <c r="R7266" i="17" s="1"/>
  <c r="AA7266" i="17"/>
  <c r="M7266" i="17"/>
  <c r="AF7266" i="17" l="1"/>
  <c r="Y7267" i="17"/>
  <c r="AB7266" i="17"/>
  <c r="AD7266" i="17" l="1"/>
  <c r="AC7266" i="17"/>
  <c r="AE7266" i="17" l="1"/>
  <c r="N7267" i="17" l="1"/>
  <c r="Q7267" i="17" l="1"/>
  <c r="R7267" i="17" s="1"/>
  <c r="AF7267" i="17"/>
  <c r="M7267" i="17"/>
  <c r="AB7267" i="17" l="1"/>
  <c r="AD7267" i="17" s="1"/>
  <c r="Y7268" i="17"/>
  <c r="AC7267" i="17" l="1"/>
  <c r="AE7267" i="17" s="1"/>
  <c r="N7268" i="17" l="1"/>
  <c r="Q7268" i="17" l="1"/>
  <c r="R7268" i="17" s="1"/>
  <c r="AA7268" i="17"/>
  <c r="Y7269" i="17" s="1"/>
  <c r="M7268" i="17"/>
  <c r="AB7268" i="17" l="1"/>
  <c r="AD7268" i="17" s="1"/>
  <c r="AF7268" i="17"/>
  <c r="AC7268" i="17" l="1"/>
  <c r="AE7268" i="17" s="1"/>
  <c r="N7269" i="17" s="1"/>
  <c r="Q7269" i="17" l="1"/>
  <c r="R7269" i="17" s="1"/>
  <c r="AA7269" i="17"/>
  <c r="Y7270" i="17" s="1"/>
  <c r="M7269" i="17"/>
  <c r="AF7269" i="17" l="1"/>
  <c r="AB7269" i="17"/>
  <c r="AC7269" i="17" s="1"/>
  <c r="AD7269" i="17" l="1"/>
  <c r="AE7269" i="17" s="1"/>
  <c r="N7270" i="17" l="1"/>
  <c r="Q7270" i="17" l="1"/>
  <c r="R7270" i="17" s="1"/>
  <c r="AA7270" i="17"/>
  <c r="AF7270" i="17" s="1"/>
  <c r="M7270" i="17"/>
  <c r="AB7270" i="17" l="1"/>
  <c r="AC7270" i="17" s="1"/>
  <c r="Y7271" i="17"/>
  <c r="AD7270" i="17" l="1"/>
  <c r="AE7270" i="17" s="1"/>
  <c r="N7271" i="17" l="1"/>
  <c r="AA7271" i="17" s="1"/>
  <c r="Q7271" i="17" l="1"/>
  <c r="R7271" i="17" s="1"/>
  <c r="M7271" i="17"/>
  <c r="AB7271" i="17" l="1"/>
  <c r="AC7271" i="17" s="1"/>
  <c r="Y7272" i="17"/>
  <c r="AF7271" i="17"/>
  <c r="AD7271" i="17" l="1"/>
  <c r="AE7271" i="17" s="1"/>
  <c r="N7272" i="17" l="1"/>
  <c r="Q7272" i="17" l="1"/>
  <c r="R7272" i="17" s="1"/>
  <c r="AA7272" i="17"/>
  <c r="M7272" i="17"/>
  <c r="AF7272" i="17" l="1"/>
  <c r="Y7273" i="17"/>
  <c r="AB7272" i="17"/>
  <c r="AC7272" i="17" l="1"/>
  <c r="AD7272" i="17"/>
  <c r="AE7272" i="17" l="1"/>
  <c r="N7273" i="17" l="1"/>
  <c r="Q7273" i="17" l="1"/>
  <c r="R7273" i="17" s="1"/>
  <c r="AA7273" i="17"/>
  <c r="M7273" i="17"/>
  <c r="AB7273" i="17" l="1"/>
  <c r="AD7273" i="17" s="1"/>
  <c r="Y7274" i="17"/>
  <c r="AF7273" i="17"/>
  <c r="AC7273" i="17" l="1"/>
  <c r="AE7273" i="17" s="1"/>
  <c r="N7274" i="17" s="1"/>
  <c r="Q7274" i="17" l="1"/>
  <c r="R7274" i="17" s="1"/>
  <c r="AA7274" i="17"/>
  <c r="AF7274" i="17" s="1"/>
  <c r="M7274" i="17"/>
  <c r="AB7274" i="17" l="1"/>
  <c r="AD7274" i="17" s="1"/>
  <c r="Y7275" i="17"/>
  <c r="AC7274" i="17" l="1"/>
  <c r="AE7274" i="17" s="1"/>
  <c r="N7275" i="17" l="1"/>
  <c r="Q7275" i="17" l="1"/>
  <c r="R7275" i="17" s="1"/>
  <c r="AA7275" i="17"/>
  <c r="Y7276" i="17" s="1"/>
  <c r="M7275" i="17"/>
  <c r="AB7275" i="17" l="1"/>
  <c r="AC7275" i="17" s="1"/>
  <c r="AF7275" i="17"/>
  <c r="AD7275" i="17" l="1"/>
  <c r="AE7275" i="17" s="1"/>
  <c r="N7276" i="17" s="1"/>
  <c r="Q7276" i="17" l="1"/>
  <c r="R7276" i="17" s="1"/>
  <c r="AA7276" i="17"/>
  <c r="Y7277" i="17" s="1"/>
  <c r="M7276" i="17"/>
  <c r="AB7276" i="17" l="1"/>
  <c r="AC7276" i="17" s="1"/>
  <c r="AF7276" i="17"/>
  <c r="AD7276" i="17" l="1"/>
  <c r="AE7276" i="17" s="1"/>
  <c r="N7277" i="17" s="1"/>
  <c r="Q7277" i="17" l="1"/>
  <c r="R7277" i="17" s="1"/>
  <c r="AA7277" i="17"/>
  <c r="AF7277" i="17" s="1"/>
  <c r="M7277" i="17"/>
  <c r="AB7277" i="17" l="1"/>
  <c r="AC7277" i="17" s="1"/>
  <c r="Y7278" i="17"/>
  <c r="AD7277" i="17" l="1"/>
  <c r="AE7277" i="17" s="1"/>
  <c r="N7278" i="17" s="1"/>
  <c r="Q7278" i="17" s="1"/>
  <c r="R7278" i="17" l="1"/>
  <c r="AB7278" i="17" s="1"/>
  <c r="M7278" i="17"/>
  <c r="Y7279" i="17"/>
  <c r="AF7278" i="17"/>
  <c r="AC7278" i="17" l="1"/>
  <c r="AD7278" i="17"/>
  <c r="AE7278" i="17" l="1"/>
  <c r="N7279" i="17" l="1"/>
  <c r="AA7279" i="17" s="1"/>
  <c r="Q7279" i="17" l="1"/>
  <c r="R7279" i="17" s="1"/>
  <c r="M7279" i="17"/>
  <c r="AF7279" i="17" l="1"/>
  <c r="Y7280" i="17"/>
  <c r="AB7279" i="17"/>
  <c r="AD7279" i="17" l="1"/>
  <c r="AC7279" i="17"/>
  <c r="AE7279" i="17" l="1"/>
  <c r="N7280" i="17" l="1"/>
  <c r="Q7280" i="17" l="1"/>
  <c r="R7280" i="17" s="1"/>
  <c r="AA7280" i="17"/>
  <c r="Y7281" i="17" s="1"/>
  <c r="M7280" i="17"/>
  <c r="AF7280" i="17" l="1"/>
  <c r="AB7280" i="17"/>
  <c r="AC7280" i="17" s="1"/>
  <c r="AD7280" i="17" l="1"/>
  <c r="AE7280" i="17" s="1"/>
  <c r="N7281" i="17" l="1"/>
  <c r="Q7281" i="17" l="1"/>
  <c r="R7281" i="17" s="1"/>
  <c r="AA7281" i="17"/>
  <c r="Y7282" i="17" s="1"/>
  <c r="M7281" i="17"/>
  <c r="AF7281" i="17" l="1"/>
  <c r="AB7281" i="17"/>
  <c r="AC7281" i="17" s="1"/>
  <c r="AD7281" i="17" l="1"/>
  <c r="AE7281" i="17" s="1"/>
  <c r="N7282" i="17" l="1"/>
  <c r="Q7282" i="17" l="1"/>
  <c r="R7282" i="17" s="1"/>
  <c r="AA7282" i="17"/>
  <c r="M7282" i="17"/>
  <c r="AF7282" i="17" l="1"/>
  <c r="Y7283" i="17"/>
  <c r="AB7282" i="17"/>
  <c r="AD7282" i="17" l="1"/>
  <c r="AC7282" i="17"/>
  <c r="AE7282" i="17" l="1"/>
  <c r="N7283" i="17" l="1"/>
  <c r="Q7283" i="17" l="1"/>
  <c r="R7283" i="17" s="1"/>
  <c r="AA7283" i="17"/>
  <c r="M7283" i="17"/>
  <c r="Y7284" i="17" l="1"/>
  <c r="AF7283" i="17"/>
  <c r="AB7283" i="17"/>
  <c r="AC7283" i="17" l="1"/>
  <c r="AD7283" i="17"/>
  <c r="AE7283" i="17" l="1"/>
  <c r="N7284" i="17" l="1"/>
  <c r="Q7284" i="17" l="1"/>
  <c r="R7284" i="17" s="1"/>
  <c r="AA7284" i="17"/>
  <c r="M7284" i="17"/>
  <c r="Y7285" i="17" l="1"/>
  <c r="AF7284" i="17"/>
  <c r="AB7284" i="17"/>
  <c r="AC7284" i="17" l="1"/>
  <c r="AD7284" i="17"/>
  <c r="AE7284" i="17" l="1"/>
  <c r="N7285" i="17" l="1"/>
  <c r="Q7285" i="17" l="1"/>
  <c r="R7285" i="17" s="1"/>
  <c r="AA7285" i="17"/>
  <c r="Y7286" i="17" s="1"/>
  <c r="M7285" i="17"/>
  <c r="AF7285" i="17" l="1"/>
  <c r="AB7285" i="17"/>
  <c r="AD7285" i="17" s="1"/>
  <c r="AC7285" i="17" l="1"/>
  <c r="AE7285" i="17" s="1"/>
  <c r="N7286" i="17" l="1"/>
  <c r="AA7286" i="17" s="1"/>
  <c r="Q7286" i="17" l="1"/>
  <c r="R7286" i="17" s="1"/>
  <c r="M7286" i="17"/>
  <c r="AB7286" i="17" l="1"/>
  <c r="AF7286" i="17"/>
  <c r="Y7287" i="17"/>
  <c r="AD7286" i="17" l="1"/>
  <c r="AC7286" i="17"/>
  <c r="AE7286" i="17" l="1"/>
  <c r="N7287" i="17" l="1"/>
  <c r="Q7287" i="17" l="1"/>
  <c r="R7287" i="17" s="1"/>
  <c r="AA7287" i="17"/>
  <c r="M7287" i="17"/>
  <c r="AB7287" i="17" l="1"/>
  <c r="AD7287" i="17" s="1"/>
  <c r="AF7287" i="17"/>
  <c r="Y7288" i="17"/>
  <c r="AC7287" i="17" l="1"/>
  <c r="AE7287" i="17" s="1"/>
  <c r="N7288" i="17" s="1"/>
  <c r="Q7288" i="17" l="1"/>
  <c r="R7288" i="17" s="1"/>
  <c r="Y7289" i="17"/>
  <c r="M7288" i="17"/>
  <c r="AB7288" i="17" l="1"/>
  <c r="AC7288" i="17" s="1"/>
  <c r="AF7288" i="17"/>
  <c r="AD7288" i="17" l="1"/>
  <c r="AE7288" i="17" s="1"/>
  <c r="N7289" i="17" l="1"/>
  <c r="Q7289" i="17" l="1"/>
  <c r="R7289" i="17" s="1"/>
  <c r="AA7289" i="17"/>
  <c r="M7289" i="17"/>
  <c r="AB7289" i="17" l="1"/>
  <c r="AD7289" i="17" s="1"/>
  <c r="Y7290" i="17"/>
  <c r="AF7289" i="17"/>
  <c r="AC7289" i="17" l="1"/>
  <c r="AE7289" i="17" s="1"/>
  <c r="N7290" i="17" l="1"/>
  <c r="Q7290" i="17" l="1"/>
  <c r="R7290" i="17" s="1"/>
  <c r="AA7290" i="17"/>
  <c r="Y7291" i="17" s="1"/>
  <c r="M7290" i="17"/>
  <c r="AF7290" i="17" l="1"/>
  <c r="AB7290" i="17"/>
  <c r="AC7290" i="17" s="1"/>
  <c r="AD7290" i="17" l="1"/>
  <c r="AE7290" i="17" s="1"/>
  <c r="N7291" i="17" l="1"/>
  <c r="Q7291" i="17" l="1"/>
  <c r="R7291" i="17" s="1"/>
  <c r="AA7291" i="17"/>
  <c r="Y7292" i="17" s="1"/>
  <c r="M7291" i="17"/>
  <c r="AB7291" i="17" l="1"/>
  <c r="AD7291" i="17" s="1"/>
  <c r="AF7291" i="17"/>
  <c r="AC7291" i="17" l="1"/>
  <c r="AE7291" i="17" s="1"/>
  <c r="N7292" i="17" l="1"/>
  <c r="Q7292" i="17" s="1"/>
  <c r="R7292" i="17" l="1"/>
  <c r="M7292" i="17"/>
  <c r="AF7292" i="17" l="1"/>
  <c r="Y7293" i="17"/>
  <c r="AB7292" i="17"/>
  <c r="AC7292" i="17" l="1"/>
  <c r="AD7292" i="17"/>
  <c r="AE7292" i="17" l="1"/>
  <c r="N7293" i="17" l="1"/>
  <c r="AA7293" i="17" s="1"/>
  <c r="Q7293" i="17" l="1"/>
  <c r="R7293" i="17" s="1"/>
  <c r="AF7293" i="17"/>
  <c r="M7293" i="17"/>
  <c r="AB7293" i="17" l="1"/>
  <c r="AD7293" i="17" s="1"/>
  <c r="Y7294" i="17"/>
  <c r="AC7293" i="17" l="1"/>
  <c r="AE7293" i="17" s="1"/>
  <c r="N7294" i="17" l="1"/>
  <c r="Q7294" i="17" l="1"/>
  <c r="R7294" i="17" s="1"/>
  <c r="AA7294" i="17"/>
  <c r="Y7295" i="17" s="1"/>
  <c r="M7294" i="17"/>
  <c r="AF7294" i="17" l="1"/>
  <c r="AB7294" i="17"/>
  <c r="AD7294" i="17" s="1"/>
  <c r="AC7294" i="17" l="1"/>
  <c r="AE7294" i="17" s="1"/>
  <c r="N7295" i="17" l="1"/>
  <c r="AA7295" i="17" s="1"/>
  <c r="Q7295" i="17" l="1"/>
  <c r="R7295" i="17" s="1"/>
  <c r="Y7296" i="17"/>
  <c r="M7295" i="17"/>
  <c r="AF7295" i="17" l="1"/>
  <c r="AB7295" i="17"/>
  <c r="AD7295" i="17" s="1"/>
  <c r="AC7295" i="17" l="1"/>
  <c r="AE7295" i="17" s="1"/>
  <c r="N7296" i="17" s="1"/>
  <c r="Q7296" i="17" l="1"/>
  <c r="R7296" i="17" s="1"/>
  <c r="AA7296" i="17"/>
  <c r="AF7296" i="17" s="1"/>
  <c r="M7296" i="17"/>
  <c r="AB7296" i="17" l="1"/>
  <c r="AC7296" i="17" s="1"/>
  <c r="Y7297" i="17"/>
  <c r="AD7296" i="17" l="1"/>
  <c r="AE7296" i="17" s="1"/>
  <c r="N7297" i="17" l="1"/>
  <c r="Q7297" i="17" s="1"/>
  <c r="R7297" i="17" l="1"/>
  <c r="AB7297" i="17" s="1"/>
  <c r="AD7297" i="17" s="1"/>
  <c r="M7297" i="17"/>
  <c r="AC7297" i="17" l="1"/>
  <c r="AE7297" i="17" s="1"/>
  <c r="N7298" i="17" l="1"/>
  <c r="Q7298" i="17" l="1"/>
  <c r="R7298" i="17" s="1"/>
  <c r="AA7298" i="17"/>
  <c r="AF7298" i="17" s="1"/>
  <c r="M7298" i="17"/>
  <c r="AB7298" i="17" l="1"/>
  <c r="AC7298" i="17" s="1"/>
  <c r="Y7299" i="17"/>
  <c r="AD7298" i="17" l="1"/>
  <c r="AE7298" i="17" s="1"/>
  <c r="N7299" i="17" l="1"/>
  <c r="AA7299" i="17" s="1"/>
  <c r="Q7299" i="17" l="1"/>
  <c r="R7299" i="17" s="1"/>
  <c r="M7299" i="17"/>
  <c r="AB7299" i="17" l="1"/>
  <c r="AD7299" i="17" s="1"/>
  <c r="AF7299" i="17"/>
  <c r="Y7300" i="17"/>
  <c r="AC7299" i="17" l="1"/>
  <c r="AE7299" i="17" s="1"/>
  <c r="N7300" i="17" l="1"/>
  <c r="AA7300" i="17" s="1"/>
  <c r="Q7300" i="17" l="1"/>
  <c r="R7300" i="17" s="1"/>
  <c r="AF7300" i="17"/>
  <c r="M7300" i="17"/>
  <c r="AB7300" i="17" l="1"/>
  <c r="AC7300" i="17" s="1"/>
  <c r="Y7301" i="17"/>
  <c r="AD7300" i="17" l="1"/>
  <c r="AE7300" i="17" s="1"/>
  <c r="N7301" i="17" s="1"/>
  <c r="Q7301" i="17" l="1"/>
  <c r="R7301" i="17" s="1"/>
  <c r="AA7301" i="17"/>
  <c r="M7301" i="17"/>
  <c r="AB7301" i="17" l="1"/>
  <c r="AD7301" i="17" s="1"/>
  <c r="AF7301" i="17"/>
  <c r="Y7302" i="17"/>
  <c r="AC7301" i="17" l="1"/>
  <c r="AE7301" i="17" s="1"/>
  <c r="N7302" i="17" s="1"/>
  <c r="AA7302" i="17" s="1"/>
  <c r="Q7302" i="17" l="1"/>
  <c r="R7302" i="17" s="1"/>
  <c r="M7302" i="17"/>
  <c r="AF7302" i="17" l="1"/>
  <c r="Y7303" i="17"/>
  <c r="AB7302" i="17"/>
  <c r="AC7302" i="17" l="1"/>
  <c r="AD7302" i="17"/>
  <c r="AE7302" i="17" l="1"/>
  <c r="N7303" i="17" l="1"/>
  <c r="Q7303" i="17" l="1"/>
  <c r="R7303" i="17" s="1"/>
  <c r="AA7303" i="17"/>
  <c r="Y7304" i="17" s="1"/>
  <c r="M7303" i="17"/>
  <c r="AB7303" i="17" l="1"/>
  <c r="AD7303" i="17" s="1"/>
  <c r="AF7303" i="17"/>
  <c r="AC7303" i="17" l="1"/>
  <c r="AE7303" i="17" s="1"/>
  <c r="N7304" i="17" l="1"/>
  <c r="Q7304" i="17" l="1"/>
  <c r="R7304" i="17" s="1"/>
  <c r="AA7304" i="17"/>
  <c r="AF7304" i="17" s="1"/>
  <c r="M7304" i="17"/>
  <c r="AB7304" i="17" l="1"/>
  <c r="AC7304" i="17" s="1"/>
  <c r="Y7305" i="17"/>
  <c r="AD7304" i="17" l="1"/>
  <c r="AE7304" i="17" s="1"/>
  <c r="N7305" i="17" s="1"/>
  <c r="Q7305" i="17" l="1"/>
  <c r="R7305" i="17" s="1"/>
  <c r="AA7305" i="17"/>
  <c r="M7305" i="17"/>
  <c r="AB7305" i="17" l="1"/>
  <c r="AD7305" i="17" s="1"/>
  <c r="Y7306" i="17"/>
  <c r="AF7305" i="17"/>
  <c r="AC7305" i="17" l="1"/>
  <c r="AE7305" i="17" s="1"/>
  <c r="N7306" i="17" l="1"/>
  <c r="AA7306" i="17" s="1"/>
  <c r="Q7306" i="17" l="1"/>
  <c r="R7306" i="17" s="1"/>
  <c r="Y7307" i="17"/>
  <c r="M7306" i="17"/>
  <c r="AB7306" i="17" l="1"/>
  <c r="AC7306" i="17" s="1"/>
  <c r="AF7306" i="17"/>
  <c r="AD7306" i="17" l="1"/>
  <c r="AE7306" i="17" s="1"/>
  <c r="N7307" i="17" s="1"/>
  <c r="Q7307" i="17" l="1"/>
  <c r="R7307" i="17" s="1"/>
  <c r="AA7307" i="17"/>
  <c r="Y7308" i="17" s="1"/>
  <c r="M7307" i="17"/>
  <c r="AF7307" i="17" l="1"/>
  <c r="AB7307" i="17"/>
  <c r="AC7307" i="17" s="1"/>
  <c r="AD7307" i="17" l="1"/>
  <c r="AE7307" i="17" s="1"/>
  <c r="N7308" i="17" s="1"/>
  <c r="Q7308" i="17" l="1"/>
  <c r="R7308" i="17" s="1"/>
  <c r="AA7308" i="17"/>
  <c r="Y7309" i="17" s="1"/>
  <c r="M7308" i="17"/>
  <c r="AB7308" i="17" l="1"/>
  <c r="AD7308" i="17" s="1"/>
  <c r="AF7308" i="17"/>
  <c r="AC7308" i="17" l="1"/>
  <c r="AE7308" i="17" s="1"/>
  <c r="N7309" i="17" l="1"/>
  <c r="AA7309" i="17" s="1"/>
  <c r="Q7309" i="17" l="1"/>
  <c r="R7309" i="17" s="1"/>
  <c r="M7309" i="17"/>
  <c r="AB7309" i="17" l="1"/>
  <c r="AD7309" i="17" s="1"/>
  <c r="AF7309" i="17"/>
  <c r="Y7310" i="17"/>
  <c r="AC7309" i="17" l="1"/>
  <c r="AE7309" i="17" s="1"/>
  <c r="N7310" i="17" l="1"/>
  <c r="Q7310" i="17" l="1"/>
  <c r="R7310" i="17" s="1"/>
  <c r="AA7310" i="17"/>
  <c r="AF7310" i="17" s="1"/>
  <c r="M7310" i="17"/>
  <c r="AB7310" i="17" l="1"/>
  <c r="AC7310" i="17" s="1"/>
  <c r="Y7311" i="17"/>
  <c r="AD7310" i="17" l="1"/>
  <c r="AE7310" i="17" s="1"/>
  <c r="N7311" i="17" s="1"/>
  <c r="Q7311" i="17" s="1"/>
  <c r="M7311" i="17" l="1"/>
  <c r="R7311" i="17"/>
  <c r="AF7311" i="17"/>
  <c r="Y7312" i="17" l="1"/>
  <c r="AB7311" i="17"/>
  <c r="AC7311" i="17" s="1"/>
  <c r="AD7311" i="17" l="1"/>
  <c r="AE7311" i="17" s="1"/>
  <c r="N7312" i="17" l="1"/>
  <c r="Q7312" i="17" s="1"/>
  <c r="R7312" i="17" l="1"/>
  <c r="AB7312" i="17" s="1"/>
  <c r="AD7312" i="17" s="1"/>
  <c r="M7312" i="17"/>
  <c r="AC7312" i="17" l="1"/>
  <c r="AE7312" i="17" s="1"/>
  <c r="N7313" i="17" l="1"/>
  <c r="Q7313" i="17" s="1"/>
  <c r="R7313" i="17" l="1"/>
  <c r="AB7313" i="17" s="1"/>
  <c r="AD7313" i="17" s="1"/>
  <c r="M7313" i="17"/>
  <c r="AC7313" i="17" l="1"/>
  <c r="AE7313" i="17" s="1"/>
  <c r="N7314" i="17" l="1"/>
  <c r="Q7314" i="17" s="1"/>
  <c r="R7314" i="17" l="1"/>
  <c r="AF7314" i="17"/>
  <c r="M7314" i="17"/>
  <c r="AB7314" i="17" l="1"/>
  <c r="AC7314" i="17" s="1"/>
  <c r="Y7315" i="17"/>
  <c r="AD7314" i="17" l="1"/>
  <c r="AE7314" i="17" s="1"/>
  <c r="N7315" i="17" l="1"/>
  <c r="Q7315" i="17" l="1"/>
  <c r="R7315" i="17" s="1"/>
  <c r="AA7315" i="17"/>
  <c r="M7315" i="17"/>
  <c r="AB7315" i="17" l="1"/>
  <c r="AD7315" i="17" s="1"/>
  <c r="AF7315" i="17"/>
  <c r="Y7316" i="17"/>
  <c r="AC7315" i="17" l="1"/>
  <c r="AE7315" i="17" s="1"/>
  <c r="N7316" i="17" s="1"/>
  <c r="Q7316" i="17" l="1"/>
  <c r="R7316" i="17" s="1"/>
  <c r="AA7316" i="17"/>
  <c r="M7316" i="17"/>
  <c r="AB7316" i="17" l="1"/>
  <c r="AF7316" i="17"/>
  <c r="Y7317" i="17"/>
  <c r="AD7316" i="17" l="1"/>
  <c r="AC7316" i="17"/>
  <c r="AE7316" i="17" l="1"/>
  <c r="N7317" i="17" l="1"/>
  <c r="Q7317" i="17" l="1"/>
  <c r="R7317" i="17" s="1"/>
  <c r="AA7317" i="17"/>
  <c r="M7317" i="17"/>
  <c r="AB7317" i="17" l="1"/>
  <c r="AC7317" i="17" s="1"/>
  <c r="Y7318" i="17"/>
  <c r="AF7317" i="17"/>
  <c r="AD7317" i="17" l="1"/>
  <c r="AE7317" i="17" s="1"/>
  <c r="N7318" i="17" l="1"/>
  <c r="Q7318" i="17" l="1"/>
  <c r="R7318" i="17" s="1"/>
  <c r="AA7318" i="17"/>
  <c r="AF7318" i="17" s="1"/>
  <c r="M7318" i="17"/>
  <c r="AB7318" i="17" l="1"/>
  <c r="AD7318" i="17" s="1"/>
  <c r="Y7319" i="17"/>
  <c r="AC7318" i="17" l="1"/>
  <c r="AE7318" i="17" s="1"/>
  <c r="N7319" i="17" s="1"/>
  <c r="Q7319" i="17" l="1"/>
  <c r="R7319" i="17" s="1"/>
  <c r="AA7319" i="17"/>
  <c r="M7319" i="17"/>
  <c r="AB7319" i="17" l="1"/>
  <c r="AD7319" i="17" s="1"/>
  <c r="Y7320" i="17"/>
  <c r="AF7319" i="17"/>
  <c r="AC7319" i="17" l="1"/>
  <c r="AE7319" i="17" s="1"/>
  <c r="N7320" i="17" l="1"/>
  <c r="AA7320" i="17" s="1"/>
  <c r="Q7320" i="17" l="1"/>
  <c r="R7320" i="17" s="1"/>
  <c r="M7320" i="17"/>
  <c r="Y7321" i="17" l="1"/>
  <c r="AF7320" i="17"/>
  <c r="AB7320" i="17"/>
  <c r="AC7320" i="17" l="1"/>
  <c r="AD7320" i="17"/>
  <c r="AE7320" i="17" l="1"/>
  <c r="N7321" i="17" l="1"/>
  <c r="Q7321" i="17" s="1"/>
  <c r="R7321" i="17" l="1"/>
  <c r="M7321" i="17"/>
  <c r="AB7321" i="17" l="1"/>
  <c r="AD7321" i="17" s="1"/>
  <c r="AF7321" i="17"/>
  <c r="Y7322" i="17"/>
  <c r="AC7321" i="17" l="1"/>
  <c r="AE7321" i="17" s="1"/>
  <c r="N7322" i="17" l="1"/>
  <c r="Q7322" i="17" l="1"/>
  <c r="R7322" i="17" s="1"/>
  <c r="AA7322" i="17"/>
  <c r="M7322" i="17"/>
  <c r="AB7322" i="17" l="1"/>
  <c r="AC7322" i="17" s="1"/>
  <c r="AF7322" i="17"/>
  <c r="Y7323" i="17"/>
  <c r="AD7322" i="17" l="1"/>
  <c r="AE7322" i="17" s="1"/>
  <c r="N7323" i="17" l="1"/>
  <c r="Q7323" i="17" l="1"/>
  <c r="R7323" i="17" s="1"/>
  <c r="AF7323" i="17"/>
  <c r="M7323" i="17"/>
  <c r="AB7323" i="17" l="1"/>
  <c r="AD7323" i="17" s="1"/>
  <c r="Y7324" i="17"/>
  <c r="AC7323" i="17" l="1"/>
  <c r="AE7323" i="17" s="1"/>
  <c r="N7324" i="17" s="1"/>
  <c r="Q7324" i="17" l="1"/>
  <c r="R7324" i="17" s="1"/>
  <c r="AA7324" i="17"/>
  <c r="Y7325" i="17" s="1"/>
  <c r="M7324" i="17"/>
  <c r="AB7324" i="17" l="1"/>
  <c r="AD7324" i="17" s="1"/>
  <c r="AF7324" i="17"/>
  <c r="AC7324" i="17" l="1"/>
  <c r="AE7324" i="17" s="1"/>
  <c r="N7325" i="17" s="1"/>
  <c r="Q7325" i="17" l="1"/>
  <c r="R7325" i="17" s="1"/>
  <c r="AA7325" i="17"/>
  <c r="M7325" i="17"/>
  <c r="Y7326" i="17" l="1"/>
  <c r="AF7325" i="17"/>
  <c r="AB7325" i="17"/>
  <c r="AC7325" i="17" l="1"/>
  <c r="AD7325" i="17"/>
  <c r="AE7325" i="17" l="1"/>
  <c r="N7326" i="17" l="1"/>
  <c r="Q7326" i="17" l="1"/>
  <c r="R7326" i="17" s="1"/>
  <c r="AA7326" i="17"/>
  <c r="M7326" i="17"/>
  <c r="AB7326" i="17" l="1"/>
  <c r="AD7326" i="17" s="1"/>
  <c r="Y7327" i="17"/>
  <c r="AF7326" i="17"/>
  <c r="AC7326" i="17" l="1"/>
  <c r="AE7326" i="17" s="1"/>
  <c r="N7327" i="17" l="1"/>
  <c r="AA7327" i="17" s="1"/>
  <c r="Q7327" i="17" l="1"/>
  <c r="R7327" i="17" s="1"/>
  <c r="M7327" i="17"/>
  <c r="Y7328" i="17" l="1"/>
  <c r="AF7327" i="17"/>
  <c r="AB7327" i="17"/>
  <c r="AC7327" i="17" l="1"/>
  <c r="AD7327" i="17"/>
  <c r="AE7327" i="17" l="1"/>
  <c r="N7328" i="17" l="1"/>
  <c r="Q7328" i="17" l="1"/>
  <c r="R7328" i="17" s="1"/>
  <c r="AA7328" i="17"/>
  <c r="Y7329" i="17" s="1"/>
  <c r="M7328" i="17"/>
  <c r="AF7328" i="17" l="1"/>
  <c r="AB7328" i="17"/>
  <c r="AD7328" i="17" s="1"/>
  <c r="AC7328" i="17" l="1"/>
  <c r="AE7328" i="17" s="1"/>
  <c r="N7329" i="17" l="1"/>
  <c r="Q7329" i="17" s="1"/>
  <c r="R7329" i="17" l="1"/>
  <c r="AB7329" i="17" s="1"/>
  <c r="AD7329" i="17" s="1"/>
  <c r="M7329" i="17"/>
  <c r="AC7329" i="17" l="1"/>
  <c r="AE7329" i="17" s="1"/>
  <c r="N7330" i="17" l="1"/>
  <c r="Q7330" i="17" s="1"/>
  <c r="R7330" i="17" l="1"/>
  <c r="AB7330" i="17" s="1"/>
  <c r="AD7330" i="17" s="1"/>
  <c r="M7330" i="17"/>
  <c r="AC7330" i="17" l="1"/>
  <c r="AE7330" i="17" s="1"/>
  <c r="N7331" i="17" l="1"/>
  <c r="Q7331" i="17" l="1"/>
  <c r="R7331" i="17" s="1"/>
  <c r="AA7331" i="17"/>
  <c r="M7331" i="17"/>
  <c r="AB7331" i="17" l="1"/>
  <c r="AC7331" i="17" s="1"/>
  <c r="AF7331" i="17"/>
  <c r="Y7332" i="17"/>
  <c r="AD7331" i="17" l="1"/>
  <c r="AE7331" i="17" s="1"/>
  <c r="N7332" i="17" l="1"/>
  <c r="Q7332" i="17" l="1"/>
  <c r="R7332" i="17" s="1"/>
  <c r="AA7332" i="17"/>
  <c r="Y7333" i="17" s="1"/>
  <c r="M7332" i="17"/>
  <c r="AF7332" i="17" l="1"/>
  <c r="AB7332" i="17"/>
  <c r="AD7332" i="17" l="1"/>
  <c r="AC7332" i="17"/>
  <c r="AE7332" i="17" l="1"/>
  <c r="N7333" i="17" s="1"/>
  <c r="Q7333" i="17" l="1"/>
  <c r="R7333" i="17" s="1"/>
  <c r="AA7333" i="17"/>
  <c r="AF7333" i="17" s="1"/>
  <c r="M7333" i="17"/>
  <c r="AB7333" i="17" l="1"/>
  <c r="AD7333" i="17" s="1"/>
  <c r="Y7334" i="17"/>
  <c r="AC7333" i="17" l="1"/>
  <c r="AE7333" i="17" s="1"/>
  <c r="N7334" i="17" l="1"/>
  <c r="Q7334" i="17" s="1"/>
  <c r="M7334" i="17" l="1"/>
  <c r="R7334" i="17"/>
  <c r="AB7334" i="17" s="1"/>
  <c r="AD7334" i="17" l="1"/>
  <c r="AC7334" i="17"/>
  <c r="AF7334" i="17"/>
  <c r="Y7335" i="17"/>
  <c r="AE7334" i="17" l="1"/>
  <c r="N7335" i="17" l="1"/>
  <c r="AA7335" i="17" s="1"/>
  <c r="Q7335" i="17" l="1"/>
  <c r="R7335" i="17" s="1"/>
  <c r="Y7336" i="17"/>
  <c r="M7335" i="17"/>
  <c r="AB7335" i="17" l="1"/>
  <c r="AC7335" i="17" s="1"/>
  <c r="AF7335" i="17"/>
  <c r="AD7335" i="17" l="1"/>
  <c r="AE7335" i="17" s="1"/>
  <c r="N7336" i="17" s="1"/>
  <c r="Q7336" i="17" l="1"/>
  <c r="R7336" i="17" s="1"/>
  <c r="AA7336" i="17"/>
  <c r="M7336" i="17"/>
  <c r="AB7336" i="17" l="1"/>
  <c r="AF7336" i="17"/>
  <c r="Y7337" i="17"/>
  <c r="AC7336" i="17" l="1"/>
  <c r="AD7336" i="17"/>
  <c r="AE7336" i="17" l="1"/>
  <c r="N7337" i="17" l="1"/>
  <c r="Q7337" i="17" l="1"/>
  <c r="R7337" i="17" s="1"/>
  <c r="AA7337" i="17"/>
  <c r="M7337" i="17"/>
  <c r="AF7337" i="17" l="1"/>
  <c r="Y7338" i="17"/>
  <c r="AB7337" i="17"/>
  <c r="AD7337" i="17" l="1"/>
  <c r="AC7337" i="17"/>
  <c r="AE7337" i="17" l="1"/>
  <c r="N7338" i="17" l="1"/>
  <c r="Q7338" i="17" l="1"/>
  <c r="R7338" i="17" s="1"/>
  <c r="AA7338" i="17"/>
  <c r="M7338" i="17"/>
  <c r="AB7338" i="17" l="1"/>
  <c r="Y7339" i="17"/>
  <c r="AF7338" i="17"/>
  <c r="AC7338" i="17" l="1"/>
  <c r="AD7338" i="17"/>
  <c r="AE7338" i="17" l="1"/>
  <c r="N7339" i="17" l="1"/>
  <c r="Q7339" i="17" l="1"/>
  <c r="R7339" i="17" s="1"/>
  <c r="AA7339" i="17"/>
  <c r="M7339" i="17"/>
  <c r="AB7339" i="17" l="1"/>
  <c r="AD7339" i="17" s="1"/>
  <c r="AF7339" i="17"/>
  <c r="Y7340" i="17"/>
  <c r="AC7339" i="17" l="1"/>
  <c r="AE7339" i="17" s="1"/>
  <c r="N7340" i="17" l="1"/>
  <c r="Q7340" i="17" s="1"/>
  <c r="M7340" i="17" l="1"/>
  <c r="R7340" i="17"/>
  <c r="Y7341" i="17"/>
  <c r="AB7340" i="17" l="1"/>
  <c r="AC7340" i="17" s="1"/>
  <c r="AF7340" i="17"/>
  <c r="AD7340" i="17" l="1"/>
  <c r="AE7340" i="17" s="1"/>
  <c r="N7341" i="17" s="1"/>
  <c r="Q7341" i="17" s="1"/>
  <c r="M7341" i="17" l="1"/>
  <c r="R7341" i="17"/>
  <c r="AB7341" i="17" l="1"/>
  <c r="AD7341" i="17" l="1"/>
  <c r="AC7341" i="17"/>
  <c r="AE7341" i="17" l="1"/>
  <c r="N7342" i="17" l="1"/>
  <c r="AA7342" i="17" s="1"/>
  <c r="Q7342" i="17" l="1"/>
  <c r="R7342" i="17" s="1"/>
  <c r="M7342" i="17"/>
  <c r="AF7342" i="17" l="1"/>
  <c r="Y7343" i="17"/>
  <c r="AB7342" i="17"/>
  <c r="AC7342" i="17" s="1"/>
  <c r="AD7342" i="17" l="1"/>
  <c r="AE7342" i="17" s="1"/>
  <c r="N7343" i="17" l="1"/>
  <c r="Q7343" i="17" l="1"/>
  <c r="R7343" i="17" s="1"/>
  <c r="AA7343" i="17"/>
  <c r="M7343" i="17"/>
  <c r="AB7343" i="17" l="1"/>
  <c r="AD7343" i="17" s="1"/>
  <c r="Y7344" i="17"/>
  <c r="AF7343" i="17"/>
  <c r="AC7343" i="17" l="1"/>
  <c r="AE7343" i="17" s="1"/>
  <c r="N7344" i="17" s="1"/>
  <c r="Q7344" i="17" s="1"/>
  <c r="R7344" i="17" l="1"/>
  <c r="M7344" i="17"/>
  <c r="AB7344" i="17" l="1"/>
  <c r="AC7344" i="17" s="1"/>
  <c r="AF7344" i="17"/>
  <c r="Y7345" i="17"/>
  <c r="AD7344" i="17" l="1"/>
  <c r="AE7344" i="17" s="1"/>
  <c r="N7345" i="17" l="1"/>
  <c r="Q7345" i="17" s="1"/>
  <c r="M7345" i="17" l="1"/>
  <c r="R7345" i="17"/>
  <c r="Y7346" i="17"/>
  <c r="AB7345" i="17" l="1"/>
  <c r="AC7345" i="17" s="1"/>
  <c r="AF7345" i="17"/>
  <c r="AD7345" i="17" l="1"/>
  <c r="AE7345" i="17" s="1"/>
  <c r="N7346" i="17" s="1"/>
  <c r="Q7346" i="17" s="1"/>
  <c r="R7346" i="17" l="1"/>
  <c r="AB7346" i="17" s="1"/>
  <c r="AD7346" i="17" s="1"/>
  <c r="M7346" i="17"/>
  <c r="AC7346" i="17" l="1"/>
  <c r="AE7346" i="17" s="1"/>
  <c r="N7347" i="17" l="1"/>
  <c r="Q7347" i="17" s="1"/>
  <c r="R7347" i="17" l="1"/>
  <c r="AB7347" i="17" s="1"/>
  <c r="M7347" i="17"/>
  <c r="AC7347" i="17" l="1"/>
  <c r="AD7347" i="17"/>
  <c r="AE7347" i="17" l="1"/>
  <c r="N7348" i="17" l="1"/>
  <c r="Q7348" i="17" l="1"/>
  <c r="R7348" i="17" s="1"/>
  <c r="AA7348" i="17"/>
  <c r="M7348" i="17"/>
  <c r="Y7349" i="17" l="1"/>
  <c r="AF7348" i="17"/>
  <c r="AB7348" i="17"/>
  <c r="AD7348" i="17" l="1"/>
  <c r="AC7348" i="17"/>
  <c r="AE7348" i="17" l="1"/>
  <c r="N7349" i="17" l="1"/>
  <c r="Q7349" i="17" s="1"/>
  <c r="R7349" i="17" l="1"/>
  <c r="M7349" i="17"/>
  <c r="AB7349" i="17" l="1"/>
  <c r="AD7349" i="17" s="1"/>
  <c r="Y7350" i="17"/>
  <c r="AF7349" i="17"/>
  <c r="AC7349" i="17" l="1"/>
  <c r="AE7349" i="17" s="1"/>
  <c r="N7350" i="17" l="1"/>
  <c r="Q7350" i="17" s="1"/>
  <c r="M7350" i="17" l="1"/>
  <c r="R7350" i="17"/>
  <c r="AF7350" i="17"/>
  <c r="Y7351" i="17" l="1"/>
  <c r="AB7350" i="17"/>
  <c r="AD7350" i="17" s="1"/>
  <c r="AC7350" i="17" l="1"/>
  <c r="AE7350" i="17" s="1"/>
  <c r="N7351" i="17" l="1"/>
  <c r="Q7351" i="17" s="1"/>
  <c r="R7351" i="17" l="1"/>
  <c r="AB7351" i="17" s="1"/>
  <c r="M7351" i="17"/>
  <c r="Y7352" i="17"/>
  <c r="AF7351" i="17"/>
  <c r="AD7351" i="17" l="1"/>
  <c r="AC7351" i="17"/>
  <c r="AE7351" i="17" l="1"/>
  <c r="N7352" i="17" s="1"/>
  <c r="Q7352" i="17" s="1"/>
  <c r="R7352" i="17" l="1"/>
  <c r="AB7352" i="17" s="1"/>
  <c r="M7352" i="17"/>
  <c r="AC7352" i="17" l="1"/>
  <c r="AD7352" i="17"/>
  <c r="AE7352" i="17" l="1"/>
  <c r="N7353" i="17" l="1"/>
  <c r="Q7353" i="17" s="1"/>
  <c r="R7353" i="17" l="1"/>
  <c r="AB7353" i="17" s="1"/>
  <c r="AC7353" i="17" s="1"/>
  <c r="M7353" i="17"/>
  <c r="AD7353" i="17" l="1"/>
  <c r="AE7353" i="17" s="1"/>
  <c r="N7354" i="17" l="1"/>
  <c r="AA7354" i="17" s="1"/>
  <c r="Q7354" i="17" l="1"/>
  <c r="R7354" i="17" s="1"/>
  <c r="M7354" i="17"/>
  <c r="AB7354" i="17" l="1"/>
  <c r="AC7354" i="17" s="1"/>
  <c r="AF7354" i="17"/>
  <c r="Y7355" i="17"/>
  <c r="AD7354" i="17" l="1"/>
  <c r="AE7354" i="17" s="1"/>
  <c r="N7355" i="17" s="1"/>
  <c r="Q7355" i="17" s="1"/>
  <c r="R7355" i="17" l="1"/>
  <c r="AB7355" i="17" s="1"/>
  <c r="M7355" i="17"/>
  <c r="Y7356" i="17"/>
  <c r="AF7355" i="17"/>
  <c r="AD7355" i="17" l="1"/>
  <c r="AC7355" i="17"/>
  <c r="AE7355" i="17" l="1"/>
  <c r="N7356" i="17" s="1"/>
  <c r="Q7356" i="17" s="1"/>
  <c r="R7356" i="17" l="1"/>
  <c r="AB7356" i="17" s="1"/>
  <c r="M7356" i="17"/>
  <c r="AC7356" i="17" l="1"/>
  <c r="AD7356" i="17"/>
  <c r="AE7356" i="17" l="1"/>
  <c r="N7357" i="17" l="1"/>
  <c r="Q7357" i="17" s="1"/>
  <c r="M7357" i="17" l="1"/>
  <c r="R7357" i="17"/>
  <c r="AB7357" i="17" l="1"/>
  <c r="AD7357" i="17" l="1"/>
  <c r="AC7357" i="17"/>
  <c r="AE7357" i="17" l="1"/>
  <c r="N7358" i="17" l="1"/>
  <c r="Q7358" i="17" l="1"/>
  <c r="R7358" i="17" s="1"/>
  <c r="Y7359" i="17"/>
  <c r="M7358" i="17"/>
  <c r="AB7358" i="17" l="1"/>
  <c r="AD7358" i="17" s="1"/>
  <c r="AF7358" i="17"/>
  <c r="AC7358" i="17" l="1"/>
  <c r="AE7358" i="17" s="1"/>
  <c r="N7359" i="17" s="1"/>
  <c r="Q7359" i="17" s="1"/>
  <c r="M7359" i="17" l="1"/>
  <c r="R7359" i="17"/>
  <c r="AB7359" i="17" l="1"/>
  <c r="AC7359" i="17" s="1"/>
  <c r="AD7359" i="17" l="1"/>
  <c r="AE7359" i="17" s="1"/>
  <c r="N7360" i="17" l="1"/>
  <c r="Q7360" i="17" s="1"/>
  <c r="R7360" i="17" l="1"/>
  <c r="AB7360" i="17" s="1"/>
  <c r="M7360" i="17"/>
  <c r="AD7360" i="17" l="1"/>
  <c r="AC7360" i="17"/>
  <c r="AE7360" i="17" l="1"/>
  <c r="N7361" i="17" l="1"/>
  <c r="Q7361" i="17" s="1"/>
  <c r="M7361" i="17" l="1"/>
  <c r="R7361" i="17"/>
  <c r="AB7361" i="17" l="1"/>
  <c r="Y7362" i="17"/>
  <c r="AF7361" i="17"/>
  <c r="AC7361" i="17" l="1"/>
  <c r="AD7361" i="17"/>
  <c r="AE7361" i="17" l="1"/>
  <c r="N7362" i="17" l="1"/>
  <c r="Q7362" i="17" s="1"/>
  <c r="M7362" i="17" l="1"/>
  <c r="R7362" i="17"/>
  <c r="AB7362" i="17" l="1"/>
  <c r="AD7362" i="17" l="1"/>
  <c r="AC7362" i="17"/>
  <c r="AE7362" i="17" l="1"/>
  <c r="N7363" i="17" l="1"/>
  <c r="Q7363" i="17" s="1"/>
  <c r="M7363" i="17" l="1"/>
  <c r="R7363" i="17"/>
  <c r="AB7368" i="17"/>
  <c r="AF7368" i="17"/>
  <c r="Y7369" i="17"/>
  <c r="AB7363" i="17" l="1"/>
  <c r="AD7363" i="17" s="1"/>
  <c r="AD7368" i="17"/>
  <c r="AC7368" i="17"/>
  <c r="AC7363" i="17" l="1"/>
  <c r="AE7363" i="17" s="1"/>
  <c r="M7364" i="17" s="1"/>
  <c r="AE7368" i="17"/>
  <c r="N7369" i="17" l="1"/>
  <c r="Q7369" i="17" l="1"/>
  <c r="R7369" i="17" s="1"/>
  <c r="Y7370" i="17"/>
  <c r="M7369" i="17"/>
  <c r="AB7369" i="17" l="1"/>
  <c r="AC7369" i="17" s="1"/>
  <c r="AF7369" i="17"/>
  <c r="AD7369" i="17" l="1"/>
  <c r="AE7369" i="17" s="1"/>
  <c r="N7370" i="17" l="1"/>
  <c r="Q7370" i="17" s="1"/>
  <c r="R7370" i="17" l="1"/>
  <c r="AB7370" i="17" s="1"/>
  <c r="AC7370" i="17" s="1"/>
  <c r="M7370" i="17"/>
  <c r="AD7370" i="17" l="1"/>
  <c r="AE7370" i="17" s="1"/>
  <c r="N7371" i="17" l="1"/>
  <c r="Q7371" i="17" s="1"/>
  <c r="M7371" i="17" l="1"/>
  <c r="R7371" i="17"/>
  <c r="AB7371" i="17" l="1"/>
  <c r="AD7371" i="17" s="1"/>
  <c r="AC7371" i="17" l="1"/>
  <c r="AE7371" i="17" s="1"/>
  <c r="N7372" i="17" l="1"/>
  <c r="Q7372" i="17" s="1"/>
  <c r="R7372" i="17" l="1"/>
  <c r="AB7372" i="17" s="1"/>
  <c r="M7372" i="17"/>
  <c r="AC7372" i="17" l="1"/>
  <c r="AD7372" i="17"/>
  <c r="AE7372" i="17" l="1"/>
  <c r="N7373" i="17" l="1"/>
  <c r="Q7373" i="17" s="1"/>
  <c r="R7373" i="17" l="1"/>
  <c r="AB7373" i="17" s="1"/>
  <c r="M7373" i="17"/>
  <c r="AD7373" i="17" l="1"/>
  <c r="AC7373" i="17"/>
  <c r="AE7373" i="17" l="1"/>
  <c r="N7374" i="17" l="1"/>
  <c r="Q7374" i="17" l="1"/>
  <c r="R7374" i="17" s="1"/>
  <c r="AF7374" i="17"/>
  <c r="M7374" i="17"/>
  <c r="AB7374" i="17" l="1"/>
  <c r="AC7374" i="17" s="1"/>
  <c r="Y7375" i="17"/>
  <c r="AD7374" i="17" l="1"/>
  <c r="AE7374" i="17" s="1"/>
  <c r="N7375" i="17" l="1"/>
  <c r="Q7375" i="17" s="1"/>
  <c r="R7375" i="17" l="1"/>
  <c r="AB7375" i="17" s="1"/>
  <c r="AC7375" i="17" s="1"/>
  <c r="M7375" i="17"/>
  <c r="AD7375" i="17" l="1"/>
  <c r="AE7375" i="17" s="1"/>
  <c r="N7376" i="17" l="1"/>
  <c r="Q7376" i="17" l="1"/>
  <c r="R7376" i="17" s="1"/>
  <c r="Y7377" i="17"/>
  <c r="M7376" i="17"/>
  <c r="AB7376" i="17" l="1"/>
  <c r="AD7376" i="17" s="1"/>
  <c r="AF7376" i="17"/>
  <c r="AC7376" i="17" l="1"/>
  <c r="AE7376" i="17" s="1"/>
  <c r="N7377" i="17" l="1"/>
  <c r="Q7377" i="17" l="1"/>
  <c r="R7377" i="17" s="1"/>
  <c r="AA7377" i="17"/>
  <c r="M7377" i="17"/>
  <c r="AF7377" i="17" l="1"/>
  <c r="Y7378" i="17"/>
  <c r="AB7377" i="17"/>
  <c r="AD7377" i="17" l="1"/>
  <c r="AC7377" i="17"/>
  <c r="AE7377" i="17" l="1"/>
  <c r="N7378" i="17" l="1"/>
  <c r="Q7378" i="17" l="1"/>
  <c r="R7378" i="17" s="1"/>
  <c r="AA7378" i="17"/>
  <c r="Y7379" i="17" s="1"/>
  <c r="M7378" i="17"/>
  <c r="AF7378" i="17" l="1"/>
  <c r="AB7378" i="17"/>
  <c r="AD7378" i="17" s="1"/>
  <c r="AC7378" i="17" l="1"/>
  <c r="AE7378" i="17" s="1"/>
  <c r="N7379" i="17" l="1"/>
  <c r="Q7379" i="17" l="1"/>
  <c r="R7379" i="17" s="1"/>
  <c r="AA7379" i="17"/>
  <c r="AF7379" i="17" s="1"/>
  <c r="M7379" i="17"/>
  <c r="AB7379" i="17" l="1"/>
  <c r="AC7379" i="17" s="1"/>
  <c r="Y7380" i="17"/>
  <c r="AD7379" i="17" l="1"/>
  <c r="AE7379" i="17" s="1"/>
  <c r="N7380" i="17" l="1"/>
  <c r="AA7380" i="17" s="1"/>
  <c r="Q7380" i="17" l="1"/>
  <c r="R7380" i="17" s="1"/>
  <c r="Y7381" i="17"/>
  <c r="M7380" i="17"/>
  <c r="AB7380" i="17" l="1"/>
  <c r="AC7380" i="17" s="1"/>
  <c r="AF7380" i="17"/>
  <c r="AD7380" i="17" l="1"/>
  <c r="AE7380" i="17" s="1"/>
  <c r="N7381" i="17" l="1"/>
  <c r="Q7381" i="17" l="1"/>
  <c r="R7381" i="17" s="1"/>
  <c r="M7381" i="17"/>
  <c r="AB7381" i="17" l="1"/>
  <c r="AF7381" i="17"/>
  <c r="Y7382" i="17"/>
  <c r="AC7381" i="17" l="1"/>
  <c r="AD7381" i="17"/>
  <c r="AE7381" i="17" l="1"/>
  <c r="N7382" i="17" l="1"/>
  <c r="Q7382" i="17" l="1"/>
  <c r="R7382" i="17" s="1"/>
  <c r="AA7382" i="17"/>
  <c r="M7382" i="17"/>
  <c r="AF7382" i="17" l="1"/>
  <c r="Y7383" i="17"/>
  <c r="AB7382" i="17"/>
  <c r="AC7382" i="17" l="1"/>
  <c r="AD7382" i="17"/>
  <c r="AE7382" i="17" l="1"/>
  <c r="N7383" i="17" l="1"/>
  <c r="Q7383" i="17" s="1"/>
  <c r="R7383" i="17" l="1"/>
  <c r="AF7383" i="17"/>
  <c r="M7383" i="17"/>
  <c r="AB7383" i="17" l="1"/>
  <c r="AC7383" i="17" s="1"/>
  <c r="Y7384" i="17"/>
  <c r="AD7383" i="17" l="1"/>
  <c r="AE7383" i="17" s="1"/>
  <c r="N7384" i="17" l="1"/>
  <c r="Q7384" i="17" l="1"/>
  <c r="R7384" i="17" s="1"/>
  <c r="AA7384" i="17"/>
  <c r="AF7384" i="17" s="1"/>
  <c r="M7384" i="17"/>
  <c r="AB7384" i="17" l="1"/>
  <c r="AD7384" i="17" s="1"/>
  <c r="Y7385" i="17"/>
  <c r="AC7384" i="17" l="1"/>
  <c r="AE7384" i="17" s="1"/>
  <c r="N7385" i="17" s="1"/>
  <c r="Q7385" i="17" s="1"/>
  <c r="R7385" i="17" l="1"/>
  <c r="AB7385" i="17" s="1"/>
  <c r="AD7385" i="17" s="1"/>
  <c r="M7385" i="17"/>
  <c r="AC7385" i="17" l="1"/>
  <c r="AE7385" i="17" s="1"/>
  <c r="N7386" i="17" l="1"/>
  <c r="Q7386" i="17" s="1"/>
  <c r="R7386" i="17" l="1"/>
  <c r="AB7386" i="17" s="1"/>
  <c r="AD7386" i="17" s="1"/>
  <c r="M7386" i="17"/>
  <c r="AC7386" i="17" l="1"/>
  <c r="AE7386" i="17" s="1"/>
  <c r="N7387" i="17" l="1"/>
  <c r="Q7387" i="17" s="1"/>
  <c r="R7387" i="17" l="1"/>
  <c r="AB7387" i="17" s="1"/>
  <c r="M7387" i="17"/>
  <c r="AD7387" i="17" l="1"/>
  <c r="AC7387" i="17"/>
  <c r="AE7387" i="17" l="1"/>
  <c r="N7388" i="17" s="1"/>
  <c r="Q7388" i="17" s="1"/>
  <c r="M7388" i="17" l="1"/>
  <c r="R7388" i="17"/>
  <c r="AB7388" i="17" l="1"/>
  <c r="AD7388" i="17" l="1"/>
  <c r="AC7388" i="17"/>
  <c r="AE7388" i="17" l="1"/>
  <c r="N7389" i="17" l="1"/>
  <c r="Q7389" i="17" s="1"/>
  <c r="R7389" i="17" l="1"/>
  <c r="AB7389" i="17" s="1"/>
  <c r="M7389" i="17"/>
  <c r="AC7389" i="17" l="1"/>
  <c r="AD7389" i="17"/>
  <c r="AE7389" i="17" l="1"/>
  <c r="N7390" i="17" l="1"/>
  <c r="Q7390" i="17" s="1"/>
  <c r="M7390" i="17" l="1"/>
  <c r="R7390" i="17"/>
  <c r="AB7390" i="17" l="1"/>
  <c r="AD7390" i="17" l="1"/>
  <c r="AC7390" i="17"/>
  <c r="AE7390" i="17" l="1"/>
  <c r="N7391" i="17" l="1"/>
  <c r="Q7391" i="17" l="1"/>
  <c r="R7391" i="17" s="1"/>
  <c r="AA7391" i="17"/>
  <c r="Y7392" i="17" s="1"/>
  <c r="M7391" i="17"/>
  <c r="AB7391" i="17" l="1"/>
  <c r="AC7391" i="17" s="1"/>
  <c r="AF7391" i="17"/>
  <c r="AD7391" i="17" l="1"/>
  <c r="AE7391" i="17" s="1"/>
  <c r="N7392" i="17" l="1"/>
  <c r="Q7392" i="17" l="1"/>
  <c r="R7392" i="17" s="1"/>
  <c r="AA7392" i="17"/>
  <c r="M7392" i="17"/>
  <c r="AB7392" i="17" l="1"/>
  <c r="AD7392" i="17" s="1"/>
  <c r="Y7393" i="17"/>
  <c r="AF7392" i="17"/>
  <c r="AC7392" i="17" l="1"/>
  <c r="AE7392" i="17" s="1"/>
  <c r="N7393" i="17" l="1"/>
  <c r="Q7393" i="17" l="1"/>
  <c r="R7393" i="17" s="1"/>
  <c r="AA7393" i="17"/>
  <c r="M7393" i="17"/>
  <c r="AB7393" i="17" l="1"/>
  <c r="AD7393" i="17" s="1"/>
  <c r="AF7393" i="17"/>
  <c r="Y7394" i="17"/>
  <c r="AC7393" i="17" l="1"/>
  <c r="AE7393" i="17" s="1"/>
  <c r="N7394" i="17" l="1"/>
  <c r="AA7394" i="17" s="1"/>
  <c r="Q7394" i="17" l="1"/>
  <c r="R7394" i="17" s="1"/>
  <c r="Y7395" i="17"/>
  <c r="M7394" i="17"/>
  <c r="AB7394" i="17" l="1"/>
  <c r="AC7394" i="17" s="1"/>
  <c r="AF7394" i="17"/>
  <c r="AD7394" i="17" l="1"/>
  <c r="AE7394" i="17" s="1"/>
  <c r="N7395" i="17" s="1"/>
  <c r="Q7395" i="17" s="1"/>
  <c r="R7395" i="17" l="1"/>
  <c r="M7395" i="17"/>
  <c r="AB7395" i="17" l="1"/>
  <c r="AC7395" i="17" s="1"/>
  <c r="AF7395" i="17"/>
  <c r="Y7396" i="17"/>
  <c r="AD7395" i="17" l="1"/>
  <c r="AE7395" i="17" s="1"/>
  <c r="N7396" i="17" l="1"/>
  <c r="Q7396" i="17" l="1"/>
  <c r="R7396" i="17" s="1"/>
  <c r="AA7396" i="17"/>
  <c r="M7396" i="17"/>
  <c r="Y7397" i="17" l="1"/>
  <c r="AF7396" i="17"/>
  <c r="AB7396" i="17"/>
  <c r="AC7396" i="17" l="1"/>
  <c r="AD7396" i="17"/>
  <c r="AE7396" i="17" l="1"/>
  <c r="N7397" i="17" l="1"/>
  <c r="AA7397" i="17" s="1"/>
  <c r="Q7397" i="17" l="1"/>
  <c r="R7397" i="17" s="1"/>
  <c r="M7397" i="17"/>
  <c r="AB7397" i="17" l="1"/>
  <c r="AD7397" i="17" s="1"/>
  <c r="AF7397" i="17"/>
  <c r="Y7398" i="17"/>
  <c r="AC7397" i="17" l="1"/>
  <c r="AE7397" i="17" s="1"/>
  <c r="N7398" i="17" l="1"/>
  <c r="Q7398" i="17" l="1"/>
  <c r="R7398" i="17" s="1"/>
  <c r="AA7398" i="17"/>
  <c r="AF7398" i="17" s="1"/>
  <c r="M7398" i="17"/>
  <c r="AB7398" i="17" l="1"/>
  <c r="AC7398" i="17" s="1"/>
  <c r="Y7399" i="17"/>
  <c r="AD7398" i="17" l="1"/>
  <c r="AE7398" i="17" s="1"/>
  <c r="N7399" i="17" s="1"/>
  <c r="Q7399" i="17" l="1"/>
  <c r="R7399" i="17" s="1"/>
  <c r="AA7399" i="17"/>
  <c r="AF7399" i="17" s="1"/>
  <c r="M7399" i="17"/>
  <c r="AB7399" i="17" l="1"/>
  <c r="AD7399" i="17" s="1"/>
  <c r="Y7400" i="17"/>
  <c r="AC7399" i="17" l="1"/>
  <c r="AE7399" i="17" s="1"/>
  <c r="N7400" i="17" s="1"/>
  <c r="Q7400" i="17" l="1"/>
  <c r="R7400" i="17" s="1"/>
  <c r="AA7400" i="17"/>
  <c r="AF7400" i="17" s="1"/>
  <c r="M7400" i="17"/>
  <c r="AB7400" i="17" l="1"/>
  <c r="AC7400" i="17" s="1"/>
  <c r="Y7401" i="17"/>
  <c r="AD7400" i="17" l="1"/>
  <c r="AE7400" i="17" s="1"/>
  <c r="N7401" i="17" l="1"/>
  <c r="AA7401" i="17" s="1"/>
  <c r="Q7401" i="17" l="1"/>
  <c r="R7401" i="17" s="1"/>
  <c r="AF7401" i="17"/>
  <c r="M7401" i="17"/>
  <c r="AB7401" i="17" l="1"/>
  <c r="AD7401" i="17" s="1"/>
  <c r="Y7402" i="17"/>
  <c r="AC7401" i="17" l="1"/>
  <c r="AE7401" i="17" s="1"/>
  <c r="N7402" i="17" l="1"/>
  <c r="Q7402" i="17" s="1"/>
  <c r="R7402" i="17" l="1"/>
  <c r="AB7402" i="17" s="1"/>
  <c r="M7402" i="17"/>
  <c r="AC7402" i="17" l="1"/>
  <c r="AD7402" i="17"/>
  <c r="AE7402" i="17" l="1"/>
  <c r="N7403" i="17" l="1"/>
  <c r="Q7403" i="17" s="1"/>
  <c r="M7403" i="17" l="1"/>
  <c r="R7403" i="17"/>
  <c r="AB7403" i="17" l="1"/>
  <c r="AC7403" i="17" l="1"/>
  <c r="AD7403" i="17"/>
  <c r="AE7403" i="17" l="1"/>
  <c r="N7404" i="17" l="1"/>
  <c r="Q7404" i="17" l="1"/>
  <c r="R7404" i="17" s="1"/>
  <c r="M7404" i="17"/>
  <c r="AB7404" i="17" l="1"/>
  <c r="AC7404" i="17" s="1"/>
  <c r="Y7405" i="17"/>
  <c r="AF7404" i="17"/>
  <c r="AD7404" i="17" l="1"/>
  <c r="AE7404" i="17" s="1"/>
  <c r="N7405" i="17" l="1"/>
  <c r="Q7405" i="17" s="1"/>
  <c r="R7405" i="17" l="1"/>
  <c r="AB7405" i="17" s="1"/>
  <c r="AD7405" i="17" s="1"/>
  <c r="M7405" i="17"/>
  <c r="AC7405" i="17" l="1"/>
  <c r="AE7405" i="17" s="1"/>
  <c r="N7406" i="17" l="1"/>
  <c r="Q7406" i="17" s="1"/>
  <c r="R7406" i="17" l="1"/>
  <c r="AB7406" i="17" s="1"/>
  <c r="AD7406" i="17" s="1"/>
  <c r="M7406" i="17"/>
  <c r="AC7406" i="17" l="1"/>
  <c r="AE7406" i="17" s="1"/>
  <c r="N7407" i="17" l="1"/>
  <c r="Q7407" i="17" s="1"/>
  <c r="R7407" i="17" l="1"/>
  <c r="AB7407" i="17" s="1"/>
  <c r="AD7407" i="17" s="1"/>
  <c r="M7407" i="17"/>
  <c r="AC7407" i="17" l="1"/>
  <c r="AE7407" i="17" s="1"/>
  <c r="N7408" i="17" l="1"/>
  <c r="AA7408" i="17" s="1"/>
  <c r="Q7408" i="17" l="1"/>
  <c r="R7408" i="17" s="1"/>
  <c r="Y7409" i="17"/>
  <c r="M7408" i="17"/>
  <c r="AB7408" i="17" l="1"/>
  <c r="AC7408" i="17" s="1"/>
  <c r="AF7408" i="17"/>
  <c r="AD7408" i="17" l="1"/>
  <c r="AE7408" i="17" s="1"/>
  <c r="N7409" i="17" l="1"/>
  <c r="Q7409" i="17" l="1"/>
  <c r="R7409" i="17" s="1"/>
  <c r="AA7409" i="17"/>
  <c r="M7409" i="17"/>
  <c r="AF7409" i="17" l="1"/>
  <c r="Y7410" i="17"/>
  <c r="AB7409" i="17"/>
  <c r="AC7409" i="17" l="1"/>
  <c r="AD7409" i="17"/>
  <c r="AE7409" i="17" l="1"/>
  <c r="N7410" i="17" l="1"/>
  <c r="Q7410" i="17" l="1"/>
  <c r="R7410" i="17" s="1"/>
  <c r="AA7410" i="17"/>
  <c r="AF7410" i="17" s="1"/>
  <c r="M7410" i="17"/>
  <c r="Y7411" i="17" l="1"/>
  <c r="AB7410" i="17"/>
  <c r="AC7410" i="17" s="1"/>
  <c r="AD7410" i="17" l="1"/>
  <c r="AE7410" i="17" s="1"/>
  <c r="N7411" i="17" l="1"/>
  <c r="Q7411" i="17" l="1"/>
  <c r="R7411" i="17" s="1"/>
  <c r="AA7411" i="17"/>
  <c r="AF7411" i="17" s="1"/>
  <c r="M7411" i="17"/>
  <c r="Y7412" i="17" l="1"/>
  <c r="AB7411" i="17"/>
  <c r="AD7411" i="17" l="1"/>
  <c r="AC7411" i="17"/>
  <c r="AE7411" i="17" l="1"/>
  <c r="N7412" i="17" s="1"/>
  <c r="Q7412" i="17" l="1"/>
  <c r="R7412" i="17" s="1"/>
  <c r="AA7412" i="17"/>
  <c r="Y7413" i="17" s="1"/>
  <c r="M7412" i="17"/>
  <c r="AB7412" i="17" l="1"/>
  <c r="AD7412" i="17" s="1"/>
  <c r="AF7412" i="17"/>
  <c r="AC7412" i="17" l="1"/>
  <c r="AE7412" i="17" s="1"/>
  <c r="N7413" i="17" s="1"/>
  <c r="Q7413" i="17" l="1"/>
  <c r="R7413" i="17" s="1"/>
  <c r="AA7413" i="17"/>
  <c r="AF7413" i="17" s="1"/>
  <c r="M7413" i="17"/>
  <c r="Y7414" i="17" l="1"/>
  <c r="AB7413" i="17"/>
  <c r="AC7413" i="17" s="1"/>
  <c r="AD7413" i="17" l="1"/>
  <c r="AE7413" i="17" s="1"/>
  <c r="N7414" i="17" l="1"/>
  <c r="Q7414" i="17" l="1"/>
  <c r="R7414" i="17" s="1"/>
  <c r="AA7414" i="17"/>
  <c r="M7414" i="17"/>
  <c r="AB7414" i="17" l="1"/>
  <c r="AC7414" i="17" s="1"/>
  <c r="Y7415" i="17"/>
  <c r="AF7414" i="17"/>
  <c r="AD7414" i="17" l="1"/>
  <c r="AE7414" i="17" s="1"/>
  <c r="N7415" i="17" l="1"/>
  <c r="Q7415" i="17" s="1"/>
  <c r="R7415" i="17" l="1"/>
  <c r="AF7415" i="17"/>
  <c r="M7415" i="17"/>
  <c r="Y7416" i="17" l="1"/>
  <c r="AB7415" i="17"/>
  <c r="AD7415" i="17" l="1"/>
  <c r="AC7415" i="17"/>
  <c r="AE7415" i="17" l="1"/>
  <c r="N7416" i="17" s="1"/>
  <c r="AA7416" i="17" s="1"/>
  <c r="Q7416" i="17" l="1"/>
  <c r="R7416" i="17" s="1"/>
  <c r="M7416" i="17"/>
  <c r="AB7416" i="17" l="1"/>
  <c r="AC7416" i="17" s="1"/>
  <c r="AF7416" i="17"/>
  <c r="Y7417" i="17"/>
  <c r="AD7416" i="17" l="1"/>
  <c r="AE7416" i="17" s="1"/>
  <c r="N7417" i="17" s="1"/>
  <c r="Q7417" i="17" l="1"/>
  <c r="R7417" i="17" s="1"/>
  <c r="AA7417" i="17"/>
  <c r="M7417" i="17"/>
  <c r="AB7417" i="17" l="1"/>
  <c r="AC7417" i="17" s="1"/>
  <c r="Y7418" i="17"/>
  <c r="AF7417" i="17"/>
  <c r="AD7417" i="17" l="1"/>
  <c r="AE7417" i="17" s="1"/>
  <c r="N7418" i="17" l="1"/>
  <c r="AA7418" i="17" s="1"/>
  <c r="Q7418" i="17" l="1"/>
  <c r="R7418" i="17" s="1"/>
  <c r="M7418" i="17"/>
  <c r="Y7419" i="17" l="1"/>
  <c r="AF7418" i="17"/>
  <c r="AB7418" i="17"/>
  <c r="AC7418" i="17" l="1"/>
  <c r="AD7418" i="17"/>
  <c r="AE7418" i="17" l="1"/>
  <c r="N7419" i="17" l="1"/>
  <c r="Q7419" i="17" s="1"/>
  <c r="R7419" i="17" l="1"/>
  <c r="AB7419" i="17" s="1"/>
  <c r="M7419" i="17"/>
  <c r="AD7419" i="17" l="1"/>
  <c r="AC7419" i="17"/>
  <c r="AE7419" i="17" l="1"/>
  <c r="N7420" i="17" l="1"/>
  <c r="Q7420" i="17" s="1"/>
  <c r="M7420" i="17" l="1"/>
  <c r="R7420" i="17"/>
  <c r="AB7420" i="17" l="1"/>
  <c r="AC7420" i="17" s="1"/>
  <c r="AD7420" i="17" l="1"/>
  <c r="AE7420" i="17" s="1"/>
  <c r="N7421" i="17" l="1"/>
  <c r="Q7421" i="17" l="1"/>
  <c r="R7421" i="17" s="1"/>
  <c r="AA7421" i="17"/>
  <c r="M7421" i="17"/>
  <c r="AB7421" i="17" l="1"/>
  <c r="AC7421" i="17" s="1"/>
  <c r="Y7422" i="17"/>
  <c r="AF7421" i="17"/>
  <c r="AD7421" i="17" l="1"/>
  <c r="AE7421" i="17" s="1"/>
  <c r="N7422" i="17" l="1"/>
  <c r="Q7422" i="17" l="1"/>
  <c r="R7422" i="17" s="1"/>
  <c r="AA7422" i="17"/>
  <c r="Y7423" i="17" s="1"/>
  <c r="M7422" i="17"/>
  <c r="AF7422" i="17" l="1"/>
  <c r="AB7422" i="17"/>
  <c r="AD7422" i="17" s="1"/>
  <c r="AC7422" i="17" l="1"/>
  <c r="AE7422" i="17" s="1"/>
  <c r="N7423" i="17" l="1"/>
  <c r="AA7423" i="17" s="1"/>
  <c r="Q7423" i="17" l="1"/>
  <c r="R7423" i="17" s="1"/>
  <c r="M7423" i="17"/>
  <c r="Y7424" i="17" l="1"/>
  <c r="AF7423" i="17"/>
  <c r="AB7423" i="17"/>
  <c r="AD7423" i="17" l="1"/>
  <c r="AC7423" i="17"/>
  <c r="AE7423" i="17" l="1"/>
  <c r="N7424" i="17" l="1"/>
  <c r="Q7424" i="17" l="1"/>
  <c r="R7424" i="17" s="1"/>
  <c r="AA7424" i="17"/>
  <c r="M7424" i="17"/>
  <c r="AB7424" i="17" l="1"/>
  <c r="AC7424" i="17" s="1"/>
  <c r="Y7425" i="17"/>
  <c r="AF7424" i="17"/>
  <c r="AD7424" i="17" l="1"/>
  <c r="AE7424" i="17" s="1"/>
  <c r="N7425" i="17" l="1"/>
  <c r="AA7425" i="17" s="1"/>
  <c r="Q7425" i="17" l="1"/>
  <c r="R7425" i="17" s="1"/>
  <c r="Y7426" i="17"/>
  <c r="M7425" i="17"/>
  <c r="AB7425" i="17" l="1"/>
  <c r="AD7425" i="17" s="1"/>
  <c r="AF7425" i="17"/>
  <c r="AC7425" i="17" l="1"/>
  <c r="AE7425" i="17" s="1"/>
  <c r="N7426" i="17" s="1"/>
  <c r="Q7426" i="17" l="1"/>
  <c r="R7426" i="17" s="1"/>
  <c r="AA7426" i="17"/>
  <c r="AF7426" i="17" s="1"/>
  <c r="M7426" i="17"/>
  <c r="AB7426" i="17" l="1"/>
  <c r="AC7426" i="17" s="1"/>
  <c r="Y7427" i="17"/>
  <c r="AD7426" i="17" l="1"/>
  <c r="AE7426" i="17" s="1"/>
  <c r="N7427" i="17" s="1"/>
  <c r="Q7427" i="17" l="1"/>
  <c r="R7427" i="17" s="1"/>
  <c r="AA7427" i="17"/>
  <c r="AF7427" i="17" s="1"/>
  <c r="M7427" i="17"/>
  <c r="Y7428" i="17" l="1"/>
  <c r="AB7427" i="17"/>
  <c r="AC7427" i="17" l="1"/>
  <c r="AD7427" i="17"/>
  <c r="AE7427" i="17" l="1"/>
  <c r="N7428" i="17" s="1"/>
  <c r="Q7428" i="17" l="1"/>
  <c r="R7428" i="17" s="1"/>
  <c r="AA7428" i="17"/>
  <c r="AF7428" i="17" s="1"/>
  <c r="M7428" i="17"/>
  <c r="AB7428" i="17" l="1"/>
  <c r="AC7428" i="17" s="1"/>
  <c r="Y7429" i="17"/>
  <c r="AD7428" i="17" l="1"/>
  <c r="AE7428" i="17" s="1"/>
  <c r="N7429" i="17" l="1"/>
  <c r="AA7429" i="17" s="1"/>
  <c r="Q7429" i="17" l="1"/>
  <c r="R7429" i="17" s="1"/>
  <c r="Y7430" i="17"/>
  <c r="M7429" i="17"/>
  <c r="AB7429" i="17" l="1"/>
  <c r="AC7429" i="17" s="1"/>
  <c r="AF7429" i="17"/>
  <c r="AD7429" i="17" l="1"/>
  <c r="AE7429" i="17" s="1"/>
  <c r="N7430" i="17" l="1"/>
  <c r="AA7430" i="17" s="1"/>
  <c r="Q7430" i="17" l="1"/>
  <c r="R7430" i="17" s="1"/>
  <c r="Y7431" i="17"/>
  <c r="M7430" i="17"/>
  <c r="AB7430" i="17" l="1"/>
  <c r="AD7430" i="17" s="1"/>
  <c r="AF7430" i="17"/>
  <c r="AC7430" i="17" l="1"/>
  <c r="AE7430" i="17" s="1"/>
  <c r="N7431" i="17" s="1"/>
  <c r="Q7431" i="17" l="1"/>
  <c r="R7431" i="17" s="1"/>
  <c r="AA7431" i="17"/>
  <c r="AF7431" i="17" s="1"/>
  <c r="M7431" i="17"/>
  <c r="Y7432" i="17" l="1"/>
  <c r="AB7431" i="17"/>
  <c r="AD7431" i="17" l="1"/>
  <c r="AC7431" i="17"/>
  <c r="AE7431" i="17" l="1"/>
  <c r="N7432" i="17" s="1"/>
  <c r="Q7432" i="17" s="1"/>
  <c r="R7432" i="17" l="1"/>
  <c r="AB7432" i="17" s="1"/>
  <c r="AC7432" i="17" s="1"/>
  <c r="M7432" i="17"/>
  <c r="AD7432" i="17" l="1"/>
  <c r="AE7432" i="17" s="1"/>
  <c r="N7433" i="17" l="1"/>
  <c r="Q7433" i="17" s="1"/>
  <c r="M7433" i="17" l="1"/>
  <c r="R7433" i="17"/>
  <c r="AB7433" i="17" l="1"/>
  <c r="AC7433" i="17" s="1"/>
  <c r="AD7433" i="17" l="1"/>
  <c r="AE7433" i="17" s="1"/>
  <c r="N7434" i="17" l="1"/>
  <c r="Q7434" i="17" l="1"/>
  <c r="R7434" i="17" s="1"/>
  <c r="AA7434" i="17"/>
  <c r="Y7435" i="17" s="1"/>
  <c r="M7434" i="17"/>
  <c r="AF7434" i="17" l="1"/>
  <c r="AB7434" i="17"/>
  <c r="AC7434" i="17" s="1"/>
  <c r="AD7434" i="17" l="1"/>
  <c r="AE7434" i="17" s="1"/>
  <c r="N7435" i="17" l="1"/>
  <c r="Q7435" i="17" l="1"/>
  <c r="R7435" i="17" s="1"/>
  <c r="AA7435" i="17"/>
  <c r="M7435" i="17"/>
  <c r="Y7436" i="17" l="1"/>
  <c r="AF7435" i="17"/>
  <c r="AB7435" i="17"/>
  <c r="AD7435" i="17" l="1"/>
  <c r="AC7435" i="17"/>
  <c r="AE7435" i="17" l="1"/>
  <c r="N7436" i="17" l="1"/>
  <c r="Q7436" i="17" s="1"/>
  <c r="M7436" i="17" l="1"/>
  <c r="R7436" i="17"/>
  <c r="AB7436" i="17" l="1"/>
  <c r="AC7436" i="17" s="1"/>
  <c r="AD7436" i="17" l="1"/>
  <c r="AE7436" i="17" s="1"/>
  <c r="N7437" i="17" l="1"/>
  <c r="Q7437" i="17" l="1"/>
  <c r="R7437" i="17" s="1"/>
  <c r="AA7437" i="17"/>
  <c r="M7437" i="17"/>
  <c r="AB7437" i="17" l="1"/>
  <c r="Y7438" i="17"/>
  <c r="AF7437" i="17"/>
  <c r="AD7437" i="17" l="1"/>
  <c r="AC7437" i="17"/>
  <c r="AE7437" i="17" l="1"/>
  <c r="N7438" i="17" l="1"/>
  <c r="Q7438" i="17" l="1"/>
  <c r="R7438" i="17" s="1"/>
  <c r="AA7438" i="17"/>
  <c r="Y7439" i="17" s="1"/>
  <c r="M7438" i="17"/>
  <c r="AF7438" i="17" l="1"/>
  <c r="AB7438" i="17"/>
  <c r="AC7438" i="17" s="1"/>
  <c r="AD7438" i="17" l="1"/>
  <c r="AE7438" i="17" s="1"/>
  <c r="N7439" i="17" l="1"/>
  <c r="Q7439" i="17" s="1"/>
  <c r="R7439" i="17" l="1"/>
  <c r="AB7439" i="17" s="1"/>
  <c r="AD7439" i="17" s="1"/>
  <c r="M7439" i="17"/>
  <c r="AC7439" i="17" l="1"/>
  <c r="AE7439" i="17" s="1"/>
  <c r="N7440" i="17" l="1"/>
  <c r="Q7440" i="17" l="1"/>
  <c r="R7440" i="17" s="1"/>
  <c r="AA7440" i="17"/>
  <c r="M7440" i="17"/>
  <c r="AB7440" i="17" l="1"/>
  <c r="AF7440" i="17"/>
  <c r="Y7441" i="17"/>
  <c r="AD7440" i="17" l="1"/>
  <c r="AC7440" i="17"/>
  <c r="AE7440" i="17" l="1"/>
  <c r="N7441" i="17" l="1"/>
  <c r="Q7441" i="17" l="1"/>
  <c r="R7441" i="17" s="1"/>
  <c r="AA7441" i="17"/>
  <c r="M7441" i="17"/>
  <c r="AB7441" i="17" l="1"/>
  <c r="AD7441" i="17" s="1"/>
  <c r="Y7442" i="17"/>
  <c r="AF7441" i="17"/>
  <c r="AC7441" i="17" l="1"/>
  <c r="AE7441" i="17" s="1"/>
  <c r="N7442" i="17" l="1"/>
  <c r="Q7442" i="17" l="1"/>
  <c r="R7442" i="17" s="1"/>
  <c r="AA7442" i="17"/>
  <c r="Y7443" i="17" s="1"/>
  <c r="M7442" i="17"/>
  <c r="AB7442" i="17" l="1"/>
  <c r="AC7442" i="17" s="1"/>
  <c r="AF7442" i="17"/>
  <c r="AD7442" i="17" l="1"/>
  <c r="AE7442" i="17" s="1"/>
  <c r="N7443" i="17" l="1"/>
  <c r="Q7443" i="17" l="1"/>
  <c r="R7443" i="17" s="1"/>
  <c r="AA7443" i="17"/>
  <c r="M7443" i="17"/>
  <c r="AB7443" i="17" l="1"/>
  <c r="AD7443" i="17" s="1"/>
  <c r="AF7443" i="17"/>
  <c r="Y7444" i="17"/>
  <c r="AC7443" i="17" l="1"/>
  <c r="AE7443" i="17" s="1"/>
  <c r="N7444" i="17" l="1"/>
  <c r="Q7444" i="17" l="1"/>
  <c r="R7444" i="17" s="1"/>
  <c r="AA7444" i="17"/>
  <c r="Y7445" i="17" s="1"/>
  <c r="M7444" i="17"/>
  <c r="AF7444" i="17" l="1"/>
  <c r="AB7444" i="17"/>
  <c r="AC7444" i="17" s="1"/>
  <c r="AD7444" i="17" l="1"/>
  <c r="AE7444" i="17" s="1"/>
  <c r="N7445" i="17" s="1"/>
  <c r="Q7445" i="17" l="1"/>
  <c r="R7445" i="17" s="1"/>
  <c r="AA7445" i="17"/>
  <c r="M7445" i="17"/>
  <c r="AB7445" i="17" l="1"/>
  <c r="AC7445" i="17" s="1"/>
  <c r="AF7445" i="17"/>
  <c r="Y7446" i="17"/>
  <c r="AD7445" i="17" l="1"/>
  <c r="AE7445" i="17" s="1"/>
  <c r="N7446" i="17" l="1"/>
  <c r="Q7446" i="17" l="1"/>
  <c r="R7446" i="17" s="1"/>
  <c r="AF7446" i="17"/>
  <c r="M7446" i="17"/>
  <c r="AB7446" i="17" l="1"/>
  <c r="AC7446" i="17" s="1"/>
  <c r="Y7447" i="17"/>
  <c r="AD7446" i="17" l="1"/>
  <c r="AE7446" i="17" s="1"/>
  <c r="N7447" i="17" l="1"/>
  <c r="Q7447" i="17" l="1"/>
  <c r="R7447" i="17" s="1"/>
  <c r="AA7447" i="17"/>
  <c r="AF7447" i="17" s="1"/>
  <c r="M7447" i="17"/>
  <c r="AB7447" i="17" l="1"/>
  <c r="AC7447" i="17" s="1"/>
  <c r="Y7448" i="17"/>
  <c r="AD7447" i="17" l="1"/>
  <c r="AE7447" i="17" s="1"/>
  <c r="N7448" i="17" s="1"/>
  <c r="Q7448" i="17" l="1"/>
  <c r="R7448" i="17" s="1"/>
  <c r="AA7448" i="17"/>
  <c r="M7448" i="17"/>
  <c r="AB7448" i="17" l="1"/>
  <c r="AD7448" i="17" s="1"/>
  <c r="AF7448" i="17"/>
  <c r="Y7449" i="17"/>
  <c r="AC7448" i="17" l="1"/>
  <c r="AE7448" i="17" s="1"/>
  <c r="N7449" i="17" l="1"/>
  <c r="Q7449" i="17" l="1"/>
  <c r="R7449" i="17" s="1"/>
  <c r="AA7449" i="17"/>
  <c r="AF7449" i="17" s="1"/>
  <c r="M7449" i="17"/>
  <c r="AB7449" i="17" l="1"/>
  <c r="AD7449" i="17" s="1"/>
  <c r="Y7450" i="17"/>
  <c r="AC7449" i="17" l="1"/>
  <c r="AE7449" i="17" s="1"/>
  <c r="N7450" i="17" l="1"/>
  <c r="Q7450" i="17" l="1"/>
  <c r="R7450" i="17" s="1"/>
  <c r="AA7450" i="17"/>
  <c r="M7450" i="17"/>
  <c r="AB7450" i="17" l="1"/>
  <c r="AD7450" i="17" s="1"/>
  <c r="AF7450" i="17"/>
  <c r="Y7451" i="17"/>
  <c r="AC7450" i="17" l="1"/>
  <c r="AE7450" i="17" s="1"/>
  <c r="N7451" i="17" l="1"/>
  <c r="AA7451" i="17" s="1"/>
  <c r="Q7451" i="17" l="1"/>
  <c r="R7451" i="17" s="1"/>
  <c r="M7451" i="17"/>
  <c r="AF7451" i="17" l="1"/>
  <c r="Y7452" i="17"/>
  <c r="AB7451" i="17"/>
  <c r="AD7451" i="17" l="1"/>
  <c r="AC7451" i="17"/>
  <c r="AE7451" i="17" l="1"/>
  <c r="N7452" i="17" l="1"/>
  <c r="Q7452" i="17" s="1"/>
  <c r="R7452" i="17" l="1"/>
  <c r="AB7452" i="17" s="1"/>
  <c r="M7452" i="17"/>
  <c r="AC7452" i="17" l="1"/>
  <c r="AD7452" i="17"/>
  <c r="AE7452" i="17" l="1"/>
  <c r="N7453" i="17" l="1"/>
  <c r="Q7453" i="17" s="1"/>
  <c r="M7453" i="17" l="1"/>
  <c r="R7453" i="17"/>
  <c r="AB7453" i="17" l="1"/>
  <c r="AC7453" i="17" s="1"/>
  <c r="AD7453" i="17" l="1"/>
  <c r="AE7453" i="17" s="1"/>
  <c r="N7454" i="17" l="1"/>
  <c r="Q7454" i="17" l="1"/>
  <c r="R7454" i="17" s="1"/>
  <c r="AA7454" i="17"/>
  <c r="AF7454" i="17" s="1"/>
  <c r="M7454" i="17"/>
  <c r="AB7454" i="17" l="1"/>
  <c r="AC7454" i="17" s="1"/>
  <c r="Y7455" i="17"/>
  <c r="AD7454" i="17" l="1"/>
  <c r="AE7454" i="17" s="1"/>
  <c r="N7455" i="17" l="1"/>
  <c r="Q7455" i="17" l="1"/>
  <c r="R7455" i="17" s="1"/>
  <c r="AA7455" i="17"/>
  <c r="Y7456" i="17" s="1"/>
  <c r="M7455" i="17"/>
  <c r="AF7455" i="17" l="1"/>
  <c r="AB7455" i="17"/>
  <c r="AD7455" i="17" s="1"/>
  <c r="AC7455" i="17" l="1"/>
  <c r="AE7455" i="17" s="1"/>
  <c r="N7456" i="17" l="1"/>
  <c r="Q7456" i="17" l="1"/>
  <c r="R7456" i="17" s="1"/>
  <c r="AA7456" i="17"/>
  <c r="M7456" i="17"/>
  <c r="Y7457" i="17" l="1"/>
  <c r="AF7456" i="17"/>
  <c r="AB7456" i="17"/>
  <c r="AC7456" i="17" l="1"/>
  <c r="AD7456" i="17"/>
  <c r="AE7456" i="17" l="1"/>
  <c r="N7457" i="17" l="1"/>
  <c r="Q7457" i="17" l="1"/>
  <c r="R7457" i="17" s="1"/>
  <c r="AA7457" i="17"/>
  <c r="Y7458" i="17" s="1"/>
  <c r="M7457" i="17"/>
  <c r="AB7457" i="17" l="1"/>
  <c r="AC7457" i="17" s="1"/>
  <c r="AF7457" i="17"/>
  <c r="AD7457" i="17" l="1"/>
  <c r="AE7457" i="17" s="1"/>
  <c r="N7458" i="17" l="1"/>
  <c r="AA7458" i="17" s="1"/>
  <c r="Q7458" i="17" l="1"/>
  <c r="R7458" i="17" s="1"/>
  <c r="M7458" i="17"/>
  <c r="AF7458" i="17" l="1"/>
  <c r="Y7459" i="17"/>
  <c r="AB7458" i="17"/>
  <c r="AD7458" i="17" l="1"/>
  <c r="AC7458" i="17"/>
  <c r="AE7458" i="17" l="1"/>
  <c r="N7459" i="17" l="1"/>
  <c r="Q7459" i="17" l="1"/>
  <c r="R7459" i="17" s="1"/>
  <c r="AA7459" i="17"/>
  <c r="M7459" i="17"/>
  <c r="AB7459" i="17" l="1"/>
  <c r="AD7459" i="17" s="1"/>
  <c r="Y7460" i="17"/>
  <c r="AF7459" i="17"/>
  <c r="AC7459" i="17" l="1"/>
  <c r="AE7459" i="17" s="1"/>
  <c r="N7460" i="17" s="1"/>
  <c r="AA7460" i="17" s="1"/>
  <c r="Q7460" i="17" l="1"/>
  <c r="R7460" i="17" s="1"/>
  <c r="AF7460" i="17"/>
  <c r="M7460" i="17"/>
  <c r="AB7460" i="17" l="1"/>
  <c r="AD7460" i="17" s="1"/>
  <c r="Y7461" i="17"/>
  <c r="AC7460" i="17" l="1"/>
  <c r="AE7460" i="17" s="1"/>
  <c r="N7461" i="17" s="1"/>
  <c r="Q7461" i="17" l="1"/>
  <c r="R7461" i="17" s="1"/>
  <c r="AA7461" i="17"/>
  <c r="M7461" i="17"/>
  <c r="AF7461" i="17" l="1"/>
  <c r="Y7462" i="17"/>
  <c r="AB7461" i="17"/>
  <c r="AC7461" i="17" l="1"/>
  <c r="AD7461" i="17"/>
  <c r="AE7461" i="17" l="1"/>
  <c r="N7462" i="17" l="1"/>
  <c r="Q7462" i="17" l="1"/>
  <c r="R7462" i="17" s="1"/>
  <c r="AA7462" i="17"/>
  <c r="M7462" i="17"/>
  <c r="AB7462" i="17" l="1"/>
  <c r="AD7462" i="17" s="1"/>
  <c r="Y7463" i="17"/>
  <c r="AF7462" i="17"/>
  <c r="AC7462" i="17" l="1"/>
  <c r="AE7462" i="17" s="1"/>
  <c r="N7463" i="17" l="1"/>
  <c r="Q7463" i="17" l="1"/>
  <c r="R7463" i="17" s="1"/>
  <c r="AA7463" i="17"/>
  <c r="AF7463" i="17" s="1"/>
  <c r="M7463" i="17"/>
  <c r="AB7463" i="17" l="1"/>
  <c r="AC7463" i="17" s="1"/>
  <c r="Y7464" i="17"/>
  <c r="AD7463" i="17" l="1"/>
  <c r="AE7463" i="17" s="1"/>
  <c r="N7464" i="17" l="1"/>
  <c r="AA7464" i="17" s="1"/>
  <c r="Q7464" i="17" l="1"/>
  <c r="R7464" i="17" s="1"/>
  <c r="Y7465" i="17"/>
  <c r="M7464" i="17"/>
  <c r="AB7464" i="17" l="1"/>
  <c r="AD7464" i="17" s="1"/>
  <c r="AF7464" i="17"/>
  <c r="AC7464" i="17" l="1"/>
  <c r="AE7464" i="17" s="1"/>
  <c r="N7465" i="17" s="1"/>
  <c r="Q7465" i="17" l="1"/>
  <c r="R7465" i="17" s="1"/>
  <c r="AF7465" i="17"/>
  <c r="M7465" i="17"/>
  <c r="AB7465" i="17" l="1"/>
  <c r="AD7465" i="17" s="1"/>
  <c r="Y7466" i="17"/>
  <c r="AC7465" i="17" l="1"/>
  <c r="AE7465" i="17" s="1"/>
  <c r="N7466" i="17" l="1"/>
  <c r="Q7466" i="17" l="1"/>
  <c r="R7466" i="17" s="1"/>
  <c r="AA7466" i="17"/>
  <c r="M7466" i="17"/>
  <c r="Y7467" i="17" l="1"/>
  <c r="AF7466" i="17"/>
  <c r="AB7466" i="17"/>
  <c r="AC7466" i="17" l="1"/>
  <c r="AD7466" i="17"/>
  <c r="AE7466" i="17" l="1"/>
  <c r="N7467" i="17" l="1"/>
  <c r="AA7467" i="17" s="1"/>
  <c r="Q7467" i="17" l="1"/>
  <c r="R7467" i="17" s="1"/>
  <c r="M7467" i="17"/>
  <c r="AB7467" i="17" l="1"/>
  <c r="AC7467" i="17" s="1"/>
  <c r="AF7467" i="17"/>
  <c r="Y7468" i="17"/>
  <c r="AD7467" i="17" l="1"/>
  <c r="AE7467" i="17" s="1"/>
  <c r="N7468" i="17" l="1"/>
  <c r="Q7468" i="17" l="1"/>
  <c r="R7468" i="17" s="1"/>
  <c r="AA7468" i="17"/>
  <c r="M7468" i="17"/>
  <c r="Y7469" i="17" l="1"/>
  <c r="AF7468" i="17"/>
  <c r="AB7468" i="17"/>
  <c r="AC7468" i="17" l="1"/>
  <c r="AD7468" i="17"/>
  <c r="AE7468" i="17" l="1"/>
  <c r="N7469" i="17" l="1"/>
  <c r="Q7469" i="17" l="1"/>
  <c r="R7469" i="17" s="1"/>
  <c r="AA7469" i="17"/>
  <c r="M7469" i="17"/>
  <c r="Y7470" i="17" l="1"/>
  <c r="AF7469" i="17"/>
  <c r="AB7469" i="17"/>
  <c r="AC7469" i="17" l="1"/>
  <c r="AD7469" i="17"/>
  <c r="AE7469" i="17" l="1"/>
  <c r="N7470" i="17" l="1"/>
  <c r="Q7470" i="17" l="1"/>
  <c r="R7470" i="17" s="1"/>
  <c r="AA7470" i="17"/>
  <c r="M7470" i="17"/>
  <c r="Y7471" i="17" l="1"/>
  <c r="AF7470" i="17"/>
  <c r="AB7470" i="17"/>
  <c r="AC7470" i="17" l="1"/>
  <c r="AD7470" i="17"/>
  <c r="AE7470" i="17" l="1"/>
  <c r="N7471" i="17" l="1"/>
  <c r="AA7471" i="17" s="1"/>
  <c r="Q7471" i="17" l="1"/>
  <c r="R7471" i="17" s="1"/>
  <c r="AF7471" i="17"/>
  <c r="M7471" i="17"/>
  <c r="AB7471" i="17" l="1"/>
  <c r="AD7471" i="17" s="1"/>
  <c r="Y7472" i="17"/>
  <c r="AC7471" i="17" l="1"/>
  <c r="AE7471" i="17" s="1"/>
  <c r="N7472" i="17" s="1"/>
  <c r="Q7472" i="17" l="1"/>
  <c r="R7472" i="17" s="1"/>
  <c r="AA7472" i="17"/>
  <c r="M7472" i="17"/>
  <c r="AF7472" i="17" l="1"/>
  <c r="Y7473" i="17"/>
  <c r="AB7472" i="17"/>
  <c r="AD7472" i="17" l="1"/>
  <c r="AC7472" i="17"/>
  <c r="AE7472" i="17" l="1"/>
  <c r="N7473" i="17" l="1"/>
  <c r="Q7473" i="17" l="1"/>
  <c r="R7473" i="17" s="1"/>
  <c r="AA7473" i="17"/>
  <c r="M7473" i="17"/>
  <c r="AB7473" i="17" l="1"/>
  <c r="AD7473" i="17" s="1"/>
  <c r="AF7473" i="17"/>
  <c r="Y7474" i="17"/>
  <c r="AC7473" i="17" l="1"/>
  <c r="AE7473" i="17" s="1"/>
  <c r="N7474" i="17" s="1"/>
  <c r="AA7474" i="17" s="1"/>
  <c r="Q7474" i="17" l="1"/>
  <c r="R7474" i="17" s="1"/>
  <c r="M7474" i="17"/>
  <c r="Y7475" i="17" l="1"/>
  <c r="AF7474" i="17"/>
  <c r="AB7474" i="17"/>
  <c r="AD7474" i="17" l="1"/>
  <c r="AC7474" i="17"/>
  <c r="AE7474" i="17" l="1"/>
  <c r="N7475" i="17" l="1"/>
  <c r="Q7475" i="17" l="1"/>
  <c r="R7475" i="17" s="1"/>
  <c r="AA7475" i="17"/>
  <c r="M7475" i="17"/>
  <c r="Y7476" i="17" l="1"/>
  <c r="AF7475" i="17"/>
  <c r="AB7475" i="17"/>
  <c r="AC7475" i="17" l="1"/>
  <c r="AD7475" i="17"/>
  <c r="AE7475" i="17" l="1"/>
  <c r="N7476" i="17" l="1"/>
  <c r="Q7476" i="17" s="1"/>
  <c r="M7476" i="17" l="1"/>
  <c r="R7476" i="17"/>
  <c r="BJ9" i="17" l="1"/>
  <c r="AB7476" i="17"/>
  <c r="AD7476" i="17" s="1"/>
  <c r="Y7477" i="17"/>
  <c r="AF7476" i="17"/>
  <c r="AC7476" i="17" l="1"/>
  <c r="AE7476" i="17" s="1"/>
  <c r="N7477" i="17" l="1"/>
  <c r="Q7477" i="17" s="1"/>
  <c r="R7477" i="17" l="1"/>
  <c r="AB7477" i="17" s="1"/>
  <c r="AC7477" i="17" s="1"/>
  <c r="M7477" i="17"/>
  <c r="AD7477" i="17" l="1"/>
  <c r="AE7477" i="17" s="1"/>
  <c r="N7478" i="17" l="1"/>
  <c r="Q7478" i="17" s="1"/>
  <c r="R7478" i="17" l="1"/>
  <c r="AB7478" i="17" s="1"/>
  <c r="M7478" i="17"/>
  <c r="AD7478" i="17" l="1"/>
  <c r="AC7478" i="17"/>
  <c r="AE7478" i="17" l="1"/>
  <c r="N7479" i="17" l="1"/>
  <c r="Q7479" i="17" l="1"/>
  <c r="R7479" i="17" s="1"/>
  <c r="AA7479" i="17"/>
  <c r="M7479" i="17"/>
  <c r="AB7479" i="17" l="1"/>
  <c r="Y7480" i="17"/>
  <c r="AF7479" i="17"/>
  <c r="AD7479" i="17" l="1"/>
  <c r="AC7479" i="17"/>
  <c r="AE7479" i="17" l="1"/>
  <c r="N7480" i="17" l="1"/>
  <c r="Q7480" i="17" l="1"/>
  <c r="R7480" i="17" s="1"/>
  <c r="AA7480" i="17"/>
  <c r="Y7481" i="17" s="1"/>
  <c r="M7480" i="17"/>
  <c r="AF7480" i="17" l="1"/>
  <c r="AB7480" i="17"/>
  <c r="AC7480" i="17" s="1"/>
  <c r="AD7480" i="17" l="1"/>
  <c r="AE7480" i="17" s="1"/>
  <c r="N7481" i="17" l="1"/>
  <c r="AA7481" i="17" s="1"/>
  <c r="Q7481" i="17" l="1"/>
  <c r="R7481" i="17" s="1"/>
  <c r="Y7482" i="17"/>
  <c r="M7481" i="17"/>
  <c r="AB7481" i="17" l="1"/>
  <c r="AC7481" i="17" s="1"/>
  <c r="AF7481" i="17"/>
  <c r="AD7481" i="17" l="1"/>
  <c r="AE7481" i="17" s="1"/>
  <c r="N7482" i="17" s="1"/>
  <c r="Q7482" i="17" l="1"/>
  <c r="R7482" i="17" s="1"/>
  <c r="AA7482" i="17"/>
  <c r="Y7483" i="17" s="1"/>
  <c r="M7482" i="17"/>
  <c r="AB7482" i="17" l="1"/>
  <c r="AC7482" i="17" s="1"/>
  <c r="AF7482" i="17"/>
  <c r="AD7482" i="17" l="1"/>
  <c r="AE7482" i="17" s="1"/>
  <c r="N7483" i="17" l="1"/>
  <c r="Q7483" i="17" l="1"/>
  <c r="R7483" i="17" s="1"/>
  <c r="AA7483" i="17"/>
  <c r="Y7484" i="17" s="1"/>
  <c r="M7483" i="17"/>
  <c r="AF7483" i="17" l="1"/>
  <c r="AB7483" i="17"/>
  <c r="AC7483" i="17" s="1"/>
  <c r="AD7483" i="17" l="1"/>
  <c r="AE7483" i="17" s="1"/>
  <c r="N7484" i="17" s="1"/>
  <c r="Q7484" i="17" l="1"/>
  <c r="R7484" i="17" s="1"/>
  <c r="AA7484" i="17"/>
  <c r="M7484" i="17"/>
  <c r="AB7484" i="17" l="1"/>
  <c r="Y7485" i="17"/>
  <c r="AF7484" i="17"/>
  <c r="AD7484" i="17" l="1"/>
  <c r="AC7484" i="17"/>
  <c r="AE7484" i="17" l="1"/>
  <c r="N7485" i="17" l="1"/>
  <c r="Q7485" i="17" s="1"/>
  <c r="R7485" i="17" l="1"/>
  <c r="AB7485" i="17" s="1"/>
  <c r="M7485" i="17"/>
  <c r="Y7486" i="17"/>
  <c r="AF7485" i="17"/>
  <c r="AD7485" i="17" l="1"/>
  <c r="AC7485" i="17"/>
  <c r="AE7485" i="17" l="1"/>
  <c r="N7486" i="17" s="1"/>
  <c r="AA7486" i="17" s="1"/>
  <c r="Q7486" i="17" l="1"/>
  <c r="R7486" i="17" s="1"/>
  <c r="AF7486" i="17"/>
  <c r="M7486" i="17"/>
  <c r="AB7486" i="17" l="1"/>
  <c r="AD7486" i="17" s="1"/>
  <c r="Y7487" i="17"/>
  <c r="AC7486" i="17" l="1"/>
  <c r="AE7486" i="17" s="1"/>
  <c r="N7487" i="17" l="1"/>
  <c r="Q7487" i="17" s="1"/>
  <c r="R7487" i="17" l="1"/>
  <c r="AB7487" i="17" s="1"/>
  <c r="M7487" i="17"/>
  <c r="AC7487" i="17" l="1"/>
  <c r="AD7487" i="17"/>
  <c r="AE7487" i="17" l="1"/>
  <c r="N7488" i="17" l="1"/>
  <c r="Q7488" i="17" s="1"/>
  <c r="M7488" i="17" l="1"/>
  <c r="R7488" i="17"/>
  <c r="AB7488" i="17" l="1"/>
  <c r="AC7488" i="17" s="1"/>
  <c r="AD7488" i="17" l="1"/>
  <c r="AE7488" i="17" s="1"/>
  <c r="N7489" i="17" l="1"/>
  <c r="Q7489" i="17" s="1"/>
  <c r="R7489" i="17" l="1"/>
  <c r="M7489" i="17"/>
  <c r="AF7489" i="17" l="1"/>
  <c r="Y7490" i="17"/>
  <c r="AB7489" i="17"/>
  <c r="AD7489" i="17" l="1"/>
  <c r="AC7489" i="17"/>
  <c r="AE7489" i="17" l="1"/>
  <c r="N7490" i="17" l="1"/>
  <c r="AA7490" i="17" s="1"/>
  <c r="Q7490" i="17" l="1"/>
  <c r="R7490" i="17" s="1"/>
  <c r="M7490" i="17"/>
  <c r="AB7490" i="17" l="1"/>
  <c r="AD7490" i="17" s="1"/>
  <c r="AF7490" i="17"/>
  <c r="Y7491" i="17"/>
  <c r="AC7490" i="17" l="1"/>
  <c r="AE7490" i="17" s="1"/>
  <c r="N7491" i="17" l="1"/>
  <c r="Q7491" i="17" l="1"/>
  <c r="R7491" i="17" s="1"/>
  <c r="AA7491" i="17"/>
  <c r="Y7492" i="17" s="1"/>
  <c r="M7491" i="17"/>
  <c r="AB7491" i="17" l="1"/>
  <c r="AC7491" i="17" s="1"/>
  <c r="AF7491" i="17"/>
  <c r="AD7491" i="17" l="1"/>
  <c r="AE7491" i="17" s="1"/>
  <c r="N7492" i="17" l="1"/>
  <c r="AA7492" i="17" s="1"/>
  <c r="Q7492" i="17" l="1"/>
  <c r="R7492" i="17" s="1"/>
  <c r="AF7492" i="17"/>
  <c r="M7492" i="17"/>
  <c r="Y7493" i="17" l="1"/>
  <c r="AB7492" i="17"/>
  <c r="AC7492" i="17" s="1"/>
  <c r="AD7492" i="17" l="1"/>
  <c r="AE7492" i="17" s="1"/>
  <c r="N7493" i="17" s="1"/>
  <c r="Q7493" i="17" s="1"/>
  <c r="R7493" i="17" l="1"/>
  <c r="Y7494" i="17"/>
  <c r="M7493" i="17"/>
  <c r="AF7493" i="17" l="1"/>
  <c r="AB7493" i="17"/>
  <c r="AC7493" i="17" s="1"/>
  <c r="AD7493" i="17" l="1"/>
  <c r="AE7493" i="17" s="1"/>
  <c r="N7494" i="17" l="1"/>
  <c r="AA7494" i="17" s="1"/>
  <c r="Q7494" i="17" l="1"/>
  <c r="R7494" i="17" s="1"/>
  <c r="M7494" i="17"/>
  <c r="AF7494" i="17" l="1"/>
  <c r="Y7495" i="17"/>
  <c r="AB7494" i="17"/>
  <c r="AC7494" i="17" l="1"/>
  <c r="AD7494" i="17"/>
  <c r="AE7494" i="17" l="1"/>
  <c r="N7495" i="17" l="1"/>
  <c r="Q7495" i="17" l="1"/>
  <c r="R7495" i="17" s="1"/>
  <c r="M7495" i="17"/>
  <c r="Y7496" i="17" l="1"/>
  <c r="AF7495" i="17"/>
  <c r="AB7495" i="17"/>
  <c r="AC7495" i="17" l="1"/>
  <c r="AD7495" i="17"/>
  <c r="AE7495" i="17" l="1"/>
  <c r="N7496" i="17" l="1"/>
  <c r="Q7496" i="17" l="1"/>
  <c r="R7496" i="17" s="1"/>
  <c r="AA7496" i="17"/>
  <c r="M7496" i="17"/>
  <c r="AB7496" i="17" l="1"/>
  <c r="AD7496" i="17" s="1"/>
  <c r="Y7497" i="17"/>
  <c r="AF7496" i="17"/>
  <c r="AC7496" i="17" l="1"/>
  <c r="AE7496" i="17" s="1"/>
  <c r="N7497" i="17" l="1"/>
  <c r="Q7497" i="17" s="1"/>
  <c r="M7497" i="17" l="1"/>
  <c r="R7497" i="17"/>
  <c r="Y7498" i="17"/>
  <c r="AF7497" i="17" l="1"/>
  <c r="AB7497" i="17"/>
  <c r="AD7497" i="17" l="1"/>
  <c r="AC7497" i="17"/>
  <c r="AE7497" i="17" l="1"/>
  <c r="N7498" i="17" s="1"/>
  <c r="Q7498" i="17" s="1"/>
  <c r="M7498" i="17" l="1"/>
  <c r="R7498" i="17"/>
  <c r="AF7498" i="17"/>
  <c r="Y7499" i="17" l="1"/>
  <c r="AB7498" i="17"/>
  <c r="AC7498" i="17" s="1"/>
  <c r="AD7498" i="17" l="1"/>
  <c r="AE7498" i="17" s="1"/>
  <c r="N7499" i="17" s="1"/>
  <c r="AA7499" i="17" s="1"/>
  <c r="Q7499" i="17" l="1"/>
  <c r="R7499" i="17" s="1"/>
  <c r="M7499" i="17"/>
  <c r="AB7499" i="17" l="1"/>
  <c r="AC7499" i="17" s="1"/>
  <c r="Y7500" i="17"/>
  <c r="AF7499" i="17"/>
  <c r="AD7499" i="17" l="1"/>
  <c r="AE7499" i="17" s="1"/>
  <c r="N7500" i="17" l="1"/>
  <c r="Q7500" i="17" l="1"/>
  <c r="R7500" i="17" s="1"/>
  <c r="AA7500" i="17"/>
  <c r="Y7501" i="17" s="1"/>
  <c r="M7500" i="17"/>
  <c r="AF7500" i="17" l="1"/>
  <c r="AB7500" i="17"/>
  <c r="AC7500" i="17" s="1"/>
  <c r="AD7500" i="17" l="1"/>
  <c r="AE7500" i="17" s="1"/>
  <c r="N7501" i="17" l="1"/>
  <c r="Q7501" i="17" l="1"/>
  <c r="R7501" i="17" s="1"/>
  <c r="AA7501" i="17"/>
  <c r="AF7501" i="17" s="1"/>
  <c r="M7501" i="17"/>
  <c r="Y7502" i="17" l="1"/>
  <c r="AB7501" i="17"/>
  <c r="AD7501" i="17" s="1"/>
  <c r="AC7501" i="17" l="1"/>
  <c r="AE7501" i="17" s="1"/>
  <c r="N7502" i="17" l="1"/>
  <c r="Q7502" i="17" l="1"/>
  <c r="R7502" i="17" s="1"/>
  <c r="AA7502" i="17"/>
  <c r="Y7503" i="17" s="1"/>
  <c r="M7502" i="17"/>
  <c r="AF7502" i="17" l="1"/>
  <c r="AB7502" i="17"/>
  <c r="AD7502" i="17" s="1"/>
  <c r="AC7502" i="17" l="1"/>
  <c r="AE7502" i="17" s="1"/>
  <c r="N7503" i="17" s="1"/>
  <c r="Q7503" i="17" l="1"/>
  <c r="R7503" i="17" s="1"/>
  <c r="AA7503" i="17"/>
  <c r="Y7504" i="17" s="1"/>
  <c r="M7503" i="17"/>
  <c r="AB7503" i="17" l="1"/>
  <c r="AD7503" i="17" s="1"/>
  <c r="AF7503" i="17"/>
  <c r="AC7503" i="17" l="1"/>
  <c r="AE7503" i="17" s="1"/>
  <c r="N7504" i="17" s="1"/>
  <c r="Q7504" i="17" l="1"/>
  <c r="R7504" i="17" s="1"/>
  <c r="AA7504" i="17"/>
  <c r="M7504" i="17"/>
  <c r="Y7505" i="17" l="1"/>
  <c r="AF7504" i="17"/>
  <c r="AB7504" i="17"/>
  <c r="AC7504" i="17" l="1"/>
  <c r="AD7504" i="17"/>
  <c r="AE7504" i="17" l="1"/>
  <c r="N7505" i="17" l="1"/>
  <c r="Q7505" i="17" l="1"/>
  <c r="R7505" i="17" s="1"/>
  <c r="AA7505" i="17"/>
  <c r="AF7505" i="17" s="1"/>
  <c r="M7505" i="17"/>
  <c r="AB7505" i="17" l="1"/>
  <c r="AD7505" i="17" s="1"/>
  <c r="Y7506" i="17"/>
  <c r="AC7505" i="17" l="1"/>
  <c r="AE7505" i="17" s="1"/>
  <c r="N7506" i="17" l="1"/>
  <c r="Q7506" i="17" l="1"/>
  <c r="R7506" i="17" s="1"/>
  <c r="AA7506" i="17"/>
  <c r="AF7506" i="17" s="1"/>
  <c r="M7506" i="17"/>
  <c r="AB7506" i="17" l="1"/>
  <c r="AC7506" i="17" s="1"/>
  <c r="Y7507" i="17"/>
  <c r="AD7506" i="17" l="1"/>
  <c r="AE7506" i="17" s="1"/>
  <c r="N7507" i="17" l="1"/>
  <c r="Q7507" i="17" s="1"/>
  <c r="R7507" i="17" l="1"/>
  <c r="M7507" i="17"/>
  <c r="AF7507" i="17" l="1"/>
  <c r="Y7508" i="17"/>
  <c r="AB7507" i="17"/>
  <c r="AC7507" i="17" l="1"/>
  <c r="AD7507" i="17"/>
  <c r="AE7507" i="17" l="1"/>
  <c r="N7508" i="17" l="1"/>
  <c r="Q7508" i="17" l="1"/>
  <c r="R7508" i="17" s="1"/>
  <c r="AA7508" i="17"/>
  <c r="M7508" i="17"/>
  <c r="Y7509" i="17" l="1"/>
  <c r="AF7508" i="17"/>
  <c r="AB7508" i="17"/>
  <c r="AC7508" i="17" l="1"/>
  <c r="AD7508" i="17"/>
  <c r="AE7508" i="17" l="1"/>
  <c r="N7509" i="17" l="1"/>
  <c r="Q7509" i="17" l="1"/>
  <c r="R7509" i="17" s="1"/>
  <c r="M7509" i="17"/>
  <c r="AB7509" i="17" l="1"/>
  <c r="AD7509" i="17" s="1"/>
  <c r="AF7509" i="17"/>
  <c r="Y7510" i="17"/>
  <c r="AC7509" i="17" l="1"/>
  <c r="AE7509" i="17" s="1"/>
  <c r="N7510" i="17" l="1"/>
  <c r="Q7510" i="17" s="1"/>
  <c r="R7510" i="17" l="1"/>
  <c r="AB7510" i="17" s="1"/>
  <c r="AC7510" i="17" s="1"/>
  <c r="M7510" i="17"/>
  <c r="AD7510" i="17" l="1"/>
  <c r="AE7510" i="17" s="1"/>
  <c r="N7511" i="17" l="1"/>
  <c r="Q7511" i="17" s="1"/>
  <c r="M7511" i="17" l="1"/>
  <c r="R7511" i="17"/>
  <c r="AB7511" i="17" l="1"/>
  <c r="AD7511" i="17" l="1"/>
  <c r="AC7511" i="17"/>
  <c r="AE7511" i="17" l="1"/>
  <c r="N7512" i="17" l="1"/>
  <c r="Q7512" i="17" l="1"/>
  <c r="R7512" i="17" s="1"/>
  <c r="AA7512" i="17"/>
  <c r="Y7513" i="17" s="1"/>
  <c r="M7512" i="17"/>
  <c r="AB7512" i="17" l="1"/>
  <c r="AC7512" i="17" s="1"/>
  <c r="AF7512" i="17"/>
  <c r="AD7512" i="17" l="1"/>
  <c r="AE7512" i="17" s="1"/>
  <c r="N7513" i="17" l="1"/>
  <c r="Q7513" i="17" s="1"/>
  <c r="R7513" i="17" l="1"/>
  <c r="Y7514" i="17"/>
  <c r="M7513" i="17"/>
  <c r="AF7513" i="17" l="1"/>
  <c r="AB7513" i="17"/>
  <c r="AC7513" i="17" s="1"/>
  <c r="AD7513" i="17" l="1"/>
  <c r="AE7513" i="17" s="1"/>
  <c r="N7514" i="17" l="1"/>
  <c r="AA7514" i="17" s="1"/>
  <c r="Q7514" i="17" l="1"/>
  <c r="R7514" i="17" s="1"/>
  <c r="M7514" i="17"/>
  <c r="AB7514" i="17" l="1"/>
  <c r="AD7514" i="17" s="1"/>
  <c r="Y7515" i="17"/>
  <c r="AF7514" i="17"/>
  <c r="AC7514" i="17" l="1"/>
  <c r="AE7514" i="17" s="1"/>
  <c r="N7515" i="17" l="1"/>
  <c r="Q7515" i="17" l="1"/>
  <c r="R7515" i="17" s="1"/>
  <c r="AA7515" i="17"/>
  <c r="Y7516" i="17" s="1"/>
  <c r="M7515" i="17"/>
  <c r="AF7515" i="17" l="1"/>
  <c r="AB7515" i="17"/>
  <c r="AD7515" i="17" s="1"/>
  <c r="AC7515" i="17" l="1"/>
  <c r="AE7515" i="17" s="1"/>
  <c r="N7516" i="17" s="1"/>
  <c r="Q7516" i="17" s="1"/>
  <c r="M7516" i="17" l="1"/>
  <c r="AF7516" i="17"/>
  <c r="R7516" i="17"/>
  <c r="Y7517" i="17" l="1"/>
  <c r="AB7516" i="17"/>
  <c r="AD7516" i="17" s="1"/>
  <c r="AB7520" i="17"/>
  <c r="AF7520" i="17"/>
  <c r="Y7521" i="17"/>
  <c r="AC7516" i="17" l="1"/>
  <c r="AE7516" i="17" s="1"/>
  <c r="M7517" i="17" s="1"/>
  <c r="AC7520" i="17"/>
  <c r="AD7520" i="17"/>
  <c r="AE7520" i="17" l="1"/>
  <c r="N7521" i="17" l="1"/>
  <c r="Q7521" i="17" s="1"/>
  <c r="R7521" i="17" l="1"/>
  <c r="M7521" i="17"/>
  <c r="AF7521" i="17" l="1"/>
  <c r="Y7522" i="17"/>
  <c r="AB7521" i="17"/>
  <c r="AD7521" i="17" s="1"/>
  <c r="AC7521" i="17" l="1"/>
  <c r="AE7521" i="17" s="1"/>
  <c r="N7522" i="17" l="1"/>
  <c r="Q7522" i="17" l="1"/>
  <c r="R7522" i="17" s="1"/>
  <c r="AA7522" i="17"/>
  <c r="AF7522" i="17" s="1"/>
  <c r="M7522" i="17"/>
  <c r="Y7523" i="17" l="1"/>
  <c r="AB7522" i="17"/>
  <c r="AD7522" i="17" s="1"/>
  <c r="AC7522" i="17" l="1"/>
  <c r="AE7522" i="17" s="1"/>
  <c r="N7523" i="17" l="1"/>
  <c r="Q7523" i="17" s="1"/>
  <c r="M7523" i="17" l="1"/>
  <c r="R7523" i="17"/>
  <c r="Y7524" i="17" l="1"/>
  <c r="AF7523" i="17"/>
  <c r="AB7523" i="17"/>
  <c r="AD7523" i="17" l="1"/>
  <c r="AC7523" i="17"/>
  <c r="AE7523" i="17" l="1"/>
  <c r="N7524" i="17" l="1"/>
  <c r="Q7524" i="17" l="1"/>
  <c r="R7524" i="17" s="1"/>
  <c r="AA7524" i="17"/>
  <c r="M7524" i="17"/>
  <c r="AB7524" i="17" l="1"/>
  <c r="AC7524" i="17" s="1"/>
  <c r="Y7525" i="17"/>
  <c r="AF7524" i="17"/>
  <c r="AD7524" i="17" l="1"/>
  <c r="AE7524" i="17" s="1"/>
  <c r="N7525" i="17" l="1"/>
  <c r="Q7525" i="17" s="1"/>
  <c r="R7525" i="17" l="1"/>
  <c r="AB7525" i="17" s="1"/>
  <c r="M7525" i="17"/>
  <c r="Y7526" i="17"/>
  <c r="AF7525" i="17"/>
  <c r="AD7525" i="17" l="1"/>
  <c r="AC7525" i="17"/>
  <c r="AE7525" i="17" l="1"/>
  <c r="N7526" i="17" l="1"/>
  <c r="Q7526" i="17" s="1"/>
  <c r="R7526" i="17" l="1"/>
  <c r="AB7526" i="17" s="1"/>
  <c r="AC7526" i="17" s="1"/>
  <c r="M7526" i="17"/>
  <c r="AD7526" i="17" l="1"/>
  <c r="AE7526" i="17" s="1"/>
  <c r="N7527" i="17" l="1"/>
  <c r="Q7527" i="17" s="1"/>
  <c r="M7527" i="17" l="1"/>
  <c r="R7527" i="17"/>
  <c r="AB7527" i="17" l="1"/>
  <c r="AC7527" i="17" s="1"/>
  <c r="AD7527" i="17" l="1"/>
  <c r="AE7527" i="17" s="1"/>
  <c r="N7528" i="17" l="1"/>
  <c r="Q7528" i="17" s="1"/>
  <c r="R7528" i="17" l="1"/>
  <c r="AB7528" i="17" s="1"/>
  <c r="AD7528" i="17" s="1"/>
  <c r="M7528" i="17"/>
  <c r="AC7528" i="17" l="1"/>
  <c r="AE7528" i="17" s="1"/>
  <c r="N7529" i="17" l="1"/>
  <c r="Q7529" i="17" s="1"/>
  <c r="M7529" i="17" l="1"/>
  <c r="R7529" i="17"/>
  <c r="AB7529" i="17" l="1"/>
  <c r="AD7529" i="17" s="1"/>
  <c r="AC7529" i="17" l="1"/>
  <c r="AE7529" i="17" s="1"/>
  <c r="N7530" i="17" l="1"/>
  <c r="Q7530" i="17" s="1"/>
  <c r="R7530" i="17" l="1"/>
  <c r="AB7530" i="17" s="1"/>
  <c r="AD7530" i="17" s="1"/>
  <c r="M7530" i="17"/>
  <c r="AC7530" i="17" l="1"/>
  <c r="AE7530" i="17" s="1"/>
  <c r="N7531" i="17" l="1"/>
  <c r="AA7531" i="17" s="1"/>
  <c r="Q7531" i="17" l="1"/>
  <c r="R7531" i="17" s="1"/>
  <c r="M7531" i="17"/>
  <c r="AB7531" i="17" l="1"/>
  <c r="AD7531" i="17" s="1"/>
  <c r="Y7532" i="17"/>
  <c r="AF7531" i="17"/>
  <c r="AC7531" i="17" l="1"/>
  <c r="AE7531" i="17" s="1"/>
  <c r="N7532" i="17" l="1"/>
  <c r="AA7532" i="17" s="1"/>
  <c r="Q7532" i="17" l="1"/>
  <c r="R7532" i="17" s="1"/>
  <c r="AF7532" i="17"/>
  <c r="M7532" i="17"/>
  <c r="AB7532" i="17" l="1"/>
  <c r="AC7532" i="17" s="1"/>
  <c r="Y7533" i="17"/>
  <c r="AD7532" i="17" l="1"/>
  <c r="AE7532" i="17" s="1"/>
  <c r="N7533" i="17" s="1"/>
  <c r="Q7533" i="17" l="1"/>
  <c r="R7533" i="17" s="1"/>
  <c r="AF7533" i="17"/>
  <c r="M7533" i="17"/>
  <c r="AB7533" i="17" l="1"/>
  <c r="AC7533" i="17" s="1"/>
  <c r="Y7534" i="17"/>
  <c r="AD7533" i="17" l="1"/>
  <c r="AE7533" i="17" s="1"/>
  <c r="N7534" i="17" s="1"/>
  <c r="Q7534" i="17" s="1"/>
  <c r="M7534" i="17" l="1"/>
  <c r="R7534" i="17"/>
  <c r="AB7534" i="17" l="1"/>
  <c r="AD7534" i="17" l="1"/>
  <c r="AC7534" i="17"/>
  <c r="AE7534" i="17" l="1"/>
  <c r="N7535" i="17" l="1"/>
  <c r="Q7535" i="17" s="1"/>
  <c r="M7535" i="17" l="1"/>
  <c r="R7535" i="17"/>
  <c r="AB7535" i="17" l="1"/>
  <c r="AC7535" i="17" s="1"/>
  <c r="AD7535" i="17" l="1"/>
  <c r="AE7535" i="17" s="1"/>
  <c r="N7536" i="17" l="1"/>
  <c r="Q7536" i="17" s="1"/>
  <c r="R7536" i="17" l="1"/>
  <c r="AB7536" i="17" s="1"/>
  <c r="AC7536" i="17" s="1"/>
  <c r="M7536" i="17"/>
  <c r="AD7536" i="17" l="1"/>
  <c r="AE7536" i="17" s="1"/>
  <c r="N7537" i="17" l="1"/>
  <c r="Q7537" i="17" s="1"/>
  <c r="R7537" i="17" l="1"/>
  <c r="AB7537" i="17" s="1"/>
  <c r="M7537" i="17"/>
  <c r="AC7537" i="17" l="1"/>
  <c r="AD7537" i="17"/>
  <c r="AE7537" i="17" l="1"/>
  <c r="N7538" i="17" l="1"/>
  <c r="Q7538" i="17" s="1"/>
  <c r="R7538" i="17" l="1"/>
  <c r="AB7538" i="17" s="1"/>
  <c r="M7538" i="17"/>
  <c r="AC7538" i="17" l="1"/>
  <c r="AD7538" i="17"/>
  <c r="AE7538" i="17" l="1"/>
  <c r="N7539" i="17" l="1"/>
  <c r="AA7539" i="17" s="1"/>
  <c r="Q7539" i="17" l="1"/>
  <c r="R7539" i="17" s="1"/>
  <c r="M7539" i="17"/>
  <c r="AB7539" i="17" l="1"/>
  <c r="AD7539" i="17" s="1"/>
  <c r="AF7539" i="17"/>
  <c r="Y7540" i="17"/>
  <c r="AC7539" i="17" l="1"/>
  <c r="AE7539" i="17" s="1"/>
  <c r="N7540" i="17" l="1"/>
  <c r="Q7540" i="17" s="1"/>
  <c r="R7540" i="17" l="1"/>
  <c r="AF7540" i="17"/>
  <c r="M7540" i="17"/>
  <c r="AB7540" i="17" l="1"/>
  <c r="AD7540" i="17" s="1"/>
  <c r="Y7541" i="17"/>
  <c r="AC7540" i="17" l="1"/>
  <c r="AE7540" i="17" s="1"/>
  <c r="N7541" i="17" l="1"/>
  <c r="Q7541" i="17" l="1"/>
  <c r="R7541" i="17" s="1"/>
  <c r="AA7541" i="17"/>
  <c r="Y7542" i="17" s="1"/>
  <c r="M7541" i="17"/>
  <c r="AB7541" i="17" l="1"/>
  <c r="AD7541" i="17" s="1"/>
  <c r="AF7541" i="17"/>
  <c r="AC7541" i="17" l="1"/>
  <c r="AE7541" i="17" s="1"/>
  <c r="N7542" i="17" l="1"/>
  <c r="AA7542" i="17" s="1"/>
  <c r="Q7542" i="17" l="1"/>
  <c r="R7542" i="17" s="1"/>
  <c r="AF7542" i="17"/>
  <c r="M7542" i="17"/>
  <c r="Y7543" i="17" l="1"/>
  <c r="AB7542" i="17"/>
  <c r="AD7542" i="17" s="1"/>
  <c r="AC7542" i="17" l="1"/>
  <c r="AE7542" i="17" s="1"/>
  <c r="N7543" i="17" s="1"/>
  <c r="Q7543" i="17" l="1"/>
  <c r="R7543" i="17" s="1"/>
  <c r="AA7543" i="17"/>
  <c r="M7543" i="17"/>
  <c r="AB7543" i="17" l="1"/>
  <c r="AD7543" i="17" s="1"/>
  <c r="Y7544" i="17"/>
  <c r="AF7543" i="17"/>
  <c r="AC7543" i="17" l="1"/>
  <c r="AE7543" i="17" s="1"/>
  <c r="N7544" i="17" l="1"/>
  <c r="Q7544" i="17" l="1"/>
  <c r="R7544" i="17" s="1"/>
  <c r="AA7544" i="17"/>
  <c r="Y7545" i="17" s="1"/>
  <c r="M7544" i="17"/>
  <c r="AF7544" i="17" l="1"/>
  <c r="AB7544" i="17"/>
  <c r="AC7544" i="17" s="1"/>
  <c r="AD7544" i="17" l="1"/>
  <c r="AE7544" i="17" s="1"/>
  <c r="N7545" i="17" l="1"/>
  <c r="Q7545" i="17" l="1"/>
  <c r="R7545" i="17" s="1"/>
  <c r="AA7545" i="17"/>
  <c r="M7545" i="17"/>
  <c r="AF7545" i="17" l="1"/>
  <c r="Y7546" i="17"/>
  <c r="AB7545" i="17"/>
  <c r="AD7545" i="17" l="1"/>
  <c r="AC7545" i="17"/>
  <c r="AE7545" i="17" l="1"/>
  <c r="N7546" i="17" l="1"/>
  <c r="AA7546" i="17" s="1"/>
  <c r="Q7546" i="17" l="1"/>
  <c r="R7546" i="17" s="1"/>
  <c r="Y7547" i="17"/>
  <c r="M7546" i="17"/>
  <c r="AF7546" i="17" l="1"/>
  <c r="AB7546" i="17"/>
  <c r="AD7546" i="17" s="1"/>
  <c r="AC7546" i="17" l="1"/>
  <c r="AE7546" i="17" s="1"/>
  <c r="N7547" i="17" s="1"/>
  <c r="Q7547" i="17" s="1"/>
  <c r="R7547" i="17" l="1"/>
  <c r="M7547" i="17"/>
  <c r="AB7547" i="17" l="1"/>
  <c r="AC7547" i="17" s="1"/>
  <c r="Y7548" i="17"/>
  <c r="AF7547" i="17"/>
  <c r="AD7547" i="17" l="1"/>
  <c r="AE7547" i="17" s="1"/>
  <c r="N7548" i="17" l="1"/>
  <c r="Q7548" i="17" s="1"/>
  <c r="M7548" i="17" l="1"/>
  <c r="R7548" i="17"/>
  <c r="AB7548" i="17" l="1"/>
  <c r="AD7548" i="17" s="1"/>
  <c r="Y7549" i="17"/>
  <c r="AF7548" i="17"/>
  <c r="AC7548" i="17" l="1"/>
  <c r="AE7548" i="17" s="1"/>
  <c r="N7549" i="17" l="1"/>
  <c r="AA7549" i="17" s="1"/>
  <c r="Q7549" i="17" l="1"/>
  <c r="R7549" i="17" s="1"/>
  <c r="M7549" i="17"/>
  <c r="Y7550" i="17" l="1"/>
  <c r="AF7549" i="17"/>
  <c r="AB7549" i="17"/>
  <c r="AD7549" i="17" l="1"/>
  <c r="AC7549" i="17"/>
  <c r="AE7549" i="17" l="1"/>
  <c r="N7550" i="17" l="1"/>
  <c r="Q7550" i="17" l="1"/>
  <c r="R7550" i="17" s="1"/>
  <c r="AA7550" i="17"/>
  <c r="Y7551" i="17" s="1"/>
  <c r="M7550" i="17"/>
  <c r="AB7550" i="17" l="1"/>
  <c r="AC7550" i="17" s="1"/>
  <c r="AF7550" i="17"/>
  <c r="AD7550" i="17" l="1"/>
  <c r="AE7550" i="17" s="1"/>
  <c r="N7551" i="17" l="1"/>
  <c r="Q7551" i="17" s="1"/>
  <c r="M7551" i="17" l="1"/>
  <c r="R7551" i="17"/>
  <c r="AB7551" i="17" l="1"/>
  <c r="AC7551" i="17" s="1"/>
  <c r="AF7551" i="17"/>
  <c r="Y7552" i="17"/>
  <c r="AD7551" i="17" l="1"/>
  <c r="AE7551" i="17" s="1"/>
  <c r="N7552" i="17" l="1"/>
  <c r="Q7552" i="17" s="1"/>
  <c r="M7552" i="17" l="1"/>
  <c r="R7552" i="17"/>
  <c r="AB7552" i="17" l="1"/>
  <c r="AD7552" i="17" s="1"/>
  <c r="AC7552" i="17" l="1"/>
  <c r="AE7552" i="17" s="1"/>
  <c r="N7553" i="17" l="1"/>
  <c r="Q7553" i="17" s="1"/>
  <c r="R7553" i="17" l="1"/>
  <c r="AB7553" i="17" s="1"/>
  <c r="AC7553" i="17" s="1"/>
  <c r="M7553" i="17"/>
  <c r="AD7553" i="17" l="1"/>
  <c r="AE7553" i="17" s="1"/>
  <c r="N7554" i="17" l="1"/>
  <c r="Q7554" i="17" s="1"/>
  <c r="M7554" i="17" l="1"/>
  <c r="R7554" i="17"/>
  <c r="AB7554" i="17" l="1"/>
  <c r="AD7554" i="17" l="1"/>
  <c r="AC7554" i="17"/>
  <c r="AE7554" i="17" l="1"/>
  <c r="N7555" i="17" l="1"/>
  <c r="AA7555" i="17" s="1"/>
  <c r="Q7555" i="17" l="1"/>
  <c r="R7555" i="17" s="1"/>
  <c r="M7555" i="17"/>
  <c r="AB7555" i="17" l="1"/>
  <c r="AD7555" i="17" s="1"/>
  <c r="Y7556" i="17"/>
  <c r="AF7555" i="17"/>
  <c r="AC7555" i="17" l="1"/>
  <c r="AE7555" i="17" s="1"/>
  <c r="N7556" i="17" l="1"/>
  <c r="AA7556" i="17" s="1"/>
  <c r="Q7556" i="17" l="1"/>
  <c r="R7556" i="17" s="1"/>
  <c r="M7556" i="17"/>
  <c r="Y7557" i="17" l="1"/>
  <c r="AF7556" i="17"/>
  <c r="AB7556" i="17"/>
  <c r="AC7556" i="17" l="1"/>
  <c r="AD7556" i="17"/>
  <c r="AE7556" i="17" l="1"/>
  <c r="N7557" i="17" l="1"/>
  <c r="Q7557" i="17" l="1"/>
  <c r="R7557" i="17" s="1"/>
  <c r="AA7557" i="17"/>
  <c r="M7557" i="17"/>
  <c r="AB7557" i="17" l="1"/>
  <c r="AC7557" i="17" s="1"/>
  <c r="AF7557" i="17"/>
  <c r="Y7558" i="17"/>
  <c r="AD7557" i="17" l="1"/>
  <c r="AE7557" i="17" s="1"/>
  <c r="N7558" i="17" l="1"/>
  <c r="Q7558" i="17" s="1"/>
  <c r="M7558" i="17" l="1"/>
  <c r="R7558" i="17"/>
  <c r="AF7558" i="17"/>
  <c r="Y7559" i="17" l="1"/>
  <c r="AB7558" i="17"/>
  <c r="AC7558" i="17" s="1"/>
  <c r="AD7558" i="17" l="1"/>
  <c r="AE7558" i="17" s="1"/>
  <c r="N7559" i="17" l="1"/>
  <c r="Q7559" i="17" l="1"/>
  <c r="R7559" i="17" s="1"/>
  <c r="AA7559" i="17"/>
  <c r="M7559" i="17"/>
  <c r="AB7559" i="17" l="1"/>
  <c r="AD7559" i="17" s="1"/>
  <c r="AF7559" i="17"/>
  <c r="Y7560" i="17"/>
  <c r="AC7559" i="17" l="1"/>
  <c r="AE7559" i="17" s="1"/>
  <c r="N7560" i="17" l="1"/>
  <c r="AA7560" i="17" s="1"/>
  <c r="Q7560" i="17" l="1"/>
  <c r="R7560" i="17" s="1"/>
  <c r="M7560" i="17"/>
  <c r="AB7560" i="17" l="1"/>
  <c r="AD7560" i="17" s="1"/>
  <c r="Y7561" i="17"/>
  <c r="AF7560" i="17"/>
  <c r="AC7560" i="17" l="1"/>
  <c r="AE7560" i="17" s="1"/>
  <c r="N7561" i="17" l="1"/>
  <c r="Q7561" i="17" s="1"/>
  <c r="R7561" i="17" l="1"/>
  <c r="AB7561" i="17" s="1"/>
  <c r="M7561" i="17"/>
  <c r="AD7561" i="17" l="1"/>
  <c r="AC7561" i="17"/>
  <c r="AE7561" i="17" l="1"/>
  <c r="N7562" i="17" l="1"/>
  <c r="Q7562" i="17" l="1"/>
  <c r="R7562" i="17" s="1"/>
  <c r="AA7562" i="17"/>
  <c r="Y7563" i="17" s="1"/>
  <c r="M7562" i="17"/>
  <c r="AF7562" i="17" l="1"/>
  <c r="AB7562" i="17"/>
  <c r="AD7562" i="17" s="1"/>
  <c r="AC7562" i="17" l="1"/>
  <c r="AE7562" i="17" s="1"/>
  <c r="N7563" i="17" l="1"/>
  <c r="Q7563" i="17" l="1"/>
  <c r="R7563" i="17" s="1"/>
  <c r="AA7563" i="17"/>
  <c r="AF7563" i="17" s="1"/>
  <c r="M7563" i="17"/>
  <c r="AB7563" i="17" l="1"/>
  <c r="AD7563" i="17" s="1"/>
  <c r="Y7564" i="17"/>
  <c r="AC7563" i="17" l="1"/>
  <c r="AE7563" i="17" s="1"/>
  <c r="N7564" i="17" l="1"/>
  <c r="Q7564" i="17" s="1"/>
  <c r="M7564" i="17" l="1"/>
  <c r="R7564" i="17"/>
  <c r="AB7564" i="17" l="1"/>
  <c r="AC7564" i="17" l="1"/>
  <c r="AD7564" i="17"/>
  <c r="AE7564" i="17" l="1"/>
  <c r="N7565" i="17" l="1"/>
  <c r="Q7565" i="17" s="1"/>
  <c r="M7565" i="17" l="1"/>
  <c r="R7565" i="17"/>
  <c r="AB7565" i="17" l="1"/>
  <c r="AD7565" i="17" s="1"/>
  <c r="AC7565" i="17" l="1"/>
  <c r="AE7565" i="17" s="1"/>
  <c r="N7566" i="17" l="1"/>
  <c r="Q7566" i="17" l="1"/>
  <c r="R7566" i="17" s="1"/>
  <c r="AA7566" i="17"/>
  <c r="Y7567" i="17" s="1"/>
  <c r="M7566" i="17"/>
  <c r="AB7566" i="17" l="1"/>
  <c r="AC7566" i="17" s="1"/>
  <c r="AF7566" i="17"/>
  <c r="AD7566" i="17" l="1"/>
  <c r="AE7566" i="17" s="1"/>
  <c r="N7567" i="17" s="1"/>
  <c r="Q7567" i="17" s="1"/>
  <c r="R7567" i="17" l="1"/>
  <c r="AB7567" i="17" s="1"/>
  <c r="M7567" i="17"/>
  <c r="AF7567" i="17"/>
  <c r="Y7568" i="17"/>
  <c r="AD7567" i="17" l="1"/>
  <c r="AC7567" i="17"/>
  <c r="AE7567" i="17" l="1"/>
  <c r="N7568" i="17" l="1"/>
  <c r="Q7568" i="17" l="1"/>
  <c r="R7568" i="17" s="1"/>
  <c r="M7568" i="17"/>
  <c r="Y7569" i="17" l="1"/>
  <c r="AF7568" i="17"/>
  <c r="AB7568" i="17"/>
  <c r="AD7568" i="17" l="1"/>
  <c r="AC7568" i="17"/>
  <c r="AE7568" i="17" l="1"/>
  <c r="N7569" i="17" l="1"/>
  <c r="Q7569" i="17" l="1"/>
  <c r="R7569" i="17" s="1"/>
  <c r="AA7569" i="17"/>
  <c r="M7569" i="17"/>
  <c r="AB7569" i="17" l="1"/>
  <c r="AC7569" i="17" s="1"/>
  <c r="AF7569" i="17"/>
  <c r="Y7570" i="17"/>
  <c r="AD7569" i="17" l="1"/>
  <c r="AE7569" i="17" s="1"/>
  <c r="N7570" i="17" s="1"/>
  <c r="AA7570" i="17" s="1"/>
  <c r="Q7570" i="17" l="1"/>
  <c r="R7570" i="17" s="1"/>
  <c r="Y7571" i="17"/>
  <c r="M7570" i="17"/>
  <c r="AB7570" i="17" l="1"/>
  <c r="AC7570" i="17" s="1"/>
  <c r="AF7570" i="17"/>
  <c r="AD7570" i="17" l="1"/>
  <c r="AE7570" i="17" s="1"/>
  <c r="N7571" i="17" l="1"/>
  <c r="Q7571" i="17" l="1"/>
  <c r="R7571" i="17" s="1"/>
  <c r="AA7571" i="17"/>
  <c r="AF7571" i="17" s="1"/>
  <c r="M7571" i="17"/>
  <c r="AB7571" i="17" l="1"/>
  <c r="AC7571" i="17" s="1"/>
  <c r="Y7572" i="17"/>
  <c r="AD7571" i="17" l="1"/>
  <c r="AE7571" i="17" s="1"/>
  <c r="N7572" i="17" l="1"/>
  <c r="Q7572" i="17" l="1"/>
  <c r="R7572" i="17" s="1"/>
  <c r="AA7572" i="17"/>
  <c r="M7572" i="17"/>
  <c r="AF7572" i="17" l="1"/>
  <c r="Y7573" i="17"/>
  <c r="AB7572" i="17"/>
  <c r="AD7572" i="17" l="1"/>
  <c r="AC7572" i="17"/>
  <c r="AE7572" i="17" l="1"/>
  <c r="N7573" i="17" l="1"/>
  <c r="Q7573" i="17" l="1"/>
  <c r="R7573" i="17" s="1"/>
  <c r="AA7573" i="17"/>
  <c r="Y7574" i="17" s="1"/>
  <c r="M7573" i="17"/>
  <c r="AB7573" i="17" l="1"/>
  <c r="AC7573" i="17" s="1"/>
  <c r="AF7573" i="17"/>
  <c r="AD7573" i="17" l="1"/>
  <c r="AE7573" i="17" s="1"/>
  <c r="N7574" i="17" s="1"/>
  <c r="Q7574" i="17" s="1"/>
  <c r="R7574" i="17" l="1"/>
  <c r="AF7574" i="17"/>
  <c r="M7574" i="17"/>
  <c r="AB7574" i="17" l="1"/>
  <c r="AC7574" i="17" s="1"/>
  <c r="Y7575" i="17"/>
  <c r="AD7574" i="17" l="1"/>
  <c r="AE7574" i="17" s="1"/>
  <c r="N7575" i="17" l="1"/>
  <c r="AA7575" i="17" s="1"/>
  <c r="Q7575" i="17" l="1"/>
  <c r="R7575" i="17" s="1"/>
  <c r="AF7575" i="17"/>
  <c r="M7575" i="17"/>
  <c r="AB7575" i="17" l="1"/>
  <c r="AD7575" i="17" s="1"/>
  <c r="Y7576" i="17"/>
  <c r="AC7575" i="17" l="1"/>
  <c r="AE7575" i="17" s="1"/>
  <c r="N7576" i="17" l="1"/>
  <c r="Q7576" i="17" l="1"/>
  <c r="R7576" i="17" s="1"/>
  <c r="AA7576" i="17"/>
  <c r="M7576" i="17"/>
  <c r="AB7576" i="17" l="1"/>
  <c r="AC7576" i="17" s="1"/>
  <c r="Y7577" i="17"/>
  <c r="AF7576" i="17"/>
  <c r="AD7576" i="17" l="1"/>
  <c r="AE7576" i="17" s="1"/>
  <c r="N7577" i="17" l="1"/>
  <c r="AA7577" i="17" s="1"/>
  <c r="Q7577" i="17" l="1"/>
  <c r="R7577" i="17" s="1"/>
  <c r="Y7578" i="17"/>
  <c r="M7577" i="17"/>
  <c r="AB7577" i="17" l="1"/>
  <c r="AD7577" i="17" s="1"/>
  <c r="AF7577" i="17"/>
  <c r="AC7577" i="17" l="1"/>
  <c r="AE7577" i="17" s="1"/>
  <c r="N7578" i="17" s="1"/>
  <c r="Q7578" i="17" l="1"/>
  <c r="R7578" i="17" s="1"/>
  <c r="AA7578" i="17"/>
  <c r="M7578" i="17"/>
  <c r="AB7578" i="17" l="1"/>
  <c r="AD7578" i="17" s="1"/>
  <c r="Y7579" i="17"/>
  <c r="AF7578" i="17"/>
  <c r="AC7578" i="17" l="1"/>
  <c r="AE7578" i="17" s="1"/>
  <c r="N7579" i="17" l="1"/>
  <c r="Q7579" i="17" s="1"/>
  <c r="M7579" i="17" l="1"/>
  <c r="R7579" i="17"/>
  <c r="AF7579" i="17"/>
  <c r="Y7580" i="17" l="1"/>
  <c r="AB7579" i="17"/>
  <c r="AD7579" i="17" s="1"/>
  <c r="AC7579" i="17" l="1"/>
  <c r="AE7579" i="17" s="1"/>
  <c r="N7580" i="17" l="1"/>
  <c r="Q7580" i="17" l="1"/>
  <c r="R7580" i="17" s="1"/>
  <c r="AA7580" i="17"/>
  <c r="AF7580" i="17" s="1"/>
  <c r="M7580" i="17"/>
  <c r="AB7580" i="17" l="1"/>
  <c r="AD7580" i="17" s="1"/>
  <c r="Y7581" i="17"/>
  <c r="AC7580" i="17" l="1"/>
  <c r="AE7580" i="17" s="1"/>
  <c r="N7581" i="17" s="1"/>
  <c r="AA7581" i="17" s="1"/>
  <c r="Q7581" i="17" l="1"/>
  <c r="R7581" i="17" s="1"/>
  <c r="M7581" i="17"/>
  <c r="AB7581" i="17" l="1"/>
  <c r="AC7581" i="17" s="1"/>
  <c r="Y7582" i="17"/>
  <c r="AF7581" i="17"/>
  <c r="AD7581" i="17" l="1"/>
  <c r="AE7581" i="17" s="1"/>
  <c r="N7582" i="17" l="1"/>
  <c r="AA7582" i="17" s="1"/>
  <c r="Q7582" i="17" l="1"/>
  <c r="R7582" i="17" s="1"/>
  <c r="Y7583" i="17"/>
  <c r="M7582" i="17"/>
  <c r="AF7582" i="17" l="1"/>
  <c r="AB7582" i="17"/>
  <c r="AD7582" i="17" s="1"/>
  <c r="AC7582" i="17" l="1"/>
  <c r="AE7582" i="17" s="1"/>
  <c r="N7583" i="17" l="1"/>
  <c r="Q7583" i="17" l="1"/>
  <c r="R7583" i="17" s="1"/>
  <c r="AA7583" i="17"/>
  <c r="M7583" i="17"/>
  <c r="Y7584" i="17" l="1"/>
  <c r="AF7583" i="17"/>
  <c r="AB7583" i="17"/>
  <c r="AD7583" i="17" l="1"/>
  <c r="AC7583" i="17"/>
  <c r="AE7583" i="17" l="1"/>
  <c r="N7584" i="17" s="1"/>
  <c r="Q7584" i="17" s="1"/>
  <c r="M7584" i="17" l="1"/>
  <c r="R7584" i="17"/>
  <c r="AB7584" i="17" l="1"/>
  <c r="AD7584" i="17" l="1"/>
  <c r="AC7584" i="17"/>
  <c r="AE7584" i="17" l="1"/>
  <c r="N7585" i="17" l="1"/>
  <c r="Q7585" i="17" s="1"/>
  <c r="R7585" i="17" l="1"/>
  <c r="AB7585" i="17" s="1"/>
  <c r="M7585" i="17"/>
  <c r="AC7585" i="17" l="1"/>
  <c r="AD7585" i="17"/>
  <c r="AE7585" i="17" l="1"/>
  <c r="N7586" i="17" l="1"/>
  <c r="Q7586" i="17" l="1"/>
  <c r="R7586" i="17" s="1"/>
  <c r="AA7586" i="17"/>
  <c r="Y7587" i="17" s="1"/>
  <c r="M7586" i="17"/>
  <c r="AF7586" i="17" l="1"/>
  <c r="AB7586" i="17"/>
  <c r="AC7586" i="17" s="1"/>
  <c r="AD7586" i="17" l="1"/>
  <c r="AE7586" i="17" s="1"/>
  <c r="N7587" i="17" l="1"/>
  <c r="Q7587" i="17" l="1"/>
  <c r="R7587" i="17" s="1"/>
  <c r="AA7587" i="17"/>
  <c r="M7587" i="17"/>
  <c r="AB7587" i="17" l="1"/>
  <c r="AC7587" i="17" s="1"/>
  <c r="Y7588" i="17"/>
  <c r="AF7587" i="17"/>
  <c r="AD7587" i="17" l="1"/>
  <c r="AE7587" i="17" s="1"/>
  <c r="N7588" i="17" l="1"/>
  <c r="Q7588" i="17" s="1"/>
  <c r="R7588" i="17" l="1"/>
  <c r="AB7588" i="17" s="1"/>
  <c r="M7588" i="17"/>
  <c r="Y7589" i="17"/>
  <c r="AF7588" i="17"/>
  <c r="AD7588" i="17" l="1"/>
  <c r="AC7588" i="17"/>
  <c r="AE7588" i="17" l="1"/>
  <c r="N7589" i="17" s="1"/>
  <c r="AA7589" i="17" s="1"/>
  <c r="Q7589" i="17" l="1"/>
  <c r="R7589" i="17" s="1"/>
  <c r="AF7589" i="17"/>
  <c r="M7589" i="17"/>
  <c r="AB7589" i="17" l="1"/>
  <c r="AD7589" i="17" s="1"/>
  <c r="Y7590" i="17"/>
  <c r="AC7589" i="17" l="1"/>
  <c r="AE7589" i="17" s="1"/>
  <c r="N7590" i="17" l="1"/>
  <c r="Q7590" i="17" l="1"/>
  <c r="R7590" i="17" s="1"/>
  <c r="AA7590" i="17"/>
  <c r="M7590" i="17"/>
  <c r="AB7590" i="17" l="1"/>
  <c r="AD7590" i="17" s="1"/>
  <c r="AF7590" i="17"/>
  <c r="Y7591" i="17"/>
  <c r="AC7590" i="17" l="1"/>
  <c r="AE7590" i="17" s="1"/>
  <c r="N7591" i="17" s="1"/>
  <c r="Q7591" i="17" s="1"/>
  <c r="M7591" i="17" l="1"/>
  <c r="R7591" i="17"/>
  <c r="AB7591" i="17" l="1"/>
  <c r="AD7591" i="17" s="1"/>
  <c r="AC7591" i="17" l="1"/>
  <c r="AE7591" i="17" s="1"/>
  <c r="N7592" i="17" l="1"/>
  <c r="Q7592" i="17" s="1"/>
  <c r="R7592" i="17" l="1"/>
  <c r="AB7592" i="17" s="1"/>
  <c r="M7592" i="17"/>
  <c r="AC7592" i="17" l="1"/>
  <c r="AD7592" i="17"/>
  <c r="AE7592" i="17" l="1"/>
  <c r="N7593" i="17" l="1"/>
  <c r="Q7593" i="17" l="1"/>
  <c r="R7593" i="17" s="1"/>
  <c r="AA7593" i="17"/>
  <c r="AF7593" i="17" s="1"/>
  <c r="M7593" i="17"/>
  <c r="Y7594" i="17" l="1"/>
  <c r="AB7593" i="17"/>
  <c r="AD7593" i="17" s="1"/>
  <c r="AC7593" i="17" l="1"/>
  <c r="AE7593" i="17" s="1"/>
  <c r="N7594" i="17" l="1"/>
  <c r="Q7594" i="17" l="1"/>
  <c r="R7594" i="17" s="1"/>
  <c r="AA7594" i="17"/>
  <c r="M7594" i="17"/>
  <c r="AB7594" i="17" l="1"/>
  <c r="AC7594" i="17" s="1"/>
  <c r="Y7595" i="17"/>
  <c r="AF7594" i="17"/>
  <c r="AD7594" i="17" l="1"/>
  <c r="AE7594" i="17" s="1"/>
  <c r="N7595" i="17" l="1"/>
  <c r="Q7595" i="17" s="1"/>
  <c r="R7595" i="17" l="1"/>
  <c r="AF7595" i="17"/>
  <c r="M7595" i="17"/>
  <c r="AB7595" i="17" l="1"/>
  <c r="AC7595" i="17" s="1"/>
  <c r="Y7596" i="17"/>
  <c r="AD7595" i="17" l="1"/>
  <c r="AE7595" i="17" s="1"/>
  <c r="N7596" i="17" l="1"/>
  <c r="AA7596" i="17" s="1"/>
  <c r="Q7596" i="17" l="1"/>
  <c r="R7596" i="17" s="1"/>
  <c r="M7596" i="17"/>
  <c r="AF7596" i="17" l="1"/>
  <c r="Y7597" i="17"/>
  <c r="AB7596" i="17"/>
  <c r="AD7596" i="17" l="1"/>
  <c r="AC7596" i="17"/>
  <c r="AE7596" i="17" l="1"/>
  <c r="N7597" i="17" l="1"/>
  <c r="Q7597" i="17" l="1"/>
  <c r="R7597" i="17" s="1"/>
  <c r="AA7597" i="17"/>
  <c r="M7597" i="17"/>
  <c r="Y7598" i="17" l="1"/>
  <c r="AF7597" i="17"/>
  <c r="AB7597" i="17"/>
  <c r="AD7597" i="17" l="1"/>
  <c r="AC7597" i="17"/>
  <c r="AE7597" i="17" l="1"/>
  <c r="N7598" i="17" l="1"/>
  <c r="Q7598" i="17" l="1"/>
  <c r="R7598" i="17" s="1"/>
  <c r="AA7598" i="17"/>
  <c r="AF7598" i="17" s="1"/>
  <c r="M7598" i="17"/>
  <c r="AB7598" i="17" l="1"/>
  <c r="AC7598" i="17" s="1"/>
  <c r="Y7599" i="17"/>
  <c r="AD7598" i="17" l="1"/>
  <c r="AE7598" i="17" s="1"/>
  <c r="N7599" i="17" l="1"/>
  <c r="Q7599" i="17" l="1"/>
  <c r="R7599" i="17" s="1"/>
  <c r="AA7599" i="17"/>
  <c r="M7599" i="17"/>
  <c r="AB7599" i="17" l="1"/>
  <c r="AC7599" i="17" s="1"/>
  <c r="AF7599" i="17"/>
  <c r="Y7600" i="17"/>
  <c r="AD7599" i="17" l="1"/>
  <c r="AE7599" i="17" s="1"/>
  <c r="N7600" i="17" l="1"/>
  <c r="Q7600" i="17" l="1"/>
  <c r="R7600" i="17" s="1"/>
  <c r="AA7600" i="17"/>
  <c r="AF7600" i="17" s="1"/>
  <c r="M7600" i="17"/>
  <c r="Y7601" i="17" l="1"/>
  <c r="AB7600" i="17"/>
  <c r="AC7600" i="17" l="1"/>
  <c r="AD7600" i="17"/>
  <c r="AE7600" i="17" l="1"/>
  <c r="N7601" i="17" s="1"/>
  <c r="Q7601" i="17" l="1"/>
  <c r="R7601" i="17" s="1"/>
  <c r="AA7601" i="17"/>
  <c r="AF7601" i="17" s="1"/>
  <c r="M7601" i="17"/>
  <c r="AB7601" i="17" l="1"/>
  <c r="AC7601" i="17" s="1"/>
  <c r="Y7602" i="17"/>
  <c r="AD7601" i="17" l="1"/>
  <c r="AE7601" i="17" s="1"/>
  <c r="N7602" i="17" l="1"/>
  <c r="Q7602" i="17" l="1"/>
  <c r="R7602" i="17" s="1"/>
  <c r="AA7602" i="17"/>
  <c r="M7602" i="17"/>
  <c r="Y7603" i="17" l="1"/>
  <c r="AF7602" i="17"/>
  <c r="AB7602" i="17"/>
  <c r="AD7602" i="17" l="1"/>
  <c r="AC7602" i="17"/>
  <c r="AE7602" i="17" l="1"/>
  <c r="N7603" i="17" l="1"/>
  <c r="AA7603" i="17" s="1"/>
  <c r="Q7603" i="17" l="1"/>
  <c r="R7603" i="17" s="1"/>
  <c r="Y7604" i="17"/>
  <c r="M7603" i="17"/>
  <c r="AB7603" i="17" l="1"/>
  <c r="AC7603" i="17" s="1"/>
  <c r="AF7603" i="17"/>
  <c r="AD7603" i="17" l="1"/>
  <c r="AE7603" i="17" s="1"/>
  <c r="N7604" i="17" l="1"/>
  <c r="Q7604" i="17" l="1"/>
  <c r="R7604" i="17" s="1"/>
  <c r="AA7604" i="17"/>
  <c r="M7604" i="17"/>
  <c r="AF7604" i="17" l="1"/>
  <c r="Y7605" i="17"/>
  <c r="AB7604" i="17"/>
  <c r="AD7604" i="17" l="1"/>
  <c r="AC7604" i="17"/>
  <c r="AE7604" i="17" l="1"/>
  <c r="N7605" i="17" l="1"/>
  <c r="Q7605" i="17" l="1"/>
  <c r="R7605" i="17" s="1"/>
  <c r="Y7606" i="17"/>
  <c r="M7605" i="17"/>
  <c r="AB7605" i="17" l="1"/>
  <c r="AD7605" i="17" s="1"/>
  <c r="AF7605" i="17"/>
  <c r="AC7605" i="17" l="1"/>
  <c r="AE7605" i="17" s="1"/>
  <c r="N7606" i="17" l="1"/>
  <c r="Q7606" i="17" l="1"/>
  <c r="R7606" i="17" s="1"/>
  <c r="AA7606" i="17"/>
  <c r="Y7607" i="17" s="1"/>
  <c r="M7606" i="17"/>
  <c r="AF7606" i="17" l="1"/>
  <c r="AB7606" i="17"/>
  <c r="AD7606" i="17" s="1"/>
  <c r="AC7606" i="17" l="1"/>
  <c r="AE7606" i="17" s="1"/>
  <c r="N7607" i="17" s="1"/>
  <c r="Q7607" i="17" s="1"/>
  <c r="M7607" i="17" l="1"/>
  <c r="R7607" i="17"/>
  <c r="Y7608" i="17" l="1"/>
  <c r="AF7607" i="17"/>
  <c r="AB7607" i="17"/>
  <c r="AD7607" i="17" l="1"/>
  <c r="AC7607" i="17"/>
  <c r="AE7607" i="17" l="1"/>
  <c r="N7608" i="17" l="1"/>
  <c r="Q7608" i="17" l="1"/>
  <c r="R7608" i="17" s="1"/>
  <c r="AA7608" i="17"/>
  <c r="M7608" i="17"/>
  <c r="AB7608" i="17" l="1"/>
  <c r="AD7608" i="17" s="1"/>
  <c r="Y7609" i="17"/>
  <c r="AF7608" i="17"/>
  <c r="AC7608" i="17" l="1"/>
  <c r="AE7608" i="17" s="1"/>
  <c r="N7609" i="17" l="1"/>
  <c r="Q7609" i="17" l="1"/>
  <c r="R7609" i="17" s="1"/>
  <c r="AA7609" i="17"/>
  <c r="M7609" i="17"/>
  <c r="AB7609" i="17" l="1"/>
  <c r="AD7609" i="17" s="1"/>
  <c r="Y7610" i="17"/>
  <c r="AF7609" i="17"/>
  <c r="AC7609" i="17" l="1"/>
  <c r="AE7609" i="17" s="1"/>
  <c r="N7610" i="17" l="1"/>
  <c r="Q7610" i="17" l="1"/>
  <c r="R7610" i="17" s="1"/>
  <c r="AA7610" i="17"/>
  <c r="Y7611" i="17" s="1"/>
  <c r="M7610" i="17"/>
  <c r="AF7610" i="17" l="1"/>
  <c r="AB7610" i="17"/>
  <c r="AD7610" i="17" l="1"/>
  <c r="AC7610" i="17"/>
  <c r="AE7610" i="17" l="1"/>
  <c r="N7611" i="17" s="1"/>
  <c r="Q7611" i="17" l="1"/>
  <c r="R7611" i="17" s="1"/>
  <c r="AA7611" i="17"/>
  <c r="Y7612" i="17" s="1"/>
  <c r="M7611" i="17"/>
  <c r="AB7611" i="17" l="1"/>
  <c r="AD7611" i="17" s="1"/>
  <c r="AF7611" i="17"/>
  <c r="AC7611" i="17" l="1"/>
  <c r="AE7611" i="17" s="1"/>
  <c r="N7612" i="17" s="1"/>
  <c r="Q7612" i="17" s="1"/>
  <c r="R7612" i="17" l="1"/>
  <c r="AB7612" i="17" s="1"/>
  <c r="M7612" i="17"/>
  <c r="AD7612" i="17" l="1"/>
  <c r="AC7612" i="17"/>
  <c r="AE7612" i="17" l="1"/>
  <c r="N7613" i="17" l="1"/>
  <c r="Q7613" i="17" s="1"/>
  <c r="R7613" i="17" l="1"/>
  <c r="AB7613" i="17" s="1"/>
  <c r="M7613" i="17"/>
  <c r="AD7613" i="17" l="1"/>
  <c r="AC7613" i="17"/>
  <c r="AE7613" i="17" l="1"/>
  <c r="N7614" i="17" l="1"/>
  <c r="Q7614" i="17" s="1"/>
  <c r="R7614" i="17" l="1"/>
  <c r="AB7614" i="17" s="1"/>
  <c r="M7614" i="17"/>
  <c r="AD7614" i="17" l="1"/>
  <c r="AC7614" i="17"/>
  <c r="AE7614" i="17" l="1"/>
  <c r="N7615" i="17" l="1"/>
  <c r="Q7615" i="17" l="1"/>
  <c r="R7615" i="17" s="1"/>
  <c r="AA7615" i="17"/>
  <c r="Y7616" i="17" s="1"/>
  <c r="M7615" i="17"/>
  <c r="AB7615" i="17" l="1"/>
  <c r="AC7615" i="17" s="1"/>
  <c r="AF7615" i="17"/>
  <c r="AD7615" i="17" l="1"/>
  <c r="AE7615" i="17" s="1"/>
  <c r="N7616" i="17" l="1"/>
  <c r="Q7616" i="17" l="1"/>
  <c r="R7616" i="17" s="1"/>
  <c r="AA7616" i="17"/>
  <c r="Y7617" i="17" s="1"/>
  <c r="M7616" i="17"/>
  <c r="AF7616" i="17" l="1"/>
  <c r="AB7616" i="17"/>
  <c r="AC7616" i="17" s="1"/>
  <c r="AD7616" i="17" l="1"/>
  <c r="AE7616" i="17" s="1"/>
  <c r="N7617" i="17" l="1"/>
  <c r="Q7617" i="17" l="1"/>
  <c r="R7617" i="17" s="1"/>
  <c r="M7617" i="17"/>
  <c r="AB7617" i="17" l="1"/>
  <c r="AC7617" i="17" s="1"/>
  <c r="AF7617" i="17"/>
  <c r="Y7618" i="17"/>
  <c r="AD7617" i="17" l="1"/>
  <c r="AE7617" i="17" s="1"/>
  <c r="N7618" i="17" l="1"/>
  <c r="Q7618" i="17" l="1"/>
  <c r="R7618" i="17" s="1"/>
  <c r="AA7618" i="17"/>
  <c r="Y7619" i="17" s="1"/>
  <c r="M7618" i="17"/>
  <c r="AF7618" i="17" l="1"/>
  <c r="AB7618" i="17"/>
  <c r="AD7618" i="17" l="1"/>
  <c r="AC7618" i="17"/>
  <c r="AE7618" i="17" l="1"/>
  <c r="N7619" i="17" s="1"/>
  <c r="Q7619" i="17" l="1"/>
  <c r="R7619" i="17" s="1"/>
  <c r="AA7619" i="17"/>
  <c r="M7619" i="17"/>
  <c r="AF7619" i="17" l="1"/>
  <c r="Y7620" i="17"/>
  <c r="AB7619" i="17"/>
  <c r="AC7619" i="17" l="1"/>
  <c r="AD7619" i="17"/>
  <c r="AE7619" i="17" l="1"/>
  <c r="N7620" i="17" s="1"/>
  <c r="Q7620" i="17" l="1"/>
  <c r="R7620" i="17" s="1"/>
  <c r="AA7620" i="17"/>
  <c r="M7620" i="17"/>
  <c r="AF7620" i="17" l="1"/>
  <c r="AB7620" i="17"/>
  <c r="Y7621" i="17"/>
  <c r="AD7620" i="17" l="1"/>
  <c r="AC7620" i="17"/>
  <c r="AE7620" i="17" l="1"/>
  <c r="N7621" i="17" s="1"/>
  <c r="Q7621" i="17" l="1"/>
  <c r="R7621" i="17" s="1"/>
  <c r="AA7621" i="17"/>
  <c r="Y7622" i="17" s="1"/>
  <c r="M7621" i="17"/>
  <c r="AB7621" i="17" l="1"/>
  <c r="AC7621" i="17" s="1"/>
  <c r="AF7621" i="17"/>
  <c r="AD7621" i="17" l="1"/>
  <c r="AE7621" i="17" s="1"/>
  <c r="N7622" i="17" s="1"/>
  <c r="Q7622" i="17" l="1"/>
  <c r="R7622" i="17" s="1"/>
  <c r="AA7622" i="17"/>
  <c r="AF7622" i="17" s="1"/>
  <c r="M7622" i="17"/>
  <c r="Y7623" i="17" l="1"/>
  <c r="AB7622" i="17"/>
  <c r="AC7622" i="17" s="1"/>
  <c r="AD7622" i="17" l="1"/>
  <c r="AE7622" i="17" s="1"/>
  <c r="N7623" i="17" s="1"/>
  <c r="Q7623" i="17" s="1"/>
  <c r="R7623" i="17" l="1"/>
  <c r="AB7623" i="17" s="1"/>
  <c r="AD7623" i="17" s="1"/>
  <c r="M7623" i="17"/>
  <c r="AC7623" i="17" l="1"/>
  <c r="AE7623" i="17" s="1"/>
  <c r="N7624" i="17" l="1"/>
  <c r="Q7624" i="17" s="1"/>
  <c r="R7624" i="17" l="1"/>
  <c r="AB7624" i="17" s="1"/>
  <c r="AD7624" i="17" s="1"/>
  <c r="M7624" i="17"/>
  <c r="AC7624" i="17" l="1"/>
  <c r="AE7624" i="17" s="1"/>
  <c r="N7625" i="17" l="1"/>
  <c r="Q7625" i="17" l="1"/>
  <c r="R7625" i="17" s="1"/>
  <c r="AA7625" i="17"/>
  <c r="M7625" i="17"/>
  <c r="AB7625" i="17" l="1"/>
  <c r="Y7626" i="17"/>
  <c r="AF7625" i="17"/>
  <c r="AC7625" i="17" l="1"/>
  <c r="AD7625" i="17"/>
  <c r="AE7625" i="17" l="1"/>
  <c r="N7626" i="17" l="1"/>
  <c r="AA7626" i="17" s="1"/>
  <c r="Q7626" i="17" l="1"/>
  <c r="R7626" i="17" s="1"/>
  <c r="Y7627" i="17"/>
  <c r="M7626" i="17"/>
  <c r="AB7626" i="17" l="1"/>
  <c r="AD7626" i="17" s="1"/>
  <c r="AF7626" i="17"/>
  <c r="AC7626" i="17" l="1"/>
  <c r="AE7626" i="17" s="1"/>
  <c r="N7627" i="17" s="1"/>
  <c r="Q7627" i="17" l="1"/>
  <c r="R7627" i="17" s="1"/>
  <c r="AA7627" i="17"/>
  <c r="Y7628" i="17" s="1"/>
  <c r="M7627" i="17"/>
  <c r="AB7627" i="17" l="1"/>
  <c r="AC7627" i="17" s="1"/>
  <c r="AF7627" i="17"/>
  <c r="AD7627" i="17" l="1"/>
  <c r="AE7627" i="17" s="1"/>
  <c r="N7628" i="17" l="1"/>
  <c r="Q7628" i="17" s="1"/>
  <c r="M7628" i="17" l="1"/>
  <c r="R7628" i="17"/>
  <c r="Y7629" i="17"/>
  <c r="AF7628" i="17" l="1"/>
  <c r="AB7628" i="17"/>
  <c r="AC7628" i="17" l="1"/>
  <c r="AD7628" i="17"/>
  <c r="AE7628" i="17" l="1"/>
  <c r="N7629" i="17" s="1"/>
  <c r="Q7629" i="17" l="1"/>
  <c r="R7629" i="17" s="1"/>
  <c r="AA7629" i="17"/>
  <c r="Y7630" i="17" s="1"/>
  <c r="M7629" i="17"/>
  <c r="AF7629" i="17" l="1"/>
  <c r="AB7629" i="17"/>
  <c r="AD7629" i="17" s="1"/>
  <c r="AC7629" i="17" l="1"/>
  <c r="AE7629" i="17" s="1"/>
  <c r="N7630" i="17" s="1"/>
  <c r="AA7630" i="17" s="1"/>
  <c r="Q7630" i="17" l="1"/>
  <c r="R7630" i="17" s="1"/>
  <c r="Y7631" i="17"/>
  <c r="M7630" i="17"/>
  <c r="AB7630" i="17" l="1"/>
  <c r="AD7630" i="17" s="1"/>
  <c r="AF7630" i="17"/>
  <c r="AC7630" i="17" l="1"/>
  <c r="AE7630" i="17" s="1"/>
  <c r="N7631" i="17" s="1"/>
  <c r="Q7631" i="17" l="1"/>
  <c r="R7631" i="17" s="1"/>
  <c r="AA7631" i="17"/>
  <c r="M7631" i="17"/>
  <c r="AF7631" i="17" l="1"/>
  <c r="Y7632" i="17"/>
  <c r="AB7631" i="17"/>
  <c r="AC7631" i="17" l="1"/>
  <c r="AD7631" i="17"/>
  <c r="AE7631" i="17" l="1"/>
  <c r="N7632" i="17" l="1"/>
  <c r="Q7632" i="17" l="1"/>
  <c r="R7632" i="17" s="1"/>
  <c r="AA7632" i="17"/>
  <c r="AF7632" i="17" s="1"/>
  <c r="M7632" i="17"/>
  <c r="Y7633" i="17" l="1"/>
  <c r="AB7632" i="17"/>
  <c r="AD7632" i="17" s="1"/>
  <c r="AC7632" i="17" l="1"/>
  <c r="AE7632" i="17" s="1"/>
  <c r="N7633" i="17" l="1"/>
  <c r="Q7633" i="17" s="1"/>
  <c r="R7633" i="17" l="1"/>
  <c r="M7633" i="17"/>
  <c r="AB7633" i="17" l="1"/>
  <c r="AD7633" i="17" s="1"/>
  <c r="Y7634" i="17"/>
  <c r="AF7633" i="17"/>
  <c r="AC7633" i="17" l="1"/>
  <c r="AE7633" i="17" s="1"/>
  <c r="N7634" i="17" l="1"/>
  <c r="Q7634" i="17" l="1"/>
  <c r="R7634" i="17" s="1"/>
  <c r="AA7634" i="17"/>
  <c r="M7634" i="17"/>
  <c r="AF7634" i="17" l="1"/>
  <c r="Y7635" i="17"/>
  <c r="AB7634" i="17"/>
  <c r="AC7634" i="17" l="1"/>
  <c r="AD7634" i="17"/>
  <c r="AE7634" i="17" l="1"/>
  <c r="N7635" i="17" l="1"/>
  <c r="Q7635" i="17" l="1"/>
  <c r="R7635" i="17" s="1"/>
  <c r="AA7635" i="17"/>
  <c r="AF7635" i="17" s="1"/>
  <c r="M7635" i="17"/>
  <c r="Y7636" i="17" l="1"/>
  <c r="AB7635" i="17"/>
  <c r="AC7635" i="17" s="1"/>
  <c r="AD7635" i="17" l="1"/>
  <c r="AE7635" i="17" s="1"/>
  <c r="N7636" i="17" l="1"/>
  <c r="Q7636" i="17" l="1"/>
  <c r="R7636" i="17" s="1"/>
  <c r="AA7636" i="17"/>
  <c r="AF7636" i="17" s="1"/>
  <c r="M7636" i="17"/>
  <c r="AB7636" i="17" l="1"/>
  <c r="AC7636" i="17" s="1"/>
  <c r="Y7637" i="17"/>
  <c r="AD7636" i="17" l="1"/>
  <c r="AE7636" i="17" s="1"/>
  <c r="N7637" i="17" l="1"/>
  <c r="Q7637" i="17" l="1"/>
  <c r="R7637" i="17" s="1"/>
  <c r="AA7637" i="17"/>
  <c r="M7637" i="17"/>
  <c r="AF7637" i="17" l="1"/>
  <c r="Y7638" i="17"/>
  <c r="AB7637" i="17"/>
  <c r="AC7637" i="17" l="1"/>
  <c r="AD7637" i="17"/>
  <c r="AE7637" i="17" l="1"/>
  <c r="N7638" i="17" l="1"/>
  <c r="Q7638" i="17" l="1"/>
  <c r="R7638" i="17" s="1"/>
  <c r="AA7638" i="17"/>
  <c r="Y7639" i="17" s="1"/>
  <c r="M7638" i="17"/>
  <c r="AF7638" i="17" l="1"/>
  <c r="AB7638" i="17"/>
  <c r="AD7638" i="17" l="1"/>
  <c r="AC7638" i="17"/>
  <c r="AE7638" i="17" l="1"/>
  <c r="N7639" i="17" s="1"/>
  <c r="Q7639" i="17" l="1"/>
  <c r="R7639" i="17" s="1"/>
  <c r="AA7639" i="17"/>
  <c r="Y7640" i="17" s="1"/>
  <c r="M7639" i="17"/>
  <c r="AB7639" i="17" l="1"/>
  <c r="AD7639" i="17" s="1"/>
  <c r="AF7639" i="17"/>
  <c r="AC7639" i="17" l="1"/>
  <c r="AE7639" i="17" s="1"/>
  <c r="N7640" i="17" s="1"/>
  <c r="AA7640" i="17" s="1"/>
  <c r="Q7640" i="17" l="1"/>
  <c r="R7640" i="17" s="1"/>
  <c r="M7640" i="17"/>
  <c r="Y7641" i="17" l="1"/>
  <c r="AF7640" i="17"/>
  <c r="AB7640" i="17"/>
  <c r="AD7640" i="17" l="1"/>
  <c r="AC7640" i="17"/>
  <c r="AE7640" i="17" l="1"/>
  <c r="N7641" i="17" l="1"/>
  <c r="Q7641" i="17" l="1"/>
  <c r="R7641" i="17" s="1"/>
  <c r="AA7641" i="17"/>
  <c r="M7641" i="17"/>
  <c r="AF7641" i="17" l="1"/>
  <c r="Y7642" i="17"/>
  <c r="AB7641" i="17"/>
  <c r="AD7641" i="17" l="1"/>
  <c r="AC7641" i="17"/>
  <c r="AE7641" i="17" l="1"/>
  <c r="N7642" i="17" l="1"/>
  <c r="Q7642" i="17" l="1"/>
  <c r="R7642" i="17" s="1"/>
  <c r="AA7642" i="17"/>
  <c r="M7642" i="17"/>
  <c r="AB7642" i="17" l="1"/>
  <c r="AF7642" i="17"/>
  <c r="Y7643" i="17"/>
  <c r="AD7642" i="17" l="1"/>
  <c r="AC7642" i="17"/>
  <c r="AE7642" i="17" l="1"/>
  <c r="N7643" i="17" l="1"/>
  <c r="Q7643" i="17" l="1"/>
  <c r="R7643" i="17" s="1"/>
  <c r="AA7643" i="17"/>
  <c r="Y7644" i="17" s="1"/>
  <c r="M7643" i="17"/>
  <c r="AB7643" i="17" l="1"/>
  <c r="AC7643" i="17" s="1"/>
  <c r="AF7643" i="17"/>
  <c r="AD7643" i="17" l="1"/>
  <c r="AE7643" i="17" s="1"/>
  <c r="N7644" i="17" l="1"/>
  <c r="Q7644" i="17" l="1"/>
  <c r="R7644" i="17" s="1"/>
  <c r="AA7644" i="17"/>
  <c r="M7644" i="17"/>
  <c r="AB7644" i="17" l="1"/>
  <c r="AC7644" i="17" s="1"/>
  <c r="AF7644" i="17"/>
  <c r="Y7645" i="17"/>
  <c r="AD7644" i="17" l="1"/>
  <c r="AE7644" i="17" s="1"/>
  <c r="N7645" i="17" l="1"/>
  <c r="Q7645" i="17" l="1"/>
  <c r="R7645" i="17" s="1"/>
  <c r="AA7645" i="17"/>
  <c r="Y7646" i="17" s="1"/>
  <c r="M7645" i="17"/>
  <c r="AF7645" i="17" l="1"/>
  <c r="AB7645" i="17"/>
  <c r="AC7645" i="17" s="1"/>
  <c r="AD7645" i="17" l="1"/>
  <c r="AE7645" i="17" s="1"/>
  <c r="N7646" i="17" l="1"/>
  <c r="Q7646" i="17" l="1"/>
  <c r="R7646" i="17" s="1"/>
  <c r="AA7646" i="17"/>
  <c r="M7646" i="17"/>
  <c r="AB7646" i="17" l="1"/>
  <c r="AC7646" i="17" s="1"/>
  <c r="AF7646" i="17"/>
  <c r="Y7647" i="17"/>
  <c r="AD7646" i="17" l="1"/>
  <c r="AE7646" i="17" s="1"/>
  <c r="N7647" i="17" s="1"/>
  <c r="Q7647" i="17" l="1"/>
  <c r="R7647" i="17" s="1"/>
  <c r="AA7647" i="17"/>
  <c r="AF7647" i="17" s="1"/>
  <c r="M7647" i="17"/>
  <c r="Y7648" i="17" l="1"/>
  <c r="AB7647" i="17"/>
  <c r="AD7647" i="17" s="1"/>
  <c r="AC7647" i="17" l="1"/>
  <c r="AE7647" i="17" s="1"/>
  <c r="N7648" i="17" s="1"/>
  <c r="Q7648" i="17" l="1"/>
  <c r="R7648" i="17" s="1"/>
  <c r="AA7648" i="17"/>
  <c r="Y7649" i="17" s="1"/>
  <c r="M7648" i="17"/>
  <c r="AB7648" i="17" l="1"/>
  <c r="AC7648" i="17" s="1"/>
  <c r="AF7648" i="17"/>
  <c r="AD7648" i="17" l="1"/>
  <c r="AE7648" i="17" s="1"/>
  <c r="N7649" i="17" s="1"/>
  <c r="Q7649" i="17" l="1"/>
  <c r="R7649" i="17" s="1"/>
  <c r="AA7649" i="17"/>
  <c r="AF7649" i="17" s="1"/>
  <c r="M7649" i="17"/>
  <c r="Y7650" i="17" l="1"/>
  <c r="AB7649" i="17"/>
  <c r="AC7649" i="17" s="1"/>
  <c r="AD7649" i="17" l="1"/>
  <c r="AE7649" i="17" s="1"/>
  <c r="N7650" i="17" l="1"/>
  <c r="Q7650" i="17" l="1"/>
  <c r="R7650" i="17" s="1"/>
  <c r="AA7650" i="17"/>
  <c r="AF7650" i="17" s="1"/>
  <c r="M7650" i="17"/>
  <c r="AB7650" i="17" l="1"/>
  <c r="AD7650" i="17" s="1"/>
  <c r="Y7651" i="17"/>
  <c r="AC7650" i="17" l="1"/>
  <c r="AE7650" i="17" s="1"/>
  <c r="N7651" i="17" s="1"/>
  <c r="AA7651" i="17" s="1"/>
  <c r="Q7651" i="17" l="1"/>
  <c r="R7651" i="17" s="1"/>
  <c r="M7651" i="17"/>
  <c r="AF7651" i="17" l="1"/>
  <c r="Y7652" i="17"/>
  <c r="AB7651" i="17"/>
  <c r="AD7651" i="17" l="1"/>
  <c r="AC7651" i="17"/>
  <c r="AE7651" i="17" l="1"/>
  <c r="N7652" i="17" l="1"/>
  <c r="AA7652" i="17" s="1"/>
  <c r="Q7652" i="17" l="1"/>
  <c r="R7652" i="17" s="1"/>
  <c r="M7652" i="17"/>
  <c r="Y7653" i="17" l="1"/>
  <c r="AF7652" i="17"/>
  <c r="AB7652" i="17"/>
  <c r="AC7652" i="17" l="1"/>
  <c r="AD7652" i="17"/>
  <c r="AE7652" i="17" l="1"/>
  <c r="N7653" i="17" l="1"/>
  <c r="Q7653" i="17" l="1"/>
  <c r="R7653" i="17" s="1"/>
  <c r="AA7653" i="17"/>
  <c r="Y7654" i="17" s="1"/>
  <c r="M7653" i="17"/>
  <c r="AF7653" i="17" l="1"/>
  <c r="AB7653" i="17"/>
  <c r="AC7653" i="17" l="1"/>
  <c r="AD7653" i="17"/>
  <c r="AE7653" i="17" l="1"/>
  <c r="N7654" i="17" s="1"/>
  <c r="Q7654" i="17" l="1"/>
  <c r="R7654" i="17" s="1"/>
  <c r="AA7654" i="17"/>
  <c r="Y7655" i="17" s="1"/>
  <c r="M7654" i="17"/>
  <c r="AF7654" i="17" l="1"/>
  <c r="AB7654" i="17"/>
  <c r="AD7654" i="17" l="1"/>
  <c r="AC7654" i="17"/>
  <c r="AE7654" i="17" l="1"/>
  <c r="N7655" i="17" s="1"/>
  <c r="Q7655" i="17" l="1"/>
  <c r="R7655" i="17" s="1"/>
  <c r="AA7655" i="17"/>
  <c r="Y7656" i="17" s="1"/>
  <c r="M7655" i="17"/>
  <c r="AB7655" i="17" l="1"/>
  <c r="AD7655" i="17" s="1"/>
  <c r="AF7655" i="17"/>
  <c r="AC7655" i="17" l="1"/>
  <c r="AE7655" i="17" s="1"/>
  <c r="N7656" i="17" s="1"/>
  <c r="Q7656" i="17" l="1"/>
  <c r="R7656" i="17" s="1"/>
  <c r="AA7656" i="17"/>
  <c r="M7656" i="17"/>
  <c r="Y7657" i="17" l="1"/>
  <c r="AF7656" i="17"/>
  <c r="AB7656" i="17"/>
  <c r="AD7656" i="17" l="1"/>
  <c r="AC7656" i="17"/>
  <c r="AE7656" i="17" l="1"/>
  <c r="N7657" i="17" l="1"/>
  <c r="Q7657" i="17" l="1"/>
  <c r="R7657" i="17" s="1"/>
  <c r="AA7657" i="17"/>
  <c r="M7657" i="17"/>
  <c r="AF7657" i="17" l="1"/>
  <c r="Y7658" i="17"/>
  <c r="AB7657" i="17"/>
  <c r="AC7657" i="17" l="1"/>
  <c r="AD7657" i="17"/>
  <c r="AE7657" i="17" l="1"/>
  <c r="N7658" i="17" l="1"/>
  <c r="Q7658" i="17" s="1"/>
  <c r="M7658" i="17" l="1"/>
  <c r="R7658" i="17"/>
  <c r="AB7658" i="17" s="1"/>
  <c r="AD7658" i="17" l="1"/>
  <c r="AC7658" i="17"/>
  <c r="Y7659" i="17"/>
  <c r="AF7658" i="17"/>
  <c r="AE7658" i="17" l="1"/>
  <c r="N7659" i="17" l="1"/>
  <c r="Q7659" i="17" l="1"/>
  <c r="R7659" i="17" s="1"/>
  <c r="Y7660" i="17"/>
  <c r="M7659" i="17"/>
  <c r="AF7659" i="17" l="1"/>
  <c r="AB7659" i="17"/>
  <c r="AD7659" i="17" s="1"/>
  <c r="AC7659" i="17" l="1"/>
  <c r="AE7659" i="17" s="1"/>
  <c r="N7660" i="17" s="1"/>
  <c r="AA7660" i="17" s="1"/>
  <c r="Q7660" i="17" l="1"/>
  <c r="R7660" i="17" s="1"/>
  <c r="M7660" i="17"/>
  <c r="Y7661" i="17" l="1"/>
  <c r="AF7660" i="17"/>
  <c r="AB7660" i="17"/>
  <c r="AC7660" i="17" l="1"/>
  <c r="AD7660" i="17"/>
  <c r="AE7660" i="17" l="1"/>
  <c r="N7661" i="17" l="1"/>
  <c r="AA7661" i="17" s="1"/>
  <c r="Q7661" i="17" l="1"/>
  <c r="R7661" i="17" s="1"/>
  <c r="Y7662" i="17"/>
  <c r="M7661" i="17"/>
  <c r="AF7661" i="17" l="1"/>
  <c r="AB7661" i="17"/>
  <c r="AC7661" i="17" s="1"/>
  <c r="AD7661" i="17" l="1"/>
  <c r="AE7661" i="17" s="1"/>
  <c r="N7662" i="17" l="1"/>
  <c r="Q7662" i="17" l="1"/>
  <c r="R7662" i="17" s="1"/>
  <c r="AA7662" i="17"/>
  <c r="Y7663" i="17" s="1"/>
  <c r="M7662" i="17"/>
  <c r="AB7662" i="17" l="1"/>
  <c r="AC7662" i="17" s="1"/>
  <c r="AF7662" i="17"/>
  <c r="AD7662" i="17" l="1"/>
  <c r="AE7662" i="17" s="1"/>
  <c r="N7663" i="17" s="1"/>
  <c r="Q7663" i="17" l="1"/>
  <c r="R7663" i="17" s="1"/>
  <c r="AA7663" i="17"/>
  <c r="M7663" i="17"/>
  <c r="Y7664" i="17" l="1"/>
  <c r="AF7663" i="17"/>
  <c r="AB7663" i="17"/>
  <c r="AD7663" i="17" l="1"/>
  <c r="AC7663" i="17"/>
  <c r="AE7663" i="17" l="1"/>
  <c r="N7664" i="17" l="1"/>
  <c r="Q7664" i="17" l="1"/>
  <c r="R7664" i="17" s="1"/>
  <c r="AA7664" i="17"/>
  <c r="M7664" i="17"/>
  <c r="H33" i="49" l="1"/>
  <c r="D29" i="49"/>
  <c r="I29" i="49"/>
  <c r="E29" i="49"/>
  <c r="F29" i="49"/>
  <c r="G29" i="49"/>
  <c r="H29" i="49"/>
  <c r="G30" i="49"/>
  <c r="H30" i="49"/>
  <c r="D30" i="49"/>
  <c r="F30" i="49"/>
  <c r="C30" i="49"/>
  <c r="E30" i="49"/>
  <c r="D31" i="49"/>
  <c r="F31" i="49"/>
  <c r="G31" i="49"/>
  <c r="H31" i="49"/>
  <c r="F32" i="49"/>
  <c r="H32" i="49"/>
  <c r="G32" i="49"/>
  <c r="D32" i="49"/>
  <c r="C32" i="49"/>
  <c r="E32" i="49"/>
  <c r="I32" i="49"/>
  <c r="G33" i="49"/>
  <c r="I30" i="49"/>
  <c r="C31" i="49"/>
  <c r="E31" i="49"/>
  <c r="F33" i="49"/>
  <c r="C33" i="49"/>
  <c r="I31" i="49"/>
  <c r="I33" i="49"/>
  <c r="C29" i="49"/>
  <c r="H32" i="52"/>
  <c r="D28" i="52"/>
  <c r="I28" i="52"/>
  <c r="F28" i="52"/>
  <c r="G28" i="52"/>
  <c r="H28" i="52"/>
  <c r="G29" i="52"/>
  <c r="H29" i="52"/>
  <c r="D29" i="52"/>
  <c r="F29" i="52"/>
  <c r="C29" i="52"/>
  <c r="E29" i="52"/>
  <c r="D30" i="52"/>
  <c r="F30" i="52"/>
  <c r="G30" i="52"/>
  <c r="H30" i="52"/>
  <c r="F31" i="52"/>
  <c r="H31" i="52"/>
  <c r="G31" i="52"/>
  <c r="D31" i="52"/>
  <c r="C31" i="52"/>
  <c r="E31" i="52"/>
  <c r="I31" i="52"/>
  <c r="G32" i="52"/>
  <c r="E28" i="52"/>
  <c r="I29" i="52"/>
  <c r="C30" i="52"/>
  <c r="E30" i="52"/>
  <c r="F32" i="52"/>
  <c r="C32" i="52"/>
  <c r="I30" i="52"/>
  <c r="I32" i="52"/>
  <c r="C28" i="52"/>
  <c r="Y7665" i="17"/>
  <c r="AB7664" i="17"/>
  <c r="AD7664" i="17" s="1"/>
  <c r="AF7664" i="17"/>
  <c r="AC7664" i="17" l="1"/>
  <c r="AE7664" i="17" s="1"/>
  <c r="N7665" i="17" s="1"/>
  <c r="Q7665" i="17" s="1"/>
  <c r="M7665" i="17" l="1"/>
  <c r="R7665" i="17"/>
  <c r="Y7666" i="17" l="1"/>
  <c r="AF7665" i="17"/>
  <c r="AB7665" i="17"/>
  <c r="AD7665" i="17" l="1"/>
  <c r="AC7665" i="17"/>
  <c r="AE7665" i="17" l="1"/>
  <c r="N7666" i="17" l="1"/>
  <c r="Q7666" i="17" s="1"/>
  <c r="M7666" i="17" l="1"/>
  <c r="R7666" i="17"/>
  <c r="AB7666" i="17" s="1"/>
  <c r="AC7666" i="17" l="1"/>
  <c r="AD7666" i="17"/>
  <c r="AF7666" i="17"/>
  <c r="Y7667" i="17"/>
  <c r="AE7666" i="17" l="1"/>
  <c r="N7667" i="17" l="1"/>
  <c r="AA7667" i="17" s="1"/>
  <c r="Q7667" i="17" l="1"/>
  <c r="R7667" i="17" s="1"/>
  <c r="M7667" i="17"/>
  <c r="AB7667" i="17" l="1"/>
  <c r="AD7667" i="17" s="1"/>
  <c r="Y7668" i="17"/>
  <c r="AF7667" i="17"/>
  <c r="D33" i="49"/>
  <c r="D32" i="52"/>
  <c r="AC7667" i="17" l="1"/>
  <c r="AE7667" i="17" s="1"/>
  <c r="N7668" i="17" l="1"/>
  <c r="Q7668" i="17" l="1"/>
  <c r="R7668" i="17" s="1"/>
  <c r="AF7668" i="17"/>
  <c r="M7668" i="17"/>
  <c r="L7" i="42"/>
  <c r="L8" i="42" s="1"/>
  <c r="L9" i="42" s="1"/>
  <c r="L10" i="42" s="1"/>
  <c r="L11" i="42" s="1"/>
  <c r="BL9" i="17"/>
  <c r="Y7669" i="17" l="1"/>
  <c r="Y15" i="17" s="1"/>
  <c r="AB7668" i="17"/>
  <c r="AC7668" i="17" s="1"/>
  <c r="E32" i="52"/>
  <c r="E33" i="49"/>
  <c r="G2" i="47"/>
  <c r="G22" i="47" s="1"/>
  <c r="AD7668" i="17" l="1"/>
  <c r="AE7668" i="17" s="1"/>
  <c r="N7669" i="17" s="1"/>
  <c r="Q7669" i="17" s="1"/>
  <c r="R7669" i="17" l="1"/>
  <c r="M7669" i="17"/>
  <c r="H2" i="47" l="1"/>
  <c r="H22" i="47" s="1"/>
  <c r="AB7669" i="17"/>
  <c r="BL5" i="17" s="1"/>
  <c r="AD7669" i="17" l="1"/>
  <c r="J2" i="47" s="1"/>
  <c r="J22" i="47" s="1"/>
  <c r="AC7669" i="17"/>
  <c r="I2" i="47" s="1"/>
  <c r="N7" i="42"/>
  <c r="N10" i="42" s="1"/>
  <c r="N11" i="42" s="1"/>
  <c r="M7" i="42"/>
  <c r="M10" i="42" s="1"/>
  <c r="M11" i="42" s="1"/>
  <c r="AE7669" i="17" l="1"/>
  <c r="I22" i="47"/>
  <c r="BL4" i="17"/>
  <c r="BL6" i="17" s="1"/>
  <c r="BL7" i="17" s="1"/>
  <c r="N22" i="42"/>
  <c r="K22" i="47" l="1"/>
  <c r="M7670" i="17"/>
  <c r="E2" i="47" s="1"/>
  <c r="E22" i="47" l="1"/>
  <c r="L22" i="47" s="1"/>
  <c r="L2" i="47"/>
</calcChain>
</file>

<file path=xl/comments1.xml><?xml version="1.0" encoding="utf-8"?>
<comments xmlns="http://schemas.openxmlformats.org/spreadsheetml/2006/main">
  <authors>
    <author>K</author>
    <author>KGW</author>
  </authors>
  <commentList>
    <comment ref="D4" authorId="0" shapeId="0">
      <text>
        <r>
          <rPr>
            <sz val="9"/>
            <color indexed="81"/>
            <rFont val="Tahoma"/>
            <family val="2"/>
          </rPr>
          <t xml:space="preserve">'Definition' means that the total irrigated area is defined and each individual area is determined by prorating the total irrigated area by the 'Relative Size of Area' as given in the table below.
'Summation' means that the total irrigated area is determined by summing each area from the table below.
</t>
        </r>
      </text>
    </comment>
    <comment ref="E11" authorId="1" shapeId="0">
      <text>
        <r>
          <rPr>
            <sz val="9"/>
            <color indexed="81"/>
            <rFont val="Tahoma"/>
            <family val="2"/>
          </rPr>
          <t>Double-click to edit</t>
        </r>
      </text>
    </comment>
    <comment ref="F11" authorId="1" shapeId="0">
      <text>
        <r>
          <rPr>
            <sz val="9"/>
            <color indexed="81"/>
            <rFont val="Tahoma"/>
            <family val="2"/>
          </rPr>
          <t>Double-click to edit</t>
        </r>
      </text>
    </comment>
    <comment ref="H11" authorId="1" shapeId="0">
      <text>
        <r>
          <rPr>
            <sz val="9"/>
            <color indexed="81"/>
            <rFont val="Tahoma"/>
            <family val="2"/>
          </rPr>
          <t>Double-click to edit</t>
        </r>
      </text>
    </comment>
    <comment ref="I11" authorId="1" shapeId="0">
      <text>
        <r>
          <rPr>
            <sz val="9"/>
            <color indexed="81"/>
            <rFont val="Tahoma"/>
            <family val="2"/>
          </rPr>
          <t>Double-click to edit</t>
        </r>
      </text>
    </comment>
    <comment ref="J11" authorId="1" shapeId="0">
      <text>
        <r>
          <rPr>
            <sz val="9"/>
            <color indexed="81"/>
            <rFont val="Tahoma"/>
            <family val="2"/>
          </rPr>
          <t>Double-click to edit</t>
        </r>
      </text>
    </comment>
    <comment ref="K11" authorId="1" shapeId="0">
      <text>
        <r>
          <rPr>
            <sz val="9"/>
            <color indexed="81"/>
            <rFont val="Tahoma"/>
            <family val="2"/>
          </rPr>
          <t>Double-click to edit</t>
        </r>
      </text>
    </comment>
    <comment ref="L11" authorId="1" shapeId="0">
      <text>
        <r>
          <rPr>
            <sz val="9"/>
            <color indexed="81"/>
            <rFont val="Tahoma"/>
            <family val="2"/>
          </rPr>
          <t>Double-click to edit</t>
        </r>
      </text>
    </comment>
    <comment ref="O11" authorId="1" shapeId="0">
      <text>
        <r>
          <rPr>
            <sz val="9"/>
            <color indexed="81"/>
            <rFont val="Tahoma"/>
            <family val="2"/>
          </rPr>
          <t>Double-click to edit</t>
        </r>
      </text>
    </comment>
    <comment ref="P11" authorId="1" shapeId="0">
      <text>
        <r>
          <rPr>
            <sz val="9"/>
            <color indexed="81"/>
            <rFont val="Tahoma"/>
            <family val="2"/>
          </rPr>
          <t>Double-click to edit</t>
        </r>
      </text>
    </comment>
    <comment ref="E12" authorId="1" shapeId="0">
      <text>
        <r>
          <rPr>
            <sz val="9"/>
            <color indexed="81"/>
            <rFont val="Tahoma"/>
            <family val="2"/>
          </rPr>
          <t>Double-click to edit</t>
        </r>
      </text>
    </comment>
    <comment ref="F12" authorId="1" shapeId="0">
      <text>
        <r>
          <rPr>
            <sz val="9"/>
            <color indexed="81"/>
            <rFont val="Tahoma"/>
            <family val="2"/>
          </rPr>
          <t>Double-click to edit</t>
        </r>
      </text>
    </comment>
    <comment ref="H12" authorId="1" shapeId="0">
      <text>
        <r>
          <rPr>
            <sz val="9"/>
            <color indexed="81"/>
            <rFont val="Tahoma"/>
            <family val="2"/>
          </rPr>
          <t>Double-click to edit</t>
        </r>
      </text>
    </comment>
    <comment ref="I12" authorId="1" shapeId="0">
      <text>
        <r>
          <rPr>
            <sz val="9"/>
            <color indexed="81"/>
            <rFont val="Tahoma"/>
            <family val="2"/>
          </rPr>
          <t>Double-click to edit</t>
        </r>
      </text>
    </comment>
    <comment ref="J12" authorId="1" shapeId="0">
      <text>
        <r>
          <rPr>
            <sz val="9"/>
            <color indexed="81"/>
            <rFont val="Tahoma"/>
            <family val="2"/>
          </rPr>
          <t>Double-click to edit</t>
        </r>
      </text>
    </comment>
    <comment ref="K12" authorId="1" shapeId="0">
      <text>
        <r>
          <rPr>
            <sz val="9"/>
            <color indexed="81"/>
            <rFont val="Tahoma"/>
            <family val="2"/>
          </rPr>
          <t>Double-click to edit</t>
        </r>
      </text>
    </comment>
    <comment ref="L12" authorId="1" shapeId="0">
      <text>
        <r>
          <rPr>
            <sz val="9"/>
            <color indexed="81"/>
            <rFont val="Tahoma"/>
            <family val="2"/>
          </rPr>
          <t>Double-click to edit</t>
        </r>
      </text>
    </comment>
    <comment ref="O12" authorId="1" shapeId="0">
      <text>
        <r>
          <rPr>
            <sz val="9"/>
            <color indexed="81"/>
            <rFont val="Tahoma"/>
            <family val="2"/>
          </rPr>
          <t>Double-click to edit</t>
        </r>
      </text>
    </comment>
    <comment ref="P12" authorId="1" shapeId="0">
      <text>
        <r>
          <rPr>
            <sz val="9"/>
            <color indexed="81"/>
            <rFont val="Tahoma"/>
            <family val="2"/>
          </rPr>
          <t>Double-click to edit</t>
        </r>
      </text>
    </comment>
    <comment ref="E13" authorId="1" shapeId="0">
      <text>
        <r>
          <rPr>
            <sz val="9"/>
            <color indexed="81"/>
            <rFont val="Tahoma"/>
            <family val="2"/>
          </rPr>
          <t>Double-click to edit</t>
        </r>
      </text>
    </comment>
    <comment ref="F13" authorId="1" shapeId="0">
      <text>
        <r>
          <rPr>
            <sz val="9"/>
            <color indexed="81"/>
            <rFont val="Tahoma"/>
            <family val="2"/>
          </rPr>
          <t>Double-click to edit</t>
        </r>
      </text>
    </comment>
    <comment ref="H13" authorId="1" shapeId="0">
      <text>
        <r>
          <rPr>
            <sz val="9"/>
            <color indexed="81"/>
            <rFont val="Tahoma"/>
            <family val="2"/>
          </rPr>
          <t>Double-click to edit</t>
        </r>
      </text>
    </comment>
    <comment ref="I13" authorId="1" shapeId="0">
      <text>
        <r>
          <rPr>
            <sz val="9"/>
            <color indexed="81"/>
            <rFont val="Tahoma"/>
            <family val="2"/>
          </rPr>
          <t>Double-click to edit</t>
        </r>
      </text>
    </comment>
    <comment ref="J13" authorId="1" shapeId="0">
      <text>
        <r>
          <rPr>
            <sz val="9"/>
            <color indexed="81"/>
            <rFont val="Tahoma"/>
            <family val="2"/>
          </rPr>
          <t>Double-click to edit</t>
        </r>
      </text>
    </comment>
    <comment ref="K13" authorId="1" shapeId="0">
      <text>
        <r>
          <rPr>
            <sz val="9"/>
            <color indexed="81"/>
            <rFont val="Tahoma"/>
            <family val="2"/>
          </rPr>
          <t>Double-click to edit</t>
        </r>
      </text>
    </comment>
    <comment ref="L13" authorId="1" shapeId="0">
      <text>
        <r>
          <rPr>
            <sz val="9"/>
            <color indexed="81"/>
            <rFont val="Tahoma"/>
            <family val="2"/>
          </rPr>
          <t>Double-click to edit</t>
        </r>
      </text>
    </comment>
    <comment ref="O13" authorId="1" shapeId="0">
      <text>
        <r>
          <rPr>
            <sz val="9"/>
            <color indexed="81"/>
            <rFont val="Tahoma"/>
            <family val="2"/>
          </rPr>
          <t>Double-click to edit</t>
        </r>
      </text>
    </comment>
    <comment ref="P13" authorId="1" shapeId="0">
      <text>
        <r>
          <rPr>
            <sz val="9"/>
            <color indexed="81"/>
            <rFont val="Tahoma"/>
            <family val="2"/>
          </rPr>
          <t>Double-click to edit</t>
        </r>
      </text>
    </comment>
    <comment ref="E14" authorId="1" shapeId="0">
      <text>
        <r>
          <rPr>
            <sz val="9"/>
            <color indexed="81"/>
            <rFont val="Tahoma"/>
            <family val="2"/>
          </rPr>
          <t>Double-click to edit</t>
        </r>
      </text>
    </comment>
    <comment ref="F14" authorId="1" shapeId="0">
      <text>
        <r>
          <rPr>
            <sz val="9"/>
            <color indexed="81"/>
            <rFont val="Tahoma"/>
            <family val="2"/>
          </rPr>
          <t>Double-click to edit</t>
        </r>
      </text>
    </comment>
    <comment ref="H14" authorId="1" shapeId="0">
      <text>
        <r>
          <rPr>
            <sz val="9"/>
            <color indexed="81"/>
            <rFont val="Tahoma"/>
            <family val="2"/>
          </rPr>
          <t>Double-click to edit</t>
        </r>
      </text>
    </comment>
    <comment ref="I14" authorId="1" shapeId="0">
      <text>
        <r>
          <rPr>
            <sz val="9"/>
            <color indexed="81"/>
            <rFont val="Tahoma"/>
            <family val="2"/>
          </rPr>
          <t>Double-click to edit</t>
        </r>
      </text>
    </comment>
    <comment ref="J14" authorId="1" shapeId="0">
      <text>
        <r>
          <rPr>
            <sz val="9"/>
            <color indexed="81"/>
            <rFont val="Tahoma"/>
            <family val="2"/>
          </rPr>
          <t>Double-click to edit</t>
        </r>
      </text>
    </comment>
    <comment ref="K14" authorId="1" shapeId="0">
      <text>
        <r>
          <rPr>
            <sz val="9"/>
            <color indexed="81"/>
            <rFont val="Tahoma"/>
            <family val="2"/>
          </rPr>
          <t>Double-click to edit</t>
        </r>
      </text>
    </comment>
    <comment ref="L14" authorId="1" shapeId="0">
      <text>
        <r>
          <rPr>
            <sz val="9"/>
            <color indexed="81"/>
            <rFont val="Tahoma"/>
            <family val="2"/>
          </rPr>
          <t>Double-click to edit</t>
        </r>
      </text>
    </comment>
    <comment ref="O14" authorId="1" shapeId="0">
      <text>
        <r>
          <rPr>
            <sz val="9"/>
            <color indexed="81"/>
            <rFont val="Tahoma"/>
            <family val="2"/>
          </rPr>
          <t>Double-click to edit</t>
        </r>
      </text>
    </comment>
    <comment ref="P14" authorId="1" shapeId="0">
      <text>
        <r>
          <rPr>
            <sz val="9"/>
            <color indexed="81"/>
            <rFont val="Tahoma"/>
            <family val="2"/>
          </rPr>
          <t>Double-click to edit</t>
        </r>
      </text>
    </comment>
    <comment ref="E15" authorId="1" shapeId="0">
      <text>
        <r>
          <rPr>
            <sz val="9"/>
            <color indexed="81"/>
            <rFont val="Tahoma"/>
            <family val="2"/>
          </rPr>
          <t>Double-click to edit</t>
        </r>
      </text>
    </comment>
    <comment ref="F15" authorId="1" shapeId="0">
      <text>
        <r>
          <rPr>
            <sz val="9"/>
            <color indexed="81"/>
            <rFont val="Tahoma"/>
            <family val="2"/>
          </rPr>
          <t>Double-click to edit</t>
        </r>
      </text>
    </comment>
    <comment ref="H15" authorId="1" shapeId="0">
      <text>
        <r>
          <rPr>
            <sz val="9"/>
            <color indexed="81"/>
            <rFont val="Tahoma"/>
            <family val="2"/>
          </rPr>
          <t>Double-click to edit</t>
        </r>
      </text>
    </comment>
    <comment ref="I15" authorId="1" shapeId="0">
      <text>
        <r>
          <rPr>
            <sz val="9"/>
            <color indexed="81"/>
            <rFont val="Tahoma"/>
            <family val="2"/>
          </rPr>
          <t>Double-click to edit</t>
        </r>
      </text>
    </comment>
    <comment ref="J15" authorId="1" shapeId="0">
      <text>
        <r>
          <rPr>
            <sz val="9"/>
            <color indexed="81"/>
            <rFont val="Tahoma"/>
            <family val="2"/>
          </rPr>
          <t>Double-click to edit</t>
        </r>
      </text>
    </comment>
    <comment ref="K15" authorId="1" shapeId="0">
      <text>
        <r>
          <rPr>
            <sz val="9"/>
            <color indexed="81"/>
            <rFont val="Tahoma"/>
            <family val="2"/>
          </rPr>
          <t>Double-click to edit</t>
        </r>
      </text>
    </comment>
    <comment ref="L15" authorId="1" shapeId="0">
      <text>
        <r>
          <rPr>
            <sz val="9"/>
            <color indexed="81"/>
            <rFont val="Tahoma"/>
            <family val="2"/>
          </rPr>
          <t>Double-click to edit</t>
        </r>
      </text>
    </comment>
    <comment ref="O15" authorId="1" shapeId="0">
      <text>
        <r>
          <rPr>
            <sz val="9"/>
            <color indexed="81"/>
            <rFont val="Tahoma"/>
            <family val="2"/>
          </rPr>
          <t>Double-click to edit</t>
        </r>
      </text>
    </comment>
    <comment ref="P15" authorId="1" shapeId="0">
      <text>
        <r>
          <rPr>
            <sz val="9"/>
            <color indexed="81"/>
            <rFont val="Tahoma"/>
            <family val="2"/>
          </rPr>
          <t>Double-click to edit</t>
        </r>
      </text>
    </comment>
    <comment ref="E16" authorId="1" shapeId="0">
      <text>
        <r>
          <rPr>
            <sz val="9"/>
            <color indexed="81"/>
            <rFont val="Tahoma"/>
            <family val="2"/>
          </rPr>
          <t>Double-click to edit</t>
        </r>
      </text>
    </comment>
    <comment ref="F16" authorId="1" shapeId="0">
      <text>
        <r>
          <rPr>
            <sz val="9"/>
            <color indexed="81"/>
            <rFont val="Tahoma"/>
            <family val="2"/>
          </rPr>
          <t>Double-click to edit</t>
        </r>
      </text>
    </comment>
    <comment ref="H16" authorId="1" shapeId="0">
      <text>
        <r>
          <rPr>
            <sz val="9"/>
            <color indexed="81"/>
            <rFont val="Tahoma"/>
            <family val="2"/>
          </rPr>
          <t>Double-click to edit</t>
        </r>
      </text>
    </comment>
    <comment ref="I16" authorId="1" shapeId="0">
      <text>
        <r>
          <rPr>
            <sz val="9"/>
            <color indexed="81"/>
            <rFont val="Tahoma"/>
            <family val="2"/>
          </rPr>
          <t>Double-click to edit</t>
        </r>
      </text>
    </comment>
    <comment ref="J16" authorId="1" shapeId="0">
      <text>
        <r>
          <rPr>
            <sz val="9"/>
            <color indexed="81"/>
            <rFont val="Tahoma"/>
            <family val="2"/>
          </rPr>
          <t>Double-click to edit</t>
        </r>
      </text>
    </comment>
    <comment ref="K16" authorId="1" shapeId="0">
      <text>
        <r>
          <rPr>
            <sz val="9"/>
            <color indexed="81"/>
            <rFont val="Tahoma"/>
            <family val="2"/>
          </rPr>
          <t>Double-click to edit</t>
        </r>
      </text>
    </comment>
    <comment ref="L16" authorId="1" shapeId="0">
      <text>
        <r>
          <rPr>
            <sz val="9"/>
            <color indexed="81"/>
            <rFont val="Tahoma"/>
            <family val="2"/>
          </rPr>
          <t>Double-click to edit</t>
        </r>
      </text>
    </comment>
    <comment ref="O16" authorId="1" shapeId="0">
      <text>
        <r>
          <rPr>
            <sz val="9"/>
            <color indexed="81"/>
            <rFont val="Tahoma"/>
            <family val="2"/>
          </rPr>
          <t>Double-click to edit</t>
        </r>
      </text>
    </comment>
    <comment ref="P16" authorId="1" shapeId="0">
      <text>
        <r>
          <rPr>
            <sz val="9"/>
            <color indexed="81"/>
            <rFont val="Tahoma"/>
            <family val="2"/>
          </rPr>
          <t>Double-click to edit</t>
        </r>
      </text>
    </comment>
    <comment ref="E17" authorId="1" shapeId="0">
      <text>
        <r>
          <rPr>
            <sz val="9"/>
            <color indexed="81"/>
            <rFont val="Tahoma"/>
            <family val="2"/>
          </rPr>
          <t>Double-click to edit</t>
        </r>
      </text>
    </comment>
    <comment ref="F17" authorId="1" shapeId="0">
      <text>
        <r>
          <rPr>
            <sz val="9"/>
            <color indexed="81"/>
            <rFont val="Tahoma"/>
            <family val="2"/>
          </rPr>
          <t>Double-click to edit</t>
        </r>
      </text>
    </comment>
    <comment ref="H17" authorId="1" shapeId="0">
      <text>
        <r>
          <rPr>
            <sz val="9"/>
            <color indexed="81"/>
            <rFont val="Tahoma"/>
            <family val="2"/>
          </rPr>
          <t>Double-click to edit</t>
        </r>
      </text>
    </comment>
    <comment ref="I17" authorId="1" shapeId="0">
      <text>
        <r>
          <rPr>
            <sz val="9"/>
            <color indexed="81"/>
            <rFont val="Tahoma"/>
            <family val="2"/>
          </rPr>
          <t>Double-click to edit</t>
        </r>
      </text>
    </comment>
    <comment ref="J17" authorId="1" shapeId="0">
      <text>
        <r>
          <rPr>
            <sz val="9"/>
            <color indexed="81"/>
            <rFont val="Tahoma"/>
            <family val="2"/>
          </rPr>
          <t>Double-click to edit</t>
        </r>
      </text>
    </comment>
    <comment ref="K17" authorId="1" shapeId="0">
      <text>
        <r>
          <rPr>
            <sz val="9"/>
            <color indexed="81"/>
            <rFont val="Tahoma"/>
            <family val="2"/>
          </rPr>
          <t>Double-click to edit</t>
        </r>
      </text>
    </comment>
    <comment ref="L17" authorId="1" shapeId="0">
      <text>
        <r>
          <rPr>
            <sz val="9"/>
            <color indexed="81"/>
            <rFont val="Tahoma"/>
            <family val="2"/>
          </rPr>
          <t>Double-click to edit</t>
        </r>
      </text>
    </comment>
    <comment ref="O17" authorId="1" shapeId="0">
      <text>
        <r>
          <rPr>
            <sz val="9"/>
            <color indexed="81"/>
            <rFont val="Tahoma"/>
            <family val="2"/>
          </rPr>
          <t>Double-click to edit</t>
        </r>
      </text>
    </comment>
    <comment ref="P17" authorId="1" shapeId="0">
      <text>
        <r>
          <rPr>
            <sz val="9"/>
            <color indexed="81"/>
            <rFont val="Tahoma"/>
            <family val="2"/>
          </rPr>
          <t>Double-click to edit</t>
        </r>
      </text>
    </comment>
    <comment ref="E18" authorId="1" shapeId="0">
      <text>
        <r>
          <rPr>
            <sz val="9"/>
            <color indexed="81"/>
            <rFont val="Tahoma"/>
            <family val="2"/>
          </rPr>
          <t>Double-click to edit</t>
        </r>
      </text>
    </comment>
    <comment ref="F18" authorId="1" shapeId="0">
      <text>
        <r>
          <rPr>
            <sz val="9"/>
            <color indexed="81"/>
            <rFont val="Tahoma"/>
            <family val="2"/>
          </rPr>
          <t>Double-click to edit</t>
        </r>
      </text>
    </comment>
    <comment ref="H18" authorId="1" shapeId="0">
      <text>
        <r>
          <rPr>
            <sz val="9"/>
            <color indexed="81"/>
            <rFont val="Tahoma"/>
            <family val="2"/>
          </rPr>
          <t>Double-click to edit</t>
        </r>
      </text>
    </comment>
    <comment ref="I18" authorId="1" shapeId="0">
      <text>
        <r>
          <rPr>
            <sz val="9"/>
            <color indexed="81"/>
            <rFont val="Tahoma"/>
            <family val="2"/>
          </rPr>
          <t>Double-click to edit</t>
        </r>
      </text>
    </comment>
    <comment ref="J18" authorId="1" shapeId="0">
      <text>
        <r>
          <rPr>
            <sz val="9"/>
            <color indexed="81"/>
            <rFont val="Tahoma"/>
            <family val="2"/>
          </rPr>
          <t>Double-click to edit</t>
        </r>
      </text>
    </comment>
    <comment ref="K18" authorId="1" shapeId="0">
      <text>
        <r>
          <rPr>
            <sz val="9"/>
            <color indexed="81"/>
            <rFont val="Tahoma"/>
            <family val="2"/>
          </rPr>
          <t>Double-click to edit</t>
        </r>
      </text>
    </comment>
    <comment ref="L18" authorId="1" shapeId="0">
      <text>
        <r>
          <rPr>
            <sz val="9"/>
            <color indexed="81"/>
            <rFont val="Tahoma"/>
            <family val="2"/>
          </rPr>
          <t>Double-click to edit</t>
        </r>
      </text>
    </comment>
    <comment ref="O18" authorId="1" shapeId="0">
      <text>
        <r>
          <rPr>
            <sz val="9"/>
            <color indexed="81"/>
            <rFont val="Tahoma"/>
            <family val="2"/>
          </rPr>
          <t>Double-click to edit</t>
        </r>
      </text>
    </comment>
    <comment ref="P18" authorId="1" shapeId="0">
      <text>
        <r>
          <rPr>
            <sz val="9"/>
            <color indexed="81"/>
            <rFont val="Tahoma"/>
            <family val="2"/>
          </rPr>
          <t>Double-click to edit</t>
        </r>
      </text>
    </comment>
    <comment ref="E19" authorId="1" shapeId="0">
      <text>
        <r>
          <rPr>
            <sz val="9"/>
            <color indexed="81"/>
            <rFont val="Tahoma"/>
            <family val="2"/>
          </rPr>
          <t>Double-click to edit</t>
        </r>
      </text>
    </comment>
    <comment ref="F19" authorId="1" shapeId="0">
      <text>
        <r>
          <rPr>
            <sz val="9"/>
            <color indexed="81"/>
            <rFont val="Tahoma"/>
            <family val="2"/>
          </rPr>
          <t>Double-click to edit</t>
        </r>
      </text>
    </comment>
    <comment ref="H19" authorId="1" shapeId="0">
      <text>
        <r>
          <rPr>
            <sz val="9"/>
            <color indexed="81"/>
            <rFont val="Tahoma"/>
            <family val="2"/>
          </rPr>
          <t>Double-click to edit</t>
        </r>
      </text>
    </comment>
    <comment ref="I19" authorId="1" shapeId="0">
      <text>
        <r>
          <rPr>
            <sz val="9"/>
            <color indexed="81"/>
            <rFont val="Tahoma"/>
            <family val="2"/>
          </rPr>
          <t>Double-click to edit</t>
        </r>
      </text>
    </comment>
    <comment ref="J19" authorId="1" shapeId="0">
      <text>
        <r>
          <rPr>
            <sz val="9"/>
            <color indexed="81"/>
            <rFont val="Tahoma"/>
            <family val="2"/>
          </rPr>
          <t>Double-click to edit</t>
        </r>
      </text>
    </comment>
    <comment ref="K19" authorId="1" shapeId="0">
      <text>
        <r>
          <rPr>
            <sz val="9"/>
            <color indexed="81"/>
            <rFont val="Tahoma"/>
            <family val="2"/>
          </rPr>
          <t>Double-click to edit</t>
        </r>
      </text>
    </comment>
    <comment ref="L19" authorId="1" shapeId="0">
      <text>
        <r>
          <rPr>
            <sz val="9"/>
            <color indexed="81"/>
            <rFont val="Tahoma"/>
            <family val="2"/>
          </rPr>
          <t>Double-click to edit</t>
        </r>
      </text>
    </comment>
    <comment ref="O19" authorId="1" shapeId="0">
      <text>
        <r>
          <rPr>
            <sz val="9"/>
            <color indexed="81"/>
            <rFont val="Tahoma"/>
            <family val="2"/>
          </rPr>
          <t>Double-click to edit</t>
        </r>
      </text>
    </comment>
    <comment ref="P19" authorId="1" shapeId="0">
      <text>
        <r>
          <rPr>
            <sz val="9"/>
            <color indexed="81"/>
            <rFont val="Tahoma"/>
            <family val="2"/>
          </rPr>
          <t>Double-click to edit</t>
        </r>
      </text>
    </comment>
    <comment ref="E20" authorId="1" shapeId="0">
      <text>
        <r>
          <rPr>
            <sz val="9"/>
            <color indexed="81"/>
            <rFont val="Tahoma"/>
            <family val="2"/>
          </rPr>
          <t>Double-click to edit</t>
        </r>
      </text>
    </comment>
    <comment ref="F20" authorId="1" shapeId="0">
      <text>
        <r>
          <rPr>
            <sz val="9"/>
            <color indexed="81"/>
            <rFont val="Tahoma"/>
            <family val="2"/>
          </rPr>
          <t>Double-click to edit</t>
        </r>
      </text>
    </comment>
    <comment ref="H20" authorId="1" shapeId="0">
      <text>
        <r>
          <rPr>
            <sz val="9"/>
            <color indexed="81"/>
            <rFont val="Tahoma"/>
            <family val="2"/>
          </rPr>
          <t>Double-click to edit</t>
        </r>
      </text>
    </comment>
    <comment ref="I20" authorId="1" shapeId="0">
      <text>
        <r>
          <rPr>
            <sz val="9"/>
            <color indexed="81"/>
            <rFont val="Tahoma"/>
            <family val="2"/>
          </rPr>
          <t>Double-click to edit</t>
        </r>
      </text>
    </comment>
    <comment ref="J20" authorId="1" shapeId="0">
      <text>
        <r>
          <rPr>
            <sz val="9"/>
            <color indexed="81"/>
            <rFont val="Tahoma"/>
            <family val="2"/>
          </rPr>
          <t>Double-click to edit</t>
        </r>
      </text>
    </comment>
    <comment ref="K20" authorId="1" shapeId="0">
      <text>
        <r>
          <rPr>
            <sz val="9"/>
            <color indexed="81"/>
            <rFont val="Tahoma"/>
            <family val="2"/>
          </rPr>
          <t>Double-click to edit</t>
        </r>
      </text>
    </comment>
    <comment ref="L20" authorId="1" shapeId="0">
      <text>
        <r>
          <rPr>
            <sz val="9"/>
            <color indexed="81"/>
            <rFont val="Tahoma"/>
            <family val="2"/>
          </rPr>
          <t>Double-click to edit</t>
        </r>
      </text>
    </comment>
    <comment ref="O20" authorId="1" shapeId="0">
      <text>
        <r>
          <rPr>
            <sz val="9"/>
            <color indexed="81"/>
            <rFont val="Tahoma"/>
            <family val="2"/>
          </rPr>
          <t>Double-click to edit</t>
        </r>
      </text>
    </comment>
    <comment ref="P20" authorId="1" shapeId="0">
      <text>
        <r>
          <rPr>
            <sz val="9"/>
            <color indexed="81"/>
            <rFont val="Tahoma"/>
            <family val="2"/>
          </rPr>
          <t>Double-click to edit</t>
        </r>
      </text>
    </comment>
    <comment ref="E21" authorId="1" shapeId="0">
      <text>
        <r>
          <rPr>
            <sz val="9"/>
            <color indexed="81"/>
            <rFont val="Tahoma"/>
            <family val="2"/>
          </rPr>
          <t>Double-click to edit</t>
        </r>
      </text>
    </comment>
    <comment ref="F21" authorId="1" shapeId="0">
      <text>
        <r>
          <rPr>
            <sz val="9"/>
            <color indexed="81"/>
            <rFont val="Tahoma"/>
            <family val="2"/>
          </rPr>
          <t>Double-click to edit</t>
        </r>
      </text>
    </comment>
    <comment ref="H21" authorId="1" shapeId="0">
      <text>
        <r>
          <rPr>
            <sz val="9"/>
            <color indexed="81"/>
            <rFont val="Tahoma"/>
            <family val="2"/>
          </rPr>
          <t>Double-click to edit</t>
        </r>
      </text>
    </comment>
    <comment ref="I21" authorId="1" shapeId="0">
      <text>
        <r>
          <rPr>
            <sz val="9"/>
            <color indexed="81"/>
            <rFont val="Tahoma"/>
            <family val="2"/>
          </rPr>
          <t>Double-click to edit</t>
        </r>
      </text>
    </comment>
    <comment ref="J21" authorId="1" shapeId="0">
      <text>
        <r>
          <rPr>
            <sz val="9"/>
            <color indexed="81"/>
            <rFont val="Tahoma"/>
            <family val="2"/>
          </rPr>
          <t>Double-click to edit</t>
        </r>
      </text>
    </comment>
    <comment ref="K21" authorId="1" shapeId="0">
      <text>
        <r>
          <rPr>
            <sz val="9"/>
            <color indexed="81"/>
            <rFont val="Tahoma"/>
            <family val="2"/>
          </rPr>
          <t>Double-click to edit</t>
        </r>
      </text>
    </comment>
    <comment ref="L21" authorId="1" shapeId="0">
      <text>
        <r>
          <rPr>
            <sz val="9"/>
            <color indexed="81"/>
            <rFont val="Tahoma"/>
            <family val="2"/>
          </rPr>
          <t>Double-click to edit</t>
        </r>
      </text>
    </comment>
    <comment ref="O21" authorId="1" shapeId="0">
      <text>
        <r>
          <rPr>
            <sz val="9"/>
            <color indexed="81"/>
            <rFont val="Tahoma"/>
            <family val="2"/>
          </rPr>
          <t>Double-click to edit</t>
        </r>
      </text>
    </comment>
    <comment ref="P21" authorId="1" shapeId="0">
      <text>
        <r>
          <rPr>
            <sz val="9"/>
            <color indexed="81"/>
            <rFont val="Tahoma"/>
            <family val="2"/>
          </rPr>
          <t>Double-click to edit</t>
        </r>
      </text>
    </comment>
    <comment ref="E22" authorId="1" shapeId="0">
      <text>
        <r>
          <rPr>
            <sz val="9"/>
            <color indexed="81"/>
            <rFont val="Tahoma"/>
            <family val="2"/>
          </rPr>
          <t>Double-click to edit</t>
        </r>
      </text>
    </comment>
    <comment ref="F22" authorId="1" shapeId="0">
      <text>
        <r>
          <rPr>
            <sz val="9"/>
            <color indexed="81"/>
            <rFont val="Tahoma"/>
            <family val="2"/>
          </rPr>
          <t>Double-click to edit</t>
        </r>
      </text>
    </comment>
    <comment ref="H22" authorId="1" shapeId="0">
      <text>
        <r>
          <rPr>
            <sz val="9"/>
            <color indexed="81"/>
            <rFont val="Tahoma"/>
            <family val="2"/>
          </rPr>
          <t>Double-click to edit</t>
        </r>
      </text>
    </comment>
    <comment ref="I22" authorId="1" shapeId="0">
      <text>
        <r>
          <rPr>
            <sz val="9"/>
            <color indexed="81"/>
            <rFont val="Tahoma"/>
            <family val="2"/>
          </rPr>
          <t>Double-click to edit</t>
        </r>
      </text>
    </comment>
    <comment ref="J22" authorId="1" shapeId="0">
      <text>
        <r>
          <rPr>
            <sz val="9"/>
            <color indexed="81"/>
            <rFont val="Tahoma"/>
            <family val="2"/>
          </rPr>
          <t>Double-click to edit</t>
        </r>
      </text>
    </comment>
    <comment ref="K22" authorId="1" shapeId="0">
      <text>
        <r>
          <rPr>
            <sz val="9"/>
            <color indexed="81"/>
            <rFont val="Tahoma"/>
            <family val="2"/>
          </rPr>
          <t>Double-click to edit</t>
        </r>
      </text>
    </comment>
    <comment ref="L22" authorId="1" shapeId="0">
      <text>
        <r>
          <rPr>
            <sz val="9"/>
            <color indexed="81"/>
            <rFont val="Tahoma"/>
            <family val="2"/>
          </rPr>
          <t>Double-click to edit</t>
        </r>
      </text>
    </comment>
    <comment ref="O22" authorId="1" shapeId="0">
      <text>
        <r>
          <rPr>
            <sz val="9"/>
            <color indexed="81"/>
            <rFont val="Tahoma"/>
            <family val="2"/>
          </rPr>
          <t>Double-click to edit</t>
        </r>
      </text>
    </comment>
    <comment ref="P22" authorId="1" shapeId="0">
      <text>
        <r>
          <rPr>
            <sz val="9"/>
            <color indexed="81"/>
            <rFont val="Tahoma"/>
            <family val="2"/>
          </rPr>
          <t>Double-click to edit</t>
        </r>
      </text>
    </comment>
    <comment ref="E23" authorId="1" shapeId="0">
      <text>
        <r>
          <rPr>
            <sz val="9"/>
            <color indexed="81"/>
            <rFont val="Tahoma"/>
            <family val="2"/>
          </rPr>
          <t>Double-click to edit</t>
        </r>
      </text>
    </comment>
    <comment ref="F23" authorId="1" shapeId="0">
      <text>
        <r>
          <rPr>
            <sz val="9"/>
            <color indexed="81"/>
            <rFont val="Tahoma"/>
            <family val="2"/>
          </rPr>
          <t>Double-click to edit</t>
        </r>
      </text>
    </comment>
    <comment ref="H23" authorId="1" shapeId="0">
      <text>
        <r>
          <rPr>
            <sz val="9"/>
            <color indexed="81"/>
            <rFont val="Tahoma"/>
            <family val="2"/>
          </rPr>
          <t>Double-click to edit</t>
        </r>
      </text>
    </comment>
    <comment ref="I23" authorId="1" shapeId="0">
      <text>
        <r>
          <rPr>
            <sz val="9"/>
            <color indexed="81"/>
            <rFont val="Tahoma"/>
            <family val="2"/>
          </rPr>
          <t>Double-click to edit</t>
        </r>
      </text>
    </comment>
    <comment ref="J23" authorId="1" shapeId="0">
      <text>
        <r>
          <rPr>
            <sz val="9"/>
            <color indexed="81"/>
            <rFont val="Tahoma"/>
            <family val="2"/>
          </rPr>
          <t>Double-click to edit</t>
        </r>
      </text>
    </comment>
    <comment ref="K23" authorId="1" shapeId="0">
      <text>
        <r>
          <rPr>
            <sz val="9"/>
            <color indexed="81"/>
            <rFont val="Tahoma"/>
            <family val="2"/>
          </rPr>
          <t>Double-click to edit</t>
        </r>
      </text>
    </comment>
    <comment ref="L23" authorId="1" shapeId="0">
      <text>
        <r>
          <rPr>
            <sz val="9"/>
            <color indexed="81"/>
            <rFont val="Tahoma"/>
            <family val="2"/>
          </rPr>
          <t>Double-click to edit</t>
        </r>
      </text>
    </comment>
    <comment ref="O23" authorId="1" shapeId="0">
      <text>
        <r>
          <rPr>
            <sz val="9"/>
            <color indexed="81"/>
            <rFont val="Tahoma"/>
            <family val="2"/>
          </rPr>
          <t>Double-click to edit</t>
        </r>
      </text>
    </comment>
    <comment ref="P23" authorId="1" shapeId="0">
      <text>
        <r>
          <rPr>
            <sz val="9"/>
            <color indexed="81"/>
            <rFont val="Tahoma"/>
            <family val="2"/>
          </rPr>
          <t>Double-click to edit</t>
        </r>
      </text>
    </comment>
    <comment ref="E24" authorId="1" shapeId="0">
      <text>
        <r>
          <rPr>
            <sz val="9"/>
            <color indexed="81"/>
            <rFont val="Tahoma"/>
            <family val="2"/>
          </rPr>
          <t>Double-click to edit</t>
        </r>
      </text>
    </comment>
    <comment ref="F24" authorId="1" shapeId="0">
      <text>
        <r>
          <rPr>
            <sz val="9"/>
            <color indexed="81"/>
            <rFont val="Tahoma"/>
            <family val="2"/>
          </rPr>
          <t>Double-click to edit</t>
        </r>
      </text>
    </comment>
    <comment ref="H24" authorId="1" shapeId="0">
      <text>
        <r>
          <rPr>
            <sz val="9"/>
            <color indexed="81"/>
            <rFont val="Tahoma"/>
            <family val="2"/>
          </rPr>
          <t>Double-click to edit</t>
        </r>
      </text>
    </comment>
    <comment ref="I24" authorId="1" shapeId="0">
      <text>
        <r>
          <rPr>
            <sz val="9"/>
            <color indexed="81"/>
            <rFont val="Tahoma"/>
            <family val="2"/>
          </rPr>
          <t>Double-click to edit</t>
        </r>
      </text>
    </comment>
    <comment ref="J24" authorId="1" shapeId="0">
      <text>
        <r>
          <rPr>
            <sz val="9"/>
            <color indexed="81"/>
            <rFont val="Tahoma"/>
            <family val="2"/>
          </rPr>
          <t>Double-click to edit</t>
        </r>
      </text>
    </comment>
    <comment ref="K24" authorId="1" shapeId="0">
      <text>
        <r>
          <rPr>
            <sz val="9"/>
            <color indexed="81"/>
            <rFont val="Tahoma"/>
            <family val="2"/>
          </rPr>
          <t>Double-click to edit</t>
        </r>
      </text>
    </comment>
    <comment ref="L24" authorId="1" shapeId="0">
      <text>
        <r>
          <rPr>
            <sz val="9"/>
            <color indexed="81"/>
            <rFont val="Tahoma"/>
            <family val="2"/>
          </rPr>
          <t>Double-click to edit</t>
        </r>
      </text>
    </comment>
    <comment ref="O24" authorId="1" shapeId="0">
      <text>
        <r>
          <rPr>
            <sz val="9"/>
            <color indexed="81"/>
            <rFont val="Tahoma"/>
            <family val="2"/>
          </rPr>
          <t>Double-click to edit</t>
        </r>
      </text>
    </comment>
    <comment ref="P24" authorId="1" shapeId="0">
      <text>
        <r>
          <rPr>
            <sz val="9"/>
            <color indexed="81"/>
            <rFont val="Tahoma"/>
            <family val="2"/>
          </rPr>
          <t>Double-click to edit</t>
        </r>
      </text>
    </comment>
    <comment ref="E25" authorId="1" shapeId="0">
      <text>
        <r>
          <rPr>
            <sz val="9"/>
            <color indexed="81"/>
            <rFont val="Tahoma"/>
            <family val="2"/>
          </rPr>
          <t>Double-click to edit</t>
        </r>
      </text>
    </comment>
    <comment ref="F25" authorId="1" shapeId="0">
      <text>
        <r>
          <rPr>
            <sz val="9"/>
            <color indexed="81"/>
            <rFont val="Tahoma"/>
            <family val="2"/>
          </rPr>
          <t>Double-click to edit</t>
        </r>
      </text>
    </comment>
    <comment ref="H25" authorId="1" shapeId="0">
      <text>
        <r>
          <rPr>
            <sz val="9"/>
            <color indexed="81"/>
            <rFont val="Tahoma"/>
            <family val="2"/>
          </rPr>
          <t>Double-click to edit</t>
        </r>
      </text>
    </comment>
    <comment ref="I25" authorId="1" shapeId="0">
      <text>
        <r>
          <rPr>
            <sz val="9"/>
            <color indexed="81"/>
            <rFont val="Tahoma"/>
            <family val="2"/>
          </rPr>
          <t>Double-click to edit</t>
        </r>
      </text>
    </comment>
    <comment ref="J25" authorId="1" shapeId="0">
      <text>
        <r>
          <rPr>
            <sz val="9"/>
            <color indexed="81"/>
            <rFont val="Tahoma"/>
            <family val="2"/>
          </rPr>
          <t>Double-click to edit</t>
        </r>
      </text>
    </comment>
    <comment ref="K25" authorId="1" shapeId="0">
      <text>
        <r>
          <rPr>
            <sz val="9"/>
            <color indexed="81"/>
            <rFont val="Tahoma"/>
            <family val="2"/>
          </rPr>
          <t>Double-click to edit</t>
        </r>
      </text>
    </comment>
    <comment ref="L25" authorId="1" shapeId="0">
      <text>
        <r>
          <rPr>
            <sz val="9"/>
            <color indexed="81"/>
            <rFont val="Tahoma"/>
            <family val="2"/>
          </rPr>
          <t>Double-click to edit</t>
        </r>
      </text>
    </comment>
    <comment ref="O25" authorId="1" shapeId="0">
      <text>
        <r>
          <rPr>
            <sz val="9"/>
            <color indexed="81"/>
            <rFont val="Tahoma"/>
            <family val="2"/>
          </rPr>
          <t>Double-click to edit</t>
        </r>
      </text>
    </comment>
    <comment ref="P25" authorId="1" shapeId="0">
      <text>
        <r>
          <rPr>
            <sz val="9"/>
            <color indexed="81"/>
            <rFont val="Tahoma"/>
            <family val="2"/>
          </rPr>
          <t>Double-click to edit</t>
        </r>
      </text>
    </comment>
  </commentList>
</comments>
</file>

<file path=xl/comments2.xml><?xml version="1.0" encoding="utf-8"?>
<comments xmlns="http://schemas.openxmlformats.org/spreadsheetml/2006/main">
  <authors>
    <author>K</author>
  </authors>
  <commentList>
    <comment ref="M19" authorId="0" shapeId="0">
      <text>
        <r>
          <rPr>
            <sz val="9"/>
            <color indexed="81"/>
            <rFont val="Tahoma"/>
            <family val="2"/>
          </rPr>
          <t>This value should always equal the precipitation adjustment factor entered on the Main Settings tab.</t>
        </r>
      </text>
    </comment>
    <comment ref="N19" authorId="0" shapeId="0">
      <text>
        <r>
          <rPr>
            <sz val="9"/>
            <color indexed="81"/>
            <rFont val="Tahoma"/>
            <family val="2"/>
          </rPr>
          <t>Based on the parameters entered for determining effective precipitation, this is the percentage of total precipitation that was considered effective in the water balance calculations.</t>
        </r>
      </text>
    </comment>
  </commentList>
</comments>
</file>

<file path=xl/comments3.xml><?xml version="1.0" encoding="utf-8"?>
<comments xmlns="http://schemas.openxmlformats.org/spreadsheetml/2006/main">
  <authors>
    <author>KGW</author>
    <author>Kevin Willis</author>
  </authors>
  <commentList>
    <comment ref="M18" authorId="0" shapeId="0">
      <text>
        <r>
          <rPr>
            <b/>
            <sz val="9"/>
            <color indexed="81"/>
            <rFont val="Tahoma"/>
            <family val="2"/>
          </rPr>
          <t>KGW:</t>
        </r>
        <r>
          <rPr>
            <sz val="9"/>
            <color indexed="81"/>
            <rFont val="Tahoma"/>
            <family val="2"/>
          </rPr>
          <t xml:space="preserve">
Water content added to make up the assumed Field Capacity water content on May 1st each year.</t>
        </r>
      </text>
    </comment>
    <comment ref="O18" authorId="1" shapeId="0">
      <text>
        <r>
          <rPr>
            <b/>
            <sz val="9"/>
            <color indexed="81"/>
            <rFont val="Tahoma"/>
            <family val="2"/>
          </rPr>
          <t>Kevin Willis:</t>
        </r>
        <r>
          <rPr>
            <sz val="9"/>
            <color indexed="81"/>
            <rFont val="Tahoma"/>
            <family val="2"/>
          </rPr>
          <t xml:space="preserve">
Irrigation actually happens in the early hours of the following day, that's why we are looking at the next day's wind speed</t>
        </r>
      </text>
    </comment>
    <comment ref="Q18" authorId="0" shapeId="0">
      <text>
        <r>
          <rPr>
            <b/>
            <sz val="9"/>
            <color indexed="81"/>
            <rFont val="Tahoma"/>
            <family val="2"/>
          </rPr>
          <t>KGW:</t>
        </r>
        <r>
          <rPr>
            <sz val="9"/>
            <color indexed="81"/>
            <rFont val="Tahoma"/>
            <family val="2"/>
          </rPr>
          <t xml:space="preserve">
"Environmental Stress"</t>
        </r>
      </text>
    </comment>
    <comment ref="S18" authorId="1" shapeId="0">
      <text>
        <r>
          <rPr>
            <b/>
            <sz val="9"/>
            <color indexed="81"/>
            <rFont val="Tahoma"/>
            <family val="2"/>
          </rPr>
          <t>Kevin Willis:</t>
        </r>
        <r>
          <rPr>
            <sz val="9"/>
            <color indexed="81"/>
            <rFont val="Tahoma"/>
            <family val="2"/>
          </rPr>
          <t xml:space="preserve">
Irrigation actually happens in the early hours of the following day, that's why we are looking at the next day's schedule</t>
        </r>
      </text>
    </comment>
    <comment ref="V18" authorId="1" shapeId="0">
      <text>
        <r>
          <rPr>
            <b/>
            <sz val="9"/>
            <color indexed="81"/>
            <rFont val="Tahoma"/>
            <family val="2"/>
          </rPr>
          <t>Kevin Willis:</t>
        </r>
        <r>
          <rPr>
            <sz val="9"/>
            <color indexed="81"/>
            <rFont val="Tahoma"/>
            <family val="2"/>
          </rPr>
          <t xml:space="preserve">
Irrigation actually happens in the early hours of the following day, that's why we are looking at the next day's temperature</t>
        </r>
      </text>
    </comment>
  </commentList>
</comments>
</file>

<file path=xl/comments4.xml><?xml version="1.0" encoding="utf-8"?>
<comments xmlns="http://schemas.openxmlformats.org/spreadsheetml/2006/main">
  <authors>
    <author>KGW</author>
  </authors>
  <commentList>
    <comment ref="D6" authorId="0" shapeId="0">
      <text>
        <r>
          <rPr>
            <sz val="9"/>
            <color indexed="81"/>
            <rFont val="Tahoma"/>
            <family val="2"/>
          </rPr>
          <t>Starting water content on May 1, 1960 = Field Capacity of the soil-water system within the rooting depth.</t>
        </r>
      </text>
    </comment>
    <comment ref="E6" authorId="0" shapeId="0">
      <text>
        <r>
          <rPr>
            <sz val="9"/>
            <color indexed="81"/>
            <rFont val="Tahoma"/>
            <family val="2"/>
          </rPr>
          <t>Total of the water content added in the calculations on May 1st of each year in order to bring the soil-water system within the rooting depth to Field Capacity.</t>
        </r>
      </text>
    </comment>
  </commentList>
</comments>
</file>

<file path=xl/comments5.xml><?xml version="1.0" encoding="utf-8"?>
<comments xmlns="http://schemas.openxmlformats.org/spreadsheetml/2006/main">
  <authors>
    <author>KGW</author>
  </authors>
  <commentList>
    <comment ref="D13" authorId="0" shapeId="0">
      <text>
        <r>
          <rPr>
            <sz val="9"/>
            <color indexed="81"/>
            <rFont val="Tahoma"/>
            <family val="2"/>
          </rPr>
          <t>The efficiency rating results in an additional volume of water being required in order to meet the necessary irrigation demand.  
This value identifies what percentage of that additional volume is lost in ways that do not result in it being applied to the land - evaporation, for example.
For drip-type systems this value should be quite low, and higher for surface applied systems.</t>
        </r>
      </text>
    </comment>
  </commentList>
</comments>
</file>

<file path=xl/comments6.xml><?xml version="1.0" encoding="utf-8"?>
<comments xmlns="http://schemas.openxmlformats.org/spreadsheetml/2006/main">
  <authors>
    <author>KGW</author>
  </authors>
  <commentList>
    <comment ref="I15" authorId="0" shapeId="0">
      <text>
        <r>
          <rPr>
            <b/>
            <sz val="9"/>
            <color indexed="81"/>
            <rFont val="Tahoma"/>
            <family val="2"/>
          </rPr>
          <t>KGW:</t>
        </r>
        <r>
          <rPr>
            <sz val="9"/>
            <color indexed="81"/>
            <rFont val="Tahoma"/>
            <family val="2"/>
          </rPr>
          <t xml:space="preserve">
Custom entries (if selected) will appear in shaded area.</t>
        </r>
      </text>
    </comment>
    <comment ref="H83" authorId="0" shapeId="0">
      <text>
        <r>
          <rPr>
            <b/>
            <sz val="9"/>
            <color indexed="81"/>
            <rFont val="Tahoma"/>
            <family val="2"/>
          </rPr>
          <t>KGW:</t>
        </r>
        <r>
          <rPr>
            <sz val="9"/>
            <color indexed="81"/>
            <rFont val="Tahoma"/>
            <family val="2"/>
          </rPr>
          <t xml:space="preserve">
Custom entries (if selected) will appear in shaded area.</t>
        </r>
      </text>
    </comment>
  </commentList>
</comments>
</file>

<file path=xl/sharedStrings.xml><?xml version="1.0" encoding="utf-8"?>
<sst xmlns="http://schemas.openxmlformats.org/spreadsheetml/2006/main" count="1311" uniqueCount="609">
  <si>
    <t>Irrigation Demand Estimation Tool</t>
  </si>
  <si>
    <t>Welcome to the Irrigation Demand Estimation Tool (IDE).</t>
  </si>
  <si>
    <t>The IDE Tool and associated materials were prepared by Dillon Consulting Limited (Dillon) on behalf of The City of Calgary. All copyright and trademarks on the IDE Tool and associated materials remain the property of The City of Calgary.</t>
  </si>
  <si>
    <t xml:space="preserve">
1. </t>
  </si>
  <si>
    <t>Neither The City of Calgary nor Dillon provide any warranty or guarantee as to the accuracy, performance, completeness or suitability of the IDE Tool and associated materials for any particular purpose. You acknowledge that the IDE Tool and associated materials may contain inaccuracies or errors and The City of Calgary and Dillon exclude liability for any such inaccuracies or errors.</t>
  </si>
  <si>
    <t xml:space="preserve">
 2.   </t>
  </si>
  <si>
    <t>Your use of the IDE Tool and associated materials is entirely at your own risk, for which The City of Calgary and Dillon shall not be liable. The City of Calgary and Dillon are not responsible for any direct, indirect, incidental, consequential or other damages resulting from the use, misuse or misinterpretation of the IDE Tool and associated materials.</t>
  </si>
  <si>
    <t xml:space="preserve">
3.   </t>
  </si>
  <si>
    <t>It shall be the user’s responsibility to ensure that the IDE Tool and associated materials meet your specific requirements. The user shall ensure that the analysis and design, and subsequent performance of project sites meet all relevant watershed targets, standards and guidelines. Consult a professional engineer before utilizing the IDE Tool and associated materials.</t>
  </si>
  <si>
    <t xml:space="preserve">
4.   </t>
  </si>
  <si>
    <t>Every reasonable effort has been made to have the IDE Tool run smoothly on typical hardware. However, neither The City of Calgary nor Dillon take any responsibility for, and will not be liable for, the IDE Tool not being able to be applied due to technical issues beyond our control.</t>
  </si>
  <si>
    <t xml:space="preserve">
5.   </t>
  </si>
  <si>
    <t>You agree to immediately advise The City of Calgary of any issues that arise out of the use of the IDE Tool and associated materials. You understand that the IDE Tool and associated materials are subject to change at any time.  You agree to always use the latest version of the IDE Tool, which will be posted on The City of Calgary’s website.</t>
  </si>
  <si>
    <t>Basic Project Information</t>
  </si>
  <si>
    <t xml:space="preserve">Project Name: </t>
  </si>
  <si>
    <t xml:space="preserve">Project Description: </t>
  </si>
  <si>
    <t xml:space="preserve">Location: </t>
  </si>
  <si>
    <t xml:space="preserve">Date: </t>
  </si>
  <si>
    <t xml:space="preserve">Company: </t>
  </si>
  <si>
    <t xml:space="preserve">Designer: </t>
  </si>
  <si>
    <t xml:space="preserve">Reviewer: </t>
  </si>
  <si>
    <t>Loam</t>
  </si>
  <si>
    <t>Saturation</t>
  </si>
  <si>
    <t>mm</t>
  </si>
  <si>
    <t>Field Capacity</t>
  </si>
  <si>
    <t>Wilting Point</t>
  </si>
  <si>
    <t>Subsoil Type</t>
  </si>
  <si>
    <t>Silty Clay</t>
  </si>
  <si>
    <t>Date</t>
  </si>
  <si>
    <t>Year</t>
  </si>
  <si>
    <t>Month</t>
  </si>
  <si>
    <t>Day of Week</t>
  </si>
  <si>
    <t>Configuration Data</t>
  </si>
  <si>
    <t xml:space="preserve">List edit horizontal adjustment: </t>
  </si>
  <si>
    <t>POSADJUSTX</t>
  </si>
  <si>
    <t xml:space="preserve">List edit vertical adjustment: </t>
  </si>
  <si>
    <t>POSADJUSTY</t>
  </si>
  <si>
    <t xml:space="preserve">List edit behavior: </t>
  </si>
  <si>
    <t>LIST_EDIT_OPTION</t>
  </si>
  <si>
    <t>1=hotkey, 2=select, 3=double click</t>
  </si>
  <si>
    <t xml:space="preserve">Change selection automatically: </t>
  </si>
  <si>
    <t>LIST_AUTO</t>
  </si>
  <si>
    <t xml:space="preserve">Use custom background colors: </t>
  </si>
  <si>
    <t>LIST_BG</t>
  </si>
  <si>
    <t xml:space="preserve">Range name where editing is permitted: </t>
  </si>
  <si>
    <t>AreaData</t>
  </si>
  <si>
    <t>LIST_EDIT_RANGE</t>
  </si>
  <si>
    <t xml:space="preserve">Range name where editing type is defined: </t>
  </si>
  <si>
    <t>MyDefRange</t>
  </si>
  <si>
    <t>LIST_EDIT_DEF</t>
  </si>
  <si>
    <t xml:space="preserve">Range name where editing parameters are defined: </t>
  </si>
  <si>
    <t>MyDataFormats</t>
  </si>
  <si>
    <t>LIST_EDIT_PARAM</t>
  </si>
  <si>
    <t xml:space="preserve">Total area definition method: </t>
  </si>
  <si>
    <t>1 = summation, 2 = definition</t>
  </si>
  <si>
    <t>Summation</t>
  </si>
  <si>
    <t>Definition</t>
  </si>
  <si>
    <t>Editing Parameters</t>
  </si>
  <si>
    <t>Editing Parameters Range</t>
  </si>
  <si>
    <t>Bound</t>
  </si>
  <si>
    <t>Number</t>
  </si>
  <si>
    <t>Title</t>
  </si>
  <si>
    <t>Column</t>
  </si>
  <si>
    <t>Range Name</t>
  </si>
  <si>
    <t>Columns</t>
  </si>
  <si>
    <t>Topsoil Type</t>
  </si>
  <si>
    <t>0;</t>
  </si>
  <si>
    <t>Topsoil Compaction Level</t>
  </si>
  <si>
    <t>TopsoilCompaction</t>
  </si>
  <si>
    <t>RootingDepth</t>
  </si>
  <si>
    <t>Vegetation</t>
  </si>
  <si>
    <t>Vegetation Density</t>
  </si>
  <si>
    <t>VegetationDensity</t>
  </si>
  <si>
    <t>Microclimate</t>
  </si>
  <si>
    <t>EntryMethod</t>
  </si>
  <si>
    <t>Editing Definition Range</t>
  </si>
  <si>
    <t xml:space="preserve">Total area determined by: </t>
  </si>
  <si>
    <t>hectares</t>
  </si>
  <si>
    <t>Area
Number</t>
  </si>
  <si>
    <t>Topsoil
Type</t>
  </si>
  <si>
    <t>Topsoil
Compaction
Level</t>
  </si>
  <si>
    <t>Subsoil
Type</t>
  </si>
  <si>
    <t>Landscape Coefficient Method</t>
  </si>
  <si>
    <t>Area Num</t>
  </si>
  <si>
    <t>Area</t>
  </si>
  <si>
    <t>Topsoil</t>
  </si>
  <si>
    <t>TopsoilComp</t>
  </si>
  <si>
    <t>Subsoil</t>
  </si>
  <si>
    <t>LC_Def</t>
  </si>
  <si>
    <t>LC_Calc</t>
  </si>
  <si>
    <t>Medium</t>
  </si>
  <si>
    <t>Clay</t>
  </si>
  <si>
    <t>Shrubs</t>
  </si>
  <si>
    <t>High</t>
  </si>
  <si>
    <t>Normal</t>
  </si>
  <si>
    <t>Manual</t>
  </si>
  <si>
    <t>Trees</t>
  </si>
  <si>
    <t>Exposed</t>
  </si>
  <si>
    <t>Calculated</t>
  </si>
  <si>
    <t>Low</t>
  </si>
  <si>
    <t>Ground Cover</t>
  </si>
  <si>
    <t>Index</t>
  </si>
  <si>
    <t>Soil Type</t>
  </si>
  <si>
    <t>Topsoil Compaction</t>
  </si>
  <si>
    <t>Compaction</t>
  </si>
  <si>
    <t>Density Increase</t>
  </si>
  <si>
    <t>Conductivity</t>
  </si>
  <si>
    <t>Description</t>
  </si>
  <si>
    <t>Mixed</t>
  </si>
  <si>
    <t>Turfgrass</t>
  </si>
  <si>
    <t>Level</t>
  </si>
  <si>
    <t>Density</t>
  </si>
  <si>
    <t>Shaded</t>
  </si>
  <si>
    <t>Entry Method</t>
  </si>
  <si>
    <t>Species Factor</t>
  </si>
  <si>
    <t>Density Factor</t>
  </si>
  <si>
    <t>Microclimate Factor</t>
  </si>
  <si>
    <t>Area Definitions</t>
  </si>
  <si>
    <t>Analysis Settings</t>
  </si>
  <si>
    <t>Species</t>
  </si>
  <si>
    <t>Type</t>
  </si>
  <si>
    <t>Ks</t>
  </si>
  <si>
    <t>Cool season Turf</t>
  </si>
  <si>
    <t>Urban A</t>
  </si>
  <si>
    <t>Urban B</t>
  </si>
  <si>
    <t>Urban C</t>
  </si>
  <si>
    <t>Urban E</t>
  </si>
  <si>
    <t>Urban F</t>
  </si>
  <si>
    <t>Amur Maple</t>
  </si>
  <si>
    <t>Burr Oak</t>
  </si>
  <si>
    <t>Brandon Elm</t>
  </si>
  <si>
    <t>Colorado Blue Spruce</t>
  </si>
  <si>
    <t>Ivory Silk Tree Lilac</t>
  </si>
  <si>
    <t>Pincherry</t>
  </si>
  <si>
    <t>Poplar</t>
  </si>
  <si>
    <t>Snow Mountain Ash</t>
  </si>
  <si>
    <t>Siberian Larch</t>
  </si>
  <si>
    <t>Choke Cherry</t>
  </si>
  <si>
    <t>Juniper</t>
  </si>
  <si>
    <t>Snowberry</t>
  </si>
  <si>
    <t>Cranberry</t>
  </si>
  <si>
    <t>Lilac</t>
  </si>
  <si>
    <t>Mugo Pine</t>
  </si>
  <si>
    <t>0;;0</t>
  </si>
  <si>
    <t>Toba or Snowbird Hawthorn</t>
  </si>
  <si>
    <t xml:space="preserve">Center list: </t>
  </si>
  <si>
    <t>MOVELIST</t>
  </si>
  <si>
    <t>Doc File</t>
  </si>
  <si>
    <t>Calculations</t>
  </si>
  <si>
    <t>Air Temp</t>
  </si>
  <si>
    <t>End</t>
  </si>
  <si>
    <t xml:space="preserve">Precipitation adjustment factor: </t>
  </si>
  <si>
    <t xml:space="preserve">Effective precipitation threshold: </t>
  </si>
  <si>
    <t xml:space="preserve">Topsoil Compaction Level: </t>
  </si>
  <si>
    <t>Trees (Med)</t>
  </si>
  <si>
    <t>Trees (Low)</t>
  </si>
  <si>
    <t>Trees (High)</t>
  </si>
  <si>
    <t>Shrubs (High)</t>
  </si>
  <si>
    <t>Shrubs (Low)</t>
  </si>
  <si>
    <t>Shrubs (Med)</t>
  </si>
  <si>
    <t>Ground Cover (Low)</t>
  </si>
  <si>
    <t>Ground Cover (Med)</t>
  </si>
  <si>
    <t>Ground Cover (High)</t>
  </si>
  <si>
    <t>Mixed (Low)</t>
  </si>
  <si>
    <t>Mixed (Med)</t>
  </si>
  <si>
    <t>Mixed (High)</t>
  </si>
  <si>
    <t>Turfgrass (Low)</t>
  </si>
  <si>
    <t>Turfgrass (Med)</t>
  </si>
  <si>
    <t>Turfgrass (High)</t>
  </si>
  <si>
    <t>Demand</t>
  </si>
  <si>
    <t>Row</t>
  </si>
  <si>
    <t>AvailableSpecies</t>
  </si>
  <si>
    <t>LC_Meth</t>
  </si>
  <si>
    <t>Available Species List</t>
  </si>
  <si>
    <t>Rooting
Depth (mm)</t>
  </si>
  <si>
    <t>Irrigation
Method</t>
  </si>
  <si>
    <t>IrrMeth</t>
  </si>
  <si>
    <t>Irrigation
Schedule</t>
  </si>
  <si>
    <t>IrrSched</t>
  </si>
  <si>
    <t>Irrigation Method</t>
  </si>
  <si>
    <t>IrrigationMethod</t>
  </si>
  <si>
    <t>Drip - Standard</t>
  </si>
  <si>
    <t>Fixed Spray</t>
  </si>
  <si>
    <t>Micro Spray</t>
  </si>
  <si>
    <t>Method</t>
  </si>
  <si>
    <t>Efficiency</t>
  </si>
  <si>
    <t xml:space="preserve"> Historical precipitation values are multiplied by this factor before use.  Default = 1.0.</t>
  </si>
  <si>
    <t xml:space="preserve">Allow custom entries: </t>
  </si>
  <si>
    <t xml:space="preserve"> Check this box to allow custom data entries.</t>
  </si>
  <si>
    <t>Soil Types</t>
  </si>
  <si>
    <t>Source</t>
  </si>
  <si>
    <t>(mm/mm)</t>
  </si>
  <si>
    <t>(mm/hr)</t>
  </si>
  <si>
    <t>(percent)</t>
  </si>
  <si>
    <t>Sand</t>
  </si>
  <si>
    <t>Loamy Sand</t>
  </si>
  <si>
    <t>Sandy Loam</t>
  </si>
  <si>
    <t>Silt Loam</t>
  </si>
  <si>
    <t>Sandy Clay Loam</t>
  </si>
  <si>
    <t>Clay Loam</t>
  </si>
  <si>
    <t>Silty Clay Loam</t>
  </si>
  <si>
    <t>Sandy Clay</t>
  </si>
  <si>
    <t>SoilType</t>
  </si>
  <si>
    <t>Water Demand</t>
  </si>
  <si>
    <t>Vegetation Species</t>
  </si>
  <si>
    <t>Factor, Ks</t>
  </si>
  <si>
    <t>My Soil 1</t>
  </si>
  <si>
    <t>My Soil 2</t>
  </si>
  <si>
    <t>My Soil 3</t>
  </si>
  <si>
    <t>My Method 1</t>
  </si>
  <si>
    <t>My Method 2</t>
  </si>
  <si>
    <t>My Method 3</t>
  </si>
  <si>
    <t>My Species 1</t>
  </si>
  <si>
    <t>My Species 2</t>
  </si>
  <si>
    <t>My Species 3</t>
  </si>
  <si>
    <t xml:space="preserve">Precipitation required to cancel irrigation: </t>
  </si>
  <si>
    <t xml:space="preserve">Total irrigated area: </t>
  </si>
  <si>
    <t>Custom Data Settings</t>
  </si>
  <si>
    <t xml:space="preserve">Management Allowable Depletion (MAD): </t>
  </si>
  <si>
    <t>Wind</t>
  </si>
  <si>
    <t>SWC</t>
  </si>
  <si>
    <t>Day of Month</t>
  </si>
  <si>
    <t>Day of Year</t>
  </si>
  <si>
    <t>Minimum Air Temp, (ºC)</t>
  </si>
  <si>
    <t>Raw Daily Precipitation, (mm)</t>
  </si>
  <si>
    <t>Adjusted Daily Precipitation, (mm)</t>
  </si>
  <si>
    <t>Ending Water Content, EWC, (mm)</t>
  </si>
  <si>
    <t>ET</t>
  </si>
  <si>
    <t>Raw Precip</t>
  </si>
  <si>
    <t>Adj Precip</t>
  </si>
  <si>
    <t>Eff Precip</t>
  </si>
  <si>
    <t>EWC</t>
  </si>
  <si>
    <t>Base Plant Evapo-Transpiration, ETb, (mm)</t>
  </si>
  <si>
    <t>ETb</t>
  </si>
  <si>
    <t>Evapo-Transpiration Multiplier</t>
  </si>
  <si>
    <t>ETMult</t>
  </si>
  <si>
    <t>IrrDay</t>
  </si>
  <si>
    <t>Irrigation</t>
  </si>
  <si>
    <t>IrrPrecip</t>
  </si>
  <si>
    <t>Irrigation Day?</t>
  </si>
  <si>
    <t>Irrigation Precipitation Check</t>
  </si>
  <si>
    <t>IrrFlag</t>
  </si>
  <si>
    <t xml:space="preserve">Minimum average daily temperature for irrigation: </t>
  </si>
  <si>
    <t>IrrWarm</t>
  </si>
  <si>
    <t>IrrRain</t>
  </si>
  <si>
    <t>Warm Enough to Irrigate?</t>
  </si>
  <si>
    <t>OK to Irrigate?</t>
  </si>
  <si>
    <t>IrrYest</t>
  </si>
  <si>
    <t>IrrAmt</t>
  </si>
  <si>
    <t>PWC</t>
  </si>
  <si>
    <t>PercAmt</t>
  </si>
  <si>
    <t>Runoff</t>
  </si>
  <si>
    <t xml:space="preserve">Min: </t>
  </si>
  <si>
    <t xml:space="preserve">Max: </t>
  </si>
  <si>
    <t xml:space="preserve">Years: </t>
  </si>
  <si>
    <t>Percolation</t>
  </si>
  <si>
    <t>Precipitation</t>
  </si>
  <si>
    <t>Raw Daily</t>
  </si>
  <si>
    <t>Adj. Daily</t>
  </si>
  <si>
    <t>Effective</t>
  </si>
  <si>
    <t>Total All Areas</t>
  </si>
  <si>
    <t xml:space="preserve">Number of areas defined: </t>
  </si>
  <si>
    <t>Area List</t>
  </si>
  <si>
    <t>Column1</t>
  </si>
  <si>
    <t xml:space="preserve">Current plot area: </t>
  </si>
  <si>
    <t xml:space="preserve">Plot area selection: </t>
  </si>
  <si>
    <t>May</t>
  </si>
  <si>
    <t>June</t>
  </si>
  <si>
    <t>July</t>
  </si>
  <si>
    <t>August</t>
  </si>
  <si>
    <t>September</t>
  </si>
  <si>
    <t>Total</t>
  </si>
  <si>
    <t>YM</t>
  </si>
  <si>
    <t>IrrVol</t>
  </si>
  <si>
    <t xml:space="preserve">Average: </t>
  </si>
  <si>
    <t xml:space="preserve">Area (ha): </t>
  </si>
  <si>
    <t xml:space="preserve">Demand (mm): </t>
  </si>
  <si>
    <t>Depth</t>
  </si>
  <si>
    <t>Volume</t>
  </si>
  <si>
    <t xml:space="preserve">To: </t>
  </si>
  <si>
    <t xml:space="preserve">From: </t>
  </si>
  <si>
    <t>Month List</t>
  </si>
  <si>
    <t>Plot Flag</t>
  </si>
  <si>
    <t>Lookup</t>
  </si>
  <si>
    <t>Plot Day</t>
  </si>
  <si>
    <t>Sun</t>
  </si>
  <si>
    <t>Mon</t>
  </si>
  <si>
    <t>Tue</t>
  </si>
  <si>
    <t>Wed</t>
  </si>
  <si>
    <t>Thu</t>
  </si>
  <si>
    <t>Fri</t>
  </si>
  <si>
    <t>Sat</t>
  </si>
  <si>
    <t>May-Sept</t>
  </si>
  <si>
    <t>mm - after irrigation application efficiency factor applied</t>
  </si>
  <si>
    <t>mm - after irrigation management efficiency factor applied</t>
  </si>
  <si>
    <t xml:space="preserve">Irrigation system management efficiency: </t>
  </si>
  <si>
    <t xml:space="preserve"> mm over the previous </t>
  </si>
  <si>
    <t>days.  Default = 10 mm over the preceding 2 days.</t>
  </si>
  <si>
    <t xml:space="preserve">Percolation rate safety factor: </t>
  </si>
  <si>
    <r>
      <t xml:space="preserve"> A factor greater than 1.0 </t>
    </r>
    <r>
      <rPr>
        <i/>
        <sz val="12"/>
        <color theme="1"/>
        <rFont val="Palatino Linotype"/>
        <family val="1"/>
      </rPr>
      <t>reduces</t>
    </r>
    <r>
      <rPr>
        <sz val="12"/>
        <color theme="1"/>
        <rFont val="Palatino Linotype"/>
        <family val="2"/>
      </rPr>
      <t xml:space="preserve"> the percolation rate / estimated volume of water lost to percolation.  Default = 1.0.</t>
    </r>
  </si>
  <si>
    <t xml:space="preserve"> deg C.  Irrigation will be cancelled if the minimum average temperature is below this value.  Default = 3 deg C.</t>
  </si>
  <si>
    <t xml:space="preserve">Irrigation target water content: </t>
  </si>
  <si>
    <t xml:space="preserve"> Multiplier applied to Field Capacity to determine irrigation volume to be applied.  Default = 1.1.</t>
  </si>
  <si>
    <t xml:space="preserve"> percent.   Defines the MAD with respect to the range between the Wilting Point (0%) and Field Capacity (100%).  Default = 50%.</t>
  </si>
  <si>
    <t xml:space="preserve">Application Efficiency: </t>
  </si>
  <si>
    <t xml:space="preserve">Maximum average daily wind speed for irrigation: </t>
  </si>
  <si>
    <t>My Species 4</t>
  </si>
  <si>
    <t>My Species 5</t>
  </si>
  <si>
    <t>My Species 6</t>
  </si>
  <si>
    <t>Comments</t>
  </si>
  <si>
    <t>Vegetation Type</t>
  </si>
  <si>
    <t>IrrWindy</t>
  </si>
  <si>
    <t>Wind Low Enough to Irrigate?</t>
  </si>
  <si>
    <t xml:space="preserve">Input locked: </t>
  </si>
  <si>
    <t>Plot Data</t>
  </si>
  <si>
    <t>Depth or</t>
  </si>
  <si>
    <t>Annual</t>
  </si>
  <si>
    <t>Histogram</t>
  </si>
  <si>
    <t>Bins</t>
  </si>
  <si>
    <t xml:space="preserve">Bin size: </t>
  </si>
  <si>
    <t>Count</t>
  </si>
  <si>
    <t>Bin Count</t>
  </si>
  <si>
    <t xml:space="preserve">Std Dev: </t>
  </si>
  <si>
    <t xml:space="preserve">Overall Monthly Average: </t>
  </si>
  <si>
    <t xml:space="preserve">Standard Deviation: </t>
  </si>
  <si>
    <t xml:space="preserve">Source </t>
  </si>
  <si>
    <t>True / False</t>
  </si>
  <si>
    <t xml:space="preserve"> mm.  Daily precipitation less than this value is neglected in the water balance calculations.  Default = 5.</t>
  </si>
  <si>
    <t xml:space="preserve">Rain gauge ID: </t>
  </si>
  <si>
    <t>Urban D</t>
  </si>
  <si>
    <t xml:space="preserve"> Factor to account for the efficiency of irrigation system management.  Default = 90%.</t>
  </si>
  <si>
    <t>Irrigated Yesterday ?</t>
  </si>
  <si>
    <t>Average Wind Speed, 1 to 6 AM, (kph)</t>
  </si>
  <si>
    <t xml:space="preserve">Day counts: </t>
  </si>
  <si>
    <t>Area Name</t>
  </si>
  <si>
    <t xml:space="preserve">Max SWC: </t>
  </si>
  <si>
    <t xml:space="preserve">Max Int SWC: </t>
  </si>
  <si>
    <t xml:space="preserve">Graph max: </t>
  </si>
  <si>
    <t xml:space="preserve">Axis limit 1: </t>
  </si>
  <si>
    <t xml:space="preserve">Axis limit 2: </t>
  </si>
  <si>
    <t xml:space="preserve">Annual Demand Graph Title: </t>
  </si>
  <si>
    <t xml:space="preserve">Monthly Demand Graph Title: </t>
  </si>
  <si>
    <t xml:space="preserve">Histogram Vertical Axis Title: </t>
  </si>
  <si>
    <t xml:space="preserve">Text: </t>
  </si>
  <si>
    <t>Main Settings</t>
  </si>
  <si>
    <t>Project Data</t>
  </si>
  <si>
    <t>Area Details</t>
  </si>
  <si>
    <t xml:space="preserve">Area Number: </t>
  </si>
  <si>
    <t xml:space="preserve">Area Name: </t>
  </si>
  <si>
    <t xml:space="preserve">Total Area: </t>
  </si>
  <si>
    <t xml:space="preserve">Size: </t>
  </si>
  <si>
    <t xml:space="preserve">Topsoil Type: </t>
  </si>
  <si>
    <t xml:space="preserve">Subsoil Type: </t>
  </si>
  <si>
    <t xml:space="preserve">Rooting Depth: </t>
  </si>
  <si>
    <t xml:space="preserve">Vegetation Type: </t>
  </si>
  <si>
    <t xml:space="preserve">Vegetation Density: </t>
  </si>
  <si>
    <t xml:space="preserve">Microclimate: </t>
  </si>
  <si>
    <t xml:space="preserve">Landscape Coefficient Method: </t>
  </si>
  <si>
    <t xml:space="preserve">Calculated Landscape Coefficient: </t>
  </si>
  <si>
    <t xml:space="preserve">User-Defined Landscape Coefficient: </t>
  </si>
  <si>
    <t xml:space="preserve">Irrigation Method: </t>
  </si>
  <si>
    <t>Source 1</t>
  </si>
  <si>
    <t>Source 2</t>
  </si>
  <si>
    <t>Source 3</t>
  </si>
  <si>
    <t>Drip - Pressure Compensating</t>
  </si>
  <si>
    <t>Rotary</t>
  </si>
  <si>
    <t>Rotors</t>
  </si>
  <si>
    <t>MP Rotators</t>
  </si>
  <si>
    <t>Bubblers</t>
  </si>
  <si>
    <t>My Species 7</t>
  </si>
  <si>
    <t>My Species 8</t>
  </si>
  <si>
    <t>My Species 9</t>
  </si>
  <si>
    <t>My Species 10</t>
  </si>
  <si>
    <t>Uncompacted</t>
  </si>
  <si>
    <t>at Saturation</t>
  </si>
  <si>
    <t>at Field Capacity</t>
  </si>
  <si>
    <t>at Wilting Point</t>
  </si>
  <si>
    <t>Hydraulic</t>
  </si>
  <si>
    <t>&lt;------------------ Water Holding Capacity ------------------&gt;</t>
  </si>
  <si>
    <t>Yes</t>
  </si>
  <si>
    <t>No</t>
  </si>
  <si>
    <t>Water  &gt;&gt;</t>
  </si>
  <si>
    <t>Holding  &gt;&gt;</t>
  </si>
  <si>
    <t>Column  &gt;&gt;</t>
  </si>
  <si>
    <t>Height &gt;&gt;</t>
  </si>
  <si>
    <t>Capacity &gt;&gt;</t>
  </si>
  <si>
    <t xml:space="preserve">At Saturation: </t>
  </si>
  <si>
    <t xml:space="preserve">At Field Capacity: </t>
  </si>
  <si>
    <t xml:space="preserve">At Wilting Point: </t>
  </si>
  <si>
    <t>Properties</t>
  </si>
  <si>
    <t>Calculation Summary</t>
  </si>
  <si>
    <t>Adjusted</t>
  </si>
  <si>
    <t>Basic</t>
  </si>
  <si>
    <t>Day</t>
  </si>
  <si>
    <t>Scheduled ?</t>
  </si>
  <si>
    <t>Parameter</t>
  </si>
  <si>
    <t>Value</t>
  </si>
  <si>
    <t>Percolation rate safety factor - as specified.</t>
  </si>
  <si>
    <t xml:space="preserve">Compaction increase in bulk density:   </t>
  </si>
  <si>
    <t xml:space="preserve">Irrigation method:   </t>
  </si>
  <si>
    <t xml:space="preserve">Rooting Depth (mm):   </t>
  </si>
  <si>
    <t xml:space="preserve">Mgmt Allowable Depletion (MAD): </t>
  </si>
  <si>
    <t>Moisture Level</t>
  </si>
  <si>
    <t xml:space="preserve">Vegetation Type:   </t>
  </si>
  <si>
    <t xml:space="preserve">Microclimate:   </t>
  </si>
  <si>
    <t xml:space="preserve">Vegetation density:   </t>
  </si>
  <si>
    <t xml:space="preserve">Topsoil type:   </t>
  </si>
  <si>
    <t xml:space="preserve">Topsoil compaction level:   </t>
  </si>
  <si>
    <t xml:space="preserve">Subsoil type:   </t>
  </si>
  <si>
    <t>See soil properties below.</t>
  </si>
  <si>
    <t>Compaction-</t>
  </si>
  <si>
    <t>mm - from calculations</t>
  </si>
  <si>
    <t>Topsoil Layer Properties</t>
  </si>
  <si>
    <t>Irrigation Schedule</t>
  </si>
  <si>
    <t>converted to cubic meters</t>
  </si>
  <si>
    <t>cubic meters per year - average</t>
  </si>
  <si>
    <t>Estimated Irrigation Demand</t>
  </si>
  <si>
    <t xml:space="preserve">Maximum hourly volume: </t>
  </si>
  <si>
    <t>m3/hour</t>
  </si>
  <si>
    <t xml:space="preserve">Assumed Maximum Pumping Rate: </t>
  </si>
  <si>
    <t xml:space="preserve">Percent of Total: </t>
  </si>
  <si>
    <t>Irrigation Results</t>
  </si>
  <si>
    <t>Transpiration</t>
  </si>
  <si>
    <t>Evaporation /</t>
  </si>
  <si>
    <t>Deep</t>
  </si>
  <si>
    <t>EP</t>
  </si>
  <si>
    <t>DP</t>
  </si>
  <si>
    <t>R</t>
  </si>
  <si>
    <t>IRR</t>
  </si>
  <si>
    <t>All Areas Combined</t>
  </si>
  <si>
    <t>(hectares)</t>
  </si>
  <si>
    <t>Current</t>
  </si>
  <si>
    <t>Plot</t>
  </si>
  <si>
    <t>Active</t>
  </si>
  <si>
    <t>Added Water Content, AWC, (mm)</t>
  </si>
  <si>
    <t>Starting Water</t>
  </si>
  <si>
    <t>Content</t>
  </si>
  <si>
    <t>Added Water</t>
  </si>
  <si>
    <t>AWC</t>
  </si>
  <si>
    <t>Ending Water</t>
  </si>
  <si>
    <t>Balance</t>
  </si>
  <si>
    <t>Check</t>
  </si>
  <si>
    <t>BC</t>
  </si>
  <si>
    <t>SWC (+)</t>
  </si>
  <si>
    <t>AWC (+)</t>
  </si>
  <si>
    <t>EP (+)</t>
  </si>
  <si>
    <t>IRR (+)</t>
  </si>
  <si>
    <t>ET (-)</t>
  </si>
  <si>
    <t>DP (-)</t>
  </si>
  <si>
    <t>R (-)</t>
  </si>
  <si>
    <t>EWC (-)</t>
  </si>
  <si>
    <t>Relative</t>
  </si>
  <si>
    <t>Maximum</t>
  </si>
  <si>
    <t>MV</t>
  </si>
  <si>
    <t xml:space="preserve">Volume Demand (m3): </t>
  </si>
  <si>
    <t xml:space="preserve">Volume Applied (m3): </t>
  </si>
  <si>
    <t xml:space="preserve">Volume Pumped (m3): </t>
  </si>
  <si>
    <t>Other Losses</t>
  </si>
  <si>
    <t xml:space="preserve">Other Losses: </t>
  </si>
  <si>
    <t xml:space="preserve">Other Losses (m3): </t>
  </si>
  <si>
    <t xml:space="preserve">Applied / Demand: </t>
  </si>
  <si>
    <t xml:space="preserve">Pumped / Demand: </t>
  </si>
  <si>
    <t xml:space="preserve">Conversion (mm to m3): </t>
  </si>
  <si>
    <t xml:space="preserve">Extra Volume Req'd (m3): </t>
  </si>
  <si>
    <t>Total Demand Volume</t>
  </si>
  <si>
    <t>Total Applied Volume</t>
  </si>
  <si>
    <t xml:space="preserve">Total: </t>
  </si>
  <si>
    <t>Total Pumped Volume</t>
  </si>
  <si>
    <t>Applied</t>
  </si>
  <si>
    <t>Pumped</t>
  </si>
  <si>
    <t xml:space="preserve">Ratio: </t>
  </si>
  <si>
    <t>Depth: Selected
Area</t>
  </si>
  <si>
    <t>Volume: Selected
Area</t>
  </si>
  <si>
    <t>Demand Volume: Selected
Area</t>
  </si>
  <si>
    <t>Conversion</t>
  </si>
  <si>
    <t>Total Conversion</t>
  </si>
  <si>
    <t>Area Conversion</t>
  </si>
  <si>
    <t>Irrigation Summary</t>
  </si>
  <si>
    <t>Estimated Average Annual Irrigation Volume (cubic meters)</t>
  </si>
  <si>
    <t xml:space="preserve">Subsoil percolation rate:   </t>
  </si>
  <si>
    <t>Percolation rate with safety factor applied.</t>
  </si>
  <si>
    <t>Estimated Average Monthly Applied Irrigation (mm)</t>
  </si>
  <si>
    <r>
      <t>(m</t>
    </r>
    <r>
      <rPr>
        <b/>
        <vertAlign val="superscript"/>
        <sz val="12"/>
        <color theme="1"/>
        <rFont val="Palatino Linotype"/>
        <family val="1"/>
      </rPr>
      <t>3</t>
    </r>
    <r>
      <rPr>
        <b/>
        <sz val="12"/>
        <color theme="1"/>
        <rFont val="Palatino Linotype"/>
        <family val="1"/>
      </rPr>
      <t>)</t>
    </r>
  </si>
  <si>
    <t xml:space="preserve">Maximum Daily Pumped Irrigation Volume: </t>
  </si>
  <si>
    <t xml:space="preserve">Subsoil percolation rate safety factor: </t>
  </si>
  <si>
    <t xml:space="preserve">Line count: </t>
  </si>
  <si>
    <t xml:space="preserve">Minimum line: </t>
  </si>
  <si>
    <t xml:space="preserve">Maximum line: </t>
  </si>
  <si>
    <t>If you are seeing this screen, it probably means that Macros are disabled in your current Excel configuration.   Proper operation of the IDE Tool requires that Macros be enabled.   In some versions of Excel, Macros may be enabled as follows:</t>
  </si>
  <si>
    <t>1. From the main Menu Bar, select 'File'.
2. From the list displayed on the left side of the window that opens, select 'Options'.
3. From the list displayed on the left side of the next window that opens, select 'Trust Center' 
4. In the next windows displayed, click the button labeled 'Trust Center Settings...'
5. From the list displayed on the left side of the next window that opens, select 'Macro Settings'.
6. Under 'Macro Settings' at top right, select 'Enable all macros (Not recommended; potentially dangerous code can run)'.
7. Click the 'Ok' button to close the 'Trust Settings' window.
8. Click the 'Ok' button to close the 'Options' window.
9. Close Excel.
10. Restart Excel.  The new macro setting should now be in effect and this screen should not be displayed.</t>
  </si>
  <si>
    <t>If you continue to browse and use the IDE Tool, you are agreeing to comply with and be bound by the following terms and conditions of use.  Before using the IDE Tool, you must scroll to the bottom of these conditions and indicate your acceptance of them using the button provided.</t>
  </si>
  <si>
    <t xml:space="preserve">Irrigation Demand Estimation Tool  </t>
  </si>
  <si>
    <t>Calculated field - no input required</t>
  </si>
  <si>
    <t>Manual (direct) input</t>
  </si>
  <si>
    <t>List selection input - double click to display the selection list</t>
  </si>
  <si>
    <t xml:space="preserve">Input types:  </t>
  </si>
  <si>
    <t>Demand Volume (m3)</t>
  </si>
  <si>
    <t>Applied Volume (m3)</t>
  </si>
  <si>
    <t>Pumped Volume (m3)</t>
  </si>
  <si>
    <t>Depth (mm)</t>
  </si>
  <si>
    <t>Volume (m3)</t>
  </si>
  <si>
    <t>Source name</t>
  </si>
  <si>
    <t>Scots Pine</t>
  </si>
  <si>
    <t>Irrigation Volume, (m3)</t>
  </si>
  <si>
    <r>
      <t>Vegetation
Type
(K</t>
    </r>
    <r>
      <rPr>
        <b/>
        <vertAlign val="subscript"/>
        <sz val="12"/>
        <color theme="1"/>
        <rFont val="Palatino Linotype"/>
        <family val="1"/>
      </rPr>
      <t>PS</t>
    </r>
    <r>
      <rPr>
        <b/>
        <sz val="12"/>
        <color theme="1"/>
        <rFont val="Palatino Linotype"/>
        <family val="1"/>
      </rPr>
      <t>)</t>
    </r>
  </si>
  <si>
    <r>
      <t>Vegetation
Density
(K</t>
    </r>
    <r>
      <rPr>
        <b/>
        <vertAlign val="subscript"/>
        <sz val="12"/>
        <color theme="1"/>
        <rFont val="Palatino Linotype"/>
        <family val="1"/>
      </rPr>
      <t>D</t>
    </r>
    <r>
      <rPr>
        <b/>
        <sz val="12"/>
        <color theme="1"/>
        <rFont val="Palatino Linotype"/>
        <family val="1"/>
      </rPr>
      <t>)</t>
    </r>
  </si>
  <si>
    <r>
      <t>Micro-
Climate (K</t>
    </r>
    <r>
      <rPr>
        <b/>
        <vertAlign val="subscript"/>
        <sz val="12"/>
        <color theme="1"/>
        <rFont val="Palatino Linotype"/>
        <family val="1"/>
      </rPr>
      <t>MC</t>
    </r>
    <r>
      <rPr>
        <b/>
        <sz val="12"/>
        <color theme="1"/>
        <rFont val="Palatino Linotype"/>
        <family val="1"/>
      </rPr>
      <t>)</t>
    </r>
  </si>
  <si>
    <r>
      <t>Defined
Landscape Coefficient (K</t>
    </r>
    <r>
      <rPr>
        <b/>
        <vertAlign val="subscript"/>
        <sz val="12"/>
        <color theme="1"/>
        <rFont val="Palatino Linotype"/>
        <family val="1"/>
      </rPr>
      <t>L</t>
    </r>
    <r>
      <rPr>
        <b/>
        <sz val="12"/>
        <color theme="1"/>
        <rFont val="Palatino Linotype"/>
        <family val="1"/>
      </rPr>
      <t>)</t>
    </r>
  </si>
  <si>
    <r>
      <t>Calculated Landscape Coefficient (K</t>
    </r>
    <r>
      <rPr>
        <b/>
        <vertAlign val="subscript"/>
        <sz val="12"/>
        <color theme="1"/>
        <rFont val="Palatino Linotype"/>
        <family val="1"/>
      </rPr>
      <t>L</t>
    </r>
    <r>
      <rPr>
        <b/>
        <sz val="12"/>
        <color theme="1"/>
        <rFont val="Palatino Linotype"/>
        <family val="1"/>
      </rPr>
      <t>)</t>
    </r>
  </si>
  <si>
    <t xml:space="preserve">Website: </t>
  </si>
  <si>
    <t>http://www.calgary.ca/UEP/Water/Pages/Specifications/Submission-for-approval-/Development-Approvals-Submissions.aspx</t>
  </si>
  <si>
    <t xml:space="preserve">Manual: </t>
  </si>
  <si>
    <t>Initial Water Content, IWC, (mm)</t>
  </si>
  <si>
    <t>IWC</t>
  </si>
  <si>
    <r>
      <t>Effective Precipitation, P</t>
    </r>
    <r>
      <rPr>
        <b/>
        <vertAlign val="subscript"/>
        <sz val="12"/>
        <color theme="1"/>
        <rFont val="Palatino Linotype"/>
        <family val="1"/>
      </rPr>
      <t>DE</t>
    </r>
    <r>
      <rPr>
        <b/>
        <sz val="12"/>
        <color theme="1"/>
        <rFont val="Palatino Linotype"/>
        <family val="1"/>
      </rPr>
      <t>, (mm)</t>
    </r>
  </si>
  <si>
    <r>
      <t>Irrigation Amount, I</t>
    </r>
    <r>
      <rPr>
        <b/>
        <vertAlign val="subscript"/>
        <sz val="12"/>
        <color theme="1"/>
        <rFont val="Palatino Linotype"/>
        <family val="1"/>
      </rPr>
      <t>DN</t>
    </r>
    <r>
      <rPr>
        <b/>
        <sz val="12"/>
        <color theme="1"/>
        <rFont val="Palatino Linotype"/>
        <family val="1"/>
      </rPr>
      <t>, (mm)</t>
    </r>
  </si>
  <si>
    <t>Preliminary Water Content, PWC, (mm)</t>
  </si>
  <si>
    <t>Deep Percolation Losses, DP, (mm)</t>
  </si>
  <si>
    <t>Runoff Losses, R, (mm)</t>
  </si>
  <si>
    <t>If these instructions do not seem to match your version of Excel, please search on 'Macro Settings' within the Excel Help system or consult with your IT advisor.</t>
  </si>
  <si>
    <t>Estimated Plant Evapo-Transpiration, AET, (mm)</t>
  </si>
  <si>
    <t>AET</t>
  </si>
  <si>
    <t>Test 1</t>
  </si>
  <si>
    <t>Saturated</t>
  </si>
  <si>
    <t xml:space="preserve">Irrigation Schedule: </t>
  </si>
  <si>
    <t>WBSCC Input Data</t>
  </si>
  <si>
    <t>Crop Water Requirements</t>
  </si>
  <si>
    <t>Winter or</t>
  </si>
  <si>
    <t>Summer</t>
  </si>
  <si>
    <t>Summer ?</t>
  </si>
  <si>
    <t>Crop Water Requirements - mm / month</t>
  </si>
  <si>
    <t>January</t>
  </si>
  <si>
    <t>February</t>
  </si>
  <si>
    <t>March</t>
  </si>
  <si>
    <t>April</t>
  </si>
  <si>
    <t>October</t>
  </si>
  <si>
    <t>November</t>
  </si>
  <si>
    <t>December</t>
  </si>
  <si>
    <t>Winter</t>
  </si>
  <si>
    <t>3031093</t>
  </si>
  <si>
    <t>Weekly Watering Schedule</t>
  </si>
  <si>
    <t>Sunday</t>
  </si>
  <si>
    <t>Monday</t>
  </si>
  <si>
    <t>Tuesday</t>
  </si>
  <si>
    <t>Wednesday</t>
  </si>
  <si>
    <t>Thursday</t>
  </si>
  <si>
    <t>Friday</t>
  </si>
  <si>
    <t>Saturday</t>
  </si>
  <si>
    <t xml:space="preserve"> 7-digit identifier used in the time series output file.   Default=3031093.</t>
  </si>
  <si>
    <t>Reference Evapo-Transpiration Constant, mm/day</t>
  </si>
  <si>
    <t>ET_o</t>
  </si>
  <si>
    <t xml:space="preserve">Effective precipitation multiplier: </t>
  </si>
  <si>
    <t>Effective precipitation = (Actual Precipitation - Threshold) x This Value.  Default = 0.75.</t>
  </si>
  <si>
    <t>Daily</t>
  </si>
  <si>
    <t>Sum</t>
  </si>
  <si>
    <t>Diff</t>
  </si>
  <si>
    <t>Max</t>
  </si>
  <si>
    <t>Calgary</t>
  </si>
  <si>
    <t>Crop Water Requirements - mm/month</t>
  </si>
  <si>
    <t>Weekly Watering Schedule (mm/day, average)</t>
  </si>
  <si>
    <t>Test 2</t>
  </si>
  <si>
    <t xml:space="preserve">Landscape coefficient method:   </t>
  </si>
  <si>
    <t xml:space="preserve">Landscape coefficient, KL:   </t>
  </si>
  <si>
    <t xml:space="preserve">Irrigation application efficiency:   </t>
  </si>
  <si>
    <t xml:space="preserve">Irrigation efficiency "other losses":   </t>
  </si>
  <si>
    <t xml:space="preserve">Irrigation schedule:   </t>
  </si>
  <si>
    <t xml:space="preserve">Size of current area:   </t>
  </si>
  <si>
    <t>Test</t>
  </si>
  <si>
    <t>My Test</t>
  </si>
  <si>
    <t>DCL</t>
  </si>
  <si>
    <t>Relative Size of Area</t>
  </si>
  <si>
    <t xml:space="preserve">Sun Tue Thu </t>
  </si>
  <si>
    <t xml:space="preserve">Mon Wed Fri </t>
  </si>
  <si>
    <t>Average</t>
  </si>
  <si>
    <t>Number of Hours Available to Irrigate</t>
  </si>
  <si>
    <t>IrrHours</t>
  </si>
  <si>
    <t>Irrigation Days</t>
  </si>
  <si>
    <t xml:space="preserve">Currently available (based on wind speed setting): </t>
  </si>
  <si>
    <t xml:space="preserve">Maximum available: </t>
  </si>
  <si>
    <t xml:space="preserve">Fraction available: </t>
  </si>
  <si>
    <t>1-2</t>
  </si>
  <si>
    <t>2-3</t>
  </si>
  <si>
    <t>3-4</t>
  </si>
  <si>
    <t>4-5</t>
  </si>
  <si>
    <t>5-6</t>
  </si>
  <si>
    <t>Irrigation Hours</t>
  </si>
  <si>
    <t>Test 3</t>
  </si>
  <si>
    <t>Test 4</t>
  </si>
  <si>
    <t>Tue Thu Sat</t>
  </si>
  <si>
    <t>Drip System ?</t>
  </si>
  <si>
    <t xml:space="preserve">Is this drip irrigation ? :   </t>
  </si>
  <si>
    <t>Drip</t>
  </si>
  <si>
    <t>System ?</t>
  </si>
  <si>
    <t xml:space="preserve">           In partnership with:</t>
  </si>
  <si>
    <t xml:space="preserve">    In partnership with:</t>
  </si>
  <si>
    <t>http://www.calgary.ca/UEP/Water/Documents/Water-Documents/Development%20approvals%20documents/IDE-Tool-User-Manual.pdf</t>
  </si>
  <si>
    <t>VolRednWind</t>
  </si>
  <si>
    <t>Volume Multiplier Due to Wind</t>
  </si>
  <si>
    <t>Change Log</t>
  </si>
  <si>
    <t>Version</t>
  </si>
  <si>
    <t>By</t>
  </si>
  <si>
    <t>KGW</t>
  </si>
  <si>
    <t>Revised naming of rain gauge ID in output files to remove 'A' at start of name</t>
  </si>
  <si>
    <t>Aug</t>
  </si>
  <si>
    <t>Sept</t>
  </si>
  <si>
    <t xml:space="preserve">Total all years: </t>
  </si>
  <si>
    <t xml:space="preserve">Total May thru September: </t>
  </si>
  <si>
    <t>Corrected precipitation in output - old rainfall data was kept as 10ths of mm, new data stored as mm, output in 10ths of mm adjusted by multiplying rain value by 10</t>
  </si>
  <si>
    <t>Corrected precipitation input - returned to format originally provided by The City - no rearrangement of columns.   "Climate Day" (11PM to 11PM) still used for calculations, time-series output now uses correct precipitation values.</t>
  </si>
</sst>
</file>

<file path=xl/styles.xml><?xml version="1.0" encoding="utf-8"?>
<styleSheet xmlns="http://schemas.openxmlformats.org/spreadsheetml/2006/main" xmlns:mc="http://schemas.openxmlformats.org/markup-compatibility/2006" xmlns:x14ac="http://schemas.microsoft.com/office/spreadsheetml/2009/9/ac" mc:Ignorable="x14ac">
  <numFmts count="26">
    <numFmt numFmtId="164" formatCode="_(&quot;$&quot;* #,##0.00_);_(&quot;$&quot;* \(#,##0.00\);_(&quot;$&quot;* &quot;-&quot;??_);_(@_)"/>
    <numFmt numFmtId="165" formatCode="_(* #,##0.00_);_(* \(#,##0.00\);_(* &quot;-&quot;??_);_(@_)"/>
    <numFmt numFmtId="166" formatCode="[$-1009]mmmm\ d\,\ yyyy;@"/>
    <numFmt numFmtId="167" formatCode="0.0"/>
    <numFmt numFmtId="168" formatCode="0.000"/>
    <numFmt numFmtId="169" formatCode="[$-409]d\-mmm\-yy;@"/>
    <numFmt numFmtId="170" formatCode="0000000"/>
    <numFmt numFmtId="171" formatCode="0.0000"/>
    <numFmt numFmtId="172" formatCode="&quot;Sunday: &quot;"/>
    <numFmt numFmtId="173" formatCode="&quot;Monday: &quot;"/>
    <numFmt numFmtId="174" formatCode="&quot;Tuesday: &quot;"/>
    <numFmt numFmtId="175" formatCode="&quot;Wednesday: &quot;"/>
    <numFmt numFmtId="176" formatCode="&quot;Thursday: &quot;"/>
    <numFmt numFmtId="177" formatCode="&quot;Friday: &quot;"/>
    <numFmt numFmtId="178" formatCode="&quot;Saturday: &quot;"/>
    <numFmt numFmtId="179" formatCode="#,##0_ ;\-#,##0\ "/>
    <numFmt numFmtId="180" formatCode="&quot;Area &quot;0"/>
    <numFmt numFmtId="181" formatCode="0&quot; mm&quot;"/>
    <numFmt numFmtId="182" formatCode="0.000&quot; mm/hr&quot;"/>
    <numFmt numFmtId="183" formatCode="0.0&quot; mm&quot;"/>
    <numFmt numFmtId="184" formatCode="0.000&quot; ha&quot;"/>
    <numFmt numFmtId="185" formatCode="0&quot; cubic meters&quot;"/>
    <numFmt numFmtId="186" formatCode="0&quot; cubic meters per hour&quot;"/>
    <numFmt numFmtId="187" formatCode="mmmm\ d\,\ yyyy"/>
    <numFmt numFmtId="188" formatCode="dd/mm/yy;@"/>
    <numFmt numFmtId="189" formatCode="&quot;Hour &quot;0"/>
  </numFmts>
  <fonts count="63" x14ac:knownFonts="1">
    <font>
      <sz val="12"/>
      <color theme="1"/>
      <name val="Palatino Linotype"/>
      <family val="2"/>
    </font>
    <font>
      <sz val="12"/>
      <name val="Palatino Linotype"/>
      <family val="1"/>
    </font>
    <font>
      <b/>
      <sz val="48"/>
      <color theme="5" tint="-0.249977111117893"/>
      <name val="Palatino Linotype"/>
      <family val="1"/>
    </font>
    <font>
      <sz val="48"/>
      <color theme="1"/>
      <name val="Palatino Linotype"/>
      <family val="2"/>
    </font>
    <font>
      <b/>
      <sz val="14"/>
      <color theme="3" tint="-0.249977111117893"/>
      <name val="Palatino Linotype"/>
      <family val="1"/>
    </font>
    <font>
      <sz val="12"/>
      <color theme="3" tint="-0.249977111117893"/>
      <name val="Palatino Linotype"/>
      <family val="1"/>
    </font>
    <font>
      <sz val="12"/>
      <color rgb="FF000000"/>
      <name val="Palatino Linotype"/>
      <family val="1"/>
    </font>
    <font>
      <b/>
      <sz val="18"/>
      <color theme="3" tint="-0.499984740745262"/>
      <name val="Palatino Linotype"/>
      <family val="1"/>
    </font>
    <font>
      <b/>
      <sz val="12"/>
      <color theme="1"/>
      <name val="Palatino Linotype"/>
      <family val="1"/>
    </font>
    <font>
      <b/>
      <sz val="12"/>
      <color rgb="FF0000FF"/>
      <name val="Palatino Linotype"/>
      <family val="1"/>
    </font>
    <font>
      <b/>
      <sz val="12"/>
      <name val="Palatino Linotype"/>
      <family val="1"/>
    </font>
    <font>
      <sz val="10"/>
      <name val="Arial"/>
      <family val="2"/>
    </font>
    <font>
      <b/>
      <sz val="9"/>
      <color indexed="81"/>
      <name val="Tahoma"/>
      <family val="2"/>
    </font>
    <font>
      <sz val="9"/>
      <color indexed="81"/>
      <name val="Tahoma"/>
      <family val="2"/>
    </font>
    <font>
      <b/>
      <sz val="16"/>
      <color theme="5" tint="-0.499984740745262"/>
      <name val="Palatino Linotype"/>
      <family val="1"/>
    </font>
    <font>
      <b/>
      <sz val="12"/>
      <color theme="7" tint="-0.249977111117893"/>
      <name val="Palatino Linotype"/>
      <family val="1"/>
    </font>
    <font>
      <b/>
      <sz val="14"/>
      <color theme="5" tint="-0.249977111117893"/>
      <name val="Palatino Linotype"/>
      <family val="1"/>
    </font>
    <font>
      <b/>
      <sz val="24"/>
      <color theme="5" tint="-0.249977111117893"/>
      <name val="Palatino Linotype"/>
      <family val="1"/>
    </font>
    <font>
      <b/>
      <sz val="14"/>
      <color theme="5" tint="-0.499984740745262"/>
      <name val="Palatino Linotype"/>
      <family val="1"/>
    </font>
    <font>
      <sz val="12"/>
      <name val="Palatino Linotype"/>
      <family val="1"/>
    </font>
    <font>
      <u/>
      <sz val="12"/>
      <color theme="1"/>
      <name val="Palatino Linotype"/>
      <family val="2"/>
    </font>
    <font>
      <b/>
      <sz val="14"/>
      <color theme="1"/>
      <name val="Palatino Linotype"/>
      <family val="1"/>
    </font>
    <font>
      <u/>
      <sz val="12"/>
      <color theme="10"/>
      <name val="Palatino Linotype"/>
      <family val="2"/>
    </font>
    <font>
      <sz val="12"/>
      <color theme="1"/>
      <name val="Palatino Linotype"/>
      <family val="2"/>
    </font>
    <font>
      <b/>
      <sz val="12"/>
      <color rgb="FFFF0000"/>
      <name val="Palatino Linotype"/>
      <family val="1"/>
    </font>
    <font>
      <b/>
      <sz val="12"/>
      <color theme="3" tint="-0.499984740745262"/>
      <name val="Palatino Linotype"/>
      <family val="1"/>
    </font>
    <font>
      <b/>
      <sz val="12"/>
      <color theme="5" tint="-0.499984740745262"/>
      <name val="Palatino Linotype"/>
      <family val="1"/>
    </font>
    <font>
      <i/>
      <sz val="12"/>
      <color theme="1"/>
      <name val="Palatino Linotype"/>
      <family val="1"/>
    </font>
    <font>
      <sz val="11"/>
      <color theme="1"/>
      <name val="Calibri"/>
      <family val="2"/>
      <scheme val="minor"/>
    </font>
    <font>
      <u/>
      <sz val="10"/>
      <color theme="10"/>
      <name val="Arial"/>
      <family val="2"/>
    </font>
    <font>
      <sz val="12"/>
      <color theme="1"/>
      <name val="Palatino Linotype"/>
      <family val="1"/>
    </font>
    <font>
      <b/>
      <sz val="48"/>
      <color theme="3" tint="-0.249977111117893"/>
      <name val="Palatino Linotype"/>
      <family val="1"/>
    </font>
    <font>
      <b/>
      <sz val="48"/>
      <color theme="3" tint="-0.249977111117893"/>
      <name val="Palatino Linotype"/>
      <family val="2"/>
    </font>
    <font>
      <sz val="12"/>
      <color theme="3" tint="-0.249977111117893"/>
      <name val="Palatino Linotype"/>
      <family val="2"/>
    </font>
    <font>
      <b/>
      <sz val="18"/>
      <color theme="3" tint="-0.249977111117893"/>
      <name val="Palatino Linotype"/>
      <family val="1"/>
    </font>
    <font>
      <sz val="20"/>
      <color rgb="FF000080"/>
      <name val="Palatino Linotype"/>
      <family val="1"/>
    </font>
    <font>
      <sz val="12"/>
      <color theme="4" tint="0.79998168889431442"/>
      <name val="Palatino Linotype"/>
      <family val="1"/>
    </font>
    <font>
      <b/>
      <sz val="12"/>
      <color rgb="FFFF3300"/>
      <name val="Palatino Linotype"/>
      <family val="1"/>
    </font>
    <font>
      <b/>
      <sz val="12"/>
      <color theme="0" tint="-0.499984740745262"/>
      <name val="Palatino Linotype"/>
      <family val="1"/>
    </font>
    <font>
      <b/>
      <sz val="16"/>
      <color theme="3" tint="-0.249977111117893"/>
      <name val="Palatino Linotype"/>
      <family val="1"/>
    </font>
    <font>
      <b/>
      <sz val="18"/>
      <color theme="1"/>
      <name val="Palatino Linotype"/>
      <family val="1"/>
    </font>
    <font>
      <b/>
      <sz val="28"/>
      <color theme="1"/>
      <name val="Palatino Linotype"/>
      <family val="1"/>
    </font>
    <font>
      <b/>
      <sz val="26"/>
      <color rgb="FF990000"/>
      <name val="Palatino Linotype"/>
      <family val="1"/>
    </font>
    <font>
      <b/>
      <sz val="22"/>
      <color theme="1"/>
      <name val="Palatino Linotype"/>
      <family val="1"/>
    </font>
    <font>
      <b/>
      <sz val="12"/>
      <color theme="8" tint="-0.249977111117893"/>
      <name val="Palatino Linotype"/>
      <family val="1"/>
    </font>
    <font>
      <sz val="14"/>
      <color theme="1"/>
      <name val="Palatino Linotype"/>
      <family val="2"/>
    </font>
    <font>
      <b/>
      <sz val="14"/>
      <color theme="5" tint="-0.499984740745262"/>
      <name val="Palatino Linotype"/>
      <family val="2"/>
    </font>
    <font>
      <b/>
      <sz val="14"/>
      <color theme="1"/>
      <name val="Palatino Linotype"/>
      <family val="2"/>
    </font>
    <font>
      <sz val="12"/>
      <color theme="0"/>
      <name val="Palatino Linotype"/>
      <family val="2"/>
    </font>
    <font>
      <b/>
      <vertAlign val="superscript"/>
      <sz val="12"/>
      <color theme="1"/>
      <name val="Palatino Linotype"/>
      <family val="1"/>
    </font>
    <font>
      <b/>
      <sz val="12"/>
      <color theme="0"/>
      <name val="Palatino Linotype"/>
      <family val="1"/>
    </font>
    <font>
      <sz val="8"/>
      <name val="Palatino Linotype"/>
      <family val="1"/>
    </font>
    <font>
      <b/>
      <sz val="12"/>
      <color theme="6" tint="-0.499984740745262"/>
      <name val="Palatino Linotype"/>
      <family val="1"/>
    </font>
    <font>
      <b/>
      <sz val="12"/>
      <color theme="0" tint="-0.34998626667073579"/>
      <name val="Palatino Linotype"/>
      <family val="1"/>
    </font>
    <font>
      <b/>
      <sz val="12"/>
      <color theme="5" tint="0.39997558519241921"/>
      <name val="Palatino Linotype"/>
      <family val="1"/>
    </font>
    <font>
      <b/>
      <vertAlign val="subscript"/>
      <sz val="12"/>
      <color theme="1"/>
      <name val="Palatino Linotype"/>
      <family val="1"/>
    </font>
    <font>
      <b/>
      <sz val="11"/>
      <color theme="1"/>
      <name val="Calibri"/>
      <family val="2"/>
      <scheme val="minor"/>
    </font>
    <font>
      <sz val="10"/>
      <name val="Calibri"/>
      <family val="2"/>
      <scheme val="minor"/>
    </font>
    <font>
      <b/>
      <sz val="11"/>
      <color theme="0" tint="-0.499984740745262"/>
      <name val="Calibri"/>
      <family val="2"/>
      <scheme val="minor"/>
    </font>
    <font>
      <sz val="26"/>
      <color theme="1"/>
      <name val="Palatino Linotype"/>
      <family val="2"/>
    </font>
    <font>
      <b/>
      <sz val="26"/>
      <color theme="1"/>
      <name val="Palatino Linotype"/>
      <family val="1"/>
    </font>
    <font>
      <b/>
      <sz val="12"/>
      <color rgb="FF969696"/>
      <name val="Palatino Linotype"/>
      <family val="1"/>
    </font>
    <font>
      <b/>
      <sz val="12"/>
      <color rgb="FFC0C0C0"/>
      <name val="Palatino Linotype"/>
      <family val="1"/>
    </font>
  </fonts>
  <fills count="34">
    <fill>
      <patternFill patternType="none"/>
    </fill>
    <fill>
      <patternFill patternType="gray125"/>
    </fill>
    <fill>
      <patternFill patternType="solid">
        <fgColor theme="0"/>
        <bgColor indexed="64"/>
      </patternFill>
    </fill>
    <fill>
      <patternFill patternType="solid">
        <fgColor rgb="FFDAEEF3"/>
        <bgColor indexed="64"/>
      </patternFill>
    </fill>
    <fill>
      <patternFill patternType="solid">
        <fgColor rgb="FFFFFF00"/>
        <bgColor indexed="64"/>
      </patternFill>
    </fill>
    <fill>
      <patternFill patternType="solid">
        <fgColor theme="6" tint="0.59999389629810485"/>
        <bgColor indexed="64"/>
      </patternFill>
    </fill>
    <fill>
      <patternFill patternType="solid">
        <fgColor theme="9" tint="0.39997558519241921"/>
        <bgColor indexed="64"/>
      </patternFill>
    </fill>
    <fill>
      <patternFill patternType="solid">
        <fgColor theme="4" tint="0.79998168889431442"/>
        <bgColor indexed="64"/>
      </patternFill>
    </fill>
    <fill>
      <patternFill patternType="solid">
        <fgColor theme="5" tint="0.59999389629810485"/>
        <bgColor indexed="64"/>
      </patternFill>
    </fill>
    <fill>
      <patternFill patternType="solid">
        <fgColor theme="7" tint="0.59999389629810485"/>
        <bgColor indexed="64"/>
      </patternFill>
    </fill>
    <fill>
      <patternFill patternType="solid">
        <fgColor theme="6" tint="0.39997558519241921"/>
        <bgColor indexed="64"/>
      </patternFill>
    </fill>
    <fill>
      <patternFill patternType="solid">
        <fgColor theme="8" tint="0.79998168889431442"/>
        <bgColor indexed="64"/>
      </patternFill>
    </fill>
    <fill>
      <patternFill patternType="solid">
        <fgColor theme="0" tint="-4.9989318521683403E-2"/>
        <bgColor indexed="64"/>
      </patternFill>
    </fill>
    <fill>
      <patternFill patternType="solid">
        <fgColor theme="0" tint="-0.14999847407452621"/>
        <bgColor indexed="64"/>
      </patternFill>
    </fill>
    <fill>
      <patternFill patternType="solid">
        <fgColor rgb="FFFFFFCC"/>
      </patternFill>
    </fill>
    <fill>
      <patternFill patternType="solid">
        <fgColor theme="4" tint="0.79998168889431442"/>
        <bgColor indexed="65"/>
      </patternFill>
    </fill>
    <fill>
      <patternFill patternType="solid">
        <fgColor theme="4" tint="0.59999389629810485"/>
        <bgColor indexed="65"/>
      </patternFill>
    </fill>
    <fill>
      <patternFill patternType="solid">
        <fgColor theme="5" tint="0.79998168889431442"/>
        <bgColor indexed="65"/>
      </patternFill>
    </fill>
    <fill>
      <patternFill patternType="solid">
        <fgColor theme="5" tint="0.59999389629810485"/>
        <bgColor indexed="65"/>
      </patternFill>
    </fill>
    <fill>
      <patternFill patternType="solid">
        <fgColor theme="6" tint="0.79998168889431442"/>
        <bgColor indexed="65"/>
      </patternFill>
    </fill>
    <fill>
      <patternFill patternType="solid">
        <fgColor theme="6" tint="0.59999389629810485"/>
        <bgColor indexed="65"/>
      </patternFill>
    </fill>
    <fill>
      <patternFill patternType="solid">
        <fgColor theme="7" tint="0.79998168889431442"/>
        <bgColor indexed="65"/>
      </patternFill>
    </fill>
    <fill>
      <patternFill patternType="solid">
        <fgColor theme="7" tint="0.59999389629810485"/>
        <bgColor indexed="65"/>
      </patternFill>
    </fill>
    <fill>
      <patternFill patternType="solid">
        <fgColor theme="8" tint="0.79998168889431442"/>
        <bgColor indexed="65"/>
      </patternFill>
    </fill>
    <fill>
      <patternFill patternType="solid">
        <fgColor theme="8" tint="0.59999389629810485"/>
        <bgColor indexed="65"/>
      </patternFill>
    </fill>
    <fill>
      <patternFill patternType="solid">
        <fgColor theme="9" tint="0.79998168889431442"/>
        <bgColor indexed="65"/>
      </patternFill>
    </fill>
    <fill>
      <patternFill patternType="solid">
        <fgColor theme="9" tint="0.59999389629810485"/>
        <bgColor indexed="65"/>
      </patternFill>
    </fill>
    <fill>
      <patternFill patternType="solid">
        <fgColor theme="6" tint="0.79998168889431442"/>
        <bgColor indexed="64"/>
      </patternFill>
    </fill>
    <fill>
      <patternFill patternType="solid">
        <fgColor theme="5" tint="0.79998168889431442"/>
        <bgColor indexed="64"/>
      </patternFill>
    </fill>
    <fill>
      <patternFill patternType="solid">
        <fgColor rgb="FFC0C0C0"/>
        <bgColor indexed="64"/>
      </patternFill>
    </fill>
    <fill>
      <patternFill patternType="solid">
        <fgColor theme="0" tint="-0.34998626667073579"/>
        <bgColor indexed="64"/>
      </patternFill>
    </fill>
    <fill>
      <patternFill patternType="solid">
        <fgColor theme="6" tint="-0.249977111117893"/>
        <bgColor indexed="64"/>
      </patternFill>
    </fill>
    <fill>
      <patternFill patternType="solid">
        <fgColor theme="5" tint="0.39997558519241921"/>
        <bgColor indexed="64"/>
      </patternFill>
    </fill>
    <fill>
      <patternFill patternType="solid">
        <fgColor indexed="13"/>
        <bgColor indexed="64"/>
      </patternFill>
    </fill>
  </fills>
  <borders count="66">
    <border>
      <left/>
      <right/>
      <top/>
      <bottom/>
      <diagonal/>
    </border>
    <border>
      <left style="thin">
        <color indexed="64"/>
      </left>
      <right/>
      <top style="thin">
        <color indexed="64"/>
      </top>
      <bottom style="thin">
        <color indexed="64"/>
      </bottom>
      <diagonal/>
    </border>
    <border>
      <left/>
      <right/>
      <top style="thin">
        <color indexed="64"/>
      </top>
      <bottom style="thin">
        <color indexed="64"/>
      </bottom>
      <diagonal/>
    </border>
    <border>
      <left/>
      <right style="thin">
        <color indexed="64"/>
      </right>
      <top style="thin">
        <color indexed="64"/>
      </top>
      <bottom style="thin">
        <color indexed="64"/>
      </bottom>
      <diagonal/>
    </border>
    <border>
      <left/>
      <right/>
      <top/>
      <bottom style="thin">
        <color indexed="64"/>
      </bottom>
      <diagonal/>
    </border>
    <border>
      <left style="thin">
        <color indexed="64"/>
      </left>
      <right style="thin">
        <color indexed="64"/>
      </right>
      <top style="thin">
        <color indexed="64"/>
      </top>
      <bottom style="thin">
        <color indexed="64"/>
      </bottom>
      <diagonal/>
    </border>
    <border>
      <left style="medium">
        <color indexed="64"/>
      </left>
      <right/>
      <top style="medium">
        <color indexed="64"/>
      </top>
      <bottom/>
      <diagonal/>
    </border>
    <border>
      <left/>
      <right/>
      <top style="medium">
        <color indexed="64"/>
      </top>
      <bottom/>
      <diagonal/>
    </border>
    <border>
      <left/>
      <right style="medium">
        <color indexed="64"/>
      </right>
      <top style="medium">
        <color indexed="64"/>
      </top>
      <bottom/>
      <diagonal/>
    </border>
    <border>
      <left style="medium">
        <color indexed="64"/>
      </left>
      <right/>
      <top/>
      <bottom/>
      <diagonal/>
    </border>
    <border>
      <left/>
      <right style="medium">
        <color indexed="64"/>
      </right>
      <top/>
      <bottom/>
      <diagonal/>
    </border>
    <border>
      <left style="medium">
        <color indexed="64"/>
      </left>
      <right/>
      <top/>
      <bottom style="medium">
        <color indexed="64"/>
      </bottom>
      <diagonal/>
    </border>
    <border>
      <left/>
      <right/>
      <top/>
      <bottom style="medium">
        <color indexed="64"/>
      </bottom>
      <diagonal/>
    </border>
    <border>
      <left/>
      <right style="medium">
        <color indexed="64"/>
      </right>
      <top/>
      <bottom style="medium">
        <color indexed="64"/>
      </bottom>
      <diagonal/>
    </border>
    <border>
      <left style="medium">
        <color indexed="64"/>
      </left>
      <right style="medium">
        <color indexed="64"/>
      </right>
      <top style="medium">
        <color indexed="64"/>
      </top>
      <bottom style="medium">
        <color indexed="64"/>
      </bottom>
      <diagonal/>
    </border>
    <border>
      <left style="thin">
        <color indexed="64"/>
      </left>
      <right style="thin">
        <color indexed="64"/>
      </right>
      <top style="thin">
        <color indexed="64"/>
      </top>
      <bottom style="double">
        <color indexed="64"/>
      </bottom>
      <diagonal/>
    </border>
    <border>
      <left style="thin">
        <color indexed="64"/>
      </left>
      <right style="thin">
        <color indexed="64"/>
      </right>
      <top/>
      <bottom/>
      <diagonal/>
    </border>
    <border>
      <left style="thin">
        <color indexed="64"/>
      </left>
      <right style="thin">
        <color indexed="64"/>
      </right>
      <top/>
      <bottom style="thin">
        <color indexed="64"/>
      </bottom>
      <diagonal/>
    </border>
    <border>
      <left/>
      <right/>
      <top/>
      <bottom style="double">
        <color indexed="64"/>
      </bottom>
      <diagonal/>
    </border>
    <border>
      <left style="thin">
        <color rgb="FFB2B2B2"/>
      </left>
      <right style="thin">
        <color rgb="FFB2B2B2"/>
      </right>
      <top style="thin">
        <color rgb="FFB2B2B2"/>
      </top>
      <bottom style="thin">
        <color rgb="FFB2B2B2"/>
      </bottom>
      <diagonal/>
    </border>
    <border>
      <left style="thin">
        <color indexed="64"/>
      </left>
      <right/>
      <top style="thin">
        <color indexed="64"/>
      </top>
      <bottom/>
      <diagonal/>
    </border>
    <border>
      <left/>
      <right/>
      <top style="thin">
        <color indexed="64"/>
      </top>
      <bottom/>
      <diagonal/>
    </border>
    <border>
      <left/>
      <right style="thin">
        <color indexed="64"/>
      </right>
      <top style="thin">
        <color indexed="64"/>
      </top>
      <bottom/>
      <diagonal/>
    </border>
    <border>
      <left style="thin">
        <color indexed="64"/>
      </left>
      <right/>
      <top/>
      <bottom/>
      <diagonal/>
    </border>
    <border>
      <left/>
      <right style="thin">
        <color indexed="64"/>
      </right>
      <top/>
      <bottom/>
      <diagonal/>
    </border>
    <border>
      <left style="thin">
        <color indexed="64"/>
      </left>
      <right/>
      <top/>
      <bottom style="thin">
        <color indexed="64"/>
      </bottom>
      <diagonal/>
    </border>
    <border>
      <left/>
      <right style="thin">
        <color indexed="64"/>
      </right>
      <top/>
      <bottom style="thin">
        <color indexed="64"/>
      </bottom>
      <diagonal/>
    </border>
    <border>
      <left/>
      <right/>
      <top style="thin">
        <color auto="1"/>
      </top>
      <bottom style="thin">
        <color auto="1"/>
      </bottom>
      <diagonal/>
    </border>
    <border>
      <left/>
      <right style="double">
        <color auto="1"/>
      </right>
      <top/>
      <bottom style="thin">
        <color indexed="64"/>
      </bottom>
      <diagonal/>
    </border>
    <border>
      <left style="thin">
        <color indexed="64"/>
      </left>
      <right style="double">
        <color indexed="64"/>
      </right>
      <top style="thin">
        <color indexed="64"/>
      </top>
      <bottom/>
      <diagonal/>
    </border>
    <border>
      <left style="double">
        <color indexed="64"/>
      </left>
      <right style="thin">
        <color theme="0" tint="-0.499984740745262"/>
      </right>
      <top/>
      <bottom style="thin">
        <color indexed="64"/>
      </bottom>
      <diagonal/>
    </border>
    <border>
      <left style="thin">
        <color theme="0" tint="-0.499984740745262"/>
      </left>
      <right style="thin">
        <color theme="0" tint="-0.499984740745262"/>
      </right>
      <top/>
      <bottom style="thin">
        <color indexed="64"/>
      </bottom>
      <diagonal/>
    </border>
    <border>
      <left style="thin">
        <color indexed="64"/>
      </left>
      <right style="double">
        <color indexed="64"/>
      </right>
      <top style="thin">
        <color indexed="64"/>
      </top>
      <bottom style="double">
        <color indexed="64"/>
      </bottom>
      <diagonal/>
    </border>
    <border>
      <left style="thin">
        <color indexed="64"/>
      </left>
      <right style="double">
        <color indexed="64"/>
      </right>
      <top style="double">
        <color indexed="64"/>
      </top>
      <bottom style="thin">
        <color theme="0" tint="-0.499984740745262"/>
      </bottom>
      <diagonal/>
    </border>
    <border>
      <left style="double">
        <color indexed="64"/>
      </left>
      <right style="thin">
        <color theme="0" tint="-0.499984740745262"/>
      </right>
      <top style="double">
        <color indexed="64"/>
      </top>
      <bottom style="thin">
        <color theme="0" tint="-0.499984740745262"/>
      </bottom>
      <diagonal/>
    </border>
    <border>
      <left style="thin">
        <color theme="0" tint="-0.499984740745262"/>
      </left>
      <right style="thin">
        <color theme="0" tint="-0.499984740745262"/>
      </right>
      <top style="double">
        <color indexed="64"/>
      </top>
      <bottom style="thin">
        <color theme="0" tint="-0.499984740745262"/>
      </bottom>
      <diagonal/>
    </border>
    <border>
      <left/>
      <right style="double">
        <color auto="1"/>
      </right>
      <top style="double">
        <color indexed="64"/>
      </top>
      <bottom style="thin">
        <color theme="0" tint="-0.499984740745262"/>
      </bottom>
      <diagonal/>
    </border>
    <border>
      <left/>
      <right style="thin">
        <color indexed="64"/>
      </right>
      <top style="double">
        <color indexed="64"/>
      </top>
      <bottom style="thin">
        <color theme="0" tint="-0.499984740745262"/>
      </bottom>
      <diagonal/>
    </border>
    <border>
      <left style="thin">
        <color indexed="64"/>
      </left>
      <right style="double">
        <color indexed="64"/>
      </right>
      <top style="thin">
        <color theme="0" tint="-0.499984740745262"/>
      </top>
      <bottom style="thin">
        <color theme="0" tint="-0.499984740745262"/>
      </bottom>
      <diagonal/>
    </border>
    <border>
      <left style="double">
        <color indexed="64"/>
      </left>
      <right style="thin">
        <color theme="0" tint="-0.499984740745262"/>
      </right>
      <top style="thin">
        <color theme="0" tint="-0.499984740745262"/>
      </top>
      <bottom style="thin">
        <color theme="0" tint="-0.499984740745262"/>
      </bottom>
      <diagonal/>
    </border>
    <border>
      <left style="thin">
        <color theme="0" tint="-0.499984740745262"/>
      </left>
      <right style="thin">
        <color theme="0" tint="-0.499984740745262"/>
      </right>
      <top style="thin">
        <color theme="0" tint="-0.499984740745262"/>
      </top>
      <bottom style="thin">
        <color theme="0" tint="-0.499984740745262"/>
      </bottom>
      <diagonal/>
    </border>
    <border>
      <left/>
      <right style="double">
        <color auto="1"/>
      </right>
      <top style="thin">
        <color theme="0" tint="-0.499984740745262"/>
      </top>
      <bottom style="thin">
        <color theme="0" tint="-0.499984740745262"/>
      </bottom>
      <diagonal/>
    </border>
    <border>
      <left/>
      <right style="thin">
        <color indexed="64"/>
      </right>
      <top style="thin">
        <color theme="0" tint="-0.499984740745262"/>
      </top>
      <bottom style="thin">
        <color theme="0" tint="-0.499984740745262"/>
      </bottom>
      <diagonal/>
    </border>
    <border>
      <left style="double">
        <color indexed="64"/>
      </left>
      <right style="double">
        <color indexed="64"/>
      </right>
      <top style="double">
        <color indexed="64"/>
      </top>
      <bottom/>
      <diagonal/>
    </border>
    <border>
      <left style="double">
        <color indexed="64"/>
      </left>
      <right style="double">
        <color indexed="64"/>
      </right>
      <top/>
      <bottom/>
      <diagonal/>
    </border>
    <border>
      <left style="double">
        <color indexed="64"/>
      </left>
      <right style="double">
        <color indexed="64"/>
      </right>
      <top/>
      <bottom style="double">
        <color indexed="64"/>
      </bottom>
      <diagonal/>
    </border>
    <border>
      <left style="thin">
        <color indexed="64"/>
      </left>
      <right style="double">
        <color indexed="64"/>
      </right>
      <top/>
      <bottom style="double">
        <color indexed="64"/>
      </bottom>
      <diagonal/>
    </border>
    <border>
      <left style="double">
        <color indexed="64"/>
      </left>
      <right style="thin">
        <color theme="0" tint="-0.499984740745262"/>
      </right>
      <top/>
      <bottom style="double">
        <color indexed="64"/>
      </bottom>
      <diagonal/>
    </border>
    <border>
      <left style="thin">
        <color theme="0" tint="-0.499984740745262"/>
      </left>
      <right style="thin">
        <color theme="0" tint="-0.499984740745262"/>
      </right>
      <top/>
      <bottom style="double">
        <color indexed="64"/>
      </bottom>
      <diagonal/>
    </border>
    <border>
      <left/>
      <right style="double">
        <color auto="1"/>
      </right>
      <top/>
      <bottom style="double">
        <color indexed="64"/>
      </bottom>
      <diagonal/>
    </border>
    <border>
      <left/>
      <right style="thin">
        <color indexed="64"/>
      </right>
      <top/>
      <bottom style="double">
        <color indexed="64"/>
      </bottom>
      <diagonal/>
    </border>
    <border>
      <left style="thin">
        <color indexed="64"/>
      </left>
      <right style="thin">
        <color indexed="64"/>
      </right>
      <top style="thin">
        <color indexed="64"/>
      </top>
      <bottom/>
      <diagonal/>
    </border>
    <border>
      <left style="thin">
        <color indexed="64"/>
      </left>
      <right style="thin">
        <color indexed="64"/>
      </right>
      <top/>
      <bottom style="double">
        <color indexed="64"/>
      </bottom>
      <diagonal/>
    </border>
    <border>
      <left style="thin">
        <color indexed="64"/>
      </left>
      <right style="thin">
        <color indexed="64"/>
      </right>
      <top style="double">
        <color indexed="64"/>
      </top>
      <bottom style="double">
        <color indexed="64"/>
      </bottom>
      <diagonal/>
    </border>
    <border>
      <left style="thin">
        <color indexed="64"/>
      </left>
      <right style="double">
        <color indexed="64"/>
      </right>
      <top/>
      <bottom style="thin">
        <color theme="0" tint="-0.499984740745262"/>
      </bottom>
      <diagonal/>
    </border>
    <border>
      <left style="double">
        <color indexed="64"/>
      </left>
      <right style="thin">
        <color theme="0" tint="-0.499984740745262"/>
      </right>
      <top/>
      <bottom style="thin">
        <color theme="0" tint="-0.499984740745262"/>
      </bottom>
      <diagonal/>
    </border>
    <border>
      <left style="thin">
        <color theme="0" tint="-0.499984740745262"/>
      </left>
      <right style="thin">
        <color theme="0" tint="-0.499984740745262"/>
      </right>
      <top/>
      <bottom style="thin">
        <color theme="0" tint="-0.499984740745262"/>
      </bottom>
      <diagonal/>
    </border>
    <border>
      <left/>
      <right style="double">
        <color auto="1"/>
      </right>
      <top/>
      <bottom style="thin">
        <color theme="0" tint="-0.499984740745262"/>
      </bottom>
      <diagonal/>
    </border>
    <border>
      <left/>
      <right style="thin">
        <color indexed="64"/>
      </right>
      <top/>
      <bottom style="thin">
        <color theme="0" tint="-0.499984740745262"/>
      </bottom>
      <diagonal/>
    </border>
    <border>
      <left style="thin">
        <color indexed="64"/>
      </left>
      <right style="double">
        <color indexed="64"/>
      </right>
      <top style="thin">
        <color theme="0" tint="-0.499984740745262"/>
      </top>
      <bottom/>
      <diagonal/>
    </border>
    <border>
      <left style="double">
        <color indexed="64"/>
      </left>
      <right style="thin">
        <color indexed="64"/>
      </right>
      <top style="thin">
        <color indexed="64"/>
      </top>
      <bottom/>
      <diagonal/>
    </border>
    <border>
      <left style="thin">
        <color indexed="64"/>
      </left>
      <right style="double">
        <color indexed="64"/>
      </right>
      <top style="thin">
        <color auto="1"/>
      </top>
      <bottom style="thin">
        <color auto="1"/>
      </bottom>
      <diagonal/>
    </border>
    <border>
      <left style="double">
        <color indexed="64"/>
      </left>
      <right style="thin">
        <color indexed="64"/>
      </right>
      <top style="thin">
        <color indexed="64"/>
      </top>
      <bottom style="thin">
        <color indexed="64"/>
      </bottom>
      <diagonal/>
    </border>
    <border>
      <left style="double">
        <color indexed="64"/>
      </left>
      <right style="thin">
        <color indexed="64"/>
      </right>
      <top style="thin">
        <color auto="1"/>
      </top>
      <bottom style="double">
        <color indexed="64"/>
      </bottom>
      <diagonal/>
    </border>
    <border>
      <left style="double">
        <color indexed="64"/>
      </left>
      <right style="thin">
        <color indexed="64"/>
      </right>
      <top style="thin">
        <color theme="0" tint="-0.499984740745262"/>
      </top>
      <bottom/>
      <diagonal/>
    </border>
    <border>
      <left style="thin">
        <color indexed="64"/>
      </left>
      <right style="thin">
        <color indexed="64"/>
      </right>
      <top style="thin">
        <color theme="0" tint="-0.499984740745262"/>
      </top>
      <bottom/>
      <diagonal/>
    </border>
  </borders>
  <cellStyleXfs count="17123">
    <xf numFmtId="0" fontId="0" fillId="0" borderId="0"/>
    <xf numFmtId="0" fontId="11" fillId="0" borderId="0"/>
    <xf numFmtId="165" fontId="11" fillId="0" borderId="0" applyFont="0" applyFill="0" applyBorder="0" applyAlignment="0" applyProtection="0"/>
    <xf numFmtId="164" fontId="11" fillId="0" borderId="0" applyFont="0" applyFill="0" applyBorder="0" applyAlignment="0" applyProtection="0"/>
    <xf numFmtId="0" fontId="11" fillId="0" borderId="0"/>
    <xf numFmtId="9" fontId="11" fillId="0" borderId="0" applyFont="0" applyFill="0" applyBorder="0" applyAlignment="0" applyProtection="0"/>
    <xf numFmtId="0" fontId="22" fillId="0" borderId="0" applyNumberFormat="0" applyFill="0" applyBorder="0" applyAlignment="0" applyProtection="0"/>
    <xf numFmtId="9" fontId="23" fillId="0" borderId="0" applyFont="0" applyFill="0" applyBorder="0" applyAlignment="0" applyProtection="0"/>
    <xf numFmtId="0" fontId="28" fillId="0" borderId="0"/>
    <xf numFmtId="0" fontId="11" fillId="0" borderId="0"/>
    <xf numFmtId="0" fontId="28" fillId="15" borderId="0" applyNumberFormat="0" applyBorder="0" applyAlignment="0" applyProtection="0"/>
    <xf numFmtId="0" fontId="28" fillId="15" borderId="0" applyNumberFormat="0" applyBorder="0" applyAlignment="0" applyProtection="0"/>
    <xf numFmtId="0" fontId="28" fillId="15" borderId="0" applyNumberFormat="0" applyBorder="0" applyAlignment="0" applyProtection="0"/>
    <xf numFmtId="0" fontId="28" fillId="15" borderId="0" applyNumberFormat="0" applyBorder="0" applyAlignment="0" applyProtection="0"/>
    <xf numFmtId="0" fontId="28" fillId="15" borderId="0" applyNumberFormat="0" applyBorder="0" applyAlignment="0" applyProtection="0"/>
    <xf numFmtId="0" fontId="28" fillId="15" borderId="0" applyNumberFormat="0" applyBorder="0" applyAlignment="0" applyProtection="0"/>
    <xf numFmtId="0" fontId="28" fillId="15" borderId="0" applyNumberFormat="0" applyBorder="0" applyAlignment="0" applyProtection="0"/>
    <xf numFmtId="0" fontId="28" fillId="15" borderId="0" applyNumberFormat="0" applyBorder="0" applyAlignment="0" applyProtection="0"/>
    <xf numFmtId="0" fontId="28" fillId="15" borderId="0" applyNumberFormat="0" applyBorder="0" applyAlignment="0" applyProtection="0"/>
    <xf numFmtId="0" fontId="28" fillId="15" borderId="0" applyNumberFormat="0" applyBorder="0" applyAlignment="0" applyProtection="0"/>
    <xf numFmtId="0" fontId="28" fillId="15" borderId="0" applyNumberFormat="0" applyBorder="0" applyAlignment="0" applyProtection="0"/>
    <xf numFmtId="0" fontId="28" fillId="15" borderId="0" applyNumberFormat="0" applyBorder="0" applyAlignment="0" applyProtection="0"/>
    <xf numFmtId="0" fontId="28" fillId="15" borderId="0" applyNumberFormat="0" applyBorder="0" applyAlignment="0" applyProtection="0"/>
    <xf numFmtId="0" fontId="28" fillId="15" borderId="0" applyNumberFormat="0" applyBorder="0" applyAlignment="0" applyProtection="0"/>
    <xf numFmtId="0" fontId="28" fillId="15" borderId="0" applyNumberFormat="0" applyBorder="0" applyAlignment="0" applyProtection="0"/>
    <xf numFmtId="0" fontId="28" fillId="15" borderId="0" applyNumberFormat="0" applyBorder="0" applyAlignment="0" applyProtection="0"/>
    <xf numFmtId="0" fontId="28" fillId="15" borderId="0" applyNumberFormat="0" applyBorder="0" applyAlignment="0" applyProtection="0"/>
    <xf numFmtId="0" fontId="28" fillId="15" borderId="0" applyNumberFormat="0" applyBorder="0" applyAlignment="0" applyProtection="0"/>
    <xf numFmtId="0" fontId="28" fillId="15" borderId="0" applyNumberFormat="0" applyBorder="0" applyAlignment="0" applyProtection="0"/>
    <xf numFmtId="0" fontId="28" fillId="15" borderId="0" applyNumberFormat="0" applyBorder="0" applyAlignment="0" applyProtection="0"/>
    <xf numFmtId="0" fontId="28" fillId="15" borderId="0" applyNumberFormat="0" applyBorder="0" applyAlignment="0" applyProtection="0"/>
    <xf numFmtId="0" fontId="28" fillId="15" borderId="0" applyNumberFormat="0" applyBorder="0" applyAlignment="0" applyProtection="0"/>
    <xf numFmtId="0" fontId="28" fillId="15" borderId="0" applyNumberFormat="0" applyBorder="0" applyAlignment="0" applyProtection="0"/>
    <xf numFmtId="0" fontId="28" fillId="15" borderId="0" applyNumberFormat="0" applyBorder="0" applyAlignment="0" applyProtection="0"/>
    <xf numFmtId="0" fontId="28" fillId="15" borderId="0" applyNumberFormat="0" applyBorder="0" applyAlignment="0" applyProtection="0"/>
    <xf numFmtId="0" fontId="28" fillId="15" borderId="0" applyNumberFormat="0" applyBorder="0" applyAlignment="0" applyProtection="0"/>
    <xf numFmtId="0" fontId="28" fillId="15" borderId="0" applyNumberFormat="0" applyBorder="0" applyAlignment="0" applyProtection="0"/>
    <xf numFmtId="0" fontId="28" fillId="15" borderId="0" applyNumberFormat="0" applyBorder="0" applyAlignment="0" applyProtection="0"/>
    <xf numFmtId="0" fontId="28" fillId="15" borderId="0" applyNumberFormat="0" applyBorder="0" applyAlignment="0" applyProtection="0"/>
    <xf numFmtId="0" fontId="28" fillId="15" borderId="0" applyNumberFormat="0" applyBorder="0" applyAlignment="0" applyProtection="0"/>
    <xf numFmtId="0" fontId="28" fillId="15" borderId="0" applyNumberFormat="0" applyBorder="0" applyAlignment="0" applyProtection="0"/>
    <xf numFmtId="0" fontId="28" fillId="15" borderId="0" applyNumberFormat="0" applyBorder="0" applyAlignment="0" applyProtection="0"/>
    <xf numFmtId="0" fontId="28" fillId="15" borderId="0" applyNumberFormat="0" applyBorder="0" applyAlignment="0" applyProtection="0"/>
    <xf numFmtId="0" fontId="28" fillId="15" borderId="0" applyNumberFormat="0" applyBorder="0" applyAlignment="0" applyProtection="0"/>
    <xf numFmtId="0" fontId="28" fillId="15" borderId="0" applyNumberFormat="0" applyBorder="0" applyAlignment="0" applyProtection="0"/>
    <xf numFmtId="0" fontId="28" fillId="15" borderId="0" applyNumberFormat="0" applyBorder="0" applyAlignment="0" applyProtection="0"/>
    <xf numFmtId="0" fontId="28" fillId="15" borderId="0" applyNumberFormat="0" applyBorder="0" applyAlignment="0" applyProtection="0"/>
    <xf numFmtId="0" fontId="28" fillId="15" borderId="0" applyNumberFormat="0" applyBorder="0" applyAlignment="0" applyProtection="0"/>
    <xf numFmtId="0" fontId="28" fillId="15" borderId="0" applyNumberFormat="0" applyBorder="0" applyAlignment="0" applyProtection="0"/>
    <xf numFmtId="0" fontId="28" fillId="15" borderId="0" applyNumberFormat="0" applyBorder="0" applyAlignment="0" applyProtection="0"/>
    <xf numFmtId="0" fontId="28" fillId="15" borderId="0" applyNumberFormat="0" applyBorder="0" applyAlignment="0" applyProtection="0"/>
    <xf numFmtId="0" fontId="28" fillId="15" borderId="0" applyNumberFormat="0" applyBorder="0" applyAlignment="0" applyProtection="0"/>
    <xf numFmtId="0" fontId="28" fillId="15" borderId="0" applyNumberFormat="0" applyBorder="0" applyAlignment="0" applyProtection="0"/>
    <xf numFmtId="0" fontId="28" fillId="15" borderId="0" applyNumberFormat="0" applyBorder="0" applyAlignment="0" applyProtection="0"/>
    <xf numFmtId="0" fontId="28" fillId="15" borderId="0" applyNumberFormat="0" applyBorder="0" applyAlignment="0" applyProtection="0"/>
    <xf numFmtId="0" fontId="28" fillId="15" borderId="0" applyNumberFormat="0" applyBorder="0" applyAlignment="0" applyProtection="0"/>
    <xf numFmtId="0" fontId="28" fillId="15" borderId="0" applyNumberFormat="0" applyBorder="0" applyAlignment="0" applyProtection="0"/>
    <xf numFmtId="0" fontId="28" fillId="15" borderId="0" applyNumberFormat="0" applyBorder="0" applyAlignment="0" applyProtection="0"/>
    <xf numFmtId="0" fontId="28" fillId="15" borderId="0" applyNumberFormat="0" applyBorder="0" applyAlignment="0" applyProtection="0"/>
    <xf numFmtId="0" fontId="28" fillId="15" borderId="0" applyNumberFormat="0" applyBorder="0" applyAlignment="0" applyProtection="0"/>
    <xf numFmtId="0" fontId="28" fillId="15" borderId="0" applyNumberFormat="0" applyBorder="0" applyAlignment="0" applyProtection="0"/>
    <xf numFmtId="0" fontId="28" fillId="15" borderId="0" applyNumberFormat="0" applyBorder="0" applyAlignment="0" applyProtection="0"/>
    <xf numFmtId="0" fontId="28" fillId="15" borderId="0" applyNumberFormat="0" applyBorder="0" applyAlignment="0" applyProtection="0"/>
    <xf numFmtId="0" fontId="28" fillId="15" borderId="0" applyNumberFormat="0" applyBorder="0" applyAlignment="0" applyProtection="0"/>
    <xf numFmtId="0" fontId="28" fillId="15" borderId="0" applyNumberFormat="0" applyBorder="0" applyAlignment="0" applyProtection="0"/>
    <xf numFmtId="0" fontId="28" fillId="15" borderId="0" applyNumberFormat="0" applyBorder="0" applyAlignment="0" applyProtection="0"/>
    <xf numFmtId="0" fontId="28" fillId="15" borderId="0" applyNumberFormat="0" applyBorder="0" applyAlignment="0" applyProtection="0"/>
    <xf numFmtId="0" fontId="28" fillId="15" borderId="0" applyNumberFormat="0" applyBorder="0" applyAlignment="0" applyProtection="0"/>
    <xf numFmtId="0" fontId="28" fillId="15" borderId="0" applyNumberFormat="0" applyBorder="0" applyAlignment="0" applyProtection="0"/>
    <xf numFmtId="0" fontId="28" fillId="15" borderId="0" applyNumberFormat="0" applyBorder="0" applyAlignment="0" applyProtection="0"/>
    <xf numFmtId="0" fontId="28" fillId="15" borderId="0" applyNumberFormat="0" applyBorder="0" applyAlignment="0" applyProtection="0"/>
    <xf numFmtId="0" fontId="28" fillId="15" borderId="0" applyNumberFormat="0" applyBorder="0" applyAlignment="0" applyProtection="0"/>
    <xf numFmtId="0" fontId="28" fillId="15" borderId="0" applyNumberFormat="0" applyBorder="0" applyAlignment="0" applyProtection="0"/>
    <xf numFmtId="0" fontId="28" fillId="15" borderId="0" applyNumberFormat="0" applyBorder="0" applyAlignment="0" applyProtection="0"/>
    <xf numFmtId="0" fontId="28" fillId="15" borderId="0" applyNumberFormat="0" applyBorder="0" applyAlignment="0" applyProtection="0"/>
    <xf numFmtId="0" fontId="28" fillId="15" borderId="0" applyNumberFormat="0" applyBorder="0" applyAlignment="0" applyProtection="0"/>
    <xf numFmtId="0" fontId="28" fillId="15" borderId="0" applyNumberFormat="0" applyBorder="0" applyAlignment="0" applyProtection="0"/>
    <xf numFmtId="0" fontId="28" fillId="15" borderId="0" applyNumberFormat="0" applyBorder="0" applyAlignment="0" applyProtection="0"/>
    <xf numFmtId="0" fontId="28" fillId="15" borderId="0" applyNumberFormat="0" applyBorder="0" applyAlignment="0" applyProtection="0"/>
    <xf numFmtId="0" fontId="28" fillId="15" borderId="0" applyNumberFormat="0" applyBorder="0" applyAlignment="0" applyProtection="0"/>
    <xf numFmtId="0" fontId="28" fillId="15" borderId="0" applyNumberFormat="0" applyBorder="0" applyAlignment="0" applyProtection="0"/>
    <xf numFmtId="0" fontId="28" fillId="15" borderId="0" applyNumberFormat="0" applyBorder="0" applyAlignment="0" applyProtection="0"/>
    <xf numFmtId="0" fontId="28" fillId="15" borderId="0" applyNumberFormat="0" applyBorder="0" applyAlignment="0" applyProtection="0"/>
    <xf numFmtId="0" fontId="28" fillId="15" borderId="0" applyNumberFormat="0" applyBorder="0" applyAlignment="0" applyProtection="0"/>
    <xf numFmtId="0" fontId="28" fillId="15" borderId="0" applyNumberFormat="0" applyBorder="0" applyAlignment="0" applyProtection="0"/>
    <xf numFmtId="0" fontId="28" fillId="15" borderId="0" applyNumberFormat="0" applyBorder="0" applyAlignment="0" applyProtection="0"/>
    <xf numFmtId="0" fontId="28" fillId="15" borderId="0" applyNumberFormat="0" applyBorder="0" applyAlignment="0" applyProtection="0"/>
    <xf numFmtId="0" fontId="28" fillId="15" borderId="0" applyNumberFormat="0" applyBorder="0" applyAlignment="0" applyProtection="0"/>
    <xf numFmtId="0" fontId="28" fillId="15" borderId="0" applyNumberFormat="0" applyBorder="0" applyAlignment="0" applyProtection="0"/>
    <xf numFmtId="0" fontId="28" fillId="15" borderId="0" applyNumberFormat="0" applyBorder="0" applyAlignment="0" applyProtection="0"/>
    <xf numFmtId="0" fontId="28" fillId="15" borderId="0" applyNumberFormat="0" applyBorder="0" applyAlignment="0" applyProtection="0"/>
    <xf numFmtId="0" fontId="28" fillId="15" borderId="0" applyNumberFormat="0" applyBorder="0" applyAlignment="0" applyProtection="0"/>
    <xf numFmtId="0" fontId="28" fillId="15" borderId="0" applyNumberFormat="0" applyBorder="0" applyAlignment="0" applyProtection="0"/>
    <xf numFmtId="0" fontId="28" fillId="15" borderId="0" applyNumberFormat="0" applyBorder="0" applyAlignment="0" applyProtection="0"/>
    <xf numFmtId="0" fontId="28" fillId="15" borderId="0" applyNumberFormat="0" applyBorder="0" applyAlignment="0" applyProtection="0"/>
    <xf numFmtId="0" fontId="28" fillId="15" borderId="0" applyNumberFormat="0" applyBorder="0" applyAlignment="0" applyProtection="0"/>
    <xf numFmtId="0" fontId="28" fillId="15" borderId="0" applyNumberFormat="0" applyBorder="0" applyAlignment="0" applyProtection="0"/>
    <xf numFmtId="0" fontId="28" fillId="15" borderId="0" applyNumberFormat="0" applyBorder="0" applyAlignment="0" applyProtection="0"/>
    <xf numFmtId="0" fontId="28" fillId="15" borderId="0" applyNumberFormat="0" applyBorder="0" applyAlignment="0" applyProtection="0"/>
    <xf numFmtId="0" fontId="28" fillId="15" borderId="0" applyNumberFormat="0" applyBorder="0" applyAlignment="0" applyProtection="0"/>
    <xf numFmtId="0" fontId="28" fillId="15" borderId="0" applyNumberFormat="0" applyBorder="0" applyAlignment="0" applyProtection="0"/>
    <xf numFmtId="0" fontId="28" fillId="15" borderId="0" applyNumberFormat="0" applyBorder="0" applyAlignment="0" applyProtection="0"/>
    <xf numFmtId="0" fontId="28" fillId="15" borderId="0" applyNumberFormat="0" applyBorder="0" applyAlignment="0" applyProtection="0"/>
    <xf numFmtId="0" fontId="28" fillId="15" borderId="0" applyNumberFormat="0" applyBorder="0" applyAlignment="0" applyProtection="0"/>
    <xf numFmtId="0" fontId="28" fillId="15" borderId="0" applyNumberFormat="0" applyBorder="0" applyAlignment="0" applyProtection="0"/>
    <xf numFmtId="0" fontId="28" fillId="15" borderId="0" applyNumberFormat="0" applyBorder="0" applyAlignment="0" applyProtection="0"/>
    <xf numFmtId="0" fontId="28" fillId="15" borderId="0" applyNumberFormat="0" applyBorder="0" applyAlignment="0" applyProtection="0"/>
    <xf numFmtId="0" fontId="28" fillId="15" borderId="0" applyNumberFormat="0" applyBorder="0" applyAlignment="0" applyProtection="0"/>
    <xf numFmtId="0" fontId="28" fillId="15" borderId="0" applyNumberFormat="0" applyBorder="0" applyAlignment="0" applyProtection="0"/>
    <xf numFmtId="0" fontId="28" fillId="15" borderId="0" applyNumberFormat="0" applyBorder="0" applyAlignment="0" applyProtection="0"/>
    <xf numFmtId="0" fontId="28" fillId="15" borderId="0" applyNumberFormat="0" applyBorder="0" applyAlignment="0" applyProtection="0"/>
    <xf numFmtId="0" fontId="28" fillId="15" borderId="0" applyNumberFormat="0" applyBorder="0" applyAlignment="0" applyProtection="0"/>
    <xf numFmtId="0" fontId="28" fillId="15" borderId="0" applyNumberFormat="0" applyBorder="0" applyAlignment="0" applyProtection="0"/>
    <xf numFmtId="0" fontId="28" fillId="15" borderId="0" applyNumberFormat="0" applyBorder="0" applyAlignment="0" applyProtection="0"/>
    <xf numFmtId="0" fontId="28" fillId="15" borderId="0" applyNumberFormat="0" applyBorder="0" applyAlignment="0" applyProtection="0"/>
    <xf numFmtId="0" fontId="28" fillId="15" borderId="0" applyNumberFormat="0" applyBorder="0" applyAlignment="0" applyProtection="0"/>
    <xf numFmtId="0" fontId="28" fillId="15" borderId="0" applyNumberFormat="0" applyBorder="0" applyAlignment="0" applyProtection="0"/>
    <xf numFmtId="0" fontId="28" fillId="15" borderId="0" applyNumberFormat="0" applyBorder="0" applyAlignment="0" applyProtection="0"/>
    <xf numFmtId="0" fontId="28" fillId="15" borderId="0" applyNumberFormat="0" applyBorder="0" applyAlignment="0" applyProtection="0"/>
    <xf numFmtId="0" fontId="28" fillId="15" borderId="0" applyNumberFormat="0" applyBorder="0" applyAlignment="0" applyProtection="0"/>
    <xf numFmtId="0" fontId="28" fillId="15" borderId="0" applyNumberFormat="0" applyBorder="0" applyAlignment="0" applyProtection="0"/>
    <xf numFmtId="0" fontId="28" fillId="15" borderId="0" applyNumberFormat="0" applyBorder="0" applyAlignment="0" applyProtection="0"/>
    <xf numFmtId="0" fontId="28" fillId="15" borderId="0" applyNumberFormat="0" applyBorder="0" applyAlignment="0" applyProtection="0"/>
    <xf numFmtId="0" fontId="28" fillId="15" borderId="0" applyNumberFormat="0" applyBorder="0" applyAlignment="0" applyProtection="0"/>
    <xf numFmtId="0" fontId="28" fillId="15" borderId="0" applyNumberFormat="0" applyBorder="0" applyAlignment="0" applyProtection="0"/>
    <xf numFmtId="0" fontId="28" fillId="15" borderId="0" applyNumberFormat="0" applyBorder="0" applyAlignment="0" applyProtection="0"/>
    <xf numFmtId="0" fontId="28" fillId="15" borderId="0" applyNumberFormat="0" applyBorder="0" applyAlignment="0" applyProtection="0"/>
    <xf numFmtId="0" fontId="28" fillId="15" borderId="0" applyNumberFormat="0" applyBorder="0" applyAlignment="0" applyProtection="0"/>
    <xf numFmtId="0" fontId="28" fillId="15" borderId="0" applyNumberFormat="0" applyBorder="0" applyAlignment="0" applyProtection="0"/>
    <xf numFmtId="0" fontId="28" fillId="15" borderId="0" applyNumberFormat="0" applyBorder="0" applyAlignment="0" applyProtection="0"/>
    <xf numFmtId="0" fontId="28" fillId="15" borderId="0" applyNumberFormat="0" applyBorder="0" applyAlignment="0" applyProtection="0"/>
    <xf numFmtId="0" fontId="28" fillId="15" borderId="0" applyNumberFormat="0" applyBorder="0" applyAlignment="0" applyProtection="0"/>
    <xf numFmtId="0" fontId="28" fillId="15" borderId="0" applyNumberFormat="0" applyBorder="0" applyAlignment="0" applyProtection="0"/>
    <xf numFmtId="0" fontId="28" fillId="15" borderId="0" applyNumberFormat="0" applyBorder="0" applyAlignment="0" applyProtection="0"/>
    <xf numFmtId="0" fontId="28" fillId="15" borderId="0" applyNumberFormat="0" applyBorder="0" applyAlignment="0" applyProtection="0"/>
    <xf numFmtId="0" fontId="28" fillId="15" borderId="0" applyNumberFormat="0" applyBorder="0" applyAlignment="0" applyProtection="0"/>
    <xf numFmtId="0" fontId="28" fillId="15" borderId="0" applyNumberFormat="0" applyBorder="0" applyAlignment="0" applyProtection="0"/>
    <xf numFmtId="0" fontId="28" fillId="15" borderId="0" applyNumberFormat="0" applyBorder="0" applyAlignment="0" applyProtection="0"/>
    <xf numFmtId="0" fontId="28" fillId="15" borderId="0" applyNumberFormat="0" applyBorder="0" applyAlignment="0" applyProtection="0"/>
    <xf numFmtId="0" fontId="28" fillId="15" borderId="0" applyNumberFormat="0" applyBorder="0" applyAlignment="0" applyProtection="0"/>
    <xf numFmtId="0" fontId="28" fillId="15" borderId="0" applyNumberFormat="0" applyBorder="0" applyAlignment="0" applyProtection="0"/>
    <xf numFmtId="0" fontId="28" fillId="15" borderId="0" applyNumberFormat="0" applyBorder="0" applyAlignment="0" applyProtection="0"/>
    <xf numFmtId="0" fontId="28" fillId="15" borderId="0" applyNumberFormat="0" applyBorder="0" applyAlignment="0" applyProtection="0"/>
    <xf numFmtId="0" fontId="28" fillId="15" borderId="0" applyNumberFormat="0" applyBorder="0" applyAlignment="0" applyProtection="0"/>
    <xf numFmtId="0" fontId="28" fillId="15" borderId="0" applyNumberFormat="0" applyBorder="0" applyAlignment="0" applyProtection="0"/>
    <xf numFmtId="0" fontId="28" fillId="15" borderId="0" applyNumberFormat="0" applyBorder="0" applyAlignment="0" applyProtection="0"/>
    <xf numFmtId="0" fontId="28" fillId="15" borderId="0" applyNumberFormat="0" applyBorder="0" applyAlignment="0" applyProtection="0"/>
    <xf numFmtId="0" fontId="28" fillId="15" borderId="0" applyNumberFormat="0" applyBorder="0" applyAlignment="0" applyProtection="0"/>
    <xf numFmtId="0" fontId="28" fillId="15" borderId="0" applyNumberFormat="0" applyBorder="0" applyAlignment="0" applyProtection="0"/>
    <xf numFmtId="0" fontId="28" fillId="15" borderId="0" applyNumberFormat="0" applyBorder="0" applyAlignment="0" applyProtection="0"/>
    <xf numFmtId="0" fontId="28" fillId="15" borderId="0" applyNumberFormat="0" applyBorder="0" applyAlignment="0" applyProtection="0"/>
    <xf numFmtId="0" fontId="28" fillId="15" borderId="0" applyNumberFormat="0" applyBorder="0" applyAlignment="0" applyProtection="0"/>
    <xf numFmtId="0" fontId="28" fillId="15" borderId="0" applyNumberFormat="0" applyBorder="0" applyAlignment="0" applyProtection="0"/>
    <xf numFmtId="0" fontId="28" fillId="15" borderId="0" applyNumberFormat="0" applyBorder="0" applyAlignment="0" applyProtection="0"/>
    <xf numFmtId="0" fontId="28" fillId="15" borderId="0" applyNumberFormat="0" applyBorder="0" applyAlignment="0" applyProtection="0"/>
    <xf numFmtId="0" fontId="28" fillId="15" borderId="0" applyNumberFormat="0" applyBorder="0" applyAlignment="0" applyProtection="0"/>
    <xf numFmtId="0" fontId="28" fillId="15" borderId="0" applyNumberFormat="0" applyBorder="0" applyAlignment="0" applyProtection="0"/>
    <xf numFmtId="0" fontId="28" fillId="15" borderId="0" applyNumberFormat="0" applyBorder="0" applyAlignment="0" applyProtection="0"/>
    <xf numFmtId="0" fontId="28" fillId="15" borderId="0" applyNumberFormat="0" applyBorder="0" applyAlignment="0" applyProtection="0"/>
    <xf numFmtId="0" fontId="28" fillId="15" borderId="0" applyNumberFormat="0" applyBorder="0" applyAlignment="0" applyProtection="0"/>
    <xf numFmtId="0" fontId="28" fillId="15" borderId="0" applyNumberFormat="0" applyBorder="0" applyAlignment="0" applyProtection="0"/>
    <xf numFmtId="0" fontId="28" fillId="15" borderId="0" applyNumberFormat="0" applyBorder="0" applyAlignment="0" applyProtection="0"/>
    <xf numFmtId="0" fontId="28" fillId="15" borderId="0" applyNumberFormat="0" applyBorder="0" applyAlignment="0" applyProtection="0"/>
    <xf numFmtId="0" fontId="28" fillId="15" borderId="0" applyNumberFormat="0" applyBorder="0" applyAlignment="0" applyProtection="0"/>
    <xf numFmtId="0" fontId="28" fillId="15" borderId="0" applyNumberFormat="0" applyBorder="0" applyAlignment="0" applyProtection="0"/>
    <xf numFmtId="0" fontId="28" fillId="15" borderId="0" applyNumberFormat="0" applyBorder="0" applyAlignment="0" applyProtection="0"/>
    <xf numFmtId="0" fontId="28" fillId="15" borderId="0" applyNumberFormat="0" applyBorder="0" applyAlignment="0" applyProtection="0"/>
    <xf numFmtId="0" fontId="28" fillId="15" borderId="0" applyNumberFormat="0" applyBorder="0" applyAlignment="0" applyProtection="0"/>
    <xf numFmtId="0" fontId="28" fillId="15" borderId="0" applyNumberFormat="0" applyBorder="0" applyAlignment="0" applyProtection="0"/>
    <xf numFmtId="0" fontId="28" fillId="15" borderId="0" applyNumberFormat="0" applyBorder="0" applyAlignment="0" applyProtection="0"/>
    <xf numFmtId="0" fontId="28" fillId="15" borderId="0" applyNumberFormat="0" applyBorder="0" applyAlignment="0" applyProtection="0"/>
    <xf numFmtId="0" fontId="28" fillId="15" borderId="0" applyNumberFormat="0" applyBorder="0" applyAlignment="0" applyProtection="0"/>
    <xf numFmtId="0" fontId="28" fillId="15" borderId="0" applyNumberFormat="0" applyBorder="0" applyAlignment="0" applyProtection="0"/>
    <xf numFmtId="0" fontId="28" fillId="15" borderId="0" applyNumberFormat="0" applyBorder="0" applyAlignment="0" applyProtection="0"/>
    <xf numFmtId="0" fontId="28" fillId="15" borderId="0" applyNumberFormat="0" applyBorder="0" applyAlignment="0" applyProtection="0"/>
    <xf numFmtId="0" fontId="28" fillId="15" borderId="0" applyNumberFormat="0" applyBorder="0" applyAlignment="0" applyProtection="0"/>
    <xf numFmtId="0" fontId="28" fillId="15" borderId="0" applyNumberFormat="0" applyBorder="0" applyAlignment="0" applyProtection="0"/>
    <xf numFmtId="0" fontId="28" fillId="15" borderId="0" applyNumberFormat="0" applyBorder="0" applyAlignment="0" applyProtection="0"/>
    <xf numFmtId="0" fontId="28" fillId="15" borderId="0" applyNumberFormat="0" applyBorder="0" applyAlignment="0" applyProtection="0"/>
    <xf numFmtId="0" fontId="28" fillId="15" borderId="0" applyNumberFormat="0" applyBorder="0" applyAlignment="0" applyProtection="0"/>
    <xf numFmtId="0" fontId="28" fillId="15" borderId="0" applyNumberFormat="0" applyBorder="0" applyAlignment="0" applyProtection="0"/>
    <xf numFmtId="0" fontId="28" fillId="15" borderId="0" applyNumberFormat="0" applyBorder="0" applyAlignment="0" applyProtection="0"/>
    <xf numFmtId="0" fontId="28" fillId="15" borderId="0" applyNumberFormat="0" applyBorder="0" applyAlignment="0" applyProtection="0"/>
    <xf numFmtId="0" fontId="28" fillId="15" borderId="0" applyNumberFormat="0" applyBorder="0" applyAlignment="0" applyProtection="0"/>
    <xf numFmtId="0" fontId="28" fillId="15" borderId="0" applyNumberFormat="0" applyBorder="0" applyAlignment="0" applyProtection="0"/>
    <xf numFmtId="0" fontId="28" fillId="15" borderId="0" applyNumberFormat="0" applyBorder="0" applyAlignment="0" applyProtection="0"/>
    <xf numFmtId="0" fontId="28" fillId="15" borderId="0" applyNumberFormat="0" applyBorder="0" applyAlignment="0" applyProtection="0"/>
    <xf numFmtId="0" fontId="28" fillId="15" borderId="0" applyNumberFormat="0" applyBorder="0" applyAlignment="0" applyProtection="0"/>
    <xf numFmtId="0" fontId="28" fillId="15" borderId="0" applyNumberFormat="0" applyBorder="0" applyAlignment="0" applyProtection="0"/>
    <xf numFmtId="0" fontId="28" fillId="15" borderId="0" applyNumberFormat="0" applyBorder="0" applyAlignment="0" applyProtection="0"/>
    <xf numFmtId="0" fontId="28" fillId="15" borderId="0" applyNumberFormat="0" applyBorder="0" applyAlignment="0" applyProtection="0"/>
    <xf numFmtId="0" fontId="28" fillId="15" borderId="0" applyNumberFormat="0" applyBorder="0" applyAlignment="0" applyProtection="0"/>
    <xf numFmtId="0" fontId="28" fillId="15" borderId="0" applyNumberFormat="0" applyBorder="0" applyAlignment="0" applyProtection="0"/>
    <xf numFmtId="0" fontId="28" fillId="15" borderId="0" applyNumberFormat="0" applyBorder="0" applyAlignment="0" applyProtection="0"/>
    <xf numFmtId="0" fontId="28" fillId="15" borderId="0" applyNumberFormat="0" applyBorder="0" applyAlignment="0" applyProtection="0"/>
    <xf numFmtId="0" fontId="28" fillId="15" borderId="0" applyNumberFormat="0" applyBorder="0" applyAlignment="0" applyProtection="0"/>
    <xf numFmtId="0" fontId="28" fillId="15" borderId="0" applyNumberFormat="0" applyBorder="0" applyAlignment="0" applyProtection="0"/>
    <xf numFmtId="0" fontId="28" fillId="15" borderId="0" applyNumberFormat="0" applyBorder="0" applyAlignment="0" applyProtection="0"/>
    <xf numFmtId="0" fontId="28" fillId="15" borderId="0" applyNumberFormat="0" applyBorder="0" applyAlignment="0" applyProtection="0"/>
    <xf numFmtId="0" fontId="28" fillId="15" borderId="0" applyNumberFormat="0" applyBorder="0" applyAlignment="0" applyProtection="0"/>
    <xf numFmtId="0" fontId="28" fillId="15" borderId="0" applyNumberFormat="0" applyBorder="0" applyAlignment="0" applyProtection="0"/>
    <xf numFmtId="0" fontId="28" fillId="15" borderId="0" applyNumberFormat="0" applyBorder="0" applyAlignment="0" applyProtection="0"/>
    <xf numFmtId="0" fontId="28" fillId="15" borderId="0" applyNumberFormat="0" applyBorder="0" applyAlignment="0" applyProtection="0"/>
    <xf numFmtId="0" fontId="28" fillId="15" borderId="0" applyNumberFormat="0" applyBorder="0" applyAlignment="0" applyProtection="0"/>
    <xf numFmtId="0" fontId="28" fillId="15" borderId="0" applyNumberFormat="0" applyBorder="0" applyAlignment="0" applyProtection="0"/>
    <xf numFmtId="0" fontId="28" fillId="15" borderId="0" applyNumberFormat="0" applyBorder="0" applyAlignment="0" applyProtection="0"/>
    <xf numFmtId="0" fontId="28" fillId="15" borderId="0" applyNumberFormat="0" applyBorder="0" applyAlignment="0" applyProtection="0"/>
    <xf numFmtId="0" fontId="28" fillId="15" borderId="0" applyNumberFormat="0" applyBorder="0" applyAlignment="0" applyProtection="0"/>
    <xf numFmtId="0" fontId="28" fillId="15" borderId="0" applyNumberFormat="0" applyBorder="0" applyAlignment="0" applyProtection="0"/>
    <xf numFmtId="0" fontId="28" fillId="15" borderId="0" applyNumberFormat="0" applyBorder="0" applyAlignment="0" applyProtection="0"/>
    <xf numFmtId="0" fontId="28" fillId="15" borderId="0" applyNumberFormat="0" applyBorder="0" applyAlignment="0" applyProtection="0"/>
    <xf numFmtId="0" fontId="28" fillId="15" borderId="0" applyNumberFormat="0" applyBorder="0" applyAlignment="0" applyProtection="0"/>
    <xf numFmtId="0" fontId="28" fillId="15" borderId="0" applyNumberFormat="0" applyBorder="0" applyAlignment="0" applyProtection="0"/>
    <xf numFmtId="0" fontId="28" fillId="15" borderId="0" applyNumberFormat="0" applyBorder="0" applyAlignment="0" applyProtection="0"/>
    <xf numFmtId="0" fontId="28" fillId="15" borderId="0" applyNumberFormat="0" applyBorder="0" applyAlignment="0" applyProtection="0"/>
    <xf numFmtId="0" fontId="28" fillId="15" borderId="0" applyNumberFormat="0" applyBorder="0" applyAlignment="0" applyProtection="0"/>
    <xf numFmtId="0" fontId="28" fillId="15" borderId="0" applyNumberFormat="0" applyBorder="0" applyAlignment="0" applyProtection="0"/>
    <xf numFmtId="0" fontId="28" fillId="15" borderId="0" applyNumberFormat="0" applyBorder="0" applyAlignment="0" applyProtection="0"/>
    <xf numFmtId="0" fontId="28" fillId="15" borderId="0" applyNumberFormat="0" applyBorder="0" applyAlignment="0" applyProtection="0"/>
    <xf numFmtId="0" fontId="28" fillId="15" borderId="0" applyNumberFormat="0" applyBorder="0" applyAlignment="0" applyProtection="0"/>
    <xf numFmtId="0" fontId="28" fillId="15" borderId="0" applyNumberFormat="0" applyBorder="0" applyAlignment="0" applyProtection="0"/>
    <xf numFmtId="0" fontId="28" fillId="15" borderId="0" applyNumberFormat="0" applyBorder="0" applyAlignment="0" applyProtection="0"/>
    <xf numFmtId="0" fontId="28" fillId="15" borderId="0" applyNumberFormat="0" applyBorder="0" applyAlignment="0" applyProtection="0"/>
    <xf numFmtId="0" fontId="28" fillId="15" borderId="0" applyNumberFormat="0" applyBorder="0" applyAlignment="0" applyProtection="0"/>
    <xf numFmtId="0" fontId="28" fillId="15" borderId="0" applyNumberFormat="0" applyBorder="0" applyAlignment="0" applyProtection="0"/>
    <xf numFmtId="0" fontId="28" fillId="15" borderId="0" applyNumberFormat="0" applyBorder="0" applyAlignment="0" applyProtection="0"/>
    <xf numFmtId="0" fontId="28" fillId="15" borderId="0" applyNumberFormat="0" applyBorder="0" applyAlignment="0" applyProtection="0"/>
    <xf numFmtId="0" fontId="28" fillId="15" borderId="0" applyNumberFormat="0" applyBorder="0" applyAlignment="0" applyProtection="0"/>
    <xf numFmtId="0" fontId="28" fillId="15" borderId="0" applyNumberFormat="0" applyBorder="0" applyAlignment="0" applyProtection="0"/>
    <xf numFmtId="0" fontId="28" fillId="15" borderId="0" applyNumberFormat="0" applyBorder="0" applyAlignment="0" applyProtection="0"/>
    <xf numFmtId="0" fontId="28" fillId="15" borderId="0" applyNumberFormat="0" applyBorder="0" applyAlignment="0" applyProtection="0"/>
    <xf numFmtId="0" fontId="28" fillId="15" borderId="0" applyNumberFormat="0" applyBorder="0" applyAlignment="0" applyProtection="0"/>
    <xf numFmtId="0" fontId="28" fillId="15" borderId="0" applyNumberFormat="0" applyBorder="0" applyAlignment="0" applyProtection="0"/>
    <xf numFmtId="0" fontId="28" fillId="15" borderId="0" applyNumberFormat="0" applyBorder="0" applyAlignment="0" applyProtection="0"/>
    <xf numFmtId="0" fontId="28" fillId="15" borderId="0" applyNumberFormat="0" applyBorder="0" applyAlignment="0" applyProtection="0"/>
    <xf numFmtId="0" fontId="28" fillId="15" borderId="0" applyNumberFormat="0" applyBorder="0" applyAlignment="0" applyProtection="0"/>
    <xf numFmtId="0" fontId="28" fillId="15" borderId="0" applyNumberFormat="0" applyBorder="0" applyAlignment="0" applyProtection="0"/>
    <xf numFmtId="0" fontId="28" fillId="15" borderId="0" applyNumberFormat="0" applyBorder="0" applyAlignment="0" applyProtection="0"/>
    <xf numFmtId="0" fontId="28" fillId="15" borderId="0" applyNumberFormat="0" applyBorder="0" applyAlignment="0" applyProtection="0"/>
    <xf numFmtId="0" fontId="28" fillId="15" borderId="0" applyNumberFormat="0" applyBorder="0" applyAlignment="0" applyProtection="0"/>
    <xf numFmtId="0" fontId="28" fillId="15" borderId="0" applyNumberFormat="0" applyBorder="0" applyAlignment="0" applyProtection="0"/>
    <xf numFmtId="0" fontId="28" fillId="15" borderId="0" applyNumberFormat="0" applyBorder="0" applyAlignment="0" applyProtection="0"/>
    <xf numFmtId="0" fontId="28" fillId="15" borderId="0" applyNumberFormat="0" applyBorder="0" applyAlignment="0" applyProtection="0"/>
    <xf numFmtId="0" fontId="28" fillId="15" borderId="0" applyNumberFormat="0" applyBorder="0" applyAlignment="0" applyProtection="0"/>
    <xf numFmtId="0" fontId="28" fillId="15" borderId="0" applyNumberFormat="0" applyBorder="0" applyAlignment="0" applyProtection="0"/>
    <xf numFmtId="0" fontId="28" fillId="15" borderId="0" applyNumberFormat="0" applyBorder="0" applyAlignment="0" applyProtection="0"/>
    <xf numFmtId="0" fontId="28" fillId="15" borderId="0" applyNumberFormat="0" applyBorder="0" applyAlignment="0" applyProtection="0"/>
    <xf numFmtId="0" fontId="28" fillId="15" borderId="0" applyNumberFormat="0" applyBorder="0" applyAlignment="0" applyProtection="0"/>
    <xf numFmtId="0" fontId="28" fillId="15" borderId="0" applyNumberFormat="0" applyBorder="0" applyAlignment="0" applyProtection="0"/>
    <xf numFmtId="0" fontId="28" fillId="15" borderId="0" applyNumberFormat="0" applyBorder="0" applyAlignment="0" applyProtection="0"/>
    <xf numFmtId="0" fontId="28" fillId="15" borderId="0" applyNumberFormat="0" applyBorder="0" applyAlignment="0" applyProtection="0"/>
    <xf numFmtId="0" fontId="28" fillId="15" borderId="0" applyNumberFormat="0" applyBorder="0" applyAlignment="0" applyProtection="0"/>
    <xf numFmtId="0" fontId="28" fillId="15" borderId="0" applyNumberFormat="0" applyBorder="0" applyAlignment="0" applyProtection="0"/>
    <xf numFmtId="0" fontId="28" fillId="15" borderId="0" applyNumberFormat="0" applyBorder="0" applyAlignment="0" applyProtection="0"/>
    <xf numFmtId="0" fontId="28" fillId="15" borderId="0" applyNumberFormat="0" applyBorder="0" applyAlignment="0" applyProtection="0"/>
    <xf numFmtId="0" fontId="28" fillId="15" borderId="0" applyNumberFormat="0" applyBorder="0" applyAlignment="0" applyProtection="0"/>
    <xf numFmtId="0" fontId="28" fillId="15" borderId="0" applyNumberFormat="0" applyBorder="0" applyAlignment="0" applyProtection="0"/>
    <xf numFmtId="0" fontId="28" fillId="15" borderId="0" applyNumberFormat="0" applyBorder="0" applyAlignment="0" applyProtection="0"/>
    <xf numFmtId="0" fontId="28" fillId="15" borderId="0" applyNumberFormat="0" applyBorder="0" applyAlignment="0" applyProtection="0"/>
    <xf numFmtId="0" fontId="28" fillId="15" borderId="0" applyNumberFormat="0" applyBorder="0" applyAlignment="0" applyProtection="0"/>
    <xf numFmtId="0" fontId="28" fillId="15" borderId="0" applyNumberFormat="0" applyBorder="0" applyAlignment="0" applyProtection="0"/>
    <xf numFmtId="0" fontId="28" fillId="15" borderId="0" applyNumberFormat="0" applyBorder="0" applyAlignment="0" applyProtection="0"/>
    <xf numFmtId="0" fontId="28" fillId="15" borderId="0" applyNumberFormat="0" applyBorder="0" applyAlignment="0" applyProtection="0"/>
    <xf numFmtId="0" fontId="28" fillId="15" borderId="0" applyNumberFormat="0" applyBorder="0" applyAlignment="0" applyProtection="0"/>
    <xf numFmtId="0" fontId="28" fillId="15" borderId="0" applyNumberFormat="0" applyBorder="0" applyAlignment="0" applyProtection="0"/>
    <xf numFmtId="0" fontId="28" fillId="15" borderId="0" applyNumberFormat="0" applyBorder="0" applyAlignment="0" applyProtection="0"/>
    <xf numFmtId="0" fontId="28" fillId="15" borderId="0" applyNumberFormat="0" applyBorder="0" applyAlignment="0" applyProtection="0"/>
    <xf numFmtId="0" fontId="28" fillId="15" borderId="0" applyNumberFormat="0" applyBorder="0" applyAlignment="0" applyProtection="0"/>
    <xf numFmtId="0" fontId="28" fillId="15" borderId="0" applyNumberFormat="0" applyBorder="0" applyAlignment="0" applyProtection="0"/>
    <xf numFmtId="0" fontId="28" fillId="15" borderId="0" applyNumberFormat="0" applyBorder="0" applyAlignment="0" applyProtection="0"/>
    <xf numFmtId="0" fontId="28" fillId="15" borderId="0" applyNumberFormat="0" applyBorder="0" applyAlignment="0" applyProtection="0"/>
    <xf numFmtId="0" fontId="28" fillId="15" borderId="0" applyNumberFormat="0" applyBorder="0" applyAlignment="0" applyProtection="0"/>
    <xf numFmtId="0" fontId="28" fillId="15" borderId="0" applyNumberFormat="0" applyBorder="0" applyAlignment="0" applyProtection="0"/>
    <xf numFmtId="0" fontId="28" fillId="15" borderId="0" applyNumberFormat="0" applyBorder="0" applyAlignment="0" applyProtection="0"/>
    <xf numFmtId="0" fontId="28" fillId="15" borderId="0" applyNumberFormat="0" applyBorder="0" applyAlignment="0" applyProtection="0"/>
    <xf numFmtId="0" fontId="28" fillId="15" borderId="0" applyNumberFormat="0" applyBorder="0" applyAlignment="0" applyProtection="0"/>
    <xf numFmtId="0" fontId="28" fillId="15" borderId="0" applyNumberFormat="0" applyBorder="0" applyAlignment="0" applyProtection="0"/>
    <xf numFmtId="0" fontId="28" fillId="15" borderId="0" applyNumberFormat="0" applyBorder="0" applyAlignment="0" applyProtection="0"/>
    <xf numFmtId="0" fontId="28" fillId="15" borderId="0" applyNumberFormat="0" applyBorder="0" applyAlignment="0" applyProtection="0"/>
    <xf numFmtId="0" fontId="28" fillId="15" borderId="0" applyNumberFormat="0" applyBorder="0" applyAlignment="0" applyProtection="0"/>
    <xf numFmtId="0" fontId="28" fillId="15" borderId="0" applyNumberFormat="0" applyBorder="0" applyAlignment="0" applyProtection="0"/>
    <xf numFmtId="0" fontId="28" fillId="15" borderId="0" applyNumberFormat="0" applyBorder="0" applyAlignment="0" applyProtection="0"/>
    <xf numFmtId="0" fontId="28" fillId="15" borderId="0" applyNumberFormat="0" applyBorder="0" applyAlignment="0" applyProtection="0"/>
    <xf numFmtId="0" fontId="28" fillId="15" borderId="0" applyNumberFormat="0" applyBorder="0" applyAlignment="0" applyProtection="0"/>
    <xf numFmtId="0" fontId="28" fillId="15" borderId="0" applyNumberFormat="0" applyBorder="0" applyAlignment="0" applyProtection="0"/>
    <xf numFmtId="0" fontId="28" fillId="15" borderId="0" applyNumberFormat="0" applyBorder="0" applyAlignment="0" applyProtection="0"/>
    <xf numFmtId="0" fontId="28" fillId="15" borderId="0" applyNumberFormat="0" applyBorder="0" applyAlignment="0" applyProtection="0"/>
    <xf numFmtId="0" fontId="28" fillId="15" borderId="0" applyNumberFormat="0" applyBorder="0" applyAlignment="0" applyProtection="0"/>
    <xf numFmtId="0" fontId="28" fillId="15" borderId="0" applyNumberFormat="0" applyBorder="0" applyAlignment="0" applyProtection="0"/>
    <xf numFmtId="0" fontId="28" fillId="15" borderId="0" applyNumberFormat="0" applyBorder="0" applyAlignment="0" applyProtection="0"/>
    <xf numFmtId="0" fontId="28" fillId="15" borderId="0" applyNumberFormat="0" applyBorder="0" applyAlignment="0" applyProtection="0"/>
    <xf numFmtId="0" fontId="28" fillId="15" borderId="0" applyNumberFormat="0" applyBorder="0" applyAlignment="0" applyProtection="0"/>
    <xf numFmtId="0" fontId="28" fillId="15" borderId="0" applyNumberFormat="0" applyBorder="0" applyAlignment="0" applyProtection="0"/>
    <xf numFmtId="0" fontId="28" fillId="15" borderId="0" applyNumberFormat="0" applyBorder="0" applyAlignment="0" applyProtection="0"/>
    <xf numFmtId="0" fontId="28" fillId="15" borderId="0" applyNumberFormat="0" applyBorder="0" applyAlignment="0" applyProtection="0"/>
    <xf numFmtId="0" fontId="28" fillId="15" borderId="0" applyNumberFormat="0" applyBorder="0" applyAlignment="0" applyProtection="0"/>
    <xf numFmtId="0" fontId="28" fillId="15" borderId="0" applyNumberFormat="0" applyBorder="0" applyAlignment="0" applyProtection="0"/>
    <xf numFmtId="0" fontId="28" fillId="15" borderId="0" applyNumberFormat="0" applyBorder="0" applyAlignment="0" applyProtection="0"/>
    <xf numFmtId="0" fontId="28" fillId="15" borderId="0" applyNumberFormat="0" applyBorder="0" applyAlignment="0" applyProtection="0"/>
    <xf numFmtId="0" fontId="28" fillId="15" borderId="0" applyNumberFormat="0" applyBorder="0" applyAlignment="0" applyProtection="0"/>
    <xf numFmtId="0" fontId="28" fillId="15" borderId="0" applyNumberFormat="0" applyBorder="0" applyAlignment="0" applyProtection="0"/>
    <xf numFmtId="0" fontId="28" fillId="15" borderId="0" applyNumberFormat="0" applyBorder="0" applyAlignment="0" applyProtection="0"/>
    <xf numFmtId="0" fontId="28" fillId="15" borderId="0" applyNumberFormat="0" applyBorder="0" applyAlignment="0" applyProtection="0"/>
    <xf numFmtId="0" fontId="28" fillId="15" borderId="0" applyNumberFormat="0" applyBorder="0" applyAlignment="0" applyProtection="0"/>
    <xf numFmtId="0" fontId="28" fillId="15" borderId="0" applyNumberFormat="0" applyBorder="0" applyAlignment="0" applyProtection="0"/>
    <xf numFmtId="0" fontId="28" fillId="15" borderId="0" applyNumberFormat="0" applyBorder="0" applyAlignment="0" applyProtection="0"/>
    <xf numFmtId="0" fontId="28" fillId="15" borderId="0" applyNumberFormat="0" applyBorder="0" applyAlignment="0" applyProtection="0"/>
    <xf numFmtId="0" fontId="28" fillId="15" borderId="0" applyNumberFormat="0" applyBorder="0" applyAlignment="0" applyProtection="0"/>
    <xf numFmtId="0" fontId="28" fillId="15" borderId="0" applyNumberFormat="0" applyBorder="0" applyAlignment="0" applyProtection="0"/>
    <xf numFmtId="0" fontId="28" fillId="15" borderId="0" applyNumberFormat="0" applyBorder="0" applyAlignment="0" applyProtection="0"/>
    <xf numFmtId="0" fontId="28" fillId="15" borderId="0" applyNumberFormat="0" applyBorder="0" applyAlignment="0" applyProtection="0"/>
    <xf numFmtId="0" fontId="28" fillId="15" borderId="0" applyNumberFormat="0" applyBorder="0" applyAlignment="0" applyProtection="0"/>
    <xf numFmtId="0" fontId="28" fillId="15" borderId="0" applyNumberFormat="0" applyBorder="0" applyAlignment="0" applyProtection="0"/>
    <xf numFmtId="0" fontId="28" fillId="15" borderId="0" applyNumberFormat="0" applyBorder="0" applyAlignment="0" applyProtection="0"/>
    <xf numFmtId="0" fontId="28" fillId="15" borderId="0" applyNumberFormat="0" applyBorder="0" applyAlignment="0" applyProtection="0"/>
    <xf numFmtId="0" fontId="28" fillId="15" borderId="0" applyNumberFormat="0" applyBorder="0" applyAlignment="0" applyProtection="0"/>
    <xf numFmtId="0" fontId="28" fillId="15" borderId="0" applyNumberFormat="0" applyBorder="0" applyAlignment="0" applyProtection="0"/>
    <xf numFmtId="0" fontId="28" fillId="15" borderId="0" applyNumberFormat="0" applyBorder="0" applyAlignment="0" applyProtection="0"/>
    <xf numFmtId="0" fontId="28" fillId="15" borderId="0" applyNumberFormat="0" applyBorder="0" applyAlignment="0" applyProtection="0"/>
    <xf numFmtId="0" fontId="28" fillId="15" borderId="0" applyNumberFormat="0" applyBorder="0" applyAlignment="0" applyProtection="0"/>
    <xf numFmtId="0" fontId="28" fillId="15" borderId="0" applyNumberFormat="0" applyBorder="0" applyAlignment="0" applyProtection="0"/>
    <xf numFmtId="0" fontId="28" fillId="15" borderId="0" applyNumberFormat="0" applyBorder="0" applyAlignment="0" applyProtection="0"/>
    <xf numFmtId="0" fontId="28" fillId="15" borderId="0" applyNumberFormat="0" applyBorder="0" applyAlignment="0" applyProtection="0"/>
    <xf numFmtId="0" fontId="28" fillId="15" borderId="0" applyNumberFormat="0" applyBorder="0" applyAlignment="0" applyProtection="0"/>
    <xf numFmtId="0" fontId="28" fillId="15" borderId="0" applyNumberFormat="0" applyBorder="0" applyAlignment="0" applyProtection="0"/>
    <xf numFmtId="0" fontId="28" fillId="15" borderId="0" applyNumberFormat="0" applyBorder="0" applyAlignment="0" applyProtection="0"/>
    <xf numFmtId="0" fontId="28" fillId="15" borderId="0" applyNumberFormat="0" applyBorder="0" applyAlignment="0" applyProtection="0"/>
    <xf numFmtId="0" fontId="28" fillId="15" borderId="0" applyNumberFormat="0" applyBorder="0" applyAlignment="0" applyProtection="0"/>
    <xf numFmtId="0" fontId="28" fillId="15" borderId="0" applyNumberFormat="0" applyBorder="0" applyAlignment="0" applyProtection="0"/>
    <xf numFmtId="0" fontId="28" fillId="15" borderId="0" applyNumberFormat="0" applyBorder="0" applyAlignment="0" applyProtection="0"/>
    <xf numFmtId="0" fontId="28" fillId="15" borderId="0" applyNumberFormat="0" applyBorder="0" applyAlignment="0" applyProtection="0"/>
    <xf numFmtId="0" fontId="28" fillId="15" borderId="0" applyNumberFormat="0" applyBorder="0" applyAlignment="0" applyProtection="0"/>
    <xf numFmtId="0" fontId="28" fillId="15" borderId="0" applyNumberFormat="0" applyBorder="0" applyAlignment="0" applyProtection="0"/>
    <xf numFmtId="0" fontId="28" fillId="15" borderId="0" applyNumberFormat="0" applyBorder="0" applyAlignment="0" applyProtection="0"/>
    <xf numFmtId="0" fontId="28" fillId="15" borderId="0" applyNumberFormat="0" applyBorder="0" applyAlignment="0" applyProtection="0"/>
    <xf numFmtId="0" fontId="28" fillId="15" borderId="0" applyNumberFormat="0" applyBorder="0" applyAlignment="0" applyProtection="0"/>
    <xf numFmtId="0" fontId="28" fillId="15" borderId="0" applyNumberFormat="0" applyBorder="0" applyAlignment="0" applyProtection="0"/>
    <xf numFmtId="0" fontId="28" fillId="15" borderId="0" applyNumberFormat="0" applyBorder="0" applyAlignment="0" applyProtection="0"/>
    <xf numFmtId="0" fontId="28" fillId="15" borderId="0" applyNumberFormat="0" applyBorder="0" applyAlignment="0" applyProtection="0"/>
    <xf numFmtId="0" fontId="28" fillId="15" borderId="0" applyNumberFormat="0" applyBorder="0" applyAlignment="0" applyProtection="0"/>
    <xf numFmtId="0" fontId="28" fillId="15" borderId="0" applyNumberFormat="0" applyBorder="0" applyAlignment="0" applyProtection="0"/>
    <xf numFmtId="0" fontId="28" fillId="15" borderId="0" applyNumberFormat="0" applyBorder="0" applyAlignment="0" applyProtection="0"/>
    <xf numFmtId="0" fontId="28" fillId="15" borderId="0" applyNumberFormat="0" applyBorder="0" applyAlignment="0" applyProtection="0"/>
    <xf numFmtId="0" fontId="28" fillId="15" borderId="0" applyNumberFormat="0" applyBorder="0" applyAlignment="0" applyProtection="0"/>
    <xf numFmtId="0" fontId="28" fillId="15" borderId="0" applyNumberFormat="0" applyBorder="0" applyAlignment="0" applyProtection="0"/>
    <xf numFmtId="0" fontId="28" fillId="15" borderId="0" applyNumberFormat="0" applyBorder="0" applyAlignment="0" applyProtection="0"/>
    <xf numFmtId="0" fontId="28" fillId="15" borderId="0" applyNumberFormat="0" applyBorder="0" applyAlignment="0" applyProtection="0"/>
    <xf numFmtId="0" fontId="28" fillId="15" borderId="0" applyNumberFormat="0" applyBorder="0" applyAlignment="0" applyProtection="0"/>
    <xf numFmtId="0" fontId="28" fillId="15" borderId="0" applyNumberFormat="0" applyBorder="0" applyAlignment="0" applyProtection="0"/>
    <xf numFmtId="0" fontId="28" fillId="15" borderId="0" applyNumberFormat="0" applyBorder="0" applyAlignment="0" applyProtection="0"/>
    <xf numFmtId="0" fontId="28" fillId="15" borderId="0" applyNumberFormat="0" applyBorder="0" applyAlignment="0" applyProtection="0"/>
    <xf numFmtId="0" fontId="28" fillId="15" borderId="0" applyNumberFormat="0" applyBorder="0" applyAlignment="0" applyProtection="0"/>
    <xf numFmtId="0" fontId="28" fillId="15" borderId="0" applyNumberFormat="0" applyBorder="0" applyAlignment="0" applyProtection="0"/>
    <xf numFmtId="0" fontId="28" fillId="15" borderId="0" applyNumberFormat="0" applyBorder="0" applyAlignment="0" applyProtection="0"/>
    <xf numFmtId="0" fontId="28" fillId="15" borderId="0" applyNumberFormat="0" applyBorder="0" applyAlignment="0" applyProtection="0"/>
    <xf numFmtId="0" fontId="28" fillId="15" borderId="0" applyNumberFormat="0" applyBorder="0" applyAlignment="0" applyProtection="0"/>
    <xf numFmtId="0" fontId="28" fillId="15" borderId="0" applyNumberFormat="0" applyBorder="0" applyAlignment="0" applyProtection="0"/>
    <xf numFmtId="0" fontId="28" fillId="15" borderId="0" applyNumberFormat="0" applyBorder="0" applyAlignment="0" applyProtection="0"/>
    <xf numFmtId="0" fontId="28" fillId="15" borderId="0" applyNumberFormat="0" applyBorder="0" applyAlignment="0" applyProtection="0"/>
    <xf numFmtId="0" fontId="28" fillId="15" borderId="0" applyNumberFormat="0" applyBorder="0" applyAlignment="0" applyProtection="0"/>
    <xf numFmtId="0" fontId="28" fillId="15" borderId="0" applyNumberFormat="0" applyBorder="0" applyAlignment="0" applyProtection="0"/>
    <xf numFmtId="0" fontId="28" fillId="15" borderId="0" applyNumberFormat="0" applyBorder="0" applyAlignment="0" applyProtection="0"/>
    <xf numFmtId="0" fontId="28" fillId="15" borderId="0" applyNumberFormat="0" applyBorder="0" applyAlignment="0" applyProtection="0"/>
    <xf numFmtId="0" fontId="28" fillId="15" borderId="0" applyNumberFormat="0" applyBorder="0" applyAlignment="0" applyProtection="0"/>
    <xf numFmtId="0" fontId="28" fillId="15" borderId="0" applyNumberFormat="0" applyBorder="0" applyAlignment="0" applyProtection="0"/>
    <xf numFmtId="0" fontId="28" fillId="15" borderId="0" applyNumberFormat="0" applyBorder="0" applyAlignment="0" applyProtection="0"/>
    <xf numFmtId="0" fontId="28" fillId="15" borderId="0" applyNumberFormat="0" applyBorder="0" applyAlignment="0" applyProtection="0"/>
    <xf numFmtId="0" fontId="28" fillId="15" borderId="0" applyNumberFormat="0" applyBorder="0" applyAlignment="0" applyProtection="0"/>
    <xf numFmtId="0" fontId="28" fillId="15" borderId="0" applyNumberFormat="0" applyBorder="0" applyAlignment="0" applyProtection="0"/>
    <xf numFmtId="0" fontId="28" fillId="15" borderId="0" applyNumberFormat="0" applyBorder="0" applyAlignment="0" applyProtection="0"/>
    <xf numFmtId="0" fontId="28" fillId="15" borderId="0" applyNumberFormat="0" applyBorder="0" applyAlignment="0" applyProtection="0"/>
    <xf numFmtId="0" fontId="28" fillId="15" borderId="0" applyNumberFormat="0" applyBorder="0" applyAlignment="0" applyProtection="0"/>
    <xf numFmtId="0" fontId="28" fillId="15" borderId="0" applyNumberFormat="0" applyBorder="0" applyAlignment="0" applyProtection="0"/>
    <xf numFmtId="0" fontId="28" fillId="15" borderId="0" applyNumberFormat="0" applyBorder="0" applyAlignment="0" applyProtection="0"/>
    <xf numFmtId="0" fontId="28" fillId="15" borderId="0" applyNumberFormat="0" applyBorder="0" applyAlignment="0" applyProtection="0"/>
    <xf numFmtId="0" fontId="28" fillId="15" borderId="0" applyNumberFormat="0" applyBorder="0" applyAlignment="0" applyProtection="0"/>
    <xf numFmtId="0" fontId="28" fillId="15" borderId="0" applyNumberFormat="0" applyBorder="0" applyAlignment="0" applyProtection="0"/>
    <xf numFmtId="0" fontId="28" fillId="15" borderId="0" applyNumberFormat="0" applyBorder="0" applyAlignment="0" applyProtection="0"/>
    <xf numFmtId="0" fontId="28" fillId="15" borderId="0" applyNumberFormat="0" applyBorder="0" applyAlignment="0" applyProtection="0"/>
    <xf numFmtId="0" fontId="28" fillId="15" borderId="0" applyNumberFormat="0" applyBorder="0" applyAlignment="0" applyProtection="0"/>
    <xf numFmtId="0" fontId="28" fillId="15" borderId="0" applyNumberFormat="0" applyBorder="0" applyAlignment="0" applyProtection="0"/>
    <xf numFmtId="0" fontId="28" fillId="15" borderId="0" applyNumberFormat="0" applyBorder="0" applyAlignment="0" applyProtection="0"/>
    <xf numFmtId="0" fontId="28" fillId="15" borderId="0" applyNumberFormat="0" applyBorder="0" applyAlignment="0" applyProtection="0"/>
    <xf numFmtId="0" fontId="28" fillId="15" borderId="0" applyNumberFormat="0" applyBorder="0" applyAlignment="0" applyProtection="0"/>
    <xf numFmtId="0" fontId="28" fillId="15" borderId="0" applyNumberFormat="0" applyBorder="0" applyAlignment="0" applyProtection="0"/>
    <xf numFmtId="0" fontId="28" fillId="15" borderId="0" applyNumberFormat="0" applyBorder="0" applyAlignment="0" applyProtection="0"/>
    <xf numFmtId="0" fontId="28" fillId="15" borderId="0" applyNumberFormat="0" applyBorder="0" applyAlignment="0" applyProtection="0"/>
    <xf numFmtId="0" fontId="28" fillId="15" borderId="0" applyNumberFormat="0" applyBorder="0" applyAlignment="0" applyProtection="0"/>
    <xf numFmtId="0" fontId="28" fillId="15" borderId="0" applyNumberFormat="0" applyBorder="0" applyAlignment="0" applyProtection="0"/>
    <xf numFmtId="0" fontId="28" fillId="15" borderId="0" applyNumberFormat="0" applyBorder="0" applyAlignment="0" applyProtection="0"/>
    <xf numFmtId="0" fontId="28" fillId="15" borderId="0" applyNumberFormat="0" applyBorder="0" applyAlignment="0" applyProtection="0"/>
    <xf numFmtId="0" fontId="28" fillId="15" borderId="0" applyNumberFormat="0" applyBorder="0" applyAlignment="0" applyProtection="0"/>
    <xf numFmtId="0" fontId="28" fillId="15" borderId="0" applyNumberFormat="0" applyBorder="0" applyAlignment="0" applyProtection="0"/>
    <xf numFmtId="0" fontId="28" fillId="15" borderId="0" applyNumberFormat="0" applyBorder="0" applyAlignment="0" applyProtection="0"/>
    <xf numFmtId="0" fontId="28" fillId="15" borderId="0" applyNumberFormat="0" applyBorder="0" applyAlignment="0" applyProtection="0"/>
    <xf numFmtId="0" fontId="28" fillId="15" borderId="0" applyNumberFormat="0" applyBorder="0" applyAlignment="0" applyProtection="0"/>
    <xf numFmtId="0" fontId="28" fillId="15" borderId="0" applyNumberFormat="0" applyBorder="0" applyAlignment="0" applyProtection="0"/>
    <xf numFmtId="0" fontId="28" fillId="15" borderId="0" applyNumberFormat="0" applyBorder="0" applyAlignment="0" applyProtection="0"/>
    <xf numFmtId="0" fontId="28" fillId="15" borderId="0" applyNumberFormat="0" applyBorder="0" applyAlignment="0" applyProtection="0"/>
    <xf numFmtId="0" fontId="28" fillId="15" borderId="0" applyNumberFormat="0" applyBorder="0" applyAlignment="0" applyProtection="0"/>
    <xf numFmtId="0" fontId="28" fillId="15" borderId="0" applyNumberFormat="0" applyBorder="0" applyAlignment="0" applyProtection="0"/>
    <xf numFmtId="0" fontId="28" fillId="15" borderId="0" applyNumberFormat="0" applyBorder="0" applyAlignment="0" applyProtection="0"/>
    <xf numFmtId="0" fontId="28" fillId="15" borderId="0" applyNumberFormat="0" applyBorder="0" applyAlignment="0" applyProtection="0"/>
    <xf numFmtId="0" fontId="28" fillId="15" borderId="0" applyNumberFormat="0" applyBorder="0" applyAlignment="0" applyProtection="0"/>
    <xf numFmtId="0" fontId="28" fillId="15" borderId="0" applyNumberFormat="0" applyBorder="0" applyAlignment="0" applyProtection="0"/>
    <xf numFmtId="0" fontId="28" fillId="15" borderId="0" applyNumberFormat="0" applyBorder="0" applyAlignment="0" applyProtection="0"/>
    <xf numFmtId="0" fontId="28" fillId="15" borderId="0" applyNumberFormat="0" applyBorder="0" applyAlignment="0" applyProtection="0"/>
    <xf numFmtId="0" fontId="28" fillId="15" borderId="0" applyNumberFormat="0" applyBorder="0" applyAlignment="0" applyProtection="0"/>
    <xf numFmtId="0" fontId="28" fillId="15" borderId="0" applyNumberFormat="0" applyBorder="0" applyAlignment="0" applyProtection="0"/>
    <xf numFmtId="0" fontId="28" fillId="15" borderId="0" applyNumberFormat="0" applyBorder="0" applyAlignment="0" applyProtection="0"/>
    <xf numFmtId="0" fontId="28" fillId="15" borderId="0" applyNumberFormat="0" applyBorder="0" applyAlignment="0" applyProtection="0"/>
    <xf numFmtId="0" fontId="28" fillId="15" borderId="0" applyNumberFormat="0" applyBorder="0" applyAlignment="0" applyProtection="0"/>
    <xf numFmtId="0" fontId="28" fillId="15" borderId="0" applyNumberFormat="0" applyBorder="0" applyAlignment="0" applyProtection="0"/>
    <xf numFmtId="0" fontId="28" fillId="15" borderId="0" applyNumberFormat="0" applyBorder="0" applyAlignment="0" applyProtection="0"/>
    <xf numFmtId="0" fontId="28" fillId="15" borderId="0" applyNumberFormat="0" applyBorder="0" applyAlignment="0" applyProtection="0"/>
    <xf numFmtId="0" fontId="28" fillId="15" borderId="0" applyNumberFormat="0" applyBorder="0" applyAlignment="0" applyProtection="0"/>
    <xf numFmtId="0" fontId="28" fillId="15" borderId="0" applyNumberFormat="0" applyBorder="0" applyAlignment="0" applyProtection="0"/>
    <xf numFmtId="0" fontId="28" fillId="15" borderId="0" applyNumberFormat="0" applyBorder="0" applyAlignment="0" applyProtection="0"/>
    <xf numFmtId="0" fontId="28" fillId="15" borderId="0" applyNumberFormat="0" applyBorder="0" applyAlignment="0" applyProtection="0"/>
    <xf numFmtId="0" fontId="28" fillId="15" borderId="0" applyNumberFormat="0" applyBorder="0" applyAlignment="0" applyProtection="0"/>
    <xf numFmtId="0" fontId="28" fillId="15" borderId="0" applyNumberFormat="0" applyBorder="0" applyAlignment="0" applyProtection="0"/>
    <xf numFmtId="0" fontId="28" fillId="15" borderId="0" applyNumberFormat="0" applyBorder="0" applyAlignment="0" applyProtection="0"/>
    <xf numFmtId="0" fontId="28" fillId="15" borderId="0" applyNumberFormat="0" applyBorder="0" applyAlignment="0" applyProtection="0"/>
    <xf numFmtId="0" fontId="28" fillId="15" borderId="0" applyNumberFormat="0" applyBorder="0" applyAlignment="0" applyProtection="0"/>
    <xf numFmtId="0" fontId="28" fillId="15" borderId="0" applyNumberFormat="0" applyBorder="0" applyAlignment="0" applyProtection="0"/>
    <xf numFmtId="0" fontId="28" fillId="15" borderId="0" applyNumberFormat="0" applyBorder="0" applyAlignment="0" applyProtection="0"/>
    <xf numFmtId="0" fontId="28" fillId="15" borderId="0" applyNumberFormat="0" applyBorder="0" applyAlignment="0" applyProtection="0"/>
    <xf numFmtId="0" fontId="28" fillId="15" borderId="0" applyNumberFormat="0" applyBorder="0" applyAlignment="0" applyProtection="0"/>
    <xf numFmtId="0" fontId="28" fillId="15" borderId="0" applyNumberFormat="0" applyBorder="0" applyAlignment="0" applyProtection="0"/>
    <xf numFmtId="0" fontId="28" fillId="15" borderId="0" applyNumberFormat="0" applyBorder="0" applyAlignment="0" applyProtection="0"/>
    <xf numFmtId="0" fontId="28" fillId="15" borderId="0" applyNumberFormat="0" applyBorder="0" applyAlignment="0" applyProtection="0"/>
    <xf numFmtId="0" fontId="28" fillId="15" borderId="0" applyNumberFormat="0" applyBorder="0" applyAlignment="0" applyProtection="0"/>
    <xf numFmtId="0" fontId="28" fillId="15" borderId="0" applyNumberFormat="0" applyBorder="0" applyAlignment="0" applyProtection="0"/>
    <xf numFmtId="0" fontId="28" fillId="15" borderId="0" applyNumberFormat="0" applyBorder="0" applyAlignment="0" applyProtection="0"/>
    <xf numFmtId="0" fontId="28" fillId="15" borderId="0" applyNumberFormat="0" applyBorder="0" applyAlignment="0" applyProtection="0"/>
    <xf numFmtId="0" fontId="28" fillId="15" borderId="0" applyNumberFormat="0" applyBorder="0" applyAlignment="0" applyProtection="0"/>
    <xf numFmtId="0" fontId="28" fillId="15" borderId="0" applyNumberFormat="0" applyBorder="0" applyAlignment="0" applyProtection="0"/>
    <xf numFmtId="0" fontId="28" fillId="15" borderId="0" applyNumberFormat="0" applyBorder="0" applyAlignment="0" applyProtection="0"/>
    <xf numFmtId="0" fontId="28" fillId="15" borderId="0" applyNumberFormat="0" applyBorder="0" applyAlignment="0" applyProtection="0"/>
    <xf numFmtId="0" fontId="28" fillId="15" borderId="0" applyNumberFormat="0" applyBorder="0" applyAlignment="0" applyProtection="0"/>
    <xf numFmtId="0" fontId="28" fillId="15" borderId="0" applyNumberFormat="0" applyBorder="0" applyAlignment="0" applyProtection="0"/>
    <xf numFmtId="0" fontId="28" fillId="15" borderId="0" applyNumberFormat="0" applyBorder="0" applyAlignment="0" applyProtection="0"/>
    <xf numFmtId="0" fontId="28" fillId="15" borderId="0" applyNumberFormat="0" applyBorder="0" applyAlignment="0" applyProtection="0"/>
    <xf numFmtId="0" fontId="28" fillId="15" borderId="0" applyNumberFormat="0" applyBorder="0" applyAlignment="0" applyProtection="0"/>
    <xf numFmtId="0" fontId="28" fillId="15" borderId="0" applyNumberFormat="0" applyBorder="0" applyAlignment="0" applyProtection="0"/>
    <xf numFmtId="0" fontId="28" fillId="15" borderId="0" applyNumberFormat="0" applyBorder="0" applyAlignment="0" applyProtection="0"/>
    <xf numFmtId="0" fontId="28" fillId="15" borderId="0" applyNumberFormat="0" applyBorder="0" applyAlignment="0" applyProtection="0"/>
    <xf numFmtId="0" fontId="28" fillId="15" borderId="0" applyNumberFormat="0" applyBorder="0" applyAlignment="0" applyProtection="0"/>
    <xf numFmtId="0" fontId="28" fillId="15" borderId="0" applyNumberFormat="0" applyBorder="0" applyAlignment="0" applyProtection="0"/>
    <xf numFmtId="0" fontId="28" fillId="15" borderId="0" applyNumberFormat="0" applyBorder="0" applyAlignment="0" applyProtection="0"/>
    <xf numFmtId="0" fontId="28" fillId="15" borderId="0" applyNumberFormat="0" applyBorder="0" applyAlignment="0" applyProtection="0"/>
    <xf numFmtId="0" fontId="28" fillId="15" borderId="0" applyNumberFormat="0" applyBorder="0" applyAlignment="0" applyProtection="0"/>
    <xf numFmtId="0" fontId="28" fillId="15" borderId="0" applyNumberFormat="0" applyBorder="0" applyAlignment="0" applyProtection="0"/>
    <xf numFmtId="0" fontId="28" fillId="15" borderId="0" applyNumberFormat="0" applyBorder="0" applyAlignment="0" applyProtection="0"/>
    <xf numFmtId="0" fontId="28" fillId="15" borderId="0" applyNumberFormat="0" applyBorder="0" applyAlignment="0" applyProtection="0"/>
    <xf numFmtId="0" fontId="28" fillId="15" borderId="0" applyNumberFormat="0" applyBorder="0" applyAlignment="0" applyProtection="0"/>
    <xf numFmtId="0" fontId="28" fillId="15" borderId="0" applyNumberFormat="0" applyBorder="0" applyAlignment="0" applyProtection="0"/>
    <xf numFmtId="0" fontId="28" fillId="15" borderId="0" applyNumberFormat="0" applyBorder="0" applyAlignment="0" applyProtection="0"/>
    <xf numFmtId="0" fontId="28" fillId="15" borderId="0" applyNumberFormat="0" applyBorder="0" applyAlignment="0" applyProtection="0"/>
    <xf numFmtId="0" fontId="28" fillId="15" borderId="0" applyNumberFormat="0" applyBorder="0" applyAlignment="0" applyProtection="0"/>
    <xf numFmtId="0" fontId="28" fillId="15" borderId="0" applyNumberFormat="0" applyBorder="0" applyAlignment="0" applyProtection="0"/>
    <xf numFmtId="0" fontId="28" fillId="15" borderId="0" applyNumberFormat="0" applyBorder="0" applyAlignment="0" applyProtection="0"/>
    <xf numFmtId="0" fontId="28" fillId="15" borderId="0" applyNumberFormat="0" applyBorder="0" applyAlignment="0" applyProtection="0"/>
    <xf numFmtId="0" fontId="28" fillId="15" borderId="0" applyNumberFormat="0" applyBorder="0" applyAlignment="0" applyProtection="0"/>
    <xf numFmtId="0" fontId="28" fillId="15" borderId="0" applyNumberFormat="0" applyBorder="0" applyAlignment="0" applyProtection="0"/>
    <xf numFmtId="0" fontId="28" fillId="15" borderId="0" applyNumberFormat="0" applyBorder="0" applyAlignment="0" applyProtection="0"/>
    <xf numFmtId="0" fontId="28" fillId="15" borderId="0" applyNumberFormat="0" applyBorder="0" applyAlignment="0" applyProtection="0"/>
    <xf numFmtId="0" fontId="28" fillId="15" borderId="0" applyNumberFormat="0" applyBorder="0" applyAlignment="0" applyProtection="0"/>
    <xf numFmtId="0" fontId="28" fillId="15" borderId="0" applyNumberFormat="0" applyBorder="0" applyAlignment="0" applyProtection="0"/>
    <xf numFmtId="0" fontId="28" fillId="15" borderId="0" applyNumberFormat="0" applyBorder="0" applyAlignment="0" applyProtection="0"/>
    <xf numFmtId="0" fontId="28" fillId="15" borderId="0" applyNumberFormat="0" applyBorder="0" applyAlignment="0" applyProtection="0"/>
    <xf numFmtId="0" fontId="28" fillId="15" borderId="0" applyNumberFormat="0" applyBorder="0" applyAlignment="0" applyProtection="0"/>
    <xf numFmtId="0" fontId="28" fillId="15" borderId="0" applyNumberFormat="0" applyBorder="0" applyAlignment="0" applyProtection="0"/>
    <xf numFmtId="0" fontId="28" fillId="15" borderId="0" applyNumberFormat="0" applyBorder="0" applyAlignment="0" applyProtection="0"/>
    <xf numFmtId="0" fontId="28" fillId="15" borderId="0" applyNumberFormat="0" applyBorder="0" applyAlignment="0" applyProtection="0"/>
    <xf numFmtId="0" fontId="28" fillId="15" borderId="0" applyNumberFormat="0" applyBorder="0" applyAlignment="0" applyProtection="0"/>
    <xf numFmtId="0" fontId="28" fillId="15" borderId="0" applyNumberFormat="0" applyBorder="0" applyAlignment="0" applyProtection="0"/>
    <xf numFmtId="0" fontId="28" fillId="15" borderId="0" applyNumberFormat="0" applyBorder="0" applyAlignment="0" applyProtection="0"/>
    <xf numFmtId="0" fontId="28" fillId="15" borderId="0" applyNumberFormat="0" applyBorder="0" applyAlignment="0" applyProtection="0"/>
    <xf numFmtId="0" fontId="28" fillId="15" borderId="0" applyNumberFormat="0" applyBorder="0" applyAlignment="0" applyProtection="0"/>
    <xf numFmtId="0" fontId="28" fillId="15" borderId="0" applyNumberFormat="0" applyBorder="0" applyAlignment="0" applyProtection="0"/>
    <xf numFmtId="0" fontId="28" fillId="15" borderId="0" applyNumberFormat="0" applyBorder="0" applyAlignment="0" applyProtection="0"/>
    <xf numFmtId="0" fontId="28" fillId="15" borderId="0" applyNumberFormat="0" applyBorder="0" applyAlignment="0" applyProtection="0"/>
    <xf numFmtId="0" fontId="28" fillId="15" borderId="0" applyNumberFormat="0" applyBorder="0" applyAlignment="0" applyProtection="0"/>
    <xf numFmtId="0" fontId="28" fillId="15" borderId="0" applyNumberFormat="0" applyBorder="0" applyAlignment="0" applyProtection="0"/>
    <xf numFmtId="0" fontId="28" fillId="15" borderId="0" applyNumberFormat="0" applyBorder="0" applyAlignment="0" applyProtection="0"/>
    <xf numFmtId="0" fontId="28" fillId="15" borderId="0" applyNumberFormat="0" applyBorder="0" applyAlignment="0" applyProtection="0"/>
    <xf numFmtId="0" fontId="28" fillId="15" borderId="0" applyNumberFormat="0" applyBorder="0" applyAlignment="0" applyProtection="0"/>
    <xf numFmtId="0" fontId="28" fillId="15" borderId="0" applyNumberFormat="0" applyBorder="0" applyAlignment="0" applyProtection="0"/>
    <xf numFmtId="0" fontId="28" fillId="15" borderId="0" applyNumberFormat="0" applyBorder="0" applyAlignment="0" applyProtection="0"/>
    <xf numFmtId="0" fontId="28" fillId="15" borderId="0" applyNumberFormat="0" applyBorder="0" applyAlignment="0" applyProtection="0"/>
    <xf numFmtId="0" fontId="28" fillId="15" borderId="0" applyNumberFormat="0" applyBorder="0" applyAlignment="0" applyProtection="0"/>
    <xf numFmtId="0" fontId="28" fillId="15" borderId="0" applyNumberFormat="0" applyBorder="0" applyAlignment="0" applyProtection="0"/>
    <xf numFmtId="0" fontId="28" fillId="15" borderId="0" applyNumberFormat="0" applyBorder="0" applyAlignment="0" applyProtection="0"/>
    <xf numFmtId="0" fontId="28" fillId="15" borderId="0" applyNumberFormat="0" applyBorder="0" applyAlignment="0" applyProtection="0"/>
    <xf numFmtId="0" fontId="28" fillId="15" borderId="0" applyNumberFormat="0" applyBorder="0" applyAlignment="0" applyProtection="0"/>
    <xf numFmtId="0" fontId="28" fillId="15" borderId="0" applyNumberFormat="0" applyBorder="0" applyAlignment="0" applyProtection="0"/>
    <xf numFmtId="0" fontId="28" fillId="15" borderId="0" applyNumberFormat="0" applyBorder="0" applyAlignment="0" applyProtection="0"/>
    <xf numFmtId="0" fontId="28" fillId="15" borderId="0" applyNumberFormat="0" applyBorder="0" applyAlignment="0" applyProtection="0"/>
    <xf numFmtId="0" fontId="28" fillId="15" borderId="0" applyNumberFormat="0" applyBorder="0" applyAlignment="0" applyProtection="0"/>
    <xf numFmtId="0" fontId="28" fillId="15" borderId="0" applyNumberFormat="0" applyBorder="0" applyAlignment="0" applyProtection="0"/>
    <xf numFmtId="0" fontId="28" fillId="15" borderId="0" applyNumberFormat="0" applyBorder="0" applyAlignment="0" applyProtection="0"/>
    <xf numFmtId="0" fontId="28" fillId="15" borderId="0" applyNumberFormat="0" applyBorder="0" applyAlignment="0" applyProtection="0"/>
    <xf numFmtId="0" fontId="28" fillId="15" borderId="0" applyNumberFormat="0" applyBorder="0" applyAlignment="0" applyProtection="0"/>
    <xf numFmtId="0" fontId="28" fillId="15" borderId="0" applyNumberFormat="0" applyBorder="0" applyAlignment="0" applyProtection="0"/>
    <xf numFmtId="0" fontId="28" fillId="15" borderId="0" applyNumberFormat="0" applyBorder="0" applyAlignment="0" applyProtection="0"/>
    <xf numFmtId="0" fontId="28" fillId="15" borderId="0" applyNumberFormat="0" applyBorder="0" applyAlignment="0" applyProtection="0"/>
    <xf numFmtId="0" fontId="28" fillId="15" borderId="0" applyNumberFormat="0" applyBorder="0" applyAlignment="0" applyProtection="0"/>
    <xf numFmtId="0" fontId="28" fillId="15" borderId="0" applyNumberFormat="0" applyBorder="0" applyAlignment="0" applyProtection="0"/>
    <xf numFmtId="0" fontId="28" fillId="15" borderId="0" applyNumberFormat="0" applyBorder="0" applyAlignment="0" applyProtection="0"/>
    <xf numFmtId="0" fontId="28" fillId="15" borderId="0" applyNumberFormat="0" applyBorder="0" applyAlignment="0" applyProtection="0"/>
    <xf numFmtId="0" fontId="28" fillId="15" borderId="0" applyNumberFormat="0" applyBorder="0" applyAlignment="0" applyProtection="0"/>
    <xf numFmtId="0" fontId="28" fillId="15" borderId="0" applyNumberFormat="0" applyBorder="0" applyAlignment="0" applyProtection="0"/>
    <xf numFmtId="0" fontId="28" fillId="15" borderId="0" applyNumberFormat="0" applyBorder="0" applyAlignment="0" applyProtection="0"/>
    <xf numFmtId="0" fontId="28" fillId="15" borderId="0" applyNumberFormat="0" applyBorder="0" applyAlignment="0" applyProtection="0"/>
    <xf numFmtId="0" fontId="28" fillId="15" borderId="0" applyNumberFormat="0" applyBorder="0" applyAlignment="0" applyProtection="0"/>
    <xf numFmtId="0" fontId="28" fillId="15" borderId="0" applyNumberFormat="0" applyBorder="0" applyAlignment="0" applyProtection="0"/>
    <xf numFmtId="0" fontId="28" fillId="15" borderId="0" applyNumberFormat="0" applyBorder="0" applyAlignment="0" applyProtection="0"/>
    <xf numFmtId="0" fontId="28" fillId="15" borderId="0" applyNumberFormat="0" applyBorder="0" applyAlignment="0" applyProtection="0"/>
    <xf numFmtId="0" fontId="28" fillId="15" borderId="0" applyNumberFormat="0" applyBorder="0" applyAlignment="0" applyProtection="0"/>
    <xf numFmtId="0" fontId="28" fillId="15" borderId="0" applyNumberFormat="0" applyBorder="0" applyAlignment="0" applyProtection="0"/>
    <xf numFmtId="0" fontId="28" fillId="15" borderId="0" applyNumberFormat="0" applyBorder="0" applyAlignment="0" applyProtection="0"/>
    <xf numFmtId="0" fontId="28" fillId="15" borderId="0" applyNumberFormat="0" applyBorder="0" applyAlignment="0" applyProtection="0"/>
    <xf numFmtId="0" fontId="28" fillId="15" borderId="0" applyNumberFormat="0" applyBorder="0" applyAlignment="0" applyProtection="0"/>
    <xf numFmtId="0" fontId="28" fillId="15" borderId="0" applyNumberFormat="0" applyBorder="0" applyAlignment="0" applyProtection="0"/>
    <xf numFmtId="0" fontId="28" fillId="15" borderId="0" applyNumberFormat="0" applyBorder="0" applyAlignment="0" applyProtection="0"/>
    <xf numFmtId="0" fontId="28" fillId="15" borderId="0" applyNumberFormat="0" applyBorder="0" applyAlignment="0" applyProtection="0"/>
    <xf numFmtId="0" fontId="28" fillId="15" borderId="0" applyNumberFormat="0" applyBorder="0" applyAlignment="0" applyProtection="0"/>
    <xf numFmtId="0" fontId="28" fillId="15" borderId="0" applyNumberFormat="0" applyBorder="0" applyAlignment="0" applyProtection="0"/>
    <xf numFmtId="0" fontId="28" fillId="15" borderId="0" applyNumberFormat="0" applyBorder="0" applyAlignment="0" applyProtection="0"/>
    <xf numFmtId="0" fontId="28" fillId="15" borderId="0" applyNumberFormat="0" applyBorder="0" applyAlignment="0" applyProtection="0"/>
    <xf numFmtId="0" fontId="28" fillId="15" borderId="0" applyNumberFormat="0" applyBorder="0" applyAlignment="0" applyProtection="0"/>
    <xf numFmtId="0" fontId="28" fillId="15" borderId="0" applyNumberFormat="0" applyBorder="0" applyAlignment="0" applyProtection="0"/>
    <xf numFmtId="0" fontId="28" fillId="15" borderId="0" applyNumberFormat="0" applyBorder="0" applyAlignment="0" applyProtection="0"/>
    <xf numFmtId="0" fontId="28" fillId="15" borderId="0" applyNumberFormat="0" applyBorder="0" applyAlignment="0" applyProtection="0"/>
    <xf numFmtId="0" fontId="28" fillId="15" borderId="0" applyNumberFormat="0" applyBorder="0" applyAlignment="0" applyProtection="0"/>
    <xf numFmtId="0" fontId="28" fillId="15" borderId="0" applyNumberFormat="0" applyBorder="0" applyAlignment="0" applyProtection="0"/>
    <xf numFmtId="0" fontId="28" fillId="15" borderId="0" applyNumberFormat="0" applyBorder="0" applyAlignment="0" applyProtection="0"/>
    <xf numFmtId="0" fontId="28" fillId="15" borderId="0" applyNumberFormat="0" applyBorder="0" applyAlignment="0" applyProtection="0"/>
    <xf numFmtId="0" fontId="28" fillId="15" borderId="0" applyNumberFormat="0" applyBorder="0" applyAlignment="0" applyProtection="0"/>
    <xf numFmtId="0" fontId="28" fillId="15" borderId="0" applyNumberFormat="0" applyBorder="0" applyAlignment="0" applyProtection="0"/>
    <xf numFmtId="0" fontId="28" fillId="15" borderId="0" applyNumberFormat="0" applyBorder="0" applyAlignment="0" applyProtection="0"/>
    <xf numFmtId="0" fontId="28" fillId="15" borderId="0" applyNumberFormat="0" applyBorder="0" applyAlignment="0" applyProtection="0"/>
    <xf numFmtId="0" fontId="28" fillId="15" borderId="0" applyNumberFormat="0" applyBorder="0" applyAlignment="0" applyProtection="0"/>
    <xf numFmtId="0" fontId="28" fillId="15" borderId="0" applyNumberFormat="0" applyBorder="0" applyAlignment="0" applyProtection="0"/>
    <xf numFmtId="0" fontId="28" fillId="15" borderId="0" applyNumberFormat="0" applyBorder="0" applyAlignment="0" applyProtection="0"/>
    <xf numFmtId="0" fontId="28" fillId="15" borderId="0" applyNumberFormat="0" applyBorder="0" applyAlignment="0" applyProtection="0"/>
    <xf numFmtId="0" fontId="28" fillId="15" borderId="0" applyNumberFormat="0" applyBorder="0" applyAlignment="0" applyProtection="0"/>
    <xf numFmtId="0" fontId="28" fillId="15" borderId="0" applyNumberFormat="0" applyBorder="0" applyAlignment="0" applyProtection="0"/>
    <xf numFmtId="0" fontId="28" fillId="15" borderId="0" applyNumberFormat="0" applyBorder="0" applyAlignment="0" applyProtection="0"/>
    <xf numFmtId="0" fontId="28" fillId="15" borderId="0" applyNumberFormat="0" applyBorder="0" applyAlignment="0" applyProtection="0"/>
    <xf numFmtId="0" fontId="28" fillId="15" borderId="0" applyNumberFormat="0" applyBorder="0" applyAlignment="0" applyProtection="0"/>
    <xf numFmtId="0" fontId="28" fillId="15" borderId="0" applyNumberFormat="0" applyBorder="0" applyAlignment="0" applyProtection="0"/>
    <xf numFmtId="0" fontId="28" fillId="15" borderId="0" applyNumberFormat="0" applyBorder="0" applyAlignment="0" applyProtection="0"/>
    <xf numFmtId="0" fontId="28" fillId="15" borderId="0" applyNumberFormat="0" applyBorder="0" applyAlignment="0" applyProtection="0"/>
    <xf numFmtId="0" fontId="28" fillId="15" borderId="0" applyNumberFormat="0" applyBorder="0" applyAlignment="0" applyProtection="0"/>
    <xf numFmtId="0" fontId="28" fillId="15" borderId="0" applyNumberFormat="0" applyBorder="0" applyAlignment="0" applyProtection="0"/>
    <xf numFmtId="0" fontId="28" fillId="15" borderId="0" applyNumberFormat="0" applyBorder="0" applyAlignment="0" applyProtection="0"/>
    <xf numFmtId="0" fontId="28" fillId="15" borderId="0" applyNumberFormat="0" applyBorder="0" applyAlignment="0" applyProtection="0"/>
    <xf numFmtId="0" fontId="28" fillId="15" borderId="0" applyNumberFormat="0" applyBorder="0" applyAlignment="0" applyProtection="0"/>
    <xf numFmtId="0" fontId="28" fillId="15" borderId="0" applyNumberFormat="0" applyBorder="0" applyAlignment="0" applyProtection="0"/>
    <xf numFmtId="0" fontId="28" fillId="15" borderId="0" applyNumberFormat="0" applyBorder="0" applyAlignment="0" applyProtection="0"/>
    <xf numFmtId="0" fontId="28" fillId="15" borderId="0" applyNumberFormat="0" applyBorder="0" applyAlignment="0" applyProtection="0"/>
    <xf numFmtId="0" fontId="28" fillId="15" borderId="0" applyNumberFormat="0" applyBorder="0" applyAlignment="0" applyProtection="0"/>
    <xf numFmtId="0" fontId="28" fillId="15" borderId="0" applyNumberFormat="0" applyBorder="0" applyAlignment="0" applyProtection="0"/>
    <xf numFmtId="0" fontId="28" fillId="15" borderId="0" applyNumberFormat="0" applyBorder="0" applyAlignment="0" applyProtection="0"/>
    <xf numFmtId="0" fontId="28" fillId="15" borderId="0" applyNumberFormat="0" applyBorder="0" applyAlignment="0" applyProtection="0"/>
    <xf numFmtId="0" fontId="28" fillId="15" borderId="0" applyNumberFormat="0" applyBorder="0" applyAlignment="0" applyProtection="0"/>
    <xf numFmtId="0" fontId="28" fillId="15" borderId="0" applyNumberFormat="0" applyBorder="0" applyAlignment="0" applyProtection="0"/>
    <xf numFmtId="0" fontId="28" fillId="15" borderId="0" applyNumberFormat="0" applyBorder="0" applyAlignment="0" applyProtection="0"/>
    <xf numFmtId="0" fontId="28" fillId="15" borderId="0" applyNumberFormat="0" applyBorder="0" applyAlignment="0" applyProtection="0"/>
    <xf numFmtId="0" fontId="28" fillId="15" borderId="0" applyNumberFormat="0" applyBorder="0" applyAlignment="0" applyProtection="0"/>
    <xf numFmtId="0" fontId="28" fillId="15" borderId="0" applyNumberFormat="0" applyBorder="0" applyAlignment="0" applyProtection="0"/>
    <xf numFmtId="0" fontId="28" fillId="15" borderId="0" applyNumberFormat="0" applyBorder="0" applyAlignment="0" applyProtection="0"/>
    <xf numFmtId="0" fontId="28" fillId="15" borderId="0" applyNumberFormat="0" applyBorder="0" applyAlignment="0" applyProtection="0"/>
    <xf numFmtId="0" fontId="28" fillId="15" borderId="0" applyNumberFormat="0" applyBorder="0" applyAlignment="0" applyProtection="0"/>
    <xf numFmtId="0" fontId="28" fillId="15" borderId="0" applyNumberFormat="0" applyBorder="0" applyAlignment="0" applyProtection="0"/>
    <xf numFmtId="0" fontId="28" fillId="15" borderId="0" applyNumberFormat="0" applyBorder="0" applyAlignment="0" applyProtection="0"/>
    <xf numFmtId="0" fontId="28" fillId="15" borderId="0" applyNumberFormat="0" applyBorder="0" applyAlignment="0" applyProtection="0"/>
    <xf numFmtId="0" fontId="28" fillId="15" borderId="0" applyNumberFormat="0" applyBorder="0" applyAlignment="0" applyProtection="0"/>
    <xf numFmtId="0" fontId="28" fillId="15" borderId="0" applyNumberFormat="0" applyBorder="0" applyAlignment="0" applyProtection="0"/>
    <xf numFmtId="0" fontId="28" fillId="15" borderId="0" applyNumberFormat="0" applyBorder="0" applyAlignment="0" applyProtection="0"/>
    <xf numFmtId="0" fontId="28" fillId="15" borderId="0" applyNumberFormat="0" applyBorder="0" applyAlignment="0" applyProtection="0"/>
    <xf numFmtId="0" fontId="28" fillId="15" borderId="0" applyNumberFormat="0" applyBorder="0" applyAlignment="0" applyProtection="0"/>
    <xf numFmtId="0" fontId="28" fillId="15" borderId="0" applyNumberFormat="0" applyBorder="0" applyAlignment="0" applyProtection="0"/>
    <xf numFmtId="0" fontId="28" fillId="15" borderId="0" applyNumberFormat="0" applyBorder="0" applyAlignment="0" applyProtection="0"/>
    <xf numFmtId="0" fontId="28" fillId="15" borderId="0" applyNumberFormat="0" applyBorder="0" applyAlignment="0" applyProtection="0"/>
    <xf numFmtId="0" fontId="28" fillId="15" borderId="0" applyNumberFormat="0" applyBorder="0" applyAlignment="0" applyProtection="0"/>
    <xf numFmtId="0" fontId="28" fillId="15" borderId="0" applyNumberFormat="0" applyBorder="0" applyAlignment="0" applyProtection="0"/>
    <xf numFmtId="0" fontId="28" fillId="15" borderId="0" applyNumberFormat="0" applyBorder="0" applyAlignment="0" applyProtection="0"/>
    <xf numFmtId="0" fontId="28" fillId="15" borderId="0" applyNumberFormat="0" applyBorder="0" applyAlignment="0" applyProtection="0"/>
    <xf numFmtId="0" fontId="28" fillId="15" borderId="0" applyNumberFormat="0" applyBorder="0" applyAlignment="0" applyProtection="0"/>
    <xf numFmtId="0" fontId="28" fillId="15" borderId="0" applyNumberFormat="0" applyBorder="0" applyAlignment="0" applyProtection="0"/>
    <xf numFmtId="0" fontId="28" fillId="15" borderId="0" applyNumberFormat="0" applyBorder="0" applyAlignment="0" applyProtection="0"/>
    <xf numFmtId="0" fontId="28" fillId="15" borderId="0" applyNumberFormat="0" applyBorder="0" applyAlignment="0" applyProtection="0"/>
    <xf numFmtId="0" fontId="28" fillId="15" borderId="0" applyNumberFormat="0" applyBorder="0" applyAlignment="0" applyProtection="0"/>
    <xf numFmtId="0" fontId="28" fillId="15" borderId="0" applyNumberFormat="0" applyBorder="0" applyAlignment="0" applyProtection="0"/>
    <xf numFmtId="0" fontId="28" fillId="15" borderId="0" applyNumberFormat="0" applyBorder="0" applyAlignment="0" applyProtection="0"/>
    <xf numFmtId="0" fontId="28" fillId="15" borderId="0" applyNumberFormat="0" applyBorder="0" applyAlignment="0" applyProtection="0"/>
    <xf numFmtId="0" fontId="28" fillId="15" borderId="0" applyNumberFormat="0" applyBorder="0" applyAlignment="0" applyProtection="0"/>
    <xf numFmtId="0" fontId="28" fillId="15" borderId="0" applyNumberFormat="0" applyBorder="0" applyAlignment="0" applyProtection="0"/>
    <xf numFmtId="0" fontId="28" fillId="15" borderId="0" applyNumberFormat="0" applyBorder="0" applyAlignment="0" applyProtection="0"/>
    <xf numFmtId="0" fontId="28" fillId="15" borderId="0" applyNumberFormat="0" applyBorder="0" applyAlignment="0" applyProtection="0"/>
    <xf numFmtId="0" fontId="28" fillId="15" borderId="0" applyNumberFormat="0" applyBorder="0" applyAlignment="0" applyProtection="0"/>
    <xf numFmtId="0" fontId="28" fillId="15" borderId="0" applyNumberFormat="0" applyBorder="0" applyAlignment="0" applyProtection="0"/>
    <xf numFmtId="0" fontId="28" fillId="15" borderId="0" applyNumberFormat="0" applyBorder="0" applyAlignment="0" applyProtection="0"/>
    <xf numFmtId="0" fontId="28" fillId="15" borderId="0" applyNumberFormat="0" applyBorder="0" applyAlignment="0" applyProtection="0"/>
    <xf numFmtId="0" fontId="28" fillId="15" borderId="0" applyNumberFormat="0" applyBorder="0" applyAlignment="0" applyProtection="0"/>
    <xf numFmtId="0" fontId="28" fillId="15" borderId="0" applyNumberFormat="0" applyBorder="0" applyAlignment="0" applyProtection="0"/>
    <xf numFmtId="0" fontId="28" fillId="15" borderId="0" applyNumberFormat="0" applyBorder="0" applyAlignment="0" applyProtection="0"/>
    <xf numFmtId="0" fontId="28" fillId="15" borderId="0" applyNumberFormat="0" applyBorder="0" applyAlignment="0" applyProtection="0"/>
    <xf numFmtId="0" fontId="28" fillId="15" borderId="0" applyNumberFormat="0" applyBorder="0" applyAlignment="0" applyProtection="0"/>
    <xf numFmtId="0" fontId="28" fillId="15" borderId="0" applyNumberFormat="0" applyBorder="0" applyAlignment="0" applyProtection="0"/>
    <xf numFmtId="0" fontId="28" fillId="15" borderId="0" applyNumberFormat="0" applyBorder="0" applyAlignment="0" applyProtection="0"/>
    <xf numFmtId="0" fontId="28" fillId="15" borderId="0" applyNumberFormat="0" applyBorder="0" applyAlignment="0" applyProtection="0"/>
    <xf numFmtId="0" fontId="28" fillId="15" borderId="0" applyNumberFormat="0" applyBorder="0" applyAlignment="0" applyProtection="0"/>
    <xf numFmtId="0" fontId="28" fillId="15" borderId="0" applyNumberFormat="0" applyBorder="0" applyAlignment="0" applyProtection="0"/>
    <xf numFmtId="0" fontId="28" fillId="15" borderId="0" applyNumberFormat="0" applyBorder="0" applyAlignment="0" applyProtection="0"/>
    <xf numFmtId="0" fontId="28" fillId="15" borderId="0" applyNumberFormat="0" applyBorder="0" applyAlignment="0" applyProtection="0"/>
    <xf numFmtId="0" fontId="28" fillId="15" borderId="0" applyNumberFormat="0" applyBorder="0" applyAlignment="0" applyProtection="0"/>
    <xf numFmtId="0" fontId="28" fillId="15" borderId="0" applyNumberFormat="0" applyBorder="0" applyAlignment="0" applyProtection="0"/>
    <xf numFmtId="0" fontId="28" fillId="15" borderId="0" applyNumberFormat="0" applyBorder="0" applyAlignment="0" applyProtection="0"/>
    <xf numFmtId="0" fontId="28" fillId="15" borderId="0" applyNumberFormat="0" applyBorder="0" applyAlignment="0" applyProtection="0"/>
    <xf numFmtId="0" fontId="28" fillId="15" borderId="0" applyNumberFormat="0" applyBorder="0" applyAlignment="0" applyProtection="0"/>
    <xf numFmtId="0" fontId="28" fillId="15" borderId="0" applyNumberFormat="0" applyBorder="0" applyAlignment="0" applyProtection="0"/>
    <xf numFmtId="0" fontId="28" fillId="15" borderId="0" applyNumberFormat="0" applyBorder="0" applyAlignment="0" applyProtection="0"/>
    <xf numFmtId="0" fontId="28" fillId="15" borderId="0" applyNumberFormat="0" applyBorder="0" applyAlignment="0" applyProtection="0"/>
    <xf numFmtId="0" fontId="28" fillId="15" borderId="0" applyNumberFormat="0" applyBorder="0" applyAlignment="0" applyProtection="0"/>
    <xf numFmtId="0" fontId="28" fillId="15" borderId="0" applyNumberFormat="0" applyBorder="0" applyAlignment="0" applyProtection="0"/>
    <xf numFmtId="0" fontId="28" fillId="15" borderId="0" applyNumberFormat="0" applyBorder="0" applyAlignment="0" applyProtection="0"/>
    <xf numFmtId="0" fontId="28" fillId="15" borderId="0" applyNumberFormat="0" applyBorder="0" applyAlignment="0" applyProtection="0"/>
    <xf numFmtId="0" fontId="28" fillId="15" borderId="0" applyNumberFormat="0" applyBorder="0" applyAlignment="0" applyProtection="0"/>
    <xf numFmtId="0" fontId="28" fillId="15" borderId="0" applyNumberFormat="0" applyBorder="0" applyAlignment="0" applyProtection="0"/>
    <xf numFmtId="0" fontId="28" fillId="15" borderId="0" applyNumberFormat="0" applyBorder="0" applyAlignment="0" applyProtection="0"/>
    <xf numFmtId="0" fontId="28" fillId="15" borderId="0" applyNumberFormat="0" applyBorder="0" applyAlignment="0" applyProtection="0"/>
    <xf numFmtId="0" fontId="28" fillId="15" borderId="0" applyNumberFormat="0" applyBorder="0" applyAlignment="0" applyProtection="0"/>
    <xf numFmtId="0" fontId="28" fillId="15" borderId="0" applyNumberFormat="0" applyBorder="0" applyAlignment="0" applyProtection="0"/>
    <xf numFmtId="0" fontId="28" fillId="15" borderId="0" applyNumberFormat="0" applyBorder="0" applyAlignment="0" applyProtection="0"/>
    <xf numFmtId="0" fontId="28" fillId="15" borderId="0" applyNumberFormat="0" applyBorder="0" applyAlignment="0" applyProtection="0"/>
    <xf numFmtId="0" fontId="28" fillId="15" borderId="0" applyNumberFormat="0" applyBorder="0" applyAlignment="0" applyProtection="0"/>
    <xf numFmtId="0" fontId="28" fillId="15" borderId="0" applyNumberFormat="0" applyBorder="0" applyAlignment="0" applyProtection="0"/>
    <xf numFmtId="0" fontId="28" fillId="15" borderId="0" applyNumberFormat="0" applyBorder="0" applyAlignment="0" applyProtection="0"/>
    <xf numFmtId="0" fontId="28" fillId="15" borderId="0" applyNumberFormat="0" applyBorder="0" applyAlignment="0" applyProtection="0"/>
    <xf numFmtId="0" fontId="28" fillId="15" borderId="0" applyNumberFormat="0" applyBorder="0" applyAlignment="0" applyProtection="0"/>
    <xf numFmtId="0" fontId="28" fillId="15" borderId="0" applyNumberFormat="0" applyBorder="0" applyAlignment="0" applyProtection="0"/>
    <xf numFmtId="0" fontId="28" fillId="15" borderId="0" applyNumberFormat="0" applyBorder="0" applyAlignment="0" applyProtection="0"/>
    <xf numFmtId="0" fontId="28" fillId="15" borderId="0" applyNumberFormat="0" applyBorder="0" applyAlignment="0" applyProtection="0"/>
    <xf numFmtId="0" fontId="28" fillId="15" borderId="0" applyNumberFormat="0" applyBorder="0" applyAlignment="0" applyProtection="0"/>
    <xf numFmtId="0" fontId="28" fillId="15" borderId="0" applyNumberFormat="0" applyBorder="0" applyAlignment="0" applyProtection="0"/>
    <xf numFmtId="0" fontId="28" fillId="15" borderId="0" applyNumberFormat="0" applyBorder="0" applyAlignment="0" applyProtection="0"/>
    <xf numFmtId="0" fontId="28" fillId="15" borderId="0" applyNumberFormat="0" applyBorder="0" applyAlignment="0" applyProtection="0"/>
    <xf numFmtId="0" fontId="28" fillId="15" borderId="0" applyNumberFormat="0" applyBorder="0" applyAlignment="0" applyProtection="0"/>
    <xf numFmtId="0" fontId="28" fillId="15" borderId="0" applyNumberFormat="0" applyBorder="0" applyAlignment="0" applyProtection="0"/>
    <xf numFmtId="0" fontId="28" fillId="15" borderId="0" applyNumberFormat="0" applyBorder="0" applyAlignment="0" applyProtection="0"/>
    <xf numFmtId="0" fontId="28" fillId="15" borderId="0" applyNumberFormat="0" applyBorder="0" applyAlignment="0" applyProtection="0"/>
    <xf numFmtId="0" fontId="28" fillId="15" borderId="0" applyNumberFormat="0" applyBorder="0" applyAlignment="0" applyProtection="0"/>
    <xf numFmtId="0" fontId="28" fillId="15" borderId="0" applyNumberFormat="0" applyBorder="0" applyAlignment="0" applyProtection="0"/>
    <xf numFmtId="0" fontId="28" fillId="15" borderId="0" applyNumberFormat="0" applyBorder="0" applyAlignment="0" applyProtection="0"/>
    <xf numFmtId="0" fontId="28" fillId="15" borderId="0" applyNumberFormat="0" applyBorder="0" applyAlignment="0" applyProtection="0"/>
    <xf numFmtId="0" fontId="28" fillId="15" borderId="0" applyNumberFormat="0" applyBorder="0" applyAlignment="0" applyProtection="0"/>
    <xf numFmtId="0" fontId="28" fillId="15" borderId="0" applyNumberFormat="0" applyBorder="0" applyAlignment="0" applyProtection="0"/>
    <xf numFmtId="0" fontId="28" fillId="15" borderId="0" applyNumberFormat="0" applyBorder="0" applyAlignment="0" applyProtection="0"/>
    <xf numFmtId="0" fontId="28" fillId="15" borderId="0" applyNumberFormat="0" applyBorder="0" applyAlignment="0" applyProtection="0"/>
    <xf numFmtId="0" fontId="28" fillId="15" borderId="0" applyNumberFormat="0" applyBorder="0" applyAlignment="0" applyProtection="0"/>
    <xf numFmtId="0" fontId="28" fillId="15" borderId="0" applyNumberFormat="0" applyBorder="0" applyAlignment="0" applyProtection="0"/>
    <xf numFmtId="0" fontId="28" fillId="15" borderId="0" applyNumberFormat="0" applyBorder="0" applyAlignment="0" applyProtection="0"/>
    <xf numFmtId="0" fontId="28" fillId="15" borderId="0" applyNumberFormat="0" applyBorder="0" applyAlignment="0" applyProtection="0"/>
    <xf numFmtId="0" fontId="28" fillId="15" borderId="0" applyNumberFormat="0" applyBorder="0" applyAlignment="0" applyProtection="0"/>
    <xf numFmtId="0" fontId="28" fillId="15" borderId="0" applyNumberFormat="0" applyBorder="0" applyAlignment="0" applyProtection="0"/>
    <xf numFmtId="0" fontId="28" fillId="15" borderId="0" applyNumberFormat="0" applyBorder="0" applyAlignment="0" applyProtection="0"/>
    <xf numFmtId="0" fontId="28" fillId="15" borderId="0" applyNumberFormat="0" applyBorder="0" applyAlignment="0" applyProtection="0"/>
    <xf numFmtId="0" fontId="28" fillId="15" borderId="0" applyNumberFormat="0" applyBorder="0" applyAlignment="0" applyProtection="0"/>
    <xf numFmtId="0" fontId="28" fillId="15" borderId="0" applyNumberFormat="0" applyBorder="0" applyAlignment="0" applyProtection="0"/>
    <xf numFmtId="0" fontId="28" fillId="15" borderId="0" applyNumberFormat="0" applyBorder="0" applyAlignment="0" applyProtection="0"/>
    <xf numFmtId="0" fontId="28" fillId="15" borderId="0" applyNumberFormat="0" applyBorder="0" applyAlignment="0" applyProtection="0"/>
    <xf numFmtId="0" fontId="28" fillId="15" borderId="0" applyNumberFormat="0" applyBorder="0" applyAlignment="0" applyProtection="0"/>
    <xf numFmtId="0" fontId="28" fillId="15" borderId="0" applyNumberFormat="0" applyBorder="0" applyAlignment="0" applyProtection="0"/>
    <xf numFmtId="0" fontId="28" fillId="15" borderId="0" applyNumberFormat="0" applyBorder="0" applyAlignment="0" applyProtection="0"/>
    <xf numFmtId="0" fontId="28" fillId="15" borderId="0" applyNumberFormat="0" applyBorder="0" applyAlignment="0" applyProtection="0"/>
    <xf numFmtId="0" fontId="28" fillId="15" borderId="0" applyNumberFormat="0" applyBorder="0" applyAlignment="0" applyProtection="0"/>
    <xf numFmtId="0" fontId="28" fillId="15" borderId="0" applyNumberFormat="0" applyBorder="0" applyAlignment="0" applyProtection="0"/>
    <xf numFmtId="0" fontId="28" fillId="15" borderId="0" applyNumberFormat="0" applyBorder="0" applyAlignment="0" applyProtection="0"/>
    <xf numFmtId="0" fontId="28" fillId="15" borderId="0" applyNumberFormat="0" applyBorder="0" applyAlignment="0" applyProtection="0"/>
    <xf numFmtId="0" fontId="28" fillId="15" borderId="0" applyNumberFormat="0" applyBorder="0" applyAlignment="0" applyProtection="0"/>
    <xf numFmtId="0" fontId="28" fillId="15" borderId="0" applyNumberFormat="0" applyBorder="0" applyAlignment="0" applyProtection="0"/>
    <xf numFmtId="0" fontId="28" fillId="15" borderId="0" applyNumberFormat="0" applyBorder="0" applyAlignment="0" applyProtection="0"/>
    <xf numFmtId="0" fontId="28" fillId="15" borderId="0" applyNumberFormat="0" applyBorder="0" applyAlignment="0" applyProtection="0"/>
    <xf numFmtId="0" fontId="28" fillId="15" borderId="0" applyNumberFormat="0" applyBorder="0" applyAlignment="0" applyProtection="0"/>
    <xf numFmtId="0" fontId="28" fillId="15" borderId="0" applyNumberFormat="0" applyBorder="0" applyAlignment="0" applyProtection="0"/>
    <xf numFmtId="0" fontId="28" fillId="15" borderId="0" applyNumberFormat="0" applyBorder="0" applyAlignment="0" applyProtection="0"/>
    <xf numFmtId="0" fontId="28" fillId="15" borderId="0" applyNumberFormat="0" applyBorder="0" applyAlignment="0" applyProtection="0"/>
    <xf numFmtId="0" fontId="28" fillId="15" borderId="0" applyNumberFormat="0" applyBorder="0" applyAlignment="0" applyProtection="0"/>
    <xf numFmtId="0" fontId="28" fillId="15" borderId="0" applyNumberFormat="0" applyBorder="0" applyAlignment="0" applyProtection="0"/>
    <xf numFmtId="0" fontId="28" fillId="15" borderId="0" applyNumberFormat="0" applyBorder="0" applyAlignment="0" applyProtection="0"/>
    <xf numFmtId="0" fontId="28" fillId="15" borderId="0" applyNumberFormat="0" applyBorder="0" applyAlignment="0" applyProtection="0"/>
    <xf numFmtId="0" fontId="28" fillId="15" borderId="0" applyNumberFormat="0" applyBorder="0" applyAlignment="0" applyProtection="0"/>
    <xf numFmtId="0" fontId="28" fillId="15" borderId="0" applyNumberFormat="0" applyBorder="0" applyAlignment="0" applyProtection="0"/>
    <xf numFmtId="0" fontId="28" fillId="15" borderId="0" applyNumberFormat="0" applyBorder="0" applyAlignment="0" applyProtection="0"/>
    <xf numFmtId="0" fontId="28" fillId="15" borderId="0" applyNumberFormat="0" applyBorder="0" applyAlignment="0" applyProtection="0"/>
    <xf numFmtId="0" fontId="28" fillId="15" borderId="0" applyNumberFormat="0" applyBorder="0" applyAlignment="0" applyProtection="0"/>
    <xf numFmtId="0" fontId="28" fillId="15" borderId="0" applyNumberFormat="0" applyBorder="0" applyAlignment="0" applyProtection="0"/>
    <xf numFmtId="0" fontId="28" fillId="15" borderId="0" applyNumberFormat="0" applyBorder="0" applyAlignment="0" applyProtection="0"/>
    <xf numFmtId="0" fontId="28" fillId="15" borderId="0" applyNumberFormat="0" applyBorder="0" applyAlignment="0" applyProtection="0"/>
    <xf numFmtId="0" fontId="28" fillId="15" borderId="0" applyNumberFormat="0" applyBorder="0" applyAlignment="0" applyProtection="0"/>
    <xf numFmtId="0" fontId="28" fillId="15" borderId="0" applyNumberFormat="0" applyBorder="0" applyAlignment="0" applyProtection="0"/>
    <xf numFmtId="0" fontId="28" fillId="15" borderId="0" applyNumberFormat="0" applyBorder="0" applyAlignment="0" applyProtection="0"/>
    <xf numFmtId="0" fontId="28" fillId="15" borderId="0" applyNumberFormat="0" applyBorder="0" applyAlignment="0" applyProtection="0"/>
    <xf numFmtId="0" fontId="28" fillId="15" borderId="0" applyNumberFormat="0" applyBorder="0" applyAlignment="0" applyProtection="0"/>
    <xf numFmtId="0" fontId="28" fillId="15" borderId="0" applyNumberFormat="0" applyBorder="0" applyAlignment="0" applyProtection="0"/>
    <xf numFmtId="0" fontId="28" fillId="15" borderId="0" applyNumberFormat="0" applyBorder="0" applyAlignment="0" applyProtection="0"/>
    <xf numFmtId="0" fontId="28" fillId="15" borderId="0" applyNumberFormat="0" applyBorder="0" applyAlignment="0" applyProtection="0"/>
    <xf numFmtId="0" fontId="28" fillId="15" borderId="0" applyNumberFormat="0" applyBorder="0" applyAlignment="0" applyProtection="0"/>
    <xf numFmtId="0" fontId="28" fillId="15" borderId="0" applyNumberFormat="0" applyBorder="0" applyAlignment="0" applyProtection="0"/>
    <xf numFmtId="0" fontId="28" fillId="15" borderId="0" applyNumberFormat="0" applyBorder="0" applyAlignment="0" applyProtection="0"/>
    <xf numFmtId="0" fontId="28" fillId="15" borderId="0" applyNumberFormat="0" applyBorder="0" applyAlignment="0" applyProtection="0"/>
    <xf numFmtId="0" fontId="28" fillId="15" borderId="0" applyNumberFormat="0" applyBorder="0" applyAlignment="0" applyProtection="0"/>
    <xf numFmtId="0" fontId="28" fillId="15" borderId="0" applyNumberFormat="0" applyBorder="0" applyAlignment="0" applyProtection="0"/>
    <xf numFmtId="0" fontId="28" fillId="15" borderId="0" applyNumberFormat="0" applyBorder="0" applyAlignment="0" applyProtection="0"/>
    <xf numFmtId="0" fontId="28" fillId="15" borderId="0" applyNumberFormat="0" applyBorder="0" applyAlignment="0" applyProtection="0"/>
    <xf numFmtId="0" fontId="28" fillId="15" borderId="0" applyNumberFormat="0" applyBorder="0" applyAlignment="0" applyProtection="0"/>
    <xf numFmtId="0" fontId="28" fillId="15" borderId="0" applyNumberFormat="0" applyBorder="0" applyAlignment="0" applyProtection="0"/>
    <xf numFmtId="0" fontId="28" fillId="15" borderId="0" applyNumberFormat="0" applyBorder="0" applyAlignment="0" applyProtection="0"/>
    <xf numFmtId="0" fontId="28" fillId="15" borderId="0" applyNumberFormat="0" applyBorder="0" applyAlignment="0" applyProtection="0"/>
    <xf numFmtId="0" fontId="28" fillId="15" borderId="0" applyNumberFormat="0" applyBorder="0" applyAlignment="0" applyProtection="0"/>
    <xf numFmtId="0" fontId="28" fillId="15" borderId="0" applyNumberFormat="0" applyBorder="0" applyAlignment="0" applyProtection="0"/>
    <xf numFmtId="0" fontId="28" fillId="15" borderId="0" applyNumberFormat="0" applyBorder="0" applyAlignment="0" applyProtection="0"/>
    <xf numFmtId="0" fontId="28" fillId="15" borderId="0" applyNumberFormat="0" applyBorder="0" applyAlignment="0" applyProtection="0"/>
    <xf numFmtId="0" fontId="28" fillId="15" borderId="0" applyNumberFormat="0" applyBorder="0" applyAlignment="0" applyProtection="0"/>
    <xf numFmtId="0" fontId="28" fillId="15" borderId="0" applyNumberFormat="0" applyBorder="0" applyAlignment="0" applyProtection="0"/>
    <xf numFmtId="0" fontId="28" fillId="15" borderId="0" applyNumberFormat="0" applyBorder="0" applyAlignment="0" applyProtection="0"/>
    <xf numFmtId="0" fontId="28" fillId="15" borderId="0" applyNumberFormat="0" applyBorder="0" applyAlignment="0" applyProtection="0"/>
    <xf numFmtId="0" fontId="28" fillId="15" borderId="0" applyNumberFormat="0" applyBorder="0" applyAlignment="0" applyProtection="0"/>
    <xf numFmtId="0" fontId="28" fillId="15" borderId="0" applyNumberFormat="0" applyBorder="0" applyAlignment="0" applyProtection="0"/>
    <xf numFmtId="0" fontId="28" fillId="15" borderId="0" applyNumberFormat="0" applyBorder="0" applyAlignment="0" applyProtection="0"/>
    <xf numFmtId="0" fontId="28" fillId="15" borderId="0" applyNumberFormat="0" applyBorder="0" applyAlignment="0" applyProtection="0"/>
    <xf numFmtId="0" fontId="28" fillId="15" borderId="0" applyNumberFormat="0" applyBorder="0" applyAlignment="0" applyProtection="0"/>
    <xf numFmtId="0" fontId="28" fillId="15" borderId="0" applyNumberFormat="0" applyBorder="0" applyAlignment="0" applyProtection="0"/>
    <xf numFmtId="0" fontId="28" fillId="15" borderId="0" applyNumberFormat="0" applyBorder="0" applyAlignment="0" applyProtection="0"/>
    <xf numFmtId="0" fontId="28" fillId="15" borderId="0" applyNumberFormat="0" applyBorder="0" applyAlignment="0" applyProtection="0"/>
    <xf numFmtId="0" fontId="28" fillId="15" borderId="0" applyNumberFormat="0" applyBorder="0" applyAlignment="0" applyProtection="0"/>
    <xf numFmtId="0" fontId="28" fillId="15" borderId="0" applyNumberFormat="0" applyBorder="0" applyAlignment="0" applyProtection="0"/>
    <xf numFmtId="0" fontId="28" fillId="15" borderId="0" applyNumberFormat="0" applyBorder="0" applyAlignment="0" applyProtection="0"/>
    <xf numFmtId="0" fontId="28" fillId="15" borderId="0" applyNumberFormat="0" applyBorder="0" applyAlignment="0" applyProtection="0"/>
    <xf numFmtId="0" fontId="28" fillId="15" borderId="0" applyNumberFormat="0" applyBorder="0" applyAlignment="0" applyProtection="0"/>
    <xf numFmtId="0" fontId="28" fillId="15" borderId="0" applyNumberFormat="0" applyBorder="0" applyAlignment="0" applyProtection="0"/>
    <xf numFmtId="0" fontId="28" fillId="15" borderId="0" applyNumberFormat="0" applyBorder="0" applyAlignment="0" applyProtection="0"/>
    <xf numFmtId="0" fontId="28" fillId="15" borderId="0" applyNumberFormat="0" applyBorder="0" applyAlignment="0" applyProtection="0"/>
    <xf numFmtId="0" fontId="28" fillId="15" borderId="0" applyNumberFormat="0" applyBorder="0" applyAlignment="0" applyProtection="0"/>
    <xf numFmtId="0" fontId="28" fillId="15" borderId="0" applyNumberFormat="0" applyBorder="0" applyAlignment="0" applyProtection="0"/>
    <xf numFmtId="0" fontId="28" fillId="15" borderId="0" applyNumberFormat="0" applyBorder="0" applyAlignment="0" applyProtection="0"/>
    <xf numFmtId="0" fontId="28" fillId="15" borderId="0" applyNumberFormat="0" applyBorder="0" applyAlignment="0" applyProtection="0"/>
    <xf numFmtId="0" fontId="28" fillId="15" borderId="0" applyNumberFormat="0" applyBorder="0" applyAlignment="0" applyProtection="0"/>
    <xf numFmtId="0" fontId="28" fillId="15" borderId="0" applyNumberFormat="0" applyBorder="0" applyAlignment="0" applyProtection="0"/>
    <xf numFmtId="0" fontId="28" fillId="15" borderId="0" applyNumberFormat="0" applyBorder="0" applyAlignment="0" applyProtection="0"/>
    <xf numFmtId="0" fontId="28" fillId="15" borderId="0" applyNumberFormat="0" applyBorder="0" applyAlignment="0" applyProtection="0"/>
    <xf numFmtId="0" fontId="28" fillId="15" borderId="0" applyNumberFormat="0" applyBorder="0" applyAlignment="0" applyProtection="0"/>
    <xf numFmtId="0" fontId="28" fillId="15" borderId="0" applyNumberFormat="0" applyBorder="0" applyAlignment="0" applyProtection="0"/>
    <xf numFmtId="0" fontId="28" fillId="15" borderId="0" applyNumberFormat="0" applyBorder="0" applyAlignment="0" applyProtection="0"/>
    <xf numFmtId="0" fontId="28" fillId="15" borderId="0" applyNumberFormat="0" applyBorder="0" applyAlignment="0" applyProtection="0"/>
    <xf numFmtId="0" fontId="28" fillId="15" borderId="0" applyNumberFormat="0" applyBorder="0" applyAlignment="0" applyProtection="0"/>
    <xf numFmtId="0" fontId="28" fillId="15" borderId="0" applyNumberFormat="0" applyBorder="0" applyAlignment="0" applyProtection="0"/>
    <xf numFmtId="0" fontId="28" fillId="15" borderId="0" applyNumberFormat="0" applyBorder="0" applyAlignment="0" applyProtection="0"/>
    <xf numFmtId="0" fontId="28" fillId="15" borderId="0" applyNumberFormat="0" applyBorder="0" applyAlignment="0" applyProtection="0"/>
    <xf numFmtId="0" fontId="28" fillId="15" borderId="0" applyNumberFormat="0" applyBorder="0" applyAlignment="0" applyProtection="0"/>
    <xf numFmtId="0" fontId="28" fillId="15" borderId="0" applyNumberFormat="0" applyBorder="0" applyAlignment="0" applyProtection="0"/>
    <xf numFmtId="0" fontId="28" fillId="15" borderId="0" applyNumberFormat="0" applyBorder="0" applyAlignment="0" applyProtection="0"/>
    <xf numFmtId="0" fontId="28" fillId="15" borderId="0" applyNumberFormat="0" applyBorder="0" applyAlignment="0" applyProtection="0"/>
    <xf numFmtId="0" fontId="28" fillId="15" borderId="0" applyNumberFormat="0" applyBorder="0" applyAlignment="0" applyProtection="0"/>
    <xf numFmtId="0" fontId="28" fillId="15" borderId="0" applyNumberFormat="0" applyBorder="0" applyAlignment="0" applyProtection="0"/>
    <xf numFmtId="0" fontId="28" fillId="15" borderId="0" applyNumberFormat="0" applyBorder="0" applyAlignment="0" applyProtection="0"/>
    <xf numFmtId="0" fontId="28" fillId="15" borderId="0" applyNumberFormat="0" applyBorder="0" applyAlignment="0" applyProtection="0"/>
    <xf numFmtId="0" fontId="28" fillId="15" borderId="0" applyNumberFormat="0" applyBorder="0" applyAlignment="0" applyProtection="0"/>
    <xf numFmtId="0" fontId="28" fillId="15" borderId="0" applyNumberFormat="0" applyBorder="0" applyAlignment="0" applyProtection="0"/>
    <xf numFmtId="0" fontId="28" fillId="15" borderId="0" applyNumberFormat="0" applyBorder="0" applyAlignment="0" applyProtection="0"/>
    <xf numFmtId="0" fontId="28" fillId="15" borderId="0" applyNumberFormat="0" applyBorder="0" applyAlignment="0" applyProtection="0"/>
    <xf numFmtId="0" fontId="28" fillId="15" borderId="0" applyNumberFormat="0" applyBorder="0" applyAlignment="0" applyProtection="0"/>
    <xf numFmtId="0" fontId="28" fillId="15" borderId="0" applyNumberFormat="0" applyBorder="0" applyAlignment="0" applyProtection="0"/>
    <xf numFmtId="0" fontId="28" fillId="15" borderId="0" applyNumberFormat="0" applyBorder="0" applyAlignment="0" applyProtection="0"/>
    <xf numFmtId="0" fontId="28" fillId="15" borderId="0" applyNumberFormat="0" applyBorder="0" applyAlignment="0" applyProtection="0"/>
    <xf numFmtId="0" fontId="28" fillId="15" borderId="0" applyNumberFormat="0" applyBorder="0" applyAlignment="0" applyProtection="0"/>
    <xf numFmtId="0" fontId="28" fillId="15" borderId="0" applyNumberFormat="0" applyBorder="0" applyAlignment="0" applyProtection="0"/>
    <xf numFmtId="0" fontId="28" fillId="15" borderId="0" applyNumberFormat="0" applyBorder="0" applyAlignment="0" applyProtection="0"/>
    <xf numFmtId="0" fontId="28" fillId="15" borderId="0" applyNumberFormat="0" applyBorder="0" applyAlignment="0" applyProtection="0"/>
    <xf numFmtId="0" fontId="28" fillId="15" borderId="0" applyNumberFormat="0" applyBorder="0" applyAlignment="0" applyProtection="0"/>
    <xf numFmtId="0" fontId="28" fillId="15" borderId="0" applyNumberFormat="0" applyBorder="0" applyAlignment="0" applyProtection="0"/>
    <xf numFmtId="0" fontId="28" fillId="15" borderId="0" applyNumberFormat="0" applyBorder="0" applyAlignment="0" applyProtection="0"/>
    <xf numFmtId="0" fontId="28" fillId="15" borderId="0" applyNumberFormat="0" applyBorder="0" applyAlignment="0" applyProtection="0"/>
    <xf numFmtId="0" fontId="28" fillId="15" borderId="0" applyNumberFormat="0" applyBorder="0" applyAlignment="0" applyProtection="0"/>
    <xf numFmtId="0" fontId="28" fillId="15" borderId="0" applyNumberFormat="0" applyBorder="0" applyAlignment="0" applyProtection="0"/>
    <xf numFmtId="0" fontId="28" fillId="15" borderId="0" applyNumberFormat="0" applyBorder="0" applyAlignment="0" applyProtection="0"/>
    <xf numFmtId="0" fontId="28" fillId="15" borderId="0" applyNumberFormat="0" applyBorder="0" applyAlignment="0" applyProtection="0"/>
    <xf numFmtId="0" fontId="28" fillId="15" borderId="0" applyNumberFormat="0" applyBorder="0" applyAlignment="0" applyProtection="0"/>
    <xf numFmtId="0" fontId="28" fillId="15" borderId="0" applyNumberFormat="0" applyBorder="0" applyAlignment="0" applyProtection="0"/>
    <xf numFmtId="0" fontId="28" fillId="15" borderId="0" applyNumberFormat="0" applyBorder="0" applyAlignment="0" applyProtection="0"/>
    <xf numFmtId="0" fontId="28" fillId="15" borderId="0" applyNumberFormat="0" applyBorder="0" applyAlignment="0" applyProtection="0"/>
    <xf numFmtId="0" fontId="28" fillId="15" borderId="0" applyNumberFormat="0" applyBorder="0" applyAlignment="0" applyProtection="0"/>
    <xf numFmtId="0" fontId="28" fillId="15" borderId="0" applyNumberFormat="0" applyBorder="0" applyAlignment="0" applyProtection="0"/>
    <xf numFmtId="0" fontId="28" fillId="15" borderId="0" applyNumberFormat="0" applyBorder="0" applyAlignment="0" applyProtection="0"/>
    <xf numFmtId="0" fontId="28" fillId="15" borderId="0" applyNumberFormat="0" applyBorder="0" applyAlignment="0" applyProtection="0"/>
    <xf numFmtId="0" fontId="28" fillId="15" borderId="0" applyNumberFormat="0" applyBorder="0" applyAlignment="0" applyProtection="0"/>
    <xf numFmtId="0" fontId="28" fillId="15" borderId="0" applyNumberFormat="0" applyBorder="0" applyAlignment="0" applyProtection="0"/>
    <xf numFmtId="0" fontId="28" fillId="15" borderId="0" applyNumberFormat="0" applyBorder="0" applyAlignment="0" applyProtection="0"/>
    <xf numFmtId="0" fontId="28" fillId="15" borderId="0" applyNumberFormat="0" applyBorder="0" applyAlignment="0" applyProtection="0"/>
    <xf numFmtId="0" fontId="28" fillId="15" borderId="0" applyNumberFormat="0" applyBorder="0" applyAlignment="0" applyProtection="0"/>
    <xf numFmtId="0" fontId="28" fillId="15" borderId="0" applyNumberFormat="0" applyBorder="0" applyAlignment="0" applyProtection="0"/>
    <xf numFmtId="0" fontId="28" fillId="15" borderId="0" applyNumberFormat="0" applyBorder="0" applyAlignment="0" applyProtection="0"/>
    <xf numFmtId="0" fontId="28" fillId="15" borderId="0" applyNumberFormat="0" applyBorder="0" applyAlignment="0" applyProtection="0"/>
    <xf numFmtId="0" fontId="28" fillId="15" borderId="0" applyNumberFormat="0" applyBorder="0" applyAlignment="0" applyProtection="0"/>
    <xf numFmtId="0" fontId="28" fillId="15" borderId="0" applyNumberFormat="0" applyBorder="0" applyAlignment="0" applyProtection="0"/>
    <xf numFmtId="0" fontId="28" fillId="15" borderId="0" applyNumberFormat="0" applyBorder="0" applyAlignment="0" applyProtection="0"/>
    <xf numFmtId="0" fontId="28" fillId="15" borderId="0" applyNumberFormat="0" applyBorder="0" applyAlignment="0" applyProtection="0"/>
    <xf numFmtId="0" fontId="28" fillId="15" borderId="0" applyNumberFormat="0" applyBorder="0" applyAlignment="0" applyProtection="0"/>
    <xf numFmtId="0" fontId="28" fillId="15" borderId="0" applyNumberFormat="0" applyBorder="0" applyAlignment="0" applyProtection="0"/>
    <xf numFmtId="0" fontId="28" fillId="15" borderId="0" applyNumberFormat="0" applyBorder="0" applyAlignment="0" applyProtection="0"/>
    <xf numFmtId="0" fontId="28" fillId="15" borderId="0" applyNumberFormat="0" applyBorder="0" applyAlignment="0" applyProtection="0"/>
    <xf numFmtId="0" fontId="28" fillId="15" borderId="0" applyNumberFormat="0" applyBorder="0" applyAlignment="0" applyProtection="0"/>
    <xf numFmtId="0" fontId="28" fillId="15" borderId="0" applyNumberFormat="0" applyBorder="0" applyAlignment="0" applyProtection="0"/>
    <xf numFmtId="0" fontId="28" fillId="15" borderId="0" applyNumberFormat="0" applyBorder="0" applyAlignment="0" applyProtection="0"/>
    <xf numFmtId="0" fontId="28" fillId="15" borderId="0" applyNumberFormat="0" applyBorder="0" applyAlignment="0" applyProtection="0"/>
    <xf numFmtId="0" fontId="28" fillId="15" borderId="0" applyNumberFormat="0" applyBorder="0" applyAlignment="0" applyProtection="0"/>
    <xf numFmtId="0" fontId="28" fillId="15" borderId="0" applyNumberFormat="0" applyBorder="0" applyAlignment="0" applyProtection="0"/>
    <xf numFmtId="0" fontId="28" fillId="15" borderId="0" applyNumberFormat="0" applyBorder="0" applyAlignment="0" applyProtection="0"/>
    <xf numFmtId="0" fontId="28" fillId="15" borderId="0" applyNumberFormat="0" applyBorder="0" applyAlignment="0" applyProtection="0"/>
    <xf numFmtId="0" fontId="28" fillId="15" borderId="0" applyNumberFormat="0" applyBorder="0" applyAlignment="0" applyProtection="0"/>
    <xf numFmtId="0" fontId="28" fillId="15" borderId="0" applyNumberFormat="0" applyBorder="0" applyAlignment="0" applyProtection="0"/>
    <xf numFmtId="0" fontId="28" fillId="15" borderId="0" applyNumberFormat="0" applyBorder="0" applyAlignment="0" applyProtection="0"/>
    <xf numFmtId="0" fontId="28" fillId="15" borderId="0" applyNumberFormat="0" applyBorder="0" applyAlignment="0" applyProtection="0"/>
    <xf numFmtId="0" fontId="28" fillId="15" borderId="0" applyNumberFormat="0" applyBorder="0" applyAlignment="0" applyProtection="0"/>
    <xf numFmtId="0" fontId="28" fillId="15" borderId="0" applyNumberFormat="0" applyBorder="0" applyAlignment="0" applyProtection="0"/>
    <xf numFmtId="0" fontId="28" fillId="15" borderId="0" applyNumberFormat="0" applyBorder="0" applyAlignment="0" applyProtection="0"/>
    <xf numFmtId="0" fontId="28" fillId="15" borderId="0" applyNumberFormat="0" applyBorder="0" applyAlignment="0" applyProtection="0"/>
    <xf numFmtId="0" fontId="28" fillId="15" borderId="0" applyNumberFormat="0" applyBorder="0" applyAlignment="0" applyProtection="0"/>
    <xf numFmtId="0" fontId="28" fillId="15" borderId="0" applyNumberFormat="0" applyBorder="0" applyAlignment="0" applyProtection="0"/>
    <xf numFmtId="0" fontId="28" fillId="15" borderId="0" applyNumberFormat="0" applyBorder="0" applyAlignment="0" applyProtection="0"/>
    <xf numFmtId="0" fontId="28" fillId="15" borderId="0" applyNumberFormat="0" applyBorder="0" applyAlignment="0" applyProtection="0"/>
    <xf numFmtId="0" fontId="28" fillId="15" borderId="0" applyNumberFormat="0" applyBorder="0" applyAlignment="0" applyProtection="0"/>
    <xf numFmtId="0" fontId="28" fillId="15" borderId="0" applyNumberFormat="0" applyBorder="0" applyAlignment="0" applyProtection="0"/>
    <xf numFmtId="0" fontId="28" fillId="15" borderId="0" applyNumberFormat="0" applyBorder="0" applyAlignment="0" applyProtection="0"/>
    <xf numFmtId="0" fontId="28" fillId="15" borderId="0" applyNumberFormat="0" applyBorder="0" applyAlignment="0" applyProtection="0"/>
    <xf numFmtId="0" fontId="28" fillId="15" borderId="0" applyNumberFormat="0" applyBorder="0" applyAlignment="0" applyProtection="0"/>
    <xf numFmtId="0" fontId="28" fillId="15" borderId="0" applyNumberFormat="0" applyBorder="0" applyAlignment="0" applyProtection="0"/>
    <xf numFmtId="0" fontId="28" fillId="15" borderId="0" applyNumberFormat="0" applyBorder="0" applyAlignment="0" applyProtection="0"/>
    <xf numFmtId="0" fontId="28" fillId="15" borderId="0" applyNumberFormat="0" applyBorder="0" applyAlignment="0" applyProtection="0"/>
    <xf numFmtId="0" fontId="28" fillId="15" borderId="0" applyNumberFormat="0" applyBorder="0" applyAlignment="0" applyProtection="0"/>
    <xf numFmtId="0" fontId="28" fillId="15" borderId="0" applyNumberFormat="0" applyBorder="0" applyAlignment="0" applyProtection="0"/>
    <xf numFmtId="0" fontId="28" fillId="15" borderId="0" applyNumberFormat="0" applyBorder="0" applyAlignment="0" applyProtection="0"/>
    <xf numFmtId="0" fontId="28" fillId="15" borderId="0" applyNumberFormat="0" applyBorder="0" applyAlignment="0" applyProtection="0"/>
    <xf numFmtId="0" fontId="28" fillId="15" borderId="0" applyNumberFormat="0" applyBorder="0" applyAlignment="0" applyProtection="0"/>
    <xf numFmtId="0" fontId="28" fillId="15" borderId="0" applyNumberFormat="0" applyBorder="0" applyAlignment="0" applyProtection="0"/>
    <xf numFmtId="0" fontId="28" fillId="15" borderId="0" applyNumberFormat="0" applyBorder="0" applyAlignment="0" applyProtection="0"/>
    <xf numFmtId="0" fontId="28" fillId="15" borderId="0" applyNumberFormat="0" applyBorder="0" applyAlignment="0" applyProtection="0"/>
    <xf numFmtId="0" fontId="28" fillId="15" borderId="0" applyNumberFormat="0" applyBorder="0" applyAlignment="0" applyProtection="0"/>
    <xf numFmtId="0" fontId="28" fillId="15" borderId="0" applyNumberFormat="0" applyBorder="0" applyAlignment="0" applyProtection="0"/>
    <xf numFmtId="0" fontId="28" fillId="15" borderId="0" applyNumberFormat="0" applyBorder="0" applyAlignment="0" applyProtection="0"/>
    <xf numFmtId="0" fontId="28" fillId="15" borderId="0" applyNumberFormat="0" applyBorder="0" applyAlignment="0" applyProtection="0"/>
    <xf numFmtId="0" fontId="28" fillId="15" borderId="0" applyNumberFormat="0" applyBorder="0" applyAlignment="0" applyProtection="0"/>
    <xf numFmtId="0" fontId="28" fillId="15" borderId="0" applyNumberFormat="0" applyBorder="0" applyAlignment="0" applyProtection="0"/>
    <xf numFmtId="0" fontId="28" fillId="15" borderId="0" applyNumberFormat="0" applyBorder="0" applyAlignment="0" applyProtection="0"/>
    <xf numFmtId="0" fontId="28" fillId="15" borderId="0" applyNumberFormat="0" applyBorder="0" applyAlignment="0" applyProtection="0"/>
    <xf numFmtId="0" fontId="28" fillId="15" borderId="0" applyNumberFormat="0" applyBorder="0" applyAlignment="0" applyProtection="0"/>
    <xf numFmtId="0" fontId="28" fillId="15" borderId="0" applyNumberFormat="0" applyBorder="0" applyAlignment="0" applyProtection="0"/>
    <xf numFmtId="0" fontId="28" fillId="15" borderId="0" applyNumberFormat="0" applyBorder="0" applyAlignment="0" applyProtection="0"/>
    <xf numFmtId="0" fontId="28" fillId="15" borderId="0" applyNumberFormat="0" applyBorder="0" applyAlignment="0" applyProtection="0"/>
    <xf numFmtId="0" fontId="28" fillId="15" borderId="0" applyNumberFormat="0" applyBorder="0" applyAlignment="0" applyProtection="0"/>
    <xf numFmtId="0" fontId="28" fillId="15" borderId="0" applyNumberFormat="0" applyBorder="0" applyAlignment="0" applyProtection="0"/>
    <xf numFmtId="0" fontId="28" fillId="15" borderId="0" applyNumberFormat="0" applyBorder="0" applyAlignment="0" applyProtection="0"/>
    <xf numFmtId="0" fontId="28" fillId="15" borderId="0" applyNumberFormat="0" applyBorder="0" applyAlignment="0" applyProtection="0"/>
    <xf numFmtId="0" fontId="28" fillId="15" borderId="0" applyNumberFormat="0" applyBorder="0" applyAlignment="0" applyProtection="0"/>
    <xf numFmtId="0" fontId="28" fillId="15" borderId="0" applyNumberFormat="0" applyBorder="0" applyAlignment="0" applyProtection="0"/>
    <xf numFmtId="0" fontId="28" fillId="15" borderId="0" applyNumberFormat="0" applyBorder="0" applyAlignment="0" applyProtection="0"/>
    <xf numFmtId="0" fontId="28" fillId="15" borderId="0" applyNumberFormat="0" applyBorder="0" applyAlignment="0" applyProtection="0"/>
    <xf numFmtId="0" fontId="28" fillId="15" borderId="0" applyNumberFormat="0" applyBorder="0" applyAlignment="0" applyProtection="0"/>
    <xf numFmtId="0" fontId="28" fillId="15" borderId="0" applyNumberFormat="0" applyBorder="0" applyAlignment="0" applyProtection="0"/>
    <xf numFmtId="0" fontId="28" fillId="15" borderId="0" applyNumberFormat="0" applyBorder="0" applyAlignment="0" applyProtection="0"/>
    <xf numFmtId="0" fontId="28" fillId="15" borderId="0" applyNumberFormat="0" applyBorder="0" applyAlignment="0" applyProtection="0"/>
    <xf numFmtId="0" fontId="28" fillId="15" borderId="0" applyNumberFormat="0" applyBorder="0" applyAlignment="0" applyProtection="0"/>
    <xf numFmtId="0" fontId="28" fillId="15" borderId="0" applyNumberFormat="0" applyBorder="0" applyAlignment="0" applyProtection="0"/>
    <xf numFmtId="0" fontId="28" fillId="15" borderId="0" applyNumberFormat="0" applyBorder="0" applyAlignment="0" applyProtection="0"/>
    <xf numFmtId="0" fontId="28" fillId="15" borderId="0" applyNumberFormat="0" applyBorder="0" applyAlignment="0" applyProtection="0"/>
    <xf numFmtId="0" fontId="28" fillId="15" borderId="0" applyNumberFormat="0" applyBorder="0" applyAlignment="0" applyProtection="0"/>
    <xf numFmtId="0" fontId="28" fillId="15" borderId="0" applyNumberFormat="0" applyBorder="0" applyAlignment="0" applyProtection="0"/>
    <xf numFmtId="0" fontId="28" fillId="15" borderId="0" applyNumberFormat="0" applyBorder="0" applyAlignment="0" applyProtection="0"/>
    <xf numFmtId="0" fontId="28" fillId="15" borderId="0" applyNumberFormat="0" applyBorder="0" applyAlignment="0" applyProtection="0"/>
    <xf numFmtId="0" fontId="28" fillId="15" borderId="0" applyNumberFormat="0" applyBorder="0" applyAlignment="0" applyProtection="0"/>
    <xf numFmtId="0" fontId="28" fillId="15" borderId="0" applyNumberFormat="0" applyBorder="0" applyAlignment="0" applyProtection="0"/>
    <xf numFmtId="0" fontId="28" fillId="15" borderId="0" applyNumberFormat="0" applyBorder="0" applyAlignment="0" applyProtection="0"/>
    <xf numFmtId="0" fontId="28" fillId="15" borderId="0" applyNumberFormat="0" applyBorder="0" applyAlignment="0" applyProtection="0"/>
    <xf numFmtId="0" fontId="28" fillId="15" borderId="0" applyNumberFormat="0" applyBorder="0" applyAlignment="0" applyProtection="0"/>
    <xf numFmtId="0" fontId="28" fillId="15" borderId="0" applyNumberFormat="0" applyBorder="0" applyAlignment="0" applyProtection="0"/>
    <xf numFmtId="0" fontId="28" fillId="15" borderId="0" applyNumberFormat="0" applyBorder="0" applyAlignment="0" applyProtection="0"/>
    <xf numFmtId="0" fontId="28" fillId="15" borderId="0" applyNumberFormat="0" applyBorder="0" applyAlignment="0" applyProtection="0"/>
    <xf numFmtId="0" fontId="28" fillId="15" borderId="0" applyNumberFormat="0" applyBorder="0" applyAlignment="0" applyProtection="0"/>
    <xf numFmtId="0" fontId="28" fillId="15" borderId="0" applyNumberFormat="0" applyBorder="0" applyAlignment="0" applyProtection="0"/>
    <xf numFmtId="0" fontId="28" fillId="15" borderId="0" applyNumberFormat="0" applyBorder="0" applyAlignment="0" applyProtection="0"/>
    <xf numFmtId="0" fontId="28" fillId="15" borderId="0" applyNumberFormat="0" applyBorder="0" applyAlignment="0" applyProtection="0"/>
    <xf numFmtId="0" fontId="28" fillId="15" borderId="0" applyNumberFormat="0" applyBorder="0" applyAlignment="0" applyProtection="0"/>
    <xf numFmtId="0" fontId="28" fillId="15" borderId="0" applyNumberFormat="0" applyBorder="0" applyAlignment="0" applyProtection="0"/>
    <xf numFmtId="0" fontId="28" fillId="15" borderId="0" applyNumberFormat="0" applyBorder="0" applyAlignment="0" applyProtection="0"/>
    <xf numFmtId="0" fontId="28" fillId="15" borderId="0" applyNumberFormat="0" applyBorder="0" applyAlignment="0" applyProtection="0"/>
    <xf numFmtId="0" fontId="28" fillId="15" borderId="0" applyNumberFormat="0" applyBorder="0" applyAlignment="0" applyProtection="0"/>
    <xf numFmtId="0" fontId="28" fillId="15" borderId="0" applyNumberFormat="0" applyBorder="0" applyAlignment="0" applyProtection="0"/>
    <xf numFmtId="0" fontId="28" fillId="15" borderId="0" applyNumberFormat="0" applyBorder="0" applyAlignment="0" applyProtection="0"/>
    <xf numFmtId="0" fontId="28" fillId="15" borderId="0" applyNumberFormat="0" applyBorder="0" applyAlignment="0" applyProtection="0"/>
    <xf numFmtId="0" fontId="28" fillId="15" borderId="0" applyNumberFormat="0" applyBorder="0" applyAlignment="0" applyProtection="0"/>
    <xf numFmtId="0" fontId="28" fillId="15" borderId="0" applyNumberFormat="0" applyBorder="0" applyAlignment="0" applyProtection="0"/>
    <xf numFmtId="0" fontId="28" fillId="15" borderId="0" applyNumberFormat="0" applyBorder="0" applyAlignment="0" applyProtection="0"/>
    <xf numFmtId="0" fontId="28" fillId="15" borderId="0" applyNumberFormat="0" applyBorder="0" applyAlignment="0" applyProtection="0"/>
    <xf numFmtId="0" fontId="28" fillId="15" borderId="0" applyNumberFormat="0" applyBorder="0" applyAlignment="0" applyProtection="0"/>
    <xf numFmtId="0" fontId="28" fillId="15" borderId="0" applyNumberFormat="0" applyBorder="0" applyAlignment="0" applyProtection="0"/>
    <xf numFmtId="0" fontId="28" fillId="15" borderId="0" applyNumberFormat="0" applyBorder="0" applyAlignment="0" applyProtection="0"/>
    <xf numFmtId="0" fontId="28" fillId="15" borderId="0" applyNumberFormat="0" applyBorder="0" applyAlignment="0" applyProtection="0"/>
    <xf numFmtId="0" fontId="28" fillId="15" borderId="0" applyNumberFormat="0" applyBorder="0" applyAlignment="0" applyProtection="0"/>
    <xf numFmtId="0" fontId="28" fillId="15" borderId="0" applyNumberFormat="0" applyBorder="0" applyAlignment="0" applyProtection="0"/>
    <xf numFmtId="0" fontId="28" fillId="15" borderId="0" applyNumberFormat="0" applyBorder="0" applyAlignment="0" applyProtection="0"/>
    <xf numFmtId="0" fontId="28" fillId="15" borderId="0" applyNumberFormat="0" applyBorder="0" applyAlignment="0" applyProtection="0"/>
    <xf numFmtId="0" fontId="28" fillId="15" borderId="0" applyNumberFormat="0" applyBorder="0" applyAlignment="0" applyProtection="0"/>
    <xf numFmtId="0" fontId="28" fillId="15" borderId="0" applyNumberFormat="0" applyBorder="0" applyAlignment="0" applyProtection="0"/>
    <xf numFmtId="0" fontId="28" fillId="15" borderId="0" applyNumberFormat="0" applyBorder="0" applyAlignment="0" applyProtection="0"/>
    <xf numFmtId="0" fontId="28" fillId="15" borderId="0" applyNumberFormat="0" applyBorder="0" applyAlignment="0" applyProtection="0"/>
    <xf numFmtId="0" fontId="28" fillId="15" borderId="0" applyNumberFormat="0" applyBorder="0" applyAlignment="0" applyProtection="0"/>
    <xf numFmtId="0" fontId="28" fillId="15" borderId="0" applyNumberFormat="0" applyBorder="0" applyAlignment="0" applyProtection="0"/>
    <xf numFmtId="0" fontId="28" fillId="15" borderId="0" applyNumberFormat="0" applyBorder="0" applyAlignment="0" applyProtection="0"/>
    <xf numFmtId="0" fontId="28" fillId="15" borderId="0" applyNumberFormat="0" applyBorder="0" applyAlignment="0" applyProtection="0"/>
    <xf numFmtId="0" fontId="28" fillId="15" borderId="0" applyNumberFormat="0" applyBorder="0" applyAlignment="0" applyProtection="0"/>
    <xf numFmtId="0" fontId="28" fillId="15" borderId="0" applyNumberFormat="0" applyBorder="0" applyAlignment="0" applyProtection="0"/>
    <xf numFmtId="0" fontId="28" fillId="15" borderId="0" applyNumberFormat="0" applyBorder="0" applyAlignment="0" applyProtection="0"/>
    <xf numFmtId="0" fontId="28" fillId="15" borderId="0" applyNumberFormat="0" applyBorder="0" applyAlignment="0" applyProtection="0"/>
    <xf numFmtId="0" fontId="28" fillId="15" borderId="0" applyNumberFormat="0" applyBorder="0" applyAlignment="0" applyProtection="0"/>
    <xf numFmtId="0" fontId="28" fillId="15" borderId="0" applyNumberFormat="0" applyBorder="0" applyAlignment="0" applyProtection="0"/>
    <xf numFmtId="0" fontId="28" fillId="15" borderId="0" applyNumberFormat="0" applyBorder="0" applyAlignment="0" applyProtection="0"/>
    <xf numFmtId="0" fontId="28" fillId="15" borderId="0" applyNumberFormat="0" applyBorder="0" applyAlignment="0" applyProtection="0"/>
    <xf numFmtId="0" fontId="28" fillId="15" borderId="0" applyNumberFormat="0" applyBorder="0" applyAlignment="0" applyProtection="0"/>
    <xf numFmtId="0" fontId="28" fillId="15" borderId="0" applyNumberFormat="0" applyBorder="0" applyAlignment="0" applyProtection="0"/>
    <xf numFmtId="0" fontId="28" fillId="15" borderId="0" applyNumberFormat="0" applyBorder="0" applyAlignment="0" applyProtection="0"/>
    <xf numFmtId="0" fontId="28" fillId="15" borderId="0" applyNumberFormat="0" applyBorder="0" applyAlignment="0" applyProtection="0"/>
    <xf numFmtId="0" fontId="28" fillId="15" borderId="0" applyNumberFormat="0" applyBorder="0" applyAlignment="0" applyProtection="0"/>
    <xf numFmtId="0" fontId="28" fillId="15" borderId="0" applyNumberFormat="0" applyBorder="0" applyAlignment="0" applyProtection="0"/>
    <xf numFmtId="0" fontId="28" fillId="15" borderId="0" applyNumberFormat="0" applyBorder="0" applyAlignment="0" applyProtection="0"/>
    <xf numFmtId="0" fontId="28" fillId="15" borderId="0" applyNumberFormat="0" applyBorder="0" applyAlignment="0" applyProtection="0"/>
    <xf numFmtId="0" fontId="28" fillId="15" borderId="0" applyNumberFormat="0" applyBorder="0" applyAlignment="0" applyProtection="0"/>
    <xf numFmtId="0" fontId="28" fillId="15" borderId="0" applyNumberFormat="0" applyBorder="0" applyAlignment="0" applyProtection="0"/>
    <xf numFmtId="0" fontId="28" fillId="15" borderId="0" applyNumberFormat="0" applyBorder="0" applyAlignment="0" applyProtection="0"/>
    <xf numFmtId="0" fontId="28" fillId="15" borderId="0" applyNumberFormat="0" applyBorder="0" applyAlignment="0" applyProtection="0"/>
    <xf numFmtId="0" fontId="28" fillId="15" borderId="0" applyNumberFormat="0" applyBorder="0" applyAlignment="0" applyProtection="0"/>
    <xf numFmtId="0" fontId="28" fillId="15" borderId="0" applyNumberFormat="0" applyBorder="0" applyAlignment="0" applyProtection="0"/>
    <xf numFmtId="0" fontId="28" fillId="15" borderId="0" applyNumberFormat="0" applyBorder="0" applyAlignment="0" applyProtection="0"/>
    <xf numFmtId="0" fontId="28" fillId="15" borderId="0" applyNumberFormat="0" applyBorder="0" applyAlignment="0" applyProtection="0"/>
    <xf numFmtId="0" fontId="28" fillId="15" borderId="0" applyNumberFormat="0" applyBorder="0" applyAlignment="0" applyProtection="0"/>
    <xf numFmtId="0" fontId="28" fillId="15" borderId="0" applyNumberFormat="0" applyBorder="0" applyAlignment="0" applyProtection="0"/>
    <xf numFmtId="0" fontId="28" fillId="15" borderId="0" applyNumberFormat="0" applyBorder="0" applyAlignment="0" applyProtection="0"/>
    <xf numFmtId="0" fontId="28" fillId="15" borderId="0" applyNumberFormat="0" applyBorder="0" applyAlignment="0" applyProtection="0"/>
    <xf numFmtId="0" fontId="28" fillId="15" borderId="0" applyNumberFormat="0" applyBorder="0" applyAlignment="0" applyProtection="0"/>
    <xf numFmtId="0" fontId="28" fillId="15" borderId="0" applyNumberFormat="0" applyBorder="0" applyAlignment="0" applyProtection="0"/>
    <xf numFmtId="0" fontId="28" fillId="15" borderId="0" applyNumberFormat="0" applyBorder="0" applyAlignment="0" applyProtection="0"/>
    <xf numFmtId="0" fontId="28" fillId="15" borderId="0" applyNumberFormat="0" applyBorder="0" applyAlignment="0" applyProtection="0"/>
    <xf numFmtId="0" fontId="28" fillId="15" borderId="0" applyNumberFormat="0" applyBorder="0" applyAlignment="0" applyProtection="0"/>
    <xf numFmtId="0" fontId="28" fillId="15" borderId="0" applyNumberFormat="0" applyBorder="0" applyAlignment="0" applyProtection="0"/>
    <xf numFmtId="0" fontId="28" fillId="15" borderId="0" applyNumberFormat="0" applyBorder="0" applyAlignment="0" applyProtection="0"/>
    <xf numFmtId="0" fontId="28" fillId="15" borderId="0" applyNumberFormat="0" applyBorder="0" applyAlignment="0" applyProtection="0"/>
    <xf numFmtId="0" fontId="28" fillId="15" borderId="0" applyNumberFormat="0" applyBorder="0" applyAlignment="0" applyProtection="0"/>
    <xf numFmtId="0" fontId="28" fillId="15" borderId="0" applyNumberFormat="0" applyBorder="0" applyAlignment="0" applyProtection="0"/>
    <xf numFmtId="0" fontId="28" fillId="15" borderId="0" applyNumberFormat="0" applyBorder="0" applyAlignment="0" applyProtection="0"/>
    <xf numFmtId="0" fontId="28" fillId="15" borderId="0" applyNumberFormat="0" applyBorder="0" applyAlignment="0" applyProtection="0"/>
    <xf numFmtId="0" fontId="28" fillId="15" borderId="0" applyNumberFormat="0" applyBorder="0" applyAlignment="0" applyProtection="0"/>
    <xf numFmtId="0" fontId="28" fillId="15" borderId="0" applyNumberFormat="0" applyBorder="0" applyAlignment="0" applyProtection="0"/>
    <xf numFmtId="0" fontId="28" fillId="15" borderId="0" applyNumberFormat="0" applyBorder="0" applyAlignment="0" applyProtection="0"/>
    <xf numFmtId="0" fontId="28" fillId="15" borderId="0" applyNumberFormat="0" applyBorder="0" applyAlignment="0" applyProtection="0"/>
    <xf numFmtId="0" fontId="28" fillId="15" borderId="0" applyNumberFormat="0" applyBorder="0" applyAlignment="0" applyProtection="0"/>
    <xf numFmtId="0" fontId="28" fillId="15" borderId="0" applyNumberFormat="0" applyBorder="0" applyAlignment="0" applyProtection="0"/>
    <xf numFmtId="0" fontId="28" fillId="15" borderId="0" applyNumberFormat="0" applyBorder="0" applyAlignment="0" applyProtection="0"/>
    <xf numFmtId="0" fontId="28" fillId="15" borderId="0" applyNumberFormat="0" applyBorder="0" applyAlignment="0" applyProtection="0"/>
    <xf numFmtId="0" fontId="28" fillId="15" borderId="0" applyNumberFormat="0" applyBorder="0" applyAlignment="0" applyProtection="0"/>
    <xf numFmtId="0" fontId="28" fillId="15" borderId="0" applyNumberFormat="0" applyBorder="0" applyAlignment="0" applyProtection="0"/>
    <xf numFmtId="0" fontId="28" fillId="15" borderId="0" applyNumberFormat="0" applyBorder="0" applyAlignment="0" applyProtection="0"/>
    <xf numFmtId="0" fontId="28" fillId="15" borderId="0" applyNumberFormat="0" applyBorder="0" applyAlignment="0" applyProtection="0"/>
    <xf numFmtId="0" fontId="28" fillId="15" borderId="0" applyNumberFormat="0" applyBorder="0" applyAlignment="0" applyProtection="0"/>
    <xf numFmtId="0" fontId="28" fillId="15" borderId="0" applyNumberFormat="0" applyBorder="0" applyAlignment="0" applyProtection="0"/>
    <xf numFmtId="0" fontId="28" fillId="15" borderId="0" applyNumberFormat="0" applyBorder="0" applyAlignment="0" applyProtection="0"/>
    <xf numFmtId="0" fontId="28" fillId="15" borderId="0" applyNumberFormat="0" applyBorder="0" applyAlignment="0" applyProtection="0"/>
    <xf numFmtId="0" fontId="28" fillId="15" borderId="0" applyNumberFormat="0" applyBorder="0" applyAlignment="0" applyProtection="0"/>
    <xf numFmtId="0" fontId="28" fillId="15" borderId="0" applyNumberFormat="0" applyBorder="0" applyAlignment="0" applyProtection="0"/>
    <xf numFmtId="0" fontId="28" fillId="15" borderId="0" applyNumberFormat="0" applyBorder="0" applyAlignment="0" applyProtection="0"/>
    <xf numFmtId="0" fontId="28" fillId="15" borderId="0" applyNumberFormat="0" applyBorder="0" applyAlignment="0" applyProtection="0"/>
    <xf numFmtId="0" fontId="28" fillId="15" borderId="0" applyNumberFormat="0" applyBorder="0" applyAlignment="0" applyProtection="0"/>
    <xf numFmtId="0" fontId="28" fillId="15" borderId="0" applyNumberFormat="0" applyBorder="0" applyAlignment="0" applyProtection="0"/>
    <xf numFmtId="0" fontId="28" fillId="15" borderId="0" applyNumberFormat="0" applyBorder="0" applyAlignment="0" applyProtection="0"/>
    <xf numFmtId="0" fontId="28" fillId="15" borderId="0" applyNumberFormat="0" applyBorder="0" applyAlignment="0" applyProtection="0"/>
    <xf numFmtId="0" fontId="28" fillId="15" borderId="0" applyNumberFormat="0" applyBorder="0" applyAlignment="0" applyProtection="0"/>
    <xf numFmtId="0" fontId="28" fillId="15" borderId="0" applyNumberFormat="0" applyBorder="0" applyAlignment="0" applyProtection="0"/>
    <xf numFmtId="0" fontId="28" fillId="15" borderId="0" applyNumberFormat="0" applyBorder="0" applyAlignment="0" applyProtection="0"/>
    <xf numFmtId="0" fontId="28" fillId="15" borderId="0" applyNumberFormat="0" applyBorder="0" applyAlignment="0" applyProtection="0"/>
    <xf numFmtId="0" fontId="28" fillId="15" borderId="0" applyNumberFormat="0" applyBorder="0" applyAlignment="0" applyProtection="0"/>
    <xf numFmtId="0" fontId="28" fillId="15" borderId="0" applyNumberFormat="0" applyBorder="0" applyAlignment="0" applyProtection="0"/>
    <xf numFmtId="0" fontId="28" fillId="15" borderId="0" applyNumberFormat="0" applyBorder="0" applyAlignment="0" applyProtection="0"/>
    <xf numFmtId="0" fontId="28" fillId="15" borderId="0" applyNumberFormat="0" applyBorder="0" applyAlignment="0" applyProtection="0"/>
    <xf numFmtId="0" fontId="28" fillId="15" borderId="0" applyNumberFormat="0" applyBorder="0" applyAlignment="0" applyProtection="0"/>
    <xf numFmtId="0" fontId="28" fillId="15" borderId="0" applyNumberFormat="0" applyBorder="0" applyAlignment="0" applyProtection="0"/>
    <xf numFmtId="0" fontId="28" fillId="15" borderId="0" applyNumberFormat="0" applyBorder="0" applyAlignment="0" applyProtection="0"/>
    <xf numFmtId="0" fontId="28" fillId="15" borderId="0" applyNumberFormat="0" applyBorder="0" applyAlignment="0" applyProtection="0"/>
    <xf numFmtId="0" fontId="28" fillId="15" borderId="0" applyNumberFormat="0" applyBorder="0" applyAlignment="0" applyProtection="0"/>
    <xf numFmtId="0" fontId="28" fillId="15" borderId="0" applyNumberFormat="0" applyBorder="0" applyAlignment="0" applyProtection="0"/>
    <xf numFmtId="0" fontId="28" fillId="15" borderId="0" applyNumberFormat="0" applyBorder="0" applyAlignment="0" applyProtection="0"/>
    <xf numFmtId="0" fontId="28" fillId="15" borderId="0" applyNumberFormat="0" applyBorder="0" applyAlignment="0" applyProtection="0"/>
    <xf numFmtId="0" fontId="28" fillId="15" borderId="0" applyNumberFormat="0" applyBorder="0" applyAlignment="0" applyProtection="0"/>
    <xf numFmtId="0" fontId="28" fillId="15" borderId="0" applyNumberFormat="0" applyBorder="0" applyAlignment="0" applyProtection="0"/>
    <xf numFmtId="0" fontId="28" fillId="15" borderId="0" applyNumberFormat="0" applyBorder="0" applyAlignment="0" applyProtection="0"/>
    <xf numFmtId="0" fontId="28" fillId="15" borderId="0" applyNumberFormat="0" applyBorder="0" applyAlignment="0" applyProtection="0"/>
    <xf numFmtId="0" fontId="28" fillId="15" borderId="0" applyNumberFormat="0" applyBorder="0" applyAlignment="0" applyProtection="0"/>
    <xf numFmtId="0" fontId="28" fillId="15" borderId="0" applyNumberFormat="0" applyBorder="0" applyAlignment="0" applyProtection="0"/>
    <xf numFmtId="0" fontId="28" fillId="15" borderId="0" applyNumberFormat="0" applyBorder="0" applyAlignment="0" applyProtection="0"/>
    <xf numFmtId="0" fontId="28" fillId="15" borderId="0" applyNumberFormat="0" applyBorder="0" applyAlignment="0" applyProtection="0"/>
    <xf numFmtId="0" fontId="28" fillId="15" borderId="0" applyNumberFormat="0" applyBorder="0" applyAlignment="0" applyProtection="0"/>
    <xf numFmtId="0" fontId="28" fillId="15" borderId="0" applyNumberFormat="0" applyBorder="0" applyAlignment="0" applyProtection="0"/>
    <xf numFmtId="0" fontId="28" fillId="15" borderId="0" applyNumberFormat="0" applyBorder="0" applyAlignment="0" applyProtection="0"/>
    <xf numFmtId="0" fontId="28" fillId="15" borderId="0" applyNumberFormat="0" applyBorder="0" applyAlignment="0" applyProtection="0"/>
    <xf numFmtId="0" fontId="28" fillId="15" borderId="0" applyNumberFormat="0" applyBorder="0" applyAlignment="0" applyProtection="0"/>
    <xf numFmtId="0" fontId="28" fillId="15" borderId="0" applyNumberFormat="0" applyBorder="0" applyAlignment="0" applyProtection="0"/>
    <xf numFmtId="0" fontId="28" fillId="15" borderId="0" applyNumberFormat="0" applyBorder="0" applyAlignment="0" applyProtection="0"/>
    <xf numFmtId="0" fontId="28" fillId="15" borderId="0" applyNumberFormat="0" applyBorder="0" applyAlignment="0" applyProtection="0"/>
    <xf numFmtId="0" fontId="28" fillId="15" borderId="0" applyNumberFormat="0" applyBorder="0" applyAlignment="0" applyProtection="0"/>
    <xf numFmtId="0" fontId="28" fillId="15" borderId="0" applyNumberFormat="0" applyBorder="0" applyAlignment="0" applyProtection="0"/>
    <xf numFmtId="0" fontId="28" fillId="15" borderId="0" applyNumberFormat="0" applyBorder="0" applyAlignment="0" applyProtection="0"/>
    <xf numFmtId="0" fontId="28" fillId="15" borderId="0" applyNumberFormat="0" applyBorder="0" applyAlignment="0" applyProtection="0"/>
    <xf numFmtId="0" fontId="28" fillId="15" borderId="0" applyNumberFormat="0" applyBorder="0" applyAlignment="0" applyProtection="0"/>
    <xf numFmtId="0" fontId="28" fillId="15" borderId="0" applyNumberFormat="0" applyBorder="0" applyAlignment="0" applyProtection="0"/>
    <xf numFmtId="0" fontId="28" fillId="15" borderId="0" applyNumberFormat="0" applyBorder="0" applyAlignment="0" applyProtection="0"/>
    <xf numFmtId="0" fontId="28" fillId="15" borderId="0" applyNumberFormat="0" applyBorder="0" applyAlignment="0" applyProtection="0"/>
    <xf numFmtId="0" fontId="28" fillId="15" borderId="0" applyNumberFormat="0" applyBorder="0" applyAlignment="0" applyProtection="0"/>
    <xf numFmtId="0" fontId="28" fillId="15" borderId="0" applyNumberFormat="0" applyBorder="0" applyAlignment="0" applyProtection="0"/>
    <xf numFmtId="0" fontId="28" fillId="15" borderId="0" applyNumberFormat="0" applyBorder="0" applyAlignment="0" applyProtection="0"/>
    <xf numFmtId="0" fontId="28" fillId="15" borderId="0" applyNumberFormat="0" applyBorder="0" applyAlignment="0" applyProtection="0"/>
    <xf numFmtId="0" fontId="28" fillId="15" borderId="0" applyNumberFormat="0" applyBorder="0" applyAlignment="0" applyProtection="0"/>
    <xf numFmtId="0" fontId="28" fillId="15" borderId="0" applyNumberFormat="0" applyBorder="0" applyAlignment="0" applyProtection="0"/>
    <xf numFmtId="0" fontId="28" fillId="15" borderId="0" applyNumberFormat="0" applyBorder="0" applyAlignment="0" applyProtection="0"/>
    <xf numFmtId="0" fontId="28" fillId="15" borderId="0" applyNumberFormat="0" applyBorder="0" applyAlignment="0" applyProtection="0"/>
    <xf numFmtId="0" fontId="28" fillId="15" borderId="0" applyNumberFormat="0" applyBorder="0" applyAlignment="0" applyProtection="0"/>
    <xf numFmtId="0" fontId="28" fillId="15" borderId="0" applyNumberFormat="0" applyBorder="0" applyAlignment="0" applyProtection="0"/>
    <xf numFmtId="0" fontId="28" fillId="15" borderId="0" applyNumberFormat="0" applyBorder="0" applyAlignment="0" applyProtection="0"/>
    <xf numFmtId="0" fontId="28" fillId="15" borderId="0" applyNumberFormat="0" applyBorder="0" applyAlignment="0" applyProtection="0"/>
    <xf numFmtId="0" fontId="28" fillId="15" borderId="0" applyNumberFormat="0" applyBorder="0" applyAlignment="0" applyProtection="0"/>
    <xf numFmtId="0" fontId="28" fillId="15" borderId="0" applyNumberFormat="0" applyBorder="0" applyAlignment="0" applyProtection="0"/>
    <xf numFmtId="0" fontId="28" fillId="15" borderId="0" applyNumberFormat="0" applyBorder="0" applyAlignment="0" applyProtection="0"/>
    <xf numFmtId="0" fontId="28" fillId="15" borderId="0" applyNumberFormat="0" applyBorder="0" applyAlignment="0" applyProtection="0"/>
    <xf numFmtId="0" fontId="28" fillId="15" borderId="0" applyNumberFormat="0" applyBorder="0" applyAlignment="0" applyProtection="0"/>
    <xf numFmtId="0" fontId="28" fillId="15" borderId="0" applyNumberFormat="0" applyBorder="0" applyAlignment="0" applyProtection="0"/>
    <xf numFmtId="0" fontId="28" fillId="15" borderId="0" applyNumberFormat="0" applyBorder="0" applyAlignment="0" applyProtection="0"/>
    <xf numFmtId="0" fontId="28" fillId="15" borderId="0" applyNumberFormat="0" applyBorder="0" applyAlignment="0" applyProtection="0"/>
    <xf numFmtId="0" fontId="28" fillId="15" borderId="0" applyNumberFormat="0" applyBorder="0" applyAlignment="0" applyProtection="0"/>
    <xf numFmtId="0" fontId="28" fillId="15" borderId="0" applyNumberFormat="0" applyBorder="0" applyAlignment="0" applyProtection="0"/>
    <xf numFmtId="0" fontId="28" fillId="15" borderId="0" applyNumberFormat="0" applyBorder="0" applyAlignment="0" applyProtection="0"/>
    <xf numFmtId="0" fontId="28" fillId="15" borderId="0" applyNumberFormat="0" applyBorder="0" applyAlignment="0" applyProtection="0"/>
    <xf numFmtId="0" fontId="28" fillId="15" borderId="0" applyNumberFormat="0" applyBorder="0" applyAlignment="0" applyProtection="0"/>
    <xf numFmtId="0" fontId="28" fillId="15" borderId="0" applyNumberFormat="0" applyBorder="0" applyAlignment="0" applyProtection="0"/>
    <xf numFmtId="0" fontId="28" fillId="15" borderId="0" applyNumberFormat="0" applyBorder="0" applyAlignment="0" applyProtection="0"/>
    <xf numFmtId="0" fontId="28" fillId="15" borderId="0" applyNumberFormat="0" applyBorder="0" applyAlignment="0" applyProtection="0"/>
    <xf numFmtId="0" fontId="28" fillId="15" borderId="0" applyNumberFormat="0" applyBorder="0" applyAlignment="0" applyProtection="0"/>
    <xf numFmtId="0" fontId="28" fillId="15" borderId="0" applyNumberFormat="0" applyBorder="0" applyAlignment="0" applyProtection="0"/>
    <xf numFmtId="0" fontId="28" fillId="15" borderId="0" applyNumberFormat="0" applyBorder="0" applyAlignment="0" applyProtection="0"/>
    <xf numFmtId="0" fontId="28" fillId="15" borderId="0" applyNumberFormat="0" applyBorder="0" applyAlignment="0" applyProtection="0"/>
    <xf numFmtId="0" fontId="28" fillId="15" borderId="0" applyNumberFormat="0" applyBorder="0" applyAlignment="0" applyProtection="0"/>
    <xf numFmtId="0" fontId="28" fillId="15" borderId="0" applyNumberFormat="0" applyBorder="0" applyAlignment="0" applyProtection="0"/>
    <xf numFmtId="0" fontId="28" fillId="15" borderId="0" applyNumberFormat="0" applyBorder="0" applyAlignment="0" applyProtection="0"/>
    <xf numFmtId="0" fontId="28" fillId="15" borderId="0" applyNumberFormat="0" applyBorder="0" applyAlignment="0" applyProtection="0"/>
    <xf numFmtId="0" fontId="28" fillId="15" borderId="0" applyNumberFormat="0" applyBorder="0" applyAlignment="0" applyProtection="0"/>
    <xf numFmtId="0" fontId="28" fillId="15" borderId="0" applyNumberFormat="0" applyBorder="0" applyAlignment="0" applyProtection="0"/>
    <xf numFmtId="0" fontId="28" fillId="15" borderId="0" applyNumberFormat="0" applyBorder="0" applyAlignment="0" applyProtection="0"/>
    <xf numFmtId="0" fontId="28" fillId="15" borderId="0" applyNumberFormat="0" applyBorder="0" applyAlignment="0" applyProtection="0"/>
    <xf numFmtId="0" fontId="28" fillId="15" borderId="0" applyNumberFormat="0" applyBorder="0" applyAlignment="0" applyProtection="0"/>
    <xf numFmtId="0" fontId="28" fillId="15" borderId="0" applyNumberFormat="0" applyBorder="0" applyAlignment="0" applyProtection="0"/>
    <xf numFmtId="0" fontId="28" fillId="15" borderId="0" applyNumberFormat="0" applyBorder="0" applyAlignment="0" applyProtection="0"/>
    <xf numFmtId="0" fontId="28" fillId="15" borderId="0" applyNumberFormat="0" applyBorder="0" applyAlignment="0" applyProtection="0"/>
    <xf numFmtId="0" fontId="28" fillId="15" borderId="0" applyNumberFormat="0" applyBorder="0" applyAlignment="0" applyProtection="0"/>
    <xf numFmtId="0" fontId="28" fillId="15" borderId="0" applyNumberFormat="0" applyBorder="0" applyAlignment="0" applyProtection="0"/>
    <xf numFmtId="0" fontId="28" fillId="15" borderId="0" applyNumberFormat="0" applyBorder="0" applyAlignment="0" applyProtection="0"/>
    <xf numFmtId="0" fontId="28" fillId="15" borderId="0" applyNumberFormat="0" applyBorder="0" applyAlignment="0" applyProtection="0"/>
    <xf numFmtId="0" fontId="28" fillId="15" borderId="0" applyNumberFormat="0" applyBorder="0" applyAlignment="0" applyProtection="0"/>
    <xf numFmtId="0" fontId="28" fillId="15" borderId="0" applyNumberFormat="0" applyBorder="0" applyAlignment="0" applyProtection="0"/>
    <xf numFmtId="0" fontId="28" fillId="15" borderId="0" applyNumberFormat="0" applyBorder="0" applyAlignment="0" applyProtection="0"/>
    <xf numFmtId="0" fontId="28" fillId="15" borderId="0" applyNumberFormat="0" applyBorder="0" applyAlignment="0" applyProtection="0"/>
    <xf numFmtId="0" fontId="28" fillId="15" borderId="0" applyNumberFormat="0" applyBorder="0" applyAlignment="0" applyProtection="0"/>
    <xf numFmtId="0" fontId="28" fillId="15" borderId="0" applyNumberFormat="0" applyBorder="0" applyAlignment="0" applyProtection="0"/>
    <xf numFmtId="0" fontId="28" fillId="15" borderId="0" applyNumberFormat="0" applyBorder="0" applyAlignment="0" applyProtection="0"/>
    <xf numFmtId="0" fontId="28" fillId="15" borderId="0" applyNumberFormat="0" applyBorder="0" applyAlignment="0" applyProtection="0"/>
    <xf numFmtId="0" fontId="28" fillId="15" borderId="0" applyNumberFormat="0" applyBorder="0" applyAlignment="0" applyProtection="0"/>
    <xf numFmtId="0" fontId="28" fillId="15" borderId="0" applyNumberFormat="0" applyBorder="0" applyAlignment="0" applyProtection="0"/>
    <xf numFmtId="0" fontId="28" fillId="15" borderId="0" applyNumberFormat="0" applyBorder="0" applyAlignment="0" applyProtection="0"/>
    <xf numFmtId="0" fontId="28" fillId="15" borderId="0" applyNumberFormat="0" applyBorder="0" applyAlignment="0" applyProtection="0"/>
    <xf numFmtId="0" fontId="28" fillId="15" borderId="0" applyNumberFormat="0" applyBorder="0" applyAlignment="0" applyProtection="0"/>
    <xf numFmtId="0" fontId="28" fillId="15" borderId="0" applyNumberFormat="0" applyBorder="0" applyAlignment="0" applyProtection="0"/>
    <xf numFmtId="0" fontId="28" fillId="15" borderId="0" applyNumberFormat="0" applyBorder="0" applyAlignment="0" applyProtection="0"/>
    <xf numFmtId="0" fontId="28" fillId="15" borderId="0" applyNumberFormat="0" applyBorder="0" applyAlignment="0" applyProtection="0"/>
    <xf numFmtId="0" fontId="28" fillId="15" borderId="0" applyNumberFormat="0" applyBorder="0" applyAlignment="0" applyProtection="0"/>
    <xf numFmtId="0" fontId="28" fillId="15" borderId="0" applyNumberFormat="0" applyBorder="0" applyAlignment="0" applyProtection="0"/>
    <xf numFmtId="0" fontId="28" fillId="15" borderId="0" applyNumberFormat="0" applyBorder="0" applyAlignment="0" applyProtection="0"/>
    <xf numFmtId="0" fontId="28" fillId="15" borderId="0" applyNumberFormat="0" applyBorder="0" applyAlignment="0" applyProtection="0"/>
    <xf numFmtId="0" fontId="28" fillId="15" borderId="0" applyNumberFormat="0" applyBorder="0" applyAlignment="0" applyProtection="0"/>
    <xf numFmtId="0" fontId="28" fillId="15" borderId="0" applyNumberFormat="0" applyBorder="0" applyAlignment="0" applyProtection="0"/>
    <xf numFmtId="0" fontId="28" fillId="15" borderId="0" applyNumberFormat="0" applyBorder="0" applyAlignment="0" applyProtection="0"/>
    <xf numFmtId="0" fontId="28" fillId="15" borderId="0" applyNumberFormat="0" applyBorder="0" applyAlignment="0" applyProtection="0"/>
    <xf numFmtId="0" fontId="28" fillId="15" borderId="0" applyNumberFormat="0" applyBorder="0" applyAlignment="0" applyProtection="0"/>
    <xf numFmtId="0" fontId="28" fillId="15" borderId="0" applyNumberFormat="0" applyBorder="0" applyAlignment="0" applyProtection="0"/>
    <xf numFmtId="0" fontId="28" fillId="15" borderId="0" applyNumberFormat="0" applyBorder="0" applyAlignment="0" applyProtection="0"/>
    <xf numFmtId="0" fontId="28" fillId="15" borderId="0" applyNumberFormat="0" applyBorder="0" applyAlignment="0" applyProtection="0"/>
    <xf numFmtId="0" fontId="28" fillId="15" borderId="0" applyNumberFormat="0" applyBorder="0" applyAlignment="0" applyProtection="0"/>
    <xf numFmtId="0" fontId="28" fillId="15" borderId="0" applyNumberFormat="0" applyBorder="0" applyAlignment="0" applyProtection="0"/>
    <xf numFmtId="0" fontId="28" fillId="15" borderId="0" applyNumberFormat="0" applyBorder="0" applyAlignment="0" applyProtection="0"/>
    <xf numFmtId="0" fontId="28" fillId="15" borderId="0" applyNumberFormat="0" applyBorder="0" applyAlignment="0" applyProtection="0"/>
    <xf numFmtId="0" fontId="28" fillId="15" borderId="0" applyNumberFormat="0" applyBorder="0" applyAlignment="0" applyProtection="0"/>
    <xf numFmtId="0" fontId="28" fillId="15" borderId="0" applyNumberFormat="0" applyBorder="0" applyAlignment="0" applyProtection="0"/>
    <xf numFmtId="0" fontId="28" fillId="15" borderId="0" applyNumberFormat="0" applyBorder="0" applyAlignment="0" applyProtection="0"/>
    <xf numFmtId="0" fontId="28" fillId="15" borderId="0" applyNumberFormat="0" applyBorder="0" applyAlignment="0" applyProtection="0"/>
    <xf numFmtId="0" fontId="28" fillId="15" borderId="0" applyNumberFormat="0" applyBorder="0" applyAlignment="0" applyProtection="0"/>
    <xf numFmtId="0" fontId="28" fillId="15" borderId="0" applyNumberFormat="0" applyBorder="0" applyAlignment="0" applyProtection="0"/>
    <xf numFmtId="0" fontId="28" fillId="15" borderId="0" applyNumberFormat="0" applyBorder="0" applyAlignment="0" applyProtection="0"/>
    <xf numFmtId="0" fontId="28" fillId="15" borderId="0" applyNumberFormat="0" applyBorder="0" applyAlignment="0" applyProtection="0"/>
    <xf numFmtId="0" fontId="28" fillId="15" borderId="0" applyNumberFormat="0" applyBorder="0" applyAlignment="0" applyProtection="0"/>
    <xf numFmtId="0" fontId="28" fillId="15" borderId="0" applyNumberFormat="0" applyBorder="0" applyAlignment="0" applyProtection="0"/>
    <xf numFmtId="0" fontId="28" fillId="15" borderId="0" applyNumberFormat="0" applyBorder="0" applyAlignment="0" applyProtection="0"/>
    <xf numFmtId="0" fontId="28" fillId="15" borderId="0" applyNumberFormat="0" applyBorder="0" applyAlignment="0" applyProtection="0"/>
    <xf numFmtId="0" fontId="28" fillId="15" borderId="0" applyNumberFormat="0" applyBorder="0" applyAlignment="0" applyProtection="0"/>
    <xf numFmtId="0" fontId="28" fillId="15" borderId="0" applyNumberFormat="0" applyBorder="0" applyAlignment="0" applyProtection="0"/>
    <xf numFmtId="0" fontId="28" fillId="15" borderId="0" applyNumberFormat="0" applyBorder="0" applyAlignment="0" applyProtection="0"/>
    <xf numFmtId="0" fontId="28" fillId="15" borderId="0" applyNumberFormat="0" applyBorder="0" applyAlignment="0" applyProtection="0"/>
    <xf numFmtId="0" fontId="28" fillId="15" borderId="0" applyNumberFormat="0" applyBorder="0" applyAlignment="0" applyProtection="0"/>
    <xf numFmtId="0" fontId="28" fillId="15" borderId="0" applyNumberFormat="0" applyBorder="0" applyAlignment="0" applyProtection="0"/>
    <xf numFmtId="0" fontId="28" fillId="15" borderId="0" applyNumberFormat="0" applyBorder="0" applyAlignment="0" applyProtection="0"/>
    <xf numFmtId="0" fontId="28" fillId="15" borderId="0" applyNumberFormat="0" applyBorder="0" applyAlignment="0" applyProtection="0"/>
    <xf numFmtId="0" fontId="28" fillId="15" borderId="0" applyNumberFormat="0" applyBorder="0" applyAlignment="0" applyProtection="0"/>
    <xf numFmtId="0" fontId="28" fillId="15" borderId="0" applyNumberFormat="0" applyBorder="0" applyAlignment="0" applyProtection="0"/>
    <xf numFmtId="0" fontId="28" fillId="15" borderId="0" applyNumberFormat="0" applyBorder="0" applyAlignment="0" applyProtection="0"/>
    <xf numFmtId="0" fontId="28" fillId="15" borderId="0" applyNumberFormat="0" applyBorder="0" applyAlignment="0" applyProtection="0"/>
    <xf numFmtId="0" fontId="28" fillId="15" borderId="0" applyNumberFormat="0" applyBorder="0" applyAlignment="0" applyProtection="0"/>
    <xf numFmtId="0" fontId="28" fillId="15" borderId="0" applyNumberFormat="0" applyBorder="0" applyAlignment="0" applyProtection="0"/>
    <xf numFmtId="0" fontId="28" fillId="15" borderId="0" applyNumberFormat="0" applyBorder="0" applyAlignment="0" applyProtection="0"/>
    <xf numFmtId="0" fontId="28" fillId="15" borderId="0" applyNumberFormat="0" applyBorder="0" applyAlignment="0" applyProtection="0"/>
    <xf numFmtId="0" fontId="28" fillId="15" borderId="0" applyNumberFormat="0" applyBorder="0" applyAlignment="0" applyProtection="0"/>
    <xf numFmtId="0" fontId="28" fillId="15" borderId="0" applyNumberFormat="0" applyBorder="0" applyAlignment="0" applyProtection="0"/>
    <xf numFmtId="0" fontId="28" fillId="15" borderId="0" applyNumberFormat="0" applyBorder="0" applyAlignment="0" applyProtection="0"/>
    <xf numFmtId="0" fontId="28" fillId="15" borderId="0" applyNumberFormat="0" applyBorder="0" applyAlignment="0" applyProtection="0"/>
    <xf numFmtId="0" fontId="28" fillId="15" borderId="0" applyNumberFormat="0" applyBorder="0" applyAlignment="0" applyProtection="0"/>
    <xf numFmtId="0" fontId="28" fillId="15" borderId="0" applyNumberFormat="0" applyBorder="0" applyAlignment="0" applyProtection="0"/>
    <xf numFmtId="0" fontId="28" fillId="15" borderId="0" applyNumberFormat="0" applyBorder="0" applyAlignment="0" applyProtection="0"/>
    <xf numFmtId="0" fontId="28" fillId="15" borderId="0" applyNumberFormat="0" applyBorder="0" applyAlignment="0" applyProtection="0"/>
    <xf numFmtId="0" fontId="28" fillId="15" borderId="0" applyNumberFormat="0" applyBorder="0" applyAlignment="0" applyProtection="0"/>
    <xf numFmtId="0" fontId="28" fillId="15" borderId="0" applyNumberFormat="0" applyBorder="0" applyAlignment="0" applyProtection="0"/>
    <xf numFmtId="0" fontId="28" fillId="15" borderId="0" applyNumberFormat="0" applyBorder="0" applyAlignment="0" applyProtection="0"/>
    <xf numFmtId="0" fontId="28" fillId="15" borderId="0" applyNumberFormat="0" applyBorder="0" applyAlignment="0" applyProtection="0"/>
    <xf numFmtId="0" fontId="28" fillId="15" borderId="0" applyNumberFormat="0" applyBorder="0" applyAlignment="0" applyProtection="0"/>
    <xf numFmtId="0" fontId="28" fillId="15" borderId="0" applyNumberFormat="0" applyBorder="0" applyAlignment="0" applyProtection="0"/>
    <xf numFmtId="0" fontId="28" fillId="15" borderId="0" applyNumberFormat="0" applyBorder="0" applyAlignment="0" applyProtection="0"/>
    <xf numFmtId="0" fontId="28" fillId="15" borderId="0" applyNumberFormat="0" applyBorder="0" applyAlignment="0" applyProtection="0"/>
    <xf numFmtId="0" fontId="28" fillId="15" borderId="0" applyNumberFormat="0" applyBorder="0" applyAlignment="0" applyProtection="0"/>
    <xf numFmtId="0" fontId="28" fillId="15" borderId="0" applyNumberFormat="0" applyBorder="0" applyAlignment="0" applyProtection="0"/>
    <xf numFmtId="0" fontId="28" fillId="15" borderId="0" applyNumberFormat="0" applyBorder="0" applyAlignment="0" applyProtection="0"/>
    <xf numFmtId="0" fontId="28" fillId="15" borderId="0" applyNumberFormat="0" applyBorder="0" applyAlignment="0" applyProtection="0"/>
    <xf numFmtId="0" fontId="28" fillId="15" borderId="0" applyNumberFormat="0" applyBorder="0" applyAlignment="0" applyProtection="0"/>
    <xf numFmtId="0" fontId="28" fillId="15" borderId="0" applyNumberFormat="0" applyBorder="0" applyAlignment="0" applyProtection="0"/>
    <xf numFmtId="0" fontId="28" fillId="15" borderId="0" applyNumberFormat="0" applyBorder="0" applyAlignment="0" applyProtection="0"/>
    <xf numFmtId="0" fontId="28" fillId="15" borderId="0" applyNumberFormat="0" applyBorder="0" applyAlignment="0" applyProtection="0"/>
    <xf numFmtId="0" fontId="28" fillId="15" borderId="0" applyNumberFormat="0" applyBorder="0" applyAlignment="0" applyProtection="0"/>
    <xf numFmtId="0" fontId="28" fillId="15" borderId="0" applyNumberFormat="0" applyBorder="0" applyAlignment="0" applyProtection="0"/>
    <xf numFmtId="0" fontId="28" fillId="15" borderId="0" applyNumberFormat="0" applyBorder="0" applyAlignment="0" applyProtection="0"/>
    <xf numFmtId="0" fontId="28" fillId="15" borderId="0" applyNumberFormat="0" applyBorder="0" applyAlignment="0" applyProtection="0"/>
    <xf numFmtId="0" fontId="28" fillId="15" borderId="0" applyNumberFormat="0" applyBorder="0" applyAlignment="0" applyProtection="0"/>
    <xf numFmtId="0" fontId="28" fillId="15" borderId="0" applyNumberFormat="0" applyBorder="0" applyAlignment="0" applyProtection="0"/>
    <xf numFmtId="0" fontId="28" fillId="15" borderId="0" applyNumberFormat="0" applyBorder="0" applyAlignment="0" applyProtection="0"/>
    <xf numFmtId="0" fontId="28" fillId="15" borderId="0" applyNumberFormat="0" applyBorder="0" applyAlignment="0" applyProtection="0"/>
    <xf numFmtId="0" fontId="28" fillId="15" borderId="0" applyNumberFormat="0" applyBorder="0" applyAlignment="0" applyProtection="0"/>
    <xf numFmtId="0" fontId="28" fillId="15" borderId="0" applyNumberFormat="0" applyBorder="0" applyAlignment="0" applyProtection="0"/>
    <xf numFmtId="0" fontId="28" fillId="15" borderId="0" applyNumberFormat="0" applyBorder="0" applyAlignment="0" applyProtection="0"/>
    <xf numFmtId="0" fontId="28" fillId="15" borderId="0" applyNumberFormat="0" applyBorder="0" applyAlignment="0" applyProtection="0"/>
    <xf numFmtId="0" fontId="28" fillId="15" borderId="0" applyNumberFormat="0" applyBorder="0" applyAlignment="0" applyProtection="0"/>
    <xf numFmtId="0" fontId="28" fillId="15" borderId="0" applyNumberFormat="0" applyBorder="0" applyAlignment="0" applyProtection="0"/>
    <xf numFmtId="0" fontId="28" fillId="15" borderId="0" applyNumberFormat="0" applyBorder="0" applyAlignment="0" applyProtection="0"/>
    <xf numFmtId="0" fontId="28" fillId="15" borderId="0" applyNumberFormat="0" applyBorder="0" applyAlignment="0" applyProtection="0"/>
    <xf numFmtId="0" fontId="28" fillId="15" borderId="0" applyNumberFormat="0" applyBorder="0" applyAlignment="0" applyProtection="0"/>
    <xf numFmtId="0" fontId="28" fillId="15" borderId="0" applyNumberFormat="0" applyBorder="0" applyAlignment="0" applyProtection="0"/>
    <xf numFmtId="0" fontId="28" fillId="15" borderId="0" applyNumberFormat="0" applyBorder="0" applyAlignment="0" applyProtection="0"/>
    <xf numFmtId="0" fontId="28" fillId="15" borderId="0" applyNumberFormat="0" applyBorder="0" applyAlignment="0" applyProtection="0"/>
    <xf numFmtId="0" fontId="28" fillId="15" borderId="0" applyNumberFormat="0" applyBorder="0" applyAlignment="0" applyProtection="0"/>
    <xf numFmtId="0" fontId="28" fillId="15" borderId="0" applyNumberFormat="0" applyBorder="0" applyAlignment="0" applyProtection="0"/>
    <xf numFmtId="0" fontId="28" fillId="15" borderId="0" applyNumberFormat="0" applyBorder="0" applyAlignment="0" applyProtection="0"/>
    <xf numFmtId="0" fontId="28" fillId="15" borderId="0" applyNumberFormat="0" applyBorder="0" applyAlignment="0" applyProtection="0"/>
    <xf numFmtId="0" fontId="28" fillId="15" borderId="0" applyNumberFormat="0" applyBorder="0" applyAlignment="0" applyProtection="0"/>
    <xf numFmtId="0" fontId="28" fillId="15" borderId="0" applyNumberFormat="0" applyBorder="0" applyAlignment="0" applyProtection="0"/>
    <xf numFmtId="0" fontId="28" fillId="15" borderId="0" applyNumberFormat="0" applyBorder="0" applyAlignment="0" applyProtection="0"/>
    <xf numFmtId="0" fontId="28" fillId="15" borderId="0" applyNumberFormat="0" applyBorder="0" applyAlignment="0" applyProtection="0"/>
    <xf numFmtId="0" fontId="28" fillId="15" borderId="0" applyNumberFormat="0" applyBorder="0" applyAlignment="0" applyProtection="0"/>
    <xf numFmtId="0" fontId="28" fillId="15" borderId="0" applyNumberFormat="0" applyBorder="0" applyAlignment="0" applyProtection="0"/>
    <xf numFmtId="0" fontId="28" fillId="15" borderId="0" applyNumberFormat="0" applyBorder="0" applyAlignment="0" applyProtection="0"/>
    <xf numFmtId="0" fontId="28" fillId="15" borderId="0" applyNumberFormat="0" applyBorder="0" applyAlignment="0" applyProtection="0"/>
    <xf numFmtId="0" fontId="28" fillId="15" borderId="0" applyNumberFormat="0" applyBorder="0" applyAlignment="0" applyProtection="0"/>
    <xf numFmtId="0" fontId="28" fillId="15" borderId="0" applyNumberFormat="0" applyBorder="0" applyAlignment="0" applyProtection="0"/>
    <xf numFmtId="0" fontId="28" fillId="15" borderId="0" applyNumberFormat="0" applyBorder="0" applyAlignment="0" applyProtection="0"/>
    <xf numFmtId="0" fontId="28" fillId="15" borderId="0" applyNumberFormat="0" applyBorder="0" applyAlignment="0" applyProtection="0"/>
    <xf numFmtId="0" fontId="28" fillId="15" borderId="0" applyNumberFormat="0" applyBorder="0" applyAlignment="0" applyProtection="0"/>
    <xf numFmtId="0" fontId="28" fillId="15" borderId="0" applyNumberFormat="0" applyBorder="0" applyAlignment="0" applyProtection="0"/>
    <xf numFmtId="0" fontId="28" fillId="15" borderId="0" applyNumberFormat="0" applyBorder="0" applyAlignment="0" applyProtection="0"/>
    <xf numFmtId="0" fontId="28" fillId="15" borderId="0" applyNumberFormat="0" applyBorder="0" applyAlignment="0" applyProtection="0"/>
    <xf numFmtId="0" fontId="28" fillId="15" borderId="0" applyNumberFormat="0" applyBorder="0" applyAlignment="0" applyProtection="0"/>
    <xf numFmtId="0" fontId="28" fillId="15" borderId="0" applyNumberFormat="0" applyBorder="0" applyAlignment="0" applyProtection="0"/>
    <xf numFmtId="0" fontId="28" fillId="15" borderId="0" applyNumberFormat="0" applyBorder="0" applyAlignment="0" applyProtection="0"/>
    <xf numFmtId="0" fontId="28" fillId="15" borderId="0" applyNumberFormat="0" applyBorder="0" applyAlignment="0" applyProtection="0"/>
    <xf numFmtId="0" fontId="28" fillId="15" borderId="0" applyNumberFormat="0" applyBorder="0" applyAlignment="0" applyProtection="0"/>
    <xf numFmtId="0" fontId="28" fillId="15" borderId="0" applyNumberFormat="0" applyBorder="0" applyAlignment="0" applyProtection="0"/>
    <xf numFmtId="0" fontId="28" fillId="15" borderId="0" applyNumberFormat="0" applyBorder="0" applyAlignment="0" applyProtection="0"/>
    <xf numFmtId="0" fontId="28" fillId="15" borderId="0" applyNumberFormat="0" applyBorder="0" applyAlignment="0" applyProtection="0"/>
    <xf numFmtId="0" fontId="28" fillId="15" borderId="0" applyNumberFormat="0" applyBorder="0" applyAlignment="0" applyProtection="0"/>
    <xf numFmtId="0" fontId="28" fillId="15" borderId="0" applyNumberFormat="0" applyBorder="0" applyAlignment="0" applyProtection="0"/>
    <xf numFmtId="0" fontId="28" fillId="17" borderId="0" applyNumberFormat="0" applyBorder="0" applyAlignment="0" applyProtection="0"/>
    <xf numFmtId="0" fontId="28" fillId="17" borderId="0" applyNumberFormat="0" applyBorder="0" applyAlignment="0" applyProtection="0"/>
    <xf numFmtId="0" fontId="28" fillId="17" borderId="0" applyNumberFormat="0" applyBorder="0" applyAlignment="0" applyProtection="0"/>
    <xf numFmtId="0" fontId="28" fillId="17" borderId="0" applyNumberFormat="0" applyBorder="0" applyAlignment="0" applyProtection="0"/>
    <xf numFmtId="0" fontId="28" fillId="17" borderId="0" applyNumberFormat="0" applyBorder="0" applyAlignment="0" applyProtection="0"/>
    <xf numFmtId="0" fontId="28" fillId="17" borderId="0" applyNumberFormat="0" applyBorder="0" applyAlignment="0" applyProtection="0"/>
    <xf numFmtId="0" fontId="28" fillId="17" borderId="0" applyNumberFormat="0" applyBorder="0" applyAlignment="0" applyProtection="0"/>
    <xf numFmtId="0" fontId="28" fillId="17" borderId="0" applyNumberFormat="0" applyBorder="0" applyAlignment="0" applyProtection="0"/>
    <xf numFmtId="0" fontId="28" fillId="17" borderId="0" applyNumberFormat="0" applyBorder="0" applyAlignment="0" applyProtection="0"/>
    <xf numFmtId="0" fontId="28" fillId="17" borderId="0" applyNumberFormat="0" applyBorder="0" applyAlignment="0" applyProtection="0"/>
    <xf numFmtId="0" fontId="28" fillId="17" borderId="0" applyNumberFormat="0" applyBorder="0" applyAlignment="0" applyProtection="0"/>
    <xf numFmtId="0" fontId="28" fillId="17" borderId="0" applyNumberFormat="0" applyBorder="0" applyAlignment="0" applyProtection="0"/>
    <xf numFmtId="0" fontId="28" fillId="17" borderId="0" applyNumberFormat="0" applyBorder="0" applyAlignment="0" applyProtection="0"/>
    <xf numFmtId="0" fontId="28" fillId="17" borderId="0" applyNumberFormat="0" applyBorder="0" applyAlignment="0" applyProtection="0"/>
    <xf numFmtId="0" fontId="28" fillId="17" borderId="0" applyNumberFormat="0" applyBorder="0" applyAlignment="0" applyProtection="0"/>
    <xf numFmtId="0" fontId="28" fillId="17" borderId="0" applyNumberFormat="0" applyBorder="0" applyAlignment="0" applyProtection="0"/>
    <xf numFmtId="0" fontId="28" fillId="17" borderId="0" applyNumberFormat="0" applyBorder="0" applyAlignment="0" applyProtection="0"/>
    <xf numFmtId="0" fontId="28" fillId="17" borderId="0" applyNumberFormat="0" applyBorder="0" applyAlignment="0" applyProtection="0"/>
    <xf numFmtId="0" fontId="28" fillId="17" borderId="0" applyNumberFormat="0" applyBorder="0" applyAlignment="0" applyProtection="0"/>
    <xf numFmtId="0" fontId="28" fillId="17" borderId="0" applyNumberFormat="0" applyBorder="0" applyAlignment="0" applyProtection="0"/>
    <xf numFmtId="0" fontId="28" fillId="17" borderId="0" applyNumberFormat="0" applyBorder="0" applyAlignment="0" applyProtection="0"/>
    <xf numFmtId="0" fontId="28" fillId="17" borderId="0" applyNumberFormat="0" applyBorder="0" applyAlignment="0" applyProtection="0"/>
    <xf numFmtId="0" fontId="28" fillId="17" borderId="0" applyNumberFormat="0" applyBorder="0" applyAlignment="0" applyProtection="0"/>
    <xf numFmtId="0" fontId="28" fillId="17" borderId="0" applyNumberFormat="0" applyBorder="0" applyAlignment="0" applyProtection="0"/>
    <xf numFmtId="0" fontId="28" fillId="17" borderId="0" applyNumberFormat="0" applyBorder="0" applyAlignment="0" applyProtection="0"/>
    <xf numFmtId="0" fontId="28" fillId="17" borderId="0" applyNumberFormat="0" applyBorder="0" applyAlignment="0" applyProtection="0"/>
    <xf numFmtId="0" fontId="28" fillId="17" borderId="0" applyNumberFormat="0" applyBorder="0" applyAlignment="0" applyProtection="0"/>
    <xf numFmtId="0" fontId="28" fillId="17" borderId="0" applyNumberFormat="0" applyBorder="0" applyAlignment="0" applyProtection="0"/>
    <xf numFmtId="0" fontId="28" fillId="17" borderId="0" applyNumberFormat="0" applyBorder="0" applyAlignment="0" applyProtection="0"/>
    <xf numFmtId="0" fontId="28" fillId="17" borderId="0" applyNumberFormat="0" applyBorder="0" applyAlignment="0" applyProtection="0"/>
    <xf numFmtId="0" fontId="28" fillId="17" borderId="0" applyNumberFormat="0" applyBorder="0" applyAlignment="0" applyProtection="0"/>
    <xf numFmtId="0" fontId="28" fillId="17" borderId="0" applyNumberFormat="0" applyBorder="0" applyAlignment="0" applyProtection="0"/>
    <xf numFmtId="0" fontId="28" fillId="17" borderId="0" applyNumberFormat="0" applyBorder="0" applyAlignment="0" applyProtection="0"/>
    <xf numFmtId="0" fontId="28" fillId="17" borderId="0" applyNumberFormat="0" applyBorder="0" applyAlignment="0" applyProtection="0"/>
    <xf numFmtId="0" fontId="28" fillId="17" borderId="0" applyNumberFormat="0" applyBorder="0" applyAlignment="0" applyProtection="0"/>
    <xf numFmtId="0" fontId="28" fillId="17" borderId="0" applyNumberFormat="0" applyBorder="0" applyAlignment="0" applyProtection="0"/>
    <xf numFmtId="0" fontId="28" fillId="17" borderId="0" applyNumberFormat="0" applyBorder="0" applyAlignment="0" applyProtection="0"/>
    <xf numFmtId="0" fontId="28" fillId="17" borderId="0" applyNumberFormat="0" applyBorder="0" applyAlignment="0" applyProtection="0"/>
    <xf numFmtId="0" fontId="28" fillId="17" borderId="0" applyNumberFormat="0" applyBorder="0" applyAlignment="0" applyProtection="0"/>
    <xf numFmtId="0" fontId="28" fillId="17" borderId="0" applyNumberFormat="0" applyBorder="0" applyAlignment="0" applyProtection="0"/>
    <xf numFmtId="0" fontId="28" fillId="17" borderId="0" applyNumberFormat="0" applyBorder="0" applyAlignment="0" applyProtection="0"/>
    <xf numFmtId="0" fontId="28" fillId="17" borderId="0" applyNumberFormat="0" applyBorder="0" applyAlignment="0" applyProtection="0"/>
    <xf numFmtId="0" fontId="28" fillId="17" borderId="0" applyNumberFormat="0" applyBorder="0" applyAlignment="0" applyProtection="0"/>
    <xf numFmtId="0" fontId="28" fillId="17" borderId="0" applyNumberFormat="0" applyBorder="0" applyAlignment="0" applyProtection="0"/>
    <xf numFmtId="0" fontId="28" fillId="17" borderId="0" applyNumberFormat="0" applyBorder="0" applyAlignment="0" applyProtection="0"/>
    <xf numFmtId="0" fontId="28" fillId="17" borderId="0" applyNumberFormat="0" applyBorder="0" applyAlignment="0" applyProtection="0"/>
    <xf numFmtId="0" fontId="28" fillId="17" borderId="0" applyNumberFormat="0" applyBorder="0" applyAlignment="0" applyProtection="0"/>
    <xf numFmtId="0" fontId="28" fillId="17" borderId="0" applyNumberFormat="0" applyBorder="0" applyAlignment="0" applyProtection="0"/>
    <xf numFmtId="0" fontId="28" fillId="17" borderId="0" applyNumberFormat="0" applyBorder="0" applyAlignment="0" applyProtection="0"/>
    <xf numFmtId="0" fontId="28" fillId="17" borderId="0" applyNumberFormat="0" applyBorder="0" applyAlignment="0" applyProtection="0"/>
    <xf numFmtId="0" fontId="28" fillId="17" borderId="0" applyNumberFormat="0" applyBorder="0" applyAlignment="0" applyProtection="0"/>
    <xf numFmtId="0" fontId="28" fillId="17" borderId="0" applyNumberFormat="0" applyBorder="0" applyAlignment="0" applyProtection="0"/>
    <xf numFmtId="0" fontId="28" fillId="17" borderId="0" applyNumberFormat="0" applyBorder="0" applyAlignment="0" applyProtection="0"/>
    <xf numFmtId="0" fontId="28" fillId="17" borderId="0" applyNumberFormat="0" applyBorder="0" applyAlignment="0" applyProtection="0"/>
    <xf numFmtId="0" fontId="28" fillId="17" borderId="0" applyNumberFormat="0" applyBorder="0" applyAlignment="0" applyProtection="0"/>
    <xf numFmtId="0" fontId="28" fillId="17" borderId="0" applyNumberFormat="0" applyBorder="0" applyAlignment="0" applyProtection="0"/>
    <xf numFmtId="0" fontId="28" fillId="17" borderId="0" applyNumberFormat="0" applyBorder="0" applyAlignment="0" applyProtection="0"/>
    <xf numFmtId="0" fontId="28" fillId="17" borderId="0" applyNumberFormat="0" applyBorder="0" applyAlignment="0" applyProtection="0"/>
    <xf numFmtId="0" fontId="28" fillId="17" borderId="0" applyNumberFormat="0" applyBorder="0" applyAlignment="0" applyProtection="0"/>
    <xf numFmtId="0" fontId="28" fillId="17" borderId="0" applyNumberFormat="0" applyBorder="0" applyAlignment="0" applyProtection="0"/>
    <xf numFmtId="0" fontId="28" fillId="17" borderId="0" applyNumberFormat="0" applyBorder="0" applyAlignment="0" applyProtection="0"/>
    <xf numFmtId="0" fontId="28" fillId="17" borderId="0" applyNumberFormat="0" applyBorder="0" applyAlignment="0" applyProtection="0"/>
    <xf numFmtId="0" fontId="28" fillId="17" borderId="0" applyNumberFormat="0" applyBorder="0" applyAlignment="0" applyProtection="0"/>
    <xf numFmtId="0" fontId="28" fillId="17" borderId="0" applyNumberFormat="0" applyBorder="0" applyAlignment="0" applyProtection="0"/>
    <xf numFmtId="0" fontId="28" fillId="17" borderId="0" applyNumberFormat="0" applyBorder="0" applyAlignment="0" applyProtection="0"/>
    <xf numFmtId="0" fontId="28" fillId="17" borderId="0" applyNumberFormat="0" applyBorder="0" applyAlignment="0" applyProtection="0"/>
    <xf numFmtId="0" fontId="28" fillId="17" borderId="0" applyNumberFormat="0" applyBorder="0" applyAlignment="0" applyProtection="0"/>
    <xf numFmtId="0" fontId="28" fillId="17" borderId="0" applyNumberFormat="0" applyBorder="0" applyAlignment="0" applyProtection="0"/>
    <xf numFmtId="0" fontId="28" fillId="17" borderId="0" applyNumberFormat="0" applyBorder="0" applyAlignment="0" applyProtection="0"/>
    <xf numFmtId="0" fontId="28" fillId="17" borderId="0" applyNumberFormat="0" applyBorder="0" applyAlignment="0" applyProtection="0"/>
    <xf numFmtId="0" fontId="28" fillId="17" borderId="0" applyNumberFormat="0" applyBorder="0" applyAlignment="0" applyProtection="0"/>
    <xf numFmtId="0" fontId="28" fillId="17" borderId="0" applyNumberFormat="0" applyBorder="0" applyAlignment="0" applyProtection="0"/>
    <xf numFmtId="0" fontId="28" fillId="17" borderId="0" applyNumberFormat="0" applyBorder="0" applyAlignment="0" applyProtection="0"/>
    <xf numFmtId="0" fontId="28" fillId="17" borderId="0" applyNumberFormat="0" applyBorder="0" applyAlignment="0" applyProtection="0"/>
    <xf numFmtId="0" fontId="28" fillId="17" borderId="0" applyNumberFormat="0" applyBorder="0" applyAlignment="0" applyProtection="0"/>
    <xf numFmtId="0" fontId="28" fillId="17" borderId="0" applyNumberFormat="0" applyBorder="0" applyAlignment="0" applyProtection="0"/>
    <xf numFmtId="0" fontId="28" fillId="17" borderId="0" applyNumberFormat="0" applyBorder="0" applyAlignment="0" applyProtection="0"/>
    <xf numFmtId="0" fontId="28" fillId="17" borderId="0" applyNumberFormat="0" applyBorder="0" applyAlignment="0" applyProtection="0"/>
    <xf numFmtId="0" fontId="28" fillId="17" borderId="0" applyNumberFormat="0" applyBorder="0" applyAlignment="0" applyProtection="0"/>
    <xf numFmtId="0" fontId="28" fillId="17" borderId="0" applyNumberFormat="0" applyBorder="0" applyAlignment="0" applyProtection="0"/>
    <xf numFmtId="0" fontId="28" fillId="17" borderId="0" applyNumberFormat="0" applyBorder="0" applyAlignment="0" applyProtection="0"/>
    <xf numFmtId="0" fontId="28" fillId="17" borderId="0" applyNumberFormat="0" applyBorder="0" applyAlignment="0" applyProtection="0"/>
    <xf numFmtId="0" fontId="28" fillId="17" borderId="0" applyNumberFormat="0" applyBorder="0" applyAlignment="0" applyProtection="0"/>
    <xf numFmtId="0" fontId="28" fillId="17" borderId="0" applyNumberFormat="0" applyBorder="0" applyAlignment="0" applyProtection="0"/>
    <xf numFmtId="0" fontId="28" fillId="17" borderId="0" applyNumberFormat="0" applyBorder="0" applyAlignment="0" applyProtection="0"/>
    <xf numFmtId="0" fontId="28" fillId="17" borderId="0" applyNumberFormat="0" applyBorder="0" applyAlignment="0" applyProtection="0"/>
    <xf numFmtId="0" fontId="28" fillId="17" borderId="0" applyNumberFormat="0" applyBorder="0" applyAlignment="0" applyProtection="0"/>
    <xf numFmtId="0" fontId="28" fillId="17" borderId="0" applyNumberFormat="0" applyBorder="0" applyAlignment="0" applyProtection="0"/>
    <xf numFmtId="0" fontId="28" fillId="17" borderId="0" applyNumberFormat="0" applyBorder="0" applyAlignment="0" applyProtection="0"/>
    <xf numFmtId="0" fontId="28" fillId="17" borderId="0" applyNumberFormat="0" applyBorder="0" applyAlignment="0" applyProtection="0"/>
    <xf numFmtId="0" fontId="28" fillId="17" borderId="0" applyNumberFormat="0" applyBorder="0" applyAlignment="0" applyProtection="0"/>
    <xf numFmtId="0" fontId="28" fillId="17" borderId="0" applyNumberFormat="0" applyBorder="0" applyAlignment="0" applyProtection="0"/>
    <xf numFmtId="0" fontId="28" fillId="17" borderId="0" applyNumberFormat="0" applyBorder="0" applyAlignment="0" applyProtection="0"/>
    <xf numFmtId="0" fontId="28" fillId="17" borderId="0" applyNumberFormat="0" applyBorder="0" applyAlignment="0" applyProtection="0"/>
    <xf numFmtId="0" fontId="28" fillId="17" borderId="0" applyNumberFormat="0" applyBorder="0" applyAlignment="0" applyProtection="0"/>
    <xf numFmtId="0" fontId="28" fillId="17" borderId="0" applyNumberFormat="0" applyBorder="0" applyAlignment="0" applyProtection="0"/>
    <xf numFmtId="0" fontId="28" fillId="17" borderId="0" applyNumberFormat="0" applyBorder="0" applyAlignment="0" applyProtection="0"/>
    <xf numFmtId="0" fontId="28" fillId="17" borderId="0" applyNumberFormat="0" applyBorder="0" applyAlignment="0" applyProtection="0"/>
    <xf numFmtId="0" fontId="28" fillId="17" borderId="0" applyNumberFormat="0" applyBorder="0" applyAlignment="0" applyProtection="0"/>
    <xf numFmtId="0" fontId="28" fillId="17" borderId="0" applyNumberFormat="0" applyBorder="0" applyAlignment="0" applyProtection="0"/>
    <xf numFmtId="0" fontId="28" fillId="17" borderId="0" applyNumberFormat="0" applyBorder="0" applyAlignment="0" applyProtection="0"/>
    <xf numFmtId="0" fontId="28" fillId="17" borderId="0" applyNumberFormat="0" applyBorder="0" applyAlignment="0" applyProtection="0"/>
    <xf numFmtId="0" fontId="28" fillId="17" borderId="0" applyNumberFormat="0" applyBorder="0" applyAlignment="0" applyProtection="0"/>
    <xf numFmtId="0" fontId="28" fillId="17" borderId="0" applyNumberFormat="0" applyBorder="0" applyAlignment="0" applyProtection="0"/>
    <xf numFmtId="0" fontId="28" fillId="17" borderId="0" applyNumberFormat="0" applyBorder="0" applyAlignment="0" applyProtection="0"/>
    <xf numFmtId="0" fontId="28" fillId="17" borderId="0" applyNumberFormat="0" applyBorder="0" applyAlignment="0" applyProtection="0"/>
    <xf numFmtId="0" fontId="28" fillId="17" borderId="0" applyNumberFormat="0" applyBorder="0" applyAlignment="0" applyProtection="0"/>
    <xf numFmtId="0" fontId="28" fillId="17" borderId="0" applyNumberFormat="0" applyBorder="0" applyAlignment="0" applyProtection="0"/>
    <xf numFmtId="0" fontId="28" fillId="17" borderId="0" applyNumberFormat="0" applyBorder="0" applyAlignment="0" applyProtection="0"/>
    <xf numFmtId="0" fontId="28" fillId="17" borderId="0" applyNumberFormat="0" applyBorder="0" applyAlignment="0" applyProtection="0"/>
    <xf numFmtId="0" fontId="28" fillId="17" borderId="0" applyNumberFormat="0" applyBorder="0" applyAlignment="0" applyProtection="0"/>
    <xf numFmtId="0" fontId="28" fillId="17" borderId="0" applyNumberFormat="0" applyBorder="0" applyAlignment="0" applyProtection="0"/>
    <xf numFmtId="0" fontId="28" fillId="17" borderId="0" applyNumberFormat="0" applyBorder="0" applyAlignment="0" applyProtection="0"/>
    <xf numFmtId="0" fontId="28" fillId="17" borderId="0" applyNumberFormat="0" applyBorder="0" applyAlignment="0" applyProtection="0"/>
    <xf numFmtId="0" fontId="28" fillId="17" borderId="0" applyNumberFormat="0" applyBorder="0" applyAlignment="0" applyProtection="0"/>
    <xf numFmtId="0" fontId="28" fillId="17" borderId="0" applyNumberFormat="0" applyBorder="0" applyAlignment="0" applyProtection="0"/>
    <xf numFmtId="0" fontId="28" fillId="17" borderId="0" applyNumberFormat="0" applyBorder="0" applyAlignment="0" applyProtection="0"/>
    <xf numFmtId="0" fontId="28" fillId="17" borderId="0" applyNumberFormat="0" applyBorder="0" applyAlignment="0" applyProtection="0"/>
    <xf numFmtId="0" fontId="28" fillId="17" borderId="0" applyNumberFormat="0" applyBorder="0" applyAlignment="0" applyProtection="0"/>
    <xf numFmtId="0" fontId="28" fillId="17" borderId="0" applyNumberFormat="0" applyBorder="0" applyAlignment="0" applyProtection="0"/>
    <xf numFmtId="0" fontId="28" fillId="17" borderId="0" applyNumberFormat="0" applyBorder="0" applyAlignment="0" applyProtection="0"/>
    <xf numFmtId="0" fontId="28" fillId="17" borderId="0" applyNumberFormat="0" applyBorder="0" applyAlignment="0" applyProtection="0"/>
    <xf numFmtId="0" fontId="28" fillId="17" borderId="0" applyNumberFormat="0" applyBorder="0" applyAlignment="0" applyProtection="0"/>
    <xf numFmtId="0" fontId="28" fillId="17" borderId="0" applyNumberFormat="0" applyBorder="0" applyAlignment="0" applyProtection="0"/>
    <xf numFmtId="0" fontId="28" fillId="17" borderId="0" applyNumberFormat="0" applyBorder="0" applyAlignment="0" applyProtection="0"/>
    <xf numFmtId="0" fontId="28" fillId="17" borderId="0" applyNumberFormat="0" applyBorder="0" applyAlignment="0" applyProtection="0"/>
    <xf numFmtId="0" fontId="28" fillId="17" borderId="0" applyNumberFormat="0" applyBorder="0" applyAlignment="0" applyProtection="0"/>
    <xf numFmtId="0" fontId="28" fillId="17" borderId="0" applyNumberFormat="0" applyBorder="0" applyAlignment="0" applyProtection="0"/>
    <xf numFmtId="0" fontId="28" fillId="17" borderId="0" applyNumberFormat="0" applyBorder="0" applyAlignment="0" applyProtection="0"/>
    <xf numFmtId="0" fontId="28" fillId="17" borderId="0" applyNumberFormat="0" applyBorder="0" applyAlignment="0" applyProtection="0"/>
    <xf numFmtId="0" fontId="28" fillId="17" borderId="0" applyNumberFormat="0" applyBorder="0" applyAlignment="0" applyProtection="0"/>
    <xf numFmtId="0" fontId="28" fillId="17" borderId="0" applyNumberFormat="0" applyBorder="0" applyAlignment="0" applyProtection="0"/>
    <xf numFmtId="0" fontId="28" fillId="17" borderId="0" applyNumberFormat="0" applyBorder="0" applyAlignment="0" applyProtection="0"/>
    <xf numFmtId="0" fontId="28" fillId="17" borderId="0" applyNumberFormat="0" applyBorder="0" applyAlignment="0" applyProtection="0"/>
    <xf numFmtId="0" fontId="28" fillId="17" borderId="0" applyNumberFormat="0" applyBorder="0" applyAlignment="0" applyProtection="0"/>
    <xf numFmtId="0" fontId="28" fillId="17" borderId="0" applyNumberFormat="0" applyBorder="0" applyAlignment="0" applyProtection="0"/>
    <xf numFmtId="0" fontId="28" fillId="17" borderId="0" applyNumberFormat="0" applyBorder="0" applyAlignment="0" applyProtection="0"/>
    <xf numFmtId="0" fontId="28" fillId="17" borderId="0" applyNumberFormat="0" applyBorder="0" applyAlignment="0" applyProtection="0"/>
    <xf numFmtId="0" fontId="28" fillId="17" borderId="0" applyNumberFormat="0" applyBorder="0" applyAlignment="0" applyProtection="0"/>
    <xf numFmtId="0" fontId="28" fillId="17" borderId="0" applyNumberFormat="0" applyBorder="0" applyAlignment="0" applyProtection="0"/>
    <xf numFmtId="0" fontId="28" fillId="17" borderId="0" applyNumberFormat="0" applyBorder="0" applyAlignment="0" applyProtection="0"/>
    <xf numFmtId="0" fontId="28" fillId="17" borderId="0" applyNumberFormat="0" applyBorder="0" applyAlignment="0" applyProtection="0"/>
    <xf numFmtId="0" fontId="28" fillId="17" borderId="0" applyNumberFormat="0" applyBorder="0" applyAlignment="0" applyProtection="0"/>
    <xf numFmtId="0" fontId="28" fillId="17" borderId="0" applyNumberFormat="0" applyBorder="0" applyAlignment="0" applyProtection="0"/>
    <xf numFmtId="0" fontId="28" fillId="17" borderId="0" applyNumberFormat="0" applyBorder="0" applyAlignment="0" applyProtection="0"/>
    <xf numFmtId="0" fontId="28" fillId="17" borderId="0" applyNumberFormat="0" applyBorder="0" applyAlignment="0" applyProtection="0"/>
    <xf numFmtId="0" fontId="28" fillId="17" borderId="0" applyNumberFormat="0" applyBorder="0" applyAlignment="0" applyProtection="0"/>
    <xf numFmtId="0" fontId="28" fillId="17" borderId="0" applyNumberFormat="0" applyBorder="0" applyAlignment="0" applyProtection="0"/>
    <xf numFmtId="0" fontId="28" fillId="17" borderId="0" applyNumberFormat="0" applyBorder="0" applyAlignment="0" applyProtection="0"/>
    <xf numFmtId="0" fontId="28" fillId="17" borderId="0" applyNumberFormat="0" applyBorder="0" applyAlignment="0" applyProtection="0"/>
    <xf numFmtId="0" fontId="28" fillId="17" borderId="0" applyNumberFormat="0" applyBorder="0" applyAlignment="0" applyProtection="0"/>
    <xf numFmtId="0" fontId="28" fillId="17" borderId="0" applyNumberFormat="0" applyBorder="0" applyAlignment="0" applyProtection="0"/>
    <xf numFmtId="0" fontId="28" fillId="17" borderId="0" applyNumberFormat="0" applyBorder="0" applyAlignment="0" applyProtection="0"/>
    <xf numFmtId="0" fontId="28" fillId="17" borderId="0" applyNumberFormat="0" applyBorder="0" applyAlignment="0" applyProtection="0"/>
    <xf numFmtId="0" fontId="28" fillId="17" borderId="0" applyNumberFormat="0" applyBorder="0" applyAlignment="0" applyProtection="0"/>
    <xf numFmtId="0" fontId="28" fillId="17" borderId="0" applyNumberFormat="0" applyBorder="0" applyAlignment="0" applyProtection="0"/>
    <xf numFmtId="0" fontId="28" fillId="17" borderId="0" applyNumberFormat="0" applyBorder="0" applyAlignment="0" applyProtection="0"/>
    <xf numFmtId="0" fontId="28" fillId="17" borderId="0" applyNumberFormat="0" applyBorder="0" applyAlignment="0" applyProtection="0"/>
    <xf numFmtId="0" fontId="28" fillId="17" borderId="0" applyNumberFormat="0" applyBorder="0" applyAlignment="0" applyProtection="0"/>
    <xf numFmtId="0" fontId="28" fillId="17" borderId="0" applyNumberFormat="0" applyBorder="0" applyAlignment="0" applyProtection="0"/>
    <xf numFmtId="0" fontId="28" fillId="17" borderId="0" applyNumberFormat="0" applyBorder="0" applyAlignment="0" applyProtection="0"/>
    <xf numFmtId="0" fontId="28" fillId="17" borderId="0" applyNumberFormat="0" applyBorder="0" applyAlignment="0" applyProtection="0"/>
    <xf numFmtId="0" fontId="28" fillId="17" borderId="0" applyNumberFormat="0" applyBorder="0" applyAlignment="0" applyProtection="0"/>
    <xf numFmtId="0" fontId="28" fillId="17" borderId="0" applyNumberFormat="0" applyBorder="0" applyAlignment="0" applyProtection="0"/>
    <xf numFmtId="0" fontId="28" fillId="17" borderId="0" applyNumberFormat="0" applyBorder="0" applyAlignment="0" applyProtection="0"/>
    <xf numFmtId="0" fontId="28" fillId="17" borderId="0" applyNumberFormat="0" applyBorder="0" applyAlignment="0" applyProtection="0"/>
    <xf numFmtId="0" fontId="28" fillId="17" borderId="0" applyNumberFormat="0" applyBorder="0" applyAlignment="0" applyProtection="0"/>
    <xf numFmtId="0" fontId="28" fillId="17" borderId="0" applyNumberFormat="0" applyBorder="0" applyAlignment="0" applyProtection="0"/>
    <xf numFmtId="0" fontId="28" fillId="17" borderId="0" applyNumberFormat="0" applyBorder="0" applyAlignment="0" applyProtection="0"/>
    <xf numFmtId="0" fontId="28" fillId="17" borderId="0" applyNumberFormat="0" applyBorder="0" applyAlignment="0" applyProtection="0"/>
    <xf numFmtId="0" fontId="28" fillId="17" borderId="0" applyNumberFormat="0" applyBorder="0" applyAlignment="0" applyProtection="0"/>
    <xf numFmtId="0" fontId="28" fillId="17" borderId="0" applyNumberFormat="0" applyBorder="0" applyAlignment="0" applyProtection="0"/>
    <xf numFmtId="0" fontId="28" fillId="17" borderId="0" applyNumberFormat="0" applyBorder="0" applyAlignment="0" applyProtection="0"/>
    <xf numFmtId="0" fontId="28" fillId="17" borderId="0" applyNumberFormat="0" applyBorder="0" applyAlignment="0" applyProtection="0"/>
    <xf numFmtId="0" fontId="28" fillId="17" borderId="0" applyNumberFormat="0" applyBorder="0" applyAlignment="0" applyProtection="0"/>
    <xf numFmtId="0" fontId="28" fillId="17" borderId="0" applyNumberFormat="0" applyBorder="0" applyAlignment="0" applyProtection="0"/>
    <xf numFmtId="0" fontId="28" fillId="17" borderId="0" applyNumberFormat="0" applyBorder="0" applyAlignment="0" applyProtection="0"/>
    <xf numFmtId="0" fontId="28" fillId="17" borderId="0" applyNumberFormat="0" applyBorder="0" applyAlignment="0" applyProtection="0"/>
    <xf numFmtId="0" fontId="28" fillId="17" borderId="0" applyNumberFormat="0" applyBorder="0" applyAlignment="0" applyProtection="0"/>
    <xf numFmtId="0" fontId="28" fillId="17" borderId="0" applyNumberFormat="0" applyBorder="0" applyAlignment="0" applyProtection="0"/>
    <xf numFmtId="0" fontId="28" fillId="17" borderId="0" applyNumberFormat="0" applyBorder="0" applyAlignment="0" applyProtection="0"/>
    <xf numFmtId="0" fontId="28" fillId="17" borderId="0" applyNumberFormat="0" applyBorder="0" applyAlignment="0" applyProtection="0"/>
    <xf numFmtId="0" fontId="28" fillId="17" borderId="0" applyNumberFormat="0" applyBorder="0" applyAlignment="0" applyProtection="0"/>
    <xf numFmtId="0" fontId="28" fillId="17" borderId="0" applyNumberFormat="0" applyBorder="0" applyAlignment="0" applyProtection="0"/>
    <xf numFmtId="0" fontId="28" fillId="17" borderId="0" applyNumberFormat="0" applyBorder="0" applyAlignment="0" applyProtection="0"/>
    <xf numFmtId="0" fontId="28" fillId="17" borderId="0" applyNumberFormat="0" applyBorder="0" applyAlignment="0" applyProtection="0"/>
    <xf numFmtId="0" fontId="28" fillId="17" borderId="0" applyNumberFormat="0" applyBorder="0" applyAlignment="0" applyProtection="0"/>
    <xf numFmtId="0" fontId="28" fillId="17" borderId="0" applyNumberFormat="0" applyBorder="0" applyAlignment="0" applyProtection="0"/>
    <xf numFmtId="0" fontId="28" fillId="17" borderId="0" applyNumberFormat="0" applyBorder="0" applyAlignment="0" applyProtection="0"/>
    <xf numFmtId="0" fontId="28" fillId="17" borderId="0" applyNumberFormat="0" applyBorder="0" applyAlignment="0" applyProtection="0"/>
    <xf numFmtId="0" fontId="28" fillId="17" borderId="0" applyNumberFormat="0" applyBorder="0" applyAlignment="0" applyProtection="0"/>
    <xf numFmtId="0" fontId="28" fillId="17" borderId="0" applyNumberFormat="0" applyBorder="0" applyAlignment="0" applyProtection="0"/>
    <xf numFmtId="0" fontId="28" fillId="17" borderId="0" applyNumberFormat="0" applyBorder="0" applyAlignment="0" applyProtection="0"/>
    <xf numFmtId="0" fontId="28" fillId="17" borderId="0" applyNumberFormat="0" applyBorder="0" applyAlignment="0" applyProtection="0"/>
    <xf numFmtId="0" fontId="28" fillId="17" borderId="0" applyNumberFormat="0" applyBorder="0" applyAlignment="0" applyProtection="0"/>
    <xf numFmtId="0" fontId="28" fillId="17" borderId="0" applyNumberFormat="0" applyBorder="0" applyAlignment="0" applyProtection="0"/>
    <xf numFmtId="0" fontId="28" fillId="17" borderId="0" applyNumberFormat="0" applyBorder="0" applyAlignment="0" applyProtection="0"/>
    <xf numFmtId="0" fontId="28" fillId="17" borderId="0" applyNumberFormat="0" applyBorder="0" applyAlignment="0" applyProtection="0"/>
    <xf numFmtId="0" fontId="28" fillId="17" borderId="0" applyNumberFormat="0" applyBorder="0" applyAlignment="0" applyProtection="0"/>
    <xf numFmtId="0" fontId="28" fillId="17" borderId="0" applyNumberFormat="0" applyBorder="0" applyAlignment="0" applyProtection="0"/>
    <xf numFmtId="0" fontId="28" fillId="17" borderId="0" applyNumberFormat="0" applyBorder="0" applyAlignment="0" applyProtection="0"/>
    <xf numFmtId="0" fontId="28" fillId="17" borderId="0" applyNumberFormat="0" applyBorder="0" applyAlignment="0" applyProtection="0"/>
    <xf numFmtId="0" fontId="28" fillId="17" borderId="0" applyNumberFormat="0" applyBorder="0" applyAlignment="0" applyProtection="0"/>
    <xf numFmtId="0" fontId="28" fillId="17" borderId="0" applyNumberFormat="0" applyBorder="0" applyAlignment="0" applyProtection="0"/>
    <xf numFmtId="0" fontId="28" fillId="17" borderId="0" applyNumberFormat="0" applyBorder="0" applyAlignment="0" applyProtection="0"/>
    <xf numFmtId="0" fontId="28" fillId="17" borderId="0" applyNumberFormat="0" applyBorder="0" applyAlignment="0" applyProtection="0"/>
    <xf numFmtId="0" fontId="28" fillId="17" borderId="0" applyNumberFormat="0" applyBorder="0" applyAlignment="0" applyProtection="0"/>
    <xf numFmtId="0" fontId="28" fillId="17" borderId="0" applyNumberFormat="0" applyBorder="0" applyAlignment="0" applyProtection="0"/>
    <xf numFmtId="0" fontId="28" fillId="17" borderId="0" applyNumberFormat="0" applyBorder="0" applyAlignment="0" applyProtection="0"/>
    <xf numFmtId="0" fontId="28" fillId="17" borderId="0" applyNumberFormat="0" applyBorder="0" applyAlignment="0" applyProtection="0"/>
    <xf numFmtId="0" fontId="28" fillId="17" borderId="0" applyNumberFormat="0" applyBorder="0" applyAlignment="0" applyProtection="0"/>
    <xf numFmtId="0" fontId="28" fillId="17" borderId="0" applyNumberFormat="0" applyBorder="0" applyAlignment="0" applyProtection="0"/>
    <xf numFmtId="0" fontId="28" fillId="17" borderId="0" applyNumberFormat="0" applyBorder="0" applyAlignment="0" applyProtection="0"/>
    <xf numFmtId="0" fontId="28" fillId="17" borderId="0" applyNumberFormat="0" applyBorder="0" applyAlignment="0" applyProtection="0"/>
    <xf numFmtId="0" fontId="28" fillId="17" borderId="0" applyNumberFormat="0" applyBorder="0" applyAlignment="0" applyProtection="0"/>
    <xf numFmtId="0" fontId="28" fillId="17" borderId="0" applyNumberFormat="0" applyBorder="0" applyAlignment="0" applyProtection="0"/>
    <xf numFmtId="0" fontId="28" fillId="17" borderId="0" applyNumberFormat="0" applyBorder="0" applyAlignment="0" applyProtection="0"/>
    <xf numFmtId="0" fontId="28" fillId="17" borderId="0" applyNumberFormat="0" applyBorder="0" applyAlignment="0" applyProtection="0"/>
    <xf numFmtId="0" fontId="28" fillId="17" borderId="0" applyNumberFormat="0" applyBorder="0" applyAlignment="0" applyProtection="0"/>
    <xf numFmtId="0" fontId="28" fillId="17" borderId="0" applyNumberFormat="0" applyBorder="0" applyAlignment="0" applyProtection="0"/>
    <xf numFmtId="0" fontId="28" fillId="17" borderId="0" applyNumberFormat="0" applyBorder="0" applyAlignment="0" applyProtection="0"/>
    <xf numFmtId="0" fontId="28" fillId="17" borderId="0" applyNumberFormat="0" applyBorder="0" applyAlignment="0" applyProtection="0"/>
    <xf numFmtId="0" fontId="28" fillId="17" borderId="0" applyNumberFormat="0" applyBorder="0" applyAlignment="0" applyProtection="0"/>
    <xf numFmtId="0" fontId="28" fillId="17" borderId="0" applyNumberFormat="0" applyBorder="0" applyAlignment="0" applyProtection="0"/>
    <xf numFmtId="0" fontId="28" fillId="17" borderId="0" applyNumberFormat="0" applyBorder="0" applyAlignment="0" applyProtection="0"/>
    <xf numFmtId="0" fontId="28" fillId="17" borderId="0" applyNumberFormat="0" applyBorder="0" applyAlignment="0" applyProtection="0"/>
    <xf numFmtId="0" fontId="28" fillId="17" borderId="0" applyNumberFormat="0" applyBorder="0" applyAlignment="0" applyProtection="0"/>
    <xf numFmtId="0" fontId="28" fillId="17" borderId="0" applyNumberFormat="0" applyBorder="0" applyAlignment="0" applyProtection="0"/>
    <xf numFmtId="0" fontId="28" fillId="17" borderId="0" applyNumberFormat="0" applyBorder="0" applyAlignment="0" applyProtection="0"/>
    <xf numFmtId="0" fontId="28" fillId="17" borderId="0" applyNumberFormat="0" applyBorder="0" applyAlignment="0" applyProtection="0"/>
    <xf numFmtId="0" fontId="28" fillId="17" borderId="0" applyNumberFormat="0" applyBorder="0" applyAlignment="0" applyProtection="0"/>
    <xf numFmtId="0" fontId="28" fillId="17" borderId="0" applyNumberFormat="0" applyBorder="0" applyAlignment="0" applyProtection="0"/>
    <xf numFmtId="0" fontId="28" fillId="17" borderId="0" applyNumberFormat="0" applyBorder="0" applyAlignment="0" applyProtection="0"/>
    <xf numFmtId="0" fontId="28" fillId="17" borderId="0" applyNumberFormat="0" applyBorder="0" applyAlignment="0" applyProtection="0"/>
    <xf numFmtId="0" fontId="28" fillId="17" borderId="0" applyNumberFormat="0" applyBorder="0" applyAlignment="0" applyProtection="0"/>
    <xf numFmtId="0" fontId="28" fillId="17" borderId="0" applyNumberFormat="0" applyBorder="0" applyAlignment="0" applyProtection="0"/>
    <xf numFmtId="0" fontId="28" fillId="17" borderId="0" applyNumberFormat="0" applyBorder="0" applyAlignment="0" applyProtection="0"/>
    <xf numFmtId="0" fontId="28" fillId="17" borderId="0" applyNumberFormat="0" applyBorder="0" applyAlignment="0" applyProtection="0"/>
    <xf numFmtId="0" fontId="28" fillId="17" borderId="0" applyNumberFormat="0" applyBorder="0" applyAlignment="0" applyProtection="0"/>
    <xf numFmtId="0" fontId="28" fillId="17" borderId="0" applyNumberFormat="0" applyBorder="0" applyAlignment="0" applyProtection="0"/>
    <xf numFmtId="0" fontId="28" fillId="17" borderId="0" applyNumberFormat="0" applyBorder="0" applyAlignment="0" applyProtection="0"/>
    <xf numFmtId="0" fontId="28" fillId="17" borderId="0" applyNumberFormat="0" applyBorder="0" applyAlignment="0" applyProtection="0"/>
    <xf numFmtId="0" fontId="28" fillId="17" borderId="0" applyNumberFormat="0" applyBorder="0" applyAlignment="0" applyProtection="0"/>
    <xf numFmtId="0" fontId="28" fillId="17" borderId="0" applyNumberFormat="0" applyBorder="0" applyAlignment="0" applyProtection="0"/>
    <xf numFmtId="0" fontId="28" fillId="17" borderId="0" applyNumberFormat="0" applyBorder="0" applyAlignment="0" applyProtection="0"/>
    <xf numFmtId="0" fontId="28" fillId="17" borderId="0" applyNumberFormat="0" applyBorder="0" applyAlignment="0" applyProtection="0"/>
    <xf numFmtId="0" fontId="28" fillId="17" borderId="0" applyNumberFormat="0" applyBorder="0" applyAlignment="0" applyProtection="0"/>
    <xf numFmtId="0" fontId="28" fillId="17" borderId="0" applyNumberFormat="0" applyBorder="0" applyAlignment="0" applyProtection="0"/>
    <xf numFmtId="0" fontId="28" fillId="17" borderId="0" applyNumberFormat="0" applyBorder="0" applyAlignment="0" applyProtection="0"/>
    <xf numFmtId="0" fontId="28" fillId="17" borderId="0" applyNumberFormat="0" applyBorder="0" applyAlignment="0" applyProtection="0"/>
    <xf numFmtId="0" fontId="28" fillId="17" borderId="0" applyNumberFormat="0" applyBorder="0" applyAlignment="0" applyProtection="0"/>
    <xf numFmtId="0" fontId="28" fillId="17" borderId="0" applyNumberFormat="0" applyBorder="0" applyAlignment="0" applyProtection="0"/>
    <xf numFmtId="0" fontId="28" fillId="17" borderId="0" applyNumberFormat="0" applyBorder="0" applyAlignment="0" applyProtection="0"/>
    <xf numFmtId="0" fontId="28" fillId="17" borderId="0" applyNumberFormat="0" applyBorder="0" applyAlignment="0" applyProtection="0"/>
    <xf numFmtId="0" fontId="28" fillId="17" borderId="0" applyNumberFormat="0" applyBorder="0" applyAlignment="0" applyProtection="0"/>
    <xf numFmtId="0" fontId="28" fillId="17" borderId="0" applyNumberFormat="0" applyBorder="0" applyAlignment="0" applyProtection="0"/>
    <xf numFmtId="0" fontId="28" fillId="17" borderId="0" applyNumberFormat="0" applyBorder="0" applyAlignment="0" applyProtection="0"/>
    <xf numFmtId="0" fontId="28" fillId="17" borderId="0" applyNumberFormat="0" applyBorder="0" applyAlignment="0" applyProtection="0"/>
    <xf numFmtId="0" fontId="28" fillId="17" borderId="0" applyNumberFormat="0" applyBorder="0" applyAlignment="0" applyProtection="0"/>
    <xf numFmtId="0" fontId="28" fillId="17" borderId="0" applyNumberFormat="0" applyBorder="0" applyAlignment="0" applyProtection="0"/>
    <xf numFmtId="0" fontId="28" fillId="17" borderId="0" applyNumberFormat="0" applyBorder="0" applyAlignment="0" applyProtection="0"/>
    <xf numFmtId="0" fontId="28" fillId="17" borderId="0" applyNumberFormat="0" applyBorder="0" applyAlignment="0" applyProtection="0"/>
    <xf numFmtId="0" fontId="28" fillId="17" borderId="0" applyNumberFormat="0" applyBorder="0" applyAlignment="0" applyProtection="0"/>
    <xf numFmtId="0" fontId="28" fillId="17" borderId="0" applyNumberFormat="0" applyBorder="0" applyAlignment="0" applyProtection="0"/>
    <xf numFmtId="0" fontId="28" fillId="17" borderId="0" applyNumberFormat="0" applyBorder="0" applyAlignment="0" applyProtection="0"/>
    <xf numFmtId="0" fontId="28" fillId="17" borderId="0" applyNumberFormat="0" applyBorder="0" applyAlignment="0" applyProtection="0"/>
    <xf numFmtId="0" fontId="28" fillId="17" borderId="0" applyNumberFormat="0" applyBorder="0" applyAlignment="0" applyProtection="0"/>
    <xf numFmtId="0" fontId="28" fillId="17" borderId="0" applyNumberFormat="0" applyBorder="0" applyAlignment="0" applyProtection="0"/>
    <xf numFmtId="0" fontId="28" fillId="17" borderId="0" applyNumberFormat="0" applyBorder="0" applyAlignment="0" applyProtection="0"/>
    <xf numFmtId="0" fontId="28" fillId="17" borderId="0" applyNumberFormat="0" applyBorder="0" applyAlignment="0" applyProtection="0"/>
    <xf numFmtId="0" fontId="28" fillId="17" borderId="0" applyNumberFormat="0" applyBorder="0" applyAlignment="0" applyProtection="0"/>
    <xf numFmtId="0" fontId="28" fillId="17" borderId="0" applyNumberFormat="0" applyBorder="0" applyAlignment="0" applyProtection="0"/>
    <xf numFmtId="0" fontId="28" fillId="17" borderId="0" applyNumberFormat="0" applyBorder="0" applyAlignment="0" applyProtection="0"/>
    <xf numFmtId="0" fontId="28" fillId="17" borderId="0" applyNumberFormat="0" applyBorder="0" applyAlignment="0" applyProtection="0"/>
    <xf numFmtId="0" fontId="28" fillId="17" borderId="0" applyNumberFormat="0" applyBorder="0" applyAlignment="0" applyProtection="0"/>
    <xf numFmtId="0" fontId="28" fillId="17" borderId="0" applyNumberFormat="0" applyBorder="0" applyAlignment="0" applyProtection="0"/>
    <xf numFmtId="0" fontId="28" fillId="17" borderId="0" applyNumberFormat="0" applyBorder="0" applyAlignment="0" applyProtection="0"/>
    <xf numFmtId="0" fontId="28" fillId="17" borderId="0" applyNumberFormat="0" applyBorder="0" applyAlignment="0" applyProtection="0"/>
    <xf numFmtId="0" fontId="28" fillId="17" borderId="0" applyNumberFormat="0" applyBorder="0" applyAlignment="0" applyProtection="0"/>
    <xf numFmtId="0" fontId="28" fillId="17" borderId="0" applyNumberFormat="0" applyBorder="0" applyAlignment="0" applyProtection="0"/>
    <xf numFmtId="0" fontId="28" fillId="17" borderId="0" applyNumberFormat="0" applyBorder="0" applyAlignment="0" applyProtection="0"/>
    <xf numFmtId="0" fontId="28" fillId="17" borderId="0" applyNumberFormat="0" applyBorder="0" applyAlignment="0" applyProtection="0"/>
    <xf numFmtId="0" fontId="28" fillId="17" borderId="0" applyNumberFormat="0" applyBorder="0" applyAlignment="0" applyProtection="0"/>
    <xf numFmtId="0" fontId="28" fillId="17" borderId="0" applyNumberFormat="0" applyBorder="0" applyAlignment="0" applyProtection="0"/>
    <xf numFmtId="0" fontId="28" fillId="17" borderId="0" applyNumberFormat="0" applyBorder="0" applyAlignment="0" applyProtection="0"/>
    <xf numFmtId="0" fontId="28" fillId="17" borderId="0" applyNumberFormat="0" applyBorder="0" applyAlignment="0" applyProtection="0"/>
    <xf numFmtId="0" fontId="28" fillId="17" borderId="0" applyNumberFormat="0" applyBorder="0" applyAlignment="0" applyProtection="0"/>
    <xf numFmtId="0" fontId="28" fillId="17" borderId="0" applyNumberFormat="0" applyBorder="0" applyAlignment="0" applyProtection="0"/>
    <xf numFmtId="0" fontId="28" fillId="17" borderId="0" applyNumberFormat="0" applyBorder="0" applyAlignment="0" applyProtection="0"/>
    <xf numFmtId="0" fontId="28" fillId="17" borderId="0" applyNumberFormat="0" applyBorder="0" applyAlignment="0" applyProtection="0"/>
    <xf numFmtId="0" fontId="28" fillId="17" borderId="0" applyNumberFormat="0" applyBorder="0" applyAlignment="0" applyProtection="0"/>
    <xf numFmtId="0" fontId="28" fillId="17" borderId="0" applyNumberFormat="0" applyBorder="0" applyAlignment="0" applyProtection="0"/>
    <xf numFmtId="0" fontId="28" fillId="17" borderId="0" applyNumberFormat="0" applyBorder="0" applyAlignment="0" applyProtection="0"/>
    <xf numFmtId="0" fontId="28" fillId="17" borderId="0" applyNumberFormat="0" applyBorder="0" applyAlignment="0" applyProtection="0"/>
    <xf numFmtId="0" fontId="28" fillId="17" borderId="0" applyNumberFormat="0" applyBorder="0" applyAlignment="0" applyProtection="0"/>
    <xf numFmtId="0" fontId="28" fillId="17" borderId="0" applyNumberFormat="0" applyBorder="0" applyAlignment="0" applyProtection="0"/>
    <xf numFmtId="0" fontId="28" fillId="17" borderId="0" applyNumberFormat="0" applyBorder="0" applyAlignment="0" applyProtection="0"/>
    <xf numFmtId="0" fontId="28" fillId="17" borderId="0" applyNumberFormat="0" applyBorder="0" applyAlignment="0" applyProtection="0"/>
    <xf numFmtId="0" fontId="28" fillId="17" borderId="0" applyNumberFormat="0" applyBorder="0" applyAlignment="0" applyProtection="0"/>
    <xf numFmtId="0" fontId="28" fillId="17" borderId="0" applyNumberFormat="0" applyBorder="0" applyAlignment="0" applyProtection="0"/>
    <xf numFmtId="0" fontId="28" fillId="17" borderId="0" applyNumberFormat="0" applyBorder="0" applyAlignment="0" applyProtection="0"/>
    <xf numFmtId="0" fontId="28" fillId="17" borderId="0" applyNumberFormat="0" applyBorder="0" applyAlignment="0" applyProtection="0"/>
    <xf numFmtId="0" fontId="28" fillId="17" borderId="0" applyNumberFormat="0" applyBorder="0" applyAlignment="0" applyProtection="0"/>
    <xf numFmtId="0" fontId="28" fillId="17" borderId="0" applyNumberFormat="0" applyBorder="0" applyAlignment="0" applyProtection="0"/>
    <xf numFmtId="0" fontId="28" fillId="17" borderId="0" applyNumberFormat="0" applyBorder="0" applyAlignment="0" applyProtection="0"/>
    <xf numFmtId="0" fontId="28" fillId="17" borderId="0" applyNumberFormat="0" applyBorder="0" applyAlignment="0" applyProtection="0"/>
    <xf numFmtId="0" fontId="28" fillId="17" borderId="0" applyNumberFormat="0" applyBorder="0" applyAlignment="0" applyProtection="0"/>
    <xf numFmtId="0" fontId="28" fillId="17" borderId="0" applyNumberFormat="0" applyBorder="0" applyAlignment="0" applyProtection="0"/>
    <xf numFmtId="0" fontId="28" fillId="17" borderId="0" applyNumberFormat="0" applyBorder="0" applyAlignment="0" applyProtection="0"/>
    <xf numFmtId="0" fontId="28" fillId="17" borderId="0" applyNumberFormat="0" applyBorder="0" applyAlignment="0" applyProtection="0"/>
    <xf numFmtId="0" fontId="28" fillId="17" borderId="0" applyNumberFormat="0" applyBorder="0" applyAlignment="0" applyProtection="0"/>
    <xf numFmtId="0" fontId="28" fillId="17" borderId="0" applyNumberFormat="0" applyBorder="0" applyAlignment="0" applyProtection="0"/>
    <xf numFmtId="0" fontId="28" fillId="17" borderId="0" applyNumberFormat="0" applyBorder="0" applyAlignment="0" applyProtection="0"/>
    <xf numFmtId="0" fontId="28" fillId="17" borderId="0" applyNumberFormat="0" applyBorder="0" applyAlignment="0" applyProtection="0"/>
    <xf numFmtId="0" fontId="28" fillId="17" borderId="0" applyNumberFormat="0" applyBorder="0" applyAlignment="0" applyProtection="0"/>
    <xf numFmtId="0" fontId="28" fillId="17" borderId="0" applyNumberFormat="0" applyBorder="0" applyAlignment="0" applyProtection="0"/>
    <xf numFmtId="0" fontId="28" fillId="17" borderId="0" applyNumberFormat="0" applyBorder="0" applyAlignment="0" applyProtection="0"/>
    <xf numFmtId="0" fontId="28" fillId="17" borderId="0" applyNumberFormat="0" applyBorder="0" applyAlignment="0" applyProtection="0"/>
    <xf numFmtId="0" fontId="28" fillId="17" borderId="0" applyNumberFormat="0" applyBorder="0" applyAlignment="0" applyProtection="0"/>
    <xf numFmtId="0" fontId="28" fillId="17" borderId="0" applyNumberFormat="0" applyBorder="0" applyAlignment="0" applyProtection="0"/>
    <xf numFmtId="0" fontId="28" fillId="17" borderId="0" applyNumberFormat="0" applyBorder="0" applyAlignment="0" applyProtection="0"/>
    <xf numFmtId="0" fontId="28" fillId="17" borderId="0" applyNumberFormat="0" applyBorder="0" applyAlignment="0" applyProtection="0"/>
    <xf numFmtId="0" fontId="28" fillId="17" borderId="0" applyNumberFormat="0" applyBorder="0" applyAlignment="0" applyProtection="0"/>
    <xf numFmtId="0" fontId="28" fillId="17" borderId="0" applyNumberFormat="0" applyBorder="0" applyAlignment="0" applyProtection="0"/>
    <xf numFmtId="0" fontId="28" fillId="17" borderId="0" applyNumberFormat="0" applyBorder="0" applyAlignment="0" applyProtection="0"/>
    <xf numFmtId="0" fontId="28" fillId="17" borderId="0" applyNumberFormat="0" applyBorder="0" applyAlignment="0" applyProtection="0"/>
    <xf numFmtId="0" fontId="28" fillId="17" borderId="0" applyNumberFormat="0" applyBorder="0" applyAlignment="0" applyProtection="0"/>
    <xf numFmtId="0" fontId="28" fillId="17" borderId="0" applyNumberFormat="0" applyBorder="0" applyAlignment="0" applyProtection="0"/>
    <xf numFmtId="0" fontId="28" fillId="17" borderId="0" applyNumberFormat="0" applyBorder="0" applyAlignment="0" applyProtection="0"/>
    <xf numFmtId="0" fontId="28" fillId="17" borderId="0" applyNumberFormat="0" applyBorder="0" applyAlignment="0" applyProtection="0"/>
    <xf numFmtId="0" fontId="28" fillId="17" borderId="0" applyNumberFormat="0" applyBorder="0" applyAlignment="0" applyProtection="0"/>
    <xf numFmtId="0" fontId="28" fillId="17" borderId="0" applyNumberFormat="0" applyBorder="0" applyAlignment="0" applyProtection="0"/>
    <xf numFmtId="0" fontId="28" fillId="17" borderId="0" applyNumberFormat="0" applyBorder="0" applyAlignment="0" applyProtection="0"/>
    <xf numFmtId="0" fontId="28" fillId="17" borderId="0" applyNumberFormat="0" applyBorder="0" applyAlignment="0" applyProtection="0"/>
    <xf numFmtId="0" fontId="28" fillId="17" borderId="0" applyNumberFormat="0" applyBorder="0" applyAlignment="0" applyProtection="0"/>
    <xf numFmtId="0" fontId="28" fillId="17" borderId="0" applyNumberFormat="0" applyBorder="0" applyAlignment="0" applyProtection="0"/>
    <xf numFmtId="0" fontId="28" fillId="17" borderId="0" applyNumberFormat="0" applyBorder="0" applyAlignment="0" applyProtection="0"/>
    <xf numFmtId="0" fontId="28" fillId="17" borderId="0" applyNumberFormat="0" applyBorder="0" applyAlignment="0" applyProtection="0"/>
    <xf numFmtId="0" fontId="28" fillId="17" borderId="0" applyNumberFormat="0" applyBorder="0" applyAlignment="0" applyProtection="0"/>
    <xf numFmtId="0" fontId="28" fillId="17" borderId="0" applyNumberFormat="0" applyBorder="0" applyAlignment="0" applyProtection="0"/>
    <xf numFmtId="0" fontId="28" fillId="17" borderId="0" applyNumberFormat="0" applyBorder="0" applyAlignment="0" applyProtection="0"/>
    <xf numFmtId="0" fontId="28" fillId="17" borderId="0" applyNumberFormat="0" applyBorder="0" applyAlignment="0" applyProtection="0"/>
    <xf numFmtId="0" fontId="28" fillId="17" borderId="0" applyNumberFormat="0" applyBorder="0" applyAlignment="0" applyProtection="0"/>
    <xf numFmtId="0" fontId="28" fillId="17" borderId="0" applyNumberFormat="0" applyBorder="0" applyAlignment="0" applyProtection="0"/>
    <xf numFmtId="0" fontId="28" fillId="17" borderId="0" applyNumberFormat="0" applyBorder="0" applyAlignment="0" applyProtection="0"/>
    <xf numFmtId="0" fontId="28" fillId="17" borderId="0" applyNumberFormat="0" applyBorder="0" applyAlignment="0" applyProtection="0"/>
    <xf numFmtId="0" fontId="28" fillId="17" borderId="0" applyNumberFormat="0" applyBorder="0" applyAlignment="0" applyProtection="0"/>
    <xf numFmtId="0" fontId="28" fillId="17" borderId="0" applyNumberFormat="0" applyBorder="0" applyAlignment="0" applyProtection="0"/>
    <xf numFmtId="0" fontId="28" fillId="17" borderId="0" applyNumberFormat="0" applyBorder="0" applyAlignment="0" applyProtection="0"/>
    <xf numFmtId="0" fontId="28" fillId="17" borderId="0" applyNumberFormat="0" applyBorder="0" applyAlignment="0" applyProtection="0"/>
    <xf numFmtId="0" fontId="28" fillId="17" borderId="0" applyNumberFormat="0" applyBorder="0" applyAlignment="0" applyProtection="0"/>
    <xf numFmtId="0" fontId="28" fillId="17" borderId="0" applyNumberFormat="0" applyBorder="0" applyAlignment="0" applyProtection="0"/>
    <xf numFmtId="0" fontId="28" fillId="17" borderId="0" applyNumberFormat="0" applyBorder="0" applyAlignment="0" applyProtection="0"/>
    <xf numFmtId="0" fontId="28" fillId="17" borderId="0" applyNumberFormat="0" applyBorder="0" applyAlignment="0" applyProtection="0"/>
    <xf numFmtId="0" fontId="28" fillId="17" borderId="0" applyNumberFormat="0" applyBorder="0" applyAlignment="0" applyProtection="0"/>
    <xf numFmtId="0" fontId="28" fillId="17" borderId="0" applyNumberFormat="0" applyBorder="0" applyAlignment="0" applyProtection="0"/>
    <xf numFmtId="0" fontId="28" fillId="17" borderId="0" applyNumberFormat="0" applyBorder="0" applyAlignment="0" applyProtection="0"/>
    <xf numFmtId="0" fontId="28" fillId="17" borderId="0" applyNumberFormat="0" applyBorder="0" applyAlignment="0" applyProtection="0"/>
    <xf numFmtId="0" fontId="28" fillId="17" borderId="0" applyNumberFormat="0" applyBorder="0" applyAlignment="0" applyProtection="0"/>
    <xf numFmtId="0" fontId="28" fillId="17" borderId="0" applyNumberFormat="0" applyBorder="0" applyAlignment="0" applyProtection="0"/>
    <xf numFmtId="0" fontId="28" fillId="17" borderId="0" applyNumberFormat="0" applyBorder="0" applyAlignment="0" applyProtection="0"/>
    <xf numFmtId="0" fontId="28" fillId="17" borderId="0" applyNumberFormat="0" applyBorder="0" applyAlignment="0" applyProtection="0"/>
    <xf numFmtId="0" fontId="28" fillId="17" borderId="0" applyNumberFormat="0" applyBorder="0" applyAlignment="0" applyProtection="0"/>
    <xf numFmtId="0" fontId="28" fillId="17" borderId="0" applyNumberFormat="0" applyBorder="0" applyAlignment="0" applyProtection="0"/>
    <xf numFmtId="0" fontId="28" fillId="17" borderId="0" applyNumberFormat="0" applyBorder="0" applyAlignment="0" applyProtection="0"/>
    <xf numFmtId="0" fontId="28" fillId="17" borderId="0" applyNumberFormat="0" applyBorder="0" applyAlignment="0" applyProtection="0"/>
    <xf numFmtId="0" fontId="28" fillId="17" borderId="0" applyNumberFormat="0" applyBorder="0" applyAlignment="0" applyProtection="0"/>
    <xf numFmtId="0" fontId="28" fillId="17" borderId="0" applyNumberFormat="0" applyBorder="0" applyAlignment="0" applyProtection="0"/>
    <xf numFmtId="0" fontId="28" fillId="17" borderId="0" applyNumberFormat="0" applyBorder="0" applyAlignment="0" applyProtection="0"/>
    <xf numFmtId="0" fontId="28" fillId="17" borderId="0" applyNumberFormat="0" applyBorder="0" applyAlignment="0" applyProtection="0"/>
    <xf numFmtId="0" fontId="28" fillId="17" borderId="0" applyNumberFormat="0" applyBorder="0" applyAlignment="0" applyProtection="0"/>
    <xf numFmtId="0" fontId="28" fillId="17" borderId="0" applyNumberFormat="0" applyBorder="0" applyAlignment="0" applyProtection="0"/>
    <xf numFmtId="0" fontId="28" fillId="17" borderId="0" applyNumberFormat="0" applyBorder="0" applyAlignment="0" applyProtection="0"/>
    <xf numFmtId="0" fontId="28" fillId="17" borderId="0" applyNumberFormat="0" applyBorder="0" applyAlignment="0" applyProtection="0"/>
    <xf numFmtId="0" fontId="28" fillId="17" borderId="0" applyNumberFormat="0" applyBorder="0" applyAlignment="0" applyProtection="0"/>
    <xf numFmtId="0" fontId="28" fillId="17" borderId="0" applyNumberFormat="0" applyBorder="0" applyAlignment="0" applyProtection="0"/>
    <xf numFmtId="0" fontId="28" fillId="17" borderId="0" applyNumberFormat="0" applyBorder="0" applyAlignment="0" applyProtection="0"/>
    <xf numFmtId="0" fontId="28" fillId="17" borderId="0" applyNumberFormat="0" applyBorder="0" applyAlignment="0" applyProtection="0"/>
    <xf numFmtId="0" fontId="28" fillId="17" borderId="0" applyNumberFormat="0" applyBorder="0" applyAlignment="0" applyProtection="0"/>
    <xf numFmtId="0" fontId="28" fillId="17" borderId="0" applyNumberFormat="0" applyBorder="0" applyAlignment="0" applyProtection="0"/>
    <xf numFmtId="0" fontId="28" fillId="17" borderId="0" applyNumberFormat="0" applyBorder="0" applyAlignment="0" applyProtection="0"/>
    <xf numFmtId="0" fontId="28" fillId="17" borderId="0" applyNumberFormat="0" applyBorder="0" applyAlignment="0" applyProtection="0"/>
    <xf numFmtId="0" fontId="28" fillId="17" borderId="0" applyNumberFormat="0" applyBorder="0" applyAlignment="0" applyProtection="0"/>
    <xf numFmtId="0" fontId="28" fillId="17" borderId="0" applyNumberFormat="0" applyBorder="0" applyAlignment="0" applyProtection="0"/>
    <xf numFmtId="0" fontId="28" fillId="17" borderId="0" applyNumberFormat="0" applyBorder="0" applyAlignment="0" applyProtection="0"/>
    <xf numFmtId="0" fontId="28" fillId="17" borderId="0" applyNumberFormat="0" applyBorder="0" applyAlignment="0" applyProtection="0"/>
    <xf numFmtId="0" fontId="28" fillId="17" borderId="0" applyNumberFormat="0" applyBorder="0" applyAlignment="0" applyProtection="0"/>
    <xf numFmtId="0" fontId="28" fillId="17" borderId="0" applyNumberFormat="0" applyBorder="0" applyAlignment="0" applyProtection="0"/>
    <xf numFmtId="0" fontId="28" fillId="17" borderId="0" applyNumberFormat="0" applyBorder="0" applyAlignment="0" applyProtection="0"/>
    <xf numFmtId="0" fontId="28" fillId="17" borderId="0" applyNumberFormat="0" applyBorder="0" applyAlignment="0" applyProtection="0"/>
    <xf numFmtId="0" fontId="28" fillId="17" borderId="0" applyNumberFormat="0" applyBorder="0" applyAlignment="0" applyProtection="0"/>
    <xf numFmtId="0" fontId="28" fillId="17" borderId="0" applyNumberFormat="0" applyBorder="0" applyAlignment="0" applyProtection="0"/>
    <xf numFmtId="0" fontId="28" fillId="17" borderId="0" applyNumberFormat="0" applyBorder="0" applyAlignment="0" applyProtection="0"/>
    <xf numFmtId="0" fontId="28" fillId="17" borderId="0" applyNumberFormat="0" applyBorder="0" applyAlignment="0" applyProtection="0"/>
    <xf numFmtId="0" fontId="28" fillId="17" borderId="0" applyNumberFormat="0" applyBorder="0" applyAlignment="0" applyProtection="0"/>
    <xf numFmtId="0" fontId="28" fillId="17" borderId="0" applyNumberFormat="0" applyBorder="0" applyAlignment="0" applyProtection="0"/>
    <xf numFmtId="0" fontId="28" fillId="17" borderId="0" applyNumberFormat="0" applyBorder="0" applyAlignment="0" applyProtection="0"/>
    <xf numFmtId="0" fontId="28" fillId="17" borderId="0" applyNumberFormat="0" applyBorder="0" applyAlignment="0" applyProtection="0"/>
    <xf numFmtId="0" fontId="28" fillId="17" borderId="0" applyNumberFormat="0" applyBorder="0" applyAlignment="0" applyProtection="0"/>
    <xf numFmtId="0" fontId="28" fillId="17" borderId="0" applyNumberFormat="0" applyBorder="0" applyAlignment="0" applyProtection="0"/>
    <xf numFmtId="0" fontId="28" fillId="17" borderId="0" applyNumberFormat="0" applyBorder="0" applyAlignment="0" applyProtection="0"/>
    <xf numFmtId="0" fontId="28" fillId="17" borderId="0" applyNumberFormat="0" applyBorder="0" applyAlignment="0" applyProtection="0"/>
    <xf numFmtId="0" fontId="28" fillId="17" borderId="0" applyNumberFormat="0" applyBorder="0" applyAlignment="0" applyProtection="0"/>
    <xf numFmtId="0" fontId="28" fillId="17" borderId="0" applyNumberFormat="0" applyBorder="0" applyAlignment="0" applyProtection="0"/>
    <xf numFmtId="0" fontId="28" fillId="17" borderId="0" applyNumberFormat="0" applyBorder="0" applyAlignment="0" applyProtection="0"/>
    <xf numFmtId="0" fontId="28" fillId="17" borderId="0" applyNumberFormat="0" applyBorder="0" applyAlignment="0" applyProtection="0"/>
    <xf numFmtId="0" fontId="28" fillId="17" borderId="0" applyNumberFormat="0" applyBorder="0" applyAlignment="0" applyProtection="0"/>
    <xf numFmtId="0" fontId="28" fillId="17" borderId="0" applyNumberFormat="0" applyBorder="0" applyAlignment="0" applyProtection="0"/>
    <xf numFmtId="0" fontId="28" fillId="17" borderId="0" applyNumberFormat="0" applyBorder="0" applyAlignment="0" applyProtection="0"/>
    <xf numFmtId="0" fontId="28" fillId="17" borderId="0" applyNumberFormat="0" applyBorder="0" applyAlignment="0" applyProtection="0"/>
    <xf numFmtId="0" fontId="28" fillId="17" borderId="0" applyNumberFormat="0" applyBorder="0" applyAlignment="0" applyProtection="0"/>
    <xf numFmtId="0" fontId="28" fillId="17" borderId="0" applyNumberFormat="0" applyBorder="0" applyAlignment="0" applyProtection="0"/>
    <xf numFmtId="0" fontId="28" fillId="17" borderId="0" applyNumberFormat="0" applyBorder="0" applyAlignment="0" applyProtection="0"/>
    <xf numFmtId="0" fontId="28" fillId="17" borderId="0" applyNumberFormat="0" applyBorder="0" applyAlignment="0" applyProtection="0"/>
    <xf numFmtId="0" fontId="28" fillId="17" borderId="0" applyNumberFormat="0" applyBorder="0" applyAlignment="0" applyProtection="0"/>
    <xf numFmtId="0" fontId="28" fillId="17" borderId="0" applyNumberFormat="0" applyBorder="0" applyAlignment="0" applyProtection="0"/>
    <xf numFmtId="0" fontId="28" fillId="17" borderId="0" applyNumberFormat="0" applyBorder="0" applyAlignment="0" applyProtection="0"/>
    <xf numFmtId="0" fontId="28" fillId="17" borderId="0" applyNumberFormat="0" applyBorder="0" applyAlignment="0" applyProtection="0"/>
    <xf numFmtId="0" fontId="28" fillId="17" borderId="0" applyNumberFormat="0" applyBorder="0" applyAlignment="0" applyProtection="0"/>
    <xf numFmtId="0" fontId="28" fillId="17" borderId="0" applyNumberFormat="0" applyBorder="0" applyAlignment="0" applyProtection="0"/>
    <xf numFmtId="0" fontId="28" fillId="17" borderId="0" applyNumberFormat="0" applyBorder="0" applyAlignment="0" applyProtection="0"/>
    <xf numFmtId="0" fontId="28" fillId="17" borderId="0" applyNumberFormat="0" applyBorder="0" applyAlignment="0" applyProtection="0"/>
    <xf numFmtId="0" fontId="28" fillId="17" borderId="0" applyNumberFormat="0" applyBorder="0" applyAlignment="0" applyProtection="0"/>
    <xf numFmtId="0" fontId="28" fillId="17" borderId="0" applyNumberFormat="0" applyBorder="0" applyAlignment="0" applyProtection="0"/>
    <xf numFmtId="0" fontId="28" fillId="17" borderId="0" applyNumberFormat="0" applyBorder="0" applyAlignment="0" applyProtection="0"/>
    <xf numFmtId="0" fontId="28" fillId="17" borderId="0" applyNumberFormat="0" applyBorder="0" applyAlignment="0" applyProtection="0"/>
    <xf numFmtId="0" fontId="28" fillId="17" borderId="0" applyNumberFormat="0" applyBorder="0" applyAlignment="0" applyProtection="0"/>
    <xf numFmtId="0" fontId="28" fillId="17" borderId="0" applyNumberFormat="0" applyBorder="0" applyAlignment="0" applyProtection="0"/>
    <xf numFmtId="0" fontId="28" fillId="17" borderId="0" applyNumberFormat="0" applyBorder="0" applyAlignment="0" applyProtection="0"/>
    <xf numFmtId="0" fontId="28" fillId="17" borderId="0" applyNumberFormat="0" applyBorder="0" applyAlignment="0" applyProtection="0"/>
    <xf numFmtId="0" fontId="28" fillId="17" borderId="0" applyNumberFormat="0" applyBorder="0" applyAlignment="0" applyProtection="0"/>
    <xf numFmtId="0" fontId="28" fillId="17" borderId="0" applyNumberFormat="0" applyBorder="0" applyAlignment="0" applyProtection="0"/>
    <xf numFmtId="0" fontId="28" fillId="17" borderId="0" applyNumberFormat="0" applyBorder="0" applyAlignment="0" applyProtection="0"/>
    <xf numFmtId="0" fontId="28" fillId="17" borderId="0" applyNumberFormat="0" applyBorder="0" applyAlignment="0" applyProtection="0"/>
    <xf numFmtId="0" fontId="28" fillId="17" borderId="0" applyNumberFormat="0" applyBorder="0" applyAlignment="0" applyProtection="0"/>
    <xf numFmtId="0" fontId="28" fillId="17" borderId="0" applyNumberFormat="0" applyBorder="0" applyAlignment="0" applyProtection="0"/>
    <xf numFmtId="0" fontId="28" fillId="17" borderId="0" applyNumberFormat="0" applyBorder="0" applyAlignment="0" applyProtection="0"/>
    <xf numFmtId="0" fontId="28" fillId="17" borderId="0" applyNumberFormat="0" applyBorder="0" applyAlignment="0" applyProtection="0"/>
    <xf numFmtId="0" fontId="28" fillId="17" borderId="0" applyNumberFormat="0" applyBorder="0" applyAlignment="0" applyProtection="0"/>
    <xf numFmtId="0" fontId="28" fillId="17" borderId="0" applyNumberFormat="0" applyBorder="0" applyAlignment="0" applyProtection="0"/>
    <xf numFmtId="0" fontId="28" fillId="17" borderId="0" applyNumberFormat="0" applyBorder="0" applyAlignment="0" applyProtection="0"/>
    <xf numFmtId="0" fontId="28" fillId="17" borderId="0" applyNumberFormat="0" applyBorder="0" applyAlignment="0" applyProtection="0"/>
    <xf numFmtId="0" fontId="28" fillId="17" borderId="0" applyNumberFormat="0" applyBorder="0" applyAlignment="0" applyProtection="0"/>
    <xf numFmtId="0" fontId="28" fillId="17" borderId="0" applyNumberFormat="0" applyBorder="0" applyAlignment="0" applyProtection="0"/>
    <xf numFmtId="0" fontId="28" fillId="17" borderId="0" applyNumberFormat="0" applyBorder="0" applyAlignment="0" applyProtection="0"/>
    <xf numFmtId="0" fontId="28" fillId="17" borderId="0" applyNumberFormat="0" applyBorder="0" applyAlignment="0" applyProtection="0"/>
    <xf numFmtId="0" fontId="28" fillId="17" borderId="0" applyNumberFormat="0" applyBorder="0" applyAlignment="0" applyProtection="0"/>
    <xf numFmtId="0" fontId="28" fillId="17" borderId="0" applyNumberFormat="0" applyBorder="0" applyAlignment="0" applyProtection="0"/>
    <xf numFmtId="0" fontId="28" fillId="17" borderId="0" applyNumberFormat="0" applyBorder="0" applyAlignment="0" applyProtection="0"/>
    <xf numFmtId="0" fontId="28" fillId="17" borderId="0" applyNumberFormat="0" applyBorder="0" applyAlignment="0" applyProtection="0"/>
    <xf numFmtId="0" fontId="28" fillId="17" borderId="0" applyNumberFormat="0" applyBorder="0" applyAlignment="0" applyProtection="0"/>
    <xf numFmtId="0" fontId="28" fillId="17" borderId="0" applyNumberFormat="0" applyBorder="0" applyAlignment="0" applyProtection="0"/>
    <xf numFmtId="0" fontId="28" fillId="17" borderId="0" applyNumberFormat="0" applyBorder="0" applyAlignment="0" applyProtection="0"/>
    <xf numFmtId="0" fontId="28" fillId="17" borderId="0" applyNumberFormat="0" applyBorder="0" applyAlignment="0" applyProtection="0"/>
    <xf numFmtId="0" fontId="28" fillId="17" borderId="0" applyNumberFormat="0" applyBorder="0" applyAlignment="0" applyProtection="0"/>
    <xf numFmtId="0" fontId="28" fillId="17" borderId="0" applyNumberFormat="0" applyBorder="0" applyAlignment="0" applyProtection="0"/>
    <xf numFmtId="0" fontId="28" fillId="17" borderId="0" applyNumberFormat="0" applyBorder="0" applyAlignment="0" applyProtection="0"/>
    <xf numFmtId="0" fontId="28" fillId="17" borderId="0" applyNumberFormat="0" applyBorder="0" applyAlignment="0" applyProtection="0"/>
    <xf numFmtId="0" fontId="28" fillId="17" borderId="0" applyNumberFormat="0" applyBorder="0" applyAlignment="0" applyProtection="0"/>
    <xf numFmtId="0" fontId="28" fillId="17" borderId="0" applyNumberFormat="0" applyBorder="0" applyAlignment="0" applyProtection="0"/>
    <xf numFmtId="0" fontId="28" fillId="17" borderId="0" applyNumberFormat="0" applyBorder="0" applyAlignment="0" applyProtection="0"/>
    <xf numFmtId="0" fontId="28" fillId="17" borderId="0" applyNumberFormat="0" applyBorder="0" applyAlignment="0" applyProtection="0"/>
    <xf numFmtId="0" fontId="28" fillId="17" borderId="0" applyNumberFormat="0" applyBorder="0" applyAlignment="0" applyProtection="0"/>
    <xf numFmtId="0" fontId="28" fillId="17" borderId="0" applyNumberFormat="0" applyBorder="0" applyAlignment="0" applyProtection="0"/>
    <xf numFmtId="0" fontId="28" fillId="17" borderId="0" applyNumberFormat="0" applyBorder="0" applyAlignment="0" applyProtection="0"/>
    <xf numFmtId="0" fontId="28" fillId="17" borderId="0" applyNumberFormat="0" applyBorder="0" applyAlignment="0" applyProtection="0"/>
    <xf numFmtId="0" fontId="28" fillId="17" borderId="0" applyNumberFormat="0" applyBorder="0" applyAlignment="0" applyProtection="0"/>
    <xf numFmtId="0" fontId="28" fillId="17" borderId="0" applyNumberFormat="0" applyBorder="0" applyAlignment="0" applyProtection="0"/>
    <xf numFmtId="0" fontId="28" fillId="17" borderId="0" applyNumberFormat="0" applyBorder="0" applyAlignment="0" applyProtection="0"/>
    <xf numFmtId="0" fontId="28" fillId="17" borderId="0" applyNumberFormat="0" applyBorder="0" applyAlignment="0" applyProtection="0"/>
    <xf numFmtId="0" fontId="28" fillId="17" borderId="0" applyNumberFormat="0" applyBorder="0" applyAlignment="0" applyProtection="0"/>
    <xf numFmtId="0" fontId="28" fillId="17" borderId="0" applyNumberFormat="0" applyBorder="0" applyAlignment="0" applyProtection="0"/>
    <xf numFmtId="0" fontId="28" fillId="17" borderId="0" applyNumberFormat="0" applyBorder="0" applyAlignment="0" applyProtection="0"/>
    <xf numFmtId="0" fontId="28" fillId="17" borderId="0" applyNumberFormat="0" applyBorder="0" applyAlignment="0" applyProtection="0"/>
    <xf numFmtId="0" fontId="28" fillId="17" borderId="0" applyNumberFormat="0" applyBorder="0" applyAlignment="0" applyProtection="0"/>
    <xf numFmtId="0" fontId="28" fillId="17" borderId="0" applyNumberFormat="0" applyBorder="0" applyAlignment="0" applyProtection="0"/>
    <xf numFmtId="0" fontId="28" fillId="17" borderId="0" applyNumberFormat="0" applyBorder="0" applyAlignment="0" applyProtection="0"/>
    <xf numFmtId="0" fontId="28" fillId="17" borderId="0" applyNumberFormat="0" applyBorder="0" applyAlignment="0" applyProtection="0"/>
    <xf numFmtId="0" fontId="28" fillId="17" borderId="0" applyNumberFormat="0" applyBorder="0" applyAlignment="0" applyProtection="0"/>
    <xf numFmtId="0" fontId="28" fillId="17" borderId="0" applyNumberFormat="0" applyBorder="0" applyAlignment="0" applyProtection="0"/>
    <xf numFmtId="0" fontId="28" fillId="17" borderId="0" applyNumberFormat="0" applyBorder="0" applyAlignment="0" applyProtection="0"/>
    <xf numFmtId="0" fontId="28" fillId="17" borderId="0" applyNumberFormat="0" applyBorder="0" applyAlignment="0" applyProtection="0"/>
    <xf numFmtId="0" fontId="28" fillId="17" borderId="0" applyNumberFormat="0" applyBorder="0" applyAlignment="0" applyProtection="0"/>
    <xf numFmtId="0" fontId="28" fillId="17" borderId="0" applyNumberFormat="0" applyBorder="0" applyAlignment="0" applyProtection="0"/>
    <xf numFmtId="0" fontId="28" fillId="17" borderId="0" applyNumberFormat="0" applyBorder="0" applyAlignment="0" applyProtection="0"/>
    <xf numFmtId="0" fontId="28" fillId="17" borderId="0" applyNumberFormat="0" applyBorder="0" applyAlignment="0" applyProtection="0"/>
    <xf numFmtId="0" fontId="28" fillId="17" borderId="0" applyNumberFormat="0" applyBorder="0" applyAlignment="0" applyProtection="0"/>
    <xf numFmtId="0" fontId="28" fillId="17" borderId="0" applyNumberFormat="0" applyBorder="0" applyAlignment="0" applyProtection="0"/>
    <xf numFmtId="0" fontId="28" fillId="17" borderId="0" applyNumberFormat="0" applyBorder="0" applyAlignment="0" applyProtection="0"/>
    <xf numFmtId="0" fontId="28" fillId="17" borderId="0" applyNumberFormat="0" applyBorder="0" applyAlignment="0" applyProtection="0"/>
    <xf numFmtId="0" fontId="28" fillId="17" borderId="0" applyNumberFormat="0" applyBorder="0" applyAlignment="0" applyProtection="0"/>
    <xf numFmtId="0" fontId="28" fillId="17" borderId="0" applyNumberFormat="0" applyBorder="0" applyAlignment="0" applyProtection="0"/>
    <xf numFmtId="0" fontId="28" fillId="17" borderId="0" applyNumberFormat="0" applyBorder="0" applyAlignment="0" applyProtection="0"/>
    <xf numFmtId="0" fontId="28" fillId="17" borderId="0" applyNumberFormat="0" applyBorder="0" applyAlignment="0" applyProtection="0"/>
    <xf numFmtId="0" fontId="28" fillId="17" borderId="0" applyNumberFormat="0" applyBorder="0" applyAlignment="0" applyProtection="0"/>
    <xf numFmtId="0" fontId="28" fillId="17" borderId="0" applyNumberFormat="0" applyBorder="0" applyAlignment="0" applyProtection="0"/>
    <xf numFmtId="0" fontId="28" fillId="17" borderId="0" applyNumberFormat="0" applyBorder="0" applyAlignment="0" applyProtection="0"/>
    <xf numFmtId="0" fontId="28" fillId="17" borderId="0" applyNumberFormat="0" applyBorder="0" applyAlignment="0" applyProtection="0"/>
    <xf numFmtId="0" fontId="28" fillId="17" borderId="0" applyNumberFormat="0" applyBorder="0" applyAlignment="0" applyProtection="0"/>
    <xf numFmtId="0" fontId="28" fillId="17" borderId="0" applyNumberFormat="0" applyBorder="0" applyAlignment="0" applyProtection="0"/>
    <xf numFmtId="0" fontId="28" fillId="17" borderId="0" applyNumberFormat="0" applyBorder="0" applyAlignment="0" applyProtection="0"/>
    <xf numFmtId="0" fontId="28" fillId="17" borderId="0" applyNumberFormat="0" applyBorder="0" applyAlignment="0" applyProtection="0"/>
    <xf numFmtId="0" fontId="28" fillId="17" borderId="0" applyNumberFormat="0" applyBorder="0" applyAlignment="0" applyProtection="0"/>
    <xf numFmtId="0" fontId="28" fillId="17" borderId="0" applyNumberFormat="0" applyBorder="0" applyAlignment="0" applyProtection="0"/>
    <xf numFmtId="0" fontId="28" fillId="17" borderId="0" applyNumberFormat="0" applyBorder="0" applyAlignment="0" applyProtection="0"/>
    <xf numFmtId="0" fontId="28" fillId="17" borderId="0" applyNumberFormat="0" applyBorder="0" applyAlignment="0" applyProtection="0"/>
    <xf numFmtId="0" fontId="28" fillId="17" borderId="0" applyNumberFormat="0" applyBorder="0" applyAlignment="0" applyProtection="0"/>
    <xf numFmtId="0" fontId="28" fillId="17" borderId="0" applyNumberFormat="0" applyBorder="0" applyAlignment="0" applyProtection="0"/>
    <xf numFmtId="0" fontId="28" fillId="17" borderId="0" applyNumberFormat="0" applyBorder="0" applyAlignment="0" applyProtection="0"/>
    <xf numFmtId="0" fontId="28" fillId="17" borderId="0" applyNumberFormat="0" applyBorder="0" applyAlignment="0" applyProtection="0"/>
    <xf numFmtId="0" fontId="28" fillId="17" borderId="0" applyNumberFormat="0" applyBorder="0" applyAlignment="0" applyProtection="0"/>
    <xf numFmtId="0" fontId="28" fillId="17" borderId="0" applyNumberFormat="0" applyBorder="0" applyAlignment="0" applyProtection="0"/>
    <xf numFmtId="0" fontId="28" fillId="17" borderId="0" applyNumberFormat="0" applyBorder="0" applyAlignment="0" applyProtection="0"/>
    <xf numFmtId="0" fontId="28" fillId="17" borderId="0" applyNumberFormat="0" applyBorder="0" applyAlignment="0" applyProtection="0"/>
    <xf numFmtId="0" fontId="28" fillId="17" borderId="0" applyNumberFormat="0" applyBorder="0" applyAlignment="0" applyProtection="0"/>
    <xf numFmtId="0" fontId="28" fillId="17" borderId="0" applyNumberFormat="0" applyBorder="0" applyAlignment="0" applyProtection="0"/>
    <xf numFmtId="0" fontId="28" fillId="17" borderId="0" applyNumberFormat="0" applyBorder="0" applyAlignment="0" applyProtection="0"/>
    <xf numFmtId="0" fontId="28" fillId="17" borderId="0" applyNumberFormat="0" applyBorder="0" applyAlignment="0" applyProtection="0"/>
    <xf numFmtId="0" fontId="28" fillId="17" borderId="0" applyNumberFormat="0" applyBorder="0" applyAlignment="0" applyProtection="0"/>
    <xf numFmtId="0" fontId="28" fillId="17" borderId="0" applyNumberFormat="0" applyBorder="0" applyAlignment="0" applyProtection="0"/>
    <xf numFmtId="0" fontId="28" fillId="17" borderId="0" applyNumberFormat="0" applyBorder="0" applyAlignment="0" applyProtection="0"/>
    <xf numFmtId="0" fontId="28" fillId="17" borderId="0" applyNumberFormat="0" applyBorder="0" applyAlignment="0" applyProtection="0"/>
    <xf numFmtId="0" fontId="28" fillId="17" borderId="0" applyNumberFormat="0" applyBorder="0" applyAlignment="0" applyProtection="0"/>
    <xf numFmtId="0" fontId="28" fillId="17" borderId="0" applyNumberFormat="0" applyBorder="0" applyAlignment="0" applyProtection="0"/>
    <xf numFmtId="0" fontId="28" fillId="17" borderId="0" applyNumberFormat="0" applyBorder="0" applyAlignment="0" applyProtection="0"/>
    <xf numFmtId="0" fontId="28" fillId="17" borderId="0" applyNumberFormat="0" applyBorder="0" applyAlignment="0" applyProtection="0"/>
    <xf numFmtId="0" fontId="28" fillId="17" borderId="0" applyNumberFormat="0" applyBorder="0" applyAlignment="0" applyProtection="0"/>
    <xf numFmtId="0" fontId="28" fillId="17" borderId="0" applyNumberFormat="0" applyBorder="0" applyAlignment="0" applyProtection="0"/>
    <xf numFmtId="0" fontId="28" fillId="17" borderId="0" applyNumberFormat="0" applyBorder="0" applyAlignment="0" applyProtection="0"/>
    <xf numFmtId="0" fontId="28" fillId="17" borderId="0" applyNumberFormat="0" applyBorder="0" applyAlignment="0" applyProtection="0"/>
    <xf numFmtId="0" fontId="28" fillId="17" borderId="0" applyNumberFormat="0" applyBorder="0" applyAlignment="0" applyProtection="0"/>
    <xf numFmtId="0" fontId="28" fillId="17" borderId="0" applyNumberFormat="0" applyBorder="0" applyAlignment="0" applyProtection="0"/>
    <xf numFmtId="0" fontId="28" fillId="17" borderId="0" applyNumberFormat="0" applyBorder="0" applyAlignment="0" applyProtection="0"/>
    <xf numFmtId="0" fontId="28" fillId="17" borderId="0" applyNumberFormat="0" applyBorder="0" applyAlignment="0" applyProtection="0"/>
    <xf numFmtId="0" fontId="28" fillId="17" borderId="0" applyNumberFormat="0" applyBorder="0" applyAlignment="0" applyProtection="0"/>
    <xf numFmtId="0" fontId="28" fillId="17" borderId="0" applyNumberFormat="0" applyBorder="0" applyAlignment="0" applyProtection="0"/>
    <xf numFmtId="0" fontId="28" fillId="17" borderId="0" applyNumberFormat="0" applyBorder="0" applyAlignment="0" applyProtection="0"/>
    <xf numFmtId="0" fontId="28" fillId="17" borderId="0" applyNumberFormat="0" applyBorder="0" applyAlignment="0" applyProtection="0"/>
    <xf numFmtId="0" fontId="28" fillId="17" borderId="0" applyNumberFormat="0" applyBorder="0" applyAlignment="0" applyProtection="0"/>
    <xf numFmtId="0" fontId="28" fillId="17" borderId="0" applyNumberFormat="0" applyBorder="0" applyAlignment="0" applyProtection="0"/>
    <xf numFmtId="0" fontId="28" fillId="17" borderId="0" applyNumberFormat="0" applyBorder="0" applyAlignment="0" applyProtection="0"/>
    <xf numFmtId="0" fontId="28" fillId="17" borderId="0" applyNumberFormat="0" applyBorder="0" applyAlignment="0" applyProtection="0"/>
    <xf numFmtId="0" fontId="28" fillId="17" borderId="0" applyNumberFormat="0" applyBorder="0" applyAlignment="0" applyProtection="0"/>
    <xf numFmtId="0" fontId="28" fillId="17" borderId="0" applyNumberFormat="0" applyBorder="0" applyAlignment="0" applyProtection="0"/>
    <xf numFmtId="0" fontId="28" fillId="17" borderId="0" applyNumberFormat="0" applyBorder="0" applyAlignment="0" applyProtection="0"/>
    <xf numFmtId="0" fontId="28" fillId="17" borderId="0" applyNumberFormat="0" applyBorder="0" applyAlignment="0" applyProtection="0"/>
    <xf numFmtId="0" fontId="28" fillId="17" borderId="0" applyNumberFormat="0" applyBorder="0" applyAlignment="0" applyProtection="0"/>
    <xf numFmtId="0" fontId="28" fillId="17" borderId="0" applyNumberFormat="0" applyBorder="0" applyAlignment="0" applyProtection="0"/>
    <xf numFmtId="0" fontId="28" fillId="17" borderId="0" applyNumberFormat="0" applyBorder="0" applyAlignment="0" applyProtection="0"/>
    <xf numFmtId="0" fontId="28" fillId="17" borderId="0" applyNumberFormat="0" applyBorder="0" applyAlignment="0" applyProtection="0"/>
    <xf numFmtId="0" fontId="28" fillId="17" borderId="0" applyNumberFormat="0" applyBorder="0" applyAlignment="0" applyProtection="0"/>
    <xf numFmtId="0" fontId="28" fillId="17" borderId="0" applyNumberFormat="0" applyBorder="0" applyAlignment="0" applyProtection="0"/>
    <xf numFmtId="0" fontId="28" fillId="17" borderId="0" applyNumberFormat="0" applyBorder="0" applyAlignment="0" applyProtection="0"/>
    <xf numFmtId="0" fontId="28" fillId="17" borderId="0" applyNumberFormat="0" applyBorder="0" applyAlignment="0" applyProtection="0"/>
    <xf numFmtId="0" fontId="28" fillId="17" borderId="0" applyNumberFormat="0" applyBorder="0" applyAlignment="0" applyProtection="0"/>
    <xf numFmtId="0" fontId="28" fillId="17" borderId="0" applyNumberFormat="0" applyBorder="0" applyAlignment="0" applyProtection="0"/>
    <xf numFmtId="0" fontId="28" fillId="17" borderId="0" applyNumberFormat="0" applyBorder="0" applyAlignment="0" applyProtection="0"/>
    <xf numFmtId="0" fontId="28" fillId="17" borderId="0" applyNumberFormat="0" applyBorder="0" applyAlignment="0" applyProtection="0"/>
    <xf numFmtId="0" fontId="28" fillId="17" borderId="0" applyNumberFormat="0" applyBorder="0" applyAlignment="0" applyProtection="0"/>
    <xf numFmtId="0" fontId="28" fillId="17" borderId="0" applyNumberFormat="0" applyBorder="0" applyAlignment="0" applyProtection="0"/>
    <xf numFmtId="0" fontId="28" fillId="17" borderId="0" applyNumberFormat="0" applyBorder="0" applyAlignment="0" applyProtection="0"/>
    <xf numFmtId="0" fontId="28" fillId="17" borderId="0" applyNumberFormat="0" applyBorder="0" applyAlignment="0" applyProtection="0"/>
    <xf numFmtId="0" fontId="28" fillId="17" borderId="0" applyNumberFormat="0" applyBorder="0" applyAlignment="0" applyProtection="0"/>
    <xf numFmtId="0" fontId="28" fillId="17" borderId="0" applyNumberFormat="0" applyBorder="0" applyAlignment="0" applyProtection="0"/>
    <xf numFmtId="0" fontId="28" fillId="17" borderId="0" applyNumberFormat="0" applyBorder="0" applyAlignment="0" applyProtection="0"/>
    <xf numFmtId="0" fontId="28" fillId="17" borderId="0" applyNumberFormat="0" applyBorder="0" applyAlignment="0" applyProtection="0"/>
    <xf numFmtId="0" fontId="28" fillId="17" borderId="0" applyNumberFormat="0" applyBorder="0" applyAlignment="0" applyProtection="0"/>
    <xf numFmtId="0" fontId="28" fillId="17" borderId="0" applyNumberFormat="0" applyBorder="0" applyAlignment="0" applyProtection="0"/>
    <xf numFmtId="0" fontId="28" fillId="17" borderId="0" applyNumberFormat="0" applyBorder="0" applyAlignment="0" applyProtection="0"/>
    <xf numFmtId="0" fontId="28" fillId="17" borderId="0" applyNumberFormat="0" applyBorder="0" applyAlignment="0" applyProtection="0"/>
    <xf numFmtId="0" fontId="28" fillId="17" borderId="0" applyNumberFormat="0" applyBorder="0" applyAlignment="0" applyProtection="0"/>
    <xf numFmtId="0" fontId="28" fillId="17" borderId="0" applyNumberFormat="0" applyBorder="0" applyAlignment="0" applyProtection="0"/>
    <xf numFmtId="0" fontId="28" fillId="17" borderId="0" applyNumberFormat="0" applyBorder="0" applyAlignment="0" applyProtection="0"/>
    <xf numFmtId="0" fontId="28" fillId="17" borderId="0" applyNumberFormat="0" applyBorder="0" applyAlignment="0" applyProtection="0"/>
    <xf numFmtId="0" fontId="28" fillId="17" borderId="0" applyNumberFormat="0" applyBorder="0" applyAlignment="0" applyProtection="0"/>
    <xf numFmtId="0" fontId="28" fillId="17" borderId="0" applyNumberFormat="0" applyBorder="0" applyAlignment="0" applyProtection="0"/>
    <xf numFmtId="0" fontId="28" fillId="17" borderId="0" applyNumberFormat="0" applyBorder="0" applyAlignment="0" applyProtection="0"/>
    <xf numFmtId="0" fontId="28" fillId="17" borderId="0" applyNumberFormat="0" applyBorder="0" applyAlignment="0" applyProtection="0"/>
    <xf numFmtId="0" fontId="28" fillId="17" borderId="0" applyNumberFormat="0" applyBorder="0" applyAlignment="0" applyProtection="0"/>
    <xf numFmtId="0" fontId="28" fillId="17" borderId="0" applyNumberFormat="0" applyBorder="0" applyAlignment="0" applyProtection="0"/>
    <xf numFmtId="0" fontId="28" fillId="17" borderId="0" applyNumberFormat="0" applyBorder="0" applyAlignment="0" applyProtection="0"/>
    <xf numFmtId="0" fontId="28" fillId="17" borderId="0" applyNumberFormat="0" applyBorder="0" applyAlignment="0" applyProtection="0"/>
    <xf numFmtId="0" fontId="28" fillId="17" borderId="0" applyNumberFormat="0" applyBorder="0" applyAlignment="0" applyProtection="0"/>
    <xf numFmtId="0" fontId="28" fillId="17" borderId="0" applyNumberFormat="0" applyBorder="0" applyAlignment="0" applyProtection="0"/>
    <xf numFmtId="0" fontId="28" fillId="17" borderId="0" applyNumberFormat="0" applyBorder="0" applyAlignment="0" applyProtection="0"/>
    <xf numFmtId="0" fontId="28" fillId="17" borderId="0" applyNumberFormat="0" applyBorder="0" applyAlignment="0" applyProtection="0"/>
    <xf numFmtId="0" fontId="28" fillId="17" borderId="0" applyNumberFormat="0" applyBorder="0" applyAlignment="0" applyProtection="0"/>
    <xf numFmtId="0" fontId="28" fillId="17" borderId="0" applyNumberFormat="0" applyBorder="0" applyAlignment="0" applyProtection="0"/>
    <xf numFmtId="0" fontId="28" fillId="17" borderId="0" applyNumberFormat="0" applyBorder="0" applyAlignment="0" applyProtection="0"/>
    <xf numFmtId="0" fontId="28" fillId="17" borderId="0" applyNumberFormat="0" applyBorder="0" applyAlignment="0" applyProtection="0"/>
    <xf numFmtId="0" fontId="28" fillId="17" borderId="0" applyNumberFormat="0" applyBorder="0" applyAlignment="0" applyProtection="0"/>
    <xf numFmtId="0" fontId="28" fillId="17" borderId="0" applyNumberFormat="0" applyBorder="0" applyAlignment="0" applyProtection="0"/>
    <xf numFmtId="0" fontId="28" fillId="17" borderId="0" applyNumberFormat="0" applyBorder="0" applyAlignment="0" applyProtection="0"/>
    <xf numFmtId="0" fontId="28" fillId="17" borderId="0" applyNumberFormat="0" applyBorder="0" applyAlignment="0" applyProtection="0"/>
    <xf numFmtId="0" fontId="28" fillId="17" borderId="0" applyNumberFormat="0" applyBorder="0" applyAlignment="0" applyProtection="0"/>
    <xf numFmtId="0" fontId="28" fillId="17" borderId="0" applyNumberFormat="0" applyBorder="0" applyAlignment="0" applyProtection="0"/>
    <xf numFmtId="0" fontId="28" fillId="17" borderId="0" applyNumberFormat="0" applyBorder="0" applyAlignment="0" applyProtection="0"/>
    <xf numFmtId="0" fontId="28" fillId="17" borderId="0" applyNumberFormat="0" applyBorder="0" applyAlignment="0" applyProtection="0"/>
    <xf numFmtId="0" fontId="28" fillId="17" borderId="0" applyNumberFormat="0" applyBorder="0" applyAlignment="0" applyProtection="0"/>
    <xf numFmtId="0" fontId="28" fillId="17" borderId="0" applyNumberFormat="0" applyBorder="0" applyAlignment="0" applyProtection="0"/>
    <xf numFmtId="0" fontId="28" fillId="17" borderId="0" applyNumberFormat="0" applyBorder="0" applyAlignment="0" applyProtection="0"/>
    <xf numFmtId="0" fontId="28" fillId="17" borderId="0" applyNumberFormat="0" applyBorder="0" applyAlignment="0" applyProtection="0"/>
    <xf numFmtId="0" fontId="28" fillId="17" borderId="0" applyNumberFormat="0" applyBorder="0" applyAlignment="0" applyProtection="0"/>
    <xf numFmtId="0" fontId="28" fillId="17" borderId="0" applyNumberFormat="0" applyBorder="0" applyAlignment="0" applyProtection="0"/>
    <xf numFmtId="0" fontId="28" fillId="17" borderId="0" applyNumberFormat="0" applyBorder="0" applyAlignment="0" applyProtection="0"/>
    <xf numFmtId="0" fontId="28" fillId="17" borderId="0" applyNumberFormat="0" applyBorder="0" applyAlignment="0" applyProtection="0"/>
    <xf numFmtId="0" fontId="28" fillId="17" borderId="0" applyNumberFormat="0" applyBorder="0" applyAlignment="0" applyProtection="0"/>
    <xf numFmtId="0" fontId="28" fillId="17" borderId="0" applyNumberFormat="0" applyBorder="0" applyAlignment="0" applyProtection="0"/>
    <xf numFmtId="0" fontId="28" fillId="17" borderId="0" applyNumberFormat="0" applyBorder="0" applyAlignment="0" applyProtection="0"/>
    <xf numFmtId="0" fontId="28" fillId="17" borderId="0" applyNumberFormat="0" applyBorder="0" applyAlignment="0" applyProtection="0"/>
    <xf numFmtId="0" fontId="28" fillId="17" borderId="0" applyNumberFormat="0" applyBorder="0" applyAlignment="0" applyProtection="0"/>
    <xf numFmtId="0" fontId="28" fillId="17" borderId="0" applyNumberFormat="0" applyBorder="0" applyAlignment="0" applyProtection="0"/>
    <xf numFmtId="0" fontId="28" fillId="17" borderId="0" applyNumberFormat="0" applyBorder="0" applyAlignment="0" applyProtection="0"/>
    <xf numFmtId="0" fontId="28" fillId="17" borderId="0" applyNumberFormat="0" applyBorder="0" applyAlignment="0" applyProtection="0"/>
    <xf numFmtId="0" fontId="28" fillId="17" borderId="0" applyNumberFormat="0" applyBorder="0" applyAlignment="0" applyProtection="0"/>
    <xf numFmtId="0" fontId="28" fillId="17" borderId="0" applyNumberFormat="0" applyBorder="0" applyAlignment="0" applyProtection="0"/>
    <xf numFmtId="0" fontId="28" fillId="17" borderId="0" applyNumberFormat="0" applyBorder="0" applyAlignment="0" applyProtection="0"/>
    <xf numFmtId="0" fontId="28" fillId="17" borderId="0" applyNumberFormat="0" applyBorder="0" applyAlignment="0" applyProtection="0"/>
    <xf numFmtId="0" fontId="28" fillId="17" borderId="0" applyNumberFormat="0" applyBorder="0" applyAlignment="0" applyProtection="0"/>
    <xf numFmtId="0" fontId="28" fillId="17" borderId="0" applyNumberFormat="0" applyBorder="0" applyAlignment="0" applyProtection="0"/>
    <xf numFmtId="0" fontId="28" fillId="17" borderId="0" applyNumberFormat="0" applyBorder="0" applyAlignment="0" applyProtection="0"/>
    <xf numFmtId="0" fontId="28" fillId="17" borderId="0" applyNumberFormat="0" applyBorder="0" applyAlignment="0" applyProtection="0"/>
    <xf numFmtId="0" fontId="28" fillId="17" borderId="0" applyNumberFormat="0" applyBorder="0" applyAlignment="0" applyProtection="0"/>
    <xf numFmtId="0" fontId="28" fillId="17" borderId="0" applyNumberFormat="0" applyBorder="0" applyAlignment="0" applyProtection="0"/>
    <xf numFmtId="0" fontId="28" fillId="17" borderId="0" applyNumberFormat="0" applyBorder="0" applyAlignment="0" applyProtection="0"/>
    <xf numFmtId="0" fontId="28" fillId="17" borderId="0" applyNumberFormat="0" applyBorder="0" applyAlignment="0" applyProtection="0"/>
    <xf numFmtId="0" fontId="28" fillId="17" borderId="0" applyNumberFormat="0" applyBorder="0" applyAlignment="0" applyProtection="0"/>
    <xf numFmtId="0" fontId="28" fillId="17" borderId="0" applyNumberFormat="0" applyBorder="0" applyAlignment="0" applyProtection="0"/>
    <xf numFmtId="0" fontId="28" fillId="17" borderId="0" applyNumberFormat="0" applyBorder="0" applyAlignment="0" applyProtection="0"/>
    <xf numFmtId="0" fontId="28" fillId="17" borderId="0" applyNumberFormat="0" applyBorder="0" applyAlignment="0" applyProtection="0"/>
    <xf numFmtId="0" fontId="28" fillId="17" borderId="0" applyNumberFormat="0" applyBorder="0" applyAlignment="0" applyProtection="0"/>
    <xf numFmtId="0" fontId="28" fillId="17" borderId="0" applyNumberFormat="0" applyBorder="0" applyAlignment="0" applyProtection="0"/>
    <xf numFmtId="0" fontId="28" fillId="17" borderId="0" applyNumberFormat="0" applyBorder="0" applyAlignment="0" applyProtection="0"/>
    <xf numFmtId="0" fontId="28" fillId="17" borderId="0" applyNumberFormat="0" applyBorder="0" applyAlignment="0" applyProtection="0"/>
    <xf numFmtId="0" fontId="28" fillId="17" borderId="0" applyNumberFormat="0" applyBorder="0" applyAlignment="0" applyProtection="0"/>
    <xf numFmtId="0" fontId="28" fillId="17" borderId="0" applyNumberFormat="0" applyBorder="0" applyAlignment="0" applyProtection="0"/>
    <xf numFmtId="0" fontId="28" fillId="17" borderId="0" applyNumberFormat="0" applyBorder="0" applyAlignment="0" applyProtection="0"/>
    <xf numFmtId="0" fontId="28" fillId="17" borderId="0" applyNumberFormat="0" applyBorder="0" applyAlignment="0" applyProtection="0"/>
    <xf numFmtId="0" fontId="28" fillId="17" borderId="0" applyNumberFormat="0" applyBorder="0" applyAlignment="0" applyProtection="0"/>
    <xf numFmtId="0" fontId="28" fillId="17" borderId="0" applyNumberFormat="0" applyBorder="0" applyAlignment="0" applyProtection="0"/>
    <xf numFmtId="0" fontId="28" fillId="17" borderId="0" applyNumberFormat="0" applyBorder="0" applyAlignment="0" applyProtection="0"/>
    <xf numFmtId="0" fontId="28" fillId="17" borderId="0" applyNumberFormat="0" applyBorder="0" applyAlignment="0" applyProtection="0"/>
    <xf numFmtId="0" fontId="28" fillId="17" borderId="0" applyNumberFormat="0" applyBorder="0" applyAlignment="0" applyProtection="0"/>
    <xf numFmtId="0" fontId="28" fillId="17" borderId="0" applyNumberFormat="0" applyBorder="0" applyAlignment="0" applyProtection="0"/>
    <xf numFmtId="0" fontId="28" fillId="17" borderId="0" applyNumberFormat="0" applyBorder="0" applyAlignment="0" applyProtection="0"/>
    <xf numFmtId="0" fontId="28" fillId="17" borderId="0" applyNumberFormat="0" applyBorder="0" applyAlignment="0" applyProtection="0"/>
    <xf numFmtId="0" fontId="28" fillId="17" borderId="0" applyNumberFormat="0" applyBorder="0" applyAlignment="0" applyProtection="0"/>
    <xf numFmtId="0" fontId="28" fillId="17" borderId="0" applyNumberFormat="0" applyBorder="0" applyAlignment="0" applyProtection="0"/>
    <xf numFmtId="0" fontId="28" fillId="17" borderId="0" applyNumberFormat="0" applyBorder="0" applyAlignment="0" applyProtection="0"/>
    <xf numFmtId="0" fontId="28" fillId="17" borderId="0" applyNumberFormat="0" applyBorder="0" applyAlignment="0" applyProtection="0"/>
    <xf numFmtId="0" fontId="28" fillId="17" borderId="0" applyNumberFormat="0" applyBorder="0" applyAlignment="0" applyProtection="0"/>
    <xf numFmtId="0" fontId="28" fillId="17" borderId="0" applyNumberFormat="0" applyBorder="0" applyAlignment="0" applyProtection="0"/>
    <xf numFmtId="0" fontId="28" fillId="17" borderId="0" applyNumberFormat="0" applyBorder="0" applyAlignment="0" applyProtection="0"/>
    <xf numFmtId="0" fontId="28" fillId="17" borderId="0" applyNumberFormat="0" applyBorder="0" applyAlignment="0" applyProtection="0"/>
    <xf numFmtId="0" fontId="28" fillId="17" borderId="0" applyNumberFormat="0" applyBorder="0" applyAlignment="0" applyProtection="0"/>
    <xf numFmtId="0" fontId="28" fillId="17" borderId="0" applyNumberFormat="0" applyBorder="0" applyAlignment="0" applyProtection="0"/>
    <xf numFmtId="0" fontId="28" fillId="17" borderId="0" applyNumberFormat="0" applyBorder="0" applyAlignment="0" applyProtection="0"/>
    <xf numFmtId="0" fontId="28" fillId="17" borderId="0" applyNumberFormat="0" applyBorder="0" applyAlignment="0" applyProtection="0"/>
    <xf numFmtId="0" fontId="28" fillId="17" borderId="0" applyNumberFormat="0" applyBorder="0" applyAlignment="0" applyProtection="0"/>
    <xf numFmtId="0" fontId="28" fillId="17" borderId="0" applyNumberFormat="0" applyBorder="0" applyAlignment="0" applyProtection="0"/>
    <xf numFmtId="0" fontId="28" fillId="17" borderId="0" applyNumberFormat="0" applyBorder="0" applyAlignment="0" applyProtection="0"/>
    <xf numFmtId="0" fontId="28" fillId="17" borderId="0" applyNumberFormat="0" applyBorder="0" applyAlignment="0" applyProtection="0"/>
    <xf numFmtId="0" fontId="28" fillId="17" borderId="0" applyNumberFormat="0" applyBorder="0" applyAlignment="0" applyProtection="0"/>
    <xf numFmtId="0" fontId="28" fillId="17" borderId="0" applyNumberFormat="0" applyBorder="0" applyAlignment="0" applyProtection="0"/>
    <xf numFmtId="0" fontId="28" fillId="17" borderId="0" applyNumberFormat="0" applyBorder="0" applyAlignment="0" applyProtection="0"/>
    <xf numFmtId="0" fontId="28" fillId="17" borderId="0" applyNumberFormat="0" applyBorder="0" applyAlignment="0" applyProtection="0"/>
    <xf numFmtId="0" fontId="28" fillId="17" borderId="0" applyNumberFormat="0" applyBorder="0" applyAlignment="0" applyProtection="0"/>
    <xf numFmtId="0" fontId="28" fillId="17" borderId="0" applyNumberFormat="0" applyBorder="0" applyAlignment="0" applyProtection="0"/>
    <xf numFmtId="0" fontId="28" fillId="17" borderId="0" applyNumberFormat="0" applyBorder="0" applyAlignment="0" applyProtection="0"/>
    <xf numFmtId="0" fontId="28" fillId="17" borderId="0" applyNumberFormat="0" applyBorder="0" applyAlignment="0" applyProtection="0"/>
    <xf numFmtId="0" fontId="28" fillId="17" borderId="0" applyNumberFormat="0" applyBorder="0" applyAlignment="0" applyProtection="0"/>
    <xf numFmtId="0" fontId="28" fillId="17" borderId="0" applyNumberFormat="0" applyBorder="0" applyAlignment="0" applyProtection="0"/>
    <xf numFmtId="0" fontId="28" fillId="17" borderId="0" applyNumberFormat="0" applyBorder="0" applyAlignment="0" applyProtection="0"/>
    <xf numFmtId="0" fontId="28" fillId="17" borderId="0" applyNumberFormat="0" applyBorder="0" applyAlignment="0" applyProtection="0"/>
    <xf numFmtId="0" fontId="28" fillId="17" borderId="0" applyNumberFormat="0" applyBorder="0" applyAlignment="0" applyProtection="0"/>
    <xf numFmtId="0" fontId="28" fillId="17" borderId="0" applyNumberFormat="0" applyBorder="0" applyAlignment="0" applyProtection="0"/>
    <xf numFmtId="0" fontId="28" fillId="17" borderId="0" applyNumberFormat="0" applyBorder="0" applyAlignment="0" applyProtection="0"/>
    <xf numFmtId="0" fontId="28" fillId="17" borderId="0" applyNumberFormat="0" applyBorder="0" applyAlignment="0" applyProtection="0"/>
    <xf numFmtId="0" fontId="28" fillId="17" borderId="0" applyNumberFormat="0" applyBorder="0" applyAlignment="0" applyProtection="0"/>
    <xf numFmtId="0" fontId="28" fillId="17" borderId="0" applyNumberFormat="0" applyBorder="0" applyAlignment="0" applyProtection="0"/>
    <xf numFmtId="0" fontId="28" fillId="17" borderId="0" applyNumberFormat="0" applyBorder="0" applyAlignment="0" applyProtection="0"/>
    <xf numFmtId="0" fontId="28" fillId="17" borderId="0" applyNumberFormat="0" applyBorder="0" applyAlignment="0" applyProtection="0"/>
    <xf numFmtId="0" fontId="28" fillId="17" borderId="0" applyNumberFormat="0" applyBorder="0" applyAlignment="0" applyProtection="0"/>
    <xf numFmtId="0" fontId="28" fillId="17" borderId="0" applyNumberFormat="0" applyBorder="0" applyAlignment="0" applyProtection="0"/>
    <xf numFmtId="0" fontId="28" fillId="17" borderId="0" applyNumberFormat="0" applyBorder="0" applyAlignment="0" applyProtection="0"/>
    <xf numFmtId="0" fontId="28" fillId="17" borderId="0" applyNumberFormat="0" applyBorder="0" applyAlignment="0" applyProtection="0"/>
    <xf numFmtId="0" fontId="28" fillId="17" borderId="0" applyNumberFormat="0" applyBorder="0" applyAlignment="0" applyProtection="0"/>
    <xf numFmtId="0" fontId="28" fillId="17" borderId="0" applyNumberFormat="0" applyBorder="0" applyAlignment="0" applyProtection="0"/>
    <xf numFmtId="0" fontId="28" fillId="17" borderId="0" applyNumberFormat="0" applyBorder="0" applyAlignment="0" applyProtection="0"/>
    <xf numFmtId="0" fontId="28" fillId="17" borderId="0" applyNumberFormat="0" applyBorder="0" applyAlignment="0" applyProtection="0"/>
    <xf numFmtId="0" fontId="28" fillId="17" borderId="0" applyNumberFormat="0" applyBorder="0" applyAlignment="0" applyProtection="0"/>
    <xf numFmtId="0" fontId="28" fillId="17" borderId="0" applyNumberFormat="0" applyBorder="0" applyAlignment="0" applyProtection="0"/>
    <xf numFmtId="0" fontId="28" fillId="17" borderId="0" applyNumberFormat="0" applyBorder="0" applyAlignment="0" applyProtection="0"/>
    <xf numFmtId="0" fontId="28" fillId="17" borderId="0" applyNumberFormat="0" applyBorder="0" applyAlignment="0" applyProtection="0"/>
    <xf numFmtId="0" fontId="28" fillId="17" borderId="0" applyNumberFormat="0" applyBorder="0" applyAlignment="0" applyProtection="0"/>
    <xf numFmtId="0" fontId="28" fillId="17" borderId="0" applyNumberFormat="0" applyBorder="0" applyAlignment="0" applyProtection="0"/>
    <xf numFmtId="0" fontId="28" fillId="17" borderId="0" applyNumberFormat="0" applyBorder="0" applyAlignment="0" applyProtection="0"/>
    <xf numFmtId="0" fontId="28" fillId="17" borderId="0" applyNumberFormat="0" applyBorder="0" applyAlignment="0" applyProtection="0"/>
    <xf numFmtId="0" fontId="28" fillId="17" borderId="0" applyNumberFormat="0" applyBorder="0" applyAlignment="0" applyProtection="0"/>
    <xf numFmtId="0" fontId="28" fillId="17" borderId="0" applyNumberFormat="0" applyBorder="0" applyAlignment="0" applyProtection="0"/>
    <xf numFmtId="0" fontId="28" fillId="17" borderId="0" applyNumberFormat="0" applyBorder="0" applyAlignment="0" applyProtection="0"/>
    <xf numFmtId="0" fontId="28" fillId="17" borderId="0" applyNumberFormat="0" applyBorder="0" applyAlignment="0" applyProtection="0"/>
    <xf numFmtId="0" fontId="28" fillId="17" borderId="0" applyNumberFormat="0" applyBorder="0" applyAlignment="0" applyProtection="0"/>
    <xf numFmtId="0" fontId="28" fillId="17" borderId="0" applyNumberFormat="0" applyBorder="0" applyAlignment="0" applyProtection="0"/>
    <xf numFmtId="0" fontId="28" fillId="17" borderId="0" applyNumberFormat="0" applyBorder="0" applyAlignment="0" applyProtection="0"/>
    <xf numFmtId="0" fontId="28" fillId="17" borderId="0" applyNumberFormat="0" applyBorder="0" applyAlignment="0" applyProtection="0"/>
    <xf numFmtId="0" fontId="28" fillId="17" borderId="0" applyNumberFormat="0" applyBorder="0" applyAlignment="0" applyProtection="0"/>
    <xf numFmtId="0" fontId="28" fillId="17" borderId="0" applyNumberFormat="0" applyBorder="0" applyAlignment="0" applyProtection="0"/>
    <xf numFmtId="0" fontId="28" fillId="17" borderId="0" applyNumberFormat="0" applyBorder="0" applyAlignment="0" applyProtection="0"/>
    <xf numFmtId="0" fontId="28" fillId="17" borderId="0" applyNumberFormat="0" applyBorder="0" applyAlignment="0" applyProtection="0"/>
    <xf numFmtId="0" fontId="28" fillId="17" borderId="0" applyNumberFormat="0" applyBorder="0" applyAlignment="0" applyProtection="0"/>
    <xf numFmtId="0" fontId="28" fillId="17" borderId="0" applyNumberFormat="0" applyBorder="0" applyAlignment="0" applyProtection="0"/>
    <xf numFmtId="0" fontId="28" fillId="17" borderId="0" applyNumberFormat="0" applyBorder="0" applyAlignment="0" applyProtection="0"/>
    <xf numFmtId="0" fontId="28" fillId="17" borderId="0" applyNumberFormat="0" applyBorder="0" applyAlignment="0" applyProtection="0"/>
    <xf numFmtId="0" fontId="28" fillId="17" borderId="0" applyNumberFormat="0" applyBorder="0" applyAlignment="0" applyProtection="0"/>
    <xf numFmtId="0" fontId="28" fillId="17" borderId="0" applyNumberFormat="0" applyBorder="0" applyAlignment="0" applyProtection="0"/>
    <xf numFmtId="0" fontId="28" fillId="17" borderId="0" applyNumberFormat="0" applyBorder="0" applyAlignment="0" applyProtection="0"/>
    <xf numFmtId="0" fontId="28" fillId="17" borderId="0" applyNumberFormat="0" applyBorder="0" applyAlignment="0" applyProtection="0"/>
    <xf numFmtId="0" fontId="28" fillId="17" borderId="0" applyNumberFormat="0" applyBorder="0" applyAlignment="0" applyProtection="0"/>
    <xf numFmtId="0" fontId="28" fillId="17" borderId="0" applyNumberFormat="0" applyBorder="0" applyAlignment="0" applyProtection="0"/>
    <xf numFmtId="0" fontId="28" fillId="17" borderId="0" applyNumberFormat="0" applyBorder="0" applyAlignment="0" applyProtection="0"/>
    <xf numFmtId="0" fontId="28" fillId="17" borderId="0" applyNumberFormat="0" applyBorder="0" applyAlignment="0" applyProtection="0"/>
    <xf numFmtId="0" fontId="28" fillId="17" borderId="0" applyNumberFormat="0" applyBorder="0" applyAlignment="0" applyProtection="0"/>
    <xf numFmtId="0" fontId="28" fillId="17" borderId="0" applyNumberFormat="0" applyBorder="0" applyAlignment="0" applyProtection="0"/>
    <xf numFmtId="0" fontId="28" fillId="17" borderId="0" applyNumberFormat="0" applyBorder="0" applyAlignment="0" applyProtection="0"/>
    <xf numFmtId="0" fontId="28" fillId="17" borderId="0" applyNumberFormat="0" applyBorder="0" applyAlignment="0" applyProtection="0"/>
    <xf numFmtId="0" fontId="28" fillId="17" borderId="0" applyNumberFormat="0" applyBorder="0" applyAlignment="0" applyProtection="0"/>
    <xf numFmtId="0" fontId="28" fillId="17" borderId="0" applyNumberFormat="0" applyBorder="0" applyAlignment="0" applyProtection="0"/>
    <xf numFmtId="0" fontId="28" fillId="17" borderId="0" applyNumberFormat="0" applyBorder="0" applyAlignment="0" applyProtection="0"/>
    <xf numFmtId="0" fontId="28" fillId="17" borderId="0" applyNumberFormat="0" applyBorder="0" applyAlignment="0" applyProtection="0"/>
    <xf numFmtId="0" fontId="28" fillId="17" borderId="0" applyNumberFormat="0" applyBorder="0" applyAlignment="0" applyProtection="0"/>
    <xf numFmtId="0" fontId="28" fillId="17" borderId="0" applyNumberFormat="0" applyBorder="0" applyAlignment="0" applyProtection="0"/>
    <xf numFmtId="0" fontId="28" fillId="17" borderId="0" applyNumberFormat="0" applyBorder="0" applyAlignment="0" applyProtection="0"/>
    <xf numFmtId="0" fontId="28" fillId="17" borderId="0" applyNumberFormat="0" applyBorder="0" applyAlignment="0" applyProtection="0"/>
    <xf numFmtId="0" fontId="28" fillId="17" borderId="0" applyNumberFormat="0" applyBorder="0" applyAlignment="0" applyProtection="0"/>
    <xf numFmtId="0" fontId="28" fillId="17" borderId="0" applyNumberFormat="0" applyBorder="0" applyAlignment="0" applyProtection="0"/>
    <xf numFmtId="0" fontId="28" fillId="17" borderId="0" applyNumberFormat="0" applyBorder="0" applyAlignment="0" applyProtection="0"/>
    <xf numFmtId="0" fontId="28" fillId="17" borderId="0" applyNumberFormat="0" applyBorder="0" applyAlignment="0" applyProtection="0"/>
    <xf numFmtId="0" fontId="28" fillId="17" borderId="0" applyNumberFormat="0" applyBorder="0" applyAlignment="0" applyProtection="0"/>
    <xf numFmtId="0" fontId="28" fillId="17" borderId="0" applyNumberFormat="0" applyBorder="0" applyAlignment="0" applyProtection="0"/>
    <xf numFmtId="0" fontId="28" fillId="17" borderId="0" applyNumberFormat="0" applyBorder="0" applyAlignment="0" applyProtection="0"/>
    <xf numFmtId="0" fontId="28" fillId="17" borderId="0" applyNumberFormat="0" applyBorder="0" applyAlignment="0" applyProtection="0"/>
    <xf numFmtId="0" fontId="28" fillId="17" borderId="0" applyNumberFormat="0" applyBorder="0" applyAlignment="0" applyProtection="0"/>
    <xf numFmtId="0" fontId="28" fillId="17" borderId="0" applyNumberFormat="0" applyBorder="0" applyAlignment="0" applyProtection="0"/>
    <xf numFmtId="0" fontId="28" fillId="17" borderId="0" applyNumberFormat="0" applyBorder="0" applyAlignment="0" applyProtection="0"/>
    <xf numFmtId="0" fontId="28" fillId="17" borderId="0" applyNumberFormat="0" applyBorder="0" applyAlignment="0" applyProtection="0"/>
    <xf numFmtId="0" fontId="28" fillId="17" borderId="0" applyNumberFormat="0" applyBorder="0" applyAlignment="0" applyProtection="0"/>
    <xf numFmtId="0" fontId="28" fillId="17" borderId="0" applyNumberFormat="0" applyBorder="0" applyAlignment="0" applyProtection="0"/>
    <xf numFmtId="0" fontId="28" fillId="17" borderId="0" applyNumberFormat="0" applyBorder="0" applyAlignment="0" applyProtection="0"/>
    <xf numFmtId="0" fontId="28" fillId="17" borderId="0" applyNumberFormat="0" applyBorder="0" applyAlignment="0" applyProtection="0"/>
    <xf numFmtId="0" fontId="28" fillId="17" borderId="0" applyNumberFormat="0" applyBorder="0" applyAlignment="0" applyProtection="0"/>
    <xf numFmtId="0" fontId="28" fillId="17" borderId="0" applyNumberFormat="0" applyBorder="0" applyAlignment="0" applyProtection="0"/>
    <xf numFmtId="0" fontId="28" fillId="17" borderId="0" applyNumberFormat="0" applyBorder="0" applyAlignment="0" applyProtection="0"/>
    <xf numFmtId="0" fontId="28" fillId="17" borderId="0" applyNumberFormat="0" applyBorder="0" applyAlignment="0" applyProtection="0"/>
    <xf numFmtId="0" fontId="28" fillId="17" borderId="0" applyNumberFormat="0" applyBorder="0" applyAlignment="0" applyProtection="0"/>
    <xf numFmtId="0" fontId="28" fillId="17" borderId="0" applyNumberFormat="0" applyBorder="0" applyAlignment="0" applyProtection="0"/>
    <xf numFmtId="0" fontId="28" fillId="17" borderId="0" applyNumberFormat="0" applyBorder="0" applyAlignment="0" applyProtection="0"/>
    <xf numFmtId="0" fontId="28" fillId="17" borderId="0" applyNumberFormat="0" applyBorder="0" applyAlignment="0" applyProtection="0"/>
    <xf numFmtId="0" fontId="28" fillId="17" borderId="0" applyNumberFormat="0" applyBorder="0" applyAlignment="0" applyProtection="0"/>
    <xf numFmtId="0" fontId="28" fillId="17" borderId="0" applyNumberFormat="0" applyBorder="0" applyAlignment="0" applyProtection="0"/>
    <xf numFmtId="0" fontId="28" fillId="17" borderId="0" applyNumberFormat="0" applyBorder="0" applyAlignment="0" applyProtection="0"/>
    <xf numFmtId="0" fontId="28" fillId="17" borderId="0" applyNumberFormat="0" applyBorder="0" applyAlignment="0" applyProtection="0"/>
    <xf numFmtId="0" fontId="28" fillId="17" borderId="0" applyNumberFormat="0" applyBorder="0" applyAlignment="0" applyProtection="0"/>
    <xf numFmtId="0" fontId="28" fillId="17" borderId="0" applyNumberFormat="0" applyBorder="0" applyAlignment="0" applyProtection="0"/>
    <xf numFmtId="0" fontId="28" fillId="17" borderId="0" applyNumberFormat="0" applyBorder="0" applyAlignment="0" applyProtection="0"/>
    <xf numFmtId="0" fontId="28" fillId="17" borderId="0" applyNumberFormat="0" applyBorder="0" applyAlignment="0" applyProtection="0"/>
    <xf numFmtId="0" fontId="28" fillId="17" borderId="0" applyNumberFormat="0" applyBorder="0" applyAlignment="0" applyProtection="0"/>
    <xf numFmtId="0" fontId="28" fillId="17" borderId="0" applyNumberFormat="0" applyBorder="0" applyAlignment="0" applyProtection="0"/>
    <xf numFmtId="0" fontId="28" fillId="17" borderId="0" applyNumberFormat="0" applyBorder="0" applyAlignment="0" applyProtection="0"/>
    <xf numFmtId="0" fontId="28" fillId="17" borderId="0" applyNumberFormat="0" applyBorder="0" applyAlignment="0" applyProtection="0"/>
    <xf numFmtId="0" fontId="28" fillId="17" borderId="0" applyNumberFormat="0" applyBorder="0" applyAlignment="0" applyProtection="0"/>
    <xf numFmtId="0" fontId="28" fillId="17" borderId="0" applyNumberFormat="0" applyBorder="0" applyAlignment="0" applyProtection="0"/>
    <xf numFmtId="0" fontId="28" fillId="17" borderId="0" applyNumberFormat="0" applyBorder="0" applyAlignment="0" applyProtection="0"/>
    <xf numFmtId="0" fontId="28" fillId="17" borderId="0" applyNumberFormat="0" applyBorder="0" applyAlignment="0" applyProtection="0"/>
    <xf numFmtId="0" fontId="28" fillId="17" borderId="0" applyNumberFormat="0" applyBorder="0" applyAlignment="0" applyProtection="0"/>
    <xf numFmtId="0" fontId="28" fillId="17" borderId="0" applyNumberFormat="0" applyBorder="0" applyAlignment="0" applyProtection="0"/>
    <xf numFmtId="0" fontId="28" fillId="17" borderId="0" applyNumberFormat="0" applyBorder="0" applyAlignment="0" applyProtection="0"/>
    <xf numFmtId="0" fontId="28" fillId="17" borderId="0" applyNumberFormat="0" applyBorder="0" applyAlignment="0" applyProtection="0"/>
    <xf numFmtId="0" fontId="28" fillId="17" borderId="0" applyNumberFormat="0" applyBorder="0" applyAlignment="0" applyProtection="0"/>
    <xf numFmtId="0" fontId="28" fillId="17" borderId="0" applyNumberFormat="0" applyBorder="0" applyAlignment="0" applyProtection="0"/>
    <xf numFmtId="0" fontId="28" fillId="17" borderId="0" applyNumberFormat="0" applyBorder="0" applyAlignment="0" applyProtection="0"/>
    <xf numFmtId="0" fontId="28" fillId="17" borderId="0" applyNumberFormat="0" applyBorder="0" applyAlignment="0" applyProtection="0"/>
    <xf numFmtId="0" fontId="28" fillId="17" borderId="0" applyNumberFormat="0" applyBorder="0" applyAlignment="0" applyProtection="0"/>
    <xf numFmtId="0" fontId="28" fillId="17" borderId="0" applyNumberFormat="0" applyBorder="0" applyAlignment="0" applyProtection="0"/>
    <xf numFmtId="0" fontId="28" fillId="17" borderId="0" applyNumberFormat="0" applyBorder="0" applyAlignment="0" applyProtection="0"/>
    <xf numFmtId="0" fontId="28" fillId="17" borderId="0" applyNumberFormat="0" applyBorder="0" applyAlignment="0" applyProtection="0"/>
    <xf numFmtId="0" fontId="28" fillId="17" borderId="0" applyNumberFormat="0" applyBorder="0" applyAlignment="0" applyProtection="0"/>
    <xf numFmtId="0" fontId="28" fillId="17" borderId="0" applyNumberFormat="0" applyBorder="0" applyAlignment="0" applyProtection="0"/>
    <xf numFmtId="0" fontId="28" fillId="17" borderId="0" applyNumberFormat="0" applyBorder="0" applyAlignment="0" applyProtection="0"/>
    <xf numFmtId="0" fontId="28" fillId="17" borderId="0" applyNumberFormat="0" applyBorder="0" applyAlignment="0" applyProtection="0"/>
    <xf numFmtId="0" fontId="28" fillId="17" borderId="0" applyNumberFormat="0" applyBorder="0" applyAlignment="0" applyProtection="0"/>
    <xf numFmtId="0" fontId="28" fillId="17" borderId="0" applyNumberFormat="0" applyBorder="0" applyAlignment="0" applyProtection="0"/>
    <xf numFmtId="0" fontId="28" fillId="17" borderId="0" applyNumberFormat="0" applyBorder="0" applyAlignment="0" applyProtection="0"/>
    <xf numFmtId="0" fontId="28" fillId="17" borderId="0" applyNumberFormat="0" applyBorder="0" applyAlignment="0" applyProtection="0"/>
    <xf numFmtId="0" fontId="28" fillId="17" borderId="0" applyNumberFormat="0" applyBorder="0" applyAlignment="0" applyProtection="0"/>
    <xf numFmtId="0" fontId="28" fillId="17" borderId="0" applyNumberFormat="0" applyBorder="0" applyAlignment="0" applyProtection="0"/>
    <xf numFmtId="0" fontId="28" fillId="17" borderId="0" applyNumberFormat="0" applyBorder="0" applyAlignment="0" applyProtection="0"/>
    <xf numFmtId="0" fontId="28" fillId="17" borderId="0" applyNumberFormat="0" applyBorder="0" applyAlignment="0" applyProtection="0"/>
    <xf numFmtId="0" fontId="28" fillId="17" borderId="0" applyNumberFormat="0" applyBorder="0" applyAlignment="0" applyProtection="0"/>
    <xf numFmtId="0" fontId="28" fillId="17" borderId="0" applyNumberFormat="0" applyBorder="0" applyAlignment="0" applyProtection="0"/>
    <xf numFmtId="0" fontId="28" fillId="17" borderId="0" applyNumberFormat="0" applyBorder="0" applyAlignment="0" applyProtection="0"/>
    <xf numFmtId="0" fontId="28" fillId="17" borderId="0" applyNumberFormat="0" applyBorder="0" applyAlignment="0" applyProtection="0"/>
    <xf numFmtId="0" fontId="28" fillId="17" borderId="0" applyNumberFormat="0" applyBorder="0" applyAlignment="0" applyProtection="0"/>
    <xf numFmtId="0" fontId="28" fillId="17" borderId="0" applyNumberFormat="0" applyBorder="0" applyAlignment="0" applyProtection="0"/>
    <xf numFmtId="0" fontId="28" fillId="17" borderId="0" applyNumberFormat="0" applyBorder="0" applyAlignment="0" applyProtection="0"/>
    <xf numFmtId="0" fontId="28" fillId="17" borderId="0" applyNumberFormat="0" applyBorder="0" applyAlignment="0" applyProtection="0"/>
    <xf numFmtId="0" fontId="28" fillId="17" borderId="0" applyNumberFormat="0" applyBorder="0" applyAlignment="0" applyProtection="0"/>
    <xf numFmtId="0" fontId="28" fillId="17" borderId="0" applyNumberFormat="0" applyBorder="0" applyAlignment="0" applyProtection="0"/>
    <xf numFmtId="0" fontId="28" fillId="17" borderId="0" applyNumberFormat="0" applyBorder="0" applyAlignment="0" applyProtection="0"/>
    <xf numFmtId="0" fontId="28" fillId="17" borderId="0" applyNumberFormat="0" applyBorder="0" applyAlignment="0" applyProtection="0"/>
    <xf numFmtId="0" fontId="28" fillId="17" borderId="0" applyNumberFormat="0" applyBorder="0" applyAlignment="0" applyProtection="0"/>
    <xf numFmtId="0" fontId="28" fillId="17" borderId="0" applyNumberFormat="0" applyBorder="0" applyAlignment="0" applyProtection="0"/>
    <xf numFmtId="0" fontId="28" fillId="17" borderId="0" applyNumberFormat="0" applyBorder="0" applyAlignment="0" applyProtection="0"/>
    <xf numFmtId="0" fontId="28" fillId="17" borderId="0" applyNumberFormat="0" applyBorder="0" applyAlignment="0" applyProtection="0"/>
    <xf numFmtId="0" fontId="28" fillId="17" borderId="0" applyNumberFormat="0" applyBorder="0" applyAlignment="0" applyProtection="0"/>
    <xf numFmtId="0" fontId="28" fillId="17" borderId="0" applyNumberFormat="0" applyBorder="0" applyAlignment="0" applyProtection="0"/>
    <xf numFmtId="0" fontId="28" fillId="17" borderId="0" applyNumberFormat="0" applyBorder="0" applyAlignment="0" applyProtection="0"/>
    <xf numFmtId="0" fontId="28" fillId="17" borderId="0" applyNumberFormat="0" applyBorder="0" applyAlignment="0" applyProtection="0"/>
    <xf numFmtId="0" fontId="28" fillId="17" borderId="0" applyNumberFormat="0" applyBorder="0" applyAlignment="0" applyProtection="0"/>
    <xf numFmtId="0" fontId="28" fillId="17" borderId="0" applyNumberFormat="0" applyBorder="0" applyAlignment="0" applyProtection="0"/>
    <xf numFmtId="0" fontId="28" fillId="17" borderId="0" applyNumberFormat="0" applyBorder="0" applyAlignment="0" applyProtection="0"/>
    <xf numFmtId="0" fontId="28" fillId="17" borderId="0" applyNumberFormat="0" applyBorder="0" applyAlignment="0" applyProtection="0"/>
    <xf numFmtId="0" fontId="28" fillId="17" borderId="0" applyNumberFormat="0" applyBorder="0" applyAlignment="0" applyProtection="0"/>
    <xf numFmtId="0" fontId="28" fillId="17" borderId="0" applyNumberFormat="0" applyBorder="0" applyAlignment="0" applyProtection="0"/>
    <xf numFmtId="0" fontId="28" fillId="17" borderId="0" applyNumberFormat="0" applyBorder="0" applyAlignment="0" applyProtection="0"/>
    <xf numFmtId="0" fontId="28" fillId="17" borderId="0" applyNumberFormat="0" applyBorder="0" applyAlignment="0" applyProtection="0"/>
    <xf numFmtId="0" fontId="28" fillId="17" borderId="0" applyNumberFormat="0" applyBorder="0" applyAlignment="0" applyProtection="0"/>
    <xf numFmtId="0" fontId="28" fillId="17" borderId="0" applyNumberFormat="0" applyBorder="0" applyAlignment="0" applyProtection="0"/>
    <xf numFmtId="0" fontId="28" fillId="17" borderId="0" applyNumberFormat="0" applyBorder="0" applyAlignment="0" applyProtection="0"/>
    <xf numFmtId="0" fontId="28" fillId="17" borderId="0" applyNumberFormat="0" applyBorder="0" applyAlignment="0" applyProtection="0"/>
    <xf numFmtId="0" fontId="28" fillId="17" borderId="0" applyNumberFormat="0" applyBorder="0" applyAlignment="0" applyProtection="0"/>
    <xf numFmtId="0" fontId="28" fillId="17" borderId="0" applyNumberFormat="0" applyBorder="0" applyAlignment="0" applyProtection="0"/>
    <xf numFmtId="0" fontId="28" fillId="17" borderId="0" applyNumberFormat="0" applyBorder="0" applyAlignment="0" applyProtection="0"/>
    <xf numFmtId="0" fontId="28" fillId="17" borderId="0" applyNumberFormat="0" applyBorder="0" applyAlignment="0" applyProtection="0"/>
    <xf numFmtId="0" fontId="28" fillId="17" borderId="0" applyNumberFormat="0" applyBorder="0" applyAlignment="0" applyProtection="0"/>
    <xf numFmtId="0" fontId="28" fillId="17" borderId="0" applyNumberFormat="0" applyBorder="0" applyAlignment="0" applyProtection="0"/>
    <xf numFmtId="0" fontId="28" fillId="17" borderId="0" applyNumberFormat="0" applyBorder="0" applyAlignment="0" applyProtection="0"/>
    <xf numFmtId="0" fontId="28" fillId="17" borderId="0" applyNumberFormat="0" applyBorder="0" applyAlignment="0" applyProtection="0"/>
    <xf numFmtId="0" fontId="28" fillId="17" borderId="0" applyNumberFormat="0" applyBorder="0" applyAlignment="0" applyProtection="0"/>
    <xf numFmtId="0" fontId="28" fillId="17" borderId="0" applyNumberFormat="0" applyBorder="0" applyAlignment="0" applyProtection="0"/>
    <xf numFmtId="0" fontId="28" fillId="17" borderId="0" applyNumberFormat="0" applyBorder="0" applyAlignment="0" applyProtection="0"/>
    <xf numFmtId="0" fontId="28" fillId="17" borderId="0" applyNumberFormat="0" applyBorder="0" applyAlignment="0" applyProtection="0"/>
    <xf numFmtId="0" fontId="28" fillId="17" borderId="0" applyNumberFormat="0" applyBorder="0" applyAlignment="0" applyProtection="0"/>
    <xf numFmtId="0" fontId="28" fillId="17" borderId="0" applyNumberFormat="0" applyBorder="0" applyAlignment="0" applyProtection="0"/>
    <xf numFmtId="0" fontId="28" fillId="17" borderId="0" applyNumberFormat="0" applyBorder="0" applyAlignment="0" applyProtection="0"/>
    <xf numFmtId="0" fontId="28" fillId="17" borderId="0" applyNumberFormat="0" applyBorder="0" applyAlignment="0" applyProtection="0"/>
    <xf numFmtId="0" fontId="28" fillId="17" borderId="0" applyNumberFormat="0" applyBorder="0" applyAlignment="0" applyProtection="0"/>
    <xf numFmtId="0" fontId="28" fillId="17" borderId="0" applyNumberFormat="0" applyBorder="0" applyAlignment="0" applyProtection="0"/>
    <xf numFmtId="0" fontId="28" fillId="17" borderId="0" applyNumberFormat="0" applyBorder="0" applyAlignment="0" applyProtection="0"/>
    <xf numFmtId="0" fontId="28" fillId="17" borderId="0" applyNumberFormat="0" applyBorder="0" applyAlignment="0" applyProtection="0"/>
    <xf numFmtId="0" fontId="28" fillId="17" borderId="0" applyNumberFormat="0" applyBorder="0" applyAlignment="0" applyProtection="0"/>
    <xf numFmtId="0" fontId="28" fillId="17" borderId="0" applyNumberFormat="0" applyBorder="0" applyAlignment="0" applyProtection="0"/>
    <xf numFmtId="0" fontId="28" fillId="17" borderId="0" applyNumberFormat="0" applyBorder="0" applyAlignment="0" applyProtection="0"/>
    <xf numFmtId="0" fontId="28" fillId="17" borderId="0" applyNumberFormat="0" applyBorder="0" applyAlignment="0" applyProtection="0"/>
    <xf numFmtId="0" fontId="28" fillId="17" borderId="0" applyNumberFormat="0" applyBorder="0" applyAlignment="0" applyProtection="0"/>
    <xf numFmtId="0" fontId="28" fillId="17" borderId="0" applyNumberFormat="0" applyBorder="0" applyAlignment="0" applyProtection="0"/>
    <xf numFmtId="0" fontId="28" fillId="17" borderId="0" applyNumberFormat="0" applyBorder="0" applyAlignment="0" applyProtection="0"/>
    <xf numFmtId="0" fontId="28" fillId="17" borderId="0" applyNumberFormat="0" applyBorder="0" applyAlignment="0" applyProtection="0"/>
    <xf numFmtId="0" fontId="28" fillId="17" borderId="0" applyNumberFormat="0" applyBorder="0" applyAlignment="0" applyProtection="0"/>
    <xf numFmtId="0" fontId="28" fillId="17" borderId="0" applyNumberFormat="0" applyBorder="0" applyAlignment="0" applyProtection="0"/>
    <xf numFmtId="0" fontId="28" fillId="17" borderId="0" applyNumberFormat="0" applyBorder="0" applyAlignment="0" applyProtection="0"/>
    <xf numFmtId="0" fontId="28" fillId="17" borderId="0" applyNumberFormat="0" applyBorder="0" applyAlignment="0" applyProtection="0"/>
    <xf numFmtId="0" fontId="28" fillId="17" borderId="0" applyNumberFormat="0" applyBorder="0" applyAlignment="0" applyProtection="0"/>
    <xf numFmtId="0" fontId="28" fillId="17" borderId="0" applyNumberFormat="0" applyBorder="0" applyAlignment="0" applyProtection="0"/>
    <xf numFmtId="0" fontId="28" fillId="17" borderId="0" applyNumberFormat="0" applyBorder="0" applyAlignment="0" applyProtection="0"/>
    <xf numFmtId="0" fontId="28" fillId="17" borderId="0" applyNumberFormat="0" applyBorder="0" applyAlignment="0" applyProtection="0"/>
    <xf numFmtId="0" fontId="28" fillId="17" borderId="0" applyNumberFormat="0" applyBorder="0" applyAlignment="0" applyProtection="0"/>
    <xf numFmtId="0" fontId="28" fillId="17" borderId="0" applyNumberFormat="0" applyBorder="0" applyAlignment="0" applyProtection="0"/>
    <xf numFmtId="0" fontId="28" fillId="17" borderId="0" applyNumberFormat="0" applyBorder="0" applyAlignment="0" applyProtection="0"/>
    <xf numFmtId="0" fontId="28" fillId="17" borderId="0" applyNumberFormat="0" applyBorder="0" applyAlignment="0" applyProtection="0"/>
    <xf numFmtId="0" fontId="28" fillId="17" borderId="0" applyNumberFormat="0" applyBorder="0" applyAlignment="0" applyProtection="0"/>
    <xf numFmtId="0" fontId="28" fillId="17" borderId="0" applyNumberFormat="0" applyBorder="0" applyAlignment="0" applyProtection="0"/>
    <xf numFmtId="0" fontId="28" fillId="17" borderId="0" applyNumberFormat="0" applyBorder="0" applyAlignment="0" applyProtection="0"/>
    <xf numFmtId="0" fontId="28" fillId="17" borderId="0" applyNumberFormat="0" applyBorder="0" applyAlignment="0" applyProtection="0"/>
    <xf numFmtId="0" fontId="28" fillId="17" borderId="0" applyNumberFormat="0" applyBorder="0" applyAlignment="0" applyProtection="0"/>
    <xf numFmtId="0" fontId="28" fillId="17" borderId="0" applyNumberFormat="0" applyBorder="0" applyAlignment="0" applyProtection="0"/>
    <xf numFmtId="0" fontId="28" fillId="17" borderId="0" applyNumberFormat="0" applyBorder="0" applyAlignment="0" applyProtection="0"/>
    <xf numFmtId="0" fontId="28" fillId="17" borderId="0" applyNumberFormat="0" applyBorder="0" applyAlignment="0" applyProtection="0"/>
    <xf numFmtId="0" fontId="28" fillId="17" borderId="0" applyNumberFormat="0" applyBorder="0" applyAlignment="0" applyProtection="0"/>
    <xf numFmtId="0" fontId="28" fillId="17" borderId="0" applyNumberFormat="0" applyBorder="0" applyAlignment="0" applyProtection="0"/>
    <xf numFmtId="0" fontId="28" fillId="17" borderId="0" applyNumberFormat="0" applyBorder="0" applyAlignment="0" applyProtection="0"/>
    <xf numFmtId="0" fontId="28" fillId="17" borderId="0" applyNumberFormat="0" applyBorder="0" applyAlignment="0" applyProtection="0"/>
    <xf numFmtId="0" fontId="28" fillId="17" borderId="0" applyNumberFormat="0" applyBorder="0" applyAlignment="0" applyProtection="0"/>
    <xf numFmtId="0" fontId="28" fillId="17" borderId="0" applyNumberFormat="0" applyBorder="0" applyAlignment="0" applyProtection="0"/>
    <xf numFmtId="0" fontId="28" fillId="17" borderId="0" applyNumberFormat="0" applyBorder="0" applyAlignment="0" applyProtection="0"/>
    <xf numFmtId="0" fontId="28" fillId="17" borderId="0" applyNumberFormat="0" applyBorder="0" applyAlignment="0" applyProtection="0"/>
    <xf numFmtId="0" fontId="28" fillId="17" borderId="0" applyNumberFormat="0" applyBorder="0" applyAlignment="0" applyProtection="0"/>
    <xf numFmtId="0" fontId="28" fillId="17" borderId="0" applyNumberFormat="0" applyBorder="0" applyAlignment="0" applyProtection="0"/>
    <xf numFmtId="0" fontId="28" fillId="17" borderId="0" applyNumberFormat="0" applyBorder="0" applyAlignment="0" applyProtection="0"/>
    <xf numFmtId="0" fontId="28" fillId="17" borderId="0" applyNumberFormat="0" applyBorder="0" applyAlignment="0" applyProtection="0"/>
    <xf numFmtId="0" fontId="28" fillId="17" borderId="0" applyNumberFormat="0" applyBorder="0" applyAlignment="0" applyProtection="0"/>
    <xf numFmtId="0" fontId="28" fillId="17" borderId="0" applyNumberFormat="0" applyBorder="0" applyAlignment="0" applyProtection="0"/>
    <xf numFmtId="0" fontId="28" fillId="17" borderId="0" applyNumberFormat="0" applyBorder="0" applyAlignment="0" applyProtection="0"/>
    <xf numFmtId="0" fontId="28" fillId="17" borderId="0" applyNumberFormat="0" applyBorder="0" applyAlignment="0" applyProtection="0"/>
    <xf numFmtId="0" fontId="28" fillId="17" borderId="0" applyNumberFormat="0" applyBorder="0" applyAlignment="0" applyProtection="0"/>
    <xf numFmtId="0" fontId="28" fillId="17" borderId="0" applyNumberFormat="0" applyBorder="0" applyAlignment="0" applyProtection="0"/>
    <xf numFmtId="0" fontId="28" fillId="17" borderId="0" applyNumberFormat="0" applyBorder="0" applyAlignment="0" applyProtection="0"/>
    <xf numFmtId="0" fontId="28" fillId="17" borderId="0" applyNumberFormat="0" applyBorder="0" applyAlignment="0" applyProtection="0"/>
    <xf numFmtId="0" fontId="28" fillId="17" borderId="0" applyNumberFormat="0" applyBorder="0" applyAlignment="0" applyProtection="0"/>
    <xf numFmtId="0" fontId="28" fillId="17" borderId="0" applyNumberFormat="0" applyBorder="0" applyAlignment="0" applyProtection="0"/>
    <xf numFmtId="0" fontId="28" fillId="17" borderId="0" applyNumberFormat="0" applyBorder="0" applyAlignment="0" applyProtection="0"/>
    <xf numFmtId="0" fontId="28" fillId="17" borderId="0" applyNumberFormat="0" applyBorder="0" applyAlignment="0" applyProtection="0"/>
    <xf numFmtId="0" fontId="28" fillId="17" borderId="0" applyNumberFormat="0" applyBorder="0" applyAlignment="0" applyProtection="0"/>
    <xf numFmtId="0" fontId="28" fillId="17" borderId="0" applyNumberFormat="0" applyBorder="0" applyAlignment="0" applyProtection="0"/>
    <xf numFmtId="0" fontId="28" fillId="17" borderId="0" applyNumberFormat="0" applyBorder="0" applyAlignment="0" applyProtection="0"/>
    <xf numFmtId="0" fontId="28" fillId="17" borderId="0" applyNumberFormat="0" applyBorder="0" applyAlignment="0" applyProtection="0"/>
    <xf numFmtId="0" fontId="28" fillId="17" borderId="0" applyNumberFormat="0" applyBorder="0" applyAlignment="0" applyProtection="0"/>
    <xf numFmtId="0" fontId="28" fillId="17" borderId="0" applyNumberFormat="0" applyBorder="0" applyAlignment="0" applyProtection="0"/>
    <xf numFmtId="0" fontId="28" fillId="17" borderId="0" applyNumberFormat="0" applyBorder="0" applyAlignment="0" applyProtection="0"/>
    <xf numFmtId="0" fontId="28" fillId="17" borderId="0" applyNumberFormat="0" applyBorder="0" applyAlignment="0" applyProtection="0"/>
    <xf numFmtId="0" fontId="28" fillId="17" borderId="0" applyNumberFormat="0" applyBorder="0" applyAlignment="0" applyProtection="0"/>
    <xf numFmtId="0" fontId="28" fillId="17" borderId="0" applyNumberFormat="0" applyBorder="0" applyAlignment="0" applyProtection="0"/>
    <xf numFmtId="0" fontId="28" fillId="17" borderId="0" applyNumberFormat="0" applyBorder="0" applyAlignment="0" applyProtection="0"/>
    <xf numFmtId="0" fontId="28" fillId="17" borderId="0" applyNumberFormat="0" applyBorder="0" applyAlignment="0" applyProtection="0"/>
    <xf numFmtId="0" fontId="28" fillId="17" borderId="0" applyNumberFormat="0" applyBorder="0" applyAlignment="0" applyProtection="0"/>
    <xf numFmtId="0" fontId="28" fillId="17" borderId="0" applyNumberFormat="0" applyBorder="0" applyAlignment="0" applyProtection="0"/>
    <xf numFmtId="0" fontId="28" fillId="17" borderId="0" applyNumberFormat="0" applyBorder="0" applyAlignment="0" applyProtection="0"/>
    <xf numFmtId="0" fontId="28" fillId="17" borderId="0" applyNumberFormat="0" applyBorder="0" applyAlignment="0" applyProtection="0"/>
    <xf numFmtId="0" fontId="28" fillId="17" borderId="0" applyNumberFormat="0" applyBorder="0" applyAlignment="0" applyProtection="0"/>
    <xf numFmtId="0" fontId="28" fillId="17" borderId="0" applyNumberFormat="0" applyBorder="0" applyAlignment="0" applyProtection="0"/>
    <xf numFmtId="0" fontId="28" fillId="17" borderId="0" applyNumberFormat="0" applyBorder="0" applyAlignment="0" applyProtection="0"/>
    <xf numFmtId="0" fontId="28" fillId="17" borderId="0" applyNumberFormat="0" applyBorder="0" applyAlignment="0" applyProtection="0"/>
    <xf numFmtId="0" fontId="28" fillId="17" borderId="0" applyNumberFormat="0" applyBorder="0" applyAlignment="0" applyProtection="0"/>
    <xf numFmtId="0" fontId="28" fillId="17" borderId="0" applyNumberFormat="0" applyBorder="0" applyAlignment="0" applyProtection="0"/>
    <xf numFmtId="0" fontId="28" fillId="17" borderId="0" applyNumberFormat="0" applyBorder="0" applyAlignment="0" applyProtection="0"/>
    <xf numFmtId="0" fontId="28" fillId="17" borderId="0" applyNumberFormat="0" applyBorder="0" applyAlignment="0" applyProtection="0"/>
    <xf numFmtId="0" fontId="28" fillId="17" borderId="0" applyNumberFormat="0" applyBorder="0" applyAlignment="0" applyProtection="0"/>
    <xf numFmtId="0" fontId="28" fillId="17" borderId="0" applyNumberFormat="0" applyBorder="0" applyAlignment="0" applyProtection="0"/>
    <xf numFmtId="0" fontId="28" fillId="17" borderId="0" applyNumberFormat="0" applyBorder="0" applyAlignment="0" applyProtection="0"/>
    <xf numFmtId="0" fontId="28" fillId="17" borderId="0" applyNumberFormat="0" applyBorder="0" applyAlignment="0" applyProtection="0"/>
    <xf numFmtId="0" fontId="28" fillId="17" borderId="0" applyNumberFormat="0" applyBorder="0" applyAlignment="0" applyProtection="0"/>
    <xf numFmtId="0" fontId="28" fillId="17" borderId="0" applyNumberFormat="0" applyBorder="0" applyAlignment="0" applyProtection="0"/>
    <xf numFmtId="0" fontId="28" fillId="17" borderId="0" applyNumberFormat="0" applyBorder="0" applyAlignment="0" applyProtection="0"/>
    <xf numFmtId="0" fontId="28" fillId="17" borderId="0" applyNumberFormat="0" applyBorder="0" applyAlignment="0" applyProtection="0"/>
    <xf numFmtId="0" fontId="28" fillId="17" borderId="0" applyNumberFormat="0" applyBorder="0" applyAlignment="0" applyProtection="0"/>
    <xf numFmtId="0" fontId="28" fillId="17" borderId="0" applyNumberFormat="0" applyBorder="0" applyAlignment="0" applyProtection="0"/>
    <xf numFmtId="0" fontId="28" fillId="17" borderId="0" applyNumberFormat="0" applyBorder="0" applyAlignment="0" applyProtection="0"/>
    <xf numFmtId="0" fontId="28" fillId="17" borderId="0" applyNumberFormat="0" applyBorder="0" applyAlignment="0" applyProtection="0"/>
    <xf numFmtId="0" fontId="28" fillId="17" borderId="0" applyNumberFormat="0" applyBorder="0" applyAlignment="0" applyProtection="0"/>
    <xf numFmtId="0" fontId="28" fillId="17" borderId="0" applyNumberFormat="0" applyBorder="0" applyAlignment="0" applyProtection="0"/>
    <xf numFmtId="0" fontId="28" fillId="17" borderId="0" applyNumberFormat="0" applyBorder="0" applyAlignment="0" applyProtection="0"/>
    <xf numFmtId="0" fontId="28" fillId="17" borderId="0" applyNumberFormat="0" applyBorder="0" applyAlignment="0" applyProtection="0"/>
    <xf numFmtId="0" fontId="28" fillId="17" borderId="0" applyNumberFormat="0" applyBorder="0" applyAlignment="0" applyProtection="0"/>
    <xf numFmtId="0" fontId="28" fillId="17" borderId="0" applyNumberFormat="0" applyBorder="0" applyAlignment="0" applyProtection="0"/>
    <xf numFmtId="0" fontId="28" fillId="17" borderId="0" applyNumberFormat="0" applyBorder="0" applyAlignment="0" applyProtection="0"/>
    <xf numFmtId="0" fontId="28" fillId="17" borderId="0" applyNumberFormat="0" applyBorder="0" applyAlignment="0" applyProtection="0"/>
    <xf numFmtId="0" fontId="28" fillId="17" borderId="0" applyNumberFormat="0" applyBorder="0" applyAlignment="0" applyProtection="0"/>
    <xf numFmtId="0" fontId="28" fillId="17" borderId="0" applyNumberFormat="0" applyBorder="0" applyAlignment="0" applyProtection="0"/>
    <xf numFmtId="0" fontId="28" fillId="17" borderId="0" applyNumberFormat="0" applyBorder="0" applyAlignment="0" applyProtection="0"/>
    <xf numFmtId="0" fontId="28" fillId="17" borderId="0" applyNumberFormat="0" applyBorder="0" applyAlignment="0" applyProtection="0"/>
    <xf numFmtId="0" fontId="28" fillId="17" borderId="0" applyNumberFormat="0" applyBorder="0" applyAlignment="0" applyProtection="0"/>
    <xf numFmtId="0" fontId="28" fillId="17" borderId="0" applyNumberFormat="0" applyBorder="0" applyAlignment="0" applyProtection="0"/>
    <xf numFmtId="0" fontId="28" fillId="17" borderId="0" applyNumberFormat="0" applyBorder="0" applyAlignment="0" applyProtection="0"/>
    <xf numFmtId="0" fontId="28" fillId="17" borderId="0" applyNumberFormat="0" applyBorder="0" applyAlignment="0" applyProtection="0"/>
    <xf numFmtId="0" fontId="28" fillId="17" borderId="0" applyNumberFormat="0" applyBorder="0" applyAlignment="0" applyProtection="0"/>
    <xf numFmtId="0" fontId="28" fillId="17" borderId="0" applyNumberFormat="0" applyBorder="0" applyAlignment="0" applyProtection="0"/>
    <xf numFmtId="0" fontId="28" fillId="17" borderId="0" applyNumberFormat="0" applyBorder="0" applyAlignment="0" applyProtection="0"/>
    <xf numFmtId="0" fontId="28" fillId="17" borderId="0" applyNumberFormat="0" applyBorder="0" applyAlignment="0" applyProtection="0"/>
    <xf numFmtId="0" fontId="28" fillId="17" borderId="0" applyNumberFormat="0" applyBorder="0" applyAlignment="0" applyProtection="0"/>
    <xf numFmtId="0" fontId="28" fillId="17" borderId="0" applyNumberFormat="0" applyBorder="0" applyAlignment="0" applyProtection="0"/>
    <xf numFmtId="0" fontId="28" fillId="17" borderId="0" applyNumberFormat="0" applyBorder="0" applyAlignment="0" applyProtection="0"/>
    <xf numFmtId="0" fontId="28" fillId="17" borderId="0" applyNumberFormat="0" applyBorder="0" applyAlignment="0" applyProtection="0"/>
    <xf numFmtId="0" fontId="28" fillId="17" borderId="0" applyNumberFormat="0" applyBorder="0" applyAlignment="0" applyProtection="0"/>
    <xf numFmtId="0" fontId="28" fillId="17" borderId="0" applyNumberFormat="0" applyBorder="0" applyAlignment="0" applyProtection="0"/>
    <xf numFmtId="0" fontId="28" fillId="17" borderId="0" applyNumberFormat="0" applyBorder="0" applyAlignment="0" applyProtection="0"/>
    <xf numFmtId="0" fontId="28" fillId="17" borderId="0" applyNumberFormat="0" applyBorder="0" applyAlignment="0" applyProtection="0"/>
    <xf numFmtId="0" fontId="28" fillId="17" borderId="0" applyNumberFormat="0" applyBorder="0" applyAlignment="0" applyProtection="0"/>
    <xf numFmtId="0" fontId="28" fillId="17" borderId="0" applyNumberFormat="0" applyBorder="0" applyAlignment="0" applyProtection="0"/>
    <xf numFmtId="0" fontId="28" fillId="17" borderId="0" applyNumberFormat="0" applyBorder="0" applyAlignment="0" applyProtection="0"/>
    <xf numFmtId="0" fontId="28" fillId="17" borderId="0" applyNumberFormat="0" applyBorder="0" applyAlignment="0" applyProtection="0"/>
    <xf numFmtId="0" fontId="28" fillId="17" borderId="0" applyNumberFormat="0" applyBorder="0" applyAlignment="0" applyProtection="0"/>
    <xf numFmtId="0" fontId="28" fillId="17" borderId="0" applyNumberFormat="0" applyBorder="0" applyAlignment="0" applyProtection="0"/>
    <xf numFmtId="0" fontId="28" fillId="17" borderId="0" applyNumberFormat="0" applyBorder="0" applyAlignment="0" applyProtection="0"/>
    <xf numFmtId="0" fontId="28" fillId="17" borderId="0" applyNumberFormat="0" applyBorder="0" applyAlignment="0" applyProtection="0"/>
    <xf numFmtId="0" fontId="28" fillId="17" borderId="0" applyNumberFormat="0" applyBorder="0" applyAlignment="0" applyProtection="0"/>
    <xf numFmtId="0" fontId="28" fillId="17" borderId="0" applyNumberFormat="0" applyBorder="0" applyAlignment="0" applyProtection="0"/>
    <xf numFmtId="0" fontId="28" fillId="17" borderId="0" applyNumberFormat="0" applyBorder="0" applyAlignment="0" applyProtection="0"/>
    <xf numFmtId="0" fontId="28" fillId="17" borderId="0" applyNumberFormat="0" applyBorder="0" applyAlignment="0" applyProtection="0"/>
    <xf numFmtId="0" fontId="28" fillId="17" borderId="0" applyNumberFormat="0" applyBorder="0" applyAlignment="0" applyProtection="0"/>
    <xf numFmtId="0" fontId="28" fillId="17" borderId="0" applyNumberFormat="0" applyBorder="0" applyAlignment="0" applyProtection="0"/>
    <xf numFmtId="0" fontId="28" fillId="17" borderId="0" applyNumberFormat="0" applyBorder="0" applyAlignment="0" applyProtection="0"/>
    <xf numFmtId="0" fontId="28" fillId="17" borderId="0" applyNumberFormat="0" applyBorder="0" applyAlignment="0" applyProtection="0"/>
    <xf numFmtId="0" fontId="28" fillId="17" borderId="0" applyNumberFormat="0" applyBorder="0" applyAlignment="0" applyProtection="0"/>
    <xf numFmtId="0" fontId="28" fillId="17" borderId="0" applyNumberFormat="0" applyBorder="0" applyAlignment="0" applyProtection="0"/>
    <xf numFmtId="0" fontId="28" fillId="17" borderId="0" applyNumberFormat="0" applyBorder="0" applyAlignment="0" applyProtection="0"/>
    <xf numFmtId="0" fontId="28" fillId="17" borderId="0" applyNumberFormat="0" applyBorder="0" applyAlignment="0" applyProtection="0"/>
    <xf numFmtId="0" fontId="28" fillId="17" borderId="0" applyNumberFormat="0" applyBorder="0" applyAlignment="0" applyProtection="0"/>
    <xf numFmtId="0" fontId="28" fillId="17" borderId="0" applyNumberFormat="0" applyBorder="0" applyAlignment="0" applyProtection="0"/>
    <xf numFmtId="0" fontId="28" fillId="17" borderId="0" applyNumberFormat="0" applyBorder="0" applyAlignment="0" applyProtection="0"/>
    <xf numFmtId="0" fontId="28" fillId="17" borderId="0" applyNumberFormat="0" applyBorder="0" applyAlignment="0" applyProtection="0"/>
    <xf numFmtId="0" fontId="28" fillId="17" borderId="0" applyNumberFormat="0" applyBorder="0" applyAlignment="0" applyProtection="0"/>
    <xf numFmtId="0" fontId="28" fillId="17" borderId="0" applyNumberFormat="0" applyBorder="0" applyAlignment="0" applyProtection="0"/>
    <xf numFmtId="0" fontId="28" fillId="17" borderId="0" applyNumberFormat="0" applyBorder="0" applyAlignment="0" applyProtection="0"/>
    <xf numFmtId="0" fontId="28" fillId="17" borderId="0" applyNumberFormat="0" applyBorder="0" applyAlignment="0" applyProtection="0"/>
    <xf numFmtId="0" fontId="28" fillId="17" borderId="0" applyNumberFormat="0" applyBorder="0" applyAlignment="0" applyProtection="0"/>
    <xf numFmtId="0" fontId="28" fillId="17" borderId="0" applyNumberFormat="0" applyBorder="0" applyAlignment="0" applyProtection="0"/>
    <xf numFmtId="0" fontId="28" fillId="17" borderId="0" applyNumberFormat="0" applyBorder="0" applyAlignment="0" applyProtection="0"/>
    <xf numFmtId="0" fontId="28" fillId="17" borderId="0" applyNumberFormat="0" applyBorder="0" applyAlignment="0" applyProtection="0"/>
    <xf numFmtId="0" fontId="28" fillId="17" borderId="0" applyNumberFormat="0" applyBorder="0" applyAlignment="0" applyProtection="0"/>
    <xf numFmtId="0" fontId="28" fillId="17" borderId="0" applyNumberFormat="0" applyBorder="0" applyAlignment="0" applyProtection="0"/>
    <xf numFmtId="0" fontId="28" fillId="17" borderId="0" applyNumberFormat="0" applyBorder="0" applyAlignment="0" applyProtection="0"/>
    <xf numFmtId="0" fontId="28" fillId="17" borderId="0" applyNumberFormat="0" applyBorder="0" applyAlignment="0" applyProtection="0"/>
    <xf numFmtId="0" fontId="28" fillId="17" borderId="0" applyNumberFormat="0" applyBorder="0" applyAlignment="0" applyProtection="0"/>
    <xf numFmtId="0" fontId="28" fillId="17" borderId="0" applyNumberFormat="0" applyBorder="0" applyAlignment="0" applyProtection="0"/>
    <xf numFmtId="0" fontId="28" fillId="17" borderId="0" applyNumberFormat="0" applyBorder="0" applyAlignment="0" applyProtection="0"/>
    <xf numFmtId="0" fontId="28" fillId="17" borderId="0" applyNumberFormat="0" applyBorder="0" applyAlignment="0" applyProtection="0"/>
    <xf numFmtId="0" fontId="28" fillId="17" borderId="0" applyNumberFormat="0" applyBorder="0" applyAlignment="0" applyProtection="0"/>
    <xf numFmtId="0" fontId="28" fillId="17" borderId="0" applyNumberFormat="0" applyBorder="0" applyAlignment="0" applyProtection="0"/>
    <xf numFmtId="0" fontId="28" fillId="17" borderId="0" applyNumberFormat="0" applyBorder="0" applyAlignment="0" applyProtection="0"/>
    <xf numFmtId="0" fontId="28" fillId="17" borderId="0" applyNumberFormat="0" applyBorder="0" applyAlignment="0" applyProtection="0"/>
    <xf numFmtId="0" fontId="28" fillId="17" borderId="0" applyNumberFormat="0" applyBorder="0" applyAlignment="0" applyProtection="0"/>
    <xf numFmtId="0" fontId="28" fillId="17" borderId="0" applyNumberFormat="0" applyBorder="0" applyAlignment="0" applyProtection="0"/>
    <xf numFmtId="0" fontId="28" fillId="17" borderId="0" applyNumberFormat="0" applyBorder="0" applyAlignment="0" applyProtection="0"/>
    <xf numFmtId="0" fontId="28" fillId="17" borderId="0" applyNumberFormat="0" applyBorder="0" applyAlignment="0" applyProtection="0"/>
    <xf numFmtId="0" fontId="28" fillId="17" borderId="0" applyNumberFormat="0" applyBorder="0" applyAlignment="0" applyProtection="0"/>
    <xf numFmtId="0" fontId="28" fillId="17" borderId="0" applyNumberFormat="0" applyBorder="0" applyAlignment="0" applyProtection="0"/>
    <xf numFmtId="0" fontId="28" fillId="17" borderId="0" applyNumberFormat="0" applyBorder="0" applyAlignment="0" applyProtection="0"/>
    <xf numFmtId="0" fontId="28" fillId="17" borderId="0" applyNumberFormat="0" applyBorder="0" applyAlignment="0" applyProtection="0"/>
    <xf numFmtId="0" fontId="28" fillId="17" borderId="0" applyNumberFormat="0" applyBorder="0" applyAlignment="0" applyProtection="0"/>
    <xf numFmtId="0" fontId="28" fillId="17" borderId="0" applyNumberFormat="0" applyBorder="0" applyAlignment="0" applyProtection="0"/>
    <xf numFmtId="0" fontId="28" fillId="17" borderId="0" applyNumberFormat="0" applyBorder="0" applyAlignment="0" applyProtection="0"/>
    <xf numFmtId="0" fontId="28" fillId="17" borderId="0" applyNumberFormat="0" applyBorder="0" applyAlignment="0" applyProtection="0"/>
    <xf numFmtId="0" fontId="28" fillId="17" borderId="0" applyNumberFormat="0" applyBorder="0" applyAlignment="0" applyProtection="0"/>
    <xf numFmtId="0" fontId="28" fillId="17" borderId="0" applyNumberFormat="0" applyBorder="0" applyAlignment="0" applyProtection="0"/>
    <xf numFmtId="0" fontId="28" fillId="17" borderId="0" applyNumberFormat="0" applyBorder="0" applyAlignment="0" applyProtection="0"/>
    <xf numFmtId="0" fontId="28" fillId="17" borderId="0" applyNumberFormat="0" applyBorder="0" applyAlignment="0" applyProtection="0"/>
    <xf numFmtId="0" fontId="28" fillId="17" borderId="0" applyNumberFormat="0" applyBorder="0" applyAlignment="0" applyProtection="0"/>
    <xf numFmtId="0" fontId="28" fillId="17" borderId="0" applyNumberFormat="0" applyBorder="0" applyAlignment="0" applyProtection="0"/>
    <xf numFmtId="0" fontId="28" fillId="17" borderId="0" applyNumberFormat="0" applyBorder="0" applyAlignment="0" applyProtection="0"/>
    <xf numFmtId="0" fontId="28" fillId="17" borderId="0" applyNumberFormat="0" applyBorder="0" applyAlignment="0" applyProtection="0"/>
    <xf numFmtId="0" fontId="28" fillId="17" borderId="0" applyNumberFormat="0" applyBorder="0" applyAlignment="0" applyProtection="0"/>
    <xf numFmtId="0" fontId="28" fillId="17" borderId="0" applyNumberFormat="0" applyBorder="0" applyAlignment="0" applyProtection="0"/>
    <xf numFmtId="0" fontId="28" fillId="17" borderId="0" applyNumberFormat="0" applyBorder="0" applyAlignment="0" applyProtection="0"/>
    <xf numFmtId="0" fontId="28" fillId="17" borderId="0" applyNumberFormat="0" applyBorder="0" applyAlignment="0" applyProtection="0"/>
    <xf numFmtId="0" fontId="28" fillId="17" borderId="0" applyNumberFormat="0" applyBorder="0" applyAlignment="0" applyProtection="0"/>
    <xf numFmtId="0" fontId="28" fillId="17" borderId="0" applyNumberFormat="0" applyBorder="0" applyAlignment="0" applyProtection="0"/>
    <xf numFmtId="0" fontId="28" fillId="17" borderId="0" applyNumberFormat="0" applyBorder="0" applyAlignment="0" applyProtection="0"/>
    <xf numFmtId="0" fontId="28" fillId="17" borderId="0" applyNumberFormat="0" applyBorder="0" applyAlignment="0" applyProtection="0"/>
    <xf numFmtId="0" fontId="28" fillId="17" borderId="0" applyNumberFormat="0" applyBorder="0" applyAlignment="0" applyProtection="0"/>
    <xf numFmtId="0" fontId="28" fillId="17" borderId="0" applyNumberFormat="0" applyBorder="0" applyAlignment="0" applyProtection="0"/>
    <xf numFmtId="0" fontId="28" fillId="17" borderId="0" applyNumberFormat="0" applyBorder="0" applyAlignment="0" applyProtection="0"/>
    <xf numFmtId="0" fontId="28" fillId="17" borderId="0" applyNumberFormat="0" applyBorder="0" applyAlignment="0" applyProtection="0"/>
    <xf numFmtId="0" fontId="28" fillId="17" borderId="0" applyNumberFormat="0" applyBorder="0" applyAlignment="0" applyProtection="0"/>
    <xf numFmtId="0" fontId="28" fillId="17" borderId="0" applyNumberFormat="0" applyBorder="0" applyAlignment="0" applyProtection="0"/>
    <xf numFmtId="0" fontId="28" fillId="17" borderId="0" applyNumberFormat="0" applyBorder="0" applyAlignment="0" applyProtection="0"/>
    <xf numFmtId="0" fontId="28" fillId="17" borderId="0" applyNumberFormat="0" applyBorder="0" applyAlignment="0" applyProtection="0"/>
    <xf numFmtId="0" fontId="28" fillId="17" borderId="0" applyNumberFormat="0" applyBorder="0" applyAlignment="0" applyProtection="0"/>
    <xf numFmtId="0" fontId="28" fillId="17" borderId="0" applyNumberFormat="0" applyBorder="0" applyAlignment="0" applyProtection="0"/>
    <xf numFmtId="0" fontId="28" fillId="17" borderId="0" applyNumberFormat="0" applyBorder="0" applyAlignment="0" applyProtection="0"/>
    <xf numFmtId="0" fontId="28" fillId="17" borderId="0" applyNumberFormat="0" applyBorder="0" applyAlignment="0" applyProtection="0"/>
    <xf numFmtId="0" fontId="28" fillId="17" borderId="0" applyNumberFormat="0" applyBorder="0" applyAlignment="0" applyProtection="0"/>
    <xf numFmtId="0" fontId="28" fillId="17" borderId="0" applyNumberFormat="0" applyBorder="0" applyAlignment="0" applyProtection="0"/>
    <xf numFmtId="0" fontId="28" fillId="17" borderId="0" applyNumberFormat="0" applyBorder="0" applyAlignment="0" applyProtection="0"/>
    <xf numFmtId="0" fontId="28" fillId="17" borderId="0" applyNumberFormat="0" applyBorder="0" applyAlignment="0" applyProtection="0"/>
    <xf numFmtId="0" fontId="28" fillId="17" borderId="0" applyNumberFormat="0" applyBorder="0" applyAlignment="0" applyProtection="0"/>
    <xf numFmtId="0" fontId="28" fillId="17" borderId="0" applyNumberFormat="0" applyBorder="0" applyAlignment="0" applyProtection="0"/>
    <xf numFmtId="0" fontId="28" fillId="17" borderId="0" applyNumberFormat="0" applyBorder="0" applyAlignment="0" applyProtection="0"/>
    <xf numFmtId="0" fontId="28" fillId="17" borderId="0" applyNumberFormat="0" applyBorder="0" applyAlignment="0" applyProtection="0"/>
    <xf numFmtId="0" fontId="28" fillId="17" borderId="0" applyNumberFormat="0" applyBorder="0" applyAlignment="0" applyProtection="0"/>
    <xf numFmtId="0" fontId="28" fillId="17" borderId="0" applyNumberFormat="0" applyBorder="0" applyAlignment="0" applyProtection="0"/>
    <xf numFmtId="0" fontId="28" fillId="17" borderId="0" applyNumberFormat="0" applyBorder="0" applyAlignment="0" applyProtection="0"/>
    <xf numFmtId="0" fontId="28" fillId="17" borderId="0" applyNumberFormat="0" applyBorder="0" applyAlignment="0" applyProtection="0"/>
    <xf numFmtId="0" fontId="28" fillId="17" borderId="0" applyNumberFormat="0" applyBorder="0" applyAlignment="0" applyProtection="0"/>
    <xf numFmtId="0" fontId="28" fillId="17" borderId="0" applyNumberFormat="0" applyBorder="0" applyAlignment="0" applyProtection="0"/>
    <xf numFmtId="0" fontId="28" fillId="17" borderId="0" applyNumberFormat="0" applyBorder="0" applyAlignment="0" applyProtection="0"/>
    <xf numFmtId="0" fontId="28" fillId="17" borderId="0" applyNumberFormat="0" applyBorder="0" applyAlignment="0" applyProtection="0"/>
    <xf numFmtId="0" fontId="28" fillId="17" borderId="0" applyNumberFormat="0" applyBorder="0" applyAlignment="0" applyProtection="0"/>
    <xf numFmtId="0" fontId="28" fillId="17" borderId="0" applyNumberFormat="0" applyBorder="0" applyAlignment="0" applyProtection="0"/>
    <xf numFmtId="0" fontId="28" fillId="17" borderId="0" applyNumberFormat="0" applyBorder="0" applyAlignment="0" applyProtection="0"/>
    <xf numFmtId="0" fontId="28" fillId="17" borderId="0" applyNumberFormat="0" applyBorder="0" applyAlignment="0" applyProtection="0"/>
    <xf numFmtId="0" fontId="28" fillId="17" borderId="0" applyNumberFormat="0" applyBorder="0" applyAlignment="0" applyProtection="0"/>
    <xf numFmtId="0" fontId="28" fillId="17" borderId="0" applyNumberFormat="0" applyBorder="0" applyAlignment="0" applyProtection="0"/>
    <xf numFmtId="0" fontId="28" fillId="17" borderId="0" applyNumberFormat="0" applyBorder="0" applyAlignment="0" applyProtection="0"/>
    <xf numFmtId="0" fontId="28" fillId="17" borderId="0" applyNumberFormat="0" applyBorder="0" applyAlignment="0" applyProtection="0"/>
    <xf numFmtId="0" fontId="28" fillId="17" borderId="0" applyNumberFormat="0" applyBorder="0" applyAlignment="0" applyProtection="0"/>
    <xf numFmtId="0" fontId="28" fillId="17" borderId="0" applyNumberFormat="0" applyBorder="0" applyAlignment="0" applyProtection="0"/>
    <xf numFmtId="0" fontId="28" fillId="17" borderId="0" applyNumberFormat="0" applyBorder="0" applyAlignment="0" applyProtection="0"/>
    <xf numFmtId="0" fontId="28" fillId="17" borderId="0" applyNumberFormat="0" applyBorder="0" applyAlignment="0" applyProtection="0"/>
    <xf numFmtId="0" fontId="28" fillId="17" borderId="0" applyNumberFormat="0" applyBorder="0" applyAlignment="0" applyProtection="0"/>
    <xf numFmtId="0" fontId="28" fillId="17" borderId="0" applyNumberFormat="0" applyBorder="0" applyAlignment="0" applyProtection="0"/>
    <xf numFmtId="0" fontId="28" fillId="17" borderId="0" applyNumberFormat="0" applyBorder="0" applyAlignment="0" applyProtection="0"/>
    <xf numFmtId="0" fontId="28" fillId="17" borderId="0" applyNumberFormat="0" applyBorder="0" applyAlignment="0" applyProtection="0"/>
    <xf numFmtId="0" fontId="28" fillId="17" borderId="0" applyNumberFormat="0" applyBorder="0" applyAlignment="0" applyProtection="0"/>
    <xf numFmtId="0" fontId="28" fillId="17" borderId="0" applyNumberFormat="0" applyBorder="0" applyAlignment="0" applyProtection="0"/>
    <xf numFmtId="0" fontId="28" fillId="17" borderId="0" applyNumberFormat="0" applyBorder="0" applyAlignment="0" applyProtection="0"/>
    <xf numFmtId="0" fontId="28" fillId="17" borderId="0" applyNumberFormat="0" applyBorder="0" applyAlignment="0" applyProtection="0"/>
    <xf numFmtId="0" fontId="28" fillId="17" borderId="0" applyNumberFormat="0" applyBorder="0" applyAlignment="0" applyProtection="0"/>
    <xf numFmtId="0" fontId="28" fillId="17" borderId="0" applyNumberFormat="0" applyBorder="0" applyAlignment="0" applyProtection="0"/>
    <xf numFmtId="0" fontId="28" fillId="17" borderId="0" applyNumberFormat="0" applyBorder="0" applyAlignment="0" applyProtection="0"/>
    <xf numFmtId="0" fontId="28" fillId="17" borderId="0" applyNumberFormat="0" applyBorder="0" applyAlignment="0" applyProtection="0"/>
    <xf numFmtId="0" fontId="28" fillId="17" borderId="0" applyNumberFormat="0" applyBorder="0" applyAlignment="0" applyProtection="0"/>
    <xf numFmtId="0" fontId="28" fillId="17" borderId="0" applyNumberFormat="0" applyBorder="0" applyAlignment="0" applyProtection="0"/>
    <xf numFmtId="0" fontId="28" fillId="17" borderId="0" applyNumberFormat="0" applyBorder="0" applyAlignment="0" applyProtection="0"/>
    <xf numFmtId="0" fontId="28" fillId="17" borderId="0" applyNumberFormat="0" applyBorder="0" applyAlignment="0" applyProtection="0"/>
    <xf numFmtId="0" fontId="28" fillId="17" borderId="0" applyNumberFormat="0" applyBorder="0" applyAlignment="0" applyProtection="0"/>
    <xf numFmtId="0" fontId="28" fillId="17" borderId="0" applyNumberFormat="0" applyBorder="0" applyAlignment="0" applyProtection="0"/>
    <xf numFmtId="0" fontId="28" fillId="17" borderId="0" applyNumberFormat="0" applyBorder="0" applyAlignment="0" applyProtection="0"/>
    <xf numFmtId="0" fontId="28" fillId="17" borderId="0" applyNumberFormat="0" applyBorder="0" applyAlignment="0" applyProtection="0"/>
    <xf numFmtId="0" fontId="28" fillId="17" borderId="0" applyNumberFormat="0" applyBorder="0" applyAlignment="0" applyProtection="0"/>
    <xf numFmtId="0" fontId="28" fillId="17" borderId="0" applyNumberFormat="0" applyBorder="0" applyAlignment="0" applyProtection="0"/>
    <xf numFmtId="0" fontId="28" fillId="17" borderId="0" applyNumberFormat="0" applyBorder="0" applyAlignment="0" applyProtection="0"/>
    <xf numFmtId="0" fontId="28" fillId="17" borderId="0" applyNumberFormat="0" applyBorder="0" applyAlignment="0" applyProtection="0"/>
    <xf numFmtId="0" fontId="28" fillId="17" borderId="0" applyNumberFormat="0" applyBorder="0" applyAlignment="0" applyProtection="0"/>
    <xf numFmtId="0" fontId="28" fillId="17" borderId="0" applyNumberFormat="0" applyBorder="0" applyAlignment="0" applyProtection="0"/>
    <xf numFmtId="0" fontId="28" fillId="17" borderId="0" applyNumberFormat="0" applyBorder="0" applyAlignment="0" applyProtection="0"/>
    <xf numFmtId="0" fontId="28" fillId="17" borderId="0" applyNumberFormat="0" applyBorder="0" applyAlignment="0" applyProtection="0"/>
    <xf numFmtId="0" fontId="28" fillId="17" borderId="0" applyNumberFormat="0" applyBorder="0" applyAlignment="0" applyProtection="0"/>
    <xf numFmtId="0" fontId="28" fillId="17" borderId="0" applyNumberFormat="0" applyBorder="0" applyAlignment="0" applyProtection="0"/>
    <xf numFmtId="0" fontId="28" fillId="17" borderId="0" applyNumberFormat="0" applyBorder="0" applyAlignment="0" applyProtection="0"/>
    <xf numFmtId="0" fontId="28" fillId="17" borderId="0" applyNumberFormat="0" applyBorder="0" applyAlignment="0" applyProtection="0"/>
    <xf numFmtId="0" fontId="28" fillId="17" borderId="0" applyNumberFormat="0" applyBorder="0" applyAlignment="0" applyProtection="0"/>
    <xf numFmtId="0" fontId="28" fillId="17" borderId="0" applyNumberFormat="0" applyBorder="0" applyAlignment="0" applyProtection="0"/>
    <xf numFmtId="0" fontId="28" fillId="17" borderId="0" applyNumberFormat="0" applyBorder="0" applyAlignment="0" applyProtection="0"/>
    <xf numFmtId="0" fontId="28" fillId="17" borderId="0" applyNumberFormat="0" applyBorder="0" applyAlignment="0" applyProtection="0"/>
    <xf numFmtId="0" fontId="28" fillId="17" borderId="0" applyNumberFormat="0" applyBorder="0" applyAlignment="0" applyProtection="0"/>
    <xf numFmtId="0" fontId="28" fillId="17" borderId="0" applyNumberFormat="0" applyBorder="0" applyAlignment="0" applyProtection="0"/>
    <xf numFmtId="0" fontId="28" fillId="17" borderId="0" applyNumberFormat="0" applyBorder="0" applyAlignment="0" applyProtection="0"/>
    <xf numFmtId="0" fontId="28" fillId="17" borderId="0" applyNumberFormat="0" applyBorder="0" applyAlignment="0" applyProtection="0"/>
    <xf numFmtId="0" fontId="28" fillId="17" borderId="0" applyNumberFormat="0" applyBorder="0" applyAlignment="0" applyProtection="0"/>
    <xf numFmtId="0" fontId="28" fillId="17" borderId="0" applyNumberFormat="0" applyBorder="0" applyAlignment="0" applyProtection="0"/>
    <xf numFmtId="0" fontId="28" fillId="17" borderId="0" applyNumberFormat="0" applyBorder="0" applyAlignment="0" applyProtection="0"/>
    <xf numFmtId="0" fontId="28" fillId="17" borderId="0" applyNumberFormat="0" applyBorder="0" applyAlignment="0" applyProtection="0"/>
    <xf numFmtId="0" fontId="28" fillId="17" borderId="0" applyNumberFormat="0" applyBorder="0" applyAlignment="0" applyProtection="0"/>
    <xf numFmtId="0" fontId="28" fillId="17" borderId="0" applyNumberFormat="0" applyBorder="0" applyAlignment="0" applyProtection="0"/>
    <xf numFmtId="0" fontId="28" fillId="17" borderId="0" applyNumberFormat="0" applyBorder="0" applyAlignment="0" applyProtection="0"/>
    <xf numFmtId="0" fontId="28" fillId="17" borderId="0" applyNumberFormat="0" applyBorder="0" applyAlignment="0" applyProtection="0"/>
    <xf numFmtId="0" fontId="28" fillId="17" borderId="0" applyNumberFormat="0" applyBorder="0" applyAlignment="0" applyProtection="0"/>
    <xf numFmtId="0" fontId="28" fillId="17" borderId="0" applyNumberFormat="0" applyBorder="0" applyAlignment="0" applyProtection="0"/>
    <xf numFmtId="0" fontId="28" fillId="17" borderId="0" applyNumberFormat="0" applyBorder="0" applyAlignment="0" applyProtection="0"/>
    <xf numFmtId="0" fontId="28" fillId="17" borderId="0" applyNumberFormat="0" applyBorder="0" applyAlignment="0" applyProtection="0"/>
    <xf numFmtId="0" fontId="28" fillId="17" borderId="0" applyNumberFormat="0" applyBorder="0" applyAlignment="0" applyProtection="0"/>
    <xf numFmtId="0" fontId="28" fillId="17" borderId="0" applyNumberFormat="0" applyBorder="0" applyAlignment="0" applyProtection="0"/>
    <xf numFmtId="0" fontId="28" fillId="17" borderId="0" applyNumberFormat="0" applyBorder="0" applyAlignment="0" applyProtection="0"/>
    <xf numFmtId="0" fontId="28" fillId="17" borderId="0" applyNumberFormat="0" applyBorder="0" applyAlignment="0" applyProtection="0"/>
    <xf numFmtId="0" fontId="28" fillId="17" borderId="0" applyNumberFormat="0" applyBorder="0" applyAlignment="0" applyProtection="0"/>
    <xf numFmtId="0" fontId="28" fillId="17" borderId="0" applyNumberFormat="0" applyBorder="0" applyAlignment="0" applyProtection="0"/>
    <xf numFmtId="0" fontId="28" fillId="17" borderId="0" applyNumberFormat="0" applyBorder="0" applyAlignment="0" applyProtection="0"/>
    <xf numFmtId="0" fontId="28" fillId="17" borderId="0" applyNumberFormat="0" applyBorder="0" applyAlignment="0" applyProtection="0"/>
    <xf numFmtId="0" fontId="28" fillId="17" borderId="0" applyNumberFormat="0" applyBorder="0" applyAlignment="0" applyProtection="0"/>
    <xf numFmtId="0" fontId="28" fillId="17" borderId="0" applyNumberFormat="0" applyBorder="0" applyAlignment="0" applyProtection="0"/>
    <xf numFmtId="0" fontId="28" fillId="17" borderId="0" applyNumberFormat="0" applyBorder="0" applyAlignment="0" applyProtection="0"/>
    <xf numFmtId="0" fontId="28" fillId="17" borderId="0" applyNumberFormat="0" applyBorder="0" applyAlignment="0" applyProtection="0"/>
    <xf numFmtId="0" fontId="28" fillId="17" borderId="0" applyNumberFormat="0" applyBorder="0" applyAlignment="0" applyProtection="0"/>
    <xf numFmtId="0" fontId="28" fillId="17" borderId="0" applyNumberFormat="0" applyBorder="0" applyAlignment="0" applyProtection="0"/>
    <xf numFmtId="0" fontId="28" fillId="17" borderId="0" applyNumberFormat="0" applyBorder="0" applyAlignment="0" applyProtection="0"/>
    <xf numFmtId="0" fontId="28" fillId="17" borderId="0" applyNumberFormat="0" applyBorder="0" applyAlignment="0" applyProtection="0"/>
    <xf numFmtId="0" fontId="28" fillId="17" borderId="0" applyNumberFormat="0" applyBorder="0" applyAlignment="0" applyProtection="0"/>
    <xf numFmtId="0" fontId="28" fillId="17" borderId="0" applyNumberFormat="0" applyBorder="0" applyAlignment="0" applyProtection="0"/>
    <xf numFmtId="0" fontId="28" fillId="17" borderId="0" applyNumberFormat="0" applyBorder="0" applyAlignment="0" applyProtection="0"/>
    <xf numFmtId="0" fontId="28" fillId="17" borderId="0" applyNumberFormat="0" applyBorder="0" applyAlignment="0" applyProtection="0"/>
    <xf numFmtId="0" fontId="28" fillId="17" borderId="0" applyNumberFormat="0" applyBorder="0" applyAlignment="0" applyProtection="0"/>
    <xf numFmtId="0" fontId="28" fillId="17" borderId="0" applyNumberFormat="0" applyBorder="0" applyAlignment="0" applyProtection="0"/>
    <xf numFmtId="0" fontId="28" fillId="17" borderId="0" applyNumberFormat="0" applyBorder="0" applyAlignment="0" applyProtection="0"/>
    <xf numFmtId="0" fontId="28" fillId="17" borderId="0" applyNumberFormat="0" applyBorder="0" applyAlignment="0" applyProtection="0"/>
    <xf numFmtId="0" fontId="28" fillId="17" borderId="0" applyNumberFormat="0" applyBorder="0" applyAlignment="0" applyProtection="0"/>
    <xf numFmtId="0" fontId="28" fillId="17" borderId="0" applyNumberFormat="0" applyBorder="0" applyAlignment="0" applyProtection="0"/>
    <xf numFmtId="0" fontId="28" fillId="17" borderId="0" applyNumberFormat="0" applyBorder="0" applyAlignment="0" applyProtection="0"/>
    <xf numFmtId="0" fontId="28" fillId="17" borderId="0" applyNumberFormat="0" applyBorder="0" applyAlignment="0" applyProtection="0"/>
    <xf numFmtId="0" fontId="28" fillId="17" borderId="0" applyNumberFormat="0" applyBorder="0" applyAlignment="0" applyProtection="0"/>
    <xf numFmtId="0" fontId="28" fillId="17" borderId="0" applyNumberFormat="0" applyBorder="0" applyAlignment="0" applyProtection="0"/>
    <xf numFmtId="0" fontId="28" fillId="17" borderId="0" applyNumberFormat="0" applyBorder="0" applyAlignment="0" applyProtection="0"/>
    <xf numFmtId="0" fontId="28" fillId="17" borderId="0" applyNumberFormat="0" applyBorder="0" applyAlignment="0" applyProtection="0"/>
    <xf numFmtId="0" fontId="28" fillId="17" borderId="0" applyNumberFormat="0" applyBorder="0" applyAlignment="0" applyProtection="0"/>
    <xf numFmtId="0" fontId="28" fillId="17" borderId="0" applyNumberFormat="0" applyBorder="0" applyAlignment="0" applyProtection="0"/>
    <xf numFmtId="0" fontId="28" fillId="17" borderId="0" applyNumberFormat="0" applyBorder="0" applyAlignment="0" applyProtection="0"/>
    <xf numFmtId="0" fontId="28" fillId="17" borderId="0" applyNumberFormat="0" applyBorder="0" applyAlignment="0" applyProtection="0"/>
    <xf numFmtId="0" fontId="28" fillId="17" borderId="0" applyNumberFormat="0" applyBorder="0" applyAlignment="0" applyProtection="0"/>
    <xf numFmtId="0" fontId="28" fillId="17" borderId="0" applyNumberFormat="0" applyBorder="0" applyAlignment="0" applyProtection="0"/>
    <xf numFmtId="0" fontId="28" fillId="17" borderId="0" applyNumberFormat="0" applyBorder="0" applyAlignment="0" applyProtection="0"/>
    <xf numFmtId="0" fontId="28" fillId="17" borderId="0" applyNumberFormat="0" applyBorder="0" applyAlignment="0" applyProtection="0"/>
    <xf numFmtId="0" fontId="28" fillId="17" borderId="0" applyNumberFormat="0" applyBorder="0" applyAlignment="0" applyProtection="0"/>
    <xf numFmtId="0" fontId="28" fillId="17" borderId="0" applyNumberFormat="0" applyBorder="0" applyAlignment="0" applyProtection="0"/>
    <xf numFmtId="0" fontId="28" fillId="17" borderId="0" applyNumberFormat="0" applyBorder="0" applyAlignment="0" applyProtection="0"/>
    <xf numFmtId="0" fontId="28" fillId="17" borderId="0" applyNumberFormat="0" applyBorder="0" applyAlignment="0" applyProtection="0"/>
    <xf numFmtId="0" fontId="28" fillId="17" borderId="0" applyNumberFormat="0" applyBorder="0" applyAlignment="0" applyProtection="0"/>
    <xf numFmtId="0" fontId="28" fillId="17" borderId="0" applyNumberFormat="0" applyBorder="0" applyAlignment="0" applyProtection="0"/>
    <xf numFmtId="0" fontId="28" fillId="17" borderId="0" applyNumberFormat="0" applyBorder="0" applyAlignment="0" applyProtection="0"/>
    <xf numFmtId="0" fontId="28" fillId="17" borderId="0" applyNumberFormat="0" applyBorder="0" applyAlignment="0" applyProtection="0"/>
    <xf numFmtId="0" fontId="28" fillId="17" borderId="0" applyNumberFormat="0" applyBorder="0" applyAlignment="0" applyProtection="0"/>
    <xf numFmtId="0" fontId="28" fillId="17" borderId="0" applyNumberFormat="0" applyBorder="0" applyAlignment="0" applyProtection="0"/>
    <xf numFmtId="0" fontId="28" fillId="17" borderId="0" applyNumberFormat="0" applyBorder="0" applyAlignment="0" applyProtection="0"/>
    <xf numFmtId="0" fontId="28" fillId="17" borderId="0" applyNumberFormat="0" applyBorder="0" applyAlignment="0" applyProtection="0"/>
    <xf numFmtId="0" fontId="28" fillId="17" borderId="0" applyNumberFormat="0" applyBorder="0" applyAlignment="0" applyProtection="0"/>
    <xf numFmtId="0" fontId="28" fillId="17" borderId="0" applyNumberFormat="0" applyBorder="0" applyAlignment="0" applyProtection="0"/>
    <xf numFmtId="0" fontId="28" fillId="17" borderId="0" applyNumberFormat="0" applyBorder="0" applyAlignment="0" applyProtection="0"/>
    <xf numFmtId="0" fontId="28" fillId="17" borderId="0" applyNumberFormat="0" applyBorder="0" applyAlignment="0" applyProtection="0"/>
    <xf numFmtId="0" fontId="28" fillId="17" borderId="0" applyNumberFormat="0" applyBorder="0" applyAlignment="0" applyProtection="0"/>
    <xf numFmtId="0" fontId="28" fillId="17" borderId="0" applyNumberFormat="0" applyBorder="0" applyAlignment="0" applyProtection="0"/>
    <xf numFmtId="0" fontId="28" fillId="17" borderId="0" applyNumberFormat="0" applyBorder="0" applyAlignment="0" applyProtection="0"/>
    <xf numFmtId="0" fontId="28" fillId="17" borderId="0" applyNumberFormat="0" applyBorder="0" applyAlignment="0" applyProtection="0"/>
    <xf numFmtId="0" fontId="28" fillId="17" borderId="0" applyNumberFormat="0" applyBorder="0" applyAlignment="0" applyProtection="0"/>
    <xf numFmtId="0" fontId="28" fillId="17" borderId="0" applyNumberFormat="0" applyBorder="0" applyAlignment="0" applyProtection="0"/>
    <xf numFmtId="0" fontId="28" fillId="17" borderId="0" applyNumberFormat="0" applyBorder="0" applyAlignment="0" applyProtection="0"/>
    <xf numFmtId="0" fontId="28" fillId="17" borderId="0" applyNumberFormat="0" applyBorder="0" applyAlignment="0" applyProtection="0"/>
    <xf numFmtId="0" fontId="28" fillId="17" borderId="0" applyNumberFormat="0" applyBorder="0" applyAlignment="0" applyProtection="0"/>
    <xf numFmtId="0" fontId="28" fillId="17" borderId="0" applyNumberFormat="0" applyBorder="0" applyAlignment="0" applyProtection="0"/>
    <xf numFmtId="0" fontId="28" fillId="17" borderId="0" applyNumberFormat="0" applyBorder="0" applyAlignment="0" applyProtection="0"/>
    <xf numFmtId="0" fontId="28" fillId="17" borderId="0" applyNumberFormat="0" applyBorder="0" applyAlignment="0" applyProtection="0"/>
    <xf numFmtId="0" fontId="28" fillId="17" borderId="0" applyNumberFormat="0" applyBorder="0" applyAlignment="0" applyProtection="0"/>
    <xf numFmtId="0" fontId="28" fillId="19" borderId="0" applyNumberFormat="0" applyBorder="0" applyAlignment="0" applyProtection="0"/>
    <xf numFmtId="0" fontId="28" fillId="19" borderId="0" applyNumberFormat="0" applyBorder="0" applyAlignment="0" applyProtection="0"/>
    <xf numFmtId="0" fontId="28" fillId="19" borderId="0" applyNumberFormat="0" applyBorder="0" applyAlignment="0" applyProtection="0"/>
    <xf numFmtId="0" fontId="28" fillId="19" borderId="0" applyNumberFormat="0" applyBorder="0" applyAlignment="0" applyProtection="0"/>
    <xf numFmtId="0" fontId="28" fillId="19" borderId="0" applyNumberFormat="0" applyBorder="0" applyAlignment="0" applyProtection="0"/>
    <xf numFmtId="0" fontId="28" fillId="19" borderId="0" applyNumberFormat="0" applyBorder="0" applyAlignment="0" applyProtection="0"/>
    <xf numFmtId="0" fontId="28" fillId="19" borderId="0" applyNumberFormat="0" applyBorder="0" applyAlignment="0" applyProtection="0"/>
    <xf numFmtId="0" fontId="28" fillId="19" borderId="0" applyNumberFormat="0" applyBorder="0" applyAlignment="0" applyProtection="0"/>
    <xf numFmtId="0" fontId="28" fillId="19" borderId="0" applyNumberFormat="0" applyBorder="0" applyAlignment="0" applyProtection="0"/>
    <xf numFmtId="0" fontId="28" fillId="19" borderId="0" applyNumberFormat="0" applyBorder="0" applyAlignment="0" applyProtection="0"/>
    <xf numFmtId="0" fontId="28" fillId="19" borderId="0" applyNumberFormat="0" applyBorder="0" applyAlignment="0" applyProtection="0"/>
    <xf numFmtId="0" fontId="28" fillId="19" borderId="0" applyNumberFormat="0" applyBorder="0" applyAlignment="0" applyProtection="0"/>
    <xf numFmtId="0" fontId="28" fillId="19" borderId="0" applyNumberFormat="0" applyBorder="0" applyAlignment="0" applyProtection="0"/>
    <xf numFmtId="0" fontId="28" fillId="19" borderId="0" applyNumberFormat="0" applyBorder="0" applyAlignment="0" applyProtection="0"/>
    <xf numFmtId="0" fontId="28" fillId="19" borderId="0" applyNumberFormat="0" applyBorder="0" applyAlignment="0" applyProtection="0"/>
    <xf numFmtId="0" fontId="28" fillId="19" borderId="0" applyNumberFormat="0" applyBorder="0" applyAlignment="0" applyProtection="0"/>
    <xf numFmtId="0" fontId="28" fillId="19" borderId="0" applyNumberFormat="0" applyBorder="0" applyAlignment="0" applyProtection="0"/>
    <xf numFmtId="0" fontId="28" fillId="19" borderId="0" applyNumberFormat="0" applyBorder="0" applyAlignment="0" applyProtection="0"/>
    <xf numFmtId="0" fontId="28" fillId="19" borderId="0" applyNumberFormat="0" applyBorder="0" applyAlignment="0" applyProtection="0"/>
    <xf numFmtId="0" fontId="28" fillId="19" borderId="0" applyNumberFormat="0" applyBorder="0" applyAlignment="0" applyProtection="0"/>
    <xf numFmtId="0" fontId="28" fillId="19" borderId="0" applyNumberFormat="0" applyBorder="0" applyAlignment="0" applyProtection="0"/>
    <xf numFmtId="0" fontId="28" fillId="19" borderId="0" applyNumberFormat="0" applyBorder="0" applyAlignment="0" applyProtection="0"/>
    <xf numFmtId="0" fontId="28" fillId="19" borderId="0" applyNumberFormat="0" applyBorder="0" applyAlignment="0" applyProtection="0"/>
    <xf numFmtId="0" fontId="28" fillId="19" borderId="0" applyNumberFormat="0" applyBorder="0" applyAlignment="0" applyProtection="0"/>
    <xf numFmtId="0" fontId="28" fillId="19" borderId="0" applyNumberFormat="0" applyBorder="0" applyAlignment="0" applyProtection="0"/>
    <xf numFmtId="0" fontId="28" fillId="19" borderId="0" applyNumberFormat="0" applyBorder="0" applyAlignment="0" applyProtection="0"/>
    <xf numFmtId="0" fontId="28" fillId="19" borderId="0" applyNumberFormat="0" applyBorder="0" applyAlignment="0" applyProtection="0"/>
    <xf numFmtId="0" fontId="28" fillId="19" borderId="0" applyNumberFormat="0" applyBorder="0" applyAlignment="0" applyProtection="0"/>
    <xf numFmtId="0" fontId="28" fillId="19" borderId="0" applyNumberFormat="0" applyBorder="0" applyAlignment="0" applyProtection="0"/>
    <xf numFmtId="0" fontId="28" fillId="19" borderId="0" applyNumberFormat="0" applyBorder="0" applyAlignment="0" applyProtection="0"/>
    <xf numFmtId="0" fontId="28" fillId="19" borderId="0" applyNumberFormat="0" applyBorder="0" applyAlignment="0" applyProtection="0"/>
    <xf numFmtId="0" fontId="28" fillId="19" borderId="0" applyNumberFormat="0" applyBorder="0" applyAlignment="0" applyProtection="0"/>
    <xf numFmtId="0" fontId="28" fillId="19" borderId="0" applyNumberFormat="0" applyBorder="0" applyAlignment="0" applyProtection="0"/>
    <xf numFmtId="0" fontId="28" fillId="19" borderId="0" applyNumberFormat="0" applyBorder="0" applyAlignment="0" applyProtection="0"/>
    <xf numFmtId="0" fontId="28" fillId="19" borderId="0" applyNumberFormat="0" applyBorder="0" applyAlignment="0" applyProtection="0"/>
    <xf numFmtId="0" fontId="28" fillId="19" borderId="0" applyNumberFormat="0" applyBorder="0" applyAlignment="0" applyProtection="0"/>
    <xf numFmtId="0" fontId="28" fillId="19" borderId="0" applyNumberFormat="0" applyBorder="0" applyAlignment="0" applyProtection="0"/>
    <xf numFmtId="0" fontId="28" fillId="19" borderId="0" applyNumberFormat="0" applyBorder="0" applyAlignment="0" applyProtection="0"/>
    <xf numFmtId="0" fontId="28" fillId="19" borderId="0" applyNumberFormat="0" applyBorder="0" applyAlignment="0" applyProtection="0"/>
    <xf numFmtId="0" fontId="28" fillId="19" borderId="0" applyNumberFormat="0" applyBorder="0" applyAlignment="0" applyProtection="0"/>
    <xf numFmtId="0" fontId="28" fillId="19" borderId="0" applyNumberFormat="0" applyBorder="0" applyAlignment="0" applyProtection="0"/>
    <xf numFmtId="0" fontId="28" fillId="19" borderId="0" applyNumberFormat="0" applyBorder="0" applyAlignment="0" applyProtection="0"/>
    <xf numFmtId="0" fontId="28" fillId="19" borderId="0" applyNumberFormat="0" applyBorder="0" applyAlignment="0" applyProtection="0"/>
    <xf numFmtId="0" fontId="28" fillId="19" borderId="0" applyNumberFormat="0" applyBorder="0" applyAlignment="0" applyProtection="0"/>
    <xf numFmtId="0" fontId="28" fillId="19" borderId="0" applyNumberFormat="0" applyBorder="0" applyAlignment="0" applyProtection="0"/>
    <xf numFmtId="0" fontId="28" fillId="19" borderId="0" applyNumberFormat="0" applyBorder="0" applyAlignment="0" applyProtection="0"/>
    <xf numFmtId="0" fontId="28" fillId="19" borderId="0" applyNumberFormat="0" applyBorder="0" applyAlignment="0" applyProtection="0"/>
    <xf numFmtId="0" fontId="28" fillId="19" borderId="0" applyNumberFormat="0" applyBorder="0" applyAlignment="0" applyProtection="0"/>
    <xf numFmtId="0" fontId="28" fillId="19" borderId="0" applyNumberFormat="0" applyBorder="0" applyAlignment="0" applyProtection="0"/>
    <xf numFmtId="0" fontId="28" fillId="19" borderId="0" applyNumberFormat="0" applyBorder="0" applyAlignment="0" applyProtection="0"/>
    <xf numFmtId="0" fontId="28" fillId="19" borderId="0" applyNumberFormat="0" applyBorder="0" applyAlignment="0" applyProtection="0"/>
    <xf numFmtId="0" fontId="28" fillId="19" borderId="0" applyNumberFormat="0" applyBorder="0" applyAlignment="0" applyProtection="0"/>
    <xf numFmtId="0" fontId="28" fillId="19" borderId="0" applyNumberFormat="0" applyBorder="0" applyAlignment="0" applyProtection="0"/>
    <xf numFmtId="0" fontId="28" fillId="19" borderId="0" applyNumberFormat="0" applyBorder="0" applyAlignment="0" applyProtection="0"/>
    <xf numFmtId="0" fontId="28" fillId="19" borderId="0" applyNumberFormat="0" applyBorder="0" applyAlignment="0" applyProtection="0"/>
    <xf numFmtId="0" fontId="28" fillId="19" borderId="0" applyNumberFormat="0" applyBorder="0" applyAlignment="0" applyProtection="0"/>
    <xf numFmtId="0" fontId="28" fillId="19" borderId="0" applyNumberFormat="0" applyBorder="0" applyAlignment="0" applyProtection="0"/>
    <xf numFmtId="0" fontId="28" fillId="19" borderId="0" applyNumberFormat="0" applyBorder="0" applyAlignment="0" applyProtection="0"/>
    <xf numFmtId="0" fontId="28" fillId="19" borderId="0" applyNumberFormat="0" applyBorder="0" applyAlignment="0" applyProtection="0"/>
    <xf numFmtId="0" fontId="28" fillId="19" borderId="0" applyNumberFormat="0" applyBorder="0" applyAlignment="0" applyProtection="0"/>
    <xf numFmtId="0" fontId="28" fillId="19" borderId="0" applyNumberFormat="0" applyBorder="0" applyAlignment="0" applyProtection="0"/>
    <xf numFmtId="0" fontId="28" fillId="19" borderId="0" applyNumberFormat="0" applyBorder="0" applyAlignment="0" applyProtection="0"/>
    <xf numFmtId="0" fontId="28" fillId="19" borderId="0" applyNumberFormat="0" applyBorder="0" applyAlignment="0" applyProtection="0"/>
    <xf numFmtId="0" fontId="28" fillId="19" borderId="0" applyNumberFormat="0" applyBorder="0" applyAlignment="0" applyProtection="0"/>
    <xf numFmtId="0" fontId="28" fillId="19" borderId="0" applyNumberFormat="0" applyBorder="0" applyAlignment="0" applyProtection="0"/>
    <xf numFmtId="0" fontId="28" fillId="19" borderId="0" applyNumberFormat="0" applyBorder="0" applyAlignment="0" applyProtection="0"/>
    <xf numFmtId="0" fontId="28" fillId="19" borderId="0" applyNumberFormat="0" applyBorder="0" applyAlignment="0" applyProtection="0"/>
    <xf numFmtId="0" fontId="28" fillId="19" borderId="0" applyNumberFormat="0" applyBorder="0" applyAlignment="0" applyProtection="0"/>
    <xf numFmtId="0" fontId="28" fillId="19" borderId="0" applyNumberFormat="0" applyBorder="0" applyAlignment="0" applyProtection="0"/>
    <xf numFmtId="0" fontId="28" fillId="19" borderId="0" applyNumberFormat="0" applyBorder="0" applyAlignment="0" applyProtection="0"/>
    <xf numFmtId="0" fontId="28" fillId="19" borderId="0" applyNumberFormat="0" applyBorder="0" applyAlignment="0" applyProtection="0"/>
    <xf numFmtId="0" fontId="28" fillId="19" borderId="0" applyNumberFormat="0" applyBorder="0" applyAlignment="0" applyProtection="0"/>
    <xf numFmtId="0" fontId="28" fillId="19" borderId="0" applyNumberFormat="0" applyBorder="0" applyAlignment="0" applyProtection="0"/>
    <xf numFmtId="0" fontId="28" fillId="19" borderId="0" applyNumberFormat="0" applyBorder="0" applyAlignment="0" applyProtection="0"/>
    <xf numFmtId="0" fontId="28" fillId="19" borderId="0" applyNumberFormat="0" applyBorder="0" applyAlignment="0" applyProtection="0"/>
    <xf numFmtId="0" fontId="28" fillId="19" borderId="0" applyNumberFormat="0" applyBorder="0" applyAlignment="0" applyProtection="0"/>
    <xf numFmtId="0" fontId="28" fillId="19" borderId="0" applyNumberFormat="0" applyBorder="0" applyAlignment="0" applyProtection="0"/>
    <xf numFmtId="0" fontId="28" fillId="19" borderId="0" applyNumberFormat="0" applyBorder="0" applyAlignment="0" applyProtection="0"/>
    <xf numFmtId="0" fontId="28" fillId="19" borderId="0" applyNumberFormat="0" applyBorder="0" applyAlignment="0" applyProtection="0"/>
    <xf numFmtId="0" fontId="28" fillId="19" borderId="0" applyNumberFormat="0" applyBorder="0" applyAlignment="0" applyProtection="0"/>
    <xf numFmtId="0" fontId="28" fillId="19" borderId="0" applyNumberFormat="0" applyBorder="0" applyAlignment="0" applyProtection="0"/>
    <xf numFmtId="0" fontId="28" fillId="19" borderId="0" applyNumberFormat="0" applyBorder="0" applyAlignment="0" applyProtection="0"/>
    <xf numFmtId="0" fontId="28" fillId="19" borderId="0" applyNumberFormat="0" applyBorder="0" applyAlignment="0" applyProtection="0"/>
    <xf numFmtId="0" fontId="28" fillId="19" borderId="0" applyNumberFormat="0" applyBorder="0" applyAlignment="0" applyProtection="0"/>
    <xf numFmtId="0" fontId="28" fillId="19" borderId="0" applyNumberFormat="0" applyBorder="0" applyAlignment="0" applyProtection="0"/>
    <xf numFmtId="0" fontId="28" fillId="19" borderId="0" applyNumberFormat="0" applyBorder="0" applyAlignment="0" applyProtection="0"/>
    <xf numFmtId="0" fontId="28" fillId="19" borderId="0" applyNumberFormat="0" applyBorder="0" applyAlignment="0" applyProtection="0"/>
    <xf numFmtId="0" fontId="28" fillId="19" borderId="0" applyNumberFormat="0" applyBorder="0" applyAlignment="0" applyProtection="0"/>
    <xf numFmtId="0" fontId="28" fillId="19" borderId="0" applyNumberFormat="0" applyBorder="0" applyAlignment="0" applyProtection="0"/>
    <xf numFmtId="0" fontId="28" fillId="19" borderId="0" applyNumberFormat="0" applyBorder="0" applyAlignment="0" applyProtection="0"/>
    <xf numFmtId="0" fontId="28" fillId="19" borderId="0" applyNumberFormat="0" applyBorder="0" applyAlignment="0" applyProtection="0"/>
    <xf numFmtId="0" fontId="28" fillId="19" borderId="0" applyNumberFormat="0" applyBorder="0" applyAlignment="0" applyProtection="0"/>
    <xf numFmtId="0" fontId="28" fillId="19" borderId="0" applyNumberFormat="0" applyBorder="0" applyAlignment="0" applyProtection="0"/>
    <xf numFmtId="0" fontId="28" fillId="19" borderId="0" applyNumberFormat="0" applyBorder="0" applyAlignment="0" applyProtection="0"/>
    <xf numFmtId="0" fontId="28" fillId="19" borderId="0" applyNumberFormat="0" applyBorder="0" applyAlignment="0" applyProtection="0"/>
    <xf numFmtId="0" fontId="28" fillId="19" borderId="0" applyNumberFormat="0" applyBorder="0" applyAlignment="0" applyProtection="0"/>
    <xf numFmtId="0" fontId="28" fillId="19" borderId="0" applyNumberFormat="0" applyBorder="0" applyAlignment="0" applyProtection="0"/>
    <xf numFmtId="0" fontId="28" fillId="19" borderId="0" applyNumberFormat="0" applyBorder="0" applyAlignment="0" applyProtection="0"/>
    <xf numFmtId="0" fontId="28" fillId="19" borderId="0" applyNumberFormat="0" applyBorder="0" applyAlignment="0" applyProtection="0"/>
    <xf numFmtId="0" fontId="28" fillId="19" borderId="0" applyNumberFormat="0" applyBorder="0" applyAlignment="0" applyProtection="0"/>
    <xf numFmtId="0" fontId="28" fillId="19" borderId="0" applyNumberFormat="0" applyBorder="0" applyAlignment="0" applyProtection="0"/>
    <xf numFmtId="0" fontId="28" fillId="19" borderId="0" applyNumberFormat="0" applyBorder="0" applyAlignment="0" applyProtection="0"/>
    <xf numFmtId="0" fontId="28" fillId="19" borderId="0" applyNumberFormat="0" applyBorder="0" applyAlignment="0" applyProtection="0"/>
    <xf numFmtId="0" fontId="28" fillId="19" borderId="0" applyNumberFormat="0" applyBorder="0" applyAlignment="0" applyProtection="0"/>
    <xf numFmtId="0" fontId="28" fillId="19" borderId="0" applyNumberFormat="0" applyBorder="0" applyAlignment="0" applyProtection="0"/>
    <xf numFmtId="0" fontId="28" fillId="19" borderId="0" applyNumberFormat="0" applyBorder="0" applyAlignment="0" applyProtection="0"/>
    <xf numFmtId="0" fontId="28" fillId="19" borderId="0" applyNumberFormat="0" applyBorder="0" applyAlignment="0" applyProtection="0"/>
    <xf numFmtId="0" fontId="28" fillId="19" borderId="0" applyNumberFormat="0" applyBorder="0" applyAlignment="0" applyProtection="0"/>
    <xf numFmtId="0" fontId="28" fillId="19" borderId="0" applyNumberFormat="0" applyBorder="0" applyAlignment="0" applyProtection="0"/>
    <xf numFmtId="0" fontId="28" fillId="19" borderId="0" applyNumberFormat="0" applyBorder="0" applyAlignment="0" applyProtection="0"/>
    <xf numFmtId="0" fontId="28" fillId="19" borderId="0" applyNumberFormat="0" applyBorder="0" applyAlignment="0" applyProtection="0"/>
    <xf numFmtId="0" fontId="28" fillId="19" borderId="0" applyNumberFormat="0" applyBorder="0" applyAlignment="0" applyProtection="0"/>
    <xf numFmtId="0" fontId="28" fillId="19" borderId="0" applyNumberFormat="0" applyBorder="0" applyAlignment="0" applyProtection="0"/>
    <xf numFmtId="0" fontId="28" fillId="19" borderId="0" applyNumberFormat="0" applyBorder="0" applyAlignment="0" applyProtection="0"/>
    <xf numFmtId="0" fontId="28" fillId="19" borderId="0" applyNumberFormat="0" applyBorder="0" applyAlignment="0" applyProtection="0"/>
    <xf numFmtId="0" fontId="28" fillId="19" borderId="0" applyNumberFormat="0" applyBorder="0" applyAlignment="0" applyProtection="0"/>
    <xf numFmtId="0" fontId="28" fillId="19" borderId="0" applyNumberFormat="0" applyBorder="0" applyAlignment="0" applyProtection="0"/>
    <xf numFmtId="0" fontId="28" fillId="19" borderId="0" applyNumberFormat="0" applyBorder="0" applyAlignment="0" applyProtection="0"/>
    <xf numFmtId="0" fontId="28" fillId="19" borderId="0" applyNumberFormat="0" applyBorder="0" applyAlignment="0" applyProtection="0"/>
    <xf numFmtId="0" fontId="28" fillId="19" borderId="0" applyNumberFormat="0" applyBorder="0" applyAlignment="0" applyProtection="0"/>
    <xf numFmtId="0" fontId="28" fillId="19" borderId="0" applyNumberFormat="0" applyBorder="0" applyAlignment="0" applyProtection="0"/>
    <xf numFmtId="0" fontId="28" fillId="19" borderId="0" applyNumberFormat="0" applyBorder="0" applyAlignment="0" applyProtection="0"/>
    <xf numFmtId="0" fontId="28" fillId="19" borderId="0" applyNumberFormat="0" applyBorder="0" applyAlignment="0" applyProtection="0"/>
    <xf numFmtId="0" fontId="28" fillId="19" borderId="0" applyNumberFormat="0" applyBorder="0" applyAlignment="0" applyProtection="0"/>
    <xf numFmtId="0" fontId="28" fillId="19" borderId="0" applyNumberFormat="0" applyBorder="0" applyAlignment="0" applyProtection="0"/>
    <xf numFmtId="0" fontId="28" fillId="19" borderId="0" applyNumberFormat="0" applyBorder="0" applyAlignment="0" applyProtection="0"/>
    <xf numFmtId="0" fontId="28" fillId="19" borderId="0" applyNumberFormat="0" applyBorder="0" applyAlignment="0" applyProtection="0"/>
    <xf numFmtId="0" fontId="28" fillId="19" borderId="0" applyNumberFormat="0" applyBorder="0" applyAlignment="0" applyProtection="0"/>
    <xf numFmtId="0" fontId="28" fillId="19" borderId="0" applyNumberFormat="0" applyBorder="0" applyAlignment="0" applyProtection="0"/>
    <xf numFmtId="0" fontId="28" fillId="19" borderId="0" applyNumberFormat="0" applyBorder="0" applyAlignment="0" applyProtection="0"/>
    <xf numFmtId="0" fontId="28" fillId="19" borderId="0" applyNumberFormat="0" applyBorder="0" applyAlignment="0" applyProtection="0"/>
    <xf numFmtId="0" fontId="28" fillId="19" borderId="0" applyNumberFormat="0" applyBorder="0" applyAlignment="0" applyProtection="0"/>
    <xf numFmtId="0" fontId="28" fillId="19" borderId="0" applyNumberFormat="0" applyBorder="0" applyAlignment="0" applyProtection="0"/>
    <xf numFmtId="0" fontId="28" fillId="19" borderId="0" applyNumberFormat="0" applyBorder="0" applyAlignment="0" applyProtection="0"/>
    <xf numFmtId="0" fontId="28" fillId="19" borderId="0" applyNumberFormat="0" applyBorder="0" applyAlignment="0" applyProtection="0"/>
    <xf numFmtId="0" fontId="28" fillId="19" borderId="0" applyNumberFormat="0" applyBorder="0" applyAlignment="0" applyProtection="0"/>
    <xf numFmtId="0" fontId="28" fillId="19" borderId="0" applyNumberFormat="0" applyBorder="0" applyAlignment="0" applyProtection="0"/>
    <xf numFmtId="0" fontId="28" fillId="19" borderId="0" applyNumberFormat="0" applyBorder="0" applyAlignment="0" applyProtection="0"/>
    <xf numFmtId="0" fontId="28" fillId="19" borderId="0" applyNumberFormat="0" applyBorder="0" applyAlignment="0" applyProtection="0"/>
    <xf numFmtId="0" fontId="28" fillId="19" borderId="0" applyNumberFormat="0" applyBorder="0" applyAlignment="0" applyProtection="0"/>
    <xf numFmtId="0" fontId="28" fillId="19" borderId="0" applyNumberFormat="0" applyBorder="0" applyAlignment="0" applyProtection="0"/>
    <xf numFmtId="0" fontId="28" fillId="19" borderId="0" applyNumberFormat="0" applyBorder="0" applyAlignment="0" applyProtection="0"/>
    <xf numFmtId="0" fontId="28" fillId="19" borderId="0" applyNumberFormat="0" applyBorder="0" applyAlignment="0" applyProtection="0"/>
    <xf numFmtId="0" fontId="28" fillId="19" borderId="0" applyNumberFormat="0" applyBorder="0" applyAlignment="0" applyProtection="0"/>
    <xf numFmtId="0" fontId="28" fillId="19" borderId="0" applyNumberFormat="0" applyBorder="0" applyAlignment="0" applyProtection="0"/>
    <xf numFmtId="0" fontId="28" fillId="19" borderId="0" applyNumberFormat="0" applyBorder="0" applyAlignment="0" applyProtection="0"/>
    <xf numFmtId="0" fontId="28" fillId="19" borderId="0" applyNumberFormat="0" applyBorder="0" applyAlignment="0" applyProtection="0"/>
    <xf numFmtId="0" fontId="28" fillId="19" borderId="0" applyNumberFormat="0" applyBorder="0" applyAlignment="0" applyProtection="0"/>
    <xf numFmtId="0" fontId="28" fillId="19" borderId="0" applyNumberFormat="0" applyBorder="0" applyAlignment="0" applyProtection="0"/>
    <xf numFmtId="0" fontId="28" fillId="19" borderId="0" applyNumberFormat="0" applyBorder="0" applyAlignment="0" applyProtection="0"/>
    <xf numFmtId="0" fontId="28" fillId="19" borderId="0" applyNumberFormat="0" applyBorder="0" applyAlignment="0" applyProtection="0"/>
    <xf numFmtId="0" fontId="28" fillId="19" borderId="0" applyNumberFormat="0" applyBorder="0" applyAlignment="0" applyProtection="0"/>
    <xf numFmtId="0" fontId="28" fillId="19" borderId="0" applyNumberFormat="0" applyBorder="0" applyAlignment="0" applyProtection="0"/>
    <xf numFmtId="0" fontId="28" fillId="19" borderId="0" applyNumberFormat="0" applyBorder="0" applyAlignment="0" applyProtection="0"/>
    <xf numFmtId="0" fontId="28" fillId="19" borderId="0" applyNumberFormat="0" applyBorder="0" applyAlignment="0" applyProtection="0"/>
    <xf numFmtId="0" fontId="28" fillId="19" borderId="0" applyNumberFormat="0" applyBorder="0" applyAlignment="0" applyProtection="0"/>
    <xf numFmtId="0" fontId="28" fillId="19" borderId="0" applyNumberFormat="0" applyBorder="0" applyAlignment="0" applyProtection="0"/>
    <xf numFmtId="0" fontId="28" fillId="19" borderId="0" applyNumberFormat="0" applyBorder="0" applyAlignment="0" applyProtection="0"/>
    <xf numFmtId="0" fontId="28" fillId="19" borderId="0" applyNumberFormat="0" applyBorder="0" applyAlignment="0" applyProtection="0"/>
    <xf numFmtId="0" fontId="28" fillId="19" borderId="0" applyNumberFormat="0" applyBorder="0" applyAlignment="0" applyProtection="0"/>
    <xf numFmtId="0" fontId="28" fillId="19" borderId="0" applyNumberFormat="0" applyBorder="0" applyAlignment="0" applyProtection="0"/>
    <xf numFmtId="0" fontId="28" fillId="19" borderId="0" applyNumberFormat="0" applyBorder="0" applyAlignment="0" applyProtection="0"/>
    <xf numFmtId="0" fontId="28" fillId="19" borderId="0" applyNumberFormat="0" applyBorder="0" applyAlignment="0" applyProtection="0"/>
    <xf numFmtId="0" fontId="28" fillId="19" borderId="0" applyNumberFormat="0" applyBorder="0" applyAlignment="0" applyProtection="0"/>
    <xf numFmtId="0" fontId="28" fillId="19" borderId="0" applyNumberFormat="0" applyBorder="0" applyAlignment="0" applyProtection="0"/>
    <xf numFmtId="0" fontId="28" fillId="19" borderId="0" applyNumberFormat="0" applyBorder="0" applyAlignment="0" applyProtection="0"/>
    <xf numFmtId="0" fontId="28" fillId="19" borderId="0" applyNumberFormat="0" applyBorder="0" applyAlignment="0" applyProtection="0"/>
    <xf numFmtId="0" fontId="28" fillId="19" borderId="0" applyNumberFormat="0" applyBorder="0" applyAlignment="0" applyProtection="0"/>
    <xf numFmtId="0" fontId="28" fillId="19" borderId="0" applyNumberFormat="0" applyBorder="0" applyAlignment="0" applyProtection="0"/>
    <xf numFmtId="0" fontId="28" fillId="19" borderId="0" applyNumberFormat="0" applyBorder="0" applyAlignment="0" applyProtection="0"/>
    <xf numFmtId="0" fontId="28" fillId="19" borderId="0" applyNumberFormat="0" applyBorder="0" applyAlignment="0" applyProtection="0"/>
    <xf numFmtId="0" fontId="28" fillId="19" borderId="0" applyNumberFormat="0" applyBorder="0" applyAlignment="0" applyProtection="0"/>
    <xf numFmtId="0" fontId="28" fillId="19" borderId="0" applyNumberFormat="0" applyBorder="0" applyAlignment="0" applyProtection="0"/>
    <xf numFmtId="0" fontId="28" fillId="19" borderId="0" applyNumberFormat="0" applyBorder="0" applyAlignment="0" applyProtection="0"/>
    <xf numFmtId="0" fontId="28" fillId="19" borderId="0" applyNumberFormat="0" applyBorder="0" applyAlignment="0" applyProtection="0"/>
    <xf numFmtId="0" fontId="28" fillId="19" borderId="0" applyNumberFormat="0" applyBorder="0" applyAlignment="0" applyProtection="0"/>
    <xf numFmtId="0" fontId="28" fillId="19" borderId="0" applyNumberFormat="0" applyBorder="0" applyAlignment="0" applyProtection="0"/>
    <xf numFmtId="0" fontId="28" fillId="19" borderId="0" applyNumberFormat="0" applyBorder="0" applyAlignment="0" applyProtection="0"/>
    <xf numFmtId="0" fontId="28" fillId="19" borderId="0" applyNumberFormat="0" applyBorder="0" applyAlignment="0" applyProtection="0"/>
    <xf numFmtId="0" fontId="28" fillId="19" borderId="0" applyNumberFormat="0" applyBorder="0" applyAlignment="0" applyProtection="0"/>
    <xf numFmtId="0" fontId="28" fillId="19" borderId="0" applyNumberFormat="0" applyBorder="0" applyAlignment="0" applyProtection="0"/>
    <xf numFmtId="0" fontId="28" fillId="19" borderId="0" applyNumberFormat="0" applyBorder="0" applyAlignment="0" applyProtection="0"/>
    <xf numFmtId="0" fontId="28" fillId="19" borderId="0" applyNumberFormat="0" applyBorder="0" applyAlignment="0" applyProtection="0"/>
    <xf numFmtId="0" fontId="28" fillId="19" borderId="0" applyNumberFormat="0" applyBorder="0" applyAlignment="0" applyProtection="0"/>
    <xf numFmtId="0" fontId="28" fillId="19" borderId="0" applyNumberFormat="0" applyBorder="0" applyAlignment="0" applyProtection="0"/>
    <xf numFmtId="0" fontId="28" fillId="19" borderId="0" applyNumberFormat="0" applyBorder="0" applyAlignment="0" applyProtection="0"/>
    <xf numFmtId="0" fontId="28" fillId="19" borderId="0" applyNumberFormat="0" applyBorder="0" applyAlignment="0" applyProtection="0"/>
    <xf numFmtId="0" fontId="28" fillId="19" borderId="0" applyNumberFormat="0" applyBorder="0" applyAlignment="0" applyProtection="0"/>
    <xf numFmtId="0" fontId="28" fillId="19" borderId="0" applyNumberFormat="0" applyBorder="0" applyAlignment="0" applyProtection="0"/>
    <xf numFmtId="0" fontId="28" fillId="19" borderId="0" applyNumberFormat="0" applyBorder="0" applyAlignment="0" applyProtection="0"/>
    <xf numFmtId="0" fontId="28" fillId="19" borderId="0" applyNumberFormat="0" applyBorder="0" applyAlignment="0" applyProtection="0"/>
    <xf numFmtId="0" fontId="28" fillId="19" borderId="0" applyNumberFormat="0" applyBorder="0" applyAlignment="0" applyProtection="0"/>
    <xf numFmtId="0" fontId="28" fillId="19" borderId="0" applyNumberFormat="0" applyBorder="0" applyAlignment="0" applyProtection="0"/>
    <xf numFmtId="0" fontId="28" fillId="19" borderId="0" applyNumberFormat="0" applyBorder="0" applyAlignment="0" applyProtection="0"/>
    <xf numFmtId="0" fontId="28" fillId="19" borderId="0" applyNumberFormat="0" applyBorder="0" applyAlignment="0" applyProtection="0"/>
    <xf numFmtId="0" fontId="28" fillId="19" borderId="0" applyNumberFormat="0" applyBorder="0" applyAlignment="0" applyProtection="0"/>
    <xf numFmtId="0" fontId="28" fillId="19" borderId="0" applyNumberFormat="0" applyBorder="0" applyAlignment="0" applyProtection="0"/>
    <xf numFmtId="0" fontId="28" fillId="19" borderId="0" applyNumberFormat="0" applyBorder="0" applyAlignment="0" applyProtection="0"/>
    <xf numFmtId="0" fontId="28" fillId="19" borderId="0" applyNumberFormat="0" applyBorder="0" applyAlignment="0" applyProtection="0"/>
    <xf numFmtId="0" fontId="28" fillId="19" borderId="0" applyNumberFormat="0" applyBorder="0" applyAlignment="0" applyProtection="0"/>
    <xf numFmtId="0" fontId="28" fillId="19" borderId="0" applyNumberFormat="0" applyBorder="0" applyAlignment="0" applyProtection="0"/>
    <xf numFmtId="0" fontId="28" fillId="19" borderId="0" applyNumberFormat="0" applyBorder="0" applyAlignment="0" applyProtection="0"/>
    <xf numFmtId="0" fontId="28" fillId="19" borderId="0" applyNumberFormat="0" applyBorder="0" applyAlignment="0" applyProtection="0"/>
    <xf numFmtId="0" fontId="28" fillId="19" borderId="0" applyNumberFormat="0" applyBorder="0" applyAlignment="0" applyProtection="0"/>
    <xf numFmtId="0" fontId="28" fillId="19" borderId="0" applyNumberFormat="0" applyBorder="0" applyAlignment="0" applyProtection="0"/>
    <xf numFmtId="0" fontId="28" fillId="19" borderId="0" applyNumberFormat="0" applyBorder="0" applyAlignment="0" applyProtection="0"/>
    <xf numFmtId="0" fontId="28" fillId="19" borderId="0" applyNumberFormat="0" applyBorder="0" applyAlignment="0" applyProtection="0"/>
    <xf numFmtId="0" fontId="28" fillId="19" borderId="0" applyNumberFormat="0" applyBorder="0" applyAlignment="0" applyProtection="0"/>
    <xf numFmtId="0" fontId="28" fillId="19" borderId="0" applyNumberFormat="0" applyBorder="0" applyAlignment="0" applyProtection="0"/>
    <xf numFmtId="0" fontId="28" fillId="19" borderId="0" applyNumberFormat="0" applyBorder="0" applyAlignment="0" applyProtection="0"/>
    <xf numFmtId="0" fontId="28" fillId="19" borderId="0" applyNumberFormat="0" applyBorder="0" applyAlignment="0" applyProtection="0"/>
    <xf numFmtId="0" fontId="28" fillId="19" borderId="0" applyNumberFormat="0" applyBorder="0" applyAlignment="0" applyProtection="0"/>
    <xf numFmtId="0" fontId="28" fillId="19" borderId="0" applyNumberFormat="0" applyBorder="0" applyAlignment="0" applyProtection="0"/>
    <xf numFmtId="0" fontId="28" fillId="19" borderId="0" applyNumberFormat="0" applyBorder="0" applyAlignment="0" applyProtection="0"/>
    <xf numFmtId="0" fontId="28" fillId="19" borderId="0" applyNumberFormat="0" applyBorder="0" applyAlignment="0" applyProtection="0"/>
    <xf numFmtId="0" fontId="28" fillId="19" borderId="0" applyNumberFormat="0" applyBorder="0" applyAlignment="0" applyProtection="0"/>
    <xf numFmtId="0" fontId="28" fillId="19" borderId="0" applyNumberFormat="0" applyBorder="0" applyAlignment="0" applyProtection="0"/>
    <xf numFmtId="0" fontId="28" fillId="19" borderId="0" applyNumberFormat="0" applyBorder="0" applyAlignment="0" applyProtection="0"/>
    <xf numFmtId="0" fontId="28" fillId="19" borderId="0" applyNumberFormat="0" applyBorder="0" applyAlignment="0" applyProtection="0"/>
    <xf numFmtId="0" fontId="28" fillId="19" borderId="0" applyNumberFormat="0" applyBorder="0" applyAlignment="0" applyProtection="0"/>
    <xf numFmtId="0" fontId="28" fillId="19" borderId="0" applyNumberFormat="0" applyBorder="0" applyAlignment="0" applyProtection="0"/>
    <xf numFmtId="0" fontId="28" fillId="19" borderId="0" applyNumberFormat="0" applyBorder="0" applyAlignment="0" applyProtection="0"/>
    <xf numFmtId="0" fontId="28" fillId="19" borderId="0" applyNumberFormat="0" applyBorder="0" applyAlignment="0" applyProtection="0"/>
    <xf numFmtId="0" fontId="28" fillId="19" borderId="0" applyNumberFormat="0" applyBorder="0" applyAlignment="0" applyProtection="0"/>
    <xf numFmtId="0" fontId="28" fillId="19" borderId="0" applyNumberFormat="0" applyBorder="0" applyAlignment="0" applyProtection="0"/>
    <xf numFmtId="0" fontId="28" fillId="19" borderId="0" applyNumberFormat="0" applyBorder="0" applyAlignment="0" applyProtection="0"/>
    <xf numFmtId="0" fontId="28" fillId="19" borderId="0" applyNumberFormat="0" applyBorder="0" applyAlignment="0" applyProtection="0"/>
    <xf numFmtId="0" fontId="28" fillId="19" borderId="0" applyNumberFormat="0" applyBorder="0" applyAlignment="0" applyProtection="0"/>
    <xf numFmtId="0" fontId="28" fillId="19" borderId="0" applyNumberFormat="0" applyBorder="0" applyAlignment="0" applyProtection="0"/>
    <xf numFmtId="0" fontId="28" fillId="19" borderId="0" applyNumberFormat="0" applyBorder="0" applyAlignment="0" applyProtection="0"/>
    <xf numFmtId="0" fontId="28" fillId="19" borderId="0" applyNumberFormat="0" applyBorder="0" applyAlignment="0" applyProtection="0"/>
    <xf numFmtId="0" fontId="28" fillId="19" borderId="0" applyNumberFormat="0" applyBorder="0" applyAlignment="0" applyProtection="0"/>
    <xf numFmtId="0" fontId="28" fillId="19" borderId="0" applyNumberFormat="0" applyBorder="0" applyAlignment="0" applyProtection="0"/>
    <xf numFmtId="0" fontId="28" fillId="19" borderId="0" applyNumberFormat="0" applyBorder="0" applyAlignment="0" applyProtection="0"/>
    <xf numFmtId="0" fontId="28" fillId="19" borderId="0" applyNumberFormat="0" applyBorder="0" applyAlignment="0" applyProtection="0"/>
    <xf numFmtId="0" fontId="28" fillId="19" borderId="0" applyNumberFormat="0" applyBorder="0" applyAlignment="0" applyProtection="0"/>
    <xf numFmtId="0" fontId="28" fillId="19" borderId="0" applyNumberFormat="0" applyBorder="0" applyAlignment="0" applyProtection="0"/>
    <xf numFmtId="0" fontId="28" fillId="19" borderId="0" applyNumberFormat="0" applyBorder="0" applyAlignment="0" applyProtection="0"/>
    <xf numFmtId="0" fontId="28" fillId="19" borderId="0" applyNumberFormat="0" applyBorder="0" applyAlignment="0" applyProtection="0"/>
    <xf numFmtId="0" fontId="28" fillId="19" borderId="0" applyNumberFormat="0" applyBorder="0" applyAlignment="0" applyProtection="0"/>
    <xf numFmtId="0" fontId="28" fillId="19" borderId="0" applyNumberFormat="0" applyBorder="0" applyAlignment="0" applyProtection="0"/>
    <xf numFmtId="0" fontId="28" fillId="19" borderId="0" applyNumberFormat="0" applyBorder="0" applyAlignment="0" applyProtection="0"/>
    <xf numFmtId="0" fontId="28" fillId="19" borderId="0" applyNumberFormat="0" applyBorder="0" applyAlignment="0" applyProtection="0"/>
    <xf numFmtId="0" fontId="28" fillId="19" borderId="0" applyNumberFormat="0" applyBorder="0" applyAlignment="0" applyProtection="0"/>
    <xf numFmtId="0" fontId="28" fillId="19" borderId="0" applyNumberFormat="0" applyBorder="0" applyAlignment="0" applyProtection="0"/>
    <xf numFmtId="0" fontId="28" fillId="19" borderId="0" applyNumberFormat="0" applyBorder="0" applyAlignment="0" applyProtection="0"/>
    <xf numFmtId="0" fontId="28" fillId="19" borderId="0" applyNumberFormat="0" applyBorder="0" applyAlignment="0" applyProtection="0"/>
    <xf numFmtId="0" fontId="28" fillId="19" borderId="0" applyNumberFormat="0" applyBorder="0" applyAlignment="0" applyProtection="0"/>
    <xf numFmtId="0" fontId="28" fillId="19" borderId="0" applyNumberFormat="0" applyBorder="0" applyAlignment="0" applyProtection="0"/>
    <xf numFmtId="0" fontId="28" fillId="19" borderId="0" applyNumberFormat="0" applyBorder="0" applyAlignment="0" applyProtection="0"/>
    <xf numFmtId="0" fontId="28" fillId="19" borderId="0" applyNumberFormat="0" applyBorder="0" applyAlignment="0" applyProtection="0"/>
    <xf numFmtId="0" fontId="28" fillId="19" borderId="0" applyNumberFormat="0" applyBorder="0" applyAlignment="0" applyProtection="0"/>
    <xf numFmtId="0" fontId="28" fillId="19" borderId="0" applyNumberFormat="0" applyBorder="0" applyAlignment="0" applyProtection="0"/>
    <xf numFmtId="0" fontId="28" fillId="19" borderId="0" applyNumberFormat="0" applyBorder="0" applyAlignment="0" applyProtection="0"/>
    <xf numFmtId="0" fontId="28" fillId="19" borderId="0" applyNumberFormat="0" applyBorder="0" applyAlignment="0" applyProtection="0"/>
    <xf numFmtId="0" fontId="28" fillId="19" borderId="0" applyNumberFormat="0" applyBorder="0" applyAlignment="0" applyProtection="0"/>
    <xf numFmtId="0" fontId="28" fillId="19" borderId="0" applyNumberFormat="0" applyBorder="0" applyAlignment="0" applyProtection="0"/>
    <xf numFmtId="0" fontId="28" fillId="19" borderId="0" applyNumberFormat="0" applyBorder="0" applyAlignment="0" applyProtection="0"/>
    <xf numFmtId="0" fontId="28" fillId="19" borderId="0" applyNumberFormat="0" applyBorder="0" applyAlignment="0" applyProtection="0"/>
    <xf numFmtId="0" fontId="28" fillId="19" borderId="0" applyNumberFormat="0" applyBorder="0" applyAlignment="0" applyProtection="0"/>
    <xf numFmtId="0" fontId="28" fillId="19" borderId="0" applyNumberFormat="0" applyBorder="0" applyAlignment="0" applyProtection="0"/>
    <xf numFmtId="0" fontId="28" fillId="19" borderId="0" applyNumberFormat="0" applyBorder="0" applyAlignment="0" applyProtection="0"/>
    <xf numFmtId="0" fontId="28" fillId="19" borderId="0" applyNumberFormat="0" applyBorder="0" applyAlignment="0" applyProtection="0"/>
    <xf numFmtId="0" fontId="28" fillId="19" borderId="0" applyNumberFormat="0" applyBorder="0" applyAlignment="0" applyProtection="0"/>
    <xf numFmtId="0" fontId="28" fillId="19" borderId="0" applyNumberFormat="0" applyBorder="0" applyAlignment="0" applyProtection="0"/>
    <xf numFmtId="0" fontId="28" fillId="19" borderId="0" applyNumberFormat="0" applyBorder="0" applyAlignment="0" applyProtection="0"/>
    <xf numFmtId="0" fontId="28" fillId="19" borderId="0" applyNumberFormat="0" applyBorder="0" applyAlignment="0" applyProtection="0"/>
    <xf numFmtId="0" fontId="28" fillId="19" borderId="0" applyNumberFormat="0" applyBorder="0" applyAlignment="0" applyProtection="0"/>
    <xf numFmtId="0" fontId="28" fillId="19" borderId="0" applyNumberFormat="0" applyBorder="0" applyAlignment="0" applyProtection="0"/>
    <xf numFmtId="0" fontId="28" fillId="19" borderId="0" applyNumberFormat="0" applyBorder="0" applyAlignment="0" applyProtection="0"/>
    <xf numFmtId="0" fontId="28" fillId="19" borderId="0" applyNumberFormat="0" applyBorder="0" applyAlignment="0" applyProtection="0"/>
    <xf numFmtId="0" fontId="28" fillId="19" borderId="0" applyNumberFormat="0" applyBorder="0" applyAlignment="0" applyProtection="0"/>
    <xf numFmtId="0" fontId="28" fillId="19" borderId="0" applyNumberFormat="0" applyBorder="0" applyAlignment="0" applyProtection="0"/>
    <xf numFmtId="0" fontId="28" fillId="19" borderId="0" applyNumberFormat="0" applyBorder="0" applyAlignment="0" applyProtection="0"/>
    <xf numFmtId="0" fontId="28" fillId="19" borderId="0" applyNumberFormat="0" applyBorder="0" applyAlignment="0" applyProtection="0"/>
    <xf numFmtId="0" fontId="28" fillId="19" borderId="0" applyNumberFormat="0" applyBorder="0" applyAlignment="0" applyProtection="0"/>
    <xf numFmtId="0" fontId="28" fillId="19" borderId="0" applyNumberFormat="0" applyBorder="0" applyAlignment="0" applyProtection="0"/>
    <xf numFmtId="0" fontId="28" fillId="19" borderId="0" applyNumberFormat="0" applyBorder="0" applyAlignment="0" applyProtection="0"/>
    <xf numFmtId="0" fontId="28" fillId="19" borderId="0" applyNumberFormat="0" applyBorder="0" applyAlignment="0" applyProtection="0"/>
    <xf numFmtId="0" fontId="28" fillId="19" borderId="0" applyNumberFormat="0" applyBorder="0" applyAlignment="0" applyProtection="0"/>
    <xf numFmtId="0" fontId="28" fillId="19" borderId="0" applyNumberFormat="0" applyBorder="0" applyAlignment="0" applyProtection="0"/>
    <xf numFmtId="0" fontId="28" fillId="19" borderId="0" applyNumberFormat="0" applyBorder="0" applyAlignment="0" applyProtection="0"/>
    <xf numFmtId="0" fontId="28" fillId="19" borderId="0" applyNumberFormat="0" applyBorder="0" applyAlignment="0" applyProtection="0"/>
    <xf numFmtId="0" fontId="28" fillId="19" borderId="0" applyNumberFormat="0" applyBorder="0" applyAlignment="0" applyProtection="0"/>
    <xf numFmtId="0" fontId="28" fillId="19" borderId="0" applyNumberFormat="0" applyBorder="0" applyAlignment="0" applyProtection="0"/>
    <xf numFmtId="0" fontId="28" fillId="19" borderId="0" applyNumberFormat="0" applyBorder="0" applyAlignment="0" applyProtection="0"/>
    <xf numFmtId="0" fontId="28" fillId="19" borderId="0" applyNumberFormat="0" applyBorder="0" applyAlignment="0" applyProtection="0"/>
    <xf numFmtId="0" fontId="28" fillId="19" borderId="0" applyNumberFormat="0" applyBorder="0" applyAlignment="0" applyProtection="0"/>
    <xf numFmtId="0" fontId="28" fillId="19" borderId="0" applyNumberFormat="0" applyBorder="0" applyAlignment="0" applyProtection="0"/>
    <xf numFmtId="0" fontId="28" fillId="19" borderId="0" applyNumberFormat="0" applyBorder="0" applyAlignment="0" applyProtection="0"/>
    <xf numFmtId="0" fontId="28" fillId="19" borderId="0" applyNumberFormat="0" applyBorder="0" applyAlignment="0" applyProtection="0"/>
    <xf numFmtId="0" fontId="28" fillId="19" borderId="0" applyNumberFormat="0" applyBorder="0" applyAlignment="0" applyProtection="0"/>
    <xf numFmtId="0" fontId="28" fillId="19" borderId="0" applyNumberFormat="0" applyBorder="0" applyAlignment="0" applyProtection="0"/>
    <xf numFmtId="0" fontId="28" fillId="19" borderId="0" applyNumberFormat="0" applyBorder="0" applyAlignment="0" applyProtection="0"/>
    <xf numFmtId="0" fontId="28" fillId="19" borderId="0" applyNumberFormat="0" applyBorder="0" applyAlignment="0" applyProtection="0"/>
    <xf numFmtId="0" fontId="28" fillId="19" borderId="0" applyNumberFormat="0" applyBorder="0" applyAlignment="0" applyProtection="0"/>
    <xf numFmtId="0" fontId="28" fillId="19" borderId="0" applyNumberFormat="0" applyBorder="0" applyAlignment="0" applyProtection="0"/>
    <xf numFmtId="0" fontId="28" fillId="19" borderId="0" applyNumberFormat="0" applyBorder="0" applyAlignment="0" applyProtection="0"/>
    <xf numFmtId="0" fontId="28" fillId="19" borderId="0" applyNumberFormat="0" applyBorder="0" applyAlignment="0" applyProtection="0"/>
    <xf numFmtId="0" fontId="28" fillId="19" borderId="0" applyNumberFormat="0" applyBorder="0" applyAlignment="0" applyProtection="0"/>
    <xf numFmtId="0" fontId="28" fillId="19" borderId="0" applyNumberFormat="0" applyBorder="0" applyAlignment="0" applyProtection="0"/>
    <xf numFmtId="0" fontId="28" fillId="19" borderId="0" applyNumberFormat="0" applyBorder="0" applyAlignment="0" applyProtection="0"/>
    <xf numFmtId="0" fontId="28" fillId="19" borderId="0" applyNumberFormat="0" applyBorder="0" applyAlignment="0" applyProtection="0"/>
    <xf numFmtId="0" fontId="28" fillId="19" borderId="0" applyNumberFormat="0" applyBorder="0" applyAlignment="0" applyProtection="0"/>
    <xf numFmtId="0" fontId="28" fillId="19" borderId="0" applyNumberFormat="0" applyBorder="0" applyAlignment="0" applyProtection="0"/>
    <xf numFmtId="0" fontId="28" fillId="19" borderId="0" applyNumberFormat="0" applyBorder="0" applyAlignment="0" applyProtection="0"/>
    <xf numFmtId="0" fontId="28" fillId="19" borderId="0" applyNumberFormat="0" applyBorder="0" applyAlignment="0" applyProtection="0"/>
    <xf numFmtId="0" fontId="28" fillId="19" borderId="0" applyNumberFormat="0" applyBorder="0" applyAlignment="0" applyProtection="0"/>
    <xf numFmtId="0" fontId="28" fillId="19" borderId="0" applyNumberFormat="0" applyBorder="0" applyAlignment="0" applyProtection="0"/>
    <xf numFmtId="0" fontId="28" fillId="19" borderId="0" applyNumberFormat="0" applyBorder="0" applyAlignment="0" applyProtection="0"/>
    <xf numFmtId="0" fontId="28" fillId="19" borderId="0" applyNumberFormat="0" applyBorder="0" applyAlignment="0" applyProtection="0"/>
    <xf numFmtId="0" fontId="28" fillId="19" borderId="0" applyNumberFormat="0" applyBorder="0" applyAlignment="0" applyProtection="0"/>
    <xf numFmtId="0" fontId="28" fillId="19" borderId="0" applyNumberFormat="0" applyBorder="0" applyAlignment="0" applyProtection="0"/>
    <xf numFmtId="0" fontId="28" fillId="19" borderId="0" applyNumberFormat="0" applyBorder="0" applyAlignment="0" applyProtection="0"/>
    <xf numFmtId="0" fontId="28" fillId="19" borderId="0" applyNumberFormat="0" applyBorder="0" applyAlignment="0" applyProtection="0"/>
    <xf numFmtId="0" fontId="28" fillId="19" borderId="0" applyNumberFormat="0" applyBorder="0" applyAlignment="0" applyProtection="0"/>
    <xf numFmtId="0" fontId="28" fillId="19" borderId="0" applyNumberFormat="0" applyBorder="0" applyAlignment="0" applyProtection="0"/>
    <xf numFmtId="0" fontId="28" fillId="19" borderId="0" applyNumberFormat="0" applyBorder="0" applyAlignment="0" applyProtection="0"/>
    <xf numFmtId="0" fontId="28" fillId="19" borderId="0" applyNumberFormat="0" applyBorder="0" applyAlignment="0" applyProtection="0"/>
    <xf numFmtId="0" fontId="28" fillId="19" borderId="0" applyNumberFormat="0" applyBorder="0" applyAlignment="0" applyProtection="0"/>
    <xf numFmtId="0" fontId="28" fillId="19" borderId="0" applyNumberFormat="0" applyBorder="0" applyAlignment="0" applyProtection="0"/>
    <xf numFmtId="0" fontId="28" fillId="19" borderId="0" applyNumberFormat="0" applyBorder="0" applyAlignment="0" applyProtection="0"/>
    <xf numFmtId="0" fontId="28" fillId="19" borderId="0" applyNumberFormat="0" applyBorder="0" applyAlignment="0" applyProtection="0"/>
    <xf numFmtId="0" fontId="28" fillId="19" borderId="0" applyNumberFormat="0" applyBorder="0" applyAlignment="0" applyProtection="0"/>
    <xf numFmtId="0" fontId="28" fillId="19" borderId="0" applyNumberFormat="0" applyBorder="0" applyAlignment="0" applyProtection="0"/>
    <xf numFmtId="0" fontId="28" fillId="19" borderId="0" applyNumberFormat="0" applyBorder="0" applyAlignment="0" applyProtection="0"/>
    <xf numFmtId="0" fontId="28" fillId="19" borderId="0" applyNumberFormat="0" applyBorder="0" applyAlignment="0" applyProtection="0"/>
    <xf numFmtId="0" fontId="28" fillId="19" borderId="0" applyNumberFormat="0" applyBorder="0" applyAlignment="0" applyProtection="0"/>
    <xf numFmtId="0" fontId="28" fillId="19" borderId="0" applyNumberFormat="0" applyBorder="0" applyAlignment="0" applyProtection="0"/>
    <xf numFmtId="0" fontId="28" fillId="19" borderId="0" applyNumberFormat="0" applyBorder="0" applyAlignment="0" applyProtection="0"/>
    <xf numFmtId="0" fontId="28" fillId="19" borderId="0" applyNumberFormat="0" applyBorder="0" applyAlignment="0" applyProtection="0"/>
    <xf numFmtId="0" fontId="28" fillId="19" borderId="0" applyNumberFormat="0" applyBorder="0" applyAlignment="0" applyProtection="0"/>
    <xf numFmtId="0" fontId="28" fillId="19" borderId="0" applyNumberFormat="0" applyBorder="0" applyAlignment="0" applyProtection="0"/>
    <xf numFmtId="0" fontId="28" fillId="19" borderId="0" applyNumberFormat="0" applyBorder="0" applyAlignment="0" applyProtection="0"/>
    <xf numFmtId="0" fontId="28" fillId="19" borderId="0" applyNumberFormat="0" applyBorder="0" applyAlignment="0" applyProtection="0"/>
    <xf numFmtId="0" fontId="28" fillId="19" borderId="0" applyNumberFormat="0" applyBorder="0" applyAlignment="0" applyProtection="0"/>
    <xf numFmtId="0" fontId="28" fillId="19" borderId="0" applyNumberFormat="0" applyBorder="0" applyAlignment="0" applyProtection="0"/>
    <xf numFmtId="0" fontId="28" fillId="19" borderId="0" applyNumberFormat="0" applyBorder="0" applyAlignment="0" applyProtection="0"/>
    <xf numFmtId="0" fontId="28" fillId="19" borderId="0" applyNumberFormat="0" applyBorder="0" applyAlignment="0" applyProtection="0"/>
    <xf numFmtId="0" fontId="28" fillId="19" borderId="0" applyNumberFormat="0" applyBorder="0" applyAlignment="0" applyProtection="0"/>
    <xf numFmtId="0" fontId="28" fillId="19" borderId="0" applyNumberFormat="0" applyBorder="0" applyAlignment="0" applyProtection="0"/>
    <xf numFmtId="0" fontId="28" fillId="19" borderId="0" applyNumberFormat="0" applyBorder="0" applyAlignment="0" applyProtection="0"/>
    <xf numFmtId="0" fontId="28" fillId="19" borderId="0" applyNumberFormat="0" applyBorder="0" applyAlignment="0" applyProtection="0"/>
    <xf numFmtId="0" fontId="28" fillId="19" borderId="0" applyNumberFormat="0" applyBorder="0" applyAlignment="0" applyProtection="0"/>
    <xf numFmtId="0" fontId="28" fillId="19" borderId="0" applyNumberFormat="0" applyBorder="0" applyAlignment="0" applyProtection="0"/>
    <xf numFmtId="0" fontId="28" fillId="19" borderId="0" applyNumberFormat="0" applyBorder="0" applyAlignment="0" applyProtection="0"/>
    <xf numFmtId="0" fontId="28" fillId="19" borderId="0" applyNumberFormat="0" applyBorder="0" applyAlignment="0" applyProtection="0"/>
    <xf numFmtId="0" fontId="28" fillId="19" borderId="0" applyNumberFormat="0" applyBorder="0" applyAlignment="0" applyProtection="0"/>
    <xf numFmtId="0" fontId="28" fillId="19" borderId="0" applyNumberFormat="0" applyBorder="0" applyAlignment="0" applyProtection="0"/>
    <xf numFmtId="0" fontId="28" fillId="19" borderId="0" applyNumberFormat="0" applyBorder="0" applyAlignment="0" applyProtection="0"/>
    <xf numFmtId="0" fontId="28" fillId="19" borderId="0" applyNumberFormat="0" applyBorder="0" applyAlignment="0" applyProtection="0"/>
    <xf numFmtId="0" fontId="28" fillId="19" borderId="0" applyNumberFormat="0" applyBorder="0" applyAlignment="0" applyProtection="0"/>
    <xf numFmtId="0" fontId="28" fillId="19" borderId="0" applyNumberFormat="0" applyBorder="0" applyAlignment="0" applyProtection="0"/>
    <xf numFmtId="0" fontId="28" fillId="19" borderId="0" applyNumberFormat="0" applyBorder="0" applyAlignment="0" applyProtection="0"/>
    <xf numFmtId="0" fontId="28" fillId="19" borderId="0" applyNumberFormat="0" applyBorder="0" applyAlignment="0" applyProtection="0"/>
    <xf numFmtId="0" fontId="28" fillId="19" borderId="0" applyNumberFormat="0" applyBorder="0" applyAlignment="0" applyProtection="0"/>
    <xf numFmtId="0" fontId="28" fillId="19" borderId="0" applyNumberFormat="0" applyBorder="0" applyAlignment="0" applyProtection="0"/>
    <xf numFmtId="0" fontId="28" fillId="19" borderId="0" applyNumberFormat="0" applyBorder="0" applyAlignment="0" applyProtection="0"/>
    <xf numFmtId="0" fontId="28" fillId="19" borderId="0" applyNumberFormat="0" applyBorder="0" applyAlignment="0" applyProtection="0"/>
    <xf numFmtId="0" fontId="28" fillId="19" borderId="0" applyNumberFormat="0" applyBorder="0" applyAlignment="0" applyProtection="0"/>
    <xf numFmtId="0" fontId="28" fillId="19" borderId="0" applyNumberFormat="0" applyBorder="0" applyAlignment="0" applyProtection="0"/>
    <xf numFmtId="0" fontId="28" fillId="19" borderId="0" applyNumberFormat="0" applyBorder="0" applyAlignment="0" applyProtection="0"/>
    <xf numFmtId="0" fontId="28" fillId="19" borderId="0" applyNumberFormat="0" applyBorder="0" applyAlignment="0" applyProtection="0"/>
    <xf numFmtId="0" fontId="28" fillId="19" borderId="0" applyNumberFormat="0" applyBorder="0" applyAlignment="0" applyProtection="0"/>
    <xf numFmtId="0" fontId="28" fillId="19" borderId="0" applyNumberFormat="0" applyBorder="0" applyAlignment="0" applyProtection="0"/>
    <xf numFmtId="0" fontId="28" fillId="19" borderId="0" applyNumberFormat="0" applyBorder="0" applyAlignment="0" applyProtection="0"/>
    <xf numFmtId="0" fontId="28" fillId="19" borderId="0" applyNumberFormat="0" applyBorder="0" applyAlignment="0" applyProtection="0"/>
    <xf numFmtId="0" fontId="28" fillId="19" borderId="0" applyNumberFormat="0" applyBorder="0" applyAlignment="0" applyProtection="0"/>
    <xf numFmtId="0" fontId="28" fillId="19" borderId="0" applyNumberFormat="0" applyBorder="0" applyAlignment="0" applyProtection="0"/>
    <xf numFmtId="0" fontId="28" fillId="19" borderId="0" applyNumberFormat="0" applyBorder="0" applyAlignment="0" applyProtection="0"/>
    <xf numFmtId="0" fontId="28" fillId="19" borderId="0" applyNumberFormat="0" applyBorder="0" applyAlignment="0" applyProtection="0"/>
    <xf numFmtId="0" fontId="28" fillId="19" borderId="0" applyNumberFormat="0" applyBorder="0" applyAlignment="0" applyProtection="0"/>
    <xf numFmtId="0" fontId="28" fillId="19" borderId="0" applyNumberFormat="0" applyBorder="0" applyAlignment="0" applyProtection="0"/>
    <xf numFmtId="0" fontId="28" fillId="19" borderId="0" applyNumberFormat="0" applyBorder="0" applyAlignment="0" applyProtection="0"/>
    <xf numFmtId="0" fontId="28" fillId="19" borderId="0" applyNumberFormat="0" applyBorder="0" applyAlignment="0" applyProtection="0"/>
    <xf numFmtId="0" fontId="28" fillId="19" borderId="0" applyNumberFormat="0" applyBorder="0" applyAlignment="0" applyProtection="0"/>
    <xf numFmtId="0" fontId="28" fillId="19" borderId="0" applyNumberFormat="0" applyBorder="0" applyAlignment="0" applyProtection="0"/>
    <xf numFmtId="0" fontId="28" fillId="19" borderId="0" applyNumberFormat="0" applyBorder="0" applyAlignment="0" applyProtection="0"/>
    <xf numFmtId="0" fontId="28" fillId="19" borderId="0" applyNumberFormat="0" applyBorder="0" applyAlignment="0" applyProtection="0"/>
    <xf numFmtId="0" fontId="28" fillId="19" borderId="0" applyNumberFormat="0" applyBorder="0" applyAlignment="0" applyProtection="0"/>
    <xf numFmtId="0" fontId="28" fillId="19" borderId="0" applyNumberFormat="0" applyBorder="0" applyAlignment="0" applyProtection="0"/>
    <xf numFmtId="0" fontId="28" fillId="19" borderId="0" applyNumberFormat="0" applyBorder="0" applyAlignment="0" applyProtection="0"/>
    <xf numFmtId="0" fontId="28" fillId="19" borderId="0" applyNumberFormat="0" applyBorder="0" applyAlignment="0" applyProtection="0"/>
    <xf numFmtId="0" fontId="28" fillId="19" borderId="0" applyNumberFormat="0" applyBorder="0" applyAlignment="0" applyProtection="0"/>
    <xf numFmtId="0" fontId="28" fillId="19" borderId="0" applyNumberFormat="0" applyBorder="0" applyAlignment="0" applyProtection="0"/>
    <xf numFmtId="0" fontId="28" fillId="19" borderId="0" applyNumberFormat="0" applyBorder="0" applyAlignment="0" applyProtection="0"/>
    <xf numFmtId="0" fontId="28" fillId="19" borderId="0" applyNumberFormat="0" applyBorder="0" applyAlignment="0" applyProtection="0"/>
    <xf numFmtId="0" fontId="28" fillId="19" borderId="0" applyNumberFormat="0" applyBorder="0" applyAlignment="0" applyProtection="0"/>
    <xf numFmtId="0" fontId="28" fillId="19" borderId="0" applyNumberFormat="0" applyBorder="0" applyAlignment="0" applyProtection="0"/>
    <xf numFmtId="0" fontId="28" fillId="19" borderId="0" applyNumberFormat="0" applyBorder="0" applyAlignment="0" applyProtection="0"/>
    <xf numFmtId="0" fontId="28" fillId="19" borderId="0" applyNumberFormat="0" applyBorder="0" applyAlignment="0" applyProtection="0"/>
    <xf numFmtId="0" fontId="28" fillId="19" borderId="0" applyNumberFormat="0" applyBorder="0" applyAlignment="0" applyProtection="0"/>
    <xf numFmtId="0" fontId="28" fillId="19" borderId="0" applyNumberFormat="0" applyBorder="0" applyAlignment="0" applyProtection="0"/>
    <xf numFmtId="0" fontId="28" fillId="19" borderId="0" applyNumberFormat="0" applyBorder="0" applyAlignment="0" applyProtection="0"/>
    <xf numFmtId="0" fontId="28" fillId="19" borderId="0" applyNumberFormat="0" applyBorder="0" applyAlignment="0" applyProtection="0"/>
    <xf numFmtId="0" fontId="28" fillId="19" borderId="0" applyNumberFormat="0" applyBorder="0" applyAlignment="0" applyProtection="0"/>
    <xf numFmtId="0" fontId="28" fillId="19" borderId="0" applyNumberFormat="0" applyBorder="0" applyAlignment="0" applyProtection="0"/>
    <xf numFmtId="0" fontId="28" fillId="19" borderId="0" applyNumberFormat="0" applyBorder="0" applyAlignment="0" applyProtection="0"/>
    <xf numFmtId="0" fontId="28" fillId="19" borderId="0" applyNumberFormat="0" applyBorder="0" applyAlignment="0" applyProtection="0"/>
    <xf numFmtId="0" fontId="28" fillId="19" borderId="0" applyNumberFormat="0" applyBorder="0" applyAlignment="0" applyProtection="0"/>
    <xf numFmtId="0" fontId="28" fillId="19" borderId="0" applyNumberFormat="0" applyBorder="0" applyAlignment="0" applyProtection="0"/>
    <xf numFmtId="0" fontId="28" fillId="19" borderId="0" applyNumberFormat="0" applyBorder="0" applyAlignment="0" applyProtection="0"/>
    <xf numFmtId="0" fontId="28" fillId="19" borderId="0" applyNumberFormat="0" applyBorder="0" applyAlignment="0" applyProtection="0"/>
    <xf numFmtId="0" fontId="28" fillId="19" borderId="0" applyNumberFormat="0" applyBorder="0" applyAlignment="0" applyProtection="0"/>
    <xf numFmtId="0" fontId="28" fillId="19" borderId="0" applyNumberFormat="0" applyBorder="0" applyAlignment="0" applyProtection="0"/>
    <xf numFmtId="0" fontId="28" fillId="19" borderId="0" applyNumberFormat="0" applyBorder="0" applyAlignment="0" applyProtection="0"/>
    <xf numFmtId="0" fontId="28" fillId="19" borderId="0" applyNumberFormat="0" applyBorder="0" applyAlignment="0" applyProtection="0"/>
    <xf numFmtId="0" fontId="28" fillId="19" borderId="0" applyNumberFormat="0" applyBorder="0" applyAlignment="0" applyProtection="0"/>
    <xf numFmtId="0" fontId="28" fillId="19" borderId="0" applyNumberFormat="0" applyBorder="0" applyAlignment="0" applyProtection="0"/>
    <xf numFmtId="0" fontId="28" fillId="19" borderId="0" applyNumberFormat="0" applyBorder="0" applyAlignment="0" applyProtection="0"/>
    <xf numFmtId="0" fontId="28" fillId="19" borderId="0" applyNumberFormat="0" applyBorder="0" applyAlignment="0" applyProtection="0"/>
    <xf numFmtId="0" fontId="28" fillId="19" borderId="0" applyNumberFormat="0" applyBorder="0" applyAlignment="0" applyProtection="0"/>
    <xf numFmtId="0" fontId="28" fillId="19" borderId="0" applyNumberFormat="0" applyBorder="0" applyAlignment="0" applyProtection="0"/>
    <xf numFmtId="0" fontId="28" fillId="19" borderId="0" applyNumberFormat="0" applyBorder="0" applyAlignment="0" applyProtection="0"/>
    <xf numFmtId="0" fontId="28" fillId="19" borderId="0" applyNumberFormat="0" applyBorder="0" applyAlignment="0" applyProtection="0"/>
    <xf numFmtId="0" fontId="28" fillId="19" borderId="0" applyNumberFormat="0" applyBorder="0" applyAlignment="0" applyProtection="0"/>
    <xf numFmtId="0" fontId="28" fillId="19" borderId="0" applyNumberFormat="0" applyBorder="0" applyAlignment="0" applyProtection="0"/>
    <xf numFmtId="0" fontId="28" fillId="19" borderId="0" applyNumberFormat="0" applyBorder="0" applyAlignment="0" applyProtection="0"/>
    <xf numFmtId="0" fontId="28" fillId="19" borderId="0" applyNumberFormat="0" applyBorder="0" applyAlignment="0" applyProtection="0"/>
    <xf numFmtId="0" fontId="28" fillId="19" borderId="0" applyNumberFormat="0" applyBorder="0" applyAlignment="0" applyProtection="0"/>
    <xf numFmtId="0" fontId="28" fillId="19" borderId="0" applyNumberFormat="0" applyBorder="0" applyAlignment="0" applyProtection="0"/>
    <xf numFmtId="0" fontId="28" fillId="19" borderId="0" applyNumberFormat="0" applyBorder="0" applyAlignment="0" applyProtection="0"/>
    <xf numFmtId="0" fontId="28" fillId="19" borderId="0" applyNumberFormat="0" applyBorder="0" applyAlignment="0" applyProtection="0"/>
    <xf numFmtId="0" fontId="28" fillId="19" borderId="0" applyNumberFormat="0" applyBorder="0" applyAlignment="0" applyProtection="0"/>
    <xf numFmtId="0" fontId="28" fillId="19" borderId="0" applyNumberFormat="0" applyBorder="0" applyAlignment="0" applyProtection="0"/>
    <xf numFmtId="0" fontId="28" fillId="19" borderId="0" applyNumberFormat="0" applyBorder="0" applyAlignment="0" applyProtection="0"/>
    <xf numFmtId="0" fontId="28" fillId="19" borderId="0" applyNumberFormat="0" applyBorder="0" applyAlignment="0" applyProtection="0"/>
    <xf numFmtId="0" fontId="28" fillId="19" borderId="0" applyNumberFormat="0" applyBorder="0" applyAlignment="0" applyProtection="0"/>
    <xf numFmtId="0" fontId="28" fillId="19" borderId="0" applyNumberFormat="0" applyBorder="0" applyAlignment="0" applyProtection="0"/>
    <xf numFmtId="0" fontId="28" fillId="19" borderId="0" applyNumberFormat="0" applyBorder="0" applyAlignment="0" applyProtection="0"/>
    <xf numFmtId="0" fontId="28" fillId="19" borderId="0" applyNumberFormat="0" applyBorder="0" applyAlignment="0" applyProtection="0"/>
    <xf numFmtId="0" fontId="28" fillId="19" borderId="0" applyNumberFormat="0" applyBorder="0" applyAlignment="0" applyProtection="0"/>
    <xf numFmtId="0" fontId="28" fillId="19" borderId="0" applyNumberFormat="0" applyBorder="0" applyAlignment="0" applyProtection="0"/>
    <xf numFmtId="0" fontId="28" fillId="19" borderId="0" applyNumberFormat="0" applyBorder="0" applyAlignment="0" applyProtection="0"/>
    <xf numFmtId="0" fontId="28" fillId="19" borderId="0" applyNumberFormat="0" applyBorder="0" applyAlignment="0" applyProtection="0"/>
    <xf numFmtId="0" fontId="28" fillId="19" borderId="0" applyNumberFormat="0" applyBorder="0" applyAlignment="0" applyProtection="0"/>
    <xf numFmtId="0" fontId="28" fillId="19" borderId="0" applyNumberFormat="0" applyBorder="0" applyAlignment="0" applyProtection="0"/>
    <xf numFmtId="0" fontId="28" fillId="19" borderId="0" applyNumberFormat="0" applyBorder="0" applyAlignment="0" applyProtection="0"/>
    <xf numFmtId="0" fontId="28" fillId="19" borderId="0" applyNumberFormat="0" applyBorder="0" applyAlignment="0" applyProtection="0"/>
    <xf numFmtId="0" fontId="28" fillId="19" borderId="0" applyNumberFormat="0" applyBorder="0" applyAlignment="0" applyProtection="0"/>
    <xf numFmtId="0" fontId="28" fillId="19" borderId="0" applyNumberFormat="0" applyBorder="0" applyAlignment="0" applyProtection="0"/>
    <xf numFmtId="0" fontId="28" fillId="19" borderId="0" applyNumberFormat="0" applyBorder="0" applyAlignment="0" applyProtection="0"/>
    <xf numFmtId="0" fontId="28" fillId="19" borderId="0" applyNumberFormat="0" applyBorder="0" applyAlignment="0" applyProtection="0"/>
    <xf numFmtId="0" fontId="28" fillId="19" borderId="0" applyNumberFormat="0" applyBorder="0" applyAlignment="0" applyProtection="0"/>
    <xf numFmtId="0" fontId="28" fillId="19" borderId="0" applyNumberFormat="0" applyBorder="0" applyAlignment="0" applyProtection="0"/>
    <xf numFmtId="0" fontId="28" fillId="19" borderId="0" applyNumberFormat="0" applyBorder="0" applyAlignment="0" applyProtection="0"/>
    <xf numFmtId="0" fontId="28" fillId="19" borderId="0" applyNumberFormat="0" applyBorder="0" applyAlignment="0" applyProtection="0"/>
    <xf numFmtId="0" fontId="28" fillId="19" borderId="0" applyNumberFormat="0" applyBorder="0" applyAlignment="0" applyProtection="0"/>
    <xf numFmtId="0" fontId="28" fillId="19" borderId="0" applyNumberFormat="0" applyBorder="0" applyAlignment="0" applyProtection="0"/>
    <xf numFmtId="0" fontId="28" fillId="19" borderId="0" applyNumberFormat="0" applyBorder="0" applyAlignment="0" applyProtection="0"/>
    <xf numFmtId="0" fontId="28" fillId="19" borderId="0" applyNumberFormat="0" applyBorder="0" applyAlignment="0" applyProtection="0"/>
    <xf numFmtId="0" fontId="28" fillId="19" borderId="0" applyNumberFormat="0" applyBorder="0" applyAlignment="0" applyProtection="0"/>
    <xf numFmtId="0" fontId="28" fillId="19" borderId="0" applyNumberFormat="0" applyBorder="0" applyAlignment="0" applyProtection="0"/>
    <xf numFmtId="0" fontId="28" fillId="19" borderId="0" applyNumberFormat="0" applyBorder="0" applyAlignment="0" applyProtection="0"/>
    <xf numFmtId="0" fontId="28" fillId="19" borderId="0" applyNumberFormat="0" applyBorder="0" applyAlignment="0" applyProtection="0"/>
    <xf numFmtId="0" fontId="28" fillId="19" borderId="0" applyNumberFormat="0" applyBorder="0" applyAlignment="0" applyProtection="0"/>
    <xf numFmtId="0" fontId="28" fillId="19" borderId="0" applyNumberFormat="0" applyBorder="0" applyAlignment="0" applyProtection="0"/>
    <xf numFmtId="0" fontId="28" fillId="19" borderId="0" applyNumberFormat="0" applyBorder="0" applyAlignment="0" applyProtection="0"/>
    <xf numFmtId="0" fontId="28" fillId="19" borderId="0" applyNumberFormat="0" applyBorder="0" applyAlignment="0" applyProtection="0"/>
    <xf numFmtId="0" fontId="28" fillId="19" borderId="0" applyNumberFormat="0" applyBorder="0" applyAlignment="0" applyProtection="0"/>
    <xf numFmtId="0" fontId="28" fillId="19" borderId="0" applyNumberFormat="0" applyBorder="0" applyAlignment="0" applyProtection="0"/>
    <xf numFmtId="0" fontId="28" fillId="19" borderId="0" applyNumberFormat="0" applyBorder="0" applyAlignment="0" applyProtection="0"/>
    <xf numFmtId="0" fontId="28" fillId="19" borderId="0" applyNumberFormat="0" applyBorder="0" applyAlignment="0" applyProtection="0"/>
    <xf numFmtId="0" fontId="28" fillId="19" borderId="0" applyNumberFormat="0" applyBorder="0" applyAlignment="0" applyProtection="0"/>
    <xf numFmtId="0" fontId="28" fillId="19" borderId="0" applyNumberFormat="0" applyBorder="0" applyAlignment="0" applyProtection="0"/>
    <xf numFmtId="0" fontId="28" fillId="19" borderId="0" applyNumberFormat="0" applyBorder="0" applyAlignment="0" applyProtection="0"/>
    <xf numFmtId="0" fontId="28" fillId="19" borderId="0" applyNumberFormat="0" applyBorder="0" applyAlignment="0" applyProtection="0"/>
    <xf numFmtId="0" fontId="28" fillId="19" borderId="0" applyNumberFormat="0" applyBorder="0" applyAlignment="0" applyProtection="0"/>
    <xf numFmtId="0" fontId="28" fillId="19" borderId="0" applyNumberFormat="0" applyBorder="0" applyAlignment="0" applyProtection="0"/>
    <xf numFmtId="0" fontId="28" fillId="19" borderId="0" applyNumberFormat="0" applyBorder="0" applyAlignment="0" applyProtection="0"/>
    <xf numFmtId="0" fontId="28" fillId="19" borderId="0" applyNumberFormat="0" applyBorder="0" applyAlignment="0" applyProtection="0"/>
    <xf numFmtId="0" fontId="28" fillId="19" borderId="0" applyNumberFormat="0" applyBorder="0" applyAlignment="0" applyProtection="0"/>
    <xf numFmtId="0" fontId="28" fillId="19" borderId="0" applyNumberFormat="0" applyBorder="0" applyAlignment="0" applyProtection="0"/>
    <xf numFmtId="0" fontId="28" fillId="19" borderId="0" applyNumberFormat="0" applyBorder="0" applyAlignment="0" applyProtection="0"/>
    <xf numFmtId="0" fontId="28" fillId="19" borderId="0" applyNumberFormat="0" applyBorder="0" applyAlignment="0" applyProtection="0"/>
    <xf numFmtId="0" fontId="28" fillId="19" borderId="0" applyNumberFormat="0" applyBorder="0" applyAlignment="0" applyProtection="0"/>
    <xf numFmtId="0" fontId="28" fillId="19" borderId="0" applyNumberFormat="0" applyBorder="0" applyAlignment="0" applyProtection="0"/>
    <xf numFmtId="0" fontId="28" fillId="19" borderId="0" applyNumberFormat="0" applyBorder="0" applyAlignment="0" applyProtection="0"/>
    <xf numFmtId="0" fontId="28" fillId="19" borderId="0" applyNumberFormat="0" applyBorder="0" applyAlignment="0" applyProtection="0"/>
    <xf numFmtId="0" fontId="28" fillId="19" borderId="0" applyNumberFormat="0" applyBorder="0" applyAlignment="0" applyProtection="0"/>
    <xf numFmtId="0" fontId="28" fillId="19" borderId="0" applyNumberFormat="0" applyBorder="0" applyAlignment="0" applyProtection="0"/>
    <xf numFmtId="0" fontId="28" fillId="19" borderId="0" applyNumberFormat="0" applyBorder="0" applyAlignment="0" applyProtection="0"/>
    <xf numFmtId="0" fontId="28" fillId="19" borderId="0" applyNumberFormat="0" applyBorder="0" applyAlignment="0" applyProtection="0"/>
    <xf numFmtId="0" fontId="28" fillId="19" borderId="0" applyNumberFormat="0" applyBorder="0" applyAlignment="0" applyProtection="0"/>
    <xf numFmtId="0" fontId="28" fillId="19" borderId="0" applyNumberFormat="0" applyBorder="0" applyAlignment="0" applyProtection="0"/>
    <xf numFmtId="0" fontId="28" fillId="19" borderId="0" applyNumberFormat="0" applyBorder="0" applyAlignment="0" applyProtection="0"/>
    <xf numFmtId="0" fontId="28" fillId="19" borderId="0" applyNumberFormat="0" applyBorder="0" applyAlignment="0" applyProtection="0"/>
    <xf numFmtId="0" fontId="28" fillId="19" borderId="0" applyNumberFormat="0" applyBorder="0" applyAlignment="0" applyProtection="0"/>
    <xf numFmtId="0" fontId="28" fillId="19" borderId="0" applyNumberFormat="0" applyBorder="0" applyAlignment="0" applyProtection="0"/>
    <xf numFmtId="0" fontId="28" fillId="19" borderId="0" applyNumberFormat="0" applyBorder="0" applyAlignment="0" applyProtection="0"/>
    <xf numFmtId="0" fontId="28" fillId="19" borderId="0" applyNumberFormat="0" applyBorder="0" applyAlignment="0" applyProtection="0"/>
    <xf numFmtId="0" fontId="28" fillId="19" borderId="0" applyNumberFormat="0" applyBorder="0" applyAlignment="0" applyProtection="0"/>
    <xf numFmtId="0" fontId="28" fillId="19" borderId="0" applyNumberFormat="0" applyBorder="0" applyAlignment="0" applyProtection="0"/>
    <xf numFmtId="0" fontId="28" fillId="19" borderId="0" applyNumberFormat="0" applyBorder="0" applyAlignment="0" applyProtection="0"/>
    <xf numFmtId="0" fontId="28" fillId="19" borderId="0" applyNumberFormat="0" applyBorder="0" applyAlignment="0" applyProtection="0"/>
    <xf numFmtId="0" fontId="28" fillId="19" borderId="0" applyNumberFormat="0" applyBorder="0" applyAlignment="0" applyProtection="0"/>
    <xf numFmtId="0" fontId="28" fillId="19" borderId="0" applyNumberFormat="0" applyBorder="0" applyAlignment="0" applyProtection="0"/>
    <xf numFmtId="0" fontId="28" fillId="19" borderId="0" applyNumberFormat="0" applyBorder="0" applyAlignment="0" applyProtection="0"/>
    <xf numFmtId="0" fontId="28" fillId="19" borderId="0" applyNumberFormat="0" applyBorder="0" applyAlignment="0" applyProtection="0"/>
    <xf numFmtId="0" fontId="28" fillId="19" borderId="0" applyNumberFormat="0" applyBorder="0" applyAlignment="0" applyProtection="0"/>
    <xf numFmtId="0" fontId="28" fillId="19" borderId="0" applyNumberFormat="0" applyBorder="0" applyAlignment="0" applyProtection="0"/>
    <xf numFmtId="0" fontId="28" fillId="19" borderId="0" applyNumberFormat="0" applyBorder="0" applyAlignment="0" applyProtection="0"/>
    <xf numFmtId="0" fontId="28" fillId="19" borderId="0" applyNumberFormat="0" applyBorder="0" applyAlignment="0" applyProtection="0"/>
    <xf numFmtId="0" fontId="28" fillId="19" borderId="0" applyNumberFormat="0" applyBorder="0" applyAlignment="0" applyProtection="0"/>
    <xf numFmtId="0" fontId="28" fillId="19" borderId="0" applyNumberFormat="0" applyBorder="0" applyAlignment="0" applyProtection="0"/>
    <xf numFmtId="0" fontId="28" fillId="19" borderId="0" applyNumberFormat="0" applyBorder="0" applyAlignment="0" applyProtection="0"/>
    <xf numFmtId="0" fontId="28" fillId="19" borderId="0" applyNumberFormat="0" applyBorder="0" applyAlignment="0" applyProtection="0"/>
    <xf numFmtId="0" fontId="28" fillId="19" borderId="0" applyNumberFormat="0" applyBorder="0" applyAlignment="0" applyProtection="0"/>
    <xf numFmtId="0" fontId="28" fillId="19" borderId="0" applyNumberFormat="0" applyBorder="0" applyAlignment="0" applyProtection="0"/>
    <xf numFmtId="0" fontId="28" fillId="19" borderId="0" applyNumberFormat="0" applyBorder="0" applyAlignment="0" applyProtection="0"/>
    <xf numFmtId="0" fontId="28" fillId="19" borderId="0" applyNumberFormat="0" applyBorder="0" applyAlignment="0" applyProtection="0"/>
    <xf numFmtId="0" fontId="28" fillId="19" borderId="0" applyNumberFormat="0" applyBorder="0" applyAlignment="0" applyProtection="0"/>
    <xf numFmtId="0" fontId="28" fillId="19" borderId="0" applyNumberFormat="0" applyBorder="0" applyAlignment="0" applyProtection="0"/>
    <xf numFmtId="0" fontId="28" fillId="19" borderId="0" applyNumberFormat="0" applyBorder="0" applyAlignment="0" applyProtection="0"/>
    <xf numFmtId="0" fontId="28" fillId="19" borderId="0" applyNumberFormat="0" applyBorder="0" applyAlignment="0" applyProtection="0"/>
    <xf numFmtId="0" fontId="28" fillId="19" borderId="0" applyNumberFormat="0" applyBorder="0" applyAlignment="0" applyProtection="0"/>
    <xf numFmtId="0" fontId="28" fillId="19" borderId="0" applyNumberFormat="0" applyBorder="0" applyAlignment="0" applyProtection="0"/>
    <xf numFmtId="0" fontId="28" fillId="19" borderId="0" applyNumberFormat="0" applyBorder="0" applyAlignment="0" applyProtection="0"/>
    <xf numFmtId="0" fontId="28" fillId="19" borderId="0" applyNumberFormat="0" applyBorder="0" applyAlignment="0" applyProtection="0"/>
    <xf numFmtId="0" fontId="28" fillId="19" borderId="0" applyNumberFormat="0" applyBorder="0" applyAlignment="0" applyProtection="0"/>
    <xf numFmtId="0" fontId="28" fillId="19" borderId="0" applyNumberFormat="0" applyBorder="0" applyAlignment="0" applyProtection="0"/>
    <xf numFmtId="0" fontId="28" fillId="19" borderId="0" applyNumberFormat="0" applyBorder="0" applyAlignment="0" applyProtection="0"/>
    <xf numFmtId="0" fontId="28" fillId="19" borderId="0" applyNumberFormat="0" applyBorder="0" applyAlignment="0" applyProtection="0"/>
    <xf numFmtId="0" fontId="28" fillId="19" borderId="0" applyNumberFormat="0" applyBorder="0" applyAlignment="0" applyProtection="0"/>
    <xf numFmtId="0" fontId="28" fillId="19" borderId="0" applyNumberFormat="0" applyBorder="0" applyAlignment="0" applyProtection="0"/>
    <xf numFmtId="0" fontId="28" fillId="19" borderId="0" applyNumberFormat="0" applyBorder="0" applyAlignment="0" applyProtection="0"/>
    <xf numFmtId="0" fontId="28" fillId="19" borderId="0" applyNumberFormat="0" applyBorder="0" applyAlignment="0" applyProtection="0"/>
    <xf numFmtId="0" fontId="28" fillId="19" borderId="0" applyNumberFormat="0" applyBorder="0" applyAlignment="0" applyProtection="0"/>
    <xf numFmtId="0" fontId="28" fillId="19" borderId="0" applyNumberFormat="0" applyBorder="0" applyAlignment="0" applyProtection="0"/>
    <xf numFmtId="0" fontId="28" fillId="19" borderId="0" applyNumberFormat="0" applyBorder="0" applyAlignment="0" applyProtection="0"/>
    <xf numFmtId="0" fontId="28" fillId="19" borderId="0" applyNumberFormat="0" applyBorder="0" applyAlignment="0" applyProtection="0"/>
    <xf numFmtId="0" fontId="28" fillId="19" borderId="0" applyNumberFormat="0" applyBorder="0" applyAlignment="0" applyProtection="0"/>
    <xf numFmtId="0" fontId="28" fillId="19" borderId="0" applyNumberFormat="0" applyBorder="0" applyAlignment="0" applyProtection="0"/>
    <xf numFmtId="0" fontId="28" fillId="19" borderId="0" applyNumberFormat="0" applyBorder="0" applyAlignment="0" applyProtection="0"/>
    <xf numFmtId="0" fontId="28" fillId="19" borderId="0" applyNumberFormat="0" applyBorder="0" applyAlignment="0" applyProtection="0"/>
    <xf numFmtId="0" fontId="28" fillId="19" borderId="0" applyNumberFormat="0" applyBorder="0" applyAlignment="0" applyProtection="0"/>
    <xf numFmtId="0" fontId="28" fillId="19" borderId="0" applyNumberFormat="0" applyBorder="0" applyAlignment="0" applyProtection="0"/>
    <xf numFmtId="0" fontId="28" fillId="19" borderId="0" applyNumberFormat="0" applyBorder="0" applyAlignment="0" applyProtection="0"/>
    <xf numFmtId="0" fontId="28" fillId="19" borderId="0" applyNumberFormat="0" applyBorder="0" applyAlignment="0" applyProtection="0"/>
    <xf numFmtId="0" fontId="28" fillId="19" borderId="0" applyNumberFormat="0" applyBorder="0" applyAlignment="0" applyProtection="0"/>
    <xf numFmtId="0" fontId="28" fillId="19" borderId="0" applyNumberFormat="0" applyBorder="0" applyAlignment="0" applyProtection="0"/>
    <xf numFmtId="0" fontId="28" fillId="19" borderId="0" applyNumberFormat="0" applyBorder="0" applyAlignment="0" applyProtection="0"/>
    <xf numFmtId="0" fontId="28" fillId="19" borderId="0" applyNumberFormat="0" applyBorder="0" applyAlignment="0" applyProtection="0"/>
    <xf numFmtId="0" fontId="28" fillId="19" borderId="0" applyNumberFormat="0" applyBorder="0" applyAlignment="0" applyProtection="0"/>
    <xf numFmtId="0" fontId="28" fillId="19" borderId="0" applyNumberFormat="0" applyBorder="0" applyAlignment="0" applyProtection="0"/>
    <xf numFmtId="0" fontId="28" fillId="19" borderId="0" applyNumberFormat="0" applyBorder="0" applyAlignment="0" applyProtection="0"/>
    <xf numFmtId="0" fontId="28" fillId="19" borderId="0" applyNumberFormat="0" applyBorder="0" applyAlignment="0" applyProtection="0"/>
    <xf numFmtId="0" fontId="28" fillId="19" borderId="0" applyNumberFormat="0" applyBorder="0" applyAlignment="0" applyProtection="0"/>
    <xf numFmtId="0" fontId="28" fillId="19" borderId="0" applyNumberFormat="0" applyBorder="0" applyAlignment="0" applyProtection="0"/>
    <xf numFmtId="0" fontId="28" fillId="19" borderId="0" applyNumberFormat="0" applyBorder="0" applyAlignment="0" applyProtection="0"/>
    <xf numFmtId="0" fontId="28" fillId="19" borderId="0" applyNumberFormat="0" applyBorder="0" applyAlignment="0" applyProtection="0"/>
    <xf numFmtId="0" fontId="28" fillId="19" borderId="0" applyNumberFormat="0" applyBorder="0" applyAlignment="0" applyProtection="0"/>
    <xf numFmtId="0" fontId="28" fillId="19" borderId="0" applyNumberFormat="0" applyBorder="0" applyAlignment="0" applyProtection="0"/>
    <xf numFmtId="0" fontId="28" fillId="19" borderId="0" applyNumberFormat="0" applyBorder="0" applyAlignment="0" applyProtection="0"/>
    <xf numFmtId="0" fontId="28" fillId="19" borderId="0" applyNumberFormat="0" applyBorder="0" applyAlignment="0" applyProtection="0"/>
    <xf numFmtId="0" fontId="28" fillId="19" borderId="0" applyNumberFormat="0" applyBorder="0" applyAlignment="0" applyProtection="0"/>
    <xf numFmtId="0" fontId="28" fillId="19" borderId="0" applyNumberFormat="0" applyBorder="0" applyAlignment="0" applyProtection="0"/>
    <xf numFmtId="0" fontId="28" fillId="19" borderId="0" applyNumberFormat="0" applyBorder="0" applyAlignment="0" applyProtection="0"/>
    <xf numFmtId="0" fontId="28" fillId="19" borderId="0" applyNumberFormat="0" applyBorder="0" applyAlignment="0" applyProtection="0"/>
    <xf numFmtId="0" fontId="28" fillId="19" borderId="0" applyNumberFormat="0" applyBorder="0" applyAlignment="0" applyProtection="0"/>
    <xf numFmtId="0" fontId="28" fillId="19" borderId="0" applyNumberFormat="0" applyBorder="0" applyAlignment="0" applyProtection="0"/>
    <xf numFmtId="0" fontId="28" fillId="19" borderId="0" applyNumberFormat="0" applyBorder="0" applyAlignment="0" applyProtection="0"/>
    <xf numFmtId="0" fontId="28" fillId="19" borderId="0" applyNumberFormat="0" applyBorder="0" applyAlignment="0" applyProtection="0"/>
    <xf numFmtId="0" fontId="28" fillId="19" borderId="0" applyNumberFormat="0" applyBorder="0" applyAlignment="0" applyProtection="0"/>
    <xf numFmtId="0" fontId="28" fillId="19" borderId="0" applyNumberFormat="0" applyBorder="0" applyAlignment="0" applyProtection="0"/>
    <xf numFmtId="0" fontId="28" fillId="19" borderId="0" applyNumberFormat="0" applyBorder="0" applyAlignment="0" applyProtection="0"/>
    <xf numFmtId="0" fontId="28" fillId="19" borderId="0" applyNumberFormat="0" applyBorder="0" applyAlignment="0" applyProtection="0"/>
    <xf numFmtId="0" fontId="28" fillId="19" borderId="0" applyNumberFormat="0" applyBorder="0" applyAlignment="0" applyProtection="0"/>
    <xf numFmtId="0" fontId="28" fillId="19" borderId="0" applyNumberFormat="0" applyBorder="0" applyAlignment="0" applyProtection="0"/>
    <xf numFmtId="0" fontId="28" fillId="19" borderId="0" applyNumberFormat="0" applyBorder="0" applyAlignment="0" applyProtection="0"/>
    <xf numFmtId="0" fontId="28" fillId="19" borderId="0" applyNumberFormat="0" applyBorder="0" applyAlignment="0" applyProtection="0"/>
    <xf numFmtId="0" fontId="28" fillId="19" borderId="0" applyNumberFormat="0" applyBorder="0" applyAlignment="0" applyProtection="0"/>
    <xf numFmtId="0" fontId="28" fillId="19" borderId="0" applyNumberFormat="0" applyBorder="0" applyAlignment="0" applyProtection="0"/>
    <xf numFmtId="0" fontId="28" fillId="19" borderId="0" applyNumberFormat="0" applyBorder="0" applyAlignment="0" applyProtection="0"/>
    <xf numFmtId="0" fontId="28" fillId="19" borderId="0" applyNumberFormat="0" applyBorder="0" applyAlignment="0" applyProtection="0"/>
    <xf numFmtId="0" fontId="28" fillId="19" borderId="0" applyNumberFormat="0" applyBorder="0" applyAlignment="0" applyProtection="0"/>
    <xf numFmtId="0" fontId="28" fillId="19" borderId="0" applyNumberFormat="0" applyBorder="0" applyAlignment="0" applyProtection="0"/>
    <xf numFmtId="0" fontId="28" fillId="19" borderId="0" applyNumberFormat="0" applyBorder="0" applyAlignment="0" applyProtection="0"/>
    <xf numFmtId="0" fontId="28" fillId="19" borderId="0" applyNumberFormat="0" applyBorder="0" applyAlignment="0" applyProtection="0"/>
    <xf numFmtId="0" fontId="28" fillId="19" borderId="0" applyNumberFormat="0" applyBorder="0" applyAlignment="0" applyProtection="0"/>
    <xf numFmtId="0" fontId="28" fillId="19" borderId="0" applyNumberFormat="0" applyBorder="0" applyAlignment="0" applyProtection="0"/>
    <xf numFmtId="0" fontId="28" fillId="19" borderId="0" applyNumberFormat="0" applyBorder="0" applyAlignment="0" applyProtection="0"/>
    <xf numFmtId="0" fontId="28" fillId="19" borderId="0" applyNumberFormat="0" applyBorder="0" applyAlignment="0" applyProtection="0"/>
    <xf numFmtId="0" fontId="28" fillId="19" borderId="0" applyNumberFormat="0" applyBorder="0" applyAlignment="0" applyProtection="0"/>
    <xf numFmtId="0" fontId="28" fillId="19" borderId="0" applyNumberFormat="0" applyBorder="0" applyAlignment="0" applyProtection="0"/>
    <xf numFmtId="0" fontId="28" fillId="19" borderId="0" applyNumberFormat="0" applyBorder="0" applyAlignment="0" applyProtection="0"/>
    <xf numFmtId="0" fontId="28" fillId="19" borderId="0" applyNumberFormat="0" applyBorder="0" applyAlignment="0" applyProtection="0"/>
    <xf numFmtId="0" fontId="28" fillId="19" borderId="0" applyNumberFormat="0" applyBorder="0" applyAlignment="0" applyProtection="0"/>
    <xf numFmtId="0" fontId="28" fillId="19" borderId="0" applyNumberFormat="0" applyBorder="0" applyAlignment="0" applyProtection="0"/>
    <xf numFmtId="0" fontId="28" fillId="19" borderId="0" applyNumberFormat="0" applyBorder="0" applyAlignment="0" applyProtection="0"/>
    <xf numFmtId="0" fontId="28" fillId="19" borderId="0" applyNumberFormat="0" applyBorder="0" applyAlignment="0" applyProtection="0"/>
    <xf numFmtId="0" fontId="28" fillId="19" borderId="0" applyNumberFormat="0" applyBorder="0" applyAlignment="0" applyProtection="0"/>
    <xf numFmtId="0" fontId="28" fillId="19" borderId="0" applyNumberFormat="0" applyBorder="0" applyAlignment="0" applyProtection="0"/>
    <xf numFmtId="0" fontId="28" fillId="19" borderId="0" applyNumberFormat="0" applyBorder="0" applyAlignment="0" applyProtection="0"/>
    <xf numFmtId="0" fontId="28" fillId="19" borderId="0" applyNumberFormat="0" applyBorder="0" applyAlignment="0" applyProtection="0"/>
    <xf numFmtId="0" fontId="28" fillId="19" borderId="0" applyNumberFormat="0" applyBorder="0" applyAlignment="0" applyProtection="0"/>
    <xf numFmtId="0" fontId="28" fillId="19" borderId="0" applyNumberFormat="0" applyBorder="0" applyAlignment="0" applyProtection="0"/>
    <xf numFmtId="0" fontId="28" fillId="19" borderId="0" applyNumberFormat="0" applyBorder="0" applyAlignment="0" applyProtection="0"/>
    <xf numFmtId="0" fontId="28" fillId="19" borderId="0" applyNumberFormat="0" applyBorder="0" applyAlignment="0" applyProtection="0"/>
    <xf numFmtId="0" fontId="28" fillId="19" borderId="0" applyNumberFormat="0" applyBorder="0" applyAlignment="0" applyProtection="0"/>
    <xf numFmtId="0" fontId="28" fillId="19" borderId="0" applyNumberFormat="0" applyBorder="0" applyAlignment="0" applyProtection="0"/>
    <xf numFmtId="0" fontId="28" fillId="19" borderId="0" applyNumberFormat="0" applyBorder="0" applyAlignment="0" applyProtection="0"/>
    <xf numFmtId="0" fontId="28" fillId="19" borderId="0" applyNumberFormat="0" applyBorder="0" applyAlignment="0" applyProtection="0"/>
    <xf numFmtId="0" fontId="28" fillId="19" borderId="0" applyNumberFormat="0" applyBorder="0" applyAlignment="0" applyProtection="0"/>
    <xf numFmtId="0" fontId="28" fillId="19" borderId="0" applyNumberFormat="0" applyBorder="0" applyAlignment="0" applyProtection="0"/>
    <xf numFmtId="0" fontId="28" fillId="19" borderId="0" applyNumberFormat="0" applyBorder="0" applyAlignment="0" applyProtection="0"/>
    <xf numFmtId="0" fontId="28" fillId="19" borderId="0" applyNumberFormat="0" applyBorder="0" applyAlignment="0" applyProtection="0"/>
    <xf numFmtId="0" fontId="28" fillId="19" borderId="0" applyNumberFormat="0" applyBorder="0" applyAlignment="0" applyProtection="0"/>
    <xf numFmtId="0" fontId="28" fillId="19" borderId="0" applyNumberFormat="0" applyBorder="0" applyAlignment="0" applyProtection="0"/>
    <xf numFmtId="0" fontId="28" fillId="19" borderId="0" applyNumberFormat="0" applyBorder="0" applyAlignment="0" applyProtection="0"/>
    <xf numFmtId="0" fontId="28" fillId="19" borderId="0" applyNumberFormat="0" applyBorder="0" applyAlignment="0" applyProtection="0"/>
    <xf numFmtId="0" fontId="28" fillId="19" borderId="0" applyNumberFormat="0" applyBorder="0" applyAlignment="0" applyProtection="0"/>
    <xf numFmtId="0" fontId="28" fillId="19" borderId="0" applyNumberFormat="0" applyBorder="0" applyAlignment="0" applyProtection="0"/>
    <xf numFmtId="0" fontId="28" fillId="19" borderId="0" applyNumberFormat="0" applyBorder="0" applyAlignment="0" applyProtection="0"/>
    <xf numFmtId="0" fontId="28" fillId="19" borderId="0" applyNumberFormat="0" applyBorder="0" applyAlignment="0" applyProtection="0"/>
    <xf numFmtId="0" fontId="28" fillId="19" borderId="0" applyNumberFormat="0" applyBorder="0" applyAlignment="0" applyProtection="0"/>
    <xf numFmtId="0" fontId="28" fillId="19" borderId="0" applyNumberFormat="0" applyBorder="0" applyAlignment="0" applyProtection="0"/>
    <xf numFmtId="0" fontId="28" fillId="19" borderId="0" applyNumberFormat="0" applyBorder="0" applyAlignment="0" applyProtection="0"/>
    <xf numFmtId="0" fontId="28" fillId="19" borderId="0" applyNumberFormat="0" applyBorder="0" applyAlignment="0" applyProtection="0"/>
    <xf numFmtId="0" fontId="28" fillId="19" borderId="0" applyNumberFormat="0" applyBorder="0" applyAlignment="0" applyProtection="0"/>
    <xf numFmtId="0" fontId="28" fillId="19" borderId="0" applyNumberFormat="0" applyBorder="0" applyAlignment="0" applyProtection="0"/>
    <xf numFmtId="0" fontId="28" fillId="19" borderId="0" applyNumberFormat="0" applyBorder="0" applyAlignment="0" applyProtection="0"/>
    <xf numFmtId="0" fontId="28" fillId="19" borderId="0" applyNumberFormat="0" applyBorder="0" applyAlignment="0" applyProtection="0"/>
    <xf numFmtId="0" fontId="28" fillId="19" borderId="0" applyNumberFormat="0" applyBorder="0" applyAlignment="0" applyProtection="0"/>
    <xf numFmtId="0" fontId="28" fillId="19" borderId="0" applyNumberFormat="0" applyBorder="0" applyAlignment="0" applyProtection="0"/>
    <xf numFmtId="0" fontId="28" fillId="19" borderId="0" applyNumberFormat="0" applyBorder="0" applyAlignment="0" applyProtection="0"/>
    <xf numFmtId="0" fontId="28" fillId="19" borderId="0" applyNumberFormat="0" applyBorder="0" applyAlignment="0" applyProtection="0"/>
    <xf numFmtId="0" fontId="28" fillId="19" borderId="0" applyNumberFormat="0" applyBorder="0" applyAlignment="0" applyProtection="0"/>
    <xf numFmtId="0" fontId="28" fillId="19" borderId="0" applyNumberFormat="0" applyBorder="0" applyAlignment="0" applyProtection="0"/>
    <xf numFmtId="0" fontId="28" fillId="19" borderId="0" applyNumberFormat="0" applyBorder="0" applyAlignment="0" applyProtection="0"/>
    <xf numFmtId="0" fontId="28" fillId="19" borderId="0" applyNumberFormat="0" applyBorder="0" applyAlignment="0" applyProtection="0"/>
    <xf numFmtId="0" fontId="28" fillId="19" borderId="0" applyNumberFormat="0" applyBorder="0" applyAlignment="0" applyProtection="0"/>
    <xf numFmtId="0" fontId="28" fillId="19" borderId="0" applyNumberFormat="0" applyBorder="0" applyAlignment="0" applyProtection="0"/>
    <xf numFmtId="0" fontId="28" fillId="19" borderId="0" applyNumberFormat="0" applyBorder="0" applyAlignment="0" applyProtection="0"/>
    <xf numFmtId="0" fontId="28" fillId="19" borderId="0" applyNumberFormat="0" applyBorder="0" applyAlignment="0" applyProtection="0"/>
    <xf numFmtId="0" fontId="28" fillId="19" borderId="0" applyNumberFormat="0" applyBorder="0" applyAlignment="0" applyProtection="0"/>
    <xf numFmtId="0" fontId="28" fillId="19" borderId="0" applyNumberFormat="0" applyBorder="0" applyAlignment="0" applyProtection="0"/>
    <xf numFmtId="0" fontId="28" fillId="19" borderId="0" applyNumberFormat="0" applyBorder="0" applyAlignment="0" applyProtection="0"/>
    <xf numFmtId="0" fontId="28" fillId="19" borderId="0" applyNumberFormat="0" applyBorder="0" applyAlignment="0" applyProtection="0"/>
    <xf numFmtId="0" fontId="28" fillId="19" borderId="0" applyNumberFormat="0" applyBorder="0" applyAlignment="0" applyProtection="0"/>
    <xf numFmtId="0" fontId="28" fillId="19" borderId="0" applyNumberFormat="0" applyBorder="0" applyAlignment="0" applyProtection="0"/>
    <xf numFmtId="0" fontId="28" fillId="19" borderId="0" applyNumberFormat="0" applyBorder="0" applyAlignment="0" applyProtection="0"/>
    <xf numFmtId="0" fontId="28" fillId="19" borderId="0" applyNumberFormat="0" applyBorder="0" applyAlignment="0" applyProtection="0"/>
    <xf numFmtId="0" fontId="28" fillId="19" borderId="0" applyNumberFormat="0" applyBorder="0" applyAlignment="0" applyProtection="0"/>
    <xf numFmtId="0" fontId="28" fillId="19" borderId="0" applyNumberFormat="0" applyBorder="0" applyAlignment="0" applyProtection="0"/>
    <xf numFmtId="0" fontId="28" fillId="19" borderId="0" applyNumberFormat="0" applyBorder="0" applyAlignment="0" applyProtection="0"/>
    <xf numFmtId="0" fontId="28" fillId="19" borderId="0" applyNumberFormat="0" applyBorder="0" applyAlignment="0" applyProtection="0"/>
    <xf numFmtId="0" fontId="28" fillId="19" borderId="0" applyNumberFormat="0" applyBorder="0" applyAlignment="0" applyProtection="0"/>
    <xf numFmtId="0" fontId="28" fillId="19" borderId="0" applyNumberFormat="0" applyBorder="0" applyAlignment="0" applyProtection="0"/>
    <xf numFmtId="0" fontId="28" fillId="19" borderId="0" applyNumberFormat="0" applyBorder="0" applyAlignment="0" applyProtection="0"/>
    <xf numFmtId="0" fontId="28" fillId="19" borderId="0" applyNumberFormat="0" applyBorder="0" applyAlignment="0" applyProtection="0"/>
    <xf numFmtId="0" fontId="28" fillId="19" borderId="0" applyNumberFormat="0" applyBorder="0" applyAlignment="0" applyProtection="0"/>
    <xf numFmtId="0" fontId="28" fillId="19" borderId="0" applyNumberFormat="0" applyBorder="0" applyAlignment="0" applyProtection="0"/>
    <xf numFmtId="0" fontId="28" fillId="19" borderId="0" applyNumberFormat="0" applyBorder="0" applyAlignment="0" applyProtection="0"/>
    <xf numFmtId="0" fontId="28" fillId="19" borderId="0" applyNumberFormat="0" applyBorder="0" applyAlignment="0" applyProtection="0"/>
    <xf numFmtId="0" fontId="28" fillId="19" borderId="0" applyNumberFormat="0" applyBorder="0" applyAlignment="0" applyProtection="0"/>
    <xf numFmtId="0" fontId="28" fillId="19" borderId="0" applyNumberFormat="0" applyBorder="0" applyAlignment="0" applyProtection="0"/>
    <xf numFmtId="0" fontId="28" fillId="19" borderId="0" applyNumberFormat="0" applyBorder="0" applyAlignment="0" applyProtection="0"/>
    <xf numFmtId="0" fontId="28" fillId="19" borderId="0" applyNumberFormat="0" applyBorder="0" applyAlignment="0" applyProtection="0"/>
    <xf numFmtId="0" fontId="28" fillId="19" borderId="0" applyNumberFormat="0" applyBorder="0" applyAlignment="0" applyProtection="0"/>
    <xf numFmtId="0" fontId="28" fillId="19" borderId="0" applyNumberFormat="0" applyBorder="0" applyAlignment="0" applyProtection="0"/>
    <xf numFmtId="0" fontId="28" fillId="19" borderId="0" applyNumberFormat="0" applyBorder="0" applyAlignment="0" applyProtection="0"/>
    <xf numFmtId="0" fontId="28" fillId="19" borderId="0" applyNumberFormat="0" applyBorder="0" applyAlignment="0" applyProtection="0"/>
    <xf numFmtId="0" fontId="28" fillId="19" borderId="0" applyNumberFormat="0" applyBorder="0" applyAlignment="0" applyProtection="0"/>
    <xf numFmtId="0" fontId="28" fillId="19" borderId="0" applyNumberFormat="0" applyBorder="0" applyAlignment="0" applyProtection="0"/>
    <xf numFmtId="0" fontId="28" fillId="19" borderId="0" applyNumberFormat="0" applyBorder="0" applyAlignment="0" applyProtection="0"/>
    <xf numFmtId="0" fontId="28" fillId="19" borderId="0" applyNumberFormat="0" applyBorder="0" applyAlignment="0" applyProtection="0"/>
    <xf numFmtId="0" fontId="28" fillId="19" borderId="0" applyNumberFormat="0" applyBorder="0" applyAlignment="0" applyProtection="0"/>
    <xf numFmtId="0" fontId="28" fillId="19" borderId="0" applyNumberFormat="0" applyBorder="0" applyAlignment="0" applyProtection="0"/>
    <xf numFmtId="0" fontId="28" fillId="19" borderId="0" applyNumberFormat="0" applyBorder="0" applyAlignment="0" applyProtection="0"/>
    <xf numFmtId="0" fontId="28" fillId="19" borderId="0" applyNumberFormat="0" applyBorder="0" applyAlignment="0" applyProtection="0"/>
    <xf numFmtId="0" fontId="28" fillId="19" borderId="0" applyNumberFormat="0" applyBorder="0" applyAlignment="0" applyProtection="0"/>
    <xf numFmtId="0" fontId="28" fillId="19" borderId="0" applyNumberFormat="0" applyBorder="0" applyAlignment="0" applyProtection="0"/>
    <xf numFmtId="0" fontId="28" fillId="19" borderId="0" applyNumberFormat="0" applyBorder="0" applyAlignment="0" applyProtection="0"/>
    <xf numFmtId="0" fontId="28" fillId="19" borderId="0" applyNumberFormat="0" applyBorder="0" applyAlignment="0" applyProtection="0"/>
    <xf numFmtId="0" fontId="28" fillId="19" borderId="0" applyNumberFormat="0" applyBorder="0" applyAlignment="0" applyProtection="0"/>
    <xf numFmtId="0" fontId="28" fillId="19" borderId="0" applyNumberFormat="0" applyBorder="0" applyAlignment="0" applyProtection="0"/>
    <xf numFmtId="0" fontId="28" fillId="19" borderId="0" applyNumberFormat="0" applyBorder="0" applyAlignment="0" applyProtection="0"/>
    <xf numFmtId="0" fontId="28" fillId="19" borderId="0" applyNumberFormat="0" applyBorder="0" applyAlignment="0" applyProtection="0"/>
    <xf numFmtId="0" fontId="28" fillId="19" borderId="0" applyNumberFormat="0" applyBorder="0" applyAlignment="0" applyProtection="0"/>
    <xf numFmtId="0" fontId="28" fillId="19" borderId="0" applyNumberFormat="0" applyBorder="0" applyAlignment="0" applyProtection="0"/>
    <xf numFmtId="0" fontId="28" fillId="19" borderId="0" applyNumberFormat="0" applyBorder="0" applyAlignment="0" applyProtection="0"/>
    <xf numFmtId="0" fontId="28" fillId="19" borderId="0" applyNumberFormat="0" applyBorder="0" applyAlignment="0" applyProtection="0"/>
    <xf numFmtId="0" fontId="28" fillId="19" borderId="0" applyNumberFormat="0" applyBorder="0" applyAlignment="0" applyProtection="0"/>
    <xf numFmtId="0" fontId="28" fillId="19" borderId="0" applyNumberFormat="0" applyBorder="0" applyAlignment="0" applyProtection="0"/>
    <xf numFmtId="0" fontId="28" fillId="19" borderId="0" applyNumberFormat="0" applyBorder="0" applyAlignment="0" applyProtection="0"/>
    <xf numFmtId="0" fontId="28" fillId="19" borderId="0" applyNumberFormat="0" applyBorder="0" applyAlignment="0" applyProtection="0"/>
    <xf numFmtId="0" fontId="28" fillId="19" borderId="0" applyNumberFormat="0" applyBorder="0" applyAlignment="0" applyProtection="0"/>
    <xf numFmtId="0" fontId="28" fillId="19" borderId="0" applyNumberFormat="0" applyBorder="0" applyAlignment="0" applyProtection="0"/>
    <xf numFmtId="0" fontId="28" fillId="19" borderId="0" applyNumberFormat="0" applyBorder="0" applyAlignment="0" applyProtection="0"/>
    <xf numFmtId="0" fontId="28" fillId="19" borderId="0" applyNumberFormat="0" applyBorder="0" applyAlignment="0" applyProtection="0"/>
    <xf numFmtId="0" fontId="28" fillId="19" borderId="0" applyNumberFormat="0" applyBorder="0" applyAlignment="0" applyProtection="0"/>
    <xf numFmtId="0" fontId="28" fillId="19" borderId="0" applyNumberFormat="0" applyBorder="0" applyAlignment="0" applyProtection="0"/>
    <xf numFmtId="0" fontId="28" fillId="19" borderId="0" applyNumberFormat="0" applyBorder="0" applyAlignment="0" applyProtection="0"/>
    <xf numFmtId="0" fontId="28" fillId="19" borderId="0" applyNumberFormat="0" applyBorder="0" applyAlignment="0" applyProtection="0"/>
    <xf numFmtId="0" fontId="28" fillId="19" borderId="0" applyNumberFormat="0" applyBorder="0" applyAlignment="0" applyProtection="0"/>
    <xf numFmtId="0" fontId="28" fillId="19" borderId="0" applyNumberFormat="0" applyBorder="0" applyAlignment="0" applyProtection="0"/>
    <xf numFmtId="0" fontId="28" fillId="19" borderId="0" applyNumberFormat="0" applyBorder="0" applyAlignment="0" applyProtection="0"/>
    <xf numFmtId="0" fontId="28" fillId="19" borderId="0" applyNumberFormat="0" applyBorder="0" applyAlignment="0" applyProtection="0"/>
    <xf numFmtId="0" fontId="28" fillId="19" borderId="0" applyNumberFormat="0" applyBorder="0" applyAlignment="0" applyProtection="0"/>
    <xf numFmtId="0" fontId="28" fillId="19" borderId="0" applyNumberFormat="0" applyBorder="0" applyAlignment="0" applyProtection="0"/>
    <xf numFmtId="0" fontId="28" fillId="19" borderId="0" applyNumberFormat="0" applyBorder="0" applyAlignment="0" applyProtection="0"/>
    <xf numFmtId="0" fontId="28" fillId="19" borderId="0" applyNumberFormat="0" applyBorder="0" applyAlignment="0" applyProtection="0"/>
    <xf numFmtId="0" fontId="28" fillId="19" borderId="0" applyNumberFormat="0" applyBorder="0" applyAlignment="0" applyProtection="0"/>
    <xf numFmtId="0" fontId="28" fillId="19" borderId="0" applyNumberFormat="0" applyBorder="0" applyAlignment="0" applyProtection="0"/>
    <xf numFmtId="0" fontId="28" fillId="19" borderId="0" applyNumberFormat="0" applyBorder="0" applyAlignment="0" applyProtection="0"/>
    <xf numFmtId="0" fontId="28" fillId="19" borderId="0" applyNumberFormat="0" applyBorder="0" applyAlignment="0" applyProtection="0"/>
    <xf numFmtId="0" fontId="28" fillId="19" borderId="0" applyNumberFormat="0" applyBorder="0" applyAlignment="0" applyProtection="0"/>
    <xf numFmtId="0" fontId="28" fillId="19" borderId="0" applyNumberFormat="0" applyBorder="0" applyAlignment="0" applyProtection="0"/>
    <xf numFmtId="0" fontId="28" fillId="19" borderId="0" applyNumberFormat="0" applyBorder="0" applyAlignment="0" applyProtection="0"/>
    <xf numFmtId="0" fontId="28" fillId="19" borderId="0" applyNumberFormat="0" applyBorder="0" applyAlignment="0" applyProtection="0"/>
    <xf numFmtId="0" fontId="28" fillId="19" borderId="0" applyNumberFormat="0" applyBorder="0" applyAlignment="0" applyProtection="0"/>
    <xf numFmtId="0" fontId="28" fillId="19" borderId="0" applyNumberFormat="0" applyBorder="0" applyAlignment="0" applyProtection="0"/>
    <xf numFmtId="0" fontId="28" fillId="19" borderId="0" applyNumberFormat="0" applyBorder="0" applyAlignment="0" applyProtection="0"/>
    <xf numFmtId="0" fontId="28" fillId="19" borderId="0" applyNumberFormat="0" applyBorder="0" applyAlignment="0" applyProtection="0"/>
    <xf numFmtId="0" fontId="28" fillId="19" borderId="0" applyNumberFormat="0" applyBorder="0" applyAlignment="0" applyProtection="0"/>
    <xf numFmtId="0" fontId="28" fillId="19" borderId="0" applyNumberFormat="0" applyBorder="0" applyAlignment="0" applyProtection="0"/>
    <xf numFmtId="0" fontId="28" fillId="19" borderId="0" applyNumberFormat="0" applyBorder="0" applyAlignment="0" applyProtection="0"/>
    <xf numFmtId="0" fontId="28" fillId="19" borderId="0" applyNumberFormat="0" applyBorder="0" applyAlignment="0" applyProtection="0"/>
    <xf numFmtId="0" fontId="28" fillId="19" borderId="0" applyNumberFormat="0" applyBorder="0" applyAlignment="0" applyProtection="0"/>
    <xf numFmtId="0" fontId="28" fillId="19" borderId="0" applyNumberFormat="0" applyBorder="0" applyAlignment="0" applyProtection="0"/>
    <xf numFmtId="0" fontId="28" fillId="19" borderId="0" applyNumberFormat="0" applyBorder="0" applyAlignment="0" applyProtection="0"/>
    <xf numFmtId="0" fontId="28" fillId="19" borderId="0" applyNumberFormat="0" applyBorder="0" applyAlignment="0" applyProtection="0"/>
    <xf numFmtId="0" fontId="28" fillId="19" borderId="0" applyNumberFormat="0" applyBorder="0" applyAlignment="0" applyProtection="0"/>
    <xf numFmtId="0" fontId="28" fillId="19" borderId="0" applyNumberFormat="0" applyBorder="0" applyAlignment="0" applyProtection="0"/>
    <xf numFmtId="0" fontId="28" fillId="19" borderId="0" applyNumberFormat="0" applyBorder="0" applyAlignment="0" applyProtection="0"/>
    <xf numFmtId="0" fontId="28" fillId="19" borderId="0" applyNumberFormat="0" applyBorder="0" applyAlignment="0" applyProtection="0"/>
    <xf numFmtId="0" fontId="28" fillId="19" borderId="0" applyNumberFormat="0" applyBorder="0" applyAlignment="0" applyProtection="0"/>
    <xf numFmtId="0" fontId="28" fillId="19" borderId="0" applyNumberFormat="0" applyBorder="0" applyAlignment="0" applyProtection="0"/>
    <xf numFmtId="0" fontId="28" fillId="19" borderId="0" applyNumberFormat="0" applyBorder="0" applyAlignment="0" applyProtection="0"/>
    <xf numFmtId="0" fontId="28" fillId="19" borderId="0" applyNumberFormat="0" applyBorder="0" applyAlignment="0" applyProtection="0"/>
    <xf numFmtId="0" fontId="28" fillId="19" borderId="0" applyNumberFormat="0" applyBorder="0" applyAlignment="0" applyProtection="0"/>
    <xf numFmtId="0" fontId="28" fillId="19" borderId="0" applyNumberFormat="0" applyBorder="0" applyAlignment="0" applyProtection="0"/>
    <xf numFmtId="0" fontId="28" fillId="19" borderId="0" applyNumberFormat="0" applyBorder="0" applyAlignment="0" applyProtection="0"/>
    <xf numFmtId="0" fontId="28" fillId="19" borderId="0" applyNumberFormat="0" applyBorder="0" applyAlignment="0" applyProtection="0"/>
    <xf numFmtId="0" fontId="28" fillId="19" borderId="0" applyNumberFormat="0" applyBorder="0" applyAlignment="0" applyProtection="0"/>
    <xf numFmtId="0" fontId="28" fillId="19" borderId="0" applyNumberFormat="0" applyBorder="0" applyAlignment="0" applyProtection="0"/>
    <xf numFmtId="0" fontId="28" fillId="19" borderId="0" applyNumberFormat="0" applyBorder="0" applyAlignment="0" applyProtection="0"/>
    <xf numFmtId="0" fontId="28" fillId="19" borderId="0" applyNumberFormat="0" applyBorder="0" applyAlignment="0" applyProtection="0"/>
    <xf numFmtId="0" fontId="28" fillId="19" borderId="0" applyNumberFormat="0" applyBorder="0" applyAlignment="0" applyProtection="0"/>
    <xf numFmtId="0" fontId="28" fillId="19" borderId="0" applyNumberFormat="0" applyBorder="0" applyAlignment="0" applyProtection="0"/>
    <xf numFmtId="0" fontId="28" fillId="19" borderId="0" applyNumberFormat="0" applyBorder="0" applyAlignment="0" applyProtection="0"/>
    <xf numFmtId="0" fontId="28" fillId="19" borderId="0" applyNumberFormat="0" applyBorder="0" applyAlignment="0" applyProtection="0"/>
    <xf numFmtId="0" fontId="28" fillId="19" borderId="0" applyNumberFormat="0" applyBorder="0" applyAlignment="0" applyProtection="0"/>
    <xf numFmtId="0" fontId="28" fillId="19" borderId="0" applyNumberFormat="0" applyBorder="0" applyAlignment="0" applyProtection="0"/>
    <xf numFmtId="0" fontId="28" fillId="19" borderId="0" applyNumberFormat="0" applyBorder="0" applyAlignment="0" applyProtection="0"/>
    <xf numFmtId="0" fontId="28" fillId="19" borderId="0" applyNumberFormat="0" applyBorder="0" applyAlignment="0" applyProtection="0"/>
    <xf numFmtId="0" fontId="28" fillId="19" borderId="0" applyNumberFormat="0" applyBorder="0" applyAlignment="0" applyProtection="0"/>
    <xf numFmtId="0" fontId="28" fillId="19" borderId="0" applyNumberFormat="0" applyBorder="0" applyAlignment="0" applyProtection="0"/>
    <xf numFmtId="0" fontId="28" fillId="19" borderId="0" applyNumberFormat="0" applyBorder="0" applyAlignment="0" applyProtection="0"/>
    <xf numFmtId="0" fontId="28" fillId="19" borderId="0" applyNumberFormat="0" applyBorder="0" applyAlignment="0" applyProtection="0"/>
    <xf numFmtId="0" fontId="28" fillId="19" borderId="0" applyNumberFormat="0" applyBorder="0" applyAlignment="0" applyProtection="0"/>
    <xf numFmtId="0" fontId="28" fillId="19" borderId="0" applyNumberFormat="0" applyBorder="0" applyAlignment="0" applyProtection="0"/>
    <xf numFmtId="0" fontId="28" fillId="19" borderId="0" applyNumberFormat="0" applyBorder="0" applyAlignment="0" applyProtection="0"/>
    <xf numFmtId="0" fontId="28" fillId="19" borderId="0" applyNumberFormat="0" applyBorder="0" applyAlignment="0" applyProtection="0"/>
    <xf numFmtId="0" fontId="28" fillId="19" borderId="0" applyNumberFormat="0" applyBorder="0" applyAlignment="0" applyProtection="0"/>
    <xf numFmtId="0" fontId="28" fillId="19" borderId="0" applyNumberFormat="0" applyBorder="0" applyAlignment="0" applyProtection="0"/>
    <xf numFmtId="0" fontId="28" fillId="19" borderId="0" applyNumberFormat="0" applyBorder="0" applyAlignment="0" applyProtection="0"/>
    <xf numFmtId="0" fontId="28" fillId="19" borderId="0" applyNumberFormat="0" applyBorder="0" applyAlignment="0" applyProtection="0"/>
    <xf numFmtId="0" fontId="28" fillId="19" borderId="0" applyNumberFormat="0" applyBorder="0" applyAlignment="0" applyProtection="0"/>
    <xf numFmtId="0" fontId="28" fillId="19" borderId="0" applyNumberFormat="0" applyBorder="0" applyAlignment="0" applyProtection="0"/>
    <xf numFmtId="0" fontId="28" fillId="19" borderId="0" applyNumberFormat="0" applyBorder="0" applyAlignment="0" applyProtection="0"/>
    <xf numFmtId="0" fontId="28" fillId="19" borderId="0" applyNumberFormat="0" applyBorder="0" applyAlignment="0" applyProtection="0"/>
    <xf numFmtId="0" fontId="28" fillId="19" borderId="0" applyNumberFormat="0" applyBorder="0" applyAlignment="0" applyProtection="0"/>
    <xf numFmtId="0" fontId="28" fillId="19" borderId="0" applyNumberFormat="0" applyBorder="0" applyAlignment="0" applyProtection="0"/>
    <xf numFmtId="0" fontId="28" fillId="19" borderId="0" applyNumberFormat="0" applyBorder="0" applyAlignment="0" applyProtection="0"/>
    <xf numFmtId="0" fontId="28" fillId="19" borderId="0" applyNumberFormat="0" applyBorder="0" applyAlignment="0" applyProtection="0"/>
    <xf numFmtId="0" fontId="28" fillId="19" borderId="0" applyNumberFormat="0" applyBorder="0" applyAlignment="0" applyProtection="0"/>
    <xf numFmtId="0" fontId="28" fillId="19" borderId="0" applyNumberFormat="0" applyBorder="0" applyAlignment="0" applyProtection="0"/>
    <xf numFmtId="0" fontId="28" fillId="19" borderId="0" applyNumberFormat="0" applyBorder="0" applyAlignment="0" applyProtection="0"/>
    <xf numFmtId="0" fontId="28" fillId="19" borderId="0" applyNumberFormat="0" applyBorder="0" applyAlignment="0" applyProtection="0"/>
    <xf numFmtId="0" fontId="28" fillId="19" borderId="0" applyNumberFormat="0" applyBorder="0" applyAlignment="0" applyProtection="0"/>
    <xf numFmtId="0" fontId="28" fillId="19" borderId="0" applyNumberFormat="0" applyBorder="0" applyAlignment="0" applyProtection="0"/>
    <xf numFmtId="0" fontId="28" fillId="19" borderId="0" applyNumberFormat="0" applyBorder="0" applyAlignment="0" applyProtection="0"/>
    <xf numFmtId="0" fontId="28" fillId="19" borderId="0" applyNumberFormat="0" applyBorder="0" applyAlignment="0" applyProtection="0"/>
    <xf numFmtId="0" fontId="28" fillId="19" borderId="0" applyNumberFormat="0" applyBorder="0" applyAlignment="0" applyProtection="0"/>
    <xf numFmtId="0" fontId="28" fillId="19" borderId="0" applyNumberFormat="0" applyBorder="0" applyAlignment="0" applyProtection="0"/>
    <xf numFmtId="0" fontId="28" fillId="19" borderId="0" applyNumberFormat="0" applyBorder="0" applyAlignment="0" applyProtection="0"/>
    <xf numFmtId="0" fontId="28" fillId="19" borderId="0" applyNumberFormat="0" applyBorder="0" applyAlignment="0" applyProtection="0"/>
    <xf numFmtId="0" fontId="28" fillId="19" borderId="0" applyNumberFormat="0" applyBorder="0" applyAlignment="0" applyProtection="0"/>
    <xf numFmtId="0" fontId="28" fillId="19" borderId="0" applyNumberFormat="0" applyBorder="0" applyAlignment="0" applyProtection="0"/>
    <xf numFmtId="0" fontId="28" fillId="19" borderId="0" applyNumberFormat="0" applyBorder="0" applyAlignment="0" applyProtection="0"/>
    <xf numFmtId="0" fontId="28" fillId="19" borderId="0" applyNumberFormat="0" applyBorder="0" applyAlignment="0" applyProtection="0"/>
    <xf numFmtId="0" fontId="28" fillId="19" borderId="0" applyNumberFormat="0" applyBorder="0" applyAlignment="0" applyProtection="0"/>
    <xf numFmtId="0" fontId="28" fillId="19" borderId="0" applyNumberFormat="0" applyBorder="0" applyAlignment="0" applyProtection="0"/>
    <xf numFmtId="0" fontId="28" fillId="19" borderId="0" applyNumberFormat="0" applyBorder="0" applyAlignment="0" applyProtection="0"/>
    <xf numFmtId="0" fontId="28" fillId="19" borderId="0" applyNumberFormat="0" applyBorder="0" applyAlignment="0" applyProtection="0"/>
    <xf numFmtId="0" fontId="28" fillId="19" borderId="0" applyNumberFormat="0" applyBorder="0" applyAlignment="0" applyProtection="0"/>
    <xf numFmtId="0" fontId="28" fillId="19" borderId="0" applyNumberFormat="0" applyBorder="0" applyAlignment="0" applyProtection="0"/>
    <xf numFmtId="0" fontId="28" fillId="19" borderId="0" applyNumberFormat="0" applyBorder="0" applyAlignment="0" applyProtection="0"/>
    <xf numFmtId="0" fontId="28" fillId="19" borderId="0" applyNumberFormat="0" applyBorder="0" applyAlignment="0" applyProtection="0"/>
    <xf numFmtId="0" fontId="28" fillId="19" borderId="0" applyNumberFormat="0" applyBorder="0" applyAlignment="0" applyProtection="0"/>
    <xf numFmtId="0" fontId="28" fillId="19" borderId="0" applyNumberFormat="0" applyBorder="0" applyAlignment="0" applyProtection="0"/>
    <xf numFmtId="0" fontId="28" fillId="19" borderId="0" applyNumberFormat="0" applyBorder="0" applyAlignment="0" applyProtection="0"/>
    <xf numFmtId="0" fontId="28" fillId="19" borderId="0" applyNumberFormat="0" applyBorder="0" applyAlignment="0" applyProtection="0"/>
    <xf numFmtId="0" fontId="28" fillId="19" borderId="0" applyNumberFormat="0" applyBorder="0" applyAlignment="0" applyProtection="0"/>
    <xf numFmtId="0" fontId="28" fillId="19" borderId="0" applyNumberFormat="0" applyBorder="0" applyAlignment="0" applyProtection="0"/>
    <xf numFmtId="0" fontId="28" fillId="19" borderId="0" applyNumberFormat="0" applyBorder="0" applyAlignment="0" applyProtection="0"/>
    <xf numFmtId="0" fontId="28" fillId="19" borderId="0" applyNumberFormat="0" applyBorder="0" applyAlignment="0" applyProtection="0"/>
    <xf numFmtId="0" fontId="28" fillId="19" borderId="0" applyNumberFormat="0" applyBorder="0" applyAlignment="0" applyProtection="0"/>
    <xf numFmtId="0" fontId="28" fillId="19" borderId="0" applyNumberFormat="0" applyBorder="0" applyAlignment="0" applyProtection="0"/>
    <xf numFmtId="0" fontId="28" fillId="19" borderId="0" applyNumberFormat="0" applyBorder="0" applyAlignment="0" applyProtection="0"/>
    <xf numFmtId="0" fontId="28" fillId="19" borderId="0" applyNumberFormat="0" applyBorder="0" applyAlignment="0" applyProtection="0"/>
    <xf numFmtId="0" fontId="28" fillId="19" borderId="0" applyNumberFormat="0" applyBorder="0" applyAlignment="0" applyProtection="0"/>
    <xf numFmtId="0" fontId="28" fillId="19" borderId="0" applyNumberFormat="0" applyBorder="0" applyAlignment="0" applyProtection="0"/>
    <xf numFmtId="0" fontId="28" fillId="19" borderId="0" applyNumberFormat="0" applyBorder="0" applyAlignment="0" applyProtection="0"/>
    <xf numFmtId="0" fontId="28" fillId="19" borderId="0" applyNumberFormat="0" applyBorder="0" applyAlignment="0" applyProtection="0"/>
    <xf numFmtId="0" fontId="28" fillId="19" borderId="0" applyNumberFormat="0" applyBorder="0" applyAlignment="0" applyProtection="0"/>
    <xf numFmtId="0" fontId="28" fillId="19" borderId="0" applyNumberFormat="0" applyBorder="0" applyAlignment="0" applyProtection="0"/>
    <xf numFmtId="0" fontId="28" fillId="19" borderId="0" applyNumberFormat="0" applyBorder="0" applyAlignment="0" applyProtection="0"/>
    <xf numFmtId="0" fontId="28" fillId="19" borderId="0" applyNumberFormat="0" applyBorder="0" applyAlignment="0" applyProtection="0"/>
    <xf numFmtId="0" fontId="28" fillId="19" borderId="0" applyNumberFormat="0" applyBorder="0" applyAlignment="0" applyProtection="0"/>
    <xf numFmtId="0" fontId="28" fillId="19" borderId="0" applyNumberFormat="0" applyBorder="0" applyAlignment="0" applyProtection="0"/>
    <xf numFmtId="0" fontId="28" fillId="19" borderId="0" applyNumberFormat="0" applyBorder="0" applyAlignment="0" applyProtection="0"/>
    <xf numFmtId="0" fontId="28" fillId="19" borderId="0" applyNumberFormat="0" applyBorder="0" applyAlignment="0" applyProtection="0"/>
    <xf numFmtId="0" fontId="28" fillId="19" borderId="0" applyNumberFormat="0" applyBorder="0" applyAlignment="0" applyProtection="0"/>
    <xf numFmtId="0" fontId="28" fillId="19" borderId="0" applyNumberFormat="0" applyBorder="0" applyAlignment="0" applyProtection="0"/>
    <xf numFmtId="0" fontId="28" fillId="19" borderId="0" applyNumberFormat="0" applyBorder="0" applyAlignment="0" applyProtection="0"/>
    <xf numFmtId="0" fontId="28" fillId="19" borderId="0" applyNumberFormat="0" applyBorder="0" applyAlignment="0" applyProtection="0"/>
    <xf numFmtId="0" fontId="28" fillId="19" borderId="0" applyNumberFormat="0" applyBorder="0" applyAlignment="0" applyProtection="0"/>
    <xf numFmtId="0" fontId="28" fillId="19" borderId="0" applyNumberFormat="0" applyBorder="0" applyAlignment="0" applyProtection="0"/>
    <xf numFmtId="0" fontId="28" fillId="19" borderId="0" applyNumberFormat="0" applyBorder="0" applyAlignment="0" applyProtection="0"/>
    <xf numFmtId="0" fontId="28" fillId="19" borderId="0" applyNumberFormat="0" applyBorder="0" applyAlignment="0" applyProtection="0"/>
    <xf numFmtId="0" fontId="28" fillId="19" borderId="0" applyNumberFormat="0" applyBorder="0" applyAlignment="0" applyProtection="0"/>
    <xf numFmtId="0" fontId="28" fillId="19" borderId="0" applyNumberFormat="0" applyBorder="0" applyAlignment="0" applyProtection="0"/>
    <xf numFmtId="0" fontId="28" fillId="19" borderId="0" applyNumberFormat="0" applyBorder="0" applyAlignment="0" applyProtection="0"/>
    <xf numFmtId="0" fontId="28" fillId="19" borderId="0" applyNumberFormat="0" applyBorder="0" applyAlignment="0" applyProtection="0"/>
    <xf numFmtId="0" fontId="28" fillId="19" borderId="0" applyNumberFormat="0" applyBorder="0" applyAlignment="0" applyProtection="0"/>
    <xf numFmtId="0" fontId="28" fillId="19" borderId="0" applyNumberFormat="0" applyBorder="0" applyAlignment="0" applyProtection="0"/>
    <xf numFmtId="0" fontId="28" fillId="19" borderId="0" applyNumberFormat="0" applyBorder="0" applyAlignment="0" applyProtection="0"/>
    <xf numFmtId="0" fontId="28" fillId="19" borderId="0" applyNumberFormat="0" applyBorder="0" applyAlignment="0" applyProtection="0"/>
    <xf numFmtId="0" fontId="28" fillId="19" borderId="0" applyNumberFormat="0" applyBorder="0" applyAlignment="0" applyProtection="0"/>
    <xf numFmtId="0" fontId="28" fillId="19" borderId="0" applyNumberFormat="0" applyBorder="0" applyAlignment="0" applyProtection="0"/>
    <xf numFmtId="0" fontId="28" fillId="19" borderId="0" applyNumberFormat="0" applyBorder="0" applyAlignment="0" applyProtection="0"/>
    <xf numFmtId="0" fontId="28" fillId="19" borderId="0" applyNumberFormat="0" applyBorder="0" applyAlignment="0" applyProtection="0"/>
    <xf numFmtId="0" fontId="28" fillId="19" borderId="0" applyNumberFormat="0" applyBorder="0" applyAlignment="0" applyProtection="0"/>
    <xf numFmtId="0" fontId="28" fillId="19" borderId="0" applyNumberFormat="0" applyBorder="0" applyAlignment="0" applyProtection="0"/>
    <xf numFmtId="0" fontId="28" fillId="19" borderId="0" applyNumberFormat="0" applyBorder="0" applyAlignment="0" applyProtection="0"/>
    <xf numFmtId="0" fontId="28" fillId="19" borderId="0" applyNumberFormat="0" applyBorder="0" applyAlignment="0" applyProtection="0"/>
    <xf numFmtId="0" fontId="28" fillId="19" borderId="0" applyNumberFormat="0" applyBorder="0" applyAlignment="0" applyProtection="0"/>
    <xf numFmtId="0" fontId="28" fillId="19" borderId="0" applyNumberFormat="0" applyBorder="0" applyAlignment="0" applyProtection="0"/>
    <xf numFmtId="0" fontId="28" fillId="19" borderId="0" applyNumberFormat="0" applyBorder="0" applyAlignment="0" applyProtection="0"/>
    <xf numFmtId="0" fontId="28" fillId="19" borderId="0" applyNumberFormat="0" applyBorder="0" applyAlignment="0" applyProtection="0"/>
    <xf numFmtId="0" fontId="28" fillId="19" borderId="0" applyNumberFormat="0" applyBorder="0" applyAlignment="0" applyProtection="0"/>
    <xf numFmtId="0" fontId="28" fillId="19" borderId="0" applyNumberFormat="0" applyBorder="0" applyAlignment="0" applyProtection="0"/>
    <xf numFmtId="0" fontId="28" fillId="19" borderId="0" applyNumberFormat="0" applyBorder="0" applyAlignment="0" applyProtection="0"/>
    <xf numFmtId="0" fontId="28" fillId="19" borderId="0" applyNumberFormat="0" applyBorder="0" applyAlignment="0" applyProtection="0"/>
    <xf numFmtId="0" fontId="28" fillId="19" borderId="0" applyNumberFormat="0" applyBorder="0" applyAlignment="0" applyProtection="0"/>
    <xf numFmtId="0" fontId="28" fillId="19" borderId="0" applyNumberFormat="0" applyBorder="0" applyAlignment="0" applyProtection="0"/>
    <xf numFmtId="0" fontId="28" fillId="19" borderId="0" applyNumberFormat="0" applyBorder="0" applyAlignment="0" applyProtection="0"/>
    <xf numFmtId="0" fontId="28" fillId="19" borderId="0" applyNumberFormat="0" applyBorder="0" applyAlignment="0" applyProtection="0"/>
    <xf numFmtId="0" fontId="28" fillId="19" borderId="0" applyNumberFormat="0" applyBorder="0" applyAlignment="0" applyProtection="0"/>
    <xf numFmtId="0" fontId="28" fillId="19" borderId="0" applyNumberFormat="0" applyBorder="0" applyAlignment="0" applyProtection="0"/>
    <xf numFmtId="0" fontId="28" fillId="19" borderId="0" applyNumberFormat="0" applyBorder="0" applyAlignment="0" applyProtection="0"/>
    <xf numFmtId="0" fontId="28" fillId="19" borderId="0" applyNumberFormat="0" applyBorder="0" applyAlignment="0" applyProtection="0"/>
    <xf numFmtId="0" fontId="28" fillId="19" borderId="0" applyNumberFormat="0" applyBorder="0" applyAlignment="0" applyProtection="0"/>
    <xf numFmtId="0" fontId="28" fillId="19" borderId="0" applyNumberFormat="0" applyBorder="0" applyAlignment="0" applyProtection="0"/>
    <xf numFmtId="0" fontId="28" fillId="19" borderId="0" applyNumberFormat="0" applyBorder="0" applyAlignment="0" applyProtection="0"/>
    <xf numFmtId="0" fontId="28" fillId="19" borderId="0" applyNumberFormat="0" applyBorder="0" applyAlignment="0" applyProtection="0"/>
    <xf numFmtId="0" fontId="28" fillId="19" borderId="0" applyNumberFormat="0" applyBorder="0" applyAlignment="0" applyProtection="0"/>
    <xf numFmtId="0" fontId="28" fillId="19" borderId="0" applyNumberFormat="0" applyBorder="0" applyAlignment="0" applyProtection="0"/>
    <xf numFmtId="0" fontId="28" fillId="19" borderId="0" applyNumberFormat="0" applyBorder="0" applyAlignment="0" applyProtection="0"/>
    <xf numFmtId="0" fontId="28" fillId="19" borderId="0" applyNumberFormat="0" applyBorder="0" applyAlignment="0" applyProtection="0"/>
    <xf numFmtId="0" fontId="28" fillId="19" borderId="0" applyNumberFormat="0" applyBorder="0" applyAlignment="0" applyProtection="0"/>
    <xf numFmtId="0" fontId="28" fillId="19" borderId="0" applyNumberFormat="0" applyBorder="0" applyAlignment="0" applyProtection="0"/>
    <xf numFmtId="0" fontId="28" fillId="19" borderId="0" applyNumberFormat="0" applyBorder="0" applyAlignment="0" applyProtection="0"/>
    <xf numFmtId="0" fontId="28" fillId="19" borderId="0" applyNumberFormat="0" applyBorder="0" applyAlignment="0" applyProtection="0"/>
    <xf numFmtId="0" fontId="28" fillId="19" borderId="0" applyNumberFormat="0" applyBorder="0" applyAlignment="0" applyProtection="0"/>
    <xf numFmtId="0" fontId="28" fillId="19" borderId="0" applyNumberFormat="0" applyBorder="0" applyAlignment="0" applyProtection="0"/>
    <xf numFmtId="0" fontId="28" fillId="19" borderId="0" applyNumberFormat="0" applyBorder="0" applyAlignment="0" applyProtection="0"/>
    <xf numFmtId="0" fontId="28" fillId="19" borderId="0" applyNumberFormat="0" applyBorder="0" applyAlignment="0" applyProtection="0"/>
    <xf numFmtId="0" fontId="28" fillId="19" borderId="0" applyNumberFormat="0" applyBorder="0" applyAlignment="0" applyProtection="0"/>
    <xf numFmtId="0" fontId="28" fillId="19" borderId="0" applyNumberFormat="0" applyBorder="0" applyAlignment="0" applyProtection="0"/>
    <xf numFmtId="0" fontId="28" fillId="19" borderId="0" applyNumberFormat="0" applyBorder="0" applyAlignment="0" applyProtection="0"/>
    <xf numFmtId="0" fontId="28" fillId="19" borderId="0" applyNumberFormat="0" applyBorder="0" applyAlignment="0" applyProtection="0"/>
    <xf numFmtId="0" fontId="28" fillId="19" borderId="0" applyNumberFormat="0" applyBorder="0" applyAlignment="0" applyProtection="0"/>
    <xf numFmtId="0" fontId="28" fillId="19" borderId="0" applyNumberFormat="0" applyBorder="0" applyAlignment="0" applyProtection="0"/>
    <xf numFmtId="0" fontId="28" fillId="19" borderId="0" applyNumberFormat="0" applyBorder="0" applyAlignment="0" applyProtection="0"/>
    <xf numFmtId="0" fontId="28" fillId="19" borderId="0" applyNumberFormat="0" applyBorder="0" applyAlignment="0" applyProtection="0"/>
    <xf numFmtId="0" fontId="28" fillId="19" borderId="0" applyNumberFormat="0" applyBorder="0" applyAlignment="0" applyProtection="0"/>
    <xf numFmtId="0" fontId="28" fillId="19" borderId="0" applyNumberFormat="0" applyBorder="0" applyAlignment="0" applyProtection="0"/>
    <xf numFmtId="0" fontId="28" fillId="19" borderId="0" applyNumberFormat="0" applyBorder="0" applyAlignment="0" applyProtection="0"/>
    <xf numFmtId="0" fontId="28" fillId="19" borderId="0" applyNumberFormat="0" applyBorder="0" applyAlignment="0" applyProtection="0"/>
    <xf numFmtId="0" fontId="28" fillId="19" borderId="0" applyNumberFormat="0" applyBorder="0" applyAlignment="0" applyProtection="0"/>
    <xf numFmtId="0" fontId="28" fillId="19" borderId="0" applyNumberFormat="0" applyBorder="0" applyAlignment="0" applyProtection="0"/>
    <xf numFmtId="0" fontId="28" fillId="19" borderId="0" applyNumberFormat="0" applyBorder="0" applyAlignment="0" applyProtection="0"/>
    <xf numFmtId="0" fontId="28" fillId="19" borderId="0" applyNumberFormat="0" applyBorder="0" applyAlignment="0" applyProtection="0"/>
    <xf numFmtId="0" fontId="28" fillId="19" borderId="0" applyNumberFormat="0" applyBorder="0" applyAlignment="0" applyProtection="0"/>
    <xf numFmtId="0" fontId="28" fillId="19" borderId="0" applyNumberFormat="0" applyBorder="0" applyAlignment="0" applyProtection="0"/>
    <xf numFmtId="0" fontId="28" fillId="19" borderId="0" applyNumberFormat="0" applyBorder="0" applyAlignment="0" applyProtection="0"/>
    <xf numFmtId="0" fontId="28" fillId="19" borderId="0" applyNumberFormat="0" applyBorder="0" applyAlignment="0" applyProtection="0"/>
    <xf numFmtId="0" fontId="28" fillId="19" borderId="0" applyNumberFormat="0" applyBorder="0" applyAlignment="0" applyProtection="0"/>
    <xf numFmtId="0" fontId="28" fillId="19" borderId="0" applyNumberFormat="0" applyBorder="0" applyAlignment="0" applyProtection="0"/>
    <xf numFmtId="0" fontId="28" fillId="19" borderId="0" applyNumberFormat="0" applyBorder="0" applyAlignment="0" applyProtection="0"/>
    <xf numFmtId="0" fontId="28" fillId="19" borderId="0" applyNumberFormat="0" applyBorder="0" applyAlignment="0" applyProtection="0"/>
    <xf numFmtId="0" fontId="28" fillId="19" borderId="0" applyNumberFormat="0" applyBorder="0" applyAlignment="0" applyProtection="0"/>
    <xf numFmtId="0" fontId="28" fillId="19" borderId="0" applyNumberFormat="0" applyBorder="0" applyAlignment="0" applyProtection="0"/>
    <xf numFmtId="0" fontId="28" fillId="19" borderId="0" applyNumberFormat="0" applyBorder="0" applyAlignment="0" applyProtection="0"/>
    <xf numFmtId="0" fontId="28" fillId="19" borderId="0" applyNumberFormat="0" applyBorder="0" applyAlignment="0" applyProtection="0"/>
    <xf numFmtId="0" fontId="28" fillId="19" borderId="0" applyNumberFormat="0" applyBorder="0" applyAlignment="0" applyProtection="0"/>
    <xf numFmtId="0" fontId="28" fillId="19" borderId="0" applyNumberFormat="0" applyBorder="0" applyAlignment="0" applyProtection="0"/>
    <xf numFmtId="0" fontId="28" fillId="19" borderId="0" applyNumberFormat="0" applyBorder="0" applyAlignment="0" applyProtection="0"/>
    <xf numFmtId="0" fontId="28" fillId="19" borderId="0" applyNumberFormat="0" applyBorder="0" applyAlignment="0" applyProtection="0"/>
    <xf numFmtId="0" fontId="28" fillId="19" borderId="0" applyNumberFormat="0" applyBorder="0" applyAlignment="0" applyProtection="0"/>
    <xf numFmtId="0" fontId="28" fillId="19" borderId="0" applyNumberFormat="0" applyBorder="0" applyAlignment="0" applyProtection="0"/>
    <xf numFmtId="0" fontId="28" fillId="19" borderId="0" applyNumberFormat="0" applyBorder="0" applyAlignment="0" applyProtection="0"/>
    <xf numFmtId="0" fontId="28" fillId="19" borderId="0" applyNumberFormat="0" applyBorder="0" applyAlignment="0" applyProtection="0"/>
    <xf numFmtId="0" fontId="28" fillId="19" borderId="0" applyNumberFormat="0" applyBorder="0" applyAlignment="0" applyProtection="0"/>
    <xf numFmtId="0" fontId="28" fillId="19" borderId="0" applyNumberFormat="0" applyBorder="0" applyAlignment="0" applyProtection="0"/>
    <xf numFmtId="0" fontId="28" fillId="19" borderId="0" applyNumberFormat="0" applyBorder="0" applyAlignment="0" applyProtection="0"/>
    <xf numFmtId="0" fontId="28" fillId="19" borderId="0" applyNumberFormat="0" applyBorder="0" applyAlignment="0" applyProtection="0"/>
    <xf numFmtId="0" fontId="28" fillId="19" borderId="0" applyNumberFormat="0" applyBorder="0" applyAlignment="0" applyProtection="0"/>
    <xf numFmtId="0" fontId="28" fillId="19" borderId="0" applyNumberFormat="0" applyBorder="0" applyAlignment="0" applyProtection="0"/>
    <xf numFmtId="0" fontId="28" fillId="19" borderId="0" applyNumberFormat="0" applyBorder="0" applyAlignment="0" applyProtection="0"/>
    <xf numFmtId="0" fontId="28" fillId="19" borderId="0" applyNumberFormat="0" applyBorder="0" applyAlignment="0" applyProtection="0"/>
    <xf numFmtId="0" fontId="28" fillId="19" borderId="0" applyNumberFormat="0" applyBorder="0" applyAlignment="0" applyProtection="0"/>
    <xf numFmtId="0" fontId="28" fillId="19" borderId="0" applyNumberFormat="0" applyBorder="0" applyAlignment="0" applyProtection="0"/>
    <xf numFmtId="0" fontId="28" fillId="19" borderId="0" applyNumberFormat="0" applyBorder="0" applyAlignment="0" applyProtection="0"/>
    <xf numFmtId="0" fontId="28" fillId="19" borderId="0" applyNumberFormat="0" applyBorder="0" applyAlignment="0" applyProtection="0"/>
    <xf numFmtId="0" fontId="28" fillId="19" borderId="0" applyNumberFormat="0" applyBorder="0" applyAlignment="0" applyProtection="0"/>
    <xf numFmtId="0" fontId="28" fillId="19" borderId="0" applyNumberFormat="0" applyBorder="0" applyAlignment="0" applyProtection="0"/>
    <xf numFmtId="0" fontId="28" fillId="19" borderId="0" applyNumberFormat="0" applyBorder="0" applyAlignment="0" applyProtection="0"/>
    <xf numFmtId="0" fontId="28" fillId="19" borderId="0" applyNumberFormat="0" applyBorder="0" applyAlignment="0" applyProtection="0"/>
    <xf numFmtId="0" fontId="28" fillId="19" borderId="0" applyNumberFormat="0" applyBorder="0" applyAlignment="0" applyProtection="0"/>
    <xf numFmtId="0" fontId="28" fillId="19" borderId="0" applyNumberFormat="0" applyBorder="0" applyAlignment="0" applyProtection="0"/>
    <xf numFmtId="0" fontId="28" fillId="19" borderId="0" applyNumberFormat="0" applyBorder="0" applyAlignment="0" applyProtection="0"/>
    <xf numFmtId="0" fontId="28" fillId="19" borderId="0" applyNumberFormat="0" applyBorder="0" applyAlignment="0" applyProtection="0"/>
    <xf numFmtId="0" fontId="28" fillId="19" borderId="0" applyNumberFormat="0" applyBorder="0" applyAlignment="0" applyProtection="0"/>
    <xf numFmtId="0" fontId="28" fillId="19" borderId="0" applyNumberFormat="0" applyBorder="0" applyAlignment="0" applyProtection="0"/>
    <xf numFmtId="0" fontId="28" fillId="19" borderId="0" applyNumberFormat="0" applyBorder="0" applyAlignment="0" applyProtection="0"/>
    <xf numFmtId="0" fontId="28" fillId="19" borderId="0" applyNumberFormat="0" applyBorder="0" applyAlignment="0" applyProtection="0"/>
    <xf numFmtId="0" fontId="28" fillId="19" borderId="0" applyNumberFormat="0" applyBorder="0" applyAlignment="0" applyProtection="0"/>
    <xf numFmtId="0" fontId="28" fillId="19" borderId="0" applyNumberFormat="0" applyBorder="0" applyAlignment="0" applyProtection="0"/>
    <xf numFmtId="0" fontId="28" fillId="19" borderId="0" applyNumberFormat="0" applyBorder="0" applyAlignment="0" applyProtection="0"/>
    <xf numFmtId="0" fontId="28" fillId="19" borderId="0" applyNumberFormat="0" applyBorder="0" applyAlignment="0" applyProtection="0"/>
    <xf numFmtId="0" fontId="28" fillId="19" borderId="0" applyNumberFormat="0" applyBorder="0" applyAlignment="0" applyProtection="0"/>
    <xf numFmtId="0" fontId="28" fillId="19" borderId="0" applyNumberFormat="0" applyBorder="0" applyAlignment="0" applyProtection="0"/>
    <xf numFmtId="0" fontId="28" fillId="19" borderId="0" applyNumberFormat="0" applyBorder="0" applyAlignment="0" applyProtection="0"/>
    <xf numFmtId="0" fontId="28" fillId="19" borderId="0" applyNumberFormat="0" applyBorder="0" applyAlignment="0" applyProtection="0"/>
    <xf numFmtId="0" fontId="28" fillId="19" borderId="0" applyNumberFormat="0" applyBorder="0" applyAlignment="0" applyProtection="0"/>
    <xf numFmtId="0" fontId="28" fillId="19" borderId="0" applyNumberFormat="0" applyBorder="0" applyAlignment="0" applyProtection="0"/>
    <xf numFmtId="0" fontId="28" fillId="19" borderId="0" applyNumberFormat="0" applyBorder="0" applyAlignment="0" applyProtection="0"/>
    <xf numFmtId="0" fontId="28" fillId="19" borderId="0" applyNumberFormat="0" applyBorder="0" applyAlignment="0" applyProtection="0"/>
    <xf numFmtId="0" fontId="28" fillId="19" borderId="0" applyNumberFormat="0" applyBorder="0" applyAlignment="0" applyProtection="0"/>
    <xf numFmtId="0" fontId="28" fillId="19" borderId="0" applyNumberFormat="0" applyBorder="0" applyAlignment="0" applyProtection="0"/>
    <xf numFmtId="0" fontId="28" fillId="19" borderId="0" applyNumberFormat="0" applyBorder="0" applyAlignment="0" applyProtection="0"/>
    <xf numFmtId="0" fontId="28" fillId="19" borderId="0" applyNumberFormat="0" applyBorder="0" applyAlignment="0" applyProtection="0"/>
    <xf numFmtId="0" fontId="28" fillId="19" borderId="0" applyNumberFormat="0" applyBorder="0" applyAlignment="0" applyProtection="0"/>
    <xf numFmtId="0" fontId="28" fillId="19" borderId="0" applyNumberFormat="0" applyBorder="0" applyAlignment="0" applyProtection="0"/>
    <xf numFmtId="0" fontId="28" fillId="19" borderId="0" applyNumberFormat="0" applyBorder="0" applyAlignment="0" applyProtection="0"/>
    <xf numFmtId="0" fontId="28" fillId="19" borderId="0" applyNumberFormat="0" applyBorder="0" applyAlignment="0" applyProtection="0"/>
    <xf numFmtId="0" fontId="28" fillId="19" borderId="0" applyNumberFormat="0" applyBorder="0" applyAlignment="0" applyProtection="0"/>
    <xf numFmtId="0" fontId="28" fillId="19" borderId="0" applyNumberFormat="0" applyBorder="0" applyAlignment="0" applyProtection="0"/>
    <xf numFmtId="0" fontId="28" fillId="19" borderId="0" applyNumberFormat="0" applyBorder="0" applyAlignment="0" applyProtection="0"/>
    <xf numFmtId="0" fontId="28" fillId="19" borderId="0" applyNumberFormat="0" applyBorder="0" applyAlignment="0" applyProtection="0"/>
    <xf numFmtId="0" fontId="28" fillId="19" borderId="0" applyNumberFormat="0" applyBorder="0" applyAlignment="0" applyProtection="0"/>
    <xf numFmtId="0" fontId="28" fillId="19" borderId="0" applyNumberFormat="0" applyBorder="0" applyAlignment="0" applyProtection="0"/>
    <xf numFmtId="0" fontId="28" fillId="19" borderId="0" applyNumberFormat="0" applyBorder="0" applyAlignment="0" applyProtection="0"/>
    <xf numFmtId="0" fontId="28" fillId="19" borderId="0" applyNumberFormat="0" applyBorder="0" applyAlignment="0" applyProtection="0"/>
    <xf numFmtId="0" fontId="28" fillId="19" borderId="0" applyNumberFormat="0" applyBorder="0" applyAlignment="0" applyProtection="0"/>
    <xf numFmtId="0" fontId="28" fillId="19" borderId="0" applyNumberFormat="0" applyBorder="0" applyAlignment="0" applyProtection="0"/>
    <xf numFmtId="0" fontId="28" fillId="19" borderId="0" applyNumberFormat="0" applyBorder="0" applyAlignment="0" applyProtection="0"/>
    <xf numFmtId="0" fontId="28" fillId="19" borderId="0" applyNumberFormat="0" applyBorder="0" applyAlignment="0" applyProtection="0"/>
    <xf numFmtId="0" fontId="28" fillId="19" borderId="0" applyNumberFormat="0" applyBorder="0" applyAlignment="0" applyProtection="0"/>
    <xf numFmtId="0" fontId="28" fillId="19" borderId="0" applyNumberFormat="0" applyBorder="0" applyAlignment="0" applyProtection="0"/>
    <xf numFmtId="0" fontId="28" fillId="19" borderId="0" applyNumberFormat="0" applyBorder="0" applyAlignment="0" applyProtection="0"/>
    <xf numFmtId="0" fontId="28" fillId="19" borderId="0" applyNumberFormat="0" applyBorder="0" applyAlignment="0" applyProtection="0"/>
    <xf numFmtId="0" fontId="28" fillId="19" borderId="0" applyNumberFormat="0" applyBorder="0" applyAlignment="0" applyProtection="0"/>
    <xf numFmtId="0" fontId="28" fillId="19" borderId="0" applyNumberFormat="0" applyBorder="0" applyAlignment="0" applyProtection="0"/>
    <xf numFmtId="0" fontId="28" fillId="19" borderId="0" applyNumberFormat="0" applyBorder="0" applyAlignment="0" applyProtection="0"/>
    <xf numFmtId="0" fontId="28" fillId="19" borderId="0" applyNumberFormat="0" applyBorder="0" applyAlignment="0" applyProtection="0"/>
    <xf numFmtId="0" fontId="28" fillId="19" borderId="0" applyNumberFormat="0" applyBorder="0" applyAlignment="0" applyProtection="0"/>
    <xf numFmtId="0" fontId="28" fillId="19" borderId="0" applyNumberFormat="0" applyBorder="0" applyAlignment="0" applyProtection="0"/>
    <xf numFmtId="0" fontId="28" fillId="19" borderId="0" applyNumberFormat="0" applyBorder="0" applyAlignment="0" applyProtection="0"/>
    <xf numFmtId="0" fontId="28" fillId="19" borderId="0" applyNumberFormat="0" applyBorder="0" applyAlignment="0" applyProtection="0"/>
    <xf numFmtId="0" fontId="28" fillId="19" borderId="0" applyNumberFormat="0" applyBorder="0" applyAlignment="0" applyProtection="0"/>
    <xf numFmtId="0" fontId="28" fillId="19" borderId="0" applyNumberFormat="0" applyBorder="0" applyAlignment="0" applyProtection="0"/>
    <xf numFmtId="0" fontId="28" fillId="19" borderId="0" applyNumberFormat="0" applyBorder="0" applyAlignment="0" applyProtection="0"/>
    <xf numFmtId="0" fontId="28" fillId="19" borderId="0" applyNumberFormat="0" applyBorder="0" applyAlignment="0" applyProtection="0"/>
    <xf numFmtId="0" fontId="28" fillId="19" borderId="0" applyNumberFormat="0" applyBorder="0" applyAlignment="0" applyProtection="0"/>
    <xf numFmtId="0" fontId="28" fillId="19" borderId="0" applyNumberFormat="0" applyBorder="0" applyAlignment="0" applyProtection="0"/>
    <xf numFmtId="0" fontId="28" fillId="19" borderId="0" applyNumberFormat="0" applyBorder="0" applyAlignment="0" applyProtection="0"/>
    <xf numFmtId="0" fontId="28" fillId="19" borderId="0" applyNumberFormat="0" applyBorder="0" applyAlignment="0" applyProtection="0"/>
    <xf numFmtId="0" fontId="28" fillId="19" borderId="0" applyNumberFormat="0" applyBorder="0" applyAlignment="0" applyProtection="0"/>
    <xf numFmtId="0" fontId="28" fillId="19" borderId="0" applyNumberFormat="0" applyBorder="0" applyAlignment="0" applyProtection="0"/>
    <xf numFmtId="0" fontId="28" fillId="19" borderId="0" applyNumberFormat="0" applyBorder="0" applyAlignment="0" applyProtection="0"/>
    <xf numFmtId="0" fontId="28" fillId="19" borderId="0" applyNumberFormat="0" applyBorder="0" applyAlignment="0" applyProtection="0"/>
    <xf numFmtId="0" fontId="28" fillId="19" borderId="0" applyNumberFormat="0" applyBorder="0" applyAlignment="0" applyProtection="0"/>
    <xf numFmtId="0" fontId="28" fillId="19" borderId="0" applyNumberFormat="0" applyBorder="0" applyAlignment="0" applyProtection="0"/>
    <xf numFmtId="0" fontId="28" fillId="19" borderId="0" applyNumberFormat="0" applyBorder="0" applyAlignment="0" applyProtection="0"/>
    <xf numFmtId="0" fontId="28" fillId="19" borderId="0" applyNumberFormat="0" applyBorder="0" applyAlignment="0" applyProtection="0"/>
    <xf numFmtId="0" fontId="28" fillId="19" borderId="0" applyNumberFormat="0" applyBorder="0" applyAlignment="0" applyProtection="0"/>
    <xf numFmtId="0" fontId="28" fillId="19" borderId="0" applyNumberFormat="0" applyBorder="0" applyAlignment="0" applyProtection="0"/>
    <xf numFmtId="0" fontId="28" fillId="19" borderId="0" applyNumberFormat="0" applyBorder="0" applyAlignment="0" applyProtection="0"/>
    <xf numFmtId="0" fontId="28" fillId="19" borderId="0" applyNumberFormat="0" applyBorder="0" applyAlignment="0" applyProtection="0"/>
    <xf numFmtId="0" fontId="28" fillId="19" borderId="0" applyNumberFormat="0" applyBorder="0" applyAlignment="0" applyProtection="0"/>
    <xf numFmtId="0" fontId="28" fillId="19" borderId="0" applyNumberFormat="0" applyBorder="0" applyAlignment="0" applyProtection="0"/>
    <xf numFmtId="0" fontId="28" fillId="19" borderId="0" applyNumberFormat="0" applyBorder="0" applyAlignment="0" applyProtection="0"/>
    <xf numFmtId="0" fontId="28" fillId="19" borderId="0" applyNumberFormat="0" applyBorder="0" applyAlignment="0" applyProtection="0"/>
    <xf numFmtId="0" fontId="28" fillId="19" borderId="0" applyNumberFormat="0" applyBorder="0" applyAlignment="0" applyProtection="0"/>
    <xf numFmtId="0" fontId="28" fillId="19" borderId="0" applyNumberFormat="0" applyBorder="0" applyAlignment="0" applyProtection="0"/>
    <xf numFmtId="0" fontId="28" fillId="19" borderId="0" applyNumberFormat="0" applyBorder="0" applyAlignment="0" applyProtection="0"/>
    <xf numFmtId="0" fontId="28" fillId="19" borderId="0" applyNumberFormat="0" applyBorder="0" applyAlignment="0" applyProtection="0"/>
    <xf numFmtId="0" fontId="28" fillId="19" borderId="0" applyNumberFormat="0" applyBorder="0" applyAlignment="0" applyProtection="0"/>
    <xf numFmtId="0" fontId="28" fillId="19" borderId="0" applyNumberFormat="0" applyBorder="0" applyAlignment="0" applyProtection="0"/>
    <xf numFmtId="0" fontId="28" fillId="19" borderId="0" applyNumberFormat="0" applyBorder="0" applyAlignment="0" applyProtection="0"/>
    <xf numFmtId="0" fontId="28" fillId="19" borderId="0" applyNumberFormat="0" applyBorder="0" applyAlignment="0" applyProtection="0"/>
    <xf numFmtId="0" fontId="28" fillId="19" borderId="0" applyNumberFormat="0" applyBorder="0" applyAlignment="0" applyProtection="0"/>
    <xf numFmtId="0" fontId="28" fillId="19" borderId="0" applyNumberFormat="0" applyBorder="0" applyAlignment="0" applyProtection="0"/>
    <xf numFmtId="0" fontId="28" fillId="19" borderId="0" applyNumberFormat="0" applyBorder="0" applyAlignment="0" applyProtection="0"/>
    <xf numFmtId="0" fontId="28" fillId="19" borderId="0" applyNumberFormat="0" applyBorder="0" applyAlignment="0" applyProtection="0"/>
    <xf numFmtId="0" fontId="28" fillId="19" borderId="0" applyNumberFormat="0" applyBorder="0" applyAlignment="0" applyProtection="0"/>
    <xf numFmtId="0" fontId="28" fillId="19" borderId="0" applyNumberFormat="0" applyBorder="0" applyAlignment="0" applyProtection="0"/>
    <xf numFmtId="0" fontId="28" fillId="19" borderId="0" applyNumberFormat="0" applyBorder="0" applyAlignment="0" applyProtection="0"/>
    <xf numFmtId="0" fontId="28" fillId="19" borderId="0" applyNumberFormat="0" applyBorder="0" applyAlignment="0" applyProtection="0"/>
    <xf numFmtId="0" fontId="28" fillId="19" borderId="0" applyNumberFormat="0" applyBorder="0" applyAlignment="0" applyProtection="0"/>
    <xf numFmtId="0" fontId="28" fillId="19" borderId="0" applyNumberFormat="0" applyBorder="0" applyAlignment="0" applyProtection="0"/>
    <xf numFmtId="0" fontId="28" fillId="19" borderId="0" applyNumberFormat="0" applyBorder="0" applyAlignment="0" applyProtection="0"/>
    <xf numFmtId="0" fontId="28" fillId="19" borderId="0" applyNumberFormat="0" applyBorder="0" applyAlignment="0" applyProtection="0"/>
    <xf numFmtId="0" fontId="28" fillId="19" borderId="0" applyNumberFormat="0" applyBorder="0" applyAlignment="0" applyProtection="0"/>
    <xf numFmtId="0" fontId="28" fillId="19" borderId="0" applyNumberFormat="0" applyBorder="0" applyAlignment="0" applyProtection="0"/>
    <xf numFmtId="0" fontId="28" fillId="19" borderId="0" applyNumberFormat="0" applyBorder="0" applyAlignment="0" applyProtection="0"/>
    <xf numFmtId="0" fontId="28" fillId="19" borderId="0" applyNumberFormat="0" applyBorder="0" applyAlignment="0" applyProtection="0"/>
    <xf numFmtId="0" fontId="28" fillId="19" borderId="0" applyNumberFormat="0" applyBorder="0" applyAlignment="0" applyProtection="0"/>
    <xf numFmtId="0" fontId="28" fillId="19" borderId="0" applyNumberFormat="0" applyBorder="0" applyAlignment="0" applyProtection="0"/>
    <xf numFmtId="0" fontId="28" fillId="19" borderId="0" applyNumberFormat="0" applyBorder="0" applyAlignment="0" applyProtection="0"/>
    <xf numFmtId="0" fontId="28" fillId="19" borderId="0" applyNumberFormat="0" applyBorder="0" applyAlignment="0" applyProtection="0"/>
    <xf numFmtId="0" fontId="28" fillId="19" borderId="0" applyNumberFormat="0" applyBorder="0" applyAlignment="0" applyProtection="0"/>
    <xf numFmtId="0" fontId="28" fillId="19" borderId="0" applyNumberFormat="0" applyBorder="0" applyAlignment="0" applyProtection="0"/>
    <xf numFmtId="0" fontId="28" fillId="19" borderId="0" applyNumberFormat="0" applyBorder="0" applyAlignment="0" applyProtection="0"/>
    <xf numFmtId="0" fontId="28" fillId="19" borderId="0" applyNumberFormat="0" applyBorder="0" applyAlignment="0" applyProtection="0"/>
    <xf numFmtId="0" fontId="28" fillId="19" borderId="0" applyNumberFormat="0" applyBorder="0" applyAlignment="0" applyProtection="0"/>
    <xf numFmtId="0" fontId="28" fillId="19" borderId="0" applyNumberFormat="0" applyBorder="0" applyAlignment="0" applyProtection="0"/>
    <xf numFmtId="0" fontId="28" fillId="19" borderId="0" applyNumberFormat="0" applyBorder="0" applyAlignment="0" applyProtection="0"/>
    <xf numFmtId="0" fontId="28" fillId="19" borderId="0" applyNumberFormat="0" applyBorder="0" applyAlignment="0" applyProtection="0"/>
    <xf numFmtId="0" fontId="28" fillId="19" borderId="0" applyNumberFormat="0" applyBorder="0" applyAlignment="0" applyProtection="0"/>
    <xf numFmtId="0" fontId="28" fillId="19" borderId="0" applyNumberFormat="0" applyBorder="0" applyAlignment="0" applyProtection="0"/>
    <xf numFmtId="0" fontId="28" fillId="19" borderId="0" applyNumberFormat="0" applyBorder="0" applyAlignment="0" applyProtection="0"/>
    <xf numFmtId="0" fontId="28" fillId="19" borderId="0" applyNumberFormat="0" applyBorder="0" applyAlignment="0" applyProtection="0"/>
    <xf numFmtId="0" fontId="28" fillId="19" borderId="0" applyNumberFormat="0" applyBorder="0" applyAlignment="0" applyProtection="0"/>
    <xf numFmtId="0" fontId="28" fillId="19" borderId="0" applyNumberFormat="0" applyBorder="0" applyAlignment="0" applyProtection="0"/>
    <xf numFmtId="0" fontId="28" fillId="19" borderId="0" applyNumberFormat="0" applyBorder="0" applyAlignment="0" applyProtection="0"/>
    <xf numFmtId="0" fontId="28" fillId="19" borderId="0" applyNumberFormat="0" applyBorder="0" applyAlignment="0" applyProtection="0"/>
    <xf numFmtId="0" fontId="28" fillId="19" borderId="0" applyNumberFormat="0" applyBorder="0" applyAlignment="0" applyProtection="0"/>
    <xf numFmtId="0" fontId="28" fillId="19" borderId="0" applyNumberFormat="0" applyBorder="0" applyAlignment="0" applyProtection="0"/>
    <xf numFmtId="0" fontId="28" fillId="19" borderId="0" applyNumberFormat="0" applyBorder="0" applyAlignment="0" applyProtection="0"/>
    <xf numFmtId="0" fontId="28" fillId="19" borderId="0" applyNumberFormat="0" applyBorder="0" applyAlignment="0" applyProtection="0"/>
    <xf numFmtId="0" fontId="28" fillId="19" borderId="0" applyNumberFormat="0" applyBorder="0" applyAlignment="0" applyProtection="0"/>
    <xf numFmtId="0" fontId="28" fillId="19" borderId="0" applyNumberFormat="0" applyBorder="0" applyAlignment="0" applyProtection="0"/>
    <xf numFmtId="0" fontId="28" fillId="19" borderId="0" applyNumberFormat="0" applyBorder="0" applyAlignment="0" applyProtection="0"/>
    <xf numFmtId="0" fontId="28" fillId="19" borderId="0" applyNumberFormat="0" applyBorder="0" applyAlignment="0" applyProtection="0"/>
    <xf numFmtId="0" fontId="28" fillId="19" borderId="0" applyNumberFormat="0" applyBorder="0" applyAlignment="0" applyProtection="0"/>
    <xf numFmtId="0" fontId="28" fillId="19" borderId="0" applyNumberFormat="0" applyBorder="0" applyAlignment="0" applyProtection="0"/>
    <xf numFmtId="0" fontId="28" fillId="19" borderId="0" applyNumberFormat="0" applyBorder="0" applyAlignment="0" applyProtection="0"/>
    <xf numFmtId="0" fontId="28" fillId="19" borderId="0" applyNumberFormat="0" applyBorder="0" applyAlignment="0" applyProtection="0"/>
    <xf numFmtId="0" fontId="28" fillId="19" borderId="0" applyNumberFormat="0" applyBorder="0" applyAlignment="0" applyProtection="0"/>
    <xf numFmtId="0" fontId="28" fillId="19" borderId="0" applyNumberFormat="0" applyBorder="0" applyAlignment="0" applyProtection="0"/>
    <xf numFmtId="0" fontId="28" fillId="19" borderId="0" applyNumberFormat="0" applyBorder="0" applyAlignment="0" applyProtection="0"/>
    <xf numFmtId="0" fontId="28" fillId="19" borderId="0" applyNumberFormat="0" applyBorder="0" applyAlignment="0" applyProtection="0"/>
    <xf numFmtId="0" fontId="28" fillId="19" borderId="0" applyNumberFormat="0" applyBorder="0" applyAlignment="0" applyProtection="0"/>
    <xf numFmtId="0" fontId="28" fillId="19" borderId="0" applyNumberFormat="0" applyBorder="0" applyAlignment="0" applyProtection="0"/>
    <xf numFmtId="0" fontId="28" fillId="19" borderId="0" applyNumberFormat="0" applyBorder="0" applyAlignment="0" applyProtection="0"/>
    <xf numFmtId="0" fontId="28" fillId="19" borderId="0" applyNumberFormat="0" applyBorder="0" applyAlignment="0" applyProtection="0"/>
    <xf numFmtId="0" fontId="28" fillId="19" borderId="0" applyNumberFormat="0" applyBorder="0" applyAlignment="0" applyProtection="0"/>
    <xf numFmtId="0" fontId="28" fillId="19" borderId="0" applyNumberFormat="0" applyBorder="0" applyAlignment="0" applyProtection="0"/>
    <xf numFmtId="0" fontId="28" fillId="19" borderId="0" applyNumberFormat="0" applyBorder="0" applyAlignment="0" applyProtection="0"/>
    <xf numFmtId="0" fontId="28" fillId="19" borderId="0" applyNumberFormat="0" applyBorder="0" applyAlignment="0" applyProtection="0"/>
    <xf numFmtId="0" fontId="28" fillId="19" borderId="0" applyNumberFormat="0" applyBorder="0" applyAlignment="0" applyProtection="0"/>
    <xf numFmtId="0" fontId="28" fillId="19" borderId="0" applyNumberFormat="0" applyBorder="0" applyAlignment="0" applyProtection="0"/>
    <xf numFmtId="0" fontId="28" fillId="19" borderId="0" applyNumberFormat="0" applyBorder="0" applyAlignment="0" applyProtection="0"/>
    <xf numFmtId="0" fontId="28" fillId="19" borderId="0" applyNumberFormat="0" applyBorder="0" applyAlignment="0" applyProtection="0"/>
    <xf numFmtId="0" fontId="28" fillId="19" borderId="0" applyNumberFormat="0" applyBorder="0" applyAlignment="0" applyProtection="0"/>
    <xf numFmtId="0" fontId="28" fillId="19" borderId="0" applyNumberFormat="0" applyBorder="0" applyAlignment="0" applyProtection="0"/>
    <xf numFmtId="0" fontId="28" fillId="19" borderId="0" applyNumberFormat="0" applyBorder="0" applyAlignment="0" applyProtection="0"/>
    <xf numFmtId="0" fontId="28" fillId="19" borderId="0" applyNumberFormat="0" applyBorder="0" applyAlignment="0" applyProtection="0"/>
    <xf numFmtId="0" fontId="28" fillId="19" borderId="0" applyNumberFormat="0" applyBorder="0" applyAlignment="0" applyProtection="0"/>
    <xf numFmtId="0" fontId="28" fillId="19" borderId="0" applyNumberFormat="0" applyBorder="0" applyAlignment="0" applyProtection="0"/>
    <xf numFmtId="0" fontId="28" fillId="19" borderId="0" applyNumberFormat="0" applyBorder="0" applyAlignment="0" applyProtection="0"/>
    <xf numFmtId="0" fontId="28" fillId="19" borderId="0" applyNumberFormat="0" applyBorder="0" applyAlignment="0" applyProtection="0"/>
    <xf numFmtId="0" fontId="28" fillId="19" borderId="0" applyNumberFormat="0" applyBorder="0" applyAlignment="0" applyProtection="0"/>
    <xf numFmtId="0" fontId="28" fillId="19" borderId="0" applyNumberFormat="0" applyBorder="0" applyAlignment="0" applyProtection="0"/>
    <xf numFmtId="0" fontId="28" fillId="19" borderId="0" applyNumberFormat="0" applyBorder="0" applyAlignment="0" applyProtection="0"/>
    <xf numFmtId="0" fontId="28" fillId="19" borderId="0" applyNumberFormat="0" applyBorder="0" applyAlignment="0" applyProtection="0"/>
    <xf numFmtId="0" fontId="28" fillId="19" borderId="0" applyNumberFormat="0" applyBorder="0" applyAlignment="0" applyProtection="0"/>
    <xf numFmtId="0" fontId="28" fillId="19" borderId="0" applyNumberFormat="0" applyBorder="0" applyAlignment="0" applyProtection="0"/>
    <xf numFmtId="0" fontId="28" fillId="19" borderId="0" applyNumberFormat="0" applyBorder="0" applyAlignment="0" applyProtection="0"/>
    <xf numFmtId="0" fontId="28" fillId="19" borderId="0" applyNumberFormat="0" applyBorder="0" applyAlignment="0" applyProtection="0"/>
    <xf numFmtId="0" fontId="28" fillId="19" borderId="0" applyNumberFormat="0" applyBorder="0" applyAlignment="0" applyProtection="0"/>
    <xf numFmtId="0" fontId="28" fillId="19" borderId="0" applyNumberFormat="0" applyBorder="0" applyAlignment="0" applyProtection="0"/>
    <xf numFmtId="0" fontId="28" fillId="19" borderId="0" applyNumberFormat="0" applyBorder="0" applyAlignment="0" applyProtection="0"/>
    <xf numFmtId="0" fontId="28" fillId="19" borderId="0" applyNumberFormat="0" applyBorder="0" applyAlignment="0" applyProtection="0"/>
    <xf numFmtId="0" fontId="28" fillId="19" borderId="0" applyNumberFormat="0" applyBorder="0" applyAlignment="0" applyProtection="0"/>
    <xf numFmtId="0" fontId="28" fillId="19" borderId="0" applyNumberFormat="0" applyBorder="0" applyAlignment="0" applyProtection="0"/>
    <xf numFmtId="0" fontId="28" fillId="19" borderId="0" applyNumberFormat="0" applyBorder="0" applyAlignment="0" applyProtection="0"/>
    <xf numFmtId="0" fontId="28" fillId="19" borderId="0" applyNumberFormat="0" applyBorder="0" applyAlignment="0" applyProtection="0"/>
    <xf numFmtId="0" fontId="28" fillId="19" borderId="0" applyNumberFormat="0" applyBorder="0" applyAlignment="0" applyProtection="0"/>
    <xf numFmtId="0" fontId="28" fillId="19" borderId="0" applyNumberFormat="0" applyBorder="0" applyAlignment="0" applyProtection="0"/>
    <xf numFmtId="0" fontId="28" fillId="19" borderId="0" applyNumberFormat="0" applyBorder="0" applyAlignment="0" applyProtection="0"/>
    <xf numFmtId="0" fontId="28" fillId="19" borderId="0" applyNumberFormat="0" applyBorder="0" applyAlignment="0" applyProtection="0"/>
    <xf numFmtId="0" fontId="28" fillId="19" borderId="0" applyNumberFormat="0" applyBorder="0" applyAlignment="0" applyProtection="0"/>
    <xf numFmtId="0" fontId="28" fillId="19" borderId="0" applyNumberFormat="0" applyBorder="0" applyAlignment="0" applyProtection="0"/>
    <xf numFmtId="0" fontId="28" fillId="19" borderId="0" applyNumberFormat="0" applyBorder="0" applyAlignment="0" applyProtection="0"/>
    <xf numFmtId="0" fontId="28" fillId="19" borderId="0" applyNumberFormat="0" applyBorder="0" applyAlignment="0" applyProtection="0"/>
    <xf numFmtId="0" fontId="28" fillId="19" borderId="0" applyNumberFormat="0" applyBorder="0" applyAlignment="0" applyProtection="0"/>
    <xf numFmtId="0" fontId="28" fillId="19" borderId="0" applyNumberFormat="0" applyBorder="0" applyAlignment="0" applyProtection="0"/>
    <xf numFmtId="0" fontId="28" fillId="19" borderId="0" applyNumberFormat="0" applyBorder="0" applyAlignment="0" applyProtection="0"/>
    <xf numFmtId="0" fontId="28" fillId="19" borderId="0" applyNumberFormat="0" applyBorder="0" applyAlignment="0" applyProtection="0"/>
    <xf numFmtId="0" fontId="28" fillId="19" borderId="0" applyNumberFormat="0" applyBorder="0" applyAlignment="0" applyProtection="0"/>
    <xf numFmtId="0" fontId="28" fillId="19" borderId="0" applyNumberFormat="0" applyBorder="0" applyAlignment="0" applyProtection="0"/>
    <xf numFmtId="0" fontId="28" fillId="19" borderId="0" applyNumberFormat="0" applyBorder="0" applyAlignment="0" applyProtection="0"/>
    <xf numFmtId="0" fontId="28" fillId="19" borderId="0" applyNumberFormat="0" applyBorder="0" applyAlignment="0" applyProtection="0"/>
    <xf numFmtId="0" fontId="28" fillId="19" borderId="0" applyNumberFormat="0" applyBorder="0" applyAlignment="0" applyProtection="0"/>
    <xf numFmtId="0" fontId="28" fillId="19" borderId="0" applyNumberFormat="0" applyBorder="0" applyAlignment="0" applyProtection="0"/>
    <xf numFmtId="0" fontId="28" fillId="19" borderId="0" applyNumberFormat="0" applyBorder="0" applyAlignment="0" applyProtection="0"/>
    <xf numFmtId="0" fontId="28" fillId="19" borderId="0" applyNumberFormat="0" applyBorder="0" applyAlignment="0" applyProtection="0"/>
    <xf numFmtId="0" fontId="28" fillId="19" borderId="0" applyNumberFormat="0" applyBorder="0" applyAlignment="0" applyProtection="0"/>
    <xf numFmtId="0" fontId="28" fillId="19" borderId="0" applyNumberFormat="0" applyBorder="0" applyAlignment="0" applyProtection="0"/>
    <xf numFmtId="0" fontId="28" fillId="19" borderId="0" applyNumberFormat="0" applyBorder="0" applyAlignment="0" applyProtection="0"/>
    <xf numFmtId="0" fontId="28" fillId="19" borderId="0" applyNumberFormat="0" applyBorder="0" applyAlignment="0" applyProtection="0"/>
    <xf numFmtId="0" fontId="28" fillId="19" borderId="0" applyNumberFormat="0" applyBorder="0" applyAlignment="0" applyProtection="0"/>
    <xf numFmtId="0" fontId="28" fillId="19" borderId="0" applyNumberFormat="0" applyBorder="0" applyAlignment="0" applyProtection="0"/>
    <xf numFmtId="0" fontId="28" fillId="19" borderId="0" applyNumberFormat="0" applyBorder="0" applyAlignment="0" applyProtection="0"/>
    <xf numFmtId="0" fontId="28" fillId="19" borderId="0" applyNumberFormat="0" applyBorder="0" applyAlignment="0" applyProtection="0"/>
    <xf numFmtId="0" fontId="28" fillId="19" borderId="0" applyNumberFormat="0" applyBorder="0" applyAlignment="0" applyProtection="0"/>
    <xf numFmtId="0" fontId="28" fillId="19" borderId="0" applyNumberFormat="0" applyBorder="0" applyAlignment="0" applyProtection="0"/>
    <xf numFmtId="0" fontId="28" fillId="19" borderId="0" applyNumberFormat="0" applyBorder="0" applyAlignment="0" applyProtection="0"/>
    <xf numFmtId="0" fontId="28" fillId="19" borderId="0" applyNumberFormat="0" applyBorder="0" applyAlignment="0" applyProtection="0"/>
    <xf numFmtId="0" fontId="28" fillId="19" borderId="0" applyNumberFormat="0" applyBorder="0" applyAlignment="0" applyProtection="0"/>
    <xf numFmtId="0" fontId="28" fillId="19" borderId="0" applyNumberFormat="0" applyBorder="0" applyAlignment="0" applyProtection="0"/>
    <xf numFmtId="0" fontId="28" fillId="19" borderId="0" applyNumberFormat="0" applyBorder="0" applyAlignment="0" applyProtection="0"/>
    <xf numFmtId="0" fontId="28" fillId="19" borderId="0" applyNumberFormat="0" applyBorder="0" applyAlignment="0" applyProtection="0"/>
    <xf numFmtId="0" fontId="28" fillId="19" borderId="0" applyNumberFormat="0" applyBorder="0" applyAlignment="0" applyProtection="0"/>
    <xf numFmtId="0" fontId="28" fillId="19" borderId="0" applyNumberFormat="0" applyBorder="0" applyAlignment="0" applyProtection="0"/>
    <xf numFmtId="0" fontId="28" fillId="19" borderId="0" applyNumberFormat="0" applyBorder="0" applyAlignment="0" applyProtection="0"/>
    <xf numFmtId="0" fontId="28" fillId="19" borderId="0" applyNumberFormat="0" applyBorder="0" applyAlignment="0" applyProtection="0"/>
    <xf numFmtId="0" fontId="28" fillId="19" borderId="0" applyNumberFormat="0" applyBorder="0" applyAlignment="0" applyProtection="0"/>
    <xf numFmtId="0" fontId="28" fillId="19" borderId="0" applyNumberFormat="0" applyBorder="0" applyAlignment="0" applyProtection="0"/>
    <xf numFmtId="0" fontId="28" fillId="19" borderId="0" applyNumberFormat="0" applyBorder="0" applyAlignment="0" applyProtection="0"/>
    <xf numFmtId="0" fontId="28" fillId="19" borderId="0" applyNumberFormat="0" applyBorder="0" applyAlignment="0" applyProtection="0"/>
    <xf numFmtId="0" fontId="28" fillId="19" borderId="0" applyNumberFormat="0" applyBorder="0" applyAlignment="0" applyProtection="0"/>
    <xf numFmtId="0" fontId="28" fillId="19" borderId="0" applyNumberFormat="0" applyBorder="0" applyAlignment="0" applyProtection="0"/>
    <xf numFmtId="0" fontId="28" fillId="19" borderId="0" applyNumberFormat="0" applyBorder="0" applyAlignment="0" applyProtection="0"/>
    <xf numFmtId="0" fontId="28" fillId="19" borderId="0" applyNumberFormat="0" applyBorder="0" applyAlignment="0" applyProtection="0"/>
    <xf numFmtId="0" fontId="28" fillId="19" borderId="0" applyNumberFormat="0" applyBorder="0" applyAlignment="0" applyProtection="0"/>
    <xf numFmtId="0" fontId="28" fillId="19" borderId="0" applyNumberFormat="0" applyBorder="0" applyAlignment="0" applyProtection="0"/>
    <xf numFmtId="0" fontId="28" fillId="19" borderId="0" applyNumberFormat="0" applyBorder="0" applyAlignment="0" applyProtection="0"/>
    <xf numFmtId="0" fontId="28" fillId="19" borderId="0" applyNumberFormat="0" applyBorder="0" applyAlignment="0" applyProtection="0"/>
    <xf numFmtId="0" fontId="28" fillId="19" borderId="0" applyNumberFormat="0" applyBorder="0" applyAlignment="0" applyProtection="0"/>
    <xf numFmtId="0" fontId="28" fillId="19" borderId="0" applyNumberFormat="0" applyBorder="0" applyAlignment="0" applyProtection="0"/>
    <xf numFmtId="0" fontId="28" fillId="19" borderId="0" applyNumberFormat="0" applyBorder="0" applyAlignment="0" applyProtection="0"/>
    <xf numFmtId="0" fontId="28" fillId="19" borderId="0" applyNumberFormat="0" applyBorder="0" applyAlignment="0" applyProtection="0"/>
    <xf numFmtId="0" fontId="28" fillId="19" borderId="0" applyNumberFormat="0" applyBorder="0" applyAlignment="0" applyProtection="0"/>
    <xf numFmtId="0" fontId="28" fillId="19" borderId="0" applyNumberFormat="0" applyBorder="0" applyAlignment="0" applyProtection="0"/>
    <xf numFmtId="0" fontId="28" fillId="19" borderId="0" applyNumberFormat="0" applyBorder="0" applyAlignment="0" applyProtection="0"/>
    <xf numFmtId="0" fontId="28" fillId="19" borderId="0" applyNumberFormat="0" applyBorder="0" applyAlignment="0" applyProtection="0"/>
    <xf numFmtId="0" fontId="28" fillId="19" borderId="0" applyNumberFormat="0" applyBorder="0" applyAlignment="0" applyProtection="0"/>
    <xf numFmtId="0" fontId="28" fillId="19" borderId="0" applyNumberFormat="0" applyBorder="0" applyAlignment="0" applyProtection="0"/>
    <xf numFmtId="0" fontId="28" fillId="19" borderId="0" applyNumberFormat="0" applyBorder="0" applyAlignment="0" applyProtection="0"/>
    <xf numFmtId="0" fontId="28" fillId="19" borderId="0" applyNumberFormat="0" applyBorder="0" applyAlignment="0" applyProtection="0"/>
    <xf numFmtId="0" fontId="28" fillId="19" borderId="0" applyNumberFormat="0" applyBorder="0" applyAlignment="0" applyProtection="0"/>
    <xf numFmtId="0" fontId="28" fillId="19" borderId="0" applyNumberFormat="0" applyBorder="0" applyAlignment="0" applyProtection="0"/>
    <xf numFmtId="0" fontId="28" fillId="19" borderId="0" applyNumberFormat="0" applyBorder="0" applyAlignment="0" applyProtection="0"/>
    <xf numFmtId="0" fontId="28" fillId="19" borderId="0" applyNumberFormat="0" applyBorder="0" applyAlignment="0" applyProtection="0"/>
    <xf numFmtId="0" fontId="28" fillId="19" borderId="0" applyNumberFormat="0" applyBorder="0" applyAlignment="0" applyProtection="0"/>
    <xf numFmtId="0" fontId="28" fillId="19" borderId="0" applyNumberFormat="0" applyBorder="0" applyAlignment="0" applyProtection="0"/>
    <xf numFmtId="0" fontId="28" fillId="19" borderId="0" applyNumberFormat="0" applyBorder="0" applyAlignment="0" applyProtection="0"/>
    <xf numFmtId="0" fontId="28" fillId="19" borderId="0" applyNumberFormat="0" applyBorder="0" applyAlignment="0" applyProtection="0"/>
    <xf numFmtId="0" fontId="28" fillId="19" borderId="0" applyNumberFormat="0" applyBorder="0" applyAlignment="0" applyProtection="0"/>
    <xf numFmtId="0" fontId="28" fillId="19" borderId="0" applyNumberFormat="0" applyBorder="0" applyAlignment="0" applyProtection="0"/>
    <xf numFmtId="0" fontId="28" fillId="19" borderId="0" applyNumberFormat="0" applyBorder="0" applyAlignment="0" applyProtection="0"/>
    <xf numFmtId="0" fontId="28" fillId="19" borderId="0" applyNumberFormat="0" applyBorder="0" applyAlignment="0" applyProtection="0"/>
    <xf numFmtId="0" fontId="28" fillId="19" borderId="0" applyNumberFormat="0" applyBorder="0" applyAlignment="0" applyProtection="0"/>
    <xf numFmtId="0" fontId="28" fillId="19" borderId="0" applyNumberFormat="0" applyBorder="0" applyAlignment="0" applyProtection="0"/>
    <xf numFmtId="0" fontId="28" fillId="19" borderId="0" applyNumberFormat="0" applyBorder="0" applyAlignment="0" applyProtection="0"/>
    <xf numFmtId="0" fontId="28" fillId="19" borderId="0" applyNumberFormat="0" applyBorder="0" applyAlignment="0" applyProtection="0"/>
    <xf numFmtId="0" fontId="28" fillId="19" borderId="0" applyNumberFormat="0" applyBorder="0" applyAlignment="0" applyProtection="0"/>
    <xf numFmtId="0" fontId="28" fillId="19" borderId="0" applyNumberFormat="0" applyBorder="0" applyAlignment="0" applyProtection="0"/>
    <xf numFmtId="0" fontId="28" fillId="19" borderId="0" applyNumberFormat="0" applyBorder="0" applyAlignment="0" applyProtection="0"/>
    <xf numFmtId="0" fontId="28" fillId="19" borderId="0" applyNumberFormat="0" applyBorder="0" applyAlignment="0" applyProtection="0"/>
    <xf numFmtId="0" fontId="28" fillId="19" borderId="0" applyNumberFormat="0" applyBorder="0" applyAlignment="0" applyProtection="0"/>
    <xf numFmtId="0" fontId="28" fillId="19" borderId="0" applyNumberFormat="0" applyBorder="0" applyAlignment="0" applyProtection="0"/>
    <xf numFmtId="0" fontId="28" fillId="19" borderId="0" applyNumberFormat="0" applyBorder="0" applyAlignment="0" applyProtection="0"/>
    <xf numFmtId="0" fontId="28" fillId="19" borderId="0" applyNumberFormat="0" applyBorder="0" applyAlignment="0" applyProtection="0"/>
    <xf numFmtId="0" fontId="28" fillId="19" borderId="0" applyNumberFormat="0" applyBorder="0" applyAlignment="0" applyProtection="0"/>
    <xf numFmtId="0" fontId="28" fillId="19" borderId="0" applyNumberFormat="0" applyBorder="0" applyAlignment="0" applyProtection="0"/>
    <xf numFmtId="0" fontId="28" fillId="19" borderId="0" applyNumberFormat="0" applyBorder="0" applyAlignment="0" applyProtection="0"/>
    <xf numFmtId="0" fontId="28" fillId="19" borderId="0" applyNumberFormat="0" applyBorder="0" applyAlignment="0" applyProtection="0"/>
    <xf numFmtId="0" fontId="28" fillId="19" borderId="0" applyNumberFormat="0" applyBorder="0" applyAlignment="0" applyProtection="0"/>
    <xf numFmtId="0" fontId="28" fillId="19" borderId="0" applyNumberFormat="0" applyBorder="0" applyAlignment="0" applyProtection="0"/>
    <xf numFmtId="0" fontId="28" fillId="19" borderId="0" applyNumberFormat="0" applyBorder="0" applyAlignment="0" applyProtection="0"/>
    <xf numFmtId="0" fontId="28" fillId="19" borderId="0" applyNumberFormat="0" applyBorder="0" applyAlignment="0" applyProtection="0"/>
    <xf numFmtId="0" fontId="28" fillId="19" borderId="0" applyNumberFormat="0" applyBorder="0" applyAlignment="0" applyProtection="0"/>
    <xf numFmtId="0" fontId="28" fillId="19" borderId="0" applyNumberFormat="0" applyBorder="0" applyAlignment="0" applyProtection="0"/>
    <xf numFmtId="0" fontId="28" fillId="19" borderId="0" applyNumberFormat="0" applyBorder="0" applyAlignment="0" applyProtection="0"/>
    <xf numFmtId="0" fontId="28" fillId="19" borderId="0" applyNumberFormat="0" applyBorder="0" applyAlignment="0" applyProtection="0"/>
    <xf numFmtId="0" fontId="28" fillId="19" borderId="0" applyNumberFormat="0" applyBorder="0" applyAlignment="0" applyProtection="0"/>
    <xf numFmtId="0" fontId="28" fillId="19" borderId="0" applyNumberFormat="0" applyBorder="0" applyAlignment="0" applyProtection="0"/>
    <xf numFmtId="0" fontId="28" fillId="19" borderId="0" applyNumberFormat="0" applyBorder="0" applyAlignment="0" applyProtection="0"/>
    <xf numFmtId="0" fontId="28" fillId="19" borderId="0" applyNumberFormat="0" applyBorder="0" applyAlignment="0" applyProtection="0"/>
    <xf numFmtId="0" fontId="28" fillId="21" borderId="0" applyNumberFormat="0" applyBorder="0" applyAlignment="0" applyProtection="0"/>
    <xf numFmtId="0" fontId="28" fillId="21" borderId="0" applyNumberFormat="0" applyBorder="0" applyAlignment="0" applyProtection="0"/>
    <xf numFmtId="0" fontId="28" fillId="21" borderId="0" applyNumberFormat="0" applyBorder="0" applyAlignment="0" applyProtection="0"/>
    <xf numFmtId="0" fontId="28" fillId="21" borderId="0" applyNumberFormat="0" applyBorder="0" applyAlignment="0" applyProtection="0"/>
    <xf numFmtId="0" fontId="28" fillId="21" borderId="0" applyNumberFormat="0" applyBorder="0" applyAlignment="0" applyProtection="0"/>
    <xf numFmtId="0" fontId="28" fillId="21" borderId="0" applyNumberFormat="0" applyBorder="0" applyAlignment="0" applyProtection="0"/>
    <xf numFmtId="0" fontId="28" fillId="21" borderId="0" applyNumberFormat="0" applyBorder="0" applyAlignment="0" applyProtection="0"/>
    <xf numFmtId="0" fontId="28" fillId="21" borderId="0" applyNumberFormat="0" applyBorder="0" applyAlignment="0" applyProtection="0"/>
    <xf numFmtId="0" fontId="28" fillId="21" borderId="0" applyNumberFormat="0" applyBorder="0" applyAlignment="0" applyProtection="0"/>
    <xf numFmtId="0" fontId="28" fillId="21" borderId="0" applyNumberFormat="0" applyBorder="0" applyAlignment="0" applyProtection="0"/>
    <xf numFmtId="0" fontId="28" fillId="21" borderId="0" applyNumberFormat="0" applyBorder="0" applyAlignment="0" applyProtection="0"/>
    <xf numFmtId="0" fontId="28" fillId="21" borderId="0" applyNumberFormat="0" applyBorder="0" applyAlignment="0" applyProtection="0"/>
    <xf numFmtId="0" fontId="28" fillId="21" borderId="0" applyNumberFormat="0" applyBorder="0" applyAlignment="0" applyProtection="0"/>
    <xf numFmtId="0" fontId="28" fillId="21" borderId="0" applyNumberFormat="0" applyBorder="0" applyAlignment="0" applyProtection="0"/>
    <xf numFmtId="0" fontId="28" fillId="21" borderId="0" applyNumberFormat="0" applyBorder="0" applyAlignment="0" applyProtection="0"/>
    <xf numFmtId="0" fontId="28" fillId="21" borderId="0" applyNumberFormat="0" applyBorder="0" applyAlignment="0" applyProtection="0"/>
    <xf numFmtId="0" fontId="28" fillId="21" borderId="0" applyNumberFormat="0" applyBorder="0" applyAlignment="0" applyProtection="0"/>
    <xf numFmtId="0" fontId="28" fillId="21" borderId="0" applyNumberFormat="0" applyBorder="0" applyAlignment="0" applyProtection="0"/>
    <xf numFmtId="0" fontId="28" fillId="21" borderId="0" applyNumberFormat="0" applyBorder="0" applyAlignment="0" applyProtection="0"/>
    <xf numFmtId="0" fontId="28" fillId="21" borderId="0" applyNumberFormat="0" applyBorder="0" applyAlignment="0" applyProtection="0"/>
    <xf numFmtId="0" fontId="28" fillId="21" borderId="0" applyNumberFormat="0" applyBorder="0" applyAlignment="0" applyProtection="0"/>
    <xf numFmtId="0" fontId="28" fillId="21" borderId="0" applyNumberFormat="0" applyBorder="0" applyAlignment="0" applyProtection="0"/>
    <xf numFmtId="0" fontId="28" fillId="21" borderId="0" applyNumberFormat="0" applyBorder="0" applyAlignment="0" applyProtection="0"/>
    <xf numFmtId="0" fontId="28" fillId="21" borderId="0" applyNumberFormat="0" applyBorder="0" applyAlignment="0" applyProtection="0"/>
    <xf numFmtId="0" fontId="28" fillId="21" borderId="0" applyNumberFormat="0" applyBorder="0" applyAlignment="0" applyProtection="0"/>
    <xf numFmtId="0" fontId="28" fillId="21" borderId="0" applyNumberFormat="0" applyBorder="0" applyAlignment="0" applyProtection="0"/>
    <xf numFmtId="0" fontId="28" fillId="21" borderId="0" applyNumberFormat="0" applyBorder="0" applyAlignment="0" applyProtection="0"/>
    <xf numFmtId="0" fontId="28" fillId="21" borderId="0" applyNumberFormat="0" applyBorder="0" applyAlignment="0" applyProtection="0"/>
    <xf numFmtId="0" fontId="28" fillId="21" borderId="0" applyNumberFormat="0" applyBorder="0" applyAlignment="0" applyProtection="0"/>
    <xf numFmtId="0" fontId="28" fillId="21" borderId="0" applyNumberFormat="0" applyBorder="0" applyAlignment="0" applyProtection="0"/>
    <xf numFmtId="0" fontId="28" fillId="21" borderId="0" applyNumberFormat="0" applyBorder="0" applyAlignment="0" applyProtection="0"/>
    <xf numFmtId="0" fontId="28" fillId="21" borderId="0" applyNumberFormat="0" applyBorder="0" applyAlignment="0" applyProtection="0"/>
    <xf numFmtId="0" fontId="28" fillId="21" borderId="0" applyNumberFormat="0" applyBorder="0" applyAlignment="0" applyProtection="0"/>
    <xf numFmtId="0" fontId="28" fillId="21" borderId="0" applyNumberFormat="0" applyBorder="0" applyAlignment="0" applyProtection="0"/>
    <xf numFmtId="0" fontId="28" fillId="21" borderId="0" applyNumberFormat="0" applyBorder="0" applyAlignment="0" applyProtection="0"/>
    <xf numFmtId="0" fontId="28" fillId="21" borderId="0" applyNumberFormat="0" applyBorder="0" applyAlignment="0" applyProtection="0"/>
    <xf numFmtId="0" fontId="28" fillId="21" borderId="0" applyNumberFormat="0" applyBorder="0" applyAlignment="0" applyProtection="0"/>
    <xf numFmtId="0" fontId="28" fillId="21" borderId="0" applyNumberFormat="0" applyBorder="0" applyAlignment="0" applyProtection="0"/>
    <xf numFmtId="0" fontId="28" fillId="21" borderId="0" applyNumberFormat="0" applyBorder="0" applyAlignment="0" applyProtection="0"/>
    <xf numFmtId="0" fontId="28" fillId="21" borderId="0" applyNumberFormat="0" applyBorder="0" applyAlignment="0" applyProtection="0"/>
    <xf numFmtId="0" fontId="28" fillId="21" borderId="0" applyNumberFormat="0" applyBorder="0" applyAlignment="0" applyProtection="0"/>
    <xf numFmtId="0" fontId="28" fillId="21" borderId="0" applyNumberFormat="0" applyBorder="0" applyAlignment="0" applyProtection="0"/>
    <xf numFmtId="0" fontId="28" fillId="21" borderId="0" applyNumberFormat="0" applyBorder="0" applyAlignment="0" applyProtection="0"/>
    <xf numFmtId="0" fontId="28" fillId="21" borderId="0" applyNumberFormat="0" applyBorder="0" applyAlignment="0" applyProtection="0"/>
    <xf numFmtId="0" fontId="28" fillId="21" borderId="0" applyNumberFormat="0" applyBorder="0" applyAlignment="0" applyProtection="0"/>
    <xf numFmtId="0" fontId="28" fillId="21" borderId="0" applyNumberFormat="0" applyBorder="0" applyAlignment="0" applyProtection="0"/>
    <xf numFmtId="0" fontId="28" fillId="21" borderId="0" applyNumberFormat="0" applyBorder="0" applyAlignment="0" applyProtection="0"/>
    <xf numFmtId="0" fontId="28" fillId="21" borderId="0" applyNumberFormat="0" applyBorder="0" applyAlignment="0" applyProtection="0"/>
    <xf numFmtId="0" fontId="28" fillId="21" borderId="0" applyNumberFormat="0" applyBorder="0" applyAlignment="0" applyProtection="0"/>
    <xf numFmtId="0" fontId="28" fillId="21" borderId="0" applyNumberFormat="0" applyBorder="0" applyAlignment="0" applyProtection="0"/>
    <xf numFmtId="0" fontId="28" fillId="21" borderId="0" applyNumberFormat="0" applyBorder="0" applyAlignment="0" applyProtection="0"/>
    <xf numFmtId="0" fontId="28" fillId="21" borderId="0" applyNumberFormat="0" applyBorder="0" applyAlignment="0" applyProtection="0"/>
    <xf numFmtId="0" fontId="28" fillId="21" borderId="0" applyNumberFormat="0" applyBorder="0" applyAlignment="0" applyProtection="0"/>
    <xf numFmtId="0" fontId="28" fillId="21" borderId="0" applyNumberFormat="0" applyBorder="0" applyAlignment="0" applyProtection="0"/>
    <xf numFmtId="0" fontId="28" fillId="21" borderId="0" applyNumberFormat="0" applyBorder="0" applyAlignment="0" applyProtection="0"/>
    <xf numFmtId="0" fontId="28" fillId="21" borderId="0" applyNumberFormat="0" applyBorder="0" applyAlignment="0" applyProtection="0"/>
    <xf numFmtId="0" fontId="28" fillId="21" borderId="0" applyNumberFormat="0" applyBorder="0" applyAlignment="0" applyProtection="0"/>
    <xf numFmtId="0" fontId="28" fillId="21" borderId="0" applyNumberFormat="0" applyBorder="0" applyAlignment="0" applyProtection="0"/>
    <xf numFmtId="0" fontId="28" fillId="21" borderId="0" applyNumberFormat="0" applyBorder="0" applyAlignment="0" applyProtection="0"/>
    <xf numFmtId="0" fontId="28" fillId="21" borderId="0" applyNumberFormat="0" applyBorder="0" applyAlignment="0" applyProtection="0"/>
    <xf numFmtId="0" fontId="28" fillId="21" borderId="0" applyNumberFormat="0" applyBorder="0" applyAlignment="0" applyProtection="0"/>
    <xf numFmtId="0" fontId="28" fillId="21" borderId="0" applyNumberFormat="0" applyBorder="0" applyAlignment="0" applyProtection="0"/>
    <xf numFmtId="0" fontId="28" fillId="21" borderId="0" applyNumberFormat="0" applyBorder="0" applyAlignment="0" applyProtection="0"/>
    <xf numFmtId="0" fontId="28" fillId="21" borderId="0" applyNumberFormat="0" applyBorder="0" applyAlignment="0" applyProtection="0"/>
    <xf numFmtId="0" fontId="28" fillId="21" borderId="0" applyNumberFormat="0" applyBorder="0" applyAlignment="0" applyProtection="0"/>
    <xf numFmtId="0" fontId="28" fillId="21" borderId="0" applyNumberFormat="0" applyBorder="0" applyAlignment="0" applyProtection="0"/>
    <xf numFmtId="0" fontId="28" fillId="21" borderId="0" applyNumberFormat="0" applyBorder="0" applyAlignment="0" applyProtection="0"/>
    <xf numFmtId="0" fontId="28" fillId="21" borderId="0" applyNumberFormat="0" applyBorder="0" applyAlignment="0" applyProtection="0"/>
    <xf numFmtId="0" fontId="28" fillId="21" borderId="0" applyNumberFormat="0" applyBorder="0" applyAlignment="0" applyProtection="0"/>
    <xf numFmtId="0" fontId="28" fillId="21" borderId="0" applyNumberFormat="0" applyBorder="0" applyAlignment="0" applyProtection="0"/>
    <xf numFmtId="0" fontId="28" fillId="21" borderId="0" applyNumberFormat="0" applyBorder="0" applyAlignment="0" applyProtection="0"/>
    <xf numFmtId="0" fontId="28" fillId="21" borderId="0" applyNumberFormat="0" applyBorder="0" applyAlignment="0" applyProtection="0"/>
    <xf numFmtId="0" fontId="28" fillId="21" borderId="0" applyNumberFormat="0" applyBorder="0" applyAlignment="0" applyProtection="0"/>
    <xf numFmtId="0" fontId="28" fillId="21" borderId="0" applyNumberFormat="0" applyBorder="0" applyAlignment="0" applyProtection="0"/>
    <xf numFmtId="0" fontId="28" fillId="21" borderId="0" applyNumberFormat="0" applyBorder="0" applyAlignment="0" applyProtection="0"/>
    <xf numFmtId="0" fontId="28" fillId="21" borderId="0" applyNumberFormat="0" applyBorder="0" applyAlignment="0" applyProtection="0"/>
    <xf numFmtId="0" fontId="28" fillId="21" borderId="0" applyNumberFormat="0" applyBorder="0" applyAlignment="0" applyProtection="0"/>
    <xf numFmtId="0" fontId="28" fillId="21" borderId="0" applyNumberFormat="0" applyBorder="0" applyAlignment="0" applyProtection="0"/>
    <xf numFmtId="0" fontId="28" fillId="21" borderId="0" applyNumberFormat="0" applyBorder="0" applyAlignment="0" applyProtection="0"/>
    <xf numFmtId="0" fontId="28" fillId="21" borderId="0" applyNumberFormat="0" applyBorder="0" applyAlignment="0" applyProtection="0"/>
    <xf numFmtId="0" fontId="28" fillId="21" borderId="0" applyNumberFormat="0" applyBorder="0" applyAlignment="0" applyProtection="0"/>
    <xf numFmtId="0" fontId="28" fillId="21" borderId="0" applyNumberFormat="0" applyBorder="0" applyAlignment="0" applyProtection="0"/>
    <xf numFmtId="0" fontId="28" fillId="21" borderId="0" applyNumberFormat="0" applyBorder="0" applyAlignment="0" applyProtection="0"/>
    <xf numFmtId="0" fontId="28" fillId="21" borderId="0" applyNumberFormat="0" applyBorder="0" applyAlignment="0" applyProtection="0"/>
    <xf numFmtId="0" fontId="28" fillId="21" borderId="0" applyNumberFormat="0" applyBorder="0" applyAlignment="0" applyProtection="0"/>
    <xf numFmtId="0" fontId="28" fillId="21" borderId="0" applyNumberFormat="0" applyBorder="0" applyAlignment="0" applyProtection="0"/>
    <xf numFmtId="0" fontId="28" fillId="21" borderId="0" applyNumberFormat="0" applyBorder="0" applyAlignment="0" applyProtection="0"/>
    <xf numFmtId="0" fontId="28" fillId="21" borderId="0" applyNumberFormat="0" applyBorder="0" applyAlignment="0" applyProtection="0"/>
    <xf numFmtId="0" fontId="28" fillId="21" borderId="0" applyNumberFormat="0" applyBorder="0" applyAlignment="0" applyProtection="0"/>
    <xf numFmtId="0" fontId="28" fillId="21" borderId="0" applyNumberFormat="0" applyBorder="0" applyAlignment="0" applyProtection="0"/>
    <xf numFmtId="0" fontId="28" fillId="21" borderId="0" applyNumberFormat="0" applyBorder="0" applyAlignment="0" applyProtection="0"/>
    <xf numFmtId="0" fontId="28" fillId="21" borderId="0" applyNumberFormat="0" applyBorder="0" applyAlignment="0" applyProtection="0"/>
    <xf numFmtId="0" fontId="28" fillId="21" borderId="0" applyNumberFormat="0" applyBorder="0" applyAlignment="0" applyProtection="0"/>
    <xf numFmtId="0" fontId="28" fillId="21" borderId="0" applyNumberFormat="0" applyBorder="0" applyAlignment="0" applyProtection="0"/>
    <xf numFmtId="0" fontId="28" fillId="21" borderId="0" applyNumberFormat="0" applyBorder="0" applyAlignment="0" applyProtection="0"/>
    <xf numFmtId="0" fontId="28" fillId="21" borderId="0" applyNumberFormat="0" applyBorder="0" applyAlignment="0" applyProtection="0"/>
    <xf numFmtId="0" fontId="28" fillId="21" borderId="0" applyNumberFormat="0" applyBorder="0" applyAlignment="0" applyProtection="0"/>
    <xf numFmtId="0" fontId="28" fillId="21" borderId="0" applyNumberFormat="0" applyBorder="0" applyAlignment="0" applyProtection="0"/>
    <xf numFmtId="0" fontId="28" fillId="21" borderId="0" applyNumberFormat="0" applyBorder="0" applyAlignment="0" applyProtection="0"/>
    <xf numFmtId="0" fontId="28" fillId="21" borderId="0" applyNumberFormat="0" applyBorder="0" applyAlignment="0" applyProtection="0"/>
    <xf numFmtId="0" fontId="28" fillId="21" borderId="0" applyNumberFormat="0" applyBorder="0" applyAlignment="0" applyProtection="0"/>
    <xf numFmtId="0" fontId="28" fillId="21" borderId="0" applyNumberFormat="0" applyBorder="0" applyAlignment="0" applyProtection="0"/>
    <xf numFmtId="0" fontId="28" fillId="21" borderId="0" applyNumberFormat="0" applyBorder="0" applyAlignment="0" applyProtection="0"/>
    <xf numFmtId="0" fontId="28" fillId="21" borderId="0" applyNumberFormat="0" applyBorder="0" applyAlignment="0" applyProtection="0"/>
    <xf numFmtId="0" fontId="28" fillId="21" borderId="0" applyNumberFormat="0" applyBorder="0" applyAlignment="0" applyProtection="0"/>
    <xf numFmtId="0" fontId="28" fillId="21" borderId="0" applyNumberFormat="0" applyBorder="0" applyAlignment="0" applyProtection="0"/>
    <xf numFmtId="0" fontId="28" fillId="21" borderId="0" applyNumberFormat="0" applyBorder="0" applyAlignment="0" applyProtection="0"/>
    <xf numFmtId="0" fontId="28" fillId="21" borderId="0" applyNumberFormat="0" applyBorder="0" applyAlignment="0" applyProtection="0"/>
    <xf numFmtId="0" fontId="28" fillId="21" borderId="0" applyNumberFormat="0" applyBorder="0" applyAlignment="0" applyProtection="0"/>
    <xf numFmtId="0" fontId="28" fillId="21" borderId="0" applyNumberFormat="0" applyBorder="0" applyAlignment="0" applyProtection="0"/>
    <xf numFmtId="0" fontId="28" fillId="21" borderId="0" applyNumberFormat="0" applyBorder="0" applyAlignment="0" applyProtection="0"/>
    <xf numFmtId="0" fontId="28" fillId="21" borderId="0" applyNumberFormat="0" applyBorder="0" applyAlignment="0" applyProtection="0"/>
    <xf numFmtId="0" fontId="28" fillId="21" borderId="0" applyNumberFormat="0" applyBorder="0" applyAlignment="0" applyProtection="0"/>
    <xf numFmtId="0" fontId="28" fillId="21" borderId="0" applyNumberFormat="0" applyBorder="0" applyAlignment="0" applyProtection="0"/>
    <xf numFmtId="0" fontId="28" fillId="21" borderId="0" applyNumberFormat="0" applyBorder="0" applyAlignment="0" applyProtection="0"/>
    <xf numFmtId="0" fontId="28" fillId="21" borderId="0" applyNumberFormat="0" applyBorder="0" applyAlignment="0" applyProtection="0"/>
    <xf numFmtId="0" fontId="28" fillId="21" borderId="0" applyNumberFormat="0" applyBorder="0" applyAlignment="0" applyProtection="0"/>
    <xf numFmtId="0" fontId="28" fillId="21" borderId="0" applyNumberFormat="0" applyBorder="0" applyAlignment="0" applyProtection="0"/>
    <xf numFmtId="0" fontId="28" fillId="21" borderId="0" applyNumberFormat="0" applyBorder="0" applyAlignment="0" applyProtection="0"/>
    <xf numFmtId="0" fontId="28" fillId="21" borderId="0" applyNumberFormat="0" applyBorder="0" applyAlignment="0" applyProtection="0"/>
    <xf numFmtId="0" fontId="28" fillId="21" borderId="0" applyNumberFormat="0" applyBorder="0" applyAlignment="0" applyProtection="0"/>
    <xf numFmtId="0" fontId="28" fillId="21" borderId="0" applyNumberFormat="0" applyBorder="0" applyAlignment="0" applyProtection="0"/>
    <xf numFmtId="0" fontId="28" fillId="21" borderId="0" applyNumberFormat="0" applyBorder="0" applyAlignment="0" applyProtection="0"/>
    <xf numFmtId="0" fontId="28" fillId="21" borderId="0" applyNumberFormat="0" applyBorder="0" applyAlignment="0" applyProtection="0"/>
    <xf numFmtId="0" fontId="28" fillId="21" borderId="0" applyNumberFormat="0" applyBorder="0" applyAlignment="0" applyProtection="0"/>
    <xf numFmtId="0" fontId="28" fillId="21" borderId="0" applyNumberFormat="0" applyBorder="0" applyAlignment="0" applyProtection="0"/>
    <xf numFmtId="0" fontId="28" fillId="21" borderId="0" applyNumberFormat="0" applyBorder="0" applyAlignment="0" applyProtection="0"/>
    <xf numFmtId="0" fontId="28" fillId="21" borderId="0" applyNumberFormat="0" applyBorder="0" applyAlignment="0" applyProtection="0"/>
    <xf numFmtId="0" fontId="28" fillId="21" borderId="0" applyNumberFormat="0" applyBorder="0" applyAlignment="0" applyProtection="0"/>
    <xf numFmtId="0" fontId="28" fillId="21" borderId="0" applyNumberFormat="0" applyBorder="0" applyAlignment="0" applyProtection="0"/>
    <xf numFmtId="0" fontId="28" fillId="21" borderId="0" applyNumberFormat="0" applyBorder="0" applyAlignment="0" applyProtection="0"/>
    <xf numFmtId="0" fontId="28" fillId="21" borderId="0" applyNumberFormat="0" applyBorder="0" applyAlignment="0" applyProtection="0"/>
    <xf numFmtId="0" fontId="28" fillId="21" borderId="0" applyNumberFormat="0" applyBorder="0" applyAlignment="0" applyProtection="0"/>
    <xf numFmtId="0" fontId="28" fillId="21" borderId="0" applyNumberFormat="0" applyBorder="0" applyAlignment="0" applyProtection="0"/>
    <xf numFmtId="0" fontId="28" fillId="21" borderId="0" applyNumberFormat="0" applyBorder="0" applyAlignment="0" applyProtection="0"/>
    <xf numFmtId="0" fontId="28" fillId="21" borderId="0" applyNumberFormat="0" applyBorder="0" applyAlignment="0" applyProtection="0"/>
    <xf numFmtId="0" fontId="28" fillId="21" borderId="0" applyNumberFormat="0" applyBorder="0" applyAlignment="0" applyProtection="0"/>
    <xf numFmtId="0" fontId="28" fillId="21" borderId="0" applyNumberFormat="0" applyBorder="0" applyAlignment="0" applyProtection="0"/>
    <xf numFmtId="0" fontId="28" fillId="21" borderId="0" applyNumberFormat="0" applyBorder="0" applyAlignment="0" applyProtection="0"/>
    <xf numFmtId="0" fontId="28" fillId="21" borderId="0" applyNumberFormat="0" applyBorder="0" applyAlignment="0" applyProtection="0"/>
    <xf numFmtId="0" fontId="28" fillId="21" borderId="0" applyNumberFormat="0" applyBorder="0" applyAlignment="0" applyProtection="0"/>
    <xf numFmtId="0" fontId="28" fillId="21" borderId="0" applyNumberFormat="0" applyBorder="0" applyAlignment="0" applyProtection="0"/>
    <xf numFmtId="0" fontId="28" fillId="21" borderId="0" applyNumberFormat="0" applyBorder="0" applyAlignment="0" applyProtection="0"/>
    <xf numFmtId="0" fontId="28" fillId="21" borderId="0" applyNumberFormat="0" applyBorder="0" applyAlignment="0" applyProtection="0"/>
    <xf numFmtId="0" fontId="28" fillId="21" borderId="0" applyNumberFormat="0" applyBorder="0" applyAlignment="0" applyProtection="0"/>
    <xf numFmtId="0" fontId="28" fillId="21" borderId="0" applyNumberFormat="0" applyBorder="0" applyAlignment="0" applyProtection="0"/>
    <xf numFmtId="0" fontId="28" fillId="21" borderId="0" applyNumberFormat="0" applyBorder="0" applyAlignment="0" applyProtection="0"/>
    <xf numFmtId="0" fontId="28" fillId="21" borderId="0" applyNumberFormat="0" applyBorder="0" applyAlignment="0" applyProtection="0"/>
    <xf numFmtId="0" fontId="28" fillId="21" borderId="0" applyNumberFormat="0" applyBorder="0" applyAlignment="0" applyProtection="0"/>
    <xf numFmtId="0" fontId="28" fillId="21" borderId="0" applyNumberFormat="0" applyBorder="0" applyAlignment="0" applyProtection="0"/>
    <xf numFmtId="0" fontId="28" fillId="21" borderId="0" applyNumberFormat="0" applyBorder="0" applyAlignment="0" applyProtection="0"/>
    <xf numFmtId="0" fontId="28" fillId="21" borderId="0" applyNumberFormat="0" applyBorder="0" applyAlignment="0" applyProtection="0"/>
    <xf numFmtId="0" fontId="28" fillId="21" borderId="0" applyNumberFormat="0" applyBorder="0" applyAlignment="0" applyProtection="0"/>
    <xf numFmtId="0" fontId="28" fillId="21" borderId="0" applyNumberFormat="0" applyBorder="0" applyAlignment="0" applyProtection="0"/>
    <xf numFmtId="0" fontId="28" fillId="21" borderId="0" applyNumberFormat="0" applyBorder="0" applyAlignment="0" applyProtection="0"/>
    <xf numFmtId="0" fontId="28" fillId="21" borderId="0" applyNumberFormat="0" applyBorder="0" applyAlignment="0" applyProtection="0"/>
    <xf numFmtId="0" fontId="28" fillId="21" borderId="0" applyNumberFormat="0" applyBorder="0" applyAlignment="0" applyProtection="0"/>
    <xf numFmtId="0" fontId="28" fillId="21" borderId="0" applyNumberFormat="0" applyBorder="0" applyAlignment="0" applyProtection="0"/>
    <xf numFmtId="0" fontId="28" fillId="21" borderId="0" applyNumberFormat="0" applyBorder="0" applyAlignment="0" applyProtection="0"/>
    <xf numFmtId="0" fontId="28" fillId="21" borderId="0" applyNumberFormat="0" applyBorder="0" applyAlignment="0" applyProtection="0"/>
    <xf numFmtId="0" fontId="28" fillId="21" borderId="0" applyNumberFormat="0" applyBorder="0" applyAlignment="0" applyProtection="0"/>
    <xf numFmtId="0" fontId="28" fillId="21" borderId="0" applyNumberFormat="0" applyBorder="0" applyAlignment="0" applyProtection="0"/>
    <xf numFmtId="0" fontId="28" fillId="21" borderId="0" applyNumberFormat="0" applyBorder="0" applyAlignment="0" applyProtection="0"/>
    <xf numFmtId="0" fontId="28" fillId="21" borderId="0" applyNumberFormat="0" applyBorder="0" applyAlignment="0" applyProtection="0"/>
    <xf numFmtId="0" fontId="28" fillId="21" borderId="0" applyNumberFormat="0" applyBorder="0" applyAlignment="0" applyProtection="0"/>
    <xf numFmtId="0" fontId="28" fillId="21" borderId="0" applyNumberFormat="0" applyBorder="0" applyAlignment="0" applyProtection="0"/>
    <xf numFmtId="0" fontId="28" fillId="21" borderId="0" applyNumberFormat="0" applyBorder="0" applyAlignment="0" applyProtection="0"/>
    <xf numFmtId="0" fontId="28" fillId="21" borderId="0" applyNumberFormat="0" applyBorder="0" applyAlignment="0" applyProtection="0"/>
    <xf numFmtId="0" fontId="28" fillId="21" borderId="0" applyNumberFormat="0" applyBorder="0" applyAlignment="0" applyProtection="0"/>
    <xf numFmtId="0" fontId="28" fillId="21" borderId="0" applyNumberFormat="0" applyBorder="0" applyAlignment="0" applyProtection="0"/>
    <xf numFmtId="0" fontId="28" fillId="21" borderId="0" applyNumberFormat="0" applyBorder="0" applyAlignment="0" applyProtection="0"/>
    <xf numFmtId="0" fontId="28" fillId="21" borderId="0" applyNumberFormat="0" applyBorder="0" applyAlignment="0" applyProtection="0"/>
    <xf numFmtId="0" fontId="28" fillId="21" borderId="0" applyNumberFormat="0" applyBorder="0" applyAlignment="0" applyProtection="0"/>
    <xf numFmtId="0" fontId="28" fillId="21" borderId="0" applyNumberFormat="0" applyBorder="0" applyAlignment="0" applyProtection="0"/>
    <xf numFmtId="0" fontId="28" fillId="21" borderId="0" applyNumberFormat="0" applyBorder="0" applyAlignment="0" applyProtection="0"/>
    <xf numFmtId="0" fontId="28" fillId="21" borderId="0" applyNumberFormat="0" applyBorder="0" applyAlignment="0" applyProtection="0"/>
    <xf numFmtId="0" fontId="28" fillId="21" borderId="0" applyNumberFormat="0" applyBorder="0" applyAlignment="0" applyProtection="0"/>
    <xf numFmtId="0" fontId="28" fillId="21" borderId="0" applyNumberFormat="0" applyBorder="0" applyAlignment="0" applyProtection="0"/>
    <xf numFmtId="0" fontId="28" fillId="21" borderId="0" applyNumberFormat="0" applyBorder="0" applyAlignment="0" applyProtection="0"/>
    <xf numFmtId="0" fontId="28" fillId="21" borderId="0" applyNumberFormat="0" applyBorder="0" applyAlignment="0" applyProtection="0"/>
    <xf numFmtId="0" fontId="28" fillId="21" borderId="0" applyNumberFormat="0" applyBorder="0" applyAlignment="0" applyProtection="0"/>
    <xf numFmtId="0" fontId="28" fillId="21" borderId="0" applyNumberFormat="0" applyBorder="0" applyAlignment="0" applyProtection="0"/>
    <xf numFmtId="0" fontId="28" fillId="21" borderId="0" applyNumberFormat="0" applyBorder="0" applyAlignment="0" applyProtection="0"/>
    <xf numFmtId="0" fontId="28" fillId="21" borderId="0" applyNumberFormat="0" applyBorder="0" applyAlignment="0" applyProtection="0"/>
    <xf numFmtId="0" fontId="28" fillId="21" borderId="0" applyNumberFormat="0" applyBorder="0" applyAlignment="0" applyProtection="0"/>
    <xf numFmtId="0" fontId="28" fillId="21" borderId="0" applyNumberFormat="0" applyBorder="0" applyAlignment="0" applyProtection="0"/>
    <xf numFmtId="0" fontId="28" fillId="21" borderId="0" applyNumberFormat="0" applyBorder="0" applyAlignment="0" applyProtection="0"/>
    <xf numFmtId="0" fontId="28" fillId="21" borderId="0" applyNumberFormat="0" applyBorder="0" applyAlignment="0" applyProtection="0"/>
    <xf numFmtId="0" fontId="28" fillId="21" borderId="0" applyNumberFormat="0" applyBorder="0" applyAlignment="0" applyProtection="0"/>
    <xf numFmtId="0" fontId="28" fillId="21" borderId="0" applyNumberFormat="0" applyBorder="0" applyAlignment="0" applyProtection="0"/>
    <xf numFmtId="0" fontId="28" fillId="21" borderId="0" applyNumberFormat="0" applyBorder="0" applyAlignment="0" applyProtection="0"/>
    <xf numFmtId="0" fontId="28" fillId="21" borderId="0" applyNumberFormat="0" applyBorder="0" applyAlignment="0" applyProtection="0"/>
    <xf numFmtId="0" fontId="28" fillId="21" borderId="0" applyNumberFormat="0" applyBorder="0" applyAlignment="0" applyProtection="0"/>
    <xf numFmtId="0" fontId="28" fillId="21" borderId="0" applyNumberFormat="0" applyBorder="0" applyAlignment="0" applyProtection="0"/>
    <xf numFmtId="0" fontId="28" fillId="21" borderId="0" applyNumberFormat="0" applyBorder="0" applyAlignment="0" applyProtection="0"/>
    <xf numFmtId="0" fontId="28" fillId="21" borderId="0" applyNumberFormat="0" applyBorder="0" applyAlignment="0" applyProtection="0"/>
    <xf numFmtId="0" fontId="28" fillId="21" borderId="0" applyNumberFormat="0" applyBorder="0" applyAlignment="0" applyProtection="0"/>
    <xf numFmtId="0" fontId="28" fillId="21" borderId="0" applyNumberFormat="0" applyBorder="0" applyAlignment="0" applyProtection="0"/>
    <xf numFmtId="0" fontId="28" fillId="21" borderId="0" applyNumberFormat="0" applyBorder="0" applyAlignment="0" applyProtection="0"/>
    <xf numFmtId="0" fontId="28" fillId="21" borderId="0" applyNumberFormat="0" applyBorder="0" applyAlignment="0" applyProtection="0"/>
    <xf numFmtId="0" fontId="28" fillId="21" borderId="0" applyNumberFormat="0" applyBorder="0" applyAlignment="0" applyProtection="0"/>
    <xf numFmtId="0" fontId="28" fillId="21" borderId="0" applyNumberFormat="0" applyBorder="0" applyAlignment="0" applyProtection="0"/>
    <xf numFmtId="0" fontId="28" fillId="21" borderId="0" applyNumberFormat="0" applyBorder="0" applyAlignment="0" applyProtection="0"/>
    <xf numFmtId="0" fontId="28" fillId="21" borderId="0" applyNumberFormat="0" applyBorder="0" applyAlignment="0" applyProtection="0"/>
    <xf numFmtId="0" fontId="28" fillId="21" borderId="0" applyNumberFormat="0" applyBorder="0" applyAlignment="0" applyProtection="0"/>
    <xf numFmtId="0" fontId="28" fillId="21" borderId="0" applyNumberFormat="0" applyBorder="0" applyAlignment="0" applyProtection="0"/>
    <xf numFmtId="0" fontId="28" fillId="21" borderId="0" applyNumberFormat="0" applyBorder="0" applyAlignment="0" applyProtection="0"/>
    <xf numFmtId="0" fontId="28" fillId="21" borderId="0" applyNumberFormat="0" applyBorder="0" applyAlignment="0" applyProtection="0"/>
    <xf numFmtId="0" fontId="28" fillId="21" borderId="0" applyNumberFormat="0" applyBorder="0" applyAlignment="0" applyProtection="0"/>
    <xf numFmtId="0" fontId="28" fillId="21" borderId="0" applyNumberFormat="0" applyBorder="0" applyAlignment="0" applyProtection="0"/>
    <xf numFmtId="0" fontId="28" fillId="21" borderId="0" applyNumberFormat="0" applyBorder="0" applyAlignment="0" applyProtection="0"/>
    <xf numFmtId="0" fontId="28" fillId="21" borderId="0" applyNumberFormat="0" applyBorder="0" applyAlignment="0" applyProtection="0"/>
    <xf numFmtId="0" fontId="28" fillId="21" borderId="0" applyNumberFormat="0" applyBorder="0" applyAlignment="0" applyProtection="0"/>
    <xf numFmtId="0" fontId="28" fillId="21" borderId="0" applyNumberFormat="0" applyBorder="0" applyAlignment="0" applyProtection="0"/>
    <xf numFmtId="0" fontId="28" fillId="21" borderId="0" applyNumberFormat="0" applyBorder="0" applyAlignment="0" applyProtection="0"/>
    <xf numFmtId="0" fontId="28" fillId="21" borderId="0" applyNumberFormat="0" applyBorder="0" applyAlignment="0" applyProtection="0"/>
    <xf numFmtId="0" fontId="28" fillId="21" borderId="0" applyNumberFormat="0" applyBorder="0" applyAlignment="0" applyProtection="0"/>
    <xf numFmtId="0" fontId="28" fillId="21" borderId="0" applyNumberFormat="0" applyBorder="0" applyAlignment="0" applyProtection="0"/>
    <xf numFmtId="0" fontId="28" fillId="21" borderId="0" applyNumberFormat="0" applyBorder="0" applyAlignment="0" applyProtection="0"/>
    <xf numFmtId="0" fontId="28" fillId="21" borderId="0" applyNumberFormat="0" applyBorder="0" applyAlignment="0" applyProtection="0"/>
    <xf numFmtId="0" fontId="28" fillId="21" borderId="0" applyNumberFormat="0" applyBorder="0" applyAlignment="0" applyProtection="0"/>
    <xf numFmtId="0" fontId="28" fillId="21" borderId="0" applyNumberFormat="0" applyBorder="0" applyAlignment="0" applyProtection="0"/>
    <xf numFmtId="0" fontId="28" fillId="21" borderId="0" applyNumberFormat="0" applyBorder="0" applyAlignment="0" applyProtection="0"/>
    <xf numFmtId="0" fontId="28" fillId="21" borderId="0" applyNumberFormat="0" applyBorder="0" applyAlignment="0" applyProtection="0"/>
    <xf numFmtId="0" fontId="28" fillId="21" borderId="0" applyNumberFormat="0" applyBorder="0" applyAlignment="0" applyProtection="0"/>
    <xf numFmtId="0" fontId="28" fillId="21" borderId="0" applyNumberFormat="0" applyBorder="0" applyAlignment="0" applyProtection="0"/>
    <xf numFmtId="0" fontId="28" fillId="21" borderId="0" applyNumberFormat="0" applyBorder="0" applyAlignment="0" applyProtection="0"/>
    <xf numFmtId="0" fontId="28" fillId="21" borderId="0" applyNumberFormat="0" applyBorder="0" applyAlignment="0" applyProtection="0"/>
    <xf numFmtId="0" fontId="28" fillId="21" borderId="0" applyNumberFormat="0" applyBorder="0" applyAlignment="0" applyProtection="0"/>
    <xf numFmtId="0" fontId="28" fillId="21" borderId="0" applyNumberFormat="0" applyBorder="0" applyAlignment="0" applyProtection="0"/>
    <xf numFmtId="0" fontId="28" fillId="21" borderId="0" applyNumberFormat="0" applyBorder="0" applyAlignment="0" applyProtection="0"/>
    <xf numFmtId="0" fontId="28" fillId="21" borderId="0" applyNumberFormat="0" applyBorder="0" applyAlignment="0" applyProtection="0"/>
    <xf numFmtId="0" fontId="28" fillId="21" borderId="0" applyNumberFormat="0" applyBorder="0" applyAlignment="0" applyProtection="0"/>
    <xf numFmtId="0" fontId="28" fillId="21" borderId="0" applyNumberFormat="0" applyBorder="0" applyAlignment="0" applyProtection="0"/>
    <xf numFmtId="0" fontId="28" fillId="21" borderId="0" applyNumberFormat="0" applyBorder="0" applyAlignment="0" applyProtection="0"/>
    <xf numFmtId="0" fontId="28" fillId="21" borderId="0" applyNumberFormat="0" applyBorder="0" applyAlignment="0" applyProtection="0"/>
    <xf numFmtId="0" fontId="28" fillId="21" borderId="0" applyNumberFormat="0" applyBorder="0" applyAlignment="0" applyProtection="0"/>
    <xf numFmtId="0" fontId="28" fillId="21" borderId="0" applyNumberFormat="0" applyBorder="0" applyAlignment="0" applyProtection="0"/>
    <xf numFmtId="0" fontId="28" fillId="21" borderId="0" applyNumberFormat="0" applyBorder="0" applyAlignment="0" applyProtection="0"/>
    <xf numFmtId="0" fontId="28" fillId="21" borderId="0" applyNumberFormat="0" applyBorder="0" applyAlignment="0" applyProtection="0"/>
    <xf numFmtId="0" fontId="28" fillId="21" borderId="0" applyNumberFormat="0" applyBorder="0" applyAlignment="0" applyProtection="0"/>
    <xf numFmtId="0" fontId="28" fillId="21" borderId="0" applyNumberFormat="0" applyBorder="0" applyAlignment="0" applyProtection="0"/>
    <xf numFmtId="0" fontId="28" fillId="21" borderId="0" applyNumberFormat="0" applyBorder="0" applyAlignment="0" applyProtection="0"/>
    <xf numFmtId="0" fontId="28" fillId="21" borderId="0" applyNumberFormat="0" applyBorder="0" applyAlignment="0" applyProtection="0"/>
    <xf numFmtId="0" fontId="28" fillId="21" borderId="0" applyNumberFormat="0" applyBorder="0" applyAlignment="0" applyProtection="0"/>
    <xf numFmtId="0" fontId="28" fillId="21" borderId="0" applyNumberFormat="0" applyBorder="0" applyAlignment="0" applyProtection="0"/>
    <xf numFmtId="0" fontId="28" fillId="21" borderId="0" applyNumberFormat="0" applyBorder="0" applyAlignment="0" applyProtection="0"/>
    <xf numFmtId="0" fontId="28" fillId="21" borderId="0" applyNumberFormat="0" applyBorder="0" applyAlignment="0" applyProtection="0"/>
    <xf numFmtId="0" fontId="28" fillId="21" borderId="0" applyNumberFormat="0" applyBorder="0" applyAlignment="0" applyProtection="0"/>
    <xf numFmtId="0" fontId="28" fillId="21" borderId="0" applyNumberFormat="0" applyBorder="0" applyAlignment="0" applyProtection="0"/>
    <xf numFmtId="0" fontId="28" fillId="21" borderId="0" applyNumberFormat="0" applyBorder="0" applyAlignment="0" applyProtection="0"/>
    <xf numFmtId="0" fontId="28" fillId="21" borderId="0" applyNumberFormat="0" applyBorder="0" applyAlignment="0" applyProtection="0"/>
    <xf numFmtId="0" fontId="28" fillId="21" borderId="0" applyNumberFormat="0" applyBorder="0" applyAlignment="0" applyProtection="0"/>
    <xf numFmtId="0" fontId="28" fillId="21" borderId="0" applyNumberFormat="0" applyBorder="0" applyAlignment="0" applyProtection="0"/>
    <xf numFmtId="0" fontId="28" fillId="21" borderId="0" applyNumberFormat="0" applyBorder="0" applyAlignment="0" applyProtection="0"/>
    <xf numFmtId="0" fontId="28" fillId="21" borderId="0" applyNumberFormat="0" applyBorder="0" applyAlignment="0" applyProtection="0"/>
    <xf numFmtId="0" fontId="28" fillId="21" borderId="0" applyNumberFormat="0" applyBorder="0" applyAlignment="0" applyProtection="0"/>
    <xf numFmtId="0" fontId="28" fillId="21" borderId="0" applyNumberFormat="0" applyBorder="0" applyAlignment="0" applyProtection="0"/>
    <xf numFmtId="0" fontId="28" fillId="21" borderId="0" applyNumberFormat="0" applyBorder="0" applyAlignment="0" applyProtection="0"/>
    <xf numFmtId="0" fontId="28" fillId="21" borderId="0" applyNumberFormat="0" applyBorder="0" applyAlignment="0" applyProtection="0"/>
    <xf numFmtId="0" fontId="28" fillId="21" borderId="0" applyNumberFormat="0" applyBorder="0" applyAlignment="0" applyProtection="0"/>
    <xf numFmtId="0" fontId="28" fillId="21" borderId="0" applyNumberFormat="0" applyBorder="0" applyAlignment="0" applyProtection="0"/>
    <xf numFmtId="0" fontId="28" fillId="21" borderId="0" applyNumberFormat="0" applyBorder="0" applyAlignment="0" applyProtection="0"/>
    <xf numFmtId="0" fontId="28" fillId="21" borderId="0" applyNumberFormat="0" applyBorder="0" applyAlignment="0" applyProtection="0"/>
    <xf numFmtId="0" fontId="28" fillId="21" borderId="0" applyNumberFormat="0" applyBorder="0" applyAlignment="0" applyProtection="0"/>
    <xf numFmtId="0" fontId="28" fillId="21" borderId="0" applyNumberFormat="0" applyBorder="0" applyAlignment="0" applyProtection="0"/>
    <xf numFmtId="0" fontId="28" fillId="21" borderId="0" applyNumberFormat="0" applyBorder="0" applyAlignment="0" applyProtection="0"/>
    <xf numFmtId="0" fontId="28" fillId="21" borderId="0" applyNumberFormat="0" applyBorder="0" applyAlignment="0" applyProtection="0"/>
    <xf numFmtId="0" fontId="28" fillId="21" borderId="0" applyNumberFormat="0" applyBorder="0" applyAlignment="0" applyProtection="0"/>
    <xf numFmtId="0" fontId="28" fillId="21" borderId="0" applyNumberFormat="0" applyBorder="0" applyAlignment="0" applyProtection="0"/>
    <xf numFmtId="0" fontId="28" fillId="21" borderId="0" applyNumberFormat="0" applyBorder="0" applyAlignment="0" applyProtection="0"/>
    <xf numFmtId="0" fontId="28" fillId="21" borderId="0" applyNumberFormat="0" applyBorder="0" applyAlignment="0" applyProtection="0"/>
    <xf numFmtId="0" fontId="28" fillId="21" borderId="0" applyNumberFormat="0" applyBorder="0" applyAlignment="0" applyProtection="0"/>
    <xf numFmtId="0" fontId="28" fillId="21" borderId="0" applyNumberFormat="0" applyBorder="0" applyAlignment="0" applyProtection="0"/>
    <xf numFmtId="0" fontId="28" fillId="21" borderId="0" applyNumberFormat="0" applyBorder="0" applyAlignment="0" applyProtection="0"/>
    <xf numFmtId="0" fontId="28" fillId="21" borderId="0" applyNumberFormat="0" applyBorder="0" applyAlignment="0" applyProtection="0"/>
    <xf numFmtId="0" fontId="28" fillId="21" borderId="0" applyNumberFormat="0" applyBorder="0" applyAlignment="0" applyProtection="0"/>
    <xf numFmtId="0" fontId="28" fillId="21" borderId="0" applyNumberFormat="0" applyBorder="0" applyAlignment="0" applyProtection="0"/>
    <xf numFmtId="0" fontId="28" fillId="21" borderId="0" applyNumberFormat="0" applyBorder="0" applyAlignment="0" applyProtection="0"/>
    <xf numFmtId="0" fontId="28" fillId="21" borderId="0" applyNumberFormat="0" applyBorder="0" applyAlignment="0" applyProtection="0"/>
    <xf numFmtId="0" fontId="28" fillId="21" borderId="0" applyNumberFormat="0" applyBorder="0" applyAlignment="0" applyProtection="0"/>
    <xf numFmtId="0" fontId="28" fillId="21" borderId="0" applyNumberFormat="0" applyBorder="0" applyAlignment="0" applyProtection="0"/>
    <xf numFmtId="0" fontId="28" fillId="21" borderId="0" applyNumberFormat="0" applyBorder="0" applyAlignment="0" applyProtection="0"/>
    <xf numFmtId="0" fontId="28" fillId="21" borderId="0" applyNumberFormat="0" applyBorder="0" applyAlignment="0" applyProtection="0"/>
    <xf numFmtId="0" fontId="28" fillId="21" borderId="0" applyNumberFormat="0" applyBorder="0" applyAlignment="0" applyProtection="0"/>
    <xf numFmtId="0" fontId="28" fillId="21" borderId="0" applyNumberFormat="0" applyBorder="0" applyAlignment="0" applyProtection="0"/>
    <xf numFmtId="0" fontId="28" fillId="21" borderId="0" applyNumberFormat="0" applyBorder="0" applyAlignment="0" applyProtection="0"/>
    <xf numFmtId="0" fontId="28" fillId="21" borderId="0" applyNumberFormat="0" applyBorder="0" applyAlignment="0" applyProtection="0"/>
    <xf numFmtId="0" fontId="28" fillId="21" borderId="0" applyNumberFormat="0" applyBorder="0" applyAlignment="0" applyProtection="0"/>
    <xf numFmtId="0" fontId="28" fillId="21" borderId="0" applyNumberFormat="0" applyBorder="0" applyAlignment="0" applyProtection="0"/>
    <xf numFmtId="0" fontId="28" fillId="21" borderId="0" applyNumberFormat="0" applyBorder="0" applyAlignment="0" applyProtection="0"/>
    <xf numFmtId="0" fontId="28" fillId="21" borderId="0" applyNumberFormat="0" applyBorder="0" applyAlignment="0" applyProtection="0"/>
    <xf numFmtId="0" fontId="28" fillId="21" borderId="0" applyNumberFormat="0" applyBorder="0" applyAlignment="0" applyProtection="0"/>
    <xf numFmtId="0" fontId="28" fillId="21" borderId="0" applyNumberFormat="0" applyBorder="0" applyAlignment="0" applyProtection="0"/>
    <xf numFmtId="0" fontId="28" fillId="21" borderId="0" applyNumberFormat="0" applyBorder="0" applyAlignment="0" applyProtection="0"/>
    <xf numFmtId="0" fontId="28" fillId="21" borderId="0" applyNumberFormat="0" applyBorder="0" applyAlignment="0" applyProtection="0"/>
    <xf numFmtId="0" fontId="28" fillId="21" borderId="0" applyNumberFormat="0" applyBorder="0" applyAlignment="0" applyProtection="0"/>
    <xf numFmtId="0" fontId="28" fillId="21" borderId="0" applyNumberFormat="0" applyBorder="0" applyAlignment="0" applyProtection="0"/>
    <xf numFmtId="0" fontId="28" fillId="21" borderId="0" applyNumberFormat="0" applyBorder="0" applyAlignment="0" applyProtection="0"/>
    <xf numFmtId="0" fontId="28" fillId="21" borderId="0" applyNumberFormat="0" applyBorder="0" applyAlignment="0" applyProtection="0"/>
    <xf numFmtId="0" fontId="28" fillId="21" borderId="0" applyNumberFormat="0" applyBorder="0" applyAlignment="0" applyProtection="0"/>
    <xf numFmtId="0" fontId="28" fillId="21" borderId="0" applyNumberFormat="0" applyBorder="0" applyAlignment="0" applyProtection="0"/>
    <xf numFmtId="0" fontId="28" fillId="21" borderId="0" applyNumberFormat="0" applyBorder="0" applyAlignment="0" applyProtection="0"/>
    <xf numFmtId="0" fontId="28" fillId="21" borderId="0" applyNumberFormat="0" applyBorder="0" applyAlignment="0" applyProtection="0"/>
    <xf numFmtId="0" fontId="28" fillId="21" borderId="0" applyNumberFormat="0" applyBorder="0" applyAlignment="0" applyProtection="0"/>
    <xf numFmtId="0" fontId="28" fillId="21" borderId="0" applyNumberFormat="0" applyBorder="0" applyAlignment="0" applyProtection="0"/>
    <xf numFmtId="0" fontId="28" fillId="21" borderId="0" applyNumberFormat="0" applyBorder="0" applyAlignment="0" applyProtection="0"/>
    <xf numFmtId="0" fontId="28" fillId="21" borderId="0" applyNumberFormat="0" applyBorder="0" applyAlignment="0" applyProtection="0"/>
    <xf numFmtId="0" fontId="28" fillId="21" borderId="0" applyNumberFormat="0" applyBorder="0" applyAlignment="0" applyProtection="0"/>
    <xf numFmtId="0" fontId="28" fillId="21" borderId="0" applyNumberFormat="0" applyBorder="0" applyAlignment="0" applyProtection="0"/>
    <xf numFmtId="0" fontId="28" fillId="21" borderId="0" applyNumberFormat="0" applyBorder="0" applyAlignment="0" applyProtection="0"/>
    <xf numFmtId="0" fontId="28" fillId="21" borderId="0" applyNumberFormat="0" applyBorder="0" applyAlignment="0" applyProtection="0"/>
    <xf numFmtId="0" fontId="28" fillId="21" borderId="0" applyNumberFormat="0" applyBorder="0" applyAlignment="0" applyProtection="0"/>
    <xf numFmtId="0" fontId="28" fillId="21" borderId="0" applyNumberFormat="0" applyBorder="0" applyAlignment="0" applyProtection="0"/>
    <xf numFmtId="0" fontId="28" fillId="21" borderId="0" applyNumberFormat="0" applyBorder="0" applyAlignment="0" applyProtection="0"/>
    <xf numFmtId="0" fontId="28" fillId="21" borderId="0" applyNumberFormat="0" applyBorder="0" applyAlignment="0" applyProtection="0"/>
    <xf numFmtId="0" fontId="28" fillId="21" borderId="0" applyNumberFormat="0" applyBorder="0" applyAlignment="0" applyProtection="0"/>
    <xf numFmtId="0" fontId="28" fillId="21" borderId="0" applyNumberFormat="0" applyBorder="0" applyAlignment="0" applyProtection="0"/>
    <xf numFmtId="0" fontId="28" fillId="21" borderId="0" applyNumberFormat="0" applyBorder="0" applyAlignment="0" applyProtection="0"/>
    <xf numFmtId="0" fontId="28" fillId="21" borderId="0" applyNumberFormat="0" applyBorder="0" applyAlignment="0" applyProtection="0"/>
    <xf numFmtId="0" fontId="28" fillId="21" borderId="0" applyNumberFormat="0" applyBorder="0" applyAlignment="0" applyProtection="0"/>
    <xf numFmtId="0" fontId="28" fillId="21" borderId="0" applyNumberFormat="0" applyBorder="0" applyAlignment="0" applyProtection="0"/>
    <xf numFmtId="0" fontId="28" fillId="21" borderId="0" applyNumberFormat="0" applyBorder="0" applyAlignment="0" applyProtection="0"/>
    <xf numFmtId="0" fontId="28" fillId="21" borderId="0" applyNumberFormat="0" applyBorder="0" applyAlignment="0" applyProtection="0"/>
    <xf numFmtId="0" fontId="28" fillId="21" borderId="0" applyNumberFormat="0" applyBorder="0" applyAlignment="0" applyProtection="0"/>
    <xf numFmtId="0" fontId="28" fillId="21" borderId="0" applyNumberFormat="0" applyBorder="0" applyAlignment="0" applyProtection="0"/>
    <xf numFmtId="0" fontId="28" fillId="21" borderId="0" applyNumberFormat="0" applyBorder="0" applyAlignment="0" applyProtection="0"/>
    <xf numFmtId="0" fontId="28" fillId="21" borderId="0" applyNumberFormat="0" applyBorder="0" applyAlignment="0" applyProtection="0"/>
    <xf numFmtId="0" fontId="28" fillId="21" borderId="0" applyNumberFormat="0" applyBorder="0" applyAlignment="0" applyProtection="0"/>
    <xf numFmtId="0" fontId="28" fillId="21" borderId="0" applyNumberFormat="0" applyBorder="0" applyAlignment="0" applyProtection="0"/>
    <xf numFmtId="0" fontId="28" fillId="21" borderId="0" applyNumberFormat="0" applyBorder="0" applyAlignment="0" applyProtection="0"/>
    <xf numFmtId="0" fontId="28" fillId="21" borderId="0" applyNumberFormat="0" applyBorder="0" applyAlignment="0" applyProtection="0"/>
    <xf numFmtId="0" fontId="28" fillId="21" borderId="0" applyNumberFormat="0" applyBorder="0" applyAlignment="0" applyProtection="0"/>
    <xf numFmtId="0" fontId="28" fillId="21" borderId="0" applyNumberFormat="0" applyBorder="0" applyAlignment="0" applyProtection="0"/>
    <xf numFmtId="0" fontId="28" fillId="21" borderId="0" applyNumberFormat="0" applyBorder="0" applyAlignment="0" applyProtection="0"/>
    <xf numFmtId="0" fontId="28" fillId="21" borderId="0" applyNumberFormat="0" applyBorder="0" applyAlignment="0" applyProtection="0"/>
    <xf numFmtId="0" fontId="28" fillId="21" borderId="0" applyNumberFormat="0" applyBorder="0" applyAlignment="0" applyProtection="0"/>
    <xf numFmtId="0" fontId="28" fillId="21" borderId="0" applyNumberFormat="0" applyBorder="0" applyAlignment="0" applyProtection="0"/>
    <xf numFmtId="0" fontId="28" fillId="21" borderId="0" applyNumberFormat="0" applyBorder="0" applyAlignment="0" applyProtection="0"/>
    <xf numFmtId="0" fontId="28" fillId="21" borderId="0" applyNumberFormat="0" applyBorder="0" applyAlignment="0" applyProtection="0"/>
    <xf numFmtId="0" fontId="28" fillId="21" borderId="0" applyNumberFormat="0" applyBorder="0" applyAlignment="0" applyProtection="0"/>
    <xf numFmtId="0" fontId="28" fillId="21" borderId="0" applyNumberFormat="0" applyBorder="0" applyAlignment="0" applyProtection="0"/>
    <xf numFmtId="0" fontId="28" fillId="21" borderId="0" applyNumberFormat="0" applyBorder="0" applyAlignment="0" applyProtection="0"/>
    <xf numFmtId="0" fontId="28" fillId="21" borderId="0" applyNumberFormat="0" applyBorder="0" applyAlignment="0" applyProtection="0"/>
    <xf numFmtId="0" fontId="28" fillId="21" borderId="0" applyNumberFormat="0" applyBorder="0" applyAlignment="0" applyProtection="0"/>
    <xf numFmtId="0" fontId="28" fillId="21" borderId="0" applyNumberFormat="0" applyBorder="0" applyAlignment="0" applyProtection="0"/>
    <xf numFmtId="0" fontId="28" fillId="21" borderId="0" applyNumberFormat="0" applyBorder="0" applyAlignment="0" applyProtection="0"/>
    <xf numFmtId="0" fontId="28" fillId="21" borderId="0" applyNumberFormat="0" applyBorder="0" applyAlignment="0" applyProtection="0"/>
    <xf numFmtId="0" fontId="28" fillId="21" borderId="0" applyNumberFormat="0" applyBorder="0" applyAlignment="0" applyProtection="0"/>
    <xf numFmtId="0" fontId="28" fillId="21" borderId="0" applyNumberFormat="0" applyBorder="0" applyAlignment="0" applyProtection="0"/>
    <xf numFmtId="0" fontId="28" fillId="21" borderId="0" applyNumberFormat="0" applyBorder="0" applyAlignment="0" applyProtection="0"/>
    <xf numFmtId="0" fontId="28" fillId="21" borderId="0" applyNumberFormat="0" applyBorder="0" applyAlignment="0" applyProtection="0"/>
    <xf numFmtId="0" fontId="28" fillId="21" borderId="0" applyNumberFormat="0" applyBorder="0" applyAlignment="0" applyProtection="0"/>
    <xf numFmtId="0" fontId="28" fillId="21" borderId="0" applyNumberFormat="0" applyBorder="0" applyAlignment="0" applyProtection="0"/>
    <xf numFmtId="0" fontId="28" fillId="21" borderId="0" applyNumberFormat="0" applyBorder="0" applyAlignment="0" applyProtection="0"/>
    <xf numFmtId="0" fontId="28" fillId="21" borderId="0" applyNumberFormat="0" applyBorder="0" applyAlignment="0" applyProtection="0"/>
    <xf numFmtId="0" fontId="28" fillId="21" borderId="0" applyNumberFormat="0" applyBorder="0" applyAlignment="0" applyProtection="0"/>
    <xf numFmtId="0" fontId="28" fillId="21" borderId="0" applyNumberFormat="0" applyBorder="0" applyAlignment="0" applyProtection="0"/>
    <xf numFmtId="0" fontId="28" fillId="21" borderId="0" applyNumberFormat="0" applyBorder="0" applyAlignment="0" applyProtection="0"/>
    <xf numFmtId="0" fontId="28" fillId="21" borderId="0" applyNumberFormat="0" applyBorder="0" applyAlignment="0" applyProtection="0"/>
    <xf numFmtId="0" fontId="28" fillId="21" borderId="0" applyNumberFormat="0" applyBorder="0" applyAlignment="0" applyProtection="0"/>
    <xf numFmtId="0" fontId="28" fillId="21" borderId="0" applyNumberFormat="0" applyBorder="0" applyAlignment="0" applyProtection="0"/>
    <xf numFmtId="0" fontId="28" fillId="21" borderId="0" applyNumberFormat="0" applyBorder="0" applyAlignment="0" applyProtection="0"/>
    <xf numFmtId="0" fontId="28" fillId="21" borderId="0" applyNumberFormat="0" applyBorder="0" applyAlignment="0" applyProtection="0"/>
    <xf numFmtId="0" fontId="28" fillId="21" borderId="0" applyNumberFormat="0" applyBorder="0" applyAlignment="0" applyProtection="0"/>
    <xf numFmtId="0" fontId="28" fillId="21" borderId="0" applyNumberFormat="0" applyBorder="0" applyAlignment="0" applyProtection="0"/>
    <xf numFmtId="0" fontId="28" fillId="21" borderId="0" applyNumberFormat="0" applyBorder="0" applyAlignment="0" applyProtection="0"/>
    <xf numFmtId="0" fontId="28" fillId="21" borderId="0" applyNumberFormat="0" applyBorder="0" applyAlignment="0" applyProtection="0"/>
    <xf numFmtId="0" fontId="28" fillId="21" borderId="0" applyNumberFormat="0" applyBorder="0" applyAlignment="0" applyProtection="0"/>
    <xf numFmtId="0" fontId="28" fillId="21" borderId="0" applyNumberFormat="0" applyBorder="0" applyAlignment="0" applyProtection="0"/>
    <xf numFmtId="0" fontId="28" fillId="21" borderId="0" applyNumberFormat="0" applyBorder="0" applyAlignment="0" applyProtection="0"/>
    <xf numFmtId="0" fontId="28" fillId="21" borderId="0" applyNumberFormat="0" applyBorder="0" applyAlignment="0" applyProtection="0"/>
    <xf numFmtId="0" fontId="28" fillId="21" borderId="0" applyNumberFormat="0" applyBorder="0" applyAlignment="0" applyProtection="0"/>
    <xf numFmtId="0" fontId="28" fillId="21" borderId="0" applyNumberFormat="0" applyBorder="0" applyAlignment="0" applyProtection="0"/>
    <xf numFmtId="0" fontId="28" fillId="21" borderId="0" applyNumberFormat="0" applyBorder="0" applyAlignment="0" applyProtection="0"/>
    <xf numFmtId="0" fontId="28" fillId="21" borderId="0" applyNumberFormat="0" applyBorder="0" applyAlignment="0" applyProtection="0"/>
    <xf numFmtId="0" fontId="28" fillId="21" borderId="0" applyNumberFormat="0" applyBorder="0" applyAlignment="0" applyProtection="0"/>
    <xf numFmtId="0" fontId="28" fillId="21" borderId="0" applyNumberFormat="0" applyBorder="0" applyAlignment="0" applyProtection="0"/>
    <xf numFmtId="0" fontId="28" fillId="21" borderId="0" applyNumberFormat="0" applyBorder="0" applyAlignment="0" applyProtection="0"/>
    <xf numFmtId="0" fontId="28" fillId="21" borderId="0" applyNumberFormat="0" applyBorder="0" applyAlignment="0" applyProtection="0"/>
    <xf numFmtId="0" fontId="28" fillId="21" borderId="0" applyNumberFormat="0" applyBorder="0" applyAlignment="0" applyProtection="0"/>
    <xf numFmtId="0" fontId="28" fillId="21" borderId="0" applyNumberFormat="0" applyBorder="0" applyAlignment="0" applyProtection="0"/>
    <xf numFmtId="0" fontId="28" fillId="21" borderId="0" applyNumberFormat="0" applyBorder="0" applyAlignment="0" applyProtection="0"/>
    <xf numFmtId="0" fontId="28" fillId="21" borderId="0" applyNumberFormat="0" applyBorder="0" applyAlignment="0" applyProtection="0"/>
    <xf numFmtId="0" fontId="28" fillId="21" borderId="0" applyNumberFormat="0" applyBorder="0" applyAlignment="0" applyProtection="0"/>
    <xf numFmtId="0" fontId="28" fillId="21" borderId="0" applyNumberFormat="0" applyBorder="0" applyAlignment="0" applyProtection="0"/>
    <xf numFmtId="0" fontId="28" fillId="21" borderId="0" applyNumberFormat="0" applyBorder="0" applyAlignment="0" applyProtection="0"/>
    <xf numFmtId="0" fontId="28" fillId="21" borderId="0" applyNumberFormat="0" applyBorder="0" applyAlignment="0" applyProtection="0"/>
    <xf numFmtId="0" fontId="28" fillId="21" borderId="0" applyNumberFormat="0" applyBorder="0" applyAlignment="0" applyProtection="0"/>
    <xf numFmtId="0" fontId="28" fillId="21" borderId="0" applyNumberFormat="0" applyBorder="0" applyAlignment="0" applyProtection="0"/>
    <xf numFmtId="0" fontId="28" fillId="21" borderId="0" applyNumberFormat="0" applyBorder="0" applyAlignment="0" applyProtection="0"/>
    <xf numFmtId="0" fontId="28" fillId="21" borderId="0" applyNumberFormat="0" applyBorder="0" applyAlignment="0" applyProtection="0"/>
    <xf numFmtId="0" fontId="28" fillId="21" borderId="0" applyNumberFormat="0" applyBorder="0" applyAlignment="0" applyProtection="0"/>
    <xf numFmtId="0" fontId="28" fillId="21" borderId="0" applyNumberFormat="0" applyBorder="0" applyAlignment="0" applyProtection="0"/>
    <xf numFmtId="0" fontId="28" fillId="21" borderId="0" applyNumberFormat="0" applyBorder="0" applyAlignment="0" applyProtection="0"/>
    <xf numFmtId="0" fontId="28" fillId="21" borderId="0" applyNumberFormat="0" applyBorder="0" applyAlignment="0" applyProtection="0"/>
    <xf numFmtId="0" fontId="28" fillId="21" borderId="0" applyNumberFormat="0" applyBorder="0" applyAlignment="0" applyProtection="0"/>
    <xf numFmtId="0" fontId="28" fillId="21" borderId="0" applyNumberFormat="0" applyBorder="0" applyAlignment="0" applyProtection="0"/>
    <xf numFmtId="0" fontId="28" fillId="21" borderId="0" applyNumberFormat="0" applyBorder="0" applyAlignment="0" applyProtection="0"/>
    <xf numFmtId="0" fontId="28" fillId="21" borderId="0" applyNumberFormat="0" applyBorder="0" applyAlignment="0" applyProtection="0"/>
    <xf numFmtId="0" fontId="28" fillId="21" borderId="0" applyNumberFormat="0" applyBorder="0" applyAlignment="0" applyProtection="0"/>
    <xf numFmtId="0" fontId="28" fillId="21" borderId="0" applyNumberFormat="0" applyBorder="0" applyAlignment="0" applyProtection="0"/>
    <xf numFmtId="0" fontId="28" fillId="21" borderId="0" applyNumberFormat="0" applyBorder="0" applyAlignment="0" applyProtection="0"/>
    <xf numFmtId="0" fontId="28" fillId="21" borderId="0" applyNumberFormat="0" applyBorder="0" applyAlignment="0" applyProtection="0"/>
    <xf numFmtId="0" fontId="28" fillId="21" borderId="0" applyNumberFormat="0" applyBorder="0" applyAlignment="0" applyProtection="0"/>
    <xf numFmtId="0" fontId="28" fillId="21" borderId="0" applyNumberFormat="0" applyBorder="0" applyAlignment="0" applyProtection="0"/>
    <xf numFmtId="0" fontId="28" fillId="21" borderId="0" applyNumberFormat="0" applyBorder="0" applyAlignment="0" applyProtection="0"/>
    <xf numFmtId="0" fontId="28" fillId="21" borderId="0" applyNumberFormat="0" applyBorder="0" applyAlignment="0" applyProtection="0"/>
    <xf numFmtId="0" fontId="28" fillId="21" borderId="0" applyNumberFormat="0" applyBorder="0" applyAlignment="0" applyProtection="0"/>
    <xf numFmtId="0" fontId="28" fillId="21" borderId="0" applyNumberFormat="0" applyBorder="0" applyAlignment="0" applyProtection="0"/>
    <xf numFmtId="0" fontId="28" fillId="21" borderId="0" applyNumberFormat="0" applyBorder="0" applyAlignment="0" applyProtection="0"/>
    <xf numFmtId="0" fontId="28" fillId="21" borderId="0" applyNumberFormat="0" applyBorder="0" applyAlignment="0" applyProtection="0"/>
    <xf numFmtId="0" fontId="28" fillId="21" borderId="0" applyNumberFormat="0" applyBorder="0" applyAlignment="0" applyProtection="0"/>
    <xf numFmtId="0" fontId="28" fillId="21" borderId="0" applyNumberFormat="0" applyBorder="0" applyAlignment="0" applyProtection="0"/>
    <xf numFmtId="0" fontId="28" fillId="21" borderId="0" applyNumberFormat="0" applyBorder="0" applyAlignment="0" applyProtection="0"/>
    <xf numFmtId="0" fontId="28" fillId="21" borderId="0" applyNumberFormat="0" applyBorder="0" applyAlignment="0" applyProtection="0"/>
    <xf numFmtId="0" fontId="28" fillId="21" borderId="0" applyNumberFormat="0" applyBorder="0" applyAlignment="0" applyProtection="0"/>
    <xf numFmtId="0" fontId="28" fillId="21" borderId="0" applyNumberFormat="0" applyBorder="0" applyAlignment="0" applyProtection="0"/>
    <xf numFmtId="0" fontId="28" fillId="21" borderId="0" applyNumberFormat="0" applyBorder="0" applyAlignment="0" applyProtection="0"/>
    <xf numFmtId="0" fontId="28" fillId="21" borderId="0" applyNumberFormat="0" applyBorder="0" applyAlignment="0" applyProtection="0"/>
    <xf numFmtId="0" fontId="28" fillId="21" borderId="0" applyNumberFormat="0" applyBorder="0" applyAlignment="0" applyProtection="0"/>
    <xf numFmtId="0" fontId="28" fillId="21" borderId="0" applyNumberFormat="0" applyBorder="0" applyAlignment="0" applyProtection="0"/>
    <xf numFmtId="0" fontId="28" fillId="21" borderId="0" applyNumberFormat="0" applyBorder="0" applyAlignment="0" applyProtection="0"/>
    <xf numFmtId="0" fontId="28" fillId="21" borderId="0" applyNumberFormat="0" applyBorder="0" applyAlignment="0" applyProtection="0"/>
    <xf numFmtId="0" fontId="28" fillId="21" borderId="0" applyNumberFormat="0" applyBorder="0" applyAlignment="0" applyProtection="0"/>
    <xf numFmtId="0" fontId="28" fillId="21" borderId="0" applyNumberFormat="0" applyBorder="0" applyAlignment="0" applyProtection="0"/>
    <xf numFmtId="0" fontId="28" fillId="21" borderId="0" applyNumberFormat="0" applyBorder="0" applyAlignment="0" applyProtection="0"/>
    <xf numFmtId="0" fontId="28" fillId="21" borderId="0" applyNumberFormat="0" applyBorder="0" applyAlignment="0" applyProtection="0"/>
    <xf numFmtId="0" fontId="28" fillId="21" borderId="0" applyNumberFormat="0" applyBorder="0" applyAlignment="0" applyProtection="0"/>
    <xf numFmtId="0" fontId="28" fillId="21" borderId="0" applyNumberFormat="0" applyBorder="0" applyAlignment="0" applyProtection="0"/>
    <xf numFmtId="0" fontId="28" fillId="21" borderId="0" applyNumberFormat="0" applyBorder="0" applyAlignment="0" applyProtection="0"/>
    <xf numFmtId="0" fontId="28" fillId="21" borderId="0" applyNumberFormat="0" applyBorder="0" applyAlignment="0" applyProtection="0"/>
    <xf numFmtId="0" fontId="28" fillId="21" borderId="0" applyNumberFormat="0" applyBorder="0" applyAlignment="0" applyProtection="0"/>
    <xf numFmtId="0" fontId="28" fillId="21" borderId="0" applyNumberFormat="0" applyBorder="0" applyAlignment="0" applyProtection="0"/>
    <xf numFmtId="0" fontId="28" fillId="21" borderId="0" applyNumberFormat="0" applyBorder="0" applyAlignment="0" applyProtection="0"/>
    <xf numFmtId="0" fontId="28" fillId="21" borderId="0" applyNumberFormat="0" applyBorder="0" applyAlignment="0" applyProtection="0"/>
    <xf numFmtId="0" fontId="28" fillId="21" borderId="0" applyNumberFormat="0" applyBorder="0" applyAlignment="0" applyProtection="0"/>
    <xf numFmtId="0" fontId="28" fillId="21" borderId="0" applyNumberFormat="0" applyBorder="0" applyAlignment="0" applyProtection="0"/>
    <xf numFmtId="0" fontId="28" fillId="21" borderId="0" applyNumberFormat="0" applyBorder="0" applyAlignment="0" applyProtection="0"/>
    <xf numFmtId="0" fontId="28" fillId="21" borderId="0" applyNumberFormat="0" applyBorder="0" applyAlignment="0" applyProtection="0"/>
    <xf numFmtId="0" fontId="28" fillId="21" borderId="0" applyNumberFormat="0" applyBorder="0" applyAlignment="0" applyProtection="0"/>
    <xf numFmtId="0" fontId="28" fillId="21" borderId="0" applyNumberFormat="0" applyBorder="0" applyAlignment="0" applyProtection="0"/>
    <xf numFmtId="0" fontId="28" fillId="21" borderId="0" applyNumberFormat="0" applyBorder="0" applyAlignment="0" applyProtection="0"/>
    <xf numFmtId="0" fontId="28" fillId="21" borderId="0" applyNumberFormat="0" applyBorder="0" applyAlignment="0" applyProtection="0"/>
    <xf numFmtId="0" fontId="28" fillId="21" borderId="0" applyNumberFormat="0" applyBorder="0" applyAlignment="0" applyProtection="0"/>
    <xf numFmtId="0" fontId="28" fillId="21" borderId="0" applyNumberFormat="0" applyBorder="0" applyAlignment="0" applyProtection="0"/>
    <xf numFmtId="0" fontId="28" fillId="21" borderId="0" applyNumberFormat="0" applyBorder="0" applyAlignment="0" applyProtection="0"/>
    <xf numFmtId="0" fontId="28" fillId="21" borderId="0" applyNumberFormat="0" applyBorder="0" applyAlignment="0" applyProtection="0"/>
    <xf numFmtId="0" fontId="28" fillId="21" borderId="0" applyNumberFormat="0" applyBorder="0" applyAlignment="0" applyProtection="0"/>
    <xf numFmtId="0" fontId="28" fillId="21" borderId="0" applyNumberFormat="0" applyBorder="0" applyAlignment="0" applyProtection="0"/>
    <xf numFmtId="0" fontId="28" fillId="21" borderId="0" applyNumberFormat="0" applyBorder="0" applyAlignment="0" applyProtection="0"/>
    <xf numFmtId="0" fontId="28" fillId="21" borderId="0" applyNumberFormat="0" applyBorder="0" applyAlignment="0" applyProtection="0"/>
    <xf numFmtId="0" fontId="28" fillId="21" borderId="0" applyNumberFormat="0" applyBorder="0" applyAlignment="0" applyProtection="0"/>
    <xf numFmtId="0" fontId="28" fillId="21" borderId="0" applyNumberFormat="0" applyBorder="0" applyAlignment="0" applyProtection="0"/>
    <xf numFmtId="0" fontId="28" fillId="21" borderId="0" applyNumberFormat="0" applyBorder="0" applyAlignment="0" applyProtection="0"/>
    <xf numFmtId="0" fontId="28" fillId="21" borderId="0" applyNumberFormat="0" applyBorder="0" applyAlignment="0" applyProtection="0"/>
    <xf numFmtId="0" fontId="28" fillId="21" borderId="0" applyNumberFormat="0" applyBorder="0" applyAlignment="0" applyProtection="0"/>
    <xf numFmtId="0" fontId="28" fillId="21" borderId="0" applyNumberFormat="0" applyBorder="0" applyAlignment="0" applyProtection="0"/>
    <xf numFmtId="0" fontId="28" fillId="21" borderId="0" applyNumberFormat="0" applyBorder="0" applyAlignment="0" applyProtection="0"/>
    <xf numFmtId="0" fontId="28" fillId="21" borderId="0" applyNumberFormat="0" applyBorder="0" applyAlignment="0" applyProtection="0"/>
    <xf numFmtId="0" fontId="28" fillId="21" borderId="0" applyNumberFormat="0" applyBorder="0" applyAlignment="0" applyProtection="0"/>
    <xf numFmtId="0" fontId="28" fillId="21" borderId="0" applyNumberFormat="0" applyBorder="0" applyAlignment="0" applyProtection="0"/>
    <xf numFmtId="0" fontId="28" fillId="21" borderId="0" applyNumberFormat="0" applyBorder="0" applyAlignment="0" applyProtection="0"/>
    <xf numFmtId="0" fontId="28" fillId="21" borderId="0" applyNumberFormat="0" applyBorder="0" applyAlignment="0" applyProtection="0"/>
    <xf numFmtId="0" fontId="28" fillId="21" borderId="0" applyNumberFormat="0" applyBorder="0" applyAlignment="0" applyProtection="0"/>
    <xf numFmtId="0" fontId="28" fillId="21" borderId="0" applyNumberFormat="0" applyBorder="0" applyAlignment="0" applyProtection="0"/>
    <xf numFmtId="0" fontId="28" fillId="21" borderId="0" applyNumberFormat="0" applyBorder="0" applyAlignment="0" applyProtection="0"/>
    <xf numFmtId="0" fontId="28" fillId="21" borderId="0" applyNumberFormat="0" applyBorder="0" applyAlignment="0" applyProtection="0"/>
    <xf numFmtId="0" fontId="28" fillId="21" borderId="0" applyNumberFormat="0" applyBorder="0" applyAlignment="0" applyProtection="0"/>
    <xf numFmtId="0" fontId="28" fillId="21" borderId="0" applyNumberFormat="0" applyBorder="0" applyAlignment="0" applyProtection="0"/>
    <xf numFmtId="0" fontId="28" fillId="21" borderId="0" applyNumberFormat="0" applyBorder="0" applyAlignment="0" applyProtection="0"/>
    <xf numFmtId="0" fontId="28" fillId="21" borderId="0" applyNumberFormat="0" applyBorder="0" applyAlignment="0" applyProtection="0"/>
    <xf numFmtId="0" fontId="28" fillId="21" borderId="0" applyNumberFormat="0" applyBorder="0" applyAlignment="0" applyProtection="0"/>
    <xf numFmtId="0" fontId="28" fillId="21" borderId="0" applyNumberFormat="0" applyBorder="0" applyAlignment="0" applyProtection="0"/>
    <xf numFmtId="0" fontId="28" fillId="21" borderId="0" applyNumberFormat="0" applyBorder="0" applyAlignment="0" applyProtection="0"/>
    <xf numFmtId="0" fontId="28" fillId="21" borderId="0" applyNumberFormat="0" applyBorder="0" applyAlignment="0" applyProtection="0"/>
    <xf numFmtId="0" fontId="28" fillId="21" borderId="0" applyNumberFormat="0" applyBorder="0" applyAlignment="0" applyProtection="0"/>
    <xf numFmtId="0" fontId="28" fillId="21" borderId="0" applyNumberFormat="0" applyBorder="0" applyAlignment="0" applyProtection="0"/>
    <xf numFmtId="0" fontId="28" fillId="21" borderId="0" applyNumberFormat="0" applyBorder="0" applyAlignment="0" applyProtection="0"/>
    <xf numFmtId="0" fontId="28" fillId="21" borderId="0" applyNumberFormat="0" applyBorder="0" applyAlignment="0" applyProtection="0"/>
    <xf numFmtId="0" fontId="28" fillId="21" borderId="0" applyNumberFormat="0" applyBorder="0" applyAlignment="0" applyProtection="0"/>
    <xf numFmtId="0" fontId="28" fillId="21" borderId="0" applyNumberFormat="0" applyBorder="0" applyAlignment="0" applyProtection="0"/>
    <xf numFmtId="0" fontId="28" fillId="21" borderId="0" applyNumberFormat="0" applyBorder="0" applyAlignment="0" applyProtection="0"/>
    <xf numFmtId="0" fontId="28" fillId="21" borderId="0" applyNumberFormat="0" applyBorder="0" applyAlignment="0" applyProtection="0"/>
    <xf numFmtId="0" fontId="28" fillId="21" borderId="0" applyNumberFormat="0" applyBorder="0" applyAlignment="0" applyProtection="0"/>
    <xf numFmtId="0" fontId="28" fillId="21" borderId="0" applyNumberFormat="0" applyBorder="0" applyAlignment="0" applyProtection="0"/>
    <xf numFmtId="0" fontId="28" fillId="21" borderId="0" applyNumberFormat="0" applyBorder="0" applyAlignment="0" applyProtection="0"/>
    <xf numFmtId="0" fontId="28" fillId="21" borderId="0" applyNumberFormat="0" applyBorder="0" applyAlignment="0" applyProtection="0"/>
    <xf numFmtId="0" fontId="28" fillId="21" borderId="0" applyNumberFormat="0" applyBorder="0" applyAlignment="0" applyProtection="0"/>
    <xf numFmtId="0" fontId="28" fillId="21" borderId="0" applyNumberFormat="0" applyBorder="0" applyAlignment="0" applyProtection="0"/>
    <xf numFmtId="0" fontId="28" fillId="21" borderId="0" applyNumberFormat="0" applyBorder="0" applyAlignment="0" applyProtection="0"/>
    <xf numFmtId="0" fontId="28" fillId="21" borderId="0" applyNumberFormat="0" applyBorder="0" applyAlignment="0" applyProtection="0"/>
    <xf numFmtId="0" fontId="28" fillId="21" borderId="0" applyNumberFormat="0" applyBorder="0" applyAlignment="0" applyProtection="0"/>
    <xf numFmtId="0" fontId="28" fillId="21" borderId="0" applyNumberFormat="0" applyBorder="0" applyAlignment="0" applyProtection="0"/>
    <xf numFmtId="0" fontId="28" fillId="21" borderId="0" applyNumberFormat="0" applyBorder="0" applyAlignment="0" applyProtection="0"/>
    <xf numFmtId="0" fontId="28" fillId="21" borderId="0" applyNumberFormat="0" applyBorder="0" applyAlignment="0" applyProtection="0"/>
    <xf numFmtId="0" fontId="28" fillId="21" borderId="0" applyNumberFormat="0" applyBorder="0" applyAlignment="0" applyProtection="0"/>
    <xf numFmtId="0" fontId="28" fillId="21" borderId="0" applyNumberFormat="0" applyBorder="0" applyAlignment="0" applyProtection="0"/>
    <xf numFmtId="0" fontId="28" fillId="21" borderId="0" applyNumberFormat="0" applyBorder="0" applyAlignment="0" applyProtection="0"/>
    <xf numFmtId="0" fontId="28" fillId="21" borderId="0" applyNumberFormat="0" applyBorder="0" applyAlignment="0" applyProtection="0"/>
    <xf numFmtId="0" fontId="28" fillId="21" borderId="0" applyNumberFormat="0" applyBorder="0" applyAlignment="0" applyProtection="0"/>
    <xf numFmtId="0" fontId="28" fillId="21" borderId="0" applyNumberFormat="0" applyBorder="0" applyAlignment="0" applyProtection="0"/>
    <xf numFmtId="0" fontId="28" fillId="21" borderId="0" applyNumberFormat="0" applyBorder="0" applyAlignment="0" applyProtection="0"/>
    <xf numFmtId="0" fontId="28" fillId="21" borderId="0" applyNumberFormat="0" applyBorder="0" applyAlignment="0" applyProtection="0"/>
    <xf numFmtId="0" fontId="28" fillId="21" borderId="0" applyNumberFormat="0" applyBorder="0" applyAlignment="0" applyProtection="0"/>
    <xf numFmtId="0" fontId="28" fillId="21" borderId="0" applyNumberFormat="0" applyBorder="0" applyAlignment="0" applyProtection="0"/>
    <xf numFmtId="0" fontId="28" fillId="21" borderId="0" applyNumberFormat="0" applyBorder="0" applyAlignment="0" applyProtection="0"/>
    <xf numFmtId="0" fontId="28" fillId="21" borderId="0" applyNumberFormat="0" applyBorder="0" applyAlignment="0" applyProtection="0"/>
    <xf numFmtId="0" fontId="28" fillId="21" borderId="0" applyNumberFormat="0" applyBorder="0" applyAlignment="0" applyProtection="0"/>
    <xf numFmtId="0" fontId="28" fillId="21" borderId="0" applyNumberFormat="0" applyBorder="0" applyAlignment="0" applyProtection="0"/>
    <xf numFmtId="0" fontId="28" fillId="21" borderId="0" applyNumberFormat="0" applyBorder="0" applyAlignment="0" applyProtection="0"/>
    <xf numFmtId="0" fontId="28" fillId="21" borderId="0" applyNumberFormat="0" applyBorder="0" applyAlignment="0" applyProtection="0"/>
    <xf numFmtId="0" fontId="28" fillId="21" borderId="0" applyNumberFormat="0" applyBorder="0" applyAlignment="0" applyProtection="0"/>
    <xf numFmtId="0" fontId="28" fillId="21" borderId="0" applyNumberFormat="0" applyBorder="0" applyAlignment="0" applyProtection="0"/>
    <xf numFmtId="0" fontId="28" fillId="21" borderId="0" applyNumberFormat="0" applyBorder="0" applyAlignment="0" applyProtection="0"/>
    <xf numFmtId="0" fontId="28" fillId="21" borderId="0" applyNumberFormat="0" applyBorder="0" applyAlignment="0" applyProtection="0"/>
    <xf numFmtId="0" fontId="28" fillId="21" borderId="0" applyNumberFormat="0" applyBorder="0" applyAlignment="0" applyProtection="0"/>
    <xf numFmtId="0" fontId="28" fillId="21" borderId="0" applyNumberFormat="0" applyBorder="0" applyAlignment="0" applyProtection="0"/>
    <xf numFmtId="0" fontId="28" fillId="21" borderId="0" applyNumberFormat="0" applyBorder="0" applyAlignment="0" applyProtection="0"/>
    <xf numFmtId="0" fontId="28" fillId="21" borderId="0" applyNumberFormat="0" applyBorder="0" applyAlignment="0" applyProtection="0"/>
    <xf numFmtId="0" fontId="28" fillId="21" borderId="0" applyNumberFormat="0" applyBorder="0" applyAlignment="0" applyProtection="0"/>
    <xf numFmtId="0" fontId="28" fillId="21" borderId="0" applyNumberFormat="0" applyBorder="0" applyAlignment="0" applyProtection="0"/>
    <xf numFmtId="0" fontId="28" fillId="21" borderId="0" applyNumberFormat="0" applyBorder="0" applyAlignment="0" applyProtection="0"/>
    <xf numFmtId="0" fontId="28" fillId="21" borderId="0" applyNumberFormat="0" applyBorder="0" applyAlignment="0" applyProtection="0"/>
    <xf numFmtId="0" fontId="28" fillId="21" borderId="0" applyNumberFormat="0" applyBorder="0" applyAlignment="0" applyProtection="0"/>
    <xf numFmtId="0" fontId="28" fillId="21" borderId="0" applyNumberFormat="0" applyBorder="0" applyAlignment="0" applyProtection="0"/>
    <xf numFmtId="0" fontId="28" fillId="21" borderId="0" applyNumberFormat="0" applyBorder="0" applyAlignment="0" applyProtection="0"/>
    <xf numFmtId="0" fontId="28" fillId="21" borderId="0" applyNumberFormat="0" applyBorder="0" applyAlignment="0" applyProtection="0"/>
    <xf numFmtId="0" fontId="28" fillId="21" borderId="0" applyNumberFormat="0" applyBorder="0" applyAlignment="0" applyProtection="0"/>
    <xf numFmtId="0" fontId="28" fillId="21" borderId="0" applyNumberFormat="0" applyBorder="0" applyAlignment="0" applyProtection="0"/>
    <xf numFmtId="0" fontId="28" fillId="21" borderId="0" applyNumberFormat="0" applyBorder="0" applyAlignment="0" applyProtection="0"/>
    <xf numFmtId="0" fontId="28" fillId="21" borderId="0" applyNumberFormat="0" applyBorder="0" applyAlignment="0" applyProtection="0"/>
    <xf numFmtId="0" fontId="28" fillId="21" borderId="0" applyNumberFormat="0" applyBorder="0" applyAlignment="0" applyProtection="0"/>
    <xf numFmtId="0" fontId="28" fillId="21" borderId="0" applyNumberFormat="0" applyBorder="0" applyAlignment="0" applyProtection="0"/>
    <xf numFmtId="0" fontId="28" fillId="21" borderId="0" applyNumberFormat="0" applyBorder="0" applyAlignment="0" applyProtection="0"/>
    <xf numFmtId="0" fontId="28" fillId="21" borderId="0" applyNumberFormat="0" applyBorder="0" applyAlignment="0" applyProtection="0"/>
    <xf numFmtId="0" fontId="28" fillId="21" borderId="0" applyNumberFormat="0" applyBorder="0" applyAlignment="0" applyProtection="0"/>
    <xf numFmtId="0" fontId="28" fillId="21" borderId="0" applyNumberFormat="0" applyBorder="0" applyAlignment="0" applyProtection="0"/>
    <xf numFmtId="0" fontId="28" fillId="21" borderId="0" applyNumberFormat="0" applyBorder="0" applyAlignment="0" applyProtection="0"/>
    <xf numFmtId="0" fontId="28" fillId="21" borderId="0" applyNumberFormat="0" applyBorder="0" applyAlignment="0" applyProtection="0"/>
    <xf numFmtId="0" fontId="28" fillId="21" borderId="0" applyNumberFormat="0" applyBorder="0" applyAlignment="0" applyProtection="0"/>
    <xf numFmtId="0" fontId="28" fillId="21" borderId="0" applyNumberFormat="0" applyBorder="0" applyAlignment="0" applyProtection="0"/>
    <xf numFmtId="0" fontId="28" fillId="21" borderId="0" applyNumberFormat="0" applyBorder="0" applyAlignment="0" applyProtection="0"/>
    <xf numFmtId="0" fontId="28" fillId="21" borderId="0" applyNumberFormat="0" applyBorder="0" applyAlignment="0" applyProtection="0"/>
    <xf numFmtId="0" fontId="28" fillId="21" borderId="0" applyNumberFormat="0" applyBorder="0" applyAlignment="0" applyProtection="0"/>
    <xf numFmtId="0" fontId="28" fillId="21" borderId="0" applyNumberFormat="0" applyBorder="0" applyAlignment="0" applyProtection="0"/>
    <xf numFmtId="0" fontId="28" fillId="21" borderId="0" applyNumberFormat="0" applyBorder="0" applyAlignment="0" applyProtection="0"/>
    <xf numFmtId="0" fontId="28" fillId="21" borderId="0" applyNumberFormat="0" applyBorder="0" applyAlignment="0" applyProtection="0"/>
    <xf numFmtId="0" fontId="28" fillId="21" borderId="0" applyNumberFormat="0" applyBorder="0" applyAlignment="0" applyProtection="0"/>
    <xf numFmtId="0" fontId="28" fillId="21" borderId="0" applyNumberFormat="0" applyBorder="0" applyAlignment="0" applyProtection="0"/>
    <xf numFmtId="0" fontId="28" fillId="21" borderId="0" applyNumberFormat="0" applyBorder="0" applyAlignment="0" applyProtection="0"/>
    <xf numFmtId="0" fontId="28" fillId="21" borderId="0" applyNumberFormat="0" applyBorder="0" applyAlignment="0" applyProtection="0"/>
    <xf numFmtId="0" fontId="28" fillId="21" borderId="0" applyNumberFormat="0" applyBorder="0" applyAlignment="0" applyProtection="0"/>
    <xf numFmtId="0" fontId="28" fillId="21" borderId="0" applyNumberFormat="0" applyBorder="0" applyAlignment="0" applyProtection="0"/>
    <xf numFmtId="0" fontId="28" fillId="21" borderId="0" applyNumberFormat="0" applyBorder="0" applyAlignment="0" applyProtection="0"/>
    <xf numFmtId="0" fontId="28" fillId="21" borderId="0" applyNumberFormat="0" applyBorder="0" applyAlignment="0" applyProtection="0"/>
    <xf numFmtId="0" fontId="28" fillId="21" borderId="0" applyNumberFormat="0" applyBorder="0" applyAlignment="0" applyProtection="0"/>
    <xf numFmtId="0" fontId="28" fillId="21" borderId="0" applyNumberFormat="0" applyBorder="0" applyAlignment="0" applyProtection="0"/>
    <xf numFmtId="0" fontId="28" fillId="21" borderId="0" applyNumberFormat="0" applyBorder="0" applyAlignment="0" applyProtection="0"/>
    <xf numFmtId="0" fontId="28" fillId="21" borderId="0" applyNumberFormat="0" applyBorder="0" applyAlignment="0" applyProtection="0"/>
    <xf numFmtId="0" fontId="28" fillId="21" borderId="0" applyNumberFormat="0" applyBorder="0" applyAlignment="0" applyProtection="0"/>
    <xf numFmtId="0" fontId="28" fillId="21" borderId="0" applyNumberFormat="0" applyBorder="0" applyAlignment="0" applyProtection="0"/>
    <xf numFmtId="0" fontId="28" fillId="21" borderId="0" applyNumberFormat="0" applyBorder="0" applyAlignment="0" applyProtection="0"/>
    <xf numFmtId="0" fontId="28" fillId="21" borderId="0" applyNumberFormat="0" applyBorder="0" applyAlignment="0" applyProtection="0"/>
    <xf numFmtId="0" fontId="28" fillId="21" borderId="0" applyNumberFormat="0" applyBorder="0" applyAlignment="0" applyProtection="0"/>
    <xf numFmtId="0" fontId="28" fillId="21" borderId="0" applyNumberFormat="0" applyBorder="0" applyAlignment="0" applyProtection="0"/>
    <xf numFmtId="0" fontId="28" fillId="21" borderId="0" applyNumberFormat="0" applyBorder="0" applyAlignment="0" applyProtection="0"/>
    <xf numFmtId="0" fontId="28" fillId="21" borderId="0" applyNumberFormat="0" applyBorder="0" applyAlignment="0" applyProtection="0"/>
    <xf numFmtId="0" fontId="28" fillId="21" borderId="0" applyNumberFormat="0" applyBorder="0" applyAlignment="0" applyProtection="0"/>
    <xf numFmtId="0" fontId="28" fillId="21" borderId="0" applyNumberFormat="0" applyBorder="0" applyAlignment="0" applyProtection="0"/>
    <xf numFmtId="0" fontId="28" fillId="21" borderId="0" applyNumberFormat="0" applyBorder="0" applyAlignment="0" applyProtection="0"/>
    <xf numFmtId="0" fontId="28" fillId="21" borderId="0" applyNumberFormat="0" applyBorder="0" applyAlignment="0" applyProtection="0"/>
    <xf numFmtId="0" fontId="28" fillId="21" borderId="0" applyNumberFormat="0" applyBorder="0" applyAlignment="0" applyProtection="0"/>
    <xf numFmtId="0" fontId="28" fillId="21" borderId="0" applyNumberFormat="0" applyBorder="0" applyAlignment="0" applyProtection="0"/>
    <xf numFmtId="0" fontId="28" fillId="21" borderId="0" applyNumberFormat="0" applyBorder="0" applyAlignment="0" applyProtection="0"/>
    <xf numFmtId="0" fontId="28" fillId="21" borderId="0" applyNumberFormat="0" applyBorder="0" applyAlignment="0" applyProtection="0"/>
    <xf numFmtId="0" fontId="28" fillId="21" borderId="0" applyNumberFormat="0" applyBorder="0" applyAlignment="0" applyProtection="0"/>
    <xf numFmtId="0" fontId="28" fillId="21" borderId="0" applyNumberFormat="0" applyBorder="0" applyAlignment="0" applyProtection="0"/>
    <xf numFmtId="0" fontId="28" fillId="21" borderId="0" applyNumberFormat="0" applyBorder="0" applyAlignment="0" applyProtection="0"/>
    <xf numFmtId="0" fontId="28" fillId="21" borderId="0" applyNumberFormat="0" applyBorder="0" applyAlignment="0" applyProtection="0"/>
    <xf numFmtId="0" fontId="28" fillId="21" borderId="0" applyNumberFormat="0" applyBorder="0" applyAlignment="0" applyProtection="0"/>
    <xf numFmtId="0" fontId="28" fillId="21" borderId="0" applyNumberFormat="0" applyBorder="0" applyAlignment="0" applyProtection="0"/>
    <xf numFmtId="0" fontId="28" fillId="21" borderId="0" applyNumberFormat="0" applyBorder="0" applyAlignment="0" applyProtection="0"/>
    <xf numFmtId="0" fontId="28" fillId="21" borderId="0" applyNumberFormat="0" applyBorder="0" applyAlignment="0" applyProtection="0"/>
    <xf numFmtId="0" fontId="28" fillId="21" borderId="0" applyNumberFormat="0" applyBorder="0" applyAlignment="0" applyProtection="0"/>
    <xf numFmtId="0" fontId="28" fillId="21" borderId="0" applyNumberFormat="0" applyBorder="0" applyAlignment="0" applyProtection="0"/>
    <xf numFmtId="0" fontId="28" fillId="21" borderId="0" applyNumberFormat="0" applyBorder="0" applyAlignment="0" applyProtection="0"/>
    <xf numFmtId="0" fontId="28" fillId="21" borderId="0" applyNumberFormat="0" applyBorder="0" applyAlignment="0" applyProtection="0"/>
    <xf numFmtId="0" fontId="28" fillId="21" borderId="0" applyNumberFormat="0" applyBorder="0" applyAlignment="0" applyProtection="0"/>
    <xf numFmtId="0" fontId="28" fillId="21" borderId="0" applyNumberFormat="0" applyBorder="0" applyAlignment="0" applyProtection="0"/>
    <xf numFmtId="0" fontId="28" fillId="21" borderId="0" applyNumberFormat="0" applyBorder="0" applyAlignment="0" applyProtection="0"/>
    <xf numFmtId="0" fontId="28" fillId="21" borderId="0" applyNumberFormat="0" applyBorder="0" applyAlignment="0" applyProtection="0"/>
    <xf numFmtId="0" fontId="28" fillId="21" borderId="0" applyNumberFormat="0" applyBorder="0" applyAlignment="0" applyProtection="0"/>
    <xf numFmtId="0" fontId="28" fillId="21" borderId="0" applyNumberFormat="0" applyBorder="0" applyAlignment="0" applyProtection="0"/>
    <xf numFmtId="0" fontId="28" fillId="21" borderId="0" applyNumberFormat="0" applyBorder="0" applyAlignment="0" applyProtection="0"/>
    <xf numFmtId="0" fontId="28" fillId="21" borderId="0" applyNumberFormat="0" applyBorder="0" applyAlignment="0" applyProtection="0"/>
    <xf numFmtId="0" fontId="28" fillId="21" borderId="0" applyNumberFormat="0" applyBorder="0" applyAlignment="0" applyProtection="0"/>
    <xf numFmtId="0" fontId="28" fillId="21" borderId="0" applyNumberFormat="0" applyBorder="0" applyAlignment="0" applyProtection="0"/>
    <xf numFmtId="0" fontId="28" fillId="21" borderId="0" applyNumberFormat="0" applyBorder="0" applyAlignment="0" applyProtection="0"/>
    <xf numFmtId="0" fontId="28" fillId="21" borderId="0" applyNumberFormat="0" applyBorder="0" applyAlignment="0" applyProtection="0"/>
    <xf numFmtId="0" fontId="28" fillId="21" borderId="0" applyNumberFormat="0" applyBorder="0" applyAlignment="0" applyProtection="0"/>
    <xf numFmtId="0" fontId="28" fillId="21" borderId="0" applyNumberFormat="0" applyBorder="0" applyAlignment="0" applyProtection="0"/>
    <xf numFmtId="0" fontId="28" fillId="21" borderId="0" applyNumberFormat="0" applyBorder="0" applyAlignment="0" applyProtection="0"/>
    <xf numFmtId="0" fontId="28" fillId="21" borderId="0" applyNumberFormat="0" applyBorder="0" applyAlignment="0" applyProtection="0"/>
    <xf numFmtId="0" fontId="28" fillId="21" borderId="0" applyNumberFormat="0" applyBorder="0" applyAlignment="0" applyProtection="0"/>
    <xf numFmtId="0" fontId="28" fillId="21" borderId="0" applyNumberFormat="0" applyBorder="0" applyAlignment="0" applyProtection="0"/>
    <xf numFmtId="0" fontId="28" fillId="21" borderId="0" applyNumberFormat="0" applyBorder="0" applyAlignment="0" applyProtection="0"/>
    <xf numFmtId="0" fontId="28" fillId="21" borderId="0" applyNumberFormat="0" applyBorder="0" applyAlignment="0" applyProtection="0"/>
    <xf numFmtId="0" fontId="28" fillId="21" borderId="0" applyNumberFormat="0" applyBorder="0" applyAlignment="0" applyProtection="0"/>
    <xf numFmtId="0" fontId="28" fillId="21" borderId="0" applyNumberFormat="0" applyBorder="0" applyAlignment="0" applyProtection="0"/>
    <xf numFmtId="0" fontId="28" fillId="21" borderId="0" applyNumberFormat="0" applyBorder="0" applyAlignment="0" applyProtection="0"/>
    <xf numFmtId="0" fontId="28" fillId="21" borderId="0" applyNumberFormat="0" applyBorder="0" applyAlignment="0" applyProtection="0"/>
    <xf numFmtId="0" fontId="28" fillId="21" borderId="0" applyNumberFormat="0" applyBorder="0" applyAlignment="0" applyProtection="0"/>
    <xf numFmtId="0" fontId="28" fillId="21" borderId="0" applyNumberFormat="0" applyBorder="0" applyAlignment="0" applyProtection="0"/>
    <xf numFmtId="0" fontId="28" fillId="21" borderId="0" applyNumberFormat="0" applyBorder="0" applyAlignment="0" applyProtection="0"/>
    <xf numFmtId="0" fontId="28" fillId="21" borderId="0" applyNumberFormat="0" applyBorder="0" applyAlignment="0" applyProtection="0"/>
    <xf numFmtId="0" fontId="28" fillId="21" borderId="0" applyNumberFormat="0" applyBorder="0" applyAlignment="0" applyProtection="0"/>
    <xf numFmtId="0" fontId="28" fillId="21" borderId="0" applyNumberFormat="0" applyBorder="0" applyAlignment="0" applyProtection="0"/>
    <xf numFmtId="0" fontId="28" fillId="21" borderId="0" applyNumberFormat="0" applyBorder="0" applyAlignment="0" applyProtection="0"/>
    <xf numFmtId="0" fontId="28" fillId="21" borderId="0" applyNumberFormat="0" applyBorder="0" applyAlignment="0" applyProtection="0"/>
    <xf numFmtId="0" fontId="28" fillId="21" borderId="0" applyNumberFormat="0" applyBorder="0" applyAlignment="0" applyProtection="0"/>
    <xf numFmtId="0" fontId="28" fillId="21" borderId="0" applyNumberFormat="0" applyBorder="0" applyAlignment="0" applyProtection="0"/>
    <xf numFmtId="0" fontId="28" fillId="21" borderId="0" applyNumberFormat="0" applyBorder="0" applyAlignment="0" applyProtection="0"/>
    <xf numFmtId="0" fontId="28" fillId="21" borderId="0" applyNumberFormat="0" applyBorder="0" applyAlignment="0" applyProtection="0"/>
    <xf numFmtId="0" fontId="28" fillId="21" borderId="0" applyNumberFormat="0" applyBorder="0" applyAlignment="0" applyProtection="0"/>
    <xf numFmtId="0" fontId="28" fillId="21" borderId="0" applyNumberFormat="0" applyBorder="0" applyAlignment="0" applyProtection="0"/>
    <xf numFmtId="0" fontId="28" fillId="21" borderId="0" applyNumberFormat="0" applyBorder="0" applyAlignment="0" applyProtection="0"/>
    <xf numFmtId="0" fontId="28" fillId="21" borderId="0" applyNumberFormat="0" applyBorder="0" applyAlignment="0" applyProtection="0"/>
    <xf numFmtId="0" fontId="28" fillId="21" borderId="0" applyNumberFormat="0" applyBorder="0" applyAlignment="0" applyProtection="0"/>
    <xf numFmtId="0" fontId="28" fillId="21" borderId="0" applyNumberFormat="0" applyBorder="0" applyAlignment="0" applyProtection="0"/>
    <xf numFmtId="0" fontId="28" fillId="21" borderId="0" applyNumberFormat="0" applyBorder="0" applyAlignment="0" applyProtection="0"/>
    <xf numFmtId="0" fontId="28" fillId="21" borderId="0" applyNumberFormat="0" applyBorder="0" applyAlignment="0" applyProtection="0"/>
    <xf numFmtId="0" fontId="28" fillId="21" borderId="0" applyNumberFormat="0" applyBorder="0" applyAlignment="0" applyProtection="0"/>
    <xf numFmtId="0" fontId="28" fillId="21" borderId="0" applyNumberFormat="0" applyBorder="0" applyAlignment="0" applyProtection="0"/>
    <xf numFmtId="0" fontId="28" fillId="21" borderId="0" applyNumberFormat="0" applyBorder="0" applyAlignment="0" applyProtection="0"/>
    <xf numFmtId="0" fontId="28" fillId="21" borderId="0" applyNumberFormat="0" applyBorder="0" applyAlignment="0" applyProtection="0"/>
    <xf numFmtId="0" fontId="28" fillId="21" borderId="0" applyNumberFormat="0" applyBorder="0" applyAlignment="0" applyProtection="0"/>
    <xf numFmtId="0" fontId="28" fillId="21" borderId="0" applyNumberFormat="0" applyBorder="0" applyAlignment="0" applyProtection="0"/>
    <xf numFmtId="0" fontId="28" fillId="21" borderId="0" applyNumberFormat="0" applyBorder="0" applyAlignment="0" applyProtection="0"/>
    <xf numFmtId="0" fontId="28" fillId="21" borderId="0" applyNumberFormat="0" applyBorder="0" applyAlignment="0" applyProtection="0"/>
    <xf numFmtId="0" fontId="28" fillId="21" borderId="0" applyNumberFormat="0" applyBorder="0" applyAlignment="0" applyProtection="0"/>
    <xf numFmtId="0" fontId="28" fillId="21" borderId="0" applyNumberFormat="0" applyBorder="0" applyAlignment="0" applyProtection="0"/>
    <xf numFmtId="0" fontId="28" fillId="21" borderId="0" applyNumberFormat="0" applyBorder="0" applyAlignment="0" applyProtection="0"/>
    <xf numFmtId="0" fontId="28" fillId="21" borderId="0" applyNumberFormat="0" applyBorder="0" applyAlignment="0" applyProtection="0"/>
    <xf numFmtId="0" fontId="28" fillId="21" borderId="0" applyNumberFormat="0" applyBorder="0" applyAlignment="0" applyProtection="0"/>
    <xf numFmtId="0" fontId="28" fillId="21" borderId="0" applyNumberFormat="0" applyBorder="0" applyAlignment="0" applyProtection="0"/>
    <xf numFmtId="0" fontId="28" fillId="21" borderId="0" applyNumberFormat="0" applyBorder="0" applyAlignment="0" applyProtection="0"/>
    <xf numFmtId="0" fontId="28" fillId="21" borderId="0" applyNumberFormat="0" applyBorder="0" applyAlignment="0" applyProtection="0"/>
    <xf numFmtId="0" fontId="28" fillId="21" borderId="0" applyNumberFormat="0" applyBorder="0" applyAlignment="0" applyProtection="0"/>
    <xf numFmtId="0" fontId="28" fillId="21" borderId="0" applyNumberFormat="0" applyBorder="0" applyAlignment="0" applyProtection="0"/>
    <xf numFmtId="0" fontId="28" fillId="21" borderId="0" applyNumberFormat="0" applyBorder="0" applyAlignment="0" applyProtection="0"/>
    <xf numFmtId="0" fontId="28" fillId="21" borderId="0" applyNumberFormat="0" applyBorder="0" applyAlignment="0" applyProtection="0"/>
    <xf numFmtId="0" fontId="28" fillId="21" borderId="0" applyNumberFormat="0" applyBorder="0" applyAlignment="0" applyProtection="0"/>
    <xf numFmtId="0" fontId="28" fillId="21" borderId="0" applyNumberFormat="0" applyBorder="0" applyAlignment="0" applyProtection="0"/>
    <xf numFmtId="0" fontId="28" fillId="21" borderId="0" applyNumberFormat="0" applyBorder="0" applyAlignment="0" applyProtection="0"/>
    <xf numFmtId="0" fontId="28" fillId="21" borderId="0" applyNumberFormat="0" applyBorder="0" applyAlignment="0" applyProtection="0"/>
    <xf numFmtId="0" fontId="28" fillId="21" borderId="0" applyNumberFormat="0" applyBorder="0" applyAlignment="0" applyProtection="0"/>
    <xf numFmtId="0" fontId="28" fillId="21" borderId="0" applyNumberFormat="0" applyBorder="0" applyAlignment="0" applyProtection="0"/>
    <xf numFmtId="0" fontId="28" fillId="21" borderId="0" applyNumberFormat="0" applyBorder="0" applyAlignment="0" applyProtection="0"/>
    <xf numFmtId="0" fontId="28" fillId="21" borderId="0" applyNumberFormat="0" applyBorder="0" applyAlignment="0" applyProtection="0"/>
    <xf numFmtId="0" fontId="28" fillId="21" borderId="0" applyNumberFormat="0" applyBorder="0" applyAlignment="0" applyProtection="0"/>
    <xf numFmtId="0" fontId="28" fillId="21" borderId="0" applyNumberFormat="0" applyBorder="0" applyAlignment="0" applyProtection="0"/>
    <xf numFmtId="0" fontId="28" fillId="21" borderId="0" applyNumberFormat="0" applyBorder="0" applyAlignment="0" applyProtection="0"/>
    <xf numFmtId="0" fontId="28" fillId="21" borderId="0" applyNumberFormat="0" applyBorder="0" applyAlignment="0" applyProtection="0"/>
    <xf numFmtId="0" fontId="28" fillId="21" borderId="0" applyNumberFormat="0" applyBorder="0" applyAlignment="0" applyProtection="0"/>
    <xf numFmtId="0" fontId="28" fillId="21" borderId="0" applyNumberFormat="0" applyBorder="0" applyAlignment="0" applyProtection="0"/>
    <xf numFmtId="0" fontId="28" fillId="21" borderId="0" applyNumberFormat="0" applyBorder="0" applyAlignment="0" applyProtection="0"/>
    <xf numFmtId="0" fontId="28" fillId="21" borderId="0" applyNumberFormat="0" applyBorder="0" applyAlignment="0" applyProtection="0"/>
    <xf numFmtId="0" fontId="28" fillId="21" borderId="0" applyNumberFormat="0" applyBorder="0" applyAlignment="0" applyProtection="0"/>
    <xf numFmtId="0" fontId="28" fillId="21" borderId="0" applyNumberFormat="0" applyBorder="0" applyAlignment="0" applyProtection="0"/>
    <xf numFmtId="0" fontId="28" fillId="21" borderId="0" applyNumberFormat="0" applyBorder="0" applyAlignment="0" applyProtection="0"/>
    <xf numFmtId="0" fontId="28" fillId="21" borderId="0" applyNumberFormat="0" applyBorder="0" applyAlignment="0" applyProtection="0"/>
    <xf numFmtId="0" fontId="28" fillId="21" borderId="0" applyNumberFormat="0" applyBorder="0" applyAlignment="0" applyProtection="0"/>
    <xf numFmtId="0" fontId="28" fillId="21" borderId="0" applyNumberFormat="0" applyBorder="0" applyAlignment="0" applyProtection="0"/>
    <xf numFmtId="0" fontId="28" fillId="21" borderId="0" applyNumberFormat="0" applyBorder="0" applyAlignment="0" applyProtection="0"/>
    <xf numFmtId="0" fontId="28" fillId="21" borderId="0" applyNumberFormat="0" applyBorder="0" applyAlignment="0" applyProtection="0"/>
    <xf numFmtId="0" fontId="28" fillId="21" borderId="0" applyNumberFormat="0" applyBorder="0" applyAlignment="0" applyProtection="0"/>
    <xf numFmtId="0" fontId="28" fillId="21" borderId="0" applyNumberFormat="0" applyBorder="0" applyAlignment="0" applyProtection="0"/>
    <xf numFmtId="0" fontId="28" fillId="21" borderId="0" applyNumberFormat="0" applyBorder="0" applyAlignment="0" applyProtection="0"/>
    <xf numFmtId="0" fontId="28" fillId="21" borderId="0" applyNumberFormat="0" applyBorder="0" applyAlignment="0" applyProtection="0"/>
    <xf numFmtId="0" fontId="28" fillId="21" borderId="0" applyNumberFormat="0" applyBorder="0" applyAlignment="0" applyProtection="0"/>
    <xf numFmtId="0" fontId="28" fillId="21" borderId="0" applyNumberFormat="0" applyBorder="0" applyAlignment="0" applyProtection="0"/>
    <xf numFmtId="0" fontId="28" fillId="21" borderId="0" applyNumberFormat="0" applyBorder="0" applyAlignment="0" applyProtection="0"/>
    <xf numFmtId="0" fontId="28" fillId="21" borderId="0" applyNumberFormat="0" applyBorder="0" applyAlignment="0" applyProtection="0"/>
    <xf numFmtId="0" fontId="28" fillId="21" borderId="0" applyNumberFormat="0" applyBorder="0" applyAlignment="0" applyProtection="0"/>
    <xf numFmtId="0" fontId="28" fillId="21" borderId="0" applyNumberFormat="0" applyBorder="0" applyAlignment="0" applyProtection="0"/>
    <xf numFmtId="0" fontId="28" fillId="21" borderId="0" applyNumberFormat="0" applyBorder="0" applyAlignment="0" applyProtection="0"/>
    <xf numFmtId="0" fontId="28" fillId="21" borderId="0" applyNumberFormat="0" applyBorder="0" applyAlignment="0" applyProtection="0"/>
    <xf numFmtId="0" fontId="28" fillId="21" borderId="0" applyNumberFormat="0" applyBorder="0" applyAlignment="0" applyProtection="0"/>
    <xf numFmtId="0" fontId="28" fillId="21" borderId="0" applyNumberFormat="0" applyBorder="0" applyAlignment="0" applyProtection="0"/>
    <xf numFmtId="0" fontId="28" fillId="21" borderId="0" applyNumberFormat="0" applyBorder="0" applyAlignment="0" applyProtection="0"/>
    <xf numFmtId="0" fontId="28" fillId="21" borderId="0" applyNumberFormat="0" applyBorder="0" applyAlignment="0" applyProtection="0"/>
    <xf numFmtId="0" fontId="28" fillId="21" borderId="0" applyNumberFormat="0" applyBorder="0" applyAlignment="0" applyProtection="0"/>
    <xf numFmtId="0" fontId="28" fillId="21" borderId="0" applyNumberFormat="0" applyBorder="0" applyAlignment="0" applyProtection="0"/>
    <xf numFmtId="0" fontId="28" fillId="21" borderId="0" applyNumberFormat="0" applyBorder="0" applyAlignment="0" applyProtection="0"/>
    <xf numFmtId="0" fontId="28" fillId="21" borderId="0" applyNumberFormat="0" applyBorder="0" applyAlignment="0" applyProtection="0"/>
    <xf numFmtId="0" fontId="28" fillId="21" borderId="0" applyNumberFormat="0" applyBorder="0" applyAlignment="0" applyProtection="0"/>
    <xf numFmtId="0" fontId="28" fillId="21" borderId="0" applyNumberFormat="0" applyBorder="0" applyAlignment="0" applyProtection="0"/>
    <xf numFmtId="0" fontId="28" fillId="21" borderId="0" applyNumberFormat="0" applyBorder="0" applyAlignment="0" applyProtection="0"/>
    <xf numFmtId="0" fontId="28" fillId="21" borderId="0" applyNumberFormat="0" applyBorder="0" applyAlignment="0" applyProtection="0"/>
    <xf numFmtId="0" fontId="28" fillId="21" borderId="0" applyNumberFormat="0" applyBorder="0" applyAlignment="0" applyProtection="0"/>
    <xf numFmtId="0" fontId="28" fillId="21" borderId="0" applyNumberFormat="0" applyBorder="0" applyAlignment="0" applyProtection="0"/>
    <xf numFmtId="0" fontId="28" fillId="21" borderId="0" applyNumberFormat="0" applyBorder="0" applyAlignment="0" applyProtection="0"/>
    <xf numFmtId="0" fontId="28" fillId="21" borderId="0" applyNumberFormat="0" applyBorder="0" applyAlignment="0" applyProtection="0"/>
    <xf numFmtId="0" fontId="28" fillId="21" borderId="0" applyNumberFormat="0" applyBorder="0" applyAlignment="0" applyProtection="0"/>
    <xf numFmtId="0" fontId="28" fillId="21" borderId="0" applyNumberFormat="0" applyBorder="0" applyAlignment="0" applyProtection="0"/>
    <xf numFmtId="0" fontId="28" fillId="21" borderId="0" applyNumberFormat="0" applyBorder="0" applyAlignment="0" applyProtection="0"/>
    <xf numFmtId="0" fontId="28" fillId="21" borderId="0" applyNumberFormat="0" applyBorder="0" applyAlignment="0" applyProtection="0"/>
    <xf numFmtId="0" fontId="28" fillId="21" borderId="0" applyNumberFormat="0" applyBorder="0" applyAlignment="0" applyProtection="0"/>
    <xf numFmtId="0" fontId="28" fillId="21" borderId="0" applyNumberFormat="0" applyBorder="0" applyAlignment="0" applyProtection="0"/>
    <xf numFmtId="0" fontId="28" fillId="21" borderId="0" applyNumberFormat="0" applyBorder="0" applyAlignment="0" applyProtection="0"/>
    <xf numFmtId="0" fontId="28" fillId="21" borderId="0" applyNumberFormat="0" applyBorder="0" applyAlignment="0" applyProtection="0"/>
    <xf numFmtId="0" fontId="28" fillId="21" borderId="0" applyNumberFormat="0" applyBorder="0" applyAlignment="0" applyProtection="0"/>
    <xf numFmtId="0" fontId="28" fillId="21" borderId="0" applyNumberFormat="0" applyBorder="0" applyAlignment="0" applyProtection="0"/>
    <xf numFmtId="0" fontId="28" fillId="21" borderId="0" applyNumberFormat="0" applyBorder="0" applyAlignment="0" applyProtection="0"/>
    <xf numFmtId="0" fontId="28" fillId="21" borderId="0" applyNumberFormat="0" applyBorder="0" applyAlignment="0" applyProtection="0"/>
    <xf numFmtId="0" fontId="28" fillId="21" borderId="0" applyNumberFormat="0" applyBorder="0" applyAlignment="0" applyProtection="0"/>
    <xf numFmtId="0" fontId="28" fillId="21" borderId="0" applyNumberFormat="0" applyBorder="0" applyAlignment="0" applyProtection="0"/>
    <xf numFmtId="0" fontId="28" fillId="21" borderId="0" applyNumberFormat="0" applyBorder="0" applyAlignment="0" applyProtection="0"/>
    <xf numFmtId="0" fontId="28" fillId="21" borderId="0" applyNumberFormat="0" applyBorder="0" applyAlignment="0" applyProtection="0"/>
    <xf numFmtId="0" fontId="28" fillId="21" borderId="0" applyNumberFormat="0" applyBorder="0" applyAlignment="0" applyProtection="0"/>
    <xf numFmtId="0" fontId="28" fillId="21" borderId="0" applyNumberFormat="0" applyBorder="0" applyAlignment="0" applyProtection="0"/>
    <xf numFmtId="0" fontId="28" fillId="21" borderId="0" applyNumberFormat="0" applyBorder="0" applyAlignment="0" applyProtection="0"/>
    <xf numFmtId="0" fontId="28" fillId="21" borderId="0" applyNumberFormat="0" applyBorder="0" applyAlignment="0" applyProtection="0"/>
    <xf numFmtId="0" fontId="28" fillId="21" borderId="0" applyNumberFormat="0" applyBorder="0" applyAlignment="0" applyProtection="0"/>
    <xf numFmtId="0" fontId="28" fillId="21" borderId="0" applyNumberFormat="0" applyBorder="0" applyAlignment="0" applyProtection="0"/>
    <xf numFmtId="0" fontId="28" fillId="21" borderId="0" applyNumberFormat="0" applyBorder="0" applyAlignment="0" applyProtection="0"/>
    <xf numFmtId="0" fontId="28" fillId="21" borderId="0" applyNumberFormat="0" applyBorder="0" applyAlignment="0" applyProtection="0"/>
    <xf numFmtId="0" fontId="28" fillId="21" borderId="0" applyNumberFormat="0" applyBorder="0" applyAlignment="0" applyProtection="0"/>
    <xf numFmtId="0" fontId="28" fillId="21" borderId="0" applyNumberFormat="0" applyBorder="0" applyAlignment="0" applyProtection="0"/>
    <xf numFmtId="0" fontId="28" fillId="21" borderId="0" applyNumberFormat="0" applyBorder="0" applyAlignment="0" applyProtection="0"/>
    <xf numFmtId="0" fontId="28" fillId="21" borderId="0" applyNumberFormat="0" applyBorder="0" applyAlignment="0" applyProtection="0"/>
    <xf numFmtId="0" fontId="28" fillId="21" borderId="0" applyNumberFormat="0" applyBorder="0" applyAlignment="0" applyProtection="0"/>
    <xf numFmtId="0" fontId="28" fillId="21" borderId="0" applyNumberFormat="0" applyBorder="0" applyAlignment="0" applyProtection="0"/>
    <xf numFmtId="0" fontId="28" fillId="21" borderId="0" applyNumberFormat="0" applyBorder="0" applyAlignment="0" applyProtection="0"/>
    <xf numFmtId="0" fontId="28" fillId="21" borderId="0" applyNumberFormat="0" applyBorder="0" applyAlignment="0" applyProtection="0"/>
    <xf numFmtId="0" fontId="28" fillId="21" borderId="0" applyNumberFormat="0" applyBorder="0" applyAlignment="0" applyProtection="0"/>
    <xf numFmtId="0" fontId="28" fillId="21" borderId="0" applyNumberFormat="0" applyBorder="0" applyAlignment="0" applyProtection="0"/>
    <xf numFmtId="0" fontId="28" fillId="21" borderId="0" applyNumberFormat="0" applyBorder="0" applyAlignment="0" applyProtection="0"/>
    <xf numFmtId="0" fontId="28" fillId="21" borderId="0" applyNumberFormat="0" applyBorder="0" applyAlignment="0" applyProtection="0"/>
    <xf numFmtId="0" fontId="28" fillId="21" borderId="0" applyNumberFormat="0" applyBorder="0" applyAlignment="0" applyProtection="0"/>
    <xf numFmtId="0" fontId="28" fillId="21" borderId="0" applyNumberFormat="0" applyBorder="0" applyAlignment="0" applyProtection="0"/>
    <xf numFmtId="0" fontId="28" fillId="21" borderId="0" applyNumberFormat="0" applyBorder="0" applyAlignment="0" applyProtection="0"/>
    <xf numFmtId="0" fontId="28" fillId="21" borderId="0" applyNumberFormat="0" applyBorder="0" applyAlignment="0" applyProtection="0"/>
    <xf numFmtId="0" fontId="28" fillId="21" borderId="0" applyNumberFormat="0" applyBorder="0" applyAlignment="0" applyProtection="0"/>
    <xf numFmtId="0" fontId="28" fillId="21" borderId="0" applyNumberFormat="0" applyBorder="0" applyAlignment="0" applyProtection="0"/>
    <xf numFmtId="0" fontId="28" fillId="21" borderId="0" applyNumberFormat="0" applyBorder="0" applyAlignment="0" applyProtection="0"/>
    <xf numFmtId="0" fontId="28" fillId="21" borderId="0" applyNumberFormat="0" applyBorder="0" applyAlignment="0" applyProtection="0"/>
    <xf numFmtId="0" fontId="28" fillId="21" borderId="0" applyNumberFormat="0" applyBorder="0" applyAlignment="0" applyProtection="0"/>
    <xf numFmtId="0" fontId="28" fillId="21" borderId="0" applyNumberFormat="0" applyBorder="0" applyAlignment="0" applyProtection="0"/>
    <xf numFmtId="0" fontId="28" fillId="21" borderId="0" applyNumberFormat="0" applyBorder="0" applyAlignment="0" applyProtection="0"/>
    <xf numFmtId="0" fontId="28" fillId="21" borderId="0" applyNumberFormat="0" applyBorder="0" applyAlignment="0" applyProtection="0"/>
    <xf numFmtId="0" fontId="28" fillId="21" borderId="0" applyNumberFormat="0" applyBorder="0" applyAlignment="0" applyProtection="0"/>
    <xf numFmtId="0" fontId="28" fillId="21" borderId="0" applyNumberFormat="0" applyBorder="0" applyAlignment="0" applyProtection="0"/>
    <xf numFmtId="0" fontId="28" fillId="21" borderId="0" applyNumberFormat="0" applyBorder="0" applyAlignment="0" applyProtection="0"/>
    <xf numFmtId="0" fontId="28" fillId="21" borderId="0" applyNumberFormat="0" applyBorder="0" applyAlignment="0" applyProtection="0"/>
    <xf numFmtId="0" fontId="28" fillId="21" borderId="0" applyNumberFormat="0" applyBorder="0" applyAlignment="0" applyProtection="0"/>
    <xf numFmtId="0" fontId="28" fillId="21" borderId="0" applyNumberFormat="0" applyBorder="0" applyAlignment="0" applyProtection="0"/>
    <xf numFmtId="0" fontId="28" fillId="21" borderId="0" applyNumberFormat="0" applyBorder="0" applyAlignment="0" applyProtection="0"/>
    <xf numFmtId="0" fontId="28" fillId="21" borderId="0" applyNumberFormat="0" applyBorder="0" applyAlignment="0" applyProtection="0"/>
    <xf numFmtId="0" fontId="28" fillId="21" borderId="0" applyNumberFormat="0" applyBorder="0" applyAlignment="0" applyProtection="0"/>
    <xf numFmtId="0" fontId="28" fillId="21" borderId="0" applyNumberFormat="0" applyBorder="0" applyAlignment="0" applyProtection="0"/>
    <xf numFmtId="0" fontId="28" fillId="21" borderId="0" applyNumberFormat="0" applyBorder="0" applyAlignment="0" applyProtection="0"/>
    <xf numFmtId="0" fontId="28" fillId="21" borderId="0" applyNumberFormat="0" applyBorder="0" applyAlignment="0" applyProtection="0"/>
    <xf numFmtId="0" fontId="28" fillId="21" borderId="0" applyNumberFormat="0" applyBorder="0" applyAlignment="0" applyProtection="0"/>
    <xf numFmtId="0" fontId="28" fillId="21" borderId="0" applyNumberFormat="0" applyBorder="0" applyAlignment="0" applyProtection="0"/>
    <xf numFmtId="0" fontId="28" fillId="21" borderId="0" applyNumberFormat="0" applyBorder="0" applyAlignment="0" applyProtection="0"/>
    <xf numFmtId="0" fontId="28" fillId="21" borderId="0" applyNumberFormat="0" applyBorder="0" applyAlignment="0" applyProtection="0"/>
    <xf numFmtId="0" fontId="28" fillId="21" borderId="0" applyNumberFormat="0" applyBorder="0" applyAlignment="0" applyProtection="0"/>
    <xf numFmtId="0" fontId="28" fillId="21" borderId="0" applyNumberFormat="0" applyBorder="0" applyAlignment="0" applyProtection="0"/>
    <xf numFmtId="0" fontId="28" fillId="21" borderId="0" applyNumberFormat="0" applyBorder="0" applyAlignment="0" applyProtection="0"/>
    <xf numFmtId="0" fontId="28" fillId="21" borderId="0" applyNumberFormat="0" applyBorder="0" applyAlignment="0" applyProtection="0"/>
    <xf numFmtId="0" fontId="28" fillId="21" borderId="0" applyNumberFormat="0" applyBorder="0" applyAlignment="0" applyProtection="0"/>
    <xf numFmtId="0" fontId="28" fillId="21" borderId="0" applyNumberFormat="0" applyBorder="0" applyAlignment="0" applyProtection="0"/>
    <xf numFmtId="0" fontId="28" fillId="21" borderId="0" applyNumberFormat="0" applyBorder="0" applyAlignment="0" applyProtection="0"/>
    <xf numFmtId="0" fontId="28" fillId="21" borderId="0" applyNumberFormat="0" applyBorder="0" applyAlignment="0" applyProtection="0"/>
    <xf numFmtId="0" fontId="28" fillId="21" borderId="0" applyNumberFormat="0" applyBorder="0" applyAlignment="0" applyProtection="0"/>
    <xf numFmtId="0" fontId="28" fillId="21" borderId="0" applyNumberFormat="0" applyBorder="0" applyAlignment="0" applyProtection="0"/>
    <xf numFmtId="0" fontId="28" fillId="21" borderId="0" applyNumberFormat="0" applyBorder="0" applyAlignment="0" applyProtection="0"/>
    <xf numFmtId="0" fontId="28" fillId="21" borderId="0" applyNumberFormat="0" applyBorder="0" applyAlignment="0" applyProtection="0"/>
    <xf numFmtId="0" fontId="28" fillId="21" borderId="0" applyNumberFormat="0" applyBorder="0" applyAlignment="0" applyProtection="0"/>
    <xf numFmtId="0" fontId="28" fillId="21" borderId="0" applyNumberFormat="0" applyBorder="0" applyAlignment="0" applyProtection="0"/>
    <xf numFmtId="0" fontId="28" fillId="21" borderId="0" applyNumberFormat="0" applyBorder="0" applyAlignment="0" applyProtection="0"/>
    <xf numFmtId="0" fontId="28" fillId="21" borderId="0" applyNumberFormat="0" applyBorder="0" applyAlignment="0" applyProtection="0"/>
    <xf numFmtId="0" fontId="28" fillId="21" borderId="0" applyNumberFormat="0" applyBorder="0" applyAlignment="0" applyProtection="0"/>
    <xf numFmtId="0" fontId="28" fillId="21" borderId="0" applyNumberFormat="0" applyBorder="0" applyAlignment="0" applyProtection="0"/>
    <xf numFmtId="0" fontId="28" fillId="21" borderId="0" applyNumberFormat="0" applyBorder="0" applyAlignment="0" applyProtection="0"/>
    <xf numFmtId="0" fontId="28" fillId="21" borderId="0" applyNumberFormat="0" applyBorder="0" applyAlignment="0" applyProtection="0"/>
    <xf numFmtId="0" fontId="28" fillId="21" borderId="0" applyNumberFormat="0" applyBorder="0" applyAlignment="0" applyProtection="0"/>
    <xf numFmtId="0" fontId="28" fillId="21" borderId="0" applyNumberFormat="0" applyBorder="0" applyAlignment="0" applyProtection="0"/>
    <xf numFmtId="0" fontId="28" fillId="21" borderId="0" applyNumberFormat="0" applyBorder="0" applyAlignment="0" applyProtection="0"/>
    <xf numFmtId="0" fontId="28" fillId="21" borderId="0" applyNumberFormat="0" applyBorder="0" applyAlignment="0" applyProtection="0"/>
    <xf numFmtId="0" fontId="28" fillId="21" borderId="0" applyNumberFormat="0" applyBorder="0" applyAlignment="0" applyProtection="0"/>
    <xf numFmtId="0" fontId="28" fillId="21" borderId="0" applyNumberFormat="0" applyBorder="0" applyAlignment="0" applyProtection="0"/>
    <xf numFmtId="0" fontId="28" fillId="21" borderId="0" applyNumberFormat="0" applyBorder="0" applyAlignment="0" applyProtection="0"/>
    <xf numFmtId="0" fontId="28" fillId="21" borderId="0" applyNumberFormat="0" applyBorder="0" applyAlignment="0" applyProtection="0"/>
    <xf numFmtId="0" fontId="28" fillId="21" borderId="0" applyNumberFormat="0" applyBorder="0" applyAlignment="0" applyProtection="0"/>
    <xf numFmtId="0" fontId="28" fillId="21" borderId="0" applyNumberFormat="0" applyBorder="0" applyAlignment="0" applyProtection="0"/>
    <xf numFmtId="0" fontId="28" fillId="21" borderId="0" applyNumberFormat="0" applyBorder="0" applyAlignment="0" applyProtection="0"/>
    <xf numFmtId="0" fontId="28" fillId="21" borderId="0" applyNumberFormat="0" applyBorder="0" applyAlignment="0" applyProtection="0"/>
    <xf numFmtId="0" fontId="28" fillId="21" borderId="0" applyNumberFormat="0" applyBorder="0" applyAlignment="0" applyProtection="0"/>
    <xf numFmtId="0" fontId="28" fillId="21" borderId="0" applyNumberFormat="0" applyBorder="0" applyAlignment="0" applyProtection="0"/>
    <xf numFmtId="0" fontId="28" fillId="21" borderId="0" applyNumberFormat="0" applyBorder="0" applyAlignment="0" applyProtection="0"/>
    <xf numFmtId="0" fontId="28" fillId="21" borderId="0" applyNumberFormat="0" applyBorder="0" applyAlignment="0" applyProtection="0"/>
    <xf numFmtId="0" fontId="28" fillId="21" borderId="0" applyNumberFormat="0" applyBorder="0" applyAlignment="0" applyProtection="0"/>
    <xf numFmtId="0" fontId="28" fillId="21" borderId="0" applyNumberFormat="0" applyBorder="0" applyAlignment="0" applyProtection="0"/>
    <xf numFmtId="0" fontId="28" fillId="21" borderId="0" applyNumberFormat="0" applyBorder="0" applyAlignment="0" applyProtection="0"/>
    <xf numFmtId="0" fontId="28" fillId="21" borderId="0" applyNumberFormat="0" applyBorder="0" applyAlignment="0" applyProtection="0"/>
    <xf numFmtId="0" fontId="28" fillId="21" borderId="0" applyNumberFormat="0" applyBorder="0" applyAlignment="0" applyProtection="0"/>
    <xf numFmtId="0" fontId="28" fillId="21" borderId="0" applyNumberFormat="0" applyBorder="0" applyAlignment="0" applyProtection="0"/>
    <xf numFmtId="0" fontId="28" fillId="21" borderId="0" applyNumberFormat="0" applyBorder="0" applyAlignment="0" applyProtection="0"/>
    <xf numFmtId="0" fontId="28" fillId="21" borderId="0" applyNumberFormat="0" applyBorder="0" applyAlignment="0" applyProtection="0"/>
    <xf numFmtId="0" fontId="28" fillId="21" borderId="0" applyNumberFormat="0" applyBorder="0" applyAlignment="0" applyProtection="0"/>
    <xf numFmtId="0" fontId="28" fillId="21" borderId="0" applyNumberFormat="0" applyBorder="0" applyAlignment="0" applyProtection="0"/>
    <xf numFmtId="0" fontId="28" fillId="21" borderId="0" applyNumberFormat="0" applyBorder="0" applyAlignment="0" applyProtection="0"/>
    <xf numFmtId="0" fontId="28" fillId="21" borderId="0" applyNumberFormat="0" applyBorder="0" applyAlignment="0" applyProtection="0"/>
    <xf numFmtId="0" fontId="28" fillId="21" borderId="0" applyNumberFormat="0" applyBorder="0" applyAlignment="0" applyProtection="0"/>
    <xf numFmtId="0" fontId="28" fillId="21" borderId="0" applyNumberFormat="0" applyBorder="0" applyAlignment="0" applyProtection="0"/>
    <xf numFmtId="0" fontId="28" fillId="21" borderId="0" applyNumberFormat="0" applyBorder="0" applyAlignment="0" applyProtection="0"/>
    <xf numFmtId="0" fontId="28" fillId="21" borderId="0" applyNumberFormat="0" applyBorder="0" applyAlignment="0" applyProtection="0"/>
    <xf numFmtId="0" fontId="28" fillId="21" borderId="0" applyNumberFormat="0" applyBorder="0" applyAlignment="0" applyProtection="0"/>
    <xf numFmtId="0" fontId="28" fillId="21" borderId="0" applyNumberFormat="0" applyBorder="0" applyAlignment="0" applyProtection="0"/>
    <xf numFmtId="0" fontId="28" fillId="21" borderId="0" applyNumberFormat="0" applyBorder="0" applyAlignment="0" applyProtection="0"/>
    <xf numFmtId="0" fontId="28" fillId="21" borderId="0" applyNumberFormat="0" applyBorder="0" applyAlignment="0" applyProtection="0"/>
    <xf numFmtId="0" fontId="28" fillId="21" borderId="0" applyNumberFormat="0" applyBorder="0" applyAlignment="0" applyProtection="0"/>
    <xf numFmtId="0" fontId="28" fillId="21" borderId="0" applyNumberFormat="0" applyBorder="0" applyAlignment="0" applyProtection="0"/>
    <xf numFmtId="0" fontId="28" fillId="21" borderId="0" applyNumberFormat="0" applyBorder="0" applyAlignment="0" applyProtection="0"/>
    <xf numFmtId="0" fontId="28" fillId="21" borderId="0" applyNumberFormat="0" applyBorder="0" applyAlignment="0" applyProtection="0"/>
    <xf numFmtId="0" fontId="28" fillId="21" borderId="0" applyNumberFormat="0" applyBorder="0" applyAlignment="0" applyProtection="0"/>
    <xf numFmtId="0" fontId="28" fillId="21" borderId="0" applyNumberFormat="0" applyBorder="0" applyAlignment="0" applyProtection="0"/>
    <xf numFmtId="0" fontId="28" fillId="21" borderId="0" applyNumberFormat="0" applyBorder="0" applyAlignment="0" applyProtection="0"/>
    <xf numFmtId="0" fontId="28" fillId="21" borderId="0" applyNumberFormat="0" applyBorder="0" applyAlignment="0" applyProtection="0"/>
    <xf numFmtId="0" fontId="28" fillId="21" borderId="0" applyNumberFormat="0" applyBorder="0" applyAlignment="0" applyProtection="0"/>
    <xf numFmtId="0" fontId="28" fillId="21" borderId="0" applyNumberFormat="0" applyBorder="0" applyAlignment="0" applyProtection="0"/>
    <xf numFmtId="0" fontId="28" fillId="21" borderId="0" applyNumberFormat="0" applyBorder="0" applyAlignment="0" applyProtection="0"/>
    <xf numFmtId="0" fontId="28" fillId="21" borderId="0" applyNumberFormat="0" applyBorder="0" applyAlignment="0" applyProtection="0"/>
    <xf numFmtId="0" fontId="28" fillId="21" borderId="0" applyNumberFormat="0" applyBorder="0" applyAlignment="0" applyProtection="0"/>
    <xf numFmtId="0" fontId="28" fillId="21" borderId="0" applyNumberFormat="0" applyBorder="0" applyAlignment="0" applyProtection="0"/>
    <xf numFmtId="0" fontId="28" fillId="21" borderId="0" applyNumberFormat="0" applyBorder="0" applyAlignment="0" applyProtection="0"/>
    <xf numFmtId="0" fontId="28" fillId="21" borderId="0" applyNumberFormat="0" applyBorder="0" applyAlignment="0" applyProtection="0"/>
    <xf numFmtId="0" fontId="28" fillId="21" borderId="0" applyNumberFormat="0" applyBorder="0" applyAlignment="0" applyProtection="0"/>
    <xf numFmtId="0" fontId="28" fillId="21" borderId="0" applyNumberFormat="0" applyBorder="0" applyAlignment="0" applyProtection="0"/>
    <xf numFmtId="0" fontId="28" fillId="21" borderId="0" applyNumberFormat="0" applyBorder="0" applyAlignment="0" applyProtection="0"/>
    <xf numFmtId="0" fontId="28" fillId="21" borderId="0" applyNumberFormat="0" applyBorder="0" applyAlignment="0" applyProtection="0"/>
    <xf numFmtId="0" fontId="28" fillId="21" borderId="0" applyNumberFormat="0" applyBorder="0" applyAlignment="0" applyProtection="0"/>
    <xf numFmtId="0" fontId="28" fillId="21" borderId="0" applyNumberFormat="0" applyBorder="0" applyAlignment="0" applyProtection="0"/>
    <xf numFmtId="0" fontId="28" fillId="21" borderId="0" applyNumberFormat="0" applyBorder="0" applyAlignment="0" applyProtection="0"/>
    <xf numFmtId="0" fontId="28" fillId="21" borderId="0" applyNumberFormat="0" applyBorder="0" applyAlignment="0" applyProtection="0"/>
    <xf numFmtId="0" fontId="28" fillId="21" borderId="0" applyNumberFormat="0" applyBorder="0" applyAlignment="0" applyProtection="0"/>
    <xf numFmtId="0" fontId="28" fillId="21" borderId="0" applyNumberFormat="0" applyBorder="0" applyAlignment="0" applyProtection="0"/>
    <xf numFmtId="0" fontId="28" fillId="21" borderId="0" applyNumberFormat="0" applyBorder="0" applyAlignment="0" applyProtection="0"/>
    <xf numFmtId="0" fontId="28" fillId="21" borderId="0" applyNumberFormat="0" applyBorder="0" applyAlignment="0" applyProtection="0"/>
    <xf numFmtId="0" fontId="28" fillId="21" borderId="0" applyNumberFormat="0" applyBorder="0" applyAlignment="0" applyProtection="0"/>
    <xf numFmtId="0" fontId="28" fillId="21" borderId="0" applyNumberFormat="0" applyBorder="0" applyAlignment="0" applyProtection="0"/>
    <xf numFmtId="0" fontId="28" fillId="21" borderId="0" applyNumberFormat="0" applyBorder="0" applyAlignment="0" applyProtection="0"/>
    <xf numFmtId="0" fontId="28" fillId="21" borderId="0" applyNumberFormat="0" applyBorder="0" applyAlignment="0" applyProtection="0"/>
    <xf numFmtId="0" fontId="28" fillId="21" borderId="0" applyNumberFormat="0" applyBorder="0" applyAlignment="0" applyProtection="0"/>
    <xf numFmtId="0" fontId="28" fillId="21" borderId="0" applyNumberFormat="0" applyBorder="0" applyAlignment="0" applyProtection="0"/>
    <xf numFmtId="0" fontId="28" fillId="21" borderId="0" applyNumberFormat="0" applyBorder="0" applyAlignment="0" applyProtection="0"/>
    <xf numFmtId="0" fontId="28" fillId="21" borderId="0" applyNumberFormat="0" applyBorder="0" applyAlignment="0" applyProtection="0"/>
    <xf numFmtId="0" fontId="28" fillId="21" borderId="0" applyNumberFormat="0" applyBorder="0" applyAlignment="0" applyProtection="0"/>
    <xf numFmtId="0" fontId="28" fillId="21" borderId="0" applyNumberFormat="0" applyBorder="0" applyAlignment="0" applyProtection="0"/>
    <xf numFmtId="0" fontId="28" fillId="21" borderId="0" applyNumberFormat="0" applyBorder="0" applyAlignment="0" applyProtection="0"/>
    <xf numFmtId="0" fontId="28" fillId="21" borderId="0" applyNumberFormat="0" applyBorder="0" applyAlignment="0" applyProtection="0"/>
    <xf numFmtId="0" fontId="28" fillId="21" borderId="0" applyNumberFormat="0" applyBorder="0" applyAlignment="0" applyProtection="0"/>
    <xf numFmtId="0" fontId="28" fillId="21" borderId="0" applyNumberFormat="0" applyBorder="0" applyAlignment="0" applyProtection="0"/>
    <xf numFmtId="0" fontId="28" fillId="21" borderId="0" applyNumberFormat="0" applyBorder="0" applyAlignment="0" applyProtection="0"/>
    <xf numFmtId="0" fontId="28" fillId="21" borderId="0" applyNumberFormat="0" applyBorder="0" applyAlignment="0" applyProtection="0"/>
    <xf numFmtId="0" fontId="28" fillId="21" borderId="0" applyNumberFormat="0" applyBorder="0" applyAlignment="0" applyProtection="0"/>
    <xf numFmtId="0" fontId="28" fillId="21" borderId="0" applyNumberFormat="0" applyBorder="0" applyAlignment="0" applyProtection="0"/>
    <xf numFmtId="0" fontId="28" fillId="21" borderId="0" applyNumberFormat="0" applyBorder="0" applyAlignment="0" applyProtection="0"/>
    <xf numFmtId="0" fontId="28" fillId="21" borderId="0" applyNumberFormat="0" applyBorder="0" applyAlignment="0" applyProtection="0"/>
    <xf numFmtId="0" fontId="28" fillId="21" borderId="0" applyNumberFormat="0" applyBorder="0" applyAlignment="0" applyProtection="0"/>
    <xf numFmtId="0" fontId="28" fillId="21" borderId="0" applyNumberFormat="0" applyBorder="0" applyAlignment="0" applyProtection="0"/>
    <xf numFmtId="0" fontId="28" fillId="21" borderId="0" applyNumberFormat="0" applyBorder="0" applyAlignment="0" applyProtection="0"/>
    <xf numFmtId="0" fontId="28" fillId="21" borderId="0" applyNumberFormat="0" applyBorder="0" applyAlignment="0" applyProtection="0"/>
    <xf numFmtId="0" fontId="28" fillId="21" borderId="0" applyNumberFormat="0" applyBorder="0" applyAlignment="0" applyProtection="0"/>
    <xf numFmtId="0" fontId="28" fillId="21" borderId="0" applyNumberFormat="0" applyBorder="0" applyAlignment="0" applyProtection="0"/>
    <xf numFmtId="0" fontId="28" fillId="21" borderId="0" applyNumberFormat="0" applyBorder="0" applyAlignment="0" applyProtection="0"/>
    <xf numFmtId="0" fontId="28" fillId="21" borderId="0" applyNumberFormat="0" applyBorder="0" applyAlignment="0" applyProtection="0"/>
    <xf numFmtId="0" fontId="28" fillId="21" borderId="0" applyNumberFormat="0" applyBorder="0" applyAlignment="0" applyProtection="0"/>
    <xf numFmtId="0" fontId="28" fillId="21" borderId="0" applyNumberFormat="0" applyBorder="0" applyAlignment="0" applyProtection="0"/>
    <xf numFmtId="0" fontId="28" fillId="21" borderId="0" applyNumberFormat="0" applyBorder="0" applyAlignment="0" applyProtection="0"/>
    <xf numFmtId="0" fontId="28" fillId="21" borderId="0" applyNumberFormat="0" applyBorder="0" applyAlignment="0" applyProtection="0"/>
    <xf numFmtId="0" fontId="28" fillId="21" borderId="0" applyNumberFormat="0" applyBorder="0" applyAlignment="0" applyProtection="0"/>
    <xf numFmtId="0" fontId="28" fillId="21" borderId="0" applyNumberFormat="0" applyBorder="0" applyAlignment="0" applyProtection="0"/>
    <xf numFmtId="0" fontId="28" fillId="21" borderId="0" applyNumberFormat="0" applyBorder="0" applyAlignment="0" applyProtection="0"/>
    <xf numFmtId="0" fontId="28" fillId="21" borderId="0" applyNumberFormat="0" applyBorder="0" applyAlignment="0" applyProtection="0"/>
    <xf numFmtId="0" fontId="28" fillId="21" borderId="0" applyNumberFormat="0" applyBorder="0" applyAlignment="0" applyProtection="0"/>
    <xf numFmtId="0" fontId="28" fillId="21" borderId="0" applyNumberFormat="0" applyBorder="0" applyAlignment="0" applyProtection="0"/>
    <xf numFmtId="0" fontId="28" fillId="21" borderId="0" applyNumberFormat="0" applyBorder="0" applyAlignment="0" applyProtection="0"/>
    <xf numFmtId="0" fontId="28" fillId="21" borderId="0" applyNumberFormat="0" applyBorder="0" applyAlignment="0" applyProtection="0"/>
    <xf numFmtId="0" fontId="28" fillId="21" borderId="0" applyNumberFormat="0" applyBorder="0" applyAlignment="0" applyProtection="0"/>
    <xf numFmtId="0" fontId="28" fillId="21" borderId="0" applyNumberFormat="0" applyBorder="0" applyAlignment="0" applyProtection="0"/>
    <xf numFmtId="0" fontId="28" fillId="21" borderId="0" applyNumberFormat="0" applyBorder="0" applyAlignment="0" applyProtection="0"/>
    <xf numFmtId="0" fontId="28" fillId="21" borderId="0" applyNumberFormat="0" applyBorder="0" applyAlignment="0" applyProtection="0"/>
    <xf numFmtId="0" fontId="28" fillId="21" borderId="0" applyNumberFormat="0" applyBorder="0" applyAlignment="0" applyProtection="0"/>
    <xf numFmtId="0" fontId="28" fillId="21" borderId="0" applyNumberFormat="0" applyBorder="0" applyAlignment="0" applyProtection="0"/>
    <xf numFmtId="0" fontId="28" fillId="21" borderId="0" applyNumberFormat="0" applyBorder="0" applyAlignment="0" applyProtection="0"/>
    <xf numFmtId="0" fontId="28" fillId="21" borderId="0" applyNumberFormat="0" applyBorder="0" applyAlignment="0" applyProtection="0"/>
    <xf numFmtId="0" fontId="28" fillId="21" borderId="0" applyNumberFormat="0" applyBorder="0" applyAlignment="0" applyProtection="0"/>
    <xf numFmtId="0" fontId="28" fillId="21" borderId="0" applyNumberFormat="0" applyBorder="0" applyAlignment="0" applyProtection="0"/>
    <xf numFmtId="0" fontId="28" fillId="21" borderId="0" applyNumberFormat="0" applyBorder="0" applyAlignment="0" applyProtection="0"/>
    <xf numFmtId="0" fontId="28" fillId="21" borderId="0" applyNumberFormat="0" applyBorder="0" applyAlignment="0" applyProtection="0"/>
    <xf numFmtId="0" fontId="28" fillId="21" borderId="0" applyNumberFormat="0" applyBorder="0" applyAlignment="0" applyProtection="0"/>
    <xf numFmtId="0" fontId="28" fillId="21" borderId="0" applyNumberFormat="0" applyBorder="0" applyAlignment="0" applyProtection="0"/>
    <xf numFmtId="0" fontId="28" fillId="21" borderId="0" applyNumberFormat="0" applyBorder="0" applyAlignment="0" applyProtection="0"/>
    <xf numFmtId="0" fontId="28" fillId="21" borderId="0" applyNumberFormat="0" applyBorder="0" applyAlignment="0" applyProtection="0"/>
    <xf numFmtId="0" fontId="28" fillId="21" borderId="0" applyNumberFormat="0" applyBorder="0" applyAlignment="0" applyProtection="0"/>
    <xf numFmtId="0" fontId="28" fillId="21" borderId="0" applyNumberFormat="0" applyBorder="0" applyAlignment="0" applyProtection="0"/>
    <xf numFmtId="0" fontId="28" fillId="21" borderId="0" applyNumberFormat="0" applyBorder="0" applyAlignment="0" applyProtection="0"/>
    <xf numFmtId="0" fontId="28" fillId="21" borderId="0" applyNumberFormat="0" applyBorder="0" applyAlignment="0" applyProtection="0"/>
    <xf numFmtId="0" fontId="28" fillId="21" borderId="0" applyNumberFormat="0" applyBorder="0" applyAlignment="0" applyProtection="0"/>
    <xf numFmtId="0" fontId="28" fillId="21" borderId="0" applyNumberFormat="0" applyBorder="0" applyAlignment="0" applyProtection="0"/>
    <xf numFmtId="0" fontId="28" fillId="21" borderId="0" applyNumberFormat="0" applyBorder="0" applyAlignment="0" applyProtection="0"/>
    <xf numFmtId="0" fontId="28" fillId="21" borderId="0" applyNumberFormat="0" applyBorder="0" applyAlignment="0" applyProtection="0"/>
    <xf numFmtId="0" fontId="28" fillId="21" borderId="0" applyNumberFormat="0" applyBorder="0" applyAlignment="0" applyProtection="0"/>
    <xf numFmtId="0" fontId="28" fillId="21" borderId="0" applyNumberFormat="0" applyBorder="0" applyAlignment="0" applyProtection="0"/>
    <xf numFmtId="0" fontId="28" fillId="21" borderId="0" applyNumberFormat="0" applyBorder="0" applyAlignment="0" applyProtection="0"/>
    <xf numFmtId="0" fontId="28" fillId="21" borderId="0" applyNumberFormat="0" applyBorder="0" applyAlignment="0" applyProtection="0"/>
    <xf numFmtId="0" fontId="28" fillId="21" borderId="0" applyNumberFormat="0" applyBorder="0" applyAlignment="0" applyProtection="0"/>
    <xf numFmtId="0" fontId="28" fillId="21" borderId="0" applyNumberFormat="0" applyBorder="0" applyAlignment="0" applyProtection="0"/>
    <xf numFmtId="0" fontId="28" fillId="21" borderId="0" applyNumberFormat="0" applyBorder="0" applyAlignment="0" applyProtection="0"/>
    <xf numFmtId="0" fontId="28" fillId="21" borderId="0" applyNumberFormat="0" applyBorder="0" applyAlignment="0" applyProtection="0"/>
    <xf numFmtId="0" fontId="28" fillId="21" borderId="0" applyNumberFormat="0" applyBorder="0" applyAlignment="0" applyProtection="0"/>
    <xf numFmtId="0" fontId="28" fillId="21" borderId="0" applyNumberFormat="0" applyBorder="0" applyAlignment="0" applyProtection="0"/>
    <xf numFmtId="0" fontId="28" fillId="21" borderId="0" applyNumberFormat="0" applyBorder="0" applyAlignment="0" applyProtection="0"/>
    <xf numFmtId="0" fontId="28" fillId="21" borderId="0" applyNumberFormat="0" applyBorder="0" applyAlignment="0" applyProtection="0"/>
    <xf numFmtId="0" fontId="28" fillId="21" borderId="0" applyNumberFormat="0" applyBorder="0" applyAlignment="0" applyProtection="0"/>
    <xf numFmtId="0" fontId="28" fillId="21" borderId="0" applyNumberFormat="0" applyBorder="0" applyAlignment="0" applyProtection="0"/>
    <xf numFmtId="0" fontId="28" fillId="21" borderId="0" applyNumberFormat="0" applyBorder="0" applyAlignment="0" applyProtection="0"/>
    <xf numFmtId="0" fontId="28" fillId="21" borderId="0" applyNumberFormat="0" applyBorder="0" applyAlignment="0" applyProtection="0"/>
    <xf numFmtId="0" fontId="28" fillId="21" borderId="0" applyNumberFormat="0" applyBorder="0" applyAlignment="0" applyProtection="0"/>
    <xf numFmtId="0" fontId="28" fillId="21" borderId="0" applyNumberFormat="0" applyBorder="0" applyAlignment="0" applyProtection="0"/>
    <xf numFmtId="0" fontId="28" fillId="21" borderId="0" applyNumberFormat="0" applyBorder="0" applyAlignment="0" applyProtection="0"/>
    <xf numFmtId="0" fontId="28" fillId="21" borderId="0" applyNumberFormat="0" applyBorder="0" applyAlignment="0" applyProtection="0"/>
    <xf numFmtId="0" fontId="28" fillId="21" borderId="0" applyNumberFormat="0" applyBorder="0" applyAlignment="0" applyProtection="0"/>
    <xf numFmtId="0" fontId="28" fillId="21" borderId="0" applyNumberFormat="0" applyBorder="0" applyAlignment="0" applyProtection="0"/>
    <xf numFmtId="0" fontId="28" fillId="21" borderId="0" applyNumberFormat="0" applyBorder="0" applyAlignment="0" applyProtection="0"/>
    <xf numFmtId="0" fontId="28" fillId="21" borderId="0" applyNumberFormat="0" applyBorder="0" applyAlignment="0" applyProtection="0"/>
    <xf numFmtId="0" fontId="28" fillId="21" borderId="0" applyNumberFormat="0" applyBorder="0" applyAlignment="0" applyProtection="0"/>
    <xf numFmtId="0" fontId="28" fillId="21" borderId="0" applyNumberFormat="0" applyBorder="0" applyAlignment="0" applyProtection="0"/>
    <xf numFmtId="0" fontId="28" fillId="21" borderId="0" applyNumberFormat="0" applyBorder="0" applyAlignment="0" applyProtection="0"/>
    <xf numFmtId="0" fontId="28" fillId="21" borderId="0" applyNumberFormat="0" applyBorder="0" applyAlignment="0" applyProtection="0"/>
    <xf numFmtId="0" fontId="28" fillId="21" borderId="0" applyNumberFormat="0" applyBorder="0" applyAlignment="0" applyProtection="0"/>
    <xf numFmtId="0" fontId="28" fillId="21" borderId="0" applyNumberFormat="0" applyBorder="0" applyAlignment="0" applyProtection="0"/>
    <xf numFmtId="0" fontId="28" fillId="21" borderId="0" applyNumberFormat="0" applyBorder="0" applyAlignment="0" applyProtection="0"/>
    <xf numFmtId="0" fontId="28" fillId="21" borderId="0" applyNumberFormat="0" applyBorder="0" applyAlignment="0" applyProtection="0"/>
    <xf numFmtId="0" fontId="28" fillId="21" borderId="0" applyNumberFormat="0" applyBorder="0" applyAlignment="0" applyProtection="0"/>
    <xf numFmtId="0" fontId="28" fillId="21" borderId="0" applyNumberFormat="0" applyBorder="0" applyAlignment="0" applyProtection="0"/>
    <xf numFmtId="0" fontId="28" fillId="21" borderId="0" applyNumberFormat="0" applyBorder="0" applyAlignment="0" applyProtection="0"/>
    <xf numFmtId="0" fontId="28" fillId="21" borderId="0" applyNumberFormat="0" applyBorder="0" applyAlignment="0" applyProtection="0"/>
    <xf numFmtId="0" fontId="28" fillId="21" borderId="0" applyNumberFormat="0" applyBorder="0" applyAlignment="0" applyProtection="0"/>
    <xf numFmtId="0" fontId="28" fillId="21" borderId="0" applyNumberFormat="0" applyBorder="0" applyAlignment="0" applyProtection="0"/>
    <xf numFmtId="0" fontId="28" fillId="21" borderId="0" applyNumberFormat="0" applyBorder="0" applyAlignment="0" applyProtection="0"/>
    <xf numFmtId="0" fontId="28" fillId="21" borderId="0" applyNumberFormat="0" applyBorder="0" applyAlignment="0" applyProtection="0"/>
    <xf numFmtId="0" fontId="28" fillId="21" borderId="0" applyNumberFormat="0" applyBorder="0" applyAlignment="0" applyProtection="0"/>
    <xf numFmtId="0" fontId="28" fillId="21" borderId="0" applyNumberFormat="0" applyBorder="0" applyAlignment="0" applyProtection="0"/>
    <xf numFmtId="0" fontId="28" fillId="21" borderId="0" applyNumberFormat="0" applyBorder="0" applyAlignment="0" applyProtection="0"/>
    <xf numFmtId="0" fontId="28" fillId="21" borderId="0" applyNumberFormat="0" applyBorder="0" applyAlignment="0" applyProtection="0"/>
    <xf numFmtId="0" fontId="28" fillId="21" borderId="0" applyNumberFormat="0" applyBorder="0" applyAlignment="0" applyProtection="0"/>
    <xf numFmtId="0" fontId="28" fillId="21" borderId="0" applyNumberFormat="0" applyBorder="0" applyAlignment="0" applyProtection="0"/>
    <xf numFmtId="0" fontId="28" fillId="21" borderId="0" applyNumberFormat="0" applyBorder="0" applyAlignment="0" applyProtection="0"/>
    <xf numFmtId="0" fontId="28" fillId="21" borderId="0" applyNumberFormat="0" applyBorder="0" applyAlignment="0" applyProtection="0"/>
    <xf numFmtId="0" fontId="28" fillId="21" borderId="0" applyNumberFormat="0" applyBorder="0" applyAlignment="0" applyProtection="0"/>
    <xf numFmtId="0" fontId="28" fillId="21" borderId="0" applyNumberFormat="0" applyBorder="0" applyAlignment="0" applyProtection="0"/>
    <xf numFmtId="0" fontId="28" fillId="21" borderId="0" applyNumberFormat="0" applyBorder="0" applyAlignment="0" applyProtection="0"/>
    <xf numFmtId="0" fontId="28" fillId="21" borderId="0" applyNumberFormat="0" applyBorder="0" applyAlignment="0" applyProtection="0"/>
    <xf numFmtId="0" fontId="28" fillId="21" borderId="0" applyNumberFormat="0" applyBorder="0" applyAlignment="0" applyProtection="0"/>
    <xf numFmtId="0" fontId="28" fillId="21" borderId="0" applyNumberFormat="0" applyBorder="0" applyAlignment="0" applyProtection="0"/>
    <xf numFmtId="0" fontId="28" fillId="21" borderId="0" applyNumberFormat="0" applyBorder="0" applyAlignment="0" applyProtection="0"/>
    <xf numFmtId="0" fontId="28" fillId="21" borderId="0" applyNumberFormat="0" applyBorder="0" applyAlignment="0" applyProtection="0"/>
    <xf numFmtId="0" fontId="28" fillId="21" borderId="0" applyNumberFormat="0" applyBorder="0" applyAlignment="0" applyProtection="0"/>
    <xf numFmtId="0" fontId="28" fillId="21" borderId="0" applyNumberFormat="0" applyBorder="0" applyAlignment="0" applyProtection="0"/>
    <xf numFmtId="0" fontId="28" fillId="21" borderId="0" applyNumberFormat="0" applyBorder="0" applyAlignment="0" applyProtection="0"/>
    <xf numFmtId="0" fontId="28" fillId="21" borderId="0" applyNumberFormat="0" applyBorder="0" applyAlignment="0" applyProtection="0"/>
    <xf numFmtId="0" fontId="28" fillId="21" borderId="0" applyNumberFormat="0" applyBorder="0" applyAlignment="0" applyProtection="0"/>
    <xf numFmtId="0" fontId="28" fillId="21" borderId="0" applyNumberFormat="0" applyBorder="0" applyAlignment="0" applyProtection="0"/>
    <xf numFmtId="0" fontId="28" fillId="21" borderId="0" applyNumberFormat="0" applyBorder="0" applyAlignment="0" applyProtection="0"/>
    <xf numFmtId="0" fontId="28" fillId="21" borderId="0" applyNumberFormat="0" applyBorder="0" applyAlignment="0" applyProtection="0"/>
    <xf numFmtId="0" fontId="28" fillId="21" borderId="0" applyNumberFormat="0" applyBorder="0" applyAlignment="0" applyProtection="0"/>
    <xf numFmtId="0" fontId="28" fillId="21" borderId="0" applyNumberFormat="0" applyBorder="0" applyAlignment="0" applyProtection="0"/>
    <xf numFmtId="0" fontId="28" fillId="21" borderId="0" applyNumberFormat="0" applyBorder="0" applyAlignment="0" applyProtection="0"/>
    <xf numFmtId="0" fontId="28" fillId="21" borderId="0" applyNumberFormat="0" applyBorder="0" applyAlignment="0" applyProtection="0"/>
    <xf numFmtId="0" fontId="28" fillId="21" borderId="0" applyNumberFormat="0" applyBorder="0" applyAlignment="0" applyProtection="0"/>
    <xf numFmtId="0" fontId="28" fillId="21" borderId="0" applyNumberFormat="0" applyBorder="0" applyAlignment="0" applyProtection="0"/>
    <xf numFmtId="0" fontId="28" fillId="21" borderId="0" applyNumberFormat="0" applyBorder="0" applyAlignment="0" applyProtection="0"/>
    <xf numFmtId="0" fontId="28" fillId="21" borderId="0" applyNumberFormat="0" applyBorder="0" applyAlignment="0" applyProtection="0"/>
    <xf numFmtId="0" fontId="28" fillId="21" borderId="0" applyNumberFormat="0" applyBorder="0" applyAlignment="0" applyProtection="0"/>
    <xf numFmtId="0" fontId="28" fillId="21" borderId="0" applyNumberFormat="0" applyBorder="0" applyAlignment="0" applyProtection="0"/>
    <xf numFmtId="0" fontId="28" fillId="21" borderId="0" applyNumberFormat="0" applyBorder="0" applyAlignment="0" applyProtection="0"/>
    <xf numFmtId="0" fontId="28" fillId="21" borderId="0" applyNumberFormat="0" applyBorder="0" applyAlignment="0" applyProtection="0"/>
    <xf numFmtId="0" fontId="28" fillId="21" borderId="0" applyNumberFormat="0" applyBorder="0" applyAlignment="0" applyProtection="0"/>
    <xf numFmtId="0" fontId="28" fillId="21" borderId="0" applyNumberFormat="0" applyBorder="0" applyAlignment="0" applyProtection="0"/>
    <xf numFmtId="0" fontId="28" fillId="21" borderId="0" applyNumberFormat="0" applyBorder="0" applyAlignment="0" applyProtection="0"/>
    <xf numFmtId="0" fontId="28" fillId="21" borderId="0" applyNumberFormat="0" applyBorder="0" applyAlignment="0" applyProtection="0"/>
    <xf numFmtId="0" fontId="28" fillId="21" borderId="0" applyNumberFormat="0" applyBorder="0" applyAlignment="0" applyProtection="0"/>
    <xf numFmtId="0" fontId="28" fillId="21" borderId="0" applyNumberFormat="0" applyBorder="0" applyAlignment="0" applyProtection="0"/>
    <xf numFmtId="0" fontId="28" fillId="21" borderId="0" applyNumberFormat="0" applyBorder="0" applyAlignment="0" applyProtection="0"/>
    <xf numFmtId="0" fontId="28" fillId="21" borderId="0" applyNumberFormat="0" applyBorder="0" applyAlignment="0" applyProtection="0"/>
    <xf numFmtId="0" fontId="28" fillId="21" borderId="0" applyNumberFormat="0" applyBorder="0" applyAlignment="0" applyProtection="0"/>
    <xf numFmtId="0" fontId="28" fillId="21" borderId="0" applyNumberFormat="0" applyBorder="0" applyAlignment="0" applyProtection="0"/>
    <xf numFmtId="0" fontId="28" fillId="21" borderId="0" applyNumberFormat="0" applyBorder="0" applyAlignment="0" applyProtection="0"/>
    <xf numFmtId="0" fontId="28" fillId="21" borderId="0" applyNumberFormat="0" applyBorder="0" applyAlignment="0" applyProtection="0"/>
    <xf numFmtId="0" fontId="28" fillId="21" borderId="0" applyNumberFormat="0" applyBorder="0" applyAlignment="0" applyProtection="0"/>
    <xf numFmtId="0" fontId="28" fillId="21" borderId="0" applyNumberFormat="0" applyBorder="0" applyAlignment="0" applyProtection="0"/>
    <xf numFmtId="0" fontId="28" fillId="21" borderId="0" applyNumberFormat="0" applyBorder="0" applyAlignment="0" applyProtection="0"/>
    <xf numFmtId="0" fontId="28" fillId="21" borderId="0" applyNumberFormat="0" applyBorder="0" applyAlignment="0" applyProtection="0"/>
    <xf numFmtId="0" fontId="28" fillId="21" borderId="0" applyNumberFormat="0" applyBorder="0" applyAlignment="0" applyProtection="0"/>
    <xf numFmtId="0" fontId="28" fillId="21" borderId="0" applyNumberFormat="0" applyBorder="0" applyAlignment="0" applyProtection="0"/>
    <xf numFmtId="0" fontId="28" fillId="21" borderId="0" applyNumberFormat="0" applyBorder="0" applyAlignment="0" applyProtection="0"/>
    <xf numFmtId="0" fontId="28" fillId="21" borderId="0" applyNumberFormat="0" applyBorder="0" applyAlignment="0" applyProtection="0"/>
    <xf numFmtId="0" fontId="28" fillId="21" borderId="0" applyNumberFormat="0" applyBorder="0" applyAlignment="0" applyProtection="0"/>
    <xf numFmtId="0" fontId="28" fillId="21" borderId="0" applyNumberFormat="0" applyBorder="0" applyAlignment="0" applyProtection="0"/>
    <xf numFmtId="0" fontId="28" fillId="21" borderId="0" applyNumberFormat="0" applyBorder="0" applyAlignment="0" applyProtection="0"/>
    <xf numFmtId="0" fontId="28" fillId="21" borderId="0" applyNumberFormat="0" applyBorder="0" applyAlignment="0" applyProtection="0"/>
    <xf numFmtId="0" fontId="28" fillId="21" borderId="0" applyNumberFormat="0" applyBorder="0" applyAlignment="0" applyProtection="0"/>
    <xf numFmtId="0" fontId="28" fillId="21" borderId="0" applyNumberFormat="0" applyBorder="0" applyAlignment="0" applyProtection="0"/>
    <xf numFmtId="0" fontId="28" fillId="21" borderId="0" applyNumberFormat="0" applyBorder="0" applyAlignment="0" applyProtection="0"/>
    <xf numFmtId="0" fontId="28" fillId="21" borderId="0" applyNumberFormat="0" applyBorder="0" applyAlignment="0" applyProtection="0"/>
    <xf numFmtId="0" fontId="28" fillId="21" borderId="0" applyNumberFormat="0" applyBorder="0" applyAlignment="0" applyProtection="0"/>
    <xf numFmtId="0" fontId="28" fillId="21" borderId="0" applyNumberFormat="0" applyBorder="0" applyAlignment="0" applyProtection="0"/>
    <xf numFmtId="0" fontId="28" fillId="21" borderId="0" applyNumberFormat="0" applyBorder="0" applyAlignment="0" applyProtection="0"/>
    <xf numFmtId="0" fontId="28" fillId="21" borderId="0" applyNumberFormat="0" applyBorder="0" applyAlignment="0" applyProtection="0"/>
    <xf numFmtId="0" fontId="28" fillId="21" borderId="0" applyNumberFormat="0" applyBorder="0" applyAlignment="0" applyProtection="0"/>
    <xf numFmtId="0" fontId="28" fillId="21" borderId="0" applyNumberFormat="0" applyBorder="0" applyAlignment="0" applyProtection="0"/>
    <xf numFmtId="0" fontId="28" fillId="21" borderId="0" applyNumberFormat="0" applyBorder="0" applyAlignment="0" applyProtection="0"/>
    <xf numFmtId="0" fontId="28" fillId="21" borderId="0" applyNumberFormat="0" applyBorder="0" applyAlignment="0" applyProtection="0"/>
    <xf numFmtId="0" fontId="28" fillId="21" borderId="0" applyNumberFormat="0" applyBorder="0" applyAlignment="0" applyProtection="0"/>
    <xf numFmtId="0" fontId="28" fillId="21" borderId="0" applyNumberFormat="0" applyBorder="0" applyAlignment="0" applyProtection="0"/>
    <xf numFmtId="0" fontId="28" fillId="21" borderId="0" applyNumberFormat="0" applyBorder="0" applyAlignment="0" applyProtection="0"/>
    <xf numFmtId="0" fontId="28" fillId="21" borderId="0" applyNumberFormat="0" applyBorder="0" applyAlignment="0" applyProtection="0"/>
    <xf numFmtId="0" fontId="28" fillId="21" borderId="0" applyNumberFormat="0" applyBorder="0" applyAlignment="0" applyProtection="0"/>
    <xf numFmtId="0" fontId="28" fillId="21" borderId="0" applyNumberFormat="0" applyBorder="0" applyAlignment="0" applyProtection="0"/>
    <xf numFmtId="0" fontId="28" fillId="21" borderId="0" applyNumberFormat="0" applyBorder="0" applyAlignment="0" applyProtection="0"/>
    <xf numFmtId="0" fontId="28" fillId="21" borderId="0" applyNumberFormat="0" applyBorder="0" applyAlignment="0" applyProtection="0"/>
    <xf numFmtId="0" fontId="28" fillId="21" borderId="0" applyNumberFormat="0" applyBorder="0" applyAlignment="0" applyProtection="0"/>
    <xf numFmtId="0" fontId="28" fillId="21" borderId="0" applyNumberFormat="0" applyBorder="0" applyAlignment="0" applyProtection="0"/>
    <xf numFmtId="0" fontId="28" fillId="21" borderId="0" applyNumberFormat="0" applyBorder="0" applyAlignment="0" applyProtection="0"/>
    <xf numFmtId="0" fontId="28" fillId="21" borderId="0" applyNumberFormat="0" applyBorder="0" applyAlignment="0" applyProtection="0"/>
    <xf numFmtId="0" fontId="28" fillId="21" borderId="0" applyNumberFormat="0" applyBorder="0" applyAlignment="0" applyProtection="0"/>
    <xf numFmtId="0" fontId="28" fillId="21" borderId="0" applyNumberFormat="0" applyBorder="0" applyAlignment="0" applyProtection="0"/>
    <xf numFmtId="0" fontId="28" fillId="21" borderId="0" applyNumberFormat="0" applyBorder="0" applyAlignment="0" applyProtection="0"/>
    <xf numFmtId="0" fontId="28" fillId="21" borderId="0" applyNumberFormat="0" applyBorder="0" applyAlignment="0" applyProtection="0"/>
    <xf numFmtId="0" fontId="28" fillId="21" borderId="0" applyNumberFormat="0" applyBorder="0" applyAlignment="0" applyProtection="0"/>
    <xf numFmtId="0" fontId="28" fillId="21" borderId="0" applyNumberFormat="0" applyBorder="0" applyAlignment="0" applyProtection="0"/>
    <xf numFmtId="0" fontId="28" fillId="21" borderId="0" applyNumberFormat="0" applyBorder="0" applyAlignment="0" applyProtection="0"/>
    <xf numFmtId="0" fontId="28" fillId="21" borderId="0" applyNumberFormat="0" applyBorder="0" applyAlignment="0" applyProtection="0"/>
    <xf numFmtId="0" fontId="28" fillId="21" borderId="0" applyNumberFormat="0" applyBorder="0" applyAlignment="0" applyProtection="0"/>
    <xf numFmtId="0" fontId="28" fillId="21" borderId="0" applyNumberFormat="0" applyBorder="0" applyAlignment="0" applyProtection="0"/>
    <xf numFmtId="0" fontId="28" fillId="21" borderId="0" applyNumberFormat="0" applyBorder="0" applyAlignment="0" applyProtection="0"/>
    <xf numFmtId="0" fontId="28" fillId="21" borderId="0" applyNumberFormat="0" applyBorder="0" applyAlignment="0" applyProtection="0"/>
    <xf numFmtId="0" fontId="28" fillId="21" borderId="0" applyNumberFormat="0" applyBorder="0" applyAlignment="0" applyProtection="0"/>
    <xf numFmtId="0" fontId="28" fillId="21" borderId="0" applyNumberFormat="0" applyBorder="0" applyAlignment="0" applyProtection="0"/>
    <xf numFmtId="0" fontId="28" fillId="21" borderId="0" applyNumberFormat="0" applyBorder="0" applyAlignment="0" applyProtection="0"/>
    <xf numFmtId="0" fontId="28" fillId="21" borderId="0" applyNumberFormat="0" applyBorder="0" applyAlignment="0" applyProtection="0"/>
    <xf numFmtId="0" fontId="28" fillId="21" borderId="0" applyNumberFormat="0" applyBorder="0" applyAlignment="0" applyProtection="0"/>
    <xf numFmtId="0" fontId="28" fillId="21" borderId="0" applyNumberFormat="0" applyBorder="0" applyAlignment="0" applyProtection="0"/>
    <xf numFmtId="0" fontId="28" fillId="21" borderId="0" applyNumberFormat="0" applyBorder="0" applyAlignment="0" applyProtection="0"/>
    <xf numFmtId="0" fontId="28" fillId="21" borderId="0" applyNumberFormat="0" applyBorder="0" applyAlignment="0" applyProtection="0"/>
    <xf numFmtId="0" fontId="28" fillId="21" borderId="0" applyNumberFormat="0" applyBorder="0" applyAlignment="0" applyProtection="0"/>
    <xf numFmtId="0" fontId="28" fillId="21" borderId="0" applyNumberFormat="0" applyBorder="0" applyAlignment="0" applyProtection="0"/>
    <xf numFmtId="0" fontId="28" fillId="21" borderId="0" applyNumberFormat="0" applyBorder="0" applyAlignment="0" applyProtection="0"/>
    <xf numFmtId="0" fontId="28" fillId="21" borderId="0" applyNumberFormat="0" applyBorder="0" applyAlignment="0" applyProtection="0"/>
    <xf numFmtId="0" fontId="28" fillId="21" borderId="0" applyNumberFormat="0" applyBorder="0" applyAlignment="0" applyProtection="0"/>
    <xf numFmtId="0" fontId="28" fillId="21" borderId="0" applyNumberFormat="0" applyBorder="0" applyAlignment="0" applyProtection="0"/>
    <xf numFmtId="0" fontId="28" fillId="21" borderId="0" applyNumberFormat="0" applyBorder="0" applyAlignment="0" applyProtection="0"/>
    <xf numFmtId="0" fontId="28" fillId="21" borderId="0" applyNumberFormat="0" applyBorder="0" applyAlignment="0" applyProtection="0"/>
    <xf numFmtId="0" fontId="28" fillId="21" borderId="0" applyNumberFormat="0" applyBorder="0" applyAlignment="0" applyProtection="0"/>
    <xf numFmtId="0" fontId="28" fillId="21" borderId="0" applyNumberFormat="0" applyBorder="0" applyAlignment="0" applyProtection="0"/>
    <xf numFmtId="0" fontId="28" fillId="21" borderId="0" applyNumberFormat="0" applyBorder="0" applyAlignment="0" applyProtection="0"/>
    <xf numFmtId="0" fontId="28" fillId="21" borderId="0" applyNumberFormat="0" applyBorder="0" applyAlignment="0" applyProtection="0"/>
    <xf numFmtId="0" fontId="28" fillId="21" borderId="0" applyNumberFormat="0" applyBorder="0" applyAlignment="0" applyProtection="0"/>
    <xf numFmtId="0" fontId="28" fillId="21" borderId="0" applyNumberFormat="0" applyBorder="0" applyAlignment="0" applyProtection="0"/>
    <xf numFmtId="0" fontId="28" fillId="21" borderId="0" applyNumberFormat="0" applyBorder="0" applyAlignment="0" applyProtection="0"/>
    <xf numFmtId="0" fontId="28" fillId="21" borderId="0" applyNumberFormat="0" applyBorder="0" applyAlignment="0" applyProtection="0"/>
    <xf numFmtId="0" fontId="28" fillId="21" borderId="0" applyNumberFormat="0" applyBorder="0" applyAlignment="0" applyProtection="0"/>
    <xf numFmtId="0" fontId="28" fillId="21" borderId="0" applyNumberFormat="0" applyBorder="0" applyAlignment="0" applyProtection="0"/>
    <xf numFmtId="0" fontId="28" fillId="21" borderId="0" applyNumberFormat="0" applyBorder="0" applyAlignment="0" applyProtection="0"/>
    <xf numFmtId="0" fontId="28" fillId="21" borderId="0" applyNumberFormat="0" applyBorder="0" applyAlignment="0" applyProtection="0"/>
    <xf numFmtId="0" fontId="28" fillId="21" borderId="0" applyNumberFormat="0" applyBorder="0" applyAlignment="0" applyProtection="0"/>
    <xf numFmtId="0" fontId="28" fillId="21" borderId="0" applyNumberFormat="0" applyBorder="0" applyAlignment="0" applyProtection="0"/>
    <xf numFmtId="0" fontId="28" fillId="21" borderId="0" applyNumberFormat="0" applyBorder="0" applyAlignment="0" applyProtection="0"/>
    <xf numFmtId="0" fontId="28" fillId="21" borderId="0" applyNumberFormat="0" applyBorder="0" applyAlignment="0" applyProtection="0"/>
    <xf numFmtId="0" fontId="28" fillId="21" borderId="0" applyNumberFormat="0" applyBorder="0" applyAlignment="0" applyProtection="0"/>
    <xf numFmtId="0" fontId="28" fillId="21" borderId="0" applyNumberFormat="0" applyBorder="0" applyAlignment="0" applyProtection="0"/>
    <xf numFmtId="0" fontId="28" fillId="21" borderId="0" applyNumberFormat="0" applyBorder="0" applyAlignment="0" applyProtection="0"/>
    <xf numFmtId="0" fontId="28" fillId="21" borderId="0" applyNumberFormat="0" applyBorder="0" applyAlignment="0" applyProtection="0"/>
    <xf numFmtId="0" fontId="28" fillId="21" borderId="0" applyNumberFormat="0" applyBorder="0" applyAlignment="0" applyProtection="0"/>
    <xf numFmtId="0" fontId="28" fillId="21" borderId="0" applyNumberFormat="0" applyBorder="0" applyAlignment="0" applyProtection="0"/>
    <xf numFmtId="0" fontId="28" fillId="21" borderId="0" applyNumberFormat="0" applyBorder="0" applyAlignment="0" applyProtection="0"/>
    <xf numFmtId="0" fontId="28" fillId="21" borderId="0" applyNumberFormat="0" applyBorder="0" applyAlignment="0" applyProtection="0"/>
    <xf numFmtId="0" fontId="28" fillId="21" borderId="0" applyNumberFormat="0" applyBorder="0" applyAlignment="0" applyProtection="0"/>
    <xf numFmtId="0" fontId="28" fillId="21" borderId="0" applyNumberFormat="0" applyBorder="0" applyAlignment="0" applyProtection="0"/>
    <xf numFmtId="0" fontId="28" fillId="21" borderId="0" applyNumberFormat="0" applyBorder="0" applyAlignment="0" applyProtection="0"/>
    <xf numFmtId="0" fontId="28" fillId="21" borderId="0" applyNumberFormat="0" applyBorder="0" applyAlignment="0" applyProtection="0"/>
    <xf numFmtId="0" fontId="28" fillId="21" borderId="0" applyNumberFormat="0" applyBorder="0" applyAlignment="0" applyProtection="0"/>
    <xf numFmtId="0" fontId="28" fillId="21" borderId="0" applyNumberFormat="0" applyBorder="0" applyAlignment="0" applyProtection="0"/>
    <xf numFmtId="0" fontId="28" fillId="21" borderId="0" applyNumberFormat="0" applyBorder="0" applyAlignment="0" applyProtection="0"/>
    <xf numFmtId="0" fontId="28" fillId="21" borderId="0" applyNumberFormat="0" applyBorder="0" applyAlignment="0" applyProtection="0"/>
    <xf numFmtId="0" fontId="28" fillId="21" borderId="0" applyNumberFormat="0" applyBorder="0" applyAlignment="0" applyProtection="0"/>
    <xf numFmtId="0" fontId="28" fillId="21" borderId="0" applyNumberFormat="0" applyBorder="0" applyAlignment="0" applyProtection="0"/>
    <xf numFmtId="0" fontId="28" fillId="21" borderId="0" applyNumberFormat="0" applyBorder="0" applyAlignment="0" applyProtection="0"/>
    <xf numFmtId="0" fontId="28" fillId="21" borderId="0" applyNumberFormat="0" applyBorder="0" applyAlignment="0" applyProtection="0"/>
    <xf numFmtId="0" fontId="28" fillId="21" borderId="0" applyNumberFormat="0" applyBorder="0" applyAlignment="0" applyProtection="0"/>
    <xf numFmtId="0" fontId="28" fillId="21" borderId="0" applyNumberFormat="0" applyBorder="0" applyAlignment="0" applyProtection="0"/>
    <xf numFmtId="0" fontId="28" fillId="21" borderId="0" applyNumberFormat="0" applyBorder="0" applyAlignment="0" applyProtection="0"/>
    <xf numFmtId="0" fontId="28" fillId="21" borderId="0" applyNumberFormat="0" applyBorder="0" applyAlignment="0" applyProtection="0"/>
    <xf numFmtId="0" fontId="28" fillId="21" borderId="0" applyNumberFormat="0" applyBorder="0" applyAlignment="0" applyProtection="0"/>
    <xf numFmtId="0" fontId="28" fillId="21" borderId="0" applyNumberFormat="0" applyBorder="0" applyAlignment="0" applyProtection="0"/>
    <xf numFmtId="0" fontId="28" fillId="21" borderId="0" applyNumberFormat="0" applyBorder="0" applyAlignment="0" applyProtection="0"/>
    <xf numFmtId="0" fontId="28" fillId="21" borderId="0" applyNumberFormat="0" applyBorder="0" applyAlignment="0" applyProtection="0"/>
    <xf numFmtId="0" fontId="28" fillId="21" borderId="0" applyNumberFormat="0" applyBorder="0" applyAlignment="0" applyProtection="0"/>
    <xf numFmtId="0" fontId="28" fillId="21" borderId="0" applyNumberFormat="0" applyBorder="0" applyAlignment="0" applyProtection="0"/>
    <xf numFmtId="0" fontId="28" fillId="21" borderId="0" applyNumberFormat="0" applyBorder="0" applyAlignment="0" applyProtection="0"/>
    <xf numFmtId="0" fontId="28" fillId="21" borderId="0" applyNumberFormat="0" applyBorder="0" applyAlignment="0" applyProtection="0"/>
    <xf numFmtId="0" fontId="28" fillId="21" borderId="0" applyNumberFormat="0" applyBorder="0" applyAlignment="0" applyProtection="0"/>
    <xf numFmtId="0" fontId="28" fillId="21" borderId="0" applyNumberFormat="0" applyBorder="0" applyAlignment="0" applyProtection="0"/>
    <xf numFmtId="0" fontId="28" fillId="21" borderId="0" applyNumberFormat="0" applyBorder="0" applyAlignment="0" applyProtection="0"/>
    <xf numFmtId="0" fontId="28" fillId="21" borderId="0" applyNumberFormat="0" applyBorder="0" applyAlignment="0" applyProtection="0"/>
    <xf numFmtId="0" fontId="28" fillId="21" borderId="0" applyNumberFormat="0" applyBorder="0" applyAlignment="0" applyProtection="0"/>
    <xf numFmtId="0" fontId="28" fillId="21" borderId="0" applyNumberFormat="0" applyBorder="0" applyAlignment="0" applyProtection="0"/>
    <xf numFmtId="0" fontId="28" fillId="21" borderId="0" applyNumberFormat="0" applyBorder="0" applyAlignment="0" applyProtection="0"/>
    <xf numFmtId="0" fontId="28" fillId="21" borderId="0" applyNumberFormat="0" applyBorder="0" applyAlignment="0" applyProtection="0"/>
    <xf numFmtId="0" fontId="28" fillId="21" borderId="0" applyNumberFormat="0" applyBorder="0" applyAlignment="0" applyProtection="0"/>
    <xf numFmtId="0" fontId="28" fillId="21" borderId="0" applyNumberFormat="0" applyBorder="0" applyAlignment="0" applyProtection="0"/>
    <xf numFmtId="0" fontId="28" fillId="21" borderId="0" applyNumberFormat="0" applyBorder="0" applyAlignment="0" applyProtection="0"/>
    <xf numFmtId="0" fontId="28" fillId="21" borderId="0" applyNumberFormat="0" applyBorder="0" applyAlignment="0" applyProtection="0"/>
    <xf numFmtId="0" fontId="28" fillId="21" borderId="0" applyNumberFormat="0" applyBorder="0" applyAlignment="0" applyProtection="0"/>
    <xf numFmtId="0" fontId="28" fillId="21" borderId="0" applyNumberFormat="0" applyBorder="0" applyAlignment="0" applyProtection="0"/>
    <xf numFmtId="0" fontId="28" fillId="21" borderId="0" applyNumberFormat="0" applyBorder="0" applyAlignment="0" applyProtection="0"/>
    <xf numFmtId="0" fontId="28" fillId="21" borderId="0" applyNumberFormat="0" applyBorder="0" applyAlignment="0" applyProtection="0"/>
    <xf numFmtId="0" fontId="28" fillId="21" borderId="0" applyNumberFormat="0" applyBorder="0" applyAlignment="0" applyProtection="0"/>
    <xf numFmtId="0" fontId="28" fillId="21" borderId="0" applyNumberFormat="0" applyBorder="0" applyAlignment="0" applyProtection="0"/>
    <xf numFmtId="0" fontId="28" fillId="21" borderId="0" applyNumberFormat="0" applyBorder="0" applyAlignment="0" applyProtection="0"/>
    <xf numFmtId="0" fontId="28" fillId="21" borderId="0" applyNumberFormat="0" applyBorder="0" applyAlignment="0" applyProtection="0"/>
    <xf numFmtId="0" fontId="28" fillId="21" borderId="0" applyNumberFormat="0" applyBorder="0" applyAlignment="0" applyProtection="0"/>
    <xf numFmtId="0" fontId="28" fillId="21" borderId="0" applyNumberFormat="0" applyBorder="0" applyAlignment="0" applyProtection="0"/>
    <xf numFmtId="0" fontId="28" fillId="21" borderId="0" applyNumberFormat="0" applyBorder="0" applyAlignment="0" applyProtection="0"/>
    <xf numFmtId="0" fontId="28" fillId="21" borderId="0" applyNumberFormat="0" applyBorder="0" applyAlignment="0" applyProtection="0"/>
    <xf numFmtId="0" fontId="28" fillId="21" borderId="0" applyNumberFormat="0" applyBorder="0" applyAlignment="0" applyProtection="0"/>
    <xf numFmtId="0" fontId="28" fillId="21" borderId="0" applyNumberFormat="0" applyBorder="0" applyAlignment="0" applyProtection="0"/>
    <xf numFmtId="0" fontId="28" fillId="21" borderId="0" applyNumberFormat="0" applyBorder="0" applyAlignment="0" applyProtection="0"/>
    <xf numFmtId="0" fontId="28" fillId="21" borderId="0" applyNumberFormat="0" applyBorder="0" applyAlignment="0" applyProtection="0"/>
    <xf numFmtId="0" fontId="28" fillId="21" borderId="0" applyNumberFormat="0" applyBorder="0" applyAlignment="0" applyProtection="0"/>
    <xf numFmtId="0" fontId="28" fillId="21" borderId="0" applyNumberFormat="0" applyBorder="0" applyAlignment="0" applyProtection="0"/>
    <xf numFmtId="0" fontId="28" fillId="21" borderId="0" applyNumberFormat="0" applyBorder="0" applyAlignment="0" applyProtection="0"/>
    <xf numFmtId="0" fontId="28" fillId="21" borderId="0" applyNumberFormat="0" applyBorder="0" applyAlignment="0" applyProtection="0"/>
    <xf numFmtId="0" fontId="28" fillId="21" borderId="0" applyNumberFormat="0" applyBorder="0" applyAlignment="0" applyProtection="0"/>
    <xf numFmtId="0" fontId="28" fillId="21" borderId="0" applyNumberFormat="0" applyBorder="0" applyAlignment="0" applyProtection="0"/>
    <xf numFmtId="0" fontId="28" fillId="21" borderId="0" applyNumberFormat="0" applyBorder="0" applyAlignment="0" applyProtection="0"/>
    <xf numFmtId="0" fontId="28" fillId="21" borderId="0" applyNumberFormat="0" applyBorder="0" applyAlignment="0" applyProtection="0"/>
    <xf numFmtId="0" fontId="28" fillId="21" borderId="0" applyNumberFormat="0" applyBorder="0" applyAlignment="0" applyProtection="0"/>
    <xf numFmtId="0" fontId="28" fillId="21" borderId="0" applyNumberFormat="0" applyBorder="0" applyAlignment="0" applyProtection="0"/>
    <xf numFmtId="0" fontId="28" fillId="21" borderId="0" applyNumberFormat="0" applyBorder="0" applyAlignment="0" applyProtection="0"/>
    <xf numFmtId="0" fontId="28" fillId="21" borderId="0" applyNumberFormat="0" applyBorder="0" applyAlignment="0" applyProtection="0"/>
    <xf numFmtId="0" fontId="28" fillId="21" borderId="0" applyNumberFormat="0" applyBorder="0" applyAlignment="0" applyProtection="0"/>
    <xf numFmtId="0" fontId="28" fillId="21" borderId="0" applyNumberFormat="0" applyBorder="0" applyAlignment="0" applyProtection="0"/>
    <xf numFmtId="0" fontId="28" fillId="21" borderId="0" applyNumberFormat="0" applyBorder="0" applyAlignment="0" applyProtection="0"/>
    <xf numFmtId="0" fontId="28" fillId="21" borderId="0" applyNumberFormat="0" applyBorder="0" applyAlignment="0" applyProtection="0"/>
    <xf numFmtId="0" fontId="28" fillId="21" borderId="0" applyNumberFormat="0" applyBorder="0" applyAlignment="0" applyProtection="0"/>
    <xf numFmtId="0" fontId="28" fillId="21" borderId="0" applyNumberFormat="0" applyBorder="0" applyAlignment="0" applyProtection="0"/>
    <xf numFmtId="0" fontId="28" fillId="21" borderId="0" applyNumberFormat="0" applyBorder="0" applyAlignment="0" applyProtection="0"/>
    <xf numFmtId="0" fontId="28" fillId="21" borderId="0" applyNumberFormat="0" applyBorder="0" applyAlignment="0" applyProtection="0"/>
    <xf numFmtId="0" fontId="28" fillId="21" borderId="0" applyNumberFormat="0" applyBorder="0" applyAlignment="0" applyProtection="0"/>
    <xf numFmtId="0" fontId="28" fillId="21" borderId="0" applyNumberFormat="0" applyBorder="0" applyAlignment="0" applyProtection="0"/>
    <xf numFmtId="0" fontId="28" fillId="21" borderId="0" applyNumberFormat="0" applyBorder="0" applyAlignment="0" applyProtection="0"/>
    <xf numFmtId="0" fontId="28" fillId="21" borderId="0" applyNumberFormat="0" applyBorder="0" applyAlignment="0" applyProtection="0"/>
    <xf numFmtId="0" fontId="28" fillId="21" borderId="0" applyNumberFormat="0" applyBorder="0" applyAlignment="0" applyProtection="0"/>
    <xf numFmtId="0" fontId="28" fillId="21" borderId="0" applyNumberFormat="0" applyBorder="0" applyAlignment="0" applyProtection="0"/>
    <xf numFmtId="0" fontId="28" fillId="21" borderId="0" applyNumberFormat="0" applyBorder="0" applyAlignment="0" applyProtection="0"/>
    <xf numFmtId="0" fontId="28" fillId="21" borderId="0" applyNumberFormat="0" applyBorder="0" applyAlignment="0" applyProtection="0"/>
    <xf numFmtId="0" fontId="28" fillId="21" borderId="0" applyNumberFormat="0" applyBorder="0" applyAlignment="0" applyProtection="0"/>
    <xf numFmtId="0" fontId="28" fillId="21" borderId="0" applyNumberFormat="0" applyBorder="0" applyAlignment="0" applyProtection="0"/>
    <xf numFmtId="0" fontId="28" fillId="21" borderId="0" applyNumberFormat="0" applyBorder="0" applyAlignment="0" applyProtection="0"/>
    <xf numFmtId="0" fontId="28" fillId="21" borderId="0" applyNumberFormat="0" applyBorder="0" applyAlignment="0" applyProtection="0"/>
    <xf numFmtId="0" fontId="28" fillId="21" borderId="0" applyNumberFormat="0" applyBorder="0" applyAlignment="0" applyProtection="0"/>
    <xf numFmtId="0" fontId="28" fillId="21" borderId="0" applyNumberFormat="0" applyBorder="0" applyAlignment="0" applyProtection="0"/>
    <xf numFmtId="0" fontId="28" fillId="21" borderId="0" applyNumberFormat="0" applyBorder="0" applyAlignment="0" applyProtection="0"/>
    <xf numFmtId="0" fontId="28" fillId="21" borderId="0" applyNumberFormat="0" applyBorder="0" applyAlignment="0" applyProtection="0"/>
    <xf numFmtId="0" fontId="28" fillId="21" borderId="0" applyNumberFormat="0" applyBorder="0" applyAlignment="0" applyProtection="0"/>
    <xf numFmtId="0" fontId="28" fillId="21" borderId="0" applyNumberFormat="0" applyBorder="0" applyAlignment="0" applyProtection="0"/>
    <xf numFmtId="0" fontId="28" fillId="21" borderId="0" applyNumberFormat="0" applyBorder="0" applyAlignment="0" applyProtection="0"/>
    <xf numFmtId="0" fontId="28" fillId="21" borderId="0" applyNumberFormat="0" applyBorder="0" applyAlignment="0" applyProtection="0"/>
    <xf numFmtId="0" fontId="28" fillId="21" borderId="0" applyNumberFormat="0" applyBorder="0" applyAlignment="0" applyProtection="0"/>
    <xf numFmtId="0" fontId="28" fillId="21" borderId="0" applyNumberFormat="0" applyBorder="0" applyAlignment="0" applyProtection="0"/>
    <xf numFmtId="0" fontId="28" fillId="21" borderId="0" applyNumberFormat="0" applyBorder="0" applyAlignment="0" applyProtection="0"/>
    <xf numFmtId="0" fontId="28" fillId="21" borderId="0" applyNumberFormat="0" applyBorder="0" applyAlignment="0" applyProtection="0"/>
    <xf numFmtId="0" fontId="28" fillId="21" borderId="0" applyNumberFormat="0" applyBorder="0" applyAlignment="0" applyProtection="0"/>
    <xf numFmtId="0" fontId="28" fillId="21" borderId="0" applyNumberFormat="0" applyBorder="0" applyAlignment="0" applyProtection="0"/>
    <xf numFmtId="0" fontId="28" fillId="21" borderId="0" applyNumberFormat="0" applyBorder="0" applyAlignment="0" applyProtection="0"/>
    <xf numFmtId="0" fontId="28" fillId="21" borderId="0" applyNumberFormat="0" applyBorder="0" applyAlignment="0" applyProtection="0"/>
    <xf numFmtId="0" fontId="28" fillId="21" borderId="0" applyNumberFormat="0" applyBorder="0" applyAlignment="0" applyProtection="0"/>
    <xf numFmtId="0" fontId="28" fillId="21" borderId="0" applyNumberFormat="0" applyBorder="0" applyAlignment="0" applyProtection="0"/>
    <xf numFmtId="0" fontId="28" fillId="21" borderId="0" applyNumberFormat="0" applyBorder="0" applyAlignment="0" applyProtection="0"/>
    <xf numFmtId="0" fontId="28" fillId="21" borderId="0" applyNumberFormat="0" applyBorder="0" applyAlignment="0" applyProtection="0"/>
    <xf numFmtId="0" fontId="28" fillId="21" borderId="0" applyNumberFormat="0" applyBorder="0" applyAlignment="0" applyProtection="0"/>
    <xf numFmtId="0" fontId="28" fillId="21" borderId="0" applyNumberFormat="0" applyBorder="0" applyAlignment="0" applyProtection="0"/>
    <xf numFmtId="0" fontId="28" fillId="21" borderId="0" applyNumberFormat="0" applyBorder="0" applyAlignment="0" applyProtection="0"/>
    <xf numFmtId="0" fontId="28" fillId="23" borderId="0" applyNumberFormat="0" applyBorder="0" applyAlignment="0" applyProtection="0"/>
    <xf numFmtId="0" fontId="28" fillId="23" borderId="0" applyNumberFormat="0" applyBorder="0" applyAlignment="0" applyProtection="0"/>
    <xf numFmtId="0" fontId="28" fillId="23" borderId="0" applyNumberFormat="0" applyBorder="0" applyAlignment="0" applyProtection="0"/>
    <xf numFmtId="0" fontId="28" fillId="23" borderId="0" applyNumberFormat="0" applyBorder="0" applyAlignment="0" applyProtection="0"/>
    <xf numFmtId="0" fontId="28" fillId="23" borderId="0" applyNumberFormat="0" applyBorder="0" applyAlignment="0" applyProtection="0"/>
    <xf numFmtId="0" fontId="28" fillId="23" borderId="0" applyNumberFormat="0" applyBorder="0" applyAlignment="0" applyProtection="0"/>
    <xf numFmtId="0" fontId="28" fillId="23" borderId="0" applyNumberFormat="0" applyBorder="0" applyAlignment="0" applyProtection="0"/>
    <xf numFmtId="0" fontId="28" fillId="23" borderId="0" applyNumberFormat="0" applyBorder="0" applyAlignment="0" applyProtection="0"/>
    <xf numFmtId="0" fontId="28" fillId="23" borderId="0" applyNumberFormat="0" applyBorder="0" applyAlignment="0" applyProtection="0"/>
    <xf numFmtId="0" fontId="28" fillId="23" borderId="0" applyNumberFormat="0" applyBorder="0" applyAlignment="0" applyProtection="0"/>
    <xf numFmtId="0" fontId="28" fillId="23" borderId="0" applyNumberFormat="0" applyBorder="0" applyAlignment="0" applyProtection="0"/>
    <xf numFmtId="0" fontId="28" fillId="23" borderId="0" applyNumberFormat="0" applyBorder="0" applyAlignment="0" applyProtection="0"/>
    <xf numFmtId="0" fontId="28" fillId="23" borderId="0" applyNumberFormat="0" applyBorder="0" applyAlignment="0" applyProtection="0"/>
    <xf numFmtId="0" fontId="28" fillId="23" borderId="0" applyNumberFormat="0" applyBorder="0" applyAlignment="0" applyProtection="0"/>
    <xf numFmtId="0" fontId="28" fillId="23" borderId="0" applyNumberFormat="0" applyBorder="0" applyAlignment="0" applyProtection="0"/>
    <xf numFmtId="0" fontId="28" fillId="23" borderId="0" applyNumberFormat="0" applyBorder="0" applyAlignment="0" applyProtection="0"/>
    <xf numFmtId="0" fontId="28" fillId="23" borderId="0" applyNumberFormat="0" applyBorder="0" applyAlignment="0" applyProtection="0"/>
    <xf numFmtId="0" fontId="28" fillId="23" borderId="0" applyNumberFormat="0" applyBorder="0" applyAlignment="0" applyProtection="0"/>
    <xf numFmtId="0" fontId="28" fillId="23" borderId="0" applyNumberFormat="0" applyBorder="0" applyAlignment="0" applyProtection="0"/>
    <xf numFmtId="0" fontId="28" fillId="23" borderId="0" applyNumberFormat="0" applyBorder="0" applyAlignment="0" applyProtection="0"/>
    <xf numFmtId="0" fontId="28" fillId="23" borderId="0" applyNumberFormat="0" applyBorder="0" applyAlignment="0" applyProtection="0"/>
    <xf numFmtId="0" fontId="28" fillId="23" borderId="0" applyNumberFormat="0" applyBorder="0" applyAlignment="0" applyProtection="0"/>
    <xf numFmtId="0" fontId="28" fillId="23" borderId="0" applyNumberFormat="0" applyBorder="0" applyAlignment="0" applyProtection="0"/>
    <xf numFmtId="0" fontId="28" fillId="23" borderId="0" applyNumberFormat="0" applyBorder="0" applyAlignment="0" applyProtection="0"/>
    <xf numFmtId="0" fontId="28" fillId="23" borderId="0" applyNumberFormat="0" applyBorder="0" applyAlignment="0" applyProtection="0"/>
    <xf numFmtId="0" fontId="28" fillId="23" borderId="0" applyNumberFormat="0" applyBorder="0" applyAlignment="0" applyProtection="0"/>
    <xf numFmtId="0" fontId="28" fillId="23" borderId="0" applyNumberFormat="0" applyBorder="0" applyAlignment="0" applyProtection="0"/>
    <xf numFmtId="0" fontId="28" fillId="23" borderId="0" applyNumberFormat="0" applyBorder="0" applyAlignment="0" applyProtection="0"/>
    <xf numFmtId="0" fontId="28" fillId="23" borderId="0" applyNumberFormat="0" applyBorder="0" applyAlignment="0" applyProtection="0"/>
    <xf numFmtId="0" fontId="28" fillId="23" borderId="0" applyNumberFormat="0" applyBorder="0" applyAlignment="0" applyProtection="0"/>
    <xf numFmtId="0" fontId="28" fillId="23" borderId="0" applyNumberFormat="0" applyBorder="0" applyAlignment="0" applyProtection="0"/>
    <xf numFmtId="0" fontId="28" fillId="23" borderId="0" applyNumberFormat="0" applyBorder="0" applyAlignment="0" applyProtection="0"/>
    <xf numFmtId="0" fontId="28" fillId="23" borderId="0" applyNumberFormat="0" applyBorder="0" applyAlignment="0" applyProtection="0"/>
    <xf numFmtId="0" fontId="28" fillId="23" borderId="0" applyNumberFormat="0" applyBorder="0" applyAlignment="0" applyProtection="0"/>
    <xf numFmtId="0" fontId="28" fillId="23" borderId="0" applyNumberFormat="0" applyBorder="0" applyAlignment="0" applyProtection="0"/>
    <xf numFmtId="0" fontId="28" fillId="23" borderId="0" applyNumberFormat="0" applyBorder="0" applyAlignment="0" applyProtection="0"/>
    <xf numFmtId="0" fontId="28" fillId="23" borderId="0" applyNumberFormat="0" applyBorder="0" applyAlignment="0" applyProtection="0"/>
    <xf numFmtId="0" fontId="28" fillId="23" borderId="0" applyNumberFormat="0" applyBorder="0" applyAlignment="0" applyProtection="0"/>
    <xf numFmtId="0" fontId="28" fillId="23" borderId="0" applyNumberFormat="0" applyBorder="0" applyAlignment="0" applyProtection="0"/>
    <xf numFmtId="0" fontId="28" fillId="23" borderId="0" applyNumberFormat="0" applyBorder="0" applyAlignment="0" applyProtection="0"/>
    <xf numFmtId="0" fontId="28" fillId="23" borderId="0" applyNumberFormat="0" applyBorder="0" applyAlignment="0" applyProtection="0"/>
    <xf numFmtId="0" fontId="28" fillId="23" borderId="0" applyNumberFormat="0" applyBorder="0" applyAlignment="0" applyProtection="0"/>
    <xf numFmtId="0" fontId="28" fillId="23" borderId="0" applyNumberFormat="0" applyBorder="0" applyAlignment="0" applyProtection="0"/>
    <xf numFmtId="0" fontId="28" fillId="23" borderId="0" applyNumberFormat="0" applyBorder="0" applyAlignment="0" applyProtection="0"/>
    <xf numFmtId="0" fontId="28" fillId="23" borderId="0" applyNumberFormat="0" applyBorder="0" applyAlignment="0" applyProtection="0"/>
    <xf numFmtId="0" fontId="28" fillId="23" borderId="0" applyNumberFormat="0" applyBorder="0" applyAlignment="0" applyProtection="0"/>
    <xf numFmtId="0" fontId="28" fillId="23" borderId="0" applyNumberFormat="0" applyBorder="0" applyAlignment="0" applyProtection="0"/>
    <xf numFmtId="0" fontId="28" fillId="23" borderId="0" applyNumberFormat="0" applyBorder="0" applyAlignment="0" applyProtection="0"/>
    <xf numFmtId="0" fontId="28" fillId="23" borderId="0" applyNumberFormat="0" applyBorder="0" applyAlignment="0" applyProtection="0"/>
    <xf numFmtId="0" fontId="28" fillId="23" borderId="0" applyNumberFormat="0" applyBorder="0" applyAlignment="0" applyProtection="0"/>
    <xf numFmtId="0" fontId="28" fillId="23" borderId="0" applyNumberFormat="0" applyBorder="0" applyAlignment="0" applyProtection="0"/>
    <xf numFmtId="0" fontId="28" fillId="23" borderId="0" applyNumberFormat="0" applyBorder="0" applyAlignment="0" applyProtection="0"/>
    <xf numFmtId="0" fontId="28" fillId="23" borderId="0" applyNumberFormat="0" applyBorder="0" applyAlignment="0" applyProtection="0"/>
    <xf numFmtId="0" fontId="28" fillId="23" borderId="0" applyNumberFormat="0" applyBorder="0" applyAlignment="0" applyProtection="0"/>
    <xf numFmtId="0" fontId="28" fillId="23" borderId="0" applyNumberFormat="0" applyBorder="0" applyAlignment="0" applyProtection="0"/>
    <xf numFmtId="0" fontId="28" fillId="23" borderId="0" applyNumberFormat="0" applyBorder="0" applyAlignment="0" applyProtection="0"/>
    <xf numFmtId="0" fontId="28" fillId="23" borderId="0" applyNumberFormat="0" applyBorder="0" applyAlignment="0" applyProtection="0"/>
    <xf numFmtId="0" fontId="28" fillId="23" borderId="0" applyNumberFormat="0" applyBorder="0" applyAlignment="0" applyProtection="0"/>
    <xf numFmtId="0" fontId="28" fillId="23" borderId="0" applyNumberFormat="0" applyBorder="0" applyAlignment="0" applyProtection="0"/>
    <xf numFmtId="0" fontId="28" fillId="23" borderId="0" applyNumberFormat="0" applyBorder="0" applyAlignment="0" applyProtection="0"/>
    <xf numFmtId="0" fontId="28" fillId="23" borderId="0" applyNumberFormat="0" applyBorder="0" applyAlignment="0" applyProtection="0"/>
    <xf numFmtId="0" fontId="28" fillId="23" borderId="0" applyNumberFormat="0" applyBorder="0" applyAlignment="0" applyProtection="0"/>
    <xf numFmtId="0" fontId="28" fillId="23" borderId="0" applyNumberFormat="0" applyBorder="0" applyAlignment="0" applyProtection="0"/>
    <xf numFmtId="0" fontId="28" fillId="23" borderId="0" applyNumberFormat="0" applyBorder="0" applyAlignment="0" applyProtection="0"/>
    <xf numFmtId="0" fontId="28" fillId="23" borderId="0" applyNumberFormat="0" applyBorder="0" applyAlignment="0" applyProtection="0"/>
    <xf numFmtId="0" fontId="28" fillId="23" borderId="0" applyNumberFormat="0" applyBorder="0" applyAlignment="0" applyProtection="0"/>
    <xf numFmtId="0" fontId="28" fillId="23" borderId="0" applyNumberFormat="0" applyBorder="0" applyAlignment="0" applyProtection="0"/>
    <xf numFmtId="0" fontId="28" fillId="23" borderId="0" applyNumberFormat="0" applyBorder="0" applyAlignment="0" applyProtection="0"/>
    <xf numFmtId="0" fontId="28" fillId="23" borderId="0" applyNumberFormat="0" applyBorder="0" applyAlignment="0" applyProtection="0"/>
    <xf numFmtId="0" fontId="28" fillId="23" borderId="0" applyNumberFormat="0" applyBorder="0" applyAlignment="0" applyProtection="0"/>
    <xf numFmtId="0" fontId="28" fillId="23" borderId="0" applyNumberFormat="0" applyBorder="0" applyAlignment="0" applyProtection="0"/>
    <xf numFmtId="0" fontId="28" fillId="23" borderId="0" applyNumberFormat="0" applyBorder="0" applyAlignment="0" applyProtection="0"/>
    <xf numFmtId="0" fontId="28" fillId="23" borderId="0" applyNumberFormat="0" applyBorder="0" applyAlignment="0" applyProtection="0"/>
    <xf numFmtId="0" fontId="28" fillId="23" borderId="0" applyNumberFormat="0" applyBorder="0" applyAlignment="0" applyProtection="0"/>
    <xf numFmtId="0" fontId="28" fillId="23" borderId="0" applyNumberFormat="0" applyBorder="0" applyAlignment="0" applyProtection="0"/>
    <xf numFmtId="0" fontId="28" fillId="23" borderId="0" applyNumberFormat="0" applyBorder="0" applyAlignment="0" applyProtection="0"/>
    <xf numFmtId="0" fontId="28" fillId="23" borderId="0" applyNumberFormat="0" applyBorder="0" applyAlignment="0" applyProtection="0"/>
    <xf numFmtId="0" fontId="28" fillId="23" borderId="0" applyNumberFormat="0" applyBorder="0" applyAlignment="0" applyProtection="0"/>
    <xf numFmtId="0" fontId="28" fillId="23" borderId="0" applyNumberFormat="0" applyBorder="0" applyAlignment="0" applyProtection="0"/>
    <xf numFmtId="0" fontId="28" fillId="23" borderId="0" applyNumberFormat="0" applyBorder="0" applyAlignment="0" applyProtection="0"/>
    <xf numFmtId="0" fontId="28" fillId="23" borderId="0" applyNumberFormat="0" applyBorder="0" applyAlignment="0" applyProtection="0"/>
    <xf numFmtId="0" fontId="28" fillId="23" borderId="0" applyNumberFormat="0" applyBorder="0" applyAlignment="0" applyProtection="0"/>
    <xf numFmtId="0" fontId="28" fillId="23" borderId="0" applyNumberFormat="0" applyBorder="0" applyAlignment="0" applyProtection="0"/>
    <xf numFmtId="0" fontId="28" fillId="23" borderId="0" applyNumberFormat="0" applyBorder="0" applyAlignment="0" applyProtection="0"/>
    <xf numFmtId="0" fontId="28" fillId="23" borderId="0" applyNumberFormat="0" applyBorder="0" applyAlignment="0" applyProtection="0"/>
    <xf numFmtId="0" fontId="28" fillId="23" borderId="0" applyNumberFormat="0" applyBorder="0" applyAlignment="0" applyProtection="0"/>
    <xf numFmtId="0" fontId="28" fillId="23" borderId="0" applyNumberFormat="0" applyBorder="0" applyAlignment="0" applyProtection="0"/>
    <xf numFmtId="0" fontId="28" fillId="23" borderId="0" applyNumberFormat="0" applyBorder="0" applyAlignment="0" applyProtection="0"/>
    <xf numFmtId="0" fontId="28" fillId="23" borderId="0" applyNumberFormat="0" applyBorder="0" applyAlignment="0" applyProtection="0"/>
    <xf numFmtId="0" fontId="28" fillId="23" borderId="0" applyNumberFormat="0" applyBorder="0" applyAlignment="0" applyProtection="0"/>
    <xf numFmtId="0" fontId="28" fillId="23" borderId="0" applyNumberFormat="0" applyBorder="0" applyAlignment="0" applyProtection="0"/>
    <xf numFmtId="0" fontId="28" fillId="23" borderId="0" applyNumberFormat="0" applyBorder="0" applyAlignment="0" applyProtection="0"/>
    <xf numFmtId="0" fontId="28" fillId="23" borderId="0" applyNumberFormat="0" applyBorder="0" applyAlignment="0" applyProtection="0"/>
    <xf numFmtId="0" fontId="28" fillId="23" borderId="0" applyNumberFormat="0" applyBorder="0" applyAlignment="0" applyProtection="0"/>
    <xf numFmtId="0" fontId="28" fillId="23" borderId="0" applyNumberFormat="0" applyBorder="0" applyAlignment="0" applyProtection="0"/>
    <xf numFmtId="0" fontId="28" fillId="23" borderId="0" applyNumberFormat="0" applyBorder="0" applyAlignment="0" applyProtection="0"/>
    <xf numFmtId="0" fontId="28" fillId="23" borderId="0" applyNumberFormat="0" applyBorder="0" applyAlignment="0" applyProtection="0"/>
    <xf numFmtId="0" fontId="28" fillId="23" borderId="0" applyNumberFormat="0" applyBorder="0" applyAlignment="0" applyProtection="0"/>
    <xf numFmtId="0" fontId="28" fillId="23" borderId="0" applyNumberFormat="0" applyBorder="0" applyAlignment="0" applyProtection="0"/>
    <xf numFmtId="0" fontId="28" fillId="23" borderId="0" applyNumberFormat="0" applyBorder="0" applyAlignment="0" applyProtection="0"/>
    <xf numFmtId="0" fontId="28" fillId="23" borderId="0" applyNumberFormat="0" applyBorder="0" applyAlignment="0" applyProtection="0"/>
    <xf numFmtId="0" fontId="28" fillId="23" borderId="0" applyNumberFormat="0" applyBorder="0" applyAlignment="0" applyProtection="0"/>
    <xf numFmtId="0" fontId="28" fillId="23" borderId="0" applyNumberFormat="0" applyBorder="0" applyAlignment="0" applyProtection="0"/>
    <xf numFmtId="0" fontId="28" fillId="23" borderId="0" applyNumberFormat="0" applyBorder="0" applyAlignment="0" applyProtection="0"/>
    <xf numFmtId="0" fontId="28" fillId="23" borderId="0" applyNumberFormat="0" applyBorder="0" applyAlignment="0" applyProtection="0"/>
    <xf numFmtId="0" fontId="28" fillId="23" borderId="0" applyNumberFormat="0" applyBorder="0" applyAlignment="0" applyProtection="0"/>
    <xf numFmtId="0" fontId="28" fillId="23" borderId="0" applyNumberFormat="0" applyBorder="0" applyAlignment="0" applyProtection="0"/>
    <xf numFmtId="0" fontId="28" fillId="23" borderId="0" applyNumberFormat="0" applyBorder="0" applyAlignment="0" applyProtection="0"/>
    <xf numFmtId="0" fontId="28" fillId="23" borderId="0" applyNumberFormat="0" applyBorder="0" applyAlignment="0" applyProtection="0"/>
    <xf numFmtId="0" fontId="28" fillId="23" borderId="0" applyNumberFormat="0" applyBorder="0" applyAlignment="0" applyProtection="0"/>
    <xf numFmtId="0" fontId="28" fillId="23" borderId="0" applyNumberFormat="0" applyBorder="0" applyAlignment="0" applyProtection="0"/>
    <xf numFmtId="0" fontId="28" fillId="23" borderId="0" applyNumberFormat="0" applyBorder="0" applyAlignment="0" applyProtection="0"/>
    <xf numFmtId="0" fontId="28" fillId="23" borderId="0" applyNumberFormat="0" applyBorder="0" applyAlignment="0" applyProtection="0"/>
    <xf numFmtId="0" fontId="28" fillId="23" borderId="0" applyNumberFormat="0" applyBorder="0" applyAlignment="0" applyProtection="0"/>
    <xf numFmtId="0" fontId="28" fillId="23" borderId="0" applyNumberFormat="0" applyBorder="0" applyAlignment="0" applyProtection="0"/>
    <xf numFmtId="0" fontId="28" fillId="23" borderId="0" applyNumberFormat="0" applyBorder="0" applyAlignment="0" applyProtection="0"/>
    <xf numFmtId="0" fontId="28" fillId="23" borderId="0" applyNumberFormat="0" applyBorder="0" applyAlignment="0" applyProtection="0"/>
    <xf numFmtId="0" fontId="28" fillId="23" borderId="0" applyNumberFormat="0" applyBorder="0" applyAlignment="0" applyProtection="0"/>
    <xf numFmtId="0" fontId="28" fillId="23" borderId="0" applyNumberFormat="0" applyBorder="0" applyAlignment="0" applyProtection="0"/>
    <xf numFmtId="0" fontId="28" fillId="23" borderId="0" applyNumberFormat="0" applyBorder="0" applyAlignment="0" applyProtection="0"/>
    <xf numFmtId="0" fontId="28" fillId="23" borderId="0" applyNumberFormat="0" applyBorder="0" applyAlignment="0" applyProtection="0"/>
    <xf numFmtId="0" fontId="28" fillId="23" borderId="0" applyNumberFormat="0" applyBorder="0" applyAlignment="0" applyProtection="0"/>
    <xf numFmtId="0" fontId="28" fillId="23" borderId="0" applyNumberFormat="0" applyBorder="0" applyAlignment="0" applyProtection="0"/>
    <xf numFmtId="0" fontId="28" fillId="23" borderId="0" applyNumberFormat="0" applyBorder="0" applyAlignment="0" applyProtection="0"/>
    <xf numFmtId="0" fontId="28" fillId="23" borderId="0" applyNumberFormat="0" applyBorder="0" applyAlignment="0" applyProtection="0"/>
    <xf numFmtId="0" fontId="28" fillId="23" borderId="0" applyNumberFormat="0" applyBorder="0" applyAlignment="0" applyProtection="0"/>
    <xf numFmtId="0" fontId="28" fillId="23" borderId="0" applyNumberFormat="0" applyBorder="0" applyAlignment="0" applyProtection="0"/>
    <xf numFmtId="0" fontId="28" fillId="23" borderId="0" applyNumberFormat="0" applyBorder="0" applyAlignment="0" applyProtection="0"/>
    <xf numFmtId="0" fontId="28" fillId="23" borderId="0" applyNumberFormat="0" applyBorder="0" applyAlignment="0" applyProtection="0"/>
    <xf numFmtId="0" fontId="28" fillId="23" borderId="0" applyNumberFormat="0" applyBorder="0" applyAlignment="0" applyProtection="0"/>
    <xf numFmtId="0" fontId="28" fillId="23" borderId="0" applyNumberFormat="0" applyBorder="0" applyAlignment="0" applyProtection="0"/>
    <xf numFmtId="0" fontId="28" fillId="23" borderId="0" applyNumberFormat="0" applyBorder="0" applyAlignment="0" applyProtection="0"/>
    <xf numFmtId="0" fontId="28" fillId="23" borderId="0" applyNumberFormat="0" applyBorder="0" applyAlignment="0" applyProtection="0"/>
    <xf numFmtId="0" fontId="28" fillId="23" borderId="0" applyNumberFormat="0" applyBorder="0" applyAlignment="0" applyProtection="0"/>
    <xf numFmtId="0" fontId="28" fillId="23" borderId="0" applyNumberFormat="0" applyBorder="0" applyAlignment="0" applyProtection="0"/>
    <xf numFmtId="0" fontId="28" fillId="23" borderId="0" applyNumberFormat="0" applyBorder="0" applyAlignment="0" applyProtection="0"/>
    <xf numFmtId="0" fontId="28" fillId="23" borderId="0" applyNumberFormat="0" applyBorder="0" applyAlignment="0" applyProtection="0"/>
    <xf numFmtId="0" fontId="28" fillId="23" borderId="0" applyNumberFormat="0" applyBorder="0" applyAlignment="0" applyProtection="0"/>
    <xf numFmtId="0" fontId="28" fillId="23" borderId="0" applyNumberFormat="0" applyBorder="0" applyAlignment="0" applyProtection="0"/>
    <xf numFmtId="0" fontId="28" fillId="23" borderId="0" applyNumberFormat="0" applyBorder="0" applyAlignment="0" applyProtection="0"/>
    <xf numFmtId="0" fontId="28" fillId="23" borderId="0" applyNumberFormat="0" applyBorder="0" applyAlignment="0" applyProtection="0"/>
    <xf numFmtId="0" fontId="28" fillId="23" borderId="0" applyNumberFormat="0" applyBorder="0" applyAlignment="0" applyProtection="0"/>
    <xf numFmtId="0" fontId="28" fillId="23" borderId="0" applyNumberFormat="0" applyBorder="0" applyAlignment="0" applyProtection="0"/>
    <xf numFmtId="0" fontId="28" fillId="23" borderId="0" applyNumberFormat="0" applyBorder="0" applyAlignment="0" applyProtection="0"/>
    <xf numFmtId="0" fontId="28" fillId="23" borderId="0" applyNumberFormat="0" applyBorder="0" applyAlignment="0" applyProtection="0"/>
    <xf numFmtId="0" fontId="28" fillId="23" borderId="0" applyNumberFormat="0" applyBorder="0" applyAlignment="0" applyProtection="0"/>
    <xf numFmtId="0" fontId="28" fillId="23" borderId="0" applyNumberFormat="0" applyBorder="0" applyAlignment="0" applyProtection="0"/>
    <xf numFmtId="0" fontId="28" fillId="23" borderId="0" applyNumberFormat="0" applyBorder="0" applyAlignment="0" applyProtection="0"/>
    <xf numFmtId="0" fontId="28" fillId="23" borderId="0" applyNumberFormat="0" applyBorder="0" applyAlignment="0" applyProtection="0"/>
    <xf numFmtId="0" fontId="28" fillId="23" borderId="0" applyNumberFormat="0" applyBorder="0" applyAlignment="0" applyProtection="0"/>
    <xf numFmtId="0" fontId="28" fillId="23" borderId="0" applyNumberFormat="0" applyBorder="0" applyAlignment="0" applyProtection="0"/>
    <xf numFmtId="0" fontId="28" fillId="23" borderId="0" applyNumberFormat="0" applyBorder="0" applyAlignment="0" applyProtection="0"/>
    <xf numFmtId="0" fontId="28" fillId="23" borderId="0" applyNumberFormat="0" applyBorder="0" applyAlignment="0" applyProtection="0"/>
    <xf numFmtId="0" fontId="28" fillId="23" borderId="0" applyNumberFormat="0" applyBorder="0" applyAlignment="0" applyProtection="0"/>
    <xf numFmtId="0" fontId="28" fillId="23" borderId="0" applyNumberFormat="0" applyBorder="0" applyAlignment="0" applyProtection="0"/>
    <xf numFmtId="0" fontId="28" fillId="23" borderId="0" applyNumberFormat="0" applyBorder="0" applyAlignment="0" applyProtection="0"/>
    <xf numFmtId="0" fontId="28" fillId="23" borderId="0" applyNumberFormat="0" applyBorder="0" applyAlignment="0" applyProtection="0"/>
    <xf numFmtId="0" fontId="28" fillId="23" borderId="0" applyNumberFormat="0" applyBorder="0" applyAlignment="0" applyProtection="0"/>
    <xf numFmtId="0" fontId="28" fillId="23" borderId="0" applyNumberFormat="0" applyBorder="0" applyAlignment="0" applyProtection="0"/>
    <xf numFmtId="0" fontId="28" fillId="23" borderId="0" applyNumberFormat="0" applyBorder="0" applyAlignment="0" applyProtection="0"/>
    <xf numFmtId="0" fontId="28" fillId="23" borderId="0" applyNumberFormat="0" applyBorder="0" applyAlignment="0" applyProtection="0"/>
    <xf numFmtId="0" fontId="28" fillId="23" borderId="0" applyNumberFormat="0" applyBorder="0" applyAlignment="0" applyProtection="0"/>
    <xf numFmtId="0" fontId="28" fillId="23" borderId="0" applyNumberFormat="0" applyBorder="0" applyAlignment="0" applyProtection="0"/>
    <xf numFmtId="0" fontId="28" fillId="23" borderId="0" applyNumberFormat="0" applyBorder="0" applyAlignment="0" applyProtection="0"/>
    <xf numFmtId="0" fontId="28" fillId="23" borderId="0" applyNumberFormat="0" applyBorder="0" applyAlignment="0" applyProtection="0"/>
    <xf numFmtId="0" fontId="28" fillId="23" borderId="0" applyNumberFormat="0" applyBorder="0" applyAlignment="0" applyProtection="0"/>
    <xf numFmtId="0" fontId="28" fillId="23" borderId="0" applyNumberFormat="0" applyBorder="0" applyAlignment="0" applyProtection="0"/>
    <xf numFmtId="0" fontId="28" fillId="23" borderId="0" applyNumberFormat="0" applyBorder="0" applyAlignment="0" applyProtection="0"/>
    <xf numFmtId="0" fontId="28" fillId="23" borderId="0" applyNumberFormat="0" applyBorder="0" applyAlignment="0" applyProtection="0"/>
    <xf numFmtId="0" fontId="28" fillId="23" borderId="0" applyNumberFormat="0" applyBorder="0" applyAlignment="0" applyProtection="0"/>
    <xf numFmtId="0" fontId="28" fillId="23" borderId="0" applyNumberFormat="0" applyBorder="0" applyAlignment="0" applyProtection="0"/>
    <xf numFmtId="0" fontId="28" fillId="23" borderId="0" applyNumberFormat="0" applyBorder="0" applyAlignment="0" applyProtection="0"/>
    <xf numFmtId="0" fontId="28" fillId="23" borderId="0" applyNumberFormat="0" applyBorder="0" applyAlignment="0" applyProtection="0"/>
    <xf numFmtId="0" fontId="28" fillId="23" borderId="0" applyNumberFormat="0" applyBorder="0" applyAlignment="0" applyProtection="0"/>
    <xf numFmtId="0" fontId="28" fillId="23" borderId="0" applyNumberFormat="0" applyBorder="0" applyAlignment="0" applyProtection="0"/>
    <xf numFmtId="0" fontId="28" fillId="23" borderId="0" applyNumberFormat="0" applyBorder="0" applyAlignment="0" applyProtection="0"/>
    <xf numFmtId="0" fontId="28" fillId="23" borderId="0" applyNumberFormat="0" applyBorder="0" applyAlignment="0" applyProtection="0"/>
    <xf numFmtId="0" fontId="28" fillId="23" borderId="0" applyNumberFormat="0" applyBorder="0" applyAlignment="0" applyProtection="0"/>
    <xf numFmtId="0" fontId="28" fillId="23" borderId="0" applyNumberFormat="0" applyBorder="0" applyAlignment="0" applyProtection="0"/>
    <xf numFmtId="0" fontId="28" fillId="23" borderId="0" applyNumberFormat="0" applyBorder="0" applyAlignment="0" applyProtection="0"/>
    <xf numFmtId="0" fontId="28" fillId="23" borderId="0" applyNumberFormat="0" applyBorder="0" applyAlignment="0" applyProtection="0"/>
    <xf numFmtId="0" fontId="28" fillId="23" borderId="0" applyNumberFormat="0" applyBorder="0" applyAlignment="0" applyProtection="0"/>
    <xf numFmtId="0" fontId="28" fillId="23" borderId="0" applyNumberFormat="0" applyBorder="0" applyAlignment="0" applyProtection="0"/>
    <xf numFmtId="0" fontId="28" fillId="23" borderId="0" applyNumberFormat="0" applyBorder="0" applyAlignment="0" applyProtection="0"/>
    <xf numFmtId="0" fontId="28" fillId="23" borderId="0" applyNumberFormat="0" applyBorder="0" applyAlignment="0" applyProtection="0"/>
    <xf numFmtId="0" fontId="28" fillId="23" borderId="0" applyNumberFormat="0" applyBorder="0" applyAlignment="0" applyProtection="0"/>
    <xf numFmtId="0" fontId="28" fillId="23" borderId="0" applyNumberFormat="0" applyBorder="0" applyAlignment="0" applyProtection="0"/>
    <xf numFmtId="0" fontId="28" fillId="23" borderId="0" applyNumberFormat="0" applyBorder="0" applyAlignment="0" applyProtection="0"/>
    <xf numFmtId="0" fontId="28" fillId="23" borderId="0" applyNumberFormat="0" applyBorder="0" applyAlignment="0" applyProtection="0"/>
    <xf numFmtId="0" fontId="28" fillId="23" borderId="0" applyNumberFormat="0" applyBorder="0" applyAlignment="0" applyProtection="0"/>
    <xf numFmtId="0" fontId="28" fillId="23" borderId="0" applyNumberFormat="0" applyBorder="0" applyAlignment="0" applyProtection="0"/>
    <xf numFmtId="0" fontId="28" fillId="23" borderId="0" applyNumberFormat="0" applyBorder="0" applyAlignment="0" applyProtection="0"/>
    <xf numFmtId="0" fontId="28" fillId="23" borderId="0" applyNumberFormat="0" applyBorder="0" applyAlignment="0" applyProtection="0"/>
    <xf numFmtId="0" fontId="28" fillId="23" borderId="0" applyNumberFormat="0" applyBorder="0" applyAlignment="0" applyProtection="0"/>
    <xf numFmtId="0" fontId="28" fillId="23" borderId="0" applyNumberFormat="0" applyBorder="0" applyAlignment="0" applyProtection="0"/>
    <xf numFmtId="0" fontId="28" fillId="23" borderId="0" applyNumberFormat="0" applyBorder="0" applyAlignment="0" applyProtection="0"/>
    <xf numFmtId="0" fontId="28" fillId="23" borderId="0" applyNumberFormat="0" applyBorder="0" applyAlignment="0" applyProtection="0"/>
    <xf numFmtId="0" fontId="28" fillId="23" borderId="0" applyNumberFormat="0" applyBorder="0" applyAlignment="0" applyProtection="0"/>
    <xf numFmtId="0" fontId="28" fillId="23" borderId="0" applyNumberFormat="0" applyBorder="0" applyAlignment="0" applyProtection="0"/>
    <xf numFmtId="0" fontId="28" fillId="23" borderId="0" applyNumberFormat="0" applyBorder="0" applyAlignment="0" applyProtection="0"/>
    <xf numFmtId="0" fontId="28" fillId="23" borderId="0" applyNumberFormat="0" applyBorder="0" applyAlignment="0" applyProtection="0"/>
    <xf numFmtId="0" fontId="28" fillId="23" borderId="0" applyNumberFormat="0" applyBorder="0" applyAlignment="0" applyProtection="0"/>
    <xf numFmtId="0" fontId="28" fillId="23" borderId="0" applyNumberFormat="0" applyBorder="0" applyAlignment="0" applyProtection="0"/>
    <xf numFmtId="0" fontId="28" fillId="23" borderId="0" applyNumberFormat="0" applyBorder="0" applyAlignment="0" applyProtection="0"/>
    <xf numFmtId="0" fontId="28" fillId="23" borderId="0" applyNumberFormat="0" applyBorder="0" applyAlignment="0" applyProtection="0"/>
    <xf numFmtId="0" fontId="28" fillId="23" borderId="0" applyNumberFormat="0" applyBorder="0" applyAlignment="0" applyProtection="0"/>
    <xf numFmtId="0" fontId="28" fillId="23" borderId="0" applyNumberFormat="0" applyBorder="0" applyAlignment="0" applyProtection="0"/>
    <xf numFmtId="0" fontId="28" fillId="23" borderId="0" applyNumberFormat="0" applyBorder="0" applyAlignment="0" applyProtection="0"/>
    <xf numFmtId="0" fontId="28" fillId="23" borderId="0" applyNumberFormat="0" applyBorder="0" applyAlignment="0" applyProtection="0"/>
    <xf numFmtId="0" fontId="28" fillId="23" borderId="0" applyNumberFormat="0" applyBorder="0" applyAlignment="0" applyProtection="0"/>
    <xf numFmtId="0" fontId="28" fillId="23" borderId="0" applyNumberFormat="0" applyBorder="0" applyAlignment="0" applyProtection="0"/>
    <xf numFmtId="0" fontId="28" fillId="23" borderId="0" applyNumberFormat="0" applyBorder="0" applyAlignment="0" applyProtection="0"/>
    <xf numFmtId="0" fontId="28" fillId="23" borderId="0" applyNumberFormat="0" applyBorder="0" applyAlignment="0" applyProtection="0"/>
    <xf numFmtId="0" fontId="28" fillId="23" borderId="0" applyNumberFormat="0" applyBorder="0" applyAlignment="0" applyProtection="0"/>
    <xf numFmtId="0" fontId="28" fillId="23" borderId="0" applyNumberFormat="0" applyBorder="0" applyAlignment="0" applyProtection="0"/>
    <xf numFmtId="0" fontId="28" fillId="23" borderId="0" applyNumberFormat="0" applyBorder="0" applyAlignment="0" applyProtection="0"/>
    <xf numFmtId="0" fontId="28" fillId="23" borderId="0" applyNumberFormat="0" applyBorder="0" applyAlignment="0" applyProtection="0"/>
    <xf numFmtId="0" fontId="28" fillId="23" borderId="0" applyNumberFormat="0" applyBorder="0" applyAlignment="0" applyProtection="0"/>
    <xf numFmtId="0" fontId="28" fillId="23" borderId="0" applyNumberFormat="0" applyBorder="0" applyAlignment="0" applyProtection="0"/>
    <xf numFmtId="0" fontId="28" fillId="23" borderId="0" applyNumberFormat="0" applyBorder="0" applyAlignment="0" applyProtection="0"/>
    <xf numFmtId="0" fontId="28" fillId="23" borderId="0" applyNumberFormat="0" applyBorder="0" applyAlignment="0" applyProtection="0"/>
    <xf numFmtId="0" fontId="28" fillId="23" borderId="0" applyNumberFormat="0" applyBorder="0" applyAlignment="0" applyProtection="0"/>
    <xf numFmtId="0" fontId="28" fillId="23" borderId="0" applyNumberFormat="0" applyBorder="0" applyAlignment="0" applyProtection="0"/>
    <xf numFmtId="0" fontId="28" fillId="23" borderId="0" applyNumberFormat="0" applyBorder="0" applyAlignment="0" applyProtection="0"/>
    <xf numFmtId="0" fontId="28" fillId="23" borderId="0" applyNumberFormat="0" applyBorder="0" applyAlignment="0" applyProtection="0"/>
    <xf numFmtId="0" fontId="28" fillId="23" borderId="0" applyNumberFormat="0" applyBorder="0" applyAlignment="0" applyProtection="0"/>
    <xf numFmtId="0" fontId="28" fillId="23" borderId="0" applyNumberFormat="0" applyBorder="0" applyAlignment="0" applyProtection="0"/>
    <xf numFmtId="0" fontId="28" fillId="23" borderId="0" applyNumberFormat="0" applyBorder="0" applyAlignment="0" applyProtection="0"/>
    <xf numFmtId="0" fontId="28" fillId="23" borderId="0" applyNumberFormat="0" applyBorder="0" applyAlignment="0" applyProtection="0"/>
    <xf numFmtId="0" fontId="28" fillId="23" borderId="0" applyNumberFormat="0" applyBorder="0" applyAlignment="0" applyProtection="0"/>
    <xf numFmtId="0" fontId="28" fillId="23" borderId="0" applyNumberFormat="0" applyBorder="0" applyAlignment="0" applyProtection="0"/>
    <xf numFmtId="0" fontId="28" fillId="23" borderId="0" applyNumberFormat="0" applyBorder="0" applyAlignment="0" applyProtection="0"/>
    <xf numFmtId="0" fontId="28" fillId="23" borderId="0" applyNumberFormat="0" applyBorder="0" applyAlignment="0" applyProtection="0"/>
    <xf numFmtId="0" fontId="28" fillId="23" borderId="0" applyNumberFormat="0" applyBorder="0" applyAlignment="0" applyProtection="0"/>
    <xf numFmtId="0" fontId="28" fillId="23" borderId="0" applyNumberFormat="0" applyBorder="0" applyAlignment="0" applyProtection="0"/>
    <xf numFmtId="0" fontId="28" fillId="23" borderId="0" applyNumberFormat="0" applyBorder="0" applyAlignment="0" applyProtection="0"/>
    <xf numFmtId="0" fontId="28" fillId="23" borderId="0" applyNumberFormat="0" applyBorder="0" applyAlignment="0" applyProtection="0"/>
    <xf numFmtId="0" fontId="28" fillId="23" borderId="0" applyNumberFormat="0" applyBorder="0" applyAlignment="0" applyProtection="0"/>
    <xf numFmtId="0" fontId="28" fillId="23" borderId="0" applyNumberFormat="0" applyBorder="0" applyAlignment="0" applyProtection="0"/>
    <xf numFmtId="0" fontId="28" fillId="23" borderId="0" applyNumberFormat="0" applyBorder="0" applyAlignment="0" applyProtection="0"/>
    <xf numFmtId="0" fontId="28" fillId="23" borderId="0" applyNumberFormat="0" applyBorder="0" applyAlignment="0" applyProtection="0"/>
    <xf numFmtId="0" fontId="28" fillId="23" borderId="0" applyNumberFormat="0" applyBorder="0" applyAlignment="0" applyProtection="0"/>
    <xf numFmtId="0" fontId="28" fillId="23" borderId="0" applyNumberFormat="0" applyBorder="0" applyAlignment="0" applyProtection="0"/>
    <xf numFmtId="0" fontId="28" fillId="23" borderId="0" applyNumberFormat="0" applyBorder="0" applyAlignment="0" applyProtection="0"/>
    <xf numFmtId="0" fontId="28" fillId="23" borderId="0" applyNumberFormat="0" applyBorder="0" applyAlignment="0" applyProtection="0"/>
    <xf numFmtId="0" fontId="28" fillId="23" borderId="0" applyNumberFormat="0" applyBorder="0" applyAlignment="0" applyProtection="0"/>
    <xf numFmtId="0" fontId="28" fillId="23" borderId="0" applyNumberFormat="0" applyBorder="0" applyAlignment="0" applyProtection="0"/>
    <xf numFmtId="0" fontId="28" fillId="23" borderId="0" applyNumberFormat="0" applyBorder="0" applyAlignment="0" applyProtection="0"/>
    <xf numFmtId="0" fontId="28" fillId="23" borderId="0" applyNumberFormat="0" applyBorder="0" applyAlignment="0" applyProtection="0"/>
    <xf numFmtId="0" fontId="28" fillId="23" borderId="0" applyNumberFormat="0" applyBorder="0" applyAlignment="0" applyProtection="0"/>
    <xf numFmtId="0" fontId="28" fillId="23" borderId="0" applyNumberFormat="0" applyBorder="0" applyAlignment="0" applyProtection="0"/>
    <xf numFmtId="0" fontId="28" fillId="23" borderId="0" applyNumberFormat="0" applyBorder="0" applyAlignment="0" applyProtection="0"/>
    <xf numFmtId="0" fontId="28" fillId="23" borderId="0" applyNumberFormat="0" applyBorder="0" applyAlignment="0" applyProtection="0"/>
    <xf numFmtId="0" fontId="28" fillId="23" borderId="0" applyNumberFormat="0" applyBorder="0" applyAlignment="0" applyProtection="0"/>
    <xf numFmtId="0" fontId="28" fillId="23" borderId="0" applyNumberFormat="0" applyBorder="0" applyAlignment="0" applyProtection="0"/>
    <xf numFmtId="0" fontId="28" fillId="23" borderId="0" applyNumberFormat="0" applyBorder="0" applyAlignment="0" applyProtection="0"/>
    <xf numFmtId="0" fontId="28" fillId="23" borderId="0" applyNumberFormat="0" applyBorder="0" applyAlignment="0" applyProtection="0"/>
    <xf numFmtId="0" fontId="28" fillId="23" borderId="0" applyNumberFormat="0" applyBorder="0" applyAlignment="0" applyProtection="0"/>
    <xf numFmtId="0" fontId="28" fillId="23" borderId="0" applyNumberFormat="0" applyBorder="0" applyAlignment="0" applyProtection="0"/>
    <xf numFmtId="0" fontId="28" fillId="23" borderId="0" applyNumberFormat="0" applyBorder="0" applyAlignment="0" applyProtection="0"/>
    <xf numFmtId="0" fontId="28" fillId="23" borderId="0" applyNumberFormat="0" applyBorder="0" applyAlignment="0" applyProtection="0"/>
    <xf numFmtId="0" fontId="28" fillId="23" borderId="0" applyNumberFormat="0" applyBorder="0" applyAlignment="0" applyProtection="0"/>
    <xf numFmtId="0" fontId="28" fillId="23" borderId="0" applyNumberFormat="0" applyBorder="0" applyAlignment="0" applyProtection="0"/>
    <xf numFmtId="0" fontId="28" fillId="23" borderId="0" applyNumberFormat="0" applyBorder="0" applyAlignment="0" applyProtection="0"/>
    <xf numFmtId="0" fontId="28" fillId="23" borderId="0" applyNumberFormat="0" applyBorder="0" applyAlignment="0" applyProtection="0"/>
    <xf numFmtId="0" fontId="28" fillId="23" borderId="0" applyNumberFormat="0" applyBorder="0" applyAlignment="0" applyProtection="0"/>
    <xf numFmtId="0" fontId="28" fillId="23" borderId="0" applyNumberFormat="0" applyBorder="0" applyAlignment="0" applyProtection="0"/>
    <xf numFmtId="0" fontId="28" fillId="23" borderId="0" applyNumberFormat="0" applyBorder="0" applyAlignment="0" applyProtection="0"/>
    <xf numFmtId="0" fontId="28" fillId="23" borderId="0" applyNumberFormat="0" applyBorder="0" applyAlignment="0" applyProtection="0"/>
    <xf numFmtId="0" fontId="28" fillId="23" borderId="0" applyNumberFormat="0" applyBorder="0" applyAlignment="0" applyProtection="0"/>
    <xf numFmtId="0" fontId="28" fillId="23" borderId="0" applyNumberFormat="0" applyBorder="0" applyAlignment="0" applyProtection="0"/>
    <xf numFmtId="0" fontId="28" fillId="23" borderId="0" applyNumberFormat="0" applyBorder="0" applyAlignment="0" applyProtection="0"/>
    <xf numFmtId="0" fontId="28" fillId="23" borderId="0" applyNumberFormat="0" applyBorder="0" applyAlignment="0" applyProtection="0"/>
    <xf numFmtId="0" fontId="28" fillId="23" borderId="0" applyNumberFormat="0" applyBorder="0" applyAlignment="0" applyProtection="0"/>
    <xf numFmtId="0" fontId="28" fillId="23" borderId="0" applyNumberFormat="0" applyBorder="0" applyAlignment="0" applyProtection="0"/>
    <xf numFmtId="0" fontId="28" fillId="23" borderId="0" applyNumberFormat="0" applyBorder="0" applyAlignment="0" applyProtection="0"/>
    <xf numFmtId="0" fontId="28" fillId="23" borderId="0" applyNumberFormat="0" applyBorder="0" applyAlignment="0" applyProtection="0"/>
    <xf numFmtId="0" fontId="28" fillId="23" borderId="0" applyNumberFormat="0" applyBorder="0" applyAlignment="0" applyProtection="0"/>
    <xf numFmtId="0" fontId="28" fillId="23" borderId="0" applyNumberFormat="0" applyBorder="0" applyAlignment="0" applyProtection="0"/>
    <xf numFmtId="0" fontId="28" fillId="23" borderId="0" applyNumberFormat="0" applyBorder="0" applyAlignment="0" applyProtection="0"/>
    <xf numFmtId="0" fontId="28" fillId="23" borderId="0" applyNumberFormat="0" applyBorder="0" applyAlignment="0" applyProtection="0"/>
    <xf numFmtId="0" fontId="28" fillId="23" borderId="0" applyNumberFormat="0" applyBorder="0" applyAlignment="0" applyProtection="0"/>
    <xf numFmtId="0" fontId="28" fillId="23" borderId="0" applyNumberFormat="0" applyBorder="0" applyAlignment="0" applyProtection="0"/>
    <xf numFmtId="0" fontId="28" fillId="23" borderId="0" applyNumberFormat="0" applyBorder="0" applyAlignment="0" applyProtection="0"/>
    <xf numFmtId="0" fontId="28" fillId="23" borderId="0" applyNumberFormat="0" applyBorder="0" applyAlignment="0" applyProtection="0"/>
    <xf numFmtId="0" fontId="28" fillId="23" borderId="0" applyNumberFormat="0" applyBorder="0" applyAlignment="0" applyProtection="0"/>
    <xf numFmtId="0" fontId="28" fillId="23" borderId="0" applyNumberFormat="0" applyBorder="0" applyAlignment="0" applyProtection="0"/>
    <xf numFmtId="0" fontId="28" fillId="23" borderId="0" applyNumberFormat="0" applyBorder="0" applyAlignment="0" applyProtection="0"/>
    <xf numFmtId="0" fontId="28" fillId="23" borderId="0" applyNumberFormat="0" applyBorder="0" applyAlignment="0" applyProtection="0"/>
    <xf numFmtId="0" fontId="28" fillId="23" borderId="0" applyNumberFormat="0" applyBorder="0" applyAlignment="0" applyProtection="0"/>
    <xf numFmtId="0" fontId="28" fillId="23" borderId="0" applyNumberFormat="0" applyBorder="0" applyAlignment="0" applyProtection="0"/>
    <xf numFmtId="0" fontId="28" fillId="23" borderId="0" applyNumberFormat="0" applyBorder="0" applyAlignment="0" applyProtection="0"/>
    <xf numFmtId="0" fontId="28" fillId="23" borderId="0" applyNumberFormat="0" applyBorder="0" applyAlignment="0" applyProtection="0"/>
    <xf numFmtId="0" fontId="28" fillId="23" borderId="0" applyNumberFormat="0" applyBorder="0" applyAlignment="0" applyProtection="0"/>
    <xf numFmtId="0" fontId="28" fillId="23" borderId="0" applyNumberFormat="0" applyBorder="0" applyAlignment="0" applyProtection="0"/>
    <xf numFmtId="0" fontId="28" fillId="23" borderId="0" applyNumberFormat="0" applyBorder="0" applyAlignment="0" applyProtection="0"/>
    <xf numFmtId="0" fontId="28" fillId="23" borderId="0" applyNumberFormat="0" applyBorder="0" applyAlignment="0" applyProtection="0"/>
    <xf numFmtId="0" fontId="28" fillId="23" borderId="0" applyNumberFormat="0" applyBorder="0" applyAlignment="0" applyProtection="0"/>
    <xf numFmtId="0" fontId="28" fillId="23" borderId="0" applyNumberFormat="0" applyBorder="0" applyAlignment="0" applyProtection="0"/>
    <xf numFmtId="0" fontId="28" fillId="23" borderId="0" applyNumberFormat="0" applyBorder="0" applyAlignment="0" applyProtection="0"/>
    <xf numFmtId="0" fontId="28" fillId="23" borderId="0" applyNumberFormat="0" applyBorder="0" applyAlignment="0" applyProtection="0"/>
    <xf numFmtId="0" fontId="28" fillId="23" borderId="0" applyNumberFormat="0" applyBorder="0" applyAlignment="0" applyProtection="0"/>
    <xf numFmtId="0" fontId="28" fillId="23" borderId="0" applyNumberFormat="0" applyBorder="0" applyAlignment="0" applyProtection="0"/>
    <xf numFmtId="0" fontId="28" fillId="23" borderId="0" applyNumberFormat="0" applyBorder="0" applyAlignment="0" applyProtection="0"/>
    <xf numFmtId="0" fontId="28" fillId="23" borderId="0" applyNumberFormat="0" applyBorder="0" applyAlignment="0" applyProtection="0"/>
    <xf numFmtId="0" fontId="28" fillId="23" borderId="0" applyNumberFormat="0" applyBorder="0" applyAlignment="0" applyProtection="0"/>
    <xf numFmtId="0" fontId="28" fillId="23" borderId="0" applyNumberFormat="0" applyBorder="0" applyAlignment="0" applyProtection="0"/>
    <xf numFmtId="0" fontId="28" fillId="23" borderId="0" applyNumberFormat="0" applyBorder="0" applyAlignment="0" applyProtection="0"/>
    <xf numFmtId="0" fontId="28" fillId="23" borderId="0" applyNumberFormat="0" applyBorder="0" applyAlignment="0" applyProtection="0"/>
    <xf numFmtId="0" fontId="28" fillId="23" borderId="0" applyNumberFormat="0" applyBorder="0" applyAlignment="0" applyProtection="0"/>
    <xf numFmtId="0" fontId="28" fillId="23" borderId="0" applyNumberFormat="0" applyBorder="0" applyAlignment="0" applyProtection="0"/>
    <xf numFmtId="0" fontId="28" fillId="23" borderId="0" applyNumberFormat="0" applyBorder="0" applyAlignment="0" applyProtection="0"/>
    <xf numFmtId="0" fontId="28" fillId="23" borderId="0" applyNumberFormat="0" applyBorder="0" applyAlignment="0" applyProtection="0"/>
    <xf numFmtId="0" fontId="28" fillId="23" borderId="0" applyNumberFormat="0" applyBorder="0" applyAlignment="0" applyProtection="0"/>
    <xf numFmtId="0" fontId="28" fillId="23" borderId="0" applyNumberFormat="0" applyBorder="0" applyAlignment="0" applyProtection="0"/>
    <xf numFmtId="0" fontId="28" fillId="23" borderId="0" applyNumberFormat="0" applyBorder="0" applyAlignment="0" applyProtection="0"/>
    <xf numFmtId="0" fontId="28" fillId="23" borderId="0" applyNumberFormat="0" applyBorder="0" applyAlignment="0" applyProtection="0"/>
    <xf numFmtId="0" fontId="28" fillId="23" borderId="0" applyNumberFormat="0" applyBorder="0" applyAlignment="0" applyProtection="0"/>
    <xf numFmtId="0" fontId="28" fillId="23" borderId="0" applyNumberFormat="0" applyBorder="0" applyAlignment="0" applyProtection="0"/>
    <xf numFmtId="0" fontId="28" fillId="23" borderId="0" applyNumberFormat="0" applyBorder="0" applyAlignment="0" applyProtection="0"/>
    <xf numFmtId="0" fontId="28" fillId="23" borderId="0" applyNumberFormat="0" applyBorder="0" applyAlignment="0" applyProtection="0"/>
    <xf numFmtId="0" fontId="28" fillId="23" borderId="0" applyNumberFormat="0" applyBorder="0" applyAlignment="0" applyProtection="0"/>
    <xf numFmtId="0" fontId="28" fillId="23" borderId="0" applyNumberFormat="0" applyBorder="0" applyAlignment="0" applyProtection="0"/>
    <xf numFmtId="0" fontId="28" fillId="23" borderId="0" applyNumberFormat="0" applyBorder="0" applyAlignment="0" applyProtection="0"/>
    <xf numFmtId="0" fontId="28" fillId="23" borderId="0" applyNumberFormat="0" applyBorder="0" applyAlignment="0" applyProtection="0"/>
    <xf numFmtId="0" fontId="28" fillId="23" borderId="0" applyNumberFormat="0" applyBorder="0" applyAlignment="0" applyProtection="0"/>
    <xf numFmtId="0" fontId="28" fillId="23" borderId="0" applyNumberFormat="0" applyBorder="0" applyAlignment="0" applyProtection="0"/>
    <xf numFmtId="0" fontId="28" fillId="23" borderId="0" applyNumberFormat="0" applyBorder="0" applyAlignment="0" applyProtection="0"/>
    <xf numFmtId="0" fontId="28" fillId="23" borderId="0" applyNumberFormat="0" applyBorder="0" applyAlignment="0" applyProtection="0"/>
    <xf numFmtId="0" fontId="28" fillId="23" borderId="0" applyNumberFormat="0" applyBorder="0" applyAlignment="0" applyProtection="0"/>
    <xf numFmtId="0" fontId="28" fillId="23" borderId="0" applyNumberFormat="0" applyBorder="0" applyAlignment="0" applyProtection="0"/>
    <xf numFmtId="0" fontId="28" fillId="23" borderId="0" applyNumberFormat="0" applyBorder="0" applyAlignment="0" applyProtection="0"/>
    <xf numFmtId="0" fontId="28" fillId="23" borderId="0" applyNumberFormat="0" applyBorder="0" applyAlignment="0" applyProtection="0"/>
    <xf numFmtId="0" fontId="28" fillId="23" borderId="0" applyNumberFormat="0" applyBorder="0" applyAlignment="0" applyProtection="0"/>
    <xf numFmtId="0" fontId="28" fillId="23" borderId="0" applyNumberFormat="0" applyBorder="0" applyAlignment="0" applyProtection="0"/>
    <xf numFmtId="0" fontId="28" fillId="23" borderId="0" applyNumberFormat="0" applyBorder="0" applyAlignment="0" applyProtection="0"/>
    <xf numFmtId="0" fontId="28" fillId="23" borderId="0" applyNumberFormat="0" applyBorder="0" applyAlignment="0" applyProtection="0"/>
    <xf numFmtId="0" fontId="28" fillId="23" borderId="0" applyNumberFormat="0" applyBorder="0" applyAlignment="0" applyProtection="0"/>
    <xf numFmtId="0" fontId="28" fillId="23" borderId="0" applyNumberFormat="0" applyBorder="0" applyAlignment="0" applyProtection="0"/>
    <xf numFmtId="0" fontId="28" fillId="23" borderId="0" applyNumberFormat="0" applyBorder="0" applyAlignment="0" applyProtection="0"/>
    <xf numFmtId="0" fontId="28" fillId="23" borderId="0" applyNumberFormat="0" applyBorder="0" applyAlignment="0" applyProtection="0"/>
    <xf numFmtId="0" fontId="28" fillId="23" borderId="0" applyNumberFormat="0" applyBorder="0" applyAlignment="0" applyProtection="0"/>
    <xf numFmtId="0" fontId="28" fillId="23" borderId="0" applyNumberFormat="0" applyBorder="0" applyAlignment="0" applyProtection="0"/>
    <xf numFmtId="0" fontId="28" fillId="23" borderId="0" applyNumberFormat="0" applyBorder="0" applyAlignment="0" applyProtection="0"/>
    <xf numFmtId="0" fontId="28" fillId="23" borderId="0" applyNumberFormat="0" applyBorder="0" applyAlignment="0" applyProtection="0"/>
    <xf numFmtId="0" fontId="28" fillId="23" borderId="0" applyNumberFormat="0" applyBorder="0" applyAlignment="0" applyProtection="0"/>
    <xf numFmtId="0" fontId="28" fillId="23" borderId="0" applyNumberFormat="0" applyBorder="0" applyAlignment="0" applyProtection="0"/>
    <xf numFmtId="0" fontId="28" fillId="23" borderId="0" applyNumberFormat="0" applyBorder="0" applyAlignment="0" applyProtection="0"/>
    <xf numFmtId="0" fontId="28" fillId="23" borderId="0" applyNumberFormat="0" applyBorder="0" applyAlignment="0" applyProtection="0"/>
    <xf numFmtId="0" fontId="28" fillId="23" borderId="0" applyNumberFormat="0" applyBorder="0" applyAlignment="0" applyProtection="0"/>
    <xf numFmtId="0" fontId="28" fillId="23" borderId="0" applyNumberFormat="0" applyBorder="0" applyAlignment="0" applyProtection="0"/>
    <xf numFmtId="0" fontId="28" fillId="23" borderId="0" applyNumberFormat="0" applyBorder="0" applyAlignment="0" applyProtection="0"/>
    <xf numFmtId="0" fontId="28" fillId="23" borderId="0" applyNumberFormat="0" applyBorder="0" applyAlignment="0" applyProtection="0"/>
    <xf numFmtId="0" fontId="28" fillId="23" borderId="0" applyNumberFormat="0" applyBorder="0" applyAlignment="0" applyProtection="0"/>
    <xf numFmtId="0" fontId="28" fillId="23" borderId="0" applyNumberFormat="0" applyBorder="0" applyAlignment="0" applyProtection="0"/>
    <xf numFmtId="0" fontId="28" fillId="23" borderId="0" applyNumberFormat="0" applyBorder="0" applyAlignment="0" applyProtection="0"/>
    <xf numFmtId="0" fontId="28" fillId="23" borderId="0" applyNumberFormat="0" applyBorder="0" applyAlignment="0" applyProtection="0"/>
    <xf numFmtId="0" fontId="28" fillId="23" borderId="0" applyNumberFormat="0" applyBorder="0" applyAlignment="0" applyProtection="0"/>
    <xf numFmtId="0" fontId="28" fillId="23" borderId="0" applyNumberFormat="0" applyBorder="0" applyAlignment="0" applyProtection="0"/>
    <xf numFmtId="0" fontId="28" fillId="23" borderId="0" applyNumberFormat="0" applyBorder="0" applyAlignment="0" applyProtection="0"/>
    <xf numFmtId="0" fontId="28" fillId="23" borderId="0" applyNumberFormat="0" applyBorder="0" applyAlignment="0" applyProtection="0"/>
    <xf numFmtId="0" fontId="28" fillId="23" borderId="0" applyNumberFormat="0" applyBorder="0" applyAlignment="0" applyProtection="0"/>
    <xf numFmtId="0" fontId="28" fillId="23" borderId="0" applyNumberFormat="0" applyBorder="0" applyAlignment="0" applyProtection="0"/>
    <xf numFmtId="0" fontId="28" fillId="23" borderId="0" applyNumberFormat="0" applyBorder="0" applyAlignment="0" applyProtection="0"/>
    <xf numFmtId="0" fontId="28" fillId="23" borderId="0" applyNumberFormat="0" applyBorder="0" applyAlignment="0" applyProtection="0"/>
    <xf numFmtId="0" fontId="28" fillId="23" borderId="0" applyNumberFormat="0" applyBorder="0" applyAlignment="0" applyProtection="0"/>
    <xf numFmtId="0" fontId="28" fillId="23" borderId="0" applyNumberFormat="0" applyBorder="0" applyAlignment="0" applyProtection="0"/>
    <xf numFmtId="0" fontId="28" fillId="23" borderId="0" applyNumberFormat="0" applyBorder="0" applyAlignment="0" applyProtection="0"/>
    <xf numFmtId="0" fontId="28" fillId="23" borderId="0" applyNumberFormat="0" applyBorder="0" applyAlignment="0" applyProtection="0"/>
    <xf numFmtId="0" fontId="28" fillId="23" borderId="0" applyNumberFormat="0" applyBorder="0" applyAlignment="0" applyProtection="0"/>
    <xf numFmtId="0" fontId="28" fillId="23" borderId="0" applyNumberFormat="0" applyBorder="0" applyAlignment="0" applyProtection="0"/>
    <xf numFmtId="0" fontId="28" fillId="23" borderId="0" applyNumberFormat="0" applyBorder="0" applyAlignment="0" applyProtection="0"/>
    <xf numFmtId="0" fontId="28" fillId="23" borderId="0" applyNumberFormat="0" applyBorder="0" applyAlignment="0" applyProtection="0"/>
    <xf numFmtId="0" fontId="28" fillId="23" borderId="0" applyNumberFormat="0" applyBorder="0" applyAlignment="0" applyProtection="0"/>
    <xf numFmtId="0" fontId="28" fillId="23" borderId="0" applyNumberFormat="0" applyBorder="0" applyAlignment="0" applyProtection="0"/>
    <xf numFmtId="0" fontId="28" fillId="23" borderId="0" applyNumberFormat="0" applyBorder="0" applyAlignment="0" applyProtection="0"/>
    <xf numFmtId="0" fontId="28" fillId="23" borderId="0" applyNumberFormat="0" applyBorder="0" applyAlignment="0" applyProtection="0"/>
    <xf numFmtId="0" fontId="28" fillId="23" borderId="0" applyNumberFormat="0" applyBorder="0" applyAlignment="0" applyProtection="0"/>
    <xf numFmtId="0" fontId="28" fillId="23" borderId="0" applyNumberFormat="0" applyBorder="0" applyAlignment="0" applyProtection="0"/>
    <xf numFmtId="0" fontId="28" fillId="23" borderId="0" applyNumberFormat="0" applyBorder="0" applyAlignment="0" applyProtection="0"/>
    <xf numFmtId="0" fontId="28" fillId="23" borderId="0" applyNumberFormat="0" applyBorder="0" applyAlignment="0" applyProtection="0"/>
    <xf numFmtId="0" fontId="28" fillId="23" borderId="0" applyNumberFormat="0" applyBorder="0" applyAlignment="0" applyProtection="0"/>
    <xf numFmtId="0" fontId="28" fillId="23" borderId="0" applyNumberFormat="0" applyBorder="0" applyAlignment="0" applyProtection="0"/>
    <xf numFmtId="0" fontId="28" fillId="23" borderId="0" applyNumberFormat="0" applyBorder="0" applyAlignment="0" applyProtection="0"/>
    <xf numFmtId="0" fontId="28" fillId="23" borderId="0" applyNumberFormat="0" applyBorder="0" applyAlignment="0" applyProtection="0"/>
    <xf numFmtId="0" fontId="28" fillId="23" borderId="0" applyNumberFormat="0" applyBorder="0" applyAlignment="0" applyProtection="0"/>
    <xf numFmtId="0" fontId="28" fillId="23" borderId="0" applyNumberFormat="0" applyBorder="0" applyAlignment="0" applyProtection="0"/>
    <xf numFmtId="0" fontId="28" fillId="23" borderId="0" applyNumberFormat="0" applyBorder="0" applyAlignment="0" applyProtection="0"/>
    <xf numFmtId="0" fontId="28" fillId="23" borderId="0" applyNumberFormat="0" applyBorder="0" applyAlignment="0" applyProtection="0"/>
    <xf numFmtId="0" fontId="28" fillId="23" borderId="0" applyNumberFormat="0" applyBorder="0" applyAlignment="0" applyProtection="0"/>
    <xf numFmtId="0" fontId="28" fillId="23" borderId="0" applyNumberFormat="0" applyBorder="0" applyAlignment="0" applyProtection="0"/>
    <xf numFmtId="0" fontId="28" fillId="23" borderId="0" applyNumberFormat="0" applyBorder="0" applyAlignment="0" applyProtection="0"/>
    <xf numFmtId="0" fontId="28" fillId="23" borderId="0" applyNumberFormat="0" applyBorder="0" applyAlignment="0" applyProtection="0"/>
    <xf numFmtId="0" fontId="28" fillId="23" borderId="0" applyNumberFormat="0" applyBorder="0" applyAlignment="0" applyProtection="0"/>
    <xf numFmtId="0" fontId="28" fillId="23" borderId="0" applyNumberFormat="0" applyBorder="0" applyAlignment="0" applyProtection="0"/>
    <xf numFmtId="0" fontId="28" fillId="23" borderId="0" applyNumberFormat="0" applyBorder="0" applyAlignment="0" applyProtection="0"/>
    <xf numFmtId="0" fontId="28" fillId="23" borderId="0" applyNumberFormat="0" applyBorder="0" applyAlignment="0" applyProtection="0"/>
    <xf numFmtId="0" fontId="28" fillId="23" borderId="0" applyNumberFormat="0" applyBorder="0" applyAlignment="0" applyProtection="0"/>
    <xf numFmtId="0" fontId="28" fillId="23" borderId="0" applyNumberFormat="0" applyBorder="0" applyAlignment="0" applyProtection="0"/>
    <xf numFmtId="0" fontId="28" fillId="23" borderId="0" applyNumberFormat="0" applyBorder="0" applyAlignment="0" applyProtection="0"/>
    <xf numFmtId="0" fontId="28" fillId="23" borderId="0" applyNumberFormat="0" applyBorder="0" applyAlignment="0" applyProtection="0"/>
    <xf numFmtId="0" fontId="28" fillId="23" borderId="0" applyNumberFormat="0" applyBorder="0" applyAlignment="0" applyProtection="0"/>
    <xf numFmtId="0" fontId="28" fillId="23" borderId="0" applyNumberFormat="0" applyBorder="0" applyAlignment="0" applyProtection="0"/>
    <xf numFmtId="0" fontId="28" fillId="23" borderId="0" applyNumberFormat="0" applyBorder="0" applyAlignment="0" applyProtection="0"/>
    <xf numFmtId="0" fontId="28" fillId="23" borderId="0" applyNumberFormat="0" applyBorder="0" applyAlignment="0" applyProtection="0"/>
    <xf numFmtId="0" fontId="28" fillId="23" borderId="0" applyNumberFormat="0" applyBorder="0" applyAlignment="0" applyProtection="0"/>
    <xf numFmtId="0" fontId="28" fillId="23" borderId="0" applyNumberFormat="0" applyBorder="0" applyAlignment="0" applyProtection="0"/>
    <xf numFmtId="0" fontId="28" fillId="23" borderId="0" applyNumberFormat="0" applyBorder="0" applyAlignment="0" applyProtection="0"/>
    <xf numFmtId="0" fontId="28" fillId="23" borderId="0" applyNumberFormat="0" applyBorder="0" applyAlignment="0" applyProtection="0"/>
    <xf numFmtId="0" fontId="28" fillId="23" borderId="0" applyNumberFormat="0" applyBorder="0" applyAlignment="0" applyProtection="0"/>
    <xf numFmtId="0" fontId="28" fillId="23" borderId="0" applyNumberFormat="0" applyBorder="0" applyAlignment="0" applyProtection="0"/>
    <xf numFmtId="0" fontId="28" fillId="23" borderId="0" applyNumberFormat="0" applyBorder="0" applyAlignment="0" applyProtection="0"/>
    <xf numFmtId="0" fontId="28" fillId="23" borderId="0" applyNumberFormat="0" applyBorder="0" applyAlignment="0" applyProtection="0"/>
    <xf numFmtId="0" fontId="28" fillId="23" borderId="0" applyNumberFormat="0" applyBorder="0" applyAlignment="0" applyProtection="0"/>
    <xf numFmtId="0" fontId="28" fillId="23" borderId="0" applyNumberFormat="0" applyBorder="0" applyAlignment="0" applyProtection="0"/>
    <xf numFmtId="0" fontId="28" fillId="23" borderId="0" applyNumberFormat="0" applyBorder="0" applyAlignment="0" applyProtection="0"/>
    <xf numFmtId="0" fontId="28" fillId="23" borderId="0" applyNumberFormat="0" applyBorder="0" applyAlignment="0" applyProtection="0"/>
    <xf numFmtId="0" fontId="28" fillId="23" borderId="0" applyNumberFormat="0" applyBorder="0" applyAlignment="0" applyProtection="0"/>
    <xf numFmtId="0" fontId="28" fillId="23" borderId="0" applyNumberFormat="0" applyBorder="0" applyAlignment="0" applyProtection="0"/>
    <xf numFmtId="0" fontId="28" fillId="23" borderId="0" applyNumberFormat="0" applyBorder="0" applyAlignment="0" applyProtection="0"/>
    <xf numFmtId="0" fontId="28" fillId="23" borderId="0" applyNumberFormat="0" applyBorder="0" applyAlignment="0" applyProtection="0"/>
    <xf numFmtId="0" fontId="28" fillId="23" borderId="0" applyNumberFormat="0" applyBorder="0" applyAlignment="0" applyProtection="0"/>
    <xf numFmtId="0" fontId="28" fillId="23" borderId="0" applyNumberFormat="0" applyBorder="0" applyAlignment="0" applyProtection="0"/>
    <xf numFmtId="0" fontId="28" fillId="23" borderId="0" applyNumberFormat="0" applyBorder="0" applyAlignment="0" applyProtection="0"/>
    <xf numFmtId="0" fontId="28" fillId="23" borderId="0" applyNumberFormat="0" applyBorder="0" applyAlignment="0" applyProtection="0"/>
    <xf numFmtId="0" fontId="28" fillId="23" borderId="0" applyNumberFormat="0" applyBorder="0" applyAlignment="0" applyProtection="0"/>
    <xf numFmtId="0" fontId="28" fillId="23" borderId="0" applyNumberFormat="0" applyBorder="0" applyAlignment="0" applyProtection="0"/>
    <xf numFmtId="0" fontId="28" fillId="23" borderId="0" applyNumberFormat="0" applyBorder="0" applyAlignment="0" applyProtection="0"/>
    <xf numFmtId="0" fontId="28" fillId="23" borderId="0" applyNumberFormat="0" applyBorder="0" applyAlignment="0" applyProtection="0"/>
    <xf numFmtId="0" fontId="28" fillId="23" borderId="0" applyNumberFormat="0" applyBorder="0" applyAlignment="0" applyProtection="0"/>
    <xf numFmtId="0" fontId="28" fillId="23" borderId="0" applyNumberFormat="0" applyBorder="0" applyAlignment="0" applyProtection="0"/>
    <xf numFmtId="0" fontId="28" fillId="23" borderId="0" applyNumberFormat="0" applyBorder="0" applyAlignment="0" applyProtection="0"/>
    <xf numFmtId="0" fontId="28" fillId="23" borderId="0" applyNumberFormat="0" applyBorder="0" applyAlignment="0" applyProtection="0"/>
    <xf numFmtId="0" fontId="28" fillId="23" borderId="0" applyNumberFormat="0" applyBorder="0" applyAlignment="0" applyProtection="0"/>
    <xf numFmtId="0" fontId="28" fillId="23" borderId="0" applyNumberFormat="0" applyBorder="0" applyAlignment="0" applyProtection="0"/>
    <xf numFmtId="0" fontId="28" fillId="23" borderId="0" applyNumberFormat="0" applyBorder="0" applyAlignment="0" applyProtection="0"/>
    <xf numFmtId="0" fontId="28" fillId="23" borderId="0" applyNumberFormat="0" applyBorder="0" applyAlignment="0" applyProtection="0"/>
    <xf numFmtId="0" fontId="28" fillId="23" borderId="0" applyNumberFormat="0" applyBorder="0" applyAlignment="0" applyProtection="0"/>
    <xf numFmtId="0" fontId="28" fillId="23" borderId="0" applyNumberFormat="0" applyBorder="0" applyAlignment="0" applyProtection="0"/>
    <xf numFmtId="0" fontId="28" fillId="23" borderId="0" applyNumberFormat="0" applyBorder="0" applyAlignment="0" applyProtection="0"/>
    <xf numFmtId="0" fontId="28" fillId="23" borderId="0" applyNumberFormat="0" applyBorder="0" applyAlignment="0" applyProtection="0"/>
    <xf numFmtId="0" fontId="28" fillId="23" borderId="0" applyNumberFormat="0" applyBorder="0" applyAlignment="0" applyProtection="0"/>
    <xf numFmtId="0" fontId="28" fillId="23" borderId="0" applyNumberFormat="0" applyBorder="0" applyAlignment="0" applyProtection="0"/>
    <xf numFmtId="0" fontId="28" fillId="23" borderId="0" applyNumberFormat="0" applyBorder="0" applyAlignment="0" applyProtection="0"/>
    <xf numFmtId="0" fontId="28" fillId="23" borderId="0" applyNumberFormat="0" applyBorder="0" applyAlignment="0" applyProtection="0"/>
    <xf numFmtId="0" fontId="28" fillId="23" borderId="0" applyNumberFormat="0" applyBorder="0" applyAlignment="0" applyProtection="0"/>
    <xf numFmtId="0" fontId="28" fillId="23" borderId="0" applyNumberFormat="0" applyBorder="0" applyAlignment="0" applyProtection="0"/>
    <xf numFmtId="0" fontId="28" fillId="23" borderId="0" applyNumberFormat="0" applyBorder="0" applyAlignment="0" applyProtection="0"/>
    <xf numFmtId="0" fontId="28" fillId="23" borderId="0" applyNumberFormat="0" applyBorder="0" applyAlignment="0" applyProtection="0"/>
    <xf numFmtId="0" fontId="28" fillId="23" borderId="0" applyNumberFormat="0" applyBorder="0" applyAlignment="0" applyProtection="0"/>
    <xf numFmtId="0" fontId="28" fillId="23" borderId="0" applyNumberFormat="0" applyBorder="0" applyAlignment="0" applyProtection="0"/>
    <xf numFmtId="0" fontId="28" fillId="23" borderId="0" applyNumberFormat="0" applyBorder="0" applyAlignment="0" applyProtection="0"/>
    <xf numFmtId="0" fontId="28" fillId="23" borderId="0" applyNumberFormat="0" applyBorder="0" applyAlignment="0" applyProtection="0"/>
    <xf numFmtId="0" fontId="28" fillId="23" borderId="0" applyNumberFormat="0" applyBorder="0" applyAlignment="0" applyProtection="0"/>
    <xf numFmtId="0" fontId="28" fillId="23" borderId="0" applyNumberFormat="0" applyBorder="0" applyAlignment="0" applyProtection="0"/>
    <xf numFmtId="0" fontId="28" fillId="23" borderId="0" applyNumberFormat="0" applyBorder="0" applyAlignment="0" applyProtection="0"/>
    <xf numFmtId="0" fontId="28" fillId="23" borderId="0" applyNumberFormat="0" applyBorder="0" applyAlignment="0" applyProtection="0"/>
    <xf numFmtId="0" fontId="28" fillId="23" borderId="0" applyNumberFormat="0" applyBorder="0" applyAlignment="0" applyProtection="0"/>
    <xf numFmtId="0" fontId="28" fillId="23" borderId="0" applyNumberFormat="0" applyBorder="0" applyAlignment="0" applyProtection="0"/>
    <xf numFmtId="0" fontId="28" fillId="23" borderId="0" applyNumberFormat="0" applyBorder="0" applyAlignment="0" applyProtection="0"/>
    <xf numFmtId="0" fontId="28" fillId="23" borderId="0" applyNumberFormat="0" applyBorder="0" applyAlignment="0" applyProtection="0"/>
    <xf numFmtId="0" fontId="28" fillId="23" borderId="0" applyNumberFormat="0" applyBorder="0" applyAlignment="0" applyProtection="0"/>
    <xf numFmtId="0" fontId="28" fillId="23" borderId="0" applyNumberFormat="0" applyBorder="0" applyAlignment="0" applyProtection="0"/>
    <xf numFmtId="0" fontId="28" fillId="23" borderId="0" applyNumberFormat="0" applyBorder="0" applyAlignment="0" applyProtection="0"/>
    <xf numFmtId="0" fontId="28" fillId="23" borderId="0" applyNumberFormat="0" applyBorder="0" applyAlignment="0" applyProtection="0"/>
    <xf numFmtId="0" fontId="28" fillId="23" borderId="0" applyNumberFormat="0" applyBorder="0" applyAlignment="0" applyProtection="0"/>
    <xf numFmtId="0" fontId="28" fillId="23" borderId="0" applyNumberFormat="0" applyBorder="0" applyAlignment="0" applyProtection="0"/>
    <xf numFmtId="0" fontId="28" fillId="23" borderId="0" applyNumberFormat="0" applyBorder="0" applyAlignment="0" applyProtection="0"/>
    <xf numFmtId="0" fontId="28" fillId="23" borderId="0" applyNumberFormat="0" applyBorder="0" applyAlignment="0" applyProtection="0"/>
    <xf numFmtId="0" fontId="28" fillId="23" borderId="0" applyNumberFormat="0" applyBorder="0" applyAlignment="0" applyProtection="0"/>
    <xf numFmtId="0" fontId="28" fillId="23" borderId="0" applyNumberFormat="0" applyBorder="0" applyAlignment="0" applyProtection="0"/>
    <xf numFmtId="0" fontId="28" fillId="23" borderId="0" applyNumberFormat="0" applyBorder="0" applyAlignment="0" applyProtection="0"/>
    <xf numFmtId="0" fontId="28" fillId="23" borderId="0" applyNumberFormat="0" applyBorder="0" applyAlignment="0" applyProtection="0"/>
    <xf numFmtId="0" fontId="28" fillId="23" borderId="0" applyNumberFormat="0" applyBorder="0" applyAlignment="0" applyProtection="0"/>
    <xf numFmtId="0" fontId="28" fillId="23" borderId="0" applyNumberFormat="0" applyBorder="0" applyAlignment="0" applyProtection="0"/>
    <xf numFmtId="0" fontId="28" fillId="23" borderId="0" applyNumberFormat="0" applyBorder="0" applyAlignment="0" applyProtection="0"/>
    <xf numFmtId="0" fontId="28" fillId="23" borderId="0" applyNumberFormat="0" applyBorder="0" applyAlignment="0" applyProtection="0"/>
    <xf numFmtId="0" fontId="28" fillId="23" borderId="0" applyNumberFormat="0" applyBorder="0" applyAlignment="0" applyProtection="0"/>
    <xf numFmtId="0" fontId="28" fillId="23" borderId="0" applyNumberFormat="0" applyBorder="0" applyAlignment="0" applyProtection="0"/>
    <xf numFmtId="0" fontId="28" fillId="23" borderId="0" applyNumberFormat="0" applyBorder="0" applyAlignment="0" applyProtection="0"/>
    <xf numFmtId="0" fontId="28" fillId="23" borderId="0" applyNumberFormat="0" applyBorder="0" applyAlignment="0" applyProtection="0"/>
    <xf numFmtId="0" fontId="28" fillId="23" borderId="0" applyNumberFormat="0" applyBorder="0" applyAlignment="0" applyProtection="0"/>
    <xf numFmtId="0" fontId="28" fillId="23" borderId="0" applyNumberFormat="0" applyBorder="0" applyAlignment="0" applyProtection="0"/>
    <xf numFmtId="0" fontId="28" fillId="23" borderId="0" applyNumberFormat="0" applyBorder="0" applyAlignment="0" applyProtection="0"/>
    <xf numFmtId="0" fontId="28" fillId="23" borderId="0" applyNumberFormat="0" applyBorder="0" applyAlignment="0" applyProtection="0"/>
    <xf numFmtId="0" fontId="28" fillId="23" borderId="0" applyNumberFormat="0" applyBorder="0" applyAlignment="0" applyProtection="0"/>
    <xf numFmtId="0" fontId="28" fillId="23" borderId="0" applyNumberFormat="0" applyBorder="0" applyAlignment="0" applyProtection="0"/>
    <xf numFmtId="0" fontId="28" fillId="23" borderId="0" applyNumberFormat="0" applyBorder="0" applyAlignment="0" applyProtection="0"/>
    <xf numFmtId="0" fontId="28" fillId="23" borderId="0" applyNumberFormat="0" applyBorder="0" applyAlignment="0" applyProtection="0"/>
    <xf numFmtId="0" fontId="28" fillId="23" borderId="0" applyNumberFormat="0" applyBorder="0" applyAlignment="0" applyProtection="0"/>
    <xf numFmtId="0" fontId="28" fillId="23" borderId="0" applyNumberFormat="0" applyBorder="0" applyAlignment="0" applyProtection="0"/>
    <xf numFmtId="0" fontId="28" fillId="23" borderId="0" applyNumberFormat="0" applyBorder="0" applyAlignment="0" applyProtection="0"/>
    <xf numFmtId="0" fontId="28" fillId="23" borderId="0" applyNumberFormat="0" applyBorder="0" applyAlignment="0" applyProtection="0"/>
    <xf numFmtId="0" fontId="28" fillId="23" borderId="0" applyNumberFormat="0" applyBorder="0" applyAlignment="0" applyProtection="0"/>
    <xf numFmtId="0" fontId="28" fillId="23" borderId="0" applyNumberFormat="0" applyBorder="0" applyAlignment="0" applyProtection="0"/>
    <xf numFmtId="0" fontId="28" fillId="23" borderId="0" applyNumberFormat="0" applyBorder="0" applyAlignment="0" applyProtection="0"/>
    <xf numFmtId="0" fontId="28" fillId="23" borderId="0" applyNumberFormat="0" applyBorder="0" applyAlignment="0" applyProtection="0"/>
    <xf numFmtId="0" fontId="28" fillId="23" borderId="0" applyNumberFormat="0" applyBorder="0" applyAlignment="0" applyProtection="0"/>
    <xf numFmtId="0" fontId="28" fillId="23" borderId="0" applyNumberFormat="0" applyBorder="0" applyAlignment="0" applyProtection="0"/>
    <xf numFmtId="0" fontId="28" fillId="23" borderId="0" applyNumberFormat="0" applyBorder="0" applyAlignment="0" applyProtection="0"/>
    <xf numFmtId="0" fontId="28" fillId="23" borderId="0" applyNumberFormat="0" applyBorder="0" applyAlignment="0" applyProtection="0"/>
    <xf numFmtId="0" fontId="28" fillId="23" borderId="0" applyNumberFormat="0" applyBorder="0" applyAlignment="0" applyProtection="0"/>
    <xf numFmtId="0" fontId="28" fillId="23" borderId="0" applyNumberFormat="0" applyBorder="0" applyAlignment="0" applyProtection="0"/>
    <xf numFmtId="0" fontId="28" fillId="23" borderId="0" applyNumberFormat="0" applyBorder="0" applyAlignment="0" applyProtection="0"/>
    <xf numFmtId="0" fontId="28" fillId="23" borderId="0" applyNumberFormat="0" applyBorder="0" applyAlignment="0" applyProtection="0"/>
    <xf numFmtId="0" fontId="28" fillId="23" borderId="0" applyNumberFormat="0" applyBorder="0" applyAlignment="0" applyProtection="0"/>
    <xf numFmtId="0" fontId="28" fillId="23" borderId="0" applyNumberFormat="0" applyBorder="0" applyAlignment="0" applyProtection="0"/>
    <xf numFmtId="0" fontId="28" fillId="23" borderId="0" applyNumberFormat="0" applyBorder="0" applyAlignment="0" applyProtection="0"/>
    <xf numFmtId="0" fontId="28" fillId="23" borderId="0" applyNumberFormat="0" applyBorder="0" applyAlignment="0" applyProtection="0"/>
    <xf numFmtId="0" fontId="28" fillId="23" borderId="0" applyNumberFormat="0" applyBorder="0" applyAlignment="0" applyProtection="0"/>
    <xf numFmtId="0" fontId="28" fillId="23" borderId="0" applyNumberFormat="0" applyBorder="0" applyAlignment="0" applyProtection="0"/>
    <xf numFmtId="0" fontId="28" fillId="23" borderId="0" applyNumberFormat="0" applyBorder="0" applyAlignment="0" applyProtection="0"/>
    <xf numFmtId="0" fontId="28" fillId="23" borderId="0" applyNumberFormat="0" applyBorder="0" applyAlignment="0" applyProtection="0"/>
    <xf numFmtId="0" fontId="28" fillId="23" borderId="0" applyNumberFormat="0" applyBorder="0" applyAlignment="0" applyProtection="0"/>
    <xf numFmtId="0" fontId="28" fillId="23" borderId="0" applyNumberFormat="0" applyBorder="0" applyAlignment="0" applyProtection="0"/>
    <xf numFmtId="0" fontId="28" fillId="23" borderId="0" applyNumberFormat="0" applyBorder="0" applyAlignment="0" applyProtection="0"/>
    <xf numFmtId="0" fontId="28" fillId="23" borderId="0" applyNumberFormat="0" applyBorder="0" applyAlignment="0" applyProtection="0"/>
    <xf numFmtId="0" fontId="28" fillId="23" borderId="0" applyNumberFormat="0" applyBorder="0" applyAlignment="0" applyProtection="0"/>
    <xf numFmtId="0" fontId="28" fillId="23" borderId="0" applyNumberFormat="0" applyBorder="0" applyAlignment="0" applyProtection="0"/>
    <xf numFmtId="0" fontId="28" fillId="23" borderId="0" applyNumberFormat="0" applyBorder="0" applyAlignment="0" applyProtection="0"/>
    <xf numFmtId="0" fontId="28" fillId="23" borderId="0" applyNumberFormat="0" applyBorder="0" applyAlignment="0" applyProtection="0"/>
    <xf numFmtId="0" fontId="28" fillId="23" borderId="0" applyNumberFormat="0" applyBorder="0" applyAlignment="0" applyProtection="0"/>
    <xf numFmtId="0" fontId="28" fillId="23" borderId="0" applyNumberFormat="0" applyBorder="0" applyAlignment="0" applyProtection="0"/>
    <xf numFmtId="0" fontId="28" fillId="23" borderId="0" applyNumberFormat="0" applyBorder="0" applyAlignment="0" applyProtection="0"/>
    <xf numFmtId="0" fontId="28" fillId="23" borderId="0" applyNumberFormat="0" applyBorder="0" applyAlignment="0" applyProtection="0"/>
    <xf numFmtId="0" fontId="28" fillId="23" borderId="0" applyNumberFormat="0" applyBorder="0" applyAlignment="0" applyProtection="0"/>
    <xf numFmtId="0" fontId="28" fillId="23" borderId="0" applyNumberFormat="0" applyBorder="0" applyAlignment="0" applyProtection="0"/>
    <xf numFmtId="0" fontId="28" fillId="23" borderId="0" applyNumberFormat="0" applyBorder="0" applyAlignment="0" applyProtection="0"/>
    <xf numFmtId="0" fontId="28" fillId="23" borderId="0" applyNumberFormat="0" applyBorder="0" applyAlignment="0" applyProtection="0"/>
    <xf numFmtId="0" fontId="28" fillId="23" borderId="0" applyNumberFormat="0" applyBorder="0" applyAlignment="0" applyProtection="0"/>
    <xf numFmtId="0" fontId="28" fillId="23" borderId="0" applyNumberFormat="0" applyBorder="0" applyAlignment="0" applyProtection="0"/>
    <xf numFmtId="0" fontId="28" fillId="23" borderId="0" applyNumberFormat="0" applyBorder="0" applyAlignment="0" applyProtection="0"/>
    <xf numFmtId="0" fontId="28" fillId="23" borderId="0" applyNumberFormat="0" applyBorder="0" applyAlignment="0" applyProtection="0"/>
    <xf numFmtId="0" fontId="28" fillId="23" borderId="0" applyNumberFormat="0" applyBorder="0" applyAlignment="0" applyProtection="0"/>
    <xf numFmtId="0" fontId="28" fillId="23" borderId="0" applyNumberFormat="0" applyBorder="0" applyAlignment="0" applyProtection="0"/>
    <xf numFmtId="0" fontId="28" fillId="23" borderId="0" applyNumberFormat="0" applyBorder="0" applyAlignment="0" applyProtection="0"/>
    <xf numFmtId="0" fontId="28" fillId="23" borderId="0" applyNumberFormat="0" applyBorder="0" applyAlignment="0" applyProtection="0"/>
    <xf numFmtId="0" fontId="28" fillId="23" borderId="0" applyNumberFormat="0" applyBorder="0" applyAlignment="0" applyProtection="0"/>
    <xf numFmtId="0" fontId="28" fillId="23" borderId="0" applyNumberFormat="0" applyBorder="0" applyAlignment="0" applyProtection="0"/>
    <xf numFmtId="0" fontId="28" fillId="23" borderId="0" applyNumberFormat="0" applyBorder="0" applyAlignment="0" applyProtection="0"/>
    <xf numFmtId="0" fontId="28" fillId="23" borderId="0" applyNumberFormat="0" applyBorder="0" applyAlignment="0" applyProtection="0"/>
    <xf numFmtId="0" fontId="28" fillId="23" borderId="0" applyNumberFormat="0" applyBorder="0" applyAlignment="0" applyProtection="0"/>
    <xf numFmtId="0" fontId="28" fillId="23" borderId="0" applyNumberFormat="0" applyBorder="0" applyAlignment="0" applyProtection="0"/>
    <xf numFmtId="0" fontId="28" fillId="23" borderId="0" applyNumberFormat="0" applyBorder="0" applyAlignment="0" applyProtection="0"/>
    <xf numFmtId="0" fontId="28" fillId="23" borderId="0" applyNumberFormat="0" applyBorder="0" applyAlignment="0" applyProtection="0"/>
    <xf numFmtId="0" fontId="28" fillId="23" borderId="0" applyNumberFormat="0" applyBorder="0" applyAlignment="0" applyProtection="0"/>
    <xf numFmtId="0" fontId="28" fillId="23" borderId="0" applyNumberFormat="0" applyBorder="0" applyAlignment="0" applyProtection="0"/>
    <xf numFmtId="0" fontId="28" fillId="23" borderId="0" applyNumberFormat="0" applyBorder="0" applyAlignment="0" applyProtection="0"/>
    <xf numFmtId="0" fontId="28" fillId="23" borderId="0" applyNumberFormat="0" applyBorder="0" applyAlignment="0" applyProtection="0"/>
    <xf numFmtId="0" fontId="28" fillId="23" borderId="0" applyNumberFormat="0" applyBorder="0" applyAlignment="0" applyProtection="0"/>
    <xf numFmtId="0" fontId="28" fillId="23" borderId="0" applyNumberFormat="0" applyBorder="0" applyAlignment="0" applyProtection="0"/>
    <xf numFmtId="0" fontId="28" fillId="23" borderId="0" applyNumberFormat="0" applyBorder="0" applyAlignment="0" applyProtection="0"/>
    <xf numFmtId="0" fontId="28" fillId="23" borderId="0" applyNumberFormat="0" applyBorder="0" applyAlignment="0" applyProtection="0"/>
    <xf numFmtId="0" fontId="28" fillId="23" borderId="0" applyNumberFormat="0" applyBorder="0" applyAlignment="0" applyProtection="0"/>
    <xf numFmtId="0" fontId="28" fillId="23" borderId="0" applyNumberFormat="0" applyBorder="0" applyAlignment="0" applyProtection="0"/>
    <xf numFmtId="0" fontId="28" fillId="23" borderId="0" applyNumberFormat="0" applyBorder="0" applyAlignment="0" applyProtection="0"/>
    <xf numFmtId="0" fontId="28" fillId="23" borderId="0" applyNumberFormat="0" applyBorder="0" applyAlignment="0" applyProtection="0"/>
    <xf numFmtId="0" fontId="28" fillId="23" borderId="0" applyNumberFormat="0" applyBorder="0" applyAlignment="0" applyProtection="0"/>
    <xf numFmtId="0" fontId="28" fillId="23" borderId="0" applyNumberFormat="0" applyBorder="0" applyAlignment="0" applyProtection="0"/>
    <xf numFmtId="0" fontId="28" fillId="23" borderId="0" applyNumberFormat="0" applyBorder="0" applyAlignment="0" applyProtection="0"/>
    <xf numFmtId="0" fontId="28" fillId="23" borderId="0" applyNumberFormat="0" applyBorder="0" applyAlignment="0" applyProtection="0"/>
    <xf numFmtId="0" fontId="28" fillId="23" borderId="0" applyNumberFormat="0" applyBorder="0" applyAlignment="0" applyProtection="0"/>
    <xf numFmtId="0" fontId="28" fillId="23" borderId="0" applyNumberFormat="0" applyBorder="0" applyAlignment="0" applyProtection="0"/>
    <xf numFmtId="0" fontId="28" fillId="23" borderId="0" applyNumberFormat="0" applyBorder="0" applyAlignment="0" applyProtection="0"/>
    <xf numFmtId="0" fontId="28" fillId="23" borderId="0" applyNumberFormat="0" applyBorder="0" applyAlignment="0" applyProtection="0"/>
    <xf numFmtId="0" fontId="28" fillId="23" borderId="0" applyNumberFormat="0" applyBorder="0" applyAlignment="0" applyProtection="0"/>
    <xf numFmtId="0" fontId="28" fillId="23" borderId="0" applyNumberFormat="0" applyBorder="0" applyAlignment="0" applyProtection="0"/>
    <xf numFmtId="0" fontId="28" fillId="23" borderId="0" applyNumberFormat="0" applyBorder="0" applyAlignment="0" applyProtection="0"/>
    <xf numFmtId="0" fontId="28" fillId="23" borderId="0" applyNumberFormat="0" applyBorder="0" applyAlignment="0" applyProtection="0"/>
    <xf numFmtId="0" fontId="28" fillId="23" borderId="0" applyNumberFormat="0" applyBorder="0" applyAlignment="0" applyProtection="0"/>
    <xf numFmtId="0" fontId="28" fillId="23" borderId="0" applyNumberFormat="0" applyBorder="0" applyAlignment="0" applyProtection="0"/>
    <xf numFmtId="0" fontId="28" fillId="23" borderId="0" applyNumberFormat="0" applyBorder="0" applyAlignment="0" applyProtection="0"/>
    <xf numFmtId="0" fontId="28" fillId="23" borderId="0" applyNumberFormat="0" applyBorder="0" applyAlignment="0" applyProtection="0"/>
    <xf numFmtId="0" fontId="28" fillId="23" borderId="0" applyNumberFormat="0" applyBorder="0" applyAlignment="0" applyProtection="0"/>
    <xf numFmtId="0" fontId="28" fillId="23" borderId="0" applyNumberFormat="0" applyBorder="0" applyAlignment="0" applyProtection="0"/>
    <xf numFmtId="0" fontId="28" fillId="23" borderId="0" applyNumberFormat="0" applyBorder="0" applyAlignment="0" applyProtection="0"/>
    <xf numFmtId="0" fontId="28" fillId="23" borderId="0" applyNumberFormat="0" applyBorder="0" applyAlignment="0" applyProtection="0"/>
    <xf numFmtId="0" fontId="28" fillId="23" borderId="0" applyNumberFormat="0" applyBorder="0" applyAlignment="0" applyProtection="0"/>
    <xf numFmtId="0" fontId="28" fillId="23" borderId="0" applyNumberFormat="0" applyBorder="0" applyAlignment="0" applyProtection="0"/>
    <xf numFmtId="0" fontId="28" fillId="23" borderId="0" applyNumberFormat="0" applyBorder="0" applyAlignment="0" applyProtection="0"/>
    <xf numFmtId="0" fontId="28" fillId="23" borderId="0" applyNumberFormat="0" applyBorder="0" applyAlignment="0" applyProtection="0"/>
    <xf numFmtId="0" fontId="28" fillId="23" borderId="0" applyNumberFormat="0" applyBorder="0" applyAlignment="0" applyProtection="0"/>
    <xf numFmtId="0" fontId="28" fillId="23" borderId="0" applyNumberFormat="0" applyBorder="0" applyAlignment="0" applyProtection="0"/>
    <xf numFmtId="0" fontId="28" fillId="23" borderId="0" applyNumberFormat="0" applyBorder="0" applyAlignment="0" applyProtection="0"/>
    <xf numFmtId="0" fontId="28" fillId="23" borderId="0" applyNumberFormat="0" applyBorder="0" applyAlignment="0" applyProtection="0"/>
    <xf numFmtId="0" fontId="28" fillId="23" borderId="0" applyNumberFormat="0" applyBorder="0" applyAlignment="0" applyProtection="0"/>
    <xf numFmtId="0" fontId="28" fillId="23" borderId="0" applyNumberFormat="0" applyBorder="0" applyAlignment="0" applyProtection="0"/>
    <xf numFmtId="0" fontId="28" fillId="23" borderId="0" applyNumberFormat="0" applyBorder="0" applyAlignment="0" applyProtection="0"/>
    <xf numFmtId="0" fontId="28" fillId="23" borderId="0" applyNumberFormat="0" applyBorder="0" applyAlignment="0" applyProtection="0"/>
    <xf numFmtId="0" fontId="28" fillId="23" borderId="0" applyNumberFormat="0" applyBorder="0" applyAlignment="0" applyProtection="0"/>
    <xf numFmtId="0" fontId="28" fillId="23" borderId="0" applyNumberFormat="0" applyBorder="0" applyAlignment="0" applyProtection="0"/>
    <xf numFmtId="0" fontId="28" fillId="23" borderId="0" applyNumberFormat="0" applyBorder="0" applyAlignment="0" applyProtection="0"/>
    <xf numFmtId="0" fontId="28" fillId="23" borderId="0" applyNumberFormat="0" applyBorder="0" applyAlignment="0" applyProtection="0"/>
    <xf numFmtId="0" fontId="28" fillId="23" borderId="0" applyNumberFormat="0" applyBorder="0" applyAlignment="0" applyProtection="0"/>
    <xf numFmtId="0" fontId="28" fillId="23" borderId="0" applyNumberFormat="0" applyBorder="0" applyAlignment="0" applyProtection="0"/>
    <xf numFmtId="0" fontId="28" fillId="23" borderId="0" applyNumberFormat="0" applyBorder="0" applyAlignment="0" applyProtection="0"/>
    <xf numFmtId="0" fontId="28" fillId="23" borderId="0" applyNumberFormat="0" applyBorder="0" applyAlignment="0" applyProtection="0"/>
    <xf numFmtId="0" fontId="28" fillId="23" borderId="0" applyNumberFormat="0" applyBorder="0" applyAlignment="0" applyProtection="0"/>
    <xf numFmtId="0" fontId="28" fillId="23" borderId="0" applyNumberFormat="0" applyBorder="0" applyAlignment="0" applyProtection="0"/>
    <xf numFmtId="0" fontId="28" fillId="23" borderId="0" applyNumberFormat="0" applyBorder="0" applyAlignment="0" applyProtection="0"/>
    <xf numFmtId="0" fontId="28" fillId="23" borderId="0" applyNumberFormat="0" applyBorder="0" applyAlignment="0" applyProtection="0"/>
    <xf numFmtId="0" fontId="28" fillId="23" borderId="0" applyNumberFormat="0" applyBorder="0" applyAlignment="0" applyProtection="0"/>
    <xf numFmtId="0" fontId="28" fillId="23" borderId="0" applyNumberFormat="0" applyBorder="0" applyAlignment="0" applyProtection="0"/>
    <xf numFmtId="0" fontId="28" fillId="23" borderId="0" applyNumberFormat="0" applyBorder="0" applyAlignment="0" applyProtection="0"/>
    <xf numFmtId="0" fontId="28" fillId="23" borderId="0" applyNumberFormat="0" applyBorder="0" applyAlignment="0" applyProtection="0"/>
    <xf numFmtId="0" fontId="28" fillId="23" borderId="0" applyNumberFormat="0" applyBorder="0" applyAlignment="0" applyProtection="0"/>
    <xf numFmtId="0" fontId="28" fillId="23" borderId="0" applyNumberFormat="0" applyBorder="0" applyAlignment="0" applyProtection="0"/>
    <xf numFmtId="0" fontId="28" fillId="23" borderId="0" applyNumberFormat="0" applyBorder="0" applyAlignment="0" applyProtection="0"/>
    <xf numFmtId="0" fontId="28" fillId="23" borderId="0" applyNumberFormat="0" applyBorder="0" applyAlignment="0" applyProtection="0"/>
    <xf numFmtId="0" fontId="28" fillId="23" borderId="0" applyNumberFormat="0" applyBorder="0" applyAlignment="0" applyProtection="0"/>
    <xf numFmtId="0" fontId="28" fillId="23" borderId="0" applyNumberFormat="0" applyBorder="0" applyAlignment="0" applyProtection="0"/>
    <xf numFmtId="0" fontId="28" fillId="23" borderId="0" applyNumberFormat="0" applyBorder="0" applyAlignment="0" applyProtection="0"/>
    <xf numFmtId="0" fontId="28" fillId="23" borderId="0" applyNumberFormat="0" applyBorder="0" applyAlignment="0" applyProtection="0"/>
    <xf numFmtId="0" fontId="28" fillId="23" borderId="0" applyNumberFormat="0" applyBorder="0" applyAlignment="0" applyProtection="0"/>
    <xf numFmtId="0" fontId="28" fillId="23" borderId="0" applyNumberFormat="0" applyBorder="0" applyAlignment="0" applyProtection="0"/>
    <xf numFmtId="0" fontId="28" fillId="23" borderId="0" applyNumberFormat="0" applyBorder="0" applyAlignment="0" applyProtection="0"/>
    <xf numFmtId="0" fontId="28" fillId="23" borderId="0" applyNumberFormat="0" applyBorder="0" applyAlignment="0" applyProtection="0"/>
    <xf numFmtId="0" fontId="28" fillId="23" borderId="0" applyNumberFormat="0" applyBorder="0" applyAlignment="0" applyProtection="0"/>
    <xf numFmtId="0" fontId="28" fillId="23" borderId="0" applyNumberFormat="0" applyBorder="0" applyAlignment="0" applyProtection="0"/>
    <xf numFmtId="0" fontId="28" fillId="23" borderId="0" applyNumberFormat="0" applyBorder="0" applyAlignment="0" applyProtection="0"/>
    <xf numFmtId="0" fontId="28" fillId="23" borderId="0" applyNumberFormat="0" applyBorder="0" applyAlignment="0" applyProtection="0"/>
    <xf numFmtId="0" fontId="28" fillId="23" borderId="0" applyNumberFormat="0" applyBorder="0" applyAlignment="0" applyProtection="0"/>
    <xf numFmtId="0" fontId="28" fillId="23" borderId="0" applyNumberFormat="0" applyBorder="0" applyAlignment="0" applyProtection="0"/>
    <xf numFmtId="0" fontId="28" fillId="23" borderId="0" applyNumberFormat="0" applyBorder="0" applyAlignment="0" applyProtection="0"/>
    <xf numFmtId="0" fontId="28" fillId="23" borderId="0" applyNumberFormat="0" applyBorder="0" applyAlignment="0" applyProtection="0"/>
    <xf numFmtId="0" fontId="28" fillId="23" borderId="0" applyNumberFormat="0" applyBorder="0" applyAlignment="0" applyProtection="0"/>
    <xf numFmtId="0" fontId="28" fillId="23" borderId="0" applyNumberFormat="0" applyBorder="0" applyAlignment="0" applyProtection="0"/>
    <xf numFmtId="0" fontId="28" fillId="23" borderId="0" applyNumberFormat="0" applyBorder="0" applyAlignment="0" applyProtection="0"/>
    <xf numFmtId="0" fontId="28" fillId="23" borderId="0" applyNumberFormat="0" applyBorder="0" applyAlignment="0" applyProtection="0"/>
    <xf numFmtId="0" fontId="28" fillId="23" borderId="0" applyNumberFormat="0" applyBorder="0" applyAlignment="0" applyProtection="0"/>
    <xf numFmtId="0" fontId="28" fillId="23" borderId="0" applyNumberFormat="0" applyBorder="0" applyAlignment="0" applyProtection="0"/>
    <xf numFmtId="0" fontId="28" fillId="23" borderId="0" applyNumberFormat="0" applyBorder="0" applyAlignment="0" applyProtection="0"/>
    <xf numFmtId="0" fontId="28" fillId="23" borderId="0" applyNumberFormat="0" applyBorder="0" applyAlignment="0" applyProtection="0"/>
    <xf numFmtId="0" fontId="28" fillId="23" borderId="0" applyNumberFormat="0" applyBorder="0" applyAlignment="0" applyProtection="0"/>
    <xf numFmtId="0" fontId="28" fillId="23" borderId="0" applyNumberFormat="0" applyBorder="0" applyAlignment="0" applyProtection="0"/>
    <xf numFmtId="0" fontId="28" fillId="23" borderId="0" applyNumberFormat="0" applyBorder="0" applyAlignment="0" applyProtection="0"/>
    <xf numFmtId="0" fontId="28" fillId="23" borderId="0" applyNumberFormat="0" applyBorder="0" applyAlignment="0" applyProtection="0"/>
    <xf numFmtId="0" fontId="28" fillId="23" borderId="0" applyNumberFormat="0" applyBorder="0" applyAlignment="0" applyProtection="0"/>
    <xf numFmtId="0" fontId="28" fillId="23" borderId="0" applyNumberFormat="0" applyBorder="0" applyAlignment="0" applyProtection="0"/>
    <xf numFmtId="0" fontId="28" fillId="23" borderId="0" applyNumberFormat="0" applyBorder="0" applyAlignment="0" applyProtection="0"/>
    <xf numFmtId="0" fontId="28" fillId="23" borderId="0" applyNumberFormat="0" applyBorder="0" applyAlignment="0" applyProtection="0"/>
    <xf numFmtId="0" fontId="28" fillId="23" borderId="0" applyNumberFormat="0" applyBorder="0" applyAlignment="0" applyProtection="0"/>
    <xf numFmtId="0" fontId="28" fillId="23" borderId="0" applyNumberFormat="0" applyBorder="0" applyAlignment="0" applyProtection="0"/>
    <xf numFmtId="0" fontId="28" fillId="23" borderId="0" applyNumberFormat="0" applyBorder="0" applyAlignment="0" applyProtection="0"/>
    <xf numFmtId="0" fontId="28" fillId="23" borderId="0" applyNumberFormat="0" applyBorder="0" applyAlignment="0" applyProtection="0"/>
    <xf numFmtId="0" fontId="28" fillId="23" borderId="0" applyNumberFormat="0" applyBorder="0" applyAlignment="0" applyProtection="0"/>
    <xf numFmtId="0" fontId="28" fillId="23" borderId="0" applyNumberFormat="0" applyBorder="0" applyAlignment="0" applyProtection="0"/>
    <xf numFmtId="0" fontId="28" fillId="23" borderId="0" applyNumberFormat="0" applyBorder="0" applyAlignment="0" applyProtection="0"/>
    <xf numFmtId="0" fontId="28" fillId="23" borderId="0" applyNumberFormat="0" applyBorder="0" applyAlignment="0" applyProtection="0"/>
    <xf numFmtId="0" fontId="28" fillId="23" borderId="0" applyNumberFormat="0" applyBorder="0" applyAlignment="0" applyProtection="0"/>
    <xf numFmtId="0" fontId="28" fillId="23" borderId="0" applyNumberFormat="0" applyBorder="0" applyAlignment="0" applyProtection="0"/>
    <xf numFmtId="0" fontId="28" fillId="23" borderId="0" applyNumberFormat="0" applyBorder="0" applyAlignment="0" applyProtection="0"/>
    <xf numFmtId="0" fontId="28" fillId="23" borderId="0" applyNumberFormat="0" applyBorder="0" applyAlignment="0" applyProtection="0"/>
    <xf numFmtId="0" fontId="28" fillId="23" borderId="0" applyNumberFormat="0" applyBorder="0" applyAlignment="0" applyProtection="0"/>
    <xf numFmtId="0" fontId="28" fillId="23" borderId="0" applyNumberFormat="0" applyBorder="0" applyAlignment="0" applyProtection="0"/>
    <xf numFmtId="0" fontId="28" fillId="23" borderId="0" applyNumberFormat="0" applyBorder="0" applyAlignment="0" applyProtection="0"/>
    <xf numFmtId="0" fontId="28" fillId="23" borderId="0" applyNumberFormat="0" applyBorder="0" applyAlignment="0" applyProtection="0"/>
    <xf numFmtId="0" fontId="28" fillId="23" borderId="0" applyNumberFormat="0" applyBorder="0" applyAlignment="0" applyProtection="0"/>
    <xf numFmtId="0" fontId="28" fillId="23" borderId="0" applyNumberFormat="0" applyBorder="0" applyAlignment="0" applyProtection="0"/>
    <xf numFmtId="0" fontId="28" fillId="23" borderId="0" applyNumberFormat="0" applyBorder="0" applyAlignment="0" applyProtection="0"/>
    <xf numFmtId="0" fontId="28" fillId="23" borderId="0" applyNumberFormat="0" applyBorder="0" applyAlignment="0" applyProtection="0"/>
    <xf numFmtId="0" fontId="28" fillId="23" borderId="0" applyNumberFormat="0" applyBorder="0" applyAlignment="0" applyProtection="0"/>
    <xf numFmtId="0" fontId="28" fillId="23" borderId="0" applyNumberFormat="0" applyBorder="0" applyAlignment="0" applyProtection="0"/>
    <xf numFmtId="0" fontId="28" fillId="23" borderId="0" applyNumberFormat="0" applyBorder="0" applyAlignment="0" applyProtection="0"/>
    <xf numFmtId="0" fontId="28" fillId="23" borderId="0" applyNumberFormat="0" applyBorder="0" applyAlignment="0" applyProtection="0"/>
    <xf numFmtId="0" fontId="28" fillId="23" borderId="0" applyNumberFormat="0" applyBorder="0" applyAlignment="0" applyProtection="0"/>
    <xf numFmtId="0" fontId="28" fillId="23" borderId="0" applyNumberFormat="0" applyBorder="0" applyAlignment="0" applyProtection="0"/>
    <xf numFmtId="0" fontId="28" fillId="23" borderId="0" applyNumberFormat="0" applyBorder="0" applyAlignment="0" applyProtection="0"/>
    <xf numFmtId="0" fontId="28" fillId="23" borderId="0" applyNumberFormat="0" applyBorder="0" applyAlignment="0" applyProtection="0"/>
    <xf numFmtId="0" fontId="28" fillId="23" borderId="0" applyNumberFormat="0" applyBorder="0" applyAlignment="0" applyProtection="0"/>
    <xf numFmtId="0" fontId="28" fillId="23" borderId="0" applyNumberFormat="0" applyBorder="0" applyAlignment="0" applyProtection="0"/>
    <xf numFmtId="0" fontId="28" fillId="23" borderId="0" applyNumberFormat="0" applyBorder="0" applyAlignment="0" applyProtection="0"/>
    <xf numFmtId="0" fontId="28" fillId="23" borderId="0" applyNumberFormat="0" applyBorder="0" applyAlignment="0" applyProtection="0"/>
    <xf numFmtId="0" fontId="28" fillId="23" borderId="0" applyNumberFormat="0" applyBorder="0" applyAlignment="0" applyProtection="0"/>
    <xf numFmtId="0" fontId="28" fillId="23" borderId="0" applyNumberFormat="0" applyBorder="0" applyAlignment="0" applyProtection="0"/>
    <xf numFmtId="0" fontId="28" fillId="23" borderId="0" applyNumberFormat="0" applyBorder="0" applyAlignment="0" applyProtection="0"/>
    <xf numFmtId="0" fontId="28" fillId="23" borderId="0" applyNumberFormat="0" applyBorder="0" applyAlignment="0" applyProtection="0"/>
    <xf numFmtId="0" fontId="28" fillId="23" borderId="0" applyNumberFormat="0" applyBorder="0" applyAlignment="0" applyProtection="0"/>
    <xf numFmtId="0" fontId="28" fillId="23" borderId="0" applyNumberFormat="0" applyBorder="0" applyAlignment="0" applyProtection="0"/>
    <xf numFmtId="0" fontId="28" fillId="23" borderId="0" applyNumberFormat="0" applyBorder="0" applyAlignment="0" applyProtection="0"/>
    <xf numFmtId="0" fontId="28" fillId="23" borderId="0" applyNumberFormat="0" applyBorder="0" applyAlignment="0" applyProtection="0"/>
    <xf numFmtId="0" fontId="28" fillId="23" borderId="0" applyNumberFormat="0" applyBorder="0" applyAlignment="0" applyProtection="0"/>
    <xf numFmtId="0" fontId="28" fillId="23" borderId="0" applyNumberFormat="0" applyBorder="0" applyAlignment="0" applyProtection="0"/>
    <xf numFmtId="0" fontId="28" fillId="23" borderId="0" applyNumberFormat="0" applyBorder="0" applyAlignment="0" applyProtection="0"/>
    <xf numFmtId="0" fontId="28" fillId="23" borderId="0" applyNumberFormat="0" applyBorder="0" applyAlignment="0" applyProtection="0"/>
    <xf numFmtId="0" fontId="28" fillId="23" borderId="0" applyNumberFormat="0" applyBorder="0" applyAlignment="0" applyProtection="0"/>
    <xf numFmtId="0" fontId="28" fillId="23" borderId="0" applyNumberFormat="0" applyBorder="0" applyAlignment="0" applyProtection="0"/>
    <xf numFmtId="0" fontId="28" fillId="23" borderId="0" applyNumberFormat="0" applyBorder="0" applyAlignment="0" applyProtection="0"/>
    <xf numFmtId="0" fontId="28" fillId="23" borderId="0" applyNumberFormat="0" applyBorder="0" applyAlignment="0" applyProtection="0"/>
    <xf numFmtId="0" fontId="28" fillId="23" borderId="0" applyNumberFormat="0" applyBorder="0" applyAlignment="0" applyProtection="0"/>
    <xf numFmtId="0" fontId="28" fillId="23" borderId="0" applyNumberFormat="0" applyBorder="0" applyAlignment="0" applyProtection="0"/>
    <xf numFmtId="0" fontId="28" fillId="23" borderId="0" applyNumberFormat="0" applyBorder="0" applyAlignment="0" applyProtection="0"/>
    <xf numFmtId="0" fontId="28" fillId="23" borderId="0" applyNumberFormat="0" applyBorder="0" applyAlignment="0" applyProtection="0"/>
    <xf numFmtId="0" fontId="28" fillId="23" borderId="0" applyNumberFormat="0" applyBorder="0" applyAlignment="0" applyProtection="0"/>
    <xf numFmtId="0" fontId="28" fillId="23" borderId="0" applyNumberFormat="0" applyBorder="0" applyAlignment="0" applyProtection="0"/>
    <xf numFmtId="0" fontId="28" fillId="23" borderId="0" applyNumberFormat="0" applyBorder="0" applyAlignment="0" applyProtection="0"/>
    <xf numFmtId="0" fontId="28" fillId="23" borderId="0" applyNumberFormat="0" applyBorder="0" applyAlignment="0" applyProtection="0"/>
    <xf numFmtId="0" fontId="28" fillId="23" borderId="0" applyNumberFormat="0" applyBorder="0" applyAlignment="0" applyProtection="0"/>
    <xf numFmtId="0" fontId="28" fillId="23" borderId="0" applyNumberFormat="0" applyBorder="0" applyAlignment="0" applyProtection="0"/>
    <xf numFmtId="0" fontId="28" fillId="23" borderId="0" applyNumberFormat="0" applyBorder="0" applyAlignment="0" applyProtection="0"/>
    <xf numFmtId="0" fontId="28" fillId="23" borderId="0" applyNumberFormat="0" applyBorder="0" applyAlignment="0" applyProtection="0"/>
    <xf numFmtId="0" fontId="28" fillId="23" borderId="0" applyNumberFormat="0" applyBorder="0" applyAlignment="0" applyProtection="0"/>
    <xf numFmtId="0" fontId="28" fillId="23" borderId="0" applyNumberFormat="0" applyBorder="0" applyAlignment="0" applyProtection="0"/>
    <xf numFmtId="0" fontId="28" fillId="23" borderId="0" applyNumberFormat="0" applyBorder="0" applyAlignment="0" applyProtection="0"/>
    <xf numFmtId="0" fontId="28" fillId="23" borderId="0" applyNumberFormat="0" applyBorder="0" applyAlignment="0" applyProtection="0"/>
    <xf numFmtId="0" fontId="28" fillId="23" borderId="0" applyNumberFormat="0" applyBorder="0" applyAlignment="0" applyProtection="0"/>
    <xf numFmtId="0" fontId="28" fillId="23" borderId="0" applyNumberFormat="0" applyBorder="0" applyAlignment="0" applyProtection="0"/>
    <xf numFmtId="0" fontId="28" fillId="23" borderId="0" applyNumberFormat="0" applyBorder="0" applyAlignment="0" applyProtection="0"/>
    <xf numFmtId="0" fontId="28" fillId="23" borderId="0" applyNumberFormat="0" applyBorder="0" applyAlignment="0" applyProtection="0"/>
    <xf numFmtId="0" fontId="28" fillId="23" borderId="0" applyNumberFormat="0" applyBorder="0" applyAlignment="0" applyProtection="0"/>
    <xf numFmtId="0" fontId="28" fillId="23" borderId="0" applyNumberFormat="0" applyBorder="0" applyAlignment="0" applyProtection="0"/>
    <xf numFmtId="0" fontId="28" fillId="23" borderId="0" applyNumberFormat="0" applyBorder="0" applyAlignment="0" applyProtection="0"/>
    <xf numFmtId="0" fontId="28" fillId="23" borderId="0" applyNumberFormat="0" applyBorder="0" applyAlignment="0" applyProtection="0"/>
    <xf numFmtId="0" fontId="28" fillId="23" borderId="0" applyNumberFormat="0" applyBorder="0" applyAlignment="0" applyProtection="0"/>
    <xf numFmtId="0" fontId="28" fillId="23" borderId="0" applyNumberFormat="0" applyBorder="0" applyAlignment="0" applyProtection="0"/>
    <xf numFmtId="0" fontId="28" fillId="23" borderId="0" applyNumberFormat="0" applyBorder="0" applyAlignment="0" applyProtection="0"/>
    <xf numFmtId="0" fontId="28" fillId="23" borderId="0" applyNumberFormat="0" applyBorder="0" applyAlignment="0" applyProtection="0"/>
    <xf numFmtId="0" fontId="28" fillId="23" borderId="0" applyNumberFormat="0" applyBorder="0" applyAlignment="0" applyProtection="0"/>
    <xf numFmtId="0" fontId="28" fillId="23" borderId="0" applyNumberFormat="0" applyBorder="0" applyAlignment="0" applyProtection="0"/>
    <xf numFmtId="0" fontId="28" fillId="23" borderId="0" applyNumberFormat="0" applyBorder="0" applyAlignment="0" applyProtection="0"/>
    <xf numFmtId="0" fontId="28" fillId="23" borderId="0" applyNumberFormat="0" applyBorder="0" applyAlignment="0" applyProtection="0"/>
    <xf numFmtId="0" fontId="28" fillId="23" borderId="0" applyNumberFormat="0" applyBorder="0" applyAlignment="0" applyProtection="0"/>
    <xf numFmtId="0" fontId="28" fillId="23" borderId="0" applyNumberFormat="0" applyBorder="0" applyAlignment="0" applyProtection="0"/>
    <xf numFmtId="0" fontId="28" fillId="23" borderId="0" applyNumberFormat="0" applyBorder="0" applyAlignment="0" applyProtection="0"/>
    <xf numFmtId="0" fontId="28" fillId="23" borderId="0" applyNumberFormat="0" applyBorder="0" applyAlignment="0" applyProtection="0"/>
    <xf numFmtId="0" fontId="28" fillId="23" borderId="0" applyNumberFormat="0" applyBorder="0" applyAlignment="0" applyProtection="0"/>
    <xf numFmtId="0" fontId="28" fillId="23" borderId="0" applyNumberFormat="0" applyBorder="0" applyAlignment="0" applyProtection="0"/>
    <xf numFmtId="0" fontId="28" fillId="23" borderId="0" applyNumberFormat="0" applyBorder="0" applyAlignment="0" applyProtection="0"/>
    <xf numFmtId="0" fontId="28" fillId="23" borderId="0" applyNumberFormat="0" applyBorder="0" applyAlignment="0" applyProtection="0"/>
    <xf numFmtId="0" fontId="28" fillId="23" borderId="0" applyNumberFormat="0" applyBorder="0" applyAlignment="0" applyProtection="0"/>
    <xf numFmtId="0" fontId="28" fillId="23" borderId="0" applyNumberFormat="0" applyBorder="0" applyAlignment="0" applyProtection="0"/>
    <xf numFmtId="0" fontId="28" fillId="23" borderId="0" applyNumberFormat="0" applyBorder="0" applyAlignment="0" applyProtection="0"/>
    <xf numFmtId="0" fontId="28" fillId="23" borderId="0" applyNumberFormat="0" applyBorder="0" applyAlignment="0" applyProtection="0"/>
    <xf numFmtId="0" fontId="28" fillId="23" borderId="0" applyNumberFormat="0" applyBorder="0" applyAlignment="0" applyProtection="0"/>
    <xf numFmtId="0" fontId="28" fillId="23" borderId="0" applyNumberFormat="0" applyBorder="0" applyAlignment="0" applyProtection="0"/>
    <xf numFmtId="0" fontId="28" fillId="23" borderId="0" applyNumberFormat="0" applyBorder="0" applyAlignment="0" applyProtection="0"/>
    <xf numFmtId="0" fontId="28" fillId="23" borderId="0" applyNumberFormat="0" applyBorder="0" applyAlignment="0" applyProtection="0"/>
    <xf numFmtId="0" fontId="28" fillId="23" borderId="0" applyNumberFormat="0" applyBorder="0" applyAlignment="0" applyProtection="0"/>
    <xf numFmtId="0" fontId="28" fillId="23" borderId="0" applyNumberFormat="0" applyBorder="0" applyAlignment="0" applyProtection="0"/>
    <xf numFmtId="0" fontId="28" fillId="23" borderId="0" applyNumberFormat="0" applyBorder="0" applyAlignment="0" applyProtection="0"/>
    <xf numFmtId="0" fontId="28" fillId="23" borderId="0" applyNumberFormat="0" applyBorder="0" applyAlignment="0" applyProtection="0"/>
    <xf numFmtId="0" fontId="28" fillId="23" borderId="0" applyNumberFormat="0" applyBorder="0" applyAlignment="0" applyProtection="0"/>
    <xf numFmtId="0" fontId="28" fillId="23" borderId="0" applyNumberFormat="0" applyBorder="0" applyAlignment="0" applyProtection="0"/>
    <xf numFmtId="0" fontId="28" fillId="23" borderId="0" applyNumberFormat="0" applyBorder="0" applyAlignment="0" applyProtection="0"/>
    <xf numFmtId="0" fontId="28" fillId="23" borderId="0" applyNumberFormat="0" applyBorder="0" applyAlignment="0" applyProtection="0"/>
    <xf numFmtId="0" fontId="28" fillId="23" borderId="0" applyNumberFormat="0" applyBorder="0" applyAlignment="0" applyProtection="0"/>
    <xf numFmtId="0" fontId="28" fillId="23" borderId="0" applyNumberFormat="0" applyBorder="0" applyAlignment="0" applyProtection="0"/>
    <xf numFmtId="0" fontId="28" fillId="23" borderId="0" applyNumberFormat="0" applyBorder="0" applyAlignment="0" applyProtection="0"/>
    <xf numFmtId="0" fontId="28" fillId="23" borderId="0" applyNumberFormat="0" applyBorder="0" applyAlignment="0" applyProtection="0"/>
    <xf numFmtId="0" fontId="28" fillId="23" borderId="0" applyNumberFormat="0" applyBorder="0" applyAlignment="0" applyProtection="0"/>
    <xf numFmtId="0" fontId="28" fillId="23" borderId="0" applyNumberFormat="0" applyBorder="0" applyAlignment="0" applyProtection="0"/>
    <xf numFmtId="0" fontId="28" fillId="23" borderId="0" applyNumberFormat="0" applyBorder="0" applyAlignment="0" applyProtection="0"/>
    <xf numFmtId="0" fontId="28" fillId="23" borderId="0" applyNumberFormat="0" applyBorder="0" applyAlignment="0" applyProtection="0"/>
    <xf numFmtId="0" fontId="28" fillId="23" borderId="0" applyNumberFormat="0" applyBorder="0" applyAlignment="0" applyProtection="0"/>
    <xf numFmtId="0" fontId="28" fillId="23" borderId="0" applyNumberFormat="0" applyBorder="0" applyAlignment="0" applyProtection="0"/>
    <xf numFmtId="0" fontId="28" fillId="23" borderId="0" applyNumberFormat="0" applyBorder="0" applyAlignment="0" applyProtection="0"/>
    <xf numFmtId="0" fontId="28" fillId="23" borderId="0" applyNumberFormat="0" applyBorder="0" applyAlignment="0" applyProtection="0"/>
    <xf numFmtId="0" fontId="28" fillId="23" borderId="0" applyNumberFormat="0" applyBorder="0" applyAlignment="0" applyProtection="0"/>
    <xf numFmtId="0" fontId="28" fillId="23" borderId="0" applyNumberFormat="0" applyBorder="0" applyAlignment="0" applyProtection="0"/>
    <xf numFmtId="0" fontId="28" fillId="23" borderId="0" applyNumberFormat="0" applyBorder="0" applyAlignment="0" applyProtection="0"/>
    <xf numFmtId="0" fontId="28" fillId="23" borderId="0" applyNumberFormat="0" applyBorder="0" applyAlignment="0" applyProtection="0"/>
    <xf numFmtId="0" fontId="28" fillId="23" borderId="0" applyNumberFormat="0" applyBorder="0" applyAlignment="0" applyProtection="0"/>
    <xf numFmtId="0" fontId="28" fillId="23" borderId="0" applyNumberFormat="0" applyBorder="0" applyAlignment="0" applyProtection="0"/>
    <xf numFmtId="0" fontId="28" fillId="23" borderId="0" applyNumberFormat="0" applyBorder="0" applyAlignment="0" applyProtection="0"/>
    <xf numFmtId="0" fontId="28" fillId="23" borderId="0" applyNumberFormat="0" applyBorder="0" applyAlignment="0" applyProtection="0"/>
    <xf numFmtId="0" fontId="28" fillId="23" borderId="0" applyNumberFormat="0" applyBorder="0" applyAlignment="0" applyProtection="0"/>
    <xf numFmtId="0" fontId="28" fillId="23" borderId="0" applyNumberFormat="0" applyBorder="0" applyAlignment="0" applyProtection="0"/>
    <xf numFmtId="0" fontId="28" fillId="23" borderId="0" applyNumberFormat="0" applyBorder="0" applyAlignment="0" applyProtection="0"/>
    <xf numFmtId="0" fontId="28" fillId="23" borderId="0" applyNumberFormat="0" applyBorder="0" applyAlignment="0" applyProtection="0"/>
    <xf numFmtId="0" fontId="28" fillId="23" borderId="0" applyNumberFormat="0" applyBorder="0" applyAlignment="0" applyProtection="0"/>
    <xf numFmtId="0" fontId="28" fillId="23" borderId="0" applyNumberFormat="0" applyBorder="0" applyAlignment="0" applyProtection="0"/>
    <xf numFmtId="0" fontId="28" fillId="23" borderId="0" applyNumberFormat="0" applyBorder="0" applyAlignment="0" applyProtection="0"/>
    <xf numFmtId="0" fontId="28" fillId="23" borderId="0" applyNumberFormat="0" applyBorder="0" applyAlignment="0" applyProtection="0"/>
    <xf numFmtId="0" fontId="28" fillId="23" borderId="0" applyNumberFormat="0" applyBorder="0" applyAlignment="0" applyProtection="0"/>
    <xf numFmtId="0" fontId="28" fillId="23" borderId="0" applyNumberFormat="0" applyBorder="0" applyAlignment="0" applyProtection="0"/>
    <xf numFmtId="0" fontId="28" fillId="23" borderId="0" applyNumberFormat="0" applyBorder="0" applyAlignment="0" applyProtection="0"/>
    <xf numFmtId="0" fontId="28" fillId="23" borderId="0" applyNumberFormat="0" applyBorder="0" applyAlignment="0" applyProtection="0"/>
    <xf numFmtId="0" fontId="28" fillId="23" borderId="0" applyNumberFormat="0" applyBorder="0" applyAlignment="0" applyProtection="0"/>
    <xf numFmtId="0" fontId="28" fillId="23" borderId="0" applyNumberFormat="0" applyBorder="0" applyAlignment="0" applyProtection="0"/>
    <xf numFmtId="0" fontId="28" fillId="23" borderId="0" applyNumberFormat="0" applyBorder="0" applyAlignment="0" applyProtection="0"/>
    <xf numFmtId="0" fontId="28" fillId="23" borderId="0" applyNumberFormat="0" applyBorder="0" applyAlignment="0" applyProtection="0"/>
    <xf numFmtId="0" fontId="28" fillId="23" borderId="0" applyNumberFormat="0" applyBorder="0" applyAlignment="0" applyProtection="0"/>
    <xf numFmtId="0" fontId="28" fillId="23" borderId="0" applyNumberFormat="0" applyBorder="0" applyAlignment="0" applyProtection="0"/>
    <xf numFmtId="0" fontId="28" fillId="23" borderId="0" applyNumberFormat="0" applyBorder="0" applyAlignment="0" applyProtection="0"/>
    <xf numFmtId="0" fontId="28" fillId="23" borderId="0" applyNumberFormat="0" applyBorder="0" applyAlignment="0" applyProtection="0"/>
    <xf numFmtId="0" fontId="28" fillId="23" borderId="0" applyNumberFormat="0" applyBorder="0" applyAlignment="0" applyProtection="0"/>
    <xf numFmtId="0" fontId="28" fillId="23" borderId="0" applyNumberFormat="0" applyBorder="0" applyAlignment="0" applyProtection="0"/>
    <xf numFmtId="0" fontId="28" fillId="23" borderId="0" applyNumberFormat="0" applyBorder="0" applyAlignment="0" applyProtection="0"/>
    <xf numFmtId="0" fontId="28" fillId="23" borderId="0" applyNumberFormat="0" applyBorder="0" applyAlignment="0" applyProtection="0"/>
    <xf numFmtId="0" fontId="28" fillId="23" borderId="0" applyNumberFormat="0" applyBorder="0" applyAlignment="0" applyProtection="0"/>
    <xf numFmtId="0" fontId="28" fillId="23" borderId="0" applyNumberFormat="0" applyBorder="0" applyAlignment="0" applyProtection="0"/>
    <xf numFmtId="0" fontId="28" fillId="23" borderId="0" applyNumberFormat="0" applyBorder="0" applyAlignment="0" applyProtection="0"/>
    <xf numFmtId="0" fontId="28" fillId="23" borderId="0" applyNumberFormat="0" applyBorder="0" applyAlignment="0" applyProtection="0"/>
    <xf numFmtId="0" fontId="28" fillId="23" borderId="0" applyNumberFormat="0" applyBorder="0" applyAlignment="0" applyProtection="0"/>
    <xf numFmtId="0" fontId="28" fillId="23" borderId="0" applyNumberFormat="0" applyBorder="0" applyAlignment="0" applyProtection="0"/>
    <xf numFmtId="0" fontId="28" fillId="23" borderId="0" applyNumberFormat="0" applyBorder="0" applyAlignment="0" applyProtection="0"/>
    <xf numFmtId="0" fontId="28" fillId="23" borderId="0" applyNumberFormat="0" applyBorder="0" applyAlignment="0" applyProtection="0"/>
    <xf numFmtId="0" fontId="28" fillId="23" borderId="0" applyNumberFormat="0" applyBorder="0" applyAlignment="0" applyProtection="0"/>
    <xf numFmtId="0" fontId="28" fillId="23" borderId="0" applyNumberFormat="0" applyBorder="0" applyAlignment="0" applyProtection="0"/>
    <xf numFmtId="0" fontId="28" fillId="23" borderId="0" applyNumberFormat="0" applyBorder="0" applyAlignment="0" applyProtection="0"/>
    <xf numFmtId="0" fontId="28" fillId="23" borderId="0" applyNumberFormat="0" applyBorder="0" applyAlignment="0" applyProtection="0"/>
    <xf numFmtId="0" fontId="28" fillId="23" borderId="0" applyNumberFormat="0" applyBorder="0" applyAlignment="0" applyProtection="0"/>
    <xf numFmtId="0" fontId="28" fillId="23" borderId="0" applyNumberFormat="0" applyBorder="0" applyAlignment="0" applyProtection="0"/>
    <xf numFmtId="0" fontId="28" fillId="23" borderId="0" applyNumberFormat="0" applyBorder="0" applyAlignment="0" applyProtection="0"/>
    <xf numFmtId="0" fontId="28" fillId="23" borderId="0" applyNumberFormat="0" applyBorder="0" applyAlignment="0" applyProtection="0"/>
    <xf numFmtId="0" fontId="28" fillId="23" borderId="0" applyNumberFormat="0" applyBorder="0" applyAlignment="0" applyProtection="0"/>
    <xf numFmtId="0" fontId="28" fillId="23" borderId="0" applyNumberFormat="0" applyBorder="0" applyAlignment="0" applyProtection="0"/>
    <xf numFmtId="0" fontId="28" fillId="23" borderId="0" applyNumberFormat="0" applyBorder="0" applyAlignment="0" applyProtection="0"/>
    <xf numFmtId="0" fontId="28" fillId="23" borderId="0" applyNumberFormat="0" applyBorder="0" applyAlignment="0" applyProtection="0"/>
    <xf numFmtId="0" fontId="28" fillId="23" borderId="0" applyNumberFormat="0" applyBorder="0" applyAlignment="0" applyProtection="0"/>
    <xf numFmtId="0" fontId="28" fillId="23" borderId="0" applyNumberFormat="0" applyBorder="0" applyAlignment="0" applyProtection="0"/>
    <xf numFmtId="0" fontId="28" fillId="23" borderId="0" applyNumberFormat="0" applyBorder="0" applyAlignment="0" applyProtection="0"/>
    <xf numFmtId="0" fontId="28" fillId="23" borderId="0" applyNumberFormat="0" applyBorder="0" applyAlignment="0" applyProtection="0"/>
    <xf numFmtId="0" fontId="28" fillId="23" borderId="0" applyNumberFormat="0" applyBorder="0" applyAlignment="0" applyProtection="0"/>
    <xf numFmtId="0" fontId="28" fillId="23" borderId="0" applyNumberFormat="0" applyBorder="0" applyAlignment="0" applyProtection="0"/>
    <xf numFmtId="0" fontId="28" fillId="23" borderId="0" applyNumberFormat="0" applyBorder="0" applyAlignment="0" applyProtection="0"/>
    <xf numFmtId="0" fontId="28" fillId="23" borderId="0" applyNumberFormat="0" applyBorder="0" applyAlignment="0" applyProtection="0"/>
    <xf numFmtId="0" fontId="28" fillId="23" borderId="0" applyNumberFormat="0" applyBorder="0" applyAlignment="0" applyProtection="0"/>
    <xf numFmtId="0" fontId="28" fillId="23" borderId="0" applyNumberFormat="0" applyBorder="0" applyAlignment="0" applyProtection="0"/>
    <xf numFmtId="0" fontId="28" fillId="23" borderId="0" applyNumberFormat="0" applyBorder="0" applyAlignment="0" applyProtection="0"/>
    <xf numFmtId="0" fontId="28" fillId="23" borderId="0" applyNumberFormat="0" applyBorder="0" applyAlignment="0" applyProtection="0"/>
    <xf numFmtId="0" fontId="28" fillId="23" borderId="0" applyNumberFormat="0" applyBorder="0" applyAlignment="0" applyProtection="0"/>
    <xf numFmtId="0" fontId="28" fillId="23" borderId="0" applyNumberFormat="0" applyBorder="0" applyAlignment="0" applyProtection="0"/>
    <xf numFmtId="0" fontId="28" fillId="23" borderId="0" applyNumberFormat="0" applyBorder="0" applyAlignment="0" applyProtection="0"/>
    <xf numFmtId="0" fontId="28" fillId="23" borderId="0" applyNumberFormat="0" applyBorder="0" applyAlignment="0" applyProtection="0"/>
    <xf numFmtId="0" fontId="28" fillId="23" borderId="0" applyNumberFormat="0" applyBorder="0" applyAlignment="0" applyProtection="0"/>
    <xf numFmtId="0" fontId="28" fillId="23" borderId="0" applyNumberFormat="0" applyBorder="0" applyAlignment="0" applyProtection="0"/>
    <xf numFmtId="0" fontId="28" fillId="23" borderId="0" applyNumberFormat="0" applyBorder="0" applyAlignment="0" applyProtection="0"/>
    <xf numFmtId="0" fontId="28" fillId="23" borderId="0" applyNumberFormat="0" applyBorder="0" applyAlignment="0" applyProtection="0"/>
    <xf numFmtId="0" fontId="28" fillId="23" borderId="0" applyNumberFormat="0" applyBorder="0" applyAlignment="0" applyProtection="0"/>
    <xf numFmtId="0" fontId="28" fillId="23" borderId="0" applyNumberFormat="0" applyBorder="0" applyAlignment="0" applyProtection="0"/>
    <xf numFmtId="0" fontId="28" fillId="23" borderId="0" applyNumberFormat="0" applyBorder="0" applyAlignment="0" applyProtection="0"/>
    <xf numFmtId="0" fontId="28" fillId="23" borderId="0" applyNumberFormat="0" applyBorder="0" applyAlignment="0" applyProtection="0"/>
    <xf numFmtId="0" fontId="28" fillId="23" borderId="0" applyNumberFormat="0" applyBorder="0" applyAlignment="0" applyProtection="0"/>
    <xf numFmtId="0" fontId="28" fillId="23" borderId="0" applyNumberFormat="0" applyBorder="0" applyAlignment="0" applyProtection="0"/>
    <xf numFmtId="0" fontId="28" fillId="23" borderId="0" applyNumberFormat="0" applyBorder="0" applyAlignment="0" applyProtection="0"/>
    <xf numFmtId="0" fontId="28" fillId="23" borderId="0" applyNumberFormat="0" applyBorder="0" applyAlignment="0" applyProtection="0"/>
    <xf numFmtId="0" fontId="28" fillId="23" borderId="0" applyNumberFormat="0" applyBorder="0" applyAlignment="0" applyProtection="0"/>
    <xf numFmtId="0" fontId="28" fillId="23" borderId="0" applyNumberFormat="0" applyBorder="0" applyAlignment="0" applyProtection="0"/>
    <xf numFmtId="0" fontId="28" fillId="23" borderId="0" applyNumberFormat="0" applyBorder="0" applyAlignment="0" applyProtection="0"/>
    <xf numFmtId="0" fontId="28" fillId="23" borderId="0" applyNumberFormat="0" applyBorder="0" applyAlignment="0" applyProtection="0"/>
    <xf numFmtId="0" fontId="28" fillId="23" borderId="0" applyNumberFormat="0" applyBorder="0" applyAlignment="0" applyProtection="0"/>
    <xf numFmtId="0" fontId="28" fillId="23" borderId="0" applyNumberFormat="0" applyBorder="0" applyAlignment="0" applyProtection="0"/>
    <xf numFmtId="0" fontId="28" fillId="23" borderId="0" applyNumberFormat="0" applyBorder="0" applyAlignment="0" applyProtection="0"/>
    <xf numFmtId="0" fontId="28" fillId="23" borderId="0" applyNumberFormat="0" applyBorder="0" applyAlignment="0" applyProtection="0"/>
    <xf numFmtId="0" fontId="28" fillId="23" borderId="0" applyNumberFormat="0" applyBorder="0" applyAlignment="0" applyProtection="0"/>
    <xf numFmtId="0" fontId="28" fillId="23" borderId="0" applyNumberFormat="0" applyBorder="0" applyAlignment="0" applyProtection="0"/>
    <xf numFmtId="0" fontId="28" fillId="23" borderId="0" applyNumberFormat="0" applyBorder="0" applyAlignment="0" applyProtection="0"/>
    <xf numFmtId="0" fontId="28" fillId="23" borderId="0" applyNumberFormat="0" applyBorder="0" applyAlignment="0" applyProtection="0"/>
    <xf numFmtId="0" fontId="28" fillId="23" borderId="0" applyNumberFormat="0" applyBorder="0" applyAlignment="0" applyProtection="0"/>
    <xf numFmtId="0" fontId="28" fillId="23" borderId="0" applyNumberFormat="0" applyBorder="0" applyAlignment="0" applyProtection="0"/>
    <xf numFmtId="0" fontId="28" fillId="23" borderId="0" applyNumberFormat="0" applyBorder="0" applyAlignment="0" applyProtection="0"/>
    <xf numFmtId="0" fontId="28" fillId="23" borderId="0" applyNumberFormat="0" applyBorder="0" applyAlignment="0" applyProtection="0"/>
    <xf numFmtId="0" fontId="28" fillId="23" borderId="0" applyNumberFormat="0" applyBorder="0" applyAlignment="0" applyProtection="0"/>
    <xf numFmtId="0" fontId="28" fillId="23" borderId="0" applyNumberFormat="0" applyBorder="0" applyAlignment="0" applyProtection="0"/>
    <xf numFmtId="0" fontId="28" fillId="23" borderId="0" applyNumberFormat="0" applyBorder="0" applyAlignment="0" applyProtection="0"/>
    <xf numFmtId="0" fontId="28" fillId="23" borderId="0" applyNumberFormat="0" applyBorder="0" applyAlignment="0" applyProtection="0"/>
    <xf numFmtId="0" fontId="28" fillId="23" borderId="0" applyNumberFormat="0" applyBorder="0" applyAlignment="0" applyProtection="0"/>
    <xf numFmtId="0" fontId="28" fillId="23" borderId="0" applyNumberFormat="0" applyBorder="0" applyAlignment="0" applyProtection="0"/>
    <xf numFmtId="0" fontId="28" fillId="23" borderId="0" applyNumberFormat="0" applyBorder="0" applyAlignment="0" applyProtection="0"/>
    <xf numFmtId="0" fontId="28" fillId="23" borderId="0" applyNumberFormat="0" applyBorder="0" applyAlignment="0" applyProtection="0"/>
    <xf numFmtId="0" fontId="28" fillId="23" borderId="0" applyNumberFormat="0" applyBorder="0" applyAlignment="0" applyProtection="0"/>
    <xf numFmtId="0" fontId="28" fillId="23" borderId="0" applyNumberFormat="0" applyBorder="0" applyAlignment="0" applyProtection="0"/>
    <xf numFmtId="0" fontId="28" fillId="23" borderId="0" applyNumberFormat="0" applyBorder="0" applyAlignment="0" applyProtection="0"/>
    <xf numFmtId="0" fontId="28" fillId="23" borderId="0" applyNumberFormat="0" applyBorder="0" applyAlignment="0" applyProtection="0"/>
    <xf numFmtId="0" fontId="28" fillId="23" borderId="0" applyNumberFormat="0" applyBorder="0" applyAlignment="0" applyProtection="0"/>
    <xf numFmtId="0" fontId="28" fillId="23" borderId="0" applyNumberFormat="0" applyBorder="0" applyAlignment="0" applyProtection="0"/>
    <xf numFmtId="0" fontId="28" fillId="23" borderId="0" applyNumberFormat="0" applyBorder="0" applyAlignment="0" applyProtection="0"/>
    <xf numFmtId="0" fontId="28" fillId="23" borderId="0" applyNumberFormat="0" applyBorder="0" applyAlignment="0" applyProtection="0"/>
    <xf numFmtId="0" fontId="28" fillId="23" borderId="0" applyNumberFormat="0" applyBorder="0" applyAlignment="0" applyProtection="0"/>
    <xf numFmtId="0" fontId="28" fillId="23" borderId="0" applyNumberFormat="0" applyBorder="0" applyAlignment="0" applyProtection="0"/>
    <xf numFmtId="0" fontId="28" fillId="23" borderId="0" applyNumberFormat="0" applyBorder="0" applyAlignment="0" applyProtection="0"/>
    <xf numFmtId="0" fontId="28" fillId="23" borderId="0" applyNumberFormat="0" applyBorder="0" applyAlignment="0" applyProtection="0"/>
    <xf numFmtId="0" fontId="28" fillId="23" borderId="0" applyNumberFormat="0" applyBorder="0" applyAlignment="0" applyProtection="0"/>
    <xf numFmtId="0" fontId="28" fillId="23" borderId="0" applyNumberFormat="0" applyBorder="0" applyAlignment="0" applyProtection="0"/>
    <xf numFmtId="0" fontId="28" fillId="23" borderId="0" applyNumberFormat="0" applyBorder="0" applyAlignment="0" applyProtection="0"/>
    <xf numFmtId="0" fontId="28" fillId="23" borderId="0" applyNumberFormat="0" applyBorder="0" applyAlignment="0" applyProtection="0"/>
    <xf numFmtId="0" fontId="28" fillId="23" borderId="0" applyNumberFormat="0" applyBorder="0" applyAlignment="0" applyProtection="0"/>
    <xf numFmtId="0" fontId="28" fillId="23" borderId="0" applyNumberFormat="0" applyBorder="0" applyAlignment="0" applyProtection="0"/>
    <xf numFmtId="0" fontId="28" fillId="23" borderId="0" applyNumberFormat="0" applyBorder="0" applyAlignment="0" applyProtection="0"/>
    <xf numFmtId="0" fontId="28" fillId="23" borderId="0" applyNumberFormat="0" applyBorder="0" applyAlignment="0" applyProtection="0"/>
    <xf numFmtId="0" fontId="28" fillId="23" borderId="0" applyNumberFormat="0" applyBorder="0" applyAlignment="0" applyProtection="0"/>
    <xf numFmtId="0" fontId="28" fillId="23" borderId="0" applyNumberFormat="0" applyBorder="0" applyAlignment="0" applyProtection="0"/>
    <xf numFmtId="0" fontId="28" fillId="23" borderId="0" applyNumberFormat="0" applyBorder="0" applyAlignment="0" applyProtection="0"/>
    <xf numFmtId="0" fontId="28" fillId="23" borderId="0" applyNumberFormat="0" applyBorder="0" applyAlignment="0" applyProtection="0"/>
    <xf numFmtId="0" fontId="28" fillId="23" borderId="0" applyNumberFormat="0" applyBorder="0" applyAlignment="0" applyProtection="0"/>
    <xf numFmtId="0" fontId="28" fillId="23" borderId="0" applyNumberFormat="0" applyBorder="0" applyAlignment="0" applyProtection="0"/>
    <xf numFmtId="0" fontId="28" fillId="23" borderId="0" applyNumberFormat="0" applyBorder="0" applyAlignment="0" applyProtection="0"/>
    <xf numFmtId="0" fontId="28" fillId="23" borderId="0" applyNumberFormat="0" applyBorder="0" applyAlignment="0" applyProtection="0"/>
    <xf numFmtId="0" fontId="28" fillId="23" borderId="0" applyNumberFormat="0" applyBorder="0" applyAlignment="0" applyProtection="0"/>
    <xf numFmtId="0" fontId="28" fillId="23" borderId="0" applyNumberFormat="0" applyBorder="0" applyAlignment="0" applyProtection="0"/>
    <xf numFmtId="0" fontId="28" fillId="23" borderId="0" applyNumberFormat="0" applyBorder="0" applyAlignment="0" applyProtection="0"/>
    <xf numFmtId="0" fontId="28" fillId="23" borderId="0" applyNumberFormat="0" applyBorder="0" applyAlignment="0" applyProtection="0"/>
    <xf numFmtId="0" fontId="28" fillId="23" borderId="0" applyNumberFormat="0" applyBorder="0" applyAlignment="0" applyProtection="0"/>
    <xf numFmtId="0" fontId="28" fillId="23" borderId="0" applyNumberFormat="0" applyBorder="0" applyAlignment="0" applyProtection="0"/>
    <xf numFmtId="0" fontId="28" fillId="23" borderId="0" applyNumberFormat="0" applyBorder="0" applyAlignment="0" applyProtection="0"/>
    <xf numFmtId="0" fontId="28" fillId="23" borderId="0" applyNumberFormat="0" applyBorder="0" applyAlignment="0" applyProtection="0"/>
    <xf numFmtId="0" fontId="28" fillId="23" borderId="0" applyNumberFormat="0" applyBorder="0" applyAlignment="0" applyProtection="0"/>
    <xf numFmtId="0" fontId="28" fillId="23" borderId="0" applyNumberFormat="0" applyBorder="0" applyAlignment="0" applyProtection="0"/>
    <xf numFmtId="0" fontId="28" fillId="23" borderId="0" applyNumberFormat="0" applyBorder="0" applyAlignment="0" applyProtection="0"/>
    <xf numFmtId="0" fontId="28" fillId="23" borderId="0" applyNumberFormat="0" applyBorder="0" applyAlignment="0" applyProtection="0"/>
    <xf numFmtId="0" fontId="28" fillId="23" borderId="0" applyNumberFormat="0" applyBorder="0" applyAlignment="0" applyProtection="0"/>
    <xf numFmtId="0" fontId="28" fillId="23" borderId="0" applyNumberFormat="0" applyBorder="0" applyAlignment="0" applyProtection="0"/>
    <xf numFmtId="0" fontId="28" fillId="23" borderId="0" applyNumberFormat="0" applyBorder="0" applyAlignment="0" applyProtection="0"/>
    <xf numFmtId="0" fontId="28" fillId="23" borderId="0" applyNumberFormat="0" applyBorder="0" applyAlignment="0" applyProtection="0"/>
    <xf numFmtId="0" fontId="28" fillId="23" borderId="0" applyNumberFormat="0" applyBorder="0" applyAlignment="0" applyProtection="0"/>
    <xf numFmtId="0" fontId="28" fillId="23" borderId="0" applyNumberFormat="0" applyBorder="0" applyAlignment="0" applyProtection="0"/>
    <xf numFmtId="0" fontId="28" fillId="23" borderId="0" applyNumberFormat="0" applyBorder="0" applyAlignment="0" applyProtection="0"/>
    <xf numFmtId="0" fontId="28" fillId="23" borderId="0" applyNumberFormat="0" applyBorder="0" applyAlignment="0" applyProtection="0"/>
    <xf numFmtId="0" fontId="28" fillId="23" borderId="0" applyNumberFormat="0" applyBorder="0" applyAlignment="0" applyProtection="0"/>
    <xf numFmtId="0" fontId="28" fillId="23" borderId="0" applyNumberFormat="0" applyBorder="0" applyAlignment="0" applyProtection="0"/>
    <xf numFmtId="0" fontId="28" fillId="23" borderId="0" applyNumberFormat="0" applyBorder="0" applyAlignment="0" applyProtection="0"/>
    <xf numFmtId="0" fontId="28" fillId="23" borderId="0" applyNumberFormat="0" applyBorder="0" applyAlignment="0" applyProtection="0"/>
    <xf numFmtId="0" fontId="28" fillId="23" borderId="0" applyNumberFormat="0" applyBorder="0" applyAlignment="0" applyProtection="0"/>
    <xf numFmtId="0" fontId="28" fillId="23" borderId="0" applyNumberFormat="0" applyBorder="0" applyAlignment="0" applyProtection="0"/>
    <xf numFmtId="0" fontId="28" fillId="23" borderId="0" applyNumberFormat="0" applyBorder="0" applyAlignment="0" applyProtection="0"/>
    <xf numFmtId="0" fontId="28" fillId="23" borderId="0" applyNumberFormat="0" applyBorder="0" applyAlignment="0" applyProtection="0"/>
    <xf numFmtId="0" fontId="28" fillId="23" borderId="0" applyNumberFormat="0" applyBorder="0" applyAlignment="0" applyProtection="0"/>
    <xf numFmtId="0" fontId="28" fillId="23" borderId="0" applyNumberFormat="0" applyBorder="0" applyAlignment="0" applyProtection="0"/>
    <xf numFmtId="0" fontId="28" fillId="23" borderId="0" applyNumberFormat="0" applyBorder="0" applyAlignment="0" applyProtection="0"/>
    <xf numFmtId="0" fontId="28" fillId="23" borderId="0" applyNumberFormat="0" applyBorder="0" applyAlignment="0" applyProtection="0"/>
    <xf numFmtId="0" fontId="28" fillId="23" borderId="0" applyNumberFormat="0" applyBorder="0" applyAlignment="0" applyProtection="0"/>
    <xf numFmtId="0" fontId="28" fillId="23" borderId="0" applyNumberFormat="0" applyBorder="0" applyAlignment="0" applyProtection="0"/>
    <xf numFmtId="0" fontId="28" fillId="23" borderId="0" applyNumberFormat="0" applyBorder="0" applyAlignment="0" applyProtection="0"/>
    <xf numFmtId="0" fontId="28" fillId="23" borderId="0" applyNumberFormat="0" applyBorder="0" applyAlignment="0" applyProtection="0"/>
    <xf numFmtId="0" fontId="28" fillId="23" borderId="0" applyNumberFormat="0" applyBorder="0" applyAlignment="0" applyProtection="0"/>
    <xf numFmtId="0" fontId="28" fillId="23" borderId="0" applyNumberFormat="0" applyBorder="0" applyAlignment="0" applyProtection="0"/>
    <xf numFmtId="0" fontId="28" fillId="23" borderId="0" applyNumberFormat="0" applyBorder="0" applyAlignment="0" applyProtection="0"/>
    <xf numFmtId="0" fontId="28" fillId="23" borderId="0" applyNumberFormat="0" applyBorder="0" applyAlignment="0" applyProtection="0"/>
    <xf numFmtId="0" fontId="28" fillId="23" borderId="0" applyNumberFormat="0" applyBorder="0" applyAlignment="0" applyProtection="0"/>
    <xf numFmtId="0" fontId="28" fillId="23" borderId="0" applyNumberFormat="0" applyBorder="0" applyAlignment="0" applyProtection="0"/>
    <xf numFmtId="0" fontId="28" fillId="23" borderId="0" applyNumberFormat="0" applyBorder="0" applyAlignment="0" applyProtection="0"/>
    <xf numFmtId="0" fontId="28" fillId="23" borderId="0" applyNumberFormat="0" applyBorder="0" applyAlignment="0" applyProtection="0"/>
    <xf numFmtId="0" fontId="28" fillId="23" borderId="0" applyNumberFormat="0" applyBorder="0" applyAlignment="0" applyProtection="0"/>
    <xf numFmtId="0" fontId="28" fillId="23" borderId="0" applyNumberFormat="0" applyBorder="0" applyAlignment="0" applyProtection="0"/>
    <xf numFmtId="0" fontId="28" fillId="23" borderId="0" applyNumberFormat="0" applyBorder="0" applyAlignment="0" applyProtection="0"/>
    <xf numFmtId="0" fontId="28" fillId="23" borderId="0" applyNumberFormat="0" applyBorder="0" applyAlignment="0" applyProtection="0"/>
    <xf numFmtId="0" fontId="28" fillId="23" borderId="0" applyNumberFormat="0" applyBorder="0" applyAlignment="0" applyProtection="0"/>
    <xf numFmtId="0" fontId="28" fillId="23" borderId="0" applyNumberFormat="0" applyBorder="0" applyAlignment="0" applyProtection="0"/>
    <xf numFmtId="0" fontId="28" fillId="23" borderId="0" applyNumberFormat="0" applyBorder="0" applyAlignment="0" applyProtection="0"/>
    <xf numFmtId="0" fontId="28" fillId="23" borderId="0" applyNumberFormat="0" applyBorder="0" applyAlignment="0" applyProtection="0"/>
    <xf numFmtId="0" fontId="28" fillId="23" borderId="0" applyNumberFormat="0" applyBorder="0" applyAlignment="0" applyProtection="0"/>
    <xf numFmtId="0" fontId="28" fillId="23" borderId="0" applyNumberFormat="0" applyBorder="0" applyAlignment="0" applyProtection="0"/>
    <xf numFmtId="0" fontId="28" fillId="23" borderId="0" applyNumberFormat="0" applyBorder="0" applyAlignment="0" applyProtection="0"/>
    <xf numFmtId="0" fontId="28" fillId="23" borderId="0" applyNumberFormat="0" applyBorder="0" applyAlignment="0" applyProtection="0"/>
    <xf numFmtId="0" fontId="28" fillId="23" borderId="0" applyNumberFormat="0" applyBorder="0" applyAlignment="0" applyProtection="0"/>
    <xf numFmtId="0" fontId="28" fillId="23" borderId="0" applyNumberFormat="0" applyBorder="0" applyAlignment="0" applyProtection="0"/>
    <xf numFmtId="0" fontId="28" fillId="23" borderId="0" applyNumberFormat="0" applyBorder="0" applyAlignment="0" applyProtection="0"/>
    <xf numFmtId="0" fontId="28" fillId="23" borderId="0" applyNumberFormat="0" applyBorder="0" applyAlignment="0" applyProtection="0"/>
    <xf numFmtId="0" fontId="28" fillId="23" borderId="0" applyNumberFormat="0" applyBorder="0" applyAlignment="0" applyProtection="0"/>
    <xf numFmtId="0" fontId="28" fillId="23" borderId="0" applyNumberFormat="0" applyBorder="0" applyAlignment="0" applyProtection="0"/>
    <xf numFmtId="0" fontId="28" fillId="23" borderId="0" applyNumberFormat="0" applyBorder="0" applyAlignment="0" applyProtection="0"/>
    <xf numFmtId="0" fontId="28" fillId="23" borderId="0" applyNumberFormat="0" applyBorder="0" applyAlignment="0" applyProtection="0"/>
    <xf numFmtId="0" fontId="28" fillId="23" borderId="0" applyNumberFormat="0" applyBorder="0" applyAlignment="0" applyProtection="0"/>
    <xf numFmtId="0" fontId="28" fillId="23" borderId="0" applyNumberFormat="0" applyBorder="0" applyAlignment="0" applyProtection="0"/>
    <xf numFmtId="0" fontId="28" fillId="23" borderId="0" applyNumberFormat="0" applyBorder="0" applyAlignment="0" applyProtection="0"/>
    <xf numFmtId="0" fontId="28" fillId="23" borderId="0" applyNumberFormat="0" applyBorder="0" applyAlignment="0" applyProtection="0"/>
    <xf numFmtId="0" fontId="28" fillId="23" borderId="0" applyNumberFormat="0" applyBorder="0" applyAlignment="0" applyProtection="0"/>
    <xf numFmtId="0" fontId="28" fillId="23" borderId="0" applyNumberFormat="0" applyBorder="0" applyAlignment="0" applyProtection="0"/>
    <xf numFmtId="0" fontId="28" fillId="23" borderId="0" applyNumberFormat="0" applyBorder="0" applyAlignment="0" applyProtection="0"/>
    <xf numFmtId="0" fontId="28" fillId="23" borderId="0" applyNumberFormat="0" applyBorder="0" applyAlignment="0" applyProtection="0"/>
    <xf numFmtId="0" fontId="28" fillId="23" borderId="0" applyNumberFormat="0" applyBorder="0" applyAlignment="0" applyProtection="0"/>
    <xf numFmtId="0" fontId="28" fillId="23" borderId="0" applyNumberFormat="0" applyBorder="0" applyAlignment="0" applyProtection="0"/>
    <xf numFmtId="0" fontId="28" fillId="23" borderId="0" applyNumberFormat="0" applyBorder="0" applyAlignment="0" applyProtection="0"/>
    <xf numFmtId="0" fontId="28" fillId="23" borderId="0" applyNumberFormat="0" applyBorder="0" applyAlignment="0" applyProtection="0"/>
    <xf numFmtId="0" fontId="28" fillId="23" borderId="0" applyNumberFormat="0" applyBorder="0" applyAlignment="0" applyProtection="0"/>
    <xf numFmtId="0" fontId="28" fillId="23" borderId="0" applyNumberFormat="0" applyBorder="0" applyAlignment="0" applyProtection="0"/>
    <xf numFmtId="0" fontId="28" fillId="23" borderId="0" applyNumberFormat="0" applyBorder="0" applyAlignment="0" applyProtection="0"/>
    <xf numFmtId="0" fontId="28" fillId="23" borderId="0" applyNumberFormat="0" applyBorder="0" applyAlignment="0" applyProtection="0"/>
    <xf numFmtId="0" fontId="28" fillId="23" borderId="0" applyNumberFormat="0" applyBorder="0" applyAlignment="0" applyProtection="0"/>
    <xf numFmtId="0" fontId="28" fillId="23" borderId="0" applyNumberFormat="0" applyBorder="0" applyAlignment="0" applyProtection="0"/>
    <xf numFmtId="0" fontId="28" fillId="23" borderId="0" applyNumberFormat="0" applyBorder="0" applyAlignment="0" applyProtection="0"/>
    <xf numFmtId="0" fontId="28" fillId="23" borderId="0" applyNumberFormat="0" applyBorder="0" applyAlignment="0" applyProtection="0"/>
    <xf numFmtId="0" fontId="28" fillId="23" borderId="0" applyNumberFormat="0" applyBorder="0" applyAlignment="0" applyProtection="0"/>
    <xf numFmtId="0" fontId="28" fillId="23" borderId="0" applyNumberFormat="0" applyBorder="0" applyAlignment="0" applyProtection="0"/>
    <xf numFmtId="0" fontId="28" fillId="23" borderId="0" applyNumberFormat="0" applyBorder="0" applyAlignment="0" applyProtection="0"/>
    <xf numFmtId="0" fontId="28" fillId="23" borderId="0" applyNumberFormat="0" applyBorder="0" applyAlignment="0" applyProtection="0"/>
    <xf numFmtId="0" fontId="28" fillId="23" borderId="0" applyNumberFormat="0" applyBorder="0" applyAlignment="0" applyProtection="0"/>
    <xf numFmtId="0" fontId="28" fillId="23" borderId="0" applyNumberFormat="0" applyBorder="0" applyAlignment="0" applyProtection="0"/>
    <xf numFmtId="0" fontId="28" fillId="23" borderId="0" applyNumberFormat="0" applyBorder="0" applyAlignment="0" applyProtection="0"/>
    <xf numFmtId="0" fontId="28" fillId="23" borderId="0" applyNumberFormat="0" applyBorder="0" applyAlignment="0" applyProtection="0"/>
    <xf numFmtId="0" fontId="28" fillId="23" borderId="0" applyNumberFormat="0" applyBorder="0" applyAlignment="0" applyProtection="0"/>
    <xf numFmtId="0" fontId="28" fillId="23" borderId="0" applyNumberFormat="0" applyBorder="0" applyAlignment="0" applyProtection="0"/>
    <xf numFmtId="0" fontId="28" fillId="23" borderId="0" applyNumberFormat="0" applyBorder="0" applyAlignment="0" applyProtection="0"/>
    <xf numFmtId="0" fontId="28" fillId="23" borderId="0" applyNumberFormat="0" applyBorder="0" applyAlignment="0" applyProtection="0"/>
    <xf numFmtId="0" fontId="28" fillId="23" borderId="0" applyNumberFormat="0" applyBorder="0" applyAlignment="0" applyProtection="0"/>
    <xf numFmtId="0" fontId="28" fillId="23" borderId="0" applyNumberFormat="0" applyBorder="0" applyAlignment="0" applyProtection="0"/>
    <xf numFmtId="0" fontId="28" fillId="23" borderId="0" applyNumberFormat="0" applyBorder="0" applyAlignment="0" applyProtection="0"/>
    <xf numFmtId="0" fontId="28" fillId="23" borderId="0" applyNumberFormat="0" applyBorder="0" applyAlignment="0" applyProtection="0"/>
    <xf numFmtId="0" fontId="28" fillId="23" borderId="0" applyNumberFormat="0" applyBorder="0" applyAlignment="0" applyProtection="0"/>
    <xf numFmtId="0" fontId="28" fillId="23" borderId="0" applyNumberFormat="0" applyBorder="0" applyAlignment="0" applyProtection="0"/>
    <xf numFmtId="0" fontId="28" fillId="23" borderId="0" applyNumberFormat="0" applyBorder="0" applyAlignment="0" applyProtection="0"/>
    <xf numFmtId="0" fontId="28" fillId="23" borderId="0" applyNumberFormat="0" applyBorder="0" applyAlignment="0" applyProtection="0"/>
    <xf numFmtId="0" fontId="28" fillId="23" borderId="0" applyNumberFormat="0" applyBorder="0" applyAlignment="0" applyProtection="0"/>
    <xf numFmtId="0" fontId="28" fillId="23" borderId="0" applyNumberFormat="0" applyBorder="0" applyAlignment="0" applyProtection="0"/>
    <xf numFmtId="0" fontId="28" fillId="23" borderId="0" applyNumberFormat="0" applyBorder="0" applyAlignment="0" applyProtection="0"/>
    <xf numFmtId="0" fontId="28" fillId="23" borderId="0" applyNumberFormat="0" applyBorder="0" applyAlignment="0" applyProtection="0"/>
    <xf numFmtId="0" fontId="28" fillId="23" borderId="0" applyNumberFormat="0" applyBorder="0" applyAlignment="0" applyProtection="0"/>
    <xf numFmtId="0" fontId="28" fillId="23" borderId="0" applyNumberFormat="0" applyBorder="0" applyAlignment="0" applyProtection="0"/>
    <xf numFmtId="0" fontId="28" fillId="23" borderId="0" applyNumberFormat="0" applyBorder="0" applyAlignment="0" applyProtection="0"/>
    <xf numFmtId="0" fontId="28" fillId="23" borderId="0" applyNumberFormat="0" applyBorder="0" applyAlignment="0" applyProtection="0"/>
    <xf numFmtId="0" fontId="28" fillId="23" borderId="0" applyNumberFormat="0" applyBorder="0" applyAlignment="0" applyProtection="0"/>
    <xf numFmtId="0" fontId="28" fillId="23" borderId="0" applyNumberFormat="0" applyBorder="0" applyAlignment="0" applyProtection="0"/>
    <xf numFmtId="0" fontId="28" fillId="23" borderId="0" applyNumberFormat="0" applyBorder="0" applyAlignment="0" applyProtection="0"/>
    <xf numFmtId="0" fontId="28" fillId="23" borderId="0" applyNumberFormat="0" applyBorder="0" applyAlignment="0" applyProtection="0"/>
    <xf numFmtId="0" fontId="28" fillId="23" borderId="0" applyNumberFormat="0" applyBorder="0" applyAlignment="0" applyProtection="0"/>
    <xf numFmtId="0" fontId="28" fillId="23" borderId="0" applyNumberFormat="0" applyBorder="0" applyAlignment="0" applyProtection="0"/>
    <xf numFmtId="0" fontId="28" fillId="23" borderId="0" applyNumberFormat="0" applyBorder="0" applyAlignment="0" applyProtection="0"/>
    <xf numFmtId="0" fontId="28" fillId="23" borderId="0" applyNumberFormat="0" applyBorder="0" applyAlignment="0" applyProtection="0"/>
    <xf numFmtId="0" fontId="28" fillId="23" borderId="0" applyNumberFormat="0" applyBorder="0" applyAlignment="0" applyProtection="0"/>
    <xf numFmtId="0" fontId="28" fillId="23" borderId="0" applyNumberFormat="0" applyBorder="0" applyAlignment="0" applyProtection="0"/>
    <xf numFmtId="0" fontId="28" fillId="23" borderId="0" applyNumberFormat="0" applyBorder="0" applyAlignment="0" applyProtection="0"/>
    <xf numFmtId="0" fontId="28" fillId="23" borderId="0" applyNumberFormat="0" applyBorder="0" applyAlignment="0" applyProtection="0"/>
    <xf numFmtId="0" fontId="28" fillId="23" borderId="0" applyNumberFormat="0" applyBorder="0" applyAlignment="0" applyProtection="0"/>
    <xf numFmtId="0" fontId="28" fillId="23" borderId="0" applyNumberFormat="0" applyBorder="0" applyAlignment="0" applyProtection="0"/>
    <xf numFmtId="0" fontId="28" fillId="23" borderId="0" applyNumberFormat="0" applyBorder="0" applyAlignment="0" applyProtection="0"/>
    <xf numFmtId="0" fontId="28" fillId="23" borderId="0" applyNumberFormat="0" applyBorder="0" applyAlignment="0" applyProtection="0"/>
    <xf numFmtId="0" fontId="28" fillId="23" borderId="0" applyNumberFormat="0" applyBorder="0" applyAlignment="0" applyProtection="0"/>
    <xf numFmtId="0" fontId="28" fillId="23" borderId="0" applyNumberFormat="0" applyBorder="0" applyAlignment="0" applyProtection="0"/>
    <xf numFmtId="0" fontId="28" fillId="23" borderId="0" applyNumberFormat="0" applyBorder="0" applyAlignment="0" applyProtection="0"/>
    <xf numFmtId="0" fontId="28" fillId="23" borderId="0" applyNumberFormat="0" applyBorder="0" applyAlignment="0" applyProtection="0"/>
    <xf numFmtId="0" fontId="28" fillId="23" borderId="0" applyNumberFormat="0" applyBorder="0" applyAlignment="0" applyProtection="0"/>
    <xf numFmtId="0" fontId="28" fillId="23" borderId="0" applyNumberFormat="0" applyBorder="0" applyAlignment="0" applyProtection="0"/>
    <xf numFmtId="0" fontId="28" fillId="23" borderId="0" applyNumberFormat="0" applyBorder="0" applyAlignment="0" applyProtection="0"/>
    <xf numFmtId="0" fontId="28" fillId="23" borderId="0" applyNumberFormat="0" applyBorder="0" applyAlignment="0" applyProtection="0"/>
    <xf numFmtId="0" fontId="28" fillId="23" borderId="0" applyNumberFormat="0" applyBorder="0" applyAlignment="0" applyProtection="0"/>
    <xf numFmtId="0" fontId="28" fillId="23" borderId="0" applyNumberFormat="0" applyBorder="0" applyAlignment="0" applyProtection="0"/>
    <xf numFmtId="0" fontId="28" fillId="23" borderId="0" applyNumberFormat="0" applyBorder="0" applyAlignment="0" applyProtection="0"/>
    <xf numFmtId="0" fontId="28" fillId="23" borderId="0" applyNumberFormat="0" applyBorder="0" applyAlignment="0" applyProtection="0"/>
    <xf numFmtId="0" fontId="28" fillId="23" borderId="0" applyNumberFormat="0" applyBorder="0" applyAlignment="0" applyProtection="0"/>
    <xf numFmtId="0" fontId="28" fillId="23" borderId="0" applyNumberFormat="0" applyBorder="0" applyAlignment="0" applyProtection="0"/>
    <xf numFmtId="0" fontId="28" fillId="23" borderId="0" applyNumberFormat="0" applyBorder="0" applyAlignment="0" applyProtection="0"/>
    <xf numFmtId="0" fontId="28" fillId="23" borderId="0" applyNumberFormat="0" applyBorder="0" applyAlignment="0" applyProtection="0"/>
    <xf numFmtId="0" fontId="28" fillId="23" borderId="0" applyNumberFormat="0" applyBorder="0" applyAlignment="0" applyProtection="0"/>
    <xf numFmtId="0" fontId="28" fillId="23" borderId="0" applyNumberFormat="0" applyBorder="0" applyAlignment="0" applyProtection="0"/>
    <xf numFmtId="0" fontId="28" fillId="23" borderId="0" applyNumberFormat="0" applyBorder="0" applyAlignment="0" applyProtection="0"/>
    <xf numFmtId="0" fontId="28" fillId="23" borderId="0" applyNumberFormat="0" applyBorder="0" applyAlignment="0" applyProtection="0"/>
    <xf numFmtId="0" fontId="28" fillId="23" borderId="0" applyNumberFormat="0" applyBorder="0" applyAlignment="0" applyProtection="0"/>
    <xf numFmtId="0" fontId="28" fillId="23" borderId="0" applyNumberFormat="0" applyBorder="0" applyAlignment="0" applyProtection="0"/>
    <xf numFmtId="0" fontId="28" fillId="23" borderId="0" applyNumberFormat="0" applyBorder="0" applyAlignment="0" applyProtection="0"/>
    <xf numFmtId="0" fontId="28" fillId="23" borderId="0" applyNumberFormat="0" applyBorder="0" applyAlignment="0" applyProtection="0"/>
    <xf numFmtId="0" fontId="28" fillId="23" borderId="0" applyNumberFormat="0" applyBorder="0" applyAlignment="0" applyProtection="0"/>
    <xf numFmtId="0" fontId="28" fillId="23" borderId="0" applyNumberFormat="0" applyBorder="0" applyAlignment="0" applyProtection="0"/>
    <xf numFmtId="0" fontId="28" fillId="23" borderId="0" applyNumberFormat="0" applyBorder="0" applyAlignment="0" applyProtection="0"/>
    <xf numFmtId="0" fontId="28" fillId="23" borderId="0" applyNumberFormat="0" applyBorder="0" applyAlignment="0" applyProtection="0"/>
    <xf numFmtId="0" fontId="28" fillId="23" borderId="0" applyNumberFormat="0" applyBorder="0" applyAlignment="0" applyProtection="0"/>
    <xf numFmtId="0" fontId="28" fillId="23" borderId="0" applyNumberFormat="0" applyBorder="0" applyAlignment="0" applyProtection="0"/>
    <xf numFmtId="0" fontId="28" fillId="23" borderId="0" applyNumberFormat="0" applyBorder="0" applyAlignment="0" applyProtection="0"/>
    <xf numFmtId="0" fontId="28" fillId="23" borderId="0" applyNumberFormat="0" applyBorder="0" applyAlignment="0" applyProtection="0"/>
    <xf numFmtId="0" fontId="28" fillId="23" borderId="0" applyNumberFormat="0" applyBorder="0" applyAlignment="0" applyProtection="0"/>
    <xf numFmtId="0" fontId="28" fillId="23" borderId="0" applyNumberFormat="0" applyBorder="0" applyAlignment="0" applyProtection="0"/>
    <xf numFmtId="0" fontId="28" fillId="23" borderId="0" applyNumberFormat="0" applyBorder="0" applyAlignment="0" applyProtection="0"/>
    <xf numFmtId="0" fontId="28" fillId="23" borderId="0" applyNumberFormat="0" applyBorder="0" applyAlignment="0" applyProtection="0"/>
    <xf numFmtId="0" fontId="28" fillId="23" borderId="0" applyNumberFormat="0" applyBorder="0" applyAlignment="0" applyProtection="0"/>
    <xf numFmtId="0" fontId="28" fillId="23" borderId="0" applyNumberFormat="0" applyBorder="0" applyAlignment="0" applyProtection="0"/>
    <xf numFmtId="0" fontId="28" fillId="23" borderId="0" applyNumberFormat="0" applyBorder="0" applyAlignment="0" applyProtection="0"/>
    <xf numFmtId="0" fontId="28" fillId="23" borderId="0" applyNumberFormat="0" applyBorder="0" applyAlignment="0" applyProtection="0"/>
    <xf numFmtId="0" fontId="28" fillId="23" borderId="0" applyNumberFormat="0" applyBorder="0" applyAlignment="0" applyProtection="0"/>
    <xf numFmtId="0" fontId="28" fillId="23" borderId="0" applyNumberFormat="0" applyBorder="0" applyAlignment="0" applyProtection="0"/>
    <xf numFmtId="0" fontId="28" fillId="23" borderId="0" applyNumberFormat="0" applyBorder="0" applyAlignment="0" applyProtection="0"/>
    <xf numFmtId="0" fontId="28" fillId="23" borderId="0" applyNumberFormat="0" applyBorder="0" applyAlignment="0" applyProtection="0"/>
    <xf numFmtId="0" fontId="28" fillId="23" borderId="0" applyNumberFormat="0" applyBorder="0" applyAlignment="0" applyProtection="0"/>
    <xf numFmtId="0" fontId="28" fillId="23" borderId="0" applyNumberFormat="0" applyBorder="0" applyAlignment="0" applyProtection="0"/>
    <xf numFmtId="0" fontId="28" fillId="23" borderId="0" applyNumberFormat="0" applyBorder="0" applyAlignment="0" applyProtection="0"/>
    <xf numFmtId="0" fontId="28" fillId="23" borderId="0" applyNumberFormat="0" applyBorder="0" applyAlignment="0" applyProtection="0"/>
    <xf numFmtId="0" fontId="28" fillId="23" borderId="0" applyNumberFormat="0" applyBorder="0" applyAlignment="0" applyProtection="0"/>
    <xf numFmtId="0" fontId="28" fillId="23" borderId="0" applyNumberFormat="0" applyBorder="0" applyAlignment="0" applyProtection="0"/>
    <xf numFmtId="0" fontId="28" fillId="23" borderId="0" applyNumberFormat="0" applyBorder="0" applyAlignment="0" applyProtection="0"/>
    <xf numFmtId="0" fontId="28" fillId="23" borderId="0" applyNumberFormat="0" applyBorder="0" applyAlignment="0" applyProtection="0"/>
    <xf numFmtId="0" fontId="28" fillId="23" borderId="0" applyNumberFormat="0" applyBorder="0" applyAlignment="0" applyProtection="0"/>
    <xf numFmtId="0" fontId="28" fillId="23" borderId="0" applyNumberFormat="0" applyBorder="0" applyAlignment="0" applyProtection="0"/>
    <xf numFmtId="0" fontId="28" fillId="23" borderId="0" applyNumberFormat="0" applyBorder="0" applyAlignment="0" applyProtection="0"/>
    <xf numFmtId="0" fontId="28" fillId="23" borderId="0" applyNumberFormat="0" applyBorder="0" applyAlignment="0" applyProtection="0"/>
    <xf numFmtId="0" fontId="28" fillId="23" borderId="0" applyNumberFormat="0" applyBorder="0" applyAlignment="0" applyProtection="0"/>
    <xf numFmtId="0" fontId="28" fillId="23" borderId="0" applyNumberFormat="0" applyBorder="0" applyAlignment="0" applyProtection="0"/>
    <xf numFmtId="0" fontId="28" fillId="23" borderId="0" applyNumberFormat="0" applyBorder="0" applyAlignment="0" applyProtection="0"/>
    <xf numFmtId="0" fontId="28" fillId="23" borderId="0" applyNumberFormat="0" applyBorder="0" applyAlignment="0" applyProtection="0"/>
    <xf numFmtId="0" fontId="28" fillId="23" borderId="0" applyNumberFormat="0" applyBorder="0" applyAlignment="0" applyProtection="0"/>
    <xf numFmtId="0" fontId="28" fillId="23" borderId="0" applyNumberFormat="0" applyBorder="0" applyAlignment="0" applyProtection="0"/>
    <xf numFmtId="0" fontId="28" fillId="23" borderId="0" applyNumberFormat="0" applyBorder="0" applyAlignment="0" applyProtection="0"/>
    <xf numFmtId="0" fontId="28" fillId="23" borderId="0" applyNumberFormat="0" applyBorder="0" applyAlignment="0" applyProtection="0"/>
    <xf numFmtId="0" fontId="28" fillId="23" borderId="0" applyNumberFormat="0" applyBorder="0" applyAlignment="0" applyProtection="0"/>
    <xf numFmtId="0" fontId="28" fillId="23" borderId="0" applyNumberFormat="0" applyBorder="0" applyAlignment="0" applyProtection="0"/>
    <xf numFmtId="0" fontId="28" fillId="23" borderId="0" applyNumberFormat="0" applyBorder="0" applyAlignment="0" applyProtection="0"/>
    <xf numFmtId="0" fontId="28" fillId="23" borderId="0" applyNumberFormat="0" applyBorder="0" applyAlignment="0" applyProtection="0"/>
    <xf numFmtId="0" fontId="28" fillId="23" borderId="0" applyNumberFormat="0" applyBorder="0" applyAlignment="0" applyProtection="0"/>
    <xf numFmtId="0" fontId="28" fillId="23" borderId="0" applyNumberFormat="0" applyBorder="0" applyAlignment="0" applyProtection="0"/>
    <xf numFmtId="0" fontId="28" fillId="23" borderId="0" applyNumberFormat="0" applyBorder="0" applyAlignment="0" applyProtection="0"/>
    <xf numFmtId="0" fontId="28" fillId="23" borderId="0" applyNumberFormat="0" applyBorder="0" applyAlignment="0" applyProtection="0"/>
    <xf numFmtId="0" fontId="28" fillId="23" borderId="0" applyNumberFormat="0" applyBorder="0" applyAlignment="0" applyProtection="0"/>
    <xf numFmtId="0" fontId="28" fillId="23" borderId="0" applyNumberFormat="0" applyBorder="0" applyAlignment="0" applyProtection="0"/>
    <xf numFmtId="0" fontId="28" fillId="23" borderId="0" applyNumberFormat="0" applyBorder="0" applyAlignment="0" applyProtection="0"/>
    <xf numFmtId="0" fontId="28" fillId="23" borderId="0" applyNumberFormat="0" applyBorder="0" applyAlignment="0" applyProtection="0"/>
    <xf numFmtId="0" fontId="28" fillId="23" borderId="0" applyNumberFormat="0" applyBorder="0" applyAlignment="0" applyProtection="0"/>
    <xf numFmtId="0" fontId="28" fillId="23" borderId="0" applyNumberFormat="0" applyBorder="0" applyAlignment="0" applyProtection="0"/>
    <xf numFmtId="0" fontId="28" fillId="23" borderId="0" applyNumberFormat="0" applyBorder="0" applyAlignment="0" applyProtection="0"/>
    <xf numFmtId="0" fontId="28" fillId="23" borderId="0" applyNumberFormat="0" applyBorder="0" applyAlignment="0" applyProtection="0"/>
    <xf numFmtId="0" fontId="28" fillId="23" borderId="0" applyNumberFormat="0" applyBorder="0" applyAlignment="0" applyProtection="0"/>
    <xf numFmtId="0" fontId="28" fillId="23" borderId="0" applyNumberFormat="0" applyBorder="0" applyAlignment="0" applyProtection="0"/>
    <xf numFmtId="0" fontId="28" fillId="23" borderId="0" applyNumberFormat="0" applyBorder="0" applyAlignment="0" applyProtection="0"/>
    <xf numFmtId="0" fontId="28" fillId="23" borderId="0" applyNumberFormat="0" applyBorder="0" applyAlignment="0" applyProtection="0"/>
    <xf numFmtId="0" fontId="28" fillId="23" borderId="0" applyNumberFormat="0" applyBorder="0" applyAlignment="0" applyProtection="0"/>
    <xf numFmtId="0" fontId="28" fillId="23" borderId="0" applyNumberFormat="0" applyBorder="0" applyAlignment="0" applyProtection="0"/>
    <xf numFmtId="0" fontId="28" fillId="23" borderId="0" applyNumberFormat="0" applyBorder="0" applyAlignment="0" applyProtection="0"/>
    <xf numFmtId="0" fontId="28" fillId="23" borderId="0" applyNumberFormat="0" applyBorder="0" applyAlignment="0" applyProtection="0"/>
    <xf numFmtId="0" fontId="28" fillId="23" borderId="0" applyNumberFormat="0" applyBorder="0" applyAlignment="0" applyProtection="0"/>
    <xf numFmtId="0" fontId="28" fillId="23" borderId="0" applyNumberFormat="0" applyBorder="0" applyAlignment="0" applyProtection="0"/>
    <xf numFmtId="0" fontId="28" fillId="23" borderId="0" applyNumberFormat="0" applyBorder="0" applyAlignment="0" applyProtection="0"/>
    <xf numFmtId="0" fontId="28" fillId="23" borderId="0" applyNumberFormat="0" applyBorder="0" applyAlignment="0" applyProtection="0"/>
    <xf numFmtId="0" fontId="28" fillId="23" borderId="0" applyNumberFormat="0" applyBorder="0" applyAlignment="0" applyProtection="0"/>
    <xf numFmtId="0" fontId="28" fillId="23" borderId="0" applyNumberFormat="0" applyBorder="0" applyAlignment="0" applyProtection="0"/>
    <xf numFmtId="0" fontId="28" fillId="23" borderId="0" applyNumberFormat="0" applyBorder="0" applyAlignment="0" applyProtection="0"/>
    <xf numFmtId="0" fontId="28" fillId="23" borderId="0" applyNumberFormat="0" applyBorder="0" applyAlignment="0" applyProtection="0"/>
    <xf numFmtId="0" fontId="28" fillId="23" borderId="0" applyNumberFormat="0" applyBorder="0" applyAlignment="0" applyProtection="0"/>
    <xf numFmtId="0" fontId="28" fillId="23" borderId="0" applyNumberFormat="0" applyBorder="0" applyAlignment="0" applyProtection="0"/>
    <xf numFmtId="0" fontId="28" fillId="23" borderId="0" applyNumberFormat="0" applyBorder="0" applyAlignment="0" applyProtection="0"/>
    <xf numFmtId="0" fontId="28" fillId="23" borderId="0" applyNumberFormat="0" applyBorder="0" applyAlignment="0" applyProtection="0"/>
    <xf numFmtId="0" fontId="28" fillId="23" borderId="0" applyNumberFormat="0" applyBorder="0" applyAlignment="0" applyProtection="0"/>
    <xf numFmtId="0" fontId="28" fillId="23" borderId="0" applyNumberFormat="0" applyBorder="0" applyAlignment="0" applyProtection="0"/>
    <xf numFmtId="0" fontId="28" fillId="23" borderId="0" applyNumberFormat="0" applyBorder="0" applyAlignment="0" applyProtection="0"/>
    <xf numFmtId="0" fontId="28" fillId="23" borderId="0" applyNumberFormat="0" applyBorder="0" applyAlignment="0" applyProtection="0"/>
    <xf numFmtId="0" fontId="28" fillId="23" borderId="0" applyNumberFormat="0" applyBorder="0" applyAlignment="0" applyProtection="0"/>
    <xf numFmtId="0" fontId="28" fillId="23" borderId="0" applyNumberFormat="0" applyBorder="0" applyAlignment="0" applyProtection="0"/>
    <xf numFmtId="0" fontId="28" fillId="23" borderId="0" applyNumberFormat="0" applyBorder="0" applyAlignment="0" applyProtection="0"/>
    <xf numFmtId="0" fontId="28" fillId="23" borderId="0" applyNumberFormat="0" applyBorder="0" applyAlignment="0" applyProtection="0"/>
    <xf numFmtId="0" fontId="28" fillId="23" borderId="0" applyNumberFormat="0" applyBorder="0" applyAlignment="0" applyProtection="0"/>
    <xf numFmtId="0" fontId="28" fillId="23" borderId="0" applyNumberFormat="0" applyBorder="0" applyAlignment="0" applyProtection="0"/>
    <xf numFmtId="0" fontId="28" fillId="23" borderId="0" applyNumberFormat="0" applyBorder="0" applyAlignment="0" applyProtection="0"/>
    <xf numFmtId="0" fontId="28" fillId="23" borderId="0" applyNumberFormat="0" applyBorder="0" applyAlignment="0" applyProtection="0"/>
    <xf numFmtId="0" fontId="28" fillId="23" borderId="0" applyNumberFormat="0" applyBorder="0" applyAlignment="0" applyProtection="0"/>
    <xf numFmtId="0" fontId="28" fillId="23" borderId="0" applyNumberFormat="0" applyBorder="0" applyAlignment="0" applyProtection="0"/>
    <xf numFmtId="0" fontId="28" fillId="23" borderId="0" applyNumberFormat="0" applyBorder="0" applyAlignment="0" applyProtection="0"/>
    <xf numFmtId="0" fontId="28" fillId="23" borderId="0" applyNumberFormat="0" applyBorder="0" applyAlignment="0" applyProtection="0"/>
    <xf numFmtId="0" fontId="28" fillId="23" borderId="0" applyNumberFormat="0" applyBorder="0" applyAlignment="0" applyProtection="0"/>
    <xf numFmtId="0" fontId="28" fillId="23" borderId="0" applyNumberFormat="0" applyBorder="0" applyAlignment="0" applyProtection="0"/>
    <xf numFmtId="0" fontId="28" fillId="23" borderId="0" applyNumberFormat="0" applyBorder="0" applyAlignment="0" applyProtection="0"/>
    <xf numFmtId="0" fontId="28" fillId="23" borderId="0" applyNumberFormat="0" applyBorder="0" applyAlignment="0" applyProtection="0"/>
    <xf numFmtId="0" fontId="28" fillId="23" borderId="0" applyNumberFormat="0" applyBorder="0" applyAlignment="0" applyProtection="0"/>
    <xf numFmtId="0" fontId="28" fillId="23" borderId="0" applyNumberFormat="0" applyBorder="0" applyAlignment="0" applyProtection="0"/>
    <xf numFmtId="0" fontId="28" fillId="23" borderId="0" applyNumberFormat="0" applyBorder="0" applyAlignment="0" applyProtection="0"/>
    <xf numFmtId="0" fontId="28" fillId="23" borderId="0" applyNumberFormat="0" applyBorder="0" applyAlignment="0" applyProtection="0"/>
    <xf numFmtId="0" fontId="28" fillId="23" borderId="0" applyNumberFormat="0" applyBorder="0" applyAlignment="0" applyProtection="0"/>
    <xf numFmtId="0" fontId="28" fillId="23" borderId="0" applyNumberFormat="0" applyBorder="0" applyAlignment="0" applyProtection="0"/>
    <xf numFmtId="0" fontId="28" fillId="23" borderId="0" applyNumberFormat="0" applyBorder="0" applyAlignment="0" applyProtection="0"/>
    <xf numFmtId="0" fontId="28" fillId="23" borderId="0" applyNumberFormat="0" applyBorder="0" applyAlignment="0" applyProtection="0"/>
    <xf numFmtId="0" fontId="28" fillId="23" borderId="0" applyNumberFormat="0" applyBorder="0" applyAlignment="0" applyProtection="0"/>
    <xf numFmtId="0" fontId="28" fillId="23" borderId="0" applyNumberFormat="0" applyBorder="0" applyAlignment="0" applyProtection="0"/>
    <xf numFmtId="0" fontId="28" fillId="23" borderId="0" applyNumberFormat="0" applyBorder="0" applyAlignment="0" applyProtection="0"/>
    <xf numFmtId="0" fontId="28" fillId="23" borderId="0" applyNumberFormat="0" applyBorder="0" applyAlignment="0" applyProtection="0"/>
    <xf numFmtId="0" fontId="28" fillId="23" borderId="0" applyNumberFormat="0" applyBorder="0" applyAlignment="0" applyProtection="0"/>
    <xf numFmtId="0" fontId="28" fillId="23" borderId="0" applyNumberFormat="0" applyBorder="0" applyAlignment="0" applyProtection="0"/>
    <xf numFmtId="0" fontId="28" fillId="23" borderId="0" applyNumberFormat="0" applyBorder="0" applyAlignment="0" applyProtection="0"/>
    <xf numFmtId="0" fontId="28" fillId="23" borderId="0" applyNumberFormat="0" applyBorder="0" applyAlignment="0" applyProtection="0"/>
    <xf numFmtId="0" fontId="28" fillId="23" borderId="0" applyNumberFormat="0" applyBorder="0" applyAlignment="0" applyProtection="0"/>
    <xf numFmtId="0" fontId="28" fillId="23" borderId="0" applyNumberFormat="0" applyBorder="0" applyAlignment="0" applyProtection="0"/>
    <xf numFmtId="0" fontId="28" fillId="23" borderId="0" applyNumberFormat="0" applyBorder="0" applyAlignment="0" applyProtection="0"/>
    <xf numFmtId="0" fontId="28" fillId="23" borderId="0" applyNumberFormat="0" applyBorder="0" applyAlignment="0" applyProtection="0"/>
    <xf numFmtId="0" fontId="28" fillId="23" borderId="0" applyNumberFormat="0" applyBorder="0" applyAlignment="0" applyProtection="0"/>
    <xf numFmtId="0" fontId="28" fillId="23" borderId="0" applyNumberFormat="0" applyBorder="0" applyAlignment="0" applyProtection="0"/>
    <xf numFmtId="0" fontId="28" fillId="23" borderId="0" applyNumberFormat="0" applyBorder="0" applyAlignment="0" applyProtection="0"/>
    <xf numFmtId="0" fontId="28" fillId="23" borderId="0" applyNumberFormat="0" applyBorder="0" applyAlignment="0" applyProtection="0"/>
    <xf numFmtId="0" fontId="28" fillId="23" borderId="0" applyNumberFormat="0" applyBorder="0" applyAlignment="0" applyProtection="0"/>
    <xf numFmtId="0" fontId="28" fillId="23" borderId="0" applyNumberFormat="0" applyBorder="0" applyAlignment="0" applyProtection="0"/>
    <xf numFmtId="0" fontId="28" fillId="23" borderId="0" applyNumberFormat="0" applyBorder="0" applyAlignment="0" applyProtection="0"/>
    <xf numFmtId="0" fontId="28" fillId="23" borderId="0" applyNumberFormat="0" applyBorder="0" applyAlignment="0" applyProtection="0"/>
    <xf numFmtId="0" fontId="28" fillId="23" borderId="0" applyNumberFormat="0" applyBorder="0" applyAlignment="0" applyProtection="0"/>
    <xf numFmtId="0" fontId="28" fillId="23" borderId="0" applyNumberFormat="0" applyBorder="0" applyAlignment="0" applyProtection="0"/>
    <xf numFmtId="0" fontId="28" fillId="23" borderId="0" applyNumberFormat="0" applyBorder="0" applyAlignment="0" applyProtection="0"/>
    <xf numFmtId="0" fontId="28" fillId="23" borderId="0" applyNumberFormat="0" applyBorder="0" applyAlignment="0" applyProtection="0"/>
    <xf numFmtId="0" fontId="28" fillId="23" borderId="0" applyNumberFormat="0" applyBorder="0" applyAlignment="0" applyProtection="0"/>
    <xf numFmtId="0" fontId="28" fillId="23" borderId="0" applyNumberFormat="0" applyBorder="0" applyAlignment="0" applyProtection="0"/>
    <xf numFmtId="0" fontId="28" fillId="23" borderId="0" applyNumberFormat="0" applyBorder="0" applyAlignment="0" applyProtection="0"/>
    <xf numFmtId="0" fontId="28" fillId="23" borderId="0" applyNumberFormat="0" applyBorder="0" applyAlignment="0" applyProtection="0"/>
    <xf numFmtId="0" fontId="28" fillId="23" borderId="0" applyNumberFormat="0" applyBorder="0" applyAlignment="0" applyProtection="0"/>
    <xf numFmtId="0" fontId="28" fillId="23" borderId="0" applyNumberFormat="0" applyBorder="0" applyAlignment="0" applyProtection="0"/>
    <xf numFmtId="0" fontId="28" fillId="23" borderId="0" applyNumberFormat="0" applyBorder="0" applyAlignment="0" applyProtection="0"/>
    <xf numFmtId="0" fontId="28" fillId="23" borderId="0" applyNumberFormat="0" applyBorder="0" applyAlignment="0" applyProtection="0"/>
    <xf numFmtId="0" fontId="28" fillId="23" borderId="0" applyNumberFormat="0" applyBorder="0" applyAlignment="0" applyProtection="0"/>
    <xf numFmtId="0" fontId="28" fillId="23" borderId="0" applyNumberFormat="0" applyBorder="0" applyAlignment="0" applyProtection="0"/>
    <xf numFmtId="0" fontId="28" fillId="23" borderId="0" applyNumberFormat="0" applyBorder="0" applyAlignment="0" applyProtection="0"/>
    <xf numFmtId="0" fontId="28" fillId="23" borderId="0" applyNumberFormat="0" applyBorder="0" applyAlignment="0" applyProtection="0"/>
    <xf numFmtId="0" fontId="28" fillId="23" borderId="0" applyNumberFormat="0" applyBorder="0" applyAlignment="0" applyProtection="0"/>
    <xf numFmtId="0" fontId="28" fillId="23" borderId="0" applyNumberFormat="0" applyBorder="0" applyAlignment="0" applyProtection="0"/>
    <xf numFmtId="0" fontId="28" fillId="23" borderId="0" applyNumberFormat="0" applyBorder="0" applyAlignment="0" applyProtection="0"/>
    <xf numFmtId="0" fontId="28" fillId="23" borderId="0" applyNumberFormat="0" applyBorder="0" applyAlignment="0" applyProtection="0"/>
    <xf numFmtId="0" fontId="28" fillId="23" borderId="0" applyNumberFormat="0" applyBorder="0" applyAlignment="0" applyProtection="0"/>
    <xf numFmtId="0" fontId="28" fillId="23" borderId="0" applyNumberFormat="0" applyBorder="0" applyAlignment="0" applyProtection="0"/>
    <xf numFmtId="0" fontId="28" fillId="23" borderId="0" applyNumberFormat="0" applyBorder="0" applyAlignment="0" applyProtection="0"/>
    <xf numFmtId="0" fontId="28" fillId="23" borderId="0" applyNumberFormat="0" applyBorder="0" applyAlignment="0" applyProtection="0"/>
    <xf numFmtId="0" fontId="28" fillId="23" borderId="0" applyNumberFormat="0" applyBorder="0" applyAlignment="0" applyProtection="0"/>
    <xf numFmtId="0" fontId="28" fillId="23" borderId="0" applyNumberFormat="0" applyBorder="0" applyAlignment="0" applyProtection="0"/>
    <xf numFmtId="0" fontId="28" fillId="23" borderId="0" applyNumberFormat="0" applyBorder="0" applyAlignment="0" applyProtection="0"/>
    <xf numFmtId="0" fontId="28" fillId="23" borderId="0" applyNumberFormat="0" applyBorder="0" applyAlignment="0" applyProtection="0"/>
    <xf numFmtId="0" fontId="28" fillId="23" borderId="0" applyNumberFormat="0" applyBorder="0" applyAlignment="0" applyProtection="0"/>
    <xf numFmtId="0" fontId="28" fillId="23" borderId="0" applyNumberFormat="0" applyBorder="0" applyAlignment="0" applyProtection="0"/>
    <xf numFmtId="0" fontId="28" fillId="23" borderId="0" applyNumberFormat="0" applyBorder="0" applyAlignment="0" applyProtection="0"/>
    <xf numFmtId="0" fontId="28" fillId="23" borderId="0" applyNumberFormat="0" applyBorder="0" applyAlignment="0" applyProtection="0"/>
    <xf numFmtId="0" fontId="28" fillId="23" borderId="0" applyNumberFormat="0" applyBorder="0" applyAlignment="0" applyProtection="0"/>
    <xf numFmtId="0" fontId="28" fillId="23" borderId="0" applyNumberFormat="0" applyBorder="0" applyAlignment="0" applyProtection="0"/>
    <xf numFmtId="0" fontId="28" fillId="25" borderId="0" applyNumberFormat="0" applyBorder="0" applyAlignment="0" applyProtection="0"/>
    <xf numFmtId="0" fontId="28" fillId="25" borderId="0" applyNumberFormat="0" applyBorder="0" applyAlignment="0" applyProtection="0"/>
    <xf numFmtId="0" fontId="28" fillId="25" borderId="0" applyNumberFormat="0" applyBorder="0" applyAlignment="0" applyProtection="0"/>
    <xf numFmtId="0" fontId="28" fillId="25" borderId="0" applyNumberFormat="0" applyBorder="0" applyAlignment="0" applyProtection="0"/>
    <xf numFmtId="0" fontId="28" fillId="25" borderId="0" applyNumberFormat="0" applyBorder="0" applyAlignment="0" applyProtection="0"/>
    <xf numFmtId="0" fontId="28" fillId="25" borderId="0" applyNumberFormat="0" applyBorder="0" applyAlignment="0" applyProtection="0"/>
    <xf numFmtId="0" fontId="28" fillId="25" borderId="0" applyNumberFormat="0" applyBorder="0" applyAlignment="0" applyProtection="0"/>
    <xf numFmtId="0" fontId="28" fillId="25" borderId="0" applyNumberFormat="0" applyBorder="0" applyAlignment="0" applyProtection="0"/>
    <xf numFmtId="0" fontId="28" fillId="25" borderId="0" applyNumberFormat="0" applyBorder="0" applyAlignment="0" applyProtection="0"/>
    <xf numFmtId="0" fontId="28" fillId="25" borderId="0" applyNumberFormat="0" applyBorder="0" applyAlignment="0" applyProtection="0"/>
    <xf numFmtId="0" fontId="28" fillId="25" borderId="0" applyNumberFormat="0" applyBorder="0" applyAlignment="0" applyProtection="0"/>
    <xf numFmtId="0" fontId="28" fillId="25" borderId="0" applyNumberFormat="0" applyBorder="0" applyAlignment="0" applyProtection="0"/>
    <xf numFmtId="0" fontId="28" fillId="25" borderId="0" applyNumberFormat="0" applyBorder="0" applyAlignment="0" applyProtection="0"/>
    <xf numFmtId="0" fontId="28" fillId="25" borderId="0" applyNumberFormat="0" applyBorder="0" applyAlignment="0" applyProtection="0"/>
    <xf numFmtId="0" fontId="28" fillId="25" borderId="0" applyNumberFormat="0" applyBorder="0" applyAlignment="0" applyProtection="0"/>
    <xf numFmtId="0" fontId="28" fillId="25" borderId="0" applyNumberFormat="0" applyBorder="0" applyAlignment="0" applyProtection="0"/>
    <xf numFmtId="0" fontId="28" fillId="25" borderId="0" applyNumberFormat="0" applyBorder="0" applyAlignment="0" applyProtection="0"/>
    <xf numFmtId="0" fontId="28" fillId="25" borderId="0" applyNumberFormat="0" applyBorder="0" applyAlignment="0" applyProtection="0"/>
    <xf numFmtId="0" fontId="28" fillId="25" borderId="0" applyNumberFormat="0" applyBorder="0" applyAlignment="0" applyProtection="0"/>
    <xf numFmtId="0" fontId="28" fillId="25" borderId="0" applyNumberFormat="0" applyBorder="0" applyAlignment="0" applyProtection="0"/>
    <xf numFmtId="0" fontId="28" fillId="25" borderId="0" applyNumberFormat="0" applyBorder="0" applyAlignment="0" applyProtection="0"/>
    <xf numFmtId="0" fontId="28" fillId="25" borderId="0" applyNumberFormat="0" applyBorder="0" applyAlignment="0" applyProtection="0"/>
    <xf numFmtId="0" fontId="28" fillId="25" borderId="0" applyNumberFormat="0" applyBorder="0" applyAlignment="0" applyProtection="0"/>
    <xf numFmtId="0" fontId="28" fillId="25" borderId="0" applyNumberFormat="0" applyBorder="0" applyAlignment="0" applyProtection="0"/>
    <xf numFmtId="0" fontId="28" fillId="25" borderId="0" applyNumberFormat="0" applyBorder="0" applyAlignment="0" applyProtection="0"/>
    <xf numFmtId="0" fontId="28" fillId="25" borderId="0" applyNumberFormat="0" applyBorder="0" applyAlignment="0" applyProtection="0"/>
    <xf numFmtId="0" fontId="28" fillId="25" borderId="0" applyNumberFormat="0" applyBorder="0" applyAlignment="0" applyProtection="0"/>
    <xf numFmtId="0" fontId="28" fillId="25" borderId="0" applyNumberFormat="0" applyBorder="0" applyAlignment="0" applyProtection="0"/>
    <xf numFmtId="0" fontId="28" fillId="25" borderId="0" applyNumberFormat="0" applyBorder="0" applyAlignment="0" applyProtection="0"/>
    <xf numFmtId="0" fontId="28" fillId="25" borderId="0" applyNumberFormat="0" applyBorder="0" applyAlignment="0" applyProtection="0"/>
    <xf numFmtId="0" fontId="28" fillId="25" borderId="0" applyNumberFormat="0" applyBorder="0" applyAlignment="0" applyProtection="0"/>
    <xf numFmtId="0" fontId="28" fillId="25" borderId="0" applyNumberFormat="0" applyBorder="0" applyAlignment="0" applyProtection="0"/>
    <xf numFmtId="0" fontId="28" fillId="25" borderId="0" applyNumberFormat="0" applyBorder="0" applyAlignment="0" applyProtection="0"/>
    <xf numFmtId="0" fontId="28" fillId="25" borderId="0" applyNumberFormat="0" applyBorder="0" applyAlignment="0" applyProtection="0"/>
    <xf numFmtId="0" fontId="28" fillId="25" borderId="0" applyNumberFormat="0" applyBorder="0" applyAlignment="0" applyProtection="0"/>
    <xf numFmtId="0" fontId="28" fillId="25" borderId="0" applyNumberFormat="0" applyBorder="0" applyAlignment="0" applyProtection="0"/>
    <xf numFmtId="0" fontId="28" fillId="25" borderId="0" applyNumberFormat="0" applyBorder="0" applyAlignment="0" applyProtection="0"/>
    <xf numFmtId="0" fontId="28" fillId="25" borderId="0" applyNumberFormat="0" applyBorder="0" applyAlignment="0" applyProtection="0"/>
    <xf numFmtId="0" fontId="28" fillId="25" borderId="0" applyNumberFormat="0" applyBorder="0" applyAlignment="0" applyProtection="0"/>
    <xf numFmtId="0" fontId="28" fillId="25" borderId="0" applyNumberFormat="0" applyBorder="0" applyAlignment="0" applyProtection="0"/>
    <xf numFmtId="0" fontId="28" fillId="25" borderId="0" applyNumberFormat="0" applyBorder="0" applyAlignment="0" applyProtection="0"/>
    <xf numFmtId="0" fontId="28" fillId="25" borderId="0" applyNumberFormat="0" applyBorder="0" applyAlignment="0" applyProtection="0"/>
    <xf numFmtId="0" fontId="28" fillId="25" borderId="0" applyNumberFormat="0" applyBorder="0" applyAlignment="0" applyProtection="0"/>
    <xf numFmtId="0" fontId="28" fillId="25" borderId="0" applyNumberFormat="0" applyBorder="0" applyAlignment="0" applyProtection="0"/>
    <xf numFmtId="0" fontId="28" fillId="25" borderId="0" applyNumberFormat="0" applyBorder="0" applyAlignment="0" applyProtection="0"/>
    <xf numFmtId="0" fontId="28" fillId="25" borderId="0" applyNumberFormat="0" applyBorder="0" applyAlignment="0" applyProtection="0"/>
    <xf numFmtId="0" fontId="28" fillId="25" borderId="0" applyNumberFormat="0" applyBorder="0" applyAlignment="0" applyProtection="0"/>
    <xf numFmtId="0" fontId="28" fillId="25" borderId="0" applyNumberFormat="0" applyBorder="0" applyAlignment="0" applyProtection="0"/>
    <xf numFmtId="0" fontId="28" fillId="25" borderId="0" applyNumberFormat="0" applyBorder="0" applyAlignment="0" applyProtection="0"/>
    <xf numFmtId="0" fontId="28" fillId="25" borderId="0" applyNumberFormat="0" applyBorder="0" applyAlignment="0" applyProtection="0"/>
    <xf numFmtId="0" fontId="28" fillId="25" borderId="0" applyNumberFormat="0" applyBorder="0" applyAlignment="0" applyProtection="0"/>
    <xf numFmtId="0" fontId="28" fillId="25" borderId="0" applyNumberFormat="0" applyBorder="0" applyAlignment="0" applyProtection="0"/>
    <xf numFmtId="0" fontId="28" fillId="25" borderId="0" applyNumberFormat="0" applyBorder="0" applyAlignment="0" applyProtection="0"/>
    <xf numFmtId="0" fontId="28" fillId="25" borderId="0" applyNumberFormat="0" applyBorder="0" applyAlignment="0" applyProtection="0"/>
    <xf numFmtId="0" fontId="28" fillId="25" borderId="0" applyNumberFormat="0" applyBorder="0" applyAlignment="0" applyProtection="0"/>
    <xf numFmtId="0" fontId="28" fillId="25" borderId="0" applyNumberFormat="0" applyBorder="0" applyAlignment="0" applyProtection="0"/>
    <xf numFmtId="0" fontId="28" fillId="25" borderId="0" applyNumberFormat="0" applyBorder="0" applyAlignment="0" applyProtection="0"/>
    <xf numFmtId="0" fontId="28" fillId="25" borderId="0" applyNumberFormat="0" applyBorder="0" applyAlignment="0" applyProtection="0"/>
    <xf numFmtId="0" fontId="28" fillId="25" borderId="0" applyNumberFormat="0" applyBorder="0" applyAlignment="0" applyProtection="0"/>
    <xf numFmtId="0" fontId="28" fillId="25" borderId="0" applyNumberFormat="0" applyBorder="0" applyAlignment="0" applyProtection="0"/>
    <xf numFmtId="0" fontId="28" fillId="25" borderId="0" applyNumberFormat="0" applyBorder="0" applyAlignment="0" applyProtection="0"/>
    <xf numFmtId="0" fontId="28" fillId="25" borderId="0" applyNumberFormat="0" applyBorder="0" applyAlignment="0" applyProtection="0"/>
    <xf numFmtId="0" fontId="28" fillId="25" borderId="0" applyNumberFormat="0" applyBorder="0" applyAlignment="0" applyProtection="0"/>
    <xf numFmtId="0" fontId="28" fillId="25" borderId="0" applyNumberFormat="0" applyBorder="0" applyAlignment="0" applyProtection="0"/>
    <xf numFmtId="0" fontId="28" fillId="25" borderId="0" applyNumberFormat="0" applyBorder="0" applyAlignment="0" applyProtection="0"/>
    <xf numFmtId="0" fontId="28" fillId="25" borderId="0" applyNumberFormat="0" applyBorder="0" applyAlignment="0" applyProtection="0"/>
    <xf numFmtId="0" fontId="28" fillId="25" borderId="0" applyNumberFormat="0" applyBorder="0" applyAlignment="0" applyProtection="0"/>
    <xf numFmtId="0" fontId="28" fillId="25" borderId="0" applyNumberFormat="0" applyBorder="0" applyAlignment="0" applyProtection="0"/>
    <xf numFmtId="0" fontId="28" fillId="25" borderId="0" applyNumberFormat="0" applyBorder="0" applyAlignment="0" applyProtection="0"/>
    <xf numFmtId="0" fontId="28" fillId="25" borderId="0" applyNumberFormat="0" applyBorder="0" applyAlignment="0" applyProtection="0"/>
    <xf numFmtId="0" fontId="28" fillId="25" borderId="0" applyNumberFormat="0" applyBorder="0" applyAlignment="0" applyProtection="0"/>
    <xf numFmtId="0" fontId="28" fillId="25" borderId="0" applyNumberFormat="0" applyBorder="0" applyAlignment="0" applyProtection="0"/>
    <xf numFmtId="0" fontId="28" fillId="25" borderId="0" applyNumberFormat="0" applyBorder="0" applyAlignment="0" applyProtection="0"/>
    <xf numFmtId="0" fontId="28" fillId="25" borderId="0" applyNumberFormat="0" applyBorder="0" applyAlignment="0" applyProtection="0"/>
    <xf numFmtId="0" fontId="28" fillId="25" borderId="0" applyNumberFormat="0" applyBorder="0" applyAlignment="0" applyProtection="0"/>
    <xf numFmtId="0" fontId="28" fillId="25" borderId="0" applyNumberFormat="0" applyBorder="0" applyAlignment="0" applyProtection="0"/>
    <xf numFmtId="0" fontId="28" fillId="25" borderId="0" applyNumberFormat="0" applyBorder="0" applyAlignment="0" applyProtection="0"/>
    <xf numFmtId="0" fontId="28" fillId="25" borderId="0" applyNumberFormat="0" applyBorder="0" applyAlignment="0" applyProtection="0"/>
    <xf numFmtId="0" fontId="28" fillId="25" borderId="0" applyNumberFormat="0" applyBorder="0" applyAlignment="0" applyProtection="0"/>
    <xf numFmtId="0" fontId="28" fillId="25" borderId="0" applyNumberFormat="0" applyBorder="0" applyAlignment="0" applyProtection="0"/>
    <xf numFmtId="0" fontId="28" fillId="25" borderId="0" applyNumberFormat="0" applyBorder="0" applyAlignment="0" applyProtection="0"/>
    <xf numFmtId="0" fontId="28" fillId="25" borderId="0" applyNumberFormat="0" applyBorder="0" applyAlignment="0" applyProtection="0"/>
    <xf numFmtId="0" fontId="28" fillId="25" borderId="0" applyNumberFormat="0" applyBorder="0" applyAlignment="0" applyProtection="0"/>
    <xf numFmtId="0" fontId="28" fillId="25" borderId="0" applyNumberFormat="0" applyBorder="0" applyAlignment="0" applyProtection="0"/>
    <xf numFmtId="0" fontId="28" fillId="25" borderId="0" applyNumberFormat="0" applyBorder="0" applyAlignment="0" applyProtection="0"/>
    <xf numFmtId="0" fontId="28" fillId="25" borderId="0" applyNumberFormat="0" applyBorder="0" applyAlignment="0" applyProtection="0"/>
    <xf numFmtId="0" fontId="28" fillId="25" borderId="0" applyNumberFormat="0" applyBorder="0" applyAlignment="0" applyProtection="0"/>
    <xf numFmtId="0" fontId="28" fillId="25" borderId="0" applyNumberFormat="0" applyBorder="0" applyAlignment="0" applyProtection="0"/>
    <xf numFmtId="0" fontId="28" fillId="25" borderId="0" applyNumberFormat="0" applyBorder="0" applyAlignment="0" applyProtection="0"/>
    <xf numFmtId="0" fontId="28" fillId="25" borderId="0" applyNumberFormat="0" applyBorder="0" applyAlignment="0" applyProtection="0"/>
    <xf numFmtId="0" fontId="28" fillId="25" borderId="0" applyNumberFormat="0" applyBorder="0" applyAlignment="0" applyProtection="0"/>
    <xf numFmtId="0" fontId="28" fillId="25" borderId="0" applyNumberFormat="0" applyBorder="0" applyAlignment="0" applyProtection="0"/>
    <xf numFmtId="0" fontId="28" fillId="25" borderId="0" applyNumberFormat="0" applyBorder="0" applyAlignment="0" applyProtection="0"/>
    <xf numFmtId="0" fontId="28" fillId="25" borderId="0" applyNumberFormat="0" applyBorder="0" applyAlignment="0" applyProtection="0"/>
    <xf numFmtId="0" fontId="28" fillId="25" borderId="0" applyNumberFormat="0" applyBorder="0" applyAlignment="0" applyProtection="0"/>
    <xf numFmtId="0" fontId="28" fillId="25" borderId="0" applyNumberFormat="0" applyBorder="0" applyAlignment="0" applyProtection="0"/>
    <xf numFmtId="0" fontId="28" fillId="25" borderId="0" applyNumberFormat="0" applyBorder="0" applyAlignment="0" applyProtection="0"/>
    <xf numFmtId="0" fontId="28" fillId="25" borderId="0" applyNumberFormat="0" applyBorder="0" applyAlignment="0" applyProtection="0"/>
    <xf numFmtId="0" fontId="28" fillId="25" borderId="0" applyNumberFormat="0" applyBorder="0" applyAlignment="0" applyProtection="0"/>
    <xf numFmtId="0" fontId="28" fillId="25" borderId="0" applyNumberFormat="0" applyBorder="0" applyAlignment="0" applyProtection="0"/>
    <xf numFmtId="0" fontId="28" fillId="25" borderId="0" applyNumberFormat="0" applyBorder="0" applyAlignment="0" applyProtection="0"/>
    <xf numFmtId="0" fontId="28" fillId="25" borderId="0" applyNumberFormat="0" applyBorder="0" applyAlignment="0" applyProtection="0"/>
    <xf numFmtId="0" fontId="28" fillId="25" borderId="0" applyNumberFormat="0" applyBorder="0" applyAlignment="0" applyProtection="0"/>
    <xf numFmtId="0" fontId="28" fillId="25" borderId="0" applyNumberFormat="0" applyBorder="0" applyAlignment="0" applyProtection="0"/>
    <xf numFmtId="0" fontId="28" fillId="25" borderId="0" applyNumberFormat="0" applyBorder="0" applyAlignment="0" applyProtection="0"/>
    <xf numFmtId="0" fontId="28" fillId="25" borderId="0" applyNumberFormat="0" applyBorder="0" applyAlignment="0" applyProtection="0"/>
    <xf numFmtId="0" fontId="28" fillId="25" borderId="0" applyNumberFormat="0" applyBorder="0" applyAlignment="0" applyProtection="0"/>
    <xf numFmtId="0" fontId="28" fillId="25" borderId="0" applyNumberFormat="0" applyBorder="0" applyAlignment="0" applyProtection="0"/>
    <xf numFmtId="0" fontId="28" fillId="25" borderId="0" applyNumberFormat="0" applyBorder="0" applyAlignment="0" applyProtection="0"/>
    <xf numFmtId="0" fontId="28" fillId="25" borderId="0" applyNumberFormat="0" applyBorder="0" applyAlignment="0" applyProtection="0"/>
    <xf numFmtId="0" fontId="28" fillId="25" borderId="0" applyNumberFormat="0" applyBorder="0" applyAlignment="0" applyProtection="0"/>
    <xf numFmtId="0" fontId="28" fillId="25" borderId="0" applyNumberFormat="0" applyBorder="0" applyAlignment="0" applyProtection="0"/>
    <xf numFmtId="0" fontId="28" fillId="25" borderId="0" applyNumberFormat="0" applyBorder="0" applyAlignment="0" applyProtection="0"/>
    <xf numFmtId="0" fontId="28" fillId="25" borderId="0" applyNumberFormat="0" applyBorder="0" applyAlignment="0" applyProtection="0"/>
    <xf numFmtId="0" fontId="28" fillId="25" borderId="0" applyNumberFormat="0" applyBorder="0" applyAlignment="0" applyProtection="0"/>
    <xf numFmtId="0" fontId="28" fillId="25" borderId="0" applyNumberFormat="0" applyBorder="0" applyAlignment="0" applyProtection="0"/>
    <xf numFmtId="0" fontId="28" fillId="25" borderId="0" applyNumberFormat="0" applyBorder="0" applyAlignment="0" applyProtection="0"/>
    <xf numFmtId="0" fontId="28" fillId="25" borderId="0" applyNumberFormat="0" applyBorder="0" applyAlignment="0" applyProtection="0"/>
    <xf numFmtId="0" fontId="28" fillId="25" borderId="0" applyNumberFormat="0" applyBorder="0" applyAlignment="0" applyProtection="0"/>
    <xf numFmtId="0" fontId="28" fillId="25" borderId="0" applyNumberFormat="0" applyBorder="0" applyAlignment="0" applyProtection="0"/>
    <xf numFmtId="0" fontId="28" fillId="25" borderId="0" applyNumberFormat="0" applyBorder="0" applyAlignment="0" applyProtection="0"/>
    <xf numFmtId="0" fontId="28" fillId="25" borderId="0" applyNumberFormat="0" applyBorder="0" applyAlignment="0" applyProtection="0"/>
    <xf numFmtId="0" fontId="28" fillId="25" borderId="0" applyNumberFormat="0" applyBorder="0" applyAlignment="0" applyProtection="0"/>
    <xf numFmtId="0" fontId="28" fillId="25" borderId="0" applyNumberFormat="0" applyBorder="0" applyAlignment="0" applyProtection="0"/>
    <xf numFmtId="0" fontId="28" fillId="25" borderId="0" applyNumberFormat="0" applyBorder="0" applyAlignment="0" applyProtection="0"/>
    <xf numFmtId="0" fontId="28" fillId="25" borderId="0" applyNumberFormat="0" applyBorder="0" applyAlignment="0" applyProtection="0"/>
    <xf numFmtId="0" fontId="28" fillId="25" borderId="0" applyNumberFormat="0" applyBorder="0" applyAlignment="0" applyProtection="0"/>
    <xf numFmtId="0" fontId="28" fillId="25" borderId="0" applyNumberFormat="0" applyBorder="0" applyAlignment="0" applyProtection="0"/>
    <xf numFmtId="0" fontId="28" fillId="25" borderId="0" applyNumberFormat="0" applyBorder="0" applyAlignment="0" applyProtection="0"/>
    <xf numFmtId="0" fontId="28" fillId="25" borderId="0" applyNumberFormat="0" applyBorder="0" applyAlignment="0" applyProtection="0"/>
    <xf numFmtId="0" fontId="28" fillId="25" borderId="0" applyNumberFormat="0" applyBorder="0" applyAlignment="0" applyProtection="0"/>
    <xf numFmtId="0" fontId="28" fillId="25" borderId="0" applyNumberFormat="0" applyBorder="0" applyAlignment="0" applyProtection="0"/>
    <xf numFmtId="0" fontId="28" fillId="25" borderId="0" applyNumberFormat="0" applyBorder="0" applyAlignment="0" applyProtection="0"/>
    <xf numFmtId="0" fontId="28" fillId="25" borderId="0" applyNumberFormat="0" applyBorder="0" applyAlignment="0" applyProtection="0"/>
    <xf numFmtId="0" fontId="28" fillId="25" borderId="0" applyNumberFormat="0" applyBorder="0" applyAlignment="0" applyProtection="0"/>
    <xf numFmtId="0" fontId="28" fillId="25" borderId="0" applyNumberFormat="0" applyBorder="0" applyAlignment="0" applyProtection="0"/>
    <xf numFmtId="0" fontId="28" fillId="25" borderId="0" applyNumberFormat="0" applyBorder="0" applyAlignment="0" applyProtection="0"/>
    <xf numFmtId="0" fontId="28" fillId="25" borderId="0" applyNumberFormat="0" applyBorder="0" applyAlignment="0" applyProtection="0"/>
    <xf numFmtId="0" fontId="28" fillId="25" borderId="0" applyNumberFormat="0" applyBorder="0" applyAlignment="0" applyProtection="0"/>
    <xf numFmtId="0" fontId="28" fillId="25" borderId="0" applyNumberFormat="0" applyBorder="0" applyAlignment="0" applyProtection="0"/>
    <xf numFmtId="0" fontId="28" fillId="25" borderId="0" applyNumberFormat="0" applyBorder="0" applyAlignment="0" applyProtection="0"/>
    <xf numFmtId="0" fontId="28" fillId="25" borderId="0" applyNumberFormat="0" applyBorder="0" applyAlignment="0" applyProtection="0"/>
    <xf numFmtId="0" fontId="28" fillId="25" borderId="0" applyNumberFormat="0" applyBorder="0" applyAlignment="0" applyProtection="0"/>
    <xf numFmtId="0" fontId="28" fillId="25" borderId="0" applyNumberFormat="0" applyBorder="0" applyAlignment="0" applyProtection="0"/>
    <xf numFmtId="0" fontId="28" fillId="25" borderId="0" applyNumberFormat="0" applyBorder="0" applyAlignment="0" applyProtection="0"/>
    <xf numFmtId="0" fontId="28" fillId="25" borderId="0" applyNumberFormat="0" applyBorder="0" applyAlignment="0" applyProtection="0"/>
    <xf numFmtId="0" fontId="28" fillId="25" borderId="0" applyNumberFormat="0" applyBorder="0" applyAlignment="0" applyProtection="0"/>
    <xf numFmtId="0" fontId="28" fillId="25" borderId="0" applyNumberFormat="0" applyBorder="0" applyAlignment="0" applyProtection="0"/>
    <xf numFmtId="0" fontId="28" fillId="25" borderId="0" applyNumberFormat="0" applyBorder="0" applyAlignment="0" applyProtection="0"/>
    <xf numFmtId="0" fontId="28" fillId="25" borderId="0" applyNumberFormat="0" applyBorder="0" applyAlignment="0" applyProtection="0"/>
    <xf numFmtId="0" fontId="28" fillId="25" borderId="0" applyNumberFormat="0" applyBorder="0" applyAlignment="0" applyProtection="0"/>
    <xf numFmtId="0" fontId="28" fillId="25" borderId="0" applyNumberFormat="0" applyBorder="0" applyAlignment="0" applyProtection="0"/>
    <xf numFmtId="0" fontId="28" fillId="25" borderId="0" applyNumberFormat="0" applyBorder="0" applyAlignment="0" applyProtection="0"/>
    <xf numFmtId="0" fontId="28" fillId="25" borderId="0" applyNumberFormat="0" applyBorder="0" applyAlignment="0" applyProtection="0"/>
    <xf numFmtId="0" fontId="28" fillId="25" borderId="0" applyNumberFormat="0" applyBorder="0" applyAlignment="0" applyProtection="0"/>
    <xf numFmtId="0" fontId="28" fillId="25" borderId="0" applyNumberFormat="0" applyBorder="0" applyAlignment="0" applyProtection="0"/>
    <xf numFmtId="0" fontId="28" fillId="25" borderId="0" applyNumberFormat="0" applyBorder="0" applyAlignment="0" applyProtection="0"/>
    <xf numFmtId="0" fontId="28" fillId="25" borderId="0" applyNumberFormat="0" applyBorder="0" applyAlignment="0" applyProtection="0"/>
    <xf numFmtId="0" fontId="28" fillId="25" borderId="0" applyNumberFormat="0" applyBorder="0" applyAlignment="0" applyProtection="0"/>
    <xf numFmtId="0" fontId="28" fillId="25" borderId="0" applyNumberFormat="0" applyBorder="0" applyAlignment="0" applyProtection="0"/>
    <xf numFmtId="0" fontId="28" fillId="25" borderId="0" applyNumberFormat="0" applyBorder="0" applyAlignment="0" applyProtection="0"/>
    <xf numFmtId="0" fontId="28" fillId="25" borderId="0" applyNumberFormat="0" applyBorder="0" applyAlignment="0" applyProtection="0"/>
    <xf numFmtId="0" fontId="28" fillId="25" borderId="0" applyNumberFormat="0" applyBorder="0" applyAlignment="0" applyProtection="0"/>
    <xf numFmtId="0" fontId="28" fillId="25" borderId="0" applyNumberFormat="0" applyBorder="0" applyAlignment="0" applyProtection="0"/>
    <xf numFmtId="0" fontId="28" fillId="25" borderId="0" applyNumberFormat="0" applyBorder="0" applyAlignment="0" applyProtection="0"/>
    <xf numFmtId="0" fontId="28" fillId="25" borderId="0" applyNumberFormat="0" applyBorder="0" applyAlignment="0" applyProtection="0"/>
    <xf numFmtId="0" fontId="28" fillId="25" borderId="0" applyNumberFormat="0" applyBorder="0" applyAlignment="0" applyProtection="0"/>
    <xf numFmtId="0" fontId="28" fillId="25" borderId="0" applyNumberFormat="0" applyBorder="0" applyAlignment="0" applyProtection="0"/>
    <xf numFmtId="0" fontId="28" fillId="25" borderId="0" applyNumberFormat="0" applyBorder="0" applyAlignment="0" applyProtection="0"/>
    <xf numFmtId="0" fontId="28" fillId="25" borderId="0" applyNumberFormat="0" applyBorder="0" applyAlignment="0" applyProtection="0"/>
    <xf numFmtId="0" fontId="28" fillId="25" borderId="0" applyNumberFormat="0" applyBorder="0" applyAlignment="0" applyProtection="0"/>
    <xf numFmtId="0" fontId="28" fillId="25" borderId="0" applyNumberFormat="0" applyBorder="0" applyAlignment="0" applyProtection="0"/>
    <xf numFmtId="0" fontId="28" fillId="25" borderId="0" applyNumberFormat="0" applyBorder="0" applyAlignment="0" applyProtection="0"/>
    <xf numFmtId="0" fontId="28" fillId="25" borderId="0" applyNumberFormat="0" applyBorder="0" applyAlignment="0" applyProtection="0"/>
    <xf numFmtId="0" fontId="28" fillId="25" borderId="0" applyNumberFormat="0" applyBorder="0" applyAlignment="0" applyProtection="0"/>
    <xf numFmtId="0" fontId="28" fillId="25" borderId="0" applyNumberFormat="0" applyBorder="0" applyAlignment="0" applyProtection="0"/>
    <xf numFmtId="0" fontId="28" fillId="25" borderId="0" applyNumberFormat="0" applyBorder="0" applyAlignment="0" applyProtection="0"/>
    <xf numFmtId="0" fontId="28" fillId="25" borderId="0" applyNumberFormat="0" applyBorder="0" applyAlignment="0" applyProtection="0"/>
    <xf numFmtId="0" fontId="28" fillId="25" borderId="0" applyNumberFormat="0" applyBorder="0" applyAlignment="0" applyProtection="0"/>
    <xf numFmtId="0" fontId="28" fillId="25" borderId="0" applyNumberFormat="0" applyBorder="0" applyAlignment="0" applyProtection="0"/>
    <xf numFmtId="0" fontId="28" fillId="25" borderId="0" applyNumberFormat="0" applyBorder="0" applyAlignment="0" applyProtection="0"/>
    <xf numFmtId="0" fontId="28" fillId="25" borderId="0" applyNumberFormat="0" applyBorder="0" applyAlignment="0" applyProtection="0"/>
    <xf numFmtId="0" fontId="28" fillId="25" borderId="0" applyNumberFormat="0" applyBorder="0" applyAlignment="0" applyProtection="0"/>
    <xf numFmtId="0" fontId="28" fillId="25" borderId="0" applyNumberFormat="0" applyBorder="0" applyAlignment="0" applyProtection="0"/>
    <xf numFmtId="0" fontId="28" fillId="25" borderId="0" applyNumberFormat="0" applyBorder="0" applyAlignment="0" applyProtection="0"/>
    <xf numFmtId="0" fontId="28" fillId="25" borderId="0" applyNumberFormat="0" applyBorder="0" applyAlignment="0" applyProtection="0"/>
    <xf numFmtId="0" fontId="28" fillId="25" borderId="0" applyNumberFormat="0" applyBorder="0" applyAlignment="0" applyProtection="0"/>
    <xf numFmtId="0" fontId="28" fillId="25" borderId="0" applyNumberFormat="0" applyBorder="0" applyAlignment="0" applyProtection="0"/>
    <xf numFmtId="0" fontId="28" fillId="25" borderId="0" applyNumberFormat="0" applyBorder="0" applyAlignment="0" applyProtection="0"/>
    <xf numFmtId="0" fontId="28" fillId="25" borderId="0" applyNumberFormat="0" applyBorder="0" applyAlignment="0" applyProtection="0"/>
    <xf numFmtId="0" fontId="28" fillId="25" borderId="0" applyNumberFormat="0" applyBorder="0" applyAlignment="0" applyProtection="0"/>
    <xf numFmtId="0" fontId="28" fillId="25" borderId="0" applyNumberFormat="0" applyBorder="0" applyAlignment="0" applyProtection="0"/>
    <xf numFmtId="0" fontId="28" fillId="25" borderId="0" applyNumberFormat="0" applyBorder="0" applyAlignment="0" applyProtection="0"/>
    <xf numFmtId="0" fontId="28" fillId="25" borderId="0" applyNumberFormat="0" applyBorder="0" applyAlignment="0" applyProtection="0"/>
    <xf numFmtId="0" fontId="28" fillId="25" borderId="0" applyNumberFormat="0" applyBorder="0" applyAlignment="0" applyProtection="0"/>
    <xf numFmtId="0" fontId="28" fillId="25" borderId="0" applyNumberFormat="0" applyBorder="0" applyAlignment="0" applyProtection="0"/>
    <xf numFmtId="0" fontId="28" fillId="25" borderId="0" applyNumberFormat="0" applyBorder="0" applyAlignment="0" applyProtection="0"/>
    <xf numFmtId="0" fontId="28" fillId="25" borderId="0" applyNumberFormat="0" applyBorder="0" applyAlignment="0" applyProtection="0"/>
    <xf numFmtId="0" fontId="28" fillId="25" borderId="0" applyNumberFormat="0" applyBorder="0" applyAlignment="0" applyProtection="0"/>
    <xf numFmtId="0" fontId="28" fillId="25" borderId="0" applyNumberFormat="0" applyBorder="0" applyAlignment="0" applyProtection="0"/>
    <xf numFmtId="0" fontId="28" fillId="25" borderId="0" applyNumberFormat="0" applyBorder="0" applyAlignment="0" applyProtection="0"/>
    <xf numFmtId="0" fontId="28" fillId="25" borderId="0" applyNumberFormat="0" applyBorder="0" applyAlignment="0" applyProtection="0"/>
    <xf numFmtId="0" fontId="28" fillId="25" borderId="0" applyNumberFormat="0" applyBorder="0" applyAlignment="0" applyProtection="0"/>
    <xf numFmtId="0" fontId="28" fillId="25" borderId="0" applyNumberFormat="0" applyBorder="0" applyAlignment="0" applyProtection="0"/>
    <xf numFmtId="0" fontId="28" fillId="25" borderId="0" applyNumberFormat="0" applyBorder="0" applyAlignment="0" applyProtection="0"/>
    <xf numFmtId="0" fontId="28" fillId="25" borderId="0" applyNumberFormat="0" applyBorder="0" applyAlignment="0" applyProtection="0"/>
    <xf numFmtId="0" fontId="28" fillId="25" borderId="0" applyNumberFormat="0" applyBorder="0" applyAlignment="0" applyProtection="0"/>
    <xf numFmtId="0" fontId="28" fillId="25" borderId="0" applyNumberFormat="0" applyBorder="0" applyAlignment="0" applyProtection="0"/>
    <xf numFmtId="0" fontId="28" fillId="25" borderId="0" applyNumberFormat="0" applyBorder="0" applyAlignment="0" applyProtection="0"/>
    <xf numFmtId="0" fontId="28" fillId="25" borderId="0" applyNumberFormat="0" applyBorder="0" applyAlignment="0" applyProtection="0"/>
    <xf numFmtId="0" fontId="28" fillId="25" borderId="0" applyNumberFormat="0" applyBorder="0" applyAlignment="0" applyProtection="0"/>
    <xf numFmtId="0" fontId="28" fillId="25" borderId="0" applyNumberFormat="0" applyBorder="0" applyAlignment="0" applyProtection="0"/>
    <xf numFmtId="0" fontId="28" fillId="25" borderId="0" applyNumberFormat="0" applyBorder="0" applyAlignment="0" applyProtection="0"/>
    <xf numFmtId="0" fontId="28" fillId="25" borderId="0" applyNumberFormat="0" applyBorder="0" applyAlignment="0" applyProtection="0"/>
    <xf numFmtId="0" fontId="28" fillId="25" borderId="0" applyNumberFormat="0" applyBorder="0" applyAlignment="0" applyProtection="0"/>
    <xf numFmtId="0" fontId="28" fillId="25" borderId="0" applyNumberFormat="0" applyBorder="0" applyAlignment="0" applyProtection="0"/>
    <xf numFmtId="0" fontId="28" fillId="25" borderId="0" applyNumberFormat="0" applyBorder="0" applyAlignment="0" applyProtection="0"/>
    <xf numFmtId="0" fontId="28" fillId="25" borderId="0" applyNumberFormat="0" applyBorder="0" applyAlignment="0" applyProtection="0"/>
    <xf numFmtId="0" fontId="28" fillId="25" borderId="0" applyNumberFormat="0" applyBorder="0" applyAlignment="0" applyProtection="0"/>
    <xf numFmtId="0" fontId="28" fillId="25" borderId="0" applyNumberFormat="0" applyBorder="0" applyAlignment="0" applyProtection="0"/>
    <xf numFmtId="0" fontId="28" fillId="25" borderId="0" applyNumberFormat="0" applyBorder="0" applyAlignment="0" applyProtection="0"/>
    <xf numFmtId="0" fontId="28" fillId="25" borderId="0" applyNumberFormat="0" applyBorder="0" applyAlignment="0" applyProtection="0"/>
    <xf numFmtId="0" fontId="28" fillId="25" borderId="0" applyNumberFormat="0" applyBorder="0" applyAlignment="0" applyProtection="0"/>
    <xf numFmtId="0" fontId="28" fillId="25" borderId="0" applyNumberFormat="0" applyBorder="0" applyAlignment="0" applyProtection="0"/>
    <xf numFmtId="0" fontId="28" fillId="25" borderId="0" applyNumberFormat="0" applyBorder="0" applyAlignment="0" applyProtection="0"/>
    <xf numFmtId="0" fontId="28" fillId="25" borderId="0" applyNumberFormat="0" applyBorder="0" applyAlignment="0" applyProtection="0"/>
    <xf numFmtId="0" fontId="28" fillId="25" borderId="0" applyNumberFormat="0" applyBorder="0" applyAlignment="0" applyProtection="0"/>
    <xf numFmtId="0" fontId="28" fillId="25" borderId="0" applyNumberFormat="0" applyBorder="0" applyAlignment="0" applyProtection="0"/>
    <xf numFmtId="0" fontId="28" fillId="25" borderId="0" applyNumberFormat="0" applyBorder="0" applyAlignment="0" applyProtection="0"/>
    <xf numFmtId="0" fontId="28" fillId="25" borderId="0" applyNumberFormat="0" applyBorder="0" applyAlignment="0" applyProtection="0"/>
    <xf numFmtId="0" fontId="28" fillId="25" borderId="0" applyNumberFormat="0" applyBorder="0" applyAlignment="0" applyProtection="0"/>
    <xf numFmtId="0" fontId="28" fillId="25" borderId="0" applyNumberFormat="0" applyBorder="0" applyAlignment="0" applyProtection="0"/>
    <xf numFmtId="0" fontId="28" fillId="25" borderId="0" applyNumberFormat="0" applyBorder="0" applyAlignment="0" applyProtection="0"/>
    <xf numFmtId="0" fontId="28" fillId="25" borderId="0" applyNumberFormat="0" applyBorder="0" applyAlignment="0" applyProtection="0"/>
    <xf numFmtId="0" fontId="28" fillId="25" borderId="0" applyNumberFormat="0" applyBorder="0" applyAlignment="0" applyProtection="0"/>
    <xf numFmtId="0" fontId="28" fillId="25" borderId="0" applyNumberFormat="0" applyBorder="0" applyAlignment="0" applyProtection="0"/>
    <xf numFmtId="0" fontId="28" fillId="25" borderId="0" applyNumberFormat="0" applyBorder="0" applyAlignment="0" applyProtection="0"/>
    <xf numFmtId="0" fontId="28" fillId="25" borderId="0" applyNumberFormat="0" applyBorder="0" applyAlignment="0" applyProtection="0"/>
    <xf numFmtId="0" fontId="28" fillId="25" borderId="0" applyNumberFormat="0" applyBorder="0" applyAlignment="0" applyProtection="0"/>
    <xf numFmtId="0" fontId="28" fillId="25" borderId="0" applyNumberFormat="0" applyBorder="0" applyAlignment="0" applyProtection="0"/>
    <xf numFmtId="0" fontId="28" fillId="25" borderId="0" applyNumberFormat="0" applyBorder="0" applyAlignment="0" applyProtection="0"/>
    <xf numFmtId="0" fontId="28" fillId="25" borderId="0" applyNumberFormat="0" applyBorder="0" applyAlignment="0" applyProtection="0"/>
    <xf numFmtId="0" fontId="28" fillId="25" borderId="0" applyNumberFormat="0" applyBorder="0" applyAlignment="0" applyProtection="0"/>
    <xf numFmtId="0" fontId="28" fillId="25" borderId="0" applyNumberFormat="0" applyBorder="0" applyAlignment="0" applyProtection="0"/>
    <xf numFmtId="0" fontId="28" fillId="25" borderId="0" applyNumberFormat="0" applyBorder="0" applyAlignment="0" applyProtection="0"/>
    <xf numFmtId="0" fontId="28" fillId="25" borderId="0" applyNumberFormat="0" applyBorder="0" applyAlignment="0" applyProtection="0"/>
    <xf numFmtId="0" fontId="28" fillId="25" borderId="0" applyNumberFormat="0" applyBorder="0" applyAlignment="0" applyProtection="0"/>
    <xf numFmtId="0" fontId="28" fillId="25" borderId="0" applyNumberFormat="0" applyBorder="0" applyAlignment="0" applyProtection="0"/>
    <xf numFmtId="0" fontId="28" fillId="25" borderId="0" applyNumberFormat="0" applyBorder="0" applyAlignment="0" applyProtection="0"/>
    <xf numFmtId="0" fontId="28" fillId="25" borderId="0" applyNumberFormat="0" applyBorder="0" applyAlignment="0" applyProtection="0"/>
    <xf numFmtId="0" fontId="28" fillId="25" borderId="0" applyNumberFormat="0" applyBorder="0" applyAlignment="0" applyProtection="0"/>
    <xf numFmtId="0" fontId="28" fillId="25" borderId="0" applyNumberFormat="0" applyBorder="0" applyAlignment="0" applyProtection="0"/>
    <xf numFmtId="0" fontId="28" fillId="25" borderId="0" applyNumberFormat="0" applyBorder="0" applyAlignment="0" applyProtection="0"/>
    <xf numFmtId="0" fontId="28" fillId="25" borderId="0" applyNumberFormat="0" applyBorder="0" applyAlignment="0" applyProtection="0"/>
    <xf numFmtId="0" fontId="28" fillId="25" borderId="0" applyNumberFormat="0" applyBorder="0" applyAlignment="0" applyProtection="0"/>
    <xf numFmtId="0" fontId="28" fillId="25" borderId="0" applyNumberFormat="0" applyBorder="0" applyAlignment="0" applyProtection="0"/>
    <xf numFmtId="0" fontId="28" fillId="25" borderId="0" applyNumberFormat="0" applyBorder="0" applyAlignment="0" applyProtection="0"/>
    <xf numFmtId="0" fontId="28" fillId="25" borderId="0" applyNumberFormat="0" applyBorder="0" applyAlignment="0" applyProtection="0"/>
    <xf numFmtId="0" fontId="28" fillId="25" borderId="0" applyNumberFormat="0" applyBorder="0" applyAlignment="0" applyProtection="0"/>
    <xf numFmtId="0" fontId="28" fillId="25" borderId="0" applyNumberFormat="0" applyBorder="0" applyAlignment="0" applyProtection="0"/>
    <xf numFmtId="0" fontId="28" fillId="25" borderId="0" applyNumberFormat="0" applyBorder="0" applyAlignment="0" applyProtection="0"/>
    <xf numFmtId="0" fontId="28" fillId="25" borderId="0" applyNumberFormat="0" applyBorder="0" applyAlignment="0" applyProtection="0"/>
    <xf numFmtId="0" fontId="28" fillId="25" borderId="0" applyNumberFormat="0" applyBorder="0" applyAlignment="0" applyProtection="0"/>
    <xf numFmtId="0" fontId="28" fillId="25" borderId="0" applyNumberFormat="0" applyBorder="0" applyAlignment="0" applyProtection="0"/>
    <xf numFmtId="0" fontId="28" fillId="25" borderId="0" applyNumberFormat="0" applyBorder="0" applyAlignment="0" applyProtection="0"/>
    <xf numFmtId="0" fontId="28" fillId="25" borderId="0" applyNumberFormat="0" applyBorder="0" applyAlignment="0" applyProtection="0"/>
    <xf numFmtId="0" fontId="28" fillId="25" borderId="0" applyNumberFormat="0" applyBorder="0" applyAlignment="0" applyProtection="0"/>
    <xf numFmtId="0" fontId="28" fillId="25" borderId="0" applyNumberFormat="0" applyBorder="0" applyAlignment="0" applyProtection="0"/>
    <xf numFmtId="0" fontId="28" fillId="25" borderId="0" applyNumberFormat="0" applyBorder="0" applyAlignment="0" applyProtection="0"/>
    <xf numFmtId="0" fontId="28" fillId="25" borderId="0" applyNumberFormat="0" applyBorder="0" applyAlignment="0" applyProtection="0"/>
    <xf numFmtId="0" fontId="28" fillId="25" borderId="0" applyNumberFormat="0" applyBorder="0" applyAlignment="0" applyProtection="0"/>
    <xf numFmtId="0" fontId="28" fillId="25" borderId="0" applyNumberFormat="0" applyBorder="0" applyAlignment="0" applyProtection="0"/>
    <xf numFmtId="0" fontId="28" fillId="25" borderId="0" applyNumberFormat="0" applyBorder="0" applyAlignment="0" applyProtection="0"/>
    <xf numFmtId="0" fontId="28" fillId="25" borderId="0" applyNumberFormat="0" applyBorder="0" applyAlignment="0" applyProtection="0"/>
    <xf numFmtId="0" fontId="28" fillId="25" borderId="0" applyNumberFormat="0" applyBorder="0" applyAlignment="0" applyProtection="0"/>
    <xf numFmtId="0" fontId="28" fillId="25" borderId="0" applyNumberFormat="0" applyBorder="0" applyAlignment="0" applyProtection="0"/>
    <xf numFmtId="0" fontId="28" fillId="25" borderId="0" applyNumberFormat="0" applyBorder="0" applyAlignment="0" applyProtection="0"/>
    <xf numFmtId="0" fontId="28" fillId="25" borderId="0" applyNumberFormat="0" applyBorder="0" applyAlignment="0" applyProtection="0"/>
    <xf numFmtId="0" fontId="28" fillId="25" borderId="0" applyNumberFormat="0" applyBorder="0" applyAlignment="0" applyProtection="0"/>
    <xf numFmtId="0" fontId="28" fillId="25" borderId="0" applyNumberFormat="0" applyBorder="0" applyAlignment="0" applyProtection="0"/>
    <xf numFmtId="0" fontId="28" fillId="25" borderId="0" applyNumberFormat="0" applyBorder="0" applyAlignment="0" applyProtection="0"/>
    <xf numFmtId="0" fontId="28" fillId="25" borderId="0" applyNumberFormat="0" applyBorder="0" applyAlignment="0" applyProtection="0"/>
    <xf numFmtId="0" fontId="28" fillId="25" borderId="0" applyNumberFormat="0" applyBorder="0" applyAlignment="0" applyProtection="0"/>
    <xf numFmtId="0" fontId="28" fillId="25" borderId="0" applyNumberFormat="0" applyBorder="0" applyAlignment="0" applyProtection="0"/>
    <xf numFmtId="0" fontId="28" fillId="25" borderId="0" applyNumberFormat="0" applyBorder="0" applyAlignment="0" applyProtection="0"/>
    <xf numFmtId="0" fontId="28" fillId="25" borderId="0" applyNumberFormat="0" applyBorder="0" applyAlignment="0" applyProtection="0"/>
    <xf numFmtId="0" fontId="28" fillId="25" borderId="0" applyNumberFormat="0" applyBorder="0" applyAlignment="0" applyProtection="0"/>
    <xf numFmtId="0" fontId="28" fillId="25" borderId="0" applyNumberFormat="0" applyBorder="0" applyAlignment="0" applyProtection="0"/>
    <xf numFmtId="0" fontId="28" fillId="25" borderId="0" applyNumberFormat="0" applyBorder="0" applyAlignment="0" applyProtection="0"/>
    <xf numFmtId="0" fontId="28" fillId="25" borderId="0" applyNumberFormat="0" applyBorder="0" applyAlignment="0" applyProtection="0"/>
    <xf numFmtId="0" fontId="28" fillId="25" borderId="0" applyNumberFormat="0" applyBorder="0" applyAlignment="0" applyProtection="0"/>
    <xf numFmtId="0" fontId="28" fillId="25" borderId="0" applyNumberFormat="0" applyBorder="0" applyAlignment="0" applyProtection="0"/>
    <xf numFmtId="0" fontId="28" fillId="25" borderId="0" applyNumberFormat="0" applyBorder="0" applyAlignment="0" applyProtection="0"/>
    <xf numFmtId="0" fontId="28" fillId="25" borderId="0" applyNumberFormat="0" applyBorder="0" applyAlignment="0" applyProtection="0"/>
    <xf numFmtId="0" fontId="28" fillId="25" borderId="0" applyNumberFormat="0" applyBorder="0" applyAlignment="0" applyProtection="0"/>
    <xf numFmtId="0" fontId="28" fillId="25" borderId="0" applyNumberFormat="0" applyBorder="0" applyAlignment="0" applyProtection="0"/>
    <xf numFmtId="0" fontId="28" fillId="25" borderId="0" applyNumberFormat="0" applyBorder="0" applyAlignment="0" applyProtection="0"/>
    <xf numFmtId="0" fontId="28" fillId="25" borderId="0" applyNumberFormat="0" applyBorder="0" applyAlignment="0" applyProtection="0"/>
    <xf numFmtId="0" fontId="28" fillId="25" borderId="0" applyNumberFormat="0" applyBorder="0" applyAlignment="0" applyProtection="0"/>
    <xf numFmtId="0" fontId="28" fillId="25" borderId="0" applyNumberFormat="0" applyBorder="0" applyAlignment="0" applyProtection="0"/>
    <xf numFmtId="0" fontId="28" fillId="25" borderId="0" applyNumberFormat="0" applyBorder="0" applyAlignment="0" applyProtection="0"/>
    <xf numFmtId="0" fontId="28" fillId="25" borderId="0" applyNumberFormat="0" applyBorder="0" applyAlignment="0" applyProtection="0"/>
    <xf numFmtId="0" fontId="28" fillId="25" borderId="0" applyNumberFormat="0" applyBorder="0" applyAlignment="0" applyProtection="0"/>
    <xf numFmtId="0" fontId="28" fillId="25" borderId="0" applyNumberFormat="0" applyBorder="0" applyAlignment="0" applyProtection="0"/>
    <xf numFmtId="0" fontId="28" fillId="25" borderId="0" applyNumberFormat="0" applyBorder="0" applyAlignment="0" applyProtection="0"/>
    <xf numFmtId="0" fontId="28" fillId="25" borderId="0" applyNumberFormat="0" applyBorder="0" applyAlignment="0" applyProtection="0"/>
    <xf numFmtId="0" fontId="28" fillId="25" borderId="0" applyNumberFormat="0" applyBorder="0" applyAlignment="0" applyProtection="0"/>
    <xf numFmtId="0" fontId="28" fillId="25" borderId="0" applyNumberFormat="0" applyBorder="0" applyAlignment="0" applyProtection="0"/>
    <xf numFmtId="0" fontId="28" fillId="25" borderId="0" applyNumberFormat="0" applyBorder="0" applyAlignment="0" applyProtection="0"/>
    <xf numFmtId="0" fontId="28" fillId="25" borderId="0" applyNumberFormat="0" applyBorder="0" applyAlignment="0" applyProtection="0"/>
    <xf numFmtId="0" fontId="28" fillId="25" borderId="0" applyNumberFormat="0" applyBorder="0" applyAlignment="0" applyProtection="0"/>
    <xf numFmtId="0" fontId="28" fillId="25" borderId="0" applyNumberFormat="0" applyBorder="0" applyAlignment="0" applyProtection="0"/>
    <xf numFmtId="0" fontId="28" fillId="25" borderId="0" applyNumberFormat="0" applyBorder="0" applyAlignment="0" applyProtection="0"/>
    <xf numFmtId="0" fontId="28" fillId="25" borderId="0" applyNumberFormat="0" applyBorder="0" applyAlignment="0" applyProtection="0"/>
    <xf numFmtId="0" fontId="28" fillId="25" borderId="0" applyNumberFormat="0" applyBorder="0" applyAlignment="0" applyProtection="0"/>
    <xf numFmtId="0" fontId="28" fillId="25" borderId="0" applyNumberFormat="0" applyBorder="0" applyAlignment="0" applyProtection="0"/>
    <xf numFmtId="0" fontId="28" fillId="25" borderId="0" applyNumberFormat="0" applyBorder="0" applyAlignment="0" applyProtection="0"/>
    <xf numFmtId="0" fontId="28" fillId="25" borderId="0" applyNumberFormat="0" applyBorder="0" applyAlignment="0" applyProtection="0"/>
    <xf numFmtId="0" fontId="28" fillId="25" borderId="0" applyNumberFormat="0" applyBorder="0" applyAlignment="0" applyProtection="0"/>
    <xf numFmtId="0" fontId="28" fillId="25" borderId="0" applyNumberFormat="0" applyBorder="0" applyAlignment="0" applyProtection="0"/>
    <xf numFmtId="0" fontId="28" fillId="25" borderId="0" applyNumberFormat="0" applyBorder="0" applyAlignment="0" applyProtection="0"/>
    <xf numFmtId="0" fontId="28" fillId="25" borderId="0" applyNumberFormat="0" applyBorder="0" applyAlignment="0" applyProtection="0"/>
    <xf numFmtId="0" fontId="28" fillId="25" borderId="0" applyNumberFormat="0" applyBorder="0" applyAlignment="0" applyProtection="0"/>
    <xf numFmtId="0" fontId="28" fillId="25" borderId="0" applyNumberFormat="0" applyBorder="0" applyAlignment="0" applyProtection="0"/>
    <xf numFmtId="0" fontId="28" fillId="25" borderId="0" applyNumberFormat="0" applyBorder="0" applyAlignment="0" applyProtection="0"/>
    <xf numFmtId="0" fontId="28" fillId="25" borderId="0" applyNumberFormat="0" applyBorder="0" applyAlignment="0" applyProtection="0"/>
    <xf numFmtId="0" fontId="28" fillId="25" borderId="0" applyNumberFormat="0" applyBorder="0" applyAlignment="0" applyProtection="0"/>
    <xf numFmtId="0" fontId="28" fillId="25" borderId="0" applyNumberFormat="0" applyBorder="0" applyAlignment="0" applyProtection="0"/>
    <xf numFmtId="0" fontId="28" fillId="25" borderId="0" applyNumberFormat="0" applyBorder="0" applyAlignment="0" applyProtection="0"/>
    <xf numFmtId="0" fontId="28" fillId="25" borderId="0" applyNumberFormat="0" applyBorder="0" applyAlignment="0" applyProtection="0"/>
    <xf numFmtId="0" fontId="28" fillId="25" borderId="0" applyNumberFormat="0" applyBorder="0" applyAlignment="0" applyProtection="0"/>
    <xf numFmtId="0" fontId="28" fillId="25" borderId="0" applyNumberFormat="0" applyBorder="0" applyAlignment="0" applyProtection="0"/>
    <xf numFmtId="0" fontId="28" fillId="25" borderId="0" applyNumberFormat="0" applyBorder="0" applyAlignment="0" applyProtection="0"/>
    <xf numFmtId="0" fontId="28" fillId="25" borderId="0" applyNumberFormat="0" applyBorder="0" applyAlignment="0" applyProtection="0"/>
    <xf numFmtId="0" fontId="28" fillId="25" borderId="0" applyNumberFormat="0" applyBorder="0" applyAlignment="0" applyProtection="0"/>
    <xf numFmtId="0" fontId="28" fillId="25" borderId="0" applyNumberFormat="0" applyBorder="0" applyAlignment="0" applyProtection="0"/>
    <xf numFmtId="0" fontId="28" fillId="25" borderId="0" applyNumberFormat="0" applyBorder="0" applyAlignment="0" applyProtection="0"/>
    <xf numFmtId="0" fontId="28" fillId="25" borderId="0" applyNumberFormat="0" applyBorder="0" applyAlignment="0" applyProtection="0"/>
    <xf numFmtId="0" fontId="28" fillId="25" borderId="0" applyNumberFormat="0" applyBorder="0" applyAlignment="0" applyProtection="0"/>
    <xf numFmtId="0" fontId="28" fillId="25" borderId="0" applyNumberFormat="0" applyBorder="0" applyAlignment="0" applyProtection="0"/>
    <xf numFmtId="0" fontId="28" fillId="25" borderId="0" applyNumberFormat="0" applyBorder="0" applyAlignment="0" applyProtection="0"/>
    <xf numFmtId="0" fontId="28" fillId="25" borderId="0" applyNumberFormat="0" applyBorder="0" applyAlignment="0" applyProtection="0"/>
    <xf numFmtId="0" fontId="28" fillId="25" borderId="0" applyNumberFormat="0" applyBorder="0" applyAlignment="0" applyProtection="0"/>
    <xf numFmtId="0" fontId="28" fillId="25" borderId="0" applyNumberFormat="0" applyBorder="0" applyAlignment="0" applyProtection="0"/>
    <xf numFmtId="0" fontId="28" fillId="25" borderId="0" applyNumberFormat="0" applyBorder="0" applyAlignment="0" applyProtection="0"/>
    <xf numFmtId="0" fontId="28" fillId="25" borderId="0" applyNumberFormat="0" applyBorder="0" applyAlignment="0" applyProtection="0"/>
    <xf numFmtId="0" fontId="28" fillId="25" borderId="0" applyNumberFormat="0" applyBorder="0" applyAlignment="0" applyProtection="0"/>
    <xf numFmtId="0" fontId="28" fillId="25" borderId="0" applyNumberFormat="0" applyBorder="0" applyAlignment="0" applyProtection="0"/>
    <xf numFmtId="0" fontId="28" fillId="25" borderId="0" applyNumberFormat="0" applyBorder="0" applyAlignment="0" applyProtection="0"/>
    <xf numFmtId="0" fontId="28" fillId="25" borderId="0" applyNumberFormat="0" applyBorder="0" applyAlignment="0" applyProtection="0"/>
    <xf numFmtId="0" fontId="28" fillId="25" borderId="0" applyNumberFormat="0" applyBorder="0" applyAlignment="0" applyProtection="0"/>
    <xf numFmtId="0" fontId="28" fillId="25" borderId="0" applyNumberFormat="0" applyBorder="0" applyAlignment="0" applyProtection="0"/>
    <xf numFmtId="0" fontId="28" fillId="25" borderId="0" applyNumberFormat="0" applyBorder="0" applyAlignment="0" applyProtection="0"/>
    <xf numFmtId="0" fontId="28" fillId="25" borderId="0" applyNumberFormat="0" applyBorder="0" applyAlignment="0" applyProtection="0"/>
    <xf numFmtId="0" fontId="28" fillId="25" borderId="0" applyNumberFormat="0" applyBorder="0" applyAlignment="0" applyProtection="0"/>
    <xf numFmtId="0" fontId="28" fillId="25" borderId="0" applyNumberFormat="0" applyBorder="0" applyAlignment="0" applyProtection="0"/>
    <xf numFmtId="0" fontId="28" fillId="25" borderId="0" applyNumberFormat="0" applyBorder="0" applyAlignment="0" applyProtection="0"/>
    <xf numFmtId="0" fontId="28" fillId="25" borderId="0" applyNumberFormat="0" applyBorder="0" applyAlignment="0" applyProtection="0"/>
    <xf numFmtId="0" fontId="28" fillId="25" borderId="0" applyNumberFormat="0" applyBorder="0" applyAlignment="0" applyProtection="0"/>
    <xf numFmtId="0" fontId="28" fillId="25" borderId="0" applyNumberFormat="0" applyBorder="0" applyAlignment="0" applyProtection="0"/>
    <xf numFmtId="0" fontId="28" fillId="25" borderId="0" applyNumberFormat="0" applyBorder="0" applyAlignment="0" applyProtection="0"/>
    <xf numFmtId="0" fontId="28" fillId="25" borderId="0" applyNumberFormat="0" applyBorder="0" applyAlignment="0" applyProtection="0"/>
    <xf numFmtId="0" fontId="28" fillId="25" borderId="0" applyNumberFormat="0" applyBorder="0" applyAlignment="0" applyProtection="0"/>
    <xf numFmtId="0" fontId="28" fillId="25" borderId="0" applyNumberFormat="0" applyBorder="0" applyAlignment="0" applyProtection="0"/>
    <xf numFmtId="0" fontId="28" fillId="25" borderId="0" applyNumberFormat="0" applyBorder="0" applyAlignment="0" applyProtection="0"/>
    <xf numFmtId="0" fontId="28" fillId="25" borderId="0" applyNumberFormat="0" applyBorder="0" applyAlignment="0" applyProtection="0"/>
    <xf numFmtId="0" fontId="28" fillId="25" borderId="0" applyNumberFormat="0" applyBorder="0" applyAlignment="0" applyProtection="0"/>
    <xf numFmtId="0" fontId="28" fillId="25" borderId="0" applyNumberFormat="0" applyBorder="0" applyAlignment="0" applyProtection="0"/>
    <xf numFmtId="0" fontId="28" fillId="25" borderId="0" applyNumberFormat="0" applyBorder="0" applyAlignment="0" applyProtection="0"/>
    <xf numFmtId="0" fontId="28" fillId="25" borderId="0" applyNumberFormat="0" applyBorder="0" applyAlignment="0" applyProtection="0"/>
    <xf numFmtId="0" fontId="28" fillId="25" borderId="0" applyNumberFormat="0" applyBorder="0" applyAlignment="0" applyProtection="0"/>
    <xf numFmtId="0" fontId="28" fillId="25" borderId="0" applyNumberFormat="0" applyBorder="0" applyAlignment="0" applyProtection="0"/>
    <xf numFmtId="0" fontId="28" fillId="25" borderId="0" applyNumberFormat="0" applyBorder="0" applyAlignment="0" applyProtection="0"/>
    <xf numFmtId="0" fontId="28" fillId="25" borderId="0" applyNumberFormat="0" applyBorder="0" applyAlignment="0" applyProtection="0"/>
    <xf numFmtId="0" fontId="28" fillId="25" borderId="0" applyNumberFormat="0" applyBorder="0" applyAlignment="0" applyProtection="0"/>
    <xf numFmtId="0" fontId="28" fillId="25" borderId="0" applyNumberFormat="0" applyBorder="0" applyAlignment="0" applyProtection="0"/>
    <xf numFmtId="0" fontId="28" fillId="25" borderId="0" applyNumberFormat="0" applyBorder="0" applyAlignment="0" applyProtection="0"/>
    <xf numFmtId="0" fontId="28" fillId="25" borderId="0" applyNumberFormat="0" applyBorder="0" applyAlignment="0" applyProtection="0"/>
    <xf numFmtId="0" fontId="28" fillId="25" borderId="0" applyNumberFormat="0" applyBorder="0" applyAlignment="0" applyProtection="0"/>
    <xf numFmtId="0" fontId="28" fillId="25" borderId="0" applyNumberFormat="0" applyBorder="0" applyAlignment="0" applyProtection="0"/>
    <xf numFmtId="0" fontId="28" fillId="25" borderId="0" applyNumberFormat="0" applyBorder="0" applyAlignment="0" applyProtection="0"/>
    <xf numFmtId="0" fontId="28" fillId="25" borderId="0" applyNumberFormat="0" applyBorder="0" applyAlignment="0" applyProtection="0"/>
    <xf numFmtId="0" fontId="28" fillId="25" borderId="0" applyNumberFormat="0" applyBorder="0" applyAlignment="0" applyProtection="0"/>
    <xf numFmtId="0" fontId="28" fillId="25" borderId="0" applyNumberFormat="0" applyBorder="0" applyAlignment="0" applyProtection="0"/>
    <xf numFmtId="0" fontId="28" fillId="25" borderId="0" applyNumberFormat="0" applyBorder="0" applyAlignment="0" applyProtection="0"/>
    <xf numFmtId="0" fontId="28" fillId="25" borderId="0" applyNumberFormat="0" applyBorder="0" applyAlignment="0" applyProtection="0"/>
    <xf numFmtId="0" fontId="28" fillId="25" borderId="0" applyNumberFormat="0" applyBorder="0" applyAlignment="0" applyProtection="0"/>
    <xf numFmtId="0" fontId="28" fillId="25" borderId="0" applyNumberFormat="0" applyBorder="0" applyAlignment="0" applyProtection="0"/>
    <xf numFmtId="0" fontId="28" fillId="25" borderId="0" applyNumberFormat="0" applyBorder="0" applyAlignment="0" applyProtection="0"/>
    <xf numFmtId="0" fontId="28" fillId="25" borderId="0" applyNumberFormat="0" applyBorder="0" applyAlignment="0" applyProtection="0"/>
    <xf numFmtId="0" fontId="28" fillId="25" borderId="0" applyNumberFormat="0" applyBorder="0" applyAlignment="0" applyProtection="0"/>
    <xf numFmtId="0" fontId="28" fillId="25" borderId="0" applyNumberFormat="0" applyBorder="0" applyAlignment="0" applyProtection="0"/>
    <xf numFmtId="0" fontId="28" fillId="25" borderId="0" applyNumberFormat="0" applyBorder="0" applyAlignment="0" applyProtection="0"/>
    <xf numFmtId="0" fontId="28" fillId="25" borderId="0" applyNumberFormat="0" applyBorder="0" applyAlignment="0" applyProtection="0"/>
    <xf numFmtId="0" fontId="28" fillId="25" borderId="0" applyNumberFormat="0" applyBorder="0" applyAlignment="0" applyProtection="0"/>
    <xf numFmtId="0" fontId="28" fillId="25" borderId="0" applyNumberFormat="0" applyBorder="0" applyAlignment="0" applyProtection="0"/>
    <xf numFmtId="0" fontId="28" fillId="25" borderId="0" applyNumberFormat="0" applyBorder="0" applyAlignment="0" applyProtection="0"/>
    <xf numFmtId="0" fontId="28" fillId="25" borderId="0" applyNumberFormat="0" applyBorder="0" applyAlignment="0" applyProtection="0"/>
    <xf numFmtId="0" fontId="28" fillId="25" borderId="0" applyNumberFormat="0" applyBorder="0" applyAlignment="0" applyProtection="0"/>
    <xf numFmtId="0" fontId="28" fillId="25" borderId="0" applyNumberFormat="0" applyBorder="0" applyAlignment="0" applyProtection="0"/>
    <xf numFmtId="0" fontId="28" fillId="25" borderId="0" applyNumberFormat="0" applyBorder="0" applyAlignment="0" applyProtection="0"/>
    <xf numFmtId="0" fontId="28" fillId="25" borderId="0" applyNumberFormat="0" applyBorder="0" applyAlignment="0" applyProtection="0"/>
    <xf numFmtId="0" fontId="28" fillId="25" borderId="0" applyNumberFormat="0" applyBorder="0" applyAlignment="0" applyProtection="0"/>
    <xf numFmtId="0" fontId="28" fillId="25" borderId="0" applyNumberFormat="0" applyBorder="0" applyAlignment="0" applyProtection="0"/>
    <xf numFmtId="0" fontId="28" fillId="25" borderId="0" applyNumberFormat="0" applyBorder="0" applyAlignment="0" applyProtection="0"/>
    <xf numFmtId="0" fontId="28" fillId="25" borderId="0" applyNumberFormat="0" applyBorder="0" applyAlignment="0" applyProtection="0"/>
    <xf numFmtId="0" fontId="28" fillId="25" borderId="0" applyNumberFormat="0" applyBorder="0" applyAlignment="0" applyProtection="0"/>
    <xf numFmtId="0" fontId="28" fillId="25" borderId="0" applyNumberFormat="0" applyBorder="0" applyAlignment="0" applyProtection="0"/>
    <xf numFmtId="0" fontId="28" fillId="25" borderId="0" applyNumberFormat="0" applyBorder="0" applyAlignment="0" applyProtection="0"/>
    <xf numFmtId="0" fontId="28" fillId="25" borderId="0" applyNumberFormat="0" applyBorder="0" applyAlignment="0" applyProtection="0"/>
    <xf numFmtId="0" fontId="28" fillId="25" borderId="0" applyNumberFormat="0" applyBorder="0" applyAlignment="0" applyProtection="0"/>
    <xf numFmtId="0" fontId="28" fillId="25" borderId="0" applyNumberFormat="0" applyBorder="0" applyAlignment="0" applyProtection="0"/>
    <xf numFmtId="0" fontId="28" fillId="25" borderId="0" applyNumberFormat="0" applyBorder="0" applyAlignment="0" applyProtection="0"/>
    <xf numFmtId="0" fontId="28" fillId="25" borderId="0" applyNumberFormat="0" applyBorder="0" applyAlignment="0" applyProtection="0"/>
    <xf numFmtId="0" fontId="28" fillId="25" borderId="0" applyNumberFormat="0" applyBorder="0" applyAlignment="0" applyProtection="0"/>
    <xf numFmtId="0" fontId="28" fillId="25" borderId="0" applyNumberFormat="0" applyBorder="0" applyAlignment="0" applyProtection="0"/>
    <xf numFmtId="0" fontId="28" fillId="25" borderId="0" applyNumberFormat="0" applyBorder="0" applyAlignment="0" applyProtection="0"/>
    <xf numFmtId="0" fontId="28" fillId="25" borderId="0" applyNumberFormat="0" applyBorder="0" applyAlignment="0" applyProtection="0"/>
    <xf numFmtId="0" fontId="28" fillId="25" borderId="0" applyNumberFormat="0" applyBorder="0" applyAlignment="0" applyProtection="0"/>
    <xf numFmtId="0" fontId="28" fillId="25" borderId="0" applyNumberFormat="0" applyBorder="0" applyAlignment="0" applyProtection="0"/>
    <xf numFmtId="0" fontId="28" fillId="25" borderId="0" applyNumberFormat="0" applyBorder="0" applyAlignment="0" applyProtection="0"/>
    <xf numFmtId="0" fontId="28" fillId="25" borderId="0" applyNumberFormat="0" applyBorder="0" applyAlignment="0" applyProtection="0"/>
    <xf numFmtId="0" fontId="28" fillId="25" borderId="0" applyNumberFormat="0" applyBorder="0" applyAlignment="0" applyProtection="0"/>
    <xf numFmtId="0" fontId="28" fillId="25" borderId="0" applyNumberFormat="0" applyBorder="0" applyAlignment="0" applyProtection="0"/>
    <xf numFmtId="0" fontId="28" fillId="25" borderId="0" applyNumberFormat="0" applyBorder="0" applyAlignment="0" applyProtection="0"/>
    <xf numFmtId="0" fontId="28" fillId="25" borderId="0" applyNumberFormat="0" applyBorder="0" applyAlignment="0" applyProtection="0"/>
    <xf numFmtId="0" fontId="28" fillId="25" borderId="0" applyNumberFormat="0" applyBorder="0" applyAlignment="0" applyProtection="0"/>
    <xf numFmtId="0" fontId="28" fillId="25" borderId="0" applyNumberFormat="0" applyBorder="0" applyAlignment="0" applyProtection="0"/>
    <xf numFmtId="0" fontId="28" fillId="25" borderId="0" applyNumberFormat="0" applyBorder="0" applyAlignment="0" applyProtection="0"/>
    <xf numFmtId="0" fontId="28" fillId="25" borderId="0" applyNumberFormat="0" applyBorder="0" applyAlignment="0" applyProtection="0"/>
    <xf numFmtId="0" fontId="28" fillId="25" borderId="0" applyNumberFormat="0" applyBorder="0" applyAlignment="0" applyProtection="0"/>
    <xf numFmtId="0" fontId="28" fillId="25" borderId="0" applyNumberFormat="0" applyBorder="0" applyAlignment="0" applyProtection="0"/>
    <xf numFmtId="0" fontId="28" fillId="25" borderId="0" applyNumberFormat="0" applyBorder="0" applyAlignment="0" applyProtection="0"/>
    <xf numFmtId="0" fontId="28" fillId="25" borderId="0" applyNumberFormat="0" applyBorder="0" applyAlignment="0" applyProtection="0"/>
    <xf numFmtId="0" fontId="28" fillId="25" borderId="0" applyNumberFormat="0" applyBorder="0" applyAlignment="0" applyProtection="0"/>
    <xf numFmtId="0" fontId="28" fillId="25" borderId="0" applyNumberFormat="0" applyBorder="0" applyAlignment="0" applyProtection="0"/>
    <xf numFmtId="0" fontId="28" fillId="25" borderId="0" applyNumberFormat="0" applyBorder="0" applyAlignment="0" applyProtection="0"/>
    <xf numFmtId="0" fontId="28" fillId="25" borderId="0" applyNumberFormat="0" applyBorder="0" applyAlignment="0" applyProtection="0"/>
    <xf numFmtId="0" fontId="28" fillId="25" borderId="0" applyNumberFormat="0" applyBorder="0" applyAlignment="0" applyProtection="0"/>
    <xf numFmtId="0" fontId="28" fillId="25" borderId="0" applyNumberFormat="0" applyBorder="0" applyAlignment="0" applyProtection="0"/>
    <xf numFmtId="0" fontId="28" fillId="25" borderId="0" applyNumberFormat="0" applyBorder="0" applyAlignment="0" applyProtection="0"/>
    <xf numFmtId="0" fontId="28" fillId="25" borderId="0" applyNumberFormat="0" applyBorder="0" applyAlignment="0" applyProtection="0"/>
    <xf numFmtId="0" fontId="28" fillId="25" borderId="0" applyNumberFormat="0" applyBorder="0" applyAlignment="0" applyProtection="0"/>
    <xf numFmtId="0" fontId="28" fillId="25" borderId="0" applyNumberFormat="0" applyBorder="0" applyAlignment="0" applyProtection="0"/>
    <xf numFmtId="0" fontId="28" fillId="25" borderId="0" applyNumberFormat="0" applyBorder="0" applyAlignment="0" applyProtection="0"/>
    <xf numFmtId="0" fontId="28" fillId="25" borderId="0" applyNumberFormat="0" applyBorder="0" applyAlignment="0" applyProtection="0"/>
    <xf numFmtId="0" fontId="28" fillId="25" borderId="0" applyNumberFormat="0" applyBorder="0" applyAlignment="0" applyProtection="0"/>
    <xf numFmtId="0" fontId="28" fillId="25" borderId="0" applyNumberFormat="0" applyBorder="0" applyAlignment="0" applyProtection="0"/>
    <xf numFmtId="0" fontId="28" fillId="25" borderId="0" applyNumberFormat="0" applyBorder="0" applyAlignment="0" applyProtection="0"/>
    <xf numFmtId="0" fontId="28" fillId="25" borderId="0" applyNumberFormat="0" applyBorder="0" applyAlignment="0" applyProtection="0"/>
    <xf numFmtId="0" fontId="28" fillId="25" borderId="0" applyNumberFormat="0" applyBorder="0" applyAlignment="0" applyProtection="0"/>
    <xf numFmtId="0" fontId="28" fillId="25" borderId="0" applyNumberFormat="0" applyBorder="0" applyAlignment="0" applyProtection="0"/>
    <xf numFmtId="0" fontId="28" fillId="25" borderId="0" applyNumberFormat="0" applyBorder="0" applyAlignment="0" applyProtection="0"/>
    <xf numFmtId="0" fontId="28" fillId="25" borderId="0" applyNumberFormat="0" applyBorder="0" applyAlignment="0" applyProtection="0"/>
    <xf numFmtId="0" fontId="28" fillId="25" borderId="0" applyNumberFormat="0" applyBorder="0" applyAlignment="0" applyProtection="0"/>
    <xf numFmtId="0" fontId="28" fillId="25" borderId="0" applyNumberFormat="0" applyBorder="0" applyAlignment="0" applyProtection="0"/>
    <xf numFmtId="0" fontId="28" fillId="25" borderId="0" applyNumberFormat="0" applyBorder="0" applyAlignment="0" applyProtection="0"/>
    <xf numFmtId="0" fontId="28" fillId="25" borderId="0" applyNumberFormat="0" applyBorder="0" applyAlignment="0" applyProtection="0"/>
    <xf numFmtId="0" fontId="28" fillId="25" borderId="0" applyNumberFormat="0" applyBorder="0" applyAlignment="0" applyProtection="0"/>
    <xf numFmtId="0" fontId="28" fillId="25" borderId="0" applyNumberFormat="0" applyBorder="0" applyAlignment="0" applyProtection="0"/>
    <xf numFmtId="0" fontId="28" fillId="25" borderId="0" applyNumberFormat="0" applyBorder="0" applyAlignment="0" applyProtection="0"/>
    <xf numFmtId="0" fontId="28" fillId="25" borderId="0" applyNumberFormat="0" applyBorder="0" applyAlignment="0" applyProtection="0"/>
    <xf numFmtId="0" fontId="28" fillId="25" borderId="0" applyNumberFormat="0" applyBorder="0" applyAlignment="0" applyProtection="0"/>
    <xf numFmtId="0" fontId="28" fillId="25" borderId="0" applyNumberFormat="0" applyBorder="0" applyAlignment="0" applyProtection="0"/>
    <xf numFmtId="0" fontId="28" fillId="25" borderId="0" applyNumberFormat="0" applyBorder="0" applyAlignment="0" applyProtection="0"/>
    <xf numFmtId="0" fontId="28" fillId="25" borderId="0" applyNumberFormat="0" applyBorder="0" applyAlignment="0" applyProtection="0"/>
    <xf numFmtId="0" fontId="28" fillId="25" borderId="0" applyNumberFormat="0" applyBorder="0" applyAlignment="0" applyProtection="0"/>
    <xf numFmtId="0" fontId="28" fillId="25" borderId="0" applyNumberFormat="0" applyBorder="0" applyAlignment="0" applyProtection="0"/>
    <xf numFmtId="0" fontId="28" fillId="25" borderId="0" applyNumberFormat="0" applyBorder="0" applyAlignment="0" applyProtection="0"/>
    <xf numFmtId="0" fontId="28" fillId="25" borderId="0" applyNumberFormat="0" applyBorder="0" applyAlignment="0" applyProtection="0"/>
    <xf numFmtId="0" fontId="28" fillId="25" borderId="0" applyNumberFormat="0" applyBorder="0" applyAlignment="0" applyProtection="0"/>
    <xf numFmtId="0" fontId="28" fillId="25" borderId="0" applyNumberFormat="0" applyBorder="0" applyAlignment="0" applyProtection="0"/>
    <xf numFmtId="0" fontId="28" fillId="25" borderId="0" applyNumberFormat="0" applyBorder="0" applyAlignment="0" applyProtection="0"/>
    <xf numFmtId="0" fontId="28" fillId="25" borderId="0" applyNumberFormat="0" applyBorder="0" applyAlignment="0" applyProtection="0"/>
    <xf numFmtId="0" fontId="28" fillId="25" borderId="0" applyNumberFormat="0" applyBorder="0" applyAlignment="0" applyProtection="0"/>
    <xf numFmtId="0" fontId="28" fillId="25" borderId="0" applyNumberFormat="0" applyBorder="0" applyAlignment="0" applyProtection="0"/>
    <xf numFmtId="0" fontId="28" fillId="25" borderId="0" applyNumberFormat="0" applyBorder="0" applyAlignment="0" applyProtection="0"/>
    <xf numFmtId="0" fontId="28" fillId="25" borderId="0" applyNumberFormat="0" applyBorder="0" applyAlignment="0" applyProtection="0"/>
    <xf numFmtId="0" fontId="28" fillId="25" borderId="0" applyNumberFormat="0" applyBorder="0" applyAlignment="0" applyProtection="0"/>
    <xf numFmtId="0" fontId="28" fillId="25" borderId="0" applyNumberFormat="0" applyBorder="0" applyAlignment="0" applyProtection="0"/>
    <xf numFmtId="0" fontId="28" fillId="25" borderId="0" applyNumberFormat="0" applyBorder="0" applyAlignment="0" applyProtection="0"/>
    <xf numFmtId="0" fontId="28" fillId="25" borderId="0" applyNumberFormat="0" applyBorder="0" applyAlignment="0" applyProtection="0"/>
    <xf numFmtId="0" fontId="28" fillId="25" borderId="0" applyNumberFormat="0" applyBorder="0" applyAlignment="0" applyProtection="0"/>
    <xf numFmtId="0" fontId="28" fillId="25" borderId="0" applyNumberFormat="0" applyBorder="0" applyAlignment="0" applyProtection="0"/>
    <xf numFmtId="0" fontId="28" fillId="25" borderId="0" applyNumberFormat="0" applyBorder="0" applyAlignment="0" applyProtection="0"/>
    <xf numFmtId="0" fontId="28" fillId="25" borderId="0" applyNumberFormat="0" applyBorder="0" applyAlignment="0" applyProtection="0"/>
    <xf numFmtId="0" fontId="28" fillId="25" borderId="0" applyNumberFormat="0" applyBorder="0" applyAlignment="0" applyProtection="0"/>
    <xf numFmtId="0" fontId="28" fillId="25" borderId="0" applyNumberFormat="0" applyBorder="0" applyAlignment="0" applyProtection="0"/>
    <xf numFmtId="0" fontId="28" fillId="25" borderId="0" applyNumberFormat="0" applyBorder="0" applyAlignment="0" applyProtection="0"/>
    <xf numFmtId="0" fontId="28" fillId="25" borderId="0" applyNumberFormat="0" applyBorder="0" applyAlignment="0" applyProtection="0"/>
    <xf numFmtId="0" fontId="28" fillId="25" borderId="0" applyNumberFormat="0" applyBorder="0" applyAlignment="0" applyProtection="0"/>
    <xf numFmtId="0" fontId="28" fillId="25" borderId="0" applyNumberFormat="0" applyBorder="0" applyAlignment="0" applyProtection="0"/>
    <xf numFmtId="0" fontId="28" fillId="25" borderId="0" applyNumberFormat="0" applyBorder="0" applyAlignment="0" applyProtection="0"/>
    <xf numFmtId="0" fontId="28" fillId="25" borderId="0" applyNumberFormat="0" applyBorder="0" applyAlignment="0" applyProtection="0"/>
    <xf numFmtId="0" fontId="28" fillId="25" borderId="0" applyNumberFormat="0" applyBorder="0" applyAlignment="0" applyProtection="0"/>
    <xf numFmtId="0" fontId="28" fillId="25" borderId="0" applyNumberFormat="0" applyBorder="0" applyAlignment="0" applyProtection="0"/>
    <xf numFmtId="0" fontId="28" fillId="25" borderId="0" applyNumberFormat="0" applyBorder="0" applyAlignment="0" applyProtection="0"/>
    <xf numFmtId="0" fontId="28" fillId="25" borderId="0" applyNumberFormat="0" applyBorder="0" applyAlignment="0" applyProtection="0"/>
    <xf numFmtId="0" fontId="28" fillId="25" borderId="0" applyNumberFormat="0" applyBorder="0" applyAlignment="0" applyProtection="0"/>
    <xf numFmtId="0" fontId="28" fillId="25" borderId="0" applyNumberFormat="0" applyBorder="0" applyAlignment="0" applyProtection="0"/>
    <xf numFmtId="0" fontId="28" fillId="25" borderId="0" applyNumberFormat="0" applyBorder="0" applyAlignment="0" applyProtection="0"/>
    <xf numFmtId="0" fontId="28" fillId="25" borderId="0" applyNumberFormat="0" applyBorder="0" applyAlignment="0" applyProtection="0"/>
    <xf numFmtId="0" fontId="28" fillId="25" borderId="0" applyNumberFormat="0" applyBorder="0" applyAlignment="0" applyProtection="0"/>
    <xf numFmtId="0" fontId="28" fillId="25" borderId="0" applyNumberFormat="0" applyBorder="0" applyAlignment="0" applyProtection="0"/>
    <xf numFmtId="0" fontId="28" fillId="25" borderId="0" applyNumberFormat="0" applyBorder="0" applyAlignment="0" applyProtection="0"/>
    <xf numFmtId="0" fontId="28" fillId="25" borderId="0" applyNumberFormat="0" applyBorder="0" applyAlignment="0" applyProtection="0"/>
    <xf numFmtId="0" fontId="28" fillId="25" borderId="0" applyNumberFormat="0" applyBorder="0" applyAlignment="0" applyProtection="0"/>
    <xf numFmtId="0" fontId="28" fillId="25" borderId="0" applyNumberFormat="0" applyBorder="0" applyAlignment="0" applyProtection="0"/>
    <xf numFmtId="0" fontId="28" fillId="25" borderId="0" applyNumberFormat="0" applyBorder="0" applyAlignment="0" applyProtection="0"/>
    <xf numFmtId="0" fontId="28" fillId="25" borderId="0" applyNumberFormat="0" applyBorder="0" applyAlignment="0" applyProtection="0"/>
    <xf numFmtId="0" fontId="28" fillId="25" borderId="0" applyNumberFormat="0" applyBorder="0" applyAlignment="0" applyProtection="0"/>
    <xf numFmtId="0" fontId="28" fillId="25" borderId="0" applyNumberFormat="0" applyBorder="0" applyAlignment="0" applyProtection="0"/>
    <xf numFmtId="0" fontId="28" fillId="25" borderId="0" applyNumberFormat="0" applyBorder="0" applyAlignment="0" applyProtection="0"/>
    <xf numFmtId="0" fontId="28" fillId="25" borderId="0" applyNumberFormat="0" applyBorder="0" applyAlignment="0" applyProtection="0"/>
    <xf numFmtId="0" fontId="28" fillId="25" borderId="0" applyNumberFormat="0" applyBorder="0" applyAlignment="0" applyProtection="0"/>
    <xf numFmtId="0" fontId="28" fillId="25" borderId="0" applyNumberFormat="0" applyBorder="0" applyAlignment="0" applyProtection="0"/>
    <xf numFmtId="0" fontId="28" fillId="25" borderId="0" applyNumberFormat="0" applyBorder="0" applyAlignment="0" applyProtection="0"/>
    <xf numFmtId="0" fontId="28" fillId="25" borderId="0" applyNumberFormat="0" applyBorder="0" applyAlignment="0" applyProtection="0"/>
    <xf numFmtId="0" fontId="28" fillId="25" borderId="0" applyNumberFormat="0" applyBorder="0" applyAlignment="0" applyProtection="0"/>
    <xf numFmtId="0" fontId="28" fillId="25" borderId="0" applyNumberFormat="0" applyBorder="0" applyAlignment="0" applyProtection="0"/>
    <xf numFmtId="0" fontId="28" fillId="25" borderId="0" applyNumberFormat="0" applyBorder="0" applyAlignment="0" applyProtection="0"/>
    <xf numFmtId="0" fontId="28" fillId="25" borderId="0" applyNumberFormat="0" applyBorder="0" applyAlignment="0" applyProtection="0"/>
    <xf numFmtId="0" fontId="28" fillId="25" borderId="0" applyNumberFormat="0" applyBorder="0" applyAlignment="0" applyProtection="0"/>
    <xf numFmtId="0" fontId="28" fillId="25" borderId="0" applyNumberFormat="0" applyBorder="0" applyAlignment="0" applyProtection="0"/>
    <xf numFmtId="0" fontId="28" fillId="25" borderId="0" applyNumberFormat="0" applyBorder="0" applyAlignment="0" applyProtection="0"/>
    <xf numFmtId="0" fontId="28" fillId="25" borderId="0" applyNumberFormat="0" applyBorder="0" applyAlignment="0" applyProtection="0"/>
    <xf numFmtId="0" fontId="28" fillId="25" borderId="0" applyNumberFormat="0" applyBorder="0" applyAlignment="0" applyProtection="0"/>
    <xf numFmtId="0" fontId="28" fillId="25" borderId="0" applyNumberFormat="0" applyBorder="0" applyAlignment="0" applyProtection="0"/>
    <xf numFmtId="0" fontId="28" fillId="25" borderId="0" applyNumberFormat="0" applyBorder="0" applyAlignment="0" applyProtection="0"/>
    <xf numFmtId="0" fontId="28" fillId="25" borderId="0" applyNumberFormat="0" applyBorder="0" applyAlignment="0" applyProtection="0"/>
    <xf numFmtId="0" fontId="28" fillId="25" borderId="0" applyNumberFormat="0" applyBorder="0" applyAlignment="0" applyProtection="0"/>
    <xf numFmtId="0" fontId="28" fillId="25" borderId="0" applyNumberFormat="0" applyBorder="0" applyAlignment="0" applyProtection="0"/>
    <xf numFmtId="0" fontId="28" fillId="25" borderId="0" applyNumberFormat="0" applyBorder="0" applyAlignment="0" applyProtection="0"/>
    <xf numFmtId="0" fontId="28" fillId="25" borderId="0" applyNumberFormat="0" applyBorder="0" applyAlignment="0" applyProtection="0"/>
    <xf numFmtId="0" fontId="28" fillId="25" borderId="0" applyNumberFormat="0" applyBorder="0" applyAlignment="0" applyProtection="0"/>
    <xf numFmtId="0" fontId="28" fillId="25" borderId="0" applyNumberFormat="0" applyBorder="0" applyAlignment="0" applyProtection="0"/>
    <xf numFmtId="0" fontId="28" fillId="25" borderId="0" applyNumberFormat="0" applyBorder="0" applyAlignment="0" applyProtection="0"/>
    <xf numFmtId="0" fontId="28" fillId="25" borderId="0" applyNumberFormat="0" applyBorder="0" applyAlignment="0" applyProtection="0"/>
    <xf numFmtId="0" fontId="28" fillId="25" borderId="0" applyNumberFormat="0" applyBorder="0" applyAlignment="0" applyProtection="0"/>
    <xf numFmtId="0" fontId="28" fillId="25" borderId="0" applyNumberFormat="0" applyBorder="0" applyAlignment="0" applyProtection="0"/>
    <xf numFmtId="0" fontId="28" fillId="25" borderId="0" applyNumberFormat="0" applyBorder="0" applyAlignment="0" applyProtection="0"/>
    <xf numFmtId="0" fontId="28" fillId="25" borderId="0" applyNumberFormat="0" applyBorder="0" applyAlignment="0" applyProtection="0"/>
    <xf numFmtId="0" fontId="28" fillId="25" borderId="0" applyNumberFormat="0" applyBorder="0" applyAlignment="0" applyProtection="0"/>
    <xf numFmtId="0" fontId="28" fillId="25" borderId="0" applyNumberFormat="0" applyBorder="0" applyAlignment="0" applyProtection="0"/>
    <xf numFmtId="0" fontId="28" fillId="25" borderId="0" applyNumberFormat="0" applyBorder="0" applyAlignment="0" applyProtection="0"/>
    <xf numFmtId="0" fontId="28" fillId="25" borderId="0" applyNumberFormat="0" applyBorder="0" applyAlignment="0" applyProtection="0"/>
    <xf numFmtId="0" fontId="28" fillId="25" borderId="0" applyNumberFormat="0" applyBorder="0" applyAlignment="0" applyProtection="0"/>
    <xf numFmtId="0" fontId="28" fillId="25" borderId="0" applyNumberFormat="0" applyBorder="0" applyAlignment="0" applyProtection="0"/>
    <xf numFmtId="0" fontId="28" fillId="25" borderId="0" applyNumberFormat="0" applyBorder="0" applyAlignment="0" applyProtection="0"/>
    <xf numFmtId="0" fontId="28" fillId="25" borderId="0" applyNumberFormat="0" applyBorder="0" applyAlignment="0" applyProtection="0"/>
    <xf numFmtId="0" fontId="28" fillId="25" borderId="0" applyNumberFormat="0" applyBorder="0" applyAlignment="0" applyProtection="0"/>
    <xf numFmtId="0" fontId="28" fillId="25" borderId="0" applyNumberFormat="0" applyBorder="0" applyAlignment="0" applyProtection="0"/>
    <xf numFmtId="0" fontId="28" fillId="25" borderId="0" applyNumberFormat="0" applyBorder="0" applyAlignment="0" applyProtection="0"/>
    <xf numFmtId="0" fontId="28" fillId="25" borderId="0" applyNumberFormat="0" applyBorder="0" applyAlignment="0" applyProtection="0"/>
    <xf numFmtId="0" fontId="28" fillId="25" borderId="0" applyNumberFormat="0" applyBorder="0" applyAlignment="0" applyProtection="0"/>
    <xf numFmtId="0" fontId="28" fillId="25" borderId="0" applyNumberFormat="0" applyBorder="0" applyAlignment="0" applyProtection="0"/>
    <xf numFmtId="0" fontId="28" fillId="25" borderId="0" applyNumberFormat="0" applyBorder="0" applyAlignment="0" applyProtection="0"/>
    <xf numFmtId="0" fontId="28" fillId="25" borderId="0" applyNumberFormat="0" applyBorder="0" applyAlignment="0" applyProtection="0"/>
    <xf numFmtId="0" fontId="28" fillId="25" borderId="0" applyNumberFormat="0" applyBorder="0" applyAlignment="0" applyProtection="0"/>
    <xf numFmtId="0" fontId="28" fillId="25" borderId="0" applyNumberFormat="0" applyBorder="0" applyAlignment="0" applyProtection="0"/>
    <xf numFmtId="0" fontId="28" fillId="25" borderId="0" applyNumberFormat="0" applyBorder="0" applyAlignment="0" applyProtection="0"/>
    <xf numFmtId="0" fontId="28" fillId="25" borderId="0" applyNumberFormat="0" applyBorder="0" applyAlignment="0" applyProtection="0"/>
    <xf numFmtId="0" fontId="28" fillId="25" borderId="0" applyNumberFormat="0" applyBorder="0" applyAlignment="0" applyProtection="0"/>
    <xf numFmtId="0" fontId="28" fillId="25" borderId="0" applyNumberFormat="0" applyBorder="0" applyAlignment="0" applyProtection="0"/>
    <xf numFmtId="0" fontId="28" fillId="25" borderId="0" applyNumberFormat="0" applyBorder="0" applyAlignment="0" applyProtection="0"/>
    <xf numFmtId="0" fontId="28" fillId="25" borderId="0" applyNumberFormat="0" applyBorder="0" applyAlignment="0" applyProtection="0"/>
    <xf numFmtId="0" fontId="28" fillId="25" borderId="0" applyNumberFormat="0" applyBorder="0" applyAlignment="0" applyProtection="0"/>
    <xf numFmtId="0" fontId="28" fillId="25" borderId="0" applyNumberFormat="0" applyBorder="0" applyAlignment="0" applyProtection="0"/>
    <xf numFmtId="0" fontId="28" fillId="25" borderId="0" applyNumberFormat="0" applyBorder="0" applyAlignment="0" applyProtection="0"/>
    <xf numFmtId="0" fontId="28" fillId="25" borderId="0" applyNumberFormat="0" applyBorder="0" applyAlignment="0" applyProtection="0"/>
    <xf numFmtId="0" fontId="28" fillId="25" borderId="0" applyNumberFormat="0" applyBorder="0" applyAlignment="0" applyProtection="0"/>
    <xf numFmtId="0" fontId="28" fillId="25" borderId="0" applyNumberFormat="0" applyBorder="0" applyAlignment="0" applyProtection="0"/>
    <xf numFmtId="0" fontId="28" fillId="25" borderId="0" applyNumberFormat="0" applyBorder="0" applyAlignment="0" applyProtection="0"/>
    <xf numFmtId="0" fontId="28" fillId="25" borderId="0" applyNumberFormat="0" applyBorder="0" applyAlignment="0" applyProtection="0"/>
    <xf numFmtId="0" fontId="28" fillId="25" borderId="0" applyNumberFormat="0" applyBorder="0" applyAlignment="0" applyProtection="0"/>
    <xf numFmtId="0" fontId="28" fillId="25" borderId="0" applyNumberFormat="0" applyBorder="0" applyAlignment="0" applyProtection="0"/>
    <xf numFmtId="0" fontId="28" fillId="25" borderId="0" applyNumberFormat="0" applyBorder="0" applyAlignment="0" applyProtection="0"/>
    <xf numFmtId="0" fontId="28" fillId="25" borderId="0" applyNumberFormat="0" applyBorder="0" applyAlignment="0" applyProtection="0"/>
    <xf numFmtId="0" fontId="28" fillId="25" borderId="0" applyNumberFormat="0" applyBorder="0" applyAlignment="0" applyProtection="0"/>
    <xf numFmtId="0" fontId="28" fillId="25" borderId="0" applyNumberFormat="0" applyBorder="0" applyAlignment="0" applyProtection="0"/>
    <xf numFmtId="0" fontId="28" fillId="25" borderId="0" applyNumberFormat="0" applyBorder="0" applyAlignment="0" applyProtection="0"/>
    <xf numFmtId="0" fontId="28" fillId="25" borderId="0" applyNumberFormat="0" applyBorder="0" applyAlignment="0" applyProtection="0"/>
    <xf numFmtId="0" fontId="28" fillId="25" borderId="0" applyNumberFormat="0" applyBorder="0" applyAlignment="0" applyProtection="0"/>
    <xf numFmtId="0" fontId="28" fillId="25" borderId="0" applyNumberFormat="0" applyBorder="0" applyAlignment="0" applyProtection="0"/>
    <xf numFmtId="0" fontId="28" fillId="25" borderId="0" applyNumberFormat="0" applyBorder="0" applyAlignment="0" applyProtection="0"/>
    <xf numFmtId="0" fontId="28" fillId="25" borderId="0" applyNumberFormat="0" applyBorder="0" applyAlignment="0" applyProtection="0"/>
    <xf numFmtId="0" fontId="28" fillId="25" borderId="0" applyNumberFormat="0" applyBorder="0" applyAlignment="0" applyProtection="0"/>
    <xf numFmtId="0" fontId="28" fillId="25" borderId="0" applyNumberFormat="0" applyBorder="0" applyAlignment="0" applyProtection="0"/>
    <xf numFmtId="0" fontId="28" fillId="25" borderId="0" applyNumberFormat="0" applyBorder="0" applyAlignment="0" applyProtection="0"/>
    <xf numFmtId="0" fontId="28" fillId="25" borderId="0" applyNumberFormat="0" applyBorder="0" applyAlignment="0" applyProtection="0"/>
    <xf numFmtId="0" fontId="28" fillId="25" borderId="0" applyNumberFormat="0" applyBorder="0" applyAlignment="0" applyProtection="0"/>
    <xf numFmtId="0" fontId="28" fillId="25" borderId="0" applyNumberFormat="0" applyBorder="0" applyAlignment="0" applyProtection="0"/>
    <xf numFmtId="0" fontId="28" fillId="25" borderId="0" applyNumberFormat="0" applyBorder="0" applyAlignment="0" applyProtection="0"/>
    <xf numFmtId="0" fontId="28" fillId="25" borderId="0" applyNumberFormat="0" applyBorder="0" applyAlignment="0" applyProtection="0"/>
    <xf numFmtId="0" fontId="28" fillId="25" borderId="0" applyNumberFormat="0" applyBorder="0" applyAlignment="0" applyProtection="0"/>
    <xf numFmtId="0" fontId="28" fillId="25" borderId="0" applyNumberFormat="0" applyBorder="0" applyAlignment="0" applyProtection="0"/>
    <xf numFmtId="0" fontId="28" fillId="25" borderId="0" applyNumberFormat="0" applyBorder="0" applyAlignment="0" applyProtection="0"/>
    <xf numFmtId="0" fontId="28" fillId="25" borderId="0" applyNumberFormat="0" applyBorder="0" applyAlignment="0" applyProtection="0"/>
    <xf numFmtId="0" fontId="28" fillId="25" borderId="0" applyNumberFormat="0" applyBorder="0" applyAlignment="0" applyProtection="0"/>
    <xf numFmtId="0" fontId="28" fillId="25" borderId="0" applyNumberFormat="0" applyBorder="0" applyAlignment="0" applyProtection="0"/>
    <xf numFmtId="0" fontId="28" fillId="25" borderId="0" applyNumberFormat="0" applyBorder="0" applyAlignment="0" applyProtection="0"/>
    <xf numFmtId="0" fontId="28" fillId="25" borderId="0" applyNumberFormat="0" applyBorder="0" applyAlignment="0" applyProtection="0"/>
    <xf numFmtId="0" fontId="28" fillId="25" borderId="0" applyNumberFormat="0" applyBorder="0" applyAlignment="0" applyProtection="0"/>
    <xf numFmtId="0" fontId="28" fillId="25" borderId="0" applyNumberFormat="0" applyBorder="0" applyAlignment="0" applyProtection="0"/>
    <xf numFmtId="0" fontId="28" fillId="25" borderId="0" applyNumberFormat="0" applyBorder="0" applyAlignment="0" applyProtection="0"/>
    <xf numFmtId="0" fontId="28" fillId="25" borderId="0" applyNumberFormat="0" applyBorder="0" applyAlignment="0" applyProtection="0"/>
    <xf numFmtId="0" fontId="28" fillId="25" borderId="0" applyNumberFormat="0" applyBorder="0" applyAlignment="0" applyProtection="0"/>
    <xf numFmtId="0" fontId="28" fillId="25" borderId="0" applyNumberFormat="0" applyBorder="0" applyAlignment="0" applyProtection="0"/>
    <xf numFmtId="0" fontId="28" fillId="25" borderId="0" applyNumberFormat="0" applyBorder="0" applyAlignment="0" applyProtection="0"/>
    <xf numFmtId="0" fontId="28" fillId="25" borderId="0" applyNumberFormat="0" applyBorder="0" applyAlignment="0" applyProtection="0"/>
    <xf numFmtId="0" fontId="28" fillId="25" borderId="0" applyNumberFormat="0" applyBorder="0" applyAlignment="0" applyProtection="0"/>
    <xf numFmtId="0" fontId="28" fillId="25" borderId="0" applyNumberFormat="0" applyBorder="0" applyAlignment="0" applyProtection="0"/>
    <xf numFmtId="0" fontId="28" fillId="25" borderId="0" applyNumberFormat="0" applyBorder="0" applyAlignment="0" applyProtection="0"/>
    <xf numFmtId="0" fontId="28" fillId="25" borderId="0" applyNumberFormat="0" applyBorder="0" applyAlignment="0" applyProtection="0"/>
    <xf numFmtId="0" fontId="28" fillId="25" borderId="0" applyNumberFormat="0" applyBorder="0" applyAlignment="0" applyProtection="0"/>
    <xf numFmtId="0" fontId="28" fillId="25" borderId="0" applyNumberFormat="0" applyBorder="0" applyAlignment="0" applyProtection="0"/>
    <xf numFmtId="0" fontId="28" fillId="25" borderId="0" applyNumberFormat="0" applyBorder="0" applyAlignment="0" applyProtection="0"/>
    <xf numFmtId="0" fontId="28" fillId="25" borderId="0" applyNumberFormat="0" applyBorder="0" applyAlignment="0" applyProtection="0"/>
    <xf numFmtId="0" fontId="28" fillId="25" borderId="0" applyNumberFormat="0" applyBorder="0" applyAlignment="0" applyProtection="0"/>
    <xf numFmtId="0" fontId="28" fillId="25" borderId="0" applyNumberFormat="0" applyBorder="0" applyAlignment="0" applyProtection="0"/>
    <xf numFmtId="0" fontId="28" fillId="25" borderId="0" applyNumberFormat="0" applyBorder="0" applyAlignment="0" applyProtection="0"/>
    <xf numFmtId="0" fontId="28" fillId="25" borderId="0" applyNumberFormat="0" applyBorder="0" applyAlignment="0" applyProtection="0"/>
    <xf numFmtId="0" fontId="28" fillId="25" borderId="0" applyNumberFormat="0" applyBorder="0" applyAlignment="0" applyProtection="0"/>
    <xf numFmtId="0" fontId="28" fillId="25" borderId="0" applyNumberFormat="0" applyBorder="0" applyAlignment="0" applyProtection="0"/>
    <xf numFmtId="0" fontId="28" fillId="25" borderId="0" applyNumberFormat="0" applyBorder="0" applyAlignment="0" applyProtection="0"/>
    <xf numFmtId="0" fontId="28" fillId="25" borderId="0" applyNumberFormat="0" applyBorder="0" applyAlignment="0" applyProtection="0"/>
    <xf numFmtId="0" fontId="28" fillId="25" borderId="0" applyNumberFormat="0" applyBorder="0" applyAlignment="0" applyProtection="0"/>
    <xf numFmtId="0" fontId="28" fillId="25" borderId="0" applyNumberFormat="0" applyBorder="0" applyAlignment="0" applyProtection="0"/>
    <xf numFmtId="0" fontId="28" fillId="25" borderId="0" applyNumberFormat="0" applyBorder="0" applyAlignment="0" applyProtection="0"/>
    <xf numFmtId="0" fontId="28" fillId="25" borderId="0" applyNumberFormat="0" applyBorder="0" applyAlignment="0" applyProtection="0"/>
    <xf numFmtId="0" fontId="28" fillId="25" borderId="0" applyNumberFormat="0" applyBorder="0" applyAlignment="0" applyProtection="0"/>
    <xf numFmtId="0" fontId="28" fillId="25" borderId="0" applyNumberFormat="0" applyBorder="0" applyAlignment="0" applyProtection="0"/>
    <xf numFmtId="0" fontId="28" fillId="25" borderId="0" applyNumberFormat="0" applyBorder="0" applyAlignment="0" applyProtection="0"/>
    <xf numFmtId="0" fontId="28" fillId="25" borderId="0" applyNumberFormat="0" applyBorder="0" applyAlignment="0" applyProtection="0"/>
    <xf numFmtId="0" fontId="28" fillId="25" borderId="0" applyNumberFormat="0" applyBorder="0" applyAlignment="0" applyProtection="0"/>
    <xf numFmtId="0" fontId="28" fillId="25" borderId="0" applyNumberFormat="0" applyBorder="0" applyAlignment="0" applyProtection="0"/>
    <xf numFmtId="0" fontId="28" fillId="25" borderId="0" applyNumberFormat="0" applyBorder="0" applyAlignment="0" applyProtection="0"/>
    <xf numFmtId="0" fontId="28" fillId="25" borderId="0" applyNumberFormat="0" applyBorder="0" applyAlignment="0" applyProtection="0"/>
    <xf numFmtId="0" fontId="28" fillId="25" borderId="0" applyNumberFormat="0" applyBorder="0" applyAlignment="0" applyProtection="0"/>
    <xf numFmtId="0" fontId="28" fillId="25" borderId="0" applyNumberFormat="0" applyBorder="0" applyAlignment="0" applyProtection="0"/>
    <xf numFmtId="0" fontId="28" fillId="25" borderId="0" applyNumberFormat="0" applyBorder="0" applyAlignment="0" applyProtection="0"/>
    <xf numFmtId="0" fontId="28" fillId="25" borderId="0" applyNumberFormat="0" applyBorder="0" applyAlignment="0" applyProtection="0"/>
    <xf numFmtId="0" fontId="28" fillId="25" borderId="0" applyNumberFormat="0" applyBorder="0" applyAlignment="0" applyProtection="0"/>
    <xf numFmtId="0" fontId="28" fillId="25" borderId="0" applyNumberFormat="0" applyBorder="0" applyAlignment="0" applyProtection="0"/>
    <xf numFmtId="0" fontId="28" fillId="25" borderId="0" applyNumberFormat="0" applyBorder="0" applyAlignment="0" applyProtection="0"/>
    <xf numFmtId="0" fontId="28" fillId="25" borderId="0" applyNumberFormat="0" applyBorder="0" applyAlignment="0" applyProtection="0"/>
    <xf numFmtId="0" fontId="28" fillId="25" borderId="0" applyNumberFormat="0" applyBorder="0" applyAlignment="0" applyProtection="0"/>
    <xf numFmtId="0" fontId="28" fillId="25" borderId="0" applyNumberFormat="0" applyBorder="0" applyAlignment="0" applyProtection="0"/>
    <xf numFmtId="0" fontId="28" fillId="25" borderId="0" applyNumberFormat="0" applyBorder="0" applyAlignment="0" applyProtection="0"/>
    <xf numFmtId="0" fontId="28" fillId="25" borderId="0" applyNumberFormat="0" applyBorder="0" applyAlignment="0" applyProtection="0"/>
    <xf numFmtId="0" fontId="28" fillId="25" borderId="0" applyNumberFormat="0" applyBorder="0" applyAlignment="0" applyProtection="0"/>
    <xf numFmtId="0" fontId="28" fillId="25" borderId="0" applyNumberFormat="0" applyBorder="0" applyAlignment="0" applyProtection="0"/>
    <xf numFmtId="0" fontId="28" fillId="25" borderId="0" applyNumberFormat="0" applyBorder="0" applyAlignment="0" applyProtection="0"/>
    <xf numFmtId="0" fontId="28" fillId="25" borderId="0" applyNumberFormat="0" applyBorder="0" applyAlignment="0" applyProtection="0"/>
    <xf numFmtId="0" fontId="28" fillId="25" borderId="0" applyNumberFormat="0" applyBorder="0" applyAlignment="0" applyProtection="0"/>
    <xf numFmtId="0" fontId="28" fillId="25" borderId="0" applyNumberFormat="0" applyBorder="0" applyAlignment="0" applyProtection="0"/>
    <xf numFmtId="0" fontId="28" fillId="25" borderId="0" applyNumberFormat="0" applyBorder="0" applyAlignment="0" applyProtection="0"/>
    <xf numFmtId="0" fontId="28" fillId="25" borderId="0" applyNumberFormat="0" applyBorder="0" applyAlignment="0" applyProtection="0"/>
    <xf numFmtId="0" fontId="28" fillId="25" borderId="0" applyNumberFormat="0" applyBorder="0" applyAlignment="0" applyProtection="0"/>
    <xf numFmtId="0" fontId="28" fillId="25" borderId="0" applyNumberFormat="0" applyBorder="0" applyAlignment="0" applyProtection="0"/>
    <xf numFmtId="0" fontId="28" fillId="25" borderId="0" applyNumberFormat="0" applyBorder="0" applyAlignment="0" applyProtection="0"/>
    <xf numFmtId="0" fontId="28" fillId="25" borderId="0" applyNumberFormat="0" applyBorder="0" applyAlignment="0" applyProtection="0"/>
    <xf numFmtId="0" fontId="28" fillId="25" borderId="0" applyNumberFormat="0" applyBorder="0" applyAlignment="0" applyProtection="0"/>
    <xf numFmtId="0" fontId="28" fillId="25" borderId="0" applyNumberFormat="0" applyBorder="0" applyAlignment="0" applyProtection="0"/>
    <xf numFmtId="0" fontId="28" fillId="25" borderId="0" applyNumberFormat="0" applyBorder="0" applyAlignment="0" applyProtection="0"/>
    <xf numFmtId="0" fontId="28" fillId="25" borderId="0" applyNumberFormat="0" applyBorder="0" applyAlignment="0" applyProtection="0"/>
    <xf numFmtId="0" fontId="28" fillId="25" borderId="0" applyNumberFormat="0" applyBorder="0" applyAlignment="0" applyProtection="0"/>
    <xf numFmtId="0" fontId="28" fillId="25" borderId="0" applyNumberFormat="0" applyBorder="0" applyAlignment="0" applyProtection="0"/>
    <xf numFmtId="0" fontId="28" fillId="25" borderId="0" applyNumberFormat="0" applyBorder="0" applyAlignment="0" applyProtection="0"/>
    <xf numFmtId="0" fontId="28" fillId="25" borderId="0" applyNumberFormat="0" applyBorder="0" applyAlignment="0" applyProtection="0"/>
    <xf numFmtId="0" fontId="28" fillId="25" borderId="0" applyNumberFormat="0" applyBorder="0" applyAlignment="0" applyProtection="0"/>
    <xf numFmtId="0" fontId="28" fillId="25" borderId="0" applyNumberFormat="0" applyBorder="0" applyAlignment="0" applyProtection="0"/>
    <xf numFmtId="0" fontId="28" fillId="25" borderId="0" applyNumberFormat="0" applyBorder="0" applyAlignment="0" applyProtection="0"/>
    <xf numFmtId="0" fontId="28" fillId="25" borderId="0" applyNumberFormat="0" applyBorder="0" applyAlignment="0" applyProtection="0"/>
    <xf numFmtId="0" fontId="28" fillId="25" borderId="0" applyNumberFormat="0" applyBorder="0" applyAlignment="0" applyProtection="0"/>
    <xf numFmtId="0" fontId="28" fillId="25" borderId="0" applyNumberFormat="0" applyBorder="0" applyAlignment="0" applyProtection="0"/>
    <xf numFmtId="0" fontId="28" fillId="25" borderId="0" applyNumberFormat="0" applyBorder="0" applyAlignment="0" applyProtection="0"/>
    <xf numFmtId="0" fontId="28" fillId="25" borderId="0" applyNumberFormat="0" applyBorder="0" applyAlignment="0" applyProtection="0"/>
    <xf numFmtId="0" fontId="28" fillId="25" borderId="0" applyNumberFormat="0" applyBorder="0" applyAlignment="0" applyProtection="0"/>
    <xf numFmtId="0" fontId="28" fillId="25" borderId="0" applyNumberFormat="0" applyBorder="0" applyAlignment="0" applyProtection="0"/>
    <xf numFmtId="0" fontId="28" fillId="25" borderId="0" applyNumberFormat="0" applyBorder="0" applyAlignment="0" applyProtection="0"/>
    <xf numFmtId="0" fontId="28" fillId="25" borderId="0" applyNumberFormat="0" applyBorder="0" applyAlignment="0" applyProtection="0"/>
    <xf numFmtId="0" fontId="28" fillId="25" borderId="0" applyNumberFormat="0" applyBorder="0" applyAlignment="0" applyProtection="0"/>
    <xf numFmtId="0" fontId="28" fillId="25" borderId="0" applyNumberFormat="0" applyBorder="0" applyAlignment="0" applyProtection="0"/>
    <xf numFmtId="0" fontId="28" fillId="25" borderId="0" applyNumberFormat="0" applyBorder="0" applyAlignment="0" applyProtection="0"/>
    <xf numFmtId="0" fontId="28" fillId="25" borderId="0" applyNumberFormat="0" applyBorder="0" applyAlignment="0" applyProtection="0"/>
    <xf numFmtId="0" fontId="28" fillId="25" borderId="0" applyNumberFormat="0" applyBorder="0" applyAlignment="0" applyProtection="0"/>
    <xf numFmtId="0" fontId="28" fillId="25" borderId="0" applyNumberFormat="0" applyBorder="0" applyAlignment="0" applyProtection="0"/>
    <xf numFmtId="0" fontId="28" fillId="25" borderId="0" applyNumberFormat="0" applyBorder="0" applyAlignment="0" applyProtection="0"/>
    <xf numFmtId="0" fontId="28" fillId="25" borderId="0" applyNumberFormat="0" applyBorder="0" applyAlignment="0" applyProtection="0"/>
    <xf numFmtId="0" fontId="28" fillId="25" borderId="0" applyNumberFormat="0" applyBorder="0" applyAlignment="0" applyProtection="0"/>
    <xf numFmtId="0" fontId="28" fillId="25" borderId="0" applyNumberFormat="0" applyBorder="0" applyAlignment="0" applyProtection="0"/>
    <xf numFmtId="0" fontId="28" fillId="25" borderId="0" applyNumberFormat="0" applyBorder="0" applyAlignment="0" applyProtection="0"/>
    <xf numFmtId="0" fontId="28" fillId="25" borderId="0" applyNumberFormat="0" applyBorder="0" applyAlignment="0" applyProtection="0"/>
    <xf numFmtId="0" fontId="28" fillId="25" borderId="0" applyNumberFormat="0" applyBorder="0" applyAlignment="0" applyProtection="0"/>
    <xf numFmtId="0" fontId="28" fillId="25" borderId="0" applyNumberFormat="0" applyBorder="0" applyAlignment="0" applyProtection="0"/>
    <xf numFmtId="0" fontId="28" fillId="25" borderId="0" applyNumberFormat="0" applyBorder="0" applyAlignment="0" applyProtection="0"/>
    <xf numFmtId="0" fontId="28" fillId="25" borderId="0" applyNumberFormat="0" applyBorder="0" applyAlignment="0" applyProtection="0"/>
    <xf numFmtId="0" fontId="28" fillId="25" borderId="0" applyNumberFormat="0" applyBorder="0" applyAlignment="0" applyProtection="0"/>
    <xf numFmtId="0" fontId="28" fillId="25" borderId="0" applyNumberFormat="0" applyBorder="0" applyAlignment="0" applyProtection="0"/>
    <xf numFmtId="0" fontId="28" fillId="25" borderId="0" applyNumberFormat="0" applyBorder="0" applyAlignment="0" applyProtection="0"/>
    <xf numFmtId="0" fontId="28" fillId="25" borderId="0" applyNumberFormat="0" applyBorder="0" applyAlignment="0" applyProtection="0"/>
    <xf numFmtId="0" fontId="28" fillId="25" borderId="0" applyNumberFormat="0" applyBorder="0" applyAlignment="0" applyProtection="0"/>
    <xf numFmtId="0" fontId="28" fillId="25" borderId="0" applyNumberFormat="0" applyBorder="0" applyAlignment="0" applyProtection="0"/>
    <xf numFmtId="0" fontId="28" fillId="25" borderId="0" applyNumberFormat="0" applyBorder="0" applyAlignment="0" applyProtection="0"/>
    <xf numFmtId="0" fontId="28" fillId="25" borderId="0" applyNumberFormat="0" applyBorder="0" applyAlignment="0" applyProtection="0"/>
    <xf numFmtId="0" fontId="28" fillId="25" borderId="0" applyNumberFormat="0" applyBorder="0" applyAlignment="0" applyProtection="0"/>
    <xf numFmtId="0" fontId="28" fillId="25" borderId="0" applyNumberFormat="0" applyBorder="0" applyAlignment="0" applyProtection="0"/>
    <xf numFmtId="0" fontId="28" fillId="25" borderId="0" applyNumberFormat="0" applyBorder="0" applyAlignment="0" applyProtection="0"/>
    <xf numFmtId="0" fontId="28" fillId="25" borderId="0" applyNumberFormat="0" applyBorder="0" applyAlignment="0" applyProtection="0"/>
    <xf numFmtId="0" fontId="28" fillId="25" borderId="0" applyNumberFormat="0" applyBorder="0" applyAlignment="0" applyProtection="0"/>
    <xf numFmtId="0" fontId="28" fillId="25" borderId="0" applyNumberFormat="0" applyBorder="0" applyAlignment="0" applyProtection="0"/>
    <xf numFmtId="0" fontId="28" fillId="25" borderId="0" applyNumberFormat="0" applyBorder="0" applyAlignment="0" applyProtection="0"/>
    <xf numFmtId="0" fontId="28" fillId="25" borderId="0" applyNumberFormat="0" applyBorder="0" applyAlignment="0" applyProtection="0"/>
    <xf numFmtId="0" fontId="28" fillId="25" borderId="0" applyNumberFormat="0" applyBorder="0" applyAlignment="0" applyProtection="0"/>
    <xf numFmtId="0" fontId="28" fillId="25" borderId="0" applyNumberFormat="0" applyBorder="0" applyAlignment="0" applyProtection="0"/>
    <xf numFmtId="0" fontId="28" fillId="25" borderId="0" applyNumberFormat="0" applyBorder="0" applyAlignment="0" applyProtection="0"/>
    <xf numFmtId="0" fontId="28" fillId="25" borderId="0" applyNumberFormat="0" applyBorder="0" applyAlignment="0" applyProtection="0"/>
    <xf numFmtId="0" fontId="28" fillId="25" borderId="0" applyNumberFormat="0" applyBorder="0" applyAlignment="0" applyProtection="0"/>
    <xf numFmtId="0" fontId="28" fillId="25" borderId="0" applyNumberFormat="0" applyBorder="0" applyAlignment="0" applyProtection="0"/>
    <xf numFmtId="0" fontId="28" fillId="25" borderId="0" applyNumberFormat="0" applyBorder="0" applyAlignment="0" applyProtection="0"/>
    <xf numFmtId="0" fontId="28" fillId="25" borderId="0" applyNumberFormat="0" applyBorder="0" applyAlignment="0" applyProtection="0"/>
    <xf numFmtId="0" fontId="28" fillId="25" borderId="0" applyNumberFormat="0" applyBorder="0" applyAlignment="0" applyProtection="0"/>
    <xf numFmtId="0" fontId="28" fillId="25" borderId="0" applyNumberFormat="0" applyBorder="0" applyAlignment="0" applyProtection="0"/>
    <xf numFmtId="0" fontId="28" fillId="25" borderId="0" applyNumberFormat="0" applyBorder="0" applyAlignment="0" applyProtection="0"/>
    <xf numFmtId="0" fontId="28" fillId="25" borderId="0" applyNumberFormat="0" applyBorder="0" applyAlignment="0" applyProtection="0"/>
    <xf numFmtId="0" fontId="28" fillId="25" borderId="0" applyNumberFormat="0" applyBorder="0" applyAlignment="0" applyProtection="0"/>
    <xf numFmtId="0" fontId="28" fillId="25" borderId="0" applyNumberFormat="0" applyBorder="0" applyAlignment="0" applyProtection="0"/>
    <xf numFmtId="0" fontId="28" fillId="25" borderId="0" applyNumberFormat="0" applyBorder="0" applyAlignment="0" applyProtection="0"/>
    <xf numFmtId="0" fontId="28" fillId="25" borderId="0" applyNumberFormat="0" applyBorder="0" applyAlignment="0" applyProtection="0"/>
    <xf numFmtId="0" fontId="28" fillId="25" borderId="0" applyNumberFormat="0" applyBorder="0" applyAlignment="0" applyProtection="0"/>
    <xf numFmtId="0" fontId="28" fillId="25" borderId="0" applyNumberFormat="0" applyBorder="0" applyAlignment="0" applyProtection="0"/>
    <xf numFmtId="0" fontId="28" fillId="25" borderId="0" applyNumberFormat="0" applyBorder="0" applyAlignment="0" applyProtection="0"/>
    <xf numFmtId="0" fontId="28" fillId="25" borderId="0" applyNumberFormat="0" applyBorder="0" applyAlignment="0" applyProtection="0"/>
    <xf numFmtId="0" fontId="28" fillId="25" borderId="0" applyNumberFormat="0" applyBorder="0" applyAlignment="0" applyProtection="0"/>
    <xf numFmtId="0" fontId="28" fillId="25" borderId="0" applyNumberFormat="0" applyBorder="0" applyAlignment="0" applyProtection="0"/>
    <xf numFmtId="0" fontId="28" fillId="25" borderId="0" applyNumberFormat="0" applyBorder="0" applyAlignment="0" applyProtection="0"/>
    <xf numFmtId="0" fontId="28" fillId="25" borderId="0" applyNumberFormat="0" applyBorder="0" applyAlignment="0" applyProtection="0"/>
    <xf numFmtId="0" fontId="28" fillId="25" borderId="0" applyNumberFormat="0" applyBorder="0" applyAlignment="0" applyProtection="0"/>
    <xf numFmtId="0" fontId="28" fillId="25" borderId="0" applyNumberFormat="0" applyBorder="0" applyAlignment="0" applyProtection="0"/>
    <xf numFmtId="0" fontId="28" fillId="25" borderId="0" applyNumberFormat="0" applyBorder="0" applyAlignment="0" applyProtection="0"/>
    <xf numFmtId="0" fontId="28" fillId="25" borderId="0" applyNumberFormat="0" applyBorder="0" applyAlignment="0" applyProtection="0"/>
    <xf numFmtId="0" fontId="28" fillId="25" borderId="0" applyNumberFormat="0" applyBorder="0" applyAlignment="0" applyProtection="0"/>
    <xf numFmtId="0" fontId="28" fillId="25" borderId="0" applyNumberFormat="0" applyBorder="0" applyAlignment="0" applyProtection="0"/>
    <xf numFmtId="0" fontId="28" fillId="25" borderId="0" applyNumberFormat="0" applyBorder="0" applyAlignment="0" applyProtection="0"/>
    <xf numFmtId="0" fontId="28" fillId="25" borderId="0" applyNumberFormat="0" applyBorder="0" applyAlignment="0" applyProtection="0"/>
    <xf numFmtId="0" fontId="28" fillId="25" borderId="0" applyNumberFormat="0" applyBorder="0" applyAlignment="0" applyProtection="0"/>
    <xf numFmtId="0" fontId="28" fillId="25" borderId="0" applyNumberFormat="0" applyBorder="0" applyAlignment="0" applyProtection="0"/>
    <xf numFmtId="0" fontId="28" fillId="25" borderId="0" applyNumberFormat="0" applyBorder="0" applyAlignment="0" applyProtection="0"/>
    <xf numFmtId="0" fontId="28" fillId="25" borderId="0" applyNumberFormat="0" applyBorder="0" applyAlignment="0" applyProtection="0"/>
    <xf numFmtId="0" fontId="28" fillId="25" borderId="0" applyNumberFormat="0" applyBorder="0" applyAlignment="0" applyProtection="0"/>
    <xf numFmtId="0" fontId="28" fillId="25" borderId="0" applyNumberFormat="0" applyBorder="0" applyAlignment="0" applyProtection="0"/>
    <xf numFmtId="0" fontId="28" fillId="25" borderId="0" applyNumberFormat="0" applyBorder="0" applyAlignment="0" applyProtection="0"/>
    <xf numFmtId="0" fontId="28" fillId="25" borderId="0" applyNumberFormat="0" applyBorder="0" applyAlignment="0" applyProtection="0"/>
    <xf numFmtId="0" fontId="28" fillId="25" borderId="0" applyNumberFormat="0" applyBorder="0" applyAlignment="0" applyProtection="0"/>
    <xf numFmtId="0" fontId="28" fillId="25" borderId="0" applyNumberFormat="0" applyBorder="0" applyAlignment="0" applyProtection="0"/>
    <xf numFmtId="0" fontId="28" fillId="25" borderId="0" applyNumberFormat="0" applyBorder="0" applyAlignment="0" applyProtection="0"/>
    <xf numFmtId="0" fontId="28" fillId="25" borderId="0" applyNumberFormat="0" applyBorder="0" applyAlignment="0" applyProtection="0"/>
    <xf numFmtId="0" fontId="28" fillId="25" borderId="0" applyNumberFormat="0" applyBorder="0" applyAlignment="0" applyProtection="0"/>
    <xf numFmtId="0" fontId="28" fillId="25" borderId="0" applyNumberFormat="0" applyBorder="0" applyAlignment="0" applyProtection="0"/>
    <xf numFmtId="0" fontId="28" fillId="25" borderId="0" applyNumberFormat="0" applyBorder="0" applyAlignment="0" applyProtection="0"/>
    <xf numFmtId="0" fontId="28" fillId="25" borderId="0" applyNumberFormat="0" applyBorder="0" applyAlignment="0" applyProtection="0"/>
    <xf numFmtId="0" fontId="28" fillId="25" borderId="0" applyNumberFormat="0" applyBorder="0" applyAlignment="0" applyProtection="0"/>
    <xf numFmtId="0" fontId="28" fillId="25" borderId="0" applyNumberFormat="0" applyBorder="0" applyAlignment="0" applyProtection="0"/>
    <xf numFmtId="0" fontId="28" fillId="25" borderId="0" applyNumberFormat="0" applyBorder="0" applyAlignment="0" applyProtection="0"/>
    <xf numFmtId="0" fontId="28" fillId="25" borderId="0" applyNumberFormat="0" applyBorder="0" applyAlignment="0" applyProtection="0"/>
    <xf numFmtId="0" fontId="28" fillId="25" borderId="0" applyNumberFormat="0" applyBorder="0" applyAlignment="0" applyProtection="0"/>
    <xf numFmtId="0" fontId="28" fillId="25" borderId="0" applyNumberFormat="0" applyBorder="0" applyAlignment="0" applyProtection="0"/>
    <xf numFmtId="0" fontId="28" fillId="25" borderId="0" applyNumberFormat="0" applyBorder="0" applyAlignment="0" applyProtection="0"/>
    <xf numFmtId="0" fontId="28" fillId="25" borderId="0" applyNumberFormat="0" applyBorder="0" applyAlignment="0" applyProtection="0"/>
    <xf numFmtId="0" fontId="28" fillId="25" borderId="0" applyNumberFormat="0" applyBorder="0" applyAlignment="0" applyProtection="0"/>
    <xf numFmtId="0" fontId="28" fillId="25" borderId="0" applyNumberFormat="0" applyBorder="0" applyAlignment="0" applyProtection="0"/>
    <xf numFmtId="0" fontId="28" fillId="25" borderId="0" applyNumberFormat="0" applyBorder="0" applyAlignment="0" applyProtection="0"/>
    <xf numFmtId="0" fontId="28" fillId="25" borderId="0" applyNumberFormat="0" applyBorder="0" applyAlignment="0" applyProtection="0"/>
    <xf numFmtId="0" fontId="28" fillId="25" borderId="0" applyNumberFormat="0" applyBorder="0" applyAlignment="0" applyProtection="0"/>
    <xf numFmtId="0" fontId="28" fillId="25" borderId="0" applyNumberFormat="0" applyBorder="0" applyAlignment="0" applyProtection="0"/>
    <xf numFmtId="0" fontId="28" fillId="25" borderId="0" applyNumberFormat="0" applyBorder="0" applyAlignment="0" applyProtection="0"/>
    <xf numFmtId="0" fontId="28" fillId="25" borderId="0" applyNumberFormat="0" applyBorder="0" applyAlignment="0" applyProtection="0"/>
    <xf numFmtId="0" fontId="28" fillId="25" borderId="0" applyNumberFormat="0" applyBorder="0" applyAlignment="0" applyProtection="0"/>
    <xf numFmtId="0" fontId="28" fillId="25" borderId="0" applyNumberFormat="0" applyBorder="0" applyAlignment="0" applyProtection="0"/>
    <xf numFmtId="0" fontId="28" fillId="25" borderId="0" applyNumberFormat="0" applyBorder="0" applyAlignment="0" applyProtection="0"/>
    <xf numFmtId="0" fontId="28" fillId="25" borderId="0" applyNumberFormat="0" applyBorder="0" applyAlignment="0" applyProtection="0"/>
    <xf numFmtId="0" fontId="28" fillId="25" borderId="0" applyNumberFormat="0" applyBorder="0" applyAlignment="0" applyProtection="0"/>
    <xf numFmtId="0" fontId="28" fillId="25" borderId="0" applyNumberFormat="0" applyBorder="0" applyAlignment="0" applyProtection="0"/>
    <xf numFmtId="0" fontId="28" fillId="25" borderId="0" applyNumberFormat="0" applyBorder="0" applyAlignment="0" applyProtection="0"/>
    <xf numFmtId="0" fontId="28" fillId="25" borderId="0" applyNumberFormat="0" applyBorder="0" applyAlignment="0" applyProtection="0"/>
    <xf numFmtId="0" fontId="28" fillId="25" borderId="0" applyNumberFormat="0" applyBorder="0" applyAlignment="0" applyProtection="0"/>
    <xf numFmtId="0" fontId="28" fillId="25" borderId="0" applyNumberFormat="0" applyBorder="0" applyAlignment="0" applyProtection="0"/>
    <xf numFmtId="0" fontId="28" fillId="25" borderId="0" applyNumberFormat="0" applyBorder="0" applyAlignment="0" applyProtection="0"/>
    <xf numFmtId="0" fontId="28" fillId="25" borderId="0" applyNumberFormat="0" applyBorder="0" applyAlignment="0" applyProtection="0"/>
    <xf numFmtId="0" fontId="28" fillId="25" borderId="0" applyNumberFormat="0" applyBorder="0" applyAlignment="0" applyProtection="0"/>
    <xf numFmtId="0" fontId="28" fillId="25" borderId="0" applyNumberFormat="0" applyBorder="0" applyAlignment="0" applyProtection="0"/>
    <xf numFmtId="0" fontId="28" fillId="25" borderId="0" applyNumberFormat="0" applyBorder="0" applyAlignment="0" applyProtection="0"/>
    <xf numFmtId="0" fontId="28" fillId="25" borderId="0" applyNumberFormat="0" applyBorder="0" applyAlignment="0" applyProtection="0"/>
    <xf numFmtId="0" fontId="28" fillId="25" borderId="0" applyNumberFormat="0" applyBorder="0" applyAlignment="0" applyProtection="0"/>
    <xf numFmtId="0" fontId="28" fillId="25" borderId="0" applyNumberFormat="0" applyBorder="0" applyAlignment="0" applyProtection="0"/>
    <xf numFmtId="0" fontId="28" fillId="25" borderId="0" applyNumberFormat="0" applyBorder="0" applyAlignment="0" applyProtection="0"/>
    <xf numFmtId="0" fontId="28" fillId="25" borderId="0" applyNumberFormat="0" applyBorder="0" applyAlignment="0" applyProtection="0"/>
    <xf numFmtId="0" fontId="28" fillId="25" borderId="0" applyNumberFormat="0" applyBorder="0" applyAlignment="0" applyProtection="0"/>
    <xf numFmtId="0" fontId="28" fillId="25" borderId="0" applyNumberFormat="0" applyBorder="0" applyAlignment="0" applyProtection="0"/>
    <xf numFmtId="0" fontId="28" fillId="25" borderId="0" applyNumberFormat="0" applyBorder="0" applyAlignment="0" applyProtection="0"/>
    <xf numFmtId="0" fontId="28" fillId="25" borderId="0" applyNumberFormat="0" applyBorder="0" applyAlignment="0" applyProtection="0"/>
    <xf numFmtId="0" fontId="28" fillId="25" borderId="0" applyNumberFormat="0" applyBorder="0" applyAlignment="0" applyProtection="0"/>
    <xf numFmtId="0" fontId="28" fillId="25" borderId="0" applyNumberFormat="0" applyBorder="0" applyAlignment="0" applyProtection="0"/>
    <xf numFmtId="0" fontId="28" fillId="25" borderId="0" applyNumberFormat="0" applyBorder="0" applyAlignment="0" applyProtection="0"/>
    <xf numFmtId="0" fontId="28" fillId="25" borderId="0" applyNumberFormat="0" applyBorder="0" applyAlignment="0" applyProtection="0"/>
    <xf numFmtId="0" fontId="28" fillId="25" borderId="0" applyNumberFormat="0" applyBorder="0" applyAlignment="0" applyProtection="0"/>
    <xf numFmtId="0" fontId="28" fillId="25" borderId="0" applyNumberFormat="0" applyBorder="0" applyAlignment="0" applyProtection="0"/>
    <xf numFmtId="0" fontId="28" fillId="25" borderId="0" applyNumberFormat="0" applyBorder="0" applyAlignment="0" applyProtection="0"/>
    <xf numFmtId="0" fontId="28" fillId="25" borderId="0" applyNumberFormat="0" applyBorder="0" applyAlignment="0" applyProtection="0"/>
    <xf numFmtId="0" fontId="28" fillId="25" borderId="0" applyNumberFormat="0" applyBorder="0" applyAlignment="0" applyProtection="0"/>
    <xf numFmtId="0" fontId="28" fillId="25" borderId="0" applyNumberFormat="0" applyBorder="0" applyAlignment="0" applyProtection="0"/>
    <xf numFmtId="0" fontId="28" fillId="25" borderId="0" applyNumberFormat="0" applyBorder="0" applyAlignment="0" applyProtection="0"/>
    <xf numFmtId="0" fontId="28" fillId="25" borderId="0" applyNumberFormat="0" applyBorder="0" applyAlignment="0" applyProtection="0"/>
    <xf numFmtId="0" fontId="28" fillId="25" borderId="0" applyNumberFormat="0" applyBorder="0" applyAlignment="0" applyProtection="0"/>
    <xf numFmtId="0" fontId="28" fillId="25" borderId="0" applyNumberFormat="0" applyBorder="0" applyAlignment="0" applyProtection="0"/>
    <xf numFmtId="0" fontId="28" fillId="25" borderId="0" applyNumberFormat="0" applyBorder="0" applyAlignment="0" applyProtection="0"/>
    <xf numFmtId="0" fontId="28" fillId="25" borderId="0" applyNumberFormat="0" applyBorder="0" applyAlignment="0" applyProtection="0"/>
    <xf numFmtId="0" fontId="28" fillId="25" borderId="0" applyNumberFormat="0" applyBorder="0" applyAlignment="0" applyProtection="0"/>
    <xf numFmtId="0" fontId="28" fillId="25" borderId="0" applyNumberFormat="0" applyBorder="0" applyAlignment="0" applyProtection="0"/>
    <xf numFmtId="0" fontId="28" fillId="25" borderId="0" applyNumberFormat="0" applyBorder="0" applyAlignment="0" applyProtection="0"/>
    <xf numFmtId="0" fontId="28" fillId="25" borderId="0" applyNumberFormat="0" applyBorder="0" applyAlignment="0" applyProtection="0"/>
    <xf numFmtId="0" fontId="28" fillId="25" borderId="0" applyNumberFormat="0" applyBorder="0" applyAlignment="0" applyProtection="0"/>
    <xf numFmtId="0" fontId="28" fillId="25" borderId="0" applyNumberFormat="0" applyBorder="0" applyAlignment="0" applyProtection="0"/>
    <xf numFmtId="0" fontId="28" fillId="25" borderId="0" applyNumberFormat="0" applyBorder="0" applyAlignment="0" applyProtection="0"/>
    <xf numFmtId="0" fontId="28" fillId="25" borderId="0" applyNumberFormat="0" applyBorder="0" applyAlignment="0" applyProtection="0"/>
    <xf numFmtId="0" fontId="28" fillId="25" borderId="0" applyNumberFormat="0" applyBorder="0" applyAlignment="0" applyProtection="0"/>
    <xf numFmtId="0" fontId="28" fillId="25" borderId="0" applyNumberFormat="0" applyBorder="0" applyAlignment="0" applyProtection="0"/>
    <xf numFmtId="0" fontId="28" fillId="25" borderId="0" applyNumberFormat="0" applyBorder="0" applyAlignment="0" applyProtection="0"/>
    <xf numFmtId="0" fontId="28" fillId="25" borderId="0" applyNumberFormat="0" applyBorder="0" applyAlignment="0" applyProtection="0"/>
    <xf numFmtId="0" fontId="28" fillId="25" borderId="0" applyNumberFormat="0" applyBorder="0" applyAlignment="0" applyProtection="0"/>
    <xf numFmtId="0" fontId="28" fillId="25" borderId="0" applyNumberFormat="0" applyBorder="0" applyAlignment="0" applyProtection="0"/>
    <xf numFmtId="0" fontId="28" fillId="25" borderId="0" applyNumberFormat="0" applyBorder="0" applyAlignment="0" applyProtection="0"/>
    <xf numFmtId="0" fontId="28" fillId="25" borderId="0" applyNumberFormat="0" applyBorder="0" applyAlignment="0" applyProtection="0"/>
    <xf numFmtId="0" fontId="28" fillId="25" borderId="0" applyNumberFormat="0" applyBorder="0" applyAlignment="0" applyProtection="0"/>
    <xf numFmtId="0" fontId="28" fillId="25" borderId="0" applyNumberFormat="0" applyBorder="0" applyAlignment="0" applyProtection="0"/>
    <xf numFmtId="0" fontId="28" fillId="25" borderId="0" applyNumberFormat="0" applyBorder="0" applyAlignment="0" applyProtection="0"/>
    <xf numFmtId="0" fontId="28" fillId="25" borderId="0" applyNumberFormat="0" applyBorder="0" applyAlignment="0" applyProtection="0"/>
    <xf numFmtId="0" fontId="28" fillId="25" borderId="0" applyNumberFormat="0" applyBorder="0" applyAlignment="0" applyProtection="0"/>
    <xf numFmtId="0" fontId="28" fillId="25" borderId="0" applyNumberFormat="0" applyBorder="0" applyAlignment="0" applyProtection="0"/>
    <xf numFmtId="0" fontId="28" fillId="25" borderId="0" applyNumberFormat="0" applyBorder="0" applyAlignment="0" applyProtection="0"/>
    <xf numFmtId="0" fontId="28" fillId="25" borderId="0" applyNumberFormat="0" applyBorder="0" applyAlignment="0" applyProtection="0"/>
    <xf numFmtId="0" fontId="28" fillId="25" borderId="0" applyNumberFormat="0" applyBorder="0" applyAlignment="0" applyProtection="0"/>
    <xf numFmtId="0" fontId="28" fillId="25" borderId="0" applyNumberFormat="0" applyBorder="0" applyAlignment="0" applyProtection="0"/>
    <xf numFmtId="0" fontId="28" fillId="25" borderId="0" applyNumberFormat="0" applyBorder="0" applyAlignment="0" applyProtection="0"/>
    <xf numFmtId="0" fontId="28" fillId="25" borderId="0" applyNumberFormat="0" applyBorder="0" applyAlignment="0" applyProtection="0"/>
    <xf numFmtId="0" fontId="28" fillId="25" borderId="0" applyNumberFormat="0" applyBorder="0" applyAlignment="0" applyProtection="0"/>
    <xf numFmtId="0" fontId="28" fillId="25" borderId="0" applyNumberFormat="0" applyBorder="0" applyAlignment="0" applyProtection="0"/>
    <xf numFmtId="0" fontId="28" fillId="25" borderId="0" applyNumberFormat="0" applyBorder="0" applyAlignment="0" applyProtection="0"/>
    <xf numFmtId="0" fontId="28" fillId="25" borderId="0" applyNumberFormat="0" applyBorder="0" applyAlignment="0" applyProtection="0"/>
    <xf numFmtId="0" fontId="28" fillId="25" borderId="0" applyNumberFormat="0" applyBorder="0" applyAlignment="0" applyProtection="0"/>
    <xf numFmtId="0" fontId="28" fillId="25" borderId="0" applyNumberFormat="0" applyBorder="0" applyAlignment="0" applyProtection="0"/>
    <xf numFmtId="0" fontId="28" fillId="25" borderId="0" applyNumberFormat="0" applyBorder="0" applyAlignment="0" applyProtection="0"/>
    <xf numFmtId="0" fontId="28" fillId="25" borderId="0" applyNumberFormat="0" applyBorder="0" applyAlignment="0" applyProtection="0"/>
    <xf numFmtId="0" fontId="28" fillId="25" borderId="0" applyNumberFormat="0" applyBorder="0" applyAlignment="0" applyProtection="0"/>
    <xf numFmtId="0" fontId="28" fillId="25" borderId="0" applyNumberFormat="0" applyBorder="0" applyAlignment="0" applyProtection="0"/>
    <xf numFmtId="0" fontId="28" fillId="25" borderId="0" applyNumberFormat="0" applyBorder="0" applyAlignment="0" applyProtection="0"/>
    <xf numFmtId="0" fontId="28" fillId="25" borderId="0" applyNumberFormat="0" applyBorder="0" applyAlignment="0" applyProtection="0"/>
    <xf numFmtId="0" fontId="28" fillId="25" borderId="0" applyNumberFormat="0" applyBorder="0" applyAlignment="0" applyProtection="0"/>
    <xf numFmtId="0" fontId="28" fillId="25" borderId="0" applyNumberFormat="0" applyBorder="0" applyAlignment="0" applyProtection="0"/>
    <xf numFmtId="0" fontId="28" fillId="25" borderId="0" applyNumberFormat="0" applyBorder="0" applyAlignment="0" applyProtection="0"/>
    <xf numFmtId="0" fontId="28" fillId="25" borderId="0" applyNumberFormat="0" applyBorder="0" applyAlignment="0" applyProtection="0"/>
    <xf numFmtId="0" fontId="28" fillId="25" borderId="0" applyNumberFormat="0" applyBorder="0" applyAlignment="0" applyProtection="0"/>
    <xf numFmtId="0" fontId="28" fillId="25" borderId="0" applyNumberFormat="0" applyBorder="0" applyAlignment="0" applyProtection="0"/>
    <xf numFmtId="0" fontId="28" fillId="25" borderId="0" applyNumberFormat="0" applyBorder="0" applyAlignment="0" applyProtection="0"/>
    <xf numFmtId="0" fontId="28" fillId="25" borderId="0" applyNumberFormat="0" applyBorder="0" applyAlignment="0" applyProtection="0"/>
    <xf numFmtId="0" fontId="28" fillId="25" borderId="0" applyNumberFormat="0" applyBorder="0" applyAlignment="0" applyProtection="0"/>
    <xf numFmtId="0" fontId="28" fillId="25" borderId="0" applyNumberFormat="0" applyBorder="0" applyAlignment="0" applyProtection="0"/>
    <xf numFmtId="0" fontId="28" fillId="25" borderId="0" applyNumberFormat="0" applyBorder="0" applyAlignment="0" applyProtection="0"/>
    <xf numFmtId="0" fontId="28" fillId="25" borderId="0" applyNumberFormat="0" applyBorder="0" applyAlignment="0" applyProtection="0"/>
    <xf numFmtId="0" fontId="28" fillId="25" borderId="0" applyNumberFormat="0" applyBorder="0" applyAlignment="0" applyProtection="0"/>
    <xf numFmtId="0" fontId="28" fillId="25" borderId="0" applyNumberFormat="0" applyBorder="0" applyAlignment="0" applyProtection="0"/>
    <xf numFmtId="0" fontId="28" fillId="25" borderId="0" applyNumberFormat="0" applyBorder="0" applyAlignment="0" applyProtection="0"/>
    <xf numFmtId="0" fontId="28" fillId="25" borderId="0" applyNumberFormat="0" applyBorder="0" applyAlignment="0" applyProtection="0"/>
    <xf numFmtId="0" fontId="28" fillId="25" borderId="0" applyNumberFormat="0" applyBorder="0" applyAlignment="0" applyProtection="0"/>
    <xf numFmtId="0" fontId="28" fillId="25" borderId="0" applyNumberFormat="0" applyBorder="0" applyAlignment="0" applyProtection="0"/>
    <xf numFmtId="0" fontId="28" fillId="25" borderId="0" applyNumberFormat="0" applyBorder="0" applyAlignment="0" applyProtection="0"/>
    <xf numFmtId="0" fontId="28" fillId="25" borderId="0" applyNumberFormat="0" applyBorder="0" applyAlignment="0" applyProtection="0"/>
    <xf numFmtId="0" fontId="28" fillId="25" borderId="0" applyNumberFormat="0" applyBorder="0" applyAlignment="0" applyProtection="0"/>
    <xf numFmtId="0" fontId="28" fillId="25" borderId="0" applyNumberFormat="0" applyBorder="0" applyAlignment="0" applyProtection="0"/>
    <xf numFmtId="0" fontId="28" fillId="25" borderId="0" applyNumberFormat="0" applyBorder="0" applyAlignment="0" applyProtection="0"/>
    <xf numFmtId="0" fontId="28" fillId="25" borderId="0" applyNumberFormat="0" applyBorder="0" applyAlignment="0" applyProtection="0"/>
    <xf numFmtId="0" fontId="28" fillId="25" borderId="0" applyNumberFormat="0" applyBorder="0" applyAlignment="0" applyProtection="0"/>
    <xf numFmtId="0" fontId="28" fillId="25" borderId="0" applyNumberFormat="0" applyBorder="0" applyAlignment="0" applyProtection="0"/>
    <xf numFmtId="0" fontId="28" fillId="25" borderId="0" applyNumberFormat="0" applyBorder="0" applyAlignment="0" applyProtection="0"/>
    <xf numFmtId="0" fontId="28" fillId="25" borderId="0" applyNumberFormat="0" applyBorder="0" applyAlignment="0" applyProtection="0"/>
    <xf numFmtId="0" fontId="28" fillId="25" borderId="0" applyNumberFormat="0" applyBorder="0" applyAlignment="0" applyProtection="0"/>
    <xf numFmtId="0" fontId="28" fillId="25" borderId="0" applyNumberFormat="0" applyBorder="0" applyAlignment="0" applyProtection="0"/>
    <xf numFmtId="0" fontId="28" fillId="25" borderId="0" applyNumberFormat="0" applyBorder="0" applyAlignment="0" applyProtection="0"/>
    <xf numFmtId="0" fontId="28" fillId="25" borderId="0" applyNumberFormat="0" applyBorder="0" applyAlignment="0" applyProtection="0"/>
    <xf numFmtId="0" fontId="28" fillId="25" borderId="0" applyNumberFormat="0" applyBorder="0" applyAlignment="0" applyProtection="0"/>
    <xf numFmtId="0" fontId="28" fillId="25" borderId="0" applyNumberFormat="0" applyBorder="0" applyAlignment="0" applyProtection="0"/>
    <xf numFmtId="0" fontId="28" fillId="25" borderId="0" applyNumberFormat="0" applyBorder="0" applyAlignment="0" applyProtection="0"/>
    <xf numFmtId="0" fontId="28" fillId="25" borderId="0" applyNumberFormat="0" applyBorder="0" applyAlignment="0" applyProtection="0"/>
    <xf numFmtId="0" fontId="28" fillId="25" borderId="0" applyNumberFormat="0" applyBorder="0" applyAlignment="0" applyProtection="0"/>
    <xf numFmtId="0" fontId="28" fillId="25" borderId="0" applyNumberFormat="0" applyBorder="0" applyAlignment="0" applyProtection="0"/>
    <xf numFmtId="0" fontId="28" fillId="25" borderId="0" applyNumberFormat="0" applyBorder="0" applyAlignment="0" applyProtection="0"/>
    <xf numFmtId="0" fontId="28" fillId="25" borderId="0" applyNumberFormat="0" applyBorder="0" applyAlignment="0" applyProtection="0"/>
    <xf numFmtId="0" fontId="28" fillId="25" borderId="0" applyNumberFormat="0" applyBorder="0" applyAlignment="0" applyProtection="0"/>
    <xf numFmtId="0" fontId="28" fillId="25" borderId="0" applyNumberFormat="0" applyBorder="0" applyAlignment="0" applyProtection="0"/>
    <xf numFmtId="0" fontId="28" fillId="25" borderId="0" applyNumberFormat="0" applyBorder="0" applyAlignment="0" applyProtection="0"/>
    <xf numFmtId="0" fontId="28" fillId="25" borderId="0" applyNumberFormat="0" applyBorder="0" applyAlignment="0" applyProtection="0"/>
    <xf numFmtId="0" fontId="28" fillId="25" borderId="0" applyNumberFormat="0" applyBorder="0" applyAlignment="0" applyProtection="0"/>
    <xf numFmtId="0" fontId="28" fillId="25" borderId="0" applyNumberFormat="0" applyBorder="0" applyAlignment="0" applyProtection="0"/>
    <xf numFmtId="0" fontId="28" fillId="25" borderId="0" applyNumberFormat="0" applyBorder="0" applyAlignment="0" applyProtection="0"/>
    <xf numFmtId="0" fontId="28" fillId="25" borderId="0" applyNumberFormat="0" applyBorder="0" applyAlignment="0" applyProtection="0"/>
    <xf numFmtId="0" fontId="28" fillId="25" borderId="0" applyNumberFormat="0" applyBorder="0" applyAlignment="0" applyProtection="0"/>
    <xf numFmtId="0" fontId="28" fillId="25" borderId="0" applyNumberFormat="0" applyBorder="0" applyAlignment="0" applyProtection="0"/>
    <xf numFmtId="0" fontId="28" fillId="25" borderId="0" applyNumberFormat="0" applyBorder="0" applyAlignment="0" applyProtection="0"/>
    <xf numFmtId="0" fontId="28" fillId="25" borderId="0" applyNumberFormat="0" applyBorder="0" applyAlignment="0" applyProtection="0"/>
    <xf numFmtId="0" fontId="28" fillId="25" borderId="0" applyNumberFormat="0" applyBorder="0" applyAlignment="0" applyProtection="0"/>
    <xf numFmtId="0" fontId="28" fillId="25" borderId="0" applyNumberFormat="0" applyBorder="0" applyAlignment="0" applyProtection="0"/>
    <xf numFmtId="0" fontId="28" fillId="25" borderId="0" applyNumberFormat="0" applyBorder="0" applyAlignment="0" applyProtection="0"/>
    <xf numFmtId="0" fontId="28" fillId="25" borderId="0" applyNumberFormat="0" applyBorder="0" applyAlignment="0" applyProtection="0"/>
    <xf numFmtId="0" fontId="28" fillId="25" borderId="0" applyNumberFormat="0" applyBorder="0" applyAlignment="0" applyProtection="0"/>
    <xf numFmtId="0" fontId="28" fillId="25" borderId="0" applyNumberFormat="0" applyBorder="0" applyAlignment="0" applyProtection="0"/>
    <xf numFmtId="0" fontId="28" fillId="25" borderId="0" applyNumberFormat="0" applyBorder="0" applyAlignment="0" applyProtection="0"/>
    <xf numFmtId="0" fontId="28" fillId="25" borderId="0" applyNumberFormat="0" applyBorder="0" applyAlignment="0" applyProtection="0"/>
    <xf numFmtId="0" fontId="28" fillId="25" borderId="0" applyNumberFormat="0" applyBorder="0" applyAlignment="0" applyProtection="0"/>
    <xf numFmtId="0" fontId="28" fillId="25" borderId="0" applyNumberFormat="0" applyBorder="0" applyAlignment="0" applyProtection="0"/>
    <xf numFmtId="0" fontId="28" fillId="25" borderId="0" applyNumberFormat="0" applyBorder="0" applyAlignment="0" applyProtection="0"/>
    <xf numFmtId="0" fontId="28" fillId="25" borderId="0" applyNumberFormat="0" applyBorder="0" applyAlignment="0" applyProtection="0"/>
    <xf numFmtId="0" fontId="28" fillId="25" borderId="0" applyNumberFormat="0" applyBorder="0" applyAlignment="0" applyProtection="0"/>
    <xf numFmtId="0" fontId="28" fillId="25" borderId="0" applyNumberFormat="0" applyBorder="0" applyAlignment="0" applyProtection="0"/>
    <xf numFmtId="0" fontId="28" fillId="25" borderId="0" applyNumberFormat="0" applyBorder="0" applyAlignment="0" applyProtection="0"/>
    <xf numFmtId="0" fontId="28" fillId="25" borderId="0" applyNumberFormat="0" applyBorder="0" applyAlignment="0" applyProtection="0"/>
    <xf numFmtId="0" fontId="28" fillId="25" borderId="0" applyNumberFormat="0" applyBorder="0" applyAlignment="0" applyProtection="0"/>
    <xf numFmtId="0" fontId="28" fillId="25" borderId="0" applyNumberFormat="0" applyBorder="0" applyAlignment="0" applyProtection="0"/>
    <xf numFmtId="0" fontId="28" fillId="25" borderId="0" applyNumberFormat="0" applyBorder="0" applyAlignment="0" applyProtection="0"/>
    <xf numFmtId="0" fontId="28" fillId="25" borderId="0" applyNumberFormat="0" applyBorder="0" applyAlignment="0" applyProtection="0"/>
    <xf numFmtId="0" fontId="28" fillId="25" borderId="0" applyNumberFormat="0" applyBorder="0" applyAlignment="0" applyProtection="0"/>
    <xf numFmtId="0" fontId="28" fillId="25" borderId="0" applyNumberFormat="0" applyBorder="0" applyAlignment="0" applyProtection="0"/>
    <xf numFmtId="0" fontId="28" fillId="25" borderId="0" applyNumberFormat="0" applyBorder="0" applyAlignment="0" applyProtection="0"/>
    <xf numFmtId="0" fontId="28" fillId="25" borderId="0" applyNumberFormat="0" applyBorder="0" applyAlignment="0" applyProtection="0"/>
    <xf numFmtId="0" fontId="28" fillId="25" borderId="0" applyNumberFormat="0" applyBorder="0" applyAlignment="0" applyProtection="0"/>
    <xf numFmtId="0" fontId="28" fillId="25" borderId="0" applyNumberFormat="0" applyBorder="0" applyAlignment="0" applyProtection="0"/>
    <xf numFmtId="0" fontId="28" fillId="25" borderId="0" applyNumberFormat="0" applyBorder="0" applyAlignment="0" applyProtection="0"/>
    <xf numFmtId="0" fontId="28" fillId="25" borderId="0" applyNumberFormat="0" applyBorder="0" applyAlignment="0" applyProtection="0"/>
    <xf numFmtId="0" fontId="28" fillId="25" borderId="0" applyNumberFormat="0" applyBorder="0" applyAlignment="0" applyProtection="0"/>
    <xf numFmtId="0" fontId="28" fillId="25" borderId="0" applyNumberFormat="0" applyBorder="0" applyAlignment="0" applyProtection="0"/>
    <xf numFmtId="0" fontId="28" fillId="25" borderId="0" applyNumberFormat="0" applyBorder="0" applyAlignment="0" applyProtection="0"/>
    <xf numFmtId="0" fontId="28" fillId="25" borderId="0" applyNumberFormat="0" applyBorder="0" applyAlignment="0" applyProtection="0"/>
    <xf numFmtId="0" fontId="28" fillId="25" borderId="0" applyNumberFormat="0" applyBorder="0" applyAlignment="0" applyProtection="0"/>
    <xf numFmtId="0" fontId="28" fillId="25" borderId="0" applyNumberFormat="0" applyBorder="0" applyAlignment="0" applyProtection="0"/>
    <xf numFmtId="0" fontId="28" fillId="25" borderId="0" applyNumberFormat="0" applyBorder="0" applyAlignment="0" applyProtection="0"/>
    <xf numFmtId="0" fontId="28" fillId="25" borderId="0" applyNumberFormat="0" applyBorder="0" applyAlignment="0" applyProtection="0"/>
    <xf numFmtId="0" fontId="28" fillId="25" borderId="0" applyNumberFormat="0" applyBorder="0" applyAlignment="0" applyProtection="0"/>
    <xf numFmtId="0" fontId="28" fillId="25" borderId="0" applyNumberFormat="0" applyBorder="0" applyAlignment="0" applyProtection="0"/>
    <xf numFmtId="0" fontId="28" fillId="25" borderId="0" applyNumberFormat="0" applyBorder="0" applyAlignment="0" applyProtection="0"/>
    <xf numFmtId="0" fontId="28" fillId="25" borderId="0" applyNumberFormat="0" applyBorder="0" applyAlignment="0" applyProtection="0"/>
    <xf numFmtId="0" fontId="28" fillId="25" borderId="0" applyNumberFormat="0" applyBorder="0" applyAlignment="0" applyProtection="0"/>
    <xf numFmtId="0" fontId="28" fillId="25" borderId="0" applyNumberFormat="0" applyBorder="0" applyAlignment="0" applyProtection="0"/>
    <xf numFmtId="0" fontId="28" fillId="25" borderId="0" applyNumberFormat="0" applyBorder="0" applyAlignment="0" applyProtection="0"/>
    <xf numFmtId="0" fontId="28" fillId="25" borderId="0" applyNumberFormat="0" applyBorder="0" applyAlignment="0" applyProtection="0"/>
    <xf numFmtId="0" fontId="28" fillId="25" borderId="0" applyNumberFormat="0" applyBorder="0" applyAlignment="0" applyProtection="0"/>
    <xf numFmtId="0" fontId="28" fillId="25" borderId="0" applyNumberFormat="0" applyBorder="0" applyAlignment="0" applyProtection="0"/>
    <xf numFmtId="0" fontId="28" fillId="25" borderId="0" applyNumberFormat="0" applyBorder="0" applyAlignment="0" applyProtection="0"/>
    <xf numFmtId="0" fontId="28" fillId="25" borderId="0" applyNumberFormat="0" applyBorder="0" applyAlignment="0" applyProtection="0"/>
    <xf numFmtId="0" fontId="28" fillId="25" borderId="0" applyNumberFormat="0" applyBorder="0" applyAlignment="0" applyProtection="0"/>
    <xf numFmtId="0" fontId="28" fillId="25" borderId="0" applyNumberFormat="0" applyBorder="0" applyAlignment="0" applyProtection="0"/>
    <xf numFmtId="0" fontId="28" fillId="25" borderId="0" applyNumberFormat="0" applyBorder="0" applyAlignment="0" applyProtection="0"/>
    <xf numFmtId="0" fontId="28" fillId="25" borderId="0" applyNumberFormat="0" applyBorder="0" applyAlignment="0" applyProtection="0"/>
    <xf numFmtId="0" fontId="28" fillId="25" borderId="0" applyNumberFormat="0" applyBorder="0" applyAlignment="0" applyProtection="0"/>
    <xf numFmtId="0" fontId="28" fillId="25" borderId="0" applyNumberFormat="0" applyBorder="0" applyAlignment="0" applyProtection="0"/>
    <xf numFmtId="0" fontId="28" fillId="25" borderId="0" applyNumberFormat="0" applyBorder="0" applyAlignment="0" applyProtection="0"/>
    <xf numFmtId="0" fontId="28" fillId="25" borderId="0" applyNumberFormat="0" applyBorder="0" applyAlignment="0" applyProtection="0"/>
    <xf numFmtId="0" fontId="28" fillId="25" borderId="0" applyNumberFormat="0" applyBorder="0" applyAlignment="0" applyProtection="0"/>
    <xf numFmtId="0" fontId="28" fillId="25" borderId="0" applyNumberFormat="0" applyBorder="0" applyAlignment="0" applyProtection="0"/>
    <xf numFmtId="0" fontId="28" fillId="25" borderId="0" applyNumberFormat="0" applyBorder="0" applyAlignment="0" applyProtection="0"/>
    <xf numFmtId="0" fontId="28" fillId="25" borderId="0" applyNumberFormat="0" applyBorder="0" applyAlignment="0" applyProtection="0"/>
    <xf numFmtId="0" fontId="28" fillId="25" borderId="0" applyNumberFormat="0" applyBorder="0" applyAlignment="0" applyProtection="0"/>
    <xf numFmtId="0" fontId="28" fillId="25" borderId="0" applyNumberFormat="0" applyBorder="0" applyAlignment="0" applyProtection="0"/>
    <xf numFmtId="0" fontId="28" fillId="25" borderId="0" applyNumberFormat="0" applyBorder="0" applyAlignment="0" applyProtection="0"/>
    <xf numFmtId="0" fontId="28" fillId="25" borderId="0" applyNumberFormat="0" applyBorder="0" applyAlignment="0" applyProtection="0"/>
    <xf numFmtId="0" fontId="28" fillId="25" borderId="0" applyNumberFormat="0" applyBorder="0" applyAlignment="0" applyProtection="0"/>
    <xf numFmtId="0" fontId="28" fillId="25" borderId="0" applyNumberFormat="0" applyBorder="0" applyAlignment="0" applyProtection="0"/>
    <xf numFmtId="0" fontId="28" fillId="25" borderId="0" applyNumberFormat="0" applyBorder="0" applyAlignment="0" applyProtection="0"/>
    <xf numFmtId="0" fontId="28" fillId="25" borderId="0" applyNumberFormat="0" applyBorder="0" applyAlignment="0" applyProtection="0"/>
    <xf numFmtId="0" fontId="28" fillId="25" borderId="0" applyNumberFormat="0" applyBorder="0" applyAlignment="0" applyProtection="0"/>
    <xf numFmtId="0" fontId="28" fillId="25" borderId="0" applyNumberFormat="0" applyBorder="0" applyAlignment="0" applyProtection="0"/>
    <xf numFmtId="0" fontId="28" fillId="25" borderId="0" applyNumberFormat="0" applyBorder="0" applyAlignment="0" applyProtection="0"/>
    <xf numFmtId="0" fontId="28" fillId="25" borderId="0" applyNumberFormat="0" applyBorder="0" applyAlignment="0" applyProtection="0"/>
    <xf numFmtId="0" fontId="28" fillId="25" borderId="0" applyNumberFormat="0" applyBorder="0" applyAlignment="0" applyProtection="0"/>
    <xf numFmtId="0" fontId="28" fillId="25" borderId="0" applyNumberFormat="0" applyBorder="0" applyAlignment="0" applyProtection="0"/>
    <xf numFmtId="0" fontId="28" fillId="25" borderId="0" applyNumberFormat="0" applyBorder="0" applyAlignment="0" applyProtection="0"/>
    <xf numFmtId="0" fontId="28" fillId="25" borderId="0" applyNumberFormat="0" applyBorder="0" applyAlignment="0" applyProtection="0"/>
    <xf numFmtId="0" fontId="28" fillId="25" borderId="0" applyNumberFormat="0" applyBorder="0" applyAlignment="0" applyProtection="0"/>
    <xf numFmtId="0" fontId="28" fillId="25" borderId="0" applyNumberFormat="0" applyBorder="0" applyAlignment="0" applyProtection="0"/>
    <xf numFmtId="0" fontId="28" fillId="25" borderId="0" applyNumberFormat="0" applyBorder="0" applyAlignment="0" applyProtection="0"/>
    <xf numFmtId="0" fontId="28" fillId="25" borderId="0" applyNumberFormat="0" applyBorder="0" applyAlignment="0" applyProtection="0"/>
    <xf numFmtId="0" fontId="28" fillId="25" borderId="0" applyNumberFormat="0" applyBorder="0" applyAlignment="0" applyProtection="0"/>
    <xf numFmtId="0" fontId="28" fillId="25" borderId="0" applyNumberFormat="0" applyBorder="0" applyAlignment="0" applyProtection="0"/>
    <xf numFmtId="0" fontId="28" fillId="25" borderId="0" applyNumberFormat="0" applyBorder="0" applyAlignment="0" applyProtection="0"/>
    <xf numFmtId="0" fontId="28" fillId="25" borderId="0" applyNumberFormat="0" applyBorder="0" applyAlignment="0" applyProtection="0"/>
    <xf numFmtId="0" fontId="28" fillId="25" borderId="0" applyNumberFormat="0" applyBorder="0" applyAlignment="0" applyProtection="0"/>
    <xf numFmtId="0" fontId="28" fillId="25" borderId="0" applyNumberFormat="0" applyBorder="0" applyAlignment="0" applyProtection="0"/>
    <xf numFmtId="0" fontId="28" fillId="25" borderId="0" applyNumberFormat="0" applyBorder="0" applyAlignment="0" applyProtection="0"/>
    <xf numFmtId="0" fontId="28" fillId="25" borderId="0" applyNumberFormat="0" applyBorder="0" applyAlignment="0" applyProtection="0"/>
    <xf numFmtId="0" fontId="28" fillId="25" borderId="0" applyNumberFormat="0" applyBorder="0" applyAlignment="0" applyProtection="0"/>
    <xf numFmtId="0" fontId="28" fillId="25" borderId="0" applyNumberFormat="0" applyBorder="0" applyAlignment="0" applyProtection="0"/>
    <xf numFmtId="0" fontId="28" fillId="25" borderId="0" applyNumberFormat="0" applyBorder="0" applyAlignment="0" applyProtection="0"/>
    <xf numFmtId="0" fontId="28" fillId="25" borderId="0" applyNumberFormat="0" applyBorder="0" applyAlignment="0" applyProtection="0"/>
    <xf numFmtId="0" fontId="28" fillId="25" borderId="0" applyNumberFormat="0" applyBorder="0" applyAlignment="0" applyProtection="0"/>
    <xf numFmtId="0" fontId="28" fillId="25" borderId="0" applyNumberFormat="0" applyBorder="0" applyAlignment="0" applyProtection="0"/>
    <xf numFmtId="0" fontId="28" fillId="25" borderId="0" applyNumberFormat="0" applyBorder="0" applyAlignment="0" applyProtection="0"/>
    <xf numFmtId="0" fontId="28" fillId="25" borderId="0" applyNumberFormat="0" applyBorder="0" applyAlignment="0" applyProtection="0"/>
    <xf numFmtId="0" fontId="28" fillId="25" borderId="0" applyNumberFormat="0" applyBorder="0" applyAlignment="0" applyProtection="0"/>
    <xf numFmtId="0" fontId="28" fillId="25" borderId="0" applyNumberFormat="0" applyBorder="0" applyAlignment="0" applyProtection="0"/>
    <xf numFmtId="0" fontId="28" fillId="25" borderId="0" applyNumberFormat="0" applyBorder="0" applyAlignment="0" applyProtection="0"/>
    <xf numFmtId="0" fontId="28" fillId="25" borderId="0" applyNumberFormat="0" applyBorder="0" applyAlignment="0" applyProtection="0"/>
    <xf numFmtId="0" fontId="28" fillId="25" borderId="0" applyNumberFormat="0" applyBorder="0" applyAlignment="0" applyProtection="0"/>
    <xf numFmtId="0" fontId="28" fillId="25" borderId="0" applyNumberFormat="0" applyBorder="0" applyAlignment="0" applyProtection="0"/>
    <xf numFmtId="0" fontId="28" fillId="25" borderId="0" applyNumberFormat="0" applyBorder="0" applyAlignment="0" applyProtection="0"/>
    <xf numFmtId="0" fontId="28" fillId="25" borderId="0" applyNumberFormat="0" applyBorder="0" applyAlignment="0" applyProtection="0"/>
    <xf numFmtId="0" fontId="28" fillId="25" borderId="0" applyNumberFormat="0" applyBorder="0" applyAlignment="0" applyProtection="0"/>
    <xf numFmtId="0" fontId="28" fillId="25" borderId="0" applyNumberFormat="0" applyBorder="0" applyAlignment="0" applyProtection="0"/>
    <xf numFmtId="0" fontId="28" fillId="25" borderId="0" applyNumberFormat="0" applyBorder="0" applyAlignment="0" applyProtection="0"/>
    <xf numFmtId="0" fontId="28" fillId="25" borderId="0" applyNumberFormat="0" applyBorder="0" applyAlignment="0" applyProtection="0"/>
    <xf numFmtId="0" fontId="28" fillId="25" borderId="0" applyNumberFormat="0" applyBorder="0" applyAlignment="0" applyProtection="0"/>
    <xf numFmtId="0" fontId="28" fillId="25" borderId="0" applyNumberFormat="0" applyBorder="0" applyAlignment="0" applyProtection="0"/>
    <xf numFmtId="0" fontId="28" fillId="25" borderId="0" applyNumberFormat="0" applyBorder="0" applyAlignment="0" applyProtection="0"/>
    <xf numFmtId="0" fontId="28" fillId="25" borderId="0" applyNumberFormat="0" applyBorder="0" applyAlignment="0" applyProtection="0"/>
    <xf numFmtId="0" fontId="28" fillId="25" borderId="0" applyNumberFormat="0" applyBorder="0" applyAlignment="0" applyProtection="0"/>
    <xf numFmtId="0" fontId="28" fillId="25" borderId="0" applyNumberFormat="0" applyBorder="0" applyAlignment="0" applyProtection="0"/>
    <xf numFmtId="0" fontId="28" fillId="25" borderId="0" applyNumberFormat="0" applyBorder="0" applyAlignment="0" applyProtection="0"/>
    <xf numFmtId="0" fontId="28" fillId="25" borderId="0" applyNumberFormat="0" applyBorder="0" applyAlignment="0" applyProtection="0"/>
    <xf numFmtId="0" fontId="28" fillId="25" borderId="0" applyNumberFormat="0" applyBorder="0" applyAlignment="0" applyProtection="0"/>
    <xf numFmtId="0" fontId="28" fillId="25" borderId="0" applyNumberFormat="0" applyBorder="0" applyAlignment="0" applyProtection="0"/>
    <xf numFmtId="0" fontId="28" fillId="25" borderId="0" applyNumberFormat="0" applyBorder="0" applyAlignment="0" applyProtection="0"/>
    <xf numFmtId="0" fontId="28" fillId="25" borderId="0" applyNumberFormat="0" applyBorder="0" applyAlignment="0" applyProtection="0"/>
    <xf numFmtId="0" fontId="28" fillId="25" borderId="0" applyNumberFormat="0" applyBorder="0" applyAlignment="0" applyProtection="0"/>
    <xf numFmtId="0" fontId="28" fillId="25" borderId="0" applyNumberFormat="0" applyBorder="0" applyAlignment="0" applyProtection="0"/>
    <xf numFmtId="0" fontId="28" fillId="25" borderId="0" applyNumberFormat="0" applyBorder="0" applyAlignment="0" applyProtection="0"/>
    <xf numFmtId="0" fontId="28" fillId="25" borderId="0" applyNumberFormat="0" applyBorder="0" applyAlignment="0" applyProtection="0"/>
    <xf numFmtId="0" fontId="28" fillId="25" borderId="0" applyNumberFormat="0" applyBorder="0" applyAlignment="0" applyProtection="0"/>
    <xf numFmtId="0" fontId="28" fillId="25" borderId="0" applyNumberFormat="0" applyBorder="0" applyAlignment="0" applyProtection="0"/>
    <xf numFmtId="0" fontId="28" fillId="25" borderId="0" applyNumberFormat="0" applyBorder="0" applyAlignment="0" applyProtection="0"/>
    <xf numFmtId="0" fontId="28" fillId="25" borderId="0" applyNumberFormat="0" applyBorder="0" applyAlignment="0" applyProtection="0"/>
    <xf numFmtId="0" fontId="28" fillId="25" borderId="0" applyNumberFormat="0" applyBorder="0" applyAlignment="0" applyProtection="0"/>
    <xf numFmtId="0" fontId="28" fillId="25" borderId="0" applyNumberFormat="0" applyBorder="0" applyAlignment="0" applyProtection="0"/>
    <xf numFmtId="0" fontId="28" fillId="25" borderId="0" applyNumberFormat="0" applyBorder="0" applyAlignment="0" applyProtection="0"/>
    <xf numFmtId="0" fontId="28" fillId="25" borderId="0" applyNumberFormat="0" applyBorder="0" applyAlignment="0" applyProtection="0"/>
    <xf numFmtId="0" fontId="28" fillId="25" borderId="0" applyNumberFormat="0" applyBorder="0" applyAlignment="0" applyProtection="0"/>
    <xf numFmtId="0" fontId="28" fillId="25" borderId="0" applyNumberFormat="0" applyBorder="0" applyAlignment="0" applyProtection="0"/>
    <xf numFmtId="0" fontId="28" fillId="25" borderId="0" applyNumberFormat="0" applyBorder="0" applyAlignment="0" applyProtection="0"/>
    <xf numFmtId="0" fontId="28" fillId="25" borderId="0" applyNumberFormat="0" applyBorder="0" applyAlignment="0" applyProtection="0"/>
    <xf numFmtId="0" fontId="28" fillId="25" borderId="0" applyNumberFormat="0" applyBorder="0" applyAlignment="0" applyProtection="0"/>
    <xf numFmtId="0" fontId="28" fillId="25" borderId="0" applyNumberFormat="0" applyBorder="0" applyAlignment="0" applyProtection="0"/>
    <xf numFmtId="0" fontId="28" fillId="25" borderId="0" applyNumberFormat="0" applyBorder="0" applyAlignment="0" applyProtection="0"/>
    <xf numFmtId="0" fontId="28" fillId="25" borderId="0" applyNumberFormat="0" applyBorder="0" applyAlignment="0" applyProtection="0"/>
    <xf numFmtId="0" fontId="28" fillId="25" borderId="0" applyNumberFormat="0" applyBorder="0" applyAlignment="0" applyProtection="0"/>
    <xf numFmtId="0" fontId="28" fillId="25" borderId="0" applyNumberFormat="0" applyBorder="0" applyAlignment="0" applyProtection="0"/>
    <xf numFmtId="0" fontId="28" fillId="25" borderId="0" applyNumberFormat="0" applyBorder="0" applyAlignment="0" applyProtection="0"/>
    <xf numFmtId="0" fontId="28" fillId="25" borderId="0" applyNumberFormat="0" applyBorder="0" applyAlignment="0" applyProtection="0"/>
    <xf numFmtId="0" fontId="28" fillId="25" borderId="0" applyNumberFormat="0" applyBorder="0" applyAlignment="0" applyProtection="0"/>
    <xf numFmtId="0" fontId="28" fillId="25" borderId="0" applyNumberFormat="0" applyBorder="0" applyAlignment="0" applyProtection="0"/>
    <xf numFmtId="0" fontId="28" fillId="25" borderId="0" applyNumberFormat="0" applyBorder="0" applyAlignment="0" applyProtection="0"/>
    <xf numFmtId="0" fontId="28" fillId="25" borderId="0" applyNumberFormat="0" applyBorder="0" applyAlignment="0" applyProtection="0"/>
    <xf numFmtId="0" fontId="28" fillId="25" borderId="0" applyNumberFormat="0" applyBorder="0" applyAlignment="0" applyProtection="0"/>
    <xf numFmtId="0" fontId="28" fillId="25" borderId="0" applyNumberFormat="0" applyBorder="0" applyAlignment="0" applyProtection="0"/>
    <xf numFmtId="0" fontId="28" fillId="25" borderId="0" applyNumberFormat="0" applyBorder="0" applyAlignment="0" applyProtection="0"/>
    <xf numFmtId="0" fontId="28" fillId="25" borderId="0" applyNumberFormat="0" applyBorder="0" applyAlignment="0" applyProtection="0"/>
    <xf numFmtId="0" fontId="28" fillId="25" borderId="0" applyNumberFormat="0" applyBorder="0" applyAlignment="0" applyProtection="0"/>
    <xf numFmtId="0" fontId="28" fillId="25" borderId="0" applyNumberFormat="0" applyBorder="0" applyAlignment="0" applyProtection="0"/>
    <xf numFmtId="0" fontId="28" fillId="25" borderId="0" applyNumberFormat="0" applyBorder="0" applyAlignment="0" applyProtection="0"/>
    <xf numFmtId="0" fontId="28" fillId="25" borderId="0" applyNumberFormat="0" applyBorder="0" applyAlignment="0" applyProtection="0"/>
    <xf numFmtId="0" fontId="28" fillId="25" borderId="0" applyNumberFormat="0" applyBorder="0" applyAlignment="0" applyProtection="0"/>
    <xf numFmtId="0" fontId="28" fillId="25" borderId="0" applyNumberFormat="0" applyBorder="0" applyAlignment="0" applyProtection="0"/>
    <xf numFmtId="0" fontId="28" fillId="25" borderId="0" applyNumberFormat="0" applyBorder="0" applyAlignment="0" applyProtection="0"/>
    <xf numFmtId="0" fontId="28" fillId="25" borderId="0" applyNumberFormat="0" applyBorder="0" applyAlignment="0" applyProtection="0"/>
    <xf numFmtId="0" fontId="28" fillId="25" borderId="0" applyNumberFormat="0" applyBorder="0" applyAlignment="0" applyProtection="0"/>
    <xf numFmtId="0" fontId="28" fillId="25" borderId="0" applyNumberFormat="0" applyBorder="0" applyAlignment="0" applyProtection="0"/>
    <xf numFmtId="0" fontId="28" fillId="25" borderId="0" applyNumberFormat="0" applyBorder="0" applyAlignment="0" applyProtection="0"/>
    <xf numFmtId="0" fontId="28" fillId="25" borderId="0" applyNumberFormat="0" applyBorder="0" applyAlignment="0" applyProtection="0"/>
    <xf numFmtId="0" fontId="28" fillId="25" borderId="0" applyNumberFormat="0" applyBorder="0" applyAlignment="0" applyProtection="0"/>
    <xf numFmtId="0" fontId="28" fillId="25" borderId="0" applyNumberFormat="0" applyBorder="0" applyAlignment="0" applyProtection="0"/>
    <xf numFmtId="0" fontId="28" fillId="25" borderId="0" applyNumberFormat="0" applyBorder="0" applyAlignment="0" applyProtection="0"/>
    <xf numFmtId="0" fontId="28" fillId="25" borderId="0" applyNumberFormat="0" applyBorder="0" applyAlignment="0" applyProtection="0"/>
    <xf numFmtId="0" fontId="28" fillId="25" borderId="0" applyNumberFormat="0" applyBorder="0" applyAlignment="0" applyProtection="0"/>
    <xf numFmtId="0" fontId="28" fillId="25" borderId="0" applyNumberFormat="0" applyBorder="0" applyAlignment="0" applyProtection="0"/>
    <xf numFmtId="0" fontId="28" fillId="25" borderId="0" applyNumberFormat="0" applyBorder="0" applyAlignment="0" applyProtection="0"/>
    <xf numFmtId="0" fontId="28" fillId="25" borderId="0" applyNumberFormat="0" applyBorder="0" applyAlignment="0" applyProtection="0"/>
    <xf numFmtId="0" fontId="28" fillId="25" borderId="0" applyNumberFormat="0" applyBorder="0" applyAlignment="0" applyProtection="0"/>
    <xf numFmtId="0" fontId="28" fillId="25" borderId="0" applyNumberFormat="0" applyBorder="0" applyAlignment="0" applyProtection="0"/>
    <xf numFmtId="0" fontId="28" fillId="25" borderId="0" applyNumberFormat="0" applyBorder="0" applyAlignment="0" applyProtection="0"/>
    <xf numFmtId="0" fontId="28" fillId="25" borderId="0" applyNumberFormat="0" applyBorder="0" applyAlignment="0" applyProtection="0"/>
    <xf numFmtId="0" fontId="28" fillId="25" borderId="0" applyNumberFormat="0" applyBorder="0" applyAlignment="0" applyProtection="0"/>
    <xf numFmtId="0" fontId="28" fillId="25" borderId="0" applyNumberFormat="0" applyBorder="0" applyAlignment="0" applyProtection="0"/>
    <xf numFmtId="0" fontId="28" fillId="25" borderId="0" applyNumberFormat="0" applyBorder="0" applyAlignment="0" applyProtection="0"/>
    <xf numFmtId="0" fontId="28" fillId="25" borderId="0" applyNumberFormat="0" applyBorder="0" applyAlignment="0" applyProtection="0"/>
    <xf numFmtId="0" fontId="28" fillId="25" borderId="0" applyNumberFormat="0" applyBorder="0" applyAlignment="0" applyProtection="0"/>
    <xf numFmtId="0" fontId="28" fillId="25" borderId="0" applyNumberFormat="0" applyBorder="0" applyAlignment="0" applyProtection="0"/>
    <xf numFmtId="0" fontId="28" fillId="25" borderId="0" applyNumberFormat="0" applyBorder="0" applyAlignment="0" applyProtection="0"/>
    <xf numFmtId="0" fontId="28" fillId="25" borderId="0" applyNumberFormat="0" applyBorder="0" applyAlignment="0" applyProtection="0"/>
    <xf numFmtId="0" fontId="28" fillId="25" borderId="0" applyNumberFormat="0" applyBorder="0" applyAlignment="0" applyProtection="0"/>
    <xf numFmtId="0" fontId="28" fillId="25" borderId="0" applyNumberFormat="0" applyBorder="0" applyAlignment="0" applyProtection="0"/>
    <xf numFmtId="0" fontId="28" fillId="25" borderId="0" applyNumberFormat="0" applyBorder="0" applyAlignment="0" applyProtection="0"/>
    <xf numFmtId="0" fontId="28" fillId="25" borderId="0" applyNumberFormat="0" applyBorder="0" applyAlignment="0" applyProtection="0"/>
    <xf numFmtId="0" fontId="28" fillId="25" borderId="0" applyNumberFormat="0" applyBorder="0" applyAlignment="0" applyProtection="0"/>
    <xf numFmtId="0" fontId="28" fillId="25" borderId="0" applyNumberFormat="0" applyBorder="0" applyAlignment="0" applyProtection="0"/>
    <xf numFmtId="0" fontId="28" fillId="25" borderId="0" applyNumberFormat="0" applyBorder="0" applyAlignment="0" applyProtection="0"/>
    <xf numFmtId="0" fontId="28" fillId="25" borderId="0" applyNumberFormat="0" applyBorder="0" applyAlignment="0" applyProtection="0"/>
    <xf numFmtId="0" fontId="28" fillId="25" borderId="0" applyNumberFormat="0" applyBorder="0" applyAlignment="0" applyProtection="0"/>
    <xf numFmtId="0" fontId="28" fillId="25" borderId="0" applyNumberFormat="0" applyBorder="0" applyAlignment="0" applyProtection="0"/>
    <xf numFmtId="0" fontId="28" fillId="25" borderId="0" applyNumberFormat="0" applyBorder="0" applyAlignment="0" applyProtection="0"/>
    <xf numFmtId="0" fontId="28" fillId="25" borderId="0" applyNumberFormat="0" applyBorder="0" applyAlignment="0" applyProtection="0"/>
    <xf numFmtId="0" fontId="28" fillId="25" borderId="0" applyNumberFormat="0" applyBorder="0" applyAlignment="0" applyProtection="0"/>
    <xf numFmtId="0" fontId="28" fillId="25" borderId="0" applyNumberFormat="0" applyBorder="0" applyAlignment="0" applyProtection="0"/>
    <xf numFmtId="0" fontId="28" fillId="25" borderId="0" applyNumberFormat="0" applyBorder="0" applyAlignment="0" applyProtection="0"/>
    <xf numFmtId="0" fontId="28" fillId="25" borderId="0" applyNumberFormat="0" applyBorder="0" applyAlignment="0" applyProtection="0"/>
    <xf numFmtId="0" fontId="28" fillId="25" borderId="0" applyNumberFormat="0" applyBorder="0" applyAlignment="0" applyProtection="0"/>
    <xf numFmtId="0" fontId="28" fillId="25" borderId="0" applyNumberFormat="0" applyBorder="0" applyAlignment="0" applyProtection="0"/>
    <xf numFmtId="0" fontId="28" fillId="25" borderId="0" applyNumberFormat="0" applyBorder="0" applyAlignment="0" applyProtection="0"/>
    <xf numFmtId="0" fontId="28" fillId="25" borderId="0" applyNumberFormat="0" applyBorder="0" applyAlignment="0" applyProtection="0"/>
    <xf numFmtId="0" fontId="28" fillId="25" borderId="0" applyNumberFormat="0" applyBorder="0" applyAlignment="0" applyProtection="0"/>
    <xf numFmtId="0" fontId="28" fillId="25" borderId="0" applyNumberFormat="0" applyBorder="0" applyAlignment="0" applyProtection="0"/>
    <xf numFmtId="0" fontId="28" fillId="25" borderId="0" applyNumberFormat="0" applyBorder="0" applyAlignment="0" applyProtection="0"/>
    <xf numFmtId="0" fontId="28" fillId="25" borderId="0" applyNumberFormat="0" applyBorder="0" applyAlignment="0" applyProtection="0"/>
    <xf numFmtId="0" fontId="28" fillId="25" borderId="0" applyNumberFormat="0" applyBorder="0" applyAlignment="0" applyProtection="0"/>
    <xf numFmtId="0" fontId="28" fillId="25" borderId="0" applyNumberFormat="0" applyBorder="0" applyAlignment="0" applyProtection="0"/>
    <xf numFmtId="0" fontId="28" fillId="25" borderId="0" applyNumberFormat="0" applyBorder="0" applyAlignment="0" applyProtection="0"/>
    <xf numFmtId="0" fontId="28" fillId="25" borderId="0" applyNumberFormat="0" applyBorder="0" applyAlignment="0" applyProtection="0"/>
    <xf numFmtId="0" fontId="28" fillId="25" borderId="0" applyNumberFormat="0" applyBorder="0" applyAlignment="0" applyProtection="0"/>
    <xf numFmtId="0" fontId="28" fillId="25" borderId="0" applyNumberFormat="0" applyBorder="0" applyAlignment="0" applyProtection="0"/>
    <xf numFmtId="0" fontId="28" fillId="25" borderId="0" applyNumberFormat="0" applyBorder="0" applyAlignment="0" applyProtection="0"/>
    <xf numFmtId="0" fontId="28" fillId="25" borderId="0" applyNumberFormat="0" applyBorder="0" applyAlignment="0" applyProtection="0"/>
    <xf numFmtId="0" fontId="28" fillId="25" borderId="0" applyNumberFormat="0" applyBorder="0" applyAlignment="0" applyProtection="0"/>
    <xf numFmtId="0" fontId="28" fillId="25" borderId="0" applyNumberFormat="0" applyBorder="0" applyAlignment="0" applyProtection="0"/>
    <xf numFmtId="0" fontId="28" fillId="25" borderId="0" applyNumberFormat="0" applyBorder="0" applyAlignment="0" applyProtection="0"/>
    <xf numFmtId="0" fontId="28" fillId="25" borderId="0" applyNumberFormat="0" applyBorder="0" applyAlignment="0" applyProtection="0"/>
    <xf numFmtId="0" fontId="28" fillId="25" borderId="0" applyNumberFormat="0" applyBorder="0" applyAlignment="0" applyProtection="0"/>
    <xf numFmtId="0" fontId="28" fillId="25" borderId="0" applyNumberFormat="0" applyBorder="0" applyAlignment="0" applyProtection="0"/>
    <xf numFmtId="0" fontId="28" fillId="25" borderId="0" applyNumberFormat="0" applyBorder="0" applyAlignment="0" applyProtection="0"/>
    <xf numFmtId="0" fontId="28" fillId="25" borderId="0" applyNumberFormat="0" applyBorder="0" applyAlignment="0" applyProtection="0"/>
    <xf numFmtId="0" fontId="28" fillId="25" borderId="0" applyNumberFormat="0" applyBorder="0" applyAlignment="0" applyProtection="0"/>
    <xf numFmtId="0" fontId="28" fillId="25" borderId="0" applyNumberFormat="0" applyBorder="0" applyAlignment="0" applyProtection="0"/>
    <xf numFmtId="0" fontId="28" fillId="25" borderId="0" applyNumberFormat="0" applyBorder="0" applyAlignment="0" applyProtection="0"/>
    <xf numFmtId="0" fontId="28" fillId="25" borderId="0" applyNumberFormat="0" applyBorder="0" applyAlignment="0" applyProtection="0"/>
    <xf numFmtId="0" fontId="28" fillId="25" borderId="0" applyNumberFormat="0" applyBorder="0" applyAlignment="0" applyProtection="0"/>
    <xf numFmtId="0" fontId="28" fillId="25" borderId="0" applyNumberFormat="0" applyBorder="0" applyAlignment="0" applyProtection="0"/>
    <xf numFmtId="0" fontId="28" fillId="25" borderId="0" applyNumberFormat="0" applyBorder="0" applyAlignment="0" applyProtection="0"/>
    <xf numFmtId="0" fontId="28" fillId="25" borderId="0" applyNumberFormat="0" applyBorder="0" applyAlignment="0" applyProtection="0"/>
    <xf numFmtId="0" fontId="28" fillId="25" borderId="0" applyNumberFormat="0" applyBorder="0" applyAlignment="0" applyProtection="0"/>
    <xf numFmtId="0" fontId="28" fillId="25" borderId="0" applyNumberFormat="0" applyBorder="0" applyAlignment="0" applyProtection="0"/>
    <xf numFmtId="0" fontId="28" fillId="25" borderId="0" applyNumberFormat="0" applyBorder="0" applyAlignment="0" applyProtection="0"/>
    <xf numFmtId="0" fontId="28" fillId="25" borderId="0" applyNumberFormat="0" applyBorder="0" applyAlignment="0" applyProtection="0"/>
    <xf numFmtId="0" fontId="28" fillId="25" borderId="0" applyNumberFormat="0" applyBorder="0" applyAlignment="0" applyProtection="0"/>
    <xf numFmtId="0" fontId="28" fillId="25" borderId="0" applyNumberFormat="0" applyBorder="0" applyAlignment="0" applyProtection="0"/>
    <xf numFmtId="0" fontId="28" fillId="25" borderId="0" applyNumberFormat="0" applyBorder="0" applyAlignment="0" applyProtection="0"/>
    <xf numFmtId="0" fontId="28" fillId="25" borderId="0" applyNumberFormat="0" applyBorder="0" applyAlignment="0" applyProtection="0"/>
    <xf numFmtId="0" fontId="28" fillId="25" borderId="0" applyNumberFormat="0" applyBorder="0" applyAlignment="0" applyProtection="0"/>
    <xf numFmtId="0" fontId="28" fillId="25" borderId="0" applyNumberFormat="0" applyBorder="0" applyAlignment="0" applyProtection="0"/>
    <xf numFmtId="0" fontId="28" fillId="25" borderId="0" applyNumberFormat="0" applyBorder="0" applyAlignment="0" applyProtection="0"/>
    <xf numFmtId="0" fontId="28" fillId="25" borderId="0" applyNumberFormat="0" applyBorder="0" applyAlignment="0" applyProtection="0"/>
    <xf numFmtId="0" fontId="28" fillId="25" borderId="0" applyNumberFormat="0" applyBorder="0" applyAlignment="0" applyProtection="0"/>
    <xf numFmtId="0" fontId="28" fillId="25" borderId="0" applyNumberFormat="0" applyBorder="0" applyAlignment="0" applyProtection="0"/>
    <xf numFmtId="0" fontId="28" fillId="25" borderId="0" applyNumberFormat="0" applyBorder="0" applyAlignment="0" applyProtection="0"/>
    <xf numFmtId="0" fontId="28" fillId="25" borderId="0" applyNumberFormat="0" applyBorder="0" applyAlignment="0" applyProtection="0"/>
    <xf numFmtId="0" fontId="28" fillId="25" borderId="0" applyNumberFormat="0" applyBorder="0" applyAlignment="0" applyProtection="0"/>
    <xf numFmtId="0" fontId="28" fillId="25" borderId="0" applyNumberFormat="0" applyBorder="0" applyAlignment="0" applyProtection="0"/>
    <xf numFmtId="0" fontId="28" fillId="25" borderId="0" applyNumberFormat="0" applyBorder="0" applyAlignment="0" applyProtection="0"/>
    <xf numFmtId="0" fontId="28" fillId="25" borderId="0" applyNumberFormat="0" applyBorder="0" applyAlignment="0" applyProtection="0"/>
    <xf numFmtId="0" fontId="28" fillId="25" borderId="0" applyNumberFormat="0" applyBorder="0" applyAlignment="0" applyProtection="0"/>
    <xf numFmtId="0" fontId="28" fillId="25" borderId="0" applyNumberFormat="0" applyBorder="0" applyAlignment="0" applyProtection="0"/>
    <xf numFmtId="0" fontId="28" fillId="25" borderId="0" applyNumberFormat="0" applyBorder="0" applyAlignment="0" applyProtection="0"/>
    <xf numFmtId="0" fontId="28" fillId="25" borderId="0" applyNumberFormat="0" applyBorder="0" applyAlignment="0" applyProtection="0"/>
    <xf numFmtId="0" fontId="28" fillId="25" borderId="0" applyNumberFormat="0" applyBorder="0" applyAlignment="0" applyProtection="0"/>
    <xf numFmtId="0" fontId="28" fillId="25" borderId="0" applyNumberFormat="0" applyBorder="0" applyAlignment="0" applyProtection="0"/>
    <xf numFmtId="0" fontId="28" fillId="25" borderId="0" applyNumberFormat="0" applyBorder="0" applyAlignment="0" applyProtection="0"/>
    <xf numFmtId="0" fontId="28" fillId="25" borderId="0" applyNumberFormat="0" applyBorder="0" applyAlignment="0" applyProtection="0"/>
    <xf numFmtId="0" fontId="28" fillId="25" borderId="0" applyNumberFormat="0" applyBorder="0" applyAlignment="0" applyProtection="0"/>
    <xf numFmtId="0" fontId="28" fillId="25" borderId="0" applyNumberFormat="0" applyBorder="0" applyAlignment="0" applyProtection="0"/>
    <xf numFmtId="0" fontId="28" fillId="25" borderId="0" applyNumberFormat="0" applyBorder="0" applyAlignment="0" applyProtection="0"/>
    <xf numFmtId="0" fontId="28" fillId="25" borderId="0" applyNumberFormat="0" applyBorder="0" applyAlignment="0" applyProtection="0"/>
    <xf numFmtId="0" fontId="28" fillId="25" borderId="0" applyNumberFormat="0" applyBorder="0" applyAlignment="0" applyProtection="0"/>
    <xf numFmtId="0" fontId="28" fillId="25" borderId="0" applyNumberFormat="0" applyBorder="0" applyAlignment="0" applyProtection="0"/>
    <xf numFmtId="0" fontId="28" fillId="25" borderId="0" applyNumberFormat="0" applyBorder="0" applyAlignment="0" applyProtection="0"/>
    <xf numFmtId="0" fontId="28" fillId="25" borderId="0" applyNumberFormat="0" applyBorder="0" applyAlignment="0" applyProtection="0"/>
    <xf numFmtId="0" fontId="28" fillId="25" borderId="0" applyNumberFormat="0" applyBorder="0" applyAlignment="0" applyProtection="0"/>
    <xf numFmtId="0" fontId="28" fillId="25" borderId="0" applyNumberFormat="0" applyBorder="0" applyAlignment="0" applyProtection="0"/>
    <xf numFmtId="0" fontId="28" fillId="25" borderId="0" applyNumberFormat="0" applyBorder="0" applyAlignment="0" applyProtection="0"/>
    <xf numFmtId="0" fontId="28" fillId="25" borderId="0" applyNumberFormat="0" applyBorder="0" applyAlignment="0" applyProtection="0"/>
    <xf numFmtId="0" fontId="28" fillId="25" borderId="0" applyNumberFormat="0" applyBorder="0" applyAlignment="0" applyProtection="0"/>
    <xf numFmtId="0" fontId="28" fillId="25" borderId="0" applyNumberFormat="0" applyBorder="0" applyAlignment="0" applyProtection="0"/>
    <xf numFmtId="0" fontId="28" fillId="25" borderId="0" applyNumberFormat="0" applyBorder="0" applyAlignment="0" applyProtection="0"/>
    <xf numFmtId="0" fontId="28" fillId="25" borderId="0" applyNumberFormat="0" applyBorder="0" applyAlignment="0" applyProtection="0"/>
    <xf numFmtId="0" fontId="28" fillId="25" borderId="0" applyNumberFormat="0" applyBorder="0" applyAlignment="0" applyProtection="0"/>
    <xf numFmtId="0" fontId="28" fillId="25" borderId="0" applyNumberFormat="0" applyBorder="0" applyAlignment="0" applyProtection="0"/>
    <xf numFmtId="0" fontId="28" fillId="25" borderId="0" applyNumberFormat="0" applyBorder="0" applyAlignment="0" applyProtection="0"/>
    <xf numFmtId="0" fontId="28" fillId="25" borderId="0" applyNumberFormat="0" applyBorder="0" applyAlignment="0" applyProtection="0"/>
    <xf numFmtId="0" fontId="28" fillId="25" borderId="0" applyNumberFormat="0" applyBorder="0" applyAlignment="0" applyProtection="0"/>
    <xf numFmtId="0" fontId="28" fillId="25" borderId="0" applyNumberFormat="0" applyBorder="0" applyAlignment="0" applyProtection="0"/>
    <xf numFmtId="0" fontId="28" fillId="25" borderId="0" applyNumberFormat="0" applyBorder="0" applyAlignment="0" applyProtection="0"/>
    <xf numFmtId="0" fontId="28" fillId="25" borderId="0" applyNumberFormat="0" applyBorder="0" applyAlignment="0" applyProtection="0"/>
    <xf numFmtId="0" fontId="28" fillId="25" borderId="0" applyNumberFormat="0" applyBorder="0" applyAlignment="0" applyProtection="0"/>
    <xf numFmtId="0" fontId="28" fillId="25" borderId="0" applyNumberFormat="0" applyBorder="0" applyAlignment="0" applyProtection="0"/>
    <xf numFmtId="0" fontId="28" fillId="25" borderId="0" applyNumberFormat="0" applyBorder="0" applyAlignment="0" applyProtection="0"/>
    <xf numFmtId="0" fontId="28" fillId="25" borderId="0" applyNumberFormat="0" applyBorder="0" applyAlignment="0" applyProtection="0"/>
    <xf numFmtId="0" fontId="28" fillId="25" borderId="0" applyNumberFormat="0" applyBorder="0" applyAlignment="0" applyProtection="0"/>
    <xf numFmtId="0" fontId="28" fillId="16" borderId="0" applyNumberFormat="0" applyBorder="0" applyAlignment="0" applyProtection="0"/>
    <xf numFmtId="0" fontId="28" fillId="16" borderId="0" applyNumberFormat="0" applyBorder="0" applyAlignment="0" applyProtection="0"/>
    <xf numFmtId="0" fontId="28" fillId="16" borderId="0" applyNumberFormat="0" applyBorder="0" applyAlignment="0" applyProtection="0"/>
    <xf numFmtId="0" fontId="28" fillId="16" borderId="0" applyNumberFormat="0" applyBorder="0" applyAlignment="0" applyProtection="0"/>
    <xf numFmtId="0" fontId="28" fillId="16" borderId="0" applyNumberFormat="0" applyBorder="0" applyAlignment="0" applyProtection="0"/>
    <xf numFmtId="0" fontId="28" fillId="16" borderId="0" applyNumberFormat="0" applyBorder="0" applyAlignment="0" applyProtection="0"/>
    <xf numFmtId="0" fontId="28" fillId="16" borderId="0" applyNumberFormat="0" applyBorder="0" applyAlignment="0" applyProtection="0"/>
    <xf numFmtId="0" fontId="28" fillId="16" borderId="0" applyNumberFormat="0" applyBorder="0" applyAlignment="0" applyProtection="0"/>
    <xf numFmtId="0" fontId="28" fillId="16" borderId="0" applyNumberFormat="0" applyBorder="0" applyAlignment="0" applyProtection="0"/>
    <xf numFmtId="0" fontId="28" fillId="16" borderId="0" applyNumberFormat="0" applyBorder="0" applyAlignment="0" applyProtection="0"/>
    <xf numFmtId="0" fontId="28" fillId="16" borderId="0" applyNumberFormat="0" applyBorder="0" applyAlignment="0" applyProtection="0"/>
    <xf numFmtId="0" fontId="28" fillId="16" borderId="0" applyNumberFormat="0" applyBorder="0" applyAlignment="0" applyProtection="0"/>
    <xf numFmtId="0" fontId="28" fillId="16" borderId="0" applyNumberFormat="0" applyBorder="0" applyAlignment="0" applyProtection="0"/>
    <xf numFmtId="0" fontId="28" fillId="16" borderId="0" applyNumberFormat="0" applyBorder="0" applyAlignment="0" applyProtection="0"/>
    <xf numFmtId="0" fontId="28" fillId="16" borderId="0" applyNumberFormat="0" applyBorder="0" applyAlignment="0" applyProtection="0"/>
    <xf numFmtId="0" fontId="28" fillId="16" borderId="0" applyNumberFormat="0" applyBorder="0" applyAlignment="0" applyProtection="0"/>
    <xf numFmtId="0" fontId="28" fillId="16" borderId="0" applyNumberFormat="0" applyBorder="0" applyAlignment="0" applyProtection="0"/>
    <xf numFmtId="0" fontId="28" fillId="16" borderId="0" applyNumberFormat="0" applyBorder="0" applyAlignment="0" applyProtection="0"/>
    <xf numFmtId="0" fontId="28" fillId="16" borderId="0" applyNumberFormat="0" applyBorder="0" applyAlignment="0" applyProtection="0"/>
    <xf numFmtId="0" fontId="28" fillId="16" borderId="0" applyNumberFormat="0" applyBorder="0" applyAlignment="0" applyProtection="0"/>
    <xf numFmtId="0" fontId="28" fillId="16" borderId="0" applyNumberFormat="0" applyBorder="0" applyAlignment="0" applyProtection="0"/>
    <xf numFmtId="0" fontId="28" fillId="16" borderId="0" applyNumberFormat="0" applyBorder="0" applyAlignment="0" applyProtection="0"/>
    <xf numFmtId="0" fontId="28" fillId="16" borderId="0" applyNumberFormat="0" applyBorder="0" applyAlignment="0" applyProtection="0"/>
    <xf numFmtId="0" fontId="28" fillId="16" borderId="0" applyNumberFormat="0" applyBorder="0" applyAlignment="0" applyProtection="0"/>
    <xf numFmtId="0" fontId="28" fillId="16" borderId="0" applyNumberFormat="0" applyBorder="0" applyAlignment="0" applyProtection="0"/>
    <xf numFmtId="0" fontId="28" fillId="16" borderId="0" applyNumberFormat="0" applyBorder="0" applyAlignment="0" applyProtection="0"/>
    <xf numFmtId="0" fontId="28" fillId="16" borderId="0" applyNumberFormat="0" applyBorder="0" applyAlignment="0" applyProtection="0"/>
    <xf numFmtId="0" fontId="28" fillId="16" borderId="0" applyNumberFormat="0" applyBorder="0" applyAlignment="0" applyProtection="0"/>
    <xf numFmtId="0" fontId="28" fillId="16" borderId="0" applyNumberFormat="0" applyBorder="0" applyAlignment="0" applyProtection="0"/>
    <xf numFmtId="0" fontId="28" fillId="16" borderId="0" applyNumberFormat="0" applyBorder="0" applyAlignment="0" applyProtection="0"/>
    <xf numFmtId="0" fontId="28" fillId="16" borderId="0" applyNumberFormat="0" applyBorder="0" applyAlignment="0" applyProtection="0"/>
    <xf numFmtId="0" fontId="28" fillId="16" borderId="0" applyNumberFormat="0" applyBorder="0" applyAlignment="0" applyProtection="0"/>
    <xf numFmtId="0" fontId="28" fillId="16" borderId="0" applyNumberFormat="0" applyBorder="0" applyAlignment="0" applyProtection="0"/>
    <xf numFmtId="0" fontId="28" fillId="16" borderId="0" applyNumberFormat="0" applyBorder="0" applyAlignment="0" applyProtection="0"/>
    <xf numFmtId="0" fontId="28" fillId="16" borderId="0" applyNumberFormat="0" applyBorder="0" applyAlignment="0" applyProtection="0"/>
    <xf numFmtId="0" fontId="28" fillId="16" borderId="0" applyNumberFormat="0" applyBorder="0" applyAlignment="0" applyProtection="0"/>
    <xf numFmtId="0" fontId="28" fillId="16" borderId="0" applyNumberFormat="0" applyBorder="0" applyAlignment="0" applyProtection="0"/>
    <xf numFmtId="0" fontId="28" fillId="16" borderId="0" applyNumberFormat="0" applyBorder="0" applyAlignment="0" applyProtection="0"/>
    <xf numFmtId="0" fontId="28" fillId="16" borderId="0" applyNumberFormat="0" applyBorder="0" applyAlignment="0" applyProtection="0"/>
    <xf numFmtId="0" fontId="28" fillId="16" borderId="0" applyNumberFormat="0" applyBorder="0" applyAlignment="0" applyProtection="0"/>
    <xf numFmtId="0" fontId="28" fillId="16" borderId="0" applyNumberFormat="0" applyBorder="0" applyAlignment="0" applyProtection="0"/>
    <xf numFmtId="0" fontId="28" fillId="16" borderId="0" applyNumberFormat="0" applyBorder="0" applyAlignment="0" applyProtection="0"/>
    <xf numFmtId="0" fontId="28" fillId="16" borderId="0" applyNumberFormat="0" applyBorder="0" applyAlignment="0" applyProtection="0"/>
    <xf numFmtId="0" fontId="28" fillId="16" borderId="0" applyNumberFormat="0" applyBorder="0" applyAlignment="0" applyProtection="0"/>
    <xf numFmtId="0" fontId="28" fillId="16" borderId="0" applyNumberFormat="0" applyBorder="0" applyAlignment="0" applyProtection="0"/>
    <xf numFmtId="0" fontId="28" fillId="16" borderId="0" applyNumberFormat="0" applyBorder="0" applyAlignment="0" applyProtection="0"/>
    <xf numFmtId="0" fontId="28" fillId="16" borderId="0" applyNumberFormat="0" applyBorder="0" applyAlignment="0" applyProtection="0"/>
    <xf numFmtId="0" fontId="28" fillId="16" borderId="0" applyNumberFormat="0" applyBorder="0" applyAlignment="0" applyProtection="0"/>
    <xf numFmtId="0" fontId="28" fillId="16" borderId="0" applyNumberFormat="0" applyBorder="0" applyAlignment="0" applyProtection="0"/>
    <xf numFmtId="0" fontId="28" fillId="16" borderId="0" applyNumberFormat="0" applyBorder="0" applyAlignment="0" applyProtection="0"/>
    <xf numFmtId="0" fontId="28" fillId="16" borderId="0" applyNumberFormat="0" applyBorder="0" applyAlignment="0" applyProtection="0"/>
    <xf numFmtId="0" fontId="28" fillId="16" borderId="0" applyNumberFormat="0" applyBorder="0" applyAlignment="0" applyProtection="0"/>
    <xf numFmtId="0" fontId="28" fillId="16" borderId="0" applyNumberFormat="0" applyBorder="0" applyAlignment="0" applyProtection="0"/>
    <xf numFmtId="0" fontId="28" fillId="16" borderId="0" applyNumberFormat="0" applyBorder="0" applyAlignment="0" applyProtection="0"/>
    <xf numFmtId="0" fontId="28" fillId="16" borderId="0" applyNumberFormat="0" applyBorder="0" applyAlignment="0" applyProtection="0"/>
    <xf numFmtId="0" fontId="28" fillId="16" borderId="0" applyNumberFormat="0" applyBorder="0" applyAlignment="0" applyProtection="0"/>
    <xf numFmtId="0" fontId="28" fillId="16" borderId="0" applyNumberFormat="0" applyBorder="0" applyAlignment="0" applyProtection="0"/>
    <xf numFmtId="0" fontId="28" fillId="16" borderId="0" applyNumberFormat="0" applyBorder="0" applyAlignment="0" applyProtection="0"/>
    <xf numFmtId="0" fontId="28" fillId="16" borderId="0" applyNumberFormat="0" applyBorder="0" applyAlignment="0" applyProtection="0"/>
    <xf numFmtId="0" fontId="28" fillId="16" borderId="0" applyNumberFormat="0" applyBorder="0" applyAlignment="0" applyProtection="0"/>
    <xf numFmtId="0" fontId="28" fillId="16" borderId="0" applyNumberFormat="0" applyBorder="0" applyAlignment="0" applyProtection="0"/>
    <xf numFmtId="0" fontId="28" fillId="16" borderId="0" applyNumberFormat="0" applyBorder="0" applyAlignment="0" applyProtection="0"/>
    <xf numFmtId="0" fontId="28" fillId="16" borderId="0" applyNumberFormat="0" applyBorder="0" applyAlignment="0" applyProtection="0"/>
    <xf numFmtId="0" fontId="28" fillId="16" borderId="0" applyNumberFormat="0" applyBorder="0" applyAlignment="0" applyProtection="0"/>
    <xf numFmtId="0" fontId="28" fillId="16" borderId="0" applyNumberFormat="0" applyBorder="0" applyAlignment="0" applyProtection="0"/>
    <xf numFmtId="0" fontId="28" fillId="16" borderId="0" applyNumberFormat="0" applyBorder="0" applyAlignment="0" applyProtection="0"/>
    <xf numFmtId="0" fontId="28" fillId="16" borderId="0" applyNumberFormat="0" applyBorder="0" applyAlignment="0" applyProtection="0"/>
    <xf numFmtId="0" fontId="28" fillId="16" borderId="0" applyNumberFormat="0" applyBorder="0" applyAlignment="0" applyProtection="0"/>
    <xf numFmtId="0" fontId="28" fillId="16" borderId="0" applyNumberFormat="0" applyBorder="0" applyAlignment="0" applyProtection="0"/>
    <xf numFmtId="0" fontId="28" fillId="16" borderId="0" applyNumberFormat="0" applyBorder="0" applyAlignment="0" applyProtection="0"/>
    <xf numFmtId="0" fontId="28" fillId="16" borderId="0" applyNumberFormat="0" applyBorder="0" applyAlignment="0" applyProtection="0"/>
    <xf numFmtId="0" fontId="28" fillId="16" borderId="0" applyNumberFormat="0" applyBorder="0" applyAlignment="0" applyProtection="0"/>
    <xf numFmtId="0" fontId="28" fillId="16" borderId="0" applyNumberFormat="0" applyBorder="0" applyAlignment="0" applyProtection="0"/>
    <xf numFmtId="0" fontId="28" fillId="16" borderId="0" applyNumberFormat="0" applyBorder="0" applyAlignment="0" applyProtection="0"/>
    <xf numFmtId="0" fontId="28" fillId="16" borderId="0" applyNumberFormat="0" applyBorder="0" applyAlignment="0" applyProtection="0"/>
    <xf numFmtId="0" fontId="28" fillId="16" borderId="0" applyNumberFormat="0" applyBorder="0" applyAlignment="0" applyProtection="0"/>
    <xf numFmtId="0" fontId="28" fillId="16" borderId="0" applyNumberFormat="0" applyBorder="0" applyAlignment="0" applyProtection="0"/>
    <xf numFmtId="0" fontId="28" fillId="16" borderId="0" applyNumberFormat="0" applyBorder="0" applyAlignment="0" applyProtection="0"/>
    <xf numFmtId="0" fontId="28" fillId="16" borderId="0" applyNumberFormat="0" applyBorder="0" applyAlignment="0" applyProtection="0"/>
    <xf numFmtId="0" fontId="28" fillId="16" borderId="0" applyNumberFormat="0" applyBorder="0" applyAlignment="0" applyProtection="0"/>
    <xf numFmtId="0" fontId="28" fillId="16" borderId="0" applyNumberFormat="0" applyBorder="0" applyAlignment="0" applyProtection="0"/>
    <xf numFmtId="0" fontId="28" fillId="16" borderId="0" applyNumberFormat="0" applyBorder="0" applyAlignment="0" applyProtection="0"/>
    <xf numFmtId="0" fontId="28" fillId="16" borderId="0" applyNumberFormat="0" applyBorder="0" applyAlignment="0" applyProtection="0"/>
    <xf numFmtId="0" fontId="28" fillId="16" borderId="0" applyNumberFormat="0" applyBorder="0" applyAlignment="0" applyProtection="0"/>
    <xf numFmtId="0" fontId="28" fillId="16" borderId="0" applyNumberFormat="0" applyBorder="0" applyAlignment="0" applyProtection="0"/>
    <xf numFmtId="0" fontId="28" fillId="16" borderId="0" applyNumberFormat="0" applyBorder="0" applyAlignment="0" applyProtection="0"/>
    <xf numFmtId="0" fontId="28" fillId="16" borderId="0" applyNumberFormat="0" applyBorder="0" applyAlignment="0" applyProtection="0"/>
    <xf numFmtId="0" fontId="28" fillId="16" borderId="0" applyNumberFormat="0" applyBorder="0" applyAlignment="0" applyProtection="0"/>
    <xf numFmtId="0" fontId="28" fillId="16" borderId="0" applyNumberFormat="0" applyBorder="0" applyAlignment="0" applyProtection="0"/>
    <xf numFmtId="0" fontId="28" fillId="16" borderId="0" applyNumberFormat="0" applyBorder="0" applyAlignment="0" applyProtection="0"/>
    <xf numFmtId="0" fontId="28" fillId="16" borderId="0" applyNumberFormat="0" applyBorder="0" applyAlignment="0" applyProtection="0"/>
    <xf numFmtId="0" fontId="28" fillId="16" borderId="0" applyNumberFormat="0" applyBorder="0" applyAlignment="0" applyProtection="0"/>
    <xf numFmtId="0" fontId="28" fillId="16" borderId="0" applyNumberFormat="0" applyBorder="0" applyAlignment="0" applyProtection="0"/>
    <xf numFmtId="0" fontId="28" fillId="16" borderId="0" applyNumberFormat="0" applyBorder="0" applyAlignment="0" applyProtection="0"/>
    <xf numFmtId="0" fontId="28" fillId="16" borderId="0" applyNumberFormat="0" applyBorder="0" applyAlignment="0" applyProtection="0"/>
    <xf numFmtId="0" fontId="28" fillId="16" borderId="0" applyNumberFormat="0" applyBorder="0" applyAlignment="0" applyProtection="0"/>
    <xf numFmtId="0" fontId="28" fillId="16" borderId="0" applyNumberFormat="0" applyBorder="0" applyAlignment="0" applyProtection="0"/>
    <xf numFmtId="0" fontId="28" fillId="16" borderId="0" applyNumberFormat="0" applyBorder="0" applyAlignment="0" applyProtection="0"/>
    <xf numFmtId="0" fontId="28" fillId="16" borderId="0" applyNumberFormat="0" applyBorder="0" applyAlignment="0" applyProtection="0"/>
    <xf numFmtId="0" fontId="28" fillId="16" borderId="0" applyNumberFormat="0" applyBorder="0" applyAlignment="0" applyProtection="0"/>
    <xf numFmtId="0" fontId="28" fillId="16" borderId="0" applyNumberFormat="0" applyBorder="0" applyAlignment="0" applyProtection="0"/>
    <xf numFmtId="0" fontId="28" fillId="16" borderId="0" applyNumberFormat="0" applyBorder="0" applyAlignment="0" applyProtection="0"/>
    <xf numFmtId="0" fontId="28" fillId="16" borderId="0" applyNumberFormat="0" applyBorder="0" applyAlignment="0" applyProtection="0"/>
    <xf numFmtId="0" fontId="28" fillId="16" borderId="0" applyNumberFormat="0" applyBorder="0" applyAlignment="0" applyProtection="0"/>
    <xf numFmtId="0" fontId="28" fillId="16" borderId="0" applyNumberFormat="0" applyBorder="0" applyAlignment="0" applyProtection="0"/>
    <xf numFmtId="0" fontId="28" fillId="16" borderId="0" applyNumberFormat="0" applyBorder="0" applyAlignment="0" applyProtection="0"/>
    <xf numFmtId="0" fontId="28" fillId="16" borderId="0" applyNumberFormat="0" applyBorder="0" applyAlignment="0" applyProtection="0"/>
    <xf numFmtId="0" fontId="28" fillId="16" borderId="0" applyNumberFormat="0" applyBorder="0" applyAlignment="0" applyProtection="0"/>
    <xf numFmtId="0" fontId="28" fillId="16" borderId="0" applyNumberFormat="0" applyBorder="0" applyAlignment="0" applyProtection="0"/>
    <xf numFmtId="0" fontId="28" fillId="16" borderId="0" applyNumberFormat="0" applyBorder="0" applyAlignment="0" applyProtection="0"/>
    <xf numFmtId="0" fontId="28" fillId="16" borderId="0" applyNumberFormat="0" applyBorder="0" applyAlignment="0" applyProtection="0"/>
    <xf numFmtId="0" fontId="28" fillId="16" borderId="0" applyNumberFormat="0" applyBorder="0" applyAlignment="0" applyProtection="0"/>
    <xf numFmtId="0" fontId="28" fillId="16" borderId="0" applyNumberFormat="0" applyBorder="0" applyAlignment="0" applyProtection="0"/>
    <xf numFmtId="0" fontId="28" fillId="16" borderId="0" applyNumberFormat="0" applyBorder="0" applyAlignment="0" applyProtection="0"/>
    <xf numFmtId="0" fontId="28" fillId="16" borderId="0" applyNumberFormat="0" applyBorder="0" applyAlignment="0" applyProtection="0"/>
    <xf numFmtId="0" fontId="28" fillId="16" borderId="0" applyNumberFormat="0" applyBorder="0" applyAlignment="0" applyProtection="0"/>
    <xf numFmtId="0" fontId="28" fillId="16" borderId="0" applyNumberFormat="0" applyBorder="0" applyAlignment="0" applyProtection="0"/>
    <xf numFmtId="0" fontId="28" fillId="16" borderId="0" applyNumberFormat="0" applyBorder="0" applyAlignment="0" applyProtection="0"/>
    <xf numFmtId="0" fontId="28" fillId="16" borderId="0" applyNumberFormat="0" applyBorder="0" applyAlignment="0" applyProtection="0"/>
    <xf numFmtId="0" fontId="28" fillId="16" borderId="0" applyNumberFormat="0" applyBorder="0" applyAlignment="0" applyProtection="0"/>
    <xf numFmtId="0" fontId="28" fillId="16" borderId="0" applyNumberFormat="0" applyBorder="0" applyAlignment="0" applyProtection="0"/>
    <xf numFmtId="0" fontId="28" fillId="16" borderId="0" applyNumberFormat="0" applyBorder="0" applyAlignment="0" applyProtection="0"/>
    <xf numFmtId="0" fontId="28" fillId="16" borderId="0" applyNumberFormat="0" applyBorder="0" applyAlignment="0" applyProtection="0"/>
    <xf numFmtId="0" fontId="28" fillId="16" borderId="0" applyNumberFormat="0" applyBorder="0" applyAlignment="0" applyProtection="0"/>
    <xf numFmtId="0" fontId="28" fillId="16" borderId="0" applyNumberFormat="0" applyBorder="0" applyAlignment="0" applyProtection="0"/>
    <xf numFmtId="0" fontId="28" fillId="16" borderId="0" applyNumberFormat="0" applyBorder="0" applyAlignment="0" applyProtection="0"/>
    <xf numFmtId="0" fontId="28" fillId="16" borderId="0" applyNumberFormat="0" applyBorder="0" applyAlignment="0" applyProtection="0"/>
    <xf numFmtId="0" fontId="28" fillId="16" borderId="0" applyNumberFormat="0" applyBorder="0" applyAlignment="0" applyProtection="0"/>
    <xf numFmtId="0" fontId="28" fillId="16" borderId="0" applyNumberFormat="0" applyBorder="0" applyAlignment="0" applyProtection="0"/>
    <xf numFmtId="0" fontId="28" fillId="16" borderId="0" applyNumberFormat="0" applyBorder="0" applyAlignment="0" applyProtection="0"/>
    <xf numFmtId="0" fontId="28" fillId="16" borderId="0" applyNumberFormat="0" applyBorder="0" applyAlignment="0" applyProtection="0"/>
    <xf numFmtId="0" fontId="28" fillId="16" borderId="0" applyNumberFormat="0" applyBorder="0" applyAlignment="0" applyProtection="0"/>
    <xf numFmtId="0" fontId="28" fillId="16" borderId="0" applyNumberFormat="0" applyBorder="0" applyAlignment="0" applyProtection="0"/>
    <xf numFmtId="0" fontId="28" fillId="16" borderId="0" applyNumberFormat="0" applyBorder="0" applyAlignment="0" applyProtection="0"/>
    <xf numFmtId="0" fontId="28" fillId="16" borderId="0" applyNumberFormat="0" applyBorder="0" applyAlignment="0" applyProtection="0"/>
    <xf numFmtId="0" fontId="28" fillId="16" borderId="0" applyNumberFormat="0" applyBorder="0" applyAlignment="0" applyProtection="0"/>
    <xf numFmtId="0" fontId="28" fillId="16" borderId="0" applyNumberFormat="0" applyBorder="0" applyAlignment="0" applyProtection="0"/>
    <xf numFmtId="0" fontId="28" fillId="16" borderId="0" applyNumberFormat="0" applyBorder="0" applyAlignment="0" applyProtection="0"/>
    <xf numFmtId="0" fontId="28" fillId="16" borderId="0" applyNumberFormat="0" applyBorder="0" applyAlignment="0" applyProtection="0"/>
    <xf numFmtId="0" fontId="28" fillId="16" borderId="0" applyNumberFormat="0" applyBorder="0" applyAlignment="0" applyProtection="0"/>
    <xf numFmtId="0" fontId="28" fillId="16" borderId="0" applyNumberFormat="0" applyBorder="0" applyAlignment="0" applyProtection="0"/>
    <xf numFmtId="0" fontId="28" fillId="16" borderId="0" applyNumberFormat="0" applyBorder="0" applyAlignment="0" applyProtection="0"/>
    <xf numFmtId="0" fontId="28" fillId="16" borderId="0" applyNumberFormat="0" applyBorder="0" applyAlignment="0" applyProtection="0"/>
    <xf numFmtId="0" fontId="28" fillId="16" borderId="0" applyNumberFormat="0" applyBorder="0" applyAlignment="0" applyProtection="0"/>
    <xf numFmtId="0" fontId="28" fillId="16" borderId="0" applyNumberFormat="0" applyBorder="0" applyAlignment="0" applyProtection="0"/>
    <xf numFmtId="0" fontId="28" fillId="16" borderId="0" applyNumberFormat="0" applyBorder="0" applyAlignment="0" applyProtection="0"/>
    <xf numFmtId="0" fontId="28" fillId="16" borderId="0" applyNumberFormat="0" applyBorder="0" applyAlignment="0" applyProtection="0"/>
    <xf numFmtId="0" fontId="28" fillId="16" borderId="0" applyNumberFormat="0" applyBorder="0" applyAlignment="0" applyProtection="0"/>
    <xf numFmtId="0" fontId="28" fillId="16" borderId="0" applyNumberFormat="0" applyBorder="0" applyAlignment="0" applyProtection="0"/>
    <xf numFmtId="0" fontId="28" fillId="16" borderId="0" applyNumberFormat="0" applyBorder="0" applyAlignment="0" applyProtection="0"/>
    <xf numFmtId="0" fontId="28" fillId="16" borderId="0" applyNumberFormat="0" applyBorder="0" applyAlignment="0" applyProtection="0"/>
    <xf numFmtId="0" fontId="28" fillId="16" borderId="0" applyNumberFormat="0" applyBorder="0" applyAlignment="0" applyProtection="0"/>
    <xf numFmtId="0" fontId="28" fillId="16" borderId="0" applyNumberFormat="0" applyBorder="0" applyAlignment="0" applyProtection="0"/>
    <xf numFmtId="0" fontId="28" fillId="16" borderId="0" applyNumberFormat="0" applyBorder="0" applyAlignment="0" applyProtection="0"/>
    <xf numFmtId="0" fontId="28" fillId="16" borderId="0" applyNumberFormat="0" applyBorder="0" applyAlignment="0" applyProtection="0"/>
    <xf numFmtId="0" fontId="28" fillId="16" borderId="0" applyNumberFormat="0" applyBorder="0" applyAlignment="0" applyProtection="0"/>
    <xf numFmtId="0" fontId="28" fillId="16" borderId="0" applyNumberFormat="0" applyBorder="0" applyAlignment="0" applyProtection="0"/>
    <xf numFmtId="0" fontId="28" fillId="16" borderId="0" applyNumberFormat="0" applyBorder="0" applyAlignment="0" applyProtection="0"/>
    <xf numFmtId="0" fontId="28" fillId="16" borderId="0" applyNumberFormat="0" applyBorder="0" applyAlignment="0" applyProtection="0"/>
    <xf numFmtId="0" fontId="28" fillId="16" borderId="0" applyNumberFormat="0" applyBorder="0" applyAlignment="0" applyProtection="0"/>
    <xf numFmtId="0" fontId="28" fillId="16" borderId="0" applyNumberFormat="0" applyBorder="0" applyAlignment="0" applyProtection="0"/>
    <xf numFmtId="0" fontId="28" fillId="16" borderId="0" applyNumberFormat="0" applyBorder="0" applyAlignment="0" applyProtection="0"/>
    <xf numFmtId="0" fontId="28" fillId="16" borderId="0" applyNumberFormat="0" applyBorder="0" applyAlignment="0" applyProtection="0"/>
    <xf numFmtId="0" fontId="28" fillId="16" borderId="0" applyNumberFormat="0" applyBorder="0" applyAlignment="0" applyProtection="0"/>
    <xf numFmtId="0" fontId="28" fillId="16" borderId="0" applyNumberFormat="0" applyBorder="0" applyAlignment="0" applyProtection="0"/>
    <xf numFmtId="0" fontId="28" fillId="16" borderId="0" applyNumberFormat="0" applyBorder="0" applyAlignment="0" applyProtection="0"/>
    <xf numFmtId="0" fontId="28" fillId="16" borderId="0" applyNumberFormat="0" applyBorder="0" applyAlignment="0" applyProtection="0"/>
    <xf numFmtId="0" fontId="28" fillId="16" borderId="0" applyNumberFormat="0" applyBorder="0" applyAlignment="0" applyProtection="0"/>
    <xf numFmtId="0" fontId="28" fillId="16" borderId="0" applyNumberFormat="0" applyBorder="0" applyAlignment="0" applyProtection="0"/>
    <xf numFmtId="0" fontId="28" fillId="16" borderId="0" applyNumberFormat="0" applyBorder="0" applyAlignment="0" applyProtection="0"/>
    <xf numFmtId="0" fontId="28" fillId="16" borderId="0" applyNumberFormat="0" applyBorder="0" applyAlignment="0" applyProtection="0"/>
    <xf numFmtId="0" fontId="28" fillId="16" borderId="0" applyNumberFormat="0" applyBorder="0" applyAlignment="0" applyProtection="0"/>
    <xf numFmtId="0" fontId="28" fillId="16" borderId="0" applyNumberFormat="0" applyBorder="0" applyAlignment="0" applyProtection="0"/>
    <xf numFmtId="0" fontId="28" fillId="16" borderId="0" applyNumberFormat="0" applyBorder="0" applyAlignment="0" applyProtection="0"/>
    <xf numFmtId="0" fontId="28" fillId="16" borderId="0" applyNumberFormat="0" applyBorder="0" applyAlignment="0" applyProtection="0"/>
    <xf numFmtId="0" fontId="28" fillId="16" borderId="0" applyNumberFormat="0" applyBorder="0" applyAlignment="0" applyProtection="0"/>
    <xf numFmtId="0" fontId="28" fillId="16" borderId="0" applyNumberFormat="0" applyBorder="0" applyAlignment="0" applyProtection="0"/>
    <xf numFmtId="0" fontId="28" fillId="16" borderId="0" applyNumberFormat="0" applyBorder="0" applyAlignment="0" applyProtection="0"/>
    <xf numFmtId="0" fontId="28" fillId="16" borderId="0" applyNumberFormat="0" applyBorder="0" applyAlignment="0" applyProtection="0"/>
    <xf numFmtId="0" fontId="28" fillId="16" borderId="0" applyNumberFormat="0" applyBorder="0" applyAlignment="0" applyProtection="0"/>
    <xf numFmtId="0" fontId="28" fillId="16" borderId="0" applyNumberFormat="0" applyBorder="0" applyAlignment="0" applyProtection="0"/>
    <xf numFmtId="0" fontId="28" fillId="16" borderId="0" applyNumberFormat="0" applyBorder="0" applyAlignment="0" applyProtection="0"/>
    <xf numFmtId="0" fontId="28" fillId="16" borderId="0" applyNumberFormat="0" applyBorder="0" applyAlignment="0" applyProtection="0"/>
    <xf numFmtId="0" fontId="28" fillId="16" borderId="0" applyNumberFormat="0" applyBorder="0" applyAlignment="0" applyProtection="0"/>
    <xf numFmtId="0" fontId="28" fillId="16" borderId="0" applyNumberFormat="0" applyBorder="0" applyAlignment="0" applyProtection="0"/>
    <xf numFmtId="0" fontId="28" fillId="16" borderId="0" applyNumberFormat="0" applyBorder="0" applyAlignment="0" applyProtection="0"/>
    <xf numFmtId="0" fontId="28" fillId="16" borderId="0" applyNumberFormat="0" applyBorder="0" applyAlignment="0" applyProtection="0"/>
    <xf numFmtId="0" fontId="28" fillId="16" borderId="0" applyNumberFormat="0" applyBorder="0" applyAlignment="0" applyProtection="0"/>
    <xf numFmtId="0" fontId="28" fillId="16" borderId="0" applyNumberFormat="0" applyBorder="0" applyAlignment="0" applyProtection="0"/>
    <xf numFmtId="0" fontId="28" fillId="16" borderId="0" applyNumberFormat="0" applyBorder="0" applyAlignment="0" applyProtection="0"/>
    <xf numFmtId="0" fontId="28" fillId="16" borderId="0" applyNumberFormat="0" applyBorder="0" applyAlignment="0" applyProtection="0"/>
    <xf numFmtId="0" fontId="28" fillId="16" borderId="0" applyNumberFormat="0" applyBorder="0" applyAlignment="0" applyProtection="0"/>
    <xf numFmtId="0" fontId="28" fillId="16" borderId="0" applyNumberFormat="0" applyBorder="0" applyAlignment="0" applyProtection="0"/>
    <xf numFmtId="0" fontId="28" fillId="16" borderId="0" applyNumberFormat="0" applyBorder="0" applyAlignment="0" applyProtection="0"/>
    <xf numFmtId="0" fontId="28" fillId="16" borderId="0" applyNumberFormat="0" applyBorder="0" applyAlignment="0" applyProtection="0"/>
    <xf numFmtId="0" fontId="28" fillId="16" borderId="0" applyNumberFormat="0" applyBorder="0" applyAlignment="0" applyProtection="0"/>
    <xf numFmtId="0" fontId="28" fillId="16" borderId="0" applyNumberFormat="0" applyBorder="0" applyAlignment="0" applyProtection="0"/>
    <xf numFmtId="0" fontId="28" fillId="16" borderId="0" applyNumberFormat="0" applyBorder="0" applyAlignment="0" applyProtection="0"/>
    <xf numFmtId="0" fontId="28" fillId="16" borderId="0" applyNumberFormat="0" applyBorder="0" applyAlignment="0" applyProtection="0"/>
    <xf numFmtId="0" fontId="28" fillId="16" borderId="0" applyNumberFormat="0" applyBorder="0" applyAlignment="0" applyProtection="0"/>
    <xf numFmtId="0" fontId="28" fillId="16" borderId="0" applyNumberFormat="0" applyBorder="0" applyAlignment="0" applyProtection="0"/>
    <xf numFmtId="0" fontId="28" fillId="16" borderId="0" applyNumberFormat="0" applyBorder="0" applyAlignment="0" applyProtection="0"/>
    <xf numFmtId="0" fontId="28" fillId="16" borderId="0" applyNumberFormat="0" applyBorder="0" applyAlignment="0" applyProtection="0"/>
    <xf numFmtId="0" fontId="28" fillId="16" borderId="0" applyNumberFormat="0" applyBorder="0" applyAlignment="0" applyProtection="0"/>
    <xf numFmtId="0" fontId="28" fillId="16" borderId="0" applyNumberFormat="0" applyBorder="0" applyAlignment="0" applyProtection="0"/>
    <xf numFmtId="0" fontId="28" fillId="16" borderId="0" applyNumberFormat="0" applyBorder="0" applyAlignment="0" applyProtection="0"/>
    <xf numFmtId="0" fontId="28" fillId="16" borderId="0" applyNumberFormat="0" applyBorder="0" applyAlignment="0" applyProtection="0"/>
    <xf numFmtId="0" fontId="28" fillId="16" borderId="0" applyNumberFormat="0" applyBorder="0" applyAlignment="0" applyProtection="0"/>
    <xf numFmtId="0" fontId="28" fillId="16" borderId="0" applyNumberFormat="0" applyBorder="0" applyAlignment="0" applyProtection="0"/>
    <xf numFmtId="0" fontId="28" fillId="16" borderId="0" applyNumberFormat="0" applyBorder="0" applyAlignment="0" applyProtection="0"/>
    <xf numFmtId="0" fontId="28" fillId="16" borderId="0" applyNumberFormat="0" applyBorder="0" applyAlignment="0" applyProtection="0"/>
    <xf numFmtId="0" fontId="28" fillId="16" borderId="0" applyNumberFormat="0" applyBorder="0" applyAlignment="0" applyProtection="0"/>
    <xf numFmtId="0" fontId="28" fillId="16" borderId="0" applyNumberFormat="0" applyBorder="0" applyAlignment="0" applyProtection="0"/>
    <xf numFmtId="0" fontId="28" fillId="16" borderId="0" applyNumberFormat="0" applyBorder="0" applyAlignment="0" applyProtection="0"/>
    <xf numFmtId="0" fontId="28" fillId="16" borderId="0" applyNumberFormat="0" applyBorder="0" applyAlignment="0" applyProtection="0"/>
    <xf numFmtId="0" fontId="28" fillId="16" borderId="0" applyNumberFormat="0" applyBorder="0" applyAlignment="0" applyProtection="0"/>
    <xf numFmtId="0" fontId="28" fillId="16" borderId="0" applyNumberFormat="0" applyBorder="0" applyAlignment="0" applyProtection="0"/>
    <xf numFmtId="0" fontId="28" fillId="16" borderId="0" applyNumberFormat="0" applyBorder="0" applyAlignment="0" applyProtection="0"/>
    <xf numFmtId="0" fontId="28" fillId="16" borderId="0" applyNumberFormat="0" applyBorder="0" applyAlignment="0" applyProtection="0"/>
    <xf numFmtId="0" fontId="28" fillId="16" borderId="0" applyNumberFormat="0" applyBorder="0" applyAlignment="0" applyProtection="0"/>
    <xf numFmtId="0" fontId="28" fillId="16" borderId="0" applyNumberFormat="0" applyBorder="0" applyAlignment="0" applyProtection="0"/>
    <xf numFmtId="0" fontId="28" fillId="16" borderId="0" applyNumberFormat="0" applyBorder="0" applyAlignment="0" applyProtection="0"/>
    <xf numFmtId="0" fontId="28" fillId="16" borderId="0" applyNumberFormat="0" applyBorder="0" applyAlignment="0" applyProtection="0"/>
    <xf numFmtId="0" fontId="28" fillId="16" borderId="0" applyNumberFormat="0" applyBorder="0" applyAlignment="0" applyProtection="0"/>
    <xf numFmtId="0" fontId="28" fillId="16" borderId="0" applyNumberFormat="0" applyBorder="0" applyAlignment="0" applyProtection="0"/>
    <xf numFmtId="0" fontId="28" fillId="16" borderId="0" applyNumberFormat="0" applyBorder="0" applyAlignment="0" applyProtection="0"/>
    <xf numFmtId="0" fontId="28" fillId="16" borderId="0" applyNumberFormat="0" applyBorder="0" applyAlignment="0" applyProtection="0"/>
    <xf numFmtId="0" fontId="28" fillId="16" borderId="0" applyNumberFormat="0" applyBorder="0" applyAlignment="0" applyProtection="0"/>
    <xf numFmtId="0" fontId="28" fillId="16" borderId="0" applyNumberFormat="0" applyBorder="0" applyAlignment="0" applyProtection="0"/>
    <xf numFmtId="0" fontId="28" fillId="16" borderId="0" applyNumberFormat="0" applyBorder="0" applyAlignment="0" applyProtection="0"/>
    <xf numFmtId="0" fontId="28" fillId="16" borderId="0" applyNumberFormat="0" applyBorder="0" applyAlignment="0" applyProtection="0"/>
    <xf numFmtId="0" fontId="28" fillId="16" borderId="0" applyNumberFormat="0" applyBorder="0" applyAlignment="0" applyProtection="0"/>
    <xf numFmtId="0" fontId="28" fillId="16" borderId="0" applyNumberFormat="0" applyBorder="0" applyAlignment="0" applyProtection="0"/>
    <xf numFmtId="0" fontId="28" fillId="16" borderId="0" applyNumberFormat="0" applyBorder="0" applyAlignment="0" applyProtection="0"/>
    <xf numFmtId="0" fontId="28" fillId="16" borderId="0" applyNumberFormat="0" applyBorder="0" applyAlignment="0" applyProtection="0"/>
    <xf numFmtId="0" fontId="28" fillId="16" borderId="0" applyNumberFormat="0" applyBorder="0" applyAlignment="0" applyProtection="0"/>
    <xf numFmtId="0" fontId="28" fillId="16" borderId="0" applyNumberFormat="0" applyBorder="0" applyAlignment="0" applyProtection="0"/>
    <xf numFmtId="0" fontId="28" fillId="16" borderId="0" applyNumberFormat="0" applyBorder="0" applyAlignment="0" applyProtection="0"/>
    <xf numFmtId="0" fontId="28" fillId="16" borderId="0" applyNumberFormat="0" applyBorder="0" applyAlignment="0" applyProtection="0"/>
    <xf numFmtId="0" fontId="28" fillId="16" borderId="0" applyNumberFormat="0" applyBorder="0" applyAlignment="0" applyProtection="0"/>
    <xf numFmtId="0" fontId="28" fillId="16" borderId="0" applyNumberFormat="0" applyBorder="0" applyAlignment="0" applyProtection="0"/>
    <xf numFmtId="0" fontId="28" fillId="16" borderId="0" applyNumberFormat="0" applyBorder="0" applyAlignment="0" applyProtection="0"/>
    <xf numFmtId="0" fontId="28" fillId="16" borderId="0" applyNumberFormat="0" applyBorder="0" applyAlignment="0" applyProtection="0"/>
    <xf numFmtId="0" fontId="28" fillId="16" borderId="0" applyNumberFormat="0" applyBorder="0" applyAlignment="0" applyProtection="0"/>
    <xf numFmtId="0" fontId="28" fillId="16" borderId="0" applyNumberFormat="0" applyBorder="0" applyAlignment="0" applyProtection="0"/>
    <xf numFmtId="0" fontId="28" fillId="16" borderId="0" applyNumberFormat="0" applyBorder="0" applyAlignment="0" applyProtection="0"/>
    <xf numFmtId="0" fontId="28" fillId="16" borderId="0" applyNumberFormat="0" applyBorder="0" applyAlignment="0" applyProtection="0"/>
    <xf numFmtId="0" fontId="28" fillId="16" borderId="0" applyNumberFormat="0" applyBorder="0" applyAlignment="0" applyProtection="0"/>
    <xf numFmtId="0" fontId="28" fillId="16" borderId="0" applyNumberFormat="0" applyBorder="0" applyAlignment="0" applyProtection="0"/>
    <xf numFmtId="0" fontId="28" fillId="16" borderId="0" applyNumberFormat="0" applyBorder="0" applyAlignment="0" applyProtection="0"/>
    <xf numFmtId="0" fontId="28" fillId="16" borderId="0" applyNumberFormat="0" applyBorder="0" applyAlignment="0" applyProtection="0"/>
    <xf numFmtId="0" fontId="28" fillId="16" borderId="0" applyNumberFormat="0" applyBorder="0" applyAlignment="0" applyProtection="0"/>
    <xf numFmtId="0" fontId="28" fillId="16" borderId="0" applyNumberFormat="0" applyBorder="0" applyAlignment="0" applyProtection="0"/>
    <xf numFmtId="0" fontId="28" fillId="16" borderId="0" applyNumberFormat="0" applyBorder="0" applyAlignment="0" applyProtection="0"/>
    <xf numFmtId="0" fontId="28" fillId="16" borderId="0" applyNumberFormat="0" applyBorder="0" applyAlignment="0" applyProtection="0"/>
    <xf numFmtId="0" fontId="28" fillId="16" borderId="0" applyNumberFormat="0" applyBorder="0" applyAlignment="0" applyProtection="0"/>
    <xf numFmtId="0" fontId="28" fillId="16" borderId="0" applyNumberFormat="0" applyBorder="0" applyAlignment="0" applyProtection="0"/>
    <xf numFmtId="0" fontId="28" fillId="16" borderId="0" applyNumberFormat="0" applyBorder="0" applyAlignment="0" applyProtection="0"/>
    <xf numFmtId="0" fontId="28" fillId="16" borderId="0" applyNumberFormat="0" applyBorder="0" applyAlignment="0" applyProtection="0"/>
    <xf numFmtId="0" fontId="28" fillId="16" borderId="0" applyNumberFormat="0" applyBorder="0" applyAlignment="0" applyProtection="0"/>
    <xf numFmtId="0" fontId="28" fillId="16" borderId="0" applyNumberFormat="0" applyBorder="0" applyAlignment="0" applyProtection="0"/>
    <xf numFmtId="0" fontId="28" fillId="16" borderId="0" applyNumberFormat="0" applyBorder="0" applyAlignment="0" applyProtection="0"/>
    <xf numFmtId="0" fontId="28" fillId="16" borderId="0" applyNumberFormat="0" applyBorder="0" applyAlignment="0" applyProtection="0"/>
    <xf numFmtId="0" fontId="28" fillId="16" borderId="0" applyNumberFormat="0" applyBorder="0" applyAlignment="0" applyProtection="0"/>
    <xf numFmtId="0" fontId="28" fillId="16" borderId="0" applyNumberFormat="0" applyBorder="0" applyAlignment="0" applyProtection="0"/>
    <xf numFmtId="0" fontId="28" fillId="16" borderId="0" applyNumberFormat="0" applyBorder="0" applyAlignment="0" applyProtection="0"/>
    <xf numFmtId="0" fontId="28" fillId="16" borderId="0" applyNumberFormat="0" applyBorder="0" applyAlignment="0" applyProtection="0"/>
    <xf numFmtId="0" fontId="28" fillId="16" borderId="0" applyNumberFormat="0" applyBorder="0" applyAlignment="0" applyProtection="0"/>
    <xf numFmtId="0" fontId="28" fillId="16" borderId="0" applyNumberFormat="0" applyBorder="0" applyAlignment="0" applyProtection="0"/>
    <xf numFmtId="0" fontId="28" fillId="16" borderId="0" applyNumberFormat="0" applyBorder="0" applyAlignment="0" applyProtection="0"/>
    <xf numFmtId="0" fontId="28" fillId="16" borderId="0" applyNumberFormat="0" applyBorder="0" applyAlignment="0" applyProtection="0"/>
    <xf numFmtId="0" fontId="28" fillId="16" borderId="0" applyNumberFormat="0" applyBorder="0" applyAlignment="0" applyProtection="0"/>
    <xf numFmtId="0" fontId="28" fillId="16" borderId="0" applyNumberFormat="0" applyBorder="0" applyAlignment="0" applyProtection="0"/>
    <xf numFmtId="0" fontId="28" fillId="16" borderId="0" applyNumberFormat="0" applyBorder="0" applyAlignment="0" applyProtection="0"/>
    <xf numFmtId="0" fontId="28" fillId="16" borderId="0" applyNumberFormat="0" applyBorder="0" applyAlignment="0" applyProtection="0"/>
    <xf numFmtId="0" fontId="28" fillId="16" borderId="0" applyNumberFormat="0" applyBorder="0" applyAlignment="0" applyProtection="0"/>
    <xf numFmtId="0" fontId="28" fillId="16" borderId="0" applyNumberFormat="0" applyBorder="0" applyAlignment="0" applyProtection="0"/>
    <xf numFmtId="0" fontId="28" fillId="16" borderId="0" applyNumberFormat="0" applyBorder="0" applyAlignment="0" applyProtection="0"/>
    <xf numFmtId="0" fontId="28" fillId="16" borderId="0" applyNumberFormat="0" applyBorder="0" applyAlignment="0" applyProtection="0"/>
    <xf numFmtId="0" fontId="28" fillId="16" borderId="0" applyNumberFormat="0" applyBorder="0" applyAlignment="0" applyProtection="0"/>
    <xf numFmtId="0" fontId="28" fillId="16" borderId="0" applyNumberFormat="0" applyBorder="0" applyAlignment="0" applyProtection="0"/>
    <xf numFmtId="0" fontId="28" fillId="16" borderId="0" applyNumberFormat="0" applyBorder="0" applyAlignment="0" applyProtection="0"/>
    <xf numFmtId="0" fontId="28" fillId="16" borderId="0" applyNumberFormat="0" applyBorder="0" applyAlignment="0" applyProtection="0"/>
    <xf numFmtId="0" fontId="28" fillId="16" borderId="0" applyNumberFormat="0" applyBorder="0" applyAlignment="0" applyProtection="0"/>
    <xf numFmtId="0" fontId="28" fillId="16" borderId="0" applyNumberFormat="0" applyBorder="0" applyAlignment="0" applyProtection="0"/>
    <xf numFmtId="0" fontId="28" fillId="16" borderId="0" applyNumberFormat="0" applyBorder="0" applyAlignment="0" applyProtection="0"/>
    <xf numFmtId="0" fontId="28" fillId="16" borderId="0" applyNumberFormat="0" applyBorder="0" applyAlignment="0" applyProtection="0"/>
    <xf numFmtId="0" fontId="28" fillId="16" borderId="0" applyNumberFormat="0" applyBorder="0" applyAlignment="0" applyProtection="0"/>
    <xf numFmtId="0" fontId="28" fillId="16" borderId="0" applyNumberFormat="0" applyBorder="0" applyAlignment="0" applyProtection="0"/>
    <xf numFmtId="0" fontId="28" fillId="16" borderId="0" applyNumberFormat="0" applyBorder="0" applyAlignment="0" applyProtection="0"/>
    <xf numFmtId="0" fontId="28" fillId="16" borderId="0" applyNumberFormat="0" applyBorder="0" applyAlignment="0" applyProtection="0"/>
    <xf numFmtId="0" fontId="28" fillId="16" borderId="0" applyNumberFormat="0" applyBorder="0" applyAlignment="0" applyProtection="0"/>
    <xf numFmtId="0" fontId="28" fillId="16" borderId="0" applyNumberFormat="0" applyBorder="0" applyAlignment="0" applyProtection="0"/>
    <xf numFmtId="0" fontId="28" fillId="16" borderId="0" applyNumberFormat="0" applyBorder="0" applyAlignment="0" applyProtection="0"/>
    <xf numFmtId="0" fontId="28" fillId="16" borderId="0" applyNumberFormat="0" applyBorder="0" applyAlignment="0" applyProtection="0"/>
    <xf numFmtId="0" fontId="28" fillId="16" borderId="0" applyNumberFormat="0" applyBorder="0" applyAlignment="0" applyProtection="0"/>
    <xf numFmtId="0" fontId="28" fillId="16" borderId="0" applyNumberFormat="0" applyBorder="0" applyAlignment="0" applyProtection="0"/>
    <xf numFmtId="0" fontId="28" fillId="16" borderId="0" applyNumberFormat="0" applyBorder="0" applyAlignment="0" applyProtection="0"/>
    <xf numFmtId="0" fontId="28" fillId="16" borderId="0" applyNumberFormat="0" applyBorder="0" applyAlignment="0" applyProtection="0"/>
    <xf numFmtId="0" fontId="28" fillId="16" borderId="0" applyNumberFormat="0" applyBorder="0" applyAlignment="0" applyProtection="0"/>
    <xf numFmtId="0" fontId="28" fillId="16" borderId="0" applyNumberFormat="0" applyBorder="0" applyAlignment="0" applyProtection="0"/>
    <xf numFmtId="0" fontId="28" fillId="16" borderId="0" applyNumberFormat="0" applyBorder="0" applyAlignment="0" applyProtection="0"/>
    <xf numFmtId="0" fontId="28" fillId="16" borderId="0" applyNumberFormat="0" applyBorder="0" applyAlignment="0" applyProtection="0"/>
    <xf numFmtId="0" fontId="28" fillId="16" borderId="0" applyNumberFormat="0" applyBorder="0" applyAlignment="0" applyProtection="0"/>
    <xf numFmtId="0" fontId="28" fillId="16" borderId="0" applyNumberFormat="0" applyBorder="0" applyAlignment="0" applyProtection="0"/>
    <xf numFmtId="0" fontId="28" fillId="16" borderId="0" applyNumberFormat="0" applyBorder="0" applyAlignment="0" applyProtection="0"/>
    <xf numFmtId="0" fontId="28" fillId="16" borderId="0" applyNumberFormat="0" applyBorder="0" applyAlignment="0" applyProtection="0"/>
    <xf numFmtId="0" fontId="28" fillId="16" borderId="0" applyNumberFormat="0" applyBorder="0" applyAlignment="0" applyProtection="0"/>
    <xf numFmtId="0" fontId="28" fillId="16" borderId="0" applyNumberFormat="0" applyBorder="0" applyAlignment="0" applyProtection="0"/>
    <xf numFmtId="0" fontId="28" fillId="16" borderId="0" applyNumberFormat="0" applyBorder="0" applyAlignment="0" applyProtection="0"/>
    <xf numFmtId="0" fontId="28" fillId="16" borderId="0" applyNumberFormat="0" applyBorder="0" applyAlignment="0" applyProtection="0"/>
    <xf numFmtId="0" fontId="28" fillId="16" borderId="0" applyNumberFormat="0" applyBorder="0" applyAlignment="0" applyProtection="0"/>
    <xf numFmtId="0" fontId="28" fillId="16" borderId="0" applyNumberFormat="0" applyBorder="0" applyAlignment="0" applyProtection="0"/>
    <xf numFmtId="0" fontId="28" fillId="16" borderId="0" applyNumberFormat="0" applyBorder="0" applyAlignment="0" applyProtection="0"/>
    <xf numFmtId="0" fontId="28" fillId="16" borderId="0" applyNumberFormat="0" applyBorder="0" applyAlignment="0" applyProtection="0"/>
    <xf numFmtId="0" fontId="28" fillId="16" borderId="0" applyNumberFormat="0" applyBorder="0" applyAlignment="0" applyProtection="0"/>
    <xf numFmtId="0" fontId="28" fillId="16" borderId="0" applyNumberFormat="0" applyBorder="0" applyAlignment="0" applyProtection="0"/>
    <xf numFmtId="0" fontId="28" fillId="16" borderId="0" applyNumberFormat="0" applyBorder="0" applyAlignment="0" applyProtection="0"/>
    <xf numFmtId="0" fontId="28" fillId="16" borderId="0" applyNumberFormat="0" applyBorder="0" applyAlignment="0" applyProtection="0"/>
    <xf numFmtId="0" fontId="28" fillId="16" borderId="0" applyNumberFormat="0" applyBorder="0" applyAlignment="0" applyProtection="0"/>
    <xf numFmtId="0" fontId="28" fillId="16" borderId="0" applyNumberFormat="0" applyBorder="0" applyAlignment="0" applyProtection="0"/>
    <xf numFmtId="0" fontId="28" fillId="16" borderId="0" applyNumberFormat="0" applyBorder="0" applyAlignment="0" applyProtection="0"/>
    <xf numFmtId="0" fontId="28" fillId="16" borderId="0" applyNumberFormat="0" applyBorder="0" applyAlignment="0" applyProtection="0"/>
    <xf numFmtId="0" fontId="28" fillId="16" borderId="0" applyNumberFormat="0" applyBorder="0" applyAlignment="0" applyProtection="0"/>
    <xf numFmtId="0" fontId="28" fillId="16" borderId="0" applyNumberFormat="0" applyBorder="0" applyAlignment="0" applyProtection="0"/>
    <xf numFmtId="0" fontId="28" fillId="16" borderId="0" applyNumberFormat="0" applyBorder="0" applyAlignment="0" applyProtection="0"/>
    <xf numFmtId="0" fontId="28" fillId="16" borderId="0" applyNumberFormat="0" applyBorder="0" applyAlignment="0" applyProtection="0"/>
    <xf numFmtId="0" fontId="28" fillId="16" borderId="0" applyNumberFormat="0" applyBorder="0" applyAlignment="0" applyProtection="0"/>
    <xf numFmtId="0" fontId="28" fillId="16" borderId="0" applyNumberFormat="0" applyBorder="0" applyAlignment="0" applyProtection="0"/>
    <xf numFmtId="0" fontId="28" fillId="16" borderId="0" applyNumberFormat="0" applyBorder="0" applyAlignment="0" applyProtection="0"/>
    <xf numFmtId="0" fontId="28" fillId="16" borderId="0" applyNumberFormat="0" applyBorder="0" applyAlignment="0" applyProtection="0"/>
    <xf numFmtId="0" fontId="28" fillId="16" borderId="0" applyNumberFormat="0" applyBorder="0" applyAlignment="0" applyProtection="0"/>
    <xf numFmtId="0" fontId="28" fillId="16" borderId="0" applyNumberFormat="0" applyBorder="0" applyAlignment="0" applyProtection="0"/>
    <xf numFmtId="0" fontId="28" fillId="16" borderId="0" applyNumberFormat="0" applyBorder="0" applyAlignment="0" applyProtection="0"/>
    <xf numFmtId="0" fontId="28" fillId="16" borderId="0" applyNumberFormat="0" applyBorder="0" applyAlignment="0" applyProtection="0"/>
    <xf numFmtId="0" fontId="28" fillId="16" borderId="0" applyNumberFormat="0" applyBorder="0" applyAlignment="0" applyProtection="0"/>
    <xf numFmtId="0" fontId="28" fillId="16" borderId="0" applyNumberFormat="0" applyBorder="0" applyAlignment="0" applyProtection="0"/>
    <xf numFmtId="0" fontId="28" fillId="16" borderId="0" applyNumberFormat="0" applyBorder="0" applyAlignment="0" applyProtection="0"/>
    <xf numFmtId="0" fontId="28" fillId="16" borderId="0" applyNumberFormat="0" applyBorder="0" applyAlignment="0" applyProtection="0"/>
    <xf numFmtId="0" fontId="28" fillId="16" borderId="0" applyNumberFormat="0" applyBorder="0" applyAlignment="0" applyProtection="0"/>
    <xf numFmtId="0" fontId="28" fillId="16" borderId="0" applyNumberFormat="0" applyBorder="0" applyAlignment="0" applyProtection="0"/>
    <xf numFmtId="0" fontId="28" fillId="16" borderId="0" applyNumberFormat="0" applyBorder="0" applyAlignment="0" applyProtection="0"/>
    <xf numFmtId="0" fontId="28" fillId="16" borderId="0" applyNumberFormat="0" applyBorder="0" applyAlignment="0" applyProtection="0"/>
    <xf numFmtId="0" fontId="28" fillId="16" borderId="0" applyNumberFormat="0" applyBorder="0" applyAlignment="0" applyProtection="0"/>
    <xf numFmtId="0" fontId="28" fillId="16" borderId="0" applyNumberFormat="0" applyBorder="0" applyAlignment="0" applyProtection="0"/>
    <xf numFmtId="0" fontId="28" fillId="16" borderId="0" applyNumberFormat="0" applyBorder="0" applyAlignment="0" applyProtection="0"/>
    <xf numFmtId="0" fontId="28" fillId="16" borderId="0" applyNumberFormat="0" applyBorder="0" applyAlignment="0" applyProtection="0"/>
    <xf numFmtId="0" fontId="28" fillId="16" borderId="0" applyNumberFormat="0" applyBorder="0" applyAlignment="0" applyProtection="0"/>
    <xf numFmtId="0" fontId="28" fillId="16" borderId="0" applyNumberFormat="0" applyBorder="0" applyAlignment="0" applyProtection="0"/>
    <xf numFmtId="0" fontId="28" fillId="16" borderId="0" applyNumberFormat="0" applyBorder="0" applyAlignment="0" applyProtection="0"/>
    <xf numFmtId="0" fontId="28" fillId="16" borderId="0" applyNumberFormat="0" applyBorder="0" applyAlignment="0" applyProtection="0"/>
    <xf numFmtId="0" fontId="28" fillId="16" borderId="0" applyNumberFormat="0" applyBorder="0" applyAlignment="0" applyProtection="0"/>
    <xf numFmtId="0" fontId="28" fillId="16" borderId="0" applyNumberFormat="0" applyBorder="0" applyAlignment="0" applyProtection="0"/>
    <xf numFmtId="0" fontId="28" fillId="16" borderId="0" applyNumberFormat="0" applyBorder="0" applyAlignment="0" applyProtection="0"/>
    <xf numFmtId="0" fontId="28" fillId="16" borderId="0" applyNumberFormat="0" applyBorder="0" applyAlignment="0" applyProtection="0"/>
    <xf numFmtId="0" fontId="28" fillId="16" borderId="0" applyNumberFormat="0" applyBorder="0" applyAlignment="0" applyProtection="0"/>
    <xf numFmtId="0" fontId="28" fillId="16" borderId="0" applyNumberFormat="0" applyBorder="0" applyAlignment="0" applyProtection="0"/>
    <xf numFmtId="0" fontId="28" fillId="16" borderId="0" applyNumberFormat="0" applyBorder="0" applyAlignment="0" applyProtection="0"/>
    <xf numFmtId="0" fontId="28" fillId="16" borderId="0" applyNumberFormat="0" applyBorder="0" applyAlignment="0" applyProtection="0"/>
    <xf numFmtId="0" fontId="28" fillId="16" borderId="0" applyNumberFormat="0" applyBorder="0" applyAlignment="0" applyProtection="0"/>
    <xf numFmtId="0" fontId="28" fillId="16" borderId="0" applyNumberFormat="0" applyBorder="0" applyAlignment="0" applyProtection="0"/>
    <xf numFmtId="0" fontId="28" fillId="16" borderId="0" applyNumberFormat="0" applyBorder="0" applyAlignment="0" applyProtection="0"/>
    <xf numFmtId="0" fontId="28" fillId="16" borderId="0" applyNumberFormat="0" applyBorder="0" applyAlignment="0" applyProtection="0"/>
    <xf numFmtId="0" fontId="28" fillId="16" borderId="0" applyNumberFormat="0" applyBorder="0" applyAlignment="0" applyProtection="0"/>
    <xf numFmtId="0" fontId="28" fillId="16" borderId="0" applyNumberFormat="0" applyBorder="0" applyAlignment="0" applyProtection="0"/>
    <xf numFmtId="0" fontId="28" fillId="16" borderId="0" applyNumberFormat="0" applyBorder="0" applyAlignment="0" applyProtection="0"/>
    <xf numFmtId="0" fontId="28" fillId="16" borderId="0" applyNumberFormat="0" applyBorder="0" applyAlignment="0" applyProtection="0"/>
    <xf numFmtId="0" fontId="28" fillId="16" borderId="0" applyNumberFormat="0" applyBorder="0" applyAlignment="0" applyProtection="0"/>
    <xf numFmtId="0" fontId="28" fillId="16" borderId="0" applyNumberFormat="0" applyBorder="0" applyAlignment="0" applyProtection="0"/>
    <xf numFmtId="0" fontId="28" fillId="16" borderId="0" applyNumberFormat="0" applyBorder="0" applyAlignment="0" applyProtection="0"/>
    <xf numFmtId="0" fontId="28" fillId="16" borderId="0" applyNumberFormat="0" applyBorder="0" applyAlignment="0" applyProtection="0"/>
    <xf numFmtId="0" fontId="28" fillId="16" borderId="0" applyNumberFormat="0" applyBorder="0" applyAlignment="0" applyProtection="0"/>
    <xf numFmtId="0" fontId="28" fillId="16" borderId="0" applyNumberFormat="0" applyBorder="0" applyAlignment="0" applyProtection="0"/>
    <xf numFmtId="0" fontId="28" fillId="16" borderId="0" applyNumberFormat="0" applyBorder="0" applyAlignment="0" applyProtection="0"/>
    <xf numFmtId="0" fontId="28" fillId="16" borderId="0" applyNumberFormat="0" applyBorder="0" applyAlignment="0" applyProtection="0"/>
    <xf numFmtId="0" fontId="28" fillId="16" borderId="0" applyNumberFormat="0" applyBorder="0" applyAlignment="0" applyProtection="0"/>
    <xf numFmtId="0" fontId="28" fillId="16" borderId="0" applyNumberFormat="0" applyBorder="0" applyAlignment="0" applyProtection="0"/>
    <xf numFmtId="0" fontId="28" fillId="16" borderId="0" applyNumberFormat="0" applyBorder="0" applyAlignment="0" applyProtection="0"/>
    <xf numFmtId="0" fontId="28" fillId="16" borderId="0" applyNumberFormat="0" applyBorder="0" applyAlignment="0" applyProtection="0"/>
    <xf numFmtId="0" fontId="28" fillId="16" borderId="0" applyNumberFormat="0" applyBorder="0" applyAlignment="0" applyProtection="0"/>
    <xf numFmtId="0" fontId="28" fillId="16" borderId="0" applyNumberFormat="0" applyBorder="0" applyAlignment="0" applyProtection="0"/>
    <xf numFmtId="0" fontId="28" fillId="16" borderId="0" applyNumberFormat="0" applyBorder="0" applyAlignment="0" applyProtection="0"/>
    <xf numFmtId="0" fontId="28" fillId="16" borderId="0" applyNumberFormat="0" applyBorder="0" applyAlignment="0" applyProtection="0"/>
    <xf numFmtId="0" fontId="28" fillId="16" borderId="0" applyNumberFormat="0" applyBorder="0" applyAlignment="0" applyProtection="0"/>
    <xf numFmtId="0" fontId="28" fillId="16" borderId="0" applyNumberFormat="0" applyBorder="0" applyAlignment="0" applyProtection="0"/>
    <xf numFmtId="0" fontId="28" fillId="16" borderId="0" applyNumberFormat="0" applyBorder="0" applyAlignment="0" applyProtection="0"/>
    <xf numFmtId="0" fontId="28" fillId="16" borderId="0" applyNumberFormat="0" applyBorder="0" applyAlignment="0" applyProtection="0"/>
    <xf numFmtId="0" fontId="28" fillId="16" borderId="0" applyNumberFormat="0" applyBorder="0" applyAlignment="0" applyProtection="0"/>
    <xf numFmtId="0" fontId="28" fillId="16" borderId="0" applyNumberFormat="0" applyBorder="0" applyAlignment="0" applyProtection="0"/>
    <xf numFmtId="0" fontId="28" fillId="16" borderId="0" applyNumberFormat="0" applyBorder="0" applyAlignment="0" applyProtection="0"/>
    <xf numFmtId="0" fontId="28" fillId="16" borderId="0" applyNumberFormat="0" applyBorder="0" applyAlignment="0" applyProtection="0"/>
    <xf numFmtId="0" fontId="28" fillId="16" borderId="0" applyNumberFormat="0" applyBorder="0" applyAlignment="0" applyProtection="0"/>
    <xf numFmtId="0" fontId="28" fillId="16" borderId="0" applyNumberFormat="0" applyBorder="0" applyAlignment="0" applyProtection="0"/>
    <xf numFmtId="0" fontId="28" fillId="16" borderId="0" applyNumberFormat="0" applyBorder="0" applyAlignment="0" applyProtection="0"/>
    <xf numFmtId="0" fontId="28" fillId="16" borderId="0" applyNumberFormat="0" applyBorder="0" applyAlignment="0" applyProtection="0"/>
    <xf numFmtId="0" fontId="28" fillId="16" borderId="0" applyNumberFormat="0" applyBorder="0" applyAlignment="0" applyProtection="0"/>
    <xf numFmtId="0" fontId="28" fillId="16" borderId="0" applyNumberFormat="0" applyBorder="0" applyAlignment="0" applyProtection="0"/>
    <xf numFmtId="0" fontId="28" fillId="16" borderId="0" applyNumberFormat="0" applyBorder="0" applyAlignment="0" applyProtection="0"/>
    <xf numFmtId="0" fontId="28" fillId="16" borderId="0" applyNumberFormat="0" applyBorder="0" applyAlignment="0" applyProtection="0"/>
    <xf numFmtId="0" fontId="28" fillId="16" borderId="0" applyNumberFormat="0" applyBorder="0" applyAlignment="0" applyProtection="0"/>
    <xf numFmtId="0" fontId="28" fillId="16" borderId="0" applyNumberFormat="0" applyBorder="0" applyAlignment="0" applyProtection="0"/>
    <xf numFmtId="0" fontId="28" fillId="16" borderId="0" applyNumberFormat="0" applyBorder="0" applyAlignment="0" applyProtection="0"/>
    <xf numFmtId="0" fontId="28" fillId="16" borderId="0" applyNumberFormat="0" applyBorder="0" applyAlignment="0" applyProtection="0"/>
    <xf numFmtId="0" fontId="28" fillId="16" borderId="0" applyNumberFormat="0" applyBorder="0" applyAlignment="0" applyProtection="0"/>
    <xf numFmtId="0" fontId="28" fillId="16" borderId="0" applyNumberFormat="0" applyBorder="0" applyAlignment="0" applyProtection="0"/>
    <xf numFmtId="0" fontId="28" fillId="16" borderId="0" applyNumberFormat="0" applyBorder="0" applyAlignment="0" applyProtection="0"/>
    <xf numFmtId="0" fontId="28" fillId="16" borderId="0" applyNumberFormat="0" applyBorder="0" applyAlignment="0" applyProtection="0"/>
    <xf numFmtId="0" fontId="28" fillId="16" borderId="0" applyNumberFormat="0" applyBorder="0" applyAlignment="0" applyProtection="0"/>
    <xf numFmtId="0" fontId="28" fillId="16" borderId="0" applyNumberFormat="0" applyBorder="0" applyAlignment="0" applyProtection="0"/>
    <xf numFmtId="0" fontId="28" fillId="16" borderId="0" applyNumberFormat="0" applyBorder="0" applyAlignment="0" applyProtection="0"/>
    <xf numFmtId="0" fontId="28" fillId="16" borderId="0" applyNumberFormat="0" applyBorder="0" applyAlignment="0" applyProtection="0"/>
    <xf numFmtId="0" fontId="28" fillId="16" borderId="0" applyNumberFormat="0" applyBorder="0" applyAlignment="0" applyProtection="0"/>
    <xf numFmtId="0" fontId="28" fillId="16" borderId="0" applyNumberFormat="0" applyBorder="0" applyAlignment="0" applyProtection="0"/>
    <xf numFmtId="0" fontId="28" fillId="16" borderId="0" applyNumberFormat="0" applyBorder="0" applyAlignment="0" applyProtection="0"/>
    <xf numFmtId="0" fontId="28" fillId="16" borderId="0" applyNumberFormat="0" applyBorder="0" applyAlignment="0" applyProtection="0"/>
    <xf numFmtId="0" fontId="28" fillId="16" borderId="0" applyNumberFormat="0" applyBorder="0" applyAlignment="0" applyProtection="0"/>
    <xf numFmtId="0" fontId="28" fillId="16" borderId="0" applyNumberFormat="0" applyBorder="0" applyAlignment="0" applyProtection="0"/>
    <xf numFmtId="0" fontId="28" fillId="16" borderId="0" applyNumberFormat="0" applyBorder="0" applyAlignment="0" applyProtection="0"/>
    <xf numFmtId="0" fontId="28" fillId="16" borderId="0" applyNumberFormat="0" applyBorder="0" applyAlignment="0" applyProtection="0"/>
    <xf numFmtId="0" fontId="28" fillId="16" borderId="0" applyNumberFormat="0" applyBorder="0" applyAlignment="0" applyProtection="0"/>
    <xf numFmtId="0" fontId="28" fillId="16" borderId="0" applyNumberFormat="0" applyBorder="0" applyAlignment="0" applyProtection="0"/>
    <xf numFmtId="0" fontId="28" fillId="16" borderId="0" applyNumberFormat="0" applyBorder="0" applyAlignment="0" applyProtection="0"/>
    <xf numFmtId="0" fontId="28" fillId="16" borderId="0" applyNumberFormat="0" applyBorder="0" applyAlignment="0" applyProtection="0"/>
    <xf numFmtId="0" fontId="28" fillId="16" borderId="0" applyNumberFormat="0" applyBorder="0" applyAlignment="0" applyProtection="0"/>
    <xf numFmtId="0" fontId="28" fillId="16" borderId="0" applyNumberFormat="0" applyBorder="0" applyAlignment="0" applyProtection="0"/>
    <xf numFmtId="0" fontId="28" fillId="16" borderId="0" applyNumberFormat="0" applyBorder="0" applyAlignment="0" applyProtection="0"/>
    <xf numFmtId="0" fontId="28" fillId="16" borderId="0" applyNumberFormat="0" applyBorder="0" applyAlignment="0" applyProtection="0"/>
    <xf numFmtId="0" fontId="28" fillId="16" borderId="0" applyNumberFormat="0" applyBorder="0" applyAlignment="0" applyProtection="0"/>
    <xf numFmtId="0" fontId="28" fillId="16" borderId="0" applyNumberFormat="0" applyBorder="0" applyAlignment="0" applyProtection="0"/>
    <xf numFmtId="0" fontId="28" fillId="16" borderId="0" applyNumberFormat="0" applyBorder="0" applyAlignment="0" applyProtection="0"/>
    <xf numFmtId="0" fontId="28" fillId="16" borderId="0" applyNumberFormat="0" applyBorder="0" applyAlignment="0" applyProtection="0"/>
    <xf numFmtId="0" fontId="28" fillId="16" borderId="0" applyNumberFormat="0" applyBorder="0" applyAlignment="0" applyProtection="0"/>
    <xf numFmtId="0" fontId="28" fillId="16" borderId="0" applyNumberFormat="0" applyBorder="0" applyAlignment="0" applyProtection="0"/>
    <xf numFmtId="0" fontId="28" fillId="16" borderId="0" applyNumberFormat="0" applyBorder="0" applyAlignment="0" applyProtection="0"/>
    <xf numFmtId="0" fontId="28" fillId="16" borderId="0" applyNumberFormat="0" applyBorder="0" applyAlignment="0" applyProtection="0"/>
    <xf numFmtId="0" fontId="28" fillId="16" borderId="0" applyNumberFormat="0" applyBorder="0" applyAlignment="0" applyProtection="0"/>
    <xf numFmtId="0" fontId="28" fillId="16" borderId="0" applyNumberFormat="0" applyBorder="0" applyAlignment="0" applyProtection="0"/>
    <xf numFmtId="0" fontId="28" fillId="16" borderId="0" applyNumberFormat="0" applyBorder="0" applyAlignment="0" applyProtection="0"/>
    <xf numFmtId="0" fontId="28" fillId="16" borderId="0" applyNumberFormat="0" applyBorder="0" applyAlignment="0" applyProtection="0"/>
    <xf numFmtId="0" fontId="28" fillId="16" borderId="0" applyNumberFormat="0" applyBorder="0" applyAlignment="0" applyProtection="0"/>
    <xf numFmtId="0" fontId="28" fillId="16" borderId="0" applyNumberFormat="0" applyBorder="0" applyAlignment="0" applyProtection="0"/>
    <xf numFmtId="0" fontId="28" fillId="16" borderId="0" applyNumberFormat="0" applyBorder="0" applyAlignment="0" applyProtection="0"/>
    <xf numFmtId="0" fontId="28" fillId="16" borderId="0" applyNumberFormat="0" applyBorder="0" applyAlignment="0" applyProtection="0"/>
    <xf numFmtId="0" fontId="28" fillId="16" borderId="0" applyNumberFormat="0" applyBorder="0" applyAlignment="0" applyProtection="0"/>
    <xf numFmtId="0" fontId="28" fillId="16" borderId="0" applyNumberFormat="0" applyBorder="0" applyAlignment="0" applyProtection="0"/>
    <xf numFmtId="0" fontId="28" fillId="16" borderId="0" applyNumberFormat="0" applyBorder="0" applyAlignment="0" applyProtection="0"/>
    <xf numFmtId="0" fontId="28" fillId="16" borderId="0" applyNumberFormat="0" applyBorder="0" applyAlignment="0" applyProtection="0"/>
    <xf numFmtId="0" fontId="28" fillId="16" borderId="0" applyNumberFormat="0" applyBorder="0" applyAlignment="0" applyProtection="0"/>
    <xf numFmtId="0" fontId="28" fillId="16" borderId="0" applyNumberFormat="0" applyBorder="0" applyAlignment="0" applyProtection="0"/>
    <xf numFmtId="0" fontId="28" fillId="16" borderId="0" applyNumberFormat="0" applyBorder="0" applyAlignment="0" applyProtection="0"/>
    <xf numFmtId="0" fontId="28" fillId="16" borderId="0" applyNumberFormat="0" applyBorder="0" applyAlignment="0" applyProtection="0"/>
    <xf numFmtId="0" fontId="28" fillId="16" borderId="0" applyNumberFormat="0" applyBorder="0" applyAlignment="0" applyProtection="0"/>
    <xf numFmtId="0" fontId="28" fillId="16" borderId="0" applyNumberFormat="0" applyBorder="0" applyAlignment="0" applyProtection="0"/>
    <xf numFmtId="0" fontId="28" fillId="16" borderId="0" applyNumberFormat="0" applyBorder="0" applyAlignment="0" applyProtection="0"/>
    <xf numFmtId="0" fontId="28" fillId="16" borderId="0" applyNumberFormat="0" applyBorder="0" applyAlignment="0" applyProtection="0"/>
    <xf numFmtId="0" fontId="28" fillId="16" borderId="0" applyNumberFormat="0" applyBorder="0" applyAlignment="0" applyProtection="0"/>
    <xf numFmtId="0" fontId="28" fillId="16" borderId="0" applyNumberFormat="0" applyBorder="0" applyAlignment="0" applyProtection="0"/>
    <xf numFmtId="0" fontId="28" fillId="16" borderId="0" applyNumberFormat="0" applyBorder="0" applyAlignment="0" applyProtection="0"/>
    <xf numFmtId="0" fontId="28" fillId="16" borderId="0" applyNumberFormat="0" applyBorder="0" applyAlignment="0" applyProtection="0"/>
    <xf numFmtId="0" fontId="28" fillId="16" borderId="0" applyNumberFormat="0" applyBorder="0" applyAlignment="0" applyProtection="0"/>
    <xf numFmtId="0" fontId="28" fillId="16" borderId="0" applyNumberFormat="0" applyBorder="0" applyAlignment="0" applyProtection="0"/>
    <xf numFmtId="0" fontId="28" fillId="16" borderId="0" applyNumberFormat="0" applyBorder="0" applyAlignment="0" applyProtection="0"/>
    <xf numFmtId="0" fontId="28" fillId="16" borderId="0" applyNumberFormat="0" applyBorder="0" applyAlignment="0" applyProtection="0"/>
    <xf numFmtId="0" fontId="28" fillId="16" borderId="0" applyNumberFormat="0" applyBorder="0" applyAlignment="0" applyProtection="0"/>
    <xf numFmtId="0" fontId="28" fillId="16" borderId="0" applyNumberFormat="0" applyBorder="0" applyAlignment="0" applyProtection="0"/>
    <xf numFmtId="0" fontId="28" fillId="16" borderId="0" applyNumberFormat="0" applyBorder="0" applyAlignment="0" applyProtection="0"/>
    <xf numFmtId="0" fontId="28" fillId="16" borderId="0" applyNumberFormat="0" applyBorder="0" applyAlignment="0" applyProtection="0"/>
    <xf numFmtId="0" fontId="28" fillId="16" borderId="0" applyNumberFormat="0" applyBorder="0" applyAlignment="0" applyProtection="0"/>
    <xf numFmtId="0" fontId="28" fillId="16" borderId="0" applyNumberFormat="0" applyBorder="0" applyAlignment="0" applyProtection="0"/>
    <xf numFmtId="0" fontId="28" fillId="16" borderId="0" applyNumberFormat="0" applyBorder="0" applyAlignment="0" applyProtection="0"/>
    <xf numFmtId="0" fontId="28" fillId="16" borderId="0" applyNumberFormat="0" applyBorder="0" applyAlignment="0" applyProtection="0"/>
    <xf numFmtId="0" fontId="28" fillId="16" borderId="0" applyNumberFormat="0" applyBorder="0" applyAlignment="0" applyProtection="0"/>
    <xf numFmtId="0" fontId="28" fillId="16" borderId="0" applyNumberFormat="0" applyBorder="0" applyAlignment="0" applyProtection="0"/>
    <xf numFmtId="0" fontId="28" fillId="16" borderId="0" applyNumberFormat="0" applyBorder="0" applyAlignment="0" applyProtection="0"/>
    <xf numFmtId="0" fontId="28" fillId="16" borderId="0" applyNumberFormat="0" applyBorder="0" applyAlignment="0" applyProtection="0"/>
    <xf numFmtId="0" fontId="28" fillId="16" borderId="0" applyNumberFormat="0" applyBorder="0" applyAlignment="0" applyProtection="0"/>
    <xf numFmtId="0" fontId="28" fillId="16" borderId="0" applyNumberFormat="0" applyBorder="0" applyAlignment="0" applyProtection="0"/>
    <xf numFmtId="0" fontId="28" fillId="16" borderId="0" applyNumberFormat="0" applyBorder="0" applyAlignment="0" applyProtection="0"/>
    <xf numFmtId="0" fontId="28" fillId="16" borderId="0" applyNumberFormat="0" applyBorder="0" applyAlignment="0" applyProtection="0"/>
    <xf numFmtId="0" fontId="28" fillId="16" borderId="0" applyNumberFormat="0" applyBorder="0" applyAlignment="0" applyProtection="0"/>
    <xf numFmtId="0" fontId="28" fillId="16" borderId="0" applyNumberFormat="0" applyBorder="0" applyAlignment="0" applyProtection="0"/>
    <xf numFmtId="0" fontId="28" fillId="16" borderId="0" applyNumberFormat="0" applyBorder="0" applyAlignment="0" applyProtection="0"/>
    <xf numFmtId="0" fontId="28" fillId="16" borderId="0" applyNumberFormat="0" applyBorder="0" applyAlignment="0" applyProtection="0"/>
    <xf numFmtId="0" fontId="28" fillId="16" borderId="0" applyNumberFormat="0" applyBorder="0" applyAlignment="0" applyProtection="0"/>
    <xf numFmtId="0" fontId="28" fillId="16" borderId="0" applyNumberFormat="0" applyBorder="0" applyAlignment="0" applyProtection="0"/>
    <xf numFmtId="0" fontId="28" fillId="16" borderId="0" applyNumberFormat="0" applyBorder="0" applyAlignment="0" applyProtection="0"/>
    <xf numFmtId="0" fontId="28" fillId="16" borderId="0" applyNumberFormat="0" applyBorder="0" applyAlignment="0" applyProtection="0"/>
    <xf numFmtId="0" fontId="28" fillId="16" borderId="0" applyNumberFormat="0" applyBorder="0" applyAlignment="0" applyProtection="0"/>
    <xf numFmtId="0" fontId="28" fillId="16" borderId="0" applyNumberFormat="0" applyBorder="0" applyAlignment="0" applyProtection="0"/>
    <xf numFmtId="0" fontId="28" fillId="16" borderId="0" applyNumberFormat="0" applyBorder="0" applyAlignment="0" applyProtection="0"/>
    <xf numFmtId="0" fontId="28" fillId="16" borderId="0" applyNumberFormat="0" applyBorder="0" applyAlignment="0" applyProtection="0"/>
    <xf numFmtId="0" fontId="28" fillId="16" borderId="0" applyNumberFormat="0" applyBorder="0" applyAlignment="0" applyProtection="0"/>
    <xf numFmtId="0" fontId="28" fillId="16" borderId="0" applyNumberFormat="0" applyBorder="0" applyAlignment="0" applyProtection="0"/>
    <xf numFmtId="0" fontId="28" fillId="16" borderId="0" applyNumberFormat="0" applyBorder="0" applyAlignment="0" applyProtection="0"/>
    <xf numFmtId="0" fontId="28" fillId="16" borderId="0" applyNumberFormat="0" applyBorder="0" applyAlignment="0" applyProtection="0"/>
    <xf numFmtId="0" fontId="28" fillId="16" borderId="0" applyNumberFormat="0" applyBorder="0" applyAlignment="0" applyProtection="0"/>
    <xf numFmtId="0" fontId="28" fillId="16" borderId="0" applyNumberFormat="0" applyBorder="0" applyAlignment="0" applyProtection="0"/>
    <xf numFmtId="0" fontId="28" fillId="16" borderId="0" applyNumberFormat="0" applyBorder="0" applyAlignment="0" applyProtection="0"/>
    <xf numFmtId="0" fontId="28" fillId="16" borderId="0" applyNumberFormat="0" applyBorder="0" applyAlignment="0" applyProtection="0"/>
    <xf numFmtId="0" fontId="28" fillId="16" borderId="0" applyNumberFormat="0" applyBorder="0" applyAlignment="0" applyProtection="0"/>
    <xf numFmtId="0" fontId="28" fillId="16" borderId="0" applyNumberFormat="0" applyBorder="0" applyAlignment="0" applyProtection="0"/>
    <xf numFmtId="0" fontId="28" fillId="16" borderId="0" applyNumberFormat="0" applyBorder="0" applyAlignment="0" applyProtection="0"/>
    <xf numFmtId="0" fontId="28" fillId="16" borderId="0" applyNumberFormat="0" applyBorder="0" applyAlignment="0" applyProtection="0"/>
    <xf numFmtId="0" fontId="28" fillId="16" borderId="0" applyNumberFormat="0" applyBorder="0" applyAlignment="0" applyProtection="0"/>
    <xf numFmtId="0" fontId="28" fillId="16" borderId="0" applyNumberFormat="0" applyBorder="0" applyAlignment="0" applyProtection="0"/>
    <xf numFmtId="0" fontId="28" fillId="16" borderId="0" applyNumberFormat="0" applyBorder="0" applyAlignment="0" applyProtection="0"/>
    <xf numFmtId="0" fontId="28" fillId="16" borderId="0" applyNumberFormat="0" applyBorder="0" applyAlignment="0" applyProtection="0"/>
    <xf numFmtId="0" fontId="28" fillId="16" borderId="0" applyNumberFormat="0" applyBorder="0" applyAlignment="0" applyProtection="0"/>
    <xf numFmtId="0" fontId="28" fillId="16" borderId="0" applyNumberFormat="0" applyBorder="0" applyAlignment="0" applyProtection="0"/>
    <xf numFmtId="0" fontId="28" fillId="16" borderId="0" applyNumberFormat="0" applyBorder="0" applyAlignment="0" applyProtection="0"/>
    <xf numFmtId="0" fontId="28" fillId="16" borderId="0" applyNumberFormat="0" applyBorder="0" applyAlignment="0" applyProtection="0"/>
    <xf numFmtId="0" fontId="28" fillId="16" borderId="0" applyNumberFormat="0" applyBorder="0" applyAlignment="0" applyProtection="0"/>
    <xf numFmtId="0" fontId="28" fillId="16" borderId="0" applyNumberFormat="0" applyBorder="0" applyAlignment="0" applyProtection="0"/>
    <xf numFmtId="0" fontId="28" fillId="16" borderId="0" applyNumberFormat="0" applyBorder="0" applyAlignment="0" applyProtection="0"/>
    <xf numFmtId="0" fontId="28" fillId="16" borderId="0" applyNumberFormat="0" applyBorder="0" applyAlignment="0" applyProtection="0"/>
    <xf numFmtId="0" fontId="28" fillId="16" borderId="0" applyNumberFormat="0" applyBorder="0" applyAlignment="0" applyProtection="0"/>
    <xf numFmtId="0" fontId="28" fillId="16" borderId="0" applyNumberFormat="0" applyBorder="0" applyAlignment="0" applyProtection="0"/>
    <xf numFmtId="0" fontId="28" fillId="16" borderId="0" applyNumberFormat="0" applyBorder="0" applyAlignment="0" applyProtection="0"/>
    <xf numFmtId="0" fontId="28" fillId="16" borderId="0" applyNumberFormat="0" applyBorder="0" applyAlignment="0" applyProtection="0"/>
    <xf numFmtId="0" fontId="28" fillId="16" borderId="0" applyNumberFormat="0" applyBorder="0" applyAlignment="0" applyProtection="0"/>
    <xf numFmtId="0" fontId="28" fillId="16" borderId="0" applyNumberFormat="0" applyBorder="0" applyAlignment="0" applyProtection="0"/>
    <xf numFmtId="0" fontId="28" fillId="16" borderId="0" applyNumberFormat="0" applyBorder="0" applyAlignment="0" applyProtection="0"/>
    <xf numFmtId="0" fontId="28" fillId="16" borderId="0" applyNumberFormat="0" applyBorder="0" applyAlignment="0" applyProtection="0"/>
    <xf numFmtId="0" fontId="28" fillId="16" borderId="0" applyNumberFormat="0" applyBorder="0" applyAlignment="0" applyProtection="0"/>
    <xf numFmtId="0" fontId="28" fillId="16" borderId="0" applyNumberFormat="0" applyBorder="0" applyAlignment="0" applyProtection="0"/>
    <xf numFmtId="0" fontId="28" fillId="16" borderId="0" applyNumberFormat="0" applyBorder="0" applyAlignment="0" applyProtection="0"/>
    <xf numFmtId="0" fontId="28" fillId="16" borderId="0" applyNumberFormat="0" applyBorder="0" applyAlignment="0" applyProtection="0"/>
    <xf numFmtId="0" fontId="28" fillId="16" borderId="0" applyNumberFormat="0" applyBorder="0" applyAlignment="0" applyProtection="0"/>
    <xf numFmtId="0" fontId="28" fillId="16" borderId="0" applyNumberFormat="0" applyBorder="0" applyAlignment="0" applyProtection="0"/>
    <xf numFmtId="0" fontId="28" fillId="16" borderId="0" applyNumberFormat="0" applyBorder="0" applyAlignment="0" applyProtection="0"/>
    <xf numFmtId="0" fontId="28" fillId="16" borderId="0" applyNumberFormat="0" applyBorder="0" applyAlignment="0" applyProtection="0"/>
    <xf numFmtId="0" fontId="28" fillId="16" borderId="0" applyNumberFormat="0" applyBorder="0" applyAlignment="0" applyProtection="0"/>
    <xf numFmtId="0" fontId="28" fillId="16" borderId="0" applyNumberFormat="0" applyBorder="0" applyAlignment="0" applyProtection="0"/>
    <xf numFmtId="0" fontId="28" fillId="16" borderId="0" applyNumberFormat="0" applyBorder="0" applyAlignment="0" applyProtection="0"/>
    <xf numFmtId="0" fontId="28" fillId="16" borderId="0" applyNumberFormat="0" applyBorder="0" applyAlignment="0" applyProtection="0"/>
    <xf numFmtId="0" fontId="28" fillId="16" borderId="0" applyNumberFormat="0" applyBorder="0" applyAlignment="0" applyProtection="0"/>
    <xf numFmtId="0" fontId="28" fillId="16" borderId="0" applyNumberFormat="0" applyBorder="0" applyAlignment="0" applyProtection="0"/>
    <xf numFmtId="0" fontId="28" fillId="16" borderId="0" applyNumberFormat="0" applyBorder="0" applyAlignment="0" applyProtection="0"/>
    <xf numFmtId="0" fontId="28" fillId="16" borderId="0" applyNumberFormat="0" applyBorder="0" applyAlignment="0" applyProtection="0"/>
    <xf numFmtId="0" fontId="28" fillId="16" borderId="0" applyNumberFormat="0" applyBorder="0" applyAlignment="0" applyProtection="0"/>
    <xf numFmtId="0" fontId="28" fillId="16" borderId="0" applyNumberFormat="0" applyBorder="0" applyAlignment="0" applyProtection="0"/>
    <xf numFmtId="0" fontId="28" fillId="16" borderId="0" applyNumberFormat="0" applyBorder="0" applyAlignment="0" applyProtection="0"/>
    <xf numFmtId="0" fontId="28" fillId="16" borderId="0" applyNumberFormat="0" applyBorder="0" applyAlignment="0" applyProtection="0"/>
    <xf numFmtId="0" fontId="28" fillId="16" borderId="0" applyNumberFormat="0" applyBorder="0" applyAlignment="0" applyProtection="0"/>
    <xf numFmtId="0" fontId="28" fillId="16" borderId="0" applyNumberFormat="0" applyBorder="0" applyAlignment="0" applyProtection="0"/>
    <xf numFmtId="0" fontId="28" fillId="16" borderId="0" applyNumberFormat="0" applyBorder="0" applyAlignment="0" applyProtection="0"/>
    <xf numFmtId="0" fontId="28" fillId="16" borderId="0" applyNumberFormat="0" applyBorder="0" applyAlignment="0" applyProtection="0"/>
    <xf numFmtId="0" fontId="28" fillId="16" borderId="0" applyNumberFormat="0" applyBorder="0" applyAlignment="0" applyProtection="0"/>
    <xf numFmtId="0" fontId="28" fillId="16" borderId="0" applyNumberFormat="0" applyBorder="0" applyAlignment="0" applyProtection="0"/>
    <xf numFmtId="0" fontId="28" fillId="16" borderId="0" applyNumberFormat="0" applyBorder="0" applyAlignment="0" applyProtection="0"/>
    <xf numFmtId="0" fontId="28" fillId="16" borderId="0" applyNumberFormat="0" applyBorder="0" applyAlignment="0" applyProtection="0"/>
    <xf numFmtId="0" fontId="28" fillId="16" borderId="0" applyNumberFormat="0" applyBorder="0" applyAlignment="0" applyProtection="0"/>
    <xf numFmtId="0" fontId="28" fillId="16" borderId="0" applyNumberFormat="0" applyBorder="0" applyAlignment="0" applyProtection="0"/>
    <xf numFmtId="0" fontId="28" fillId="16" borderId="0" applyNumberFormat="0" applyBorder="0" applyAlignment="0" applyProtection="0"/>
    <xf numFmtId="0" fontId="28" fillId="16" borderId="0" applyNumberFormat="0" applyBorder="0" applyAlignment="0" applyProtection="0"/>
    <xf numFmtId="0" fontId="28" fillId="16" borderId="0" applyNumberFormat="0" applyBorder="0" applyAlignment="0" applyProtection="0"/>
    <xf numFmtId="0" fontId="28" fillId="16" borderId="0" applyNumberFormat="0" applyBorder="0" applyAlignment="0" applyProtection="0"/>
    <xf numFmtId="0" fontId="28" fillId="16" borderId="0" applyNumberFormat="0" applyBorder="0" applyAlignment="0" applyProtection="0"/>
    <xf numFmtId="0" fontId="28" fillId="16" borderId="0" applyNumberFormat="0" applyBorder="0" applyAlignment="0" applyProtection="0"/>
    <xf numFmtId="0" fontId="28" fillId="16" borderId="0" applyNumberFormat="0" applyBorder="0" applyAlignment="0" applyProtection="0"/>
    <xf numFmtId="0" fontId="28" fillId="16" borderId="0" applyNumberFormat="0" applyBorder="0" applyAlignment="0" applyProtection="0"/>
    <xf numFmtId="0" fontId="28" fillId="16" borderId="0" applyNumberFormat="0" applyBorder="0" applyAlignment="0" applyProtection="0"/>
    <xf numFmtId="0" fontId="28" fillId="16" borderId="0" applyNumberFormat="0" applyBorder="0" applyAlignment="0" applyProtection="0"/>
    <xf numFmtId="0" fontId="28" fillId="16" borderId="0" applyNumberFormat="0" applyBorder="0" applyAlignment="0" applyProtection="0"/>
    <xf numFmtId="0" fontId="28" fillId="16" borderId="0" applyNumberFormat="0" applyBorder="0" applyAlignment="0" applyProtection="0"/>
    <xf numFmtId="0" fontId="28" fillId="16" borderId="0" applyNumberFormat="0" applyBorder="0" applyAlignment="0" applyProtection="0"/>
    <xf numFmtId="0" fontId="28" fillId="16" borderId="0" applyNumberFormat="0" applyBorder="0" applyAlignment="0" applyProtection="0"/>
    <xf numFmtId="0" fontId="28" fillId="16" borderId="0" applyNumberFormat="0" applyBorder="0" applyAlignment="0" applyProtection="0"/>
    <xf numFmtId="0" fontId="28" fillId="16" borderId="0" applyNumberFormat="0" applyBorder="0" applyAlignment="0" applyProtection="0"/>
    <xf numFmtId="0" fontId="28" fillId="16" borderId="0" applyNumberFormat="0" applyBorder="0" applyAlignment="0" applyProtection="0"/>
    <xf numFmtId="0" fontId="28" fillId="16" borderId="0" applyNumberFormat="0" applyBorder="0" applyAlignment="0" applyProtection="0"/>
    <xf numFmtId="0" fontId="28" fillId="16" borderId="0" applyNumberFormat="0" applyBorder="0" applyAlignment="0" applyProtection="0"/>
    <xf numFmtId="0" fontId="28" fillId="16" borderId="0" applyNumberFormat="0" applyBorder="0" applyAlignment="0" applyProtection="0"/>
    <xf numFmtId="0" fontId="28" fillId="16" borderId="0" applyNumberFormat="0" applyBorder="0" applyAlignment="0" applyProtection="0"/>
    <xf numFmtId="0" fontId="28" fillId="16" borderId="0" applyNumberFormat="0" applyBorder="0" applyAlignment="0" applyProtection="0"/>
    <xf numFmtId="0" fontId="28" fillId="16" borderId="0" applyNumberFormat="0" applyBorder="0" applyAlignment="0" applyProtection="0"/>
    <xf numFmtId="0" fontId="28" fillId="16" borderId="0" applyNumberFormat="0" applyBorder="0" applyAlignment="0" applyProtection="0"/>
    <xf numFmtId="0" fontId="28" fillId="16" borderId="0" applyNumberFormat="0" applyBorder="0" applyAlignment="0" applyProtection="0"/>
    <xf numFmtId="0" fontId="28" fillId="16" borderId="0" applyNumberFormat="0" applyBorder="0" applyAlignment="0" applyProtection="0"/>
    <xf numFmtId="0" fontId="28" fillId="16" borderId="0" applyNumberFormat="0" applyBorder="0" applyAlignment="0" applyProtection="0"/>
    <xf numFmtId="0" fontId="28" fillId="16" borderId="0" applyNumberFormat="0" applyBorder="0" applyAlignment="0" applyProtection="0"/>
    <xf numFmtId="0" fontId="28" fillId="16" borderId="0" applyNumberFormat="0" applyBorder="0" applyAlignment="0" applyProtection="0"/>
    <xf numFmtId="0" fontId="28" fillId="16" borderId="0" applyNumberFormat="0" applyBorder="0" applyAlignment="0" applyProtection="0"/>
    <xf numFmtId="0" fontId="28" fillId="16" borderId="0" applyNumberFormat="0" applyBorder="0" applyAlignment="0" applyProtection="0"/>
    <xf numFmtId="0" fontId="28" fillId="16" borderId="0" applyNumberFormat="0" applyBorder="0" applyAlignment="0" applyProtection="0"/>
    <xf numFmtId="0" fontId="28" fillId="16" borderId="0" applyNumberFormat="0" applyBorder="0" applyAlignment="0" applyProtection="0"/>
    <xf numFmtId="0" fontId="28" fillId="16" borderId="0" applyNumberFormat="0" applyBorder="0" applyAlignment="0" applyProtection="0"/>
    <xf numFmtId="0" fontId="28" fillId="16" borderId="0" applyNumberFormat="0" applyBorder="0" applyAlignment="0" applyProtection="0"/>
    <xf numFmtId="0" fontId="28" fillId="16" borderId="0" applyNumberFormat="0" applyBorder="0" applyAlignment="0" applyProtection="0"/>
    <xf numFmtId="0" fontId="28" fillId="16" borderId="0" applyNumberFormat="0" applyBorder="0" applyAlignment="0" applyProtection="0"/>
    <xf numFmtId="0" fontId="28" fillId="16" borderId="0" applyNumberFormat="0" applyBorder="0" applyAlignment="0" applyProtection="0"/>
    <xf numFmtId="0" fontId="28" fillId="16" borderId="0" applyNumberFormat="0" applyBorder="0" applyAlignment="0" applyProtection="0"/>
    <xf numFmtId="0" fontId="28" fillId="16" borderId="0" applyNumberFormat="0" applyBorder="0" applyAlignment="0" applyProtection="0"/>
    <xf numFmtId="0" fontId="28" fillId="16" borderId="0" applyNumberFormat="0" applyBorder="0" applyAlignment="0" applyProtection="0"/>
    <xf numFmtId="0" fontId="28" fillId="16" borderId="0" applyNumberFormat="0" applyBorder="0" applyAlignment="0" applyProtection="0"/>
    <xf numFmtId="0" fontId="28" fillId="16" borderId="0" applyNumberFormat="0" applyBorder="0" applyAlignment="0" applyProtection="0"/>
    <xf numFmtId="0" fontId="28" fillId="16" borderId="0" applyNumberFormat="0" applyBorder="0" applyAlignment="0" applyProtection="0"/>
    <xf numFmtId="0" fontId="28" fillId="16" borderId="0" applyNumberFormat="0" applyBorder="0" applyAlignment="0" applyProtection="0"/>
    <xf numFmtId="0" fontId="28" fillId="16" borderId="0" applyNumberFormat="0" applyBorder="0" applyAlignment="0" applyProtection="0"/>
    <xf numFmtId="0" fontId="28" fillId="16" borderId="0" applyNumberFormat="0" applyBorder="0" applyAlignment="0" applyProtection="0"/>
    <xf numFmtId="0" fontId="28" fillId="16" borderId="0" applyNumberFormat="0" applyBorder="0" applyAlignment="0" applyProtection="0"/>
    <xf numFmtId="0" fontId="28" fillId="16" borderId="0" applyNumberFormat="0" applyBorder="0" applyAlignment="0" applyProtection="0"/>
    <xf numFmtId="0" fontId="28" fillId="16" borderId="0" applyNumberFormat="0" applyBorder="0" applyAlignment="0" applyProtection="0"/>
    <xf numFmtId="0" fontId="28" fillId="16" borderId="0" applyNumberFormat="0" applyBorder="0" applyAlignment="0" applyProtection="0"/>
    <xf numFmtId="0" fontId="28" fillId="16" borderId="0" applyNumberFormat="0" applyBorder="0" applyAlignment="0" applyProtection="0"/>
    <xf numFmtId="0" fontId="28" fillId="16" borderId="0" applyNumberFormat="0" applyBorder="0" applyAlignment="0" applyProtection="0"/>
    <xf numFmtId="0" fontId="28" fillId="16" borderId="0" applyNumberFormat="0" applyBorder="0" applyAlignment="0" applyProtection="0"/>
    <xf numFmtId="0" fontId="28" fillId="16" borderId="0" applyNumberFormat="0" applyBorder="0" applyAlignment="0" applyProtection="0"/>
    <xf numFmtId="0" fontId="28" fillId="16" borderId="0" applyNumberFormat="0" applyBorder="0" applyAlignment="0" applyProtection="0"/>
    <xf numFmtId="0" fontId="28" fillId="16" borderId="0" applyNumberFormat="0" applyBorder="0" applyAlignment="0" applyProtection="0"/>
    <xf numFmtId="0" fontId="28" fillId="16" borderId="0" applyNumberFormat="0" applyBorder="0" applyAlignment="0" applyProtection="0"/>
    <xf numFmtId="0" fontId="28" fillId="16" borderId="0" applyNumberFormat="0" applyBorder="0" applyAlignment="0" applyProtection="0"/>
    <xf numFmtId="0" fontId="28" fillId="16" borderId="0" applyNumberFormat="0" applyBorder="0" applyAlignment="0" applyProtection="0"/>
    <xf numFmtId="0" fontId="28" fillId="16" borderId="0" applyNumberFormat="0" applyBorder="0" applyAlignment="0" applyProtection="0"/>
    <xf numFmtId="0" fontId="28" fillId="16" borderId="0" applyNumberFormat="0" applyBorder="0" applyAlignment="0" applyProtection="0"/>
    <xf numFmtId="0" fontId="28" fillId="16" borderId="0" applyNumberFormat="0" applyBorder="0" applyAlignment="0" applyProtection="0"/>
    <xf numFmtId="0" fontId="28" fillId="16" borderId="0" applyNumberFormat="0" applyBorder="0" applyAlignment="0" applyProtection="0"/>
    <xf numFmtId="0" fontId="28" fillId="16" borderId="0" applyNumberFormat="0" applyBorder="0" applyAlignment="0" applyProtection="0"/>
    <xf numFmtId="0" fontId="28" fillId="16" borderId="0" applyNumberFormat="0" applyBorder="0" applyAlignment="0" applyProtection="0"/>
    <xf numFmtId="0" fontId="28" fillId="16" borderId="0" applyNumberFormat="0" applyBorder="0" applyAlignment="0" applyProtection="0"/>
    <xf numFmtId="0" fontId="28" fillId="16" borderId="0" applyNumberFormat="0" applyBorder="0" applyAlignment="0" applyProtection="0"/>
    <xf numFmtId="0" fontId="28" fillId="16" borderId="0" applyNumberFormat="0" applyBorder="0" applyAlignment="0" applyProtection="0"/>
    <xf numFmtId="0" fontId="28" fillId="16" borderId="0" applyNumberFormat="0" applyBorder="0" applyAlignment="0" applyProtection="0"/>
    <xf numFmtId="0" fontId="28" fillId="16" borderId="0" applyNumberFormat="0" applyBorder="0" applyAlignment="0" applyProtection="0"/>
    <xf numFmtId="0" fontId="28" fillId="16" borderId="0" applyNumberFormat="0" applyBorder="0" applyAlignment="0" applyProtection="0"/>
    <xf numFmtId="0" fontId="28" fillId="16" borderId="0" applyNumberFormat="0" applyBorder="0" applyAlignment="0" applyProtection="0"/>
    <xf numFmtId="0" fontId="28" fillId="16" borderId="0" applyNumberFormat="0" applyBorder="0" applyAlignment="0" applyProtection="0"/>
    <xf numFmtId="0" fontId="28" fillId="16" borderId="0" applyNumberFormat="0" applyBorder="0" applyAlignment="0" applyProtection="0"/>
    <xf numFmtId="0" fontId="28" fillId="16" borderId="0" applyNumberFormat="0" applyBorder="0" applyAlignment="0" applyProtection="0"/>
    <xf numFmtId="0" fontId="28" fillId="16" borderId="0" applyNumberFormat="0" applyBorder="0" applyAlignment="0" applyProtection="0"/>
    <xf numFmtId="0" fontId="28" fillId="16" borderId="0" applyNumberFormat="0" applyBorder="0" applyAlignment="0" applyProtection="0"/>
    <xf numFmtId="0" fontId="28" fillId="16" borderId="0" applyNumberFormat="0" applyBorder="0" applyAlignment="0" applyProtection="0"/>
    <xf numFmtId="0" fontId="28" fillId="16" borderId="0" applyNumberFormat="0" applyBorder="0" applyAlignment="0" applyProtection="0"/>
    <xf numFmtId="0" fontId="28" fillId="16" borderId="0" applyNumberFormat="0" applyBorder="0" applyAlignment="0" applyProtection="0"/>
    <xf numFmtId="0" fontId="28" fillId="16" borderId="0" applyNumberFormat="0" applyBorder="0" applyAlignment="0" applyProtection="0"/>
    <xf numFmtId="0" fontId="28" fillId="16" borderId="0" applyNumberFormat="0" applyBorder="0" applyAlignment="0" applyProtection="0"/>
    <xf numFmtId="0" fontId="28" fillId="16" borderId="0" applyNumberFormat="0" applyBorder="0" applyAlignment="0" applyProtection="0"/>
    <xf numFmtId="0" fontId="28" fillId="16" borderId="0" applyNumberFormat="0" applyBorder="0" applyAlignment="0" applyProtection="0"/>
    <xf numFmtId="0" fontId="28" fillId="16" borderId="0" applyNumberFormat="0" applyBorder="0" applyAlignment="0" applyProtection="0"/>
    <xf numFmtId="0" fontId="28" fillId="16" borderId="0" applyNumberFormat="0" applyBorder="0" applyAlignment="0" applyProtection="0"/>
    <xf numFmtId="0" fontId="28" fillId="16" borderId="0" applyNumberFormat="0" applyBorder="0" applyAlignment="0" applyProtection="0"/>
    <xf numFmtId="0" fontId="28" fillId="16" borderId="0" applyNumberFormat="0" applyBorder="0" applyAlignment="0" applyProtection="0"/>
    <xf numFmtId="0" fontId="28" fillId="16" borderId="0" applyNumberFormat="0" applyBorder="0" applyAlignment="0" applyProtection="0"/>
    <xf numFmtId="0" fontId="28" fillId="16" borderId="0" applyNumberFormat="0" applyBorder="0" applyAlignment="0" applyProtection="0"/>
    <xf numFmtId="0" fontId="28" fillId="16" borderId="0" applyNumberFormat="0" applyBorder="0" applyAlignment="0" applyProtection="0"/>
    <xf numFmtId="0" fontId="28" fillId="16" borderId="0" applyNumberFormat="0" applyBorder="0" applyAlignment="0" applyProtection="0"/>
    <xf numFmtId="0" fontId="28" fillId="16" borderId="0" applyNumberFormat="0" applyBorder="0" applyAlignment="0" applyProtection="0"/>
    <xf numFmtId="0" fontId="28" fillId="16" borderId="0" applyNumberFormat="0" applyBorder="0" applyAlignment="0" applyProtection="0"/>
    <xf numFmtId="0" fontId="28" fillId="16" borderId="0" applyNumberFormat="0" applyBorder="0" applyAlignment="0" applyProtection="0"/>
    <xf numFmtId="0" fontId="28" fillId="16" borderId="0" applyNumberFormat="0" applyBorder="0" applyAlignment="0" applyProtection="0"/>
    <xf numFmtId="0" fontId="28" fillId="16" borderId="0" applyNumberFormat="0" applyBorder="0" applyAlignment="0" applyProtection="0"/>
    <xf numFmtId="0" fontId="28" fillId="16" borderId="0" applyNumberFormat="0" applyBorder="0" applyAlignment="0" applyProtection="0"/>
    <xf numFmtId="0" fontId="28" fillId="16" borderId="0" applyNumberFormat="0" applyBorder="0" applyAlignment="0" applyProtection="0"/>
    <xf numFmtId="0" fontId="28" fillId="16" borderId="0" applyNumberFormat="0" applyBorder="0" applyAlignment="0" applyProtection="0"/>
    <xf numFmtId="0" fontId="28" fillId="16" borderId="0" applyNumberFormat="0" applyBorder="0" applyAlignment="0" applyProtection="0"/>
    <xf numFmtId="0" fontId="28" fillId="16" borderId="0" applyNumberFormat="0" applyBorder="0" applyAlignment="0" applyProtection="0"/>
    <xf numFmtId="0" fontId="28" fillId="16" borderId="0" applyNumberFormat="0" applyBorder="0" applyAlignment="0" applyProtection="0"/>
    <xf numFmtId="0" fontId="28" fillId="16" borderId="0" applyNumberFormat="0" applyBorder="0" applyAlignment="0" applyProtection="0"/>
    <xf numFmtId="0" fontId="28" fillId="16" borderId="0" applyNumberFormat="0" applyBorder="0" applyAlignment="0" applyProtection="0"/>
    <xf numFmtId="0" fontId="28" fillId="16" borderId="0" applyNumberFormat="0" applyBorder="0" applyAlignment="0" applyProtection="0"/>
    <xf numFmtId="0" fontId="28" fillId="16" borderId="0" applyNumberFormat="0" applyBorder="0" applyAlignment="0" applyProtection="0"/>
    <xf numFmtId="0" fontId="28" fillId="16" borderId="0" applyNumberFormat="0" applyBorder="0" applyAlignment="0" applyProtection="0"/>
    <xf numFmtId="0" fontId="28" fillId="16" borderId="0" applyNumberFormat="0" applyBorder="0" applyAlignment="0" applyProtection="0"/>
    <xf numFmtId="0" fontId="28" fillId="16" borderId="0" applyNumberFormat="0" applyBorder="0" applyAlignment="0" applyProtection="0"/>
    <xf numFmtId="0" fontId="28" fillId="16" borderId="0" applyNumberFormat="0" applyBorder="0" applyAlignment="0" applyProtection="0"/>
    <xf numFmtId="0" fontId="28" fillId="16" borderId="0" applyNumberFormat="0" applyBorder="0" applyAlignment="0" applyProtection="0"/>
    <xf numFmtId="0" fontId="28" fillId="16" borderId="0" applyNumberFormat="0" applyBorder="0" applyAlignment="0" applyProtection="0"/>
    <xf numFmtId="0" fontId="28" fillId="16" borderId="0" applyNumberFormat="0" applyBorder="0" applyAlignment="0" applyProtection="0"/>
    <xf numFmtId="0" fontId="28" fillId="16" borderId="0" applyNumberFormat="0" applyBorder="0" applyAlignment="0" applyProtection="0"/>
    <xf numFmtId="0" fontId="28" fillId="16" borderId="0" applyNumberFormat="0" applyBorder="0" applyAlignment="0" applyProtection="0"/>
    <xf numFmtId="0" fontId="28" fillId="16" borderId="0" applyNumberFormat="0" applyBorder="0" applyAlignment="0" applyProtection="0"/>
    <xf numFmtId="0" fontId="28" fillId="16" borderId="0" applyNumberFormat="0" applyBorder="0" applyAlignment="0" applyProtection="0"/>
    <xf numFmtId="0" fontId="28" fillId="16" borderId="0" applyNumberFormat="0" applyBorder="0" applyAlignment="0" applyProtection="0"/>
    <xf numFmtId="0" fontId="28" fillId="16" borderId="0" applyNumberFormat="0" applyBorder="0" applyAlignment="0" applyProtection="0"/>
    <xf numFmtId="0" fontId="28" fillId="16" borderId="0" applyNumberFormat="0" applyBorder="0" applyAlignment="0" applyProtection="0"/>
    <xf numFmtId="0" fontId="28" fillId="16" borderId="0" applyNumberFormat="0" applyBorder="0" applyAlignment="0" applyProtection="0"/>
    <xf numFmtId="0" fontId="28" fillId="16" borderId="0" applyNumberFormat="0" applyBorder="0" applyAlignment="0" applyProtection="0"/>
    <xf numFmtId="0" fontId="28" fillId="16" borderId="0" applyNumberFormat="0" applyBorder="0" applyAlignment="0" applyProtection="0"/>
    <xf numFmtId="0" fontId="28" fillId="16" borderId="0" applyNumberFormat="0" applyBorder="0" applyAlignment="0" applyProtection="0"/>
    <xf numFmtId="0" fontId="28" fillId="16" borderId="0" applyNumberFormat="0" applyBorder="0" applyAlignment="0" applyProtection="0"/>
    <xf numFmtId="0" fontId="28" fillId="16" borderId="0" applyNumberFormat="0" applyBorder="0" applyAlignment="0" applyProtection="0"/>
    <xf numFmtId="0" fontId="28" fillId="16" borderId="0" applyNumberFormat="0" applyBorder="0" applyAlignment="0" applyProtection="0"/>
    <xf numFmtId="0" fontId="28" fillId="16" borderId="0" applyNumberFormat="0" applyBorder="0" applyAlignment="0" applyProtection="0"/>
    <xf numFmtId="0" fontId="28" fillId="16" borderId="0" applyNumberFormat="0" applyBorder="0" applyAlignment="0" applyProtection="0"/>
    <xf numFmtId="0" fontId="28" fillId="16" borderId="0" applyNumberFormat="0" applyBorder="0" applyAlignment="0" applyProtection="0"/>
    <xf numFmtId="0" fontId="28" fillId="16" borderId="0" applyNumberFormat="0" applyBorder="0" applyAlignment="0" applyProtection="0"/>
    <xf numFmtId="0" fontId="28" fillId="16" borderId="0" applyNumberFormat="0" applyBorder="0" applyAlignment="0" applyProtection="0"/>
    <xf numFmtId="0" fontId="28" fillId="16" borderId="0" applyNumberFormat="0" applyBorder="0" applyAlignment="0" applyProtection="0"/>
    <xf numFmtId="0" fontId="28" fillId="16" borderId="0" applyNumberFormat="0" applyBorder="0" applyAlignment="0" applyProtection="0"/>
    <xf numFmtId="0" fontId="28" fillId="16" borderId="0" applyNumberFormat="0" applyBorder="0" applyAlignment="0" applyProtection="0"/>
    <xf numFmtId="0" fontId="28" fillId="16" borderId="0" applyNumberFormat="0" applyBorder="0" applyAlignment="0" applyProtection="0"/>
    <xf numFmtId="0" fontId="28" fillId="16" borderId="0" applyNumberFormat="0" applyBorder="0" applyAlignment="0" applyProtection="0"/>
    <xf numFmtId="0" fontId="28" fillId="16" borderId="0" applyNumberFormat="0" applyBorder="0" applyAlignment="0" applyProtection="0"/>
    <xf numFmtId="0" fontId="28" fillId="16" borderId="0" applyNumberFormat="0" applyBorder="0" applyAlignment="0" applyProtection="0"/>
    <xf numFmtId="0" fontId="28" fillId="16" borderId="0" applyNumberFormat="0" applyBorder="0" applyAlignment="0" applyProtection="0"/>
    <xf numFmtId="0" fontId="28" fillId="16" borderId="0" applyNumberFormat="0" applyBorder="0" applyAlignment="0" applyProtection="0"/>
    <xf numFmtId="0" fontId="28" fillId="16" borderId="0" applyNumberFormat="0" applyBorder="0" applyAlignment="0" applyProtection="0"/>
    <xf numFmtId="0" fontId="28" fillId="16" borderId="0" applyNumberFormat="0" applyBorder="0" applyAlignment="0" applyProtection="0"/>
    <xf numFmtId="0" fontId="28" fillId="16" borderId="0" applyNumberFormat="0" applyBorder="0" applyAlignment="0" applyProtection="0"/>
    <xf numFmtId="0" fontId="28" fillId="16" borderId="0" applyNumberFormat="0" applyBorder="0" applyAlignment="0" applyProtection="0"/>
    <xf numFmtId="0" fontId="28" fillId="16" borderId="0" applyNumberFormat="0" applyBorder="0" applyAlignment="0" applyProtection="0"/>
    <xf numFmtId="0" fontId="28" fillId="16" borderId="0" applyNumberFormat="0" applyBorder="0" applyAlignment="0" applyProtection="0"/>
    <xf numFmtId="0" fontId="28" fillId="16" borderId="0" applyNumberFormat="0" applyBorder="0" applyAlignment="0" applyProtection="0"/>
    <xf numFmtId="0" fontId="28" fillId="16" borderId="0" applyNumberFormat="0" applyBorder="0" applyAlignment="0" applyProtection="0"/>
    <xf numFmtId="0" fontId="28" fillId="16" borderId="0" applyNumberFormat="0" applyBorder="0" applyAlignment="0" applyProtection="0"/>
    <xf numFmtId="0" fontId="28" fillId="16" borderId="0" applyNumberFormat="0" applyBorder="0" applyAlignment="0" applyProtection="0"/>
    <xf numFmtId="0" fontId="28" fillId="16" borderId="0" applyNumberFormat="0" applyBorder="0" applyAlignment="0" applyProtection="0"/>
    <xf numFmtId="0" fontId="28" fillId="16" borderId="0" applyNumberFormat="0" applyBorder="0" applyAlignment="0" applyProtection="0"/>
    <xf numFmtId="0" fontId="28" fillId="16" borderId="0" applyNumberFormat="0" applyBorder="0" applyAlignment="0" applyProtection="0"/>
    <xf numFmtId="0" fontId="28" fillId="16" borderId="0" applyNumberFormat="0" applyBorder="0" applyAlignment="0" applyProtection="0"/>
    <xf numFmtId="0" fontId="28" fillId="16" borderId="0" applyNumberFormat="0" applyBorder="0" applyAlignment="0" applyProtection="0"/>
    <xf numFmtId="0" fontId="28" fillId="16" borderId="0" applyNumberFormat="0" applyBorder="0" applyAlignment="0" applyProtection="0"/>
    <xf numFmtId="0" fontId="28" fillId="16" borderId="0" applyNumberFormat="0" applyBorder="0" applyAlignment="0" applyProtection="0"/>
    <xf numFmtId="0" fontId="28" fillId="16" borderId="0" applyNumberFormat="0" applyBorder="0" applyAlignment="0" applyProtection="0"/>
    <xf numFmtId="0" fontId="28" fillId="16" borderId="0" applyNumberFormat="0" applyBorder="0" applyAlignment="0" applyProtection="0"/>
    <xf numFmtId="0" fontId="28" fillId="16" borderId="0" applyNumberFormat="0" applyBorder="0" applyAlignment="0" applyProtection="0"/>
    <xf numFmtId="0" fontId="28" fillId="16" borderId="0" applyNumberFormat="0" applyBorder="0" applyAlignment="0" applyProtection="0"/>
    <xf numFmtId="0" fontId="28" fillId="16" borderId="0" applyNumberFormat="0" applyBorder="0" applyAlignment="0" applyProtection="0"/>
    <xf numFmtId="0" fontId="28" fillId="16" borderId="0" applyNumberFormat="0" applyBorder="0" applyAlignment="0" applyProtection="0"/>
    <xf numFmtId="0" fontId="28" fillId="16" borderId="0" applyNumberFormat="0" applyBorder="0" applyAlignment="0" applyProtection="0"/>
    <xf numFmtId="0" fontId="28" fillId="16" borderId="0" applyNumberFormat="0" applyBorder="0" applyAlignment="0" applyProtection="0"/>
    <xf numFmtId="0" fontId="28" fillId="16" borderId="0" applyNumberFormat="0" applyBorder="0" applyAlignment="0" applyProtection="0"/>
    <xf numFmtId="0" fontId="28" fillId="16" borderId="0" applyNumberFormat="0" applyBorder="0" applyAlignment="0" applyProtection="0"/>
    <xf numFmtId="0" fontId="28" fillId="16" borderId="0" applyNumberFormat="0" applyBorder="0" applyAlignment="0" applyProtection="0"/>
    <xf numFmtId="0" fontId="28" fillId="16" borderId="0" applyNumberFormat="0" applyBorder="0" applyAlignment="0" applyProtection="0"/>
    <xf numFmtId="0" fontId="28" fillId="16" borderId="0" applyNumberFormat="0" applyBorder="0" applyAlignment="0" applyProtection="0"/>
    <xf numFmtId="0" fontId="28" fillId="16" borderId="0" applyNumberFormat="0" applyBorder="0" applyAlignment="0" applyProtection="0"/>
    <xf numFmtId="0" fontId="28" fillId="16" borderId="0" applyNumberFormat="0" applyBorder="0" applyAlignment="0" applyProtection="0"/>
    <xf numFmtId="0" fontId="28" fillId="16" borderId="0" applyNumberFormat="0" applyBorder="0" applyAlignment="0" applyProtection="0"/>
    <xf numFmtId="0" fontId="28" fillId="16" borderId="0" applyNumberFormat="0" applyBorder="0" applyAlignment="0" applyProtection="0"/>
    <xf numFmtId="0" fontId="28" fillId="16" borderId="0" applyNumberFormat="0" applyBorder="0" applyAlignment="0" applyProtection="0"/>
    <xf numFmtId="0" fontId="28" fillId="16" borderId="0" applyNumberFormat="0" applyBorder="0" applyAlignment="0" applyProtection="0"/>
    <xf numFmtId="0" fontId="28" fillId="16" borderId="0" applyNumberFormat="0" applyBorder="0" applyAlignment="0" applyProtection="0"/>
    <xf numFmtId="0" fontId="28" fillId="16" borderId="0" applyNumberFormat="0" applyBorder="0" applyAlignment="0" applyProtection="0"/>
    <xf numFmtId="0" fontId="28" fillId="16" borderId="0" applyNumberFormat="0" applyBorder="0" applyAlignment="0" applyProtection="0"/>
    <xf numFmtId="0" fontId="28" fillId="16" borderId="0" applyNumberFormat="0" applyBorder="0" applyAlignment="0" applyProtection="0"/>
    <xf numFmtId="0" fontId="28" fillId="16" borderId="0" applyNumberFormat="0" applyBorder="0" applyAlignment="0" applyProtection="0"/>
    <xf numFmtId="0" fontId="28" fillId="16" borderId="0" applyNumberFormat="0" applyBorder="0" applyAlignment="0" applyProtection="0"/>
    <xf numFmtId="0" fontId="28" fillId="16" borderId="0" applyNumberFormat="0" applyBorder="0" applyAlignment="0" applyProtection="0"/>
    <xf numFmtId="0" fontId="28" fillId="16" borderId="0" applyNumberFormat="0" applyBorder="0" applyAlignment="0" applyProtection="0"/>
    <xf numFmtId="0" fontId="28" fillId="16" borderId="0" applyNumberFormat="0" applyBorder="0" applyAlignment="0" applyProtection="0"/>
    <xf numFmtId="0" fontId="28" fillId="16" borderId="0" applyNumberFormat="0" applyBorder="0" applyAlignment="0" applyProtection="0"/>
    <xf numFmtId="0" fontId="28" fillId="16" borderId="0" applyNumberFormat="0" applyBorder="0" applyAlignment="0" applyProtection="0"/>
    <xf numFmtId="0" fontId="28" fillId="16" borderId="0" applyNumberFormat="0" applyBorder="0" applyAlignment="0" applyProtection="0"/>
    <xf numFmtId="0" fontId="28" fillId="16" borderId="0" applyNumberFormat="0" applyBorder="0" applyAlignment="0" applyProtection="0"/>
    <xf numFmtId="0" fontId="28" fillId="16" borderId="0" applyNumberFormat="0" applyBorder="0" applyAlignment="0" applyProtection="0"/>
    <xf numFmtId="0" fontId="28" fillId="16" borderId="0" applyNumberFormat="0" applyBorder="0" applyAlignment="0" applyProtection="0"/>
    <xf numFmtId="0" fontId="28" fillId="16" borderId="0" applyNumberFormat="0" applyBorder="0" applyAlignment="0" applyProtection="0"/>
    <xf numFmtId="0" fontId="28" fillId="16" borderId="0" applyNumberFormat="0" applyBorder="0" applyAlignment="0" applyProtection="0"/>
    <xf numFmtId="0" fontId="28" fillId="16" borderId="0" applyNumberFormat="0" applyBorder="0" applyAlignment="0" applyProtection="0"/>
    <xf numFmtId="0" fontId="28" fillId="16" borderId="0" applyNumberFormat="0" applyBorder="0" applyAlignment="0" applyProtection="0"/>
    <xf numFmtId="0" fontId="28" fillId="16" borderId="0" applyNumberFormat="0" applyBorder="0" applyAlignment="0" applyProtection="0"/>
    <xf numFmtId="0" fontId="28" fillId="16" borderId="0" applyNumberFormat="0" applyBorder="0" applyAlignment="0" applyProtection="0"/>
    <xf numFmtId="0" fontId="28" fillId="16" borderId="0" applyNumberFormat="0" applyBorder="0" applyAlignment="0" applyProtection="0"/>
    <xf numFmtId="0" fontId="28" fillId="16" borderId="0" applyNumberFormat="0" applyBorder="0" applyAlignment="0" applyProtection="0"/>
    <xf numFmtId="0" fontId="28" fillId="16" borderId="0" applyNumberFormat="0" applyBorder="0" applyAlignment="0" applyProtection="0"/>
    <xf numFmtId="0" fontId="28" fillId="16" borderId="0" applyNumberFormat="0" applyBorder="0" applyAlignment="0" applyProtection="0"/>
    <xf numFmtId="0" fontId="28" fillId="16" borderId="0" applyNumberFormat="0" applyBorder="0" applyAlignment="0" applyProtection="0"/>
    <xf numFmtId="0" fontId="28" fillId="16" borderId="0" applyNumberFormat="0" applyBorder="0" applyAlignment="0" applyProtection="0"/>
    <xf numFmtId="0" fontId="28" fillId="16" borderId="0" applyNumberFormat="0" applyBorder="0" applyAlignment="0" applyProtection="0"/>
    <xf numFmtId="0" fontId="28" fillId="16" borderId="0" applyNumberFormat="0" applyBorder="0" applyAlignment="0" applyProtection="0"/>
    <xf numFmtId="0" fontId="28" fillId="16" borderId="0" applyNumberFormat="0" applyBorder="0" applyAlignment="0" applyProtection="0"/>
    <xf numFmtId="0" fontId="28" fillId="16" borderId="0" applyNumberFormat="0" applyBorder="0" applyAlignment="0" applyProtection="0"/>
    <xf numFmtId="0" fontId="28" fillId="16" borderId="0" applyNumberFormat="0" applyBorder="0" applyAlignment="0" applyProtection="0"/>
    <xf numFmtId="0" fontId="28" fillId="16" borderId="0" applyNumberFormat="0" applyBorder="0" applyAlignment="0" applyProtection="0"/>
    <xf numFmtId="0" fontId="28" fillId="16" borderId="0" applyNumberFormat="0" applyBorder="0" applyAlignment="0" applyProtection="0"/>
    <xf numFmtId="0" fontId="28" fillId="16" borderId="0" applyNumberFormat="0" applyBorder="0" applyAlignment="0" applyProtection="0"/>
    <xf numFmtId="0" fontId="28" fillId="16" borderId="0" applyNumberFormat="0" applyBorder="0" applyAlignment="0" applyProtection="0"/>
    <xf numFmtId="0" fontId="28" fillId="16" borderId="0" applyNumberFormat="0" applyBorder="0" applyAlignment="0" applyProtection="0"/>
    <xf numFmtId="0" fontId="28" fillId="16" borderId="0" applyNumberFormat="0" applyBorder="0" applyAlignment="0" applyProtection="0"/>
    <xf numFmtId="0" fontId="28" fillId="16" borderId="0" applyNumberFormat="0" applyBorder="0" applyAlignment="0" applyProtection="0"/>
    <xf numFmtId="0" fontId="28" fillId="16" borderId="0" applyNumberFormat="0" applyBorder="0" applyAlignment="0" applyProtection="0"/>
    <xf numFmtId="0" fontId="28" fillId="16" borderId="0" applyNumberFormat="0" applyBorder="0" applyAlignment="0" applyProtection="0"/>
    <xf numFmtId="0" fontId="28" fillId="16" borderId="0" applyNumberFormat="0" applyBorder="0" applyAlignment="0" applyProtection="0"/>
    <xf numFmtId="0" fontId="28" fillId="16" borderId="0" applyNumberFormat="0" applyBorder="0" applyAlignment="0" applyProtection="0"/>
    <xf numFmtId="0" fontId="28" fillId="16" borderId="0" applyNumberFormat="0" applyBorder="0" applyAlignment="0" applyProtection="0"/>
    <xf numFmtId="0" fontId="28" fillId="16" borderId="0" applyNumberFormat="0" applyBorder="0" applyAlignment="0" applyProtection="0"/>
    <xf numFmtId="0" fontId="28" fillId="16" borderId="0" applyNumberFormat="0" applyBorder="0" applyAlignment="0" applyProtection="0"/>
    <xf numFmtId="0" fontId="28" fillId="16" borderId="0" applyNumberFormat="0" applyBorder="0" applyAlignment="0" applyProtection="0"/>
    <xf numFmtId="0" fontId="28" fillId="16" borderId="0" applyNumberFormat="0" applyBorder="0" applyAlignment="0" applyProtection="0"/>
    <xf numFmtId="0" fontId="28" fillId="16" borderId="0" applyNumberFormat="0" applyBorder="0" applyAlignment="0" applyProtection="0"/>
    <xf numFmtId="0" fontId="28" fillId="16" borderId="0" applyNumberFormat="0" applyBorder="0" applyAlignment="0" applyProtection="0"/>
    <xf numFmtId="0" fontId="28" fillId="16" borderId="0" applyNumberFormat="0" applyBorder="0" applyAlignment="0" applyProtection="0"/>
    <xf numFmtId="0" fontId="28" fillId="16" borderId="0" applyNumberFormat="0" applyBorder="0" applyAlignment="0" applyProtection="0"/>
    <xf numFmtId="0" fontId="28" fillId="16" borderId="0" applyNumberFormat="0" applyBorder="0" applyAlignment="0" applyProtection="0"/>
    <xf numFmtId="0" fontId="28" fillId="16" borderId="0" applyNumberFormat="0" applyBorder="0" applyAlignment="0" applyProtection="0"/>
    <xf numFmtId="0" fontId="28" fillId="16" borderId="0" applyNumberFormat="0" applyBorder="0" applyAlignment="0" applyProtection="0"/>
    <xf numFmtId="0" fontId="28" fillId="16" borderId="0" applyNumberFormat="0" applyBorder="0" applyAlignment="0" applyProtection="0"/>
    <xf numFmtId="0" fontId="28" fillId="16" borderId="0" applyNumberFormat="0" applyBorder="0" applyAlignment="0" applyProtection="0"/>
    <xf numFmtId="0" fontId="28" fillId="16" borderId="0" applyNumberFormat="0" applyBorder="0" applyAlignment="0" applyProtection="0"/>
    <xf numFmtId="0" fontId="28" fillId="16" borderId="0" applyNumberFormat="0" applyBorder="0" applyAlignment="0" applyProtection="0"/>
    <xf numFmtId="0" fontId="28" fillId="16" borderId="0" applyNumberFormat="0" applyBorder="0" applyAlignment="0" applyProtection="0"/>
    <xf numFmtId="0" fontId="28" fillId="16" borderId="0" applyNumberFormat="0" applyBorder="0" applyAlignment="0" applyProtection="0"/>
    <xf numFmtId="0" fontId="28" fillId="16" borderId="0" applyNumberFormat="0" applyBorder="0" applyAlignment="0" applyProtection="0"/>
    <xf numFmtId="0" fontId="28" fillId="16" borderId="0" applyNumberFormat="0" applyBorder="0" applyAlignment="0" applyProtection="0"/>
    <xf numFmtId="0" fontId="28" fillId="16" borderId="0" applyNumberFormat="0" applyBorder="0" applyAlignment="0" applyProtection="0"/>
    <xf numFmtId="0" fontId="28" fillId="16" borderId="0" applyNumberFormat="0" applyBorder="0" applyAlignment="0" applyProtection="0"/>
    <xf numFmtId="0" fontId="28" fillId="16" borderId="0" applyNumberFormat="0" applyBorder="0" applyAlignment="0" applyProtection="0"/>
    <xf numFmtId="0" fontId="28" fillId="16" borderId="0" applyNumberFormat="0" applyBorder="0" applyAlignment="0" applyProtection="0"/>
    <xf numFmtId="0" fontId="28" fillId="16" borderId="0" applyNumberFormat="0" applyBorder="0" applyAlignment="0" applyProtection="0"/>
    <xf numFmtId="0" fontId="28" fillId="16" borderId="0" applyNumberFormat="0" applyBorder="0" applyAlignment="0" applyProtection="0"/>
    <xf numFmtId="0" fontId="28" fillId="16" borderId="0" applyNumberFormat="0" applyBorder="0" applyAlignment="0" applyProtection="0"/>
    <xf numFmtId="0" fontId="28" fillId="16" borderId="0" applyNumberFormat="0" applyBorder="0" applyAlignment="0" applyProtection="0"/>
    <xf numFmtId="0" fontId="28" fillId="16" borderId="0" applyNumberFormat="0" applyBorder="0" applyAlignment="0" applyProtection="0"/>
    <xf numFmtId="0" fontId="28" fillId="16" borderId="0" applyNumberFormat="0" applyBorder="0" applyAlignment="0" applyProtection="0"/>
    <xf numFmtId="0" fontId="28" fillId="16" borderId="0" applyNumberFormat="0" applyBorder="0" applyAlignment="0" applyProtection="0"/>
    <xf numFmtId="0" fontId="28" fillId="16" borderId="0" applyNumberFormat="0" applyBorder="0" applyAlignment="0" applyProtection="0"/>
    <xf numFmtId="0" fontId="28" fillId="16" borderId="0" applyNumberFormat="0" applyBorder="0" applyAlignment="0" applyProtection="0"/>
    <xf numFmtId="0" fontId="28" fillId="16" borderId="0" applyNumberFormat="0" applyBorder="0" applyAlignment="0" applyProtection="0"/>
    <xf numFmtId="0" fontId="28" fillId="16" borderId="0" applyNumberFormat="0" applyBorder="0" applyAlignment="0" applyProtection="0"/>
    <xf numFmtId="0" fontId="28" fillId="16" borderId="0" applyNumberFormat="0" applyBorder="0" applyAlignment="0" applyProtection="0"/>
    <xf numFmtId="0" fontId="28" fillId="16" borderId="0" applyNumberFormat="0" applyBorder="0" applyAlignment="0" applyProtection="0"/>
    <xf numFmtId="0" fontId="28" fillId="16" borderId="0" applyNumberFormat="0" applyBorder="0" applyAlignment="0" applyProtection="0"/>
    <xf numFmtId="0" fontId="28" fillId="16" borderId="0" applyNumberFormat="0" applyBorder="0" applyAlignment="0" applyProtection="0"/>
    <xf numFmtId="0" fontId="28" fillId="16" borderId="0" applyNumberFormat="0" applyBorder="0" applyAlignment="0" applyProtection="0"/>
    <xf numFmtId="0" fontId="28" fillId="16" borderId="0" applyNumberFormat="0" applyBorder="0" applyAlignment="0" applyProtection="0"/>
    <xf numFmtId="0" fontId="28" fillId="16" borderId="0" applyNumberFormat="0" applyBorder="0" applyAlignment="0" applyProtection="0"/>
    <xf numFmtId="0" fontId="28" fillId="16" borderId="0" applyNumberFormat="0" applyBorder="0" applyAlignment="0" applyProtection="0"/>
    <xf numFmtId="0" fontId="28" fillId="16" borderId="0" applyNumberFormat="0" applyBorder="0" applyAlignment="0" applyProtection="0"/>
    <xf numFmtId="0" fontId="28" fillId="16" borderId="0" applyNumberFormat="0" applyBorder="0" applyAlignment="0" applyProtection="0"/>
    <xf numFmtId="0" fontId="28" fillId="16" borderId="0" applyNumberFormat="0" applyBorder="0" applyAlignment="0" applyProtection="0"/>
    <xf numFmtId="0" fontId="28" fillId="16" borderId="0" applyNumberFormat="0" applyBorder="0" applyAlignment="0" applyProtection="0"/>
    <xf numFmtId="0" fontId="28" fillId="16" borderId="0" applyNumberFormat="0" applyBorder="0" applyAlignment="0" applyProtection="0"/>
    <xf numFmtId="0" fontId="28" fillId="16" borderId="0" applyNumberFormat="0" applyBorder="0" applyAlignment="0" applyProtection="0"/>
    <xf numFmtId="0" fontId="28" fillId="16" borderId="0" applyNumberFormat="0" applyBorder="0" applyAlignment="0" applyProtection="0"/>
    <xf numFmtId="0" fontId="28" fillId="16" borderId="0" applyNumberFormat="0" applyBorder="0" applyAlignment="0" applyProtection="0"/>
    <xf numFmtId="0" fontId="28" fillId="16" borderId="0" applyNumberFormat="0" applyBorder="0" applyAlignment="0" applyProtection="0"/>
    <xf numFmtId="0" fontId="28" fillId="16" borderId="0" applyNumberFormat="0" applyBorder="0" applyAlignment="0" applyProtection="0"/>
    <xf numFmtId="0" fontId="28" fillId="16" borderId="0" applyNumberFormat="0" applyBorder="0" applyAlignment="0" applyProtection="0"/>
    <xf numFmtId="0" fontId="28" fillId="16" borderId="0" applyNumberFormat="0" applyBorder="0" applyAlignment="0" applyProtection="0"/>
    <xf numFmtId="0" fontId="28" fillId="16" borderId="0" applyNumberFormat="0" applyBorder="0" applyAlignment="0" applyProtection="0"/>
    <xf numFmtId="0" fontId="28" fillId="16" borderId="0" applyNumberFormat="0" applyBorder="0" applyAlignment="0" applyProtection="0"/>
    <xf numFmtId="0" fontId="28" fillId="16" borderId="0" applyNumberFormat="0" applyBorder="0" applyAlignment="0" applyProtection="0"/>
    <xf numFmtId="0" fontId="28" fillId="16" borderId="0" applyNumberFormat="0" applyBorder="0" applyAlignment="0" applyProtection="0"/>
    <xf numFmtId="0" fontId="28" fillId="16" borderId="0" applyNumberFormat="0" applyBorder="0" applyAlignment="0" applyProtection="0"/>
    <xf numFmtId="0" fontId="28" fillId="16" borderId="0" applyNumberFormat="0" applyBorder="0" applyAlignment="0" applyProtection="0"/>
    <xf numFmtId="0" fontId="28" fillId="16" borderId="0" applyNumberFormat="0" applyBorder="0" applyAlignment="0" applyProtection="0"/>
    <xf numFmtId="0" fontId="28" fillId="16" borderId="0" applyNumberFormat="0" applyBorder="0" applyAlignment="0" applyProtection="0"/>
    <xf numFmtId="0" fontId="28" fillId="16" borderId="0" applyNumberFormat="0" applyBorder="0" applyAlignment="0" applyProtection="0"/>
    <xf numFmtId="0" fontId="28" fillId="16" borderId="0" applyNumberFormat="0" applyBorder="0" applyAlignment="0" applyProtection="0"/>
    <xf numFmtId="0" fontId="28" fillId="16" borderId="0" applyNumberFormat="0" applyBorder="0" applyAlignment="0" applyProtection="0"/>
    <xf numFmtId="0" fontId="28" fillId="16" borderId="0" applyNumberFormat="0" applyBorder="0" applyAlignment="0" applyProtection="0"/>
    <xf numFmtId="0" fontId="28" fillId="16" borderId="0" applyNumberFormat="0" applyBorder="0" applyAlignment="0" applyProtection="0"/>
    <xf numFmtId="0" fontId="28" fillId="16" borderId="0" applyNumberFormat="0" applyBorder="0" applyAlignment="0" applyProtection="0"/>
    <xf numFmtId="0" fontId="28" fillId="16" borderId="0" applyNumberFormat="0" applyBorder="0" applyAlignment="0" applyProtection="0"/>
    <xf numFmtId="0" fontId="28" fillId="16" borderId="0" applyNumberFormat="0" applyBorder="0" applyAlignment="0" applyProtection="0"/>
    <xf numFmtId="0" fontId="28" fillId="16" borderId="0" applyNumberFormat="0" applyBorder="0" applyAlignment="0" applyProtection="0"/>
    <xf numFmtId="0" fontId="28" fillId="16" borderId="0" applyNumberFormat="0" applyBorder="0" applyAlignment="0" applyProtection="0"/>
    <xf numFmtId="0" fontId="28" fillId="16" borderId="0" applyNumberFormat="0" applyBorder="0" applyAlignment="0" applyProtection="0"/>
    <xf numFmtId="0" fontId="28" fillId="16" borderId="0" applyNumberFormat="0" applyBorder="0" applyAlignment="0" applyProtection="0"/>
    <xf numFmtId="0" fontId="28" fillId="16" borderId="0" applyNumberFormat="0" applyBorder="0" applyAlignment="0" applyProtection="0"/>
    <xf numFmtId="0" fontId="28" fillId="16" borderId="0" applyNumberFormat="0" applyBorder="0" applyAlignment="0" applyProtection="0"/>
    <xf numFmtId="0" fontId="28" fillId="16" borderId="0" applyNumberFormat="0" applyBorder="0" applyAlignment="0" applyProtection="0"/>
    <xf numFmtId="0" fontId="28" fillId="16" borderId="0" applyNumberFormat="0" applyBorder="0" applyAlignment="0" applyProtection="0"/>
    <xf numFmtId="0" fontId="28" fillId="16" borderId="0" applyNumberFormat="0" applyBorder="0" applyAlignment="0" applyProtection="0"/>
    <xf numFmtId="0" fontId="28" fillId="16" borderId="0" applyNumberFormat="0" applyBorder="0" applyAlignment="0" applyProtection="0"/>
    <xf numFmtId="0" fontId="28" fillId="16" borderId="0" applyNumberFormat="0" applyBorder="0" applyAlignment="0" applyProtection="0"/>
    <xf numFmtId="0" fontId="28" fillId="16" borderId="0" applyNumberFormat="0" applyBorder="0" applyAlignment="0" applyProtection="0"/>
    <xf numFmtId="0" fontId="28" fillId="16" borderId="0" applyNumberFormat="0" applyBorder="0" applyAlignment="0" applyProtection="0"/>
    <xf numFmtId="0" fontId="28" fillId="16" borderId="0" applyNumberFormat="0" applyBorder="0" applyAlignment="0" applyProtection="0"/>
    <xf numFmtId="0" fontId="28" fillId="16" borderId="0" applyNumberFormat="0" applyBorder="0" applyAlignment="0" applyProtection="0"/>
    <xf numFmtId="0" fontId="28" fillId="16" borderId="0" applyNumberFormat="0" applyBorder="0" applyAlignment="0" applyProtection="0"/>
    <xf numFmtId="0" fontId="28" fillId="16" borderId="0" applyNumberFormat="0" applyBorder="0" applyAlignment="0" applyProtection="0"/>
    <xf numFmtId="0" fontId="28" fillId="16" borderId="0" applyNumberFormat="0" applyBorder="0" applyAlignment="0" applyProtection="0"/>
    <xf numFmtId="0" fontId="28" fillId="16" borderId="0" applyNumberFormat="0" applyBorder="0" applyAlignment="0" applyProtection="0"/>
    <xf numFmtId="0" fontId="28" fillId="16" borderId="0" applyNumberFormat="0" applyBorder="0" applyAlignment="0" applyProtection="0"/>
    <xf numFmtId="0" fontId="28" fillId="16" borderId="0" applyNumberFormat="0" applyBorder="0" applyAlignment="0" applyProtection="0"/>
    <xf numFmtId="0" fontId="28" fillId="16" borderId="0" applyNumberFormat="0" applyBorder="0" applyAlignment="0" applyProtection="0"/>
    <xf numFmtId="0" fontId="28" fillId="16" borderId="0" applyNumberFormat="0" applyBorder="0" applyAlignment="0" applyProtection="0"/>
    <xf numFmtId="0" fontId="28" fillId="16" borderId="0" applyNumberFormat="0" applyBorder="0" applyAlignment="0" applyProtection="0"/>
    <xf numFmtId="0" fontId="28" fillId="16" borderId="0" applyNumberFormat="0" applyBorder="0" applyAlignment="0" applyProtection="0"/>
    <xf numFmtId="0" fontId="28" fillId="16" borderId="0" applyNumberFormat="0" applyBorder="0" applyAlignment="0" applyProtection="0"/>
    <xf numFmtId="0" fontId="28" fillId="16" borderId="0" applyNumberFormat="0" applyBorder="0" applyAlignment="0" applyProtection="0"/>
    <xf numFmtId="0" fontId="28" fillId="16" borderId="0" applyNumberFormat="0" applyBorder="0" applyAlignment="0" applyProtection="0"/>
    <xf numFmtId="0" fontId="28" fillId="16" borderId="0" applyNumberFormat="0" applyBorder="0" applyAlignment="0" applyProtection="0"/>
    <xf numFmtId="0" fontId="28" fillId="16" borderId="0" applyNumberFormat="0" applyBorder="0" applyAlignment="0" applyProtection="0"/>
    <xf numFmtId="0" fontId="28" fillId="16" borderId="0" applyNumberFormat="0" applyBorder="0" applyAlignment="0" applyProtection="0"/>
    <xf numFmtId="0" fontId="28" fillId="16" borderId="0" applyNumberFormat="0" applyBorder="0" applyAlignment="0" applyProtection="0"/>
    <xf numFmtId="0" fontId="28" fillId="16" borderId="0" applyNumberFormat="0" applyBorder="0" applyAlignment="0" applyProtection="0"/>
    <xf numFmtId="0" fontId="28" fillId="16" borderId="0" applyNumberFormat="0" applyBorder="0" applyAlignment="0" applyProtection="0"/>
    <xf numFmtId="0" fontId="28" fillId="16" borderId="0" applyNumberFormat="0" applyBorder="0" applyAlignment="0" applyProtection="0"/>
    <xf numFmtId="0" fontId="28" fillId="16" borderId="0" applyNumberFormat="0" applyBorder="0" applyAlignment="0" applyProtection="0"/>
    <xf numFmtId="0" fontId="28" fillId="16" borderId="0" applyNumberFormat="0" applyBorder="0" applyAlignment="0" applyProtection="0"/>
    <xf numFmtId="0" fontId="28" fillId="16" borderId="0" applyNumberFormat="0" applyBorder="0" applyAlignment="0" applyProtection="0"/>
    <xf numFmtId="0" fontId="28" fillId="16" borderId="0" applyNumberFormat="0" applyBorder="0" applyAlignment="0" applyProtection="0"/>
    <xf numFmtId="0" fontId="28" fillId="16" borderId="0" applyNumberFormat="0" applyBorder="0" applyAlignment="0" applyProtection="0"/>
    <xf numFmtId="0" fontId="28" fillId="16" borderId="0" applyNumberFormat="0" applyBorder="0" applyAlignment="0" applyProtection="0"/>
    <xf numFmtId="0" fontId="28" fillId="16" borderId="0" applyNumberFormat="0" applyBorder="0" applyAlignment="0" applyProtection="0"/>
    <xf numFmtId="0" fontId="28" fillId="16" borderId="0" applyNumberFormat="0" applyBorder="0" applyAlignment="0" applyProtection="0"/>
    <xf numFmtId="0" fontId="28" fillId="16" borderId="0" applyNumberFormat="0" applyBorder="0" applyAlignment="0" applyProtection="0"/>
    <xf numFmtId="0" fontId="28" fillId="16" borderId="0" applyNumberFormat="0" applyBorder="0" applyAlignment="0" applyProtection="0"/>
    <xf numFmtId="0" fontId="28" fillId="16" borderId="0" applyNumberFormat="0" applyBorder="0" applyAlignment="0" applyProtection="0"/>
    <xf numFmtId="0" fontId="28" fillId="16" borderId="0" applyNumberFormat="0" applyBorder="0" applyAlignment="0" applyProtection="0"/>
    <xf numFmtId="0" fontId="28" fillId="16" borderId="0" applyNumberFormat="0" applyBorder="0" applyAlignment="0" applyProtection="0"/>
    <xf numFmtId="0" fontId="28" fillId="16" borderId="0" applyNumberFormat="0" applyBorder="0" applyAlignment="0" applyProtection="0"/>
    <xf numFmtId="0" fontId="28" fillId="16" borderId="0" applyNumberFormat="0" applyBorder="0" applyAlignment="0" applyProtection="0"/>
    <xf numFmtId="0" fontId="28" fillId="16" borderId="0" applyNumberFormat="0" applyBorder="0" applyAlignment="0" applyProtection="0"/>
    <xf numFmtId="0" fontId="28" fillId="16" borderId="0" applyNumberFormat="0" applyBorder="0" applyAlignment="0" applyProtection="0"/>
    <xf numFmtId="0" fontId="28" fillId="16" borderId="0" applyNumberFormat="0" applyBorder="0" applyAlignment="0" applyProtection="0"/>
    <xf numFmtId="0" fontId="28" fillId="16" borderId="0" applyNumberFormat="0" applyBorder="0" applyAlignment="0" applyProtection="0"/>
    <xf numFmtId="0" fontId="28" fillId="16" borderId="0" applyNumberFormat="0" applyBorder="0" applyAlignment="0" applyProtection="0"/>
    <xf numFmtId="0" fontId="28" fillId="16" borderId="0" applyNumberFormat="0" applyBorder="0" applyAlignment="0" applyProtection="0"/>
    <xf numFmtId="0" fontId="28" fillId="16" borderId="0" applyNumberFormat="0" applyBorder="0" applyAlignment="0" applyProtection="0"/>
    <xf numFmtId="0" fontId="28" fillId="16" borderId="0" applyNumberFormat="0" applyBorder="0" applyAlignment="0" applyProtection="0"/>
    <xf numFmtId="0" fontId="28" fillId="16" borderId="0" applyNumberFormat="0" applyBorder="0" applyAlignment="0" applyProtection="0"/>
    <xf numFmtId="0" fontId="28" fillId="16" borderId="0" applyNumberFormat="0" applyBorder="0" applyAlignment="0" applyProtection="0"/>
    <xf numFmtId="0" fontId="28" fillId="16" borderId="0" applyNumberFormat="0" applyBorder="0" applyAlignment="0" applyProtection="0"/>
    <xf numFmtId="0" fontId="28" fillId="16" borderId="0" applyNumberFormat="0" applyBorder="0" applyAlignment="0" applyProtection="0"/>
    <xf numFmtId="0" fontId="28" fillId="16" borderId="0" applyNumberFormat="0" applyBorder="0" applyAlignment="0" applyProtection="0"/>
    <xf numFmtId="0" fontId="28" fillId="16" borderId="0" applyNumberFormat="0" applyBorder="0" applyAlignment="0" applyProtection="0"/>
    <xf numFmtId="0" fontId="28" fillId="16" borderId="0" applyNumberFormat="0" applyBorder="0" applyAlignment="0" applyProtection="0"/>
    <xf numFmtId="0" fontId="28" fillId="16" borderId="0" applyNumberFormat="0" applyBorder="0" applyAlignment="0" applyProtection="0"/>
    <xf numFmtId="0" fontId="28" fillId="16" borderId="0" applyNumberFormat="0" applyBorder="0" applyAlignment="0" applyProtection="0"/>
    <xf numFmtId="0" fontId="28" fillId="16" borderId="0" applyNumberFormat="0" applyBorder="0" applyAlignment="0" applyProtection="0"/>
    <xf numFmtId="0" fontId="28" fillId="16" borderId="0" applyNumberFormat="0" applyBorder="0" applyAlignment="0" applyProtection="0"/>
    <xf numFmtId="0" fontId="28" fillId="16" borderId="0" applyNumberFormat="0" applyBorder="0" applyAlignment="0" applyProtection="0"/>
    <xf numFmtId="0" fontId="28" fillId="16" borderId="0" applyNumberFormat="0" applyBorder="0" applyAlignment="0" applyProtection="0"/>
    <xf numFmtId="0" fontId="28" fillId="16" borderId="0" applyNumberFormat="0" applyBorder="0" applyAlignment="0" applyProtection="0"/>
    <xf numFmtId="0" fontId="28" fillId="16" borderId="0" applyNumberFormat="0" applyBorder="0" applyAlignment="0" applyProtection="0"/>
    <xf numFmtId="0" fontId="28" fillId="16" borderId="0" applyNumberFormat="0" applyBorder="0" applyAlignment="0" applyProtection="0"/>
    <xf numFmtId="0" fontId="28" fillId="16" borderId="0" applyNumberFormat="0" applyBorder="0" applyAlignment="0" applyProtection="0"/>
    <xf numFmtId="0" fontId="28" fillId="16" borderId="0" applyNumberFormat="0" applyBorder="0" applyAlignment="0" applyProtection="0"/>
    <xf numFmtId="0" fontId="28" fillId="16" borderId="0" applyNumberFormat="0" applyBorder="0" applyAlignment="0" applyProtection="0"/>
    <xf numFmtId="0" fontId="28" fillId="16" borderId="0" applyNumberFormat="0" applyBorder="0" applyAlignment="0" applyProtection="0"/>
    <xf numFmtId="0" fontId="28" fillId="16" borderId="0" applyNumberFormat="0" applyBorder="0" applyAlignment="0" applyProtection="0"/>
    <xf numFmtId="0" fontId="28" fillId="16" borderId="0" applyNumberFormat="0" applyBorder="0" applyAlignment="0" applyProtection="0"/>
    <xf numFmtId="0" fontId="28" fillId="16" borderId="0" applyNumberFormat="0" applyBorder="0" applyAlignment="0" applyProtection="0"/>
    <xf numFmtId="0" fontId="28" fillId="16" borderId="0" applyNumberFormat="0" applyBorder="0" applyAlignment="0" applyProtection="0"/>
    <xf numFmtId="0" fontId="28" fillId="16" borderId="0" applyNumberFormat="0" applyBorder="0" applyAlignment="0" applyProtection="0"/>
    <xf numFmtId="0" fontId="28" fillId="16" borderId="0" applyNumberFormat="0" applyBorder="0" applyAlignment="0" applyProtection="0"/>
    <xf numFmtId="0" fontId="28" fillId="16" borderId="0" applyNumberFormat="0" applyBorder="0" applyAlignment="0" applyProtection="0"/>
    <xf numFmtId="0" fontId="28" fillId="16" borderId="0" applyNumberFormat="0" applyBorder="0" applyAlignment="0" applyProtection="0"/>
    <xf numFmtId="0" fontId="28" fillId="16" borderId="0" applyNumberFormat="0" applyBorder="0" applyAlignment="0" applyProtection="0"/>
    <xf numFmtId="0" fontId="28" fillId="16" borderId="0" applyNumberFormat="0" applyBorder="0" applyAlignment="0" applyProtection="0"/>
    <xf numFmtId="0" fontId="28" fillId="16" borderId="0" applyNumberFormat="0" applyBorder="0" applyAlignment="0" applyProtection="0"/>
    <xf numFmtId="0" fontId="28" fillId="16" borderId="0" applyNumberFormat="0" applyBorder="0" applyAlignment="0" applyProtection="0"/>
    <xf numFmtId="0" fontId="28" fillId="16" borderId="0" applyNumberFormat="0" applyBorder="0" applyAlignment="0" applyProtection="0"/>
    <xf numFmtId="0" fontId="28" fillId="16" borderId="0" applyNumberFormat="0" applyBorder="0" applyAlignment="0" applyProtection="0"/>
    <xf numFmtId="0" fontId="28" fillId="16" borderId="0" applyNumberFormat="0" applyBorder="0" applyAlignment="0" applyProtection="0"/>
    <xf numFmtId="0" fontId="28" fillId="16" borderId="0" applyNumberFormat="0" applyBorder="0" applyAlignment="0" applyProtection="0"/>
    <xf numFmtId="0" fontId="28" fillId="16" borderId="0" applyNumberFormat="0" applyBorder="0" applyAlignment="0" applyProtection="0"/>
    <xf numFmtId="0" fontId="28" fillId="16" borderId="0" applyNumberFormat="0" applyBorder="0" applyAlignment="0" applyProtection="0"/>
    <xf numFmtId="0" fontId="28" fillId="16" borderId="0" applyNumberFormat="0" applyBorder="0" applyAlignment="0" applyProtection="0"/>
    <xf numFmtId="0" fontId="28" fillId="16" borderId="0" applyNumberFormat="0" applyBorder="0" applyAlignment="0" applyProtection="0"/>
    <xf numFmtId="0" fontId="28" fillId="16" borderId="0" applyNumberFormat="0" applyBorder="0" applyAlignment="0" applyProtection="0"/>
    <xf numFmtId="0" fontId="28" fillId="16" borderId="0" applyNumberFormat="0" applyBorder="0" applyAlignment="0" applyProtection="0"/>
    <xf numFmtId="0" fontId="28" fillId="16" borderId="0" applyNumberFormat="0" applyBorder="0" applyAlignment="0" applyProtection="0"/>
    <xf numFmtId="0" fontId="28" fillId="16" borderId="0" applyNumberFormat="0" applyBorder="0" applyAlignment="0" applyProtection="0"/>
    <xf numFmtId="0" fontId="28" fillId="16" borderId="0" applyNumberFormat="0" applyBorder="0" applyAlignment="0" applyProtection="0"/>
    <xf numFmtId="0" fontId="28" fillId="16" borderId="0" applyNumberFormat="0" applyBorder="0" applyAlignment="0" applyProtection="0"/>
    <xf numFmtId="0" fontId="28" fillId="16" borderId="0" applyNumberFormat="0" applyBorder="0" applyAlignment="0" applyProtection="0"/>
    <xf numFmtId="0" fontId="28" fillId="16" borderId="0" applyNumberFormat="0" applyBorder="0" applyAlignment="0" applyProtection="0"/>
    <xf numFmtId="0" fontId="28" fillId="16" borderId="0" applyNumberFormat="0" applyBorder="0" applyAlignment="0" applyProtection="0"/>
    <xf numFmtId="0" fontId="28" fillId="16" borderId="0" applyNumberFormat="0" applyBorder="0" applyAlignment="0" applyProtection="0"/>
    <xf numFmtId="0" fontId="28" fillId="16" borderId="0" applyNumberFormat="0" applyBorder="0" applyAlignment="0" applyProtection="0"/>
    <xf numFmtId="0" fontId="28" fillId="16" borderId="0" applyNumberFormat="0" applyBorder="0" applyAlignment="0" applyProtection="0"/>
    <xf numFmtId="0" fontId="28" fillId="16" borderId="0" applyNumberFormat="0" applyBorder="0" applyAlignment="0" applyProtection="0"/>
    <xf numFmtId="0" fontId="28" fillId="16" borderId="0" applyNumberFormat="0" applyBorder="0" applyAlignment="0" applyProtection="0"/>
    <xf numFmtId="0" fontId="28" fillId="16" borderId="0" applyNumberFormat="0" applyBorder="0" applyAlignment="0" applyProtection="0"/>
    <xf numFmtId="0" fontId="28" fillId="16" borderId="0" applyNumberFormat="0" applyBorder="0" applyAlignment="0" applyProtection="0"/>
    <xf numFmtId="0" fontId="28" fillId="16" borderId="0" applyNumberFormat="0" applyBorder="0" applyAlignment="0" applyProtection="0"/>
    <xf numFmtId="0" fontId="28" fillId="16" borderId="0" applyNumberFormat="0" applyBorder="0" applyAlignment="0" applyProtection="0"/>
    <xf numFmtId="0" fontId="28" fillId="16" borderId="0" applyNumberFormat="0" applyBorder="0" applyAlignment="0" applyProtection="0"/>
    <xf numFmtId="0" fontId="28" fillId="16" borderId="0" applyNumberFormat="0" applyBorder="0" applyAlignment="0" applyProtection="0"/>
    <xf numFmtId="0" fontId="28" fillId="16" borderId="0" applyNumberFormat="0" applyBorder="0" applyAlignment="0" applyProtection="0"/>
    <xf numFmtId="0" fontId="28" fillId="16" borderId="0" applyNumberFormat="0" applyBorder="0" applyAlignment="0" applyProtection="0"/>
    <xf numFmtId="0" fontId="28" fillId="16" borderId="0" applyNumberFormat="0" applyBorder="0" applyAlignment="0" applyProtection="0"/>
    <xf numFmtId="0" fontId="28" fillId="16" borderId="0" applyNumberFormat="0" applyBorder="0" applyAlignment="0" applyProtection="0"/>
    <xf numFmtId="0" fontId="28" fillId="16" borderId="0" applyNumberFormat="0" applyBorder="0" applyAlignment="0" applyProtection="0"/>
    <xf numFmtId="0" fontId="28" fillId="16" borderId="0" applyNumberFormat="0" applyBorder="0" applyAlignment="0" applyProtection="0"/>
    <xf numFmtId="0" fontId="28" fillId="16" borderId="0" applyNumberFormat="0" applyBorder="0" applyAlignment="0" applyProtection="0"/>
    <xf numFmtId="0" fontId="28" fillId="16" borderId="0" applyNumberFormat="0" applyBorder="0" applyAlignment="0" applyProtection="0"/>
    <xf numFmtId="0" fontId="28" fillId="16" borderId="0" applyNumberFormat="0" applyBorder="0" applyAlignment="0" applyProtection="0"/>
    <xf numFmtId="0" fontId="28" fillId="16" borderId="0" applyNumberFormat="0" applyBorder="0" applyAlignment="0" applyProtection="0"/>
    <xf numFmtId="0" fontId="28" fillId="16" borderId="0" applyNumberFormat="0" applyBorder="0" applyAlignment="0" applyProtection="0"/>
    <xf numFmtId="0" fontId="28" fillId="16" borderId="0" applyNumberFormat="0" applyBorder="0" applyAlignment="0" applyProtection="0"/>
    <xf numFmtId="0" fontId="28" fillId="16" borderId="0" applyNumberFormat="0" applyBorder="0" applyAlignment="0" applyProtection="0"/>
    <xf numFmtId="0" fontId="28" fillId="16" borderId="0" applyNumberFormat="0" applyBorder="0" applyAlignment="0" applyProtection="0"/>
    <xf numFmtId="0" fontId="28" fillId="16" borderId="0" applyNumberFormat="0" applyBorder="0" applyAlignment="0" applyProtection="0"/>
    <xf numFmtId="0" fontId="28" fillId="16" borderId="0" applyNumberFormat="0" applyBorder="0" applyAlignment="0" applyProtection="0"/>
    <xf numFmtId="0" fontId="28" fillId="16" borderId="0" applyNumberFormat="0" applyBorder="0" applyAlignment="0" applyProtection="0"/>
    <xf numFmtId="0" fontId="28" fillId="16" borderId="0" applyNumberFormat="0" applyBorder="0" applyAlignment="0" applyProtection="0"/>
    <xf numFmtId="0" fontId="28" fillId="16" borderId="0" applyNumberFormat="0" applyBorder="0" applyAlignment="0" applyProtection="0"/>
    <xf numFmtId="0" fontId="28" fillId="16" borderId="0" applyNumberFormat="0" applyBorder="0" applyAlignment="0" applyProtection="0"/>
    <xf numFmtId="0" fontId="28" fillId="16" borderId="0" applyNumberFormat="0" applyBorder="0" applyAlignment="0" applyProtection="0"/>
    <xf numFmtId="0" fontId="28" fillId="16" borderId="0" applyNumberFormat="0" applyBorder="0" applyAlignment="0" applyProtection="0"/>
    <xf numFmtId="0" fontId="28" fillId="16" borderId="0" applyNumberFormat="0" applyBorder="0" applyAlignment="0" applyProtection="0"/>
    <xf numFmtId="0" fontId="28" fillId="16" borderId="0" applyNumberFormat="0" applyBorder="0" applyAlignment="0" applyProtection="0"/>
    <xf numFmtId="0" fontId="28" fillId="16" borderId="0" applyNumberFormat="0" applyBorder="0" applyAlignment="0" applyProtection="0"/>
    <xf numFmtId="0" fontId="28" fillId="16" borderId="0" applyNumberFormat="0" applyBorder="0" applyAlignment="0" applyProtection="0"/>
    <xf numFmtId="0" fontId="28" fillId="16" borderId="0" applyNumberFormat="0" applyBorder="0" applyAlignment="0" applyProtection="0"/>
    <xf numFmtId="0" fontId="28" fillId="16" borderId="0" applyNumberFormat="0" applyBorder="0" applyAlignment="0" applyProtection="0"/>
    <xf numFmtId="0" fontId="28" fillId="16" borderId="0" applyNumberFormat="0" applyBorder="0" applyAlignment="0" applyProtection="0"/>
    <xf numFmtId="0" fontId="28" fillId="16" borderId="0" applyNumberFormat="0" applyBorder="0" applyAlignment="0" applyProtection="0"/>
    <xf numFmtId="0" fontId="28" fillId="16" borderId="0" applyNumberFormat="0" applyBorder="0" applyAlignment="0" applyProtection="0"/>
    <xf numFmtId="0" fontId="28" fillId="16" borderId="0" applyNumberFormat="0" applyBorder="0" applyAlignment="0" applyProtection="0"/>
    <xf numFmtId="0" fontId="28" fillId="16" borderId="0" applyNumberFormat="0" applyBorder="0" applyAlignment="0" applyProtection="0"/>
    <xf numFmtId="0" fontId="28" fillId="16" borderId="0" applyNumberFormat="0" applyBorder="0" applyAlignment="0" applyProtection="0"/>
    <xf numFmtId="0" fontId="28" fillId="16" borderId="0" applyNumberFormat="0" applyBorder="0" applyAlignment="0" applyProtection="0"/>
    <xf numFmtId="0" fontId="28" fillId="16" borderId="0" applyNumberFormat="0" applyBorder="0" applyAlignment="0" applyProtection="0"/>
    <xf numFmtId="0" fontId="28" fillId="16" borderId="0" applyNumberFormat="0" applyBorder="0" applyAlignment="0" applyProtection="0"/>
    <xf numFmtId="0" fontId="28" fillId="16" borderId="0" applyNumberFormat="0" applyBorder="0" applyAlignment="0" applyProtection="0"/>
    <xf numFmtId="0" fontId="28" fillId="16" borderId="0" applyNumberFormat="0" applyBorder="0" applyAlignment="0" applyProtection="0"/>
    <xf numFmtId="0" fontId="28" fillId="16" borderId="0" applyNumberFormat="0" applyBorder="0" applyAlignment="0" applyProtection="0"/>
    <xf numFmtId="0" fontId="28" fillId="16" borderId="0" applyNumberFormat="0" applyBorder="0" applyAlignment="0" applyProtection="0"/>
    <xf numFmtId="0" fontId="28" fillId="16" borderId="0" applyNumberFormat="0" applyBorder="0" applyAlignment="0" applyProtection="0"/>
    <xf numFmtId="0" fontId="28" fillId="16" borderId="0" applyNumberFormat="0" applyBorder="0" applyAlignment="0" applyProtection="0"/>
    <xf numFmtId="0" fontId="28" fillId="16" borderId="0" applyNumberFormat="0" applyBorder="0" applyAlignment="0" applyProtection="0"/>
    <xf numFmtId="0" fontId="28" fillId="16" borderId="0" applyNumberFormat="0" applyBorder="0" applyAlignment="0" applyProtection="0"/>
    <xf numFmtId="0" fontId="28" fillId="16" borderId="0" applyNumberFormat="0" applyBorder="0" applyAlignment="0" applyProtection="0"/>
    <xf numFmtId="0" fontId="28" fillId="16" borderId="0" applyNumberFormat="0" applyBorder="0" applyAlignment="0" applyProtection="0"/>
    <xf numFmtId="0" fontId="28" fillId="16" borderId="0" applyNumberFormat="0" applyBorder="0" applyAlignment="0" applyProtection="0"/>
    <xf numFmtId="0" fontId="28" fillId="16" borderId="0" applyNumberFormat="0" applyBorder="0" applyAlignment="0" applyProtection="0"/>
    <xf numFmtId="0" fontId="28" fillId="16" borderId="0" applyNumberFormat="0" applyBorder="0" applyAlignment="0" applyProtection="0"/>
    <xf numFmtId="0" fontId="28" fillId="16" borderId="0" applyNumberFormat="0" applyBorder="0" applyAlignment="0" applyProtection="0"/>
    <xf numFmtId="0" fontId="28" fillId="16" borderId="0" applyNumberFormat="0" applyBorder="0" applyAlignment="0" applyProtection="0"/>
    <xf numFmtId="0" fontId="28" fillId="16" borderId="0" applyNumberFormat="0" applyBorder="0" applyAlignment="0" applyProtection="0"/>
    <xf numFmtId="0" fontId="28" fillId="16" borderId="0" applyNumberFormat="0" applyBorder="0" applyAlignment="0" applyProtection="0"/>
    <xf numFmtId="0" fontId="28" fillId="16" borderId="0" applyNumberFormat="0" applyBorder="0" applyAlignment="0" applyProtection="0"/>
    <xf numFmtId="0" fontId="28" fillId="16" borderId="0" applyNumberFormat="0" applyBorder="0" applyAlignment="0" applyProtection="0"/>
    <xf numFmtId="0" fontId="28" fillId="16" borderId="0" applyNumberFormat="0" applyBorder="0" applyAlignment="0" applyProtection="0"/>
    <xf numFmtId="0" fontId="28" fillId="16" borderId="0" applyNumberFormat="0" applyBorder="0" applyAlignment="0" applyProtection="0"/>
    <xf numFmtId="0" fontId="28" fillId="16" borderId="0" applyNumberFormat="0" applyBorder="0" applyAlignment="0" applyProtection="0"/>
    <xf numFmtId="0" fontId="28" fillId="16" borderId="0" applyNumberFormat="0" applyBorder="0" applyAlignment="0" applyProtection="0"/>
    <xf numFmtId="0" fontId="28" fillId="16" borderId="0" applyNumberFormat="0" applyBorder="0" applyAlignment="0" applyProtection="0"/>
    <xf numFmtId="0" fontId="28" fillId="16" borderId="0" applyNumberFormat="0" applyBorder="0" applyAlignment="0" applyProtection="0"/>
    <xf numFmtId="0" fontId="28" fillId="16" borderId="0" applyNumberFormat="0" applyBorder="0" applyAlignment="0" applyProtection="0"/>
    <xf numFmtId="0" fontId="28" fillId="16" borderId="0" applyNumberFormat="0" applyBorder="0" applyAlignment="0" applyProtection="0"/>
    <xf numFmtId="0" fontId="28" fillId="16" borderId="0" applyNumberFormat="0" applyBorder="0" applyAlignment="0" applyProtection="0"/>
    <xf numFmtId="0" fontId="28" fillId="16" borderId="0" applyNumberFormat="0" applyBorder="0" applyAlignment="0" applyProtection="0"/>
    <xf numFmtId="0" fontId="28" fillId="16" borderId="0" applyNumberFormat="0" applyBorder="0" applyAlignment="0" applyProtection="0"/>
    <xf numFmtId="0" fontId="28" fillId="16" borderId="0" applyNumberFormat="0" applyBorder="0" applyAlignment="0" applyProtection="0"/>
    <xf numFmtId="0" fontId="28" fillId="16" borderId="0" applyNumberFormat="0" applyBorder="0" applyAlignment="0" applyProtection="0"/>
    <xf numFmtId="0" fontId="28" fillId="16" borderId="0" applyNumberFormat="0" applyBorder="0" applyAlignment="0" applyProtection="0"/>
    <xf numFmtId="0" fontId="28" fillId="16" borderId="0" applyNumberFormat="0" applyBorder="0" applyAlignment="0" applyProtection="0"/>
    <xf numFmtId="0" fontId="28" fillId="16" borderId="0" applyNumberFormat="0" applyBorder="0" applyAlignment="0" applyProtection="0"/>
    <xf numFmtId="0" fontId="28" fillId="16" borderId="0" applyNumberFormat="0" applyBorder="0" applyAlignment="0" applyProtection="0"/>
    <xf numFmtId="0" fontId="28" fillId="16" borderId="0" applyNumberFormat="0" applyBorder="0" applyAlignment="0" applyProtection="0"/>
    <xf numFmtId="0" fontId="28" fillId="16" borderId="0" applyNumberFormat="0" applyBorder="0" applyAlignment="0" applyProtection="0"/>
    <xf numFmtId="0" fontId="28" fillId="16" borderId="0" applyNumberFormat="0" applyBorder="0" applyAlignment="0" applyProtection="0"/>
    <xf numFmtId="0" fontId="28" fillId="16" borderId="0" applyNumberFormat="0" applyBorder="0" applyAlignment="0" applyProtection="0"/>
    <xf numFmtId="0" fontId="28" fillId="16" borderId="0" applyNumberFormat="0" applyBorder="0" applyAlignment="0" applyProtection="0"/>
    <xf numFmtId="0" fontId="28" fillId="16" borderId="0" applyNumberFormat="0" applyBorder="0" applyAlignment="0" applyProtection="0"/>
    <xf numFmtId="0" fontId="28" fillId="16" borderId="0" applyNumberFormat="0" applyBorder="0" applyAlignment="0" applyProtection="0"/>
    <xf numFmtId="0" fontId="28" fillId="16" borderId="0" applyNumberFormat="0" applyBorder="0" applyAlignment="0" applyProtection="0"/>
    <xf numFmtId="0" fontId="28" fillId="16" borderId="0" applyNumberFormat="0" applyBorder="0" applyAlignment="0" applyProtection="0"/>
    <xf numFmtId="0" fontId="28" fillId="16" borderId="0" applyNumberFormat="0" applyBorder="0" applyAlignment="0" applyProtection="0"/>
    <xf numFmtId="0" fontId="28" fillId="16" borderId="0" applyNumberFormat="0" applyBorder="0" applyAlignment="0" applyProtection="0"/>
    <xf numFmtId="0" fontId="28" fillId="16" borderId="0" applyNumberFormat="0" applyBorder="0" applyAlignment="0" applyProtection="0"/>
    <xf numFmtId="0" fontId="28" fillId="16" borderId="0" applyNumberFormat="0" applyBorder="0" applyAlignment="0" applyProtection="0"/>
    <xf numFmtId="0" fontId="28" fillId="16" borderId="0" applyNumberFormat="0" applyBorder="0" applyAlignment="0" applyProtection="0"/>
    <xf numFmtId="0" fontId="28" fillId="16" borderId="0" applyNumberFormat="0" applyBorder="0" applyAlignment="0" applyProtection="0"/>
    <xf numFmtId="0" fontId="28" fillId="16" borderId="0" applyNumberFormat="0" applyBorder="0" applyAlignment="0" applyProtection="0"/>
    <xf numFmtId="0" fontId="28" fillId="16" borderId="0" applyNumberFormat="0" applyBorder="0" applyAlignment="0" applyProtection="0"/>
    <xf numFmtId="0" fontId="28" fillId="16" borderId="0" applyNumberFormat="0" applyBorder="0" applyAlignment="0" applyProtection="0"/>
    <xf numFmtId="0" fontId="28" fillId="16" borderId="0" applyNumberFormat="0" applyBorder="0" applyAlignment="0" applyProtection="0"/>
    <xf numFmtId="0" fontId="28" fillId="16" borderId="0" applyNumberFormat="0" applyBorder="0" applyAlignment="0" applyProtection="0"/>
    <xf numFmtId="0" fontId="28" fillId="16" borderId="0" applyNumberFormat="0" applyBorder="0" applyAlignment="0" applyProtection="0"/>
    <xf numFmtId="0" fontId="28" fillId="16" borderId="0" applyNumberFormat="0" applyBorder="0" applyAlignment="0" applyProtection="0"/>
    <xf numFmtId="0" fontId="28" fillId="16" borderId="0" applyNumberFormat="0" applyBorder="0" applyAlignment="0" applyProtection="0"/>
    <xf numFmtId="0" fontId="28" fillId="16" borderId="0" applyNumberFormat="0" applyBorder="0" applyAlignment="0" applyProtection="0"/>
    <xf numFmtId="0" fontId="28" fillId="16" borderId="0" applyNumberFormat="0" applyBorder="0" applyAlignment="0" applyProtection="0"/>
    <xf numFmtId="0" fontId="28" fillId="16" borderId="0" applyNumberFormat="0" applyBorder="0" applyAlignment="0" applyProtection="0"/>
    <xf numFmtId="0" fontId="28" fillId="16" borderId="0" applyNumberFormat="0" applyBorder="0" applyAlignment="0" applyProtection="0"/>
    <xf numFmtId="0" fontId="28" fillId="16" borderId="0" applyNumberFormat="0" applyBorder="0" applyAlignment="0" applyProtection="0"/>
    <xf numFmtId="0" fontId="28" fillId="16" borderId="0" applyNumberFormat="0" applyBorder="0" applyAlignment="0" applyProtection="0"/>
    <xf numFmtId="0" fontId="28" fillId="16" borderId="0" applyNumberFormat="0" applyBorder="0" applyAlignment="0" applyProtection="0"/>
    <xf numFmtId="0" fontId="28" fillId="16" borderId="0" applyNumberFormat="0" applyBorder="0" applyAlignment="0" applyProtection="0"/>
    <xf numFmtId="0" fontId="28" fillId="16" borderId="0" applyNumberFormat="0" applyBorder="0" applyAlignment="0" applyProtection="0"/>
    <xf numFmtId="0" fontId="28" fillId="16" borderId="0" applyNumberFormat="0" applyBorder="0" applyAlignment="0" applyProtection="0"/>
    <xf numFmtId="0" fontId="28" fillId="16" borderId="0" applyNumberFormat="0" applyBorder="0" applyAlignment="0" applyProtection="0"/>
    <xf numFmtId="0" fontId="28" fillId="16" borderId="0" applyNumberFormat="0" applyBorder="0" applyAlignment="0" applyProtection="0"/>
    <xf numFmtId="0" fontId="28" fillId="16" borderId="0" applyNumberFormat="0" applyBorder="0" applyAlignment="0" applyProtection="0"/>
    <xf numFmtId="0" fontId="28" fillId="16" borderId="0" applyNumberFormat="0" applyBorder="0" applyAlignment="0" applyProtection="0"/>
    <xf numFmtId="0" fontId="28" fillId="16" borderId="0" applyNumberFormat="0" applyBorder="0" applyAlignment="0" applyProtection="0"/>
    <xf numFmtId="0" fontId="28" fillId="16" borderId="0" applyNumberFormat="0" applyBorder="0" applyAlignment="0" applyProtection="0"/>
    <xf numFmtId="0" fontId="28" fillId="16" borderId="0" applyNumberFormat="0" applyBorder="0" applyAlignment="0" applyProtection="0"/>
    <xf numFmtId="0" fontId="28" fillId="16" borderId="0" applyNumberFormat="0" applyBorder="0" applyAlignment="0" applyProtection="0"/>
    <xf numFmtId="0" fontId="28" fillId="16" borderId="0" applyNumberFormat="0" applyBorder="0" applyAlignment="0" applyProtection="0"/>
    <xf numFmtId="0" fontId="28" fillId="16" borderId="0" applyNumberFormat="0" applyBorder="0" applyAlignment="0" applyProtection="0"/>
    <xf numFmtId="0" fontId="28" fillId="16" borderId="0" applyNumberFormat="0" applyBorder="0" applyAlignment="0" applyProtection="0"/>
    <xf numFmtId="0" fontId="28" fillId="16" borderId="0" applyNumberFormat="0" applyBorder="0" applyAlignment="0" applyProtection="0"/>
    <xf numFmtId="0" fontId="28" fillId="16" borderId="0" applyNumberFormat="0" applyBorder="0" applyAlignment="0" applyProtection="0"/>
    <xf numFmtId="0" fontId="28" fillId="16" borderId="0" applyNumberFormat="0" applyBorder="0" applyAlignment="0" applyProtection="0"/>
    <xf numFmtId="0" fontId="28" fillId="16" borderId="0" applyNumberFormat="0" applyBorder="0" applyAlignment="0" applyProtection="0"/>
    <xf numFmtId="0" fontId="28" fillId="16" borderId="0" applyNumberFormat="0" applyBorder="0" applyAlignment="0" applyProtection="0"/>
    <xf numFmtId="0" fontId="28" fillId="16" borderId="0" applyNumberFormat="0" applyBorder="0" applyAlignment="0" applyProtection="0"/>
    <xf numFmtId="0" fontId="28" fillId="16" borderId="0" applyNumberFormat="0" applyBorder="0" applyAlignment="0" applyProtection="0"/>
    <xf numFmtId="0" fontId="28" fillId="16" borderId="0" applyNumberFormat="0" applyBorder="0" applyAlignment="0" applyProtection="0"/>
    <xf numFmtId="0" fontId="28" fillId="16" borderId="0" applyNumberFormat="0" applyBorder="0" applyAlignment="0" applyProtection="0"/>
    <xf numFmtId="0" fontId="28" fillId="16" borderId="0" applyNumberFormat="0" applyBorder="0" applyAlignment="0" applyProtection="0"/>
    <xf numFmtId="0" fontId="28" fillId="16" borderId="0" applyNumberFormat="0" applyBorder="0" applyAlignment="0" applyProtection="0"/>
    <xf numFmtId="0" fontId="28" fillId="16" borderId="0" applyNumberFormat="0" applyBorder="0" applyAlignment="0" applyProtection="0"/>
    <xf numFmtId="0" fontId="28" fillId="16" borderId="0" applyNumberFormat="0" applyBorder="0" applyAlignment="0" applyProtection="0"/>
    <xf numFmtId="0" fontId="28" fillId="16" borderId="0" applyNumberFormat="0" applyBorder="0" applyAlignment="0" applyProtection="0"/>
    <xf numFmtId="0" fontId="28" fillId="16" borderId="0" applyNumberFormat="0" applyBorder="0" applyAlignment="0" applyProtection="0"/>
    <xf numFmtId="0" fontId="28" fillId="16" borderId="0" applyNumberFormat="0" applyBorder="0" applyAlignment="0" applyProtection="0"/>
    <xf numFmtId="0" fontId="28" fillId="16" borderId="0" applyNumberFormat="0" applyBorder="0" applyAlignment="0" applyProtection="0"/>
    <xf numFmtId="0" fontId="28" fillId="16" borderId="0" applyNumberFormat="0" applyBorder="0" applyAlignment="0" applyProtection="0"/>
    <xf numFmtId="0" fontId="28" fillId="16" borderId="0" applyNumberFormat="0" applyBorder="0" applyAlignment="0" applyProtection="0"/>
    <xf numFmtId="0" fontId="28" fillId="16" borderId="0" applyNumberFormat="0" applyBorder="0" applyAlignment="0" applyProtection="0"/>
    <xf numFmtId="0" fontId="28" fillId="16" borderId="0" applyNumberFormat="0" applyBorder="0" applyAlignment="0" applyProtection="0"/>
    <xf numFmtId="0" fontId="28" fillId="16" borderId="0" applyNumberFormat="0" applyBorder="0" applyAlignment="0" applyProtection="0"/>
    <xf numFmtId="0" fontId="28" fillId="16" borderId="0" applyNumberFormat="0" applyBorder="0" applyAlignment="0" applyProtection="0"/>
    <xf numFmtId="0" fontId="28" fillId="16" borderId="0" applyNumberFormat="0" applyBorder="0" applyAlignment="0" applyProtection="0"/>
    <xf numFmtId="0" fontId="28" fillId="16" borderId="0" applyNumberFormat="0" applyBorder="0" applyAlignment="0" applyProtection="0"/>
    <xf numFmtId="0" fontId="28" fillId="16" borderId="0" applyNumberFormat="0" applyBorder="0" applyAlignment="0" applyProtection="0"/>
    <xf numFmtId="0" fontId="28" fillId="16" borderId="0" applyNumberFormat="0" applyBorder="0" applyAlignment="0" applyProtection="0"/>
    <xf numFmtId="0" fontId="28" fillId="16" borderId="0" applyNumberFormat="0" applyBorder="0" applyAlignment="0" applyProtection="0"/>
    <xf numFmtId="0" fontId="28" fillId="16" borderId="0" applyNumberFormat="0" applyBorder="0" applyAlignment="0" applyProtection="0"/>
    <xf numFmtId="0" fontId="28" fillId="16" borderId="0" applyNumberFormat="0" applyBorder="0" applyAlignment="0" applyProtection="0"/>
    <xf numFmtId="0" fontId="28" fillId="16" borderId="0" applyNumberFormat="0" applyBorder="0" applyAlignment="0" applyProtection="0"/>
    <xf numFmtId="0" fontId="28" fillId="16" borderId="0" applyNumberFormat="0" applyBorder="0" applyAlignment="0" applyProtection="0"/>
    <xf numFmtId="0" fontId="28" fillId="16" borderId="0" applyNumberFormat="0" applyBorder="0" applyAlignment="0" applyProtection="0"/>
    <xf numFmtId="0" fontId="28" fillId="16" borderId="0" applyNumberFormat="0" applyBorder="0" applyAlignment="0" applyProtection="0"/>
    <xf numFmtId="0" fontId="28" fillId="16" borderId="0" applyNumberFormat="0" applyBorder="0" applyAlignment="0" applyProtection="0"/>
    <xf numFmtId="0" fontId="28" fillId="16" borderId="0" applyNumberFormat="0" applyBorder="0" applyAlignment="0" applyProtection="0"/>
    <xf numFmtId="0" fontId="28" fillId="16" borderId="0" applyNumberFormat="0" applyBorder="0" applyAlignment="0" applyProtection="0"/>
    <xf numFmtId="0" fontId="28" fillId="16" borderId="0" applyNumberFormat="0" applyBorder="0" applyAlignment="0" applyProtection="0"/>
    <xf numFmtId="0" fontId="28" fillId="16" borderId="0" applyNumberFormat="0" applyBorder="0" applyAlignment="0" applyProtection="0"/>
    <xf numFmtId="0" fontId="28" fillId="16" borderId="0" applyNumberFormat="0" applyBorder="0" applyAlignment="0" applyProtection="0"/>
    <xf numFmtId="0" fontId="28" fillId="16" borderId="0" applyNumberFormat="0" applyBorder="0" applyAlignment="0" applyProtection="0"/>
    <xf numFmtId="0" fontId="28" fillId="16" borderId="0" applyNumberFormat="0" applyBorder="0" applyAlignment="0" applyProtection="0"/>
    <xf numFmtId="0" fontId="28" fillId="16" borderId="0" applyNumberFormat="0" applyBorder="0" applyAlignment="0" applyProtection="0"/>
    <xf numFmtId="0" fontId="28" fillId="16" borderId="0" applyNumberFormat="0" applyBorder="0" applyAlignment="0" applyProtection="0"/>
    <xf numFmtId="0" fontId="28" fillId="16" borderId="0" applyNumberFormat="0" applyBorder="0" applyAlignment="0" applyProtection="0"/>
    <xf numFmtId="0" fontId="28" fillId="16" borderId="0" applyNumberFormat="0" applyBorder="0" applyAlignment="0" applyProtection="0"/>
    <xf numFmtId="0" fontId="28" fillId="16" borderId="0" applyNumberFormat="0" applyBorder="0" applyAlignment="0" applyProtection="0"/>
    <xf numFmtId="0" fontId="28" fillId="16" borderId="0" applyNumberFormat="0" applyBorder="0" applyAlignment="0" applyProtection="0"/>
    <xf numFmtId="0" fontId="28" fillId="16" borderId="0" applyNumberFormat="0" applyBorder="0" applyAlignment="0" applyProtection="0"/>
    <xf numFmtId="0" fontId="28" fillId="16" borderId="0" applyNumberFormat="0" applyBorder="0" applyAlignment="0" applyProtection="0"/>
    <xf numFmtId="0" fontId="28" fillId="16" borderId="0" applyNumberFormat="0" applyBorder="0" applyAlignment="0" applyProtection="0"/>
    <xf numFmtId="0" fontId="28" fillId="16" borderId="0" applyNumberFormat="0" applyBorder="0" applyAlignment="0" applyProtection="0"/>
    <xf numFmtId="0" fontId="28" fillId="16" borderId="0" applyNumberFormat="0" applyBorder="0" applyAlignment="0" applyProtection="0"/>
    <xf numFmtId="0" fontId="28" fillId="16" borderId="0" applyNumberFormat="0" applyBorder="0" applyAlignment="0" applyProtection="0"/>
    <xf numFmtId="0" fontId="28" fillId="16" borderId="0" applyNumberFormat="0" applyBorder="0" applyAlignment="0" applyProtection="0"/>
    <xf numFmtId="0" fontId="28" fillId="16" borderId="0" applyNumberFormat="0" applyBorder="0" applyAlignment="0" applyProtection="0"/>
    <xf numFmtId="0" fontId="28" fillId="16" borderId="0" applyNumberFormat="0" applyBorder="0" applyAlignment="0" applyProtection="0"/>
    <xf numFmtId="0" fontId="28" fillId="16" borderId="0" applyNumberFormat="0" applyBorder="0" applyAlignment="0" applyProtection="0"/>
    <xf numFmtId="0" fontId="28" fillId="16" borderId="0" applyNumberFormat="0" applyBorder="0" applyAlignment="0" applyProtection="0"/>
    <xf numFmtId="0" fontId="28" fillId="16" borderId="0" applyNumberFormat="0" applyBorder="0" applyAlignment="0" applyProtection="0"/>
    <xf numFmtId="0" fontId="28" fillId="16" borderId="0" applyNumberFormat="0" applyBorder="0" applyAlignment="0" applyProtection="0"/>
    <xf numFmtId="0" fontId="28" fillId="16" borderId="0" applyNumberFormat="0" applyBorder="0" applyAlignment="0" applyProtection="0"/>
    <xf numFmtId="0" fontId="28" fillId="16" borderId="0" applyNumberFormat="0" applyBorder="0" applyAlignment="0" applyProtection="0"/>
    <xf numFmtId="0" fontId="28" fillId="16" borderId="0" applyNumberFormat="0" applyBorder="0" applyAlignment="0" applyProtection="0"/>
    <xf numFmtId="0" fontId="28" fillId="16" borderId="0" applyNumberFormat="0" applyBorder="0" applyAlignment="0" applyProtection="0"/>
    <xf numFmtId="0" fontId="28" fillId="16" borderId="0" applyNumberFormat="0" applyBorder="0" applyAlignment="0" applyProtection="0"/>
    <xf numFmtId="0" fontId="28" fillId="16" borderId="0" applyNumberFormat="0" applyBorder="0" applyAlignment="0" applyProtection="0"/>
    <xf numFmtId="0" fontId="28" fillId="16" borderId="0" applyNumberFormat="0" applyBorder="0" applyAlignment="0" applyProtection="0"/>
    <xf numFmtId="0" fontId="28" fillId="16" borderId="0" applyNumberFormat="0" applyBorder="0" applyAlignment="0" applyProtection="0"/>
    <xf numFmtId="0" fontId="28" fillId="16" borderId="0" applyNumberFormat="0" applyBorder="0" applyAlignment="0" applyProtection="0"/>
    <xf numFmtId="0" fontId="28" fillId="16" borderId="0" applyNumberFormat="0" applyBorder="0" applyAlignment="0" applyProtection="0"/>
    <xf numFmtId="0" fontId="28" fillId="16" borderId="0" applyNumberFormat="0" applyBorder="0" applyAlignment="0" applyProtection="0"/>
    <xf numFmtId="0" fontId="28" fillId="16" borderId="0" applyNumberFormat="0" applyBorder="0" applyAlignment="0" applyProtection="0"/>
    <xf numFmtId="0" fontId="28" fillId="16" borderId="0" applyNumberFormat="0" applyBorder="0" applyAlignment="0" applyProtection="0"/>
    <xf numFmtId="0" fontId="28" fillId="16" borderId="0" applyNumberFormat="0" applyBorder="0" applyAlignment="0" applyProtection="0"/>
    <xf numFmtId="0" fontId="28" fillId="16" borderId="0" applyNumberFormat="0" applyBorder="0" applyAlignment="0" applyProtection="0"/>
    <xf numFmtId="0" fontId="28" fillId="16" borderId="0" applyNumberFormat="0" applyBorder="0" applyAlignment="0" applyProtection="0"/>
    <xf numFmtId="0" fontId="28" fillId="16" borderId="0" applyNumberFormat="0" applyBorder="0" applyAlignment="0" applyProtection="0"/>
    <xf numFmtId="0" fontId="28" fillId="16" borderId="0" applyNumberFormat="0" applyBorder="0" applyAlignment="0" applyProtection="0"/>
    <xf numFmtId="0" fontId="28" fillId="16" borderId="0" applyNumberFormat="0" applyBorder="0" applyAlignment="0" applyProtection="0"/>
    <xf numFmtId="0" fontId="28" fillId="16" borderId="0" applyNumberFormat="0" applyBorder="0" applyAlignment="0" applyProtection="0"/>
    <xf numFmtId="0" fontId="28" fillId="16" borderId="0" applyNumberFormat="0" applyBorder="0" applyAlignment="0" applyProtection="0"/>
    <xf numFmtId="0" fontId="28" fillId="16" borderId="0" applyNumberFormat="0" applyBorder="0" applyAlignment="0" applyProtection="0"/>
    <xf numFmtId="0" fontId="28" fillId="16" borderId="0" applyNumberFormat="0" applyBorder="0" applyAlignment="0" applyProtection="0"/>
    <xf numFmtId="0" fontId="28" fillId="16" borderId="0" applyNumberFormat="0" applyBorder="0" applyAlignment="0" applyProtection="0"/>
    <xf numFmtId="0" fontId="28" fillId="16" borderId="0" applyNumberFormat="0" applyBorder="0" applyAlignment="0" applyProtection="0"/>
    <xf numFmtId="0" fontId="28" fillId="16" borderId="0" applyNumberFormat="0" applyBorder="0" applyAlignment="0" applyProtection="0"/>
    <xf numFmtId="0" fontId="28" fillId="16" borderId="0" applyNumberFormat="0" applyBorder="0" applyAlignment="0" applyProtection="0"/>
    <xf numFmtId="0" fontId="28" fillId="16" borderId="0" applyNumberFormat="0" applyBorder="0" applyAlignment="0" applyProtection="0"/>
    <xf numFmtId="0" fontId="28" fillId="16" borderId="0" applyNumberFormat="0" applyBorder="0" applyAlignment="0" applyProtection="0"/>
    <xf numFmtId="0" fontId="28" fillId="16" borderId="0" applyNumberFormat="0" applyBorder="0" applyAlignment="0" applyProtection="0"/>
    <xf numFmtId="0" fontId="28" fillId="16" borderId="0" applyNumberFormat="0" applyBorder="0" applyAlignment="0" applyProtection="0"/>
    <xf numFmtId="0" fontId="28" fillId="16" borderId="0" applyNumberFormat="0" applyBorder="0" applyAlignment="0" applyProtection="0"/>
    <xf numFmtId="0" fontId="28" fillId="16" borderId="0" applyNumberFormat="0" applyBorder="0" applyAlignment="0" applyProtection="0"/>
    <xf numFmtId="0" fontId="28" fillId="16" borderId="0" applyNumberFormat="0" applyBorder="0" applyAlignment="0" applyProtection="0"/>
    <xf numFmtId="0" fontId="28" fillId="16" borderId="0" applyNumberFormat="0" applyBorder="0" applyAlignment="0" applyProtection="0"/>
    <xf numFmtId="0" fontId="28" fillId="16" borderId="0" applyNumberFormat="0" applyBorder="0" applyAlignment="0" applyProtection="0"/>
    <xf numFmtId="0" fontId="28" fillId="16" borderId="0" applyNumberFormat="0" applyBorder="0" applyAlignment="0" applyProtection="0"/>
    <xf numFmtId="0" fontId="28" fillId="16" borderId="0" applyNumberFormat="0" applyBorder="0" applyAlignment="0" applyProtection="0"/>
    <xf numFmtId="0" fontId="28" fillId="16" borderId="0" applyNumberFormat="0" applyBorder="0" applyAlignment="0" applyProtection="0"/>
    <xf numFmtId="0" fontId="28" fillId="16" borderId="0" applyNumberFormat="0" applyBorder="0" applyAlignment="0" applyProtection="0"/>
    <xf numFmtId="0" fontId="28" fillId="16" borderId="0" applyNumberFormat="0" applyBorder="0" applyAlignment="0" applyProtection="0"/>
    <xf numFmtId="0" fontId="28" fillId="16" borderId="0" applyNumberFormat="0" applyBorder="0" applyAlignment="0" applyProtection="0"/>
    <xf numFmtId="0" fontId="28" fillId="16" borderId="0" applyNumberFormat="0" applyBorder="0" applyAlignment="0" applyProtection="0"/>
    <xf numFmtId="0" fontId="28" fillId="16" borderId="0" applyNumberFormat="0" applyBorder="0" applyAlignment="0" applyProtection="0"/>
    <xf numFmtId="0" fontId="28" fillId="16" borderId="0" applyNumberFormat="0" applyBorder="0" applyAlignment="0" applyProtection="0"/>
    <xf numFmtId="0" fontId="28" fillId="16" borderId="0" applyNumberFormat="0" applyBorder="0" applyAlignment="0" applyProtection="0"/>
    <xf numFmtId="0" fontId="28" fillId="16" borderId="0" applyNumberFormat="0" applyBorder="0" applyAlignment="0" applyProtection="0"/>
    <xf numFmtId="0" fontId="28" fillId="16" borderId="0" applyNumberFormat="0" applyBorder="0" applyAlignment="0" applyProtection="0"/>
    <xf numFmtId="0" fontId="28" fillId="16" borderId="0" applyNumberFormat="0" applyBorder="0" applyAlignment="0" applyProtection="0"/>
    <xf numFmtId="0" fontId="28" fillId="16" borderId="0" applyNumberFormat="0" applyBorder="0" applyAlignment="0" applyProtection="0"/>
    <xf numFmtId="0" fontId="28" fillId="16" borderId="0" applyNumberFormat="0" applyBorder="0" applyAlignment="0" applyProtection="0"/>
    <xf numFmtId="0" fontId="28" fillId="16" borderId="0" applyNumberFormat="0" applyBorder="0" applyAlignment="0" applyProtection="0"/>
    <xf numFmtId="0" fontId="28" fillId="16" borderId="0" applyNumberFormat="0" applyBorder="0" applyAlignment="0" applyProtection="0"/>
    <xf numFmtId="0" fontId="28" fillId="16" borderId="0" applyNumberFormat="0" applyBorder="0" applyAlignment="0" applyProtection="0"/>
    <xf numFmtId="0" fontId="28" fillId="16" borderId="0" applyNumberFormat="0" applyBorder="0" applyAlignment="0" applyProtection="0"/>
    <xf numFmtId="0" fontId="28" fillId="16" borderId="0" applyNumberFormat="0" applyBorder="0" applyAlignment="0" applyProtection="0"/>
    <xf numFmtId="0" fontId="28" fillId="16" borderId="0" applyNumberFormat="0" applyBorder="0" applyAlignment="0" applyProtection="0"/>
    <xf numFmtId="0" fontId="28" fillId="18" borderId="0" applyNumberFormat="0" applyBorder="0" applyAlignment="0" applyProtection="0"/>
    <xf numFmtId="0" fontId="28" fillId="18" borderId="0" applyNumberFormat="0" applyBorder="0" applyAlignment="0" applyProtection="0"/>
    <xf numFmtId="0" fontId="28" fillId="18" borderId="0" applyNumberFormat="0" applyBorder="0" applyAlignment="0" applyProtection="0"/>
    <xf numFmtId="0" fontId="28" fillId="18" borderId="0" applyNumberFormat="0" applyBorder="0" applyAlignment="0" applyProtection="0"/>
    <xf numFmtId="0" fontId="28" fillId="18" borderId="0" applyNumberFormat="0" applyBorder="0" applyAlignment="0" applyProtection="0"/>
    <xf numFmtId="0" fontId="28" fillId="18" borderId="0" applyNumberFormat="0" applyBorder="0" applyAlignment="0" applyProtection="0"/>
    <xf numFmtId="0" fontId="28" fillId="18" borderId="0" applyNumberFormat="0" applyBorder="0" applyAlignment="0" applyProtection="0"/>
    <xf numFmtId="0" fontId="28" fillId="18" borderId="0" applyNumberFormat="0" applyBorder="0" applyAlignment="0" applyProtection="0"/>
    <xf numFmtId="0" fontId="28" fillId="18" borderId="0" applyNumberFormat="0" applyBorder="0" applyAlignment="0" applyProtection="0"/>
    <xf numFmtId="0" fontId="28" fillId="18" borderId="0" applyNumberFormat="0" applyBorder="0" applyAlignment="0" applyProtection="0"/>
    <xf numFmtId="0" fontId="28" fillId="18" borderId="0" applyNumberFormat="0" applyBorder="0" applyAlignment="0" applyProtection="0"/>
    <xf numFmtId="0" fontId="28" fillId="18" borderId="0" applyNumberFormat="0" applyBorder="0" applyAlignment="0" applyProtection="0"/>
    <xf numFmtId="0" fontId="28" fillId="18" borderId="0" applyNumberFormat="0" applyBorder="0" applyAlignment="0" applyProtection="0"/>
    <xf numFmtId="0" fontId="28" fillId="18" borderId="0" applyNumberFormat="0" applyBorder="0" applyAlignment="0" applyProtection="0"/>
    <xf numFmtId="0" fontId="28" fillId="18" borderId="0" applyNumberFormat="0" applyBorder="0" applyAlignment="0" applyProtection="0"/>
    <xf numFmtId="0" fontId="28" fillId="18" borderId="0" applyNumberFormat="0" applyBorder="0" applyAlignment="0" applyProtection="0"/>
    <xf numFmtId="0" fontId="28" fillId="18" borderId="0" applyNumberFormat="0" applyBorder="0" applyAlignment="0" applyProtection="0"/>
    <xf numFmtId="0" fontId="28" fillId="18" borderId="0" applyNumberFormat="0" applyBorder="0" applyAlignment="0" applyProtection="0"/>
    <xf numFmtId="0" fontId="28" fillId="18" borderId="0" applyNumberFormat="0" applyBorder="0" applyAlignment="0" applyProtection="0"/>
    <xf numFmtId="0" fontId="28" fillId="18" borderId="0" applyNumberFormat="0" applyBorder="0" applyAlignment="0" applyProtection="0"/>
    <xf numFmtId="0" fontId="28" fillId="18" borderId="0" applyNumberFormat="0" applyBorder="0" applyAlignment="0" applyProtection="0"/>
    <xf numFmtId="0" fontId="28" fillId="18" borderId="0" applyNumberFormat="0" applyBorder="0" applyAlignment="0" applyProtection="0"/>
    <xf numFmtId="0" fontId="28" fillId="18" borderId="0" applyNumberFormat="0" applyBorder="0" applyAlignment="0" applyProtection="0"/>
    <xf numFmtId="0" fontId="28" fillId="18" borderId="0" applyNumberFormat="0" applyBorder="0" applyAlignment="0" applyProtection="0"/>
    <xf numFmtId="0" fontId="28" fillId="18" borderId="0" applyNumberFormat="0" applyBorder="0" applyAlignment="0" applyProtection="0"/>
    <xf numFmtId="0" fontId="28" fillId="18" borderId="0" applyNumberFormat="0" applyBorder="0" applyAlignment="0" applyProtection="0"/>
    <xf numFmtId="0" fontId="28" fillId="18" borderId="0" applyNumberFormat="0" applyBorder="0" applyAlignment="0" applyProtection="0"/>
    <xf numFmtId="0" fontId="28" fillId="18" borderId="0" applyNumberFormat="0" applyBorder="0" applyAlignment="0" applyProtection="0"/>
    <xf numFmtId="0" fontId="28" fillId="18" borderId="0" applyNumberFormat="0" applyBorder="0" applyAlignment="0" applyProtection="0"/>
    <xf numFmtId="0" fontId="28" fillId="18" borderId="0" applyNumberFormat="0" applyBorder="0" applyAlignment="0" applyProtection="0"/>
    <xf numFmtId="0" fontId="28" fillId="18" borderId="0" applyNumberFormat="0" applyBorder="0" applyAlignment="0" applyProtection="0"/>
    <xf numFmtId="0" fontId="28" fillId="18" borderId="0" applyNumberFormat="0" applyBorder="0" applyAlignment="0" applyProtection="0"/>
    <xf numFmtId="0" fontId="28" fillId="18" borderId="0" applyNumberFormat="0" applyBorder="0" applyAlignment="0" applyProtection="0"/>
    <xf numFmtId="0" fontId="28" fillId="18" borderId="0" applyNumberFormat="0" applyBorder="0" applyAlignment="0" applyProtection="0"/>
    <xf numFmtId="0" fontId="28" fillId="18" borderId="0" applyNumberFormat="0" applyBorder="0" applyAlignment="0" applyProtection="0"/>
    <xf numFmtId="0" fontId="28" fillId="18" borderId="0" applyNumberFormat="0" applyBorder="0" applyAlignment="0" applyProtection="0"/>
    <xf numFmtId="0" fontId="28" fillId="18" borderId="0" applyNumberFormat="0" applyBorder="0" applyAlignment="0" applyProtection="0"/>
    <xf numFmtId="0" fontId="28" fillId="18" borderId="0" applyNumberFormat="0" applyBorder="0" applyAlignment="0" applyProtection="0"/>
    <xf numFmtId="0" fontId="28" fillId="18" borderId="0" applyNumberFormat="0" applyBorder="0" applyAlignment="0" applyProtection="0"/>
    <xf numFmtId="0" fontId="28" fillId="18" borderId="0" applyNumberFormat="0" applyBorder="0" applyAlignment="0" applyProtection="0"/>
    <xf numFmtId="0" fontId="28" fillId="18" borderId="0" applyNumberFormat="0" applyBorder="0" applyAlignment="0" applyProtection="0"/>
    <xf numFmtId="0" fontId="28" fillId="18" borderId="0" applyNumberFormat="0" applyBorder="0" applyAlignment="0" applyProtection="0"/>
    <xf numFmtId="0" fontId="28" fillId="18" borderId="0" applyNumberFormat="0" applyBorder="0" applyAlignment="0" applyProtection="0"/>
    <xf numFmtId="0" fontId="28" fillId="18" borderId="0" applyNumberFormat="0" applyBorder="0" applyAlignment="0" applyProtection="0"/>
    <xf numFmtId="0" fontId="28" fillId="18" borderId="0" applyNumberFormat="0" applyBorder="0" applyAlignment="0" applyProtection="0"/>
    <xf numFmtId="0" fontId="28" fillId="18" borderId="0" applyNumberFormat="0" applyBorder="0" applyAlignment="0" applyProtection="0"/>
    <xf numFmtId="0" fontId="28" fillId="18" borderId="0" applyNumberFormat="0" applyBorder="0" applyAlignment="0" applyProtection="0"/>
    <xf numFmtId="0" fontId="28" fillId="18" borderId="0" applyNumberFormat="0" applyBorder="0" applyAlignment="0" applyProtection="0"/>
    <xf numFmtId="0" fontId="28" fillId="18" borderId="0" applyNumberFormat="0" applyBorder="0" applyAlignment="0" applyProtection="0"/>
    <xf numFmtId="0" fontId="28" fillId="18" borderId="0" applyNumberFormat="0" applyBorder="0" applyAlignment="0" applyProtection="0"/>
    <xf numFmtId="0" fontId="28" fillId="18" borderId="0" applyNumberFormat="0" applyBorder="0" applyAlignment="0" applyProtection="0"/>
    <xf numFmtId="0" fontId="28" fillId="18" borderId="0" applyNumberFormat="0" applyBorder="0" applyAlignment="0" applyProtection="0"/>
    <xf numFmtId="0" fontId="28" fillId="18" borderId="0" applyNumberFormat="0" applyBorder="0" applyAlignment="0" applyProtection="0"/>
    <xf numFmtId="0" fontId="28" fillId="18" borderId="0" applyNumberFormat="0" applyBorder="0" applyAlignment="0" applyProtection="0"/>
    <xf numFmtId="0" fontId="28" fillId="18" borderId="0" applyNumberFormat="0" applyBorder="0" applyAlignment="0" applyProtection="0"/>
    <xf numFmtId="0" fontId="28" fillId="18" borderId="0" applyNumberFormat="0" applyBorder="0" applyAlignment="0" applyProtection="0"/>
    <xf numFmtId="0" fontId="28" fillId="18" borderId="0" applyNumberFormat="0" applyBorder="0" applyAlignment="0" applyProtection="0"/>
    <xf numFmtId="0" fontId="28" fillId="18" borderId="0" applyNumberFormat="0" applyBorder="0" applyAlignment="0" applyProtection="0"/>
    <xf numFmtId="0" fontId="28" fillId="18" borderId="0" applyNumberFormat="0" applyBorder="0" applyAlignment="0" applyProtection="0"/>
    <xf numFmtId="0" fontId="28" fillId="18" borderId="0" applyNumberFormat="0" applyBorder="0" applyAlignment="0" applyProtection="0"/>
    <xf numFmtId="0" fontId="28" fillId="18" borderId="0" applyNumberFormat="0" applyBorder="0" applyAlignment="0" applyProtection="0"/>
    <xf numFmtId="0" fontId="28" fillId="18" borderId="0" applyNumberFormat="0" applyBorder="0" applyAlignment="0" applyProtection="0"/>
    <xf numFmtId="0" fontId="28" fillId="18" borderId="0" applyNumberFormat="0" applyBorder="0" applyAlignment="0" applyProtection="0"/>
    <xf numFmtId="0" fontId="28" fillId="18" borderId="0" applyNumberFormat="0" applyBorder="0" applyAlignment="0" applyProtection="0"/>
    <xf numFmtId="0" fontId="28" fillId="18" borderId="0" applyNumberFormat="0" applyBorder="0" applyAlignment="0" applyProtection="0"/>
    <xf numFmtId="0" fontId="28" fillId="18" borderId="0" applyNumberFormat="0" applyBorder="0" applyAlignment="0" applyProtection="0"/>
    <xf numFmtId="0" fontId="28" fillId="18" borderId="0" applyNumberFormat="0" applyBorder="0" applyAlignment="0" applyProtection="0"/>
    <xf numFmtId="0" fontId="28" fillId="18" borderId="0" applyNumberFormat="0" applyBorder="0" applyAlignment="0" applyProtection="0"/>
    <xf numFmtId="0" fontId="28" fillId="18" borderId="0" applyNumberFormat="0" applyBorder="0" applyAlignment="0" applyProtection="0"/>
    <xf numFmtId="0" fontId="28" fillId="18" borderId="0" applyNumberFormat="0" applyBorder="0" applyAlignment="0" applyProtection="0"/>
    <xf numFmtId="0" fontId="28" fillId="18" borderId="0" applyNumberFormat="0" applyBorder="0" applyAlignment="0" applyProtection="0"/>
    <xf numFmtId="0" fontId="28" fillId="18" borderId="0" applyNumberFormat="0" applyBorder="0" applyAlignment="0" applyProtection="0"/>
    <xf numFmtId="0" fontId="28" fillId="18" borderId="0" applyNumberFormat="0" applyBorder="0" applyAlignment="0" applyProtection="0"/>
    <xf numFmtId="0" fontId="28" fillId="18" borderId="0" applyNumberFormat="0" applyBorder="0" applyAlignment="0" applyProtection="0"/>
    <xf numFmtId="0" fontId="28" fillId="18" borderId="0" applyNumberFormat="0" applyBorder="0" applyAlignment="0" applyProtection="0"/>
    <xf numFmtId="0" fontId="28" fillId="18" borderId="0" applyNumberFormat="0" applyBorder="0" applyAlignment="0" applyProtection="0"/>
    <xf numFmtId="0" fontId="28" fillId="18" borderId="0" applyNumberFormat="0" applyBorder="0" applyAlignment="0" applyProtection="0"/>
    <xf numFmtId="0" fontId="28" fillId="18" borderId="0" applyNumberFormat="0" applyBorder="0" applyAlignment="0" applyProtection="0"/>
    <xf numFmtId="0" fontId="28" fillId="18" borderId="0" applyNumberFormat="0" applyBorder="0" applyAlignment="0" applyProtection="0"/>
    <xf numFmtId="0" fontId="28" fillId="18" borderId="0" applyNumberFormat="0" applyBorder="0" applyAlignment="0" applyProtection="0"/>
    <xf numFmtId="0" fontId="28" fillId="18" borderId="0" applyNumberFormat="0" applyBorder="0" applyAlignment="0" applyProtection="0"/>
    <xf numFmtId="0" fontId="28" fillId="18" borderId="0" applyNumberFormat="0" applyBorder="0" applyAlignment="0" applyProtection="0"/>
    <xf numFmtId="0" fontId="28" fillId="18" borderId="0" applyNumberFormat="0" applyBorder="0" applyAlignment="0" applyProtection="0"/>
    <xf numFmtId="0" fontId="28" fillId="18" borderId="0" applyNumberFormat="0" applyBorder="0" applyAlignment="0" applyProtection="0"/>
    <xf numFmtId="0" fontId="28" fillId="18" borderId="0" applyNumberFormat="0" applyBorder="0" applyAlignment="0" applyProtection="0"/>
    <xf numFmtId="0" fontId="28" fillId="18" borderId="0" applyNumberFormat="0" applyBorder="0" applyAlignment="0" applyProtection="0"/>
    <xf numFmtId="0" fontId="28" fillId="18" borderId="0" applyNumberFormat="0" applyBorder="0" applyAlignment="0" applyProtection="0"/>
    <xf numFmtId="0" fontId="28" fillId="18" borderId="0" applyNumberFormat="0" applyBorder="0" applyAlignment="0" applyProtection="0"/>
    <xf numFmtId="0" fontId="28" fillId="18" borderId="0" applyNumberFormat="0" applyBorder="0" applyAlignment="0" applyProtection="0"/>
    <xf numFmtId="0" fontId="28" fillId="18" borderId="0" applyNumberFormat="0" applyBorder="0" applyAlignment="0" applyProtection="0"/>
    <xf numFmtId="0" fontId="28" fillId="18" borderId="0" applyNumberFormat="0" applyBorder="0" applyAlignment="0" applyProtection="0"/>
    <xf numFmtId="0" fontId="28" fillId="18" borderId="0" applyNumberFormat="0" applyBorder="0" applyAlignment="0" applyProtection="0"/>
    <xf numFmtId="0" fontId="28" fillId="18" borderId="0" applyNumberFormat="0" applyBorder="0" applyAlignment="0" applyProtection="0"/>
    <xf numFmtId="0" fontId="28" fillId="18" borderId="0" applyNumberFormat="0" applyBorder="0" applyAlignment="0" applyProtection="0"/>
    <xf numFmtId="0" fontId="28" fillId="18" borderId="0" applyNumberFormat="0" applyBorder="0" applyAlignment="0" applyProtection="0"/>
    <xf numFmtId="0" fontId="28" fillId="18" borderId="0" applyNumberFormat="0" applyBorder="0" applyAlignment="0" applyProtection="0"/>
    <xf numFmtId="0" fontId="28" fillId="18" borderId="0" applyNumberFormat="0" applyBorder="0" applyAlignment="0" applyProtection="0"/>
    <xf numFmtId="0" fontId="28" fillId="18" borderId="0" applyNumberFormat="0" applyBorder="0" applyAlignment="0" applyProtection="0"/>
    <xf numFmtId="0" fontId="28" fillId="18" borderId="0" applyNumberFormat="0" applyBorder="0" applyAlignment="0" applyProtection="0"/>
    <xf numFmtId="0" fontId="28" fillId="18" borderId="0" applyNumberFormat="0" applyBorder="0" applyAlignment="0" applyProtection="0"/>
    <xf numFmtId="0" fontId="28" fillId="18" borderId="0" applyNumberFormat="0" applyBorder="0" applyAlignment="0" applyProtection="0"/>
    <xf numFmtId="0" fontId="28" fillId="18" borderId="0" applyNumberFormat="0" applyBorder="0" applyAlignment="0" applyProtection="0"/>
    <xf numFmtId="0" fontId="28" fillId="18" borderId="0" applyNumberFormat="0" applyBorder="0" applyAlignment="0" applyProtection="0"/>
    <xf numFmtId="0" fontId="28" fillId="18" borderId="0" applyNumberFormat="0" applyBorder="0" applyAlignment="0" applyProtection="0"/>
    <xf numFmtId="0" fontId="28" fillId="18" borderId="0" applyNumberFormat="0" applyBorder="0" applyAlignment="0" applyProtection="0"/>
    <xf numFmtId="0" fontId="28" fillId="18" borderId="0" applyNumberFormat="0" applyBorder="0" applyAlignment="0" applyProtection="0"/>
    <xf numFmtId="0" fontId="28" fillId="18" borderId="0" applyNumberFormat="0" applyBorder="0" applyAlignment="0" applyProtection="0"/>
    <xf numFmtId="0" fontId="28" fillId="18" borderId="0" applyNumberFormat="0" applyBorder="0" applyAlignment="0" applyProtection="0"/>
    <xf numFmtId="0" fontId="28" fillId="18" borderId="0" applyNumberFormat="0" applyBorder="0" applyAlignment="0" applyProtection="0"/>
    <xf numFmtId="0" fontId="28" fillId="18" borderId="0" applyNumberFormat="0" applyBorder="0" applyAlignment="0" applyProtection="0"/>
    <xf numFmtId="0" fontId="28" fillId="18" borderId="0" applyNumberFormat="0" applyBorder="0" applyAlignment="0" applyProtection="0"/>
    <xf numFmtId="0" fontId="28" fillId="18" borderId="0" applyNumberFormat="0" applyBorder="0" applyAlignment="0" applyProtection="0"/>
    <xf numFmtId="0" fontId="28" fillId="18" borderId="0" applyNumberFormat="0" applyBorder="0" applyAlignment="0" applyProtection="0"/>
    <xf numFmtId="0" fontId="28" fillId="18" borderId="0" applyNumberFormat="0" applyBorder="0" applyAlignment="0" applyProtection="0"/>
    <xf numFmtId="0" fontId="28" fillId="18" borderId="0" applyNumberFormat="0" applyBorder="0" applyAlignment="0" applyProtection="0"/>
    <xf numFmtId="0" fontId="28" fillId="18" borderId="0" applyNumberFormat="0" applyBorder="0" applyAlignment="0" applyProtection="0"/>
    <xf numFmtId="0" fontId="28" fillId="18" borderId="0" applyNumberFormat="0" applyBorder="0" applyAlignment="0" applyProtection="0"/>
    <xf numFmtId="0" fontId="28" fillId="18" borderId="0" applyNumberFormat="0" applyBorder="0" applyAlignment="0" applyProtection="0"/>
    <xf numFmtId="0" fontId="28" fillId="18" borderId="0" applyNumberFormat="0" applyBorder="0" applyAlignment="0" applyProtection="0"/>
    <xf numFmtId="0" fontId="28" fillId="18" borderId="0" applyNumberFormat="0" applyBorder="0" applyAlignment="0" applyProtection="0"/>
    <xf numFmtId="0" fontId="28" fillId="18" borderId="0" applyNumberFormat="0" applyBorder="0" applyAlignment="0" applyProtection="0"/>
    <xf numFmtId="0" fontId="28" fillId="18" borderId="0" applyNumberFormat="0" applyBorder="0" applyAlignment="0" applyProtection="0"/>
    <xf numFmtId="0" fontId="28" fillId="18" borderId="0" applyNumberFormat="0" applyBorder="0" applyAlignment="0" applyProtection="0"/>
    <xf numFmtId="0" fontId="28" fillId="18" borderId="0" applyNumberFormat="0" applyBorder="0" applyAlignment="0" applyProtection="0"/>
    <xf numFmtId="0" fontId="28" fillId="18" borderId="0" applyNumberFormat="0" applyBorder="0" applyAlignment="0" applyProtection="0"/>
    <xf numFmtId="0" fontId="28" fillId="18" borderId="0" applyNumberFormat="0" applyBorder="0" applyAlignment="0" applyProtection="0"/>
    <xf numFmtId="0" fontId="28" fillId="18" borderId="0" applyNumberFormat="0" applyBorder="0" applyAlignment="0" applyProtection="0"/>
    <xf numFmtId="0" fontId="28" fillId="18" borderId="0" applyNumberFormat="0" applyBorder="0" applyAlignment="0" applyProtection="0"/>
    <xf numFmtId="0" fontId="28" fillId="18" borderId="0" applyNumberFormat="0" applyBorder="0" applyAlignment="0" applyProtection="0"/>
    <xf numFmtId="0" fontId="28" fillId="18" borderId="0" applyNumberFormat="0" applyBorder="0" applyAlignment="0" applyProtection="0"/>
    <xf numFmtId="0" fontId="28" fillId="18" borderId="0" applyNumberFormat="0" applyBorder="0" applyAlignment="0" applyProtection="0"/>
    <xf numFmtId="0" fontId="28" fillId="18" borderId="0" applyNumberFormat="0" applyBorder="0" applyAlignment="0" applyProtection="0"/>
    <xf numFmtId="0" fontId="28" fillId="18" borderId="0" applyNumberFormat="0" applyBorder="0" applyAlignment="0" applyProtection="0"/>
    <xf numFmtId="0" fontId="28" fillId="18" borderId="0" applyNumberFormat="0" applyBorder="0" applyAlignment="0" applyProtection="0"/>
    <xf numFmtId="0" fontId="28" fillId="18" borderId="0" applyNumberFormat="0" applyBorder="0" applyAlignment="0" applyProtection="0"/>
    <xf numFmtId="0" fontId="28" fillId="18" borderId="0" applyNumberFormat="0" applyBorder="0" applyAlignment="0" applyProtection="0"/>
    <xf numFmtId="0" fontId="28" fillId="18" borderId="0" applyNumberFormat="0" applyBorder="0" applyAlignment="0" applyProtection="0"/>
    <xf numFmtId="0" fontId="28" fillId="18" borderId="0" applyNumberFormat="0" applyBorder="0" applyAlignment="0" applyProtection="0"/>
    <xf numFmtId="0" fontId="28" fillId="18" borderId="0" applyNumberFormat="0" applyBorder="0" applyAlignment="0" applyProtection="0"/>
    <xf numFmtId="0" fontId="28" fillId="18" borderId="0" applyNumberFormat="0" applyBorder="0" applyAlignment="0" applyProtection="0"/>
    <xf numFmtId="0" fontId="28" fillId="18" borderId="0" applyNumberFormat="0" applyBorder="0" applyAlignment="0" applyProtection="0"/>
    <xf numFmtId="0" fontId="28" fillId="18" borderId="0" applyNumberFormat="0" applyBorder="0" applyAlignment="0" applyProtection="0"/>
    <xf numFmtId="0" fontId="28" fillId="18" borderId="0" applyNumberFormat="0" applyBorder="0" applyAlignment="0" applyProtection="0"/>
    <xf numFmtId="0" fontId="28" fillId="18" borderId="0" applyNumberFormat="0" applyBorder="0" applyAlignment="0" applyProtection="0"/>
    <xf numFmtId="0" fontId="28" fillId="18" borderId="0" applyNumberFormat="0" applyBorder="0" applyAlignment="0" applyProtection="0"/>
    <xf numFmtId="0" fontId="28" fillId="18" borderId="0" applyNumberFormat="0" applyBorder="0" applyAlignment="0" applyProtection="0"/>
    <xf numFmtId="0" fontId="28" fillId="18" borderId="0" applyNumberFormat="0" applyBorder="0" applyAlignment="0" applyProtection="0"/>
    <xf numFmtId="0" fontId="28" fillId="18" borderId="0" applyNumberFormat="0" applyBorder="0" applyAlignment="0" applyProtection="0"/>
    <xf numFmtId="0" fontId="28" fillId="18" borderId="0" applyNumberFormat="0" applyBorder="0" applyAlignment="0" applyProtection="0"/>
    <xf numFmtId="0" fontId="28" fillId="18" borderId="0" applyNumberFormat="0" applyBorder="0" applyAlignment="0" applyProtection="0"/>
    <xf numFmtId="0" fontId="28" fillId="18" borderId="0" applyNumberFormat="0" applyBorder="0" applyAlignment="0" applyProtection="0"/>
    <xf numFmtId="0" fontId="28" fillId="18" borderId="0" applyNumberFormat="0" applyBorder="0" applyAlignment="0" applyProtection="0"/>
    <xf numFmtId="0" fontId="28" fillId="18" borderId="0" applyNumberFormat="0" applyBorder="0" applyAlignment="0" applyProtection="0"/>
    <xf numFmtId="0" fontId="28" fillId="18" borderId="0" applyNumberFormat="0" applyBorder="0" applyAlignment="0" applyProtection="0"/>
    <xf numFmtId="0" fontId="28" fillId="18" borderId="0" applyNumberFormat="0" applyBorder="0" applyAlignment="0" applyProtection="0"/>
    <xf numFmtId="0" fontId="28" fillId="18" borderId="0" applyNumberFormat="0" applyBorder="0" applyAlignment="0" applyProtection="0"/>
    <xf numFmtId="0" fontId="28" fillId="18" borderId="0" applyNumberFormat="0" applyBorder="0" applyAlignment="0" applyProtection="0"/>
    <xf numFmtId="0" fontId="28" fillId="18" borderId="0" applyNumberFormat="0" applyBorder="0" applyAlignment="0" applyProtection="0"/>
    <xf numFmtId="0" fontId="28" fillId="18" borderId="0" applyNumberFormat="0" applyBorder="0" applyAlignment="0" applyProtection="0"/>
    <xf numFmtId="0" fontId="28" fillId="18" borderId="0" applyNumberFormat="0" applyBorder="0" applyAlignment="0" applyProtection="0"/>
    <xf numFmtId="0" fontId="28" fillId="18" borderId="0" applyNumberFormat="0" applyBorder="0" applyAlignment="0" applyProtection="0"/>
    <xf numFmtId="0" fontId="28" fillId="18" borderId="0" applyNumberFormat="0" applyBorder="0" applyAlignment="0" applyProtection="0"/>
    <xf numFmtId="0" fontId="28" fillId="18" borderId="0" applyNumberFormat="0" applyBorder="0" applyAlignment="0" applyProtection="0"/>
    <xf numFmtId="0" fontId="28" fillId="18" borderId="0" applyNumberFormat="0" applyBorder="0" applyAlignment="0" applyProtection="0"/>
    <xf numFmtId="0" fontId="28" fillId="18" borderId="0" applyNumberFormat="0" applyBorder="0" applyAlignment="0" applyProtection="0"/>
    <xf numFmtId="0" fontId="28" fillId="18" borderId="0" applyNumberFormat="0" applyBorder="0" applyAlignment="0" applyProtection="0"/>
    <xf numFmtId="0" fontId="28" fillId="18" borderId="0" applyNumberFormat="0" applyBorder="0" applyAlignment="0" applyProtection="0"/>
    <xf numFmtId="0" fontId="28" fillId="18" borderId="0" applyNumberFormat="0" applyBorder="0" applyAlignment="0" applyProtection="0"/>
    <xf numFmtId="0" fontId="28" fillId="18" borderId="0" applyNumberFormat="0" applyBorder="0" applyAlignment="0" applyProtection="0"/>
    <xf numFmtId="0" fontId="28" fillId="18" borderId="0" applyNumberFormat="0" applyBorder="0" applyAlignment="0" applyProtection="0"/>
    <xf numFmtId="0" fontId="28" fillId="18" borderId="0" applyNumberFormat="0" applyBorder="0" applyAlignment="0" applyProtection="0"/>
    <xf numFmtId="0" fontId="28" fillId="18" borderId="0" applyNumberFormat="0" applyBorder="0" applyAlignment="0" applyProtection="0"/>
    <xf numFmtId="0" fontId="28" fillId="18" borderId="0" applyNumberFormat="0" applyBorder="0" applyAlignment="0" applyProtection="0"/>
    <xf numFmtId="0" fontId="28" fillId="18" borderId="0" applyNumberFormat="0" applyBorder="0" applyAlignment="0" applyProtection="0"/>
    <xf numFmtId="0" fontId="28" fillId="18" borderId="0" applyNumberFormat="0" applyBorder="0" applyAlignment="0" applyProtection="0"/>
    <xf numFmtId="0" fontId="28" fillId="18" borderId="0" applyNumberFormat="0" applyBorder="0" applyAlignment="0" applyProtection="0"/>
    <xf numFmtId="0" fontId="28" fillId="18" borderId="0" applyNumberFormat="0" applyBorder="0" applyAlignment="0" applyProtection="0"/>
    <xf numFmtId="0" fontId="28" fillId="18" borderId="0" applyNumberFormat="0" applyBorder="0" applyAlignment="0" applyProtection="0"/>
    <xf numFmtId="0" fontId="28" fillId="18" borderId="0" applyNumberFormat="0" applyBorder="0" applyAlignment="0" applyProtection="0"/>
    <xf numFmtId="0" fontId="28" fillId="18" borderId="0" applyNumberFormat="0" applyBorder="0" applyAlignment="0" applyProtection="0"/>
    <xf numFmtId="0" fontId="28" fillId="18" borderId="0" applyNumberFormat="0" applyBorder="0" applyAlignment="0" applyProtection="0"/>
    <xf numFmtId="0" fontId="28" fillId="18" borderId="0" applyNumberFormat="0" applyBorder="0" applyAlignment="0" applyProtection="0"/>
    <xf numFmtId="0" fontId="28" fillId="18" borderId="0" applyNumberFormat="0" applyBorder="0" applyAlignment="0" applyProtection="0"/>
    <xf numFmtId="0" fontId="28" fillId="18" borderId="0" applyNumberFormat="0" applyBorder="0" applyAlignment="0" applyProtection="0"/>
    <xf numFmtId="0" fontId="28" fillId="18" borderId="0" applyNumberFormat="0" applyBorder="0" applyAlignment="0" applyProtection="0"/>
    <xf numFmtId="0" fontId="28" fillId="18" borderId="0" applyNumberFormat="0" applyBorder="0" applyAlignment="0" applyProtection="0"/>
    <xf numFmtId="0" fontId="28" fillId="18" borderId="0" applyNumberFormat="0" applyBorder="0" applyAlignment="0" applyProtection="0"/>
    <xf numFmtId="0" fontId="28" fillId="18" borderId="0" applyNumberFormat="0" applyBorder="0" applyAlignment="0" applyProtection="0"/>
    <xf numFmtId="0" fontId="28" fillId="18" borderId="0" applyNumberFormat="0" applyBorder="0" applyAlignment="0" applyProtection="0"/>
    <xf numFmtId="0" fontId="28" fillId="18" borderId="0" applyNumberFormat="0" applyBorder="0" applyAlignment="0" applyProtection="0"/>
    <xf numFmtId="0" fontId="28" fillId="18" borderId="0" applyNumberFormat="0" applyBorder="0" applyAlignment="0" applyProtection="0"/>
    <xf numFmtId="0" fontId="28" fillId="18" borderId="0" applyNumberFormat="0" applyBorder="0" applyAlignment="0" applyProtection="0"/>
    <xf numFmtId="0" fontId="28" fillId="18" borderId="0" applyNumberFormat="0" applyBorder="0" applyAlignment="0" applyProtection="0"/>
    <xf numFmtId="0" fontId="28" fillId="18" borderId="0" applyNumberFormat="0" applyBorder="0" applyAlignment="0" applyProtection="0"/>
    <xf numFmtId="0" fontId="28" fillId="18" borderId="0" applyNumberFormat="0" applyBorder="0" applyAlignment="0" applyProtection="0"/>
    <xf numFmtId="0" fontId="28" fillId="18" borderId="0" applyNumberFormat="0" applyBorder="0" applyAlignment="0" applyProtection="0"/>
    <xf numFmtId="0" fontId="28" fillId="18" borderId="0" applyNumberFormat="0" applyBorder="0" applyAlignment="0" applyProtection="0"/>
    <xf numFmtId="0" fontId="28" fillId="18" borderId="0" applyNumberFormat="0" applyBorder="0" applyAlignment="0" applyProtection="0"/>
    <xf numFmtId="0" fontId="28" fillId="18" borderId="0" applyNumberFormat="0" applyBorder="0" applyAlignment="0" applyProtection="0"/>
    <xf numFmtId="0" fontId="28" fillId="18" borderId="0" applyNumberFormat="0" applyBorder="0" applyAlignment="0" applyProtection="0"/>
    <xf numFmtId="0" fontId="28" fillId="18" borderId="0" applyNumberFormat="0" applyBorder="0" applyAlignment="0" applyProtection="0"/>
    <xf numFmtId="0" fontId="28" fillId="18" borderId="0" applyNumberFormat="0" applyBorder="0" applyAlignment="0" applyProtection="0"/>
    <xf numFmtId="0" fontId="28" fillId="18" borderId="0" applyNumberFormat="0" applyBorder="0" applyAlignment="0" applyProtection="0"/>
    <xf numFmtId="0" fontId="28" fillId="18" borderId="0" applyNumberFormat="0" applyBorder="0" applyAlignment="0" applyProtection="0"/>
    <xf numFmtId="0" fontId="28" fillId="18" borderId="0" applyNumberFormat="0" applyBorder="0" applyAlignment="0" applyProtection="0"/>
    <xf numFmtId="0" fontId="28" fillId="18" borderId="0" applyNumberFormat="0" applyBorder="0" applyAlignment="0" applyProtection="0"/>
    <xf numFmtId="0" fontId="28" fillId="18" borderId="0" applyNumberFormat="0" applyBorder="0" applyAlignment="0" applyProtection="0"/>
    <xf numFmtId="0" fontId="28" fillId="18" borderId="0" applyNumberFormat="0" applyBorder="0" applyAlignment="0" applyProtection="0"/>
    <xf numFmtId="0" fontId="28" fillId="18" borderId="0" applyNumberFormat="0" applyBorder="0" applyAlignment="0" applyProtection="0"/>
    <xf numFmtId="0" fontId="28" fillId="18" borderId="0" applyNumberFormat="0" applyBorder="0" applyAlignment="0" applyProtection="0"/>
    <xf numFmtId="0" fontId="28" fillId="18" borderId="0" applyNumberFormat="0" applyBorder="0" applyAlignment="0" applyProtection="0"/>
    <xf numFmtId="0" fontId="28" fillId="18" borderId="0" applyNumberFormat="0" applyBorder="0" applyAlignment="0" applyProtection="0"/>
    <xf numFmtId="0" fontId="28" fillId="18" borderId="0" applyNumberFormat="0" applyBorder="0" applyAlignment="0" applyProtection="0"/>
    <xf numFmtId="0" fontId="28" fillId="18" borderId="0" applyNumberFormat="0" applyBorder="0" applyAlignment="0" applyProtection="0"/>
    <xf numFmtId="0" fontId="28" fillId="18" borderId="0" applyNumberFormat="0" applyBorder="0" applyAlignment="0" applyProtection="0"/>
    <xf numFmtId="0" fontId="28" fillId="18" borderId="0" applyNumberFormat="0" applyBorder="0" applyAlignment="0" applyProtection="0"/>
    <xf numFmtId="0" fontId="28" fillId="18" borderId="0" applyNumberFormat="0" applyBorder="0" applyAlignment="0" applyProtection="0"/>
    <xf numFmtId="0" fontId="28" fillId="18" borderId="0" applyNumberFormat="0" applyBorder="0" applyAlignment="0" applyProtection="0"/>
    <xf numFmtId="0" fontId="28" fillId="18" borderId="0" applyNumberFormat="0" applyBorder="0" applyAlignment="0" applyProtection="0"/>
    <xf numFmtId="0" fontId="28" fillId="18" borderId="0" applyNumberFormat="0" applyBorder="0" applyAlignment="0" applyProtection="0"/>
    <xf numFmtId="0" fontId="28" fillId="18" borderId="0" applyNumberFormat="0" applyBorder="0" applyAlignment="0" applyProtection="0"/>
    <xf numFmtId="0" fontId="28" fillId="18" borderId="0" applyNumberFormat="0" applyBorder="0" applyAlignment="0" applyProtection="0"/>
    <xf numFmtId="0" fontId="28" fillId="18" borderId="0" applyNumberFormat="0" applyBorder="0" applyAlignment="0" applyProtection="0"/>
    <xf numFmtId="0" fontId="28" fillId="18" borderId="0" applyNumberFormat="0" applyBorder="0" applyAlignment="0" applyProtection="0"/>
    <xf numFmtId="0" fontId="28" fillId="18" borderId="0" applyNumberFormat="0" applyBorder="0" applyAlignment="0" applyProtection="0"/>
    <xf numFmtId="0" fontId="28" fillId="18" borderId="0" applyNumberFormat="0" applyBorder="0" applyAlignment="0" applyProtection="0"/>
    <xf numFmtId="0" fontId="28" fillId="18" borderId="0" applyNumberFormat="0" applyBorder="0" applyAlignment="0" applyProtection="0"/>
    <xf numFmtId="0" fontId="28" fillId="18" borderId="0" applyNumberFormat="0" applyBorder="0" applyAlignment="0" applyProtection="0"/>
    <xf numFmtId="0" fontId="28" fillId="18" borderId="0" applyNumberFormat="0" applyBorder="0" applyAlignment="0" applyProtection="0"/>
    <xf numFmtId="0" fontId="28" fillId="18" borderId="0" applyNumberFormat="0" applyBorder="0" applyAlignment="0" applyProtection="0"/>
    <xf numFmtId="0" fontId="28" fillId="18" borderId="0" applyNumberFormat="0" applyBorder="0" applyAlignment="0" applyProtection="0"/>
    <xf numFmtId="0" fontId="28" fillId="18" borderId="0" applyNumberFormat="0" applyBorder="0" applyAlignment="0" applyProtection="0"/>
    <xf numFmtId="0" fontId="28" fillId="18" borderId="0" applyNumberFormat="0" applyBorder="0" applyAlignment="0" applyProtection="0"/>
    <xf numFmtId="0" fontId="28" fillId="18" borderId="0" applyNumberFormat="0" applyBorder="0" applyAlignment="0" applyProtection="0"/>
    <xf numFmtId="0" fontId="28" fillId="18" borderId="0" applyNumberFormat="0" applyBorder="0" applyAlignment="0" applyProtection="0"/>
    <xf numFmtId="0" fontId="28" fillId="18" borderId="0" applyNumberFormat="0" applyBorder="0" applyAlignment="0" applyProtection="0"/>
    <xf numFmtId="0" fontId="28" fillId="18" borderId="0" applyNumberFormat="0" applyBorder="0" applyAlignment="0" applyProtection="0"/>
    <xf numFmtId="0" fontId="28" fillId="18" borderId="0" applyNumberFormat="0" applyBorder="0" applyAlignment="0" applyProtection="0"/>
    <xf numFmtId="0" fontId="28" fillId="18" borderId="0" applyNumberFormat="0" applyBorder="0" applyAlignment="0" applyProtection="0"/>
    <xf numFmtId="0" fontId="28" fillId="18" borderId="0" applyNumberFormat="0" applyBorder="0" applyAlignment="0" applyProtection="0"/>
    <xf numFmtId="0" fontId="28" fillId="18" borderId="0" applyNumberFormat="0" applyBorder="0" applyAlignment="0" applyProtection="0"/>
    <xf numFmtId="0" fontId="28" fillId="18" borderId="0" applyNumberFormat="0" applyBorder="0" applyAlignment="0" applyProtection="0"/>
    <xf numFmtId="0" fontId="28" fillId="18" borderId="0" applyNumberFormat="0" applyBorder="0" applyAlignment="0" applyProtection="0"/>
    <xf numFmtId="0" fontId="28" fillId="18" borderId="0" applyNumberFormat="0" applyBorder="0" applyAlignment="0" applyProtection="0"/>
    <xf numFmtId="0" fontId="28" fillId="18" borderId="0" applyNumberFormat="0" applyBorder="0" applyAlignment="0" applyProtection="0"/>
    <xf numFmtId="0" fontId="28" fillId="18" borderId="0" applyNumberFormat="0" applyBorder="0" applyAlignment="0" applyProtection="0"/>
    <xf numFmtId="0" fontId="28" fillId="18" borderId="0" applyNumberFormat="0" applyBorder="0" applyAlignment="0" applyProtection="0"/>
    <xf numFmtId="0" fontId="28" fillId="18" borderId="0" applyNumberFormat="0" applyBorder="0" applyAlignment="0" applyProtection="0"/>
    <xf numFmtId="0" fontId="28" fillId="18" borderId="0" applyNumberFormat="0" applyBorder="0" applyAlignment="0" applyProtection="0"/>
    <xf numFmtId="0" fontId="28" fillId="18" borderId="0" applyNumberFormat="0" applyBorder="0" applyAlignment="0" applyProtection="0"/>
    <xf numFmtId="0" fontId="28" fillId="18" borderId="0" applyNumberFormat="0" applyBorder="0" applyAlignment="0" applyProtection="0"/>
    <xf numFmtId="0" fontId="28" fillId="18" borderId="0" applyNumberFormat="0" applyBorder="0" applyAlignment="0" applyProtection="0"/>
    <xf numFmtId="0" fontId="28" fillId="18" borderId="0" applyNumberFormat="0" applyBorder="0" applyAlignment="0" applyProtection="0"/>
    <xf numFmtId="0" fontId="28" fillId="18" borderId="0" applyNumberFormat="0" applyBorder="0" applyAlignment="0" applyProtection="0"/>
    <xf numFmtId="0" fontId="28" fillId="18" borderId="0" applyNumberFormat="0" applyBorder="0" applyAlignment="0" applyProtection="0"/>
    <xf numFmtId="0" fontId="28" fillId="18" borderId="0" applyNumberFormat="0" applyBorder="0" applyAlignment="0" applyProtection="0"/>
    <xf numFmtId="0" fontId="28" fillId="18" borderId="0" applyNumberFormat="0" applyBorder="0" applyAlignment="0" applyProtection="0"/>
    <xf numFmtId="0" fontId="28" fillId="18" borderId="0" applyNumberFormat="0" applyBorder="0" applyAlignment="0" applyProtection="0"/>
    <xf numFmtId="0" fontId="28" fillId="18" borderId="0" applyNumberFormat="0" applyBorder="0" applyAlignment="0" applyProtection="0"/>
    <xf numFmtId="0" fontId="28" fillId="18" borderId="0" applyNumberFormat="0" applyBorder="0" applyAlignment="0" applyProtection="0"/>
    <xf numFmtId="0" fontId="28" fillId="18" borderId="0" applyNumberFormat="0" applyBorder="0" applyAlignment="0" applyProtection="0"/>
    <xf numFmtId="0" fontId="28" fillId="18" borderId="0" applyNumberFormat="0" applyBorder="0" applyAlignment="0" applyProtection="0"/>
    <xf numFmtId="0" fontId="28" fillId="18" borderId="0" applyNumberFormat="0" applyBorder="0" applyAlignment="0" applyProtection="0"/>
    <xf numFmtId="0" fontId="28" fillId="18" borderId="0" applyNumberFormat="0" applyBorder="0" applyAlignment="0" applyProtection="0"/>
    <xf numFmtId="0" fontId="28" fillId="18" borderId="0" applyNumberFormat="0" applyBorder="0" applyAlignment="0" applyProtection="0"/>
    <xf numFmtId="0" fontId="28" fillId="18" borderId="0" applyNumberFormat="0" applyBorder="0" applyAlignment="0" applyProtection="0"/>
    <xf numFmtId="0" fontId="28" fillId="18" borderId="0" applyNumberFormat="0" applyBorder="0" applyAlignment="0" applyProtection="0"/>
    <xf numFmtId="0" fontId="28" fillId="18" borderId="0" applyNumberFormat="0" applyBorder="0" applyAlignment="0" applyProtection="0"/>
    <xf numFmtId="0" fontId="28" fillId="18" borderId="0" applyNumberFormat="0" applyBorder="0" applyAlignment="0" applyProtection="0"/>
    <xf numFmtId="0" fontId="28" fillId="18" borderId="0" applyNumberFormat="0" applyBorder="0" applyAlignment="0" applyProtection="0"/>
    <xf numFmtId="0" fontId="28" fillId="18" borderId="0" applyNumberFormat="0" applyBorder="0" applyAlignment="0" applyProtection="0"/>
    <xf numFmtId="0" fontId="28" fillId="18" borderId="0" applyNumberFormat="0" applyBorder="0" applyAlignment="0" applyProtection="0"/>
    <xf numFmtId="0" fontId="28" fillId="18" borderId="0" applyNumberFormat="0" applyBorder="0" applyAlignment="0" applyProtection="0"/>
    <xf numFmtId="0" fontId="28" fillId="18" borderId="0" applyNumberFormat="0" applyBorder="0" applyAlignment="0" applyProtection="0"/>
    <xf numFmtId="0" fontId="28" fillId="18" borderId="0" applyNumberFormat="0" applyBorder="0" applyAlignment="0" applyProtection="0"/>
    <xf numFmtId="0" fontId="28" fillId="18" borderId="0" applyNumberFormat="0" applyBorder="0" applyAlignment="0" applyProtection="0"/>
    <xf numFmtId="0" fontId="28" fillId="18" borderId="0" applyNumberFormat="0" applyBorder="0" applyAlignment="0" applyProtection="0"/>
    <xf numFmtId="0" fontId="28" fillId="18" borderId="0" applyNumberFormat="0" applyBorder="0" applyAlignment="0" applyProtection="0"/>
    <xf numFmtId="0" fontId="28" fillId="18" borderId="0" applyNumberFormat="0" applyBorder="0" applyAlignment="0" applyProtection="0"/>
    <xf numFmtId="0" fontId="28" fillId="18" borderId="0" applyNumberFormat="0" applyBorder="0" applyAlignment="0" applyProtection="0"/>
    <xf numFmtId="0" fontId="28" fillId="18" borderId="0" applyNumberFormat="0" applyBorder="0" applyAlignment="0" applyProtection="0"/>
    <xf numFmtId="0" fontId="28" fillId="18" borderId="0" applyNumberFormat="0" applyBorder="0" applyAlignment="0" applyProtection="0"/>
    <xf numFmtId="0" fontId="28" fillId="18" borderId="0" applyNumberFormat="0" applyBorder="0" applyAlignment="0" applyProtection="0"/>
    <xf numFmtId="0" fontId="28" fillId="18" borderId="0" applyNumberFormat="0" applyBorder="0" applyAlignment="0" applyProtection="0"/>
    <xf numFmtId="0" fontId="28" fillId="18" borderId="0" applyNumberFormat="0" applyBorder="0" applyAlignment="0" applyProtection="0"/>
    <xf numFmtId="0" fontId="28" fillId="18" borderId="0" applyNumberFormat="0" applyBorder="0" applyAlignment="0" applyProtection="0"/>
    <xf numFmtId="0" fontId="28" fillId="18" borderId="0" applyNumberFormat="0" applyBorder="0" applyAlignment="0" applyProtection="0"/>
    <xf numFmtId="0" fontId="28" fillId="18" borderId="0" applyNumberFormat="0" applyBorder="0" applyAlignment="0" applyProtection="0"/>
    <xf numFmtId="0" fontId="28" fillId="18" borderId="0" applyNumberFormat="0" applyBorder="0" applyAlignment="0" applyProtection="0"/>
    <xf numFmtId="0" fontId="28" fillId="18" borderId="0" applyNumberFormat="0" applyBorder="0" applyAlignment="0" applyProtection="0"/>
    <xf numFmtId="0" fontId="28" fillId="18" borderId="0" applyNumberFormat="0" applyBorder="0" applyAlignment="0" applyProtection="0"/>
    <xf numFmtId="0" fontId="28" fillId="18" borderId="0" applyNumberFormat="0" applyBorder="0" applyAlignment="0" applyProtection="0"/>
    <xf numFmtId="0" fontId="28" fillId="18" borderId="0" applyNumberFormat="0" applyBorder="0" applyAlignment="0" applyProtection="0"/>
    <xf numFmtId="0" fontId="28" fillId="18" borderId="0" applyNumberFormat="0" applyBorder="0" applyAlignment="0" applyProtection="0"/>
    <xf numFmtId="0" fontId="28" fillId="18" borderId="0" applyNumberFormat="0" applyBorder="0" applyAlignment="0" applyProtection="0"/>
    <xf numFmtId="0" fontId="28" fillId="18" borderId="0" applyNumberFormat="0" applyBorder="0" applyAlignment="0" applyProtection="0"/>
    <xf numFmtId="0" fontId="28" fillId="18" borderId="0" applyNumberFormat="0" applyBorder="0" applyAlignment="0" applyProtection="0"/>
    <xf numFmtId="0" fontId="28" fillId="18" borderId="0" applyNumberFormat="0" applyBorder="0" applyAlignment="0" applyProtection="0"/>
    <xf numFmtId="0" fontId="28" fillId="18" borderId="0" applyNumberFormat="0" applyBorder="0" applyAlignment="0" applyProtection="0"/>
    <xf numFmtId="0" fontId="28" fillId="18" borderId="0" applyNumberFormat="0" applyBorder="0" applyAlignment="0" applyProtection="0"/>
    <xf numFmtId="0" fontId="28" fillId="18" borderId="0" applyNumberFormat="0" applyBorder="0" applyAlignment="0" applyProtection="0"/>
    <xf numFmtId="0" fontId="28" fillId="18" borderId="0" applyNumberFormat="0" applyBorder="0" applyAlignment="0" applyProtection="0"/>
    <xf numFmtId="0" fontId="28" fillId="18" borderId="0" applyNumberFormat="0" applyBorder="0" applyAlignment="0" applyProtection="0"/>
    <xf numFmtId="0" fontId="28" fillId="18" borderId="0" applyNumberFormat="0" applyBorder="0" applyAlignment="0" applyProtection="0"/>
    <xf numFmtId="0" fontId="28" fillId="18" borderId="0" applyNumberFormat="0" applyBorder="0" applyAlignment="0" applyProtection="0"/>
    <xf numFmtId="0" fontId="28" fillId="18" borderId="0" applyNumberFormat="0" applyBorder="0" applyAlignment="0" applyProtection="0"/>
    <xf numFmtId="0" fontId="28" fillId="18" borderId="0" applyNumberFormat="0" applyBorder="0" applyAlignment="0" applyProtection="0"/>
    <xf numFmtId="0" fontId="28" fillId="18" borderId="0" applyNumberFormat="0" applyBorder="0" applyAlignment="0" applyProtection="0"/>
    <xf numFmtId="0" fontId="28" fillId="18" borderId="0" applyNumberFormat="0" applyBorder="0" applyAlignment="0" applyProtection="0"/>
    <xf numFmtId="0" fontId="28" fillId="18" borderId="0" applyNumberFormat="0" applyBorder="0" applyAlignment="0" applyProtection="0"/>
    <xf numFmtId="0" fontId="28" fillId="18" borderId="0" applyNumberFormat="0" applyBorder="0" applyAlignment="0" applyProtection="0"/>
    <xf numFmtId="0" fontId="28" fillId="18" borderId="0" applyNumberFormat="0" applyBorder="0" applyAlignment="0" applyProtection="0"/>
    <xf numFmtId="0" fontId="28" fillId="18" borderId="0" applyNumberFormat="0" applyBorder="0" applyAlignment="0" applyProtection="0"/>
    <xf numFmtId="0" fontId="28" fillId="18" borderId="0" applyNumberFormat="0" applyBorder="0" applyAlignment="0" applyProtection="0"/>
    <xf numFmtId="0" fontId="28" fillId="18" borderId="0" applyNumberFormat="0" applyBorder="0" applyAlignment="0" applyProtection="0"/>
    <xf numFmtId="0" fontId="28" fillId="18" borderId="0" applyNumberFormat="0" applyBorder="0" applyAlignment="0" applyProtection="0"/>
    <xf numFmtId="0" fontId="28" fillId="18" borderId="0" applyNumberFormat="0" applyBorder="0" applyAlignment="0" applyProtection="0"/>
    <xf numFmtId="0" fontId="28" fillId="18" borderId="0" applyNumberFormat="0" applyBorder="0" applyAlignment="0" applyProtection="0"/>
    <xf numFmtId="0" fontId="28" fillId="18" borderId="0" applyNumberFormat="0" applyBorder="0" applyAlignment="0" applyProtection="0"/>
    <xf numFmtId="0" fontId="28" fillId="18" borderId="0" applyNumberFormat="0" applyBorder="0" applyAlignment="0" applyProtection="0"/>
    <xf numFmtId="0" fontId="28" fillId="18" borderId="0" applyNumberFormat="0" applyBorder="0" applyAlignment="0" applyProtection="0"/>
    <xf numFmtId="0" fontId="28" fillId="18" borderId="0" applyNumberFormat="0" applyBorder="0" applyAlignment="0" applyProtection="0"/>
    <xf numFmtId="0" fontId="28" fillId="18" borderId="0" applyNumberFormat="0" applyBorder="0" applyAlignment="0" applyProtection="0"/>
    <xf numFmtId="0" fontId="28" fillId="18" borderId="0" applyNumberFormat="0" applyBorder="0" applyAlignment="0" applyProtection="0"/>
    <xf numFmtId="0" fontId="28" fillId="18" borderId="0" applyNumberFormat="0" applyBorder="0" applyAlignment="0" applyProtection="0"/>
    <xf numFmtId="0" fontId="28" fillId="18" borderId="0" applyNumberFormat="0" applyBorder="0" applyAlignment="0" applyProtection="0"/>
    <xf numFmtId="0" fontId="28" fillId="18" borderId="0" applyNumberFormat="0" applyBorder="0" applyAlignment="0" applyProtection="0"/>
    <xf numFmtId="0" fontId="28" fillId="18" borderId="0" applyNumberFormat="0" applyBorder="0" applyAlignment="0" applyProtection="0"/>
    <xf numFmtId="0" fontId="28" fillId="18" borderId="0" applyNumberFormat="0" applyBorder="0" applyAlignment="0" applyProtection="0"/>
    <xf numFmtId="0" fontId="28" fillId="18" borderId="0" applyNumberFormat="0" applyBorder="0" applyAlignment="0" applyProtection="0"/>
    <xf numFmtId="0" fontId="28" fillId="18" borderId="0" applyNumberFormat="0" applyBorder="0" applyAlignment="0" applyProtection="0"/>
    <xf numFmtId="0" fontId="28" fillId="18" borderId="0" applyNumberFormat="0" applyBorder="0" applyAlignment="0" applyProtection="0"/>
    <xf numFmtId="0" fontId="28" fillId="18" borderId="0" applyNumberFormat="0" applyBorder="0" applyAlignment="0" applyProtection="0"/>
    <xf numFmtId="0" fontId="28" fillId="18" borderId="0" applyNumberFormat="0" applyBorder="0" applyAlignment="0" applyProtection="0"/>
    <xf numFmtId="0" fontId="28" fillId="18" borderId="0" applyNumberFormat="0" applyBorder="0" applyAlignment="0" applyProtection="0"/>
    <xf numFmtId="0" fontId="28" fillId="18" borderId="0" applyNumberFormat="0" applyBorder="0" applyAlignment="0" applyProtection="0"/>
    <xf numFmtId="0" fontId="28" fillId="18" borderId="0" applyNumberFormat="0" applyBorder="0" applyAlignment="0" applyProtection="0"/>
    <xf numFmtId="0" fontId="28" fillId="18" borderId="0" applyNumberFormat="0" applyBorder="0" applyAlignment="0" applyProtection="0"/>
    <xf numFmtId="0" fontId="28" fillId="18" borderId="0" applyNumberFormat="0" applyBorder="0" applyAlignment="0" applyProtection="0"/>
    <xf numFmtId="0" fontId="28" fillId="18" borderId="0" applyNumberFormat="0" applyBorder="0" applyAlignment="0" applyProtection="0"/>
    <xf numFmtId="0" fontId="28" fillId="18" borderId="0" applyNumberFormat="0" applyBorder="0" applyAlignment="0" applyProtection="0"/>
    <xf numFmtId="0" fontId="28" fillId="18" borderId="0" applyNumberFormat="0" applyBorder="0" applyAlignment="0" applyProtection="0"/>
    <xf numFmtId="0" fontId="28" fillId="18" borderId="0" applyNumberFormat="0" applyBorder="0" applyAlignment="0" applyProtection="0"/>
    <xf numFmtId="0" fontId="28" fillId="18" borderId="0" applyNumberFormat="0" applyBorder="0" applyAlignment="0" applyProtection="0"/>
    <xf numFmtId="0" fontId="28" fillId="18" borderId="0" applyNumberFormat="0" applyBorder="0" applyAlignment="0" applyProtection="0"/>
    <xf numFmtId="0" fontId="28" fillId="18" borderId="0" applyNumberFormat="0" applyBorder="0" applyAlignment="0" applyProtection="0"/>
    <xf numFmtId="0" fontId="28" fillId="18" borderId="0" applyNumberFormat="0" applyBorder="0" applyAlignment="0" applyProtection="0"/>
    <xf numFmtId="0" fontId="28" fillId="18" borderId="0" applyNumberFormat="0" applyBorder="0" applyAlignment="0" applyProtection="0"/>
    <xf numFmtId="0" fontId="28" fillId="18" borderId="0" applyNumberFormat="0" applyBorder="0" applyAlignment="0" applyProtection="0"/>
    <xf numFmtId="0" fontId="28" fillId="18" borderId="0" applyNumberFormat="0" applyBorder="0" applyAlignment="0" applyProtection="0"/>
    <xf numFmtId="0" fontId="28" fillId="18" borderId="0" applyNumberFormat="0" applyBorder="0" applyAlignment="0" applyProtection="0"/>
    <xf numFmtId="0" fontId="28" fillId="18" borderId="0" applyNumberFormat="0" applyBorder="0" applyAlignment="0" applyProtection="0"/>
    <xf numFmtId="0" fontId="28" fillId="18" borderId="0" applyNumberFormat="0" applyBorder="0" applyAlignment="0" applyProtection="0"/>
    <xf numFmtId="0" fontId="28" fillId="18" borderId="0" applyNumberFormat="0" applyBorder="0" applyAlignment="0" applyProtection="0"/>
    <xf numFmtId="0" fontId="28" fillId="18" borderId="0" applyNumberFormat="0" applyBorder="0" applyAlignment="0" applyProtection="0"/>
    <xf numFmtId="0" fontId="28" fillId="18" borderId="0" applyNumberFormat="0" applyBorder="0" applyAlignment="0" applyProtection="0"/>
    <xf numFmtId="0" fontId="28" fillId="18" borderId="0" applyNumberFormat="0" applyBorder="0" applyAlignment="0" applyProtection="0"/>
    <xf numFmtId="0" fontId="28" fillId="18" borderId="0" applyNumberFormat="0" applyBorder="0" applyAlignment="0" applyProtection="0"/>
    <xf numFmtId="0" fontId="28" fillId="18" borderId="0" applyNumberFormat="0" applyBorder="0" applyAlignment="0" applyProtection="0"/>
    <xf numFmtId="0" fontId="28" fillId="18" borderId="0" applyNumberFormat="0" applyBorder="0" applyAlignment="0" applyProtection="0"/>
    <xf numFmtId="0" fontId="28" fillId="18" borderId="0" applyNumberFormat="0" applyBorder="0" applyAlignment="0" applyProtection="0"/>
    <xf numFmtId="0" fontId="28" fillId="18" borderId="0" applyNumberFormat="0" applyBorder="0" applyAlignment="0" applyProtection="0"/>
    <xf numFmtId="0" fontId="28" fillId="18" borderId="0" applyNumberFormat="0" applyBorder="0" applyAlignment="0" applyProtection="0"/>
    <xf numFmtId="0" fontId="28" fillId="18" borderId="0" applyNumberFormat="0" applyBorder="0" applyAlignment="0" applyProtection="0"/>
    <xf numFmtId="0" fontId="28" fillId="18" borderId="0" applyNumberFormat="0" applyBorder="0" applyAlignment="0" applyProtection="0"/>
    <xf numFmtId="0" fontId="28" fillId="18" borderId="0" applyNumberFormat="0" applyBorder="0" applyAlignment="0" applyProtection="0"/>
    <xf numFmtId="0" fontId="28" fillId="18" borderId="0" applyNumberFormat="0" applyBorder="0" applyAlignment="0" applyProtection="0"/>
    <xf numFmtId="0" fontId="28" fillId="18" borderId="0" applyNumberFormat="0" applyBorder="0" applyAlignment="0" applyProtection="0"/>
    <xf numFmtId="0" fontId="28" fillId="18" borderId="0" applyNumberFormat="0" applyBorder="0" applyAlignment="0" applyProtection="0"/>
    <xf numFmtId="0" fontId="28" fillId="18" borderId="0" applyNumberFormat="0" applyBorder="0" applyAlignment="0" applyProtection="0"/>
    <xf numFmtId="0" fontId="28" fillId="18" borderId="0" applyNumberFormat="0" applyBorder="0" applyAlignment="0" applyProtection="0"/>
    <xf numFmtId="0" fontId="28" fillId="18" borderId="0" applyNumberFormat="0" applyBorder="0" applyAlignment="0" applyProtection="0"/>
    <xf numFmtId="0" fontId="28" fillId="18" borderId="0" applyNumberFormat="0" applyBorder="0" applyAlignment="0" applyProtection="0"/>
    <xf numFmtId="0" fontId="28" fillId="18" borderId="0" applyNumberFormat="0" applyBorder="0" applyAlignment="0" applyProtection="0"/>
    <xf numFmtId="0" fontId="28" fillId="18" borderId="0" applyNumberFormat="0" applyBorder="0" applyAlignment="0" applyProtection="0"/>
    <xf numFmtId="0" fontId="28" fillId="18" borderId="0" applyNumberFormat="0" applyBorder="0" applyAlignment="0" applyProtection="0"/>
    <xf numFmtId="0" fontId="28" fillId="18" borderId="0" applyNumberFormat="0" applyBorder="0" applyAlignment="0" applyProtection="0"/>
    <xf numFmtId="0" fontId="28" fillId="18" borderId="0" applyNumberFormat="0" applyBorder="0" applyAlignment="0" applyProtection="0"/>
    <xf numFmtId="0" fontId="28" fillId="18" borderId="0" applyNumberFormat="0" applyBorder="0" applyAlignment="0" applyProtection="0"/>
    <xf numFmtId="0" fontId="28" fillId="18" borderId="0" applyNumberFormat="0" applyBorder="0" applyAlignment="0" applyProtection="0"/>
    <xf numFmtId="0" fontId="28" fillId="18" borderId="0" applyNumberFormat="0" applyBorder="0" applyAlignment="0" applyProtection="0"/>
    <xf numFmtId="0" fontId="28" fillId="18" borderId="0" applyNumberFormat="0" applyBorder="0" applyAlignment="0" applyProtection="0"/>
    <xf numFmtId="0" fontId="28" fillId="18" borderId="0" applyNumberFormat="0" applyBorder="0" applyAlignment="0" applyProtection="0"/>
    <xf numFmtId="0" fontId="28" fillId="18" borderId="0" applyNumberFormat="0" applyBorder="0" applyAlignment="0" applyProtection="0"/>
    <xf numFmtId="0" fontId="28" fillId="18" borderId="0" applyNumberFormat="0" applyBorder="0" applyAlignment="0" applyProtection="0"/>
    <xf numFmtId="0" fontId="28" fillId="18" borderId="0" applyNumberFormat="0" applyBorder="0" applyAlignment="0" applyProtection="0"/>
    <xf numFmtId="0" fontId="28" fillId="18" borderId="0" applyNumberFormat="0" applyBorder="0" applyAlignment="0" applyProtection="0"/>
    <xf numFmtId="0" fontId="28" fillId="18" borderId="0" applyNumberFormat="0" applyBorder="0" applyAlignment="0" applyProtection="0"/>
    <xf numFmtId="0" fontId="28" fillId="18" borderId="0" applyNumberFormat="0" applyBorder="0" applyAlignment="0" applyProtection="0"/>
    <xf numFmtId="0" fontId="28" fillId="18" borderId="0" applyNumberFormat="0" applyBorder="0" applyAlignment="0" applyProtection="0"/>
    <xf numFmtId="0" fontId="28" fillId="18" borderId="0" applyNumberFormat="0" applyBorder="0" applyAlignment="0" applyProtection="0"/>
    <xf numFmtId="0" fontId="28" fillId="18" borderId="0" applyNumberFormat="0" applyBorder="0" applyAlignment="0" applyProtection="0"/>
    <xf numFmtId="0" fontId="28" fillId="18" borderId="0" applyNumberFormat="0" applyBorder="0" applyAlignment="0" applyProtection="0"/>
    <xf numFmtId="0" fontId="28" fillId="18" borderId="0" applyNumberFormat="0" applyBorder="0" applyAlignment="0" applyProtection="0"/>
    <xf numFmtId="0" fontId="28" fillId="18" borderId="0" applyNumberFormat="0" applyBorder="0" applyAlignment="0" applyProtection="0"/>
    <xf numFmtId="0" fontId="28" fillId="18" borderId="0" applyNumberFormat="0" applyBorder="0" applyAlignment="0" applyProtection="0"/>
    <xf numFmtId="0" fontId="28" fillId="18" borderId="0" applyNumberFormat="0" applyBorder="0" applyAlignment="0" applyProtection="0"/>
    <xf numFmtId="0" fontId="28" fillId="18" borderId="0" applyNumberFormat="0" applyBorder="0" applyAlignment="0" applyProtection="0"/>
    <xf numFmtId="0" fontId="28" fillId="18" borderId="0" applyNumberFormat="0" applyBorder="0" applyAlignment="0" applyProtection="0"/>
    <xf numFmtId="0" fontId="28" fillId="18" borderId="0" applyNumberFormat="0" applyBorder="0" applyAlignment="0" applyProtection="0"/>
    <xf numFmtId="0" fontId="28" fillId="18" borderId="0" applyNumberFormat="0" applyBorder="0" applyAlignment="0" applyProtection="0"/>
    <xf numFmtId="0" fontId="28" fillId="18" borderId="0" applyNumberFormat="0" applyBorder="0" applyAlignment="0" applyProtection="0"/>
    <xf numFmtId="0" fontId="28" fillId="18" borderId="0" applyNumberFormat="0" applyBorder="0" applyAlignment="0" applyProtection="0"/>
    <xf numFmtId="0" fontId="28" fillId="18" borderId="0" applyNumberFormat="0" applyBorder="0" applyAlignment="0" applyProtection="0"/>
    <xf numFmtId="0" fontId="28" fillId="18" borderId="0" applyNumberFormat="0" applyBorder="0" applyAlignment="0" applyProtection="0"/>
    <xf numFmtId="0" fontId="28" fillId="18" borderId="0" applyNumberFormat="0" applyBorder="0" applyAlignment="0" applyProtection="0"/>
    <xf numFmtId="0" fontId="28" fillId="18" borderId="0" applyNumberFormat="0" applyBorder="0" applyAlignment="0" applyProtection="0"/>
    <xf numFmtId="0" fontId="28" fillId="18" borderId="0" applyNumberFormat="0" applyBorder="0" applyAlignment="0" applyProtection="0"/>
    <xf numFmtId="0" fontId="28" fillId="18" borderId="0" applyNumberFormat="0" applyBorder="0" applyAlignment="0" applyProtection="0"/>
    <xf numFmtId="0" fontId="28" fillId="18" borderId="0" applyNumberFormat="0" applyBorder="0" applyAlignment="0" applyProtection="0"/>
    <xf numFmtId="0" fontId="28" fillId="18" borderId="0" applyNumberFormat="0" applyBorder="0" applyAlignment="0" applyProtection="0"/>
    <xf numFmtId="0" fontId="28" fillId="18" borderId="0" applyNumberFormat="0" applyBorder="0" applyAlignment="0" applyProtection="0"/>
    <xf numFmtId="0" fontId="28" fillId="18" borderId="0" applyNumberFormat="0" applyBorder="0" applyAlignment="0" applyProtection="0"/>
    <xf numFmtId="0" fontId="28" fillId="18" borderId="0" applyNumberFormat="0" applyBorder="0" applyAlignment="0" applyProtection="0"/>
    <xf numFmtId="0" fontId="28" fillId="18" borderId="0" applyNumberFormat="0" applyBorder="0" applyAlignment="0" applyProtection="0"/>
    <xf numFmtId="0" fontId="28" fillId="18" borderId="0" applyNumberFormat="0" applyBorder="0" applyAlignment="0" applyProtection="0"/>
    <xf numFmtId="0" fontId="28" fillId="18" borderId="0" applyNumberFormat="0" applyBorder="0" applyAlignment="0" applyProtection="0"/>
    <xf numFmtId="0" fontId="28" fillId="18" borderId="0" applyNumberFormat="0" applyBorder="0" applyAlignment="0" applyProtection="0"/>
    <xf numFmtId="0" fontId="28" fillId="18" borderId="0" applyNumberFormat="0" applyBorder="0" applyAlignment="0" applyProtection="0"/>
    <xf numFmtId="0" fontId="28" fillId="18" borderId="0" applyNumberFormat="0" applyBorder="0" applyAlignment="0" applyProtection="0"/>
    <xf numFmtId="0" fontId="28" fillId="18" borderId="0" applyNumberFormat="0" applyBorder="0" applyAlignment="0" applyProtection="0"/>
    <xf numFmtId="0" fontId="28" fillId="18" borderId="0" applyNumberFormat="0" applyBorder="0" applyAlignment="0" applyProtection="0"/>
    <xf numFmtId="0" fontId="28" fillId="18" borderId="0" applyNumberFormat="0" applyBorder="0" applyAlignment="0" applyProtection="0"/>
    <xf numFmtId="0" fontId="28" fillId="18" borderId="0" applyNumberFormat="0" applyBorder="0" applyAlignment="0" applyProtection="0"/>
    <xf numFmtId="0" fontId="28" fillId="18" borderId="0" applyNumberFormat="0" applyBorder="0" applyAlignment="0" applyProtection="0"/>
    <xf numFmtId="0" fontId="28" fillId="18" borderId="0" applyNumberFormat="0" applyBorder="0" applyAlignment="0" applyProtection="0"/>
    <xf numFmtId="0" fontId="28" fillId="18" borderId="0" applyNumberFormat="0" applyBorder="0" applyAlignment="0" applyProtection="0"/>
    <xf numFmtId="0" fontId="28" fillId="18" borderId="0" applyNumberFormat="0" applyBorder="0" applyAlignment="0" applyProtection="0"/>
    <xf numFmtId="0" fontId="28" fillId="18" borderId="0" applyNumberFormat="0" applyBorder="0" applyAlignment="0" applyProtection="0"/>
    <xf numFmtId="0" fontId="28" fillId="18" borderId="0" applyNumberFormat="0" applyBorder="0" applyAlignment="0" applyProtection="0"/>
    <xf numFmtId="0" fontId="28" fillId="18" borderId="0" applyNumberFormat="0" applyBorder="0" applyAlignment="0" applyProtection="0"/>
    <xf numFmtId="0" fontId="28" fillId="18" borderId="0" applyNumberFormat="0" applyBorder="0" applyAlignment="0" applyProtection="0"/>
    <xf numFmtId="0" fontId="28" fillId="18" borderId="0" applyNumberFormat="0" applyBorder="0" applyAlignment="0" applyProtection="0"/>
    <xf numFmtId="0" fontId="28" fillId="18" borderId="0" applyNumberFormat="0" applyBorder="0" applyAlignment="0" applyProtection="0"/>
    <xf numFmtId="0" fontId="28" fillId="18" borderId="0" applyNumberFormat="0" applyBorder="0" applyAlignment="0" applyProtection="0"/>
    <xf numFmtId="0" fontId="28" fillId="18" borderId="0" applyNumberFormat="0" applyBorder="0" applyAlignment="0" applyProtection="0"/>
    <xf numFmtId="0" fontId="28" fillId="18" borderId="0" applyNumberFormat="0" applyBorder="0" applyAlignment="0" applyProtection="0"/>
    <xf numFmtId="0" fontId="28" fillId="18" borderId="0" applyNumberFormat="0" applyBorder="0" applyAlignment="0" applyProtection="0"/>
    <xf numFmtId="0" fontId="28" fillId="18" borderId="0" applyNumberFormat="0" applyBorder="0" applyAlignment="0" applyProtection="0"/>
    <xf numFmtId="0" fontId="28" fillId="18" borderId="0" applyNumberFormat="0" applyBorder="0" applyAlignment="0" applyProtection="0"/>
    <xf numFmtId="0" fontId="28" fillId="18" borderId="0" applyNumberFormat="0" applyBorder="0" applyAlignment="0" applyProtection="0"/>
    <xf numFmtId="0" fontId="28" fillId="18" borderId="0" applyNumberFormat="0" applyBorder="0" applyAlignment="0" applyProtection="0"/>
    <xf numFmtId="0" fontId="28" fillId="18" borderId="0" applyNumberFormat="0" applyBorder="0" applyAlignment="0" applyProtection="0"/>
    <xf numFmtId="0" fontId="28" fillId="18" borderId="0" applyNumberFormat="0" applyBorder="0" applyAlignment="0" applyProtection="0"/>
    <xf numFmtId="0" fontId="28" fillId="18" borderId="0" applyNumberFormat="0" applyBorder="0" applyAlignment="0" applyProtection="0"/>
    <xf numFmtId="0" fontId="28" fillId="18" borderId="0" applyNumberFormat="0" applyBorder="0" applyAlignment="0" applyProtection="0"/>
    <xf numFmtId="0" fontId="28" fillId="18" borderId="0" applyNumberFormat="0" applyBorder="0" applyAlignment="0" applyProtection="0"/>
    <xf numFmtId="0" fontId="28" fillId="18" borderId="0" applyNumberFormat="0" applyBorder="0" applyAlignment="0" applyProtection="0"/>
    <xf numFmtId="0" fontId="28" fillId="18" borderId="0" applyNumberFormat="0" applyBorder="0" applyAlignment="0" applyProtection="0"/>
    <xf numFmtId="0" fontId="28" fillId="18" borderId="0" applyNumberFormat="0" applyBorder="0" applyAlignment="0" applyProtection="0"/>
    <xf numFmtId="0" fontId="28" fillId="18" borderId="0" applyNumberFormat="0" applyBorder="0" applyAlignment="0" applyProtection="0"/>
    <xf numFmtId="0" fontId="28" fillId="18" borderId="0" applyNumberFormat="0" applyBorder="0" applyAlignment="0" applyProtection="0"/>
    <xf numFmtId="0" fontId="28" fillId="18" borderId="0" applyNumberFormat="0" applyBorder="0" applyAlignment="0" applyProtection="0"/>
    <xf numFmtId="0" fontId="28" fillId="18" borderId="0" applyNumberFormat="0" applyBorder="0" applyAlignment="0" applyProtection="0"/>
    <xf numFmtId="0" fontId="28" fillId="18" borderId="0" applyNumberFormat="0" applyBorder="0" applyAlignment="0" applyProtection="0"/>
    <xf numFmtId="0" fontId="28" fillId="18" borderId="0" applyNumberFormat="0" applyBorder="0" applyAlignment="0" applyProtection="0"/>
    <xf numFmtId="0" fontId="28" fillId="18" borderId="0" applyNumberFormat="0" applyBorder="0" applyAlignment="0" applyProtection="0"/>
    <xf numFmtId="0" fontId="28" fillId="18" borderId="0" applyNumberFormat="0" applyBorder="0" applyAlignment="0" applyProtection="0"/>
    <xf numFmtId="0" fontId="28" fillId="18" borderId="0" applyNumberFormat="0" applyBorder="0" applyAlignment="0" applyProtection="0"/>
    <xf numFmtId="0" fontId="28" fillId="18" borderId="0" applyNumberFormat="0" applyBorder="0" applyAlignment="0" applyProtection="0"/>
    <xf numFmtId="0" fontId="28" fillId="18" borderId="0" applyNumberFormat="0" applyBorder="0" applyAlignment="0" applyProtection="0"/>
    <xf numFmtId="0" fontId="28" fillId="18" borderId="0" applyNumberFormat="0" applyBorder="0" applyAlignment="0" applyProtection="0"/>
    <xf numFmtId="0" fontId="28" fillId="18" borderId="0" applyNumberFormat="0" applyBorder="0" applyAlignment="0" applyProtection="0"/>
    <xf numFmtId="0" fontId="28" fillId="18" borderId="0" applyNumberFormat="0" applyBorder="0" applyAlignment="0" applyProtection="0"/>
    <xf numFmtId="0" fontId="28" fillId="18" borderId="0" applyNumberFormat="0" applyBorder="0" applyAlignment="0" applyProtection="0"/>
    <xf numFmtId="0" fontId="28" fillId="18" borderId="0" applyNumberFormat="0" applyBorder="0" applyAlignment="0" applyProtection="0"/>
    <xf numFmtId="0" fontId="28" fillId="18" borderId="0" applyNumberFormat="0" applyBorder="0" applyAlignment="0" applyProtection="0"/>
    <xf numFmtId="0" fontId="28" fillId="18" borderId="0" applyNumberFormat="0" applyBorder="0" applyAlignment="0" applyProtection="0"/>
    <xf numFmtId="0" fontId="28" fillId="18" borderId="0" applyNumberFormat="0" applyBorder="0" applyAlignment="0" applyProtection="0"/>
    <xf numFmtId="0" fontId="28" fillId="18" borderId="0" applyNumberFormat="0" applyBorder="0" applyAlignment="0" applyProtection="0"/>
    <xf numFmtId="0" fontId="28" fillId="18" borderId="0" applyNumberFormat="0" applyBorder="0" applyAlignment="0" applyProtection="0"/>
    <xf numFmtId="0" fontId="28" fillId="18" borderId="0" applyNumberFormat="0" applyBorder="0" applyAlignment="0" applyProtection="0"/>
    <xf numFmtId="0" fontId="28" fillId="18" borderId="0" applyNumberFormat="0" applyBorder="0" applyAlignment="0" applyProtection="0"/>
    <xf numFmtId="0" fontId="28" fillId="18" borderId="0" applyNumberFormat="0" applyBorder="0" applyAlignment="0" applyProtection="0"/>
    <xf numFmtId="0" fontId="28" fillId="18" borderId="0" applyNumberFormat="0" applyBorder="0" applyAlignment="0" applyProtection="0"/>
    <xf numFmtId="0" fontId="28" fillId="18" borderId="0" applyNumberFormat="0" applyBorder="0" applyAlignment="0" applyProtection="0"/>
    <xf numFmtId="0" fontId="28" fillId="18" borderId="0" applyNumberFormat="0" applyBorder="0" applyAlignment="0" applyProtection="0"/>
    <xf numFmtId="0" fontId="28" fillId="18" borderId="0" applyNumberFormat="0" applyBorder="0" applyAlignment="0" applyProtection="0"/>
    <xf numFmtId="0" fontId="28" fillId="18" borderId="0" applyNumberFormat="0" applyBorder="0" applyAlignment="0" applyProtection="0"/>
    <xf numFmtId="0" fontId="28" fillId="18" borderId="0" applyNumberFormat="0" applyBorder="0" applyAlignment="0" applyProtection="0"/>
    <xf numFmtId="0" fontId="28" fillId="18" borderId="0" applyNumberFormat="0" applyBorder="0" applyAlignment="0" applyProtection="0"/>
    <xf numFmtId="0" fontId="28" fillId="18" borderId="0" applyNumberFormat="0" applyBorder="0" applyAlignment="0" applyProtection="0"/>
    <xf numFmtId="0" fontId="28" fillId="18" borderId="0" applyNumberFormat="0" applyBorder="0" applyAlignment="0" applyProtection="0"/>
    <xf numFmtId="0" fontId="28" fillId="18" borderId="0" applyNumberFormat="0" applyBorder="0" applyAlignment="0" applyProtection="0"/>
    <xf numFmtId="0" fontId="28" fillId="18" borderId="0" applyNumberFormat="0" applyBorder="0" applyAlignment="0" applyProtection="0"/>
    <xf numFmtId="0" fontId="28" fillId="18" borderId="0" applyNumberFormat="0" applyBorder="0" applyAlignment="0" applyProtection="0"/>
    <xf numFmtId="0" fontId="28" fillId="18" borderId="0" applyNumberFormat="0" applyBorder="0" applyAlignment="0" applyProtection="0"/>
    <xf numFmtId="0" fontId="28" fillId="18" borderId="0" applyNumberFormat="0" applyBorder="0" applyAlignment="0" applyProtection="0"/>
    <xf numFmtId="0" fontId="28" fillId="18" borderId="0" applyNumberFormat="0" applyBorder="0" applyAlignment="0" applyProtection="0"/>
    <xf numFmtId="0" fontId="28" fillId="18" borderId="0" applyNumberFormat="0" applyBorder="0" applyAlignment="0" applyProtection="0"/>
    <xf numFmtId="0" fontId="28" fillId="18" borderId="0" applyNumberFormat="0" applyBorder="0" applyAlignment="0" applyProtection="0"/>
    <xf numFmtId="0" fontId="28" fillId="18" borderId="0" applyNumberFormat="0" applyBorder="0" applyAlignment="0" applyProtection="0"/>
    <xf numFmtId="0" fontId="28" fillId="18" borderId="0" applyNumberFormat="0" applyBorder="0" applyAlignment="0" applyProtection="0"/>
    <xf numFmtId="0" fontId="28" fillId="18" borderId="0" applyNumberFormat="0" applyBorder="0" applyAlignment="0" applyProtection="0"/>
    <xf numFmtId="0" fontId="28" fillId="18" borderId="0" applyNumberFormat="0" applyBorder="0" applyAlignment="0" applyProtection="0"/>
    <xf numFmtId="0" fontId="28" fillId="18" borderId="0" applyNumberFormat="0" applyBorder="0" applyAlignment="0" applyProtection="0"/>
    <xf numFmtId="0" fontId="28" fillId="18" borderId="0" applyNumberFormat="0" applyBorder="0" applyAlignment="0" applyProtection="0"/>
    <xf numFmtId="0" fontId="28" fillId="18" borderId="0" applyNumberFormat="0" applyBorder="0" applyAlignment="0" applyProtection="0"/>
    <xf numFmtId="0" fontId="28" fillId="18" borderId="0" applyNumberFormat="0" applyBorder="0" applyAlignment="0" applyProtection="0"/>
    <xf numFmtId="0" fontId="28" fillId="18" borderId="0" applyNumberFormat="0" applyBorder="0" applyAlignment="0" applyProtection="0"/>
    <xf numFmtId="0" fontId="28" fillId="18" borderId="0" applyNumberFormat="0" applyBorder="0" applyAlignment="0" applyProtection="0"/>
    <xf numFmtId="0" fontId="28" fillId="18" borderId="0" applyNumberFormat="0" applyBorder="0" applyAlignment="0" applyProtection="0"/>
    <xf numFmtId="0" fontId="28" fillId="18" borderId="0" applyNumberFormat="0" applyBorder="0" applyAlignment="0" applyProtection="0"/>
    <xf numFmtId="0" fontId="28" fillId="18" borderId="0" applyNumberFormat="0" applyBorder="0" applyAlignment="0" applyProtection="0"/>
    <xf numFmtId="0" fontId="28" fillId="18" borderId="0" applyNumberFormat="0" applyBorder="0" applyAlignment="0" applyProtection="0"/>
    <xf numFmtId="0" fontId="28" fillId="18" borderId="0" applyNumberFormat="0" applyBorder="0" applyAlignment="0" applyProtection="0"/>
    <xf numFmtId="0" fontId="28" fillId="18" borderId="0" applyNumberFormat="0" applyBorder="0" applyAlignment="0" applyProtection="0"/>
    <xf numFmtId="0" fontId="28" fillId="18" borderId="0" applyNumberFormat="0" applyBorder="0" applyAlignment="0" applyProtection="0"/>
    <xf numFmtId="0" fontId="28" fillId="18" borderId="0" applyNumberFormat="0" applyBorder="0" applyAlignment="0" applyProtection="0"/>
    <xf numFmtId="0" fontId="28" fillId="18" borderId="0" applyNumberFormat="0" applyBorder="0" applyAlignment="0" applyProtection="0"/>
    <xf numFmtId="0" fontId="28" fillId="18" borderId="0" applyNumberFormat="0" applyBorder="0" applyAlignment="0" applyProtection="0"/>
    <xf numFmtId="0" fontId="28" fillId="18" borderId="0" applyNumberFormat="0" applyBorder="0" applyAlignment="0" applyProtection="0"/>
    <xf numFmtId="0" fontId="28" fillId="18" borderId="0" applyNumberFormat="0" applyBorder="0" applyAlignment="0" applyProtection="0"/>
    <xf numFmtId="0" fontId="28" fillId="18" borderId="0" applyNumberFormat="0" applyBorder="0" applyAlignment="0" applyProtection="0"/>
    <xf numFmtId="0" fontId="28" fillId="18" borderId="0" applyNumberFormat="0" applyBorder="0" applyAlignment="0" applyProtection="0"/>
    <xf numFmtId="0" fontId="28" fillId="18" borderId="0" applyNumberFormat="0" applyBorder="0" applyAlignment="0" applyProtection="0"/>
    <xf numFmtId="0" fontId="28" fillId="18" borderId="0" applyNumberFormat="0" applyBorder="0" applyAlignment="0" applyProtection="0"/>
    <xf numFmtId="0" fontId="28" fillId="18" borderId="0" applyNumberFormat="0" applyBorder="0" applyAlignment="0" applyProtection="0"/>
    <xf numFmtId="0" fontId="28" fillId="18" borderId="0" applyNumberFormat="0" applyBorder="0" applyAlignment="0" applyProtection="0"/>
    <xf numFmtId="0" fontId="28" fillId="18" borderId="0" applyNumberFormat="0" applyBorder="0" applyAlignment="0" applyProtection="0"/>
    <xf numFmtId="0" fontId="28" fillId="18" borderId="0" applyNumberFormat="0" applyBorder="0" applyAlignment="0" applyProtection="0"/>
    <xf numFmtId="0" fontId="28" fillId="18" borderId="0" applyNumberFormat="0" applyBorder="0" applyAlignment="0" applyProtection="0"/>
    <xf numFmtId="0" fontId="28" fillId="18" borderId="0" applyNumberFormat="0" applyBorder="0" applyAlignment="0" applyProtection="0"/>
    <xf numFmtId="0" fontId="28" fillId="18" borderId="0" applyNumberFormat="0" applyBorder="0" applyAlignment="0" applyProtection="0"/>
    <xf numFmtId="0" fontId="28" fillId="18" borderId="0" applyNumberFormat="0" applyBorder="0" applyAlignment="0" applyProtection="0"/>
    <xf numFmtId="0" fontId="28" fillId="18" borderId="0" applyNumberFormat="0" applyBorder="0" applyAlignment="0" applyProtection="0"/>
    <xf numFmtId="0" fontId="28" fillId="18" borderId="0" applyNumberFormat="0" applyBorder="0" applyAlignment="0" applyProtection="0"/>
    <xf numFmtId="0" fontId="28" fillId="18" borderId="0" applyNumberFormat="0" applyBorder="0" applyAlignment="0" applyProtection="0"/>
    <xf numFmtId="0" fontId="28" fillId="18" borderId="0" applyNumberFormat="0" applyBorder="0" applyAlignment="0" applyProtection="0"/>
    <xf numFmtId="0" fontId="28" fillId="18" borderId="0" applyNumberFormat="0" applyBorder="0" applyAlignment="0" applyProtection="0"/>
    <xf numFmtId="0" fontId="28" fillId="18" borderId="0" applyNumberFormat="0" applyBorder="0" applyAlignment="0" applyProtection="0"/>
    <xf numFmtId="0" fontId="28" fillId="18" borderId="0" applyNumberFormat="0" applyBorder="0" applyAlignment="0" applyProtection="0"/>
    <xf numFmtId="0" fontId="28" fillId="18" borderId="0" applyNumberFormat="0" applyBorder="0" applyAlignment="0" applyProtection="0"/>
    <xf numFmtId="0" fontId="28" fillId="18" borderId="0" applyNumberFormat="0" applyBorder="0" applyAlignment="0" applyProtection="0"/>
    <xf numFmtId="0" fontId="28" fillId="18" borderId="0" applyNumberFormat="0" applyBorder="0" applyAlignment="0" applyProtection="0"/>
    <xf numFmtId="0" fontId="28" fillId="18" borderId="0" applyNumberFormat="0" applyBorder="0" applyAlignment="0" applyProtection="0"/>
    <xf numFmtId="0" fontId="28" fillId="18" borderId="0" applyNumberFormat="0" applyBorder="0" applyAlignment="0" applyProtection="0"/>
    <xf numFmtId="0" fontId="28" fillId="18" borderId="0" applyNumberFormat="0" applyBorder="0" applyAlignment="0" applyProtection="0"/>
    <xf numFmtId="0" fontId="28" fillId="18" borderId="0" applyNumberFormat="0" applyBorder="0" applyAlignment="0" applyProtection="0"/>
    <xf numFmtId="0" fontId="28" fillId="18" borderId="0" applyNumberFormat="0" applyBorder="0" applyAlignment="0" applyProtection="0"/>
    <xf numFmtId="0" fontId="28" fillId="18" borderId="0" applyNumberFormat="0" applyBorder="0" applyAlignment="0" applyProtection="0"/>
    <xf numFmtId="0" fontId="28" fillId="18" borderId="0" applyNumberFormat="0" applyBorder="0" applyAlignment="0" applyProtection="0"/>
    <xf numFmtId="0" fontId="28" fillId="18" borderId="0" applyNumberFormat="0" applyBorder="0" applyAlignment="0" applyProtection="0"/>
    <xf numFmtId="0" fontId="28" fillId="18" borderId="0" applyNumberFormat="0" applyBorder="0" applyAlignment="0" applyProtection="0"/>
    <xf numFmtId="0" fontId="28" fillId="18" borderId="0" applyNumberFormat="0" applyBorder="0" applyAlignment="0" applyProtection="0"/>
    <xf numFmtId="0" fontId="28" fillId="18" borderId="0" applyNumberFormat="0" applyBorder="0" applyAlignment="0" applyProtection="0"/>
    <xf numFmtId="0" fontId="28" fillId="18" borderId="0" applyNumberFormat="0" applyBorder="0" applyAlignment="0" applyProtection="0"/>
    <xf numFmtId="0" fontId="28" fillId="18" borderId="0" applyNumberFormat="0" applyBorder="0" applyAlignment="0" applyProtection="0"/>
    <xf numFmtId="0" fontId="28" fillId="18" borderId="0" applyNumberFormat="0" applyBorder="0" applyAlignment="0" applyProtection="0"/>
    <xf numFmtId="0" fontId="28" fillId="18" borderId="0" applyNumberFormat="0" applyBorder="0" applyAlignment="0" applyProtection="0"/>
    <xf numFmtId="0" fontId="28" fillId="18" borderId="0" applyNumberFormat="0" applyBorder="0" applyAlignment="0" applyProtection="0"/>
    <xf numFmtId="0" fontId="28" fillId="18" borderId="0" applyNumberFormat="0" applyBorder="0" applyAlignment="0" applyProtection="0"/>
    <xf numFmtId="0" fontId="28" fillId="18" borderId="0" applyNumberFormat="0" applyBorder="0" applyAlignment="0" applyProtection="0"/>
    <xf numFmtId="0" fontId="28" fillId="18" borderId="0" applyNumberFormat="0" applyBorder="0" applyAlignment="0" applyProtection="0"/>
    <xf numFmtId="0" fontId="28" fillId="18" borderId="0" applyNumberFormat="0" applyBorder="0" applyAlignment="0" applyProtection="0"/>
    <xf numFmtId="0" fontId="28" fillId="18" borderId="0" applyNumberFormat="0" applyBorder="0" applyAlignment="0" applyProtection="0"/>
    <xf numFmtId="0" fontId="28" fillId="18" borderId="0" applyNumberFormat="0" applyBorder="0" applyAlignment="0" applyProtection="0"/>
    <xf numFmtId="0" fontId="28" fillId="18" borderId="0" applyNumberFormat="0" applyBorder="0" applyAlignment="0" applyProtection="0"/>
    <xf numFmtId="0" fontId="28" fillId="18" borderId="0" applyNumberFormat="0" applyBorder="0" applyAlignment="0" applyProtection="0"/>
    <xf numFmtId="0" fontId="28" fillId="18" borderId="0" applyNumberFormat="0" applyBorder="0" applyAlignment="0" applyProtection="0"/>
    <xf numFmtId="0" fontId="28" fillId="18" borderId="0" applyNumberFormat="0" applyBorder="0" applyAlignment="0" applyProtection="0"/>
    <xf numFmtId="0" fontId="28" fillId="18" borderId="0" applyNumberFormat="0" applyBorder="0" applyAlignment="0" applyProtection="0"/>
    <xf numFmtId="0" fontId="28" fillId="18" borderId="0" applyNumberFormat="0" applyBorder="0" applyAlignment="0" applyProtection="0"/>
    <xf numFmtId="0" fontId="28" fillId="18" borderId="0" applyNumberFormat="0" applyBorder="0" applyAlignment="0" applyProtection="0"/>
    <xf numFmtId="0" fontId="28" fillId="18" borderId="0" applyNumberFormat="0" applyBorder="0" applyAlignment="0" applyProtection="0"/>
    <xf numFmtId="0" fontId="28" fillId="18" borderId="0" applyNumberFormat="0" applyBorder="0" applyAlignment="0" applyProtection="0"/>
    <xf numFmtId="0" fontId="28" fillId="18" borderId="0" applyNumberFormat="0" applyBorder="0" applyAlignment="0" applyProtection="0"/>
    <xf numFmtId="0" fontId="28" fillId="18" borderId="0" applyNumberFormat="0" applyBorder="0" applyAlignment="0" applyProtection="0"/>
    <xf numFmtId="0" fontId="28" fillId="18" borderId="0" applyNumberFormat="0" applyBorder="0" applyAlignment="0" applyProtection="0"/>
    <xf numFmtId="0" fontId="28" fillId="18" borderId="0" applyNumberFormat="0" applyBorder="0" applyAlignment="0" applyProtection="0"/>
    <xf numFmtId="0" fontId="28" fillId="18" borderId="0" applyNumberFormat="0" applyBorder="0" applyAlignment="0" applyProtection="0"/>
    <xf numFmtId="0" fontId="28" fillId="18" borderId="0" applyNumberFormat="0" applyBorder="0" applyAlignment="0" applyProtection="0"/>
    <xf numFmtId="0" fontId="28" fillId="18" borderId="0" applyNumberFormat="0" applyBorder="0" applyAlignment="0" applyProtection="0"/>
    <xf numFmtId="0" fontId="28" fillId="18" borderId="0" applyNumberFormat="0" applyBorder="0" applyAlignment="0" applyProtection="0"/>
    <xf numFmtId="0" fontId="28" fillId="18" borderId="0" applyNumberFormat="0" applyBorder="0" applyAlignment="0" applyProtection="0"/>
    <xf numFmtId="0" fontId="28" fillId="18" borderId="0" applyNumberFormat="0" applyBorder="0" applyAlignment="0" applyProtection="0"/>
    <xf numFmtId="0" fontId="28" fillId="18" borderId="0" applyNumberFormat="0" applyBorder="0" applyAlignment="0" applyProtection="0"/>
    <xf numFmtId="0" fontId="28" fillId="18" borderId="0" applyNumberFormat="0" applyBorder="0" applyAlignment="0" applyProtection="0"/>
    <xf numFmtId="0" fontId="28" fillId="18" borderId="0" applyNumberFormat="0" applyBorder="0" applyAlignment="0" applyProtection="0"/>
    <xf numFmtId="0" fontId="28" fillId="18" borderId="0" applyNumberFormat="0" applyBorder="0" applyAlignment="0" applyProtection="0"/>
    <xf numFmtId="0" fontId="28" fillId="18" borderId="0" applyNumberFormat="0" applyBorder="0" applyAlignment="0" applyProtection="0"/>
    <xf numFmtId="0" fontId="28" fillId="18" borderId="0" applyNumberFormat="0" applyBorder="0" applyAlignment="0" applyProtection="0"/>
    <xf numFmtId="0" fontId="28" fillId="18" borderId="0" applyNumberFormat="0" applyBorder="0" applyAlignment="0" applyProtection="0"/>
    <xf numFmtId="0" fontId="28" fillId="18" borderId="0" applyNumberFormat="0" applyBorder="0" applyAlignment="0" applyProtection="0"/>
    <xf numFmtId="0" fontId="28" fillId="18" borderId="0" applyNumberFormat="0" applyBorder="0" applyAlignment="0" applyProtection="0"/>
    <xf numFmtId="0" fontId="28" fillId="18" borderId="0" applyNumberFormat="0" applyBorder="0" applyAlignment="0" applyProtection="0"/>
    <xf numFmtId="0" fontId="28" fillId="18" borderId="0" applyNumberFormat="0" applyBorder="0" applyAlignment="0" applyProtection="0"/>
    <xf numFmtId="0" fontId="28" fillId="18" borderId="0" applyNumberFormat="0" applyBorder="0" applyAlignment="0" applyProtection="0"/>
    <xf numFmtId="0" fontId="28" fillId="18" borderId="0" applyNumberFormat="0" applyBorder="0" applyAlignment="0" applyProtection="0"/>
    <xf numFmtId="0" fontId="28" fillId="18" borderId="0" applyNumberFormat="0" applyBorder="0" applyAlignment="0" applyProtection="0"/>
    <xf numFmtId="0" fontId="28" fillId="18" borderId="0" applyNumberFormat="0" applyBorder="0" applyAlignment="0" applyProtection="0"/>
    <xf numFmtId="0" fontId="28" fillId="18" borderId="0" applyNumberFormat="0" applyBorder="0" applyAlignment="0" applyProtection="0"/>
    <xf numFmtId="0" fontId="28" fillId="18" borderId="0" applyNumberFormat="0" applyBorder="0" applyAlignment="0" applyProtection="0"/>
    <xf numFmtId="0" fontId="28" fillId="18" borderId="0" applyNumberFormat="0" applyBorder="0" applyAlignment="0" applyProtection="0"/>
    <xf numFmtId="0" fontId="28" fillId="18" borderId="0" applyNumberFormat="0" applyBorder="0" applyAlignment="0" applyProtection="0"/>
    <xf numFmtId="0" fontId="28" fillId="18" borderId="0" applyNumberFormat="0" applyBorder="0" applyAlignment="0" applyProtection="0"/>
    <xf numFmtId="0" fontId="28" fillId="18" borderId="0" applyNumberFormat="0" applyBorder="0" applyAlignment="0" applyProtection="0"/>
    <xf numFmtId="0" fontId="28" fillId="18" borderId="0" applyNumberFormat="0" applyBorder="0" applyAlignment="0" applyProtection="0"/>
    <xf numFmtId="0" fontId="28" fillId="18" borderId="0" applyNumberFormat="0" applyBorder="0" applyAlignment="0" applyProtection="0"/>
    <xf numFmtId="0" fontId="28" fillId="18" borderId="0" applyNumberFormat="0" applyBorder="0" applyAlignment="0" applyProtection="0"/>
    <xf numFmtId="0" fontId="28" fillId="18" borderId="0" applyNumberFormat="0" applyBorder="0" applyAlignment="0" applyProtection="0"/>
    <xf numFmtId="0" fontId="28" fillId="18" borderId="0" applyNumberFormat="0" applyBorder="0" applyAlignment="0" applyProtection="0"/>
    <xf numFmtId="0" fontId="28" fillId="18" borderId="0" applyNumberFormat="0" applyBorder="0" applyAlignment="0" applyProtection="0"/>
    <xf numFmtId="0" fontId="28" fillId="18" borderId="0" applyNumberFormat="0" applyBorder="0" applyAlignment="0" applyProtection="0"/>
    <xf numFmtId="0" fontId="28" fillId="18" borderId="0" applyNumberFormat="0" applyBorder="0" applyAlignment="0" applyProtection="0"/>
    <xf numFmtId="0" fontId="28" fillId="18" borderId="0" applyNumberFormat="0" applyBorder="0" applyAlignment="0" applyProtection="0"/>
    <xf numFmtId="0" fontId="28" fillId="18" borderId="0" applyNumberFormat="0" applyBorder="0" applyAlignment="0" applyProtection="0"/>
    <xf numFmtId="0" fontId="28" fillId="18" borderId="0" applyNumberFormat="0" applyBorder="0" applyAlignment="0" applyProtection="0"/>
    <xf numFmtId="0" fontId="28" fillId="18" borderId="0" applyNumberFormat="0" applyBorder="0" applyAlignment="0" applyProtection="0"/>
    <xf numFmtId="0" fontId="28" fillId="18" borderId="0" applyNumberFormat="0" applyBorder="0" applyAlignment="0" applyProtection="0"/>
    <xf numFmtId="0" fontId="28" fillId="18" borderId="0" applyNumberFormat="0" applyBorder="0" applyAlignment="0" applyProtection="0"/>
    <xf numFmtId="0" fontId="28" fillId="18" borderId="0" applyNumberFormat="0" applyBorder="0" applyAlignment="0" applyProtection="0"/>
    <xf numFmtId="0" fontId="28" fillId="18" borderId="0" applyNumberFormat="0" applyBorder="0" applyAlignment="0" applyProtection="0"/>
    <xf numFmtId="0" fontId="28" fillId="18" borderId="0" applyNumberFormat="0" applyBorder="0" applyAlignment="0" applyProtection="0"/>
    <xf numFmtId="0" fontId="28" fillId="18" borderId="0" applyNumberFormat="0" applyBorder="0" applyAlignment="0" applyProtection="0"/>
    <xf numFmtId="0" fontId="28" fillId="18" borderId="0" applyNumberFormat="0" applyBorder="0" applyAlignment="0" applyProtection="0"/>
    <xf numFmtId="0" fontId="28" fillId="18" borderId="0" applyNumberFormat="0" applyBorder="0" applyAlignment="0" applyProtection="0"/>
    <xf numFmtId="0" fontId="28" fillId="18" borderId="0" applyNumberFormat="0" applyBorder="0" applyAlignment="0" applyProtection="0"/>
    <xf numFmtId="0" fontId="28" fillId="18" borderId="0" applyNumberFormat="0" applyBorder="0" applyAlignment="0" applyProtection="0"/>
    <xf numFmtId="0" fontId="28" fillId="18" borderId="0" applyNumberFormat="0" applyBorder="0" applyAlignment="0" applyProtection="0"/>
    <xf numFmtId="0" fontId="28" fillId="18" borderId="0" applyNumberFormat="0" applyBorder="0" applyAlignment="0" applyProtection="0"/>
    <xf numFmtId="0" fontId="28" fillId="18" borderId="0" applyNumberFormat="0" applyBorder="0" applyAlignment="0" applyProtection="0"/>
    <xf numFmtId="0" fontId="28" fillId="18" borderId="0" applyNumberFormat="0" applyBorder="0" applyAlignment="0" applyProtection="0"/>
    <xf numFmtId="0" fontId="28" fillId="18" borderId="0" applyNumberFormat="0" applyBorder="0" applyAlignment="0" applyProtection="0"/>
    <xf numFmtId="0" fontId="28" fillId="18" borderId="0" applyNumberFormat="0" applyBorder="0" applyAlignment="0" applyProtection="0"/>
    <xf numFmtId="0" fontId="28" fillId="18" borderId="0" applyNumberFormat="0" applyBorder="0" applyAlignment="0" applyProtection="0"/>
    <xf numFmtId="0" fontId="28" fillId="18" borderId="0" applyNumberFormat="0" applyBorder="0" applyAlignment="0" applyProtection="0"/>
    <xf numFmtId="0" fontId="28" fillId="18" borderId="0" applyNumberFormat="0" applyBorder="0" applyAlignment="0" applyProtection="0"/>
    <xf numFmtId="0" fontId="28" fillId="18" borderId="0" applyNumberFormat="0" applyBorder="0" applyAlignment="0" applyProtection="0"/>
    <xf numFmtId="0" fontId="28" fillId="18" borderId="0" applyNumberFormat="0" applyBorder="0" applyAlignment="0" applyProtection="0"/>
    <xf numFmtId="0" fontId="28" fillId="18" borderId="0" applyNumberFormat="0" applyBorder="0" applyAlignment="0" applyProtection="0"/>
    <xf numFmtId="0" fontId="28" fillId="18" borderId="0" applyNumberFormat="0" applyBorder="0" applyAlignment="0" applyProtection="0"/>
    <xf numFmtId="0" fontId="28" fillId="18" borderId="0" applyNumberFormat="0" applyBorder="0" applyAlignment="0" applyProtection="0"/>
    <xf numFmtId="0" fontId="28" fillId="18" borderId="0" applyNumberFormat="0" applyBorder="0" applyAlignment="0" applyProtection="0"/>
    <xf numFmtId="0" fontId="28" fillId="18" borderId="0" applyNumberFormat="0" applyBorder="0" applyAlignment="0" applyProtection="0"/>
    <xf numFmtId="0" fontId="28" fillId="18" borderId="0" applyNumberFormat="0" applyBorder="0" applyAlignment="0" applyProtection="0"/>
    <xf numFmtId="0" fontId="28" fillId="18" borderId="0" applyNumberFormat="0" applyBorder="0" applyAlignment="0" applyProtection="0"/>
    <xf numFmtId="0" fontId="28" fillId="18" borderId="0" applyNumberFormat="0" applyBorder="0" applyAlignment="0" applyProtection="0"/>
    <xf numFmtId="0" fontId="28" fillId="18" borderId="0" applyNumberFormat="0" applyBorder="0" applyAlignment="0" applyProtection="0"/>
    <xf numFmtId="0" fontId="28" fillId="18" borderId="0" applyNumberFormat="0" applyBorder="0" applyAlignment="0" applyProtection="0"/>
    <xf numFmtId="0" fontId="28" fillId="18" borderId="0" applyNumberFormat="0" applyBorder="0" applyAlignment="0" applyProtection="0"/>
    <xf numFmtId="0" fontId="28" fillId="18" borderId="0" applyNumberFormat="0" applyBorder="0" applyAlignment="0" applyProtection="0"/>
    <xf numFmtId="0" fontId="28" fillId="18" borderId="0" applyNumberFormat="0" applyBorder="0" applyAlignment="0" applyProtection="0"/>
    <xf numFmtId="0" fontId="28" fillId="18" borderId="0" applyNumberFormat="0" applyBorder="0" applyAlignment="0" applyProtection="0"/>
    <xf numFmtId="0" fontId="28" fillId="18" borderId="0" applyNumberFormat="0" applyBorder="0" applyAlignment="0" applyProtection="0"/>
    <xf numFmtId="0" fontId="28" fillId="18" borderId="0" applyNumberFormat="0" applyBorder="0" applyAlignment="0" applyProtection="0"/>
    <xf numFmtId="0" fontId="28" fillId="18" borderId="0" applyNumberFormat="0" applyBorder="0" applyAlignment="0" applyProtection="0"/>
    <xf numFmtId="0" fontId="28" fillId="18" borderId="0" applyNumberFormat="0" applyBorder="0" applyAlignment="0" applyProtection="0"/>
    <xf numFmtId="0" fontId="28" fillId="18" borderId="0" applyNumberFormat="0" applyBorder="0" applyAlignment="0" applyProtection="0"/>
    <xf numFmtId="0" fontId="28" fillId="18" borderId="0" applyNumberFormat="0" applyBorder="0" applyAlignment="0" applyProtection="0"/>
    <xf numFmtId="0" fontId="28" fillId="18" borderId="0" applyNumberFormat="0" applyBorder="0" applyAlignment="0" applyProtection="0"/>
    <xf numFmtId="0" fontId="28" fillId="18" borderId="0" applyNumberFormat="0" applyBorder="0" applyAlignment="0" applyProtection="0"/>
    <xf numFmtId="0" fontId="28" fillId="18" borderId="0" applyNumberFormat="0" applyBorder="0" applyAlignment="0" applyProtection="0"/>
    <xf numFmtId="0" fontId="28" fillId="18" borderId="0" applyNumberFormat="0" applyBorder="0" applyAlignment="0" applyProtection="0"/>
    <xf numFmtId="0" fontId="28" fillId="18" borderId="0" applyNumberFormat="0" applyBorder="0" applyAlignment="0" applyProtection="0"/>
    <xf numFmtId="0" fontId="28" fillId="18" borderId="0" applyNumberFormat="0" applyBorder="0" applyAlignment="0" applyProtection="0"/>
    <xf numFmtId="0" fontId="28" fillId="18" borderId="0" applyNumberFormat="0" applyBorder="0" applyAlignment="0" applyProtection="0"/>
    <xf numFmtId="0" fontId="28" fillId="18" borderId="0" applyNumberFormat="0" applyBorder="0" applyAlignment="0" applyProtection="0"/>
    <xf numFmtId="0" fontId="28" fillId="18" borderId="0" applyNumberFormat="0" applyBorder="0" applyAlignment="0" applyProtection="0"/>
    <xf numFmtId="0" fontId="28" fillId="18" borderId="0" applyNumberFormat="0" applyBorder="0" applyAlignment="0" applyProtection="0"/>
    <xf numFmtId="0" fontId="28" fillId="18" borderId="0" applyNumberFormat="0" applyBorder="0" applyAlignment="0" applyProtection="0"/>
    <xf numFmtId="0" fontId="28" fillId="18" borderId="0" applyNumberFormat="0" applyBorder="0" applyAlignment="0" applyProtection="0"/>
    <xf numFmtId="0" fontId="28" fillId="18" borderId="0" applyNumberFormat="0" applyBorder="0" applyAlignment="0" applyProtection="0"/>
    <xf numFmtId="0" fontId="28" fillId="18" borderId="0" applyNumberFormat="0" applyBorder="0" applyAlignment="0" applyProtection="0"/>
    <xf numFmtId="0" fontId="28" fillId="18" borderId="0" applyNumberFormat="0" applyBorder="0" applyAlignment="0" applyProtection="0"/>
    <xf numFmtId="0" fontId="28" fillId="18" borderId="0" applyNumberFormat="0" applyBorder="0" applyAlignment="0" applyProtection="0"/>
    <xf numFmtId="0" fontId="28" fillId="18" borderId="0" applyNumberFormat="0" applyBorder="0" applyAlignment="0" applyProtection="0"/>
    <xf numFmtId="0" fontId="28" fillId="18" borderId="0" applyNumberFormat="0" applyBorder="0" applyAlignment="0" applyProtection="0"/>
    <xf numFmtId="0" fontId="28" fillId="18" borderId="0" applyNumberFormat="0" applyBorder="0" applyAlignment="0" applyProtection="0"/>
    <xf numFmtId="0" fontId="28" fillId="18" borderId="0" applyNumberFormat="0" applyBorder="0" applyAlignment="0" applyProtection="0"/>
    <xf numFmtId="0" fontId="28" fillId="18" borderId="0" applyNumberFormat="0" applyBorder="0" applyAlignment="0" applyProtection="0"/>
    <xf numFmtId="0" fontId="28" fillId="18" borderId="0" applyNumberFormat="0" applyBorder="0" applyAlignment="0" applyProtection="0"/>
    <xf numFmtId="0" fontId="28" fillId="18" borderId="0" applyNumberFormat="0" applyBorder="0" applyAlignment="0" applyProtection="0"/>
    <xf numFmtId="0" fontId="28" fillId="18" borderId="0" applyNumberFormat="0" applyBorder="0" applyAlignment="0" applyProtection="0"/>
    <xf numFmtId="0" fontId="28" fillId="18" borderId="0" applyNumberFormat="0" applyBorder="0" applyAlignment="0" applyProtection="0"/>
    <xf numFmtId="0" fontId="28" fillId="18" borderId="0" applyNumberFormat="0" applyBorder="0" applyAlignment="0" applyProtection="0"/>
    <xf numFmtId="0" fontId="28" fillId="18" borderId="0" applyNumberFormat="0" applyBorder="0" applyAlignment="0" applyProtection="0"/>
    <xf numFmtId="0" fontId="28" fillId="18" borderId="0" applyNumberFormat="0" applyBorder="0" applyAlignment="0" applyProtection="0"/>
    <xf numFmtId="0" fontId="28" fillId="18" borderId="0" applyNumberFormat="0" applyBorder="0" applyAlignment="0" applyProtection="0"/>
    <xf numFmtId="0" fontId="28" fillId="18" borderId="0" applyNumberFormat="0" applyBorder="0" applyAlignment="0" applyProtection="0"/>
    <xf numFmtId="0" fontId="28" fillId="18" borderId="0" applyNumberFormat="0" applyBorder="0" applyAlignment="0" applyProtection="0"/>
    <xf numFmtId="0" fontId="28" fillId="18" borderId="0" applyNumberFormat="0" applyBorder="0" applyAlignment="0" applyProtection="0"/>
    <xf numFmtId="0" fontId="28" fillId="18" borderId="0" applyNumberFormat="0" applyBorder="0" applyAlignment="0" applyProtection="0"/>
    <xf numFmtId="0" fontId="28" fillId="18" borderId="0" applyNumberFormat="0" applyBorder="0" applyAlignment="0" applyProtection="0"/>
    <xf numFmtId="0" fontId="28" fillId="18" borderId="0" applyNumberFormat="0" applyBorder="0" applyAlignment="0" applyProtection="0"/>
    <xf numFmtId="0" fontId="28" fillId="18" borderId="0" applyNumberFormat="0" applyBorder="0" applyAlignment="0" applyProtection="0"/>
    <xf numFmtId="0" fontId="28" fillId="18" borderId="0" applyNumberFormat="0" applyBorder="0" applyAlignment="0" applyProtection="0"/>
    <xf numFmtId="0" fontId="28" fillId="18" borderId="0" applyNumberFormat="0" applyBorder="0" applyAlignment="0" applyProtection="0"/>
    <xf numFmtId="0" fontId="28" fillId="18" borderId="0" applyNumberFormat="0" applyBorder="0" applyAlignment="0" applyProtection="0"/>
    <xf numFmtId="0" fontId="28" fillId="18" borderId="0" applyNumberFormat="0" applyBorder="0" applyAlignment="0" applyProtection="0"/>
    <xf numFmtId="0" fontId="28" fillId="18" borderId="0" applyNumberFormat="0" applyBorder="0" applyAlignment="0" applyProtection="0"/>
    <xf numFmtId="0" fontId="28" fillId="18" borderId="0" applyNumberFormat="0" applyBorder="0" applyAlignment="0" applyProtection="0"/>
    <xf numFmtId="0" fontId="28" fillId="18" borderId="0" applyNumberFormat="0" applyBorder="0" applyAlignment="0" applyProtection="0"/>
    <xf numFmtId="0" fontId="28" fillId="18" borderId="0" applyNumberFormat="0" applyBorder="0" applyAlignment="0" applyProtection="0"/>
    <xf numFmtId="0" fontId="28" fillId="18" borderId="0" applyNumberFormat="0" applyBorder="0" applyAlignment="0" applyProtection="0"/>
    <xf numFmtId="0" fontId="28" fillId="18" borderId="0" applyNumberFormat="0" applyBorder="0" applyAlignment="0" applyProtection="0"/>
    <xf numFmtId="0" fontId="28" fillId="18" borderId="0" applyNumberFormat="0" applyBorder="0" applyAlignment="0" applyProtection="0"/>
    <xf numFmtId="0" fontId="28" fillId="18" borderId="0" applyNumberFormat="0" applyBorder="0" applyAlignment="0" applyProtection="0"/>
    <xf numFmtId="0" fontId="28" fillId="18" borderId="0" applyNumberFormat="0" applyBorder="0" applyAlignment="0" applyProtection="0"/>
    <xf numFmtId="0" fontId="28" fillId="18" borderId="0" applyNumberFormat="0" applyBorder="0" applyAlignment="0" applyProtection="0"/>
    <xf numFmtId="0" fontId="28" fillId="18" borderId="0" applyNumberFormat="0" applyBorder="0" applyAlignment="0" applyProtection="0"/>
    <xf numFmtId="0" fontId="28" fillId="18" borderId="0" applyNumberFormat="0" applyBorder="0" applyAlignment="0" applyProtection="0"/>
    <xf numFmtId="0" fontId="28" fillId="18" borderId="0" applyNumberFormat="0" applyBorder="0" applyAlignment="0" applyProtection="0"/>
    <xf numFmtId="0" fontId="28" fillId="18" borderId="0" applyNumberFormat="0" applyBorder="0" applyAlignment="0" applyProtection="0"/>
    <xf numFmtId="0" fontId="28" fillId="18" borderId="0" applyNumberFormat="0" applyBorder="0" applyAlignment="0" applyProtection="0"/>
    <xf numFmtId="0" fontId="28" fillId="18" borderId="0" applyNumberFormat="0" applyBorder="0" applyAlignment="0" applyProtection="0"/>
    <xf numFmtId="0" fontId="28" fillId="18" borderId="0" applyNumberFormat="0" applyBorder="0" applyAlignment="0" applyProtection="0"/>
    <xf numFmtId="0" fontId="28" fillId="18" borderId="0" applyNumberFormat="0" applyBorder="0" applyAlignment="0" applyProtection="0"/>
    <xf numFmtId="0" fontId="28" fillId="18" borderId="0" applyNumberFormat="0" applyBorder="0" applyAlignment="0" applyProtection="0"/>
    <xf numFmtId="0" fontId="28" fillId="18" borderId="0" applyNumberFormat="0" applyBorder="0" applyAlignment="0" applyProtection="0"/>
    <xf numFmtId="0" fontId="28" fillId="18" borderId="0" applyNumberFormat="0" applyBorder="0" applyAlignment="0" applyProtection="0"/>
    <xf numFmtId="0" fontId="28" fillId="18" borderId="0" applyNumberFormat="0" applyBorder="0" applyAlignment="0" applyProtection="0"/>
    <xf numFmtId="0" fontId="28" fillId="18" borderId="0" applyNumberFormat="0" applyBorder="0" applyAlignment="0" applyProtection="0"/>
    <xf numFmtId="0" fontId="28" fillId="18" borderId="0" applyNumberFormat="0" applyBorder="0" applyAlignment="0" applyProtection="0"/>
    <xf numFmtId="0" fontId="28" fillId="18" borderId="0" applyNumberFormat="0" applyBorder="0" applyAlignment="0" applyProtection="0"/>
    <xf numFmtId="0" fontId="28" fillId="18" borderId="0" applyNumberFormat="0" applyBorder="0" applyAlignment="0" applyProtection="0"/>
    <xf numFmtId="0" fontId="28" fillId="18" borderId="0" applyNumberFormat="0" applyBorder="0" applyAlignment="0" applyProtection="0"/>
    <xf numFmtId="0" fontId="28" fillId="18" borderId="0" applyNumberFormat="0" applyBorder="0" applyAlignment="0" applyProtection="0"/>
    <xf numFmtId="0" fontId="28" fillId="18" borderId="0" applyNumberFormat="0" applyBorder="0" applyAlignment="0" applyProtection="0"/>
    <xf numFmtId="0" fontId="28" fillId="18" borderId="0" applyNumberFormat="0" applyBorder="0" applyAlignment="0" applyProtection="0"/>
    <xf numFmtId="0" fontId="28" fillId="18" borderId="0" applyNumberFormat="0" applyBorder="0" applyAlignment="0" applyProtection="0"/>
    <xf numFmtId="0" fontId="28" fillId="18" borderId="0" applyNumberFormat="0" applyBorder="0" applyAlignment="0" applyProtection="0"/>
    <xf numFmtId="0" fontId="28" fillId="18" borderId="0" applyNumberFormat="0" applyBorder="0" applyAlignment="0" applyProtection="0"/>
    <xf numFmtId="0" fontId="28" fillId="18" borderId="0" applyNumberFormat="0" applyBorder="0" applyAlignment="0" applyProtection="0"/>
    <xf numFmtId="0" fontId="28" fillId="18" borderId="0" applyNumberFormat="0" applyBorder="0" applyAlignment="0" applyProtection="0"/>
    <xf numFmtId="0" fontId="28" fillId="18" borderId="0" applyNumberFormat="0" applyBorder="0" applyAlignment="0" applyProtection="0"/>
    <xf numFmtId="0" fontId="28" fillId="18" borderId="0" applyNumberFormat="0" applyBorder="0" applyAlignment="0" applyProtection="0"/>
    <xf numFmtId="0" fontId="28" fillId="18" borderId="0" applyNumberFormat="0" applyBorder="0" applyAlignment="0" applyProtection="0"/>
    <xf numFmtId="0" fontId="28" fillId="18" borderId="0" applyNumberFormat="0" applyBorder="0" applyAlignment="0" applyProtection="0"/>
    <xf numFmtId="0" fontId="28" fillId="18" borderId="0" applyNumberFormat="0" applyBorder="0" applyAlignment="0" applyProtection="0"/>
    <xf numFmtId="0" fontId="28" fillId="18" borderId="0" applyNumberFormat="0" applyBorder="0" applyAlignment="0" applyProtection="0"/>
    <xf numFmtId="0" fontId="28" fillId="18" borderId="0" applyNumberFormat="0" applyBorder="0" applyAlignment="0" applyProtection="0"/>
    <xf numFmtId="0" fontId="28" fillId="18" borderId="0" applyNumberFormat="0" applyBorder="0" applyAlignment="0" applyProtection="0"/>
    <xf numFmtId="0" fontId="28" fillId="18" borderId="0" applyNumberFormat="0" applyBorder="0" applyAlignment="0" applyProtection="0"/>
    <xf numFmtId="0" fontId="28" fillId="18" borderId="0" applyNumberFormat="0" applyBorder="0" applyAlignment="0" applyProtection="0"/>
    <xf numFmtId="0" fontId="28" fillId="18" borderId="0" applyNumberFormat="0" applyBorder="0" applyAlignment="0" applyProtection="0"/>
    <xf numFmtId="0" fontId="28" fillId="18" borderId="0" applyNumberFormat="0" applyBorder="0" applyAlignment="0" applyProtection="0"/>
    <xf numFmtId="0" fontId="28" fillId="18" borderId="0" applyNumberFormat="0" applyBorder="0" applyAlignment="0" applyProtection="0"/>
    <xf numFmtId="0" fontId="28" fillId="18" borderId="0" applyNumberFormat="0" applyBorder="0" applyAlignment="0" applyProtection="0"/>
    <xf numFmtId="0" fontId="28" fillId="18" borderId="0" applyNumberFormat="0" applyBorder="0" applyAlignment="0" applyProtection="0"/>
    <xf numFmtId="0" fontId="28" fillId="18" borderId="0" applyNumberFormat="0" applyBorder="0" applyAlignment="0" applyProtection="0"/>
    <xf numFmtId="0" fontId="28" fillId="18" borderId="0" applyNumberFormat="0" applyBorder="0" applyAlignment="0" applyProtection="0"/>
    <xf numFmtId="0" fontId="28" fillId="18" borderId="0" applyNumberFormat="0" applyBorder="0" applyAlignment="0" applyProtection="0"/>
    <xf numFmtId="0" fontId="28" fillId="18" borderId="0" applyNumberFormat="0" applyBorder="0" applyAlignment="0" applyProtection="0"/>
    <xf numFmtId="0" fontId="28" fillId="18" borderId="0" applyNumberFormat="0" applyBorder="0" applyAlignment="0" applyProtection="0"/>
    <xf numFmtId="0" fontId="28" fillId="18" borderId="0" applyNumberFormat="0" applyBorder="0" applyAlignment="0" applyProtection="0"/>
    <xf numFmtId="0" fontId="28" fillId="18" borderId="0" applyNumberFormat="0" applyBorder="0" applyAlignment="0" applyProtection="0"/>
    <xf numFmtId="0" fontId="28" fillId="18" borderId="0" applyNumberFormat="0" applyBorder="0" applyAlignment="0" applyProtection="0"/>
    <xf numFmtId="0" fontId="28" fillId="18" borderId="0" applyNumberFormat="0" applyBorder="0" applyAlignment="0" applyProtection="0"/>
    <xf numFmtId="0" fontId="28" fillId="18" borderId="0" applyNumberFormat="0" applyBorder="0" applyAlignment="0" applyProtection="0"/>
    <xf numFmtId="0" fontId="28" fillId="18" borderId="0" applyNumberFormat="0" applyBorder="0" applyAlignment="0" applyProtection="0"/>
    <xf numFmtId="0" fontId="28" fillId="18" borderId="0" applyNumberFormat="0" applyBorder="0" applyAlignment="0" applyProtection="0"/>
    <xf numFmtId="0" fontId="28" fillId="18" borderId="0" applyNumberFormat="0" applyBorder="0" applyAlignment="0" applyProtection="0"/>
    <xf numFmtId="0" fontId="28" fillId="18" borderId="0" applyNumberFormat="0" applyBorder="0" applyAlignment="0" applyProtection="0"/>
    <xf numFmtId="0" fontId="28" fillId="18" borderId="0" applyNumberFormat="0" applyBorder="0" applyAlignment="0" applyProtection="0"/>
    <xf numFmtId="0" fontId="28" fillId="18" borderId="0" applyNumberFormat="0" applyBorder="0" applyAlignment="0" applyProtection="0"/>
    <xf numFmtId="0" fontId="28" fillId="18" borderId="0" applyNumberFormat="0" applyBorder="0" applyAlignment="0" applyProtection="0"/>
    <xf numFmtId="0" fontId="28" fillId="18" borderId="0" applyNumberFormat="0" applyBorder="0" applyAlignment="0" applyProtection="0"/>
    <xf numFmtId="0" fontId="28" fillId="18" borderId="0" applyNumberFormat="0" applyBorder="0" applyAlignment="0" applyProtection="0"/>
    <xf numFmtId="0" fontId="28" fillId="18" borderId="0" applyNumberFormat="0" applyBorder="0" applyAlignment="0" applyProtection="0"/>
    <xf numFmtId="0" fontId="28" fillId="18" borderId="0" applyNumberFormat="0" applyBorder="0" applyAlignment="0" applyProtection="0"/>
    <xf numFmtId="0" fontId="28" fillId="18" borderId="0" applyNumberFormat="0" applyBorder="0" applyAlignment="0" applyProtection="0"/>
    <xf numFmtId="0" fontId="28" fillId="18" borderId="0" applyNumberFormat="0" applyBorder="0" applyAlignment="0" applyProtection="0"/>
    <xf numFmtId="0" fontId="28" fillId="18" borderId="0" applyNumberFormat="0" applyBorder="0" applyAlignment="0" applyProtection="0"/>
    <xf numFmtId="0" fontId="28" fillId="18" borderId="0" applyNumberFormat="0" applyBorder="0" applyAlignment="0" applyProtection="0"/>
    <xf numFmtId="0" fontId="28" fillId="18" borderId="0" applyNumberFormat="0" applyBorder="0" applyAlignment="0" applyProtection="0"/>
    <xf numFmtId="0" fontId="28" fillId="18" borderId="0" applyNumberFormat="0" applyBorder="0" applyAlignment="0" applyProtection="0"/>
    <xf numFmtId="0" fontId="28" fillId="18" borderId="0" applyNumberFormat="0" applyBorder="0" applyAlignment="0" applyProtection="0"/>
    <xf numFmtId="0" fontId="28" fillId="18" borderId="0" applyNumberFormat="0" applyBorder="0" applyAlignment="0" applyProtection="0"/>
    <xf numFmtId="0" fontId="28" fillId="18" borderId="0" applyNumberFormat="0" applyBorder="0" applyAlignment="0" applyProtection="0"/>
    <xf numFmtId="0" fontId="28" fillId="18" borderId="0" applyNumberFormat="0" applyBorder="0" applyAlignment="0" applyProtection="0"/>
    <xf numFmtId="0" fontId="28" fillId="18" borderId="0" applyNumberFormat="0" applyBorder="0" applyAlignment="0" applyProtection="0"/>
    <xf numFmtId="0" fontId="28" fillId="18" borderId="0" applyNumberFormat="0" applyBorder="0" applyAlignment="0" applyProtection="0"/>
    <xf numFmtId="0" fontId="28" fillId="18" borderId="0" applyNumberFormat="0" applyBorder="0" applyAlignment="0" applyProtection="0"/>
    <xf numFmtId="0" fontId="28" fillId="18" borderId="0" applyNumberFormat="0" applyBorder="0" applyAlignment="0" applyProtection="0"/>
    <xf numFmtId="0" fontId="28" fillId="18" borderId="0" applyNumberFormat="0" applyBorder="0" applyAlignment="0" applyProtection="0"/>
    <xf numFmtId="0" fontId="28" fillId="18" borderId="0" applyNumberFormat="0" applyBorder="0" applyAlignment="0" applyProtection="0"/>
    <xf numFmtId="0" fontId="28" fillId="18" borderId="0" applyNumberFormat="0" applyBorder="0" applyAlignment="0" applyProtection="0"/>
    <xf numFmtId="0" fontId="28" fillId="18" borderId="0" applyNumberFormat="0" applyBorder="0" applyAlignment="0" applyProtection="0"/>
    <xf numFmtId="0" fontId="28" fillId="18" borderId="0" applyNumberFormat="0" applyBorder="0" applyAlignment="0" applyProtection="0"/>
    <xf numFmtId="0" fontId="28" fillId="18" borderId="0" applyNumberFormat="0" applyBorder="0" applyAlignment="0" applyProtection="0"/>
    <xf numFmtId="0" fontId="28" fillId="18" borderId="0" applyNumberFormat="0" applyBorder="0" applyAlignment="0" applyProtection="0"/>
    <xf numFmtId="0" fontId="28" fillId="18" borderId="0" applyNumberFormat="0" applyBorder="0" applyAlignment="0" applyProtection="0"/>
    <xf numFmtId="0" fontId="28" fillId="18" borderId="0" applyNumberFormat="0" applyBorder="0" applyAlignment="0" applyProtection="0"/>
    <xf numFmtId="0" fontId="28" fillId="18" borderId="0" applyNumberFormat="0" applyBorder="0" applyAlignment="0" applyProtection="0"/>
    <xf numFmtId="0" fontId="28" fillId="18" borderId="0" applyNumberFormat="0" applyBorder="0" applyAlignment="0" applyProtection="0"/>
    <xf numFmtId="0" fontId="28" fillId="18" borderId="0" applyNumberFormat="0" applyBorder="0" applyAlignment="0" applyProtection="0"/>
    <xf numFmtId="0" fontId="28" fillId="18" borderId="0" applyNumberFormat="0" applyBorder="0" applyAlignment="0" applyProtection="0"/>
    <xf numFmtId="0" fontId="28" fillId="18" borderId="0" applyNumberFormat="0" applyBorder="0" applyAlignment="0" applyProtection="0"/>
    <xf numFmtId="0" fontId="28" fillId="18" borderId="0" applyNumberFormat="0" applyBorder="0" applyAlignment="0" applyProtection="0"/>
    <xf numFmtId="0" fontId="28" fillId="18" borderId="0" applyNumberFormat="0" applyBorder="0" applyAlignment="0" applyProtection="0"/>
    <xf numFmtId="0" fontId="28" fillId="18" borderId="0" applyNumberFormat="0" applyBorder="0" applyAlignment="0" applyProtection="0"/>
    <xf numFmtId="0" fontId="28" fillId="18" borderId="0" applyNumberFormat="0" applyBorder="0" applyAlignment="0" applyProtection="0"/>
    <xf numFmtId="0" fontId="28" fillId="18" borderId="0" applyNumberFormat="0" applyBorder="0" applyAlignment="0" applyProtection="0"/>
    <xf numFmtId="0" fontId="28" fillId="18" borderId="0" applyNumberFormat="0" applyBorder="0" applyAlignment="0" applyProtection="0"/>
    <xf numFmtId="0" fontId="28" fillId="18" borderId="0" applyNumberFormat="0" applyBorder="0" applyAlignment="0" applyProtection="0"/>
    <xf numFmtId="0" fontId="28" fillId="18" borderId="0" applyNumberFormat="0" applyBorder="0" applyAlignment="0" applyProtection="0"/>
    <xf numFmtId="0" fontId="28" fillId="18" borderId="0" applyNumberFormat="0" applyBorder="0" applyAlignment="0" applyProtection="0"/>
    <xf numFmtId="0" fontId="28" fillId="18" borderId="0" applyNumberFormat="0" applyBorder="0" applyAlignment="0" applyProtection="0"/>
    <xf numFmtId="0" fontId="28" fillId="18" borderId="0" applyNumberFormat="0" applyBorder="0" applyAlignment="0" applyProtection="0"/>
    <xf numFmtId="0" fontId="28" fillId="18" borderId="0" applyNumberFormat="0" applyBorder="0" applyAlignment="0" applyProtection="0"/>
    <xf numFmtId="0" fontId="28" fillId="18" borderId="0" applyNumberFormat="0" applyBorder="0" applyAlignment="0" applyProtection="0"/>
    <xf numFmtId="0" fontId="28" fillId="18" borderId="0" applyNumberFormat="0" applyBorder="0" applyAlignment="0" applyProtection="0"/>
    <xf numFmtId="0" fontId="28" fillId="18" borderId="0" applyNumberFormat="0" applyBorder="0" applyAlignment="0" applyProtection="0"/>
    <xf numFmtId="0" fontId="28" fillId="18" borderId="0" applyNumberFormat="0" applyBorder="0" applyAlignment="0" applyProtection="0"/>
    <xf numFmtId="0" fontId="28" fillId="18" borderId="0" applyNumberFormat="0" applyBorder="0" applyAlignment="0" applyProtection="0"/>
    <xf numFmtId="0" fontId="28" fillId="18" borderId="0" applyNumberFormat="0" applyBorder="0" applyAlignment="0" applyProtection="0"/>
    <xf numFmtId="0" fontId="28" fillId="18" borderId="0" applyNumberFormat="0" applyBorder="0" applyAlignment="0" applyProtection="0"/>
    <xf numFmtId="0" fontId="28" fillId="18" borderId="0" applyNumberFormat="0" applyBorder="0" applyAlignment="0" applyProtection="0"/>
    <xf numFmtId="0" fontId="28" fillId="18" borderId="0" applyNumberFormat="0" applyBorder="0" applyAlignment="0" applyProtection="0"/>
    <xf numFmtId="0" fontId="28" fillId="18" borderId="0" applyNumberFormat="0" applyBorder="0" applyAlignment="0" applyProtection="0"/>
    <xf numFmtId="0" fontId="28" fillId="18" borderId="0" applyNumberFormat="0" applyBorder="0" applyAlignment="0" applyProtection="0"/>
    <xf numFmtId="0" fontId="28" fillId="18" borderId="0" applyNumberFormat="0" applyBorder="0" applyAlignment="0" applyProtection="0"/>
    <xf numFmtId="0" fontId="28" fillId="18" borderId="0" applyNumberFormat="0" applyBorder="0" applyAlignment="0" applyProtection="0"/>
    <xf numFmtId="0" fontId="28" fillId="18" borderId="0" applyNumberFormat="0" applyBorder="0" applyAlignment="0" applyProtection="0"/>
    <xf numFmtId="0" fontId="28" fillId="18" borderId="0" applyNumberFormat="0" applyBorder="0" applyAlignment="0" applyProtection="0"/>
    <xf numFmtId="0" fontId="28" fillId="18" borderId="0" applyNumberFormat="0" applyBorder="0" applyAlignment="0" applyProtection="0"/>
    <xf numFmtId="0" fontId="28" fillId="18" borderId="0" applyNumberFormat="0" applyBorder="0" applyAlignment="0" applyProtection="0"/>
    <xf numFmtId="0" fontId="28" fillId="18" borderId="0" applyNumberFormat="0" applyBorder="0" applyAlignment="0" applyProtection="0"/>
    <xf numFmtId="0" fontId="28" fillId="18" borderId="0" applyNumberFormat="0" applyBorder="0" applyAlignment="0" applyProtection="0"/>
    <xf numFmtId="0" fontId="28" fillId="18" borderId="0" applyNumberFormat="0" applyBorder="0" applyAlignment="0" applyProtection="0"/>
    <xf numFmtId="0" fontId="28" fillId="18" borderId="0" applyNumberFormat="0" applyBorder="0" applyAlignment="0" applyProtection="0"/>
    <xf numFmtId="0" fontId="28" fillId="18" borderId="0" applyNumberFormat="0" applyBorder="0" applyAlignment="0" applyProtection="0"/>
    <xf numFmtId="0" fontId="28" fillId="18" borderId="0" applyNumberFormat="0" applyBorder="0" applyAlignment="0" applyProtection="0"/>
    <xf numFmtId="0" fontId="28" fillId="18" borderId="0" applyNumberFormat="0" applyBorder="0" applyAlignment="0" applyProtection="0"/>
    <xf numFmtId="0" fontId="28" fillId="18" borderId="0" applyNumberFormat="0" applyBorder="0" applyAlignment="0" applyProtection="0"/>
    <xf numFmtId="0" fontId="28" fillId="18" borderId="0" applyNumberFormat="0" applyBorder="0" applyAlignment="0" applyProtection="0"/>
    <xf numFmtId="0" fontId="28" fillId="18" borderId="0" applyNumberFormat="0" applyBorder="0" applyAlignment="0" applyProtection="0"/>
    <xf numFmtId="0" fontId="28" fillId="18" borderId="0" applyNumberFormat="0" applyBorder="0" applyAlignment="0" applyProtection="0"/>
    <xf numFmtId="0" fontId="28" fillId="18" borderId="0" applyNumberFormat="0" applyBorder="0" applyAlignment="0" applyProtection="0"/>
    <xf numFmtId="0" fontId="28" fillId="18" borderId="0" applyNumberFormat="0" applyBorder="0" applyAlignment="0" applyProtection="0"/>
    <xf numFmtId="0" fontId="28" fillId="18" borderId="0" applyNumberFormat="0" applyBorder="0" applyAlignment="0" applyProtection="0"/>
    <xf numFmtId="0" fontId="28" fillId="18" borderId="0" applyNumberFormat="0" applyBorder="0" applyAlignment="0" applyProtection="0"/>
    <xf numFmtId="0" fontId="28" fillId="18" borderId="0" applyNumberFormat="0" applyBorder="0" applyAlignment="0" applyProtection="0"/>
    <xf numFmtId="0" fontId="28" fillId="18" borderId="0" applyNumberFormat="0" applyBorder="0" applyAlignment="0" applyProtection="0"/>
    <xf numFmtId="0" fontId="28" fillId="18" borderId="0" applyNumberFormat="0" applyBorder="0" applyAlignment="0" applyProtection="0"/>
    <xf numFmtId="0" fontId="28" fillId="18" borderId="0" applyNumberFormat="0" applyBorder="0" applyAlignment="0" applyProtection="0"/>
    <xf numFmtId="0" fontId="28" fillId="18" borderId="0" applyNumberFormat="0" applyBorder="0" applyAlignment="0" applyProtection="0"/>
    <xf numFmtId="0" fontId="28" fillId="18" borderId="0" applyNumberFormat="0" applyBorder="0" applyAlignment="0" applyProtection="0"/>
    <xf numFmtId="0" fontId="28" fillId="18" borderId="0" applyNumberFormat="0" applyBorder="0" applyAlignment="0" applyProtection="0"/>
    <xf numFmtId="0" fontId="28" fillId="18" borderId="0" applyNumberFormat="0" applyBorder="0" applyAlignment="0" applyProtection="0"/>
    <xf numFmtId="0" fontId="28" fillId="18" borderId="0" applyNumberFormat="0" applyBorder="0" applyAlignment="0" applyProtection="0"/>
    <xf numFmtId="0" fontId="28" fillId="18" borderId="0" applyNumberFormat="0" applyBorder="0" applyAlignment="0" applyProtection="0"/>
    <xf numFmtId="0" fontId="28" fillId="18" borderId="0" applyNumberFormat="0" applyBorder="0" applyAlignment="0" applyProtection="0"/>
    <xf numFmtId="0" fontId="28" fillId="18" borderId="0" applyNumberFormat="0" applyBorder="0" applyAlignment="0" applyProtection="0"/>
    <xf numFmtId="0" fontId="28" fillId="18" borderId="0" applyNumberFormat="0" applyBorder="0" applyAlignment="0" applyProtection="0"/>
    <xf numFmtId="0" fontId="28" fillId="18" borderId="0" applyNumberFormat="0" applyBorder="0" applyAlignment="0" applyProtection="0"/>
    <xf numFmtId="0" fontId="28" fillId="18" borderId="0" applyNumberFormat="0" applyBorder="0" applyAlignment="0" applyProtection="0"/>
    <xf numFmtId="0" fontId="28" fillId="18" borderId="0" applyNumberFormat="0" applyBorder="0" applyAlignment="0" applyProtection="0"/>
    <xf numFmtId="0" fontId="28" fillId="18" borderId="0" applyNumberFormat="0" applyBorder="0" applyAlignment="0" applyProtection="0"/>
    <xf numFmtId="0" fontId="28" fillId="18" borderId="0" applyNumberFormat="0" applyBorder="0" applyAlignment="0" applyProtection="0"/>
    <xf numFmtId="0" fontId="28" fillId="18" borderId="0" applyNumberFormat="0" applyBorder="0" applyAlignment="0" applyProtection="0"/>
    <xf numFmtId="0" fontId="28" fillId="18" borderId="0" applyNumberFormat="0" applyBorder="0" applyAlignment="0" applyProtection="0"/>
    <xf numFmtId="0" fontId="28" fillId="18" borderId="0" applyNumberFormat="0" applyBorder="0" applyAlignment="0" applyProtection="0"/>
    <xf numFmtId="0" fontId="28" fillId="18" borderId="0" applyNumberFormat="0" applyBorder="0" applyAlignment="0" applyProtection="0"/>
    <xf numFmtId="0" fontId="28" fillId="18" borderId="0" applyNumberFormat="0" applyBorder="0" applyAlignment="0" applyProtection="0"/>
    <xf numFmtId="0" fontId="28" fillId="18" borderId="0" applyNumberFormat="0" applyBorder="0" applyAlignment="0" applyProtection="0"/>
    <xf numFmtId="0" fontId="28" fillId="18" borderId="0" applyNumberFormat="0" applyBorder="0" applyAlignment="0" applyProtection="0"/>
    <xf numFmtId="0" fontId="28" fillId="18" borderId="0" applyNumberFormat="0" applyBorder="0" applyAlignment="0" applyProtection="0"/>
    <xf numFmtId="0" fontId="28" fillId="18" borderId="0" applyNumberFormat="0" applyBorder="0" applyAlignment="0" applyProtection="0"/>
    <xf numFmtId="0" fontId="28" fillId="18" borderId="0" applyNumberFormat="0" applyBorder="0" applyAlignment="0" applyProtection="0"/>
    <xf numFmtId="0" fontId="28" fillId="18" borderId="0" applyNumberFormat="0" applyBorder="0" applyAlignment="0" applyProtection="0"/>
    <xf numFmtId="0" fontId="28" fillId="18" borderId="0" applyNumberFormat="0" applyBorder="0" applyAlignment="0" applyProtection="0"/>
    <xf numFmtId="0" fontId="28" fillId="18" borderId="0" applyNumberFormat="0" applyBorder="0" applyAlignment="0" applyProtection="0"/>
    <xf numFmtId="0" fontId="28" fillId="18" borderId="0" applyNumberFormat="0" applyBorder="0" applyAlignment="0" applyProtection="0"/>
    <xf numFmtId="0" fontId="28" fillId="18" borderId="0" applyNumberFormat="0" applyBorder="0" applyAlignment="0" applyProtection="0"/>
    <xf numFmtId="0" fontId="28" fillId="18" borderId="0" applyNumberFormat="0" applyBorder="0" applyAlignment="0" applyProtection="0"/>
    <xf numFmtId="0" fontId="28" fillId="18" borderId="0" applyNumberFormat="0" applyBorder="0" applyAlignment="0" applyProtection="0"/>
    <xf numFmtId="0" fontId="28" fillId="18" borderId="0" applyNumberFormat="0" applyBorder="0" applyAlignment="0" applyProtection="0"/>
    <xf numFmtId="0" fontId="28" fillId="18" borderId="0" applyNumberFormat="0" applyBorder="0" applyAlignment="0" applyProtection="0"/>
    <xf numFmtId="0" fontId="28" fillId="18" borderId="0" applyNumberFormat="0" applyBorder="0" applyAlignment="0" applyProtection="0"/>
    <xf numFmtId="0" fontId="28" fillId="18" borderId="0" applyNumberFormat="0" applyBorder="0" applyAlignment="0" applyProtection="0"/>
    <xf numFmtId="0" fontId="28" fillId="18" borderId="0" applyNumberFormat="0" applyBorder="0" applyAlignment="0" applyProtection="0"/>
    <xf numFmtId="0" fontId="28" fillId="18" borderId="0" applyNumberFormat="0" applyBorder="0" applyAlignment="0" applyProtection="0"/>
    <xf numFmtId="0" fontId="28" fillId="18" borderId="0" applyNumberFormat="0" applyBorder="0" applyAlignment="0" applyProtection="0"/>
    <xf numFmtId="0" fontId="28" fillId="18" borderId="0" applyNumberFormat="0" applyBorder="0" applyAlignment="0" applyProtection="0"/>
    <xf numFmtId="0" fontId="28" fillId="18" borderId="0" applyNumberFormat="0" applyBorder="0" applyAlignment="0" applyProtection="0"/>
    <xf numFmtId="0" fontId="28" fillId="18" borderId="0" applyNumberFormat="0" applyBorder="0" applyAlignment="0" applyProtection="0"/>
    <xf numFmtId="0" fontId="28" fillId="18" borderId="0" applyNumberFormat="0" applyBorder="0" applyAlignment="0" applyProtection="0"/>
    <xf numFmtId="0" fontId="28" fillId="18" borderId="0" applyNumberFormat="0" applyBorder="0" applyAlignment="0" applyProtection="0"/>
    <xf numFmtId="0" fontId="28" fillId="18" borderId="0" applyNumberFormat="0" applyBorder="0" applyAlignment="0" applyProtection="0"/>
    <xf numFmtId="0" fontId="28" fillId="18" borderId="0" applyNumberFormat="0" applyBorder="0" applyAlignment="0" applyProtection="0"/>
    <xf numFmtId="0" fontId="28" fillId="18" borderId="0" applyNumberFormat="0" applyBorder="0" applyAlignment="0" applyProtection="0"/>
    <xf numFmtId="0" fontId="28" fillId="18" borderId="0" applyNumberFormat="0" applyBorder="0" applyAlignment="0" applyProtection="0"/>
    <xf numFmtId="0" fontId="28" fillId="18" borderId="0" applyNumberFormat="0" applyBorder="0" applyAlignment="0" applyProtection="0"/>
    <xf numFmtId="0" fontId="28" fillId="18" borderId="0" applyNumberFormat="0" applyBorder="0" applyAlignment="0" applyProtection="0"/>
    <xf numFmtId="0" fontId="28" fillId="18" borderId="0" applyNumberFormat="0" applyBorder="0" applyAlignment="0" applyProtection="0"/>
    <xf numFmtId="0" fontId="28" fillId="18" borderId="0" applyNumberFormat="0" applyBorder="0" applyAlignment="0" applyProtection="0"/>
    <xf numFmtId="0" fontId="28" fillId="18" borderId="0" applyNumberFormat="0" applyBorder="0" applyAlignment="0" applyProtection="0"/>
    <xf numFmtId="0" fontId="28" fillId="18" borderId="0" applyNumberFormat="0" applyBorder="0" applyAlignment="0" applyProtection="0"/>
    <xf numFmtId="0" fontId="28" fillId="18" borderId="0" applyNumberFormat="0" applyBorder="0" applyAlignment="0" applyProtection="0"/>
    <xf numFmtId="0" fontId="28" fillId="18" borderId="0" applyNumberFormat="0" applyBorder="0" applyAlignment="0" applyProtection="0"/>
    <xf numFmtId="0" fontId="28" fillId="18" borderId="0" applyNumberFormat="0" applyBorder="0" applyAlignment="0" applyProtection="0"/>
    <xf numFmtId="0" fontId="28" fillId="18" borderId="0" applyNumberFormat="0" applyBorder="0" applyAlignment="0" applyProtection="0"/>
    <xf numFmtId="0" fontId="28" fillId="18" borderId="0" applyNumberFormat="0" applyBorder="0" applyAlignment="0" applyProtection="0"/>
    <xf numFmtId="0" fontId="28" fillId="18" borderId="0" applyNumberFormat="0" applyBorder="0" applyAlignment="0" applyProtection="0"/>
    <xf numFmtId="0" fontId="28" fillId="18" borderId="0" applyNumberFormat="0" applyBorder="0" applyAlignment="0" applyProtection="0"/>
    <xf numFmtId="0" fontId="28" fillId="18" borderId="0" applyNumberFormat="0" applyBorder="0" applyAlignment="0" applyProtection="0"/>
    <xf numFmtId="0" fontId="28" fillId="18" borderId="0" applyNumberFormat="0" applyBorder="0" applyAlignment="0" applyProtection="0"/>
    <xf numFmtId="0" fontId="28" fillId="18" borderId="0" applyNumberFormat="0" applyBorder="0" applyAlignment="0" applyProtection="0"/>
    <xf numFmtId="0" fontId="28" fillId="18" borderId="0" applyNumberFormat="0" applyBorder="0" applyAlignment="0" applyProtection="0"/>
    <xf numFmtId="0" fontId="28" fillId="18" borderId="0" applyNumberFormat="0" applyBorder="0" applyAlignment="0" applyProtection="0"/>
    <xf numFmtId="0" fontId="28" fillId="18" borderId="0" applyNumberFormat="0" applyBorder="0" applyAlignment="0" applyProtection="0"/>
    <xf numFmtId="0" fontId="28" fillId="18" borderId="0" applyNumberFormat="0" applyBorder="0" applyAlignment="0" applyProtection="0"/>
    <xf numFmtId="0" fontId="28" fillId="18" borderId="0" applyNumberFormat="0" applyBorder="0" applyAlignment="0" applyProtection="0"/>
    <xf numFmtId="0" fontId="28" fillId="18" borderId="0" applyNumberFormat="0" applyBorder="0" applyAlignment="0" applyProtection="0"/>
    <xf numFmtId="0" fontId="28" fillId="18" borderId="0" applyNumberFormat="0" applyBorder="0" applyAlignment="0" applyProtection="0"/>
    <xf numFmtId="0" fontId="28" fillId="18" borderId="0" applyNumberFormat="0" applyBorder="0" applyAlignment="0" applyProtection="0"/>
    <xf numFmtId="0" fontId="28" fillId="18" borderId="0" applyNumberFormat="0" applyBorder="0" applyAlignment="0" applyProtection="0"/>
    <xf numFmtId="0" fontId="28" fillId="18" borderId="0" applyNumberFormat="0" applyBorder="0" applyAlignment="0" applyProtection="0"/>
    <xf numFmtId="0" fontId="28" fillId="18" borderId="0" applyNumberFormat="0" applyBorder="0" applyAlignment="0" applyProtection="0"/>
    <xf numFmtId="0" fontId="28" fillId="18" borderId="0" applyNumberFormat="0" applyBorder="0" applyAlignment="0" applyProtection="0"/>
    <xf numFmtId="0" fontId="28" fillId="18" borderId="0" applyNumberFormat="0" applyBorder="0" applyAlignment="0" applyProtection="0"/>
    <xf numFmtId="0" fontId="28" fillId="18" borderId="0" applyNumberFormat="0" applyBorder="0" applyAlignment="0" applyProtection="0"/>
    <xf numFmtId="0" fontId="28" fillId="18" borderId="0" applyNumberFormat="0" applyBorder="0" applyAlignment="0" applyProtection="0"/>
    <xf numFmtId="0" fontId="28" fillId="18" borderId="0" applyNumberFormat="0" applyBorder="0" applyAlignment="0" applyProtection="0"/>
    <xf numFmtId="0" fontId="28" fillId="18" borderId="0" applyNumberFormat="0" applyBorder="0" applyAlignment="0" applyProtection="0"/>
    <xf numFmtId="0" fontId="28" fillId="18" borderId="0" applyNumberFormat="0" applyBorder="0" applyAlignment="0" applyProtection="0"/>
    <xf numFmtId="0" fontId="28" fillId="18" borderId="0" applyNumberFormat="0" applyBorder="0" applyAlignment="0" applyProtection="0"/>
    <xf numFmtId="0" fontId="28" fillId="18" borderId="0" applyNumberFormat="0" applyBorder="0" applyAlignment="0" applyProtection="0"/>
    <xf numFmtId="0" fontId="28" fillId="18" borderId="0" applyNumberFormat="0" applyBorder="0" applyAlignment="0" applyProtection="0"/>
    <xf numFmtId="0" fontId="28" fillId="18" borderId="0" applyNumberFormat="0" applyBorder="0" applyAlignment="0" applyProtection="0"/>
    <xf numFmtId="0" fontId="28" fillId="18" borderId="0" applyNumberFormat="0" applyBorder="0" applyAlignment="0" applyProtection="0"/>
    <xf numFmtId="0" fontId="28" fillId="18" borderId="0" applyNumberFormat="0" applyBorder="0" applyAlignment="0" applyProtection="0"/>
    <xf numFmtId="0" fontId="28" fillId="18" borderId="0" applyNumberFormat="0" applyBorder="0" applyAlignment="0" applyProtection="0"/>
    <xf numFmtId="0" fontId="28" fillId="18" borderId="0" applyNumberFormat="0" applyBorder="0" applyAlignment="0" applyProtection="0"/>
    <xf numFmtId="0" fontId="28" fillId="18" borderId="0" applyNumberFormat="0" applyBorder="0" applyAlignment="0" applyProtection="0"/>
    <xf numFmtId="0" fontId="28" fillId="18" borderId="0" applyNumberFormat="0" applyBorder="0" applyAlignment="0" applyProtection="0"/>
    <xf numFmtId="0" fontId="28" fillId="18" borderId="0" applyNumberFormat="0" applyBorder="0" applyAlignment="0" applyProtection="0"/>
    <xf numFmtId="0" fontId="28" fillId="18" borderId="0" applyNumberFormat="0" applyBorder="0" applyAlignment="0" applyProtection="0"/>
    <xf numFmtId="0" fontId="28" fillId="18" borderId="0" applyNumberFormat="0" applyBorder="0" applyAlignment="0" applyProtection="0"/>
    <xf numFmtId="0" fontId="28" fillId="18" borderId="0" applyNumberFormat="0" applyBorder="0" applyAlignment="0" applyProtection="0"/>
    <xf numFmtId="0" fontId="28" fillId="18" borderId="0" applyNumberFormat="0" applyBorder="0" applyAlignment="0" applyProtection="0"/>
    <xf numFmtId="0" fontId="28" fillId="18" borderId="0" applyNumberFormat="0" applyBorder="0" applyAlignment="0" applyProtection="0"/>
    <xf numFmtId="0" fontId="28" fillId="18" borderId="0" applyNumberFormat="0" applyBorder="0" applyAlignment="0" applyProtection="0"/>
    <xf numFmtId="0" fontId="28" fillId="18" borderId="0" applyNumberFormat="0" applyBorder="0" applyAlignment="0" applyProtection="0"/>
    <xf numFmtId="0" fontId="28" fillId="18" borderId="0" applyNumberFormat="0" applyBorder="0" applyAlignment="0" applyProtection="0"/>
    <xf numFmtId="0" fontId="28" fillId="18" borderId="0" applyNumberFormat="0" applyBorder="0" applyAlignment="0" applyProtection="0"/>
    <xf numFmtId="0" fontId="28" fillId="18" borderId="0" applyNumberFormat="0" applyBorder="0" applyAlignment="0" applyProtection="0"/>
    <xf numFmtId="0" fontId="28" fillId="18" borderId="0" applyNumberFormat="0" applyBorder="0" applyAlignment="0" applyProtection="0"/>
    <xf numFmtId="0" fontId="28" fillId="18" borderId="0" applyNumberFormat="0" applyBorder="0" applyAlignment="0" applyProtection="0"/>
    <xf numFmtId="0" fontId="28" fillId="18" borderId="0" applyNumberFormat="0" applyBorder="0" applyAlignment="0" applyProtection="0"/>
    <xf numFmtId="0" fontId="28" fillId="18" borderId="0" applyNumberFormat="0" applyBorder="0" applyAlignment="0" applyProtection="0"/>
    <xf numFmtId="0" fontId="28" fillId="18" borderId="0" applyNumberFormat="0" applyBorder="0" applyAlignment="0" applyProtection="0"/>
    <xf numFmtId="0" fontId="28" fillId="18" borderId="0" applyNumberFormat="0" applyBorder="0" applyAlignment="0" applyProtection="0"/>
    <xf numFmtId="0" fontId="28" fillId="18" borderId="0" applyNumberFormat="0" applyBorder="0" applyAlignment="0" applyProtection="0"/>
    <xf numFmtId="0" fontId="28" fillId="18" borderId="0" applyNumberFormat="0" applyBorder="0" applyAlignment="0" applyProtection="0"/>
    <xf numFmtId="0" fontId="28" fillId="18" borderId="0" applyNumberFormat="0" applyBorder="0" applyAlignment="0" applyProtection="0"/>
    <xf numFmtId="0" fontId="28" fillId="18" borderId="0" applyNumberFormat="0" applyBorder="0" applyAlignment="0" applyProtection="0"/>
    <xf numFmtId="0" fontId="28" fillId="18" borderId="0" applyNumberFormat="0" applyBorder="0" applyAlignment="0" applyProtection="0"/>
    <xf numFmtId="0" fontId="28" fillId="18" borderId="0" applyNumberFormat="0" applyBorder="0" applyAlignment="0" applyProtection="0"/>
    <xf numFmtId="0" fontId="28" fillId="18" borderId="0" applyNumberFormat="0" applyBorder="0" applyAlignment="0" applyProtection="0"/>
    <xf numFmtId="0" fontId="28" fillId="18" borderId="0" applyNumberFormat="0" applyBorder="0" applyAlignment="0" applyProtection="0"/>
    <xf numFmtId="0" fontId="28" fillId="18" borderId="0" applyNumberFormat="0" applyBorder="0" applyAlignment="0" applyProtection="0"/>
    <xf numFmtId="0" fontId="28" fillId="18" borderId="0" applyNumberFormat="0" applyBorder="0" applyAlignment="0" applyProtection="0"/>
    <xf numFmtId="0" fontId="28" fillId="18" borderId="0" applyNumberFormat="0" applyBorder="0" applyAlignment="0" applyProtection="0"/>
    <xf numFmtId="0" fontId="28" fillId="18" borderId="0" applyNumberFormat="0" applyBorder="0" applyAlignment="0" applyProtection="0"/>
    <xf numFmtId="0" fontId="28" fillId="18" borderId="0" applyNumberFormat="0" applyBorder="0" applyAlignment="0" applyProtection="0"/>
    <xf numFmtId="0" fontId="28" fillId="18" borderId="0" applyNumberFormat="0" applyBorder="0" applyAlignment="0" applyProtection="0"/>
    <xf numFmtId="0" fontId="28" fillId="18" borderId="0" applyNumberFormat="0" applyBorder="0" applyAlignment="0" applyProtection="0"/>
    <xf numFmtId="0" fontId="28" fillId="18" borderId="0" applyNumberFormat="0" applyBorder="0" applyAlignment="0" applyProtection="0"/>
    <xf numFmtId="0" fontId="28" fillId="18" borderId="0" applyNumberFormat="0" applyBorder="0" applyAlignment="0" applyProtection="0"/>
    <xf numFmtId="0" fontId="28" fillId="18" borderId="0" applyNumberFormat="0" applyBorder="0" applyAlignment="0" applyProtection="0"/>
    <xf numFmtId="0" fontId="28" fillId="18" borderId="0" applyNumberFormat="0" applyBorder="0" applyAlignment="0" applyProtection="0"/>
    <xf numFmtId="0" fontId="28" fillId="18" borderId="0" applyNumberFormat="0" applyBorder="0" applyAlignment="0" applyProtection="0"/>
    <xf numFmtId="0" fontId="28" fillId="18" borderId="0" applyNumberFormat="0" applyBorder="0" applyAlignment="0" applyProtection="0"/>
    <xf numFmtId="0" fontId="28" fillId="18" borderId="0" applyNumberFormat="0" applyBorder="0" applyAlignment="0" applyProtection="0"/>
    <xf numFmtId="0" fontId="28" fillId="18" borderId="0" applyNumberFormat="0" applyBorder="0" applyAlignment="0" applyProtection="0"/>
    <xf numFmtId="0" fontId="28" fillId="18" borderId="0" applyNumberFormat="0" applyBorder="0" applyAlignment="0" applyProtection="0"/>
    <xf numFmtId="0" fontId="28" fillId="18" borderId="0" applyNumberFormat="0" applyBorder="0" applyAlignment="0" applyProtection="0"/>
    <xf numFmtId="0" fontId="28" fillId="18" borderId="0" applyNumberFormat="0" applyBorder="0" applyAlignment="0" applyProtection="0"/>
    <xf numFmtId="0" fontId="28" fillId="18" borderId="0" applyNumberFormat="0" applyBorder="0" applyAlignment="0" applyProtection="0"/>
    <xf numFmtId="0" fontId="28" fillId="18" borderId="0" applyNumberFormat="0" applyBorder="0" applyAlignment="0" applyProtection="0"/>
    <xf numFmtId="0" fontId="28" fillId="18" borderId="0" applyNumberFormat="0" applyBorder="0" applyAlignment="0" applyProtection="0"/>
    <xf numFmtId="0" fontId="28" fillId="18" borderId="0" applyNumberFormat="0" applyBorder="0" applyAlignment="0" applyProtection="0"/>
    <xf numFmtId="0" fontId="28" fillId="18" borderId="0" applyNumberFormat="0" applyBorder="0" applyAlignment="0" applyProtection="0"/>
    <xf numFmtId="0" fontId="28" fillId="18" borderId="0" applyNumberFormat="0" applyBorder="0" applyAlignment="0" applyProtection="0"/>
    <xf numFmtId="0" fontId="28" fillId="18" borderId="0" applyNumberFormat="0" applyBorder="0" applyAlignment="0" applyProtection="0"/>
    <xf numFmtId="0" fontId="28" fillId="18" borderId="0" applyNumberFormat="0" applyBorder="0" applyAlignment="0" applyProtection="0"/>
    <xf numFmtId="0" fontId="28" fillId="18" borderId="0" applyNumberFormat="0" applyBorder="0" applyAlignment="0" applyProtection="0"/>
    <xf numFmtId="0" fontId="28" fillId="18" borderId="0" applyNumberFormat="0" applyBorder="0" applyAlignment="0" applyProtection="0"/>
    <xf numFmtId="0" fontId="28" fillId="18" borderId="0" applyNumberFormat="0" applyBorder="0" applyAlignment="0" applyProtection="0"/>
    <xf numFmtId="0" fontId="28" fillId="18" borderId="0" applyNumberFormat="0" applyBorder="0" applyAlignment="0" applyProtection="0"/>
    <xf numFmtId="0" fontId="28" fillId="18" borderId="0" applyNumberFormat="0" applyBorder="0" applyAlignment="0" applyProtection="0"/>
    <xf numFmtId="0" fontId="28" fillId="18" borderId="0" applyNumberFormat="0" applyBorder="0" applyAlignment="0" applyProtection="0"/>
    <xf numFmtId="0" fontId="28" fillId="18" borderId="0" applyNumberFormat="0" applyBorder="0" applyAlignment="0" applyProtection="0"/>
    <xf numFmtId="0" fontId="28" fillId="18" borderId="0" applyNumberFormat="0" applyBorder="0" applyAlignment="0" applyProtection="0"/>
    <xf numFmtId="0" fontId="28" fillId="18" borderId="0" applyNumberFormat="0" applyBorder="0" applyAlignment="0" applyProtection="0"/>
    <xf numFmtId="0" fontId="28" fillId="18" borderId="0" applyNumberFormat="0" applyBorder="0" applyAlignment="0" applyProtection="0"/>
    <xf numFmtId="0" fontId="28" fillId="18" borderId="0" applyNumberFormat="0" applyBorder="0" applyAlignment="0" applyProtection="0"/>
    <xf numFmtId="0" fontId="28" fillId="18" borderId="0" applyNumberFormat="0" applyBorder="0" applyAlignment="0" applyProtection="0"/>
    <xf numFmtId="0" fontId="28" fillId="18" borderId="0" applyNumberFormat="0" applyBorder="0" applyAlignment="0" applyProtection="0"/>
    <xf numFmtId="0" fontId="28" fillId="18" borderId="0" applyNumberFormat="0" applyBorder="0" applyAlignment="0" applyProtection="0"/>
    <xf numFmtId="0" fontId="28" fillId="18" borderId="0" applyNumberFormat="0" applyBorder="0" applyAlignment="0" applyProtection="0"/>
    <xf numFmtId="0" fontId="28" fillId="18" borderId="0" applyNumberFormat="0" applyBorder="0" applyAlignment="0" applyProtection="0"/>
    <xf numFmtId="0" fontId="28" fillId="18" borderId="0" applyNumberFormat="0" applyBorder="0" applyAlignment="0" applyProtection="0"/>
    <xf numFmtId="0" fontId="28" fillId="18" borderId="0" applyNumberFormat="0" applyBorder="0" applyAlignment="0" applyProtection="0"/>
    <xf numFmtId="0" fontId="28" fillId="18" borderId="0" applyNumberFormat="0" applyBorder="0" applyAlignment="0" applyProtection="0"/>
    <xf numFmtId="0" fontId="28" fillId="18" borderId="0" applyNumberFormat="0" applyBorder="0" applyAlignment="0" applyProtection="0"/>
    <xf numFmtId="0" fontId="28" fillId="18" borderId="0" applyNumberFormat="0" applyBorder="0" applyAlignment="0" applyProtection="0"/>
    <xf numFmtId="0" fontId="28" fillId="18" borderId="0" applyNumberFormat="0" applyBorder="0" applyAlignment="0" applyProtection="0"/>
    <xf numFmtId="0" fontId="28" fillId="18" borderId="0" applyNumberFormat="0" applyBorder="0" applyAlignment="0" applyProtection="0"/>
    <xf numFmtId="0" fontId="28" fillId="18" borderId="0" applyNumberFormat="0" applyBorder="0" applyAlignment="0" applyProtection="0"/>
    <xf numFmtId="0" fontId="28" fillId="18" borderId="0" applyNumberFormat="0" applyBorder="0" applyAlignment="0" applyProtection="0"/>
    <xf numFmtId="0" fontId="28" fillId="18" borderId="0" applyNumberFormat="0" applyBorder="0" applyAlignment="0" applyProtection="0"/>
    <xf numFmtId="0" fontId="28" fillId="18" borderId="0" applyNumberFormat="0" applyBorder="0" applyAlignment="0" applyProtection="0"/>
    <xf numFmtId="0" fontId="28" fillId="18" borderId="0" applyNumberFormat="0" applyBorder="0" applyAlignment="0" applyProtection="0"/>
    <xf numFmtId="0" fontId="28" fillId="18" borderId="0" applyNumberFormat="0" applyBorder="0" applyAlignment="0" applyProtection="0"/>
    <xf numFmtId="0" fontId="28" fillId="18" borderId="0" applyNumberFormat="0" applyBorder="0" applyAlignment="0" applyProtection="0"/>
    <xf numFmtId="0" fontId="28" fillId="18" borderId="0" applyNumberFormat="0" applyBorder="0" applyAlignment="0" applyProtection="0"/>
    <xf numFmtId="0" fontId="28" fillId="18" borderId="0" applyNumberFormat="0" applyBorder="0" applyAlignment="0" applyProtection="0"/>
    <xf numFmtId="0" fontId="28" fillId="18" borderId="0" applyNumberFormat="0" applyBorder="0" applyAlignment="0" applyProtection="0"/>
    <xf numFmtId="0" fontId="28" fillId="18" borderId="0" applyNumberFormat="0" applyBorder="0" applyAlignment="0" applyProtection="0"/>
    <xf numFmtId="0" fontId="28" fillId="18" borderId="0" applyNumberFormat="0" applyBorder="0" applyAlignment="0" applyProtection="0"/>
    <xf numFmtId="0" fontId="28" fillId="18" borderId="0" applyNumberFormat="0" applyBorder="0" applyAlignment="0" applyProtection="0"/>
    <xf numFmtId="0" fontId="28" fillId="18" borderId="0" applyNumberFormat="0" applyBorder="0" applyAlignment="0" applyProtection="0"/>
    <xf numFmtId="0" fontId="28" fillId="18" borderId="0" applyNumberFormat="0" applyBorder="0" applyAlignment="0" applyProtection="0"/>
    <xf numFmtId="0" fontId="28" fillId="18" borderId="0" applyNumberFormat="0" applyBorder="0" applyAlignment="0" applyProtection="0"/>
    <xf numFmtId="0" fontId="28" fillId="18" borderId="0" applyNumberFormat="0" applyBorder="0" applyAlignment="0" applyProtection="0"/>
    <xf numFmtId="0" fontId="28" fillId="18" borderId="0" applyNumberFormat="0" applyBorder="0" applyAlignment="0" applyProtection="0"/>
    <xf numFmtId="0" fontId="28" fillId="18" borderId="0" applyNumberFormat="0" applyBorder="0" applyAlignment="0" applyProtection="0"/>
    <xf numFmtId="0" fontId="28" fillId="18" borderId="0" applyNumberFormat="0" applyBorder="0" applyAlignment="0" applyProtection="0"/>
    <xf numFmtId="0" fontId="28" fillId="18" borderId="0" applyNumberFormat="0" applyBorder="0" applyAlignment="0" applyProtection="0"/>
    <xf numFmtId="0" fontId="28" fillId="18" borderId="0" applyNumberFormat="0" applyBorder="0" applyAlignment="0" applyProtection="0"/>
    <xf numFmtId="0" fontId="28" fillId="18" borderId="0" applyNumberFormat="0" applyBorder="0" applyAlignment="0" applyProtection="0"/>
    <xf numFmtId="0" fontId="28" fillId="18" borderId="0" applyNumberFormat="0" applyBorder="0" applyAlignment="0" applyProtection="0"/>
    <xf numFmtId="0" fontId="28" fillId="18" borderId="0" applyNumberFormat="0" applyBorder="0" applyAlignment="0" applyProtection="0"/>
    <xf numFmtId="0" fontId="28" fillId="18" borderId="0" applyNumberFormat="0" applyBorder="0" applyAlignment="0" applyProtection="0"/>
    <xf numFmtId="0" fontId="28" fillId="18" borderId="0" applyNumberFormat="0" applyBorder="0" applyAlignment="0" applyProtection="0"/>
    <xf numFmtId="0" fontId="28" fillId="18" borderId="0" applyNumberFormat="0" applyBorder="0" applyAlignment="0" applyProtection="0"/>
    <xf numFmtId="0" fontId="28" fillId="18" borderId="0" applyNumberFormat="0" applyBorder="0" applyAlignment="0" applyProtection="0"/>
    <xf numFmtId="0" fontId="28" fillId="18" borderId="0" applyNumberFormat="0" applyBorder="0" applyAlignment="0" applyProtection="0"/>
    <xf numFmtId="0" fontId="28" fillId="18" borderId="0" applyNumberFormat="0" applyBorder="0" applyAlignment="0" applyProtection="0"/>
    <xf numFmtId="0" fontId="28" fillId="18" borderId="0" applyNumberFormat="0" applyBorder="0" applyAlignment="0" applyProtection="0"/>
    <xf numFmtId="0" fontId="28" fillId="18" borderId="0" applyNumberFormat="0" applyBorder="0" applyAlignment="0" applyProtection="0"/>
    <xf numFmtId="0" fontId="28" fillId="18" borderId="0" applyNumberFormat="0" applyBorder="0" applyAlignment="0" applyProtection="0"/>
    <xf numFmtId="0" fontId="28" fillId="18" borderId="0" applyNumberFormat="0" applyBorder="0" applyAlignment="0" applyProtection="0"/>
    <xf numFmtId="0" fontId="28" fillId="18" borderId="0" applyNumberFormat="0" applyBorder="0" applyAlignment="0" applyProtection="0"/>
    <xf numFmtId="0" fontId="28" fillId="18" borderId="0" applyNumberFormat="0" applyBorder="0" applyAlignment="0" applyProtection="0"/>
    <xf numFmtId="0" fontId="28" fillId="18" borderId="0" applyNumberFormat="0" applyBorder="0" applyAlignment="0" applyProtection="0"/>
    <xf numFmtId="0" fontId="28" fillId="18" borderId="0" applyNumberFormat="0" applyBorder="0" applyAlignment="0" applyProtection="0"/>
    <xf numFmtId="0" fontId="28" fillId="18" borderId="0" applyNumberFormat="0" applyBorder="0" applyAlignment="0" applyProtection="0"/>
    <xf numFmtId="0" fontId="28" fillId="18" borderId="0" applyNumberFormat="0" applyBorder="0" applyAlignment="0" applyProtection="0"/>
    <xf numFmtId="0" fontId="28" fillId="18" borderId="0" applyNumberFormat="0" applyBorder="0" applyAlignment="0" applyProtection="0"/>
    <xf numFmtId="0" fontId="28" fillId="18" borderId="0" applyNumberFormat="0" applyBorder="0" applyAlignment="0" applyProtection="0"/>
    <xf numFmtId="0" fontId="28" fillId="18" borderId="0" applyNumberFormat="0" applyBorder="0" applyAlignment="0" applyProtection="0"/>
    <xf numFmtId="0" fontId="28" fillId="18" borderId="0" applyNumberFormat="0" applyBorder="0" applyAlignment="0" applyProtection="0"/>
    <xf numFmtId="0" fontId="28" fillId="18" borderId="0" applyNumberFormat="0" applyBorder="0" applyAlignment="0" applyProtection="0"/>
    <xf numFmtId="0" fontId="28" fillId="18" borderId="0" applyNumberFormat="0" applyBorder="0" applyAlignment="0" applyProtection="0"/>
    <xf numFmtId="0" fontId="28" fillId="18" borderId="0" applyNumberFormat="0" applyBorder="0" applyAlignment="0" applyProtection="0"/>
    <xf numFmtId="0" fontId="28" fillId="18" borderId="0" applyNumberFormat="0" applyBorder="0" applyAlignment="0" applyProtection="0"/>
    <xf numFmtId="0" fontId="28" fillId="18" borderId="0" applyNumberFormat="0" applyBorder="0" applyAlignment="0" applyProtection="0"/>
    <xf numFmtId="0" fontId="28" fillId="18" borderId="0" applyNumberFormat="0" applyBorder="0" applyAlignment="0" applyProtection="0"/>
    <xf numFmtId="0" fontId="28" fillId="18" borderId="0" applyNumberFormat="0" applyBorder="0" applyAlignment="0" applyProtection="0"/>
    <xf numFmtId="0" fontId="28" fillId="18" borderId="0" applyNumberFormat="0" applyBorder="0" applyAlignment="0" applyProtection="0"/>
    <xf numFmtId="0" fontId="28" fillId="18" borderId="0" applyNumberFormat="0" applyBorder="0" applyAlignment="0" applyProtection="0"/>
    <xf numFmtId="0" fontId="28" fillId="18" borderId="0" applyNumberFormat="0" applyBorder="0" applyAlignment="0" applyProtection="0"/>
    <xf numFmtId="0" fontId="28" fillId="18" borderId="0" applyNumberFormat="0" applyBorder="0" applyAlignment="0" applyProtection="0"/>
    <xf numFmtId="0" fontId="28" fillId="18" borderId="0" applyNumberFormat="0" applyBorder="0" applyAlignment="0" applyProtection="0"/>
    <xf numFmtId="0" fontId="28" fillId="18" borderId="0" applyNumberFormat="0" applyBorder="0" applyAlignment="0" applyProtection="0"/>
    <xf numFmtId="0" fontId="28" fillId="18" borderId="0" applyNumberFormat="0" applyBorder="0" applyAlignment="0" applyProtection="0"/>
    <xf numFmtId="0" fontId="28" fillId="18" borderId="0" applyNumberFormat="0" applyBorder="0" applyAlignment="0" applyProtection="0"/>
    <xf numFmtId="0" fontId="28" fillId="18" borderId="0" applyNumberFormat="0" applyBorder="0" applyAlignment="0" applyProtection="0"/>
    <xf numFmtId="0" fontId="28" fillId="18" borderId="0" applyNumberFormat="0" applyBorder="0" applyAlignment="0" applyProtection="0"/>
    <xf numFmtId="0" fontId="28" fillId="18" borderId="0" applyNumberFormat="0" applyBorder="0" applyAlignment="0" applyProtection="0"/>
    <xf numFmtId="0" fontId="28" fillId="18" borderId="0" applyNumberFormat="0" applyBorder="0" applyAlignment="0" applyProtection="0"/>
    <xf numFmtId="0" fontId="28" fillId="18" borderId="0" applyNumberFormat="0" applyBorder="0" applyAlignment="0" applyProtection="0"/>
    <xf numFmtId="0" fontId="28" fillId="18" borderId="0" applyNumberFormat="0" applyBorder="0" applyAlignment="0" applyProtection="0"/>
    <xf numFmtId="0" fontId="28" fillId="18" borderId="0" applyNumberFormat="0" applyBorder="0" applyAlignment="0" applyProtection="0"/>
    <xf numFmtId="0" fontId="28" fillId="18" borderId="0" applyNumberFormat="0" applyBorder="0" applyAlignment="0" applyProtection="0"/>
    <xf numFmtId="0" fontId="28" fillId="18" borderId="0" applyNumberFormat="0" applyBorder="0" applyAlignment="0" applyProtection="0"/>
    <xf numFmtId="0" fontId="28" fillId="18" borderId="0" applyNumberFormat="0" applyBorder="0" applyAlignment="0" applyProtection="0"/>
    <xf numFmtId="0" fontId="28" fillId="18" borderId="0" applyNumberFormat="0" applyBorder="0" applyAlignment="0" applyProtection="0"/>
    <xf numFmtId="0" fontId="28" fillId="18" borderId="0" applyNumberFormat="0" applyBorder="0" applyAlignment="0" applyProtection="0"/>
    <xf numFmtId="0" fontId="28" fillId="18" borderId="0" applyNumberFormat="0" applyBorder="0" applyAlignment="0" applyProtection="0"/>
    <xf numFmtId="0" fontId="28" fillId="18" borderId="0" applyNumberFormat="0" applyBorder="0" applyAlignment="0" applyProtection="0"/>
    <xf numFmtId="0" fontId="28" fillId="18" borderId="0" applyNumberFormat="0" applyBorder="0" applyAlignment="0" applyProtection="0"/>
    <xf numFmtId="0" fontId="28" fillId="18" borderId="0" applyNumberFormat="0" applyBorder="0" applyAlignment="0" applyProtection="0"/>
    <xf numFmtId="0" fontId="28" fillId="18" borderId="0" applyNumberFormat="0" applyBorder="0" applyAlignment="0" applyProtection="0"/>
    <xf numFmtId="0" fontId="28" fillId="18" borderId="0" applyNumberFormat="0" applyBorder="0" applyAlignment="0" applyProtection="0"/>
    <xf numFmtId="0" fontId="28" fillId="18" borderId="0" applyNumberFormat="0" applyBorder="0" applyAlignment="0" applyProtection="0"/>
    <xf numFmtId="0" fontId="28" fillId="18" borderId="0" applyNumberFormat="0" applyBorder="0" applyAlignment="0" applyProtection="0"/>
    <xf numFmtId="0" fontId="28" fillId="18" borderId="0" applyNumberFormat="0" applyBorder="0" applyAlignment="0" applyProtection="0"/>
    <xf numFmtId="0" fontId="28" fillId="18" borderId="0" applyNumberFormat="0" applyBorder="0" applyAlignment="0" applyProtection="0"/>
    <xf numFmtId="0" fontId="28" fillId="18" borderId="0" applyNumberFormat="0" applyBorder="0" applyAlignment="0" applyProtection="0"/>
    <xf numFmtId="0" fontId="28" fillId="18" borderId="0" applyNumberFormat="0" applyBorder="0" applyAlignment="0" applyProtection="0"/>
    <xf numFmtId="0" fontId="28" fillId="18" borderId="0" applyNumberFormat="0" applyBorder="0" applyAlignment="0" applyProtection="0"/>
    <xf numFmtId="0" fontId="28" fillId="18" borderId="0" applyNumberFormat="0" applyBorder="0" applyAlignment="0" applyProtection="0"/>
    <xf numFmtId="0" fontId="28" fillId="18" borderId="0" applyNumberFormat="0" applyBorder="0" applyAlignment="0" applyProtection="0"/>
    <xf numFmtId="0" fontId="28" fillId="18" borderId="0" applyNumberFormat="0" applyBorder="0" applyAlignment="0" applyProtection="0"/>
    <xf numFmtId="0" fontId="28" fillId="18" borderId="0" applyNumberFormat="0" applyBorder="0" applyAlignment="0" applyProtection="0"/>
    <xf numFmtId="0" fontId="28" fillId="18" borderId="0" applyNumberFormat="0" applyBorder="0" applyAlignment="0" applyProtection="0"/>
    <xf numFmtId="0" fontId="28" fillId="18" borderId="0" applyNumberFormat="0" applyBorder="0" applyAlignment="0" applyProtection="0"/>
    <xf numFmtId="0" fontId="28" fillId="18" borderId="0" applyNumberFormat="0" applyBorder="0" applyAlignment="0" applyProtection="0"/>
    <xf numFmtId="0" fontId="28" fillId="18" borderId="0" applyNumberFormat="0" applyBorder="0" applyAlignment="0" applyProtection="0"/>
    <xf numFmtId="0" fontId="28" fillId="18" borderId="0" applyNumberFormat="0" applyBorder="0" applyAlignment="0" applyProtection="0"/>
    <xf numFmtId="0" fontId="28" fillId="18" borderId="0" applyNumberFormat="0" applyBorder="0" applyAlignment="0" applyProtection="0"/>
    <xf numFmtId="0" fontId="28" fillId="18" borderId="0" applyNumberFormat="0" applyBorder="0" applyAlignment="0" applyProtection="0"/>
    <xf numFmtId="0" fontId="28" fillId="18" borderId="0" applyNumberFormat="0" applyBorder="0" applyAlignment="0" applyProtection="0"/>
    <xf numFmtId="0" fontId="28" fillId="18" borderId="0" applyNumberFormat="0" applyBorder="0" applyAlignment="0" applyProtection="0"/>
    <xf numFmtId="0" fontId="28" fillId="18" borderId="0" applyNumberFormat="0" applyBorder="0" applyAlignment="0" applyProtection="0"/>
    <xf numFmtId="0" fontId="28" fillId="18" borderId="0" applyNumberFormat="0" applyBorder="0" applyAlignment="0" applyProtection="0"/>
    <xf numFmtId="0" fontId="28" fillId="18" borderId="0" applyNumberFormat="0" applyBorder="0" applyAlignment="0" applyProtection="0"/>
    <xf numFmtId="0" fontId="28" fillId="18" borderId="0" applyNumberFormat="0" applyBorder="0" applyAlignment="0" applyProtection="0"/>
    <xf numFmtId="0" fontId="28" fillId="18" borderId="0" applyNumberFormat="0" applyBorder="0" applyAlignment="0" applyProtection="0"/>
    <xf numFmtId="0" fontId="28" fillId="18" borderId="0" applyNumberFormat="0" applyBorder="0" applyAlignment="0" applyProtection="0"/>
    <xf numFmtId="0" fontId="28" fillId="18" borderId="0" applyNumberFormat="0" applyBorder="0" applyAlignment="0" applyProtection="0"/>
    <xf numFmtId="0" fontId="28" fillId="18" borderId="0" applyNumberFormat="0" applyBorder="0" applyAlignment="0" applyProtection="0"/>
    <xf numFmtId="0" fontId="28" fillId="18" borderId="0" applyNumberFormat="0" applyBorder="0" applyAlignment="0" applyProtection="0"/>
    <xf numFmtId="0" fontId="28" fillId="18" borderId="0" applyNumberFormat="0" applyBorder="0" applyAlignment="0" applyProtection="0"/>
    <xf numFmtId="0" fontId="28" fillId="18" borderId="0" applyNumberFormat="0" applyBorder="0" applyAlignment="0" applyProtection="0"/>
    <xf numFmtId="0" fontId="28" fillId="18" borderId="0" applyNumberFormat="0" applyBorder="0" applyAlignment="0" applyProtection="0"/>
    <xf numFmtId="0" fontId="28" fillId="18" borderId="0" applyNumberFormat="0" applyBorder="0" applyAlignment="0" applyProtection="0"/>
    <xf numFmtId="0" fontId="28" fillId="18" borderId="0" applyNumberFormat="0" applyBorder="0" applyAlignment="0" applyProtection="0"/>
    <xf numFmtId="0" fontId="28" fillId="18" borderId="0" applyNumberFormat="0" applyBorder="0" applyAlignment="0" applyProtection="0"/>
    <xf numFmtId="0" fontId="28" fillId="18" borderId="0" applyNumberFormat="0" applyBorder="0" applyAlignment="0" applyProtection="0"/>
    <xf numFmtId="0" fontId="28" fillId="18" borderId="0" applyNumberFormat="0" applyBorder="0" applyAlignment="0" applyProtection="0"/>
    <xf numFmtId="0" fontId="28" fillId="18" borderId="0" applyNumberFormat="0" applyBorder="0" applyAlignment="0" applyProtection="0"/>
    <xf numFmtId="0" fontId="28" fillId="18" borderId="0" applyNumberFormat="0" applyBorder="0" applyAlignment="0" applyProtection="0"/>
    <xf numFmtId="0" fontId="28" fillId="18" borderId="0" applyNumberFormat="0" applyBorder="0" applyAlignment="0" applyProtection="0"/>
    <xf numFmtId="0" fontId="28" fillId="18" borderId="0" applyNumberFormat="0" applyBorder="0" applyAlignment="0" applyProtection="0"/>
    <xf numFmtId="0" fontId="28" fillId="18" borderId="0" applyNumberFormat="0" applyBorder="0" applyAlignment="0" applyProtection="0"/>
    <xf numFmtId="0" fontId="28" fillId="18" borderId="0" applyNumberFormat="0" applyBorder="0" applyAlignment="0" applyProtection="0"/>
    <xf numFmtId="0" fontId="28" fillId="18" borderId="0" applyNumberFormat="0" applyBorder="0" applyAlignment="0" applyProtection="0"/>
    <xf numFmtId="0" fontId="28" fillId="18" borderId="0" applyNumberFormat="0" applyBorder="0" applyAlignment="0" applyProtection="0"/>
    <xf numFmtId="0" fontId="28" fillId="18" borderId="0" applyNumberFormat="0" applyBorder="0" applyAlignment="0" applyProtection="0"/>
    <xf numFmtId="0" fontId="28" fillId="18" borderId="0" applyNumberFormat="0" applyBorder="0" applyAlignment="0" applyProtection="0"/>
    <xf numFmtId="0" fontId="28" fillId="18" borderId="0" applyNumberFormat="0" applyBorder="0" applyAlignment="0" applyProtection="0"/>
    <xf numFmtId="0" fontId="28" fillId="18" borderId="0" applyNumberFormat="0" applyBorder="0" applyAlignment="0" applyProtection="0"/>
    <xf numFmtId="0" fontId="28" fillId="18" borderId="0" applyNumberFormat="0" applyBorder="0" applyAlignment="0" applyProtection="0"/>
    <xf numFmtId="0" fontId="28" fillId="18" borderId="0" applyNumberFormat="0" applyBorder="0" applyAlignment="0" applyProtection="0"/>
    <xf numFmtId="0" fontId="28" fillId="18" borderId="0" applyNumberFormat="0" applyBorder="0" applyAlignment="0" applyProtection="0"/>
    <xf numFmtId="0" fontId="28" fillId="18" borderId="0" applyNumberFormat="0" applyBorder="0" applyAlignment="0" applyProtection="0"/>
    <xf numFmtId="0" fontId="28" fillId="18" borderId="0" applyNumberFormat="0" applyBorder="0" applyAlignment="0" applyProtection="0"/>
    <xf numFmtId="0" fontId="28" fillId="18" borderId="0" applyNumberFormat="0" applyBorder="0" applyAlignment="0" applyProtection="0"/>
    <xf numFmtId="0" fontId="28" fillId="18" borderId="0" applyNumberFormat="0" applyBorder="0" applyAlignment="0" applyProtection="0"/>
    <xf numFmtId="0" fontId="28" fillId="18" borderId="0" applyNumberFormat="0" applyBorder="0" applyAlignment="0" applyProtection="0"/>
    <xf numFmtId="0" fontId="28" fillId="18" borderId="0" applyNumberFormat="0" applyBorder="0" applyAlignment="0" applyProtection="0"/>
    <xf numFmtId="0" fontId="28" fillId="18" borderId="0" applyNumberFormat="0" applyBorder="0" applyAlignment="0" applyProtection="0"/>
    <xf numFmtId="0" fontId="28" fillId="18" borderId="0" applyNumberFormat="0" applyBorder="0" applyAlignment="0" applyProtection="0"/>
    <xf numFmtId="0" fontId="28" fillId="18" borderId="0" applyNumberFormat="0" applyBorder="0" applyAlignment="0" applyProtection="0"/>
    <xf numFmtId="0" fontId="28" fillId="18" borderId="0" applyNumberFormat="0" applyBorder="0" applyAlignment="0" applyProtection="0"/>
    <xf numFmtId="0" fontId="28" fillId="18" borderId="0" applyNumberFormat="0" applyBorder="0" applyAlignment="0" applyProtection="0"/>
    <xf numFmtId="0" fontId="28" fillId="18" borderId="0" applyNumberFormat="0" applyBorder="0" applyAlignment="0" applyProtection="0"/>
    <xf numFmtId="0" fontId="28" fillId="18" borderId="0" applyNumberFormat="0" applyBorder="0" applyAlignment="0" applyProtection="0"/>
    <xf numFmtId="0" fontId="28" fillId="18" borderId="0" applyNumberFormat="0" applyBorder="0" applyAlignment="0" applyProtection="0"/>
    <xf numFmtId="0" fontId="28" fillId="18" borderId="0" applyNumberFormat="0" applyBorder="0" applyAlignment="0" applyProtection="0"/>
    <xf numFmtId="0" fontId="28" fillId="18" borderId="0" applyNumberFormat="0" applyBorder="0" applyAlignment="0" applyProtection="0"/>
    <xf numFmtId="0" fontId="28" fillId="18" borderId="0" applyNumberFormat="0" applyBorder="0" applyAlignment="0" applyProtection="0"/>
    <xf numFmtId="0" fontId="28" fillId="18" borderId="0" applyNumberFormat="0" applyBorder="0" applyAlignment="0" applyProtection="0"/>
    <xf numFmtId="0" fontId="28" fillId="18" borderId="0" applyNumberFormat="0" applyBorder="0" applyAlignment="0" applyProtection="0"/>
    <xf numFmtId="0" fontId="28" fillId="18" borderId="0" applyNumberFormat="0" applyBorder="0" applyAlignment="0" applyProtection="0"/>
    <xf numFmtId="0" fontId="28" fillId="18" borderId="0" applyNumberFormat="0" applyBorder="0" applyAlignment="0" applyProtection="0"/>
    <xf numFmtId="0" fontId="28" fillId="18" borderId="0" applyNumberFormat="0" applyBorder="0" applyAlignment="0" applyProtection="0"/>
    <xf numFmtId="0" fontId="28" fillId="18" borderId="0" applyNumberFormat="0" applyBorder="0" applyAlignment="0" applyProtection="0"/>
    <xf numFmtId="0" fontId="28" fillId="18" borderId="0" applyNumberFormat="0" applyBorder="0" applyAlignment="0" applyProtection="0"/>
    <xf numFmtId="0" fontId="28" fillId="18" borderId="0" applyNumberFormat="0" applyBorder="0" applyAlignment="0" applyProtection="0"/>
    <xf numFmtId="0" fontId="28" fillId="18" borderId="0" applyNumberFormat="0" applyBorder="0" applyAlignment="0" applyProtection="0"/>
    <xf numFmtId="0" fontId="28" fillId="18" borderId="0" applyNumberFormat="0" applyBorder="0" applyAlignment="0" applyProtection="0"/>
    <xf numFmtId="0" fontId="28" fillId="18" borderId="0" applyNumberFormat="0" applyBorder="0" applyAlignment="0" applyProtection="0"/>
    <xf numFmtId="0" fontId="28" fillId="18" borderId="0" applyNumberFormat="0" applyBorder="0" applyAlignment="0" applyProtection="0"/>
    <xf numFmtId="0" fontId="28" fillId="18" borderId="0" applyNumberFormat="0" applyBorder="0" applyAlignment="0" applyProtection="0"/>
    <xf numFmtId="0" fontId="28" fillId="18" borderId="0" applyNumberFormat="0" applyBorder="0" applyAlignment="0" applyProtection="0"/>
    <xf numFmtId="0" fontId="28" fillId="18" borderId="0" applyNumberFormat="0" applyBorder="0" applyAlignment="0" applyProtection="0"/>
    <xf numFmtId="0" fontId="28" fillId="18" borderId="0" applyNumberFormat="0" applyBorder="0" applyAlignment="0" applyProtection="0"/>
    <xf numFmtId="0" fontId="28" fillId="18" borderId="0" applyNumberFormat="0" applyBorder="0" applyAlignment="0" applyProtection="0"/>
    <xf numFmtId="0" fontId="28" fillId="18" borderId="0" applyNumberFormat="0" applyBorder="0" applyAlignment="0" applyProtection="0"/>
    <xf numFmtId="0" fontId="28" fillId="18" borderId="0" applyNumberFormat="0" applyBorder="0" applyAlignment="0" applyProtection="0"/>
    <xf numFmtId="0" fontId="28" fillId="18" borderId="0" applyNumberFormat="0" applyBorder="0" applyAlignment="0" applyProtection="0"/>
    <xf numFmtId="0" fontId="28" fillId="18" borderId="0" applyNumberFormat="0" applyBorder="0" applyAlignment="0" applyProtection="0"/>
    <xf numFmtId="0" fontId="28" fillId="18" borderId="0" applyNumberFormat="0" applyBorder="0" applyAlignment="0" applyProtection="0"/>
    <xf numFmtId="0" fontId="28" fillId="18" borderId="0" applyNumberFormat="0" applyBorder="0" applyAlignment="0" applyProtection="0"/>
    <xf numFmtId="0" fontId="28" fillId="18" borderId="0" applyNumberFormat="0" applyBorder="0" applyAlignment="0" applyProtection="0"/>
    <xf numFmtId="0" fontId="28" fillId="18" borderId="0" applyNumberFormat="0" applyBorder="0" applyAlignment="0" applyProtection="0"/>
    <xf numFmtId="0" fontId="28" fillId="18" borderId="0" applyNumberFormat="0" applyBorder="0" applyAlignment="0" applyProtection="0"/>
    <xf numFmtId="0" fontId="28" fillId="18" borderId="0" applyNumberFormat="0" applyBorder="0" applyAlignment="0" applyProtection="0"/>
    <xf numFmtId="0" fontId="28" fillId="18" borderId="0" applyNumberFormat="0" applyBorder="0" applyAlignment="0" applyProtection="0"/>
    <xf numFmtId="0" fontId="28" fillId="18" borderId="0" applyNumberFormat="0" applyBorder="0" applyAlignment="0" applyProtection="0"/>
    <xf numFmtId="0" fontId="28" fillId="18" borderId="0" applyNumberFormat="0" applyBorder="0" applyAlignment="0" applyProtection="0"/>
    <xf numFmtId="0" fontId="28" fillId="18" borderId="0" applyNumberFormat="0" applyBorder="0" applyAlignment="0" applyProtection="0"/>
    <xf numFmtId="0" fontId="28" fillId="18" borderId="0" applyNumberFormat="0" applyBorder="0" applyAlignment="0" applyProtection="0"/>
    <xf numFmtId="0" fontId="28" fillId="18" borderId="0" applyNumberFormat="0" applyBorder="0" applyAlignment="0" applyProtection="0"/>
    <xf numFmtId="0" fontId="28" fillId="18" borderId="0" applyNumberFormat="0" applyBorder="0" applyAlignment="0" applyProtection="0"/>
    <xf numFmtId="0" fontId="28" fillId="18" borderId="0" applyNumberFormat="0" applyBorder="0" applyAlignment="0" applyProtection="0"/>
    <xf numFmtId="0" fontId="28" fillId="18" borderId="0" applyNumberFormat="0" applyBorder="0" applyAlignment="0" applyProtection="0"/>
    <xf numFmtId="0" fontId="28" fillId="18" borderId="0" applyNumberFormat="0" applyBorder="0" applyAlignment="0" applyProtection="0"/>
    <xf numFmtId="0" fontId="28" fillId="18" borderId="0" applyNumberFormat="0" applyBorder="0" applyAlignment="0" applyProtection="0"/>
    <xf numFmtId="0" fontId="28" fillId="18" borderId="0" applyNumberFormat="0" applyBorder="0" applyAlignment="0" applyProtection="0"/>
    <xf numFmtId="0" fontId="28" fillId="18" borderId="0" applyNumberFormat="0" applyBorder="0" applyAlignment="0" applyProtection="0"/>
    <xf numFmtId="0" fontId="28" fillId="18" borderId="0" applyNumberFormat="0" applyBorder="0" applyAlignment="0" applyProtection="0"/>
    <xf numFmtId="0" fontId="28" fillId="18" borderId="0" applyNumberFormat="0" applyBorder="0" applyAlignment="0" applyProtection="0"/>
    <xf numFmtId="0" fontId="28" fillId="18" borderId="0" applyNumberFormat="0" applyBorder="0" applyAlignment="0" applyProtection="0"/>
    <xf numFmtId="0" fontId="28" fillId="18" borderId="0" applyNumberFormat="0" applyBorder="0" applyAlignment="0" applyProtection="0"/>
    <xf numFmtId="0" fontId="28" fillId="18" borderId="0" applyNumberFormat="0" applyBorder="0" applyAlignment="0" applyProtection="0"/>
    <xf numFmtId="0" fontId="28" fillId="18" borderId="0" applyNumberFormat="0" applyBorder="0" applyAlignment="0" applyProtection="0"/>
    <xf numFmtId="0" fontId="28" fillId="18" borderId="0" applyNumberFormat="0" applyBorder="0" applyAlignment="0" applyProtection="0"/>
    <xf numFmtId="0" fontId="28" fillId="18" borderId="0" applyNumberFormat="0" applyBorder="0" applyAlignment="0" applyProtection="0"/>
    <xf numFmtId="0" fontId="28" fillId="18" borderId="0" applyNumberFormat="0" applyBorder="0" applyAlignment="0" applyProtection="0"/>
    <xf numFmtId="0" fontId="28" fillId="18" borderId="0" applyNumberFormat="0" applyBorder="0" applyAlignment="0" applyProtection="0"/>
    <xf numFmtId="0" fontId="28" fillId="20" borderId="0" applyNumberFormat="0" applyBorder="0" applyAlignment="0" applyProtection="0"/>
    <xf numFmtId="0" fontId="28" fillId="20" borderId="0" applyNumberFormat="0" applyBorder="0" applyAlignment="0" applyProtection="0"/>
    <xf numFmtId="0" fontId="28" fillId="20" borderId="0" applyNumberFormat="0" applyBorder="0" applyAlignment="0" applyProtection="0"/>
    <xf numFmtId="0" fontId="28" fillId="20" borderId="0" applyNumberFormat="0" applyBorder="0" applyAlignment="0" applyProtection="0"/>
    <xf numFmtId="0" fontId="28" fillId="20" borderId="0" applyNumberFormat="0" applyBorder="0" applyAlignment="0" applyProtection="0"/>
    <xf numFmtId="0" fontId="28" fillId="20" borderId="0" applyNumberFormat="0" applyBorder="0" applyAlignment="0" applyProtection="0"/>
    <xf numFmtId="0" fontId="28" fillId="20" borderId="0" applyNumberFormat="0" applyBorder="0" applyAlignment="0" applyProtection="0"/>
    <xf numFmtId="0" fontId="28" fillId="20" borderId="0" applyNumberFormat="0" applyBorder="0" applyAlignment="0" applyProtection="0"/>
    <xf numFmtId="0" fontId="28" fillId="20" borderId="0" applyNumberFormat="0" applyBorder="0" applyAlignment="0" applyProtection="0"/>
    <xf numFmtId="0" fontId="28" fillId="20" borderId="0" applyNumberFormat="0" applyBorder="0" applyAlignment="0" applyProtection="0"/>
    <xf numFmtId="0" fontId="28" fillId="20" borderId="0" applyNumberFormat="0" applyBorder="0" applyAlignment="0" applyProtection="0"/>
    <xf numFmtId="0" fontId="28" fillId="20" borderId="0" applyNumberFormat="0" applyBorder="0" applyAlignment="0" applyProtection="0"/>
    <xf numFmtId="0" fontId="28" fillId="20" borderId="0" applyNumberFormat="0" applyBorder="0" applyAlignment="0" applyProtection="0"/>
    <xf numFmtId="0" fontId="28" fillId="20" borderId="0" applyNumberFormat="0" applyBorder="0" applyAlignment="0" applyProtection="0"/>
    <xf numFmtId="0" fontId="28" fillId="20" borderId="0" applyNumberFormat="0" applyBorder="0" applyAlignment="0" applyProtection="0"/>
    <xf numFmtId="0" fontId="28" fillId="20" borderId="0" applyNumberFormat="0" applyBorder="0" applyAlignment="0" applyProtection="0"/>
    <xf numFmtId="0" fontId="28" fillId="20" borderId="0" applyNumberFormat="0" applyBorder="0" applyAlignment="0" applyProtection="0"/>
    <xf numFmtId="0" fontId="28" fillId="20" borderId="0" applyNumberFormat="0" applyBorder="0" applyAlignment="0" applyProtection="0"/>
    <xf numFmtId="0" fontId="28" fillId="20" borderId="0" applyNumberFormat="0" applyBorder="0" applyAlignment="0" applyProtection="0"/>
    <xf numFmtId="0" fontId="28" fillId="20" borderId="0" applyNumberFormat="0" applyBorder="0" applyAlignment="0" applyProtection="0"/>
    <xf numFmtId="0" fontId="28" fillId="20" borderId="0" applyNumberFormat="0" applyBorder="0" applyAlignment="0" applyProtection="0"/>
    <xf numFmtId="0" fontId="28" fillId="20" borderId="0" applyNumberFormat="0" applyBorder="0" applyAlignment="0" applyProtection="0"/>
    <xf numFmtId="0" fontId="28" fillId="20" borderId="0" applyNumberFormat="0" applyBorder="0" applyAlignment="0" applyProtection="0"/>
    <xf numFmtId="0" fontId="28" fillId="20" borderId="0" applyNumberFormat="0" applyBorder="0" applyAlignment="0" applyProtection="0"/>
    <xf numFmtId="0" fontId="28" fillId="20" borderId="0" applyNumberFormat="0" applyBorder="0" applyAlignment="0" applyProtection="0"/>
    <xf numFmtId="0" fontId="28" fillId="20" borderId="0" applyNumberFormat="0" applyBorder="0" applyAlignment="0" applyProtection="0"/>
    <xf numFmtId="0" fontId="28" fillId="20" borderId="0" applyNumberFormat="0" applyBorder="0" applyAlignment="0" applyProtection="0"/>
    <xf numFmtId="0" fontId="28" fillId="20" borderId="0" applyNumberFormat="0" applyBorder="0" applyAlignment="0" applyProtection="0"/>
    <xf numFmtId="0" fontId="28" fillId="20" borderId="0" applyNumberFormat="0" applyBorder="0" applyAlignment="0" applyProtection="0"/>
    <xf numFmtId="0" fontId="28" fillId="20" borderId="0" applyNumberFormat="0" applyBorder="0" applyAlignment="0" applyProtection="0"/>
    <xf numFmtId="0" fontId="28" fillId="20" borderId="0" applyNumberFormat="0" applyBorder="0" applyAlignment="0" applyProtection="0"/>
    <xf numFmtId="0" fontId="28" fillId="20" borderId="0" applyNumberFormat="0" applyBorder="0" applyAlignment="0" applyProtection="0"/>
    <xf numFmtId="0" fontId="28" fillId="20" borderId="0" applyNumberFormat="0" applyBorder="0" applyAlignment="0" applyProtection="0"/>
    <xf numFmtId="0" fontId="28" fillId="20" borderId="0" applyNumberFormat="0" applyBorder="0" applyAlignment="0" applyProtection="0"/>
    <xf numFmtId="0" fontId="28" fillId="20" borderId="0" applyNumberFormat="0" applyBorder="0" applyAlignment="0" applyProtection="0"/>
    <xf numFmtId="0" fontId="28" fillId="20" borderId="0" applyNumberFormat="0" applyBorder="0" applyAlignment="0" applyProtection="0"/>
    <xf numFmtId="0" fontId="28" fillId="20" borderId="0" applyNumberFormat="0" applyBorder="0" applyAlignment="0" applyProtection="0"/>
    <xf numFmtId="0" fontId="28" fillId="20" borderId="0" applyNumberFormat="0" applyBorder="0" applyAlignment="0" applyProtection="0"/>
    <xf numFmtId="0" fontId="28" fillId="20" borderId="0" applyNumberFormat="0" applyBorder="0" applyAlignment="0" applyProtection="0"/>
    <xf numFmtId="0" fontId="28" fillId="20" borderId="0" applyNumberFormat="0" applyBorder="0" applyAlignment="0" applyProtection="0"/>
    <xf numFmtId="0" fontId="28" fillId="20" borderId="0" applyNumberFormat="0" applyBorder="0" applyAlignment="0" applyProtection="0"/>
    <xf numFmtId="0" fontId="28" fillId="20" borderId="0" applyNumberFormat="0" applyBorder="0" applyAlignment="0" applyProtection="0"/>
    <xf numFmtId="0" fontId="28" fillId="20" borderId="0" applyNumberFormat="0" applyBorder="0" applyAlignment="0" applyProtection="0"/>
    <xf numFmtId="0" fontId="28" fillId="20" borderId="0" applyNumberFormat="0" applyBorder="0" applyAlignment="0" applyProtection="0"/>
    <xf numFmtId="0" fontId="28" fillId="20" borderId="0" applyNumberFormat="0" applyBorder="0" applyAlignment="0" applyProtection="0"/>
    <xf numFmtId="0" fontId="28" fillId="20" borderId="0" applyNumberFormat="0" applyBorder="0" applyAlignment="0" applyProtection="0"/>
    <xf numFmtId="0" fontId="28" fillId="20" borderId="0" applyNumberFormat="0" applyBorder="0" applyAlignment="0" applyProtection="0"/>
    <xf numFmtId="0" fontId="28" fillId="20" borderId="0" applyNumberFormat="0" applyBorder="0" applyAlignment="0" applyProtection="0"/>
    <xf numFmtId="0" fontId="28" fillId="20" borderId="0" applyNumberFormat="0" applyBorder="0" applyAlignment="0" applyProtection="0"/>
    <xf numFmtId="0" fontId="28" fillId="20" borderId="0" applyNumberFormat="0" applyBorder="0" applyAlignment="0" applyProtection="0"/>
    <xf numFmtId="0" fontId="28" fillId="20" borderId="0" applyNumberFormat="0" applyBorder="0" applyAlignment="0" applyProtection="0"/>
    <xf numFmtId="0" fontId="28" fillId="20" borderId="0" applyNumberFormat="0" applyBorder="0" applyAlignment="0" applyProtection="0"/>
    <xf numFmtId="0" fontId="28" fillId="20" borderId="0" applyNumberFormat="0" applyBorder="0" applyAlignment="0" applyProtection="0"/>
    <xf numFmtId="0" fontId="28" fillId="20" borderId="0" applyNumberFormat="0" applyBorder="0" applyAlignment="0" applyProtection="0"/>
    <xf numFmtId="0" fontId="28" fillId="20" borderId="0" applyNumberFormat="0" applyBorder="0" applyAlignment="0" applyProtection="0"/>
    <xf numFmtId="0" fontId="28" fillId="20" borderId="0" applyNumberFormat="0" applyBorder="0" applyAlignment="0" applyProtection="0"/>
    <xf numFmtId="0" fontId="28" fillId="20" borderId="0" applyNumberFormat="0" applyBorder="0" applyAlignment="0" applyProtection="0"/>
    <xf numFmtId="0" fontId="28" fillId="20" borderId="0" applyNumberFormat="0" applyBorder="0" applyAlignment="0" applyProtection="0"/>
    <xf numFmtId="0" fontId="28" fillId="20" borderId="0" applyNumberFormat="0" applyBorder="0" applyAlignment="0" applyProtection="0"/>
    <xf numFmtId="0" fontId="28" fillId="20" borderId="0" applyNumberFormat="0" applyBorder="0" applyAlignment="0" applyProtection="0"/>
    <xf numFmtId="0" fontId="28" fillId="20" borderId="0" applyNumberFormat="0" applyBorder="0" applyAlignment="0" applyProtection="0"/>
    <xf numFmtId="0" fontId="28" fillId="20" borderId="0" applyNumberFormat="0" applyBorder="0" applyAlignment="0" applyProtection="0"/>
    <xf numFmtId="0" fontId="28" fillId="20" borderId="0" applyNumberFormat="0" applyBorder="0" applyAlignment="0" applyProtection="0"/>
    <xf numFmtId="0" fontId="28" fillId="20" borderId="0" applyNumberFormat="0" applyBorder="0" applyAlignment="0" applyProtection="0"/>
    <xf numFmtId="0" fontId="28" fillId="20" borderId="0" applyNumberFormat="0" applyBorder="0" applyAlignment="0" applyProtection="0"/>
    <xf numFmtId="0" fontId="28" fillId="20" borderId="0" applyNumberFormat="0" applyBorder="0" applyAlignment="0" applyProtection="0"/>
    <xf numFmtId="0" fontId="28" fillId="20" borderId="0" applyNumberFormat="0" applyBorder="0" applyAlignment="0" applyProtection="0"/>
    <xf numFmtId="0" fontId="28" fillId="20" borderId="0" applyNumberFormat="0" applyBorder="0" applyAlignment="0" applyProtection="0"/>
    <xf numFmtId="0" fontId="28" fillId="20" borderId="0" applyNumberFormat="0" applyBorder="0" applyAlignment="0" applyProtection="0"/>
    <xf numFmtId="0" fontId="28" fillId="20" borderId="0" applyNumberFormat="0" applyBorder="0" applyAlignment="0" applyProtection="0"/>
    <xf numFmtId="0" fontId="28" fillId="20" borderId="0" applyNumberFormat="0" applyBorder="0" applyAlignment="0" applyProtection="0"/>
    <xf numFmtId="0" fontId="28" fillId="20" borderId="0" applyNumberFormat="0" applyBorder="0" applyAlignment="0" applyProtection="0"/>
    <xf numFmtId="0" fontId="28" fillId="20" borderId="0" applyNumberFormat="0" applyBorder="0" applyAlignment="0" applyProtection="0"/>
    <xf numFmtId="0" fontId="28" fillId="20" borderId="0" applyNumberFormat="0" applyBorder="0" applyAlignment="0" applyProtection="0"/>
    <xf numFmtId="0" fontId="28" fillId="20" borderId="0" applyNumberFormat="0" applyBorder="0" applyAlignment="0" applyProtection="0"/>
    <xf numFmtId="0" fontId="28" fillId="20" borderId="0" applyNumberFormat="0" applyBorder="0" applyAlignment="0" applyProtection="0"/>
    <xf numFmtId="0" fontId="28" fillId="20" borderId="0" applyNumberFormat="0" applyBorder="0" applyAlignment="0" applyProtection="0"/>
    <xf numFmtId="0" fontId="28" fillId="20" borderId="0" applyNumberFormat="0" applyBorder="0" applyAlignment="0" applyProtection="0"/>
    <xf numFmtId="0" fontId="28" fillId="20" borderId="0" applyNumberFormat="0" applyBorder="0" applyAlignment="0" applyProtection="0"/>
    <xf numFmtId="0" fontId="28" fillId="20" borderId="0" applyNumberFormat="0" applyBorder="0" applyAlignment="0" applyProtection="0"/>
    <xf numFmtId="0" fontId="28" fillId="20" borderId="0" applyNumberFormat="0" applyBorder="0" applyAlignment="0" applyProtection="0"/>
    <xf numFmtId="0" fontId="28" fillId="20" borderId="0" applyNumberFormat="0" applyBorder="0" applyAlignment="0" applyProtection="0"/>
    <xf numFmtId="0" fontId="28" fillId="20" borderId="0" applyNumberFormat="0" applyBorder="0" applyAlignment="0" applyProtection="0"/>
    <xf numFmtId="0" fontId="28" fillId="20" borderId="0" applyNumberFormat="0" applyBorder="0" applyAlignment="0" applyProtection="0"/>
    <xf numFmtId="0" fontId="28" fillId="20" borderId="0" applyNumberFormat="0" applyBorder="0" applyAlignment="0" applyProtection="0"/>
    <xf numFmtId="0" fontId="28" fillId="20" borderId="0" applyNumberFormat="0" applyBorder="0" applyAlignment="0" applyProtection="0"/>
    <xf numFmtId="0" fontId="28" fillId="20" borderId="0" applyNumberFormat="0" applyBorder="0" applyAlignment="0" applyProtection="0"/>
    <xf numFmtId="0" fontId="28" fillId="20" borderId="0" applyNumberFormat="0" applyBorder="0" applyAlignment="0" applyProtection="0"/>
    <xf numFmtId="0" fontId="28" fillId="20" borderId="0" applyNumberFormat="0" applyBorder="0" applyAlignment="0" applyProtection="0"/>
    <xf numFmtId="0" fontId="28" fillId="20" borderId="0" applyNumberFormat="0" applyBorder="0" applyAlignment="0" applyProtection="0"/>
    <xf numFmtId="0" fontId="28" fillId="20" borderId="0" applyNumberFormat="0" applyBorder="0" applyAlignment="0" applyProtection="0"/>
    <xf numFmtId="0" fontId="28" fillId="20" borderId="0" applyNumberFormat="0" applyBorder="0" applyAlignment="0" applyProtection="0"/>
    <xf numFmtId="0" fontId="28" fillId="20" borderId="0" applyNumberFormat="0" applyBorder="0" applyAlignment="0" applyProtection="0"/>
    <xf numFmtId="0" fontId="28" fillId="20" borderId="0" applyNumberFormat="0" applyBorder="0" applyAlignment="0" applyProtection="0"/>
    <xf numFmtId="0" fontId="28" fillId="20" borderId="0" applyNumberFormat="0" applyBorder="0" applyAlignment="0" applyProtection="0"/>
    <xf numFmtId="0" fontId="28" fillId="20" borderId="0" applyNumberFormat="0" applyBorder="0" applyAlignment="0" applyProtection="0"/>
    <xf numFmtId="0" fontId="28" fillId="20" borderId="0" applyNumberFormat="0" applyBorder="0" applyAlignment="0" applyProtection="0"/>
    <xf numFmtId="0" fontId="28" fillId="20" borderId="0" applyNumberFormat="0" applyBorder="0" applyAlignment="0" applyProtection="0"/>
    <xf numFmtId="0" fontId="28" fillId="20" borderId="0" applyNumberFormat="0" applyBorder="0" applyAlignment="0" applyProtection="0"/>
    <xf numFmtId="0" fontId="28" fillId="20" borderId="0" applyNumberFormat="0" applyBorder="0" applyAlignment="0" applyProtection="0"/>
    <xf numFmtId="0" fontId="28" fillId="20" borderId="0" applyNumberFormat="0" applyBorder="0" applyAlignment="0" applyProtection="0"/>
    <xf numFmtId="0" fontId="28" fillId="20" borderId="0" applyNumberFormat="0" applyBorder="0" applyAlignment="0" applyProtection="0"/>
    <xf numFmtId="0" fontId="28" fillId="20" borderId="0" applyNumberFormat="0" applyBorder="0" applyAlignment="0" applyProtection="0"/>
    <xf numFmtId="0" fontId="28" fillId="20" borderId="0" applyNumberFormat="0" applyBorder="0" applyAlignment="0" applyProtection="0"/>
    <xf numFmtId="0" fontId="28" fillId="20" borderId="0" applyNumberFormat="0" applyBorder="0" applyAlignment="0" applyProtection="0"/>
    <xf numFmtId="0" fontId="28" fillId="20" borderId="0" applyNumberFormat="0" applyBorder="0" applyAlignment="0" applyProtection="0"/>
    <xf numFmtId="0" fontId="28" fillId="20" borderId="0" applyNumberFormat="0" applyBorder="0" applyAlignment="0" applyProtection="0"/>
    <xf numFmtId="0" fontId="28" fillId="20" borderId="0" applyNumberFormat="0" applyBorder="0" applyAlignment="0" applyProtection="0"/>
    <xf numFmtId="0" fontId="28" fillId="20" borderId="0" applyNumberFormat="0" applyBorder="0" applyAlignment="0" applyProtection="0"/>
    <xf numFmtId="0" fontId="28" fillId="20" borderId="0" applyNumberFormat="0" applyBorder="0" applyAlignment="0" applyProtection="0"/>
    <xf numFmtId="0" fontId="28" fillId="20" borderId="0" applyNumberFormat="0" applyBorder="0" applyAlignment="0" applyProtection="0"/>
    <xf numFmtId="0" fontId="28" fillId="20" borderId="0" applyNumberFormat="0" applyBorder="0" applyAlignment="0" applyProtection="0"/>
    <xf numFmtId="0" fontId="28" fillId="20" borderId="0" applyNumberFormat="0" applyBorder="0" applyAlignment="0" applyProtection="0"/>
    <xf numFmtId="0" fontId="28" fillId="20" borderId="0" applyNumberFormat="0" applyBorder="0" applyAlignment="0" applyProtection="0"/>
    <xf numFmtId="0" fontId="28" fillId="20" borderId="0" applyNumberFormat="0" applyBorder="0" applyAlignment="0" applyProtection="0"/>
    <xf numFmtId="0" fontId="28" fillId="20" borderId="0" applyNumberFormat="0" applyBorder="0" applyAlignment="0" applyProtection="0"/>
    <xf numFmtId="0" fontId="28" fillId="20" borderId="0" applyNumberFormat="0" applyBorder="0" applyAlignment="0" applyProtection="0"/>
    <xf numFmtId="0" fontId="28" fillId="20" borderId="0" applyNumberFormat="0" applyBorder="0" applyAlignment="0" applyProtection="0"/>
    <xf numFmtId="0" fontId="28" fillId="20" borderId="0" applyNumberFormat="0" applyBorder="0" applyAlignment="0" applyProtection="0"/>
    <xf numFmtId="0" fontId="28" fillId="20" borderId="0" applyNumberFormat="0" applyBorder="0" applyAlignment="0" applyProtection="0"/>
    <xf numFmtId="0" fontId="28" fillId="20" borderId="0" applyNumberFormat="0" applyBorder="0" applyAlignment="0" applyProtection="0"/>
    <xf numFmtId="0" fontId="28" fillId="20" borderId="0" applyNumberFormat="0" applyBorder="0" applyAlignment="0" applyProtection="0"/>
    <xf numFmtId="0" fontId="28" fillId="20" borderId="0" applyNumberFormat="0" applyBorder="0" applyAlignment="0" applyProtection="0"/>
    <xf numFmtId="0" fontId="28" fillId="20" borderId="0" applyNumberFormat="0" applyBorder="0" applyAlignment="0" applyProtection="0"/>
    <xf numFmtId="0" fontId="28" fillId="20" borderId="0" applyNumberFormat="0" applyBorder="0" applyAlignment="0" applyProtection="0"/>
    <xf numFmtId="0" fontId="28" fillId="20" borderId="0" applyNumberFormat="0" applyBorder="0" applyAlignment="0" applyProtection="0"/>
    <xf numFmtId="0" fontId="28" fillId="20" borderId="0" applyNumberFormat="0" applyBorder="0" applyAlignment="0" applyProtection="0"/>
    <xf numFmtId="0" fontId="28" fillId="20" borderId="0" applyNumberFormat="0" applyBorder="0" applyAlignment="0" applyProtection="0"/>
    <xf numFmtId="0" fontId="28" fillId="20" borderId="0" applyNumberFormat="0" applyBorder="0" applyAlignment="0" applyProtection="0"/>
    <xf numFmtId="0" fontId="28" fillId="20" borderId="0" applyNumberFormat="0" applyBorder="0" applyAlignment="0" applyProtection="0"/>
    <xf numFmtId="0" fontId="28" fillId="20" borderId="0" applyNumberFormat="0" applyBorder="0" applyAlignment="0" applyProtection="0"/>
    <xf numFmtId="0" fontId="28" fillId="20" borderId="0" applyNumberFormat="0" applyBorder="0" applyAlignment="0" applyProtection="0"/>
    <xf numFmtId="0" fontId="28" fillId="20" borderId="0" applyNumberFormat="0" applyBorder="0" applyAlignment="0" applyProtection="0"/>
    <xf numFmtId="0" fontId="28" fillId="20" borderId="0" applyNumberFormat="0" applyBorder="0" applyAlignment="0" applyProtection="0"/>
    <xf numFmtId="0" fontId="28" fillId="20" borderId="0" applyNumberFormat="0" applyBorder="0" applyAlignment="0" applyProtection="0"/>
    <xf numFmtId="0" fontId="28" fillId="20" borderId="0" applyNumberFormat="0" applyBorder="0" applyAlignment="0" applyProtection="0"/>
    <xf numFmtId="0" fontId="28" fillId="20" borderId="0" applyNumberFormat="0" applyBorder="0" applyAlignment="0" applyProtection="0"/>
    <xf numFmtId="0" fontId="28" fillId="20" borderId="0" applyNumberFormat="0" applyBorder="0" applyAlignment="0" applyProtection="0"/>
    <xf numFmtId="0" fontId="28" fillId="20" borderId="0" applyNumberFormat="0" applyBorder="0" applyAlignment="0" applyProtection="0"/>
    <xf numFmtId="0" fontId="28" fillId="20" borderId="0" applyNumberFormat="0" applyBorder="0" applyAlignment="0" applyProtection="0"/>
    <xf numFmtId="0" fontId="28" fillId="20" borderId="0" applyNumberFormat="0" applyBorder="0" applyAlignment="0" applyProtection="0"/>
    <xf numFmtId="0" fontId="28" fillId="20" borderId="0" applyNumberFormat="0" applyBorder="0" applyAlignment="0" applyProtection="0"/>
    <xf numFmtId="0" fontId="28" fillId="20" borderId="0" applyNumberFormat="0" applyBorder="0" applyAlignment="0" applyProtection="0"/>
    <xf numFmtId="0" fontId="28" fillId="20" borderId="0" applyNumberFormat="0" applyBorder="0" applyAlignment="0" applyProtection="0"/>
    <xf numFmtId="0" fontId="28" fillId="20" borderId="0" applyNumberFormat="0" applyBorder="0" applyAlignment="0" applyProtection="0"/>
    <xf numFmtId="0" fontId="28" fillId="20" borderId="0" applyNumberFormat="0" applyBorder="0" applyAlignment="0" applyProtection="0"/>
    <xf numFmtId="0" fontId="28" fillId="20" borderId="0" applyNumberFormat="0" applyBorder="0" applyAlignment="0" applyProtection="0"/>
    <xf numFmtId="0" fontId="28" fillId="20" borderId="0" applyNumberFormat="0" applyBorder="0" applyAlignment="0" applyProtection="0"/>
    <xf numFmtId="0" fontId="28" fillId="20" borderId="0" applyNumberFormat="0" applyBorder="0" applyAlignment="0" applyProtection="0"/>
    <xf numFmtId="0" fontId="28" fillId="20" borderId="0" applyNumberFormat="0" applyBorder="0" applyAlignment="0" applyProtection="0"/>
    <xf numFmtId="0" fontId="28" fillId="20" borderId="0" applyNumberFormat="0" applyBorder="0" applyAlignment="0" applyProtection="0"/>
    <xf numFmtId="0" fontId="28" fillId="20" borderId="0" applyNumberFormat="0" applyBorder="0" applyAlignment="0" applyProtection="0"/>
    <xf numFmtId="0" fontId="28" fillId="20" borderId="0" applyNumberFormat="0" applyBorder="0" applyAlignment="0" applyProtection="0"/>
    <xf numFmtId="0" fontId="28" fillId="20" borderId="0" applyNumberFormat="0" applyBorder="0" applyAlignment="0" applyProtection="0"/>
    <xf numFmtId="0" fontId="28" fillId="20" borderId="0" applyNumberFormat="0" applyBorder="0" applyAlignment="0" applyProtection="0"/>
    <xf numFmtId="0" fontId="28" fillId="20" borderId="0" applyNumberFormat="0" applyBorder="0" applyAlignment="0" applyProtection="0"/>
    <xf numFmtId="0" fontId="28" fillId="20" borderId="0" applyNumberFormat="0" applyBorder="0" applyAlignment="0" applyProtection="0"/>
    <xf numFmtId="0" fontId="28" fillId="20" borderId="0" applyNumberFormat="0" applyBorder="0" applyAlignment="0" applyProtection="0"/>
    <xf numFmtId="0" fontId="28" fillId="20" borderId="0" applyNumberFormat="0" applyBorder="0" applyAlignment="0" applyProtection="0"/>
    <xf numFmtId="0" fontId="28" fillId="20" borderId="0" applyNumberFormat="0" applyBorder="0" applyAlignment="0" applyProtection="0"/>
    <xf numFmtId="0" fontId="28" fillId="20" borderId="0" applyNumberFormat="0" applyBorder="0" applyAlignment="0" applyProtection="0"/>
    <xf numFmtId="0" fontId="28" fillId="20" borderId="0" applyNumberFormat="0" applyBorder="0" applyAlignment="0" applyProtection="0"/>
    <xf numFmtId="0" fontId="28" fillId="20" borderId="0" applyNumberFormat="0" applyBorder="0" applyAlignment="0" applyProtection="0"/>
    <xf numFmtId="0" fontId="28" fillId="20" borderId="0" applyNumberFormat="0" applyBorder="0" applyAlignment="0" applyProtection="0"/>
    <xf numFmtId="0" fontId="28" fillId="20" borderId="0" applyNumberFormat="0" applyBorder="0" applyAlignment="0" applyProtection="0"/>
    <xf numFmtId="0" fontId="28" fillId="20" borderId="0" applyNumberFormat="0" applyBorder="0" applyAlignment="0" applyProtection="0"/>
    <xf numFmtId="0" fontId="28" fillId="20" borderId="0" applyNumberFormat="0" applyBorder="0" applyAlignment="0" applyProtection="0"/>
    <xf numFmtId="0" fontId="28" fillId="20" borderId="0" applyNumberFormat="0" applyBorder="0" applyAlignment="0" applyProtection="0"/>
    <xf numFmtId="0" fontId="28" fillId="20" borderId="0" applyNumberFormat="0" applyBorder="0" applyAlignment="0" applyProtection="0"/>
    <xf numFmtId="0" fontId="28" fillId="20" borderId="0" applyNumberFormat="0" applyBorder="0" applyAlignment="0" applyProtection="0"/>
    <xf numFmtId="0" fontId="28" fillId="20" borderId="0" applyNumberFormat="0" applyBorder="0" applyAlignment="0" applyProtection="0"/>
    <xf numFmtId="0" fontId="28" fillId="20" borderId="0" applyNumberFormat="0" applyBorder="0" applyAlignment="0" applyProtection="0"/>
    <xf numFmtId="0" fontId="28" fillId="20" borderId="0" applyNumberFormat="0" applyBorder="0" applyAlignment="0" applyProtection="0"/>
    <xf numFmtId="0" fontId="28" fillId="20" borderId="0" applyNumberFormat="0" applyBorder="0" applyAlignment="0" applyProtection="0"/>
    <xf numFmtId="0" fontId="28" fillId="20" borderId="0" applyNumberFormat="0" applyBorder="0" applyAlignment="0" applyProtection="0"/>
    <xf numFmtId="0" fontId="28" fillId="20" borderId="0" applyNumberFormat="0" applyBorder="0" applyAlignment="0" applyProtection="0"/>
    <xf numFmtId="0" fontId="28" fillId="20" borderId="0" applyNumberFormat="0" applyBorder="0" applyAlignment="0" applyProtection="0"/>
    <xf numFmtId="0" fontId="28" fillId="20" borderId="0" applyNumberFormat="0" applyBorder="0" applyAlignment="0" applyProtection="0"/>
    <xf numFmtId="0" fontId="28" fillId="20" borderId="0" applyNumberFormat="0" applyBorder="0" applyAlignment="0" applyProtection="0"/>
    <xf numFmtId="0" fontId="28" fillId="20" borderId="0" applyNumberFormat="0" applyBorder="0" applyAlignment="0" applyProtection="0"/>
    <xf numFmtId="0" fontId="28" fillId="20" borderId="0" applyNumberFormat="0" applyBorder="0" applyAlignment="0" applyProtection="0"/>
    <xf numFmtId="0" fontId="28" fillId="20" borderId="0" applyNumberFormat="0" applyBorder="0" applyAlignment="0" applyProtection="0"/>
    <xf numFmtId="0" fontId="28" fillId="20" borderId="0" applyNumberFormat="0" applyBorder="0" applyAlignment="0" applyProtection="0"/>
    <xf numFmtId="0" fontId="28" fillId="20" borderId="0" applyNumberFormat="0" applyBorder="0" applyAlignment="0" applyProtection="0"/>
    <xf numFmtId="0" fontId="28" fillId="20" borderId="0" applyNumberFormat="0" applyBorder="0" applyAlignment="0" applyProtection="0"/>
    <xf numFmtId="0" fontId="28" fillId="20" borderId="0" applyNumberFormat="0" applyBorder="0" applyAlignment="0" applyProtection="0"/>
    <xf numFmtId="0" fontId="28" fillId="20" borderId="0" applyNumberFormat="0" applyBorder="0" applyAlignment="0" applyProtection="0"/>
    <xf numFmtId="0" fontId="28" fillId="20" borderId="0" applyNumberFormat="0" applyBorder="0" applyAlignment="0" applyProtection="0"/>
    <xf numFmtId="0" fontId="28" fillId="20" borderId="0" applyNumberFormat="0" applyBorder="0" applyAlignment="0" applyProtection="0"/>
    <xf numFmtId="0" fontId="28" fillId="20" borderId="0" applyNumberFormat="0" applyBorder="0" applyAlignment="0" applyProtection="0"/>
    <xf numFmtId="0" fontId="28" fillId="20" borderId="0" applyNumberFormat="0" applyBorder="0" applyAlignment="0" applyProtection="0"/>
    <xf numFmtId="0" fontId="28" fillId="20" borderId="0" applyNumberFormat="0" applyBorder="0" applyAlignment="0" applyProtection="0"/>
    <xf numFmtId="0" fontId="28" fillId="20" borderId="0" applyNumberFormat="0" applyBorder="0" applyAlignment="0" applyProtection="0"/>
    <xf numFmtId="0" fontId="28" fillId="20" borderId="0" applyNumberFormat="0" applyBorder="0" applyAlignment="0" applyProtection="0"/>
    <xf numFmtId="0" fontId="28" fillId="20" borderId="0" applyNumberFormat="0" applyBorder="0" applyAlignment="0" applyProtection="0"/>
    <xf numFmtId="0" fontId="28" fillId="20" borderId="0" applyNumberFormat="0" applyBorder="0" applyAlignment="0" applyProtection="0"/>
    <xf numFmtId="0" fontId="28" fillId="20" borderId="0" applyNumberFormat="0" applyBorder="0" applyAlignment="0" applyProtection="0"/>
    <xf numFmtId="0" fontId="28" fillId="20" borderId="0" applyNumberFormat="0" applyBorder="0" applyAlignment="0" applyProtection="0"/>
    <xf numFmtId="0" fontId="28" fillId="20" borderId="0" applyNumberFormat="0" applyBorder="0" applyAlignment="0" applyProtection="0"/>
    <xf numFmtId="0" fontId="28" fillId="20" borderId="0" applyNumberFormat="0" applyBorder="0" applyAlignment="0" applyProtection="0"/>
    <xf numFmtId="0" fontId="28" fillId="20" borderId="0" applyNumberFormat="0" applyBorder="0" applyAlignment="0" applyProtection="0"/>
    <xf numFmtId="0" fontId="28" fillId="20" borderId="0" applyNumberFormat="0" applyBorder="0" applyAlignment="0" applyProtection="0"/>
    <xf numFmtId="0" fontId="28" fillId="20" borderId="0" applyNumberFormat="0" applyBorder="0" applyAlignment="0" applyProtection="0"/>
    <xf numFmtId="0" fontId="28" fillId="20" borderId="0" applyNumberFormat="0" applyBorder="0" applyAlignment="0" applyProtection="0"/>
    <xf numFmtId="0" fontId="28" fillId="20" borderId="0" applyNumberFormat="0" applyBorder="0" applyAlignment="0" applyProtection="0"/>
    <xf numFmtId="0" fontId="28" fillId="20" borderId="0" applyNumberFormat="0" applyBorder="0" applyAlignment="0" applyProtection="0"/>
    <xf numFmtId="0" fontId="28" fillId="20" borderId="0" applyNumberFormat="0" applyBorder="0" applyAlignment="0" applyProtection="0"/>
    <xf numFmtId="0" fontId="28" fillId="20" borderId="0" applyNumberFormat="0" applyBorder="0" applyAlignment="0" applyProtection="0"/>
    <xf numFmtId="0" fontId="28" fillId="20" borderId="0" applyNumberFormat="0" applyBorder="0" applyAlignment="0" applyProtection="0"/>
    <xf numFmtId="0" fontId="28" fillId="20" borderId="0" applyNumberFormat="0" applyBorder="0" applyAlignment="0" applyProtection="0"/>
    <xf numFmtId="0" fontId="28" fillId="20" borderId="0" applyNumberFormat="0" applyBorder="0" applyAlignment="0" applyProtection="0"/>
    <xf numFmtId="0" fontId="28" fillId="20" borderId="0" applyNumberFormat="0" applyBorder="0" applyAlignment="0" applyProtection="0"/>
    <xf numFmtId="0" fontId="28" fillId="20" borderId="0" applyNumberFormat="0" applyBorder="0" applyAlignment="0" applyProtection="0"/>
    <xf numFmtId="0" fontId="28" fillId="20" borderId="0" applyNumberFormat="0" applyBorder="0" applyAlignment="0" applyProtection="0"/>
    <xf numFmtId="0" fontId="28" fillId="20" borderId="0" applyNumberFormat="0" applyBorder="0" applyAlignment="0" applyProtection="0"/>
    <xf numFmtId="0" fontId="28" fillId="20" borderId="0" applyNumberFormat="0" applyBorder="0" applyAlignment="0" applyProtection="0"/>
    <xf numFmtId="0" fontId="28" fillId="20" borderId="0" applyNumberFormat="0" applyBorder="0" applyAlignment="0" applyProtection="0"/>
    <xf numFmtId="0" fontId="28" fillId="20" borderId="0" applyNumberFormat="0" applyBorder="0" applyAlignment="0" applyProtection="0"/>
    <xf numFmtId="0" fontId="28" fillId="20" borderId="0" applyNumberFormat="0" applyBorder="0" applyAlignment="0" applyProtection="0"/>
    <xf numFmtId="0" fontId="28" fillId="20" borderId="0" applyNumberFormat="0" applyBorder="0" applyAlignment="0" applyProtection="0"/>
    <xf numFmtId="0" fontId="28" fillId="20" borderId="0" applyNumberFormat="0" applyBorder="0" applyAlignment="0" applyProtection="0"/>
    <xf numFmtId="0" fontId="28" fillId="20" borderId="0" applyNumberFormat="0" applyBorder="0" applyAlignment="0" applyProtection="0"/>
    <xf numFmtId="0" fontId="28" fillId="20" borderId="0" applyNumberFormat="0" applyBorder="0" applyAlignment="0" applyProtection="0"/>
    <xf numFmtId="0" fontId="28" fillId="20" borderId="0" applyNumberFormat="0" applyBorder="0" applyAlignment="0" applyProtection="0"/>
    <xf numFmtId="0" fontId="28" fillId="20" borderId="0" applyNumberFormat="0" applyBorder="0" applyAlignment="0" applyProtection="0"/>
    <xf numFmtId="0" fontId="28" fillId="20" borderId="0" applyNumberFormat="0" applyBorder="0" applyAlignment="0" applyProtection="0"/>
    <xf numFmtId="0" fontId="28" fillId="20" borderId="0" applyNumberFormat="0" applyBorder="0" applyAlignment="0" applyProtection="0"/>
    <xf numFmtId="0" fontId="28" fillId="20" borderId="0" applyNumberFormat="0" applyBorder="0" applyAlignment="0" applyProtection="0"/>
    <xf numFmtId="0" fontId="28" fillId="20" borderId="0" applyNumberFormat="0" applyBorder="0" applyAlignment="0" applyProtection="0"/>
    <xf numFmtId="0" fontId="28" fillId="20" borderId="0" applyNumberFormat="0" applyBorder="0" applyAlignment="0" applyProtection="0"/>
    <xf numFmtId="0" fontId="28" fillId="20" borderId="0" applyNumberFormat="0" applyBorder="0" applyAlignment="0" applyProtection="0"/>
    <xf numFmtId="0" fontId="28" fillId="20" borderId="0" applyNumberFormat="0" applyBorder="0" applyAlignment="0" applyProtection="0"/>
    <xf numFmtId="0" fontId="28" fillId="20" borderId="0" applyNumberFormat="0" applyBorder="0" applyAlignment="0" applyProtection="0"/>
    <xf numFmtId="0" fontId="28" fillId="20" borderId="0" applyNumberFormat="0" applyBorder="0" applyAlignment="0" applyProtection="0"/>
    <xf numFmtId="0" fontId="28" fillId="20" borderId="0" applyNumberFormat="0" applyBorder="0" applyAlignment="0" applyProtection="0"/>
    <xf numFmtId="0" fontId="28" fillId="20" borderId="0" applyNumberFormat="0" applyBorder="0" applyAlignment="0" applyProtection="0"/>
    <xf numFmtId="0" fontId="28" fillId="20" borderId="0" applyNumberFormat="0" applyBorder="0" applyAlignment="0" applyProtection="0"/>
    <xf numFmtId="0" fontId="28" fillId="20" borderId="0" applyNumberFormat="0" applyBorder="0" applyAlignment="0" applyProtection="0"/>
    <xf numFmtId="0" fontId="28" fillId="20" borderId="0" applyNumberFormat="0" applyBorder="0" applyAlignment="0" applyProtection="0"/>
    <xf numFmtId="0" fontId="28" fillId="20" borderId="0" applyNumberFormat="0" applyBorder="0" applyAlignment="0" applyProtection="0"/>
    <xf numFmtId="0" fontId="28" fillId="20" borderId="0" applyNumberFormat="0" applyBorder="0" applyAlignment="0" applyProtection="0"/>
    <xf numFmtId="0" fontId="28" fillId="20" borderId="0" applyNumberFormat="0" applyBorder="0" applyAlignment="0" applyProtection="0"/>
    <xf numFmtId="0" fontId="28" fillId="20" borderId="0" applyNumberFormat="0" applyBorder="0" applyAlignment="0" applyProtection="0"/>
    <xf numFmtId="0" fontId="28" fillId="20" borderId="0" applyNumberFormat="0" applyBorder="0" applyAlignment="0" applyProtection="0"/>
    <xf numFmtId="0" fontId="28" fillId="20" borderId="0" applyNumberFormat="0" applyBorder="0" applyAlignment="0" applyProtection="0"/>
    <xf numFmtId="0" fontId="28" fillId="20" borderId="0" applyNumberFormat="0" applyBorder="0" applyAlignment="0" applyProtection="0"/>
    <xf numFmtId="0" fontId="28" fillId="20" borderId="0" applyNumberFormat="0" applyBorder="0" applyAlignment="0" applyProtection="0"/>
    <xf numFmtId="0" fontId="28" fillId="20" borderId="0" applyNumberFormat="0" applyBorder="0" applyAlignment="0" applyProtection="0"/>
    <xf numFmtId="0" fontId="28" fillId="20" borderId="0" applyNumberFormat="0" applyBorder="0" applyAlignment="0" applyProtection="0"/>
    <xf numFmtId="0" fontId="28" fillId="20" borderId="0" applyNumberFormat="0" applyBorder="0" applyAlignment="0" applyProtection="0"/>
    <xf numFmtId="0" fontId="28" fillId="20" borderId="0" applyNumberFormat="0" applyBorder="0" applyAlignment="0" applyProtection="0"/>
    <xf numFmtId="0" fontId="28" fillId="20" borderId="0" applyNumberFormat="0" applyBorder="0" applyAlignment="0" applyProtection="0"/>
    <xf numFmtId="0" fontId="28" fillId="20" borderId="0" applyNumberFormat="0" applyBorder="0" applyAlignment="0" applyProtection="0"/>
    <xf numFmtId="0" fontId="28" fillId="20" borderId="0" applyNumberFormat="0" applyBorder="0" applyAlignment="0" applyProtection="0"/>
    <xf numFmtId="0" fontId="28" fillId="20" borderId="0" applyNumberFormat="0" applyBorder="0" applyAlignment="0" applyProtection="0"/>
    <xf numFmtId="0" fontId="28" fillId="20" borderId="0" applyNumberFormat="0" applyBorder="0" applyAlignment="0" applyProtection="0"/>
    <xf numFmtId="0" fontId="28" fillId="20" borderId="0" applyNumberFormat="0" applyBorder="0" applyAlignment="0" applyProtection="0"/>
    <xf numFmtId="0" fontId="28" fillId="20" borderId="0" applyNumberFormat="0" applyBorder="0" applyAlignment="0" applyProtection="0"/>
    <xf numFmtId="0" fontId="28" fillId="20" borderId="0" applyNumberFormat="0" applyBorder="0" applyAlignment="0" applyProtection="0"/>
    <xf numFmtId="0" fontId="28" fillId="20" borderId="0" applyNumberFormat="0" applyBorder="0" applyAlignment="0" applyProtection="0"/>
    <xf numFmtId="0" fontId="28" fillId="20" borderId="0" applyNumberFormat="0" applyBorder="0" applyAlignment="0" applyProtection="0"/>
    <xf numFmtId="0" fontId="28" fillId="20" borderId="0" applyNumberFormat="0" applyBorder="0" applyAlignment="0" applyProtection="0"/>
    <xf numFmtId="0" fontId="28" fillId="20" borderId="0" applyNumberFormat="0" applyBorder="0" applyAlignment="0" applyProtection="0"/>
    <xf numFmtId="0" fontId="28" fillId="20" borderId="0" applyNumberFormat="0" applyBorder="0" applyAlignment="0" applyProtection="0"/>
    <xf numFmtId="0" fontId="28" fillId="20" borderId="0" applyNumberFormat="0" applyBorder="0" applyAlignment="0" applyProtection="0"/>
    <xf numFmtId="0" fontId="28" fillId="20" borderId="0" applyNumberFormat="0" applyBorder="0" applyAlignment="0" applyProtection="0"/>
    <xf numFmtId="0" fontId="28" fillId="20" borderId="0" applyNumberFormat="0" applyBorder="0" applyAlignment="0" applyProtection="0"/>
    <xf numFmtId="0" fontId="28" fillId="20" borderId="0" applyNumberFormat="0" applyBorder="0" applyAlignment="0" applyProtection="0"/>
    <xf numFmtId="0" fontId="28" fillId="20" borderId="0" applyNumberFormat="0" applyBorder="0" applyAlignment="0" applyProtection="0"/>
    <xf numFmtId="0" fontId="28" fillId="20" borderId="0" applyNumberFormat="0" applyBorder="0" applyAlignment="0" applyProtection="0"/>
    <xf numFmtId="0" fontId="28" fillId="20" borderId="0" applyNumberFormat="0" applyBorder="0" applyAlignment="0" applyProtection="0"/>
    <xf numFmtId="0" fontId="28" fillId="20" borderId="0" applyNumberFormat="0" applyBorder="0" applyAlignment="0" applyProtection="0"/>
    <xf numFmtId="0" fontId="28" fillId="20" borderId="0" applyNumberFormat="0" applyBorder="0" applyAlignment="0" applyProtection="0"/>
    <xf numFmtId="0" fontId="28" fillId="20" borderId="0" applyNumberFormat="0" applyBorder="0" applyAlignment="0" applyProtection="0"/>
    <xf numFmtId="0" fontId="28" fillId="20" borderId="0" applyNumberFormat="0" applyBorder="0" applyAlignment="0" applyProtection="0"/>
    <xf numFmtId="0" fontId="28" fillId="20" borderId="0" applyNumberFormat="0" applyBorder="0" applyAlignment="0" applyProtection="0"/>
    <xf numFmtId="0" fontId="28" fillId="20" borderId="0" applyNumberFormat="0" applyBorder="0" applyAlignment="0" applyProtection="0"/>
    <xf numFmtId="0" fontId="28" fillId="20" borderId="0" applyNumberFormat="0" applyBorder="0" applyAlignment="0" applyProtection="0"/>
    <xf numFmtId="0" fontId="28" fillId="20" borderId="0" applyNumberFormat="0" applyBorder="0" applyAlignment="0" applyProtection="0"/>
    <xf numFmtId="0" fontId="28" fillId="20" borderId="0" applyNumberFormat="0" applyBorder="0" applyAlignment="0" applyProtection="0"/>
    <xf numFmtId="0" fontId="28" fillId="20" borderId="0" applyNumberFormat="0" applyBorder="0" applyAlignment="0" applyProtection="0"/>
    <xf numFmtId="0" fontId="28" fillId="20" borderId="0" applyNumberFormat="0" applyBorder="0" applyAlignment="0" applyProtection="0"/>
    <xf numFmtId="0" fontId="28" fillId="20" borderId="0" applyNumberFormat="0" applyBorder="0" applyAlignment="0" applyProtection="0"/>
    <xf numFmtId="0" fontId="28" fillId="20" borderId="0" applyNumberFormat="0" applyBorder="0" applyAlignment="0" applyProtection="0"/>
    <xf numFmtId="0" fontId="28" fillId="20" borderId="0" applyNumberFormat="0" applyBorder="0" applyAlignment="0" applyProtection="0"/>
    <xf numFmtId="0" fontId="28" fillId="20" borderId="0" applyNumberFormat="0" applyBorder="0" applyAlignment="0" applyProtection="0"/>
    <xf numFmtId="0" fontId="28" fillId="20" borderId="0" applyNumberFormat="0" applyBorder="0" applyAlignment="0" applyProtection="0"/>
    <xf numFmtId="0" fontId="28" fillId="20" borderId="0" applyNumberFormat="0" applyBorder="0" applyAlignment="0" applyProtection="0"/>
    <xf numFmtId="0" fontId="28" fillId="20" borderId="0" applyNumberFormat="0" applyBorder="0" applyAlignment="0" applyProtection="0"/>
    <xf numFmtId="0" fontId="28" fillId="20" borderId="0" applyNumberFormat="0" applyBorder="0" applyAlignment="0" applyProtection="0"/>
    <xf numFmtId="0" fontId="28" fillId="20" borderId="0" applyNumberFormat="0" applyBorder="0" applyAlignment="0" applyProtection="0"/>
    <xf numFmtId="0" fontId="28" fillId="20" borderId="0" applyNumberFormat="0" applyBorder="0" applyAlignment="0" applyProtection="0"/>
    <xf numFmtId="0" fontId="28" fillId="20" borderId="0" applyNumberFormat="0" applyBorder="0" applyAlignment="0" applyProtection="0"/>
    <xf numFmtId="0" fontId="28" fillId="20" borderId="0" applyNumberFormat="0" applyBorder="0" applyAlignment="0" applyProtection="0"/>
    <xf numFmtId="0" fontId="28" fillId="20" borderId="0" applyNumberFormat="0" applyBorder="0" applyAlignment="0" applyProtection="0"/>
    <xf numFmtId="0" fontId="28" fillId="20" borderId="0" applyNumberFormat="0" applyBorder="0" applyAlignment="0" applyProtection="0"/>
    <xf numFmtId="0" fontId="28" fillId="20" borderId="0" applyNumberFormat="0" applyBorder="0" applyAlignment="0" applyProtection="0"/>
    <xf numFmtId="0" fontId="28" fillId="20" borderId="0" applyNumberFormat="0" applyBorder="0" applyAlignment="0" applyProtection="0"/>
    <xf numFmtId="0" fontId="28" fillId="20" borderId="0" applyNumberFormat="0" applyBorder="0" applyAlignment="0" applyProtection="0"/>
    <xf numFmtId="0" fontId="28" fillId="20" borderId="0" applyNumberFormat="0" applyBorder="0" applyAlignment="0" applyProtection="0"/>
    <xf numFmtId="0" fontId="28" fillId="20" borderId="0" applyNumberFormat="0" applyBorder="0" applyAlignment="0" applyProtection="0"/>
    <xf numFmtId="0" fontId="28" fillId="20" borderId="0" applyNumberFormat="0" applyBorder="0" applyAlignment="0" applyProtection="0"/>
    <xf numFmtId="0" fontId="28" fillId="20" borderId="0" applyNumberFormat="0" applyBorder="0" applyAlignment="0" applyProtection="0"/>
    <xf numFmtId="0" fontId="28" fillId="20" borderId="0" applyNumberFormat="0" applyBorder="0" applyAlignment="0" applyProtection="0"/>
    <xf numFmtId="0" fontId="28" fillId="20" borderId="0" applyNumberFormat="0" applyBorder="0" applyAlignment="0" applyProtection="0"/>
    <xf numFmtId="0" fontId="28" fillId="20" borderId="0" applyNumberFormat="0" applyBorder="0" applyAlignment="0" applyProtection="0"/>
    <xf numFmtId="0" fontId="28" fillId="20" borderId="0" applyNumberFormat="0" applyBorder="0" applyAlignment="0" applyProtection="0"/>
    <xf numFmtId="0" fontId="28" fillId="20" borderId="0" applyNumberFormat="0" applyBorder="0" applyAlignment="0" applyProtection="0"/>
    <xf numFmtId="0" fontId="28" fillId="20" borderId="0" applyNumberFormat="0" applyBorder="0" applyAlignment="0" applyProtection="0"/>
    <xf numFmtId="0" fontId="28" fillId="20" borderId="0" applyNumberFormat="0" applyBorder="0" applyAlignment="0" applyProtection="0"/>
    <xf numFmtId="0" fontId="28" fillId="20" borderId="0" applyNumberFormat="0" applyBorder="0" applyAlignment="0" applyProtection="0"/>
    <xf numFmtId="0" fontId="28" fillId="20" borderId="0" applyNumberFormat="0" applyBorder="0" applyAlignment="0" applyProtection="0"/>
    <xf numFmtId="0" fontId="28" fillId="20" borderId="0" applyNumberFormat="0" applyBorder="0" applyAlignment="0" applyProtection="0"/>
    <xf numFmtId="0" fontId="28" fillId="20" borderId="0" applyNumberFormat="0" applyBorder="0" applyAlignment="0" applyProtection="0"/>
    <xf numFmtId="0" fontId="28" fillId="20" borderId="0" applyNumberFormat="0" applyBorder="0" applyAlignment="0" applyProtection="0"/>
    <xf numFmtId="0" fontId="28" fillId="20" borderId="0" applyNumberFormat="0" applyBorder="0" applyAlignment="0" applyProtection="0"/>
    <xf numFmtId="0" fontId="28" fillId="20" borderId="0" applyNumberFormat="0" applyBorder="0" applyAlignment="0" applyProtection="0"/>
    <xf numFmtId="0" fontId="28" fillId="20" borderId="0" applyNumberFormat="0" applyBorder="0" applyAlignment="0" applyProtection="0"/>
    <xf numFmtId="0" fontId="28" fillId="20" borderId="0" applyNumberFormat="0" applyBorder="0" applyAlignment="0" applyProtection="0"/>
    <xf numFmtId="0" fontId="28" fillId="20" borderId="0" applyNumberFormat="0" applyBorder="0" applyAlignment="0" applyProtection="0"/>
    <xf numFmtId="0" fontId="28" fillId="20" borderId="0" applyNumberFormat="0" applyBorder="0" applyAlignment="0" applyProtection="0"/>
    <xf numFmtId="0" fontId="28" fillId="20" borderId="0" applyNumberFormat="0" applyBorder="0" applyAlignment="0" applyProtection="0"/>
    <xf numFmtId="0" fontId="28" fillId="20" borderId="0" applyNumberFormat="0" applyBorder="0" applyAlignment="0" applyProtection="0"/>
    <xf numFmtId="0" fontId="28" fillId="20" borderId="0" applyNumberFormat="0" applyBorder="0" applyAlignment="0" applyProtection="0"/>
    <xf numFmtId="0" fontId="28" fillId="20" borderId="0" applyNumberFormat="0" applyBorder="0" applyAlignment="0" applyProtection="0"/>
    <xf numFmtId="0" fontId="28" fillId="20" borderId="0" applyNumberFormat="0" applyBorder="0" applyAlignment="0" applyProtection="0"/>
    <xf numFmtId="0" fontId="28" fillId="20" borderId="0" applyNumberFormat="0" applyBorder="0" applyAlignment="0" applyProtection="0"/>
    <xf numFmtId="0" fontId="28" fillId="20" borderId="0" applyNumberFormat="0" applyBorder="0" applyAlignment="0" applyProtection="0"/>
    <xf numFmtId="0" fontId="28" fillId="20" borderId="0" applyNumberFormat="0" applyBorder="0" applyAlignment="0" applyProtection="0"/>
    <xf numFmtId="0" fontId="28" fillId="20" borderId="0" applyNumberFormat="0" applyBorder="0" applyAlignment="0" applyProtection="0"/>
    <xf numFmtId="0" fontId="28" fillId="20" borderId="0" applyNumberFormat="0" applyBorder="0" applyAlignment="0" applyProtection="0"/>
    <xf numFmtId="0" fontId="28" fillId="20" borderId="0" applyNumberFormat="0" applyBorder="0" applyAlignment="0" applyProtection="0"/>
    <xf numFmtId="0" fontId="28" fillId="20" borderId="0" applyNumberFormat="0" applyBorder="0" applyAlignment="0" applyProtection="0"/>
    <xf numFmtId="0" fontId="28" fillId="20" borderId="0" applyNumberFormat="0" applyBorder="0" applyAlignment="0" applyProtection="0"/>
    <xf numFmtId="0" fontId="28" fillId="20" borderId="0" applyNumberFormat="0" applyBorder="0" applyAlignment="0" applyProtection="0"/>
    <xf numFmtId="0" fontId="28" fillId="20" borderId="0" applyNumberFormat="0" applyBorder="0" applyAlignment="0" applyProtection="0"/>
    <xf numFmtId="0" fontId="28" fillId="20" borderId="0" applyNumberFormat="0" applyBorder="0" applyAlignment="0" applyProtection="0"/>
    <xf numFmtId="0" fontId="28" fillId="20" borderId="0" applyNumberFormat="0" applyBorder="0" applyAlignment="0" applyProtection="0"/>
    <xf numFmtId="0" fontId="28" fillId="20" borderId="0" applyNumberFormat="0" applyBorder="0" applyAlignment="0" applyProtection="0"/>
    <xf numFmtId="0" fontId="28" fillId="20" borderId="0" applyNumberFormat="0" applyBorder="0" applyAlignment="0" applyProtection="0"/>
    <xf numFmtId="0" fontId="28" fillId="20" borderId="0" applyNumberFormat="0" applyBorder="0" applyAlignment="0" applyProtection="0"/>
    <xf numFmtId="0" fontId="28" fillId="20" borderId="0" applyNumberFormat="0" applyBorder="0" applyAlignment="0" applyProtection="0"/>
    <xf numFmtId="0" fontId="28" fillId="20" borderId="0" applyNumberFormat="0" applyBorder="0" applyAlignment="0" applyProtection="0"/>
    <xf numFmtId="0" fontId="28" fillId="20" borderId="0" applyNumberFormat="0" applyBorder="0" applyAlignment="0" applyProtection="0"/>
    <xf numFmtId="0" fontId="28" fillId="20" borderId="0" applyNumberFormat="0" applyBorder="0" applyAlignment="0" applyProtection="0"/>
    <xf numFmtId="0" fontId="28" fillId="20" borderId="0" applyNumberFormat="0" applyBorder="0" applyAlignment="0" applyProtection="0"/>
    <xf numFmtId="0" fontId="28" fillId="20" borderId="0" applyNumberFormat="0" applyBorder="0" applyAlignment="0" applyProtection="0"/>
    <xf numFmtId="0" fontId="28" fillId="20" borderId="0" applyNumberFormat="0" applyBorder="0" applyAlignment="0" applyProtection="0"/>
    <xf numFmtId="0" fontId="28" fillId="20" borderId="0" applyNumberFormat="0" applyBorder="0" applyAlignment="0" applyProtection="0"/>
    <xf numFmtId="0" fontId="28" fillId="20" borderId="0" applyNumberFormat="0" applyBorder="0" applyAlignment="0" applyProtection="0"/>
    <xf numFmtId="0" fontId="28" fillId="20" borderId="0" applyNumberFormat="0" applyBorder="0" applyAlignment="0" applyProtection="0"/>
    <xf numFmtId="0" fontId="28" fillId="20" borderId="0" applyNumberFormat="0" applyBorder="0" applyAlignment="0" applyProtection="0"/>
    <xf numFmtId="0" fontId="28" fillId="20" borderId="0" applyNumberFormat="0" applyBorder="0" applyAlignment="0" applyProtection="0"/>
    <xf numFmtId="0" fontId="28" fillId="20" borderId="0" applyNumberFormat="0" applyBorder="0" applyAlignment="0" applyProtection="0"/>
    <xf numFmtId="0" fontId="28" fillId="20" borderId="0" applyNumberFormat="0" applyBorder="0" applyAlignment="0" applyProtection="0"/>
    <xf numFmtId="0" fontId="28" fillId="20" borderId="0" applyNumberFormat="0" applyBorder="0" applyAlignment="0" applyProtection="0"/>
    <xf numFmtId="0" fontId="28" fillId="20" borderId="0" applyNumberFormat="0" applyBorder="0" applyAlignment="0" applyProtection="0"/>
    <xf numFmtId="0" fontId="28" fillId="20" borderId="0" applyNumberFormat="0" applyBorder="0" applyAlignment="0" applyProtection="0"/>
    <xf numFmtId="0" fontId="28" fillId="20" borderId="0" applyNumberFormat="0" applyBorder="0" applyAlignment="0" applyProtection="0"/>
    <xf numFmtId="0" fontId="28" fillId="20" borderId="0" applyNumberFormat="0" applyBorder="0" applyAlignment="0" applyProtection="0"/>
    <xf numFmtId="0" fontId="28" fillId="20" borderId="0" applyNumberFormat="0" applyBorder="0" applyAlignment="0" applyProtection="0"/>
    <xf numFmtId="0" fontId="28" fillId="20" borderId="0" applyNumberFormat="0" applyBorder="0" applyAlignment="0" applyProtection="0"/>
    <xf numFmtId="0" fontId="28" fillId="20" borderId="0" applyNumberFormat="0" applyBorder="0" applyAlignment="0" applyProtection="0"/>
    <xf numFmtId="0" fontId="28" fillId="20" borderId="0" applyNumberFormat="0" applyBorder="0" applyAlignment="0" applyProtection="0"/>
    <xf numFmtId="0" fontId="28" fillId="20" borderId="0" applyNumberFormat="0" applyBorder="0" applyAlignment="0" applyProtection="0"/>
    <xf numFmtId="0" fontId="28" fillId="20" borderId="0" applyNumberFormat="0" applyBorder="0" applyAlignment="0" applyProtection="0"/>
    <xf numFmtId="0" fontId="28" fillId="20" borderId="0" applyNumberFormat="0" applyBorder="0" applyAlignment="0" applyProtection="0"/>
    <xf numFmtId="0" fontId="28" fillId="20" borderId="0" applyNumberFormat="0" applyBorder="0" applyAlignment="0" applyProtection="0"/>
    <xf numFmtId="0" fontId="28" fillId="20" borderId="0" applyNumberFormat="0" applyBorder="0" applyAlignment="0" applyProtection="0"/>
    <xf numFmtId="0" fontId="28" fillId="20" borderId="0" applyNumberFormat="0" applyBorder="0" applyAlignment="0" applyProtection="0"/>
    <xf numFmtId="0" fontId="28" fillId="20" borderId="0" applyNumberFormat="0" applyBorder="0" applyAlignment="0" applyProtection="0"/>
    <xf numFmtId="0" fontId="28" fillId="20" borderId="0" applyNumberFormat="0" applyBorder="0" applyAlignment="0" applyProtection="0"/>
    <xf numFmtId="0" fontId="28" fillId="20" borderId="0" applyNumberFormat="0" applyBorder="0" applyAlignment="0" applyProtection="0"/>
    <xf numFmtId="0" fontId="28" fillId="20" borderId="0" applyNumberFormat="0" applyBorder="0" applyAlignment="0" applyProtection="0"/>
    <xf numFmtId="0" fontId="28" fillId="20" borderId="0" applyNumberFormat="0" applyBorder="0" applyAlignment="0" applyProtection="0"/>
    <xf numFmtId="0" fontId="28" fillId="20" borderId="0" applyNumberFormat="0" applyBorder="0" applyAlignment="0" applyProtection="0"/>
    <xf numFmtId="0" fontId="28" fillId="20" borderId="0" applyNumberFormat="0" applyBorder="0" applyAlignment="0" applyProtection="0"/>
    <xf numFmtId="0" fontId="28" fillId="20" borderId="0" applyNumberFormat="0" applyBorder="0" applyAlignment="0" applyProtection="0"/>
    <xf numFmtId="0" fontId="28" fillId="20" borderId="0" applyNumberFormat="0" applyBorder="0" applyAlignment="0" applyProtection="0"/>
    <xf numFmtId="0" fontId="28" fillId="20" borderId="0" applyNumberFormat="0" applyBorder="0" applyAlignment="0" applyProtection="0"/>
    <xf numFmtId="0" fontId="28" fillId="20" borderId="0" applyNumberFormat="0" applyBorder="0" applyAlignment="0" applyProtection="0"/>
    <xf numFmtId="0" fontId="28" fillId="20" borderId="0" applyNumberFormat="0" applyBorder="0" applyAlignment="0" applyProtection="0"/>
    <xf numFmtId="0" fontId="28" fillId="20" borderId="0" applyNumberFormat="0" applyBorder="0" applyAlignment="0" applyProtection="0"/>
    <xf numFmtId="0" fontId="28" fillId="20" borderId="0" applyNumberFormat="0" applyBorder="0" applyAlignment="0" applyProtection="0"/>
    <xf numFmtId="0" fontId="28" fillId="20" borderId="0" applyNumberFormat="0" applyBorder="0" applyAlignment="0" applyProtection="0"/>
    <xf numFmtId="0" fontId="28" fillId="20" borderId="0" applyNumberFormat="0" applyBorder="0" applyAlignment="0" applyProtection="0"/>
    <xf numFmtId="0" fontId="28" fillId="20" borderId="0" applyNumberFormat="0" applyBorder="0" applyAlignment="0" applyProtection="0"/>
    <xf numFmtId="0" fontId="28" fillId="20" borderId="0" applyNumberFormat="0" applyBorder="0" applyAlignment="0" applyProtection="0"/>
    <xf numFmtId="0" fontId="28" fillId="20" borderId="0" applyNumberFormat="0" applyBorder="0" applyAlignment="0" applyProtection="0"/>
    <xf numFmtId="0" fontId="28" fillId="20" borderId="0" applyNumberFormat="0" applyBorder="0" applyAlignment="0" applyProtection="0"/>
    <xf numFmtId="0" fontId="28" fillId="20" borderId="0" applyNumberFormat="0" applyBorder="0" applyAlignment="0" applyProtection="0"/>
    <xf numFmtId="0" fontId="28" fillId="20" borderId="0" applyNumberFormat="0" applyBorder="0" applyAlignment="0" applyProtection="0"/>
    <xf numFmtId="0" fontId="28" fillId="20" borderId="0" applyNumberFormat="0" applyBorder="0" applyAlignment="0" applyProtection="0"/>
    <xf numFmtId="0" fontId="28" fillId="20" borderId="0" applyNumberFormat="0" applyBorder="0" applyAlignment="0" applyProtection="0"/>
    <xf numFmtId="0" fontId="28" fillId="20" borderId="0" applyNumberFormat="0" applyBorder="0" applyAlignment="0" applyProtection="0"/>
    <xf numFmtId="0" fontId="28" fillId="20" borderId="0" applyNumberFormat="0" applyBorder="0" applyAlignment="0" applyProtection="0"/>
    <xf numFmtId="0" fontId="28" fillId="20" borderId="0" applyNumberFormat="0" applyBorder="0" applyAlignment="0" applyProtection="0"/>
    <xf numFmtId="0" fontId="28" fillId="20" borderId="0" applyNumberFormat="0" applyBorder="0" applyAlignment="0" applyProtection="0"/>
    <xf numFmtId="0" fontId="28" fillId="20" borderId="0" applyNumberFormat="0" applyBorder="0" applyAlignment="0" applyProtection="0"/>
    <xf numFmtId="0" fontId="28" fillId="20" borderId="0" applyNumberFormat="0" applyBorder="0" applyAlignment="0" applyProtection="0"/>
    <xf numFmtId="0" fontId="28" fillId="20" borderId="0" applyNumberFormat="0" applyBorder="0" applyAlignment="0" applyProtection="0"/>
    <xf numFmtId="0" fontId="28" fillId="20" borderId="0" applyNumberFormat="0" applyBorder="0" applyAlignment="0" applyProtection="0"/>
    <xf numFmtId="0" fontId="28" fillId="20" borderId="0" applyNumberFormat="0" applyBorder="0" applyAlignment="0" applyProtection="0"/>
    <xf numFmtId="0" fontId="28" fillId="20" borderId="0" applyNumberFormat="0" applyBorder="0" applyAlignment="0" applyProtection="0"/>
    <xf numFmtId="0" fontId="28" fillId="20" borderId="0" applyNumberFormat="0" applyBorder="0" applyAlignment="0" applyProtection="0"/>
    <xf numFmtId="0" fontId="28" fillId="20" borderId="0" applyNumberFormat="0" applyBorder="0" applyAlignment="0" applyProtection="0"/>
    <xf numFmtId="0" fontId="28" fillId="20" borderId="0" applyNumberFormat="0" applyBorder="0" applyAlignment="0" applyProtection="0"/>
    <xf numFmtId="0" fontId="28" fillId="20" borderId="0" applyNumberFormat="0" applyBorder="0" applyAlignment="0" applyProtection="0"/>
    <xf numFmtId="0" fontId="28" fillId="20" borderId="0" applyNumberFormat="0" applyBorder="0" applyAlignment="0" applyProtection="0"/>
    <xf numFmtId="0" fontId="28" fillId="20" borderId="0" applyNumberFormat="0" applyBorder="0" applyAlignment="0" applyProtection="0"/>
    <xf numFmtId="0" fontId="28" fillId="20" borderId="0" applyNumberFormat="0" applyBorder="0" applyAlignment="0" applyProtection="0"/>
    <xf numFmtId="0" fontId="28" fillId="20" borderId="0" applyNumberFormat="0" applyBorder="0" applyAlignment="0" applyProtection="0"/>
    <xf numFmtId="0" fontId="28" fillId="20" borderId="0" applyNumberFormat="0" applyBorder="0" applyAlignment="0" applyProtection="0"/>
    <xf numFmtId="0" fontId="28" fillId="20" borderId="0" applyNumberFormat="0" applyBorder="0" applyAlignment="0" applyProtection="0"/>
    <xf numFmtId="0" fontId="28" fillId="20" borderId="0" applyNumberFormat="0" applyBorder="0" applyAlignment="0" applyProtection="0"/>
    <xf numFmtId="0" fontId="28" fillId="20" borderId="0" applyNumberFormat="0" applyBorder="0" applyAlignment="0" applyProtection="0"/>
    <xf numFmtId="0" fontId="28" fillId="20" borderId="0" applyNumberFormat="0" applyBorder="0" applyAlignment="0" applyProtection="0"/>
    <xf numFmtId="0" fontId="28" fillId="20" borderId="0" applyNumberFormat="0" applyBorder="0" applyAlignment="0" applyProtection="0"/>
    <xf numFmtId="0" fontId="28" fillId="20" borderId="0" applyNumberFormat="0" applyBorder="0" applyAlignment="0" applyProtection="0"/>
    <xf numFmtId="0" fontId="28" fillId="20" borderId="0" applyNumberFormat="0" applyBorder="0" applyAlignment="0" applyProtection="0"/>
    <xf numFmtId="0" fontId="28" fillId="20" borderId="0" applyNumberFormat="0" applyBorder="0" applyAlignment="0" applyProtection="0"/>
    <xf numFmtId="0" fontId="28" fillId="20" borderId="0" applyNumberFormat="0" applyBorder="0" applyAlignment="0" applyProtection="0"/>
    <xf numFmtId="0" fontId="28" fillId="20" borderId="0" applyNumberFormat="0" applyBorder="0" applyAlignment="0" applyProtection="0"/>
    <xf numFmtId="0" fontId="28" fillId="20" borderId="0" applyNumberFormat="0" applyBorder="0" applyAlignment="0" applyProtection="0"/>
    <xf numFmtId="0" fontId="28" fillId="20" borderId="0" applyNumberFormat="0" applyBorder="0" applyAlignment="0" applyProtection="0"/>
    <xf numFmtId="0" fontId="28" fillId="20" borderId="0" applyNumberFormat="0" applyBorder="0" applyAlignment="0" applyProtection="0"/>
    <xf numFmtId="0" fontId="28" fillId="20" borderId="0" applyNumberFormat="0" applyBorder="0" applyAlignment="0" applyProtection="0"/>
    <xf numFmtId="0" fontId="28" fillId="20" borderId="0" applyNumberFormat="0" applyBorder="0" applyAlignment="0" applyProtection="0"/>
    <xf numFmtId="0" fontId="28" fillId="20" borderId="0" applyNumberFormat="0" applyBorder="0" applyAlignment="0" applyProtection="0"/>
    <xf numFmtId="0" fontId="28" fillId="20" borderId="0" applyNumberFormat="0" applyBorder="0" applyAlignment="0" applyProtection="0"/>
    <xf numFmtId="0" fontId="28" fillId="20" borderId="0" applyNumberFormat="0" applyBorder="0" applyAlignment="0" applyProtection="0"/>
    <xf numFmtId="0" fontId="28" fillId="20" borderId="0" applyNumberFormat="0" applyBorder="0" applyAlignment="0" applyProtection="0"/>
    <xf numFmtId="0" fontId="28" fillId="20" borderId="0" applyNumberFormat="0" applyBorder="0" applyAlignment="0" applyProtection="0"/>
    <xf numFmtId="0" fontId="28" fillId="20" borderId="0" applyNumberFormat="0" applyBorder="0" applyAlignment="0" applyProtection="0"/>
    <xf numFmtId="0" fontId="28" fillId="20" borderId="0" applyNumberFormat="0" applyBorder="0" applyAlignment="0" applyProtection="0"/>
    <xf numFmtId="0" fontId="28" fillId="20" borderId="0" applyNumberFormat="0" applyBorder="0" applyAlignment="0" applyProtection="0"/>
    <xf numFmtId="0" fontId="28" fillId="20" borderId="0" applyNumberFormat="0" applyBorder="0" applyAlignment="0" applyProtection="0"/>
    <xf numFmtId="0" fontId="28" fillId="20" borderId="0" applyNumberFormat="0" applyBorder="0" applyAlignment="0" applyProtection="0"/>
    <xf numFmtId="0" fontId="28" fillId="20" borderId="0" applyNumberFormat="0" applyBorder="0" applyAlignment="0" applyProtection="0"/>
    <xf numFmtId="0" fontId="28" fillId="20" borderId="0" applyNumberFormat="0" applyBorder="0" applyAlignment="0" applyProtection="0"/>
    <xf numFmtId="0" fontId="28" fillId="20" borderId="0" applyNumberFormat="0" applyBorder="0" applyAlignment="0" applyProtection="0"/>
    <xf numFmtId="0" fontId="28" fillId="20" borderId="0" applyNumberFormat="0" applyBorder="0" applyAlignment="0" applyProtection="0"/>
    <xf numFmtId="0" fontId="28" fillId="20" borderId="0" applyNumberFormat="0" applyBorder="0" applyAlignment="0" applyProtection="0"/>
    <xf numFmtId="0" fontId="28" fillId="20" borderId="0" applyNumberFormat="0" applyBorder="0" applyAlignment="0" applyProtection="0"/>
    <xf numFmtId="0" fontId="28" fillId="20" borderId="0" applyNumberFormat="0" applyBorder="0" applyAlignment="0" applyProtection="0"/>
    <xf numFmtId="0" fontId="28" fillId="20" borderId="0" applyNumberFormat="0" applyBorder="0" applyAlignment="0" applyProtection="0"/>
    <xf numFmtId="0" fontId="28" fillId="20" borderId="0" applyNumberFormat="0" applyBorder="0" applyAlignment="0" applyProtection="0"/>
    <xf numFmtId="0" fontId="28" fillId="20" borderId="0" applyNumberFormat="0" applyBorder="0" applyAlignment="0" applyProtection="0"/>
    <xf numFmtId="0" fontId="28" fillId="20" borderId="0" applyNumberFormat="0" applyBorder="0" applyAlignment="0" applyProtection="0"/>
    <xf numFmtId="0" fontId="28" fillId="20" borderId="0" applyNumberFormat="0" applyBorder="0" applyAlignment="0" applyProtection="0"/>
    <xf numFmtId="0" fontId="28" fillId="20" borderId="0" applyNumberFormat="0" applyBorder="0" applyAlignment="0" applyProtection="0"/>
    <xf numFmtId="0" fontId="28" fillId="20" borderId="0" applyNumberFormat="0" applyBorder="0" applyAlignment="0" applyProtection="0"/>
    <xf numFmtId="0" fontId="28" fillId="20" borderId="0" applyNumberFormat="0" applyBorder="0" applyAlignment="0" applyProtection="0"/>
    <xf numFmtId="0" fontId="28" fillId="20" borderId="0" applyNumberFormat="0" applyBorder="0" applyAlignment="0" applyProtection="0"/>
    <xf numFmtId="0" fontId="28" fillId="20" borderId="0" applyNumberFormat="0" applyBorder="0" applyAlignment="0" applyProtection="0"/>
    <xf numFmtId="0" fontId="28" fillId="20" borderId="0" applyNumberFormat="0" applyBorder="0" applyAlignment="0" applyProtection="0"/>
    <xf numFmtId="0" fontId="28" fillId="20" borderId="0" applyNumberFormat="0" applyBorder="0" applyAlignment="0" applyProtection="0"/>
    <xf numFmtId="0" fontId="28" fillId="20" borderId="0" applyNumberFormat="0" applyBorder="0" applyAlignment="0" applyProtection="0"/>
    <xf numFmtId="0" fontId="28" fillId="20" borderId="0" applyNumberFormat="0" applyBorder="0" applyAlignment="0" applyProtection="0"/>
    <xf numFmtId="0" fontId="28" fillId="20" borderId="0" applyNumberFormat="0" applyBorder="0" applyAlignment="0" applyProtection="0"/>
    <xf numFmtId="0" fontId="28" fillId="20" borderId="0" applyNumberFormat="0" applyBorder="0" applyAlignment="0" applyProtection="0"/>
    <xf numFmtId="0" fontId="28" fillId="20" borderId="0" applyNumberFormat="0" applyBorder="0" applyAlignment="0" applyProtection="0"/>
    <xf numFmtId="0" fontId="28" fillId="20" borderId="0" applyNumberFormat="0" applyBorder="0" applyAlignment="0" applyProtection="0"/>
    <xf numFmtId="0" fontId="28" fillId="20" borderId="0" applyNumberFormat="0" applyBorder="0" applyAlignment="0" applyProtection="0"/>
    <xf numFmtId="0" fontId="28" fillId="20" borderId="0" applyNumberFormat="0" applyBorder="0" applyAlignment="0" applyProtection="0"/>
    <xf numFmtId="0" fontId="28" fillId="20" borderId="0" applyNumberFormat="0" applyBorder="0" applyAlignment="0" applyProtection="0"/>
    <xf numFmtId="0" fontId="28" fillId="20" borderId="0" applyNumberFormat="0" applyBorder="0" applyAlignment="0" applyProtection="0"/>
    <xf numFmtId="0" fontId="28" fillId="20" borderId="0" applyNumberFormat="0" applyBorder="0" applyAlignment="0" applyProtection="0"/>
    <xf numFmtId="0" fontId="28" fillId="20" borderId="0" applyNumberFormat="0" applyBorder="0" applyAlignment="0" applyProtection="0"/>
    <xf numFmtId="0" fontId="28" fillId="20" borderId="0" applyNumberFormat="0" applyBorder="0" applyAlignment="0" applyProtection="0"/>
    <xf numFmtId="0" fontId="28" fillId="20" borderId="0" applyNumberFormat="0" applyBorder="0" applyAlignment="0" applyProtection="0"/>
    <xf numFmtId="0" fontId="28" fillId="20" borderId="0" applyNumberFormat="0" applyBorder="0" applyAlignment="0" applyProtection="0"/>
    <xf numFmtId="0" fontId="28" fillId="20" borderId="0" applyNumberFormat="0" applyBorder="0" applyAlignment="0" applyProtection="0"/>
    <xf numFmtId="0" fontId="28" fillId="20" borderId="0" applyNumberFormat="0" applyBorder="0" applyAlignment="0" applyProtection="0"/>
    <xf numFmtId="0" fontId="28" fillId="20" borderId="0" applyNumberFormat="0" applyBorder="0" applyAlignment="0" applyProtection="0"/>
    <xf numFmtId="0" fontId="28" fillId="20" borderId="0" applyNumberFormat="0" applyBorder="0" applyAlignment="0" applyProtection="0"/>
    <xf numFmtId="0" fontId="28" fillId="20" borderId="0" applyNumberFormat="0" applyBorder="0" applyAlignment="0" applyProtection="0"/>
    <xf numFmtId="0" fontId="28" fillId="20" borderId="0" applyNumberFormat="0" applyBorder="0" applyAlignment="0" applyProtection="0"/>
    <xf numFmtId="0" fontId="28" fillId="20" borderId="0" applyNumberFormat="0" applyBorder="0" applyAlignment="0" applyProtection="0"/>
    <xf numFmtId="0" fontId="28" fillId="20" borderId="0" applyNumberFormat="0" applyBorder="0" applyAlignment="0" applyProtection="0"/>
    <xf numFmtId="0" fontId="28" fillId="20" borderId="0" applyNumberFormat="0" applyBorder="0" applyAlignment="0" applyProtection="0"/>
    <xf numFmtId="0" fontId="28" fillId="20" borderId="0" applyNumberFormat="0" applyBorder="0" applyAlignment="0" applyProtection="0"/>
    <xf numFmtId="0" fontId="28" fillId="20" borderId="0" applyNumberFormat="0" applyBorder="0" applyAlignment="0" applyProtection="0"/>
    <xf numFmtId="0" fontId="28" fillId="20" borderId="0" applyNumberFormat="0" applyBorder="0" applyAlignment="0" applyProtection="0"/>
    <xf numFmtId="0" fontId="28" fillId="20" borderId="0" applyNumberFormat="0" applyBorder="0" applyAlignment="0" applyProtection="0"/>
    <xf numFmtId="0" fontId="28" fillId="20" borderId="0" applyNumberFormat="0" applyBorder="0" applyAlignment="0" applyProtection="0"/>
    <xf numFmtId="0" fontId="28" fillId="20" borderId="0" applyNumberFormat="0" applyBorder="0" applyAlignment="0" applyProtection="0"/>
    <xf numFmtId="0" fontId="28" fillId="20" borderId="0" applyNumberFormat="0" applyBorder="0" applyAlignment="0" applyProtection="0"/>
    <xf numFmtId="0" fontId="28" fillId="20" borderId="0" applyNumberFormat="0" applyBorder="0" applyAlignment="0" applyProtection="0"/>
    <xf numFmtId="0" fontId="28" fillId="20" borderId="0" applyNumberFormat="0" applyBorder="0" applyAlignment="0" applyProtection="0"/>
    <xf numFmtId="0" fontId="28" fillId="20" borderId="0" applyNumberFormat="0" applyBorder="0" applyAlignment="0" applyProtection="0"/>
    <xf numFmtId="0" fontId="28" fillId="20" borderId="0" applyNumberFormat="0" applyBorder="0" applyAlignment="0" applyProtection="0"/>
    <xf numFmtId="0" fontId="28" fillId="20" borderId="0" applyNumberFormat="0" applyBorder="0" applyAlignment="0" applyProtection="0"/>
    <xf numFmtId="0" fontId="28" fillId="20" borderId="0" applyNumberFormat="0" applyBorder="0" applyAlignment="0" applyProtection="0"/>
    <xf numFmtId="0" fontId="28" fillId="20" borderId="0" applyNumberFormat="0" applyBorder="0" applyAlignment="0" applyProtection="0"/>
    <xf numFmtId="0" fontId="28" fillId="20" borderId="0" applyNumberFormat="0" applyBorder="0" applyAlignment="0" applyProtection="0"/>
    <xf numFmtId="0" fontId="28" fillId="20" borderId="0" applyNumberFormat="0" applyBorder="0" applyAlignment="0" applyProtection="0"/>
    <xf numFmtId="0" fontId="28" fillId="20" borderId="0" applyNumberFormat="0" applyBorder="0" applyAlignment="0" applyProtection="0"/>
    <xf numFmtId="0" fontId="28" fillId="20" borderId="0" applyNumberFormat="0" applyBorder="0" applyAlignment="0" applyProtection="0"/>
    <xf numFmtId="0" fontId="28" fillId="20" borderId="0" applyNumberFormat="0" applyBorder="0" applyAlignment="0" applyProtection="0"/>
    <xf numFmtId="0" fontId="28" fillId="20" borderId="0" applyNumberFormat="0" applyBorder="0" applyAlignment="0" applyProtection="0"/>
    <xf numFmtId="0" fontId="28" fillId="20" borderId="0" applyNumberFormat="0" applyBorder="0" applyAlignment="0" applyProtection="0"/>
    <xf numFmtId="0" fontId="28" fillId="20" borderId="0" applyNumberFormat="0" applyBorder="0" applyAlignment="0" applyProtection="0"/>
    <xf numFmtId="0" fontId="28" fillId="20" borderId="0" applyNumberFormat="0" applyBorder="0" applyAlignment="0" applyProtection="0"/>
    <xf numFmtId="0" fontId="28" fillId="20" borderId="0" applyNumberFormat="0" applyBorder="0" applyAlignment="0" applyProtection="0"/>
    <xf numFmtId="0" fontId="28" fillId="20" borderId="0" applyNumberFormat="0" applyBorder="0" applyAlignment="0" applyProtection="0"/>
    <xf numFmtId="0" fontId="28" fillId="20" borderId="0" applyNumberFormat="0" applyBorder="0" applyAlignment="0" applyProtection="0"/>
    <xf numFmtId="0" fontId="28" fillId="20" borderId="0" applyNumberFormat="0" applyBorder="0" applyAlignment="0" applyProtection="0"/>
    <xf numFmtId="0" fontId="28" fillId="20" borderId="0" applyNumberFormat="0" applyBorder="0" applyAlignment="0" applyProtection="0"/>
    <xf numFmtId="0" fontId="28" fillId="20" borderId="0" applyNumberFormat="0" applyBorder="0" applyAlignment="0" applyProtection="0"/>
    <xf numFmtId="0" fontId="28" fillId="20" borderId="0" applyNumberFormat="0" applyBorder="0" applyAlignment="0" applyProtection="0"/>
    <xf numFmtId="0" fontId="28" fillId="20" borderId="0" applyNumberFormat="0" applyBorder="0" applyAlignment="0" applyProtection="0"/>
    <xf numFmtId="0" fontId="28" fillId="20" borderId="0" applyNumberFormat="0" applyBorder="0" applyAlignment="0" applyProtection="0"/>
    <xf numFmtId="0" fontId="28" fillId="20" borderId="0" applyNumberFormat="0" applyBorder="0" applyAlignment="0" applyProtection="0"/>
    <xf numFmtId="0" fontId="28" fillId="20" borderId="0" applyNumberFormat="0" applyBorder="0" applyAlignment="0" applyProtection="0"/>
    <xf numFmtId="0" fontId="28" fillId="20" borderId="0" applyNumberFormat="0" applyBorder="0" applyAlignment="0" applyProtection="0"/>
    <xf numFmtId="0" fontId="28" fillId="20" borderId="0" applyNumberFormat="0" applyBorder="0" applyAlignment="0" applyProtection="0"/>
    <xf numFmtId="0" fontId="28" fillId="20" borderId="0" applyNumberFormat="0" applyBorder="0" applyAlignment="0" applyProtection="0"/>
    <xf numFmtId="0" fontId="28" fillId="20" borderId="0" applyNumberFormat="0" applyBorder="0" applyAlignment="0" applyProtection="0"/>
    <xf numFmtId="0" fontId="28" fillId="20" borderId="0" applyNumberFormat="0" applyBorder="0" applyAlignment="0" applyProtection="0"/>
    <xf numFmtId="0" fontId="28" fillId="20" borderId="0" applyNumberFormat="0" applyBorder="0" applyAlignment="0" applyProtection="0"/>
    <xf numFmtId="0" fontId="28" fillId="20" borderId="0" applyNumberFormat="0" applyBorder="0" applyAlignment="0" applyProtection="0"/>
    <xf numFmtId="0" fontId="28" fillId="20" borderId="0" applyNumberFormat="0" applyBorder="0" applyAlignment="0" applyProtection="0"/>
    <xf numFmtId="0" fontId="28" fillId="20" borderId="0" applyNumberFormat="0" applyBorder="0" applyAlignment="0" applyProtection="0"/>
    <xf numFmtId="0" fontId="28" fillId="20" borderId="0" applyNumberFormat="0" applyBorder="0" applyAlignment="0" applyProtection="0"/>
    <xf numFmtId="0" fontId="28" fillId="20" borderId="0" applyNumberFormat="0" applyBorder="0" applyAlignment="0" applyProtection="0"/>
    <xf numFmtId="0" fontId="28" fillId="20" borderId="0" applyNumberFormat="0" applyBorder="0" applyAlignment="0" applyProtection="0"/>
    <xf numFmtId="0" fontId="28" fillId="20" borderId="0" applyNumberFormat="0" applyBorder="0" applyAlignment="0" applyProtection="0"/>
    <xf numFmtId="0" fontId="28" fillId="20" borderId="0" applyNumberFormat="0" applyBorder="0" applyAlignment="0" applyProtection="0"/>
    <xf numFmtId="0" fontId="28" fillId="20" borderId="0" applyNumberFormat="0" applyBorder="0" applyAlignment="0" applyProtection="0"/>
    <xf numFmtId="0" fontId="28" fillId="20" borderId="0" applyNumberFormat="0" applyBorder="0" applyAlignment="0" applyProtection="0"/>
    <xf numFmtId="0" fontId="28" fillId="20" borderId="0" applyNumberFormat="0" applyBorder="0" applyAlignment="0" applyProtection="0"/>
    <xf numFmtId="0" fontId="28" fillId="20" borderId="0" applyNumberFormat="0" applyBorder="0" applyAlignment="0" applyProtection="0"/>
    <xf numFmtId="0" fontId="28" fillId="20" borderId="0" applyNumberFormat="0" applyBorder="0" applyAlignment="0" applyProtection="0"/>
    <xf numFmtId="0" fontId="28" fillId="20" borderId="0" applyNumberFormat="0" applyBorder="0" applyAlignment="0" applyProtection="0"/>
    <xf numFmtId="0" fontId="28" fillId="20" borderId="0" applyNumberFormat="0" applyBorder="0" applyAlignment="0" applyProtection="0"/>
    <xf numFmtId="0" fontId="28" fillId="20" borderId="0" applyNumberFormat="0" applyBorder="0" applyAlignment="0" applyProtection="0"/>
    <xf numFmtId="0" fontId="28" fillId="20" borderId="0" applyNumberFormat="0" applyBorder="0" applyAlignment="0" applyProtection="0"/>
    <xf numFmtId="0" fontId="28" fillId="20" borderId="0" applyNumberFormat="0" applyBorder="0" applyAlignment="0" applyProtection="0"/>
    <xf numFmtId="0" fontId="28" fillId="20" borderId="0" applyNumberFormat="0" applyBorder="0" applyAlignment="0" applyProtection="0"/>
    <xf numFmtId="0" fontId="28" fillId="20" borderId="0" applyNumberFormat="0" applyBorder="0" applyAlignment="0" applyProtection="0"/>
    <xf numFmtId="0" fontId="28" fillId="20" borderId="0" applyNumberFormat="0" applyBorder="0" applyAlignment="0" applyProtection="0"/>
    <xf numFmtId="0" fontId="28" fillId="20" borderId="0" applyNumberFormat="0" applyBorder="0" applyAlignment="0" applyProtection="0"/>
    <xf numFmtId="0" fontId="28" fillId="20" borderId="0" applyNumberFormat="0" applyBorder="0" applyAlignment="0" applyProtection="0"/>
    <xf numFmtId="0" fontId="28" fillId="20" borderId="0" applyNumberFormat="0" applyBorder="0" applyAlignment="0" applyProtection="0"/>
    <xf numFmtId="0" fontId="28" fillId="20" borderId="0" applyNumberFormat="0" applyBorder="0" applyAlignment="0" applyProtection="0"/>
    <xf numFmtId="0" fontId="28" fillId="20" borderId="0" applyNumberFormat="0" applyBorder="0" applyAlignment="0" applyProtection="0"/>
    <xf numFmtId="0" fontId="28" fillId="20" borderId="0" applyNumberFormat="0" applyBorder="0" applyAlignment="0" applyProtection="0"/>
    <xf numFmtId="0" fontId="28" fillId="20" borderId="0" applyNumberFormat="0" applyBorder="0" applyAlignment="0" applyProtection="0"/>
    <xf numFmtId="0" fontId="28" fillId="20" borderId="0" applyNumberFormat="0" applyBorder="0" applyAlignment="0" applyProtection="0"/>
    <xf numFmtId="0" fontId="28" fillId="20" borderId="0" applyNumberFormat="0" applyBorder="0" applyAlignment="0" applyProtection="0"/>
    <xf numFmtId="0" fontId="28" fillId="20" borderId="0" applyNumberFormat="0" applyBorder="0" applyAlignment="0" applyProtection="0"/>
    <xf numFmtId="0" fontId="28" fillId="20" borderId="0" applyNumberFormat="0" applyBorder="0" applyAlignment="0" applyProtection="0"/>
    <xf numFmtId="0" fontId="28" fillId="20" borderId="0" applyNumberFormat="0" applyBorder="0" applyAlignment="0" applyProtection="0"/>
    <xf numFmtId="0" fontId="28" fillId="20" borderId="0" applyNumberFormat="0" applyBorder="0" applyAlignment="0" applyProtection="0"/>
    <xf numFmtId="0" fontId="28" fillId="20" borderId="0" applyNumberFormat="0" applyBorder="0" applyAlignment="0" applyProtection="0"/>
    <xf numFmtId="0" fontId="28" fillId="20" borderId="0" applyNumberFormat="0" applyBorder="0" applyAlignment="0" applyProtection="0"/>
    <xf numFmtId="0" fontId="28" fillId="20" borderId="0" applyNumberFormat="0" applyBorder="0" applyAlignment="0" applyProtection="0"/>
    <xf numFmtId="0" fontId="28" fillId="20" borderId="0" applyNumberFormat="0" applyBorder="0" applyAlignment="0" applyProtection="0"/>
    <xf numFmtId="0" fontId="28" fillId="20" borderId="0" applyNumberFormat="0" applyBorder="0" applyAlignment="0" applyProtection="0"/>
    <xf numFmtId="0" fontId="28" fillId="20" borderId="0" applyNumberFormat="0" applyBorder="0" applyAlignment="0" applyProtection="0"/>
    <xf numFmtId="0" fontId="28" fillId="20" borderId="0" applyNumberFormat="0" applyBorder="0" applyAlignment="0" applyProtection="0"/>
    <xf numFmtId="0" fontId="28" fillId="20" borderId="0" applyNumberFormat="0" applyBorder="0" applyAlignment="0" applyProtection="0"/>
    <xf numFmtId="0" fontId="28" fillId="20" borderId="0" applyNumberFormat="0" applyBorder="0" applyAlignment="0" applyProtection="0"/>
    <xf numFmtId="0" fontId="28" fillId="20" borderId="0" applyNumberFormat="0" applyBorder="0" applyAlignment="0" applyProtection="0"/>
    <xf numFmtId="0" fontId="28" fillId="20" borderId="0" applyNumberFormat="0" applyBorder="0" applyAlignment="0" applyProtection="0"/>
    <xf numFmtId="0" fontId="28" fillId="20" borderId="0" applyNumberFormat="0" applyBorder="0" applyAlignment="0" applyProtection="0"/>
    <xf numFmtId="0" fontId="28" fillId="20" borderId="0" applyNumberFormat="0" applyBorder="0" applyAlignment="0" applyProtection="0"/>
    <xf numFmtId="0" fontId="28" fillId="20" borderId="0" applyNumberFormat="0" applyBorder="0" applyAlignment="0" applyProtection="0"/>
    <xf numFmtId="0" fontId="28" fillId="20" borderId="0" applyNumberFormat="0" applyBorder="0" applyAlignment="0" applyProtection="0"/>
    <xf numFmtId="0" fontId="28" fillId="20" borderId="0" applyNumberFormat="0" applyBorder="0" applyAlignment="0" applyProtection="0"/>
    <xf numFmtId="0" fontId="28" fillId="20" borderId="0" applyNumberFormat="0" applyBorder="0" applyAlignment="0" applyProtection="0"/>
    <xf numFmtId="0" fontId="28" fillId="20" borderId="0" applyNumberFormat="0" applyBorder="0" applyAlignment="0" applyProtection="0"/>
    <xf numFmtId="0" fontId="28" fillId="20" borderId="0" applyNumberFormat="0" applyBorder="0" applyAlignment="0" applyProtection="0"/>
    <xf numFmtId="0" fontId="28" fillId="20" borderId="0" applyNumberFormat="0" applyBorder="0" applyAlignment="0" applyProtection="0"/>
    <xf numFmtId="0" fontId="28" fillId="20" borderId="0" applyNumberFormat="0" applyBorder="0" applyAlignment="0" applyProtection="0"/>
    <xf numFmtId="0" fontId="28" fillId="20" borderId="0" applyNumberFormat="0" applyBorder="0" applyAlignment="0" applyProtection="0"/>
    <xf numFmtId="0" fontId="28" fillId="20" borderId="0" applyNumberFormat="0" applyBorder="0" applyAlignment="0" applyProtection="0"/>
    <xf numFmtId="0" fontId="28" fillId="20" borderId="0" applyNumberFormat="0" applyBorder="0" applyAlignment="0" applyProtection="0"/>
    <xf numFmtId="0" fontId="28" fillId="20" borderId="0" applyNumberFormat="0" applyBorder="0" applyAlignment="0" applyProtection="0"/>
    <xf numFmtId="0" fontId="28" fillId="20" borderId="0" applyNumberFormat="0" applyBorder="0" applyAlignment="0" applyProtection="0"/>
    <xf numFmtId="0" fontId="28" fillId="20" borderId="0" applyNumberFormat="0" applyBorder="0" applyAlignment="0" applyProtection="0"/>
    <xf numFmtId="0" fontId="28" fillId="20" borderId="0" applyNumberFormat="0" applyBorder="0" applyAlignment="0" applyProtection="0"/>
    <xf numFmtId="0" fontId="28" fillId="20" borderId="0" applyNumberFormat="0" applyBorder="0" applyAlignment="0" applyProtection="0"/>
    <xf numFmtId="0" fontId="28" fillId="20" borderId="0" applyNumberFormat="0" applyBorder="0" applyAlignment="0" applyProtection="0"/>
    <xf numFmtId="0" fontId="28" fillId="20" borderId="0" applyNumberFormat="0" applyBorder="0" applyAlignment="0" applyProtection="0"/>
    <xf numFmtId="0" fontId="28" fillId="20" borderId="0" applyNumberFormat="0" applyBorder="0" applyAlignment="0" applyProtection="0"/>
    <xf numFmtId="0" fontId="28" fillId="20" borderId="0" applyNumberFormat="0" applyBorder="0" applyAlignment="0" applyProtection="0"/>
    <xf numFmtId="0" fontId="28" fillId="20" borderId="0" applyNumberFormat="0" applyBorder="0" applyAlignment="0" applyProtection="0"/>
    <xf numFmtId="0" fontId="28" fillId="20" borderId="0" applyNumberFormat="0" applyBorder="0" applyAlignment="0" applyProtection="0"/>
    <xf numFmtId="0" fontId="28" fillId="20" borderId="0" applyNumberFormat="0" applyBorder="0" applyAlignment="0" applyProtection="0"/>
    <xf numFmtId="0" fontId="28" fillId="20" borderId="0" applyNumberFormat="0" applyBorder="0" applyAlignment="0" applyProtection="0"/>
    <xf numFmtId="0" fontId="28" fillId="20" borderId="0" applyNumberFormat="0" applyBorder="0" applyAlignment="0" applyProtection="0"/>
    <xf numFmtId="0" fontId="28" fillId="20" borderId="0" applyNumberFormat="0" applyBorder="0" applyAlignment="0" applyProtection="0"/>
    <xf numFmtId="0" fontId="28" fillId="20" borderId="0" applyNumberFormat="0" applyBorder="0" applyAlignment="0" applyProtection="0"/>
    <xf numFmtId="0" fontId="28" fillId="20" borderId="0" applyNumberFormat="0" applyBorder="0" applyAlignment="0" applyProtection="0"/>
    <xf numFmtId="0" fontId="28" fillId="20" borderId="0" applyNumberFormat="0" applyBorder="0" applyAlignment="0" applyProtection="0"/>
    <xf numFmtId="0" fontId="28" fillId="20" borderId="0" applyNumberFormat="0" applyBorder="0" applyAlignment="0" applyProtection="0"/>
    <xf numFmtId="0" fontId="28" fillId="20" borderId="0" applyNumberFormat="0" applyBorder="0" applyAlignment="0" applyProtection="0"/>
    <xf numFmtId="0" fontId="28" fillId="20" borderId="0" applyNumberFormat="0" applyBorder="0" applyAlignment="0" applyProtection="0"/>
    <xf numFmtId="0" fontId="28" fillId="20" borderId="0" applyNumberFormat="0" applyBorder="0" applyAlignment="0" applyProtection="0"/>
    <xf numFmtId="0" fontId="28" fillId="20" borderId="0" applyNumberFormat="0" applyBorder="0" applyAlignment="0" applyProtection="0"/>
    <xf numFmtId="0" fontId="28" fillId="20" borderId="0" applyNumberFormat="0" applyBorder="0" applyAlignment="0" applyProtection="0"/>
    <xf numFmtId="0" fontId="28" fillId="20" borderId="0" applyNumberFormat="0" applyBorder="0" applyAlignment="0" applyProtection="0"/>
    <xf numFmtId="0" fontId="28" fillId="20" borderId="0" applyNumberFormat="0" applyBorder="0" applyAlignment="0" applyProtection="0"/>
    <xf numFmtId="0" fontId="28" fillId="20" borderId="0" applyNumberFormat="0" applyBorder="0" applyAlignment="0" applyProtection="0"/>
    <xf numFmtId="0" fontId="28" fillId="20" borderId="0" applyNumberFormat="0" applyBorder="0" applyAlignment="0" applyProtection="0"/>
    <xf numFmtId="0" fontId="28" fillId="20" borderId="0" applyNumberFormat="0" applyBorder="0" applyAlignment="0" applyProtection="0"/>
    <xf numFmtId="0" fontId="28" fillId="20" borderId="0" applyNumberFormat="0" applyBorder="0" applyAlignment="0" applyProtection="0"/>
    <xf numFmtId="0" fontId="28" fillId="20" borderId="0" applyNumberFormat="0" applyBorder="0" applyAlignment="0" applyProtection="0"/>
    <xf numFmtId="0" fontId="28" fillId="20" borderId="0" applyNumberFormat="0" applyBorder="0" applyAlignment="0" applyProtection="0"/>
    <xf numFmtId="0" fontId="28" fillId="20" borderId="0" applyNumberFormat="0" applyBorder="0" applyAlignment="0" applyProtection="0"/>
    <xf numFmtId="0" fontId="28" fillId="20" borderId="0" applyNumberFormat="0" applyBorder="0" applyAlignment="0" applyProtection="0"/>
    <xf numFmtId="0" fontId="28" fillId="20" borderId="0" applyNumberFormat="0" applyBorder="0" applyAlignment="0" applyProtection="0"/>
    <xf numFmtId="0" fontId="28" fillId="20" borderId="0" applyNumberFormat="0" applyBorder="0" applyAlignment="0" applyProtection="0"/>
    <xf numFmtId="0" fontId="28" fillId="20" borderId="0" applyNumberFormat="0" applyBorder="0" applyAlignment="0" applyProtection="0"/>
    <xf numFmtId="0" fontId="28" fillId="20" borderId="0" applyNumberFormat="0" applyBorder="0" applyAlignment="0" applyProtection="0"/>
    <xf numFmtId="0" fontId="28" fillId="20" borderId="0" applyNumberFormat="0" applyBorder="0" applyAlignment="0" applyProtection="0"/>
    <xf numFmtId="0" fontId="28" fillId="20" borderId="0" applyNumberFormat="0" applyBorder="0" applyAlignment="0" applyProtection="0"/>
    <xf numFmtId="0" fontId="28" fillId="20" borderId="0" applyNumberFormat="0" applyBorder="0" applyAlignment="0" applyProtection="0"/>
    <xf numFmtId="0" fontId="28" fillId="20" borderId="0" applyNumberFormat="0" applyBorder="0" applyAlignment="0" applyProtection="0"/>
    <xf numFmtId="0" fontId="28" fillId="20" borderId="0" applyNumberFormat="0" applyBorder="0" applyAlignment="0" applyProtection="0"/>
    <xf numFmtId="0" fontId="28" fillId="20" borderId="0" applyNumberFormat="0" applyBorder="0" applyAlignment="0" applyProtection="0"/>
    <xf numFmtId="0" fontId="28" fillId="20" borderId="0" applyNumberFormat="0" applyBorder="0" applyAlignment="0" applyProtection="0"/>
    <xf numFmtId="0" fontId="28" fillId="20" borderId="0" applyNumberFormat="0" applyBorder="0" applyAlignment="0" applyProtection="0"/>
    <xf numFmtId="0" fontId="28" fillId="20" borderId="0" applyNumberFormat="0" applyBorder="0" applyAlignment="0" applyProtection="0"/>
    <xf numFmtId="0" fontId="28" fillId="20" borderId="0" applyNumberFormat="0" applyBorder="0" applyAlignment="0" applyProtection="0"/>
    <xf numFmtId="0" fontId="28" fillId="20" borderId="0" applyNumberFormat="0" applyBorder="0" applyAlignment="0" applyProtection="0"/>
    <xf numFmtId="0" fontId="28" fillId="20" borderId="0" applyNumberFormat="0" applyBorder="0" applyAlignment="0" applyProtection="0"/>
    <xf numFmtId="0" fontId="28" fillId="20" borderId="0" applyNumberFormat="0" applyBorder="0" applyAlignment="0" applyProtection="0"/>
    <xf numFmtId="0" fontId="28" fillId="20" borderId="0" applyNumberFormat="0" applyBorder="0" applyAlignment="0" applyProtection="0"/>
    <xf numFmtId="0" fontId="28" fillId="20" borderId="0" applyNumberFormat="0" applyBorder="0" applyAlignment="0" applyProtection="0"/>
    <xf numFmtId="0" fontId="28" fillId="20" borderId="0" applyNumberFormat="0" applyBorder="0" applyAlignment="0" applyProtection="0"/>
    <xf numFmtId="0" fontId="28" fillId="20" borderId="0" applyNumberFormat="0" applyBorder="0" applyAlignment="0" applyProtection="0"/>
    <xf numFmtId="0" fontId="28" fillId="20" borderId="0" applyNumberFormat="0" applyBorder="0" applyAlignment="0" applyProtection="0"/>
    <xf numFmtId="0" fontId="28" fillId="20" borderId="0" applyNumberFormat="0" applyBorder="0" applyAlignment="0" applyProtection="0"/>
    <xf numFmtId="0" fontId="28" fillId="20" borderId="0" applyNumberFormat="0" applyBorder="0" applyAlignment="0" applyProtection="0"/>
    <xf numFmtId="0" fontId="28" fillId="20" borderId="0" applyNumberFormat="0" applyBorder="0" applyAlignment="0" applyProtection="0"/>
    <xf numFmtId="0" fontId="28" fillId="20" borderId="0" applyNumberFormat="0" applyBorder="0" applyAlignment="0" applyProtection="0"/>
    <xf numFmtId="0" fontId="28" fillId="20" borderId="0" applyNumberFormat="0" applyBorder="0" applyAlignment="0" applyProtection="0"/>
    <xf numFmtId="0" fontId="28" fillId="20" borderId="0" applyNumberFormat="0" applyBorder="0" applyAlignment="0" applyProtection="0"/>
    <xf numFmtId="0" fontId="28" fillId="20" borderId="0" applyNumberFormat="0" applyBorder="0" applyAlignment="0" applyProtection="0"/>
    <xf numFmtId="0" fontId="28" fillId="20" borderId="0" applyNumberFormat="0" applyBorder="0" applyAlignment="0" applyProtection="0"/>
    <xf numFmtId="0" fontId="28" fillId="20" borderId="0" applyNumberFormat="0" applyBorder="0" applyAlignment="0" applyProtection="0"/>
    <xf numFmtId="0" fontId="28" fillId="20" borderId="0" applyNumberFormat="0" applyBorder="0" applyAlignment="0" applyProtection="0"/>
    <xf numFmtId="0" fontId="28" fillId="20" borderId="0" applyNumberFormat="0" applyBorder="0" applyAlignment="0" applyProtection="0"/>
    <xf numFmtId="0" fontId="28" fillId="20" borderId="0" applyNumberFormat="0" applyBorder="0" applyAlignment="0" applyProtection="0"/>
    <xf numFmtId="0" fontId="28" fillId="20" borderId="0" applyNumberFormat="0" applyBorder="0" applyAlignment="0" applyProtection="0"/>
    <xf numFmtId="0" fontId="28" fillId="20" borderId="0" applyNumberFormat="0" applyBorder="0" applyAlignment="0" applyProtection="0"/>
    <xf numFmtId="0" fontId="28" fillId="20" borderId="0" applyNumberFormat="0" applyBorder="0" applyAlignment="0" applyProtection="0"/>
    <xf numFmtId="0" fontId="28" fillId="20" borderId="0" applyNumberFormat="0" applyBorder="0" applyAlignment="0" applyProtection="0"/>
    <xf numFmtId="0" fontId="28" fillId="20" borderId="0" applyNumberFormat="0" applyBorder="0" applyAlignment="0" applyProtection="0"/>
    <xf numFmtId="0" fontId="28" fillId="20" borderId="0" applyNumberFormat="0" applyBorder="0" applyAlignment="0" applyProtection="0"/>
    <xf numFmtId="0" fontId="28" fillId="20" borderId="0" applyNumberFormat="0" applyBorder="0" applyAlignment="0" applyProtection="0"/>
    <xf numFmtId="0" fontId="28" fillId="20" borderId="0" applyNumberFormat="0" applyBorder="0" applyAlignment="0" applyProtection="0"/>
    <xf numFmtId="0" fontId="28" fillId="20" borderId="0" applyNumberFormat="0" applyBorder="0" applyAlignment="0" applyProtection="0"/>
    <xf numFmtId="0" fontId="28" fillId="20" borderId="0" applyNumberFormat="0" applyBorder="0" applyAlignment="0" applyProtection="0"/>
    <xf numFmtId="0" fontId="28" fillId="20" borderId="0" applyNumberFormat="0" applyBorder="0" applyAlignment="0" applyProtection="0"/>
    <xf numFmtId="0" fontId="28" fillId="20" borderId="0" applyNumberFormat="0" applyBorder="0" applyAlignment="0" applyProtection="0"/>
    <xf numFmtId="0" fontId="28" fillId="20" borderId="0" applyNumberFormat="0" applyBorder="0" applyAlignment="0" applyProtection="0"/>
    <xf numFmtId="0" fontId="28" fillId="20" borderId="0" applyNumberFormat="0" applyBorder="0" applyAlignment="0" applyProtection="0"/>
    <xf numFmtId="0" fontId="28" fillId="20" borderId="0" applyNumberFormat="0" applyBorder="0" applyAlignment="0" applyProtection="0"/>
    <xf numFmtId="0" fontId="28" fillId="20" borderId="0" applyNumberFormat="0" applyBorder="0" applyAlignment="0" applyProtection="0"/>
    <xf numFmtId="0" fontId="28" fillId="20" borderId="0" applyNumberFormat="0" applyBorder="0" applyAlignment="0" applyProtection="0"/>
    <xf numFmtId="0" fontId="28" fillId="20" borderId="0" applyNumberFormat="0" applyBorder="0" applyAlignment="0" applyProtection="0"/>
    <xf numFmtId="0" fontId="28" fillId="20" borderId="0" applyNumberFormat="0" applyBorder="0" applyAlignment="0" applyProtection="0"/>
    <xf numFmtId="0" fontId="28" fillId="20" borderId="0" applyNumberFormat="0" applyBorder="0" applyAlignment="0" applyProtection="0"/>
    <xf numFmtId="0" fontId="28" fillId="20" borderId="0" applyNumberFormat="0" applyBorder="0" applyAlignment="0" applyProtection="0"/>
    <xf numFmtId="0" fontId="28" fillId="20" borderId="0" applyNumberFormat="0" applyBorder="0" applyAlignment="0" applyProtection="0"/>
    <xf numFmtId="0" fontId="28" fillId="20" borderId="0" applyNumberFormat="0" applyBorder="0" applyAlignment="0" applyProtection="0"/>
    <xf numFmtId="0" fontId="28" fillId="20" borderId="0" applyNumberFormat="0" applyBorder="0" applyAlignment="0" applyProtection="0"/>
    <xf numFmtId="0" fontId="28" fillId="20" borderId="0" applyNumberFormat="0" applyBorder="0" applyAlignment="0" applyProtection="0"/>
    <xf numFmtId="0" fontId="28" fillId="20" borderId="0" applyNumberFormat="0" applyBorder="0" applyAlignment="0" applyProtection="0"/>
    <xf numFmtId="0" fontId="28" fillId="20" borderId="0" applyNumberFormat="0" applyBorder="0" applyAlignment="0" applyProtection="0"/>
    <xf numFmtId="0" fontId="28" fillId="20" borderId="0" applyNumberFormat="0" applyBorder="0" applyAlignment="0" applyProtection="0"/>
    <xf numFmtId="0" fontId="28" fillId="20" borderId="0" applyNumberFormat="0" applyBorder="0" applyAlignment="0" applyProtection="0"/>
    <xf numFmtId="0" fontId="28" fillId="20" borderId="0" applyNumberFormat="0" applyBorder="0" applyAlignment="0" applyProtection="0"/>
    <xf numFmtId="0" fontId="28" fillId="20" borderId="0" applyNumberFormat="0" applyBorder="0" applyAlignment="0" applyProtection="0"/>
    <xf numFmtId="0" fontId="28" fillId="20" borderId="0" applyNumberFormat="0" applyBorder="0" applyAlignment="0" applyProtection="0"/>
    <xf numFmtId="0" fontId="28" fillId="20" borderId="0" applyNumberFormat="0" applyBorder="0" applyAlignment="0" applyProtection="0"/>
    <xf numFmtId="0" fontId="28" fillId="20" borderId="0" applyNumberFormat="0" applyBorder="0" applyAlignment="0" applyProtection="0"/>
    <xf numFmtId="0" fontId="28" fillId="20" borderId="0" applyNumberFormat="0" applyBorder="0" applyAlignment="0" applyProtection="0"/>
    <xf numFmtId="0" fontId="28" fillId="20" borderId="0" applyNumberFormat="0" applyBorder="0" applyAlignment="0" applyProtection="0"/>
    <xf numFmtId="0" fontId="28" fillId="20" borderId="0" applyNumberFormat="0" applyBorder="0" applyAlignment="0" applyProtection="0"/>
    <xf numFmtId="0" fontId="28" fillId="20" borderId="0" applyNumberFormat="0" applyBorder="0" applyAlignment="0" applyProtection="0"/>
    <xf numFmtId="0" fontId="28" fillId="20" borderId="0" applyNumberFormat="0" applyBorder="0" applyAlignment="0" applyProtection="0"/>
    <xf numFmtId="0" fontId="28" fillId="20" borderId="0" applyNumberFormat="0" applyBorder="0" applyAlignment="0" applyProtection="0"/>
    <xf numFmtId="0" fontId="28" fillId="20" borderId="0" applyNumberFormat="0" applyBorder="0" applyAlignment="0" applyProtection="0"/>
    <xf numFmtId="0" fontId="28" fillId="20" borderId="0" applyNumberFormat="0" applyBorder="0" applyAlignment="0" applyProtection="0"/>
    <xf numFmtId="0" fontId="28" fillId="20" borderId="0" applyNumberFormat="0" applyBorder="0" applyAlignment="0" applyProtection="0"/>
    <xf numFmtId="0" fontId="28" fillId="20" borderId="0" applyNumberFormat="0" applyBorder="0" applyAlignment="0" applyProtection="0"/>
    <xf numFmtId="0" fontId="28" fillId="20" borderId="0" applyNumberFormat="0" applyBorder="0" applyAlignment="0" applyProtection="0"/>
    <xf numFmtId="0" fontId="28" fillId="20" borderId="0" applyNumberFormat="0" applyBorder="0" applyAlignment="0" applyProtection="0"/>
    <xf numFmtId="0" fontId="28" fillId="20" borderId="0" applyNumberFormat="0" applyBorder="0" applyAlignment="0" applyProtection="0"/>
    <xf numFmtId="0" fontId="28" fillId="20" borderId="0" applyNumberFormat="0" applyBorder="0" applyAlignment="0" applyProtection="0"/>
    <xf numFmtId="0" fontId="28" fillId="20" borderId="0" applyNumberFormat="0" applyBorder="0" applyAlignment="0" applyProtection="0"/>
    <xf numFmtId="0" fontId="28" fillId="20" borderId="0" applyNumberFormat="0" applyBorder="0" applyAlignment="0" applyProtection="0"/>
    <xf numFmtId="0" fontId="28" fillId="20" borderId="0" applyNumberFormat="0" applyBorder="0" applyAlignment="0" applyProtection="0"/>
    <xf numFmtId="0" fontId="28" fillId="20" borderId="0" applyNumberFormat="0" applyBorder="0" applyAlignment="0" applyProtection="0"/>
    <xf numFmtId="0" fontId="28" fillId="20" borderId="0" applyNumberFormat="0" applyBorder="0" applyAlignment="0" applyProtection="0"/>
    <xf numFmtId="0" fontId="28" fillId="20" borderId="0" applyNumberFormat="0" applyBorder="0" applyAlignment="0" applyProtection="0"/>
    <xf numFmtId="0" fontId="28" fillId="20" borderId="0" applyNumberFormat="0" applyBorder="0" applyAlignment="0" applyProtection="0"/>
    <xf numFmtId="0" fontId="28" fillId="20" borderId="0" applyNumberFormat="0" applyBorder="0" applyAlignment="0" applyProtection="0"/>
    <xf numFmtId="0" fontId="28" fillId="20" borderId="0" applyNumberFormat="0" applyBorder="0" applyAlignment="0" applyProtection="0"/>
    <xf numFmtId="0" fontId="28" fillId="20" borderId="0" applyNumberFormat="0" applyBorder="0" applyAlignment="0" applyProtection="0"/>
    <xf numFmtId="0" fontId="28" fillId="20" borderId="0" applyNumberFormat="0" applyBorder="0" applyAlignment="0" applyProtection="0"/>
    <xf numFmtId="0" fontId="28" fillId="20" borderId="0" applyNumberFormat="0" applyBorder="0" applyAlignment="0" applyProtection="0"/>
    <xf numFmtId="0" fontId="28" fillId="20" borderId="0" applyNumberFormat="0" applyBorder="0" applyAlignment="0" applyProtection="0"/>
    <xf numFmtId="0" fontId="28" fillId="20" borderId="0" applyNumberFormat="0" applyBorder="0" applyAlignment="0" applyProtection="0"/>
    <xf numFmtId="0" fontId="28" fillId="20" borderId="0" applyNumberFormat="0" applyBorder="0" applyAlignment="0" applyProtection="0"/>
    <xf numFmtId="0" fontId="28" fillId="20" borderId="0" applyNumberFormat="0" applyBorder="0" applyAlignment="0" applyProtection="0"/>
    <xf numFmtId="0" fontId="28" fillId="20" borderId="0" applyNumberFormat="0" applyBorder="0" applyAlignment="0" applyProtection="0"/>
    <xf numFmtId="0" fontId="28" fillId="20" borderId="0" applyNumberFormat="0" applyBorder="0" applyAlignment="0" applyProtection="0"/>
    <xf numFmtId="0" fontId="28" fillId="20" borderId="0" applyNumberFormat="0" applyBorder="0" applyAlignment="0" applyProtection="0"/>
    <xf numFmtId="0" fontId="28" fillId="20" borderId="0" applyNumberFormat="0" applyBorder="0" applyAlignment="0" applyProtection="0"/>
    <xf numFmtId="0" fontId="28" fillId="20" borderId="0" applyNumberFormat="0" applyBorder="0" applyAlignment="0" applyProtection="0"/>
    <xf numFmtId="0" fontId="28" fillId="20" borderId="0" applyNumberFormat="0" applyBorder="0" applyAlignment="0" applyProtection="0"/>
    <xf numFmtId="0" fontId="28" fillId="20" borderId="0" applyNumberFormat="0" applyBorder="0" applyAlignment="0" applyProtection="0"/>
    <xf numFmtId="0" fontId="28" fillId="20" borderId="0" applyNumberFormat="0" applyBorder="0" applyAlignment="0" applyProtection="0"/>
    <xf numFmtId="0" fontId="28" fillId="20" borderId="0" applyNumberFormat="0" applyBorder="0" applyAlignment="0" applyProtection="0"/>
    <xf numFmtId="0" fontId="28" fillId="20" borderId="0" applyNumberFormat="0" applyBorder="0" applyAlignment="0" applyProtection="0"/>
    <xf numFmtId="0" fontId="28" fillId="20" borderId="0" applyNumberFormat="0" applyBorder="0" applyAlignment="0" applyProtection="0"/>
    <xf numFmtId="0" fontId="28" fillId="20" borderId="0" applyNumberFormat="0" applyBorder="0" applyAlignment="0" applyProtection="0"/>
    <xf numFmtId="0" fontId="28" fillId="20" borderId="0" applyNumberFormat="0" applyBorder="0" applyAlignment="0" applyProtection="0"/>
    <xf numFmtId="0" fontId="28" fillId="20" borderId="0" applyNumberFormat="0" applyBorder="0" applyAlignment="0" applyProtection="0"/>
    <xf numFmtId="0" fontId="28" fillId="20" borderId="0" applyNumberFormat="0" applyBorder="0" applyAlignment="0" applyProtection="0"/>
    <xf numFmtId="0" fontId="28" fillId="20" borderId="0" applyNumberFormat="0" applyBorder="0" applyAlignment="0" applyProtection="0"/>
    <xf numFmtId="0" fontId="28" fillId="20" borderId="0" applyNumberFormat="0" applyBorder="0" applyAlignment="0" applyProtection="0"/>
    <xf numFmtId="0" fontId="28" fillId="20" borderId="0" applyNumberFormat="0" applyBorder="0" applyAlignment="0" applyProtection="0"/>
    <xf numFmtId="0" fontId="28" fillId="20" borderId="0" applyNumberFormat="0" applyBorder="0" applyAlignment="0" applyProtection="0"/>
    <xf numFmtId="0" fontId="28" fillId="20" borderId="0" applyNumberFormat="0" applyBorder="0" applyAlignment="0" applyProtection="0"/>
    <xf numFmtId="0" fontId="28" fillId="20" borderId="0" applyNumberFormat="0" applyBorder="0" applyAlignment="0" applyProtection="0"/>
    <xf numFmtId="0" fontId="28" fillId="20" borderId="0" applyNumberFormat="0" applyBorder="0" applyAlignment="0" applyProtection="0"/>
    <xf numFmtId="0" fontId="28" fillId="20" borderId="0" applyNumberFormat="0" applyBorder="0" applyAlignment="0" applyProtection="0"/>
    <xf numFmtId="0" fontId="28" fillId="20" borderId="0" applyNumberFormat="0" applyBorder="0" applyAlignment="0" applyProtection="0"/>
    <xf numFmtId="0" fontId="28" fillId="20" borderId="0" applyNumberFormat="0" applyBorder="0" applyAlignment="0" applyProtection="0"/>
    <xf numFmtId="0" fontId="28" fillId="20" borderId="0" applyNumberFormat="0" applyBorder="0" applyAlignment="0" applyProtection="0"/>
    <xf numFmtId="0" fontId="28" fillId="20" borderId="0" applyNumberFormat="0" applyBorder="0" applyAlignment="0" applyProtection="0"/>
    <xf numFmtId="0" fontId="28" fillId="20" borderId="0" applyNumberFormat="0" applyBorder="0" applyAlignment="0" applyProtection="0"/>
    <xf numFmtId="0" fontId="28" fillId="20" borderId="0" applyNumberFormat="0" applyBorder="0" applyAlignment="0" applyProtection="0"/>
    <xf numFmtId="0" fontId="28" fillId="20" borderId="0" applyNumberFormat="0" applyBorder="0" applyAlignment="0" applyProtection="0"/>
    <xf numFmtId="0" fontId="28" fillId="20" borderId="0" applyNumberFormat="0" applyBorder="0" applyAlignment="0" applyProtection="0"/>
    <xf numFmtId="0" fontId="28" fillId="20" borderId="0" applyNumberFormat="0" applyBorder="0" applyAlignment="0" applyProtection="0"/>
    <xf numFmtId="0" fontId="28" fillId="20" borderId="0" applyNumberFormat="0" applyBorder="0" applyAlignment="0" applyProtection="0"/>
    <xf numFmtId="0" fontId="28" fillId="20" borderId="0" applyNumberFormat="0" applyBorder="0" applyAlignment="0" applyProtection="0"/>
    <xf numFmtId="0" fontId="28" fillId="20" borderId="0" applyNumberFormat="0" applyBorder="0" applyAlignment="0" applyProtection="0"/>
    <xf numFmtId="0" fontId="28" fillId="20" borderId="0" applyNumberFormat="0" applyBorder="0" applyAlignment="0" applyProtection="0"/>
    <xf numFmtId="0" fontId="28" fillId="20" borderId="0" applyNumberFormat="0" applyBorder="0" applyAlignment="0" applyProtection="0"/>
    <xf numFmtId="0" fontId="28" fillId="20" borderId="0" applyNumberFormat="0" applyBorder="0" applyAlignment="0" applyProtection="0"/>
    <xf numFmtId="0" fontId="28" fillId="20" borderId="0" applyNumberFormat="0" applyBorder="0" applyAlignment="0" applyProtection="0"/>
    <xf numFmtId="0" fontId="28" fillId="20" borderId="0" applyNumberFormat="0" applyBorder="0" applyAlignment="0" applyProtection="0"/>
    <xf numFmtId="0" fontId="28" fillId="20" borderId="0" applyNumberFormat="0" applyBorder="0" applyAlignment="0" applyProtection="0"/>
    <xf numFmtId="0" fontId="28" fillId="20" borderId="0" applyNumberFormat="0" applyBorder="0" applyAlignment="0" applyProtection="0"/>
    <xf numFmtId="0" fontId="28" fillId="20" borderId="0" applyNumberFormat="0" applyBorder="0" applyAlignment="0" applyProtection="0"/>
    <xf numFmtId="0" fontId="28" fillId="20" borderId="0" applyNumberFormat="0" applyBorder="0" applyAlignment="0" applyProtection="0"/>
    <xf numFmtId="0" fontId="28" fillId="20" borderId="0" applyNumberFormat="0" applyBorder="0" applyAlignment="0" applyProtection="0"/>
    <xf numFmtId="0" fontId="28" fillId="20" borderId="0" applyNumberFormat="0" applyBorder="0" applyAlignment="0" applyProtection="0"/>
    <xf numFmtId="0" fontId="28" fillId="20" borderId="0" applyNumberFormat="0" applyBorder="0" applyAlignment="0" applyProtection="0"/>
    <xf numFmtId="0" fontId="28" fillId="20" borderId="0" applyNumberFormat="0" applyBorder="0" applyAlignment="0" applyProtection="0"/>
    <xf numFmtId="0" fontId="28" fillId="20" borderId="0" applyNumberFormat="0" applyBorder="0" applyAlignment="0" applyProtection="0"/>
    <xf numFmtId="0" fontId="28" fillId="20" borderId="0" applyNumberFormat="0" applyBorder="0" applyAlignment="0" applyProtection="0"/>
    <xf numFmtId="0" fontId="28" fillId="20" borderId="0" applyNumberFormat="0" applyBorder="0" applyAlignment="0" applyProtection="0"/>
    <xf numFmtId="0" fontId="28" fillId="20" borderId="0" applyNumberFormat="0" applyBorder="0" applyAlignment="0" applyProtection="0"/>
    <xf numFmtId="0" fontId="28" fillId="20" borderId="0" applyNumberFormat="0" applyBorder="0" applyAlignment="0" applyProtection="0"/>
    <xf numFmtId="0" fontId="28" fillId="20" borderId="0" applyNumberFormat="0" applyBorder="0" applyAlignment="0" applyProtection="0"/>
    <xf numFmtId="0" fontId="28" fillId="20" borderId="0" applyNumberFormat="0" applyBorder="0" applyAlignment="0" applyProtection="0"/>
    <xf numFmtId="0" fontId="28" fillId="20" borderId="0" applyNumberFormat="0" applyBorder="0" applyAlignment="0" applyProtection="0"/>
    <xf numFmtId="0" fontId="28" fillId="20" borderId="0" applyNumberFormat="0" applyBorder="0" applyAlignment="0" applyProtection="0"/>
    <xf numFmtId="0" fontId="28" fillId="20" borderId="0" applyNumberFormat="0" applyBorder="0" applyAlignment="0" applyProtection="0"/>
    <xf numFmtId="0" fontId="28" fillId="20" borderId="0" applyNumberFormat="0" applyBorder="0" applyAlignment="0" applyProtection="0"/>
    <xf numFmtId="0" fontId="28" fillId="20" borderId="0" applyNumberFormat="0" applyBorder="0" applyAlignment="0" applyProtection="0"/>
    <xf numFmtId="0" fontId="28" fillId="20" borderId="0" applyNumberFormat="0" applyBorder="0" applyAlignment="0" applyProtection="0"/>
    <xf numFmtId="0" fontId="28" fillId="20" borderId="0" applyNumberFormat="0" applyBorder="0" applyAlignment="0" applyProtection="0"/>
    <xf numFmtId="0" fontId="28" fillId="20" borderId="0" applyNumberFormat="0" applyBorder="0" applyAlignment="0" applyProtection="0"/>
    <xf numFmtId="0" fontId="28" fillId="20" borderId="0" applyNumberFormat="0" applyBorder="0" applyAlignment="0" applyProtection="0"/>
    <xf numFmtId="0" fontId="28" fillId="20" borderId="0" applyNumberFormat="0" applyBorder="0" applyAlignment="0" applyProtection="0"/>
    <xf numFmtId="0" fontId="28" fillId="20" borderId="0" applyNumberFormat="0" applyBorder="0" applyAlignment="0" applyProtection="0"/>
    <xf numFmtId="0" fontId="28" fillId="20" borderId="0" applyNumberFormat="0" applyBorder="0" applyAlignment="0" applyProtection="0"/>
    <xf numFmtId="0" fontId="28" fillId="20" borderId="0" applyNumberFormat="0" applyBorder="0" applyAlignment="0" applyProtection="0"/>
    <xf numFmtId="0" fontId="28" fillId="20" borderId="0" applyNumberFormat="0" applyBorder="0" applyAlignment="0" applyProtection="0"/>
    <xf numFmtId="0" fontId="28" fillId="20" borderId="0" applyNumberFormat="0" applyBorder="0" applyAlignment="0" applyProtection="0"/>
    <xf numFmtId="0" fontId="28" fillId="20" borderId="0" applyNumberFormat="0" applyBorder="0" applyAlignment="0" applyProtection="0"/>
    <xf numFmtId="0" fontId="28" fillId="20" borderId="0" applyNumberFormat="0" applyBorder="0" applyAlignment="0" applyProtection="0"/>
    <xf numFmtId="0" fontId="28" fillId="20" borderId="0" applyNumberFormat="0" applyBorder="0" applyAlignment="0" applyProtection="0"/>
    <xf numFmtId="0" fontId="28" fillId="20" borderId="0" applyNumberFormat="0" applyBorder="0" applyAlignment="0" applyProtection="0"/>
    <xf numFmtId="0" fontId="28" fillId="20" borderId="0" applyNumberFormat="0" applyBorder="0" applyAlignment="0" applyProtection="0"/>
    <xf numFmtId="0" fontId="28" fillId="20" borderId="0" applyNumberFormat="0" applyBorder="0" applyAlignment="0" applyProtection="0"/>
    <xf numFmtId="0" fontId="28" fillId="20" borderId="0" applyNumberFormat="0" applyBorder="0" applyAlignment="0" applyProtection="0"/>
    <xf numFmtId="0" fontId="28" fillId="20" borderId="0" applyNumberFormat="0" applyBorder="0" applyAlignment="0" applyProtection="0"/>
    <xf numFmtId="0" fontId="28" fillId="20" borderId="0" applyNumberFormat="0" applyBorder="0" applyAlignment="0" applyProtection="0"/>
    <xf numFmtId="0" fontId="28" fillId="20" borderId="0" applyNumberFormat="0" applyBorder="0" applyAlignment="0" applyProtection="0"/>
    <xf numFmtId="0" fontId="28" fillId="20" borderId="0" applyNumberFormat="0" applyBorder="0" applyAlignment="0" applyProtection="0"/>
    <xf numFmtId="0" fontId="28" fillId="20" borderId="0" applyNumberFormat="0" applyBorder="0" applyAlignment="0" applyProtection="0"/>
    <xf numFmtId="0" fontId="28" fillId="20" borderId="0" applyNumberFormat="0" applyBorder="0" applyAlignment="0" applyProtection="0"/>
    <xf numFmtId="0" fontId="28" fillId="20" borderId="0" applyNumberFormat="0" applyBorder="0" applyAlignment="0" applyProtection="0"/>
    <xf numFmtId="0" fontId="28" fillId="20" borderId="0" applyNumberFormat="0" applyBorder="0" applyAlignment="0" applyProtection="0"/>
    <xf numFmtId="0" fontId="28" fillId="20" borderId="0" applyNumberFormat="0" applyBorder="0" applyAlignment="0" applyProtection="0"/>
    <xf numFmtId="0" fontId="28" fillId="20" borderId="0" applyNumberFormat="0" applyBorder="0" applyAlignment="0" applyProtection="0"/>
    <xf numFmtId="0" fontId="28" fillId="20" borderId="0" applyNumberFormat="0" applyBorder="0" applyAlignment="0" applyProtection="0"/>
    <xf numFmtId="0" fontId="28" fillId="20" borderId="0" applyNumberFormat="0" applyBorder="0" applyAlignment="0" applyProtection="0"/>
    <xf numFmtId="0" fontId="28" fillId="20" borderId="0" applyNumberFormat="0" applyBorder="0" applyAlignment="0" applyProtection="0"/>
    <xf numFmtId="0" fontId="28" fillId="20" borderId="0" applyNumberFormat="0" applyBorder="0" applyAlignment="0" applyProtection="0"/>
    <xf numFmtId="0" fontId="28" fillId="20" borderId="0" applyNumberFormat="0" applyBorder="0" applyAlignment="0" applyProtection="0"/>
    <xf numFmtId="0" fontId="28" fillId="20" borderId="0" applyNumberFormat="0" applyBorder="0" applyAlignment="0" applyProtection="0"/>
    <xf numFmtId="0" fontId="28" fillId="20" borderId="0" applyNumberFormat="0" applyBorder="0" applyAlignment="0" applyProtection="0"/>
    <xf numFmtId="0" fontId="28" fillId="20" borderId="0" applyNumberFormat="0" applyBorder="0" applyAlignment="0" applyProtection="0"/>
    <xf numFmtId="0" fontId="28" fillId="20" borderId="0" applyNumberFormat="0" applyBorder="0" applyAlignment="0" applyProtection="0"/>
    <xf numFmtId="0" fontId="28" fillId="20" borderId="0" applyNumberFormat="0" applyBorder="0" applyAlignment="0" applyProtection="0"/>
    <xf numFmtId="0" fontId="28" fillId="20" borderId="0" applyNumberFormat="0" applyBorder="0" applyAlignment="0" applyProtection="0"/>
    <xf numFmtId="0" fontId="28" fillId="20" borderId="0" applyNumberFormat="0" applyBorder="0" applyAlignment="0" applyProtection="0"/>
    <xf numFmtId="0" fontId="28" fillId="20" borderId="0" applyNumberFormat="0" applyBorder="0" applyAlignment="0" applyProtection="0"/>
    <xf numFmtId="0" fontId="28" fillId="20" borderId="0" applyNumberFormat="0" applyBorder="0" applyAlignment="0" applyProtection="0"/>
    <xf numFmtId="0" fontId="28" fillId="20" borderId="0" applyNumberFormat="0" applyBorder="0" applyAlignment="0" applyProtection="0"/>
    <xf numFmtId="0" fontId="28" fillId="20" borderId="0" applyNumberFormat="0" applyBorder="0" applyAlignment="0" applyProtection="0"/>
    <xf numFmtId="0" fontId="28" fillId="20" borderId="0" applyNumberFormat="0" applyBorder="0" applyAlignment="0" applyProtection="0"/>
    <xf numFmtId="0" fontId="28" fillId="20" borderId="0" applyNumberFormat="0" applyBorder="0" applyAlignment="0" applyProtection="0"/>
    <xf numFmtId="0" fontId="28" fillId="20" borderId="0" applyNumberFormat="0" applyBorder="0" applyAlignment="0" applyProtection="0"/>
    <xf numFmtId="0" fontId="28" fillId="20" borderId="0" applyNumberFormat="0" applyBorder="0" applyAlignment="0" applyProtection="0"/>
    <xf numFmtId="0" fontId="28" fillId="20" borderId="0" applyNumberFormat="0" applyBorder="0" applyAlignment="0" applyProtection="0"/>
    <xf numFmtId="0" fontId="28" fillId="20" borderId="0" applyNumberFormat="0" applyBorder="0" applyAlignment="0" applyProtection="0"/>
    <xf numFmtId="0" fontId="28" fillId="20" borderId="0" applyNumberFormat="0" applyBorder="0" applyAlignment="0" applyProtection="0"/>
    <xf numFmtId="0" fontId="28" fillId="20" borderId="0" applyNumberFormat="0" applyBorder="0" applyAlignment="0" applyProtection="0"/>
    <xf numFmtId="0" fontId="28" fillId="20" borderId="0" applyNumberFormat="0" applyBorder="0" applyAlignment="0" applyProtection="0"/>
    <xf numFmtId="0" fontId="28" fillId="20" borderId="0" applyNumberFormat="0" applyBorder="0" applyAlignment="0" applyProtection="0"/>
    <xf numFmtId="0" fontId="28" fillId="20" borderId="0" applyNumberFormat="0" applyBorder="0" applyAlignment="0" applyProtection="0"/>
    <xf numFmtId="0" fontId="28" fillId="20" borderId="0" applyNumberFormat="0" applyBorder="0" applyAlignment="0" applyProtection="0"/>
    <xf numFmtId="0" fontId="28" fillId="20" borderId="0" applyNumberFormat="0" applyBorder="0" applyAlignment="0" applyProtection="0"/>
    <xf numFmtId="0" fontId="28" fillId="20" borderId="0" applyNumberFormat="0" applyBorder="0" applyAlignment="0" applyProtection="0"/>
    <xf numFmtId="0" fontId="28" fillId="20" borderId="0" applyNumberFormat="0" applyBorder="0" applyAlignment="0" applyProtection="0"/>
    <xf numFmtId="0" fontId="28" fillId="20" borderId="0" applyNumberFormat="0" applyBorder="0" applyAlignment="0" applyProtection="0"/>
    <xf numFmtId="0" fontId="28" fillId="20" borderId="0" applyNumberFormat="0" applyBorder="0" applyAlignment="0" applyProtection="0"/>
    <xf numFmtId="0" fontId="28" fillId="20" borderId="0" applyNumberFormat="0" applyBorder="0" applyAlignment="0" applyProtection="0"/>
    <xf numFmtId="0" fontId="28" fillId="20" borderId="0" applyNumberFormat="0" applyBorder="0" applyAlignment="0" applyProtection="0"/>
    <xf numFmtId="0" fontId="28" fillId="20" borderId="0" applyNumberFormat="0" applyBorder="0" applyAlignment="0" applyProtection="0"/>
    <xf numFmtId="0" fontId="28" fillId="20" borderId="0" applyNumberFormat="0" applyBorder="0" applyAlignment="0" applyProtection="0"/>
    <xf numFmtId="0" fontId="28" fillId="20" borderId="0" applyNumberFormat="0" applyBorder="0" applyAlignment="0" applyProtection="0"/>
    <xf numFmtId="0" fontId="28" fillId="20" borderId="0" applyNumberFormat="0" applyBorder="0" applyAlignment="0" applyProtection="0"/>
    <xf numFmtId="0" fontId="28" fillId="20" borderId="0" applyNumberFormat="0" applyBorder="0" applyAlignment="0" applyProtection="0"/>
    <xf numFmtId="0" fontId="28" fillId="20" borderId="0" applyNumberFormat="0" applyBorder="0" applyAlignment="0" applyProtection="0"/>
    <xf numFmtId="0" fontId="28" fillId="20" borderId="0" applyNumberFormat="0" applyBorder="0" applyAlignment="0" applyProtection="0"/>
    <xf numFmtId="0" fontId="28" fillId="20" borderId="0" applyNumberFormat="0" applyBorder="0" applyAlignment="0" applyProtection="0"/>
    <xf numFmtId="0" fontId="28" fillId="20" borderId="0" applyNumberFormat="0" applyBorder="0" applyAlignment="0" applyProtection="0"/>
    <xf numFmtId="0" fontId="28" fillId="20" borderId="0" applyNumberFormat="0" applyBorder="0" applyAlignment="0" applyProtection="0"/>
    <xf numFmtId="0" fontId="28" fillId="20" borderId="0" applyNumberFormat="0" applyBorder="0" applyAlignment="0" applyProtection="0"/>
    <xf numFmtId="0" fontId="28" fillId="20" borderId="0" applyNumberFormat="0" applyBorder="0" applyAlignment="0" applyProtection="0"/>
    <xf numFmtId="0" fontId="28" fillId="20" borderId="0" applyNumberFormat="0" applyBorder="0" applyAlignment="0" applyProtection="0"/>
    <xf numFmtId="0" fontId="28" fillId="20" borderId="0" applyNumberFormat="0" applyBorder="0" applyAlignment="0" applyProtection="0"/>
    <xf numFmtId="0" fontId="28" fillId="20" borderId="0" applyNumberFormat="0" applyBorder="0" applyAlignment="0" applyProtection="0"/>
    <xf numFmtId="0" fontId="28" fillId="20" borderId="0" applyNumberFormat="0" applyBorder="0" applyAlignment="0" applyProtection="0"/>
    <xf numFmtId="0" fontId="28" fillId="20" borderId="0" applyNumberFormat="0" applyBorder="0" applyAlignment="0" applyProtection="0"/>
    <xf numFmtId="0" fontId="28" fillId="20" borderId="0" applyNumberFormat="0" applyBorder="0" applyAlignment="0" applyProtection="0"/>
    <xf numFmtId="0" fontId="28" fillId="20" borderId="0" applyNumberFormat="0" applyBorder="0" applyAlignment="0" applyProtection="0"/>
    <xf numFmtId="0" fontId="28" fillId="20" borderId="0" applyNumberFormat="0" applyBorder="0" applyAlignment="0" applyProtection="0"/>
    <xf numFmtId="0" fontId="28" fillId="20" borderId="0" applyNumberFormat="0" applyBorder="0" applyAlignment="0" applyProtection="0"/>
    <xf numFmtId="0" fontId="28" fillId="20" borderId="0" applyNumberFormat="0" applyBorder="0" applyAlignment="0" applyProtection="0"/>
    <xf numFmtId="0" fontId="28" fillId="20" borderId="0" applyNumberFormat="0" applyBorder="0" applyAlignment="0" applyProtection="0"/>
    <xf numFmtId="0" fontId="28" fillId="20" borderId="0" applyNumberFormat="0" applyBorder="0" applyAlignment="0" applyProtection="0"/>
    <xf numFmtId="0" fontId="28" fillId="20" borderId="0" applyNumberFormat="0" applyBorder="0" applyAlignment="0" applyProtection="0"/>
    <xf numFmtId="0" fontId="28" fillId="20" borderId="0" applyNumberFormat="0" applyBorder="0" applyAlignment="0" applyProtection="0"/>
    <xf numFmtId="0" fontId="28" fillId="20" borderId="0" applyNumberFormat="0" applyBorder="0" applyAlignment="0" applyProtection="0"/>
    <xf numFmtId="0" fontId="28" fillId="20" borderId="0" applyNumberFormat="0" applyBorder="0" applyAlignment="0" applyProtection="0"/>
    <xf numFmtId="0" fontId="28" fillId="20" borderId="0" applyNumberFormat="0" applyBorder="0" applyAlignment="0" applyProtection="0"/>
    <xf numFmtId="0" fontId="28" fillId="20" borderId="0" applyNumberFormat="0" applyBorder="0" applyAlignment="0" applyProtection="0"/>
    <xf numFmtId="0" fontId="28" fillId="20" borderId="0" applyNumberFormat="0" applyBorder="0" applyAlignment="0" applyProtection="0"/>
    <xf numFmtId="0" fontId="28" fillId="20" borderId="0" applyNumberFormat="0" applyBorder="0" applyAlignment="0" applyProtection="0"/>
    <xf numFmtId="0" fontId="28" fillId="20" borderId="0" applyNumberFormat="0" applyBorder="0" applyAlignment="0" applyProtection="0"/>
    <xf numFmtId="0" fontId="28" fillId="20" borderId="0" applyNumberFormat="0" applyBorder="0" applyAlignment="0" applyProtection="0"/>
    <xf numFmtId="0" fontId="28" fillId="20" borderId="0" applyNumberFormat="0" applyBorder="0" applyAlignment="0" applyProtection="0"/>
    <xf numFmtId="0" fontId="28" fillId="20" borderId="0" applyNumberFormat="0" applyBorder="0" applyAlignment="0" applyProtection="0"/>
    <xf numFmtId="0" fontId="28" fillId="20" borderId="0" applyNumberFormat="0" applyBorder="0" applyAlignment="0" applyProtection="0"/>
    <xf numFmtId="0" fontId="28" fillId="20" borderId="0" applyNumberFormat="0" applyBorder="0" applyAlignment="0" applyProtection="0"/>
    <xf numFmtId="0" fontId="28" fillId="20" borderId="0" applyNumberFormat="0" applyBorder="0" applyAlignment="0" applyProtection="0"/>
    <xf numFmtId="0" fontId="28" fillId="20" borderId="0" applyNumberFormat="0" applyBorder="0" applyAlignment="0" applyProtection="0"/>
    <xf numFmtId="0" fontId="28" fillId="20" borderId="0" applyNumberFormat="0" applyBorder="0" applyAlignment="0" applyProtection="0"/>
    <xf numFmtId="0" fontId="28" fillId="20" borderId="0" applyNumberFormat="0" applyBorder="0" applyAlignment="0" applyProtection="0"/>
    <xf numFmtId="0" fontId="28" fillId="20" borderId="0" applyNumberFormat="0" applyBorder="0" applyAlignment="0" applyProtection="0"/>
    <xf numFmtId="0" fontId="28" fillId="20" borderId="0" applyNumberFormat="0" applyBorder="0" applyAlignment="0" applyProtection="0"/>
    <xf numFmtId="0" fontId="28" fillId="20" borderId="0" applyNumberFormat="0" applyBorder="0" applyAlignment="0" applyProtection="0"/>
    <xf numFmtId="0" fontId="28" fillId="20" borderId="0" applyNumberFormat="0" applyBorder="0" applyAlignment="0" applyProtection="0"/>
    <xf numFmtId="0" fontId="28" fillId="20" borderId="0" applyNumberFormat="0" applyBorder="0" applyAlignment="0" applyProtection="0"/>
    <xf numFmtId="0" fontId="28" fillId="20" borderId="0" applyNumberFormat="0" applyBorder="0" applyAlignment="0" applyProtection="0"/>
    <xf numFmtId="0" fontId="28" fillId="20" borderId="0" applyNumberFormat="0" applyBorder="0" applyAlignment="0" applyProtection="0"/>
    <xf numFmtId="0" fontId="28" fillId="20" borderId="0" applyNumberFormat="0" applyBorder="0" applyAlignment="0" applyProtection="0"/>
    <xf numFmtId="0" fontId="28" fillId="20" borderId="0" applyNumberFormat="0" applyBorder="0" applyAlignment="0" applyProtection="0"/>
    <xf numFmtId="0" fontId="28" fillId="20" borderId="0" applyNumberFormat="0" applyBorder="0" applyAlignment="0" applyProtection="0"/>
    <xf numFmtId="0" fontId="28" fillId="20" borderId="0" applyNumberFormat="0" applyBorder="0" applyAlignment="0" applyProtection="0"/>
    <xf numFmtId="0" fontId="28" fillId="20" borderId="0" applyNumberFormat="0" applyBorder="0" applyAlignment="0" applyProtection="0"/>
    <xf numFmtId="0" fontId="28" fillId="20" borderId="0" applyNumberFormat="0" applyBorder="0" applyAlignment="0" applyProtection="0"/>
    <xf numFmtId="0" fontId="28" fillId="20" borderId="0" applyNumberFormat="0" applyBorder="0" applyAlignment="0" applyProtection="0"/>
    <xf numFmtId="0" fontId="28" fillId="20" borderId="0" applyNumberFormat="0" applyBorder="0" applyAlignment="0" applyProtection="0"/>
    <xf numFmtId="0" fontId="28" fillId="20" borderId="0" applyNumberFormat="0" applyBorder="0" applyAlignment="0" applyProtection="0"/>
    <xf numFmtId="0" fontId="28" fillId="20" borderId="0" applyNumberFormat="0" applyBorder="0" applyAlignment="0" applyProtection="0"/>
    <xf numFmtId="0" fontId="28" fillId="20" borderId="0" applyNumberFormat="0" applyBorder="0" applyAlignment="0" applyProtection="0"/>
    <xf numFmtId="0" fontId="28" fillId="20" borderId="0" applyNumberFormat="0" applyBorder="0" applyAlignment="0" applyProtection="0"/>
    <xf numFmtId="0" fontId="28" fillId="20" borderId="0" applyNumberFormat="0" applyBorder="0" applyAlignment="0" applyProtection="0"/>
    <xf numFmtId="0" fontId="28" fillId="20" borderId="0" applyNumberFormat="0" applyBorder="0" applyAlignment="0" applyProtection="0"/>
    <xf numFmtId="0" fontId="28" fillId="20" borderId="0" applyNumberFormat="0" applyBorder="0" applyAlignment="0" applyProtection="0"/>
    <xf numFmtId="0" fontId="28" fillId="20" borderId="0" applyNumberFormat="0" applyBorder="0" applyAlignment="0" applyProtection="0"/>
    <xf numFmtId="0" fontId="28" fillId="20" borderId="0" applyNumberFormat="0" applyBorder="0" applyAlignment="0" applyProtection="0"/>
    <xf numFmtId="0" fontId="28" fillId="20" borderId="0" applyNumberFormat="0" applyBorder="0" applyAlignment="0" applyProtection="0"/>
    <xf numFmtId="0" fontId="28" fillId="20" borderId="0" applyNumberFormat="0" applyBorder="0" applyAlignment="0" applyProtection="0"/>
    <xf numFmtId="0" fontId="28" fillId="20" borderId="0" applyNumberFormat="0" applyBorder="0" applyAlignment="0" applyProtection="0"/>
    <xf numFmtId="0" fontId="28" fillId="20" borderId="0" applyNumberFormat="0" applyBorder="0" applyAlignment="0" applyProtection="0"/>
    <xf numFmtId="0" fontId="28" fillId="20" borderId="0" applyNumberFormat="0" applyBorder="0" applyAlignment="0" applyProtection="0"/>
    <xf numFmtId="0" fontId="28" fillId="20" borderId="0" applyNumberFormat="0" applyBorder="0" applyAlignment="0" applyProtection="0"/>
    <xf numFmtId="0" fontId="28" fillId="20" borderId="0" applyNumberFormat="0" applyBorder="0" applyAlignment="0" applyProtection="0"/>
    <xf numFmtId="0" fontId="28" fillId="20" borderId="0" applyNumberFormat="0" applyBorder="0" applyAlignment="0" applyProtection="0"/>
    <xf numFmtId="0" fontId="28" fillId="20" borderId="0" applyNumberFormat="0" applyBorder="0" applyAlignment="0" applyProtection="0"/>
    <xf numFmtId="0" fontId="28" fillId="20" borderId="0" applyNumberFormat="0" applyBorder="0" applyAlignment="0" applyProtection="0"/>
    <xf numFmtId="0" fontId="28" fillId="20" borderId="0" applyNumberFormat="0" applyBorder="0" applyAlignment="0" applyProtection="0"/>
    <xf numFmtId="0" fontId="28" fillId="20" borderId="0" applyNumberFormat="0" applyBorder="0" applyAlignment="0" applyProtection="0"/>
    <xf numFmtId="0" fontId="28" fillId="20" borderId="0" applyNumberFormat="0" applyBorder="0" applyAlignment="0" applyProtection="0"/>
    <xf numFmtId="0" fontId="28" fillId="20" borderId="0" applyNumberFormat="0" applyBorder="0" applyAlignment="0" applyProtection="0"/>
    <xf numFmtId="0" fontId="28" fillId="20" borderId="0" applyNumberFormat="0" applyBorder="0" applyAlignment="0" applyProtection="0"/>
    <xf numFmtId="0" fontId="28" fillId="20" borderId="0" applyNumberFormat="0" applyBorder="0" applyAlignment="0" applyProtection="0"/>
    <xf numFmtId="0" fontId="28" fillId="20" borderId="0" applyNumberFormat="0" applyBorder="0" applyAlignment="0" applyProtection="0"/>
    <xf numFmtId="0" fontId="28" fillId="20" borderId="0" applyNumberFormat="0" applyBorder="0" applyAlignment="0" applyProtection="0"/>
    <xf numFmtId="0" fontId="28" fillId="20" borderId="0" applyNumberFormat="0" applyBorder="0" applyAlignment="0" applyProtection="0"/>
    <xf numFmtId="0" fontId="28" fillId="20" borderId="0" applyNumberFormat="0" applyBorder="0" applyAlignment="0" applyProtection="0"/>
    <xf numFmtId="0" fontId="28" fillId="20" borderId="0" applyNumberFormat="0" applyBorder="0" applyAlignment="0" applyProtection="0"/>
    <xf numFmtId="0" fontId="28" fillId="20" borderId="0" applyNumberFormat="0" applyBorder="0" applyAlignment="0" applyProtection="0"/>
    <xf numFmtId="0" fontId="28" fillId="20" borderId="0" applyNumberFormat="0" applyBorder="0" applyAlignment="0" applyProtection="0"/>
    <xf numFmtId="0" fontId="28" fillId="20" borderId="0" applyNumberFormat="0" applyBorder="0" applyAlignment="0" applyProtection="0"/>
    <xf numFmtId="0" fontId="28" fillId="20" borderId="0" applyNumberFormat="0" applyBorder="0" applyAlignment="0" applyProtection="0"/>
    <xf numFmtId="0" fontId="28" fillId="20" borderId="0" applyNumberFormat="0" applyBorder="0" applyAlignment="0" applyProtection="0"/>
    <xf numFmtId="0" fontId="28" fillId="20" borderId="0" applyNumberFormat="0" applyBorder="0" applyAlignment="0" applyProtection="0"/>
    <xf numFmtId="0" fontId="28" fillId="20" borderId="0" applyNumberFormat="0" applyBorder="0" applyAlignment="0" applyProtection="0"/>
    <xf numFmtId="0" fontId="28" fillId="20" borderId="0" applyNumberFormat="0" applyBorder="0" applyAlignment="0" applyProtection="0"/>
    <xf numFmtId="0" fontId="28" fillId="20" borderId="0" applyNumberFormat="0" applyBorder="0" applyAlignment="0" applyProtection="0"/>
    <xf numFmtId="0" fontId="28" fillId="20" borderId="0" applyNumberFormat="0" applyBorder="0" applyAlignment="0" applyProtection="0"/>
    <xf numFmtId="0" fontId="28" fillId="20" borderId="0" applyNumberFormat="0" applyBorder="0" applyAlignment="0" applyProtection="0"/>
    <xf numFmtId="0" fontId="28" fillId="20" borderId="0" applyNumberFormat="0" applyBorder="0" applyAlignment="0" applyProtection="0"/>
    <xf numFmtId="0" fontId="28" fillId="20" borderId="0" applyNumberFormat="0" applyBorder="0" applyAlignment="0" applyProtection="0"/>
    <xf numFmtId="0" fontId="28" fillId="20" borderId="0" applyNumberFormat="0" applyBorder="0" applyAlignment="0" applyProtection="0"/>
    <xf numFmtId="0" fontId="28" fillId="20" borderId="0" applyNumberFormat="0" applyBorder="0" applyAlignment="0" applyProtection="0"/>
    <xf numFmtId="0" fontId="28" fillId="20" borderId="0" applyNumberFormat="0" applyBorder="0" applyAlignment="0" applyProtection="0"/>
    <xf numFmtId="0" fontId="28" fillId="20" borderId="0" applyNumberFormat="0" applyBorder="0" applyAlignment="0" applyProtection="0"/>
    <xf numFmtId="0" fontId="28" fillId="20" borderId="0" applyNumberFormat="0" applyBorder="0" applyAlignment="0" applyProtection="0"/>
    <xf numFmtId="0" fontId="28" fillId="20" borderId="0" applyNumberFormat="0" applyBorder="0" applyAlignment="0" applyProtection="0"/>
    <xf numFmtId="0" fontId="28" fillId="20" borderId="0" applyNumberFormat="0" applyBorder="0" applyAlignment="0" applyProtection="0"/>
    <xf numFmtId="0" fontId="28" fillId="20" borderId="0" applyNumberFormat="0" applyBorder="0" applyAlignment="0" applyProtection="0"/>
    <xf numFmtId="0" fontId="28" fillId="20" borderId="0" applyNumberFormat="0" applyBorder="0" applyAlignment="0" applyProtection="0"/>
    <xf numFmtId="0" fontId="28" fillId="20" borderId="0" applyNumberFormat="0" applyBorder="0" applyAlignment="0" applyProtection="0"/>
    <xf numFmtId="0" fontId="28" fillId="20" borderId="0" applyNumberFormat="0" applyBorder="0" applyAlignment="0" applyProtection="0"/>
    <xf numFmtId="0" fontId="28" fillId="20" borderId="0" applyNumberFormat="0" applyBorder="0" applyAlignment="0" applyProtection="0"/>
    <xf numFmtId="0" fontId="28" fillId="20" borderId="0" applyNumberFormat="0" applyBorder="0" applyAlignment="0" applyProtection="0"/>
    <xf numFmtId="0" fontId="28" fillId="20" borderId="0" applyNumberFormat="0" applyBorder="0" applyAlignment="0" applyProtection="0"/>
    <xf numFmtId="0" fontId="28" fillId="20" borderId="0" applyNumberFormat="0" applyBorder="0" applyAlignment="0" applyProtection="0"/>
    <xf numFmtId="0" fontId="28" fillId="20" borderId="0" applyNumberFormat="0" applyBorder="0" applyAlignment="0" applyProtection="0"/>
    <xf numFmtId="0" fontId="28" fillId="20" borderId="0" applyNumberFormat="0" applyBorder="0" applyAlignment="0" applyProtection="0"/>
    <xf numFmtId="0" fontId="28" fillId="20" borderId="0" applyNumberFormat="0" applyBorder="0" applyAlignment="0" applyProtection="0"/>
    <xf numFmtId="0" fontId="28" fillId="20" borderId="0" applyNumberFormat="0" applyBorder="0" applyAlignment="0" applyProtection="0"/>
    <xf numFmtId="0" fontId="28" fillId="20" borderId="0" applyNumberFormat="0" applyBorder="0" applyAlignment="0" applyProtection="0"/>
    <xf numFmtId="0" fontId="28" fillId="20" borderId="0" applyNumberFormat="0" applyBorder="0" applyAlignment="0" applyProtection="0"/>
    <xf numFmtId="0" fontId="28" fillId="20" borderId="0" applyNumberFormat="0" applyBorder="0" applyAlignment="0" applyProtection="0"/>
    <xf numFmtId="0" fontId="28" fillId="20" borderId="0" applyNumberFormat="0" applyBorder="0" applyAlignment="0" applyProtection="0"/>
    <xf numFmtId="0" fontId="28" fillId="20" borderId="0" applyNumberFormat="0" applyBorder="0" applyAlignment="0" applyProtection="0"/>
    <xf numFmtId="0" fontId="28" fillId="20" borderId="0" applyNumberFormat="0" applyBorder="0" applyAlignment="0" applyProtection="0"/>
    <xf numFmtId="0" fontId="28" fillId="20" borderId="0" applyNumberFormat="0" applyBorder="0" applyAlignment="0" applyProtection="0"/>
    <xf numFmtId="0" fontId="28" fillId="20" borderId="0" applyNumberFormat="0" applyBorder="0" applyAlignment="0" applyProtection="0"/>
    <xf numFmtId="0" fontId="28" fillId="20" borderId="0" applyNumberFormat="0" applyBorder="0" applyAlignment="0" applyProtection="0"/>
    <xf numFmtId="0" fontId="28" fillId="20" borderId="0" applyNumberFormat="0" applyBorder="0" applyAlignment="0" applyProtection="0"/>
    <xf numFmtId="0" fontId="28" fillId="20" borderId="0" applyNumberFormat="0" applyBorder="0" applyAlignment="0" applyProtection="0"/>
    <xf numFmtId="0" fontId="28" fillId="20" borderId="0" applyNumberFormat="0" applyBorder="0" applyAlignment="0" applyProtection="0"/>
    <xf numFmtId="0" fontId="28" fillId="20" borderId="0" applyNumberFormat="0" applyBorder="0" applyAlignment="0" applyProtection="0"/>
    <xf numFmtId="0" fontId="28" fillId="20" borderId="0" applyNumberFormat="0" applyBorder="0" applyAlignment="0" applyProtection="0"/>
    <xf numFmtId="0" fontId="28" fillId="20" borderId="0" applyNumberFormat="0" applyBorder="0" applyAlignment="0" applyProtection="0"/>
    <xf numFmtId="0" fontId="28" fillId="20" borderId="0" applyNumberFormat="0" applyBorder="0" applyAlignment="0" applyProtection="0"/>
    <xf numFmtId="0" fontId="28" fillId="20" borderId="0" applyNumberFormat="0" applyBorder="0" applyAlignment="0" applyProtection="0"/>
    <xf numFmtId="0" fontId="28" fillId="20" borderId="0" applyNumberFormat="0" applyBorder="0" applyAlignment="0" applyProtection="0"/>
    <xf numFmtId="0" fontId="28" fillId="20" borderId="0" applyNumberFormat="0" applyBorder="0" applyAlignment="0" applyProtection="0"/>
    <xf numFmtId="0" fontId="28" fillId="20" borderId="0" applyNumberFormat="0" applyBorder="0" applyAlignment="0" applyProtection="0"/>
    <xf numFmtId="0" fontId="28" fillId="20" borderId="0" applyNumberFormat="0" applyBorder="0" applyAlignment="0" applyProtection="0"/>
    <xf numFmtId="0" fontId="28" fillId="20" borderId="0" applyNumberFormat="0" applyBorder="0" applyAlignment="0" applyProtection="0"/>
    <xf numFmtId="0" fontId="28" fillId="20" borderId="0" applyNumberFormat="0" applyBorder="0" applyAlignment="0" applyProtection="0"/>
    <xf numFmtId="0" fontId="28" fillId="20" borderId="0" applyNumberFormat="0" applyBorder="0" applyAlignment="0" applyProtection="0"/>
    <xf numFmtId="0" fontId="28" fillId="20" borderId="0" applyNumberFormat="0" applyBorder="0" applyAlignment="0" applyProtection="0"/>
    <xf numFmtId="0" fontId="28" fillId="20" borderId="0" applyNumberFormat="0" applyBorder="0" applyAlignment="0" applyProtection="0"/>
    <xf numFmtId="0" fontId="28" fillId="20" borderId="0" applyNumberFormat="0" applyBorder="0" applyAlignment="0" applyProtection="0"/>
    <xf numFmtId="0" fontId="28" fillId="20" borderId="0" applyNumberFormat="0" applyBorder="0" applyAlignment="0" applyProtection="0"/>
    <xf numFmtId="0" fontId="28" fillId="20" borderId="0" applyNumberFormat="0" applyBorder="0" applyAlignment="0" applyProtection="0"/>
    <xf numFmtId="0" fontId="28" fillId="20" borderId="0" applyNumberFormat="0" applyBorder="0" applyAlignment="0" applyProtection="0"/>
    <xf numFmtId="0" fontId="28" fillId="20" borderId="0" applyNumberFormat="0" applyBorder="0" applyAlignment="0" applyProtection="0"/>
    <xf numFmtId="0" fontId="28" fillId="20" borderId="0" applyNumberFormat="0" applyBorder="0" applyAlignment="0" applyProtection="0"/>
    <xf numFmtId="0" fontId="28" fillId="20" borderId="0" applyNumberFormat="0" applyBorder="0" applyAlignment="0" applyProtection="0"/>
    <xf numFmtId="0" fontId="28" fillId="20" borderId="0" applyNumberFormat="0" applyBorder="0" applyAlignment="0" applyProtection="0"/>
    <xf numFmtId="0" fontId="28" fillId="20" borderId="0" applyNumberFormat="0" applyBorder="0" applyAlignment="0" applyProtection="0"/>
    <xf numFmtId="0" fontId="28" fillId="20" borderId="0" applyNumberFormat="0" applyBorder="0" applyAlignment="0" applyProtection="0"/>
    <xf numFmtId="0" fontId="28" fillId="20" borderId="0" applyNumberFormat="0" applyBorder="0" applyAlignment="0" applyProtection="0"/>
    <xf numFmtId="0" fontId="28" fillId="20" borderId="0" applyNumberFormat="0" applyBorder="0" applyAlignment="0" applyProtection="0"/>
    <xf numFmtId="0" fontId="28" fillId="20" borderId="0" applyNumberFormat="0" applyBorder="0" applyAlignment="0" applyProtection="0"/>
    <xf numFmtId="0" fontId="28" fillId="20" borderId="0" applyNumberFormat="0" applyBorder="0" applyAlignment="0" applyProtection="0"/>
    <xf numFmtId="0" fontId="28" fillId="20" borderId="0" applyNumberFormat="0" applyBorder="0" applyAlignment="0" applyProtection="0"/>
    <xf numFmtId="0" fontId="28" fillId="20" borderId="0" applyNumberFormat="0" applyBorder="0" applyAlignment="0" applyProtection="0"/>
    <xf numFmtId="0" fontId="28" fillId="20" borderId="0" applyNumberFormat="0" applyBorder="0" applyAlignment="0" applyProtection="0"/>
    <xf numFmtId="0" fontId="28" fillId="20" borderId="0" applyNumberFormat="0" applyBorder="0" applyAlignment="0" applyProtection="0"/>
    <xf numFmtId="0" fontId="28" fillId="20" borderId="0" applyNumberFormat="0" applyBorder="0" applyAlignment="0" applyProtection="0"/>
    <xf numFmtId="0" fontId="28" fillId="20" borderId="0" applyNumberFormat="0" applyBorder="0" applyAlignment="0" applyProtection="0"/>
    <xf numFmtId="0" fontId="28" fillId="20" borderId="0" applyNumberFormat="0" applyBorder="0" applyAlignment="0" applyProtection="0"/>
    <xf numFmtId="0" fontId="28" fillId="20" borderId="0" applyNumberFormat="0" applyBorder="0" applyAlignment="0" applyProtection="0"/>
    <xf numFmtId="0" fontId="28" fillId="20" borderId="0" applyNumberFormat="0" applyBorder="0" applyAlignment="0" applyProtection="0"/>
    <xf numFmtId="0" fontId="28" fillId="20" borderId="0" applyNumberFormat="0" applyBorder="0" applyAlignment="0" applyProtection="0"/>
    <xf numFmtId="0" fontId="28" fillId="20" borderId="0" applyNumberFormat="0" applyBorder="0" applyAlignment="0" applyProtection="0"/>
    <xf numFmtId="0" fontId="28" fillId="20" borderId="0" applyNumberFormat="0" applyBorder="0" applyAlignment="0" applyProtection="0"/>
    <xf numFmtId="0" fontId="28" fillId="20" borderId="0" applyNumberFormat="0" applyBorder="0" applyAlignment="0" applyProtection="0"/>
    <xf numFmtId="0" fontId="28" fillId="20" borderId="0" applyNumberFormat="0" applyBorder="0" applyAlignment="0" applyProtection="0"/>
    <xf numFmtId="0" fontId="28" fillId="20" borderId="0" applyNumberFormat="0" applyBorder="0" applyAlignment="0" applyProtection="0"/>
    <xf numFmtId="0" fontId="28" fillId="20" borderId="0" applyNumberFormat="0" applyBorder="0" applyAlignment="0" applyProtection="0"/>
    <xf numFmtId="0" fontId="28" fillId="20" borderId="0" applyNumberFormat="0" applyBorder="0" applyAlignment="0" applyProtection="0"/>
    <xf numFmtId="0" fontId="28" fillId="20" borderId="0" applyNumberFormat="0" applyBorder="0" applyAlignment="0" applyProtection="0"/>
    <xf numFmtId="0" fontId="28" fillId="20" borderId="0" applyNumberFormat="0" applyBorder="0" applyAlignment="0" applyProtection="0"/>
    <xf numFmtId="0" fontId="28" fillId="20" borderId="0" applyNumberFormat="0" applyBorder="0" applyAlignment="0" applyProtection="0"/>
    <xf numFmtId="0" fontId="28" fillId="20" borderId="0" applyNumberFormat="0" applyBorder="0" applyAlignment="0" applyProtection="0"/>
    <xf numFmtId="0" fontId="28" fillId="20" borderId="0" applyNumberFormat="0" applyBorder="0" applyAlignment="0" applyProtection="0"/>
    <xf numFmtId="0" fontId="28" fillId="20" borderId="0" applyNumberFormat="0" applyBorder="0" applyAlignment="0" applyProtection="0"/>
    <xf numFmtId="0" fontId="28" fillId="20" borderId="0" applyNumberFormat="0" applyBorder="0" applyAlignment="0" applyProtection="0"/>
    <xf numFmtId="0" fontId="28" fillId="20" borderId="0" applyNumberFormat="0" applyBorder="0" applyAlignment="0" applyProtection="0"/>
    <xf numFmtId="0" fontId="28" fillId="20" borderId="0" applyNumberFormat="0" applyBorder="0" applyAlignment="0" applyProtection="0"/>
    <xf numFmtId="0" fontId="28" fillId="20" borderId="0" applyNumberFormat="0" applyBorder="0" applyAlignment="0" applyProtection="0"/>
    <xf numFmtId="0" fontId="28" fillId="20" borderId="0" applyNumberFormat="0" applyBorder="0" applyAlignment="0" applyProtection="0"/>
    <xf numFmtId="0" fontId="28" fillId="20" borderId="0" applyNumberFormat="0" applyBorder="0" applyAlignment="0" applyProtection="0"/>
    <xf numFmtId="0" fontId="28" fillId="20" borderId="0" applyNumberFormat="0" applyBorder="0" applyAlignment="0" applyProtection="0"/>
    <xf numFmtId="0" fontId="28" fillId="20" borderId="0" applyNumberFormat="0" applyBorder="0" applyAlignment="0" applyProtection="0"/>
    <xf numFmtId="0" fontId="28" fillId="20" borderId="0" applyNumberFormat="0" applyBorder="0" applyAlignment="0" applyProtection="0"/>
    <xf numFmtId="0" fontId="28" fillId="20" borderId="0" applyNumberFormat="0" applyBorder="0" applyAlignment="0" applyProtection="0"/>
    <xf numFmtId="0" fontId="28" fillId="20" borderId="0" applyNumberFormat="0" applyBorder="0" applyAlignment="0" applyProtection="0"/>
    <xf numFmtId="0" fontId="28" fillId="20" borderId="0" applyNumberFormat="0" applyBorder="0" applyAlignment="0" applyProtection="0"/>
    <xf numFmtId="0" fontId="28" fillId="20" borderId="0" applyNumberFormat="0" applyBorder="0" applyAlignment="0" applyProtection="0"/>
    <xf numFmtId="0" fontId="28" fillId="20" borderId="0" applyNumberFormat="0" applyBorder="0" applyAlignment="0" applyProtection="0"/>
    <xf numFmtId="0" fontId="28" fillId="20" borderId="0" applyNumberFormat="0" applyBorder="0" applyAlignment="0" applyProtection="0"/>
    <xf numFmtId="0" fontId="28" fillId="20" borderId="0" applyNumberFormat="0" applyBorder="0" applyAlignment="0" applyProtection="0"/>
    <xf numFmtId="0" fontId="28" fillId="20" borderId="0" applyNumberFormat="0" applyBorder="0" applyAlignment="0" applyProtection="0"/>
    <xf numFmtId="0" fontId="28" fillId="20" borderId="0" applyNumberFormat="0" applyBorder="0" applyAlignment="0" applyProtection="0"/>
    <xf numFmtId="0" fontId="28" fillId="20" borderId="0" applyNumberFormat="0" applyBorder="0" applyAlignment="0" applyProtection="0"/>
    <xf numFmtId="0" fontId="28" fillId="20" borderId="0" applyNumberFormat="0" applyBorder="0" applyAlignment="0" applyProtection="0"/>
    <xf numFmtId="0" fontId="28" fillId="20" borderId="0" applyNumberFormat="0" applyBorder="0" applyAlignment="0" applyProtection="0"/>
    <xf numFmtId="0" fontId="28" fillId="20" borderId="0" applyNumberFormat="0" applyBorder="0" applyAlignment="0" applyProtection="0"/>
    <xf numFmtId="0" fontId="28" fillId="20" borderId="0" applyNumberFormat="0" applyBorder="0" applyAlignment="0" applyProtection="0"/>
    <xf numFmtId="0" fontId="28" fillId="20" borderId="0" applyNumberFormat="0" applyBorder="0" applyAlignment="0" applyProtection="0"/>
    <xf numFmtId="0" fontId="28" fillId="20" borderId="0" applyNumberFormat="0" applyBorder="0" applyAlignment="0" applyProtection="0"/>
    <xf numFmtId="0" fontId="28" fillId="20" borderId="0" applyNumberFormat="0" applyBorder="0" applyAlignment="0" applyProtection="0"/>
    <xf numFmtId="0" fontId="28" fillId="20" borderId="0" applyNumberFormat="0" applyBorder="0" applyAlignment="0" applyProtection="0"/>
    <xf numFmtId="0" fontId="28" fillId="20" borderId="0" applyNumberFormat="0" applyBorder="0" applyAlignment="0" applyProtection="0"/>
    <xf numFmtId="0" fontId="28" fillId="20" borderId="0" applyNumberFormat="0" applyBorder="0" applyAlignment="0" applyProtection="0"/>
    <xf numFmtId="0" fontId="28" fillId="20" borderId="0" applyNumberFormat="0" applyBorder="0" applyAlignment="0" applyProtection="0"/>
    <xf numFmtId="0" fontId="28" fillId="20" borderId="0" applyNumberFormat="0" applyBorder="0" applyAlignment="0" applyProtection="0"/>
    <xf numFmtId="0" fontId="28" fillId="20" borderId="0" applyNumberFormat="0" applyBorder="0" applyAlignment="0" applyProtection="0"/>
    <xf numFmtId="0" fontId="28" fillId="20" borderId="0" applyNumberFormat="0" applyBorder="0" applyAlignment="0" applyProtection="0"/>
    <xf numFmtId="0" fontId="28" fillId="20" borderId="0" applyNumberFormat="0" applyBorder="0" applyAlignment="0" applyProtection="0"/>
    <xf numFmtId="0" fontId="28" fillId="20" borderId="0" applyNumberFormat="0" applyBorder="0" applyAlignment="0" applyProtection="0"/>
    <xf numFmtId="0" fontId="28" fillId="20" borderId="0" applyNumberFormat="0" applyBorder="0" applyAlignment="0" applyProtection="0"/>
    <xf numFmtId="0" fontId="28" fillId="20" borderId="0" applyNumberFormat="0" applyBorder="0" applyAlignment="0" applyProtection="0"/>
    <xf numFmtId="0" fontId="28" fillId="20" borderId="0" applyNumberFormat="0" applyBorder="0" applyAlignment="0" applyProtection="0"/>
    <xf numFmtId="0" fontId="28" fillId="20" borderId="0" applyNumberFormat="0" applyBorder="0" applyAlignment="0" applyProtection="0"/>
    <xf numFmtId="0" fontId="28" fillId="20" borderId="0" applyNumberFormat="0" applyBorder="0" applyAlignment="0" applyProtection="0"/>
    <xf numFmtId="0" fontId="28" fillId="20" borderId="0" applyNumberFormat="0" applyBorder="0" applyAlignment="0" applyProtection="0"/>
    <xf numFmtId="0" fontId="28" fillId="20" borderId="0" applyNumberFormat="0" applyBorder="0" applyAlignment="0" applyProtection="0"/>
    <xf numFmtId="0" fontId="28" fillId="20" borderId="0" applyNumberFormat="0" applyBorder="0" applyAlignment="0" applyProtection="0"/>
    <xf numFmtId="0" fontId="28" fillId="20" borderId="0" applyNumberFormat="0" applyBorder="0" applyAlignment="0" applyProtection="0"/>
    <xf numFmtId="0" fontId="28" fillId="20" borderId="0" applyNumberFormat="0" applyBorder="0" applyAlignment="0" applyProtection="0"/>
    <xf numFmtId="0" fontId="28" fillId="20" borderId="0" applyNumberFormat="0" applyBorder="0" applyAlignment="0" applyProtection="0"/>
    <xf numFmtId="0" fontId="28" fillId="20" borderId="0" applyNumberFormat="0" applyBorder="0" applyAlignment="0" applyProtection="0"/>
    <xf numFmtId="0" fontId="28" fillId="20" borderId="0" applyNumberFormat="0" applyBorder="0" applyAlignment="0" applyProtection="0"/>
    <xf numFmtId="0" fontId="28" fillId="20" borderId="0" applyNumberFormat="0" applyBorder="0" applyAlignment="0" applyProtection="0"/>
    <xf numFmtId="0" fontId="28" fillId="20" borderId="0" applyNumberFormat="0" applyBorder="0" applyAlignment="0" applyProtection="0"/>
    <xf numFmtId="0" fontId="28" fillId="20" borderId="0" applyNumberFormat="0" applyBorder="0" applyAlignment="0" applyProtection="0"/>
    <xf numFmtId="0" fontId="28" fillId="20" borderId="0" applyNumberFormat="0" applyBorder="0" applyAlignment="0" applyProtection="0"/>
    <xf numFmtId="0" fontId="28" fillId="20" borderId="0" applyNumberFormat="0" applyBorder="0" applyAlignment="0" applyProtection="0"/>
    <xf numFmtId="0" fontId="28" fillId="20" borderId="0" applyNumberFormat="0" applyBorder="0" applyAlignment="0" applyProtection="0"/>
    <xf numFmtId="0" fontId="28" fillId="20" borderId="0" applyNumberFormat="0" applyBorder="0" applyAlignment="0" applyProtection="0"/>
    <xf numFmtId="0" fontId="28" fillId="20" borderId="0" applyNumberFormat="0" applyBorder="0" applyAlignment="0" applyProtection="0"/>
    <xf numFmtId="0" fontId="28" fillId="20" borderId="0" applyNumberFormat="0" applyBorder="0" applyAlignment="0" applyProtection="0"/>
    <xf numFmtId="0" fontId="28" fillId="20" borderId="0" applyNumberFormat="0" applyBorder="0" applyAlignment="0" applyProtection="0"/>
    <xf numFmtId="0" fontId="28" fillId="20" borderId="0" applyNumberFormat="0" applyBorder="0" applyAlignment="0" applyProtection="0"/>
    <xf numFmtId="0" fontId="28" fillId="20" borderId="0" applyNumberFormat="0" applyBorder="0" applyAlignment="0" applyProtection="0"/>
    <xf numFmtId="0" fontId="28" fillId="20" borderId="0" applyNumberFormat="0" applyBorder="0" applyAlignment="0" applyProtection="0"/>
    <xf numFmtId="0" fontId="28" fillId="20" borderId="0" applyNumberFormat="0" applyBorder="0" applyAlignment="0" applyProtection="0"/>
    <xf numFmtId="0" fontId="28" fillId="20" borderId="0" applyNumberFormat="0" applyBorder="0" applyAlignment="0" applyProtection="0"/>
    <xf numFmtId="0" fontId="28" fillId="20" borderId="0" applyNumberFormat="0" applyBorder="0" applyAlignment="0" applyProtection="0"/>
    <xf numFmtId="0" fontId="28" fillId="20" borderId="0" applyNumberFormat="0" applyBorder="0" applyAlignment="0" applyProtection="0"/>
    <xf numFmtId="0" fontId="28" fillId="20" borderId="0" applyNumberFormat="0" applyBorder="0" applyAlignment="0" applyProtection="0"/>
    <xf numFmtId="0" fontId="28" fillId="20" borderId="0" applyNumberFormat="0" applyBorder="0" applyAlignment="0" applyProtection="0"/>
    <xf numFmtId="0" fontId="28" fillId="20" borderId="0" applyNumberFormat="0" applyBorder="0" applyAlignment="0" applyProtection="0"/>
    <xf numFmtId="0" fontId="28" fillId="20" borderId="0" applyNumberFormat="0" applyBorder="0" applyAlignment="0" applyProtection="0"/>
    <xf numFmtId="0" fontId="28" fillId="20" borderId="0" applyNumberFormat="0" applyBorder="0" applyAlignment="0" applyProtection="0"/>
    <xf numFmtId="0" fontId="28" fillId="20" borderId="0" applyNumberFormat="0" applyBorder="0" applyAlignment="0" applyProtection="0"/>
    <xf numFmtId="0" fontId="28" fillId="20" borderId="0" applyNumberFormat="0" applyBorder="0" applyAlignment="0" applyProtection="0"/>
    <xf numFmtId="0" fontId="28" fillId="20" borderId="0" applyNumberFormat="0" applyBorder="0" applyAlignment="0" applyProtection="0"/>
    <xf numFmtId="0" fontId="28" fillId="20" borderId="0" applyNumberFormat="0" applyBorder="0" applyAlignment="0" applyProtection="0"/>
    <xf numFmtId="0" fontId="28" fillId="20" borderId="0" applyNumberFormat="0" applyBorder="0" applyAlignment="0" applyProtection="0"/>
    <xf numFmtId="0" fontId="28" fillId="20" borderId="0" applyNumberFormat="0" applyBorder="0" applyAlignment="0" applyProtection="0"/>
    <xf numFmtId="0" fontId="28" fillId="20" borderId="0" applyNumberFormat="0" applyBorder="0" applyAlignment="0" applyProtection="0"/>
    <xf numFmtId="0" fontId="28" fillId="20" borderId="0" applyNumberFormat="0" applyBorder="0" applyAlignment="0" applyProtection="0"/>
    <xf numFmtId="0" fontId="28" fillId="20" borderId="0" applyNumberFormat="0" applyBorder="0" applyAlignment="0" applyProtection="0"/>
    <xf numFmtId="0" fontId="28" fillId="20" borderId="0" applyNumberFormat="0" applyBorder="0" applyAlignment="0" applyProtection="0"/>
    <xf numFmtId="0" fontId="28" fillId="20" borderId="0" applyNumberFormat="0" applyBorder="0" applyAlignment="0" applyProtection="0"/>
    <xf numFmtId="0" fontId="28" fillId="20" borderId="0" applyNumberFormat="0" applyBorder="0" applyAlignment="0" applyProtection="0"/>
    <xf numFmtId="0" fontId="28" fillId="20" borderId="0" applyNumberFormat="0" applyBorder="0" applyAlignment="0" applyProtection="0"/>
    <xf numFmtId="0" fontId="28" fillId="20" borderId="0" applyNumberFormat="0" applyBorder="0" applyAlignment="0" applyProtection="0"/>
    <xf numFmtId="0" fontId="28" fillId="20" borderId="0" applyNumberFormat="0" applyBorder="0" applyAlignment="0" applyProtection="0"/>
    <xf numFmtId="0" fontId="28" fillId="20" borderId="0" applyNumberFormat="0" applyBorder="0" applyAlignment="0" applyProtection="0"/>
    <xf numFmtId="0" fontId="28" fillId="20" borderId="0" applyNumberFormat="0" applyBorder="0" applyAlignment="0" applyProtection="0"/>
    <xf numFmtId="0" fontId="28" fillId="20" borderId="0" applyNumberFormat="0" applyBorder="0" applyAlignment="0" applyProtection="0"/>
    <xf numFmtId="0" fontId="28" fillId="20" borderId="0" applyNumberFormat="0" applyBorder="0" applyAlignment="0" applyProtection="0"/>
    <xf numFmtId="0" fontId="28" fillId="20" borderId="0" applyNumberFormat="0" applyBorder="0" applyAlignment="0" applyProtection="0"/>
    <xf numFmtId="0" fontId="28" fillId="20" borderId="0" applyNumberFormat="0" applyBorder="0" applyAlignment="0" applyProtection="0"/>
    <xf numFmtId="0" fontId="28" fillId="20" borderId="0" applyNumberFormat="0" applyBorder="0" applyAlignment="0" applyProtection="0"/>
    <xf numFmtId="0" fontId="28" fillId="20" borderId="0" applyNumberFormat="0" applyBorder="0" applyAlignment="0" applyProtection="0"/>
    <xf numFmtId="0" fontId="28" fillId="20" borderId="0" applyNumberFormat="0" applyBorder="0" applyAlignment="0" applyProtection="0"/>
    <xf numFmtId="0" fontId="28" fillId="20" borderId="0" applyNumberFormat="0" applyBorder="0" applyAlignment="0" applyProtection="0"/>
    <xf numFmtId="0" fontId="28" fillId="20" borderId="0" applyNumberFormat="0" applyBorder="0" applyAlignment="0" applyProtection="0"/>
    <xf numFmtId="0" fontId="28" fillId="20" borderId="0" applyNumberFormat="0" applyBorder="0" applyAlignment="0" applyProtection="0"/>
    <xf numFmtId="0" fontId="28" fillId="20" borderId="0" applyNumberFormat="0" applyBorder="0" applyAlignment="0" applyProtection="0"/>
    <xf numFmtId="0" fontId="28" fillId="20" borderId="0" applyNumberFormat="0" applyBorder="0" applyAlignment="0" applyProtection="0"/>
    <xf numFmtId="0" fontId="28" fillId="20" borderId="0" applyNumberFormat="0" applyBorder="0" applyAlignment="0" applyProtection="0"/>
    <xf numFmtId="0" fontId="28" fillId="20" borderId="0" applyNumberFormat="0" applyBorder="0" applyAlignment="0" applyProtection="0"/>
    <xf numFmtId="0" fontId="28" fillId="20" borderId="0" applyNumberFormat="0" applyBorder="0" applyAlignment="0" applyProtection="0"/>
    <xf numFmtId="0" fontId="28" fillId="20" borderId="0" applyNumberFormat="0" applyBorder="0" applyAlignment="0" applyProtection="0"/>
    <xf numFmtId="0" fontId="28" fillId="20" borderId="0" applyNumberFormat="0" applyBorder="0" applyAlignment="0" applyProtection="0"/>
    <xf numFmtId="0" fontId="28" fillId="20" borderId="0" applyNumberFormat="0" applyBorder="0" applyAlignment="0" applyProtection="0"/>
    <xf numFmtId="0" fontId="28" fillId="20" borderId="0" applyNumberFormat="0" applyBorder="0" applyAlignment="0" applyProtection="0"/>
    <xf numFmtId="0" fontId="28" fillId="20" borderId="0" applyNumberFormat="0" applyBorder="0" applyAlignment="0" applyProtection="0"/>
    <xf numFmtId="0" fontId="28" fillId="20" borderId="0" applyNumberFormat="0" applyBorder="0" applyAlignment="0" applyProtection="0"/>
    <xf numFmtId="0" fontId="28" fillId="20" borderId="0" applyNumberFormat="0" applyBorder="0" applyAlignment="0" applyProtection="0"/>
    <xf numFmtId="0" fontId="28" fillId="20" borderId="0" applyNumberFormat="0" applyBorder="0" applyAlignment="0" applyProtection="0"/>
    <xf numFmtId="0" fontId="28" fillId="20" borderId="0" applyNumberFormat="0" applyBorder="0" applyAlignment="0" applyProtection="0"/>
    <xf numFmtId="0" fontId="28" fillId="20" borderId="0" applyNumberFormat="0" applyBorder="0" applyAlignment="0" applyProtection="0"/>
    <xf numFmtId="0" fontId="28" fillId="20" borderId="0" applyNumberFormat="0" applyBorder="0" applyAlignment="0" applyProtection="0"/>
    <xf numFmtId="0" fontId="28" fillId="20" borderId="0" applyNumberFormat="0" applyBorder="0" applyAlignment="0" applyProtection="0"/>
    <xf numFmtId="0" fontId="28" fillId="20" borderId="0" applyNumberFormat="0" applyBorder="0" applyAlignment="0" applyProtection="0"/>
    <xf numFmtId="0" fontId="28" fillId="20" borderId="0" applyNumberFormat="0" applyBorder="0" applyAlignment="0" applyProtection="0"/>
    <xf numFmtId="0" fontId="28" fillId="20" borderId="0" applyNumberFormat="0" applyBorder="0" applyAlignment="0" applyProtection="0"/>
    <xf numFmtId="0" fontId="28" fillId="20" borderId="0" applyNumberFormat="0" applyBorder="0" applyAlignment="0" applyProtection="0"/>
    <xf numFmtId="0" fontId="28" fillId="20" borderId="0" applyNumberFormat="0" applyBorder="0" applyAlignment="0" applyProtection="0"/>
    <xf numFmtId="0" fontId="28" fillId="20" borderId="0" applyNumberFormat="0" applyBorder="0" applyAlignment="0" applyProtection="0"/>
    <xf numFmtId="0" fontId="28" fillId="20" borderId="0" applyNumberFormat="0" applyBorder="0" applyAlignment="0" applyProtection="0"/>
    <xf numFmtId="0" fontId="28" fillId="20" borderId="0" applyNumberFormat="0" applyBorder="0" applyAlignment="0" applyProtection="0"/>
    <xf numFmtId="0" fontId="28" fillId="20" borderId="0" applyNumberFormat="0" applyBorder="0" applyAlignment="0" applyProtection="0"/>
    <xf numFmtId="0" fontId="28" fillId="20" borderId="0" applyNumberFormat="0" applyBorder="0" applyAlignment="0" applyProtection="0"/>
    <xf numFmtId="0" fontId="28" fillId="20" borderId="0" applyNumberFormat="0" applyBorder="0" applyAlignment="0" applyProtection="0"/>
    <xf numFmtId="0" fontId="28" fillId="20" borderId="0" applyNumberFormat="0" applyBorder="0" applyAlignment="0" applyProtection="0"/>
    <xf numFmtId="0" fontId="28" fillId="20" borderId="0" applyNumberFormat="0" applyBorder="0" applyAlignment="0" applyProtection="0"/>
    <xf numFmtId="0" fontId="28" fillId="20" borderId="0" applyNumberFormat="0" applyBorder="0" applyAlignment="0" applyProtection="0"/>
    <xf numFmtId="0" fontId="28" fillId="20" borderId="0" applyNumberFormat="0" applyBorder="0" applyAlignment="0" applyProtection="0"/>
    <xf numFmtId="0" fontId="28" fillId="20" borderId="0" applyNumberFormat="0" applyBorder="0" applyAlignment="0" applyProtection="0"/>
    <xf numFmtId="0" fontId="28" fillId="20" borderId="0" applyNumberFormat="0" applyBorder="0" applyAlignment="0" applyProtection="0"/>
    <xf numFmtId="0" fontId="28" fillId="20" borderId="0" applyNumberFormat="0" applyBorder="0" applyAlignment="0" applyProtection="0"/>
    <xf numFmtId="0" fontId="28" fillId="20" borderId="0" applyNumberFormat="0" applyBorder="0" applyAlignment="0" applyProtection="0"/>
    <xf numFmtId="0" fontId="28" fillId="20" borderId="0" applyNumberFormat="0" applyBorder="0" applyAlignment="0" applyProtection="0"/>
    <xf numFmtId="0" fontId="28" fillId="20" borderId="0" applyNumberFormat="0" applyBorder="0" applyAlignment="0" applyProtection="0"/>
    <xf numFmtId="0" fontId="28" fillId="20" borderId="0" applyNumberFormat="0" applyBorder="0" applyAlignment="0" applyProtection="0"/>
    <xf numFmtId="0" fontId="28" fillId="20" borderId="0" applyNumberFormat="0" applyBorder="0" applyAlignment="0" applyProtection="0"/>
    <xf numFmtId="0" fontId="28" fillId="20" borderId="0" applyNumberFormat="0" applyBorder="0" applyAlignment="0" applyProtection="0"/>
    <xf numFmtId="0" fontId="28" fillId="20" borderId="0" applyNumberFormat="0" applyBorder="0" applyAlignment="0" applyProtection="0"/>
    <xf numFmtId="0" fontId="28" fillId="20" borderId="0" applyNumberFormat="0" applyBorder="0" applyAlignment="0" applyProtection="0"/>
    <xf numFmtId="0" fontId="28" fillId="20" borderId="0" applyNumberFormat="0" applyBorder="0" applyAlignment="0" applyProtection="0"/>
    <xf numFmtId="0" fontId="28" fillId="20" borderId="0" applyNumberFormat="0" applyBorder="0" applyAlignment="0" applyProtection="0"/>
    <xf numFmtId="0" fontId="28" fillId="20" borderId="0" applyNumberFormat="0" applyBorder="0" applyAlignment="0" applyProtection="0"/>
    <xf numFmtId="0" fontId="28" fillId="20" borderId="0" applyNumberFormat="0" applyBorder="0" applyAlignment="0" applyProtection="0"/>
    <xf numFmtId="0" fontId="28" fillId="20" borderId="0" applyNumberFormat="0" applyBorder="0" applyAlignment="0" applyProtection="0"/>
    <xf numFmtId="0" fontId="28" fillId="20" borderId="0" applyNumberFormat="0" applyBorder="0" applyAlignment="0" applyProtection="0"/>
    <xf numFmtId="0" fontId="28" fillId="20" borderId="0" applyNumberFormat="0" applyBorder="0" applyAlignment="0" applyProtection="0"/>
    <xf numFmtId="0" fontId="28" fillId="20" borderId="0" applyNumberFormat="0" applyBorder="0" applyAlignment="0" applyProtection="0"/>
    <xf numFmtId="0" fontId="28" fillId="20" borderId="0" applyNumberFormat="0" applyBorder="0" applyAlignment="0" applyProtection="0"/>
    <xf numFmtId="0" fontId="28" fillId="20" borderId="0" applyNumberFormat="0" applyBorder="0" applyAlignment="0" applyProtection="0"/>
    <xf numFmtId="0" fontId="28" fillId="20" borderId="0" applyNumberFormat="0" applyBorder="0" applyAlignment="0" applyProtection="0"/>
    <xf numFmtId="0" fontId="28" fillId="20" borderId="0" applyNumberFormat="0" applyBorder="0" applyAlignment="0" applyProtection="0"/>
    <xf numFmtId="0" fontId="28" fillId="20" borderId="0" applyNumberFormat="0" applyBorder="0" applyAlignment="0" applyProtection="0"/>
    <xf numFmtId="0" fontId="28" fillId="20" borderId="0" applyNumberFormat="0" applyBorder="0" applyAlignment="0" applyProtection="0"/>
    <xf numFmtId="0" fontId="28" fillId="20" borderId="0" applyNumberFormat="0" applyBorder="0" applyAlignment="0" applyProtection="0"/>
    <xf numFmtId="0" fontId="28" fillId="20" borderId="0" applyNumberFormat="0" applyBorder="0" applyAlignment="0" applyProtection="0"/>
    <xf numFmtId="0" fontId="28" fillId="20" borderId="0" applyNumberFormat="0" applyBorder="0" applyAlignment="0" applyProtection="0"/>
    <xf numFmtId="0" fontId="28" fillId="20" borderId="0" applyNumberFormat="0" applyBorder="0" applyAlignment="0" applyProtection="0"/>
    <xf numFmtId="0" fontId="28" fillId="20" borderId="0" applyNumberFormat="0" applyBorder="0" applyAlignment="0" applyProtection="0"/>
    <xf numFmtId="0" fontId="28" fillId="20" borderId="0" applyNumberFormat="0" applyBorder="0" applyAlignment="0" applyProtection="0"/>
    <xf numFmtId="0" fontId="28" fillId="20" borderId="0" applyNumberFormat="0" applyBorder="0" applyAlignment="0" applyProtection="0"/>
    <xf numFmtId="0" fontId="28" fillId="20" borderId="0" applyNumberFormat="0" applyBorder="0" applyAlignment="0" applyProtection="0"/>
    <xf numFmtId="0" fontId="28" fillId="20" borderId="0" applyNumberFormat="0" applyBorder="0" applyAlignment="0" applyProtection="0"/>
    <xf numFmtId="0" fontId="28" fillId="20" borderId="0" applyNumberFormat="0" applyBorder="0" applyAlignment="0" applyProtection="0"/>
    <xf numFmtId="0" fontId="28" fillId="20" borderId="0" applyNumberFormat="0" applyBorder="0" applyAlignment="0" applyProtection="0"/>
    <xf numFmtId="0" fontId="28" fillId="20" borderId="0" applyNumberFormat="0" applyBorder="0" applyAlignment="0" applyProtection="0"/>
    <xf numFmtId="0" fontId="28" fillId="20" borderId="0" applyNumberFormat="0" applyBorder="0" applyAlignment="0" applyProtection="0"/>
    <xf numFmtId="0" fontId="28" fillId="20" borderId="0" applyNumberFormat="0" applyBorder="0" applyAlignment="0" applyProtection="0"/>
    <xf numFmtId="0" fontId="28" fillId="20" borderId="0" applyNumberFormat="0" applyBorder="0" applyAlignment="0" applyProtection="0"/>
    <xf numFmtId="0" fontId="28" fillId="20" borderId="0" applyNumberFormat="0" applyBorder="0" applyAlignment="0" applyProtection="0"/>
    <xf numFmtId="0" fontId="28" fillId="20" borderId="0" applyNumberFormat="0" applyBorder="0" applyAlignment="0" applyProtection="0"/>
    <xf numFmtId="0" fontId="28" fillId="20" borderId="0" applyNumberFormat="0" applyBorder="0" applyAlignment="0" applyProtection="0"/>
    <xf numFmtId="0" fontId="28" fillId="20" borderId="0" applyNumberFormat="0" applyBorder="0" applyAlignment="0" applyProtection="0"/>
    <xf numFmtId="0" fontId="28" fillId="20" borderId="0" applyNumberFormat="0" applyBorder="0" applyAlignment="0" applyProtection="0"/>
    <xf numFmtId="0" fontId="28" fillId="20" borderId="0" applyNumberFormat="0" applyBorder="0" applyAlignment="0" applyProtection="0"/>
    <xf numFmtId="0" fontId="28" fillId="20" borderId="0" applyNumberFormat="0" applyBorder="0" applyAlignment="0" applyProtection="0"/>
    <xf numFmtId="0" fontId="28" fillId="20" borderId="0" applyNumberFormat="0" applyBorder="0" applyAlignment="0" applyProtection="0"/>
    <xf numFmtId="0" fontId="28" fillId="20" borderId="0" applyNumberFormat="0" applyBorder="0" applyAlignment="0" applyProtection="0"/>
    <xf numFmtId="0" fontId="28" fillId="20" borderId="0" applyNumberFormat="0" applyBorder="0" applyAlignment="0" applyProtection="0"/>
    <xf numFmtId="0" fontId="28" fillId="20" borderId="0" applyNumberFormat="0" applyBorder="0" applyAlignment="0" applyProtection="0"/>
    <xf numFmtId="0" fontId="28" fillId="20" borderId="0" applyNumberFormat="0" applyBorder="0" applyAlignment="0" applyProtection="0"/>
    <xf numFmtId="0" fontId="28" fillId="20" borderId="0" applyNumberFormat="0" applyBorder="0" applyAlignment="0" applyProtection="0"/>
    <xf numFmtId="0" fontId="28" fillId="20" borderId="0" applyNumberFormat="0" applyBorder="0" applyAlignment="0" applyProtection="0"/>
    <xf numFmtId="0" fontId="28" fillId="20" borderId="0" applyNumberFormat="0" applyBorder="0" applyAlignment="0" applyProtection="0"/>
    <xf numFmtId="0" fontId="28" fillId="22" borderId="0" applyNumberFormat="0" applyBorder="0" applyAlignment="0" applyProtection="0"/>
    <xf numFmtId="0" fontId="28" fillId="22" borderId="0" applyNumberFormat="0" applyBorder="0" applyAlignment="0" applyProtection="0"/>
    <xf numFmtId="0" fontId="28" fillId="22" borderId="0" applyNumberFormat="0" applyBorder="0" applyAlignment="0" applyProtection="0"/>
    <xf numFmtId="0" fontId="28" fillId="22" borderId="0" applyNumberFormat="0" applyBorder="0" applyAlignment="0" applyProtection="0"/>
    <xf numFmtId="0" fontId="28" fillId="22" borderId="0" applyNumberFormat="0" applyBorder="0" applyAlignment="0" applyProtection="0"/>
    <xf numFmtId="0" fontId="28" fillId="22" borderId="0" applyNumberFormat="0" applyBorder="0" applyAlignment="0" applyProtection="0"/>
    <xf numFmtId="0" fontId="28" fillId="22" borderId="0" applyNumberFormat="0" applyBorder="0" applyAlignment="0" applyProtection="0"/>
    <xf numFmtId="0" fontId="28" fillId="22" borderId="0" applyNumberFormat="0" applyBorder="0" applyAlignment="0" applyProtection="0"/>
    <xf numFmtId="0" fontId="28" fillId="22" borderId="0" applyNumberFormat="0" applyBorder="0" applyAlignment="0" applyProtection="0"/>
    <xf numFmtId="0" fontId="28" fillId="22" borderId="0" applyNumberFormat="0" applyBorder="0" applyAlignment="0" applyProtection="0"/>
    <xf numFmtId="0" fontId="28" fillId="22" borderId="0" applyNumberFormat="0" applyBorder="0" applyAlignment="0" applyProtection="0"/>
    <xf numFmtId="0" fontId="28" fillId="22" borderId="0" applyNumberFormat="0" applyBorder="0" applyAlignment="0" applyProtection="0"/>
    <xf numFmtId="0" fontId="28" fillId="22" borderId="0" applyNumberFormat="0" applyBorder="0" applyAlignment="0" applyProtection="0"/>
    <xf numFmtId="0" fontId="28" fillId="22" borderId="0" applyNumberFormat="0" applyBorder="0" applyAlignment="0" applyProtection="0"/>
    <xf numFmtId="0" fontId="28" fillId="22" borderId="0" applyNumberFormat="0" applyBorder="0" applyAlignment="0" applyProtection="0"/>
    <xf numFmtId="0" fontId="28" fillId="22" borderId="0" applyNumberFormat="0" applyBorder="0" applyAlignment="0" applyProtection="0"/>
    <xf numFmtId="0" fontId="28" fillId="22" borderId="0" applyNumberFormat="0" applyBorder="0" applyAlignment="0" applyProtection="0"/>
    <xf numFmtId="0" fontId="28" fillId="22" borderId="0" applyNumberFormat="0" applyBorder="0" applyAlignment="0" applyProtection="0"/>
    <xf numFmtId="0" fontId="28" fillId="22" borderId="0" applyNumberFormat="0" applyBorder="0" applyAlignment="0" applyProtection="0"/>
    <xf numFmtId="0" fontId="28" fillId="22" borderId="0" applyNumberFormat="0" applyBorder="0" applyAlignment="0" applyProtection="0"/>
    <xf numFmtId="0" fontId="28" fillId="22" borderId="0" applyNumberFormat="0" applyBorder="0" applyAlignment="0" applyProtection="0"/>
    <xf numFmtId="0" fontId="28" fillId="22" borderId="0" applyNumberFormat="0" applyBorder="0" applyAlignment="0" applyProtection="0"/>
    <xf numFmtId="0" fontId="28" fillId="22" borderId="0" applyNumberFormat="0" applyBorder="0" applyAlignment="0" applyProtection="0"/>
    <xf numFmtId="0" fontId="28" fillId="22" borderId="0" applyNumberFormat="0" applyBorder="0" applyAlignment="0" applyProtection="0"/>
    <xf numFmtId="0" fontId="28" fillId="22" borderId="0" applyNumberFormat="0" applyBorder="0" applyAlignment="0" applyProtection="0"/>
    <xf numFmtId="0" fontId="28" fillId="22" borderId="0" applyNumberFormat="0" applyBorder="0" applyAlignment="0" applyProtection="0"/>
    <xf numFmtId="0" fontId="28" fillId="22" borderId="0" applyNumberFormat="0" applyBorder="0" applyAlignment="0" applyProtection="0"/>
    <xf numFmtId="0" fontId="28" fillId="22" borderId="0" applyNumberFormat="0" applyBorder="0" applyAlignment="0" applyProtection="0"/>
    <xf numFmtId="0" fontId="28" fillId="22" borderId="0" applyNumberFormat="0" applyBorder="0" applyAlignment="0" applyProtection="0"/>
    <xf numFmtId="0" fontId="28" fillId="22" borderId="0" applyNumberFormat="0" applyBorder="0" applyAlignment="0" applyProtection="0"/>
    <xf numFmtId="0" fontId="28" fillId="22" borderId="0" applyNumberFormat="0" applyBorder="0" applyAlignment="0" applyProtection="0"/>
    <xf numFmtId="0" fontId="28" fillId="22" borderId="0" applyNumberFormat="0" applyBorder="0" applyAlignment="0" applyProtection="0"/>
    <xf numFmtId="0" fontId="28" fillId="22" borderId="0" applyNumberFormat="0" applyBorder="0" applyAlignment="0" applyProtection="0"/>
    <xf numFmtId="0" fontId="28" fillId="22" borderId="0" applyNumberFormat="0" applyBorder="0" applyAlignment="0" applyProtection="0"/>
    <xf numFmtId="0" fontId="28" fillId="22" borderId="0" applyNumberFormat="0" applyBorder="0" applyAlignment="0" applyProtection="0"/>
    <xf numFmtId="0" fontId="28" fillId="22" borderId="0" applyNumberFormat="0" applyBorder="0" applyAlignment="0" applyProtection="0"/>
    <xf numFmtId="0" fontId="28" fillId="22" borderId="0" applyNumberFormat="0" applyBorder="0" applyAlignment="0" applyProtection="0"/>
    <xf numFmtId="0" fontId="28" fillId="22" borderId="0" applyNumberFormat="0" applyBorder="0" applyAlignment="0" applyProtection="0"/>
    <xf numFmtId="0" fontId="28" fillId="22" borderId="0" applyNumberFormat="0" applyBorder="0" applyAlignment="0" applyProtection="0"/>
    <xf numFmtId="0" fontId="28" fillId="22" borderId="0" applyNumberFormat="0" applyBorder="0" applyAlignment="0" applyProtection="0"/>
    <xf numFmtId="0" fontId="28" fillId="22" borderId="0" applyNumberFormat="0" applyBorder="0" applyAlignment="0" applyProtection="0"/>
    <xf numFmtId="0" fontId="28" fillId="22" borderId="0" applyNumberFormat="0" applyBorder="0" applyAlignment="0" applyProtection="0"/>
    <xf numFmtId="0" fontId="28" fillId="22" borderId="0" applyNumberFormat="0" applyBorder="0" applyAlignment="0" applyProtection="0"/>
    <xf numFmtId="0" fontId="28" fillId="22" borderId="0" applyNumberFormat="0" applyBorder="0" applyAlignment="0" applyProtection="0"/>
    <xf numFmtId="0" fontId="28" fillId="22" borderId="0" applyNumberFormat="0" applyBorder="0" applyAlignment="0" applyProtection="0"/>
    <xf numFmtId="0" fontId="28" fillId="22" borderId="0" applyNumberFormat="0" applyBorder="0" applyAlignment="0" applyProtection="0"/>
    <xf numFmtId="0" fontId="28" fillId="22" borderId="0" applyNumberFormat="0" applyBorder="0" applyAlignment="0" applyProtection="0"/>
    <xf numFmtId="0" fontId="28" fillId="22" borderId="0" applyNumberFormat="0" applyBorder="0" applyAlignment="0" applyProtection="0"/>
    <xf numFmtId="0" fontId="28" fillId="22" borderId="0" applyNumberFormat="0" applyBorder="0" applyAlignment="0" applyProtection="0"/>
    <xf numFmtId="0" fontId="28" fillId="22" borderId="0" applyNumberFormat="0" applyBorder="0" applyAlignment="0" applyProtection="0"/>
    <xf numFmtId="0" fontId="28" fillId="22" borderId="0" applyNumberFormat="0" applyBorder="0" applyAlignment="0" applyProtection="0"/>
    <xf numFmtId="0" fontId="28" fillId="22" borderId="0" applyNumberFormat="0" applyBorder="0" applyAlignment="0" applyProtection="0"/>
    <xf numFmtId="0" fontId="28" fillId="22" borderId="0" applyNumberFormat="0" applyBorder="0" applyAlignment="0" applyProtection="0"/>
    <xf numFmtId="0" fontId="28" fillId="22" borderId="0" applyNumberFormat="0" applyBorder="0" applyAlignment="0" applyProtection="0"/>
    <xf numFmtId="0" fontId="28" fillId="22" borderId="0" applyNumberFormat="0" applyBorder="0" applyAlignment="0" applyProtection="0"/>
    <xf numFmtId="0" fontId="28" fillId="22" borderId="0" applyNumberFormat="0" applyBorder="0" applyAlignment="0" applyProtection="0"/>
    <xf numFmtId="0" fontId="28" fillId="22" borderId="0" applyNumberFormat="0" applyBorder="0" applyAlignment="0" applyProtection="0"/>
    <xf numFmtId="0" fontId="28" fillId="22" borderId="0" applyNumberFormat="0" applyBorder="0" applyAlignment="0" applyProtection="0"/>
    <xf numFmtId="0" fontId="28" fillId="22" borderId="0" applyNumberFormat="0" applyBorder="0" applyAlignment="0" applyProtection="0"/>
    <xf numFmtId="0" fontId="28" fillId="22" borderId="0" applyNumberFormat="0" applyBorder="0" applyAlignment="0" applyProtection="0"/>
    <xf numFmtId="0" fontId="28" fillId="22" borderId="0" applyNumberFormat="0" applyBorder="0" applyAlignment="0" applyProtection="0"/>
    <xf numFmtId="0" fontId="28" fillId="22" borderId="0" applyNumberFormat="0" applyBorder="0" applyAlignment="0" applyProtection="0"/>
    <xf numFmtId="0" fontId="28" fillId="22" borderId="0" applyNumberFormat="0" applyBorder="0" applyAlignment="0" applyProtection="0"/>
    <xf numFmtId="0" fontId="28" fillId="22" borderId="0" applyNumberFormat="0" applyBorder="0" applyAlignment="0" applyProtection="0"/>
    <xf numFmtId="0" fontId="28" fillId="22" borderId="0" applyNumberFormat="0" applyBorder="0" applyAlignment="0" applyProtection="0"/>
    <xf numFmtId="0" fontId="28" fillId="22" borderId="0" applyNumberFormat="0" applyBorder="0" applyAlignment="0" applyProtection="0"/>
    <xf numFmtId="0" fontId="28" fillId="22" borderId="0" applyNumberFormat="0" applyBorder="0" applyAlignment="0" applyProtection="0"/>
    <xf numFmtId="0" fontId="28" fillId="22" borderId="0" applyNumberFormat="0" applyBorder="0" applyAlignment="0" applyProtection="0"/>
    <xf numFmtId="0" fontId="28" fillId="22" borderId="0" applyNumberFormat="0" applyBorder="0" applyAlignment="0" applyProtection="0"/>
    <xf numFmtId="0" fontId="28" fillId="22" borderId="0" applyNumberFormat="0" applyBorder="0" applyAlignment="0" applyProtection="0"/>
    <xf numFmtId="0" fontId="28" fillId="22" borderId="0" applyNumberFormat="0" applyBorder="0" applyAlignment="0" applyProtection="0"/>
    <xf numFmtId="0" fontId="28" fillId="22" borderId="0" applyNumberFormat="0" applyBorder="0" applyAlignment="0" applyProtection="0"/>
    <xf numFmtId="0" fontId="28" fillId="22" borderId="0" applyNumberFormat="0" applyBorder="0" applyAlignment="0" applyProtection="0"/>
    <xf numFmtId="0" fontId="28" fillId="22" borderId="0" applyNumberFormat="0" applyBorder="0" applyAlignment="0" applyProtection="0"/>
    <xf numFmtId="0" fontId="28" fillId="22" borderId="0" applyNumberFormat="0" applyBorder="0" applyAlignment="0" applyProtection="0"/>
    <xf numFmtId="0" fontId="28" fillId="22" borderId="0" applyNumberFormat="0" applyBorder="0" applyAlignment="0" applyProtection="0"/>
    <xf numFmtId="0" fontId="28" fillId="22" borderId="0" applyNumberFormat="0" applyBorder="0" applyAlignment="0" applyProtection="0"/>
    <xf numFmtId="0" fontId="28" fillId="22" borderId="0" applyNumberFormat="0" applyBorder="0" applyAlignment="0" applyProtection="0"/>
    <xf numFmtId="0" fontId="28" fillId="22" borderId="0" applyNumberFormat="0" applyBorder="0" applyAlignment="0" applyProtection="0"/>
    <xf numFmtId="0" fontId="28" fillId="22" borderId="0" applyNumberFormat="0" applyBorder="0" applyAlignment="0" applyProtection="0"/>
    <xf numFmtId="0" fontId="28" fillId="22" borderId="0" applyNumberFormat="0" applyBorder="0" applyAlignment="0" applyProtection="0"/>
    <xf numFmtId="0" fontId="28" fillId="22" borderId="0" applyNumberFormat="0" applyBorder="0" applyAlignment="0" applyProtection="0"/>
    <xf numFmtId="0" fontId="28" fillId="22" borderId="0" applyNumberFormat="0" applyBorder="0" applyAlignment="0" applyProtection="0"/>
    <xf numFmtId="0" fontId="28" fillId="22" borderId="0" applyNumberFormat="0" applyBorder="0" applyAlignment="0" applyProtection="0"/>
    <xf numFmtId="0" fontId="28" fillId="22" borderId="0" applyNumberFormat="0" applyBorder="0" applyAlignment="0" applyProtection="0"/>
    <xf numFmtId="0" fontId="28" fillId="22" borderId="0" applyNumberFormat="0" applyBorder="0" applyAlignment="0" applyProtection="0"/>
    <xf numFmtId="0" fontId="28" fillId="22" borderId="0" applyNumberFormat="0" applyBorder="0" applyAlignment="0" applyProtection="0"/>
    <xf numFmtId="0" fontId="28" fillId="22" borderId="0" applyNumberFormat="0" applyBorder="0" applyAlignment="0" applyProtection="0"/>
    <xf numFmtId="0" fontId="28" fillId="22" borderId="0" applyNumberFormat="0" applyBorder="0" applyAlignment="0" applyProtection="0"/>
    <xf numFmtId="0" fontId="28" fillId="22" borderId="0" applyNumberFormat="0" applyBorder="0" applyAlignment="0" applyProtection="0"/>
    <xf numFmtId="0" fontId="28" fillId="22" borderId="0" applyNumberFormat="0" applyBorder="0" applyAlignment="0" applyProtection="0"/>
    <xf numFmtId="0" fontId="28" fillId="22" borderId="0" applyNumberFormat="0" applyBorder="0" applyAlignment="0" applyProtection="0"/>
    <xf numFmtId="0" fontId="28" fillId="22" borderId="0" applyNumberFormat="0" applyBorder="0" applyAlignment="0" applyProtection="0"/>
    <xf numFmtId="0" fontId="28" fillId="22" borderId="0" applyNumberFormat="0" applyBorder="0" applyAlignment="0" applyProtection="0"/>
    <xf numFmtId="0" fontId="28" fillId="22" borderId="0" applyNumberFormat="0" applyBorder="0" applyAlignment="0" applyProtection="0"/>
    <xf numFmtId="0" fontId="28" fillId="22" borderId="0" applyNumberFormat="0" applyBorder="0" applyAlignment="0" applyProtection="0"/>
    <xf numFmtId="0" fontId="28" fillId="22" borderId="0" applyNumberFormat="0" applyBorder="0" applyAlignment="0" applyProtection="0"/>
    <xf numFmtId="0" fontId="28" fillId="22" borderId="0" applyNumberFormat="0" applyBorder="0" applyAlignment="0" applyProtection="0"/>
    <xf numFmtId="0" fontId="28" fillId="22" borderId="0" applyNumberFormat="0" applyBorder="0" applyAlignment="0" applyProtection="0"/>
    <xf numFmtId="0" fontId="28" fillId="22" borderId="0" applyNumberFormat="0" applyBorder="0" applyAlignment="0" applyProtection="0"/>
    <xf numFmtId="0" fontId="28" fillId="22" borderId="0" applyNumberFormat="0" applyBorder="0" applyAlignment="0" applyProtection="0"/>
    <xf numFmtId="0" fontId="28" fillId="22" borderId="0" applyNumberFormat="0" applyBorder="0" applyAlignment="0" applyProtection="0"/>
    <xf numFmtId="0" fontId="28" fillId="22" borderId="0" applyNumberFormat="0" applyBorder="0" applyAlignment="0" applyProtection="0"/>
    <xf numFmtId="0" fontId="28" fillId="22" borderId="0" applyNumberFormat="0" applyBorder="0" applyAlignment="0" applyProtection="0"/>
    <xf numFmtId="0" fontId="28" fillId="22" borderId="0" applyNumberFormat="0" applyBorder="0" applyAlignment="0" applyProtection="0"/>
    <xf numFmtId="0" fontId="28" fillId="22" borderId="0" applyNumberFormat="0" applyBorder="0" applyAlignment="0" applyProtection="0"/>
    <xf numFmtId="0" fontId="28" fillId="22" borderId="0" applyNumberFormat="0" applyBorder="0" applyAlignment="0" applyProtection="0"/>
    <xf numFmtId="0" fontId="28" fillId="22" borderId="0" applyNumberFormat="0" applyBorder="0" applyAlignment="0" applyProtection="0"/>
    <xf numFmtId="0" fontId="28" fillId="22" borderId="0" applyNumberFormat="0" applyBorder="0" applyAlignment="0" applyProtection="0"/>
    <xf numFmtId="0" fontId="28" fillId="22" borderId="0" applyNumberFormat="0" applyBorder="0" applyAlignment="0" applyProtection="0"/>
    <xf numFmtId="0" fontId="28" fillId="22" borderId="0" applyNumberFormat="0" applyBorder="0" applyAlignment="0" applyProtection="0"/>
    <xf numFmtId="0" fontId="28" fillId="22" borderId="0" applyNumberFormat="0" applyBorder="0" applyAlignment="0" applyProtection="0"/>
    <xf numFmtId="0" fontId="28" fillId="22" borderId="0" applyNumberFormat="0" applyBorder="0" applyAlignment="0" applyProtection="0"/>
    <xf numFmtId="0" fontId="28" fillId="22" borderId="0" applyNumberFormat="0" applyBorder="0" applyAlignment="0" applyProtection="0"/>
    <xf numFmtId="0" fontId="28" fillId="22" borderId="0" applyNumberFormat="0" applyBorder="0" applyAlignment="0" applyProtection="0"/>
    <xf numFmtId="0" fontId="28" fillId="22" borderId="0" applyNumberFormat="0" applyBorder="0" applyAlignment="0" applyProtection="0"/>
    <xf numFmtId="0" fontId="28" fillId="22" borderId="0" applyNumberFormat="0" applyBorder="0" applyAlignment="0" applyProtection="0"/>
    <xf numFmtId="0" fontId="28" fillId="22" borderId="0" applyNumberFormat="0" applyBorder="0" applyAlignment="0" applyProtection="0"/>
    <xf numFmtId="0" fontId="28" fillId="22" borderId="0" applyNumberFormat="0" applyBorder="0" applyAlignment="0" applyProtection="0"/>
    <xf numFmtId="0" fontId="28" fillId="22" borderId="0" applyNumberFormat="0" applyBorder="0" applyAlignment="0" applyProtection="0"/>
    <xf numFmtId="0" fontId="28" fillId="22" borderId="0" applyNumberFormat="0" applyBorder="0" applyAlignment="0" applyProtection="0"/>
    <xf numFmtId="0" fontId="28" fillId="22" borderId="0" applyNumberFormat="0" applyBorder="0" applyAlignment="0" applyProtection="0"/>
    <xf numFmtId="0" fontId="28" fillId="22" borderId="0" applyNumberFormat="0" applyBorder="0" applyAlignment="0" applyProtection="0"/>
    <xf numFmtId="0" fontId="28" fillId="22" borderId="0" applyNumberFormat="0" applyBorder="0" applyAlignment="0" applyProtection="0"/>
    <xf numFmtId="0" fontId="28" fillId="22" borderId="0" applyNumberFormat="0" applyBorder="0" applyAlignment="0" applyProtection="0"/>
    <xf numFmtId="0" fontId="28" fillId="22" borderId="0" applyNumberFormat="0" applyBorder="0" applyAlignment="0" applyProtection="0"/>
    <xf numFmtId="0" fontId="28" fillId="22" borderId="0" applyNumberFormat="0" applyBorder="0" applyAlignment="0" applyProtection="0"/>
    <xf numFmtId="0" fontId="28" fillId="22" borderId="0" applyNumberFormat="0" applyBorder="0" applyAlignment="0" applyProtection="0"/>
    <xf numFmtId="0" fontId="28" fillId="22" borderId="0" applyNumberFormat="0" applyBorder="0" applyAlignment="0" applyProtection="0"/>
    <xf numFmtId="0" fontId="28" fillId="22" borderId="0" applyNumberFormat="0" applyBorder="0" applyAlignment="0" applyProtection="0"/>
    <xf numFmtId="0" fontId="28" fillId="22" borderId="0" applyNumberFormat="0" applyBorder="0" applyAlignment="0" applyProtection="0"/>
    <xf numFmtId="0" fontId="28" fillId="22" borderId="0" applyNumberFormat="0" applyBorder="0" applyAlignment="0" applyProtection="0"/>
    <xf numFmtId="0" fontId="28" fillId="22" borderId="0" applyNumberFormat="0" applyBorder="0" applyAlignment="0" applyProtection="0"/>
    <xf numFmtId="0" fontId="28" fillId="22" borderId="0" applyNumberFormat="0" applyBorder="0" applyAlignment="0" applyProtection="0"/>
    <xf numFmtId="0" fontId="28" fillId="22" borderId="0" applyNumberFormat="0" applyBorder="0" applyAlignment="0" applyProtection="0"/>
    <xf numFmtId="0" fontId="28" fillId="22" borderId="0" applyNumberFormat="0" applyBorder="0" applyAlignment="0" applyProtection="0"/>
    <xf numFmtId="0" fontId="28" fillId="22" borderId="0" applyNumberFormat="0" applyBorder="0" applyAlignment="0" applyProtection="0"/>
    <xf numFmtId="0" fontId="28" fillId="22" borderId="0" applyNumberFormat="0" applyBorder="0" applyAlignment="0" applyProtection="0"/>
    <xf numFmtId="0" fontId="28" fillId="22" borderId="0" applyNumberFormat="0" applyBorder="0" applyAlignment="0" applyProtection="0"/>
    <xf numFmtId="0" fontId="28" fillId="22" borderId="0" applyNumberFormat="0" applyBorder="0" applyAlignment="0" applyProtection="0"/>
    <xf numFmtId="0" fontId="28" fillId="22" borderId="0" applyNumberFormat="0" applyBorder="0" applyAlignment="0" applyProtection="0"/>
    <xf numFmtId="0" fontId="28" fillId="22" borderId="0" applyNumberFormat="0" applyBorder="0" applyAlignment="0" applyProtection="0"/>
    <xf numFmtId="0" fontId="28" fillId="22" borderId="0" applyNumberFormat="0" applyBorder="0" applyAlignment="0" applyProtection="0"/>
    <xf numFmtId="0" fontId="28" fillId="22" borderId="0" applyNumberFormat="0" applyBorder="0" applyAlignment="0" applyProtection="0"/>
    <xf numFmtId="0" fontId="28" fillId="22" borderId="0" applyNumberFormat="0" applyBorder="0" applyAlignment="0" applyProtection="0"/>
    <xf numFmtId="0" fontId="28" fillId="22" borderId="0" applyNumberFormat="0" applyBorder="0" applyAlignment="0" applyProtection="0"/>
    <xf numFmtId="0" fontId="28" fillId="22" borderId="0" applyNumberFormat="0" applyBorder="0" applyAlignment="0" applyProtection="0"/>
    <xf numFmtId="0" fontId="28" fillId="22" borderId="0" applyNumberFormat="0" applyBorder="0" applyAlignment="0" applyProtection="0"/>
    <xf numFmtId="0" fontId="28" fillId="22" borderId="0" applyNumberFormat="0" applyBorder="0" applyAlignment="0" applyProtection="0"/>
    <xf numFmtId="0" fontId="28" fillId="22" borderId="0" applyNumberFormat="0" applyBorder="0" applyAlignment="0" applyProtection="0"/>
    <xf numFmtId="0" fontId="28" fillId="22" borderId="0" applyNumberFormat="0" applyBorder="0" applyAlignment="0" applyProtection="0"/>
    <xf numFmtId="0" fontId="28" fillId="22" borderId="0" applyNumberFormat="0" applyBorder="0" applyAlignment="0" applyProtection="0"/>
    <xf numFmtId="0" fontId="28" fillId="22" borderId="0" applyNumberFormat="0" applyBorder="0" applyAlignment="0" applyProtection="0"/>
    <xf numFmtId="0" fontId="28" fillId="22" borderId="0" applyNumberFormat="0" applyBorder="0" applyAlignment="0" applyProtection="0"/>
    <xf numFmtId="0" fontId="28" fillId="22" borderId="0" applyNumberFormat="0" applyBorder="0" applyAlignment="0" applyProtection="0"/>
    <xf numFmtId="0" fontId="28" fillId="22" borderId="0" applyNumberFormat="0" applyBorder="0" applyAlignment="0" applyProtection="0"/>
    <xf numFmtId="0" fontId="28" fillId="22" borderId="0" applyNumberFormat="0" applyBorder="0" applyAlignment="0" applyProtection="0"/>
    <xf numFmtId="0" fontId="28" fillId="22" borderId="0" applyNumberFormat="0" applyBorder="0" applyAlignment="0" applyProtection="0"/>
    <xf numFmtId="0" fontId="28" fillId="22" borderId="0" applyNumberFormat="0" applyBorder="0" applyAlignment="0" applyProtection="0"/>
    <xf numFmtId="0" fontId="28" fillId="22" borderId="0" applyNumberFormat="0" applyBorder="0" applyAlignment="0" applyProtection="0"/>
    <xf numFmtId="0" fontId="28" fillId="22" borderId="0" applyNumberFormat="0" applyBorder="0" applyAlignment="0" applyProtection="0"/>
    <xf numFmtId="0" fontId="28" fillId="22" borderId="0" applyNumberFormat="0" applyBorder="0" applyAlignment="0" applyProtection="0"/>
    <xf numFmtId="0" fontId="28" fillId="22" borderId="0" applyNumberFormat="0" applyBorder="0" applyAlignment="0" applyProtection="0"/>
    <xf numFmtId="0" fontId="28" fillId="22" borderId="0" applyNumberFormat="0" applyBorder="0" applyAlignment="0" applyProtection="0"/>
    <xf numFmtId="0" fontId="28" fillId="22" borderId="0" applyNumberFormat="0" applyBorder="0" applyAlignment="0" applyProtection="0"/>
    <xf numFmtId="0" fontId="28" fillId="22" borderId="0" applyNumberFormat="0" applyBorder="0" applyAlignment="0" applyProtection="0"/>
    <xf numFmtId="0" fontId="28" fillId="22" borderId="0" applyNumberFormat="0" applyBorder="0" applyAlignment="0" applyProtection="0"/>
    <xf numFmtId="0" fontId="28" fillId="22" borderId="0" applyNumberFormat="0" applyBorder="0" applyAlignment="0" applyProtection="0"/>
    <xf numFmtId="0" fontId="28" fillId="22" borderId="0" applyNumberFormat="0" applyBorder="0" applyAlignment="0" applyProtection="0"/>
    <xf numFmtId="0" fontId="28" fillId="22" borderId="0" applyNumberFormat="0" applyBorder="0" applyAlignment="0" applyProtection="0"/>
    <xf numFmtId="0" fontId="28" fillId="22" borderId="0" applyNumberFormat="0" applyBorder="0" applyAlignment="0" applyProtection="0"/>
    <xf numFmtId="0" fontId="28" fillId="22" borderId="0" applyNumberFormat="0" applyBorder="0" applyAlignment="0" applyProtection="0"/>
    <xf numFmtId="0" fontId="28" fillId="22" borderId="0" applyNumberFormat="0" applyBorder="0" applyAlignment="0" applyProtection="0"/>
    <xf numFmtId="0" fontId="28" fillId="22" borderId="0" applyNumberFormat="0" applyBorder="0" applyAlignment="0" applyProtection="0"/>
    <xf numFmtId="0" fontId="28" fillId="22" borderId="0" applyNumberFormat="0" applyBorder="0" applyAlignment="0" applyProtection="0"/>
    <xf numFmtId="0" fontId="28" fillId="22" borderId="0" applyNumberFormat="0" applyBorder="0" applyAlignment="0" applyProtection="0"/>
    <xf numFmtId="0" fontId="28" fillId="22" borderId="0" applyNumberFormat="0" applyBorder="0" applyAlignment="0" applyProtection="0"/>
    <xf numFmtId="0" fontId="28" fillId="22" borderId="0" applyNumberFormat="0" applyBorder="0" applyAlignment="0" applyProtection="0"/>
    <xf numFmtId="0" fontId="28" fillId="22" borderId="0" applyNumberFormat="0" applyBorder="0" applyAlignment="0" applyProtection="0"/>
    <xf numFmtId="0" fontId="28" fillId="22" borderId="0" applyNumberFormat="0" applyBorder="0" applyAlignment="0" applyProtection="0"/>
    <xf numFmtId="0" fontId="28" fillId="22" borderId="0" applyNumberFormat="0" applyBorder="0" applyAlignment="0" applyProtection="0"/>
    <xf numFmtId="0" fontId="28" fillId="22" borderId="0" applyNumberFormat="0" applyBorder="0" applyAlignment="0" applyProtection="0"/>
    <xf numFmtId="0" fontId="28" fillId="22" borderId="0" applyNumberFormat="0" applyBorder="0" applyAlignment="0" applyProtection="0"/>
    <xf numFmtId="0" fontId="28" fillId="22" borderId="0" applyNumberFormat="0" applyBorder="0" applyAlignment="0" applyProtection="0"/>
    <xf numFmtId="0" fontId="28" fillId="22" borderId="0" applyNumberFormat="0" applyBorder="0" applyAlignment="0" applyProtection="0"/>
    <xf numFmtId="0" fontId="28" fillId="22" borderId="0" applyNumberFormat="0" applyBorder="0" applyAlignment="0" applyProtection="0"/>
    <xf numFmtId="0" fontId="28" fillId="22" borderId="0" applyNumberFormat="0" applyBorder="0" applyAlignment="0" applyProtection="0"/>
    <xf numFmtId="0" fontId="28" fillId="22" borderId="0" applyNumberFormat="0" applyBorder="0" applyAlignment="0" applyProtection="0"/>
    <xf numFmtId="0" fontId="28" fillId="22" borderId="0" applyNumberFormat="0" applyBorder="0" applyAlignment="0" applyProtection="0"/>
    <xf numFmtId="0" fontId="28" fillId="22" borderId="0" applyNumberFormat="0" applyBorder="0" applyAlignment="0" applyProtection="0"/>
    <xf numFmtId="0" fontId="28" fillId="22" borderId="0" applyNumberFormat="0" applyBorder="0" applyAlignment="0" applyProtection="0"/>
    <xf numFmtId="0" fontId="28" fillId="22" borderId="0" applyNumberFormat="0" applyBorder="0" applyAlignment="0" applyProtection="0"/>
    <xf numFmtId="0" fontId="28" fillId="22" borderId="0" applyNumberFormat="0" applyBorder="0" applyAlignment="0" applyProtection="0"/>
    <xf numFmtId="0" fontId="28" fillId="22" borderId="0" applyNumberFormat="0" applyBorder="0" applyAlignment="0" applyProtection="0"/>
    <xf numFmtId="0" fontId="28" fillId="22" borderId="0" applyNumberFormat="0" applyBorder="0" applyAlignment="0" applyProtection="0"/>
    <xf numFmtId="0" fontId="28" fillId="22" borderId="0" applyNumberFormat="0" applyBorder="0" applyAlignment="0" applyProtection="0"/>
    <xf numFmtId="0" fontId="28" fillId="22" borderId="0" applyNumberFormat="0" applyBorder="0" applyAlignment="0" applyProtection="0"/>
    <xf numFmtId="0" fontId="28" fillId="22" borderId="0" applyNumberFormat="0" applyBorder="0" applyAlignment="0" applyProtection="0"/>
    <xf numFmtId="0" fontId="28" fillId="22" borderId="0" applyNumberFormat="0" applyBorder="0" applyAlignment="0" applyProtection="0"/>
    <xf numFmtId="0" fontId="28" fillId="22" borderId="0" applyNumberFormat="0" applyBorder="0" applyAlignment="0" applyProtection="0"/>
    <xf numFmtId="0" fontId="28" fillId="22" borderId="0" applyNumberFormat="0" applyBorder="0" applyAlignment="0" applyProtection="0"/>
    <xf numFmtId="0" fontId="28" fillId="22" borderId="0" applyNumberFormat="0" applyBorder="0" applyAlignment="0" applyProtection="0"/>
    <xf numFmtId="0" fontId="28" fillId="22" borderId="0" applyNumberFormat="0" applyBorder="0" applyAlignment="0" applyProtection="0"/>
    <xf numFmtId="0" fontId="28" fillId="22" borderId="0" applyNumberFormat="0" applyBorder="0" applyAlignment="0" applyProtection="0"/>
    <xf numFmtId="0" fontId="28" fillId="22" borderId="0" applyNumberFormat="0" applyBorder="0" applyAlignment="0" applyProtection="0"/>
    <xf numFmtId="0" fontId="28" fillId="22" borderId="0" applyNumberFormat="0" applyBorder="0" applyAlignment="0" applyProtection="0"/>
    <xf numFmtId="0" fontId="28" fillId="22" borderId="0" applyNumberFormat="0" applyBorder="0" applyAlignment="0" applyProtection="0"/>
    <xf numFmtId="0" fontId="28" fillId="22" borderId="0" applyNumberFormat="0" applyBorder="0" applyAlignment="0" applyProtection="0"/>
    <xf numFmtId="0" fontId="28" fillId="22" borderId="0" applyNumberFormat="0" applyBorder="0" applyAlignment="0" applyProtection="0"/>
    <xf numFmtId="0" fontId="28" fillId="22" borderId="0" applyNumberFormat="0" applyBorder="0" applyAlignment="0" applyProtection="0"/>
    <xf numFmtId="0" fontId="28" fillId="22" borderId="0" applyNumberFormat="0" applyBorder="0" applyAlignment="0" applyProtection="0"/>
    <xf numFmtId="0" fontId="28" fillId="22" borderId="0" applyNumberFormat="0" applyBorder="0" applyAlignment="0" applyProtection="0"/>
    <xf numFmtId="0" fontId="28" fillId="22" borderId="0" applyNumberFormat="0" applyBorder="0" applyAlignment="0" applyProtection="0"/>
    <xf numFmtId="0" fontId="28" fillId="22" borderId="0" applyNumberFormat="0" applyBorder="0" applyAlignment="0" applyProtection="0"/>
    <xf numFmtId="0" fontId="28" fillId="22" borderId="0" applyNumberFormat="0" applyBorder="0" applyAlignment="0" applyProtection="0"/>
    <xf numFmtId="0" fontId="28" fillId="22" borderId="0" applyNumberFormat="0" applyBorder="0" applyAlignment="0" applyProtection="0"/>
    <xf numFmtId="0" fontId="28" fillId="22" borderId="0" applyNumberFormat="0" applyBorder="0" applyAlignment="0" applyProtection="0"/>
    <xf numFmtId="0" fontId="28" fillId="22" borderId="0" applyNumberFormat="0" applyBorder="0" applyAlignment="0" applyProtection="0"/>
    <xf numFmtId="0" fontId="28" fillId="22" borderId="0" applyNumberFormat="0" applyBorder="0" applyAlignment="0" applyProtection="0"/>
    <xf numFmtId="0" fontId="28" fillId="22" borderId="0" applyNumberFormat="0" applyBorder="0" applyAlignment="0" applyProtection="0"/>
    <xf numFmtId="0" fontId="28" fillId="22" borderId="0" applyNumberFormat="0" applyBorder="0" applyAlignment="0" applyProtection="0"/>
    <xf numFmtId="0" fontId="28" fillId="22" borderId="0" applyNumberFormat="0" applyBorder="0" applyAlignment="0" applyProtection="0"/>
    <xf numFmtId="0" fontId="28" fillId="22" borderId="0" applyNumberFormat="0" applyBorder="0" applyAlignment="0" applyProtection="0"/>
    <xf numFmtId="0" fontId="28" fillId="22" borderId="0" applyNumberFormat="0" applyBorder="0" applyAlignment="0" applyProtection="0"/>
    <xf numFmtId="0" fontId="28" fillId="22" borderId="0" applyNumberFormat="0" applyBorder="0" applyAlignment="0" applyProtection="0"/>
    <xf numFmtId="0" fontId="28" fillId="22" borderId="0" applyNumberFormat="0" applyBorder="0" applyAlignment="0" applyProtection="0"/>
    <xf numFmtId="0" fontId="28" fillId="22" borderId="0" applyNumberFormat="0" applyBorder="0" applyAlignment="0" applyProtection="0"/>
    <xf numFmtId="0" fontId="28" fillId="22" borderId="0" applyNumberFormat="0" applyBorder="0" applyAlignment="0" applyProtection="0"/>
    <xf numFmtId="0" fontId="28" fillId="22" borderId="0" applyNumberFormat="0" applyBorder="0" applyAlignment="0" applyProtection="0"/>
    <xf numFmtId="0" fontId="28" fillId="22" borderId="0" applyNumberFormat="0" applyBorder="0" applyAlignment="0" applyProtection="0"/>
    <xf numFmtId="0" fontId="28" fillId="22" borderId="0" applyNumberFormat="0" applyBorder="0" applyAlignment="0" applyProtection="0"/>
    <xf numFmtId="0" fontId="28" fillId="22" borderId="0" applyNumberFormat="0" applyBorder="0" applyAlignment="0" applyProtection="0"/>
    <xf numFmtId="0" fontId="28" fillId="22" borderId="0" applyNumberFormat="0" applyBorder="0" applyAlignment="0" applyProtection="0"/>
    <xf numFmtId="0" fontId="28" fillId="22" borderId="0" applyNumberFormat="0" applyBorder="0" applyAlignment="0" applyProtection="0"/>
    <xf numFmtId="0" fontId="28" fillId="22" borderId="0" applyNumberFormat="0" applyBorder="0" applyAlignment="0" applyProtection="0"/>
    <xf numFmtId="0" fontId="28" fillId="22" borderId="0" applyNumberFormat="0" applyBorder="0" applyAlignment="0" applyProtection="0"/>
    <xf numFmtId="0" fontId="28" fillId="22" borderId="0" applyNumberFormat="0" applyBorder="0" applyAlignment="0" applyProtection="0"/>
    <xf numFmtId="0" fontId="28" fillId="22" borderId="0" applyNumberFormat="0" applyBorder="0" applyAlignment="0" applyProtection="0"/>
    <xf numFmtId="0" fontId="28" fillId="22" borderId="0" applyNumberFormat="0" applyBorder="0" applyAlignment="0" applyProtection="0"/>
    <xf numFmtId="0" fontId="28" fillId="22" borderId="0" applyNumberFormat="0" applyBorder="0" applyAlignment="0" applyProtection="0"/>
    <xf numFmtId="0" fontId="28" fillId="22" borderId="0" applyNumberFormat="0" applyBorder="0" applyAlignment="0" applyProtection="0"/>
    <xf numFmtId="0" fontId="28" fillId="22" borderId="0" applyNumberFormat="0" applyBorder="0" applyAlignment="0" applyProtection="0"/>
    <xf numFmtId="0" fontId="28" fillId="22" borderId="0" applyNumberFormat="0" applyBorder="0" applyAlignment="0" applyProtection="0"/>
    <xf numFmtId="0" fontId="28" fillId="22" borderId="0" applyNumberFormat="0" applyBorder="0" applyAlignment="0" applyProtection="0"/>
    <xf numFmtId="0" fontId="28" fillId="22" borderId="0" applyNumberFormat="0" applyBorder="0" applyAlignment="0" applyProtection="0"/>
    <xf numFmtId="0" fontId="28" fillId="22" borderId="0" applyNumberFormat="0" applyBorder="0" applyAlignment="0" applyProtection="0"/>
    <xf numFmtId="0" fontId="28" fillId="22" borderId="0" applyNumberFormat="0" applyBorder="0" applyAlignment="0" applyProtection="0"/>
    <xf numFmtId="0" fontId="28" fillId="22" borderId="0" applyNumberFormat="0" applyBorder="0" applyAlignment="0" applyProtection="0"/>
    <xf numFmtId="0" fontId="28" fillId="22" borderId="0" applyNumberFormat="0" applyBorder="0" applyAlignment="0" applyProtection="0"/>
    <xf numFmtId="0" fontId="28" fillId="22" borderId="0" applyNumberFormat="0" applyBorder="0" applyAlignment="0" applyProtection="0"/>
    <xf numFmtId="0" fontId="28" fillId="22" borderId="0" applyNumberFormat="0" applyBorder="0" applyAlignment="0" applyProtection="0"/>
    <xf numFmtId="0" fontId="28" fillId="22" borderId="0" applyNumberFormat="0" applyBorder="0" applyAlignment="0" applyProtection="0"/>
    <xf numFmtId="0" fontId="28" fillId="22" borderId="0" applyNumberFormat="0" applyBorder="0" applyAlignment="0" applyProtection="0"/>
    <xf numFmtId="0" fontId="28" fillId="22" borderId="0" applyNumberFormat="0" applyBorder="0" applyAlignment="0" applyProtection="0"/>
    <xf numFmtId="0" fontId="28" fillId="22" borderId="0" applyNumberFormat="0" applyBorder="0" applyAlignment="0" applyProtection="0"/>
    <xf numFmtId="0" fontId="28" fillId="22" borderId="0" applyNumberFormat="0" applyBorder="0" applyAlignment="0" applyProtection="0"/>
    <xf numFmtId="0" fontId="28" fillId="22" borderId="0" applyNumberFormat="0" applyBorder="0" applyAlignment="0" applyProtection="0"/>
    <xf numFmtId="0" fontId="28" fillId="22" borderId="0" applyNumberFormat="0" applyBorder="0" applyAlignment="0" applyProtection="0"/>
    <xf numFmtId="0" fontId="28" fillId="22" borderId="0" applyNumberFormat="0" applyBorder="0" applyAlignment="0" applyProtection="0"/>
    <xf numFmtId="0" fontId="28" fillId="22" borderId="0" applyNumberFormat="0" applyBorder="0" applyAlignment="0" applyProtection="0"/>
    <xf numFmtId="0" fontId="28" fillId="22" borderId="0" applyNumberFormat="0" applyBorder="0" applyAlignment="0" applyProtection="0"/>
    <xf numFmtId="0" fontId="28" fillId="22" borderId="0" applyNumberFormat="0" applyBorder="0" applyAlignment="0" applyProtection="0"/>
    <xf numFmtId="0" fontId="28" fillId="22" borderId="0" applyNumberFormat="0" applyBorder="0" applyAlignment="0" applyProtection="0"/>
    <xf numFmtId="0" fontId="28" fillId="22" borderId="0" applyNumberFormat="0" applyBorder="0" applyAlignment="0" applyProtection="0"/>
    <xf numFmtId="0" fontId="28" fillId="22" borderId="0" applyNumberFormat="0" applyBorder="0" applyAlignment="0" applyProtection="0"/>
    <xf numFmtId="0" fontId="28" fillId="22" borderId="0" applyNumberFormat="0" applyBorder="0" applyAlignment="0" applyProtection="0"/>
    <xf numFmtId="0" fontId="28" fillId="22" borderId="0" applyNumberFormat="0" applyBorder="0" applyAlignment="0" applyProtection="0"/>
    <xf numFmtId="0" fontId="28" fillId="22" borderId="0" applyNumberFormat="0" applyBorder="0" applyAlignment="0" applyProtection="0"/>
    <xf numFmtId="0" fontId="28" fillId="22" borderId="0" applyNumberFormat="0" applyBorder="0" applyAlignment="0" applyProtection="0"/>
    <xf numFmtId="0" fontId="28" fillId="22" borderId="0" applyNumberFormat="0" applyBorder="0" applyAlignment="0" applyProtection="0"/>
    <xf numFmtId="0" fontId="28" fillId="22" borderId="0" applyNumberFormat="0" applyBorder="0" applyAlignment="0" applyProtection="0"/>
    <xf numFmtId="0" fontId="28" fillId="22" borderId="0" applyNumberFormat="0" applyBorder="0" applyAlignment="0" applyProtection="0"/>
    <xf numFmtId="0" fontId="28" fillId="22" borderId="0" applyNumberFormat="0" applyBorder="0" applyAlignment="0" applyProtection="0"/>
    <xf numFmtId="0" fontId="28" fillId="22" borderId="0" applyNumberFormat="0" applyBorder="0" applyAlignment="0" applyProtection="0"/>
    <xf numFmtId="0" fontId="28" fillId="22" borderId="0" applyNumberFormat="0" applyBorder="0" applyAlignment="0" applyProtection="0"/>
    <xf numFmtId="0" fontId="28" fillId="22" borderId="0" applyNumberFormat="0" applyBorder="0" applyAlignment="0" applyProtection="0"/>
    <xf numFmtId="0" fontId="28" fillId="22" borderId="0" applyNumberFormat="0" applyBorder="0" applyAlignment="0" applyProtection="0"/>
    <xf numFmtId="0" fontId="28" fillId="22" borderId="0" applyNumberFormat="0" applyBorder="0" applyAlignment="0" applyProtection="0"/>
    <xf numFmtId="0" fontId="28" fillId="22" borderId="0" applyNumberFormat="0" applyBorder="0" applyAlignment="0" applyProtection="0"/>
    <xf numFmtId="0" fontId="28" fillId="22" borderId="0" applyNumberFormat="0" applyBorder="0" applyAlignment="0" applyProtection="0"/>
    <xf numFmtId="0" fontId="28" fillId="22" borderId="0" applyNumberFormat="0" applyBorder="0" applyAlignment="0" applyProtection="0"/>
    <xf numFmtId="0" fontId="28" fillId="22" borderId="0" applyNumberFormat="0" applyBorder="0" applyAlignment="0" applyProtection="0"/>
    <xf numFmtId="0" fontId="28" fillId="22" borderId="0" applyNumberFormat="0" applyBorder="0" applyAlignment="0" applyProtection="0"/>
    <xf numFmtId="0" fontId="28" fillId="22" borderId="0" applyNumberFormat="0" applyBorder="0" applyAlignment="0" applyProtection="0"/>
    <xf numFmtId="0" fontId="28" fillId="22" borderId="0" applyNumberFormat="0" applyBorder="0" applyAlignment="0" applyProtection="0"/>
    <xf numFmtId="0" fontId="28" fillId="22" borderId="0" applyNumberFormat="0" applyBorder="0" applyAlignment="0" applyProtection="0"/>
    <xf numFmtId="0" fontId="28" fillId="22" borderId="0" applyNumberFormat="0" applyBorder="0" applyAlignment="0" applyProtection="0"/>
    <xf numFmtId="0" fontId="28" fillId="22" borderId="0" applyNumberFormat="0" applyBorder="0" applyAlignment="0" applyProtection="0"/>
    <xf numFmtId="0" fontId="28" fillId="22" borderId="0" applyNumberFormat="0" applyBorder="0" applyAlignment="0" applyProtection="0"/>
    <xf numFmtId="0" fontId="28" fillId="22" borderId="0" applyNumberFormat="0" applyBorder="0" applyAlignment="0" applyProtection="0"/>
    <xf numFmtId="0" fontId="28" fillId="22" borderId="0" applyNumberFormat="0" applyBorder="0" applyAlignment="0" applyProtection="0"/>
    <xf numFmtId="0" fontId="28" fillId="22" borderId="0" applyNumberFormat="0" applyBorder="0" applyAlignment="0" applyProtection="0"/>
    <xf numFmtId="0" fontId="28" fillId="22" borderId="0" applyNumberFormat="0" applyBorder="0" applyAlignment="0" applyProtection="0"/>
    <xf numFmtId="0" fontId="28" fillId="22" borderId="0" applyNumberFormat="0" applyBorder="0" applyAlignment="0" applyProtection="0"/>
    <xf numFmtId="0" fontId="28" fillId="22" borderId="0" applyNumberFormat="0" applyBorder="0" applyAlignment="0" applyProtection="0"/>
    <xf numFmtId="0" fontId="28" fillId="22" borderId="0" applyNumberFormat="0" applyBorder="0" applyAlignment="0" applyProtection="0"/>
    <xf numFmtId="0" fontId="28" fillId="22" borderId="0" applyNumberFormat="0" applyBorder="0" applyAlignment="0" applyProtection="0"/>
    <xf numFmtId="0" fontId="28" fillId="22" borderId="0" applyNumberFormat="0" applyBorder="0" applyAlignment="0" applyProtection="0"/>
    <xf numFmtId="0" fontId="28" fillId="22" borderId="0" applyNumberFormat="0" applyBorder="0" applyAlignment="0" applyProtection="0"/>
    <xf numFmtId="0" fontId="28" fillId="22" borderId="0" applyNumberFormat="0" applyBorder="0" applyAlignment="0" applyProtection="0"/>
    <xf numFmtId="0" fontId="28" fillId="22" borderId="0" applyNumberFormat="0" applyBorder="0" applyAlignment="0" applyProtection="0"/>
    <xf numFmtId="0" fontId="28" fillId="22" borderId="0" applyNumberFormat="0" applyBorder="0" applyAlignment="0" applyProtection="0"/>
    <xf numFmtId="0" fontId="28" fillId="22" borderId="0" applyNumberFormat="0" applyBorder="0" applyAlignment="0" applyProtection="0"/>
    <xf numFmtId="0" fontId="28" fillId="22" borderId="0" applyNumberFormat="0" applyBorder="0" applyAlignment="0" applyProtection="0"/>
    <xf numFmtId="0" fontId="28" fillId="22" borderId="0" applyNumberFormat="0" applyBorder="0" applyAlignment="0" applyProtection="0"/>
    <xf numFmtId="0" fontId="28" fillId="22" borderId="0" applyNumberFormat="0" applyBorder="0" applyAlignment="0" applyProtection="0"/>
    <xf numFmtId="0" fontId="28" fillId="22" borderId="0" applyNumberFormat="0" applyBorder="0" applyAlignment="0" applyProtection="0"/>
    <xf numFmtId="0" fontId="28" fillId="22" borderId="0" applyNumberFormat="0" applyBorder="0" applyAlignment="0" applyProtection="0"/>
    <xf numFmtId="0" fontId="28" fillId="22" borderId="0" applyNumberFormat="0" applyBorder="0" applyAlignment="0" applyProtection="0"/>
    <xf numFmtId="0" fontId="28" fillId="22" borderId="0" applyNumberFormat="0" applyBorder="0" applyAlignment="0" applyProtection="0"/>
    <xf numFmtId="0" fontId="28" fillId="22" borderId="0" applyNumberFormat="0" applyBorder="0" applyAlignment="0" applyProtection="0"/>
    <xf numFmtId="0" fontId="28" fillId="22" borderId="0" applyNumberFormat="0" applyBorder="0" applyAlignment="0" applyProtection="0"/>
    <xf numFmtId="0" fontId="28" fillId="22" borderId="0" applyNumberFormat="0" applyBorder="0" applyAlignment="0" applyProtection="0"/>
    <xf numFmtId="0" fontId="28" fillId="22" borderId="0" applyNumberFormat="0" applyBorder="0" applyAlignment="0" applyProtection="0"/>
    <xf numFmtId="0" fontId="28" fillId="22" borderId="0" applyNumberFormat="0" applyBorder="0" applyAlignment="0" applyProtection="0"/>
    <xf numFmtId="0" fontId="28" fillId="22" borderId="0" applyNumberFormat="0" applyBorder="0" applyAlignment="0" applyProtection="0"/>
    <xf numFmtId="0" fontId="28" fillId="22" borderId="0" applyNumberFormat="0" applyBorder="0" applyAlignment="0" applyProtection="0"/>
    <xf numFmtId="0" fontId="28" fillId="22" borderId="0" applyNumberFormat="0" applyBorder="0" applyAlignment="0" applyProtection="0"/>
    <xf numFmtId="0" fontId="28" fillId="22" borderId="0" applyNumberFormat="0" applyBorder="0" applyAlignment="0" applyProtection="0"/>
    <xf numFmtId="0" fontId="28" fillId="22" borderId="0" applyNumberFormat="0" applyBorder="0" applyAlignment="0" applyProtection="0"/>
    <xf numFmtId="0" fontId="28" fillId="22" borderId="0" applyNumberFormat="0" applyBorder="0" applyAlignment="0" applyProtection="0"/>
    <xf numFmtId="0" fontId="28" fillId="22" borderId="0" applyNumberFormat="0" applyBorder="0" applyAlignment="0" applyProtection="0"/>
    <xf numFmtId="0" fontId="28" fillId="22" borderId="0" applyNumberFormat="0" applyBorder="0" applyAlignment="0" applyProtection="0"/>
    <xf numFmtId="0" fontId="28" fillId="22" borderId="0" applyNumberFormat="0" applyBorder="0" applyAlignment="0" applyProtection="0"/>
    <xf numFmtId="0" fontId="28" fillId="22" borderId="0" applyNumberFormat="0" applyBorder="0" applyAlignment="0" applyProtection="0"/>
    <xf numFmtId="0" fontId="28" fillId="22" borderId="0" applyNumberFormat="0" applyBorder="0" applyAlignment="0" applyProtection="0"/>
    <xf numFmtId="0" fontId="28" fillId="22" borderId="0" applyNumberFormat="0" applyBorder="0" applyAlignment="0" applyProtection="0"/>
    <xf numFmtId="0" fontId="28" fillId="22" borderId="0" applyNumberFormat="0" applyBorder="0" applyAlignment="0" applyProtection="0"/>
    <xf numFmtId="0" fontId="28" fillId="22" borderId="0" applyNumberFormat="0" applyBorder="0" applyAlignment="0" applyProtection="0"/>
    <xf numFmtId="0" fontId="28" fillId="22" borderId="0" applyNumberFormat="0" applyBorder="0" applyAlignment="0" applyProtection="0"/>
    <xf numFmtId="0" fontId="28" fillId="22" borderId="0" applyNumberFormat="0" applyBorder="0" applyAlignment="0" applyProtection="0"/>
    <xf numFmtId="0" fontId="28" fillId="22" borderId="0" applyNumberFormat="0" applyBorder="0" applyAlignment="0" applyProtection="0"/>
    <xf numFmtId="0" fontId="28" fillId="22" borderId="0" applyNumberFormat="0" applyBorder="0" applyAlignment="0" applyProtection="0"/>
    <xf numFmtId="0" fontId="28" fillId="22" borderId="0" applyNumberFormat="0" applyBorder="0" applyAlignment="0" applyProtection="0"/>
    <xf numFmtId="0" fontId="28" fillId="22" borderId="0" applyNumberFormat="0" applyBorder="0" applyAlignment="0" applyProtection="0"/>
    <xf numFmtId="0" fontId="28" fillId="22" borderId="0" applyNumberFormat="0" applyBorder="0" applyAlignment="0" applyProtection="0"/>
    <xf numFmtId="0" fontId="28" fillId="22" borderId="0" applyNumberFormat="0" applyBorder="0" applyAlignment="0" applyProtection="0"/>
    <xf numFmtId="0" fontId="28" fillId="22" borderId="0" applyNumberFormat="0" applyBorder="0" applyAlignment="0" applyProtection="0"/>
    <xf numFmtId="0" fontId="28" fillId="22" borderId="0" applyNumberFormat="0" applyBorder="0" applyAlignment="0" applyProtection="0"/>
    <xf numFmtId="0" fontId="28" fillId="22" borderId="0" applyNumberFormat="0" applyBorder="0" applyAlignment="0" applyProtection="0"/>
    <xf numFmtId="0" fontId="28" fillId="22" borderId="0" applyNumberFormat="0" applyBorder="0" applyAlignment="0" applyProtection="0"/>
    <xf numFmtId="0" fontId="28" fillId="22" borderId="0" applyNumberFormat="0" applyBorder="0" applyAlignment="0" applyProtection="0"/>
    <xf numFmtId="0" fontId="28" fillId="22" borderId="0" applyNumberFormat="0" applyBorder="0" applyAlignment="0" applyProtection="0"/>
    <xf numFmtId="0" fontId="28" fillId="22" borderId="0" applyNumberFormat="0" applyBorder="0" applyAlignment="0" applyProtection="0"/>
    <xf numFmtId="0" fontId="28" fillId="22" borderId="0" applyNumberFormat="0" applyBorder="0" applyAlignment="0" applyProtection="0"/>
    <xf numFmtId="0" fontId="28" fillId="22" borderId="0" applyNumberFormat="0" applyBorder="0" applyAlignment="0" applyProtection="0"/>
    <xf numFmtId="0" fontId="28" fillId="22" borderId="0" applyNumberFormat="0" applyBorder="0" applyAlignment="0" applyProtection="0"/>
    <xf numFmtId="0" fontId="28" fillId="22" borderId="0" applyNumberFormat="0" applyBorder="0" applyAlignment="0" applyProtection="0"/>
    <xf numFmtId="0" fontId="28" fillId="22" borderId="0" applyNumberFormat="0" applyBorder="0" applyAlignment="0" applyProtection="0"/>
    <xf numFmtId="0" fontId="28" fillId="22" borderId="0" applyNumberFormat="0" applyBorder="0" applyAlignment="0" applyProtection="0"/>
    <xf numFmtId="0" fontId="28" fillId="22" borderId="0" applyNumberFormat="0" applyBorder="0" applyAlignment="0" applyProtection="0"/>
    <xf numFmtId="0" fontId="28" fillId="22" borderId="0" applyNumberFormat="0" applyBorder="0" applyAlignment="0" applyProtection="0"/>
    <xf numFmtId="0" fontId="28" fillId="22" borderId="0" applyNumberFormat="0" applyBorder="0" applyAlignment="0" applyProtection="0"/>
    <xf numFmtId="0" fontId="28" fillId="22" borderId="0" applyNumberFormat="0" applyBorder="0" applyAlignment="0" applyProtection="0"/>
    <xf numFmtId="0" fontId="28" fillId="22" borderId="0" applyNumberFormat="0" applyBorder="0" applyAlignment="0" applyProtection="0"/>
    <xf numFmtId="0" fontId="28" fillId="22" borderId="0" applyNumberFormat="0" applyBorder="0" applyAlignment="0" applyProtection="0"/>
    <xf numFmtId="0" fontId="28" fillId="22" borderId="0" applyNumberFormat="0" applyBorder="0" applyAlignment="0" applyProtection="0"/>
    <xf numFmtId="0" fontId="28" fillId="22" borderId="0" applyNumberFormat="0" applyBorder="0" applyAlignment="0" applyProtection="0"/>
    <xf numFmtId="0" fontId="28" fillId="22" borderId="0" applyNumberFormat="0" applyBorder="0" applyAlignment="0" applyProtection="0"/>
    <xf numFmtId="0" fontId="28" fillId="22" borderId="0" applyNumberFormat="0" applyBorder="0" applyAlignment="0" applyProtection="0"/>
    <xf numFmtId="0" fontId="28" fillId="22" borderId="0" applyNumberFormat="0" applyBorder="0" applyAlignment="0" applyProtection="0"/>
    <xf numFmtId="0" fontId="28" fillId="22" borderId="0" applyNumberFormat="0" applyBorder="0" applyAlignment="0" applyProtection="0"/>
    <xf numFmtId="0" fontId="28" fillId="22" borderId="0" applyNumberFormat="0" applyBorder="0" applyAlignment="0" applyProtection="0"/>
    <xf numFmtId="0" fontId="28" fillId="22" borderId="0" applyNumberFormat="0" applyBorder="0" applyAlignment="0" applyProtection="0"/>
    <xf numFmtId="0" fontId="28" fillId="22" borderId="0" applyNumberFormat="0" applyBorder="0" applyAlignment="0" applyProtection="0"/>
    <xf numFmtId="0" fontId="28" fillId="22" borderId="0" applyNumberFormat="0" applyBorder="0" applyAlignment="0" applyProtection="0"/>
    <xf numFmtId="0" fontId="28" fillId="22" borderId="0" applyNumberFormat="0" applyBorder="0" applyAlignment="0" applyProtection="0"/>
    <xf numFmtId="0" fontId="28" fillId="22" borderId="0" applyNumberFormat="0" applyBorder="0" applyAlignment="0" applyProtection="0"/>
    <xf numFmtId="0" fontId="28" fillId="22" borderId="0" applyNumberFormat="0" applyBorder="0" applyAlignment="0" applyProtection="0"/>
    <xf numFmtId="0" fontId="28" fillId="22" borderId="0" applyNumberFormat="0" applyBorder="0" applyAlignment="0" applyProtection="0"/>
    <xf numFmtId="0" fontId="28" fillId="22" borderId="0" applyNumberFormat="0" applyBorder="0" applyAlignment="0" applyProtection="0"/>
    <xf numFmtId="0" fontId="28" fillId="22" borderId="0" applyNumberFormat="0" applyBorder="0" applyAlignment="0" applyProtection="0"/>
    <xf numFmtId="0" fontId="28" fillId="22" borderId="0" applyNumberFormat="0" applyBorder="0" applyAlignment="0" applyProtection="0"/>
    <xf numFmtId="0" fontId="28" fillId="22" borderId="0" applyNumberFormat="0" applyBorder="0" applyAlignment="0" applyProtection="0"/>
    <xf numFmtId="0" fontId="28" fillId="22" borderId="0" applyNumberFormat="0" applyBorder="0" applyAlignment="0" applyProtection="0"/>
    <xf numFmtId="0" fontId="28" fillId="22" borderId="0" applyNumberFormat="0" applyBorder="0" applyAlignment="0" applyProtection="0"/>
    <xf numFmtId="0" fontId="28" fillId="22" borderId="0" applyNumberFormat="0" applyBorder="0" applyAlignment="0" applyProtection="0"/>
    <xf numFmtId="0" fontId="28" fillId="22" borderId="0" applyNumberFormat="0" applyBorder="0" applyAlignment="0" applyProtection="0"/>
    <xf numFmtId="0" fontId="28" fillId="22" borderId="0" applyNumberFormat="0" applyBorder="0" applyAlignment="0" applyProtection="0"/>
    <xf numFmtId="0" fontId="28" fillId="22" borderId="0" applyNumberFormat="0" applyBorder="0" applyAlignment="0" applyProtection="0"/>
    <xf numFmtId="0" fontId="28" fillId="22" borderId="0" applyNumberFormat="0" applyBorder="0" applyAlignment="0" applyProtection="0"/>
    <xf numFmtId="0" fontId="28" fillId="22" borderId="0" applyNumberFormat="0" applyBorder="0" applyAlignment="0" applyProtection="0"/>
    <xf numFmtId="0" fontId="28" fillId="22" borderId="0" applyNumberFormat="0" applyBorder="0" applyAlignment="0" applyProtection="0"/>
    <xf numFmtId="0" fontId="28" fillId="22" borderId="0" applyNumberFormat="0" applyBorder="0" applyAlignment="0" applyProtection="0"/>
    <xf numFmtId="0" fontId="28" fillId="22" borderId="0" applyNumberFormat="0" applyBorder="0" applyAlignment="0" applyProtection="0"/>
    <xf numFmtId="0" fontId="28" fillId="22" borderId="0" applyNumberFormat="0" applyBorder="0" applyAlignment="0" applyProtection="0"/>
    <xf numFmtId="0" fontId="28" fillId="22" borderId="0" applyNumberFormat="0" applyBorder="0" applyAlignment="0" applyProtection="0"/>
    <xf numFmtId="0" fontId="28" fillId="22" borderId="0" applyNumberFormat="0" applyBorder="0" applyAlignment="0" applyProtection="0"/>
    <xf numFmtId="0" fontId="28" fillId="22" borderId="0" applyNumberFormat="0" applyBorder="0" applyAlignment="0" applyProtection="0"/>
    <xf numFmtId="0" fontId="28" fillId="22" borderId="0" applyNumberFormat="0" applyBorder="0" applyAlignment="0" applyProtection="0"/>
    <xf numFmtId="0" fontId="28" fillId="22" borderId="0" applyNumberFormat="0" applyBorder="0" applyAlignment="0" applyProtection="0"/>
    <xf numFmtId="0" fontId="28" fillId="22" borderId="0" applyNumberFormat="0" applyBorder="0" applyAlignment="0" applyProtection="0"/>
    <xf numFmtId="0" fontId="28" fillId="22" borderId="0" applyNumberFormat="0" applyBorder="0" applyAlignment="0" applyProtection="0"/>
    <xf numFmtId="0" fontId="28" fillId="22" borderId="0" applyNumberFormat="0" applyBorder="0" applyAlignment="0" applyProtection="0"/>
    <xf numFmtId="0" fontId="28" fillId="22" borderId="0" applyNumberFormat="0" applyBorder="0" applyAlignment="0" applyProtection="0"/>
    <xf numFmtId="0" fontId="28" fillId="22" borderId="0" applyNumberFormat="0" applyBorder="0" applyAlignment="0" applyProtection="0"/>
    <xf numFmtId="0" fontId="28" fillId="22" borderId="0" applyNumberFormat="0" applyBorder="0" applyAlignment="0" applyProtection="0"/>
    <xf numFmtId="0" fontId="28" fillId="22" borderId="0" applyNumberFormat="0" applyBorder="0" applyAlignment="0" applyProtection="0"/>
    <xf numFmtId="0" fontId="28" fillId="22" borderId="0" applyNumberFormat="0" applyBorder="0" applyAlignment="0" applyProtection="0"/>
    <xf numFmtId="0" fontId="28" fillId="22" borderId="0" applyNumberFormat="0" applyBorder="0" applyAlignment="0" applyProtection="0"/>
    <xf numFmtId="0" fontId="28" fillId="22" borderId="0" applyNumberFormat="0" applyBorder="0" applyAlignment="0" applyProtection="0"/>
    <xf numFmtId="0" fontId="28" fillId="22" borderId="0" applyNumberFormat="0" applyBorder="0" applyAlignment="0" applyProtection="0"/>
    <xf numFmtId="0" fontId="28" fillId="22" borderId="0" applyNumberFormat="0" applyBorder="0" applyAlignment="0" applyProtection="0"/>
    <xf numFmtId="0" fontId="28" fillId="22" borderId="0" applyNumberFormat="0" applyBorder="0" applyAlignment="0" applyProtection="0"/>
    <xf numFmtId="0" fontId="28" fillId="22" borderId="0" applyNumberFormat="0" applyBorder="0" applyAlignment="0" applyProtection="0"/>
    <xf numFmtId="0" fontId="28" fillId="22" borderId="0" applyNumberFormat="0" applyBorder="0" applyAlignment="0" applyProtection="0"/>
    <xf numFmtId="0" fontId="28" fillId="22" borderId="0" applyNumberFormat="0" applyBorder="0" applyAlignment="0" applyProtection="0"/>
    <xf numFmtId="0" fontId="28" fillId="22" borderId="0" applyNumberFormat="0" applyBorder="0" applyAlignment="0" applyProtection="0"/>
    <xf numFmtId="0" fontId="28" fillId="22" borderId="0" applyNumberFormat="0" applyBorder="0" applyAlignment="0" applyProtection="0"/>
    <xf numFmtId="0" fontId="28" fillId="22" borderId="0" applyNumberFormat="0" applyBorder="0" applyAlignment="0" applyProtection="0"/>
    <xf numFmtId="0" fontId="28" fillId="22" borderId="0" applyNumberFormat="0" applyBorder="0" applyAlignment="0" applyProtection="0"/>
    <xf numFmtId="0" fontId="28" fillId="22" borderId="0" applyNumberFormat="0" applyBorder="0" applyAlignment="0" applyProtection="0"/>
    <xf numFmtId="0" fontId="28" fillId="22" borderId="0" applyNumberFormat="0" applyBorder="0" applyAlignment="0" applyProtection="0"/>
    <xf numFmtId="0" fontId="28" fillId="22" borderId="0" applyNumberFormat="0" applyBorder="0" applyAlignment="0" applyProtection="0"/>
    <xf numFmtId="0" fontId="28" fillId="22" borderId="0" applyNumberFormat="0" applyBorder="0" applyAlignment="0" applyProtection="0"/>
    <xf numFmtId="0" fontId="28" fillId="22" borderId="0" applyNumberFormat="0" applyBorder="0" applyAlignment="0" applyProtection="0"/>
    <xf numFmtId="0" fontId="28" fillId="22" borderId="0" applyNumberFormat="0" applyBorder="0" applyAlignment="0" applyProtection="0"/>
    <xf numFmtId="0" fontId="28" fillId="22" borderId="0" applyNumberFormat="0" applyBorder="0" applyAlignment="0" applyProtection="0"/>
    <xf numFmtId="0" fontId="28" fillId="22" borderId="0" applyNumberFormat="0" applyBorder="0" applyAlignment="0" applyProtection="0"/>
    <xf numFmtId="0" fontId="28" fillId="22" borderId="0" applyNumberFormat="0" applyBorder="0" applyAlignment="0" applyProtection="0"/>
    <xf numFmtId="0" fontId="28" fillId="22" borderId="0" applyNumberFormat="0" applyBorder="0" applyAlignment="0" applyProtection="0"/>
    <xf numFmtId="0" fontId="28" fillId="22" borderId="0" applyNumberFormat="0" applyBorder="0" applyAlignment="0" applyProtection="0"/>
    <xf numFmtId="0" fontId="28" fillId="22" borderId="0" applyNumberFormat="0" applyBorder="0" applyAlignment="0" applyProtection="0"/>
    <xf numFmtId="0" fontId="28" fillId="22" borderId="0" applyNumberFormat="0" applyBorder="0" applyAlignment="0" applyProtection="0"/>
    <xf numFmtId="0" fontId="28" fillId="22" borderId="0" applyNumberFormat="0" applyBorder="0" applyAlignment="0" applyProtection="0"/>
    <xf numFmtId="0" fontId="28" fillId="22" borderId="0" applyNumberFormat="0" applyBorder="0" applyAlignment="0" applyProtection="0"/>
    <xf numFmtId="0" fontId="28" fillId="22" borderId="0" applyNumberFormat="0" applyBorder="0" applyAlignment="0" applyProtection="0"/>
    <xf numFmtId="0" fontId="28" fillId="22" borderId="0" applyNumberFormat="0" applyBorder="0" applyAlignment="0" applyProtection="0"/>
    <xf numFmtId="0" fontId="28" fillId="22" borderId="0" applyNumberFormat="0" applyBorder="0" applyAlignment="0" applyProtection="0"/>
    <xf numFmtId="0" fontId="28" fillId="22" borderId="0" applyNumberFormat="0" applyBorder="0" applyAlignment="0" applyProtection="0"/>
    <xf numFmtId="0" fontId="28" fillId="22" borderId="0" applyNumberFormat="0" applyBorder="0" applyAlignment="0" applyProtection="0"/>
    <xf numFmtId="0" fontId="28" fillId="22" borderId="0" applyNumberFormat="0" applyBorder="0" applyAlignment="0" applyProtection="0"/>
    <xf numFmtId="0" fontId="28" fillId="22" borderId="0" applyNumberFormat="0" applyBorder="0" applyAlignment="0" applyProtection="0"/>
    <xf numFmtId="0" fontId="28" fillId="22" borderId="0" applyNumberFormat="0" applyBorder="0" applyAlignment="0" applyProtection="0"/>
    <xf numFmtId="0" fontId="28" fillId="22" borderId="0" applyNumberFormat="0" applyBorder="0" applyAlignment="0" applyProtection="0"/>
    <xf numFmtId="0" fontId="28" fillId="22" borderId="0" applyNumberFormat="0" applyBorder="0" applyAlignment="0" applyProtection="0"/>
    <xf numFmtId="0" fontId="28" fillId="22" borderId="0" applyNumberFormat="0" applyBorder="0" applyAlignment="0" applyProtection="0"/>
    <xf numFmtId="0" fontId="28" fillId="22" borderId="0" applyNumberFormat="0" applyBorder="0" applyAlignment="0" applyProtection="0"/>
    <xf numFmtId="0" fontId="28" fillId="22" borderId="0" applyNumberFormat="0" applyBorder="0" applyAlignment="0" applyProtection="0"/>
    <xf numFmtId="0" fontId="28" fillId="22" borderId="0" applyNumberFormat="0" applyBorder="0" applyAlignment="0" applyProtection="0"/>
    <xf numFmtId="0" fontId="28" fillId="22" borderId="0" applyNumberFormat="0" applyBorder="0" applyAlignment="0" applyProtection="0"/>
    <xf numFmtId="0" fontId="28" fillId="22" borderId="0" applyNumberFormat="0" applyBorder="0" applyAlignment="0" applyProtection="0"/>
    <xf numFmtId="0" fontId="28" fillId="22" borderId="0" applyNumberFormat="0" applyBorder="0" applyAlignment="0" applyProtection="0"/>
    <xf numFmtId="0" fontId="28" fillId="22" borderId="0" applyNumberFormat="0" applyBorder="0" applyAlignment="0" applyProtection="0"/>
    <xf numFmtId="0" fontId="28" fillId="22" borderId="0" applyNumberFormat="0" applyBorder="0" applyAlignment="0" applyProtection="0"/>
    <xf numFmtId="0" fontId="28" fillId="22" borderId="0" applyNumberFormat="0" applyBorder="0" applyAlignment="0" applyProtection="0"/>
    <xf numFmtId="0" fontId="28" fillId="22" borderId="0" applyNumberFormat="0" applyBorder="0" applyAlignment="0" applyProtection="0"/>
    <xf numFmtId="0" fontId="28" fillId="22" borderId="0" applyNumberFormat="0" applyBorder="0" applyAlignment="0" applyProtection="0"/>
    <xf numFmtId="0" fontId="28" fillId="22" borderId="0" applyNumberFormat="0" applyBorder="0" applyAlignment="0" applyProtection="0"/>
    <xf numFmtId="0" fontId="28" fillId="22" borderId="0" applyNumberFormat="0" applyBorder="0" applyAlignment="0" applyProtection="0"/>
    <xf numFmtId="0" fontId="28" fillId="22" borderId="0" applyNumberFormat="0" applyBorder="0" applyAlignment="0" applyProtection="0"/>
    <xf numFmtId="0" fontId="28" fillId="22" borderId="0" applyNumberFormat="0" applyBorder="0" applyAlignment="0" applyProtection="0"/>
    <xf numFmtId="0" fontId="28" fillId="22" borderId="0" applyNumberFormat="0" applyBorder="0" applyAlignment="0" applyProtection="0"/>
    <xf numFmtId="0" fontId="28" fillId="22" borderId="0" applyNumberFormat="0" applyBorder="0" applyAlignment="0" applyProtection="0"/>
    <xf numFmtId="0" fontId="28" fillId="22" borderId="0" applyNumberFormat="0" applyBorder="0" applyAlignment="0" applyProtection="0"/>
    <xf numFmtId="0" fontId="28" fillId="22" borderId="0" applyNumberFormat="0" applyBorder="0" applyAlignment="0" applyProtection="0"/>
    <xf numFmtId="0" fontId="28" fillId="22" borderId="0" applyNumberFormat="0" applyBorder="0" applyAlignment="0" applyProtection="0"/>
    <xf numFmtId="0" fontId="28" fillId="22" borderId="0" applyNumberFormat="0" applyBorder="0" applyAlignment="0" applyProtection="0"/>
    <xf numFmtId="0" fontId="28" fillId="22" borderId="0" applyNumberFormat="0" applyBorder="0" applyAlignment="0" applyProtection="0"/>
    <xf numFmtId="0" fontId="28" fillId="22" borderId="0" applyNumberFormat="0" applyBorder="0" applyAlignment="0" applyProtection="0"/>
    <xf numFmtId="0" fontId="28" fillId="22" borderId="0" applyNumberFormat="0" applyBorder="0" applyAlignment="0" applyProtection="0"/>
    <xf numFmtId="0" fontId="28" fillId="22" borderId="0" applyNumberFormat="0" applyBorder="0" applyAlignment="0" applyProtection="0"/>
    <xf numFmtId="0" fontId="28" fillId="22" borderId="0" applyNumberFormat="0" applyBorder="0" applyAlignment="0" applyProtection="0"/>
    <xf numFmtId="0" fontId="28" fillId="22" borderId="0" applyNumberFormat="0" applyBorder="0" applyAlignment="0" applyProtection="0"/>
    <xf numFmtId="0" fontId="28" fillId="22" borderId="0" applyNumberFormat="0" applyBorder="0" applyAlignment="0" applyProtection="0"/>
    <xf numFmtId="0" fontId="28" fillId="22" borderId="0" applyNumberFormat="0" applyBorder="0" applyAlignment="0" applyProtection="0"/>
    <xf numFmtId="0" fontId="28" fillId="22" borderId="0" applyNumberFormat="0" applyBorder="0" applyAlignment="0" applyProtection="0"/>
    <xf numFmtId="0" fontId="28" fillId="22" borderId="0" applyNumberFormat="0" applyBorder="0" applyAlignment="0" applyProtection="0"/>
    <xf numFmtId="0" fontId="28" fillId="22" borderId="0" applyNumberFormat="0" applyBorder="0" applyAlignment="0" applyProtection="0"/>
    <xf numFmtId="0" fontId="28" fillId="22" borderId="0" applyNumberFormat="0" applyBorder="0" applyAlignment="0" applyProtection="0"/>
    <xf numFmtId="0" fontId="28" fillId="22" borderId="0" applyNumberFormat="0" applyBorder="0" applyAlignment="0" applyProtection="0"/>
    <xf numFmtId="0" fontId="28" fillId="22" borderId="0" applyNumberFormat="0" applyBorder="0" applyAlignment="0" applyProtection="0"/>
    <xf numFmtId="0" fontId="28" fillId="22" borderId="0" applyNumberFormat="0" applyBorder="0" applyAlignment="0" applyProtection="0"/>
    <xf numFmtId="0" fontId="28" fillId="22" borderId="0" applyNumberFormat="0" applyBorder="0" applyAlignment="0" applyProtection="0"/>
    <xf numFmtId="0" fontId="28" fillId="22" borderId="0" applyNumberFormat="0" applyBorder="0" applyAlignment="0" applyProtection="0"/>
    <xf numFmtId="0" fontId="28" fillId="22" borderId="0" applyNumberFormat="0" applyBorder="0" applyAlignment="0" applyProtection="0"/>
    <xf numFmtId="0" fontId="28" fillId="22" borderId="0" applyNumberFormat="0" applyBorder="0" applyAlignment="0" applyProtection="0"/>
    <xf numFmtId="0" fontId="28" fillId="22" borderId="0" applyNumberFormat="0" applyBorder="0" applyAlignment="0" applyProtection="0"/>
    <xf numFmtId="0" fontId="28" fillId="22" borderId="0" applyNumberFormat="0" applyBorder="0" applyAlignment="0" applyProtection="0"/>
    <xf numFmtId="0" fontId="28" fillId="22" borderId="0" applyNumberFormat="0" applyBorder="0" applyAlignment="0" applyProtection="0"/>
    <xf numFmtId="0" fontId="28" fillId="22" borderId="0" applyNumberFormat="0" applyBorder="0" applyAlignment="0" applyProtection="0"/>
    <xf numFmtId="0" fontId="28" fillId="22" borderId="0" applyNumberFormat="0" applyBorder="0" applyAlignment="0" applyProtection="0"/>
    <xf numFmtId="0" fontId="28" fillId="22" borderId="0" applyNumberFormat="0" applyBorder="0" applyAlignment="0" applyProtection="0"/>
    <xf numFmtId="0" fontId="28" fillId="22" borderId="0" applyNumberFormat="0" applyBorder="0" applyAlignment="0" applyProtection="0"/>
    <xf numFmtId="0" fontId="28" fillId="22" borderId="0" applyNumberFormat="0" applyBorder="0" applyAlignment="0" applyProtection="0"/>
    <xf numFmtId="0" fontId="28" fillId="22" borderId="0" applyNumberFormat="0" applyBorder="0" applyAlignment="0" applyProtection="0"/>
    <xf numFmtId="0" fontId="28" fillId="22" borderId="0" applyNumberFormat="0" applyBorder="0" applyAlignment="0" applyProtection="0"/>
    <xf numFmtId="0" fontId="28" fillId="22" borderId="0" applyNumberFormat="0" applyBorder="0" applyAlignment="0" applyProtection="0"/>
    <xf numFmtId="0" fontId="28" fillId="22" borderId="0" applyNumberFormat="0" applyBorder="0" applyAlignment="0" applyProtection="0"/>
    <xf numFmtId="0" fontId="28" fillId="22" borderId="0" applyNumberFormat="0" applyBorder="0" applyAlignment="0" applyProtection="0"/>
    <xf numFmtId="0" fontId="28" fillId="22" borderId="0" applyNumberFormat="0" applyBorder="0" applyAlignment="0" applyProtection="0"/>
    <xf numFmtId="0" fontId="28" fillId="22" borderId="0" applyNumberFormat="0" applyBorder="0" applyAlignment="0" applyProtection="0"/>
    <xf numFmtId="0" fontId="28" fillId="22" borderId="0" applyNumberFormat="0" applyBorder="0" applyAlignment="0" applyProtection="0"/>
    <xf numFmtId="0" fontId="28" fillId="22" borderId="0" applyNumberFormat="0" applyBorder="0" applyAlignment="0" applyProtection="0"/>
    <xf numFmtId="0" fontId="28" fillId="22" borderId="0" applyNumberFormat="0" applyBorder="0" applyAlignment="0" applyProtection="0"/>
    <xf numFmtId="0" fontId="28" fillId="22" borderId="0" applyNumberFormat="0" applyBorder="0" applyAlignment="0" applyProtection="0"/>
    <xf numFmtId="0" fontId="28" fillId="22" borderId="0" applyNumberFormat="0" applyBorder="0" applyAlignment="0" applyProtection="0"/>
    <xf numFmtId="0" fontId="28" fillId="22" borderId="0" applyNumberFormat="0" applyBorder="0" applyAlignment="0" applyProtection="0"/>
    <xf numFmtId="0" fontId="28" fillId="22" borderId="0" applyNumberFormat="0" applyBorder="0" applyAlignment="0" applyProtection="0"/>
    <xf numFmtId="0" fontId="28" fillId="22" borderId="0" applyNumberFormat="0" applyBorder="0" applyAlignment="0" applyProtection="0"/>
    <xf numFmtId="0" fontId="28" fillId="22" borderId="0" applyNumberFormat="0" applyBorder="0" applyAlignment="0" applyProtection="0"/>
    <xf numFmtId="0" fontId="28" fillId="22" borderId="0" applyNumberFormat="0" applyBorder="0" applyAlignment="0" applyProtection="0"/>
    <xf numFmtId="0" fontId="28" fillId="22" borderId="0" applyNumberFormat="0" applyBorder="0" applyAlignment="0" applyProtection="0"/>
    <xf numFmtId="0" fontId="28" fillId="22" borderId="0" applyNumberFormat="0" applyBorder="0" applyAlignment="0" applyProtection="0"/>
    <xf numFmtId="0" fontId="28" fillId="22" borderId="0" applyNumberFormat="0" applyBorder="0" applyAlignment="0" applyProtection="0"/>
    <xf numFmtId="0" fontId="28" fillId="22" borderId="0" applyNumberFormat="0" applyBorder="0" applyAlignment="0" applyProtection="0"/>
    <xf numFmtId="0" fontId="28" fillId="22" borderId="0" applyNumberFormat="0" applyBorder="0" applyAlignment="0" applyProtection="0"/>
    <xf numFmtId="0" fontId="28" fillId="22" borderId="0" applyNumberFormat="0" applyBorder="0" applyAlignment="0" applyProtection="0"/>
    <xf numFmtId="0" fontId="28" fillId="22" borderId="0" applyNumberFormat="0" applyBorder="0" applyAlignment="0" applyProtection="0"/>
    <xf numFmtId="0" fontId="28" fillId="22" borderId="0" applyNumberFormat="0" applyBorder="0" applyAlignment="0" applyProtection="0"/>
    <xf numFmtId="0" fontId="28" fillId="22" borderId="0" applyNumberFormat="0" applyBorder="0" applyAlignment="0" applyProtection="0"/>
    <xf numFmtId="0" fontId="28" fillId="22" borderId="0" applyNumberFormat="0" applyBorder="0" applyAlignment="0" applyProtection="0"/>
    <xf numFmtId="0" fontId="28" fillId="22" borderId="0" applyNumberFormat="0" applyBorder="0" applyAlignment="0" applyProtection="0"/>
    <xf numFmtId="0" fontId="28" fillId="22" borderId="0" applyNumberFormat="0" applyBorder="0" applyAlignment="0" applyProtection="0"/>
    <xf numFmtId="0" fontId="28" fillId="22" borderId="0" applyNumberFormat="0" applyBorder="0" applyAlignment="0" applyProtection="0"/>
    <xf numFmtId="0" fontId="28" fillId="22" borderId="0" applyNumberFormat="0" applyBorder="0" applyAlignment="0" applyProtection="0"/>
    <xf numFmtId="0" fontId="28" fillId="22" borderId="0" applyNumberFormat="0" applyBorder="0" applyAlignment="0" applyProtection="0"/>
    <xf numFmtId="0" fontId="28" fillId="22" borderId="0" applyNumberFormat="0" applyBorder="0" applyAlignment="0" applyProtection="0"/>
    <xf numFmtId="0" fontId="28" fillId="22" borderId="0" applyNumberFormat="0" applyBorder="0" applyAlignment="0" applyProtection="0"/>
    <xf numFmtId="0" fontId="28" fillId="22" borderId="0" applyNumberFormat="0" applyBorder="0" applyAlignment="0" applyProtection="0"/>
    <xf numFmtId="0" fontId="28" fillId="22" borderId="0" applyNumberFormat="0" applyBorder="0" applyAlignment="0" applyProtection="0"/>
    <xf numFmtId="0" fontId="28" fillId="22" borderId="0" applyNumberFormat="0" applyBorder="0" applyAlignment="0" applyProtection="0"/>
    <xf numFmtId="0" fontId="28" fillId="22" borderId="0" applyNumberFormat="0" applyBorder="0" applyAlignment="0" applyProtection="0"/>
    <xf numFmtId="0" fontId="28" fillId="22" borderId="0" applyNumberFormat="0" applyBorder="0" applyAlignment="0" applyProtection="0"/>
    <xf numFmtId="0" fontId="28" fillId="22" borderId="0" applyNumberFormat="0" applyBorder="0" applyAlignment="0" applyProtection="0"/>
    <xf numFmtId="0" fontId="28" fillId="22" borderId="0" applyNumberFormat="0" applyBorder="0" applyAlignment="0" applyProtection="0"/>
    <xf numFmtId="0" fontId="28" fillId="22" borderId="0" applyNumberFormat="0" applyBorder="0" applyAlignment="0" applyProtection="0"/>
    <xf numFmtId="0" fontId="28" fillId="22" borderId="0" applyNumberFormat="0" applyBorder="0" applyAlignment="0" applyProtection="0"/>
    <xf numFmtId="0" fontId="28" fillId="22" borderId="0" applyNumberFormat="0" applyBorder="0" applyAlignment="0" applyProtection="0"/>
    <xf numFmtId="0" fontId="28" fillId="22" borderId="0" applyNumberFormat="0" applyBorder="0" applyAlignment="0" applyProtection="0"/>
    <xf numFmtId="0" fontId="28" fillId="22" borderId="0" applyNumberFormat="0" applyBorder="0" applyAlignment="0" applyProtection="0"/>
    <xf numFmtId="0" fontId="28" fillId="22" borderId="0" applyNumberFormat="0" applyBorder="0" applyAlignment="0" applyProtection="0"/>
    <xf numFmtId="0" fontId="28" fillId="22" borderId="0" applyNumberFormat="0" applyBorder="0" applyAlignment="0" applyProtection="0"/>
    <xf numFmtId="0" fontId="28" fillId="22" borderId="0" applyNumberFormat="0" applyBorder="0" applyAlignment="0" applyProtection="0"/>
    <xf numFmtId="0" fontId="28" fillId="22" borderId="0" applyNumberFormat="0" applyBorder="0" applyAlignment="0" applyProtection="0"/>
    <xf numFmtId="0" fontId="28" fillId="22" borderId="0" applyNumberFormat="0" applyBorder="0" applyAlignment="0" applyProtection="0"/>
    <xf numFmtId="0" fontId="28" fillId="22" borderId="0" applyNumberFormat="0" applyBorder="0" applyAlignment="0" applyProtection="0"/>
    <xf numFmtId="0" fontId="28" fillId="22" borderId="0" applyNumberFormat="0" applyBorder="0" applyAlignment="0" applyProtection="0"/>
    <xf numFmtId="0" fontId="28" fillId="22" borderId="0" applyNumberFormat="0" applyBorder="0" applyAlignment="0" applyProtection="0"/>
    <xf numFmtId="0" fontId="28" fillId="22" borderId="0" applyNumberFormat="0" applyBorder="0" applyAlignment="0" applyProtection="0"/>
    <xf numFmtId="0" fontId="28" fillId="22" borderId="0" applyNumberFormat="0" applyBorder="0" applyAlignment="0" applyProtection="0"/>
    <xf numFmtId="0" fontId="28" fillId="22" borderId="0" applyNumberFormat="0" applyBorder="0" applyAlignment="0" applyProtection="0"/>
    <xf numFmtId="0" fontId="28" fillId="22" borderId="0" applyNumberFormat="0" applyBorder="0" applyAlignment="0" applyProtection="0"/>
    <xf numFmtId="0" fontId="28" fillId="22" borderId="0" applyNumberFormat="0" applyBorder="0" applyAlignment="0" applyProtection="0"/>
    <xf numFmtId="0" fontId="28" fillId="22" borderId="0" applyNumberFormat="0" applyBorder="0" applyAlignment="0" applyProtection="0"/>
    <xf numFmtId="0" fontId="28" fillId="22" borderId="0" applyNumberFormat="0" applyBorder="0" applyAlignment="0" applyProtection="0"/>
    <xf numFmtId="0" fontId="28" fillId="22" borderId="0" applyNumberFormat="0" applyBorder="0" applyAlignment="0" applyProtection="0"/>
    <xf numFmtId="0" fontId="28" fillId="22" borderId="0" applyNumberFormat="0" applyBorder="0" applyAlignment="0" applyProtection="0"/>
    <xf numFmtId="0" fontId="28" fillId="22" borderId="0" applyNumberFormat="0" applyBorder="0" applyAlignment="0" applyProtection="0"/>
    <xf numFmtId="0" fontId="28" fillId="22" borderId="0" applyNumberFormat="0" applyBorder="0" applyAlignment="0" applyProtection="0"/>
    <xf numFmtId="0" fontId="28" fillId="22" borderId="0" applyNumberFormat="0" applyBorder="0" applyAlignment="0" applyProtection="0"/>
    <xf numFmtId="0" fontId="28" fillId="22" borderId="0" applyNumberFormat="0" applyBorder="0" applyAlignment="0" applyProtection="0"/>
    <xf numFmtId="0" fontId="28" fillId="22" borderId="0" applyNumberFormat="0" applyBorder="0" applyAlignment="0" applyProtection="0"/>
    <xf numFmtId="0" fontId="28" fillId="22" borderId="0" applyNumberFormat="0" applyBorder="0" applyAlignment="0" applyProtection="0"/>
    <xf numFmtId="0" fontId="28" fillId="22" borderId="0" applyNumberFormat="0" applyBorder="0" applyAlignment="0" applyProtection="0"/>
    <xf numFmtId="0" fontId="28" fillId="22" borderId="0" applyNumberFormat="0" applyBorder="0" applyAlignment="0" applyProtection="0"/>
    <xf numFmtId="0" fontId="28" fillId="22" borderId="0" applyNumberFormat="0" applyBorder="0" applyAlignment="0" applyProtection="0"/>
    <xf numFmtId="0" fontId="28" fillId="22" borderId="0" applyNumberFormat="0" applyBorder="0" applyAlignment="0" applyProtection="0"/>
    <xf numFmtId="0" fontId="28" fillId="22" borderId="0" applyNumberFormat="0" applyBorder="0" applyAlignment="0" applyProtection="0"/>
    <xf numFmtId="0" fontId="28" fillId="22" borderId="0" applyNumberFormat="0" applyBorder="0" applyAlignment="0" applyProtection="0"/>
    <xf numFmtId="0" fontId="28" fillId="22" borderId="0" applyNumberFormat="0" applyBorder="0" applyAlignment="0" applyProtection="0"/>
    <xf numFmtId="0" fontId="28" fillId="22" borderId="0" applyNumberFormat="0" applyBorder="0" applyAlignment="0" applyProtection="0"/>
    <xf numFmtId="0" fontId="28" fillId="22" borderId="0" applyNumberFormat="0" applyBorder="0" applyAlignment="0" applyProtection="0"/>
    <xf numFmtId="0" fontId="28" fillId="22" borderId="0" applyNumberFormat="0" applyBorder="0" applyAlignment="0" applyProtection="0"/>
    <xf numFmtId="0" fontId="28" fillId="22" borderId="0" applyNumberFormat="0" applyBorder="0" applyAlignment="0" applyProtection="0"/>
    <xf numFmtId="0" fontId="28" fillId="22" borderId="0" applyNumberFormat="0" applyBorder="0" applyAlignment="0" applyProtection="0"/>
    <xf numFmtId="0" fontId="28" fillId="22" borderId="0" applyNumberFormat="0" applyBorder="0" applyAlignment="0" applyProtection="0"/>
    <xf numFmtId="0" fontId="28" fillId="22" borderId="0" applyNumberFormat="0" applyBorder="0" applyAlignment="0" applyProtection="0"/>
    <xf numFmtId="0" fontId="28" fillId="22" borderId="0" applyNumberFormat="0" applyBorder="0" applyAlignment="0" applyProtection="0"/>
    <xf numFmtId="0" fontId="28" fillId="22" borderId="0" applyNumberFormat="0" applyBorder="0" applyAlignment="0" applyProtection="0"/>
    <xf numFmtId="0" fontId="28" fillId="22" borderId="0" applyNumberFormat="0" applyBorder="0" applyAlignment="0" applyProtection="0"/>
    <xf numFmtId="0" fontId="28" fillId="22" borderId="0" applyNumberFormat="0" applyBorder="0" applyAlignment="0" applyProtection="0"/>
    <xf numFmtId="0" fontId="28" fillId="22" borderId="0" applyNumberFormat="0" applyBorder="0" applyAlignment="0" applyProtection="0"/>
    <xf numFmtId="0" fontId="28" fillId="22" borderId="0" applyNumberFormat="0" applyBorder="0" applyAlignment="0" applyProtection="0"/>
    <xf numFmtId="0" fontId="28" fillId="22" borderId="0" applyNumberFormat="0" applyBorder="0" applyAlignment="0" applyProtection="0"/>
    <xf numFmtId="0" fontId="28" fillId="22" borderId="0" applyNumberFormat="0" applyBorder="0" applyAlignment="0" applyProtection="0"/>
    <xf numFmtId="0" fontId="28" fillId="22" borderId="0" applyNumberFormat="0" applyBorder="0" applyAlignment="0" applyProtection="0"/>
    <xf numFmtId="0" fontId="28" fillId="22" borderId="0" applyNumberFormat="0" applyBorder="0" applyAlignment="0" applyProtection="0"/>
    <xf numFmtId="0" fontId="28" fillId="22" borderId="0" applyNumberFormat="0" applyBorder="0" applyAlignment="0" applyProtection="0"/>
    <xf numFmtId="0" fontId="28" fillId="22" borderId="0" applyNumberFormat="0" applyBorder="0" applyAlignment="0" applyProtection="0"/>
    <xf numFmtId="0" fontId="28" fillId="22" borderId="0" applyNumberFormat="0" applyBorder="0" applyAlignment="0" applyProtection="0"/>
    <xf numFmtId="0" fontId="28" fillId="22" borderId="0" applyNumberFormat="0" applyBorder="0" applyAlignment="0" applyProtection="0"/>
    <xf numFmtId="0" fontId="28" fillId="22" borderId="0" applyNumberFormat="0" applyBorder="0" applyAlignment="0" applyProtection="0"/>
    <xf numFmtId="0" fontId="28" fillId="22" borderId="0" applyNumberFormat="0" applyBorder="0" applyAlignment="0" applyProtection="0"/>
    <xf numFmtId="0" fontId="28" fillId="22" borderId="0" applyNumberFormat="0" applyBorder="0" applyAlignment="0" applyProtection="0"/>
    <xf numFmtId="0" fontId="28" fillId="22" borderId="0" applyNumberFormat="0" applyBorder="0" applyAlignment="0" applyProtection="0"/>
    <xf numFmtId="0" fontId="28" fillId="22" borderId="0" applyNumberFormat="0" applyBorder="0" applyAlignment="0" applyProtection="0"/>
    <xf numFmtId="0" fontId="28" fillId="22" borderId="0" applyNumberFormat="0" applyBorder="0" applyAlignment="0" applyProtection="0"/>
    <xf numFmtId="0" fontId="28" fillId="22" borderId="0" applyNumberFormat="0" applyBorder="0" applyAlignment="0" applyProtection="0"/>
    <xf numFmtId="0" fontId="28" fillId="22" borderId="0" applyNumberFormat="0" applyBorder="0" applyAlignment="0" applyProtection="0"/>
    <xf numFmtId="0" fontId="28" fillId="22" borderId="0" applyNumberFormat="0" applyBorder="0" applyAlignment="0" applyProtection="0"/>
    <xf numFmtId="0" fontId="28" fillId="22" borderId="0" applyNumberFormat="0" applyBorder="0" applyAlignment="0" applyProtection="0"/>
    <xf numFmtId="0" fontId="28" fillId="22" borderId="0" applyNumberFormat="0" applyBorder="0" applyAlignment="0" applyProtection="0"/>
    <xf numFmtId="0" fontId="28" fillId="22" borderId="0" applyNumberFormat="0" applyBorder="0" applyAlignment="0" applyProtection="0"/>
    <xf numFmtId="0" fontId="28" fillId="22" borderId="0" applyNumberFormat="0" applyBorder="0" applyAlignment="0" applyProtection="0"/>
    <xf numFmtId="0" fontId="28" fillId="22" borderId="0" applyNumberFormat="0" applyBorder="0" applyAlignment="0" applyProtection="0"/>
    <xf numFmtId="0" fontId="28" fillId="22" borderId="0" applyNumberFormat="0" applyBorder="0" applyAlignment="0" applyProtection="0"/>
    <xf numFmtId="0" fontId="28" fillId="22" borderId="0" applyNumberFormat="0" applyBorder="0" applyAlignment="0" applyProtection="0"/>
    <xf numFmtId="0" fontId="28" fillId="22" borderId="0" applyNumberFormat="0" applyBorder="0" applyAlignment="0" applyProtection="0"/>
    <xf numFmtId="0" fontId="28" fillId="22" borderId="0" applyNumberFormat="0" applyBorder="0" applyAlignment="0" applyProtection="0"/>
    <xf numFmtId="0" fontId="28" fillId="22" borderId="0" applyNumberFormat="0" applyBorder="0" applyAlignment="0" applyProtection="0"/>
    <xf numFmtId="0" fontId="28" fillId="22" borderId="0" applyNumberFormat="0" applyBorder="0" applyAlignment="0" applyProtection="0"/>
    <xf numFmtId="0" fontId="28" fillId="22" borderId="0" applyNumberFormat="0" applyBorder="0" applyAlignment="0" applyProtection="0"/>
    <xf numFmtId="0" fontId="28" fillId="22" borderId="0" applyNumberFormat="0" applyBorder="0" applyAlignment="0" applyProtection="0"/>
    <xf numFmtId="0" fontId="28" fillId="22" borderId="0" applyNumberFormat="0" applyBorder="0" applyAlignment="0" applyProtection="0"/>
    <xf numFmtId="0" fontId="28" fillId="22" borderId="0" applyNumberFormat="0" applyBorder="0" applyAlignment="0" applyProtection="0"/>
    <xf numFmtId="0" fontId="28" fillId="22" borderId="0" applyNumberFormat="0" applyBorder="0" applyAlignment="0" applyProtection="0"/>
    <xf numFmtId="0" fontId="28" fillId="22" borderId="0" applyNumberFormat="0" applyBorder="0" applyAlignment="0" applyProtection="0"/>
    <xf numFmtId="0" fontId="28" fillId="22" borderId="0" applyNumberFormat="0" applyBorder="0" applyAlignment="0" applyProtection="0"/>
    <xf numFmtId="0" fontId="28" fillId="22" borderId="0" applyNumberFormat="0" applyBorder="0" applyAlignment="0" applyProtection="0"/>
    <xf numFmtId="0" fontId="28" fillId="22" borderId="0" applyNumberFormat="0" applyBorder="0" applyAlignment="0" applyProtection="0"/>
    <xf numFmtId="0" fontId="28" fillId="22" borderId="0" applyNumberFormat="0" applyBorder="0" applyAlignment="0" applyProtection="0"/>
    <xf numFmtId="0" fontId="28" fillId="22" borderId="0" applyNumberFormat="0" applyBorder="0" applyAlignment="0" applyProtection="0"/>
    <xf numFmtId="0" fontId="28" fillId="22" borderId="0" applyNumberFormat="0" applyBorder="0" applyAlignment="0" applyProtection="0"/>
    <xf numFmtId="0" fontId="28" fillId="22" borderId="0" applyNumberFormat="0" applyBorder="0" applyAlignment="0" applyProtection="0"/>
    <xf numFmtId="0" fontId="28" fillId="22" borderId="0" applyNumberFormat="0" applyBorder="0" applyAlignment="0" applyProtection="0"/>
    <xf numFmtId="0" fontId="28" fillId="22" borderId="0" applyNumberFormat="0" applyBorder="0" applyAlignment="0" applyProtection="0"/>
    <xf numFmtId="0" fontId="28" fillId="22" borderId="0" applyNumberFormat="0" applyBorder="0" applyAlignment="0" applyProtection="0"/>
    <xf numFmtId="0" fontId="28" fillId="22" borderId="0" applyNumberFormat="0" applyBorder="0" applyAlignment="0" applyProtection="0"/>
    <xf numFmtId="0" fontId="28" fillId="22" borderId="0" applyNumberFormat="0" applyBorder="0" applyAlignment="0" applyProtection="0"/>
    <xf numFmtId="0" fontId="28" fillId="22" borderId="0" applyNumberFormat="0" applyBorder="0" applyAlignment="0" applyProtection="0"/>
    <xf numFmtId="0" fontId="28" fillId="22" borderId="0" applyNumberFormat="0" applyBorder="0" applyAlignment="0" applyProtection="0"/>
    <xf numFmtId="0" fontId="28" fillId="22" borderId="0" applyNumberFormat="0" applyBorder="0" applyAlignment="0" applyProtection="0"/>
    <xf numFmtId="0" fontId="28" fillId="22" borderId="0" applyNumberFormat="0" applyBorder="0" applyAlignment="0" applyProtection="0"/>
    <xf numFmtId="0" fontId="28" fillId="22" borderId="0" applyNumberFormat="0" applyBorder="0" applyAlignment="0" applyProtection="0"/>
    <xf numFmtId="0" fontId="28" fillId="22" borderId="0" applyNumberFormat="0" applyBorder="0" applyAlignment="0" applyProtection="0"/>
    <xf numFmtId="0" fontId="28" fillId="22" borderId="0" applyNumberFormat="0" applyBorder="0" applyAlignment="0" applyProtection="0"/>
    <xf numFmtId="0" fontId="28" fillId="22" borderId="0" applyNumberFormat="0" applyBorder="0" applyAlignment="0" applyProtection="0"/>
    <xf numFmtId="0" fontId="28" fillId="22" borderId="0" applyNumberFormat="0" applyBorder="0" applyAlignment="0" applyProtection="0"/>
    <xf numFmtId="0" fontId="28" fillId="22" borderId="0" applyNumberFormat="0" applyBorder="0" applyAlignment="0" applyProtection="0"/>
    <xf numFmtId="0" fontId="28" fillId="22" borderId="0" applyNumberFormat="0" applyBorder="0" applyAlignment="0" applyProtection="0"/>
    <xf numFmtId="0" fontId="28" fillId="22" borderId="0" applyNumberFormat="0" applyBorder="0" applyAlignment="0" applyProtection="0"/>
    <xf numFmtId="0" fontId="28" fillId="22" borderId="0" applyNumberFormat="0" applyBorder="0" applyAlignment="0" applyProtection="0"/>
    <xf numFmtId="0" fontId="28" fillId="22" borderId="0" applyNumberFormat="0" applyBorder="0" applyAlignment="0" applyProtection="0"/>
    <xf numFmtId="0" fontId="28" fillId="22" borderId="0" applyNumberFormat="0" applyBorder="0" applyAlignment="0" applyProtection="0"/>
    <xf numFmtId="0" fontId="28" fillId="22" borderId="0" applyNumberFormat="0" applyBorder="0" applyAlignment="0" applyProtection="0"/>
    <xf numFmtId="0" fontId="28" fillId="22" borderId="0" applyNumberFormat="0" applyBorder="0" applyAlignment="0" applyProtection="0"/>
    <xf numFmtId="0" fontId="28" fillId="22" borderId="0" applyNumberFormat="0" applyBorder="0" applyAlignment="0" applyProtection="0"/>
    <xf numFmtId="0" fontId="28" fillId="22" borderId="0" applyNumberFormat="0" applyBorder="0" applyAlignment="0" applyProtection="0"/>
    <xf numFmtId="0" fontId="28" fillId="22" borderId="0" applyNumberFormat="0" applyBorder="0" applyAlignment="0" applyProtection="0"/>
    <xf numFmtId="0" fontId="28" fillId="22" borderId="0" applyNumberFormat="0" applyBorder="0" applyAlignment="0" applyProtection="0"/>
    <xf numFmtId="0" fontId="28" fillId="22" borderId="0" applyNumberFormat="0" applyBorder="0" applyAlignment="0" applyProtection="0"/>
    <xf numFmtId="0" fontId="28" fillId="22" borderId="0" applyNumberFormat="0" applyBorder="0" applyAlignment="0" applyProtection="0"/>
    <xf numFmtId="0" fontId="28" fillId="22" borderId="0" applyNumberFormat="0" applyBorder="0" applyAlignment="0" applyProtection="0"/>
    <xf numFmtId="0" fontId="28" fillId="22" borderId="0" applyNumberFormat="0" applyBorder="0" applyAlignment="0" applyProtection="0"/>
    <xf numFmtId="0" fontId="28" fillId="22" borderId="0" applyNumberFormat="0" applyBorder="0" applyAlignment="0" applyProtection="0"/>
    <xf numFmtId="0" fontId="28" fillId="22" borderId="0" applyNumberFormat="0" applyBorder="0" applyAlignment="0" applyProtection="0"/>
    <xf numFmtId="0" fontId="28" fillId="22" borderId="0" applyNumberFormat="0" applyBorder="0" applyAlignment="0" applyProtection="0"/>
    <xf numFmtId="0" fontId="28" fillId="22" borderId="0" applyNumberFormat="0" applyBorder="0" applyAlignment="0" applyProtection="0"/>
    <xf numFmtId="0" fontId="28" fillId="22" borderId="0" applyNumberFormat="0" applyBorder="0" applyAlignment="0" applyProtection="0"/>
    <xf numFmtId="0" fontId="28" fillId="22" borderId="0" applyNumberFormat="0" applyBorder="0" applyAlignment="0" applyProtection="0"/>
    <xf numFmtId="0" fontId="28" fillId="22" borderId="0" applyNumberFormat="0" applyBorder="0" applyAlignment="0" applyProtection="0"/>
    <xf numFmtId="0" fontId="28" fillId="22" borderId="0" applyNumberFormat="0" applyBorder="0" applyAlignment="0" applyProtection="0"/>
    <xf numFmtId="0" fontId="28" fillId="22" borderId="0" applyNumberFormat="0" applyBorder="0" applyAlignment="0" applyProtection="0"/>
    <xf numFmtId="0" fontId="28" fillId="22" borderId="0" applyNumberFormat="0" applyBorder="0" applyAlignment="0" applyProtection="0"/>
    <xf numFmtId="0" fontId="28" fillId="22" borderId="0" applyNumberFormat="0" applyBorder="0" applyAlignment="0" applyProtection="0"/>
    <xf numFmtId="0" fontId="28" fillId="22" borderId="0" applyNumberFormat="0" applyBorder="0" applyAlignment="0" applyProtection="0"/>
    <xf numFmtId="0" fontId="28" fillId="22" borderId="0" applyNumberFormat="0" applyBorder="0" applyAlignment="0" applyProtection="0"/>
    <xf numFmtId="0" fontId="28" fillId="22" borderId="0" applyNumberFormat="0" applyBorder="0" applyAlignment="0" applyProtection="0"/>
    <xf numFmtId="0" fontId="28" fillId="22" borderId="0" applyNumberFormat="0" applyBorder="0" applyAlignment="0" applyProtection="0"/>
    <xf numFmtId="0" fontId="28" fillId="22" borderId="0" applyNumberFormat="0" applyBorder="0" applyAlignment="0" applyProtection="0"/>
    <xf numFmtId="0" fontId="28" fillId="22" borderId="0" applyNumberFormat="0" applyBorder="0" applyAlignment="0" applyProtection="0"/>
    <xf numFmtId="0" fontId="28" fillId="22" borderId="0" applyNumberFormat="0" applyBorder="0" applyAlignment="0" applyProtection="0"/>
    <xf numFmtId="0" fontId="28" fillId="22" borderId="0" applyNumberFormat="0" applyBorder="0" applyAlignment="0" applyProtection="0"/>
    <xf numFmtId="0" fontId="28" fillId="22" borderId="0" applyNumberFormat="0" applyBorder="0" applyAlignment="0" applyProtection="0"/>
    <xf numFmtId="0" fontId="28" fillId="22" borderId="0" applyNumberFormat="0" applyBorder="0" applyAlignment="0" applyProtection="0"/>
    <xf numFmtId="0" fontId="28" fillId="22" borderId="0" applyNumberFormat="0" applyBorder="0" applyAlignment="0" applyProtection="0"/>
    <xf numFmtId="0" fontId="28" fillId="22" borderId="0" applyNumberFormat="0" applyBorder="0" applyAlignment="0" applyProtection="0"/>
    <xf numFmtId="0" fontId="28" fillId="22" borderId="0" applyNumberFormat="0" applyBorder="0" applyAlignment="0" applyProtection="0"/>
    <xf numFmtId="0" fontId="28" fillId="22" borderId="0" applyNumberFormat="0" applyBorder="0" applyAlignment="0" applyProtection="0"/>
    <xf numFmtId="0" fontId="28" fillId="22" borderId="0" applyNumberFormat="0" applyBorder="0" applyAlignment="0" applyProtection="0"/>
    <xf numFmtId="0" fontId="28" fillId="22" borderId="0" applyNumberFormat="0" applyBorder="0" applyAlignment="0" applyProtection="0"/>
    <xf numFmtId="0" fontId="28" fillId="22" borderId="0" applyNumberFormat="0" applyBorder="0" applyAlignment="0" applyProtection="0"/>
    <xf numFmtId="0" fontId="28" fillId="22" borderId="0" applyNumberFormat="0" applyBorder="0" applyAlignment="0" applyProtection="0"/>
    <xf numFmtId="0" fontId="28" fillId="22" borderId="0" applyNumberFormat="0" applyBorder="0" applyAlignment="0" applyProtection="0"/>
    <xf numFmtId="0" fontId="28" fillId="22" borderId="0" applyNumberFormat="0" applyBorder="0" applyAlignment="0" applyProtection="0"/>
    <xf numFmtId="0" fontId="28" fillId="22" borderId="0" applyNumberFormat="0" applyBorder="0" applyAlignment="0" applyProtection="0"/>
    <xf numFmtId="0" fontId="28" fillId="22" borderId="0" applyNumberFormat="0" applyBorder="0" applyAlignment="0" applyProtection="0"/>
    <xf numFmtId="0" fontId="28" fillId="22" borderId="0" applyNumberFormat="0" applyBorder="0" applyAlignment="0" applyProtection="0"/>
    <xf numFmtId="0" fontId="28" fillId="22" borderId="0" applyNumberFormat="0" applyBorder="0" applyAlignment="0" applyProtection="0"/>
    <xf numFmtId="0" fontId="28" fillId="22" borderId="0" applyNumberFormat="0" applyBorder="0" applyAlignment="0" applyProtection="0"/>
    <xf numFmtId="0" fontId="28" fillId="22" borderId="0" applyNumberFormat="0" applyBorder="0" applyAlignment="0" applyProtection="0"/>
    <xf numFmtId="0" fontId="28" fillId="22" borderId="0" applyNumberFormat="0" applyBorder="0" applyAlignment="0" applyProtection="0"/>
    <xf numFmtId="0" fontId="28" fillId="22" borderId="0" applyNumberFormat="0" applyBorder="0" applyAlignment="0" applyProtection="0"/>
    <xf numFmtId="0" fontId="28" fillId="22" borderId="0" applyNumberFormat="0" applyBorder="0" applyAlignment="0" applyProtection="0"/>
    <xf numFmtId="0" fontId="28" fillId="22" borderId="0" applyNumberFormat="0" applyBorder="0" applyAlignment="0" applyProtection="0"/>
    <xf numFmtId="0" fontId="28" fillId="22" borderId="0" applyNumberFormat="0" applyBorder="0" applyAlignment="0" applyProtection="0"/>
    <xf numFmtId="0" fontId="28" fillId="22" borderId="0" applyNumberFormat="0" applyBorder="0" applyAlignment="0" applyProtection="0"/>
    <xf numFmtId="0" fontId="28" fillId="22" borderId="0" applyNumberFormat="0" applyBorder="0" applyAlignment="0" applyProtection="0"/>
    <xf numFmtId="0" fontId="28" fillId="22" borderId="0" applyNumberFormat="0" applyBorder="0" applyAlignment="0" applyProtection="0"/>
    <xf numFmtId="0" fontId="28" fillId="22" borderId="0" applyNumberFormat="0" applyBorder="0" applyAlignment="0" applyProtection="0"/>
    <xf numFmtId="0" fontId="28" fillId="22" borderId="0" applyNumberFormat="0" applyBorder="0" applyAlignment="0" applyProtection="0"/>
    <xf numFmtId="0" fontId="28" fillId="22" borderId="0" applyNumberFormat="0" applyBorder="0" applyAlignment="0" applyProtection="0"/>
    <xf numFmtId="0" fontId="28" fillId="22" borderId="0" applyNumberFormat="0" applyBorder="0" applyAlignment="0" applyProtection="0"/>
    <xf numFmtId="0" fontId="28" fillId="22" borderId="0" applyNumberFormat="0" applyBorder="0" applyAlignment="0" applyProtection="0"/>
    <xf numFmtId="0" fontId="28" fillId="22" borderId="0" applyNumberFormat="0" applyBorder="0" applyAlignment="0" applyProtection="0"/>
    <xf numFmtId="0" fontId="28" fillId="22" borderId="0" applyNumberFormat="0" applyBorder="0" applyAlignment="0" applyProtection="0"/>
    <xf numFmtId="0" fontId="28" fillId="22" borderId="0" applyNumberFormat="0" applyBorder="0" applyAlignment="0" applyProtection="0"/>
    <xf numFmtId="0" fontId="28" fillId="22" borderId="0" applyNumberFormat="0" applyBorder="0" applyAlignment="0" applyProtection="0"/>
    <xf numFmtId="0" fontId="28" fillId="22" borderId="0" applyNumberFormat="0" applyBorder="0" applyAlignment="0" applyProtection="0"/>
    <xf numFmtId="0" fontId="28" fillId="22" borderId="0" applyNumberFormat="0" applyBorder="0" applyAlignment="0" applyProtection="0"/>
    <xf numFmtId="0" fontId="28" fillId="22" borderId="0" applyNumberFormat="0" applyBorder="0" applyAlignment="0" applyProtection="0"/>
    <xf numFmtId="0" fontId="28" fillId="22" borderId="0" applyNumberFormat="0" applyBorder="0" applyAlignment="0" applyProtection="0"/>
    <xf numFmtId="0" fontId="28" fillId="22" borderId="0" applyNumberFormat="0" applyBorder="0" applyAlignment="0" applyProtection="0"/>
    <xf numFmtId="0" fontId="28" fillId="22" borderId="0" applyNumberFormat="0" applyBorder="0" applyAlignment="0" applyProtection="0"/>
    <xf numFmtId="0" fontId="28" fillId="22" borderId="0" applyNumberFormat="0" applyBorder="0" applyAlignment="0" applyProtection="0"/>
    <xf numFmtId="0" fontId="28" fillId="22" borderId="0" applyNumberFormat="0" applyBorder="0" applyAlignment="0" applyProtection="0"/>
    <xf numFmtId="0" fontId="28" fillId="22" borderId="0" applyNumberFormat="0" applyBorder="0" applyAlignment="0" applyProtection="0"/>
    <xf numFmtId="0" fontId="28" fillId="22" borderId="0" applyNumberFormat="0" applyBorder="0" applyAlignment="0" applyProtection="0"/>
    <xf numFmtId="0" fontId="28" fillId="22" borderId="0" applyNumberFormat="0" applyBorder="0" applyAlignment="0" applyProtection="0"/>
    <xf numFmtId="0" fontId="28" fillId="22" borderId="0" applyNumberFormat="0" applyBorder="0" applyAlignment="0" applyProtection="0"/>
    <xf numFmtId="0" fontId="28" fillId="22" borderId="0" applyNumberFormat="0" applyBorder="0" applyAlignment="0" applyProtection="0"/>
    <xf numFmtId="0" fontId="28" fillId="22" borderId="0" applyNumberFormat="0" applyBorder="0" applyAlignment="0" applyProtection="0"/>
    <xf numFmtId="0" fontId="28" fillId="22" borderId="0" applyNumberFormat="0" applyBorder="0" applyAlignment="0" applyProtection="0"/>
    <xf numFmtId="0" fontId="28" fillId="22" borderId="0" applyNumberFormat="0" applyBorder="0" applyAlignment="0" applyProtection="0"/>
    <xf numFmtId="0" fontId="28" fillId="22" borderId="0" applyNumberFormat="0" applyBorder="0" applyAlignment="0" applyProtection="0"/>
    <xf numFmtId="0" fontId="28" fillId="22" borderId="0" applyNumberFormat="0" applyBorder="0" applyAlignment="0" applyProtection="0"/>
    <xf numFmtId="0" fontId="28" fillId="22" borderId="0" applyNumberFormat="0" applyBorder="0" applyAlignment="0" applyProtection="0"/>
    <xf numFmtId="0" fontId="28" fillId="22" borderId="0" applyNumberFormat="0" applyBorder="0" applyAlignment="0" applyProtection="0"/>
    <xf numFmtId="0" fontId="28" fillId="22" borderId="0" applyNumberFormat="0" applyBorder="0" applyAlignment="0" applyProtection="0"/>
    <xf numFmtId="0" fontId="28" fillId="22" borderId="0" applyNumberFormat="0" applyBorder="0" applyAlignment="0" applyProtection="0"/>
    <xf numFmtId="0" fontId="28" fillId="22" borderId="0" applyNumberFormat="0" applyBorder="0" applyAlignment="0" applyProtection="0"/>
    <xf numFmtId="0" fontId="28" fillId="22" borderId="0" applyNumberFormat="0" applyBorder="0" applyAlignment="0" applyProtection="0"/>
    <xf numFmtId="0" fontId="28" fillId="22" borderId="0" applyNumberFormat="0" applyBorder="0" applyAlignment="0" applyProtection="0"/>
    <xf numFmtId="0" fontId="28" fillId="22" borderId="0" applyNumberFormat="0" applyBorder="0" applyAlignment="0" applyProtection="0"/>
    <xf numFmtId="0" fontId="28" fillId="22" borderId="0" applyNumberFormat="0" applyBorder="0" applyAlignment="0" applyProtection="0"/>
    <xf numFmtId="0" fontId="28" fillId="22" borderId="0" applyNumberFormat="0" applyBorder="0" applyAlignment="0" applyProtection="0"/>
    <xf numFmtId="0" fontId="28" fillId="22" borderId="0" applyNumberFormat="0" applyBorder="0" applyAlignment="0" applyProtection="0"/>
    <xf numFmtId="0" fontId="28" fillId="22" borderId="0" applyNumberFormat="0" applyBorder="0" applyAlignment="0" applyProtection="0"/>
    <xf numFmtId="0" fontId="28" fillId="22" borderId="0" applyNumberFormat="0" applyBorder="0" applyAlignment="0" applyProtection="0"/>
    <xf numFmtId="0" fontId="28" fillId="22" borderId="0" applyNumberFormat="0" applyBorder="0" applyAlignment="0" applyProtection="0"/>
    <xf numFmtId="0" fontId="28" fillId="22" borderId="0" applyNumberFormat="0" applyBorder="0" applyAlignment="0" applyProtection="0"/>
    <xf numFmtId="0" fontId="28" fillId="22" borderId="0" applyNumberFormat="0" applyBorder="0" applyAlignment="0" applyProtection="0"/>
    <xf numFmtId="0" fontId="28" fillId="22" borderId="0" applyNumberFormat="0" applyBorder="0" applyAlignment="0" applyProtection="0"/>
    <xf numFmtId="0" fontId="28" fillId="22" borderId="0" applyNumberFormat="0" applyBorder="0" applyAlignment="0" applyProtection="0"/>
    <xf numFmtId="0" fontId="28" fillId="22" borderId="0" applyNumberFormat="0" applyBorder="0" applyAlignment="0" applyProtection="0"/>
    <xf numFmtId="0" fontId="28" fillId="22" borderId="0" applyNumberFormat="0" applyBorder="0" applyAlignment="0" applyProtection="0"/>
    <xf numFmtId="0" fontId="28" fillId="22" borderId="0" applyNumberFormat="0" applyBorder="0" applyAlignment="0" applyProtection="0"/>
    <xf numFmtId="0" fontId="28" fillId="22" borderId="0" applyNumberFormat="0" applyBorder="0" applyAlignment="0" applyProtection="0"/>
    <xf numFmtId="0" fontId="28" fillId="22" borderId="0" applyNumberFormat="0" applyBorder="0" applyAlignment="0" applyProtection="0"/>
    <xf numFmtId="0" fontId="28" fillId="22" borderId="0" applyNumberFormat="0" applyBorder="0" applyAlignment="0" applyProtection="0"/>
    <xf numFmtId="0" fontId="28" fillId="22" borderId="0" applyNumberFormat="0" applyBorder="0" applyAlignment="0" applyProtection="0"/>
    <xf numFmtId="0" fontId="28" fillId="22" borderId="0" applyNumberFormat="0" applyBorder="0" applyAlignment="0" applyProtection="0"/>
    <xf numFmtId="0" fontId="28" fillId="22" borderId="0" applyNumberFormat="0" applyBorder="0" applyAlignment="0" applyProtection="0"/>
    <xf numFmtId="0" fontId="28" fillId="22" borderId="0" applyNumberFormat="0" applyBorder="0" applyAlignment="0" applyProtection="0"/>
    <xf numFmtId="0" fontId="28" fillId="22" borderId="0" applyNumberFormat="0" applyBorder="0" applyAlignment="0" applyProtection="0"/>
    <xf numFmtId="0" fontId="28" fillId="22" borderId="0" applyNumberFormat="0" applyBorder="0" applyAlignment="0" applyProtection="0"/>
    <xf numFmtId="0" fontId="28" fillId="22" borderId="0" applyNumberFormat="0" applyBorder="0" applyAlignment="0" applyProtection="0"/>
    <xf numFmtId="0" fontId="28" fillId="22" borderId="0" applyNumberFormat="0" applyBorder="0" applyAlignment="0" applyProtection="0"/>
    <xf numFmtId="0" fontId="28" fillId="22" borderId="0" applyNumberFormat="0" applyBorder="0" applyAlignment="0" applyProtection="0"/>
    <xf numFmtId="0" fontId="28" fillId="22" borderId="0" applyNumberFormat="0" applyBorder="0" applyAlignment="0" applyProtection="0"/>
    <xf numFmtId="0" fontId="28" fillId="22" borderId="0" applyNumberFormat="0" applyBorder="0" applyAlignment="0" applyProtection="0"/>
    <xf numFmtId="0" fontId="28" fillId="22" borderId="0" applyNumberFormat="0" applyBorder="0" applyAlignment="0" applyProtection="0"/>
    <xf numFmtId="0" fontId="28" fillId="22" borderId="0" applyNumberFormat="0" applyBorder="0" applyAlignment="0" applyProtection="0"/>
    <xf numFmtId="0" fontId="28" fillId="22" borderId="0" applyNumberFormat="0" applyBorder="0" applyAlignment="0" applyProtection="0"/>
    <xf numFmtId="0" fontId="28" fillId="22" borderId="0" applyNumberFormat="0" applyBorder="0" applyAlignment="0" applyProtection="0"/>
    <xf numFmtId="0" fontId="28" fillId="22" borderId="0" applyNumberFormat="0" applyBorder="0" applyAlignment="0" applyProtection="0"/>
    <xf numFmtId="0" fontId="28" fillId="22" borderId="0" applyNumberFormat="0" applyBorder="0" applyAlignment="0" applyProtection="0"/>
    <xf numFmtId="0" fontId="28" fillId="22" borderId="0" applyNumberFormat="0" applyBorder="0" applyAlignment="0" applyProtection="0"/>
    <xf numFmtId="0" fontId="28" fillId="22" borderId="0" applyNumberFormat="0" applyBorder="0" applyAlignment="0" applyProtection="0"/>
    <xf numFmtId="0" fontId="28" fillId="22" borderId="0" applyNumberFormat="0" applyBorder="0" applyAlignment="0" applyProtection="0"/>
    <xf numFmtId="0" fontId="28" fillId="22" borderId="0" applyNumberFormat="0" applyBorder="0" applyAlignment="0" applyProtection="0"/>
    <xf numFmtId="0" fontId="28" fillId="22" borderId="0" applyNumberFormat="0" applyBorder="0" applyAlignment="0" applyProtection="0"/>
    <xf numFmtId="0" fontId="28" fillId="22" borderId="0" applyNumberFormat="0" applyBorder="0" applyAlignment="0" applyProtection="0"/>
    <xf numFmtId="0" fontId="28" fillId="22" borderId="0" applyNumberFormat="0" applyBorder="0" applyAlignment="0" applyProtection="0"/>
    <xf numFmtId="0" fontId="28" fillId="22" borderId="0" applyNumberFormat="0" applyBorder="0" applyAlignment="0" applyProtection="0"/>
    <xf numFmtId="0" fontId="28" fillId="22" borderId="0" applyNumberFormat="0" applyBorder="0" applyAlignment="0" applyProtection="0"/>
    <xf numFmtId="0" fontId="28" fillId="22" borderId="0" applyNumberFormat="0" applyBorder="0" applyAlignment="0" applyProtection="0"/>
    <xf numFmtId="0" fontId="28" fillId="22" borderId="0" applyNumberFormat="0" applyBorder="0" applyAlignment="0" applyProtection="0"/>
    <xf numFmtId="0" fontId="28" fillId="22" borderId="0" applyNumberFormat="0" applyBorder="0" applyAlignment="0" applyProtection="0"/>
    <xf numFmtId="0" fontId="28" fillId="22" borderId="0" applyNumberFormat="0" applyBorder="0" applyAlignment="0" applyProtection="0"/>
    <xf numFmtId="0" fontId="28" fillId="22" borderId="0" applyNumberFormat="0" applyBorder="0" applyAlignment="0" applyProtection="0"/>
    <xf numFmtId="0" fontId="28" fillId="22" borderId="0" applyNumberFormat="0" applyBorder="0" applyAlignment="0" applyProtection="0"/>
    <xf numFmtId="0" fontId="28" fillId="22" borderId="0" applyNumberFormat="0" applyBorder="0" applyAlignment="0" applyProtection="0"/>
    <xf numFmtId="0" fontId="28" fillId="22" borderId="0" applyNumberFormat="0" applyBorder="0" applyAlignment="0" applyProtection="0"/>
    <xf numFmtId="0" fontId="28" fillId="22" borderId="0" applyNumberFormat="0" applyBorder="0" applyAlignment="0" applyProtection="0"/>
    <xf numFmtId="0" fontId="28" fillId="22" borderId="0" applyNumberFormat="0" applyBorder="0" applyAlignment="0" applyProtection="0"/>
    <xf numFmtId="0" fontId="28" fillId="22" borderId="0" applyNumberFormat="0" applyBorder="0" applyAlignment="0" applyProtection="0"/>
    <xf numFmtId="0" fontId="28" fillId="22" borderId="0" applyNumberFormat="0" applyBorder="0" applyAlignment="0" applyProtection="0"/>
    <xf numFmtId="0" fontId="28" fillId="22" borderId="0" applyNumberFormat="0" applyBorder="0" applyAlignment="0" applyProtection="0"/>
    <xf numFmtId="0" fontId="28" fillId="22" borderId="0" applyNumberFormat="0" applyBorder="0" applyAlignment="0" applyProtection="0"/>
    <xf numFmtId="0" fontId="28" fillId="22" borderId="0" applyNumberFormat="0" applyBorder="0" applyAlignment="0" applyProtection="0"/>
    <xf numFmtId="0" fontId="28" fillId="22" borderId="0" applyNumberFormat="0" applyBorder="0" applyAlignment="0" applyProtection="0"/>
    <xf numFmtId="0" fontId="28" fillId="22" borderId="0" applyNumberFormat="0" applyBorder="0" applyAlignment="0" applyProtection="0"/>
    <xf numFmtId="0" fontId="28" fillId="22" borderId="0" applyNumberFormat="0" applyBorder="0" applyAlignment="0" applyProtection="0"/>
    <xf numFmtId="0" fontId="28" fillId="22" borderId="0" applyNumberFormat="0" applyBorder="0" applyAlignment="0" applyProtection="0"/>
    <xf numFmtId="0" fontId="28" fillId="22" borderId="0" applyNumberFormat="0" applyBorder="0" applyAlignment="0" applyProtection="0"/>
    <xf numFmtId="0" fontId="28" fillId="22" borderId="0" applyNumberFormat="0" applyBorder="0" applyAlignment="0" applyProtection="0"/>
    <xf numFmtId="0" fontId="28" fillId="22" borderId="0" applyNumberFormat="0" applyBorder="0" applyAlignment="0" applyProtection="0"/>
    <xf numFmtId="0" fontId="28" fillId="22" borderId="0" applyNumberFormat="0" applyBorder="0" applyAlignment="0" applyProtection="0"/>
    <xf numFmtId="0" fontId="28" fillId="22" borderId="0" applyNumberFormat="0" applyBorder="0" applyAlignment="0" applyProtection="0"/>
    <xf numFmtId="0" fontId="28" fillId="22" borderId="0" applyNumberFormat="0" applyBorder="0" applyAlignment="0" applyProtection="0"/>
    <xf numFmtId="0" fontId="28" fillId="22" borderId="0" applyNumberFormat="0" applyBorder="0" applyAlignment="0" applyProtection="0"/>
    <xf numFmtId="0" fontId="28" fillId="22" borderId="0" applyNumberFormat="0" applyBorder="0" applyAlignment="0" applyProtection="0"/>
    <xf numFmtId="0" fontId="28" fillId="22" borderId="0" applyNumberFormat="0" applyBorder="0" applyAlignment="0" applyProtection="0"/>
    <xf numFmtId="0" fontId="28" fillId="22" borderId="0" applyNumberFormat="0" applyBorder="0" applyAlignment="0" applyProtection="0"/>
    <xf numFmtId="0" fontId="28" fillId="22" borderId="0" applyNumberFormat="0" applyBorder="0" applyAlignment="0" applyProtection="0"/>
    <xf numFmtId="0" fontId="28" fillId="22" borderId="0" applyNumberFormat="0" applyBorder="0" applyAlignment="0" applyProtection="0"/>
    <xf numFmtId="0" fontId="28" fillId="22" borderId="0" applyNumberFormat="0" applyBorder="0" applyAlignment="0" applyProtection="0"/>
    <xf numFmtId="0" fontId="28" fillId="22" borderId="0" applyNumberFormat="0" applyBorder="0" applyAlignment="0" applyProtection="0"/>
    <xf numFmtId="0" fontId="28" fillId="22" borderId="0" applyNumberFormat="0" applyBorder="0" applyAlignment="0" applyProtection="0"/>
    <xf numFmtId="0" fontId="28" fillId="22" borderId="0" applyNumberFormat="0" applyBorder="0" applyAlignment="0" applyProtection="0"/>
    <xf numFmtId="0" fontId="28" fillId="22" borderId="0" applyNumberFormat="0" applyBorder="0" applyAlignment="0" applyProtection="0"/>
    <xf numFmtId="0" fontId="28" fillId="22" borderId="0" applyNumberFormat="0" applyBorder="0" applyAlignment="0" applyProtection="0"/>
    <xf numFmtId="0" fontId="28" fillId="22" borderId="0" applyNumberFormat="0" applyBorder="0" applyAlignment="0" applyProtection="0"/>
    <xf numFmtId="0" fontId="28" fillId="22" borderId="0" applyNumberFormat="0" applyBorder="0" applyAlignment="0" applyProtection="0"/>
    <xf numFmtId="0" fontId="28" fillId="22" borderId="0" applyNumberFormat="0" applyBorder="0" applyAlignment="0" applyProtection="0"/>
    <xf numFmtId="0" fontId="28" fillId="22" borderId="0" applyNumberFormat="0" applyBorder="0" applyAlignment="0" applyProtection="0"/>
    <xf numFmtId="0" fontId="28" fillId="22" borderId="0" applyNumberFormat="0" applyBorder="0" applyAlignment="0" applyProtection="0"/>
    <xf numFmtId="0" fontId="28" fillId="22" borderId="0" applyNumberFormat="0" applyBorder="0" applyAlignment="0" applyProtection="0"/>
    <xf numFmtId="0" fontId="28" fillId="22" borderId="0" applyNumberFormat="0" applyBorder="0" applyAlignment="0" applyProtection="0"/>
    <xf numFmtId="0" fontId="28" fillId="22" borderId="0" applyNumberFormat="0" applyBorder="0" applyAlignment="0" applyProtection="0"/>
    <xf numFmtId="0" fontId="28" fillId="22" borderId="0" applyNumberFormat="0" applyBorder="0" applyAlignment="0" applyProtection="0"/>
    <xf numFmtId="0" fontId="28" fillId="22" borderId="0" applyNumberFormat="0" applyBorder="0" applyAlignment="0" applyProtection="0"/>
    <xf numFmtId="0" fontId="28" fillId="22" borderId="0" applyNumberFormat="0" applyBorder="0" applyAlignment="0" applyProtection="0"/>
    <xf numFmtId="0" fontId="28" fillId="22" borderId="0" applyNumberFormat="0" applyBorder="0" applyAlignment="0" applyProtection="0"/>
    <xf numFmtId="0" fontId="28" fillId="22" borderId="0" applyNumberFormat="0" applyBorder="0" applyAlignment="0" applyProtection="0"/>
    <xf numFmtId="0" fontId="28" fillId="22" borderId="0" applyNumberFormat="0" applyBorder="0" applyAlignment="0" applyProtection="0"/>
    <xf numFmtId="0" fontId="28" fillId="22" borderId="0" applyNumberFormat="0" applyBorder="0" applyAlignment="0" applyProtection="0"/>
    <xf numFmtId="0" fontId="28" fillId="22" borderId="0" applyNumberFormat="0" applyBorder="0" applyAlignment="0" applyProtection="0"/>
    <xf numFmtId="0" fontId="28" fillId="22" borderId="0" applyNumberFormat="0" applyBorder="0" applyAlignment="0" applyProtection="0"/>
    <xf numFmtId="0" fontId="28" fillId="22" borderId="0" applyNumberFormat="0" applyBorder="0" applyAlignment="0" applyProtection="0"/>
    <xf numFmtId="0" fontId="28" fillId="22" borderId="0" applyNumberFormat="0" applyBorder="0" applyAlignment="0" applyProtection="0"/>
    <xf numFmtId="0" fontId="28" fillId="22" borderId="0" applyNumberFormat="0" applyBorder="0" applyAlignment="0" applyProtection="0"/>
    <xf numFmtId="0" fontId="28" fillId="22" borderId="0" applyNumberFormat="0" applyBorder="0" applyAlignment="0" applyProtection="0"/>
    <xf numFmtId="0" fontId="28" fillId="22" borderId="0" applyNumberFormat="0" applyBorder="0" applyAlignment="0" applyProtection="0"/>
    <xf numFmtId="0" fontId="28" fillId="22" borderId="0" applyNumberFormat="0" applyBorder="0" applyAlignment="0" applyProtection="0"/>
    <xf numFmtId="0" fontId="28" fillId="22" borderId="0" applyNumberFormat="0" applyBorder="0" applyAlignment="0" applyProtection="0"/>
    <xf numFmtId="0" fontId="28" fillId="22" borderId="0" applyNumberFormat="0" applyBorder="0" applyAlignment="0" applyProtection="0"/>
    <xf numFmtId="0" fontId="28" fillId="22" borderId="0" applyNumberFormat="0" applyBorder="0" applyAlignment="0" applyProtection="0"/>
    <xf numFmtId="0" fontId="28" fillId="22" borderId="0" applyNumberFormat="0" applyBorder="0" applyAlignment="0" applyProtection="0"/>
    <xf numFmtId="0" fontId="28" fillId="22" borderId="0" applyNumberFormat="0" applyBorder="0" applyAlignment="0" applyProtection="0"/>
    <xf numFmtId="0" fontId="28" fillId="22" borderId="0" applyNumberFormat="0" applyBorder="0" applyAlignment="0" applyProtection="0"/>
    <xf numFmtId="0" fontId="28" fillId="22" borderId="0" applyNumberFormat="0" applyBorder="0" applyAlignment="0" applyProtection="0"/>
    <xf numFmtId="0" fontId="28" fillId="22" borderId="0" applyNumberFormat="0" applyBorder="0" applyAlignment="0" applyProtection="0"/>
    <xf numFmtId="0" fontId="28" fillId="22" borderId="0" applyNumberFormat="0" applyBorder="0" applyAlignment="0" applyProtection="0"/>
    <xf numFmtId="0" fontId="28" fillId="22" borderId="0" applyNumberFormat="0" applyBorder="0" applyAlignment="0" applyProtection="0"/>
    <xf numFmtId="0" fontId="28" fillId="22" borderId="0" applyNumberFormat="0" applyBorder="0" applyAlignment="0" applyProtection="0"/>
    <xf numFmtId="0" fontId="28" fillId="22" borderId="0" applyNumberFormat="0" applyBorder="0" applyAlignment="0" applyProtection="0"/>
    <xf numFmtId="0" fontId="28" fillId="22" borderId="0" applyNumberFormat="0" applyBorder="0" applyAlignment="0" applyProtection="0"/>
    <xf numFmtId="0" fontId="28" fillId="22" borderId="0" applyNumberFormat="0" applyBorder="0" applyAlignment="0" applyProtection="0"/>
    <xf numFmtId="0" fontId="28" fillId="22" borderId="0" applyNumberFormat="0" applyBorder="0" applyAlignment="0" applyProtection="0"/>
    <xf numFmtId="0" fontId="28" fillId="22" borderId="0" applyNumberFormat="0" applyBorder="0" applyAlignment="0" applyProtection="0"/>
    <xf numFmtId="0" fontId="28" fillId="22" borderId="0" applyNumberFormat="0" applyBorder="0" applyAlignment="0" applyProtection="0"/>
    <xf numFmtId="0" fontId="28" fillId="22" borderId="0" applyNumberFormat="0" applyBorder="0" applyAlignment="0" applyProtection="0"/>
    <xf numFmtId="0" fontId="28" fillId="22" borderId="0" applyNumberFormat="0" applyBorder="0" applyAlignment="0" applyProtection="0"/>
    <xf numFmtId="0" fontId="28" fillId="22" borderId="0" applyNumberFormat="0" applyBorder="0" applyAlignment="0" applyProtection="0"/>
    <xf numFmtId="0" fontId="28" fillId="22" borderId="0" applyNumberFormat="0" applyBorder="0" applyAlignment="0" applyProtection="0"/>
    <xf numFmtId="0" fontId="28" fillId="22" borderId="0" applyNumberFormat="0" applyBorder="0" applyAlignment="0" applyProtection="0"/>
    <xf numFmtId="0" fontId="28" fillId="22" borderId="0" applyNumberFormat="0" applyBorder="0" applyAlignment="0" applyProtection="0"/>
    <xf numFmtId="0" fontId="28" fillId="22" borderId="0" applyNumberFormat="0" applyBorder="0" applyAlignment="0" applyProtection="0"/>
    <xf numFmtId="0" fontId="28" fillId="22" borderId="0" applyNumberFormat="0" applyBorder="0" applyAlignment="0" applyProtection="0"/>
    <xf numFmtId="0" fontId="28" fillId="22" borderId="0" applyNumberFormat="0" applyBorder="0" applyAlignment="0" applyProtection="0"/>
    <xf numFmtId="0" fontId="28" fillId="22" borderId="0" applyNumberFormat="0" applyBorder="0" applyAlignment="0" applyProtection="0"/>
    <xf numFmtId="0" fontId="28" fillId="22" borderId="0" applyNumberFormat="0" applyBorder="0" applyAlignment="0" applyProtection="0"/>
    <xf numFmtId="0" fontId="28" fillId="22" borderId="0" applyNumberFormat="0" applyBorder="0" applyAlignment="0" applyProtection="0"/>
    <xf numFmtId="0" fontId="28" fillId="22" borderId="0" applyNumberFormat="0" applyBorder="0" applyAlignment="0" applyProtection="0"/>
    <xf numFmtId="0" fontId="28" fillId="22" borderId="0" applyNumberFormat="0" applyBorder="0" applyAlignment="0" applyProtection="0"/>
    <xf numFmtId="0" fontId="28" fillId="22" borderId="0" applyNumberFormat="0" applyBorder="0" applyAlignment="0" applyProtection="0"/>
    <xf numFmtId="0" fontId="28" fillId="22" borderId="0" applyNumberFormat="0" applyBorder="0" applyAlignment="0" applyProtection="0"/>
    <xf numFmtId="0" fontId="28" fillId="22" borderId="0" applyNumberFormat="0" applyBorder="0" applyAlignment="0" applyProtection="0"/>
    <xf numFmtId="0" fontId="28" fillId="22" borderId="0" applyNumberFormat="0" applyBorder="0" applyAlignment="0" applyProtection="0"/>
    <xf numFmtId="0" fontId="28" fillId="22" borderId="0" applyNumberFormat="0" applyBorder="0" applyAlignment="0" applyProtection="0"/>
    <xf numFmtId="0" fontId="28" fillId="22" borderId="0" applyNumberFormat="0" applyBorder="0" applyAlignment="0" applyProtection="0"/>
    <xf numFmtId="0" fontId="28" fillId="22" borderId="0" applyNumberFormat="0" applyBorder="0" applyAlignment="0" applyProtection="0"/>
    <xf numFmtId="0" fontId="28" fillId="22" borderId="0" applyNumberFormat="0" applyBorder="0" applyAlignment="0" applyProtection="0"/>
    <xf numFmtId="0" fontId="28" fillId="22" borderId="0" applyNumberFormat="0" applyBorder="0" applyAlignment="0" applyProtection="0"/>
    <xf numFmtId="0" fontId="28" fillId="22" borderId="0" applyNumberFormat="0" applyBorder="0" applyAlignment="0" applyProtection="0"/>
    <xf numFmtId="0" fontId="28" fillId="22" borderId="0" applyNumberFormat="0" applyBorder="0" applyAlignment="0" applyProtection="0"/>
    <xf numFmtId="0" fontId="28" fillId="22" borderId="0" applyNumberFormat="0" applyBorder="0" applyAlignment="0" applyProtection="0"/>
    <xf numFmtId="0" fontId="28" fillId="22" borderId="0" applyNumberFormat="0" applyBorder="0" applyAlignment="0" applyProtection="0"/>
    <xf numFmtId="0" fontId="28" fillId="22" borderId="0" applyNumberFormat="0" applyBorder="0" applyAlignment="0" applyProtection="0"/>
    <xf numFmtId="0" fontId="28" fillId="22" borderId="0" applyNumberFormat="0" applyBorder="0" applyAlignment="0" applyProtection="0"/>
    <xf numFmtId="0" fontId="28" fillId="22" borderId="0" applyNumberFormat="0" applyBorder="0" applyAlignment="0" applyProtection="0"/>
    <xf numFmtId="0" fontId="28" fillId="22" borderId="0" applyNumberFormat="0" applyBorder="0" applyAlignment="0" applyProtection="0"/>
    <xf numFmtId="0" fontId="28" fillId="22" borderId="0" applyNumberFormat="0" applyBorder="0" applyAlignment="0" applyProtection="0"/>
    <xf numFmtId="0" fontId="28" fillId="22" borderId="0" applyNumberFormat="0" applyBorder="0" applyAlignment="0" applyProtection="0"/>
    <xf numFmtId="0" fontId="28" fillId="22" borderId="0" applyNumberFormat="0" applyBorder="0" applyAlignment="0" applyProtection="0"/>
    <xf numFmtId="0" fontId="28" fillId="22" borderId="0" applyNumberFormat="0" applyBorder="0" applyAlignment="0" applyProtection="0"/>
    <xf numFmtId="0" fontId="28" fillId="22" borderId="0" applyNumberFormat="0" applyBorder="0" applyAlignment="0" applyProtection="0"/>
    <xf numFmtId="0" fontId="28" fillId="22" borderId="0" applyNumberFormat="0" applyBorder="0" applyAlignment="0" applyProtection="0"/>
    <xf numFmtId="0" fontId="28" fillId="22" borderId="0" applyNumberFormat="0" applyBorder="0" applyAlignment="0" applyProtection="0"/>
    <xf numFmtId="0" fontId="28" fillId="22" borderId="0" applyNumberFormat="0" applyBorder="0" applyAlignment="0" applyProtection="0"/>
    <xf numFmtId="0" fontId="28" fillId="22" borderId="0" applyNumberFormat="0" applyBorder="0" applyAlignment="0" applyProtection="0"/>
    <xf numFmtId="0" fontId="28" fillId="22" borderId="0" applyNumberFormat="0" applyBorder="0" applyAlignment="0" applyProtection="0"/>
    <xf numFmtId="0" fontId="28" fillId="22" borderId="0" applyNumberFormat="0" applyBorder="0" applyAlignment="0" applyProtection="0"/>
    <xf numFmtId="0" fontId="28" fillId="22" borderId="0" applyNumberFormat="0" applyBorder="0" applyAlignment="0" applyProtection="0"/>
    <xf numFmtId="0" fontId="28" fillId="22" borderId="0" applyNumberFormat="0" applyBorder="0" applyAlignment="0" applyProtection="0"/>
    <xf numFmtId="0" fontId="28" fillId="22" borderId="0" applyNumberFormat="0" applyBorder="0" applyAlignment="0" applyProtection="0"/>
    <xf numFmtId="0" fontId="28" fillId="22" borderId="0" applyNumberFormat="0" applyBorder="0" applyAlignment="0" applyProtection="0"/>
    <xf numFmtId="0" fontId="28" fillId="22" borderId="0" applyNumberFormat="0" applyBorder="0" applyAlignment="0" applyProtection="0"/>
    <xf numFmtId="0" fontId="28" fillId="22" borderId="0" applyNumberFormat="0" applyBorder="0" applyAlignment="0" applyProtection="0"/>
    <xf numFmtId="0" fontId="28" fillId="22" borderId="0" applyNumberFormat="0" applyBorder="0" applyAlignment="0" applyProtection="0"/>
    <xf numFmtId="0" fontId="28" fillId="22" borderId="0" applyNumberFormat="0" applyBorder="0" applyAlignment="0" applyProtection="0"/>
    <xf numFmtId="0" fontId="28" fillId="22" borderId="0" applyNumberFormat="0" applyBorder="0" applyAlignment="0" applyProtection="0"/>
    <xf numFmtId="0" fontId="28" fillId="22" borderId="0" applyNumberFormat="0" applyBorder="0" applyAlignment="0" applyProtection="0"/>
    <xf numFmtId="0" fontId="28" fillId="22" borderId="0" applyNumberFormat="0" applyBorder="0" applyAlignment="0" applyProtection="0"/>
    <xf numFmtId="0" fontId="28" fillId="22" borderId="0" applyNumberFormat="0" applyBorder="0" applyAlignment="0" applyProtection="0"/>
    <xf numFmtId="0" fontId="28" fillId="22" borderId="0" applyNumberFormat="0" applyBorder="0" applyAlignment="0" applyProtection="0"/>
    <xf numFmtId="0" fontId="28" fillId="22" borderId="0" applyNumberFormat="0" applyBorder="0" applyAlignment="0" applyProtection="0"/>
    <xf numFmtId="0" fontId="28" fillId="22" borderId="0" applyNumberFormat="0" applyBorder="0" applyAlignment="0" applyProtection="0"/>
    <xf numFmtId="0" fontId="28" fillId="22" borderId="0" applyNumberFormat="0" applyBorder="0" applyAlignment="0" applyProtection="0"/>
    <xf numFmtId="0" fontId="28" fillId="22" borderId="0" applyNumberFormat="0" applyBorder="0" applyAlignment="0" applyProtection="0"/>
    <xf numFmtId="0" fontId="28" fillId="22" borderId="0" applyNumberFormat="0" applyBorder="0" applyAlignment="0" applyProtection="0"/>
    <xf numFmtId="0" fontId="28" fillId="22" borderId="0" applyNumberFormat="0" applyBorder="0" applyAlignment="0" applyProtection="0"/>
    <xf numFmtId="0" fontId="28" fillId="22" borderId="0" applyNumberFormat="0" applyBorder="0" applyAlignment="0" applyProtection="0"/>
    <xf numFmtId="0" fontId="28" fillId="22" borderId="0" applyNumberFormat="0" applyBorder="0" applyAlignment="0" applyProtection="0"/>
    <xf numFmtId="0" fontId="28" fillId="22" borderId="0" applyNumberFormat="0" applyBorder="0" applyAlignment="0" applyProtection="0"/>
    <xf numFmtId="0" fontId="28" fillId="22" borderId="0" applyNumberFormat="0" applyBorder="0" applyAlignment="0" applyProtection="0"/>
    <xf numFmtId="0" fontId="28" fillId="22" borderId="0" applyNumberFormat="0" applyBorder="0" applyAlignment="0" applyProtection="0"/>
    <xf numFmtId="0" fontId="28" fillId="22" borderId="0" applyNumberFormat="0" applyBorder="0" applyAlignment="0" applyProtection="0"/>
    <xf numFmtId="0" fontId="28" fillId="22" borderId="0" applyNumberFormat="0" applyBorder="0" applyAlignment="0" applyProtection="0"/>
    <xf numFmtId="0" fontId="28" fillId="22" borderId="0" applyNumberFormat="0" applyBorder="0" applyAlignment="0" applyProtection="0"/>
    <xf numFmtId="0" fontId="28" fillId="22" borderId="0" applyNumberFormat="0" applyBorder="0" applyAlignment="0" applyProtection="0"/>
    <xf numFmtId="0" fontId="28" fillId="22" borderId="0" applyNumberFormat="0" applyBorder="0" applyAlignment="0" applyProtection="0"/>
    <xf numFmtId="0" fontId="28" fillId="22" borderId="0" applyNumberFormat="0" applyBorder="0" applyAlignment="0" applyProtection="0"/>
    <xf numFmtId="0" fontId="28" fillId="22" borderId="0" applyNumberFormat="0" applyBorder="0" applyAlignment="0" applyProtection="0"/>
    <xf numFmtId="0" fontId="28" fillId="22" borderId="0" applyNumberFormat="0" applyBorder="0" applyAlignment="0" applyProtection="0"/>
    <xf numFmtId="0" fontId="28" fillId="22" borderId="0" applyNumberFormat="0" applyBorder="0" applyAlignment="0" applyProtection="0"/>
    <xf numFmtId="0" fontId="28" fillId="22" borderId="0" applyNumberFormat="0" applyBorder="0" applyAlignment="0" applyProtection="0"/>
    <xf numFmtId="0" fontId="28" fillId="22" borderId="0" applyNumberFormat="0" applyBorder="0" applyAlignment="0" applyProtection="0"/>
    <xf numFmtId="0" fontId="28" fillId="22" borderId="0" applyNumberFormat="0" applyBorder="0" applyAlignment="0" applyProtection="0"/>
    <xf numFmtId="0" fontId="28" fillId="22" borderId="0" applyNumberFormat="0" applyBorder="0" applyAlignment="0" applyProtection="0"/>
    <xf numFmtId="0" fontId="28" fillId="22" borderId="0" applyNumberFormat="0" applyBorder="0" applyAlignment="0" applyProtection="0"/>
    <xf numFmtId="0" fontId="28" fillId="22" borderId="0" applyNumberFormat="0" applyBorder="0" applyAlignment="0" applyProtection="0"/>
    <xf numFmtId="0" fontId="28" fillId="22" borderId="0" applyNumberFormat="0" applyBorder="0" applyAlignment="0" applyProtection="0"/>
    <xf numFmtId="0" fontId="28" fillId="22" borderId="0" applyNumberFormat="0" applyBorder="0" applyAlignment="0" applyProtection="0"/>
    <xf numFmtId="0" fontId="28" fillId="22" borderId="0" applyNumberFormat="0" applyBorder="0" applyAlignment="0" applyProtection="0"/>
    <xf numFmtId="0" fontId="28" fillId="22" borderId="0" applyNumberFormat="0" applyBorder="0" applyAlignment="0" applyProtection="0"/>
    <xf numFmtId="0" fontId="28" fillId="22" borderId="0" applyNumberFormat="0" applyBorder="0" applyAlignment="0" applyProtection="0"/>
    <xf numFmtId="0" fontId="28" fillId="22" borderId="0" applyNumberFormat="0" applyBorder="0" applyAlignment="0" applyProtection="0"/>
    <xf numFmtId="0" fontId="28" fillId="22" borderId="0" applyNumberFormat="0" applyBorder="0" applyAlignment="0" applyProtection="0"/>
    <xf numFmtId="0" fontId="28" fillId="22" borderId="0" applyNumberFormat="0" applyBorder="0" applyAlignment="0" applyProtection="0"/>
    <xf numFmtId="0" fontId="28" fillId="22" borderId="0" applyNumberFormat="0" applyBorder="0" applyAlignment="0" applyProtection="0"/>
    <xf numFmtId="0" fontId="28" fillId="22" borderId="0" applyNumberFormat="0" applyBorder="0" applyAlignment="0" applyProtection="0"/>
    <xf numFmtId="0" fontId="28" fillId="22" borderId="0" applyNumberFormat="0" applyBorder="0" applyAlignment="0" applyProtection="0"/>
    <xf numFmtId="0" fontId="28" fillId="22" borderId="0" applyNumberFormat="0" applyBorder="0" applyAlignment="0" applyProtection="0"/>
    <xf numFmtId="0" fontId="28" fillId="22" borderId="0" applyNumberFormat="0" applyBorder="0" applyAlignment="0" applyProtection="0"/>
    <xf numFmtId="0" fontId="28" fillId="22" borderId="0" applyNumberFormat="0" applyBorder="0" applyAlignment="0" applyProtection="0"/>
    <xf numFmtId="0" fontId="28" fillId="22" borderId="0" applyNumberFormat="0" applyBorder="0" applyAlignment="0" applyProtection="0"/>
    <xf numFmtId="0" fontId="28" fillId="22" borderId="0" applyNumberFormat="0" applyBorder="0" applyAlignment="0" applyProtection="0"/>
    <xf numFmtId="0" fontId="28" fillId="22" borderId="0" applyNumberFormat="0" applyBorder="0" applyAlignment="0" applyProtection="0"/>
    <xf numFmtId="0" fontId="28" fillId="22" borderId="0" applyNumberFormat="0" applyBorder="0" applyAlignment="0" applyProtection="0"/>
    <xf numFmtId="0" fontId="28" fillId="22" borderId="0" applyNumberFormat="0" applyBorder="0" applyAlignment="0" applyProtection="0"/>
    <xf numFmtId="0" fontId="28" fillId="22" borderId="0" applyNumberFormat="0" applyBorder="0" applyAlignment="0" applyProtection="0"/>
    <xf numFmtId="0" fontId="28" fillId="22" borderId="0" applyNumberFormat="0" applyBorder="0" applyAlignment="0" applyProtection="0"/>
    <xf numFmtId="0" fontId="28" fillId="22" borderId="0" applyNumberFormat="0" applyBorder="0" applyAlignment="0" applyProtection="0"/>
    <xf numFmtId="0" fontId="28" fillId="22" borderId="0" applyNumberFormat="0" applyBorder="0" applyAlignment="0" applyProtection="0"/>
    <xf numFmtId="0" fontId="28" fillId="22" borderId="0" applyNumberFormat="0" applyBorder="0" applyAlignment="0" applyProtection="0"/>
    <xf numFmtId="0" fontId="28" fillId="22" borderId="0" applyNumberFormat="0" applyBorder="0" applyAlignment="0" applyProtection="0"/>
    <xf numFmtId="0" fontId="28" fillId="22" borderId="0" applyNumberFormat="0" applyBorder="0" applyAlignment="0" applyProtection="0"/>
    <xf numFmtId="0" fontId="28" fillId="22" borderId="0" applyNumberFormat="0" applyBorder="0" applyAlignment="0" applyProtection="0"/>
    <xf numFmtId="0" fontId="28" fillId="22" borderId="0" applyNumberFormat="0" applyBorder="0" applyAlignment="0" applyProtection="0"/>
    <xf numFmtId="0" fontId="28" fillId="22" borderId="0" applyNumberFormat="0" applyBorder="0" applyAlignment="0" applyProtection="0"/>
    <xf numFmtId="0" fontId="28" fillId="22" borderId="0" applyNumberFormat="0" applyBorder="0" applyAlignment="0" applyProtection="0"/>
    <xf numFmtId="0" fontId="28" fillId="22" borderId="0" applyNumberFormat="0" applyBorder="0" applyAlignment="0" applyProtection="0"/>
    <xf numFmtId="0" fontId="28" fillId="22" borderId="0" applyNumberFormat="0" applyBorder="0" applyAlignment="0" applyProtection="0"/>
    <xf numFmtId="0" fontId="28" fillId="22" borderId="0" applyNumberFormat="0" applyBorder="0" applyAlignment="0" applyProtection="0"/>
    <xf numFmtId="0" fontId="28" fillId="22" borderId="0" applyNumberFormat="0" applyBorder="0" applyAlignment="0" applyProtection="0"/>
    <xf numFmtId="0" fontId="28" fillId="22" borderId="0" applyNumberFormat="0" applyBorder="0" applyAlignment="0" applyProtection="0"/>
    <xf numFmtId="0" fontId="28" fillId="22" borderId="0" applyNumberFormat="0" applyBorder="0" applyAlignment="0" applyProtection="0"/>
    <xf numFmtId="0" fontId="28" fillId="22" borderId="0" applyNumberFormat="0" applyBorder="0" applyAlignment="0" applyProtection="0"/>
    <xf numFmtId="0" fontId="28" fillId="22" borderId="0" applyNumberFormat="0" applyBorder="0" applyAlignment="0" applyProtection="0"/>
    <xf numFmtId="0" fontId="28" fillId="22" borderId="0" applyNumberFormat="0" applyBorder="0" applyAlignment="0" applyProtection="0"/>
    <xf numFmtId="0" fontId="28" fillId="22" borderId="0" applyNumberFormat="0" applyBorder="0" applyAlignment="0" applyProtection="0"/>
    <xf numFmtId="0" fontId="28" fillId="22" borderId="0" applyNumberFormat="0" applyBorder="0" applyAlignment="0" applyProtection="0"/>
    <xf numFmtId="0" fontId="28" fillId="22" borderId="0" applyNumberFormat="0" applyBorder="0" applyAlignment="0" applyProtection="0"/>
    <xf numFmtId="0" fontId="28" fillId="22" borderId="0" applyNumberFormat="0" applyBorder="0" applyAlignment="0" applyProtection="0"/>
    <xf numFmtId="0" fontId="28" fillId="22" borderId="0" applyNumberFormat="0" applyBorder="0" applyAlignment="0" applyProtection="0"/>
    <xf numFmtId="0" fontId="28" fillId="22" borderId="0" applyNumberFormat="0" applyBorder="0" applyAlignment="0" applyProtection="0"/>
    <xf numFmtId="0" fontId="28" fillId="22" borderId="0" applyNumberFormat="0" applyBorder="0" applyAlignment="0" applyProtection="0"/>
    <xf numFmtId="0" fontId="28" fillId="22" borderId="0" applyNumberFormat="0" applyBorder="0" applyAlignment="0" applyProtection="0"/>
    <xf numFmtId="0" fontId="28" fillId="22" borderId="0" applyNumberFormat="0" applyBorder="0" applyAlignment="0" applyProtection="0"/>
    <xf numFmtId="0" fontId="28" fillId="22" borderId="0" applyNumberFormat="0" applyBorder="0" applyAlignment="0" applyProtection="0"/>
    <xf numFmtId="0" fontId="28" fillId="22" borderId="0" applyNumberFormat="0" applyBorder="0" applyAlignment="0" applyProtection="0"/>
    <xf numFmtId="0" fontId="28" fillId="22" borderId="0" applyNumberFormat="0" applyBorder="0" applyAlignment="0" applyProtection="0"/>
    <xf numFmtId="0" fontId="28" fillId="22" borderId="0" applyNumberFormat="0" applyBorder="0" applyAlignment="0" applyProtection="0"/>
    <xf numFmtId="0" fontId="28" fillId="22" borderId="0" applyNumberFormat="0" applyBorder="0" applyAlignment="0" applyProtection="0"/>
    <xf numFmtId="0" fontId="28" fillId="22" borderId="0" applyNumberFormat="0" applyBorder="0" applyAlignment="0" applyProtection="0"/>
    <xf numFmtId="0" fontId="28" fillId="22" borderId="0" applyNumberFormat="0" applyBorder="0" applyAlignment="0" applyProtection="0"/>
    <xf numFmtId="0" fontId="28" fillId="22" borderId="0" applyNumberFormat="0" applyBorder="0" applyAlignment="0" applyProtection="0"/>
    <xf numFmtId="0" fontId="28" fillId="22" borderId="0" applyNumberFormat="0" applyBorder="0" applyAlignment="0" applyProtection="0"/>
    <xf numFmtId="0" fontId="28" fillId="22" borderId="0" applyNumberFormat="0" applyBorder="0" applyAlignment="0" applyProtection="0"/>
    <xf numFmtId="0" fontId="28" fillId="22" borderId="0" applyNumberFormat="0" applyBorder="0" applyAlignment="0" applyProtection="0"/>
    <xf numFmtId="0" fontId="28" fillId="22" borderId="0" applyNumberFormat="0" applyBorder="0" applyAlignment="0" applyProtection="0"/>
    <xf numFmtId="0" fontId="28" fillId="22" borderId="0" applyNumberFormat="0" applyBorder="0" applyAlignment="0" applyProtection="0"/>
    <xf numFmtId="0" fontId="28" fillId="22" borderId="0" applyNumberFormat="0" applyBorder="0" applyAlignment="0" applyProtection="0"/>
    <xf numFmtId="0" fontId="28" fillId="22" borderId="0" applyNumberFormat="0" applyBorder="0" applyAlignment="0" applyProtection="0"/>
    <xf numFmtId="0" fontId="28" fillId="22" borderId="0" applyNumberFormat="0" applyBorder="0" applyAlignment="0" applyProtection="0"/>
    <xf numFmtId="0" fontId="28" fillId="22" borderId="0" applyNumberFormat="0" applyBorder="0" applyAlignment="0" applyProtection="0"/>
    <xf numFmtId="0" fontId="28" fillId="22" borderId="0" applyNumberFormat="0" applyBorder="0" applyAlignment="0" applyProtection="0"/>
    <xf numFmtId="0" fontId="28" fillId="22" borderId="0" applyNumberFormat="0" applyBorder="0" applyAlignment="0" applyProtection="0"/>
    <xf numFmtId="0" fontId="28" fillId="22" borderId="0" applyNumberFormat="0" applyBorder="0" applyAlignment="0" applyProtection="0"/>
    <xf numFmtId="0" fontId="28" fillId="22" borderId="0" applyNumberFormat="0" applyBorder="0" applyAlignment="0" applyProtection="0"/>
    <xf numFmtId="0" fontId="28" fillId="22" borderId="0" applyNumberFormat="0" applyBorder="0" applyAlignment="0" applyProtection="0"/>
    <xf numFmtId="0" fontId="28" fillId="22" borderId="0" applyNumberFormat="0" applyBorder="0" applyAlignment="0" applyProtection="0"/>
    <xf numFmtId="0" fontId="28" fillId="22" borderId="0" applyNumberFormat="0" applyBorder="0" applyAlignment="0" applyProtection="0"/>
    <xf numFmtId="0" fontId="28" fillId="22" borderId="0" applyNumberFormat="0" applyBorder="0" applyAlignment="0" applyProtection="0"/>
    <xf numFmtId="0" fontId="28" fillId="22" borderId="0" applyNumberFormat="0" applyBorder="0" applyAlignment="0" applyProtection="0"/>
    <xf numFmtId="0" fontId="28" fillId="22" borderId="0" applyNumberFormat="0" applyBorder="0" applyAlignment="0" applyProtection="0"/>
    <xf numFmtId="0" fontId="28" fillId="22" borderId="0" applyNumberFormat="0" applyBorder="0" applyAlignment="0" applyProtection="0"/>
    <xf numFmtId="0" fontId="28" fillId="22" borderId="0" applyNumberFormat="0" applyBorder="0" applyAlignment="0" applyProtection="0"/>
    <xf numFmtId="0" fontId="28" fillId="22" borderId="0" applyNumberFormat="0" applyBorder="0" applyAlignment="0" applyProtection="0"/>
    <xf numFmtId="0" fontId="28" fillId="22" borderId="0" applyNumberFormat="0" applyBorder="0" applyAlignment="0" applyProtection="0"/>
    <xf numFmtId="0" fontId="28" fillId="22" borderId="0" applyNumberFormat="0" applyBorder="0" applyAlignment="0" applyProtection="0"/>
    <xf numFmtId="0" fontId="28" fillId="22" borderId="0" applyNumberFormat="0" applyBorder="0" applyAlignment="0" applyProtection="0"/>
    <xf numFmtId="0" fontId="28" fillId="22" borderId="0" applyNumberFormat="0" applyBorder="0" applyAlignment="0" applyProtection="0"/>
    <xf numFmtId="0" fontId="28" fillId="22" borderId="0" applyNumberFormat="0" applyBorder="0" applyAlignment="0" applyProtection="0"/>
    <xf numFmtId="0" fontId="28" fillId="22" borderId="0" applyNumberFormat="0" applyBorder="0" applyAlignment="0" applyProtection="0"/>
    <xf numFmtId="0" fontId="28" fillId="22" borderId="0" applyNumberFormat="0" applyBorder="0" applyAlignment="0" applyProtection="0"/>
    <xf numFmtId="0" fontId="28" fillId="22" borderId="0" applyNumberFormat="0" applyBorder="0" applyAlignment="0" applyProtection="0"/>
    <xf numFmtId="0" fontId="28" fillId="22" borderId="0" applyNumberFormat="0" applyBorder="0" applyAlignment="0" applyProtection="0"/>
    <xf numFmtId="0" fontId="28" fillId="22" borderId="0" applyNumberFormat="0" applyBorder="0" applyAlignment="0" applyProtection="0"/>
    <xf numFmtId="0" fontId="28" fillId="22" borderId="0" applyNumberFormat="0" applyBorder="0" applyAlignment="0" applyProtection="0"/>
    <xf numFmtId="0" fontId="28" fillId="22" borderId="0" applyNumberFormat="0" applyBorder="0" applyAlignment="0" applyProtection="0"/>
    <xf numFmtId="0" fontId="28" fillId="22" borderId="0" applyNumberFormat="0" applyBorder="0" applyAlignment="0" applyProtection="0"/>
    <xf numFmtId="0" fontId="28" fillId="22" borderId="0" applyNumberFormat="0" applyBorder="0" applyAlignment="0" applyProtection="0"/>
    <xf numFmtId="0" fontId="28" fillId="22" borderId="0" applyNumberFormat="0" applyBorder="0" applyAlignment="0" applyProtection="0"/>
    <xf numFmtId="0" fontId="28" fillId="22" borderId="0" applyNumberFormat="0" applyBorder="0" applyAlignment="0" applyProtection="0"/>
    <xf numFmtId="0" fontId="28" fillId="22" borderId="0" applyNumberFormat="0" applyBorder="0" applyAlignment="0" applyProtection="0"/>
    <xf numFmtId="0" fontId="28" fillId="22" borderId="0" applyNumberFormat="0" applyBorder="0" applyAlignment="0" applyProtection="0"/>
    <xf numFmtId="0" fontId="28" fillId="22" borderId="0" applyNumberFormat="0" applyBorder="0" applyAlignment="0" applyProtection="0"/>
    <xf numFmtId="0" fontId="28" fillId="22" borderId="0" applyNumberFormat="0" applyBorder="0" applyAlignment="0" applyProtection="0"/>
    <xf numFmtId="0" fontId="28" fillId="22" borderId="0" applyNumberFormat="0" applyBorder="0" applyAlignment="0" applyProtection="0"/>
    <xf numFmtId="0" fontId="28" fillId="22" borderId="0" applyNumberFormat="0" applyBorder="0" applyAlignment="0" applyProtection="0"/>
    <xf numFmtId="0" fontId="28" fillId="22" borderId="0" applyNumberFormat="0" applyBorder="0" applyAlignment="0" applyProtection="0"/>
    <xf numFmtId="0" fontId="28" fillId="22" borderId="0" applyNumberFormat="0" applyBorder="0" applyAlignment="0" applyProtection="0"/>
    <xf numFmtId="0" fontId="28" fillId="22" borderId="0" applyNumberFormat="0" applyBorder="0" applyAlignment="0" applyProtection="0"/>
    <xf numFmtId="0" fontId="28" fillId="22" borderId="0" applyNumberFormat="0" applyBorder="0" applyAlignment="0" applyProtection="0"/>
    <xf numFmtId="0" fontId="28" fillId="22" borderId="0" applyNumberFormat="0" applyBorder="0" applyAlignment="0" applyProtection="0"/>
    <xf numFmtId="0" fontId="28" fillId="22" borderId="0" applyNumberFormat="0" applyBorder="0" applyAlignment="0" applyProtection="0"/>
    <xf numFmtId="0" fontId="28" fillId="22" borderId="0" applyNumberFormat="0" applyBorder="0" applyAlignment="0" applyProtection="0"/>
    <xf numFmtId="0" fontId="28" fillId="22" borderId="0" applyNumberFormat="0" applyBorder="0" applyAlignment="0" applyProtection="0"/>
    <xf numFmtId="0" fontId="28" fillId="22" borderId="0" applyNumberFormat="0" applyBorder="0" applyAlignment="0" applyProtection="0"/>
    <xf numFmtId="0" fontId="28" fillId="22" borderId="0" applyNumberFormat="0" applyBorder="0" applyAlignment="0" applyProtection="0"/>
    <xf numFmtId="0" fontId="28" fillId="22" borderId="0" applyNumberFormat="0" applyBorder="0" applyAlignment="0" applyProtection="0"/>
    <xf numFmtId="0" fontId="28" fillId="22" borderId="0" applyNumberFormat="0" applyBorder="0" applyAlignment="0" applyProtection="0"/>
    <xf numFmtId="0" fontId="28" fillId="22" borderId="0" applyNumberFormat="0" applyBorder="0" applyAlignment="0" applyProtection="0"/>
    <xf numFmtId="0" fontId="28" fillId="22" borderId="0" applyNumberFormat="0" applyBorder="0" applyAlignment="0" applyProtection="0"/>
    <xf numFmtId="0" fontId="28" fillId="22" borderId="0" applyNumberFormat="0" applyBorder="0" applyAlignment="0" applyProtection="0"/>
    <xf numFmtId="0" fontId="28" fillId="22" borderId="0" applyNumberFormat="0" applyBorder="0" applyAlignment="0" applyProtection="0"/>
    <xf numFmtId="0" fontId="28" fillId="22" borderId="0" applyNumberFormat="0" applyBorder="0" applyAlignment="0" applyProtection="0"/>
    <xf numFmtId="0" fontId="28" fillId="22" borderId="0" applyNumberFormat="0" applyBorder="0" applyAlignment="0" applyProtection="0"/>
    <xf numFmtId="0" fontId="28" fillId="22" borderId="0" applyNumberFormat="0" applyBorder="0" applyAlignment="0" applyProtection="0"/>
    <xf numFmtId="0" fontId="28" fillId="22" borderId="0" applyNumberFormat="0" applyBorder="0" applyAlignment="0" applyProtection="0"/>
    <xf numFmtId="0" fontId="28" fillId="22" borderId="0" applyNumberFormat="0" applyBorder="0" applyAlignment="0" applyProtection="0"/>
    <xf numFmtId="0" fontId="28" fillId="22" borderId="0" applyNumberFormat="0" applyBorder="0" applyAlignment="0" applyProtection="0"/>
    <xf numFmtId="0" fontId="28" fillId="22" borderId="0" applyNumberFormat="0" applyBorder="0" applyAlignment="0" applyProtection="0"/>
    <xf numFmtId="0" fontId="28" fillId="22" borderId="0" applyNumberFormat="0" applyBorder="0" applyAlignment="0" applyProtection="0"/>
    <xf numFmtId="0" fontId="28" fillId="22" borderId="0" applyNumberFormat="0" applyBorder="0" applyAlignment="0" applyProtection="0"/>
    <xf numFmtId="0" fontId="28" fillId="22" borderId="0" applyNumberFormat="0" applyBorder="0" applyAlignment="0" applyProtection="0"/>
    <xf numFmtId="0" fontId="28" fillId="22" borderId="0" applyNumberFormat="0" applyBorder="0" applyAlignment="0" applyProtection="0"/>
    <xf numFmtId="0" fontId="28" fillId="22" borderId="0" applyNumberFormat="0" applyBorder="0" applyAlignment="0" applyProtection="0"/>
    <xf numFmtId="0" fontId="28" fillId="22" borderId="0" applyNumberFormat="0" applyBorder="0" applyAlignment="0" applyProtection="0"/>
    <xf numFmtId="0" fontId="28" fillId="22" borderId="0" applyNumberFormat="0" applyBorder="0" applyAlignment="0" applyProtection="0"/>
    <xf numFmtId="0" fontId="28" fillId="22" borderId="0" applyNumberFormat="0" applyBorder="0" applyAlignment="0" applyProtection="0"/>
    <xf numFmtId="0" fontId="28" fillId="22" borderId="0" applyNumberFormat="0" applyBorder="0" applyAlignment="0" applyProtection="0"/>
    <xf numFmtId="0" fontId="28" fillId="22" borderId="0" applyNumberFormat="0" applyBorder="0" applyAlignment="0" applyProtection="0"/>
    <xf numFmtId="0" fontId="28" fillId="22" borderId="0" applyNumberFormat="0" applyBorder="0" applyAlignment="0" applyProtection="0"/>
    <xf numFmtId="0" fontId="28" fillId="22" borderId="0" applyNumberFormat="0" applyBorder="0" applyAlignment="0" applyProtection="0"/>
    <xf numFmtId="0" fontId="28" fillId="22" borderId="0" applyNumberFormat="0" applyBorder="0" applyAlignment="0" applyProtection="0"/>
    <xf numFmtId="0" fontId="28" fillId="22" borderId="0" applyNumberFormat="0" applyBorder="0" applyAlignment="0" applyProtection="0"/>
    <xf numFmtId="0" fontId="28" fillId="22" borderId="0" applyNumberFormat="0" applyBorder="0" applyAlignment="0" applyProtection="0"/>
    <xf numFmtId="0" fontId="28" fillId="22" borderId="0" applyNumberFormat="0" applyBorder="0" applyAlignment="0" applyProtection="0"/>
    <xf numFmtId="0" fontId="28" fillId="22" borderId="0" applyNumberFormat="0" applyBorder="0" applyAlignment="0" applyProtection="0"/>
    <xf numFmtId="0" fontId="28" fillId="22" borderId="0" applyNumberFormat="0" applyBorder="0" applyAlignment="0" applyProtection="0"/>
    <xf numFmtId="0" fontId="28" fillId="22" borderId="0" applyNumberFormat="0" applyBorder="0" applyAlignment="0" applyProtection="0"/>
    <xf numFmtId="0" fontId="28" fillId="22" borderId="0" applyNumberFormat="0" applyBorder="0" applyAlignment="0" applyProtection="0"/>
    <xf numFmtId="0" fontId="28" fillId="22" borderId="0" applyNumberFormat="0" applyBorder="0" applyAlignment="0" applyProtection="0"/>
    <xf numFmtId="0" fontId="28" fillId="22" borderId="0" applyNumberFormat="0" applyBorder="0" applyAlignment="0" applyProtection="0"/>
    <xf numFmtId="0" fontId="28" fillId="22" borderId="0" applyNumberFormat="0" applyBorder="0" applyAlignment="0" applyProtection="0"/>
    <xf numFmtId="0" fontId="28" fillId="22" borderId="0" applyNumberFormat="0" applyBorder="0" applyAlignment="0" applyProtection="0"/>
    <xf numFmtId="0" fontId="28" fillId="22" borderId="0" applyNumberFormat="0" applyBorder="0" applyAlignment="0" applyProtection="0"/>
    <xf numFmtId="0" fontId="28" fillId="22" borderId="0" applyNumberFormat="0" applyBorder="0" applyAlignment="0" applyProtection="0"/>
    <xf numFmtId="0" fontId="28" fillId="22" borderId="0" applyNumberFormat="0" applyBorder="0" applyAlignment="0" applyProtection="0"/>
    <xf numFmtId="0" fontId="28" fillId="22" borderId="0" applyNumberFormat="0" applyBorder="0" applyAlignment="0" applyProtection="0"/>
    <xf numFmtId="0" fontId="28" fillId="22" borderId="0" applyNumberFormat="0" applyBorder="0" applyAlignment="0" applyProtection="0"/>
    <xf numFmtId="0" fontId="28" fillId="22" borderId="0" applyNumberFormat="0" applyBorder="0" applyAlignment="0" applyProtection="0"/>
    <xf numFmtId="0" fontId="28" fillId="22" borderId="0" applyNumberFormat="0" applyBorder="0" applyAlignment="0" applyProtection="0"/>
    <xf numFmtId="0" fontId="28" fillId="22" borderId="0" applyNumberFormat="0" applyBorder="0" applyAlignment="0" applyProtection="0"/>
    <xf numFmtId="0" fontId="28" fillId="22" borderId="0" applyNumberFormat="0" applyBorder="0" applyAlignment="0" applyProtection="0"/>
    <xf numFmtId="0" fontId="28" fillId="22" borderId="0" applyNumberFormat="0" applyBorder="0" applyAlignment="0" applyProtection="0"/>
    <xf numFmtId="0" fontId="28" fillId="22" borderId="0" applyNumberFormat="0" applyBorder="0" applyAlignment="0" applyProtection="0"/>
    <xf numFmtId="0" fontId="28" fillId="22" borderId="0" applyNumberFormat="0" applyBorder="0" applyAlignment="0" applyProtection="0"/>
    <xf numFmtId="0" fontId="28" fillId="22" borderId="0" applyNumberFormat="0" applyBorder="0" applyAlignment="0" applyProtection="0"/>
    <xf numFmtId="0" fontId="28" fillId="22" borderId="0" applyNumberFormat="0" applyBorder="0" applyAlignment="0" applyProtection="0"/>
    <xf numFmtId="0" fontId="28" fillId="22" borderId="0" applyNumberFormat="0" applyBorder="0" applyAlignment="0" applyProtection="0"/>
    <xf numFmtId="0" fontId="28" fillId="22" borderId="0" applyNumberFormat="0" applyBorder="0" applyAlignment="0" applyProtection="0"/>
    <xf numFmtId="0" fontId="28" fillId="22" borderId="0" applyNumberFormat="0" applyBorder="0" applyAlignment="0" applyProtection="0"/>
    <xf numFmtId="0" fontId="28" fillId="22" borderId="0" applyNumberFormat="0" applyBorder="0" applyAlignment="0" applyProtection="0"/>
    <xf numFmtId="0" fontId="28" fillId="22" borderId="0" applyNumberFormat="0" applyBorder="0" applyAlignment="0" applyProtection="0"/>
    <xf numFmtId="0" fontId="28" fillId="22" borderId="0" applyNumberFormat="0" applyBorder="0" applyAlignment="0" applyProtection="0"/>
    <xf numFmtId="0" fontId="28" fillId="22" borderId="0" applyNumberFormat="0" applyBorder="0" applyAlignment="0" applyProtection="0"/>
    <xf numFmtId="0" fontId="28" fillId="22" borderId="0" applyNumberFormat="0" applyBorder="0" applyAlignment="0" applyProtection="0"/>
    <xf numFmtId="0" fontId="28" fillId="22" borderId="0" applyNumberFormat="0" applyBorder="0" applyAlignment="0" applyProtection="0"/>
    <xf numFmtId="0" fontId="28" fillId="22" borderId="0" applyNumberFormat="0" applyBorder="0" applyAlignment="0" applyProtection="0"/>
    <xf numFmtId="0" fontId="28" fillId="22" borderId="0" applyNumberFormat="0" applyBorder="0" applyAlignment="0" applyProtection="0"/>
    <xf numFmtId="0" fontId="28" fillId="22" borderId="0" applyNumberFormat="0" applyBorder="0" applyAlignment="0" applyProtection="0"/>
    <xf numFmtId="0" fontId="28" fillId="22" borderId="0" applyNumberFormat="0" applyBorder="0" applyAlignment="0" applyProtection="0"/>
    <xf numFmtId="0" fontId="28" fillId="22" borderId="0" applyNumberFormat="0" applyBorder="0" applyAlignment="0" applyProtection="0"/>
    <xf numFmtId="0" fontId="28" fillId="22" borderId="0" applyNumberFormat="0" applyBorder="0" applyAlignment="0" applyProtection="0"/>
    <xf numFmtId="0" fontId="28" fillId="22" borderId="0" applyNumberFormat="0" applyBorder="0" applyAlignment="0" applyProtection="0"/>
    <xf numFmtId="0" fontId="28" fillId="22" borderId="0" applyNumberFormat="0" applyBorder="0" applyAlignment="0" applyProtection="0"/>
    <xf numFmtId="0" fontId="28" fillId="22" borderId="0" applyNumberFormat="0" applyBorder="0" applyAlignment="0" applyProtection="0"/>
    <xf numFmtId="0" fontId="28" fillId="22" borderId="0" applyNumberFormat="0" applyBorder="0" applyAlignment="0" applyProtection="0"/>
    <xf numFmtId="0" fontId="28" fillId="22" borderId="0" applyNumberFormat="0" applyBorder="0" applyAlignment="0" applyProtection="0"/>
    <xf numFmtId="0" fontId="28" fillId="22" borderId="0" applyNumberFormat="0" applyBorder="0" applyAlignment="0" applyProtection="0"/>
    <xf numFmtId="0" fontId="28" fillId="22" borderId="0" applyNumberFormat="0" applyBorder="0" applyAlignment="0" applyProtection="0"/>
    <xf numFmtId="0" fontId="28" fillId="22" borderId="0" applyNumberFormat="0" applyBorder="0" applyAlignment="0" applyProtection="0"/>
    <xf numFmtId="0" fontId="28" fillId="22" borderId="0" applyNumberFormat="0" applyBorder="0" applyAlignment="0" applyProtection="0"/>
    <xf numFmtId="0" fontId="28" fillId="22" borderId="0" applyNumberFormat="0" applyBorder="0" applyAlignment="0" applyProtection="0"/>
    <xf numFmtId="0" fontId="28" fillId="22" borderId="0" applyNumberFormat="0" applyBorder="0" applyAlignment="0" applyProtection="0"/>
    <xf numFmtId="0" fontId="28" fillId="22" borderId="0" applyNumberFormat="0" applyBorder="0" applyAlignment="0" applyProtection="0"/>
    <xf numFmtId="0" fontId="28" fillId="22" borderId="0" applyNumberFormat="0" applyBorder="0" applyAlignment="0" applyProtection="0"/>
    <xf numFmtId="0" fontId="28" fillId="22" borderId="0" applyNumberFormat="0" applyBorder="0" applyAlignment="0" applyProtection="0"/>
    <xf numFmtId="0" fontId="28" fillId="22" borderId="0" applyNumberFormat="0" applyBorder="0" applyAlignment="0" applyProtection="0"/>
    <xf numFmtId="0" fontId="28" fillId="22" borderId="0" applyNumberFormat="0" applyBorder="0" applyAlignment="0" applyProtection="0"/>
    <xf numFmtId="0" fontId="28" fillId="22" borderId="0" applyNumberFormat="0" applyBorder="0" applyAlignment="0" applyProtection="0"/>
    <xf numFmtId="0" fontId="28" fillId="22" borderId="0" applyNumberFormat="0" applyBorder="0" applyAlignment="0" applyProtection="0"/>
    <xf numFmtId="0" fontId="28" fillId="22" borderId="0" applyNumberFormat="0" applyBorder="0" applyAlignment="0" applyProtection="0"/>
    <xf numFmtId="0" fontId="28" fillId="22" borderId="0" applyNumberFormat="0" applyBorder="0" applyAlignment="0" applyProtection="0"/>
    <xf numFmtId="0" fontId="28" fillId="22" borderId="0" applyNumberFormat="0" applyBorder="0" applyAlignment="0" applyProtection="0"/>
    <xf numFmtId="0" fontId="28" fillId="22" borderId="0" applyNumberFormat="0" applyBorder="0" applyAlignment="0" applyProtection="0"/>
    <xf numFmtId="0" fontId="28" fillId="22" borderId="0" applyNumberFormat="0" applyBorder="0" applyAlignment="0" applyProtection="0"/>
    <xf numFmtId="0" fontId="28" fillId="22" borderId="0" applyNumberFormat="0" applyBorder="0" applyAlignment="0" applyProtection="0"/>
    <xf numFmtId="0" fontId="28" fillId="22" borderId="0" applyNumberFormat="0" applyBorder="0" applyAlignment="0" applyProtection="0"/>
    <xf numFmtId="0" fontId="28" fillId="22" borderId="0" applyNumberFormat="0" applyBorder="0" applyAlignment="0" applyProtection="0"/>
    <xf numFmtId="0" fontId="28" fillId="22" borderId="0" applyNumberFormat="0" applyBorder="0" applyAlignment="0" applyProtection="0"/>
    <xf numFmtId="0" fontId="28" fillId="22" borderId="0" applyNumberFormat="0" applyBorder="0" applyAlignment="0" applyProtection="0"/>
    <xf numFmtId="0" fontId="28" fillId="22" borderId="0" applyNumberFormat="0" applyBorder="0" applyAlignment="0" applyProtection="0"/>
    <xf numFmtId="0" fontId="28" fillId="22" borderId="0" applyNumberFormat="0" applyBorder="0" applyAlignment="0" applyProtection="0"/>
    <xf numFmtId="0" fontId="28" fillId="22" borderId="0" applyNumberFormat="0" applyBorder="0" applyAlignment="0" applyProtection="0"/>
    <xf numFmtId="0" fontId="28" fillId="22" borderId="0" applyNumberFormat="0" applyBorder="0" applyAlignment="0" applyProtection="0"/>
    <xf numFmtId="0" fontId="28" fillId="22" borderId="0" applyNumberFormat="0" applyBorder="0" applyAlignment="0" applyProtection="0"/>
    <xf numFmtId="0" fontId="28" fillId="22" borderId="0" applyNumberFormat="0" applyBorder="0" applyAlignment="0" applyProtection="0"/>
    <xf numFmtId="0" fontId="28" fillId="22" borderId="0" applyNumberFormat="0" applyBorder="0" applyAlignment="0" applyProtection="0"/>
    <xf numFmtId="0" fontId="28" fillId="22" borderId="0" applyNumberFormat="0" applyBorder="0" applyAlignment="0" applyProtection="0"/>
    <xf numFmtId="0" fontId="28" fillId="22" borderId="0" applyNumberFormat="0" applyBorder="0" applyAlignment="0" applyProtection="0"/>
    <xf numFmtId="0" fontId="28" fillId="22" borderId="0" applyNumberFormat="0" applyBorder="0" applyAlignment="0" applyProtection="0"/>
    <xf numFmtId="0" fontId="28" fillId="22" borderId="0" applyNumberFormat="0" applyBorder="0" applyAlignment="0" applyProtection="0"/>
    <xf numFmtId="0" fontId="28" fillId="22" borderId="0" applyNumberFormat="0" applyBorder="0" applyAlignment="0" applyProtection="0"/>
    <xf numFmtId="0" fontId="28" fillId="22" borderId="0" applyNumberFormat="0" applyBorder="0" applyAlignment="0" applyProtection="0"/>
    <xf numFmtId="0" fontId="28" fillId="22" borderId="0" applyNumberFormat="0" applyBorder="0" applyAlignment="0" applyProtection="0"/>
    <xf numFmtId="0" fontId="28" fillId="22" borderId="0" applyNumberFormat="0" applyBorder="0" applyAlignment="0" applyProtection="0"/>
    <xf numFmtId="0" fontId="28" fillId="22" borderId="0" applyNumberFormat="0" applyBorder="0" applyAlignment="0" applyProtection="0"/>
    <xf numFmtId="0" fontId="28" fillId="22" borderId="0" applyNumberFormat="0" applyBorder="0" applyAlignment="0" applyProtection="0"/>
    <xf numFmtId="0" fontId="28" fillId="22" borderId="0" applyNumberFormat="0" applyBorder="0" applyAlignment="0" applyProtection="0"/>
    <xf numFmtId="0" fontId="28" fillId="22" borderId="0" applyNumberFormat="0" applyBorder="0" applyAlignment="0" applyProtection="0"/>
    <xf numFmtId="0" fontId="28" fillId="22" borderId="0" applyNumberFormat="0" applyBorder="0" applyAlignment="0" applyProtection="0"/>
    <xf numFmtId="0" fontId="28" fillId="22" borderId="0" applyNumberFormat="0" applyBorder="0" applyAlignment="0" applyProtection="0"/>
    <xf numFmtId="0" fontId="28" fillId="22" borderId="0" applyNumberFormat="0" applyBorder="0" applyAlignment="0" applyProtection="0"/>
    <xf numFmtId="0" fontId="28" fillId="22" borderId="0" applyNumberFormat="0" applyBorder="0" applyAlignment="0" applyProtection="0"/>
    <xf numFmtId="0" fontId="28" fillId="22" borderId="0" applyNumberFormat="0" applyBorder="0" applyAlignment="0" applyProtection="0"/>
    <xf numFmtId="0" fontId="28" fillId="22" borderId="0" applyNumberFormat="0" applyBorder="0" applyAlignment="0" applyProtection="0"/>
    <xf numFmtId="0" fontId="28" fillId="22" borderId="0" applyNumberFormat="0" applyBorder="0" applyAlignment="0" applyProtection="0"/>
    <xf numFmtId="0" fontId="28" fillId="22" borderId="0" applyNumberFormat="0" applyBorder="0" applyAlignment="0" applyProtection="0"/>
    <xf numFmtId="0" fontId="28" fillId="22" borderId="0" applyNumberFormat="0" applyBorder="0" applyAlignment="0" applyProtection="0"/>
    <xf numFmtId="0" fontId="28" fillId="22" borderId="0" applyNumberFormat="0" applyBorder="0" applyAlignment="0" applyProtection="0"/>
    <xf numFmtId="0" fontId="28" fillId="22" borderId="0" applyNumberFormat="0" applyBorder="0" applyAlignment="0" applyProtection="0"/>
    <xf numFmtId="0" fontId="28" fillId="22" borderId="0" applyNumberFormat="0" applyBorder="0" applyAlignment="0" applyProtection="0"/>
    <xf numFmtId="0" fontId="28" fillId="22" borderId="0" applyNumberFormat="0" applyBorder="0" applyAlignment="0" applyProtection="0"/>
    <xf numFmtId="0" fontId="28" fillId="22" borderId="0" applyNumberFormat="0" applyBorder="0" applyAlignment="0" applyProtection="0"/>
    <xf numFmtId="0" fontId="28" fillId="22" borderId="0" applyNumberFormat="0" applyBorder="0" applyAlignment="0" applyProtection="0"/>
    <xf numFmtId="0" fontId="28" fillId="22" borderId="0" applyNumberFormat="0" applyBorder="0" applyAlignment="0" applyProtection="0"/>
    <xf numFmtId="0" fontId="28" fillId="22" borderId="0" applyNumberFormat="0" applyBorder="0" applyAlignment="0" applyProtection="0"/>
    <xf numFmtId="0" fontId="28" fillId="22" borderId="0" applyNumberFormat="0" applyBorder="0" applyAlignment="0" applyProtection="0"/>
    <xf numFmtId="0" fontId="28" fillId="22" borderId="0" applyNumberFormat="0" applyBorder="0" applyAlignment="0" applyProtection="0"/>
    <xf numFmtId="0" fontId="28" fillId="22" borderId="0" applyNumberFormat="0" applyBorder="0" applyAlignment="0" applyProtection="0"/>
    <xf numFmtId="0" fontId="28" fillId="22" borderId="0" applyNumberFormat="0" applyBorder="0" applyAlignment="0" applyProtection="0"/>
    <xf numFmtId="0" fontId="28" fillId="22" borderId="0" applyNumberFormat="0" applyBorder="0" applyAlignment="0" applyProtection="0"/>
    <xf numFmtId="0" fontId="28" fillId="22" borderId="0" applyNumberFormat="0" applyBorder="0" applyAlignment="0" applyProtection="0"/>
    <xf numFmtId="0" fontId="28" fillId="22" borderId="0" applyNumberFormat="0" applyBorder="0" applyAlignment="0" applyProtection="0"/>
    <xf numFmtId="0" fontId="28" fillId="22" borderId="0" applyNumberFormat="0" applyBorder="0" applyAlignment="0" applyProtection="0"/>
    <xf numFmtId="0" fontId="28" fillId="22" borderId="0" applyNumberFormat="0" applyBorder="0" applyAlignment="0" applyProtection="0"/>
    <xf numFmtId="0" fontId="28" fillId="22" borderId="0" applyNumberFormat="0" applyBorder="0" applyAlignment="0" applyProtection="0"/>
    <xf numFmtId="0" fontId="28" fillId="22" borderId="0" applyNumberFormat="0" applyBorder="0" applyAlignment="0" applyProtection="0"/>
    <xf numFmtId="0" fontId="28" fillId="22" borderId="0" applyNumberFormat="0" applyBorder="0" applyAlignment="0" applyProtection="0"/>
    <xf numFmtId="0" fontId="28" fillId="22" borderId="0" applyNumberFormat="0" applyBorder="0" applyAlignment="0" applyProtection="0"/>
    <xf numFmtId="0" fontId="28" fillId="22" borderId="0" applyNumberFormat="0" applyBorder="0" applyAlignment="0" applyProtection="0"/>
    <xf numFmtId="0" fontId="28" fillId="22" borderId="0" applyNumberFormat="0" applyBorder="0" applyAlignment="0" applyProtection="0"/>
    <xf numFmtId="0" fontId="28" fillId="22" borderId="0" applyNumberFormat="0" applyBorder="0" applyAlignment="0" applyProtection="0"/>
    <xf numFmtId="0" fontId="28" fillId="22" borderId="0" applyNumberFormat="0" applyBorder="0" applyAlignment="0" applyProtection="0"/>
    <xf numFmtId="0" fontId="28" fillId="22" borderId="0" applyNumberFormat="0" applyBorder="0" applyAlignment="0" applyProtection="0"/>
    <xf numFmtId="0" fontId="28" fillId="22" borderId="0" applyNumberFormat="0" applyBorder="0" applyAlignment="0" applyProtection="0"/>
    <xf numFmtId="0" fontId="28" fillId="22" borderId="0" applyNumberFormat="0" applyBorder="0" applyAlignment="0" applyProtection="0"/>
    <xf numFmtId="0" fontId="28" fillId="22" borderId="0" applyNumberFormat="0" applyBorder="0" applyAlignment="0" applyProtection="0"/>
    <xf numFmtId="0" fontId="28" fillId="22" borderId="0" applyNumberFormat="0" applyBorder="0" applyAlignment="0" applyProtection="0"/>
    <xf numFmtId="0" fontId="28" fillId="22" borderId="0" applyNumberFormat="0" applyBorder="0" applyAlignment="0" applyProtection="0"/>
    <xf numFmtId="0" fontId="28" fillId="22" borderId="0" applyNumberFormat="0" applyBorder="0" applyAlignment="0" applyProtection="0"/>
    <xf numFmtId="0" fontId="28" fillId="22" borderId="0" applyNumberFormat="0" applyBorder="0" applyAlignment="0" applyProtection="0"/>
    <xf numFmtId="0" fontId="28" fillId="22" borderId="0" applyNumberFormat="0" applyBorder="0" applyAlignment="0" applyProtection="0"/>
    <xf numFmtId="0" fontId="28" fillId="22" borderId="0" applyNumberFormat="0" applyBorder="0" applyAlignment="0" applyProtection="0"/>
    <xf numFmtId="0" fontId="28" fillId="22" borderId="0" applyNumberFormat="0" applyBorder="0" applyAlignment="0" applyProtection="0"/>
    <xf numFmtId="0" fontId="28" fillId="22" borderId="0" applyNumberFormat="0" applyBorder="0" applyAlignment="0" applyProtection="0"/>
    <xf numFmtId="0" fontId="28" fillId="22" borderId="0" applyNumberFormat="0" applyBorder="0" applyAlignment="0" applyProtection="0"/>
    <xf numFmtId="0" fontId="28" fillId="22" borderId="0" applyNumberFormat="0" applyBorder="0" applyAlignment="0" applyProtection="0"/>
    <xf numFmtId="0" fontId="28" fillId="22" borderId="0" applyNumberFormat="0" applyBorder="0" applyAlignment="0" applyProtection="0"/>
    <xf numFmtId="0" fontId="28" fillId="22" borderId="0" applyNumberFormat="0" applyBorder="0" applyAlignment="0" applyProtection="0"/>
    <xf numFmtId="0" fontId="28" fillId="22" borderId="0" applyNumberFormat="0" applyBorder="0" applyAlignment="0" applyProtection="0"/>
    <xf numFmtId="0" fontId="28" fillId="24" borderId="0" applyNumberFormat="0" applyBorder="0" applyAlignment="0" applyProtection="0"/>
    <xf numFmtId="0" fontId="28" fillId="24" borderId="0" applyNumberFormat="0" applyBorder="0" applyAlignment="0" applyProtection="0"/>
    <xf numFmtId="0" fontId="28" fillId="24" borderId="0" applyNumberFormat="0" applyBorder="0" applyAlignment="0" applyProtection="0"/>
    <xf numFmtId="0" fontId="28" fillId="24" borderId="0" applyNumberFormat="0" applyBorder="0" applyAlignment="0" applyProtection="0"/>
    <xf numFmtId="0" fontId="28" fillId="24" borderId="0" applyNumberFormat="0" applyBorder="0" applyAlignment="0" applyProtection="0"/>
    <xf numFmtId="0" fontId="28" fillId="24" borderId="0" applyNumberFormat="0" applyBorder="0" applyAlignment="0" applyProtection="0"/>
    <xf numFmtId="0" fontId="28" fillId="24" borderId="0" applyNumberFormat="0" applyBorder="0" applyAlignment="0" applyProtection="0"/>
    <xf numFmtId="0" fontId="28" fillId="24" borderId="0" applyNumberFormat="0" applyBorder="0" applyAlignment="0" applyProtection="0"/>
    <xf numFmtId="0" fontId="28" fillId="24" borderId="0" applyNumberFormat="0" applyBorder="0" applyAlignment="0" applyProtection="0"/>
    <xf numFmtId="0" fontId="28" fillId="24" borderId="0" applyNumberFormat="0" applyBorder="0" applyAlignment="0" applyProtection="0"/>
    <xf numFmtId="0" fontId="28" fillId="24" borderId="0" applyNumberFormat="0" applyBorder="0" applyAlignment="0" applyProtection="0"/>
    <xf numFmtId="0" fontId="28" fillId="24" borderId="0" applyNumberFormat="0" applyBorder="0" applyAlignment="0" applyProtection="0"/>
    <xf numFmtId="0" fontId="28" fillId="24" borderId="0" applyNumberFormat="0" applyBorder="0" applyAlignment="0" applyProtection="0"/>
    <xf numFmtId="0" fontId="28" fillId="24" borderId="0" applyNumberFormat="0" applyBorder="0" applyAlignment="0" applyProtection="0"/>
    <xf numFmtId="0" fontId="28" fillId="24" borderId="0" applyNumberFormat="0" applyBorder="0" applyAlignment="0" applyProtection="0"/>
    <xf numFmtId="0" fontId="28" fillId="24" borderId="0" applyNumberFormat="0" applyBorder="0" applyAlignment="0" applyProtection="0"/>
    <xf numFmtId="0" fontId="28" fillId="24" borderId="0" applyNumberFormat="0" applyBorder="0" applyAlignment="0" applyProtection="0"/>
    <xf numFmtId="0" fontId="28" fillId="24" borderId="0" applyNumberFormat="0" applyBorder="0" applyAlignment="0" applyProtection="0"/>
    <xf numFmtId="0" fontId="28" fillId="24" borderId="0" applyNumberFormat="0" applyBorder="0" applyAlignment="0" applyProtection="0"/>
    <xf numFmtId="0" fontId="28" fillId="24" borderId="0" applyNumberFormat="0" applyBorder="0" applyAlignment="0" applyProtection="0"/>
    <xf numFmtId="0" fontId="28" fillId="24" borderId="0" applyNumberFormat="0" applyBorder="0" applyAlignment="0" applyProtection="0"/>
    <xf numFmtId="0" fontId="28" fillId="24" borderId="0" applyNumberFormat="0" applyBorder="0" applyAlignment="0" applyProtection="0"/>
    <xf numFmtId="0" fontId="28" fillId="24" borderId="0" applyNumberFormat="0" applyBorder="0" applyAlignment="0" applyProtection="0"/>
    <xf numFmtId="0" fontId="28" fillId="24" borderId="0" applyNumberFormat="0" applyBorder="0" applyAlignment="0" applyProtection="0"/>
    <xf numFmtId="0" fontId="28" fillId="24" borderId="0" applyNumberFormat="0" applyBorder="0" applyAlignment="0" applyProtection="0"/>
    <xf numFmtId="0" fontId="28" fillId="24" borderId="0" applyNumberFormat="0" applyBorder="0" applyAlignment="0" applyProtection="0"/>
    <xf numFmtId="0" fontId="28" fillId="24" borderId="0" applyNumberFormat="0" applyBorder="0" applyAlignment="0" applyProtection="0"/>
    <xf numFmtId="0" fontId="28" fillId="24" borderId="0" applyNumberFormat="0" applyBorder="0" applyAlignment="0" applyProtection="0"/>
    <xf numFmtId="0" fontId="28" fillId="24" borderId="0" applyNumberFormat="0" applyBorder="0" applyAlignment="0" applyProtection="0"/>
    <xf numFmtId="0" fontId="28" fillId="24" borderId="0" applyNumberFormat="0" applyBorder="0" applyAlignment="0" applyProtection="0"/>
    <xf numFmtId="0" fontId="28" fillId="24" borderId="0" applyNumberFormat="0" applyBorder="0" applyAlignment="0" applyProtection="0"/>
    <xf numFmtId="0" fontId="28" fillId="24" borderId="0" applyNumberFormat="0" applyBorder="0" applyAlignment="0" applyProtection="0"/>
    <xf numFmtId="0" fontId="28" fillId="24" borderId="0" applyNumberFormat="0" applyBorder="0" applyAlignment="0" applyProtection="0"/>
    <xf numFmtId="0" fontId="28" fillId="24" borderId="0" applyNumberFormat="0" applyBorder="0" applyAlignment="0" applyProtection="0"/>
    <xf numFmtId="0" fontId="28" fillId="24" borderId="0" applyNumberFormat="0" applyBorder="0" applyAlignment="0" applyProtection="0"/>
    <xf numFmtId="0" fontId="28" fillId="24" borderId="0" applyNumberFormat="0" applyBorder="0" applyAlignment="0" applyProtection="0"/>
    <xf numFmtId="0" fontId="28" fillId="24" borderId="0" applyNumberFormat="0" applyBorder="0" applyAlignment="0" applyProtection="0"/>
    <xf numFmtId="0" fontId="28" fillId="24" borderId="0" applyNumberFormat="0" applyBorder="0" applyAlignment="0" applyProtection="0"/>
    <xf numFmtId="0" fontId="28" fillId="24" borderId="0" applyNumberFormat="0" applyBorder="0" applyAlignment="0" applyProtection="0"/>
    <xf numFmtId="0" fontId="28" fillId="24" borderId="0" applyNumberFormat="0" applyBorder="0" applyAlignment="0" applyProtection="0"/>
    <xf numFmtId="0" fontId="28" fillId="24" borderId="0" applyNumberFormat="0" applyBorder="0" applyAlignment="0" applyProtection="0"/>
    <xf numFmtId="0" fontId="28" fillId="24" borderId="0" applyNumberFormat="0" applyBorder="0" applyAlignment="0" applyProtection="0"/>
    <xf numFmtId="0" fontId="28" fillId="24" borderId="0" applyNumberFormat="0" applyBorder="0" applyAlignment="0" applyProtection="0"/>
    <xf numFmtId="0" fontId="28" fillId="24" borderId="0" applyNumberFormat="0" applyBorder="0" applyAlignment="0" applyProtection="0"/>
    <xf numFmtId="0" fontId="28" fillId="24" borderId="0" applyNumberFormat="0" applyBorder="0" applyAlignment="0" applyProtection="0"/>
    <xf numFmtId="0" fontId="28" fillId="24" borderId="0" applyNumberFormat="0" applyBorder="0" applyAlignment="0" applyProtection="0"/>
    <xf numFmtId="0" fontId="28" fillId="24" borderId="0" applyNumberFormat="0" applyBorder="0" applyAlignment="0" applyProtection="0"/>
    <xf numFmtId="0" fontId="28" fillId="24" borderId="0" applyNumberFormat="0" applyBorder="0" applyAlignment="0" applyProtection="0"/>
    <xf numFmtId="0" fontId="28" fillId="24" borderId="0" applyNumberFormat="0" applyBorder="0" applyAlignment="0" applyProtection="0"/>
    <xf numFmtId="0" fontId="28" fillId="24" borderId="0" applyNumberFormat="0" applyBorder="0" applyAlignment="0" applyProtection="0"/>
    <xf numFmtId="0" fontId="28" fillId="24" borderId="0" applyNumberFormat="0" applyBorder="0" applyAlignment="0" applyProtection="0"/>
    <xf numFmtId="0" fontId="28" fillId="24" borderId="0" applyNumberFormat="0" applyBorder="0" applyAlignment="0" applyProtection="0"/>
    <xf numFmtId="0" fontId="28" fillId="24" borderId="0" applyNumberFormat="0" applyBorder="0" applyAlignment="0" applyProtection="0"/>
    <xf numFmtId="0" fontId="28" fillId="24" borderId="0" applyNumberFormat="0" applyBorder="0" applyAlignment="0" applyProtection="0"/>
    <xf numFmtId="0" fontId="28" fillId="24" borderId="0" applyNumberFormat="0" applyBorder="0" applyAlignment="0" applyProtection="0"/>
    <xf numFmtId="0" fontId="28" fillId="24" borderId="0" applyNumberFormat="0" applyBorder="0" applyAlignment="0" applyProtection="0"/>
    <xf numFmtId="0" fontId="28" fillId="24" borderId="0" applyNumberFormat="0" applyBorder="0" applyAlignment="0" applyProtection="0"/>
    <xf numFmtId="0" fontId="28" fillId="24" borderId="0" applyNumberFormat="0" applyBorder="0" applyAlignment="0" applyProtection="0"/>
    <xf numFmtId="0" fontId="28" fillId="24" borderId="0" applyNumberFormat="0" applyBorder="0" applyAlignment="0" applyProtection="0"/>
    <xf numFmtId="0" fontId="28" fillId="24" borderId="0" applyNumberFormat="0" applyBorder="0" applyAlignment="0" applyProtection="0"/>
    <xf numFmtId="0" fontId="28" fillId="24" borderId="0" applyNumberFormat="0" applyBorder="0" applyAlignment="0" applyProtection="0"/>
    <xf numFmtId="0" fontId="28" fillId="24" borderId="0" applyNumberFormat="0" applyBorder="0" applyAlignment="0" applyProtection="0"/>
    <xf numFmtId="0" fontId="28" fillId="24" borderId="0" applyNumberFormat="0" applyBorder="0" applyAlignment="0" applyProtection="0"/>
    <xf numFmtId="0" fontId="28" fillId="24" borderId="0" applyNumberFormat="0" applyBorder="0" applyAlignment="0" applyProtection="0"/>
    <xf numFmtId="0" fontId="28" fillId="24" borderId="0" applyNumberFormat="0" applyBorder="0" applyAlignment="0" applyProtection="0"/>
    <xf numFmtId="0" fontId="28" fillId="24" borderId="0" applyNumberFormat="0" applyBorder="0" applyAlignment="0" applyProtection="0"/>
    <xf numFmtId="0" fontId="28" fillId="24" borderId="0" applyNumberFormat="0" applyBorder="0" applyAlignment="0" applyProtection="0"/>
    <xf numFmtId="0" fontId="28" fillId="24" borderId="0" applyNumberFormat="0" applyBorder="0" applyAlignment="0" applyProtection="0"/>
    <xf numFmtId="0" fontId="28" fillId="24" borderId="0" applyNumberFormat="0" applyBorder="0" applyAlignment="0" applyProtection="0"/>
    <xf numFmtId="0" fontId="28" fillId="24" borderId="0" applyNumberFormat="0" applyBorder="0" applyAlignment="0" applyProtection="0"/>
    <xf numFmtId="0" fontId="28" fillId="24" borderId="0" applyNumberFormat="0" applyBorder="0" applyAlignment="0" applyProtection="0"/>
    <xf numFmtId="0" fontId="28" fillId="24" borderId="0" applyNumberFormat="0" applyBorder="0" applyAlignment="0" applyProtection="0"/>
    <xf numFmtId="0" fontId="28" fillId="24" borderId="0" applyNumberFormat="0" applyBorder="0" applyAlignment="0" applyProtection="0"/>
    <xf numFmtId="0" fontId="28" fillId="24" borderId="0" applyNumberFormat="0" applyBorder="0" applyAlignment="0" applyProtection="0"/>
    <xf numFmtId="0" fontId="28" fillId="24" borderId="0" applyNumberFormat="0" applyBorder="0" applyAlignment="0" applyProtection="0"/>
    <xf numFmtId="0" fontId="28" fillId="24" borderId="0" applyNumberFormat="0" applyBorder="0" applyAlignment="0" applyProtection="0"/>
    <xf numFmtId="0" fontId="28" fillId="24" borderId="0" applyNumberFormat="0" applyBorder="0" applyAlignment="0" applyProtection="0"/>
    <xf numFmtId="0" fontId="28" fillId="24" borderId="0" applyNumberFormat="0" applyBorder="0" applyAlignment="0" applyProtection="0"/>
    <xf numFmtId="0" fontId="28" fillId="24" borderId="0" applyNumberFormat="0" applyBorder="0" applyAlignment="0" applyProtection="0"/>
    <xf numFmtId="0" fontId="28" fillId="24" borderId="0" applyNumberFormat="0" applyBorder="0" applyAlignment="0" applyProtection="0"/>
    <xf numFmtId="0" fontId="28" fillId="24" borderId="0" applyNumberFormat="0" applyBorder="0" applyAlignment="0" applyProtection="0"/>
    <xf numFmtId="0" fontId="28" fillId="24" borderId="0" applyNumberFormat="0" applyBorder="0" applyAlignment="0" applyProtection="0"/>
    <xf numFmtId="0" fontId="28" fillId="24" borderId="0" applyNumberFormat="0" applyBorder="0" applyAlignment="0" applyProtection="0"/>
    <xf numFmtId="0" fontId="28" fillId="24" borderId="0" applyNumberFormat="0" applyBorder="0" applyAlignment="0" applyProtection="0"/>
    <xf numFmtId="0" fontId="28" fillId="24" borderId="0" applyNumberFormat="0" applyBorder="0" applyAlignment="0" applyProtection="0"/>
    <xf numFmtId="0" fontId="28" fillId="24" borderId="0" applyNumberFormat="0" applyBorder="0" applyAlignment="0" applyProtection="0"/>
    <xf numFmtId="0" fontId="28" fillId="24" borderId="0" applyNumberFormat="0" applyBorder="0" applyAlignment="0" applyProtection="0"/>
    <xf numFmtId="0" fontId="28" fillId="24" borderId="0" applyNumberFormat="0" applyBorder="0" applyAlignment="0" applyProtection="0"/>
    <xf numFmtId="0" fontId="28" fillId="24" borderId="0" applyNumberFormat="0" applyBorder="0" applyAlignment="0" applyProtection="0"/>
    <xf numFmtId="0" fontId="28" fillId="24" borderId="0" applyNumberFormat="0" applyBorder="0" applyAlignment="0" applyProtection="0"/>
    <xf numFmtId="0" fontId="28" fillId="24" borderId="0" applyNumberFormat="0" applyBorder="0" applyAlignment="0" applyProtection="0"/>
    <xf numFmtId="0" fontId="28" fillId="24" borderId="0" applyNumberFormat="0" applyBorder="0" applyAlignment="0" applyProtection="0"/>
    <xf numFmtId="0" fontId="28" fillId="24" borderId="0" applyNumberFormat="0" applyBorder="0" applyAlignment="0" applyProtection="0"/>
    <xf numFmtId="0" fontId="28" fillId="24" borderId="0" applyNumberFormat="0" applyBorder="0" applyAlignment="0" applyProtection="0"/>
    <xf numFmtId="0" fontId="28" fillId="24" borderId="0" applyNumberFormat="0" applyBorder="0" applyAlignment="0" applyProtection="0"/>
    <xf numFmtId="0" fontId="28" fillId="24" borderId="0" applyNumberFormat="0" applyBorder="0" applyAlignment="0" applyProtection="0"/>
    <xf numFmtId="0" fontId="28" fillId="24" borderId="0" applyNumberFormat="0" applyBorder="0" applyAlignment="0" applyProtection="0"/>
    <xf numFmtId="0" fontId="28" fillId="24" borderId="0" applyNumberFormat="0" applyBorder="0" applyAlignment="0" applyProtection="0"/>
    <xf numFmtId="0" fontId="28" fillId="24" borderId="0" applyNumberFormat="0" applyBorder="0" applyAlignment="0" applyProtection="0"/>
    <xf numFmtId="0" fontId="28" fillId="24" borderId="0" applyNumberFormat="0" applyBorder="0" applyAlignment="0" applyProtection="0"/>
    <xf numFmtId="0" fontId="28" fillId="24" borderId="0" applyNumberFormat="0" applyBorder="0" applyAlignment="0" applyProtection="0"/>
    <xf numFmtId="0" fontId="28" fillId="24" borderId="0" applyNumberFormat="0" applyBorder="0" applyAlignment="0" applyProtection="0"/>
    <xf numFmtId="0" fontId="28" fillId="24" borderId="0" applyNumberFormat="0" applyBorder="0" applyAlignment="0" applyProtection="0"/>
    <xf numFmtId="0" fontId="28" fillId="24" borderId="0" applyNumberFormat="0" applyBorder="0" applyAlignment="0" applyProtection="0"/>
    <xf numFmtId="0" fontId="28" fillId="24" borderId="0" applyNumberFormat="0" applyBorder="0" applyAlignment="0" applyProtection="0"/>
    <xf numFmtId="0" fontId="28" fillId="24" borderId="0" applyNumberFormat="0" applyBorder="0" applyAlignment="0" applyProtection="0"/>
    <xf numFmtId="0" fontId="28" fillId="24" borderId="0" applyNumberFormat="0" applyBorder="0" applyAlignment="0" applyProtection="0"/>
    <xf numFmtId="0" fontId="28" fillId="24" borderId="0" applyNumberFormat="0" applyBorder="0" applyAlignment="0" applyProtection="0"/>
    <xf numFmtId="0" fontId="28" fillId="24" borderId="0" applyNumberFormat="0" applyBorder="0" applyAlignment="0" applyProtection="0"/>
    <xf numFmtId="0" fontId="28" fillId="24" borderId="0" applyNumberFormat="0" applyBorder="0" applyAlignment="0" applyProtection="0"/>
    <xf numFmtId="0" fontId="28" fillId="24" borderId="0" applyNumberFormat="0" applyBorder="0" applyAlignment="0" applyProtection="0"/>
    <xf numFmtId="0" fontId="28" fillId="24" borderId="0" applyNumberFormat="0" applyBorder="0" applyAlignment="0" applyProtection="0"/>
    <xf numFmtId="0" fontId="28" fillId="24" borderId="0" applyNumberFormat="0" applyBorder="0" applyAlignment="0" applyProtection="0"/>
    <xf numFmtId="0" fontId="28" fillId="24" borderId="0" applyNumberFormat="0" applyBorder="0" applyAlignment="0" applyProtection="0"/>
    <xf numFmtId="0" fontId="28" fillId="24" borderId="0" applyNumberFormat="0" applyBorder="0" applyAlignment="0" applyProtection="0"/>
    <xf numFmtId="0" fontId="28" fillId="24" borderId="0" applyNumberFormat="0" applyBorder="0" applyAlignment="0" applyProtection="0"/>
    <xf numFmtId="0" fontId="28" fillId="24" borderId="0" applyNumberFormat="0" applyBorder="0" applyAlignment="0" applyProtection="0"/>
    <xf numFmtId="0" fontId="28" fillId="24" borderId="0" applyNumberFormat="0" applyBorder="0" applyAlignment="0" applyProtection="0"/>
    <xf numFmtId="0" fontId="28" fillId="24" borderId="0" applyNumberFormat="0" applyBorder="0" applyAlignment="0" applyProtection="0"/>
    <xf numFmtId="0" fontId="28" fillId="24" borderId="0" applyNumberFormat="0" applyBorder="0" applyAlignment="0" applyProtection="0"/>
    <xf numFmtId="0" fontId="28" fillId="24" borderId="0" applyNumberFormat="0" applyBorder="0" applyAlignment="0" applyProtection="0"/>
    <xf numFmtId="0" fontId="28" fillId="24" borderId="0" applyNumberFormat="0" applyBorder="0" applyAlignment="0" applyProtection="0"/>
    <xf numFmtId="0" fontId="28" fillId="24" borderId="0" applyNumberFormat="0" applyBorder="0" applyAlignment="0" applyProtection="0"/>
    <xf numFmtId="0" fontId="28" fillId="24" borderId="0" applyNumberFormat="0" applyBorder="0" applyAlignment="0" applyProtection="0"/>
    <xf numFmtId="0" fontId="28" fillId="24" borderId="0" applyNumberFormat="0" applyBorder="0" applyAlignment="0" applyProtection="0"/>
    <xf numFmtId="0" fontId="28" fillId="24" borderId="0" applyNumberFormat="0" applyBorder="0" applyAlignment="0" applyProtection="0"/>
    <xf numFmtId="0" fontId="28" fillId="24" borderId="0" applyNumberFormat="0" applyBorder="0" applyAlignment="0" applyProtection="0"/>
    <xf numFmtId="0" fontId="28" fillId="24" borderId="0" applyNumberFormat="0" applyBorder="0" applyAlignment="0" applyProtection="0"/>
    <xf numFmtId="0" fontId="28" fillId="24" borderId="0" applyNumberFormat="0" applyBorder="0" applyAlignment="0" applyProtection="0"/>
    <xf numFmtId="0" fontId="28" fillId="24" borderId="0" applyNumberFormat="0" applyBorder="0" applyAlignment="0" applyProtection="0"/>
    <xf numFmtId="0" fontId="28" fillId="24" borderId="0" applyNumberFormat="0" applyBorder="0" applyAlignment="0" applyProtection="0"/>
    <xf numFmtId="0" fontId="28" fillId="24" borderId="0" applyNumberFormat="0" applyBorder="0" applyAlignment="0" applyProtection="0"/>
    <xf numFmtId="0" fontId="28" fillId="24" borderId="0" applyNumberFormat="0" applyBorder="0" applyAlignment="0" applyProtection="0"/>
    <xf numFmtId="0" fontId="28" fillId="24" borderId="0" applyNumberFormat="0" applyBorder="0" applyAlignment="0" applyProtection="0"/>
    <xf numFmtId="0" fontId="28" fillId="24" borderId="0" applyNumberFormat="0" applyBorder="0" applyAlignment="0" applyProtection="0"/>
    <xf numFmtId="0" fontId="28" fillId="24" borderId="0" applyNumberFormat="0" applyBorder="0" applyAlignment="0" applyProtection="0"/>
    <xf numFmtId="0" fontId="28" fillId="24" borderId="0" applyNumberFormat="0" applyBorder="0" applyAlignment="0" applyProtection="0"/>
    <xf numFmtId="0" fontId="28" fillId="24" borderId="0" applyNumberFormat="0" applyBorder="0" applyAlignment="0" applyProtection="0"/>
    <xf numFmtId="0" fontId="28" fillId="24" borderId="0" applyNumberFormat="0" applyBorder="0" applyAlignment="0" applyProtection="0"/>
    <xf numFmtId="0" fontId="28" fillId="24" borderId="0" applyNumberFormat="0" applyBorder="0" applyAlignment="0" applyProtection="0"/>
    <xf numFmtId="0" fontId="28" fillId="24" borderId="0" applyNumberFormat="0" applyBorder="0" applyAlignment="0" applyProtection="0"/>
    <xf numFmtId="0" fontId="28" fillId="24" borderId="0" applyNumberFormat="0" applyBorder="0" applyAlignment="0" applyProtection="0"/>
    <xf numFmtId="0" fontId="28" fillId="24" borderId="0" applyNumberFormat="0" applyBorder="0" applyAlignment="0" applyProtection="0"/>
    <xf numFmtId="0" fontId="28" fillId="24" borderId="0" applyNumberFormat="0" applyBorder="0" applyAlignment="0" applyProtection="0"/>
    <xf numFmtId="0" fontId="28" fillId="24" borderId="0" applyNumberFormat="0" applyBorder="0" applyAlignment="0" applyProtection="0"/>
    <xf numFmtId="0" fontId="28" fillId="24" borderId="0" applyNumberFormat="0" applyBorder="0" applyAlignment="0" applyProtection="0"/>
    <xf numFmtId="0" fontId="28" fillId="24" borderId="0" applyNumberFormat="0" applyBorder="0" applyAlignment="0" applyProtection="0"/>
    <xf numFmtId="0" fontId="28" fillId="24" borderId="0" applyNumberFormat="0" applyBorder="0" applyAlignment="0" applyProtection="0"/>
    <xf numFmtId="0" fontId="28" fillId="24" borderId="0" applyNumberFormat="0" applyBorder="0" applyAlignment="0" applyProtection="0"/>
    <xf numFmtId="0" fontId="28" fillId="24" borderId="0" applyNumberFormat="0" applyBorder="0" applyAlignment="0" applyProtection="0"/>
    <xf numFmtId="0" fontId="28" fillId="24" borderId="0" applyNumberFormat="0" applyBorder="0" applyAlignment="0" applyProtection="0"/>
    <xf numFmtId="0" fontId="28" fillId="24" borderId="0" applyNumberFormat="0" applyBorder="0" applyAlignment="0" applyProtection="0"/>
    <xf numFmtId="0" fontId="28" fillId="24" borderId="0" applyNumberFormat="0" applyBorder="0" applyAlignment="0" applyProtection="0"/>
    <xf numFmtId="0" fontId="28" fillId="24" borderId="0" applyNumberFormat="0" applyBorder="0" applyAlignment="0" applyProtection="0"/>
    <xf numFmtId="0" fontId="28" fillId="24" borderId="0" applyNumberFormat="0" applyBorder="0" applyAlignment="0" applyProtection="0"/>
    <xf numFmtId="0" fontId="28" fillId="24" borderId="0" applyNumberFormat="0" applyBorder="0" applyAlignment="0" applyProtection="0"/>
    <xf numFmtId="0" fontId="28" fillId="24" borderId="0" applyNumberFormat="0" applyBorder="0" applyAlignment="0" applyProtection="0"/>
    <xf numFmtId="0" fontId="28" fillId="24" borderId="0" applyNumberFormat="0" applyBorder="0" applyAlignment="0" applyProtection="0"/>
    <xf numFmtId="0" fontId="28" fillId="24" borderId="0" applyNumberFormat="0" applyBorder="0" applyAlignment="0" applyProtection="0"/>
    <xf numFmtId="0" fontId="28" fillId="24" borderId="0" applyNumberFormat="0" applyBorder="0" applyAlignment="0" applyProtection="0"/>
    <xf numFmtId="0" fontId="28" fillId="24" borderId="0" applyNumberFormat="0" applyBorder="0" applyAlignment="0" applyProtection="0"/>
    <xf numFmtId="0" fontId="28" fillId="24" borderId="0" applyNumberFormat="0" applyBorder="0" applyAlignment="0" applyProtection="0"/>
    <xf numFmtId="0" fontId="28" fillId="24" borderId="0" applyNumberFormat="0" applyBorder="0" applyAlignment="0" applyProtection="0"/>
    <xf numFmtId="0" fontId="28" fillId="24" borderId="0" applyNumberFormat="0" applyBorder="0" applyAlignment="0" applyProtection="0"/>
    <xf numFmtId="0" fontId="28" fillId="24" borderId="0" applyNumberFormat="0" applyBorder="0" applyAlignment="0" applyProtection="0"/>
    <xf numFmtId="0" fontId="28" fillId="24" borderId="0" applyNumberFormat="0" applyBorder="0" applyAlignment="0" applyProtection="0"/>
    <xf numFmtId="0" fontId="28" fillId="24" borderId="0" applyNumberFormat="0" applyBorder="0" applyAlignment="0" applyProtection="0"/>
    <xf numFmtId="0" fontId="28" fillId="24" borderId="0" applyNumberFormat="0" applyBorder="0" applyAlignment="0" applyProtection="0"/>
    <xf numFmtId="0" fontId="28" fillId="24" borderId="0" applyNumberFormat="0" applyBorder="0" applyAlignment="0" applyProtection="0"/>
    <xf numFmtId="0" fontId="28" fillId="24" borderId="0" applyNumberFormat="0" applyBorder="0" applyAlignment="0" applyProtection="0"/>
    <xf numFmtId="0" fontId="28" fillId="24" borderId="0" applyNumberFormat="0" applyBorder="0" applyAlignment="0" applyProtection="0"/>
    <xf numFmtId="0" fontId="28" fillId="24" borderId="0" applyNumberFormat="0" applyBorder="0" applyAlignment="0" applyProtection="0"/>
    <xf numFmtId="0" fontId="28" fillId="24" borderId="0" applyNumberFormat="0" applyBorder="0" applyAlignment="0" applyProtection="0"/>
    <xf numFmtId="0" fontId="28" fillId="24" borderId="0" applyNumberFormat="0" applyBorder="0" applyAlignment="0" applyProtection="0"/>
    <xf numFmtId="0" fontId="28" fillId="24" borderId="0" applyNumberFormat="0" applyBorder="0" applyAlignment="0" applyProtection="0"/>
    <xf numFmtId="0" fontId="28" fillId="24" borderId="0" applyNumberFormat="0" applyBorder="0" applyAlignment="0" applyProtection="0"/>
    <xf numFmtId="0" fontId="28" fillId="24" borderId="0" applyNumberFormat="0" applyBorder="0" applyAlignment="0" applyProtection="0"/>
    <xf numFmtId="0" fontId="28" fillId="24" borderId="0" applyNumberFormat="0" applyBorder="0" applyAlignment="0" applyProtection="0"/>
    <xf numFmtId="0" fontId="28" fillId="24" borderId="0" applyNumberFormat="0" applyBorder="0" applyAlignment="0" applyProtection="0"/>
    <xf numFmtId="0" fontId="28" fillId="24" borderId="0" applyNumberFormat="0" applyBorder="0" applyAlignment="0" applyProtection="0"/>
    <xf numFmtId="0" fontId="28" fillId="24" borderId="0" applyNumberFormat="0" applyBorder="0" applyAlignment="0" applyProtection="0"/>
    <xf numFmtId="0" fontId="28" fillId="24" borderId="0" applyNumberFormat="0" applyBorder="0" applyAlignment="0" applyProtection="0"/>
    <xf numFmtId="0" fontId="28" fillId="24" borderId="0" applyNumberFormat="0" applyBorder="0" applyAlignment="0" applyProtection="0"/>
    <xf numFmtId="0" fontId="28" fillId="24" borderId="0" applyNumberFormat="0" applyBorder="0" applyAlignment="0" applyProtection="0"/>
    <xf numFmtId="0" fontId="28" fillId="24" borderId="0" applyNumberFormat="0" applyBorder="0" applyAlignment="0" applyProtection="0"/>
    <xf numFmtId="0" fontId="28" fillId="24" borderId="0" applyNumberFormat="0" applyBorder="0" applyAlignment="0" applyProtection="0"/>
    <xf numFmtId="0" fontId="28" fillId="24" borderId="0" applyNumberFormat="0" applyBorder="0" applyAlignment="0" applyProtection="0"/>
    <xf numFmtId="0" fontId="28" fillId="24" borderId="0" applyNumberFormat="0" applyBorder="0" applyAlignment="0" applyProtection="0"/>
    <xf numFmtId="0" fontId="28" fillId="24" borderId="0" applyNumberFormat="0" applyBorder="0" applyAlignment="0" applyProtection="0"/>
    <xf numFmtId="0" fontId="28" fillId="24" borderId="0" applyNumberFormat="0" applyBorder="0" applyAlignment="0" applyProtection="0"/>
    <xf numFmtId="0" fontId="28" fillId="24" borderId="0" applyNumberFormat="0" applyBorder="0" applyAlignment="0" applyProtection="0"/>
    <xf numFmtId="0" fontId="28" fillId="24" borderId="0" applyNumberFormat="0" applyBorder="0" applyAlignment="0" applyProtection="0"/>
    <xf numFmtId="0" fontId="28" fillId="24" borderId="0" applyNumberFormat="0" applyBorder="0" applyAlignment="0" applyProtection="0"/>
    <xf numFmtId="0" fontId="28" fillId="24" borderId="0" applyNumberFormat="0" applyBorder="0" applyAlignment="0" applyProtection="0"/>
    <xf numFmtId="0" fontId="28" fillId="24" borderId="0" applyNumberFormat="0" applyBorder="0" applyAlignment="0" applyProtection="0"/>
    <xf numFmtId="0" fontId="28" fillId="24" borderId="0" applyNumberFormat="0" applyBorder="0" applyAlignment="0" applyProtection="0"/>
    <xf numFmtId="0" fontId="28" fillId="24" borderId="0" applyNumberFormat="0" applyBorder="0" applyAlignment="0" applyProtection="0"/>
    <xf numFmtId="0" fontId="28" fillId="24" borderId="0" applyNumberFormat="0" applyBorder="0" applyAlignment="0" applyProtection="0"/>
    <xf numFmtId="0" fontId="28" fillId="24" borderId="0" applyNumberFormat="0" applyBorder="0" applyAlignment="0" applyProtection="0"/>
    <xf numFmtId="0" fontId="28" fillId="24" borderId="0" applyNumberFormat="0" applyBorder="0" applyAlignment="0" applyProtection="0"/>
    <xf numFmtId="0" fontId="28" fillId="24" borderId="0" applyNumberFormat="0" applyBorder="0" applyAlignment="0" applyProtection="0"/>
    <xf numFmtId="0" fontId="28" fillId="24" borderId="0" applyNumberFormat="0" applyBorder="0" applyAlignment="0" applyProtection="0"/>
    <xf numFmtId="0" fontId="28" fillId="24" borderId="0" applyNumberFormat="0" applyBorder="0" applyAlignment="0" applyProtection="0"/>
    <xf numFmtId="0" fontId="28" fillId="24" borderId="0" applyNumberFormat="0" applyBorder="0" applyAlignment="0" applyProtection="0"/>
    <xf numFmtId="0" fontId="28" fillId="24" borderId="0" applyNumberFormat="0" applyBorder="0" applyAlignment="0" applyProtection="0"/>
    <xf numFmtId="0" fontId="28" fillId="24" borderId="0" applyNumberFormat="0" applyBorder="0" applyAlignment="0" applyProtection="0"/>
    <xf numFmtId="0" fontId="28" fillId="24" borderId="0" applyNumberFormat="0" applyBorder="0" applyAlignment="0" applyProtection="0"/>
    <xf numFmtId="0" fontId="28" fillId="24" borderId="0" applyNumberFormat="0" applyBorder="0" applyAlignment="0" applyProtection="0"/>
    <xf numFmtId="0" fontId="28" fillId="24" borderId="0" applyNumberFormat="0" applyBorder="0" applyAlignment="0" applyProtection="0"/>
    <xf numFmtId="0" fontId="28" fillId="24" borderId="0" applyNumberFormat="0" applyBorder="0" applyAlignment="0" applyProtection="0"/>
    <xf numFmtId="0" fontId="28" fillId="24" borderId="0" applyNumberFormat="0" applyBorder="0" applyAlignment="0" applyProtection="0"/>
    <xf numFmtId="0" fontId="28" fillId="24" borderId="0" applyNumberFormat="0" applyBorder="0" applyAlignment="0" applyProtection="0"/>
    <xf numFmtId="0" fontId="28" fillId="24" borderId="0" applyNumberFormat="0" applyBorder="0" applyAlignment="0" applyProtection="0"/>
    <xf numFmtId="0" fontId="28" fillId="24" borderId="0" applyNumberFormat="0" applyBorder="0" applyAlignment="0" applyProtection="0"/>
    <xf numFmtId="0" fontId="28" fillId="24" borderId="0" applyNumberFormat="0" applyBorder="0" applyAlignment="0" applyProtection="0"/>
    <xf numFmtId="0" fontId="28" fillId="24" borderId="0" applyNumberFormat="0" applyBorder="0" applyAlignment="0" applyProtection="0"/>
    <xf numFmtId="0" fontId="28" fillId="24" borderId="0" applyNumberFormat="0" applyBorder="0" applyAlignment="0" applyProtection="0"/>
    <xf numFmtId="0" fontId="28" fillId="24" borderId="0" applyNumberFormat="0" applyBorder="0" applyAlignment="0" applyProtection="0"/>
    <xf numFmtId="0" fontId="28" fillId="24" borderId="0" applyNumberFormat="0" applyBorder="0" applyAlignment="0" applyProtection="0"/>
    <xf numFmtId="0" fontId="28" fillId="24" borderId="0" applyNumberFormat="0" applyBorder="0" applyAlignment="0" applyProtection="0"/>
    <xf numFmtId="0" fontId="28" fillId="24" borderId="0" applyNumberFormat="0" applyBorder="0" applyAlignment="0" applyProtection="0"/>
    <xf numFmtId="0" fontId="28" fillId="24" borderId="0" applyNumberFormat="0" applyBorder="0" applyAlignment="0" applyProtection="0"/>
    <xf numFmtId="0" fontId="28" fillId="24" borderId="0" applyNumberFormat="0" applyBorder="0" applyAlignment="0" applyProtection="0"/>
    <xf numFmtId="0" fontId="28" fillId="24" borderId="0" applyNumberFormat="0" applyBorder="0" applyAlignment="0" applyProtection="0"/>
    <xf numFmtId="0" fontId="28" fillId="24" borderId="0" applyNumberFormat="0" applyBorder="0" applyAlignment="0" applyProtection="0"/>
    <xf numFmtId="0" fontId="28" fillId="24" borderId="0" applyNumberFormat="0" applyBorder="0" applyAlignment="0" applyProtection="0"/>
    <xf numFmtId="0" fontId="28" fillId="24" borderId="0" applyNumberFormat="0" applyBorder="0" applyAlignment="0" applyProtection="0"/>
    <xf numFmtId="0" fontId="28" fillId="24" borderId="0" applyNumberFormat="0" applyBorder="0" applyAlignment="0" applyProtection="0"/>
    <xf numFmtId="0" fontId="28" fillId="24" borderId="0" applyNumberFormat="0" applyBorder="0" applyAlignment="0" applyProtection="0"/>
    <xf numFmtId="0" fontId="28" fillId="24" borderId="0" applyNumberFormat="0" applyBorder="0" applyAlignment="0" applyProtection="0"/>
    <xf numFmtId="0" fontId="28" fillId="24" borderId="0" applyNumberFormat="0" applyBorder="0" applyAlignment="0" applyProtection="0"/>
    <xf numFmtId="0" fontId="28" fillId="24" borderId="0" applyNumberFormat="0" applyBorder="0" applyAlignment="0" applyProtection="0"/>
    <xf numFmtId="0" fontId="28" fillId="24" borderId="0" applyNumberFormat="0" applyBorder="0" applyAlignment="0" applyProtection="0"/>
    <xf numFmtId="0" fontId="28" fillId="24" borderId="0" applyNumberFormat="0" applyBorder="0" applyAlignment="0" applyProtection="0"/>
    <xf numFmtId="0" fontId="28" fillId="24" borderId="0" applyNumberFormat="0" applyBorder="0" applyAlignment="0" applyProtection="0"/>
    <xf numFmtId="0" fontId="28" fillId="24" borderId="0" applyNumberFormat="0" applyBorder="0" applyAlignment="0" applyProtection="0"/>
    <xf numFmtId="0" fontId="28" fillId="24" borderId="0" applyNumberFormat="0" applyBorder="0" applyAlignment="0" applyProtection="0"/>
    <xf numFmtId="0" fontId="28" fillId="24" borderId="0" applyNumberFormat="0" applyBorder="0" applyAlignment="0" applyProtection="0"/>
    <xf numFmtId="0" fontId="28" fillId="24" borderId="0" applyNumberFormat="0" applyBorder="0" applyAlignment="0" applyProtection="0"/>
    <xf numFmtId="0" fontId="28" fillId="24" borderId="0" applyNumberFormat="0" applyBorder="0" applyAlignment="0" applyProtection="0"/>
    <xf numFmtId="0" fontId="28" fillId="24" borderId="0" applyNumberFormat="0" applyBorder="0" applyAlignment="0" applyProtection="0"/>
    <xf numFmtId="0" fontId="28" fillId="24" borderId="0" applyNumberFormat="0" applyBorder="0" applyAlignment="0" applyProtection="0"/>
    <xf numFmtId="0" fontId="28" fillId="24" borderId="0" applyNumberFormat="0" applyBorder="0" applyAlignment="0" applyProtection="0"/>
    <xf numFmtId="0" fontId="28" fillId="24" borderId="0" applyNumberFormat="0" applyBorder="0" applyAlignment="0" applyProtection="0"/>
    <xf numFmtId="0" fontId="28" fillId="24" borderId="0" applyNumberFormat="0" applyBorder="0" applyAlignment="0" applyProtection="0"/>
    <xf numFmtId="0" fontId="28" fillId="24" borderId="0" applyNumberFormat="0" applyBorder="0" applyAlignment="0" applyProtection="0"/>
    <xf numFmtId="0" fontId="28" fillId="24" borderId="0" applyNumberFormat="0" applyBorder="0" applyAlignment="0" applyProtection="0"/>
    <xf numFmtId="0" fontId="28" fillId="24" borderId="0" applyNumberFormat="0" applyBorder="0" applyAlignment="0" applyProtection="0"/>
    <xf numFmtId="0" fontId="28" fillId="24" borderId="0" applyNumberFormat="0" applyBorder="0" applyAlignment="0" applyProtection="0"/>
    <xf numFmtId="0" fontId="28" fillId="24" borderId="0" applyNumberFormat="0" applyBorder="0" applyAlignment="0" applyProtection="0"/>
    <xf numFmtId="0" fontId="28" fillId="24" borderId="0" applyNumberFormat="0" applyBorder="0" applyAlignment="0" applyProtection="0"/>
    <xf numFmtId="0" fontId="28" fillId="24" borderId="0" applyNumberFormat="0" applyBorder="0" applyAlignment="0" applyProtection="0"/>
    <xf numFmtId="0" fontId="28" fillId="24" borderId="0" applyNumberFormat="0" applyBorder="0" applyAlignment="0" applyProtection="0"/>
    <xf numFmtId="0" fontId="28" fillId="24" borderId="0" applyNumberFormat="0" applyBorder="0" applyAlignment="0" applyProtection="0"/>
    <xf numFmtId="0" fontId="28" fillId="24" borderId="0" applyNumberFormat="0" applyBorder="0" applyAlignment="0" applyProtection="0"/>
    <xf numFmtId="0" fontId="28" fillId="24" borderId="0" applyNumberFormat="0" applyBorder="0" applyAlignment="0" applyProtection="0"/>
    <xf numFmtId="0" fontId="28" fillId="24" borderId="0" applyNumberFormat="0" applyBorder="0" applyAlignment="0" applyProtection="0"/>
    <xf numFmtId="0" fontId="28" fillId="24" borderId="0" applyNumberFormat="0" applyBorder="0" applyAlignment="0" applyProtection="0"/>
    <xf numFmtId="0" fontId="28" fillId="24" borderId="0" applyNumberFormat="0" applyBorder="0" applyAlignment="0" applyProtection="0"/>
    <xf numFmtId="0" fontId="28" fillId="24" borderId="0" applyNumberFormat="0" applyBorder="0" applyAlignment="0" applyProtection="0"/>
    <xf numFmtId="0" fontId="28" fillId="24" borderId="0" applyNumberFormat="0" applyBorder="0" applyAlignment="0" applyProtection="0"/>
    <xf numFmtId="0" fontId="28" fillId="24" borderId="0" applyNumberFormat="0" applyBorder="0" applyAlignment="0" applyProtection="0"/>
    <xf numFmtId="0" fontId="28" fillId="24" borderId="0" applyNumberFormat="0" applyBorder="0" applyAlignment="0" applyProtection="0"/>
    <xf numFmtId="0" fontId="28" fillId="24" borderId="0" applyNumberFormat="0" applyBorder="0" applyAlignment="0" applyProtection="0"/>
    <xf numFmtId="0" fontId="28" fillId="24" borderId="0" applyNumberFormat="0" applyBorder="0" applyAlignment="0" applyProtection="0"/>
    <xf numFmtId="0" fontId="28" fillId="24" borderId="0" applyNumberFormat="0" applyBorder="0" applyAlignment="0" applyProtection="0"/>
    <xf numFmtId="0" fontId="28" fillId="24" borderId="0" applyNumberFormat="0" applyBorder="0" applyAlignment="0" applyProtection="0"/>
    <xf numFmtId="0" fontId="28" fillId="24" borderId="0" applyNumberFormat="0" applyBorder="0" applyAlignment="0" applyProtection="0"/>
    <xf numFmtId="0" fontId="28" fillId="24" borderId="0" applyNumberFormat="0" applyBorder="0" applyAlignment="0" applyProtection="0"/>
    <xf numFmtId="0" fontId="28" fillId="24" borderId="0" applyNumberFormat="0" applyBorder="0" applyAlignment="0" applyProtection="0"/>
    <xf numFmtId="0" fontId="28" fillId="24" borderId="0" applyNumberFormat="0" applyBorder="0" applyAlignment="0" applyProtection="0"/>
    <xf numFmtId="0" fontId="28" fillId="24" borderId="0" applyNumberFormat="0" applyBorder="0" applyAlignment="0" applyProtection="0"/>
    <xf numFmtId="0" fontId="28" fillId="24" borderId="0" applyNumberFormat="0" applyBorder="0" applyAlignment="0" applyProtection="0"/>
    <xf numFmtId="0" fontId="28" fillId="24" borderId="0" applyNumberFormat="0" applyBorder="0" applyAlignment="0" applyProtection="0"/>
    <xf numFmtId="0" fontId="28" fillId="24" borderId="0" applyNumberFormat="0" applyBorder="0" applyAlignment="0" applyProtection="0"/>
    <xf numFmtId="0" fontId="28" fillId="24" borderId="0" applyNumberFormat="0" applyBorder="0" applyAlignment="0" applyProtection="0"/>
    <xf numFmtId="0" fontId="28" fillId="24" borderId="0" applyNumberFormat="0" applyBorder="0" applyAlignment="0" applyProtection="0"/>
    <xf numFmtId="0" fontId="28" fillId="24" borderId="0" applyNumberFormat="0" applyBorder="0" applyAlignment="0" applyProtection="0"/>
    <xf numFmtId="0" fontId="28" fillId="24" borderId="0" applyNumberFormat="0" applyBorder="0" applyAlignment="0" applyProtection="0"/>
    <xf numFmtId="0" fontId="28" fillId="24" borderId="0" applyNumberFormat="0" applyBorder="0" applyAlignment="0" applyProtection="0"/>
    <xf numFmtId="0" fontId="28" fillId="24" borderId="0" applyNumberFormat="0" applyBorder="0" applyAlignment="0" applyProtection="0"/>
    <xf numFmtId="0" fontId="28" fillId="24" borderId="0" applyNumberFormat="0" applyBorder="0" applyAlignment="0" applyProtection="0"/>
    <xf numFmtId="0" fontId="28" fillId="24" borderId="0" applyNumberFormat="0" applyBorder="0" applyAlignment="0" applyProtection="0"/>
    <xf numFmtId="0" fontId="28" fillId="24" borderId="0" applyNumberFormat="0" applyBorder="0" applyAlignment="0" applyProtection="0"/>
    <xf numFmtId="0" fontId="28" fillId="24" borderId="0" applyNumberFormat="0" applyBorder="0" applyAlignment="0" applyProtection="0"/>
    <xf numFmtId="0" fontId="28" fillId="24" borderId="0" applyNumberFormat="0" applyBorder="0" applyAlignment="0" applyProtection="0"/>
    <xf numFmtId="0" fontId="28" fillId="24" borderId="0" applyNumberFormat="0" applyBorder="0" applyAlignment="0" applyProtection="0"/>
    <xf numFmtId="0" fontId="28" fillId="24" borderId="0" applyNumberFormat="0" applyBorder="0" applyAlignment="0" applyProtection="0"/>
    <xf numFmtId="0" fontId="28" fillId="24" borderId="0" applyNumberFormat="0" applyBorder="0" applyAlignment="0" applyProtection="0"/>
    <xf numFmtId="0" fontId="28" fillId="24" borderId="0" applyNumberFormat="0" applyBorder="0" applyAlignment="0" applyProtection="0"/>
    <xf numFmtId="0" fontId="28" fillId="24" borderId="0" applyNumberFormat="0" applyBorder="0" applyAlignment="0" applyProtection="0"/>
    <xf numFmtId="0" fontId="28" fillId="24" borderId="0" applyNumberFormat="0" applyBorder="0" applyAlignment="0" applyProtection="0"/>
    <xf numFmtId="0" fontId="28" fillId="24" borderId="0" applyNumberFormat="0" applyBorder="0" applyAlignment="0" applyProtection="0"/>
    <xf numFmtId="0" fontId="28" fillId="24" borderId="0" applyNumberFormat="0" applyBorder="0" applyAlignment="0" applyProtection="0"/>
    <xf numFmtId="0" fontId="28" fillId="24" borderId="0" applyNumberFormat="0" applyBorder="0" applyAlignment="0" applyProtection="0"/>
    <xf numFmtId="0" fontId="28" fillId="24" borderId="0" applyNumberFormat="0" applyBorder="0" applyAlignment="0" applyProtection="0"/>
    <xf numFmtId="0" fontId="28" fillId="24" borderId="0" applyNumberFormat="0" applyBorder="0" applyAlignment="0" applyProtection="0"/>
    <xf numFmtId="0" fontId="28" fillId="24" borderId="0" applyNumberFormat="0" applyBorder="0" applyAlignment="0" applyProtection="0"/>
    <xf numFmtId="0" fontId="28" fillId="24" borderId="0" applyNumberFormat="0" applyBorder="0" applyAlignment="0" applyProtection="0"/>
    <xf numFmtId="0" fontId="28" fillId="24" borderId="0" applyNumberFormat="0" applyBorder="0" applyAlignment="0" applyProtection="0"/>
    <xf numFmtId="0" fontId="28" fillId="24" borderId="0" applyNumberFormat="0" applyBorder="0" applyAlignment="0" applyProtection="0"/>
    <xf numFmtId="0" fontId="28" fillId="24" borderId="0" applyNumberFormat="0" applyBorder="0" applyAlignment="0" applyProtection="0"/>
    <xf numFmtId="0" fontId="28" fillId="24" borderId="0" applyNumberFormat="0" applyBorder="0" applyAlignment="0" applyProtection="0"/>
    <xf numFmtId="0" fontId="28" fillId="24" borderId="0" applyNumberFormat="0" applyBorder="0" applyAlignment="0" applyProtection="0"/>
    <xf numFmtId="0" fontId="28" fillId="24" borderId="0" applyNumberFormat="0" applyBorder="0" applyAlignment="0" applyProtection="0"/>
    <xf numFmtId="0" fontId="28" fillId="24" borderId="0" applyNumberFormat="0" applyBorder="0" applyAlignment="0" applyProtection="0"/>
    <xf numFmtId="0" fontId="28" fillId="24" borderId="0" applyNumberFormat="0" applyBorder="0" applyAlignment="0" applyProtection="0"/>
    <xf numFmtId="0" fontId="28" fillId="24" borderId="0" applyNumberFormat="0" applyBorder="0" applyAlignment="0" applyProtection="0"/>
    <xf numFmtId="0" fontId="28" fillId="24" borderId="0" applyNumberFormat="0" applyBorder="0" applyAlignment="0" applyProtection="0"/>
    <xf numFmtId="0" fontId="28" fillId="24" borderId="0" applyNumberFormat="0" applyBorder="0" applyAlignment="0" applyProtection="0"/>
    <xf numFmtId="0" fontId="28" fillId="24" borderId="0" applyNumberFormat="0" applyBorder="0" applyAlignment="0" applyProtection="0"/>
    <xf numFmtId="0" fontId="28" fillId="24" borderId="0" applyNumberFormat="0" applyBorder="0" applyAlignment="0" applyProtection="0"/>
    <xf numFmtId="0" fontId="28" fillId="24" borderId="0" applyNumberFormat="0" applyBorder="0" applyAlignment="0" applyProtection="0"/>
    <xf numFmtId="0" fontId="28" fillId="24" borderId="0" applyNumberFormat="0" applyBorder="0" applyAlignment="0" applyProtection="0"/>
    <xf numFmtId="0" fontId="28" fillId="24" borderId="0" applyNumberFormat="0" applyBorder="0" applyAlignment="0" applyProtection="0"/>
    <xf numFmtId="0" fontId="28" fillId="24" borderId="0" applyNumberFormat="0" applyBorder="0" applyAlignment="0" applyProtection="0"/>
    <xf numFmtId="0" fontId="28" fillId="24" borderId="0" applyNumberFormat="0" applyBorder="0" applyAlignment="0" applyProtection="0"/>
    <xf numFmtId="0" fontId="28" fillId="24" borderId="0" applyNumberFormat="0" applyBorder="0" applyAlignment="0" applyProtection="0"/>
    <xf numFmtId="0" fontId="28" fillId="24" borderId="0" applyNumberFormat="0" applyBorder="0" applyAlignment="0" applyProtection="0"/>
    <xf numFmtId="0" fontId="28" fillId="24" borderId="0" applyNumberFormat="0" applyBorder="0" applyAlignment="0" applyProtection="0"/>
    <xf numFmtId="0" fontId="28" fillId="24" borderId="0" applyNumberFormat="0" applyBorder="0" applyAlignment="0" applyProtection="0"/>
    <xf numFmtId="0" fontId="28" fillId="24" borderId="0" applyNumberFormat="0" applyBorder="0" applyAlignment="0" applyProtection="0"/>
    <xf numFmtId="0" fontId="28" fillId="24" borderId="0" applyNumberFormat="0" applyBorder="0" applyAlignment="0" applyProtection="0"/>
    <xf numFmtId="0" fontId="28" fillId="24" borderId="0" applyNumberFormat="0" applyBorder="0" applyAlignment="0" applyProtection="0"/>
    <xf numFmtId="0" fontId="28" fillId="24" borderId="0" applyNumberFormat="0" applyBorder="0" applyAlignment="0" applyProtection="0"/>
    <xf numFmtId="0" fontId="28" fillId="24" borderId="0" applyNumberFormat="0" applyBorder="0" applyAlignment="0" applyProtection="0"/>
    <xf numFmtId="0" fontId="28" fillId="24" borderId="0" applyNumberFormat="0" applyBorder="0" applyAlignment="0" applyProtection="0"/>
    <xf numFmtId="0" fontId="28" fillId="24" borderId="0" applyNumberFormat="0" applyBorder="0" applyAlignment="0" applyProtection="0"/>
    <xf numFmtId="0" fontId="28" fillId="24" borderId="0" applyNumberFormat="0" applyBorder="0" applyAlignment="0" applyProtection="0"/>
    <xf numFmtId="0" fontId="28" fillId="24" borderId="0" applyNumberFormat="0" applyBorder="0" applyAlignment="0" applyProtection="0"/>
    <xf numFmtId="0" fontId="28" fillId="24" borderId="0" applyNumberFormat="0" applyBorder="0" applyAlignment="0" applyProtection="0"/>
    <xf numFmtId="0" fontId="28" fillId="24" borderId="0" applyNumberFormat="0" applyBorder="0" applyAlignment="0" applyProtection="0"/>
    <xf numFmtId="0" fontId="28" fillId="24" borderId="0" applyNumberFormat="0" applyBorder="0" applyAlignment="0" applyProtection="0"/>
    <xf numFmtId="0" fontId="28" fillId="24" borderId="0" applyNumberFormat="0" applyBorder="0" applyAlignment="0" applyProtection="0"/>
    <xf numFmtId="0" fontId="28" fillId="24" borderId="0" applyNumberFormat="0" applyBorder="0" applyAlignment="0" applyProtection="0"/>
    <xf numFmtId="0" fontId="28" fillId="24" borderId="0" applyNumberFormat="0" applyBorder="0" applyAlignment="0" applyProtection="0"/>
    <xf numFmtId="0" fontId="28" fillId="24" borderId="0" applyNumberFormat="0" applyBorder="0" applyAlignment="0" applyProtection="0"/>
    <xf numFmtId="0" fontId="28" fillId="24" borderId="0" applyNumberFormat="0" applyBorder="0" applyAlignment="0" applyProtection="0"/>
    <xf numFmtId="0" fontId="28" fillId="24" borderId="0" applyNumberFormat="0" applyBorder="0" applyAlignment="0" applyProtection="0"/>
    <xf numFmtId="0" fontId="28" fillId="24" borderId="0" applyNumberFormat="0" applyBorder="0" applyAlignment="0" applyProtection="0"/>
    <xf numFmtId="0" fontId="28" fillId="24" borderId="0" applyNumberFormat="0" applyBorder="0" applyAlignment="0" applyProtection="0"/>
    <xf numFmtId="0" fontId="28" fillId="24" borderId="0" applyNumberFormat="0" applyBorder="0" applyAlignment="0" applyProtection="0"/>
    <xf numFmtId="0" fontId="28" fillId="24" borderId="0" applyNumberFormat="0" applyBorder="0" applyAlignment="0" applyProtection="0"/>
    <xf numFmtId="0" fontId="28" fillId="24" borderId="0" applyNumberFormat="0" applyBorder="0" applyAlignment="0" applyProtection="0"/>
    <xf numFmtId="0" fontId="28" fillId="24" borderId="0" applyNumberFormat="0" applyBorder="0" applyAlignment="0" applyProtection="0"/>
    <xf numFmtId="0" fontId="28" fillId="24" borderId="0" applyNumberFormat="0" applyBorder="0" applyAlignment="0" applyProtection="0"/>
    <xf numFmtId="0" fontId="28" fillId="24" borderId="0" applyNumberFormat="0" applyBorder="0" applyAlignment="0" applyProtection="0"/>
    <xf numFmtId="0" fontId="28" fillId="24" borderId="0" applyNumberFormat="0" applyBorder="0" applyAlignment="0" applyProtection="0"/>
    <xf numFmtId="0" fontId="28" fillId="24" borderId="0" applyNumberFormat="0" applyBorder="0" applyAlignment="0" applyProtection="0"/>
    <xf numFmtId="0" fontId="28" fillId="24" borderId="0" applyNumberFormat="0" applyBorder="0" applyAlignment="0" applyProtection="0"/>
    <xf numFmtId="0" fontId="28" fillId="24" borderId="0" applyNumberFormat="0" applyBorder="0" applyAlignment="0" applyProtection="0"/>
    <xf numFmtId="0" fontId="28" fillId="24" borderId="0" applyNumberFormat="0" applyBorder="0" applyAlignment="0" applyProtection="0"/>
    <xf numFmtId="0" fontId="28" fillId="24" borderId="0" applyNumberFormat="0" applyBorder="0" applyAlignment="0" applyProtection="0"/>
    <xf numFmtId="0" fontId="28" fillId="24" borderId="0" applyNumberFormat="0" applyBorder="0" applyAlignment="0" applyProtection="0"/>
    <xf numFmtId="0" fontId="28" fillId="24" borderId="0" applyNumberFormat="0" applyBorder="0" applyAlignment="0" applyProtection="0"/>
    <xf numFmtId="0" fontId="28" fillId="24" borderId="0" applyNumberFormat="0" applyBorder="0" applyAlignment="0" applyProtection="0"/>
    <xf numFmtId="0" fontId="28" fillId="24" borderId="0" applyNumberFormat="0" applyBorder="0" applyAlignment="0" applyProtection="0"/>
    <xf numFmtId="0" fontId="28" fillId="24" borderId="0" applyNumberFormat="0" applyBorder="0" applyAlignment="0" applyProtection="0"/>
    <xf numFmtId="0" fontId="28" fillId="24" borderId="0" applyNumberFormat="0" applyBorder="0" applyAlignment="0" applyProtection="0"/>
    <xf numFmtId="0" fontId="28" fillId="24" borderId="0" applyNumberFormat="0" applyBorder="0" applyAlignment="0" applyProtection="0"/>
    <xf numFmtId="0" fontId="28" fillId="24" borderId="0" applyNumberFormat="0" applyBorder="0" applyAlignment="0" applyProtection="0"/>
    <xf numFmtId="0" fontId="28" fillId="24" borderId="0" applyNumberFormat="0" applyBorder="0" applyAlignment="0" applyProtection="0"/>
    <xf numFmtId="0" fontId="28" fillId="24" borderId="0" applyNumberFormat="0" applyBorder="0" applyAlignment="0" applyProtection="0"/>
    <xf numFmtId="0" fontId="28" fillId="24" borderId="0" applyNumberFormat="0" applyBorder="0" applyAlignment="0" applyProtection="0"/>
    <xf numFmtId="0" fontId="28" fillId="24" borderId="0" applyNumberFormat="0" applyBorder="0" applyAlignment="0" applyProtection="0"/>
    <xf numFmtId="0" fontId="28" fillId="24" borderId="0" applyNumberFormat="0" applyBorder="0" applyAlignment="0" applyProtection="0"/>
    <xf numFmtId="0" fontId="28" fillId="24" borderId="0" applyNumberFormat="0" applyBorder="0" applyAlignment="0" applyProtection="0"/>
    <xf numFmtId="0" fontId="28" fillId="24" borderId="0" applyNumberFormat="0" applyBorder="0" applyAlignment="0" applyProtection="0"/>
    <xf numFmtId="0" fontId="28" fillId="24" borderId="0" applyNumberFormat="0" applyBorder="0" applyAlignment="0" applyProtection="0"/>
    <xf numFmtId="0" fontId="28" fillId="24" borderId="0" applyNumberFormat="0" applyBorder="0" applyAlignment="0" applyProtection="0"/>
    <xf numFmtId="0" fontId="28" fillId="24" borderId="0" applyNumberFormat="0" applyBorder="0" applyAlignment="0" applyProtection="0"/>
    <xf numFmtId="0" fontId="28" fillId="24" borderId="0" applyNumberFormat="0" applyBorder="0" applyAlignment="0" applyProtection="0"/>
    <xf numFmtId="0" fontId="28" fillId="24" borderId="0" applyNumberFormat="0" applyBorder="0" applyAlignment="0" applyProtection="0"/>
    <xf numFmtId="0" fontId="28" fillId="24" borderId="0" applyNumberFormat="0" applyBorder="0" applyAlignment="0" applyProtection="0"/>
    <xf numFmtId="0" fontId="28" fillId="24" borderId="0" applyNumberFormat="0" applyBorder="0" applyAlignment="0" applyProtection="0"/>
    <xf numFmtId="0" fontId="28" fillId="24" borderId="0" applyNumberFormat="0" applyBorder="0" applyAlignment="0" applyProtection="0"/>
    <xf numFmtId="0" fontId="28" fillId="24" borderId="0" applyNumberFormat="0" applyBorder="0" applyAlignment="0" applyProtection="0"/>
    <xf numFmtId="0" fontId="28" fillId="24" borderId="0" applyNumberFormat="0" applyBorder="0" applyAlignment="0" applyProtection="0"/>
    <xf numFmtId="0" fontId="28" fillId="24" borderId="0" applyNumberFormat="0" applyBorder="0" applyAlignment="0" applyProtection="0"/>
    <xf numFmtId="0" fontId="28" fillId="24" borderId="0" applyNumberFormat="0" applyBorder="0" applyAlignment="0" applyProtection="0"/>
    <xf numFmtId="0" fontId="28" fillId="24" borderId="0" applyNumberFormat="0" applyBorder="0" applyAlignment="0" applyProtection="0"/>
    <xf numFmtId="0" fontId="28" fillId="24" borderId="0" applyNumberFormat="0" applyBorder="0" applyAlignment="0" applyProtection="0"/>
    <xf numFmtId="0" fontId="28" fillId="24" borderId="0" applyNumberFormat="0" applyBorder="0" applyAlignment="0" applyProtection="0"/>
    <xf numFmtId="0" fontId="28" fillId="24" borderId="0" applyNumberFormat="0" applyBorder="0" applyAlignment="0" applyProtection="0"/>
    <xf numFmtId="0" fontId="28" fillId="24" borderId="0" applyNumberFormat="0" applyBorder="0" applyAlignment="0" applyProtection="0"/>
    <xf numFmtId="0" fontId="28" fillId="24" borderId="0" applyNumberFormat="0" applyBorder="0" applyAlignment="0" applyProtection="0"/>
    <xf numFmtId="0" fontId="28" fillId="24" borderId="0" applyNumberFormat="0" applyBorder="0" applyAlignment="0" applyProtection="0"/>
    <xf numFmtId="0" fontId="28" fillId="24" borderId="0" applyNumberFormat="0" applyBorder="0" applyAlignment="0" applyProtection="0"/>
    <xf numFmtId="0" fontId="28" fillId="24" borderId="0" applyNumberFormat="0" applyBorder="0" applyAlignment="0" applyProtection="0"/>
    <xf numFmtId="0" fontId="28" fillId="24" borderId="0" applyNumberFormat="0" applyBorder="0" applyAlignment="0" applyProtection="0"/>
    <xf numFmtId="0" fontId="28" fillId="24" borderId="0" applyNumberFormat="0" applyBorder="0" applyAlignment="0" applyProtection="0"/>
    <xf numFmtId="0" fontId="28" fillId="24" borderId="0" applyNumberFormat="0" applyBorder="0" applyAlignment="0" applyProtection="0"/>
    <xf numFmtId="0" fontId="28" fillId="24" borderId="0" applyNumberFormat="0" applyBorder="0" applyAlignment="0" applyProtection="0"/>
    <xf numFmtId="0" fontId="28" fillId="24" borderId="0" applyNumberFormat="0" applyBorder="0" applyAlignment="0" applyProtection="0"/>
    <xf numFmtId="0" fontId="28" fillId="24" borderId="0" applyNumberFormat="0" applyBorder="0" applyAlignment="0" applyProtection="0"/>
    <xf numFmtId="0" fontId="28" fillId="24" borderId="0" applyNumberFormat="0" applyBorder="0" applyAlignment="0" applyProtection="0"/>
    <xf numFmtId="0" fontId="28" fillId="24" borderId="0" applyNumberFormat="0" applyBorder="0" applyAlignment="0" applyProtection="0"/>
    <xf numFmtId="0" fontId="28" fillId="24" borderId="0" applyNumberFormat="0" applyBorder="0" applyAlignment="0" applyProtection="0"/>
    <xf numFmtId="0" fontId="28" fillId="24" borderId="0" applyNumberFormat="0" applyBorder="0" applyAlignment="0" applyProtection="0"/>
    <xf numFmtId="0" fontId="28" fillId="24" borderId="0" applyNumberFormat="0" applyBorder="0" applyAlignment="0" applyProtection="0"/>
    <xf numFmtId="0" fontId="28" fillId="24" borderId="0" applyNumberFormat="0" applyBorder="0" applyAlignment="0" applyProtection="0"/>
    <xf numFmtId="0" fontId="28" fillId="24" borderId="0" applyNumberFormat="0" applyBorder="0" applyAlignment="0" applyProtection="0"/>
    <xf numFmtId="0" fontId="28" fillId="24" borderId="0" applyNumberFormat="0" applyBorder="0" applyAlignment="0" applyProtection="0"/>
    <xf numFmtId="0" fontId="28" fillId="24" borderId="0" applyNumberFormat="0" applyBorder="0" applyAlignment="0" applyProtection="0"/>
    <xf numFmtId="0" fontId="28" fillId="24" borderId="0" applyNumberFormat="0" applyBorder="0" applyAlignment="0" applyProtection="0"/>
    <xf numFmtId="0" fontId="28" fillId="24" borderId="0" applyNumberFormat="0" applyBorder="0" applyAlignment="0" applyProtection="0"/>
    <xf numFmtId="0" fontId="28" fillId="24" borderId="0" applyNumberFormat="0" applyBorder="0" applyAlignment="0" applyProtection="0"/>
    <xf numFmtId="0" fontId="28" fillId="24" borderId="0" applyNumberFormat="0" applyBorder="0" applyAlignment="0" applyProtection="0"/>
    <xf numFmtId="0" fontId="28" fillId="24" borderId="0" applyNumberFormat="0" applyBorder="0" applyAlignment="0" applyProtection="0"/>
    <xf numFmtId="0" fontId="28" fillId="24" borderId="0" applyNumberFormat="0" applyBorder="0" applyAlignment="0" applyProtection="0"/>
    <xf numFmtId="0" fontId="28" fillId="24" borderId="0" applyNumberFormat="0" applyBorder="0" applyAlignment="0" applyProtection="0"/>
    <xf numFmtId="0" fontId="28" fillId="24" borderId="0" applyNumberFormat="0" applyBorder="0" applyAlignment="0" applyProtection="0"/>
    <xf numFmtId="0" fontId="28" fillId="24" borderId="0" applyNumberFormat="0" applyBorder="0" applyAlignment="0" applyProtection="0"/>
    <xf numFmtId="0" fontId="28" fillId="24" borderId="0" applyNumberFormat="0" applyBorder="0" applyAlignment="0" applyProtection="0"/>
    <xf numFmtId="0" fontId="28" fillId="24" borderId="0" applyNumberFormat="0" applyBorder="0" applyAlignment="0" applyProtection="0"/>
    <xf numFmtId="0" fontId="28" fillId="24" borderId="0" applyNumberFormat="0" applyBorder="0" applyAlignment="0" applyProtection="0"/>
    <xf numFmtId="0" fontId="28" fillId="24" borderId="0" applyNumberFormat="0" applyBorder="0" applyAlignment="0" applyProtection="0"/>
    <xf numFmtId="0" fontId="28" fillId="24" borderId="0" applyNumberFormat="0" applyBorder="0" applyAlignment="0" applyProtection="0"/>
    <xf numFmtId="0" fontId="28" fillId="24" borderId="0" applyNumberFormat="0" applyBorder="0" applyAlignment="0" applyProtection="0"/>
    <xf numFmtId="0" fontId="28" fillId="24" borderId="0" applyNumberFormat="0" applyBorder="0" applyAlignment="0" applyProtection="0"/>
    <xf numFmtId="0" fontId="28" fillId="24" borderId="0" applyNumberFormat="0" applyBorder="0" applyAlignment="0" applyProtection="0"/>
    <xf numFmtId="0" fontId="28" fillId="24" borderId="0" applyNumberFormat="0" applyBorder="0" applyAlignment="0" applyProtection="0"/>
    <xf numFmtId="0" fontId="28" fillId="24" borderId="0" applyNumberFormat="0" applyBorder="0" applyAlignment="0" applyProtection="0"/>
    <xf numFmtId="0" fontId="28" fillId="24" borderId="0" applyNumberFormat="0" applyBorder="0" applyAlignment="0" applyProtection="0"/>
    <xf numFmtId="0" fontId="28" fillId="24" borderId="0" applyNumberFormat="0" applyBorder="0" applyAlignment="0" applyProtection="0"/>
    <xf numFmtId="0" fontId="28" fillId="24" borderId="0" applyNumberFormat="0" applyBorder="0" applyAlignment="0" applyProtection="0"/>
    <xf numFmtId="0" fontId="28" fillId="24" borderId="0" applyNumberFormat="0" applyBorder="0" applyAlignment="0" applyProtection="0"/>
    <xf numFmtId="0" fontId="28" fillId="24" borderId="0" applyNumberFormat="0" applyBorder="0" applyAlignment="0" applyProtection="0"/>
    <xf numFmtId="0" fontId="28" fillId="24" borderId="0" applyNumberFormat="0" applyBorder="0" applyAlignment="0" applyProtection="0"/>
    <xf numFmtId="0" fontId="28" fillId="24" borderId="0" applyNumberFormat="0" applyBorder="0" applyAlignment="0" applyProtection="0"/>
    <xf numFmtId="0" fontId="28" fillId="24" borderId="0" applyNumberFormat="0" applyBorder="0" applyAlignment="0" applyProtection="0"/>
    <xf numFmtId="0" fontId="28" fillId="24" borderId="0" applyNumberFormat="0" applyBorder="0" applyAlignment="0" applyProtection="0"/>
    <xf numFmtId="0" fontId="28" fillId="24" borderId="0" applyNumberFormat="0" applyBorder="0" applyAlignment="0" applyProtection="0"/>
    <xf numFmtId="0" fontId="28" fillId="24" borderId="0" applyNumberFormat="0" applyBorder="0" applyAlignment="0" applyProtection="0"/>
    <xf numFmtId="0" fontId="28" fillId="24" borderId="0" applyNumberFormat="0" applyBorder="0" applyAlignment="0" applyProtection="0"/>
    <xf numFmtId="0" fontId="28" fillId="24" borderId="0" applyNumberFormat="0" applyBorder="0" applyAlignment="0" applyProtection="0"/>
    <xf numFmtId="0" fontId="28" fillId="24" borderId="0" applyNumberFormat="0" applyBorder="0" applyAlignment="0" applyProtection="0"/>
    <xf numFmtId="0" fontId="28" fillId="24" borderId="0" applyNumberFormat="0" applyBorder="0" applyAlignment="0" applyProtection="0"/>
    <xf numFmtId="0" fontId="28" fillId="24" borderId="0" applyNumberFormat="0" applyBorder="0" applyAlignment="0" applyProtection="0"/>
    <xf numFmtId="0" fontId="28" fillId="24" borderId="0" applyNumberFormat="0" applyBorder="0" applyAlignment="0" applyProtection="0"/>
    <xf numFmtId="0" fontId="28" fillId="24" borderId="0" applyNumberFormat="0" applyBorder="0" applyAlignment="0" applyProtection="0"/>
    <xf numFmtId="0" fontId="28" fillId="24" borderId="0" applyNumberFormat="0" applyBorder="0" applyAlignment="0" applyProtection="0"/>
    <xf numFmtId="0" fontId="28" fillId="24" borderId="0" applyNumberFormat="0" applyBorder="0" applyAlignment="0" applyProtection="0"/>
    <xf numFmtId="0" fontId="28" fillId="24" borderId="0" applyNumberFormat="0" applyBorder="0" applyAlignment="0" applyProtection="0"/>
    <xf numFmtId="0" fontId="28" fillId="24" borderId="0" applyNumberFormat="0" applyBorder="0" applyAlignment="0" applyProtection="0"/>
    <xf numFmtId="0" fontId="28" fillId="24" borderId="0" applyNumberFormat="0" applyBorder="0" applyAlignment="0" applyProtection="0"/>
    <xf numFmtId="0" fontId="28" fillId="24" borderId="0" applyNumberFormat="0" applyBorder="0" applyAlignment="0" applyProtection="0"/>
    <xf numFmtId="0" fontId="28" fillId="24" borderId="0" applyNumberFormat="0" applyBorder="0" applyAlignment="0" applyProtection="0"/>
    <xf numFmtId="0" fontId="28" fillId="24" borderId="0" applyNumberFormat="0" applyBorder="0" applyAlignment="0" applyProtection="0"/>
    <xf numFmtId="0" fontId="28" fillId="24" borderId="0" applyNumberFormat="0" applyBorder="0" applyAlignment="0" applyProtection="0"/>
    <xf numFmtId="0" fontId="28" fillId="24" borderId="0" applyNumberFormat="0" applyBorder="0" applyAlignment="0" applyProtection="0"/>
    <xf numFmtId="0" fontId="28" fillId="24" borderId="0" applyNumberFormat="0" applyBorder="0" applyAlignment="0" applyProtection="0"/>
    <xf numFmtId="0" fontId="28" fillId="24" borderId="0" applyNumberFormat="0" applyBorder="0" applyAlignment="0" applyProtection="0"/>
    <xf numFmtId="0" fontId="28" fillId="24" borderId="0" applyNumberFormat="0" applyBorder="0" applyAlignment="0" applyProtection="0"/>
    <xf numFmtId="0" fontId="28" fillId="24" borderId="0" applyNumberFormat="0" applyBorder="0" applyAlignment="0" applyProtection="0"/>
    <xf numFmtId="0" fontId="28" fillId="24" borderId="0" applyNumberFormat="0" applyBorder="0" applyAlignment="0" applyProtection="0"/>
    <xf numFmtId="0" fontId="28" fillId="24" borderId="0" applyNumberFormat="0" applyBorder="0" applyAlignment="0" applyProtection="0"/>
    <xf numFmtId="0" fontId="28" fillId="24" borderId="0" applyNumberFormat="0" applyBorder="0" applyAlignment="0" applyProtection="0"/>
    <xf numFmtId="0" fontId="28" fillId="24" borderId="0" applyNumberFormat="0" applyBorder="0" applyAlignment="0" applyProtection="0"/>
    <xf numFmtId="0" fontId="28" fillId="24" borderId="0" applyNumberFormat="0" applyBorder="0" applyAlignment="0" applyProtection="0"/>
    <xf numFmtId="0" fontId="28" fillId="24" borderId="0" applyNumberFormat="0" applyBorder="0" applyAlignment="0" applyProtection="0"/>
    <xf numFmtId="0" fontId="28" fillId="24" borderId="0" applyNumberFormat="0" applyBorder="0" applyAlignment="0" applyProtection="0"/>
    <xf numFmtId="0" fontId="28" fillId="24" borderId="0" applyNumberFormat="0" applyBorder="0" applyAlignment="0" applyProtection="0"/>
    <xf numFmtId="0" fontId="28" fillId="24" borderId="0" applyNumberFormat="0" applyBorder="0" applyAlignment="0" applyProtection="0"/>
    <xf numFmtId="0" fontId="28" fillId="24" borderId="0" applyNumberFormat="0" applyBorder="0" applyAlignment="0" applyProtection="0"/>
    <xf numFmtId="0" fontId="28" fillId="24" borderId="0" applyNumberFormat="0" applyBorder="0" applyAlignment="0" applyProtection="0"/>
    <xf numFmtId="0" fontId="28" fillId="24" borderId="0" applyNumberFormat="0" applyBorder="0" applyAlignment="0" applyProtection="0"/>
    <xf numFmtId="0" fontId="28" fillId="24" borderId="0" applyNumberFormat="0" applyBorder="0" applyAlignment="0" applyProtection="0"/>
    <xf numFmtId="0" fontId="28" fillId="24" borderId="0" applyNumberFormat="0" applyBorder="0" applyAlignment="0" applyProtection="0"/>
    <xf numFmtId="0" fontId="28" fillId="24" borderId="0" applyNumberFormat="0" applyBorder="0" applyAlignment="0" applyProtection="0"/>
    <xf numFmtId="0" fontId="28" fillId="24" borderId="0" applyNumberFormat="0" applyBorder="0" applyAlignment="0" applyProtection="0"/>
    <xf numFmtId="0" fontId="28" fillId="24" borderId="0" applyNumberFormat="0" applyBorder="0" applyAlignment="0" applyProtection="0"/>
    <xf numFmtId="0" fontId="28" fillId="24" borderId="0" applyNumberFormat="0" applyBorder="0" applyAlignment="0" applyProtection="0"/>
    <xf numFmtId="0" fontId="28" fillId="24" borderId="0" applyNumberFormat="0" applyBorder="0" applyAlignment="0" applyProtection="0"/>
    <xf numFmtId="0" fontId="28" fillId="24" borderId="0" applyNumberFormat="0" applyBorder="0" applyAlignment="0" applyProtection="0"/>
    <xf numFmtId="0" fontId="28" fillId="24" borderId="0" applyNumberFormat="0" applyBorder="0" applyAlignment="0" applyProtection="0"/>
    <xf numFmtId="0" fontId="28" fillId="24" borderId="0" applyNumberFormat="0" applyBorder="0" applyAlignment="0" applyProtection="0"/>
    <xf numFmtId="0" fontId="28" fillId="24" borderId="0" applyNumberFormat="0" applyBorder="0" applyAlignment="0" applyProtection="0"/>
    <xf numFmtId="0" fontId="28" fillId="24" borderId="0" applyNumberFormat="0" applyBorder="0" applyAlignment="0" applyProtection="0"/>
    <xf numFmtId="0" fontId="28" fillId="24" borderId="0" applyNumberFormat="0" applyBorder="0" applyAlignment="0" applyProtection="0"/>
    <xf numFmtId="0" fontId="28" fillId="24" borderId="0" applyNumberFormat="0" applyBorder="0" applyAlignment="0" applyProtection="0"/>
    <xf numFmtId="0" fontId="28" fillId="24" borderId="0" applyNumberFormat="0" applyBorder="0" applyAlignment="0" applyProtection="0"/>
    <xf numFmtId="0" fontId="28" fillId="24" borderId="0" applyNumberFormat="0" applyBorder="0" applyAlignment="0" applyProtection="0"/>
    <xf numFmtId="0" fontId="28" fillId="24" borderId="0" applyNumberFormat="0" applyBorder="0" applyAlignment="0" applyProtection="0"/>
    <xf numFmtId="0" fontId="28" fillId="24" borderId="0" applyNumberFormat="0" applyBorder="0" applyAlignment="0" applyProtection="0"/>
    <xf numFmtId="0" fontId="28" fillId="24" borderId="0" applyNumberFormat="0" applyBorder="0" applyAlignment="0" applyProtection="0"/>
    <xf numFmtId="0" fontId="28" fillId="24" borderId="0" applyNumberFormat="0" applyBorder="0" applyAlignment="0" applyProtection="0"/>
    <xf numFmtId="0" fontId="28" fillId="24" borderId="0" applyNumberFormat="0" applyBorder="0" applyAlignment="0" applyProtection="0"/>
    <xf numFmtId="0" fontId="28" fillId="24" borderId="0" applyNumberFormat="0" applyBorder="0" applyAlignment="0" applyProtection="0"/>
    <xf numFmtId="0" fontId="28" fillId="24" borderId="0" applyNumberFormat="0" applyBorder="0" applyAlignment="0" applyProtection="0"/>
    <xf numFmtId="0" fontId="28" fillId="24" borderId="0" applyNumberFormat="0" applyBorder="0" applyAlignment="0" applyProtection="0"/>
    <xf numFmtId="0" fontId="28" fillId="24" borderId="0" applyNumberFormat="0" applyBorder="0" applyAlignment="0" applyProtection="0"/>
    <xf numFmtId="0" fontId="28" fillId="24" borderId="0" applyNumberFormat="0" applyBorder="0" applyAlignment="0" applyProtection="0"/>
    <xf numFmtId="0" fontId="28" fillId="24" borderId="0" applyNumberFormat="0" applyBorder="0" applyAlignment="0" applyProtection="0"/>
    <xf numFmtId="0" fontId="28" fillId="24" borderId="0" applyNumberFormat="0" applyBorder="0" applyAlignment="0" applyProtection="0"/>
    <xf numFmtId="0" fontId="28" fillId="24" borderId="0" applyNumberFormat="0" applyBorder="0" applyAlignment="0" applyProtection="0"/>
    <xf numFmtId="0" fontId="28" fillId="24" borderId="0" applyNumberFormat="0" applyBorder="0" applyAlignment="0" applyProtection="0"/>
    <xf numFmtId="0" fontId="28" fillId="24" borderId="0" applyNumberFormat="0" applyBorder="0" applyAlignment="0" applyProtection="0"/>
    <xf numFmtId="0" fontId="28" fillId="24" borderId="0" applyNumberFormat="0" applyBorder="0" applyAlignment="0" applyProtection="0"/>
    <xf numFmtId="0" fontId="28" fillId="24" borderId="0" applyNumberFormat="0" applyBorder="0" applyAlignment="0" applyProtection="0"/>
    <xf numFmtId="0" fontId="28" fillId="24" borderId="0" applyNumberFormat="0" applyBorder="0" applyAlignment="0" applyProtection="0"/>
    <xf numFmtId="0" fontId="28" fillId="24" borderId="0" applyNumberFormat="0" applyBorder="0" applyAlignment="0" applyProtection="0"/>
    <xf numFmtId="0" fontId="28" fillId="24" borderId="0" applyNumberFormat="0" applyBorder="0" applyAlignment="0" applyProtection="0"/>
    <xf numFmtId="0" fontId="28" fillId="24" borderId="0" applyNumberFormat="0" applyBorder="0" applyAlignment="0" applyProtection="0"/>
    <xf numFmtId="0" fontId="28" fillId="24" borderId="0" applyNumberFormat="0" applyBorder="0" applyAlignment="0" applyProtection="0"/>
    <xf numFmtId="0" fontId="28" fillId="24" borderId="0" applyNumberFormat="0" applyBorder="0" applyAlignment="0" applyProtection="0"/>
    <xf numFmtId="0" fontId="28" fillId="24" borderId="0" applyNumberFormat="0" applyBorder="0" applyAlignment="0" applyProtection="0"/>
    <xf numFmtId="0" fontId="28" fillId="24" borderId="0" applyNumberFormat="0" applyBorder="0" applyAlignment="0" applyProtection="0"/>
    <xf numFmtId="0" fontId="28" fillId="24" borderId="0" applyNumberFormat="0" applyBorder="0" applyAlignment="0" applyProtection="0"/>
    <xf numFmtId="0" fontId="28" fillId="24" borderId="0" applyNumberFormat="0" applyBorder="0" applyAlignment="0" applyProtection="0"/>
    <xf numFmtId="0" fontId="28" fillId="24" borderId="0" applyNumberFormat="0" applyBorder="0" applyAlignment="0" applyProtection="0"/>
    <xf numFmtId="0" fontId="28" fillId="24" borderId="0" applyNumberFormat="0" applyBorder="0" applyAlignment="0" applyProtection="0"/>
    <xf numFmtId="0" fontId="28" fillId="24" borderId="0" applyNumberFormat="0" applyBorder="0" applyAlignment="0" applyProtection="0"/>
    <xf numFmtId="0" fontId="28" fillId="24" borderId="0" applyNumberFormat="0" applyBorder="0" applyAlignment="0" applyProtection="0"/>
    <xf numFmtId="0" fontId="28" fillId="24" borderId="0" applyNumberFormat="0" applyBorder="0" applyAlignment="0" applyProtection="0"/>
    <xf numFmtId="0" fontId="28" fillId="24" borderId="0" applyNumberFormat="0" applyBorder="0" applyAlignment="0" applyProtection="0"/>
    <xf numFmtId="0" fontId="28" fillId="24" borderId="0" applyNumberFormat="0" applyBorder="0" applyAlignment="0" applyProtection="0"/>
    <xf numFmtId="0" fontId="28" fillId="24" borderId="0" applyNumberFormat="0" applyBorder="0" applyAlignment="0" applyProtection="0"/>
    <xf numFmtId="0" fontId="28" fillId="24" borderId="0" applyNumberFormat="0" applyBorder="0" applyAlignment="0" applyProtection="0"/>
    <xf numFmtId="0" fontId="28" fillId="24" borderId="0" applyNumberFormat="0" applyBorder="0" applyAlignment="0" applyProtection="0"/>
    <xf numFmtId="0" fontId="28" fillId="24" borderId="0" applyNumberFormat="0" applyBorder="0" applyAlignment="0" applyProtection="0"/>
    <xf numFmtId="0" fontId="28" fillId="24" borderId="0" applyNumberFormat="0" applyBorder="0" applyAlignment="0" applyProtection="0"/>
    <xf numFmtId="0" fontId="28" fillId="24" borderId="0" applyNumberFormat="0" applyBorder="0" applyAlignment="0" applyProtection="0"/>
    <xf numFmtId="0" fontId="28" fillId="24" borderId="0" applyNumberFormat="0" applyBorder="0" applyAlignment="0" applyProtection="0"/>
    <xf numFmtId="0" fontId="28" fillId="24" borderId="0" applyNumberFormat="0" applyBorder="0" applyAlignment="0" applyProtection="0"/>
    <xf numFmtId="0" fontId="28" fillId="24" borderId="0" applyNumberFormat="0" applyBorder="0" applyAlignment="0" applyProtection="0"/>
    <xf numFmtId="0" fontId="28" fillId="24" borderId="0" applyNumberFormat="0" applyBorder="0" applyAlignment="0" applyProtection="0"/>
    <xf numFmtId="0" fontId="28" fillId="24" borderId="0" applyNumberFormat="0" applyBorder="0" applyAlignment="0" applyProtection="0"/>
    <xf numFmtId="0" fontId="28" fillId="24" borderId="0" applyNumberFormat="0" applyBorder="0" applyAlignment="0" applyProtection="0"/>
    <xf numFmtId="0" fontId="28" fillId="24" borderId="0" applyNumberFormat="0" applyBorder="0" applyAlignment="0" applyProtection="0"/>
    <xf numFmtId="0" fontId="28" fillId="24" borderId="0" applyNumberFormat="0" applyBorder="0" applyAlignment="0" applyProtection="0"/>
    <xf numFmtId="0" fontId="28" fillId="24" borderId="0" applyNumberFormat="0" applyBorder="0" applyAlignment="0" applyProtection="0"/>
    <xf numFmtId="0" fontId="28" fillId="24" borderId="0" applyNumberFormat="0" applyBorder="0" applyAlignment="0" applyProtection="0"/>
    <xf numFmtId="0" fontId="28" fillId="24" borderId="0" applyNumberFormat="0" applyBorder="0" applyAlignment="0" applyProtection="0"/>
    <xf numFmtId="0" fontId="28" fillId="24" borderId="0" applyNumberFormat="0" applyBorder="0" applyAlignment="0" applyProtection="0"/>
    <xf numFmtId="0" fontId="28" fillId="24" borderId="0" applyNumberFormat="0" applyBorder="0" applyAlignment="0" applyProtection="0"/>
    <xf numFmtId="0" fontId="28" fillId="24" borderId="0" applyNumberFormat="0" applyBorder="0" applyAlignment="0" applyProtection="0"/>
    <xf numFmtId="0" fontId="28" fillId="24" borderId="0" applyNumberFormat="0" applyBorder="0" applyAlignment="0" applyProtection="0"/>
    <xf numFmtId="0" fontId="28" fillId="24" borderId="0" applyNumberFormat="0" applyBorder="0" applyAlignment="0" applyProtection="0"/>
    <xf numFmtId="0" fontId="28" fillId="24" borderId="0" applyNumberFormat="0" applyBorder="0" applyAlignment="0" applyProtection="0"/>
    <xf numFmtId="0" fontId="28" fillId="24" borderId="0" applyNumberFormat="0" applyBorder="0" applyAlignment="0" applyProtection="0"/>
    <xf numFmtId="0" fontId="28" fillId="24" borderId="0" applyNumberFormat="0" applyBorder="0" applyAlignment="0" applyProtection="0"/>
    <xf numFmtId="0" fontId="28" fillId="24" borderId="0" applyNumberFormat="0" applyBorder="0" applyAlignment="0" applyProtection="0"/>
    <xf numFmtId="0" fontId="28" fillId="24" borderId="0" applyNumberFormat="0" applyBorder="0" applyAlignment="0" applyProtection="0"/>
    <xf numFmtId="0" fontId="28" fillId="24" borderId="0" applyNumberFormat="0" applyBorder="0" applyAlignment="0" applyProtection="0"/>
    <xf numFmtId="0" fontId="28" fillId="24" borderId="0" applyNumberFormat="0" applyBorder="0" applyAlignment="0" applyProtection="0"/>
    <xf numFmtId="0" fontId="28" fillId="24" borderId="0" applyNumberFormat="0" applyBorder="0" applyAlignment="0" applyProtection="0"/>
    <xf numFmtId="0" fontId="28" fillId="24" borderId="0" applyNumberFormat="0" applyBorder="0" applyAlignment="0" applyProtection="0"/>
    <xf numFmtId="0" fontId="28" fillId="24" borderId="0" applyNumberFormat="0" applyBorder="0" applyAlignment="0" applyProtection="0"/>
    <xf numFmtId="0" fontId="28" fillId="24" borderId="0" applyNumberFormat="0" applyBorder="0" applyAlignment="0" applyProtection="0"/>
    <xf numFmtId="0" fontId="28" fillId="24" borderId="0" applyNumberFormat="0" applyBorder="0" applyAlignment="0" applyProtection="0"/>
    <xf numFmtId="0" fontId="28" fillId="24" borderId="0" applyNumberFormat="0" applyBorder="0" applyAlignment="0" applyProtection="0"/>
    <xf numFmtId="0" fontId="28" fillId="24" borderId="0" applyNumberFormat="0" applyBorder="0" applyAlignment="0" applyProtection="0"/>
    <xf numFmtId="0" fontId="28" fillId="24" borderId="0" applyNumberFormat="0" applyBorder="0" applyAlignment="0" applyProtection="0"/>
    <xf numFmtId="0" fontId="28" fillId="24" borderId="0" applyNumberFormat="0" applyBorder="0" applyAlignment="0" applyProtection="0"/>
    <xf numFmtId="0" fontId="28" fillId="24" borderId="0" applyNumberFormat="0" applyBorder="0" applyAlignment="0" applyProtection="0"/>
    <xf numFmtId="0" fontId="28" fillId="24" borderId="0" applyNumberFormat="0" applyBorder="0" applyAlignment="0" applyProtection="0"/>
    <xf numFmtId="0" fontId="28" fillId="24" borderId="0" applyNumberFormat="0" applyBorder="0" applyAlignment="0" applyProtection="0"/>
    <xf numFmtId="0" fontId="28" fillId="24" borderId="0" applyNumberFormat="0" applyBorder="0" applyAlignment="0" applyProtection="0"/>
    <xf numFmtId="0" fontId="28" fillId="24" borderId="0" applyNumberFormat="0" applyBorder="0" applyAlignment="0" applyProtection="0"/>
    <xf numFmtId="0" fontId="28" fillId="24" borderId="0" applyNumberFormat="0" applyBorder="0" applyAlignment="0" applyProtection="0"/>
    <xf numFmtId="0" fontId="28" fillId="24" borderId="0" applyNumberFormat="0" applyBorder="0" applyAlignment="0" applyProtection="0"/>
    <xf numFmtId="0" fontId="28" fillId="24" borderId="0" applyNumberFormat="0" applyBorder="0" applyAlignment="0" applyProtection="0"/>
    <xf numFmtId="0" fontId="28" fillId="24" borderId="0" applyNumberFormat="0" applyBorder="0" applyAlignment="0" applyProtection="0"/>
    <xf numFmtId="0" fontId="28" fillId="24" borderId="0" applyNumberFormat="0" applyBorder="0" applyAlignment="0" applyProtection="0"/>
    <xf numFmtId="0" fontId="28" fillId="24" borderId="0" applyNumberFormat="0" applyBorder="0" applyAlignment="0" applyProtection="0"/>
    <xf numFmtId="0" fontId="28" fillId="24" borderId="0" applyNumberFormat="0" applyBorder="0" applyAlignment="0" applyProtection="0"/>
    <xf numFmtId="0" fontId="28" fillId="24" borderId="0" applyNumberFormat="0" applyBorder="0" applyAlignment="0" applyProtection="0"/>
    <xf numFmtId="0" fontId="28" fillId="24" borderId="0" applyNumberFormat="0" applyBorder="0" applyAlignment="0" applyProtection="0"/>
    <xf numFmtId="0" fontId="28" fillId="24" borderId="0" applyNumberFormat="0" applyBorder="0" applyAlignment="0" applyProtection="0"/>
    <xf numFmtId="0" fontId="28" fillId="24" borderId="0" applyNumberFormat="0" applyBorder="0" applyAlignment="0" applyProtection="0"/>
    <xf numFmtId="0" fontId="28" fillId="24" borderId="0" applyNumberFormat="0" applyBorder="0" applyAlignment="0" applyProtection="0"/>
    <xf numFmtId="0" fontId="28" fillId="24" borderId="0" applyNumberFormat="0" applyBorder="0" applyAlignment="0" applyProtection="0"/>
    <xf numFmtId="0" fontId="28" fillId="24" borderId="0" applyNumberFormat="0" applyBorder="0" applyAlignment="0" applyProtection="0"/>
    <xf numFmtId="0" fontId="28" fillId="24" borderId="0" applyNumberFormat="0" applyBorder="0" applyAlignment="0" applyProtection="0"/>
    <xf numFmtId="0" fontId="28" fillId="24" borderId="0" applyNumberFormat="0" applyBorder="0" applyAlignment="0" applyProtection="0"/>
    <xf numFmtId="0" fontId="28" fillId="24" borderId="0" applyNumberFormat="0" applyBorder="0" applyAlignment="0" applyProtection="0"/>
    <xf numFmtId="0" fontId="28" fillId="24" borderId="0" applyNumberFormat="0" applyBorder="0" applyAlignment="0" applyProtection="0"/>
    <xf numFmtId="0" fontId="28" fillId="24" borderId="0" applyNumberFormat="0" applyBorder="0" applyAlignment="0" applyProtection="0"/>
    <xf numFmtId="0" fontId="28" fillId="24" borderId="0" applyNumberFormat="0" applyBorder="0" applyAlignment="0" applyProtection="0"/>
    <xf numFmtId="0" fontId="28" fillId="24" borderId="0" applyNumberFormat="0" applyBorder="0" applyAlignment="0" applyProtection="0"/>
    <xf numFmtId="0" fontId="28" fillId="24" borderId="0" applyNumberFormat="0" applyBorder="0" applyAlignment="0" applyProtection="0"/>
    <xf numFmtId="0" fontId="28" fillId="24" borderId="0" applyNumberFormat="0" applyBorder="0" applyAlignment="0" applyProtection="0"/>
    <xf numFmtId="0" fontId="28" fillId="24" borderId="0" applyNumberFormat="0" applyBorder="0" applyAlignment="0" applyProtection="0"/>
    <xf numFmtId="0" fontId="28" fillId="24" borderId="0" applyNumberFormat="0" applyBorder="0" applyAlignment="0" applyProtection="0"/>
    <xf numFmtId="0" fontId="28" fillId="24" borderId="0" applyNumberFormat="0" applyBorder="0" applyAlignment="0" applyProtection="0"/>
    <xf numFmtId="0" fontId="28" fillId="24" borderId="0" applyNumberFormat="0" applyBorder="0" applyAlignment="0" applyProtection="0"/>
    <xf numFmtId="0" fontId="28" fillId="24" borderId="0" applyNumberFormat="0" applyBorder="0" applyAlignment="0" applyProtection="0"/>
    <xf numFmtId="0" fontId="28" fillId="24" borderId="0" applyNumberFormat="0" applyBorder="0" applyAlignment="0" applyProtection="0"/>
    <xf numFmtId="0" fontId="28" fillId="24" borderId="0" applyNumberFormat="0" applyBorder="0" applyAlignment="0" applyProtection="0"/>
    <xf numFmtId="0" fontId="28" fillId="24" borderId="0" applyNumberFormat="0" applyBorder="0" applyAlignment="0" applyProtection="0"/>
    <xf numFmtId="0" fontId="28" fillId="24" borderId="0" applyNumberFormat="0" applyBorder="0" applyAlignment="0" applyProtection="0"/>
    <xf numFmtId="0" fontId="28" fillId="24" borderId="0" applyNumberFormat="0" applyBorder="0" applyAlignment="0" applyProtection="0"/>
    <xf numFmtId="0" fontId="28" fillId="24" borderId="0" applyNumberFormat="0" applyBorder="0" applyAlignment="0" applyProtection="0"/>
    <xf numFmtId="0" fontId="28" fillId="24" borderId="0" applyNumberFormat="0" applyBorder="0" applyAlignment="0" applyProtection="0"/>
    <xf numFmtId="0" fontId="28" fillId="24" borderId="0" applyNumberFormat="0" applyBorder="0" applyAlignment="0" applyProtection="0"/>
    <xf numFmtId="0" fontId="28" fillId="24" borderId="0" applyNumberFormat="0" applyBorder="0" applyAlignment="0" applyProtection="0"/>
    <xf numFmtId="0" fontId="28" fillId="24" borderId="0" applyNumberFormat="0" applyBorder="0" applyAlignment="0" applyProtection="0"/>
    <xf numFmtId="0" fontId="28" fillId="24" borderId="0" applyNumberFormat="0" applyBorder="0" applyAlignment="0" applyProtection="0"/>
    <xf numFmtId="0" fontId="28" fillId="24" borderId="0" applyNumberFormat="0" applyBorder="0" applyAlignment="0" applyProtection="0"/>
    <xf numFmtId="0" fontId="28" fillId="24" borderId="0" applyNumberFormat="0" applyBorder="0" applyAlignment="0" applyProtection="0"/>
    <xf numFmtId="0" fontId="28" fillId="24" borderId="0" applyNumberFormat="0" applyBorder="0" applyAlignment="0" applyProtection="0"/>
    <xf numFmtId="0" fontId="28" fillId="24" borderId="0" applyNumberFormat="0" applyBorder="0" applyAlignment="0" applyProtection="0"/>
    <xf numFmtId="0" fontId="28" fillId="24" borderId="0" applyNumberFormat="0" applyBorder="0" applyAlignment="0" applyProtection="0"/>
    <xf numFmtId="0" fontId="28" fillId="24" borderId="0" applyNumberFormat="0" applyBorder="0" applyAlignment="0" applyProtection="0"/>
    <xf numFmtId="0" fontId="28" fillId="24" borderId="0" applyNumberFormat="0" applyBorder="0" applyAlignment="0" applyProtection="0"/>
    <xf numFmtId="0" fontId="28" fillId="24" borderId="0" applyNumberFormat="0" applyBorder="0" applyAlignment="0" applyProtection="0"/>
    <xf numFmtId="0" fontId="28" fillId="24" borderId="0" applyNumberFormat="0" applyBorder="0" applyAlignment="0" applyProtection="0"/>
    <xf numFmtId="0" fontId="28" fillId="24" borderId="0" applyNumberFormat="0" applyBorder="0" applyAlignment="0" applyProtection="0"/>
    <xf numFmtId="0" fontId="28" fillId="24" borderId="0" applyNumberFormat="0" applyBorder="0" applyAlignment="0" applyProtection="0"/>
    <xf numFmtId="0" fontId="28" fillId="24" borderId="0" applyNumberFormat="0" applyBorder="0" applyAlignment="0" applyProtection="0"/>
    <xf numFmtId="0" fontId="28" fillId="24" borderId="0" applyNumberFormat="0" applyBorder="0" applyAlignment="0" applyProtection="0"/>
    <xf numFmtId="0" fontId="28" fillId="24" borderId="0" applyNumberFormat="0" applyBorder="0" applyAlignment="0" applyProtection="0"/>
    <xf numFmtId="0" fontId="28" fillId="24" borderId="0" applyNumberFormat="0" applyBorder="0" applyAlignment="0" applyProtection="0"/>
    <xf numFmtId="0" fontId="28" fillId="24" borderId="0" applyNumberFormat="0" applyBorder="0" applyAlignment="0" applyProtection="0"/>
    <xf numFmtId="0" fontId="28" fillId="24" borderId="0" applyNumberFormat="0" applyBorder="0" applyAlignment="0" applyProtection="0"/>
    <xf numFmtId="0" fontId="28" fillId="24" borderId="0" applyNumberFormat="0" applyBorder="0" applyAlignment="0" applyProtection="0"/>
    <xf numFmtId="0" fontId="28" fillId="24" borderId="0" applyNumberFormat="0" applyBorder="0" applyAlignment="0" applyProtection="0"/>
    <xf numFmtId="0" fontId="28" fillId="24" borderId="0" applyNumberFormat="0" applyBorder="0" applyAlignment="0" applyProtection="0"/>
    <xf numFmtId="0" fontId="28" fillId="24" borderId="0" applyNumberFormat="0" applyBorder="0" applyAlignment="0" applyProtection="0"/>
    <xf numFmtId="0" fontId="28" fillId="24" borderId="0" applyNumberFormat="0" applyBorder="0" applyAlignment="0" applyProtection="0"/>
    <xf numFmtId="0" fontId="28" fillId="24" borderId="0" applyNumberFormat="0" applyBorder="0" applyAlignment="0" applyProtection="0"/>
    <xf numFmtId="0" fontId="28" fillId="24" borderId="0" applyNumberFormat="0" applyBorder="0" applyAlignment="0" applyProtection="0"/>
    <xf numFmtId="0" fontId="28" fillId="24" borderId="0" applyNumberFormat="0" applyBorder="0" applyAlignment="0" applyProtection="0"/>
    <xf numFmtId="0" fontId="28" fillId="24" borderId="0" applyNumberFormat="0" applyBorder="0" applyAlignment="0" applyProtection="0"/>
    <xf numFmtId="0" fontId="28" fillId="24" borderId="0" applyNumberFormat="0" applyBorder="0" applyAlignment="0" applyProtection="0"/>
    <xf numFmtId="0" fontId="28" fillId="24" borderId="0" applyNumberFormat="0" applyBorder="0" applyAlignment="0" applyProtection="0"/>
    <xf numFmtId="0" fontId="28" fillId="24" borderId="0" applyNumberFormat="0" applyBorder="0" applyAlignment="0" applyProtection="0"/>
    <xf numFmtId="0" fontId="28" fillId="24" borderId="0" applyNumberFormat="0" applyBorder="0" applyAlignment="0" applyProtection="0"/>
    <xf numFmtId="0" fontId="28" fillId="24" borderId="0" applyNumberFormat="0" applyBorder="0" applyAlignment="0" applyProtection="0"/>
    <xf numFmtId="0" fontId="28" fillId="24" borderId="0" applyNumberFormat="0" applyBorder="0" applyAlignment="0" applyProtection="0"/>
    <xf numFmtId="0" fontId="28" fillId="24" borderId="0" applyNumberFormat="0" applyBorder="0" applyAlignment="0" applyProtection="0"/>
    <xf numFmtId="0" fontId="28" fillId="24" borderId="0" applyNumberFormat="0" applyBorder="0" applyAlignment="0" applyProtection="0"/>
    <xf numFmtId="0" fontId="28" fillId="24" borderId="0" applyNumberFormat="0" applyBorder="0" applyAlignment="0" applyProtection="0"/>
    <xf numFmtId="0" fontId="28" fillId="24" borderId="0" applyNumberFormat="0" applyBorder="0" applyAlignment="0" applyProtection="0"/>
    <xf numFmtId="0" fontId="28" fillId="24" borderId="0" applyNumberFormat="0" applyBorder="0" applyAlignment="0" applyProtection="0"/>
    <xf numFmtId="0" fontId="28" fillId="24" borderId="0" applyNumberFormat="0" applyBorder="0" applyAlignment="0" applyProtection="0"/>
    <xf numFmtId="0" fontId="28" fillId="24" borderId="0" applyNumberFormat="0" applyBorder="0" applyAlignment="0" applyProtection="0"/>
    <xf numFmtId="0" fontId="28" fillId="24" borderId="0" applyNumberFormat="0" applyBorder="0" applyAlignment="0" applyProtection="0"/>
    <xf numFmtId="0" fontId="28" fillId="24" borderId="0" applyNumberFormat="0" applyBorder="0" applyAlignment="0" applyProtection="0"/>
    <xf numFmtId="0" fontId="28" fillId="24" borderId="0" applyNumberFormat="0" applyBorder="0" applyAlignment="0" applyProtection="0"/>
    <xf numFmtId="0" fontId="28" fillId="24" borderId="0" applyNumberFormat="0" applyBorder="0" applyAlignment="0" applyProtection="0"/>
    <xf numFmtId="0" fontId="28" fillId="24" borderId="0" applyNumberFormat="0" applyBorder="0" applyAlignment="0" applyProtection="0"/>
    <xf numFmtId="0" fontId="28" fillId="24" borderId="0" applyNumberFormat="0" applyBorder="0" applyAlignment="0" applyProtection="0"/>
    <xf numFmtId="0" fontId="28" fillId="24" borderId="0" applyNumberFormat="0" applyBorder="0" applyAlignment="0" applyProtection="0"/>
    <xf numFmtId="0" fontId="28" fillId="24" borderId="0" applyNumberFormat="0" applyBorder="0" applyAlignment="0" applyProtection="0"/>
    <xf numFmtId="0" fontId="28" fillId="24" borderId="0" applyNumberFormat="0" applyBorder="0" applyAlignment="0" applyProtection="0"/>
    <xf numFmtId="0" fontId="28" fillId="24" borderId="0" applyNumberFormat="0" applyBorder="0" applyAlignment="0" applyProtection="0"/>
    <xf numFmtId="0" fontId="28" fillId="24" borderId="0" applyNumberFormat="0" applyBorder="0" applyAlignment="0" applyProtection="0"/>
    <xf numFmtId="0" fontId="28" fillId="24" borderId="0" applyNumberFormat="0" applyBorder="0" applyAlignment="0" applyProtection="0"/>
    <xf numFmtId="0" fontId="28" fillId="24" borderId="0" applyNumberFormat="0" applyBorder="0" applyAlignment="0" applyProtection="0"/>
    <xf numFmtId="0" fontId="28" fillId="24" borderId="0" applyNumberFormat="0" applyBorder="0" applyAlignment="0" applyProtection="0"/>
    <xf numFmtId="0" fontId="28" fillId="24" borderId="0" applyNumberFormat="0" applyBorder="0" applyAlignment="0" applyProtection="0"/>
    <xf numFmtId="0" fontId="28" fillId="24" borderId="0" applyNumberFormat="0" applyBorder="0" applyAlignment="0" applyProtection="0"/>
    <xf numFmtId="0" fontId="28" fillId="24" borderId="0" applyNumberFormat="0" applyBorder="0" applyAlignment="0" applyProtection="0"/>
    <xf numFmtId="0" fontId="28" fillId="24" borderId="0" applyNumberFormat="0" applyBorder="0" applyAlignment="0" applyProtection="0"/>
    <xf numFmtId="0" fontId="28" fillId="24" borderId="0" applyNumberFormat="0" applyBorder="0" applyAlignment="0" applyProtection="0"/>
    <xf numFmtId="0" fontId="28" fillId="24" borderId="0" applyNumberFormat="0" applyBorder="0" applyAlignment="0" applyProtection="0"/>
    <xf numFmtId="0" fontId="28" fillId="24" borderId="0" applyNumberFormat="0" applyBorder="0" applyAlignment="0" applyProtection="0"/>
    <xf numFmtId="0" fontId="28" fillId="24" borderId="0" applyNumberFormat="0" applyBorder="0" applyAlignment="0" applyProtection="0"/>
    <xf numFmtId="0" fontId="28" fillId="24" borderId="0" applyNumberFormat="0" applyBorder="0" applyAlignment="0" applyProtection="0"/>
    <xf numFmtId="0" fontId="28" fillId="24" borderId="0" applyNumberFormat="0" applyBorder="0" applyAlignment="0" applyProtection="0"/>
    <xf numFmtId="0" fontId="28" fillId="24" borderId="0" applyNumberFormat="0" applyBorder="0" applyAlignment="0" applyProtection="0"/>
    <xf numFmtId="0" fontId="28" fillId="24" borderId="0" applyNumberFormat="0" applyBorder="0" applyAlignment="0" applyProtection="0"/>
    <xf numFmtId="0" fontId="28" fillId="24" borderId="0" applyNumberFormat="0" applyBorder="0" applyAlignment="0" applyProtection="0"/>
    <xf numFmtId="0" fontId="28" fillId="24" borderId="0" applyNumberFormat="0" applyBorder="0" applyAlignment="0" applyProtection="0"/>
    <xf numFmtId="0" fontId="28" fillId="24" borderId="0" applyNumberFormat="0" applyBorder="0" applyAlignment="0" applyProtection="0"/>
    <xf numFmtId="0" fontId="28" fillId="24" borderId="0" applyNumberFormat="0" applyBorder="0" applyAlignment="0" applyProtection="0"/>
    <xf numFmtId="0" fontId="28" fillId="24" borderId="0" applyNumberFormat="0" applyBorder="0" applyAlignment="0" applyProtection="0"/>
    <xf numFmtId="0" fontId="28" fillId="24" borderId="0" applyNumberFormat="0" applyBorder="0" applyAlignment="0" applyProtection="0"/>
    <xf numFmtId="0" fontId="28" fillId="24" borderId="0" applyNumberFormat="0" applyBorder="0" applyAlignment="0" applyProtection="0"/>
    <xf numFmtId="0" fontId="28" fillId="24" borderId="0" applyNumberFormat="0" applyBorder="0" applyAlignment="0" applyProtection="0"/>
    <xf numFmtId="0" fontId="28" fillId="24" borderId="0" applyNumberFormat="0" applyBorder="0" applyAlignment="0" applyProtection="0"/>
    <xf numFmtId="0" fontId="28" fillId="24" borderId="0" applyNumberFormat="0" applyBorder="0" applyAlignment="0" applyProtection="0"/>
    <xf numFmtId="0" fontId="28" fillId="24" borderId="0" applyNumberFormat="0" applyBorder="0" applyAlignment="0" applyProtection="0"/>
    <xf numFmtId="0" fontId="28" fillId="24" borderId="0" applyNumberFormat="0" applyBorder="0" applyAlignment="0" applyProtection="0"/>
    <xf numFmtId="0" fontId="28" fillId="24" borderId="0" applyNumberFormat="0" applyBorder="0" applyAlignment="0" applyProtection="0"/>
    <xf numFmtId="0" fontId="28" fillId="24" borderId="0" applyNumberFormat="0" applyBorder="0" applyAlignment="0" applyProtection="0"/>
    <xf numFmtId="0" fontId="28" fillId="24" borderId="0" applyNumberFormat="0" applyBorder="0" applyAlignment="0" applyProtection="0"/>
    <xf numFmtId="0" fontId="28" fillId="24" borderId="0" applyNumberFormat="0" applyBorder="0" applyAlignment="0" applyProtection="0"/>
    <xf numFmtId="0" fontId="28" fillId="24" borderId="0" applyNumberFormat="0" applyBorder="0" applyAlignment="0" applyProtection="0"/>
    <xf numFmtId="0" fontId="28" fillId="24" borderId="0" applyNumberFormat="0" applyBorder="0" applyAlignment="0" applyProtection="0"/>
    <xf numFmtId="0" fontId="28" fillId="24" borderId="0" applyNumberFormat="0" applyBorder="0" applyAlignment="0" applyProtection="0"/>
    <xf numFmtId="0" fontId="28" fillId="24" borderId="0" applyNumberFormat="0" applyBorder="0" applyAlignment="0" applyProtection="0"/>
    <xf numFmtId="0" fontId="28" fillId="24" borderId="0" applyNumberFormat="0" applyBorder="0" applyAlignment="0" applyProtection="0"/>
    <xf numFmtId="0" fontId="28" fillId="24" borderId="0" applyNumberFormat="0" applyBorder="0" applyAlignment="0" applyProtection="0"/>
    <xf numFmtId="0" fontId="28" fillId="24" borderId="0" applyNumberFormat="0" applyBorder="0" applyAlignment="0" applyProtection="0"/>
    <xf numFmtId="0" fontId="28" fillId="24" borderId="0" applyNumberFormat="0" applyBorder="0" applyAlignment="0" applyProtection="0"/>
    <xf numFmtId="0" fontId="28" fillId="24" borderId="0" applyNumberFormat="0" applyBorder="0" applyAlignment="0" applyProtection="0"/>
    <xf numFmtId="0" fontId="28" fillId="24" borderId="0" applyNumberFormat="0" applyBorder="0" applyAlignment="0" applyProtection="0"/>
    <xf numFmtId="0" fontId="28" fillId="24" borderId="0" applyNumberFormat="0" applyBorder="0" applyAlignment="0" applyProtection="0"/>
    <xf numFmtId="0" fontId="28" fillId="24" borderId="0" applyNumberFormat="0" applyBorder="0" applyAlignment="0" applyProtection="0"/>
    <xf numFmtId="0" fontId="28" fillId="24" borderId="0" applyNumberFormat="0" applyBorder="0" applyAlignment="0" applyProtection="0"/>
    <xf numFmtId="0" fontId="28" fillId="24" borderId="0" applyNumberFormat="0" applyBorder="0" applyAlignment="0" applyProtection="0"/>
    <xf numFmtId="0" fontId="28" fillId="24" borderId="0" applyNumberFormat="0" applyBorder="0" applyAlignment="0" applyProtection="0"/>
    <xf numFmtId="0" fontId="28" fillId="24" borderId="0" applyNumberFormat="0" applyBorder="0" applyAlignment="0" applyProtection="0"/>
    <xf numFmtId="0" fontId="28" fillId="24" borderId="0" applyNumberFormat="0" applyBorder="0" applyAlignment="0" applyProtection="0"/>
    <xf numFmtId="0" fontId="28" fillId="24" borderId="0" applyNumberFormat="0" applyBorder="0" applyAlignment="0" applyProtection="0"/>
    <xf numFmtId="0" fontId="28" fillId="24" borderId="0" applyNumberFormat="0" applyBorder="0" applyAlignment="0" applyProtection="0"/>
    <xf numFmtId="0" fontId="28" fillId="24" borderId="0" applyNumberFormat="0" applyBorder="0" applyAlignment="0" applyProtection="0"/>
    <xf numFmtId="0" fontId="28" fillId="24" borderId="0" applyNumberFormat="0" applyBorder="0" applyAlignment="0" applyProtection="0"/>
    <xf numFmtId="0" fontId="28" fillId="24" borderId="0" applyNumberFormat="0" applyBorder="0" applyAlignment="0" applyProtection="0"/>
    <xf numFmtId="0" fontId="28" fillId="24" borderId="0" applyNumberFormat="0" applyBorder="0" applyAlignment="0" applyProtection="0"/>
    <xf numFmtId="0" fontId="28" fillId="24" borderId="0" applyNumberFormat="0" applyBorder="0" applyAlignment="0" applyProtection="0"/>
    <xf numFmtId="0" fontId="28" fillId="24" borderId="0" applyNumberFormat="0" applyBorder="0" applyAlignment="0" applyProtection="0"/>
    <xf numFmtId="0" fontId="28" fillId="24" borderId="0" applyNumberFormat="0" applyBorder="0" applyAlignment="0" applyProtection="0"/>
    <xf numFmtId="0" fontId="28" fillId="24" borderId="0" applyNumberFormat="0" applyBorder="0" applyAlignment="0" applyProtection="0"/>
    <xf numFmtId="0" fontId="28" fillId="24" borderId="0" applyNumberFormat="0" applyBorder="0" applyAlignment="0" applyProtection="0"/>
    <xf numFmtId="0" fontId="28" fillId="24" borderId="0" applyNumberFormat="0" applyBorder="0" applyAlignment="0" applyProtection="0"/>
    <xf numFmtId="0" fontId="28" fillId="24" borderId="0" applyNumberFormat="0" applyBorder="0" applyAlignment="0" applyProtection="0"/>
    <xf numFmtId="0" fontId="28" fillId="24" borderId="0" applyNumberFormat="0" applyBorder="0" applyAlignment="0" applyProtection="0"/>
    <xf numFmtId="0" fontId="28" fillId="24" borderId="0" applyNumberFormat="0" applyBorder="0" applyAlignment="0" applyProtection="0"/>
    <xf numFmtId="0" fontId="28" fillId="24" borderId="0" applyNumberFormat="0" applyBorder="0" applyAlignment="0" applyProtection="0"/>
    <xf numFmtId="0" fontId="28" fillId="24" borderId="0" applyNumberFormat="0" applyBorder="0" applyAlignment="0" applyProtection="0"/>
    <xf numFmtId="0" fontId="28" fillId="24" borderId="0" applyNumberFormat="0" applyBorder="0" applyAlignment="0" applyProtection="0"/>
    <xf numFmtId="0" fontId="28" fillId="24" borderId="0" applyNumberFormat="0" applyBorder="0" applyAlignment="0" applyProtection="0"/>
    <xf numFmtId="0" fontId="28" fillId="24" borderId="0" applyNumberFormat="0" applyBorder="0" applyAlignment="0" applyProtection="0"/>
    <xf numFmtId="0" fontId="28" fillId="24" borderId="0" applyNumberFormat="0" applyBorder="0" applyAlignment="0" applyProtection="0"/>
    <xf numFmtId="0" fontId="28" fillId="24" borderId="0" applyNumberFormat="0" applyBorder="0" applyAlignment="0" applyProtection="0"/>
    <xf numFmtId="0" fontId="28" fillId="24" borderId="0" applyNumberFormat="0" applyBorder="0" applyAlignment="0" applyProtection="0"/>
    <xf numFmtId="0" fontId="28" fillId="24" borderId="0" applyNumberFormat="0" applyBorder="0" applyAlignment="0" applyProtection="0"/>
    <xf numFmtId="0" fontId="28" fillId="24" borderId="0" applyNumberFormat="0" applyBorder="0" applyAlignment="0" applyProtection="0"/>
    <xf numFmtId="0" fontId="28" fillId="24" borderId="0" applyNumberFormat="0" applyBorder="0" applyAlignment="0" applyProtection="0"/>
    <xf numFmtId="0" fontId="28" fillId="24" borderId="0" applyNumberFormat="0" applyBorder="0" applyAlignment="0" applyProtection="0"/>
    <xf numFmtId="0" fontId="28" fillId="24" borderId="0" applyNumberFormat="0" applyBorder="0" applyAlignment="0" applyProtection="0"/>
    <xf numFmtId="0" fontId="28" fillId="24" borderId="0" applyNumberFormat="0" applyBorder="0" applyAlignment="0" applyProtection="0"/>
    <xf numFmtId="0" fontId="28" fillId="24" borderId="0" applyNumberFormat="0" applyBorder="0" applyAlignment="0" applyProtection="0"/>
    <xf numFmtId="0" fontId="28" fillId="24" borderId="0" applyNumberFormat="0" applyBorder="0" applyAlignment="0" applyProtection="0"/>
    <xf numFmtId="0" fontId="28" fillId="24" borderId="0" applyNumberFormat="0" applyBorder="0" applyAlignment="0" applyProtection="0"/>
    <xf numFmtId="0" fontId="28" fillId="24" borderId="0" applyNumberFormat="0" applyBorder="0" applyAlignment="0" applyProtection="0"/>
    <xf numFmtId="0" fontId="28" fillId="24" borderId="0" applyNumberFormat="0" applyBorder="0" applyAlignment="0" applyProtection="0"/>
    <xf numFmtId="0" fontId="28" fillId="24" borderId="0" applyNumberFormat="0" applyBorder="0" applyAlignment="0" applyProtection="0"/>
    <xf numFmtId="0" fontId="28" fillId="24" borderId="0" applyNumberFormat="0" applyBorder="0" applyAlignment="0" applyProtection="0"/>
    <xf numFmtId="0" fontId="28" fillId="24" borderId="0" applyNumberFormat="0" applyBorder="0" applyAlignment="0" applyProtection="0"/>
    <xf numFmtId="0" fontId="28" fillId="24" borderId="0" applyNumberFormat="0" applyBorder="0" applyAlignment="0" applyProtection="0"/>
    <xf numFmtId="0" fontId="28" fillId="24" borderId="0" applyNumberFormat="0" applyBorder="0" applyAlignment="0" applyProtection="0"/>
    <xf numFmtId="0" fontId="28" fillId="24" borderId="0" applyNumberFormat="0" applyBorder="0" applyAlignment="0" applyProtection="0"/>
    <xf numFmtId="0" fontId="28" fillId="24" borderId="0" applyNumberFormat="0" applyBorder="0" applyAlignment="0" applyProtection="0"/>
    <xf numFmtId="0" fontId="28" fillId="24" borderId="0" applyNumberFormat="0" applyBorder="0" applyAlignment="0" applyProtection="0"/>
    <xf numFmtId="0" fontId="28" fillId="24" borderId="0" applyNumberFormat="0" applyBorder="0" applyAlignment="0" applyProtection="0"/>
    <xf numFmtId="0" fontId="28" fillId="24" borderId="0" applyNumberFormat="0" applyBorder="0" applyAlignment="0" applyProtection="0"/>
    <xf numFmtId="0" fontId="28" fillId="24" borderId="0" applyNumberFormat="0" applyBorder="0" applyAlignment="0" applyProtection="0"/>
    <xf numFmtId="0" fontId="28" fillId="24" borderId="0" applyNumberFormat="0" applyBorder="0" applyAlignment="0" applyProtection="0"/>
    <xf numFmtId="0" fontId="28" fillId="24" borderId="0" applyNumberFormat="0" applyBorder="0" applyAlignment="0" applyProtection="0"/>
    <xf numFmtId="0" fontId="28" fillId="24" borderId="0" applyNumberFormat="0" applyBorder="0" applyAlignment="0" applyProtection="0"/>
    <xf numFmtId="0" fontId="28" fillId="24" borderId="0" applyNumberFormat="0" applyBorder="0" applyAlignment="0" applyProtection="0"/>
    <xf numFmtId="0" fontId="28" fillId="24" borderId="0" applyNumberFormat="0" applyBorder="0" applyAlignment="0" applyProtection="0"/>
    <xf numFmtId="0" fontId="28" fillId="24" borderId="0" applyNumberFormat="0" applyBorder="0" applyAlignment="0" applyProtection="0"/>
    <xf numFmtId="0" fontId="28" fillId="24" borderId="0" applyNumberFormat="0" applyBorder="0" applyAlignment="0" applyProtection="0"/>
    <xf numFmtId="0" fontId="28" fillId="24" borderId="0" applyNumberFormat="0" applyBorder="0" applyAlignment="0" applyProtection="0"/>
    <xf numFmtId="0" fontId="28" fillId="24" borderId="0" applyNumberFormat="0" applyBorder="0" applyAlignment="0" applyProtection="0"/>
    <xf numFmtId="0" fontId="28" fillId="24" borderId="0" applyNumberFormat="0" applyBorder="0" applyAlignment="0" applyProtection="0"/>
    <xf numFmtId="0" fontId="28" fillId="24" borderId="0" applyNumberFormat="0" applyBorder="0" applyAlignment="0" applyProtection="0"/>
    <xf numFmtId="0" fontId="28" fillId="24" borderId="0" applyNumberFormat="0" applyBorder="0" applyAlignment="0" applyProtection="0"/>
    <xf numFmtId="0" fontId="28" fillId="24" borderId="0" applyNumberFormat="0" applyBorder="0" applyAlignment="0" applyProtection="0"/>
    <xf numFmtId="0" fontId="28" fillId="24" borderId="0" applyNumberFormat="0" applyBorder="0" applyAlignment="0" applyProtection="0"/>
    <xf numFmtId="0" fontId="28" fillId="24" borderId="0" applyNumberFormat="0" applyBorder="0" applyAlignment="0" applyProtection="0"/>
    <xf numFmtId="0" fontId="28" fillId="24" borderId="0" applyNumberFormat="0" applyBorder="0" applyAlignment="0" applyProtection="0"/>
    <xf numFmtId="0" fontId="28" fillId="24" borderId="0" applyNumberFormat="0" applyBorder="0" applyAlignment="0" applyProtection="0"/>
    <xf numFmtId="0" fontId="28" fillId="24" borderId="0" applyNumberFormat="0" applyBorder="0" applyAlignment="0" applyProtection="0"/>
    <xf numFmtId="0" fontId="28" fillId="24" borderId="0" applyNumberFormat="0" applyBorder="0" applyAlignment="0" applyProtection="0"/>
    <xf numFmtId="0" fontId="28" fillId="24" borderId="0" applyNumberFormat="0" applyBorder="0" applyAlignment="0" applyProtection="0"/>
    <xf numFmtId="0" fontId="28" fillId="24" borderId="0" applyNumberFormat="0" applyBorder="0" applyAlignment="0" applyProtection="0"/>
    <xf numFmtId="0" fontId="28" fillId="24" borderId="0" applyNumberFormat="0" applyBorder="0" applyAlignment="0" applyProtection="0"/>
    <xf numFmtId="0" fontId="28" fillId="24" borderId="0" applyNumberFormat="0" applyBorder="0" applyAlignment="0" applyProtection="0"/>
    <xf numFmtId="0" fontId="28" fillId="24" borderId="0" applyNumberFormat="0" applyBorder="0" applyAlignment="0" applyProtection="0"/>
    <xf numFmtId="0" fontId="28" fillId="24" borderId="0" applyNumberFormat="0" applyBorder="0" applyAlignment="0" applyProtection="0"/>
    <xf numFmtId="0" fontId="28" fillId="24" borderId="0" applyNumberFormat="0" applyBorder="0" applyAlignment="0" applyProtection="0"/>
    <xf numFmtId="0" fontId="28" fillId="24" borderId="0" applyNumberFormat="0" applyBorder="0" applyAlignment="0" applyProtection="0"/>
    <xf numFmtId="0" fontId="28" fillId="24" borderId="0" applyNumberFormat="0" applyBorder="0" applyAlignment="0" applyProtection="0"/>
    <xf numFmtId="0" fontId="28" fillId="24" borderId="0" applyNumberFormat="0" applyBorder="0" applyAlignment="0" applyProtection="0"/>
    <xf numFmtId="0" fontId="28" fillId="24" borderId="0" applyNumberFormat="0" applyBorder="0" applyAlignment="0" applyProtection="0"/>
    <xf numFmtId="0" fontId="28" fillId="24" borderId="0" applyNumberFormat="0" applyBorder="0" applyAlignment="0" applyProtection="0"/>
    <xf numFmtId="0" fontId="28" fillId="24" borderId="0" applyNumberFormat="0" applyBorder="0" applyAlignment="0" applyProtection="0"/>
    <xf numFmtId="0" fontId="28" fillId="24" borderId="0" applyNumberFormat="0" applyBorder="0" applyAlignment="0" applyProtection="0"/>
    <xf numFmtId="0" fontId="28" fillId="24" borderId="0" applyNumberFormat="0" applyBorder="0" applyAlignment="0" applyProtection="0"/>
    <xf numFmtId="0" fontId="28" fillId="24" borderId="0" applyNumberFormat="0" applyBorder="0" applyAlignment="0" applyProtection="0"/>
    <xf numFmtId="0" fontId="28" fillId="24" borderId="0" applyNumberFormat="0" applyBorder="0" applyAlignment="0" applyProtection="0"/>
    <xf numFmtId="0" fontId="28" fillId="24" borderId="0" applyNumberFormat="0" applyBorder="0" applyAlignment="0" applyProtection="0"/>
    <xf numFmtId="0" fontId="28" fillId="24" borderId="0" applyNumberFormat="0" applyBorder="0" applyAlignment="0" applyProtection="0"/>
    <xf numFmtId="0" fontId="28" fillId="24" borderId="0" applyNumberFormat="0" applyBorder="0" applyAlignment="0" applyProtection="0"/>
    <xf numFmtId="0" fontId="28" fillId="24" borderId="0" applyNumberFormat="0" applyBorder="0" applyAlignment="0" applyProtection="0"/>
    <xf numFmtId="0" fontId="28" fillId="24" borderId="0" applyNumberFormat="0" applyBorder="0" applyAlignment="0" applyProtection="0"/>
    <xf numFmtId="0" fontId="28" fillId="24" borderId="0" applyNumberFormat="0" applyBorder="0" applyAlignment="0" applyProtection="0"/>
    <xf numFmtId="0" fontId="28" fillId="24" borderId="0" applyNumberFormat="0" applyBorder="0" applyAlignment="0" applyProtection="0"/>
    <xf numFmtId="0" fontId="28" fillId="24" borderId="0" applyNumberFormat="0" applyBorder="0" applyAlignment="0" applyProtection="0"/>
    <xf numFmtId="0" fontId="28" fillId="24" borderId="0" applyNumberFormat="0" applyBorder="0" applyAlignment="0" applyProtection="0"/>
    <xf numFmtId="0" fontId="28" fillId="24" borderId="0" applyNumberFormat="0" applyBorder="0" applyAlignment="0" applyProtection="0"/>
    <xf numFmtId="0" fontId="28" fillId="24" borderId="0" applyNumberFormat="0" applyBorder="0" applyAlignment="0" applyProtection="0"/>
    <xf numFmtId="0" fontId="28" fillId="24" borderId="0" applyNumberFormat="0" applyBorder="0" applyAlignment="0" applyProtection="0"/>
    <xf numFmtId="0" fontId="28" fillId="24" borderId="0" applyNumberFormat="0" applyBorder="0" applyAlignment="0" applyProtection="0"/>
    <xf numFmtId="0" fontId="28" fillId="24" borderId="0" applyNumberFormat="0" applyBorder="0" applyAlignment="0" applyProtection="0"/>
    <xf numFmtId="0" fontId="28" fillId="24" borderId="0" applyNumberFormat="0" applyBorder="0" applyAlignment="0" applyProtection="0"/>
    <xf numFmtId="0" fontId="28" fillId="24" borderId="0" applyNumberFormat="0" applyBorder="0" applyAlignment="0" applyProtection="0"/>
    <xf numFmtId="0" fontId="28" fillId="24" borderId="0" applyNumberFormat="0" applyBorder="0" applyAlignment="0" applyProtection="0"/>
    <xf numFmtId="0" fontId="28" fillId="24" borderId="0" applyNumberFormat="0" applyBorder="0" applyAlignment="0" applyProtection="0"/>
    <xf numFmtId="0" fontId="28" fillId="24" borderId="0" applyNumberFormat="0" applyBorder="0" applyAlignment="0" applyProtection="0"/>
    <xf numFmtId="0" fontId="28" fillId="24" borderId="0" applyNumberFormat="0" applyBorder="0" applyAlignment="0" applyProtection="0"/>
    <xf numFmtId="0" fontId="28" fillId="24" borderId="0" applyNumberFormat="0" applyBorder="0" applyAlignment="0" applyProtection="0"/>
    <xf numFmtId="0" fontId="28" fillId="24" borderId="0" applyNumberFormat="0" applyBorder="0" applyAlignment="0" applyProtection="0"/>
    <xf numFmtId="0" fontId="28" fillId="24" borderId="0" applyNumberFormat="0" applyBorder="0" applyAlignment="0" applyProtection="0"/>
    <xf numFmtId="0" fontId="28" fillId="24" borderId="0" applyNumberFormat="0" applyBorder="0" applyAlignment="0" applyProtection="0"/>
    <xf numFmtId="0" fontId="28" fillId="24" borderId="0" applyNumberFormat="0" applyBorder="0" applyAlignment="0" applyProtection="0"/>
    <xf numFmtId="0" fontId="28" fillId="24" borderId="0" applyNumberFormat="0" applyBorder="0" applyAlignment="0" applyProtection="0"/>
    <xf numFmtId="0" fontId="28" fillId="24" borderId="0" applyNumberFormat="0" applyBorder="0" applyAlignment="0" applyProtection="0"/>
    <xf numFmtId="0" fontId="28" fillId="24" borderId="0" applyNumberFormat="0" applyBorder="0" applyAlignment="0" applyProtection="0"/>
    <xf numFmtId="0" fontId="28" fillId="24" borderId="0" applyNumberFormat="0" applyBorder="0" applyAlignment="0" applyProtection="0"/>
    <xf numFmtId="0" fontId="28" fillId="24" borderId="0" applyNumberFormat="0" applyBorder="0" applyAlignment="0" applyProtection="0"/>
    <xf numFmtId="0" fontId="28" fillId="24" borderId="0" applyNumberFormat="0" applyBorder="0" applyAlignment="0" applyProtection="0"/>
    <xf numFmtId="0" fontId="28" fillId="24" borderId="0" applyNumberFormat="0" applyBorder="0" applyAlignment="0" applyProtection="0"/>
    <xf numFmtId="0" fontId="28" fillId="24" borderId="0" applyNumberFormat="0" applyBorder="0" applyAlignment="0" applyProtection="0"/>
    <xf numFmtId="0" fontId="28" fillId="24" borderId="0" applyNumberFormat="0" applyBorder="0" applyAlignment="0" applyProtection="0"/>
    <xf numFmtId="0" fontId="28" fillId="24" borderId="0" applyNumberFormat="0" applyBorder="0" applyAlignment="0" applyProtection="0"/>
    <xf numFmtId="0" fontId="28" fillId="24" borderId="0" applyNumberFormat="0" applyBorder="0" applyAlignment="0" applyProtection="0"/>
    <xf numFmtId="0" fontId="28" fillId="24" borderId="0" applyNumberFormat="0" applyBorder="0" applyAlignment="0" applyProtection="0"/>
    <xf numFmtId="0" fontId="28" fillId="24" borderId="0" applyNumberFormat="0" applyBorder="0" applyAlignment="0" applyProtection="0"/>
    <xf numFmtId="0" fontId="28" fillId="24" borderId="0" applyNumberFormat="0" applyBorder="0" applyAlignment="0" applyProtection="0"/>
    <xf numFmtId="0" fontId="28" fillId="24" borderId="0" applyNumberFormat="0" applyBorder="0" applyAlignment="0" applyProtection="0"/>
    <xf numFmtId="0" fontId="28" fillId="24" borderId="0" applyNumberFormat="0" applyBorder="0" applyAlignment="0" applyProtection="0"/>
    <xf numFmtId="0" fontId="28" fillId="24" borderId="0" applyNumberFormat="0" applyBorder="0" applyAlignment="0" applyProtection="0"/>
    <xf numFmtId="0" fontId="28" fillId="24" borderId="0" applyNumberFormat="0" applyBorder="0" applyAlignment="0" applyProtection="0"/>
    <xf numFmtId="0" fontId="28" fillId="24" borderId="0" applyNumberFormat="0" applyBorder="0" applyAlignment="0" applyProtection="0"/>
    <xf numFmtId="0" fontId="28" fillId="24" borderId="0" applyNumberFormat="0" applyBorder="0" applyAlignment="0" applyProtection="0"/>
    <xf numFmtId="0" fontId="28" fillId="24" borderId="0" applyNumberFormat="0" applyBorder="0" applyAlignment="0" applyProtection="0"/>
    <xf numFmtId="0" fontId="28" fillId="24" borderId="0" applyNumberFormat="0" applyBorder="0" applyAlignment="0" applyProtection="0"/>
    <xf numFmtId="0" fontId="28" fillId="24" borderId="0" applyNumberFormat="0" applyBorder="0" applyAlignment="0" applyProtection="0"/>
    <xf numFmtId="0" fontId="28" fillId="24" borderId="0" applyNumberFormat="0" applyBorder="0" applyAlignment="0" applyProtection="0"/>
    <xf numFmtId="0" fontId="28" fillId="24" borderId="0" applyNumberFormat="0" applyBorder="0" applyAlignment="0" applyProtection="0"/>
    <xf numFmtId="0" fontId="28" fillId="24" borderId="0" applyNumberFormat="0" applyBorder="0" applyAlignment="0" applyProtection="0"/>
    <xf numFmtId="0" fontId="28" fillId="24" borderId="0" applyNumberFormat="0" applyBorder="0" applyAlignment="0" applyProtection="0"/>
    <xf numFmtId="0" fontId="28" fillId="24" borderId="0" applyNumberFormat="0" applyBorder="0" applyAlignment="0" applyProtection="0"/>
    <xf numFmtId="0" fontId="28" fillId="24" borderId="0" applyNumberFormat="0" applyBorder="0" applyAlignment="0" applyProtection="0"/>
    <xf numFmtId="0" fontId="28" fillId="24" borderId="0" applyNumberFormat="0" applyBorder="0" applyAlignment="0" applyProtection="0"/>
    <xf numFmtId="0" fontId="28" fillId="24" borderId="0" applyNumberFormat="0" applyBorder="0" applyAlignment="0" applyProtection="0"/>
    <xf numFmtId="0" fontId="28" fillId="24" borderId="0" applyNumberFormat="0" applyBorder="0" applyAlignment="0" applyProtection="0"/>
    <xf numFmtId="0" fontId="28" fillId="24" borderId="0" applyNumberFormat="0" applyBorder="0" applyAlignment="0" applyProtection="0"/>
    <xf numFmtId="0" fontId="28" fillId="24" borderId="0" applyNumberFormat="0" applyBorder="0" applyAlignment="0" applyProtection="0"/>
    <xf numFmtId="0" fontId="28" fillId="24" borderId="0" applyNumberFormat="0" applyBorder="0" applyAlignment="0" applyProtection="0"/>
    <xf numFmtId="0" fontId="28" fillId="24" borderId="0" applyNumberFormat="0" applyBorder="0" applyAlignment="0" applyProtection="0"/>
    <xf numFmtId="0" fontId="28" fillId="24" borderId="0" applyNumberFormat="0" applyBorder="0" applyAlignment="0" applyProtection="0"/>
    <xf numFmtId="0" fontId="28" fillId="24" borderId="0" applyNumberFormat="0" applyBorder="0" applyAlignment="0" applyProtection="0"/>
    <xf numFmtId="0" fontId="28" fillId="24" borderId="0" applyNumberFormat="0" applyBorder="0" applyAlignment="0" applyProtection="0"/>
    <xf numFmtId="0" fontId="28" fillId="24" borderId="0" applyNumberFormat="0" applyBorder="0" applyAlignment="0" applyProtection="0"/>
    <xf numFmtId="0" fontId="28" fillId="24" borderId="0" applyNumberFormat="0" applyBorder="0" applyAlignment="0" applyProtection="0"/>
    <xf numFmtId="0" fontId="28" fillId="24" borderId="0" applyNumberFormat="0" applyBorder="0" applyAlignment="0" applyProtection="0"/>
    <xf numFmtId="0" fontId="28" fillId="24" borderId="0" applyNumberFormat="0" applyBorder="0" applyAlignment="0" applyProtection="0"/>
    <xf numFmtId="0" fontId="28" fillId="24" borderId="0" applyNumberFormat="0" applyBorder="0" applyAlignment="0" applyProtection="0"/>
    <xf numFmtId="0" fontId="28" fillId="24" borderId="0" applyNumberFormat="0" applyBorder="0" applyAlignment="0" applyProtection="0"/>
    <xf numFmtId="0" fontId="28" fillId="24" borderId="0" applyNumberFormat="0" applyBorder="0" applyAlignment="0" applyProtection="0"/>
    <xf numFmtId="0" fontId="28" fillId="24" borderId="0" applyNumberFormat="0" applyBorder="0" applyAlignment="0" applyProtection="0"/>
    <xf numFmtId="0" fontId="28" fillId="24" borderId="0" applyNumberFormat="0" applyBorder="0" applyAlignment="0" applyProtection="0"/>
    <xf numFmtId="0" fontId="28" fillId="24" borderId="0" applyNumberFormat="0" applyBorder="0" applyAlignment="0" applyProtection="0"/>
    <xf numFmtId="0" fontId="28" fillId="24" borderId="0" applyNumberFormat="0" applyBorder="0" applyAlignment="0" applyProtection="0"/>
    <xf numFmtId="0" fontId="28" fillId="24" borderId="0" applyNumberFormat="0" applyBorder="0" applyAlignment="0" applyProtection="0"/>
    <xf numFmtId="0" fontId="28" fillId="24" borderId="0" applyNumberFormat="0" applyBorder="0" applyAlignment="0" applyProtection="0"/>
    <xf numFmtId="0" fontId="28" fillId="24" borderId="0" applyNumberFormat="0" applyBorder="0" applyAlignment="0" applyProtection="0"/>
    <xf numFmtId="0" fontId="28" fillId="24" borderId="0" applyNumberFormat="0" applyBorder="0" applyAlignment="0" applyProtection="0"/>
    <xf numFmtId="0" fontId="28" fillId="24" borderId="0" applyNumberFormat="0" applyBorder="0" applyAlignment="0" applyProtection="0"/>
    <xf numFmtId="0" fontId="28" fillId="24" borderId="0" applyNumberFormat="0" applyBorder="0" applyAlignment="0" applyProtection="0"/>
    <xf numFmtId="0" fontId="28" fillId="24" borderId="0" applyNumberFormat="0" applyBorder="0" applyAlignment="0" applyProtection="0"/>
    <xf numFmtId="0" fontId="28" fillId="24" borderId="0" applyNumberFormat="0" applyBorder="0" applyAlignment="0" applyProtection="0"/>
    <xf numFmtId="0" fontId="28" fillId="24" borderId="0" applyNumberFormat="0" applyBorder="0" applyAlignment="0" applyProtection="0"/>
    <xf numFmtId="0" fontId="28" fillId="24" borderId="0" applyNumberFormat="0" applyBorder="0" applyAlignment="0" applyProtection="0"/>
    <xf numFmtId="0" fontId="28" fillId="24" borderId="0" applyNumberFormat="0" applyBorder="0" applyAlignment="0" applyProtection="0"/>
    <xf numFmtId="0" fontId="28" fillId="24" borderId="0" applyNumberFormat="0" applyBorder="0" applyAlignment="0" applyProtection="0"/>
    <xf numFmtId="0" fontId="28" fillId="24" borderId="0" applyNumberFormat="0" applyBorder="0" applyAlignment="0" applyProtection="0"/>
    <xf numFmtId="0" fontId="28" fillId="24" borderId="0" applyNumberFormat="0" applyBorder="0" applyAlignment="0" applyProtection="0"/>
    <xf numFmtId="0" fontId="28" fillId="24" borderId="0" applyNumberFormat="0" applyBorder="0" applyAlignment="0" applyProtection="0"/>
    <xf numFmtId="0" fontId="28" fillId="24" borderId="0" applyNumberFormat="0" applyBorder="0" applyAlignment="0" applyProtection="0"/>
    <xf numFmtId="0" fontId="28" fillId="24" borderId="0" applyNumberFormat="0" applyBorder="0" applyAlignment="0" applyProtection="0"/>
    <xf numFmtId="0" fontId="28" fillId="24" borderId="0" applyNumberFormat="0" applyBorder="0" applyAlignment="0" applyProtection="0"/>
    <xf numFmtId="0" fontId="28" fillId="24" borderId="0" applyNumberFormat="0" applyBorder="0" applyAlignment="0" applyProtection="0"/>
    <xf numFmtId="0" fontId="28" fillId="24" borderId="0" applyNumberFormat="0" applyBorder="0" applyAlignment="0" applyProtection="0"/>
    <xf numFmtId="0" fontId="28" fillId="24" borderId="0" applyNumberFormat="0" applyBorder="0" applyAlignment="0" applyProtection="0"/>
    <xf numFmtId="0" fontId="28" fillId="24" borderId="0" applyNumberFormat="0" applyBorder="0" applyAlignment="0" applyProtection="0"/>
    <xf numFmtId="0" fontId="28" fillId="24" borderId="0" applyNumberFormat="0" applyBorder="0" applyAlignment="0" applyProtection="0"/>
    <xf numFmtId="0" fontId="28" fillId="24" borderId="0" applyNumberFormat="0" applyBorder="0" applyAlignment="0" applyProtection="0"/>
    <xf numFmtId="0" fontId="28" fillId="24" borderId="0" applyNumberFormat="0" applyBorder="0" applyAlignment="0" applyProtection="0"/>
    <xf numFmtId="0" fontId="28" fillId="24" borderId="0" applyNumberFormat="0" applyBorder="0" applyAlignment="0" applyProtection="0"/>
    <xf numFmtId="0" fontId="28" fillId="24" borderId="0" applyNumberFormat="0" applyBorder="0" applyAlignment="0" applyProtection="0"/>
    <xf numFmtId="0" fontId="28" fillId="24" borderId="0" applyNumberFormat="0" applyBorder="0" applyAlignment="0" applyProtection="0"/>
    <xf numFmtId="0" fontId="28" fillId="24" borderId="0" applyNumberFormat="0" applyBorder="0" applyAlignment="0" applyProtection="0"/>
    <xf numFmtId="0" fontId="28" fillId="24" borderId="0" applyNumberFormat="0" applyBorder="0" applyAlignment="0" applyProtection="0"/>
    <xf numFmtId="0" fontId="28" fillId="24" borderId="0" applyNumberFormat="0" applyBorder="0" applyAlignment="0" applyProtection="0"/>
    <xf numFmtId="0" fontId="28" fillId="24" borderId="0" applyNumberFormat="0" applyBorder="0" applyAlignment="0" applyProtection="0"/>
    <xf numFmtId="0" fontId="28" fillId="24" borderId="0" applyNumberFormat="0" applyBorder="0" applyAlignment="0" applyProtection="0"/>
    <xf numFmtId="0" fontId="28" fillId="24" borderId="0" applyNumberFormat="0" applyBorder="0" applyAlignment="0" applyProtection="0"/>
    <xf numFmtId="0" fontId="28" fillId="24" borderId="0" applyNumberFormat="0" applyBorder="0" applyAlignment="0" applyProtection="0"/>
    <xf numFmtId="0" fontId="28" fillId="24" borderId="0" applyNumberFormat="0" applyBorder="0" applyAlignment="0" applyProtection="0"/>
    <xf numFmtId="0" fontId="28" fillId="24" borderId="0" applyNumberFormat="0" applyBorder="0" applyAlignment="0" applyProtection="0"/>
    <xf numFmtId="0" fontId="28" fillId="24" borderId="0" applyNumberFormat="0" applyBorder="0" applyAlignment="0" applyProtection="0"/>
    <xf numFmtId="0" fontId="28" fillId="24" borderId="0" applyNumberFormat="0" applyBorder="0" applyAlignment="0" applyProtection="0"/>
    <xf numFmtId="0" fontId="28" fillId="24" borderId="0" applyNumberFormat="0" applyBorder="0" applyAlignment="0" applyProtection="0"/>
    <xf numFmtId="0" fontId="28" fillId="24" borderId="0" applyNumberFormat="0" applyBorder="0" applyAlignment="0" applyProtection="0"/>
    <xf numFmtId="0" fontId="28" fillId="24" borderId="0" applyNumberFormat="0" applyBorder="0" applyAlignment="0" applyProtection="0"/>
    <xf numFmtId="0" fontId="28" fillId="24" borderId="0" applyNumberFormat="0" applyBorder="0" applyAlignment="0" applyProtection="0"/>
    <xf numFmtId="0" fontId="28" fillId="24" borderId="0" applyNumberFormat="0" applyBorder="0" applyAlignment="0" applyProtection="0"/>
    <xf numFmtId="0" fontId="28" fillId="24" borderId="0" applyNumberFormat="0" applyBorder="0" applyAlignment="0" applyProtection="0"/>
    <xf numFmtId="0" fontId="28" fillId="24" borderId="0" applyNumberFormat="0" applyBorder="0" applyAlignment="0" applyProtection="0"/>
    <xf numFmtId="0" fontId="28" fillId="24" borderId="0" applyNumberFormat="0" applyBorder="0" applyAlignment="0" applyProtection="0"/>
    <xf numFmtId="0" fontId="28" fillId="24" borderId="0" applyNumberFormat="0" applyBorder="0" applyAlignment="0" applyProtection="0"/>
    <xf numFmtId="0" fontId="28" fillId="24" borderId="0" applyNumberFormat="0" applyBorder="0" applyAlignment="0" applyProtection="0"/>
    <xf numFmtId="0" fontId="28" fillId="24" borderId="0" applyNumberFormat="0" applyBorder="0" applyAlignment="0" applyProtection="0"/>
    <xf numFmtId="0" fontId="28" fillId="24" borderId="0" applyNumberFormat="0" applyBorder="0" applyAlignment="0" applyProtection="0"/>
    <xf numFmtId="0" fontId="28" fillId="24" borderId="0" applyNumberFormat="0" applyBorder="0" applyAlignment="0" applyProtection="0"/>
    <xf numFmtId="0" fontId="28" fillId="24" borderId="0" applyNumberFormat="0" applyBorder="0" applyAlignment="0" applyProtection="0"/>
    <xf numFmtId="0" fontId="28" fillId="24" borderId="0" applyNumberFormat="0" applyBorder="0" applyAlignment="0" applyProtection="0"/>
    <xf numFmtId="0" fontId="28" fillId="24" borderId="0" applyNumberFormat="0" applyBorder="0" applyAlignment="0" applyProtection="0"/>
    <xf numFmtId="0" fontId="28" fillId="24" borderId="0" applyNumberFormat="0" applyBorder="0" applyAlignment="0" applyProtection="0"/>
    <xf numFmtId="0" fontId="28" fillId="24" borderId="0" applyNumberFormat="0" applyBorder="0" applyAlignment="0" applyProtection="0"/>
    <xf numFmtId="0" fontId="28" fillId="24" borderId="0" applyNumberFormat="0" applyBorder="0" applyAlignment="0" applyProtection="0"/>
    <xf numFmtId="0" fontId="28" fillId="24" borderId="0" applyNumberFormat="0" applyBorder="0" applyAlignment="0" applyProtection="0"/>
    <xf numFmtId="0" fontId="28" fillId="24" borderId="0" applyNumberFormat="0" applyBorder="0" applyAlignment="0" applyProtection="0"/>
    <xf numFmtId="0" fontId="28" fillId="24" borderId="0" applyNumberFormat="0" applyBorder="0" applyAlignment="0" applyProtection="0"/>
    <xf numFmtId="0" fontId="28" fillId="24" borderId="0" applyNumberFormat="0" applyBorder="0" applyAlignment="0" applyProtection="0"/>
    <xf numFmtId="0" fontId="28" fillId="24" borderId="0" applyNumberFormat="0" applyBorder="0" applyAlignment="0" applyProtection="0"/>
    <xf numFmtId="0" fontId="28" fillId="24" borderId="0" applyNumberFormat="0" applyBorder="0" applyAlignment="0" applyProtection="0"/>
    <xf numFmtId="0" fontId="28" fillId="24" borderId="0" applyNumberFormat="0" applyBorder="0" applyAlignment="0" applyProtection="0"/>
    <xf numFmtId="0" fontId="28" fillId="24" borderId="0" applyNumberFormat="0" applyBorder="0" applyAlignment="0" applyProtection="0"/>
    <xf numFmtId="0" fontId="28" fillId="24" borderId="0" applyNumberFormat="0" applyBorder="0" applyAlignment="0" applyProtection="0"/>
    <xf numFmtId="0" fontId="28" fillId="24" borderId="0" applyNumberFormat="0" applyBorder="0" applyAlignment="0" applyProtection="0"/>
    <xf numFmtId="0" fontId="28" fillId="24" borderId="0" applyNumberFormat="0" applyBorder="0" applyAlignment="0" applyProtection="0"/>
    <xf numFmtId="0" fontId="28" fillId="24" borderId="0" applyNumberFormat="0" applyBorder="0" applyAlignment="0" applyProtection="0"/>
    <xf numFmtId="0" fontId="28" fillId="24" borderId="0" applyNumberFormat="0" applyBorder="0" applyAlignment="0" applyProtection="0"/>
    <xf numFmtId="0" fontId="28" fillId="24" borderId="0" applyNumberFormat="0" applyBorder="0" applyAlignment="0" applyProtection="0"/>
    <xf numFmtId="0" fontId="28" fillId="24" borderId="0" applyNumberFormat="0" applyBorder="0" applyAlignment="0" applyProtection="0"/>
    <xf numFmtId="0" fontId="28" fillId="24" borderId="0" applyNumberFormat="0" applyBorder="0" applyAlignment="0" applyProtection="0"/>
    <xf numFmtId="0" fontId="28" fillId="24" borderId="0" applyNumberFormat="0" applyBorder="0" applyAlignment="0" applyProtection="0"/>
    <xf numFmtId="0" fontId="28" fillId="24" borderId="0" applyNumberFormat="0" applyBorder="0" applyAlignment="0" applyProtection="0"/>
    <xf numFmtId="0" fontId="28" fillId="24" borderId="0" applyNumberFormat="0" applyBorder="0" applyAlignment="0" applyProtection="0"/>
    <xf numFmtId="0" fontId="28" fillId="24" borderId="0" applyNumberFormat="0" applyBorder="0" applyAlignment="0" applyProtection="0"/>
    <xf numFmtId="0" fontId="28" fillId="24" borderId="0" applyNumberFormat="0" applyBorder="0" applyAlignment="0" applyProtection="0"/>
    <xf numFmtId="0" fontId="28" fillId="24" borderId="0" applyNumberFormat="0" applyBorder="0" applyAlignment="0" applyProtection="0"/>
    <xf numFmtId="0" fontId="28" fillId="24" borderId="0" applyNumberFormat="0" applyBorder="0" applyAlignment="0" applyProtection="0"/>
    <xf numFmtId="0" fontId="28" fillId="24" borderId="0" applyNumberFormat="0" applyBorder="0" applyAlignment="0" applyProtection="0"/>
    <xf numFmtId="0" fontId="28" fillId="24" borderId="0" applyNumberFormat="0" applyBorder="0" applyAlignment="0" applyProtection="0"/>
    <xf numFmtId="0" fontId="28" fillId="24" borderId="0" applyNumberFormat="0" applyBorder="0" applyAlignment="0" applyProtection="0"/>
    <xf numFmtId="0" fontId="28" fillId="24" borderId="0" applyNumberFormat="0" applyBorder="0" applyAlignment="0" applyProtection="0"/>
    <xf numFmtId="0" fontId="28" fillId="24" borderId="0" applyNumberFormat="0" applyBorder="0" applyAlignment="0" applyProtection="0"/>
    <xf numFmtId="0" fontId="28" fillId="24" borderId="0" applyNumberFormat="0" applyBorder="0" applyAlignment="0" applyProtection="0"/>
    <xf numFmtId="0" fontId="28" fillId="24" borderId="0" applyNumberFormat="0" applyBorder="0" applyAlignment="0" applyProtection="0"/>
    <xf numFmtId="0" fontId="28" fillId="24" borderId="0" applyNumberFormat="0" applyBorder="0" applyAlignment="0" applyProtection="0"/>
    <xf numFmtId="0" fontId="28" fillId="24" borderId="0" applyNumberFormat="0" applyBorder="0" applyAlignment="0" applyProtection="0"/>
    <xf numFmtId="0" fontId="28" fillId="24" borderId="0" applyNumberFormat="0" applyBorder="0" applyAlignment="0" applyProtection="0"/>
    <xf numFmtId="0" fontId="28" fillId="24" borderId="0" applyNumberFormat="0" applyBorder="0" applyAlignment="0" applyProtection="0"/>
    <xf numFmtId="0" fontId="28" fillId="24" borderId="0" applyNumberFormat="0" applyBorder="0" applyAlignment="0" applyProtection="0"/>
    <xf numFmtId="0" fontId="28" fillId="24" borderId="0" applyNumberFormat="0" applyBorder="0" applyAlignment="0" applyProtection="0"/>
    <xf numFmtId="0" fontId="28" fillId="24" borderId="0" applyNumberFormat="0" applyBorder="0" applyAlignment="0" applyProtection="0"/>
    <xf numFmtId="0" fontId="28" fillId="24" borderId="0" applyNumberFormat="0" applyBorder="0" applyAlignment="0" applyProtection="0"/>
    <xf numFmtId="0" fontId="28" fillId="24" borderId="0" applyNumberFormat="0" applyBorder="0" applyAlignment="0" applyProtection="0"/>
    <xf numFmtId="0" fontId="28" fillId="24" borderId="0" applyNumberFormat="0" applyBorder="0" applyAlignment="0" applyProtection="0"/>
    <xf numFmtId="0" fontId="28" fillId="24" borderId="0" applyNumberFormat="0" applyBorder="0" applyAlignment="0" applyProtection="0"/>
    <xf numFmtId="0" fontId="28" fillId="24" borderId="0" applyNumberFormat="0" applyBorder="0" applyAlignment="0" applyProtection="0"/>
    <xf numFmtId="0" fontId="28" fillId="24" borderId="0" applyNumberFormat="0" applyBorder="0" applyAlignment="0" applyProtection="0"/>
    <xf numFmtId="0" fontId="28" fillId="24" borderId="0" applyNumberFormat="0" applyBorder="0" applyAlignment="0" applyProtection="0"/>
    <xf numFmtId="0" fontId="28" fillId="24" borderId="0" applyNumberFormat="0" applyBorder="0" applyAlignment="0" applyProtection="0"/>
    <xf numFmtId="0" fontId="28" fillId="24" borderId="0" applyNumberFormat="0" applyBorder="0" applyAlignment="0" applyProtection="0"/>
    <xf numFmtId="0" fontId="28" fillId="24" borderId="0" applyNumberFormat="0" applyBorder="0" applyAlignment="0" applyProtection="0"/>
    <xf numFmtId="0" fontId="28" fillId="24" borderId="0" applyNumberFormat="0" applyBorder="0" applyAlignment="0" applyProtection="0"/>
    <xf numFmtId="0" fontId="28" fillId="24" borderId="0" applyNumberFormat="0" applyBorder="0" applyAlignment="0" applyProtection="0"/>
    <xf numFmtId="0" fontId="28" fillId="24" borderId="0" applyNumberFormat="0" applyBorder="0" applyAlignment="0" applyProtection="0"/>
    <xf numFmtId="0" fontId="28" fillId="24" borderId="0" applyNumberFormat="0" applyBorder="0" applyAlignment="0" applyProtection="0"/>
    <xf numFmtId="0" fontId="28" fillId="24" borderId="0" applyNumberFormat="0" applyBorder="0" applyAlignment="0" applyProtection="0"/>
    <xf numFmtId="0" fontId="28" fillId="24" borderId="0" applyNumberFormat="0" applyBorder="0" applyAlignment="0" applyProtection="0"/>
    <xf numFmtId="0" fontId="28" fillId="24" borderId="0" applyNumberFormat="0" applyBorder="0" applyAlignment="0" applyProtection="0"/>
    <xf numFmtId="0" fontId="28" fillId="24" borderId="0" applyNumberFormat="0" applyBorder="0" applyAlignment="0" applyProtection="0"/>
    <xf numFmtId="0" fontId="28" fillId="24" borderId="0" applyNumberFormat="0" applyBorder="0" applyAlignment="0" applyProtection="0"/>
    <xf numFmtId="0" fontId="28" fillId="24" borderId="0" applyNumberFormat="0" applyBorder="0" applyAlignment="0" applyProtection="0"/>
    <xf numFmtId="0" fontId="28" fillId="24" borderId="0" applyNumberFormat="0" applyBorder="0" applyAlignment="0" applyProtection="0"/>
    <xf numFmtId="0" fontId="28" fillId="24" borderId="0" applyNumberFormat="0" applyBorder="0" applyAlignment="0" applyProtection="0"/>
    <xf numFmtId="0" fontId="28" fillId="24" borderId="0" applyNumberFormat="0" applyBorder="0" applyAlignment="0" applyProtection="0"/>
    <xf numFmtId="0" fontId="28" fillId="24" borderId="0" applyNumberFormat="0" applyBorder="0" applyAlignment="0" applyProtection="0"/>
    <xf numFmtId="0" fontId="28" fillId="24" borderId="0" applyNumberFormat="0" applyBorder="0" applyAlignment="0" applyProtection="0"/>
    <xf numFmtId="0" fontId="28" fillId="24" borderId="0" applyNumberFormat="0" applyBorder="0" applyAlignment="0" applyProtection="0"/>
    <xf numFmtId="0" fontId="28" fillId="24" borderId="0" applyNumberFormat="0" applyBorder="0" applyAlignment="0" applyProtection="0"/>
    <xf numFmtId="0" fontId="28" fillId="24" borderId="0" applyNumberFormat="0" applyBorder="0" applyAlignment="0" applyProtection="0"/>
    <xf numFmtId="0" fontId="28" fillId="24" borderId="0" applyNumberFormat="0" applyBorder="0" applyAlignment="0" applyProtection="0"/>
    <xf numFmtId="0" fontId="28" fillId="24" borderId="0" applyNumberFormat="0" applyBorder="0" applyAlignment="0" applyProtection="0"/>
    <xf numFmtId="0" fontId="28" fillId="24" borderId="0" applyNumberFormat="0" applyBorder="0" applyAlignment="0" applyProtection="0"/>
    <xf numFmtId="0" fontId="28" fillId="24" borderId="0" applyNumberFormat="0" applyBorder="0" applyAlignment="0" applyProtection="0"/>
    <xf numFmtId="0" fontId="28" fillId="24" borderId="0" applyNumberFormat="0" applyBorder="0" applyAlignment="0" applyProtection="0"/>
    <xf numFmtId="0" fontId="28" fillId="24" borderId="0" applyNumberFormat="0" applyBorder="0" applyAlignment="0" applyProtection="0"/>
    <xf numFmtId="0" fontId="28" fillId="24" borderId="0" applyNumberFormat="0" applyBorder="0" applyAlignment="0" applyProtection="0"/>
    <xf numFmtId="0" fontId="28" fillId="24" borderId="0" applyNumberFormat="0" applyBorder="0" applyAlignment="0" applyProtection="0"/>
    <xf numFmtId="0" fontId="28" fillId="24" borderId="0" applyNumberFormat="0" applyBorder="0" applyAlignment="0" applyProtection="0"/>
    <xf numFmtId="0" fontId="28" fillId="24" borderId="0" applyNumberFormat="0" applyBorder="0" applyAlignment="0" applyProtection="0"/>
    <xf numFmtId="0" fontId="28" fillId="24" borderId="0" applyNumberFormat="0" applyBorder="0" applyAlignment="0" applyProtection="0"/>
    <xf numFmtId="0" fontId="28" fillId="24" borderId="0" applyNumberFormat="0" applyBorder="0" applyAlignment="0" applyProtection="0"/>
    <xf numFmtId="0" fontId="28" fillId="24" borderId="0" applyNumberFormat="0" applyBorder="0" applyAlignment="0" applyProtection="0"/>
    <xf numFmtId="0" fontId="28" fillId="24" borderId="0" applyNumberFormat="0" applyBorder="0" applyAlignment="0" applyProtection="0"/>
    <xf numFmtId="0" fontId="28" fillId="24" borderId="0" applyNumberFormat="0" applyBorder="0" applyAlignment="0" applyProtection="0"/>
    <xf numFmtId="0" fontId="28" fillId="24" borderId="0" applyNumberFormat="0" applyBorder="0" applyAlignment="0" applyProtection="0"/>
    <xf numFmtId="0" fontId="28" fillId="24" borderId="0" applyNumberFormat="0" applyBorder="0" applyAlignment="0" applyProtection="0"/>
    <xf numFmtId="0" fontId="28" fillId="24" borderId="0" applyNumberFormat="0" applyBorder="0" applyAlignment="0" applyProtection="0"/>
    <xf numFmtId="0" fontId="28" fillId="24" borderId="0" applyNumberFormat="0" applyBorder="0" applyAlignment="0" applyProtection="0"/>
    <xf numFmtId="0" fontId="28" fillId="24" borderId="0" applyNumberFormat="0" applyBorder="0" applyAlignment="0" applyProtection="0"/>
    <xf numFmtId="0" fontId="28" fillId="24" borderId="0" applyNumberFormat="0" applyBorder="0" applyAlignment="0" applyProtection="0"/>
    <xf numFmtId="0" fontId="28" fillId="24" borderId="0" applyNumberFormat="0" applyBorder="0" applyAlignment="0" applyProtection="0"/>
    <xf numFmtId="0" fontId="28" fillId="24" borderId="0" applyNumberFormat="0" applyBorder="0" applyAlignment="0" applyProtection="0"/>
    <xf numFmtId="0" fontId="28" fillId="24" borderId="0" applyNumberFormat="0" applyBorder="0" applyAlignment="0" applyProtection="0"/>
    <xf numFmtId="0" fontId="28" fillId="24" borderId="0" applyNumberFormat="0" applyBorder="0" applyAlignment="0" applyProtection="0"/>
    <xf numFmtId="0" fontId="28" fillId="24" borderId="0" applyNumberFormat="0" applyBorder="0" applyAlignment="0" applyProtection="0"/>
    <xf numFmtId="0" fontId="28" fillId="24" borderId="0" applyNumberFormat="0" applyBorder="0" applyAlignment="0" applyProtection="0"/>
    <xf numFmtId="0" fontId="28" fillId="24" borderId="0" applyNumberFormat="0" applyBorder="0" applyAlignment="0" applyProtection="0"/>
    <xf numFmtId="0" fontId="28" fillId="24" borderId="0" applyNumberFormat="0" applyBorder="0" applyAlignment="0" applyProtection="0"/>
    <xf numFmtId="0" fontId="28" fillId="24" borderId="0" applyNumberFormat="0" applyBorder="0" applyAlignment="0" applyProtection="0"/>
    <xf numFmtId="0" fontId="28" fillId="24" borderId="0" applyNumberFormat="0" applyBorder="0" applyAlignment="0" applyProtection="0"/>
    <xf numFmtId="0" fontId="28" fillId="24" borderId="0" applyNumberFormat="0" applyBorder="0" applyAlignment="0" applyProtection="0"/>
    <xf numFmtId="0" fontId="28" fillId="24" borderId="0" applyNumberFormat="0" applyBorder="0" applyAlignment="0" applyProtection="0"/>
    <xf numFmtId="0" fontId="28" fillId="24" borderId="0" applyNumberFormat="0" applyBorder="0" applyAlignment="0" applyProtection="0"/>
    <xf numFmtId="0" fontId="28" fillId="24" borderId="0" applyNumberFormat="0" applyBorder="0" applyAlignment="0" applyProtection="0"/>
    <xf numFmtId="0" fontId="28" fillId="24" borderId="0" applyNumberFormat="0" applyBorder="0" applyAlignment="0" applyProtection="0"/>
    <xf numFmtId="0" fontId="28" fillId="24" borderId="0" applyNumberFormat="0" applyBorder="0" applyAlignment="0" applyProtection="0"/>
    <xf numFmtId="0" fontId="28" fillId="24" borderId="0" applyNumberFormat="0" applyBorder="0" applyAlignment="0" applyProtection="0"/>
    <xf numFmtId="0" fontId="28" fillId="24" borderId="0" applyNumberFormat="0" applyBorder="0" applyAlignment="0" applyProtection="0"/>
    <xf numFmtId="0" fontId="28" fillId="24" borderId="0" applyNumberFormat="0" applyBorder="0" applyAlignment="0" applyProtection="0"/>
    <xf numFmtId="0" fontId="28" fillId="24" borderId="0" applyNumberFormat="0" applyBorder="0" applyAlignment="0" applyProtection="0"/>
    <xf numFmtId="0" fontId="28" fillId="24" borderId="0" applyNumberFormat="0" applyBorder="0" applyAlignment="0" applyProtection="0"/>
    <xf numFmtId="0" fontId="28" fillId="24" borderId="0" applyNumberFormat="0" applyBorder="0" applyAlignment="0" applyProtection="0"/>
    <xf numFmtId="0" fontId="28" fillId="24" borderId="0" applyNumberFormat="0" applyBorder="0" applyAlignment="0" applyProtection="0"/>
    <xf numFmtId="0" fontId="28" fillId="24" borderId="0" applyNumberFormat="0" applyBorder="0" applyAlignment="0" applyProtection="0"/>
    <xf numFmtId="0" fontId="28" fillId="24" borderId="0" applyNumberFormat="0" applyBorder="0" applyAlignment="0" applyProtection="0"/>
    <xf numFmtId="0" fontId="28" fillId="24" borderId="0" applyNumberFormat="0" applyBorder="0" applyAlignment="0" applyProtection="0"/>
    <xf numFmtId="0" fontId="28" fillId="24" borderId="0" applyNumberFormat="0" applyBorder="0" applyAlignment="0" applyProtection="0"/>
    <xf numFmtId="0" fontId="28" fillId="24" borderId="0" applyNumberFormat="0" applyBorder="0" applyAlignment="0" applyProtection="0"/>
    <xf numFmtId="0" fontId="28" fillId="24" borderId="0" applyNumberFormat="0" applyBorder="0" applyAlignment="0" applyProtection="0"/>
    <xf numFmtId="0" fontId="28" fillId="24" borderId="0" applyNumberFormat="0" applyBorder="0" applyAlignment="0" applyProtection="0"/>
    <xf numFmtId="0" fontId="28" fillId="24" borderId="0" applyNumberFormat="0" applyBorder="0" applyAlignment="0" applyProtection="0"/>
    <xf numFmtId="0" fontId="28" fillId="24" borderId="0" applyNumberFormat="0" applyBorder="0" applyAlignment="0" applyProtection="0"/>
    <xf numFmtId="0" fontId="28" fillId="24" borderId="0" applyNumberFormat="0" applyBorder="0" applyAlignment="0" applyProtection="0"/>
    <xf numFmtId="0" fontId="28" fillId="24" borderId="0" applyNumberFormat="0" applyBorder="0" applyAlignment="0" applyProtection="0"/>
    <xf numFmtId="0" fontId="28" fillId="24" borderId="0" applyNumberFormat="0" applyBorder="0" applyAlignment="0" applyProtection="0"/>
    <xf numFmtId="0" fontId="28" fillId="24" borderId="0" applyNumberFormat="0" applyBorder="0" applyAlignment="0" applyProtection="0"/>
    <xf numFmtId="0" fontId="28" fillId="24" borderId="0" applyNumberFormat="0" applyBorder="0" applyAlignment="0" applyProtection="0"/>
    <xf numFmtId="0" fontId="28" fillId="24" borderId="0" applyNumberFormat="0" applyBorder="0" applyAlignment="0" applyProtection="0"/>
    <xf numFmtId="0" fontId="28" fillId="24" borderId="0" applyNumberFormat="0" applyBorder="0" applyAlignment="0" applyProtection="0"/>
    <xf numFmtId="0" fontId="28" fillId="24" borderId="0" applyNumberFormat="0" applyBorder="0" applyAlignment="0" applyProtection="0"/>
    <xf numFmtId="0" fontId="28" fillId="24" borderId="0" applyNumberFormat="0" applyBorder="0" applyAlignment="0" applyProtection="0"/>
    <xf numFmtId="0" fontId="28" fillId="24" borderId="0" applyNumberFormat="0" applyBorder="0" applyAlignment="0" applyProtection="0"/>
    <xf numFmtId="0" fontId="28" fillId="24" borderId="0" applyNumberFormat="0" applyBorder="0" applyAlignment="0" applyProtection="0"/>
    <xf numFmtId="0" fontId="28" fillId="24" borderId="0" applyNumberFormat="0" applyBorder="0" applyAlignment="0" applyProtection="0"/>
    <xf numFmtId="0" fontId="28" fillId="24" borderId="0" applyNumberFormat="0" applyBorder="0" applyAlignment="0" applyProtection="0"/>
    <xf numFmtId="0" fontId="28" fillId="24" borderId="0" applyNumberFormat="0" applyBorder="0" applyAlignment="0" applyProtection="0"/>
    <xf numFmtId="0" fontId="28" fillId="24" borderId="0" applyNumberFormat="0" applyBorder="0" applyAlignment="0" applyProtection="0"/>
    <xf numFmtId="0" fontId="28" fillId="24" borderId="0" applyNumberFormat="0" applyBorder="0" applyAlignment="0" applyProtection="0"/>
    <xf numFmtId="0" fontId="28" fillId="24" borderId="0" applyNumberFormat="0" applyBorder="0" applyAlignment="0" applyProtection="0"/>
    <xf numFmtId="0" fontId="28" fillId="24" borderId="0" applyNumberFormat="0" applyBorder="0" applyAlignment="0" applyProtection="0"/>
    <xf numFmtId="0" fontId="28" fillId="24" borderId="0" applyNumberFormat="0" applyBorder="0" applyAlignment="0" applyProtection="0"/>
    <xf numFmtId="0" fontId="28" fillId="24" borderId="0" applyNumberFormat="0" applyBorder="0" applyAlignment="0" applyProtection="0"/>
    <xf numFmtId="0" fontId="28" fillId="24" borderId="0" applyNumberFormat="0" applyBorder="0" applyAlignment="0" applyProtection="0"/>
    <xf numFmtId="0" fontId="28" fillId="24" borderId="0" applyNumberFormat="0" applyBorder="0" applyAlignment="0" applyProtection="0"/>
    <xf numFmtId="0" fontId="28" fillId="24" borderId="0" applyNumberFormat="0" applyBorder="0" applyAlignment="0" applyProtection="0"/>
    <xf numFmtId="0" fontId="28" fillId="24" borderId="0" applyNumberFormat="0" applyBorder="0" applyAlignment="0" applyProtection="0"/>
    <xf numFmtId="0" fontId="28" fillId="24" borderId="0" applyNumberFormat="0" applyBorder="0" applyAlignment="0" applyProtection="0"/>
    <xf numFmtId="0" fontId="28" fillId="24" borderId="0" applyNumberFormat="0" applyBorder="0" applyAlignment="0" applyProtection="0"/>
    <xf numFmtId="0" fontId="28" fillId="24" borderId="0" applyNumberFormat="0" applyBorder="0" applyAlignment="0" applyProtection="0"/>
    <xf numFmtId="0" fontId="28" fillId="24" borderId="0" applyNumberFormat="0" applyBorder="0" applyAlignment="0" applyProtection="0"/>
    <xf numFmtId="0" fontId="28" fillId="24" borderId="0" applyNumberFormat="0" applyBorder="0" applyAlignment="0" applyProtection="0"/>
    <xf numFmtId="0" fontId="28" fillId="24" borderId="0" applyNumberFormat="0" applyBorder="0" applyAlignment="0" applyProtection="0"/>
    <xf numFmtId="0" fontId="28" fillId="24" borderId="0" applyNumberFormat="0" applyBorder="0" applyAlignment="0" applyProtection="0"/>
    <xf numFmtId="0" fontId="28" fillId="24" borderId="0" applyNumberFormat="0" applyBorder="0" applyAlignment="0" applyProtection="0"/>
    <xf numFmtId="0" fontId="28" fillId="24" borderId="0" applyNumberFormat="0" applyBorder="0" applyAlignment="0" applyProtection="0"/>
    <xf numFmtId="0" fontId="28" fillId="24" borderId="0" applyNumberFormat="0" applyBorder="0" applyAlignment="0" applyProtection="0"/>
    <xf numFmtId="0" fontId="28" fillId="24" borderId="0" applyNumberFormat="0" applyBorder="0" applyAlignment="0" applyProtection="0"/>
    <xf numFmtId="0" fontId="28" fillId="24" borderId="0" applyNumberFormat="0" applyBorder="0" applyAlignment="0" applyProtection="0"/>
    <xf numFmtId="0" fontId="28" fillId="24" borderId="0" applyNumberFormat="0" applyBorder="0" applyAlignment="0" applyProtection="0"/>
    <xf numFmtId="0" fontId="28" fillId="24" borderId="0" applyNumberFormat="0" applyBorder="0" applyAlignment="0" applyProtection="0"/>
    <xf numFmtId="0" fontId="28" fillId="24" borderId="0" applyNumberFormat="0" applyBorder="0" applyAlignment="0" applyProtection="0"/>
    <xf numFmtId="0" fontId="28" fillId="24" borderId="0" applyNumberFormat="0" applyBorder="0" applyAlignment="0" applyProtection="0"/>
    <xf numFmtId="0" fontId="28" fillId="24" borderId="0" applyNumberFormat="0" applyBorder="0" applyAlignment="0" applyProtection="0"/>
    <xf numFmtId="0" fontId="28" fillId="24" borderId="0" applyNumberFormat="0" applyBorder="0" applyAlignment="0" applyProtection="0"/>
    <xf numFmtId="0" fontId="28" fillId="24" borderId="0" applyNumberFormat="0" applyBorder="0" applyAlignment="0" applyProtection="0"/>
    <xf numFmtId="0" fontId="28" fillId="24" borderId="0" applyNumberFormat="0" applyBorder="0" applyAlignment="0" applyProtection="0"/>
    <xf numFmtId="0" fontId="28" fillId="24" borderId="0" applyNumberFormat="0" applyBorder="0" applyAlignment="0" applyProtection="0"/>
    <xf numFmtId="0" fontId="28" fillId="24" borderId="0" applyNumberFormat="0" applyBorder="0" applyAlignment="0" applyProtection="0"/>
    <xf numFmtId="0" fontId="28" fillId="24" borderId="0" applyNumberFormat="0" applyBorder="0" applyAlignment="0" applyProtection="0"/>
    <xf numFmtId="0" fontId="28" fillId="24" borderId="0" applyNumberFormat="0" applyBorder="0" applyAlignment="0" applyProtection="0"/>
    <xf numFmtId="0" fontId="28" fillId="24" borderId="0" applyNumberFormat="0" applyBorder="0" applyAlignment="0" applyProtection="0"/>
    <xf numFmtId="0" fontId="28" fillId="24" borderId="0" applyNumberFormat="0" applyBorder="0" applyAlignment="0" applyProtection="0"/>
    <xf numFmtId="0" fontId="28" fillId="24" borderId="0" applyNumberFormat="0" applyBorder="0" applyAlignment="0" applyProtection="0"/>
    <xf numFmtId="0" fontId="28" fillId="24" borderId="0" applyNumberFormat="0" applyBorder="0" applyAlignment="0" applyProtection="0"/>
    <xf numFmtId="0" fontId="28" fillId="24" borderId="0" applyNumberFormat="0" applyBorder="0" applyAlignment="0" applyProtection="0"/>
    <xf numFmtId="0" fontId="28" fillId="24" borderId="0" applyNumberFormat="0" applyBorder="0" applyAlignment="0" applyProtection="0"/>
    <xf numFmtId="0" fontId="28" fillId="24" borderId="0" applyNumberFormat="0" applyBorder="0" applyAlignment="0" applyProtection="0"/>
    <xf numFmtId="0" fontId="28" fillId="24" borderId="0" applyNumberFormat="0" applyBorder="0" applyAlignment="0" applyProtection="0"/>
    <xf numFmtId="0" fontId="28" fillId="24" borderId="0" applyNumberFormat="0" applyBorder="0" applyAlignment="0" applyProtection="0"/>
    <xf numFmtId="0" fontId="28" fillId="24" borderId="0" applyNumberFormat="0" applyBorder="0" applyAlignment="0" applyProtection="0"/>
    <xf numFmtId="0" fontId="28" fillId="24" borderId="0" applyNumberFormat="0" applyBorder="0" applyAlignment="0" applyProtection="0"/>
    <xf numFmtId="0" fontId="28" fillId="24" borderId="0" applyNumberFormat="0" applyBorder="0" applyAlignment="0" applyProtection="0"/>
    <xf numFmtId="0" fontId="28" fillId="24" borderId="0" applyNumberFormat="0" applyBorder="0" applyAlignment="0" applyProtection="0"/>
    <xf numFmtId="0" fontId="28" fillId="24" borderId="0" applyNumberFormat="0" applyBorder="0" applyAlignment="0" applyProtection="0"/>
    <xf numFmtId="0" fontId="28" fillId="24" borderId="0" applyNumberFormat="0" applyBorder="0" applyAlignment="0" applyProtection="0"/>
    <xf numFmtId="0" fontId="28" fillId="24" borderId="0" applyNumberFormat="0" applyBorder="0" applyAlignment="0" applyProtection="0"/>
    <xf numFmtId="0" fontId="28" fillId="24" borderId="0" applyNumberFormat="0" applyBorder="0" applyAlignment="0" applyProtection="0"/>
    <xf numFmtId="0" fontId="28" fillId="24" borderId="0" applyNumberFormat="0" applyBorder="0" applyAlignment="0" applyProtection="0"/>
    <xf numFmtId="0" fontId="28" fillId="24" borderId="0" applyNumberFormat="0" applyBorder="0" applyAlignment="0" applyProtection="0"/>
    <xf numFmtId="0" fontId="28" fillId="24" borderId="0" applyNumberFormat="0" applyBorder="0" applyAlignment="0" applyProtection="0"/>
    <xf numFmtId="0" fontId="28" fillId="24" borderId="0" applyNumberFormat="0" applyBorder="0" applyAlignment="0" applyProtection="0"/>
    <xf numFmtId="0" fontId="28" fillId="24" borderId="0" applyNumberFormat="0" applyBorder="0" applyAlignment="0" applyProtection="0"/>
    <xf numFmtId="0" fontId="28" fillId="24" borderId="0" applyNumberFormat="0" applyBorder="0" applyAlignment="0" applyProtection="0"/>
    <xf numFmtId="0" fontId="28" fillId="24" borderId="0" applyNumberFormat="0" applyBorder="0" applyAlignment="0" applyProtection="0"/>
    <xf numFmtId="0" fontId="28" fillId="24" borderId="0" applyNumberFormat="0" applyBorder="0" applyAlignment="0" applyProtection="0"/>
    <xf numFmtId="0" fontId="28" fillId="24" borderId="0" applyNumberFormat="0" applyBorder="0" applyAlignment="0" applyProtection="0"/>
    <xf numFmtId="0" fontId="28" fillId="24" borderId="0" applyNumberFormat="0" applyBorder="0" applyAlignment="0" applyProtection="0"/>
    <xf numFmtId="0" fontId="28" fillId="24" borderId="0" applyNumberFormat="0" applyBorder="0" applyAlignment="0" applyProtection="0"/>
    <xf numFmtId="0" fontId="28" fillId="24" borderId="0" applyNumberFormat="0" applyBorder="0" applyAlignment="0" applyProtection="0"/>
    <xf numFmtId="0" fontId="28" fillId="24" borderId="0" applyNumberFormat="0" applyBorder="0" applyAlignment="0" applyProtection="0"/>
    <xf numFmtId="0" fontId="28" fillId="24" borderId="0" applyNumberFormat="0" applyBorder="0" applyAlignment="0" applyProtection="0"/>
    <xf numFmtId="0" fontId="28" fillId="24" borderId="0" applyNumberFormat="0" applyBorder="0" applyAlignment="0" applyProtection="0"/>
    <xf numFmtId="0" fontId="28" fillId="24" borderId="0" applyNumberFormat="0" applyBorder="0" applyAlignment="0" applyProtection="0"/>
    <xf numFmtId="0" fontId="28" fillId="24" borderId="0" applyNumberFormat="0" applyBorder="0" applyAlignment="0" applyProtection="0"/>
    <xf numFmtId="0" fontId="28" fillId="24" borderId="0" applyNumberFormat="0" applyBorder="0" applyAlignment="0" applyProtection="0"/>
    <xf numFmtId="0" fontId="28" fillId="24" borderId="0" applyNumberFormat="0" applyBorder="0" applyAlignment="0" applyProtection="0"/>
    <xf numFmtId="0" fontId="28" fillId="24" borderId="0" applyNumberFormat="0" applyBorder="0" applyAlignment="0" applyProtection="0"/>
    <xf numFmtId="0" fontId="28" fillId="24" borderId="0" applyNumberFormat="0" applyBorder="0" applyAlignment="0" applyProtection="0"/>
    <xf numFmtId="0" fontId="28" fillId="24" borderId="0" applyNumberFormat="0" applyBorder="0" applyAlignment="0" applyProtection="0"/>
    <xf numFmtId="0" fontId="28" fillId="24" borderId="0" applyNumberFormat="0" applyBorder="0" applyAlignment="0" applyProtection="0"/>
    <xf numFmtId="0" fontId="28" fillId="24" borderId="0" applyNumberFormat="0" applyBorder="0" applyAlignment="0" applyProtection="0"/>
    <xf numFmtId="0" fontId="28" fillId="24" borderId="0" applyNumberFormat="0" applyBorder="0" applyAlignment="0" applyProtection="0"/>
    <xf numFmtId="0" fontId="28" fillId="24" borderId="0" applyNumberFormat="0" applyBorder="0" applyAlignment="0" applyProtection="0"/>
    <xf numFmtId="0" fontId="28" fillId="24" borderId="0" applyNumberFormat="0" applyBorder="0" applyAlignment="0" applyProtection="0"/>
    <xf numFmtId="0" fontId="28" fillId="24" borderId="0" applyNumberFormat="0" applyBorder="0" applyAlignment="0" applyProtection="0"/>
    <xf numFmtId="0" fontId="28" fillId="24" borderId="0" applyNumberFormat="0" applyBorder="0" applyAlignment="0" applyProtection="0"/>
    <xf numFmtId="0" fontId="28" fillId="24" borderId="0" applyNumberFormat="0" applyBorder="0" applyAlignment="0" applyProtection="0"/>
    <xf numFmtId="0" fontId="28" fillId="24" borderId="0" applyNumberFormat="0" applyBorder="0" applyAlignment="0" applyProtection="0"/>
    <xf numFmtId="0" fontId="28" fillId="24" borderId="0" applyNumberFormat="0" applyBorder="0" applyAlignment="0" applyProtection="0"/>
    <xf numFmtId="0" fontId="28" fillId="24" borderId="0" applyNumberFormat="0" applyBorder="0" applyAlignment="0" applyProtection="0"/>
    <xf numFmtId="0" fontId="28" fillId="24" borderId="0" applyNumberFormat="0" applyBorder="0" applyAlignment="0" applyProtection="0"/>
    <xf numFmtId="0" fontId="28" fillId="24" borderId="0" applyNumberFormat="0" applyBorder="0" applyAlignment="0" applyProtection="0"/>
    <xf numFmtId="0" fontId="28" fillId="24" borderId="0" applyNumberFormat="0" applyBorder="0" applyAlignment="0" applyProtection="0"/>
    <xf numFmtId="0" fontId="28" fillId="24" borderId="0" applyNumberFormat="0" applyBorder="0" applyAlignment="0" applyProtection="0"/>
    <xf numFmtId="0" fontId="28" fillId="24" borderId="0" applyNumberFormat="0" applyBorder="0" applyAlignment="0" applyProtection="0"/>
    <xf numFmtId="0" fontId="28" fillId="24" borderId="0" applyNumberFormat="0" applyBorder="0" applyAlignment="0" applyProtection="0"/>
    <xf numFmtId="0" fontId="28" fillId="24" borderId="0" applyNumberFormat="0" applyBorder="0" applyAlignment="0" applyProtection="0"/>
    <xf numFmtId="0" fontId="28" fillId="24" borderId="0" applyNumberFormat="0" applyBorder="0" applyAlignment="0" applyProtection="0"/>
    <xf numFmtId="0" fontId="28" fillId="24" borderId="0" applyNumberFormat="0" applyBorder="0" applyAlignment="0" applyProtection="0"/>
    <xf numFmtId="0" fontId="28" fillId="24" borderId="0" applyNumberFormat="0" applyBorder="0" applyAlignment="0" applyProtection="0"/>
    <xf numFmtId="0" fontId="28" fillId="24" borderId="0" applyNumberFormat="0" applyBorder="0" applyAlignment="0" applyProtection="0"/>
    <xf numFmtId="0" fontId="28" fillId="24" borderId="0" applyNumberFormat="0" applyBorder="0" applyAlignment="0" applyProtection="0"/>
    <xf numFmtId="0" fontId="28" fillId="24" borderId="0" applyNumberFormat="0" applyBorder="0" applyAlignment="0" applyProtection="0"/>
    <xf numFmtId="0" fontId="28" fillId="24" borderId="0" applyNumberFormat="0" applyBorder="0" applyAlignment="0" applyProtection="0"/>
    <xf numFmtId="0" fontId="28" fillId="24" borderId="0" applyNumberFormat="0" applyBorder="0" applyAlignment="0" applyProtection="0"/>
    <xf numFmtId="0" fontId="28" fillId="24" borderId="0" applyNumberFormat="0" applyBorder="0" applyAlignment="0" applyProtection="0"/>
    <xf numFmtId="0" fontId="28" fillId="24" borderId="0" applyNumberFormat="0" applyBorder="0" applyAlignment="0" applyProtection="0"/>
    <xf numFmtId="0" fontId="28" fillId="24" borderId="0" applyNumberFormat="0" applyBorder="0" applyAlignment="0" applyProtection="0"/>
    <xf numFmtId="0" fontId="28" fillId="24" borderId="0" applyNumberFormat="0" applyBorder="0" applyAlignment="0" applyProtection="0"/>
    <xf numFmtId="0" fontId="28" fillId="24" borderId="0" applyNumberFormat="0" applyBorder="0" applyAlignment="0" applyProtection="0"/>
    <xf numFmtId="0" fontId="28" fillId="24" borderId="0" applyNumberFormat="0" applyBorder="0" applyAlignment="0" applyProtection="0"/>
    <xf numFmtId="0" fontId="28" fillId="24" borderId="0" applyNumberFormat="0" applyBorder="0" applyAlignment="0" applyProtection="0"/>
    <xf numFmtId="0" fontId="28" fillId="24" borderId="0" applyNumberFormat="0" applyBorder="0" applyAlignment="0" applyProtection="0"/>
    <xf numFmtId="0" fontId="28" fillId="24" borderId="0" applyNumberFormat="0" applyBorder="0" applyAlignment="0" applyProtection="0"/>
    <xf numFmtId="0" fontId="28" fillId="24" borderId="0" applyNumberFormat="0" applyBorder="0" applyAlignment="0" applyProtection="0"/>
    <xf numFmtId="0" fontId="28" fillId="24" borderId="0" applyNumberFormat="0" applyBorder="0" applyAlignment="0" applyProtection="0"/>
    <xf numFmtId="0" fontId="28" fillId="24" borderId="0" applyNumberFormat="0" applyBorder="0" applyAlignment="0" applyProtection="0"/>
    <xf numFmtId="0" fontId="28" fillId="24" borderId="0" applyNumberFormat="0" applyBorder="0" applyAlignment="0" applyProtection="0"/>
    <xf numFmtId="0" fontId="28" fillId="24" borderId="0" applyNumberFormat="0" applyBorder="0" applyAlignment="0" applyProtection="0"/>
    <xf numFmtId="0" fontId="28" fillId="24" borderId="0" applyNumberFormat="0" applyBorder="0" applyAlignment="0" applyProtection="0"/>
    <xf numFmtId="0" fontId="28" fillId="24" borderId="0" applyNumberFormat="0" applyBorder="0" applyAlignment="0" applyProtection="0"/>
    <xf numFmtId="0" fontId="28" fillId="24" borderId="0" applyNumberFormat="0" applyBorder="0" applyAlignment="0" applyProtection="0"/>
    <xf numFmtId="0" fontId="28" fillId="24" borderId="0" applyNumberFormat="0" applyBorder="0" applyAlignment="0" applyProtection="0"/>
    <xf numFmtId="0" fontId="28" fillId="24" borderId="0" applyNumberFormat="0" applyBorder="0" applyAlignment="0" applyProtection="0"/>
    <xf numFmtId="0" fontId="28" fillId="24" borderId="0" applyNumberFormat="0" applyBorder="0" applyAlignment="0" applyProtection="0"/>
    <xf numFmtId="0" fontId="28" fillId="24" borderId="0" applyNumberFormat="0" applyBorder="0" applyAlignment="0" applyProtection="0"/>
    <xf numFmtId="0" fontId="28" fillId="24" borderId="0" applyNumberFormat="0" applyBorder="0" applyAlignment="0" applyProtection="0"/>
    <xf numFmtId="0" fontId="28" fillId="24" borderId="0" applyNumberFormat="0" applyBorder="0" applyAlignment="0" applyProtection="0"/>
    <xf numFmtId="0" fontId="28" fillId="24" borderId="0" applyNumberFormat="0" applyBorder="0" applyAlignment="0" applyProtection="0"/>
    <xf numFmtId="0" fontId="28" fillId="24" borderId="0" applyNumberFormat="0" applyBorder="0" applyAlignment="0" applyProtection="0"/>
    <xf numFmtId="0" fontId="28" fillId="24" borderId="0" applyNumberFormat="0" applyBorder="0" applyAlignment="0" applyProtection="0"/>
    <xf numFmtId="0" fontId="28" fillId="24" borderId="0" applyNumberFormat="0" applyBorder="0" applyAlignment="0" applyProtection="0"/>
    <xf numFmtId="0" fontId="28" fillId="24" borderId="0" applyNumberFormat="0" applyBorder="0" applyAlignment="0" applyProtection="0"/>
    <xf numFmtId="0" fontId="28" fillId="24" borderId="0" applyNumberFormat="0" applyBorder="0" applyAlignment="0" applyProtection="0"/>
    <xf numFmtId="0" fontId="28" fillId="24" borderId="0" applyNumberFormat="0" applyBorder="0" applyAlignment="0" applyProtection="0"/>
    <xf numFmtId="0" fontId="28" fillId="24" borderId="0" applyNumberFormat="0" applyBorder="0" applyAlignment="0" applyProtection="0"/>
    <xf numFmtId="0" fontId="28" fillId="24" borderId="0" applyNumberFormat="0" applyBorder="0" applyAlignment="0" applyProtection="0"/>
    <xf numFmtId="0" fontId="28" fillId="24" borderId="0" applyNumberFormat="0" applyBorder="0" applyAlignment="0" applyProtection="0"/>
    <xf numFmtId="0" fontId="28" fillId="24" borderId="0" applyNumberFormat="0" applyBorder="0" applyAlignment="0" applyProtection="0"/>
    <xf numFmtId="0" fontId="28" fillId="24" borderId="0" applyNumberFormat="0" applyBorder="0" applyAlignment="0" applyProtection="0"/>
    <xf numFmtId="0" fontId="28" fillId="24" borderId="0" applyNumberFormat="0" applyBorder="0" applyAlignment="0" applyProtection="0"/>
    <xf numFmtId="0" fontId="28" fillId="24" borderId="0" applyNumberFormat="0" applyBorder="0" applyAlignment="0" applyProtection="0"/>
    <xf numFmtId="0" fontId="28" fillId="24" borderId="0" applyNumberFormat="0" applyBorder="0" applyAlignment="0" applyProtection="0"/>
    <xf numFmtId="0" fontId="28" fillId="24" borderId="0" applyNumberFormat="0" applyBorder="0" applyAlignment="0" applyProtection="0"/>
    <xf numFmtId="0" fontId="28" fillId="24" borderId="0" applyNumberFormat="0" applyBorder="0" applyAlignment="0" applyProtection="0"/>
    <xf numFmtId="0" fontId="28" fillId="24" borderId="0" applyNumberFormat="0" applyBorder="0" applyAlignment="0" applyProtection="0"/>
    <xf numFmtId="0" fontId="28" fillId="24" borderId="0" applyNumberFormat="0" applyBorder="0" applyAlignment="0" applyProtection="0"/>
    <xf numFmtId="0" fontId="28" fillId="24" borderId="0" applyNumberFormat="0" applyBorder="0" applyAlignment="0" applyProtection="0"/>
    <xf numFmtId="0" fontId="28" fillId="24" borderId="0" applyNumberFormat="0" applyBorder="0" applyAlignment="0" applyProtection="0"/>
    <xf numFmtId="0" fontId="28" fillId="24" borderId="0" applyNumberFormat="0" applyBorder="0" applyAlignment="0" applyProtection="0"/>
    <xf numFmtId="0" fontId="28" fillId="24" borderId="0" applyNumberFormat="0" applyBorder="0" applyAlignment="0" applyProtection="0"/>
    <xf numFmtId="0" fontId="28" fillId="24" borderId="0" applyNumberFormat="0" applyBorder="0" applyAlignment="0" applyProtection="0"/>
    <xf numFmtId="0" fontId="28" fillId="24" borderId="0" applyNumberFormat="0" applyBorder="0" applyAlignment="0" applyProtection="0"/>
    <xf numFmtId="0" fontId="28" fillId="24" borderId="0" applyNumberFormat="0" applyBorder="0" applyAlignment="0" applyProtection="0"/>
    <xf numFmtId="0" fontId="28" fillId="24" borderId="0" applyNumberFormat="0" applyBorder="0" applyAlignment="0" applyProtection="0"/>
    <xf numFmtId="0" fontId="28" fillId="24" borderId="0" applyNumberFormat="0" applyBorder="0" applyAlignment="0" applyProtection="0"/>
    <xf numFmtId="0" fontId="28" fillId="24" borderId="0" applyNumberFormat="0" applyBorder="0" applyAlignment="0" applyProtection="0"/>
    <xf numFmtId="0" fontId="28" fillId="24" borderId="0" applyNumberFormat="0" applyBorder="0" applyAlignment="0" applyProtection="0"/>
    <xf numFmtId="0" fontId="28" fillId="24" borderId="0" applyNumberFormat="0" applyBorder="0" applyAlignment="0" applyProtection="0"/>
    <xf numFmtId="0" fontId="28" fillId="24" borderId="0" applyNumberFormat="0" applyBorder="0" applyAlignment="0" applyProtection="0"/>
    <xf numFmtId="0" fontId="28" fillId="24" borderId="0" applyNumberFormat="0" applyBorder="0" applyAlignment="0" applyProtection="0"/>
    <xf numFmtId="0" fontId="28" fillId="24" borderId="0" applyNumberFormat="0" applyBorder="0" applyAlignment="0" applyProtection="0"/>
    <xf numFmtId="0" fontId="28" fillId="26" borderId="0" applyNumberFormat="0" applyBorder="0" applyAlignment="0" applyProtection="0"/>
    <xf numFmtId="0" fontId="28" fillId="26" borderId="0" applyNumberFormat="0" applyBorder="0" applyAlignment="0" applyProtection="0"/>
    <xf numFmtId="0" fontId="28" fillId="26" borderId="0" applyNumberFormat="0" applyBorder="0" applyAlignment="0" applyProtection="0"/>
    <xf numFmtId="0" fontId="28" fillId="26" borderId="0" applyNumberFormat="0" applyBorder="0" applyAlignment="0" applyProtection="0"/>
    <xf numFmtId="0" fontId="28" fillId="26" borderId="0" applyNumberFormat="0" applyBorder="0" applyAlignment="0" applyProtection="0"/>
    <xf numFmtId="0" fontId="28" fillId="26" borderId="0" applyNumberFormat="0" applyBorder="0" applyAlignment="0" applyProtection="0"/>
    <xf numFmtId="0" fontId="28" fillId="26" borderId="0" applyNumberFormat="0" applyBorder="0" applyAlignment="0" applyProtection="0"/>
    <xf numFmtId="0" fontId="28" fillId="26" borderId="0" applyNumberFormat="0" applyBorder="0" applyAlignment="0" applyProtection="0"/>
    <xf numFmtId="0" fontId="28" fillId="26" borderId="0" applyNumberFormat="0" applyBorder="0" applyAlignment="0" applyProtection="0"/>
    <xf numFmtId="0" fontId="28" fillId="26" borderId="0" applyNumberFormat="0" applyBorder="0" applyAlignment="0" applyProtection="0"/>
    <xf numFmtId="0" fontId="28" fillId="26" borderId="0" applyNumberFormat="0" applyBorder="0" applyAlignment="0" applyProtection="0"/>
    <xf numFmtId="0" fontId="28" fillId="26" borderId="0" applyNumberFormat="0" applyBorder="0" applyAlignment="0" applyProtection="0"/>
    <xf numFmtId="0" fontId="28" fillId="26" borderId="0" applyNumberFormat="0" applyBorder="0" applyAlignment="0" applyProtection="0"/>
    <xf numFmtId="0" fontId="28" fillId="26" borderId="0" applyNumberFormat="0" applyBorder="0" applyAlignment="0" applyProtection="0"/>
    <xf numFmtId="0" fontId="28" fillId="26" borderId="0" applyNumberFormat="0" applyBorder="0" applyAlignment="0" applyProtection="0"/>
    <xf numFmtId="0" fontId="28" fillId="26" borderId="0" applyNumberFormat="0" applyBorder="0" applyAlignment="0" applyProtection="0"/>
    <xf numFmtId="0" fontId="28" fillId="26" borderId="0" applyNumberFormat="0" applyBorder="0" applyAlignment="0" applyProtection="0"/>
    <xf numFmtId="0" fontId="28" fillId="26" borderId="0" applyNumberFormat="0" applyBorder="0" applyAlignment="0" applyProtection="0"/>
    <xf numFmtId="0" fontId="28" fillId="26" borderId="0" applyNumberFormat="0" applyBorder="0" applyAlignment="0" applyProtection="0"/>
    <xf numFmtId="0" fontId="28" fillId="26" borderId="0" applyNumberFormat="0" applyBorder="0" applyAlignment="0" applyProtection="0"/>
    <xf numFmtId="0" fontId="28" fillId="26" borderId="0" applyNumberFormat="0" applyBorder="0" applyAlignment="0" applyProtection="0"/>
    <xf numFmtId="0" fontId="28" fillId="26" borderId="0" applyNumberFormat="0" applyBorder="0" applyAlignment="0" applyProtection="0"/>
    <xf numFmtId="0" fontId="28" fillId="26" borderId="0" applyNumberFormat="0" applyBorder="0" applyAlignment="0" applyProtection="0"/>
    <xf numFmtId="0" fontId="28" fillId="26" borderId="0" applyNumberFormat="0" applyBorder="0" applyAlignment="0" applyProtection="0"/>
    <xf numFmtId="0" fontId="28" fillId="26" borderId="0" applyNumberFormat="0" applyBorder="0" applyAlignment="0" applyProtection="0"/>
    <xf numFmtId="0" fontId="28" fillId="26" borderId="0" applyNumberFormat="0" applyBorder="0" applyAlignment="0" applyProtection="0"/>
    <xf numFmtId="0" fontId="28" fillId="26" borderId="0" applyNumberFormat="0" applyBorder="0" applyAlignment="0" applyProtection="0"/>
    <xf numFmtId="0" fontId="28" fillId="26" borderId="0" applyNumberFormat="0" applyBorder="0" applyAlignment="0" applyProtection="0"/>
    <xf numFmtId="0" fontId="28" fillId="26" borderId="0" applyNumberFormat="0" applyBorder="0" applyAlignment="0" applyProtection="0"/>
    <xf numFmtId="0" fontId="28" fillId="26" borderId="0" applyNumberFormat="0" applyBorder="0" applyAlignment="0" applyProtection="0"/>
    <xf numFmtId="0" fontId="28" fillId="26" borderId="0" applyNumberFormat="0" applyBorder="0" applyAlignment="0" applyProtection="0"/>
    <xf numFmtId="0" fontId="28" fillId="26" borderId="0" applyNumberFormat="0" applyBorder="0" applyAlignment="0" applyProtection="0"/>
    <xf numFmtId="0" fontId="28" fillId="26" borderId="0" applyNumberFormat="0" applyBorder="0" applyAlignment="0" applyProtection="0"/>
    <xf numFmtId="0" fontId="28" fillId="26" borderId="0" applyNumberFormat="0" applyBorder="0" applyAlignment="0" applyProtection="0"/>
    <xf numFmtId="0" fontId="28" fillId="26" borderId="0" applyNumberFormat="0" applyBorder="0" applyAlignment="0" applyProtection="0"/>
    <xf numFmtId="0" fontId="28" fillId="26" borderId="0" applyNumberFormat="0" applyBorder="0" applyAlignment="0" applyProtection="0"/>
    <xf numFmtId="0" fontId="28" fillId="26" borderId="0" applyNumberFormat="0" applyBorder="0" applyAlignment="0" applyProtection="0"/>
    <xf numFmtId="0" fontId="28" fillId="26" borderId="0" applyNumberFormat="0" applyBorder="0" applyAlignment="0" applyProtection="0"/>
    <xf numFmtId="0" fontId="28" fillId="26" borderId="0" applyNumberFormat="0" applyBorder="0" applyAlignment="0" applyProtection="0"/>
    <xf numFmtId="0" fontId="28" fillId="26" borderId="0" applyNumberFormat="0" applyBorder="0" applyAlignment="0" applyProtection="0"/>
    <xf numFmtId="0" fontId="28" fillId="26" borderId="0" applyNumberFormat="0" applyBorder="0" applyAlignment="0" applyProtection="0"/>
    <xf numFmtId="0" fontId="28" fillId="26" borderId="0" applyNumberFormat="0" applyBorder="0" applyAlignment="0" applyProtection="0"/>
    <xf numFmtId="0" fontId="28" fillId="26" borderId="0" applyNumberFormat="0" applyBorder="0" applyAlignment="0" applyProtection="0"/>
    <xf numFmtId="0" fontId="28" fillId="26" borderId="0" applyNumberFormat="0" applyBorder="0" applyAlignment="0" applyProtection="0"/>
    <xf numFmtId="0" fontId="28" fillId="26" borderId="0" applyNumberFormat="0" applyBorder="0" applyAlignment="0" applyProtection="0"/>
    <xf numFmtId="0" fontId="28" fillId="26" borderId="0" applyNumberFormat="0" applyBorder="0" applyAlignment="0" applyProtection="0"/>
    <xf numFmtId="0" fontId="28" fillId="26" borderId="0" applyNumberFormat="0" applyBorder="0" applyAlignment="0" applyProtection="0"/>
    <xf numFmtId="0" fontId="28" fillId="26" borderId="0" applyNumberFormat="0" applyBorder="0" applyAlignment="0" applyProtection="0"/>
    <xf numFmtId="0" fontId="28" fillId="26" borderId="0" applyNumberFormat="0" applyBorder="0" applyAlignment="0" applyProtection="0"/>
    <xf numFmtId="0" fontId="28" fillId="26" borderId="0" applyNumberFormat="0" applyBorder="0" applyAlignment="0" applyProtection="0"/>
    <xf numFmtId="0" fontId="28" fillId="26" borderId="0" applyNumberFormat="0" applyBorder="0" applyAlignment="0" applyProtection="0"/>
    <xf numFmtId="0" fontId="28" fillId="26" borderId="0" applyNumberFormat="0" applyBorder="0" applyAlignment="0" applyProtection="0"/>
    <xf numFmtId="0" fontId="28" fillId="26" borderId="0" applyNumberFormat="0" applyBorder="0" applyAlignment="0" applyProtection="0"/>
    <xf numFmtId="0" fontId="28" fillId="26" borderId="0" applyNumberFormat="0" applyBorder="0" applyAlignment="0" applyProtection="0"/>
    <xf numFmtId="0" fontId="28" fillId="26" borderId="0" applyNumberFormat="0" applyBorder="0" applyAlignment="0" applyProtection="0"/>
    <xf numFmtId="0" fontId="28" fillId="26" borderId="0" applyNumberFormat="0" applyBorder="0" applyAlignment="0" applyProtection="0"/>
    <xf numFmtId="0" fontId="28" fillId="26" borderId="0" applyNumberFormat="0" applyBorder="0" applyAlignment="0" applyProtection="0"/>
    <xf numFmtId="0" fontId="28" fillId="26" borderId="0" applyNumberFormat="0" applyBorder="0" applyAlignment="0" applyProtection="0"/>
    <xf numFmtId="0" fontId="28" fillId="26" borderId="0" applyNumberFormat="0" applyBorder="0" applyAlignment="0" applyProtection="0"/>
    <xf numFmtId="0" fontId="28" fillId="26" borderId="0" applyNumberFormat="0" applyBorder="0" applyAlignment="0" applyProtection="0"/>
    <xf numFmtId="0" fontId="28" fillId="26" borderId="0" applyNumberFormat="0" applyBorder="0" applyAlignment="0" applyProtection="0"/>
    <xf numFmtId="0" fontId="28" fillId="26" borderId="0" applyNumberFormat="0" applyBorder="0" applyAlignment="0" applyProtection="0"/>
    <xf numFmtId="0" fontId="28" fillId="26" borderId="0" applyNumberFormat="0" applyBorder="0" applyAlignment="0" applyProtection="0"/>
    <xf numFmtId="0" fontId="28" fillId="26" borderId="0" applyNumberFormat="0" applyBorder="0" applyAlignment="0" applyProtection="0"/>
    <xf numFmtId="0" fontId="28" fillId="26" borderId="0" applyNumberFormat="0" applyBorder="0" applyAlignment="0" applyProtection="0"/>
    <xf numFmtId="0" fontId="28" fillId="26" borderId="0" applyNumberFormat="0" applyBorder="0" applyAlignment="0" applyProtection="0"/>
    <xf numFmtId="0" fontId="28" fillId="26" borderId="0" applyNumberFormat="0" applyBorder="0" applyAlignment="0" applyProtection="0"/>
    <xf numFmtId="0" fontId="28" fillId="26" borderId="0" applyNumberFormat="0" applyBorder="0" applyAlignment="0" applyProtection="0"/>
    <xf numFmtId="0" fontId="28" fillId="26" borderId="0" applyNumberFormat="0" applyBorder="0" applyAlignment="0" applyProtection="0"/>
    <xf numFmtId="0" fontId="28" fillId="26" borderId="0" applyNumberFormat="0" applyBorder="0" applyAlignment="0" applyProtection="0"/>
    <xf numFmtId="0" fontId="28" fillId="26" borderId="0" applyNumberFormat="0" applyBorder="0" applyAlignment="0" applyProtection="0"/>
    <xf numFmtId="0" fontId="28" fillId="26" borderId="0" applyNumberFormat="0" applyBorder="0" applyAlignment="0" applyProtection="0"/>
    <xf numFmtId="0" fontId="28" fillId="26" borderId="0" applyNumberFormat="0" applyBorder="0" applyAlignment="0" applyProtection="0"/>
    <xf numFmtId="0" fontId="28" fillId="26" borderId="0" applyNumberFormat="0" applyBorder="0" applyAlignment="0" applyProtection="0"/>
    <xf numFmtId="0" fontId="28" fillId="26" borderId="0" applyNumberFormat="0" applyBorder="0" applyAlignment="0" applyProtection="0"/>
    <xf numFmtId="0" fontId="28" fillId="26" borderId="0" applyNumberFormat="0" applyBorder="0" applyAlignment="0" applyProtection="0"/>
    <xf numFmtId="0" fontId="28" fillId="26" borderId="0" applyNumberFormat="0" applyBorder="0" applyAlignment="0" applyProtection="0"/>
    <xf numFmtId="0" fontId="28" fillId="26" borderId="0" applyNumberFormat="0" applyBorder="0" applyAlignment="0" applyProtection="0"/>
    <xf numFmtId="0" fontId="28" fillId="26" borderId="0" applyNumberFormat="0" applyBorder="0" applyAlignment="0" applyProtection="0"/>
    <xf numFmtId="0" fontId="28" fillId="26" borderId="0" applyNumberFormat="0" applyBorder="0" applyAlignment="0" applyProtection="0"/>
    <xf numFmtId="0" fontId="28" fillId="26" borderId="0" applyNumberFormat="0" applyBorder="0" applyAlignment="0" applyProtection="0"/>
    <xf numFmtId="0" fontId="28" fillId="26" borderId="0" applyNumberFormat="0" applyBorder="0" applyAlignment="0" applyProtection="0"/>
    <xf numFmtId="0" fontId="28" fillId="26" borderId="0" applyNumberFormat="0" applyBorder="0" applyAlignment="0" applyProtection="0"/>
    <xf numFmtId="0" fontId="28" fillId="26" borderId="0" applyNumberFormat="0" applyBorder="0" applyAlignment="0" applyProtection="0"/>
    <xf numFmtId="0" fontId="28" fillId="26" borderId="0" applyNumberFormat="0" applyBorder="0" applyAlignment="0" applyProtection="0"/>
    <xf numFmtId="0" fontId="28" fillId="26" borderId="0" applyNumberFormat="0" applyBorder="0" applyAlignment="0" applyProtection="0"/>
    <xf numFmtId="0" fontId="28" fillId="26" borderId="0" applyNumberFormat="0" applyBorder="0" applyAlignment="0" applyProtection="0"/>
    <xf numFmtId="0" fontId="28" fillId="26" borderId="0" applyNumberFormat="0" applyBorder="0" applyAlignment="0" applyProtection="0"/>
    <xf numFmtId="0" fontId="28" fillId="26" borderId="0" applyNumberFormat="0" applyBorder="0" applyAlignment="0" applyProtection="0"/>
    <xf numFmtId="0" fontId="28" fillId="26" borderId="0" applyNumberFormat="0" applyBorder="0" applyAlignment="0" applyProtection="0"/>
    <xf numFmtId="0" fontId="28" fillId="26" borderId="0" applyNumberFormat="0" applyBorder="0" applyAlignment="0" applyProtection="0"/>
    <xf numFmtId="0" fontId="28" fillId="26" borderId="0" applyNumberFormat="0" applyBorder="0" applyAlignment="0" applyProtection="0"/>
    <xf numFmtId="0" fontId="28" fillId="26" borderId="0" applyNumberFormat="0" applyBorder="0" applyAlignment="0" applyProtection="0"/>
    <xf numFmtId="0" fontId="28" fillId="26" borderId="0" applyNumberFormat="0" applyBorder="0" applyAlignment="0" applyProtection="0"/>
    <xf numFmtId="0" fontId="28" fillId="26" borderId="0" applyNumberFormat="0" applyBorder="0" applyAlignment="0" applyProtection="0"/>
    <xf numFmtId="0" fontId="28" fillId="26" borderId="0" applyNumberFormat="0" applyBorder="0" applyAlignment="0" applyProtection="0"/>
    <xf numFmtId="0" fontId="28" fillId="26" borderId="0" applyNumberFormat="0" applyBorder="0" applyAlignment="0" applyProtection="0"/>
    <xf numFmtId="0" fontId="28" fillId="26" borderId="0" applyNumberFormat="0" applyBorder="0" applyAlignment="0" applyProtection="0"/>
    <xf numFmtId="0" fontId="28" fillId="26" borderId="0" applyNumberFormat="0" applyBorder="0" applyAlignment="0" applyProtection="0"/>
    <xf numFmtId="0" fontId="28" fillId="26" borderId="0" applyNumberFormat="0" applyBorder="0" applyAlignment="0" applyProtection="0"/>
    <xf numFmtId="0" fontId="28" fillId="26" borderId="0" applyNumberFormat="0" applyBorder="0" applyAlignment="0" applyProtection="0"/>
    <xf numFmtId="0" fontId="28" fillId="26" borderId="0" applyNumberFormat="0" applyBorder="0" applyAlignment="0" applyProtection="0"/>
    <xf numFmtId="0" fontId="28" fillId="26" borderId="0" applyNumberFormat="0" applyBorder="0" applyAlignment="0" applyProtection="0"/>
    <xf numFmtId="0" fontId="28" fillId="26" borderId="0" applyNumberFormat="0" applyBorder="0" applyAlignment="0" applyProtection="0"/>
    <xf numFmtId="0" fontId="28" fillId="26" borderId="0" applyNumberFormat="0" applyBorder="0" applyAlignment="0" applyProtection="0"/>
    <xf numFmtId="0" fontId="28" fillId="26" borderId="0" applyNumberFormat="0" applyBorder="0" applyAlignment="0" applyProtection="0"/>
    <xf numFmtId="0" fontId="28" fillId="26" borderId="0" applyNumberFormat="0" applyBorder="0" applyAlignment="0" applyProtection="0"/>
    <xf numFmtId="0" fontId="28" fillId="26" borderId="0" applyNumberFormat="0" applyBorder="0" applyAlignment="0" applyProtection="0"/>
    <xf numFmtId="0" fontId="28" fillId="26" borderId="0" applyNumberFormat="0" applyBorder="0" applyAlignment="0" applyProtection="0"/>
    <xf numFmtId="0" fontId="28" fillId="26" borderId="0" applyNumberFormat="0" applyBorder="0" applyAlignment="0" applyProtection="0"/>
    <xf numFmtId="0" fontId="28" fillId="26" borderId="0" applyNumberFormat="0" applyBorder="0" applyAlignment="0" applyProtection="0"/>
    <xf numFmtId="0" fontId="28" fillId="26" borderId="0" applyNumberFormat="0" applyBorder="0" applyAlignment="0" applyProtection="0"/>
    <xf numFmtId="0" fontId="28" fillId="26" borderId="0" applyNumberFormat="0" applyBorder="0" applyAlignment="0" applyProtection="0"/>
    <xf numFmtId="0" fontId="28" fillId="26" borderId="0" applyNumberFormat="0" applyBorder="0" applyAlignment="0" applyProtection="0"/>
    <xf numFmtId="0" fontId="28" fillId="26" borderId="0" applyNumberFormat="0" applyBorder="0" applyAlignment="0" applyProtection="0"/>
    <xf numFmtId="0" fontId="28" fillId="26" borderId="0" applyNumberFormat="0" applyBorder="0" applyAlignment="0" applyProtection="0"/>
    <xf numFmtId="0" fontId="28" fillId="26" borderId="0" applyNumberFormat="0" applyBorder="0" applyAlignment="0" applyProtection="0"/>
    <xf numFmtId="0" fontId="28" fillId="26" borderId="0" applyNumberFormat="0" applyBorder="0" applyAlignment="0" applyProtection="0"/>
    <xf numFmtId="0" fontId="28" fillId="26" borderId="0" applyNumberFormat="0" applyBorder="0" applyAlignment="0" applyProtection="0"/>
    <xf numFmtId="0" fontId="28" fillId="26" borderId="0" applyNumberFormat="0" applyBorder="0" applyAlignment="0" applyProtection="0"/>
    <xf numFmtId="0" fontId="28" fillId="26" borderId="0" applyNumberFormat="0" applyBorder="0" applyAlignment="0" applyProtection="0"/>
    <xf numFmtId="0" fontId="28" fillId="26" borderId="0" applyNumberFormat="0" applyBorder="0" applyAlignment="0" applyProtection="0"/>
    <xf numFmtId="0" fontId="28" fillId="26" borderId="0" applyNumberFormat="0" applyBorder="0" applyAlignment="0" applyProtection="0"/>
    <xf numFmtId="0" fontId="28" fillId="26" borderId="0" applyNumberFormat="0" applyBorder="0" applyAlignment="0" applyProtection="0"/>
    <xf numFmtId="0" fontId="28" fillId="26" borderId="0" applyNumberFormat="0" applyBorder="0" applyAlignment="0" applyProtection="0"/>
    <xf numFmtId="0" fontId="28" fillId="26" borderId="0" applyNumberFormat="0" applyBorder="0" applyAlignment="0" applyProtection="0"/>
    <xf numFmtId="0" fontId="28" fillId="26" borderId="0" applyNumberFormat="0" applyBorder="0" applyAlignment="0" applyProtection="0"/>
    <xf numFmtId="0" fontId="28" fillId="26" borderId="0" applyNumberFormat="0" applyBorder="0" applyAlignment="0" applyProtection="0"/>
    <xf numFmtId="0" fontId="28" fillId="26" borderId="0" applyNumberFormat="0" applyBorder="0" applyAlignment="0" applyProtection="0"/>
    <xf numFmtId="0" fontId="28" fillId="26" borderId="0" applyNumberFormat="0" applyBorder="0" applyAlignment="0" applyProtection="0"/>
    <xf numFmtId="0" fontId="28" fillId="26" borderId="0" applyNumberFormat="0" applyBorder="0" applyAlignment="0" applyProtection="0"/>
    <xf numFmtId="0" fontId="28" fillId="26" borderId="0" applyNumberFormat="0" applyBorder="0" applyAlignment="0" applyProtection="0"/>
    <xf numFmtId="0" fontId="28" fillId="26" borderId="0" applyNumberFormat="0" applyBorder="0" applyAlignment="0" applyProtection="0"/>
    <xf numFmtId="0" fontId="28" fillId="26" borderId="0" applyNumberFormat="0" applyBorder="0" applyAlignment="0" applyProtection="0"/>
    <xf numFmtId="0" fontId="28" fillId="26" borderId="0" applyNumberFormat="0" applyBorder="0" applyAlignment="0" applyProtection="0"/>
    <xf numFmtId="0" fontId="28" fillId="26" borderId="0" applyNumberFormat="0" applyBorder="0" applyAlignment="0" applyProtection="0"/>
    <xf numFmtId="0" fontId="28" fillId="26" borderId="0" applyNumberFormat="0" applyBorder="0" applyAlignment="0" applyProtection="0"/>
    <xf numFmtId="0" fontId="28" fillId="26" borderId="0" applyNumberFormat="0" applyBorder="0" applyAlignment="0" applyProtection="0"/>
    <xf numFmtId="0" fontId="28" fillId="26" borderId="0" applyNumberFormat="0" applyBorder="0" applyAlignment="0" applyProtection="0"/>
    <xf numFmtId="0" fontId="28" fillId="26" borderId="0" applyNumberFormat="0" applyBorder="0" applyAlignment="0" applyProtection="0"/>
    <xf numFmtId="0" fontId="28" fillId="26" borderId="0" applyNumberFormat="0" applyBorder="0" applyAlignment="0" applyProtection="0"/>
    <xf numFmtId="0" fontId="28" fillId="26" borderId="0" applyNumberFormat="0" applyBorder="0" applyAlignment="0" applyProtection="0"/>
    <xf numFmtId="0" fontId="28" fillId="26" borderId="0" applyNumberFormat="0" applyBorder="0" applyAlignment="0" applyProtection="0"/>
    <xf numFmtId="0" fontId="28" fillId="26" borderId="0" applyNumberFormat="0" applyBorder="0" applyAlignment="0" applyProtection="0"/>
    <xf numFmtId="0" fontId="28" fillId="26" borderId="0" applyNumberFormat="0" applyBorder="0" applyAlignment="0" applyProtection="0"/>
    <xf numFmtId="0" fontId="28" fillId="26" borderId="0" applyNumberFormat="0" applyBorder="0" applyAlignment="0" applyProtection="0"/>
    <xf numFmtId="0" fontId="28" fillId="26" borderId="0" applyNumberFormat="0" applyBorder="0" applyAlignment="0" applyProtection="0"/>
    <xf numFmtId="0" fontId="28" fillId="26" borderId="0" applyNumberFormat="0" applyBorder="0" applyAlignment="0" applyProtection="0"/>
    <xf numFmtId="0" fontId="28" fillId="26" borderId="0" applyNumberFormat="0" applyBorder="0" applyAlignment="0" applyProtection="0"/>
    <xf numFmtId="0" fontId="28" fillId="26" borderId="0" applyNumberFormat="0" applyBorder="0" applyAlignment="0" applyProtection="0"/>
    <xf numFmtId="0" fontId="28" fillId="26" borderId="0" applyNumberFormat="0" applyBorder="0" applyAlignment="0" applyProtection="0"/>
    <xf numFmtId="0" fontId="28" fillId="26" borderId="0" applyNumberFormat="0" applyBorder="0" applyAlignment="0" applyProtection="0"/>
    <xf numFmtId="0" fontId="28" fillId="26" borderId="0" applyNumberFormat="0" applyBorder="0" applyAlignment="0" applyProtection="0"/>
    <xf numFmtId="0" fontId="28" fillId="26" borderId="0" applyNumberFormat="0" applyBorder="0" applyAlignment="0" applyProtection="0"/>
    <xf numFmtId="0" fontId="28" fillId="26" borderId="0" applyNumberFormat="0" applyBorder="0" applyAlignment="0" applyProtection="0"/>
    <xf numFmtId="0" fontId="28" fillId="26" borderId="0" applyNumberFormat="0" applyBorder="0" applyAlignment="0" applyProtection="0"/>
    <xf numFmtId="0" fontId="28" fillId="26" borderId="0" applyNumberFormat="0" applyBorder="0" applyAlignment="0" applyProtection="0"/>
    <xf numFmtId="0" fontId="28" fillId="26" borderId="0" applyNumberFormat="0" applyBorder="0" applyAlignment="0" applyProtection="0"/>
    <xf numFmtId="0" fontId="28" fillId="26" borderId="0" applyNumberFormat="0" applyBorder="0" applyAlignment="0" applyProtection="0"/>
    <xf numFmtId="0" fontId="28" fillId="26" borderId="0" applyNumberFormat="0" applyBorder="0" applyAlignment="0" applyProtection="0"/>
    <xf numFmtId="0" fontId="28" fillId="26" borderId="0" applyNumberFormat="0" applyBorder="0" applyAlignment="0" applyProtection="0"/>
    <xf numFmtId="0" fontId="28" fillId="26" borderId="0" applyNumberFormat="0" applyBorder="0" applyAlignment="0" applyProtection="0"/>
    <xf numFmtId="0" fontId="28" fillId="26" borderId="0" applyNumberFormat="0" applyBorder="0" applyAlignment="0" applyProtection="0"/>
    <xf numFmtId="0" fontId="28" fillId="26" borderId="0" applyNumberFormat="0" applyBorder="0" applyAlignment="0" applyProtection="0"/>
    <xf numFmtId="0" fontId="28" fillId="26" borderId="0" applyNumberFormat="0" applyBorder="0" applyAlignment="0" applyProtection="0"/>
    <xf numFmtId="0" fontId="28" fillId="26" borderId="0" applyNumberFormat="0" applyBorder="0" applyAlignment="0" applyProtection="0"/>
    <xf numFmtId="0" fontId="28" fillId="26" borderId="0" applyNumberFormat="0" applyBorder="0" applyAlignment="0" applyProtection="0"/>
    <xf numFmtId="0" fontId="28" fillId="26" borderId="0" applyNumberFormat="0" applyBorder="0" applyAlignment="0" applyProtection="0"/>
    <xf numFmtId="0" fontId="28" fillId="26" borderId="0" applyNumberFormat="0" applyBorder="0" applyAlignment="0" applyProtection="0"/>
    <xf numFmtId="0" fontId="28" fillId="26" borderId="0" applyNumberFormat="0" applyBorder="0" applyAlignment="0" applyProtection="0"/>
    <xf numFmtId="0" fontId="28" fillId="26" borderId="0" applyNumberFormat="0" applyBorder="0" applyAlignment="0" applyProtection="0"/>
    <xf numFmtId="0" fontId="28" fillId="26" borderId="0" applyNumberFormat="0" applyBorder="0" applyAlignment="0" applyProtection="0"/>
    <xf numFmtId="0" fontId="28" fillId="26" borderId="0" applyNumberFormat="0" applyBorder="0" applyAlignment="0" applyProtection="0"/>
    <xf numFmtId="0" fontId="28" fillId="26" borderId="0" applyNumberFormat="0" applyBorder="0" applyAlignment="0" applyProtection="0"/>
    <xf numFmtId="0" fontId="28" fillId="26" borderId="0" applyNumberFormat="0" applyBorder="0" applyAlignment="0" applyProtection="0"/>
    <xf numFmtId="0" fontId="28" fillId="26" borderId="0" applyNumberFormat="0" applyBorder="0" applyAlignment="0" applyProtection="0"/>
    <xf numFmtId="0" fontId="28" fillId="26" borderId="0" applyNumberFormat="0" applyBorder="0" applyAlignment="0" applyProtection="0"/>
    <xf numFmtId="0" fontId="28" fillId="26" borderId="0" applyNumberFormat="0" applyBorder="0" applyAlignment="0" applyProtection="0"/>
    <xf numFmtId="0" fontId="28" fillId="26" borderId="0" applyNumberFormat="0" applyBorder="0" applyAlignment="0" applyProtection="0"/>
    <xf numFmtId="0" fontId="28" fillId="26" borderId="0" applyNumberFormat="0" applyBorder="0" applyAlignment="0" applyProtection="0"/>
    <xf numFmtId="0" fontId="28" fillId="26" borderId="0" applyNumberFormat="0" applyBorder="0" applyAlignment="0" applyProtection="0"/>
    <xf numFmtId="0" fontId="28" fillId="26" borderId="0" applyNumberFormat="0" applyBorder="0" applyAlignment="0" applyProtection="0"/>
    <xf numFmtId="0" fontId="28" fillId="26" borderId="0" applyNumberFormat="0" applyBorder="0" applyAlignment="0" applyProtection="0"/>
    <xf numFmtId="0" fontId="28" fillId="26" borderId="0" applyNumberFormat="0" applyBorder="0" applyAlignment="0" applyProtection="0"/>
    <xf numFmtId="0" fontId="28" fillId="26" borderId="0" applyNumberFormat="0" applyBorder="0" applyAlignment="0" applyProtection="0"/>
    <xf numFmtId="0" fontId="28" fillId="26" borderId="0" applyNumberFormat="0" applyBorder="0" applyAlignment="0" applyProtection="0"/>
    <xf numFmtId="0" fontId="28" fillId="26" borderId="0" applyNumberFormat="0" applyBorder="0" applyAlignment="0" applyProtection="0"/>
    <xf numFmtId="0" fontId="28" fillId="26" borderId="0" applyNumberFormat="0" applyBorder="0" applyAlignment="0" applyProtection="0"/>
    <xf numFmtId="0" fontId="28" fillId="26" borderId="0" applyNumberFormat="0" applyBorder="0" applyAlignment="0" applyProtection="0"/>
    <xf numFmtId="0" fontId="28" fillId="26" borderId="0" applyNumberFormat="0" applyBorder="0" applyAlignment="0" applyProtection="0"/>
    <xf numFmtId="0" fontId="28" fillId="26" borderId="0" applyNumberFormat="0" applyBorder="0" applyAlignment="0" applyProtection="0"/>
    <xf numFmtId="0" fontId="28" fillId="26" borderId="0" applyNumberFormat="0" applyBorder="0" applyAlignment="0" applyProtection="0"/>
    <xf numFmtId="0" fontId="28" fillId="26" borderId="0" applyNumberFormat="0" applyBorder="0" applyAlignment="0" applyProtection="0"/>
    <xf numFmtId="0" fontId="28" fillId="26" borderId="0" applyNumberFormat="0" applyBorder="0" applyAlignment="0" applyProtection="0"/>
    <xf numFmtId="0" fontId="28" fillId="26" borderId="0" applyNumberFormat="0" applyBorder="0" applyAlignment="0" applyProtection="0"/>
    <xf numFmtId="0" fontId="28" fillId="26" borderId="0" applyNumberFormat="0" applyBorder="0" applyAlignment="0" applyProtection="0"/>
    <xf numFmtId="0" fontId="28" fillId="26" borderId="0" applyNumberFormat="0" applyBorder="0" applyAlignment="0" applyProtection="0"/>
    <xf numFmtId="0" fontId="28" fillId="26" borderId="0" applyNumberFormat="0" applyBorder="0" applyAlignment="0" applyProtection="0"/>
    <xf numFmtId="0" fontId="28" fillId="26" borderId="0" applyNumberFormat="0" applyBorder="0" applyAlignment="0" applyProtection="0"/>
    <xf numFmtId="0" fontId="28" fillId="26" borderId="0" applyNumberFormat="0" applyBorder="0" applyAlignment="0" applyProtection="0"/>
    <xf numFmtId="0" fontId="28" fillId="26" borderId="0" applyNumberFormat="0" applyBorder="0" applyAlignment="0" applyProtection="0"/>
    <xf numFmtId="0" fontId="28" fillId="26" borderId="0" applyNumberFormat="0" applyBorder="0" applyAlignment="0" applyProtection="0"/>
    <xf numFmtId="0" fontId="28" fillId="26" borderId="0" applyNumberFormat="0" applyBorder="0" applyAlignment="0" applyProtection="0"/>
    <xf numFmtId="0" fontId="28" fillId="26" borderId="0" applyNumberFormat="0" applyBorder="0" applyAlignment="0" applyProtection="0"/>
    <xf numFmtId="0" fontId="28" fillId="26" borderId="0" applyNumberFormat="0" applyBorder="0" applyAlignment="0" applyProtection="0"/>
    <xf numFmtId="0" fontId="28" fillId="26" borderId="0" applyNumberFormat="0" applyBorder="0" applyAlignment="0" applyProtection="0"/>
    <xf numFmtId="0" fontId="28" fillId="26" borderId="0" applyNumberFormat="0" applyBorder="0" applyAlignment="0" applyProtection="0"/>
    <xf numFmtId="0" fontId="28" fillId="26" borderId="0" applyNumberFormat="0" applyBorder="0" applyAlignment="0" applyProtection="0"/>
    <xf numFmtId="0" fontId="28" fillId="26" borderId="0" applyNumberFormat="0" applyBorder="0" applyAlignment="0" applyProtection="0"/>
    <xf numFmtId="0" fontId="28" fillId="26" borderId="0" applyNumberFormat="0" applyBorder="0" applyAlignment="0" applyProtection="0"/>
    <xf numFmtId="0" fontId="28" fillId="26" borderId="0" applyNumberFormat="0" applyBorder="0" applyAlignment="0" applyProtection="0"/>
    <xf numFmtId="0" fontId="28" fillId="26" borderId="0" applyNumberFormat="0" applyBorder="0" applyAlignment="0" applyProtection="0"/>
    <xf numFmtId="0" fontId="28" fillId="26" borderId="0" applyNumberFormat="0" applyBorder="0" applyAlignment="0" applyProtection="0"/>
    <xf numFmtId="0" fontId="28" fillId="26" borderId="0" applyNumberFormat="0" applyBorder="0" applyAlignment="0" applyProtection="0"/>
    <xf numFmtId="0" fontId="28" fillId="26" borderId="0" applyNumberFormat="0" applyBorder="0" applyAlignment="0" applyProtection="0"/>
    <xf numFmtId="0" fontId="28" fillId="26" borderId="0" applyNumberFormat="0" applyBorder="0" applyAlignment="0" applyProtection="0"/>
    <xf numFmtId="0" fontId="28" fillId="26" borderId="0" applyNumberFormat="0" applyBorder="0" applyAlignment="0" applyProtection="0"/>
    <xf numFmtId="0" fontId="28" fillId="26" borderId="0" applyNumberFormat="0" applyBorder="0" applyAlignment="0" applyProtection="0"/>
    <xf numFmtId="0" fontId="28" fillId="26" borderId="0" applyNumberFormat="0" applyBorder="0" applyAlignment="0" applyProtection="0"/>
    <xf numFmtId="0" fontId="28" fillId="26" borderId="0" applyNumberFormat="0" applyBorder="0" applyAlignment="0" applyProtection="0"/>
    <xf numFmtId="0" fontId="28" fillId="26" borderId="0" applyNumberFormat="0" applyBorder="0" applyAlignment="0" applyProtection="0"/>
    <xf numFmtId="0" fontId="28" fillId="26" borderId="0" applyNumberFormat="0" applyBorder="0" applyAlignment="0" applyProtection="0"/>
    <xf numFmtId="0" fontId="28" fillId="26" borderId="0" applyNumberFormat="0" applyBorder="0" applyAlignment="0" applyProtection="0"/>
    <xf numFmtId="0" fontId="28" fillId="26" borderId="0" applyNumberFormat="0" applyBorder="0" applyAlignment="0" applyProtection="0"/>
    <xf numFmtId="0" fontId="28" fillId="26" borderId="0" applyNumberFormat="0" applyBorder="0" applyAlignment="0" applyProtection="0"/>
    <xf numFmtId="0" fontId="28" fillId="26" borderId="0" applyNumberFormat="0" applyBorder="0" applyAlignment="0" applyProtection="0"/>
    <xf numFmtId="0" fontId="28" fillId="26" borderId="0" applyNumberFormat="0" applyBorder="0" applyAlignment="0" applyProtection="0"/>
    <xf numFmtId="0" fontId="28" fillId="26" borderId="0" applyNumberFormat="0" applyBorder="0" applyAlignment="0" applyProtection="0"/>
    <xf numFmtId="0" fontId="28" fillId="26" borderId="0" applyNumberFormat="0" applyBorder="0" applyAlignment="0" applyProtection="0"/>
    <xf numFmtId="0" fontId="28" fillId="26" borderId="0" applyNumberFormat="0" applyBorder="0" applyAlignment="0" applyProtection="0"/>
    <xf numFmtId="0" fontId="28" fillId="26" borderId="0" applyNumberFormat="0" applyBorder="0" applyAlignment="0" applyProtection="0"/>
    <xf numFmtId="0" fontId="28" fillId="26" borderId="0" applyNumberFormat="0" applyBorder="0" applyAlignment="0" applyProtection="0"/>
    <xf numFmtId="0" fontId="28" fillId="26" borderId="0" applyNumberFormat="0" applyBorder="0" applyAlignment="0" applyProtection="0"/>
    <xf numFmtId="0" fontId="28" fillId="26" borderId="0" applyNumberFormat="0" applyBorder="0" applyAlignment="0" applyProtection="0"/>
    <xf numFmtId="0" fontId="28" fillId="26" borderId="0" applyNumberFormat="0" applyBorder="0" applyAlignment="0" applyProtection="0"/>
    <xf numFmtId="0" fontId="28" fillId="26" borderId="0" applyNumberFormat="0" applyBorder="0" applyAlignment="0" applyProtection="0"/>
    <xf numFmtId="0" fontId="28" fillId="26" borderId="0" applyNumberFormat="0" applyBorder="0" applyAlignment="0" applyProtection="0"/>
    <xf numFmtId="0" fontId="28" fillId="26" borderId="0" applyNumberFormat="0" applyBorder="0" applyAlignment="0" applyProtection="0"/>
    <xf numFmtId="0" fontId="28" fillId="26" borderId="0" applyNumberFormat="0" applyBorder="0" applyAlignment="0" applyProtection="0"/>
    <xf numFmtId="0" fontId="28" fillId="26" borderId="0" applyNumberFormat="0" applyBorder="0" applyAlignment="0" applyProtection="0"/>
    <xf numFmtId="0" fontId="28" fillId="26" borderId="0" applyNumberFormat="0" applyBorder="0" applyAlignment="0" applyProtection="0"/>
    <xf numFmtId="0" fontId="28" fillId="26" borderId="0" applyNumberFormat="0" applyBorder="0" applyAlignment="0" applyProtection="0"/>
    <xf numFmtId="0" fontId="28" fillId="26" borderId="0" applyNumberFormat="0" applyBorder="0" applyAlignment="0" applyProtection="0"/>
    <xf numFmtId="0" fontId="28" fillId="26" borderId="0" applyNumberFormat="0" applyBorder="0" applyAlignment="0" applyProtection="0"/>
    <xf numFmtId="0" fontId="28" fillId="26" borderId="0" applyNumberFormat="0" applyBorder="0" applyAlignment="0" applyProtection="0"/>
    <xf numFmtId="0" fontId="28" fillId="26" borderId="0" applyNumberFormat="0" applyBorder="0" applyAlignment="0" applyProtection="0"/>
    <xf numFmtId="0" fontId="28" fillId="26" borderId="0" applyNumberFormat="0" applyBorder="0" applyAlignment="0" applyProtection="0"/>
    <xf numFmtId="0" fontId="28" fillId="26" borderId="0" applyNumberFormat="0" applyBorder="0" applyAlignment="0" applyProtection="0"/>
    <xf numFmtId="0" fontId="28" fillId="26" borderId="0" applyNumberFormat="0" applyBorder="0" applyAlignment="0" applyProtection="0"/>
    <xf numFmtId="0" fontId="28" fillId="26" borderId="0" applyNumberFormat="0" applyBorder="0" applyAlignment="0" applyProtection="0"/>
    <xf numFmtId="0" fontId="28" fillId="26" borderId="0" applyNumberFormat="0" applyBorder="0" applyAlignment="0" applyProtection="0"/>
    <xf numFmtId="0" fontId="28" fillId="26" borderId="0" applyNumberFormat="0" applyBorder="0" applyAlignment="0" applyProtection="0"/>
    <xf numFmtId="0" fontId="28" fillId="26" borderId="0" applyNumberFormat="0" applyBorder="0" applyAlignment="0" applyProtection="0"/>
    <xf numFmtId="0" fontId="28" fillId="26" borderId="0" applyNumberFormat="0" applyBorder="0" applyAlignment="0" applyProtection="0"/>
    <xf numFmtId="0" fontId="28" fillId="26" borderId="0" applyNumberFormat="0" applyBorder="0" applyAlignment="0" applyProtection="0"/>
    <xf numFmtId="0" fontId="28" fillId="26" borderId="0" applyNumberFormat="0" applyBorder="0" applyAlignment="0" applyProtection="0"/>
    <xf numFmtId="0" fontId="28" fillId="26" borderId="0" applyNumberFormat="0" applyBorder="0" applyAlignment="0" applyProtection="0"/>
    <xf numFmtId="0" fontId="28" fillId="26" borderId="0" applyNumberFormat="0" applyBorder="0" applyAlignment="0" applyProtection="0"/>
    <xf numFmtId="0" fontId="28" fillId="26" borderId="0" applyNumberFormat="0" applyBorder="0" applyAlignment="0" applyProtection="0"/>
    <xf numFmtId="0" fontId="28" fillId="26" borderId="0" applyNumberFormat="0" applyBorder="0" applyAlignment="0" applyProtection="0"/>
    <xf numFmtId="0" fontId="28" fillId="26" borderId="0" applyNumberFormat="0" applyBorder="0" applyAlignment="0" applyProtection="0"/>
    <xf numFmtId="0" fontId="28" fillId="26" borderId="0" applyNumberFormat="0" applyBorder="0" applyAlignment="0" applyProtection="0"/>
    <xf numFmtId="0" fontId="28" fillId="26" borderId="0" applyNumberFormat="0" applyBorder="0" applyAlignment="0" applyProtection="0"/>
    <xf numFmtId="0" fontId="28" fillId="26" borderId="0" applyNumberFormat="0" applyBorder="0" applyAlignment="0" applyProtection="0"/>
    <xf numFmtId="0" fontId="28" fillId="26" borderId="0" applyNumberFormat="0" applyBorder="0" applyAlignment="0" applyProtection="0"/>
    <xf numFmtId="0" fontId="28" fillId="26" borderId="0" applyNumberFormat="0" applyBorder="0" applyAlignment="0" applyProtection="0"/>
    <xf numFmtId="0" fontId="28" fillId="26" borderId="0" applyNumberFormat="0" applyBorder="0" applyAlignment="0" applyProtection="0"/>
    <xf numFmtId="0" fontId="28" fillId="26" borderId="0" applyNumberFormat="0" applyBorder="0" applyAlignment="0" applyProtection="0"/>
    <xf numFmtId="0" fontId="28" fillId="26" borderId="0" applyNumberFormat="0" applyBorder="0" applyAlignment="0" applyProtection="0"/>
    <xf numFmtId="0" fontId="28" fillId="26" borderId="0" applyNumberFormat="0" applyBorder="0" applyAlignment="0" applyProtection="0"/>
    <xf numFmtId="0" fontId="28" fillId="26" borderId="0" applyNumberFormat="0" applyBorder="0" applyAlignment="0" applyProtection="0"/>
    <xf numFmtId="0" fontId="28" fillId="26" borderId="0" applyNumberFormat="0" applyBorder="0" applyAlignment="0" applyProtection="0"/>
    <xf numFmtId="0" fontId="28" fillId="26" borderId="0" applyNumberFormat="0" applyBorder="0" applyAlignment="0" applyProtection="0"/>
    <xf numFmtId="0" fontId="28" fillId="26" borderId="0" applyNumberFormat="0" applyBorder="0" applyAlignment="0" applyProtection="0"/>
    <xf numFmtId="0" fontId="28" fillId="26" borderId="0" applyNumberFormat="0" applyBorder="0" applyAlignment="0" applyProtection="0"/>
    <xf numFmtId="0" fontId="28" fillId="26" borderId="0" applyNumberFormat="0" applyBorder="0" applyAlignment="0" applyProtection="0"/>
    <xf numFmtId="0" fontId="28" fillId="26" borderId="0" applyNumberFormat="0" applyBorder="0" applyAlignment="0" applyProtection="0"/>
    <xf numFmtId="0" fontId="28" fillId="26" borderId="0" applyNumberFormat="0" applyBorder="0" applyAlignment="0" applyProtection="0"/>
    <xf numFmtId="0" fontId="28" fillId="26" borderId="0" applyNumberFormat="0" applyBorder="0" applyAlignment="0" applyProtection="0"/>
    <xf numFmtId="0" fontId="28" fillId="26" borderId="0" applyNumberFormat="0" applyBorder="0" applyAlignment="0" applyProtection="0"/>
    <xf numFmtId="0" fontId="28" fillId="26" borderId="0" applyNumberFormat="0" applyBorder="0" applyAlignment="0" applyProtection="0"/>
    <xf numFmtId="0" fontId="28" fillId="26" borderId="0" applyNumberFormat="0" applyBorder="0" applyAlignment="0" applyProtection="0"/>
    <xf numFmtId="0" fontId="28" fillId="26" borderId="0" applyNumberFormat="0" applyBorder="0" applyAlignment="0" applyProtection="0"/>
    <xf numFmtId="0" fontId="28" fillId="26" borderId="0" applyNumberFormat="0" applyBorder="0" applyAlignment="0" applyProtection="0"/>
    <xf numFmtId="0" fontId="28" fillId="26" borderId="0" applyNumberFormat="0" applyBorder="0" applyAlignment="0" applyProtection="0"/>
    <xf numFmtId="0" fontId="28" fillId="26" borderId="0" applyNumberFormat="0" applyBorder="0" applyAlignment="0" applyProtection="0"/>
    <xf numFmtId="0" fontId="28" fillId="26" borderId="0" applyNumberFormat="0" applyBorder="0" applyAlignment="0" applyProtection="0"/>
    <xf numFmtId="0" fontId="28" fillId="26" borderId="0" applyNumberFormat="0" applyBorder="0" applyAlignment="0" applyProtection="0"/>
    <xf numFmtId="0" fontId="28" fillId="26" borderId="0" applyNumberFormat="0" applyBorder="0" applyAlignment="0" applyProtection="0"/>
    <xf numFmtId="0" fontId="28" fillId="26" borderId="0" applyNumberFormat="0" applyBorder="0" applyAlignment="0" applyProtection="0"/>
    <xf numFmtId="0" fontId="28" fillId="26" borderId="0" applyNumberFormat="0" applyBorder="0" applyAlignment="0" applyProtection="0"/>
    <xf numFmtId="0" fontId="28" fillId="26" borderId="0" applyNumberFormat="0" applyBorder="0" applyAlignment="0" applyProtection="0"/>
    <xf numFmtId="0" fontId="28" fillId="26" borderId="0" applyNumberFormat="0" applyBorder="0" applyAlignment="0" applyProtection="0"/>
    <xf numFmtId="0" fontId="28" fillId="26" borderId="0" applyNumberFormat="0" applyBorder="0" applyAlignment="0" applyProtection="0"/>
    <xf numFmtId="0" fontId="28" fillId="26" borderId="0" applyNumberFormat="0" applyBorder="0" applyAlignment="0" applyProtection="0"/>
    <xf numFmtId="0" fontId="28" fillId="26" borderId="0" applyNumberFormat="0" applyBorder="0" applyAlignment="0" applyProtection="0"/>
    <xf numFmtId="0" fontId="28" fillId="26" borderId="0" applyNumberFormat="0" applyBorder="0" applyAlignment="0" applyProtection="0"/>
    <xf numFmtId="0" fontId="28" fillId="26" borderId="0" applyNumberFormat="0" applyBorder="0" applyAlignment="0" applyProtection="0"/>
    <xf numFmtId="0" fontId="28" fillId="26" borderId="0" applyNumberFormat="0" applyBorder="0" applyAlignment="0" applyProtection="0"/>
    <xf numFmtId="0" fontId="28" fillId="26" borderId="0" applyNumberFormat="0" applyBorder="0" applyAlignment="0" applyProtection="0"/>
    <xf numFmtId="0" fontId="28" fillId="26" borderId="0" applyNumberFormat="0" applyBorder="0" applyAlignment="0" applyProtection="0"/>
    <xf numFmtId="0" fontId="28" fillId="26" borderId="0" applyNumberFormat="0" applyBorder="0" applyAlignment="0" applyProtection="0"/>
    <xf numFmtId="0" fontId="28" fillId="26" borderId="0" applyNumberFormat="0" applyBorder="0" applyAlignment="0" applyProtection="0"/>
    <xf numFmtId="0" fontId="28" fillId="26" borderId="0" applyNumberFormat="0" applyBorder="0" applyAlignment="0" applyProtection="0"/>
    <xf numFmtId="0" fontId="28" fillId="26" borderId="0" applyNumberFormat="0" applyBorder="0" applyAlignment="0" applyProtection="0"/>
    <xf numFmtId="0" fontId="28" fillId="26" borderId="0" applyNumberFormat="0" applyBorder="0" applyAlignment="0" applyProtection="0"/>
    <xf numFmtId="0" fontId="28" fillId="26" borderId="0" applyNumberFormat="0" applyBorder="0" applyAlignment="0" applyProtection="0"/>
    <xf numFmtId="0" fontId="28" fillId="26" borderId="0" applyNumberFormat="0" applyBorder="0" applyAlignment="0" applyProtection="0"/>
    <xf numFmtId="0" fontId="28" fillId="26" borderId="0" applyNumberFormat="0" applyBorder="0" applyAlignment="0" applyProtection="0"/>
    <xf numFmtId="0" fontId="28" fillId="26" borderId="0" applyNumberFormat="0" applyBorder="0" applyAlignment="0" applyProtection="0"/>
    <xf numFmtId="0" fontId="28" fillId="26" borderId="0" applyNumberFormat="0" applyBorder="0" applyAlignment="0" applyProtection="0"/>
    <xf numFmtId="0" fontId="28" fillId="26" borderId="0" applyNumberFormat="0" applyBorder="0" applyAlignment="0" applyProtection="0"/>
    <xf numFmtId="0" fontId="28" fillId="26" borderId="0" applyNumberFormat="0" applyBorder="0" applyAlignment="0" applyProtection="0"/>
    <xf numFmtId="0" fontId="28" fillId="26" borderId="0" applyNumberFormat="0" applyBorder="0" applyAlignment="0" applyProtection="0"/>
    <xf numFmtId="0" fontId="28" fillId="26" borderId="0" applyNumberFormat="0" applyBorder="0" applyAlignment="0" applyProtection="0"/>
    <xf numFmtId="0" fontId="28" fillId="26" borderId="0" applyNumberFormat="0" applyBorder="0" applyAlignment="0" applyProtection="0"/>
    <xf numFmtId="0" fontId="28" fillId="26" borderId="0" applyNumberFormat="0" applyBorder="0" applyAlignment="0" applyProtection="0"/>
    <xf numFmtId="0" fontId="28" fillId="26" borderId="0" applyNumberFormat="0" applyBorder="0" applyAlignment="0" applyProtection="0"/>
    <xf numFmtId="0" fontId="28" fillId="26" borderId="0" applyNumberFormat="0" applyBorder="0" applyAlignment="0" applyProtection="0"/>
    <xf numFmtId="0" fontId="28" fillId="26" borderId="0" applyNumberFormat="0" applyBorder="0" applyAlignment="0" applyProtection="0"/>
    <xf numFmtId="0" fontId="28" fillId="26" borderId="0" applyNumberFormat="0" applyBorder="0" applyAlignment="0" applyProtection="0"/>
    <xf numFmtId="0" fontId="28" fillId="26" borderId="0" applyNumberFormat="0" applyBorder="0" applyAlignment="0" applyProtection="0"/>
    <xf numFmtId="0" fontId="28" fillId="26" borderId="0" applyNumberFormat="0" applyBorder="0" applyAlignment="0" applyProtection="0"/>
    <xf numFmtId="0" fontId="28" fillId="26" borderId="0" applyNumberFormat="0" applyBorder="0" applyAlignment="0" applyProtection="0"/>
    <xf numFmtId="0" fontId="28" fillId="26" borderId="0" applyNumberFormat="0" applyBorder="0" applyAlignment="0" applyProtection="0"/>
    <xf numFmtId="0" fontId="28" fillId="26" borderId="0" applyNumberFormat="0" applyBorder="0" applyAlignment="0" applyProtection="0"/>
    <xf numFmtId="0" fontId="28" fillId="26" borderId="0" applyNumberFormat="0" applyBorder="0" applyAlignment="0" applyProtection="0"/>
    <xf numFmtId="0" fontId="28" fillId="26" borderId="0" applyNumberFormat="0" applyBorder="0" applyAlignment="0" applyProtection="0"/>
    <xf numFmtId="0" fontId="28" fillId="26" borderId="0" applyNumberFormat="0" applyBorder="0" applyAlignment="0" applyProtection="0"/>
    <xf numFmtId="0" fontId="28" fillId="26" borderId="0" applyNumberFormat="0" applyBorder="0" applyAlignment="0" applyProtection="0"/>
    <xf numFmtId="0" fontId="28" fillId="26" borderId="0" applyNumberFormat="0" applyBorder="0" applyAlignment="0" applyProtection="0"/>
    <xf numFmtId="0" fontId="28" fillId="26" borderId="0" applyNumberFormat="0" applyBorder="0" applyAlignment="0" applyProtection="0"/>
    <xf numFmtId="0" fontId="28" fillId="26" borderId="0" applyNumberFormat="0" applyBorder="0" applyAlignment="0" applyProtection="0"/>
    <xf numFmtId="0" fontId="28" fillId="26" borderId="0" applyNumberFormat="0" applyBorder="0" applyAlignment="0" applyProtection="0"/>
    <xf numFmtId="0" fontId="28" fillId="26" borderId="0" applyNumberFormat="0" applyBorder="0" applyAlignment="0" applyProtection="0"/>
    <xf numFmtId="0" fontId="28" fillId="26" borderId="0" applyNumberFormat="0" applyBorder="0" applyAlignment="0" applyProtection="0"/>
    <xf numFmtId="0" fontId="28" fillId="26" borderId="0" applyNumberFormat="0" applyBorder="0" applyAlignment="0" applyProtection="0"/>
    <xf numFmtId="0" fontId="28" fillId="26" borderId="0" applyNumberFormat="0" applyBorder="0" applyAlignment="0" applyProtection="0"/>
    <xf numFmtId="0" fontId="28" fillId="26" borderId="0" applyNumberFormat="0" applyBorder="0" applyAlignment="0" applyProtection="0"/>
    <xf numFmtId="0" fontId="28" fillId="26" borderId="0" applyNumberFormat="0" applyBorder="0" applyAlignment="0" applyProtection="0"/>
    <xf numFmtId="0" fontId="28" fillId="26" borderId="0" applyNumberFormat="0" applyBorder="0" applyAlignment="0" applyProtection="0"/>
    <xf numFmtId="0" fontId="28" fillId="26" borderId="0" applyNumberFormat="0" applyBorder="0" applyAlignment="0" applyProtection="0"/>
    <xf numFmtId="0" fontId="28" fillId="26" borderId="0" applyNumberFormat="0" applyBorder="0" applyAlignment="0" applyProtection="0"/>
    <xf numFmtId="0" fontId="28" fillId="26" borderId="0" applyNumberFormat="0" applyBorder="0" applyAlignment="0" applyProtection="0"/>
    <xf numFmtId="0" fontId="28" fillId="26" borderId="0" applyNumberFormat="0" applyBorder="0" applyAlignment="0" applyProtection="0"/>
    <xf numFmtId="0" fontId="28" fillId="26" borderId="0" applyNumberFormat="0" applyBorder="0" applyAlignment="0" applyProtection="0"/>
    <xf numFmtId="0" fontId="28" fillId="26" borderId="0" applyNumberFormat="0" applyBorder="0" applyAlignment="0" applyProtection="0"/>
    <xf numFmtId="0" fontId="28" fillId="26" borderId="0" applyNumberFormat="0" applyBorder="0" applyAlignment="0" applyProtection="0"/>
    <xf numFmtId="0" fontId="28" fillId="26" borderId="0" applyNumberFormat="0" applyBorder="0" applyAlignment="0" applyProtection="0"/>
    <xf numFmtId="0" fontId="28" fillId="26" borderId="0" applyNumberFormat="0" applyBorder="0" applyAlignment="0" applyProtection="0"/>
    <xf numFmtId="0" fontId="28" fillId="26" borderId="0" applyNumberFormat="0" applyBorder="0" applyAlignment="0" applyProtection="0"/>
    <xf numFmtId="0" fontId="28" fillId="26" borderId="0" applyNumberFormat="0" applyBorder="0" applyAlignment="0" applyProtection="0"/>
    <xf numFmtId="0" fontId="28" fillId="26" borderId="0" applyNumberFormat="0" applyBorder="0" applyAlignment="0" applyProtection="0"/>
    <xf numFmtId="0" fontId="28" fillId="26" borderId="0" applyNumberFormat="0" applyBorder="0" applyAlignment="0" applyProtection="0"/>
    <xf numFmtId="0" fontId="28" fillId="26" borderId="0" applyNumberFormat="0" applyBorder="0" applyAlignment="0" applyProtection="0"/>
    <xf numFmtId="0" fontId="28" fillId="26" borderId="0" applyNumberFormat="0" applyBorder="0" applyAlignment="0" applyProtection="0"/>
    <xf numFmtId="0" fontId="28" fillId="26" borderId="0" applyNumberFormat="0" applyBorder="0" applyAlignment="0" applyProtection="0"/>
    <xf numFmtId="0" fontId="28" fillId="26" borderId="0" applyNumberFormat="0" applyBorder="0" applyAlignment="0" applyProtection="0"/>
    <xf numFmtId="0" fontId="28" fillId="26" borderId="0" applyNumberFormat="0" applyBorder="0" applyAlignment="0" applyProtection="0"/>
    <xf numFmtId="0" fontId="28" fillId="26" borderId="0" applyNumberFormat="0" applyBorder="0" applyAlignment="0" applyProtection="0"/>
    <xf numFmtId="0" fontId="28" fillId="26" borderId="0" applyNumberFormat="0" applyBorder="0" applyAlignment="0" applyProtection="0"/>
    <xf numFmtId="0" fontId="28" fillId="26" borderId="0" applyNumberFormat="0" applyBorder="0" applyAlignment="0" applyProtection="0"/>
    <xf numFmtId="0" fontId="28" fillId="26" borderId="0" applyNumberFormat="0" applyBorder="0" applyAlignment="0" applyProtection="0"/>
    <xf numFmtId="0" fontId="28" fillId="26" borderId="0" applyNumberFormat="0" applyBorder="0" applyAlignment="0" applyProtection="0"/>
    <xf numFmtId="0" fontId="28" fillId="26" borderId="0" applyNumberFormat="0" applyBorder="0" applyAlignment="0" applyProtection="0"/>
    <xf numFmtId="0" fontId="28" fillId="26" borderId="0" applyNumberFormat="0" applyBorder="0" applyAlignment="0" applyProtection="0"/>
    <xf numFmtId="0" fontId="28" fillId="26" borderId="0" applyNumberFormat="0" applyBorder="0" applyAlignment="0" applyProtection="0"/>
    <xf numFmtId="0" fontId="28" fillId="26" borderId="0" applyNumberFormat="0" applyBorder="0" applyAlignment="0" applyProtection="0"/>
    <xf numFmtId="0" fontId="28" fillId="26" borderId="0" applyNumberFormat="0" applyBorder="0" applyAlignment="0" applyProtection="0"/>
    <xf numFmtId="0" fontId="28" fillId="26" borderId="0" applyNumberFormat="0" applyBorder="0" applyAlignment="0" applyProtection="0"/>
    <xf numFmtId="0" fontId="28" fillId="26" borderId="0" applyNumberFormat="0" applyBorder="0" applyAlignment="0" applyProtection="0"/>
    <xf numFmtId="0" fontId="28" fillId="26" borderId="0" applyNumberFormat="0" applyBorder="0" applyAlignment="0" applyProtection="0"/>
    <xf numFmtId="0" fontId="28" fillId="26" borderId="0" applyNumberFormat="0" applyBorder="0" applyAlignment="0" applyProtection="0"/>
    <xf numFmtId="0" fontId="28" fillId="26" borderId="0" applyNumberFormat="0" applyBorder="0" applyAlignment="0" applyProtection="0"/>
    <xf numFmtId="0" fontId="28" fillId="26" borderId="0" applyNumberFormat="0" applyBorder="0" applyAlignment="0" applyProtection="0"/>
    <xf numFmtId="0" fontId="28" fillId="26" borderId="0" applyNumberFormat="0" applyBorder="0" applyAlignment="0" applyProtection="0"/>
    <xf numFmtId="0" fontId="28" fillId="26" borderId="0" applyNumberFormat="0" applyBorder="0" applyAlignment="0" applyProtection="0"/>
    <xf numFmtId="0" fontId="28" fillId="26" borderId="0" applyNumberFormat="0" applyBorder="0" applyAlignment="0" applyProtection="0"/>
    <xf numFmtId="0" fontId="28" fillId="26" borderId="0" applyNumberFormat="0" applyBorder="0" applyAlignment="0" applyProtection="0"/>
    <xf numFmtId="0" fontId="28" fillId="26" borderId="0" applyNumberFormat="0" applyBorder="0" applyAlignment="0" applyProtection="0"/>
    <xf numFmtId="0" fontId="28" fillId="26" borderId="0" applyNumberFormat="0" applyBorder="0" applyAlignment="0" applyProtection="0"/>
    <xf numFmtId="0" fontId="28" fillId="26" borderId="0" applyNumberFormat="0" applyBorder="0" applyAlignment="0" applyProtection="0"/>
    <xf numFmtId="0" fontId="28" fillId="26" borderId="0" applyNumberFormat="0" applyBorder="0" applyAlignment="0" applyProtection="0"/>
    <xf numFmtId="0" fontId="28" fillId="26" borderId="0" applyNumberFormat="0" applyBorder="0" applyAlignment="0" applyProtection="0"/>
    <xf numFmtId="0" fontId="28" fillId="26" borderId="0" applyNumberFormat="0" applyBorder="0" applyAlignment="0" applyProtection="0"/>
    <xf numFmtId="0" fontId="28" fillId="26" borderId="0" applyNumberFormat="0" applyBorder="0" applyAlignment="0" applyProtection="0"/>
    <xf numFmtId="0" fontId="28" fillId="26" borderId="0" applyNumberFormat="0" applyBorder="0" applyAlignment="0" applyProtection="0"/>
    <xf numFmtId="0" fontId="28" fillId="26" borderId="0" applyNumberFormat="0" applyBorder="0" applyAlignment="0" applyProtection="0"/>
    <xf numFmtId="0" fontId="28" fillId="26" borderId="0" applyNumberFormat="0" applyBorder="0" applyAlignment="0" applyProtection="0"/>
    <xf numFmtId="0" fontId="28" fillId="26" borderId="0" applyNumberFormat="0" applyBorder="0" applyAlignment="0" applyProtection="0"/>
    <xf numFmtId="0" fontId="28" fillId="26" borderId="0" applyNumberFormat="0" applyBorder="0" applyAlignment="0" applyProtection="0"/>
    <xf numFmtId="0" fontId="28" fillId="26" borderId="0" applyNumberFormat="0" applyBorder="0" applyAlignment="0" applyProtection="0"/>
    <xf numFmtId="0" fontId="28" fillId="26" borderId="0" applyNumberFormat="0" applyBorder="0" applyAlignment="0" applyProtection="0"/>
    <xf numFmtId="0" fontId="28" fillId="26" borderId="0" applyNumberFormat="0" applyBorder="0" applyAlignment="0" applyProtection="0"/>
    <xf numFmtId="0" fontId="28" fillId="26" borderId="0" applyNumberFormat="0" applyBorder="0" applyAlignment="0" applyProtection="0"/>
    <xf numFmtId="0" fontId="28" fillId="26" borderId="0" applyNumberFormat="0" applyBorder="0" applyAlignment="0" applyProtection="0"/>
    <xf numFmtId="0" fontId="28" fillId="26" borderId="0" applyNumberFormat="0" applyBorder="0" applyAlignment="0" applyProtection="0"/>
    <xf numFmtId="0" fontId="28" fillId="26" borderId="0" applyNumberFormat="0" applyBorder="0" applyAlignment="0" applyProtection="0"/>
    <xf numFmtId="0" fontId="28" fillId="26" borderId="0" applyNumberFormat="0" applyBorder="0" applyAlignment="0" applyProtection="0"/>
    <xf numFmtId="0" fontId="28" fillId="26" borderId="0" applyNumberFormat="0" applyBorder="0" applyAlignment="0" applyProtection="0"/>
    <xf numFmtId="0" fontId="28" fillId="26" borderId="0" applyNumberFormat="0" applyBorder="0" applyAlignment="0" applyProtection="0"/>
    <xf numFmtId="0" fontId="28" fillId="26" borderId="0" applyNumberFormat="0" applyBorder="0" applyAlignment="0" applyProtection="0"/>
    <xf numFmtId="0" fontId="28" fillId="26" borderId="0" applyNumberFormat="0" applyBorder="0" applyAlignment="0" applyProtection="0"/>
    <xf numFmtId="0" fontId="28" fillId="26" borderId="0" applyNumberFormat="0" applyBorder="0" applyAlignment="0" applyProtection="0"/>
    <xf numFmtId="0" fontId="28" fillId="26" borderId="0" applyNumberFormat="0" applyBorder="0" applyAlignment="0" applyProtection="0"/>
    <xf numFmtId="0" fontId="28" fillId="26" borderId="0" applyNumberFormat="0" applyBorder="0" applyAlignment="0" applyProtection="0"/>
    <xf numFmtId="0" fontId="28" fillId="26" borderId="0" applyNumberFormat="0" applyBorder="0" applyAlignment="0" applyProtection="0"/>
    <xf numFmtId="0" fontId="28" fillId="26" borderId="0" applyNumberFormat="0" applyBorder="0" applyAlignment="0" applyProtection="0"/>
    <xf numFmtId="0" fontId="28" fillId="26" borderId="0" applyNumberFormat="0" applyBorder="0" applyAlignment="0" applyProtection="0"/>
    <xf numFmtId="0" fontId="28" fillId="26" borderId="0" applyNumberFormat="0" applyBorder="0" applyAlignment="0" applyProtection="0"/>
    <xf numFmtId="0" fontId="28" fillId="26" borderId="0" applyNumberFormat="0" applyBorder="0" applyAlignment="0" applyProtection="0"/>
    <xf numFmtId="0" fontId="28" fillId="26" borderId="0" applyNumberFormat="0" applyBorder="0" applyAlignment="0" applyProtection="0"/>
    <xf numFmtId="0" fontId="28" fillId="26" borderId="0" applyNumberFormat="0" applyBorder="0" applyAlignment="0" applyProtection="0"/>
    <xf numFmtId="0" fontId="28" fillId="26" borderId="0" applyNumberFormat="0" applyBorder="0" applyAlignment="0" applyProtection="0"/>
    <xf numFmtId="0" fontId="28" fillId="26" borderId="0" applyNumberFormat="0" applyBorder="0" applyAlignment="0" applyProtection="0"/>
    <xf numFmtId="0" fontId="28" fillId="26" borderId="0" applyNumberFormat="0" applyBorder="0" applyAlignment="0" applyProtection="0"/>
    <xf numFmtId="0" fontId="28" fillId="26" borderId="0" applyNumberFormat="0" applyBorder="0" applyAlignment="0" applyProtection="0"/>
    <xf numFmtId="0" fontId="28" fillId="26" borderId="0" applyNumberFormat="0" applyBorder="0" applyAlignment="0" applyProtection="0"/>
    <xf numFmtId="0" fontId="28" fillId="26" borderId="0" applyNumberFormat="0" applyBorder="0" applyAlignment="0" applyProtection="0"/>
    <xf numFmtId="0" fontId="28" fillId="26" borderId="0" applyNumberFormat="0" applyBorder="0" applyAlignment="0" applyProtection="0"/>
    <xf numFmtId="0" fontId="28" fillId="26" borderId="0" applyNumberFormat="0" applyBorder="0" applyAlignment="0" applyProtection="0"/>
    <xf numFmtId="0" fontId="28" fillId="26" borderId="0" applyNumberFormat="0" applyBorder="0" applyAlignment="0" applyProtection="0"/>
    <xf numFmtId="0" fontId="28" fillId="26" borderId="0" applyNumberFormat="0" applyBorder="0" applyAlignment="0" applyProtection="0"/>
    <xf numFmtId="0" fontId="28" fillId="26" borderId="0" applyNumberFormat="0" applyBorder="0" applyAlignment="0" applyProtection="0"/>
    <xf numFmtId="0" fontId="28" fillId="26" borderId="0" applyNumberFormat="0" applyBorder="0" applyAlignment="0" applyProtection="0"/>
    <xf numFmtId="0" fontId="28" fillId="26" borderId="0" applyNumberFormat="0" applyBorder="0" applyAlignment="0" applyProtection="0"/>
    <xf numFmtId="0" fontId="28" fillId="26" borderId="0" applyNumberFormat="0" applyBorder="0" applyAlignment="0" applyProtection="0"/>
    <xf numFmtId="0" fontId="28" fillId="26" borderId="0" applyNumberFormat="0" applyBorder="0" applyAlignment="0" applyProtection="0"/>
    <xf numFmtId="0" fontId="28" fillId="26" borderId="0" applyNumberFormat="0" applyBorder="0" applyAlignment="0" applyProtection="0"/>
    <xf numFmtId="0" fontId="28" fillId="26" borderId="0" applyNumberFormat="0" applyBorder="0" applyAlignment="0" applyProtection="0"/>
    <xf numFmtId="0" fontId="28" fillId="26" borderId="0" applyNumberFormat="0" applyBorder="0" applyAlignment="0" applyProtection="0"/>
    <xf numFmtId="0" fontId="28" fillId="26" borderId="0" applyNumberFormat="0" applyBorder="0" applyAlignment="0" applyProtection="0"/>
    <xf numFmtId="0" fontId="28" fillId="26" borderId="0" applyNumberFormat="0" applyBorder="0" applyAlignment="0" applyProtection="0"/>
    <xf numFmtId="0" fontId="28" fillId="26" borderId="0" applyNumberFormat="0" applyBorder="0" applyAlignment="0" applyProtection="0"/>
    <xf numFmtId="0" fontId="28" fillId="26" borderId="0" applyNumberFormat="0" applyBorder="0" applyAlignment="0" applyProtection="0"/>
    <xf numFmtId="0" fontId="28" fillId="26" borderId="0" applyNumberFormat="0" applyBorder="0" applyAlignment="0" applyProtection="0"/>
    <xf numFmtId="0" fontId="28" fillId="26" borderId="0" applyNumberFormat="0" applyBorder="0" applyAlignment="0" applyProtection="0"/>
    <xf numFmtId="0" fontId="28" fillId="26" borderId="0" applyNumberFormat="0" applyBorder="0" applyAlignment="0" applyProtection="0"/>
    <xf numFmtId="0" fontId="28" fillId="26" borderId="0" applyNumberFormat="0" applyBorder="0" applyAlignment="0" applyProtection="0"/>
    <xf numFmtId="0" fontId="28" fillId="26" borderId="0" applyNumberFormat="0" applyBorder="0" applyAlignment="0" applyProtection="0"/>
    <xf numFmtId="0" fontId="28" fillId="26" borderId="0" applyNumberFormat="0" applyBorder="0" applyAlignment="0" applyProtection="0"/>
    <xf numFmtId="0" fontId="28" fillId="26" borderId="0" applyNumberFormat="0" applyBorder="0" applyAlignment="0" applyProtection="0"/>
    <xf numFmtId="0" fontId="28" fillId="26" borderId="0" applyNumberFormat="0" applyBorder="0" applyAlignment="0" applyProtection="0"/>
    <xf numFmtId="0" fontId="28" fillId="26" borderId="0" applyNumberFormat="0" applyBorder="0" applyAlignment="0" applyProtection="0"/>
    <xf numFmtId="0" fontId="28" fillId="26" borderId="0" applyNumberFormat="0" applyBorder="0" applyAlignment="0" applyProtection="0"/>
    <xf numFmtId="0" fontId="28" fillId="26" borderId="0" applyNumberFormat="0" applyBorder="0" applyAlignment="0" applyProtection="0"/>
    <xf numFmtId="0" fontId="28" fillId="26" borderId="0" applyNumberFormat="0" applyBorder="0" applyAlignment="0" applyProtection="0"/>
    <xf numFmtId="0" fontId="28" fillId="26" borderId="0" applyNumberFormat="0" applyBorder="0" applyAlignment="0" applyProtection="0"/>
    <xf numFmtId="0" fontId="28" fillId="26" borderId="0" applyNumberFormat="0" applyBorder="0" applyAlignment="0" applyProtection="0"/>
    <xf numFmtId="0" fontId="28" fillId="26" borderId="0" applyNumberFormat="0" applyBorder="0" applyAlignment="0" applyProtection="0"/>
    <xf numFmtId="0" fontId="28" fillId="26" borderId="0" applyNumberFormat="0" applyBorder="0" applyAlignment="0" applyProtection="0"/>
    <xf numFmtId="0" fontId="28" fillId="26" borderId="0" applyNumberFormat="0" applyBorder="0" applyAlignment="0" applyProtection="0"/>
    <xf numFmtId="0" fontId="28" fillId="26" borderId="0" applyNumberFormat="0" applyBorder="0" applyAlignment="0" applyProtection="0"/>
    <xf numFmtId="0" fontId="28" fillId="26" borderId="0" applyNumberFormat="0" applyBorder="0" applyAlignment="0" applyProtection="0"/>
    <xf numFmtId="0" fontId="28" fillId="26" borderId="0" applyNumberFormat="0" applyBorder="0" applyAlignment="0" applyProtection="0"/>
    <xf numFmtId="0" fontId="28" fillId="26" borderId="0" applyNumberFormat="0" applyBorder="0" applyAlignment="0" applyProtection="0"/>
    <xf numFmtId="0" fontId="28" fillId="26" borderId="0" applyNumberFormat="0" applyBorder="0" applyAlignment="0" applyProtection="0"/>
    <xf numFmtId="0" fontId="28" fillId="26" borderId="0" applyNumberFormat="0" applyBorder="0" applyAlignment="0" applyProtection="0"/>
    <xf numFmtId="0" fontId="28" fillId="26" borderId="0" applyNumberFormat="0" applyBorder="0" applyAlignment="0" applyProtection="0"/>
    <xf numFmtId="0" fontId="28" fillId="26" borderId="0" applyNumberFormat="0" applyBorder="0" applyAlignment="0" applyProtection="0"/>
    <xf numFmtId="0" fontId="28" fillId="26" borderId="0" applyNumberFormat="0" applyBorder="0" applyAlignment="0" applyProtection="0"/>
    <xf numFmtId="0" fontId="28" fillId="26" borderId="0" applyNumberFormat="0" applyBorder="0" applyAlignment="0" applyProtection="0"/>
    <xf numFmtId="0" fontId="28" fillId="26" borderId="0" applyNumberFormat="0" applyBorder="0" applyAlignment="0" applyProtection="0"/>
    <xf numFmtId="0" fontId="28" fillId="26" borderId="0" applyNumberFormat="0" applyBorder="0" applyAlignment="0" applyProtection="0"/>
    <xf numFmtId="0" fontId="28" fillId="26" borderId="0" applyNumberFormat="0" applyBorder="0" applyAlignment="0" applyProtection="0"/>
    <xf numFmtId="0" fontId="28" fillId="26" borderId="0" applyNumberFormat="0" applyBorder="0" applyAlignment="0" applyProtection="0"/>
    <xf numFmtId="0" fontId="28" fillId="26" borderId="0" applyNumberFormat="0" applyBorder="0" applyAlignment="0" applyProtection="0"/>
    <xf numFmtId="0" fontId="28" fillId="26" borderId="0" applyNumberFormat="0" applyBorder="0" applyAlignment="0" applyProtection="0"/>
    <xf numFmtId="0" fontId="28" fillId="26" borderId="0" applyNumberFormat="0" applyBorder="0" applyAlignment="0" applyProtection="0"/>
    <xf numFmtId="0" fontId="28" fillId="26" borderId="0" applyNumberFormat="0" applyBorder="0" applyAlignment="0" applyProtection="0"/>
    <xf numFmtId="0" fontId="28" fillId="26" borderId="0" applyNumberFormat="0" applyBorder="0" applyAlignment="0" applyProtection="0"/>
    <xf numFmtId="0" fontId="28" fillId="26" borderId="0" applyNumberFormat="0" applyBorder="0" applyAlignment="0" applyProtection="0"/>
    <xf numFmtId="0" fontId="28" fillId="26" borderId="0" applyNumberFormat="0" applyBorder="0" applyAlignment="0" applyProtection="0"/>
    <xf numFmtId="0" fontId="28" fillId="26" borderId="0" applyNumberFormat="0" applyBorder="0" applyAlignment="0" applyProtection="0"/>
    <xf numFmtId="0" fontId="28" fillId="26" borderId="0" applyNumberFormat="0" applyBorder="0" applyAlignment="0" applyProtection="0"/>
    <xf numFmtId="0" fontId="28" fillId="26" borderId="0" applyNumberFormat="0" applyBorder="0" applyAlignment="0" applyProtection="0"/>
    <xf numFmtId="0" fontId="28" fillId="26" borderId="0" applyNumberFormat="0" applyBorder="0" applyAlignment="0" applyProtection="0"/>
    <xf numFmtId="0" fontId="28" fillId="26" borderId="0" applyNumberFormat="0" applyBorder="0" applyAlignment="0" applyProtection="0"/>
    <xf numFmtId="0" fontId="28" fillId="26" borderId="0" applyNumberFormat="0" applyBorder="0" applyAlignment="0" applyProtection="0"/>
    <xf numFmtId="0" fontId="28" fillId="26" borderId="0" applyNumberFormat="0" applyBorder="0" applyAlignment="0" applyProtection="0"/>
    <xf numFmtId="0" fontId="28" fillId="26" borderId="0" applyNumberFormat="0" applyBorder="0" applyAlignment="0" applyProtection="0"/>
    <xf numFmtId="0" fontId="28" fillId="26" borderId="0" applyNumberFormat="0" applyBorder="0" applyAlignment="0" applyProtection="0"/>
    <xf numFmtId="0" fontId="28" fillId="26" borderId="0" applyNumberFormat="0" applyBorder="0" applyAlignment="0" applyProtection="0"/>
    <xf numFmtId="0" fontId="28" fillId="26" borderId="0" applyNumberFormat="0" applyBorder="0" applyAlignment="0" applyProtection="0"/>
    <xf numFmtId="0" fontId="28" fillId="26" borderId="0" applyNumberFormat="0" applyBorder="0" applyAlignment="0" applyProtection="0"/>
    <xf numFmtId="0" fontId="28" fillId="26" borderId="0" applyNumberFormat="0" applyBorder="0" applyAlignment="0" applyProtection="0"/>
    <xf numFmtId="0" fontId="28" fillId="26" borderId="0" applyNumberFormat="0" applyBorder="0" applyAlignment="0" applyProtection="0"/>
    <xf numFmtId="0" fontId="28" fillId="26" borderId="0" applyNumberFormat="0" applyBorder="0" applyAlignment="0" applyProtection="0"/>
    <xf numFmtId="0" fontId="28" fillId="26" borderId="0" applyNumberFormat="0" applyBorder="0" applyAlignment="0" applyProtection="0"/>
    <xf numFmtId="0" fontId="28" fillId="26" borderId="0" applyNumberFormat="0" applyBorder="0" applyAlignment="0" applyProtection="0"/>
    <xf numFmtId="0" fontId="28" fillId="26" borderId="0" applyNumberFormat="0" applyBorder="0" applyAlignment="0" applyProtection="0"/>
    <xf numFmtId="0" fontId="28" fillId="26" borderId="0" applyNumberFormat="0" applyBorder="0" applyAlignment="0" applyProtection="0"/>
    <xf numFmtId="0" fontId="28" fillId="26" borderId="0" applyNumberFormat="0" applyBorder="0" applyAlignment="0" applyProtection="0"/>
    <xf numFmtId="0" fontId="28" fillId="26" borderId="0" applyNumberFormat="0" applyBorder="0" applyAlignment="0" applyProtection="0"/>
    <xf numFmtId="0" fontId="28" fillId="26" borderId="0" applyNumberFormat="0" applyBorder="0" applyAlignment="0" applyProtection="0"/>
    <xf numFmtId="0" fontId="28" fillId="26" borderId="0" applyNumberFormat="0" applyBorder="0" applyAlignment="0" applyProtection="0"/>
    <xf numFmtId="0" fontId="28" fillId="26" borderId="0" applyNumberFormat="0" applyBorder="0" applyAlignment="0" applyProtection="0"/>
    <xf numFmtId="0" fontId="28" fillId="26" borderId="0" applyNumberFormat="0" applyBorder="0" applyAlignment="0" applyProtection="0"/>
    <xf numFmtId="0" fontId="28" fillId="26" borderId="0" applyNumberFormat="0" applyBorder="0" applyAlignment="0" applyProtection="0"/>
    <xf numFmtId="0" fontId="28" fillId="26" borderId="0" applyNumberFormat="0" applyBorder="0" applyAlignment="0" applyProtection="0"/>
    <xf numFmtId="0" fontId="28" fillId="26" borderId="0" applyNumberFormat="0" applyBorder="0" applyAlignment="0" applyProtection="0"/>
    <xf numFmtId="0" fontId="28" fillId="26" borderId="0" applyNumberFormat="0" applyBorder="0" applyAlignment="0" applyProtection="0"/>
    <xf numFmtId="0" fontId="28" fillId="26" borderId="0" applyNumberFormat="0" applyBorder="0" applyAlignment="0" applyProtection="0"/>
    <xf numFmtId="0" fontId="28" fillId="26" borderId="0" applyNumberFormat="0" applyBorder="0" applyAlignment="0" applyProtection="0"/>
    <xf numFmtId="0" fontId="28" fillId="26" borderId="0" applyNumberFormat="0" applyBorder="0" applyAlignment="0" applyProtection="0"/>
    <xf numFmtId="0" fontId="28" fillId="26" borderId="0" applyNumberFormat="0" applyBorder="0" applyAlignment="0" applyProtection="0"/>
    <xf numFmtId="0" fontId="28" fillId="26" borderId="0" applyNumberFormat="0" applyBorder="0" applyAlignment="0" applyProtection="0"/>
    <xf numFmtId="0" fontId="28" fillId="26" borderId="0" applyNumberFormat="0" applyBorder="0" applyAlignment="0" applyProtection="0"/>
    <xf numFmtId="0" fontId="28" fillId="26" borderId="0" applyNumberFormat="0" applyBorder="0" applyAlignment="0" applyProtection="0"/>
    <xf numFmtId="0" fontId="28" fillId="26" borderId="0" applyNumberFormat="0" applyBorder="0" applyAlignment="0" applyProtection="0"/>
    <xf numFmtId="0" fontId="28" fillId="26" borderId="0" applyNumberFormat="0" applyBorder="0" applyAlignment="0" applyProtection="0"/>
    <xf numFmtId="0" fontId="28" fillId="26" borderId="0" applyNumberFormat="0" applyBorder="0" applyAlignment="0" applyProtection="0"/>
    <xf numFmtId="0" fontId="28" fillId="26" borderId="0" applyNumberFormat="0" applyBorder="0" applyAlignment="0" applyProtection="0"/>
    <xf numFmtId="0" fontId="28" fillId="26" borderId="0" applyNumberFormat="0" applyBorder="0" applyAlignment="0" applyProtection="0"/>
    <xf numFmtId="0" fontId="28" fillId="26" borderId="0" applyNumberFormat="0" applyBorder="0" applyAlignment="0" applyProtection="0"/>
    <xf numFmtId="0" fontId="28" fillId="26" borderId="0" applyNumberFormat="0" applyBorder="0" applyAlignment="0" applyProtection="0"/>
    <xf numFmtId="0" fontId="28" fillId="26" borderId="0" applyNumberFormat="0" applyBorder="0" applyAlignment="0" applyProtection="0"/>
    <xf numFmtId="0" fontId="28" fillId="26" borderId="0" applyNumberFormat="0" applyBorder="0" applyAlignment="0" applyProtection="0"/>
    <xf numFmtId="0" fontId="28" fillId="26" borderId="0" applyNumberFormat="0" applyBorder="0" applyAlignment="0" applyProtection="0"/>
    <xf numFmtId="0" fontId="28" fillId="26" borderId="0" applyNumberFormat="0" applyBorder="0" applyAlignment="0" applyProtection="0"/>
    <xf numFmtId="0" fontId="28" fillId="26" borderId="0" applyNumberFormat="0" applyBorder="0" applyAlignment="0" applyProtection="0"/>
    <xf numFmtId="0" fontId="28" fillId="26" borderId="0" applyNumberFormat="0" applyBorder="0" applyAlignment="0" applyProtection="0"/>
    <xf numFmtId="0" fontId="28" fillId="26" borderId="0" applyNumberFormat="0" applyBorder="0" applyAlignment="0" applyProtection="0"/>
    <xf numFmtId="0" fontId="28" fillId="26" borderId="0" applyNumberFormat="0" applyBorder="0" applyAlignment="0" applyProtection="0"/>
    <xf numFmtId="0" fontId="28" fillId="26" borderId="0" applyNumberFormat="0" applyBorder="0" applyAlignment="0" applyProtection="0"/>
    <xf numFmtId="0" fontId="28" fillId="26" borderId="0" applyNumberFormat="0" applyBorder="0" applyAlignment="0" applyProtection="0"/>
    <xf numFmtId="0" fontId="28" fillId="26" borderId="0" applyNumberFormat="0" applyBorder="0" applyAlignment="0" applyProtection="0"/>
    <xf numFmtId="0" fontId="28" fillId="26" borderId="0" applyNumberFormat="0" applyBorder="0" applyAlignment="0" applyProtection="0"/>
    <xf numFmtId="0" fontId="28" fillId="26" borderId="0" applyNumberFormat="0" applyBorder="0" applyAlignment="0" applyProtection="0"/>
    <xf numFmtId="0" fontId="28" fillId="26" borderId="0" applyNumberFormat="0" applyBorder="0" applyAlignment="0" applyProtection="0"/>
    <xf numFmtId="0" fontId="28" fillId="26" borderId="0" applyNumberFormat="0" applyBorder="0" applyAlignment="0" applyProtection="0"/>
    <xf numFmtId="0" fontId="28" fillId="26" borderId="0" applyNumberFormat="0" applyBorder="0" applyAlignment="0" applyProtection="0"/>
    <xf numFmtId="0" fontId="28" fillId="26" borderId="0" applyNumberFormat="0" applyBorder="0" applyAlignment="0" applyProtection="0"/>
    <xf numFmtId="0" fontId="28" fillId="26" borderId="0" applyNumberFormat="0" applyBorder="0" applyAlignment="0" applyProtection="0"/>
    <xf numFmtId="0" fontId="28" fillId="26" borderId="0" applyNumberFormat="0" applyBorder="0" applyAlignment="0" applyProtection="0"/>
    <xf numFmtId="0" fontId="28" fillId="26" borderId="0" applyNumberFormat="0" applyBorder="0" applyAlignment="0" applyProtection="0"/>
    <xf numFmtId="0" fontId="28" fillId="26" borderId="0" applyNumberFormat="0" applyBorder="0" applyAlignment="0" applyProtection="0"/>
    <xf numFmtId="0" fontId="28" fillId="26" borderId="0" applyNumberFormat="0" applyBorder="0" applyAlignment="0" applyProtection="0"/>
    <xf numFmtId="0" fontId="28" fillId="26" borderId="0" applyNumberFormat="0" applyBorder="0" applyAlignment="0" applyProtection="0"/>
    <xf numFmtId="0" fontId="28" fillId="26" borderId="0" applyNumberFormat="0" applyBorder="0" applyAlignment="0" applyProtection="0"/>
    <xf numFmtId="0" fontId="28" fillId="26" borderId="0" applyNumberFormat="0" applyBorder="0" applyAlignment="0" applyProtection="0"/>
    <xf numFmtId="0" fontId="28" fillId="26" borderId="0" applyNumberFormat="0" applyBorder="0" applyAlignment="0" applyProtection="0"/>
    <xf numFmtId="0" fontId="28" fillId="26" borderId="0" applyNumberFormat="0" applyBorder="0" applyAlignment="0" applyProtection="0"/>
    <xf numFmtId="0" fontId="28" fillId="26" borderId="0" applyNumberFormat="0" applyBorder="0" applyAlignment="0" applyProtection="0"/>
    <xf numFmtId="0" fontId="28" fillId="26" borderId="0" applyNumberFormat="0" applyBorder="0" applyAlignment="0" applyProtection="0"/>
    <xf numFmtId="0" fontId="28" fillId="26" borderId="0" applyNumberFormat="0" applyBorder="0" applyAlignment="0" applyProtection="0"/>
    <xf numFmtId="0" fontId="28" fillId="26" borderId="0" applyNumberFormat="0" applyBorder="0" applyAlignment="0" applyProtection="0"/>
    <xf numFmtId="0" fontId="28" fillId="26" borderId="0" applyNumberFormat="0" applyBorder="0" applyAlignment="0" applyProtection="0"/>
    <xf numFmtId="0" fontId="28" fillId="26" borderId="0" applyNumberFormat="0" applyBorder="0" applyAlignment="0" applyProtection="0"/>
    <xf numFmtId="0" fontId="28" fillId="26" borderId="0" applyNumberFormat="0" applyBorder="0" applyAlignment="0" applyProtection="0"/>
    <xf numFmtId="0" fontId="28" fillId="26" borderId="0" applyNumberFormat="0" applyBorder="0" applyAlignment="0" applyProtection="0"/>
    <xf numFmtId="0" fontId="28" fillId="26" borderId="0" applyNumberFormat="0" applyBorder="0" applyAlignment="0" applyProtection="0"/>
    <xf numFmtId="0" fontId="28" fillId="26" borderId="0" applyNumberFormat="0" applyBorder="0" applyAlignment="0" applyProtection="0"/>
    <xf numFmtId="0" fontId="28" fillId="26" borderId="0" applyNumberFormat="0" applyBorder="0" applyAlignment="0" applyProtection="0"/>
    <xf numFmtId="0" fontId="28" fillId="26" borderId="0" applyNumberFormat="0" applyBorder="0" applyAlignment="0" applyProtection="0"/>
    <xf numFmtId="0" fontId="28" fillId="26" borderId="0" applyNumberFormat="0" applyBorder="0" applyAlignment="0" applyProtection="0"/>
    <xf numFmtId="0" fontId="28" fillId="26" borderId="0" applyNumberFormat="0" applyBorder="0" applyAlignment="0" applyProtection="0"/>
    <xf numFmtId="0" fontId="28" fillId="26" borderId="0" applyNumberFormat="0" applyBorder="0" applyAlignment="0" applyProtection="0"/>
    <xf numFmtId="0" fontId="28" fillId="26" borderId="0" applyNumberFormat="0" applyBorder="0" applyAlignment="0" applyProtection="0"/>
    <xf numFmtId="0" fontId="28" fillId="26" borderId="0" applyNumberFormat="0" applyBorder="0" applyAlignment="0" applyProtection="0"/>
    <xf numFmtId="0" fontId="28" fillId="26" borderId="0" applyNumberFormat="0" applyBorder="0" applyAlignment="0" applyProtection="0"/>
    <xf numFmtId="0" fontId="28" fillId="26" borderId="0" applyNumberFormat="0" applyBorder="0" applyAlignment="0" applyProtection="0"/>
    <xf numFmtId="0" fontId="28" fillId="26" borderId="0" applyNumberFormat="0" applyBorder="0" applyAlignment="0" applyProtection="0"/>
    <xf numFmtId="0" fontId="28" fillId="26" borderId="0" applyNumberFormat="0" applyBorder="0" applyAlignment="0" applyProtection="0"/>
    <xf numFmtId="0" fontId="28" fillId="26" borderId="0" applyNumberFormat="0" applyBorder="0" applyAlignment="0" applyProtection="0"/>
    <xf numFmtId="0" fontId="28" fillId="26" borderId="0" applyNumberFormat="0" applyBorder="0" applyAlignment="0" applyProtection="0"/>
    <xf numFmtId="0" fontId="28" fillId="26" borderId="0" applyNumberFormat="0" applyBorder="0" applyAlignment="0" applyProtection="0"/>
    <xf numFmtId="0" fontId="28" fillId="26" borderId="0" applyNumberFormat="0" applyBorder="0" applyAlignment="0" applyProtection="0"/>
    <xf numFmtId="0" fontId="28" fillId="26" borderId="0" applyNumberFormat="0" applyBorder="0" applyAlignment="0" applyProtection="0"/>
    <xf numFmtId="0" fontId="28" fillId="26" borderId="0" applyNumberFormat="0" applyBorder="0" applyAlignment="0" applyProtection="0"/>
    <xf numFmtId="0" fontId="28" fillId="26" borderId="0" applyNumberFormat="0" applyBorder="0" applyAlignment="0" applyProtection="0"/>
    <xf numFmtId="0" fontId="28" fillId="26" borderId="0" applyNumberFormat="0" applyBorder="0" applyAlignment="0" applyProtection="0"/>
    <xf numFmtId="0" fontId="28" fillId="26" borderId="0" applyNumberFormat="0" applyBorder="0" applyAlignment="0" applyProtection="0"/>
    <xf numFmtId="0" fontId="28" fillId="26" borderId="0" applyNumberFormat="0" applyBorder="0" applyAlignment="0" applyProtection="0"/>
    <xf numFmtId="0" fontId="28" fillId="26" borderId="0" applyNumberFormat="0" applyBorder="0" applyAlignment="0" applyProtection="0"/>
    <xf numFmtId="0" fontId="28" fillId="26" borderId="0" applyNumberFormat="0" applyBorder="0" applyAlignment="0" applyProtection="0"/>
    <xf numFmtId="0" fontId="28" fillId="26" borderId="0" applyNumberFormat="0" applyBorder="0" applyAlignment="0" applyProtection="0"/>
    <xf numFmtId="0" fontId="28" fillId="26" borderId="0" applyNumberFormat="0" applyBorder="0" applyAlignment="0" applyProtection="0"/>
    <xf numFmtId="0" fontId="28" fillId="26" borderId="0" applyNumberFormat="0" applyBorder="0" applyAlignment="0" applyProtection="0"/>
    <xf numFmtId="0" fontId="28" fillId="26" borderId="0" applyNumberFormat="0" applyBorder="0" applyAlignment="0" applyProtection="0"/>
    <xf numFmtId="0" fontId="28" fillId="26" borderId="0" applyNumberFormat="0" applyBorder="0" applyAlignment="0" applyProtection="0"/>
    <xf numFmtId="0" fontId="28" fillId="26" borderId="0" applyNumberFormat="0" applyBorder="0" applyAlignment="0" applyProtection="0"/>
    <xf numFmtId="0" fontId="28" fillId="26" borderId="0" applyNumberFormat="0" applyBorder="0" applyAlignment="0" applyProtection="0"/>
    <xf numFmtId="0" fontId="28" fillId="26" borderId="0" applyNumberFormat="0" applyBorder="0" applyAlignment="0" applyProtection="0"/>
    <xf numFmtId="0" fontId="28" fillId="26" borderId="0" applyNumberFormat="0" applyBorder="0" applyAlignment="0" applyProtection="0"/>
    <xf numFmtId="0" fontId="28" fillId="26" borderId="0" applyNumberFormat="0" applyBorder="0" applyAlignment="0" applyProtection="0"/>
    <xf numFmtId="0" fontId="28" fillId="26" borderId="0" applyNumberFormat="0" applyBorder="0" applyAlignment="0" applyProtection="0"/>
    <xf numFmtId="0" fontId="28" fillId="26" borderId="0" applyNumberFormat="0" applyBorder="0" applyAlignment="0" applyProtection="0"/>
    <xf numFmtId="0" fontId="28" fillId="26" borderId="0" applyNumberFormat="0" applyBorder="0" applyAlignment="0" applyProtection="0"/>
    <xf numFmtId="0" fontId="28" fillId="26" borderId="0" applyNumberFormat="0" applyBorder="0" applyAlignment="0" applyProtection="0"/>
    <xf numFmtId="0" fontId="28" fillId="26" borderId="0" applyNumberFormat="0" applyBorder="0" applyAlignment="0" applyProtection="0"/>
    <xf numFmtId="0" fontId="28" fillId="26" borderId="0" applyNumberFormat="0" applyBorder="0" applyAlignment="0" applyProtection="0"/>
    <xf numFmtId="0" fontId="28" fillId="26" borderId="0" applyNumberFormat="0" applyBorder="0" applyAlignment="0" applyProtection="0"/>
    <xf numFmtId="0" fontId="28" fillId="26" borderId="0" applyNumberFormat="0" applyBorder="0" applyAlignment="0" applyProtection="0"/>
    <xf numFmtId="0" fontId="28" fillId="26" borderId="0" applyNumberFormat="0" applyBorder="0" applyAlignment="0" applyProtection="0"/>
    <xf numFmtId="0" fontId="28" fillId="26" borderId="0" applyNumberFormat="0" applyBorder="0" applyAlignment="0" applyProtection="0"/>
    <xf numFmtId="0" fontId="28" fillId="26" borderId="0" applyNumberFormat="0" applyBorder="0" applyAlignment="0" applyProtection="0"/>
    <xf numFmtId="0" fontId="28" fillId="26" borderId="0" applyNumberFormat="0" applyBorder="0" applyAlignment="0" applyProtection="0"/>
    <xf numFmtId="0" fontId="28" fillId="26" borderId="0" applyNumberFormat="0" applyBorder="0" applyAlignment="0" applyProtection="0"/>
    <xf numFmtId="0" fontId="28" fillId="26" borderId="0" applyNumberFormat="0" applyBorder="0" applyAlignment="0" applyProtection="0"/>
    <xf numFmtId="0" fontId="28" fillId="26" borderId="0" applyNumberFormat="0" applyBorder="0" applyAlignment="0" applyProtection="0"/>
    <xf numFmtId="0" fontId="28" fillId="26" borderId="0" applyNumberFormat="0" applyBorder="0" applyAlignment="0" applyProtection="0"/>
    <xf numFmtId="0" fontId="28" fillId="26" borderId="0" applyNumberFormat="0" applyBorder="0" applyAlignment="0" applyProtection="0"/>
    <xf numFmtId="0" fontId="28" fillId="26" borderId="0" applyNumberFormat="0" applyBorder="0" applyAlignment="0" applyProtection="0"/>
    <xf numFmtId="0" fontId="28" fillId="26" borderId="0" applyNumberFormat="0" applyBorder="0" applyAlignment="0" applyProtection="0"/>
    <xf numFmtId="0" fontId="28" fillId="26" borderId="0" applyNumberFormat="0" applyBorder="0" applyAlignment="0" applyProtection="0"/>
    <xf numFmtId="0" fontId="28" fillId="26" borderId="0" applyNumberFormat="0" applyBorder="0" applyAlignment="0" applyProtection="0"/>
    <xf numFmtId="0" fontId="28" fillId="26" borderId="0" applyNumberFormat="0" applyBorder="0" applyAlignment="0" applyProtection="0"/>
    <xf numFmtId="0" fontId="28" fillId="26" borderId="0" applyNumberFormat="0" applyBorder="0" applyAlignment="0" applyProtection="0"/>
    <xf numFmtId="0" fontId="28" fillId="26" borderId="0" applyNumberFormat="0" applyBorder="0" applyAlignment="0" applyProtection="0"/>
    <xf numFmtId="0" fontId="28" fillId="26" borderId="0" applyNumberFormat="0" applyBorder="0" applyAlignment="0" applyProtection="0"/>
    <xf numFmtId="0" fontId="28" fillId="26" borderId="0" applyNumberFormat="0" applyBorder="0" applyAlignment="0" applyProtection="0"/>
    <xf numFmtId="0" fontId="28" fillId="26" borderId="0" applyNumberFormat="0" applyBorder="0" applyAlignment="0" applyProtection="0"/>
    <xf numFmtId="0" fontId="28" fillId="26" borderId="0" applyNumberFormat="0" applyBorder="0" applyAlignment="0" applyProtection="0"/>
    <xf numFmtId="0" fontId="28" fillId="26" borderId="0" applyNumberFormat="0" applyBorder="0" applyAlignment="0" applyProtection="0"/>
    <xf numFmtId="0" fontId="28" fillId="26" borderId="0" applyNumberFormat="0" applyBorder="0" applyAlignment="0" applyProtection="0"/>
    <xf numFmtId="0" fontId="28" fillId="26" borderId="0" applyNumberFormat="0" applyBorder="0" applyAlignment="0" applyProtection="0"/>
    <xf numFmtId="0" fontId="28" fillId="26" borderId="0" applyNumberFormat="0" applyBorder="0" applyAlignment="0" applyProtection="0"/>
    <xf numFmtId="0" fontId="28" fillId="26" borderId="0" applyNumberFormat="0" applyBorder="0" applyAlignment="0" applyProtection="0"/>
    <xf numFmtId="0" fontId="28" fillId="26" borderId="0" applyNumberFormat="0" applyBorder="0" applyAlignment="0" applyProtection="0"/>
    <xf numFmtId="0" fontId="28" fillId="26" borderId="0" applyNumberFormat="0" applyBorder="0" applyAlignment="0" applyProtection="0"/>
    <xf numFmtId="0" fontId="28" fillId="26" borderId="0" applyNumberFormat="0" applyBorder="0" applyAlignment="0" applyProtection="0"/>
    <xf numFmtId="0" fontId="28" fillId="26" borderId="0" applyNumberFormat="0" applyBorder="0" applyAlignment="0" applyProtection="0"/>
    <xf numFmtId="0" fontId="28" fillId="26" borderId="0" applyNumberFormat="0" applyBorder="0" applyAlignment="0" applyProtection="0"/>
    <xf numFmtId="0" fontId="28" fillId="26" borderId="0" applyNumberFormat="0" applyBorder="0" applyAlignment="0" applyProtection="0"/>
    <xf numFmtId="0" fontId="28" fillId="26" borderId="0" applyNumberFormat="0" applyBorder="0" applyAlignment="0" applyProtection="0"/>
    <xf numFmtId="0" fontId="28" fillId="26" borderId="0" applyNumberFormat="0" applyBorder="0" applyAlignment="0" applyProtection="0"/>
    <xf numFmtId="0" fontId="28" fillId="26" borderId="0" applyNumberFormat="0" applyBorder="0" applyAlignment="0" applyProtection="0"/>
    <xf numFmtId="0" fontId="28" fillId="26" borderId="0" applyNumberFormat="0" applyBorder="0" applyAlignment="0" applyProtection="0"/>
    <xf numFmtId="0" fontId="28" fillId="26" borderId="0" applyNumberFormat="0" applyBorder="0" applyAlignment="0" applyProtection="0"/>
    <xf numFmtId="0" fontId="28" fillId="26" borderId="0" applyNumberFormat="0" applyBorder="0" applyAlignment="0" applyProtection="0"/>
    <xf numFmtId="0" fontId="28" fillId="26" borderId="0" applyNumberFormat="0" applyBorder="0" applyAlignment="0" applyProtection="0"/>
    <xf numFmtId="0" fontId="28" fillId="26" borderId="0" applyNumberFormat="0" applyBorder="0" applyAlignment="0" applyProtection="0"/>
    <xf numFmtId="0" fontId="28" fillId="26" borderId="0" applyNumberFormat="0" applyBorder="0" applyAlignment="0" applyProtection="0"/>
    <xf numFmtId="0" fontId="28" fillId="26" borderId="0" applyNumberFormat="0" applyBorder="0" applyAlignment="0" applyProtection="0"/>
    <xf numFmtId="0" fontId="28" fillId="26" borderId="0" applyNumberFormat="0" applyBorder="0" applyAlignment="0" applyProtection="0"/>
    <xf numFmtId="0" fontId="28" fillId="26" borderId="0" applyNumberFormat="0" applyBorder="0" applyAlignment="0" applyProtection="0"/>
    <xf numFmtId="0" fontId="28" fillId="26" borderId="0" applyNumberFormat="0" applyBorder="0" applyAlignment="0" applyProtection="0"/>
    <xf numFmtId="0" fontId="28" fillId="26" borderId="0" applyNumberFormat="0" applyBorder="0" applyAlignment="0" applyProtection="0"/>
    <xf numFmtId="0" fontId="28" fillId="26" borderId="0" applyNumberFormat="0" applyBorder="0" applyAlignment="0" applyProtection="0"/>
    <xf numFmtId="0" fontId="28" fillId="26" borderId="0" applyNumberFormat="0" applyBorder="0" applyAlignment="0" applyProtection="0"/>
    <xf numFmtId="0" fontId="28" fillId="26" borderId="0" applyNumberFormat="0" applyBorder="0" applyAlignment="0" applyProtection="0"/>
    <xf numFmtId="0" fontId="28" fillId="26" borderId="0" applyNumberFormat="0" applyBorder="0" applyAlignment="0" applyProtection="0"/>
    <xf numFmtId="0" fontId="28" fillId="26" borderId="0" applyNumberFormat="0" applyBorder="0" applyAlignment="0" applyProtection="0"/>
    <xf numFmtId="0" fontId="28" fillId="26" borderId="0" applyNumberFormat="0" applyBorder="0" applyAlignment="0" applyProtection="0"/>
    <xf numFmtId="0" fontId="28" fillId="26" borderId="0" applyNumberFormat="0" applyBorder="0" applyAlignment="0" applyProtection="0"/>
    <xf numFmtId="0" fontId="28" fillId="26" borderId="0" applyNumberFormat="0" applyBorder="0" applyAlignment="0" applyProtection="0"/>
    <xf numFmtId="0" fontId="28" fillId="26" borderId="0" applyNumberFormat="0" applyBorder="0" applyAlignment="0" applyProtection="0"/>
    <xf numFmtId="0" fontId="28" fillId="26" borderId="0" applyNumberFormat="0" applyBorder="0" applyAlignment="0" applyProtection="0"/>
    <xf numFmtId="0" fontId="28" fillId="26" borderId="0" applyNumberFormat="0" applyBorder="0" applyAlignment="0" applyProtection="0"/>
    <xf numFmtId="0" fontId="28" fillId="26" borderId="0" applyNumberFormat="0" applyBorder="0" applyAlignment="0" applyProtection="0"/>
    <xf numFmtId="0" fontId="28" fillId="26" borderId="0" applyNumberFormat="0" applyBorder="0" applyAlignment="0" applyProtection="0"/>
    <xf numFmtId="0" fontId="28" fillId="26" borderId="0" applyNumberFormat="0" applyBorder="0" applyAlignment="0" applyProtection="0"/>
    <xf numFmtId="0" fontId="28" fillId="26" borderId="0" applyNumberFormat="0" applyBorder="0" applyAlignment="0" applyProtection="0"/>
    <xf numFmtId="0" fontId="28" fillId="26" borderId="0" applyNumberFormat="0" applyBorder="0" applyAlignment="0" applyProtection="0"/>
    <xf numFmtId="0" fontId="28" fillId="26" borderId="0" applyNumberFormat="0" applyBorder="0" applyAlignment="0" applyProtection="0"/>
    <xf numFmtId="0" fontId="28" fillId="26" borderId="0" applyNumberFormat="0" applyBorder="0" applyAlignment="0" applyProtection="0"/>
    <xf numFmtId="0" fontId="28" fillId="26" borderId="0" applyNumberFormat="0" applyBorder="0" applyAlignment="0" applyProtection="0"/>
    <xf numFmtId="0" fontId="28" fillId="26" borderId="0" applyNumberFormat="0" applyBorder="0" applyAlignment="0" applyProtection="0"/>
    <xf numFmtId="0" fontId="28" fillId="26" borderId="0" applyNumberFormat="0" applyBorder="0" applyAlignment="0" applyProtection="0"/>
    <xf numFmtId="0" fontId="28" fillId="26" borderId="0" applyNumberFormat="0" applyBorder="0" applyAlignment="0" applyProtection="0"/>
    <xf numFmtId="0" fontId="28" fillId="26" borderId="0" applyNumberFormat="0" applyBorder="0" applyAlignment="0" applyProtection="0"/>
    <xf numFmtId="0" fontId="28" fillId="26" borderId="0" applyNumberFormat="0" applyBorder="0" applyAlignment="0" applyProtection="0"/>
    <xf numFmtId="0" fontId="28" fillId="26" borderId="0" applyNumberFormat="0" applyBorder="0" applyAlignment="0" applyProtection="0"/>
    <xf numFmtId="0" fontId="28" fillId="26" borderId="0" applyNumberFormat="0" applyBorder="0" applyAlignment="0" applyProtection="0"/>
    <xf numFmtId="0" fontId="28" fillId="26" borderId="0" applyNumberFormat="0" applyBorder="0" applyAlignment="0" applyProtection="0"/>
    <xf numFmtId="0" fontId="28" fillId="26" borderId="0" applyNumberFormat="0" applyBorder="0" applyAlignment="0" applyProtection="0"/>
    <xf numFmtId="0" fontId="28" fillId="26" borderId="0" applyNumberFormat="0" applyBorder="0" applyAlignment="0" applyProtection="0"/>
    <xf numFmtId="0" fontId="28" fillId="26" borderId="0" applyNumberFormat="0" applyBorder="0" applyAlignment="0" applyProtection="0"/>
    <xf numFmtId="0" fontId="28" fillId="26" borderId="0" applyNumberFormat="0" applyBorder="0" applyAlignment="0" applyProtection="0"/>
    <xf numFmtId="0" fontId="28" fillId="26" borderId="0" applyNumberFormat="0" applyBorder="0" applyAlignment="0" applyProtection="0"/>
    <xf numFmtId="0" fontId="28" fillId="26" borderId="0" applyNumberFormat="0" applyBorder="0" applyAlignment="0" applyProtection="0"/>
    <xf numFmtId="0" fontId="28" fillId="26" borderId="0" applyNumberFormat="0" applyBorder="0" applyAlignment="0" applyProtection="0"/>
    <xf numFmtId="0" fontId="28" fillId="26" borderId="0" applyNumberFormat="0" applyBorder="0" applyAlignment="0" applyProtection="0"/>
    <xf numFmtId="0" fontId="28" fillId="26" borderId="0" applyNumberFormat="0" applyBorder="0" applyAlignment="0" applyProtection="0"/>
    <xf numFmtId="0" fontId="28" fillId="26" borderId="0" applyNumberFormat="0" applyBorder="0" applyAlignment="0" applyProtection="0"/>
    <xf numFmtId="0" fontId="28" fillId="26" borderId="0" applyNumberFormat="0" applyBorder="0" applyAlignment="0" applyProtection="0"/>
    <xf numFmtId="0" fontId="28" fillId="26" borderId="0" applyNumberFormat="0" applyBorder="0" applyAlignment="0" applyProtection="0"/>
    <xf numFmtId="0" fontId="28" fillId="26" borderId="0" applyNumberFormat="0" applyBorder="0" applyAlignment="0" applyProtection="0"/>
    <xf numFmtId="0" fontId="28" fillId="26" borderId="0" applyNumberFormat="0" applyBorder="0" applyAlignment="0" applyProtection="0"/>
    <xf numFmtId="0" fontId="28" fillId="26" borderId="0" applyNumberFormat="0" applyBorder="0" applyAlignment="0" applyProtection="0"/>
    <xf numFmtId="0" fontId="28" fillId="26" borderId="0" applyNumberFormat="0" applyBorder="0" applyAlignment="0" applyProtection="0"/>
    <xf numFmtId="0" fontId="28" fillId="26" borderId="0" applyNumberFormat="0" applyBorder="0" applyAlignment="0" applyProtection="0"/>
    <xf numFmtId="0" fontId="28" fillId="26" borderId="0" applyNumberFormat="0" applyBorder="0" applyAlignment="0" applyProtection="0"/>
    <xf numFmtId="0" fontId="28" fillId="26" borderId="0" applyNumberFormat="0" applyBorder="0" applyAlignment="0" applyProtection="0"/>
    <xf numFmtId="0" fontId="28" fillId="26" borderId="0" applyNumberFormat="0" applyBorder="0" applyAlignment="0" applyProtection="0"/>
    <xf numFmtId="0" fontId="28" fillId="26" borderId="0" applyNumberFormat="0" applyBorder="0" applyAlignment="0" applyProtection="0"/>
    <xf numFmtId="0" fontId="28" fillId="26" borderId="0" applyNumberFormat="0" applyBorder="0" applyAlignment="0" applyProtection="0"/>
    <xf numFmtId="0" fontId="28" fillId="26" borderId="0" applyNumberFormat="0" applyBorder="0" applyAlignment="0" applyProtection="0"/>
    <xf numFmtId="0" fontId="28" fillId="26" borderId="0" applyNumberFormat="0" applyBorder="0" applyAlignment="0" applyProtection="0"/>
    <xf numFmtId="0" fontId="28" fillId="26" borderId="0" applyNumberFormat="0" applyBorder="0" applyAlignment="0" applyProtection="0"/>
    <xf numFmtId="0" fontId="28" fillId="26" borderId="0" applyNumberFormat="0" applyBorder="0" applyAlignment="0" applyProtection="0"/>
    <xf numFmtId="0" fontId="28" fillId="26" borderId="0" applyNumberFormat="0" applyBorder="0" applyAlignment="0" applyProtection="0"/>
    <xf numFmtId="0" fontId="28" fillId="26" borderId="0" applyNumberFormat="0" applyBorder="0" applyAlignment="0" applyProtection="0"/>
    <xf numFmtId="0" fontId="28" fillId="26" borderId="0" applyNumberFormat="0" applyBorder="0" applyAlignment="0" applyProtection="0"/>
    <xf numFmtId="0" fontId="28" fillId="26" borderId="0" applyNumberFormat="0" applyBorder="0" applyAlignment="0" applyProtection="0"/>
    <xf numFmtId="0" fontId="28" fillId="26" borderId="0" applyNumberFormat="0" applyBorder="0" applyAlignment="0" applyProtection="0"/>
    <xf numFmtId="0" fontId="28" fillId="26" borderId="0" applyNumberFormat="0" applyBorder="0" applyAlignment="0" applyProtection="0"/>
    <xf numFmtId="0" fontId="28" fillId="26" borderId="0" applyNumberFormat="0" applyBorder="0" applyAlignment="0" applyProtection="0"/>
    <xf numFmtId="0" fontId="28" fillId="26" borderId="0" applyNumberFormat="0" applyBorder="0" applyAlignment="0" applyProtection="0"/>
    <xf numFmtId="0" fontId="28" fillId="26" borderId="0" applyNumberFormat="0" applyBorder="0" applyAlignment="0" applyProtection="0"/>
    <xf numFmtId="0" fontId="28" fillId="26" borderId="0" applyNumberFormat="0" applyBorder="0" applyAlignment="0" applyProtection="0"/>
    <xf numFmtId="0" fontId="28" fillId="26" borderId="0" applyNumberFormat="0" applyBorder="0" applyAlignment="0" applyProtection="0"/>
    <xf numFmtId="0" fontId="28" fillId="26" borderId="0" applyNumberFormat="0" applyBorder="0" applyAlignment="0" applyProtection="0"/>
    <xf numFmtId="0" fontId="28" fillId="26" borderId="0" applyNumberFormat="0" applyBorder="0" applyAlignment="0" applyProtection="0"/>
    <xf numFmtId="0" fontId="28" fillId="26" borderId="0" applyNumberFormat="0" applyBorder="0" applyAlignment="0" applyProtection="0"/>
    <xf numFmtId="0" fontId="28" fillId="26" borderId="0" applyNumberFormat="0" applyBorder="0" applyAlignment="0" applyProtection="0"/>
    <xf numFmtId="0" fontId="28" fillId="26" borderId="0" applyNumberFormat="0" applyBorder="0" applyAlignment="0" applyProtection="0"/>
    <xf numFmtId="0" fontId="28" fillId="26" borderId="0" applyNumberFormat="0" applyBorder="0" applyAlignment="0" applyProtection="0"/>
    <xf numFmtId="0" fontId="28" fillId="26" borderId="0" applyNumberFormat="0" applyBorder="0" applyAlignment="0" applyProtection="0"/>
    <xf numFmtId="0" fontId="28" fillId="26" borderId="0" applyNumberFormat="0" applyBorder="0" applyAlignment="0" applyProtection="0"/>
    <xf numFmtId="0" fontId="28" fillId="26" borderId="0" applyNumberFormat="0" applyBorder="0" applyAlignment="0" applyProtection="0"/>
    <xf numFmtId="0" fontId="28" fillId="26" borderId="0" applyNumberFormat="0" applyBorder="0" applyAlignment="0" applyProtection="0"/>
    <xf numFmtId="0" fontId="28" fillId="26" borderId="0" applyNumberFormat="0" applyBorder="0" applyAlignment="0" applyProtection="0"/>
    <xf numFmtId="0" fontId="28" fillId="26" borderId="0" applyNumberFormat="0" applyBorder="0" applyAlignment="0" applyProtection="0"/>
    <xf numFmtId="0" fontId="28" fillId="26" borderId="0" applyNumberFormat="0" applyBorder="0" applyAlignment="0" applyProtection="0"/>
    <xf numFmtId="0" fontId="28" fillId="26" borderId="0" applyNumberFormat="0" applyBorder="0" applyAlignment="0" applyProtection="0"/>
    <xf numFmtId="0" fontId="28" fillId="26" borderId="0" applyNumberFormat="0" applyBorder="0" applyAlignment="0" applyProtection="0"/>
    <xf numFmtId="0" fontId="28" fillId="26" borderId="0" applyNumberFormat="0" applyBorder="0" applyAlignment="0" applyProtection="0"/>
    <xf numFmtId="0" fontId="28" fillId="26" borderId="0" applyNumberFormat="0" applyBorder="0" applyAlignment="0" applyProtection="0"/>
    <xf numFmtId="0" fontId="28" fillId="26" borderId="0" applyNumberFormat="0" applyBorder="0" applyAlignment="0" applyProtection="0"/>
    <xf numFmtId="0" fontId="28" fillId="26" borderId="0" applyNumberFormat="0" applyBorder="0" applyAlignment="0" applyProtection="0"/>
    <xf numFmtId="0" fontId="28" fillId="26" borderId="0" applyNumberFormat="0" applyBorder="0" applyAlignment="0" applyProtection="0"/>
    <xf numFmtId="0" fontId="28" fillId="26" borderId="0" applyNumberFormat="0" applyBorder="0" applyAlignment="0" applyProtection="0"/>
    <xf numFmtId="0" fontId="28" fillId="26" borderId="0" applyNumberFormat="0" applyBorder="0" applyAlignment="0" applyProtection="0"/>
    <xf numFmtId="0" fontId="28" fillId="26" borderId="0" applyNumberFormat="0" applyBorder="0" applyAlignment="0" applyProtection="0"/>
    <xf numFmtId="0" fontId="28" fillId="26" borderId="0" applyNumberFormat="0" applyBorder="0" applyAlignment="0" applyProtection="0"/>
    <xf numFmtId="0" fontId="28" fillId="26" borderId="0" applyNumberFormat="0" applyBorder="0" applyAlignment="0" applyProtection="0"/>
    <xf numFmtId="0" fontId="28" fillId="26" borderId="0" applyNumberFormat="0" applyBorder="0" applyAlignment="0" applyProtection="0"/>
    <xf numFmtId="0" fontId="28" fillId="26" borderId="0" applyNumberFormat="0" applyBorder="0" applyAlignment="0" applyProtection="0"/>
    <xf numFmtId="0" fontId="28" fillId="26" borderId="0" applyNumberFormat="0" applyBorder="0" applyAlignment="0" applyProtection="0"/>
    <xf numFmtId="0" fontId="28" fillId="26" borderId="0" applyNumberFormat="0" applyBorder="0" applyAlignment="0" applyProtection="0"/>
    <xf numFmtId="0" fontId="28" fillId="26" borderId="0" applyNumberFormat="0" applyBorder="0" applyAlignment="0" applyProtection="0"/>
    <xf numFmtId="0" fontId="28" fillId="26" borderId="0" applyNumberFormat="0" applyBorder="0" applyAlignment="0" applyProtection="0"/>
    <xf numFmtId="0" fontId="28" fillId="26" borderId="0" applyNumberFormat="0" applyBorder="0" applyAlignment="0" applyProtection="0"/>
    <xf numFmtId="0" fontId="28" fillId="26" borderId="0" applyNumberFormat="0" applyBorder="0" applyAlignment="0" applyProtection="0"/>
    <xf numFmtId="0" fontId="28" fillId="26" borderId="0" applyNumberFormat="0" applyBorder="0" applyAlignment="0" applyProtection="0"/>
    <xf numFmtId="0" fontId="28" fillId="26" borderId="0" applyNumberFormat="0" applyBorder="0" applyAlignment="0" applyProtection="0"/>
    <xf numFmtId="0" fontId="28" fillId="26" borderId="0" applyNumberFormat="0" applyBorder="0" applyAlignment="0" applyProtection="0"/>
    <xf numFmtId="0" fontId="28" fillId="26" borderId="0" applyNumberFormat="0" applyBorder="0" applyAlignment="0" applyProtection="0"/>
    <xf numFmtId="0" fontId="28" fillId="26" borderId="0" applyNumberFormat="0" applyBorder="0" applyAlignment="0" applyProtection="0"/>
    <xf numFmtId="0" fontId="28" fillId="26" borderId="0" applyNumberFormat="0" applyBorder="0" applyAlignment="0" applyProtection="0"/>
    <xf numFmtId="0" fontId="28" fillId="26" borderId="0" applyNumberFormat="0" applyBorder="0" applyAlignment="0" applyProtection="0"/>
    <xf numFmtId="0" fontId="28" fillId="26" borderId="0" applyNumberFormat="0" applyBorder="0" applyAlignment="0" applyProtection="0"/>
    <xf numFmtId="0" fontId="28" fillId="26" borderId="0" applyNumberFormat="0" applyBorder="0" applyAlignment="0" applyProtection="0"/>
    <xf numFmtId="0" fontId="28" fillId="26" borderId="0" applyNumberFormat="0" applyBorder="0" applyAlignment="0" applyProtection="0"/>
    <xf numFmtId="0" fontId="28" fillId="26" borderId="0" applyNumberFormat="0" applyBorder="0" applyAlignment="0" applyProtection="0"/>
    <xf numFmtId="0" fontId="28" fillId="26" borderId="0" applyNumberFormat="0" applyBorder="0" applyAlignment="0" applyProtection="0"/>
    <xf numFmtId="0" fontId="28" fillId="26" borderId="0" applyNumberFormat="0" applyBorder="0" applyAlignment="0" applyProtection="0"/>
    <xf numFmtId="0" fontId="28" fillId="26" borderId="0" applyNumberFormat="0" applyBorder="0" applyAlignment="0" applyProtection="0"/>
    <xf numFmtId="0" fontId="28" fillId="26" borderId="0" applyNumberFormat="0" applyBorder="0" applyAlignment="0" applyProtection="0"/>
    <xf numFmtId="0" fontId="28" fillId="26" borderId="0" applyNumberFormat="0" applyBorder="0" applyAlignment="0" applyProtection="0"/>
    <xf numFmtId="0" fontId="28" fillId="26" borderId="0" applyNumberFormat="0" applyBorder="0" applyAlignment="0" applyProtection="0"/>
    <xf numFmtId="0" fontId="28" fillId="26" borderId="0" applyNumberFormat="0" applyBorder="0" applyAlignment="0" applyProtection="0"/>
    <xf numFmtId="0" fontId="28" fillId="26" borderId="0" applyNumberFormat="0" applyBorder="0" applyAlignment="0" applyProtection="0"/>
    <xf numFmtId="0" fontId="28" fillId="26" borderId="0" applyNumberFormat="0" applyBorder="0" applyAlignment="0" applyProtection="0"/>
    <xf numFmtId="0" fontId="28" fillId="26" borderId="0" applyNumberFormat="0" applyBorder="0" applyAlignment="0" applyProtection="0"/>
    <xf numFmtId="0" fontId="28" fillId="26" borderId="0" applyNumberFormat="0" applyBorder="0" applyAlignment="0" applyProtection="0"/>
    <xf numFmtId="0" fontId="28" fillId="26" borderId="0" applyNumberFormat="0" applyBorder="0" applyAlignment="0" applyProtection="0"/>
    <xf numFmtId="0" fontId="28" fillId="26" borderId="0" applyNumberFormat="0" applyBorder="0" applyAlignment="0" applyProtection="0"/>
    <xf numFmtId="0" fontId="28" fillId="26" borderId="0" applyNumberFormat="0" applyBorder="0" applyAlignment="0" applyProtection="0"/>
    <xf numFmtId="0" fontId="28" fillId="26" borderId="0" applyNumberFormat="0" applyBorder="0" applyAlignment="0" applyProtection="0"/>
    <xf numFmtId="0" fontId="28" fillId="26" borderId="0" applyNumberFormat="0" applyBorder="0" applyAlignment="0" applyProtection="0"/>
    <xf numFmtId="0" fontId="28" fillId="26" borderId="0" applyNumberFormat="0" applyBorder="0" applyAlignment="0" applyProtection="0"/>
    <xf numFmtId="0" fontId="28" fillId="26" borderId="0" applyNumberFormat="0" applyBorder="0" applyAlignment="0" applyProtection="0"/>
    <xf numFmtId="0" fontId="28" fillId="26" borderId="0" applyNumberFormat="0" applyBorder="0" applyAlignment="0" applyProtection="0"/>
    <xf numFmtId="0" fontId="28" fillId="26" borderId="0" applyNumberFormat="0" applyBorder="0" applyAlignment="0" applyProtection="0"/>
    <xf numFmtId="0" fontId="28" fillId="26" borderId="0" applyNumberFormat="0" applyBorder="0" applyAlignment="0" applyProtection="0"/>
    <xf numFmtId="0" fontId="28" fillId="26" borderId="0" applyNumberFormat="0" applyBorder="0" applyAlignment="0" applyProtection="0"/>
    <xf numFmtId="0" fontId="28" fillId="26" borderId="0" applyNumberFormat="0" applyBorder="0" applyAlignment="0" applyProtection="0"/>
    <xf numFmtId="0" fontId="28" fillId="26" borderId="0" applyNumberFormat="0" applyBorder="0" applyAlignment="0" applyProtection="0"/>
    <xf numFmtId="0" fontId="28" fillId="26" borderId="0" applyNumberFormat="0" applyBorder="0" applyAlignment="0" applyProtection="0"/>
    <xf numFmtId="0" fontId="28" fillId="26" borderId="0" applyNumberFormat="0" applyBorder="0" applyAlignment="0" applyProtection="0"/>
    <xf numFmtId="0" fontId="28" fillId="26" borderId="0" applyNumberFormat="0" applyBorder="0" applyAlignment="0" applyProtection="0"/>
    <xf numFmtId="0" fontId="28" fillId="26" borderId="0" applyNumberFormat="0" applyBorder="0" applyAlignment="0" applyProtection="0"/>
    <xf numFmtId="0" fontId="28" fillId="26" borderId="0" applyNumberFormat="0" applyBorder="0" applyAlignment="0" applyProtection="0"/>
    <xf numFmtId="0" fontId="28" fillId="26" borderId="0" applyNumberFormat="0" applyBorder="0" applyAlignment="0" applyProtection="0"/>
    <xf numFmtId="0" fontId="28" fillId="26" borderId="0" applyNumberFormat="0" applyBorder="0" applyAlignment="0" applyProtection="0"/>
    <xf numFmtId="0" fontId="28" fillId="26" borderId="0" applyNumberFormat="0" applyBorder="0" applyAlignment="0" applyProtection="0"/>
    <xf numFmtId="0" fontId="28" fillId="26" borderId="0" applyNumberFormat="0" applyBorder="0" applyAlignment="0" applyProtection="0"/>
    <xf numFmtId="0" fontId="28" fillId="26" borderId="0" applyNumberFormat="0" applyBorder="0" applyAlignment="0" applyProtection="0"/>
    <xf numFmtId="0" fontId="28" fillId="26" borderId="0" applyNumberFormat="0" applyBorder="0" applyAlignment="0" applyProtection="0"/>
    <xf numFmtId="0" fontId="28" fillId="26" borderId="0" applyNumberFormat="0" applyBorder="0" applyAlignment="0" applyProtection="0"/>
    <xf numFmtId="0" fontId="28" fillId="26" borderId="0" applyNumberFormat="0" applyBorder="0" applyAlignment="0" applyProtection="0"/>
    <xf numFmtId="0" fontId="28" fillId="26" borderId="0" applyNumberFormat="0" applyBorder="0" applyAlignment="0" applyProtection="0"/>
    <xf numFmtId="0" fontId="28" fillId="26" borderId="0" applyNumberFormat="0" applyBorder="0" applyAlignment="0" applyProtection="0"/>
    <xf numFmtId="0" fontId="28" fillId="26" borderId="0" applyNumberFormat="0" applyBorder="0" applyAlignment="0" applyProtection="0"/>
    <xf numFmtId="0" fontId="28" fillId="26" borderId="0" applyNumberFormat="0" applyBorder="0" applyAlignment="0" applyProtection="0"/>
    <xf numFmtId="0" fontId="28" fillId="26" borderId="0" applyNumberFormat="0" applyBorder="0" applyAlignment="0" applyProtection="0"/>
    <xf numFmtId="0" fontId="28" fillId="26" borderId="0" applyNumberFormat="0" applyBorder="0" applyAlignment="0" applyProtection="0"/>
    <xf numFmtId="0" fontId="28" fillId="26" borderId="0" applyNumberFormat="0" applyBorder="0" applyAlignment="0" applyProtection="0"/>
    <xf numFmtId="0" fontId="28" fillId="26" borderId="0" applyNumberFormat="0" applyBorder="0" applyAlignment="0" applyProtection="0"/>
    <xf numFmtId="0" fontId="28" fillId="26" borderId="0" applyNumberFormat="0" applyBorder="0" applyAlignment="0" applyProtection="0"/>
    <xf numFmtId="0" fontId="28" fillId="26" borderId="0" applyNumberFormat="0" applyBorder="0" applyAlignment="0" applyProtection="0"/>
    <xf numFmtId="0" fontId="28" fillId="26" borderId="0" applyNumberFormat="0" applyBorder="0" applyAlignment="0" applyProtection="0"/>
    <xf numFmtId="0" fontId="28" fillId="26" borderId="0" applyNumberFormat="0" applyBorder="0" applyAlignment="0" applyProtection="0"/>
    <xf numFmtId="0" fontId="28" fillId="26" borderId="0" applyNumberFormat="0" applyBorder="0" applyAlignment="0" applyProtection="0"/>
    <xf numFmtId="0" fontId="28" fillId="26" borderId="0" applyNumberFormat="0" applyBorder="0" applyAlignment="0" applyProtection="0"/>
    <xf numFmtId="0" fontId="28" fillId="26" borderId="0" applyNumberFormat="0" applyBorder="0" applyAlignment="0" applyProtection="0"/>
    <xf numFmtId="0" fontId="28" fillId="26" borderId="0" applyNumberFormat="0" applyBorder="0" applyAlignment="0" applyProtection="0"/>
    <xf numFmtId="0" fontId="28" fillId="26" borderId="0" applyNumberFormat="0" applyBorder="0" applyAlignment="0" applyProtection="0"/>
    <xf numFmtId="0" fontId="28" fillId="26" borderId="0" applyNumberFormat="0" applyBorder="0" applyAlignment="0" applyProtection="0"/>
    <xf numFmtId="0" fontId="28" fillId="26" borderId="0" applyNumberFormat="0" applyBorder="0" applyAlignment="0" applyProtection="0"/>
    <xf numFmtId="0" fontId="28" fillId="26" borderId="0" applyNumberFormat="0" applyBorder="0" applyAlignment="0" applyProtection="0"/>
    <xf numFmtId="0" fontId="28" fillId="26" borderId="0" applyNumberFormat="0" applyBorder="0" applyAlignment="0" applyProtection="0"/>
    <xf numFmtId="0" fontId="28" fillId="26" borderId="0" applyNumberFormat="0" applyBorder="0" applyAlignment="0" applyProtection="0"/>
    <xf numFmtId="0" fontId="28" fillId="26" borderId="0" applyNumberFormat="0" applyBorder="0" applyAlignment="0" applyProtection="0"/>
    <xf numFmtId="0" fontId="28" fillId="26" borderId="0" applyNumberFormat="0" applyBorder="0" applyAlignment="0" applyProtection="0"/>
    <xf numFmtId="0" fontId="28" fillId="26" borderId="0" applyNumberFormat="0" applyBorder="0" applyAlignment="0" applyProtection="0"/>
    <xf numFmtId="0" fontId="28" fillId="26" borderId="0" applyNumberFormat="0" applyBorder="0" applyAlignment="0" applyProtection="0"/>
    <xf numFmtId="0" fontId="28" fillId="26" borderId="0" applyNumberFormat="0" applyBorder="0" applyAlignment="0" applyProtection="0"/>
    <xf numFmtId="0" fontId="28" fillId="26" borderId="0" applyNumberFormat="0" applyBorder="0" applyAlignment="0" applyProtection="0"/>
    <xf numFmtId="0" fontId="28" fillId="26" borderId="0" applyNumberFormat="0" applyBorder="0" applyAlignment="0" applyProtection="0"/>
    <xf numFmtId="0" fontId="28" fillId="26" borderId="0" applyNumberFormat="0" applyBorder="0" applyAlignment="0" applyProtection="0"/>
    <xf numFmtId="0" fontId="28" fillId="26" borderId="0" applyNumberFormat="0" applyBorder="0" applyAlignment="0" applyProtection="0"/>
    <xf numFmtId="0" fontId="28" fillId="26" borderId="0" applyNumberFormat="0" applyBorder="0" applyAlignment="0" applyProtection="0"/>
    <xf numFmtId="0" fontId="28" fillId="26" borderId="0" applyNumberFormat="0" applyBorder="0" applyAlignment="0" applyProtection="0"/>
    <xf numFmtId="0" fontId="28" fillId="26" borderId="0" applyNumberFormat="0" applyBorder="0" applyAlignment="0" applyProtection="0"/>
    <xf numFmtId="0" fontId="28" fillId="26" borderId="0" applyNumberFormat="0" applyBorder="0" applyAlignment="0" applyProtection="0"/>
    <xf numFmtId="0" fontId="28" fillId="26" borderId="0" applyNumberFormat="0" applyBorder="0" applyAlignment="0" applyProtection="0"/>
    <xf numFmtId="0" fontId="28" fillId="26" borderId="0" applyNumberFormat="0" applyBorder="0" applyAlignment="0" applyProtection="0"/>
    <xf numFmtId="0" fontId="28" fillId="26" borderId="0" applyNumberFormat="0" applyBorder="0" applyAlignment="0" applyProtection="0"/>
    <xf numFmtId="0" fontId="28" fillId="26" borderId="0" applyNumberFormat="0" applyBorder="0" applyAlignment="0" applyProtection="0"/>
    <xf numFmtId="0" fontId="28" fillId="26" borderId="0" applyNumberFormat="0" applyBorder="0" applyAlignment="0" applyProtection="0"/>
    <xf numFmtId="0" fontId="28" fillId="26" borderId="0" applyNumberFormat="0" applyBorder="0" applyAlignment="0" applyProtection="0"/>
    <xf numFmtId="0" fontId="28" fillId="26" borderId="0" applyNumberFormat="0" applyBorder="0" applyAlignment="0" applyProtection="0"/>
    <xf numFmtId="0" fontId="28" fillId="26" borderId="0" applyNumberFormat="0" applyBorder="0" applyAlignment="0" applyProtection="0"/>
    <xf numFmtId="0" fontId="28" fillId="26" borderId="0" applyNumberFormat="0" applyBorder="0" applyAlignment="0" applyProtection="0"/>
    <xf numFmtId="0" fontId="28" fillId="26" borderId="0" applyNumberFormat="0" applyBorder="0" applyAlignment="0" applyProtection="0"/>
    <xf numFmtId="0" fontId="28" fillId="26" borderId="0" applyNumberFormat="0" applyBorder="0" applyAlignment="0" applyProtection="0"/>
    <xf numFmtId="0" fontId="28" fillId="26" borderId="0" applyNumberFormat="0" applyBorder="0" applyAlignment="0" applyProtection="0"/>
    <xf numFmtId="0" fontId="28" fillId="26" borderId="0" applyNumberFormat="0" applyBorder="0" applyAlignment="0" applyProtection="0"/>
    <xf numFmtId="0" fontId="28" fillId="26" borderId="0" applyNumberFormat="0" applyBorder="0" applyAlignment="0" applyProtection="0"/>
    <xf numFmtId="0" fontId="28" fillId="26" borderId="0" applyNumberFormat="0" applyBorder="0" applyAlignment="0" applyProtection="0"/>
    <xf numFmtId="0" fontId="28" fillId="26" borderId="0" applyNumberFormat="0" applyBorder="0" applyAlignment="0" applyProtection="0"/>
    <xf numFmtId="0" fontId="28" fillId="26" borderId="0" applyNumberFormat="0" applyBorder="0" applyAlignment="0" applyProtection="0"/>
    <xf numFmtId="0" fontId="28" fillId="26" borderId="0" applyNumberFormat="0" applyBorder="0" applyAlignment="0" applyProtection="0"/>
    <xf numFmtId="0" fontId="28" fillId="26" borderId="0" applyNumberFormat="0" applyBorder="0" applyAlignment="0" applyProtection="0"/>
    <xf numFmtId="0" fontId="28" fillId="26" borderId="0" applyNumberFormat="0" applyBorder="0" applyAlignment="0" applyProtection="0"/>
    <xf numFmtId="0" fontId="28" fillId="26" borderId="0" applyNumberFormat="0" applyBorder="0" applyAlignment="0" applyProtection="0"/>
    <xf numFmtId="0" fontId="28" fillId="26" borderId="0" applyNumberFormat="0" applyBorder="0" applyAlignment="0" applyProtection="0"/>
    <xf numFmtId="0" fontId="28" fillId="26" borderId="0" applyNumberFormat="0" applyBorder="0" applyAlignment="0" applyProtection="0"/>
    <xf numFmtId="0" fontId="28" fillId="26" borderId="0" applyNumberFormat="0" applyBorder="0" applyAlignment="0" applyProtection="0"/>
    <xf numFmtId="0" fontId="28" fillId="26" borderId="0" applyNumberFormat="0" applyBorder="0" applyAlignment="0" applyProtection="0"/>
    <xf numFmtId="0" fontId="28" fillId="26" borderId="0" applyNumberFormat="0" applyBorder="0" applyAlignment="0" applyProtection="0"/>
    <xf numFmtId="0" fontId="28" fillId="26" borderId="0" applyNumberFormat="0" applyBorder="0" applyAlignment="0" applyProtection="0"/>
    <xf numFmtId="0" fontId="28" fillId="26" borderId="0" applyNumberFormat="0" applyBorder="0" applyAlignment="0" applyProtection="0"/>
    <xf numFmtId="0" fontId="28" fillId="26" borderId="0" applyNumberFormat="0" applyBorder="0" applyAlignment="0" applyProtection="0"/>
    <xf numFmtId="0" fontId="28" fillId="26" borderId="0" applyNumberFormat="0" applyBorder="0" applyAlignment="0" applyProtection="0"/>
    <xf numFmtId="0" fontId="28" fillId="26" borderId="0" applyNumberFormat="0" applyBorder="0" applyAlignment="0" applyProtection="0"/>
    <xf numFmtId="0" fontId="28" fillId="26" borderId="0" applyNumberFormat="0" applyBorder="0" applyAlignment="0" applyProtection="0"/>
    <xf numFmtId="0" fontId="28" fillId="26" borderId="0" applyNumberFormat="0" applyBorder="0" applyAlignment="0" applyProtection="0"/>
    <xf numFmtId="0" fontId="28" fillId="26" borderId="0" applyNumberFormat="0" applyBorder="0" applyAlignment="0" applyProtection="0"/>
    <xf numFmtId="0" fontId="28" fillId="26" borderId="0" applyNumberFormat="0" applyBorder="0" applyAlignment="0" applyProtection="0"/>
    <xf numFmtId="0" fontId="28" fillId="26" borderId="0" applyNumberFormat="0" applyBorder="0" applyAlignment="0" applyProtection="0"/>
    <xf numFmtId="0" fontId="28" fillId="26" borderId="0" applyNumberFormat="0" applyBorder="0" applyAlignment="0" applyProtection="0"/>
    <xf numFmtId="0" fontId="28" fillId="26" borderId="0" applyNumberFormat="0" applyBorder="0" applyAlignment="0" applyProtection="0"/>
    <xf numFmtId="0" fontId="28" fillId="26" borderId="0" applyNumberFormat="0" applyBorder="0" applyAlignment="0" applyProtection="0"/>
    <xf numFmtId="0" fontId="28" fillId="26" borderId="0" applyNumberFormat="0" applyBorder="0" applyAlignment="0" applyProtection="0"/>
    <xf numFmtId="0" fontId="28" fillId="26" borderId="0" applyNumberFormat="0" applyBorder="0" applyAlignment="0" applyProtection="0"/>
    <xf numFmtId="0" fontId="28" fillId="26" borderId="0" applyNumberFormat="0" applyBorder="0" applyAlignment="0" applyProtection="0"/>
    <xf numFmtId="0" fontId="28" fillId="26" borderId="0" applyNumberFormat="0" applyBorder="0" applyAlignment="0" applyProtection="0"/>
    <xf numFmtId="0" fontId="28" fillId="26" borderId="0" applyNumberFormat="0" applyBorder="0" applyAlignment="0" applyProtection="0"/>
    <xf numFmtId="0" fontId="28" fillId="26" borderId="0" applyNumberFormat="0" applyBorder="0" applyAlignment="0" applyProtection="0"/>
    <xf numFmtId="0" fontId="28" fillId="26" borderId="0" applyNumberFormat="0" applyBorder="0" applyAlignment="0" applyProtection="0"/>
    <xf numFmtId="0" fontId="28" fillId="26" borderId="0" applyNumberFormat="0" applyBorder="0" applyAlignment="0" applyProtection="0"/>
    <xf numFmtId="0" fontId="28" fillId="26" borderId="0" applyNumberFormat="0" applyBorder="0" applyAlignment="0" applyProtection="0"/>
    <xf numFmtId="0" fontId="28" fillId="26" borderId="0" applyNumberFormat="0" applyBorder="0" applyAlignment="0" applyProtection="0"/>
    <xf numFmtId="0" fontId="28" fillId="26" borderId="0" applyNumberFormat="0" applyBorder="0" applyAlignment="0" applyProtection="0"/>
    <xf numFmtId="0" fontId="28" fillId="26" borderId="0" applyNumberFormat="0" applyBorder="0" applyAlignment="0" applyProtection="0"/>
    <xf numFmtId="0" fontId="28" fillId="26" borderId="0" applyNumberFormat="0" applyBorder="0" applyAlignment="0" applyProtection="0"/>
    <xf numFmtId="0" fontId="28" fillId="26" borderId="0" applyNumberFormat="0" applyBorder="0" applyAlignment="0" applyProtection="0"/>
    <xf numFmtId="0" fontId="28" fillId="26" borderId="0" applyNumberFormat="0" applyBorder="0" applyAlignment="0" applyProtection="0"/>
    <xf numFmtId="0" fontId="28" fillId="26" borderId="0" applyNumberFormat="0" applyBorder="0" applyAlignment="0" applyProtection="0"/>
    <xf numFmtId="0" fontId="28" fillId="26" borderId="0" applyNumberFormat="0" applyBorder="0" applyAlignment="0" applyProtection="0"/>
    <xf numFmtId="0" fontId="28" fillId="26" borderId="0" applyNumberFormat="0" applyBorder="0" applyAlignment="0" applyProtection="0"/>
    <xf numFmtId="0" fontId="28" fillId="26" borderId="0" applyNumberFormat="0" applyBorder="0" applyAlignment="0" applyProtection="0"/>
    <xf numFmtId="0" fontId="28" fillId="26" borderId="0" applyNumberFormat="0" applyBorder="0" applyAlignment="0" applyProtection="0"/>
    <xf numFmtId="0" fontId="28" fillId="26" borderId="0" applyNumberFormat="0" applyBorder="0" applyAlignment="0" applyProtection="0"/>
    <xf numFmtId="0" fontId="28" fillId="26" borderId="0" applyNumberFormat="0" applyBorder="0" applyAlignment="0" applyProtection="0"/>
    <xf numFmtId="0" fontId="28" fillId="26" borderId="0" applyNumberFormat="0" applyBorder="0" applyAlignment="0" applyProtection="0"/>
    <xf numFmtId="0" fontId="28" fillId="26" borderId="0" applyNumberFormat="0" applyBorder="0" applyAlignment="0" applyProtection="0"/>
    <xf numFmtId="0" fontId="28" fillId="26" borderId="0" applyNumberFormat="0" applyBorder="0" applyAlignment="0" applyProtection="0"/>
    <xf numFmtId="0" fontId="28" fillId="26" borderId="0" applyNumberFormat="0" applyBorder="0" applyAlignment="0" applyProtection="0"/>
    <xf numFmtId="0" fontId="28" fillId="26" borderId="0" applyNumberFormat="0" applyBorder="0" applyAlignment="0" applyProtection="0"/>
    <xf numFmtId="0" fontId="28" fillId="26" borderId="0" applyNumberFormat="0" applyBorder="0" applyAlignment="0" applyProtection="0"/>
    <xf numFmtId="0" fontId="28" fillId="26" borderId="0" applyNumberFormat="0" applyBorder="0" applyAlignment="0" applyProtection="0"/>
    <xf numFmtId="0" fontId="28" fillId="26" borderId="0" applyNumberFormat="0" applyBorder="0" applyAlignment="0" applyProtection="0"/>
    <xf numFmtId="0" fontId="28" fillId="26" borderId="0" applyNumberFormat="0" applyBorder="0" applyAlignment="0" applyProtection="0"/>
    <xf numFmtId="0" fontId="28" fillId="26" borderId="0" applyNumberFormat="0" applyBorder="0" applyAlignment="0" applyProtection="0"/>
    <xf numFmtId="0" fontId="28" fillId="26" borderId="0" applyNumberFormat="0" applyBorder="0" applyAlignment="0" applyProtection="0"/>
    <xf numFmtId="0" fontId="28" fillId="26" borderId="0" applyNumberFormat="0" applyBorder="0" applyAlignment="0" applyProtection="0"/>
    <xf numFmtId="0" fontId="28" fillId="26" borderId="0" applyNumberFormat="0" applyBorder="0" applyAlignment="0" applyProtection="0"/>
    <xf numFmtId="0" fontId="28" fillId="26" borderId="0" applyNumberFormat="0" applyBorder="0" applyAlignment="0" applyProtection="0"/>
    <xf numFmtId="0" fontId="28" fillId="26" borderId="0" applyNumberFormat="0" applyBorder="0" applyAlignment="0" applyProtection="0"/>
    <xf numFmtId="0" fontId="28" fillId="26" borderId="0" applyNumberFormat="0" applyBorder="0" applyAlignment="0" applyProtection="0"/>
    <xf numFmtId="0" fontId="28" fillId="26" borderId="0" applyNumberFormat="0" applyBorder="0" applyAlignment="0" applyProtection="0"/>
    <xf numFmtId="0" fontId="28" fillId="26" borderId="0" applyNumberFormat="0" applyBorder="0" applyAlignment="0" applyProtection="0"/>
    <xf numFmtId="0" fontId="28" fillId="26" borderId="0" applyNumberFormat="0" applyBorder="0" applyAlignment="0" applyProtection="0"/>
    <xf numFmtId="0" fontId="28" fillId="26" borderId="0" applyNumberFormat="0" applyBorder="0" applyAlignment="0" applyProtection="0"/>
    <xf numFmtId="0" fontId="28" fillId="26" borderId="0" applyNumberFormat="0" applyBorder="0" applyAlignment="0" applyProtection="0"/>
    <xf numFmtId="0" fontId="28" fillId="26" borderId="0" applyNumberFormat="0" applyBorder="0" applyAlignment="0" applyProtection="0"/>
    <xf numFmtId="0" fontId="28" fillId="26" borderId="0" applyNumberFormat="0" applyBorder="0" applyAlignment="0" applyProtection="0"/>
    <xf numFmtId="0" fontId="28" fillId="26" borderId="0" applyNumberFormat="0" applyBorder="0" applyAlignment="0" applyProtection="0"/>
    <xf numFmtId="0" fontId="28" fillId="26" borderId="0" applyNumberFormat="0" applyBorder="0" applyAlignment="0" applyProtection="0"/>
    <xf numFmtId="0" fontId="28" fillId="26" borderId="0" applyNumberFormat="0" applyBorder="0" applyAlignment="0" applyProtection="0"/>
    <xf numFmtId="0" fontId="28" fillId="26" borderId="0" applyNumberFormat="0" applyBorder="0" applyAlignment="0" applyProtection="0"/>
    <xf numFmtId="0" fontId="28" fillId="26" borderId="0" applyNumberFormat="0" applyBorder="0" applyAlignment="0" applyProtection="0"/>
    <xf numFmtId="0" fontId="28" fillId="26" borderId="0" applyNumberFormat="0" applyBorder="0" applyAlignment="0" applyProtection="0"/>
    <xf numFmtId="0" fontId="28" fillId="26" borderId="0" applyNumberFormat="0" applyBorder="0" applyAlignment="0" applyProtection="0"/>
    <xf numFmtId="0" fontId="28" fillId="26" borderId="0" applyNumberFormat="0" applyBorder="0" applyAlignment="0" applyProtection="0"/>
    <xf numFmtId="0" fontId="28" fillId="26" borderId="0" applyNumberFormat="0" applyBorder="0" applyAlignment="0" applyProtection="0"/>
    <xf numFmtId="0" fontId="28" fillId="26" borderId="0" applyNumberFormat="0" applyBorder="0" applyAlignment="0" applyProtection="0"/>
    <xf numFmtId="0" fontId="28" fillId="26" borderId="0" applyNumberFormat="0" applyBorder="0" applyAlignment="0" applyProtection="0"/>
    <xf numFmtId="0" fontId="28" fillId="26" borderId="0" applyNumberFormat="0" applyBorder="0" applyAlignment="0" applyProtection="0"/>
    <xf numFmtId="0" fontId="28" fillId="26" borderId="0" applyNumberFormat="0" applyBorder="0" applyAlignment="0" applyProtection="0"/>
    <xf numFmtId="0" fontId="28" fillId="26" borderId="0" applyNumberFormat="0" applyBorder="0" applyAlignment="0" applyProtection="0"/>
    <xf numFmtId="0" fontId="28" fillId="26" borderId="0" applyNumberFormat="0" applyBorder="0" applyAlignment="0" applyProtection="0"/>
    <xf numFmtId="0" fontId="28" fillId="26" borderId="0" applyNumberFormat="0" applyBorder="0" applyAlignment="0" applyProtection="0"/>
    <xf numFmtId="0" fontId="28" fillId="26" borderId="0" applyNumberFormat="0" applyBorder="0" applyAlignment="0" applyProtection="0"/>
    <xf numFmtId="0" fontId="28" fillId="26" borderId="0" applyNumberFormat="0" applyBorder="0" applyAlignment="0" applyProtection="0"/>
    <xf numFmtId="0" fontId="28" fillId="26" borderId="0" applyNumberFormat="0" applyBorder="0" applyAlignment="0" applyProtection="0"/>
    <xf numFmtId="0" fontId="28" fillId="26" borderId="0" applyNumberFormat="0" applyBorder="0" applyAlignment="0" applyProtection="0"/>
    <xf numFmtId="0" fontId="28" fillId="26" borderId="0" applyNumberFormat="0" applyBorder="0" applyAlignment="0" applyProtection="0"/>
    <xf numFmtId="0" fontId="28" fillId="26" borderId="0" applyNumberFormat="0" applyBorder="0" applyAlignment="0" applyProtection="0"/>
    <xf numFmtId="0" fontId="28" fillId="26" borderId="0" applyNumberFormat="0" applyBorder="0" applyAlignment="0" applyProtection="0"/>
    <xf numFmtId="0" fontId="28" fillId="26" borderId="0" applyNumberFormat="0" applyBorder="0" applyAlignment="0" applyProtection="0"/>
    <xf numFmtId="0" fontId="28" fillId="26" borderId="0" applyNumberFormat="0" applyBorder="0" applyAlignment="0" applyProtection="0"/>
    <xf numFmtId="0" fontId="28" fillId="26" borderId="0" applyNumberFormat="0" applyBorder="0" applyAlignment="0" applyProtection="0"/>
    <xf numFmtId="0" fontId="28" fillId="26" borderId="0" applyNumberFormat="0" applyBorder="0" applyAlignment="0" applyProtection="0"/>
    <xf numFmtId="0" fontId="28" fillId="26" borderId="0" applyNumberFormat="0" applyBorder="0" applyAlignment="0" applyProtection="0"/>
    <xf numFmtId="0" fontId="28" fillId="26" borderId="0" applyNumberFormat="0" applyBorder="0" applyAlignment="0" applyProtection="0"/>
    <xf numFmtId="0" fontId="28" fillId="26" borderId="0" applyNumberFormat="0" applyBorder="0" applyAlignment="0" applyProtection="0"/>
    <xf numFmtId="0" fontId="28" fillId="26" borderId="0" applyNumberFormat="0" applyBorder="0" applyAlignment="0" applyProtection="0"/>
    <xf numFmtId="0" fontId="28" fillId="26" borderId="0" applyNumberFormat="0" applyBorder="0" applyAlignment="0" applyProtection="0"/>
    <xf numFmtId="0" fontId="28" fillId="26" borderId="0" applyNumberFormat="0" applyBorder="0" applyAlignment="0" applyProtection="0"/>
    <xf numFmtId="0" fontId="28" fillId="26" borderId="0" applyNumberFormat="0" applyBorder="0" applyAlignment="0" applyProtection="0"/>
    <xf numFmtId="0" fontId="28" fillId="26" borderId="0" applyNumberFormat="0" applyBorder="0" applyAlignment="0" applyProtection="0"/>
    <xf numFmtId="0" fontId="28" fillId="26" borderId="0" applyNumberFormat="0" applyBorder="0" applyAlignment="0" applyProtection="0"/>
    <xf numFmtId="0" fontId="28" fillId="26" borderId="0" applyNumberFormat="0" applyBorder="0" applyAlignment="0" applyProtection="0"/>
    <xf numFmtId="0" fontId="28" fillId="26" borderId="0" applyNumberFormat="0" applyBorder="0" applyAlignment="0" applyProtection="0"/>
    <xf numFmtId="0" fontId="28" fillId="26" borderId="0" applyNumberFormat="0" applyBorder="0" applyAlignment="0" applyProtection="0"/>
    <xf numFmtId="0" fontId="28" fillId="26" borderId="0" applyNumberFormat="0" applyBorder="0" applyAlignment="0" applyProtection="0"/>
    <xf numFmtId="0" fontId="28" fillId="26" borderId="0" applyNumberFormat="0" applyBorder="0" applyAlignment="0" applyProtection="0"/>
    <xf numFmtId="0" fontId="28" fillId="26" borderId="0" applyNumberFormat="0" applyBorder="0" applyAlignment="0" applyProtection="0"/>
    <xf numFmtId="0" fontId="28" fillId="26" borderId="0" applyNumberFormat="0" applyBorder="0" applyAlignment="0" applyProtection="0"/>
    <xf numFmtId="0" fontId="28" fillId="26" borderId="0" applyNumberFormat="0" applyBorder="0" applyAlignment="0" applyProtection="0"/>
    <xf numFmtId="0" fontId="28" fillId="26" borderId="0" applyNumberFormat="0" applyBorder="0" applyAlignment="0" applyProtection="0"/>
    <xf numFmtId="0" fontId="28" fillId="26" borderId="0" applyNumberFormat="0" applyBorder="0" applyAlignment="0" applyProtection="0"/>
    <xf numFmtId="0" fontId="28" fillId="26" borderId="0" applyNumberFormat="0" applyBorder="0" applyAlignment="0" applyProtection="0"/>
    <xf numFmtId="0" fontId="28" fillId="26" borderId="0" applyNumberFormat="0" applyBorder="0" applyAlignment="0" applyProtection="0"/>
    <xf numFmtId="0" fontId="28" fillId="26" borderId="0" applyNumberFormat="0" applyBorder="0" applyAlignment="0" applyProtection="0"/>
    <xf numFmtId="0" fontId="28" fillId="26" borderId="0" applyNumberFormat="0" applyBorder="0" applyAlignment="0" applyProtection="0"/>
    <xf numFmtId="0" fontId="28" fillId="26" borderId="0" applyNumberFormat="0" applyBorder="0" applyAlignment="0" applyProtection="0"/>
    <xf numFmtId="0" fontId="28" fillId="26" borderId="0" applyNumberFormat="0" applyBorder="0" applyAlignment="0" applyProtection="0"/>
    <xf numFmtId="0" fontId="28" fillId="26" borderId="0" applyNumberFormat="0" applyBorder="0" applyAlignment="0" applyProtection="0"/>
    <xf numFmtId="0" fontId="28" fillId="26" borderId="0" applyNumberFormat="0" applyBorder="0" applyAlignment="0" applyProtection="0"/>
    <xf numFmtId="0" fontId="28" fillId="26" borderId="0" applyNumberFormat="0" applyBorder="0" applyAlignment="0" applyProtection="0"/>
    <xf numFmtId="0" fontId="28" fillId="26" borderId="0" applyNumberFormat="0" applyBorder="0" applyAlignment="0" applyProtection="0"/>
    <xf numFmtId="0" fontId="28" fillId="26" borderId="0" applyNumberFormat="0" applyBorder="0" applyAlignment="0" applyProtection="0"/>
    <xf numFmtId="0" fontId="28" fillId="26" borderId="0" applyNumberFormat="0" applyBorder="0" applyAlignment="0" applyProtection="0"/>
    <xf numFmtId="0" fontId="28" fillId="26" borderId="0" applyNumberFormat="0" applyBorder="0" applyAlignment="0" applyProtection="0"/>
    <xf numFmtId="0" fontId="28" fillId="26" borderId="0" applyNumberFormat="0" applyBorder="0" applyAlignment="0" applyProtection="0"/>
    <xf numFmtId="0" fontId="28" fillId="26" borderId="0" applyNumberFormat="0" applyBorder="0" applyAlignment="0" applyProtection="0"/>
    <xf numFmtId="0" fontId="28" fillId="26" borderId="0" applyNumberFormat="0" applyBorder="0" applyAlignment="0" applyProtection="0"/>
    <xf numFmtId="0" fontId="28" fillId="26" borderId="0" applyNumberFormat="0" applyBorder="0" applyAlignment="0" applyProtection="0"/>
    <xf numFmtId="0" fontId="28" fillId="26" borderId="0" applyNumberFormat="0" applyBorder="0" applyAlignment="0" applyProtection="0"/>
    <xf numFmtId="0" fontId="28" fillId="26" borderId="0" applyNumberFormat="0" applyBorder="0" applyAlignment="0" applyProtection="0"/>
    <xf numFmtId="0" fontId="28" fillId="26" borderId="0" applyNumberFormat="0" applyBorder="0" applyAlignment="0" applyProtection="0"/>
    <xf numFmtId="0" fontId="28" fillId="26" borderId="0" applyNumberFormat="0" applyBorder="0" applyAlignment="0" applyProtection="0"/>
    <xf numFmtId="0" fontId="28" fillId="26" borderId="0" applyNumberFormat="0" applyBorder="0" applyAlignment="0" applyProtection="0"/>
    <xf numFmtId="0" fontId="28" fillId="26" borderId="0" applyNumberFormat="0" applyBorder="0" applyAlignment="0" applyProtection="0"/>
    <xf numFmtId="0" fontId="28" fillId="26" borderId="0" applyNumberFormat="0" applyBorder="0" applyAlignment="0" applyProtection="0"/>
    <xf numFmtId="0" fontId="28" fillId="26" borderId="0" applyNumberFormat="0" applyBorder="0" applyAlignment="0" applyProtection="0"/>
    <xf numFmtId="0" fontId="28" fillId="26" borderId="0" applyNumberFormat="0" applyBorder="0" applyAlignment="0" applyProtection="0"/>
    <xf numFmtId="0" fontId="28" fillId="26" borderId="0" applyNumberFormat="0" applyBorder="0" applyAlignment="0" applyProtection="0"/>
    <xf numFmtId="0" fontId="28" fillId="26" borderId="0" applyNumberFormat="0" applyBorder="0" applyAlignment="0" applyProtection="0"/>
    <xf numFmtId="0" fontId="28" fillId="26" borderId="0" applyNumberFormat="0" applyBorder="0" applyAlignment="0" applyProtection="0"/>
    <xf numFmtId="0" fontId="28" fillId="26" borderId="0" applyNumberFormat="0" applyBorder="0" applyAlignment="0" applyProtection="0"/>
    <xf numFmtId="0" fontId="28" fillId="26" borderId="0" applyNumberFormat="0" applyBorder="0" applyAlignment="0" applyProtection="0"/>
    <xf numFmtId="0" fontId="28" fillId="26" borderId="0" applyNumberFormat="0" applyBorder="0" applyAlignment="0" applyProtection="0"/>
    <xf numFmtId="0" fontId="28" fillId="26" borderId="0" applyNumberFormat="0" applyBorder="0" applyAlignment="0" applyProtection="0"/>
    <xf numFmtId="0" fontId="28" fillId="26" borderId="0" applyNumberFormat="0" applyBorder="0" applyAlignment="0" applyProtection="0"/>
    <xf numFmtId="0" fontId="28" fillId="26" borderId="0" applyNumberFormat="0" applyBorder="0" applyAlignment="0" applyProtection="0"/>
    <xf numFmtId="0" fontId="28" fillId="26" borderId="0" applyNumberFormat="0" applyBorder="0" applyAlignment="0" applyProtection="0"/>
    <xf numFmtId="0" fontId="28" fillId="26" borderId="0" applyNumberFormat="0" applyBorder="0" applyAlignment="0" applyProtection="0"/>
    <xf numFmtId="0" fontId="28" fillId="26" borderId="0" applyNumberFormat="0" applyBorder="0" applyAlignment="0" applyProtection="0"/>
    <xf numFmtId="0" fontId="28" fillId="26" borderId="0" applyNumberFormat="0" applyBorder="0" applyAlignment="0" applyProtection="0"/>
    <xf numFmtId="0" fontId="28" fillId="26" borderId="0" applyNumberFormat="0" applyBorder="0" applyAlignment="0" applyProtection="0"/>
    <xf numFmtId="0" fontId="28" fillId="26" borderId="0" applyNumberFormat="0" applyBorder="0" applyAlignment="0" applyProtection="0"/>
    <xf numFmtId="0" fontId="28" fillId="26" borderId="0" applyNumberFormat="0" applyBorder="0" applyAlignment="0" applyProtection="0"/>
    <xf numFmtId="0" fontId="28" fillId="26" borderId="0" applyNumberFormat="0" applyBorder="0" applyAlignment="0" applyProtection="0"/>
    <xf numFmtId="0" fontId="28" fillId="26" borderId="0" applyNumberFormat="0" applyBorder="0" applyAlignment="0" applyProtection="0"/>
    <xf numFmtId="0" fontId="28" fillId="26" borderId="0" applyNumberFormat="0" applyBorder="0" applyAlignment="0" applyProtection="0"/>
    <xf numFmtId="0" fontId="28" fillId="26" borderId="0" applyNumberFormat="0" applyBorder="0" applyAlignment="0" applyProtection="0"/>
    <xf numFmtId="0" fontId="28" fillId="26" borderId="0" applyNumberFormat="0" applyBorder="0" applyAlignment="0" applyProtection="0"/>
    <xf numFmtId="0" fontId="28" fillId="26" borderId="0" applyNumberFormat="0" applyBorder="0" applyAlignment="0" applyProtection="0"/>
    <xf numFmtId="0" fontId="28" fillId="26" borderId="0" applyNumberFormat="0" applyBorder="0" applyAlignment="0" applyProtection="0"/>
    <xf numFmtId="0" fontId="28" fillId="26" borderId="0" applyNumberFormat="0" applyBorder="0" applyAlignment="0" applyProtection="0"/>
    <xf numFmtId="0" fontId="28" fillId="26" borderId="0" applyNumberFormat="0" applyBorder="0" applyAlignment="0" applyProtection="0"/>
    <xf numFmtId="0" fontId="28" fillId="26" borderId="0" applyNumberFormat="0" applyBorder="0" applyAlignment="0" applyProtection="0"/>
    <xf numFmtId="0" fontId="28" fillId="26" borderId="0" applyNumberFormat="0" applyBorder="0" applyAlignment="0" applyProtection="0"/>
    <xf numFmtId="0" fontId="28" fillId="26" borderId="0" applyNumberFormat="0" applyBorder="0" applyAlignment="0" applyProtection="0"/>
    <xf numFmtId="0" fontId="28" fillId="26" borderId="0" applyNumberFormat="0" applyBorder="0" applyAlignment="0" applyProtection="0"/>
    <xf numFmtId="0" fontId="28" fillId="26" borderId="0" applyNumberFormat="0" applyBorder="0" applyAlignment="0" applyProtection="0"/>
    <xf numFmtId="0" fontId="28" fillId="26" borderId="0" applyNumberFormat="0" applyBorder="0" applyAlignment="0" applyProtection="0"/>
    <xf numFmtId="0" fontId="28" fillId="26" borderId="0" applyNumberFormat="0" applyBorder="0" applyAlignment="0" applyProtection="0"/>
    <xf numFmtId="0" fontId="28" fillId="26" borderId="0" applyNumberFormat="0" applyBorder="0" applyAlignment="0" applyProtection="0"/>
    <xf numFmtId="0" fontId="28" fillId="26" borderId="0" applyNumberFormat="0" applyBorder="0" applyAlignment="0" applyProtection="0"/>
    <xf numFmtId="0" fontId="28" fillId="26" borderId="0" applyNumberFormat="0" applyBorder="0" applyAlignment="0" applyProtection="0"/>
    <xf numFmtId="0" fontId="28" fillId="26" borderId="0" applyNumberFormat="0" applyBorder="0" applyAlignment="0" applyProtection="0"/>
    <xf numFmtId="0" fontId="28" fillId="26" borderId="0" applyNumberFormat="0" applyBorder="0" applyAlignment="0" applyProtection="0"/>
    <xf numFmtId="0" fontId="28" fillId="26" borderId="0" applyNumberFormat="0" applyBorder="0" applyAlignment="0" applyProtection="0"/>
    <xf numFmtId="0" fontId="28" fillId="26" borderId="0" applyNumberFormat="0" applyBorder="0" applyAlignment="0" applyProtection="0"/>
    <xf numFmtId="0" fontId="28" fillId="26" borderId="0" applyNumberFormat="0" applyBorder="0" applyAlignment="0" applyProtection="0"/>
    <xf numFmtId="0" fontId="28" fillId="26" borderId="0" applyNumberFormat="0" applyBorder="0" applyAlignment="0" applyProtection="0"/>
    <xf numFmtId="0" fontId="28" fillId="26" borderId="0" applyNumberFormat="0" applyBorder="0" applyAlignment="0" applyProtection="0"/>
    <xf numFmtId="0" fontId="28" fillId="26" borderId="0" applyNumberFormat="0" applyBorder="0" applyAlignment="0" applyProtection="0"/>
    <xf numFmtId="0" fontId="28" fillId="26" borderId="0" applyNumberFormat="0" applyBorder="0" applyAlignment="0" applyProtection="0"/>
    <xf numFmtId="0" fontId="28" fillId="26" borderId="0" applyNumberFormat="0" applyBorder="0" applyAlignment="0" applyProtection="0"/>
    <xf numFmtId="0" fontId="28" fillId="26" borderId="0" applyNumberFormat="0" applyBorder="0" applyAlignment="0" applyProtection="0"/>
    <xf numFmtId="0" fontId="28" fillId="26" borderId="0" applyNumberFormat="0" applyBorder="0" applyAlignment="0" applyProtection="0"/>
    <xf numFmtId="0" fontId="28" fillId="26" borderId="0" applyNumberFormat="0" applyBorder="0" applyAlignment="0" applyProtection="0"/>
    <xf numFmtId="0" fontId="28" fillId="26" borderId="0" applyNumberFormat="0" applyBorder="0" applyAlignment="0" applyProtection="0"/>
    <xf numFmtId="0" fontId="28" fillId="26" borderId="0" applyNumberFormat="0" applyBorder="0" applyAlignment="0" applyProtection="0"/>
    <xf numFmtId="0" fontId="28" fillId="26" borderId="0" applyNumberFormat="0" applyBorder="0" applyAlignment="0" applyProtection="0"/>
    <xf numFmtId="0" fontId="28" fillId="26" borderId="0" applyNumberFormat="0" applyBorder="0" applyAlignment="0" applyProtection="0"/>
    <xf numFmtId="0" fontId="28" fillId="26" borderId="0" applyNumberFormat="0" applyBorder="0" applyAlignment="0" applyProtection="0"/>
    <xf numFmtId="0" fontId="28" fillId="26" borderId="0" applyNumberFormat="0" applyBorder="0" applyAlignment="0" applyProtection="0"/>
    <xf numFmtId="0" fontId="28" fillId="26" borderId="0" applyNumberFormat="0" applyBorder="0" applyAlignment="0" applyProtection="0"/>
    <xf numFmtId="0" fontId="28" fillId="26" borderId="0" applyNumberFormat="0" applyBorder="0" applyAlignment="0" applyProtection="0"/>
    <xf numFmtId="0" fontId="28" fillId="26" borderId="0" applyNumberFormat="0" applyBorder="0" applyAlignment="0" applyProtection="0"/>
    <xf numFmtId="0" fontId="28" fillId="26" borderId="0" applyNumberFormat="0" applyBorder="0" applyAlignment="0" applyProtection="0"/>
    <xf numFmtId="0" fontId="28" fillId="26" borderId="0" applyNumberFormat="0" applyBorder="0" applyAlignment="0" applyProtection="0"/>
    <xf numFmtId="0" fontId="28" fillId="26" borderId="0" applyNumberFormat="0" applyBorder="0" applyAlignment="0" applyProtection="0"/>
    <xf numFmtId="0" fontId="28" fillId="26" borderId="0" applyNumberFormat="0" applyBorder="0" applyAlignment="0" applyProtection="0"/>
    <xf numFmtId="0" fontId="28" fillId="26" borderId="0" applyNumberFormat="0" applyBorder="0" applyAlignment="0" applyProtection="0"/>
    <xf numFmtId="0" fontId="28" fillId="26" borderId="0" applyNumberFormat="0" applyBorder="0" applyAlignment="0" applyProtection="0"/>
    <xf numFmtId="0" fontId="28" fillId="26" borderId="0" applyNumberFormat="0" applyBorder="0" applyAlignment="0" applyProtection="0"/>
    <xf numFmtId="0" fontId="28" fillId="26" borderId="0" applyNumberFormat="0" applyBorder="0" applyAlignment="0" applyProtection="0"/>
    <xf numFmtId="0" fontId="28" fillId="26" borderId="0" applyNumberFormat="0" applyBorder="0" applyAlignment="0" applyProtection="0"/>
    <xf numFmtId="0" fontId="28" fillId="26" borderId="0" applyNumberFormat="0" applyBorder="0" applyAlignment="0" applyProtection="0"/>
    <xf numFmtId="0" fontId="28" fillId="26" borderId="0" applyNumberFormat="0" applyBorder="0" applyAlignment="0" applyProtection="0"/>
    <xf numFmtId="0" fontId="28" fillId="26" borderId="0" applyNumberFormat="0" applyBorder="0" applyAlignment="0" applyProtection="0"/>
    <xf numFmtId="0" fontId="28" fillId="26" borderId="0" applyNumberFormat="0" applyBorder="0" applyAlignment="0" applyProtection="0"/>
    <xf numFmtId="0" fontId="28" fillId="26" borderId="0" applyNumberFormat="0" applyBorder="0" applyAlignment="0" applyProtection="0"/>
    <xf numFmtId="0" fontId="28" fillId="26" borderId="0" applyNumberFormat="0" applyBorder="0" applyAlignment="0" applyProtection="0"/>
    <xf numFmtId="0" fontId="28" fillId="26" borderId="0" applyNumberFormat="0" applyBorder="0" applyAlignment="0" applyProtection="0"/>
    <xf numFmtId="0" fontId="28" fillId="26" borderId="0" applyNumberFormat="0" applyBorder="0" applyAlignment="0" applyProtection="0"/>
    <xf numFmtId="0" fontId="28" fillId="26" borderId="0" applyNumberFormat="0" applyBorder="0" applyAlignment="0" applyProtection="0"/>
    <xf numFmtId="0" fontId="28" fillId="26" borderId="0" applyNumberFormat="0" applyBorder="0" applyAlignment="0" applyProtection="0"/>
    <xf numFmtId="0" fontId="28" fillId="26" borderId="0" applyNumberFormat="0" applyBorder="0" applyAlignment="0" applyProtection="0"/>
    <xf numFmtId="0" fontId="28" fillId="26" borderId="0" applyNumberFormat="0" applyBorder="0" applyAlignment="0" applyProtection="0"/>
    <xf numFmtId="0" fontId="28" fillId="26" borderId="0" applyNumberFormat="0" applyBorder="0" applyAlignment="0" applyProtection="0"/>
    <xf numFmtId="0" fontId="28" fillId="26" borderId="0" applyNumberFormat="0" applyBorder="0" applyAlignment="0" applyProtection="0"/>
    <xf numFmtId="0" fontId="28" fillId="26" borderId="0" applyNumberFormat="0" applyBorder="0" applyAlignment="0" applyProtection="0"/>
    <xf numFmtId="0" fontId="28" fillId="26" borderId="0" applyNumberFormat="0" applyBorder="0" applyAlignment="0" applyProtection="0"/>
    <xf numFmtId="0" fontId="28" fillId="26" borderId="0" applyNumberFormat="0" applyBorder="0" applyAlignment="0" applyProtection="0"/>
    <xf numFmtId="0" fontId="28" fillId="26" borderId="0" applyNumberFormat="0" applyBorder="0" applyAlignment="0" applyProtection="0"/>
    <xf numFmtId="0" fontId="28" fillId="26" borderId="0" applyNumberFormat="0" applyBorder="0" applyAlignment="0" applyProtection="0"/>
    <xf numFmtId="0" fontId="28" fillId="26" borderId="0" applyNumberFormat="0" applyBorder="0" applyAlignment="0" applyProtection="0"/>
    <xf numFmtId="0" fontId="28" fillId="26" borderId="0" applyNumberFormat="0" applyBorder="0" applyAlignment="0" applyProtection="0"/>
    <xf numFmtId="0" fontId="28" fillId="26" borderId="0" applyNumberFormat="0" applyBorder="0" applyAlignment="0" applyProtection="0"/>
    <xf numFmtId="0" fontId="28" fillId="26" borderId="0" applyNumberFormat="0" applyBorder="0" applyAlignment="0" applyProtection="0"/>
    <xf numFmtId="0" fontId="28" fillId="26" borderId="0" applyNumberFormat="0" applyBorder="0" applyAlignment="0" applyProtection="0"/>
    <xf numFmtId="0" fontId="28" fillId="26" borderId="0" applyNumberFormat="0" applyBorder="0" applyAlignment="0" applyProtection="0"/>
    <xf numFmtId="0" fontId="28" fillId="26" borderId="0" applyNumberFormat="0" applyBorder="0" applyAlignment="0" applyProtection="0"/>
    <xf numFmtId="0" fontId="28" fillId="26" borderId="0" applyNumberFormat="0" applyBorder="0" applyAlignment="0" applyProtection="0"/>
    <xf numFmtId="0" fontId="28" fillId="26" borderId="0" applyNumberFormat="0" applyBorder="0" applyAlignment="0" applyProtection="0"/>
    <xf numFmtId="0" fontId="28" fillId="26" borderId="0" applyNumberFormat="0" applyBorder="0" applyAlignment="0" applyProtection="0"/>
    <xf numFmtId="0" fontId="28" fillId="26" borderId="0" applyNumberFormat="0" applyBorder="0" applyAlignment="0" applyProtection="0"/>
    <xf numFmtId="0" fontId="28" fillId="26" borderId="0" applyNumberFormat="0" applyBorder="0" applyAlignment="0" applyProtection="0"/>
    <xf numFmtId="0" fontId="28" fillId="26" borderId="0" applyNumberFormat="0" applyBorder="0" applyAlignment="0" applyProtection="0"/>
    <xf numFmtId="0" fontId="28" fillId="26" borderId="0" applyNumberFormat="0" applyBorder="0" applyAlignment="0" applyProtection="0"/>
    <xf numFmtId="0" fontId="28" fillId="26" borderId="0" applyNumberFormat="0" applyBorder="0" applyAlignment="0" applyProtection="0"/>
    <xf numFmtId="0" fontId="28" fillId="26" borderId="0" applyNumberFormat="0" applyBorder="0" applyAlignment="0" applyProtection="0"/>
    <xf numFmtId="0" fontId="28" fillId="26" borderId="0" applyNumberFormat="0" applyBorder="0" applyAlignment="0" applyProtection="0"/>
    <xf numFmtId="0" fontId="28" fillId="26" borderId="0" applyNumberFormat="0" applyBorder="0" applyAlignment="0" applyProtection="0"/>
    <xf numFmtId="0" fontId="28" fillId="26" borderId="0" applyNumberFormat="0" applyBorder="0" applyAlignment="0" applyProtection="0"/>
    <xf numFmtId="0" fontId="28" fillId="26" borderId="0" applyNumberFormat="0" applyBorder="0" applyAlignment="0" applyProtection="0"/>
    <xf numFmtId="0" fontId="28" fillId="26" borderId="0" applyNumberFormat="0" applyBorder="0" applyAlignment="0" applyProtection="0"/>
    <xf numFmtId="0" fontId="28" fillId="26" borderId="0" applyNumberFormat="0" applyBorder="0" applyAlignment="0" applyProtection="0"/>
    <xf numFmtId="0" fontId="28" fillId="26" borderId="0" applyNumberFormat="0" applyBorder="0" applyAlignment="0" applyProtection="0"/>
    <xf numFmtId="0" fontId="28" fillId="26" borderId="0" applyNumberFormat="0" applyBorder="0" applyAlignment="0" applyProtection="0"/>
    <xf numFmtId="0" fontId="28" fillId="26" borderId="0" applyNumberFormat="0" applyBorder="0" applyAlignment="0" applyProtection="0"/>
    <xf numFmtId="0" fontId="28" fillId="26" borderId="0" applyNumberFormat="0" applyBorder="0" applyAlignment="0" applyProtection="0"/>
    <xf numFmtId="0" fontId="28" fillId="26" borderId="0" applyNumberFormat="0" applyBorder="0" applyAlignment="0" applyProtection="0"/>
    <xf numFmtId="0" fontId="28" fillId="26" borderId="0" applyNumberFormat="0" applyBorder="0" applyAlignment="0" applyProtection="0"/>
    <xf numFmtId="0" fontId="28" fillId="26" borderId="0" applyNumberFormat="0" applyBorder="0" applyAlignment="0" applyProtection="0"/>
    <xf numFmtId="0" fontId="28" fillId="26" borderId="0" applyNumberFormat="0" applyBorder="0" applyAlignment="0" applyProtection="0"/>
    <xf numFmtId="0" fontId="28" fillId="26" borderId="0" applyNumberFormat="0" applyBorder="0" applyAlignment="0" applyProtection="0"/>
    <xf numFmtId="0" fontId="28" fillId="26" borderId="0" applyNumberFormat="0" applyBorder="0" applyAlignment="0" applyProtection="0"/>
    <xf numFmtId="0" fontId="28" fillId="26" borderId="0" applyNumberFormat="0" applyBorder="0" applyAlignment="0" applyProtection="0"/>
    <xf numFmtId="0" fontId="28" fillId="26" borderId="0" applyNumberFormat="0" applyBorder="0" applyAlignment="0" applyProtection="0"/>
    <xf numFmtId="0" fontId="28" fillId="26" borderId="0" applyNumberFormat="0" applyBorder="0" applyAlignment="0" applyProtection="0"/>
    <xf numFmtId="0" fontId="28" fillId="26" borderId="0" applyNumberFormat="0" applyBorder="0" applyAlignment="0" applyProtection="0"/>
    <xf numFmtId="0" fontId="28" fillId="26" borderId="0" applyNumberFormat="0" applyBorder="0" applyAlignment="0" applyProtection="0"/>
    <xf numFmtId="0" fontId="28" fillId="26" borderId="0" applyNumberFormat="0" applyBorder="0" applyAlignment="0" applyProtection="0"/>
    <xf numFmtId="0" fontId="28" fillId="26" borderId="0" applyNumberFormat="0" applyBorder="0" applyAlignment="0" applyProtection="0"/>
    <xf numFmtId="0" fontId="28" fillId="26" borderId="0" applyNumberFormat="0" applyBorder="0" applyAlignment="0" applyProtection="0"/>
    <xf numFmtId="0" fontId="28" fillId="26" borderId="0" applyNumberFormat="0" applyBorder="0" applyAlignment="0" applyProtection="0"/>
    <xf numFmtId="0" fontId="28" fillId="26" borderId="0" applyNumberFormat="0" applyBorder="0" applyAlignment="0" applyProtection="0"/>
    <xf numFmtId="0" fontId="28" fillId="26" borderId="0" applyNumberFormat="0" applyBorder="0" applyAlignment="0" applyProtection="0"/>
    <xf numFmtId="0" fontId="28" fillId="26" borderId="0" applyNumberFormat="0" applyBorder="0" applyAlignment="0" applyProtection="0"/>
    <xf numFmtId="0" fontId="28" fillId="26" borderId="0" applyNumberFormat="0" applyBorder="0" applyAlignment="0" applyProtection="0"/>
    <xf numFmtId="0" fontId="28" fillId="26" borderId="0" applyNumberFormat="0" applyBorder="0" applyAlignment="0" applyProtection="0"/>
    <xf numFmtId="0" fontId="28" fillId="26" borderId="0" applyNumberFormat="0" applyBorder="0" applyAlignment="0" applyProtection="0"/>
    <xf numFmtId="0" fontId="28" fillId="26" borderId="0" applyNumberFormat="0" applyBorder="0" applyAlignment="0" applyProtection="0"/>
    <xf numFmtId="0" fontId="28" fillId="26" borderId="0" applyNumberFormat="0" applyBorder="0" applyAlignment="0" applyProtection="0"/>
    <xf numFmtId="0" fontId="28" fillId="26" borderId="0" applyNumberFormat="0" applyBorder="0" applyAlignment="0" applyProtection="0"/>
    <xf numFmtId="0" fontId="28" fillId="26" borderId="0" applyNumberFormat="0" applyBorder="0" applyAlignment="0" applyProtection="0"/>
    <xf numFmtId="0" fontId="28" fillId="26" borderId="0" applyNumberFormat="0" applyBorder="0" applyAlignment="0" applyProtection="0"/>
    <xf numFmtId="0" fontId="28" fillId="26" borderId="0" applyNumberFormat="0" applyBorder="0" applyAlignment="0" applyProtection="0"/>
    <xf numFmtId="0" fontId="28" fillId="26" borderId="0" applyNumberFormat="0" applyBorder="0" applyAlignment="0" applyProtection="0"/>
    <xf numFmtId="0" fontId="28" fillId="26" borderId="0" applyNumberFormat="0" applyBorder="0" applyAlignment="0" applyProtection="0"/>
    <xf numFmtId="0" fontId="28" fillId="26" borderId="0" applyNumberFormat="0" applyBorder="0" applyAlignment="0" applyProtection="0"/>
    <xf numFmtId="0" fontId="28" fillId="26" borderId="0" applyNumberFormat="0" applyBorder="0" applyAlignment="0" applyProtection="0"/>
    <xf numFmtId="0" fontId="28" fillId="26" borderId="0" applyNumberFormat="0" applyBorder="0" applyAlignment="0" applyProtection="0"/>
    <xf numFmtId="0" fontId="28" fillId="26" borderId="0" applyNumberFormat="0" applyBorder="0" applyAlignment="0" applyProtection="0"/>
    <xf numFmtId="0" fontId="28" fillId="26" borderId="0" applyNumberFormat="0" applyBorder="0" applyAlignment="0" applyProtection="0"/>
    <xf numFmtId="0" fontId="28" fillId="26" borderId="0" applyNumberFormat="0" applyBorder="0" applyAlignment="0" applyProtection="0"/>
    <xf numFmtId="0" fontId="28" fillId="26" borderId="0" applyNumberFormat="0" applyBorder="0" applyAlignment="0" applyProtection="0"/>
    <xf numFmtId="0" fontId="28" fillId="26" borderId="0" applyNumberFormat="0" applyBorder="0" applyAlignment="0" applyProtection="0"/>
    <xf numFmtId="0" fontId="28" fillId="26" borderId="0" applyNumberFormat="0" applyBorder="0" applyAlignment="0" applyProtection="0"/>
    <xf numFmtId="0" fontId="28" fillId="26" borderId="0" applyNumberFormat="0" applyBorder="0" applyAlignment="0" applyProtection="0"/>
    <xf numFmtId="0" fontId="28" fillId="26" borderId="0" applyNumberFormat="0" applyBorder="0" applyAlignment="0" applyProtection="0"/>
    <xf numFmtId="0" fontId="28" fillId="26" borderId="0" applyNumberFormat="0" applyBorder="0" applyAlignment="0" applyProtection="0"/>
    <xf numFmtId="0" fontId="28" fillId="26" borderId="0" applyNumberFormat="0" applyBorder="0" applyAlignment="0" applyProtection="0"/>
    <xf numFmtId="0" fontId="28" fillId="26" borderId="0" applyNumberFormat="0" applyBorder="0" applyAlignment="0" applyProtection="0"/>
    <xf numFmtId="0" fontId="28" fillId="26" borderId="0" applyNumberFormat="0" applyBorder="0" applyAlignment="0" applyProtection="0"/>
    <xf numFmtId="0" fontId="28" fillId="26" borderId="0" applyNumberFormat="0" applyBorder="0" applyAlignment="0" applyProtection="0"/>
    <xf numFmtId="0" fontId="28" fillId="26" borderId="0" applyNumberFormat="0" applyBorder="0" applyAlignment="0" applyProtection="0"/>
    <xf numFmtId="0" fontId="28" fillId="26" borderId="0" applyNumberFormat="0" applyBorder="0" applyAlignment="0" applyProtection="0"/>
    <xf numFmtId="0" fontId="28" fillId="26" borderId="0" applyNumberFormat="0" applyBorder="0" applyAlignment="0" applyProtection="0"/>
    <xf numFmtId="0" fontId="28" fillId="26" borderId="0" applyNumberFormat="0" applyBorder="0" applyAlignment="0" applyProtection="0"/>
    <xf numFmtId="0" fontId="28" fillId="26" borderId="0" applyNumberFormat="0" applyBorder="0" applyAlignment="0" applyProtection="0"/>
    <xf numFmtId="0" fontId="28" fillId="26" borderId="0" applyNumberFormat="0" applyBorder="0" applyAlignment="0" applyProtection="0"/>
    <xf numFmtId="0" fontId="28" fillId="26" borderId="0" applyNumberFormat="0" applyBorder="0" applyAlignment="0" applyProtection="0"/>
    <xf numFmtId="0" fontId="28" fillId="26" borderId="0" applyNumberFormat="0" applyBorder="0" applyAlignment="0" applyProtection="0"/>
    <xf numFmtId="0" fontId="28" fillId="26" borderId="0" applyNumberFormat="0" applyBorder="0" applyAlignment="0" applyProtection="0"/>
    <xf numFmtId="0" fontId="28" fillId="26" borderId="0" applyNumberFormat="0" applyBorder="0" applyAlignment="0" applyProtection="0"/>
    <xf numFmtId="0" fontId="28" fillId="26" borderId="0" applyNumberFormat="0" applyBorder="0" applyAlignment="0" applyProtection="0"/>
    <xf numFmtId="0" fontId="28" fillId="26" borderId="0" applyNumberFormat="0" applyBorder="0" applyAlignment="0" applyProtection="0"/>
    <xf numFmtId="0" fontId="28" fillId="26" borderId="0" applyNumberFormat="0" applyBorder="0" applyAlignment="0" applyProtection="0"/>
    <xf numFmtId="0" fontId="28" fillId="26" borderId="0" applyNumberFormat="0" applyBorder="0" applyAlignment="0" applyProtection="0"/>
    <xf numFmtId="0" fontId="28" fillId="26" borderId="0" applyNumberFormat="0" applyBorder="0" applyAlignment="0" applyProtection="0"/>
    <xf numFmtId="0" fontId="28" fillId="26" borderId="0" applyNumberFormat="0" applyBorder="0" applyAlignment="0" applyProtection="0"/>
    <xf numFmtId="0" fontId="28" fillId="26" borderId="0" applyNumberFormat="0" applyBorder="0" applyAlignment="0" applyProtection="0"/>
    <xf numFmtId="0" fontId="28" fillId="26" borderId="0" applyNumberFormat="0" applyBorder="0" applyAlignment="0" applyProtection="0"/>
    <xf numFmtId="0" fontId="28" fillId="26" borderId="0" applyNumberFormat="0" applyBorder="0" applyAlignment="0" applyProtection="0"/>
    <xf numFmtId="0" fontId="28" fillId="26" borderId="0" applyNumberFormat="0" applyBorder="0" applyAlignment="0" applyProtection="0"/>
    <xf numFmtId="0" fontId="28" fillId="26" borderId="0" applyNumberFormat="0" applyBorder="0" applyAlignment="0" applyProtection="0"/>
    <xf numFmtId="0" fontId="28" fillId="26" borderId="0" applyNumberFormat="0" applyBorder="0" applyAlignment="0" applyProtection="0"/>
    <xf numFmtId="0" fontId="28" fillId="26" borderId="0" applyNumberFormat="0" applyBorder="0" applyAlignment="0" applyProtection="0"/>
    <xf numFmtId="0" fontId="28" fillId="26" borderId="0" applyNumberFormat="0" applyBorder="0" applyAlignment="0" applyProtection="0"/>
    <xf numFmtId="0" fontId="28" fillId="26" borderId="0" applyNumberFormat="0" applyBorder="0" applyAlignment="0" applyProtection="0"/>
    <xf numFmtId="0" fontId="28" fillId="26" borderId="0" applyNumberFormat="0" applyBorder="0" applyAlignment="0" applyProtection="0"/>
    <xf numFmtId="0" fontId="28" fillId="26" borderId="0" applyNumberFormat="0" applyBorder="0" applyAlignment="0" applyProtection="0"/>
    <xf numFmtId="0" fontId="28" fillId="26" borderId="0" applyNumberFormat="0" applyBorder="0" applyAlignment="0" applyProtection="0"/>
    <xf numFmtId="0" fontId="28" fillId="26" borderId="0" applyNumberFormat="0" applyBorder="0" applyAlignment="0" applyProtection="0"/>
    <xf numFmtId="0" fontId="28" fillId="26" borderId="0" applyNumberFormat="0" applyBorder="0" applyAlignment="0" applyProtection="0"/>
    <xf numFmtId="0" fontId="28" fillId="26" borderId="0" applyNumberFormat="0" applyBorder="0" applyAlignment="0" applyProtection="0"/>
    <xf numFmtId="0" fontId="28" fillId="26" borderId="0" applyNumberFormat="0" applyBorder="0" applyAlignment="0" applyProtection="0"/>
    <xf numFmtId="0" fontId="28" fillId="26" borderId="0" applyNumberFormat="0" applyBorder="0" applyAlignment="0" applyProtection="0"/>
    <xf numFmtId="0" fontId="28" fillId="26" borderId="0" applyNumberFormat="0" applyBorder="0" applyAlignment="0" applyProtection="0"/>
    <xf numFmtId="0" fontId="28" fillId="26" borderId="0" applyNumberFormat="0" applyBorder="0" applyAlignment="0" applyProtection="0"/>
    <xf numFmtId="0" fontId="28" fillId="26" borderId="0" applyNumberFormat="0" applyBorder="0" applyAlignment="0" applyProtection="0"/>
    <xf numFmtId="0" fontId="28" fillId="26" borderId="0" applyNumberFormat="0" applyBorder="0" applyAlignment="0" applyProtection="0"/>
    <xf numFmtId="0" fontId="28" fillId="26" borderId="0" applyNumberFormat="0" applyBorder="0" applyAlignment="0" applyProtection="0"/>
    <xf numFmtId="0" fontId="28" fillId="26" borderId="0" applyNumberFormat="0" applyBorder="0" applyAlignment="0" applyProtection="0"/>
    <xf numFmtId="0" fontId="28" fillId="26" borderId="0" applyNumberFormat="0" applyBorder="0" applyAlignment="0" applyProtection="0"/>
    <xf numFmtId="0" fontId="28" fillId="26" borderId="0" applyNumberFormat="0" applyBorder="0" applyAlignment="0" applyProtection="0"/>
    <xf numFmtId="0" fontId="28" fillId="26" borderId="0" applyNumberFormat="0" applyBorder="0" applyAlignment="0" applyProtection="0"/>
    <xf numFmtId="0" fontId="28" fillId="26" borderId="0" applyNumberFormat="0" applyBorder="0" applyAlignment="0" applyProtection="0"/>
    <xf numFmtId="0" fontId="28" fillId="26" borderId="0" applyNumberFormat="0" applyBorder="0" applyAlignment="0" applyProtection="0"/>
    <xf numFmtId="0" fontId="28" fillId="26" borderId="0" applyNumberFormat="0" applyBorder="0" applyAlignment="0" applyProtection="0"/>
    <xf numFmtId="0" fontId="28" fillId="26" borderId="0" applyNumberFormat="0" applyBorder="0" applyAlignment="0" applyProtection="0"/>
    <xf numFmtId="0" fontId="28" fillId="26" borderId="0" applyNumberFormat="0" applyBorder="0" applyAlignment="0" applyProtection="0"/>
    <xf numFmtId="0" fontId="28" fillId="26" borderId="0" applyNumberFormat="0" applyBorder="0" applyAlignment="0" applyProtection="0"/>
    <xf numFmtId="0" fontId="28" fillId="26" borderId="0" applyNumberFormat="0" applyBorder="0" applyAlignment="0" applyProtection="0"/>
    <xf numFmtId="0" fontId="28" fillId="26" borderId="0" applyNumberFormat="0" applyBorder="0" applyAlignment="0" applyProtection="0"/>
    <xf numFmtId="0" fontId="28" fillId="26" borderId="0" applyNumberFormat="0" applyBorder="0" applyAlignment="0" applyProtection="0"/>
    <xf numFmtId="0" fontId="28" fillId="26" borderId="0" applyNumberFormat="0" applyBorder="0" applyAlignment="0" applyProtection="0"/>
    <xf numFmtId="0" fontId="28" fillId="26" borderId="0" applyNumberFormat="0" applyBorder="0" applyAlignment="0" applyProtection="0"/>
    <xf numFmtId="0" fontId="28" fillId="26" borderId="0" applyNumberFormat="0" applyBorder="0" applyAlignment="0" applyProtection="0"/>
    <xf numFmtId="0" fontId="28" fillId="26" borderId="0" applyNumberFormat="0" applyBorder="0" applyAlignment="0" applyProtection="0"/>
    <xf numFmtId="0" fontId="28" fillId="26" borderId="0" applyNumberFormat="0" applyBorder="0" applyAlignment="0" applyProtection="0"/>
    <xf numFmtId="0" fontId="28" fillId="26" borderId="0" applyNumberFormat="0" applyBorder="0" applyAlignment="0" applyProtection="0"/>
    <xf numFmtId="0" fontId="28" fillId="26" borderId="0" applyNumberFormat="0" applyBorder="0" applyAlignment="0" applyProtection="0"/>
    <xf numFmtId="0" fontId="28" fillId="26" borderId="0" applyNumberFormat="0" applyBorder="0" applyAlignment="0" applyProtection="0"/>
    <xf numFmtId="0" fontId="28" fillId="26" borderId="0" applyNumberFormat="0" applyBorder="0" applyAlignment="0" applyProtection="0"/>
    <xf numFmtId="0" fontId="28" fillId="26" borderId="0" applyNumberFormat="0" applyBorder="0" applyAlignment="0" applyProtection="0"/>
    <xf numFmtId="0" fontId="28" fillId="26" borderId="0" applyNumberFormat="0" applyBorder="0" applyAlignment="0" applyProtection="0"/>
    <xf numFmtId="0" fontId="28" fillId="26" borderId="0" applyNumberFormat="0" applyBorder="0" applyAlignment="0" applyProtection="0"/>
    <xf numFmtId="0" fontId="28" fillId="26" borderId="0" applyNumberFormat="0" applyBorder="0" applyAlignment="0" applyProtection="0"/>
    <xf numFmtId="0" fontId="28" fillId="26" borderId="0" applyNumberFormat="0" applyBorder="0" applyAlignment="0" applyProtection="0"/>
    <xf numFmtId="0" fontId="28" fillId="26" borderId="0" applyNumberFormat="0" applyBorder="0" applyAlignment="0" applyProtection="0"/>
    <xf numFmtId="0" fontId="28" fillId="26" borderId="0" applyNumberFormat="0" applyBorder="0" applyAlignment="0" applyProtection="0"/>
    <xf numFmtId="0" fontId="28" fillId="26" borderId="0" applyNumberFormat="0" applyBorder="0" applyAlignment="0" applyProtection="0"/>
    <xf numFmtId="165" fontId="11" fillId="0" borderId="0" applyFont="0" applyFill="0" applyBorder="0" applyAlignment="0" applyProtection="0"/>
    <xf numFmtId="165" fontId="11" fillId="0" borderId="0" applyFont="0" applyFill="0" applyBorder="0" applyAlignment="0" applyProtection="0"/>
    <xf numFmtId="165" fontId="11" fillId="0" borderId="0" applyFont="0" applyFill="0" applyBorder="0" applyAlignment="0" applyProtection="0"/>
    <xf numFmtId="0" fontId="29" fillId="0" borderId="0" applyNumberFormat="0" applyFill="0" applyBorder="0" applyAlignment="0" applyProtection="0"/>
    <xf numFmtId="0" fontId="28" fillId="0" borderId="0"/>
    <xf numFmtId="0" fontId="11" fillId="0" borderId="0"/>
    <xf numFmtId="0" fontId="28" fillId="0" borderId="0"/>
    <xf numFmtId="0" fontId="28" fillId="0" borderId="0"/>
    <xf numFmtId="0" fontId="28" fillId="0" borderId="0"/>
    <xf numFmtId="0" fontId="28" fillId="0" borderId="0"/>
    <xf numFmtId="0" fontId="28" fillId="0" borderId="0"/>
    <xf numFmtId="0" fontId="28" fillId="0" borderId="0"/>
    <xf numFmtId="0" fontId="28" fillId="0" borderId="0"/>
    <xf numFmtId="0" fontId="28" fillId="0" borderId="0"/>
    <xf numFmtId="0" fontId="28" fillId="0" borderId="0"/>
    <xf numFmtId="0" fontId="28" fillId="0" borderId="0"/>
    <xf numFmtId="0" fontId="28" fillId="0" borderId="0"/>
    <xf numFmtId="0" fontId="28" fillId="0" borderId="0"/>
    <xf numFmtId="0" fontId="28" fillId="0" borderId="0"/>
    <xf numFmtId="0" fontId="28" fillId="0" borderId="0"/>
    <xf numFmtId="0" fontId="28" fillId="0" borderId="0"/>
    <xf numFmtId="0" fontId="28" fillId="0" borderId="0"/>
    <xf numFmtId="0" fontId="28" fillId="0" borderId="0"/>
    <xf numFmtId="0" fontId="28" fillId="0" borderId="0"/>
    <xf numFmtId="0" fontId="28" fillId="0" borderId="0"/>
    <xf numFmtId="0" fontId="28" fillId="0" borderId="0"/>
    <xf numFmtId="0" fontId="28" fillId="0" borderId="0"/>
    <xf numFmtId="0" fontId="28" fillId="0" borderId="0"/>
    <xf numFmtId="0" fontId="28" fillId="0" borderId="0"/>
    <xf numFmtId="0" fontId="28" fillId="0" borderId="0"/>
    <xf numFmtId="0" fontId="28" fillId="0" borderId="0"/>
    <xf numFmtId="0" fontId="28" fillId="0" borderId="0"/>
    <xf numFmtId="0" fontId="28" fillId="0" borderId="0"/>
    <xf numFmtId="0" fontId="28" fillId="0" borderId="0"/>
    <xf numFmtId="0" fontId="28" fillId="0" borderId="0"/>
    <xf numFmtId="0" fontId="28" fillId="0" borderId="0"/>
    <xf numFmtId="0" fontId="28" fillId="0" borderId="0"/>
    <xf numFmtId="0" fontId="28" fillId="0" borderId="0"/>
    <xf numFmtId="0" fontId="28" fillId="0" borderId="0"/>
    <xf numFmtId="0" fontId="28" fillId="0" borderId="0"/>
    <xf numFmtId="0" fontId="28" fillId="0" borderId="0"/>
    <xf numFmtId="0" fontId="28" fillId="0" borderId="0"/>
    <xf numFmtId="0" fontId="28" fillId="0" borderId="0"/>
    <xf numFmtId="0" fontId="28" fillId="0" borderId="0"/>
    <xf numFmtId="0" fontId="28" fillId="0" borderId="0"/>
    <xf numFmtId="0" fontId="28" fillId="0" borderId="0"/>
    <xf numFmtId="0" fontId="28" fillId="0" borderId="0"/>
    <xf numFmtId="0" fontId="28" fillId="0" borderId="0"/>
    <xf numFmtId="0" fontId="28" fillId="0" borderId="0"/>
    <xf numFmtId="0" fontId="28" fillId="0" borderId="0"/>
    <xf numFmtId="0" fontId="28" fillId="0" borderId="0"/>
    <xf numFmtId="0" fontId="28" fillId="0" borderId="0"/>
    <xf numFmtId="0" fontId="28" fillId="0" borderId="0"/>
    <xf numFmtId="0" fontId="28" fillId="0" borderId="0"/>
    <xf numFmtId="0" fontId="28" fillId="0" borderId="0"/>
    <xf numFmtId="0" fontId="28" fillId="0" borderId="0"/>
    <xf numFmtId="0" fontId="28" fillId="0" borderId="0"/>
    <xf numFmtId="0" fontId="28" fillId="0" borderId="0"/>
    <xf numFmtId="0" fontId="28" fillId="0" borderId="0"/>
    <xf numFmtId="0" fontId="28" fillId="0" borderId="0"/>
    <xf numFmtId="0" fontId="28" fillId="0" borderId="0"/>
    <xf numFmtId="0" fontId="28" fillId="0" borderId="0"/>
    <xf numFmtId="0" fontId="28" fillId="0" borderId="0"/>
    <xf numFmtId="0" fontId="28" fillId="0" borderId="0"/>
    <xf numFmtId="0" fontId="28" fillId="0" borderId="0"/>
    <xf numFmtId="0" fontId="28" fillId="0" borderId="0"/>
    <xf numFmtId="0" fontId="28" fillId="0" borderId="0"/>
    <xf numFmtId="0" fontId="28" fillId="0" borderId="0"/>
    <xf numFmtId="0" fontId="28" fillId="0" borderId="0"/>
    <xf numFmtId="0" fontId="28" fillId="0" borderId="0"/>
    <xf numFmtId="0" fontId="28" fillId="0" borderId="0"/>
    <xf numFmtId="0" fontId="28" fillId="0" borderId="0"/>
    <xf numFmtId="0" fontId="28" fillId="0" borderId="0"/>
    <xf numFmtId="0" fontId="28" fillId="0" borderId="0"/>
    <xf numFmtId="0" fontId="28" fillId="0" borderId="0"/>
    <xf numFmtId="0" fontId="28" fillId="0" borderId="0"/>
    <xf numFmtId="0" fontId="28" fillId="0" borderId="0"/>
    <xf numFmtId="0" fontId="28" fillId="0" borderId="0"/>
    <xf numFmtId="0" fontId="28" fillId="0" borderId="0"/>
    <xf numFmtId="0" fontId="28" fillId="0" borderId="0"/>
    <xf numFmtId="0" fontId="28" fillId="0" borderId="0"/>
    <xf numFmtId="0" fontId="28" fillId="0" borderId="0"/>
    <xf numFmtId="0" fontId="28" fillId="0" borderId="0"/>
    <xf numFmtId="0" fontId="28" fillId="0" borderId="0"/>
    <xf numFmtId="0" fontId="28" fillId="0" borderId="0"/>
    <xf numFmtId="0" fontId="28" fillId="0" borderId="0"/>
    <xf numFmtId="0" fontId="28" fillId="0" borderId="0"/>
    <xf numFmtId="0" fontId="28" fillId="0" borderId="0"/>
    <xf numFmtId="0" fontId="28" fillId="0" borderId="0"/>
    <xf numFmtId="0" fontId="28" fillId="0" borderId="0"/>
    <xf numFmtId="0" fontId="28" fillId="0" borderId="0"/>
    <xf numFmtId="0" fontId="28" fillId="0" borderId="0"/>
    <xf numFmtId="0" fontId="28" fillId="0" borderId="0"/>
    <xf numFmtId="0" fontId="28" fillId="0" borderId="0"/>
    <xf numFmtId="0" fontId="28" fillId="0" borderId="0"/>
    <xf numFmtId="0" fontId="28" fillId="0" borderId="0"/>
    <xf numFmtId="0" fontId="28" fillId="0" borderId="0"/>
    <xf numFmtId="0" fontId="28" fillId="0" borderId="0"/>
    <xf numFmtId="0" fontId="28" fillId="0" borderId="0"/>
    <xf numFmtId="0" fontId="28" fillId="0" borderId="0"/>
    <xf numFmtId="0" fontId="28" fillId="0" borderId="0"/>
    <xf numFmtId="0" fontId="28" fillId="0" borderId="0"/>
    <xf numFmtId="0" fontId="28" fillId="0" borderId="0"/>
    <xf numFmtId="0" fontId="28" fillId="0" borderId="0"/>
    <xf numFmtId="0" fontId="28" fillId="0" borderId="0"/>
    <xf numFmtId="0" fontId="28" fillId="0" borderId="0"/>
    <xf numFmtId="0" fontId="28" fillId="0" borderId="0"/>
    <xf numFmtId="0" fontId="28" fillId="0" borderId="0"/>
    <xf numFmtId="0" fontId="28" fillId="0" borderId="0"/>
    <xf numFmtId="0" fontId="28" fillId="0" borderId="0"/>
    <xf numFmtId="0" fontId="28" fillId="0" borderId="0"/>
    <xf numFmtId="0" fontId="28" fillId="0" borderId="0"/>
    <xf numFmtId="0" fontId="28" fillId="0" borderId="0"/>
    <xf numFmtId="0" fontId="28" fillId="0" borderId="0"/>
    <xf numFmtId="0" fontId="28" fillId="0" borderId="0"/>
    <xf numFmtId="0" fontId="28" fillId="0" borderId="0"/>
    <xf numFmtId="0" fontId="28" fillId="0" borderId="0"/>
    <xf numFmtId="0" fontId="28" fillId="0" borderId="0"/>
    <xf numFmtId="0" fontId="28" fillId="0" borderId="0"/>
    <xf numFmtId="0" fontId="28" fillId="0" borderId="0"/>
    <xf numFmtId="0" fontId="28" fillId="0" borderId="0"/>
    <xf numFmtId="0" fontId="28" fillId="0" borderId="0"/>
    <xf numFmtId="0" fontId="28" fillId="0" borderId="0"/>
    <xf numFmtId="0" fontId="28" fillId="0" borderId="0"/>
    <xf numFmtId="0" fontId="28" fillId="0" borderId="0"/>
    <xf numFmtId="0" fontId="28" fillId="0" borderId="0"/>
    <xf numFmtId="0" fontId="28" fillId="0" borderId="0"/>
    <xf numFmtId="0" fontId="28" fillId="0" borderId="0"/>
    <xf numFmtId="0" fontId="28" fillId="0" borderId="0"/>
    <xf numFmtId="0" fontId="28" fillId="0" borderId="0"/>
    <xf numFmtId="0" fontId="28" fillId="0" borderId="0"/>
    <xf numFmtId="0" fontId="28" fillId="0" borderId="0"/>
    <xf numFmtId="0" fontId="28" fillId="0" borderId="0"/>
    <xf numFmtId="0" fontId="28" fillId="0" borderId="0"/>
    <xf numFmtId="0" fontId="28" fillId="0" borderId="0"/>
    <xf numFmtId="0" fontId="28" fillId="0" borderId="0"/>
    <xf numFmtId="0" fontId="28" fillId="0" borderId="0"/>
    <xf numFmtId="0" fontId="28" fillId="0" borderId="0"/>
    <xf numFmtId="0" fontId="28" fillId="0" borderId="0"/>
    <xf numFmtId="0" fontId="28" fillId="0" borderId="0"/>
    <xf numFmtId="0" fontId="28" fillId="0" borderId="0"/>
    <xf numFmtId="0" fontId="28" fillId="0" borderId="0"/>
    <xf numFmtId="0" fontId="28" fillId="0" borderId="0"/>
    <xf numFmtId="0" fontId="28" fillId="0" borderId="0"/>
    <xf numFmtId="0" fontId="28" fillId="0" borderId="0"/>
    <xf numFmtId="0" fontId="28" fillId="0" borderId="0"/>
    <xf numFmtId="0" fontId="28" fillId="0" borderId="0"/>
    <xf numFmtId="0" fontId="28" fillId="0" borderId="0"/>
    <xf numFmtId="0" fontId="28" fillId="0" borderId="0"/>
    <xf numFmtId="0" fontId="28" fillId="0" borderId="0"/>
    <xf numFmtId="0" fontId="28" fillId="0" borderId="0"/>
    <xf numFmtId="0" fontId="28" fillId="0" borderId="0"/>
    <xf numFmtId="0" fontId="28" fillId="0" borderId="0"/>
    <xf numFmtId="0" fontId="28" fillId="0" borderId="0"/>
    <xf numFmtId="0" fontId="28" fillId="0" borderId="0"/>
    <xf numFmtId="0" fontId="28" fillId="0" borderId="0"/>
    <xf numFmtId="0" fontId="28" fillId="0" borderId="0"/>
    <xf numFmtId="0" fontId="28" fillId="0" borderId="0"/>
    <xf numFmtId="0" fontId="28" fillId="0" borderId="0"/>
    <xf numFmtId="0" fontId="28" fillId="0" borderId="0"/>
    <xf numFmtId="0" fontId="28" fillId="0" borderId="0"/>
    <xf numFmtId="0" fontId="28" fillId="0" borderId="0"/>
    <xf numFmtId="0" fontId="28" fillId="0" borderId="0"/>
    <xf numFmtId="0" fontId="28" fillId="0" borderId="0"/>
    <xf numFmtId="0" fontId="28" fillId="0" borderId="0"/>
    <xf numFmtId="0" fontId="28" fillId="0" borderId="0"/>
    <xf numFmtId="0" fontId="28" fillId="0" borderId="0"/>
    <xf numFmtId="0" fontId="28" fillId="0" borderId="0"/>
    <xf numFmtId="0" fontId="28" fillId="0" borderId="0"/>
    <xf numFmtId="0" fontId="28" fillId="0" borderId="0"/>
    <xf numFmtId="0" fontId="28" fillId="0" borderId="0"/>
    <xf numFmtId="0" fontId="28" fillId="0" borderId="0"/>
    <xf numFmtId="0" fontId="28" fillId="0" borderId="0"/>
    <xf numFmtId="0" fontId="28" fillId="0" borderId="0"/>
    <xf numFmtId="0" fontId="28" fillId="0" borderId="0"/>
    <xf numFmtId="0" fontId="28" fillId="0" borderId="0"/>
    <xf numFmtId="0" fontId="28" fillId="0" borderId="0"/>
    <xf numFmtId="0" fontId="28" fillId="0" borderId="0"/>
    <xf numFmtId="0" fontId="28" fillId="0" borderId="0"/>
    <xf numFmtId="0" fontId="28" fillId="0" borderId="0"/>
    <xf numFmtId="0" fontId="28" fillId="0" borderId="0"/>
    <xf numFmtId="0" fontId="28" fillId="0" borderId="0"/>
    <xf numFmtId="0" fontId="28" fillId="0" borderId="0"/>
    <xf numFmtId="0" fontId="28" fillId="0" borderId="0"/>
    <xf numFmtId="0" fontId="28" fillId="0" borderId="0"/>
    <xf numFmtId="0" fontId="28" fillId="0" borderId="0"/>
    <xf numFmtId="0" fontId="28" fillId="0" borderId="0"/>
    <xf numFmtId="0" fontId="28" fillId="0" borderId="0"/>
    <xf numFmtId="0" fontId="28" fillId="0" borderId="0"/>
    <xf numFmtId="0" fontId="28" fillId="0" borderId="0"/>
    <xf numFmtId="0" fontId="28" fillId="0" borderId="0"/>
    <xf numFmtId="0" fontId="28" fillId="0" borderId="0"/>
    <xf numFmtId="0" fontId="28" fillId="0" borderId="0"/>
    <xf numFmtId="0" fontId="28" fillId="0" borderId="0"/>
    <xf numFmtId="0" fontId="28" fillId="0" borderId="0"/>
    <xf numFmtId="0" fontId="28" fillId="0" borderId="0"/>
    <xf numFmtId="0" fontId="28" fillId="0" borderId="0"/>
    <xf numFmtId="0" fontId="28" fillId="0" borderId="0"/>
    <xf numFmtId="0" fontId="28" fillId="0" borderId="0"/>
    <xf numFmtId="0" fontId="28" fillId="0" borderId="0"/>
    <xf numFmtId="0" fontId="28" fillId="0" borderId="0"/>
    <xf numFmtId="0" fontId="28" fillId="0" borderId="0"/>
    <xf numFmtId="0" fontId="28" fillId="0" borderId="0"/>
    <xf numFmtId="0" fontId="28" fillId="0" borderId="0"/>
    <xf numFmtId="0" fontId="28" fillId="0" borderId="0"/>
    <xf numFmtId="0" fontId="28" fillId="0" borderId="0"/>
    <xf numFmtId="0" fontId="28" fillId="0" borderId="0"/>
    <xf numFmtId="0" fontId="28" fillId="0" borderId="0"/>
    <xf numFmtId="0" fontId="28" fillId="0" borderId="0"/>
    <xf numFmtId="0" fontId="28" fillId="0" borderId="0"/>
    <xf numFmtId="0" fontId="28" fillId="0" borderId="0"/>
    <xf numFmtId="0" fontId="28" fillId="0" borderId="0"/>
    <xf numFmtId="0" fontId="28" fillId="0" borderId="0"/>
    <xf numFmtId="0" fontId="28" fillId="0" borderId="0"/>
    <xf numFmtId="0" fontId="28" fillId="0" borderId="0"/>
    <xf numFmtId="0" fontId="28" fillId="0" borderId="0"/>
    <xf numFmtId="0" fontId="28" fillId="0" borderId="0"/>
    <xf numFmtId="0" fontId="28" fillId="0" borderId="0"/>
    <xf numFmtId="0" fontId="28" fillId="0" borderId="0"/>
    <xf numFmtId="0" fontId="28" fillId="0" borderId="0"/>
    <xf numFmtId="0" fontId="28" fillId="0" borderId="0"/>
    <xf numFmtId="0" fontId="28" fillId="0" borderId="0"/>
    <xf numFmtId="0" fontId="28" fillId="0" borderId="0"/>
    <xf numFmtId="0" fontId="28" fillId="0" borderId="0"/>
    <xf numFmtId="0" fontId="28" fillId="0" borderId="0"/>
    <xf numFmtId="0" fontId="28" fillId="0" borderId="0"/>
    <xf numFmtId="0" fontId="28" fillId="0" borderId="0"/>
    <xf numFmtId="0" fontId="28" fillId="0" borderId="0"/>
    <xf numFmtId="0" fontId="28" fillId="0" borderId="0"/>
    <xf numFmtId="0" fontId="28" fillId="0" borderId="0"/>
    <xf numFmtId="0" fontId="28" fillId="0" borderId="0"/>
    <xf numFmtId="0" fontId="28" fillId="0" borderId="0"/>
    <xf numFmtId="0" fontId="28" fillId="0" borderId="0"/>
    <xf numFmtId="0" fontId="28" fillId="0" borderId="0"/>
    <xf numFmtId="0" fontId="28" fillId="0" borderId="0"/>
    <xf numFmtId="0" fontId="28" fillId="0" borderId="0"/>
    <xf numFmtId="0" fontId="28" fillId="0" borderId="0"/>
    <xf numFmtId="0" fontId="28" fillId="0" borderId="0"/>
    <xf numFmtId="0" fontId="28" fillId="0" borderId="0"/>
    <xf numFmtId="0" fontId="28" fillId="0" borderId="0"/>
    <xf numFmtId="0" fontId="28" fillId="0" borderId="0"/>
    <xf numFmtId="0" fontId="28" fillId="0" borderId="0"/>
    <xf numFmtId="0" fontId="28" fillId="0" borderId="0"/>
    <xf numFmtId="0" fontId="28" fillId="0" borderId="0"/>
    <xf numFmtId="0" fontId="28" fillId="0" borderId="0"/>
    <xf numFmtId="0" fontId="28" fillId="0" borderId="0"/>
    <xf numFmtId="0" fontId="28" fillId="0" borderId="0"/>
    <xf numFmtId="0" fontId="28" fillId="0" borderId="0"/>
    <xf numFmtId="0" fontId="28" fillId="0" borderId="0"/>
    <xf numFmtId="0" fontId="28" fillId="0" borderId="0"/>
    <xf numFmtId="0" fontId="28" fillId="0" borderId="0"/>
    <xf numFmtId="0" fontId="28" fillId="0" borderId="0"/>
    <xf numFmtId="0" fontId="28" fillId="0" borderId="0"/>
    <xf numFmtId="0" fontId="28" fillId="0" borderId="0"/>
    <xf numFmtId="0" fontId="28" fillId="0" borderId="0"/>
    <xf numFmtId="0" fontId="28" fillId="0" borderId="0"/>
    <xf numFmtId="0" fontId="28" fillId="0" borderId="0"/>
    <xf numFmtId="0" fontId="28" fillId="0" borderId="0"/>
    <xf numFmtId="0" fontId="28" fillId="0" borderId="0"/>
    <xf numFmtId="0" fontId="28" fillId="0" borderId="0"/>
    <xf numFmtId="0" fontId="28" fillId="0" borderId="0"/>
    <xf numFmtId="0" fontId="28" fillId="0" borderId="0"/>
    <xf numFmtId="0" fontId="28" fillId="0" borderId="0"/>
    <xf numFmtId="0" fontId="28" fillId="0" borderId="0"/>
    <xf numFmtId="0" fontId="28" fillId="0" borderId="0"/>
    <xf numFmtId="0" fontId="28" fillId="0" borderId="0"/>
    <xf numFmtId="0" fontId="28" fillId="0" borderId="0"/>
    <xf numFmtId="0" fontId="28" fillId="0" borderId="0"/>
    <xf numFmtId="0" fontId="28" fillId="0" borderId="0"/>
    <xf numFmtId="0" fontId="28" fillId="0" borderId="0"/>
    <xf numFmtId="0" fontId="28" fillId="0" borderId="0"/>
    <xf numFmtId="0" fontId="28" fillId="0" borderId="0"/>
    <xf numFmtId="0" fontId="28" fillId="0" borderId="0"/>
    <xf numFmtId="0" fontId="28" fillId="0" borderId="0"/>
    <xf numFmtId="0" fontId="28" fillId="0" borderId="0"/>
    <xf numFmtId="0" fontId="28" fillId="0" borderId="0"/>
    <xf numFmtId="0" fontId="28" fillId="0" borderId="0"/>
    <xf numFmtId="0" fontId="28" fillId="0" borderId="0"/>
    <xf numFmtId="0" fontId="28" fillId="0" borderId="0"/>
    <xf numFmtId="0" fontId="28" fillId="0" borderId="0"/>
    <xf numFmtId="0" fontId="28" fillId="0" borderId="0"/>
    <xf numFmtId="0" fontId="28" fillId="0" borderId="0"/>
    <xf numFmtId="0" fontId="28" fillId="0" borderId="0"/>
    <xf numFmtId="0" fontId="28" fillId="0" borderId="0"/>
    <xf numFmtId="0" fontId="28" fillId="0" borderId="0"/>
    <xf numFmtId="0" fontId="28" fillId="0" borderId="0"/>
    <xf numFmtId="0" fontId="28" fillId="0" borderId="0"/>
    <xf numFmtId="0" fontId="28" fillId="0" borderId="0"/>
    <xf numFmtId="0" fontId="28" fillId="0" borderId="0"/>
    <xf numFmtId="0" fontId="28" fillId="0" borderId="0"/>
    <xf numFmtId="0" fontId="28" fillId="0" borderId="0"/>
    <xf numFmtId="0" fontId="28" fillId="0" borderId="0"/>
    <xf numFmtId="0" fontId="28" fillId="0" borderId="0"/>
    <xf numFmtId="0" fontId="28" fillId="0" borderId="0"/>
    <xf numFmtId="0" fontId="28" fillId="0" borderId="0"/>
    <xf numFmtId="0" fontId="28" fillId="0" borderId="0"/>
    <xf numFmtId="0" fontId="28" fillId="0" borderId="0"/>
    <xf numFmtId="0" fontId="28" fillId="0" borderId="0"/>
    <xf numFmtId="0" fontId="28" fillId="0" borderId="0"/>
    <xf numFmtId="0" fontId="28" fillId="0" borderId="0"/>
    <xf numFmtId="0" fontId="28" fillId="0" borderId="0"/>
    <xf numFmtId="0" fontId="28" fillId="0" borderId="0"/>
    <xf numFmtId="0" fontId="28" fillId="0" borderId="0"/>
    <xf numFmtId="0" fontId="28" fillId="0" borderId="0"/>
    <xf numFmtId="0" fontId="28" fillId="0" borderId="0"/>
    <xf numFmtId="0" fontId="28" fillId="0" borderId="0"/>
    <xf numFmtId="0" fontId="28" fillId="0" borderId="0"/>
    <xf numFmtId="0" fontId="28" fillId="0" borderId="0"/>
    <xf numFmtId="0" fontId="28" fillId="0" borderId="0"/>
    <xf numFmtId="0" fontId="28" fillId="0" borderId="0"/>
    <xf numFmtId="0" fontId="28" fillId="0" borderId="0"/>
    <xf numFmtId="0" fontId="28" fillId="0" borderId="0"/>
    <xf numFmtId="0" fontId="28" fillId="0" borderId="0"/>
    <xf numFmtId="0" fontId="28" fillId="0" borderId="0"/>
    <xf numFmtId="0" fontId="28" fillId="0" borderId="0"/>
    <xf numFmtId="0" fontId="28" fillId="0" borderId="0"/>
    <xf numFmtId="0" fontId="28" fillId="0" borderId="0"/>
    <xf numFmtId="0" fontId="28" fillId="0" borderId="0"/>
    <xf numFmtId="0" fontId="28" fillId="0" borderId="0"/>
    <xf numFmtId="0" fontId="28" fillId="0" borderId="0"/>
    <xf numFmtId="0" fontId="28" fillId="0" borderId="0"/>
    <xf numFmtId="0" fontId="28" fillId="0" borderId="0"/>
    <xf numFmtId="0" fontId="28" fillId="0" borderId="0"/>
    <xf numFmtId="0" fontId="28" fillId="0" borderId="0"/>
    <xf numFmtId="0" fontId="28" fillId="0" borderId="0"/>
    <xf numFmtId="0" fontId="28" fillId="0" borderId="0"/>
    <xf numFmtId="0" fontId="28" fillId="0" borderId="0"/>
    <xf numFmtId="0" fontId="28" fillId="0" borderId="0"/>
    <xf numFmtId="0" fontId="28" fillId="0" borderId="0"/>
    <xf numFmtId="0" fontId="28" fillId="0" borderId="0"/>
    <xf numFmtId="0" fontId="28" fillId="0" borderId="0"/>
    <xf numFmtId="0" fontId="28" fillId="0" borderId="0"/>
    <xf numFmtId="0" fontId="28" fillId="0" borderId="0"/>
    <xf numFmtId="0" fontId="28" fillId="0" borderId="0"/>
    <xf numFmtId="0" fontId="28" fillId="0" borderId="0"/>
    <xf numFmtId="0" fontId="28" fillId="0" borderId="0"/>
    <xf numFmtId="0" fontId="28" fillId="0" borderId="0"/>
    <xf numFmtId="0" fontId="28" fillId="0" borderId="0"/>
    <xf numFmtId="0" fontId="28" fillId="0" borderId="0"/>
    <xf numFmtId="0" fontId="28" fillId="0" borderId="0"/>
    <xf numFmtId="0" fontId="28" fillId="0" borderId="0"/>
    <xf numFmtId="0" fontId="28" fillId="0" borderId="0"/>
    <xf numFmtId="0" fontId="28" fillId="0" borderId="0"/>
    <xf numFmtId="0" fontId="28" fillId="0" borderId="0"/>
    <xf numFmtId="0" fontId="28" fillId="0" borderId="0"/>
    <xf numFmtId="0" fontId="28" fillId="0" borderId="0"/>
    <xf numFmtId="0" fontId="28" fillId="0" borderId="0"/>
    <xf numFmtId="0" fontId="28" fillId="0" borderId="0"/>
    <xf numFmtId="0" fontId="28" fillId="0" borderId="0"/>
    <xf numFmtId="0" fontId="28" fillId="0" borderId="0"/>
    <xf numFmtId="0" fontId="28" fillId="0" borderId="0"/>
    <xf numFmtId="0" fontId="28" fillId="0" borderId="0"/>
    <xf numFmtId="0" fontId="28" fillId="0" borderId="0"/>
    <xf numFmtId="0" fontId="28" fillId="0" borderId="0"/>
    <xf numFmtId="0" fontId="28" fillId="0" borderId="0"/>
    <xf numFmtId="0" fontId="28" fillId="0" borderId="0"/>
    <xf numFmtId="0" fontId="28" fillId="0" borderId="0"/>
    <xf numFmtId="0" fontId="28" fillId="0" borderId="0"/>
    <xf numFmtId="0" fontId="28" fillId="0" borderId="0"/>
    <xf numFmtId="0" fontId="28" fillId="0" borderId="0"/>
    <xf numFmtId="0" fontId="28" fillId="0" borderId="0"/>
    <xf numFmtId="0" fontId="28" fillId="0" borderId="0"/>
    <xf numFmtId="0" fontId="28" fillId="0" borderId="0"/>
    <xf numFmtId="0" fontId="28" fillId="0" borderId="0"/>
    <xf numFmtId="0" fontId="28" fillId="0" borderId="0"/>
    <xf numFmtId="0" fontId="28" fillId="0" borderId="0"/>
    <xf numFmtId="0" fontId="28" fillId="0" borderId="0"/>
    <xf numFmtId="0" fontId="28" fillId="0" borderId="0"/>
    <xf numFmtId="0" fontId="28" fillId="0" borderId="0"/>
    <xf numFmtId="0" fontId="28" fillId="0" borderId="0"/>
    <xf numFmtId="0" fontId="28" fillId="0" borderId="0"/>
    <xf numFmtId="0" fontId="28" fillId="0" borderId="0"/>
    <xf numFmtId="0" fontId="28" fillId="0" borderId="0"/>
    <xf numFmtId="0" fontId="28" fillId="0" borderId="0"/>
    <xf numFmtId="0" fontId="28" fillId="0" borderId="0"/>
    <xf numFmtId="0" fontId="28" fillId="0" borderId="0"/>
    <xf numFmtId="0" fontId="28" fillId="0" borderId="0"/>
    <xf numFmtId="0" fontId="28" fillId="0" borderId="0"/>
    <xf numFmtId="0" fontId="28" fillId="0" borderId="0"/>
    <xf numFmtId="0" fontId="28" fillId="0" borderId="0"/>
    <xf numFmtId="0" fontId="28" fillId="0" borderId="0"/>
    <xf numFmtId="0" fontId="28" fillId="0" borderId="0"/>
    <xf numFmtId="0" fontId="28" fillId="0" borderId="0"/>
    <xf numFmtId="0" fontId="28" fillId="0" borderId="0"/>
    <xf numFmtId="0" fontId="28" fillId="0" borderId="0"/>
    <xf numFmtId="0" fontId="28" fillId="0" borderId="0"/>
    <xf numFmtId="0" fontId="28" fillId="0" borderId="0"/>
    <xf numFmtId="0" fontId="28" fillId="0" borderId="0"/>
    <xf numFmtId="0" fontId="28" fillId="0" borderId="0"/>
    <xf numFmtId="0" fontId="28" fillId="0" borderId="0"/>
    <xf numFmtId="0" fontId="28" fillId="0" borderId="0"/>
    <xf numFmtId="0" fontId="28" fillId="0" borderId="0"/>
    <xf numFmtId="0" fontId="28" fillId="0" borderId="0"/>
    <xf numFmtId="0" fontId="28" fillId="0" borderId="0"/>
    <xf numFmtId="0" fontId="28" fillId="0" borderId="0"/>
    <xf numFmtId="0" fontId="28" fillId="0" borderId="0"/>
    <xf numFmtId="0" fontId="28" fillId="0" borderId="0"/>
    <xf numFmtId="0" fontId="28" fillId="0" borderId="0"/>
    <xf numFmtId="0" fontId="28" fillId="0" borderId="0"/>
    <xf numFmtId="0" fontId="28" fillId="0" borderId="0"/>
    <xf numFmtId="0" fontId="28" fillId="0" borderId="0"/>
    <xf numFmtId="0" fontId="28" fillId="0" borderId="0"/>
    <xf numFmtId="0" fontId="28" fillId="0" borderId="0"/>
    <xf numFmtId="0" fontId="28" fillId="0" borderId="0"/>
    <xf numFmtId="0" fontId="28" fillId="0" borderId="0"/>
    <xf numFmtId="0" fontId="28" fillId="0" borderId="0"/>
    <xf numFmtId="0" fontId="28" fillId="0" borderId="0"/>
    <xf numFmtId="0" fontId="28" fillId="0" borderId="0"/>
    <xf numFmtId="0" fontId="28" fillId="0" borderId="0"/>
    <xf numFmtId="0" fontId="28" fillId="0" borderId="0"/>
    <xf numFmtId="0" fontId="28" fillId="0" borderId="0"/>
    <xf numFmtId="0" fontId="28" fillId="0" borderId="0"/>
    <xf numFmtId="0" fontId="28" fillId="0" borderId="0"/>
    <xf numFmtId="0" fontId="28" fillId="0" borderId="0"/>
    <xf numFmtId="0" fontId="28" fillId="0" borderId="0"/>
    <xf numFmtId="0" fontId="28" fillId="0" borderId="0"/>
    <xf numFmtId="0" fontId="28" fillId="0" borderId="0"/>
    <xf numFmtId="0" fontId="28" fillId="0" borderId="0"/>
    <xf numFmtId="0" fontId="28" fillId="0" borderId="0"/>
    <xf numFmtId="0" fontId="28" fillId="0" borderId="0"/>
    <xf numFmtId="0" fontId="28" fillId="0" borderId="0"/>
    <xf numFmtId="0" fontId="28" fillId="0" borderId="0"/>
    <xf numFmtId="0" fontId="28" fillId="0" borderId="0"/>
    <xf numFmtId="0" fontId="28" fillId="0" borderId="0"/>
    <xf numFmtId="0" fontId="28" fillId="0" borderId="0"/>
    <xf numFmtId="0" fontId="28" fillId="0" borderId="0"/>
    <xf numFmtId="0" fontId="28" fillId="0" borderId="0"/>
    <xf numFmtId="0" fontId="28" fillId="0" borderId="0"/>
    <xf numFmtId="0" fontId="28" fillId="0" borderId="0"/>
    <xf numFmtId="0" fontId="28" fillId="0" borderId="0"/>
    <xf numFmtId="0" fontId="28" fillId="0" borderId="0"/>
    <xf numFmtId="0" fontId="28" fillId="0" borderId="0"/>
    <xf numFmtId="0" fontId="28" fillId="0" borderId="0"/>
    <xf numFmtId="0" fontId="28" fillId="0" borderId="0"/>
    <xf numFmtId="0" fontId="28" fillId="0" borderId="0"/>
    <xf numFmtId="0" fontId="28" fillId="0" borderId="0"/>
    <xf numFmtId="0" fontId="28" fillId="0" borderId="0"/>
    <xf numFmtId="0" fontId="28" fillId="0" borderId="0"/>
    <xf numFmtId="0" fontId="28" fillId="0" borderId="0"/>
    <xf numFmtId="0" fontId="28" fillId="0" borderId="0"/>
    <xf numFmtId="0" fontId="28" fillId="0" borderId="0"/>
    <xf numFmtId="0" fontId="28" fillId="0" borderId="0"/>
    <xf numFmtId="0" fontId="28" fillId="0" borderId="0"/>
    <xf numFmtId="0" fontId="28" fillId="0" borderId="0"/>
    <xf numFmtId="0" fontId="28" fillId="0" borderId="0"/>
    <xf numFmtId="0" fontId="28" fillId="0" borderId="0"/>
    <xf numFmtId="0" fontId="28" fillId="0" borderId="0"/>
    <xf numFmtId="0" fontId="28" fillId="0" borderId="0"/>
    <xf numFmtId="0" fontId="28" fillId="0" borderId="0"/>
    <xf numFmtId="0" fontId="28" fillId="0" borderId="0"/>
    <xf numFmtId="0" fontId="28" fillId="0" borderId="0"/>
    <xf numFmtId="0" fontId="28" fillId="0" borderId="0"/>
    <xf numFmtId="0" fontId="28" fillId="0" borderId="0"/>
    <xf numFmtId="0" fontId="28" fillId="0" borderId="0"/>
    <xf numFmtId="0" fontId="28" fillId="0" borderId="0"/>
    <xf numFmtId="0" fontId="28" fillId="0" borderId="0"/>
    <xf numFmtId="0" fontId="28" fillId="0" borderId="0"/>
    <xf numFmtId="0" fontId="28" fillId="0" borderId="0"/>
    <xf numFmtId="0" fontId="28" fillId="0" borderId="0"/>
    <xf numFmtId="0" fontId="28" fillId="0" borderId="0"/>
    <xf numFmtId="0" fontId="28" fillId="0" borderId="0"/>
    <xf numFmtId="0" fontId="28" fillId="0" borderId="0"/>
    <xf numFmtId="0" fontId="28" fillId="0" borderId="0"/>
    <xf numFmtId="0" fontId="28" fillId="0" borderId="0"/>
    <xf numFmtId="0" fontId="28" fillId="0" borderId="0"/>
    <xf numFmtId="0" fontId="28" fillId="0" borderId="0"/>
    <xf numFmtId="0" fontId="28" fillId="0" borderId="0"/>
    <xf numFmtId="0" fontId="28" fillId="0" borderId="0"/>
    <xf numFmtId="0" fontId="28" fillId="0" borderId="0"/>
    <xf numFmtId="0" fontId="28" fillId="0" borderId="0"/>
    <xf numFmtId="0" fontId="28" fillId="0" borderId="0"/>
    <xf numFmtId="0" fontId="28" fillId="0" borderId="0"/>
    <xf numFmtId="0" fontId="28" fillId="0" borderId="0"/>
    <xf numFmtId="0" fontId="28" fillId="0" borderId="0"/>
    <xf numFmtId="0" fontId="28" fillId="0" borderId="0"/>
    <xf numFmtId="0" fontId="28" fillId="0" borderId="0"/>
    <xf numFmtId="0" fontId="28" fillId="0" borderId="0"/>
    <xf numFmtId="0" fontId="28" fillId="0" borderId="0"/>
    <xf numFmtId="0" fontId="28" fillId="0" borderId="0"/>
    <xf numFmtId="0" fontId="28" fillId="0" borderId="0"/>
    <xf numFmtId="0" fontId="28" fillId="0" borderId="0"/>
    <xf numFmtId="0" fontId="28" fillId="0" borderId="0"/>
    <xf numFmtId="0" fontId="28" fillId="0" borderId="0"/>
    <xf numFmtId="0" fontId="28" fillId="0" borderId="0"/>
    <xf numFmtId="0" fontId="28" fillId="0" borderId="0"/>
    <xf numFmtId="0" fontId="28" fillId="0" borderId="0"/>
    <xf numFmtId="0" fontId="28" fillId="0" borderId="0"/>
    <xf numFmtId="0" fontId="28" fillId="0" borderId="0"/>
    <xf numFmtId="0" fontId="28" fillId="0" borderId="0"/>
    <xf numFmtId="0" fontId="28" fillId="0" borderId="0"/>
    <xf numFmtId="0" fontId="28" fillId="0" borderId="0"/>
    <xf numFmtId="0" fontId="28" fillId="0" borderId="0"/>
    <xf numFmtId="0" fontId="28" fillId="0" borderId="0"/>
    <xf numFmtId="0" fontId="28" fillId="0" borderId="0"/>
    <xf numFmtId="0" fontId="28" fillId="0" borderId="0"/>
    <xf numFmtId="0" fontId="28" fillId="0" borderId="0"/>
    <xf numFmtId="0" fontId="28" fillId="0" borderId="0"/>
    <xf numFmtId="0" fontId="28" fillId="0" borderId="0"/>
    <xf numFmtId="0" fontId="28" fillId="0" borderId="0"/>
    <xf numFmtId="0" fontId="28" fillId="0" borderId="0"/>
    <xf numFmtId="0" fontId="28" fillId="0" borderId="0"/>
    <xf numFmtId="0" fontId="28" fillId="0" borderId="0"/>
    <xf numFmtId="0" fontId="28" fillId="0" borderId="0"/>
    <xf numFmtId="0" fontId="28" fillId="0" borderId="0"/>
    <xf numFmtId="0" fontId="28" fillId="0" borderId="0"/>
    <xf numFmtId="0" fontId="28" fillId="0" borderId="0"/>
    <xf numFmtId="0" fontId="28" fillId="0" borderId="0"/>
    <xf numFmtId="0" fontId="28" fillId="0" borderId="0"/>
    <xf numFmtId="0" fontId="28" fillId="0" borderId="0"/>
    <xf numFmtId="0" fontId="28" fillId="0" borderId="0"/>
    <xf numFmtId="0" fontId="28" fillId="0" borderId="0"/>
    <xf numFmtId="0" fontId="28" fillId="0" borderId="0"/>
    <xf numFmtId="0" fontId="28" fillId="0" borderId="0"/>
    <xf numFmtId="0" fontId="28" fillId="0" borderId="0"/>
    <xf numFmtId="0" fontId="28" fillId="0" borderId="0"/>
    <xf numFmtId="0" fontId="28" fillId="0" borderId="0"/>
    <xf numFmtId="0" fontId="28" fillId="0" borderId="0"/>
    <xf numFmtId="0" fontId="28" fillId="0" borderId="0"/>
    <xf numFmtId="0" fontId="28" fillId="0" borderId="0"/>
    <xf numFmtId="0" fontId="28" fillId="0" borderId="0"/>
    <xf numFmtId="0" fontId="28" fillId="0" borderId="0"/>
    <xf numFmtId="0" fontId="28" fillId="0" borderId="0"/>
    <xf numFmtId="0" fontId="28" fillId="0" borderId="0"/>
    <xf numFmtId="0" fontId="28" fillId="0" borderId="0"/>
    <xf numFmtId="0" fontId="28" fillId="0" borderId="0"/>
    <xf numFmtId="0" fontId="28" fillId="0" borderId="0"/>
    <xf numFmtId="0" fontId="28" fillId="0" borderId="0"/>
    <xf numFmtId="0" fontId="28" fillId="0" borderId="0"/>
    <xf numFmtId="0" fontId="28" fillId="0" borderId="0"/>
    <xf numFmtId="0" fontId="28" fillId="0" borderId="0"/>
    <xf numFmtId="0" fontId="28" fillId="0" borderId="0"/>
    <xf numFmtId="0" fontId="28" fillId="0" borderId="0"/>
    <xf numFmtId="0" fontId="28" fillId="0" borderId="0"/>
    <xf numFmtId="0" fontId="28" fillId="0" borderId="0"/>
    <xf numFmtId="0" fontId="28" fillId="0" borderId="0"/>
    <xf numFmtId="0" fontId="28" fillId="0" borderId="0"/>
    <xf numFmtId="0" fontId="28" fillId="0" borderId="0"/>
    <xf numFmtId="0" fontId="28" fillId="0" borderId="0"/>
    <xf numFmtId="0" fontId="28" fillId="0" borderId="0"/>
    <xf numFmtId="0" fontId="28" fillId="0" borderId="0"/>
    <xf numFmtId="0" fontId="28" fillId="0" borderId="0"/>
    <xf numFmtId="0" fontId="28" fillId="0" borderId="0"/>
    <xf numFmtId="0" fontId="28" fillId="0" borderId="0"/>
    <xf numFmtId="0" fontId="28" fillId="0" borderId="0"/>
    <xf numFmtId="0" fontId="28" fillId="0" borderId="0"/>
    <xf numFmtId="0" fontId="28" fillId="0" borderId="0"/>
    <xf numFmtId="0" fontId="28" fillId="0" borderId="0"/>
    <xf numFmtId="0" fontId="28" fillId="0" borderId="0"/>
    <xf numFmtId="0" fontId="28" fillId="0" borderId="0"/>
    <xf numFmtId="0" fontId="28" fillId="0" borderId="0"/>
    <xf numFmtId="0" fontId="28" fillId="0" borderId="0"/>
    <xf numFmtId="0" fontId="28" fillId="0" borderId="0"/>
    <xf numFmtId="0" fontId="28" fillId="0" borderId="0"/>
    <xf numFmtId="0" fontId="28" fillId="0" borderId="0"/>
    <xf numFmtId="0" fontId="28" fillId="0" borderId="0"/>
    <xf numFmtId="0" fontId="28" fillId="0" borderId="0"/>
    <xf numFmtId="0" fontId="28" fillId="0" borderId="0"/>
    <xf numFmtId="0" fontId="28" fillId="0" borderId="0"/>
    <xf numFmtId="0" fontId="28" fillId="0" borderId="0"/>
    <xf numFmtId="0" fontId="28" fillId="0" borderId="0"/>
    <xf numFmtId="0" fontId="28" fillId="0" borderId="0"/>
    <xf numFmtId="0" fontId="28" fillId="0" borderId="0"/>
    <xf numFmtId="0" fontId="28" fillId="0" borderId="0"/>
    <xf numFmtId="0" fontId="28" fillId="0" borderId="0"/>
    <xf numFmtId="0" fontId="28" fillId="0" borderId="0"/>
    <xf numFmtId="0" fontId="28" fillId="0" borderId="0"/>
    <xf numFmtId="0" fontId="28" fillId="0" borderId="0"/>
    <xf numFmtId="0" fontId="28" fillId="0" borderId="0"/>
    <xf numFmtId="0" fontId="28" fillId="0" borderId="0"/>
    <xf numFmtId="0" fontId="28" fillId="0" borderId="0"/>
    <xf numFmtId="0" fontId="28" fillId="0" borderId="0"/>
    <xf numFmtId="0" fontId="28" fillId="0" borderId="0"/>
    <xf numFmtId="0" fontId="28" fillId="0" borderId="0"/>
    <xf numFmtId="0" fontId="28" fillId="0" borderId="0"/>
    <xf numFmtId="0" fontId="28" fillId="0" borderId="0"/>
    <xf numFmtId="0" fontId="28" fillId="0" borderId="0"/>
    <xf numFmtId="0" fontId="28" fillId="0" borderId="0"/>
    <xf numFmtId="0" fontId="28" fillId="0" borderId="0"/>
    <xf numFmtId="0" fontId="28" fillId="0" borderId="0"/>
    <xf numFmtId="0" fontId="28" fillId="0" borderId="0"/>
    <xf numFmtId="0" fontId="28" fillId="0" borderId="0"/>
    <xf numFmtId="0" fontId="28" fillId="0" borderId="0"/>
    <xf numFmtId="0" fontId="28" fillId="0" borderId="0"/>
    <xf numFmtId="0" fontId="28" fillId="0" borderId="0"/>
    <xf numFmtId="0" fontId="28" fillId="0" borderId="0"/>
    <xf numFmtId="0" fontId="28" fillId="0" borderId="0"/>
    <xf numFmtId="0" fontId="28" fillId="0" borderId="0"/>
    <xf numFmtId="0" fontId="28" fillId="0" borderId="0"/>
    <xf numFmtId="0" fontId="28" fillId="0" borderId="0"/>
    <xf numFmtId="0" fontId="28" fillId="0" borderId="0"/>
    <xf numFmtId="0" fontId="28" fillId="0" borderId="0"/>
    <xf numFmtId="0" fontId="28" fillId="0" borderId="0"/>
    <xf numFmtId="0" fontId="28" fillId="0" borderId="0"/>
    <xf numFmtId="0" fontId="28" fillId="0" borderId="0"/>
    <xf numFmtId="0" fontId="28" fillId="0" borderId="0"/>
    <xf numFmtId="0" fontId="28" fillId="0" borderId="0"/>
    <xf numFmtId="0" fontId="28" fillId="0" borderId="0"/>
    <xf numFmtId="0" fontId="28" fillId="0" borderId="0"/>
    <xf numFmtId="0" fontId="28" fillId="0" borderId="0"/>
    <xf numFmtId="0" fontId="28" fillId="0" borderId="0"/>
    <xf numFmtId="0" fontId="28" fillId="0" borderId="0"/>
    <xf numFmtId="0" fontId="28" fillId="0" borderId="0"/>
    <xf numFmtId="0" fontId="28" fillId="0" borderId="0"/>
    <xf numFmtId="0" fontId="28" fillId="0" borderId="0"/>
    <xf numFmtId="0" fontId="28" fillId="0" borderId="0"/>
    <xf numFmtId="0" fontId="28" fillId="0" borderId="0"/>
    <xf numFmtId="0" fontId="28" fillId="0" borderId="0"/>
    <xf numFmtId="0" fontId="28" fillId="0" borderId="0"/>
    <xf numFmtId="0" fontId="28" fillId="0" borderId="0"/>
    <xf numFmtId="0" fontId="28" fillId="0" borderId="0"/>
    <xf numFmtId="0" fontId="28" fillId="0" borderId="0"/>
    <xf numFmtId="0" fontId="28" fillId="0" borderId="0"/>
    <xf numFmtId="0" fontId="28" fillId="0" borderId="0"/>
    <xf numFmtId="0" fontId="28" fillId="0" borderId="0"/>
    <xf numFmtId="0" fontId="28" fillId="0" borderId="0"/>
    <xf numFmtId="0" fontId="28" fillId="0" borderId="0"/>
    <xf numFmtId="0" fontId="28" fillId="0" borderId="0"/>
    <xf numFmtId="0" fontId="28" fillId="0" borderId="0"/>
    <xf numFmtId="0" fontId="28" fillId="0" borderId="0"/>
    <xf numFmtId="0" fontId="28" fillId="0" borderId="0"/>
    <xf numFmtId="0" fontId="28" fillId="0" borderId="0"/>
    <xf numFmtId="0" fontId="28" fillId="0" borderId="0"/>
    <xf numFmtId="0" fontId="28" fillId="0" borderId="0"/>
    <xf numFmtId="0" fontId="28" fillId="0" borderId="0"/>
    <xf numFmtId="0" fontId="28" fillId="0" borderId="0"/>
    <xf numFmtId="0" fontId="28" fillId="0" borderId="0"/>
    <xf numFmtId="0" fontId="28" fillId="0" borderId="0"/>
    <xf numFmtId="0" fontId="28" fillId="0" borderId="0"/>
    <xf numFmtId="0" fontId="28" fillId="0" borderId="0"/>
    <xf numFmtId="0" fontId="28" fillId="0" borderId="0"/>
    <xf numFmtId="0" fontId="28" fillId="0" borderId="0"/>
    <xf numFmtId="0" fontId="28" fillId="0" borderId="0"/>
    <xf numFmtId="0" fontId="28" fillId="0" borderId="0"/>
    <xf numFmtId="0" fontId="28" fillId="0" borderId="0"/>
    <xf numFmtId="0" fontId="28" fillId="0" borderId="0"/>
    <xf numFmtId="0" fontId="28" fillId="0" borderId="0"/>
    <xf numFmtId="0" fontId="28" fillId="0" borderId="0"/>
    <xf numFmtId="0" fontId="28" fillId="0" borderId="0"/>
    <xf numFmtId="0" fontId="28" fillId="0" borderId="0"/>
    <xf numFmtId="0" fontId="28" fillId="0" borderId="0"/>
    <xf numFmtId="0" fontId="28" fillId="0" borderId="0"/>
    <xf numFmtId="0" fontId="28" fillId="0" borderId="0"/>
    <xf numFmtId="0" fontId="28" fillId="0" borderId="0"/>
    <xf numFmtId="0" fontId="28" fillId="0" borderId="0"/>
    <xf numFmtId="0" fontId="28" fillId="0" borderId="0"/>
    <xf numFmtId="0" fontId="28" fillId="0" borderId="0"/>
    <xf numFmtId="0" fontId="28" fillId="0" borderId="0"/>
    <xf numFmtId="0" fontId="28" fillId="0" borderId="0"/>
    <xf numFmtId="0" fontId="28" fillId="0" borderId="0"/>
    <xf numFmtId="0" fontId="28" fillId="0" borderId="0"/>
    <xf numFmtId="0" fontId="28" fillId="0" borderId="0"/>
    <xf numFmtId="0" fontId="28" fillId="0" borderId="0"/>
    <xf numFmtId="0" fontId="28" fillId="0" borderId="0"/>
    <xf numFmtId="0" fontId="28" fillId="0" borderId="0"/>
    <xf numFmtId="0" fontId="28" fillId="0" borderId="0"/>
    <xf numFmtId="0" fontId="28" fillId="0" borderId="0"/>
    <xf numFmtId="0" fontId="28" fillId="0" borderId="0"/>
    <xf numFmtId="0" fontId="28" fillId="0" borderId="0"/>
    <xf numFmtId="0" fontId="28" fillId="0" borderId="0"/>
    <xf numFmtId="0" fontId="28" fillId="0" borderId="0"/>
    <xf numFmtId="0" fontId="28" fillId="0" borderId="0"/>
    <xf numFmtId="0" fontId="28" fillId="0" borderId="0"/>
    <xf numFmtId="0" fontId="28" fillId="0" borderId="0"/>
    <xf numFmtId="0" fontId="28" fillId="0" borderId="0"/>
    <xf numFmtId="0" fontId="28" fillId="0" borderId="0"/>
    <xf numFmtId="0" fontId="28" fillId="0" borderId="0"/>
    <xf numFmtId="0" fontId="28" fillId="0" borderId="0"/>
    <xf numFmtId="0" fontId="28" fillId="0" borderId="0"/>
    <xf numFmtId="0" fontId="28" fillId="0" borderId="0"/>
    <xf numFmtId="0" fontId="28" fillId="0" borderId="0"/>
    <xf numFmtId="0" fontId="28" fillId="0" borderId="0"/>
    <xf numFmtId="0" fontId="28" fillId="0" borderId="0"/>
    <xf numFmtId="0" fontId="28" fillId="0" borderId="0"/>
    <xf numFmtId="0" fontId="28" fillId="0" borderId="0"/>
    <xf numFmtId="0" fontId="28" fillId="0" borderId="0"/>
    <xf numFmtId="0" fontId="28" fillId="0" borderId="0"/>
    <xf numFmtId="0" fontId="28" fillId="0" borderId="0"/>
    <xf numFmtId="0" fontId="28" fillId="0" borderId="0"/>
    <xf numFmtId="0" fontId="28" fillId="0" borderId="0"/>
    <xf numFmtId="0" fontId="28" fillId="0" borderId="0"/>
    <xf numFmtId="0" fontId="28" fillId="0" borderId="0"/>
    <xf numFmtId="0" fontId="28" fillId="0" borderId="0"/>
    <xf numFmtId="0" fontId="28" fillId="0" borderId="0"/>
    <xf numFmtId="0" fontId="28" fillId="0" borderId="0"/>
    <xf numFmtId="0" fontId="28" fillId="0" borderId="0"/>
    <xf numFmtId="0" fontId="28" fillId="0" borderId="0"/>
    <xf numFmtId="0" fontId="28" fillId="0" borderId="0"/>
    <xf numFmtId="0" fontId="28" fillId="0" borderId="0"/>
    <xf numFmtId="0" fontId="28" fillId="0" borderId="0"/>
    <xf numFmtId="0" fontId="28" fillId="0" borderId="0"/>
    <xf numFmtId="0" fontId="28" fillId="0" borderId="0"/>
    <xf numFmtId="0" fontId="28" fillId="0" borderId="0"/>
    <xf numFmtId="0" fontId="28" fillId="0" borderId="0"/>
    <xf numFmtId="0" fontId="28" fillId="0" borderId="0"/>
    <xf numFmtId="0" fontId="28" fillId="0" borderId="0"/>
    <xf numFmtId="0" fontId="28" fillId="0" borderId="0"/>
    <xf numFmtId="0" fontId="28" fillId="0" borderId="0"/>
    <xf numFmtId="0" fontId="28" fillId="0" borderId="0"/>
    <xf numFmtId="0" fontId="28" fillId="0" borderId="0"/>
    <xf numFmtId="0" fontId="28" fillId="0" borderId="0"/>
    <xf numFmtId="0" fontId="28" fillId="0" borderId="0"/>
    <xf numFmtId="0" fontId="28" fillId="0" borderId="0"/>
    <xf numFmtId="0" fontId="28" fillId="0" borderId="0"/>
    <xf numFmtId="0" fontId="28" fillId="0" borderId="0"/>
    <xf numFmtId="0" fontId="28" fillId="0" borderId="0"/>
    <xf numFmtId="0" fontId="28" fillId="0" borderId="0"/>
    <xf numFmtId="0" fontId="28" fillId="0" borderId="0"/>
    <xf numFmtId="0" fontId="28" fillId="0" borderId="0"/>
    <xf numFmtId="0" fontId="28" fillId="0" borderId="0"/>
    <xf numFmtId="0" fontId="28" fillId="0" borderId="0"/>
    <xf numFmtId="0" fontId="28" fillId="0" borderId="0"/>
    <xf numFmtId="0" fontId="28" fillId="0" borderId="0"/>
    <xf numFmtId="0" fontId="28" fillId="0" borderId="0"/>
    <xf numFmtId="0" fontId="28" fillId="0" borderId="0"/>
    <xf numFmtId="0" fontId="28" fillId="0" borderId="0"/>
    <xf numFmtId="0" fontId="28" fillId="0" borderId="0"/>
    <xf numFmtId="0" fontId="28" fillId="0" borderId="0"/>
    <xf numFmtId="0" fontId="28" fillId="0" borderId="0"/>
    <xf numFmtId="0" fontId="28" fillId="0" borderId="0"/>
    <xf numFmtId="0" fontId="28" fillId="0" borderId="0"/>
    <xf numFmtId="0" fontId="28" fillId="0" borderId="0"/>
    <xf numFmtId="0" fontId="28" fillId="0" borderId="0"/>
    <xf numFmtId="0" fontId="28" fillId="0" borderId="0"/>
    <xf numFmtId="0" fontId="28" fillId="0" borderId="0"/>
    <xf numFmtId="0" fontId="28" fillId="0" borderId="0"/>
    <xf numFmtId="0" fontId="28" fillId="0" borderId="0"/>
    <xf numFmtId="0" fontId="28" fillId="0" borderId="0"/>
    <xf numFmtId="0" fontId="28" fillId="0" borderId="0"/>
    <xf numFmtId="0" fontId="28" fillId="0" borderId="0"/>
    <xf numFmtId="0" fontId="28" fillId="0" borderId="0"/>
    <xf numFmtId="0" fontId="28" fillId="0" borderId="0"/>
    <xf numFmtId="0" fontId="28" fillId="0" borderId="0"/>
    <xf numFmtId="0" fontId="28" fillId="0" borderId="0"/>
    <xf numFmtId="0" fontId="28" fillId="0" borderId="0"/>
    <xf numFmtId="0" fontId="28" fillId="0" borderId="0"/>
    <xf numFmtId="0" fontId="28" fillId="0" borderId="0"/>
    <xf numFmtId="0" fontId="28" fillId="0" borderId="0"/>
    <xf numFmtId="0" fontId="28" fillId="0" borderId="0"/>
    <xf numFmtId="0" fontId="28" fillId="0" borderId="0"/>
    <xf numFmtId="0" fontId="28" fillId="0" borderId="0"/>
    <xf numFmtId="0" fontId="28" fillId="0" borderId="0"/>
    <xf numFmtId="0" fontId="28" fillId="0" borderId="0"/>
    <xf numFmtId="0" fontId="28" fillId="0" borderId="0"/>
    <xf numFmtId="0" fontId="28" fillId="0" borderId="0"/>
    <xf numFmtId="0" fontId="28" fillId="0" borderId="0"/>
    <xf numFmtId="0" fontId="28" fillId="0" borderId="0"/>
    <xf numFmtId="0" fontId="28" fillId="0" borderId="0"/>
    <xf numFmtId="0" fontId="28" fillId="0" borderId="0"/>
    <xf numFmtId="0" fontId="28" fillId="0" borderId="0"/>
    <xf numFmtId="0" fontId="28" fillId="0" borderId="0"/>
    <xf numFmtId="0" fontId="28" fillId="0" borderId="0"/>
    <xf numFmtId="0" fontId="28" fillId="0" borderId="0"/>
    <xf numFmtId="0" fontId="28" fillId="0" borderId="0"/>
    <xf numFmtId="0" fontId="28" fillId="0" borderId="0"/>
    <xf numFmtId="0" fontId="28" fillId="0" borderId="0"/>
    <xf numFmtId="0" fontId="28" fillId="0" borderId="0"/>
    <xf numFmtId="0" fontId="28" fillId="0" borderId="0"/>
    <xf numFmtId="0" fontId="28" fillId="0" borderId="0"/>
    <xf numFmtId="0" fontId="28" fillId="0" borderId="0"/>
    <xf numFmtId="0" fontId="28" fillId="0" borderId="0"/>
    <xf numFmtId="0" fontId="28" fillId="0" borderId="0"/>
    <xf numFmtId="0" fontId="28" fillId="0" borderId="0"/>
    <xf numFmtId="0" fontId="28" fillId="0" borderId="0"/>
    <xf numFmtId="0" fontId="28" fillId="0" borderId="0"/>
    <xf numFmtId="0" fontId="28" fillId="0" borderId="0"/>
    <xf numFmtId="0" fontId="28" fillId="0" borderId="0"/>
    <xf numFmtId="0" fontId="28" fillId="0" borderId="0"/>
    <xf numFmtId="0" fontId="28" fillId="0" borderId="0"/>
    <xf numFmtId="0" fontId="28" fillId="0" borderId="0"/>
    <xf numFmtId="0" fontId="28" fillId="0" borderId="0"/>
    <xf numFmtId="0" fontId="28" fillId="0" borderId="0"/>
    <xf numFmtId="0" fontId="28" fillId="0" borderId="0"/>
    <xf numFmtId="0" fontId="28" fillId="0" borderId="0"/>
    <xf numFmtId="0" fontId="28" fillId="0" borderId="0"/>
    <xf numFmtId="0" fontId="28" fillId="0" borderId="0"/>
    <xf numFmtId="0" fontId="28" fillId="0" borderId="0"/>
    <xf numFmtId="0" fontId="28" fillId="0" borderId="0"/>
    <xf numFmtId="0" fontId="28" fillId="0" borderId="0"/>
    <xf numFmtId="0" fontId="28" fillId="0" borderId="0"/>
    <xf numFmtId="0" fontId="28" fillId="0" borderId="0"/>
    <xf numFmtId="0" fontId="28" fillId="0" borderId="0"/>
    <xf numFmtId="0" fontId="28" fillId="0" borderId="0"/>
    <xf numFmtId="0" fontId="28" fillId="0" borderId="0"/>
    <xf numFmtId="0" fontId="28" fillId="0" borderId="0"/>
    <xf numFmtId="0" fontId="28" fillId="0" borderId="0"/>
    <xf numFmtId="0" fontId="28" fillId="0" borderId="0"/>
    <xf numFmtId="0" fontId="28" fillId="0" borderId="0"/>
    <xf numFmtId="0" fontId="28" fillId="0" borderId="0"/>
    <xf numFmtId="0" fontId="28" fillId="0" borderId="0"/>
    <xf numFmtId="0" fontId="28" fillId="0" borderId="0"/>
    <xf numFmtId="0" fontId="28" fillId="0" borderId="0"/>
    <xf numFmtId="0" fontId="28" fillId="0" borderId="0"/>
    <xf numFmtId="0" fontId="28" fillId="0" borderId="0"/>
    <xf numFmtId="0" fontId="28" fillId="0" borderId="0"/>
    <xf numFmtId="0" fontId="28" fillId="0" borderId="0"/>
    <xf numFmtId="0" fontId="28" fillId="0" borderId="0"/>
    <xf numFmtId="0" fontId="28" fillId="0" borderId="0"/>
    <xf numFmtId="0" fontId="28" fillId="0" borderId="0"/>
    <xf numFmtId="0" fontId="28" fillId="0" borderId="0"/>
    <xf numFmtId="0" fontId="28" fillId="0" borderId="0"/>
    <xf numFmtId="0" fontId="28" fillId="0" borderId="0"/>
    <xf numFmtId="0" fontId="28" fillId="0" borderId="0"/>
    <xf numFmtId="0" fontId="28" fillId="0" borderId="0"/>
    <xf numFmtId="0" fontId="28" fillId="0" borderId="0"/>
    <xf numFmtId="0" fontId="28" fillId="0" borderId="0"/>
    <xf numFmtId="0" fontId="28" fillId="0" borderId="0"/>
    <xf numFmtId="0" fontId="28" fillId="0" borderId="0"/>
    <xf numFmtId="0" fontId="28" fillId="0" borderId="0"/>
    <xf numFmtId="0" fontId="28" fillId="0" borderId="0"/>
    <xf numFmtId="0" fontId="28" fillId="0" borderId="0"/>
    <xf numFmtId="0" fontId="28" fillId="0" borderId="0"/>
    <xf numFmtId="0" fontId="28" fillId="0" borderId="0"/>
    <xf numFmtId="0" fontId="28" fillId="0" borderId="0"/>
    <xf numFmtId="0" fontId="28" fillId="0" borderId="0"/>
    <xf numFmtId="0" fontId="28" fillId="0" borderId="0"/>
    <xf numFmtId="0" fontId="28" fillId="0" borderId="0"/>
    <xf numFmtId="0" fontId="28" fillId="0" borderId="0"/>
    <xf numFmtId="0" fontId="28" fillId="0" borderId="0"/>
    <xf numFmtId="0" fontId="28" fillId="0" borderId="0"/>
    <xf numFmtId="0" fontId="28" fillId="0" borderId="0"/>
    <xf numFmtId="0" fontId="28" fillId="0" borderId="0"/>
    <xf numFmtId="0" fontId="28" fillId="0" borderId="0"/>
    <xf numFmtId="0" fontId="28" fillId="0" borderId="0"/>
    <xf numFmtId="0" fontId="28" fillId="0" borderId="0"/>
    <xf numFmtId="0" fontId="28" fillId="0" borderId="0"/>
    <xf numFmtId="0" fontId="28" fillId="0" borderId="0"/>
    <xf numFmtId="0" fontId="28" fillId="0" borderId="0"/>
    <xf numFmtId="0" fontId="28" fillId="0" borderId="0"/>
    <xf numFmtId="0" fontId="28" fillId="0" borderId="0"/>
    <xf numFmtId="0" fontId="28" fillId="0" borderId="0"/>
    <xf numFmtId="0" fontId="28" fillId="0" borderId="0"/>
    <xf numFmtId="0" fontId="28" fillId="0" borderId="0"/>
    <xf numFmtId="0" fontId="28" fillId="0" borderId="0"/>
    <xf numFmtId="0" fontId="28" fillId="0" borderId="0"/>
    <xf numFmtId="0" fontId="28" fillId="0" borderId="0"/>
    <xf numFmtId="0" fontId="28" fillId="0" borderId="0"/>
    <xf numFmtId="0" fontId="28" fillId="0" borderId="0"/>
    <xf numFmtId="0" fontId="28" fillId="0" borderId="0"/>
    <xf numFmtId="0" fontId="28" fillId="0" borderId="0"/>
    <xf numFmtId="0" fontId="28" fillId="0" borderId="0"/>
    <xf numFmtId="0" fontId="28" fillId="0" borderId="0"/>
    <xf numFmtId="0" fontId="28" fillId="0" borderId="0"/>
    <xf numFmtId="0" fontId="28" fillId="0" borderId="0"/>
    <xf numFmtId="0" fontId="28" fillId="0" borderId="0"/>
    <xf numFmtId="0" fontId="28" fillId="0" borderId="0"/>
    <xf numFmtId="0" fontId="28" fillId="0" borderId="0"/>
    <xf numFmtId="0" fontId="28" fillId="0" borderId="0"/>
    <xf numFmtId="0" fontId="28" fillId="0" borderId="0"/>
    <xf numFmtId="0" fontId="28" fillId="0" borderId="0"/>
    <xf numFmtId="0" fontId="28" fillId="0" borderId="0"/>
    <xf numFmtId="0" fontId="28" fillId="0" borderId="0"/>
    <xf numFmtId="0" fontId="28" fillId="0" borderId="0"/>
    <xf numFmtId="0" fontId="28" fillId="0" borderId="0"/>
    <xf numFmtId="0" fontId="28" fillId="0" borderId="0"/>
    <xf numFmtId="0" fontId="28" fillId="0" borderId="0"/>
    <xf numFmtId="0" fontId="28" fillId="0" borderId="0"/>
    <xf numFmtId="0" fontId="28" fillId="0" borderId="0"/>
    <xf numFmtId="0" fontId="28" fillId="0" borderId="0"/>
    <xf numFmtId="0" fontId="28" fillId="0" borderId="0"/>
    <xf numFmtId="0" fontId="28" fillId="0" borderId="0"/>
    <xf numFmtId="0" fontId="28" fillId="0" borderId="0"/>
    <xf numFmtId="0" fontId="28" fillId="0" borderId="0"/>
    <xf numFmtId="0" fontId="28" fillId="0" borderId="0"/>
    <xf numFmtId="0" fontId="28" fillId="0" borderId="0"/>
    <xf numFmtId="0" fontId="28" fillId="0" borderId="0"/>
    <xf numFmtId="0" fontId="28" fillId="0" borderId="0"/>
    <xf numFmtId="0" fontId="28" fillId="0" borderId="0"/>
    <xf numFmtId="0" fontId="28" fillId="0" borderId="0"/>
    <xf numFmtId="0" fontId="28" fillId="0" borderId="0"/>
    <xf numFmtId="0" fontId="28" fillId="0" borderId="0"/>
    <xf numFmtId="0" fontId="28" fillId="0" borderId="0"/>
    <xf numFmtId="0" fontId="28" fillId="0" borderId="0"/>
    <xf numFmtId="0" fontId="28" fillId="0" borderId="0"/>
    <xf numFmtId="0" fontId="28" fillId="0" borderId="0"/>
    <xf numFmtId="0" fontId="28" fillId="0" borderId="0"/>
    <xf numFmtId="0" fontId="28" fillId="0" borderId="0"/>
    <xf numFmtId="0" fontId="28" fillId="0" borderId="0"/>
    <xf numFmtId="0" fontId="28" fillId="0" borderId="0"/>
    <xf numFmtId="0" fontId="28" fillId="0" borderId="0"/>
    <xf numFmtId="0" fontId="28" fillId="0" borderId="0"/>
    <xf numFmtId="0" fontId="28" fillId="0" borderId="0"/>
    <xf numFmtId="0" fontId="28" fillId="0" borderId="0"/>
    <xf numFmtId="0" fontId="28" fillId="0" borderId="0"/>
    <xf numFmtId="0" fontId="28" fillId="0" borderId="0"/>
    <xf numFmtId="0" fontId="28" fillId="0" borderId="0"/>
    <xf numFmtId="0" fontId="28" fillId="0" borderId="0"/>
    <xf numFmtId="0" fontId="28" fillId="0" borderId="0"/>
    <xf numFmtId="0" fontId="28" fillId="0" borderId="0"/>
    <xf numFmtId="0" fontId="28" fillId="0" borderId="0"/>
    <xf numFmtId="0" fontId="28" fillId="0" borderId="0"/>
    <xf numFmtId="0" fontId="28" fillId="0" borderId="0"/>
    <xf numFmtId="0" fontId="28" fillId="0" borderId="0"/>
    <xf numFmtId="0" fontId="28" fillId="0" borderId="0"/>
    <xf numFmtId="0" fontId="28" fillId="0" borderId="0"/>
    <xf numFmtId="0" fontId="28" fillId="0" borderId="0"/>
    <xf numFmtId="0" fontId="28" fillId="0" borderId="0"/>
    <xf numFmtId="0" fontId="28" fillId="0" borderId="0"/>
    <xf numFmtId="0" fontId="28" fillId="0" borderId="0"/>
    <xf numFmtId="0" fontId="28" fillId="0" borderId="0"/>
    <xf numFmtId="0" fontId="28" fillId="0" borderId="0"/>
    <xf numFmtId="0" fontId="28" fillId="0" borderId="0"/>
    <xf numFmtId="0" fontId="28" fillId="0" borderId="0"/>
    <xf numFmtId="0" fontId="28" fillId="0" borderId="0"/>
    <xf numFmtId="0" fontId="28" fillId="0" borderId="0"/>
    <xf numFmtId="0" fontId="28" fillId="0" borderId="0"/>
    <xf numFmtId="0" fontId="28" fillId="0" borderId="0"/>
    <xf numFmtId="0" fontId="28" fillId="0" borderId="0"/>
    <xf numFmtId="0" fontId="28" fillId="0" borderId="0"/>
    <xf numFmtId="0" fontId="28" fillId="0" borderId="0"/>
    <xf numFmtId="0" fontId="28" fillId="0" borderId="0"/>
    <xf numFmtId="0" fontId="28" fillId="0" borderId="0"/>
    <xf numFmtId="0" fontId="28" fillId="0" borderId="0"/>
    <xf numFmtId="0" fontId="28" fillId="0" borderId="0"/>
    <xf numFmtId="0" fontId="28" fillId="0" borderId="0"/>
    <xf numFmtId="0" fontId="28" fillId="0" borderId="0"/>
    <xf numFmtId="0" fontId="28" fillId="0" borderId="0"/>
    <xf numFmtId="0" fontId="28" fillId="0" borderId="0"/>
    <xf numFmtId="0" fontId="28" fillId="0" borderId="0"/>
    <xf numFmtId="0" fontId="28" fillId="0" borderId="0"/>
    <xf numFmtId="0" fontId="28" fillId="0" borderId="0"/>
    <xf numFmtId="0" fontId="28" fillId="0" borderId="0"/>
    <xf numFmtId="0" fontId="28" fillId="0" borderId="0"/>
    <xf numFmtId="0" fontId="28" fillId="0" borderId="0"/>
    <xf numFmtId="0" fontId="28" fillId="0" borderId="0"/>
    <xf numFmtId="0" fontId="28" fillId="0" borderId="0"/>
    <xf numFmtId="0" fontId="28" fillId="0" borderId="0"/>
    <xf numFmtId="0" fontId="28" fillId="0" borderId="0"/>
    <xf numFmtId="0" fontId="28" fillId="0" borderId="0"/>
    <xf numFmtId="0" fontId="28" fillId="0" borderId="0"/>
    <xf numFmtId="0" fontId="28" fillId="0" borderId="0"/>
    <xf numFmtId="0" fontId="28" fillId="0" borderId="0"/>
    <xf numFmtId="0" fontId="28" fillId="0" borderId="0"/>
    <xf numFmtId="0" fontId="28" fillId="0" borderId="0"/>
    <xf numFmtId="0" fontId="28" fillId="0" borderId="0"/>
    <xf numFmtId="0" fontId="28" fillId="0" borderId="0"/>
    <xf numFmtId="0" fontId="28" fillId="0" borderId="0"/>
    <xf numFmtId="0" fontId="28" fillId="0" borderId="0"/>
    <xf numFmtId="0" fontId="28" fillId="0" borderId="0"/>
    <xf numFmtId="0" fontId="28" fillId="0" borderId="0"/>
    <xf numFmtId="0" fontId="28" fillId="0" borderId="0"/>
    <xf numFmtId="0" fontId="28" fillId="0" borderId="0"/>
    <xf numFmtId="0" fontId="28" fillId="0" borderId="0"/>
    <xf numFmtId="0" fontId="28" fillId="0" borderId="0"/>
    <xf numFmtId="0" fontId="28" fillId="0" borderId="0"/>
    <xf numFmtId="0" fontId="28" fillId="0" borderId="0"/>
    <xf numFmtId="0" fontId="28" fillId="0" borderId="0"/>
    <xf numFmtId="0" fontId="28" fillId="0" borderId="0"/>
    <xf numFmtId="0" fontId="28" fillId="0" borderId="0"/>
    <xf numFmtId="0" fontId="28" fillId="0" borderId="0"/>
    <xf numFmtId="0" fontId="28" fillId="0" borderId="0"/>
    <xf numFmtId="0" fontId="28" fillId="0" borderId="0"/>
    <xf numFmtId="0" fontId="28" fillId="0" borderId="0"/>
    <xf numFmtId="0" fontId="28" fillId="0" borderId="0"/>
    <xf numFmtId="0" fontId="28" fillId="0" borderId="0"/>
    <xf numFmtId="0" fontId="28" fillId="0" borderId="0"/>
    <xf numFmtId="0" fontId="28" fillId="0" borderId="0"/>
    <xf numFmtId="0" fontId="28" fillId="0" borderId="0"/>
    <xf numFmtId="0" fontId="28" fillId="0" borderId="0"/>
    <xf numFmtId="0" fontId="28" fillId="0" borderId="0"/>
    <xf numFmtId="0" fontId="28" fillId="0" borderId="0"/>
    <xf numFmtId="0" fontId="28" fillId="0" borderId="0"/>
    <xf numFmtId="0" fontId="28" fillId="0" borderId="0"/>
    <xf numFmtId="0" fontId="28" fillId="0" borderId="0"/>
    <xf numFmtId="0" fontId="28" fillId="0" borderId="0"/>
    <xf numFmtId="0" fontId="28" fillId="0" borderId="0"/>
    <xf numFmtId="0" fontId="28" fillId="0" borderId="0"/>
    <xf numFmtId="0" fontId="28" fillId="0" borderId="0"/>
    <xf numFmtId="0" fontId="28" fillId="0" borderId="0"/>
    <xf numFmtId="0" fontId="28" fillId="0" borderId="0"/>
    <xf numFmtId="0" fontId="28" fillId="0" borderId="0"/>
    <xf numFmtId="0" fontId="28" fillId="0" borderId="0"/>
    <xf numFmtId="0" fontId="28" fillId="0" borderId="0"/>
    <xf numFmtId="0" fontId="28" fillId="0" borderId="0"/>
    <xf numFmtId="0" fontId="28" fillId="0" borderId="0"/>
    <xf numFmtId="0" fontId="28" fillId="0" borderId="0"/>
    <xf numFmtId="0" fontId="28" fillId="0" borderId="0"/>
    <xf numFmtId="0" fontId="28" fillId="0" borderId="0"/>
    <xf numFmtId="0" fontId="28" fillId="0" borderId="0"/>
    <xf numFmtId="0" fontId="28" fillId="0" borderId="0"/>
    <xf numFmtId="0" fontId="28" fillId="0" borderId="0"/>
    <xf numFmtId="0" fontId="28" fillId="0" borderId="0"/>
    <xf numFmtId="0" fontId="28" fillId="0" borderId="0"/>
    <xf numFmtId="0" fontId="28" fillId="0" borderId="0"/>
    <xf numFmtId="0" fontId="28" fillId="0" borderId="0"/>
    <xf numFmtId="0" fontId="28" fillId="0" borderId="0"/>
    <xf numFmtId="0" fontId="28" fillId="0" borderId="0"/>
    <xf numFmtId="0" fontId="28" fillId="0" borderId="0"/>
    <xf numFmtId="0" fontId="28" fillId="0" borderId="0"/>
    <xf numFmtId="0" fontId="28" fillId="0" borderId="0"/>
    <xf numFmtId="0" fontId="28" fillId="0" borderId="0"/>
    <xf numFmtId="0" fontId="28" fillId="0" borderId="0"/>
    <xf numFmtId="0" fontId="28" fillId="0" borderId="0"/>
    <xf numFmtId="0" fontId="28" fillId="0" borderId="0"/>
    <xf numFmtId="0" fontId="28" fillId="0" borderId="0"/>
    <xf numFmtId="0" fontId="28" fillId="0" borderId="0"/>
    <xf numFmtId="0" fontId="28" fillId="0" borderId="0"/>
    <xf numFmtId="0" fontId="28" fillId="0" borderId="0"/>
    <xf numFmtId="0" fontId="28" fillId="0" borderId="0"/>
    <xf numFmtId="0" fontId="28" fillId="0" borderId="0"/>
    <xf numFmtId="0" fontId="28" fillId="0" borderId="0"/>
    <xf numFmtId="0" fontId="28" fillId="0" borderId="0"/>
    <xf numFmtId="0" fontId="28" fillId="0" borderId="0"/>
    <xf numFmtId="0" fontId="28" fillId="0" borderId="0"/>
    <xf numFmtId="0" fontId="28" fillId="0" borderId="0"/>
    <xf numFmtId="0" fontId="28" fillId="0" borderId="0"/>
    <xf numFmtId="0" fontId="28" fillId="0" borderId="0"/>
    <xf numFmtId="0" fontId="28" fillId="0" borderId="0"/>
    <xf numFmtId="0" fontId="28" fillId="0" borderId="0"/>
    <xf numFmtId="0" fontId="28" fillId="0" borderId="0"/>
    <xf numFmtId="0" fontId="28" fillId="0" borderId="0"/>
    <xf numFmtId="0" fontId="28" fillId="0" borderId="0"/>
    <xf numFmtId="0" fontId="28" fillId="0" borderId="0"/>
    <xf numFmtId="0" fontId="28" fillId="0" borderId="0"/>
    <xf numFmtId="0" fontId="28" fillId="0" borderId="0"/>
    <xf numFmtId="0" fontId="28" fillId="0" borderId="0"/>
    <xf numFmtId="0" fontId="28" fillId="0" borderId="0"/>
    <xf numFmtId="0" fontId="28" fillId="0" borderId="0"/>
    <xf numFmtId="0" fontId="28" fillId="0" borderId="0"/>
    <xf numFmtId="0" fontId="28" fillId="0" borderId="0"/>
    <xf numFmtId="0" fontId="28" fillId="0" borderId="0"/>
    <xf numFmtId="0" fontId="28" fillId="0" borderId="0"/>
    <xf numFmtId="0" fontId="28" fillId="0" borderId="0"/>
    <xf numFmtId="0" fontId="28" fillId="0" borderId="0"/>
    <xf numFmtId="0" fontId="28" fillId="0" borderId="0"/>
    <xf numFmtId="0" fontId="28" fillId="0" borderId="0"/>
    <xf numFmtId="0" fontId="28" fillId="0" borderId="0"/>
    <xf numFmtId="0" fontId="28" fillId="0" borderId="0"/>
    <xf numFmtId="0" fontId="28" fillId="0" borderId="0"/>
    <xf numFmtId="0" fontId="28" fillId="0" borderId="0"/>
    <xf numFmtId="0" fontId="28" fillId="0" borderId="0"/>
    <xf numFmtId="0" fontId="28" fillId="0" borderId="0"/>
    <xf numFmtId="0" fontId="28" fillId="0" borderId="0"/>
    <xf numFmtId="0" fontId="28" fillId="0" borderId="0"/>
    <xf numFmtId="0" fontId="28" fillId="0" borderId="0"/>
    <xf numFmtId="0" fontId="28" fillId="0" borderId="0"/>
    <xf numFmtId="0" fontId="28" fillId="0" borderId="0"/>
    <xf numFmtId="0" fontId="28" fillId="0" borderId="0"/>
    <xf numFmtId="0" fontId="28" fillId="0" borderId="0"/>
    <xf numFmtId="0" fontId="28" fillId="0" borderId="0"/>
    <xf numFmtId="0" fontId="28" fillId="0" borderId="0"/>
    <xf numFmtId="0" fontId="28" fillId="0" borderId="0"/>
    <xf numFmtId="0" fontId="28" fillId="0" borderId="0"/>
    <xf numFmtId="0" fontId="28" fillId="0" borderId="0"/>
    <xf numFmtId="0" fontId="28" fillId="0" borderId="0"/>
    <xf numFmtId="0" fontId="28" fillId="0" borderId="0"/>
    <xf numFmtId="0" fontId="28" fillId="0" borderId="0"/>
    <xf numFmtId="0" fontId="28" fillId="0" borderId="0"/>
    <xf numFmtId="0" fontId="28" fillId="0" borderId="0"/>
    <xf numFmtId="0" fontId="28" fillId="0" borderId="0"/>
    <xf numFmtId="0" fontId="28" fillId="0" borderId="0"/>
    <xf numFmtId="0" fontId="28" fillId="0" borderId="0"/>
    <xf numFmtId="0" fontId="28" fillId="0" borderId="0"/>
    <xf numFmtId="0" fontId="28" fillId="0" borderId="0"/>
    <xf numFmtId="0" fontId="28" fillId="0" borderId="0"/>
    <xf numFmtId="0" fontId="28" fillId="0" borderId="0"/>
    <xf numFmtId="0" fontId="28" fillId="0" borderId="0"/>
    <xf numFmtId="0" fontId="28" fillId="0" borderId="0"/>
    <xf numFmtId="0" fontId="28" fillId="0" borderId="0"/>
    <xf numFmtId="0" fontId="28" fillId="0" borderId="0"/>
    <xf numFmtId="0" fontId="28" fillId="0" borderId="0"/>
    <xf numFmtId="0" fontId="28" fillId="0" borderId="0"/>
    <xf numFmtId="0" fontId="28" fillId="0" borderId="0"/>
    <xf numFmtId="0" fontId="28" fillId="0" borderId="0"/>
    <xf numFmtId="0" fontId="28" fillId="0" borderId="0"/>
    <xf numFmtId="0" fontId="28" fillId="0" borderId="0"/>
    <xf numFmtId="0" fontId="28" fillId="0" borderId="0"/>
    <xf numFmtId="0" fontId="28" fillId="0" borderId="0"/>
    <xf numFmtId="0" fontId="28" fillId="0" borderId="0"/>
    <xf numFmtId="0" fontId="28" fillId="0" borderId="0"/>
    <xf numFmtId="0" fontId="28" fillId="0" borderId="0"/>
    <xf numFmtId="0" fontId="28" fillId="0" borderId="0"/>
    <xf numFmtId="0" fontId="28" fillId="0" borderId="0"/>
    <xf numFmtId="0" fontId="28" fillId="0" borderId="0"/>
    <xf numFmtId="0" fontId="28" fillId="0" borderId="0"/>
    <xf numFmtId="0" fontId="28" fillId="0" borderId="0"/>
    <xf numFmtId="0" fontId="28" fillId="0" borderId="0"/>
    <xf numFmtId="0" fontId="28" fillId="0" borderId="0"/>
    <xf numFmtId="0" fontId="28" fillId="0" borderId="0"/>
    <xf numFmtId="0" fontId="28" fillId="0" borderId="0"/>
    <xf numFmtId="0" fontId="28" fillId="0" borderId="0"/>
    <xf numFmtId="0" fontId="28" fillId="0" borderId="0"/>
    <xf numFmtId="0" fontId="28" fillId="0" borderId="0"/>
    <xf numFmtId="0" fontId="28" fillId="0" borderId="0"/>
    <xf numFmtId="0" fontId="28" fillId="0" borderId="0"/>
    <xf numFmtId="0" fontId="28" fillId="0" borderId="0"/>
    <xf numFmtId="0" fontId="28" fillId="0" borderId="0"/>
    <xf numFmtId="0" fontId="28" fillId="0" borderId="0"/>
    <xf numFmtId="0" fontId="28" fillId="0" borderId="0"/>
    <xf numFmtId="0" fontId="28" fillId="0" borderId="0"/>
    <xf numFmtId="0" fontId="28" fillId="0" borderId="0"/>
    <xf numFmtId="0" fontId="28" fillId="0" borderId="0"/>
    <xf numFmtId="0" fontId="28" fillId="0" borderId="0"/>
    <xf numFmtId="0" fontId="28" fillId="0" borderId="0"/>
    <xf numFmtId="0" fontId="28" fillId="0" borderId="0"/>
    <xf numFmtId="0" fontId="28" fillId="0" borderId="0"/>
    <xf numFmtId="0" fontId="28" fillId="0" borderId="0"/>
    <xf numFmtId="0" fontId="28" fillId="0" borderId="0"/>
    <xf numFmtId="0" fontId="28" fillId="0" borderId="0"/>
    <xf numFmtId="0" fontId="28" fillId="0" borderId="0"/>
    <xf numFmtId="0" fontId="28" fillId="0" borderId="0"/>
    <xf numFmtId="0" fontId="28" fillId="0" borderId="0"/>
    <xf numFmtId="0" fontId="28" fillId="0" borderId="0"/>
    <xf numFmtId="0" fontId="28" fillId="0" borderId="0"/>
    <xf numFmtId="0" fontId="28" fillId="0" borderId="0"/>
    <xf numFmtId="0" fontId="28" fillId="0" borderId="0"/>
    <xf numFmtId="0" fontId="28" fillId="0" borderId="0"/>
    <xf numFmtId="0" fontId="28" fillId="0" borderId="0"/>
    <xf numFmtId="0" fontId="28" fillId="0" borderId="0"/>
    <xf numFmtId="0" fontId="28" fillId="0" borderId="0"/>
    <xf numFmtId="0" fontId="28" fillId="0" borderId="0"/>
    <xf numFmtId="0" fontId="28" fillId="0" borderId="0"/>
    <xf numFmtId="0" fontId="28" fillId="0" borderId="0"/>
    <xf numFmtId="0" fontId="28" fillId="0" borderId="0"/>
    <xf numFmtId="0" fontId="28" fillId="0" borderId="0"/>
    <xf numFmtId="0" fontId="28" fillId="0" borderId="0"/>
    <xf numFmtId="0" fontId="28" fillId="0" borderId="0"/>
    <xf numFmtId="0" fontId="28" fillId="0" borderId="0"/>
    <xf numFmtId="0" fontId="28" fillId="0" borderId="0"/>
    <xf numFmtId="0" fontId="28" fillId="0" borderId="0"/>
    <xf numFmtId="0" fontId="28" fillId="0" borderId="0"/>
    <xf numFmtId="0" fontId="28" fillId="0" borderId="0"/>
    <xf numFmtId="0" fontId="28" fillId="0" borderId="0"/>
    <xf numFmtId="0" fontId="28" fillId="0" borderId="0"/>
    <xf numFmtId="0" fontId="28" fillId="0" borderId="0"/>
    <xf numFmtId="0" fontId="28" fillId="0" borderId="0"/>
    <xf numFmtId="0" fontId="28" fillId="0" borderId="0"/>
    <xf numFmtId="0" fontId="28" fillId="0" borderId="0"/>
    <xf numFmtId="0" fontId="28" fillId="0" borderId="0"/>
    <xf numFmtId="0" fontId="28" fillId="0" borderId="0"/>
    <xf numFmtId="0" fontId="28" fillId="0" borderId="0"/>
    <xf numFmtId="0" fontId="28" fillId="0" borderId="0"/>
    <xf numFmtId="0" fontId="28" fillId="0" borderId="0"/>
    <xf numFmtId="0" fontId="28" fillId="0" borderId="0"/>
    <xf numFmtId="0" fontId="28" fillId="0" borderId="0"/>
    <xf numFmtId="0" fontId="28" fillId="0" borderId="0"/>
    <xf numFmtId="0" fontId="28" fillId="0" borderId="0"/>
    <xf numFmtId="0" fontId="28" fillId="0" borderId="0"/>
    <xf numFmtId="0" fontId="28" fillId="0" borderId="0"/>
    <xf numFmtId="0" fontId="28" fillId="0" borderId="0"/>
    <xf numFmtId="0" fontId="28" fillId="0" borderId="0"/>
    <xf numFmtId="0" fontId="28" fillId="0" borderId="0"/>
    <xf numFmtId="0" fontId="28" fillId="0" borderId="0"/>
    <xf numFmtId="0" fontId="28" fillId="0" borderId="0"/>
    <xf numFmtId="0" fontId="28" fillId="0" borderId="0"/>
    <xf numFmtId="0" fontId="28" fillId="0" borderId="0"/>
    <xf numFmtId="0" fontId="28" fillId="0" borderId="0"/>
    <xf numFmtId="0" fontId="28" fillId="0" borderId="0"/>
    <xf numFmtId="0" fontId="28" fillId="0" borderId="0"/>
    <xf numFmtId="0" fontId="28" fillId="0" borderId="0"/>
    <xf numFmtId="0" fontId="28" fillId="0" borderId="0"/>
    <xf numFmtId="0" fontId="28" fillId="0" borderId="0"/>
    <xf numFmtId="0" fontId="28" fillId="0" borderId="0"/>
    <xf numFmtId="0" fontId="28" fillId="0" borderId="0"/>
    <xf numFmtId="0" fontId="28" fillId="0" borderId="0"/>
    <xf numFmtId="0" fontId="28" fillId="0" borderId="0"/>
    <xf numFmtId="0" fontId="28" fillId="0" borderId="0"/>
    <xf numFmtId="0" fontId="28" fillId="0" borderId="0"/>
    <xf numFmtId="0" fontId="28" fillId="0" borderId="0"/>
    <xf numFmtId="0" fontId="28" fillId="0" borderId="0"/>
    <xf numFmtId="0" fontId="28" fillId="0" borderId="0"/>
    <xf numFmtId="0" fontId="28" fillId="0" borderId="0"/>
    <xf numFmtId="0" fontId="28" fillId="0" borderId="0"/>
    <xf numFmtId="0" fontId="28" fillId="0" borderId="0"/>
    <xf numFmtId="0" fontId="28" fillId="0" borderId="0"/>
    <xf numFmtId="0" fontId="28" fillId="0" borderId="0"/>
    <xf numFmtId="0" fontId="28" fillId="0" borderId="0"/>
    <xf numFmtId="0" fontId="28" fillId="0" borderId="0"/>
    <xf numFmtId="0" fontId="28" fillId="0" borderId="0"/>
    <xf numFmtId="0" fontId="28" fillId="0" borderId="0"/>
    <xf numFmtId="0" fontId="28" fillId="0" borderId="0"/>
    <xf numFmtId="0" fontId="28" fillId="0" borderId="0"/>
    <xf numFmtId="0" fontId="28" fillId="0" borderId="0"/>
    <xf numFmtId="0" fontId="28" fillId="0" borderId="0"/>
    <xf numFmtId="0" fontId="28" fillId="0" borderId="0"/>
    <xf numFmtId="0" fontId="28" fillId="0" borderId="0"/>
    <xf numFmtId="0" fontId="28" fillId="0" borderId="0"/>
    <xf numFmtId="0" fontId="28" fillId="0" borderId="0"/>
    <xf numFmtId="0" fontId="28" fillId="0" borderId="0"/>
    <xf numFmtId="0" fontId="28" fillId="0" borderId="0"/>
    <xf numFmtId="0" fontId="28" fillId="0" borderId="0"/>
    <xf numFmtId="0" fontId="28" fillId="0" borderId="0"/>
    <xf numFmtId="0" fontId="28" fillId="0" borderId="0"/>
    <xf numFmtId="0" fontId="28" fillId="0" borderId="0"/>
    <xf numFmtId="0" fontId="28" fillId="0" borderId="0"/>
    <xf numFmtId="0" fontId="28" fillId="0" borderId="0"/>
    <xf numFmtId="0" fontId="28" fillId="0" borderId="0"/>
    <xf numFmtId="0" fontId="28" fillId="0" borderId="0"/>
    <xf numFmtId="0" fontId="28" fillId="0" borderId="0"/>
    <xf numFmtId="0" fontId="28" fillId="0" borderId="0"/>
    <xf numFmtId="0" fontId="28" fillId="0" borderId="0"/>
    <xf numFmtId="0" fontId="28" fillId="0" borderId="0"/>
    <xf numFmtId="0" fontId="28" fillId="0" borderId="0"/>
    <xf numFmtId="0" fontId="28" fillId="0" borderId="0"/>
    <xf numFmtId="0" fontId="28" fillId="0" borderId="0"/>
    <xf numFmtId="0" fontId="28" fillId="0" borderId="0"/>
    <xf numFmtId="0" fontId="28" fillId="0" borderId="0"/>
    <xf numFmtId="0" fontId="28" fillId="0" borderId="0"/>
    <xf numFmtId="0" fontId="28" fillId="0" borderId="0"/>
    <xf numFmtId="0" fontId="28" fillId="0" borderId="0"/>
    <xf numFmtId="0" fontId="28" fillId="0" borderId="0"/>
    <xf numFmtId="0" fontId="28" fillId="0" borderId="0"/>
    <xf numFmtId="0" fontId="28" fillId="0" borderId="0"/>
    <xf numFmtId="0" fontId="28" fillId="0" borderId="0"/>
    <xf numFmtId="0" fontId="28" fillId="0" borderId="0"/>
    <xf numFmtId="0" fontId="28" fillId="0" borderId="0"/>
    <xf numFmtId="0" fontId="28" fillId="0" borderId="0"/>
    <xf numFmtId="0" fontId="11" fillId="0" borderId="0"/>
    <xf numFmtId="0" fontId="11" fillId="0" borderId="0"/>
    <xf numFmtId="0" fontId="11" fillId="0" borderId="0"/>
    <xf numFmtId="0" fontId="11" fillId="0" borderId="0"/>
    <xf numFmtId="0" fontId="11" fillId="0" borderId="0"/>
    <xf numFmtId="0" fontId="11" fillId="0" borderId="0"/>
    <xf numFmtId="0" fontId="28" fillId="0" borderId="0"/>
    <xf numFmtId="0" fontId="28" fillId="0" borderId="0"/>
    <xf numFmtId="0" fontId="28" fillId="0" borderId="0"/>
    <xf numFmtId="0" fontId="28" fillId="0" borderId="0"/>
    <xf numFmtId="0" fontId="28" fillId="0" borderId="0"/>
    <xf numFmtId="0" fontId="28" fillId="0" borderId="0"/>
    <xf numFmtId="0" fontId="28" fillId="0" borderId="0"/>
    <xf numFmtId="0" fontId="28" fillId="0" borderId="0"/>
    <xf numFmtId="0" fontId="28" fillId="0" borderId="0"/>
    <xf numFmtId="0" fontId="28" fillId="0" borderId="0"/>
    <xf numFmtId="0" fontId="28" fillId="0" borderId="0"/>
    <xf numFmtId="0" fontId="28" fillId="0" borderId="0"/>
    <xf numFmtId="0" fontId="28" fillId="0" borderId="0"/>
    <xf numFmtId="0" fontId="28" fillId="0" borderId="0"/>
    <xf numFmtId="0" fontId="28" fillId="0" borderId="0"/>
    <xf numFmtId="0" fontId="28" fillId="0" borderId="0"/>
    <xf numFmtId="0" fontId="28" fillId="0" borderId="0"/>
    <xf numFmtId="0" fontId="28" fillId="0" borderId="0"/>
    <xf numFmtId="0" fontId="28" fillId="0" borderId="0"/>
    <xf numFmtId="0" fontId="28" fillId="0" borderId="0"/>
    <xf numFmtId="0" fontId="28" fillId="0" borderId="0"/>
    <xf numFmtId="0" fontId="28" fillId="0" borderId="0"/>
    <xf numFmtId="0" fontId="28" fillId="0" borderId="0"/>
    <xf numFmtId="0" fontId="28" fillId="0" borderId="0"/>
    <xf numFmtId="0" fontId="28" fillId="0" borderId="0"/>
    <xf numFmtId="0" fontId="28" fillId="0" borderId="0"/>
    <xf numFmtId="0" fontId="28" fillId="0" borderId="0"/>
    <xf numFmtId="0" fontId="28" fillId="0" borderId="0"/>
    <xf numFmtId="0" fontId="28" fillId="0" borderId="0"/>
    <xf numFmtId="0" fontId="28" fillId="0" borderId="0"/>
    <xf numFmtId="0" fontId="28" fillId="0" borderId="0"/>
    <xf numFmtId="0" fontId="28" fillId="0" borderId="0"/>
    <xf numFmtId="0" fontId="28" fillId="0" borderId="0"/>
    <xf numFmtId="0" fontId="28" fillId="0" borderId="0"/>
    <xf numFmtId="0" fontId="28" fillId="0" borderId="0"/>
    <xf numFmtId="0" fontId="28" fillId="0" borderId="0"/>
    <xf numFmtId="0" fontId="28" fillId="0" borderId="0"/>
    <xf numFmtId="0" fontId="28" fillId="0" borderId="0"/>
    <xf numFmtId="0" fontId="28" fillId="0" borderId="0"/>
    <xf numFmtId="0" fontId="28" fillId="0" borderId="0"/>
    <xf numFmtId="0" fontId="28" fillId="0" borderId="0"/>
    <xf numFmtId="0" fontId="28" fillId="0" borderId="0"/>
    <xf numFmtId="0" fontId="28" fillId="0" borderId="0"/>
    <xf numFmtId="0" fontId="28" fillId="0" borderId="0"/>
    <xf numFmtId="0" fontId="28" fillId="0" borderId="0"/>
    <xf numFmtId="0" fontId="28" fillId="0" borderId="0"/>
    <xf numFmtId="0" fontId="28" fillId="0" borderId="0"/>
    <xf numFmtId="0" fontId="28" fillId="0" borderId="0"/>
    <xf numFmtId="0" fontId="28" fillId="0" borderId="0"/>
    <xf numFmtId="0" fontId="28" fillId="0" borderId="0"/>
    <xf numFmtId="0" fontId="28" fillId="0" borderId="0"/>
    <xf numFmtId="0" fontId="28" fillId="0" borderId="0"/>
    <xf numFmtId="0" fontId="28" fillId="0" borderId="0"/>
    <xf numFmtId="0" fontId="28" fillId="0" borderId="0"/>
    <xf numFmtId="0" fontId="28" fillId="0" borderId="0"/>
    <xf numFmtId="0" fontId="28" fillId="0" borderId="0"/>
    <xf numFmtId="0" fontId="28" fillId="0" borderId="0"/>
    <xf numFmtId="0" fontId="28" fillId="0" borderId="0"/>
    <xf numFmtId="0" fontId="28" fillId="0" borderId="0"/>
    <xf numFmtId="0" fontId="28" fillId="0" borderId="0"/>
    <xf numFmtId="0" fontId="28" fillId="0" borderId="0"/>
    <xf numFmtId="0" fontId="28" fillId="0" borderId="0"/>
    <xf numFmtId="0" fontId="28" fillId="0" borderId="0"/>
    <xf numFmtId="0" fontId="28" fillId="0" borderId="0"/>
    <xf numFmtId="0" fontId="28" fillId="0" borderId="0"/>
    <xf numFmtId="0" fontId="28" fillId="0" borderId="0"/>
    <xf numFmtId="0" fontId="28" fillId="0" borderId="0"/>
    <xf numFmtId="0" fontId="28" fillId="0" borderId="0"/>
    <xf numFmtId="0" fontId="28" fillId="0" borderId="0"/>
    <xf numFmtId="0" fontId="28" fillId="0" borderId="0"/>
    <xf numFmtId="0" fontId="28" fillId="0" borderId="0"/>
    <xf numFmtId="0" fontId="28" fillId="0" borderId="0"/>
    <xf numFmtId="0" fontId="28" fillId="0" borderId="0"/>
    <xf numFmtId="0" fontId="28" fillId="0" borderId="0"/>
    <xf numFmtId="0" fontId="28" fillId="0" borderId="0"/>
    <xf numFmtId="0" fontId="28" fillId="0" borderId="0"/>
    <xf numFmtId="0" fontId="28" fillId="0" borderId="0"/>
    <xf numFmtId="0" fontId="28" fillId="0" borderId="0"/>
    <xf numFmtId="0" fontId="28" fillId="0" borderId="0"/>
    <xf numFmtId="0" fontId="28" fillId="0" borderId="0"/>
    <xf numFmtId="0" fontId="28" fillId="0" borderId="0"/>
    <xf numFmtId="0" fontId="28" fillId="0" borderId="0"/>
    <xf numFmtId="0" fontId="28" fillId="0" borderId="0"/>
    <xf numFmtId="0" fontId="28" fillId="0" borderId="0"/>
    <xf numFmtId="0" fontId="28" fillId="0" borderId="0"/>
    <xf numFmtId="0" fontId="28" fillId="0" borderId="0"/>
    <xf numFmtId="0" fontId="28" fillId="0" borderId="0"/>
    <xf numFmtId="0" fontId="28" fillId="0" borderId="0"/>
    <xf numFmtId="0" fontId="28" fillId="0" borderId="0"/>
    <xf numFmtId="0" fontId="28" fillId="0" borderId="0"/>
    <xf numFmtId="0" fontId="28" fillId="0" borderId="0"/>
    <xf numFmtId="0" fontId="28" fillId="0" borderId="0"/>
    <xf numFmtId="0" fontId="28" fillId="0" borderId="0"/>
    <xf numFmtId="0" fontId="28" fillId="0" borderId="0"/>
    <xf numFmtId="0" fontId="28" fillId="0" borderId="0"/>
    <xf numFmtId="0" fontId="28" fillId="0" borderId="0"/>
    <xf numFmtId="0" fontId="28" fillId="0" borderId="0"/>
    <xf numFmtId="0" fontId="28" fillId="0" borderId="0"/>
    <xf numFmtId="0" fontId="28" fillId="0" borderId="0"/>
    <xf numFmtId="0" fontId="28" fillId="0" borderId="0"/>
    <xf numFmtId="0" fontId="28" fillId="0" borderId="0"/>
    <xf numFmtId="0" fontId="28" fillId="0" borderId="0"/>
    <xf numFmtId="0" fontId="28" fillId="0" borderId="0"/>
    <xf numFmtId="0" fontId="28" fillId="0" borderId="0"/>
    <xf numFmtId="0" fontId="28" fillId="0" borderId="0"/>
    <xf numFmtId="0" fontId="28" fillId="0" borderId="0"/>
    <xf numFmtId="0" fontId="28" fillId="0" borderId="0"/>
    <xf numFmtId="0" fontId="28" fillId="0" borderId="0"/>
    <xf numFmtId="0" fontId="28" fillId="0" borderId="0"/>
    <xf numFmtId="0" fontId="28" fillId="0" borderId="0"/>
    <xf numFmtId="0" fontId="28" fillId="0" borderId="0"/>
    <xf numFmtId="0" fontId="28" fillId="0" borderId="0"/>
    <xf numFmtId="0" fontId="28" fillId="0" borderId="0"/>
    <xf numFmtId="0" fontId="28" fillId="0" borderId="0"/>
    <xf numFmtId="0" fontId="28" fillId="0" borderId="0"/>
    <xf numFmtId="0" fontId="28" fillId="0" borderId="0"/>
    <xf numFmtId="0" fontId="28" fillId="0" borderId="0"/>
    <xf numFmtId="0" fontId="28" fillId="0" borderId="0"/>
    <xf numFmtId="0" fontId="28" fillId="0" borderId="0"/>
    <xf numFmtId="0" fontId="28" fillId="0" borderId="0"/>
    <xf numFmtId="0" fontId="28" fillId="0" borderId="0"/>
    <xf numFmtId="0" fontId="28" fillId="0" borderId="0"/>
    <xf numFmtId="0" fontId="28" fillId="0" borderId="0"/>
    <xf numFmtId="0" fontId="28" fillId="0" borderId="0"/>
    <xf numFmtId="0" fontId="28" fillId="0" borderId="0"/>
    <xf numFmtId="0" fontId="28" fillId="0" borderId="0"/>
    <xf numFmtId="0" fontId="28" fillId="0" borderId="0"/>
    <xf numFmtId="0" fontId="28" fillId="0" borderId="0"/>
    <xf numFmtId="0" fontId="28" fillId="0" borderId="0"/>
    <xf numFmtId="0" fontId="28" fillId="0" borderId="0"/>
    <xf numFmtId="0" fontId="28" fillId="0" borderId="0"/>
    <xf numFmtId="0" fontId="28" fillId="0" borderId="0"/>
    <xf numFmtId="0" fontId="28" fillId="0" borderId="0"/>
    <xf numFmtId="0" fontId="28" fillId="0" borderId="0"/>
    <xf numFmtId="0" fontId="28" fillId="0" borderId="0"/>
    <xf numFmtId="0" fontId="28" fillId="0" borderId="0"/>
    <xf numFmtId="0" fontId="28" fillId="0" borderId="0"/>
    <xf numFmtId="0" fontId="28" fillId="0" borderId="0"/>
    <xf numFmtId="0" fontId="28" fillId="0" borderId="0"/>
    <xf numFmtId="0" fontId="28" fillId="0" borderId="0"/>
    <xf numFmtId="0" fontId="28" fillId="0" borderId="0"/>
    <xf numFmtId="0" fontId="28" fillId="0" borderId="0"/>
    <xf numFmtId="0" fontId="28" fillId="0" borderId="0"/>
    <xf numFmtId="0" fontId="28" fillId="0" borderId="0"/>
    <xf numFmtId="0" fontId="28" fillId="0" borderId="0"/>
    <xf numFmtId="0" fontId="28" fillId="0" borderId="0"/>
    <xf numFmtId="0" fontId="28" fillId="0" borderId="0"/>
    <xf numFmtId="0" fontId="28" fillId="0" borderId="0"/>
    <xf numFmtId="0" fontId="28" fillId="0" borderId="0"/>
    <xf numFmtId="0" fontId="28" fillId="0" borderId="0"/>
    <xf numFmtId="0" fontId="28" fillId="0" borderId="0"/>
    <xf numFmtId="0" fontId="28" fillId="0" borderId="0"/>
    <xf numFmtId="0" fontId="28" fillId="0" borderId="0"/>
    <xf numFmtId="0" fontId="28" fillId="0" borderId="0"/>
    <xf numFmtId="0" fontId="28" fillId="0" borderId="0"/>
    <xf numFmtId="0" fontId="28" fillId="0" borderId="0"/>
    <xf numFmtId="0" fontId="28" fillId="0" borderId="0"/>
    <xf numFmtId="0" fontId="28" fillId="0" borderId="0"/>
    <xf numFmtId="0" fontId="28" fillId="0" borderId="0"/>
    <xf numFmtId="0" fontId="28" fillId="0" borderId="0"/>
    <xf numFmtId="0" fontId="28" fillId="0" borderId="0"/>
    <xf numFmtId="0" fontId="28" fillId="0" borderId="0"/>
    <xf numFmtId="0" fontId="28" fillId="0" borderId="0"/>
    <xf numFmtId="0" fontId="28" fillId="0" borderId="0"/>
    <xf numFmtId="0" fontId="28" fillId="0" borderId="0"/>
    <xf numFmtId="0" fontId="28" fillId="0" borderId="0"/>
    <xf numFmtId="0" fontId="28" fillId="0" borderId="0"/>
    <xf numFmtId="0" fontId="28" fillId="0" borderId="0"/>
    <xf numFmtId="0" fontId="28" fillId="0" borderId="0"/>
    <xf numFmtId="0" fontId="28" fillId="0" borderId="0"/>
    <xf numFmtId="0" fontId="28" fillId="0" borderId="0"/>
    <xf numFmtId="0" fontId="28" fillId="0" borderId="0"/>
    <xf numFmtId="0" fontId="28" fillId="0" borderId="0"/>
    <xf numFmtId="0" fontId="28" fillId="0" borderId="0"/>
    <xf numFmtId="0" fontId="28" fillId="0" borderId="0"/>
    <xf numFmtId="0" fontId="28" fillId="0" borderId="0"/>
    <xf numFmtId="0" fontId="28" fillId="0" borderId="0"/>
    <xf numFmtId="0" fontId="28" fillId="0" borderId="0"/>
    <xf numFmtId="0" fontId="28" fillId="0" borderId="0"/>
    <xf numFmtId="0" fontId="28" fillId="0" borderId="0"/>
    <xf numFmtId="0" fontId="28" fillId="0" borderId="0"/>
    <xf numFmtId="0" fontId="28" fillId="0" borderId="0"/>
    <xf numFmtId="0" fontId="28" fillId="0" borderId="0"/>
    <xf numFmtId="0" fontId="28" fillId="0" borderId="0"/>
    <xf numFmtId="0" fontId="28" fillId="0" borderId="0"/>
    <xf numFmtId="0" fontId="28" fillId="0" borderId="0"/>
    <xf numFmtId="0" fontId="28" fillId="0" borderId="0"/>
    <xf numFmtId="0" fontId="28" fillId="0" borderId="0"/>
    <xf numFmtId="0" fontId="28" fillId="0" borderId="0"/>
    <xf numFmtId="0" fontId="28" fillId="0" borderId="0"/>
    <xf numFmtId="0" fontId="28" fillId="0" borderId="0"/>
    <xf numFmtId="0" fontId="28" fillId="0" borderId="0"/>
    <xf numFmtId="0" fontId="28" fillId="0" borderId="0"/>
    <xf numFmtId="0" fontId="28" fillId="0" borderId="0"/>
    <xf numFmtId="0" fontId="28" fillId="0" borderId="0"/>
    <xf numFmtId="0" fontId="28" fillId="0" borderId="0"/>
    <xf numFmtId="0" fontId="28" fillId="0" borderId="0"/>
    <xf numFmtId="0" fontId="28" fillId="0" borderId="0"/>
    <xf numFmtId="0" fontId="28" fillId="0" borderId="0"/>
    <xf numFmtId="0" fontId="28" fillId="0" borderId="0"/>
    <xf numFmtId="0" fontId="28" fillId="0" borderId="0"/>
    <xf numFmtId="0" fontId="28" fillId="0" borderId="0"/>
    <xf numFmtId="0" fontId="28" fillId="0" borderId="0"/>
    <xf numFmtId="0" fontId="28" fillId="0" borderId="0"/>
    <xf numFmtId="0" fontId="28" fillId="0" borderId="0"/>
    <xf numFmtId="0" fontId="28" fillId="0" borderId="0"/>
    <xf numFmtId="0" fontId="28" fillId="0" borderId="0"/>
    <xf numFmtId="0" fontId="28" fillId="0" borderId="0"/>
    <xf numFmtId="0" fontId="28" fillId="0" borderId="0"/>
    <xf numFmtId="0" fontId="28" fillId="0" borderId="0"/>
    <xf numFmtId="0" fontId="28" fillId="0" borderId="0"/>
    <xf numFmtId="0" fontId="28" fillId="0" borderId="0"/>
    <xf numFmtId="0" fontId="28" fillId="0" borderId="0"/>
    <xf numFmtId="0" fontId="28" fillId="0" borderId="0"/>
    <xf numFmtId="0" fontId="28" fillId="0" borderId="0"/>
    <xf numFmtId="0" fontId="28" fillId="0" borderId="0"/>
    <xf numFmtId="0" fontId="28" fillId="0" borderId="0"/>
    <xf numFmtId="0" fontId="28" fillId="0" borderId="0"/>
    <xf numFmtId="0" fontId="28" fillId="0" borderId="0"/>
    <xf numFmtId="0" fontId="28" fillId="0" borderId="0"/>
    <xf numFmtId="0" fontId="28" fillId="0" borderId="0"/>
    <xf numFmtId="0" fontId="28" fillId="0" borderId="0"/>
    <xf numFmtId="0" fontId="28" fillId="0" borderId="0"/>
    <xf numFmtId="0" fontId="28" fillId="0" borderId="0"/>
    <xf numFmtId="0" fontId="28" fillId="0" borderId="0"/>
    <xf numFmtId="0" fontId="28" fillId="0" borderId="0"/>
    <xf numFmtId="0" fontId="28" fillId="0" borderId="0"/>
    <xf numFmtId="0" fontId="28" fillId="0" borderId="0"/>
    <xf numFmtId="0" fontId="28" fillId="0" borderId="0"/>
    <xf numFmtId="0" fontId="28" fillId="0" borderId="0"/>
    <xf numFmtId="0" fontId="28" fillId="0" borderId="0"/>
    <xf numFmtId="0" fontId="28" fillId="0" borderId="0"/>
    <xf numFmtId="0" fontId="28" fillId="0" borderId="0"/>
    <xf numFmtId="0" fontId="28" fillId="0" borderId="0"/>
    <xf numFmtId="0" fontId="28" fillId="0" borderId="0"/>
    <xf numFmtId="0" fontId="28" fillId="0" borderId="0"/>
    <xf numFmtId="0" fontId="28" fillId="0" borderId="0"/>
    <xf numFmtId="0" fontId="28" fillId="0" borderId="0"/>
    <xf numFmtId="0" fontId="28" fillId="0" borderId="0"/>
    <xf numFmtId="0" fontId="28" fillId="0" borderId="0"/>
    <xf numFmtId="0" fontId="28" fillId="0" borderId="0"/>
    <xf numFmtId="0" fontId="28" fillId="0" borderId="0"/>
    <xf numFmtId="0" fontId="28" fillId="0" borderId="0"/>
    <xf numFmtId="0" fontId="28" fillId="0" borderId="0"/>
    <xf numFmtId="0" fontId="28" fillId="0" borderId="0"/>
    <xf numFmtId="0" fontId="28" fillId="0" borderId="0"/>
    <xf numFmtId="0" fontId="28" fillId="0" borderId="0"/>
    <xf numFmtId="0" fontId="28" fillId="0" borderId="0"/>
    <xf numFmtId="0" fontId="28" fillId="0" borderId="0"/>
    <xf numFmtId="0" fontId="28" fillId="0" borderId="0"/>
    <xf numFmtId="0" fontId="28" fillId="0" borderId="0"/>
    <xf numFmtId="0" fontId="28" fillId="0" borderId="0"/>
    <xf numFmtId="0" fontId="28" fillId="0" borderId="0"/>
    <xf numFmtId="0" fontId="28" fillId="0" borderId="0"/>
    <xf numFmtId="0" fontId="28" fillId="0" borderId="0"/>
    <xf numFmtId="0" fontId="28" fillId="0" borderId="0"/>
    <xf numFmtId="0" fontId="28" fillId="0" borderId="0"/>
    <xf numFmtId="0" fontId="28" fillId="0" borderId="0"/>
    <xf numFmtId="0" fontId="28" fillId="0" borderId="0"/>
    <xf numFmtId="0" fontId="28" fillId="0" borderId="0"/>
    <xf numFmtId="0" fontId="28" fillId="0" borderId="0"/>
    <xf numFmtId="0" fontId="28" fillId="0" borderId="0"/>
    <xf numFmtId="0" fontId="28" fillId="0" borderId="0"/>
    <xf numFmtId="0" fontId="28" fillId="0" borderId="0"/>
    <xf numFmtId="0" fontId="28" fillId="0" borderId="0"/>
    <xf numFmtId="0" fontId="28" fillId="0" borderId="0"/>
    <xf numFmtId="0" fontId="28" fillId="0" borderId="0"/>
    <xf numFmtId="0" fontId="28" fillId="0" borderId="0"/>
    <xf numFmtId="0" fontId="28" fillId="0" borderId="0"/>
    <xf numFmtId="0" fontId="28" fillId="0" borderId="0"/>
    <xf numFmtId="0" fontId="28" fillId="0" borderId="0"/>
    <xf numFmtId="0" fontId="28" fillId="0" borderId="0"/>
    <xf numFmtId="0" fontId="28" fillId="0" borderId="0"/>
    <xf numFmtId="0" fontId="28" fillId="0" borderId="0"/>
    <xf numFmtId="0" fontId="28" fillId="0" borderId="0"/>
    <xf numFmtId="0" fontId="28" fillId="0" borderId="0"/>
    <xf numFmtId="0" fontId="28" fillId="0" borderId="0"/>
    <xf numFmtId="0" fontId="28" fillId="0" borderId="0"/>
    <xf numFmtId="0" fontId="28" fillId="0" borderId="0"/>
    <xf numFmtId="0" fontId="28" fillId="0" borderId="0"/>
    <xf numFmtId="0" fontId="28" fillId="0" borderId="0"/>
    <xf numFmtId="0" fontId="28" fillId="0" borderId="0"/>
    <xf numFmtId="0" fontId="28" fillId="0" borderId="0"/>
    <xf numFmtId="0" fontId="28" fillId="0" borderId="0"/>
    <xf numFmtId="0" fontId="28" fillId="0" borderId="0"/>
    <xf numFmtId="0" fontId="28" fillId="0" borderId="0"/>
    <xf numFmtId="0" fontId="28" fillId="0" borderId="0"/>
    <xf numFmtId="0" fontId="28" fillId="0" borderId="0"/>
    <xf numFmtId="0" fontId="28" fillId="0" borderId="0"/>
    <xf numFmtId="0" fontId="28" fillId="0" borderId="0"/>
    <xf numFmtId="0" fontId="28" fillId="0" borderId="0"/>
    <xf numFmtId="0" fontId="28" fillId="0" borderId="0"/>
    <xf numFmtId="0" fontId="28" fillId="0" borderId="0"/>
    <xf numFmtId="0" fontId="28" fillId="0" borderId="0"/>
    <xf numFmtId="0" fontId="28" fillId="0" borderId="0"/>
    <xf numFmtId="0" fontId="28" fillId="0" borderId="0"/>
    <xf numFmtId="0" fontId="28" fillId="0" borderId="0"/>
    <xf numFmtId="0" fontId="28" fillId="0" borderId="0"/>
    <xf numFmtId="0" fontId="28" fillId="0" borderId="0"/>
    <xf numFmtId="0" fontId="28" fillId="0" borderId="0"/>
    <xf numFmtId="0" fontId="28" fillId="0" borderId="0"/>
    <xf numFmtId="0" fontId="28" fillId="0" borderId="0"/>
    <xf numFmtId="0" fontId="28" fillId="0" borderId="0"/>
    <xf numFmtId="0" fontId="28" fillId="0" borderId="0"/>
    <xf numFmtId="0" fontId="11" fillId="0" borderId="0"/>
    <xf numFmtId="0" fontId="28" fillId="14" borderId="19" applyNumberFormat="0" applyFont="0" applyAlignment="0" applyProtection="0"/>
    <xf numFmtId="0" fontId="28" fillId="14" borderId="19" applyNumberFormat="0" applyFont="0" applyAlignment="0" applyProtection="0"/>
    <xf numFmtId="0" fontId="28" fillId="14" borderId="19" applyNumberFormat="0" applyFont="0" applyAlignment="0" applyProtection="0"/>
    <xf numFmtId="0" fontId="28" fillId="14" borderId="19" applyNumberFormat="0" applyFont="0" applyAlignment="0" applyProtection="0"/>
    <xf numFmtId="0" fontId="28" fillId="14" borderId="19" applyNumberFormat="0" applyFont="0" applyAlignment="0" applyProtection="0"/>
    <xf numFmtId="0" fontId="28" fillId="14" borderId="19" applyNumberFormat="0" applyFont="0" applyAlignment="0" applyProtection="0"/>
    <xf numFmtId="0" fontId="28" fillId="14" borderId="19" applyNumberFormat="0" applyFont="0" applyAlignment="0" applyProtection="0"/>
    <xf numFmtId="0" fontId="28" fillId="14" borderId="19" applyNumberFormat="0" applyFont="0" applyAlignment="0" applyProtection="0"/>
    <xf numFmtId="0" fontId="28" fillId="14" borderId="19" applyNumberFormat="0" applyFont="0" applyAlignment="0" applyProtection="0"/>
    <xf numFmtId="0" fontId="28" fillId="14" borderId="19" applyNumberFormat="0" applyFont="0" applyAlignment="0" applyProtection="0"/>
    <xf numFmtId="0" fontId="28" fillId="14" borderId="19" applyNumberFormat="0" applyFont="0" applyAlignment="0" applyProtection="0"/>
    <xf numFmtId="0" fontId="28" fillId="14" borderId="19" applyNumberFormat="0" applyFont="0" applyAlignment="0" applyProtection="0"/>
    <xf numFmtId="0" fontId="28" fillId="14" borderId="19" applyNumberFormat="0" applyFont="0" applyAlignment="0" applyProtection="0"/>
    <xf numFmtId="0" fontId="28" fillId="14" borderId="19" applyNumberFormat="0" applyFont="0" applyAlignment="0" applyProtection="0"/>
    <xf numFmtId="0" fontId="28" fillId="14" borderId="19" applyNumberFormat="0" applyFont="0" applyAlignment="0" applyProtection="0"/>
    <xf numFmtId="0" fontId="28" fillId="14" borderId="19" applyNumberFormat="0" applyFont="0" applyAlignment="0" applyProtection="0"/>
    <xf numFmtId="0" fontId="28" fillId="14" borderId="19" applyNumberFormat="0" applyFont="0" applyAlignment="0" applyProtection="0"/>
    <xf numFmtId="0" fontId="28" fillId="14" borderId="19" applyNumberFormat="0" applyFont="0" applyAlignment="0" applyProtection="0"/>
    <xf numFmtId="0" fontId="28" fillId="14" borderId="19" applyNumberFormat="0" applyFont="0" applyAlignment="0" applyProtection="0"/>
    <xf numFmtId="0" fontId="28" fillId="14" borderId="19" applyNumberFormat="0" applyFont="0" applyAlignment="0" applyProtection="0"/>
    <xf numFmtId="0" fontId="28" fillId="14" borderId="19" applyNumberFormat="0" applyFont="0" applyAlignment="0" applyProtection="0"/>
    <xf numFmtId="0" fontId="28" fillId="14" borderId="19" applyNumberFormat="0" applyFont="0" applyAlignment="0" applyProtection="0"/>
    <xf numFmtId="0" fontId="28" fillId="14" borderId="19" applyNumberFormat="0" applyFont="0" applyAlignment="0" applyProtection="0"/>
    <xf numFmtId="0" fontId="28" fillId="14" borderId="19" applyNumberFormat="0" applyFont="0" applyAlignment="0" applyProtection="0"/>
    <xf numFmtId="0" fontId="28" fillId="14" borderId="19" applyNumberFormat="0" applyFont="0" applyAlignment="0" applyProtection="0"/>
    <xf numFmtId="0" fontId="28" fillId="14" borderId="19" applyNumberFormat="0" applyFont="0" applyAlignment="0" applyProtection="0"/>
    <xf numFmtId="0" fontId="28" fillId="14" borderId="19" applyNumberFormat="0" applyFont="0" applyAlignment="0" applyProtection="0"/>
    <xf numFmtId="0" fontId="28" fillId="14" borderId="19" applyNumberFormat="0" applyFont="0" applyAlignment="0" applyProtection="0"/>
    <xf numFmtId="0" fontId="28" fillId="14" borderId="19" applyNumberFormat="0" applyFont="0" applyAlignment="0" applyProtection="0"/>
    <xf numFmtId="0" fontId="28" fillId="14" borderId="19" applyNumberFormat="0" applyFont="0" applyAlignment="0" applyProtection="0"/>
    <xf numFmtId="0" fontId="28" fillId="14" borderId="19" applyNumberFormat="0" applyFont="0" applyAlignment="0" applyProtection="0"/>
    <xf numFmtId="0" fontId="28" fillId="14" borderId="19" applyNumberFormat="0" applyFont="0" applyAlignment="0" applyProtection="0"/>
    <xf numFmtId="0" fontId="28" fillId="14" borderId="19" applyNumberFormat="0" applyFont="0" applyAlignment="0" applyProtection="0"/>
    <xf numFmtId="0" fontId="28" fillId="14" borderId="19" applyNumberFormat="0" applyFont="0" applyAlignment="0" applyProtection="0"/>
    <xf numFmtId="0" fontId="28" fillId="14" borderId="19" applyNumberFormat="0" applyFont="0" applyAlignment="0" applyProtection="0"/>
    <xf numFmtId="0" fontId="28" fillId="14" borderId="19" applyNumberFormat="0" applyFont="0" applyAlignment="0" applyProtection="0"/>
    <xf numFmtId="0" fontId="28" fillId="14" borderId="19" applyNumberFormat="0" applyFont="0" applyAlignment="0" applyProtection="0"/>
    <xf numFmtId="0" fontId="28" fillId="14" borderId="19" applyNumberFormat="0" applyFont="0" applyAlignment="0" applyProtection="0"/>
    <xf numFmtId="0" fontId="28" fillId="14" borderId="19" applyNumberFormat="0" applyFont="0" applyAlignment="0" applyProtection="0"/>
    <xf numFmtId="0" fontId="28" fillId="14" borderId="19" applyNumberFormat="0" applyFont="0" applyAlignment="0" applyProtection="0"/>
    <xf numFmtId="0" fontId="28" fillId="14" borderId="19" applyNumberFormat="0" applyFont="0" applyAlignment="0" applyProtection="0"/>
    <xf numFmtId="0" fontId="28" fillId="14" borderId="19" applyNumberFormat="0" applyFont="0" applyAlignment="0" applyProtection="0"/>
    <xf numFmtId="0" fontId="28" fillId="14" borderId="19" applyNumberFormat="0" applyFont="0" applyAlignment="0" applyProtection="0"/>
    <xf numFmtId="0" fontId="28" fillId="14" borderId="19" applyNumberFormat="0" applyFont="0" applyAlignment="0" applyProtection="0"/>
    <xf numFmtId="0" fontId="28" fillId="14" borderId="19" applyNumberFormat="0" applyFont="0" applyAlignment="0" applyProtection="0"/>
    <xf numFmtId="0" fontId="28" fillId="14" borderId="19" applyNumberFormat="0" applyFont="0" applyAlignment="0" applyProtection="0"/>
    <xf numFmtId="0" fontId="28" fillId="14" borderId="19" applyNumberFormat="0" applyFont="0" applyAlignment="0" applyProtection="0"/>
    <xf numFmtId="0" fontId="28" fillId="14" borderId="19" applyNumberFormat="0" applyFont="0" applyAlignment="0" applyProtection="0"/>
    <xf numFmtId="0" fontId="28" fillId="14" borderId="19" applyNumberFormat="0" applyFont="0" applyAlignment="0" applyProtection="0"/>
    <xf numFmtId="0" fontId="28" fillId="14" borderId="19" applyNumberFormat="0" applyFont="0" applyAlignment="0" applyProtection="0"/>
    <xf numFmtId="0" fontId="28" fillId="14" borderId="19" applyNumberFormat="0" applyFont="0" applyAlignment="0" applyProtection="0"/>
    <xf numFmtId="0" fontId="28" fillId="14" borderId="19" applyNumberFormat="0" applyFont="0" applyAlignment="0" applyProtection="0"/>
    <xf numFmtId="0" fontId="28" fillId="14" borderId="19" applyNumberFormat="0" applyFont="0" applyAlignment="0" applyProtection="0"/>
    <xf numFmtId="0" fontId="28" fillId="14" borderId="19" applyNumberFormat="0" applyFont="0" applyAlignment="0" applyProtection="0"/>
    <xf numFmtId="0" fontId="28" fillId="14" borderId="19" applyNumberFormat="0" applyFont="0" applyAlignment="0" applyProtection="0"/>
    <xf numFmtId="0" fontId="28" fillId="14" borderId="19" applyNumberFormat="0" applyFont="0" applyAlignment="0" applyProtection="0"/>
    <xf numFmtId="0" fontId="28" fillId="14" borderId="19" applyNumberFormat="0" applyFont="0" applyAlignment="0" applyProtection="0"/>
    <xf numFmtId="0" fontId="28" fillId="14" borderId="19" applyNumberFormat="0" applyFont="0" applyAlignment="0" applyProtection="0"/>
    <xf numFmtId="0" fontId="28" fillId="14" borderId="19" applyNumberFormat="0" applyFont="0" applyAlignment="0" applyProtection="0"/>
    <xf numFmtId="0" fontId="28" fillId="14" borderId="19" applyNumberFormat="0" applyFont="0" applyAlignment="0" applyProtection="0"/>
    <xf numFmtId="0" fontId="28" fillId="14" borderId="19" applyNumberFormat="0" applyFont="0" applyAlignment="0" applyProtection="0"/>
    <xf numFmtId="0" fontId="28" fillId="14" borderId="19" applyNumberFormat="0" applyFont="0" applyAlignment="0" applyProtection="0"/>
    <xf numFmtId="0" fontId="28" fillId="14" borderId="19" applyNumberFormat="0" applyFont="0" applyAlignment="0" applyProtection="0"/>
    <xf numFmtId="0" fontId="28" fillId="14" borderId="19" applyNumberFormat="0" applyFont="0" applyAlignment="0" applyProtection="0"/>
    <xf numFmtId="0" fontId="28" fillId="14" borderId="19" applyNumberFormat="0" applyFont="0" applyAlignment="0" applyProtection="0"/>
    <xf numFmtId="0" fontId="28" fillId="14" borderId="19" applyNumberFormat="0" applyFont="0" applyAlignment="0" applyProtection="0"/>
    <xf numFmtId="0" fontId="28" fillId="14" borderId="19" applyNumberFormat="0" applyFont="0" applyAlignment="0" applyProtection="0"/>
    <xf numFmtId="0" fontId="28" fillId="14" borderId="19" applyNumberFormat="0" applyFont="0" applyAlignment="0" applyProtection="0"/>
    <xf numFmtId="0" fontId="28" fillId="14" borderId="19" applyNumberFormat="0" applyFont="0" applyAlignment="0" applyProtection="0"/>
    <xf numFmtId="0" fontId="28" fillId="14" borderId="19" applyNumberFormat="0" applyFont="0" applyAlignment="0" applyProtection="0"/>
    <xf numFmtId="0" fontId="28" fillId="14" borderId="19" applyNumberFormat="0" applyFont="0" applyAlignment="0" applyProtection="0"/>
    <xf numFmtId="0" fontId="28" fillId="14" borderId="19" applyNumberFormat="0" applyFont="0" applyAlignment="0" applyProtection="0"/>
    <xf numFmtId="0" fontId="28" fillId="14" borderId="19" applyNumberFormat="0" applyFont="0" applyAlignment="0" applyProtection="0"/>
    <xf numFmtId="0" fontId="28" fillId="14" borderId="19" applyNumberFormat="0" applyFont="0" applyAlignment="0" applyProtection="0"/>
    <xf numFmtId="0" fontId="28" fillId="14" borderId="19" applyNumberFormat="0" applyFont="0" applyAlignment="0" applyProtection="0"/>
    <xf numFmtId="0" fontId="28" fillId="14" borderId="19" applyNumberFormat="0" applyFont="0" applyAlignment="0" applyProtection="0"/>
    <xf numFmtId="0" fontId="28" fillId="14" borderId="19" applyNumberFormat="0" applyFont="0" applyAlignment="0" applyProtection="0"/>
    <xf numFmtId="0" fontId="28" fillId="14" borderId="19" applyNumberFormat="0" applyFont="0" applyAlignment="0" applyProtection="0"/>
    <xf numFmtId="0" fontId="28" fillId="14" borderId="19" applyNumberFormat="0" applyFont="0" applyAlignment="0" applyProtection="0"/>
    <xf numFmtId="0" fontId="28" fillId="14" borderId="19" applyNumberFormat="0" applyFont="0" applyAlignment="0" applyProtection="0"/>
    <xf numFmtId="0" fontId="28" fillId="14" borderId="19" applyNumberFormat="0" applyFont="0" applyAlignment="0" applyProtection="0"/>
    <xf numFmtId="0" fontId="28" fillId="14" borderId="19" applyNumberFormat="0" applyFont="0" applyAlignment="0" applyProtection="0"/>
    <xf numFmtId="0" fontId="28" fillId="14" borderId="19" applyNumberFormat="0" applyFont="0" applyAlignment="0" applyProtection="0"/>
    <xf numFmtId="0" fontId="28" fillId="14" borderId="19" applyNumberFormat="0" applyFont="0" applyAlignment="0" applyProtection="0"/>
    <xf numFmtId="0" fontId="28" fillId="14" borderId="19" applyNumberFormat="0" applyFont="0" applyAlignment="0" applyProtection="0"/>
    <xf numFmtId="0" fontId="28" fillId="14" borderId="19" applyNumberFormat="0" applyFont="0" applyAlignment="0" applyProtection="0"/>
    <xf numFmtId="0" fontId="28" fillId="14" borderId="19" applyNumberFormat="0" applyFont="0" applyAlignment="0" applyProtection="0"/>
    <xf numFmtId="0" fontId="28" fillId="14" borderId="19" applyNumberFormat="0" applyFont="0" applyAlignment="0" applyProtection="0"/>
    <xf numFmtId="0" fontId="28" fillId="14" borderId="19" applyNumberFormat="0" applyFont="0" applyAlignment="0" applyProtection="0"/>
    <xf numFmtId="0" fontId="28" fillId="14" borderId="19" applyNumberFormat="0" applyFont="0" applyAlignment="0" applyProtection="0"/>
    <xf numFmtId="0" fontId="28" fillId="14" borderId="19" applyNumberFormat="0" applyFont="0" applyAlignment="0" applyProtection="0"/>
    <xf numFmtId="0" fontId="28" fillId="14" borderId="19" applyNumberFormat="0" applyFont="0" applyAlignment="0" applyProtection="0"/>
    <xf numFmtId="0" fontId="28" fillId="14" borderId="19" applyNumberFormat="0" applyFont="0" applyAlignment="0" applyProtection="0"/>
    <xf numFmtId="0" fontId="28" fillId="14" borderId="19" applyNumberFormat="0" applyFont="0" applyAlignment="0" applyProtection="0"/>
    <xf numFmtId="0" fontId="28" fillId="14" borderId="19" applyNumberFormat="0" applyFont="0" applyAlignment="0" applyProtection="0"/>
    <xf numFmtId="0" fontId="28" fillId="14" borderId="19" applyNumberFormat="0" applyFont="0" applyAlignment="0" applyProtection="0"/>
    <xf numFmtId="0" fontId="28" fillId="14" borderId="19" applyNumberFormat="0" applyFont="0" applyAlignment="0" applyProtection="0"/>
    <xf numFmtId="0" fontId="28" fillId="14" borderId="19" applyNumberFormat="0" applyFont="0" applyAlignment="0" applyProtection="0"/>
    <xf numFmtId="0" fontId="28" fillId="14" borderId="19" applyNumberFormat="0" applyFont="0" applyAlignment="0" applyProtection="0"/>
    <xf numFmtId="0" fontId="28" fillId="14" borderId="19" applyNumberFormat="0" applyFont="0" applyAlignment="0" applyProtection="0"/>
    <xf numFmtId="0" fontId="28" fillId="14" borderId="19" applyNumberFormat="0" applyFont="0" applyAlignment="0" applyProtection="0"/>
    <xf numFmtId="0" fontId="28" fillId="14" borderId="19" applyNumberFormat="0" applyFont="0" applyAlignment="0" applyProtection="0"/>
    <xf numFmtId="0" fontId="28" fillId="14" borderId="19" applyNumberFormat="0" applyFont="0" applyAlignment="0" applyProtection="0"/>
    <xf numFmtId="0" fontId="28" fillId="14" borderId="19" applyNumberFormat="0" applyFont="0" applyAlignment="0" applyProtection="0"/>
    <xf numFmtId="0" fontId="28" fillId="14" borderId="19" applyNumberFormat="0" applyFont="0" applyAlignment="0" applyProtection="0"/>
    <xf numFmtId="0" fontId="28" fillId="14" borderId="19" applyNumberFormat="0" applyFont="0" applyAlignment="0" applyProtection="0"/>
    <xf numFmtId="0" fontId="28" fillId="14" borderId="19" applyNumberFormat="0" applyFont="0" applyAlignment="0" applyProtection="0"/>
    <xf numFmtId="0" fontId="28" fillId="14" borderId="19" applyNumberFormat="0" applyFont="0" applyAlignment="0" applyProtection="0"/>
    <xf numFmtId="0" fontId="28" fillId="14" borderId="19" applyNumberFormat="0" applyFont="0" applyAlignment="0" applyProtection="0"/>
    <xf numFmtId="0" fontId="28" fillId="14" borderId="19" applyNumberFormat="0" applyFont="0" applyAlignment="0" applyProtection="0"/>
    <xf numFmtId="0" fontId="28" fillId="14" borderId="19" applyNumberFormat="0" applyFont="0" applyAlignment="0" applyProtection="0"/>
    <xf numFmtId="0" fontId="28" fillId="14" borderId="19" applyNumberFormat="0" applyFont="0" applyAlignment="0" applyProtection="0"/>
    <xf numFmtId="0" fontId="28" fillId="14" borderId="19" applyNumberFormat="0" applyFont="0" applyAlignment="0" applyProtection="0"/>
    <xf numFmtId="0" fontId="28" fillId="14" borderId="19" applyNumberFormat="0" applyFont="0" applyAlignment="0" applyProtection="0"/>
    <xf numFmtId="0" fontId="28" fillId="14" borderId="19" applyNumberFormat="0" applyFont="0" applyAlignment="0" applyProtection="0"/>
    <xf numFmtId="0" fontId="28" fillId="14" borderId="19" applyNumberFormat="0" applyFont="0" applyAlignment="0" applyProtection="0"/>
    <xf numFmtId="0" fontId="28" fillId="14" borderId="19" applyNumberFormat="0" applyFont="0" applyAlignment="0" applyProtection="0"/>
    <xf numFmtId="0" fontId="28" fillId="14" borderId="19" applyNumberFormat="0" applyFont="0" applyAlignment="0" applyProtection="0"/>
    <xf numFmtId="0" fontId="28" fillId="14" borderId="19" applyNumberFormat="0" applyFont="0" applyAlignment="0" applyProtection="0"/>
    <xf numFmtId="0" fontId="28" fillId="14" borderId="19" applyNumberFormat="0" applyFont="0" applyAlignment="0" applyProtection="0"/>
    <xf numFmtId="0" fontId="28" fillId="14" borderId="19" applyNumberFormat="0" applyFont="0" applyAlignment="0" applyProtection="0"/>
    <xf numFmtId="0" fontId="28" fillId="14" borderId="19" applyNumberFormat="0" applyFont="0" applyAlignment="0" applyProtection="0"/>
    <xf numFmtId="0" fontId="28" fillId="14" borderId="19" applyNumberFormat="0" applyFont="0" applyAlignment="0" applyProtection="0"/>
    <xf numFmtId="0" fontId="28" fillId="14" borderId="19" applyNumberFormat="0" applyFont="0" applyAlignment="0" applyProtection="0"/>
    <xf numFmtId="0" fontId="28" fillId="14" borderId="19" applyNumberFormat="0" applyFont="0" applyAlignment="0" applyProtection="0"/>
    <xf numFmtId="0" fontId="28" fillId="14" borderId="19" applyNumberFormat="0" applyFont="0" applyAlignment="0" applyProtection="0"/>
    <xf numFmtId="0" fontId="28" fillId="14" borderId="19" applyNumberFormat="0" applyFont="0" applyAlignment="0" applyProtection="0"/>
    <xf numFmtId="0" fontId="28" fillId="14" borderId="19" applyNumberFormat="0" applyFont="0" applyAlignment="0" applyProtection="0"/>
    <xf numFmtId="0" fontId="28" fillId="14" borderId="19" applyNumberFormat="0" applyFont="0" applyAlignment="0" applyProtection="0"/>
    <xf numFmtId="0" fontId="28" fillId="14" borderId="19" applyNumberFormat="0" applyFont="0" applyAlignment="0" applyProtection="0"/>
    <xf numFmtId="0" fontId="28" fillId="14" borderId="19" applyNumberFormat="0" applyFont="0" applyAlignment="0" applyProtection="0"/>
    <xf numFmtId="0" fontId="28" fillId="14" borderId="19" applyNumberFormat="0" applyFont="0" applyAlignment="0" applyProtection="0"/>
    <xf numFmtId="0" fontId="28" fillId="14" borderId="19" applyNumberFormat="0" applyFont="0" applyAlignment="0" applyProtection="0"/>
    <xf numFmtId="0" fontId="28" fillId="14" borderId="19" applyNumberFormat="0" applyFont="0" applyAlignment="0" applyProtection="0"/>
    <xf numFmtId="0" fontId="28" fillId="14" borderId="19" applyNumberFormat="0" applyFont="0" applyAlignment="0" applyProtection="0"/>
    <xf numFmtId="0" fontId="28" fillId="14" borderId="19" applyNumberFormat="0" applyFont="0" applyAlignment="0" applyProtection="0"/>
    <xf numFmtId="0" fontId="28" fillId="14" borderId="19" applyNumberFormat="0" applyFont="0" applyAlignment="0" applyProtection="0"/>
    <xf numFmtId="0" fontId="28" fillId="14" borderId="19" applyNumberFormat="0" applyFont="0" applyAlignment="0" applyProtection="0"/>
    <xf numFmtId="0" fontId="28" fillId="14" borderId="19" applyNumberFormat="0" applyFont="0" applyAlignment="0" applyProtection="0"/>
    <xf numFmtId="0" fontId="28" fillId="14" borderId="19" applyNumberFormat="0" applyFont="0" applyAlignment="0" applyProtection="0"/>
    <xf numFmtId="0" fontId="28" fillId="14" borderId="19" applyNumberFormat="0" applyFont="0" applyAlignment="0" applyProtection="0"/>
    <xf numFmtId="0" fontId="28" fillId="14" borderId="19" applyNumberFormat="0" applyFont="0" applyAlignment="0" applyProtection="0"/>
    <xf numFmtId="0" fontId="28" fillId="14" borderId="19" applyNumberFormat="0" applyFont="0" applyAlignment="0" applyProtection="0"/>
    <xf numFmtId="0" fontId="28" fillId="14" borderId="19" applyNumberFormat="0" applyFont="0" applyAlignment="0" applyProtection="0"/>
    <xf numFmtId="0" fontId="28" fillId="14" borderId="19" applyNumberFormat="0" applyFont="0" applyAlignment="0" applyProtection="0"/>
    <xf numFmtId="0" fontId="28" fillId="14" borderId="19" applyNumberFormat="0" applyFont="0" applyAlignment="0" applyProtection="0"/>
    <xf numFmtId="0" fontId="28" fillId="14" borderId="19" applyNumberFormat="0" applyFont="0" applyAlignment="0" applyProtection="0"/>
    <xf numFmtId="0" fontId="28" fillId="14" borderId="19" applyNumberFormat="0" applyFont="0" applyAlignment="0" applyProtection="0"/>
    <xf numFmtId="0" fontId="28" fillId="14" borderId="19" applyNumberFormat="0" applyFont="0" applyAlignment="0" applyProtection="0"/>
    <xf numFmtId="0" fontId="28" fillId="14" borderId="19" applyNumberFormat="0" applyFont="0" applyAlignment="0" applyProtection="0"/>
    <xf numFmtId="0" fontId="28" fillId="14" borderId="19" applyNumberFormat="0" applyFont="0" applyAlignment="0" applyProtection="0"/>
    <xf numFmtId="0" fontId="28" fillId="14" borderId="19" applyNumberFormat="0" applyFont="0" applyAlignment="0" applyProtection="0"/>
    <xf numFmtId="0" fontId="28" fillId="14" borderId="19" applyNumberFormat="0" applyFont="0" applyAlignment="0" applyProtection="0"/>
    <xf numFmtId="0" fontId="28" fillId="14" borderId="19" applyNumberFormat="0" applyFont="0" applyAlignment="0" applyProtection="0"/>
    <xf numFmtId="0" fontId="28" fillId="14" borderId="19" applyNumberFormat="0" applyFont="0" applyAlignment="0" applyProtection="0"/>
    <xf numFmtId="0" fontId="28" fillId="14" borderId="19" applyNumberFormat="0" applyFont="0" applyAlignment="0" applyProtection="0"/>
    <xf numFmtId="0" fontId="28" fillId="14" borderId="19" applyNumberFormat="0" applyFont="0" applyAlignment="0" applyProtection="0"/>
    <xf numFmtId="0" fontId="28" fillId="14" borderId="19" applyNumberFormat="0" applyFont="0" applyAlignment="0" applyProtection="0"/>
    <xf numFmtId="0" fontId="28" fillId="14" borderId="19" applyNumberFormat="0" applyFont="0" applyAlignment="0" applyProtection="0"/>
    <xf numFmtId="0" fontId="28" fillId="14" borderId="19" applyNumberFormat="0" applyFont="0" applyAlignment="0" applyProtection="0"/>
    <xf numFmtId="0" fontId="28" fillId="14" borderId="19" applyNumberFormat="0" applyFont="0" applyAlignment="0" applyProtection="0"/>
    <xf numFmtId="0" fontId="28" fillId="14" borderId="19" applyNumberFormat="0" applyFont="0" applyAlignment="0" applyProtection="0"/>
    <xf numFmtId="0" fontId="28" fillId="14" borderId="19" applyNumberFormat="0" applyFont="0" applyAlignment="0" applyProtection="0"/>
    <xf numFmtId="0" fontId="28" fillId="14" borderId="19" applyNumberFormat="0" applyFont="0" applyAlignment="0" applyProtection="0"/>
    <xf numFmtId="0" fontId="28" fillId="14" borderId="19" applyNumberFormat="0" applyFont="0" applyAlignment="0" applyProtection="0"/>
    <xf numFmtId="0" fontId="28" fillId="14" borderId="19" applyNumberFormat="0" applyFont="0" applyAlignment="0" applyProtection="0"/>
    <xf numFmtId="0" fontId="28" fillId="14" borderId="19" applyNumberFormat="0" applyFont="0" applyAlignment="0" applyProtection="0"/>
    <xf numFmtId="0" fontId="28" fillId="14" borderId="19" applyNumberFormat="0" applyFont="0" applyAlignment="0" applyProtection="0"/>
    <xf numFmtId="0" fontId="28" fillId="14" borderId="19" applyNumberFormat="0" applyFont="0" applyAlignment="0" applyProtection="0"/>
    <xf numFmtId="0" fontId="28" fillId="14" borderId="19" applyNumberFormat="0" applyFont="0" applyAlignment="0" applyProtection="0"/>
    <xf numFmtId="0" fontId="28" fillId="14" borderId="19" applyNumberFormat="0" applyFont="0" applyAlignment="0" applyProtection="0"/>
    <xf numFmtId="0" fontId="28" fillId="14" borderId="19" applyNumberFormat="0" applyFont="0" applyAlignment="0" applyProtection="0"/>
    <xf numFmtId="0" fontId="28" fillId="14" borderId="19" applyNumberFormat="0" applyFont="0" applyAlignment="0" applyProtection="0"/>
    <xf numFmtId="0" fontId="28" fillId="14" borderId="19" applyNumberFormat="0" applyFont="0" applyAlignment="0" applyProtection="0"/>
    <xf numFmtId="0" fontId="28" fillId="14" borderId="19" applyNumberFormat="0" applyFont="0" applyAlignment="0" applyProtection="0"/>
    <xf numFmtId="0" fontId="28" fillId="14" borderId="19" applyNumberFormat="0" applyFont="0" applyAlignment="0" applyProtection="0"/>
    <xf numFmtId="0" fontId="28" fillId="14" borderId="19" applyNumberFormat="0" applyFont="0" applyAlignment="0" applyProtection="0"/>
    <xf numFmtId="0" fontId="28" fillId="14" borderId="19" applyNumberFormat="0" applyFont="0" applyAlignment="0" applyProtection="0"/>
    <xf numFmtId="0" fontId="28" fillId="14" borderId="19" applyNumberFormat="0" applyFont="0" applyAlignment="0" applyProtection="0"/>
    <xf numFmtId="0" fontId="28" fillId="14" borderId="19" applyNumberFormat="0" applyFont="0" applyAlignment="0" applyProtection="0"/>
    <xf numFmtId="0" fontId="28" fillId="14" borderId="19" applyNumberFormat="0" applyFont="0" applyAlignment="0" applyProtection="0"/>
    <xf numFmtId="0" fontId="28" fillId="14" borderId="19" applyNumberFormat="0" applyFont="0" applyAlignment="0" applyProtection="0"/>
    <xf numFmtId="0" fontId="28" fillId="14" borderId="19" applyNumberFormat="0" applyFont="0" applyAlignment="0" applyProtection="0"/>
    <xf numFmtId="0" fontId="28" fillId="14" borderId="19" applyNumberFormat="0" applyFont="0" applyAlignment="0" applyProtection="0"/>
    <xf numFmtId="0" fontId="28" fillId="14" borderId="19" applyNumberFormat="0" applyFont="0" applyAlignment="0" applyProtection="0"/>
    <xf numFmtId="0" fontId="28" fillId="14" borderId="19" applyNumberFormat="0" applyFont="0" applyAlignment="0" applyProtection="0"/>
    <xf numFmtId="0" fontId="28" fillId="14" borderId="19" applyNumberFormat="0" applyFont="0" applyAlignment="0" applyProtection="0"/>
    <xf numFmtId="0" fontId="28" fillId="14" borderId="19" applyNumberFormat="0" applyFont="0" applyAlignment="0" applyProtection="0"/>
    <xf numFmtId="0" fontId="28" fillId="14" borderId="19" applyNumberFormat="0" applyFont="0" applyAlignment="0" applyProtection="0"/>
    <xf numFmtId="0" fontId="28" fillId="14" borderId="19" applyNumberFormat="0" applyFont="0" applyAlignment="0" applyProtection="0"/>
    <xf numFmtId="0" fontId="28" fillId="14" borderId="19" applyNumberFormat="0" applyFont="0" applyAlignment="0" applyProtection="0"/>
    <xf numFmtId="0" fontId="28" fillId="14" borderId="19" applyNumberFormat="0" applyFont="0" applyAlignment="0" applyProtection="0"/>
    <xf numFmtId="0" fontId="28" fillId="14" borderId="19" applyNumberFormat="0" applyFont="0" applyAlignment="0" applyProtection="0"/>
    <xf numFmtId="0" fontId="28" fillId="14" borderId="19" applyNumberFormat="0" applyFont="0" applyAlignment="0" applyProtection="0"/>
    <xf numFmtId="0" fontId="28" fillId="14" borderId="19" applyNumberFormat="0" applyFont="0" applyAlignment="0" applyProtection="0"/>
    <xf numFmtId="0" fontId="28" fillId="14" borderId="19" applyNumberFormat="0" applyFont="0" applyAlignment="0" applyProtection="0"/>
    <xf numFmtId="0" fontId="28" fillId="14" borderId="19" applyNumberFormat="0" applyFont="0" applyAlignment="0" applyProtection="0"/>
    <xf numFmtId="0" fontId="28" fillId="14" borderId="19" applyNumberFormat="0" applyFont="0" applyAlignment="0" applyProtection="0"/>
    <xf numFmtId="0" fontId="28" fillId="14" borderId="19" applyNumberFormat="0" applyFont="0" applyAlignment="0" applyProtection="0"/>
    <xf numFmtId="0" fontId="28" fillId="14" borderId="19" applyNumberFormat="0" applyFont="0" applyAlignment="0" applyProtection="0"/>
    <xf numFmtId="0" fontId="28" fillId="14" borderId="19" applyNumberFormat="0" applyFont="0" applyAlignment="0" applyProtection="0"/>
    <xf numFmtId="0" fontId="28" fillId="14" borderId="19" applyNumberFormat="0" applyFont="0" applyAlignment="0" applyProtection="0"/>
    <xf numFmtId="0" fontId="28" fillId="14" borderId="19" applyNumberFormat="0" applyFont="0" applyAlignment="0" applyProtection="0"/>
    <xf numFmtId="0" fontId="28" fillId="14" borderId="19" applyNumberFormat="0" applyFont="0" applyAlignment="0" applyProtection="0"/>
    <xf numFmtId="0" fontId="28" fillId="14" borderId="19" applyNumberFormat="0" applyFont="0" applyAlignment="0" applyProtection="0"/>
    <xf numFmtId="0" fontId="28" fillId="14" borderId="19" applyNumberFormat="0" applyFont="0" applyAlignment="0" applyProtection="0"/>
    <xf numFmtId="0" fontId="28" fillId="14" borderId="19" applyNumberFormat="0" applyFont="0" applyAlignment="0" applyProtection="0"/>
    <xf numFmtId="0" fontId="28" fillId="14" borderId="19" applyNumberFormat="0" applyFont="0" applyAlignment="0" applyProtection="0"/>
    <xf numFmtId="0" fontId="28" fillId="14" borderId="19" applyNumberFormat="0" applyFont="0" applyAlignment="0" applyProtection="0"/>
    <xf numFmtId="0" fontId="28" fillId="14" borderId="19" applyNumberFormat="0" applyFont="0" applyAlignment="0" applyProtection="0"/>
    <xf numFmtId="0" fontId="28" fillId="14" borderId="19" applyNumberFormat="0" applyFont="0" applyAlignment="0" applyProtection="0"/>
    <xf numFmtId="0" fontId="28" fillId="14" borderId="19" applyNumberFormat="0" applyFont="0" applyAlignment="0" applyProtection="0"/>
    <xf numFmtId="0" fontId="28" fillId="14" borderId="19" applyNumberFormat="0" applyFont="0" applyAlignment="0" applyProtection="0"/>
    <xf numFmtId="0" fontId="28" fillId="14" borderId="19" applyNumberFormat="0" applyFont="0" applyAlignment="0" applyProtection="0"/>
    <xf numFmtId="0" fontId="28" fillId="14" borderId="19" applyNumberFormat="0" applyFont="0" applyAlignment="0" applyProtection="0"/>
    <xf numFmtId="0" fontId="28" fillId="14" borderId="19" applyNumberFormat="0" applyFont="0" applyAlignment="0" applyProtection="0"/>
    <xf numFmtId="0" fontId="28" fillId="14" borderId="19" applyNumberFormat="0" applyFont="0" applyAlignment="0" applyProtection="0"/>
    <xf numFmtId="0" fontId="28" fillId="14" borderId="19" applyNumberFormat="0" applyFont="0" applyAlignment="0" applyProtection="0"/>
    <xf numFmtId="0" fontId="28" fillId="14" borderId="19" applyNumberFormat="0" applyFont="0" applyAlignment="0" applyProtection="0"/>
    <xf numFmtId="0" fontId="28" fillId="14" borderId="19" applyNumberFormat="0" applyFont="0" applyAlignment="0" applyProtection="0"/>
    <xf numFmtId="0" fontId="28" fillId="14" borderId="19" applyNumberFormat="0" applyFont="0" applyAlignment="0" applyProtection="0"/>
    <xf numFmtId="0" fontId="28" fillId="14" borderId="19" applyNumberFormat="0" applyFont="0" applyAlignment="0" applyProtection="0"/>
    <xf numFmtId="0" fontId="28" fillId="14" borderId="19" applyNumberFormat="0" applyFont="0" applyAlignment="0" applyProtection="0"/>
    <xf numFmtId="0" fontId="28" fillId="14" borderId="19" applyNumberFormat="0" applyFont="0" applyAlignment="0" applyProtection="0"/>
    <xf numFmtId="0" fontId="28" fillId="14" borderId="19" applyNumberFormat="0" applyFont="0" applyAlignment="0" applyProtection="0"/>
    <xf numFmtId="0" fontId="28" fillId="14" borderId="19" applyNumberFormat="0" applyFont="0" applyAlignment="0" applyProtection="0"/>
    <xf numFmtId="0" fontId="28" fillId="14" borderId="19" applyNumberFormat="0" applyFont="0" applyAlignment="0" applyProtection="0"/>
    <xf numFmtId="0" fontId="28" fillId="14" borderId="19" applyNumberFormat="0" applyFont="0" applyAlignment="0" applyProtection="0"/>
    <xf numFmtId="0" fontId="28" fillId="14" borderId="19" applyNumberFormat="0" applyFont="0" applyAlignment="0" applyProtection="0"/>
    <xf numFmtId="0" fontId="28" fillId="14" borderId="19" applyNumberFormat="0" applyFont="0" applyAlignment="0" applyProtection="0"/>
    <xf numFmtId="0" fontId="28" fillId="14" borderId="19" applyNumberFormat="0" applyFont="0" applyAlignment="0" applyProtection="0"/>
    <xf numFmtId="0" fontId="28" fillId="14" borderId="19" applyNumberFormat="0" applyFont="0" applyAlignment="0" applyProtection="0"/>
    <xf numFmtId="0" fontId="28" fillId="14" borderId="19" applyNumberFormat="0" applyFont="0" applyAlignment="0" applyProtection="0"/>
    <xf numFmtId="0" fontId="28" fillId="14" borderId="19" applyNumberFormat="0" applyFont="0" applyAlignment="0" applyProtection="0"/>
    <xf numFmtId="0" fontId="28" fillId="14" borderId="19" applyNumberFormat="0" applyFont="0" applyAlignment="0" applyProtection="0"/>
    <xf numFmtId="0" fontId="28" fillId="14" borderId="19" applyNumberFormat="0" applyFont="0" applyAlignment="0" applyProtection="0"/>
    <xf numFmtId="0" fontId="28" fillId="14" borderId="19" applyNumberFormat="0" applyFont="0" applyAlignment="0" applyProtection="0"/>
    <xf numFmtId="0" fontId="28" fillId="14" borderId="19" applyNumberFormat="0" applyFont="0" applyAlignment="0" applyProtection="0"/>
    <xf numFmtId="0" fontId="28" fillId="14" borderId="19" applyNumberFormat="0" applyFont="0" applyAlignment="0" applyProtection="0"/>
    <xf numFmtId="0" fontId="28" fillId="14" borderId="19" applyNumberFormat="0" applyFont="0" applyAlignment="0" applyProtection="0"/>
    <xf numFmtId="0" fontId="28" fillId="14" borderId="19" applyNumberFormat="0" applyFont="0" applyAlignment="0" applyProtection="0"/>
    <xf numFmtId="0" fontId="28" fillId="14" borderId="19" applyNumberFormat="0" applyFont="0" applyAlignment="0" applyProtection="0"/>
    <xf numFmtId="0" fontId="28" fillId="14" borderId="19" applyNumberFormat="0" applyFont="0" applyAlignment="0" applyProtection="0"/>
    <xf numFmtId="0" fontId="28" fillId="14" borderId="19" applyNumberFormat="0" applyFont="0" applyAlignment="0" applyProtection="0"/>
    <xf numFmtId="0" fontId="28" fillId="14" borderId="19" applyNumberFormat="0" applyFont="0" applyAlignment="0" applyProtection="0"/>
    <xf numFmtId="0" fontId="28" fillId="14" borderId="19" applyNumberFormat="0" applyFont="0" applyAlignment="0" applyProtection="0"/>
    <xf numFmtId="0" fontId="28" fillId="14" borderId="19" applyNumberFormat="0" applyFont="0" applyAlignment="0" applyProtection="0"/>
    <xf numFmtId="0" fontId="28" fillId="14" borderId="19" applyNumberFormat="0" applyFont="0" applyAlignment="0" applyProtection="0"/>
    <xf numFmtId="0" fontId="28" fillId="14" borderId="19" applyNumberFormat="0" applyFont="0" applyAlignment="0" applyProtection="0"/>
    <xf numFmtId="0" fontId="28" fillId="14" borderId="19" applyNumberFormat="0" applyFont="0" applyAlignment="0" applyProtection="0"/>
    <xf numFmtId="0" fontId="28" fillId="14" borderId="19" applyNumberFormat="0" applyFont="0" applyAlignment="0" applyProtection="0"/>
    <xf numFmtId="0" fontId="28" fillId="14" borderId="19" applyNumberFormat="0" applyFont="0" applyAlignment="0" applyProtection="0"/>
    <xf numFmtId="0" fontId="28" fillId="14" borderId="19" applyNumberFormat="0" applyFont="0" applyAlignment="0" applyProtection="0"/>
    <xf numFmtId="0" fontId="28" fillId="14" borderId="19" applyNumberFormat="0" applyFont="0" applyAlignment="0" applyProtection="0"/>
    <xf numFmtId="0" fontId="28" fillId="14" borderId="19" applyNumberFormat="0" applyFont="0" applyAlignment="0" applyProtection="0"/>
    <xf numFmtId="0" fontId="28" fillId="14" borderId="19" applyNumberFormat="0" applyFont="0" applyAlignment="0" applyProtection="0"/>
    <xf numFmtId="0" fontId="28" fillId="14" borderId="19" applyNumberFormat="0" applyFont="0" applyAlignment="0" applyProtection="0"/>
    <xf numFmtId="0" fontId="28" fillId="14" borderId="19" applyNumberFormat="0" applyFont="0" applyAlignment="0" applyProtection="0"/>
    <xf numFmtId="0" fontId="28" fillId="14" borderId="19" applyNumberFormat="0" applyFont="0" applyAlignment="0" applyProtection="0"/>
    <xf numFmtId="0" fontId="28" fillId="14" borderId="19" applyNumberFormat="0" applyFont="0" applyAlignment="0" applyProtection="0"/>
    <xf numFmtId="0" fontId="28" fillId="14" borderId="19" applyNumberFormat="0" applyFont="0" applyAlignment="0" applyProtection="0"/>
    <xf numFmtId="0" fontId="28" fillId="14" borderId="19" applyNumberFormat="0" applyFont="0" applyAlignment="0" applyProtection="0"/>
    <xf numFmtId="0" fontId="28" fillId="14" borderId="19" applyNumberFormat="0" applyFont="0" applyAlignment="0" applyProtection="0"/>
    <xf numFmtId="0" fontId="28" fillId="14" borderId="19" applyNumberFormat="0" applyFont="0" applyAlignment="0" applyProtection="0"/>
    <xf numFmtId="0" fontId="28" fillId="14" borderId="19" applyNumberFormat="0" applyFont="0" applyAlignment="0" applyProtection="0"/>
    <xf numFmtId="0" fontId="28" fillId="14" borderId="19" applyNumberFormat="0" applyFont="0" applyAlignment="0" applyProtection="0"/>
    <xf numFmtId="0" fontId="28" fillId="14" borderId="19" applyNumberFormat="0" applyFont="0" applyAlignment="0" applyProtection="0"/>
    <xf numFmtId="0" fontId="28" fillId="14" borderId="19" applyNumberFormat="0" applyFont="0" applyAlignment="0" applyProtection="0"/>
    <xf numFmtId="0" fontId="28" fillId="14" borderId="19" applyNumberFormat="0" applyFont="0" applyAlignment="0" applyProtection="0"/>
    <xf numFmtId="0" fontId="28" fillId="14" borderId="19" applyNumberFormat="0" applyFont="0" applyAlignment="0" applyProtection="0"/>
    <xf numFmtId="0" fontId="28" fillId="14" borderId="19" applyNumberFormat="0" applyFont="0" applyAlignment="0" applyProtection="0"/>
    <xf numFmtId="0" fontId="28" fillId="14" borderId="19" applyNumberFormat="0" applyFont="0" applyAlignment="0" applyProtection="0"/>
    <xf numFmtId="0" fontId="28" fillId="14" borderId="19" applyNumberFormat="0" applyFont="0" applyAlignment="0" applyProtection="0"/>
    <xf numFmtId="0" fontId="28" fillId="14" borderId="19" applyNumberFormat="0" applyFont="0" applyAlignment="0" applyProtection="0"/>
    <xf numFmtId="0" fontId="28" fillId="14" borderId="19" applyNumberFormat="0" applyFont="0" applyAlignment="0" applyProtection="0"/>
    <xf numFmtId="0" fontId="28" fillId="14" borderId="19" applyNumberFormat="0" applyFont="0" applyAlignment="0" applyProtection="0"/>
    <xf numFmtId="0" fontId="28" fillId="14" borderId="19" applyNumberFormat="0" applyFont="0" applyAlignment="0" applyProtection="0"/>
    <xf numFmtId="0" fontId="28" fillId="14" borderId="19" applyNumberFormat="0" applyFont="0" applyAlignment="0" applyProtection="0"/>
    <xf numFmtId="0" fontId="28" fillId="14" borderId="19" applyNumberFormat="0" applyFont="0" applyAlignment="0" applyProtection="0"/>
    <xf numFmtId="0" fontId="28" fillId="14" borderId="19" applyNumberFormat="0" applyFont="0" applyAlignment="0" applyProtection="0"/>
    <xf numFmtId="0" fontId="28" fillId="14" borderId="19" applyNumberFormat="0" applyFont="0" applyAlignment="0" applyProtection="0"/>
    <xf numFmtId="0" fontId="28" fillId="14" borderId="19" applyNumberFormat="0" applyFont="0" applyAlignment="0" applyProtection="0"/>
    <xf numFmtId="0" fontId="28" fillId="14" borderId="19" applyNumberFormat="0" applyFont="0" applyAlignment="0" applyProtection="0"/>
    <xf numFmtId="0" fontId="28" fillId="14" borderId="19" applyNumberFormat="0" applyFont="0" applyAlignment="0" applyProtection="0"/>
    <xf numFmtId="0" fontId="28" fillId="14" borderId="19" applyNumberFormat="0" applyFont="0" applyAlignment="0" applyProtection="0"/>
    <xf numFmtId="0" fontId="28" fillId="14" borderId="19" applyNumberFormat="0" applyFont="0" applyAlignment="0" applyProtection="0"/>
    <xf numFmtId="0" fontId="28" fillId="14" borderId="19" applyNumberFormat="0" applyFont="0" applyAlignment="0" applyProtection="0"/>
    <xf numFmtId="0" fontId="28" fillId="14" borderId="19" applyNumberFormat="0" applyFont="0" applyAlignment="0" applyProtection="0"/>
    <xf numFmtId="0" fontId="28" fillId="14" borderId="19" applyNumberFormat="0" applyFont="0" applyAlignment="0" applyProtection="0"/>
    <xf numFmtId="0" fontId="28" fillId="14" borderId="19" applyNumberFormat="0" applyFont="0" applyAlignment="0" applyProtection="0"/>
    <xf numFmtId="0" fontId="28" fillId="14" borderId="19" applyNumberFormat="0" applyFont="0" applyAlignment="0" applyProtection="0"/>
    <xf numFmtId="0" fontId="28" fillId="14" borderId="19" applyNumberFormat="0" applyFont="0" applyAlignment="0" applyProtection="0"/>
    <xf numFmtId="0" fontId="28" fillId="14" borderId="19" applyNumberFormat="0" applyFont="0" applyAlignment="0" applyProtection="0"/>
    <xf numFmtId="0" fontId="28" fillId="14" borderId="19" applyNumberFormat="0" applyFont="0" applyAlignment="0" applyProtection="0"/>
    <xf numFmtId="0" fontId="28" fillId="14" borderId="19" applyNumberFormat="0" applyFont="0" applyAlignment="0" applyProtection="0"/>
    <xf numFmtId="0" fontId="28" fillId="14" borderId="19" applyNumberFormat="0" applyFont="0" applyAlignment="0" applyProtection="0"/>
    <xf numFmtId="0" fontId="28" fillId="14" borderId="19" applyNumberFormat="0" applyFont="0" applyAlignment="0" applyProtection="0"/>
    <xf numFmtId="0" fontId="28" fillId="14" borderId="19" applyNumberFormat="0" applyFont="0" applyAlignment="0" applyProtection="0"/>
    <xf numFmtId="0" fontId="28" fillId="14" borderId="19" applyNumberFormat="0" applyFont="0" applyAlignment="0" applyProtection="0"/>
    <xf numFmtId="0" fontId="28" fillId="14" borderId="19" applyNumberFormat="0" applyFont="0" applyAlignment="0" applyProtection="0"/>
    <xf numFmtId="0" fontId="28" fillId="14" borderId="19" applyNumberFormat="0" applyFont="0" applyAlignment="0" applyProtection="0"/>
    <xf numFmtId="0" fontId="28" fillId="14" borderId="19" applyNumberFormat="0" applyFont="0" applyAlignment="0" applyProtection="0"/>
    <xf numFmtId="0" fontId="28" fillId="14" borderId="19" applyNumberFormat="0" applyFont="0" applyAlignment="0" applyProtection="0"/>
    <xf numFmtId="0" fontId="28" fillId="14" borderId="19" applyNumberFormat="0" applyFont="0" applyAlignment="0" applyProtection="0"/>
    <xf numFmtId="0" fontId="28" fillId="14" borderId="19" applyNumberFormat="0" applyFont="0" applyAlignment="0" applyProtection="0"/>
    <xf numFmtId="0" fontId="28" fillId="14" borderId="19" applyNumberFormat="0" applyFont="0" applyAlignment="0" applyProtection="0"/>
    <xf numFmtId="0" fontId="28" fillId="14" borderId="19" applyNumberFormat="0" applyFont="0" applyAlignment="0" applyProtection="0"/>
    <xf numFmtId="0" fontId="28" fillId="14" borderId="19" applyNumberFormat="0" applyFont="0" applyAlignment="0" applyProtection="0"/>
    <xf numFmtId="0" fontId="28" fillId="14" borderId="19" applyNumberFormat="0" applyFont="0" applyAlignment="0" applyProtection="0"/>
    <xf numFmtId="0" fontId="28" fillId="14" borderId="19" applyNumberFormat="0" applyFont="0" applyAlignment="0" applyProtection="0"/>
    <xf numFmtId="0" fontId="28" fillId="14" borderId="19" applyNumberFormat="0" applyFont="0" applyAlignment="0" applyProtection="0"/>
    <xf numFmtId="0" fontId="28" fillId="14" borderId="19" applyNumberFormat="0" applyFont="0" applyAlignment="0" applyProtection="0"/>
    <xf numFmtId="0" fontId="28" fillId="14" borderId="19" applyNumberFormat="0" applyFont="0" applyAlignment="0" applyProtection="0"/>
    <xf numFmtId="0" fontId="28" fillId="14" borderId="19" applyNumberFormat="0" applyFont="0" applyAlignment="0" applyProtection="0"/>
    <xf numFmtId="0" fontId="28" fillId="14" borderId="19" applyNumberFormat="0" applyFont="0" applyAlignment="0" applyProtection="0"/>
    <xf numFmtId="0" fontId="28" fillId="14" borderId="19" applyNumberFormat="0" applyFont="0" applyAlignment="0" applyProtection="0"/>
    <xf numFmtId="0" fontId="28" fillId="14" borderId="19" applyNumberFormat="0" applyFont="0" applyAlignment="0" applyProtection="0"/>
    <xf numFmtId="0" fontId="28" fillId="14" borderId="19" applyNumberFormat="0" applyFont="0" applyAlignment="0" applyProtection="0"/>
    <xf numFmtId="0" fontId="28" fillId="14" borderId="19" applyNumberFormat="0" applyFont="0" applyAlignment="0" applyProtection="0"/>
    <xf numFmtId="0" fontId="28" fillId="14" borderId="19" applyNumberFormat="0" applyFont="0" applyAlignment="0" applyProtection="0"/>
    <xf numFmtId="0" fontId="28" fillId="14" borderId="19" applyNumberFormat="0" applyFont="0" applyAlignment="0" applyProtection="0"/>
    <xf numFmtId="0" fontId="28" fillId="14" borderId="19" applyNumberFormat="0" applyFont="0" applyAlignment="0" applyProtection="0"/>
    <xf numFmtId="0" fontId="28" fillId="14" borderId="19" applyNumberFormat="0" applyFont="0" applyAlignment="0" applyProtection="0"/>
    <xf numFmtId="0" fontId="28" fillId="14" borderId="19" applyNumberFormat="0" applyFont="0" applyAlignment="0" applyProtection="0"/>
    <xf numFmtId="0" fontId="28" fillId="14" borderId="19" applyNumberFormat="0" applyFont="0" applyAlignment="0" applyProtection="0"/>
    <xf numFmtId="0" fontId="28" fillId="14" borderId="19" applyNumberFormat="0" applyFont="0" applyAlignment="0" applyProtection="0"/>
    <xf numFmtId="0" fontId="28" fillId="14" borderId="19" applyNumberFormat="0" applyFont="0" applyAlignment="0" applyProtection="0"/>
    <xf numFmtId="0" fontId="28" fillId="14" borderId="19" applyNumberFormat="0" applyFont="0" applyAlignment="0" applyProtection="0"/>
    <xf numFmtId="0" fontId="28" fillId="14" borderId="19" applyNumberFormat="0" applyFont="0" applyAlignment="0" applyProtection="0"/>
    <xf numFmtId="0" fontId="28" fillId="14" borderId="19" applyNumberFormat="0" applyFont="0" applyAlignment="0" applyProtection="0"/>
    <xf numFmtId="0" fontId="28" fillId="14" borderId="19" applyNumberFormat="0" applyFont="0" applyAlignment="0" applyProtection="0"/>
    <xf numFmtId="0" fontId="28" fillId="14" borderId="19" applyNumberFormat="0" applyFont="0" applyAlignment="0" applyProtection="0"/>
    <xf numFmtId="0" fontId="28" fillId="14" borderId="19" applyNumberFormat="0" applyFont="0" applyAlignment="0" applyProtection="0"/>
    <xf numFmtId="0" fontId="28" fillId="14" borderId="19" applyNumberFormat="0" applyFont="0" applyAlignment="0" applyProtection="0"/>
    <xf numFmtId="0" fontId="28" fillId="14" borderId="19" applyNumberFormat="0" applyFont="0" applyAlignment="0" applyProtection="0"/>
    <xf numFmtId="0" fontId="28" fillId="14" borderId="19" applyNumberFormat="0" applyFont="0" applyAlignment="0" applyProtection="0"/>
    <xf numFmtId="0" fontId="28" fillId="14" borderId="19" applyNumberFormat="0" applyFont="0" applyAlignment="0" applyProtection="0"/>
    <xf numFmtId="0" fontId="28" fillId="14" borderId="19" applyNumberFormat="0" applyFont="0" applyAlignment="0" applyProtection="0"/>
    <xf numFmtId="0" fontId="28" fillId="14" borderId="19" applyNumberFormat="0" applyFont="0" applyAlignment="0" applyProtection="0"/>
    <xf numFmtId="0" fontId="28" fillId="14" borderId="19" applyNumberFormat="0" applyFont="0" applyAlignment="0" applyProtection="0"/>
    <xf numFmtId="0" fontId="28" fillId="14" borderId="19" applyNumberFormat="0" applyFont="0" applyAlignment="0" applyProtection="0"/>
    <xf numFmtId="0" fontId="28" fillId="14" borderId="19" applyNumberFormat="0" applyFont="0" applyAlignment="0" applyProtection="0"/>
    <xf numFmtId="0" fontId="28" fillId="14" borderId="19" applyNumberFormat="0" applyFont="0" applyAlignment="0" applyProtection="0"/>
    <xf numFmtId="0" fontId="28" fillId="14" borderId="19" applyNumberFormat="0" applyFont="0" applyAlignment="0" applyProtection="0"/>
    <xf numFmtId="0" fontId="28" fillId="14" borderId="19" applyNumberFormat="0" applyFont="0" applyAlignment="0" applyProtection="0"/>
    <xf numFmtId="0" fontId="28" fillId="14" borderId="19" applyNumberFormat="0" applyFont="0" applyAlignment="0" applyProtection="0"/>
    <xf numFmtId="0" fontId="28" fillId="14" borderId="19" applyNumberFormat="0" applyFont="0" applyAlignment="0" applyProtection="0"/>
    <xf numFmtId="0" fontId="28" fillId="14" borderId="19" applyNumberFormat="0" applyFont="0" applyAlignment="0" applyProtection="0"/>
    <xf numFmtId="0" fontId="28" fillId="14" borderId="19" applyNumberFormat="0" applyFont="0" applyAlignment="0" applyProtection="0"/>
    <xf numFmtId="0" fontId="28" fillId="14" borderId="19" applyNumberFormat="0" applyFont="0" applyAlignment="0" applyProtection="0"/>
    <xf numFmtId="0" fontId="28" fillId="14" borderId="19" applyNumberFormat="0" applyFont="0" applyAlignment="0" applyProtection="0"/>
    <xf numFmtId="0" fontId="28" fillId="14" borderId="19" applyNumberFormat="0" applyFont="0" applyAlignment="0" applyProtection="0"/>
    <xf numFmtId="0" fontId="28" fillId="14" borderId="19" applyNumberFormat="0" applyFont="0" applyAlignment="0" applyProtection="0"/>
    <xf numFmtId="0" fontId="28" fillId="14" borderId="19" applyNumberFormat="0" applyFont="0" applyAlignment="0" applyProtection="0"/>
    <xf numFmtId="0" fontId="28" fillId="14" borderId="19" applyNumberFormat="0" applyFont="0" applyAlignment="0" applyProtection="0"/>
    <xf numFmtId="0" fontId="28" fillId="14" borderId="19" applyNumberFormat="0" applyFont="0" applyAlignment="0" applyProtection="0"/>
    <xf numFmtId="0" fontId="28" fillId="14" borderId="19" applyNumberFormat="0" applyFont="0" applyAlignment="0" applyProtection="0"/>
    <xf numFmtId="0" fontId="28" fillId="14" borderId="19" applyNumberFormat="0" applyFont="0" applyAlignment="0" applyProtection="0"/>
    <xf numFmtId="0" fontId="28" fillId="14" borderId="19" applyNumberFormat="0" applyFont="0" applyAlignment="0" applyProtection="0"/>
    <xf numFmtId="0" fontId="28" fillId="14" borderId="19" applyNumberFormat="0" applyFont="0" applyAlignment="0" applyProtection="0"/>
    <xf numFmtId="0" fontId="28" fillId="14" borderId="19" applyNumberFormat="0" applyFont="0" applyAlignment="0" applyProtection="0"/>
    <xf numFmtId="0" fontId="28" fillId="14" borderId="19" applyNumberFormat="0" applyFont="0" applyAlignment="0" applyProtection="0"/>
    <xf numFmtId="0" fontId="28" fillId="14" borderId="19" applyNumberFormat="0" applyFont="0" applyAlignment="0" applyProtection="0"/>
    <xf numFmtId="0" fontId="28" fillId="14" borderId="19" applyNumberFormat="0" applyFont="0" applyAlignment="0" applyProtection="0"/>
    <xf numFmtId="0" fontId="28" fillId="14" borderId="19" applyNumberFormat="0" applyFont="0" applyAlignment="0" applyProtection="0"/>
    <xf numFmtId="0" fontId="28" fillId="14" borderId="19" applyNumberFormat="0" applyFont="0" applyAlignment="0" applyProtection="0"/>
    <xf numFmtId="0" fontId="28" fillId="14" borderId="19" applyNumberFormat="0" applyFont="0" applyAlignment="0" applyProtection="0"/>
    <xf numFmtId="0" fontId="28" fillId="14" borderId="19" applyNumberFormat="0" applyFont="0" applyAlignment="0" applyProtection="0"/>
    <xf numFmtId="0" fontId="28" fillId="14" borderId="19" applyNumberFormat="0" applyFont="0" applyAlignment="0" applyProtection="0"/>
    <xf numFmtId="0" fontId="28" fillId="14" borderId="19" applyNumberFormat="0" applyFont="0" applyAlignment="0" applyProtection="0"/>
    <xf numFmtId="0" fontId="28" fillId="14" borderId="19" applyNumberFormat="0" applyFont="0" applyAlignment="0" applyProtection="0"/>
    <xf numFmtId="0" fontId="28" fillId="14" borderId="19" applyNumberFormat="0" applyFont="0" applyAlignment="0" applyProtection="0"/>
    <xf numFmtId="0" fontId="28" fillId="14" borderId="19" applyNumberFormat="0" applyFont="0" applyAlignment="0" applyProtection="0"/>
    <xf numFmtId="0" fontId="28" fillId="14" borderId="19" applyNumberFormat="0" applyFont="0" applyAlignment="0" applyProtection="0"/>
    <xf numFmtId="0" fontId="28" fillId="14" borderId="19" applyNumberFormat="0" applyFont="0" applyAlignment="0" applyProtection="0"/>
    <xf numFmtId="0" fontId="28" fillId="14" borderId="19" applyNumberFormat="0" applyFont="0" applyAlignment="0" applyProtection="0"/>
    <xf numFmtId="0" fontId="28" fillId="14" borderId="19" applyNumberFormat="0" applyFont="0" applyAlignment="0" applyProtection="0"/>
    <xf numFmtId="0" fontId="28" fillId="14" borderId="19" applyNumberFormat="0" applyFont="0" applyAlignment="0" applyProtection="0"/>
    <xf numFmtId="0" fontId="28" fillId="14" borderId="19" applyNumberFormat="0" applyFont="0" applyAlignment="0" applyProtection="0"/>
    <xf numFmtId="0" fontId="28" fillId="14" borderId="19" applyNumberFormat="0" applyFont="0" applyAlignment="0" applyProtection="0"/>
    <xf numFmtId="0" fontId="28" fillId="14" borderId="19" applyNumberFormat="0" applyFont="0" applyAlignment="0" applyProtection="0"/>
    <xf numFmtId="0" fontId="28" fillId="14" borderId="19" applyNumberFormat="0" applyFont="0" applyAlignment="0" applyProtection="0"/>
    <xf numFmtId="0" fontId="28" fillId="14" borderId="19" applyNumberFormat="0" applyFont="0" applyAlignment="0" applyProtection="0"/>
    <xf numFmtId="0" fontId="28" fillId="14" borderId="19" applyNumberFormat="0" applyFont="0" applyAlignment="0" applyProtection="0"/>
    <xf numFmtId="0" fontId="28" fillId="14" borderId="19" applyNumberFormat="0" applyFont="0" applyAlignment="0" applyProtection="0"/>
    <xf numFmtId="0" fontId="28" fillId="14" borderId="19" applyNumberFormat="0" applyFont="0" applyAlignment="0" applyProtection="0"/>
    <xf numFmtId="0" fontId="28" fillId="14" borderId="19" applyNumberFormat="0" applyFont="0" applyAlignment="0" applyProtection="0"/>
    <xf numFmtId="0" fontId="28" fillId="14" borderId="19" applyNumberFormat="0" applyFont="0" applyAlignment="0" applyProtection="0"/>
    <xf numFmtId="0" fontId="28" fillId="14" borderId="19" applyNumberFormat="0" applyFont="0" applyAlignment="0" applyProtection="0"/>
    <xf numFmtId="0" fontId="28" fillId="14" borderId="19" applyNumberFormat="0" applyFont="0" applyAlignment="0" applyProtection="0"/>
    <xf numFmtId="0" fontId="28" fillId="14" borderId="19" applyNumberFormat="0" applyFont="0" applyAlignment="0" applyProtection="0"/>
    <xf numFmtId="0" fontId="28" fillId="14" borderId="19" applyNumberFormat="0" applyFont="0" applyAlignment="0" applyProtection="0"/>
    <xf numFmtId="0" fontId="28" fillId="14" borderId="19" applyNumberFormat="0" applyFont="0" applyAlignment="0" applyProtection="0"/>
    <xf numFmtId="0" fontId="28" fillId="14" borderId="19" applyNumberFormat="0" applyFont="0" applyAlignment="0" applyProtection="0"/>
    <xf numFmtId="0" fontId="28" fillId="14" borderId="19" applyNumberFormat="0" applyFont="0" applyAlignment="0" applyProtection="0"/>
    <xf numFmtId="0" fontId="28" fillId="14" borderId="19" applyNumberFormat="0" applyFont="0" applyAlignment="0" applyProtection="0"/>
    <xf numFmtId="0" fontId="28" fillId="14" borderId="19" applyNumberFormat="0" applyFont="0" applyAlignment="0" applyProtection="0"/>
    <xf numFmtId="0" fontId="28" fillId="14" borderId="19" applyNumberFormat="0" applyFont="0" applyAlignment="0" applyProtection="0"/>
    <xf numFmtId="0" fontId="28" fillId="14" borderId="19" applyNumberFormat="0" applyFont="0" applyAlignment="0" applyProtection="0"/>
    <xf numFmtId="0" fontId="28" fillId="14" borderId="19" applyNumberFormat="0" applyFont="0" applyAlignment="0" applyProtection="0"/>
    <xf numFmtId="0" fontId="28" fillId="14" borderId="19" applyNumberFormat="0" applyFont="0" applyAlignment="0" applyProtection="0"/>
    <xf numFmtId="0" fontId="28" fillId="14" borderId="19" applyNumberFormat="0" applyFont="0" applyAlignment="0" applyProtection="0"/>
    <xf numFmtId="0" fontId="28" fillId="14" borderId="19" applyNumberFormat="0" applyFont="0" applyAlignment="0" applyProtection="0"/>
    <xf numFmtId="0" fontId="28" fillId="14" borderId="19" applyNumberFormat="0" applyFont="0" applyAlignment="0" applyProtection="0"/>
    <xf numFmtId="0" fontId="28" fillId="14" borderId="19" applyNumberFormat="0" applyFont="0" applyAlignment="0" applyProtection="0"/>
    <xf numFmtId="0" fontId="28" fillId="14" borderId="19" applyNumberFormat="0" applyFont="0" applyAlignment="0" applyProtection="0"/>
    <xf numFmtId="0" fontId="28" fillId="14" borderId="19" applyNumberFormat="0" applyFont="0" applyAlignment="0" applyProtection="0"/>
    <xf numFmtId="0" fontId="28" fillId="14" borderId="19" applyNumberFormat="0" applyFont="0" applyAlignment="0" applyProtection="0"/>
    <xf numFmtId="0" fontId="28" fillId="14" borderId="19" applyNumberFormat="0" applyFont="0" applyAlignment="0" applyProtection="0"/>
    <xf numFmtId="0" fontId="28" fillId="14" borderId="19" applyNumberFormat="0" applyFont="0" applyAlignment="0" applyProtection="0"/>
    <xf numFmtId="0" fontId="28" fillId="14" borderId="19" applyNumberFormat="0" applyFont="0" applyAlignment="0" applyProtection="0"/>
    <xf numFmtId="0" fontId="28" fillId="14" borderId="19" applyNumberFormat="0" applyFont="0" applyAlignment="0" applyProtection="0"/>
    <xf numFmtId="0" fontId="28" fillId="14" borderId="19" applyNumberFormat="0" applyFont="0" applyAlignment="0" applyProtection="0"/>
    <xf numFmtId="0" fontId="28" fillId="14" borderId="19" applyNumberFormat="0" applyFont="0" applyAlignment="0" applyProtection="0"/>
    <xf numFmtId="0" fontId="28" fillId="14" borderId="19" applyNumberFormat="0" applyFont="0" applyAlignment="0" applyProtection="0"/>
    <xf numFmtId="0" fontId="28" fillId="14" borderId="19" applyNumberFormat="0" applyFont="0" applyAlignment="0" applyProtection="0"/>
    <xf numFmtId="0" fontId="28" fillId="14" borderId="19" applyNumberFormat="0" applyFont="0" applyAlignment="0" applyProtection="0"/>
    <xf numFmtId="0" fontId="28" fillId="14" borderId="19" applyNumberFormat="0" applyFont="0" applyAlignment="0" applyProtection="0"/>
    <xf numFmtId="0" fontId="28" fillId="14" borderId="19" applyNumberFormat="0" applyFont="0" applyAlignment="0" applyProtection="0"/>
    <xf numFmtId="0" fontId="28" fillId="14" borderId="19" applyNumberFormat="0" applyFont="0" applyAlignment="0" applyProtection="0"/>
    <xf numFmtId="0" fontId="28" fillId="14" borderId="19" applyNumberFormat="0" applyFont="0" applyAlignment="0" applyProtection="0"/>
    <xf numFmtId="0" fontId="28" fillId="14" borderId="19" applyNumberFormat="0" applyFont="0" applyAlignment="0" applyProtection="0"/>
    <xf numFmtId="0" fontId="28" fillId="14" borderId="19" applyNumberFormat="0" applyFont="0" applyAlignment="0" applyProtection="0"/>
    <xf numFmtId="0" fontId="28" fillId="14" borderId="19" applyNumberFormat="0" applyFont="0" applyAlignment="0" applyProtection="0"/>
    <xf numFmtId="0" fontId="28" fillId="14" borderId="19" applyNumberFormat="0" applyFont="0" applyAlignment="0" applyProtection="0"/>
    <xf numFmtId="0" fontId="28" fillId="14" borderId="19" applyNumberFormat="0" applyFont="0" applyAlignment="0" applyProtection="0"/>
    <xf numFmtId="0" fontId="28" fillId="14" borderId="19" applyNumberFormat="0" applyFont="0" applyAlignment="0" applyProtection="0"/>
    <xf numFmtId="0" fontId="28" fillId="14" borderId="19" applyNumberFormat="0" applyFont="0" applyAlignment="0" applyProtection="0"/>
    <xf numFmtId="0" fontId="28" fillId="14" borderId="19" applyNumberFormat="0" applyFont="0" applyAlignment="0" applyProtection="0"/>
    <xf numFmtId="0" fontId="28" fillId="14" borderId="19" applyNumberFormat="0" applyFont="0" applyAlignment="0" applyProtection="0"/>
    <xf numFmtId="0" fontId="28" fillId="14" borderId="19" applyNumberFormat="0" applyFont="0" applyAlignment="0" applyProtection="0"/>
    <xf numFmtId="0" fontId="28" fillId="14" borderId="19" applyNumberFormat="0" applyFont="0" applyAlignment="0" applyProtection="0"/>
    <xf numFmtId="0" fontId="28" fillId="14" borderId="19" applyNumberFormat="0" applyFont="0" applyAlignment="0" applyProtection="0"/>
    <xf numFmtId="0" fontId="28" fillId="14" borderId="19" applyNumberFormat="0" applyFont="0" applyAlignment="0" applyProtection="0"/>
    <xf numFmtId="0" fontId="28" fillId="14" borderId="19" applyNumberFormat="0" applyFont="0" applyAlignment="0" applyProtection="0"/>
    <xf numFmtId="0" fontId="28" fillId="14" borderId="19" applyNumberFormat="0" applyFont="0" applyAlignment="0" applyProtection="0"/>
    <xf numFmtId="0" fontId="28" fillId="14" borderId="19" applyNumberFormat="0" applyFont="0" applyAlignment="0" applyProtection="0"/>
    <xf numFmtId="0" fontId="28" fillId="14" borderId="19" applyNumberFormat="0" applyFont="0" applyAlignment="0" applyProtection="0"/>
    <xf numFmtId="0" fontId="28" fillId="14" borderId="19" applyNumberFormat="0" applyFont="0" applyAlignment="0" applyProtection="0"/>
    <xf numFmtId="0" fontId="28" fillId="14" borderId="19" applyNumberFormat="0" applyFont="0" applyAlignment="0" applyProtection="0"/>
    <xf numFmtId="0" fontId="28" fillId="14" borderId="19" applyNumberFormat="0" applyFont="0" applyAlignment="0" applyProtection="0"/>
    <xf numFmtId="0" fontId="28" fillId="14" borderId="19" applyNumberFormat="0" applyFont="0" applyAlignment="0" applyProtection="0"/>
    <xf numFmtId="0" fontId="28" fillId="14" borderId="19" applyNumberFormat="0" applyFont="0" applyAlignment="0" applyProtection="0"/>
    <xf numFmtId="0" fontId="28" fillId="14" borderId="19" applyNumberFormat="0" applyFont="0" applyAlignment="0" applyProtection="0"/>
    <xf numFmtId="0" fontId="28" fillId="14" borderId="19" applyNumberFormat="0" applyFont="0" applyAlignment="0" applyProtection="0"/>
    <xf numFmtId="0" fontId="28" fillId="14" borderId="19" applyNumberFormat="0" applyFont="0" applyAlignment="0" applyProtection="0"/>
    <xf numFmtId="0" fontId="28" fillId="14" borderId="19" applyNumberFormat="0" applyFont="0" applyAlignment="0" applyProtection="0"/>
    <xf numFmtId="0" fontId="28" fillId="14" borderId="19" applyNumberFormat="0" applyFont="0" applyAlignment="0" applyProtection="0"/>
    <xf numFmtId="0" fontId="28" fillId="14" borderId="19" applyNumberFormat="0" applyFont="0" applyAlignment="0" applyProtection="0"/>
    <xf numFmtId="0" fontId="28" fillId="14" borderId="19" applyNumberFormat="0" applyFont="0" applyAlignment="0" applyProtection="0"/>
    <xf numFmtId="0" fontId="28" fillId="14" borderId="19" applyNumberFormat="0" applyFont="0" applyAlignment="0" applyProtection="0"/>
    <xf numFmtId="0" fontId="28" fillId="14" borderId="19" applyNumberFormat="0" applyFont="0" applyAlignment="0" applyProtection="0"/>
    <xf numFmtId="0" fontId="28" fillId="14" borderId="19" applyNumberFormat="0" applyFont="0" applyAlignment="0" applyProtection="0"/>
    <xf numFmtId="0" fontId="28" fillId="14" borderId="19" applyNumberFormat="0" applyFont="0" applyAlignment="0" applyProtection="0"/>
    <xf numFmtId="0" fontId="28" fillId="14" borderId="19" applyNumberFormat="0" applyFont="0" applyAlignment="0" applyProtection="0"/>
    <xf numFmtId="0" fontId="28" fillId="14" borderId="19" applyNumberFormat="0" applyFont="0" applyAlignment="0" applyProtection="0"/>
    <xf numFmtId="0" fontId="28" fillId="14" borderId="19" applyNumberFormat="0" applyFont="0" applyAlignment="0" applyProtection="0"/>
    <xf numFmtId="0" fontId="28" fillId="14" borderId="19" applyNumberFormat="0" applyFont="0" applyAlignment="0" applyProtection="0"/>
    <xf numFmtId="0" fontId="28" fillId="14" borderId="19" applyNumberFormat="0" applyFont="0" applyAlignment="0" applyProtection="0"/>
    <xf numFmtId="0" fontId="28" fillId="14" borderId="19" applyNumberFormat="0" applyFont="0" applyAlignment="0" applyProtection="0"/>
    <xf numFmtId="0" fontId="28" fillId="14" borderId="19" applyNumberFormat="0" applyFont="0" applyAlignment="0" applyProtection="0"/>
    <xf numFmtId="0" fontId="28" fillId="14" borderId="19" applyNumberFormat="0" applyFont="0" applyAlignment="0" applyProtection="0"/>
    <xf numFmtId="0" fontId="28" fillId="14" borderId="19" applyNumberFormat="0" applyFont="0" applyAlignment="0" applyProtection="0"/>
    <xf numFmtId="0" fontId="28" fillId="14" borderId="19" applyNumberFormat="0" applyFont="0" applyAlignment="0" applyProtection="0"/>
    <xf numFmtId="0" fontId="28" fillId="14" borderId="19" applyNumberFormat="0" applyFont="0" applyAlignment="0" applyProtection="0"/>
    <xf numFmtId="0" fontId="28" fillId="14" borderId="19" applyNumberFormat="0" applyFont="0" applyAlignment="0" applyProtection="0"/>
    <xf numFmtId="0" fontId="28" fillId="14" borderId="19" applyNumberFormat="0" applyFont="0" applyAlignment="0" applyProtection="0"/>
    <xf numFmtId="0" fontId="28" fillId="14" borderId="19" applyNumberFormat="0" applyFont="0" applyAlignment="0" applyProtection="0"/>
    <xf numFmtId="0" fontId="28" fillId="14" borderId="19" applyNumberFormat="0" applyFont="0" applyAlignment="0" applyProtection="0"/>
    <xf numFmtId="0" fontId="28" fillId="14" borderId="19" applyNumberFormat="0" applyFont="0" applyAlignment="0" applyProtection="0"/>
    <xf numFmtId="0" fontId="28" fillId="14" borderId="19" applyNumberFormat="0" applyFont="0" applyAlignment="0" applyProtection="0"/>
    <xf numFmtId="0" fontId="28" fillId="14" borderId="19" applyNumberFormat="0" applyFont="0" applyAlignment="0" applyProtection="0"/>
    <xf numFmtId="0" fontId="28" fillId="14" borderId="19" applyNumberFormat="0" applyFont="0" applyAlignment="0" applyProtection="0"/>
    <xf numFmtId="0" fontId="28" fillId="14" borderId="19" applyNumberFormat="0" applyFont="0" applyAlignment="0" applyProtection="0"/>
    <xf numFmtId="0" fontId="28" fillId="14" borderId="19" applyNumberFormat="0" applyFont="0" applyAlignment="0" applyProtection="0"/>
    <xf numFmtId="0" fontId="28" fillId="14" borderId="19" applyNumberFormat="0" applyFont="0" applyAlignment="0" applyProtection="0"/>
    <xf numFmtId="0" fontId="28" fillId="14" borderId="19" applyNumberFormat="0" applyFont="0" applyAlignment="0" applyProtection="0"/>
    <xf numFmtId="0" fontId="28" fillId="14" borderId="19" applyNumberFormat="0" applyFont="0" applyAlignment="0" applyProtection="0"/>
    <xf numFmtId="0" fontId="28" fillId="14" borderId="19" applyNumberFormat="0" applyFont="0" applyAlignment="0" applyProtection="0"/>
    <xf numFmtId="0" fontId="28" fillId="14" borderId="19" applyNumberFormat="0" applyFont="0" applyAlignment="0" applyProtection="0"/>
    <xf numFmtId="0" fontId="28" fillId="14" borderId="19" applyNumberFormat="0" applyFont="0" applyAlignment="0" applyProtection="0"/>
    <xf numFmtId="0" fontId="28" fillId="14" borderId="19" applyNumberFormat="0" applyFont="0" applyAlignment="0" applyProtection="0"/>
    <xf numFmtId="0" fontId="28" fillId="14" borderId="19" applyNumberFormat="0" applyFont="0" applyAlignment="0" applyProtection="0"/>
    <xf numFmtId="0" fontId="28" fillId="14" borderId="19" applyNumberFormat="0" applyFont="0" applyAlignment="0" applyProtection="0"/>
    <xf numFmtId="0" fontId="28" fillId="14" borderId="19" applyNumberFormat="0" applyFont="0" applyAlignment="0" applyProtection="0"/>
    <xf numFmtId="0" fontId="28" fillId="14" borderId="19" applyNumberFormat="0" applyFont="0" applyAlignment="0" applyProtection="0"/>
    <xf numFmtId="0" fontId="28" fillId="14" borderId="19" applyNumberFormat="0" applyFont="0" applyAlignment="0" applyProtection="0"/>
    <xf numFmtId="0" fontId="28" fillId="14" borderId="19" applyNumberFormat="0" applyFont="0" applyAlignment="0" applyProtection="0"/>
    <xf numFmtId="0" fontId="28" fillId="14" borderId="19" applyNumberFormat="0" applyFont="0" applyAlignment="0" applyProtection="0"/>
    <xf numFmtId="0" fontId="28" fillId="14" borderId="19" applyNumberFormat="0" applyFont="0" applyAlignment="0" applyProtection="0"/>
    <xf numFmtId="0" fontId="28" fillId="14" borderId="19" applyNumberFormat="0" applyFont="0" applyAlignment="0" applyProtection="0"/>
    <xf numFmtId="0" fontId="28" fillId="14" borderId="19" applyNumberFormat="0" applyFont="0" applyAlignment="0" applyProtection="0"/>
    <xf numFmtId="0" fontId="28" fillId="14" borderId="19" applyNumberFormat="0" applyFont="0" applyAlignment="0" applyProtection="0"/>
    <xf numFmtId="0" fontId="28" fillId="14" borderId="19" applyNumberFormat="0" applyFont="0" applyAlignment="0" applyProtection="0"/>
    <xf numFmtId="0" fontId="28" fillId="14" borderId="19" applyNumberFormat="0" applyFont="0" applyAlignment="0" applyProtection="0"/>
    <xf numFmtId="0" fontId="28" fillId="14" borderId="19" applyNumberFormat="0" applyFont="0" applyAlignment="0" applyProtection="0"/>
    <xf numFmtId="0" fontId="28" fillId="14" borderId="19" applyNumberFormat="0" applyFont="0" applyAlignment="0" applyProtection="0"/>
    <xf numFmtId="0" fontId="28" fillId="14" borderId="19" applyNumberFormat="0" applyFont="0" applyAlignment="0" applyProtection="0"/>
    <xf numFmtId="0" fontId="28" fillId="14" borderId="19" applyNumberFormat="0" applyFont="0" applyAlignment="0" applyProtection="0"/>
    <xf numFmtId="0" fontId="28" fillId="14" borderId="19" applyNumberFormat="0" applyFont="0" applyAlignment="0" applyProtection="0"/>
    <xf numFmtId="0" fontId="28" fillId="14" borderId="19" applyNumberFormat="0" applyFont="0" applyAlignment="0" applyProtection="0"/>
    <xf numFmtId="0" fontId="28" fillId="14" borderId="19" applyNumberFormat="0" applyFont="0" applyAlignment="0" applyProtection="0"/>
    <xf numFmtId="0" fontId="28" fillId="14" borderId="19" applyNumberFormat="0" applyFont="0" applyAlignment="0" applyProtection="0"/>
    <xf numFmtId="0" fontId="28" fillId="14" borderId="19" applyNumberFormat="0" applyFont="0" applyAlignment="0" applyProtection="0"/>
    <xf numFmtId="0" fontId="28" fillId="14" borderId="19" applyNumberFormat="0" applyFont="0" applyAlignment="0" applyProtection="0"/>
    <xf numFmtId="0" fontId="28" fillId="14" borderId="19" applyNumberFormat="0" applyFont="0" applyAlignment="0" applyProtection="0"/>
    <xf numFmtId="0" fontId="28" fillId="14" borderId="19" applyNumberFormat="0" applyFont="0" applyAlignment="0" applyProtection="0"/>
    <xf numFmtId="0" fontId="28" fillId="14" borderId="19" applyNumberFormat="0" applyFont="0" applyAlignment="0" applyProtection="0"/>
    <xf numFmtId="0" fontId="28" fillId="14" borderId="19" applyNumberFormat="0" applyFont="0" applyAlignment="0" applyProtection="0"/>
    <xf numFmtId="0" fontId="28" fillId="14" borderId="19" applyNumberFormat="0" applyFont="0" applyAlignment="0" applyProtection="0"/>
    <xf numFmtId="0" fontId="28" fillId="14" borderId="19" applyNumberFormat="0" applyFont="0" applyAlignment="0" applyProtection="0"/>
    <xf numFmtId="0" fontId="28" fillId="14" borderId="19" applyNumberFormat="0" applyFont="0" applyAlignment="0" applyProtection="0"/>
    <xf numFmtId="0" fontId="28" fillId="14" borderId="19" applyNumberFormat="0" applyFont="0" applyAlignment="0" applyProtection="0"/>
    <xf numFmtId="0" fontId="28" fillId="14" borderId="19" applyNumberFormat="0" applyFont="0" applyAlignment="0" applyProtection="0"/>
    <xf numFmtId="0" fontId="28" fillId="14" borderId="19" applyNumberFormat="0" applyFont="0" applyAlignment="0" applyProtection="0"/>
    <xf numFmtId="0" fontId="28" fillId="14" borderId="19" applyNumberFormat="0" applyFont="0" applyAlignment="0" applyProtection="0"/>
    <xf numFmtId="0" fontId="28" fillId="14" borderId="19" applyNumberFormat="0" applyFont="0" applyAlignment="0" applyProtection="0"/>
    <xf numFmtId="0" fontId="28" fillId="14" borderId="19" applyNumberFormat="0" applyFont="0" applyAlignment="0" applyProtection="0"/>
    <xf numFmtId="0" fontId="28" fillId="14" borderId="19" applyNumberFormat="0" applyFont="0" applyAlignment="0" applyProtection="0"/>
    <xf numFmtId="0" fontId="28" fillId="14" borderId="19" applyNumberFormat="0" applyFont="0" applyAlignment="0" applyProtection="0"/>
    <xf numFmtId="0" fontId="28" fillId="14" borderId="19" applyNumberFormat="0" applyFont="0" applyAlignment="0" applyProtection="0"/>
    <xf numFmtId="0" fontId="28" fillId="14" borderId="19" applyNumberFormat="0" applyFont="0" applyAlignment="0" applyProtection="0"/>
    <xf numFmtId="0" fontId="28" fillId="14" borderId="19" applyNumberFormat="0" applyFont="0" applyAlignment="0" applyProtection="0"/>
    <xf numFmtId="0" fontId="28" fillId="14" borderId="19" applyNumberFormat="0" applyFont="0" applyAlignment="0" applyProtection="0"/>
    <xf numFmtId="0" fontId="28" fillId="14" borderId="19" applyNumberFormat="0" applyFont="0" applyAlignment="0" applyProtection="0"/>
    <xf numFmtId="0" fontId="28" fillId="14" borderId="19" applyNumberFormat="0" applyFont="0" applyAlignment="0" applyProtection="0"/>
    <xf numFmtId="0" fontId="28" fillId="14" borderId="19" applyNumberFormat="0" applyFont="0" applyAlignment="0" applyProtection="0"/>
    <xf numFmtId="0" fontId="28" fillId="14" borderId="19" applyNumberFormat="0" applyFont="0" applyAlignment="0" applyProtection="0"/>
    <xf numFmtId="0" fontId="28" fillId="14" borderId="19" applyNumberFormat="0" applyFont="0" applyAlignment="0" applyProtection="0"/>
    <xf numFmtId="0" fontId="28" fillId="14" borderId="19" applyNumberFormat="0" applyFont="0" applyAlignment="0" applyProtection="0"/>
    <xf numFmtId="0" fontId="28" fillId="14" borderId="19" applyNumberFormat="0" applyFont="0" applyAlignment="0" applyProtection="0"/>
    <xf numFmtId="0" fontId="28" fillId="14" borderId="19" applyNumberFormat="0" applyFont="0" applyAlignment="0" applyProtection="0"/>
    <xf numFmtId="0" fontId="28" fillId="14" borderId="19" applyNumberFormat="0" applyFont="0" applyAlignment="0" applyProtection="0"/>
    <xf numFmtId="0" fontId="28" fillId="14" borderId="19" applyNumberFormat="0" applyFont="0" applyAlignment="0" applyProtection="0"/>
    <xf numFmtId="0" fontId="28" fillId="14" borderId="19" applyNumberFormat="0" applyFont="0" applyAlignment="0" applyProtection="0"/>
    <xf numFmtId="0" fontId="28" fillId="14" borderId="19" applyNumberFormat="0" applyFont="0" applyAlignment="0" applyProtection="0"/>
    <xf numFmtId="0" fontId="28" fillId="14" borderId="19" applyNumberFormat="0" applyFont="0" applyAlignment="0" applyProtection="0"/>
    <xf numFmtId="0" fontId="28" fillId="14" borderId="19" applyNumberFormat="0" applyFont="0" applyAlignment="0" applyProtection="0"/>
    <xf numFmtId="0" fontId="28" fillId="14" borderId="19" applyNumberFormat="0" applyFont="0" applyAlignment="0" applyProtection="0"/>
    <xf numFmtId="0" fontId="28" fillId="14" borderId="19" applyNumberFormat="0" applyFont="0" applyAlignment="0" applyProtection="0"/>
    <xf numFmtId="0" fontId="28" fillId="14" borderId="19" applyNumberFormat="0" applyFont="0" applyAlignment="0" applyProtection="0"/>
    <xf numFmtId="0" fontId="28" fillId="14" borderId="19" applyNumberFormat="0" applyFont="0" applyAlignment="0" applyProtection="0"/>
    <xf numFmtId="0" fontId="28" fillId="14" borderId="19" applyNumberFormat="0" applyFont="0" applyAlignment="0" applyProtection="0"/>
    <xf numFmtId="0" fontId="28" fillId="14" borderId="19" applyNumberFormat="0" applyFont="0" applyAlignment="0" applyProtection="0"/>
    <xf numFmtId="0" fontId="28" fillId="14" borderId="19" applyNumberFormat="0" applyFont="0" applyAlignment="0" applyProtection="0"/>
    <xf numFmtId="0" fontId="28" fillId="14" borderId="19" applyNumberFormat="0" applyFont="0" applyAlignment="0" applyProtection="0"/>
    <xf numFmtId="0" fontId="28" fillId="14" borderId="19" applyNumberFormat="0" applyFont="0" applyAlignment="0" applyProtection="0"/>
    <xf numFmtId="0" fontId="28" fillId="14" borderId="19" applyNumberFormat="0" applyFont="0" applyAlignment="0" applyProtection="0"/>
    <xf numFmtId="0" fontId="28" fillId="14" borderId="19" applyNumberFormat="0" applyFont="0" applyAlignment="0" applyProtection="0"/>
    <xf numFmtId="0" fontId="28" fillId="14" borderId="19" applyNumberFormat="0" applyFont="0" applyAlignment="0" applyProtection="0"/>
    <xf numFmtId="0" fontId="28" fillId="14" borderId="19" applyNumberFormat="0" applyFont="0" applyAlignment="0" applyProtection="0"/>
    <xf numFmtId="0" fontId="28" fillId="14" borderId="19" applyNumberFormat="0" applyFont="0" applyAlignment="0" applyProtection="0"/>
    <xf numFmtId="0" fontId="28" fillId="14" borderId="19" applyNumberFormat="0" applyFont="0" applyAlignment="0" applyProtection="0"/>
    <xf numFmtId="0" fontId="28" fillId="14" borderId="19" applyNumberFormat="0" applyFont="0" applyAlignment="0" applyProtection="0"/>
    <xf numFmtId="0" fontId="28" fillId="14" borderId="19" applyNumberFormat="0" applyFont="0" applyAlignment="0" applyProtection="0"/>
    <xf numFmtId="0" fontId="28" fillId="14" borderId="19" applyNumberFormat="0" applyFont="0" applyAlignment="0" applyProtection="0"/>
    <xf numFmtId="0" fontId="28" fillId="14" borderId="19" applyNumberFormat="0" applyFont="0" applyAlignment="0" applyProtection="0"/>
    <xf numFmtId="0" fontId="28" fillId="14" borderId="19" applyNumberFormat="0" applyFont="0" applyAlignment="0" applyProtection="0"/>
    <xf numFmtId="0" fontId="28" fillId="14" borderId="19" applyNumberFormat="0" applyFont="0" applyAlignment="0" applyProtection="0"/>
    <xf numFmtId="0" fontId="28" fillId="14" borderId="19" applyNumberFormat="0" applyFont="0" applyAlignment="0" applyProtection="0"/>
    <xf numFmtId="0" fontId="28" fillId="14" borderId="19" applyNumberFormat="0" applyFont="0" applyAlignment="0" applyProtection="0"/>
    <xf numFmtId="0" fontId="28" fillId="14" borderId="19" applyNumberFormat="0" applyFont="0" applyAlignment="0" applyProtection="0"/>
    <xf numFmtId="0" fontId="28" fillId="14" borderId="19" applyNumberFormat="0" applyFont="0" applyAlignment="0" applyProtection="0"/>
    <xf numFmtId="0" fontId="28" fillId="14" borderId="19" applyNumberFormat="0" applyFont="0" applyAlignment="0" applyProtection="0"/>
    <xf numFmtId="0" fontId="28" fillId="14" borderId="19" applyNumberFormat="0" applyFont="0" applyAlignment="0" applyProtection="0"/>
    <xf numFmtId="0" fontId="28" fillId="14" borderId="19" applyNumberFormat="0" applyFont="0" applyAlignment="0" applyProtection="0"/>
    <xf numFmtId="0" fontId="28" fillId="14" borderId="19" applyNumberFormat="0" applyFont="0" applyAlignment="0" applyProtection="0"/>
    <xf numFmtId="0" fontId="28" fillId="14" borderId="19" applyNumberFormat="0" applyFont="0" applyAlignment="0" applyProtection="0"/>
    <xf numFmtId="0" fontId="28" fillId="14" borderId="19" applyNumberFormat="0" applyFont="0" applyAlignment="0" applyProtection="0"/>
    <xf numFmtId="0" fontId="28" fillId="14" borderId="19" applyNumberFormat="0" applyFont="0" applyAlignment="0" applyProtection="0"/>
    <xf numFmtId="0" fontId="28" fillId="14" borderId="19" applyNumberFormat="0" applyFont="0" applyAlignment="0" applyProtection="0"/>
    <xf numFmtId="0" fontId="28" fillId="14" borderId="19" applyNumberFormat="0" applyFont="0" applyAlignment="0" applyProtection="0"/>
    <xf numFmtId="0" fontId="28" fillId="14" borderId="19" applyNumberFormat="0" applyFont="0" applyAlignment="0" applyProtection="0"/>
    <xf numFmtId="0" fontId="28" fillId="14" borderId="19" applyNumberFormat="0" applyFont="0" applyAlignment="0" applyProtection="0"/>
    <xf numFmtId="0" fontId="28" fillId="14" borderId="19" applyNumberFormat="0" applyFont="0" applyAlignment="0" applyProtection="0"/>
    <xf numFmtId="0" fontId="28" fillId="14" borderId="19" applyNumberFormat="0" applyFont="0" applyAlignment="0" applyProtection="0"/>
    <xf numFmtId="0" fontId="28" fillId="14" borderId="19" applyNumberFormat="0" applyFont="0" applyAlignment="0" applyProtection="0"/>
    <xf numFmtId="0" fontId="28" fillId="14" borderId="19" applyNumberFormat="0" applyFont="0" applyAlignment="0" applyProtection="0"/>
    <xf numFmtId="0" fontId="28" fillId="14" borderId="19" applyNumberFormat="0" applyFont="0" applyAlignment="0" applyProtection="0"/>
    <xf numFmtId="0" fontId="28" fillId="14" borderId="19" applyNumberFormat="0" applyFont="0" applyAlignment="0" applyProtection="0"/>
    <xf numFmtId="0" fontId="28" fillId="14" borderId="19" applyNumberFormat="0" applyFont="0" applyAlignment="0" applyProtection="0"/>
    <xf numFmtId="0" fontId="28" fillId="14" borderId="19" applyNumberFormat="0" applyFont="0" applyAlignment="0" applyProtection="0"/>
    <xf numFmtId="0" fontId="28" fillId="14" borderId="19" applyNumberFormat="0" applyFont="0" applyAlignment="0" applyProtection="0"/>
    <xf numFmtId="0" fontId="28" fillId="14" borderId="19" applyNumberFormat="0" applyFont="0" applyAlignment="0" applyProtection="0"/>
    <xf numFmtId="0" fontId="28" fillId="14" borderId="19" applyNumberFormat="0" applyFont="0" applyAlignment="0" applyProtection="0"/>
    <xf numFmtId="0" fontId="28" fillId="14" borderId="19" applyNumberFormat="0" applyFont="0" applyAlignment="0" applyProtection="0"/>
    <xf numFmtId="0" fontId="28" fillId="14" borderId="19" applyNumberFormat="0" applyFont="0" applyAlignment="0" applyProtection="0"/>
    <xf numFmtId="0" fontId="28" fillId="14" borderId="19" applyNumberFormat="0" applyFont="0" applyAlignment="0" applyProtection="0"/>
    <xf numFmtId="0" fontId="28" fillId="14" borderId="19" applyNumberFormat="0" applyFont="0" applyAlignment="0" applyProtection="0"/>
    <xf numFmtId="0" fontId="28" fillId="14" borderId="19" applyNumberFormat="0" applyFont="0" applyAlignment="0" applyProtection="0"/>
    <xf numFmtId="0" fontId="28" fillId="14" borderId="19" applyNumberFormat="0" applyFont="0" applyAlignment="0" applyProtection="0"/>
    <xf numFmtId="0" fontId="28" fillId="14" borderId="19" applyNumberFormat="0" applyFont="0" applyAlignment="0" applyProtection="0"/>
    <xf numFmtId="0" fontId="28" fillId="14" borderId="19" applyNumberFormat="0" applyFont="0" applyAlignment="0" applyProtection="0"/>
    <xf numFmtId="0" fontId="28" fillId="14" borderId="19" applyNumberFormat="0" applyFont="0" applyAlignment="0" applyProtection="0"/>
    <xf numFmtId="0" fontId="28" fillId="14" borderId="19" applyNumberFormat="0" applyFont="0" applyAlignment="0" applyProtection="0"/>
    <xf numFmtId="0" fontId="28" fillId="14" borderId="19" applyNumberFormat="0" applyFont="0" applyAlignment="0" applyProtection="0"/>
    <xf numFmtId="0" fontId="28" fillId="14" borderId="19" applyNumberFormat="0" applyFont="0" applyAlignment="0" applyProtection="0"/>
    <xf numFmtId="0" fontId="28" fillId="14" borderId="19" applyNumberFormat="0" applyFont="0" applyAlignment="0" applyProtection="0"/>
    <xf numFmtId="0" fontId="28" fillId="14" borderId="19" applyNumberFormat="0" applyFont="0" applyAlignment="0" applyProtection="0"/>
    <xf numFmtId="0" fontId="28" fillId="14" borderId="19" applyNumberFormat="0" applyFont="0" applyAlignment="0" applyProtection="0"/>
    <xf numFmtId="0" fontId="28" fillId="14" borderId="19" applyNumberFormat="0" applyFont="0" applyAlignment="0" applyProtection="0"/>
    <xf numFmtId="0" fontId="28" fillId="14" borderId="19" applyNumberFormat="0" applyFont="0" applyAlignment="0" applyProtection="0"/>
    <xf numFmtId="0" fontId="28" fillId="14" borderId="19" applyNumberFormat="0" applyFont="0" applyAlignment="0" applyProtection="0"/>
    <xf numFmtId="0" fontId="28" fillId="14" borderId="19" applyNumberFormat="0" applyFont="0" applyAlignment="0" applyProtection="0"/>
    <xf numFmtId="0" fontId="28" fillId="14" borderId="19" applyNumberFormat="0" applyFont="0" applyAlignment="0" applyProtection="0"/>
    <xf numFmtId="0" fontId="28" fillId="14" borderId="19" applyNumberFormat="0" applyFont="0" applyAlignment="0" applyProtection="0"/>
    <xf numFmtId="0" fontId="28" fillId="14" borderId="19" applyNumberFormat="0" applyFont="0" applyAlignment="0" applyProtection="0"/>
    <xf numFmtId="0" fontId="28" fillId="14" borderId="19" applyNumberFormat="0" applyFont="0" applyAlignment="0" applyProtection="0"/>
    <xf numFmtId="0" fontId="28" fillId="14" borderId="19" applyNumberFormat="0" applyFont="0" applyAlignment="0" applyProtection="0"/>
    <xf numFmtId="0" fontId="28" fillId="14" borderId="19" applyNumberFormat="0" applyFont="0" applyAlignment="0" applyProtection="0"/>
    <xf numFmtId="0" fontId="28" fillId="14" borderId="19" applyNumberFormat="0" applyFont="0" applyAlignment="0" applyProtection="0"/>
    <xf numFmtId="0" fontId="28" fillId="14" borderId="19" applyNumberFormat="0" applyFont="0" applyAlignment="0" applyProtection="0"/>
    <xf numFmtId="0" fontId="28" fillId="14" borderId="19" applyNumberFormat="0" applyFont="0" applyAlignment="0" applyProtection="0"/>
    <xf numFmtId="0" fontId="28" fillId="14" borderId="19" applyNumberFormat="0" applyFont="0" applyAlignment="0" applyProtection="0"/>
    <xf numFmtId="0" fontId="28" fillId="14" borderId="19" applyNumberFormat="0" applyFont="0" applyAlignment="0" applyProtection="0"/>
    <xf numFmtId="0" fontId="28" fillId="14" borderId="19" applyNumberFormat="0" applyFont="0" applyAlignment="0" applyProtection="0"/>
    <xf numFmtId="0" fontId="28" fillId="14" borderId="19" applyNumberFormat="0" applyFont="0" applyAlignment="0" applyProtection="0"/>
    <xf numFmtId="0" fontId="28" fillId="14" borderId="19" applyNumberFormat="0" applyFont="0" applyAlignment="0" applyProtection="0"/>
    <xf numFmtId="0" fontId="28" fillId="14" borderId="19" applyNumberFormat="0" applyFont="0" applyAlignment="0" applyProtection="0"/>
    <xf numFmtId="0" fontId="28" fillId="14" borderId="19" applyNumberFormat="0" applyFont="0" applyAlignment="0" applyProtection="0"/>
    <xf numFmtId="0" fontId="28" fillId="14" borderId="19" applyNumberFormat="0" applyFont="0" applyAlignment="0" applyProtection="0"/>
    <xf numFmtId="0" fontId="28" fillId="14" borderId="19" applyNumberFormat="0" applyFont="0" applyAlignment="0" applyProtection="0"/>
    <xf numFmtId="0" fontId="28" fillId="14" borderId="19" applyNumberFormat="0" applyFont="0" applyAlignment="0" applyProtection="0"/>
    <xf numFmtId="0" fontId="28" fillId="14" borderId="19" applyNumberFormat="0" applyFont="0" applyAlignment="0" applyProtection="0"/>
    <xf numFmtId="0" fontId="28" fillId="14" borderId="19" applyNumberFormat="0" applyFont="0" applyAlignment="0" applyProtection="0"/>
    <xf numFmtId="0" fontId="28" fillId="14" borderId="19" applyNumberFormat="0" applyFont="0" applyAlignment="0" applyProtection="0"/>
    <xf numFmtId="0" fontId="28" fillId="14" borderId="19" applyNumberFormat="0" applyFont="0" applyAlignment="0" applyProtection="0"/>
    <xf numFmtId="0" fontId="28" fillId="14" borderId="19" applyNumberFormat="0" applyFont="0" applyAlignment="0" applyProtection="0"/>
    <xf numFmtId="0" fontId="28" fillId="14" borderId="19" applyNumberFormat="0" applyFont="0" applyAlignment="0" applyProtection="0"/>
    <xf numFmtId="0" fontId="28" fillId="14" borderId="19" applyNumberFormat="0" applyFont="0" applyAlignment="0" applyProtection="0"/>
    <xf numFmtId="0" fontId="28" fillId="14" borderId="19" applyNumberFormat="0" applyFont="0" applyAlignment="0" applyProtection="0"/>
    <xf numFmtId="0" fontId="28" fillId="14" borderId="19" applyNumberFormat="0" applyFont="0" applyAlignment="0" applyProtection="0"/>
    <xf numFmtId="0" fontId="28" fillId="14" borderId="19" applyNumberFormat="0" applyFont="0" applyAlignment="0" applyProtection="0"/>
    <xf numFmtId="0" fontId="28" fillId="14" borderId="19" applyNumberFormat="0" applyFont="0" applyAlignment="0" applyProtection="0"/>
    <xf numFmtId="0" fontId="28" fillId="14" borderId="19" applyNumberFormat="0" applyFont="0" applyAlignment="0" applyProtection="0"/>
    <xf numFmtId="0" fontId="28" fillId="14" borderId="19" applyNumberFormat="0" applyFont="0" applyAlignment="0" applyProtection="0"/>
    <xf numFmtId="0" fontId="28" fillId="14" borderId="19" applyNumberFormat="0" applyFont="0" applyAlignment="0" applyProtection="0"/>
    <xf numFmtId="0" fontId="28" fillId="14" borderId="19" applyNumberFormat="0" applyFont="0" applyAlignment="0" applyProtection="0"/>
    <xf numFmtId="0" fontId="28" fillId="14" borderId="19" applyNumberFormat="0" applyFont="0" applyAlignment="0" applyProtection="0"/>
    <xf numFmtId="0" fontId="28" fillId="14" borderId="19" applyNumberFormat="0" applyFont="0" applyAlignment="0" applyProtection="0"/>
    <xf numFmtId="0" fontId="28" fillId="14" borderId="19" applyNumberFormat="0" applyFont="0" applyAlignment="0" applyProtection="0"/>
    <xf numFmtId="0" fontId="28" fillId="14" borderId="19" applyNumberFormat="0" applyFont="0" applyAlignment="0" applyProtection="0"/>
    <xf numFmtId="0" fontId="28" fillId="14" borderId="19" applyNumberFormat="0" applyFont="0" applyAlignment="0" applyProtection="0"/>
    <xf numFmtId="0" fontId="28" fillId="14" borderId="19" applyNumberFormat="0" applyFont="0" applyAlignment="0" applyProtection="0"/>
    <xf numFmtId="0" fontId="28" fillId="14" borderId="19" applyNumberFormat="0" applyFont="0" applyAlignment="0" applyProtection="0"/>
    <xf numFmtId="0" fontId="28" fillId="14" borderId="19" applyNumberFormat="0" applyFont="0" applyAlignment="0" applyProtection="0"/>
    <xf numFmtId="0" fontId="28" fillId="14" borderId="19" applyNumberFormat="0" applyFont="0" applyAlignment="0" applyProtection="0"/>
    <xf numFmtId="0" fontId="28" fillId="14" borderId="19" applyNumberFormat="0" applyFont="0" applyAlignment="0" applyProtection="0"/>
    <xf numFmtId="0" fontId="28" fillId="14" borderId="19" applyNumberFormat="0" applyFont="0" applyAlignment="0" applyProtection="0"/>
    <xf numFmtId="0" fontId="28" fillId="14" borderId="19" applyNumberFormat="0" applyFont="0" applyAlignment="0" applyProtection="0"/>
    <xf numFmtId="0" fontId="28" fillId="14" borderId="19" applyNumberFormat="0" applyFont="0" applyAlignment="0" applyProtection="0"/>
    <xf numFmtId="0" fontId="28" fillId="14" borderId="19" applyNumberFormat="0" applyFont="0" applyAlignment="0" applyProtection="0"/>
    <xf numFmtId="0" fontId="28" fillId="14" borderId="19" applyNumberFormat="0" applyFont="0" applyAlignment="0" applyProtection="0"/>
    <xf numFmtId="0" fontId="28" fillId="14" borderId="19" applyNumberFormat="0" applyFont="0" applyAlignment="0" applyProtection="0"/>
    <xf numFmtId="0" fontId="28" fillId="14" borderId="19" applyNumberFormat="0" applyFont="0" applyAlignment="0" applyProtection="0"/>
    <xf numFmtId="0" fontId="28" fillId="14" borderId="19" applyNumberFormat="0" applyFont="0" applyAlignment="0" applyProtection="0"/>
    <xf numFmtId="0" fontId="28" fillId="14" borderId="19" applyNumberFormat="0" applyFont="0" applyAlignment="0" applyProtection="0"/>
    <xf numFmtId="0" fontId="28" fillId="14" borderId="19" applyNumberFormat="0" applyFont="0" applyAlignment="0" applyProtection="0"/>
    <xf numFmtId="0" fontId="28" fillId="14" borderId="19" applyNumberFormat="0" applyFont="0" applyAlignment="0" applyProtection="0"/>
    <xf numFmtId="0" fontId="28" fillId="14" borderId="19" applyNumberFormat="0" applyFont="0" applyAlignment="0" applyProtection="0"/>
    <xf numFmtId="0" fontId="28" fillId="14" borderId="19" applyNumberFormat="0" applyFont="0" applyAlignment="0" applyProtection="0"/>
    <xf numFmtId="0" fontId="28" fillId="14" borderId="19" applyNumberFormat="0" applyFont="0" applyAlignment="0" applyProtection="0"/>
    <xf numFmtId="0" fontId="28" fillId="14" borderId="19" applyNumberFormat="0" applyFont="0" applyAlignment="0" applyProtection="0"/>
    <xf numFmtId="0" fontId="28" fillId="14" borderId="19" applyNumberFormat="0" applyFont="0" applyAlignment="0" applyProtection="0"/>
    <xf numFmtId="0" fontId="28" fillId="14" borderId="19" applyNumberFormat="0" applyFont="0" applyAlignment="0" applyProtection="0"/>
    <xf numFmtId="0" fontId="28" fillId="14" borderId="19" applyNumberFormat="0" applyFont="0" applyAlignment="0" applyProtection="0"/>
    <xf numFmtId="0" fontId="28" fillId="14" borderId="19" applyNumberFormat="0" applyFont="0" applyAlignment="0" applyProtection="0"/>
    <xf numFmtId="0" fontId="28" fillId="14" borderId="19" applyNumberFormat="0" applyFont="0" applyAlignment="0" applyProtection="0"/>
    <xf numFmtId="0" fontId="28" fillId="14" borderId="19" applyNumberFormat="0" applyFont="0" applyAlignment="0" applyProtection="0"/>
    <xf numFmtId="0" fontId="28" fillId="14" borderId="19" applyNumberFormat="0" applyFont="0" applyAlignment="0" applyProtection="0"/>
    <xf numFmtId="0" fontId="28" fillId="14" borderId="19" applyNumberFormat="0" applyFont="0" applyAlignment="0" applyProtection="0"/>
    <xf numFmtId="0" fontId="28" fillId="14" borderId="19" applyNumberFormat="0" applyFont="0" applyAlignment="0" applyProtection="0"/>
    <xf numFmtId="0" fontId="28" fillId="14" borderId="19" applyNumberFormat="0" applyFont="0" applyAlignment="0" applyProtection="0"/>
    <xf numFmtId="0" fontId="28" fillId="14" borderId="19" applyNumberFormat="0" applyFont="0" applyAlignment="0" applyProtection="0"/>
    <xf numFmtId="0" fontId="28" fillId="14" borderId="19" applyNumberFormat="0" applyFont="0" applyAlignment="0" applyProtection="0"/>
    <xf numFmtId="0" fontId="28" fillId="14" borderId="19" applyNumberFormat="0" applyFont="0" applyAlignment="0" applyProtection="0"/>
    <xf numFmtId="0" fontId="28" fillId="14" borderId="19" applyNumberFormat="0" applyFont="0" applyAlignment="0" applyProtection="0"/>
    <xf numFmtId="0" fontId="28" fillId="14" borderId="19" applyNumberFormat="0" applyFont="0" applyAlignment="0" applyProtection="0"/>
    <xf numFmtId="0" fontId="28" fillId="14" borderId="19" applyNumberFormat="0" applyFont="0" applyAlignment="0" applyProtection="0"/>
    <xf numFmtId="0" fontId="28" fillId="14" borderId="19" applyNumberFormat="0" applyFont="0" applyAlignment="0" applyProtection="0"/>
    <xf numFmtId="0" fontId="28" fillId="14" borderId="19" applyNumberFormat="0" applyFont="0" applyAlignment="0" applyProtection="0"/>
    <xf numFmtId="0" fontId="28" fillId="14" borderId="19" applyNumberFormat="0" applyFont="0" applyAlignment="0" applyProtection="0"/>
    <xf numFmtId="0" fontId="28" fillId="14" borderId="19" applyNumberFormat="0" applyFont="0" applyAlignment="0" applyProtection="0"/>
    <xf numFmtId="0" fontId="28" fillId="14" borderId="19" applyNumberFormat="0" applyFont="0" applyAlignment="0" applyProtection="0"/>
    <xf numFmtId="0" fontId="28" fillId="14" borderId="19" applyNumberFormat="0" applyFont="0" applyAlignment="0" applyProtection="0"/>
    <xf numFmtId="0" fontId="28" fillId="14" borderId="19" applyNumberFormat="0" applyFont="0" applyAlignment="0" applyProtection="0"/>
    <xf numFmtId="0" fontId="28" fillId="14" borderId="19" applyNumberFormat="0" applyFont="0" applyAlignment="0" applyProtection="0"/>
    <xf numFmtId="0" fontId="28" fillId="14" borderId="19" applyNumberFormat="0" applyFont="0" applyAlignment="0" applyProtection="0"/>
    <xf numFmtId="0" fontId="28" fillId="14" borderId="19" applyNumberFormat="0" applyFont="0" applyAlignment="0" applyProtection="0"/>
    <xf numFmtId="0" fontId="28" fillId="14" borderId="19" applyNumberFormat="0" applyFont="0" applyAlignment="0" applyProtection="0"/>
    <xf numFmtId="0" fontId="28" fillId="14" borderId="19" applyNumberFormat="0" applyFont="0" applyAlignment="0" applyProtection="0"/>
    <xf numFmtId="0" fontId="28" fillId="14" borderId="19" applyNumberFormat="0" applyFont="0" applyAlignment="0" applyProtection="0"/>
    <xf numFmtId="0" fontId="28" fillId="14" borderId="19" applyNumberFormat="0" applyFont="0" applyAlignment="0" applyProtection="0"/>
    <xf numFmtId="0" fontId="28" fillId="14" borderId="19" applyNumberFormat="0" applyFont="0" applyAlignment="0" applyProtection="0"/>
    <xf numFmtId="0" fontId="28" fillId="14" borderId="19" applyNumberFormat="0" applyFont="0" applyAlignment="0" applyProtection="0"/>
    <xf numFmtId="0" fontId="28" fillId="14" borderId="19" applyNumberFormat="0" applyFont="0" applyAlignment="0" applyProtection="0"/>
    <xf numFmtId="0" fontId="28" fillId="14" borderId="19" applyNumberFormat="0" applyFont="0" applyAlignment="0" applyProtection="0"/>
    <xf numFmtId="0" fontId="28" fillId="14" borderId="19" applyNumberFormat="0" applyFont="0" applyAlignment="0" applyProtection="0"/>
    <xf numFmtId="0" fontId="28" fillId="14" borderId="19" applyNumberFormat="0" applyFont="0" applyAlignment="0" applyProtection="0"/>
    <xf numFmtId="0" fontId="28" fillId="14" borderId="19" applyNumberFormat="0" applyFont="0" applyAlignment="0" applyProtection="0"/>
    <xf numFmtId="0" fontId="28" fillId="14" borderId="19" applyNumberFormat="0" applyFont="0" applyAlignment="0" applyProtection="0"/>
    <xf numFmtId="0" fontId="28" fillId="14" borderId="19" applyNumberFormat="0" applyFont="0" applyAlignment="0" applyProtection="0"/>
    <xf numFmtId="0" fontId="28" fillId="14" borderId="19" applyNumberFormat="0" applyFont="0" applyAlignment="0" applyProtection="0"/>
    <xf numFmtId="0" fontId="28" fillId="14" borderId="19" applyNumberFormat="0" applyFont="0" applyAlignment="0" applyProtection="0"/>
    <xf numFmtId="0" fontId="28" fillId="14" borderId="19" applyNumberFormat="0" applyFont="0" applyAlignment="0" applyProtection="0"/>
    <xf numFmtId="0" fontId="28" fillId="14" borderId="19" applyNumberFormat="0" applyFont="0" applyAlignment="0" applyProtection="0"/>
    <xf numFmtId="0" fontId="28" fillId="14" borderId="19" applyNumberFormat="0" applyFont="0" applyAlignment="0" applyProtection="0"/>
    <xf numFmtId="0" fontId="28" fillId="14" borderId="19" applyNumberFormat="0" applyFont="0" applyAlignment="0" applyProtection="0"/>
    <xf numFmtId="0" fontId="28" fillId="14" borderId="19" applyNumberFormat="0" applyFont="0" applyAlignment="0" applyProtection="0"/>
    <xf numFmtId="0" fontId="28" fillId="14" borderId="19" applyNumberFormat="0" applyFont="0" applyAlignment="0" applyProtection="0"/>
    <xf numFmtId="0" fontId="28" fillId="14" borderId="19" applyNumberFormat="0" applyFont="0" applyAlignment="0" applyProtection="0"/>
    <xf numFmtId="0" fontId="28" fillId="14" borderId="19" applyNumberFormat="0" applyFont="0" applyAlignment="0" applyProtection="0"/>
    <xf numFmtId="0" fontId="28" fillId="14" borderId="19" applyNumberFormat="0" applyFont="0" applyAlignment="0" applyProtection="0"/>
    <xf numFmtId="0" fontId="28" fillId="14" borderId="19" applyNumberFormat="0" applyFont="0" applyAlignment="0" applyProtection="0"/>
    <xf numFmtId="0" fontId="28" fillId="14" borderId="19" applyNumberFormat="0" applyFont="0" applyAlignment="0" applyProtection="0"/>
    <xf numFmtId="0" fontId="28" fillId="14" borderId="19" applyNumberFormat="0" applyFont="0" applyAlignment="0" applyProtection="0"/>
    <xf numFmtId="0" fontId="28" fillId="14" borderId="19" applyNumberFormat="0" applyFont="0" applyAlignment="0" applyProtection="0"/>
    <xf numFmtId="0" fontId="28" fillId="14" borderId="19" applyNumberFormat="0" applyFont="0" applyAlignment="0" applyProtection="0"/>
    <xf numFmtId="0" fontId="28" fillId="14" borderId="19" applyNumberFormat="0" applyFont="0" applyAlignment="0" applyProtection="0"/>
    <xf numFmtId="0" fontId="28" fillId="14" borderId="19" applyNumberFormat="0" applyFont="0" applyAlignment="0" applyProtection="0"/>
    <xf numFmtId="0" fontId="28" fillId="14" borderId="19" applyNumberFormat="0" applyFont="0" applyAlignment="0" applyProtection="0"/>
    <xf numFmtId="0" fontId="28" fillId="14" borderId="19" applyNumberFormat="0" applyFont="0" applyAlignment="0" applyProtection="0"/>
    <xf numFmtId="0" fontId="28" fillId="14" borderId="19" applyNumberFormat="0" applyFont="0" applyAlignment="0" applyProtection="0"/>
    <xf numFmtId="0" fontId="28" fillId="14" borderId="19" applyNumberFormat="0" applyFont="0" applyAlignment="0" applyProtection="0"/>
    <xf numFmtId="0" fontId="28" fillId="14" borderId="19" applyNumberFormat="0" applyFont="0" applyAlignment="0" applyProtection="0"/>
    <xf numFmtId="0" fontId="28" fillId="14" borderId="19" applyNumberFormat="0" applyFont="0" applyAlignment="0" applyProtection="0"/>
    <xf numFmtId="0" fontId="28" fillId="14" borderId="19" applyNumberFormat="0" applyFont="0" applyAlignment="0" applyProtection="0"/>
    <xf numFmtId="0" fontId="28" fillId="14" borderId="19" applyNumberFormat="0" applyFont="0" applyAlignment="0" applyProtection="0"/>
    <xf numFmtId="0" fontId="28" fillId="14" borderId="19" applyNumberFormat="0" applyFont="0" applyAlignment="0" applyProtection="0"/>
    <xf numFmtId="0" fontId="28" fillId="14" borderId="19" applyNumberFormat="0" applyFont="0" applyAlignment="0" applyProtection="0"/>
    <xf numFmtId="0" fontId="28" fillId="14" borderId="19" applyNumberFormat="0" applyFont="0" applyAlignment="0" applyProtection="0"/>
    <xf numFmtId="0" fontId="28" fillId="14" borderId="19" applyNumberFormat="0" applyFont="0" applyAlignment="0" applyProtection="0"/>
    <xf numFmtId="0" fontId="28" fillId="14" borderId="19" applyNumberFormat="0" applyFont="0" applyAlignment="0" applyProtection="0"/>
    <xf numFmtId="0" fontId="28" fillId="14" borderId="19" applyNumberFormat="0" applyFont="0" applyAlignment="0" applyProtection="0"/>
    <xf numFmtId="0" fontId="28" fillId="14" borderId="19" applyNumberFormat="0" applyFont="0" applyAlignment="0" applyProtection="0"/>
    <xf numFmtId="0" fontId="28" fillId="14" borderId="19" applyNumberFormat="0" applyFont="0" applyAlignment="0" applyProtection="0"/>
    <xf numFmtId="0" fontId="28" fillId="14" borderId="19" applyNumberFormat="0" applyFont="0" applyAlignment="0" applyProtection="0"/>
    <xf numFmtId="0" fontId="28" fillId="14" borderId="19" applyNumberFormat="0" applyFont="0" applyAlignment="0" applyProtection="0"/>
    <xf numFmtId="0" fontId="28" fillId="14" borderId="19" applyNumberFormat="0" applyFont="0" applyAlignment="0" applyProtection="0"/>
    <xf numFmtId="0" fontId="28" fillId="14" borderId="19" applyNumberFormat="0" applyFont="0" applyAlignment="0" applyProtection="0"/>
    <xf numFmtId="0" fontId="28" fillId="14" borderId="19" applyNumberFormat="0" applyFont="0" applyAlignment="0" applyProtection="0"/>
    <xf numFmtId="0" fontId="28" fillId="14" borderId="19" applyNumberFormat="0" applyFont="0" applyAlignment="0" applyProtection="0"/>
    <xf numFmtId="0" fontId="28" fillId="14" borderId="19" applyNumberFormat="0" applyFont="0" applyAlignment="0" applyProtection="0"/>
    <xf numFmtId="0" fontId="28" fillId="14" borderId="19" applyNumberFormat="0" applyFont="0" applyAlignment="0" applyProtection="0"/>
    <xf numFmtId="0" fontId="28" fillId="14" borderId="19" applyNumberFormat="0" applyFont="0" applyAlignment="0" applyProtection="0"/>
    <xf numFmtId="0" fontId="28" fillId="14" borderId="19" applyNumberFormat="0" applyFont="0" applyAlignment="0" applyProtection="0"/>
    <xf numFmtId="0" fontId="28" fillId="14" borderId="19" applyNumberFormat="0" applyFont="0" applyAlignment="0" applyProtection="0"/>
    <xf numFmtId="0" fontId="28" fillId="14" borderId="19" applyNumberFormat="0" applyFont="0" applyAlignment="0" applyProtection="0"/>
    <xf numFmtId="0" fontId="28" fillId="14" borderId="19" applyNumberFormat="0" applyFont="0" applyAlignment="0" applyProtection="0"/>
    <xf numFmtId="0" fontId="28" fillId="14" borderId="19" applyNumberFormat="0" applyFont="0" applyAlignment="0" applyProtection="0"/>
    <xf numFmtId="0" fontId="28" fillId="14" borderId="19" applyNumberFormat="0" applyFont="0" applyAlignment="0" applyProtection="0"/>
    <xf numFmtId="0" fontId="28" fillId="14" borderId="19" applyNumberFormat="0" applyFont="0" applyAlignment="0" applyProtection="0"/>
    <xf numFmtId="0" fontId="28" fillId="14" borderId="19" applyNumberFormat="0" applyFont="0" applyAlignment="0" applyProtection="0"/>
    <xf numFmtId="0" fontId="28" fillId="14" borderId="19" applyNumberFormat="0" applyFont="0" applyAlignment="0" applyProtection="0"/>
    <xf numFmtId="0" fontId="28" fillId="14" borderId="19" applyNumberFormat="0" applyFont="0" applyAlignment="0" applyProtection="0"/>
    <xf numFmtId="0" fontId="28" fillId="14" borderId="19" applyNumberFormat="0" applyFont="0" applyAlignment="0" applyProtection="0"/>
    <xf numFmtId="0" fontId="28" fillId="14" borderId="19" applyNumberFormat="0" applyFont="0" applyAlignment="0" applyProtection="0"/>
    <xf numFmtId="0" fontId="28" fillId="14" borderId="19" applyNumberFormat="0" applyFont="0" applyAlignment="0" applyProtection="0"/>
    <xf numFmtId="0" fontId="28" fillId="14" borderId="19" applyNumberFormat="0" applyFont="0" applyAlignment="0" applyProtection="0"/>
    <xf numFmtId="0" fontId="28" fillId="14" borderId="19" applyNumberFormat="0" applyFont="0" applyAlignment="0" applyProtection="0"/>
    <xf numFmtId="0" fontId="28" fillId="14" borderId="19" applyNumberFormat="0" applyFont="0" applyAlignment="0" applyProtection="0"/>
    <xf numFmtId="0" fontId="28" fillId="14" borderId="19" applyNumberFormat="0" applyFont="0" applyAlignment="0" applyProtection="0"/>
    <xf numFmtId="0" fontId="28" fillId="14" borderId="19" applyNumberFormat="0" applyFont="0" applyAlignment="0" applyProtection="0"/>
    <xf numFmtId="0" fontId="28" fillId="14" borderId="19" applyNumberFormat="0" applyFont="0" applyAlignment="0" applyProtection="0"/>
    <xf numFmtId="0" fontId="28" fillId="14" borderId="19" applyNumberFormat="0" applyFont="0" applyAlignment="0" applyProtection="0"/>
    <xf numFmtId="0" fontId="28" fillId="14" borderId="19" applyNumberFormat="0" applyFont="0" applyAlignment="0" applyProtection="0"/>
    <xf numFmtId="0" fontId="28" fillId="14" borderId="19" applyNumberFormat="0" applyFont="0" applyAlignment="0" applyProtection="0"/>
    <xf numFmtId="0" fontId="28" fillId="14" borderId="19" applyNumberFormat="0" applyFont="0" applyAlignment="0" applyProtection="0"/>
    <xf numFmtId="0" fontId="28" fillId="14" borderId="19" applyNumberFormat="0" applyFont="0" applyAlignment="0" applyProtection="0"/>
    <xf numFmtId="0" fontId="28" fillId="14" borderId="19" applyNumberFormat="0" applyFont="0" applyAlignment="0" applyProtection="0"/>
    <xf numFmtId="0" fontId="28" fillId="14" borderId="19" applyNumberFormat="0" applyFont="0" applyAlignment="0" applyProtection="0"/>
    <xf numFmtId="0" fontId="28" fillId="14" borderId="19" applyNumberFormat="0" applyFont="0" applyAlignment="0" applyProtection="0"/>
    <xf numFmtId="0" fontId="28" fillId="14" borderId="19" applyNumberFormat="0" applyFont="0" applyAlignment="0" applyProtection="0"/>
    <xf numFmtId="0" fontId="28" fillId="14" borderId="19" applyNumberFormat="0" applyFont="0" applyAlignment="0" applyProtection="0"/>
    <xf numFmtId="0" fontId="28" fillId="14" borderId="19" applyNumberFormat="0" applyFont="0" applyAlignment="0" applyProtection="0"/>
    <xf numFmtId="0" fontId="28" fillId="14" borderId="19" applyNumberFormat="0" applyFont="0" applyAlignment="0" applyProtection="0"/>
    <xf numFmtId="0" fontId="28" fillId="14" borderId="19" applyNumberFormat="0" applyFont="0" applyAlignment="0" applyProtection="0"/>
    <xf numFmtId="0" fontId="28" fillId="14" borderId="19" applyNumberFormat="0" applyFont="0" applyAlignment="0" applyProtection="0"/>
    <xf numFmtId="0" fontId="28" fillId="14" borderId="19" applyNumberFormat="0" applyFont="0" applyAlignment="0" applyProtection="0"/>
    <xf numFmtId="0" fontId="28" fillId="14" borderId="19" applyNumberFormat="0" applyFont="0" applyAlignment="0" applyProtection="0"/>
    <xf numFmtId="0" fontId="28" fillId="14" borderId="19" applyNumberFormat="0" applyFont="0" applyAlignment="0" applyProtection="0"/>
    <xf numFmtId="0" fontId="28" fillId="14" borderId="19" applyNumberFormat="0" applyFont="0" applyAlignment="0" applyProtection="0"/>
    <xf numFmtId="0" fontId="28" fillId="14" borderId="19" applyNumberFormat="0" applyFont="0" applyAlignment="0" applyProtection="0"/>
    <xf numFmtId="0" fontId="28" fillId="14" borderId="19" applyNumberFormat="0" applyFont="0" applyAlignment="0" applyProtection="0"/>
    <xf numFmtId="0" fontId="28" fillId="14" borderId="19" applyNumberFormat="0" applyFont="0" applyAlignment="0" applyProtection="0"/>
    <xf numFmtId="0" fontId="28" fillId="14" borderId="19" applyNumberFormat="0" applyFont="0" applyAlignment="0" applyProtection="0"/>
    <xf numFmtId="0" fontId="28" fillId="14" borderId="19" applyNumberFormat="0" applyFont="0" applyAlignment="0" applyProtection="0"/>
    <xf numFmtId="0" fontId="28" fillId="14" borderId="19" applyNumberFormat="0" applyFont="0" applyAlignment="0" applyProtection="0"/>
    <xf numFmtId="0" fontId="28" fillId="14" borderId="19" applyNumberFormat="0" applyFont="0" applyAlignment="0" applyProtection="0"/>
    <xf numFmtId="0" fontId="28" fillId="14" borderId="19" applyNumberFormat="0" applyFont="0" applyAlignment="0" applyProtection="0"/>
    <xf numFmtId="0" fontId="28" fillId="14" borderId="19" applyNumberFormat="0" applyFont="0" applyAlignment="0" applyProtection="0"/>
    <xf numFmtId="0" fontId="28" fillId="14" borderId="19" applyNumberFormat="0" applyFont="0" applyAlignment="0" applyProtection="0"/>
    <xf numFmtId="0" fontId="28" fillId="14" borderId="19" applyNumberFormat="0" applyFont="0" applyAlignment="0" applyProtection="0"/>
    <xf numFmtId="0" fontId="28" fillId="14" borderId="19" applyNumberFormat="0" applyFont="0" applyAlignment="0" applyProtection="0"/>
    <xf numFmtId="0" fontId="28" fillId="14" borderId="19" applyNumberFormat="0" applyFont="0" applyAlignment="0" applyProtection="0"/>
    <xf numFmtId="0" fontId="28" fillId="14" borderId="19" applyNumberFormat="0" applyFont="0" applyAlignment="0" applyProtection="0"/>
    <xf numFmtId="0" fontId="28" fillId="14" borderId="19" applyNumberFormat="0" applyFont="0" applyAlignment="0" applyProtection="0"/>
    <xf numFmtId="0" fontId="28" fillId="14" borderId="19" applyNumberFormat="0" applyFont="0" applyAlignment="0" applyProtection="0"/>
    <xf numFmtId="0" fontId="28" fillId="14" borderId="19" applyNumberFormat="0" applyFont="0" applyAlignment="0" applyProtection="0"/>
    <xf numFmtId="0" fontId="28" fillId="14" borderId="19" applyNumberFormat="0" applyFont="0" applyAlignment="0" applyProtection="0"/>
    <xf numFmtId="0" fontId="28" fillId="14" borderId="19" applyNumberFormat="0" applyFont="0" applyAlignment="0" applyProtection="0"/>
    <xf numFmtId="0" fontId="28" fillId="14" borderId="19" applyNumberFormat="0" applyFont="0" applyAlignment="0" applyProtection="0"/>
    <xf numFmtId="0" fontId="28" fillId="14" borderId="19" applyNumberFormat="0" applyFont="0" applyAlignment="0" applyProtection="0"/>
    <xf numFmtId="0" fontId="28" fillId="14" borderId="19" applyNumberFormat="0" applyFont="0" applyAlignment="0" applyProtection="0"/>
    <xf numFmtId="0" fontId="28" fillId="14" borderId="19" applyNumberFormat="0" applyFont="0" applyAlignment="0" applyProtection="0"/>
    <xf numFmtId="0" fontId="28" fillId="14" borderId="19" applyNumberFormat="0" applyFont="0" applyAlignment="0" applyProtection="0"/>
    <xf numFmtId="0" fontId="28" fillId="14" borderId="19" applyNumberFormat="0" applyFont="0" applyAlignment="0" applyProtection="0"/>
    <xf numFmtId="0" fontId="28" fillId="14" borderId="19" applyNumberFormat="0" applyFont="0" applyAlignment="0" applyProtection="0"/>
    <xf numFmtId="0" fontId="28" fillId="14" borderId="19" applyNumberFormat="0" applyFont="0" applyAlignment="0" applyProtection="0"/>
    <xf numFmtId="0" fontId="28" fillId="14" borderId="19" applyNumberFormat="0" applyFont="0" applyAlignment="0" applyProtection="0"/>
    <xf numFmtId="0" fontId="28" fillId="14" borderId="19" applyNumberFormat="0" applyFont="0" applyAlignment="0" applyProtection="0"/>
    <xf numFmtId="0" fontId="28" fillId="14" borderId="19" applyNumberFormat="0" applyFont="0" applyAlignment="0" applyProtection="0"/>
    <xf numFmtId="0" fontId="28" fillId="14" borderId="19" applyNumberFormat="0" applyFont="0" applyAlignment="0" applyProtection="0"/>
    <xf numFmtId="0" fontId="28" fillId="14" borderId="19" applyNumberFormat="0" applyFont="0" applyAlignment="0" applyProtection="0"/>
    <xf numFmtId="0" fontId="28" fillId="14" borderId="19" applyNumberFormat="0" applyFont="0" applyAlignment="0" applyProtection="0"/>
    <xf numFmtId="0" fontId="28" fillId="14" borderId="19" applyNumberFormat="0" applyFont="0" applyAlignment="0" applyProtection="0"/>
    <xf numFmtId="0" fontId="28" fillId="14" borderId="19" applyNumberFormat="0" applyFont="0" applyAlignment="0" applyProtection="0"/>
    <xf numFmtId="0" fontId="28" fillId="14" borderId="19" applyNumberFormat="0" applyFont="0" applyAlignment="0" applyProtection="0"/>
    <xf numFmtId="0" fontId="28" fillId="14" borderId="19" applyNumberFormat="0" applyFont="0" applyAlignment="0" applyProtection="0"/>
    <xf numFmtId="0" fontId="28" fillId="14" borderId="19" applyNumberFormat="0" applyFont="0" applyAlignment="0" applyProtection="0"/>
    <xf numFmtId="0" fontId="28" fillId="14" borderId="19" applyNumberFormat="0" applyFont="0" applyAlignment="0" applyProtection="0"/>
    <xf numFmtId="0" fontId="28" fillId="14" borderId="19" applyNumberFormat="0" applyFont="0" applyAlignment="0" applyProtection="0"/>
    <xf numFmtId="0" fontId="28" fillId="14" borderId="19" applyNumberFormat="0" applyFont="0" applyAlignment="0" applyProtection="0"/>
    <xf numFmtId="0" fontId="28" fillId="14" borderId="19" applyNumberFormat="0" applyFont="0" applyAlignment="0" applyProtection="0"/>
    <xf numFmtId="0" fontId="28" fillId="14" borderId="19" applyNumberFormat="0" applyFont="0" applyAlignment="0" applyProtection="0"/>
    <xf numFmtId="0" fontId="28" fillId="14" borderId="19" applyNumberFormat="0" applyFont="0" applyAlignment="0" applyProtection="0"/>
    <xf numFmtId="0" fontId="28" fillId="14" borderId="19" applyNumberFormat="0" applyFont="0" applyAlignment="0" applyProtection="0"/>
    <xf numFmtId="0" fontId="28" fillId="14" borderId="19" applyNumberFormat="0" applyFont="0" applyAlignment="0" applyProtection="0"/>
    <xf numFmtId="0" fontId="28" fillId="14" borderId="19" applyNumberFormat="0" applyFont="0" applyAlignment="0" applyProtection="0"/>
    <xf numFmtId="0" fontId="28" fillId="14" borderId="19" applyNumberFormat="0" applyFont="0" applyAlignment="0" applyProtection="0"/>
    <xf numFmtId="0" fontId="28" fillId="14" borderId="19" applyNumberFormat="0" applyFont="0" applyAlignment="0" applyProtection="0"/>
    <xf numFmtId="0" fontId="28" fillId="14" borderId="19" applyNumberFormat="0" applyFont="0" applyAlignment="0" applyProtection="0"/>
    <xf numFmtId="0" fontId="28" fillId="14" borderId="19" applyNumberFormat="0" applyFont="0" applyAlignment="0" applyProtection="0"/>
    <xf numFmtId="0" fontId="28" fillId="14" borderId="19" applyNumberFormat="0" applyFont="0" applyAlignment="0" applyProtection="0"/>
    <xf numFmtId="0" fontId="28" fillId="14" borderId="19" applyNumberFormat="0" applyFont="0" applyAlignment="0" applyProtection="0"/>
    <xf numFmtId="0" fontId="28" fillId="14" borderId="19" applyNumberFormat="0" applyFont="0" applyAlignment="0" applyProtection="0"/>
    <xf numFmtId="0" fontId="28" fillId="14" borderId="19" applyNumberFormat="0" applyFont="0" applyAlignment="0" applyProtection="0"/>
    <xf numFmtId="0" fontId="28" fillId="14" borderId="19" applyNumberFormat="0" applyFont="0" applyAlignment="0" applyProtection="0"/>
    <xf numFmtId="0" fontId="28" fillId="14" borderId="19" applyNumberFormat="0" applyFont="0" applyAlignment="0" applyProtection="0"/>
    <xf numFmtId="0" fontId="28" fillId="14" borderId="19" applyNumberFormat="0" applyFont="0" applyAlignment="0" applyProtection="0"/>
    <xf numFmtId="0" fontId="28" fillId="14" borderId="19" applyNumberFormat="0" applyFont="0" applyAlignment="0" applyProtection="0"/>
    <xf numFmtId="0" fontId="28" fillId="14" borderId="19" applyNumberFormat="0" applyFont="0" applyAlignment="0" applyProtection="0"/>
    <xf numFmtId="0" fontId="28" fillId="14" borderId="19" applyNumberFormat="0" applyFont="0" applyAlignment="0" applyProtection="0"/>
    <xf numFmtId="0" fontId="28" fillId="14" borderId="19" applyNumberFormat="0" applyFont="0" applyAlignment="0" applyProtection="0"/>
    <xf numFmtId="0" fontId="28" fillId="14" borderId="19" applyNumberFormat="0" applyFont="0" applyAlignment="0" applyProtection="0"/>
    <xf numFmtId="0" fontId="28" fillId="14" borderId="19" applyNumberFormat="0" applyFont="0" applyAlignment="0" applyProtection="0"/>
    <xf numFmtId="0" fontId="28" fillId="14" borderId="19" applyNumberFormat="0" applyFont="0" applyAlignment="0" applyProtection="0"/>
    <xf numFmtId="0" fontId="28" fillId="14" borderId="19" applyNumberFormat="0" applyFont="0" applyAlignment="0" applyProtection="0"/>
    <xf numFmtId="0" fontId="28" fillId="14" borderId="19" applyNumberFormat="0" applyFont="0" applyAlignment="0" applyProtection="0"/>
    <xf numFmtId="0" fontId="28" fillId="14" borderId="19" applyNumberFormat="0" applyFont="0" applyAlignment="0" applyProtection="0"/>
    <xf numFmtId="0" fontId="28" fillId="14" borderId="19" applyNumberFormat="0" applyFont="0" applyAlignment="0" applyProtection="0"/>
    <xf numFmtId="0" fontId="28" fillId="14" borderId="19" applyNumberFormat="0" applyFont="0" applyAlignment="0" applyProtection="0"/>
    <xf numFmtId="0" fontId="28" fillId="14" borderId="19" applyNumberFormat="0" applyFont="0" applyAlignment="0" applyProtection="0"/>
    <xf numFmtId="0" fontId="28" fillId="14" borderId="19" applyNumberFormat="0" applyFont="0" applyAlignment="0" applyProtection="0"/>
    <xf numFmtId="0" fontId="28" fillId="14" borderId="19" applyNumberFormat="0" applyFont="0" applyAlignment="0" applyProtection="0"/>
    <xf numFmtId="0" fontId="28" fillId="14" borderId="19" applyNumberFormat="0" applyFont="0" applyAlignment="0" applyProtection="0"/>
    <xf numFmtId="0" fontId="28" fillId="14" borderId="19" applyNumberFormat="0" applyFont="0" applyAlignment="0" applyProtection="0"/>
    <xf numFmtId="0" fontId="28" fillId="14" borderId="19" applyNumberFormat="0" applyFont="0" applyAlignment="0" applyProtection="0"/>
    <xf numFmtId="0" fontId="28" fillId="14" borderId="19" applyNumberFormat="0" applyFont="0" applyAlignment="0" applyProtection="0"/>
    <xf numFmtId="0" fontId="28" fillId="14" borderId="19" applyNumberFormat="0" applyFont="0" applyAlignment="0" applyProtection="0"/>
    <xf numFmtId="0" fontId="28" fillId="14" borderId="19" applyNumberFormat="0" applyFont="0" applyAlignment="0" applyProtection="0"/>
    <xf numFmtId="0" fontId="28" fillId="14" borderId="19" applyNumberFormat="0" applyFont="0" applyAlignment="0" applyProtection="0"/>
    <xf numFmtId="0" fontId="28" fillId="14" borderId="19" applyNumberFormat="0" applyFont="0" applyAlignment="0" applyProtection="0"/>
    <xf numFmtId="0" fontId="28" fillId="14" borderId="19" applyNumberFormat="0" applyFont="0" applyAlignment="0" applyProtection="0"/>
    <xf numFmtId="0" fontId="28" fillId="14" borderId="19" applyNumberFormat="0" applyFont="0" applyAlignment="0" applyProtection="0"/>
    <xf numFmtId="0" fontId="28" fillId="14" borderId="19" applyNumberFormat="0" applyFont="0" applyAlignment="0" applyProtection="0"/>
    <xf numFmtId="0" fontId="28" fillId="14" borderId="19" applyNumberFormat="0" applyFont="0" applyAlignment="0" applyProtection="0"/>
    <xf numFmtId="0" fontId="28" fillId="14" borderId="19" applyNumberFormat="0" applyFont="0" applyAlignment="0" applyProtection="0"/>
    <xf numFmtId="0" fontId="28" fillId="14" borderId="19" applyNumberFormat="0" applyFont="0" applyAlignment="0" applyProtection="0"/>
    <xf numFmtId="0" fontId="28" fillId="14" borderId="19" applyNumberFormat="0" applyFont="0" applyAlignment="0" applyProtection="0"/>
    <xf numFmtId="0" fontId="28" fillId="14" borderId="19" applyNumberFormat="0" applyFont="0" applyAlignment="0" applyProtection="0"/>
    <xf numFmtId="0" fontId="28" fillId="14" borderId="19" applyNumberFormat="0" applyFont="0" applyAlignment="0" applyProtection="0"/>
    <xf numFmtId="0" fontId="28" fillId="14" borderId="19" applyNumberFormat="0" applyFont="0" applyAlignment="0" applyProtection="0"/>
    <xf numFmtId="0" fontId="28" fillId="14" borderId="19" applyNumberFormat="0" applyFont="0" applyAlignment="0" applyProtection="0"/>
    <xf numFmtId="0" fontId="28" fillId="14" borderId="19" applyNumberFormat="0" applyFont="0" applyAlignment="0" applyProtection="0"/>
    <xf numFmtId="0" fontId="28" fillId="14" borderId="19" applyNumberFormat="0" applyFont="0" applyAlignment="0" applyProtection="0"/>
    <xf numFmtId="0" fontId="28" fillId="14" borderId="19" applyNumberFormat="0" applyFont="0" applyAlignment="0" applyProtection="0"/>
    <xf numFmtId="0" fontId="28" fillId="14" borderId="19" applyNumberFormat="0" applyFont="0" applyAlignment="0" applyProtection="0"/>
    <xf numFmtId="0" fontId="28" fillId="14" borderId="19" applyNumberFormat="0" applyFont="0" applyAlignment="0" applyProtection="0"/>
    <xf numFmtId="0" fontId="28" fillId="14" borderId="19" applyNumberFormat="0" applyFont="0" applyAlignment="0" applyProtection="0"/>
    <xf numFmtId="0" fontId="28" fillId="14" borderId="19" applyNumberFormat="0" applyFont="0" applyAlignment="0" applyProtection="0"/>
    <xf numFmtId="0" fontId="28" fillId="14" borderId="19" applyNumberFormat="0" applyFont="0" applyAlignment="0" applyProtection="0"/>
    <xf numFmtId="0" fontId="28" fillId="14" borderId="19" applyNumberFormat="0" applyFont="0" applyAlignment="0" applyProtection="0"/>
    <xf numFmtId="0" fontId="28" fillId="14" borderId="19" applyNumberFormat="0" applyFont="0" applyAlignment="0" applyProtection="0"/>
    <xf numFmtId="0" fontId="28" fillId="14" borderId="19" applyNumberFormat="0" applyFont="0" applyAlignment="0" applyProtection="0"/>
    <xf numFmtId="0" fontId="28" fillId="14" borderId="19" applyNumberFormat="0" applyFont="0" applyAlignment="0" applyProtection="0"/>
    <xf numFmtId="0" fontId="28" fillId="14" borderId="19" applyNumberFormat="0" applyFont="0" applyAlignment="0" applyProtection="0"/>
    <xf numFmtId="0" fontId="28" fillId="14" borderId="19" applyNumberFormat="0" applyFont="0" applyAlignment="0" applyProtection="0"/>
    <xf numFmtId="0" fontId="28" fillId="14" borderId="19" applyNumberFormat="0" applyFont="0" applyAlignment="0" applyProtection="0"/>
    <xf numFmtId="0" fontId="28" fillId="14" borderId="19" applyNumberFormat="0" applyFont="0" applyAlignment="0" applyProtection="0"/>
    <xf numFmtId="0" fontId="28" fillId="14" borderId="19" applyNumberFormat="0" applyFont="0" applyAlignment="0" applyProtection="0"/>
    <xf numFmtId="0" fontId="28" fillId="14" borderId="19" applyNumberFormat="0" applyFont="0" applyAlignment="0" applyProtection="0"/>
    <xf numFmtId="0" fontId="28" fillId="14" borderId="19" applyNumberFormat="0" applyFont="0" applyAlignment="0" applyProtection="0"/>
    <xf numFmtId="0" fontId="28" fillId="14" borderId="19" applyNumberFormat="0" applyFont="0" applyAlignment="0" applyProtection="0"/>
    <xf numFmtId="0" fontId="28" fillId="14" borderId="19" applyNumberFormat="0" applyFont="0" applyAlignment="0" applyProtection="0"/>
    <xf numFmtId="0" fontId="28" fillId="14" borderId="19" applyNumberFormat="0" applyFont="0" applyAlignment="0" applyProtection="0"/>
    <xf numFmtId="0" fontId="28" fillId="14" borderId="19" applyNumberFormat="0" applyFont="0" applyAlignment="0" applyProtection="0"/>
    <xf numFmtId="0" fontId="28" fillId="14" borderId="19" applyNumberFormat="0" applyFont="0" applyAlignment="0" applyProtection="0"/>
    <xf numFmtId="0" fontId="28" fillId="14" borderId="19" applyNumberFormat="0" applyFont="0" applyAlignment="0" applyProtection="0"/>
    <xf numFmtId="0" fontId="28" fillId="14" borderId="19" applyNumberFormat="0" applyFont="0" applyAlignment="0" applyProtection="0"/>
    <xf numFmtId="0" fontId="28" fillId="14" borderId="19" applyNumberFormat="0" applyFont="0" applyAlignment="0" applyProtection="0"/>
    <xf numFmtId="0" fontId="28" fillId="14" borderId="19" applyNumberFormat="0" applyFont="0" applyAlignment="0" applyProtection="0"/>
    <xf numFmtId="0" fontId="28" fillId="14" borderId="19" applyNumberFormat="0" applyFont="0" applyAlignment="0" applyProtection="0"/>
    <xf numFmtId="0" fontId="28" fillId="14" borderId="19" applyNumberFormat="0" applyFont="0" applyAlignment="0" applyProtection="0"/>
    <xf numFmtId="0" fontId="28" fillId="14" borderId="19" applyNumberFormat="0" applyFont="0" applyAlignment="0" applyProtection="0"/>
    <xf numFmtId="0" fontId="28" fillId="14" borderId="19" applyNumberFormat="0" applyFont="0" applyAlignment="0" applyProtection="0"/>
    <xf numFmtId="0" fontId="28" fillId="14" borderId="19" applyNumberFormat="0" applyFont="0" applyAlignment="0" applyProtection="0"/>
    <xf numFmtId="0" fontId="28" fillId="14" borderId="19" applyNumberFormat="0" applyFont="0" applyAlignment="0" applyProtection="0"/>
    <xf numFmtId="0" fontId="28" fillId="14" borderId="19" applyNumberFormat="0" applyFont="0" applyAlignment="0" applyProtection="0"/>
    <xf numFmtId="0" fontId="28" fillId="14" borderId="19" applyNumberFormat="0" applyFont="0" applyAlignment="0" applyProtection="0"/>
    <xf numFmtId="0" fontId="28" fillId="14" borderId="19" applyNumberFormat="0" applyFont="0" applyAlignment="0" applyProtection="0"/>
    <xf numFmtId="0" fontId="28" fillId="14" borderId="19" applyNumberFormat="0" applyFont="0" applyAlignment="0" applyProtection="0"/>
    <xf numFmtId="0" fontId="28" fillId="14" borderId="19" applyNumberFormat="0" applyFont="0" applyAlignment="0" applyProtection="0"/>
    <xf numFmtId="0" fontId="28" fillId="14" borderId="19" applyNumberFormat="0" applyFont="0" applyAlignment="0" applyProtection="0"/>
    <xf numFmtId="0" fontId="28" fillId="14" borderId="19" applyNumberFormat="0" applyFont="0" applyAlignment="0" applyProtection="0"/>
    <xf numFmtId="0" fontId="28" fillId="14" borderId="19" applyNumberFormat="0" applyFont="0" applyAlignment="0" applyProtection="0"/>
    <xf numFmtId="0" fontId="28" fillId="14" borderId="19" applyNumberFormat="0" applyFont="0" applyAlignment="0" applyProtection="0"/>
    <xf numFmtId="0" fontId="28" fillId="14" borderId="19" applyNumberFormat="0" applyFont="0" applyAlignment="0" applyProtection="0"/>
    <xf numFmtId="0" fontId="28" fillId="14" borderId="19" applyNumberFormat="0" applyFont="0" applyAlignment="0" applyProtection="0"/>
    <xf numFmtId="0" fontId="28" fillId="14" borderId="19" applyNumberFormat="0" applyFont="0" applyAlignment="0" applyProtection="0"/>
    <xf numFmtId="0" fontId="28" fillId="14" borderId="19" applyNumberFormat="0" applyFont="0" applyAlignment="0" applyProtection="0"/>
    <xf numFmtId="0" fontId="28" fillId="14" borderId="19" applyNumberFormat="0" applyFont="0" applyAlignment="0" applyProtection="0"/>
    <xf numFmtId="0" fontId="28" fillId="14" borderId="19" applyNumberFormat="0" applyFont="0" applyAlignment="0" applyProtection="0"/>
    <xf numFmtId="0" fontId="28" fillId="14" borderId="19" applyNumberFormat="0" applyFont="0" applyAlignment="0" applyProtection="0"/>
    <xf numFmtId="0" fontId="28" fillId="14" borderId="19" applyNumberFormat="0" applyFont="0" applyAlignment="0" applyProtection="0"/>
    <xf numFmtId="0" fontId="28" fillId="14" borderId="19" applyNumberFormat="0" applyFont="0" applyAlignment="0" applyProtection="0"/>
    <xf numFmtId="0" fontId="28" fillId="14" borderId="19" applyNumberFormat="0" applyFont="0" applyAlignment="0" applyProtection="0"/>
    <xf numFmtId="0" fontId="28" fillId="14" borderId="19" applyNumberFormat="0" applyFont="0" applyAlignment="0" applyProtection="0"/>
    <xf numFmtId="0" fontId="28" fillId="14" borderId="19" applyNumberFormat="0" applyFont="0" applyAlignment="0" applyProtection="0"/>
    <xf numFmtId="0" fontId="28" fillId="14" borderId="19" applyNumberFormat="0" applyFont="0" applyAlignment="0" applyProtection="0"/>
    <xf numFmtId="0" fontId="28" fillId="14" borderId="19" applyNumberFormat="0" applyFont="0" applyAlignment="0" applyProtection="0"/>
    <xf numFmtId="0" fontId="28" fillId="14" borderId="19" applyNumberFormat="0" applyFont="0" applyAlignment="0" applyProtection="0"/>
    <xf numFmtId="0" fontId="28" fillId="14" borderId="19" applyNumberFormat="0" applyFont="0" applyAlignment="0" applyProtection="0"/>
    <xf numFmtId="0" fontId="28" fillId="14" borderId="19" applyNumberFormat="0" applyFont="0" applyAlignment="0" applyProtection="0"/>
    <xf numFmtId="0" fontId="28" fillId="14" borderId="19" applyNumberFormat="0" applyFont="0" applyAlignment="0" applyProtection="0"/>
    <xf numFmtId="0" fontId="28" fillId="14" borderId="19" applyNumberFormat="0" applyFont="0" applyAlignment="0" applyProtection="0"/>
    <xf numFmtId="0" fontId="28" fillId="14" borderId="19" applyNumberFormat="0" applyFont="0" applyAlignment="0" applyProtection="0"/>
    <xf numFmtId="0" fontId="28" fillId="14" borderId="19" applyNumberFormat="0" applyFont="0" applyAlignment="0" applyProtection="0"/>
    <xf numFmtId="0" fontId="28" fillId="14" borderId="19" applyNumberFormat="0" applyFont="0" applyAlignment="0" applyProtection="0"/>
    <xf numFmtId="0" fontId="28" fillId="14" borderId="19" applyNumberFormat="0" applyFont="0" applyAlignment="0" applyProtection="0"/>
    <xf numFmtId="0" fontId="28" fillId="14" borderId="19" applyNumberFormat="0" applyFont="0" applyAlignment="0" applyProtection="0"/>
    <xf numFmtId="0" fontId="28" fillId="14" borderId="19" applyNumberFormat="0" applyFont="0" applyAlignment="0" applyProtection="0"/>
    <xf numFmtId="0" fontId="28" fillId="14" borderId="19" applyNumberFormat="0" applyFont="0" applyAlignment="0" applyProtection="0"/>
    <xf numFmtId="0" fontId="28" fillId="14" borderId="19" applyNumberFormat="0" applyFont="0" applyAlignment="0" applyProtection="0"/>
    <xf numFmtId="0" fontId="28" fillId="14" borderId="19" applyNumberFormat="0" applyFont="0" applyAlignment="0" applyProtection="0"/>
    <xf numFmtId="0" fontId="28" fillId="14" borderId="19" applyNumberFormat="0" applyFont="0" applyAlignment="0" applyProtection="0"/>
    <xf numFmtId="0" fontId="28" fillId="14" borderId="19" applyNumberFormat="0" applyFont="0" applyAlignment="0" applyProtection="0"/>
    <xf numFmtId="0" fontId="28" fillId="14" borderId="19" applyNumberFormat="0" applyFont="0" applyAlignment="0" applyProtection="0"/>
    <xf numFmtId="0" fontId="28" fillId="14" borderId="19" applyNumberFormat="0" applyFont="0" applyAlignment="0" applyProtection="0"/>
    <xf numFmtId="0" fontId="28" fillId="14" borderId="19" applyNumberFormat="0" applyFont="0" applyAlignment="0" applyProtection="0"/>
    <xf numFmtId="0" fontId="28" fillId="14" borderId="19" applyNumberFormat="0" applyFont="0" applyAlignment="0" applyProtection="0"/>
    <xf numFmtId="0" fontId="28" fillId="14" borderId="19" applyNumberFormat="0" applyFont="0" applyAlignment="0" applyProtection="0"/>
    <xf numFmtId="0" fontId="28" fillId="14" borderId="19" applyNumberFormat="0" applyFont="0" applyAlignment="0" applyProtection="0"/>
    <xf numFmtId="0" fontId="28" fillId="14" borderId="19" applyNumberFormat="0" applyFont="0" applyAlignment="0" applyProtection="0"/>
    <xf numFmtId="0" fontId="28" fillId="14" borderId="19" applyNumberFormat="0" applyFont="0" applyAlignment="0" applyProtection="0"/>
    <xf numFmtId="0" fontId="28" fillId="14" borderId="19" applyNumberFormat="0" applyFont="0" applyAlignment="0" applyProtection="0"/>
    <xf numFmtId="0" fontId="28" fillId="14" borderId="19" applyNumberFormat="0" applyFont="0" applyAlignment="0" applyProtection="0"/>
    <xf numFmtId="0" fontId="28" fillId="14" borderId="19" applyNumberFormat="0" applyFont="0" applyAlignment="0" applyProtection="0"/>
    <xf numFmtId="0" fontId="28" fillId="14" borderId="19" applyNumberFormat="0" applyFont="0" applyAlignment="0" applyProtection="0"/>
    <xf numFmtId="0" fontId="28" fillId="14" borderId="19" applyNumberFormat="0" applyFont="0" applyAlignment="0" applyProtection="0"/>
    <xf numFmtId="0" fontId="28" fillId="14" borderId="19" applyNumberFormat="0" applyFont="0" applyAlignment="0" applyProtection="0"/>
    <xf numFmtId="0" fontId="28" fillId="14" borderId="19" applyNumberFormat="0" applyFont="0" applyAlignment="0" applyProtection="0"/>
    <xf numFmtId="0" fontId="28" fillId="14" borderId="19" applyNumberFormat="0" applyFont="0" applyAlignment="0" applyProtection="0"/>
    <xf numFmtId="0" fontId="28" fillId="14" borderId="19" applyNumberFormat="0" applyFont="0" applyAlignment="0" applyProtection="0"/>
    <xf numFmtId="0" fontId="28" fillId="14" borderId="19" applyNumberFormat="0" applyFont="0" applyAlignment="0" applyProtection="0"/>
    <xf numFmtId="0" fontId="28" fillId="14" borderId="19" applyNumberFormat="0" applyFont="0" applyAlignment="0" applyProtection="0"/>
    <xf numFmtId="0" fontId="28" fillId="14" borderId="19" applyNumberFormat="0" applyFont="0" applyAlignment="0" applyProtection="0"/>
    <xf numFmtId="0" fontId="28" fillId="14" borderId="19" applyNumberFormat="0" applyFont="0" applyAlignment="0" applyProtection="0"/>
    <xf numFmtId="0" fontId="28" fillId="14" borderId="19" applyNumberFormat="0" applyFont="0" applyAlignment="0" applyProtection="0"/>
    <xf numFmtId="0" fontId="28" fillId="14" borderId="19" applyNumberFormat="0" applyFont="0" applyAlignment="0" applyProtection="0"/>
    <xf numFmtId="0" fontId="28" fillId="14" borderId="19" applyNumberFormat="0" applyFont="0" applyAlignment="0" applyProtection="0"/>
    <xf numFmtId="0" fontId="28" fillId="14" borderId="19" applyNumberFormat="0" applyFont="0" applyAlignment="0" applyProtection="0"/>
    <xf numFmtId="0" fontId="28" fillId="14" borderId="19" applyNumberFormat="0" applyFont="0" applyAlignment="0" applyProtection="0"/>
    <xf numFmtId="0" fontId="28" fillId="14" borderId="19" applyNumberFormat="0" applyFont="0" applyAlignment="0" applyProtection="0"/>
    <xf numFmtId="0" fontId="28" fillId="14" borderId="19" applyNumberFormat="0" applyFont="0" applyAlignment="0" applyProtection="0"/>
    <xf numFmtId="0" fontId="28" fillId="14" borderId="19" applyNumberFormat="0" applyFont="0" applyAlignment="0" applyProtection="0"/>
    <xf numFmtId="0" fontId="28" fillId="14" borderId="19" applyNumberFormat="0" applyFont="0" applyAlignment="0" applyProtection="0"/>
    <xf numFmtId="0" fontId="28" fillId="14" borderId="19" applyNumberFormat="0" applyFont="0" applyAlignment="0" applyProtection="0"/>
    <xf numFmtId="0" fontId="28" fillId="14" borderId="19" applyNumberFormat="0" applyFont="0" applyAlignment="0" applyProtection="0"/>
    <xf numFmtId="0" fontId="28" fillId="14" borderId="19" applyNumberFormat="0" applyFont="0" applyAlignment="0" applyProtection="0"/>
    <xf numFmtId="0" fontId="28" fillId="14" borderId="19" applyNumberFormat="0" applyFont="0" applyAlignment="0" applyProtection="0"/>
    <xf numFmtId="0" fontId="28" fillId="14" borderId="19" applyNumberFormat="0" applyFont="0" applyAlignment="0" applyProtection="0"/>
    <xf numFmtId="0" fontId="28" fillId="14" borderId="19" applyNumberFormat="0" applyFont="0" applyAlignment="0" applyProtection="0"/>
    <xf numFmtId="0" fontId="28" fillId="14" borderId="19" applyNumberFormat="0" applyFont="0" applyAlignment="0" applyProtection="0"/>
    <xf numFmtId="0" fontId="28" fillId="14" borderId="19" applyNumberFormat="0" applyFont="0" applyAlignment="0" applyProtection="0"/>
    <xf numFmtId="0" fontId="28" fillId="14" borderId="19" applyNumberFormat="0" applyFont="0" applyAlignment="0" applyProtection="0"/>
    <xf numFmtId="0" fontId="28" fillId="14" borderId="19" applyNumberFormat="0" applyFont="0" applyAlignment="0" applyProtection="0"/>
    <xf numFmtId="0" fontId="28" fillId="14" borderId="19" applyNumberFormat="0" applyFont="0" applyAlignment="0" applyProtection="0"/>
    <xf numFmtId="0" fontId="28" fillId="14" borderId="19" applyNumberFormat="0" applyFont="0" applyAlignment="0" applyProtection="0"/>
    <xf numFmtId="0" fontId="28" fillId="14" borderId="19" applyNumberFormat="0" applyFont="0" applyAlignment="0" applyProtection="0"/>
    <xf numFmtId="0" fontId="28" fillId="14" borderId="19" applyNumberFormat="0" applyFont="0" applyAlignment="0" applyProtection="0"/>
    <xf numFmtId="0" fontId="28" fillId="14" borderId="19" applyNumberFormat="0" applyFont="0" applyAlignment="0" applyProtection="0"/>
    <xf numFmtId="0" fontId="28" fillId="14" borderId="19" applyNumberFormat="0" applyFont="0" applyAlignment="0" applyProtection="0"/>
    <xf numFmtId="0" fontId="28" fillId="14" borderId="19" applyNumberFormat="0" applyFont="0" applyAlignment="0" applyProtection="0"/>
    <xf numFmtId="0" fontId="28" fillId="14" borderId="19" applyNumberFormat="0" applyFont="0" applyAlignment="0" applyProtection="0"/>
    <xf numFmtId="0" fontId="28" fillId="14" borderId="19" applyNumberFormat="0" applyFont="0" applyAlignment="0" applyProtection="0"/>
    <xf numFmtId="0" fontId="28" fillId="14" borderId="19" applyNumberFormat="0" applyFont="0" applyAlignment="0" applyProtection="0"/>
    <xf numFmtId="0" fontId="28" fillId="14" borderId="19" applyNumberFormat="0" applyFont="0" applyAlignment="0" applyProtection="0"/>
    <xf numFmtId="0" fontId="28" fillId="14" borderId="19" applyNumberFormat="0" applyFont="0" applyAlignment="0" applyProtection="0"/>
    <xf numFmtId="0" fontId="28" fillId="14" borderId="19" applyNumberFormat="0" applyFont="0" applyAlignment="0" applyProtection="0"/>
    <xf numFmtId="0" fontId="28" fillId="14" borderId="19" applyNumberFormat="0" applyFont="0" applyAlignment="0" applyProtection="0"/>
    <xf numFmtId="0" fontId="28" fillId="14" borderId="19" applyNumberFormat="0" applyFont="0" applyAlignment="0" applyProtection="0"/>
    <xf numFmtId="0" fontId="28" fillId="14" borderId="19" applyNumberFormat="0" applyFont="0" applyAlignment="0" applyProtection="0"/>
    <xf numFmtId="0" fontId="28" fillId="14" borderId="19" applyNumberFormat="0" applyFont="0" applyAlignment="0" applyProtection="0"/>
    <xf numFmtId="0" fontId="28" fillId="14" borderId="19" applyNumberFormat="0" applyFont="0" applyAlignment="0" applyProtection="0"/>
    <xf numFmtId="0" fontId="28" fillId="14" borderId="19" applyNumberFormat="0" applyFont="0" applyAlignment="0" applyProtection="0"/>
    <xf numFmtId="0" fontId="28" fillId="14" borderId="19" applyNumberFormat="0" applyFont="0" applyAlignment="0" applyProtection="0"/>
    <xf numFmtId="0" fontId="28" fillId="14" borderId="19" applyNumberFormat="0" applyFont="0" applyAlignment="0" applyProtection="0"/>
    <xf numFmtId="0" fontId="28" fillId="14" borderId="19" applyNumberFormat="0" applyFont="0" applyAlignment="0" applyProtection="0"/>
    <xf numFmtId="0" fontId="28" fillId="14" borderId="19" applyNumberFormat="0" applyFont="0" applyAlignment="0" applyProtection="0"/>
    <xf numFmtId="0" fontId="28" fillId="14" borderId="19" applyNumberFormat="0" applyFont="0" applyAlignment="0" applyProtection="0"/>
    <xf numFmtId="0" fontId="28" fillId="14" borderId="19" applyNumberFormat="0" applyFont="0" applyAlignment="0" applyProtection="0"/>
    <xf numFmtId="0" fontId="28" fillId="14" borderId="19" applyNumberFormat="0" applyFont="0" applyAlignment="0" applyProtection="0"/>
    <xf numFmtId="0" fontId="28" fillId="14" borderId="19" applyNumberFormat="0" applyFont="0" applyAlignment="0" applyProtection="0"/>
    <xf numFmtId="0" fontId="28" fillId="14" borderId="19" applyNumberFormat="0" applyFont="0" applyAlignment="0" applyProtection="0"/>
    <xf numFmtId="0" fontId="28" fillId="14" borderId="19" applyNumberFormat="0" applyFont="0" applyAlignment="0" applyProtection="0"/>
    <xf numFmtId="0" fontId="28" fillId="14" borderId="19" applyNumberFormat="0" applyFont="0" applyAlignment="0" applyProtection="0"/>
    <xf numFmtId="0" fontId="28" fillId="14" borderId="19" applyNumberFormat="0" applyFont="0" applyAlignment="0" applyProtection="0"/>
    <xf numFmtId="0" fontId="28" fillId="14" borderId="19" applyNumberFormat="0" applyFont="0" applyAlignment="0" applyProtection="0"/>
    <xf numFmtId="0" fontId="28" fillId="14" borderId="19" applyNumberFormat="0" applyFont="0" applyAlignment="0" applyProtection="0"/>
    <xf numFmtId="0" fontId="28" fillId="14" borderId="19" applyNumberFormat="0" applyFont="0" applyAlignment="0" applyProtection="0"/>
    <xf numFmtId="0" fontId="28" fillId="14" borderId="19" applyNumberFormat="0" applyFont="0" applyAlignment="0" applyProtection="0"/>
    <xf numFmtId="0" fontId="28" fillId="14" borderId="19" applyNumberFormat="0" applyFont="0" applyAlignment="0" applyProtection="0"/>
    <xf numFmtId="0" fontId="28" fillId="14" borderId="19" applyNumberFormat="0" applyFont="0" applyAlignment="0" applyProtection="0"/>
    <xf numFmtId="0" fontId="28" fillId="14" borderId="19" applyNumberFormat="0" applyFont="0" applyAlignment="0" applyProtection="0"/>
    <xf numFmtId="0" fontId="28" fillId="14" borderId="19" applyNumberFormat="0" applyFont="0" applyAlignment="0" applyProtection="0"/>
    <xf numFmtId="0" fontId="28" fillId="14" borderId="19" applyNumberFormat="0" applyFont="0" applyAlignment="0" applyProtection="0"/>
    <xf numFmtId="0" fontId="28" fillId="14" borderId="19" applyNumberFormat="0" applyFont="0" applyAlignment="0" applyProtection="0"/>
    <xf numFmtId="0" fontId="28" fillId="14" borderId="19" applyNumberFormat="0" applyFont="0" applyAlignment="0" applyProtection="0"/>
    <xf numFmtId="0" fontId="28" fillId="14" borderId="19" applyNumberFormat="0" applyFont="0" applyAlignment="0" applyProtection="0"/>
    <xf numFmtId="0" fontId="28" fillId="14" borderId="19" applyNumberFormat="0" applyFont="0" applyAlignment="0" applyProtection="0"/>
    <xf numFmtId="0" fontId="28" fillId="14" borderId="19" applyNumberFormat="0" applyFont="0" applyAlignment="0" applyProtection="0"/>
    <xf numFmtId="0" fontId="28" fillId="14" borderId="19" applyNumberFormat="0" applyFont="0" applyAlignment="0" applyProtection="0"/>
    <xf numFmtId="0" fontId="28" fillId="14" borderId="19" applyNumberFormat="0" applyFont="0" applyAlignment="0" applyProtection="0"/>
    <xf numFmtId="0" fontId="28" fillId="14" borderId="19" applyNumberFormat="0" applyFont="0" applyAlignment="0" applyProtection="0"/>
    <xf numFmtId="0" fontId="28" fillId="14" borderId="19" applyNumberFormat="0" applyFont="0" applyAlignment="0" applyProtection="0"/>
    <xf numFmtId="0" fontId="28" fillId="14" borderId="19" applyNumberFormat="0" applyFont="0" applyAlignment="0" applyProtection="0"/>
    <xf numFmtId="0" fontId="28" fillId="14" borderId="19" applyNumberFormat="0" applyFont="0" applyAlignment="0" applyProtection="0"/>
    <xf numFmtId="0" fontId="28" fillId="14" borderId="19" applyNumberFormat="0" applyFont="0" applyAlignment="0" applyProtection="0"/>
    <xf numFmtId="0" fontId="28" fillId="14" borderId="19" applyNumberFormat="0" applyFont="0" applyAlignment="0" applyProtection="0"/>
    <xf numFmtId="0" fontId="28" fillId="14" borderId="19" applyNumberFormat="0" applyFont="0" applyAlignment="0" applyProtection="0"/>
    <xf numFmtId="0" fontId="28" fillId="14" borderId="19" applyNumberFormat="0" applyFont="0" applyAlignment="0" applyProtection="0"/>
    <xf numFmtId="0" fontId="28" fillId="14" borderId="19" applyNumberFormat="0" applyFont="0" applyAlignment="0" applyProtection="0"/>
    <xf numFmtId="0" fontId="28" fillId="14" borderId="19" applyNumberFormat="0" applyFont="0" applyAlignment="0" applyProtection="0"/>
    <xf numFmtId="0" fontId="28" fillId="14" borderId="19" applyNumberFormat="0" applyFont="0" applyAlignment="0" applyProtection="0"/>
    <xf numFmtId="0" fontId="28" fillId="14" borderId="19" applyNumberFormat="0" applyFont="0" applyAlignment="0" applyProtection="0"/>
    <xf numFmtId="0" fontId="28" fillId="14" borderId="19" applyNumberFormat="0" applyFont="0" applyAlignment="0" applyProtection="0"/>
    <xf numFmtId="0" fontId="28" fillId="14" borderId="19" applyNumberFormat="0" applyFont="0" applyAlignment="0" applyProtection="0"/>
    <xf numFmtId="0" fontId="28" fillId="14" borderId="19" applyNumberFormat="0" applyFont="0" applyAlignment="0" applyProtection="0"/>
    <xf numFmtId="0" fontId="28" fillId="14" borderId="19" applyNumberFormat="0" applyFont="0" applyAlignment="0" applyProtection="0"/>
    <xf numFmtId="0" fontId="28" fillId="14" borderId="19" applyNumberFormat="0" applyFont="0" applyAlignment="0" applyProtection="0"/>
    <xf numFmtId="0" fontId="28" fillId="14" borderId="19" applyNumberFormat="0" applyFont="0" applyAlignment="0" applyProtection="0"/>
    <xf numFmtId="0" fontId="28" fillId="14" borderId="19" applyNumberFormat="0" applyFont="0" applyAlignment="0" applyProtection="0"/>
    <xf numFmtId="0" fontId="28" fillId="14" borderId="19" applyNumberFormat="0" applyFont="0" applyAlignment="0" applyProtection="0"/>
    <xf numFmtId="0" fontId="28" fillId="14" borderId="19" applyNumberFormat="0" applyFont="0" applyAlignment="0" applyProtection="0"/>
    <xf numFmtId="0" fontId="28" fillId="14" borderId="19" applyNumberFormat="0" applyFont="0" applyAlignment="0" applyProtection="0"/>
    <xf numFmtId="0" fontId="28" fillId="14" borderId="19" applyNumberFormat="0" applyFont="0" applyAlignment="0" applyProtection="0"/>
    <xf numFmtId="0" fontId="28" fillId="14" borderId="19" applyNumberFormat="0" applyFont="0" applyAlignment="0" applyProtection="0"/>
    <xf numFmtId="0" fontId="28" fillId="14" borderId="19" applyNumberFormat="0" applyFont="0" applyAlignment="0" applyProtection="0"/>
    <xf numFmtId="0" fontId="28" fillId="14" borderId="19" applyNumberFormat="0" applyFont="0" applyAlignment="0" applyProtection="0"/>
    <xf numFmtId="0" fontId="28" fillId="14" borderId="19" applyNumberFormat="0" applyFont="0" applyAlignment="0" applyProtection="0"/>
    <xf numFmtId="0" fontId="28" fillId="14" borderId="19" applyNumberFormat="0" applyFont="0" applyAlignment="0" applyProtection="0"/>
    <xf numFmtId="0" fontId="28" fillId="14" borderId="19" applyNumberFormat="0" applyFont="0" applyAlignment="0" applyProtection="0"/>
    <xf numFmtId="0" fontId="28" fillId="14" borderId="19" applyNumberFormat="0" applyFont="0" applyAlignment="0" applyProtection="0"/>
    <xf numFmtId="0" fontId="28" fillId="14" borderId="19" applyNumberFormat="0" applyFont="0" applyAlignment="0" applyProtection="0"/>
    <xf numFmtId="0" fontId="28" fillId="14" borderId="19" applyNumberFormat="0" applyFont="0" applyAlignment="0" applyProtection="0"/>
    <xf numFmtId="0" fontId="28" fillId="14" borderId="19" applyNumberFormat="0" applyFont="0" applyAlignment="0" applyProtection="0"/>
    <xf numFmtId="0" fontId="28" fillId="14" borderId="19" applyNumberFormat="0" applyFont="0" applyAlignment="0" applyProtection="0"/>
    <xf numFmtId="0" fontId="28" fillId="14" borderId="19" applyNumberFormat="0" applyFont="0" applyAlignment="0" applyProtection="0"/>
    <xf numFmtId="0" fontId="28" fillId="14" borderId="19" applyNumberFormat="0" applyFont="0" applyAlignment="0" applyProtection="0"/>
    <xf numFmtId="0" fontId="28" fillId="14" borderId="19" applyNumberFormat="0" applyFont="0" applyAlignment="0" applyProtection="0"/>
    <xf numFmtId="0" fontId="28" fillId="14" borderId="19" applyNumberFormat="0" applyFont="0" applyAlignment="0" applyProtection="0"/>
    <xf numFmtId="0" fontId="28" fillId="14" borderId="19" applyNumberFormat="0" applyFont="0" applyAlignment="0" applyProtection="0"/>
    <xf numFmtId="0" fontId="28" fillId="14" borderId="19" applyNumberFormat="0" applyFont="0" applyAlignment="0" applyProtection="0"/>
    <xf numFmtId="0" fontId="28" fillId="14" borderId="19" applyNumberFormat="0" applyFont="0" applyAlignment="0" applyProtection="0"/>
    <xf numFmtId="0" fontId="28" fillId="14" borderId="19" applyNumberFormat="0" applyFont="0" applyAlignment="0" applyProtection="0"/>
    <xf numFmtId="0" fontId="28" fillId="14" borderId="19" applyNumberFormat="0" applyFont="0" applyAlignment="0" applyProtection="0"/>
    <xf numFmtId="0" fontId="28" fillId="14" borderId="19" applyNumberFormat="0" applyFont="0" applyAlignment="0" applyProtection="0"/>
    <xf numFmtId="0" fontId="28" fillId="14" borderId="19" applyNumberFormat="0" applyFont="0" applyAlignment="0" applyProtection="0"/>
    <xf numFmtId="0" fontId="28" fillId="14" borderId="19" applyNumberFormat="0" applyFont="0" applyAlignment="0" applyProtection="0"/>
    <xf numFmtId="0" fontId="28" fillId="14" borderId="19" applyNumberFormat="0" applyFont="0" applyAlignment="0" applyProtection="0"/>
    <xf numFmtId="0" fontId="28" fillId="14" borderId="19" applyNumberFormat="0" applyFont="0" applyAlignment="0" applyProtection="0"/>
    <xf numFmtId="0" fontId="28" fillId="14" borderId="19" applyNumberFormat="0" applyFont="0" applyAlignment="0" applyProtection="0"/>
    <xf numFmtId="0" fontId="28" fillId="14" borderId="19" applyNumberFormat="0" applyFont="0" applyAlignment="0" applyProtection="0"/>
    <xf numFmtId="0" fontId="28" fillId="14" borderId="19" applyNumberFormat="0" applyFont="0" applyAlignment="0" applyProtection="0"/>
    <xf numFmtId="0" fontId="28" fillId="14" borderId="19" applyNumberFormat="0" applyFont="0" applyAlignment="0" applyProtection="0"/>
    <xf numFmtId="0" fontId="28" fillId="14" borderId="19" applyNumberFormat="0" applyFont="0" applyAlignment="0" applyProtection="0"/>
    <xf numFmtId="0" fontId="28" fillId="14" borderId="19" applyNumberFormat="0" applyFont="0" applyAlignment="0" applyProtection="0"/>
    <xf numFmtId="0" fontId="28" fillId="14" borderId="19" applyNumberFormat="0" applyFont="0" applyAlignment="0" applyProtection="0"/>
    <xf numFmtId="0" fontId="28" fillId="14" borderId="19" applyNumberFormat="0" applyFont="0" applyAlignment="0" applyProtection="0"/>
    <xf numFmtId="0" fontId="28" fillId="14" borderId="19" applyNumberFormat="0" applyFont="0" applyAlignment="0" applyProtection="0"/>
    <xf numFmtId="0" fontId="28" fillId="14" borderId="19" applyNumberFormat="0" applyFont="0" applyAlignment="0" applyProtection="0"/>
    <xf numFmtId="0" fontId="28" fillId="14" borderId="19" applyNumberFormat="0" applyFont="0" applyAlignment="0" applyProtection="0"/>
    <xf numFmtId="0" fontId="28" fillId="14" borderId="19" applyNumberFormat="0" applyFont="0" applyAlignment="0" applyProtection="0"/>
    <xf numFmtId="0" fontId="28" fillId="14" borderId="19" applyNumberFormat="0" applyFont="0" applyAlignment="0" applyProtection="0"/>
    <xf numFmtId="0" fontId="28" fillId="14" borderId="19" applyNumberFormat="0" applyFont="0" applyAlignment="0" applyProtection="0"/>
    <xf numFmtId="0" fontId="28" fillId="14" borderId="19" applyNumberFormat="0" applyFont="0" applyAlignment="0" applyProtection="0"/>
    <xf numFmtId="0" fontId="28" fillId="14" borderId="19" applyNumberFormat="0" applyFont="0" applyAlignment="0" applyProtection="0"/>
    <xf numFmtId="0" fontId="28" fillId="14" borderId="19" applyNumberFormat="0" applyFont="0" applyAlignment="0" applyProtection="0"/>
    <xf numFmtId="0" fontId="28" fillId="14" borderId="19" applyNumberFormat="0" applyFont="0" applyAlignment="0" applyProtection="0"/>
    <xf numFmtId="0" fontId="28" fillId="14" borderId="19" applyNumberFormat="0" applyFont="0" applyAlignment="0" applyProtection="0"/>
    <xf numFmtId="0" fontId="28" fillId="14" borderId="19" applyNumberFormat="0" applyFont="0" applyAlignment="0" applyProtection="0"/>
    <xf numFmtId="0" fontId="28" fillId="14" borderId="19" applyNumberFormat="0" applyFont="0" applyAlignment="0" applyProtection="0"/>
    <xf numFmtId="0" fontId="28" fillId="14" borderId="19" applyNumberFormat="0" applyFont="0" applyAlignment="0" applyProtection="0"/>
    <xf numFmtId="0" fontId="28" fillId="14" borderId="19" applyNumberFormat="0" applyFont="0" applyAlignment="0" applyProtection="0"/>
    <xf numFmtId="0" fontId="28" fillId="14" borderId="19" applyNumberFormat="0" applyFont="0" applyAlignment="0" applyProtection="0"/>
    <xf numFmtId="0" fontId="28" fillId="14" borderId="19" applyNumberFormat="0" applyFont="0" applyAlignment="0" applyProtection="0"/>
    <xf numFmtId="0" fontId="28" fillId="14" borderId="19" applyNumberFormat="0" applyFont="0" applyAlignment="0" applyProtection="0"/>
    <xf numFmtId="0" fontId="28" fillId="14" borderId="19" applyNumberFormat="0" applyFont="0" applyAlignment="0" applyProtection="0"/>
    <xf numFmtId="0" fontId="28" fillId="14" borderId="19" applyNumberFormat="0" applyFont="0" applyAlignment="0" applyProtection="0"/>
    <xf numFmtId="0" fontId="28" fillId="14" borderId="19" applyNumberFormat="0" applyFont="0" applyAlignment="0" applyProtection="0"/>
    <xf numFmtId="0" fontId="28" fillId="14" borderId="19" applyNumberFormat="0" applyFont="0" applyAlignment="0" applyProtection="0"/>
    <xf numFmtId="0" fontId="28" fillId="14" borderId="19" applyNumberFormat="0" applyFont="0" applyAlignment="0" applyProtection="0"/>
    <xf numFmtId="0" fontId="28" fillId="14" borderId="19" applyNumberFormat="0" applyFont="0" applyAlignment="0" applyProtection="0"/>
    <xf numFmtId="0" fontId="28" fillId="14" borderId="19" applyNumberFormat="0" applyFont="0" applyAlignment="0" applyProtection="0"/>
    <xf numFmtId="0" fontId="28" fillId="14" borderId="19" applyNumberFormat="0" applyFont="0" applyAlignment="0" applyProtection="0"/>
    <xf numFmtId="0" fontId="28" fillId="14" borderId="19" applyNumberFormat="0" applyFont="0" applyAlignment="0" applyProtection="0"/>
    <xf numFmtId="0" fontId="28" fillId="14" borderId="19" applyNumberFormat="0" applyFont="0" applyAlignment="0" applyProtection="0"/>
    <xf numFmtId="0" fontId="28" fillId="14" borderId="19" applyNumberFormat="0" applyFont="0" applyAlignment="0" applyProtection="0"/>
    <xf numFmtId="0" fontId="28" fillId="14" borderId="19" applyNumberFormat="0" applyFont="0" applyAlignment="0" applyProtection="0"/>
    <xf numFmtId="0" fontId="28" fillId="14" borderId="19" applyNumberFormat="0" applyFont="0" applyAlignment="0" applyProtection="0"/>
    <xf numFmtId="0" fontId="28" fillId="14" borderId="19" applyNumberFormat="0" applyFont="0" applyAlignment="0" applyProtection="0"/>
    <xf numFmtId="0" fontId="28" fillId="14" borderId="19" applyNumberFormat="0" applyFont="0" applyAlignment="0" applyProtection="0"/>
    <xf numFmtId="0" fontId="28" fillId="14" borderId="19" applyNumberFormat="0" applyFont="0" applyAlignment="0" applyProtection="0"/>
    <xf numFmtId="0" fontId="28" fillId="14" borderId="19" applyNumberFormat="0" applyFont="0" applyAlignment="0" applyProtection="0"/>
    <xf numFmtId="0" fontId="28" fillId="14" borderId="19" applyNumberFormat="0" applyFont="0" applyAlignment="0" applyProtection="0"/>
    <xf numFmtId="0" fontId="28" fillId="14" borderId="19" applyNumberFormat="0" applyFont="0" applyAlignment="0" applyProtection="0"/>
    <xf numFmtId="0" fontId="28" fillId="14" borderId="19" applyNumberFormat="0" applyFont="0" applyAlignment="0" applyProtection="0"/>
    <xf numFmtId="0" fontId="28" fillId="14" borderId="19" applyNumberFormat="0" applyFont="0" applyAlignment="0" applyProtection="0"/>
    <xf numFmtId="0" fontId="28" fillId="14" borderId="19" applyNumberFormat="0" applyFont="0" applyAlignment="0" applyProtection="0"/>
    <xf numFmtId="0" fontId="28" fillId="14" borderId="19" applyNumberFormat="0" applyFont="0" applyAlignment="0" applyProtection="0"/>
    <xf numFmtId="0" fontId="28" fillId="14" borderId="19" applyNumberFormat="0" applyFont="0" applyAlignment="0" applyProtection="0"/>
    <xf numFmtId="0" fontId="28" fillId="14" borderId="19" applyNumberFormat="0" applyFont="0" applyAlignment="0" applyProtection="0"/>
    <xf numFmtId="0" fontId="28" fillId="14" borderId="19" applyNumberFormat="0" applyFont="0" applyAlignment="0" applyProtection="0"/>
    <xf numFmtId="0" fontId="28" fillId="14" borderId="19" applyNumberFormat="0" applyFont="0" applyAlignment="0" applyProtection="0"/>
    <xf numFmtId="0" fontId="28" fillId="14" borderId="19" applyNumberFormat="0" applyFont="0" applyAlignment="0" applyProtection="0"/>
    <xf numFmtId="0" fontId="28" fillId="14" borderId="19" applyNumberFormat="0" applyFont="0" applyAlignment="0" applyProtection="0"/>
    <xf numFmtId="0" fontId="28" fillId="14" borderId="19" applyNumberFormat="0" applyFont="0" applyAlignment="0" applyProtection="0"/>
    <xf numFmtId="0" fontId="28" fillId="14" borderId="19" applyNumberFormat="0" applyFont="0" applyAlignment="0" applyProtection="0"/>
    <xf numFmtId="0" fontId="28" fillId="14" borderId="19" applyNumberFormat="0" applyFont="0" applyAlignment="0" applyProtection="0"/>
    <xf numFmtId="0" fontId="28" fillId="14" borderId="19" applyNumberFormat="0" applyFont="0" applyAlignment="0" applyProtection="0"/>
    <xf numFmtId="0" fontId="28" fillId="14" borderId="19" applyNumberFormat="0" applyFont="0" applyAlignment="0" applyProtection="0"/>
    <xf numFmtId="0" fontId="28" fillId="14" borderId="19" applyNumberFormat="0" applyFont="0" applyAlignment="0" applyProtection="0"/>
    <xf numFmtId="0" fontId="28" fillId="14" borderId="19" applyNumberFormat="0" applyFont="0" applyAlignment="0" applyProtection="0"/>
    <xf numFmtId="0" fontId="28" fillId="14" borderId="19" applyNumberFormat="0" applyFont="0" applyAlignment="0" applyProtection="0"/>
    <xf numFmtId="0" fontId="28" fillId="14" borderId="19" applyNumberFormat="0" applyFont="0" applyAlignment="0" applyProtection="0"/>
    <xf numFmtId="0" fontId="28" fillId="14" borderId="19" applyNumberFormat="0" applyFont="0" applyAlignment="0" applyProtection="0"/>
    <xf numFmtId="0" fontId="28" fillId="14" borderId="19" applyNumberFormat="0" applyFont="0" applyAlignment="0" applyProtection="0"/>
    <xf numFmtId="0" fontId="28" fillId="14" borderId="19" applyNumberFormat="0" applyFont="0" applyAlignment="0" applyProtection="0"/>
    <xf numFmtId="0" fontId="28" fillId="14" borderId="19" applyNumberFormat="0" applyFont="0" applyAlignment="0" applyProtection="0"/>
    <xf numFmtId="0" fontId="28" fillId="14" borderId="19" applyNumberFormat="0" applyFont="0" applyAlignment="0" applyProtection="0"/>
    <xf numFmtId="0" fontId="28" fillId="14" borderId="19" applyNumberFormat="0" applyFont="0" applyAlignment="0" applyProtection="0"/>
    <xf numFmtId="0" fontId="28" fillId="14" borderId="19" applyNumberFormat="0" applyFont="0" applyAlignment="0" applyProtection="0"/>
    <xf numFmtId="0" fontId="28" fillId="14" borderId="19" applyNumberFormat="0" applyFont="0" applyAlignment="0" applyProtection="0"/>
    <xf numFmtId="0" fontId="28" fillId="14" borderId="19" applyNumberFormat="0" applyFont="0" applyAlignment="0" applyProtection="0"/>
    <xf numFmtId="0" fontId="28" fillId="14" borderId="19" applyNumberFormat="0" applyFont="0" applyAlignment="0" applyProtection="0"/>
    <xf numFmtId="0" fontId="28" fillId="14" borderId="19" applyNumberFormat="0" applyFont="0" applyAlignment="0" applyProtection="0"/>
    <xf numFmtId="0" fontId="28" fillId="14" borderId="19" applyNumberFormat="0" applyFont="0" applyAlignment="0" applyProtection="0"/>
    <xf numFmtId="0" fontId="28" fillId="14" borderId="19" applyNumberFormat="0" applyFont="0" applyAlignment="0" applyProtection="0"/>
    <xf numFmtId="0" fontId="28" fillId="14" borderId="19" applyNumberFormat="0" applyFont="0" applyAlignment="0" applyProtection="0"/>
    <xf numFmtId="0" fontId="28" fillId="14" borderId="19" applyNumberFormat="0" applyFont="0" applyAlignment="0" applyProtection="0"/>
    <xf numFmtId="0" fontId="28" fillId="14" borderId="19" applyNumberFormat="0" applyFont="0" applyAlignment="0" applyProtection="0"/>
    <xf numFmtId="0" fontId="28" fillId="14" borderId="19" applyNumberFormat="0" applyFont="0" applyAlignment="0" applyProtection="0"/>
    <xf numFmtId="0" fontId="28" fillId="14" borderId="19" applyNumberFormat="0" applyFont="0" applyAlignment="0" applyProtection="0"/>
    <xf numFmtId="0" fontId="28" fillId="14" borderId="19" applyNumberFormat="0" applyFont="0" applyAlignment="0" applyProtection="0"/>
    <xf numFmtId="0" fontId="28" fillId="14" borderId="19" applyNumberFormat="0" applyFont="0" applyAlignment="0" applyProtection="0"/>
    <xf numFmtId="0" fontId="28" fillId="14" borderId="19" applyNumberFormat="0" applyFont="0" applyAlignment="0" applyProtection="0"/>
    <xf numFmtId="0" fontId="28" fillId="14" borderId="19" applyNumberFormat="0" applyFont="0" applyAlignment="0" applyProtection="0"/>
    <xf numFmtId="0" fontId="28" fillId="14" borderId="19" applyNumberFormat="0" applyFont="0" applyAlignment="0" applyProtection="0"/>
    <xf numFmtId="0" fontId="28" fillId="14" borderId="19" applyNumberFormat="0" applyFont="0" applyAlignment="0" applyProtection="0"/>
    <xf numFmtId="0" fontId="28" fillId="14" borderId="19" applyNumberFormat="0" applyFont="0" applyAlignment="0" applyProtection="0"/>
    <xf numFmtId="0" fontId="28" fillId="14" borderId="19" applyNumberFormat="0" applyFont="0" applyAlignment="0" applyProtection="0"/>
    <xf numFmtId="0" fontId="28" fillId="14" borderId="19" applyNumberFormat="0" applyFont="0" applyAlignment="0" applyProtection="0"/>
    <xf numFmtId="0" fontId="28" fillId="14" borderId="19" applyNumberFormat="0" applyFont="0" applyAlignment="0" applyProtection="0"/>
    <xf numFmtId="0" fontId="28" fillId="14" borderId="19" applyNumberFormat="0" applyFont="0" applyAlignment="0" applyProtection="0"/>
    <xf numFmtId="0" fontId="28" fillId="14" borderId="19" applyNumberFormat="0" applyFont="0" applyAlignment="0" applyProtection="0"/>
    <xf numFmtId="0" fontId="28" fillId="14" borderId="19" applyNumberFormat="0" applyFont="0" applyAlignment="0" applyProtection="0"/>
    <xf numFmtId="0" fontId="28" fillId="14" borderId="19" applyNumberFormat="0" applyFont="0" applyAlignment="0" applyProtection="0"/>
    <xf numFmtId="0" fontId="28" fillId="14" borderId="19" applyNumberFormat="0" applyFont="0" applyAlignment="0" applyProtection="0"/>
    <xf numFmtId="0" fontId="28" fillId="14" borderId="19" applyNumberFormat="0" applyFont="0" applyAlignment="0" applyProtection="0"/>
    <xf numFmtId="0" fontId="28" fillId="14" borderId="19" applyNumberFormat="0" applyFont="0" applyAlignment="0" applyProtection="0"/>
    <xf numFmtId="0" fontId="28" fillId="14" borderId="19" applyNumberFormat="0" applyFont="0" applyAlignment="0" applyProtection="0"/>
    <xf numFmtId="0" fontId="28" fillId="14" borderId="19" applyNumberFormat="0" applyFont="0" applyAlignment="0" applyProtection="0"/>
    <xf numFmtId="0" fontId="28" fillId="14" borderId="19" applyNumberFormat="0" applyFont="0" applyAlignment="0" applyProtection="0"/>
    <xf numFmtId="0" fontId="28" fillId="14" borderId="19" applyNumberFormat="0" applyFont="0" applyAlignment="0" applyProtection="0"/>
    <xf numFmtId="0" fontId="28" fillId="14" borderId="19" applyNumberFormat="0" applyFont="0" applyAlignment="0" applyProtection="0"/>
    <xf numFmtId="0" fontId="28" fillId="14" borderId="19" applyNumberFormat="0" applyFont="0" applyAlignment="0" applyProtection="0"/>
    <xf numFmtId="0" fontId="28" fillId="14" borderId="19" applyNumberFormat="0" applyFont="0" applyAlignment="0" applyProtection="0"/>
    <xf numFmtId="0" fontId="28" fillId="14" borderId="19" applyNumberFormat="0" applyFont="0" applyAlignment="0" applyProtection="0"/>
    <xf numFmtId="0" fontId="28" fillId="14" borderId="19" applyNumberFormat="0" applyFont="0" applyAlignment="0" applyProtection="0"/>
    <xf numFmtId="0" fontId="28" fillId="14" borderId="19" applyNumberFormat="0" applyFont="0" applyAlignment="0" applyProtection="0"/>
    <xf numFmtId="0" fontId="28" fillId="14" borderId="19" applyNumberFormat="0" applyFont="0" applyAlignment="0" applyProtection="0"/>
    <xf numFmtId="0" fontId="28" fillId="14" borderId="19" applyNumberFormat="0" applyFont="0" applyAlignment="0" applyProtection="0"/>
    <xf numFmtId="0" fontId="28" fillId="14" borderId="19" applyNumberFormat="0" applyFont="0" applyAlignment="0" applyProtection="0"/>
    <xf numFmtId="0" fontId="28" fillId="14" borderId="19" applyNumberFormat="0" applyFont="0" applyAlignment="0" applyProtection="0"/>
    <xf numFmtId="0" fontId="28" fillId="14" borderId="19" applyNumberFormat="0" applyFont="0" applyAlignment="0" applyProtection="0"/>
    <xf numFmtId="0" fontId="28" fillId="14" borderId="19" applyNumberFormat="0" applyFont="0" applyAlignment="0" applyProtection="0"/>
    <xf numFmtId="0" fontId="28" fillId="14" borderId="19" applyNumberFormat="0" applyFont="0" applyAlignment="0" applyProtection="0"/>
    <xf numFmtId="0" fontId="28" fillId="14" borderId="19" applyNumberFormat="0" applyFont="0" applyAlignment="0" applyProtection="0"/>
    <xf numFmtId="0" fontId="28" fillId="14" borderId="19" applyNumberFormat="0" applyFont="0" applyAlignment="0" applyProtection="0"/>
    <xf numFmtId="9" fontId="11" fillId="0" borderId="0" applyFont="0" applyFill="0" applyBorder="0" applyAlignment="0" applyProtection="0"/>
    <xf numFmtId="9" fontId="11" fillId="0" borderId="0" applyFont="0" applyFill="0" applyBorder="0" applyAlignment="0" applyProtection="0"/>
    <xf numFmtId="9" fontId="28" fillId="0" borderId="0" applyFont="0" applyFill="0" applyBorder="0" applyAlignment="0" applyProtection="0"/>
    <xf numFmtId="9" fontId="28" fillId="0" borderId="0" applyFont="0" applyFill="0" applyBorder="0" applyAlignment="0" applyProtection="0"/>
    <xf numFmtId="9" fontId="28" fillId="0" borderId="0" applyFont="0" applyFill="0" applyBorder="0" applyAlignment="0" applyProtection="0"/>
    <xf numFmtId="9" fontId="28" fillId="0" borderId="0" applyFont="0" applyFill="0" applyBorder="0" applyAlignment="0" applyProtection="0"/>
    <xf numFmtId="9" fontId="28" fillId="0" borderId="0" applyFont="0" applyFill="0" applyBorder="0" applyAlignment="0" applyProtection="0"/>
    <xf numFmtId="165" fontId="23" fillId="0" borderId="0" applyFont="0" applyFill="0" applyBorder="0" applyAlignment="0" applyProtection="0"/>
  </cellStyleXfs>
  <cellXfs count="398">
    <xf numFmtId="0" fontId="0" fillId="0" borderId="0" xfId="0"/>
    <xf numFmtId="0" fontId="0" fillId="2" borderId="0" xfId="0" applyFill="1"/>
    <xf numFmtId="0" fontId="3" fillId="2" borderId="0" xfId="0" applyFont="1" applyFill="1"/>
    <xf numFmtId="0" fontId="4" fillId="2" borderId="0" xfId="0" applyFont="1" applyFill="1" applyAlignment="1">
      <alignment vertical="center" wrapText="1"/>
    </xf>
    <xf numFmtId="0" fontId="5" fillId="2" borderId="0" xfId="0" applyFont="1" applyFill="1"/>
    <xf numFmtId="0" fontId="4" fillId="2" borderId="0" xfId="0" quotePrefix="1" applyFont="1" applyFill="1" applyAlignment="1">
      <alignment horizontal="center" vertical="top" wrapText="1"/>
    </xf>
    <xf numFmtId="0" fontId="0" fillId="2" borderId="4" xfId="0" applyFill="1" applyBorder="1" applyAlignment="1" applyProtection="1">
      <alignment vertical="center"/>
    </xf>
    <xf numFmtId="0" fontId="0" fillId="2" borderId="0" xfId="0" applyFill="1" applyAlignment="1" applyProtection="1">
      <alignment vertical="center"/>
    </xf>
    <xf numFmtId="0" fontId="8" fillId="2" borderId="0" xfId="0" applyFont="1" applyFill="1" applyAlignment="1" applyProtection="1">
      <alignment horizontal="right" vertical="center"/>
    </xf>
    <xf numFmtId="0" fontId="9" fillId="3" borderId="5" xfId="0" applyFont="1" applyFill="1" applyBorder="1" applyAlignment="1" applyProtection="1">
      <alignment vertical="center"/>
      <protection locked="0"/>
    </xf>
    <xf numFmtId="0" fontId="0" fillId="2" borderId="0" xfId="0" applyFill="1" applyAlignment="1" applyProtection="1">
      <alignment horizontal="right" vertical="top"/>
    </xf>
    <xf numFmtId="0" fontId="8" fillId="2" borderId="0" xfId="0" applyFont="1" applyFill="1" applyAlignment="1" applyProtection="1">
      <alignment horizontal="right" vertical="top"/>
    </xf>
    <xf numFmtId="0" fontId="14" fillId="0" borderId="0" xfId="0" applyFont="1"/>
    <xf numFmtId="2" fontId="0" fillId="0" borderId="0" xfId="0" applyNumberFormat="1" applyAlignment="1">
      <alignment horizontal="center"/>
    </xf>
    <xf numFmtId="0" fontId="8" fillId="0" borderId="0" xfId="0" applyFont="1" applyAlignment="1">
      <alignment horizontal="right"/>
    </xf>
    <xf numFmtId="2" fontId="0" fillId="0" borderId="0" xfId="0" applyNumberFormat="1" applyFill="1" applyAlignment="1">
      <alignment horizontal="center"/>
    </xf>
    <xf numFmtId="0" fontId="15" fillId="0" borderId="0" xfId="0" applyFont="1"/>
    <xf numFmtId="1" fontId="0" fillId="0" borderId="0" xfId="0" applyNumberFormat="1" applyAlignment="1">
      <alignment horizontal="center"/>
    </xf>
    <xf numFmtId="0" fontId="16" fillId="0" borderId="0" xfId="0" applyFont="1"/>
    <xf numFmtId="0" fontId="0" fillId="0" borderId="0" xfId="0" applyAlignment="1">
      <alignment horizontal="center"/>
    </xf>
    <xf numFmtId="0" fontId="8" fillId="0" borderId="0" xfId="0" applyFont="1" applyAlignment="1">
      <alignment horizontal="center"/>
    </xf>
    <xf numFmtId="0" fontId="0" fillId="5" borderId="0" xfId="0" applyFill="1" applyAlignment="1">
      <alignment horizontal="center"/>
    </xf>
    <xf numFmtId="0" fontId="0" fillId="6" borderId="0" xfId="0" applyFill="1" applyAlignment="1">
      <alignment horizontal="center"/>
    </xf>
    <xf numFmtId="0" fontId="0" fillId="7" borderId="0" xfId="0" applyFill="1" applyAlignment="1">
      <alignment horizontal="center"/>
    </xf>
    <xf numFmtId="0" fontId="0" fillId="8" borderId="0" xfId="0" applyFill="1" applyAlignment="1">
      <alignment horizontal="center"/>
    </xf>
    <xf numFmtId="0" fontId="0" fillId="9" borderId="0" xfId="0" applyFill="1" applyAlignment="1">
      <alignment horizontal="center"/>
    </xf>
    <xf numFmtId="0" fontId="10" fillId="0" borderId="0" xfId="0" applyFont="1" applyAlignment="1">
      <alignment horizontal="center" wrapText="1"/>
    </xf>
    <xf numFmtId="0" fontId="0" fillId="10" borderId="0" xfId="0" applyFill="1" applyAlignment="1">
      <alignment horizontal="center"/>
    </xf>
    <xf numFmtId="0" fontId="0" fillId="10" borderId="0" xfId="0" applyFill="1"/>
    <xf numFmtId="0" fontId="0" fillId="4" borderId="14" xfId="0" applyFill="1" applyBorder="1"/>
    <xf numFmtId="0" fontId="18" fillId="0" borderId="0" xfId="0" applyFont="1"/>
    <xf numFmtId="0" fontId="20" fillId="2" borderId="0" xfId="0" applyFont="1" applyFill="1"/>
    <xf numFmtId="168" fontId="0" fillId="0" borderId="0" xfId="0" applyNumberFormat="1" applyAlignment="1">
      <alignment horizontal="center"/>
    </xf>
    <xf numFmtId="0" fontId="0" fillId="2" borderId="4" xfId="0" applyFill="1" applyBorder="1" applyAlignment="1">
      <alignment vertical="center"/>
    </xf>
    <xf numFmtId="0" fontId="17" fillId="2" borderId="4" xfId="0" applyFont="1" applyFill="1" applyBorder="1" applyAlignment="1">
      <alignment horizontal="left" vertical="center"/>
    </xf>
    <xf numFmtId="0" fontId="2" fillId="2" borderId="4" xfId="0" applyFont="1" applyFill="1" applyBorder="1" applyAlignment="1">
      <alignment horizontal="centerContinuous" vertical="center"/>
    </xf>
    <xf numFmtId="0" fontId="0" fillId="2" borderId="0" xfId="0" applyFill="1" applyAlignment="1">
      <alignment vertical="center"/>
    </xf>
    <xf numFmtId="0" fontId="8" fillId="2" borderId="0" xfId="0" applyFont="1" applyFill="1" applyAlignment="1">
      <alignment horizontal="right" vertical="center"/>
    </xf>
    <xf numFmtId="0" fontId="0" fillId="2" borderId="0" xfId="0" applyFill="1" applyAlignment="1">
      <alignment horizontal="center" vertical="center"/>
    </xf>
    <xf numFmtId="0" fontId="19" fillId="2" borderId="0" xfId="0" applyFont="1" applyFill="1" applyAlignment="1">
      <alignment horizontal="center" vertical="center"/>
    </xf>
    <xf numFmtId="0" fontId="8" fillId="12" borderId="15" xfId="0" applyFont="1" applyFill="1" applyBorder="1" applyAlignment="1">
      <alignment horizontal="center" vertical="center" wrapText="1"/>
    </xf>
    <xf numFmtId="0" fontId="0" fillId="2" borderId="16" xfId="0" applyFill="1" applyBorder="1" applyAlignment="1">
      <alignment horizontal="center" vertical="center"/>
    </xf>
    <xf numFmtId="0" fontId="10" fillId="0" borderId="16" xfId="0" applyFont="1" applyFill="1" applyBorder="1" applyAlignment="1">
      <alignment horizontal="center" vertical="center"/>
    </xf>
    <xf numFmtId="0" fontId="10" fillId="0" borderId="16" xfId="0" applyNumberFormat="1" applyFont="1" applyFill="1" applyBorder="1" applyAlignment="1">
      <alignment horizontal="center" vertical="center"/>
    </xf>
    <xf numFmtId="0" fontId="10" fillId="0" borderId="17" xfId="0" applyFont="1" applyFill="1" applyBorder="1" applyAlignment="1">
      <alignment horizontal="center" vertical="center"/>
    </xf>
    <xf numFmtId="0" fontId="22" fillId="6" borderId="0" xfId="6" applyFill="1" applyAlignment="1">
      <alignment horizontal="center"/>
    </xf>
    <xf numFmtId="0" fontId="8" fillId="0" borderId="18" xfId="0" applyFont="1" applyBorder="1" applyAlignment="1">
      <alignment horizontal="center"/>
    </xf>
    <xf numFmtId="0" fontId="0" fillId="0" borderId="18" xfId="0" applyBorder="1"/>
    <xf numFmtId="169" fontId="0" fillId="0" borderId="0" xfId="0" applyNumberFormat="1" applyAlignment="1">
      <alignment horizontal="center"/>
    </xf>
    <xf numFmtId="0" fontId="8" fillId="13" borderId="0" xfId="0" applyFont="1" applyFill="1" applyAlignment="1">
      <alignment horizontal="center"/>
    </xf>
    <xf numFmtId="167" fontId="0" fillId="0" borderId="0" xfId="0" applyNumberFormat="1" applyAlignment="1">
      <alignment horizontal="center"/>
    </xf>
    <xf numFmtId="167" fontId="8" fillId="13" borderId="0" xfId="0" applyNumberFormat="1" applyFont="1" applyFill="1" applyAlignment="1">
      <alignment horizontal="center"/>
    </xf>
    <xf numFmtId="167" fontId="24" fillId="0" borderId="0" xfId="0" applyNumberFormat="1" applyFont="1" applyAlignment="1">
      <alignment horizontal="center"/>
    </xf>
    <xf numFmtId="9" fontId="24" fillId="0" borderId="0" xfId="7" applyFont="1" applyAlignment="1">
      <alignment horizontal="center"/>
    </xf>
    <xf numFmtId="0" fontId="25" fillId="0" borderId="0" xfId="0" applyFont="1" applyAlignment="1">
      <alignment horizontal="center"/>
    </xf>
    <xf numFmtId="0" fontId="26" fillId="0" borderId="0" xfId="0" applyFont="1" applyAlignment="1">
      <alignment horizontal="center"/>
    </xf>
    <xf numFmtId="168" fontId="19" fillId="0" borderId="16" xfId="0" applyNumberFormat="1" applyFont="1" applyFill="1" applyBorder="1" applyAlignment="1">
      <alignment horizontal="center" vertical="center"/>
    </xf>
    <xf numFmtId="168" fontId="19" fillId="0" borderId="17" xfId="0" applyNumberFormat="1" applyFont="1" applyFill="1" applyBorder="1" applyAlignment="1">
      <alignment horizontal="center" vertical="center"/>
    </xf>
    <xf numFmtId="0" fontId="0" fillId="0" borderId="16" xfId="0" applyFill="1" applyBorder="1" applyAlignment="1">
      <alignment horizontal="center" vertical="center"/>
    </xf>
    <xf numFmtId="9" fontId="0" fillId="0" borderId="0" xfId="7" applyFont="1" applyAlignment="1">
      <alignment horizontal="center"/>
    </xf>
    <xf numFmtId="0" fontId="9" fillId="11" borderId="20" xfId="0" applyFont="1" applyFill="1" applyBorder="1" applyProtection="1">
      <protection locked="0"/>
    </xf>
    <xf numFmtId="168" fontId="9" fillId="11" borderId="21" xfId="0" applyNumberFormat="1" applyFont="1" applyFill="1" applyBorder="1" applyAlignment="1" applyProtection="1">
      <alignment horizontal="center"/>
      <protection locked="0"/>
    </xf>
    <xf numFmtId="0" fontId="9" fillId="11" borderId="23" xfId="0" applyFont="1" applyFill="1" applyBorder="1" applyProtection="1">
      <protection locked="0"/>
    </xf>
    <xf numFmtId="168" fontId="9" fillId="11" borderId="0" xfId="0" applyNumberFormat="1" applyFont="1" applyFill="1" applyBorder="1" applyAlignment="1" applyProtection="1">
      <alignment horizontal="center"/>
      <protection locked="0"/>
    </xf>
    <xf numFmtId="0" fontId="9" fillId="11" borderId="25" xfId="0" applyFont="1" applyFill="1" applyBorder="1" applyProtection="1">
      <protection locked="0"/>
    </xf>
    <xf numFmtId="168" fontId="9" fillId="11" borderId="4" xfId="0" applyNumberFormat="1" applyFont="1" applyFill="1" applyBorder="1" applyAlignment="1" applyProtection="1">
      <alignment horizontal="center"/>
      <protection locked="0"/>
    </xf>
    <xf numFmtId="0" fontId="9" fillId="11" borderId="21" xfId="0" applyFont="1" applyFill="1" applyBorder="1" applyAlignment="1" applyProtection="1">
      <alignment horizontal="left"/>
      <protection locked="0"/>
    </xf>
    <xf numFmtId="0" fontId="9" fillId="11" borderId="0" xfId="0" applyFont="1" applyFill="1" applyBorder="1" applyAlignment="1" applyProtection="1">
      <alignment horizontal="left"/>
      <protection locked="0"/>
    </xf>
    <xf numFmtId="0" fontId="9" fillId="11" borderId="4" xfId="0" applyFont="1" applyFill="1" applyBorder="1" applyAlignment="1" applyProtection="1">
      <alignment horizontal="left"/>
      <protection locked="0"/>
    </xf>
    <xf numFmtId="0" fontId="9" fillId="11" borderId="22" xfId="0" applyFont="1" applyFill="1" applyBorder="1" applyProtection="1"/>
    <xf numFmtId="0" fontId="9" fillId="11" borderId="24" xfId="0" applyFont="1" applyFill="1" applyBorder="1" applyProtection="1"/>
    <xf numFmtId="0" fontId="9" fillId="11" borderId="26" xfId="0" applyFont="1" applyFill="1" applyBorder="1" applyProtection="1"/>
    <xf numFmtId="9" fontId="9" fillId="11" borderId="21" xfId="7" applyNumberFormat="1" applyFont="1" applyFill="1" applyBorder="1" applyAlignment="1" applyProtection="1">
      <alignment horizontal="center"/>
      <protection locked="0"/>
    </xf>
    <xf numFmtId="9" fontId="9" fillId="11" borderId="0" xfId="7" applyNumberFormat="1" applyFont="1" applyFill="1" applyBorder="1" applyAlignment="1" applyProtection="1">
      <alignment horizontal="center"/>
      <protection locked="0"/>
    </xf>
    <xf numFmtId="9" fontId="9" fillId="11" borderId="4" xfId="7" applyNumberFormat="1" applyFont="1" applyFill="1" applyBorder="1" applyAlignment="1" applyProtection="1">
      <alignment horizontal="center"/>
      <protection locked="0"/>
    </xf>
    <xf numFmtId="0" fontId="0" fillId="2" borderId="0" xfId="0" quotePrefix="1" applyFill="1" applyAlignment="1">
      <alignment vertical="center"/>
    </xf>
    <xf numFmtId="0" fontId="8" fillId="0" borderId="0" xfId="0" applyFont="1" applyBorder="1" applyAlignment="1">
      <alignment horizontal="center" wrapText="1"/>
    </xf>
    <xf numFmtId="0" fontId="24" fillId="0" borderId="0" xfId="0" applyFont="1" applyFill="1" applyAlignment="1">
      <alignment horizontal="center"/>
    </xf>
    <xf numFmtId="0" fontId="24" fillId="0" borderId="0" xfId="0" applyFont="1" applyAlignment="1">
      <alignment horizontal="center"/>
    </xf>
    <xf numFmtId="180" fontId="8" fillId="0" borderId="18" xfId="0" applyNumberFormat="1" applyFont="1" applyBorder="1" applyAlignment="1">
      <alignment horizontal="center" wrapText="1"/>
    </xf>
    <xf numFmtId="0" fontId="7" fillId="7" borderId="2" xfId="0" applyFont="1" applyFill="1" applyBorder="1" applyAlignment="1">
      <alignment vertical="center"/>
    </xf>
    <xf numFmtId="0" fontId="0" fillId="7" borderId="2" xfId="0" applyFill="1" applyBorder="1" applyAlignment="1">
      <alignment vertical="center"/>
    </xf>
    <xf numFmtId="0" fontId="2" fillId="7" borderId="2" xfId="0" applyFont="1" applyFill="1" applyBorder="1" applyAlignment="1">
      <alignment horizontal="centerContinuous"/>
    </xf>
    <xf numFmtId="0" fontId="0" fillId="7" borderId="3" xfId="0" applyFill="1" applyBorder="1" applyAlignment="1">
      <alignment horizontal="centerContinuous"/>
    </xf>
    <xf numFmtId="0" fontId="0" fillId="7" borderId="0" xfId="0" applyFill="1"/>
    <xf numFmtId="0" fontId="31" fillId="7" borderId="1" xfId="0" applyFont="1" applyFill="1" applyBorder="1" applyAlignment="1">
      <alignment horizontal="centerContinuous"/>
    </xf>
    <xf numFmtId="0" fontId="32" fillId="7" borderId="27" xfId="0" applyFont="1" applyFill="1" applyBorder="1"/>
    <xf numFmtId="0" fontId="33" fillId="7" borderId="27" xfId="0" applyFont="1" applyFill="1" applyBorder="1"/>
    <xf numFmtId="0" fontId="4" fillId="2" borderId="0" xfId="0" applyFont="1" applyFill="1" applyAlignment="1">
      <alignment horizontal="justify" vertical="center" wrapText="1"/>
    </xf>
    <xf numFmtId="0" fontId="34" fillId="7" borderId="2" xfId="0" applyFont="1" applyFill="1" applyBorder="1" applyAlignment="1" applyProtection="1">
      <alignment vertical="center"/>
    </xf>
    <xf numFmtId="0" fontId="5" fillId="7" borderId="2" xfId="0" applyFont="1" applyFill="1" applyBorder="1" applyAlignment="1" applyProtection="1">
      <alignment vertical="center"/>
    </xf>
    <xf numFmtId="0" fontId="34" fillId="7" borderId="2" xfId="0" applyFont="1" applyFill="1" applyBorder="1" applyAlignment="1">
      <alignment vertical="center"/>
    </xf>
    <xf numFmtId="0" fontId="5" fillId="7" borderId="4" xfId="0" applyFont="1" applyFill="1" applyBorder="1" applyAlignment="1">
      <alignment vertical="center"/>
    </xf>
    <xf numFmtId="0" fontId="5" fillId="7" borderId="2" xfId="0" applyFont="1" applyFill="1" applyBorder="1" applyAlignment="1">
      <alignment vertical="center"/>
    </xf>
    <xf numFmtId="2" fontId="8" fillId="0" borderId="0" xfId="0" applyNumberFormat="1" applyFont="1" applyAlignment="1">
      <alignment horizontal="center"/>
    </xf>
    <xf numFmtId="0" fontId="0" fillId="0" borderId="0" xfId="0" applyBorder="1"/>
    <xf numFmtId="0" fontId="4" fillId="0" borderId="0" xfId="0" applyFont="1"/>
    <xf numFmtId="0" fontId="5" fillId="7" borderId="27" xfId="0" applyFont="1" applyFill="1" applyBorder="1" applyAlignment="1">
      <alignment vertical="center"/>
    </xf>
    <xf numFmtId="0" fontId="10" fillId="0" borderId="29" xfId="0" applyFont="1" applyBorder="1" applyAlignment="1">
      <alignment horizontal="right" vertical="center"/>
    </xf>
    <xf numFmtId="1" fontId="0" fillId="0" borderId="0" xfId="0" applyNumberFormat="1" applyBorder="1" applyAlignment="1">
      <alignment horizontal="center" vertical="center"/>
    </xf>
    <xf numFmtId="1" fontId="0" fillId="0" borderId="28" xfId="0" applyNumberFormat="1" applyBorder="1" applyAlignment="1">
      <alignment horizontal="center" vertical="center"/>
    </xf>
    <xf numFmtId="3" fontId="0" fillId="0" borderId="26" xfId="0" applyNumberFormat="1" applyBorder="1" applyAlignment="1">
      <alignment horizontal="center" vertical="center"/>
    </xf>
    <xf numFmtId="2" fontId="10" fillId="0" borderId="0" xfId="0" applyNumberFormat="1" applyFont="1" applyAlignment="1">
      <alignment horizontal="center"/>
    </xf>
    <xf numFmtId="0" fontId="10" fillId="0" borderId="0" xfId="0" applyFont="1" applyAlignment="1">
      <alignment horizontal="center"/>
    </xf>
    <xf numFmtId="1" fontId="19" fillId="0" borderId="0" xfId="0" applyNumberFormat="1" applyFont="1" applyAlignment="1">
      <alignment horizontal="center"/>
    </xf>
    <xf numFmtId="1" fontId="0" fillId="28" borderId="6" xfId="0" applyNumberFormat="1" applyFill="1" applyBorder="1" applyAlignment="1">
      <alignment horizontal="center"/>
    </xf>
    <xf numFmtId="0" fontId="0" fillId="28" borderId="7" xfId="0" applyFill="1" applyBorder="1"/>
    <xf numFmtId="168" fontId="0" fillId="28" borderId="7" xfId="0" applyNumberFormat="1" applyFill="1" applyBorder="1" applyAlignment="1">
      <alignment horizontal="center"/>
    </xf>
    <xf numFmtId="168" fontId="0" fillId="28" borderId="8" xfId="0" applyNumberFormat="1" applyFill="1" applyBorder="1" applyAlignment="1">
      <alignment horizontal="center"/>
    </xf>
    <xf numFmtId="1" fontId="0" fillId="28" borderId="9" xfId="0" applyNumberFormat="1" applyFill="1" applyBorder="1" applyAlignment="1">
      <alignment horizontal="center"/>
    </xf>
    <xf numFmtId="0" fontId="0" fillId="28" borderId="0" xfId="0" applyFill="1" applyBorder="1"/>
    <xf numFmtId="168" fontId="0" fillId="28" borderId="0" xfId="0" applyNumberFormat="1" applyFill="1" applyBorder="1" applyAlignment="1">
      <alignment horizontal="center"/>
    </xf>
    <xf numFmtId="168" fontId="0" fillId="28" borderId="10" xfId="0" applyNumberFormat="1" applyFill="1" applyBorder="1" applyAlignment="1">
      <alignment horizontal="center"/>
    </xf>
    <xf numFmtId="1" fontId="0" fillId="28" borderId="11" xfId="0" applyNumberFormat="1" applyFill="1" applyBorder="1" applyAlignment="1">
      <alignment horizontal="center"/>
    </xf>
    <xf numFmtId="0" fontId="0" fillId="28" borderId="12" xfId="0" applyFill="1" applyBorder="1"/>
    <xf numFmtId="168" fontId="0" fillId="28" borderId="12" xfId="0" applyNumberFormat="1" applyFill="1" applyBorder="1" applyAlignment="1">
      <alignment horizontal="center"/>
    </xf>
    <xf numFmtId="168" fontId="0" fillId="28" borderId="13" xfId="0" applyNumberFormat="1" applyFill="1" applyBorder="1" applyAlignment="1">
      <alignment horizontal="center"/>
    </xf>
    <xf numFmtId="9" fontId="0" fillId="28" borderId="8" xfId="7" applyFont="1" applyFill="1" applyBorder="1" applyAlignment="1">
      <alignment horizontal="center"/>
    </xf>
    <xf numFmtId="9" fontId="0" fillId="28" borderId="10" xfId="7" applyFont="1" applyFill="1" applyBorder="1" applyAlignment="1">
      <alignment horizontal="center"/>
    </xf>
    <xf numFmtId="9" fontId="0" fillId="28" borderId="13" xfId="7" applyFont="1" applyFill="1" applyBorder="1" applyAlignment="1">
      <alignment horizontal="center"/>
    </xf>
    <xf numFmtId="0" fontId="0" fillId="28" borderId="6" xfId="0" applyFill="1" applyBorder="1" applyAlignment="1">
      <alignment horizontal="center"/>
    </xf>
    <xf numFmtId="0" fontId="0" fillId="28" borderId="7" xfId="0" applyFill="1" applyBorder="1" applyAlignment="1">
      <alignment horizontal="center"/>
    </xf>
    <xf numFmtId="2" fontId="0" fillId="28" borderId="8" xfId="0" applyNumberFormat="1" applyFill="1" applyBorder="1" applyAlignment="1">
      <alignment horizontal="center"/>
    </xf>
    <xf numFmtId="0" fontId="0" fillId="28" borderId="9" xfId="0" applyFill="1" applyBorder="1" applyAlignment="1">
      <alignment horizontal="center"/>
    </xf>
    <xf numFmtId="0" fontId="0" fillId="28" borderId="0" xfId="0" applyFill="1" applyBorder="1" applyAlignment="1">
      <alignment horizontal="center"/>
    </xf>
    <xf numFmtId="2" fontId="0" fillId="28" borderId="10" xfId="0" applyNumberFormat="1" applyFill="1" applyBorder="1" applyAlignment="1">
      <alignment horizontal="center"/>
    </xf>
    <xf numFmtId="0" fontId="0" fillId="28" borderId="11" xfId="0" applyFill="1" applyBorder="1" applyAlignment="1">
      <alignment horizontal="center"/>
    </xf>
    <xf numFmtId="0" fontId="0" fillId="28" borderId="12" xfId="0" applyFill="1" applyBorder="1" applyAlignment="1">
      <alignment horizontal="center"/>
    </xf>
    <xf numFmtId="2" fontId="0" fillId="28" borderId="13" xfId="0" applyNumberFormat="1" applyFill="1" applyBorder="1" applyAlignment="1">
      <alignment horizontal="center"/>
    </xf>
    <xf numFmtId="9" fontId="0" fillId="28" borderId="7" xfId="7" applyFont="1" applyFill="1" applyBorder="1" applyAlignment="1">
      <alignment horizontal="center"/>
    </xf>
    <xf numFmtId="9" fontId="0" fillId="28" borderId="0" xfId="7" applyFont="1" applyFill="1" applyBorder="1" applyAlignment="1">
      <alignment horizontal="center"/>
    </xf>
    <xf numFmtId="9" fontId="0" fillId="28" borderId="12" xfId="7" applyFont="1" applyFill="1" applyBorder="1" applyAlignment="1">
      <alignment horizontal="center"/>
    </xf>
    <xf numFmtId="2" fontId="0" fillId="28" borderId="7" xfId="0" applyNumberFormat="1" applyFill="1" applyBorder="1" applyAlignment="1">
      <alignment horizontal="center"/>
    </xf>
    <xf numFmtId="2" fontId="0" fillId="28" borderId="0" xfId="0" applyNumberFormat="1" applyFill="1" applyBorder="1" applyAlignment="1">
      <alignment horizontal="center"/>
    </xf>
    <xf numFmtId="2" fontId="0" fillId="28" borderId="12" xfId="0" applyNumberFormat="1" applyFill="1" applyBorder="1" applyAlignment="1">
      <alignment horizontal="center"/>
    </xf>
    <xf numFmtId="0" fontId="0" fillId="0" borderId="0" xfId="0" applyFill="1" applyAlignment="1">
      <alignment vertical="center"/>
    </xf>
    <xf numFmtId="0" fontId="24" fillId="2" borderId="0" xfId="0" applyFont="1" applyFill="1" applyAlignment="1">
      <alignment horizontal="center" vertical="center"/>
    </xf>
    <xf numFmtId="0" fontId="38" fillId="13" borderId="0" xfId="0" applyFont="1" applyFill="1" applyAlignment="1">
      <alignment horizontal="center"/>
    </xf>
    <xf numFmtId="14" fontId="0" fillId="0" borderId="0" xfId="0" applyNumberFormat="1" applyAlignment="1">
      <alignment horizontal="center"/>
    </xf>
    <xf numFmtId="1" fontId="8" fillId="0" borderId="0" xfId="0" applyNumberFormat="1" applyFont="1" applyAlignment="1">
      <alignment horizontal="center"/>
    </xf>
    <xf numFmtId="1" fontId="37" fillId="0" borderId="0" xfId="0" applyNumberFormat="1" applyFont="1" applyAlignment="1">
      <alignment horizontal="center"/>
    </xf>
    <xf numFmtId="1" fontId="24" fillId="0" borderId="0" xfId="0" applyNumberFormat="1" applyFont="1" applyAlignment="1">
      <alignment horizontal="center"/>
    </xf>
    <xf numFmtId="0" fontId="24" fillId="0" borderId="0" xfId="0" applyFont="1"/>
    <xf numFmtId="0" fontId="10" fillId="0" borderId="0" xfId="0" applyFont="1" applyAlignment="1">
      <alignment horizontal="right"/>
    </xf>
    <xf numFmtId="0" fontId="4" fillId="0" borderId="0" xfId="0" applyFont="1" applyAlignment="1">
      <alignment vertical="center"/>
    </xf>
    <xf numFmtId="1" fontId="9" fillId="0" borderId="0" xfId="0" applyNumberFormat="1" applyFont="1" applyFill="1" applyBorder="1" applyAlignment="1" applyProtection="1">
      <alignment horizontal="center" vertical="center"/>
    </xf>
    <xf numFmtId="0" fontId="0" fillId="0" borderId="0" xfId="0" applyFill="1"/>
    <xf numFmtId="0" fontId="0" fillId="7" borderId="16" xfId="0" applyFill="1" applyBorder="1"/>
    <xf numFmtId="0" fontId="8" fillId="13" borderId="16" xfId="0" applyFont="1" applyFill="1" applyBorder="1" applyAlignment="1">
      <alignment horizontal="center"/>
    </xf>
    <xf numFmtId="0" fontId="5" fillId="7" borderId="21" xfId="0" applyFont="1" applyFill="1" applyBorder="1" applyAlignment="1">
      <alignment vertical="center"/>
    </xf>
    <xf numFmtId="15" fontId="0" fillId="0" borderId="0" xfId="0" applyNumberFormat="1" applyAlignment="1">
      <alignment horizontal="center"/>
    </xf>
    <xf numFmtId="0" fontId="8" fillId="0" borderId="0" xfId="0" applyFont="1" applyFill="1" applyAlignment="1" applyProtection="1">
      <alignment horizontal="right" vertical="center"/>
    </xf>
    <xf numFmtId="0" fontId="36" fillId="7" borderId="3" xfId="0" applyFont="1" applyFill="1" applyBorder="1" applyAlignment="1">
      <alignment vertical="center"/>
    </xf>
    <xf numFmtId="0" fontId="8" fillId="0" borderId="0" xfId="0" applyFont="1" applyFill="1" applyAlignment="1">
      <alignment horizontal="right" vertical="center"/>
    </xf>
    <xf numFmtId="0" fontId="39" fillId="7" borderId="1" xfId="0" applyFont="1" applyFill="1" applyBorder="1" applyAlignment="1">
      <alignment vertical="center"/>
    </xf>
    <xf numFmtId="0" fontId="40" fillId="2" borderId="4" xfId="0" applyFont="1" applyFill="1" applyBorder="1" applyAlignment="1">
      <alignment horizontal="right" vertical="center"/>
    </xf>
    <xf numFmtId="0" fontId="0" fillId="0" borderId="0" xfId="0" applyAlignment="1">
      <alignment vertical="center"/>
    </xf>
    <xf numFmtId="0" fontId="0" fillId="0" borderId="0" xfId="0" applyAlignment="1">
      <alignment horizontal="left" vertical="center"/>
    </xf>
    <xf numFmtId="0" fontId="0" fillId="0" borderId="0" xfId="0" applyAlignment="1">
      <alignment horizontal="left" vertical="center" wrapText="1"/>
    </xf>
    <xf numFmtId="166" fontId="0" fillId="0" borderId="0" xfId="0" applyNumberFormat="1" applyAlignment="1">
      <alignment horizontal="left" vertical="center"/>
    </xf>
    <xf numFmtId="0" fontId="0" fillId="0" borderId="0" xfId="0" applyFill="1" applyAlignment="1">
      <alignment horizontal="left" vertical="center"/>
    </xf>
    <xf numFmtId="2" fontId="0" fillId="0" borderId="0" xfId="0" applyNumberFormat="1" applyFill="1" applyAlignment="1">
      <alignment horizontal="left" vertical="center" wrapText="1"/>
    </xf>
    <xf numFmtId="2" fontId="0" fillId="0" borderId="0" xfId="0" applyNumberFormat="1" applyFill="1" applyAlignment="1">
      <alignment horizontal="left" vertical="center"/>
    </xf>
    <xf numFmtId="1" fontId="0" fillId="0" borderId="0" xfId="0" applyNumberFormat="1" applyFill="1" applyAlignment="1">
      <alignment horizontal="left" vertical="center"/>
    </xf>
    <xf numFmtId="0" fontId="0" fillId="0" borderId="0" xfId="0" applyAlignment="1">
      <alignment horizontal="left" vertical="center" indent="7"/>
    </xf>
    <xf numFmtId="168" fontId="0" fillId="0" borderId="0" xfId="0" applyNumberFormat="1" applyAlignment="1">
      <alignment horizontal="left" vertical="center"/>
    </xf>
    <xf numFmtId="0" fontId="26" fillId="0" borderId="0" xfId="0" applyFont="1" applyFill="1" applyBorder="1" applyAlignment="1">
      <alignment horizontal="center" vertical="center"/>
    </xf>
    <xf numFmtId="1" fontId="0" fillId="0" borderId="30" xfId="0" applyNumberFormat="1" applyBorder="1" applyAlignment="1">
      <alignment horizontal="center" vertical="center"/>
    </xf>
    <xf numFmtId="1" fontId="0" fillId="0" borderId="31" xfId="0" applyNumberFormat="1" applyBorder="1" applyAlignment="1">
      <alignment horizontal="center" vertical="center"/>
    </xf>
    <xf numFmtId="0" fontId="0" fillId="0" borderId="33" xfId="0" applyBorder="1" applyAlignment="1">
      <alignment horizontal="center" vertical="center"/>
    </xf>
    <xf numFmtId="1" fontId="0" fillId="0" borderId="34" xfId="0" applyNumberFormat="1" applyBorder="1" applyAlignment="1">
      <alignment horizontal="center" vertical="center"/>
    </xf>
    <xf numFmtId="1" fontId="0" fillId="0" borderId="35" xfId="0" applyNumberFormat="1" applyBorder="1" applyAlignment="1">
      <alignment horizontal="center" vertical="center"/>
    </xf>
    <xf numFmtId="1" fontId="0" fillId="0" borderId="36" xfId="0" applyNumberFormat="1" applyBorder="1" applyAlignment="1">
      <alignment horizontal="center" vertical="center"/>
    </xf>
    <xf numFmtId="3" fontId="0" fillId="0" borderId="37" xfId="0" applyNumberFormat="1" applyBorder="1" applyAlignment="1">
      <alignment horizontal="center" vertical="center"/>
    </xf>
    <xf numFmtId="0" fontId="0" fillId="0" borderId="38" xfId="0" applyBorder="1" applyAlignment="1">
      <alignment horizontal="center" vertical="center"/>
    </xf>
    <xf numFmtId="1" fontId="0" fillId="0" borderId="39" xfId="0" applyNumberFormat="1" applyBorder="1" applyAlignment="1">
      <alignment horizontal="center" vertical="center"/>
    </xf>
    <xf numFmtId="1" fontId="0" fillId="0" borderId="40" xfId="0" applyNumberFormat="1" applyBorder="1" applyAlignment="1">
      <alignment horizontal="center" vertical="center"/>
    </xf>
    <xf numFmtId="1" fontId="0" fillId="0" borderId="41" xfId="0" applyNumberFormat="1" applyBorder="1" applyAlignment="1">
      <alignment horizontal="center" vertical="center"/>
    </xf>
    <xf numFmtId="3" fontId="0" fillId="0" borderId="42" xfId="0" applyNumberFormat="1" applyBorder="1" applyAlignment="1">
      <alignment horizontal="center" vertical="center"/>
    </xf>
    <xf numFmtId="0" fontId="0" fillId="0" borderId="0" xfId="0" applyFill="1" applyBorder="1" applyAlignment="1">
      <alignment vertical="center"/>
    </xf>
    <xf numFmtId="0" fontId="0" fillId="0" borderId="0" xfId="0" applyFill="1" applyBorder="1"/>
    <xf numFmtId="0" fontId="0" fillId="2" borderId="43" xfId="0" applyFill="1" applyBorder="1" applyAlignment="1">
      <alignment vertical="center"/>
    </xf>
    <xf numFmtId="0" fontId="0" fillId="2" borderId="44" xfId="0" applyFill="1" applyBorder="1" applyAlignment="1">
      <alignment vertical="center"/>
    </xf>
    <xf numFmtId="0" fontId="8" fillId="2" borderId="44" xfId="0" applyFont="1" applyFill="1" applyBorder="1" applyAlignment="1" applyProtection="1">
      <alignment horizontal="right" vertical="center"/>
    </xf>
    <xf numFmtId="0" fontId="0" fillId="2" borderId="44" xfId="0" applyFill="1" applyBorder="1"/>
    <xf numFmtId="0" fontId="41" fillId="2" borderId="44" xfId="0" applyFont="1" applyFill="1" applyBorder="1" applyAlignment="1">
      <alignment horizontal="center" vertical="center"/>
    </xf>
    <xf numFmtId="0" fontId="42" fillId="2" borderId="44" xfId="0" applyFont="1" applyFill="1" applyBorder="1" applyAlignment="1">
      <alignment horizontal="center" vertical="center"/>
    </xf>
    <xf numFmtId="166" fontId="43" fillId="2" borderId="44" xfId="0" applyNumberFormat="1" applyFont="1" applyFill="1" applyBorder="1" applyAlignment="1">
      <alignment horizontal="center"/>
    </xf>
    <xf numFmtId="166" fontId="43" fillId="2" borderId="45" xfId="0" applyNumberFormat="1" applyFont="1" applyFill="1" applyBorder="1" applyAlignment="1">
      <alignment horizontal="center"/>
    </xf>
    <xf numFmtId="0" fontId="8" fillId="0" borderId="0" xfId="0" applyFont="1" applyAlignment="1">
      <alignment horizontal="centerContinuous" vertical="center"/>
    </xf>
    <xf numFmtId="0" fontId="26" fillId="0" borderId="0" xfId="0" applyFont="1" applyAlignment="1">
      <alignment horizontal="centerContinuous" vertical="center"/>
    </xf>
    <xf numFmtId="168" fontId="19" fillId="11" borderId="21" xfId="0" applyNumberFormat="1" applyFont="1" applyFill="1" applyBorder="1" applyAlignment="1" applyProtection="1">
      <alignment horizontal="left"/>
      <protection locked="0"/>
    </xf>
    <xf numFmtId="168" fontId="19" fillId="11" borderId="0" xfId="0" applyNumberFormat="1" applyFont="1" applyFill="1" applyBorder="1" applyAlignment="1" applyProtection="1">
      <alignment horizontal="left"/>
      <protection locked="0"/>
    </xf>
    <xf numFmtId="168" fontId="19" fillId="11" borderId="4" xfId="0" applyNumberFormat="1" applyFont="1" applyFill="1" applyBorder="1" applyAlignment="1" applyProtection="1">
      <alignment horizontal="left"/>
      <protection locked="0"/>
    </xf>
    <xf numFmtId="0" fontId="19" fillId="11" borderId="21" xfId="0" applyFont="1" applyFill="1" applyBorder="1" applyAlignment="1" applyProtection="1">
      <alignment horizontal="center"/>
      <protection locked="0"/>
    </xf>
    <xf numFmtId="0" fontId="19" fillId="11" borderId="0" xfId="0" applyFont="1" applyFill="1" applyBorder="1" applyAlignment="1" applyProtection="1">
      <alignment horizontal="center"/>
      <protection locked="0"/>
    </xf>
    <xf numFmtId="0" fontId="19" fillId="11" borderId="4" xfId="0" applyFont="1" applyFill="1" applyBorder="1" applyAlignment="1" applyProtection="1">
      <alignment horizontal="center"/>
      <protection locked="0"/>
    </xf>
    <xf numFmtId="0" fontId="0" fillId="11" borderId="20" xfId="0" applyFill="1" applyBorder="1" applyAlignment="1">
      <alignment vertical="center"/>
    </xf>
    <xf numFmtId="0" fontId="26" fillId="0" borderId="0" xfId="0" applyFont="1" applyAlignment="1">
      <alignment horizontal="center" vertical="center"/>
    </xf>
    <xf numFmtId="0" fontId="8" fillId="0" borderId="0" xfId="0" applyFont="1" applyAlignment="1">
      <alignment horizontal="right" vertical="center"/>
    </xf>
    <xf numFmtId="0" fontId="0" fillId="0" borderId="0" xfId="0" applyAlignment="1">
      <alignment horizontal="center" vertical="center"/>
    </xf>
    <xf numFmtId="0" fontId="8" fillId="0" borderId="0" xfId="0" applyFont="1" applyAlignment="1">
      <alignment horizontal="center" vertical="center"/>
    </xf>
    <xf numFmtId="168" fontId="0" fillId="0" borderId="0" xfId="0" applyNumberFormat="1" applyAlignment="1">
      <alignment horizontal="center" vertical="center"/>
    </xf>
    <xf numFmtId="179" fontId="24" fillId="0" borderId="0" xfId="17122" applyNumberFormat="1" applyFont="1" applyAlignment="1">
      <alignment horizontal="center" vertical="center"/>
    </xf>
    <xf numFmtId="0" fontId="26" fillId="0" borderId="0" xfId="0" applyFont="1" applyAlignment="1">
      <alignment horizontal="right" vertical="center"/>
    </xf>
    <xf numFmtId="0" fontId="0" fillId="27" borderId="20" xfId="0" applyFill="1" applyBorder="1" applyAlignment="1">
      <alignment vertical="center"/>
    </xf>
    <xf numFmtId="0" fontId="8" fillId="27" borderId="22" xfId="0" applyFont="1" applyFill="1" applyBorder="1" applyAlignment="1">
      <alignment horizontal="right" vertical="center"/>
    </xf>
    <xf numFmtId="0" fontId="0" fillId="27" borderId="23" xfId="0" applyFill="1" applyBorder="1" applyAlignment="1">
      <alignment vertical="center"/>
    </xf>
    <xf numFmtId="0" fontId="8" fillId="27" borderId="24" xfId="0" applyFont="1" applyFill="1" applyBorder="1" applyAlignment="1">
      <alignment horizontal="right" vertical="center"/>
    </xf>
    <xf numFmtId="0" fontId="0" fillId="27" borderId="25" xfId="0" applyFill="1" applyBorder="1" applyAlignment="1">
      <alignment vertical="center"/>
    </xf>
    <xf numFmtId="0" fontId="8" fillId="27" borderId="26" xfId="0" applyFont="1" applyFill="1" applyBorder="1" applyAlignment="1">
      <alignment horizontal="right" vertical="center"/>
    </xf>
    <xf numFmtId="0" fontId="8" fillId="11" borderId="22" xfId="0" applyFont="1" applyFill="1" applyBorder="1" applyAlignment="1">
      <alignment horizontal="right" vertical="center"/>
    </xf>
    <xf numFmtId="167" fontId="0" fillId="0" borderId="0" xfId="0" applyNumberFormat="1" applyAlignment="1">
      <alignment horizontal="center" vertical="center"/>
    </xf>
    <xf numFmtId="167" fontId="8" fillId="0" borderId="0" xfId="0" applyNumberFormat="1" applyFont="1" applyAlignment="1">
      <alignment horizontal="center" vertical="center"/>
    </xf>
    <xf numFmtId="0" fontId="0" fillId="11" borderId="23" xfId="0" applyFill="1" applyBorder="1" applyAlignment="1">
      <alignment vertical="center"/>
    </xf>
    <xf numFmtId="0" fontId="8" fillId="11" borderId="24" xfId="0" applyFont="1" applyFill="1" applyBorder="1" applyAlignment="1">
      <alignment horizontal="right" vertical="center"/>
    </xf>
    <xf numFmtId="0" fontId="0" fillId="11" borderId="25" xfId="0" applyFill="1" applyBorder="1" applyAlignment="1">
      <alignment vertical="center"/>
    </xf>
    <xf numFmtId="0" fontId="8" fillId="11" borderId="26" xfId="0" applyFont="1" applyFill="1" applyBorder="1" applyAlignment="1">
      <alignment horizontal="right" vertical="center"/>
    </xf>
    <xf numFmtId="2" fontId="24" fillId="0" borderId="0" xfId="0" applyNumberFormat="1" applyFont="1" applyAlignment="1">
      <alignment horizontal="center" vertical="center"/>
    </xf>
    <xf numFmtId="9" fontId="24" fillId="0" borderId="0" xfId="7" applyFont="1" applyAlignment="1">
      <alignment horizontal="center" vertical="center"/>
    </xf>
    <xf numFmtId="0" fontId="24" fillId="0" borderId="0" xfId="0" applyFont="1" applyAlignment="1">
      <alignment horizontal="center" vertical="center"/>
    </xf>
    <xf numFmtId="9" fontId="0" fillId="0" borderId="0" xfId="7" applyFont="1" applyAlignment="1">
      <alignment horizontal="center" vertical="center"/>
    </xf>
    <xf numFmtId="0" fontId="8" fillId="0" borderId="18" xfId="0" applyFont="1" applyBorder="1" applyAlignment="1">
      <alignment horizontal="center" vertical="center"/>
    </xf>
    <xf numFmtId="172" fontId="30" fillId="0" borderId="0" xfId="0" applyNumberFormat="1" applyFont="1" applyAlignment="1">
      <alignment horizontal="center" vertical="center"/>
    </xf>
    <xf numFmtId="173" fontId="30" fillId="0" borderId="0" xfId="0" applyNumberFormat="1" applyFont="1" applyAlignment="1">
      <alignment horizontal="center" vertical="center"/>
    </xf>
    <xf numFmtId="174" fontId="30" fillId="0" borderId="0" xfId="0" applyNumberFormat="1" applyFont="1" applyAlignment="1">
      <alignment horizontal="center" vertical="center"/>
    </xf>
    <xf numFmtId="175" fontId="30" fillId="0" borderId="0" xfId="0" applyNumberFormat="1" applyFont="1" applyAlignment="1">
      <alignment horizontal="center" vertical="center"/>
    </xf>
    <xf numFmtId="176" fontId="30" fillId="0" borderId="0" xfId="0" applyNumberFormat="1" applyFont="1" applyAlignment="1">
      <alignment horizontal="center" vertical="center"/>
    </xf>
    <xf numFmtId="177" fontId="30" fillId="0" borderId="0" xfId="0" applyNumberFormat="1" applyFont="1" applyAlignment="1">
      <alignment horizontal="center" vertical="center"/>
    </xf>
    <xf numFmtId="178" fontId="30" fillId="0" borderId="0" xfId="0" applyNumberFormat="1" applyFont="1" applyAlignment="1">
      <alignment horizontal="center" vertical="center"/>
    </xf>
    <xf numFmtId="167" fontId="8" fillId="0" borderId="18" xfId="0" applyNumberFormat="1" applyFont="1" applyBorder="1" applyAlignment="1">
      <alignment horizontal="center" vertical="center"/>
    </xf>
    <xf numFmtId="0" fontId="8" fillId="0" borderId="18" xfId="0" applyFont="1" applyBorder="1" applyAlignment="1">
      <alignment horizontal="left"/>
    </xf>
    <xf numFmtId="181" fontId="0" fillId="0" borderId="0" xfId="0" applyNumberFormat="1" applyAlignment="1">
      <alignment horizontal="left" vertical="center"/>
    </xf>
    <xf numFmtId="182" fontId="0" fillId="0" borderId="0" xfId="0" applyNumberFormat="1" applyAlignment="1">
      <alignment horizontal="left" vertical="center"/>
    </xf>
    <xf numFmtId="0" fontId="5" fillId="7" borderId="27" xfId="0" applyFont="1" applyFill="1" applyBorder="1" applyAlignment="1">
      <alignment horizontal="center" vertical="center"/>
    </xf>
    <xf numFmtId="183" fontId="0" fillId="0" borderId="0" xfId="0" applyNumberFormat="1" applyAlignment="1">
      <alignment horizontal="center" vertical="center"/>
    </xf>
    <xf numFmtId="167" fontId="8" fillId="0" borderId="0" xfId="0" applyNumberFormat="1" applyFont="1" applyBorder="1" applyAlignment="1">
      <alignment horizontal="center" vertical="center"/>
    </xf>
    <xf numFmtId="9" fontId="0" fillId="0" borderId="0" xfId="7" applyFont="1" applyAlignment="1">
      <alignment horizontal="left" vertical="center"/>
    </xf>
    <xf numFmtId="184" fontId="0" fillId="0" borderId="0" xfId="0" applyNumberFormat="1" applyAlignment="1">
      <alignment horizontal="left" vertical="center"/>
    </xf>
    <xf numFmtId="0" fontId="39" fillId="7" borderId="5" xfId="0" applyFont="1" applyFill="1" applyBorder="1" applyAlignment="1">
      <alignment vertical="center"/>
    </xf>
    <xf numFmtId="171" fontId="0" fillId="0" borderId="0" xfId="0" applyNumberFormat="1" applyAlignment="1">
      <alignment horizontal="left" vertical="center"/>
    </xf>
    <xf numFmtId="0" fontId="0" fillId="0" borderId="18" xfId="0" applyBorder="1" applyAlignment="1">
      <alignment vertical="center"/>
    </xf>
    <xf numFmtId="0" fontId="18" fillId="29" borderId="1" xfId="0" applyFont="1" applyFill="1" applyBorder="1" applyAlignment="1">
      <alignment vertical="center"/>
    </xf>
    <xf numFmtId="0" fontId="0" fillId="29" borderId="27" xfId="0" applyFill="1" applyBorder="1"/>
    <xf numFmtId="0" fontId="0" fillId="29" borderId="3" xfId="0" applyFill="1" applyBorder="1"/>
    <xf numFmtId="0" fontId="0" fillId="29" borderId="27" xfId="0" applyFill="1" applyBorder="1" applyAlignment="1">
      <alignment vertical="center"/>
    </xf>
    <xf numFmtId="0" fontId="0" fillId="29" borderId="3" xfId="0" applyFill="1" applyBorder="1" applyAlignment="1">
      <alignment vertical="center"/>
    </xf>
    <xf numFmtId="0" fontId="18" fillId="29" borderId="1" xfId="0" applyFont="1" applyFill="1" applyBorder="1"/>
    <xf numFmtId="0" fontId="8" fillId="29" borderId="27" xfId="0" applyFont="1" applyFill="1" applyBorder="1" applyAlignment="1">
      <alignment vertical="center"/>
    </xf>
    <xf numFmtId="0" fontId="8" fillId="29" borderId="27" xfId="0" applyFont="1" applyFill="1" applyBorder="1"/>
    <xf numFmtId="0" fontId="8" fillId="29" borderId="3" xfId="0" applyFont="1" applyFill="1" applyBorder="1"/>
    <xf numFmtId="0" fontId="5" fillId="7" borderId="2" xfId="0" applyFont="1" applyFill="1" applyBorder="1" applyAlignment="1" applyProtection="1">
      <alignment horizontal="center" vertical="center"/>
      <protection locked="0"/>
    </xf>
    <xf numFmtId="0" fontId="38" fillId="0" borderId="0" xfId="0" applyFont="1"/>
    <xf numFmtId="167" fontId="44" fillId="0" borderId="0" xfId="0" applyNumberFormat="1" applyFont="1" applyAlignment="1">
      <alignment horizontal="center"/>
    </xf>
    <xf numFmtId="185" fontId="0" fillId="0" borderId="0" xfId="0" applyNumberFormat="1" applyAlignment="1">
      <alignment horizontal="left" vertical="center"/>
    </xf>
    <xf numFmtId="186" fontId="0" fillId="0" borderId="0" xfId="0" applyNumberFormat="1" applyAlignment="1">
      <alignment horizontal="left" vertical="center"/>
    </xf>
    <xf numFmtId="0" fontId="21" fillId="0" borderId="46" xfId="0" applyFont="1" applyBorder="1" applyAlignment="1">
      <alignment horizontal="center" vertical="center"/>
    </xf>
    <xf numFmtId="0" fontId="21" fillId="0" borderId="47" xfId="0" applyFont="1" applyBorder="1" applyAlignment="1">
      <alignment horizontal="center" vertical="center"/>
    </xf>
    <xf numFmtId="0" fontId="21" fillId="0" borderId="48" xfId="0" applyFont="1" applyBorder="1" applyAlignment="1">
      <alignment horizontal="center" vertical="center"/>
    </xf>
    <xf numFmtId="0" fontId="21" fillId="0" borderId="49" xfId="0" applyFont="1" applyBorder="1" applyAlignment="1">
      <alignment horizontal="center" vertical="center"/>
    </xf>
    <xf numFmtId="0" fontId="21" fillId="0" borderId="50" xfId="0" applyFont="1" applyBorder="1" applyAlignment="1">
      <alignment horizontal="center" vertical="center"/>
    </xf>
    <xf numFmtId="0" fontId="10" fillId="0" borderId="32" xfId="0" applyFont="1" applyBorder="1" applyAlignment="1">
      <alignment horizontal="right" vertical="center"/>
    </xf>
    <xf numFmtId="0" fontId="0" fillId="0" borderId="17" xfId="0" applyBorder="1" applyAlignment="1">
      <alignment vertical="center"/>
    </xf>
    <xf numFmtId="168" fontId="0" fillId="0" borderId="17" xfId="0" applyNumberFormat="1" applyBorder="1" applyAlignment="1">
      <alignment horizontal="center" vertical="center"/>
    </xf>
    <xf numFmtId="1" fontId="0" fillId="0" borderId="17" xfId="0" applyNumberFormat="1" applyBorder="1" applyAlignment="1">
      <alignment horizontal="center" vertical="center"/>
    </xf>
    <xf numFmtId="0" fontId="34" fillId="7" borderId="1" xfId="0" applyFont="1" applyFill="1" applyBorder="1" applyAlignment="1">
      <alignment vertical="center"/>
    </xf>
    <xf numFmtId="0" fontId="5" fillId="7" borderId="3" xfId="0" applyFont="1" applyFill="1" applyBorder="1" applyAlignment="1">
      <alignment vertical="center"/>
    </xf>
    <xf numFmtId="0" fontId="24" fillId="0" borderId="53" xfId="0" applyFont="1" applyBorder="1" applyAlignment="1">
      <alignment vertical="center"/>
    </xf>
    <xf numFmtId="168" fontId="24" fillId="0" borderId="53" xfId="0" applyNumberFormat="1" applyFont="1" applyBorder="1" applyAlignment="1">
      <alignment horizontal="center" vertical="center"/>
    </xf>
    <xf numFmtId="1" fontId="24" fillId="0" borderId="53" xfId="0" applyNumberFormat="1" applyFont="1" applyBorder="1" applyAlignment="1">
      <alignment horizontal="center" vertical="center"/>
    </xf>
    <xf numFmtId="0" fontId="46" fillId="0" borderId="0" xfId="0" applyFont="1" applyFill="1" applyBorder="1" applyAlignment="1">
      <alignment vertical="center"/>
    </xf>
    <xf numFmtId="0" fontId="45" fillId="0" borderId="0" xfId="0" applyFont="1" applyFill="1" applyBorder="1" applyAlignment="1">
      <alignment vertical="center"/>
    </xf>
    <xf numFmtId="0" fontId="47" fillId="0" borderId="0" xfId="0" applyFont="1" applyFill="1" applyBorder="1" applyAlignment="1">
      <alignment horizontal="right" vertical="center"/>
    </xf>
    <xf numFmtId="0" fontId="45" fillId="0" borderId="0" xfId="0" applyFont="1" applyFill="1"/>
    <xf numFmtId="0" fontId="0" fillId="0" borderId="51" xfId="0" applyFill="1" applyBorder="1"/>
    <xf numFmtId="0" fontId="8" fillId="0" borderId="51" xfId="0" applyFont="1" applyFill="1" applyBorder="1" applyAlignment="1">
      <alignment horizontal="center"/>
    </xf>
    <xf numFmtId="0" fontId="0" fillId="0" borderId="16" xfId="0" applyFill="1" applyBorder="1"/>
    <xf numFmtId="0" fontId="8" fillId="0" borderId="16" xfId="0" applyFont="1" applyFill="1" applyBorder="1" applyAlignment="1">
      <alignment horizontal="center"/>
    </xf>
    <xf numFmtId="0" fontId="8" fillId="0" borderId="52" xfId="0" applyFont="1" applyFill="1" applyBorder="1" applyAlignment="1">
      <alignment horizontal="center"/>
    </xf>
    <xf numFmtId="0" fontId="26" fillId="0" borderId="52" xfId="0" applyFont="1" applyFill="1" applyBorder="1" applyAlignment="1">
      <alignment horizontal="center"/>
    </xf>
    <xf numFmtId="0" fontId="0" fillId="0" borderId="17" xfId="0" applyFill="1" applyBorder="1" applyAlignment="1">
      <alignment horizontal="left" vertical="center"/>
    </xf>
    <xf numFmtId="168" fontId="0" fillId="0" borderId="17" xfId="0" applyNumberFormat="1" applyFill="1" applyBorder="1" applyAlignment="1">
      <alignment horizontal="center" vertical="center"/>
    </xf>
    <xf numFmtId="1" fontId="0" fillId="0" borderId="17" xfId="0" applyNumberFormat="1" applyFill="1" applyBorder="1" applyAlignment="1">
      <alignment horizontal="center" vertical="center"/>
    </xf>
    <xf numFmtId="0" fontId="18" fillId="0" borderId="21" xfId="0" applyFont="1" applyFill="1" applyBorder="1" applyAlignment="1">
      <alignment vertical="center"/>
    </xf>
    <xf numFmtId="0" fontId="18" fillId="0" borderId="4" xfId="0" applyFont="1" applyFill="1" applyBorder="1" applyAlignment="1">
      <alignment vertical="center"/>
    </xf>
    <xf numFmtId="0" fontId="19" fillId="0" borderId="4" xfId="0" applyFont="1" applyFill="1" applyBorder="1" applyAlignment="1">
      <alignment horizontal="left" vertical="center"/>
    </xf>
    <xf numFmtId="168" fontId="19" fillId="0" borderId="0" xfId="0" applyNumberFormat="1" applyFont="1" applyFill="1" applyAlignment="1">
      <alignment horizontal="center"/>
    </xf>
    <xf numFmtId="1" fontId="19" fillId="0" borderId="0" xfId="0" applyNumberFormat="1" applyFont="1" applyFill="1" applyAlignment="1">
      <alignment horizontal="center"/>
    </xf>
    <xf numFmtId="1" fontId="26" fillId="0" borderId="0" xfId="0" applyNumberFormat="1" applyFont="1" applyAlignment="1">
      <alignment horizontal="center"/>
    </xf>
    <xf numFmtId="167" fontId="19" fillId="0" borderId="0" xfId="0" applyNumberFormat="1" applyFont="1" applyFill="1" applyAlignment="1">
      <alignment horizontal="center"/>
    </xf>
    <xf numFmtId="1" fontId="0" fillId="0" borderId="0" xfId="0" applyNumberFormat="1"/>
    <xf numFmtId="1" fontId="36" fillId="7" borderId="27" xfId="0" applyNumberFormat="1" applyFont="1" applyFill="1" applyBorder="1" applyAlignment="1">
      <alignment horizontal="center" vertical="center"/>
    </xf>
    <xf numFmtId="1" fontId="26" fillId="0" borderId="0" xfId="0" applyNumberFormat="1" applyFont="1" applyFill="1" applyAlignment="1">
      <alignment horizontal="center"/>
    </xf>
    <xf numFmtId="167" fontId="10" fillId="0" borderId="0" xfId="0" applyNumberFormat="1" applyFont="1" applyAlignment="1">
      <alignment horizontal="center"/>
    </xf>
    <xf numFmtId="168" fontId="1" fillId="0" borderId="0" xfId="0" applyNumberFormat="1" applyFont="1" applyAlignment="1">
      <alignment horizontal="center"/>
    </xf>
    <xf numFmtId="0" fontId="0" fillId="0" borderId="51" xfId="0" applyFill="1" applyBorder="1" applyAlignment="1">
      <alignment horizontal="center" vertical="center"/>
    </xf>
    <xf numFmtId="0" fontId="8" fillId="0" borderId="16" xfId="0" applyFont="1" applyFill="1" applyBorder="1" applyAlignment="1">
      <alignment horizontal="center" vertical="center"/>
    </xf>
    <xf numFmtId="0" fontId="8" fillId="0" borderId="52" xfId="0" applyFont="1" applyFill="1" applyBorder="1" applyAlignment="1">
      <alignment horizontal="center" vertical="center"/>
    </xf>
    <xf numFmtId="0" fontId="24" fillId="0" borderId="53" xfId="0" applyFont="1" applyBorder="1" applyAlignment="1">
      <alignment horizontal="left" vertical="center"/>
    </xf>
    <xf numFmtId="0" fontId="0" fillId="0" borderId="17" xfId="0" applyBorder="1" applyAlignment="1">
      <alignment horizontal="left" vertical="center"/>
    </xf>
    <xf numFmtId="0" fontId="0" fillId="7" borderId="27" xfId="0" applyFill="1" applyBorder="1"/>
    <xf numFmtId="0" fontId="48" fillId="0" borderId="0" xfId="0" applyFont="1" applyAlignment="1">
      <alignment horizontal="center"/>
    </xf>
    <xf numFmtId="0" fontId="8" fillId="0" borderId="51" xfId="0" applyFont="1" applyFill="1" applyBorder="1" applyAlignment="1">
      <alignment horizontal="center" vertical="center"/>
    </xf>
    <xf numFmtId="0" fontId="50" fillId="0" borderId="16" xfId="0" applyFont="1" applyFill="1" applyBorder="1" applyAlignment="1">
      <alignment horizontal="center" vertical="center"/>
    </xf>
    <xf numFmtId="1" fontId="24" fillId="0" borderId="0" xfId="0" applyNumberFormat="1" applyFont="1" applyAlignment="1">
      <alignment horizontal="center" vertical="center"/>
    </xf>
    <xf numFmtId="1" fontId="0" fillId="0" borderId="0" xfId="0" applyNumberFormat="1" applyAlignment="1">
      <alignment vertical="center"/>
    </xf>
    <xf numFmtId="0" fontId="8" fillId="2" borderId="0" xfId="0" applyFont="1" applyFill="1" applyAlignment="1">
      <alignment horizontal="left" vertical="center" wrapText="1" indent="5"/>
    </xf>
    <xf numFmtId="0" fontId="52" fillId="0" borderId="16" xfId="0" applyFont="1" applyFill="1" applyBorder="1" applyAlignment="1">
      <alignment horizontal="center" vertical="center"/>
    </xf>
    <xf numFmtId="0" fontId="52" fillId="0" borderId="17" xfId="0" applyFont="1" applyFill="1" applyBorder="1" applyAlignment="1">
      <alignment horizontal="center" vertical="center"/>
    </xf>
    <xf numFmtId="168" fontId="52" fillId="0" borderId="16" xfId="0" applyNumberFormat="1" applyFont="1" applyFill="1" applyBorder="1" applyAlignment="1">
      <alignment horizontal="center" vertical="center"/>
    </xf>
    <xf numFmtId="170" fontId="52" fillId="0" borderId="16" xfId="0" applyNumberFormat="1" applyFont="1" applyFill="1" applyBorder="1" applyAlignment="1">
      <alignment horizontal="center" vertical="center"/>
    </xf>
    <xf numFmtId="0" fontId="53" fillId="30" borderId="5" xfId="0" applyFont="1" applyFill="1" applyBorder="1" applyAlignment="1">
      <alignment horizontal="right" vertical="center"/>
    </xf>
    <xf numFmtId="167" fontId="9" fillId="0" borderId="0" xfId="0" applyNumberFormat="1" applyFont="1" applyFill="1" applyBorder="1" applyAlignment="1" applyProtection="1">
      <alignment horizontal="center" vertical="center"/>
      <protection locked="0"/>
    </xf>
    <xf numFmtId="22" fontId="4" fillId="2" borderId="0" xfId="0" quotePrefix="1" applyNumberFormat="1" applyFont="1" applyFill="1" applyAlignment="1">
      <alignment horizontal="center" vertical="top" wrapText="1"/>
    </xf>
    <xf numFmtId="22" fontId="0" fillId="2" borderId="0" xfId="0" applyNumberFormat="1" applyFill="1" applyAlignment="1" applyProtection="1">
      <alignment vertical="center"/>
    </xf>
    <xf numFmtId="0" fontId="0" fillId="2" borderId="0" xfId="0" applyNumberFormat="1" applyFill="1" applyAlignment="1" applyProtection="1">
      <alignment vertical="center"/>
    </xf>
    <xf numFmtId="187" fontId="9" fillId="3" borderId="5" xfId="0" applyNumberFormat="1" applyFont="1" applyFill="1" applyBorder="1" applyAlignment="1" applyProtection="1">
      <alignment horizontal="left" vertical="center"/>
      <protection locked="0"/>
    </xf>
    <xf numFmtId="2" fontId="0" fillId="0" borderId="17" xfId="0" applyNumberFormat="1" applyBorder="1" applyAlignment="1">
      <alignment horizontal="center" vertical="center"/>
    </xf>
    <xf numFmtId="0" fontId="54" fillId="32" borderId="5" xfId="0" applyFont="1" applyFill="1" applyBorder="1" applyAlignment="1">
      <alignment horizontal="right" vertical="center"/>
    </xf>
    <xf numFmtId="0" fontId="53" fillId="32" borderId="5" xfId="0" applyFont="1" applyFill="1" applyBorder="1" applyAlignment="1">
      <alignment horizontal="right" vertical="center"/>
    </xf>
    <xf numFmtId="0" fontId="53" fillId="31" borderId="5" xfId="0" applyFont="1" applyFill="1" applyBorder="1" applyAlignment="1">
      <alignment horizontal="right" vertical="center"/>
    </xf>
    <xf numFmtId="2" fontId="22" fillId="0" borderId="0" xfId="6" applyNumberFormat="1" applyAlignment="1">
      <alignment horizontal="left"/>
    </xf>
    <xf numFmtId="0" fontId="8" fillId="0" borderId="1" xfId="0" applyFont="1" applyFill="1" applyBorder="1" applyAlignment="1">
      <alignment horizontal="centerContinuous"/>
    </xf>
    <xf numFmtId="0" fontId="8" fillId="0" borderId="27" xfId="0" applyFont="1" applyFill="1" applyBorder="1" applyAlignment="1">
      <alignment horizontal="centerContinuous"/>
    </xf>
    <xf numFmtId="0" fontId="8" fillId="0" borderId="3" xfId="0" applyFont="1" applyFill="1" applyBorder="1" applyAlignment="1">
      <alignment horizontal="centerContinuous"/>
    </xf>
    <xf numFmtId="0" fontId="0" fillId="0" borderId="54" xfId="0" applyBorder="1" applyAlignment="1">
      <alignment horizontal="center" vertical="center"/>
    </xf>
    <xf numFmtId="1" fontId="0" fillId="0" borderId="55" xfId="0" applyNumberFormat="1" applyBorder="1" applyAlignment="1">
      <alignment horizontal="center" vertical="center"/>
    </xf>
    <xf numFmtId="1" fontId="0" fillId="0" borderId="56" xfId="0" applyNumberFormat="1" applyBorder="1" applyAlignment="1">
      <alignment horizontal="center" vertical="center"/>
    </xf>
    <xf numFmtId="1" fontId="0" fillId="0" borderId="57" xfId="0" applyNumberFormat="1" applyBorder="1" applyAlignment="1">
      <alignment horizontal="center" vertical="center"/>
    </xf>
    <xf numFmtId="3" fontId="0" fillId="0" borderId="58" xfId="0" applyNumberFormat="1" applyBorder="1" applyAlignment="1">
      <alignment horizontal="center" vertical="center"/>
    </xf>
    <xf numFmtId="0" fontId="8" fillId="0" borderId="16" xfId="0" applyFont="1" applyFill="1" applyBorder="1" applyAlignment="1" applyProtection="1">
      <alignment horizontal="center"/>
      <protection locked="0"/>
    </xf>
    <xf numFmtId="0" fontId="0" fillId="0" borderId="0" xfId="0" applyProtection="1">
      <protection locked="0"/>
    </xf>
    <xf numFmtId="0" fontId="8" fillId="0" borderId="15" xfId="0" applyFont="1" applyFill="1" applyBorder="1" applyAlignment="1">
      <alignment horizontal="center"/>
    </xf>
    <xf numFmtId="0" fontId="26" fillId="0" borderId="0" xfId="14402" applyFont="1" applyAlignment="1">
      <alignment horizontal="center"/>
    </xf>
    <xf numFmtId="0" fontId="30" fillId="0" borderId="0" xfId="14402" applyFont="1" applyAlignment="1">
      <alignment horizontal="center"/>
    </xf>
    <xf numFmtId="0" fontId="8" fillId="0" borderId="0" xfId="14402" applyFont="1" applyAlignment="1">
      <alignment horizontal="center"/>
    </xf>
    <xf numFmtId="20" fontId="8" fillId="0" borderId="0" xfId="14402" applyNumberFormat="1" applyFont="1" applyAlignment="1">
      <alignment horizontal="center"/>
    </xf>
    <xf numFmtId="188" fontId="30" fillId="0" borderId="0" xfId="14402" applyNumberFormat="1" applyFont="1" applyAlignment="1">
      <alignment horizontal="center"/>
    </xf>
    <xf numFmtId="0" fontId="30" fillId="0" borderId="0" xfId="14402" applyNumberFormat="1" applyFont="1" applyAlignment="1">
      <alignment horizontal="center"/>
    </xf>
    <xf numFmtId="0" fontId="38" fillId="29" borderId="0" xfId="14402" applyFont="1" applyFill="1" applyAlignment="1">
      <alignment horizontal="center"/>
    </xf>
    <xf numFmtId="167" fontId="30" fillId="0" borderId="0" xfId="14402" applyNumberFormat="1" applyFont="1" applyAlignment="1">
      <alignment horizontal="center"/>
    </xf>
    <xf numFmtId="0" fontId="24" fillId="0" borderId="0" xfId="14402" applyFont="1" applyAlignment="1">
      <alignment horizontal="center"/>
    </xf>
    <xf numFmtId="167" fontId="24" fillId="0" borderId="0" xfId="14402" applyNumberFormat="1" applyFont="1" applyAlignment="1">
      <alignment horizontal="center"/>
    </xf>
    <xf numFmtId="0" fontId="9" fillId="3" borderId="5" xfId="0" applyFont="1" applyFill="1" applyBorder="1" applyAlignment="1" applyProtection="1">
      <alignment vertical="top" wrapText="1"/>
      <protection locked="0"/>
    </xf>
    <xf numFmtId="0" fontId="9" fillId="3" borderId="5" xfId="0" applyFont="1" applyFill="1" applyBorder="1" applyAlignment="1" applyProtection="1">
      <alignment horizontal="left" vertical="center"/>
      <protection locked="0"/>
    </xf>
    <xf numFmtId="0" fontId="39" fillId="7" borderId="27" xfId="0" applyFont="1" applyFill="1" applyBorder="1" applyAlignment="1">
      <alignment vertical="center"/>
    </xf>
    <xf numFmtId="0" fontId="0" fillId="2" borderId="0" xfId="0" applyFill="1" applyBorder="1" applyAlignment="1">
      <alignment vertical="center"/>
    </xf>
    <xf numFmtId="0" fontId="0" fillId="0" borderId="23" xfId="0" applyBorder="1"/>
    <xf numFmtId="0" fontId="28" fillId="0" borderId="0" xfId="14402" applyAlignment="1">
      <alignment horizontal="center"/>
    </xf>
    <xf numFmtId="0" fontId="56" fillId="0" borderId="0" xfId="14402" applyFont="1" applyAlignment="1">
      <alignment horizontal="right"/>
    </xf>
    <xf numFmtId="0" fontId="56" fillId="0" borderId="0" xfId="14402" applyFont="1" applyAlignment="1">
      <alignment horizontal="center"/>
    </xf>
    <xf numFmtId="189" fontId="56" fillId="0" borderId="0" xfId="14402" applyNumberFormat="1" applyFont="1" applyAlignment="1">
      <alignment horizontal="center"/>
    </xf>
    <xf numFmtId="0" fontId="28" fillId="0" borderId="0" xfId="14402" applyFont="1" applyAlignment="1">
      <alignment horizontal="center"/>
    </xf>
    <xf numFmtId="14" fontId="57" fillId="0" borderId="0" xfId="15605" applyNumberFormat="1" applyFont="1" applyAlignment="1">
      <alignment horizontal="center"/>
    </xf>
    <xf numFmtId="168" fontId="28" fillId="0" borderId="0" xfId="14402" applyNumberFormat="1" applyFont="1" applyAlignment="1">
      <alignment horizontal="center"/>
    </xf>
    <xf numFmtId="1" fontId="28" fillId="0" borderId="0" xfId="14402" applyNumberFormat="1" applyFont="1" applyAlignment="1">
      <alignment horizontal="center"/>
    </xf>
    <xf numFmtId="14" fontId="57" fillId="33" borderId="0" xfId="15605" applyNumberFormat="1" applyFont="1" applyFill="1" applyAlignment="1">
      <alignment horizontal="center"/>
    </xf>
    <xf numFmtId="14" fontId="28" fillId="0" borderId="0" xfId="14402" applyNumberFormat="1" applyFont="1" applyAlignment="1">
      <alignment horizontal="center"/>
    </xf>
    <xf numFmtId="0" fontId="58" fillId="13" borderId="0" xfId="14402" applyFont="1" applyFill="1" applyAlignment="1">
      <alignment horizontal="center"/>
    </xf>
    <xf numFmtId="0" fontId="15" fillId="0" borderId="0" xfId="0" applyFont="1" applyAlignment="1">
      <alignment horizontal="center"/>
    </xf>
    <xf numFmtId="0" fontId="30" fillId="0" borderId="0" xfId="0" applyFont="1" applyFill="1" applyBorder="1" applyAlignment="1">
      <alignment horizontal="center"/>
    </xf>
    <xf numFmtId="0" fontId="0" fillId="0" borderId="0" xfId="0" applyFont="1" applyAlignment="1">
      <alignment horizontal="right"/>
    </xf>
    <xf numFmtId="167" fontId="0" fillId="0" borderId="0" xfId="0" applyNumberFormat="1" applyAlignment="1">
      <alignment vertical="center"/>
    </xf>
    <xf numFmtId="0" fontId="59" fillId="2" borderId="0" xfId="0" applyFont="1" applyFill="1" applyAlignment="1">
      <alignment horizontal="centerContinuous"/>
    </xf>
    <xf numFmtId="0" fontId="60" fillId="2" borderId="0" xfId="0" applyFont="1" applyFill="1" applyAlignment="1">
      <alignment horizontal="center"/>
    </xf>
    <xf numFmtId="0" fontId="60" fillId="2" borderId="0" xfId="0" applyFont="1" applyFill="1" applyAlignment="1">
      <alignment horizontal="centerContinuous"/>
    </xf>
    <xf numFmtId="0" fontId="22" fillId="0" borderId="0" xfId="6"/>
    <xf numFmtId="0" fontId="8" fillId="0" borderId="0" xfId="0" applyFont="1"/>
    <xf numFmtId="0" fontId="8" fillId="0" borderId="0" xfId="0" applyFont="1" applyAlignment="1">
      <alignment horizontal="left"/>
    </xf>
    <xf numFmtId="0" fontId="30" fillId="0" borderId="0" xfId="14402" applyFont="1" applyAlignment="1">
      <alignment horizontal="right"/>
    </xf>
    <xf numFmtId="2" fontId="61" fillId="29" borderId="5" xfId="0" applyNumberFormat="1" applyFont="1" applyFill="1" applyBorder="1" applyAlignment="1" applyProtection="1">
      <alignment horizontal="center" vertical="center"/>
    </xf>
    <xf numFmtId="1" fontId="61" fillId="29" borderId="5" xfId="0" applyNumberFormat="1" applyFont="1" applyFill="1" applyBorder="1" applyAlignment="1" applyProtection="1">
      <alignment horizontal="center" vertical="center"/>
    </xf>
    <xf numFmtId="9" fontId="61" fillId="29" borderId="5" xfId="7" applyFont="1" applyFill="1" applyBorder="1" applyAlignment="1" applyProtection="1">
      <alignment horizontal="center" vertical="center"/>
    </xf>
    <xf numFmtId="49" fontId="61" fillId="29" borderId="5" xfId="7" applyNumberFormat="1" applyFont="1" applyFill="1" applyBorder="1" applyAlignment="1" applyProtection="1">
      <alignment horizontal="center" vertical="center"/>
    </xf>
    <xf numFmtId="2" fontId="62" fillId="29" borderId="5" xfId="0" applyNumberFormat="1" applyFont="1" applyFill="1" applyBorder="1" applyAlignment="1" applyProtection="1">
      <alignment horizontal="center" vertical="center"/>
    </xf>
    <xf numFmtId="1" fontId="61" fillId="29" borderId="16" xfId="0" applyNumberFormat="1" applyFont="1" applyFill="1" applyBorder="1" applyAlignment="1" applyProtection="1">
      <alignment horizontal="center" vertical="center"/>
    </xf>
    <xf numFmtId="2" fontId="61" fillId="29" borderId="16" xfId="0" applyNumberFormat="1" applyFont="1" applyFill="1" applyBorder="1" applyAlignment="1" applyProtection="1">
      <alignment horizontal="center" vertical="center"/>
    </xf>
    <xf numFmtId="167" fontId="61" fillId="29" borderId="16" xfId="0" applyNumberFormat="1" applyFont="1" applyFill="1" applyBorder="1" applyAlignment="1" applyProtection="1">
      <alignment horizontal="center" vertical="center"/>
    </xf>
    <xf numFmtId="167" fontId="61" fillId="29" borderId="17" xfId="0" applyNumberFormat="1" applyFont="1" applyFill="1" applyBorder="1" applyAlignment="1" applyProtection="1">
      <alignment horizontal="center" vertical="center"/>
    </xf>
    <xf numFmtId="2" fontId="61" fillId="29" borderId="17" xfId="0" applyNumberFormat="1" applyFont="1" applyFill="1" applyBorder="1" applyAlignment="1" applyProtection="1">
      <alignment horizontal="center" vertical="center"/>
    </xf>
    <xf numFmtId="1" fontId="61" fillId="29" borderId="17" xfId="0" applyNumberFormat="1" applyFont="1" applyFill="1" applyBorder="1" applyAlignment="1" applyProtection="1">
      <alignment horizontal="center" vertical="center"/>
    </xf>
    <xf numFmtId="168" fontId="61" fillId="29" borderId="16" xfId="0" applyNumberFormat="1" applyFont="1" applyFill="1" applyBorder="1" applyAlignment="1" applyProtection="1">
      <alignment horizontal="center" vertical="center"/>
    </xf>
    <xf numFmtId="168" fontId="61" fillId="29" borderId="17" xfId="0" applyNumberFormat="1" applyFont="1" applyFill="1" applyBorder="1" applyAlignment="1" applyProtection="1">
      <alignment horizontal="center" vertical="center"/>
    </xf>
    <xf numFmtId="167" fontId="61" fillId="29" borderId="5" xfId="0" applyNumberFormat="1" applyFont="1" applyFill="1" applyBorder="1" applyAlignment="1" applyProtection="1">
      <alignment horizontal="center" vertical="center"/>
    </xf>
    <xf numFmtId="3" fontId="8" fillId="0" borderId="59" xfId="0" applyNumberFormat="1" applyFont="1" applyBorder="1" applyAlignment="1">
      <alignment horizontal="center" vertical="center"/>
    </xf>
    <xf numFmtId="3" fontId="24" fillId="0" borderId="60" xfId="0" applyNumberFormat="1" applyFont="1" applyBorder="1" applyAlignment="1">
      <alignment horizontal="center" vertical="center"/>
    </xf>
    <xf numFmtId="3" fontId="8" fillId="0" borderId="61" xfId="0" applyNumberFormat="1" applyFont="1" applyBorder="1" applyAlignment="1">
      <alignment horizontal="center" vertical="center"/>
    </xf>
    <xf numFmtId="3" fontId="8" fillId="0" borderId="62" xfId="0" applyNumberFormat="1" applyFont="1" applyBorder="1" applyAlignment="1">
      <alignment horizontal="center" vertical="center"/>
    </xf>
    <xf numFmtId="9" fontId="8" fillId="0" borderId="32" xfId="7" applyFont="1" applyBorder="1" applyAlignment="1">
      <alignment horizontal="center" vertical="center"/>
    </xf>
    <xf numFmtId="3" fontId="21" fillId="0" borderId="63" xfId="0" applyNumberFormat="1" applyFont="1" applyBorder="1" applyAlignment="1">
      <alignment horizontal="center" vertical="center"/>
    </xf>
    <xf numFmtId="3" fontId="8" fillId="0" borderId="64" xfId="0" applyNumberFormat="1" applyFont="1" applyBorder="1" applyAlignment="1">
      <alignment horizontal="center" vertical="center"/>
    </xf>
    <xf numFmtId="3" fontId="8" fillId="0" borderId="65" xfId="0" applyNumberFormat="1" applyFont="1" applyBorder="1" applyAlignment="1">
      <alignment horizontal="center" vertical="center"/>
    </xf>
    <xf numFmtId="3" fontId="8" fillId="0" borderId="5" xfId="0" applyNumberFormat="1" applyFont="1" applyBorder="1" applyAlignment="1">
      <alignment horizontal="center" vertical="center"/>
    </xf>
    <xf numFmtId="9" fontId="8" fillId="0" borderId="63" xfId="7" applyFont="1" applyBorder="1" applyAlignment="1">
      <alignment horizontal="center" vertical="center"/>
    </xf>
    <xf numFmtId="9" fontId="8" fillId="0" borderId="15" xfId="7" applyFont="1" applyBorder="1" applyAlignment="1">
      <alignment horizontal="center" vertical="center"/>
    </xf>
    <xf numFmtId="0" fontId="39" fillId="7" borderId="1" xfId="0" applyFont="1" applyFill="1" applyBorder="1" applyAlignment="1">
      <alignment horizontal="left" vertical="center"/>
    </xf>
    <xf numFmtId="0" fontId="0" fillId="0" borderId="27" xfId="0" applyBorder="1" applyAlignment="1">
      <alignment horizontal="left" vertical="center"/>
    </xf>
    <xf numFmtId="0" fontId="0" fillId="0" borderId="3" xfId="0" applyBorder="1" applyAlignment="1">
      <alignment horizontal="left" vertical="center"/>
    </xf>
  </cellXfs>
  <cellStyles count="17123">
    <cellStyle name="20% - Accent1 10" xfId="10"/>
    <cellStyle name="20% - Accent1 10 2" xfId="11"/>
    <cellStyle name="20% - Accent1 10 2 2" xfId="12"/>
    <cellStyle name="20% - Accent1 10 3" xfId="13"/>
    <cellStyle name="20% - Accent1 10 3 2" xfId="14"/>
    <cellStyle name="20% - Accent1 10 4" xfId="15"/>
    <cellStyle name="20% - Accent1 11" xfId="16"/>
    <cellStyle name="20% - Accent1 11 2" xfId="17"/>
    <cellStyle name="20% - Accent1 11 2 2" xfId="18"/>
    <cellStyle name="20% - Accent1 11 3" xfId="19"/>
    <cellStyle name="20% - Accent1 11 3 2" xfId="20"/>
    <cellStyle name="20% - Accent1 11 4" xfId="21"/>
    <cellStyle name="20% - Accent1 12" xfId="22"/>
    <cellStyle name="20% - Accent1 12 2" xfId="23"/>
    <cellStyle name="20% - Accent1 12 2 2" xfId="24"/>
    <cellStyle name="20% - Accent1 12 3" xfId="25"/>
    <cellStyle name="20% - Accent1 13" xfId="26"/>
    <cellStyle name="20% - Accent1 13 2" xfId="27"/>
    <cellStyle name="20% - Accent1 13 2 2" xfId="28"/>
    <cellStyle name="20% - Accent1 13 3" xfId="29"/>
    <cellStyle name="20% - Accent1 14" xfId="30"/>
    <cellStyle name="20% - Accent1 14 2" xfId="31"/>
    <cellStyle name="20% - Accent1 15" xfId="32"/>
    <cellStyle name="20% - Accent1 15 2" xfId="33"/>
    <cellStyle name="20% - Accent1 16" xfId="34"/>
    <cellStyle name="20% - Accent1 2" xfId="35"/>
    <cellStyle name="20% - Accent1 2 10" xfId="36"/>
    <cellStyle name="20% - Accent1 2 10 2" xfId="37"/>
    <cellStyle name="20% - Accent1 2 10 2 2" xfId="38"/>
    <cellStyle name="20% - Accent1 2 10 3" xfId="39"/>
    <cellStyle name="20% - Accent1 2 10 3 2" xfId="40"/>
    <cellStyle name="20% - Accent1 2 10 4" xfId="41"/>
    <cellStyle name="20% - Accent1 2 11" xfId="42"/>
    <cellStyle name="20% - Accent1 2 11 2" xfId="43"/>
    <cellStyle name="20% - Accent1 2 11 2 2" xfId="44"/>
    <cellStyle name="20% - Accent1 2 11 3" xfId="45"/>
    <cellStyle name="20% - Accent1 2 12" xfId="46"/>
    <cellStyle name="20% - Accent1 2 12 2" xfId="47"/>
    <cellStyle name="20% - Accent1 2 12 2 2" xfId="48"/>
    <cellStyle name="20% - Accent1 2 12 3" xfId="49"/>
    <cellStyle name="20% - Accent1 2 13" xfId="50"/>
    <cellStyle name="20% - Accent1 2 13 2" xfId="51"/>
    <cellStyle name="20% - Accent1 2 14" xfId="52"/>
    <cellStyle name="20% - Accent1 2 14 2" xfId="53"/>
    <cellStyle name="20% - Accent1 2 15" xfId="54"/>
    <cellStyle name="20% - Accent1 2 2" xfId="55"/>
    <cellStyle name="20% - Accent1 2 2 10" xfId="56"/>
    <cellStyle name="20% - Accent1 2 2 10 2" xfId="57"/>
    <cellStyle name="20% - Accent1 2 2 10 2 2" xfId="58"/>
    <cellStyle name="20% - Accent1 2 2 10 3" xfId="59"/>
    <cellStyle name="20% - Accent1 2 2 11" xfId="60"/>
    <cellStyle name="20% - Accent1 2 2 11 2" xfId="61"/>
    <cellStyle name="20% - Accent1 2 2 11 2 2" xfId="62"/>
    <cellStyle name="20% - Accent1 2 2 11 3" xfId="63"/>
    <cellStyle name="20% - Accent1 2 2 12" xfId="64"/>
    <cellStyle name="20% - Accent1 2 2 12 2" xfId="65"/>
    <cellStyle name="20% - Accent1 2 2 13" xfId="66"/>
    <cellStyle name="20% - Accent1 2 2 13 2" xfId="67"/>
    <cellStyle name="20% - Accent1 2 2 14" xfId="68"/>
    <cellStyle name="20% - Accent1 2 2 2" xfId="69"/>
    <cellStyle name="20% - Accent1 2 2 2 10" xfId="70"/>
    <cellStyle name="20% - Accent1 2 2 2 10 2" xfId="71"/>
    <cellStyle name="20% - Accent1 2 2 2 11" xfId="72"/>
    <cellStyle name="20% - Accent1 2 2 2 2" xfId="73"/>
    <cellStyle name="20% - Accent1 2 2 2 2 2" xfId="74"/>
    <cellStyle name="20% - Accent1 2 2 2 2 2 2" xfId="75"/>
    <cellStyle name="20% - Accent1 2 2 2 2 2 2 2" xfId="76"/>
    <cellStyle name="20% - Accent1 2 2 2 2 2 3" xfId="77"/>
    <cellStyle name="20% - Accent1 2 2 2 2 2 3 2" xfId="78"/>
    <cellStyle name="20% - Accent1 2 2 2 2 2 4" xfId="79"/>
    <cellStyle name="20% - Accent1 2 2 2 2 3" xfId="80"/>
    <cellStyle name="20% - Accent1 2 2 2 2 3 2" xfId="81"/>
    <cellStyle name="20% - Accent1 2 2 2 2 3 2 2" xfId="82"/>
    <cellStyle name="20% - Accent1 2 2 2 2 3 3" xfId="83"/>
    <cellStyle name="20% - Accent1 2 2 2 2 4" xfId="84"/>
    <cellStyle name="20% - Accent1 2 2 2 2 4 2" xfId="85"/>
    <cellStyle name="20% - Accent1 2 2 2 2 4 2 2" xfId="86"/>
    <cellStyle name="20% - Accent1 2 2 2 2 4 3" xfId="87"/>
    <cellStyle name="20% - Accent1 2 2 2 2 5" xfId="88"/>
    <cellStyle name="20% - Accent1 2 2 2 2 5 2" xfId="89"/>
    <cellStyle name="20% - Accent1 2 2 2 2 6" xfId="90"/>
    <cellStyle name="20% - Accent1 2 2 2 3" xfId="91"/>
    <cellStyle name="20% - Accent1 2 2 2 3 2" xfId="92"/>
    <cellStyle name="20% - Accent1 2 2 2 3 2 2" xfId="93"/>
    <cellStyle name="20% - Accent1 2 2 2 3 2 2 2" xfId="94"/>
    <cellStyle name="20% - Accent1 2 2 2 3 2 3" xfId="95"/>
    <cellStyle name="20% - Accent1 2 2 2 3 2 3 2" xfId="96"/>
    <cellStyle name="20% - Accent1 2 2 2 3 2 4" xfId="97"/>
    <cellStyle name="20% - Accent1 2 2 2 3 3" xfId="98"/>
    <cellStyle name="20% - Accent1 2 2 2 3 3 2" xfId="99"/>
    <cellStyle name="20% - Accent1 2 2 2 3 3 2 2" xfId="100"/>
    <cellStyle name="20% - Accent1 2 2 2 3 3 3" xfId="101"/>
    <cellStyle name="20% - Accent1 2 2 2 3 4" xfId="102"/>
    <cellStyle name="20% - Accent1 2 2 2 3 4 2" xfId="103"/>
    <cellStyle name="20% - Accent1 2 2 2 3 4 2 2" xfId="104"/>
    <cellStyle name="20% - Accent1 2 2 2 3 4 3" xfId="105"/>
    <cellStyle name="20% - Accent1 2 2 2 3 5" xfId="106"/>
    <cellStyle name="20% - Accent1 2 2 2 3 5 2" xfId="107"/>
    <cellStyle name="20% - Accent1 2 2 2 3 6" xfId="108"/>
    <cellStyle name="20% - Accent1 2 2 2 4" xfId="109"/>
    <cellStyle name="20% - Accent1 2 2 2 4 2" xfId="110"/>
    <cellStyle name="20% - Accent1 2 2 2 4 2 2" xfId="111"/>
    <cellStyle name="20% - Accent1 2 2 2 4 2 2 2" xfId="112"/>
    <cellStyle name="20% - Accent1 2 2 2 4 2 3" xfId="113"/>
    <cellStyle name="20% - Accent1 2 2 2 4 2 3 2" xfId="114"/>
    <cellStyle name="20% - Accent1 2 2 2 4 2 4" xfId="115"/>
    <cellStyle name="20% - Accent1 2 2 2 4 3" xfId="116"/>
    <cellStyle name="20% - Accent1 2 2 2 4 3 2" xfId="117"/>
    <cellStyle name="20% - Accent1 2 2 2 4 3 2 2" xfId="118"/>
    <cellStyle name="20% - Accent1 2 2 2 4 3 3" xfId="119"/>
    <cellStyle name="20% - Accent1 2 2 2 4 4" xfId="120"/>
    <cellStyle name="20% - Accent1 2 2 2 4 4 2" xfId="121"/>
    <cellStyle name="20% - Accent1 2 2 2 4 4 2 2" xfId="122"/>
    <cellStyle name="20% - Accent1 2 2 2 4 4 3" xfId="123"/>
    <cellStyle name="20% - Accent1 2 2 2 4 5" xfId="124"/>
    <cellStyle name="20% - Accent1 2 2 2 4 5 2" xfId="125"/>
    <cellStyle name="20% - Accent1 2 2 2 4 6" xfId="126"/>
    <cellStyle name="20% - Accent1 2 2 2 5" xfId="127"/>
    <cellStyle name="20% - Accent1 2 2 2 5 2" xfId="128"/>
    <cellStyle name="20% - Accent1 2 2 2 5 2 2" xfId="129"/>
    <cellStyle name="20% - Accent1 2 2 2 5 3" xfId="130"/>
    <cellStyle name="20% - Accent1 2 2 2 5 3 2" xfId="131"/>
    <cellStyle name="20% - Accent1 2 2 2 5 4" xfId="132"/>
    <cellStyle name="20% - Accent1 2 2 2 6" xfId="133"/>
    <cellStyle name="20% - Accent1 2 2 2 6 2" xfId="134"/>
    <cellStyle name="20% - Accent1 2 2 2 6 2 2" xfId="135"/>
    <cellStyle name="20% - Accent1 2 2 2 6 3" xfId="136"/>
    <cellStyle name="20% - Accent1 2 2 2 6 3 2" xfId="137"/>
    <cellStyle name="20% - Accent1 2 2 2 6 4" xfId="138"/>
    <cellStyle name="20% - Accent1 2 2 2 7" xfId="139"/>
    <cellStyle name="20% - Accent1 2 2 2 7 2" xfId="140"/>
    <cellStyle name="20% - Accent1 2 2 2 7 2 2" xfId="141"/>
    <cellStyle name="20% - Accent1 2 2 2 7 3" xfId="142"/>
    <cellStyle name="20% - Accent1 2 2 2 8" xfId="143"/>
    <cellStyle name="20% - Accent1 2 2 2 8 2" xfId="144"/>
    <cellStyle name="20% - Accent1 2 2 2 8 2 2" xfId="145"/>
    <cellStyle name="20% - Accent1 2 2 2 8 3" xfId="146"/>
    <cellStyle name="20% - Accent1 2 2 2 9" xfId="147"/>
    <cellStyle name="20% - Accent1 2 2 2 9 2" xfId="148"/>
    <cellStyle name="20% - Accent1 2 2 3" xfId="149"/>
    <cellStyle name="20% - Accent1 2 2 3 10" xfId="150"/>
    <cellStyle name="20% - Accent1 2 2 3 10 2" xfId="151"/>
    <cellStyle name="20% - Accent1 2 2 3 11" xfId="152"/>
    <cellStyle name="20% - Accent1 2 2 3 2" xfId="153"/>
    <cellStyle name="20% - Accent1 2 2 3 2 2" xfId="154"/>
    <cellStyle name="20% - Accent1 2 2 3 2 2 2" xfId="155"/>
    <cellStyle name="20% - Accent1 2 2 3 2 2 2 2" xfId="156"/>
    <cellStyle name="20% - Accent1 2 2 3 2 2 3" xfId="157"/>
    <cellStyle name="20% - Accent1 2 2 3 2 2 3 2" xfId="158"/>
    <cellStyle name="20% - Accent1 2 2 3 2 2 4" xfId="159"/>
    <cellStyle name="20% - Accent1 2 2 3 2 3" xfId="160"/>
    <cellStyle name="20% - Accent1 2 2 3 2 3 2" xfId="161"/>
    <cellStyle name="20% - Accent1 2 2 3 2 3 2 2" xfId="162"/>
    <cellStyle name="20% - Accent1 2 2 3 2 3 3" xfId="163"/>
    <cellStyle name="20% - Accent1 2 2 3 2 4" xfId="164"/>
    <cellStyle name="20% - Accent1 2 2 3 2 4 2" xfId="165"/>
    <cellStyle name="20% - Accent1 2 2 3 2 4 2 2" xfId="166"/>
    <cellStyle name="20% - Accent1 2 2 3 2 4 3" xfId="167"/>
    <cellStyle name="20% - Accent1 2 2 3 2 5" xfId="168"/>
    <cellStyle name="20% - Accent1 2 2 3 2 5 2" xfId="169"/>
    <cellStyle name="20% - Accent1 2 2 3 2 6" xfId="170"/>
    <cellStyle name="20% - Accent1 2 2 3 3" xfId="171"/>
    <cellStyle name="20% - Accent1 2 2 3 3 2" xfId="172"/>
    <cellStyle name="20% - Accent1 2 2 3 3 2 2" xfId="173"/>
    <cellStyle name="20% - Accent1 2 2 3 3 2 2 2" xfId="174"/>
    <cellStyle name="20% - Accent1 2 2 3 3 2 3" xfId="175"/>
    <cellStyle name="20% - Accent1 2 2 3 3 2 3 2" xfId="176"/>
    <cellStyle name="20% - Accent1 2 2 3 3 2 4" xfId="177"/>
    <cellStyle name="20% - Accent1 2 2 3 3 3" xfId="178"/>
    <cellStyle name="20% - Accent1 2 2 3 3 3 2" xfId="179"/>
    <cellStyle name="20% - Accent1 2 2 3 3 3 2 2" xfId="180"/>
    <cellStyle name="20% - Accent1 2 2 3 3 3 3" xfId="181"/>
    <cellStyle name="20% - Accent1 2 2 3 3 4" xfId="182"/>
    <cellStyle name="20% - Accent1 2 2 3 3 4 2" xfId="183"/>
    <cellStyle name="20% - Accent1 2 2 3 3 4 2 2" xfId="184"/>
    <cellStyle name="20% - Accent1 2 2 3 3 4 3" xfId="185"/>
    <cellStyle name="20% - Accent1 2 2 3 3 5" xfId="186"/>
    <cellStyle name="20% - Accent1 2 2 3 3 5 2" xfId="187"/>
    <cellStyle name="20% - Accent1 2 2 3 3 6" xfId="188"/>
    <cellStyle name="20% - Accent1 2 2 3 4" xfId="189"/>
    <cellStyle name="20% - Accent1 2 2 3 4 2" xfId="190"/>
    <cellStyle name="20% - Accent1 2 2 3 4 2 2" xfId="191"/>
    <cellStyle name="20% - Accent1 2 2 3 4 2 2 2" xfId="192"/>
    <cellStyle name="20% - Accent1 2 2 3 4 2 3" xfId="193"/>
    <cellStyle name="20% - Accent1 2 2 3 4 2 3 2" xfId="194"/>
    <cellStyle name="20% - Accent1 2 2 3 4 2 4" xfId="195"/>
    <cellStyle name="20% - Accent1 2 2 3 4 3" xfId="196"/>
    <cellStyle name="20% - Accent1 2 2 3 4 3 2" xfId="197"/>
    <cellStyle name="20% - Accent1 2 2 3 4 3 2 2" xfId="198"/>
    <cellStyle name="20% - Accent1 2 2 3 4 3 3" xfId="199"/>
    <cellStyle name="20% - Accent1 2 2 3 4 4" xfId="200"/>
    <cellStyle name="20% - Accent1 2 2 3 4 4 2" xfId="201"/>
    <cellStyle name="20% - Accent1 2 2 3 4 4 2 2" xfId="202"/>
    <cellStyle name="20% - Accent1 2 2 3 4 4 3" xfId="203"/>
    <cellStyle name="20% - Accent1 2 2 3 4 5" xfId="204"/>
    <cellStyle name="20% - Accent1 2 2 3 4 5 2" xfId="205"/>
    <cellStyle name="20% - Accent1 2 2 3 4 6" xfId="206"/>
    <cellStyle name="20% - Accent1 2 2 3 5" xfId="207"/>
    <cellStyle name="20% - Accent1 2 2 3 5 2" xfId="208"/>
    <cellStyle name="20% - Accent1 2 2 3 5 2 2" xfId="209"/>
    <cellStyle name="20% - Accent1 2 2 3 5 3" xfId="210"/>
    <cellStyle name="20% - Accent1 2 2 3 5 3 2" xfId="211"/>
    <cellStyle name="20% - Accent1 2 2 3 5 4" xfId="212"/>
    <cellStyle name="20% - Accent1 2 2 3 6" xfId="213"/>
    <cellStyle name="20% - Accent1 2 2 3 6 2" xfId="214"/>
    <cellStyle name="20% - Accent1 2 2 3 6 2 2" xfId="215"/>
    <cellStyle name="20% - Accent1 2 2 3 6 3" xfId="216"/>
    <cellStyle name="20% - Accent1 2 2 3 6 3 2" xfId="217"/>
    <cellStyle name="20% - Accent1 2 2 3 6 4" xfId="218"/>
    <cellStyle name="20% - Accent1 2 2 3 7" xfId="219"/>
    <cellStyle name="20% - Accent1 2 2 3 7 2" xfId="220"/>
    <cellStyle name="20% - Accent1 2 2 3 7 2 2" xfId="221"/>
    <cellStyle name="20% - Accent1 2 2 3 7 3" xfId="222"/>
    <cellStyle name="20% - Accent1 2 2 3 8" xfId="223"/>
    <cellStyle name="20% - Accent1 2 2 3 8 2" xfId="224"/>
    <cellStyle name="20% - Accent1 2 2 3 8 2 2" xfId="225"/>
    <cellStyle name="20% - Accent1 2 2 3 8 3" xfId="226"/>
    <cellStyle name="20% - Accent1 2 2 3 9" xfId="227"/>
    <cellStyle name="20% - Accent1 2 2 3 9 2" xfId="228"/>
    <cellStyle name="20% - Accent1 2 2 4" xfId="229"/>
    <cellStyle name="20% - Accent1 2 2 4 2" xfId="230"/>
    <cellStyle name="20% - Accent1 2 2 4 2 2" xfId="231"/>
    <cellStyle name="20% - Accent1 2 2 4 2 2 2" xfId="232"/>
    <cellStyle name="20% - Accent1 2 2 4 2 2 2 2" xfId="233"/>
    <cellStyle name="20% - Accent1 2 2 4 2 2 3" xfId="234"/>
    <cellStyle name="20% - Accent1 2 2 4 2 2 3 2" xfId="235"/>
    <cellStyle name="20% - Accent1 2 2 4 2 2 4" xfId="236"/>
    <cellStyle name="20% - Accent1 2 2 4 2 3" xfId="237"/>
    <cellStyle name="20% - Accent1 2 2 4 2 3 2" xfId="238"/>
    <cellStyle name="20% - Accent1 2 2 4 2 3 2 2" xfId="239"/>
    <cellStyle name="20% - Accent1 2 2 4 2 3 3" xfId="240"/>
    <cellStyle name="20% - Accent1 2 2 4 2 4" xfId="241"/>
    <cellStyle name="20% - Accent1 2 2 4 2 4 2" xfId="242"/>
    <cellStyle name="20% - Accent1 2 2 4 2 4 2 2" xfId="243"/>
    <cellStyle name="20% - Accent1 2 2 4 2 4 3" xfId="244"/>
    <cellStyle name="20% - Accent1 2 2 4 2 5" xfId="245"/>
    <cellStyle name="20% - Accent1 2 2 4 2 5 2" xfId="246"/>
    <cellStyle name="20% - Accent1 2 2 4 2 6" xfId="247"/>
    <cellStyle name="20% - Accent1 2 2 4 3" xfId="248"/>
    <cellStyle name="20% - Accent1 2 2 4 3 2" xfId="249"/>
    <cellStyle name="20% - Accent1 2 2 4 3 2 2" xfId="250"/>
    <cellStyle name="20% - Accent1 2 2 4 3 2 2 2" xfId="251"/>
    <cellStyle name="20% - Accent1 2 2 4 3 2 3" xfId="252"/>
    <cellStyle name="20% - Accent1 2 2 4 3 2 3 2" xfId="253"/>
    <cellStyle name="20% - Accent1 2 2 4 3 2 4" xfId="254"/>
    <cellStyle name="20% - Accent1 2 2 4 3 3" xfId="255"/>
    <cellStyle name="20% - Accent1 2 2 4 3 3 2" xfId="256"/>
    <cellStyle name="20% - Accent1 2 2 4 3 3 2 2" xfId="257"/>
    <cellStyle name="20% - Accent1 2 2 4 3 3 3" xfId="258"/>
    <cellStyle name="20% - Accent1 2 2 4 3 4" xfId="259"/>
    <cellStyle name="20% - Accent1 2 2 4 3 4 2" xfId="260"/>
    <cellStyle name="20% - Accent1 2 2 4 3 4 2 2" xfId="261"/>
    <cellStyle name="20% - Accent1 2 2 4 3 4 3" xfId="262"/>
    <cellStyle name="20% - Accent1 2 2 4 3 5" xfId="263"/>
    <cellStyle name="20% - Accent1 2 2 4 3 5 2" xfId="264"/>
    <cellStyle name="20% - Accent1 2 2 4 3 6" xfId="265"/>
    <cellStyle name="20% - Accent1 2 2 4 4" xfId="266"/>
    <cellStyle name="20% - Accent1 2 2 4 4 2" xfId="267"/>
    <cellStyle name="20% - Accent1 2 2 4 4 2 2" xfId="268"/>
    <cellStyle name="20% - Accent1 2 2 4 4 3" xfId="269"/>
    <cellStyle name="20% - Accent1 2 2 4 4 3 2" xfId="270"/>
    <cellStyle name="20% - Accent1 2 2 4 4 4" xfId="271"/>
    <cellStyle name="20% - Accent1 2 2 4 5" xfId="272"/>
    <cellStyle name="20% - Accent1 2 2 4 5 2" xfId="273"/>
    <cellStyle name="20% - Accent1 2 2 4 5 2 2" xfId="274"/>
    <cellStyle name="20% - Accent1 2 2 4 5 3" xfId="275"/>
    <cellStyle name="20% - Accent1 2 2 4 5 3 2" xfId="276"/>
    <cellStyle name="20% - Accent1 2 2 4 5 4" xfId="277"/>
    <cellStyle name="20% - Accent1 2 2 4 6" xfId="278"/>
    <cellStyle name="20% - Accent1 2 2 4 6 2" xfId="279"/>
    <cellStyle name="20% - Accent1 2 2 4 6 2 2" xfId="280"/>
    <cellStyle name="20% - Accent1 2 2 4 6 3" xfId="281"/>
    <cellStyle name="20% - Accent1 2 2 4 7" xfId="282"/>
    <cellStyle name="20% - Accent1 2 2 4 7 2" xfId="283"/>
    <cellStyle name="20% - Accent1 2 2 4 7 2 2" xfId="284"/>
    <cellStyle name="20% - Accent1 2 2 4 7 3" xfId="285"/>
    <cellStyle name="20% - Accent1 2 2 4 8" xfId="286"/>
    <cellStyle name="20% - Accent1 2 2 4 8 2" xfId="287"/>
    <cellStyle name="20% - Accent1 2 2 4 9" xfId="288"/>
    <cellStyle name="20% - Accent1 2 2 5" xfId="289"/>
    <cellStyle name="20% - Accent1 2 2 5 2" xfId="290"/>
    <cellStyle name="20% - Accent1 2 2 5 2 2" xfId="291"/>
    <cellStyle name="20% - Accent1 2 2 5 2 2 2" xfId="292"/>
    <cellStyle name="20% - Accent1 2 2 5 2 3" xfId="293"/>
    <cellStyle name="20% - Accent1 2 2 5 2 3 2" xfId="294"/>
    <cellStyle name="20% - Accent1 2 2 5 2 4" xfId="295"/>
    <cellStyle name="20% - Accent1 2 2 5 3" xfId="296"/>
    <cellStyle name="20% - Accent1 2 2 5 3 2" xfId="297"/>
    <cellStyle name="20% - Accent1 2 2 5 3 2 2" xfId="298"/>
    <cellStyle name="20% - Accent1 2 2 5 3 3" xfId="299"/>
    <cellStyle name="20% - Accent1 2 2 5 4" xfId="300"/>
    <cellStyle name="20% - Accent1 2 2 5 4 2" xfId="301"/>
    <cellStyle name="20% - Accent1 2 2 5 4 2 2" xfId="302"/>
    <cellStyle name="20% - Accent1 2 2 5 4 3" xfId="303"/>
    <cellStyle name="20% - Accent1 2 2 5 5" xfId="304"/>
    <cellStyle name="20% - Accent1 2 2 5 5 2" xfId="305"/>
    <cellStyle name="20% - Accent1 2 2 5 6" xfId="306"/>
    <cellStyle name="20% - Accent1 2 2 6" xfId="307"/>
    <cellStyle name="20% - Accent1 2 2 6 2" xfId="308"/>
    <cellStyle name="20% - Accent1 2 2 6 2 2" xfId="309"/>
    <cellStyle name="20% - Accent1 2 2 6 2 2 2" xfId="310"/>
    <cellStyle name="20% - Accent1 2 2 6 2 3" xfId="311"/>
    <cellStyle name="20% - Accent1 2 2 6 2 3 2" xfId="312"/>
    <cellStyle name="20% - Accent1 2 2 6 2 4" xfId="313"/>
    <cellStyle name="20% - Accent1 2 2 6 3" xfId="314"/>
    <cellStyle name="20% - Accent1 2 2 6 3 2" xfId="315"/>
    <cellStyle name="20% - Accent1 2 2 6 3 2 2" xfId="316"/>
    <cellStyle name="20% - Accent1 2 2 6 3 3" xfId="317"/>
    <cellStyle name="20% - Accent1 2 2 6 4" xfId="318"/>
    <cellStyle name="20% - Accent1 2 2 6 4 2" xfId="319"/>
    <cellStyle name="20% - Accent1 2 2 6 4 2 2" xfId="320"/>
    <cellStyle name="20% - Accent1 2 2 6 4 3" xfId="321"/>
    <cellStyle name="20% - Accent1 2 2 6 5" xfId="322"/>
    <cellStyle name="20% - Accent1 2 2 6 5 2" xfId="323"/>
    <cellStyle name="20% - Accent1 2 2 6 6" xfId="324"/>
    <cellStyle name="20% - Accent1 2 2 7" xfId="325"/>
    <cellStyle name="20% - Accent1 2 2 7 2" xfId="326"/>
    <cellStyle name="20% - Accent1 2 2 7 2 2" xfId="327"/>
    <cellStyle name="20% - Accent1 2 2 7 2 2 2" xfId="328"/>
    <cellStyle name="20% - Accent1 2 2 7 2 3" xfId="329"/>
    <cellStyle name="20% - Accent1 2 2 7 2 3 2" xfId="330"/>
    <cellStyle name="20% - Accent1 2 2 7 2 4" xfId="331"/>
    <cellStyle name="20% - Accent1 2 2 7 3" xfId="332"/>
    <cellStyle name="20% - Accent1 2 2 7 3 2" xfId="333"/>
    <cellStyle name="20% - Accent1 2 2 7 3 2 2" xfId="334"/>
    <cellStyle name="20% - Accent1 2 2 7 3 3" xfId="335"/>
    <cellStyle name="20% - Accent1 2 2 7 4" xfId="336"/>
    <cellStyle name="20% - Accent1 2 2 7 4 2" xfId="337"/>
    <cellStyle name="20% - Accent1 2 2 7 4 2 2" xfId="338"/>
    <cellStyle name="20% - Accent1 2 2 7 4 3" xfId="339"/>
    <cellStyle name="20% - Accent1 2 2 7 5" xfId="340"/>
    <cellStyle name="20% - Accent1 2 2 7 5 2" xfId="341"/>
    <cellStyle name="20% - Accent1 2 2 7 6" xfId="342"/>
    <cellStyle name="20% - Accent1 2 2 8" xfId="343"/>
    <cellStyle name="20% - Accent1 2 2 8 2" xfId="344"/>
    <cellStyle name="20% - Accent1 2 2 8 2 2" xfId="345"/>
    <cellStyle name="20% - Accent1 2 2 8 3" xfId="346"/>
    <cellStyle name="20% - Accent1 2 2 8 3 2" xfId="347"/>
    <cellStyle name="20% - Accent1 2 2 8 4" xfId="348"/>
    <cellStyle name="20% - Accent1 2 2 9" xfId="349"/>
    <cellStyle name="20% - Accent1 2 2 9 2" xfId="350"/>
    <cellStyle name="20% - Accent1 2 2 9 2 2" xfId="351"/>
    <cellStyle name="20% - Accent1 2 2 9 3" xfId="352"/>
    <cellStyle name="20% - Accent1 2 2 9 3 2" xfId="353"/>
    <cellStyle name="20% - Accent1 2 2 9 4" xfId="354"/>
    <cellStyle name="20% - Accent1 2 3" xfId="355"/>
    <cellStyle name="20% - Accent1 2 3 10" xfId="356"/>
    <cellStyle name="20% - Accent1 2 3 10 2" xfId="357"/>
    <cellStyle name="20% - Accent1 2 3 11" xfId="358"/>
    <cellStyle name="20% - Accent1 2 3 2" xfId="359"/>
    <cellStyle name="20% - Accent1 2 3 2 2" xfId="360"/>
    <cellStyle name="20% - Accent1 2 3 2 2 2" xfId="361"/>
    <cellStyle name="20% - Accent1 2 3 2 2 2 2" xfId="362"/>
    <cellStyle name="20% - Accent1 2 3 2 2 3" xfId="363"/>
    <cellStyle name="20% - Accent1 2 3 2 2 3 2" xfId="364"/>
    <cellStyle name="20% - Accent1 2 3 2 2 4" xfId="365"/>
    <cellStyle name="20% - Accent1 2 3 2 3" xfId="366"/>
    <cellStyle name="20% - Accent1 2 3 2 3 2" xfId="367"/>
    <cellStyle name="20% - Accent1 2 3 2 3 2 2" xfId="368"/>
    <cellStyle name="20% - Accent1 2 3 2 3 3" xfId="369"/>
    <cellStyle name="20% - Accent1 2 3 2 4" xfId="370"/>
    <cellStyle name="20% - Accent1 2 3 2 4 2" xfId="371"/>
    <cellStyle name="20% - Accent1 2 3 2 4 2 2" xfId="372"/>
    <cellStyle name="20% - Accent1 2 3 2 4 3" xfId="373"/>
    <cellStyle name="20% - Accent1 2 3 2 5" xfId="374"/>
    <cellStyle name="20% - Accent1 2 3 2 5 2" xfId="375"/>
    <cellStyle name="20% - Accent1 2 3 2 6" xfId="376"/>
    <cellStyle name="20% - Accent1 2 3 3" xfId="377"/>
    <cellStyle name="20% - Accent1 2 3 3 2" xfId="378"/>
    <cellStyle name="20% - Accent1 2 3 3 2 2" xfId="379"/>
    <cellStyle name="20% - Accent1 2 3 3 2 2 2" xfId="380"/>
    <cellStyle name="20% - Accent1 2 3 3 2 3" xfId="381"/>
    <cellStyle name="20% - Accent1 2 3 3 2 3 2" xfId="382"/>
    <cellStyle name="20% - Accent1 2 3 3 2 4" xfId="383"/>
    <cellStyle name="20% - Accent1 2 3 3 3" xfId="384"/>
    <cellStyle name="20% - Accent1 2 3 3 3 2" xfId="385"/>
    <cellStyle name="20% - Accent1 2 3 3 3 2 2" xfId="386"/>
    <cellStyle name="20% - Accent1 2 3 3 3 3" xfId="387"/>
    <cellStyle name="20% - Accent1 2 3 3 4" xfId="388"/>
    <cellStyle name="20% - Accent1 2 3 3 4 2" xfId="389"/>
    <cellStyle name="20% - Accent1 2 3 3 4 2 2" xfId="390"/>
    <cellStyle name="20% - Accent1 2 3 3 4 3" xfId="391"/>
    <cellStyle name="20% - Accent1 2 3 3 5" xfId="392"/>
    <cellStyle name="20% - Accent1 2 3 3 5 2" xfId="393"/>
    <cellStyle name="20% - Accent1 2 3 3 6" xfId="394"/>
    <cellStyle name="20% - Accent1 2 3 4" xfId="395"/>
    <cellStyle name="20% - Accent1 2 3 4 2" xfId="396"/>
    <cellStyle name="20% - Accent1 2 3 4 2 2" xfId="397"/>
    <cellStyle name="20% - Accent1 2 3 4 2 2 2" xfId="398"/>
    <cellStyle name="20% - Accent1 2 3 4 2 3" xfId="399"/>
    <cellStyle name="20% - Accent1 2 3 4 2 3 2" xfId="400"/>
    <cellStyle name="20% - Accent1 2 3 4 2 4" xfId="401"/>
    <cellStyle name="20% - Accent1 2 3 4 3" xfId="402"/>
    <cellStyle name="20% - Accent1 2 3 4 3 2" xfId="403"/>
    <cellStyle name="20% - Accent1 2 3 4 3 2 2" xfId="404"/>
    <cellStyle name="20% - Accent1 2 3 4 3 3" xfId="405"/>
    <cellStyle name="20% - Accent1 2 3 4 4" xfId="406"/>
    <cellStyle name="20% - Accent1 2 3 4 4 2" xfId="407"/>
    <cellStyle name="20% - Accent1 2 3 4 4 2 2" xfId="408"/>
    <cellStyle name="20% - Accent1 2 3 4 4 3" xfId="409"/>
    <cellStyle name="20% - Accent1 2 3 4 5" xfId="410"/>
    <cellStyle name="20% - Accent1 2 3 4 5 2" xfId="411"/>
    <cellStyle name="20% - Accent1 2 3 4 6" xfId="412"/>
    <cellStyle name="20% - Accent1 2 3 5" xfId="413"/>
    <cellStyle name="20% - Accent1 2 3 5 2" xfId="414"/>
    <cellStyle name="20% - Accent1 2 3 5 2 2" xfId="415"/>
    <cellStyle name="20% - Accent1 2 3 5 3" xfId="416"/>
    <cellStyle name="20% - Accent1 2 3 5 3 2" xfId="417"/>
    <cellStyle name="20% - Accent1 2 3 5 4" xfId="418"/>
    <cellStyle name="20% - Accent1 2 3 6" xfId="419"/>
    <cellStyle name="20% - Accent1 2 3 6 2" xfId="420"/>
    <cellStyle name="20% - Accent1 2 3 6 2 2" xfId="421"/>
    <cellStyle name="20% - Accent1 2 3 6 3" xfId="422"/>
    <cellStyle name="20% - Accent1 2 3 6 3 2" xfId="423"/>
    <cellStyle name="20% - Accent1 2 3 6 4" xfId="424"/>
    <cellStyle name="20% - Accent1 2 3 7" xfId="425"/>
    <cellStyle name="20% - Accent1 2 3 7 2" xfId="426"/>
    <cellStyle name="20% - Accent1 2 3 7 2 2" xfId="427"/>
    <cellStyle name="20% - Accent1 2 3 7 3" xfId="428"/>
    <cellStyle name="20% - Accent1 2 3 8" xfId="429"/>
    <cellStyle name="20% - Accent1 2 3 8 2" xfId="430"/>
    <cellStyle name="20% - Accent1 2 3 8 2 2" xfId="431"/>
    <cellStyle name="20% - Accent1 2 3 8 3" xfId="432"/>
    <cellStyle name="20% - Accent1 2 3 9" xfId="433"/>
    <cellStyle name="20% - Accent1 2 3 9 2" xfId="434"/>
    <cellStyle name="20% - Accent1 2 4" xfId="435"/>
    <cellStyle name="20% - Accent1 2 4 10" xfId="436"/>
    <cellStyle name="20% - Accent1 2 4 10 2" xfId="437"/>
    <cellStyle name="20% - Accent1 2 4 11" xfId="438"/>
    <cellStyle name="20% - Accent1 2 4 2" xfId="439"/>
    <cellStyle name="20% - Accent1 2 4 2 2" xfId="440"/>
    <cellStyle name="20% - Accent1 2 4 2 2 2" xfId="441"/>
    <cellStyle name="20% - Accent1 2 4 2 2 2 2" xfId="442"/>
    <cellStyle name="20% - Accent1 2 4 2 2 3" xfId="443"/>
    <cellStyle name="20% - Accent1 2 4 2 2 3 2" xfId="444"/>
    <cellStyle name="20% - Accent1 2 4 2 2 4" xfId="445"/>
    <cellStyle name="20% - Accent1 2 4 2 3" xfId="446"/>
    <cellStyle name="20% - Accent1 2 4 2 3 2" xfId="447"/>
    <cellStyle name="20% - Accent1 2 4 2 3 2 2" xfId="448"/>
    <cellStyle name="20% - Accent1 2 4 2 3 3" xfId="449"/>
    <cellStyle name="20% - Accent1 2 4 2 4" xfId="450"/>
    <cellStyle name="20% - Accent1 2 4 2 4 2" xfId="451"/>
    <cellStyle name="20% - Accent1 2 4 2 4 2 2" xfId="452"/>
    <cellStyle name="20% - Accent1 2 4 2 4 3" xfId="453"/>
    <cellStyle name="20% - Accent1 2 4 2 5" xfId="454"/>
    <cellStyle name="20% - Accent1 2 4 2 5 2" xfId="455"/>
    <cellStyle name="20% - Accent1 2 4 2 6" xfId="456"/>
    <cellStyle name="20% - Accent1 2 4 3" xfId="457"/>
    <cellStyle name="20% - Accent1 2 4 3 2" xfId="458"/>
    <cellStyle name="20% - Accent1 2 4 3 2 2" xfId="459"/>
    <cellStyle name="20% - Accent1 2 4 3 2 2 2" xfId="460"/>
    <cellStyle name="20% - Accent1 2 4 3 2 3" xfId="461"/>
    <cellStyle name="20% - Accent1 2 4 3 2 3 2" xfId="462"/>
    <cellStyle name="20% - Accent1 2 4 3 2 4" xfId="463"/>
    <cellStyle name="20% - Accent1 2 4 3 3" xfId="464"/>
    <cellStyle name="20% - Accent1 2 4 3 3 2" xfId="465"/>
    <cellStyle name="20% - Accent1 2 4 3 3 2 2" xfId="466"/>
    <cellStyle name="20% - Accent1 2 4 3 3 3" xfId="467"/>
    <cellStyle name="20% - Accent1 2 4 3 4" xfId="468"/>
    <cellStyle name="20% - Accent1 2 4 3 4 2" xfId="469"/>
    <cellStyle name="20% - Accent1 2 4 3 4 2 2" xfId="470"/>
    <cellStyle name="20% - Accent1 2 4 3 4 3" xfId="471"/>
    <cellStyle name="20% - Accent1 2 4 3 5" xfId="472"/>
    <cellStyle name="20% - Accent1 2 4 3 5 2" xfId="473"/>
    <cellStyle name="20% - Accent1 2 4 3 6" xfId="474"/>
    <cellStyle name="20% - Accent1 2 4 4" xfId="475"/>
    <cellStyle name="20% - Accent1 2 4 4 2" xfId="476"/>
    <cellStyle name="20% - Accent1 2 4 4 2 2" xfId="477"/>
    <cellStyle name="20% - Accent1 2 4 4 2 2 2" xfId="478"/>
    <cellStyle name="20% - Accent1 2 4 4 2 3" xfId="479"/>
    <cellStyle name="20% - Accent1 2 4 4 2 3 2" xfId="480"/>
    <cellStyle name="20% - Accent1 2 4 4 2 4" xfId="481"/>
    <cellStyle name="20% - Accent1 2 4 4 3" xfId="482"/>
    <cellStyle name="20% - Accent1 2 4 4 3 2" xfId="483"/>
    <cellStyle name="20% - Accent1 2 4 4 3 2 2" xfId="484"/>
    <cellStyle name="20% - Accent1 2 4 4 3 3" xfId="485"/>
    <cellStyle name="20% - Accent1 2 4 4 4" xfId="486"/>
    <cellStyle name="20% - Accent1 2 4 4 4 2" xfId="487"/>
    <cellStyle name="20% - Accent1 2 4 4 4 2 2" xfId="488"/>
    <cellStyle name="20% - Accent1 2 4 4 4 3" xfId="489"/>
    <cellStyle name="20% - Accent1 2 4 4 5" xfId="490"/>
    <cellStyle name="20% - Accent1 2 4 4 5 2" xfId="491"/>
    <cellStyle name="20% - Accent1 2 4 4 6" xfId="492"/>
    <cellStyle name="20% - Accent1 2 4 5" xfId="493"/>
    <cellStyle name="20% - Accent1 2 4 5 2" xfId="494"/>
    <cellStyle name="20% - Accent1 2 4 5 2 2" xfId="495"/>
    <cellStyle name="20% - Accent1 2 4 5 3" xfId="496"/>
    <cellStyle name="20% - Accent1 2 4 5 3 2" xfId="497"/>
    <cellStyle name="20% - Accent1 2 4 5 4" xfId="498"/>
    <cellStyle name="20% - Accent1 2 4 6" xfId="499"/>
    <cellStyle name="20% - Accent1 2 4 6 2" xfId="500"/>
    <cellStyle name="20% - Accent1 2 4 6 2 2" xfId="501"/>
    <cellStyle name="20% - Accent1 2 4 6 3" xfId="502"/>
    <cellStyle name="20% - Accent1 2 4 6 3 2" xfId="503"/>
    <cellStyle name="20% - Accent1 2 4 6 4" xfId="504"/>
    <cellStyle name="20% - Accent1 2 4 7" xfId="505"/>
    <cellStyle name="20% - Accent1 2 4 7 2" xfId="506"/>
    <cellStyle name="20% - Accent1 2 4 7 2 2" xfId="507"/>
    <cellStyle name="20% - Accent1 2 4 7 3" xfId="508"/>
    <cellStyle name="20% - Accent1 2 4 8" xfId="509"/>
    <cellStyle name="20% - Accent1 2 4 8 2" xfId="510"/>
    <cellStyle name="20% - Accent1 2 4 8 2 2" xfId="511"/>
    <cellStyle name="20% - Accent1 2 4 8 3" xfId="512"/>
    <cellStyle name="20% - Accent1 2 4 9" xfId="513"/>
    <cellStyle name="20% - Accent1 2 4 9 2" xfId="514"/>
    <cellStyle name="20% - Accent1 2 5" xfId="515"/>
    <cellStyle name="20% - Accent1 2 5 2" xfId="516"/>
    <cellStyle name="20% - Accent1 2 5 2 2" xfId="517"/>
    <cellStyle name="20% - Accent1 2 5 2 2 2" xfId="518"/>
    <cellStyle name="20% - Accent1 2 5 2 2 2 2" xfId="519"/>
    <cellStyle name="20% - Accent1 2 5 2 2 3" xfId="520"/>
    <cellStyle name="20% - Accent1 2 5 2 2 3 2" xfId="521"/>
    <cellStyle name="20% - Accent1 2 5 2 2 4" xfId="522"/>
    <cellStyle name="20% - Accent1 2 5 2 3" xfId="523"/>
    <cellStyle name="20% - Accent1 2 5 2 3 2" xfId="524"/>
    <cellStyle name="20% - Accent1 2 5 2 3 2 2" xfId="525"/>
    <cellStyle name="20% - Accent1 2 5 2 3 3" xfId="526"/>
    <cellStyle name="20% - Accent1 2 5 2 4" xfId="527"/>
    <cellStyle name="20% - Accent1 2 5 2 4 2" xfId="528"/>
    <cellStyle name="20% - Accent1 2 5 2 4 2 2" xfId="529"/>
    <cellStyle name="20% - Accent1 2 5 2 4 3" xfId="530"/>
    <cellStyle name="20% - Accent1 2 5 2 5" xfId="531"/>
    <cellStyle name="20% - Accent1 2 5 2 5 2" xfId="532"/>
    <cellStyle name="20% - Accent1 2 5 2 6" xfId="533"/>
    <cellStyle name="20% - Accent1 2 5 3" xfId="534"/>
    <cellStyle name="20% - Accent1 2 5 3 2" xfId="535"/>
    <cellStyle name="20% - Accent1 2 5 3 2 2" xfId="536"/>
    <cellStyle name="20% - Accent1 2 5 3 2 2 2" xfId="537"/>
    <cellStyle name="20% - Accent1 2 5 3 2 3" xfId="538"/>
    <cellStyle name="20% - Accent1 2 5 3 2 3 2" xfId="539"/>
    <cellStyle name="20% - Accent1 2 5 3 2 4" xfId="540"/>
    <cellStyle name="20% - Accent1 2 5 3 3" xfId="541"/>
    <cellStyle name="20% - Accent1 2 5 3 3 2" xfId="542"/>
    <cellStyle name="20% - Accent1 2 5 3 3 2 2" xfId="543"/>
    <cellStyle name="20% - Accent1 2 5 3 3 3" xfId="544"/>
    <cellStyle name="20% - Accent1 2 5 3 4" xfId="545"/>
    <cellStyle name="20% - Accent1 2 5 3 4 2" xfId="546"/>
    <cellStyle name="20% - Accent1 2 5 3 4 2 2" xfId="547"/>
    <cellStyle name="20% - Accent1 2 5 3 4 3" xfId="548"/>
    <cellStyle name="20% - Accent1 2 5 3 5" xfId="549"/>
    <cellStyle name="20% - Accent1 2 5 3 5 2" xfId="550"/>
    <cellStyle name="20% - Accent1 2 5 3 6" xfId="551"/>
    <cellStyle name="20% - Accent1 2 5 4" xfId="552"/>
    <cellStyle name="20% - Accent1 2 5 4 2" xfId="553"/>
    <cellStyle name="20% - Accent1 2 5 4 2 2" xfId="554"/>
    <cellStyle name="20% - Accent1 2 5 4 3" xfId="555"/>
    <cellStyle name="20% - Accent1 2 5 4 3 2" xfId="556"/>
    <cellStyle name="20% - Accent1 2 5 4 4" xfId="557"/>
    <cellStyle name="20% - Accent1 2 5 5" xfId="558"/>
    <cellStyle name="20% - Accent1 2 5 5 2" xfId="559"/>
    <cellStyle name="20% - Accent1 2 5 5 2 2" xfId="560"/>
    <cellStyle name="20% - Accent1 2 5 5 3" xfId="561"/>
    <cellStyle name="20% - Accent1 2 5 5 3 2" xfId="562"/>
    <cellStyle name="20% - Accent1 2 5 5 4" xfId="563"/>
    <cellStyle name="20% - Accent1 2 5 6" xfId="564"/>
    <cellStyle name="20% - Accent1 2 5 6 2" xfId="565"/>
    <cellStyle name="20% - Accent1 2 5 6 2 2" xfId="566"/>
    <cellStyle name="20% - Accent1 2 5 6 3" xfId="567"/>
    <cellStyle name="20% - Accent1 2 5 7" xfId="568"/>
    <cellStyle name="20% - Accent1 2 5 7 2" xfId="569"/>
    <cellStyle name="20% - Accent1 2 5 7 2 2" xfId="570"/>
    <cellStyle name="20% - Accent1 2 5 7 3" xfId="571"/>
    <cellStyle name="20% - Accent1 2 5 8" xfId="572"/>
    <cellStyle name="20% - Accent1 2 5 8 2" xfId="573"/>
    <cellStyle name="20% - Accent1 2 5 9" xfId="574"/>
    <cellStyle name="20% - Accent1 2 6" xfId="575"/>
    <cellStyle name="20% - Accent1 2 6 2" xfId="576"/>
    <cellStyle name="20% - Accent1 2 6 2 2" xfId="577"/>
    <cellStyle name="20% - Accent1 2 6 2 2 2" xfId="578"/>
    <cellStyle name="20% - Accent1 2 6 2 3" xfId="579"/>
    <cellStyle name="20% - Accent1 2 6 2 3 2" xfId="580"/>
    <cellStyle name="20% - Accent1 2 6 2 4" xfId="581"/>
    <cellStyle name="20% - Accent1 2 6 3" xfId="582"/>
    <cellStyle name="20% - Accent1 2 6 3 2" xfId="583"/>
    <cellStyle name="20% - Accent1 2 6 3 2 2" xfId="584"/>
    <cellStyle name="20% - Accent1 2 6 3 3" xfId="585"/>
    <cellStyle name="20% - Accent1 2 6 4" xfId="586"/>
    <cellStyle name="20% - Accent1 2 6 4 2" xfId="587"/>
    <cellStyle name="20% - Accent1 2 6 4 2 2" xfId="588"/>
    <cellStyle name="20% - Accent1 2 6 4 3" xfId="589"/>
    <cellStyle name="20% - Accent1 2 6 5" xfId="590"/>
    <cellStyle name="20% - Accent1 2 6 5 2" xfId="591"/>
    <cellStyle name="20% - Accent1 2 6 6" xfId="592"/>
    <cellStyle name="20% - Accent1 2 7" xfId="593"/>
    <cellStyle name="20% - Accent1 2 7 2" xfId="594"/>
    <cellStyle name="20% - Accent1 2 7 2 2" xfId="595"/>
    <cellStyle name="20% - Accent1 2 7 2 2 2" xfId="596"/>
    <cellStyle name="20% - Accent1 2 7 2 3" xfId="597"/>
    <cellStyle name="20% - Accent1 2 7 2 3 2" xfId="598"/>
    <cellStyle name="20% - Accent1 2 7 2 4" xfId="599"/>
    <cellStyle name="20% - Accent1 2 7 3" xfId="600"/>
    <cellStyle name="20% - Accent1 2 7 3 2" xfId="601"/>
    <cellStyle name="20% - Accent1 2 7 3 2 2" xfId="602"/>
    <cellStyle name="20% - Accent1 2 7 3 3" xfId="603"/>
    <cellStyle name="20% - Accent1 2 7 4" xfId="604"/>
    <cellStyle name="20% - Accent1 2 7 4 2" xfId="605"/>
    <cellStyle name="20% - Accent1 2 7 4 2 2" xfId="606"/>
    <cellStyle name="20% - Accent1 2 7 4 3" xfId="607"/>
    <cellStyle name="20% - Accent1 2 7 5" xfId="608"/>
    <cellStyle name="20% - Accent1 2 7 5 2" xfId="609"/>
    <cellStyle name="20% - Accent1 2 7 6" xfId="610"/>
    <cellStyle name="20% - Accent1 2 8" xfId="611"/>
    <cellStyle name="20% - Accent1 2 8 2" xfId="612"/>
    <cellStyle name="20% - Accent1 2 8 2 2" xfId="613"/>
    <cellStyle name="20% - Accent1 2 8 2 2 2" xfId="614"/>
    <cellStyle name="20% - Accent1 2 8 2 3" xfId="615"/>
    <cellStyle name="20% - Accent1 2 8 2 3 2" xfId="616"/>
    <cellStyle name="20% - Accent1 2 8 2 4" xfId="617"/>
    <cellStyle name="20% - Accent1 2 8 3" xfId="618"/>
    <cellStyle name="20% - Accent1 2 8 3 2" xfId="619"/>
    <cellStyle name="20% - Accent1 2 8 3 2 2" xfId="620"/>
    <cellStyle name="20% - Accent1 2 8 3 3" xfId="621"/>
    <cellStyle name="20% - Accent1 2 8 4" xfId="622"/>
    <cellStyle name="20% - Accent1 2 8 4 2" xfId="623"/>
    <cellStyle name="20% - Accent1 2 8 4 2 2" xfId="624"/>
    <cellStyle name="20% - Accent1 2 8 4 3" xfId="625"/>
    <cellStyle name="20% - Accent1 2 8 5" xfId="626"/>
    <cellStyle name="20% - Accent1 2 8 5 2" xfId="627"/>
    <cellStyle name="20% - Accent1 2 8 6" xfId="628"/>
    <cellStyle name="20% - Accent1 2 9" xfId="629"/>
    <cellStyle name="20% - Accent1 2 9 2" xfId="630"/>
    <cellStyle name="20% - Accent1 2 9 2 2" xfId="631"/>
    <cellStyle name="20% - Accent1 2 9 3" xfId="632"/>
    <cellStyle name="20% - Accent1 2 9 3 2" xfId="633"/>
    <cellStyle name="20% - Accent1 2 9 4" xfId="634"/>
    <cellStyle name="20% - Accent1 3" xfId="635"/>
    <cellStyle name="20% - Accent1 3 10" xfId="636"/>
    <cellStyle name="20% - Accent1 3 10 2" xfId="637"/>
    <cellStyle name="20% - Accent1 3 10 2 2" xfId="638"/>
    <cellStyle name="20% - Accent1 3 10 3" xfId="639"/>
    <cellStyle name="20% - Accent1 3 11" xfId="640"/>
    <cellStyle name="20% - Accent1 3 11 2" xfId="641"/>
    <cellStyle name="20% - Accent1 3 11 2 2" xfId="642"/>
    <cellStyle name="20% - Accent1 3 11 3" xfId="643"/>
    <cellStyle name="20% - Accent1 3 12" xfId="644"/>
    <cellStyle name="20% - Accent1 3 12 2" xfId="645"/>
    <cellStyle name="20% - Accent1 3 13" xfId="646"/>
    <cellStyle name="20% - Accent1 3 13 2" xfId="647"/>
    <cellStyle name="20% - Accent1 3 14" xfId="648"/>
    <cellStyle name="20% - Accent1 3 2" xfId="649"/>
    <cellStyle name="20% - Accent1 3 2 10" xfId="650"/>
    <cellStyle name="20% - Accent1 3 2 10 2" xfId="651"/>
    <cellStyle name="20% - Accent1 3 2 11" xfId="652"/>
    <cellStyle name="20% - Accent1 3 2 2" xfId="653"/>
    <cellStyle name="20% - Accent1 3 2 2 2" xfId="654"/>
    <cellStyle name="20% - Accent1 3 2 2 2 2" xfId="655"/>
    <cellStyle name="20% - Accent1 3 2 2 2 2 2" xfId="656"/>
    <cellStyle name="20% - Accent1 3 2 2 2 3" xfId="657"/>
    <cellStyle name="20% - Accent1 3 2 2 2 3 2" xfId="658"/>
    <cellStyle name="20% - Accent1 3 2 2 2 4" xfId="659"/>
    <cellStyle name="20% - Accent1 3 2 2 3" xfId="660"/>
    <cellStyle name="20% - Accent1 3 2 2 3 2" xfId="661"/>
    <cellStyle name="20% - Accent1 3 2 2 3 2 2" xfId="662"/>
    <cellStyle name="20% - Accent1 3 2 2 3 3" xfId="663"/>
    <cellStyle name="20% - Accent1 3 2 2 4" xfId="664"/>
    <cellStyle name="20% - Accent1 3 2 2 4 2" xfId="665"/>
    <cellStyle name="20% - Accent1 3 2 2 4 2 2" xfId="666"/>
    <cellStyle name="20% - Accent1 3 2 2 4 3" xfId="667"/>
    <cellStyle name="20% - Accent1 3 2 2 5" xfId="668"/>
    <cellStyle name="20% - Accent1 3 2 2 5 2" xfId="669"/>
    <cellStyle name="20% - Accent1 3 2 2 6" xfId="670"/>
    <cellStyle name="20% - Accent1 3 2 3" xfId="671"/>
    <cellStyle name="20% - Accent1 3 2 3 2" xfId="672"/>
    <cellStyle name="20% - Accent1 3 2 3 2 2" xfId="673"/>
    <cellStyle name="20% - Accent1 3 2 3 2 2 2" xfId="674"/>
    <cellStyle name="20% - Accent1 3 2 3 2 3" xfId="675"/>
    <cellStyle name="20% - Accent1 3 2 3 2 3 2" xfId="676"/>
    <cellStyle name="20% - Accent1 3 2 3 2 4" xfId="677"/>
    <cellStyle name="20% - Accent1 3 2 3 3" xfId="678"/>
    <cellStyle name="20% - Accent1 3 2 3 3 2" xfId="679"/>
    <cellStyle name="20% - Accent1 3 2 3 3 2 2" xfId="680"/>
    <cellStyle name="20% - Accent1 3 2 3 3 3" xfId="681"/>
    <cellStyle name="20% - Accent1 3 2 3 4" xfId="682"/>
    <cellStyle name="20% - Accent1 3 2 3 4 2" xfId="683"/>
    <cellStyle name="20% - Accent1 3 2 3 4 2 2" xfId="684"/>
    <cellStyle name="20% - Accent1 3 2 3 4 3" xfId="685"/>
    <cellStyle name="20% - Accent1 3 2 3 5" xfId="686"/>
    <cellStyle name="20% - Accent1 3 2 3 5 2" xfId="687"/>
    <cellStyle name="20% - Accent1 3 2 3 6" xfId="688"/>
    <cellStyle name="20% - Accent1 3 2 4" xfId="689"/>
    <cellStyle name="20% - Accent1 3 2 4 2" xfId="690"/>
    <cellStyle name="20% - Accent1 3 2 4 2 2" xfId="691"/>
    <cellStyle name="20% - Accent1 3 2 4 2 2 2" xfId="692"/>
    <cellStyle name="20% - Accent1 3 2 4 2 3" xfId="693"/>
    <cellStyle name="20% - Accent1 3 2 4 2 3 2" xfId="694"/>
    <cellStyle name="20% - Accent1 3 2 4 2 4" xfId="695"/>
    <cellStyle name="20% - Accent1 3 2 4 3" xfId="696"/>
    <cellStyle name="20% - Accent1 3 2 4 3 2" xfId="697"/>
    <cellStyle name="20% - Accent1 3 2 4 3 2 2" xfId="698"/>
    <cellStyle name="20% - Accent1 3 2 4 3 3" xfId="699"/>
    <cellStyle name="20% - Accent1 3 2 4 4" xfId="700"/>
    <cellStyle name="20% - Accent1 3 2 4 4 2" xfId="701"/>
    <cellStyle name="20% - Accent1 3 2 4 4 2 2" xfId="702"/>
    <cellStyle name="20% - Accent1 3 2 4 4 3" xfId="703"/>
    <cellStyle name="20% - Accent1 3 2 4 5" xfId="704"/>
    <cellStyle name="20% - Accent1 3 2 4 5 2" xfId="705"/>
    <cellStyle name="20% - Accent1 3 2 4 6" xfId="706"/>
    <cellStyle name="20% - Accent1 3 2 5" xfId="707"/>
    <cellStyle name="20% - Accent1 3 2 5 2" xfId="708"/>
    <cellStyle name="20% - Accent1 3 2 5 2 2" xfId="709"/>
    <cellStyle name="20% - Accent1 3 2 5 3" xfId="710"/>
    <cellStyle name="20% - Accent1 3 2 5 3 2" xfId="711"/>
    <cellStyle name="20% - Accent1 3 2 5 4" xfId="712"/>
    <cellStyle name="20% - Accent1 3 2 6" xfId="713"/>
    <cellStyle name="20% - Accent1 3 2 6 2" xfId="714"/>
    <cellStyle name="20% - Accent1 3 2 6 2 2" xfId="715"/>
    <cellStyle name="20% - Accent1 3 2 6 3" xfId="716"/>
    <cellStyle name="20% - Accent1 3 2 6 3 2" xfId="717"/>
    <cellStyle name="20% - Accent1 3 2 6 4" xfId="718"/>
    <cellStyle name="20% - Accent1 3 2 7" xfId="719"/>
    <cellStyle name="20% - Accent1 3 2 7 2" xfId="720"/>
    <cellStyle name="20% - Accent1 3 2 7 2 2" xfId="721"/>
    <cellStyle name="20% - Accent1 3 2 7 3" xfId="722"/>
    <cellStyle name="20% - Accent1 3 2 8" xfId="723"/>
    <cellStyle name="20% - Accent1 3 2 8 2" xfId="724"/>
    <cellStyle name="20% - Accent1 3 2 8 2 2" xfId="725"/>
    <cellStyle name="20% - Accent1 3 2 8 3" xfId="726"/>
    <cellStyle name="20% - Accent1 3 2 9" xfId="727"/>
    <cellStyle name="20% - Accent1 3 2 9 2" xfId="728"/>
    <cellStyle name="20% - Accent1 3 3" xfId="729"/>
    <cellStyle name="20% - Accent1 3 3 10" xfId="730"/>
    <cellStyle name="20% - Accent1 3 3 10 2" xfId="731"/>
    <cellStyle name="20% - Accent1 3 3 11" xfId="732"/>
    <cellStyle name="20% - Accent1 3 3 2" xfId="733"/>
    <cellStyle name="20% - Accent1 3 3 2 2" xfId="734"/>
    <cellStyle name="20% - Accent1 3 3 2 2 2" xfId="735"/>
    <cellStyle name="20% - Accent1 3 3 2 2 2 2" xfId="736"/>
    <cellStyle name="20% - Accent1 3 3 2 2 3" xfId="737"/>
    <cellStyle name="20% - Accent1 3 3 2 2 3 2" xfId="738"/>
    <cellStyle name="20% - Accent1 3 3 2 2 4" xfId="739"/>
    <cellStyle name="20% - Accent1 3 3 2 3" xfId="740"/>
    <cellStyle name="20% - Accent1 3 3 2 3 2" xfId="741"/>
    <cellStyle name="20% - Accent1 3 3 2 3 2 2" xfId="742"/>
    <cellStyle name="20% - Accent1 3 3 2 3 3" xfId="743"/>
    <cellStyle name="20% - Accent1 3 3 2 4" xfId="744"/>
    <cellStyle name="20% - Accent1 3 3 2 4 2" xfId="745"/>
    <cellStyle name="20% - Accent1 3 3 2 4 2 2" xfId="746"/>
    <cellStyle name="20% - Accent1 3 3 2 4 3" xfId="747"/>
    <cellStyle name="20% - Accent1 3 3 2 5" xfId="748"/>
    <cellStyle name="20% - Accent1 3 3 2 5 2" xfId="749"/>
    <cellStyle name="20% - Accent1 3 3 2 6" xfId="750"/>
    <cellStyle name="20% - Accent1 3 3 3" xfId="751"/>
    <cellStyle name="20% - Accent1 3 3 3 2" xfId="752"/>
    <cellStyle name="20% - Accent1 3 3 3 2 2" xfId="753"/>
    <cellStyle name="20% - Accent1 3 3 3 2 2 2" xfId="754"/>
    <cellStyle name="20% - Accent1 3 3 3 2 3" xfId="755"/>
    <cellStyle name="20% - Accent1 3 3 3 2 3 2" xfId="756"/>
    <cellStyle name="20% - Accent1 3 3 3 2 4" xfId="757"/>
    <cellStyle name="20% - Accent1 3 3 3 3" xfId="758"/>
    <cellStyle name="20% - Accent1 3 3 3 3 2" xfId="759"/>
    <cellStyle name="20% - Accent1 3 3 3 3 2 2" xfId="760"/>
    <cellStyle name="20% - Accent1 3 3 3 3 3" xfId="761"/>
    <cellStyle name="20% - Accent1 3 3 3 4" xfId="762"/>
    <cellStyle name="20% - Accent1 3 3 3 4 2" xfId="763"/>
    <cellStyle name="20% - Accent1 3 3 3 4 2 2" xfId="764"/>
    <cellStyle name="20% - Accent1 3 3 3 4 3" xfId="765"/>
    <cellStyle name="20% - Accent1 3 3 3 5" xfId="766"/>
    <cellStyle name="20% - Accent1 3 3 3 5 2" xfId="767"/>
    <cellStyle name="20% - Accent1 3 3 3 6" xfId="768"/>
    <cellStyle name="20% - Accent1 3 3 4" xfId="769"/>
    <cellStyle name="20% - Accent1 3 3 4 2" xfId="770"/>
    <cellStyle name="20% - Accent1 3 3 4 2 2" xfId="771"/>
    <cellStyle name="20% - Accent1 3 3 4 2 2 2" xfId="772"/>
    <cellStyle name="20% - Accent1 3 3 4 2 3" xfId="773"/>
    <cellStyle name="20% - Accent1 3 3 4 2 3 2" xfId="774"/>
    <cellStyle name="20% - Accent1 3 3 4 2 4" xfId="775"/>
    <cellStyle name="20% - Accent1 3 3 4 3" xfId="776"/>
    <cellStyle name="20% - Accent1 3 3 4 3 2" xfId="777"/>
    <cellStyle name="20% - Accent1 3 3 4 3 2 2" xfId="778"/>
    <cellStyle name="20% - Accent1 3 3 4 3 3" xfId="779"/>
    <cellStyle name="20% - Accent1 3 3 4 4" xfId="780"/>
    <cellStyle name="20% - Accent1 3 3 4 4 2" xfId="781"/>
    <cellStyle name="20% - Accent1 3 3 4 4 2 2" xfId="782"/>
    <cellStyle name="20% - Accent1 3 3 4 4 3" xfId="783"/>
    <cellStyle name="20% - Accent1 3 3 4 5" xfId="784"/>
    <cellStyle name="20% - Accent1 3 3 4 5 2" xfId="785"/>
    <cellStyle name="20% - Accent1 3 3 4 6" xfId="786"/>
    <cellStyle name="20% - Accent1 3 3 5" xfId="787"/>
    <cellStyle name="20% - Accent1 3 3 5 2" xfId="788"/>
    <cellStyle name="20% - Accent1 3 3 5 2 2" xfId="789"/>
    <cellStyle name="20% - Accent1 3 3 5 3" xfId="790"/>
    <cellStyle name="20% - Accent1 3 3 5 3 2" xfId="791"/>
    <cellStyle name="20% - Accent1 3 3 5 4" xfId="792"/>
    <cellStyle name="20% - Accent1 3 3 6" xfId="793"/>
    <cellStyle name="20% - Accent1 3 3 6 2" xfId="794"/>
    <cellStyle name="20% - Accent1 3 3 6 2 2" xfId="795"/>
    <cellStyle name="20% - Accent1 3 3 6 3" xfId="796"/>
    <cellStyle name="20% - Accent1 3 3 6 3 2" xfId="797"/>
    <cellStyle name="20% - Accent1 3 3 6 4" xfId="798"/>
    <cellStyle name="20% - Accent1 3 3 7" xfId="799"/>
    <cellStyle name="20% - Accent1 3 3 7 2" xfId="800"/>
    <cellStyle name="20% - Accent1 3 3 7 2 2" xfId="801"/>
    <cellStyle name="20% - Accent1 3 3 7 3" xfId="802"/>
    <cellStyle name="20% - Accent1 3 3 8" xfId="803"/>
    <cellStyle name="20% - Accent1 3 3 8 2" xfId="804"/>
    <cellStyle name="20% - Accent1 3 3 8 2 2" xfId="805"/>
    <cellStyle name="20% - Accent1 3 3 8 3" xfId="806"/>
    <cellStyle name="20% - Accent1 3 3 9" xfId="807"/>
    <cellStyle name="20% - Accent1 3 3 9 2" xfId="808"/>
    <cellStyle name="20% - Accent1 3 4" xfId="809"/>
    <cellStyle name="20% - Accent1 3 4 2" xfId="810"/>
    <cellStyle name="20% - Accent1 3 4 2 2" xfId="811"/>
    <cellStyle name="20% - Accent1 3 4 2 2 2" xfId="812"/>
    <cellStyle name="20% - Accent1 3 4 2 2 2 2" xfId="813"/>
    <cellStyle name="20% - Accent1 3 4 2 2 3" xfId="814"/>
    <cellStyle name="20% - Accent1 3 4 2 2 3 2" xfId="815"/>
    <cellStyle name="20% - Accent1 3 4 2 2 4" xfId="816"/>
    <cellStyle name="20% - Accent1 3 4 2 3" xfId="817"/>
    <cellStyle name="20% - Accent1 3 4 2 3 2" xfId="818"/>
    <cellStyle name="20% - Accent1 3 4 2 3 2 2" xfId="819"/>
    <cellStyle name="20% - Accent1 3 4 2 3 3" xfId="820"/>
    <cellStyle name="20% - Accent1 3 4 2 4" xfId="821"/>
    <cellStyle name="20% - Accent1 3 4 2 4 2" xfId="822"/>
    <cellStyle name="20% - Accent1 3 4 2 4 2 2" xfId="823"/>
    <cellStyle name="20% - Accent1 3 4 2 4 3" xfId="824"/>
    <cellStyle name="20% - Accent1 3 4 2 5" xfId="825"/>
    <cellStyle name="20% - Accent1 3 4 2 5 2" xfId="826"/>
    <cellStyle name="20% - Accent1 3 4 2 6" xfId="827"/>
    <cellStyle name="20% - Accent1 3 4 3" xfId="828"/>
    <cellStyle name="20% - Accent1 3 4 3 2" xfId="829"/>
    <cellStyle name="20% - Accent1 3 4 3 2 2" xfId="830"/>
    <cellStyle name="20% - Accent1 3 4 3 2 2 2" xfId="831"/>
    <cellStyle name="20% - Accent1 3 4 3 2 3" xfId="832"/>
    <cellStyle name="20% - Accent1 3 4 3 2 3 2" xfId="833"/>
    <cellStyle name="20% - Accent1 3 4 3 2 4" xfId="834"/>
    <cellStyle name="20% - Accent1 3 4 3 3" xfId="835"/>
    <cellStyle name="20% - Accent1 3 4 3 3 2" xfId="836"/>
    <cellStyle name="20% - Accent1 3 4 3 3 2 2" xfId="837"/>
    <cellStyle name="20% - Accent1 3 4 3 3 3" xfId="838"/>
    <cellStyle name="20% - Accent1 3 4 3 4" xfId="839"/>
    <cellStyle name="20% - Accent1 3 4 3 4 2" xfId="840"/>
    <cellStyle name="20% - Accent1 3 4 3 4 2 2" xfId="841"/>
    <cellStyle name="20% - Accent1 3 4 3 4 3" xfId="842"/>
    <cellStyle name="20% - Accent1 3 4 3 5" xfId="843"/>
    <cellStyle name="20% - Accent1 3 4 3 5 2" xfId="844"/>
    <cellStyle name="20% - Accent1 3 4 3 6" xfId="845"/>
    <cellStyle name="20% - Accent1 3 4 4" xfId="846"/>
    <cellStyle name="20% - Accent1 3 4 4 2" xfId="847"/>
    <cellStyle name="20% - Accent1 3 4 4 2 2" xfId="848"/>
    <cellStyle name="20% - Accent1 3 4 4 3" xfId="849"/>
    <cellStyle name="20% - Accent1 3 4 4 3 2" xfId="850"/>
    <cellStyle name="20% - Accent1 3 4 4 4" xfId="851"/>
    <cellStyle name="20% - Accent1 3 4 5" xfId="852"/>
    <cellStyle name="20% - Accent1 3 4 5 2" xfId="853"/>
    <cellStyle name="20% - Accent1 3 4 5 2 2" xfId="854"/>
    <cellStyle name="20% - Accent1 3 4 5 3" xfId="855"/>
    <cellStyle name="20% - Accent1 3 4 5 3 2" xfId="856"/>
    <cellStyle name="20% - Accent1 3 4 5 4" xfId="857"/>
    <cellStyle name="20% - Accent1 3 4 6" xfId="858"/>
    <cellStyle name="20% - Accent1 3 4 6 2" xfId="859"/>
    <cellStyle name="20% - Accent1 3 4 6 2 2" xfId="860"/>
    <cellStyle name="20% - Accent1 3 4 6 3" xfId="861"/>
    <cellStyle name="20% - Accent1 3 4 7" xfId="862"/>
    <cellStyle name="20% - Accent1 3 4 7 2" xfId="863"/>
    <cellStyle name="20% - Accent1 3 4 7 2 2" xfId="864"/>
    <cellStyle name="20% - Accent1 3 4 7 3" xfId="865"/>
    <cellStyle name="20% - Accent1 3 4 8" xfId="866"/>
    <cellStyle name="20% - Accent1 3 4 8 2" xfId="867"/>
    <cellStyle name="20% - Accent1 3 4 9" xfId="868"/>
    <cellStyle name="20% - Accent1 3 5" xfId="869"/>
    <cellStyle name="20% - Accent1 3 5 2" xfId="870"/>
    <cellStyle name="20% - Accent1 3 5 2 2" xfId="871"/>
    <cellStyle name="20% - Accent1 3 5 2 2 2" xfId="872"/>
    <cellStyle name="20% - Accent1 3 5 2 3" xfId="873"/>
    <cellStyle name="20% - Accent1 3 5 2 3 2" xfId="874"/>
    <cellStyle name="20% - Accent1 3 5 2 4" xfId="875"/>
    <cellStyle name="20% - Accent1 3 5 3" xfId="876"/>
    <cellStyle name="20% - Accent1 3 5 3 2" xfId="877"/>
    <cellStyle name="20% - Accent1 3 5 3 2 2" xfId="878"/>
    <cellStyle name="20% - Accent1 3 5 3 3" xfId="879"/>
    <cellStyle name="20% - Accent1 3 5 4" xfId="880"/>
    <cellStyle name="20% - Accent1 3 5 4 2" xfId="881"/>
    <cellStyle name="20% - Accent1 3 5 4 2 2" xfId="882"/>
    <cellStyle name="20% - Accent1 3 5 4 3" xfId="883"/>
    <cellStyle name="20% - Accent1 3 5 5" xfId="884"/>
    <cellStyle name="20% - Accent1 3 5 5 2" xfId="885"/>
    <cellStyle name="20% - Accent1 3 5 6" xfId="886"/>
    <cellStyle name="20% - Accent1 3 6" xfId="887"/>
    <cellStyle name="20% - Accent1 3 6 2" xfId="888"/>
    <cellStyle name="20% - Accent1 3 6 2 2" xfId="889"/>
    <cellStyle name="20% - Accent1 3 6 2 2 2" xfId="890"/>
    <cellStyle name="20% - Accent1 3 6 2 3" xfId="891"/>
    <cellStyle name="20% - Accent1 3 6 2 3 2" xfId="892"/>
    <cellStyle name="20% - Accent1 3 6 2 4" xfId="893"/>
    <cellStyle name="20% - Accent1 3 6 3" xfId="894"/>
    <cellStyle name="20% - Accent1 3 6 3 2" xfId="895"/>
    <cellStyle name="20% - Accent1 3 6 3 2 2" xfId="896"/>
    <cellStyle name="20% - Accent1 3 6 3 3" xfId="897"/>
    <cellStyle name="20% - Accent1 3 6 4" xfId="898"/>
    <cellStyle name="20% - Accent1 3 6 4 2" xfId="899"/>
    <cellStyle name="20% - Accent1 3 6 4 2 2" xfId="900"/>
    <cellStyle name="20% - Accent1 3 6 4 3" xfId="901"/>
    <cellStyle name="20% - Accent1 3 6 5" xfId="902"/>
    <cellStyle name="20% - Accent1 3 6 5 2" xfId="903"/>
    <cellStyle name="20% - Accent1 3 6 6" xfId="904"/>
    <cellStyle name="20% - Accent1 3 7" xfId="905"/>
    <cellStyle name="20% - Accent1 3 7 2" xfId="906"/>
    <cellStyle name="20% - Accent1 3 7 2 2" xfId="907"/>
    <cellStyle name="20% - Accent1 3 7 2 2 2" xfId="908"/>
    <cellStyle name="20% - Accent1 3 7 2 3" xfId="909"/>
    <cellStyle name="20% - Accent1 3 7 2 3 2" xfId="910"/>
    <cellStyle name="20% - Accent1 3 7 2 4" xfId="911"/>
    <cellStyle name="20% - Accent1 3 7 3" xfId="912"/>
    <cellStyle name="20% - Accent1 3 7 3 2" xfId="913"/>
    <cellStyle name="20% - Accent1 3 7 3 2 2" xfId="914"/>
    <cellStyle name="20% - Accent1 3 7 3 3" xfId="915"/>
    <cellStyle name="20% - Accent1 3 7 4" xfId="916"/>
    <cellStyle name="20% - Accent1 3 7 4 2" xfId="917"/>
    <cellStyle name="20% - Accent1 3 7 4 2 2" xfId="918"/>
    <cellStyle name="20% - Accent1 3 7 4 3" xfId="919"/>
    <cellStyle name="20% - Accent1 3 7 5" xfId="920"/>
    <cellStyle name="20% - Accent1 3 7 5 2" xfId="921"/>
    <cellStyle name="20% - Accent1 3 7 6" xfId="922"/>
    <cellStyle name="20% - Accent1 3 8" xfId="923"/>
    <cellStyle name="20% - Accent1 3 8 2" xfId="924"/>
    <cellStyle name="20% - Accent1 3 8 2 2" xfId="925"/>
    <cellStyle name="20% - Accent1 3 8 3" xfId="926"/>
    <cellStyle name="20% - Accent1 3 8 3 2" xfId="927"/>
    <cellStyle name="20% - Accent1 3 8 4" xfId="928"/>
    <cellStyle name="20% - Accent1 3 9" xfId="929"/>
    <cellStyle name="20% - Accent1 3 9 2" xfId="930"/>
    <cellStyle name="20% - Accent1 3 9 2 2" xfId="931"/>
    <cellStyle name="20% - Accent1 3 9 3" xfId="932"/>
    <cellStyle name="20% - Accent1 3 9 3 2" xfId="933"/>
    <cellStyle name="20% - Accent1 3 9 4" xfId="934"/>
    <cellStyle name="20% - Accent1 4" xfId="935"/>
    <cellStyle name="20% - Accent1 4 10" xfId="936"/>
    <cellStyle name="20% - Accent1 4 10 2" xfId="937"/>
    <cellStyle name="20% - Accent1 4 11" xfId="938"/>
    <cellStyle name="20% - Accent1 4 2" xfId="939"/>
    <cellStyle name="20% - Accent1 4 2 2" xfId="940"/>
    <cellStyle name="20% - Accent1 4 2 2 2" xfId="941"/>
    <cellStyle name="20% - Accent1 4 2 2 2 2" xfId="942"/>
    <cellStyle name="20% - Accent1 4 2 2 3" xfId="943"/>
    <cellStyle name="20% - Accent1 4 2 2 3 2" xfId="944"/>
    <cellStyle name="20% - Accent1 4 2 2 4" xfId="945"/>
    <cellStyle name="20% - Accent1 4 2 3" xfId="946"/>
    <cellStyle name="20% - Accent1 4 2 3 2" xfId="947"/>
    <cellStyle name="20% - Accent1 4 2 3 2 2" xfId="948"/>
    <cellStyle name="20% - Accent1 4 2 3 3" xfId="949"/>
    <cellStyle name="20% - Accent1 4 2 4" xfId="950"/>
    <cellStyle name="20% - Accent1 4 2 4 2" xfId="951"/>
    <cellStyle name="20% - Accent1 4 2 4 2 2" xfId="952"/>
    <cellStyle name="20% - Accent1 4 2 4 3" xfId="953"/>
    <cellStyle name="20% - Accent1 4 2 5" xfId="954"/>
    <cellStyle name="20% - Accent1 4 2 5 2" xfId="955"/>
    <cellStyle name="20% - Accent1 4 2 6" xfId="956"/>
    <cellStyle name="20% - Accent1 4 3" xfId="957"/>
    <cellStyle name="20% - Accent1 4 3 2" xfId="958"/>
    <cellStyle name="20% - Accent1 4 3 2 2" xfId="959"/>
    <cellStyle name="20% - Accent1 4 3 2 2 2" xfId="960"/>
    <cellStyle name="20% - Accent1 4 3 2 3" xfId="961"/>
    <cellStyle name="20% - Accent1 4 3 2 3 2" xfId="962"/>
    <cellStyle name="20% - Accent1 4 3 2 4" xfId="963"/>
    <cellStyle name="20% - Accent1 4 3 3" xfId="964"/>
    <cellStyle name="20% - Accent1 4 3 3 2" xfId="965"/>
    <cellStyle name="20% - Accent1 4 3 3 2 2" xfId="966"/>
    <cellStyle name="20% - Accent1 4 3 3 3" xfId="967"/>
    <cellStyle name="20% - Accent1 4 3 4" xfId="968"/>
    <cellStyle name="20% - Accent1 4 3 4 2" xfId="969"/>
    <cellStyle name="20% - Accent1 4 3 4 2 2" xfId="970"/>
    <cellStyle name="20% - Accent1 4 3 4 3" xfId="971"/>
    <cellStyle name="20% - Accent1 4 3 5" xfId="972"/>
    <cellStyle name="20% - Accent1 4 3 5 2" xfId="973"/>
    <cellStyle name="20% - Accent1 4 3 6" xfId="974"/>
    <cellStyle name="20% - Accent1 4 4" xfId="975"/>
    <cellStyle name="20% - Accent1 4 4 2" xfId="976"/>
    <cellStyle name="20% - Accent1 4 4 2 2" xfId="977"/>
    <cellStyle name="20% - Accent1 4 4 2 2 2" xfId="978"/>
    <cellStyle name="20% - Accent1 4 4 2 3" xfId="979"/>
    <cellStyle name="20% - Accent1 4 4 2 3 2" xfId="980"/>
    <cellStyle name="20% - Accent1 4 4 2 4" xfId="981"/>
    <cellStyle name="20% - Accent1 4 4 3" xfId="982"/>
    <cellStyle name="20% - Accent1 4 4 3 2" xfId="983"/>
    <cellStyle name="20% - Accent1 4 4 3 2 2" xfId="984"/>
    <cellStyle name="20% - Accent1 4 4 3 3" xfId="985"/>
    <cellStyle name="20% - Accent1 4 4 4" xfId="986"/>
    <cellStyle name="20% - Accent1 4 4 4 2" xfId="987"/>
    <cellStyle name="20% - Accent1 4 4 4 2 2" xfId="988"/>
    <cellStyle name="20% - Accent1 4 4 4 3" xfId="989"/>
    <cellStyle name="20% - Accent1 4 4 5" xfId="990"/>
    <cellStyle name="20% - Accent1 4 4 5 2" xfId="991"/>
    <cellStyle name="20% - Accent1 4 4 6" xfId="992"/>
    <cellStyle name="20% - Accent1 4 5" xfId="993"/>
    <cellStyle name="20% - Accent1 4 5 2" xfId="994"/>
    <cellStyle name="20% - Accent1 4 5 2 2" xfId="995"/>
    <cellStyle name="20% - Accent1 4 5 3" xfId="996"/>
    <cellStyle name="20% - Accent1 4 5 3 2" xfId="997"/>
    <cellStyle name="20% - Accent1 4 5 4" xfId="998"/>
    <cellStyle name="20% - Accent1 4 6" xfId="999"/>
    <cellStyle name="20% - Accent1 4 6 2" xfId="1000"/>
    <cellStyle name="20% - Accent1 4 6 2 2" xfId="1001"/>
    <cellStyle name="20% - Accent1 4 6 3" xfId="1002"/>
    <cellStyle name="20% - Accent1 4 6 3 2" xfId="1003"/>
    <cellStyle name="20% - Accent1 4 6 4" xfId="1004"/>
    <cellStyle name="20% - Accent1 4 7" xfId="1005"/>
    <cellStyle name="20% - Accent1 4 7 2" xfId="1006"/>
    <cellStyle name="20% - Accent1 4 7 2 2" xfId="1007"/>
    <cellStyle name="20% - Accent1 4 7 3" xfId="1008"/>
    <cellStyle name="20% - Accent1 4 8" xfId="1009"/>
    <cellStyle name="20% - Accent1 4 8 2" xfId="1010"/>
    <cellStyle name="20% - Accent1 4 8 2 2" xfId="1011"/>
    <cellStyle name="20% - Accent1 4 8 3" xfId="1012"/>
    <cellStyle name="20% - Accent1 4 9" xfId="1013"/>
    <cellStyle name="20% - Accent1 4 9 2" xfId="1014"/>
    <cellStyle name="20% - Accent1 5" xfId="1015"/>
    <cellStyle name="20% - Accent1 5 10" xfId="1016"/>
    <cellStyle name="20% - Accent1 5 10 2" xfId="1017"/>
    <cellStyle name="20% - Accent1 5 11" xfId="1018"/>
    <cellStyle name="20% - Accent1 5 2" xfId="1019"/>
    <cellStyle name="20% - Accent1 5 2 2" xfId="1020"/>
    <cellStyle name="20% - Accent1 5 2 2 2" xfId="1021"/>
    <cellStyle name="20% - Accent1 5 2 2 2 2" xfId="1022"/>
    <cellStyle name="20% - Accent1 5 2 2 3" xfId="1023"/>
    <cellStyle name="20% - Accent1 5 2 2 3 2" xfId="1024"/>
    <cellStyle name="20% - Accent1 5 2 2 4" xfId="1025"/>
    <cellStyle name="20% - Accent1 5 2 3" xfId="1026"/>
    <cellStyle name="20% - Accent1 5 2 3 2" xfId="1027"/>
    <cellStyle name="20% - Accent1 5 2 3 2 2" xfId="1028"/>
    <cellStyle name="20% - Accent1 5 2 3 3" xfId="1029"/>
    <cellStyle name="20% - Accent1 5 2 4" xfId="1030"/>
    <cellStyle name="20% - Accent1 5 2 4 2" xfId="1031"/>
    <cellStyle name="20% - Accent1 5 2 4 2 2" xfId="1032"/>
    <cellStyle name="20% - Accent1 5 2 4 3" xfId="1033"/>
    <cellStyle name="20% - Accent1 5 2 5" xfId="1034"/>
    <cellStyle name="20% - Accent1 5 2 5 2" xfId="1035"/>
    <cellStyle name="20% - Accent1 5 2 6" xfId="1036"/>
    <cellStyle name="20% - Accent1 5 3" xfId="1037"/>
    <cellStyle name="20% - Accent1 5 3 2" xfId="1038"/>
    <cellStyle name="20% - Accent1 5 3 2 2" xfId="1039"/>
    <cellStyle name="20% - Accent1 5 3 2 2 2" xfId="1040"/>
    <cellStyle name="20% - Accent1 5 3 2 3" xfId="1041"/>
    <cellStyle name="20% - Accent1 5 3 2 3 2" xfId="1042"/>
    <cellStyle name="20% - Accent1 5 3 2 4" xfId="1043"/>
    <cellStyle name="20% - Accent1 5 3 3" xfId="1044"/>
    <cellStyle name="20% - Accent1 5 3 3 2" xfId="1045"/>
    <cellStyle name="20% - Accent1 5 3 3 2 2" xfId="1046"/>
    <cellStyle name="20% - Accent1 5 3 3 3" xfId="1047"/>
    <cellStyle name="20% - Accent1 5 3 4" xfId="1048"/>
    <cellStyle name="20% - Accent1 5 3 4 2" xfId="1049"/>
    <cellStyle name="20% - Accent1 5 3 4 2 2" xfId="1050"/>
    <cellStyle name="20% - Accent1 5 3 4 3" xfId="1051"/>
    <cellStyle name="20% - Accent1 5 3 5" xfId="1052"/>
    <cellStyle name="20% - Accent1 5 3 5 2" xfId="1053"/>
    <cellStyle name="20% - Accent1 5 3 6" xfId="1054"/>
    <cellStyle name="20% - Accent1 5 4" xfId="1055"/>
    <cellStyle name="20% - Accent1 5 4 2" xfId="1056"/>
    <cellStyle name="20% - Accent1 5 4 2 2" xfId="1057"/>
    <cellStyle name="20% - Accent1 5 4 2 2 2" xfId="1058"/>
    <cellStyle name="20% - Accent1 5 4 2 3" xfId="1059"/>
    <cellStyle name="20% - Accent1 5 4 2 3 2" xfId="1060"/>
    <cellStyle name="20% - Accent1 5 4 2 4" xfId="1061"/>
    <cellStyle name="20% - Accent1 5 4 3" xfId="1062"/>
    <cellStyle name="20% - Accent1 5 4 3 2" xfId="1063"/>
    <cellStyle name="20% - Accent1 5 4 3 2 2" xfId="1064"/>
    <cellStyle name="20% - Accent1 5 4 3 3" xfId="1065"/>
    <cellStyle name="20% - Accent1 5 4 4" xfId="1066"/>
    <cellStyle name="20% - Accent1 5 4 4 2" xfId="1067"/>
    <cellStyle name="20% - Accent1 5 4 4 2 2" xfId="1068"/>
    <cellStyle name="20% - Accent1 5 4 4 3" xfId="1069"/>
    <cellStyle name="20% - Accent1 5 4 5" xfId="1070"/>
    <cellStyle name="20% - Accent1 5 4 5 2" xfId="1071"/>
    <cellStyle name="20% - Accent1 5 4 6" xfId="1072"/>
    <cellStyle name="20% - Accent1 5 5" xfId="1073"/>
    <cellStyle name="20% - Accent1 5 5 2" xfId="1074"/>
    <cellStyle name="20% - Accent1 5 5 2 2" xfId="1075"/>
    <cellStyle name="20% - Accent1 5 5 3" xfId="1076"/>
    <cellStyle name="20% - Accent1 5 5 3 2" xfId="1077"/>
    <cellStyle name="20% - Accent1 5 5 4" xfId="1078"/>
    <cellStyle name="20% - Accent1 5 6" xfId="1079"/>
    <cellStyle name="20% - Accent1 5 6 2" xfId="1080"/>
    <cellStyle name="20% - Accent1 5 6 2 2" xfId="1081"/>
    <cellStyle name="20% - Accent1 5 6 3" xfId="1082"/>
    <cellStyle name="20% - Accent1 5 6 3 2" xfId="1083"/>
    <cellStyle name="20% - Accent1 5 6 4" xfId="1084"/>
    <cellStyle name="20% - Accent1 5 7" xfId="1085"/>
    <cellStyle name="20% - Accent1 5 7 2" xfId="1086"/>
    <cellStyle name="20% - Accent1 5 7 2 2" xfId="1087"/>
    <cellStyle name="20% - Accent1 5 7 3" xfId="1088"/>
    <cellStyle name="20% - Accent1 5 8" xfId="1089"/>
    <cellStyle name="20% - Accent1 5 8 2" xfId="1090"/>
    <cellStyle name="20% - Accent1 5 8 2 2" xfId="1091"/>
    <cellStyle name="20% - Accent1 5 8 3" xfId="1092"/>
    <cellStyle name="20% - Accent1 5 9" xfId="1093"/>
    <cellStyle name="20% - Accent1 5 9 2" xfId="1094"/>
    <cellStyle name="20% - Accent1 6" xfId="1095"/>
    <cellStyle name="20% - Accent1 6 2" xfId="1096"/>
    <cellStyle name="20% - Accent1 6 2 2" xfId="1097"/>
    <cellStyle name="20% - Accent1 6 2 2 2" xfId="1098"/>
    <cellStyle name="20% - Accent1 6 2 2 2 2" xfId="1099"/>
    <cellStyle name="20% - Accent1 6 2 2 3" xfId="1100"/>
    <cellStyle name="20% - Accent1 6 2 2 3 2" xfId="1101"/>
    <cellStyle name="20% - Accent1 6 2 2 4" xfId="1102"/>
    <cellStyle name="20% - Accent1 6 2 3" xfId="1103"/>
    <cellStyle name="20% - Accent1 6 2 3 2" xfId="1104"/>
    <cellStyle name="20% - Accent1 6 2 3 2 2" xfId="1105"/>
    <cellStyle name="20% - Accent1 6 2 3 3" xfId="1106"/>
    <cellStyle name="20% - Accent1 6 2 4" xfId="1107"/>
    <cellStyle name="20% - Accent1 6 2 4 2" xfId="1108"/>
    <cellStyle name="20% - Accent1 6 2 4 2 2" xfId="1109"/>
    <cellStyle name="20% - Accent1 6 2 4 3" xfId="1110"/>
    <cellStyle name="20% - Accent1 6 2 5" xfId="1111"/>
    <cellStyle name="20% - Accent1 6 2 5 2" xfId="1112"/>
    <cellStyle name="20% - Accent1 6 2 6" xfId="1113"/>
    <cellStyle name="20% - Accent1 6 3" xfId="1114"/>
    <cellStyle name="20% - Accent1 6 3 2" xfId="1115"/>
    <cellStyle name="20% - Accent1 6 3 2 2" xfId="1116"/>
    <cellStyle name="20% - Accent1 6 3 2 2 2" xfId="1117"/>
    <cellStyle name="20% - Accent1 6 3 2 3" xfId="1118"/>
    <cellStyle name="20% - Accent1 6 3 2 3 2" xfId="1119"/>
    <cellStyle name="20% - Accent1 6 3 2 4" xfId="1120"/>
    <cellStyle name="20% - Accent1 6 3 3" xfId="1121"/>
    <cellStyle name="20% - Accent1 6 3 3 2" xfId="1122"/>
    <cellStyle name="20% - Accent1 6 3 3 2 2" xfId="1123"/>
    <cellStyle name="20% - Accent1 6 3 3 3" xfId="1124"/>
    <cellStyle name="20% - Accent1 6 3 4" xfId="1125"/>
    <cellStyle name="20% - Accent1 6 3 4 2" xfId="1126"/>
    <cellStyle name="20% - Accent1 6 3 4 2 2" xfId="1127"/>
    <cellStyle name="20% - Accent1 6 3 4 3" xfId="1128"/>
    <cellStyle name="20% - Accent1 6 3 5" xfId="1129"/>
    <cellStyle name="20% - Accent1 6 3 5 2" xfId="1130"/>
    <cellStyle name="20% - Accent1 6 3 6" xfId="1131"/>
    <cellStyle name="20% - Accent1 6 4" xfId="1132"/>
    <cellStyle name="20% - Accent1 6 4 2" xfId="1133"/>
    <cellStyle name="20% - Accent1 6 4 2 2" xfId="1134"/>
    <cellStyle name="20% - Accent1 6 4 3" xfId="1135"/>
    <cellStyle name="20% - Accent1 6 4 3 2" xfId="1136"/>
    <cellStyle name="20% - Accent1 6 4 4" xfId="1137"/>
    <cellStyle name="20% - Accent1 6 5" xfId="1138"/>
    <cellStyle name="20% - Accent1 6 5 2" xfId="1139"/>
    <cellStyle name="20% - Accent1 6 5 2 2" xfId="1140"/>
    <cellStyle name="20% - Accent1 6 5 3" xfId="1141"/>
    <cellStyle name="20% - Accent1 6 5 3 2" xfId="1142"/>
    <cellStyle name="20% - Accent1 6 5 4" xfId="1143"/>
    <cellStyle name="20% - Accent1 6 6" xfId="1144"/>
    <cellStyle name="20% - Accent1 6 6 2" xfId="1145"/>
    <cellStyle name="20% - Accent1 6 6 2 2" xfId="1146"/>
    <cellStyle name="20% - Accent1 6 6 3" xfId="1147"/>
    <cellStyle name="20% - Accent1 6 7" xfId="1148"/>
    <cellStyle name="20% - Accent1 6 7 2" xfId="1149"/>
    <cellStyle name="20% - Accent1 6 7 2 2" xfId="1150"/>
    <cellStyle name="20% - Accent1 6 7 3" xfId="1151"/>
    <cellStyle name="20% - Accent1 6 8" xfId="1152"/>
    <cellStyle name="20% - Accent1 6 8 2" xfId="1153"/>
    <cellStyle name="20% - Accent1 6 9" xfId="1154"/>
    <cellStyle name="20% - Accent1 7" xfId="1155"/>
    <cellStyle name="20% - Accent1 7 2" xfId="1156"/>
    <cellStyle name="20% - Accent1 7 2 2" xfId="1157"/>
    <cellStyle name="20% - Accent1 7 2 2 2" xfId="1158"/>
    <cellStyle name="20% - Accent1 7 2 3" xfId="1159"/>
    <cellStyle name="20% - Accent1 7 2 3 2" xfId="1160"/>
    <cellStyle name="20% - Accent1 7 2 4" xfId="1161"/>
    <cellStyle name="20% - Accent1 7 3" xfId="1162"/>
    <cellStyle name="20% - Accent1 7 3 2" xfId="1163"/>
    <cellStyle name="20% - Accent1 7 3 2 2" xfId="1164"/>
    <cellStyle name="20% - Accent1 7 3 3" xfId="1165"/>
    <cellStyle name="20% - Accent1 7 4" xfId="1166"/>
    <cellStyle name="20% - Accent1 7 4 2" xfId="1167"/>
    <cellStyle name="20% - Accent1 7 4 2 2" xfId="1168"/>
    <cellStyle name="20% - Accent1 7 4 3" xfId="1169"/>
    <cellStyle name="20% - Accent1 7 5" xfId="1170"/>
    <cellStyle name="20% - Accent1 7 5 2" xfId="1171"/>
    <cellStyle name="20% - Accent1 7 6" xfId="1172"/>
    <cellStyle name="20% - Accent1 8" xfId="1173"/>
    <cellStyle name="20% - Accent1 8 2" xfId="1174"/>
    <cellStyle name="20% - Accent1 8 2 2" xfId="1175"/>
    <cellStyle name="20% - Accent1 8 2 2 2" xfId="1176"/>
    <cellStyle name="20% - Accent1 8 2 3" xfId="1177"/>
    <cellStyle name="20% - Accent1 8 2 3 2" xfId="1178"/>
    <cellStyle name="20% - Accent1 8 2 4" xfId="1179"/>
    <cellStyle name="20% - Accent1 8 3" xfId="1180"/>
    <cellStyle name="20% - Accent1 8 3 2" xfId="1181"/>
    <cellStyle name="20% - Accent1 8 3 2 2" xfId="1182"/>
    <cellStyle name="20% - Accent1 8 3 3" xfId="1183"/>
    <cellStyle name="20% - Accent1 8 4" xfId="1184"/>
    <cellStyle name="20% - Accent1 8 4 2" xfId="1185"/>
    <cellStyle name="20% - Accent1 8 4 2 2" xfId="1186"/>
    <cellStyle name="20% - Accent1 8 4 3" xfId="1187"/>
    <cellStyle name="20% - Accent1 8 5" xfId="1188"/>
    <cellStyle name="20% - Accent1 8 5 2" xfId="1189"/>
    <cellStyle name="20% - Accent1 8 6" xfId="1190"/>
    <cellStyle name="20% - Accent1 9" xfId="1191"/>
    <cellStyle name="20% - Accent1 9 2" xfId="1192"/>
    <cellStyle name="20% - Accent1 9 2 2" xfId="1193"/>
    <cellStyle name="20% - Accent1 9 2 2 2" xfId="1194"/>
    <cellStyle name="20% - Accent1 9 2 3" xfId="1195"/>
    <cellStyle name="20% - Accent1 9 2 3 2" xfId="1196"/>
    <cellStyle name="20% - Accent1 9 2 4" xfId="1197"/>
    <cellStyle name="20% - Accent1 9 3" xfId="1198"/>
    <cellStyle name="20% - Accent1 9 3 2" xfId="1199"/>
    <cellStyle name="20% - Accent1 9 3 2 2" xfId="1200"/>
    <cellStyle name="20% - Accent1 9 3 3" xfId="1201"/>
    <cellStyle name="20% - Accent1 9 4" xfId="1202"/>
    <cellStyle name="20% - Accent1 9 4 2" xfId="1203"/>
    <cellStyle name="20% - Accent1 9 4 2 2" xfId="1204"/>
    <cellStyle name="20% - Accent1 9 4 3" xfId="1205"/>
    <cellStyle name="20% - Accent1 9 5" xfId="1206"/>
    <cellStyle name="20% - Accent1 9 5 2" xfId="1207"/>
    <cellStyle name="20% - Accent1 9 6" xfId="1208"/>
    <cellStyle name="20% - Accent2 10" xfId="1209"/>
    <cellStyle name="20% - Accent2 10 2" xfId="1210"/>
    <cellStyle name="20% - Accent2 10 2 2" xfId="1211"/>
    <cellStyle name="20% - Accent2 10 3" xfId="1212"/>
    <cellStyle name="20% - Accent2 10 3 2" xfId="1213"/>
    <cellStyle name="20% - Accent2 10 4" xfId="1214"/>
    <cellStyle name="20% - Accent2 11" xfId="1215"/>
    <cellStyle name="20% - Accent2 11 2" xfId="1216"/>
    <cellStyle name="20% - Accent2 11 2 2" xfId="1217"/>
    <cellStyle name="20% - Accent2 11 3" xfId="1218"/>
    <cellStyle name="20% - Accent2 11 3 2" xfId="1219"/>
    <cellStyle name="20% - Accent2 11 4" xfId="1220"/>
    <cellStyle name="20% - Accent2 12" xfId="1221"/>
    <cellStyle name="20% - Accent2 12 2" xfId="1222"/>
    <cellStyle name="20% - Accent2 12 2 2" xfId="1223"/>
    <cellStyle name="20% - Accent2 12 3" xfId="1224"/>
    <cellStyle name="20% - Accent2 13" xfId="1225"/>
    <cellStyle name="20% - Accent2 13 2" xfId="1226"/>
    <cellStyle name="20% - Accent2 13 2 2" xfId="1227"/>
    <cellStyle name="20% - Accent2 13 3" xfId="1228"/>
    <cellStyle name="20% - Accent2 14" xfId="1229"/>
    <cellStyle name="20% - Accent2 14 2" xfId="1230"/>
    <cellStyle name="20% - Accent2 15" xfId="1231"/>
    <cellStyle name="20% - Accent2 15 2" xfId="1232"/>
    <cellStyle name="20% - Accent2 16" xfId="1233"/>
    <cellStyle name="20% - Accent2 2" xfId="1234"/>
    <cellStyle name="20% - Accent2 2 10" xfId="1235"/>
    <cellStyle name="20% - Accent2 2 10 2" xfId="1236"/>
    <cellStyle name="20% - Accent2 2 10 2 2" xfId="1237"/>
    <cellStyle name="20% - Accent2 2 10 3" xfId="1238"/>
    <cellStyle name="20% - Accent2 2 10 3 2" xfId="1239"/>
    <cellStyle name="20% - Accent2 2 10 4" xfId="1240"/>
    <cellStyle name="20% - Accent2 2 11" xfId="1241"/>
    <cellStyle name="20% - Accent2 2 11 2" xfId="1242"/>
    <cellStyle name="20% - Accent2 2 11 2 2" xfId="1243"/>
    <cellStyle name="20% - Accent2 2 11 3" xfId="1244"/>
    <cellStyle name="20% - Accent2 2 12" xfId="1245"/>
    <cellStyle name="20% - Accent2 2 12 2" xfId="1246"/>
    <cellStyle name="20% - Accent2 2 12 2 2" xfId="1247"/>
    <cellStyle name="20% - Accent2 2 12 3" xfId="1248"/>
    <cellStyle name="20% - Accent2 2 13" xfId="1249"/>
    <cellStyle name="20% - Accent2 2 13 2" xfId="1250"/>
    <cellStyle name="20% - Accent2 2 14" xfId="1251"/>
    <cellStyle name="20% - Accent2 2 14 2" xfId="1252"/>
    <cellStyle name="20% - Accent2 2 15" xfId="1253"/>
    <cellStyle name="20% - Accent2 2 2" xfId="1254"/>
    <cellStyle name="20% - Accent2 2 2 10" xfId="1255"/>
    <cellStyle name="20% - Accent2 2 2 10 2" xfId="1256"/>
    <cellStyle name="20% - Accent2 2 2 10 2 2" xfId="1257"/>
    <cellStyle name="20% - Accent2 2 2 10 3" xfId="1258"/>
    <cellStyle name="20% - Accent2 2 2 11" xfId="1259"/>
    <cellStyle name="20% - Accent2 2 2 11 2" xfId="1260"/>
    <cellStyle name="20% - Accent2 2 2 11 2 2" xfId="1261"/>
    <cellStyle name="20% - Accent2 2 2 11 3" xfId="1262"/>
    <cellStyle name="20% - Accent2 2 2 12" xfId="1263"/>
    <cellStyle name="20% - Accent2 2 2 12 2" xfId="1264"/>
    <cellStyle name="20% - Accent2 2 2 13" xfId="1265"/>
    <cellStyle name="20% - Accent2 2 2 13 2" xfId="1266"/>
    <cellStyle name="20% - Accent2 2 2 14" xfId="1267"/>
    <cellStyle name="20% - Accent2 2 2 2" xfId="1268"/>
    <cellStyle name="20% - Accent2 2 2 2 10" xfId="1269"/>
    <cellStyle name="20% - Accent2 2 2 2 10 2" xfId="1270"/>
    <cellStyle name="20% - Accent2 2 2 2 11" xfId="1271"/>
    <cellStyle name="20% - Accent2 2 2 2 2" xfId="1272"/>
    <cellStyle name="20% - Accent2 2 2 2 2 2" xfId="1273"/>
    <cellStyle name="20% - Accent2 2 2 2 2 2 2" xfId="1274"/>
    <cellStyle name="20% - Accent2 2 2 2 2 2 2 2" xfId="1275"/>
    <cellStyle name="20% - Accent2 2 2 2 2 2 3" xfId="1276"/>
    <cellStyle name="20% - Accent2 2 2 2 2 2 3 2" xfId="1277"/>
    <cellStyle name="20% - Accent2 2 2 2 2 2 4" xfId="1278"/>
    <cellStyle name="20% - Accent2 2 2 2 2 3" xfId="1279"/>
    <cellStyle name="20% - Accent2 2 2 2 2 3 2" xfId="1280"/>
    <cellStyle name="20% - Accent2 2 2 2 2 3 2 2" xfId="1281"/>
    <cellStyle name="20% - Accent2 2 2 2 2 3 3" xfId="1282"/>
    <cellStyle name="20% - Accent2 2 2 2 2 4" xfId="1283"/>
    <cellStyle name="20% - Accent2 2 2 2 2 4 2" xfId="1284"/>
    <cellStyle name="20% - Accent2 2 2 2 2 4 2 2" xfId="1285"/>
    <cellStyle name="20% - Accent2 2 2 2 2 4 3" xfId="1286"/>
    <cellStyle name="20% - Accent2 2 2 2 2 5" xfId="1287"/>
    <cellStyle name="20% - Accent2 2 2 2 2 5 2" xfId="1288"/>
    <cellStyle name="20% - Accent2 2 2 2 2 6" xfId="1289"/>
    <cellStyle name="20% - Accent2 2 2 2 3" xfId="1290"/>
    <cellStyle name="20% - Accent2 2 2 2 3 2" xfId="1291"/>
    <cellStyle name="20% - Accent2 2 2 2 3 2 2" xfId="1292"/>
    <cellStyle name="20% - Accent2 2 2 2 3 2 2 2" xfId="1293"/>
    <cellStyle name="20% - Accent2 2 2 2 3 2 3" xfId="1294"/>
    <cellStyle name="20% - Accent2 2 2 2 3 2 3 2" xfId="1295"/>
    <cellStyle name="20% - Accent2 2 2 2 3 2 4" xfId="1296"/>
    <cellStyle name="20% - Accent2 2 2 2 3 3" xfId="1297"/>
    <cellStyle name="20% - Accent2 2 2 2 3 3 2" xfId="1298"/>
    <cellStyle name="20% - Accent2 2 2 2 3 3 2 2" xfId="1299"/>
    <cellStyle name="20% - Accent2 2 2 2 3 3 3" xfId="1300"/>
    <cellStyle name="20% - Accent2 2 2 2 3 4" xfId="1301"/>
    <cellStyle name="20% - Accent2 2 2 2 3 4 2" xfId="1302"/>
    <cellStyle name="20% - Accent2 2 2 2 3 4 2 2" xfId="1303"/>
    <cellStyle name="20% - Accent2 2 2 2 3 4 3" xfId="1304"/>
    <cellStyle name="20% - Accent2 2 2 2 3 5" xfId="1305"/>
    <cellStyle name="20% - Accent2 2 2 2 3 5 2" xfId="1306"/>
    <cellStyle name="20% - Accent2 2 2 2 3 6" xfId="1307"/>
    <cellStyle name="20% - Accent2 2 2 2 4" xfId="1308"/>
    <cellStyle name="20% - Accent2 2 2 2 4 2" xfId="1309"/>
    <cellStyle name="20% - Accent2 2 2 2 4 2 2" xfId="1310"/>
    <cellStyle name="20% - Accent2 2 2 2 4 2 2 2" xfId="1311"/>
    <cellStyle name="20% - Accent2 2 2 2 4 2 3" xfId="1312"/>
    <cellStyle name="20% - Accent2 2 2 2 4 2 3 2" xfId="1313"/>
    <cellStyle name="20% - Accent2 2 2 2 4 2 4" xfId="1314"/>
    <cellStyle name="20% - Accent2 2 2 2 4 3" xfId="1315"/>
    <cellStyle name="20% - Accent2 2 2 2 4 3 2" xfId="1316"/>
    <cellStyle name="20% - Accent2 2 2 2 4 3 2 2" xfId="1317"/>
    <cellStyle name="20% - Accent2 2 2 2 4 3 3" xfId="1318"/>
    <cellStyle name="20% - Accent2 2 2 2 4 4" xfId="1319"/>
    <cellStyle name="20% - Accent2 2 2 2 4 4 2" xfId="1320"/>
    <cellStyle name="20% - Accent2 2 2 2 4 4 2 2" xfId="1321"/>
    <cellStyle name="20% - Accent2 2 2 2 4 4 3" xfId="1322"/>
    <cellStyle name="20% - Accent2 2 2 2 4 5" xfId="1323"/>
    <cellStyle name="20% - Accent2 2 2 2 4 5 2" xfId="1324"/>
    <cellStyle name="20% - Accent2 2 2 2 4 6" xfId="1325"/>
    <cellStyle name="20% - Accent2 2 2 2 5" xfId="1326"/>
    <cellStyle name="20% - Accent2 2 2 2 5 2" xfId="1327"/>
    <cellStyle name="20% - Accent2 2 2 2 5 2 2" xfId="1328"/>
    <cellStyle name="20% - Accent2 2 2 2 5 3" xfId="1329"/>
    <cellStyle name="20% - Accent2 2 2 2 5 3 2" xfId="1330"/>
    <cellStyle name="20% - Accent2 2 2 2 5 4" xfId="1331"/>
    <cellStyle name="20% - Accent2 2 2 2 6" xfId="1332"/>
    <cellStyle name="20% - Accent2 2 2 2 6 2" xfId="1333"/>
    <cellStyle name="20% - Accent2 2 2 2 6 2 2" xfId="1334"/>
    <cellStyle name="20% - Accent2 2 2 2 6 3" xfId="1335"/>
    <cellStyle name="20% - Accent2 2 2 2 6 3 2" xfId="1336"/>
    <cellStyle name="20% - Accent2 2 2 2 6 4" xfId="1337"/>
    <cellStyle name="20% - Accent2 2 2 2 7" xfId="1338"/>
    <cellStyle name="20% - Accent2 2 2 2 7 2" xfId="1339"/>
    <cellStyle name="20% - Accent2 2 2 2 7 2 2" xfId="1340"/>
    <cellStyle name="20% - Accent2 2 2 2 7 3" xfId="1341"/>
    <cellStyle name="20% - Accent2 2 2 2 8" xfId="1342"/>
    <cellStyle name="20% - Accent2 2 2 2 8 2" xfId="1343"/>
    <cellStyle name="20% - Accent2 2 2 2 8 2 2" xfId="1344"/>
    <cellStyle name="20% - Accent2 2 2 2 8 3" xfId="1345"/>
    <cellStyle name="20% - Accent2 2 2 2 9" xfId="1346"/>
    <cellStyle name="20% - Accent2 2 2 2 9 2" xfId="1347"/>
    <cellStyle name="20% - Accent2 2 2 3" xfId="1348"/>
    <cellStyle name="20% - Accent2 2 2 3 10" xfId="1349"/>
    <cellStyle name="20% - Accent2 2 2 3 10 2" xfId="1350"/>
    <cellStyle name="20% - Accent2 2 2 3 11" xfId="1351"/>
    <cellStyle name="20% - Accent2 2 2 3 2" xfId="1352"/>
    <cellStyle name="20% - Accent2 2 2 3 2 2" xfId="1353"/>
    <cellStyle name="20% - Accent2 2 2 3 2 2 2" xfId="1354"/>
    <cellStyle name="20% - Accent2 2 2 3 2 2 2 2" xfId="1355"/>
    <cellStyle name="20% - Accent2 2 2 3 2 2 3" xfId="1356"/>
    <cellStyle name="20% - Accent2 2 2 3 2 2 3 2" xfId="1357"/>
    <cellStyle name="20% - Accent2 2 2 3 2 2 4" xfId="1358"/>
    <cellStyle name="20% - Accent2 2 2 3 2 3" xfId="1359"/>
    <cellStyle name="20% - Accent2 2 2 3 2 3 2" xfId="1360"/>
    <cellStyle name="20% - Accent2 2 2 3 2 3 2 2" xfId="1361"/>
    <cellStyle name="20% - Accent2 2 2 3 2 3 3" xfId="1362"/>
    <cellStyle name="20% - Accent2 2 2 3 2 4" xfId="1363"/>
    <cellStyle name="20% - Accent2 2 2 3 2 4 2" xfId="1364"/>
    <cellStyle name="20% - Accent2 2 2 3 2 4 2 2" xfId="1365"/>
    <cellStyle name="20% - Accent2 2 2 3 2 4 3" xfId="1366"/>
    <cellStyle name="20% - Accent2 2 2 3 2 5" xfId="1367"/>
    <cellStyle name="20% - Accent2 2 2 3 2 5 2" xfId="1368"/>
    <cellStyle name="20% - Accent2 2 2 3 2 6" xfId="1369"/>
    <cellStyle name="20% - Accent2 2 2 3 3" xfId="1370"/>
    <cellStyle name="20% - Accent2 2 2 3 3 2" xfId="1371"/>
    <cellStyle name="20% - Accent2 2 2 3 3 2 2" xfId="1372"/>
    <cellStyle name="20% - Accent2 2 2 3 3 2 2 2" xfId="1373"/>
    <cellStyle name="20% - Accent2 2 2 3 3 2 3" xfId="1374"/>
    <cellStyle name="20% - Accent2 2 2 3 3 2 3 2" xfId="1375"/>
    <cellStyle name="20% - Accent2 2 2 3 3 2 4" xfId="1376"/>
    <cellStyle name="20% - Accent2 2 2 3 3 3" xfId="1377"/>
    <cellStyle name="20% - Accent2 2 2 3 3 3 2" xfId="1378"/>
    <cellStyle name="20% - Accent2 2 2 3 3 3 2 2" xfId="1379"/>
    <cellStyle name="20% - Accent2 2 2 3 3 3 3" xfId="1380"/>
    <cellStyle name="20% - Accent2 2 2 3 3 4" xfId="1381"/>
    <cellStyle name="20% - Accent2 2 2 3 3 4 2" xfId="1382"/>
    <cellStyle name="20% - Accent2 2 2 3 3 4 2 2" xfId="1383"/>
    <cellStyle name="20% - Accent2 2 2 3 3 4 3" xfId="1384"/>
    <cellStyle name="20% - Accent2 2 2 3 3 5" xfId="1385"/>
    <cellStyle name="20% - Accent2 2 2 3 3 5 2" xfId="1386"/>
    <cellStyle name="20% - Accent2 2 2 3 3 6" xfId="1387"/>
    <cellStyle name="20% - Accent2 2 2 3 4" xfId="1388"/>
    <cellStyle name="20% - Accent2 2 2 3 4 2" xfId="1389"/>
    <cellStyle name="20% - Accent2 2 2 3 4 2 2" xfId="1390"/>
    <cellStyle name="20% - Accent2 2 2 3 4 2 2 2" xfId="1391"/>
    <cellStyle name="20% - Accent2 2 2 3 4 2 3" xfId="1392"/>
    <cellStyle name="20% - Accent2 2 2 3 4 2 3 2" xfId="1393"/>
    <cellStyle name="20% - Accent2 2 2 3 4 2 4" xfId="1394"/>
    <cellStyle name="20% - Accent2 2 2 3 4 3" xfId="1395"/>
    <cellStyle name="20% - Accent2 2 2 3 4 3 2" xfId="1396"/>
    <cellStyle name="20% - Accent2 2 2 3 4 3 2 2" xfId="1397"/>
    <cellStyle name="20% - Accent2 2 2 3 4 3 3" xfId="1398"/>
    <cellStyle name="20% - Accent2 2 2 3 4 4" xfId="1399"/>
    <cellStyle name="20% - Accent2 2 2 3 4 4 2" xfId="1400"/>
    <cellStyle name="20% - Accent2 2 2 3 4 4 2 2" xfId="1401"/>
    <cellStyle name="20% - Accent2 2 2 3 4 4 3" xfId="1402"/>
    <cellStyle name="20% - Accent2 2 2 3 4 5" xfId="1403"/>
    <cellStyle name="20% - Accent2 2 2 3 4 5 2" xfId="1404"/>
    <cellStyle name="20% - Accent2 2 2 3 4 6" xfId="1405"/>
    <cellStyle name="20% - Accent2 2 2 3 5" xfId="1406"/>
    <cellStyle name="20% - Accent2 2 2 3 5 2" xfId="1407"/>
    <cellStyle name="20% - Accent2 2 2 3 5 2 2" xfId="1408"/>
    <cellStyle name="20% - Accent2 2 2 3 5 3" xfId="1409"/>
    <cellStyle name="20% - Accent2 2 2 3 5 3 2" xfId="1410"/>
    <cellStyle name="20% - Accent2 2 2 3 5 4" xfId="1411"/>
    <cellStyle name="20% - Accent2 2 2 3 6" xfId="1412"/>
    <cellStyle name="20% - Accent2 2 2 3 6 2" xfId="1413"/>
    <cellStyle name="20% - Accent2 2 2 3 6 2 2" xfId="1414"/>
    <cellStyle name="20% - Accent2 2 2 3 6 3" xfId="1415"/>
    <cellStyle name="20% - Accent2 2 2 3 6 3 2" xfId="1416"/>
    <cellStyle name="20% - Accent2 2 2 3 6 4" xfId="1417"/>
    <cellStyle name="20% - Accent2 2 2 3 7" xfId="1418"/>
    <cellStyle name="20% - Accent2 2 2 3 7 2" xfId="1419"/>
    <cellStyle name="20% - Accent2 2 2 3 7 2 2" xfId="1420"/>
    <cellStyle name="20% - Accent2 2 2 3 7 3" xfId="1421"/>
    <cellStyle name="20% - Accent2 2 2 3 8" xfId="1422"/>
    <cellStyle name="20% - Accent2 2 2 3 8 2" xfId="1423"/>
    <cellStyle name="20% - Accent2 2 2 3 8 2 2" xfId="1424"/>
    <cellStyle name="20% - Accent2 2 2 3 8 3" xfId="1425"/>
    <cellStyle name="20% - Accent2 2 2 3 9" xfId="1426"/>
    <cellStyle name="20% - Accent2 2 2 3 9 2" xfId="1427"/>
    <cellStyle name="20% - Accent2 2 2 4" xfId="1428"/>
    <cellStyle name="20% - Accent2 2 2 4 2" xfId="1429"/>
    <cellStyle name="20% - Accent2 2 2 4 2 2" xfId="1430"/>
    <cellStyle name="20% - Accent2 2 2 4 2 2 2" xfId="1431"/>
    <cellStyle name="20% - Accent2 2 2 4 2 2 2 2" xfId="1432"/>
    <cellStyle name="20% - Accent2 2 2 4 2 2 3" xfId="1433"/>
    <cellStyle name="20% - Accent2 2 2 4 2 2 3 2" xfId="1434"/>
    <cellStyle name="20% - Accent2 2 2 4 2 2 4" xfId="1435"/>
    <cellStyle name="20% - Accent2 2 2 4 2 3" xfId="1436"/>
    <cellStyle name="20% - Accent2 2 2 4 2 3 2" xfId="1437"/>
    <cellStyle name="20% - Accent2 2 2 4 2 3 2 2" xfId="1438"/>
    <cellStyle name="20% - Accent2 2 2 4 2 3 3" xfId="1439"/>
    <cellStyle name="20% - Accent2 2 2 4 2 4" xfId="1440"/>
    <cellStyle name="20% - Accent2 2 2 4 2 4 2" xfId="1441"/>
    <cellStyle name="20% - Accent2 2 2 4 2 4 2 2" xfId="1442"/>
    <cellStyle name="20% - Accent2 2 2 4 2 4 3" xfId="1443"/>
    <cellStyle name="20% - Accent2 2 2 4 2 5" xfId="1444"/>
    <cellStyle name="20% - Accent2 2 2 4 2 5 2" xfId="1445"/>
    <cellStyle name="20% - Accent2 2 2 4 2 6" xfId="1446"/>
    <cellStyle name="20% - Accent2 2 2 4 3" xfId="1447"/>
    <cellStyle name="20% - Accent2 2 2 4 3 2" xfId="1448"/>
    <cellStyle name="20% - Accent2 2 2 4 3 2 2" xfId="1449"/>
    <cellStyle name="20% - Accent2 2 2 4 3 2 2 2" xfId="1450"/>
    <cellStyle name="20% - Accent2 2 2 4 3 2 3" xfId="1451"/>
    <cellStyle name="20% - Accent2 2 2 4 3 2 3 2" xfId="1452"/>
    <cellStyle name="20% - Accent2 2 2 4 3 2 4" xfId="1453"/>
    <cellStyle name="20% - Accent2 2 2 4 3 3" xfId="1454"/>
    <cellStyle name="20% - Accent2 2 2 4 3 3 2" xfId="1455"/>
    <cellStyle name="20% - Accent2 2 2 4 3 3 2 2" xfId="1456"/>
    <cellStyle name="20% - Accent2 2 2 4 3 3 3" xfId="1457"/>
    <cellStyle name="20% - Accent2 2 2 4 3 4" xfId="1458"/>
    <cellStyle name="20% - Accent2 2 2 4 3 4 2" xfId="1459"/>
    <cellStyle name="20% - Accent2 2 2 4 3 4 2 2" xfId="1460"/>
    <cellStyle name="20% - Accent2 2 2 4 3 4 3" xfId="1461"/>
    <cellStyle name="20% - Accent2 2 2 4 3 5" xfId="1462"/>
    <cellStyle name="20% - Accent2 2 2 4 3 5 2" xfId="1463"/>
    <cellStyle name="20% - Accent2 2 2 4 3 6" xfId="1464"/>
    <cellStyle name="20% - Accent2 2 2 4 4" xfId="1465"/>
    <cellStyle name="20% - Accent2 2 2 4 4 2" xfId="1466"/>
    <cellStyle name="20% - Accent2 2 2 4 4 2 2" xfId="1467"/>
    <cellStyle name="20% - Accent2 2 2 4 4 3" xfId="1468"/>
    <cellStyle name="20% - Accent2 2 2 4 4 3 2" xfId="1469"/>
    <cellStyle name="20% - Accent2 2 2 4 4 4" xfId="1470"/>
    <cellStyle name="20% - Accent2 2 2 4 5" xfId="1471"/>
    <cellStyle name="20% - Accent2 2 2 4 5 2" xfId="1472"/>
    <cellStyle name="20% - Accent2 2 2 4 5 2 2" xfId="1473"/>
    <cellStyle name="20% - Accent2 2 2 4 5 3" xfId="1474"/>
    <cellStyle name="20% - Accent2 2 2 4 5 3 2" xfId="1475"/>
    <cellStyle name="20% - Accent2 2 2 4 5 4" xfId="1476"/>
    <cellStyle name="20% - Accent2 2 2 4 6" xfId="1477"/>
    <cellStyle name="20% - Accent2 2 2 4 6 2" xfId="1478"/>
    <cellStyle name="20% - Accent2 2 2 4 6 2 2" xfId="1479"/>
    <cellStyle name="20% - Accent2 2 2 4 6 3" xfId="1480"/>
    <cellStyle name="20% - Accent2 2 2 4 7" xfId="1481"/>
    <cellStyle name="20% - Accent2 2 2 4 7 2" xfId="1482"/>
    <cellStyle name="20% - Accent2 2 2 4 7 2 2" xfId="1483"/>
    <cellStyle name="20% - Accent2 2 2 4 7 3" xfId="1484"/>
    <cellStyle name="20% - Accent2 2 2 4 8" xfId="1485"/>
    <cellStyle name="20% - Accent2 2 2 4 8 2" xfId="1486"/>
    <cellStyle name="20% - Accent2 2 2 4 9" xfId="1487"/>
    <cellStyle name="20% - Accent2 2 2 5" xfId="1488"/>
    <cellStyle name="20% - Accent2 2 2 5 2" xfId="1489"/>
    <cellStyle name="20% - Accent2 2 2 5 2 2" xfId="1490"/>
    <cellStyle name="20% - Accent2 2 2 5 2 2 2" xfId="1491"/>
    <cellStyle name="20% - Accent2 2 2 5 2 3" xfId="1492"/>
    <cellStyle name="20% - Accent2 2 2 5 2 3 2" xfId="1493"/>
    <cellStyle name="20% - Accent2 2 2 5 2 4" xfId="1494"/>
    <cellStyle name="20% - Accent2 2 2 5 3" xfId="1495"/>
    <cellStyle name="20% - Accent2 2 2 5 3 2" xfId="1496"/>
    <cellStyle name="20% - Accent2 2 2 5 3 2 2" xfId="1497"/>
    <cellStyle name="20% - Accent2 2 2 5 3 3" xfId="1498"/>
    <cellStyle name="20% - Accent2 2 2 5 4" xfId="1499"/>
    <cellStyle name="20% - Accent2 2 2 5 4 2" xfId="1500"/>
    <cellStyle name="20% - Accent2 2 2 5 4 2 2" xfId="1501"/>
    <cellStyle name="20% - Accent2 2 2 5 4 3" xfId="1502"/>
    <cellStyle name="20% - Accent2 2 2 5 5" xfId="1503"/>
    <cellStyle name="20% - Accent2 2 2 5 5 2" xfId="1504"/>
    <cellStyle name="20% - Accent2 2 2 5 6" xfId="1505"/>
    <cellStyle name="20% - Accent2 2 2 6" xfId="1506"/>
    <cellStyle name="20% - Accent2 2 2 6 2" xfId="1507"/>
    <cellStyle name="20% - Accent2 2 2 6 2 2" xfId="1508"/>
    <cellStyle name="20% - Accent2 2 2 6 2 2 2" xfId="1509"/>
    <cellStyle name="20% - Accent2 2 2 6 2 3" xfId="1510"/>
    <cellStyle name="20% - Accent2 2 2 6 2 3 2" xfId="1511"/>
    <cellStyle name="20% - Accent2 2 2 6 2 4" xfId="1512"/>
    <cellStyle name="20% - Accent2 2 2 6 3" xfId="1513"/>
    <cellStyle name="20% - Accent2 2 2 6 3 2" xfId="1514"/>
    <cellStyle name="20% - Accent2 2 2 6 3 2 2" xfId="1515"/>
    <cellStyle name="20% - Accent2 2 2 6 3 3" xfId="1516"/>
    <cellStyle name="20% - Accent2 2 2 6 4" xfId="1517"/>
    <cellStyle name="20% - Accent2 2 2 6 4 2" xfId="1518"/>
    <cellStyle name="20% - Accent2 2 2 6 4 2 2" xfId="1519"/>
    <cellStyle name="20% - Accent2 2 2 6 4 3" xfId="1520"/>
    <cellStyle name="20% - Accent2 2 2 6 5" xfId="1521"/>
    <cellStyle name="20% - Accent2 2 2 6 5 2" xfId="1522"/>
    <cellStyle name="20% - Accent2 2 2 6 6" xfId="1523"/>
    <cellStyle name="20% - Accent2 2 2 7" xfId="1524"/>
    <cellStyle name="20% - Accent2 2 2 7 2" xfId="1525"/>
    <cellStyle name="20% - Accent2 2 2 7 2 2" xfId="1526"/>
    <cellStyle name="20% - Accent2 2 2 7 2 2 2" xfId="1527"/>
    <cellStyle name="20% - Accent2 2 2 7 2 3" xfId="1528"/>
    <cellStyle name="20% - Accent2 2 2 7 2 3 2" xfId="1529"/>
    <cellStyle name="20% - Accent2 2 2 7 2 4" xfId="1530"/>
    <cellStyle name="20% - Accent2 2 2 7 3" xfId="1531"/>
    <cellStyle name="20% - Accent2 2 2 7 3 2" xfId="1532"/>
    <cellStyle name="20% - Accent2 2 2 7 3 2 2" xfId="1533"/>
    <cellStyle name="20% - Accent2 2 2 7 3 3" xfId="1534"/>
    <cellStyle name="20% - Accent2 2 2 7 4" xfId="1535"/>
    <cellStyle name="20% - Accent2 2 2 7 4 2" xfId="1536"/>
    <cellStyle name="20% - Accent2 2 2 7 4 2 2" xfId="1537"/>
    <cellStyle name="20% - Accent2 2 2 7 4 3" xfId="1538"/>
    <cellStyle name="20% - Accent2 2 2 7 5" xfId="1539"/>
    <cellStyle name="20% - Accent2 2 2 7 5 2" xfId="1540"/>
    <cellStyle name="20% - Accent2 2 2 7 6" xfId="1541"/>
    <cellStyle name="20% - Accent2 2 2 8" xfId="1542"/>
    <cellStyle name="20% - Accent2 2 2 8 2" xfId="1543"/>
    <cellStyle name="20% - Accent2 2 2 8 2 2" xfId="1544"/>
    <cellStyle name="20% - Accent2 2 2 8 3" xfId="1545"/>
    <cellStyle name="20% - Accent2 2 2 8 3 2" xfId="1546"/>
    <cellStyle name="20% - Accent2 2 2 8 4" xfId="1547"/>
    <cellStyle name="20% - Accent2 2 2 9" xfId="1548"/>
    <cellStyle name="20% - Accent2 2 2 9 2" xfId="1549"/>
    <cellStyle name="20% - Accent2 2 2 9 2 2" xfId="1550"/>
    <cellStyle name="20% - Accent2 2 2 9 3" xfId="1551"/>
    <cellStyle name="20% - Accent2 2 2 9 3 2" xfId="1552"/>
    <cellStyle name="20% - Accent2 2 2 9 4" xfId="1553"/>
    <cellStyle name="20% - Accent2 2 3" xfId="1554"/>
    <cellStyle name="20% - Accent2 2 3 10" xfId="1555"/>
    <cellStyle name="20% - Accent2 2 3 10 2" xfId="1556"/>
    <cellStyle name="20% - Accent2 2 3 11" xfId="1557"/>
    <cellStyle name="20% - Accent2 2 3 2" xfId="1558"/>
    <cellStyle name="20% - Accent2 2 3 2 2" xfId="1559"/>
    <cellStyle name="20% - Accent2 2 3 2 2 2" xfId="1560"/>
    <cellStyle name="20% - Accent2 2 3 2 2 2 2" xfId="1561"/>
    <cellStyle name="20% - Accent2 2 3 2 2 3" xfId="1562"/>
    <cellStyle name="20% - Accent2 2 3 2 2 3 2" xfId="1563"/>
    <cellStyle name="20% - Accent2 2 3 2 2 4" xfId="1564"/>
    <cellStyle name="20% - Accent2 2 3 2 3" xfId="1565"/>
    <cellStyle name="20% - Accent2 2 3 2 3 2" xfId="1566"/>
    <cellStyle name="20% - Accent2 2 3 2 3 2 2" xfId="1567"/>
    <cellStyle name="20% - Accent2 2 3 2 3 3" xfId="1568"/>
    <cellStyle name="20% - Accent2 2 3 2 4" xfId="1569"/>
    <cellStyle name="20% - Accent2 2 3 2 4 2" xfId="1570"/>
    <cellStyle name="20% - Accent2 2 3 2 4 2 2" xfId="1571"/>
    <cellStyle name="20% - Accent2 2 3 2 4 3" xfId="1572"/>
    <cellStyle name="20% - Accent2 2 3 2 5" xfId="1573"/>
    <cellStyle name="20% - Accent2 2 3 2 5 2" xfId="1574"/>
    <cellStyle name="20% - Accent2 2 3 2 6" xfId="1575"/>
    <cellStyle name="20% - Accent2 2 3 3" xfId="1576"/>
    <cellStyle name="20% - Accent2 2 3 3 2" xfId="1577"/>
    <cellStyle name="20% - Accent2 2 3 3 2 2" xfId="1578"/>
    <cellStyle name="20% - Accent2 2 3 3 2 2 2" xfId="1579"/>
    <cellStyle name="20% - Accent2 2 3 3 2 3" xfId="1580"/>
    <cellStyle name="20% - Accent2 2 3 3 2 3 2" xfId="1581"/>
    <cellStyle name="20% - Accent2 2 3 3 2 4" xfId="1582"/>
    <cellStyle name="20% - Accent2 2 3 3 3" xfId="1583"/>
    <cellStyle name="20% - Accent2 2 3 3 3 2" xfId="1584"/>
    <cellStyle name="20% - Accent2 2 3 3 3 2 2" xfId="1585"/>
    <cellStyle name="20% - Accent2 2 3 3 3 3" xfId="1586"/>
    <cellStyle name="20% - Accent2 2 3 3 4" xfId="1587"/>
    <cellStyle name="20% - Accent2 2 3 3 4 2" xfId="1588"/>
    <cellStyle name="20% - Accent2 2 3 3 4 2 2" xfId="1589"/>
    <cellStyle name="20% - Accent2 2 3 3 4 3" xfId="1590"/>
    <cellStyle name="20% - Accent2 2 3 3 5" xfId="1591"/>
    <cellStyle name="20% - Accent2 2 3 3 5 2" xfId="1592"/>
    <cellStyle name="20% - Accent2 2 3 3 6" xfId="1593"/>
    <cellStyle name="20% - Accent2 2 3 4" xfId="1594"/>
    <cellStyle name="20% - Accent2 2 3 4 2" xfId="1595"/>
    <cellStyle name="20% - Accent2 2 3 4 2 2" xfId="1596"/>
    <cellStyle name="20% - Accent2 2 3 4 2 2 2" xfId="1597"/>
    <cellStyle name="20% - Accent2 2 3 4 2 3" xfId="1598"/>
    <cellStyle name="20% - Accent2 2 3 4 2 3 2" xfId="1599"/>
    <cellStyle name="20% - Accent2 2 3 4 2 4" xfId="1600"/>
    <cellStyle name="20% - Accent2 2 3 4 3" xfId="1601"/>
    <cellStyle name="20% - Accent2 2 3 4 3 2" xfId="1602"/>
    <cellStyle name="20% - Accent2 2 3 4 3 2 2" xfId="1603"/>
    <cellStyle name="20% - Accent2 2 3 4 3 3" xfId="1604"/>
    <cellStyle name="20% - Accent2 2 3 4 4" xfId="1605"/>
    <cellStyle name="20% - Accent2 2 3 4 4 2" xfId="1606"/>
    <cellStyle name="20% - Accent2 2 3 4 4 2 2" xfId="1607"/>
    <cellStyle name="20% - Accent2 2 3 4 4 3" xfId="1608"/>
    <cellStyle name="20% - Accent2 2 3 4 5" xfId="1609"/>
    <cellStyle name="20% - Accent2 2 3 4 5 2" xfId="1610"/>
    <cellStyle name="20% - Accent2 2 3 4 6" xfId="1611"/>
    <cellStyle name="20% - Accent2 2 3 5" xfId="1612"/>
    <cellStyle name="20% - Accent2 2 3 5 2" xfId="1613"/>
    <cellStyle name="20% - Accent2 2 3 5 2 2" xfId="1614"/>
    <cellStyle name="20% - Accent2 2 3 5 3" xfId="1615"/>
    <cellStyle name="20% - Accent2 2 3 5 3 2" xfId="1616"/>
    <cellStyle name="20% - Accent2 2 3 5 4" xfId="1617"/>
    <cellStyle name="20% - Accent2 2 3 6" xfId="1618"/>
    <cellStyle name="20% - Accent2 2 3 6 2" xfId="1619"/>
    <cellStyle name="20% - Accent2 2 3 6 2 2" xfId="1620"/>
    <cellStyle name="20% - Accent2 2 3 6 3" xfId="1621"/>
    <cellStyle name="20% - Accent2 2 3 6 3 2" xfId="1622"/>
    <cellStyle name="20% - Accent2 2 3 6 4" xfId="1623"/>
    <cellStyle name="20% - Accent2 2 3 7" xfId="1624"/>
    <cellStyle name="20% - Accent2 2 3 7 2" xfId="1625"/>
    <cellStyle name="20% - Accent2 2 3 7 2 2" xfId="1626"/>
    <cellStyle name="20% - Accent2 2 3 7 3" xfId="1627"/>
    <cellStyle name="20% - Accent2 2 3 8" xfId="1628"/>
    <cellStyle name="20% - Accent2 2 3 8 2" xfId="1629"/>
    <cellStyle name="20% - Accent2 2 3 8 2 2" xfId="1630"/>
    <cellStyle name="20% - Accent2 2 3 8 3" xfId="1631"/>
    <cellStyle name="20% - Accent2 2 3 9" xfId="1632"/>
    <cellStyle name="20% - Accent2 2 3 9 2" xfId="1633"/>
    <cellStyle name="20% - Accent2 2 4" xfId="1634"/>
    <cellStyle name="20% - Accent2 2 4 10" xfId="1635"/>
    <cellStyle name="20% - Accent2 2 4 10 2" xfId="1636"/>
    <cellStyle name="20% - Accent2 2 4 11" xfId="1637"/>
    <cellStyle name="20% - Accent2 2 4 2" xfId="1638"/>
    <cellStyle name="20% - Accent2 2 4 2 2" xfId="1639"/>
    <cellStyle name="20% - Accent2 2 4 2 2 2" xfId="1640"/>
    <cellStyle name="20% - Accent2 2 4 2 2 2 2" xfId="1641"/>
    <cellStyle name="20% - Accent2 2 4 2 2 3" xfId="1642"/>
    <cellStyle name="20% - Accent2 2 4 2 2 3 2" xfId="1643"/>
    <cellStyle name="20% - Accent2 2 4 2 2 4" xfId="1644"/>
    <cellStyle name="20% - Accent2 2 4 2 3" xfId="1645"/>
    <cellStyle name="20% - Accent2 2 4 2 3 2" xfId="1646"/>
    <cellStyle name="20% - Accent2 2 4 2 3 2 2" xfId="1647"/>
    <cellStyle name="20% - Accent2 2 4 2 3 3" xfId="1648"/>
    <cellStyle name="20% - Accent2 2 4 2 4" xfId="1649"/>
    <cellStyle name="20% - Accent2 2 4 2 4 2" xfId="1650"/>
    <cellStyle name="20% - Accent2 2 4 2 4 2 2" xfId="1651"/>
    <cellStyle name="20% - Accent2 2 4 2 4 3" xfId="1652"/>
    <cellStyle name="20% - Accent2 2 4 2 5" xfId="1653"/>
    <cellStyle name="20% - Accent2 2 4 2 5 2" xfId="1654"/>
    <cellStyle name="20% - Accent2 2 4 2 6" xfId="1655"/>
    <cellStyle name="20% - Accent2 2 4 3" xfId="1656"/>
    <cellStyle name="20% - Accent2 2 4 3 2" xfId="1657"/>
    <cellStyle name="20% - Accent2 2 4 3 2 2" xfId="1658"/>
    <cellStyle name="20% - Accent2 2 4 3 2 2 2" xfId="1659"/>
    <cellStyle name="20% - Accent2 2 4 3 2 3" xfId="1660"/>
    <cellStyle name="20% - Accent2 2 4 3 2 3 2" xfId="1661"/>
    <cellStyle name="20% - Accent2 2 4 3 2 4" xfId="1662"/>
    <cellStyle name="20% - Accent2 2 4 3 3" xfId="1663"/>
    <cellStyle name="20% - Accent2 2 4 3 3 2" xfId="1664"/>
    <cellStyle name="20% - Accent2 2 4 3 3 2 2" xfId="1665"/>
    <cellStyle name="20% - Accent2 2 4 3 3 3" xfId="1666"/>
    <cellStyle name="20% - Accent2 2 4 3 4" xfId="1667"/>
    <cellStyle name="20% - Accent2 2 4 3 4 2" xfId="1668"/>
    <cellStyle name="20% - Accent2 2 4 3 4 2 2" xfId="1669"/>
    <cellStyle name="20% - Accent2 2 4 3 4 3" xfId="1670"/>
    <cellStyle name="20% - Accent2 2 4 3 5" xfId="1671"/>
    <cellStyle name="20% - Accent2 2 4 3 5 2" xfId="1672"/>
    <cellStyle name="20% - Accent2 2 4 3 6" xfId="1673"/>
    <cellStyle name="20% - Accent2 2 4 4" xfId="1674"/>
    <cellStyle name="20% - Accent2 2 4 4 2" xfId="1675"/>
    <cellStyle name="20% - Accent2 2 4 4 2 2" xfId="1676"/>
    <cellStyle name="20% - Accent2 2 4 4 2 2 2" xfId="1677"/>
    <cellStyle name="20% - Accent2 2 4 4 2 3" xfId="1678"/>
    <cellStyle name="20% - Accent2 2 4 4 2 3 2" xfId="1679"/>
    <cellStyle name="20% - Accent2 2 4 4 2 4" xfId="1680"/>
    <cellStyle name="20% - Accent2 2 4 4 3" xfId="1681"/>
    <cellStyle name="20% - Accent2 2 4 4 3 2" xfId="1682"/>
    <cellStyle name="20% - Accent2 2 4 4 3 2 2" xfId="1683"/>
    <cellStyle name="20% - Accent2 2 4 4 3 3" xfId="1684"/>
    <cellStyle name="20% - Accent2 2 4 4 4" xfId="1685"/>
    <cellStyle name="20% - Accent2 2 4 4 4 2" xfId="1686"/>
    <cellStyle name="20% - Accent2 2 4 4 4 2 2" xfId="1687"/>
    <cellStyle name="20% - Accent2 2 4 4 4 3" xfId="1688"/>
    <cellStyle name="20% - Accent2 2 4 4 5" xfId="1689"/>
    <cellStyle name="20% - Accent2 2 4 4 5 2" xfId="1690"/>
    <cellStyle name="20% - Accent2 2 4 4 6" xfId="1691"/>
    <cellStyle name="20% - Accent2 2 4 5" xfId="1692"/>
    <cellStyle name="20% - Accent2 2 4 5 2" xfId="1693"/>
    <cellStyle name="20% - Accent2 2 4 5 2 2" xfId="1694"/>
    <cellStyle name="20% - Accent2 2 4 5 3" xfId="1695"/>
    <cellStyle name="20% - Accent2 2 4 5 3 2" xfId="1696"/>
    <cellStyle name="20% - Accent2 2 4 5 4" xfId="1697"/>
    <cellStyle name="20% - Accent2 2 4 6" xfId="1698"/>
    <cellStyle name="20% - Accent2 2 4 6 2" xfId="1699"/>
    <cellStyle name="20% - Accent2 2 4 6 2 2" xfId="1700"/>
    <cellStyle name="20% - Accent2 2 4 6 3" xfId="1701"/>
    <cellStyle name="20% - Accent2 2 4 6 3 2" xfId="1702"/>
    <cellStyle name="20% - Accent2 2 4 6 4" xfId="1703"/>
    <cellStyle name="20% - Accent2 2 4 7" xfId="1704"/>
    <cellStyle name="20% - Accent2 2 4 7 2" xfId="1705"/>
    <cellStyle name="20% - Accent2 2 4 7 2 2" xfId="1706"/>
    <cellStyle name="20% - Accent2 2 4 7 3" xfId="1707"/>
    <cellStyle name="20% - Accent2 2 4 8" xfId="1708"/>
    <cellStyle name="20% - Accent2 2 4 8 2" xfId="1709"/>
    <cellStyle name="20% - Accent2 2 4 8 2 2" xfId="1710"/>
    <cellStyle name="20% - Accent2 2 4 8 3" xfId="1711"/>
    <cellStyle name="20% - Accent2 2 4 9" xfId="1712"/>
    <cellStyle name="20% - Accent2 2 4 9 2" xfId="1713"/>
    <cellStyle name="20% - Accent2 2 5" xfId="1714"/>
    <cellStyle name="20% - Accent2 2 5 2" xfId="1715"/>
    <cellStyle name="20% - Accent2 2 5 2 2" xfId="1716"/>
    <cellStyle name="20% - Accent2 2 5 2 2 2" xfId="1717"/>
    <cellStyle name="20% - Accent2 2 5 2 2 2 2" xfId="1718"/>
    <cellStyle name="20% - Accent2 2 5 2 2 3" xfId="1719"/>
    <cellStyle name="20% - Accent2 2 5 2 2 3 2" xfId="1720"/>
    <cellStyle name="20% - Accent2 2 5 2 2 4" xfId="1721"/>
    <cellStyle name="20% - Accent2 2 5 2 3" xfId="1722"/>
    <cellStyle name="20% - Accent2 2 5 2 3 2" xfId="1723"/>
    <cellStyle name="20% - Accent2 2 5 2 3 2 2" xfId="1724"/>
    <cellStyle name="20% - Accent2 2 5 2 3 3" xfId="1725"/>
    <cellStyle name="20% - Accent2 2 5 2 4" xfId="1726"/>
    <cellStyle name="20% - Accent2 2 5 2 4 2" xfId="1727"/>
    <cellStyle name="20% - Accent2 2 5 2 4 2 2" xfId="1728"/>
    <cellStyle name="20% - Accent2 2 5 2 4 3" xfId="1729"/>
    <cellStyle name="20% - Accent2 2 5 2 5" xfId="1730"/>
    <cellStyle name="20% - Accent2 2 5 2 5 2" xfId="1731"/>
    <cellStyle name="20% - Accent2 2 5 2 6" xfId="1732"/>
    <cellStyle name="20% - Accent2 2 5 3" xfId="1733"/>
    <cellStyle name="20% - Accent2 2 5 3 2" xfId="1734"/>
    <cellStyle name="20% - Accent2 2 5 3 2 2" xfId="1735"/>
    <cellStyle name="20% - Accent2 2 5 3 2 2 2" xfId="1736"/>
    <cellStyle name="20% - Accent2 2 5 3 2 3" xfId="1737"/>
    <cellStyle name="20% - Accent2 2 5 3 2 3 2" xfId="1738"/>
    <cellStyle name="20% - Accent2 2 5 3 2 4" xfId="1739"/>
    <cellStyle name="20% - Accent2 2 5 3 3" xfId="1740"/>
    <cellStyle name="20% - Accent2 2 5 3 3 2" xfId="1741"/>
    <cellStyle name="20% - Accent2 2 5 3 3 2 2" xfId="1742"/>
    <cellStyle name="20% - Accent2 2 5 3 3 3" xfId="1743"/>
    <cellStyle name="20% - Accent2 2 5 3 4" xfId="1744"/>
    <cellStyle name="20% - Accent2 2 5 3 4 2" xfId="1745"/>
    <cellStyle name="20% - Accent2 2 5 3 4 2 2" xfId="1746"/>
    <cellStyle name="20% - Accent2 2 5 3 4 3" xfId="1747"/>
    <cellStyle name="20% - Accent2 2 5 3 5" xfId="1748"/>
    <cellStyle name="20% - Accent2 2 5 3 5 2" xfId="1749"/>
    <cellStyle name="20% - Accent2 2 5 3 6" xfId="1750"/>
    <cellStyle name="20% - Accent2 2 5 4" xfId="1751"/>
    <cellStyle name="20% - Accent2 2 5 4 2" xfId="1752"/>
    <cellStyle name="20% - Accent2 2 5 4 2 2" xfId="1753"/>
    <cellStyle name="20% - Accent2 2 5 4 3" xfId="1754"/>
    <cellStyle name="20% - Accent2 2 5 4 3 2" xfId="1755"/>
    <cellStyle name="20% - Accent2 2 5 4 4" xfId="1756"/>
    <cellStyle name="20% - Accent2 2 5 5" xfId="1757"/>
    <cellStyle name="20% - Accent2 2 5 5 2" xfId="1758"/>
    <cellStyle name="20% - Accent2 2 5 5 2 2" xfId="1759"/>
    <cellStyle name="20% - Accent2 2 5 5 3" xfId="1760"/>
    <cellStyle name="20% - Accent2 2 5 5 3 2" xfId="1761"/>
    <cellStyle name="20% - Accent2 2 5 5 4" xfId="1762"/>
    <cellStyle name="20% - Accent2 2 5 6" xfId="1763"/>
    <cellStyle name="20% - Accent2 2 5 6 2" xfId="1764"/>
    <cellStyle name="20% - Accent2 2 5 6 2 2" xfId="1765"/>
    <cellStyle name="20% - Accent2 2 5 6 3" xfId="1766"/>
    <cellStyle name="20% - Accent2 2 5 7" xfId="1767"/>
    <cellStyle name="20% - Accent2 2 5 7 2" xfId="1768"/>
    <cellStyle name="20% - Accent2 2 5 7 2 2" xfId="1769"/>
    <cellStyle name="20% - Accent2 2 5 7 3" xfId="1770"/>
    <cellStyle name="20% - Accent2 2 5 8" xfId="1771"/>
    <cellStyle name="20% - Accent2 2 5 8 2" xfId="1772"/>
    <cellStyle name="20% - Accent2 2 5 9" xfId="1773"/>
    <cellStyle name="20% - Accent2 2 6" xfId="1774"/>
    <cellStyle name="20% - Accent2 2 6 2" xfId="1775"/>
    <cellStyle name="20% - Accent2 2 6 2 2" xfId="1776"/>
    <cellStyle name="20% - Accent2 2 6 2 2 2" xfId="1777"/>
    <cellStyle name="20% - Accent2 2 6 2 3" xfId="1778"/>
    <cellStyle name="20% - Accent2 2 6 2 3 2" xfId="1779"/>
    <cellStyle name="20% - Accent2 2 6 2 4" xfId="1780"/>
    <cellStyle name="20% - Accent2 2 6 3" xfId="1781"/>
    <cellStyle name="20% - Accent2 2 6 3 2" xfId="1782"/>
    <cellStyle name="20% - Accent2 2 6 3 2 2" xfId="1783"/>
    <cellStyle name="20% - Accent2 2 6 3 3" xfId="1784"/>
    <cellStyle name="20% - Accent2 2 6 4" xfId="1785"/>
    <cellStyle name="20% - Accent2 2 6 4 2" xfId="1786"/>
    <cellStyle name="20% - Accent2 2 6 4 2 2" xfId="1787"/>
    <cellStyle name="20% - Accent2 2 6 4 3" xfId="1788"/>
    <cellStyle name="20% - Accent2 2 6 5" xfId="1789"/>
    <cellStyle name="20% - Accent2 2 6 5 2" xfId="1790"/>
    <cellStyle name="20% - Accent2 2 6 6" xfId="1791"/>
    <cellStyle name="20% - Accent2 2 7" xfId="1792"/>
    <cellStyle name="20% - Accent2 2 7 2" xfId="1793"/>
    <cellStyle name="20% - Accent2 2 7 2 2" xfId="1794"/>
    <cellStyle name="20% - Accent2 2 7 2 2 2" xfId="1795"/>
    <cellStyle name="20% - Accent2 2 7 2 3" xfId="1796"/>
    <cellStyle name="20% - Accent2 2 7 2 3 2" xfId="1797"/>
    <cellStyle name="20% - Accent2 2 7 2 4" xfId="1798"/>
    <cellStyle name="20% - Accent2 2 7 3" xfId="1799"/>
    <cellStyle name="20% - Accent2 2 7 3 2" xfId="1800"/>
    <cellStyle name="20% - Accent2 2 7 3 2 2" xfId="1801"/>
    <cellStyle name="20% - Accent2 2 7 3 3" xfId="1802"/>
    <cellStyle name="20% - Accent2 2 7 4" xfId="1803"/>
    <cellStyle name="20% - Accent2 2 7 4 2" xfId="1804"/>
    <cellStyle name="20% - Accent2 2 7 4 2 2" xfId="1805"/>
    <cellStyle name="20% - Accent2 2 7 4 3" xfId="1806"/>
    <cellStyle name="20% - Accent2 2 7 5" xfId="1807"/>
    <cellStyle name="20% - Accent2 2 7 5 2" xfId="1808"/>
    <cellStyle name="20% - Accent2 2 7 6" xfId="1809"/>
    <cellStyle name="20% - Accent2 2 8" xfId="1810"/>
    <cellStyle name="20% - Accent2 2 8 2" xfId="1811"/>
    <cellStyle name="20% - Accent2 2 8 2 2" xfId="1812"/>
    <cellStyle name="20% - Accent2 2 8 2 2 2" xfId="1813"/>
    <cellStyle name="20% - Accent2 2 8 2 3" xfId="1814"/>
    <cellStyle name="20% - Accent2 2 8 2 3 2" xfId="1815"/>
    <cellStyle name="20% - Accent2 2 8 2 4" xfId="1816"/>
    <cellStyle name="20% - Accent2 2 8 3" xfId="1817"/>
    <cellStyle name="20% - Accent2 2 8 3 2" xfId="1818"/>
    <cellStyle name="20% - Accent2 2 8 3 2 2" xfId="1819"/>
    <cellStyle name="20% - Accent2 2 8 3 3" xfId="1820"/>
    <cellStyle name="20% - Accent2 2 8 4" xfId="1821"/>
    <cellStyle name="20% - Accent2 2 8 4 2" xfId="1822"/>
    <cellStyle name="20% - Accent2 2 8 4 2 2" xfId="1823"/>
    <cellStyle name="20% - Accent2 2 8 4 3" xfId="1824"/>
    <cellStyle name="20% - Accent2 2 8 5" xfId="1825"/>
    <cellStyle name="20% - Accent2 2 8 5 2" xfId="1826"/>
    <cellStyle name="20% - Accent2 2 8 6" xfId="1827"/>
    <cellStyle name="20% - Accent2 2 9" xfId="1828"/>
    <cellStyle name="20% - Accent2 2 9 2" xfId="1829"/>
    <cellStyle name="20% - Accent2 2 9 2 2" xfId="1830"/>
    <cellStyle name="20% - Accent2 2 9 3" xfId="1831"/>
    <cellStyle name="20% - Accent2 2 9 3 2" xfId="1832"/>
    <cellStyle name="20% - Accent2 2 9 4" xfId="1833"/>
    <cellStyle name="20% - Accent2 3" xfId="1834"/>
    <cellStyle name="20% - Accent2 3 10" xfId="1835"/>
    <cellStyle name="20% - Accent2 3 10 2" xfId="1836"/>
    <cellStyle name="20% - Accent2 3 10 2 2" xfId="1837"/>
    <cellStyle name="20% - Accent2 3 10 3" xfId="1838"/>
    <cellStyle name="20% - Accent2 3 11" xfId="1839"/>
    <cellStyle name="20% - Accent2 3 11 2" xfId="1840"/>
    <cellStyle name="20% - Accent2 3 11 2 2" xfId="1841"/>
    <cellStyle name="20% - Accent2 3 11 3" xfId="1842"/>
    <cellStyle name="20% - Accent2 3 12" xfId="1843"/>
    <cellStyle name="20% - Accent2 3 12 2" xfId="1844"/>
    <cellStyle name="20% - Accent2 3 13" xfId="1845"/>
    <cellStyle name="20% - Accent2 3 13 2" xfId="1846"/>
    <cellStyle name="20% - Accent2 3 14" xfId="1847"/>
    <cellStyle name="20% - Accent2 3 2" xfId="1848"/>
    <cellStyle name="20% - Accent2 3 2 10" xfId="1849"/>
    <cellStyle name="20% - Accent2 3 2 10 2" xfId="1850"/>
    <cellStyle name="20% - Accent2 3 2 11" xfId="1851"/>
    <cellStyle name="20% - Accent2 3 2 2" xfId="1852"/>
    <cellStyle name="20% - Accent2 3 2 2 2" xfId="1853"/>
    <cellStyle name="20% - Accent2 3 2 2 2 2" xfId="1854"/>
    <cellStyle name="20% - Accent2 3 2 2 2 2 2" xfId="1855"/>
    <cellStyle name="20% - Accent2 3 2 2 2 3" xfId="1856"/>
    <cellStyle name="20% - Accent2 3 2 2 2 3 2" xfId="1857"/>
    <cellStyle name="20% - Accent2 3 2 2 2 4" xfId="1858"/>
    <cellStyle name="20% - Accent2 3 2 2 3" xfId="1859"/>
    <cellStyle name="20% - Accent2 3 2 2 3 2" xfId="1860"/>
    <cellStyle name="20% - Accent2 3 2 2 3 2 2" xfId="1861"/>
    <cellStyle name="20% - Accent2 3 2 2 3 3" xfId="1862"/>
    <cellStyle name="20% - Accent2 3 2 2 4" xfId="1863"/>
    <cellStyle name="20% - Accent2 3 2 2 4 2" xfId="1864"/>
    <cellStyle name="20% - Accent2 3 2 2 4 2 2" xfId="1865"/>
    <cellStyle name="20% - Accent2 3 2 2 4 3" xfId="1866"/>
    <cellStyle name="20% - Accent2 3 2 2 5" xfId="1867"/>
    <cellStyle name="20% - Accent2 3 2 2 5 2" xfId="1868"/>
    <cellStyle name="20% - Accent2 3 2 2 6" xfId="1869"/>
    <cellStyle name="20% - Accent2 3 2 3" xfId="1870"/>
    <cellStyle name="20% - Accent2 3 2 3 2" xfId="1871"/>
    <cellStyle name="20% - Accent2 3 2 3 2 2" xfId="1872"/>
    <cellStyle name="20% - Accent2 3 2 3 2 2 2" xfId="1873"/>
    <cellStyle name="20% - Accent2 3 2 3 2 3" xfId="1874"/>
    <cellStyle name="20% - Accent2 3 2 3 2 3 2" xfId="1875"/>
    <cellStyle name="20% - Accent2 3 2 3 2 4" xfId="1876"/>
    <cellStyle name="20% - Accent2 3 2 3 3" xfId="1877"/>
    <cellStyle name="20% - Accent2 3 2 3 3 2" xfId="1878"/>
    <cellStyle name="20% - Accent2 3 2 3 3 2 2" xfId="1879"/>
    <cellStyle name="20% - Accent2 3 2 3 3 3" xfId="1880"/>
    <cellStyle name="20% - Accent2 3 2 3 4" xfId="1881"/>
    <cellStyle name="20% - Accent2 3 2 3 4 2" xfId="1882"/>
    <cellStyle name="20% - Accent2 3 2 3 4 2 2" xfId="1883"/>
    <cellStyle name="20% - Accent2 3 2 3 4 3" xfId="1884"/>
    <cellStyle name="20% - Accent2 3 2 3 5" xfId="1885"/>
    <cellStyle name="20% - Accent2 3 2 3 5 2" xfId="1886"/>
    <cellStyle name="20% - Accent2 3 2 3 6" xfId="1887"/>
    <cellStyle name="20% - Accent2 3 2 4" xfId="1888"/>
    <cellStyle name="20% - Accent2 3 2 4 2" xfId="1889"/>
    <cellStyle name="20% - Accent2 3 2 4 2 2" xfId="1890"/>
    <cellStyle name="20% - Accent2 3 2 4 2 2 2" xfId="1891"/>
    <cellStyle name="20% - Accent2 3 2 4 2 3" xfId="1892"/>
    <cellStyle name="20% - Accent2 3 2 4 2 3 2" xfId="1893"/>
    <cellStyle name="20% - Accent2 3 2 4 2 4" xfId="1894"/>
    <cellStyle name="20% - Accent2 3 2 4 3" xfId="1895"/>
    <cellStyle name="20% - Accent2 3 2 4 3 2" xfId="1896"/>
    <cellStyle name="20% - Accent2 3 2 4 3 2 2" xfId="1897"/>
    <cellStyle name="20% - Accent2 3 2 4 3 3" xfId="1898"/>
    <cellStyle name="20% - Accent2 3 2 4 4" xfId="1899"/>
    <cellStyle name="20% - Accent2 3 2 4 4 2" xfId="1900"/>
    <cellStyle name="20% - Accent2 3 2 4 4 2 2" xfId="1901"/>
    <cellStyle name="20% - Accent2 3 2 4 4 3" xfId="1902"/>
    <cellStyle name="20% - Accent2 3 2 4 5" xfId="1903"/>
    <cellStyle name="20% - Accent2 3 2 4 5 2" xfId="1904"/>
    <cellStyle name="20% - Accent2 3 2 4 6" xfId="1905"/>
    <cellStyle name="20% - Accent2 3 2 5" xfId="1906"/>
    <cellStyle name="20% - Accent2 3 2 5 2" xfId="1907"/>
    <cellStyle name="20% - Accent2 3 2 5 2 2" xfId="1908"/>
    <cellStyle name="20% - Accent2 3 2 5 3" xfId="1909"/>
    <cellStyle name="20% - Accent2 3 2 5 3 2" xfId="1910"/>
    <cellStyle name="20% - Accent2 3 2 5 4" xfId="1911"/>
    <cellStyle name="20% - Accent2 3 2 6" xfId="1912"/>
    <cellStyle name="20% - Accent2 3 2 6 2" xfId="1913"/>
    <cellStyle name="20% - Accent2 3 2 6 2 2" xfId="1914"/>
    <cellStyle name="20% - Accent2 3 2 6 3" xfId="1915"/>
    <cellStyle name="20% - Accent2 3 2 6 3 2" xfId="1916"/>
    <cellStyle name="20% - Accent2 3 2 6 4" xfId="1917"/>
    <cellStyle name="20% - Accent2 3 2 7" xfId="1918"/>
    <cellStyle name="20% - Accent2 3 2 7 2" xfId="1919"/>
    <cellStyle name="20% - Accent2 3 2 7 2 2" xfId="1920"/>
    <cellStyle name="20% - Accent2 3 2 7 3" xfId="1921"/>
    <cellStyle name="20% - Accent2 3 2 8" xfId="1922"/>
    <cellStyle name="20% - Accent2 3 2 8 2" xfId="1923"/>
    <cellStyle name="20% - Accent2 3 2 8 2 2" xfId="1924"/>
    <cellStyle name="20% - Accent2 3 2 8 3" xfId="1925"/>
    <cellStyle name="20% - Accent2 3 2 9" xfId="1926"/>
    <cellStyle name="20% - Accent2 3 2 9 2" xfId="1927"/>
    <cellStyle name="20% - Accent2 3 3" xfId="1928"/>
    <cellStyle name="20% - Accent2 3 3 10" xfId="1929"/>
    <cellStyle name="20% - Accent2 3 3 10 2" xfId="1930"/>
    <cellStyle name="20% - Accent2 3 3 11" xfId="1931"/>
    <cellStyle name="20% - Accent2 3 3 2" xfId="1932"/>
    <cellStyle name="20% - Accent2 3 3 2 2" xfId="1933"/>
    <cellStyle name="20% - Accent2 3 3 2 2 2" xfId="1934"/>
    <cellStyle name="20% - Accent2 3 3 2 2 2 2" xfId="1935"/>
    <cellStyle name="20% - Accent2 3 3 2 2 3" xfId="1936"/>
    <cellStyle name="20% - Accent2 3 3 2 2 3 2" xfId="1937"/>
    <cellStyle name="20% - Accent2 3 3 2 2 4" xfId="1938"/>
    <cellStyle name="20% - Accent2 3 3 2 3" xfId="1939"/>
    <cellStyle name="20% - Accent2 3 3 2 3 2" xfId="1940"/>
    <cellStyle name="20% - Accent2 3 3 2 3 2 2" xfId="1941"/>
    <cellStyle name="20% - Accent2 3 3 2 3 3" xfId="1942"/>
    <cellStyle name="20% - Accent2 3 3 2 4" xfId="1943"/>
    <cellStyle name="20% - Accent2 3 3 2 4 2" xfId="1944"/>
    <cellStyle name="20% - Accent2 3 3 2 4 2 2" xfId="1945"/>
    <cellStyle name="20% - Accent2 3 3 2 4 3" xfId="1946"/>
    <cellStyle name="20% - Accent2 3 3 2 5" xfId="1947"/>
    <cellStyle name="20% - Accent2 3 3 2 5 2" xfId="1948"/>
    <cellStyle name="20% - Accent2 3 3 2 6" xfId="1949"/>
    <cellStyle name="20% - Accent2 3 3 3" xfId="1950"/>
    <cellStyle name="20% - Accent2 3 3 3 2" xfId="1951"/>
    <cellStyle name="20% - Accent2 3 3 3 2 2" xfId="1952"/>
    <cellStyle name="20% - Accent2 3 3 3 2 2 2" xfId="1953"/>
    <cellStyle name="20% - Accent2 3 3 3 2 3" xfId="1954"/>
    <cellStyle name="20% - Accent2 3 3 3 2 3 2" xfId="1955"/>
    <cellStyle name="20% - Accent2 3 3 3 2 4" xfId="1956"/>
    <cellStyle name="20% - Accent2 3 3 3 3" xfId="1957"/>
    <cellStyle name="20% - Accent2 3 3 3 3 2" xfId="1958"/>
    <cellStyle name="20% - Accent2 3 3 3 3 2 2" xfId="1959"/>
    <cellStyle name="20% - Accent2 3 3 3 3 3" xfId="1960"/>
    <cellStyle name="20% - Accent2 3 3 3 4" xfId="1961"/>
    <cellStyle name="20% - Accent2 3 3 3 4 2" xfId="1962"/>
    <cellStyle name="20% - Accent2 3 3 3 4 2 2" xfId="1963"/>
    <cellStyle name="20% - Accent2 3 3 3 4 3" xfId="1964"/>
    <cellStyle name="20% - Accent2 3 3 3 5" xfId="1965"/>
    <cellStyle name="20% - Accent2 3 3 3 5 2" xfId="1966"/>
    <cellStyle name="20% - Accent2 3 3 3 6" xfId="1967"/>
    <cellStyle name="20% - Accent2 3 3 4" xfId="1968"/>
    <cellStyle name="20% - Accent2 3 3 4 2" xfId="1969"/>
    <cellStyle name="20% - Accent2 3 3 4 2 2" xfId="1970"/>
    <cellStyle name="20% - Accent2 3 3 4 2 2 2" xfId="1971"/>
    <cellStyle name="20% - Accent2 3 3 4 2 3" xfId="1972"/>
    <cellStyle name="20% - Accent2 3 3 4 2 3 2" xfId="1973"/>
    <cellStyle name="20% - Accent2 3 3 4 2 4" xfId="1974"/>
    <cellStyle name="20% - Accent2 3 3 4 3" xfId="1975"/>
    <cellStyle name="20% - Accent2 3 3 4 3 2" xfId="1976"/>
    <cellStyle name="20% - Accent2 3 3 4 3 2 2" xfId="1977"/>
    <cellStyle name="20% - Accent2 3 3 4 3 3" xfId="1978"/>
    <cellStyle name="20% - Accent2 3 3 4 4" xfId="1979"/>
    <cellStyle name="20% - Accent2 3 3 4 4 2" xfId="1980"/>
    <cellStyle name="20% - Accent2 3 3 4 4 2 2" xfId="1981"/>
    <cellStyle name="20% - Accent2 3 3 4 4 3" xfId="1982"/>
    <cellStyle name="20% - Accent2 3 3 4 5" xfId="1983"/>
    <cellStyle name="20% - Accent2 3 3 4 5 2" xfId="1984"/>
    <cellStyle name="20% - Accent2 3 3 4 6" xfId="1985"/>
    <cellStyle name="20% - Accent2 3 3 5" xfId="1986"/>
    <cellStyle name="20% - Accent2 3 3 5 2" xfId="1987"/>
    <cellStyle name="20% - Accent2 3 3 5 2 2" xfId="1988"/>
    <cellStyle name="20% - Accent2 3 3 5 3" xfId="1989"/>
    <cellStyle name="20% - Accent2 3 3 5 3 2" xfId="1990"/>
    <cellStyle name="20% - Accent2 3 3 5 4" xfId="1991"/>
    <cellStyle name="20% - Accent2 3 3 6" xfId="1992"/>
    <cellStyle name="20% - Accent2 3 3 6 2" xfId="1993"/>
    <cellStyle name="20% - Accent2 3 3 6 2 2" xfId="1994"/>
    <cellStyle name="20% - Accent2 3 3 6 3" xfId="1995"/>
    <cellStyle name="20% - Accent2 3 3 6 3 2" xfId="1996"/>
    <cellStyle name="20% - Accent2 3 3 6 4" xfId="1997"/>
    <cellStyle name="20% - Accent2 3 3 7" xfId="1998"/>
    <cellStyle name="20% - Accent2 3 3 7 2" xfId="1999"/>
    <cellStyle name="20% - Accent2 3 3 7 2 2" xfId="2000"/>
    <cellStyle name="20% - Accent2 3 3 7 3" xfId="2001"/>
    <cellStyle name="20% - Accent2 3 3 8" xfId="2002"/>
    <cellStyle name="20% - Accent2 3 3 8 2" xfId="2003"/>
    <cellStyle name="20% - Accent2 3 3 8 2 2" xfId="2004"/>
    <cellStyle name="20% - Accent2 3 3 8 3" xfId="2005"/>
    <cellStyle name="20% - Accent2 3 3 9" xfId="2006"/>
    <cellStyle name="20% - Accent2 3 3 9 2" xfId="2007"/>
    <cellStyle name="20% - Accent2 3 4" xfId="2008"/>
    <cellStyle name="20% - Accent2 3 4 2" xfId="2009"/>
    <cellStyle name="20% - Accent2 3 4 2 2" xfId="2010"/>
    <cellStyle name="20% - Accent2 3 4 2 2 2" xfId="2011"/>
    <cellStyle name="20% - Accent2 3 4 2 2 2 2" xfId="2012"/>
    <cellStyle name="20% - Accent2 3 4 2 2 3" xfId="2013"/>
    <cellStyle name="20% - Accent2 3 4 2 2 3 2" xfId="2014"/>
    <cellStyle name="20% - Accent2 3 4 2 2 4" xfId="2015"/>
    <cellStyle name="20% - Accent2 3 4 2 3" xfId="2016"/>
    <cellStyle name="20% - Accent2 3 4 2 3 2" xfId="2017"/>
    <cellStyle name="20% - Accent2 3 4 2 3 2 2" xfId="2018"/>
    <cellStyle name="20% - Accent2 3 4 2 3 3" xfId="2019"/>
    <cellStyle name="20% - Accent2 3 4 2 4" xfId="2020"/>
    <cellStyle name="20% - Accent2 3 4 2 4 2" xfId="2021"/>
    <cellStyle name="20% - Accent2 3 4 2 4 2 2" xfId="2022"/>
    <cellStyle name="20% - Accent2 3 4 2 4 3" xfId="2023"/>
    <cellStyle name="20% - Accent2 3 4 2 5" xfId="2024"/>
    <cellStyle name="20% - Accent2 3 4 2 5 2" xfId="2025"/>
    <cellStyle name="20% - Accent2 3 4 2 6" xfId="2026"/>
    <cellStyle name="20% - Accent2 3 4 3" xfId="2027"/>
    <cellStyle name="20% - Accent2 3 4 3 2" xfId="2028"/>
    <cellStyle name="20% - Accent2 3 4 3 2 2" xfId="2029"/>
    <cellStyle name="20% - Accent2 3 4 3 2 2 2" xfId="2030"/>
    <cellStyle name="20% - Accent2 3 4 3 2 3" xfId="2031"/>
    <cellStyle name="20% - Accent2 3 4 3 2 3 2" xfId="2032"/>
    <cellStyle name="20% - Accent2 3 4 3 2 4" xfId="2033"/>
    <cellStyle name="20% - Accent2 3 4 3 3" xfId="2034"/>
    <cellStyle name="20% - Accent2 3 4 3 3 2" xfId="2035"/>
    <cellStyle name="20% - Accent2 3 4 3 3 2 2" xfId="2036"/>
    <cellStyle name="20% - Accent2 3 4 3 3 3" xfId="2037"/>
    <cellStyle name="20% - Accent2 3 4 3 4" xfId="2038"/>
    <cellStyle name="20% - Accent2 3 4 3 4 2" xfId="2039"/>
    <cellStyle name="20% - Accent2 3 4 3 4 2 2" xfId="2040"/>
    <cellStyle name="20% - Accent2 3 4 3 4 3" xfId="2041"/>
    <cellStyle name="20% - Accent2 3 4 3 5" xfId="2042"/>
    <cellStyle name="20% - Accent2 3 4 3 5 2" xfId="2043"/>
    <cellStyle name="20% - Accent2 3 4 3 6" xfId="2044"/>
    <cellStyle name="20% - Accent2 3 4 4" xfId="2045"/>
    <cellStyle name="20% - Accent2 3 4 4 2" xfId="2046"/>
    <cellStyle name="20% - Accent2 3 4 4 2 2" xfId="2047"/>
    <cellStyle name="20% - Accent2 3 4 4 3" xfId="2048"/>
    <cellStyle name="20% - Accent2 3 4 4 3 2" xfId="2049"/>
    <cellStyle name="20% - Accent2 3 4 4 4" xfId="2050"/>
    <cellStyle name="20% - Accent2 3 4 5" xfId="2051"/>
    <cellStyle name="20% - Accent2 3 4 5 2" xfId="2052"/>
    <cellStyle name="20% - Accent2 3 4 5 2 2" xfId="2053"/>
    <cellStyle name="20% - Accent2 3 4 5 3" xfId="2054"/>
    <cellStyle name="20% - Accent2 3 4 5 3 2" xfId="2055"/>
    <cellStyle name="20% - Accent2 3 4 5 4" xfId="2056"/>
    <cellStyle name="20% - Accent2 3 4 6" xfId="2057"/>
    <cellStyle name="20% - Accent2 3 4 6 2" xfId="2058"/>
    <cellStyle name="20% - Accent2 3 4 6 2 2" xfId="2059"/>
    <cellStyle name="20% - Accent2 3 4 6 3" xfId="2060"/>
    <cellStyle name="20% - Accent2 3 4 7" xfId="2061"/>
    <cellStyle name="20% - Accent2 3 4 7 2" xfId="2062"/>
    <cellStyle name="20% - Accent2 3 4 7 2 2" xfId="2063"/>
    <cellStyle name="20% - Accent2 3 4 7 3" xfId="2064"/>
    <cellStyle name="20% - Accent2 3 4 8" xfId="2065"/>
    <cellStyle name="20% - Accent2 3 4 8 2" xfId="2066"/>
    <cellStyle name="20% - Accent2 3 4 9" xfId="2067"/>
    <cellStyle name="20% - Accent2 3 5" xfId="2068"/>
    <cellStyle name="20% - Accent2 3 5 2" xfId="2069"/>
    <cellStyle name="20% - Accent2 3 5 2 2" xfId="2070"/>
    <cellStyle name="20% - Accent2 3 5 2 2 2" xfId="2071"/>
    <cellStyle name="20% - Accent2 3 5 2 3" xfId="2072"/>
    <cellStyle name="20% - Accent2 3 5 2 3 2" xfId="2073"/>
    <cellStyle name="20% - Accent2 3 5 2 4" xfId="2074"/>
    <cellStyle name="20% - Accent2 3 5 3" xfId="2075"/>
    <cellStyle name="20% - Accent2 3 5 3 2" xfId="2076"/>
    <cellStyle name="20% - Accent2 3 5 3 2 2" xfId="2077"/>
    <cellStyle name="20% - Accent2 3 5 3 3" xfId="2078"/>
    <cellStyle name="20% - Accent2 3 5 4" xfId="2079"/>
    <cellStyle name="20% - Accent2 3 5 4 2" xfId="2080"/>
    <cellStyle name="20% - Accent2 3 5 4 2 2" xfId="2081"/>
    <cellStyle name="20% - Accent2 3 5 4 3" xfId="2082"/>
    <cellStyle name="20% - Accent2 3 5 5" xfId="2083"/>
    <cellStyle name="20% - Accent2 3 5 5 2" xfId="2084"/>
    <cellStyle name="20% - Accent2 3 5 6" xfId="2085"/>
    <cellStyle name="20% - Accent2 3 6" xfId="2086"/>
    <cellStyle name="20% - Accent2 3 6 2" xfId="2087"/>
    <cellStyle name="20% - Accent2 3 6 2 2" xfId="2088"/>
    <cellStyle name="20% - Accent2 3 6 2 2 2" xfId="2089"/>
    <cellStyle name="20% - Accent2 3 6 2 3" xfId="2090"/>
    <cellStyle name="20% - Accent2 3 6 2 3 2" xfId="2091"/>
    <cellStyle name="20% - Accent2 3 6 2 4" xfId="2092"/>
    <cellStyle name="20% - Accent2 3 6 3" xfId="2093"/>
    <cellStyle name="20% - Accent2 3 6 3 2" xfId="2094"/>
    <cellStyle name="20% - Accent2 3 6 3 2 2" xfId="2095"/>
    <cellStyle name="20% - Accent2 3 6 3 3" xfId="2096"/>
    <cellStyle name="20% - Accent2 3 6 4" xfId="2097"/>
    <cellStyle name="20% - Accent2 3 6 4 2" xfId="2098"/>
    <cellStyle name="20% - Accent2 3 6 4 2 2" xfId="2099"/>
    <cellStyle name="20% - Accent2 3 6 4 3" xfId="2100"/>
    <cellStyle name="20% - Accent2 3 6 5" xfId="2101"/>
    <cellStyle name="20% - Accent2 3 6 5 2" xfId="2102"/>
    <cellStyle name="20% - Accent2 3 6 6" xfId="2103"/>
    <cellStyle name="20% - Accent2 3 7" xfId="2104"/>
    <cellStyle name="20% - Accent2 3 7 2" xfId="2105"/>
    <cellStyle name="20% - Accent2 3 7 2 2" xfId="2106"/>
    <cellStyle name="20% - Accent2 3 7 2 2 2" xfId="2107"/>
    <cellStyle name="20% - Accent2 3 7 2 3" xfId="2108"/>
    <cellStyle name="20% - Accent2 3 7 2 3 2" xfId="2109"/>
    <cellStyle name="20% - Accent2 3 7 2 4" xfId="2110"/>
    <cellStyle name="20% - Accent2 3 7 3" xfId="2111"/>
    <cellStyle name="20% - Accent2 3 7 3 2" xfId="2112"/>
    <cellStyle name="20% - Accent2 3 7 3 2 2" xfId="2113"/>
    <cellStyle name="20% - Accent2 3 7 3 3" xfId="2114"/>
    <cellStyle name="20% - Accent2 3 7 4" xfId="2115"/>
    <cellStyle name="20% - Accent2 3 7 4 2" xfId="2116"/>
    <cellStyle name="20% - Accent2 3 7 4 2 2" xfId="2117"/>
    <cellStyle name="20% - Accent2 3 7 4 3" xfId="2118"/>
    <cellStyle name="20% - Accent2 3 7 5" xfId="2119"/>
    <cellStyle name="20% - Accent2 3 7 5 2" xfId="2120"/>
    <cellStyle name="20% - Accent2 3 7 6" xfId="2121"/>
    <cellStyle name="20% - Accent2 3 8" xfId="2122"/>
    <cellStyle name="20% - Accent2 3 8 2" xfId="2123"/>
    <cellStyle name="20% - Accent2 3 8 2 2" xfId="2124"/>
    <cellStyle name="20% - Accent2 3 8 3" xfId="2125"/>
    <cellStyle name="20% - Accent2 3 8 3 2" xfId="2126"/>
    <cellStyle name="20% - Accent2 3 8 4" xfId="2127"/>
    <cellStyle name="20% - Accent2 3 9" xfId="2128"/>
    <cellStyle name="20% - Accent2 3 9 2" xfId="2129"/>
    <cellStyle name="20% - Accent2 3 9 2 2" xfId="2130"/>
    <cellStyle name="20% - Accent2 3 9 3" xfId="2131"/>
    <cellStyle name="20% - Accent2 3 9 3 2" xfId="2132"/>
    <cellStyle name="20% - Accent2 3 9 4" xfId="2133"/>
    <cellStyle name="20% - Accent2 4" xfId="2134"/>
    <cellStyle name="20% - Accent2 4 10" xfId="2135"/>
    <cellStyle name="20% - Accent2 4 10 2" xfId="2136"/>
    <cellStyle name="20% - Accent2 4 11" xfId="2137"/>
    <cellStyle name="20% - Accent2 4 2" xfId="2138"/>
    <cellStyle name="20% - Accent2 4 2 2" xfId="2139"/>
    <cellStyle name="20% - Accent2 4 2 2 2" xfId="2140"/>
    <cellStyle name="20% - Accent2 4 2 2 2 2" xfId="2141"/>
    <cellStyle name="20% - Accent2 4 2 2 3" xfId="2142"/>
    <cellStyle name="20% - Accent2 4 2 2 3 2" xfId="2143"/>
    <cellStyle name="20% - Accent2 4 2 2 4" xfId="2144"/>
    <cellStyle name="20% - Accent2 4 2 3" xfId="2145"/>
    <cellStyle name="20% - Accent2 4 2 3 2" xfId="2146"/>
    <cellStyle name="20% - Accent2 4 2 3 2 2" xfId="2147"/>
    <cellStyle name="20% - Accent2 4 2 3 3" xfId="2148"/>
    <cellStyle name="20% - Accent2 4 2 4" xfId="2149"/>
    <cellStyle name="20% - Accent2 4 2 4 2" xfId="2150"/>
    <cellStyle name="20% - Accent2 4 2 4 2 2" xfId="2151"/>
    <cellStyle name="20% - Accent2 4 2 4 3" xfId="2152"/>
    <cellStyle name="20% - Accent2 4 2 5" xfId="2153"/>
    <cellStyle name="20% - Accent2 4 2 5 2" xfId="2154"/>
    <cellStyle name="20% - Accent2 4 2 6" xfId="2155"/>
    <cellStyle name="20% - Accent2 4 3" xfId="2156"/>
    <cellStyle name="20% - Accent2 4 3 2" xfId="2157"/>
    <cellStyle name="20% - Accent2 4 3 2 2" xfId="2158"/>
    <cellStyle name="20% - Accent2 4 3 2 2 2" xfId="2159"/>
    <cellStyle name="20% - Accent2 4 3 2 3" xfId="2160"/>
    <cellStyle name="20% - Accent2 4 3 2 3 2" xfId="2161"/>
    <cellStyle name="20% - Accent2 4 3 2 4" xfId="2162"/>
    <cellStyle name="20% - Accent2 4 3 3" xfId="2163"/>
    <cellStyle name="20% - Accent2 4 3 3 2" xfId="2164"/>
    <cellStyle name="20% - Accent2 4 3 3 2 2" xfId="2165"/>
    <cellStyle name="20% - Accent2 4 3 3 3" xfId="2166"/>
    <cellStyle name="20% - Accent2 4 3 4" xfId="2167"/>
    <cellStyle name="20% - Accent2 4 3 4 2" xfId="2168"/>
    <cellStyle name="20% - Accent2 4 3 4 2 2" xfId="2169"/>
    <cellStyle name="20% - Accent2 4 3 4 3" xfId="2170"/>
    <cellStyle name="20% - Accent2 4 3 5" xfId="2171"/>
    <cellStyle name="20% - Accent2 4 3 5 2" xfId="2172"/>
    <cellStyle name="20% - Accent2 4 3 6" xfId="2173"/>
    <cellStyle name="20% - Accent2 4 4" xfId="2174"/>
    <cellStyle name="20% - Accent2 4 4 2" xfId="2175"/>
    <cellStyle name="20% - Accent2 4 4 2 2" xfId="2176"/>
    <cellStyle name="20% - Accent2 4 4 2 2 2" xfId="2177"/>
    <cellStyle name="20% - Accent2 4 4 2 3" xfId="2178"/>
    <cellStyle name="20% - Accent2 4 4 2 3 2" xfId="2179"/>
    <cellStyle name="20% - Accent2 4 4 2 4" xfId="2180"/>
    <cellStyle name="20% - Accent2 4 4 3" xfId="2181"/>
    <cellStyle name="20% - Accent2 4 4 3 2" xfId="2182"/>
    <cellStyle name="20% - Accent2 4 4 3 2 2" xfId="2183"/>
    <cellStyle name="20% - Accent2 4 4 3 3" xfId="2184"/>
    <cellStyle name="20% - Accent2 4 4 4" xfId="2185"/>
    <cellStyle name="20% - Accent2 4 4 4 2" xfId="2186"/>
    <cellStyle name="20% - Accent2 4 4 4 2 2" xfId="2187"/>
    <cellStyle name="20% - Accent2 4 4 4 3" xfId="2188"/>
    <cellStyle name="20% - Accent2 4 4 5" xfId="2189"/>
    <cellStyle name="20% - Accent2 4 4 5 2" xfId="2190"/>
    <cellStyle name="20% - Accent2 4 4 6" xfId="2191"/>
    <cellStyle name="20% - Accent2 4 5" xfId="2192"/>
    <cellStyle name="20% - Accent2 4 5 2" xfId="2193"/>
    <cellStyle name="20% - Accent2 4 5 2 2" xfId="2194"/>
    <cellStyle name="20% - Accent2 4 5 3" xfId="2195"/>
    <cellStyle name="20% - Accent2 4 5 3 2" xfId="2196"/>
    <cellStyle name="20% - Accent2 4 5 4" xfId="2197"/>
    <cellStyle name="20% - Accent2 4 6" xfId="2198"/>
    <cellStyle name="20% - Accent2 4 6 2" xfId="2199"/>
    <cellStyle name="20% - Accent2 4 6 2 2" xfId="2200"/>
    <cellStyle name="20% - Accent2 4 6 3" xfId="2201"/>
    <cellStyle name="20% - Accent2 4 6 3 2" xfId="2202"/>
    <cellStyle name="20% - Accent2 4 6 4" xfId="2203"/>
    <cellStyle name="20% - Accent2 4 7" xfId="2204"/>
    <cellStyle name="20% - Accent2 4 7 2" xfId="2205"/>
    <cellStyle name="20% - Accent2 4 7 2 2" xfId="2206"/>
    <cellStyle name="20% - Accent2 4 7 3" xfId="2207"/>
    <cellStyle name="20% - Accent2 4 8" xfId="2208"/>
    <cellStyle name="20% - Accent2 4 8 2" xfId="2209"/>
    <cellStyle name="20% - Accent2 4 8 2 2" xfId="2210"/>
    <cellStyle name="20% - Accent2 4 8 3" xfId="2211"/>
    <cellStyle name="20% - Accent2 4 9" xfId="2212"/>
    <cellStyle name="20% - Accent2 4 9 2" xfId="2213"/>
    <cellStyle name="20% - Accent2 5" xfId="2214"/>
    <cellStyle name="20% - Accent2 5 10" xfId="2215"/>
    <cellStyle name="20% - Accent2 5 10 2" xfId="2216"/>
    <cellStyle name="20% - Accent2 5 11" xfId="2217"/>
    <cellStyle name="20% - Accent2 5 2" xfId="2218"/>
    <cellStyle name="20% - Accent2 5 2 2" xfId="2219"/>
    <cellStyle name="20% - Accent2 5 2 2 2" xfId="2220"/>
    <cellStyle name="20% - Accent2 5 2 2 2 2" xfId="2221"/>
    <cellStyle name="20% - Accent2 5 2 2 3" xfId="2222"/>
    <cellStyle name="20% - Accent2 5 2 2 3 2" xfId="2223"/>
    <cellStyle name="20% - Accent2 5 2 2 4" xfId="2224"/>
    <cellStyle name="20% - Accent2 5 2 3" xfId="2225"/>
    <cellStyle name="20% - Accent2 5 2 3 2" xfId="2226"/>
    <cellStyle name="20% - Accent2 5 2 3 2 2" xfId="2227"/>
    <cellStyle name="20% - Accent2 5 2 3 3" xfId="2228"/>
    <cellStyle name="20% - Accent2 5 2 4" xfId="2229"/>
    <cellStyle name="20% - Accent2 5 2 4 2" xfId="2230"/>
    <cellStyle name="20% - Accent2 5 2 4 2 2" xfId="2231"/>
    <cellStyle name="20% - Accent2 5 2 4 3" xfId="2232"/>
    <cellStyle name="20% - Accent2 5 2 5" xfId="2233"/>
    <cellStyle name="20% - Accent2 5 2 5 2" xfId="2234"/>
    <cellStyle name="20% - Accent2 5 2 6" xfId="2235"/>
    <cellStyle name="20% - Accent2 5 3" xfId="2236"/>
    <cellStyle name="20% - Accent2 5 3 2" xfId="2237"/>
    <cellStyle name="20% - Accent2 5 3 2 2" xfId="2238"/>
    <cellStyle name="20% - Accent2 5 3 2 2 2" xfId="2239"/>
    <cellStyle name="20% - Accent2 5 3 2 3" xfId="2240"/>
    <cellStyle name="20% - Accent2 5 3 2 3 2" xfId="2241"/>
    <cellStyle name="20% - Accent2 5 3 2 4" xfId="2242"/>
    <cellStyle name="20% - Accent2 5 3 3" xfId="2243"/>
    <cellStyle name="20% - Accent2 5 3 3 2" xfId="2244"/>
    <cellStyle name="20% - Accent2 5 3 3 2 2" xfId="2245"/>
    <cellStyle name="20% - Accent2 5 3 3 3" xfId="2246"/>
    <cellStyle name="20% - Accent2 5 3 4" xfId="2247"/>
    <cellStyle name="20% - Accent2 5 3 4 2" xfId="2248"/>
    <cellStyle name="20% - Accent2 5 3 4 2 2" xfId="2249"/>
    <cellStyle name="20% - Accent2 5 3 4 3" xfId="2250"/>
    <cellStyle name="20% - Accent2 5 3 5" xfId="2251"/>
    <cellStyle name="20% - Accent2 5 3 5 2" xfId="2252"/>
    <cellStyle name="20% - Accent2 5 3 6" xfId="2253"/>
    <cellStyle name="20% - Accent2 5 4" xfId="2254"/>
    <cellStyle name="20% - Accent2 5 4 2" xfId="2255"/>
    <cellStyle name="20% - Accent2 5 4 2 2" xfId="2256"/>
    <cellStyle name="20% - Accent2 5 4 2 2 2" xfId="2257"/>
    <cellStyle name="20% - Accent2 5 4 2 3" xfId="2258"/>
    <cellStyle name="20% - Accent2 5 4 2 3 2" xfId="2259"/>
    <cellStyle name="20% - Accent2 5 4 2 4" xfId="2260"/>
    <cellStyle name="20% - Accent2 5 4 3" xfId="2261"/>
    <cellStyle name="20% - Accent2 5 4 3 2" xfId="2262"/>
    <cellStyle name="20% - Accent2 5 4 3 2 2" xfId="2263"/>
    <cellStyle name="20% - Accent2 5 4 3 3" xfId="2264"/>
    <cellStyle name="20% - Accent2 5 4 4" xfId="2265"/>
    <cellStyle name="20% - Accent2 5 4 4 2" xfId="2266"/>
    <cellStyle name="20% - Accent2 5 4 4 2 2" xfId="2267"/>
    <cellStyle name="20% - Accent2 5 4 4 3" xfId="2268"/>
    <cellStyle name="20% - Accent2 5 4 5" xfId="2269"/>
    <cellStyle name="20% - Accent2 5 4 5 2" xfId="2270"/>
    <cellStyle name="20% - Accent2 5 4 6" xfId="2271"/>
    <cellStyle name="20% - Accent2 5 5" xfId="2272"/>
    <cellStyle name="20% - Accent2 5 5 2" xfId="2273"/>
    <cellStyle name="20% - Accent2 5 5 2 2" xfId="2274"/>
    <cellStyle name="20% - Accent2 5 5 3" xfId="2275"/>
    <cellStyle name="20% - Accent2 5 5 3 2" xfId="2276"/>
    <cellStyle name="20% - Accent2 5 5 4" xfId="2277"/>
    <cellStyle name="20% - Accent2 5 6" xfId="2278"/>
    <cellStyle name="20% - Accent2 5 6 2" xfId="2279"/>
    <cellStyle name="20% - Accent2 5 6 2 2" xfId="2280"/>
    <cellStyle name="20% - Accent2 5 6 3" xfId="2281"/>
    <cellStyle name="20% - Accent2 5 6 3 2" xfId="2282"/>
    <cellStyle name="20% - Accent2 5 6 4" xfId="2283"/>
    <cellStyle name="20% - Accent2 5 7" xfId="2284"/>
    <cellStyle name="20% - Accent2 5 7 2" xfId="2285"/>
    <cellStyle name="20% - Accent2 5 7 2 2" xfId="2286"/>
    <cellStyle name="20% - Accent2 5 7 3" xfId="2287"/>
    <cellStyle name="20% - Accent2 5 8" xfId="2288"/>
    <cellStyle name="20% - Accent2 5 8 2" xfId="2289"/>
    <cellStyle name="20% - Accent2 5 8 2 2" xfId="2290"/>
    <cellStyle name="20% - Accent2 5 8 3" xfId="2291"/>
    <cellStyle name="20% - Accent2 5 9" xfId="2292"/>
    <cellStyle name="20% - Accent2 5 9 2" xfId="2293"/>
    <cellStyle name="20% - Accent2 6" xfId="2294"/>
    <cellStyle name="20% - Accent2 6 2" xfId="2295"/>
    <cellStyle name="20% - Accent2 6 2 2" xfId="2296"/>
    <cellStyle name="20% - Accent2 6 2 2 2" xfId="2297"/>
    <cellStyle name="20% - Accent2 6 2 2 2 2" xfId="2298"/>
    <cellStyle name="20% - Accent2 6 2 2 3" xfId="2299"/>
    <cellStyle name="20% - Accent2 6 2 2 3 2" xfId="2300"/>
    <cellStyle name="20% - Accent2 6 2 2 4" xfId="2301"/>
    <cellStyle name="20% - Accent2 6 2 3" xfId="2302"/>
    <cellStyle name="20% - Accent2 6 2 3 2" xfId="2303"/>
    <cellStyle name="20% - Accent2 6 2 3 2 2" xfId="2304"/>
    <cellStyle name="20% - Accent2 6 2 3 3" xfId="2305"/>
    <cellStyle name="20% - Accent2 6 2 4" xfId="2306"/>
    <cellStyle name="20% - Accent2 6 2 4 2" xfId="2307"/>
    <cellStyle name="20% - Accent2 6 2 4 2 2" xfId="2308"/>
    <cellStyle name="20% - Accent2 6 2 4 3" xfId="2309"/>
    <cellStyle name="20% - Accent2 6 2 5" xfId="2310"/>
    <cellStyle name="20% - Accent2 6 2 5 2" xfId="2311"/>
    <cellStyle name="20% - Accent2 6 2 6" xfId="2312"/>
    <cellStyle name="20% - Accent2 6 3" xfId="2313"/>
    <cellStyle name="20% - Accent2 6 3 2" xfId="2314"/>
    <cellStyle name="20% - Accent2 6 3 2 2" xfId="2315"/>
    <cellStyle name="20% - Accent2 6 3 2 2 2" xfId="2316"/>
    <cellStyle name="20% - Accent2 6 3 2 3" xfId="2317"/>
    <cellStyle name="20% - Accent2 6 3 2 3 2" xfId="2318"/>
    <cellStyle name="20% - Accent2 6 3 2 4" xfId="2319"/>
    <cellStyle name="20% - Accent2 6 3 3" xfId="2320"/>
    <cellStyle name="20% - Accent2 6 3 3 2" xfId="2321"/>
    <cellStyle name="20% - Accent2 6 3 3 2 2" xfId="2322"/>
    <cellStyle name="20% - Accent2 6 3 3 3" xfId="2323"/>
    <cellStyle name="20% - Accent2 6 3 4" xfId="2324"/>
    <cellStyle name="20% - Accent2 6 3 4 2" xfId="2325"/>
    <cellStyle name="20% - Accent2 6 3 4 2 2" xfId="2326"/>
    <cellStyle name="20% - Accent2 6 3 4 3" xfId="2327"/>
    <cellStyle name="20% - Accent2 6 3 5" xfId="2328"/>
    <cellStyle name="20% - Accent2 6 3 5 2" xfId="2329"/>
    <cellStyle name="20% - Accent2 6 3 6" xfId="2330"/>
    <cellStyle name="20% - Accent2 6 4" xfId="2331"/>
    <cellStyle name="20% - Accent2 6 4 2" xfId="2332"/>
    <cellStyle name="20% - Accent2 6 4 2 2" xfId="2333"/>
    <cellStyle name="20% - Accent2 6 4 3" xfId="2334"/>
    <cellStyle name="20% - Accent2 6 4 3 2" xfId="2335"/>
    <cellStyle name="20% - Accent2 6 4 4" xfId="2336"/>
    <cellStyle name="20% - Accent2 6 5" xfId="2337"/>
    <cellStyle name="20% - Accent2 6 5 2" xfId="2338"/>
    <cellStyle name="20% - Accent2 6 5 2 2" xfId="2339"/>
    <cellStyle name="20% - Accent2 6 5 3" xfId="2340"/>
    <cellStyle name="20% - Accent2 6 5 3 2" xfId="2341"/>
    <cellStyle name="20% - Accent2 6 5 4" xfId="2342"/>
    <cellStyle name="20% - Accent2 6 6" xfId="2343"/>
    <cellStyle name="20% - Accent2 6 6 2" xfId="2344"/>
    <cellStyle name="20% - Accent2 6 6 2 2" xfId="2345"/>
    <cellStyle name="20% - Accent2 6 6 3" xfId="2346"/>
    <cellStyle name="20% - Accent2 6 7" xfId="2347"/>
    <cellStyle name="20% - Accent2 6 7 2" xfId="2348"/>
    <cellStyle name="20% - Accent2 6 7 2 2" xfId="2349"/>
    <cellStyle name="20% - Accent2 6 7 3" xfId="2350"/>
    <cellStyle name="20% - Accent2 6 8" xfId="2351"/>
    <cellStyle name="20% - Accent2 6 8 2" xfId="2352"/>
    <cellStyle name="20% - Accent2 6 9" xfId="2353"/>
    <cellStyle name="20% - Accent2 7" xfId="2354"/>
    <cellStyle name="20% - Accent2 7 2" xfId="2355"/>
    <cellStyle name="20% - Accent2 7 2 2" xfId="2356"/>
    <cellStyle name="20% - Accent2 7 2 2 2" xfId="2357"/>
    <cellStyle name="20% - Accent2 7 2 3" xfId="2358"/>
    <cellStyle name="20% - Accent2 7 2 3 2" xfId="2359"/>
    <cellStyle name="20% - Accent2 7 2 4" xfId="2360"/>
    <cellStyle name="20% - Accent2 7 3" xfId="2361"/>
    <cellStyle name="20% - Accent2 7 3 2" xfId="2362"/>
    <cellStyle name="20% - Accent2 7 3 2 2" xfId="2363"/>
    <cellStyle name="20% - Accent2 7 3 3" xfId="2364"/>
    <cellStyle name="20% - Accent2 7 4" xfId="2365"/>
    <cellStyle name="20% - Accent2 7 4 2" xfId="2366"/>
    <cellStyle name="20% - Accent2 7 4 2 2" xfId="2367"/>
    <cellStyle name="20% - Accent2 7 4 3" xfId="2368"/>
    <cellStyle name="20% - Accent2 7 5" xfId="2369"/>
    <cellStyle name="20% - Accent2 7 5 2" xfId="2370"/>
    <cellStyle name="20% - Accent2 7 6" xfId="2371"/>
    <cellStyle name="20% - Accent2 8" xfId="2372"/>
    <cellStyle name="20% - Accent2 8 2" xfId="2373"/>
    <cellStyle name="20% - Accent2 8 2 2" xfId="2374"/>
    <cellStyle name="20% - Accent2 8 2 2 2" xfId="2375"/>
    <cellStyle name="20% - Accent2 8 2 3" xfId="2376"/>
    <cellStyle name="20% - Accent2 8 2 3 2" xfId="2377"/>
    <cellStyle name="20% - Accent2 8 2 4" xfId="2378"/>
    <cellStyle name="20% - Accent2 8 3" xfId="2379"/>
    <cellStyle name="20% - Accent2 8 3 2" xfId="2380"/>
    <cellStyle name="20% - Accent2 8 3 2 2" xfId="2381"/>
    <cellStyle name="20% - Accent2 8 3 3" xfId="2382"/>
    <cellStyle name="20% - Accent2 8 4" xfId="2383"/>
    <cellStyle name="20% - Accent2 8 4 2" xfId="2384"/>
    <cellStyle name="20% - Accent2 8 4 2 2" xfId="2385"/>
    <cellStyle name="20% - Accent2 8 4 3" xfId="2386"/>
    <cellStyle name="20% - Accent2 8 5" xfId="2387"/>
    <cellStyle name="20% - Accent2 8 5 2" xfId="2388"/>
    <cellStyle name="20% - Accent2 8 6" xfId="2389"/>
    <cellStyle name="20% - Accent2 9" xfId="2390"/>
    <cellStyle name="20% - Accent2 9 2" xfId="2391"/>
    <cellStyle name="20% - Accent2 9 2 2" xfId="2392"/>
    <cellStyle name="20% - Accent2 9 2 2 2" xfId="2393"/>
    <cellStyle name="20% - Accent2 9 2 3" xfId="2394"/>
    <cellStyle name="20% - Accent2 9 2 3 2" xfId="2395"/>
    <cellStyle name="20% - Accent2 9 2 4" xfId="2396"/>
    <cellStyle name="20% - Accent2 9 3" xfId="2397"/>
    <cellStyle name="20% - Accent2 9 3 2" xfId="2398"/>
    <cellStyle name="20% - Accent2 9 3 2 2" xfId="2399"/>
    <cellStyle name="20% - Accent2 9 3 3" xfId="2400"/>
    <cellStyle name="20% - Accent2 9 4" xfId="2401"/>
    <cellStyle name="20% - Accent2 9 4 2" xfId="2402"/>
    <cellStyle name="20% - Accent2 9 4 2 2" xfId="2403"/>
    <cellStyle name="20% - Accent2 9 4 3" xfId="2404"/>
    <cellStyle name="20% - Accent2 9 5" xfId="2405"/>
    <cellStyle name="20% - Accent2 9 5 2" xfId="2406"/>
    <cellStyle name="20% - Accent2 9 6" xfId="2407"/>
    <cellStyle name="20% - Accent3 10" xfId="2408"/>
    <cellStyle name="20% - Accent3 10 2" xfId="2409"/>
    <cellStyle name="20% - Accent3 10 2 2" xfId="2410"/>
    <cellStyle name="20% - Accent3 10 3" xfId="2411"/>
    <cellStyle name="20% - Accent3 10 3 2" xfId="2412"/>
    <cellStyle name="20% - Accent3 10 4" xfId="2413"/>
    <cellStyle name="20% - Accent3 11" xfId="2414"/>
    <cellStyle name="20% - Accent3 11 2" xfId="2415"/>
    <cellStyle name="20% - Accent3 11 2 2" xfId="2416"/>
    <cellStyle name="20% - Accent3 11 3" xfId="2417"/>
    <cellStyle name="20% - Accent3 11 3 2" xfId="2418"/>
    <cellStyle name="20% - Accent3 11 4" xfId="2419"/>
    <cellStyle name="20% - Accent3 12" xfId="2420"/>
    <cellStyle name="20% - Accent3 12 2" xfId="2421"/>
    <cellStyle name="20% - Accent3 12 2 2" xfId="2422"/>
    <cellStyle name="20% - Accent3 12 3" xfId="2423"/>
    <cellStyle name="20% - Accent3 13" xfId="2424"/>
    <cellStyle name="20% - Accent3 13 2" xfId="2425"/>
    <cellStyle name="20% - Accent3 13 2 2" xfId="2426"/>
    <cellStyle name="20% - Accent3 13 3" xfId="2427"/>
    <cellStyle name="20% - Accent3 14" xfId="2428"/>
    <cellStyle name="20% - Accent3 14 2" xfId="2429"/>
    <cellStyle name="20% - Accent3 15" xfId="2430"/>
    <cellStyle name="20% - Accent3 15 2" xfId="2431"/>
    <cellStyle name="20% - Accent3 16" xfId="2432"/>
    <cellStyle name="20% - Accent3 2" xfId="2433"/>
    <cellStyle name="20% - Accent3 2 10" xfId="2434"/>
    <cellStyle name="20% - Accent3 2 10 2" xfId="2435"/>
    <cellStyle name="20% - Accent3 2 10 2 2" xfId="2436"/>
    <cellStyle name="20% - Accent3 2 10 3" xfId="2437"/>
    <cellStyle name="20% - Accent3 2 10 3 2" xfId="2438"/>
    <cellStyle name="20% - Accent3 2 10 4" xfId="2439"/>
    <cellStyle name="20% - Accent3 2 11" xfId="2440"/>
    <cellStyle name="20% - Accent3 2 11 2" xfId="2441"/>
    <cellStyle name="20% - Accent3 2 11 2 2" xfId="2442"/>
    <cellStyle name="20% - Accent3 2 11 3" xfId="2443"/>
    <cellStyle name="20% - Accent3 2 12" xfId="2444"/>
    <cellStyle name="20% - Accent3 2 12 2" xfId="2445"/>
    <cellStyle name="20% - Accent3 2 12 2 2" xfId="2446"/>
    <cellStyle name="20% - Accent3 2 12 3" xfId="2447"/>
    <cellStyle name="20% - Accent3 2 13" xfId="2448"/>
    <cellStyle name="20% - Accent3 2 13 2" xfId="2449"/>
    <cellStyle name="20% - Accent3 2 14" xfId="2450"/>
    <cellStyle name="20% - Accent3 2 14 2" xfId="2451"/>
    <cellStyle name="20% - Accent3 2 15" xfId="2452"/>
    <cellStyle name="20% - Accent3 2 2" xfId="2453"/>
    <cellStyle name="20% - Accent3 2 2 10" xfId="2454"/>
    <cellStyle name="20% - Accent3 2 2 10 2" xfId="2455"/>
    <cellStyle name="20% - Accent3 2 2 10 2 2" xfId="2456"/>
    <cellStyle name="20% - Accent3 2 2 10 3" xfId="2457"/>
    <cellStyle name="20% - Accent3 2 2 11" xfId="2458"/>
    <cellStyle name="20% - Accent3 2 2 11 2" xfId="2459"/>
    <cellStyle name="20% - Accent3 2 2 11 2 2" xfId="2460"/>
    <cellStyle name="20% - Accent3 2 2 11 3" xfId="2461"/>
    <cellStyle name="20% - Accent3 2 2 12" xfId="2462"/>
    <cellStyle name="20% - Accent3 2 2 12 2" xfId="2463"/>
    <cellStyle name="20% - Accent3 2 2 13" xfId="2464"/>
    <cellStyle name="20% - Accent3 2 2 13 2" xfId="2465"/>
    <cellStyle name="20% - Accent3 2 2 14" xfId="2466"/>
    <cellStyle name="20% - Accent3 2 2 2" xfId="2467"/>
    <cellStyle name="20% - Accent3 2 2 2 10" xfId="2468"/>
    <cellStyle name="20% - Accent3 2 2 2 10 2" xfId="2469"/>
    <cellStyle name="20% - Accent3 2 2 2 11" xfId="2470"/>
    <cellStyle name="20% - Accent3 2 2 2 2" xfId="2471"/>
    <cellStyle name="20% - Accent3 2 2 2 2 2" xfId="2472"/>
    <cellStyle name="20% - Accent3 2 2 2 2 2 2" xfId="2473"/>
    <cellStyle name="20% - Accent3 2 2 2 2 2 2 2" xfId="2474"/>
    <cellStyle name="20% - Accent3 2 2 2 2 2 3" xfId="2475"/>
    <cellStyle name="20% - Accent3 2 2 2 2 2 3 2" xfId="2476"/>
    <cellStyle name="20% - Accent3 2 2 2 2 2 4" xfId="2477"/>
    <cellStyle name="20% - Accent3 2 2 2 2 3" xfId="2478"/>
    <cellStyle name="20% - Accent3 2 2 2 2 3 2" xfId="2479"/>
    <cellStyle name="20% - Accent3 2 2 2 2 3 2 2" xfId="2480"/>
    <cellStyle name="20% - Accent3 2 2 2 2 3 3" xfId="2481"/>
    <cellStyle name="20% - Accent3 2 2 2 2 4" xfId="2482"/>
    <cellStyle name="20% - Accent3 2 2 2 2 4 2" xfId="2483"/>
    <cellStyle name="20% - Accent3 2 2 2 2 4 2 2" xfId="2484"/>
    <cellStyle name="20% - Accent3 2 2 2 2 4 3" xfId="2485"/>
    <cellStyle name="20% - Accent3 2 2 2 2 5" xfId="2486"/>
    <cellStyle name="20% - Accent3 2 2 2 2 5 2" xfId="2487"/>
    <cellStyle name="20% - Accent3 2 2 2 2 6" xfId="2488"/>
    <cellStyle name="20% - Accent3 2 2 2 3" xfId="2489"/>
    <cellStyle name="20% - Accent3 2 2 2 3 2" xfId="2490"/>
    <cellStyle name="20% - Accent3 2 2 2 3 2 2" xfId="2491"/>
    <cellStyle name="20% - Accent3 2 2 2 3 2 2 2" xfId="2492"/>
    <cellStyle name="20% - Accent3 2 2 2 3 2 3" xfId="2493"/>
    <cellStyle name="20% - Accent3 2 2 2 3 2 3 2" xfId="2494"/>
    <cellStyle name="20% - Accent3 2 2 2 3 2 4" xfId="2495"/>
    <cellStyle name="20% - Accent3 2 2 2 3 3" xfId="2496"/>
    <cellStyle name="20% - Accent3 2 2 2 3 3 2" xfId="2497"/>
    <cellStyle name="20% - Accent3 2 2 2 3 3 2 2" xfId="2498"/>
    <cellStyle name="20% - Accent3 2 2 2 3 3 3" xfId="2499"/>
    <cellStyle name="20% - Accent3 2 2 2 3 4" xfId="2500"/>
    <cellStyle name="20% - Accent3 2 2 2 3 4 2" xfId="2501"/>
    <cellStyle name="20% - Accent3 2 2 2 3 4 2 2" xfId="2502"/>
    <cellStyle name="20% - Accent3 2 2 2 3 4 3" xfId="2503"/>
    <cellStyle name="20% - Accent3 2 2 2 3 5" xfId="2504"/>
    <cellStyle name="20% - Accent3 2 2 2 3 5 2" xfId="2505"/>
    <cellStyle name="20% - Accent3 2 2 2 3 6" xfId="2506"/>
    <cellStyle name="20% - Accent3 2 2 2 4" xfId="2507"/>
    <cellStyle name="20% - Accent3 2 2 2 4 2" xfId="2508"/>
    <cellStyle name="20% - Accent3 2 2 2 4 2 2" xfId="2509"/>
    <cellStyle name="20% - Accent3 2 2 2 4 2 2 2" xfId="2510"/>
    <cellStyle name="20% - Accent3 2 2 2 4 2 3" xfId="2511"/>
    <cellStyle name="20% - Accent3 2 2 2 4 2 3 2" xfId="2512"/>
    <cellStyle name="20% - Accent3 2 2 2 4 2 4" xfId="2513"/>
    <cellStyle name="20% - Accent3 2 2 2 4 3" xfId="2514"/>
    <cellStyle name="20% - Accent3 2 2 2 4 3 2" xfId="2515"/>
    <cellStyle name="20% - Accent3 2 2 2 4 3 2 2" xfId="2516"/>
    <cellStyle name="20% - Accent3 2 2 2 4 3 3" xfId="2517"/>
    <cellStyle name="20% - Accent3 2 2 2 4 4" xfId="2518"/>
    <cellStyle name="20% - Accent3 2 2 2 4 4 2" xfId="2519"/>
    <cellStyle name="20% - Accent3 2 2 2 4 4 2 2" xfId="2520"/>
    <cellStyle name="20% - Accent3 2 2 2 4 4 3" xfId="2521"/>
    <cellStyle name="20% - Accent3 2 2 2 4 5" xfId="2522"/>
    <cellStyle name="20% - Accent3 2 2 2 4 5 2" xfId="2523"/>
    <cellStyle name="20% - Accent3 2 2 2 4 6" xfId="2524"/>
    <cellStyle name="20% - Accent3 2 2 2 5" xfId="2525"/>
    <cellStyle name="20% - Accent3 2 2 2 5 2" xfId="2526"/>
    <cellStyle name="20% - Accent3 2 2 2 5 2 2" xfId="2527"/>
    <cellStyle name="20% - Accent3 2 2 2 5 3" xfId="2528"/>
    <cellStyle name="20% - Accent3 2 2 2 5 3 2" xfId="2529"/>
    <cellStyle name="20% - Accent3 2 2 2 5 4" xfId="2530"/>
    <cellStyle name="20% - Accent3 2 2 2 6" xfId="2531"/>
    <cellStyle name="20% - Accent3 2 2 2 6 2" xfId="2532"/>
    <cellStyle name="20% - Accent3 2 2 2 6 2 2" xfId="2533"/>
    <cellStyle name="20% - Accent3 2 2 2 6 3" xfId="2534"/>
    <cellStyle name="20% - Accent3 2 2 2 6 3 2" xfId="2535"/>
    <cellStyle name="20% - Accent3 2 2 2 6 4" xfId="2536"/>
    <cellStyle name="20% - Accent3 2 2 2 7" xfId="2537"/>
    <cellStyle name="20% - Accent3 2 2 2 7 2" xfId="2538"/>
    <cellStyle name="20% - Accent3 2 2 2 7 2 2" xfId="2539"/>
    <cellStyle name="20% - Accent3 2 2 2 7 3" xfId="2540"/>
    <cellStyle name="20% - Accent3 2 2 2 8" xfId="2541"/>
    <cellStyle name="20% - Accent3 2 2 2 8 2" xfId="2542"/>
    <cellStyle name="20% - Accent3 2 2 2 8 2 2" xfId="2543"/>
    <cellStyle name="20% - Accent3 2 2 2 8 3" xfId="2544"/>
    <cellStyle name="20% - Accent3 2 2 2 9" xfId="2545"/>
    <cellStyle name="20% - Accent3 2 2 2 9 2" xfId="2546"/>
    <cellStyle name="20% - Accent3 2 2 3" xfId="2547"/>
    <cellStyle name="20% - Accent3 2 2 3 10" xfId="2548"/>
    <cellStyle name="20% - Accent3 2 2 3 10 2" xfId="2549"/>
    <cellStyle name="20% - Accent3 2 2 3 11" xfId="2550"/>
    <cellStyle name="20% - Accent3 2 2 3 2" xfId="2551"/>
    <cellStyle name="20% - Accent3 2 2 3 2 2" xfId="2552"/>
    <cellStyle name="20% - Accent3 2 2 3 2 2 2" xfId="2553"/>
    <cellStyle name="20% - Accent3 2 2 3 2 2 2 2" xfId="2554"/>
    <cellStyle name="20% - Accent3 2 2 3 2 2 3" xfId="2555"/>
    <cellStyle name="20% - Accent3 2 2 3 2 2 3 2" xfId="2556"/>
    <cellStyle name="20% - Accent3 2 2 3 2 2 4" xfId="2557"/>
    <cellStyle name="20% - Accent3 2 2 3 2 3" xfId="2558"/>
    <cellStyle name="20% - Accent3 2 2 3 2 3 2" xfId="2559"/>
    <cellStyle name="20% - Accent3 2 2 3 2 3 2 2" xfId="2560"/>
    <cellStyle name="20% - Accent3 2 2 3 2 3 3" xfId="2561"/>
    <cellStyle name="20% - Accent3 2 2 3 2 4" xfId="2562"/>
    <cellStyle name="20% - Accent3 2 2 3 2 4 2" xfId="2563"/>
    <cellStyle name="20% - Accent3 2 2 3 2 4 2 2" xfId="2564"/>
    <cellStyle name="20% - Accent3 2 2 3 2 4 3" xfId="2565"/>
    <cellStyle name="20% - Accent3 2 2 3 2 5" xfId="2566"/>
    <cellStyle name="20% - Accent3 2 2 3 2 5 2" xfId="2567"/>
    <cellStyle name="20% - Accent3 2 2 3 2 6" xfId="2568"/>
    <cellStyle name="20% - Accent3 2 2 3 3" xfId="2569"/>
    <cellStyle name="20% - Accent3 2 2 3 3 2" xfId="2570"/>
    <cellStyle name="20% - Accent3 2 2 3 3 2 2" xfId="2571"/>
    <cellStyle name="20% - Accent3 2 2 3 3 2 2 2" xfId="2572"/>
    <cellStyle name="20% - Accent3 2 2 3 3 2 3" xfId="2573"/>
    <cellStyle name="20% - Accent3 2 2 3 3 2 3 2" xfId="2574"/>
    <cellStyle name="20% - Accent3 2 2 3 3 2 4" xfId="2575"/>
    <cellStyle name="20% - Accent3 2 2 3 3 3" xfId="2576"/>
    <cellStyle name="20% - Accent3 2 2 3 3 3 2" xfId="2577"/>
    <cellStyle name="20% - Accent3 2 2 3 3 3 2 2" xfId="2578"/>
    <cellStyle name="20% - Accent3 2 2 3 3 3 3" xfId="2579"/>
    <cellStyle name="20% - Accent3 2 2 3 3 4" xfId="2580"/>
    <cellStyle name="20% - Accent3 2 2 3 3 4 2" xfId="2581"/>
    <cellStyle name="20% - Accent3 2 2 3 3 4 2 2" xfId="2582"/>
    <cellStyle name="20% - Accent3 2 2 3 3 4 3" xfId="2583"/>
    <cellStyle name="20% - Accent3 2 2 3 3 5" xfId="2584"/>
    <cellStyle name="20% - Accent3 2 2 3 3 5 2" xfId="2585"/>
    <cellStyle name="20% - Accent3 2 2 3 3 6" xfId="2586"/>
    <cellStyle name="20% - Accent3 2 2 3 4" xfId="2587"/>
    <cellStyle name="20% - Accent3 2 2 3 4 2" xfId="2588"/>
    <cellStyle name="20% - Accent3 2 2 3 4 2 2" xfId="2589"/>
    <cellStyle name="20% - Accent3 2 2 3 4 2 2 2" xfId="2590"/>
    <cellStyle name="20% - Accent3 2 2 3 4 2 3" xfId="2591"/>
    <cellStyle name="20% - Accent3 2 2 3 4 2 3 2" xfId="2592"/>
    <cellStyle name="20% - Accent3 2 2 3 4 2 4" xfId="2593"/>
    <cellStyle name="20% - Accent3 2 2 3 4 3" xfId="2594"/>
    <cellStyle name="20% - Accent3 2 2 3 4 3 2" xfId="2595"/>
    <cellStyle name="20% - Accent3 2 2 3 4 3 2 2" xfId="2596"/>
    <cellStyle name="20% - Accent3 2 2 3 4 3 3" xfId="2597"/>
    <cellStyle name="20% - Accent3 2 2 3 4 4" xfId="2598"/>
    <cellStyle name="20% - Accent3 2 2 3 4 4 2" xfId="2599"/>
    <cellStyle name="20% - Accent3 2 2 3 4 4 2 2" xfId="2600"/>
    <cellStyle name="20% - Accent3 2 2 3 4 4 3" xfId="2601"/>
    <cellStyle name="20% - Accent3 2 2 3 4 5" xfId="2602"/>
    <cellStyle name="20% - Accent3 2 2 3 4 5 2" xfId="2603"/>
    <cellStyle name="20% - Accent3 2 2 3 4 6" xfId="2604"/>
    <cellStyle name="20% - Accent3 2 2 3 5" xfId="2605"/>
    <cellStyle name="20% - Accent3 2 2 3 5 2" xfId="2606"/>
    <cellStyle name="20% - Accent3 2 2 3 5 2 2" xfId="2607"/>
    <cellStyle name="20% - Accent3 2 2 3 5 3" xfId="2608"/>
    <cellStyle name="20% - Accent3 2 2 3 5 3 2" xfId="2609"/>
    <cellStyle name="20% - Accent3 2 2 3 5 4" xfId="2610"/>
    <cellStyle name="20% - Accent3 2 2 3 6" xfId="2611"/>
    <cellStyle name="20% - Accent3 2 2 3 6 2" xfId="2612"/>
    <cellStyle name="20% - Accent3 2 2 3 6 2 2" xfId="2613"/>
    <cellStyle name="20% - Accent3 2 2 3 6 3" xfId="2614"/>
    <cellStyle name="20% - Accent3 2 2 3 6 3 2" xfId="2615"/>
    <cellStyle name="20% - Accent3 2 2 3 6 4" xfId="2616"/>
    <cellStyle name="20% - Accent3 2 2 3 7" xfId="2617"/>
    <cellStyle name="20% - Accent3 2 2 3 7 2" xfId="2618"/>
    <cellStyle name="20% - Accent3 2 2 3 7 2 2" xfId="2619"/>
    <cellStyle name="20% - Accent3 2 2 3 7 3" xfId="2620"/>
    <cellStyle name="20% - Accent3 2 2 3 8" xfId="2621"/>
    <cellStyle name="20% - Accent3 2 2 3 8 2" xfId="2622"/>
    <cellStyle name="20% - Accent3 2 2 3 8 2 2" xfId="2623"/>
    <cellStyle name="20% - Accent3 2 2 3 8 3" xfId="2624"/>
    <cellStyle name="20% - Accent3 2 2 3 9" xfId="2625"/>
    <cellStyle name="20% - Accent3 2 2 3 9 2" xfId="2626"/>
    <cellStyle name="20% - Accent3 2 2 4" xfId="2627"/>
    <cellStyle name="20% - Accent3 2 2 4 2" xfId="2628"/>
    <cellStyle name="20% - Accent3 2 2 4 2 2" xfId="2629"/>
    <cellStyle name="20% - Accent3 2 2 4 2 2 2" xfId="2630"/>
    <cellStyle name="20% - Accent3 2 2 4 2 2 2 2" xfId="2631"/>
    <cellStyle name="20% - Accent3 2 2 4 2 2 3" xfId="2632"/>
    <cellStyle name="20% - Accent3 2 2 4 2 2 3 2" xfId="2633"/>
    <cellStyle name="20% - Accent3 2 2 4 2 2 4" xfId="2634"/>
    <cellStyle name="20% - Accent3 2 2 4 2 3" xfId="2635"/>
    <cellStyle name="20% - Accent3 2 2 4 2 3 2" xfId="2636"/>
    <cellStyle name="20% - Accent3 2 2 4 2 3 2 2" xfId="2637"/>
    <cellStyle name="20% - Accent3 2 2 4 2 3 3" xfId="2638"/>
    <cellStyle name="20% - Accent3 2 2 4 2 4" xfId="2639"/>
    <cellStyle name="20% - Accent3 2 2 4 2 4 2" xfId="2640"/>
    <cellStyle name="20% - Accent3 2 2 4 2 4 2 2" xfId="2641"/>
    <cellStyle name="20% - Accent3 2 2 4 2 4 3" xfId="2642"/>
    <cellStyle name="20% - Accent3 2 2 4 2 5" xfId="2643"/>
    <cellStyle name="20% - Accent3 2 2 4 2 5 2" xfId="2644"/>
    <cellStyle name="20% - Accent3 2 2 4 2 6" xfId="2645"/>
    <cellStyle name="20% - Accent3 2 2 4 3" xfId="2646"/>
    <cellStyle name="20% - Accent3 2 2 4 3 2" xfId="2647"/>
    <cellStyle name="20% - Accent3 2 2 4 3 2 2" xfId="2648"/>
    <cellStyle name="20% - Accent3 2 2 4 3 2 2 2" xfId="2649"/>
    <cellStyle name="20% - Accent3 2 2 4 3 2 3" xfId="2650"/>
    <cellStyle name="20% - Accent3 2 2 4 3 2 3 2" xfId="2651"/>
    <cellStyle name="20% - Accent3 2 2 4 3 2 4" xfId="2652"/>
    <cellStyle name="20% - Accent3 2 2 4 3 3" xfId="2653"/>
    <cellStyle name="20% - Accent3 2 2 4 3 3 2" xfId="2654"/>
    <cellStyle name="20% - Accent3 2 2 4 3 3 2 2" xfId="2655"/>
    <cellStyle name="20% - Accent3 2 2 4 3 3 3" xfId="2656"/>
    <cellStyle name="20% - Accent3 2 2 4 3 4" xfId="2657"/>
    <cellStyle name="20% - Accent3 2 2 4 3 4 2" xfId="2658"/>
    <cellStyle name="20% - Accent3 2 2 4 3 4 2 2" xfId="2659"/>
    <cellStyle name="20% - Accent3 2 2 4 3 4 3" xfId="2660"/>
    <cellStyle name="20% - Accent3 2 2 4 3 5" xfId="2661"/>
    <cellStyle name="20% - Accent3 2 2 4 3 5 2" xfId="2662"/>
    <cellStyle name="20% - Accent3 2 2 4 3 6" xfId="2663"/>
    <cellStyle name="20% - Accent3 2 2 4 4" xfId="2664"/>
    <cellStyle name="20% - Accent3 2 2 4 4 2" xfId="2665"/>
    <cellStyle name="20% - Accent3 2 2 4 4 2 2" xfId="2666"/>
    <cellStyle name="20% - Accent3 2 2 4 4 3" xfId="2667"/>
    <cellStyle name="20% - Accent3 2 2 4 4 3 2" xfId="2668"/>
    <cellStyle name="20% - Accent3 2 2 4 4 4" xfId="2669"/>
    <cellStyle name="20% - Accent3 2 2 4 5" xfId="2670"/>
    <cellStyle name="20% - Accent3 2 2 4 5 2" xfId="2671"/>
    <cellStyle name="20% - Accent3 2 2 4 5 2 2" xfId="2672"/>
    <cellStyle name="20% - Accent3 2 2 4 5 3" xfId="2673"/>
    <cellStyle name="20% - Accent3 2 2 4 5 3 2" xfId="2674"/>
    <cellStyle name="20% - Accent3 2 2 4 5 4" xfId="2675"/>
    <cellStyle name="20% - Accent3 2 2 4 6" xfId="2676"/>
    <cellStyle name="20% - Accent3 2 2 4 6 2" xfId="2677"/>
    <cellStyle name="20% - Accent3 2 2 4 6 2 2" xfId="2678"/>
    <cellStyle name="20% - Accent3 2 2 4 6 3" xfId="2679"/>
    <cellStyle name="20% - Accent3 2 2 4 7" xfId="2680"/>
    <cellStyle name="20% - Accent3 2 2 4 7 2" xfId="2681"/>
    <cellStyle name="20% - Accent3 2 2 4 7 2 2" xfId="2682"/>
    <cellStyle name="20% - Accent3 2 2 4 7 3" xfId="2683"/>
    <cellStyle name="20% - Accent3 2 2 4 8" xfId="2684"/>
    <cellStyle name="20% - Accent3 2 2 4 8 2" xfId="2685"/>
    <cellStyle name="20% - Accent3 2 2 4 9" xfId="2686"/>
    <cellStyle name="20% - Accent3 2 2 5" xfId="2687"/>
    <cellStyle name="20% - Accent3 2 2 5 2" xfId="2688"/>
    <cellStyle name="20% - Accent3 2 2 5 2 2" xfId="2689"/>
    <cellStyle name="20% - Accent3 2 2 5 2 2 2" xfId="2690"/>
    <cellStyle name="20% - Accent3 2 2 5 2 3" xfId="2691"/>
    <cellStyle name="20% - Accent3 2 2 5 2 3 2" xfId="2692"/>
    <cellStyle name="20% - Accent3 2 2 5 2 4" xfId="2693"/>
    <cellStyle name="20% - Accent3 2 2 5 3" xfId="2694"/>
    <cellStyle name="20% - Accent3 2 2 5 3 2" xfId="2695"/>
    <cellStyle name="20% - Accent3 2 2 5 3 2 2" xfId="2696"/>
    <cellStyle name="20% - Accent3 2 2 5 3 3" xfId="2697"/>
    <cellStyle name="20% - Accent3 2 2 5 4" xfId="2698"/>
    <cellStyle name="20% - Accent3 2 2 5 4 2" xfId="2699"/>
    <cellStyle name="20% - Accent3 2 2 5 4 2 2" xfId="2700"/>
    <cellStyle name="20% - Accent3 2 2 5 4 3" xfId="2701"/>
    <cellStyle name="20% - Accent3 2 2 5 5" xfId="2702"/>
    <cellStyle name="20% - Accent3 2 2 5 5 2" xfId="2703"/>
    <cellStyle name="20% - Accent3 2 2 5 6" xfId="2704"/>
    <cellStyle name="20% - Accent3 2 2 6" xfId="2705"/>
    <cellStyle name="20% - Accent3 2 2 6 2" xfId="2706"/>
    <cellStyle name="20% - Accent3 2 2 6 2 2" xfId="2707"/>
    <cellStyle name="20% - Accent3 2 2 6 2 2 2" xfId="2708"/>
    <cellStyle name="20% - Accent3 2 2 6 2 3" xfId="2709"/>
    <cellStyle name="20% - Accent3 2 2 6 2 3 2" xfId="2710"/>
    <cellStyle name="20% - Accent3 2 2 6 2 4" xfId="2711"/>
    <cellStyle name="20% - Accent3 2 2 6 3" xfId="2712"/>
    <cellStyle name="20% - Accent3 2 2 6 3 2" xfId="2713"/>
    <cellStyle name="20% - Accent3 2 2 6 3 2 2" xfId="2714"/>
    <cellStyle name="20% - Accent3 2 2 6 3 3" xfId="2715"/>
    <cellStyle name="20% - Accent3 2 2 6 4" xfId="2716"/>
    <cellStyle name="20% - Accent3 2 2 6 4 2" xfId="2717"/>
    <cellStyle name="20% - Accent3 2 2 6 4 2 2" xfId="2718"/>
    <cellStyle name="20% - Accent3 2 2 6 4 3" xfId="2719"/>
    <cellStyle name="20% - Accent3 2 2 6 5" xfId="2720"/>
    <cellStyle name="20% - Accent3 2 2 6 5 2" xfId="2721"/>
    <cellStyle name="20% - Accent3 2 2 6 6" xfId="2722"/>
    <cellStyle name="20% - Accent3 2 2 7" xfId="2723"/>
    <cellStyle name="20% - Accent3 2 2 7 2" xfId="2724"/>
    <cellStyle name="20% - Accent3 2 2 7 2 2" xfId="2725"/>
    <cellStyle name="20% - Accent3 2 2 7 2 2 2" xfId="2726"/>
    <cellStyle name="20% - Accent3 2 2 7 2 3" xfId="2727"/>
    <cellStyle name="20% - Accent3 2 2 7 2 3 2" xfId="2728"/>
    <cellStyle name="20% - Accent3 2 2 7 2 4" xfId="2729"/>
    <cellStyle name="20% - Accent3 2 2 7 3" xfId="2730"/>
    <cellStyle name="20% - Accent3 2 2 7 3 2" xfId="2731"/>
    <cellStyle name="20% - Accent3 2 2 7 3 2 2" xfId="2732"/>
    <cellStyle name="20% - Accent3 2 2 7 3 3" xfId="2733"/>
    <cellStyle name="20% - Accent3 2 2 7 4" xfId="2734"/>
    <cellStyle name="20% - Accent3 2 2 7 4 2" xfId="2735"/>
    <cellStyle name="20% - Accent3 2 2 7 4 2 2" xfId="2736"/>
    <cellStyle name="20% - Accent3 2 2 7 4 3" xfId="2737"/>
    <cellStyle name="20% - Accent3 2 2 7 5" xfId="2738"/>
    <cellStyle name="20% - Accent3 2 2 7 5 2" xfId="2739"/>
    <cellStyle name="20% - Accent3 2 2 7 6" xfId="2740"/>
    <cellStyle name="20% - Accent3 2 2 8" xfId="2741"/>
    <cellStyle name="20% - Accent3 2 2 8 2" xfId="2742"/>
    <cellStyle name="20% - Accent3 2 2 8 2 2" xfId="2743"/>
    <cellStyle name="20% - Accent3 2 2 8 3" xfId="2744"/>
    <cellStyle name="20% - Accent3 2 2 8 3 2" xfId="2745"/>
    <cellStyle name="20% - Accent3 2 2 8 4" xfId="2746"/>
    <cellStyle name="20% - Accent3 2 2 9" xfId="2747"/>
    <cellStyle name="20% - Accent3 2 2 9 2" xfId="2748"/>
    <cellStyle name="20% - Accent3 2 2 9 2 2" xfId="2749"/>
    <cellStyle name="20% - Accent3 2 2 9 3" xfId="2750"/>
    <cellStyle name="20% - Accent3 2 2 9 3 2" xfId="2751"/>
    <cellStyle name="20% - Accent3 2 2 9 4" xfId="2752"/>
    <cellStyle name="20% - Accent3 2 3" xfId="2753"/>
    <cellStyle name="20% - Accent3 2 3 10" xfId="2754"/>
    <cellStyle name="20% - Accent3 2 3 10 2" xfId="2755"/>
    <cellStyle name="20% - Accent3 2 3 11" xfId="2756"/>
    <cellStyle name="20% - Accent3 2 3 2" xfId="2757"/>
    <cellStyle name="20% - Accent3 2 3 2 2" xfId="2758"/>
    <cellStyle name="20% - Accent3 2 3 2 2 2" xfId="2759"/>
    <cellStyle name="20% - Accent3 2 3 2 2 2 2" xfId="2760"/>
    <cellStyle name="20% - Accent3 2 3 2 2 3" xfId="2761"/>
    <cellStyle name="20% - Accent3 2 3 2 2 3 2" xfId="2762"/>
    <cellStyle name="20% - Accent3 2 3 2 2 4" xfId="2763"/>
    <cellStyle name="20% - Accent3 2 3 2 3" xfId="2764"/>
    <cellStyle name="20% - Accent3 2 3 2 3 2" xfId="2765"/>
    <cellStyle name="20% - Accent3 2 3 2 3 2 2" xfId="2766"/>
    <cellStyle name="20% - Accent3 2 3 2 3 3" xfId="2767"/>
    <cellStyle name="20% - Accent3 2 3 2 4" xfId="2768"/>
    <cellStyle name="20% - Accent3 2 3 2 4 2" xfId="2769"/>
    <cellStyle name="20% - Accent3 2 3 2 4 2 2" xfId="2770"/>
    <cellStyle name="20% - Accent3 2 3 2 4 3" xfId="2771"/>
    <cellStyle name="20% - Accent3 2 3 2 5" xfId="2772"/>
    <cellStyle name="20% - Accent3 2 3 2 5 2" xfId="2773"/>
    <cellStyle name="20% - Accent3 2 3 2 6" xfId="2774"/>
    <cellStyle name="20% - Accent3 2 3 3" xfId="2775"/>
    <cellStyle name="20% - Accent3 2 3 3 2" xfId="2776"/>
    <cellStyle name="20% - Accent3 2 3 3 2 2" xfId="2777"/>
    <cellStyle name="20% - Accent3 2 3 3 2 2 2" xfId="2778"/>
    <cellStyle name="20% - Accent3 2 3 3 2 3" xfId="2779"/>
    <cellStyle name="20% - Accent3 2 3 3 2 3 2" xfId="2780"/>
    <cellStyle name="20% - Accent3 2 3 3 2 4" xfId="2781"/>
    <cellStyle name="20% - Accent3 2 3 3 3" xfId="2782"/>
    <cellStyle name="20% - Accent3 2 3 3 3 2" xfId="2783"/>
    <cellStyle name="20% - Accent3 2 3 3 3 2 2" xfId="2784"/>
    <cellStyle name="20% - Accent3 2 3 3 3 3" xfId="2785"/>
    <cellStyle name="20% - Accent3 2 3 3 4" xfId="2786"/>
    <cellStyle name="20% - Accent3 2 3 3 4 2" xfId="2787"/>
    <cellStyle name="20% - Accent3 2 3 3 4 2 2" xfId="2788"/>
    <cellStyle name="20% - Accent3 2 3 3 4 3" xfId="2789"/>
    <cellStyle name="20% - Accent3 2 3 3 5" xfId="2790"/>
    <cellStyle name="20% - Accent3 2 3 3 5 2" xfId="2791"/>
    <cellStyle name="20% - Accent3 2 3 3 6" xfId="2792"/>
    <cellStyle name="20% - Accent3 2 3 4" xfId="2793"/>
    <cellStyle name="20% - Accent3 2 3 4 2" xfId="2794"/>
    <cellStyle name="20% - Accent3 2 3 4 2 2" xfId="2795"/>
    <cellStyle name="20% - Accent3 2 3 4 2 2 2" xfId="2796"/>
    <cellStyle name="20% - Accent3 2 3 4 2 3" xfId="2797"/>
    <cellStyle name="20% - Accent3 2 3 4 2 3 2" xfId="2798"/>
    <cellStyle name="20% - Accent3 2 3 4 2 4" xfId="2799"/>
    <cellStyle name="20% - Accent3 2 3 4 3" xfId="2800"/>
    <cellStyle name="20% - Accent3 2 3 4 3 2" xfId="2801"/>
    <cellStyle name="20% - Accent3 2 3 4 3 2 2" xfId="2802"/>
    <cellStyle name="20% - Accent3 2 3 4 3 3" xfId="2803"/>
    <cellStyle name="20% - Accent3 2 3 4 4" xfId="2804"/>
    <cellStyle name="20% - Accent3 2 3 4 4 2" xfId="2805"/>
    <cellStyle name="20% - Accent3 2 3 4 4 2 2" xfId="2806"/>
    <cellStyle name="20% - Accent3 2 3 4 4 3" xfId="2807"/>
    <cellStyle name="20% - Accent3 2 3 4 5" xfId="2808"/>
    <cellStyle name="20% - Accent3 2 3 4 5 2" xfId="2809"/>
    <cellStyle name="20% - Accent3 2 3 4 6" xfId="2810"/>
    <cellStyle name="20% - Accent3 2 3 5" xfId="2811"/>
    <cellStyle name="20% - Accent3 2 3 5 2" xfId="2812"/>
    <cellStyle name="20% - Accent3 2 3 5 2 2" xfId="2813"/>
    <cellStyle name="20% - Accent3 2 3 5 3" xfId="2814"/>
    <cellStyle name="20% - Accent3 2 3 5 3 2" xfId="2815"/>
    <cellStyle name="20% - Accent3 2 3 5 4" xfId="2816"/>
    <cellStyle name="20% - Accent3 2 3 6" xfId="2817"/>
    <cellStyle name="20% - Accent3 2 3 6 2" xfId="2818"/>
    <cellStyle name="20% - Accent3 2 3 6 2 2" xfId="2819"/>
    <cellStyle name="20% - Accent3 2 3 6 3" xfId="2820"/>
    <cellStyle name="20% - Accent3 2 3 6 3 2" xfId="2821"/>
    <cellStyle name="20% - Accent3 2 3 6 4" xfId="2822"/>
    <cellStyle name="20% - Accent3 2 3 7" xfId="2823"/>
    <cellStyle name="20% - Accent3 2 3 7 2" xfId="2824"/>
    <cellStyle name="20% - Accent3 2 3 7 2 2" xfId="2825"/>
    <cellStyle name="20% - Accent3 2 3 7 3" xfId="2826"/>
    <cellStyle name="20% - Accent3 2 3 8" xfId="2827"/>
    <cellStyle name="20% - Accent3 2 3 8 2" xfId="2828"/>
    <cellStyle name="20% - Accent3 2 3 8 2 2" xfId="2829"/>
    <cellStyle name="20% - Accent3 2 3 8 3" xfId="2830"/>
    <cellStyle name="20% - Accent3 2 3 9" xfId="2831"/>
    <cellStyle name="20% - Accent3 2 3 9 2" xfId="2832"/>
    <cellStyle name="20% - Accent3 2 4" xfId="2833"/>
    <cellStyle name="20% - Accent3 2 4 10" xfId="2834"/>
    <cellStyle name="20% - Accent3 2 4 10 2" xfId="2835"/>
    <cellStyle name="20% - Accent3 2 4 11" xfId="2836"/>
    <cellStyle name="20% - Accent3 2 4 2" xfId="2837"/>
    <cellStyle name="20% - Accent3 2 4 2 2" xfId="2838"/>
    <cellStyle name="20% - Accent3 2 4 2 2 2" xfId="2839"/>
    <cellStyle name="20% - Accent3 2 4 2 2 2 2" xfId="2840"/>
    <cellStyle name="20% - Accent3 2 4 2 2 3" xfId="2841"/>
    <cellStyle name="20% - Accent3 2 4 2 2 3 2" xfId="2842"/>
    <cellStyle name="20% - Accent3 2 4 2 2 4" xfId="2843"/>
    <cellStyle name="20% - Accent3 2 4 2 3" xfId="2844"/>
    <cellStyle name="20% - Accent3 2 4 2 3 2" xfId="2845"/>
    <cellStyle name="20% - Accent3 2 4 2 3 2 2" xfId="2846"/>
    <cellStyle name="20% - Accent3 2 4 2 3 3" xfId="2847"/>
    <cellStyle name="20% - Accent3 2 4 2 4" xfId="2848"/>
    <cellStyle name="20% - Accent3 2 4 2 4 2" xfId="2849"/>
    <cellStyle name="20% - Accent3 2 4 2 4 2 2" xfId="2850"/>
    <cellStyle name="20% - Accent3 2 4 2 4 3" xfId="2851"/>
    <cellStyle name="20% - Accent3 2 4 2 5" xfId="2852"/>
    <cellStyle name="20% - Accent3 2 4 2 5 2" xfId="2853"/>
    <cellStyle name="20% - Accent3 2 4 2 6" xfId="2854"/>
    <cellStyle name="20% - Accent3 2 4 3" xfId="2855"/>
    <cellStyle name="20% - Accent3 2 4 3 2" xfId="2856"/>
    <cellStyle name="20% - Accent3 2 4 3 2 2" xfId="2857"/>
    <cellStyle name="20% - Accent3 2 4 3 2 2 2" xfId="2858"/>
    <cellStyle name="20% - Accent3 2 4 3 2 3" xfId="2859"/>
    <cellStyle name="20% - Accent3 2 4 3 2 3 2" xfId="2860"/>
    <cellStyle name="20% - Accent3 2 4 3 2 4" xfId="2861"/>
    <cellStyle name="20% - Accent3 2 4 3 3" xfId="2862"/>
    <cellStyle name="20% - Accent3 2 4 3 3 2" xfId="2863"/>
    <cellStyle name="20% - Accent3 2 4 3 3 2 2" xfId="2864"/>
    <cellStyle name="20% - Accent3 2 4 3 3 3" xfId="2865"/>
    <cellStyle name="20% - Accent3 2 4 3 4" xfId="2866"/>
    <cellStyle name="20% - Accent3 2 4 3 4 2" xfId="2867"/>
    <cellStyle name="20% - Accent3 2 4 3 4 2 2" xfId="2868"/>
    <cellStyle name="20% - Accent3 2 4 3 4 3" xfId="2869"/>
    <cellStyle name="20% - Accent3 2 4 3 5" xfId="2870"/>
    <cellStyle name="20% - Accent3 2 4 3 5 2" xfId="2871"/>
    <cellStyle name="20% - Accent3 2 4 3 6" xfId="2872"/>
    <cellStyle name="20% - Accent3 2 4 4" xfId="2873"/>
    <cellStyle name="20% - Accent3 2 4 4 2" xfId="2874"/>
    <cellStyle name="20% - Accent3 2 4 4 2 2" xfId="2875"/>
    <cellStyle name="20% - Accent3 2 4 4 2 2 2" xfId="2876"/>
    <cellStyle name="20% - Accent3 2 4 4 2 3" xfId="2877"/>
    <cellStyle name="20% - Accent3 2 4 4 2 3 2" xfId="2878"/>
    <cellStyle name="20% - Accent3 2 4 4 2 4" xfId="2879"/>
    <cellStyle name="20% - Accent3 2 4 4 3" xfId="2880"/>
    <cellStyle name="20% - Accent3 2 4 4 3 2" xfId="2881"/>
    <cellStyle name="20% - Accent3 2 4 4 3 2 2" xfId="2882"/>
    <cellStyle name="20% - Accent3 2 4 4 3 3" xfId="2883"/>
    <cellStyle name="20% - Accent3 2 4 4 4" xfId="2884"/>
    <cellStyle name="20% - Accent3 2 4 4 4 2" xfId="2885"/>
    <cellStyle name="20% - Accent3 2 4 4 4 2 2" xfId="2886"/>
    <cellStyle name="20% - Accent3 2 4 4 4 3" xfId="2887"/>
    <cellStyle name="20% - Accent3 2 4 4 5" xfId="2888"/>
    <cellStyle name="20% - Accent3 2 4 4 5 2" xfId="2889"/>
    <cellStyle name="20% - Accent3 2 4 4 6" xfId="2890"/>
    <cellStyle name="20% - Accent3 2 4 5" xfId="2891"/>
    <cellStyle name="20% - Accent3 2 4 5 2" xfId="2892"/>
    <cellStyle name="20% - Accent3 2 4 5 2 2" xfId="2893"/>
    <cellStyle name="20% - Accent3 2 4 5 3" xfId="2894"/>
    <cellStyle name="20% - Accent3 2 4 5 3 2" xfId="2895"/>
    <cellStyle name="20% - Accent3 2 4 5 4" xfId="2896"/>
    <cellStyle name="20% - Accent3 2 4 6" xfId="2897"/>
    <cellStyle name="20% - Accent3 2 4 6 2" xfId="2898"/>
    <cellStyle name="20% - Accent3 2 4 6 2 2" xfId="2899"/>
    <cellStyle name="20% - Accent3 2 4 6 3" xfId="2900"/>
    <cellStyle name="20% - Accent3 2 4 6 3 2" xfId="2901"/>
    <cellStyle name="20% - Accent3 2 4 6 4" xfId="2902"/>
    <cellStyle name="20% - Accent3 2 4 7" xfId="2903"/>
    <cellStyle name="20% - Accent3 2 4 7 2" xfId="2904"/>
    <cellStyle name="20% - Accent3 2 4 7 2 2" xfId="2905"/>
    <cellStyle name="20% - Accent3 2 4 7 3" xfId="2906"/>
    <cellStyle name="20% - Accent3 2 4 8" xfId="2907"/>
    <cellStyle name="20% - Accent3 2 4 8 2" xfId="2908"/>
    <cellStyle name="20% - Accent3 2 4 8 2 2" xfId="2909"/>
    <cellStyle name="20% - Accent3 2 4 8 3" xfId="2910"/>
    <cellStyle name="20% - Accent3 2 4 9" xfId="2911"/>
    <cellStyle name="20% - Accent3 2 4 9 2" xfId="2912"/>
    <cellStyle name="20% - Accent3 2 5" xfId="2913"/>
    <cellStyle name="20% - Accent3 2 5 2" xfId="2914"/>
    <cellStyle name="20% - Accent3 2 5 2 2" xfId="2915"/>
    <cellStyle name="20% - Accent3 2 5 2 2 2" xfId="2916"/>
    <cellStyle name="20% - Accent3 2 5 2 2 2 2" xfId="2917"/>
    <cellStyle name="20% - Accent3 2 5 2 2 3" xfId="2918"/>
    <cellStyle name="20% - Accent3 2 5 2 2 3 2" xfId="2919"/>
    <cellStyle name="20% - Accent3 2 5 2 2 4" xfId="2920"/>
    <cellStyle name="20% - Accent3 2 5 2 3" xfId="2921"/>
    <cellStyle name="20% - Accent3 2 5 2 3 2" xfId="2922"/>
    <cellStyle name="20% - Accent3 2 5 2 3 2 2" xfId="2923"/>
    <cellStyle name="20% - Accent3 2 5 2 3 3" xfId="2924"/>
    <cellStyle name="20% - Accent3 2 5 2 4" xfId="2925"/>
    <cellStyle name="20% - Accent3 2 5 2 4 2" xfId="2926"/>
    <cellStyle name="20% - Accent3 2 5 2 4 2 2" xfId="2927"/>
    <cellStyle name="20% - Accent3 2 5 2 4 3" xfId="2928"/>
    <cellStyle name="20% - Accent3 2 5 2 5" xfId="2929"/>
    <cellStyle name="20% - Accent3 2 5 2 5 2" xfId="2930"/>
    <cellStyle name="20% - Accent3 2 5 2 6" xfId="2931"/>
    <cellStyle name="20% - Accent3 2 5 3" xfId="2932"/>
    <cellStyle name="20% - Accent3 2 5 3 2" xfId="2933"/>
    <cellStyle name="20% - Accent3 2 5 3 2 2" xfId="2934"/>
    <cellStyle name="20% - Accent3 2 5 3 2 2 2" xfId="2935"/>
    <cellStyle name="20% - Accent3 2 5 3 2 3" xfId="2936"/>
    <cellStyle name="20% - Accent3 2 5 3 2 3 2" xfId="2937"/>
    <cellStyle name="20% - Accent3 2 5 3 2 4" xfId="2938"/>
    <cellStyle name="20% - Accent3 2 5 3 3" xfId="2939"/>
    <cellStyle name="20% - Accent3 2 5 3 3 2" xfId="2940"/>
    <cellStyle name="20% - Accent3 2 5 3 3 2 2" xfId="2941"/>
    <cellStyle name="20% - Accent3 2 5 3 3 3" xfId="2942"/>
    <cellStyle name="20% - Accent3 2 5 3 4" xfId="2943"/>
    <cellStyle name="20% - Accent3 2 5 3 4 2" xfId="2944"/>
    <cellStyle name="20% - Accent3 2 5 3 4 2 2" xfId="2945"/>
    <cellStyle name="20% - Accent3 2 5 3 4 3" xfId="2946"/>
    <cellStyle name="20% - Accent3 2 5 3 5" xfId="2947"/>
    <cellStyle name="20% - Accent3 2 5 3 5 2" xfId="2948"/>
    <cellStyle name="20% - Accent3 2 5 3 6" xfId="2949"/>
    <cellStyle name="20% - Accent3 2 5 4" xfId="2950"/>
    <cellStyle name="20% - Accent3 2 5 4 2" xfId="2951"/>
    <cellStyle name="20% - Accent3 2 5 4 2 2" xfId="2952"/>
    <cellStyle name="20% - Accent3 2 5 4 3" xfId="2953"/>
    <cellStyle name="20% - Accent3 2 5 4 3 2" xfId="2954"/>
    <cellStyle name="20% - Accent3 2 5 4 4" xfId="2955"/>
    <cellStyle name="20% - Accent3 2 5 5" xfId="2956"/>
    <cellStyle name="20% - Accent3 2 5 5 2" xfId="2957"/>
    <cellStyle name="20% - Accent3 2 5 5 2 2" xfId="2958"/>
    <cellStyle name="20% - Accent3 2 5 5 3" xfId="2959"/>
    <cellStyle name="20% - Accent3 2 5 5 3 2" xfId="2960"/>
    <cellStyle name="20% - Accent3 2 5 5 4" xfId="2961"/>
    <cellStyle name="20% - Accent3 2 5 6" xfId="2962"/>
    <cellStyle name="20% - Accent3 2 5 6 2" xfId="2963"/>
    <cellStyle name="20% - Accent3 2 5 6 2 2" xfId="2964"/>
    <cellStyle name="20% - Accent3 2 5 6 3" xfId="2965"/>
    <cellStyle name="20% - Accent3 2 5 7" xfId="2966"/>
    <cellStyle name="20% - Accent3 2 5 7 2" xfId="2967"/>
    <cellStyle name="20% - Accent3 2 5 7 2 2" xfId="2968"/>
    <cellStyle name="20% - Accent3 2 5 7 3" xfId="2969"/>
    <cellStyle name="20% - Accent3 2 5 8" xfId="2970"/>
    <cellStyle name="20% - Accent3 2 5 8 2" xfId="2971"/>
    <cellStyle name="20% - Accent3 2 5 9" xfId="2972"/>
    <cellStyle name="20% - Accent3 2 6" xfId="2973"/>
    <cellStyle name="20% - Accent3 2 6 2" xfId="2974"/>
    <cellStyle name="20% - Accent3 2 6 2 2" xfId="2975"/>
    <cellStyle name="20% - Accent3 2 6 2 2 2" xfId="2976"/>
    <cellStyle name="20% - Accent3 2 6 2 3" xfId="2977"/>
    <cellStyle name="20% - Accent3 2 6 2 3 2" xfId="2978"/>
    <cellStyle name="20% - Accent3 2 6 2 4" xfId="2979"/>
    <cellStyle name="20% - Accent3 2 6 3" xfId="2980"/>
    <cellStyle name="20% - Accent3 2 6 3 2" xfId="2981"/>
    <cellStyle name="20% - Accent3 2 6 3 2 2" xfId="2982"/>
    <cellStyle name="20% - Accent3 2 6 3 3" xfId="2983"/>
    <cellStyle name="20% - Accent3 2 6 4" xfId="2984"/>
    <cellStyle name="20% - Accent3 2 6 4 2" xfId="2985"/>
    <cellStyle name="20% - Accent3 2 6 4 2 2" xfId="2986"/>
    <cellStyle name="20% - Accent3 2 6 4 3" xfId="2987"/>
    <cellStyle name="20% - Accent3 2 6 5" xfId="2988"/>
    <cellStyle name="20% - Accent3 2 6 5 2" xfId="2989"/>
    <cellStyle name="20% - Accent3 2 6 6" xfId="2990"/>
    <cellStyle name="20% - Accent3 2 7" xfId="2991"/>
    <cellStyle name="20% - Accent3 2 7 2" xfId="2992"/>
    <cellStyle name="20% - Accent3 2 7 2 2" xfId="2993"/>
    <cellStyle name="20% - Accent3 2 7 2 2 2" xfId="2994"/>
    <cellStyle name="20% - Accent3 2 7 2 3" xfId="2995"/>
    <cellStyle name="20% - Accent3 2 7 2 3 2" xfId="2996"/>
    <cellStyle name="20% - Accent3 2 7 2 4" xfId="2997"/>
    <cellStyle name="20% - Accent3 2 7 3" xfId="2998"/>
    <cellStyle name="20% - Accent3 2 7 3 2" xfId="2999"/>
    <cellStyle name="20% - Accent3 2 7 3 2 2" xfId="3000"/>
    <cellStyle name="20% - Accent3 2 7 3 3" xfId="3001"/>
    <cellStyle name="20% - Accent3 2 7 4" xfId="3002"/>
    <cellStyle name="20% - Accent3 2 7 4 2" xfId="3003"/>
    <cellStyle name="20% - Accent3 2 7 4 2 2" xfId="3004"/>
    <cellStyle name="20% - Accent3 2 7 4 3" xfId="3005"/>
    <cellStyle name="20% - Accent3 2 7 5" xfId="3006"/>
    <cellStyle name="20% - Accent3 2 7 5 2" xfId="3007"/>
    <cellStyle name="20% - Accent3 2 7 6" xfId="3008"/>
    <cellStyle name="20% - Accent3 2 8" xfId="3009"/>
    <cellStyle name="20% - Accent3 2 8 2" xfId="3010"/>
    <cellStyle name="20% - Accent3 2 8 2 2" xfId="3011"/>
    <cellStyle name="20% - Accent3 2 8 2 2 2" xfId="3012"/>
    <cellStyle name="20% - Accent3 2 8 2 3" xfId="3013"/>
    <cellStyle name="20% - Accent3 2 8 2 3 2" xfId="3014"/>
    <cellStyle name="20% - Accent3 2 8 2 4" xfId="3015"/>
    <cellStyle name="20% - Accent3 2 8 3" xfId="3016"/>
    <cellStyle name="20% - Accent3 2 8 3 2" xfId="3017"/>
    <cellStyle name="20% - Accent3 2 8 3 2 2" xfId="3018"/>
    <cellStyle name="20% - Accent3 2 8 3 3" xfId="3019"/>
    <cellStyle name="20% - Accent3 2 8 4" xfId="3020"/>
    <cellStyle name="20% - Accent3 2 8 4 2" xfId="3021"/>
    <cellStyle name="20% - Accent3 2 8 4 2 2" xfId="3022"/>
    <cellStyle name="20% - Accent3 2 8 4 3" xfId="3023"/>
    <cellStyle name="20% - Accent3 2 8 5" xfId="3024"/>
    <cellStyle name="20% - Accent3 2 8 5 2" xfId="3025"/>
    <cellStyle name="20% - Accent3 2 8 6" xfId="3026"/>
    <cellStyle name="20% - Accent3 2 9" xfId="3027"/>
    <cellStyle name="20% - Accent3 2 9 2" xfId="3028"/>
    <cellStyle name="20% - Accent3 2 9 2 2" xfId="3029"/>
    <cellStyle name="20% - Accent3 2 9 3" xfId="3030"/>
    <cellStyle name="20% - Accent3 2 9 3 2" xfId="3031"/>
    <cellStyle name="20% - Accent3 2 9 4" xfId="3032"/>
    <cellStyle name="20% - Accent3 3" xfId="3033"/>
    <cellStyle name="20% - Accent3 3 10" xfId="3034"/>
    <cellStyle name="20% - Accent3 3 10 2" xfId="3035"/>
    <cellStyle name="20% - Accent3 3 10 2 2" xfId="3036"/>
    <cellStyle name="20% - Accent3 3 10 3" xfId="3037"/>
    <cellStyle name="20% - Accent3 3 11" xfId="3038"/>
    <cellStyle name="20% - Accent3 3 11 2" xfId="3039"/>
    <cellStyle name="20% - Accent3 3 11 2 2" xfId="3040"/>
    <cellStyle name="20% - Accent3 3 11 3" xfId="3041"/>
    <cellStyle name="20% - Accent3 3 12" xfId="3042"/>
    <cellStyle name="20% - Accent3 3 12 2" xfId="3043"/>
    <cellStyle name="20% - Accent3 3 13" xfId="3044"/>
    <cellStyle name="20% - Accent3 3 13 2" xfId="3045"/>
    <cellStyle name="20% - Accent3 3 14" xfId="3046"/>
    <cellStyle name="20% - Accent3 3 2" xfId="3047"/>
    <cellStyle name="20% - Accent3 3 2 10" xfId="3048"/>
    <cellStyle name="20% - Accent3 3 2 10 2" xfId="3049"/>
    <cellStyle name="20% - Accent3 3 2 11" xfId="3050"/>
    <cellStyle name="20% - Accent3 3 2 2" xfId="3051"/>
    <cellStyle name="20% - Accent3 3 2 2 2" xfId="3052"/>
    <cellStyle name="20% - Accent3 3 2 2 2 2" xfId="3053"/>
    <cellStyle name="20% - Accent3 3 2 2 2 2 2" xfId="3054"/>
    <cellStyle name="20% - Accent3 3 2 2 2 3" xfId="3055"/>
    <cellStyle name="20% - Accent3 3 2 2 2 3 2" xfId="3056"/>
    <cellStyle name="20% - Accent3 3 2 2 2 4" xfId="3057"/>
    <cellStyle name="20% - Accent3 3 2 2 3" xfId="3058"/>
    <cellStyle name="20% - Accent3 3 2 2 3 2" xfId="3059"/>
    <cellStyle name="20% - Accent3 3 2 2 3 2 2" xfId="3060"/>
    <cellStyle name="20% - Accent3 3 2 2 3 3" xfId="3061"/>
    <cellStyle name="20% - Accent3 3 2 2 4" xfId="3062"/>
    <cellStyle name="20% - Accent3 3 2 2 4 2" xfId="3063"/>
    <cellStyle name="20% - Accent3 3 2 2 4 2 2" xfId="3064"/>
    <cellStyle name="20% - Accent3 3 2 2 4 3" xfId="3065"/>
    <cellStyle name="20% - Accent3 3 2 2 5" xfId="3066"/>
    <cellStyle name="20% - Accent3 3 2 2 5 2" xfId="3067"/>
    <cellStyle name="20% - Accent3 3 2 2 6" xfId="3068"/>
    <cellStyle name="20% - Accent3 3 2 3" xfId="3069"/>
    <cellStyle name="20% - Accent3 3 2 3 2" xfId="3070"/>
    <cellStyle name="20% - Accent3 3 2 3 2 2" xfId="3071"/>
    <cellStyle name="20% - Accent3 3 2 3 2 2 2" xfId="3072"/>
    <cellStyle name="20% - Accent3 3 2 3 2 3" xfId="3073"/>
    <cellStyle name="20% - Accent3 3 2 3 2 3 2" xfId="3074"/>
    <cellStyle name="20% - Accent3 3 2 3 2 4" xfId="3075"/>
    <cellStyle name="20% - Accent3 3 2 3 3" xfId="3076"/>
    <cellStyle name="20% - Accent3 3 2 3 3 2" xfId="3077"/>
    <cellStyle name="20% - Accent3 3 2 3 3 2 2" xfId="3078"/>
    <cellStyle name="20% - Accent3 3 2 3 3 3" xfId="3079"/>
    <cellStyle name="20% - Accent3 3 2 3 4" xfId="3080"/>
    <cellStyle name="20% - Accent3 3 2 3 4 2" xfId="3081"/>
    <cellStyle name="20% - Accent3 3 2 3 4 2 2" xfId="3082"/>
    <cellStyle name="20% - Accent3 3 2 3 4 3" xfId="3083"/>
    <cellStyle name="20% - Accent3 3 2 3 5" xfId="3084"/>
    <cellStyle name="20% - Accent3 3 2 3 5 2" xfId="3085"/>
    <cellStyle name="20% - Accent3 3 2 3 6" xfId="3086"/>
    <cellStyle name="20% - Accent3 3 2 4" xfId="3087"/>
    <cellStyle name="20% - Accent3 3 2 4 2" xfId="3088"/>
    <cellStyle name="20% - Accent3 3 2 4 2 2" xfId="3089"/>
    <cellStyle name="20% - Accent3 3 2 4 2 2 2" xfId="3090"/>
    <cellStyle name="20% - Accent3 3 2 4 2 3" xfId="3091"/>
    <cellStyle name="20% - Accent3 3 2 4 2 3 2" xfId="3092"/>
    <cellStyle name="20% - Accent3 3 2 4 2 4" xfId="3093"/>
    <cellStyle name="20% - Accent3 3 2 4 3" xfId="3094"/>
    <cellStyle name="20% - Accent3 3 2 4 3 2" xfId="3095"/>
    <cellStyle name="20% - Accent3 3 2 4 3 2 2" xfId="3096"/>
    <cellStyle name="20% - Accent3 3 2 4 3 3" xfId="3097"/>
    <cellStyle name="20% - Accent3 3 2 4 4" xfId="3098"/>
    <cellStyle name="20% - Accent3 3 2 4 4 2" xfId="3099"/>
    <cellStyle name="20% - Accent3 3 2 4 4 2 2" xfId="3100"/>
    <cellStyle name="20% - Accent3 3 2 4 4 3" xfId="3101"/>
    <cellStyle name="20% - Accent3 3 2 4 5" xfId="3102"/>
    <cellStyle name="20% - Accent3 3 2 4 5 2" xfId="3103"/>
    <cellStyle name="20% - Accent3 3 2 4 6" xfId="3104"/>
    <cellStyle name="20% - Accent3 3 2 5" xfId="3105"/>
    <cellStyle name="20% - Accent3 3 2 5 2" xfId="3106"/>
    <cellStyle name="20% - Accent3 3 2 5 2 2" xfId="3107"/>
    <cellStyle name="20% - Accent3 3 2 5 3" xfId="3108"/>
    <cellStyle name="20% - Accent3 3 2 5 3 2" xfId="3109"/>
    <cellStyle name="20% - Accent3 3 2 5 4" xfId="3110"/>
    <cellStyle name="20% - Accent3 3 2 6" xfId="3111"/>
    <cellStyle name="20% - Accent3 3 2 6 2" xfId="3112"/>
    <cellStyle name="20% - Accent3 3 2 6 2 2" xfId="3113"/>
    <cellStyle name="20% - Accent3 3 2 6 3" xfId="3114"/>
    <cellStyle name="20% - Accent3 3 2 6 3 2" xfId="3115"/>
    <cellStyle name="20% - Accent3 3 2 6 4" xfId="3116"/>
    <cellStyle name="20% - Accent3 3 2 7" xfId="3117"/>
    <cellStyle name="20% - Accent3 3 2 7 2" xfId="3118"/>
    <cellStyle name="20% - Accent3 3 2 7 2 2" xfId="3119"/>
    <cellStyle name="20% - Accent3 3 2 7 3" xfId="3120"/>
    <cellStyle name="20% - Accent3 3 2 8" xfId="3121"/>
    <cellStyle name="20% - Accent3 3 2 8 2" xfId="3122"/>
    <cellStyle name="20% - Accent3 3 2 8 2 2" xfId="3123"/>
    <cellStyle name="20% - Accent3 3 2 8 3" xfId="3124"/>
    <cellStyle name="20% - Accent3 3 2 9" xfId="3125"/>
    <cellStyle name="20% - Accent3 3 2 9 2" xfId="3126"/>
    <cellStyle name="20% - Accent3 3 3" xfId="3127"/>
    <cellStyle name="20% - Accent3 3 3 10" xfId="3128"/>
    <cellStyle name="20% - Accent3 3 3 10 2" xfId="3129"/>
    <cellStyle name="20% - Accent3 3 3 11" xfId="3130"/>
    <cellStyle name="20% - Accent3 3 3 2" xfId="3131"/>
    <cellStyle name="20% - Accent3 3 3 2 2" xfId="3132"/>
    <cellStyle name="20% - Accent3 3 3 2 2 2" xfId="3133"/>
    <cellStyle name="20% - Accent3 3 3 2 2 2 2" xfId="3134"/>
    <cellStyle name="20% - Accent3 3 3 2 2 3" xfId="3135"/>
    <cellStyle name="20% - Accent3 3 3 2 2 3 2" xfId="3136"/>
    <cellStyle name="20% - Accent3 3 3 2 2 4" xfId="3137"/>
    <cellStyle name="20% - Accent3 3 3 2 3" xfId="3138"/>
    <cellStyle name="20% - Accent3 3 3 2 3 2" xfId="3139"/>
    <cellStyle name="20% - Accent3 3 3 2 3 2 2" xfId="3140"/>
    <cellStyle name="20% - Accent3 3 3 2 3 3" xfId="3141"/>
    <cellStyle name="20% - Accent3 3 3 2 4" xfId="3142"/>
    <cellStyle name="20% - Accent3 3 3 2 4 2" xfId="3143"/>
    <cellStyle name="20% - Accent3 3 3 2 4 2 2" xfId="3144"/>
    <cellStyle name="20% - Accent3 3 3 2 4 3" xfId="3145"/>
    <cellStyle name="20% - Accent3 3 3 2 5" xfId="3146"/>
    <cellStyle name="20% - Accent3 3 3 2 5 2" xfId="3147"/>
    <cellStyle name="20% - Accent3 3 3 2 6" xfId="3148"/>
    <cellStyle name="20% - Accent3 3 3 3" xfId="3149"/>
    <cellStyle name="20% - Accent3 3 3 3 2" xfId="3150"/>
    <cellStyle name="20% - Accent3 3 3 3 2 2" xfId="3151"/>
    <cellStyle name="20% - Accent3 3 3 3 2 2 2" xfId="3152"/>
    <cellStyle name="20% - Accent3 3 3 3 2 3" xfId="3153"/>
    <cellStyle name="20% - Accent3 3 3 3 2 3 2" xfId="3154"/>
    <cellStyle name="20% - Accent3 3 3 3 2 4" xfId="3155"/>
    <cellStyle name="20% - Accent3 3 3 3 3" xfId="3156"/>
    <cellStyle name="20% - Accent3 3 3 3 3 2" xfId="3157"/>
    <cellStyle name="20% - Accent3 3 3 3 3 2 2" xfId="3158"/>
    <cellStyle name="20% - Accent3 3 3 3 3 3" xfId="3159"/>
    <cellStyle name="20% - Accent3 3 3 3 4" xfId="3160"/>
    <cellStyle name="20% - Accent3 3 3 3 4 2" xfId="3161"/>
    <cellStyle name="20% - Accent3 3 3 3 4 2 2" xfId="3162"/>
    <cellStyle name="20% - Accent3 3 3 3 4 3" xfId="3163"/>
    <cellStyle name="20% - Accent3 3 3 3 5" xfId="3164"/>
    <cellStyle name="20% - Accent3 3 3 3 5 2" xfId="3165"/>
    <cellStyle name="20% - Accent3 3 3 3 6" xfId="3166"/>
    <cellStyle name="20% - Accent3 3 3 4" xfId="3167"/>
    <cellStyle name="20% - Accent3 3 3 4 2" xfId="3168"/>
    <cellStyle name="20% - Accent3 3 3 4 2 2" xfId="3169"/>
    <cellStyle name="20% - Accent3 3 3 4 2 2 2" xfId="3170"/>
    <cellStyle name="20% - Accent3 3 3 4 2 3" xfId="3171"/>
    <cellStyle name="20% - Accent3 3 3 4 2 3 2" xfId="3172"/>
    <cellStyle name="20% - Accent3 3 3 4 2 4" xfId="3173"/>
    <cellStyle name="20% - Accent3 3 3 4 3" xfId="3174"/>
    <cellStyle name="20% - Accent3 3 3 4 3 2" xfId="3175"/>
    <cellStyle name="20% - Accent3 3 3 4 3 2 2" xfId="3176"/>
    <cellStyle name="20% - Accent3 3 3 4 3 3" xfId="3177"/>
    <cellStyle name="20% - Accent3 3 3 4 4" xfId="3178"/>
    <cellStyle name="20% - Accent3 3 3 4 4 2" xfId="3179"/>
    <cellStyle name="20% - Accent3 3 3 4 4 2 2" xfId="3180"/>
    <cellStyle name="20% - Accent3 3 3 4 4 3" xfId="3181"/>
    <cellStyle name="20% - Accent3 3 3 4 5" xfId="3182"/>
    <cellStyle name="20% - Accent3 3 3 4 5 2" xfId="3183"/>
    <cellStyle name="20% - Accent3 3 3 4 6" xfId="3184"/>
    <cellStyle name="20% - Accent3 3 3 5" xfId="3185"/>
    <cellStyle name="20% - Accent3 3 3 5 2" xfId="3186"/>
    <cellStyle name="20% - Accent3 3 3 5 2 2" xfId="3187"/>
    <cellStyle name="20% - Accent3 3 3 5 3" xfId="3188"/>
    <cellStyle name="20% - Accent3 3 3 5 3 2" xfId="3189"/>
    <cellStyle name="20% - Accent3 3 3 5 4" xfId="3190"/>
    <cellStyle name="20% - Accent3 3 3 6" xfId="3191"/>
    <cellStyle name="20% - Accent3 3 3 6 2" xfId="3192"/>
    <cellStyle name="20% - Accent3 3 3 6 2 2" xfId="3193"/>
    <cellStyle name="20% - Accent3 3 3 6 3" xfId="3194"/>
    <cellStyle name="20% - Accent3 3 3 6 3 2" xfId="3195"/>
    <cellStyle name="20% - Accent3 3 3 6 4" xfId="3196"/>
    <cellStyle name="20% - Accent3 3 3 7" xfId="3197"/>
    <cellStyle name="20% - Accent3 3 3 7 2" xfId="3198"/>
    <cellStyle name="20% - Accent3 3 3 7 2 2" xfId="3199"/>
    <cellStyle name="20% - Accent3 3 3 7 3" xfId="3200"/>
    <cellStyle name="20% - Accent3 3 3 8" xfId="3201"/>
    <cellStyle name="20% - Accent3 3 3 8 2" xfId="3202"/>
    <cellStyle name="20% - Accent3 3 3 8 2 2" xfId="3203"/>
    <cellStyle name="20% - Accent3 3 3 8 3" xfId="3204"/>
    <cellStyle name="20% - Accent3 3 3 9" xfId="3205"/>
    <cellStyle name="20% - Accent3 3 3 9 2" xfId="3206"/>
    <cellStyle name="20% - Accent3 3 4" xfId="3207"/>
    <cellStyle name="20% - Accent3 3 4 2" xfId="3208"/>
    <cellStyle name="20% - Accent3 3 4 2 2" xfId="3209"/>
    <cellStyle name="20% - Accent3 3 4 2 2 2" xfId="3210"/>
    <cellStyle name="20% - Accent3 3 4 2 2 2 2" xfId="3211"/>
    <cellStyle name="20% - Accent3 3 4 2 2 3" xfId="3212"/>
    <cellStyle name="20% - Accent3 3 4 2 2 3 2" xfId="3213"/>
    <cellStyle name="20% - Accent3 3 4 2 2 4" xfId="3214"/>
    <cellStyle name="20% - Accent3 3 4 2 3" xfId="3215"/>
    <cellStyle name="20% - Accent3 3 4 2 3 2" xfId="3216"/>
    <cellStyle name="20% - Accent3 3 4 2 3 2 2" xfId="3217"/>
    <cellStyle name="20% - Accent3 3 4 2 3 3" xfId="3218"/>
    <cellStyle name="20% - Accent3 3 4 2 4" xfId="3219"/>
    <cellStyle name="20% - Accent3 3 4 2 4 2" xfId="3220"/>
    <cellStyle name="20% - Accent3 3 4 2 4 2 2" xfId="3221"/>
    <cellStyle name="20% - Accent3 3 4 2 4 3" xfId="3222"/>
    <cellStyle name="20% - Accent3 3 4 2 5" xfId="3223"/>
    <cellStyle name="20% - Accent3 3 4 2 5 2" xfId="3224"/>
    <cellStyle name="20% - Accent3 3 4 2 6" xfId="3225"/>
    <cellStyle name="20% - Accent3 3 4 3" xfId="3226"/>
    <cellStyle name="20% - Accent3 3 4 3 2" xfId="3227"/>
    <cellStyle name="20% - Accent3 3 4 3 2 2" xfId="3228"/>
    <cellStyle name="20% - Accent3 3 4 3 2 2 2" xfId="3229"/>
    <cellStyle name="20% - Accent3 3 4 3 2 3" xfId="3230"/>
    <cellStyle name="20% - Accent3 3 4 3 2 3 2" xfId="3231"/>
    <cellStyle name="20% - Accent3 3 4 3 2 4" xfId="3232"/>
    <cellStyle name="20% - Accent3 3 4 3 3" xfId="3233"/>
    <cellStyle name="20% - Accent3 3 4 3 3 2" xfId="3234"/>
    <cellStyle name="20% - Accent3 3 4 3 3 2 2" xfId="3235"/>
    <cellStyle name="20% - Accent3 3 4 3 3 3" xfId="3236"/>
    <cellStyle name="20% - Accent3 3 4 3 4" xfId="3237"/>
    <cellStyle name="20% - Accent3 3 4 3 4 2" xfId="3238"/>
    <cellStyle name="20% - Accent3 3 4 3 4 2 2" xfId="3239"/>
    <cellStyle name="20% - Accent3 3 4 3 4 3" xfId="3240"/>
    <cellStyle name="20% - Accent3 3 4 3 5" xfId="3241"/>
    <cellStyle name="20% - Accent3 3 4 3 5 2" xfId="3242"/>
    <cellStyle name="20% - Accent3 3 4 3 6" xfId="3243"/>
    <cellStyle name="20% - Accent3 3 4 4" xfId="3244"/>
    <cellStyle name="20% - Accent3 3 4 4 2" xfId="3245"/>
    <cellStyle name="20% - Accent3 3 4 4 2 2" xfId="3246"/>
    <cellStyle name="20% - Accent3 3 4 4 3" xfId="3247"/>
    <cellStyle name="20% - Accent3 3 4 4 3 2" xfId="3248"/>
    <cellStyle name="20% - Accent3 3 4 4 4" xfId="3249"/>
    <cellStyle name="20% - Accent3 3 4 5" xfId="3250"/>
    <cellStyle name="20% - Accent3 3 4 5 2" xfId="3251"/>
    <cellStyle name="20% - Accent3 3 4 5 2 2" xfId="3252"/>
    <cellStyle name="20% - Accent3 3 4 5 3" xfId="3253"/>
    <cellStyle name="20% - Accent3 3 4 5 3 2" xfId="3254"/>
    <cellStyle name="20% - Accent3 3 4 5 4" xfId="3255"/>
    <cellStyle name="20% - Accent3 3 4 6" xfId="3256"/>
    <cellStyle name="20% - Accent3 3 4 6 2" xfId="3257"/>
    <cellStyle name="20% - Accent3 3 4 6 2 2" xfId="3258"/>
    <cellStyle name="20% - Accent3 3 4 6 3" xfId="3259"/>
    <cellStyle name="20% - Accent3 3 4 7" xfId="3260"/>
    <cellStyle name="20% - Accent3 3 4 7 2" xfId="3261"/>
    <cellStyle name="20% - Accent3 3 4 7 2 2" xfId="3262"/>
    <cellStyle name="20% - Accent3 3 4 7 3" xfId="3263"/>
    <cellStyle name="20% - Accent3 3 4 8" xfId="3264"/>
    <cellStyle name="20% - Accent3 3 4 8 2" xfId="3265"/>
    <cellStyle name="20% - Accent3 3 4 9" xfId="3266"/>
    <cellStyle name="20% - Accent3 3 5" xfId="3267"/>
    <cellStyle name="20% - Accent3 3 5 2" xfId="3268"/>
    <cellStyle name="20% - Accent3 3 5 2 2" xfId="3269"/>
    <cellStyle name="20% - Accent3 3 5 2 2 2" xfId="3270"/>
    <cellStyle name="20% - Accent3 3 5 2 3" xfId="3271"/>
    <cellStyle name="20% - Accent3 3 5 2 3 2" xfId="3272"/>
    <cellStyle name="20% - Accent3 3 5 2 4" xfId="3273"/>
    <cellStyle name="20% - Accent3 3 5 3" xfId="3274"/>
    <cellStyle name="20% - Accent3 3 5 3 2" xfId="3275"/>
    <cellStyle name="20% - Accent3 3 5 3 2 2" xfId="3276"/>
    <cellStyle name="20% - Accent3 3 5 3 3" xfId="3277"/>
    <cellStyle name="20% - Accent3 3 5 4" xfId="3278"/>
    <cellStyle name="20% - Accent3 3 5 4 2" xfId="3279"/>
    <cellStyle name="20% - Accent3 3 5 4 2 2" xfId="3280"/>
    <cellStyle name="20% - Accent3 3 5 4 3" xfId="3281"/>
    <cellStyle name="20% - Accent3 3 5 5" xfId="3282"/>
    <cellStyle name="20% - Accent3 3 5 5 2" xfId="3283"/>
    <cellStyle name="20% - Accent3 3 5 6" xfId="3284"/>
    <cellStyle name="20% - Accent3 3 6" xfId="3285"/>
    <cellStyle name="20% - Accent3 3 6 2" xfId="3286"/>
    <cellStyle name="20% - Accent3 3 6 2 2" xfId="3287"/>
    <cellStyle name="20% - Accent3 3 6 2 2 2" xfId="3288"/>
    <cellStyle name="20% - Accent3 3 6 2 3" xfId="3289"/>
    <cellStyle name="20% - Accent3 3 6 2 3 2" xfId="3290"/>
    <cellStyle name="20% - Accent3 3 6 2 4" xfId="3291"/>
    <cellStyle name="20% - Accent3 3 6 3" xfId="3292"/>
    <cellStyle name="20% - Accent3 3 6 3 2" xfId="3293"/>
    <cellStyle name="20% - Accent3 3 6 3 2 2" xfId="3294"/>
    <cellStyle name="20% - Accent3 3 6 3 3" xfId="3295"/>
    <cellStyle name="20% - Accent3 3 6 4" xfId="3296"/>
    <cellStyle name="20% - Accent3 3 6 4 2" xfId="3297"/>
    <cellStyle name="20% - Accent3 3 6 4 2 2" xfId="3298"/>
    <cellStyle name="20% - Accent3 3 6 4 3" xfId="3299"/>
    <cellStyle name="20% - Accent3 3 6 5" xfId="3300"/>
    <cellStyle name="20% - Accent3 3 6 5 2" xfId="3301"/>
    <cellStyle name="20% - Accent3 3 6 6" xfId="3302"/>
    <cellStyle name="20% - Accent3 3 7" xfId="3303"/>
    <cellStyle name="20% - Accent3 3 7 2" xfId="3304"/>
    <cellStyle name="20% - Accent3 3 7 2 2" xfId="3305"/>
    <cellStyle name="20% - Accent3 3 7 2 2 2" xfId="3306"/>
    <cellStyle name="20% - Accent3 3 7 2 3" xfId="3307"/>
    <cellStyle name="20% - Accent3 3 7 2 3 2" xfId="3308"/>
    <cellStyle name="20% - Accent3 3 7 2 4" xfId="3309"/>
    <cellStyle name="20% - Accent3 3 7 3" xfId="3310"/>
    <cellStyle name="20% - Accent3 3 7 3 2" xfId="3311"/>
    <cellStyle name="20% - Accent3 3 7 3 2 2" xfId="3312"/>
    <cellStyle name="20% - Accent3 3 7 3 3" xfId="3313"/>
    <cellStyle name="20% - Accent3 3 7 4" xfId="3314"/>
    <cellStyle name="20% - Accent3 3 7 4 2" xfId="3315"/>
    <cellStyle name="20% - Accent3 3 7 4 2 2" xfId="3316"/>
    <cellStyle name="20% - Accent3 3 7 4 3" xfId="3317"/>
    <cellStyle name="20% - Accent3 3 7 5" xfId="3318"/>
    <cellStyle name="20% - Accent3 3 7 5 2" xfId="3319"/>
    <cellStyle name="20% - Accent3 3 7 6" xfId="3320"/>
    <cellStyle name="20% - Accent3 3 8" xfId="3321"/>
    <cellStyle name="20% - Accent3 3 8 2" xfId="3322"/>
    <cellStyle name="20% - Accent3 3 8 2 2" xfId="3323"/>
    <cellStyle name="20% - Accent3 3 8 3" xfId="3324"/>
    <cellStyle name="20% - Accent3 3 8 3 2" xfId="3325"/>
    <cellStyle name="20% - Accent3 3 8 4" xfId="3326"/>
    <cellStyle name="20% - Accent3 3 9" xfId="3327"/>
    <cellStyle name="20% - Accent3 3 9 2" xfId="3328"/>
    <cellStyle name="20% - Accent3 3 9 2 2" xfId="3329"/>
    <cellStyle name="20% - Accent3 3 9 3" xfId="3330"/>
    <cellStyle name="20% - Accent3 3 9 3 2" xfId="3331"/>
    <cellStyle name="20% - Accent3 3 9 4" xfId="3332"/>
    <cellStyle name="20% - Accent3 4" xfId="3333"/>
    <cellStyle name="20% - Accent3 4 10" xfId="3334"/>
    <cellStyle name="20% - Accent3 4 10 2" xfId="3335"/>
    <cellStyle name="20% - Accent3 4 11" xfId="3336"/>
    <cellStyle name="20% - Accent3 4 2" xfId="3337"/>
    <cellStyle name="20% - Accent3 4 2 2" xfId="3338"/>
    <cellStyle name="20% - Accent3 4 2 2 2" xfId="3339"/>
    <cellStyle name="20% - Accent3 4 2 2 2 2" xfId="3340"/>
    <cellStyle name="20% - Accent3 4 2 2 3" xfId="3341"/>
    <cellStyle name="20% - Accent3 4 2 2 3 2" xfId="3342"/>
    <cellStyle name="20% - Accent3 4 2 2 4" xfId="3343"/>
    <cellStyle name="20% - Accent3 4 2 3" xfId="3344"/>
    <cellStyle name="20% - Accent3 4 2 3 2" xfId="3345"/>
    <cellStyle name="20% - Accent3 4 2 3 2 2" xfId="3346"/>
    <cellStyle name="20% - Accent3 4 2 3 3" xfId="3347"/>
    <cellStyle name="20% - Accent3 4 2 4" xfId="3348"/>
    <cellStyle name="20% - Accent3 4 2 4 2" xfId="3349"/>
    <cellStyle name="20% - Accent3 4 2 4 2 2" xfId="3350"/>
    <cellStyle name="20% - Accent3 4 2 4 3" xfId="3351"/>
    <cellStyle name="20% - Accent3 4 2 5" xfId="3352"/>
    <cellStyle name="20% - Accent3 4 2 5 2" xfId="3353"/>
    <cellStyle name="20% - Accent3 4 2 6" xfId="3354"/>
    <cellStyle name="20% - Accent3 4 3" xfId="3355"/>
    <cellStyle name="20% - Accent3 4 3 2" xfId="3356"/>
    <cellStyle name="20% - Accent3 4 3 2 2" xfId="3357"/>
    <cellStyle name="20% - Accent3 4 3 2 2 2" xfId="3358"/>
    <cellStyle name="20% - Accent3 4 3 2 3" xfId="3359"/>
    <cellStyle name="20% - Accent3 4 3 2 3 2" xfId="3360"/>
    <cellStyle name="20% - Accent3 4 3 2 4" xfId="3361"/>
    <cellStyle name="20% - Accent3 4 3 3" xfId="3362"/>
    <cellStyle name="20% - Accent3 4 3 3 2" xfId="3363"/>
    <cellStyle name="20% - Accent3 4 3 3 2 2" xfId="3364"/>
    <cellStyle name="20% - Accent3 4 3 3 3" xfId="3365"/>
    <cellStyle name="20% - Accent3 4 3 4" xfId="3366"/>
    <cellStyle name="20% - Accent3 4 3 4 2" xfId="3367"/>
    <cellStyle name="20% - Accent3 4 3 4 2 2" xfId="3368"/>
    <cellStyle name="20% - Accent3 4 3 4 3" xfId="3369"/>
    <cellStyle name="20% - Accent3 4 3 5" xfId="3370"/>
    <cellStyle name="20% - Accent3 4 3 5 2" xfId="3371"/>
    <cellStyle name="20% - Accent3 4 3 6" xfId="3372"/>
    <cellStyle name="20% - Accent3 4 4" xfId="3373"/>
    <cellStyle name="20% - Accent3 4 4 2" xfId="3374"/>
    <cellStyle name="20% - Accent3 4 4 2 2" xfId="3375"/>
    <cellStyle name="20% - Accent3 4 4 2 2 2" xfId="3376"/>
    <cellStyle name="20% - Accent3 4 4 2 3" xfId="3377"/>
    <cellStyle name="20% - Accent3 4 4 2 3 2" xfId="3378"/>
    <cellStyle name="20% - Accent3 4 4 2 4" xfId="3379"/>
    <cellStyle name="20% - Accent3 4 4 3" xfId="3380"/>
    <cellStyle name="20% - Accent3 4 4 3 2" xfId="3381"/>
    <cellStyle name="20% - Accent3 4 4 3 2 2" xfId="3382"/>
    <cellStyle name="20% - Accent3 4 4 3 3" xfId="3383"/>
    <cellStyle name="20% - Accent3 4 4 4" xfId="3384"/>
    <cellStyle name="20% - Accent3 4 4 4 2" xfId="3385"/>
    <cellStyle name="20% - Accent3 4 4 4 2 2" xfId="3386"/>
    <cellStyle name="20% - Accent3 4 4 4 3" xfId="3387"/>
    <cellStyle name="20% - Accent3 4 4 5" xfId="3388"/>
    <cellStyle name="20% - Accent3 4 4 5 2" xfId="3389"/>
    <cellStyle name="20% - Accent3 4 4 6" xfId="3390"/>
    <cellStyle name="20% - Accent3 4 5" xfId="3391"/>
    <cellStyle name="20% - Accent3 4 5 2" xfId="3392"/>
    <cellStyle name="20% - Accent3 4 5 2 2" xfId="3393"/>
    <cellStyle name="20% - Accent3 4 5 3" xfId="3394"/>
    <cellStyle name="20% - Accent3 4 5 3 2" xfId="3395"/>
    <cellStyle name="20% - Accent3 4 5 4" xfId="3396"/>
    <cellStyle name="20% - Accent3 4 6" xfId="3397"/>
    <cellStyle name="20% - Accent3 4 6 2" xfId="3398"/>
    <cellStyle name="20% - Accent3 4 6 2 2" xfId="3399"/>
    <cellStyle name="20% - Accent3 4 6 3" xfId="3400"/>
    <cellStyle name="20% - Accent3 4 6 3 2" xfId="3401"/>
    <cellStyle name="20% - Accent3 4 6 4" xfId="3402"/>
    <cellStyle name="20% - Accent3 4 7" xfId="3403"/>
    <cellStyle name="20% - Accent3 4 7 2" xfId="3404"/>
    <cellStyle name="20% - Accent3 4 7 2 2" xfId="3405"/>
    <cellStyle name="20% - Accent3 4 7 3" xfId="3406"/>
    <cellStyle name="20% - Accent3 4 8" xfId="3407"/>
    <cellStyle name="20% - Accent3 4 8 2" xfId="3408"/>
    <cellStyle name="20% - Accent3 4 8 2 2" xfId="3409"/>
    <cellStyle name="20% - Accent3 4 8 3" xfId="3410"/>
    <cellStyle name="20% - Accent3 4 9" xfId="3411"/>
    <cellStyle name="20% - Accent3 4 9 2" xfId="3412"/>
    <cellStyle name="20% - Accent3 5" xfId="3413"/>
    <cellStyle name="20% - Accent3 5 10" xfId="3414"/>
    <cellStyle name="20% - Accent3 5 10 2" xfId="3415"/>
    <cellStyle name="20% - Accent3 5 11" xfId="3416"/>
    <cellStyle name="20% - Accent3 5 2" xfId="3417"/>
    <cellStyle name="20% - Accent3 5 2 2" xfId="3418"/>
    <cellStyle name="20% - Accent3 5 2 2 2" xfId="3419"/>
    <cellStyle name="20% - Accent3 5 2 2 2 2" xfId="3420"/>
    <cellStyle name="20% - Accent3 5 2 2 3" xfId="3421"/>
    <cellStyle name="20% - Accent3 5 2 2 3 2" xfId="3422"/>
    <cellStyle name="20% - Accent3 5 2 2 4" xfId="3423"/>
    <cellStyle name="20% - Accent3 5 2 3" xfId="3424"/>
    <cellStyle name="20% - Accent3 5 2 3 2" xfId="3425"/>
    <cellStyle name="20% - Accent3 5 2 3 2 2" xfId="3426"/>
    <cellStyle name="20% - Accent3 5 2 3 3" xfId="3427"/>
    <cellStyle name="20% - Accent3 5 2 4" xfId="3428"/>
    <cellStyle name="20% - Accent3 5 2 4 2" xfId="3429"/>
    <cellStyle name="20% - Accent3 5 2 4 2 2" xfId="3430"/>
    <cellStyle name="20% - Accent3 5 2 4 3" xfId="3431"/>
    <cellStyle name="20% - Accent3 5 2 5" xfId="3432"/>
    <cellStyle name="20% - Accent3 5 2 5 2" xfId="3433"/>
    <cellStyle name="20% - Accent3 5 2 6" xfId="3434"/>
    <cellStyle name="20% - Accent3 5 3" xfId="3435"/>
    <cellStyle name="20% - Accent3 5 3 2" xfId="3436"/>
    <cellStyle name="20% - Accent3 5 3 2 2" xfId="3437"/>
    <cellStyle name="20% - Accent3 5 3 2 2 2" xfId="3438"/>
    <cellStyle name="20% - Accent3 5 3 2 3" xfId="3439"/>
    <cellStyle name="20% - Accent3 5 3 2 3 2" xfId="3440"/>
    <cellStyle name="20% - Accent3 5 3 2 4" xfId="3441"/>
    <cellStyle name="20% - Accent3 5 3 3" xfId="3442"/>
    <cellStyle name="20% - Accent3 5 3 3 2" xfId="3443"/>
    <cellStyle name="20% - Accent3 5 3 3 2 2" xfId="3444"/>
    <cellStyle name="20% - Accent3 5 3 3 3" xfId="3445"/>
    <cellStyle name="20% - Accent3 5 3 4" xfId="3446"/>
    <cellStyle name="20% - Accent3 5 3 4 2" xfId="3447"/>
    <cellStyle name="20% - Accent3 5 3 4 2 2" xfId="3448"/>
    <cellStyle name="20% - Accent3 5 3 4 3" xfId="3449"/>
    <cellStyle name="20% - Accent3 5 3 5" xfId="3450"/>
    <cellStyle name="20% - Accent3 5 3 5 2" xfId="3451"/>
    <cellStyle name="20% - Accent3 5 3 6" xfId="3452"/>
    <cellStyle name="20% - Accent3 5 4" xfId="3453"/>
    <cellStyle name="20% - Accent3 5 4 2" xfId="3454"/>
    <cellStyle name="20% - Accent3 5 4 2 2" xfId="3455"/>
    <cellStyle name="20% - Accent3 5 4 2 2 2" xfId="3456"/>
    <cellStyle name="20% - Accent3 5 4 2 3" xfId="3457"/>
    <cellStyle name="20% - Accent3 5 4 2 3 2" xfId="3458"/>
    <cellStyle name="20% - Accent3 5 4 2 4" xfId="3459"/>
    <cellStyle name="20% - Accent3 5 4 3" xfId="3460"/>
    <cellStyle name="20% - Accent3 5 4 3 2" xfId="3461"/>
    <cellStyle name="20% - Accent3 5 4 3 2 2" xfId="3462"/>
    <cellStyle name="20% - Accent3 5 4 3 3" xfId="3463"/>
    <cellStyle name="20% - Accent3 5 4 4" xfId="3464"/>
    <cellStyle name="20% - Accent3 5 4 4 2" xfId="3465"/>
    <cellStyle name="20% - Accent3 5 4 4 2 2" xfId="3466"/>
    <cellStyle name="20% - Accent3 5 4 4 3" xfId="3467"/>
    <cellStyle name="20% - Accent3 5 4 5" xfId="3468"/>
    <cellStyle name="20% - Accent3 5 4 5 2" xfId="3469"/>
    <cellStyle name="20% - Accent3 5 4 6" xfId="3470"/>
    <cellStyle name="20% - Accent3 5 5" xfId="3471"/>
    <cellStyle name="20% - Accent3 5 5 2" xfId="3472"/>
    <cellStyle name="20% - Accent3 5 5 2 2" xfId="3473"/>
    <cellStyle name="20% - Accent3 5 5 3" xfId="3474"/>
    <cellStyle name="20% - Accent3 5 5 3 2" xfId="3475"/>
    <cellStyle name="20% - Accent3 5 5 4" xfId="3476"/>
    <cellStyle name="20% - Accent3 5 6" xfId="3477"/>
    <cellStyle name="20% - Accent3 5 6 2" xfId="3478"/>
    <cellStyle name="20% - Accent3 5 6 2 2" xfId="3479"/>
    <cellStyle name="20% - Accent3 5 6 3" xfId="3480"/>
    <cellStyle name="20% - Accent3 5 6 3 2" xfId="3481"/>
    <cellStyle name="20% - Accent3 5 6 4" xfId="3482"/>
    <cellStyle name="20% - Accent3 5 7" xfId="3483"/>
    <cellStyle name="20% - Accent3 5 7 2" xfId="3484"/>
    <cellStyle name="20% - Accent3 5 7 2 2" xfId="3485"/>
    <cellStyle name="20% - Accent3 5 7 3" xfId="3486"/>
    <cellStyle name="20% - Accent3 5 8" xfId="3487"/>
    <cellStyle name="20% - Accent3 5 8 2" xfId="3488"/>
    <cellStyle name="20% - Accent3 5 8 2 2" xfId="3489"/>
    <cellStyle name="20% - Accent3 5 8 3" xfId="3490"/>
    <cellStyle name="20% - Accent3 5 9" xfId="3491"/>
    <cellStyle name="20% - Accent3 5 9 2" xfId="3492"/>
    <cellStyle name="20% - Accent3 6" xfId="3493"/>
    <cellStyle name="20% - Accent3 6 2" xfId="3494"/>
    <cellStyle name="20% - Accent3 6 2 2" xfId="3495"/>
    <cellStyle name="20% - Accent3 6 2 2 2" xfId="3496"/>
    <cellStyle name="20% - Accent3 6 2 2 2 2" xfId="3497"/>
    <cellStyle name="20% - Accent3 6 2 2 3" xfId="3498"/>
    <cellStyle name="20% - Accent3 6 2 2 3 2" xfId="3499"/>
    <cellStyle name="20% - Accent3 6 2 2 4" xfId="3500"/>
    <cellStyle name="20% - Accent3 6 2 3" xfId="3501"/>
    <cellStyle name="20% - Accent3 6 2 3 2" xfId="3502"/>
    <cellStyle name="20% - Accent3 6 2 3 2 2" xfId="3503"/>
    <cellStyle name="20% - Accent3 6 2 3 3" xfId="3504"/>
    <cellStyle name="20% - Accent3 6 2 4" xfId="3505"/>
    <cellStyle name="20% - Accent3 6 2 4 2" xfId="3506"/>
    <cellStyle name="20% - Accent3 6 2 4 2 2" xfId="3507"/>
    <cellStyle name="20% - Accent3 6 2 4 3" xfId="3508"/>
    <cellStyle name="20% - Accent3 6 2 5" xfId="3509"/>
    <cellStyle name="20% - Accent3 6 2 5 2" xfId="3510"/>
    <cellStyle name="20% - Accent3 6 2 6" xfId="3511"/>
    <cellStyle name="20% - Accent3 6 3" xfId="3512"/>
    <cellStyle name="20% - Accent3 6 3 2" xfId="3513"/>
    <cellStyle name="20% - Accent3 6 3 2 2" xfId="3514"/>
    <cellStyle name="20% - Accent3 6 3 2 2 2" xfId="3515"/>
    <cellStyle name="20% - Accent3 6 3 2 3" xfId="3516"/>
    <cellStyle name="20% - Accent3 6 3 2 3 2" xfId="3517"/>
    <cellStyle name="20% - Accent3 6 3 2 4" xfId="3518"/>
    <cellStyle name="20% - Accent3 6 3 3" xfId="3519"/>
    <cellStyle name="20% - Accent3 6 3 3 2" xfId="3520"/>
    <cellStyle name="20% - Accent3 6 3 3 2 2" xfId="3521"/>
    <cellStyle name="20% - Accent3 6 3 3 3" xfId="3522"/>
    <cellStyle name="20% - Accent3 6 3 4" xfId="3523"/>
    <cellStyle name="20% - Accent3 6 3 4 2" xfId="3524"/>
    <cellStyle name="20% - Accent3 6 3 4 2 2" xfId="3525"/>
    <cellStyle name="20% - Accent3 6 3 4 3" xfId="3526"/>
    <cellStyle name="20% - Accent3 6 3 5" xfId="3527"/>
    <cellStyle name="20% - Accent3 6 3 5 2" xfId="3528"/>
    <cellStyle name="20% - Accent3 6 3 6" xfId="3529"/>
    <cellStyle name="20% - Accent3 6 4" xfId="3530"/>
    <cellStyle name="20% - Accent3 6 4 2" xfId="3531"/>
    <cellStyle name="20% - Accent3 6 4 2 2" xfId="3532"/>
    <cellStyle name="20% - Accent3 6 4 3" xfId="3533"/>
    <cellStyle name="20% - Accent3 6 4 3 2" xfId="3534"/>
    <cellStyle name="20% - Accent3 6 4 4" xfId="3535"/>
    <cellStyle name="20% - Accent3 6 5" xfId="3536"/>
    <cellStyle name="20% - Accent3 6 5 2" xfId="3537"/>
    <cellStyle name="20% - Accent3 6 5 2 2" xfId="3538"/>
    <cellStyle name="20% - Accent3 6 5 3" xfId="3539"/>
    <cellStyle name="20% - Accent3 6 5 3 2" xfId="3540"/>
    <cellStyle name="20% - Accent3 6 5 4" xfId="3541"/>
    <cellStyle name="20% - Accent3 6 6" xfId="3542"/>
    <cellStyle name="20% - Accent3 6 6 2" xfId="3543"/>
    <cellStyle name="20% - Accent3 6 6 2 2" xfId="3544"/>
    <cellStyle name="20% - Accent3 6 6 3" xfId="3545"/>
    <cellStyle name="20% - Accent3 6 7" xfId="3546"/>
    <cellStyle name="20% - Accent3 6 7 2" xfId="3547"/>
    <cellStyle name="20% - Accent3 6 7 2 2" xfId="3548"/>
    <cellStyle name="20% - Accent3 6 7 3" xfId="3549"/>
    <cellStyle name="20% - Accent3 6 8" xfId="3550"/>
    <cellStyle name="20% - Accent3 6 8 2" xfId="3551"/>
    <cellStyle name="20% - Accent3 6 9" xfId="3552"/>
    <cellStyle name="20% - Accent3 7" xfId="3553"/>
    <cellStyle name="20% - Accent3 7 2" xfId="3554"/>
    <cellStyle name="20% - Accent3 7 2 2" xfId="3555"/>
    <cellStyle name="20% - Accent3 7 2 2 2" xfId="3556"/>
    <cellStyle name="20% - Accent3 7 2 3" xfId="3557"/>
    <cellStyle name="20% - Accent3 7 2 3 2" xfId="3558"/>
    <cellStyle name="20% - Accent3 7 2 4" xfId="3559"/>
    <cellStyle name="20% - Accent3 7 3" xfId="3560"/>
    <cellStyle name="20% - Accent3 7 3 2" xfId="3561"/>
    <cellStyle name="20% - Accent3 7 3 2 2" xfId="3562"/>
    <cellStyle name="20% - Accent3 7 3 3" xfId="3563"/>
    <cellStyle name="20% - Accent3 7 4" xfId="3564"/>
    <cellStyle name="20% - Accent3 7 4 2" xfId="3565"/>
    <cellStyle name="20% - Accent3 7 4 2 2" xfId="3566"/>
    <cellStyle name="20% - Accent3 7 4 3" xfId="3567"/>
    <cellStyle name="20% - Accent3 7 5" xfId="3568"/>
    <cellStyle name="20% - Accent3 7 5 2" xfId="3569"/>
    <cellStyle name="20% - Accent3 7 6" xfId="3570"/>
    <cellStyle name="20% - Accent3 8" xfId="3571"/>
    <cellStyle name="20% - Accent3 8 2" xfId="3572"/>
    <cellStyle name="20% - Accent3 8 2 2" xfId="3573"/>
    <cellStyle name="20% - Accent3 8 2 2 2" xfId="3574"/>
    <cellStyle name="20% - Accent3 8 2 3" xfId="3575"/>
    <cellStyle name="20% - Accent3 8 2 3 2" xfId="3576"/>
    <cellStyle name="20% - Accent3 8 2 4" xfId="3577"/>
    <cellStyle name="20% - Accent3 8 3" xfId="3578"/>
    <cellStyle name="20% - Accent3 8 3 2" xfId="3579"/>
    <cellStyle name="20% - Accent3 8 3 2 2" xfId="3580"/>
    <cellStyle name="20% - Accent3 8 3 3" xfId="3581"/>
    <cellStyle name="20% - Accent3 8 4" xfId="3582"/>
    <cellStyle name="20% - Accent3 8 4 2" xfId="3583"/>
    <cellStyle name="20% - Accent3 8 4 2 2" xfId="3584"/>
    <cellStyle name="20% - Accent3 8 4 3" xfId="3585"/>
    <cellStyle name="20% - Accent3 8 5" xfId="3586"/>
    <cellStyle name="20% - Accent3 8 5 2" xfId="3587"/>
    <cellStyle name="20% - Accent3 8 6" xfId="3588"/>
    <cellStyle name="20% - Accent3 9" xfId="3589"/>
    <cellStyle name="20% - Accent3 9 2" xfId="3590"/>
    <cellStyle name="20% - Accent3 9 2 2" xfId="3591"/>
    <cellStyle name="20% - Accent3 9 2 2 2" xfId="3592"/>
    <cellStyle name="20% - Accent3 9 2 3" xfId="3593"/>
    <cellStyle name="20% - Accent3 9 2 3 2" xfId="3594"/>
    <cellStyle name="20% - Accent3 9 2 4" xfId="3595"/>
    <cellStyle name="20% - Accent3 9 3" xfId="3596"/>
    <cellStyle name="20% - Accent3 9 3 2" xfId="3597"/>
    <cellStyle name="20% - Accent3 9 3 2 2" xfId="3598"/>
    <cellStyle name="20% - Accent3 9 3 3" xfId="3599"/>
    <cellStyle name="20% - Accent3 9 4" xfId="3600"/>
    <cellStyle name="20% - Accent3 9 4 2" xfId="3601"/>
    <cellStyle name="20% - Accent3 9 4 2 2" xfId="3602"/>
    <cellStyle name="20% - Accent3 9 4 3" xfId="3603"/>
    <cellStyle name="20% - Accent3 9 5" xfId="3604"/>
    <cellStyle name="20% - Accent3 9 5 2" xfId="3605"/>
    <cellStyle name="20% - Accent3 9 6" xfId="3606"/>
    <cellStyle name="20% - Accent4 10" xfId="3607"/>
    <cellStyle name="20% - Accent4 10 2" xfId="3608"/>
    <cellStyle name="20% - Accent4 10 2 2" xfId="3609"/>
    <cellStyle name="20% - Accent4 10 3" xfId="3610"/>
    <cellStyle name="20% - Accent4 10 3 2" xfId="3611"/>
    <cellStyle name="20% - Accent4 10 4" xfId="3612"/>
    <cellStyle name="20% - Accent4 11" xfId="3613"/>
    <cellStyle name="20% - Accent4 11 2" xfId="3614"/>
    <cellStyle name="20% - Accent4 11 2 2" xfId="3615"/>
    <cellStyle name="20% - Accent4 11 3" xfId="3616"/>
    <cellStyle name="20% - Accent4 11 3 2" xfId="3617"/>
    <cellStyle name="20% - Accent4 11 4" xfId="3618"/>
    <cellStyle name="20% - Accent4 12" xfId="3619"/>
    <cellStyle name="20% - Accent4 12 2" xfId="3620"/>
    <cellStyle name="20% - Accent4 12 2 2" xfId="3621"/>
    <cellStyle name="20% - Accent4 12 3" xfId="3622"/>
    <cellStyle name="20% - Accent4 13" xfId="3623"/>
    <cellStyle name="20% - Accent4 13 2" xfId="3624"/>
    <cellStyle name="20% - Accent4 13 2 2" xfId="3625"/>
    <cellStyle name="20% - Accent4 13 3" xfId="3626"/>
    <cellStyle name="20% - Accent4 14" xfId="3627"/>
    <cellStyle name="20% - Accent4 14 2" xfId="3628"/>
    <cellStyle name="20% - Accent4 15" xfId="3629"/>
    <cellStyle name="20% - Accent4 15 2" xfId="3630"/>
    <cellStyle name="20% - Accent4 16" xfId="3631"/>
    <cellStyle name="20% - Accent4 2" xfId="3632"/>
    <cellStyle name="20% - Accent4 2 10" xfId="3633"/>
    <cellStyle name="20% - Accent4 2 10 2" xfId="3634"/>
    <cellStyle name="20% - Accent4 2 10 2 2" xfId="3635"/>
    <cellStyle name="20% - Accent4 2 10 3" xfId="3636"/>
    <cellStyle name="20% - Accent4 2 10 3 2" xfId="3637"/>
    <cellStyle name="20% - Accent4 2 10 4" xfId="3638"/>
    <cellStyle name="20% - Accent4 2 11" xfId="3639"/>
    <cellStyle name="20% - Accent4 2 11 2" xfId="3640"/>
    <cellStyle name="20% - Accent4 2 11 2 2" xfId="3641"/>
    <cellStyle name="20% - Accent4 2 11 3" xfId="3642"/>
    <cellStyle name="20% - Accent4 2 12" xfId="3643"/>
    <cellStyle name="20% - Accent4 2 12 2" xfId="3644"/>
    <cellStyle name="20% - Accent4 2 12 2 2" xfId="3645"/>
    <cellStyle name="20% - Accent4 2 12 3" xfId="3646"/>
    <cellStyle name="20% - Accent4 2 13" xfId="3647"/>
    <cellStyle name="20% - Accent4 2 13 2" xfId="3648"/>
    <cellStyle name="20% - Accent4 2 14" xfId="3649"/>
    <cellStyle name="20% - Accent4 2 14 2" xfId="3650"/>
    <cellStyle name="20% - Accent4 2 15" xfId="3651"/>
    <cellStyle name="20% - Accent4 2 2" xfId="3652"/>
    <cellStyle name="20% - Accent4 2 2 10" xfId="3653"/>
    <cellStyle name="20% - Accent4 2 2 10 2" xfId="3654"/>
    <cellStyle name="20% - Accent4 2 2 10 2 2" xfId="3655"/>
    <cellStyle name="20% - Accent4 2 2 10 3" xfId="3656"/>
    <cellStyle name="20% - Accent4 2 2 11" xfId="3657"/>
    <cellStyle name="20% - Accent4 2 2 11 2" xfId="3658"/>
    <cellStyle name="20% - Accent4 2 2 11 2 2" xfId="3659"/>
    <cellStyle name="20% - Accent4 2 2 11 3" xfId="3660"/>
    <cellStyle name="20% - Accent4 2 2 12" xfId="3661"/>
    <cellStyle name="20% - Accent4 2 2 12 2" xfId="3662"/>
    <cellStyle name="20% - Accent4 2 2 13" xfId="3663"/>
    <cellStyle name="20% - Accent4 2 2 13 2" xfId="3664"/>
    <cellStyle name="20% - Accent4 2 2 14" xfId="3665"/>
    <cellStyle name="20% - Accent4 2 2 2" xfId="3666"/>
    <cellStyle name="20% - Accent4 2 2 2 10" xfId="3667"/>
    <cellStyle name="20% - Accent4 2 2 2 10 2" xfId="3668"/>
    <cellStyle name="20% - Accent4 2 2 2 11" xfId="3669"/>
    <cellStyle name="20% - Accent4 2 2 2 2" xfId="3670"/>
    <cellStyle name="20% - Accent4 2 2 2 2 2" xfId="3671"/>
    <cellStyle name="20% - Accent4 2 2 2 2 2 2" xfId="3672"/>
    <cellStyle name="20% - Accent4 2 2 2 2 2 2 2" xfId="3673"/>
    <cellStyle name="20% - Accent4 2 2 2 2 2 3" xfId="3674"/>
    <cellStyle name="20% - Accent4 2 2 2 2 2 3 2" xfId="3675"/>
    <cellStyle name="20% - Accent4 2 2 2 2 2 4" xfId="3676"/>
    <cellStyle name="20% - Accent4 2 2 2 2 3" xfId="3677"/>
    <cellStyle name="20% - Accent4 2 2 2 2 3 2" xfId="3678"/>
    <cellStyle name="20% - Accent4 2 2 2 2 3 2 2" xfId="3679"/>
    <cellStyle name="20% - Accent4 2 2 2 2 3 3" xfId="3680"/>
    <cellStyle name="20% - Accent4 2 2 2 2 4" xfId="3681"/>
    <cellStyle name="20% - Accent4 2 2 2 2 4 2" xfId="3682"/>
    <cellStyle name="20% - Accent4 2 2 2 2 4 2 2" xfId="3683"/>
    <cellStyle name="20% - Accent4 2 2 2 2 4 3" xfId="3684"/>
    <cellStyle name="20% - Accent4 2 2 2 2 5" xfId="3685"/>
    <cellStyle name="20% - Accent4 2 2 2 2 5 2" xfId="3686"/>
    <cellStyle name="20% - Accent4 2 2 2 2 6" xfId="3687"/>
    <cellStyle name="20% - Accent4 2 2 2 3" xfId="3688"/>
    <cellStyle name="20% - Accent4 2 2 2 3 2" xfId="3689"/>
    <cellStyle name="20% - Accent4 2 2 2 3 2 2" xfId="3690"/>
    <cellStyle name="20% - Accent4 2 2 2 3 2 2 2" xfId="3691"/>
    <cellStyle name="20% - Accent4 2 2 2 3 2 3" xfId="3692"/>
    <cellStyle name="20% - Accent4 2 2 2 3 2 3 2" xfId="3693"/>
    <cellStyle name="20% - Accent4 2 2 2 3 2 4" xfId="3694"/>
    <cellStyle name="20% - Accent4 2 2 2 3 3" xfId="3695"/>
    <cellStyle name="20% - Accent4 2 2 2 3 3 2" xfId="3696"/>
    <cellStyle name="20% - Accent4 2 2 2 3 3 2 2" xfId="3697"/>
    <cellStyle name="20% - Accent4 2 2 2 3 3 3" xfId="3698"/>
    <cellStyle name="20% - Accent4 2 2 2 3 4" xfId="3699"/>
    <cellStyle name="20% - Accent4 2 2 2 3 4 2" xfId="3700"/>
    <cellStyle name="20% - Accent4 2 2 2 3 4 2 2" xfId="3701"/>
    <cellStyle name="20% - Accent4 2 2 2 3 4 3" xfId="3702"/>
    <cellStyle name="20% - Accent4 2 2 2 3 5" xfId="3703"/>
    <cellStyle name="20% - Accent4 2 2 2 3 5 2" xfId="3704"/>
    <cellStyle name="20% - Accent4 2 2 2 3 6" xfId="3705"/>
    <cellStyle name="20% - Accent4 2 2 2 4" xfId="3706"/>
    <cellStyle name="20% - Accent4 2 2 2 4 2" xfId="3707"/>
    <cellStyle name="20% - Accent4 2 2 2 4 2 2" xfId="3708"/>
    <cellStyle name="20% - Accent4 2 2 2 4 2 2 2" xfId="3709"/>
    <cellStyle name="20% - Accent4 2 2 2 4 2 3" xfId="3710"/>
    <cellStyle name="20% - Accent4 2 2 2 4 2 3 2" xfId="3711"/>
    <cellStyle name="20% - Accent4 2 2 2 4 2 4" xfId="3712"/>
    <cellStyle name="20% - Accent4 2 2 2 4 3" xfId="3713"/>
    <cellStyle name="20% - Accent4 2 2 2 4 3 2" xfId="3714"/>
    <cellStyle name="20% - Accent4 2 2 2 4 3 2 2" xfId="3715"/>
    <cellStyle name="20% - Accent4 2 2 2 4 3 3" xfId="3716"/>
    <cellStyle name="20% - Accent4 2 2 2 4 4" xfId="3717"/>
    <cellStyle name="20% - Accent4 2 2 2 4 4 2" xfId="3718"/>
    <cellStyle name="20% - Accent4 2 2 2 4 4 2 2" xfId="3719"/>
    <cellStyle name="20% - Accent4 2 2 2 4 4 3" xfId="3720"/>
    <cellStyle name="20% - Accent4 2 2 2 4 5" xfId="3721"/>
    <cellStyle name="20% - Accent4 2 2 2 4 5 2" xfId="3722"/>
    <cellStyle name="20% - Accent4 2 2 2 4 6" xfId="3723"/>
    <cellStyle name="20% - Accent4 2 2 2 5" xfId="3724"/>
    <cellStyle name="20% - Accent4 2 2 2 5 2" xfId="3725"/>
    <cellStyle name="20% - Accent4 2 2 2 5 2 2" xfId="3726"/>
    <cellStyle name="20% - Accent4 2 2 2 5 3" xfId="3727"/>
    <cellStyle name="20% - Accent4 2 2 2 5 3 2" xfId="3728"/>
    <cellStyle name="20% - Accent4 2 2 2 5 4" xfId="3729"/>
    <cellStyle name="20% - Accent4 2 2 2 6" xfId="3730"/>
    <cellStyle name="20% - Accent4 2 2 2 6 2" xfId="3731"/>
    <cellStyle name="20% - Accent4 2 2 2 6 2 2" xfId="3732"/>
    <cellStyle name="20% - Accent4 2 2 2 6 3" xfId="3733"/>
    <cellStyle name="20% - Accent4 2 2 2 6 3 2" xfId="3734"/>
    <cellStyle name="20% - Accent4 2 2 2 6 4" xfId="3735"/>
    <cellStyle name="20% - Accent4 2 2 2 7" xfId="3736"/>
    <cellStyle name="20% - Accent4 2 2 2 7 2" xfId="3737"/>
    <cellStyle name="20% - Accent4 2 2 2 7 2 2" xfId="3738"/>
    <cellStyle name="20% - Accent4 2 2 2 7 3" xfId="3739"/>
    <cellStyle name="20% - Accent4 2 2 2 8" xfId="3740"/>
    <cellStyle name="20% - Accent4 2 2 2 8 2" xfId="3741"/>
    <cellStyle name="20% - Accent4 2 2 2 8 2 2" xfId="3742"/>
    <cellStyle name="20% - Accent4 2 2 2 8 3" xfId="3743"/>
    <cellStyle name="20% - Accent4 2 2 2 9" xfId="3744"/>
    <cellStyle name="20% - Accent4 2 2 2 9 2" xfId="3745"/>
    <cellStyle name="20% - Accent4 2 2 3" xfId="3746"/>
    <cellStyle name="20% - Accent4 2 2 3 10" xfId="3747"/>
    <cellStyle name="20% - Accent4 2 2 3 10 2" xfId="3748"/>
    <cellStyle name="20% - Accent4 2 2 3 11" xfId="3749"/>
    <cellStyle name="20% - Accent4 2 2 3 2" xfId="3750"/>
    <cellStyle name="20% - Accent4 2 2 3 2 2" xfId="3751"/>
    <cellStyle name="20% - Accent4 2 2 3 2 2 2" xfId="3752"/>
    <cellStyle name="20% - Accent4 2 2 3 2 2 2 2" xfId="3753"/>
    <cellStyle name="20% - Accent4 2 2 3 2 2 3" xfId="3754"/>
    <cellStyle name="20% - Accent4 2 2 3 2 2 3 2" xfId="3755"/>
    <cellStyle name="20% - Accent4 2 2 3 2 2 4" xfId="3756"/>
    <cellStyle name="20% - Accent4 2 2 3 2 3" xfId="3757"/>
    <cellStyle name="20% - Accent4 2 2 3 2 3 2" xfId="3758"/>
    <cellStyle name="20% - Accent4 2 2 3 2 3 2 2" xfId="3759"/>
    <cellStyle name="20% - Accent4 2 2 3 2 3 3" xfId="3760"/>
    <cellStyle name="20% - Accent4 2 2 3 2 4" xfId="3761"/>
    <cellStyle name="20% - Accent4 2 2 3 2 4 2" xfId="3762"/>
    <cellStyle name="20% - Accent4 2 2 3 2 4 2 2" xfId="3763"/>
    <cellStyle name="20% - Accent4 2 2 3 2 4 3" xfId="3764"/>
    <cellStyle name="20% - Accent4 2 2 3 2 5" xfId="3765"/>
    <cellStyle name="20% - Accent4 2 2 3 2 5 2" xfId="3766"/>
    <cellStyle name="20% - Accent4 2 2 3 2 6" xfId="3767"/>
    <cellStyle name="20% - Accent4 2 2 3 3" xfId="3768"/>
    <cellStyle name="20% - Accent4 2 2 3 3 2" xfId="3769"/>
    <cellStyle name="20% - Accent4 2 2 3 3 2 2" xfId="3770"/>
    <cellStyle name="20% - Accent4 2 2 3 3 2 2 2" xfId="3771"/>
    <cellStyle name="20% - Accent4 2 2 3 3 2 3" xfId="3772"/>
    <cellStyle name="20% - Accent4 2 2 3 3 2 3 2" xfId="3773"/>
    <cellStyle name="20% - Accent4 2 2 3 3 2 4" xfId="3774"/>
    <cellStyle name="20% - Accent4 2 2 3 3 3" xfId="3775"/>
    <cellStyle name="20% - Accent4 2 2 3 3 3 2" xfId="3776"/>
    <cellStyle name="20% - Accent4 2 2 3 3 3 2 2" xfId="3777"/>
    <cellStyle name="20% - Accent4 2 2 3 3 3 3" xfId="3778"/>
    <cellStyle name="20% - Accent4 2 2 3 3 4" xfId="3779"/>
    <cellStyle name="20% - Accent4 2 2 3 3 4 2" xfId="3780"/>
    <cellStyle name="20% - Accent4 2 2 3 3 4 2 2" xfId="3781"/>
    <cellStyle name="20% - Accent4 2 2 3 3 4 3" xfId="3782"/>
    <cellStyle name="20% - Accent4 2 2 3 3 5" xfId="3783"/>
    <cellStyle name="20% - Accent4 2 2 3 3 5 2" xfId="3784"/>
    <cellStyle name="20% - Accent4 2 2 3 3 6" xfId="3785"/>
    <cellStyle name="20% - Accent4 2 2 3 4" xfId="3786"/>
    <cellStyle name="20% - Accent4 2 2 3 4 2" xfId="3787"/>
    <cellStyle name="20% - Accent4 2 2 3 4 2 2" xfId="3788"/>
    <cellStyle name="20% - Accent4 2 2 3 4 2 2 2" xfId="3789"/>
    <cellStyle name="20% - Accent4 2 2 3 4 2 3" xfId="3790"/>
    <cellStyle name="20% - Accent4 2 2 3 4 2 3 2" xfId="3791"/>
    <cellStyle name="20% - Accent4 2 2 3 4 2 4" xfId="3792"/>
    <cellStyle name="20% - Accent4 2 2 3 4 3" xfId="3793"/>
    <cellStyle name="20% - Accent4 2 2 3 4 3 2" xfId="3794"/>
    <cellStyle name="20% - Accent4 2 2 3 4 3 2 2" xfId="3795"/>
    <cellStyle name="20% - Accent4 2 2 3 4 3 3" xfId="3796"/>
    <cellStyle name="20% - Accent4 2 2 3 4 4" xfId="3797"/>
    <cellStyle name="20% - Accent4 2 2 3 4 4 2" xfId="3798"/>
    <cellStyle name="20% - Accent4 2 2 3 4 4 2 2" xfId="3799"/>
    <cellStyle name="20% - Accent4 2 2 3 4 4 3" xfId="3800"/>
    <cellStyle name="20% - Accent4 2 2 3 4 5" xfId="3801"/>
    <cellStyle name="20% - Accent4 2 2 3 4 5 2" xfId="3802"/>
    <cellStyle name="20% - Accent4 2 2 3 4 6" xfId="3803"/>
    <cellStyle name="20% - Accent4 2 2 3 5" xfId="3804"/>
    <cellStyle name="20% - Accent4 2 2 3 5 2" xfId="3805"/>
    <cellStyle name="20% - Accent4 2 2 3 5 2 2" xfId="3806"/>
    <cellStyle name="20% - Accent4 2 2 3 5 3" xfId="3807"/>
    <cellStyle name="20% - Accent4 2 2 3 5 3 2" xfId="3808"/>
    <cellStyle name="20% - Accent4 2 2 3 5 4" xfId="3809"/>
    <cellStyle name="20% - Accent4 2 2 3 6" xfId="3810"/>
    <cellStyle name="20% - Accent4 2 2 3 6 2" xfId="3811"/>
    <cellStyle name="20% - Accent4 2 2 3 6 2 2" xfId="3812"/>
    <cellStyle name="20% - Accent4 2 2 3 6 3" xfId="3813"/>
    <cellStyle name="20% - Accent4 2 2 3 6 3 2" xfId="3814"/>
    <cellStyle name="20% - Accent4 2 2 3 6 4" xfId="3815"/>
    <cellStyle name="20% - Accent4 2 2 3 7" xfId="3816"/>
    <cellStyle name="20% - Accent4 2 2 3 7 2" xfId="3817"/>
    <cellStyle name="20% - Accent4 2 2 3 7 2 2" xfId="3818"/>
    <cellStyle name="20% - Accent4 2 2 3 7 3" xfId="3819"/>
    <cellStyle name="20% - Accent4 2 2 3 8" xfId="3820"/>
    <cellStyle name="20% - Accent4 2 2 3 8 2" xfId="3821"/>
    <cellStyle name="20% - Accent4 2 2 3 8 2 2" xfId="3822"/>
    <cellStyle name="20% - Accent4 2 2 3 8 3" xfId="3823"/>
    <cellStyle name="20% - Accent4 2 2 3 9" xfId="3824"/>
    <cellStyle name="20% - Accent4 2 2 3 9 2" xfId="3825"/>
    <cellStyle name="20% - Accent4 2 2 4" xfId="3826"/>
    <cellStyle name="20% - Accent4 2 2 4 2" xfId="3827"/>
    <cellStyle name="20% - Accent4 2 2 4 2 2" xfId="3828"/>
    <cellStyle name="20% - Accent4 2 2 4 2 2 2" xfId="3829"/>
    <cellStyle name="20% - Accent4 2 2 4 2 2 2 2" xfId="3830"/>
    <cellStyle name="20% - Accent4 2 2 4 2 2 3" xfId="3831"/>
    <cellStyle name="20% - Accent4 2 2 4 2 2 3 2" xfId="3832"/>
    <cellStyle name="20% - Accent4 2 2 4 2 2 4" xfId="3833"/>
    <cellStyle name="20% - Accent4 2 2 4 2 3" xfId="3834"/>
    <cellStyle name="20% - Accent4 2 2 4 2 3 2" xfId="3835"/>
    <cellStyle name="20% - Accent4 2 2 4 2 3 2 2" xfId="3836"/>
    <cellStyle name="20% - Accent4 2 2 4 2 3 3" xfId="3837"/>
    <cellStyle name="20% - Accent4 2 2 4 2 4" xfId="3838"/>
    <cellStyle name="20% - Accent4 2 2 4 2 4 2" xfId="3839"/>
    <cellStyle name="20% - Accent4 2 2 4 2 4 2 2" xfId="3840"/>
    <cellStyle name="20% - Accent4 2 2 4 2 4 3" xfId="3841"/>
    <cellStyle name="20% - Accent4 2 2 4 2 5" xfId="3842"/>
    <cellStyle name="20% - Accent4 2 2 4 2 5 2" xfId="3843"/>
    <cellStyle name="20% - Accent4 2 2 4 2 6" xfId="3844"/>
    <cellStyle name="20% - Accent4 2 2 4 3" xfId="3845"/>
    <cellStyle name="20% - Accent4 2 2 4 3 2" xfId="3846"/>
    <cellStyle name="20% - Accent4 2 2 4 3 2 2" xfId="3847"/>
    <cellStyle name="20% - Accent4 2 2 4 3 2 2 2" xfId="3848"/>
    <cellStyle name="20% - Accent4 2 2 4 3 2 3" xfId="3849"/>
    <cellStyle name="20% - Accent4 2 2 4 3 2 3 2" xfId="3850"/>
    <cellStyle name="20% - Accent4 2 2 4 3 2 4" xfId="3851"/>
    <cellStyle name="20% - Accent4 2 2 4 3 3" xfId="3852"/>
    <cellStyle name="20% - Accent4 2 2 4 3 3 2" xfId="3853"/>
    <cellStyle name="20% - Accent4 2 2 4 3 3 2 2" xfId="3854"/>
    <cellStyle name="20% - Accent4 2 2 4 3 3 3" xfId="3855"/>
    <cellStyle name="20% - Accent4 2 2 4 3 4" xfId="3856"/>
    <cellStyle name="20% - Accent4 2 2 4 3 4 2" xfId="3857"/>
    <cellStyle name="20% - Accent4 2 2 4 3 4 2 2" xfId="3858"/>
    <cellStyle name="20% - Accent4 2 2 4 3 4 3" xfId="3859"/>
    <cellStyle name="20% - Accent4 2 2 4 3 5" xfId="3860"/>
    <cellStyle name="20% - Accent4 2 2 4 3 5 2" xfId="3861"/>
    <cellStyle name="20% - Accent4 2 2 4 3 6" xfId="3862"/>
    <cellStyle name="20% - Accent4 2 2 4 4" xfId="3863"/>
    <cellStyle name="20% - Accent4 2 2 4 4 2" xfId="3864"/>
    <cellStyle name="20% - Accent4 2 2 4 4 2 2" xfId="3865"/>
    <cellStyle name="20% - Accent4 2 2 4 4 3" xfId="3866"/>
    <cellStyle name="20% - Accent4 2 2 4 4 3 2" xfId="3867"/>
    <cellStyle name="20% - Accent4 2 2 4 4 4" xfId="3868"/>
    <cellStyle name="20% - Accent4 2 2 4 5" xfId="3869"/>
    <cellStyle name="20% - Accent4 2 2 4 5 2" xfId="3870"/>
    <cellStyle name="20% - Accent4 2 2 4 5 2 2" xfId="3871"/>
    <cellStyle name="20% - Accent4 2 2 4 5 3" xfId="3872"/>
    <cellStyle name="20% - Accent4 2 2 4 5 3 2" xfId="3873"/>
    <cellStyle name="20% - Accent4 2 2 4 5 4" xfId="3874"/>
    <cellStyle name="20% - Accent4 2 2 4 6" xfId="3875"/>
    <cellStyle name="20% - Accent4 2 2 4 6 2" xfId="3876"/>
    <cellStyle name="20% - Accent4 2 2 4 6 2 2" xfId="3877"/>
    <cellStyle name="20% - Accent4 2 2 4 6 3" xfId="3878"/>
    <cellStyle name="20% - Accent4 2 2 4 7" xfId="3879"/>
    <cellStyle name="20% - Accent4 2 2 4 7 2" xfId="3880"/>
    <cellStyle name="20% - Accent4 2 2 4 7 2 2" xfId="3881"/>
    <cellStyle name="20% - Accent4 2 2 4 7 3" xfId="3882"/>
    <cellStyle name="20% - Accent4 2 2 4 8" xfId="3883"/>
    <cellStyle name="20% - Accent4 2 2 4 8 2" xfId="3884"/>
    <cellStyle name="20% - Accent4 2 2 4 9" xfId="3885"/>
    <cellStyle name="20% - Accent4 2 2 5" xfId="3886"/>
    <cellStyle name="20% - Accent4 2 2 5 2" xfId="3887"/>
    <cellStyle name="20% - Accent4 2 2 5 2 2" xfId="3888"/>
    <cellStyle name="20% - Accent4 2 2 5 2 2 2" xfId="3889"/>
    <cellStyle name="20% - Accent4 2 2 5 2 3" xfId="3890"/>
    <cellStyle name="20% - Accent4 2 2 5 2 3 2" xfId="3891"/>
    <cellStyle name="20% - Accent4 2 2 5 2 4" xfId="3892"/>
    <cellStyle name="20% - Accent4 2 2 5 3" xfId="3893"/>
    <cellStyle name="20% - Accent4 2 2 5 3 2" xfId="3894"/>
    <cellStyle name="20% - Accent4 2 2 5 3 2 2" xfId="3895"/>
    <cellStyle name="20% - Accent4 2 2 5 3 3" xfId="3896"/>
    <cellStyle name="20% - Accent4 2 2 5 4" xfId="3897"/>
    <cellStyle name="20% - Accent4 2 2 5 4 2" xfId="3898"/>
    <cellStyle name="20% - Accent4 2 2 5 4 2 2" xfId="3899"/>
    <cellStyle name="20% - Accent4 2 2 5 4 3" xfId="3900"/>
    <cellStyle name="20% - Accent4 2 2 5 5" xfId="3901"/>
    <cellStyle name="20% - Accent4 2 2 5 5 2" xfId="3902"/>
    <cellStyle name="20% - Accent4 2 2 5 6" xfId="3903"/>
    <cellStyle name="20% - Accent4 2 2 6" xfId="3904"/>
    <cellStyle name="20% - Accent4 2 2 6 2" xfId="3905"/>
    <cellStyle name="20% - Accent4 2 2 6 2 2" xfId="3906"/>
    <cellStyle name="20% - Accent4 2 2 6 2 2 2" xfId="3907"/>
    <cellStyle name="20% - Accent4 2 2 6 2 3" xfId="3908"/>
    <cellStyle name="20% - Accent4 2 2 6 2 3 2" xfId="3909"/>
    <cellStyle name="20% - Accent4 2 2 6 2 4" xfId="3910"/>
    <cellStyle name="20% - Accent4 2 2 6 3" xfId="3911"/>
    <cellStyle name="20% - Accent4 2 2 6 3 2" xfId="3912"/>
    <cellStyle name="20% - Accent4 2 2 6 3 2 2" xfId="3913"/>
    <cellStyle name="20% - Accent4 2 2 6 3 3" xfId="3914"/>
    <cellStyle name="20% - Accent4 2 2 6 4" xfId="3915"/>
    <cellStyle name="20% - Accent4 2 2 6 4 2" xfId="3916"/>
    <cellStyle name="20% - Accent4 2 2 6 4 2 2" xfId="3917"/>
    <cellStyle name="20% - Accent4 2 2 6 4 3" xfId="3918"/>
    <cellStyle name="20% - Accent4 2 2 6 5" xfId="3919"/>
    <cellStyle name="20% - Accent4 2 2 6 5 2" xfId="3920"/>
    <cellStyle name="20% - Accent4 2 2 6 6" xfId="3921"/>
    <cellStyle name="20% - Accent4 2 2 7" xfId="3922"/>
    <cellStyle name="20% - Accent4 2 2 7 2" xfId="3923"/>
    <cellStyle name="20% - Accent4 2 2 7 2 2" xfId="3924"/>
    <cellStyle name="20% - Accent4 2 2 7 2 2 2" xfId="3925"/>
    <cellStyle name="20% - Accent4 2 2 7 2 3" xfId="3926"/>
    <cellStyle name="20% - Accent4 2 2 7 2 3 2" xfId="3927"/>
    <cellStyle name="20% - Accent4 2 2 7 2 4" xfId="3928"/>
    <cellStyle name="20% - Accent4 2 2 7 3" xfId="3929"/>
    <cellStyle name="20% - Accent4 2 2 7 3 2" xfId="3930"/>
    <cellStyle name="20% - Accent4 2 2 7 3 2 2" xfId="3931"/>
    <cellStyle name="20% - Accent4 2 2 7 3 3" xfId="3932"/>
    <cellStyle name="20% - Accent4 2 2 7 4" xfId="3933"/>
    <cellStyle name="20% - Accent4 2 2 7 4 2" xfId="3934"/>
    <cellStyle name="20% - Accent4 2 2 7 4 2 2" xfId="3935"/>
    <cellStyle name="20% - Accent4 2 2 7 4 3" xfId="3936"/>
    <cellStyle name="20% - Accent4 2 2 7 5" xfId="3937"/>
    <cellStyle name="20% - Accent4 2 2 7 5 2" xfId="3938"/>
    <cellStyle name="20% - Accent4 2 2 7 6" xfId="3939"/>
    <cellStyle name="20% - Accent4 2 2 8" xfId="3940"/>
    <cellStyle name="20% - Accent4 2 2 8 2" xfId="3941"/>
    <cellStyle name="20% - Accent4 2 2 8 2 2" xfId="3942"/>
    <cellStyle name="20% - Accent4 2 2 8 3" xfId="3943"/>
    <cellStyle name="20% - Accent4 2 2 8 3 2" xfId="3944"/>
    <cellStyle name="20% - Accent4 2 2 8 4" xfId="3945"/>
    <cellStyle name="20% - Accent4 2 2 9" xfId="3946"/>
    <cellStyle name="20% - Accent4 2 2 9 2" xfId="3947"/>
    <cellStyle name="20% - Accent4 2 2 9 2 2" xfId="3948"/>
    <cellStyle name="20% - Accent4 2 2 9 3" xfId="3949"/>
    <cellStyle name="20% - Accent4 2 2 9 3 2" xfId="3950"/>
    <cellStyle name="20% - Accent4 2 2 9 4" xfId="3951"/>
    <cellStyle name="20% - Accent4 2 3" xfId="3952"/>
    <cellStyle name="20% - Accent4 2 3 10" xfId="3953"/>
    <cellStyle name="20% - Accent4 2 3 10 2" xfId="3954"/>
    <cellStyle name="20% - Accent4 2 3 11" xfId="3955"/>
    <cellStyle name="20% - Accent4 2 3 2" xfId="3956"/>
    <cellStyle name="20% - Accent4 2 3 2 2" xfId="3957"/>
    <cellStyle name="20% - Accent4 2 3 2 2 2" xfId="3958"/>
    <cellStyle name="20% - Accent4 2 3 2 2 2 2" xfId="3959"/>
    <cellStyle name="20% - Accent4 2 3 2 2 3" xfId="3960"/>
    <cellStyle name="20% - Accent4 2 3 2 2 3 2" xfId="3961"/>
    <cellStyle name="20% - Accent4 2 3 2 2 4" xfId="3962"/>
    <cellStyle name="20% - Accent4 2 3 2 3" xfId="3963"/>
    <cellStyle name="20% - Accent4 2 3 2 3 2" xfId="3964"/>
    <cellStyle name="20% - Accent4 2 3 2 3 2 2" xfId="3965"/>
    <cellStyle name="20% - Accent4 2 3 2 3 3" xfId="3966"/>
    <cellStyle name="20% - Accent4 2 3 2 4" xfId="3967"/>
    <cellStyle name="20% - Accent4 2 3 2 4 2" xfId="3968"/>
    <cellStyle name="20% - Accent4 2 3 2 4 2 2" xfId="3969"/>
    <cellStyle name="20% - Accent4 2 3 2 4 3" xfId="3970"/>
    <cellStyle name="20% - Accent4 2 3 2 5" xfId="3971"/>
    <cellStyle name="20% - Accent4 2 3 2 5 2" xfId="3972"/>
    <cellStyle name="20% - Accent4 2 3 2 6" xfId="3973"/>
    <cellStyle name="20% - Accent4 2 3 3" xfId="3974"/>
    <cellStyle name="20% - Accent4 2 3 3 2" xfId="3975"/>
    <cellStyle name="20% - Accent4 2 3 3 2 2" xfId="3976"/>
    <cellStyle name="20% - Accent4 2 3 3 2 2 2" xfId="3977"/>
    <cellStyle name="20% - Accent4 2 3 3 2 3" xfId="3978"/>
    <cellStyle name="20% - Accent4 2 3 3 2 3 2" xfId="3979"/>
    <cellStyle name="20% - Accent4 2 3 3 2 4" xfId="3980"/>
    <cellStyle name="20% - Accent4 2 3 3 3" xfId="3981"/>
    <cellStyle name="20% - Accent4 2 3 3 3 2" xfId="3982"/>
    <cellStyle name="20% - Accent4 2 3 3 3 2 2" xfId="3983"/>
    <cellStyle name="20% - Accent4 2 3 3 3 3" xfId="3984"/>
    <cellStyle name="20% - Accent4 2 3 3 4" xfId="3985"/>
    <cellStyle name="20% - Accent4 2 3 3 4 2" xfId="3986"/>
    <cellStyle name="20% - Accent4 2 3 3 4 2 2" xfId="3987"/>
    <cellStyle name="20% - Accent4 2 3 3 4 3" xfId="3988"/>
    <cellStyle name="20% - Accent4 2 3 3 5" xfId="3989"/>
    <cellStyle name="20% - Accent4 2 3 3 5 2" xfId="3990"/>
    <cellStyle name="20% - Accent4 2 3 3 6" xfId="3991"/>
    <cellStyle name="20% - Accent4 2 3 4" xfId="3992"/>
    <cellStyle name="20% - Accent4 2 3 4 2" xfId="3993"/>
    <cellStyle name="20% - Accent4 2 3 4 2 2" xfId="3994"/>
    <cellStyle name="20% - Accent4 2 3 4 2 2 2" xfId="3995"/>
    <cellStyle name="20% - Accent4 2 3 4 2 3" xfId="3996"/>
    <cellStyle name="20% - Accent4 2 3 4 2 3 2" xfId="3997"/>
    <cellStyle name="20% - Accent4 2 3 4 2 4" xfId="3998"/>
    <cellStyle name="20% - Accent4 2 3 4 3" xfId="3999"/>
    <cellStyle name="20% - Accent4 2 3 4 3 2" xfId="4000"/>
    <cellStyle name="20% - Accent4 2 3 4 3 2 2" xfId="4001"/>
    <cellStyle name="20% - Accent4 2 3 4 3 3" xfId="4002"/>
    <cellStyle name="20% - Accent4 2 3 4 4" xfId="4003"/>
    <cellStyle name="20% - Accent4 2 3 4 4 2" xfId="4004"/>
    <cellStyle name="20% - Accent4 2 3 4 4 2 2" xfId="4005"/>
    <cellStyle name="20% - Accent4 2 3 4 4 3" xfId="4006"/>
    <cellStyle name="20% - Accent4 2 3 4 5" xfId="4007"/>
    <cellStyle name="20% - Accent4 2 3 4 5 2" xfId="4008"/>
    <cellStyle name="20% - Accent4 2 3 4 6" xfId="4009"/>
    <cellStyle name="20% - Accent4 2 3 5" xfId="4010"/>
    <cellStyle name="20% - Accent4 2 3 5 2" xfId="4011"/>
    <cellStyle name="20% - Accent4 2 3 5 2 2" xfId="4012"/>
    <cellStyle name="20% - Accent4 2 3 5 3" xfId="4013"/>
    <cellStyle name="20% - Accent4 2 3 5 3 2" xfId="4014"/>
    <cellStyle name="20% - Accent4 2 3 5 4" xfId="4015"/>
    <cellStyle name="20% - Accent4 2 3 6" xfId="4016"/>
    <cellStyle name="20% - Accent4 2 3 6 2" xfId="4017"/>
    <cellStyle name="20% - Accent4 2 3 6 2 2" xfId="4018"/>
    <cellStyle name="20% - Accent4 2 3 6 3" xfId="4019"/>
    <cellStyle name="20% - Accent4 2 3 6 3 2" xfId="4020"/>
    <cellStyle name="20% - Accent4 2 3 6 4" xfId="4021"/>
    <cellStyle name="20% - Accent4 2 3 7" xfId="4022"/>
    <cellStyle name="20% - Accent4 2 3 7 2" xfId="4023"/>
    <cellStyle name="20% - Accent4 2 3 7 2 2" xfId="4024"/>
    <cellStyle name="20% - Accent4 2 3 7 3" xfId="4025"/>
    <cellStyle name="20% - Accent4 2 3 8" xfId="4026"/>
    <cellStyle name="20% - Accent4 2 3 8 2" xfId="4027"/>
    <cellStyle name="20% - Accent4 2 3 8 2 2" xfId="4028"/>
    <cellStyle name="20% - Accent4 2 3 8 3" xfId="4029"/>
    <cellStyle name="20% - Accent4 2 3 9" xfId="4030"/>
    <cellStyle name="20% - Accent4 2 3 9 2" xfId="4031"/>
    <cellStyle name="20% - Accent4 2 4" xfId="4032"/>
    <cellStyle name="20% - Accent4 2 4 10" xfId="4033"/>
    <cellStyle name="20% - Accent4 2 4 10 2" xfId="4034"/>
    <cellStyle name="20% - Accent4 2 4 11" xfId="4035"/>
    <cellStyle name="20% - Accent4 2 4 2" xfId="4036"/>
    <cellStyle name="20% - Accent4 2 4 2 2" xfId="4037"/>
    <cellStyle name="20% - Accent4 2 4 2 2 2" xfId="4038"/>
    <cellStyle name="20% - Accent4 2 4 2 2 2 2" xfId="4039"/>
    <cellStyle name="20% - Accent4 2 4 2 2 3" xfId="4040"/>
    <cellStyle name="20% - Accent4 2 4 2 2 3 2" xfId="4041"/>
    <cellStyle name="20% - Accent4 2 4 2 2 4" xfId="4042"/>
    <cellStyle name="20% - Accent4 2 4 2 3" xfId="4043"/>
    <cellStyle name="20% - Accent4 2 4 2 3 2" xfId="4044"/>
    <cellStyle name="20% - Accent4 2 4 2 3 2 2" xfId="4045"/>
    <cellStyle name="20% - Accent4 2 4 2 3 3" xfId="4046"/>
    <cellStyle name="20% - Accent4 2 4 2 4" xfId="4047"/>
    <cellStyle name="20% - Accent4 2 4 2 4 2" xfId="4048"/>
    <cellStyle name="20% - Accent4 2 4 2 4 2 2" xfId="4049"/>
    <cellStyle name="20% - Accent4 2 4 2 4 3" xfId="4050"/>
    <cellStyle name="20% - Accent4 2 4 2 5" xfId="4051"/>
    <cellStyle name="20% - Accent4 2 4 2 5 2" xfId="4052"/>
    <cellStyle name="20% - Accent4 2 4 2 6" xfId="4053"/>
    <cellStyle name="20% - Accent4 2 4 3" xfId="4054"/>
    <cellStyle name="20% - Accent4 2 4 3 2" xfId="4055"/>
    <cellStyle name="20% - Accent4 2 4 3 2 2" xfId="4056"/>
    <cellStyle name="20% - Accent4 2 4 3 2 2 2" xfId="4057"/>
    <cellStyle name="20% - Accent4 2 4 3 2 3" xfId="4058"/>
    <cellStyle name="20% - Accent4 2 4 3 2 3 2" xfId="4059"/>
    <cellStyle name="20% - Accent4 2 4 3 2 4" xfId="4060"/>
    <cellStyle name="20% - Accent4 2 4 3 3" xfId="4061"/>
    <cellStyle name="20% - Accent4 2 4 3 3 2" xfId="4062"/>
    <cellStyle name="20% - Accent4 2 4 3 3 2 2" xfId="4063"/>
    <cellStyle name="20% - Accent4 2 4 3 3 3" xfId="4064"/>
    <cellStyle name="20% - Accent4 2 4 3 4" xfId="4065"/>
    <cellStyle name="20% - Accent4 2 4 3 4 2" xfId="4066"/>
    <cellStyle name="20% - Accent4 2 4 3 4 2 2" xfId="4067"/>
    <cellStyle name="20% - Accent4 2 4 3 4 3" xfId="4068"/>
    <cellStyle name="20% - Accent4 2 4 3 5" xfId="4069"/>
    <cellStyle name="20% - Accent4 2 4 3 5 2" xfId="4070"/>
    <cellStyle name="20% - Accent4 2 4 3 6" xfId="4071"/>
    <cellStyle name="20% - Accent4 2 4 4" xfId="4072"/>
    <cellStyle name="20% - Accent4 2 4 4 2" xfId="4073"/>
    <cellStyle name="20% - Accent4 2 4 4 2 2" xfId="4074"/>
    <cellStyle name="20% - Accent4 2 4 4 2 2 2" xfId="4075"/>
    <cellStyle name="20% - Accent4 2 4 4 2 3" xfId="4076"/>
    <cellStyle name="20% - Accent4 2 4 4 2 3 2" xfId="4077"/>
    <cellStyle name="20% - Accent4 2 4 4 2 4" xfId="4078"/>
    <cellStyle name="20% - Accent4 2 4 4 3" xfId="4079"/>
    <cellStyle name="20% - Accent4 2 4 4 3 2" xfId="4080"/>
    <cellStyle name="20% - Accent4 2 4 4 3 2 2" xfId="4081"/>
    <cellStyle name="20% - Accent4 2 4 4 3 3" xfId="4082"/>
    <cellStyle name="20% - Accent4 2 4 4 4" xfId="4083"/>
    <cellStyle name="20% - Accent4 2 4 4 4 2" xfId="4084"/>
    <cellStyle name="20% - Accent4 2 4 4 4 2 2" xfId="4085"/>
    <cellStyle name="20% - Accent4 2 4 4 4 3" xfId="4086"/>
    <cellStyle name="20% - Accent4 2 4 4 5" xfId="4087"/>
    <cellStyle name="20% - Accent4 2 4 4 5 2" xfId="4088"/>
    <cellStyle name="20% - Accent4 2 4 4 6" xfId="4089"/>
    <cellStyle name="20% - Accent4 2 4 5" xfId="4090"/>
    <cellStyle name="20% - Accent4 2 4 5 2" xfId="4091"/>
    <cellStyle name="20% - Accent4 2 4 5 2 2" xfId="4092"/>
    <cellStyle name="20% - Accent4 2 4 5 3" xfId="4093"/>
    <cellStyle name="20% - Accent4 2 4 5 3 2" xfId="4094"/>
    <cellStyle name="20% - Accent4 2 4 5 4" xfId="4095"/>
    <cellStyle name="20% - Accent4 2 4 6" xfId="4096"/>
    <cellStyle name="20% - Accent4 2 4 6 2" xfId="4097"/>
    <cellStyle name="20% - Accent4 2 4 6 2 2" xfId="4098"/>
    <cellStyle name="20% - Accent4 2 4 6 3" xfId="4099"/>
    <cellStyle name="20% - Accent4 2 4 6 3 2" xfId="4100"/>
    <cellStyle name="20% - Accent4 2 4 6 4" xfId="4101"/>
    <cellStyle name="20% - Accent4 2 4 7" xfId="4102"/>
    <cellStyle name="20% - Accent4 2 4 7 2" xfId="4103"/>
    <cellStyle name="20% - Accent4 2 4 7 2 2" xfId="4104"/>
    <cellStyle name="20% - Accent4 2 4 7 3" xfId="4105"/>
    <cellStyle name="20% - Accent4 2 4 8" xfId="4106"/>
    <cellStyle name="20% - Accent4 2 4 8 2" xfId="4107"/>
    <cellStyle name="20% - Accent4 2 4 8 2 2" xfId="4108"/>
    <cellStyle name="20% - Accent4 2 4 8 3" xfId="4109"/>
    <cellStyle name="20% - Accent4 2 4 9" xfId="4110"/>
    <cellStyle name="20% - Accent4 2 4 9 2" xfId="4111"/>
    <cellStyle name="20% - Accent4 2 5" xfId="4112"/>
    <cellStyle name="20% - Accent4 2 5 2" xfId="4113"/>
    <cellStyle name="20% - Accent4 2 5 2 2" xfId="4114"/>
    <cellStyle name="20% - Accent4 2 5 2 2 2" xfId="4115"/>
    <cellStyle name="20% - Accent4 2 5 2 2 2 2" xfId="4116"/>
    <cellStyle name="20% - Accent4 2 5 2 2 3" xfId="4117"/>
    <cellStyle name="20% - Accent4 2 5 2 2 3 2" xfId="4118"/>
    <cellStyle name="20% - Accent4 2 5 2 2 4" xfId="4119"/>
    <cellStyle name="20% - Accent4 2 5 2 3" xfId="4120"/>
    <cellStyle name="20% - Accent4 2 5 2 3 2" xfId="4121"/>
    <cellStyle name="20% - Accent4 2 5 2 3 2 2" xfId="4122"/>
    <cellStyle name="20% - Accent4 2 5 2 3 3" xfId="4123"/>
    <cellStyle name="20% - Accent4 2 5 2 4" xfId="4124"/>
    <cellStyle name="20% - Accent4 2 5 2 4 2" xfId="4125"/>
    <cellStyle name="20% - Accent4 2 5 2 4 2 2" xfId="4126"/>
    <cellStyle name="20% - Accent4 2 5 2 4 3" xfId="4127"/>
    <cellStyle name="20% - Accent4 2 5 2 5" xfId="4128"/>
    <cellStyle name="20% - Accent4 2 5 2 5 2" xfId="4129"/>
    <cellStyle name="20% - Accent4 2 5 2 6" xfId="4130"/>
    <cellStyle name="20% - Accent4 2 5 3" xfId="4131"/>
    <cellStyle name="20% - Accent4 2 5 3 2" xfId="4132"/>
    <cellStyle name="20% - Accent4 2 5 3 2 2" xfId="4133"/>
    <cellStyle name="20% - Accent4 2 5 3 2 2 2" xfId="4134"/>
    <cellStyle name="20% - Accent4 2 5 3 2 3" xfId="4135"/>
    <cellStyle name="20% - Accent4 2 5 3 2 3 2" xfId="4136"/>
    <cellStyle name="20% - Accent4 2 5 3 2 4" xfId="4137"/>
    <cellStyle name="20% - Accent4 2 5 3 3" xfId="4138"/>
    <cellStyle name="20% - Accent4 2 5 3 3 2" xfId="4139"/>
    <cellStyle name="20% - Accent4 2 5 3 3 2 2" xfId="4140"/>
    <cellStyle name="20% - Accent4 2 5 3 3 3" xfId="4141"/>
    <cellStyle name="20% - Accent4 2 5 3 4" xfId="4142"/>
    <cellStyle name="20% - Accent4 2 5 3 4 2" xfId="4143"/>
    <cellStyle name="20% - Accent4 2 5 3 4 2 2" xfId="4144"/>
    <cellStyle name="20% - Accent4 2 5 3 4 3" xfId="4145"/>
    <cellStyle name="20% - Accent4 2 5 3 5" xfId="4146"/>
    <cellStyle name="20% - Accent4 2 5 3 5 2" xfId="4147"/>
    <cellStyle name="20% - Accent4 2 5 3 6" xfId="4148"/>
    <cellStyle name="20% - Accent4 2 5 4" xfId="4149"/>
    <cellStyle name="20% - Accent4 2 5 4 2" xfId="4150"/>
    <cellStyle name="20% - Accent4 2 5 4 2 2" xfId="4151"/>
    <cellStyle name="20% - Accent4 2 5 4 3" xfId="4152"/>
    <cellStyle name="20% - Accent4 2 5 4 3 2" xfId="4153"/>
    <cellStyle name="20% - Accent4 2 5 4 4" xfId="4154"/>
    <cellStyle name="20% - Accent4 2 5 5" xfId="4155"/>
    <cellStyle name="20% - Accent4 2 5 5 2" xfId="4156"/>
    <cellStyle name="20% - Accent4 2 5 5 2 2" xfId="4157"/>
    <cellStyle name="20% - Accent4 2 5 5 3" xfId="4158"/>
    <cellStyle name="20% - Accent4 2 5 5 3 2" xfId="4159"/>
    <cellStyle name="20% - Accent4 2 5 5 4" xfId="4160"/>
    <cellStyle name="20% - Accent4 2 5 6" xfId="4161"/>
    <cellStyle name="20% - Accent4 2 5 6 2" xfId="4162"/>
    <cellStyle name="20% - Accent4 2 5 6 2 2" xfId="4163"/>
    <cellStyle name="20% - Accent4 2 5 6 3" xfId="4164"/>
    <cellStyle name="20% - Accent4 2 5 7" xfId="4165"/>
    <cellStyle name="20% - Accent4 2 5 7 2" xfId="4166"/>
    <cellStyle name="20% - Accent4 2 5 7 2 2" xfId="4167"/>
    <cellStyle name="20% - Accent4 2 5 7 3" xfId="4168"/>
    <cellStyle name="20% - Accent4 2 5 8" xfId="4169"/>
    <cellStyle name="20% - Accent4 2 5 8 2" xfId="4170"/>
    <cellStyle name="20% - Accent4 2 5 9" xfId="4171"/>
    <cellStyle name="20% - Accent4 2 6" xfId="4172"/>
    <cellStyle name="20% - Accent4 2 6 2" xfId="4173"/>
    <cellStyle name="20% - Accent4 2 6 2 2" xfId="4174"/>
    <cellStyle name="20% - Accent4 2 6 2 2 2" xfId="4175"/>
    <cellStyle name="20% - Accent4 2 6 2 3" xfId="4176"/>
    <cellStyle name="20% - Accent4 2 6 2 3 2" xfId="4177"/>
    <cellStyle name="20% - Accent4 2 6 2 4" xfId="4178"/>
    <cellStyle name="20% - Accent4 2 6 3" xfId="4179"/>
    <cellStyle name="20% - Accent4 2 6 3 2" xfId="4180"/>
    <cellStyle name="20% - Accent4 2 6 3 2 2" xfId="4181"/>
    <cellStyle name="20% - Accent4 2 6 3 3" xfId="4182"/>
    <cellStyle name="20% - Accent4 2 6 4" xfId="4183"/>
    <cellStyle name="20% - Accent4 2 6 4 2" xfId="4184"/>
    <cellStyle name="20% - Accent4 2 6 4 2 2" xfId="4185"/>
    <cellStyle name="20% - Accent4 2 6 4 3" xfId="4186"/>
    <cellStyle name="20% - Accent4 2 6 5" xfId="4187"/>
    <cellStyle name="20% - Accent4 2 6 5 2" xfId="4188"/>
    <cellStyle name="20% - Accent4 2 6 6" xfId="4189"/>
    <cellStyle name="20% - Accent4 2 7" xfId="4190"/>
    <cellStyle name="20% - Accent4 2 7 2" xfId="4191"/>
    <cellStyle name="20% - Accent4 2 7 2 2" xfId="4192"/>
    <cellStyle name="20% - Accent4 2 7 2 2 2" xfId="4193"/>
    <cellStyle name="20% - Accent4 2 7 2 3" xfId="4194"/>
    <cellStyle name="20% - Accent4 2 7 2 3 2" xfId="4195"/>
    <cellStyle name="20% - Accent4 2 7 2 4" xfId="4196"/>
    <cellStyle name="20% - Accent4 2 7 3" xfId="4197"/>
    <cellStyle name="20% - Accent4 2 7 3 2" xfId="4198"/>
    <cellStyle name="20% - Accent4 2 7 3 2 2" xfId="4199"/>
    <cellStyle name="20% - Accent4 2 7 3 3" xfId="4200"/>
    <cellStyle name="20% - Accent4 2 7 4" xfId="4201"/>
    <cellStyle name="20% - Accent4 2 7 4 2" xfId="4202"/>
    <cellStyle name="20% - Accent4 2 7 4 2 2" xfId="4203"/>
    <cellStyle name="20% - Accent4 2 7 4 3" xfId="4204"/>
    <cellStyle name="20% - Accent4 2 7 5" xfId="4205"/>
    <cellStyle name="20% - Accent4 2 7 5 2" xfId="4206"/>
    <cellStyle name="20% - Accent4 2 7 6" xfId="4207"/>
    <cellStyle name="20% - Accent4 2 8" xfId="4208"/>
    <cellStyle name="20% - Accent4 2 8 2" xfId="4209"/>
    <cellStyle name="20% - Accent4 2 8 2 2" xfId="4210"/>
    <cellStyle name="20% - Accent4 2 8 2 2 2" xfId="4211"/>
    <cellStyle name="20% - Accent4 2 8 2 3" xfId="4212"/>
    <cellStyle name="20% - Accent4 2 8 2 3 2" xfId="4213"/>
    <cellStyle name="20% - Accent4 2 8 2 4" xfId="4214"/>
    <cellStyle name="20% - Accent4 2 8 3" xfId="4215"/>
    <cellStyle name="20% - Accent4 2 8 3 2" xfId="4216"/>
    <cellStyle name="20% - Accent4 2 8 3 2 2" xfId="4217"/>
    <cellStyle name="20% - Accent4 2 8 3 3" xfId="4218"/>
    <cellStyle name="20% - Accent4 2 8 4" xfId="4219"/>
    <cellStyle name="20% - Accent4 2 8 4 2" xfId="4220"/>
    <cellStyle name="20% - Accent4 2 8 4 2 2" xfId="4221"/>
    <cellStyle name="20% - Accent4 2 8 4 3" xfId="4222"/>
    <cellStyle name="20% - Accent4 2 8 5" xfId="4223"/>
    <cellStyle name="20% - Accent4 2 8 5 2" xfId="4224"/>
    <cellStyle name="20% - Accent4 2 8 6" xfId="4225"/>
    <cellStyle name="20% - Accent4 2 9" xfId="4226"/>
    <cellStyle name="20% - Accent4 2 9 2" xfId="4227"/>
    <cellStyle name="20% - Accent4 2 9 2 2" xfId="4228"/>
    <cellStyle name="20% - Accent4 2 9 3" xfId="4229"/>
    <cellStyle name="20% - Accent4 2 9 3 2" xfId="4230"/>
    <cellStyle name="20% - Accent4 2 9 4" xfId="4231"/>
    <cellStyle name="20% - Accent4 3" xfId="4232"/>
    <cellStyle name="20% - Accent4 3 10" xfId="4233"/>
    <cellStyle name="20% - Accent4 3 10 2" xfId="4234"/>
    <cellStyle name="20% - Accent4 3 10 2 2" xfId="4235"/>
    <cellStyle name="20% - Accent4 3 10 3" xfId="4236"/>
    <cellStyle name="20% - Accent4 3 11" xfId="4237"/>
    <cellStyle name="20% - Accent4 3 11 2" xfId="4238"/>
    <cellStyle name="20% - Accent4 3 11 2 2" xfId="4239"/>
    <cellStyle name="20% - Accent4 3 11 3" xfId="4240"/>
    <cellStyle name="20% - Accent4 3 12" xfId="4241"/>
    <cellStyle name="20% - Accent4 3 12 2" xfId="4242"/>
    <cellStyle name="20% - Accent4 3 13" xfId="4243"/>
    <cellStyle name="20% - Accent4 3 13 2" xfId="4244"/>
    <cellStyle name="20% - Accent4 3 14" xfId="4245"/>
    <cellStyle name="20% - Accent4 3 2" xfId="4246"/>
    <cellStyle name="20% - Accent4 3 2 10" xfId="4247"/>
    <cellStyle name="20% - Accent4 3 2 10 2" xfId="4248"/>
    <cellStyle name="20% - Accent4 3 2 11" xfId="4249"/>
    <cellStyle name="20% - Accent4 3 2 2" xfId="4250"/>
    <cellStyle name="20% - Accent4 3 2 2 2" xfId="4251"/>
    <cellStyle name="20% - Accent4 3 2 2 2 2" xfId="4252"/>
    <cellStyle name="20% - Accent4 3 2 2 2 2 2" xfId="4253"/>
    <cellStyle name="20% - Accent4 3 2 2 2 3" xfId="4254"/>
    <cellStyle name="20% - Accent4 3 2 2 2 3 2" xfId="4255"/>
    <cellStyle name="20% - Accent4 3 2 2 2 4" xfId="4256"/>
    <cellStyle name="20% - Accent4 3 2 2 3" xfId="4257"/>
    <cellStyle name="20% - Accent4 3 2 2 3 2" xfId="4258"/>
    <cellStyle name="20% - Accent4 3 2 2 3 2 2" xfId="4259"/>
    <cellStyle name="20% - Accent4 3 2 2 3 3" xfId="4260"/>
    <cellStyle name="20% - Accent4 3 2 2 4" xfId="4261"/>
    <cellStyle name="20% - Accent4 3 2 2 4 2" xfId="4262"/>
    <cellStyle name="20% - Accent4 3 2 2 4 2 2" xfId="4263"/>
    <cellStyle name="20% - Accent4 3 2 2 4 3" xfId="4264"/>
    <cellStyle name="20% - Accent4 3 2 2 5" xfId="4265"/>
    <cellStyle name="20% - Accent4 3 2 2 5 2" xfId="4266"/>
    <cellStyle name="20% - Accent4 3 2 2 6" xfId="4267"/>
    <cellStyle name="20% - Accent4 3 2 3" xfId="4268"/>
    <cellStyle name="20% - Accent4 3 2 3 2" xfId="4269"/>
    <cellStyle name="20% - Accent4 3 2 3 2 2" xfId="4270"/>
    <cellStyle name="20% - Accent4 3 2 3 2 2 2" xfId="4271"/>
    <cellStyle name="20% - Accent4 3 2 3 2 3" xfId="4272"/>
    <cellStyle name="20% - Accent4 3 2 3 2 3 2" xfId="4273"/>
    <cellStyle name="20% - Accent4 3 2 3 2 4" xfId="4274"/>
    <cellStyle name="20% - Accent4 3 2 3 3" xfId="4275"/>
    <cellStyle name="20% - Accent4 3 2 3 3 2" xfId="4276"/>
    <cellStyle name="20% - Accent4 3 2 3 3 2 2" xfId="4277"/>
    <cellStyle name="20% - Accent4 3 2 3 3 3" xfId="4278"/>
    <cellStyle name="20% - Accent4 3 2 3 4" xfId="4279"/>
    <cellStyle name="20% - Accent4 3 2 3 4 2" xfId="4280"/>
    <cellStyle name="20% - Accent4 3 2 3 4 2 2" xfId="4281"/>
    <cellStyle name="20% - Accent4 3 2 3 4 3" xfId="4282"/>
    <cellStyle name="20% - Accent4 3 2 3 5" xfId="4283"/>
    <cellStyle name="20% - Accent4 3 2 3 5 2" xfId="4284"/>
    <cellStyle name="20% - Accent4 3 2 3 6" xfId="4285"/>
    <cellStyle name="20% - Accent4 3 2 4" xfId="4286"/>
    <cellStyle name="20% - Accent4 3 2 4 2" xfId="4287"/>
    <cellStyle name="20% - Accent4 3 2 4 2 2" xfId="4288"/>
    <cellStyle name="20% - Accent4 3 2 4 2 2 2" xfId="4289"/>
    <cellStyle name="20% - Accent4 3 2 4 2 3" xfId="4290"/>
    <cellStyle name="20% - Accent4 3 2 4 2 3 2" xfId="4291"/>
    <cellStyle name="20% - Accent4 3 2 4 2 4" xfId="4292"/>
    <cellStyle name="20% - Accent4 3 2 4 3" xfId="4293"/>
    <cellStyle name="20% - Accent4 3 2 4 3 2" xfId="4294"/>
    <cellStyle name="20% - Accent4 3 2 4 3 2 2" xfId="4295"/>
    <cellStyle name="20% - Accent4 3 2 4 3 3" xfId="4296"/>
    <cellStyle name="20% - Accent4 3 2 4 4" xfId="4297"/>
    <cellStyle name="20% - Accent4 3 2 4 4 2" xfId="4298"/>
    <cellStyle name="20% - Accent4 3 2 4 4 2 2" xfId="4299"/>
    <cellStyle name="20% - Accent4 3 2 4 4 3" xfId="4300"/>
    <cellStyle name="20% - Accent4 3 2 4 5" xfId="4301"/>
    <cellStyle name="20% - Accent4 3 2 4 5 2" xfId="4302"/>
    <cellStyle name="20% - Accent4 3 2 4 6" xfId="4303"/>
    <cellStyle name="20% - Accent4 3 2 5" xfId="4304"/>
    <cellStyle name="20% - Accent4 3 2 5 2" xfId="4305"/>
    <cellStyle name="20% - Accent4 3 2 5 2 2" xfId="4306"/>
    <cellStyle name="20% - Accent4 3 2 5 3" xfId="4307"/>
    <cellStyle name="20% - Accent4 3 2 5 3 2" xfId="4308"/>
    <cellStyle name="20% - Accent4 3 2 5 4" xfId="4309"/>
    <cellStyle name="20% - Accent4 3 2 6" xfId="4310"/>
    <cellStyle name="20% - Accent4 3 2 6 2" xfId="4311"/>
    <cellStyle name="20% - Accent4 3 2 6 2 2" xfId="4312"/>
    <cellStyle name="20% - Accent4 3 2 6 3" xfId="4313"/>
    <cellStyle name="20% - Accent4 3 2 6 3 2" xfId="4314"/>
    <cellStyle name="20% - Accent4 3 2 6 4" xfId="4315"/>
    <cellStyle name="20% - Accent4 3 2 7" xfId="4316"/>
    <cellStyle name="20% - Accent4 3 2 7 2" xfId="4317"/>
    <cellStyle name="20% - Accent4 3 2 7 2 2" xfId="4318"/>
    <cellStyle name="20% - Accent4 3 2 7 3" xfId="4319"/>
    <cellStyle name="20% - Accent4 3 2 8" xfId="4320"/>
    <cellStyle name="20% - Accent4 3 2 8 2" xfId="4321"/>
    <cellStyle name="20% - Accent4 3 2 8 2 2" xfId="4322"/>
    <cellStyle name="20% - Accent4 3 2 8 3" xfId="4323"/>
    <cellStyle name="20% - Accent4 3 2 9" xfId="4324"/>
    <cellStyle name="20% - Accent4 3 2 9 2" xfId="4325"/>
    <cellStyle name="20% - Accent4 3 3" xfId="4326"/>
    <cellStyle name="20% - Accent4 3 3 10" xfId="4327"/>
    <cellStyle name="20% - Accent4 3 3 10 2" xfId="4328"/>
    <cellStyle name="20% - Accent4 3 3 11" xfId="4329"/>
    <cellStyle name="20% - Accent4 3 3 2" xfId="4330"/>
    <cellStyle name="20% - Accent4 3 3 2 2" xfId="4331"/>
    <cellStyle name="20% - Accent4 3 3 2 2 2" xfId="4332"/>
    <cellStyle name="20% - Accent4 3 3 2 2 2 2" xfId="4333"/>
    <cellStyle name="20% - Accent4 3 3 2 2 3" xfId="4334"/>
    <cellStyle name="20% - Accent4 3 3 2 2 3 2" xfId="4335"/>
    <cellStyle name="20% - Accent4 3 3 2 2 4" xfId="4336"/>
    <cellStyle name="20% - Accent4 3 3 2 3" xfId="4337"/>
    <cellStyle name="20% - Accent4 3 3 2 3 2" xfId="4338"/>
    <cellStyle name="20% - Accent4 3 3 2 3 2 2" xfId="4339"/>
    <cellStyle name="20% - Accent4 3 3 2 3 3" xfId="4340"/>
    <cellStyle name="20% - Accent4 3 3 2 4" xfId="4341"/>
    <cellStyle name="20% - Accent4 3 3 2 4 2" xfId="4342"/>
    <cellStyle name="20% - Accent4 3 3 2 4 2 2" xfId="4343"/>
    <cellStyle name="20% - Accent4 3 3 2 4 3" xfId="4344"/>
    <cellStyle name="20% - Accent4 3 3 2 5" xfId="4345"/>
    <cellStyle name="20% - Accent4 3 3 2 5 2" xfId="4346"/>
    <cellStyle name="20% - Accent4 3 3 2 6" xfId="4347"/>
    <cellStyle name="20% - Accent4 3 3 3" xfId="4348"/>
    <cellStyle name="20% - Accent4 3 3 3 2" xfId="4349"/>
    <cellStyle name="20% - Accent4 3 3 3 2 2" xfId="4350"/>
    <cellStyle name="20% - Accent4 3 3 3 2 2 2" xfId="4351"/>
    <cellStyle name="20% - Accent4 3 3 3 2 3" xfId="4352"/>
    <cellStyle name="20% - Accent4 3 3 3 2 3 2" xfId="4353"/>
    <cellStyle name="20% - Accent4 3 3 3 2 4" xfId="4354"/>
    <cellStyle name="20% - Accent4 3 3 3 3" xfId="4355"/>
    <cellStyle name="20% - Accent4 3 3 3 3 2" xfId="4356"/>
    <cellStyle name="20% - Accent4 3 3 3 3 2 2" xfId="4357"/>
    <cellStyle name="20% - Accent4 3 3 3 3 3" xfId="4358"/>
    <cellStyle name="20% - Accent4 3 3 3 4" xfId="4359"/>
    <cellStyle name="20% - Accent4 3 3 3 4 2" xfId="4360"/>
    <cellStyle name="20% - Accent4 3 3 3 4 2 2" xfId="4361"/>
    <cellStyle name="20% - Accent4 3 3 3 4 3" xfId="4362"/>
    <cellStyle name="20% - Accent4 3 3 3 5" xfId="4363"/>
    <cellStyle name="20% - Accent4 3 3 3 5 2" xfId="4364"/>
    <cellStyle name="20% - Accent4 3 3 3 6" xfId="4365"/>
    <cellStyle name="20% - Accent4 3 3 4" xfId="4366"/>
    <cellStyle name="20% - Accent4 3 3 4 2" xfId="4367"/>
    <cellStyle name="20% - Accent4 3 3 4 2 2" xfId="4368"/>
    <cellStyle name="20% - Accent4 3 3 4 2 2 2" xfId="4369"/>
    <cellStyle name="20% - Accent4 3 3 4 2 3" xfId="4370"/>
    <cellStyle name="20% - Accent4 3 3 4 2 3 2" xfId="4371"/>
    <cellStyle name="20% - Accent4 3 3 4 2 4" xfId="4372"/>
    <cellStyle name="20% - Accent4 3 3 4 3" xfId="4373"/>
    <cellStyle name="20% - Accent4 3 3 4 3 2" xfId="4374"/>
    <cellStyle name="20% - Accent4 3 3 4 3 2 2" xfId="4375"/>
    <cellStyle name="20% - Accent4 3 3 4 3 3" xfId="4376"/>
    <cellStyle name="20% - Accent4 3 3 4 4" xfId="4377"/>
    <cellStyle name="20% - Accent4 3 3 4 4 2" xfId="4378"/>
    <cellStyle name="20% - Accent4 3 3 4 4 2 2" xfId="4379"/>
    <cellStyle name="20% - Accent4 3 3 4 4 3" xfId="4380"/>
    <cellStyle name="20% - Accent4 3 3 4 5" xfId="4381"/>
    <cellStyle name="20% - Accent4 3 3 4 5 2" xfId="4382"/>
    <cellStyle name="20% - Accent4 3 3 4 6" xfId="4383"/>
    <cellStyle name="20% - Accent4 3 3 5" xfId="4384"/>
    <cellStyle name="20% - Accent4 3 3 5 2" xfId="4385"/>
    <cellStyle name="20% - Accent4 3 3 5 2 2" xfId="4386"/>
    <cellStyle name="20% - Accent4 3 3 5 3" xfId="4387"/>
    <cellStyle name="20% - Accent4 3 3 5 3 2" xfId="4388"/>
    <cellStyle name="20% - Accent4 3 3 5 4" xfId="4389"/>
    <cellStyle name="20% - Accent4 3 3 6" xfId="4390"/>
    <cellStyle name="20% - Accent4 3 3 6 2" xfId="4391"/>
    <cellStyle name="20% - Accent4 3 3 6 2 2" xfId="4392"/>
    <cellStyle name="20% - Accent4 3 3 6 3" xfId="4393"/>
    <cellStyle name="20% - Accent4 3 3 6 3 2" xfId="4394"/>
    <cellStyle name="20% - Accent4 3 3 6 4" xfId="4395"/>
    <cellStyle name="20% - Accent4 3 3 7" xfId="4396"/>
    <cellStyle name="20% - Accent4 3 3 7 2" xfId="4397"/>
    <cellStyle name="20% - Accent4 3 3 7 2 2" xfId="4398"/>
    <cellStyle name="20% - Accent4 3 3 7 3" xfId="4399"/>
    <cellStyle name="20% - Accent4 3 3 8" xfId="4400"/>
    <cellStyle name="20% - Accent4 3 3 8 2" xfId="4401"/>
    <cellStyle name="20% - Accent4 3 3 8 2 2" xfId="4402"/>
    <cellStyle name="20% - Accent4 3 3 8 3" xfId="4403"/>
    <cellStyle name="20% - Accent4 3 3 9" xfId="4404"/>
    <cellStyle name="20% - Accent4 3 3 9 2" xfId="4405"/>
    <cellStyle name="20% - Accent4 3 4" xfId="4406"/>
    <cellStyle name="20% - Accent4 3 4 2" xfId="4407"/>
    <cellStyle name="20% - Accent4 3 4 2 2" xfId="4408"/>
    <cellStyle name="20% - Accent4 3 4 2 2 2" xfId="4409"/>
    <cellStyle name="20% - Accent4 3 4 2 2 2 2" xfId="4410"/>
    <cellStyle name="20% - Accent4 3 4 2 2 3" xfId="4411"/>
    <cellStyle name="20% - Accent4 3 4 2 2 3 2" xfId="4412"/>
    <cellStyle name="20% - Accent4 3 4 2 2 4" xfId="4413"/>
    <cellStyle name="20% - Accent4 3 4 2 3" xfId="4414"/>
    <cellStyle name="20% - Accent4 3 4 2 3 2" xfId="4415"/>
    <cellStyle name="20% - Accent4 3 4 2 3 2 2" xfId="4416"/>
    <cellStyle name="20% - Accent4 3 4 2 3 3" xfId="4417"/>
    <cellStyle name="20% - Accent4 3 4 2 4" xfId="4418"/>
    <cellStyle name="20% - Accent4 3 4 2 4 2" xfId="4419"/>
    <cellStyle name="20% - Accent4 3 4 2 4 2 2" xfId="4420"/>
    <cellStyle name="20% - Accent4 3 4 2 4 3" xfId="4421"/>
    <cellStyle name="20% - Accent4 3 4 2 5" xfId="4422"/>
    <cellStyle name="20% - Accent4 3 4 2 5 2" xfId="4423"/>
    <cellStyle name="20% - Accent4 3 4 2 6" xfId="4424"/>
    <cellStyle name="20% - Accent4 3 4 3" xfId="4425"/>
    <cellStyle name="20% - Accent4 3 4 3 2" xfId="4426"/>
    <cellStyle name="20% - Accent4 3 4 3 2 2" xfId="4427"/>
    <cellStyle name="20% - Accent4 3 4 3 2 2 2" xfId="4428"/>
    <cellStyle name="20% - Accent4 3 4 3 2 3" xfId="4429"/>
    <cellStyle name="20% - Accent4 3 4 3 2 3 2" xfId="4430"/>
    <cellStyle name="20% - Accent4 3 4 3 2 4" xfId="4431"/>
    <cellStyle name="20% - Accent4 3 4 3 3" xfId="4432"/>
    <cellStyle name="20% - Accent4 3 4 3 3 2" xfId="4433"/>
    <cellStyle name="20% - Accent4 3 4 3 3 2 2" xfId="4434"/>
    <cellStyle name="20% - Accent4 3 4 3 3 3" xfId="4435"/>
    <cellStyle name="20% - Accent4 3 4 3 4" xfId="4436"/>
    <cellStyle name="20% - Accent4 3 4 3 4 2" xfId="4437"/>
    <cellStyle name="20% - Accent4 3 4 3 4 2 2" xfId="4438"/>
    <cellStyle name="20% - Accent4 3 4 3 4 3" xfId="4439"/>
    <cellStyle name="20% - Accent4 3 4 3 5" xfId="4440"/>
    <cellStyle name="20% - Accent4 3 4 3 5 2" xfId="4441"/>
    <cellStyle name="20% - Accent4 3 4 3 6" xfId="4442"/>
    <cellStyle name="20% - Accent4 3 4 4" xfId="4443"/>
    <cellStyle name="20% - Accent4 3 4 4 2" xfId="4444"/>
    <cellStyle name="20% - Accent4 3 4 4 2 2" xfId="4445"/>
    <cellStyle name="20% - Accent4 3 4 4 3" xfId="4446"/>
    <cellStyle name="20% - Accent4 3 4 4 3 2" xfId="4447"/>
    <cellStyle name="20% - Accent4 3 4 4 4" xfId="4448"/>
    <cellStyle name="20% - Accent4 3 4 5" xfId="4449"/>
    <cellStyle name="20% - Accent4 3 4 5 2" xfId="4450"/>
    <cellStyle name="20% - Accent4 3 4 5 2 2" xfId="4451"/>
    <cellStyle name="20% - Accent4 3 4 5 3" xfId="4452"/>
    <cellStyle name="20% - Accent4 3 4 5 3 2" xfId="4453"/>
    <cellStyle name="20% - Accent4 3 4 5 4" xfId="4454"/>
    <cellStyle name="20% - Accent4 3 4 6" xfId="4455"/>
    <cellStyle name="20% - Accent4 3 4 6 2" xfId="4456"/>
    <cellStyle name="20% - Accent4 3 4 6 2 2" xfId="4457"/>
    <cellStyle name="20% - Accent4 3 4 6 3" xfId="4458"/>
    <cellStyle name="20% - Accent4 3 4 7" xfId="4459"/>
    <cellStyle name="20% - Accent4 3 4 7 2" xfId="4460"/>
    <cellStyle name="20% - Accent4 3 4 7 2 2" xfId="4461"/>
    <cellStyle name="20% - Accent4 3 4 7 3" xfId="4462"/>
    <cellStyle name="20% - Accent4 3 4 8" xfId="4463"/>
    <cellStyle name="20% - Accent4 3 4 8 2" xfId="4464"/>
    <cellStyle name="20% - Accent4 3 4 9" xfId="4465"/>
    <cellStyle name="20% - Accent4 3 5" xfId="4466"/>
    <cellStyle name="20% - Accent4 3 5 2" xfId="4467"/>
    <cellStyle name="20% - Accent4 3 5 2 2" xfId="4468"/>
    <cellStyle name="20% - Accent4 3 5 2 2 2" xfId="4469"/>
    <cellStyle name="20% - Accent4 3 5 2 3" xfId="4470"/>
    <cellStyle name="20% - Accent4 3 5 2 3 2" xfId="4471"/>
    <cellStyle name="20% - Accent4 3 5 2 4" xfId="4472"/>
    <cellStyle name="20% - Accent4 3 5 3" xfId="4473"/>
    <cellStyle name="20% - Accent4 3 5 3 2" xfId="4474"/>
    <cellStyle name="20% - Accent4 3 5 3 2 2" xfId="4475"/>
    <cellStyle name="20% - Accent4 3 5 3 3" xfId="4476"/>
    <cellStyle name="20% - Accent4 3 5 4" xfId="4477"/>
    <cellStyle name="20% - Accent4 3 5 4 2" xfId="4478"/>
    <cellStyle name="20% - Accent4 3 5 4 2 2" xfId="4479"/>
    <cellStyle name="20% - Accent4 3 5 4 3" xfId="4480"/>
    <cellStyle name="20% - Accent4 3 5 5" xfId="4481"/>
    <cellStyle name="20% - Accent4 3 5 5 2" xfId="4482"/>
    <cellStyle name="20% - Accent4 3 5 6" xfId="4483"/>
    <cellStyle name="20% - Accent4 3 6" xfId="4484"/>
    <cellStyle name="20% - Accent4 3 6 2" xfId="4485"/>
    <cellStyle name="20% - Accent4 3 6 2 2" xfId="4486"/>
    <cellStyle name="20% - Accent4 3 6 2 2 2" xfId="4487"/>
    <cellStyle name="20% - Accent4 3 6 2 3" xfId="4488"/>
    <cellStyle name="20% - Accent4 3 6 2 3 2" xfId="4489"/>
    <cellStyle name="20% - Accent4 3 6 2 4" xfId="4490"/>
    <cellStyle name="20% - Accent4 3 6 3" xfId="4491"/>
    <cellStyle name="20% - Accent4 3 6 3 2" xfId="4492"/>
    <cellStyle name="20% - Accent4 3 6 3 2 2" xfId="4493"/>
    <cellStyle name="20% - Accent4 3 6 3 3" xfId="4494"/>
    <cellStyle name="20% - Accent4 3 6 4" xfId="4495"/>
    <cellStyle name="20% - Accent4 3 6 4 2" xfId="4496"/>
    <cellStyle name="20% - Accent4 3 6 4 2 2" xfId="4497"/>
    <cellStyle name="20% - Accent4 3 6 4 3" xfId="4498"/>
    <cellStyle name="20% - Accent4 3 6 5" xfId="4499"/>
    <cellStyle name="20% - Accent4 3 6 5 2" xfId="4500"/>
    <cellStyle name="20% - Accent4 3 6 6" xfId="4501"/>
    <cellStyle name="20% - Accent4 3 7" xfId="4502"/>
    <cellStyle name="20% - Accent4 3 7 2" xfId="4503"/>
    <cellStyle name="20% - Accent4 3 7 2 2" xfId="4504"/>
    <cellStyle name="20% - Accent4 3 7 2 2 2" xfId="4505"/>
    <cellStyle name="20% - Accent4 3 7 2 3" xfId="4506"/>
    <cellStyle name="20% - Accent4 3 7 2 3 2" xfId="4507"/>
    <cellStyle name="20% - Accent4 3 7 2 4" xfId="4508"/>
    <cellStyle name="20% - Accent4 3 7 3" xfId="4509"/>
    <cellStyle name="20% - Accent4 3 7 3 2" xfId="4510"/>
    <cellStyle name="20% - Accent4 3 7 3 2 2" xfId="4511"/>
    <cellStyle name="20% - Accent4 3 7 3 3" xfId="4512"/>
    <cellStyle name="20% - Accent4 3 7 4" xfId="4513"/>
    <cellStyle name="20% - Accent4 3 7 4 2" xfId="4514"/>
    <cellStyle name="20% - Accent4 3 7 4 2 2" xfId="4515"/>
    <cellStyle name="20% - Accent4 3 7 4 3" xfId="4516"/>
    <cellStyle name="20% - Accent4 3 7 5" xfId="4517"/>
    <cellStyle name="20% - Accent4 3 7 5 2" xfId="4518"/>
    <cellStyle name="20% - Accent4 3 7 6" xfId="4519"/>
    <cellStyle name="20% - Accent4 3 8" xfId="4520"/>
    <cellStyle name="20% - Accent4 3 8 2" xfId="4521"/>
    <cellStyle name="20% - Accent4 3 8 2 2" xfId="4522"/>
    <cellStyle name="20% - Accent4 3 8 3" xfId="4523"/>
    <cellStyle name="20% - Accent4 3 8 3 2" xfId="4524"/>
    <cellStyle name="20% - Accent4 3 8 4" xfId="4525"/>
    <cellStyle name="20% - Accent4 3 9" xfId="4526"/>
    <cellStyle name="20% - Accent4 3 9 2" xfId="4527"/>
    <cellStyle name="20% - Accent4 3 9 2 2" xfId="4528"/>
    <cellStyle name="20% - Accent4 3 9 3" xfId="4529"/>
    <cellStyle name="20% - Accent4 3 9 3 2" xfId="4530"/>
    <cellStyle name="20% - Accent4 3 9 4" xfId="4531"/>
    <cellStyle name="20% - Accent4 4" xfId="4532"/>
    <cellStyle name="20% - Accent4 4 10" xfId="4533"/>
    <cellStyle name="20% - Accent4 4 10 2" xfId="4534"/>
    <cellStyle name="20% - Accent4 4 11" xfId="4535"/>
    <cellStyle name="20% - Accent4 4 2" xfId="4536"/>
    <cellStyle name="20% - Accent4 4 2 2" xfId="4537"/>
    <cellStyle name="20% - Accent4 4 2 2 2" xfId="4538"/>
    <cellStyle name="20% - Accent4 4 2 2 2 2" xfId="4539"/>
    <cellStyle name="20% - Accent4 4 2 2 3" xfId="4540"/>
    <cellStyle name="20% - Accent4 4 2 2 3 2" xfId="4541"/>
    <cellStyle name="20% - Accent4 4 2 2 4" xfId="4542"/>
    <cellStyle name="20% - Accent4 4 2 3" xfId="4543"/>
    <cellStyle name="20% - Accent4 4 2 3 2" xfId="4544"/>
    <cellStyle name="20% - Accent4 4 2 3 2 2" xfId="4545"/>
    <cellStyle name="20% - Accent4 4 2 3 3" xfId="4546"/>
    <cellStyle name="20% - Accent4 4 2 4" xfId="4547"/>
    <cellStyle name="20% - Accent4 4 2 4 2" xfId="4548"/>
    <cellStyle name="20% - Accent4 4 2 4 2 2" xfId="4549"/>
    <cellStyle name="20% - Accent4 4 2 4 3" xfId="4550"/>
    <cellStyle name="20% - Accent4 4 2 5" xfId="4551"/>
    <cellStyle name="20% - Accent4 4 2 5 2" xfId="4552"/>
    <cellStyle name="20% - Accent4 4 2 6" xfId="4553"/>
    <cellStyle name="20% - Accent4 4 3" xfId="4554"/>
    <cellStyle name="20% - Accent4 4 3 2" xfId="4555"/>
    <cellStyle name="20% - Accent4 4 3 2 2" xfId="4556"/>
    <cellStyle name="20% - Accent4 4 3 2 2 2" xfId="4557"/>
    <cellStyle name="20% - Accent4 4 3 2 3" xfId="4558"/>
    <cellStyle name="20% - Accent4 4 3 2 3 2" xfId="4559"/>
    <cellStyle name="20% - Accent4 4 3 2 4" xfId="4560"/>
    <cellStyle name="20% - Accent4 4 3 3" xfId="4561"/>
    <cellStyle name="20% - Accent4 4 3 3 2" xfId="4562"/>
    <cellStyle name="20% - Accent4 4 3 3 2 2" xfId="4563"/>
    <cellStyle name="20% - Accent4 4 3 3 3" xfId="4564"/>
    <cellStyle name="20% - Accent4 4 3 4" xfId="4565"/>
    <cellStyle name="20% - Accent4 4 3 4 2" xfId="4566"/>
    <cellStyle name="20% - Accent4 4 3 4 2 2" xfId="4567"/>
    <cellStyle name="20% - Accent4 4 3 4 3" xfId="4568"/>
    <cellStyle name="20% - Accent4 4 3 5" xfId="4569"/>
    <cellStyle name="20% - Accent4 4 3 5 2" xfId="4570"/>
    <cellStyle name="20% - Accent4 4 3 6" xfId="4571"/>
    <cellStyle name="20% - Accent4 4 4" xfId="4572"/>
    <cellStyle name="20% - Accent4 4 4 2" xfId="4573"/>
    <cellStyle name="20% - Accent4 4 4 2 2" xfId="4574"/>
    <cellStyle name="20% - Accent4 4 4 2 2 2" xfId="4575"/>
    <cellStyle name="20% - Accent4 4 4 2 3" xfId="4576"/>
    <cellStyle name="20% - Accent4 4 4 2 3 2" xfId="4577"/>
    <cellStyle name="20% - Accent4 4 4 2 4" xfId="4578"/>
    <cellStyle name="20% - Accent4 4 4 3" xfId="4579"/>
    <cellStyle name="20% - Accent4 4 4 3 2" xfId="4580"/>
    <cellStyle name="20% - Accent4 4 4 3 2 2" xfId="4581"/>
    <cellStyle name="20% - Accent4 4 4 3 3" xfId="4582"/>
    <cellStyle name="20% - Accent4 4 4 4" xfId="4583"/>
    <cellStyle name="20% - Accent4 4 4 4 2" xfId="4584"/>
    <cellStyle name="20% - Accent4 4 4 4 2 2" xfId="4585"/>
    <cellStyle name="20% - Accent4 4 4 4 3" xfId="4586"/>
    <cellStyle name="20% - Accent4 4 4 5" xfId="4587"/>
    <cellStyle name="20% - Accent4 4 4 5 2" xfId="4588"/>
    <cellStyle name="20% - Accent4 4 4 6" xfId="4589"/>
    <cellStyle name="20% - Accent4 4 5" xfId="4590"/>
    <cellStyle name="20% - Accent4 4 5 2" xfId="4591"/>
    <cellStyle name="20% - Accent4 4 5 2 2" xfId="4592"/>
    <cellStyle name="20% - Accent4 4 5 3" xfId="4593"/>
    <cellStyle name="20% - Accent4 4 5 3 2" xfId="4594"/>
    <cellStyle name="20% - Accent4 4 5 4" xfId="4595"/>
    <cellStyle name="20% - Accent4 4 6" xfId="4596"/>
    <cellStyle name="20% - Accent4 4 6 2" xfId="4597"/>
    <cellStyle name="20% - Accent4 4 6 2 2" xfId="4598"/>
    <cellStyle name="20% - Accent4 4 6 3" xfId="4599"/>
    <cellStyle name="20% - Accent4 4 6 3 2" xfId="4600"/>
    <cellStyle name="20% - Accent4 4 6 4" xfId="4601"/>
    <cellStyle name="20% - Accent4 4 7" xfId="4602"/>
    <cellStyle name="20% - Accent4 4 7 2" xfId="4603"/>
    <cellStyle name="20% - Accent4 4 7 2 2" xfId="4604"/>
    <cellStyle name="20% - Accent4 4 7 3" xfId="4605"/>
    <cellStyle name="20% - Accent4 4 8" xfId="4606"/>
    <cellStyle name="20% - Accent4 4 8 2" xfId="4607"/>
    <cellStyle name="20% - Accent4 4 8 2 2" xfId="4608"/>
    <cellStyle name="20% - Accent4 4 8 3" xfId="4609"/>
    <cellStyle name="20% - Accent4 4 9" xfId="4610"/>
    <cellStyle name="20% - Accent4 4 9 2" xfId="4611"/>
    <cellStyle name="20% - Accent4 5" xfId="4612"/>
    <cellStyle name="20% - Accent4 5 10" xfId="4613"/>
    <cellStyle name="20% - Accent4 5 10 2" xfId="4614"/>
    <cellStyle name="20% - Accent4 5 11" xfId="4615"/>
    <cellStyle name="20% - Accent4 5 2" xfId="4616"/>
    <cellStyle name="20% - Accent4 5 2 2" xfId="4617"/>
    <cellStyle name="20% - Accent4 5 2 2 2" xfId="4618"/>
    <cellStyle name="20% - Accent4 5 2 2 2 2" xfId="4619"/>
    <cellStyle name="20% - Accent4 5 2 2 3" xfId="4620"/>
    <cellStyle name="20% - Accent4 5 2 2 3 2" xfId="4621"/>
    <cellStyle name="20% - Accent4 5 2 2 4" xfId="4622"/>
    <cellStyle name="20% - Accent4 5 2 3" xfId="4623"/>
    <cellStyle name="20% - Accent4 5 2 3 2" xfId="4624"/>
    <cellStyle name="20% - Accent4 5 2 3 2 2" xfId="4625"/>
    <cellStyle name="20% - Accent4 5 2 3 3" xfId="4626"/>
    <cellStyle name="20% - Accent4 5 2 4" xfId="4627"/>
    <cellStyle name="20% - Accent4 5 2 4 2" xfId="4628"/>
    <cellStyle name="20% - Accent4 5 2 4 2 2" xfId="4629"/>
    <cellStyle name="20% - Accent4 5 2 4 3" xfId="4630"/>
    <cellStyle name="20% - Accent4 5 2 5" xfId="4631"/>
    <cellStyle name="20% - Accent4 5 2 5 2" xfId="4632"/>
    <cellStyle name="20% - Accent4 5 2 6" xfId="4633"/>
    <cellStyle name="20% - Accent4 5 3" xfId="4634"/>
    <cellStyle name="20% - Accent4 5 3 2" xfId="4635"/>
    <cellStyle name="20% - Accent4 5 3 2 2" xfId="4636"/>
    <cellStyle name="20% - Accent4 5 3 2 2 2" xfId="4637"/>
    <cellStyle name="20% - Accent4 5 3 2 3" xfId="4638"/>
    <cellStyle name="20% - Accent4 5 3 2 3 2" xfId="4639"/>
    <cellStyle name="20% - Accent4 5 3 2 4" xfId="4640"/>
    <cellStyle name="20% - Accent4 5 3 3" xfId="4641"/>
    <cellStyle name="20% - Accent4 5 3 3 2" xfId="4642"/>
    <cellStyle name="20% - Accent4 5 3 3 2 2" xfId="4643"/>
    <cellStyle name="20% - Accent4 5 3 3 3" xfId="4644"/>
    <cellStyle name="20% - Accent4 5 3 4" xfId="4645"/>
    <cellStyle name="20% - Accent4 5 3 4 2" xfId="4646"/>
    <cellStyle name="20% - Accent4 5 3 4 2 2" xfId="4647"/>
    <cellStyle name="20% - Accent4 5 3 4 3" xfId="4648"/>
    <cellStyle name="20% - Accent4 5 3 5" xfId="4649"/>
    <cellStyle name="20% - Accent4 5 3 5 2" xfId="4650"/>
    <cellStyle name="20% - Accent4 5 3 6" xfId="4651"/>
    <cellStyle name="20% - Accent4 5 4" xfId="4652"/>
    <cellStyle name="20% - Accent4 5 4 2" xfId="4653"/>
    <cellStyle name="20% - Accent4 5 4 2 2" xfId="4654"/>
    <cellStyle name="20% - Accent4 5 4 2 2 2" xfId="4655"/>
    <cellStyle name="20% - Accent4 5 4 2 3" xfId="4656"/>
    <cellStyle name="20% - Accent4 5 4 2 3 2" xfId="4657"/>
    <cellStyle name="20% - Accent4 5 4 2 4" xfId="4658"/>
    <cellStyle name="20% - Accent4 5 4 3" xfId="4659"/>
    <cellStyle name="20% - Accent4 5 4 3 2" xfId="4660"/>
    <cellStyle name="20% - Accent4 5 4 3 2 2" xfId="4661"/>
    <cellStyle name="20% - Accent4 5 4 3 3" xfId="4662"/>
    <cellStyle name="20% - Accent4 5 4 4" xfId="4663"/>
    <cellStyle name="20% - Accent4 5 4 4 2" xfId="4664"/>
    <cellStyle name="20% - Accent4 5 4 4 2 2" xfId="4665"/>
    <cellStyle name="20% - Accent4 5 4 4 3" xfId="4666"/>
    <cellStyle name="20% - Accent4 5 4 5" xfId="4667"/>
    <cellStyle name="20% - Accent4 5 4 5 2" xfId="4668"/>
    <cellStyle name="20% - Accent4 5 4 6" xfId="4669"/>
    <cellStyle name="20% - Accent4 5 5" xfId="4670"/>
    <cellStyle name="20% - Accent4 5 5 2" xfId="4671"/>
    <cellStyle name="20% - Accent4 5 5 2 2" xfId="4672"/>
    <cellStyle name="20% - Accent4 5 5 3" xfId="4673"/>
    <cellStyle name="20% - Accent4 5 5 3 2" xfId="4674"/>
    <cellStyle name="20% - Accent4 5 5 4" xfId="4675"/>
    <cellStyle name="20% - Accent4 5 6" xfId="4676"/>
    <cellStyle name="20% - Accent4 5 6 2" xfId="4677"/>
    <cellStyle name="20% - Accent4 5 6 2 2" xfId="4678"/>
    <cellStyle name="20% - Accent4 5 6 3" xfId="4679"/>
    <cellStyle name="20% - Accent4 5 6 3 2" xfId="4680"/>
    <cellStyle name="20% - Accent4 5 6 4" xfId="4681"/>
    <cellStyle name="20% - Accent4 5 7" xfId="4682"/>
    <cellStyle name="20% - Accent4 5 7 2" xfId="4683"/>
    <cellStyle name="20% - Accent4 5 7 2 2" xfId="4684"/>
    <cellStyle name="20% - Accent4 5 7 3" xfId="4685"/>
    <cellStyle name="20% - Accent4 5 8" xfId="4686"/>
    <cellStyle name="20% - Accent4 5 8 2" xfId="4687"/>
    <cellStyle name="20% - Accent4 5 8 2 2" xfId="4688"/>
    <cellStyle name="20% - Accent4 5 8 3" xfId="4689"/>
    <cellStyle name="20% - Accent4 5 9" xfId="4690"/>
    <cellStyle name="20% - Accent4 5 9 2" xfId="4691"/>
    <cellStyle name="20% - Accent4 6" xfId="4692"/>
    <cellStyle name="20% - Accent4 6 2" xfId="4693"/>
    <cellStyle name="20% - Accent4 6 2 2" xfId="4694"/>
    <cellStyle name="20% - Accent4 6 2 2 2" xfId="4695"/>
    <cellStyle name="20% - Accent4 6 2 2 2 2" xfId="4696"/>
    <cellStyle name="20% - Accent4 6 2 2 3" xfId="4697"/>
    <cellStyle name="20% - Accent4 6 2 2 3 2" xfId="4698"/>
    <cellStyle name="20% - Accent4 6 2 2 4" xfId="4699"/>
    <cellStyle name="20% - Accent4 6 2 3" xfId="4700"/>
    <cellStyle name="20% - Accent4 6 2 3 2" xfId="4701"/>
    <cellStyle name="20% - Accent4 6 2 3 2 2" xfId="4702"/>
    <cellStyle name="20% - Accent4 6 2 3 3" xfId="4703"/>
    <cellStyle name="20% - Accent4 6 2 4" xfId="4704"/>
    <cellStyle name="20% - Accent4 6 2 4 2" xfId="4705"/>
    <cellStyle name="20% - Accent4 6 2 4 2 2" xfId="4706"/>
    <cellStyle name="20% - Accent4 6 2 4 3" xfId="4707"/>
    <cellStyle name="20% - Accent4 6 2 5" xfId="4708"/>
    <cellStyle name="20% - Accent4 6 2 5 2" xfId="4709"/>
    <cellStyle name="20% - Accent4 6 2 6" xfId="4710"/>
    <cellStyle name="20% - Accent4 6 3" xfId="4711"/>
    <cellStyle name="20% - Accent4 6 3 2" xfId="4712"/>
    <cellStyle name="20% - Accent4 6 3 2 2" xfId="4713"/>
    <cellStyle name="20% - Accent4 6 3 2 2 2" xfId="4714"/>
    <cellStyle name="20% - Accent4 6 3 2 3" xfId="4715"/>
    <cellStyle name="20% - Accent4 6 3 2 3 2" xfId="4716"/>
    <cellStyle name="20% - Accent4 6 3 2 4" xfId="4717"/>
    <cellStyle name="20% - Accent4 6 3 3" xfId="4718"/>
    <cellStyle name="20% - Accent4 6 3 3 2" xfId="4719"/>
    <cellStyle name="20% - Accent4 6 3 3 2 2" xfId="4720"/>
    <cellStyle name="20% - Accent4 6 3 3 3" xfId="4721"/>
    <cellStyle name="20% - Accent4 6 3 4" xfId="4722"/>
    <cellStyle name="20% - Accent4 6 3 4 2" xfId="4723"/>
    <cellStyle name="20% - Accent4 6 3 4 2 2" xfId="4724"/>
    <cellStyle name="20% - Accent4 6 3 4 3" xfId="4725"/>
    <cellStyle name="20% - Accent4 6 3 5" xfId="4726"/>
    <cellStyle name="20% - Accent4 6 3 5 2" xfId="4727"/>
    <cellStyle name="20% - Accent4 6 3 6" xfId="4728"/>
    <cellStyle name="20% - Accent4 6 4" xfId="4729"/>
    <cellStyle name="20% - Accent4 6 4 2" xfId="4730"/>
    <cellStyle name="20% - Accent4 6 4 2 2" xfId="4731"/>
    <cellStyle name="20% - Accent4 6 4 3" xfId="4732"/>
    <cellStyle name="20% - Accent4 6 4 3 2" xfId="4733"/>
    <cellStyle name="20% - Accent4 6 4 4" xfId="4734"/>
    <cellStyle name="20% - Accent4 6 5" xfId="4735"/>
    <cellStyle name="20% - Accent4 6 5 2" xfId="4736"/>
    <cellStyle name="20% - Accent4 6 5 2 2" xfId="4737"/>
    <cellStyle name="20% - Accent4 6 5 3" xfId="4738"/>
    <cellStyle name="20% - Accent4 6 5 3 2" xfId="4739"/>
    <cellStyle name="20% - Accent4 6 5 4" xfId="4740"/>
    <cellStyle name="20% - Accent4 6 6" xfId="4741"/>
    <cellStyle name="20% - Accent4 6 6 2" xfId="4742"/>
    <cellStyle name="20% - Accent4 6 6 2 2" xfId="4743"/>
    <cellStyle name="20% - Accent4 6 6 3" xfId="4744"/>
    <cellStyle name="20% - Accent4 6 7" xfId="4745"/>
    <cellStyle name="20% - Accent4 6 7 2" xfId="4746"/>
    <cellStyle name="20% - Accent4 6 7 2 2" xfId="4747"/>
    <cellStyle name="20% - Accent4 6 7 3" xfId="4748"/>
    <cellStyle name="20% - Accent4 6 8" xfId="4749"/>
    <cellStyle name="20% - Accent4 6 8 2" xfId="4750"/>
    <cellStyle name="20% - Accent4 6 9" xfId="4751"/>
    <cellStyle name="20% - Accent4 7" xfId="4752"/>
    <cellStyle name="20% - Accent4 7 2" xfId="4753"/>
    <cellStyle name="20% - Accent4 7 2 2" xfId="4754"/>
    <cellStyle name="20% - Accent4 7 2 2 2" xfId="4755"/>
    <cellStyle name="20% - Accent4 7 2 3" xfId="4756"/>
    <cellStyle name="20% - Accent4 7 2 3 2" xfId="4757"/>
    <cellStyle name="20% - Accent4 7 2 4" xfId="4758"/>
    <cellStyle name="20% - Accent4 7 3" xfId="4759"/>
    <cellStyle name="20% - Accent4 7 3 2" xfId="4760"/>
    <cellStyle name="20% - Accent4 7 3 2 2" xfId="4761"/>
    <cellStyle name="20% - Accent4 7 3 3" xfId="4762"/>
    <cellStyle name="20% - Accent4 7 4" xfId="4763"/>
    <cellStyle name="20% - Accent4 7 4 2" xfId="4764"/>
    <cellStyle name="20% - Accent4 7 4 2 2" xfId="4765"/>
    <cellStyle name="20% - Accent4 7 4 3" xfId="4766"/>
    <cellStyle name="20% - Accent4 7 5" xfId="4767"/>
    <cellStyle name="20% - Accent4 7 5 2" xfId="4768"/>
    <cellStyle name="20% - Accent4 7 6" xfId="4769"/>
    <cellStyle name="20% - Accent4 8" xfId="4770"/>
    <cellStyle name="20% - Accent4 8 2" xfId="4771"/>
    <cellStyle name="20% - Accent4 8 2 2" xfId="4772"/>
    <cellStyle name="20% - Accent4 8 2 2 2" xfId="4773"/>
    <cellStyle name="20% - Accent4 8 2 3" xfId="4774"/>
    <cellStyle name="20% - Accent4 8 2 3 2" xfId="4775"/>
    <cellStyle name="20% - Accent4 8 2 4" xfId="4776"/>
    <cellStyle name="20% - Accent4 8 3" xfId="4777"/>
    <cellStyle name="20% - Accent4 8 3 2" xfId="4778"/>
    <cellStyle name="20% - Accent4 8 3 2 2" xfId="4779"/>
    <cellStyle name="20% - Accent4 8 3 3" xfId="4780"/>
    <cellStyle name="20% - Accent4 8 4" xfId="4781"/>
    <cellStyle name="20% - Accent4 8 4 2" xfId="4782"/>
    <cellStyle name="20% - Accent4 8 4 2 2" xfId="4783"/>
    <cellStyle name="20% - Accent4 8 4 3" xfId="4784"/>
    <cellStyle name="20% - Accent4 8 5" xfId="4785"/>
    <cellStyle name="20% - Accent4 8 5 2" xfId="4786"/>
    <cellStyle name="20% - Accent4 8 6" xfId="4787"/>
    <cellStyle name="20% - Accent4 9" xfId="4788"/>
    <cellStyle name="20% - Accent4 9 2" xfId="4789"/>
    <cellStyle name="20% - Accent4 9 2 2" xfId="4790"/>
    <cellStyle name="20% - Accent4 9 2 2 2" xfId="4791"/>
    <cellStyle name="20% - Accent4 9 2 3" xfId="4792"/>
    <cellStyle name="20% - Accent4 9 2 3 2" xfId="4793"/>
    <cellStyle name="20% - Accent4 9 2 4" xfId="4794"/>
    <cellStyle name="20% - Accent4 9 3" xfId="4795"/>
    <cellStyle name="20% - Accent4 9 3 2" xfId="4796"/>
    <cellStyle name="20% - Accent4 9 3 2 2" xfId="4797"/>
    <cellStyle name="20% - Accent4 9 3 3" xfId="4798"/>
    <cellStyle name="20% - Accent4 9 4" xfId="4799"/>
    <cellStyle name="20% - Accent4 9 4 2" xfId="4800"/>
    <cellStyle name="20% - Accent4 9 4 2 2" xfId="4801"/>
    <cellStyle name="20% - Accent4 9 4 3" xfId="4802"/>
    <cellStyle name="20% - Accent4 9 5" xfId="4803"/>
    <cellStyle name="20% - Accent4 9 5 2" xfId="4804"/>
    <cellStyle name="20% - Accent4 9 6" xfId="4805"/>
    <cellStyle name="20% - Accent5 10" xfId="4806"/>
    <cellStyle name="20% - Accent5 10 2" xfId="4807"/>
    <cellStyle name="20% - Accent5 10 2 2" xfId="4808"/>
    <cellStyle name="20% - Accent5 10 3" xfId="4809"/>
    <cellStyle name="20% - Accent5 10 3 2" xfId="4810"/>
    <cellStyle name="20% - Accent5 10 4" xfId="4811"/>
    <cellStyle name="20% - Accent5 11" xfId="4812"/>
    <cellStyle name="20% - Accent5 11 2" xfId="4813"/>
    <cellStyle name="20% - Accent5 11 2 2" xfId="4814"/>
    <cellStyle name="20% - Accent5 11 3" xfId="4815"/>
    <cellStyle name="20% - Accent5 11 3 2" xfId="4816"/>
    <cellStyle name="20% - Accent5 11 4" xfId="4817"/>
    <cellStyle name="20% - Accent5 12" xfId="4818"/>
    <cellStyle name="20% - Accent5 12 2" xfId="4819"/>
    <cellStyle name="20% - Accent5 12 2 2" xfId="4820"/>
    <cellStyle name="20% - Accent5 12 3" xfId="4821"/>
    <cellStyle name="20% - Accent5 13" xfId="4822"/>
    <cellStyle name="20% - Accent5 13 2" xfId="4823"/>
    <cellStyle name="20% - Accent5 13 2 2" xfId="4824"/>
    <cellStyle name="20% - Accent5 13 3" xfId="4825"/>
    <cellStyle name="20% - Accent5 14" xfId="4826"/>
    <cellStyle name="20% - Accent5 14 2" xfId="4827"/>
    <cellStyle name="20% - Accent5 15" xfId="4828"/>
    <cellStyle name="20% - Accent5 15 2" xfId="4829"/>
    <cellStyle name="20% - Accent5 16" xfId="4830"/>
    <cellStyle name="20% - Accent5 2" xfId="4831"/>
    <cellStyle name="20% - Accent5 2 10" xfId="4832"/>
    <cellStyle name="20% - Accent5 2 10 2" xfId="4833"/>
    <cellStyle name="20% - Accent5 2 10 2 2" xfId="4834"/>
    <cellStyle name="20% - Accent5 2 10 3" xfId="4835"/>
    <cellStyle name="20% - Accent5 2 10 3 2" xfId="4836"/>
    <cellStyle name="20% - Accent5 2 10 4" xfId="4837"/>
    <cellStyle name="20% - Accent5 2 11" xfId="4838"/>
    <cellStyle name="20% - Accent5 2 11 2" xfId="4839"/>
    <cellStyle name="20% - Accent5 2 11 2 2" xfId="4840"/>
    <cellStyle name="20% - Accent5 2 11 3" xfId="4841"/>
    <cellStyle name="20% - Accent5 2 12" xfId="4842"/>
    <cellStyle name="20% - Accent5 2 12 2" xfId="4843"/>
    <cellStyle name="20% - Accent5 2 12 2 2" xfId="4844"/>
    <cellStyle name="20% - Accent5 2 12 3" xfId="4845"/>
    <cellStyle name="20% - Accent5 2 13" xfId="4846"/>
    <cellStyle name="20% - Accent5 2 13 2" xfId="4847"/>
    <cellStyle name="20% - Accent5 2 14" xfId="4848"/>
    <cellStyle name="20% - Accent5 2 14 2" xfId="4849"/>
    <cellStyle name="20% - Accent5 2 15" xfId="4850"/>
    <cellStyle name="20% - Accent5 2 2" xfId="4851"/>
    <cellStyle name="20% - Accent5 2 2 10" xfId="4852"/>
    <cellStyle name="20% - Accent5 2 2 10 2" xfId="4853"/>
    <cellStyle name="20% - Accent5 2 2 10 2 2" xfId="4854"/>
    <cellStyle name="20% - Accent5 2 2 10 3" xfId="4855"/>
    <cellStyle name="20% - Accent5 2 2 11" xfId="4856"/>
    <cellStyle name="20% - Accent5 2 2 11 2" xfId="4857"/>
    <cellStyle name="20% - Accent5 2 2 11 2 2" xfId="4858"/>
    <cellStyle name="20% - Accent5 2 2 11 3" xfId="4859"/>
    <cellStyle name="20% - Accent5 2 2 12" xfId="4860"/>
    <cellStyle name="20% - Accent5 2 2 12 2" xfId="4861"/>
    <cellStyle name="20% - Accent5 2 2 13" xfId="4862"/>
    <cellStyle name="20% - Accent5 2 2 13 2" xfId="4863"/>
    <cellStyle name="20% - Accent5 2 2 14" xfId="4864"/>
    <cellStyle name="20% - Accent5 2 2 2" xfId="4865"/>
    <cellStyle name="20% - Accent5 2 2 2 10" xfId="4866"/>
    <cellStyle name="20% - Accent5 2 2 2 10 2" xfId="4867"/>
    <cellStyle name="20% - Accent5 2 2 2 11" xfId="4868"/>
    <cellStyle name="20% - Accent5 2 2 2 2" xfId="4869"/>
    <cellStyle name="20% - Accent5 2 2 2 2 2" xfId="4870"/>
    <cellStyle name="20% - Accent5 2 2 2 2 2 2" xfId="4871"/>
    <cellStyle name="20% - Accent5 2 2 2 2 2 2 2" xfId="4872"/>
    <cellStyle name="20% - Accent5 2 2 2 2 2 3" xfId="4873"/>
    <cellStyle name="20% - Accent5 2 2 2 2 2 3 2" xfId="4874"/>
    <cellStyle name="20% - Accent5 2 2 2 2 2 4" xfId="4875"/>
    <cellStyle name="20% - Accent5 2 2 2 2 3" xfId="4876"/>
    <cellStyle name="20% - Accent5 2 2 2 2 3 2" xfId="4877"/>
    <cellStyle name="20% - Accent5 2 2 2 2 3 2 2" xfId="4878"/>
    <cellStyle name="20% - Accent5 2 2 2 2 3 3" xfId="4879"/>
    <cellStyle name="20% - Accent5 2 2 2 2 4" xfId="4880"/>
    <cellStyle name="20% - Accent5 2 2 2 2 4 2" xfId="4881"/>
    <cellStyle name="20% - Accent5 2 2 2 2 4 2 2" xfId="4882"/>
    <cellStyle name="20% - Accent5 2 2 2 2 4 3" xfId="4883"/>
    <cellStyle name="20% - Accent5 2 2 2 2 5" xfId="4884"/>
    <cellStyle name="20% - Accent5 2 2 2 2 5 2" xfId="4885"/>
    <cellStyle name="20% - Accent5 2 2 2 2 6" xfId="4886"/>
    <cellStyle name="20% - Accent5 2 2 2 3" xfId="4887"/>
    <cellStyle name="20% - Accent5 2 2 2 3 2" xfId="4888"/>
    <cellStyle name="20% - Accent5 2 2 2 3 2 2" xfId="4889"/>
    <cellStyle name="20% - Accent5 2 2 2 3 2 2 2" xfId="4890"/>
    <cellStyle name="20% - Accent5 2 2 2 3 2 3" xfId="4891"/>
    <cellStyle name="20% - Accent5 2 2 2 3 2 3 2" xfId="4892"/>
    <cellStyle name="20% - Accent5 2 2 2 3 2 4" xfId="4893"/>
    <cellStyle name="20% - Accent5 2 2 2 3 3" xfId="4894"/>
    <cellStyle name="20% - Accent5 2 2 2 3 3 2" xfId="4895"/>
    <cellStyle name="20% - Accent5 2 2 2 3 3 2 2" xfId="4896"/>
    <cellStyle name="20% - Accent5 2 2 2 3 3 3" xfId="4897"/>
    <cellStyle name="20% - Accent5 2 2 2 3 4" xfId="4898"/>
    <cellStyle name="20% - Accent5 2 2 2 3 4 2" xfId="4899"/>
    <cellStyle name="20% - Accent5 2 2 2 3 4 2 2" xfId="4900"/>
    <cellStyle name="20% - Accent5 2 2 2 3 4 3" xfId="4901"/>
    <cellStyle name="20% - Accent5 2 2 2 3 5" xfId="4902"/>
    <cellStyle name="20% - Accent5 2 2 2 3 5 2" xfId="4903"/>
    <cellStyle name="20% - Accent5 2 2 2 3 6" xfId="4904"/>
    <cellStyle name="20% - Accent5 2 2 2 4" xfId="4905"/>
    <cellStyle name="20% - Accent5 2 2 2 4 2" xfId="4906"/>
    <cellStyle name="20% - Accent5 2 2 2 4 2 2" xfId="4907"/>
    <cellStyle name="20% - Accent5 2 2 2 4 2 2 2" xfId="4908"/>
    <cellStyle name="20% - Accent5 2 2 2 4 2 3" xfId="4909"/>
    <cellStyle name="20% - Accent5 2 2 2 4 2 3 2" xfId="4910"/>
    <cellStyle name="20% - Accent5 2 2 2 4 2 4" xfId="4911"/>
    <cellStyle name="20% - Accent5 2 2 2 4 3" xfId="4912"/>
    <cellStyle name="20% - Accent5 2 2 2 4 3 2" xfId="4913"/>
    <cellStyle name="20% - Accent5 2 2 2 4 3 2 2" xfId="4914"/>
    <cellStyle name="20% - Accent5 2 2 2 4 3 3" xfId="4915"/>
    <cellStyle name="20% - Accent5 2 2 2 4 4" xfId="4916"/>
    <cellStyle name="20% - Accent5 2 2 2 4 4 2" xfId="4917"/>
    <cellStyle name="20% - Accent5 2 2 2 4 4 2 2" xfId="4918"/>
    <cellStyle name="20% - Accent5 2 2 2 4 4 3" xfId="4919"/>
    <cellStyle name="20% - Accent5 2 2 2 4 5" xfId="4920"/>
    <cellStyle name="20% - Accent5 2 2 2 4 5 2" xfId="4921"/>
    <cellStyle name="20% - Accent5 2 2 2 4 6" xfId="4922"/>
    <cellStyle name="20% - Accent5 2 2 2 5" xfId="4923"/>
    <cellStyle name="20% - Accent5 2 2 2 5 2" xfId="4924"/>
    <cellStyle name="20% - Accent5 2 2 2 5 2 2" xfId="4925"/>
    <cellStyle name="20% - Accent5 2 2 2 5 3" xfId="4926"/>
    <cellStyle name="20% - Accent5 2 2 2 5 3 2" xfId="4927"/>
    <cellStyle name="20% - Accent5 2 2 2 5 4" xfId="4928"/>
    <cellStyle name="20% - Accent5 2 2 2 6" xfId="4929"/>
    <cellStyle name="20% - Accent5 2 2 2 6 2" xfId="4930"/>
    <cellStyle name="20% - Accent5 2 2 2 6 2 2" xfId="4931"/>
    <cellStyle name="20% - Accent5 2 2 2 6 3" xfId="4932"/>
    <cellStyle name="20% - Accent5 2 2 2 6 3 2" xfId="4933"/>
    <cellStyle name="20% - Accent5 2 2 2 6 4" xfId="4934"/>
    <cellStyle name="20% - Accent5 2 2 2 7" xfId="4935"/>
    <cellStyle name="20% - Accent5 2 2 2 7 2" xfId="4936"/>
    <cellStyle name="20% - Accent5 2 2 2 7 2 2" xfId="4937"/>
    <cellStyle name="20% - Accent5 2 2 2 7 3" xfId="4938"/>
    <cellStyle name="20% - Accent5 2 2 2 8" xfId="4939"/>
    <cellStyle name="20% - Accent5 2 2 2 8 2" xfId="4940"/>
    <cellStyle name="20% - Accent5 2 2 2 8 2 2" xfId="4941"/>
    <cellStyle name="20% - Accent5 2 2 2 8 3" xfId="4942"/>
    <cellStyle name="20% - Accent5 2 2 2 9" xfId="4943"/>
    <cellStyle name="20% - Accent5 2 2 2 9 2" xfId="4944"/>
    <cellStyle name="20% - Accent5 2 2 3" xfId="4945"/>
    <cellStyle name="20% - Accent5 2 2 3 10" xfId="4946"/>
    <cellStyle name="20% - Accent5 2 2 3 10 2" xfId="4947"/>
    <cellStyle name="20% - Accent5 2 2 3 11" xfId="4948"/>
    <cellStyle name="20% - Accent5 2 2 3 2" xfId="4949"/>
    <cellStyle name="20% - Accent5 2 2 3 2 2" xfId="4950"/>
    <cellStyle name="20% - Accent5 2 2 3 2 2 2" xfId="4951"/>
    <cellStyle name="20% - Accent5 2 2 3 2 2 2 2" xfId="4952"/>
    <cellStyle name="20% - Accent5 2 2 3 2 2 3" xfId="4953"/>
    <cellStyle name="20% - Accent5 2 2 3 2 2 3 2" xfId="4954"/>
    <cellStyle name="20% - Accent5 2 2 3 2 2 4" xfId="4955"/>
    <cellStyle name="20% - Accent5 2 2 3 2 3" xfId="4956"/>
    <cellStyle name="20% - Accent5 2 2 3 2 3 2" xfId="4957"/>
    <cellStyle name="20% - Accent5 2 2 3 2 3 2 2" xfId="4958"/>
    <cellStyle name="20% - Accent5 2 2 3 2 3 3" xfId="4959"/>
    <cellStyle name="20% - Accent5 2 2 3 2 4" xfId="4960"/>
    <cellStyle name="20% - Accent5 2 2 3 2 4 2" xfId="4961"/>
    <cellStyle name="20% - Accent5 2 2 3 2 4 2 2" xfId="4962"/>
    <cellStyle name="20% - Accent5 2 2 3 2 4 3" xfId="4963"/>
    <cellStyle name="20% - Accent5 2 2 3 2 5" xfId="4964"/>
    <cellStyle name="20% - Accent5 2 2 3 2 5 2" xfId="4965"/>
    <cellStyle name="20% - Accent5 2 2 3 2 6" xfId="4966"/>
    <cellStyle name="20% - Accent5 2 2 3 3" xfId="4967"/>
    <cellStyle name="20% - Accent5 2 2 3 3 2" xfId="4968"/>
    <cellStyle name="20% - Accent5 2 2 3 3 2 2" xfId="4969"/>
    <cellStyle name="20% - Accent5 2 2 3 3 2 2 2" xfId="4970"/>
    <cellStyle name="20% - Accent5 2 2 3 3 2 3" xfId="4971"/>
    <cellStyle name="20% - Accent5 2 2 3 3 2 3 2" xfId="4972"/>
    <cellStyle name="20% - Accent5 2 2 3 3 2 4" xfId="4973"/>
    <cellStyle name="20% - Accent5 2 2 3 3 3" xfId="4974"/>
    <cellStyle name="20% - Accent5 2 2 3 3 3 2" xfId="4975"/>
    <cellStyle name="20% - Accent5 2 2 3 3 3 2 2" xfId="4976"/>
    <cellStyle name="20% - Accent5 2 2 3 3 3 3" xfId="4977"/>
    <cellStyle name="20% - Accent5 2 2 3 3 4" xfId="4978"/>
    <cellStyle name="20% - Accent5 2 2 3 3 4 2" xfId="4979"/>
    <cellStyle name="20% - Accent5 2 2 3 3 4 2 2" xfId="4980"/>
    <cellStyle name="20% - Accent5 2 2 3 3 4 3" xfId="4981"/>
    <cellStyle name="20% - Accent5 2 2 3 3 5" xfId="4982"/>
    <cellStyle name="20% - Accent5 2 2 3 3 5 2" xfId="4983"/>
    <cellStyle name="20% - Accent5 2 2 3 3 6" xfId="4984"/>
    <cellStyle name="20% - Accent5 2 2 3 4" xfId="4985"/>
    <cellStyle name="20% - Accent5 2 2 3 4 2" xfId="4986"/>
    <cellStyle name="20% - Accent5 2 2 3 4 2 2" xfId="4987"/>
    <cellStyle name="20% - Accent5 2 2 3 4 2 2 2" xfId="4988"/>
    <cellStyle name="20% - Accent5 2 2 3 4 2 3" xfId="4989"/>
    <cellStyle name="20% - Accent5 2 2 3 4 2 3 2" xfId="4990"/>
    <cellStyle name="20% - Accent5 2 2 3 4 2 4" xfId="4991"/>
    <cellStyle name="20% - Accent5 2 2 3 4 3" xfId="4992"/>
    <cellStyle name="20% - Accent5 2 2 3 4 3 2" xfId="4993"/>
    <cellStyle name="20% - Accent5 2 2 3 4 3 2 2" xfId="4994"/>
    <cellStyle name="20% - Accent5 2 2 3 4 3 3" xfId="4995"/>
    <cellStyle name="20% - Accent5 2 2 3 4 4" xfId="4996"/>
    <cellStyle name="20% - Accent5 2 2 3 4 4 2" xfId="4997"/>
    <cellStyle name="20% - Accent5 2 2 3 4 4 2 2" xfId="4998"/>
    <cellStyle name="20% - Accent5 2 2 3 4 4 3" xfId="4999"/>
    <cellStyle name="20% - Accent5 2 2 3 4 5" xfId="5000"/>
    <cellStyle name="20% - Accent5 2 2 3 4 5 2" xfId="5001"/>
    <cellStyle name="20% - Accent5 2 2 3 4 6" xfId="5002"/>
    <cellStyle name="20% - Accent5 2 2 3 5" xfId="5003"/>
    <cellStyle name="20% - Accent5 2 2 3 5 2" xfId="5004"/>
    <cellStyle name="20% - Accent5 2 2 3 5 2 2" xfId="5005"/>
    <cellStyle name="20% - Accent5 2 2 3 5 3" xfId="5006"/>
    <cellStyle name="20% - Accent5 2 2 3 5 3 2" xfId="5007"/>
    <cellStyle name="20% - Accent5 2 2 3 5 4" xfId="5008"/>
    <cellStyle name="20% - Accent5 2 2 3 6" xfId="5009"/>
    <cellStyle name="20% - Accent5 2 2 3 6 2" xfId="5010"/>
    <cellStyle name="20% - Accent5 2 2 3 6 2 2" xfId="5011"/>
    <cellStyle name="20% - Accent5 2 2 3 6 3" xfId="5012"/>
    <cellStyle name="20% - Accent5 2 2 3 6 3 2" xfId="5013"/>
    <cellStyle name="20% - Accent5 2 2 3 6 4" xfId="5014"/>
    <cellStyle name="20% - Accent5 2 2 3 7" xfId="5015"/>
    <cellStyle name="20% - Accent5 2 2 3 7 2" xfId="5016"/>
    <cellStyle name="20% - Accent5 2 2 3 7 2 2" xfId="5017"/>
    <cellStyle name="20% - Accent5 2 2 3 7 3" xfId="5018"/>
    <cellStyle name="20% - Accent5 2 2 3 8" xfId="5019"/>
    <cellStyle name="20% - Accent5 2 2 3 8 2" xfId="5020"/>
    <cellStyle name="20% - Accent5 2 2 3 8 2 2" xfId="5021"/>
    <cellStyle name="20% - Accent5 2 2 3 8 3" xfId="5022"/>
    <cellStyle name="20% - Accent5 2 2 3 9" xfId="5023"/>
    <cellStyle name="20% - Accent5 2 2 3 9 2" xfId="5024"/>
    <cellStyle name="20% - Accent5 2 2 4" xfId="5025"/>
    <cellStyle name="20% - Accent5 2 2 4 2" xfId="5026"/>
    <cellStyle name="20% - Accent5 2 2 4 2 2" xfId="5027"/>
    <cellStyle name="20% - Accent5 2 2 4 2 2 2" xfId="5028"/>
    <cellStyle name="20% - Accent5 2 2 4 2 2 2 2" xfId="5029"/>
    <cellStyle name="20% - Accent5 2 2 4 2 2 3" xfId="5030"/>
    <cellStyle name="20% - Accent5 2 2 4 2 2 3 2" xfId="5031"/>
    <cellStyle name="20% - Accent5 2 2 4 2 2 4" xfId="5032"/>
    <cellStyle name="20% - Accent5 2 2 4 2 3" xfId="5033"/>
    <cellStyle name="20% - Accent5 2 2 4 2 3 2" xfId="5034"/>
    <cellStyle name="20% - Accent5 2 2 4 2 3 2 2" xfId="5035"/>
    <cellStyle name="20% - Accent5 2 2 4 2 3 3" xfId="5036"/>
    <cellStyle name="20% - Accent5 2 2 4 2 4" xfId="5037"/>
    <cellStyle name="20% - Accent5 2 2 4 2 4 2" xfId="5038"/>
    <cellStyle name="20% - Accent5 2 2 4 2 4 2 2" xfId="5039"/>
    <cellStyle name="20% - Accent5 2 2 4 2 4 3" xfId="5040"/>
    <cellStyle name="20% - Accent5 2 2 4 2 5" xfId="5041"/>
    <cellStyle name="20% - Accent5 2 2 4 2 5 2" xfId="5042"/>
    <cellStyle name="20% - Accent5 2 2 4 2 6" xfId="5043"/>
    <cellStyle name="20% - Accent5 2 2 4 3" xfId="5044"/>
    <cellStyle name="20% - Accent5 2 2 4 3 2" xfId="5045"/>
    <cellStyle name="20% - Accent5 2 2 4 3 2 2" xfId="5046"/>
    <cellStyle name="20% - Accent5 2 2 4 3 2 2 2" xfId="5047"/>
    <cellStyle name="20% - Accent5 2 2 4 3 2 3" xfId="5048"/>
    <cellStyle name="20% - Accent5 2 2 4 3 2 3 2" xfId="5049"/>
    <cellStyle name="20% - Accent5 2 2 4 3 2 4" xfId="5050"/>
    <cellStyle name="20% - Accent5 2 2 4 3 3" xfId="5051"/>
    <cellStyle name="20% - Accent5 2 2 4 3 3 2" xfId="5052"/>
    <cellStyle name="20% - Accent5 2 2 4 3 3 2 2" xfId="5053"/>
    <cellStyle name="20% - Accent5 2 2 4 3 3 3" xfId="5054"/>
    <cellStyle name="20% - Accent5 2 2 4 3 4" xfId="5055"/>
    <cellStyle name="20% - Accent5 2 2 4 3 4 2" xfId="5056"/>
    <cellStyle name="20% - Accent5 2 2 4 3 4 2 2" xfId="5057"/>
    <cellStyle name="20% - Accent5 2 2 4 3 4 3" xfId="5058"/>
    <cellStyle name="20% - Accent5 2 2 4 3 5" xfId="5059"/>
    <cellStyle name="20% - Accent5 2 2 4 3 5 2" xfId="5060"/>
    <cellStyle name="20% - Accent5 2 2 4 3 6" xfId="5061"/>
    <cellStyle name="20% - Accent5 2 2 4 4" xfId="5062"/>
    <cellStyle name="20% - Accent5 2 2 4 4 2" xfId="5063"/>
    <cellStyle name="20% - Accent5 2 2 4 4 2 2" xfId="5064"/>
    <cellStyle name="20% - Accent5 2 2 4 4 3" xfId="5065"/>
    <cellStyle name="20% - Accent5 2 2 4 4 3 2" xfId="5066"/>
    <cellStyle name="20% - Accent5 2 2 4 4 4" xfId="5067"/>
    <cellStyle name="20% - Accent5 2 2 4 5" xfId="5068"/>
    <cellStyle name="20% - Accent5 2 2 4 5 2" xfId="5069"/>
    <cellStyle name="20% - Accent5 2 2 4 5 2 2" xfId="5070"/>
    <cellStyle name="20% - Accent5 2 2 4 5 3" xfId="5071"/>
    <cellStyle name="20% - Accent5 2 2 4 5 3 2" xfId="5072"/>
    <cellStyle name="20% - Accent5 2 2 4 5 4" xfId="5073"/>
    <cellStyle name="20% - Accent5 2 2 4 6" xfId="5074"/>
    <cellStyle name="20% - Accent5 2 2 4 6 2" xfId="5075"/>
    <cellStyle name="20% - Accent5 2 2 4 6 2 2" xfId="5076"/>
    <cellStyle name="20% - Accent5 2 2 4 6 3" xfId="5077"/>
    <cellStyle name="20% - Accent5 2 2 4 7" xfId="5078"/>
    <cellStyle name="20% - Accent5 2 2 4 7 2" xfId="5079"/>
    <cellStyle name="20% - Accent5 2 2 4 7 2 2" xfId="5080"/>
    <cellStyle name="20% - Accent5 2 2 4 7 3" xfId="5081"/>
    <cellStyle name="20% - Accent5 2 2 4 8" xfId="5082"/>
    <cellStyle name="20% - Accent5 2 2 4 8 2" xfId="5083"/>
    <cellStyle name="20% - Accent5 2 2 4 9" xfId="5084"/>
    <cellStyle name="20% - Accent5 2 2 5" xfId="5085"/>
    <cellStyle name="20% - Accent5 2 2 5 2" xfId="5086"/>
    <cellStyle name="20% - Accent5 2 2 5 2 2" xfId="5087"/>
    <cellStyle name="20% - Accent5 2 2 5 2 2 2" xfId="5088"/>
    <cellStyle name="20% - Accent5 2 2 5 2 3" xfId="5089"/>
    <cellStyle name="20% - Accent5 2 2 5 2 3 2" xfId="5090"/>
    <cellStyle name="20% - Accent5 2 2 5 2 4" xfId="5091"/>
    <cellStyle name="20% - Accent5 2 2 5 3" xfId="5092"/>
    <cellStyle name="20% - Accent5 2 2 5 3 2" xfId="5093"/>
    <cellStyle name="20% - Accent5 2 2 5 3 2 2" xfId="5094"/>
    <cellStyle name="20% - Accent5 2 2 5 3 3" xfId="5095"/>
    <cellStyle name="20% - Accent5 2 2 5 4" xfId="5096"/>
    <cellStyle name="20% - Accent5 2 2 5 4 2" xfId="5097"/>
    <cellStyle name="20% - Accent5 2 2 5 4 2 2" xfId="5098"/>
    <cellStyle name="20% - Accent5 2 2 5 4 3" xfId="5099"/>
    <cellStyle name="20% - Accent5 2 2 5 5" xfId="5100"/>
    <cellStyle name="20% - Accent5 2 2 5 5 2" xfId="5101"/>
    <cellStyle name="20% - Accent5 2 2 5 6" xfId="5102"/>
    <cellStyle name="20% - Accent5 2 2 6" xfId="5103"/>
    <cellStyle name="20% - Accent5 2 2 6 2" xfId="5104"/>
    <cellStyle name="20% - Accent5 2 2 6 2 2" xfId="5105"/>
    <cellStyle name="20% - Accent5 2 2 6 2 2 2" xfId="5106"/>
    <cellStyle name="20% - Accent5 2 2 6 2 3" xfId="5107"/>
    <cellStyle name="20% - Accent5 2 2 6 2 3 2" xfId="5108"/>
    <cellStyle name="20% - Accent5 2 2 6 2 4" xfId="5109"/>
    <cellStyle name="20% - Accent5 2 2 6 3" xfId="5110"/>
    <cellStyle name="20% - Accent5 2 2 6 3 2" xfId="5111"/>
    <cellStyle name="20% - Accent5 2 2 6 3 2 2" xfId="5112"/>
    <cellStyle name="20% - Accent5 2 2 6 3 3" xfId="5113"/>
    <cellStyle name="20% - Accent5 2 2 6 4" xfId="5114"/>
    <cellStyle name="20% - Accent5 2 2 6 4 2" xfId="5115"/>
    <cellStyle name="20% - Accent5 2 2 6 4 2 2" xfId="5116"/>
    <cellStyle name="20% - Accent5 2 2 6 4 3" xfId="5117"/>
    <cellStyle name="20% - Accent5 2 2 6 5" xfId="5118"/>
    <cellStyle name="20% - Accent5 2 2 6 5 2" xfId="5119"/>
    <cellStyle name="20% - Accent5 2 2 6 6" xfId="5120"/>
    <cellStyle name="20% - Accent5 2 2 7" xfId="5121"/>
    <cellStyle name="20% - Accent5 2 2 7 2" xfId="5122"/>
    <cellStyle name="20% - Accent5 2 2 7 2 2" xfId="5123"/>
    <cellStyle name="20% - Accent5 2 2 7 2 2 2" xfId="5124"/>
    <cellStyle name="20% - Accent5 2 2 7 2 3" xfId="5125"/>
    <cellStyle name="20% - Accent5 2 2 7 2 3 2" xfId="5126"/>
    <cellStyle name="20% - Accent5 2 2 7 2 4" xfId="5127"/>
    <cellStyle name="20% - Accent5 2 2 7 3" xfId="5128"/>
    <cellStyle name="20% - Accent5 2 2 7 3 2" xfId="5129"/>
    <cellStyle name="20% - Accent5 2 2 7 3 2 2" xfId="5130"/>
    <cellStyle name="20% - Accent5 2 2 7 3 3" xfId="5131"/>
    <cellStyle name="20% - Accent5 2 2 7 4" xfId="5132"/>
    <cellStyle name="20% - Accent5 2 2 7 4 2" xfId="5133"/>
    <cellStyle name="20% - Accent5 2 2 7 4 2 2" xfId="5134"/>
    <cellStyle name="20% - Accent5 2 2 7 4 3" xfId="5135"/>
    <cellStyle name="20% - Accent5 2 2 7 5" xfId="5136"/>
    <cellStyle name="20% - Accent5 2 2 7 5 2" xfId="5137"/>
    <cellStyle name="20% - Accent5 2 2 7 6" xfId="5138"/>
    <cellStyle name="20% - Accent5 2 2 8" xfId="5139"/>
    <cellStyle name="20% - Accent5 2 2 8 2" xfId="5140"/>
    <cellStyle name="20% - Accent5 2 2 8 2 2" xfId="5141"/>
    <cellStyle name="20% - Accent5 2 2 8 3" xfId="5142"/>
    <cellStyle name="20% - Accent5 2 2 8 3 2" xfId="5143"/>
    <cellStyle name="20% - Accent5 2 2 8 4" xfId="5144"/>
    <cellStyle name="20% - Accent5 2 2 9" xfId="5145"/>
    <cellStyle name="20% - Accent5 2 2 9 2" xfId="5146"/>
    <cellStyle name="20% - Accent5 2 2 9 2 2" xfId="5147"/>
    <cellStyle name="20% - Accent5 2 2 9 3" xfId="5148"/>
    <cellStyle name="20% - Accent5 2 2 9 3 2" xfId="5149"/>
    <cellStyle name="20% - Accent5 2 2 9 4" xfId="5150"/>
    <cellStyle name="20% - Accent5 2 3" xfId="5151"/>
    <cellStyle name="20% - Accent5 2 3 10" xfId="5152"/>
    <cellStyle name="20% - Accent5 2 3 10 2" xfId="5153"/>
    <cellStyle name="20% - Accent5 2 3 11" xfId="5154"/>
    <cellStyle name="20% - Accent5 2 3 2" xfId="5155"/>
    <cellStyle name="20% - Accent5 2 3 2 2" xfId="5156"/>
    <cellStyle name="20% - Accent5 2 3 2 2 2" xfId="5157"/>
    <cellStyle name="20% - Accent5 2 3 2 2 2 2" xfId="5158"/>
    <cellStyle name="20% - Accent5 2 3 2 2 3" xfId="5159"/>
    <cellStyle name="20% - Accent5 2 3 2 2 3 2" xfId="5160"/>
    <cellStyle name="20% - Accent5 2 3 2 2 4" xfId="5161"/>
    <cellStyle name="20% - Accent5 2 3 2 3" xfId="5162"/>
    <cellStyle name="20% - Accent5 2 3 2 3 2" xfId="5163"/>
    <cellStyle name="20% - Accent5 2 3 2 3 2 2" xfId="5164"/>
    <cellStyle name="20% - Accent5 2 3 2 3 3" xfId="5165"/>
    <cellStyle name="20% - Accent5 2 3 2 4" xfId="5166"/>
    <cellStyle name="20% - Accent5 2 3 2 4 2" xfId="5167"/>
    <cellStyle name="20% - Accent5 2 3 2 4 2 2" xfId="5168"/>
    <cellStyle name="20% - Accent5 2 3 2 4 3" xfId="5169"/>
    <cellStyle name="20% - Accent5 2 3 2 5" xfId="5170"/>
    <cellStyle name="20% - Accent5 2 3 2 5 2" xfId="5171"/>
    <cellStyle name="20% - Accent5 2 3 2 6" xfId="5172"/>
    <cellStyle name="20% - Accent5 2 3 3" xfId="5173"/>
    <cellStyle name="20% - Accent5 2 3 3 2" xfId="5174"/>
    <cellStyle name="20% - Accent5 2 3 3 2 2" xfId="5175"/>
    <cellStyle name="20% - Accent5 2 3 3 2 2 2" xfId="5176"/>
    <cellStyle name="20% - Accent5 2 3 3 2 3" xfId="5177"/>
    <cellStyle name="20% - Accent5 2 3 3 2 3 2" xfId="5178"/>
    <cellStyle name="20% - Accent5 2 3 3 2 4" xfId="5179"/>
    <cellStyle name="20% - Accent5 2 3 3 3" xfId="5180"/>
    <cellStyle name="20% - Accent5 2 3 3 3 2" xfId="5181"/>
    <cellStyle name="20% - Accent5 2 3 3 3 2 2" xfId="5182"/>
    <cellStyle name="20% - Accent5 2 3 3 3 3" xfId="5183"/>
    <cellStyle name="20% - Accent5 2 3 3 4" xfId="5184"/>
    <cellStyle name="20% - Accent5 2 3 3 4 2" xfId="5185"/>
    <cellStyle name="20% - Accent5 2 3 3 4 2 2" xfId="5186"/>
    <cellStyle name="20% - Accent5 2 3 3 4 3" xfId="5187"/>
    <cellStyle name="20% - Accent5 2 3 3 5" xfId="5188"/>
    <cellStyle name="20% - Accent5 2 3 3 5 2" xfId="5189"/>
    <cellStyle name="20% - Accent5 2 3 3 6" xfId="5190"/>
    <cellStyle name="20% - Accent5 2 3 4" xfId="5191"/>
    <cellStyle name="20% - Accent5 2 3 4 2" xfId="5192"/>
    <cellStyle name="20% - Accent5 2 3 4 2 2" xfId="5193"/>
    <cellStyle name="20% - Accent5 2 3 4 2 2 2" xfId="5194"/>
    <cellStyle name="20% - Accent5 2 3 4 2 3" xfId="5195"/>
    <cellStyle name="20% - Accent5 2 3 4 2 3 2" xfId="5196"/>
    <cellStyle name="20% - Accent5 2 3 4 2 4" xfId="5197"/>
    <cellStyle name="20% - Accent5 2 3 4 3" xfId="5198"/>
    <cellStyle name="20% - Accent5 2 3 4 3 2" xfId="5199"/>
    <cellStyle name="20% - Accent5 2 3 4 3 2 2" xfId="5200"/>
    <cellStyle name="20% - Accent5 2 3 4 3 3" xfId="5201"/>
    <cellStyle name="20% - Accent5 2 3 4 4" xfId="5202"/>
    <cellStyle name="20% - Accent5 2 3 4 4 2" xfId="5203"/>
    <cellStyle name="20% - Accent5 2 3 4 4 2 2" xfId="5204"/>
    <cellStyle name="20% - Accent5 2 3 4 4 3" xfId="5205"/>
    <cellStyle name="20% - Accent5 2 3 4 5" xfId="5206"/>
    <cellStyle name="20% - Accent5 2 3 4 5 2" xfId="5207"/>
    <cellStyle name="20% - Accent5 2 3 4 6" xfId="5208"/>
    <cellStyle name="20% - Accent5 2 3 5" xfId="5209"/>
    <cellStyle name="20% - Accent5 2 3 5 2" xfId="5210"/>
    <cellStyle name="20% - Accent5 2 3 5 2 2" xfId="5211"/>
    <cellStyle name="20% - Accent5 2 3 5 3" xfId="5212"/>
    <cellStyle name="20% - Accent5 2 3 5 3 2" xfId="5213"/>
    <cellStyle name="20% - Accent5 2 3 5 4" xfId="5214"/>
    <cellStyle name="20% - Accent5 2 3 6" xfId="5215"/>
    <cellStyle name="20% - Accent5 2 3 6 2" xfId="5216"/>
    <cellStyle name="20% - Accent5 2 3 6 2 2" xfId="5217"/>
    <cellStyle name="20% - Accent5 2 3 6 3" xfId="5218"/>
    <cellStyle name="20% - Accent5 2 3 6 3 2" xfId="5219"/>
    <cellStyle name="20% - Accent5 2 3 6 4" xfId="5220"/>
    <cellStyle name="20% - Accent5 2 3 7" xfId="5221"/>
    <cellStyle name="20% - Accent5 2 3 7 2" xfId="5222"/>
    <cellStyle name="20% - Accent5 2 3 7 2 2" xfId="5223"/>
    <cellStyle name="20% - Accent5 2 3 7 3" xfId="5224"/>
    <cellStyle name="20% - Accent5 2 3 8" xfId="5225"/>
    <cellStyle name="20% - Accent5 2 3 8 2" xfId="5226"/>
    <cellStyle name="20% - Accent5 2 3 8 2 2" xfId="5227"/>
    <cellStyle name="20% - Accent5 2 3 8 3" xfId="5228"/>
    <cellStyle name="20% - Accent5 2 3 9" xfId="5229"/>
    <cellStyle name="20% - Accent5 2 3 9 2" xfId="5230"/>
    <cellStyle name="20% - Accent5 2 4" xfId="5231"/>
    <cellStyle name="20% - Accent5 2 4 10" xfId="5232"/>
    <cellStyle name="20% - Accent5 2 4 10 2" xfId="5233"/>
    <cellStyle name="20% - Accent5 2 4 11" xfId="5234"/>
    <cellStyle name="20% - Accent5 2 4 2" xfId="5235"/>
    <cellStyle name="20% - Accent5 2 4 2 2" xfId="5236"/>
    <cellStyle name="20% - Accent5 2 4 2 2 2" xfId="5237"/>
    <cellStyle name="20% - Accent5 2 4 2 2 2 2" xfId="5238"/>
    <cellStyle name="20% - Accent5 2 4 2 2 3" xfId="5239"/>
    <cellStyle name="20% - Accent5 2 4 2 2 3 2" xfId="5240"/>
    <cellStyle name="20% - Accent5 2 4 2 2 4" xfId="5241"/>
    <cellStyle name="20% - Accent5 2 4 2 3" xfId="5242"/>
    <cellStyle name="20% - Accent5 2 4 2 3 2" xfId="5243"/>
    <cellStyle name="20% - Accent5 2 4 2 3 2 2" xfId="5244"/>
    <cellStyle name="20% - Accent5 2 4 2 3 3" xfId="5245"/>
    <cellStyle name="20% - Accent5 2 4 2 4" xfId="5246"/>
    <cellStyle name="20% - Accent5 2 4 2 4 2" xfId="5247"/>
    <cellStyle name="20% - Accent5 2 4 2 4 2 2" xfId="5248"/>
    <cellStyle name="20% - Accent5 2 4 2 4 3" xfId="5249"/>
    <cellStyle name="20% - Accent5 2 4 2 5" xfId="5250"/>
    <cellStyle name="20% - Accent5 2 4 2 5 2" xfId="5251"/>
    <cellStyle name="20% - Accent5 2 4 2 6" xfId="5252"/>
    <cellStyle name="20% - Accent5 2 4 3" xfId="5253"/>
    <cellStyle name="20% - Accent5 2 4 3 2" xfId="5254"/>
    <cellStyle name="20% - Accent5 2 4 3 2 2" xfId="5255"/>
    <cellStyle name="20% - Accent5 2 4 3 2 2 2" xfId="5256"/>
    <cellStyle name="20% - Accent5 2 4 3 2 3" xfId="5257"/>
    <cellStyle name="20% - Accent5 2 4 3 2 3 2" xfId="5258"/>
    <cellStyle name="20% - Accent5 2 4 3 2 4" xfId="5259"/>
    <cellStyle name="20% - Accent5 2 4 3 3" xfId="5260"/>
    <cellStyle name="20% - Accent5 2 4 3 3 2" xfId="5261"/>
    <cellStyle name="20% - Accent5 2 4 3 3 2 2" xfId="5262"/>
    <cellStyle name="20% - Accent5 2 4 3 3 3" xfId="5263"/>
    <cellStyle name="20% - Accent5 2 4 3 4" xfId="5264"/>
    <cellStyle name="20% - Accent5 2 4 3 4 2" xfId="5265"/>
    <cellStyle name="20% - Accent5 2 4 3 4 2 2" xfId="5266"/>
    <cellStyle name="20% - Accent5 2 4 3 4 3" xfId="5267"/>
    <cellStyle name="20% - Accent5 2 4 3 5" xfId="5268"/>
    <cellStyle name="20% - Accent5 2 4 3 5 2" xfId="5269"/>
    <cellStyle name="20% - Accent5 2 4 3 6" xfId="5270"/>
    <cellStyle name="20% - Accent5 2 4 4" xfId="5271"/>
    <cellStyle name="20% - Accent5 2 4 4 2" xfId="5272"/>
    <cellStyle name="20% - Accent5 2 4 4 2 2" xfId="5273"/>
    <cellStyle name="20% - Accent5 2 4 4 2 2 2" xfId="5274"/>
    <cellStyle name="20% - Accent5 2 4 4 2 3" xfId="5275"/>
    <cellStyle name="20% - Accent5 2 4 4 2 3 2" xfId="5276"/>
    <cellStyle name="20% - Accent5 2 4 4 2 4" xfId="5277"/>
    <cellStyle name="20% - Accent5 2 4 4 3" xfId="5278"/>
    <cellStyle name="20% - Accent5 2 4 4 3 2" xfId="5279"/>
    <cellStyle name="20% - Accent5 2 4 4 3 2 2" xfId="5280"/>
    <cellStyle name="20% - Accent5 2 4 4 3 3" xfId="5281"/>
    <cellStyle name="20% - Accent5 2 4 4 4" xfId="5282"/>
    <cellStyle name="20% - Accent5 2 4 4 4 2" xfId="5283"/>
    <cellStyle name="20% - Accent5 2 4 4 4 2 2" xfId="5284"/>
    <cellStyle name="20% - Accent5 2 4 4 4 3" xfId="5285"/>
    <cellStyle name="20% - Accent5 2 4 4 5" xfId="5286"/>
    <cellStyle name="20% - Accent5 2 4 4 5 2" xfId="5287"/>
    <cellStyle name="20% - Accent5 2 4 4 6" xfId="5288"/>
    <cellStyle name="20% - Accent5 2 4 5" xfId="5289"/>
    <cellStyle name="20% - Accent5 2 4 5 2" xfId="5290"/>
    <cellStyle name="20% - Accent5 2 4 5 2 2" xfId="5291"/>
    <cellStyle name="20% - Accent5 2 4 5 3" xfId="5292"/>
    <cellStyle name="20% - Accent5 2 4 5 3 2" xfId="5293"/>
    <cellStyle name="20% - Accent5 2 4 5 4" xfId="5294"/>
    <cellStyle name="20% - Accent5 2 4 6" xfId="5295"/>
    <cellStyle name="20% - Accent5 2 4 6 2" xfId="5296"/>
    <cellStyle name="20% - Accent5 2 4 6 2 2" xfId="5297"/>
    <cellStyle name="20% - Accent5 2 4 6 3" xfId="5298"/>
    <cellStyle name="20% - Accent5 2 4 6 3 2" xfId="5299"/>
    <cellStyle name="20% - Accent5 2 4 6 4" xfId="5300"/>
    <cellStyle name="20% - Accent5 2 4 7" xfId="5301"/>
    <cellStyle name="20% - Accent5 2 4 7 2" xfId="5302"/>
    <cellStyle name="20% - Accent5 2 4 7 2 2" xfId="5303"/>
    <cellStyle name="20% - Accent5 2 4 7 3" xfId="5304"/>
    <cellStyle name="20% - Accent5 2 4 8" xfId="5305"/>
    <cellStyle name="20% - Accent5 2 4 8 2" xfId="5306"/>
    <cellStyle name="20% - Accent5 2 4 8 2 2" xfId="5307"/>
    <cellStyle name="20% - Accent5 2 4 8 3" xfId="5308"/>
    <cellStyle name="20% - Accent5 2 4 9" xfId="5309"/>
    <cellStyle name="20% - Accent5 2 4 9 2" xfId="5310"/>
    <cellStyle name="20% - Accent5 2 5" xfId="5311"/>
    <cellStyle name="20% - Accent5 2 5 2" xfId="5312"/>
    <cellStyle name="20% - Accent5 2 5 2 2" xfId="5313"/>
    <cellStyle name="20% - Accent5 2 5 2 2 2" xfId="5314"/>
    <cellStyle name="20% - Accent5 2 5 2 2 2 2" xfId="5315"/>
    <cellStyle name="20% - Accent5 2 5 2 2 3" xfId="5316"/>
    <cellStyle name="20% - Accent5 2 5 2 2 3 2" xfId="5317"/>
    <cellStyle name="20% - Accent5 2 5 2 2 4" xfId="5318"/>
    <cellStyle name="20% - Accent5 2 5 2 3" xfId="5319"/>
    <cellStyle name="20% - Accent5 2 5 2 3 2" xfId="5320"/>
    <cellStyle name="20% - Accent5 2 5 2 3 2 2" xfId="5321"/>
    <cellStyle name="20% - Accent5 2 5 2 3 3" xfId="5322"/>
    <cellStyle name="20% - Accent5 2 5 2 4" xfId="5323"/>
    <cellStyle name="20% - Accent5 2 5 2 4 2" xfId="5324"/>
    <cellStyle name="20% - Accent5 2 5 2 4 2 2" xfId="5325"/>
    <cellStyle name="20% - Accent5 2 5 2 4 3" xfId="5326"/>
    <cellStyle name="20% - Accent5 2 5 2 5" xfId="5327"/>
    <cellStyle name="20% - Accent5 2 5 2 5 2" xfId="5328"/>
    <cellStyle name="20% - Accent5 2 5 2 6" xfId="5329"/>
    <cellStyle name="20% - Accent5 2 5 3" xfId="5330"/>
    <cellStyle name="20% - Accent5 2 5 3 2" xfId="5331"/>
    <cellStyle name="20% - Accent5 2 5 3 2 2" xfId="5332"/>
    <cellStyle name="20% - Accent5 2 5 3 2 2 2" xfId="5333"/>
    <cellStyle name="20% - Accent5 2 5 3 2 3" xfId="5334"/>
    <cellStyle name="20% - Accent5 2 5 3 2 3 2" xfId="5335"/>
    <cellStyle name="20% - Accent5 2 5 3 2 4" xfId="5336"/>
    <cellStyle name="20% - Accent5 2 5 3 3" xfId="5337"/>
    <cellStyle name="20% - Accent5 2 5 3 3 2" xfId="5338"/>
    <cellStyle name="20% - Accent5 2 5 3 3 2 2" xfId="5339"/>
    <cellStyle name="20% - Accent5 2 5 3 3 3" xfId="5340"/>
    <cellStyle name="20% - Accent5 2 5 3 4" xfId="5341"/>
    <cellStyle name="20% - Accent5 2 5 3 4 2" xfId="5342"/>
    <cellStyle name="20% - Accent5 2 5 3 4 2 2" xfId="5343"/>
    <cellStyle name="20% - Accent5 2 5 3 4 3" xfId="5344"/>
    <cellStyle name="20% - Accent5 2 5 3 5" xfId="5345"/>
    <cellStyle name="20% - Accent5 2 5 3 5 2" xfId="5346"/>
    <cellStyle name="20% - Accent5 2 5 3 6" xfId="5347"/>
    <cellStyle name="20% - Accent5 2 5 4" xfId="5348"/>
    <cellStyle name="20% - Accent5 2 5 4 2" xfId="5349"/>
    <cellStyle name="20% - Accent5 2 5 4 2 2" xfId="5350"/>
    <cellStyle name="20% - Accent5 2 5 4 3" xfId="5351"/>
    <cellStyle name="20% - Accent5 2 5 4 3 2" xfId="5352"/>
    <cellStyle name="20% - Accent5 2 5 4 4" xfId="5353"/>
    <cellStyle name="20% - Accent5 2 5 5" xfId="5354"/>
    <cellStyle name="20% - Accent5 2 5 5 2" xfId="5355"/>
    <cellStyle name="20% - Accent5 2 5 5 2 2" xfId="5356"/>
    <cellStyle name="20% - Accent5 2 5 5 3" xfId="5357"/>
    <cellStyle name="20% - Accent5 2 5 5 3 2" xfId="5358"/>
    <cellStyle name="20% - Accent5 2 5 5 4" xfId="5359"/>
    <cellStyle name="20% - Accent5 2 5 6" xfId="5360"/>
    <cellStyle name="20% - Accent5 2 5 6 2" xfId="5361"/>
    <cellStyle name="20% - Accent5 2 5 6 2 2" xfId="5362"/>
    <cellStyle name="20% - Accent5 2 5 6 3" xfId="5363"/>
    <cellStyle name="20% - Accent5 2 5 7" xfId="5364"/>
    <cellStyle name="20% - Accent5 2 5 7 2" xfId="5365"/>
    <cellStyle name="20% - Accent5 2 5 7 2 2" xfId="5366"/>
    <cellStyle name="20% - Accent5 2 5 7 3" xfId="5367"/>
    <cellStyle name="20% - Accent5 2 5 8" xfId="5368"/>
    <cellStyle name="20% - Accent5 2 5 8 2" xfId="5369"/>
    <cellStyle name="20% - Accent5 2 5 9" xfId="5370"/>
    <cellStyle name="20% - Accent5 2 6" xfId="5371"/>
    <cellStyle name="20% - Accent5 2 6 2" xfId="5372"/>
    <cellStyle name="20% - Accent5 2 6 2 2" xfId="5373"/>
    <cellStyle name="20% - Accent5 2 6 2 2 2" xfId="5374"/>
    <cellStyle name="20% - Accent5 2 6 2 3" xfId="5375"/>
    <cellStyle name="20% - Accent5 2 6 2 3 2" xfId="5376"/>
    <cellStyle name="20% - Accent5 2 6 2 4" xfId="5377"/>
    <cellStyle name="20% - Accent5 2 6 3" xfId="5378"/>
    <cellStyle name="20% - Accent5 2 6 3 2" xfId="5379"/>
    <cellStyle name="20% - Accent5 2 6 3 2 2" xfId="5380"/>
    <cellStyle name="20% - Accent5 2 6 3 3" xfId="5381"/>
    <cellStyle name="20% - Accent5 2 6 4" xfId="5382"/>
    <cellStyle name="20% - Accent5 2 6 4 2" xfId="5383"/>
    <cellStyle name="20% - Accent5 2 6 4 2 2" xfId="5384"/>
    <cellStyle name="20% - Accent5 2 6 4 3" xfId="5385"/>
    <cellStyle name="20% - Accent5 2 6 5" xfId="5386"/>
    <cellStyle name="20% - Accent5 2 6 5 2" xfId="5387"/>
    <cellStyle name="20% - Accent5 2 6 6" xfId="5388"/>
    <cellStyle name="20% - Accent5 2 7" xfId="5389"/>
    <cellStyle name="20% - Accent5 2 7 2" xfId="5390"/>
    <cellStyle name="20% - Accent5 2 7 2 2" xfId="5391"/>
    <cellStyle name="20% - Accent5 2 7 2 2 2" xfId="5392"/>
    <cellStyle name="20% - Accent5 2 7 2 3" xfId="5393"/>
    <cellStyle name="20% - Accent5 2 7 2 3 2" xfId="5394"/>
    <cellStyle name="20% - Accent5 2 7 2 4" xfId="5395"/>
    <cellStyle name="20% - Accent5 2 7 3" xfId="5396"/>
    <cellStyle name="20% - Accent5 2 7 3 2" xfId="5397"/>
    <cellStyle name="20% - Accent5 2 7 3 2 2" xfId="5398"/>
    <cellStyle name="20% - Accent5 2 7 3 3" xfId="5399"/>
    <cellStyle name="20% - Accent5 2 7 4" xfId="5400"/>
    <cellStyle name="20% - Accent5 2 7 4 2" xfId="5401"/>
    <cellStyle name="20% - Accent5 2 7 4 2 2" xfId="5402"/>
    <cellStyle name="20% - Accent5 2 7 4 3" xfId="5403"/>
    <cellStyle name="20% - Accent5 2 7 5" xfId="5404"/>
    <cellStyle name="20% - Accent5 2 7 5 2" xfId="5405"/>
    <cellStyle name="20% - Accent5 2 7 6" xfId="5406"/>
    <cellStyle name="20% - Accent5 2 8" xfId="5407"/>
    <cellStyle name="20% - Accent5 2 8 2" xfId="5408"/>
    <cellStyle name="20% - Accent5 2 8 2 2" xfId="5409"/>
    <cellStyle name="20% - Accent5 2 8 2 2 2" xfId="5410"/>
    <cellStyle name="20% - Accent5 2 8 2 3" xfId="5411"/>
    <cellStyle name="20% - Accent5 2 8 2 3 2" xfId="5412"/>
    <cellStyle name="20% - Accent5 2 8 2 4" xfId="5413"/>
    <cellStyle name="20% - Accent5 2 8 3" xfId="5414"/>
    <cellStyle name="20% - Accent5 2 8 3 2" xfId="5415"/>
    <cellStyle name="20% - Accent5 2 8 3 2 2" xfId="5416"/>
    <cellStyle name="20% - Accent5 2 8 3 3" xfId="5417"/>
    <cellStyle name="20% - Accent5 2 8 4" xfId="5418"/>
    <cellStyle name="20% - Accent5 2 8 4 2" xfId="5419"/>
    <cellStyle name="20% - Accent5 2 8 4 2 2" xfId="5420"/>
    <cellStyle name="20% - Accent5 2 8 4 3" xfId="5421"/>
    <cellStyle name="20% - Accent5 2 8 5" xfId="5422"/>
    <cellStyle name="20% - Accent5 2 8 5 2" xfId="5423"/>
    <cellStyle name="20% - Accent5 2 8 6" xfId="5424"/>
    <cellStyle name="20% - Accent5 2 9" xfId="5425"/>
    <cellStyle name="20% - Accent5 2 9 2" xfId="5426"/>
    <cellStyle name="20% - Accent5 2 9 2 2" xfId="5427"/>
    <cellStyle name="20% - Accent5 2 9 3" xfId="5428"/>
    <cellStyle name="20% - Accent5 2 9 3 2" xfId="5429"/>
    <cellStyle name="20% - Accent5 2 9 4" xfId="5430"/>
    <cellStyle name="20% - Accent5 3" xfId="5431"/>
    <cellStyle name="20% - Accent5 3 10" xfId="5432"/>
    <cellStyle name="20% - Accent5 3 10 2" xfId="5433"/>
    <cellStyle name="20% - Accent5 3 10 2 2" xfId="5434"/>
    <cellStyle name="20% - Accent5 3 10 3" xfId="5435"/>
    <cellStyle name="20% - Accent5 3 11" xfId="5436"/>
    <cellStyle name="20% - Accent5 3 11 2" xfId="5437"/>
    <cellStyle name="20% - Accent5 3 11 2 2" xfId="5438"/>
    <cellStyle name="20% - Accent5 3 11 3" xfId="5439"/>
    <cellStyle name="20% - Accent5 3 12" xfId="5440"/>
    <cellStyle name="20% - Accent5 3 12 2" xfId="5441"/>
    <cellStyle name="20% - Accent5 3 13" xfId="5442"/>
    <cellStyle name="20% - Accent5 3 13 2" xfId="5443"/>
    <cellStyle name="20% - Accent5 3 14" xfId="5444"/>
    <cellStyle name="20% - Accent5 3 2" xfId="5445"/>
    <cellStyle name="20% - Accent5 3 2 10" xfId="5446"/>
    <cellStyle name="20% - Accent5 3 2 10 2" xfId="5447"/>
    <cellStyle name="20% - Accent5 3 2 11" xfId="5448"/>
    <cellStyle name="20% - Accent5 3 2 2" xfId="5449"/>
    <cellStyle name="20% - Accent5 3 2 2 2" xfId="5450"/>
    <cellStyle name="20% - Accent5 3 2 2 2 2" xfId="5451"/>
    <cellStyle name="20% - Accent5 3 2 2 2 2 2" xfId="5452"/>
    <cellStyle name="20% - Accent5 3 2 2 2 3" xfId="5453"/>
    <cellStyle name="20% - Accent5 3 2 2 2 3 2" xfId="5454"/>
    <cellStyle name="20% - Accent5 3 2 2 2 4" xfId="5455"/>
    <cellStyle name="20% - Accent5 3 2 2 3" xfId="5456"/>
    <cellStyle name="20% - Accent5 3 2 2 3 2" xfId="5457"/>
    <cellStyle name="20% - Accent5 3 2 2 3 2 2" xfId="5458"/>
    <cellStyle name="20% - Accent5 3 2 2 3 3" xfId="5459"/>
    <cellStyle name="20% - Accent5 3 2 2 4" xfId="5460"/>
    <cellStyle name="20% - Accent5 3 2 2 4 2" xfId="5461"/>
    <cellStyle name="20% - Accent5 3 2 2 4 2 2" xfId="5462"/>
    <cellStyle name="20% - Accent5 3 2 2 4 3" xfId="5463"/>
    <cellStyle name="20% - Accent5 3 2 2 5" xfId="5464"/>
    <cellStyle name="20% - Accent5 3 2 2 5 2" xfId="5465"/>
    <cellStyle name="20% - Accent5 3 2 2 6" xfId="5466"/>
    <cellStyle name="20% - Accent5 3 2 3" xfId="5467"/>
    <cellStyle name="20% - Accent5 3 2 3 2" xfId="5468"/>
    <cellStyle name="20% - Accent5 3 2 3 2 2" xfId="5469"/>
    <cellStyle name="20% - Accent5 3 2 3 2 2 2" xfId="5470"/>
    <cellStyle name="20% - Accent5 3 2 3 2 3" xfId="5471"/>
    <cellStyle name="20% - Accent5 3 2 3 2 3 2" xfId="5472"/>
    <cellStyle name="20% - Accent5 3 2 3 2 4" xfId="5473"/>
    <cellStyle name="20% - Accent5 3 2 3 3" xfId="5474"/>
    <cellStyle name="20% - Accent5 3 2 3 3 2" xfId="5475"/>
    <cellStyle name="20% - Accent5 3 2 3 3 2 2" xfId="5476"/>
    <cellStyle name="20% - Accent5 3 2 3 3 3" xfId="5477"/>
    <cellStyle name="20% - Accent5 3 2 3 4" xfId="5478"/>
    <cellStyle name="20% - Accent5 3 2 3 4 2" xfId="5479"/>
    <cellStyle name="20% - Accent5 3 2 3 4 2 2" xfId="5480"/>
    <cellStyle name="20% - Accent5 3 2 3 4 3" xfId="5481"/>
    <cellStyle name="20% - Accent5 3 2 3 5" xfId="5482"/>
    <cellStyle name="20% - Accent5 3 2 3 5 2" xfId="5483"/>
    <cellStyle name="20% - Accent5 3 2 3 6" xfId="5484"/>
    <cellStyle name="20% - Accent5 3 2 4" xfId="5485"/>
    <cellStyle name="20% - Accent5 3 2 4 2" xfId="5486"/>
    <cellStyle name="20% - Accent5 3 2 4 2 2" xfId="5487"/>
    <cellStyle name="20% - Accent5 3 2 4 2 2 2" xfId="5488"/>
    <cellStyle name="20% - Accent5 3 2 4 2 3" xfId="5489"/>
    <cellStyle name="20% - Accent5 3 2 4 2 3 2" xfId="5490"/>
    <cellStyle name="20% - Accent5 3 2 4 2 4" xfId="5491"/>
    <cellStyle name="20% - Accent5 3 2 4 3" xfId="5492"/>
    <cellStyle name="20% - Accent5 3 2 4 3 2" xfId="5493"/>
    <cellStyle name="20% - Accent5 3 2 4 3 2 2" xfId="5494"/>
    <cellStyle name="20% - Accent5 3 2 4 3 3" xfId="5495"/>
    <cellStyle name="20% - Accent5 3 2 4 4" xfId="5496"/>
    <cellStyle name="20% - Accent5 3 2 4 4 2" xfId="5497"/>
    <cellStyle name="20% - Accent5 3 2 4 4 2 2" xfId="5498"/>
    <cellStyle name="20% - Accent5 3 2 4 4 3" xfId="5499"/>
    <cellStyle name="20% - Accent5 3 2 4 5" xfId="5500"/>
    <cellStyle name="20% - Accent5 3 2 4 5 2" xfId="5501"/>
    <cellStyle name="20% - Accent5 3 2 4 6" xfId="5502"/>
    <cellStyle name="20% - Accent5 3 2 5" xfId="5503"/>
    <cellStyle name="20% - Accent5 3 2 5 2" xfId="5504"/>
    <cellStyle name="20% - Accent5 3 2 5 2 2" xfId="5505"/>
    <cellStyle name="20% - Accent5 3 2 5 3" xfId="5506"/>
    <cellStyle name="20% - Accent5 3 2 5 3 2" xfId="5507"/>
    <cellStyle name="20% - Accent5 3 2 5 4" xfId="5508"/>
    <cellStyle name="20% - Accent5 3 2 6" xfId="5509"/>
    <cellStyle name="20% - Accent5 3 2 6 2" xfId="5510"/>
    <cellStyle name="20% - Accent5 3 2 6 2 2" xfId="5511"/>
    <cellStyle name="20% - Accent5 3 2 6 3" xfId="5512"/>
    <cellStyle name="20% - Accent5 3 2 6 3 2" xfId="5513"/>
    <cellStyle name="20% - Accent5 3 2 6 4" xfId="5514"/>
    <cellStyle name="20% - Accent5 3 2 7" xfId="5515"/>
    <cellStyle name="20% - Accent5 3 2 7 2" xfId="5516"/>
    <cellStyle name="20% - Accent5 3 2 7 2 2" xfId="5517"/>
    <cellStyle name="20% - Accent5 3 2 7 3" xfId="5518"/>
    <cellStyle name="20% - Accent5 3 2 8" xfId="5519"/>
    <cellStyle name="20% - Accent5 3 2 8 2" xfId="5520"/>
    <cellStyle name="20% - Accent5 3 2 8 2 2" xfId="5521"/>
    <cellStyle name="20% - Accent5 3 2 8 3" xfId="5522"/>
    <cellStyle name="20% - Accent5 3 2 9" xfId="5523"/>
    <cellStyle name="20% - Accent5 3 2 9 2" xfId="5524"/>
    <cellStyle name="20% - Accent5 3 3" xfId="5525"/>
    <cellStyle name="20% - Accent5 3 3 10" xfId="5526"/>
    <cellStyle name="20% - Accent5 3 3 10 2" xfId="5527"/>
    <cellStyle name="20% - Accent5 3 3 11" xfId="5528"/>
    <cellStyle name="20% - Accent5 3 3 2" xfId="5529"/>
    <cellStyle name="20% - Accent5 3 3 2 2" xfId="5530"/>
    <cellStyle name="20% - Accent5 3 3 2 2 2" xfId="5531"/>
    <cellStyle name="20% - Accent5 3 3 2 2 2 2" xfId="5532"/>
    <cellStyle name="20% - Accent5 3 3 2 2 3" xfId="5533"/>
    <cellStyle name="20% - Accent5 3 3 2 2 3 2" xfId="5534"/>
    <cellStyle name="20% - Accent5 3 3 2 2 4" xfId="5535"/>
    <cellStyle name="20% - Accent5 3 3 2 3" xfId="5536"/>
    <cellStyle name="20% - Accent5 3 3 2 3 2" xfId="5537"/>
    <cellStyle name="20% - Accent5 3 3 2 3 2 2" xfId="5538"/>
    <cellStyle name="20% - Accent5 3 3 2 3 3" xfId="5539"/>
    <cellStyle name="20% - Accent5 3 3 2 4" xfId="5540"/>
    <cellStyle name="20% - Accent5 3 3 2 4 2" xfId="5541"/>
    <cellStyle name="20% - Accent5 3 3 2 4 2 2" xfId="5542"/>
    <cellStyle name="20% - Accent5 3 3 2 4 3" xfId="5543"/>
    <cellStyle name="20% - Accent5 3 3 2 5" xfId="5544"/>
    <cellStyle name="20% - Accent5 3 3 2 5 2" xfId="5545"/>
    <cellStyle name="20% - Accent5 3 3 2 6" xfId="5546"/>
    <cellStyle name="20% - Accent5 3 3 3" xfId="5547"/>
    <cellStyle name="20% - Accent5 3 3 3 2" xfId="5548"/>
    <cellStyle name="20% - Accent5 3 3 3 2 2" xfId="5549"/>
    <cellStyle name="20% - Accent5 3 3 3 2 2 2" xfId="5550"/>
    <cellStyle name="20% - Accent5 3 3 3 2 3" xfId="5551"/>
    <cellStyle name="20% - Accent5 3 3 3 2 3 2" xfId="5552"/>
    <cellStyle name="20% - Accent5 3 3 3 2 4" xfId="5553"/>
    <cellStyle name="20% - Accent5 3 3 3 3" xfId="5554"/>
    <cellStyle name="20% - Accent5 3 3 3 3 2" xfId="5555"/>
    <cellStyle name="20% - Accent5 3 3 3 3 2 2" xfId="5556"/>
    <cellStyle name="20% - Accent5 3 3 3 3 3" xfId="5557"/>
    <cellStyle name="20% - Accent5 3 3 3 4" xfId="5558"/>
    <cellStyle name="20% - Accent5 3 3 3 4 2" xfId="5559"/>
    <cellStyle name="20% - Accent5 3 3 3 4 2 2" xfId="5560"/>
    <cellStyle name="20% - Accent5 3 3 3 4 3" xfId="5561"/>
    <cellStyle name="20% - Accent5 3 3 3 5" xfId="5562"/>
    <cellStyle name="20% - Accent5 3 3 3 5 2" xfId="5563"/>
    <cellStyle name="20% - Accent5 3 3 3 6" xfId="5564"/>
    <cellStyle name="20% - Accent5 3 3 4" xfId="5565"/>
    <cellStyle name="20% - Accent5 3 3 4 2" xfId="5566"/>
    <cellStyle name="20% - Accent5 3 3 4 2 2" xfId="5567"/>
    <cellStyle name="20% - Accent5 3 3 4 2 2 2" xfId="5568"/>
    <cellStyle name="20% - Accent5 3 3 4 2 3" xfId="5569"/>
    <cellStyle name="20% - Accent5 3 3 4 2 3 2" xfId="5570"/>
    <cellStyle name="20% - Accent5 3 3 4 2 4" xfId="5571"/>
    <cellStyle name="20% - Accent5 3 3 4 3" xfId="5572"/>
    <cellStyle name="20% - Accent5 3 3 4 3 2" xfId="5573"/>
    <cellStyle name="20% - Accent5 3 3 4 3 2 2" xfId="5574"/>
    <cellStyle name="20% - Accent5 3 3 4 3 3" xfId="5575"/>
    <cellStyle name="20% - Accent5 3 3 4 4" xfId="5576"/>
    <cellStyle name="20% - Accent5 3 3 4 4 2" xfId="5577"/>
    <cellStyle name="20% - Accent5 3 3 4 4 2 2" xfId="5578"/>
    <cellStyle name="20% - Accent5 3 3 4 4 3" xfId="5579"/>
    <cellStyle name="20% - Accent5 3 3 4 5" xfId="5580"/>
    <cellStyle name="20% - Accent5 3 3 4 5 2" xfId="5581"/>
    <cellStyle name="20% - Accent5 3 3 4 6" xfId="5582"/>
    <cellStyle name="20% - Accent5 3 3 5" xfId="5583"/>
    <cellStyle name="20% - Accent5 3 3 5 2" xfId="5584"/>
    <cellStyle name="20% - Accent5 3 3 5 2 2" xfId="5585"/>
    <cellStyle name="20% - Accent5 3 3 5 3" xfId="5586"/>
    <cellStyle name="20% - Accent5 3 3 5 3 2" xfId="5587"/>
    <cellStyle name="20% - Accent5 3 3 5 4" xfId="5588"/>
    <cellStyle name="20% - Accent5 3 3 6" xfId="5589"/>
    <cellStyle name="20% - Accent5 3 3 6 2" xfId="5590"/>
    <cellStyle name="20% - Accent5 3 3 6 2 2" xfId="5591"/>
    <cellStyle name="20% - Accent5 3 3 6 3" xfId="5592"/>
    <cellStyle name="20% - Accent5 3 3 6 3 2" xfId="5593"/>
    <cellStyle name="20% - Accent5 3 3 6 4" xfId="5594"/>
    <cellStyle name="20% - Accent5 3 3 7" xfId="5595"/>
    <cellStyle name="20% - Accent5 3 3 7 2" xfId="5596"/>
    <cellStyle name="20% - Accent5 3 3 7 2 2" xfId="5597"/>
    <cellStyle name="20% - Accent5 3 3 7 3" xfId="5598"/>
    <cellStyle name="20% - Accent5 3 3 8" xfId="5599"/>
    <cellStyle name="20% - Accent5 3 3 8 2" xfId="5600"/>
    <cellStyle name="20% - Accent5 3 3 8 2 2" xfId="5601"/>
    <cellStyle name="20% - Accent5 3 3 8 3" xfId="5602"/>
    <cellStyle name="20% - Accent5 3 3 9" xfId="5603"/>
    <cellStyle name="20% - Accent5 3 3 9 2" xfId="5604"/>
    <cellStyle name="20% - Accent5 3 4" xfId="5605"/>
    <cellStyle name="20% - Accent5 3 4 2" xfId="5606"/>
    <cellStyle name="20% - Accent5 3 4 2 2" xfId="5607"/>
    <cellStyle name="20% - Accent5 3 4 2 2 2" xfId="5608"/>
    <cellStyle name="20% - Accent5 3 4 2 2 2 2" xfId="5609"/>
    <cellStyle name="20% - Accent5 3 4 2 2 3" xfId="5610"/>
    <cellStyle name="20% - Accent5 3 4 2 2 3 2" xfId="5611"/>
    <cellStyle name="20% - Accent5 3 4 2 2 4" xfId="5612"/>
    <cellStyle name="20% - Accent5 3 4 2 3" xfId="5613"/>
    <cellStyle name="20% - Accent5 3 4 2 3 2" xfId="5614"/>
    <cellStyle name="20% - Accent5 3 4 2 3 2 2" xfId="5615"/>
    <cellStyle name="20% - Accent5 3 4 2 3 3" xfId="5616"/>
    <cellStyle name="20% - Accent5 3 4 2 4" xfId="5617"/>
    <cellStyle name="20% - Accent5 3 4 2 4 2" xfId="5618"/>
    <cellStyle name="20% - Accent5 3 4 2 4 2 2" xfId="5619"/>
    <cellStyle name="20% - Accent5 3 4 2 4 3" xfId="5620"/>
    <cellStyle name="20% - Accent5 3 4 2 5" xfId="5621"/>
    <cellStyle name="20% - Accent5 3 4 2 5 2" xfId="5622"/>
    <cellStyle name="20% - Accent5 3 4 2 6" xfId="5623"/>
    <cellStyle name="20% - Accent5 3 4 3" xfId="5624"/>
    <cellStyle name="20% - Accent5 3 4 3 2" xfId="5625"/>
    <cellStyle name="20% - Accent5 3 4 3 2 2" xfId="5626"/>
    <cellStyle name="20% - Accent5 3 4 3 2 2 2" xfId="5627"/>
    <cellStyle name="20% - Accent5 3 4 3 2 3" xfId="5628"/>
    <cellStyle name="20% - Accent5 3 4 3 2 3 2" xfId="5629"/>
    <cellStyle name="20% - Accent5 3 4 3 2 4" xfId="5630"/>
    <cellStyle name="20% - Accent5 3 4 3 3" xfId="5631"/>
    <cellStyle name="20% - Accent5 3 4 3 3 2" xfId="5632"/>
    <cellStyle name="20% - Accent5 3 4 3 3 2 2" xfId="5633"/>
    <cellStyle name="20% - Accent5 3 4 3 3 3" xfId="5634"/>
    <cellStyle name="20% - Accent5 3 4 3 4" xfId="5635"/>
    <cellStyle name="20% - Accent5 3 4 3 4 2" xfId="5636"/>
    <cellStyle name="20% - Accent5 3 4 3 4 2 2" xfId="5637"/>
    <cellStyle name="20% - Accent5 3 4 3 4 3" xfId="5638"/>
    <cellStyle name="20% - Accent5 3 4 3 5" xfId="5639"/>
    <cellStyle name="20% - Accent5 3 4 3 5 2" xfId="5640"/>
    <cellStyle name="20% - Accent5 3 4 3 6" xfId="5641"/>
    <cellStyle name="20% - Accent5 3 4 4" xfId="5642"/>
    <cellStyle name="20% - Accent5 3 4 4 2" xfId="5643"/>
    <cellStyle name="20% - Accent5 3 4 4 2 2" xfId="5644"/>
    <cellStyle name="20% - Accent5 3 4 4 3" xfId="5645"/>
    <cellStyle name="20% - Accent5 3 4 4 3 2" xfId="5646"/>
    <cellStyle name="20% - Accent5 3 4 4 4" xfId="5647"/>
    <cellStyle name="20% - Accent5 3 4 5" xfId="5648"/>
    <cellStyle name="20% - Accent5 3 4 5 2" xfId="5649"/>
    <cellStyle name="20% - Accent5 3 4 5 2 2" xfId="5650"/>
    <cellStyle name="20% - Accent5 3 4 5 3" xfId="5651"/>
    <cellStyle name="20% - Accent5 3 4 5 3 2" xfId="5652"/>
    <cellStyle name="20% - Accent5 3 4 5 4" xfId="5653"/>
    <cellStyle name="20% - Accent5 3 4 6" xfId="5654"/>
    <cellStyle name="20% - Accent5 3 4 6 2" xfId="5655"/>
    <cellStyle name="20% - Accent5 3 4 6 2 2" xfId="5656"/>
    <cellStyle name="20% - Accent5 3 4 6 3" xfId="5657"/>
    <cellStyle name="20% - Accent5 3 4 7" xfId="5658"/>
    <cellStyle name="20% - Accent5 3 4 7 2" xfId="5659"/>
    <cellStyle name="20% - Accent5 3 4 7 2 2" xfId="5660"/>
    <cellStyle name="20% - Accent5 3 4 7 3" xfId="5661"/>
    <cellStyle name="20% - Accent5 3 4 8" xfId="5662"/>
    <cellStyle name="20% - Accent5 3 4 8 2" xfId="5663"/>
    <cellStyle name="20% - Accent5 3 4 9" xfId="5664"/>
    <cellStyle name="20% - Accent5 3 5" xfId="5665"/>
    <cellStyle name="20% - Accent5 3 5 2" xfId="5666"/>
    <cellStyle name="20% - Accent5 3 5 2 2" xfId="5667"/>
    <cellStyle name="20% - Accent5 3 5 2 2 2" xfId="5668"/>
    <cellStyle name="20% - Accent5 3 5 2 3" xfId="5669"/>
    <cellStyle name="20% - Accent5 3 5 2 3 2" xfId="5670"/>
    <cellStyle name="20% - Accent5 3 5 2 4" xfId="5671"/>
    <cellStyle name="20% - Accent5 3 5 3" xfId="5672"/>
    <cellStyle name="20% - Accent5 3 5 3 2" xfId="5673"/>
    <cellStyle name="20% - Accent5 3 5 3 2 2" xfId="5674"/>
    <cellStyle name="20% - Accent5 3 5 3 3" xfId="5675"/>
    <cellStyle name="20% - Accent5 3 5 4" xfId="5676"/>
    <cellStyle name="20% - Accent5 3 5 4 2" xfId="5677"/>
    <cellStyle name="20% - Accent5 3 5 4 2 2" xfId="5678"/>
    <cellStyle name="20% - Accent5 3 5 4 3" xfId="5679"/>
    <cellStyle name="20% - Accent5 3 5 5" xfId="5680"/>
    <cellStyle name="20% - Accent5 3 5 5 2" xfId="5681"/>
    <cellStyle name="20% - Accent5 3 5 6" xfId="5682"/>
    <cellStyle name="20% - Accent5 3 6" xfId="5683"/>
    <cellStyle name="20% - Accent5 3 6 2" xfId="5684"/>
    <cellStyle name="20% - Accent5 3 6 2 2" xfId="5685"/>
    <cellStyle name="20% - Accent5 3 6 2 2 2" xfId="5686"/>
    <cellStyle name="20% - Accent5 3 6 2 3" xfId="5687"/>
    <cellStyle name="20% - Accent5 3 6 2 3 2" xfId="5688"/>
    <cellStyle name="20% - Accent5 3 6 2 4" xfId="5689"/>
    <cellStyle name="20% - Accent5 3 6 3" xfId="5690"/>
    <cellStyle name="20% - Accent5 3 6 3 2" xfId="5691"/>
    <cellStyle name="20% - Accent5 3 6 3 2 2" xfId="5692"/>
    <cellStyle name="20% - Accent5 3 6 3 3" xfId="5693"/>
    <cellStyle name="20% - Accent5 3 6 4" xfId="5694"/>
    <cellStyle name="20% - Accent5 3 6 4 2" xfId="5695"/>
    <cellStyle name="20% - Accent5 3 6 4 2 2" xfId="5696"/>
    <cellStyle name="20% - Accent5 3 6 4 3" xfId="5697"/>
    <cellStyle name="20% - Accent5 3 6 5" xfId="5698"/>
    <cellStyle name="20% - Accent5 3 6 5 2" xfId="5699"/>
    <cellStyle name="20% - Accent5 3 6 6" xfId="5700"/>
    <cellStyle name="20% - Accent5 3 7" xfId="5701"/>
    <cellStyle name="20% - Accent5 3 7 2" xfId="5702"/>
    <cellStyle name="20% - Accent5 3 7 2 2" xfId="5703"/>
    <cellStyle name="20% - Accent5 3 7 2 2 2" xfId="5704"/>
    <cellStyle name="20% - Accent5 3 7 2 3" xfId="5705"/>
    <cellStyle name="20% - Accent5 3 7 2 3 2" xfId="5706"/>
    <cellStyle name="20% - Accent5 3 7 2 4" xfId="5707"/>
    <cellStyle name="20% - Accent5 3 7 3" xfId="5708"/>
    <cellStyle name="20% - Accent5 3 7 3 2" xfId="5709"/>
    <cellStyle name="20% - Accent5 3 7 3 2 2" xfId="5710"/>
    <cellStyle name="20% - Accent5 3 7 3 3" xfId="5711"/>
    <cellStyle name="20% - Accent5 3 7 4" xfId="5712"/>
    <cellStyle name="20% - Accent5 3 7 4 2" xfId="5713"/>
    <cellStyle name="20% - Accent5 3 7 4 2 2" xfId="5714"/>
    <cellStyle name="20% - Accent5 3 7 4 3" xfId="5715"/>
    <cellStyle name="20% - Accent5 3 7 5" xfId="5716"/>
    <cellStyle name="20% - Accent5 3 7 5 2" xfId="5717"/>
    <cellStyle name="20% - Accent5 3 7 6" xfId="5718"/>
    <cellStyle name="20% - Accent5 3 8" xfId="5719"/>
    <cellStyle name="20% - Accent5 3 8 2" xfId="5720"/>
    <cellStyle name="20% - Accent5 3 8 2 2" xfId="5721"/>
    <cellStyle name="20% - Accent5 3 8 3" xfId="5722"/>
    <cellStyle name="20% - Accent5 3 8 3 2" xfId="5723"/>
    <cellStyle name="20% - Accent5 3 8 4" xfId="5724"/>
    <cellStyle name="20% - Accent5 3 9" xfId="5725"/>
    <cellStyle name="20% - Accent5 3 9 2" xfId="5726"/>
    <cellStyle name="20% - Accent5 3 9 2 2" xfId="5727"/>
    <cellStyle name="20% - Accent5 3 9 3" xfId="5728"/>
    <cellStyle name="20% - Accent5 3 9 3 2" xfId="5729"/>
    <cellStyle name="20% - Accent5 3 9 4" xfId="5730"/>
    <cellStyle name="20% - Accent5 4" xfId="5731"/>
    <cellStyle name="20% - Accent5 4 10" xfId="5732"/>
    <cellStyle name="20% - Accent5 4 10 2" xfId="5733"/>
    <cellStyle name="20% - Accent5 4 11" xfId="5734"/>
    <cellStyle name="20% - Accent5 4 2" xfId="5735"/>
    <cellStyle name="20% - Accent5 4 2 2" xfId="5736"/>
    <cellStyle name="20% - Accent5 4 2 2 2" xfId="5737"/>
    <cellStyle name="20% - Accent5 4 2 2 2 2" xfId="5738"/>
    <cellStyle name="20% - Accent5 4 2 2 3" xfId="5739"/>
    <cellStyle name="20% - Accent5 4 2 2 3 2" xfId="5740"/>
    <cellStyle name="20% - Accent5 4 2 2 4" xfId="5741"/>
    <cellStyle name="20% - Accent5 4 2 3" xfId="5742"/>
    <cellStyle name="20% - Accent5 4 2 3 2" xfId="5743"/>
    <cellStyle name="20% - Accent5 4 2 3 2 2" xfId="5744"/>
    <cellStyle name="20% - Accent5 4 2 3 3" xfId="5745"/>
    <cellStyle name="20% - Accent5 4 2 4" xfId="5746"/>
    <cellStyle name="20% - Accent5 4 2 4 2" xfId="5747"/>
    <cellStyle name="20% - Accent5 4 2 4 2 2" xfId="5748"/>
    <cellStyle name="20% - Accent5 4 2 4 3" xfId="5749"/>
    <cellStyle name="20% - Accent5 4 2 5" xfId="5750"/>
    <cellStyle name="20% - Accent5 4 2 5 2" xfId="5751"/>
    <cellStyle name="20% - Accent5 4 2 6" xfId="5752"/>
    <cellStyle name="20% - Accent5 4 3" xfId="5753"/>
    <cellStyle name="20% - Accent5 4 3 2" xfId="5754"/>
    <cellStyle name="20% - Accent5 4 3 2 2" xfId="5755"/>
    <cellStyle name="20% - Accent5 4 3 2 2 2" xfId="5756"/>
    <cellStyle name="20% - Accent5 4 3 2 3" xfId="5757"/>
    <cellStyle name="20% - Accent5 4 3 2 3 2" xfId="5758"/>
    <cellStyle name="20% - Accent5 4 3 2 4" xfId="5759"/>
    <cellStyle name="20% - Accent5 4 3 3" xfId="5760"/>
    <cellStyle name="20% - Accent5 4 3 3 2" xfId="5761"/>
    <cellStyle name="20% - Accent5 4 3 3 2 2" xfId="5762"/>
    <cellStyle name="20% - Accent5 4 3 3 3" xfId="5763"/>
    <cellStyle name="20% - Accent5 4 3 4" xfId="5764"/>
    <cellStyle name="20% - Accent5 4 3 4 2" xfId="5765"/>
    <cellStyle name="20% - Accent5 4 3 4 2 2" xfId="5766"/>
    <cellStyle name="20% - Accent5 4 3 4 3" xfId="5767"/>
    <cellStyle name="20% - Accent5 4 3 5" xfId="5768"/>
    <cellStyle name="20% - Accent5 4 3 5 2" xfId="5769"/>
    <cellStyle name="20% - Accent5 4 3 6" xfId="5770"/>
    <cellStyle name="20% - Accent5 4 4" xfId="5771"/>
    <cellStyle name="20% - Accent5 4 4 2" xfId="5772"/>
    <cellStyle name="20% - Accent5 4 4 2 2" xfId="5773"/>
    <cellStyle name="20% - Accent5 4 4 2 2 2" xfId="5774"/>
    <cellStyle name="20% - Accent5 4 4 2 3" xfId="5775"/>
    <cellStyle name="20% - Accent5 4 4 2 3 2" xfId="5776"/>
    <cellStyle name="20% - Accent5 4 4 2 4" xfId="5777"/>
    <cellStyle name="20% - Accent5 4 4 3" xfId="5778"/>
    <cellStyle name="20% - Accent5 4 4 3 2" xfId="5779"/>
    <cellStyle name="20% - Accent5 4 4 3 2 2" xfId="5780"/>
    <cellStyle name="20% - Accent5 4 4 3 3" xfId="5781"/>
    <cellStyle name="20% - Accent5 4 4 4" xfId="5782"/>
    <cellStyle name="20% - Accent5 4 4 4 2" xfId="5783"/>
    <cellStyle name="20% - Accent5 4 4 4 2 2" xfId="5784"/>
    <cellStyle name="20% - Accent5 4 4 4 3" xfId="5785"/>
    <cellStyle name="20% - Accent5 4 4 5" xfId="5786"/>
    <cellStyle name="20% - Accent5 4 4 5 2" xfId="5787"/>
    <cellStyle name="20% - Accent5 4 4 6" xfId="5788"/>
    <cellStyle name="20% - Accent5 4 5" xfId="5789"/>
    <cellStyle name="20% - Accent5 4 5 2" xfId="5790"/>
    <cellStyle name="20% - Accent5 4 5 2 2" xfId="5791"/>
    <cellStyle name="20% - Accent5 4 5 3" xfId="5792"/>
    <cellStyle name="20% - Accent5 4 5 3 2" xfId="5793"/>
    <cellStyle name="20% - Accent5 4 5 4" xfId="5794"/>
    <cellStyle name="20% - Accent5 4 6" xfId="5795"/>
    <cellStyle name="20% - Accent5 4 6 2" xfId="5796"/>
    <cellStyle name="20% - Accent5 4 6 2 2" xfId="5797"/>
    <cellStyle name="20% - Accent5 4 6 3" xfId="5798"/>
    <cellStyle name="20% - Accent5 4 6 3 2" xfId="5799"/>
    <cellStyle name="20% - Accent5 4 6 4" xfId="5800"/>
    <cellStyle name="20% - Accent5 4 7" xfId="5801"/>
    <cellStyle name="20% - Accent5 4 7 2" xfId="5802"/>
    <cellStyle name="20% - Accent5 4 7 2 2" xfId="5803"/>
    <cellStyle name="20% - Accent5 4 7 3" xfId="5804"/>
    <cellStyle name="20% - Accent5 4 8" xfId="5805"/>
    <cellStyle name="20% - Accent5 4 8 2" xfId="5806"/>
    <cellStyle name="20% - Accent5 4 8 2 2" xfId="5807"/>
    <cellStyle name="20% - Accent5 4 8 3" xfId="5808"/>
    <cellStyle name="20% - Accent5 4 9" xfId="5809"/>
    <cellStyle name="20% - Accent5 4 9 2" xfId="5810"/>
    <cellStyle name="20% - Accent5 5" xfId="5811"/>
    <cellStyle name="20% - Accent5 5 10" xfId="5812"/>
    <cellStyle name="20% - Accent5 5 10 2" xfId="5813"/>
    <cellStyle name="20% - Accent5 5 11" xfId="5814"/>
    <cellStyle name="20% - Accent5 5 2" xfId="5815"/>
    <cellStyle name="20% - Accent5 5 2 2" xfId="5816"/>
    <cellStyle name="20% - Accent5 5 2 2 2" xfId="5817"/>
    <cellStyle name="20% - Accent5 5 2 2 2 2" xfId="5818"/>
    <cellStyle name="20% - Accent5 5 2 2 3" xfId="5819"/>
    <cellStyle name="20% - Accent5 5 2 2 3 2" xfId="5820"/>
    <cellStyle name="20% - Accent5 5 2 2 4" xfId="5821"/>
    <cellStyle name="20% - Accent5 5 2 3" xfId="5822"/>
    <cellStyle name="20% - Accent5 5 2 3 2" xfId="5823"/>
    <cellStyle name="20% - Accent5 5 2 3 2 2" xfId="5824"/>
    <cellStyle name="20% - Accent5 5 2 3 3" xfId="5825"/>
    <cellStyle name="20% - Accent5 5 2 4" xfId="5826"/>
    <cellStyle name="20% - Accent5 5 2 4 2" xfId="5827"/>
    <cellStyle name="20% - Accent5 5 2 4 2 2" xfId="5828"/>
    <cellStyle name="20% - Accent5 5 2 4 3" xfId="5829"/>
    <cellStyle name="20% - Accent5 5 2 5" xfId="5830"/>
    <cellStyle name="20% - Accent5 5 2 5 2" xfId="5831"/>
    <cellStyle name="20% - Accent5 5 2 6" xfId="5832"/>
    <cellStyle name="20% - Accent5 5 3" xfId="5833"/>
    <cellStyle name="20% - Accent5 5 3 2" xfId="5834"/>
    <cellStyle name="20% - Accent5 5 3 2 2" xfId="5835"/>
    <cellStyle name="20% - Accent5 5 3 2 2 2" xfId="5836"/>
    <cellStyle name="20% - Accent5 5 3 2 3" xfId="5837"/>
    <cellStyle name="20% - Accent5 5 3 2 3 2" xfId="5838"/>
    <cellStyle name="20% - Accent5 5 3 2 4" xfId="5839"/>
    <cellStyle name="20% - Accent5 5 3 3" xfId="5840"/>
    <cellStyle name="20% - Accent5 5 3 3 2" xfId="5841"/>
    <cellStyle name="20% - Accent5 5 3 3 2 2" xfId="5842"/>
    <cellStyle name="20% - Accent5 5 3 3 3" xfId="5843"/>
    <cellStyle name="20% - Accent5 5 3 4" xfId="5844"/>
    <cellStyle name="20% - Accent5 5 3 4 2" xfId="5845"/>
    <cellStyle name="20% - Accent5 5 3 4 2 2" xfId="5846"/>
    <cellStyle name="20% - Accent5 5 3 4 3" xfId="5847"/>
    <cellStyle name="20% - Accent5 5 3 5" xfId="5848"/>
    <cellStyle name="20% - Accent5 5 3 5 2" xfId="5849"/>
    <cellStyle name="20% - Accent5 5 3 6" xfId="5850"/>
    <cellStyle name="20% - Accent5 5 4" xfId="5851"/>
    <cellStyle name="20% - Accent5 5 4 2" xfId="5852"/>
    <cellStyle name="20% - Accent5 5 4 2 2" xfId="5853"/>
    <cellStyle name="20% - Accent5 5 4 2 2 2" xfId="5854"/>
    <cellStyle name="20% - Accent5 5 4 2 3" xfId="5855"/>
    <cellStyle name="20% - Accent5 5 4 2 3 2" xfId="5856"/>
    <cellStyle name="20% - Accent5 5 4 2 4" xfId="5857"/>
    <cellStyle name="20% - Accent5 5 4 3" xfId="5858"/>
    <cellStyle name="20% - Accent5 5 4 3 2" xfId="5859"/>
    <cellStyle name="20% - Accent5 5 4 3 2 2" xfId="5860"/>
    <cellStyle name="20% - Accent5 5 4 3 3" xfId="5861"/>
    <cellStyle name="20% - Accent5 5 4 4" xfId="5862"/>
    <cellStyle name="20% - Accent5 5 4 4 2" xfId="5863"/>
    <cellStyle name="20% - Accent5 5 4 4 2 2" xfId="5864"/>
    <cellStyle name="20% - Accent5 5 4 4 3" xfId="5865"/>
    <cellStyle name="20% - Accent5 5 4 5" xfId="5866"/>
    <cellStyle name="20% - Accent5 5 4 5 2" xfId="5867"/>
    <cellStyle name="20% - Accent5 5 4 6" xfId="5868"/>
    <cellStyle name="20% - Accent5 5 5" xfId="5869"/>
    <cellStyle name="20% - Accent5 5 5 2" xfId="5870"/>
    <cellStyle name="20% - Accent5 5 5 2 2" xfId="5871"/>
    <cellStyle name="20% - Accent5 5 5 3" xfId="5872"/>
    <cellStyle name="20% - Accent5 5 5 3 2" xfId="5873"/>
    <cellStyle name="20% - Accent5 5 5 4" xfId="5874"/>
    <cellStyle name="20% - Accent5 5 6" xfId="5875"/>
    <cellStyle name="20% - Accent5 5 6 2" xfId="5876"/>
    <cellStyle name="20% - Accent5 5 6 2 2" xfId="5877"/>
    <cellStyle name="20% - Accent5 5 6 3" xfId="5878"/>
    <cellStyle name="20% - Accent5 5 6 3 2" xfId="5879"/>
    <cellStyle name="20% - Accent5 5 6 4" xfId="5880"/>
    <cellStyle name="20% - Accent5 5 7" xfId="5881"/>
    <cellStyle name="20% - Accent5 5 7 2" xfId="5882"/>
    <cellStyle name="20% - Accent5 5 7 2 2" xfId="5883"/>
    <cellStyle name="20% - Accent5 5 7 3" xfId="5884"/>
    <cellStyle name="20% - Accent5 5 8" xfId="5885"/>
    <cellStyle name="20% - Accent5 5 8 2" xfId="5886"/>
    <cellStyle name="20% - Accent5 5 8 2 2" xfId="5887"/>
    <cellStyle name="20% - Accent5 5 8 3" xfId="5888"/>
    <cellStyle name="20% - Accent5 5 9" xfId="5889"/>
    <cellStyle name="20% - Accent5 5 9 2" xfId="5890"/>
    <cellStyle name="20% - Accent5 6" xfId="5891"/>
    <cellStyle name="20% - Accent5 6 2" xfId="5892"/>
    <cellStyle name="20% - Accent5 6 2 2" xfId="5893"/>
    <cellStyle name="20% - Accent5 6 2 2 2" xfId="5894"/>
    <cellStyle name="20% - Accent5 6 2 2 2 2" xfId="5895"/>
    <cellStyle name="20% - Accent5 6 2 2 3" xfId="5896"/>
    <cellStyle name="20% - Accent5 6 2 2 3 2" xfId="5897"/>
    <cellStyle name="20% - Accent5 6 2 2 4" xfId="5898"/>
    <cellStyle name="20% - Accent5 6 2 3" xfId="5899"/>
    <cellStyle name="20% - Accent5 6 2 3 2" xfId="5900"/>
    <cellStyle name="20% - Accent5 6 2 3 2 2" xfId="5901"/>
    <cellStyle name="20% - Accent5 6 2 3 3" xfId="5902"/>
    <cellStyle name="20% - Accent5 6 2 4" xfId="5903"/>
    <cellStyle name="20% - Accent5 6 2 4 2" xfId="5904"/>
    <cellStyle name="20% - Accent5 6 2 4 2 2" xfId="5905"/>
    <cellStyle name="20% - Accent5 6 2 4 3" xfId="5906"/>
    <cellStyle name="20% - Accent5 6 2 5" xfId="5907"/>
    <cellStyle name="20% - Accent5 6 2 5 2" xfId="5908"/>
    <cellStyle name="20% - Accent5 6 2 6" xfId="5909"/>
    <cellStyle name="20% - Accent5 6 3" xfId="5910"/>
    <cellStyle name="20% - Accent5 6 3 2" xfId="5911"/>
    <cellStyle name="20% - Accent5 6 3 2 2" xfId="5912"/>
    <cellStyle name="20% - Accent5 6 3 2 2 2" xfId="5913"/>
    <cellStyle name="20% - Accent5 6 3 2 3" xfId="5914"/>
    <cellStyle name="20% - Accent5 6 3 2 3 2" xfId="5915"/>
    <cellStyle name="20% - Accent5 6 3 2 4" xfId="5916"/>
    <cellStyle name="20% - Accent5 6 3 3" xfId="5917"/>
    <cellStyle name="20% - Accent5 6 3 3 2" xfId="5918"/>
    <cellStyle name="20% - Accent5 6 3 3 2 2" xfId="5919"/>
    <cellStyle name="20% - Accent5 6 3 3 3" xfId="5920"/>
    <cellStyle name="20% - Accent5 6 3 4" xfId="5921"/>
    <cellStyle name="20% - Accent5 6 3 4 2" xfId="5922"/>
    <cellStyle name="20% - Accent5 6 3 4 2 2" xfId="5923"/>
    <cellStyle name="20% - Accent5 6 3 4 3" xfId="5924"/>
    <cellStyle name="20% - Accent5 6 3 5" xfId="5925"/>
    <cellStyle name="20% - Accent5 6 3 5 2" xfId="5926"/>
    <cellStyle name="20% - Accent5 6 3 6" xfId="5927"/>
    <cellStyle name="20% - Accent5 6 4" xfId="5928"/>
    <cellStyle name="20% - Accent5 6 4 2" xfId="5929"/>
    <cellStyle name="20% - Accent5 6 4 2 2" xfId="5930"/>
    <cellStyle name="20% - Accent5 6 4 3" xfId="5931"/>
    <cellStyle name="20% - Accent5 6 4 3 2" xfId="5932"/>
    <cellStyle name="20% - Accent5 6 4 4" xfId="5933"/>
    <cellStyle name="20% - Accent5 6 5" xfId="5934"/>
    <cellStyle name="20% - Accent5 6 5 2" xfId="5935"/>
    <cellStyle name="20% - Accent5 6 5 2 2" xfId="5936"/>
    <cellStyle name="20% - Accent5 6 5 3" xfId="5937"/>
    <cellStyle name="20% - Accent5 6 5 3 2" xfId="5938"/>
    <cellStyle name="20% - Accent5 6 5 4" xfId="5939"/>
    <cellStyle name="20% - Accent5 6 6" xfId="5940"/>
    <cellStyle name="20% - Accent5 6 6 2" xfId="5941"/>
    <cellStyle name="20% - Accent5 6 6 2 2" xfId="5942"/>
    <cellStyle name="20% - Accent5 6 6 3" xfId="5943"/>
    <cellStyle name="20% - Accent5 6 7" xfId="5944"/>
    <cellStyle name="20% - Accent5 6 7 2" xfId="5945"/>
    <cellStyle name="20% - Accent5 6 7 2 2" xfId="5946"/>
    <cellStyle name="20% - Accent5 6 7 3" xfId="5947"/>
    <cellStyle name="20% - Accent5 6 8" xfId="5948"/>
    <cellStyle name="20% - Accent5 6 8 2" xfId="5949"/>
    <cellStyle name="20% - Accent5 6 9" xfId="5950"/>
    <cellStyle name="20% - Accent5 7" xfId="5951"/>
    <cellStyle name="20% - Accent5 7 2" xfId="5952"/>
    <cellStyle name="20% - Accent5 7 2 2" xfId="5953"/>
    <cellStyle name="20% - Accent5 7 2 2 2" xfId="5954"/>
    <cellStyle name="20% - Accent5 7 2 3" xfId="5955"/>
    <cellStyle name="20% - Accent5 7 2 3 2" xfId="5956"/>
    <cellStyle name="20% - Accent5 7 2 4" xfId="5957"/>
    <cellStyle name="20% - Accent5 7 3" xfId="5958"/>
    <cellStyle name="20% - Accent5 7 3 2" xfId="5959"/>
    <cellStyle name="20% - Accent5 7 3 2 2" xfId="5960"/>
    <cellStyle name="20% - Accent5 7 3 3" xfId="5961"/>
    <cellStyle name="20% - Accent5 7 4" xfId="5962"/>
    <cellStyle name="20% - Accent5 7 4 2" xfId="5963"/>
    <cellStyle name="20% - Accent5 7 4 2 2" xfId="5964"/>
    <cellStyle name="20% - Accent5 7 4 3" xfId="5965"/>
    <cellStyle name="20% - Accent5 7 5" xfId="5966"/>
    <cellStyle name="20% - Accent5 7 5 2" xfId="5967"/>
    <cellStyle name="20% - Accent5 7 6" xfId="5968"/>
    <cellStyle name="20% - Accent5 8" xfId="5969"/>
    <cellStyle name="20% - Accent5 8 2" xfId="5970"/>
    <cellStyle name="20% - Accent5 8 2 2" xfId="5971"/>
    <cellStyle name="20% - Accent5 8 2 2 2" xfId="5972"/>
    <cellStyle name="20% - Accent5 8 2 3" xfId="5973"/>
    <cellStyle name="20% - Accent5 8 2 3 2" xfId="5974"/>
    <cellStyle name="20% - Accent5 8 2 4" xfId="5975"/>
    <cellStyle name="20% - Accent5 8 3" xfId="5976"/>
    <cellStyle name="20% - Accent5 8 3 2" xfId="5977"/>
    <cellStyle name="20% - Accent5 8 3 2 2" xfId="5978"/>
    <cellStyle name="20% - Accent5 8 3 3" xfId="5979"/>
    <cellStyle name="20% - Accent5 8 4" xfId="5980"/>
    <cellStyle name="20% - Accent5 8 4 2" xfId="5981"/>
    <cellStyle name="20% - Accent5 8 4 2 2" xfId="5982"/>
    <cellStyle name="20% - Accent5 8 4 3" xfId="5983"/>
    <cellStyle name="20% - Accent5 8 5" xfId="5984"/>
    <cellStyle name="20% - Accent5 8 5 2" xfId="5985"/>
    <cellStyle name="20% - Accent5 8 6" xfId="5986"/>
    <cellStyle name="20% - Accent5 9" xfId="5987"/>
    <cellStyle name="20% - Accent5 9 2" xfId="5988"/>
    <cellStyle name="20% - Accent5 9 2 2" xfId="5989"/>
    <cellStyle name="20% - Accent5 9 2 2 2" xfId="5990"/>
    <cellStyle name="20% - Accent5 9 2 3" xfId="5991"/>
    <cellStyle name="20% - Accent5 9 2 3 2" xfId="5992"/>
    <cellStyle name="20% - Accent5 9 2 4" xfId="5993"/>
    <cellStyle name="20% - Accent5 9 3" xfId="5994"/>
    <cellStyle name="20% - Accent5 9 3 2" xfId="5995"/>
    <cellStyle name="20% - Accent5 9 3 2 2" xfId="5996"/>
    <cellStyle name="20% - Accent5 9 3 3" xfId="5997"/>
    <cellStyle name="20% - Accent5 9 4" xfId="5998"/>
    <cellStyle name="20% - Accent5 9 4 2" xfId="5999"/>
    <cellStyle name="20% - Accent5 9 4 2 2" xfId="6000"/>
    <cellStyle name="20% - Accent5 9 4 3" xfId="6001"/>
    <cellStyle name="20% - Accent5 9 5" xfId="6002"/>
    <cellStyle name="20% - Accent5 9 5 2" xfId="6003"/>
    <cellStyle name="20% - Accent5 9 6" xfId="6004"/>
    <cellStyle name="20% - Accent6 10" xfId="6005"/>
    <cellStyle name="20% - Accent6 10 2" xfId="6006"/>
    <cellStyle name="20% - Accent6 10 2 2" xfId="6007"/>
    <cellStyle name="20% - Accent6 10 3" xfId="6008"/>
    <cellStyle name="20% - Accent6 10 3 2" xfId="6009"/>
    <cellStyle name="20% - Accent6 10 4" xfId="6010"/>
    <cellStyle name="20% - Accent6 11" xfId="6011"/>
    <cellStyle name="20% - Accent6 11 2" xfId="6012"/>
    <cellStyle name="20% - Accent6 11 2 2" xfId="6013"/>
    <cellStyle name="20% - Accent6 11 3" xfId="6014"/>
    <cellStyle name="20% - Accent6 11 3 2" xfId="6015"/>
    <cellStyle name="20% - Accent6 11 4" xfId="6016"/>
    <cellStyle name="20% - Accent6 12" xfId="6017"/>
    <cellStyle name="20% - Accent6 12 2" xfId="6018"/>
    <cellStyle name="20% - Accent6 12 2 2" xfId="6019"/>
    <cellStyle name="20% - Accent6 12 3" xfId="6020"/>
    <cellStyle name="20% - Accent6 13" xfId="6021"/>
    <cellStyle name="20% - Accent6 13 2" xfId="6022"/>
    <cellStyle name="20% - Accent6 13 2 2" xfId="6023"/>
    <cellStyle name="20% - Accent6 13 3" xfId="6024"/>
    <cellStyle name="20% - Accent6 14" xfId="6025"/>
    <cellStyle name="20% - Accent6 14 2" xfId="6026"/>
    <cellStyle name="20% - Accent6 15" xfId="6027"/>
    <cellStyle name="20% - Accent6 15 2" xfId="6028"/>
    <cellStyle name="20% - Accent6 16" xfId="6029"/>
    <cellStyle name="20% - Accent6 2" xfId="6030"/>
    <cellStyle name="20% - Accent6 2 10" xfId="6031"/>
    <cellStyle name="20% - Accent6 2 10 2" xfId="6032"/>
    <cellStyle name="20% - Accent6 2 10 2 2" xfId="6033"/>
    <cellStyle name="20% - Accent6 2 10 3" xfId="6034"/>
    <cellStyle name="20% - Accent6 2 10 3 2" xfId="6035"/>
    <cellStyle name="20% - Accent6 2 10 4" xfId="6036"/>
    <cellStyle name="20% - Accent6 2 11" xfId="6037"/>
    <cellStyle name="20% - Accent6 2 11 2" xfId="6038"/>
    <cellStyle name="20% - Accent6 2 11 2 2" xfId="6039"/>
    <cellStyle name="20% - Accent6 2 11 3" xfId="6040"/>
    <cellStyle name="20% - Accent6 2 12" xfId="6041"/>
    <cellStyle name="20% - Accent6 2 12 2" xfId="6042"/>
    <cellStyle name="20% - Accent6 2 12 2 2" xfId="6043"/>
    <cellStyle name="20% - Accent6 2 12 3" xfId="6044"/>
    <cellStyle name="20% - Accent6 2 13" xfId="6045"/>
    <cellStyle name="20% - Accent6 2 13 2" xfId="6046"/>
    <cellStyle name="20% - Accent6 2 14" xfId="6047"/>
    <cellStyle name="20% - Accent6 2 14 2" xfId="6048"/>
    <cellStyle name="20% - Accent6 2 15" xfId="6049"/>
    <cellStyle name="20% - Accent6 2 2" xfId="6050"/>
    <cellStyle name="20% - Accent6 2 2 10" xfId="6051"/>
    <cellStyle name="20% - Accent6 2 2 10 2" xfId="6052"/>
    <cellStyle name="20% - Accent6 2 2 10 2 2" xfId="6053"/>
    <cellStyle name="20% - Accent6 2 2 10 3" xfId="6054"/>
    <cellStyle name="20% - Accent6 2 2 11" xfId="6055"/>
    <cellStyle name="20% - Accent6 2 2 11 2" xfId="6056"/>
    <cellStyle name="20% - Accent6 2 2 11 2 2" xfId="6057"/>
    <cellStyle name="20% - Accent6 2 2 11 3" xfId="6058"/>
    <cellStyle name="20% - Accent6 2 2 12" xfId="6059"/>
    <cellStyle name="20% - Accent6 2 2 12 2" xfId="6060"/>
    <cellStyle name="20% - Accent6 2 2 13" xfId="6061"/>
    <cellStyle name="20% - Accent6 2 2 13 2" xfId="6062"/>
    <cellStyle name="20% - Accent6 2 2 14" xfId="6063"/>
    <cellStyle name="20% - Accent6 2 2 2" xfId="6064"/>
    <cellStyle name="20% - Accent6 2 2 2 10" xfId="6065"/>
    <cellStyle name="20% - Accent6 2 2 2 10 2" xfId="6066"/>
    <cellStyle name="20% - Accent6 2 2 2 11" xfId="6067"/>
    <cellStyle name="20% - Accent6 2 2 2 2" xfId="6068"/>
    <cellStyle name="20% - Accent6 2 2 2 2 2" xfId="6069"/>
    <cellStyle name="20% - Accent6 2 2 2 2 2 2" xfId="6070"/>
    <cellStyle name="20% - Accent6 2 2 2 2 2 2 2" xfId="6071"/>
    <cellStyle name="20% - Accent6 2 2 2 2 2 3" xfId="6072"/>
    <cellStyle name="20% - Accent6 2 2 2 2 2 3 2" xfId="6073"/>
    <cellStyle name="20% - Accent6 2 2 2 2 2 4" xfId="6074"/>
    <cellStyle name="20% - Accent6 2 2 2 2 3" xfId="6075"/>
    <cellStyle name="20% - Accent6 2 2 2 2 3 2" xfId="6076"/>
    <cellStyle name="20% - Accent6 2 2 2 2 3 2 2" xfId="6077"/>
    <cellStyle name="20% - Accent6 2 2 2 2 3 3" xfId="6078"/>
    <cellStyle name="20% - Accent6 2 2 2 2 4" xfId="6079"/>
    <cellStyle name="20% - Accent6 2 2 2 2 4 2" xfId="6080"/>
    <cellStyle name="20% - Accent6 2 2 2 2 4 2 2" xfId="6081"/>
    <cellStyle name="20% - Accent6 2 2 2 2 4 3" xfId="6082"/>
    <cellStyle name="20% - Accent6 2 2 2 2 5" xfId="6083"/>
    <cellStyle name="20% - Accent6 2 2 2 2 5 2" xfId="6084"/>
    <cellStyle name="20% - Accent6 2 2 2 2 6" xfId="6085"/>
    <cellStyle name="20% - Accent6 2 2 2 3" xfId="6086"/>
    <cellStyle name="20% - Accent6 2 2 2 3 2" xfId="6087"/>
    <cellStyle name="20% - Accent6 2 2 2 3 2 2" xfId="6088"/>
    <cellStyle name="20% - Accent6 2 2 2 3 2 2 2" xfId="6089"/>
    <cellStyle name="20% - Accent6 2 2 2 3 2 3" xfId="6090"/>
    <cellStyle name="20% - Accent6 2 2 2 3 2 3 2" xfId="6091"/>
    <cellStyle name="20% - Accent6 2 2 2 3 2 4" xfId="6092"/>
    <cellStyle name="20% - Accent6 2 2 2 3 3" xfId="6093"/>
    <cellStyle name="20% - Accent6 2 2 2 3 3 2" xfId="6094"/>
    <cellStyle name="20% - Accent6 2 2 2 3 3 2 2" xfId="6095"/>
    <cellStyle name="20% - Accent6 2 2 2 3 3 3" xfId="6096"/>
    <cellStyle name="20% - Accent6 2 2 2 3 4" xfId="6097"/>
    <cellStyle name="20% - Accent6 2 2 2 3 4 2" xfId="6098"/>
    <cellStyle name="20% - Accent6 2 2 2 3 4 2 2" xfId="6099"/>
    <cellStyle name="20% - Accent6 2 2 2 3 4 3" xfId="6100"/>
    <cellStyle name="20% - Accent6 2 2 2 3 5" xfId="6101"/>
    <cellStyle name="20% - Accent6 2 2 2 3 5 2" xfId="6102"/>
    <cellStyle name="20% - Accent6 2 2 2 3 6" xfId="6103"/>
    <cellStyle name="20% - Accent6 2 2 2 4" xfId="6104"/>
    <cellStyle name="20% - Accent6 2 2 2 4 2" xfId="6105"/>
    <cellStyle name="20% - Accent6 2 2 2 4 2 2" xfId="6106"/>
    <cellStyle name="20% - Accent6 2 2 2 4 2 2 2" xfId="6107"/>
    <cellStyle name="20% - Accent6 2 2 2 4 2 3" xfId="6108"/>
    <cellStyle name="20% - Accent6 2 2 2 4 2 3 2" xfId="6109"/>
    <cellStyle name="20% - Accent6 2 2 2 4 2 4" xfId="6110"/>
    <cellStyle name="20% - Accent6 2 2 2 4 3" xfId="6111"/>
    <cellStyle name="20% - Accent6 2 2 2 4 3 2" xfId="6112"/>
    <cellStyle name="20% - Accent6 2 2 2 4 3 2 2" xfId="6113"/>
    <cellStyle name="20% - Accent6 2 2 2 4 3 3" xfId="6114"/>
    <cellStyle name="20% - Accent6 2 2 2 4 4" xfId="6115"/>
    <cellStyle name="20% - Accent6 2 2 2 4 4 2" xfId="6116"/>
    <cellStyle name="20% - Accent6 2 2 2 4 4 2 2" xfId="6117"/>
    <cellStyle name="20% - Accent6 2 2 2 4 4 3" xfId="6118"/>
    <cellStyle name="20% - Accent6 2 2 2 4 5" xfId="6119"/>
    <cellStyle name="20% - Accent6 2 2 2 4 5 2" xfId="6120"/>
    <cellStyle name="20% - Accent6 2 2 2 4 6" xfId="6121"/>
    <cellStyle name="20% - Accent6 2 2 2 5" xfId="6122"/>
    <cellStyle name="20% - Accent6 2 2 2 5 2" xfId="6123"/>
    <cellStyle name="20% - Accent6 2 2 2 5 2 2" xfId="6124"/>
    <cellStyle name="20% - Accent6 2 2 2 5 3" xfId="6125"/>
    <cellStyle name="20% - Accent6 2 2 2 5 3 2" xfId="6126"/>
    <cellStyle name="20% - Accent6 2 2 2 5 4" xfId="6127"/>
    <cellStyle name="20% - Accent6 2 2 2 6" xfId="6128"/>
    <cellStyle name="20% - Accent6 2 2 2 6 2" xfId="6129"/>
    <cellStyle name="20% - Accent6 2 2 2 6 2 2" xfId="6130"/>
    <cellStyle name="20% - Accent6 2 2 2 6 3" xfId="6131"/>
    <cellStyle name="20% - Accent6 2 2 2 6 3 2" xfId="6132"/>
    <cellStyle name="20% - Accent6 2 2 2 6 4" xfId="6133"/>
    <cellStyle name="20% - Accent6 2 2 2 7" xfId="6134"/>
    <cellStyle name="20% - Accent6 2 2 2 7 2" xfId="6135"/>
    <cellStyle name="20% - Accent6 2 2 2 7 2 2" xfId="6136"/>
    <cellStyle name="20% - Accent6 2 2 2 7 3" xfId="6137"/>
    <cellStyle name="20% - Accent6 2 2 2 8" xfId="6138"/>
    <cellStyle name="20% - Accent6 2 2 2 8 2" xfId="6139"/>
    <cellStyle name="20% - Accent6 2 2 2 8 2 2" xfId="6140"/>
    <cellStyle name="20% - Accent6 2 2 2 8 3" xfId="6141"/>
    <cellStyle name="20% - Accent6 2 2 2 9" xfId="6142"/>
    <cellStyle name="20% - Accent6 2 2 2 9 2" xfId="6143"/>
    <cellStyle name="20% - Accent6 2 2 3" xfId="6144"/>
    <cellStyle name="20% - Accent6 2 2 3 10" xfId="6145"/>
    <cellStyle name="20% - Accent6 2 2 3 10 2" xfId="6146"/>
    <cellStyle name="20% - Accent6 2 2 3 11" xfId="6147"/>
    <cellStyle name="20% - Accent6 2 2 3 2" xfId="6148"/>
    <cellStyle name="20% - Accent6 2 2 3 2 2" xfId="6149"/>
    <cellStyle name="20% - Accent6 2 2 3 2 2 2" xfId="6150"/>
    <cellStyle name="20% - Accent6 2 2 3 2 2 2 2" xfId="6151"/>
    <cellStyle name="20% - Accent6 2 2 3 2 2 3" xfId="6152"/>
    <cellStyle name="20% - Accent6 2 2 3 2 2 3 2" xfId="6153"/>
    <cellStyle name="20% - Accent6 2 2 3 2 2 4" xfId="6154"/>
    <cellStyle name="20% - Accent6 2 2 3 2 3" xfId="6155"/>
    <cellStyle name="20% - Accent6 2 2 3 2 3 2" xfId="6156"/>
    <cellStyle name="20% - Accent6 2 2 3 2 3 2 2" xfId="6157"/>
    <cellStyle name="20% - Accent6 2 2 3 2 3 3" xfId="6158"/>
    <cellStyle name="20% - Accent6 2 2 3 2 4" xfId="6159"/>
    <cellStyle name="20% - Accent6 2 2 3 2 4 2" xfId="6160"/>
    <cellStyle name="20% - Accent6 2 2 3 2 4 2 2" xfId="6161"/>
    <cellStyle name="20% - Accent6 2 2 3 2 4 3" xfId="6162"/>
    <cellStyle name="20% - Accent6 2 2 3 2 5" xfId="6163"/>
    <cellStyle name="20% - Accent6 2 2 3 2 5 2" xfId="6164"/>
    <cellStyle name="20% - Accent6 2 2 3 2 6" xfId="6165"/>
    <cellStyle name="20% - Accent6 2 2 3 3" xfId="6166"/>
    <cellStyle name="20% - Accent6 2 2 3 3 2" xfId="6167"/>
    <cellStyle name="20% - Accent6 2 2 3 3 2 2" xfId="6168"/>
    <cellStyle name="20% - Accent6 2 2 3 3 2 2 2" xfId="6169"/>
    <cellStyle name="20% - Accent6 2 2 3 3 2 3" xfId="6170"/>
    <cellStyle name="20% - Accent6 2 2 3 3 2 3 2" xfId="6171"/>
    <cellStyle name="20% - Accent6 2 2 3 3 2 4" xfId="6172"/>
    <cellStyle name="20% - Accent6 2 2 3 3 3" xfId="6173"/>
    <cellStyle name="20% - Accent6 2 2 3 3 3 2" xfId="6174"/>
    <cellStyle name="20% - Accent6 2 2 3 3 3 2 2" xfId="6175"/>
    <cellStyle name="20% - Accent6 2 2 3 3 3 3" xfId="6176"/>
    <cellStyle name="20% - Accent6 2 2 3 3 4" xfId="6177"/>
    <cellStyle name="20% - Accent6 2 2 3 3 4 2" xfId="6178"/>
    <cellStyle name="20% - Accent6 2 2 3 3 4 2 2" xfId="6179"/>
    <cellStyle name="20% - Accent6 2 2 3 3 4 3" xfId="6180"/>
    <cellStyle name="20% - Accent6 2 2 3 3 5" xfId="6181"/>
    <cellStyle name="20% - Accent6 2 2 3 3 5 2" xfId="6182"/>
    <cellStyle name="20% - Accent6 2 2 3 3 6" xfId="6183"/>
    <cellStyle name="20% - Accent6 2 2 3 4" xfId="6184"/>
    <cellStyle name="20% - Accent6 2 2 3 4 2" xfId="6185"/>
    <cellStyle name="20% - Accent6 2 2 3 4 2 2" xfId="6186"/>
    <cellStyle name="20% - Accent6 2 2 3 4 2 2 2" xfId="6187"/>
    <cellStyle name="20% - Accent6 2 2 3 4 2 3" xfId="6188"/>
    <cellStyle name="20% - Accent6 2 2 3 4 2 3 2" xfId="6189"/>
    <cellStyle name="20% - Accent6 2 2 3 4 2 4" xfId="6190"/>
    <cellStyle name="20% - Accent6 2 2 3 4 3" xfId="6191"/>
    <cellStyle name="20% - Accent6 2 2 3 4 3 2" xfId="6192"/>
    <cellStyle name="20% - Accent6 2 2 3 4 3 2 2" xfId="6193"/>
    <cellStyle name="20% - Accent6 2 2 3 4 3 3" xfId="6194"/>
    <cellStyle name="20% - Accent6 2 2 3 4 4" xfId="6195"/>
    <cellStyle name="20% - Accent6 2 2 3 4 4 2" xfId="6196"/>
    <cellStyle name="20% - Accent6 2 2 3 4 4 2 2" xfId="6197"/>
    <cellStyle name="20% - Accent6 2 2 3 4 4 3" xfId="6198"/>
    <cellStyle name="20% - Accent6 2 2 3 4 5" xfId="6199"/>
    <cellStyle name="20% - Accent6 2 2 3 4 5 2" xfId="6200"/>
    <cellStyle name="20% - Accent6 2 2 3 4 6" xfId="6201"/>
    <cellStyle name="20% - Accent6 2 2 3 5" xfId="6202"/>
    <cellStyle name="20% - Accent6 2 2 3 5 2" xfId="6203"/>
    <cellStyle name="20% - Accent6 2 2 3 5 2 2" xfId="6204"/>
    <cellStyle name="20% - Accent6 2 2 3 5 3" xfId="6205"/>
    <cellStyle name="20% - Accent6 2 2 3 5 3 2" xfId="6206"/>
    <cellStyle name="20% - Accent6 2 2 3 5 4" xfId="6207"/>
    <cellStyle name="20% - Accent6 2 2 3 6" xfId="6208"/>
    <cellStyle name="20% - Accent6 2 2 3 6 2" xfId="6209"/>
    <cellStyle name="20% - Accent6 2 2 3 6 2 2" xfId="6210"/>
    <cellStyle name="20% - Accent6 2 2 3 6 3" xfId="6211"/>
    <cellStyle name="20% - Accent6 2 2 3 6 3 2" xfId="6212"/>
    <cellStyle name="20% - Accent6 2 2 3 6 4" xfId="6213"/>
    <cellStyle name="20% - Accent6 2 2 3 7" xfId="6214"/>
    <cellStyle name="20% - Accent6 2 2 3 7 2" xfId="6215"/>
    <cellStyle name="20% - Accent6 2 2 3 7 2 2" xfId="6216"/>
    <cellStyle name="20% - Accent6 2 2 3 7 3" xfId="6217"/>
    <cellStyle name="20% - Accent6 2 2 3 8" xfId="6218"/>
    <cellStyle name="20% - Accent6 2 2 3 8 2" xfId="6219"/>
    <cellStyle name="20% - Accent6 2 2 3 8 2 2" xfId="6220"/>
    <cellStyle name="20% - Accent6 2 2 3 8 3" xfId="6221"/>
    <cellStyle name="20% - Accent6 2 2 3 9" xfId="6222"/>
    <cellStyle name="20% - Accent6 2 2 3 9 2" xfId="6223"/>
    <cellStyle name="20% - Accent6 2 2 4" xfId="6224"/>
    <cellStyle name="20% - Accent6 2 2 4 2" xfId="6225"/>
    <cellStyle name="20% - Accent6 2 2 4 2 2" xfId="6226"/>
    <cellStyle name="20% - Accent6 2 2 4 2 2 2" xfId="6227"/>
    <cellStyle name="20% - Accent6 2 2 4 2 2 2 2" xfId="6228"/>
    <cellStyle name="20% - Accent6 2 2 4 2 2 3" xfId="6229"/>
    <cellStyle name="20% - Accent6 2 2 4 2 2 3 2" xfId="6230"/>
    <cellStyle name="20% - Accent6 2 2 4 2 2 4" xfId="6231"/>
    <cellStyle name="20% - Accent6 2 2 4 2 3" xfId="6232"/>
    <cellStyle name="20% - Accent6 2 2 4 2 3 2" xfId="6233"/>
    <cellStyle name="20% - Accent6 2 2 4 2 3 2 2" xfId="6234"/>
    <cellStyle name="20% - Accent6 2 2 4 2 3 3" xfId="6235"/>
    <cellStyle name="20% - Accent6 2 2 4 2 4" xfId="6236"/>
    <cellStyle name="20% - Accent6 2 2 4 2 4 2" xfId="6237"/>
    <cellStyle name="20% - Accent6 2 2 4 2 4 2 2" xfId="6238"/>
    <cellStyle name="20% - Accent6 2 2 4 2 4 3" xfId="6239"/>
    <cellStyle name="20% - Accent6 2 2 4 2 5" xfId="6240"/>
    <cellStyle name="20% - Accent6 2 2 4 2 5 2" xfId="6241"/>
    <cellStyle name="20% - Accent6 2 2 4 2 6" xfId="6242"/>
    <cellStyle name="20% - Accent6 2 2 4 3" xfId="6243"/>
    <cellStyle name="20% - Accent6 2 2 4 3 2" xfId="6244"/>
    <cellStyle name="20% - Accent6 2 2 4 3 2 2" xfId="6245"/>
    <cellStyle name="20% - Accent6 2 2 4 3 2 2 2" xfId="6246"/>
    <cellStyle name="20% - Accent6 2 2 4 3 2 3" xfId="6247"/>
    <cellStyle name="20% - Accent6 2 2 4 3 2 3 2" xfId="6248"/>
    <cellStyle name="20% - Accent6 2 2 4 3 2 4" xfId="6249"/>
    <cellStyle name="20% - Accent6 2 2 4 3 3" xfId="6250"/>
    <cellStyle name="20% - Accent6 2 2 4 3 3 2" xfId="6251"/>
    <cellStyle name="20% - Accent6 2 2 4 3 3 2 2" xfId="6252"/>
    <cellStyle name="20% - Accent6 2 2 4 3 3 3" xfId="6253"/>
    <cellStyle name="20% - Accent6 2 2 4 3 4" xfId="6254"/>
    <cellStyle name="20% - Accent6 2 2 4 3 4 2" xfId="6255"/>
    <cellStyle name="20% - Accent6 2 2 4 3 4 2 2" xfId="6256"/>
    <cellStyle name="20% - Accent6 2 2 4 3 4 3" xfId="6257"/>
    <cellStyle name="20% - Accent6 2 2 4 3 5" xfId="6258"/>
    <cellStyle name="20% - Accent6 2 2 4 3 5 2" xfId="6259"/>
    <cellStyle name="20% - Accent6 2 2 4 3 6" xfId="6260"/>
    <cellStyle name="20% - Accent6 2 2 4 4" xfId="6261"/>
    <cellStyle name="20% - Accent6 2 2 4 4 2" xfId="6262"/>
    <cellStyle name="20% - Accent6 2 2 4 4 2 2" xfId="6263"/>
    <cellStyle name="20% - Accent6 2 2 4 4 3" xfId="6264"/>
    <cellStyle name="20% - Accent6 2 2 4 4 3 2" xfId="6265"/>
    <cellStyle name="20% - Accent6 2 2 4 4 4" xfId="6266"/>
    <cellStyle name="20% - Accent6 2 2 4 5" xfId="6267"/>
    <cellStyle name="20% - Accent6 2 2 4 5 2" xfId="6268"/>
    <cellStyle name="20% - Accent6 2 2 4 5 2 2" xfId="6269"/>
    <cellStyle name="20% - Accent6 2 2 4 5 3" xfId="6270"/>
    <cellStyle name="20% - Accent6 2 2 4 5 3 2" xfId="6271"/>
    <cellStyle name="20% - Accent6 2 2 4 5 4" xfId="6272"/>
    <cellStyle name="20% - Accent6 2 2 4 6" xfId="6273"/>
    <cellStyle name="20% - Accent6 2 2 4 6 2" xfId="6274"/>
    <cellStyle name="20% - Accent6 2 2 4 6 2 2" xfId="6275"/>
    <cellStyle name="20% - Accent6 2 2 4 6 3" xfId="6276"/>
    <cellStyle name="20% - Accent6 2 2 4 7" xfId="6277"/>
    <cellStyle name="20% - Accent6 2 2 4 7 2" xfId="6278"/>
    <cellStyle name="20% - Accent6 2 2 4 7 2 2" xfId="6279"/>
    <cellStyle name="20% - Accent6 2 2 4 7 3" xfId="6280"/>
    <cellStyle name="20% - Accent6 2 2 4 8" xfId="6281"/>
    <cellStyle name="20% - Accent6 2 2 4 8 2" xfId="6282"/>
    <cellStyle name="20% - Accent6 2 2 4 9" xfId="6283"/>
    <cellStyle name="20% - Accent6 2 2 5" xfId="6284"/>
    <cellStyle name="20% - Accent6 2 2 5 2" xfId="6285"/>
    <cellStyle name="20% - Accent6 2 2 5 2 2" xfId="6286"/>
    <cellStyle name="20% - Accent6 2 2 5 2 2 2" xfId="6287"/>
    <cellStyle name="20% - Accent6 2 2 5 2 3" xfId="6288"/>
    <cellStyle name="20% - Accent6 2 2 5 2 3 2" xfId="6289"/>
    <cellStyle name="20% - Accent6 2 2 5 2 4" xfId="6290"/>
    <cellStyle name="20% - Accent6 2 2 5 3" xfId="6291"/>
    <cellStyle name="20% - Accent6 2 2 5 3 2" xfId="6292"/>
    <cellStyle name="20% - Accent6 2 2 5 3 2 2" xfId="6293"/>
    <cellStyle name="20% - Accent6 2 2 5 3 3" xfId="6294"/>
    <cellStyle name="20% - Accent6 2 2 5 4" xfId="6295"/>
    <cellStyle name="20% - Accent6 2 2 5 4 2" xfId="6296"/>
    <cellStyle name="20% - Accent6 2 2 5 4 2 2" xfId="6297"/>
    <cellStyle name="20% - Accent6 2 2 5 4 3" xfId="6298"/>
    <cellStyle name="20% - Accent6 2 2 5 5" xfId="6299"/>
    <cellStyle name="20% - Accent6 2 2 5 5 2" xfId="6300"/>
    <cellStyle name="20% - Accent6 2 2 5 6" xfId="6301"/>
    <cellStyle name="20% - Accent6 2 2 6" xfId="6302"/>
    <cellStyle name="20% - Accent6 2 2 6 2" xfId="6303"/>
    <cellStyle name="20% - Accent6 2 2 6 2 2" xfId="6304"/>
    <cellStyle name="20% - Accent6 2 2 6 2 2 2" xfId="6305"/>
    <cellStyle name="20% - Accent6 2 2 6 2 3" xfId="6306"/>
    <cellStyle name="20% - Accent6 2 2 6 2 3 2" xfId="6307"/>
    <cellStyle name="20% - Accent6 2 2 6 2 4" xfId="6308"/>
    <cellStyle name="20% - Accent6 2 2 6 3" xfId="6309"/>
    <cellStyle name="20% - Accent6 2 2 6 3 2" xfId="6310"/>
    <cellStyle name="20% - Accent6 2 2 6 3 2 2" xfId="6311"/>
    <cellStyle name="20% - Accent6 2 2 6 3 3" xfId="6312"/>
    <cellStyle name="20% - Accent6 2 2 6 4" xfId="6313"/>
    <cellStyle name="20% - Accent6 2 2 6 4 2" xfId="6314"/>
    <cellStyle name="20% - Accent6 2 2 6 4 2 2" xfId="6315"/>
    <cellStyle name="20% - Accent6 2 2 6 4 3" xfId="6316"/>
    <cellStyle name="20% - Accent6 2 2 6 5" xfId="6317"/>
    <cellStyle name="20% - Accent6 2 2 6 5 2" xfId="6318"/>
    <cellStyle name="20% - Accent6 2 2 6 6" xfId="6319"/>
    <cellStyle name="20% - Accent6 2 2 7" xfId="6320"/>
    <cellStyle name="20% - Accent6 2 2 7 2" xfId="6321"/>
    <cellStyle name="20% - Accent6 2 2 7 2 2" xfId="6322"/>
    <cellStyle name="20% - Accent6 2 2 7 2 2 2" xfId="6323"/>
    <cellStyle name="20% - Accent6 2 2 7 2 3" xfId="6324"/>
    <cellStyle name="20% - Accent6 2 2 7 2 3 2" xfId="6325"/>
    <cellStyle name="20% - Accent6 2 2 7 2 4" xfId="6326"/>
    <cellStyle name="20% - Accent6 2 2 7 3" xfId="6327"/>
    <cellStyle name="20% - Accent6 2 2 7 3 2" xfId="6328"/>
    <cellStyle name="20% - Accent6 2 2 7 3 2 2" xfId="6329"/>
    <cellStyle name="20% - Accent6 2 2 7 3 3" xfId="6330"/>
    <cellStyle name="20% - Accent6 2 2 7 4" xfId="6331"/>
    <cellStyle name="20% - Accent6 2 2 7 4 2" xfId="6332"/>
    <cellStyle name="20% - Accent6 2 2 7 4 2 2" xfId="6333"/>
    <cellStyle name="20% - Accent6 2 2 7 4 3" xfId="6334"/>
    <cellStyle name="20% - Accent6 2 2 7 5" xfId="6335"/>
    <cellStyle name="20% - Accent6 2 2 7 5 2" xfId="6336"/>
    <cellStyle name="20% - Accent6 2 2 7 6" xfId="6337"/>
    <cellStyle name="20% - Accent6 2 2 8" xfId="6338"/>
    <cellStyle name="20% - Accent6 2 2 8 2" xfId="6339"/>
    <cellStyle name="20% - Accent6 2 2 8 2 2" xfId="6340"/>
    <cellStyle name="20% - Accent6 2 2 8 3" xfId="6341"/>
    <cellStyle name="20% - Accent6 2 2 8 3 2" xfId="6342"/>
    <cellStyle name="20% - Accent6 2 2 8 4" xfId="6343"/>
    <cellStyle name="20% - Accent6 2 2 9" xfId="6344"/>
    <cellStyle name="20% - Accent6 2 2 9 2" xfId="6345"/>
    <cellStyle name="20% - Accent6 2 2 9 2 2" xfId="6346"/>
    <cellStyle name="20% - Accent6 2 2 9 3" xfId="6347"/>
    <cellStyle name="20% - Accent6 2 2 9 3 2" xfId="6348"/>
    <cellStyle name="20% - Accent6 2 2 9 4" xfId="6349"/>
    <cellStyle name="20% - Accent6 2 3" xfId="6350"/>
    <cellStyle name="20% - Accent6 2 3 10" xfId="6351"/>
    <cellStyle name="20% - Accent6 2 3 10 2" xfId="6352"/>
    <cellStyle name="20% - Accent6 2 3 11" xfId="6353"/>
    <cellStyle name="20% - Accent6 2 3 2" xfId="6354"/>
    <cellStyle name="20% - Accent6 2 3 2 2" xfId="6355"/>
    <cellStyle name="20% - Accent6 2 3 2 2 2" xfId="6356"/>
    <cellStyle name="20% - Accent6 2 3 2 2 2 2" xfId="6357"/>
    <cellStyle name="20% - Accent6 2 3 2 2 3" xfId="6358"/>
    <cellStyle name="20% - Accent6 2 3 2 2 3 2" xfId="6359"/>
    <cellStyle name="20% - Accent6 2 3 2 2 4" xfId="6360"/>
    <cellStyle name="20% - Accent6 2 3 2 3" xfId="6361"/>
    <cellStyle name="20% - Accent6 2 3 2 3 2" xfId="6362"/>
    <cellStyle name="20% - Accent6 2 3 2 3 2 2" xfId="6363"/>
    <cellStyle name="20% - Accent6 2 3 2 3 3" xfId="6364"/>
    <cellStyle name="20% - Accent6 2 3 2 4" xfId="6365"/>
    <cellStyle name="20% - Accent6 2 3 2 4 2" xfId="6366"/>
    <cellStyle name="20% - Accent6 2 3 2 4 2 2" xfId="6367"/>
    <cellStyle name="20% - Accent6 2 3 2 4 3" xfId="6368"/>
    <cellStyle name="20% - Accent6 2 3 2 5" xfId="6369"/>
    <cellStyle name="20% - Accent6 2 3 2 5 2" xfId="6370"/>
    <cellStyle name="20% - Accent6 2 3 2 6" xfId="6371"/>
    <cellStyle name="20% - Accent6 2 3 3" xfId="6372"/>
    <cellStyle name="20% - Accent6 2 3 3 2" xfId="6373"/>
    <cellStyle name="20% - Accent6 2 3 3 2 2" xfId="6374"/>
    <cellStyle name="20% - Accent6 2 3 3 2 2 2" xfId="6375"/>
    <cellStyle name="20% - Accent6 2 3 3 2 3" xfId="6376"/>
    <cellStyle name="20% - Accent6 2 3 3 2 3 2" xfId="6377"/>
    <cellStyle name="20% - Accent6 2 3 3 2 4" xfId="6378"/>
    <cellStyle name="20% - Accent6 2 3 3 3" xfId="6379"/>
    <cellStyle name="20% - Accent6 2 3 3 3 2" xfId="6380"/>
    <cellStyle name="20% - Accent6 2 3 3 3 2 2" xfId="6381"/>
    <cellStyle name="20% - Accent6 2 3 3 3 3" xfId="6382"/>
    <cellStyle name="20% - Accent6 2 3 3 4" xfId="6383"/>
    <cellStyle name="20% - Accent6 2 3 3 4 2" xfId="6384"/>
    <cellStyle name="20% - Accent6 2 3 3 4 2 2" xfId="6385"/>
    <cellStyle name="20% - Accent6 2 3 3 4 3" xfId="6386"/>
    <cellStyle name="20% - Accent6 2 3 3 5" xfId="6387"/>
    <cellStyle name="20% - Accent6 2 3 3 5 2" xfId="6388"/>
    <cellStyle name="20% - Accent6 2 3 3 6" xfId="6389"/>
    <cellStyle name="20% - Accent6 2 3 4" xfId="6390"/>
    <cellStyle name="20% - Accent6 2 3 4 2" xfId="6391"/>
    <cellStyle name="20% - Accent6 2 3 4 2 2" xfId="6392"/>
    <cellStyle name="20% - Accent6 2 3 4 2 2 2" xfId="6393"/>
    <cellStyle name="20% - Accent6 2 3 4 2 3" xfId="6394"/>
    <cellStyle name="20% - Accent6 2 3 4 2 3 2" xfId="6395"/>
    <cellStyle name="20% - Accent6 2 3 4 2 4" xfId="6396"/>
    <cellStyle name="20% - Accent6 2 3 4 3" xfId="6397"/>
    <cellStyle name="20% - Accent6 2 3 4 3 2" xfId="6398"/>
    <cellStyle name="20% - Accent6 2 3 4 3 2 2" xfId="6399"/>
    <cellStyle name="20% - Accent6 2 3 4 3 3" xfId="6400"/>
    <cellStyle name="20% - Accent6 2 3 4 4" xfId="6401"/>
    <cellStyle name="20% - Accent6 2 3 4 4 2" xfId="6402"/>
    <cellStyle name="20% - Accent6 2 3 4 4 2 2" xfId="6403"/>
    <cellStyle name="20% - Accent6 2 3 4 4 3" xfId="6404"/>
    <cellStyle name="20% - Accent6 2 3 4 5" xfId="6405"/>
    <cellStyle name="20% - Accent6 2 3 4 5 2" xfId="6406"/>
    <cellStyle name="20% - Accent6 2 3 4 6" xfId="6407"/>
    <cellStyle name="20% - Accent6 2 3 5" xfId="6408"/>
    <cellStyle name="20% - Accent6 2 3 5 2" xfId="6409"/>
    <cellStyle name="20% - Accent6 2 3 5 2 2" xfId="6410"/>
    <cellStyle name="20% - Accent6 2 3 5 3" xfId="6411"/>
    <cellStyle name="20% - Accent6 2 3 5 3 2" xfId="6412"/>
    <cellStyle name="20% - Accent6 2 3 5 4" xfId="6413"/>
    <cellStyle name="20% - Accent6 2 3 6" xfId="6414"/>
    <cellStyle name="20% - Accent6 2 3 6 2" xfId="6415"/>
    <cellStyle name="20% - Accent6 2 3 6 2 2" xfId="6416"/>
    <cellStyle name="20% - Accent6 2 3 6 3" xfId="6417"/>
    <cellStyle name="20% - Accent6 2 3 6 3 2" xfId="6418"/>
    <cellStyle name="20% - Accent6 2 3 6 4" xfId="6419"/>
    <cellStyle name="20% - Accent6 2 3 7" xfId="6420"/>
    <cellStyle name="20% - Accent6 2 3 7 2" xfId="6421"/>
    <cellStyle name="20% - Accent6 2 3 7 2 2" xfId="6422"/>
    <cellStyle name="20% - Accent6 2 3 7 3" xfId="6423"/>
    <cellStyle name="20% - Accent6 2 3 8" xfId="6424"/>
    <cellStyle name="20% - Accent6 2 3 8 2" xfId="6425"/>
    <cellStyle name="20% - Accent6 2 3 8 2 2" xfId="6426"/>
    <cellStyle name="20% - Accent6 2 3 8 3" xfId="6427"/>
    <cellStyle name="20% - Accent6 2 3 9" xfId="6428"/>
    <cellStyle name="20% - Accent6 2 3 9 2" xfId="6429"/>
    <cellStyle name="20% - Accent6 2 4" xfId="6430"/>
    <cellStyle name="20% - Accent6 2 4 10" xfId="6431"/>
    <cellStyle name="20% - Accent6 2 4 10 2" xfId="6432"/>
    <cellStyle name="20% - Accent6 2 4 11" xfId="6433"/>
    <cellStyle name="20% - Accent6 2 4 2" xfId="6434"/>
    <cellStyle name="20% - Accent6 2 4 2 2" xfId="6435"/>
    <cellStyle name="20% - Accent6 2 4 2 2 2" xfId="6436"/>
    <cellStyle name="20% - Accent6 2 4 2 2 2 2" xfId="6437"/>
    <cellStyle name="20% - Accent6 2 4 2 2 3" xfId="6438"/>
    <cellStyle name="20% - Accent6 2 4 2 2 3 2" xfId="6439"/>
    <cellStyle name="20% - Accent6 2 4 2 2 4" xfId="6440"/>
    <cellStyle name="20% - Accent6 2 4 2 3" xfId="6441"/>
    <cellStyle name="20% - Accent6 2 4 2 3 2" xfId="6442"/>
    <cellStyle name="20% - Accent6 2 4 2 3 2 2" xfId="6443"/>
    <cellStyle name="20% - Accent6 2 4 2 3 3" xfId="6444"/>
    <cellStyle name="20% - Accent6 2 4 2 4" xfId="6445"/>
    <cellStyle name="20% - Accent6 2 4 2 4 2" xfId="6446"/>
    <cellStyle name="20% - Accent6 2 4 2 4 2 2" xfId="6447"/>
    <cellStyle name="20% - Accent6 2 4 2 4 3" xfId="6448"/>
    <cellStyle name="20% - Accent6 2 4 2 5" xfId="6449"/>
    <cellStyle name="20% - Accent6 2 4 2 5 2" xfId="6450"/>
    <cellStyle name="20% - Accent6 2 4 2 6" xfId="6451"/>
    <cellStyle name="20% - Accent6 2 4 3" xfId="6452"/>
    <cellStyle name="20% - Accent6 2 4 3 2" xfId="6453"/>
    <cellStyle name="20% - Accent6 2 4 3 2 2" xfId="6454"/>
    <cellStyle name="20% - Accent6 2 4 3 2 2 2" xfId="6455"/>
    <cellStyle name="20% - Accent6 2 4 3 2 3" xfId="6456"/>
    <cellStyle name="20% - Accent6 2 4 3 2 3 2" xfId="6457"/>
    <cellStyle name="20% - Accent6 2 4 3 2 4" xfId="6458"/>
    <cellStyle name="20% - Accent6 2 4 3 3" xfId="6459"/>
    <cellStyle name="20% - Accent6 2 4 3 3 2" xfId="6460"/>
    <cellStyle name="20% - Accent6 2 4 3 3 2 2" xfId="6461"/>
    <cellStyle name="20% - Accent6 2 4 3 3 3" xfId="6462"/>
    <cellStyle name="20% - Accent6 2 4 3 4" xfId="6463"/>
    <cellStyle name="20% - Accent6 2 4 3 4 2" xfId="6464"/>
    <cellStyle name="20% - Accent6 2 4 3 4 2 2" xfId="6465"/>
    <cellStyle name="20% - Accent6 2 4 3 4 3" xfId="6466"/>
    <cellStyle name="20% - Accent6 2 4 3 5" xfId="6467"/>
    <cellStyle name="20% - Accent6 2 4 3 5 2" xfId="6468"/>
    <cellStyle name="20% - Accent6 2 4 3 6" xfId="6469"/>
    <cellStyle name="20% - Accent6 2 4 4" xfId="6470"/>
    <cellStyle name="20% - Accent6 2 4 4 2" xfId="6471"/>
    <cellStyle name="20% - Accent6 2 4 4 2 2" xfId="6472"/>
    <cellStyle name="20% - Accent6 2 4 4 2 2 2" xfId="6473"/>
    <cellStyle name="20% - Accent6 2 4 4 2 3" xfId="6474"/>
    <cellStyle name="20% - Accent6 2 4 4 2 3 2" xfId="6475"/>
    <cellStyle name="20% - Accent6 2 4 4 2 4" xfId="6476"/>
    <cellStyle name="20% - Accent6 2 4 4 3" xfId="6477"/>
    <cellStyle name="20% - Accent6 2 4 4 3 2" xfId="6478"/>
    <cellStyle name="20% - Accent6 2 4 4 3 2 2" xfId="6479"/>
    <cellStyle name="20% - Accent6 2 4 4 3 3" xfId="6480"/>
    <cellStyle name="20% - Accent6 2 4 4 4" xfId="6481"/>
    <cellStyle name="20% - Accent6 2 4 4 4 2" xfId="6482"/>
    <cellStyle name="20% - Accent6 2 4 4 4 2 2" xfId="6483"/>
    <cellStyle name="20% - Accent6 2 4 4 4 3" xfId="6484"/>
    <cellStyle name="20% - Accent6 2 4 4 5" xfId="6485"/>
    <cellStyle name="20% - Accent6 2 4 4 5 2" xfId="6486"/>
    <cellStyle name="20% - Accent6 2 4 4 6" xfId="6487"/>
    <cellStyle name="20% - Accent6 2 4 5" xfId="6488"/>
    <cellStyle name="20% - Accent6 2 4 5 2" xfId="6489"/>
    <cellStyle name="20% - Accent6 2 4 5 2 2" xfId="6490"/>
    <cellStyle name="20% - Accent6 2 4 5 3" xfId="6491"/>
    <cellStyle name="20% - Accent6 2 4 5 3 2" xfId="6492"/>
    <cellStyle name="20% - Accent6 2 4 5 4" xfId="6493"/>
    <cellStyle name="20% - Accent6 2 4 6" xfId="6494"/>
    <cellStyle name="20% - Accent6 2 4 6 2" xfId="6495"/>
    <cellStyle name="20% - Accent6 2 4 6 2 2" xfId="6496"/>
    <cellStyle name="20% - Accent6 2 4 6 3" xfId="6497"/>
    <cellStyle name="20% - Accent6 2 4 6 3 2" xfId="6498"/>
    <cellStyle name="20% - Accent6 2 4 6 4" xfId="6499"/>
    <cellStyle name="20% - Accent6 2 4 7" xfId="6500"/>
    <cellStyle name="20% - Accent6 2 4 7 2" xfId="6501"/>
    <cellStyle name="20% - Accent6 2 4 7 2 2" xfId="6502"/>
    <cellStyle name="20% - Accent6 2 4 7 3" xfId="6503"/>
    <cellStyle name="20% - Accent6 2 4 8" xfId="6504"/>
    <cellStyle name="20% - Accent6 2 4 8 2" xfId="6505"/>
    <cellStyle name="20% - Accent6 2 4 8 2 2" xfId="6506"/>
    <cellStyle name="20% - Accent6 2 4 8 3" xfId="6507"/>
    <cellStyle name="20% - Accent6 2 4 9" xfId="6508"/>
    <cellStyle name="20% - Accent6 2 4 9 2" xfId="6509"/>
    <cellStyle name="20% - Accent6 2 5" xfId="6510"/>
    <cellStyle name="20% - Accent6 2 5 2" xfId="6511"/>
    <cellStyle name="20% - Accent6 2 5 2 2" xfId="6512"/>
    <cellStyle name="20% - Accent6 2 5 2 2 2" xfId="6513"/>
    <cellStyle name="20% - Accent6 2 5 2 2 2 2" xfId="6514"/>
    <cellStyle name="20% - Accent6 2 5 2 2 3" xfId="6515"/>
    <cellStyle name="20% - Accent6 2 5 2 2 3 2" xfId="6516"/>
    <cellStyle name="20% - Accent6 2 5 2 2 4" xfId="6517"/>
    <cellStyle name="20% - Accent6 2 5 2 3" xfId="6518"/>
    <cellStyle name="20% - Accent6 2 5 2 3 2" xfId="6519"/>
    <cellStyle name="20% - Accent6 2 5 2 3 2 2" xfId="6520"/>
    <cellStyle name="20% - Accent6 2 5 2 3 3" xfId="6521"/>
    <cellStyle name="20% - Accent6 2 5 2 4" xfId="6522"/>
    <cellStyle name="20% - Accent6 2 5 2 4 2" xfId="6523"/>
    <cellStyle name="20% - Accent6 2 5 2 4 2 2" xfId="6524"/>
    <cellStyle name="20% - Accent6 2 5 2 4 3" xfId="6525"/>
    <cellStyle name="20% - Accent6 2 5 2 5" xfId="6526"/>
    <cellStyle name="20% - Accent6 2 5 2 5 2" xfId="6527"/>
    <cellStyle name="20% - Accent6 2 5 2 6" xfId="6528"/>
    <cellStyle name="20% - Accent6 2 5 3" xfId="6529"/>
    <cellStyle name="20% - Accent6 2 5 3 2" xfId="6530"/>
    <cellStyle name="20% - Accent6 2 5 3 2 2" xfId="6531"/>
    <cellStyle name="20% - Accent6 2 5 3 2 2 2" xfId="6532"/>
    <cellStyle name="20% - Accent6 2 5 3 2 3" xfId="6533"/>
    <cellStyle name="20% - Accent6 2 5 3 2 3 2" xfId="6534"/>
    <cellStyle name="20% - Accent6 2 5 3 2 4" xfId="6535"/>
    <cellStyle name="20% - Accent6 2 5 3 3" xfId="6536"/>
    <cellStyle name="20% - Accent6 2 5 3 3 2" xfId="6537"/>
    <cellStyle name="20% - Accent6 2 5 3 3 2 2" xfId="6538"/>
    <cellStyle name="20% - Accent6 2 5 3 3 3" xfId="6539"/>
    <cellStyle name="20% - Accent6 2 5 3 4" xfId="6540"/>
    <cellStyle name="20% - Accent6 2 5 3 4 2" xfId="6541"/>
    <cellStyle name="20% - Accent6 2 5 3 4 2 2" xfId="6542"/>
    <cellStyle name="20% - Accent6 2 5 3 4 3" xfId="6543"/>
    <cellStyle name="20% - Accent6 2 5 3 5" xfId="6544"/>
    <cellStyle name="20% - Accent6 2 5 3 5 2" xfId="6545"/>
    <cellStyle name="20% - Accent6 2 5 3 6" xfId="6546"/>
    <cellStyle name="20% - Accent6 2 5 4" xfId="6547"/>
    <cellStyle name="20% - Accent6 2 5 4 2" xfId="6548"/>
    <cellStyle name="20% - Accent6 2 5 4 2 2" xfId="6549"/>
    <cellStyle name="20% - Accent6 2 5 4 3" xfId="6550"/>
    <cellStyle name="20% - Accent6 2 5 4 3 2" xfId="6551"/>
    <cellStyle name="20% - Accent6 2 5 4 4" xfId="6552"/>
    <cellStyle name="20% - Accent6 2 5 5" xfId="6553"/>
    <cellStyle name="20% - Accent6 2 5 5 2" xfId="6554"/>
    <cellStyle name="20% - Accent6 2 5 5 2 2" xfId="6555"/>
    <cellStyle name="20% - Accent6 2 5 5 3" xfId="6556"/>
    <cellStyle name="20% - Accent6 2 5 5 3 2" xfId="6557"/>
    <cellStyle name="20% - Accent6 2 5 5 4" xfId="6558"/>
    <cellStyle name="20% - Accent6 2 5 6" xfId="6559"/>
    <cellStyle name="20% - Accent6 2 5 6 2" xfId="6560"/>
    <cellStyle name="20% - Accent6 2 5 6 2 2" xfId="6561"/>
    <cellStyle name="20% - Accent6 2 5 6 3" xfId="6562"/>
    <cellStyle name="20% - Accent6 2 5 7" xfId="6563"/>
    <cellStyle name="20% - Accent6 2 5 7 2" xfId="6564"/>
    <cellStyle name="20% - Accent6 2 5 7 2 2" xfId="6565"/>
    <cellStyle name="20% - Accent6 2 5 7 3" xfId="6566"/>
    <cellStyle name="20% - Accent6 2 5 8" xfId="6567"/>
    <cellStyle name="20% - Accent6 2 5 8 2" xfId="6568"/>
    <cellStyle name="20% - Accent6 2 5 9" xfId="6569"/>
    <cellStyle name="20% - Accent6 2 6" xfId="6570"/>
    <cellStyle name="20% - Accent6 2 6 2" xfId="6571"/>
    <cellStyle name="20% - Accent6 2 6 2 2" xfId="6572"/>
    <cellStyle name="20% - Accent6 2 6 2 2 2" xfId="6573"/>
    <cellStyle name="20% - Accent6 2 6 2 3" xfId="6574"/>
    <cellStyle name="20% - Accent6 2 6 2 3 2" xfId="6575"/>
    <cellStyle name="20% - Accent6 2 6 2 4" xfId="6576"/>
    <cellStyle name="20% - Accent6 2 6 3" xfId="6577"/>
    <cellStyle name="20% - Accent6 2 6 3 2" xfId="6578"/>
    <cellStyle name="20% - Accent6 2 6 3 2 2" xfId="6579"/>
    <cellStyle name="20% - Accent6 2 6 3 3" xfId="6580"/>
    <cellStyle name="20% - Accent6 2 6 4" xfId="6581"/>
    <cellStyle name="20% - Accent6 2 6 4 2" xfId="6582"/>
    <cellStyle name="20% - Accent6 2 6 4 2 2" xfId="6583"/>
    <cellStyle name="20% - Accent6 2 6 4 3" xfId="6584"/>
    <cellStyle name="20% - Accent6 2 6 5" xfId="6585"/>
    <cellStyle name="20% - Accent6 2 6 5 2" xfId="6586"/>
    <cellStyle name="20% - Accent6 2 6 6" xfId="6587"/>
    <cellStyle name="20% - Accent6 2 7" xfId="6588"/>
    <cellStyle name="20% - Accent6 2 7 2" xfId="6589"/>
    <cellStyle name="20% - Accent6 2 7 2 2" xfId="6590"/>
    <cellStyle name="20% - Accent6 2 7 2 2 2" xfId="6591"/>
    <cellStyle name="20% - Accent6 2 7 2 3" xfId="6592"/>
    <cellStyle name="20% - Accent6 2 7 2 3 2" xfId="6593"/>
    <cellStyle name="20% - Accent6 2 7 2 4" xfId="6594"/>
    <cellStyle name="20% - Accent6 2 7 3" xfId="6595"/>
    <cellStyle name="20% - Accent6 2 7 3 2" xfId="6596"/>
    <cellStyle name="20% - Accent6 2 7 3 2 2" xfId="6597"/>
    <cellStyle name="20% - Accent6 2 7 3 3" xfId="6598"/>
    <cellStyle name="20% - Accent6 2 7 4" xfId="6599"/>
    <cellStyle name="20% - Accent6 2 7 4 2" xfId="6600"/>
    <cellStyle name="20% - Accent6 2 7 4 2 2" xfId="6601"/>
    <cellStyle name="20% - Accent6 2 7 4 3" xfId="6602"/>
    <cellStyle name="20% - Accent6 2 7 5" xfId="6603"/>
    <cellStyle name="20% - Accent6 2 7 5 2" xfId="6604"/>
    <cellStyle name="20% - Accent6 2 7 6" xfId="6605"/>
    <cellStyle name="20% - Accent6 2 8" xfId="6606"/>
    <cellStyle name="20% - Accent6 2 8 2" xfId="6607"/>
    <cellStyle name="20% - Accent6 2 8 2 2" xfId="6608"/>
    <cellStyle name="20% - Accent6 2 8 2 2 2" xfId="6609"/>
    <cellStyle name="20% - Accent6 2 8 2 3" xfId="6610"/>
    <cellStyle name="20% - Accent6 2 8 2 3 2" xfId="6611"/>
    <cellStyle name="20% - Accent6 2 8 2 4" xfId="6612"/>
    <cellStyle name="20% - Accent6 2 8 3" xfId="6613"/>
    <cellStyle name="20% - Accent6 2 8 3 2" xfId="6614"/>
    <cellStyle name="20% - Accent6 2 8 3 2 2" xfId="6615"/>
    <cellStyle name="20% - Accent6 2 8 3 3" xfId="6616"/>
    <cellStyle name="20% - Accent6 2 8 4" xfId="6617"/>
    <cellStyle name="20% - Accent6 2 8 4 2" xfId="6618"/>
    <cellStyle name="20% - Accent6 2 8 4 2 2" xfId="6619"/>
    <cellStyle name="20% - Accent6 2 8 4 3" xfId="6620"/>
    <cellStyle name="20% - Accent6 2 8 5" xfId="6621"/>
    <cellStyle name="20% - Accent6 2 8 5 2" xfId="6622"/>
    <cellStyle name="20% - Accent6 2 8 6" xfId="6623"/>
    <cellStyle name="20% - Accent6 2 9" xfId="6624"/>
    <cellStyle name="20% - Accent6 2 9 2" xfId="6625"/>
    <cellStyle name="20% - Accent6 2 9 2 2" xfId="6626"/>
    <cellStyle name="20% - Accent6 2 9 3" xfId="6627"/>
    <cellStyle name="20% - Accent6 2 9 3 2" xfId="6628"/>
    <cellStyle name="20% - Accent6 2 9 4" xfId="6629"/>
    <cellStyle name="20% - Accent6 3" xfId="6630"/>
    <cellStyle name="20% - Accent6 3 10" xfId="6631"/>
    <cellStyle name="20% - Accent6 3 10 2" xfId="6632"/>
    <cellStyle name="20% - Accent6 3 10 2 2" xfId="6633"/>
    <cellStyle name="20% - Accent6 3 10 3" xfId="6634"/>
    <cellStyle name="20% - Accent6 3 11" xfId="6635"/>
    <cellStyle name="20% - Accent6 3 11 2" xfId="6636"/>
    <cellStyle name="20% - Accent6 3 11 2 2" xfId="6637"/>
    <cellStyle name="20% - Accent6 3 11 3" xfId="6638"/>
    <cellStyle name="20% - Accent6 3 12" xfId="6639"/>
    <cellStyle name="20% - Accent6 3 12 2" xfId="6640"/>
    <cellStyle name="20% - Accent6 3 13" xfId="6641"/>
    <cellStyle name="20% - Accent6 3 13 2" xfId="6642"/>
    <cellStyle name="20% - Accent6 3 14" xfId="6643"/>
    <cellStyle name="20% - Accent6 3 2" xfId="6644"/>
    <cellStyle name="20% - Accent6 3 2 10" xfId="6645"/>
    <cellStyle name="20% - Accent6 3 2 10 2" xfId="6646"/>
    <cellStyle name="20% - Accent6 3 2 11" xfId="6647"/>
    <cellStyle name="20% - Accent6 3 2 2" xfId="6648"/>
    <cellStyle name="20% - Accent6 3 2 2 2" xfId="6649"/>
    <cellStyle name="20% - Accent6 3 2 2 2 2" xfId="6650"/>
    <cellStyle name="20% - Accent6 3 2 2 2 2 2" xfId="6651"/>
    <cellStyle name="20% - Accent6 3 2 2 2 3" xfId="6652"/>
    <cellStyle name="20% - Accent6 3 2 2 2 3 2" xfId="6653"/>
    <cellStyle name="20% - Accent6 3 2 2 2 4" xfId="6654"/>
    <cellStyle name="20% - Accent6 3 2 2 3" xfId="6655"/>
    <cellStyle name="20% - Accent6 3 2 2 3 2" xfId="6656"/>
    <cellStyle name="20% - Accent6 3 2 2 3 2 2" xfId="6657"/>
    <cellStyle name="20% - Accent6 3 2 2 3 3" xfId="6658"/>
    <cellStyle name="20% - Accent6 3 2 2 4" xfId="6659"/>
    <cellStyle name="20% - Accent6 3 2 2 4 2" xfId="6660"/>
    <cellStyle name="20% - Accent6 3 2 2 4 2 2" xfId="6661"/>
    <cellStyle name="20% - Accent6 3 2 2 4 3" xfId="6662"/>
    <cellStyle name="20% - Accent6 3 2 2 5" xfId="6663"/>
    <cellStyle name="20% - Accent6 3 2 2 5 2" xfId="6664"/>
    <cellStyle name="20% - Accent6 3 2 2 6" xfId="6665"/>
    <cellStyle name="20% - Accent6 3 2 3" xfId="6666"/>
    <cellStyle name="20% - Accent6 3 2 3 2" xfId="6667"/>
    <cellStyle name="20% - Accent6 3 2 3 2 2" xfId="6668"/>
    <cellStyle name="20% - Accent6 3 2 3 2 2 2" xfId="6669"/>
    <cellStyle name="20% - Accent6 3 2 3 2 3" xfId="6670"/>
    <cellStyle name="20% - Accent6 3 2 3 2 3 2" xfId="6671"/>
    <cellStyle name="20% - Accent6 3 2 3 2 4" xfId="6672"/>
    <cellStyle name="20% - Accent6 3 2 3 3" xfId="6673"/>
    <cellStyle name="20% - Accent6 3 2 3 3 2" xfId="6674"/>
    <cellStyle name="20% - Accent6 3 2 3 3 2 2" xfId="6675"/>
    <cellStyle name="20% - Accent6 3 2 3 3 3" xfId="6676"/>
    <cellStyle name="20% - Accent6 3 2 3 4" xfId="6677"/>
    <cellStyle name="20% - Accent6 3 2 3 4 2" xfId="6678"/>
    <cellStyle name="20% - Accent6 3 2 3 4 2 2" xfId="6679"/>
    <cellStyle name="20% - Accent6 3 2 3 4 3" xfId="6680"/>
    <cellStyle name="20% - Accent6 3 2 3 5" xfId="6681"/>
    <cellStyle name="20% - Accent6 3 2 3 5 2" xfId="6682"/>
    <cellStyle name="20% - Accent6 3 2 3 6" xfId="6683"/>
    <cellStyle name="20% - Accent6 3 2 4" xfId="6684"/>
    <cellStyle name="20% - Accent6 3 2 4 2" xfId="6685"/>
    <cellStyle name="20% - Accent6 3 2 4 2 2" xfId="6686"/>
    <cellStyle name="20% - Accent6 3 2 4 2 2 2" xfId="6687"/>
    <cellStyle name="20% - Accent6 3 2 4 2 3" xfId="6688"/>
    <cellStyle name="20% - Accent6 3 2 4 2 3 2" xfId="6689"/>
    <cellStyle name="20% - Accent6 3 2 4 2 4" xfId="6690"/>
    <cellStyle name="20% - Accent6 3 2 4 3" xfId="6691"/>
    <cellStyle name="20% - Accent6 3 2 4 3 2" xfId="6692"/>
    <cellStyle name="20% - Accent6 3 2 4 3 2 2" xfId="6693"/>
    <cellStyle name="20% - Accent6 3 2 4 3 3" xfId="6694"/>
    <cellStyle name="20% - Accent6 3 2 4 4" xfId="6695"/>
    <cellStyle name="20% - Accent6 3 2 4 4 2" xfId="6696"/>
    <cellStyle name="20% - Accent6 3 2 4 4 2 2" xfId="6697"/>
    <cellStyle name="20% - Accent6 3 2 4 4 3" xfId="6698"/>
    <cellStyle name="20% - Accent6 3 2 4 5" xfId="6699"/>
    <cellStyle name="20% - Accent6 3 2 4 5 2" xfId="6700"/>
    <cellStyle name="20% - Accent6 3 2 4 6" xfId="6701"/>
    <cellStyle name="20% - Accent6 3 2 5" xfId="6702"/>
    <cellStyle name="20% - Accent6 3 2 5 2" xfId="6703"/>
    <cellStyle name="20% - Accent6 3 2 5 2 2" xfId="6704"/>
    <cellStyle name="20% - Accent6 3 2 5 3" xfId="6705"/>
    <cellStyle name="20% - Accent6 3 2 5 3 2" xfId="6706"/>
    <cellStyle name="20% - Accent6 3 2 5 4" xfId="6707"/>
    <cellStyle name="20% - Accent6 3 2 6" xfId="6708"/>
    <cellStyle name="20% - Accent6 3 2 6 2" xfId="6709"/>
    <cellStyle name="20% - Accent6 3 2 6 2 2" xfId="6710"/>
    <cellStyle name="20% - Accent6 3 2 6 3" xfId="6711"/>
    <cellStyle name="20% - Accent6 3 2 6 3 2" xfId="6712"/>
    <cellStyle name="20% - Accent6 3 2 6 4" xfId="6713"/>
    <cellStyle name="20% - Accent6 3 2 7" xfId="6714"/>
    <cellStyle name="20% - Accent6 3 2 7 2" xfId="6715"/>
    <cellStyle name="20% - Accent6 3 2 7 2 2" xfId="6716"/>
    <cellStyle name="20% - Accent6 3 2 7 3" xfId="6717"/>
    <cellStyle name="20% - Accent6 3 2 8" xfId="6718"/>
    <cellStyle name="20% - Accent6 3 2 8 2" xfId="6719"/>
    <cellStyle name="20% - Accent6 3 2 8 2 2" xfId="6720"/>
    <cellStyle name="20% - Accent6 3 2 8 3" xfId="6721"/>
    <cellStyle name="20% - Accent6 3 2 9" xfId="6722"/>
    <cellStyle name="20% - Accent6 3 2 9 2" xfId="6723"/>
    <cellStyle name="20% - Accent6 3 3" xfId="6724"/>
    <cellStyle name="20% - Accent6 3 3 10" xfId="6725"/>
    <cellStyle name="20% - Accent6 3 3 10 2" xfId="6726"/>
    <cellStyle name="20% - Accent6 3 3 11" xfId="6727"/>
    <cellStyle name="20% - Accent6 3 3 2" xfId="6728"/>
    <cellStyle name="20% - Accent6 3 3 2 2" xfId="6729"/>
    <cellStyle name="20% - Accent6 3 3 2 2 2" xfId="6730"/>
    <cellStyle name="20% - Accent6 3 3 2 2 2 2" xfId="6731"/>
    <cellStyle name="20% - Accent6 3 3 2 2 3" xfId="6732"/>
    <cellStyle name="20% - Accent6 3 3 2 2 3 2" xfId="6733"/>
    <cellStyle name="20% - Accent6 3 3 2 2 4" xfId="6734"/>
    <cellStyle name="20% - Accent6 3 3 2 3" xfId="6735"/>
    <cellStyle name="20% - Accent6 3 3 2 3 2" xfId="6736"/>
    <cellStyle name="20% - Accent6 3 3 2 3 2 2" xfId="6737"/>
    <cellStyle name="20% - Accent6 3 3 2 3 3" xfId="6738"/>
    <cellStyle name="20% - Accent6 3 3 2 4" xfId="6739"/>
    <cellStyle name="20% - Accent6 3 3 2 4 2" xfId="6740"/>
    <cellStyle name="20% - Accent6 3 3 2 4 2 2" xfId="6741"/>
    <cellStyle name="20% - Accent6 3 3 2 4 3" xfId="6742"/>
    <cellStyle name="20% - Accent6 3 3 2 5" xfId="6743"/>
    <cellStyle name="20% - Accent6 3 3 2 5 2" xfId="6744"/>
    <cellStyle name="20% - Accent6 3 3 2 6" xfId="6745"/>
    <cellStyle name="20% - Accent6 3 3 3" xfId="6746"/>
    <cellStyle name="20% - Accent6 3 3 3 2" xfId="6747"/>
    <cellStyle name="20% - Accent6 3 3 3 2 2" xfId="6748"/>
    <cellStyle name="20% - Accent6 3 3 3 2 2 2" xfId="6749"/>
    <cellStyle name="20% - Accent6 3 3 3 2 3" xfId="6750"/>
    <cellStyle name="20% - Accent6 3 3 3 2 3 2" xfId="6751"/>
    <cellStyle name="20% - Accent6 3 3 3 2 4" xfId="6752"/>
    <cellStyle name="20% - Accent6 3 3 3 3" xfId="6753"/>
    <cellStyle name="20% - Accent6 3 3 3 3 2" xfId="6754"/>
    <cellStyle name="20% - Accent6 3 3 3 3 2 2" xfId="6755"/>
    <cellStyle name="20% - Accent6 3 3 3 3 3" xfId="6756"/>
    <cellStyle name="20% - Accent6 3 3 3 4" xfId="6757"/>
    <cellStyle name="20% - Accent6 3 3 3 4 2" xfId="6758"/>
    <cellStyle name="20% - Accent6 3 3 3 4 2 2" xfId="6759"/>
    <cellStyle name="20% - Accent6 3 3 3 4 3" xfId="6760"/>
    <cellStyle name="20% - Accent6 3 3 3 5" xfId="6761"/>
    <cellStyle name="20% - Accent6 3 3 3 5 2" xfId="6762"/>
    <cellStyle name="20% - Accent6 3 3 3 6" xfId="6763"/>
    <cellStyle name="20% - Accent6 3 3 4" xfId="6764"/>
    <cellStyle name="20% - Accent6 3 3 4 2" xfId="6765"/>
    <cellStyle name="20% - Accent6 3 3 4 2 2" xfId="6766"/>
    <cellStyle name="20% - Accent6 3 3 4 2 2 2" xfId="6767"/>
    <cellStyle name="20% - Accent6 3 3 4 2 3" xfId="6768"/>
    <cellStyle name="20% - Accent6 3 3 4 2 3 2" xfId="6769"/>
    <cellStyle name="20% - Accent6 3 3 4 2 4" xfId="6770"/>
    <cellStyle name="20% - Accent6 3 3 4 3" xfId="6771"/>
    <cellStyle name="20% - Accent6 3 3 4 3 2" xfId="6772"/>
    <cellStyle name="20% - Accent6 3 3 4 3 2 2" xfId="6773"/>
    <cellStyle name="20% - Accent6 3 3 4 3 3" xfId="6774"/>
    <cellStyle name="20% - Accent6 3 3 4 4" xfId="6775"/>
    <cellStyle name="20% - Accent6 3 3 4 4 2" xfId="6776"/>
    <cellStyle name="20% - Accent6 3 3 4 4 2 2" xfId="6777"/>
    <cellStyle name="20% - Accent6 3 3 4 4 3" xfId="6778"/>
    <cellStyle name="20% - Accent6 3 3 4 5" xfId="6779"/>
    <cellStyle name="20% - Accent6 3 3 4 5 2" xfId="6780"/>
    <cellStyle name="20% - Accent6 3 3 4 6" xfId="6781"/>
    <cellStyle name="20% - Accent6 3 3 5" xfId="6782"/>
    <cellStyle name="20% - Accent6 3 3 5 2" xfId="6783"/>
    <cellStyle name="20% - Accent6 3 3 5 2 2" xfId="6784"/>
    <cellStyle name="20% - Accent6 3 3 5 3" xfId="6785"/>
    <cellStyle name="20% - Accent6 3 3 5 3 2" xfId="6786"/>
    <cellStyle name="20% - Accent6 3 3 5 4" xfId="6787"/>
    <cellStyle name="20% - Accent6 3 3 6" xfId="6788"/>
    <cellStyle name="20% - Accent6 3 3 6 2" xfId="6789"/>
    <cellStyle name="20% - Accent6 3 3 6 2 2" xfId="6790"/>
    <cellStyle name="20% - Accent6 3 3 6 3" xfId="6791"/>
    <cellStyle name="20% - Accent6 3 3 6 3 2" xfId="6792"/>
    <cellStyle name="20% - Accent6 3 3 6 4" xfId="6793"/>
    <cellStyle name="20% - Accent6 3 3 7" xfId="6794"/>
    <cellStyle name="20% - Accent6 3 3 7 2" xfId="6795"/>
    <cellStyle name="20% - Accent6 3 3 7 2 2" xfId="6796"/>
    <cellStyle name="20% - Accent6 3 3 7 3" xfId="6797"/>
    <cellStyle name="20% - Accent6 3 3 8" xfId="6798"/>
    <cellStyle name="20% - Accent6 3 3 8 2" xfId="6799"/>
    <cellStyle name="20% - Accent6 3 3 8 2 2" xfId="6800"/>
    <cellStyle name="20% - Accent6 3 3 8 3" xfId="6801"/>
    <cellStyle name="20% - Accent6 3 3 9" xfId="6802"/>
    <cellStyle name="20% - Accent6 3 3 9 2" xfId="6803"/>
    <cellStyle name="20% - Accent6 3 4" xfId="6804"/>
    <cellStyle name="20% - Accent6 3 4 2" xfId="6805"/>
    <cellStyle name="20% - Accent6 3 4 2 2" xfId="6806"/>
    <cellStyle name="20% - Accent6 3 4 2 2 2" xfId="6807"/>
    <cellStyle name="20% - Accent6 3 4 2 2 2 2" xfId="6808"/>
    <cellStyle name="20% - Accent6 3 4 2 2 3" xfId="6809"/>
    <cellStyle name="20% - Accent6 3 4 2 2 3 2" xfId="6810"/>
    <cellStyle name="20% - Accent6 3 4 2 2 4" xfId="6811"/>
    <cellStyle name="20% - Accent6 3 4 2 3" xfId="6812"/>
    <cellStyle name="20% - Accent6 3 4 2 3 2" xfId="6813"/>
    <cellStyle name="20% - Accent6 3 4 2 3 2 2" xfId="6814"/>
    <cellStyle name="20% - Accent6 3 4 2 3 3" xfId="6815"/>
    <cellStyle name="20% - Accent6 3 4 2 4" xfId="6816"/>
    <cellStyle name="20% - Accent6 3 4 2 4 2" xfId="6817"/>
    <cellStyle name="20% - Accent6 3 4 2 4 2 2" xfId="6818"/>
    <cellStyle name="20% - Accent6 3 4 2 4 3" xfId="6819"/>
    <cellStyle name="20% - Accent6 3 4 2 5" xfId="6820"/>
    <cellStyle name="20% - Accent6 3 4 2 5 2" xfId="6821"/>
    <cellStyle name="20% - Accent6 3 4 2 6" xfId="6822"/>
    <cellStyle name="20% - Accent6 3 4 3" xfId="6823"/>
    <cellStyle name="20% - Accent6 3 4 3 2" xfId="6824"/>
    <cellStyle name="20% - Accent6 3 4 3 2 2" xfId="6825"/>
    <cellStyle name="20% - Accent6 3 4 3 2 2 2" xfId="6826"/>
    <cellStyle name="20% - Accent6 3 4 3 2 3" xfId="6827"/>
    <cellStyle name="20% - Accent6 3 4 3 2 3 2" xfId="6828"/>
    <cellStyle name="20% - Accent6 3 4 3 2 4" xfId="6829"/>
    <cellStyle name="20% - Accent6 3 4 3 3" xfId="6830"/>
    <cellStyle name="20% - Accent6 3 4 3 3 2" xfId="6831"/>
    <cellStyle name="20% - Accent6 3 4 3 3 2 2" xfId="6832"/>
    <cellStyle name="20% - Accent6 3 4 3 3 3" xfId="6833"/>
    <cellStyle name="20% - Accent6 3 4 3 4" xfId="6834"/>
    <cellStyle name="20% - Accent6 3 4 3 4 2" xfId="6835"/>
    <cellStyle name="20% - Accent6 3 4 3 4 2 2" xfId="6836"/>
    <cellStyle name="20% - Accent6 3 4 3 4 3" xfId="6837"/>
    <cellStyle name="20% - Accent6 3 4 3 5" xfId="6838"/>
    <cellStyle name="20% - Accent6 3 4 3 5 2" xfId="6839"/>
    <cellStyle name="20% - Accent6 3 4 3 6" xfId="6840"/>
    <cellStyle name="20% - Accent6 3 4 4" xfId="6841"/>
    <cellStyle name="20% - Accent6 3 4 4 2" xfId="6842"/>
    <cellStyle name="20% - Accent6 3 4 4 2 2" xfId="6843"/>
    <cellStyle name="20% - Accent6 3 4 4 3" xfId="6844"/>
    <cellStyle name="20% - Accent6 3 4 4 3 2" xfId="6845"/>
    <cellStyle name="20% - Accent6 3 4 4 4" xfId="6846"/>
    <cellStyle name="20% - Accent6 3 4 5" xfId="6847"/>
    <cellStyle name="20% - Accent6 3 4 5 2" xfId="6848"/>
    <cellStyle name="20% - Accent6 3 4 5 2 2" xfId="6849"/>
    <cellStyle name="20% - Accent6 3 4 5 3" xfId="6850"/>
    <cellStyle name="20% - Accent6 3 4 5 3 2" xfId="6851"/>
    <cellStyle name="20% - Accent6 3 4 5 4" xfId="6852"/>
    <cellStyle name="20% - Accent6 3 4 6" xfId="6853"/>
    <cellStyle name="20% - Accent6 3 4 6 2" xfId="6854"/>
    <cellStyle name="20% - Accent6 3 4 6 2 2" xfId="6855"/>
    <cellStyle name="20% - Accent6 3 4 6 3" xfId="6856"/>
    <cellStyle name="20% - Accent6 3 4 7" xfId="6857"/>
    <cellStyle name="20% - Accent6 3 4 7 2" xfId="6858"/>
    <cellStyle name="20% - Accent6 3 4 7 2 2" xfId="6859"/>
    <cellStyle name="20% - Accent6 3 4 7 3" xfId="6860"/>
    <cellStyle name="20% - Accent6 3 4 8" xfId="6861"/>
    <cellStyle name="20% - Accent6 3 4 8 2" xfId="6862"/>
    <cellStyle name="20% - Accent6 3 4 9" xfId="6863"/>
    <cellStyle name="20% - Accent6 3 5" xfId="6864"/>
    <cellStyle name="20% - Accent6 3 5 2" xfId="6865"/>
    <cellStyle name="20% - Accent6 3 5 2 2" xfId="6866"/>
    <cellStyle name="20% - Accent6 3 5 2 2 2" xfId="6867"/>
    <cellStyle name="20% - Accent6 3 5 2 3" xfId="6868"/>
    <cellStyle name="20% - Accent6 3 5 2 3 2" xfId="6869"/>
    <cellStyle name="20% - Accent6 3 5 2 4" xfId="6870"/>
    <cellStyle name="20% - Accent6 3 5 3" xfId="6871"/>
    <cellStyle name="20% - Accent6 3 5 3 2" xfId="6872"/>
    <cellStyle name="20% - Accent6 3 5 3 2 2" xfId="6873"/>
    <cellStyle name="20% - Accent6 3 5 3 3" xfId="6874"/>
    <cellStyle name="20% - Accent6 3 5 4" xfId="6875"/>
    <cellStyle name="20% - Accent6 3 5 4 2" xfId="6876"/>
    <cellStyle name="20% - Accent6 3 5 4 2 2" xfId="6877"/>
    <cellStyle name="20% - Accent6 3 5 4 3" xfId="6878"/>
    <cellStyle name="20% - Accent6 3 5 5" xfId="6879"/>
    <cellStyle name="20% - Accent6 3 5 5 2" xfId="6880"/>
    <cellStyle name="20% - Accent6 3 5 6" xfId="6881"/>
    <cellStyle name="20% - Accent6 3 6" xfId="6882"/>
    <cellStyle name="20% - Accent6 3 6 2" xfId="6883"/>
    <cellStyle name="20% - Accent6 3 6 2 2" xfId="6884"/>
    <cellStyle name="20% - Accent6 3 6 2 2 2" xfId="6885"/>
    <cellStyle name="20% - Accent6 3 6 2 3" xfId="6886"/>
    <cellStyle name="20% - Accent6 3 6 2 3 2" xfId="6887"/>
    <cellStyle name="20% - Accent6 3 6 2 4" xfId="6888"/>
    <cellStyle name="20% - Accent6 3 6 3" xfId="6889"/>
    <cellStyle name="20% - Accent6 3 6 3 2" xfId="6890"/>
    <cellStyle name="20% - Accent6 3 6 3 2 2" xfId="6891"/>
    <cellStyle name="20% - Accent6 3 6 3 3" xfId="6892"/>
    <cellStyle name="20% - Accent6 3 6 4" xfId="6893"/>
    <cellStyle name="20% - Accent6 3 6 4 2" xfId="6894"/>
    <cellStyle name="20% - Accent6 3 6 4 2 2" xfId="6895"/>
    <cellStyle name="20% - Accent6 3 6 4 3" xfId="6896"/>
    <cellStyle name="20% - Accent6 3 6 5" xfId="6897"/>
    <cellStyle name="20% - Accent6 3 6 5 2" xfId="6898"/>
    <cellStyle name="20% - Accent6 3 6 6" xfId="6899"/>
    <cellStyle name="20% - Accent6 3 7" xfId="6900"/>
    <cellStyle name="20% - Accent6 3 7 2" xfId="6901"/>
    <cellStyle name="20% - Accent6 3 7 2 2" xfId="6902"/>
    <cellStyle name="20% - Accent6 3 7 2 2 2" xfId="6903"/>
    <cellStyle name="20% - Accent6 3 7 2 3" xfId="6904"/>
    <cellStyle name="20% - Accent6 3 7 2 3 2" xfId="6905"/>
    <cellStyle name="20% - Accent6 3 7 2 4" xfId="6906"/>
    <cellStyle name="20% - Accent6 3 7 3" xfId="6907"/>
    <cellStyle name="20% - Accent6 3 7 3 2" xfId="6908"/>
    <cellStyle name="20% - Accent6 3 7 3 2 2" xfId="6909"/>
    <cellStyle name="20% - Accent6 3 7 3 3" xfId="6910"/>
    <cellStyle name="20% - Accent6 3 7 4" xfId="6911"/>
    <cellStyle name="20% - Accent6 3 7 4 2" xfId="6912"/>
    <cellStyle name="20% - Accent6 3 7 4 2 2" xfId="6913"/>
    <cellStyle name="20% - Accent6 3 7 4 3" xfId="6914"/>
    <cellStyle name="20% - Accent6 3 7 5" xfId="6915"/>
    <cellStyle name="20% - Accent6 3 7 5 2" xfId="6916"/>
    <cellStyle name="20% - Accent6 3 7 6" xfId="6917"/>
    <cellStyle name="20% - Accent6 3 8" xfId="6918"/>
    <cellStyle name="20% - Accent6 3 8 2" xfId="6919"/>
    <cellStyle name="20% - Accent6 3 8 2 2" xfId="6920"/>
    <cellStyle name="20% - Accent6 3 8 3" xfId="6921"/>
    <cellStyle name="20% - Accent6 3 8 3 2" xfId="6922"/>
    <cellStyle name="20% - Accent6 3 8 4" xfId="6923"/>
    <cellStyle name="20% - Accent6 3 9" xfId="6924"/>
    <cellStyle name="20% - Accent6 3 9 2" xfId="6925"/>
    <cellStyle name="20% - Accent6 3 9 2 2" xfId="6926"/>
    <cellStyle name="20% - Accent6 3 9 3" xfId="6927"/>
    <cellStyle name="20% - Accent6 3 9 3 2" xfId="6928"/>
    <cellStyle name="20% - Accent6 3 9 4" xfId="6929"/>
    <cellStyle name="20% - Accent6 4" xfId="6930"/>
    <cellStyle name="20% - Accent6 4 10" xfId="6931"/>
    <cellStyle name="20% - Accent6 4 10 2" xfId="6932"/>
    <cellStyle name="20% - Accent6 4 11" xfId="6933"/>
    <cellStyle name="20% - Accent6 4 2" xfId="6934"/>
    <cellStyle name="20% - Accent6 4 2 2" xfId="6935"/>
    <cellStyle name="20% - Accent6 4 2 2 2" xfId="6936"/>
    <cellStyle name="20% - Accent6 4 2 2 2 2" xfId="6937"/>
    <cellStyle name="20% - Accent6 4 2 2 3" xfId="6938"/>
    <cellStyle name="20% - Accent6 4 2 2 3 2" xfId="6939"/>
    <cellStyle name="20% - Accent6 4 2 2 4" xfId="6940"/>
    <cellStyle name="20% - Accent6 4 2 3" xfId="6941"/>
    <cellStyle name="20% - Accent6 4 2 3 2" xfId="6942"/>
    <cellStyle name="20% - Accent6 4 2 3 2 2" xfId="6943"/>
    <cellStyle name="20% - Accent6 4 2 3 3" xfId="6944"/>
    <cellStyle name="20% - Accent6 4 2 4" xfId="6945"/>
    <cellStyle name="20% - Accent6 4 2 4 2" xfId="6946"/>
    <cellStyle name="20% - Accent6 4 2 4 2 2" xfId="6947"/>
    <cellStyle name="20% - Accent6 4 2 4 3" xfId="6948"/>
    <cellStyle name="20% - Accent6 4 2 5" xfId="6949"/>
    <cellStyle name="20% - Accent6 4 2 5 2" xfId="6950"/>
    <cellStyle name="20% - Accent6 4 2 6" xfId="6951"/>
    <cellStyle name="20% - Accent6 4 3" xfId="6952"/>
    <cellStyle name="20% - Accent6 4 3 2" xfId="6953"/>
    <cellStyle name="20% - Accent6 4 3 2 2" xfId="6954"/>
    <cellStyle name="20% - Accent6 4 3 2 2 2" xfId="6955"/>
    <cellStyle name="20% - Accent6 4 3 2 3" xfId="6956"/>
    <cellStyle name="20% - Accent6 4 3 2 3 2" xfId="6957"/>
    <cellStyle name="20% - Accent6 4 3 2 4" xfId="6958"/>
    <cellStyle name="20% - Accent6 4 3 3" xfId="6959"/>
    <cellStyle name="20% - Accent6 4 3 3 2" xfId="6960"/>
    <cellStyle name="20% - Accent6 4 3 3 2 2" xfId="6961"/>
    <cellStyle name="20% - Accent6 4 3 3 3" xfId="6962"/>
    <cellStyle name="20% - Accent6 4 3 4" xfId="6963"/>
    <cellStyle name="20% - Accent6 4 3 4 2" xfId="6964"/>
    <cellStyle name="20% - Accent6 4 3 4 2 2" xfId="6965"/>
    <cellStyle name="20% - Accent6 4 3 4 3" xfId="6966"/>
    <cellStyle name="20% - Accent6 4 3 5" xfId="6967"/>
    <cellStyle name="20% - Accent6 4 3 5 2" xfId="6968"/>
    <cellStyle name="20% - Accent6 4 3 6" xfId="6969"/>
    <cellStyle name="20% - Accent6 4 4" xfId="6970"/>
    <cellStyle name="20% - Accent6 4 4 2" xfId="6971"/>
    <cellStyle name="20% - Accent6 4 4 2 2" xfId="6972"/>
    <cellStyle name="20% - Accent6 4 4 2 2 2" xfId="6973"/>
    <cellStyle name="20% - Accent6 4 4 2 3" xfId="6974"/>
    <cellStyle name="20% - Accent6 4 4 2 3 2" xfId="6975"/>
    <cellStyle name="20% - Accent6 4 4 2 4" xfId="6976"/>
    <cellStyle name="20% - Accent6 4 4 3" xfId="6977"/>
    <cellStyle name="20% - Accent6 4 4 3 2" xfId="6978"/>
    <cellStyle name="20% - Accent6 4 4 3 2 2" xfId="6979"/>
    <cellStyle name="20% - Accent6 4 4 3 3" xfId="6980"/>
    <cellStyle name="20% - Accent6 4 4 4" xfId="6981"/>
    <cellStyle name="20% - Accent6 4 4 4 2" xfId="6982"/>
    <cellStyle name="20% - Accent6 4 4 4 2 2" xfId="6983"/>
    <cellStyle name="20% - Accent6 4 4 4 3" xfId="6984"/>
    <cellStyle name="20% - Accent6 4 4 5" xfId="6985"/>
    <cellStyle name="20% - Accent6 4 4 5 2" xfId="6986"/>
    <cellStyle name="20% - Accent6 4 4 6" xfId="6987"/>
    <cellStyle name="20% - Accent6 4 5" xfId="6988"/>
    <cellStyle name="20% - Accent6 4 5 2" xfId="6989"/>
    <cellStyle name="20% - Accent6 4 5 2 2" xfId="6990"/>
    <cellStyle name="20% - Accent6 4 5 3" xfId="6991"/>
    <cellStyle name="20% - Accent6 4 5 3 2" xfId="6992"/>
    <cellStyle name="20% - Accent6 4 5 4" xfId="6993"/>
    <cellStyle name="20% - Accent6 4 6" xfId="6994"/>
    <cellStyle name="20% - Accent6 4 6 2" xfId="6995"/>
    <cellStyle name="20% - Accent6 4 6 2 2" xfId="6996"/>
    <cellStyle name="20% - Accent6 4 6 3" xfId="6997"/>
    <cellStyle name="20% - Accent6 4 6 3 2" xfId="6998"/>
    <cellStyle name="20% - Accent6 4 6 4" xfId="6999"/>
    <cellStyle name="20% - Accent6 4 7" xfId="7000"/>
    <cellStyle name="20% - Accent6 4 7 2" xfId="7001"/>
    <cellStyle name="20% - Accent6 4 7 2 2" xfId="7002"/>
    <cellStyle name="20% - Accent6 4 7 3" xfId="7003"/>
    <cellStyle name="20% - Accent6 4 8" xfId="7004"/>
    <cellStyle name="20% - Accent6 4 8 2" xfId="7005"/>
    <cellStyle name="20% - Accent6 4 8 2 2" xfId="7006"/>
    <cellStyle name="20% - Accent6 4 8 3" xfId="7007"/>
    <cellStyle name="20% - Accent6 4 9" xfId="7008"/>
    <cellStyle name="20% - Accent6 4 9 2" xfId="7009"/>
    <cellStyle name="20% - Accent6 5" xfId="7010"/>
    <cellStyle name="20% - Accent6 5 10" xfId="7011"/>
    <cellStyle name="20% - Accent6 5 10 2" xfId="7012"/>
    <cellStyle name="20% - Accent6 5 11" xfId="7013"/>
    <cellStyle name="20% - Accent6 5 2" xfId="7014"/>
    <cellStyle name="20% - Accent6 5 2 2" xfId="7015"/>
    <cellStyle name="20% - Accent6 5 2 2 2" xfId="7016"/>
    <cellStyle name="20% - Accent6 5 2 2 2 2" xfId="7017"/>
    <cellStyle name="20% - Accent6 5 2 2 3" xfId="7018"/>
    <cellStyle name="20% - Accent6 5 2 2 3 2" xfId="7019"/>
    <cellStyle name="20% - Accent6 5 2 2 4" xfId="7020"/>
    <cellStyle name="20% - Accent6 5 2 3" xfId="7021"/>
    <cellStyle name="20% - Accent6 5 2 3 2" xfId="7022"/>
    <cellStyle name="20% - Accent6 5 2 3 2 2" xfId="7023"/>
    <cellStyle name="20% - Accent6 5 2 3 3" xfId="7024"/>
    <cellStyle name="20% - Accent6 5 2 4" xfId="7025"/>
    <cellStyle name="20% - Accent6 5 2 4 2" xfId="7026"/>
    <cellStyle name="20% - Accent6 5 2 4 2 2" xfId="7027"/>
    <cellStyle name="20% - Accent6 5 2 4 3" xfId="7028"/>
    <cellStyle name="20% - Accent6 5 2 5" xfId="7029"/>
    <cellStyle name="20% - Accent6 5 2 5 2" xfId="7030"/>
    <cellStyle name="20% - Accent6 5 2 6" xfId="7031"/>
    <cellStyle name="20% - Accent6 5 3" xfId="7032"/>
    <cellStyle name="20% - Accent6 5 3 2" xfId="7033"/>
    <cellStyle name="20% - Accent6 5 3 2 2" xfId="7034"/>
    <cellStyle name="20% - Accent6 5 3 2 2 2" xfId="7035"/>
    <cellStyle name="20% - Accent6 5 3 2 3" xfId="7036"/>
    <cellStyle name="20% - Accent6 5 3 2 3 2" xfId="7037"/>
    <cellStyle name="20% - Accent6 5 3 2 4" xfId="7038"/>
    <cellStyle name="20% - Accent6 5 3 3" xfId="7039"/>
    <cellStyle name="20% - Accent6 5 3 3 2" xfId="7040"/>
    <cellStyle name="20% - Accent6 5 3 3 2 2" xfId="7041"/>
    <cellStyle name="20% - Accent6 5 3 3 3" xfId="7042"/>
    <cellStyle name="20% - Accent6 5 3 4" xfId="7043"/>
    <cellStyle name="20% - Accent6 5 3 4 2" xfId="7044"/>
    <cellStyle name="20% - Accent6 5 3 4 2 2" xfId="7045"/>
    <cellStyle name="20% - Accent6 5 3 4 3" xfId="7046"/>
    <cellStyle name="20% - Accent6 5 3 5" xfId="7047"/>
    <cellStyle name="20% - Accent6 5 3 5 2" xfId="7048"/>
    <cellStyle name="20% - Accent6 5 3 6" xfId="7049"/>
    <cellStyle name="20% - Accent6 5 4" xfId="7050"/>
    <cellStyle name="20% - Accent6 5 4 2" xfId="7051"/>
    <cellStyle name="20% - Accent6 5 4 2 2" xfId="7052"/>
    <cellStyle name="20% - Accent6 5 4 2 2 2" xfId="7053"/>
    <cellStyle name="20% - Accent6 5 4 2 3" xfId="7054"/>
    <cellStyle name="20% - Accent6 5 4 2 3 2" xfId="7055"/>
    <cellStyle name="20% - Accent6 5 4 2 4" xfId="7056"/>
    <cellStyle name="20% - Accent6 5 4 3" xfId="7057"/>
    <cellStyle name="20% - Accent6 5 4 3 2" xfId="7058"/>
    <cellStyle name="20% - Accent6 5 4 3 2 2" xfId="7059"/>
    <cellStyle name="20% - Accent6 5 4 3 3" xfId="7060"/>
    <cellStyle name="20% - Accent6 5 4 4" xfId="7061"/>
    <cellStyle name="20% - Accent6 5 4 4 2" xfId="7062"/>
    <cellStyle name="20% - Accent6 5 4 4 2 2" xfId="7063"/>
    <cellStyle name="20% - Accent6 5 4 4 3" xfId="7064"/>
    <cellStyle name="20% - Accent6 5 4 5" xfId="7065"/>
    <cellStyle name="20% - Accent6 5 4 5 2" xfId="7066"/>
    <cellStyle name="20% - Accent6 5 4 6" xfId="7067"/>
    <cellStyle name="20% - Accent6 5 5" xfId="7068"/>
    <cellStyle name="20% - Accent6 5 5 2" xfId="7069"/>
    <cellStyle name="20% - Accent6 5 5 2 2" xfId="7070"/>
    <cellStyle name="20% - Accent6 5 5 3" xfId="7071"/>
    <cellStyle name="20% - Accent6 5 5 3 2" xfId="7072"/>
    <cellStyle name="20% - Accent6 5 5 4" xfId="7073"/>
    <cellStyle name="20% - Accent6 5 6" xfId="7074"/>
    <cellStyle name="20% - Accent6 5 6 2" xfId="7075"/>
    <cellStyle name="20% - Accent6 5 6 2 2" xfId="7076"/>
    <cellStyle name="20% - Accent6 5 6 3" xfId="7077"/>
    <cellStyle name="20% - Accent6 5 6 3 2" xfId="7078"/>
    <cellStyle name="20% - Accent6 5 6 4" xfId="7079"/>
    <cellStyle name="20% - Accent6 5 7" xfId="7080"/>
    <cellStyle name="20% - Accent6 5 7 2" xfId="7081"/>
    <cellStyle name="20% - Accent6 5 7 2 2" xfId="7082"/>
    <cellStyle name="20% - Accent6 5 7 3" xfId="7083"/>
    <cellStyle name="20% - Accent6 5 8" xfId="7084"/>
    <cellStyle name="20% - Accent6 5 8 2" xfId="7085"/>
    <cellStyle name="20% - Accent6 5 8 2 2" xfId="7086"/>
    <cellStyle name="20% - Accent6 5 8 3" xfId="7087"/>
    <cellStyle name="20% - Accent6 5 9" xfId="7088"/>
    <cellStyle name="20% - Accent6 5 9 2" xfId="7089"/>
    <cellStyle name="20% - Accent6 6" xfId="7090"/>
    <cellStyle name="20% - Accent6 6 2" xfId="7091"/>
    <cellStyle name="20% - Accent6 6 2 2" xfId="7092"/>
    <cellStyle name="20% - Accent6 6 2 2 2" xfId="7093"/>
    <cellStyle name="20% - Accent6 6 2 2 2 2" xfId="7094"/>
    <cellStyle name="20% - Accent6 6 2 2 3" xfId="7095"/>
    <cellStyle name="20% - Accent6 6 2 2 3 2" xfId="7096"/>
    <cellStyle name="20% - Accent6 6 2 2 4" xfId="7097"/>
    <cellStyle name="20% - Accent6 6 2 3" xfId="7098"/>
    <cellStyle name="20% - Accent6 6 2 3 2" xfId="7099"/>
    <cellStyle name="20% - Accent6 6 2 3 2 2" xfId="7100"/>
    <cellStyle name="20% - Accent6 6 2 3 3" xfId="7101"/>
    <cellStyle name="20% - Accent6 6 2 4" xfId="7102"/>
    <cellStyle name="20% - Accent6 6 2 4 2" xfId="7103"/>
    <cellStyle name="20% - Accent6 6 2 4 2 2" xfId="7104"/>
    <cellStyle name="20% - Accent6 6 2 4 3" xfId="7105"/>
    <cellStyle name="20% - Accent6 6 2 5" xfId="7106"/>
    <cellStyle name="20% - Accent6 6 2 5 2" xfId="7107"/>
    <cellStyle name="20% - Accent6 6 2 6" xfId="7108"/>
    <cellStyle name="20% - Accent6 6 3" xfId="7109"/>
    <cellStyle name="20% - Accent6 6 3 2" xfId="7110"/>
    <cellStyle name="20% - Accent6 6 3 2 2" xfId="7111"/>
    <cellStyle name="20% - Accent6 6 3 2 2 2" xfId="7112"/>
    <cellStyle name="20% - Accent6 6 3 2 3" xfId="7113"/>
    <cellStyle name="20% - Accent6 6 3 2 3 2" xfId="7114"/>
    <cellStyle name="20% - Accent6 6 3 2 4" xfId="7115"/>
    <cellStyle name="20% - Accent6 6 3 3" xfId="7116"/>
    <cellStyle name="20% - Accent6 6 3 3 2" xfId="7117"/>
    <cellStyle name="20% - Accent6 6 3 3 2 2" xfId="7118"/>
    <cellStyle name="20% - Accent6 6 3 3 3" xfId="7119"/>
    <cellStyle name="20% - Accent6 6 3 4" xfId="7120"/>
    <cellStyle name="20% - Accent6 6 3 4 2" xfId="7121"/>
    <cellStyle name="20% - Accent6 6 3 4 2 2" xfId="7122"/>
    <cellStyle name="20% - Accent6 6 3 4 3" xfId="7123"/>
    <cellStyle name="20% - Accent6 6 3 5" xfId="7124"/>
    <cellStyle name="20% - Accent6 6 3 5 2" xfId="7125"/>
    <cellStyle name="20% - Accent6 6 3 6" xfId="7126"/>
    <cellStyle name="20% - Accent6 6 4" xfId="7127"/>
    <cellStyle name="20% - Accent6 6 4 2" xfId="7128"/>
    <cellStyle name="20% - Accent6 6 4 2 2" xfId="7129"/>
    <cellStyle name="20% - Accent6 6 4 3" xfId="7130"/>
    <cellStyle name="20% - Accent6 6 4 3 2" xfId="7131"/>
    <cellStyle name="20% - Accent6 6 4 4" xfId="7132"/>
    <cellStyle name="20% - Accent6 6 5" xfId="7133"/>
    <cellStyle name="20% - Accent6 6 5 2" xfId="7134"/>
    <cellStyle name="20% - Accent6 6 5 2 2" xfId="7135"/>
    <cellStyle name="20% - Accent6 6 5 3" xfId="7136"/>
    <cellStyle name="20% - Accent6 6 5 3 2" xfId="7137"/>
    <cellStyle name="20% - Accent6 6 5 4" xfId="7138"/>
    <cellStyle name="20% - Accent6 6 6" xfId="7139"/>
    <cellStyle name="20% - Accent6 6 6 2" xfId="7140"/>
    <cellStyle name="20% - Accent6 6 6 2 2" xfId="7141"/>
    <cellStyle name="20% - Accent6 6 6 3" xfId="7142"/>
    <cellStyle name="20% - Accent6 6 7" xfId="7143"/>
    <cellStyle name="20% - Accent6 6 7 2" xfId="7144"/>
    <cellStyle name="20% - Accent6 6 7 2 2" xfId="7145"/>
    <cellStyle name="20% - Accent6 6 7 3" xfId="7146"/>
    <cellStyle name="20% - Accent6 6 8" xfId="7147"/>
    <cellStyle name="20% - Accent6 6 8 2" xfId="7148"/>
    <cellStyle name="20% - Accent6 6 9" xfId="7149"/>
    <cellStyle name="20% - Accent6 7" xfId="7150"/>
    <cellStyle name="20% - Accent6 7 2" xfId="7151"/>
    <cellStyle name="20% - Accent6 7 2 2" xfId="7152"/>
    <cellStyle name="20% - Accent6 7 2 2 2" xfId="7153"/>
    <cellStyle name="20% - Accent6 7 2 3" xfId="7154"/>
    <cellStyle name="20% - Accent6 7 2 3 2" xfId="7155"/>
    <cellStyle name="20% - Accent6 7 2 4" xfId="7156"/>
    <cellStyle name="20% - Accent6 7 3" xfId="7157"/>
    <cellStyle name="20% - Accent6 7 3 2" xfId="7158"/>
    <cellStyle name="20% - Accent6 7 3 2 2" xfId="7159"/>
    <cellStyle name="20% - Accent6 7 3 3" xfId="7160"/>
    <cellStyle name="20% - Accent6 7 4" xfId="7161"/>
    <cellStyle name="20% - Accent6 7 4 2" xfId="7162"/>
    <cellStyle name="20% - Accent6 7 4 2 2" xfId="7163"/>
    <cellStyle name="20% - Accent6 7 4 3" xfId="7164"/>
    <cellStyle name="20% - Accent6 7 5" xfId="7165"/>
    <cellStyle name="20% - Accent6 7 5 2" xfId="7166"/>
    <cellStyle name="20% - Accent6 7 6" xfId="7167"/>
    <cellStyle name="20% - Accent6 8" xfId="7168"/>
    <cellStyle name="20% - Accent6 8 2" xfId="7169"/>
    <cellStyle name="20% - Accent6 8 2 2" xfId="7170"/>
    <cellStyle name="20% - Accent6 8 2 2 2" xfId="7171"/>
    <cellStyle name="20% - Accent6 8 2 3" xfId="7172"/>
    <cellStyle name="20% - Accent6 8 2 3 2" xfId="7173"/>
    <cellStyle name="20% - Accent6 8 2 4" xfId="7174"/>
    <cellStyle name="20% - Accent6 8 3" xfId="7175"/>
    <cellStyle name="20% - Accent6 8 3 2" xfId="7176"/>
    <cellStyle name="20% - Accent6 8 3 2 2" xfId="7177"/>
    <cellStyle name="20% - Accent6 8 3 3" xfId="7178"/>
    <cellStyle name="20% - Accent6 8 4" xfId="7179"/>
    <cellStyle name="20% - Accent6 8 4 2" xfId="7180"/>
    <cellStyle name="20% - Accent6 8 4 2 2" xfId="7181"/>
    <cellStyle name="20% - Accent6 8 4 3" xfId="7182"/>
    <cellStyle name="20% - Accent6 8 5" xfId="7183"/>
    <cellStyle name="20% - Accent6 8 5 2" xfId="7184"/>
    <cellStyle name="20% - Accent6 8 6" xfId="7185"/>
    <cellStyle name="20% - Accent6 9" xfId="7186"/>
    <cellStyle name="20% - Accent6 9 2" xfId="7187"/>
    <cellStyle name="20% - Accent6 9 2 2" xfId="7188"/>
    <cellStyle name="20% - Accent6 9 2 2 2" xfId="7189"/>
    <cellStyle name="20% - Accent6 9 2 3" xfId="7190"/>
    <cellStyle name="20% - Accent6 9 2 3 2" xfId="7191"/>
    <cellStyle name="20% - Accent6 9 2 4" xfId="7192"/>
    <cellStyle name="20% - Accent6 9 3" xfId="7193"/>
    <cellStyle name="20% - Accent6 9 3 2" xfId="7194"/>
    <cellStyle name="20% - Accent6 9 3 2 2" xfId="7195"/>
    <cellStyle name="20% - Accent6 9 3 3" xfId="7196"/>
    <cellStyle name="20% - Accent6 9 4" xfId="7197"/>
    <cellStyle name="20% - Accent6 9 4 2" xfId="7198"/>
    <cellStyle name="20% - Accent6 9 4 2 2" xfId="7199"/>
    <cellStyle name="20% - Accent6 9 4 3" xfId="7200"/>
    <cellStyle name="20% - Accent6 9 5" xfId="7201"/>
    <cellStyle name="20% - Accent6 9 5 2" xfId="7202"/>
    <cellStyle name="20% - Accent6 9 6" xfId="7203"/>
    <cellStyle name="40% - Accent1 10" xfId="7204"/>
    <cellStyle name="40% - Accent1 10 2" xfId="7205"/>
    <cellStyle name="40% - Accent1 10 2 2" xfId="7206"/>
    <cellStyle name="40% - Accent1 10 3" xfId="7207"/>
    <cellStyle name="40% - Accent1 10 3 2" xfId="7208"/>
    <cellStyle name="40% - Accent1 10 4" xfId="7209"/>
    <cellStyle name="40% - Accent1 11" xfId="7210"/>
    <cellStyle name="40% - Accent1 11 2" xfId="7211"/>
    <cellStyle name="40% - Accent1 11 2 2" xfId="7212"/>
    <cellStyle name="40% - Accent1 11 3" xfId="7213"/>
    <cellStyle name="40% - Accent1 11 3 2" xfId="7214"/>
    <cellStyle name="40% - Accent1 11 4" xfId="7215"/>
    <cellStyle name="40% - Accent1 12" xfId="7216"/>
    <cellStyle name="40% - Accent1 12 2" xfId="7217"/>
    <cellStyle name="40% - Accent1 12 2 2" xfId="7218"/>
    <cellStyle name="40% - Accent1 12 3" xfId="7219"/>
    <cellStyle name="40% - Accent1 13" xfId="7220"/>
    <cellStyle name="40% - Accent1 13 2" xfId="7221"/>
    <cellStyle name="40% - Accent1 13 2 2" xfId="7222"/>
    <cellStyle name="40% - Accent1 13 3" xfId="7223"/>
    <cellStyle name="40% - Accent1 14" xfId="7224"/>
    <cellStyle name="40% - Accent1 14 2" xfId="7225"/>
    <cellStyle name="40% - Accent1 15" xfId="7226"/>
    <cellStyle name="40% - Accent1 15 2" xfId="7227"/>
    <cellStyle name="40% - Accent1 16" xfId="7228"/>
    <cellStyle name="40% - Accent1 2" xfId="7229"/>
    <cellStyle name="40% - Accent1 2 10" xfId="7230"/>
    <cellStyle name="40% - Accent1 2 10 2" xfId="7231"/>
    <cellStyle name="40% - Accent1 2 10 2 2" xfId="7232"/>
    <cellStyle name="40% - Accent1 2 10 3" xfId="7233"/>
    <cellStyle name="40% - Accent1 2 10 3 2" xfId="7234"/>
    <cellStyle name="40% - Accent1 2 10 4" xfId="7235"/>
    <cellStyle name="40% - Accent1 2 11" xfId="7236"/>
    <cellStyle name="40% - Accent1 2 11 2" xfId="7237"/>
    <cellStyle name="40% - Accent1 2 11 2 2" xfId="7238"/>
    <cellStyle name="40% - Accent1 2 11 3" xfId="7239"/>
    <cellStyle name="40% - Accent1 2 12" xfId="7240"/>
    <cellStyle name="40% - Accent1 2 12 2" xfId="7241"/>
    <cellStyle name="40% - Accent1 2 12 2 2" xfId="7242"/>
    <cellStyle name="40% - Accent1 2 12 3" xfId="7243"/>
    <cellStyle name="40% - Accent1 2 13" xfId="7244"/>
    <cellStyle name="40% - Accent1 2 13 2" xfId="7245"/>
    <cellStyle name="40% - Accent1 2 14" xfId="7246"/>
    <cellStyle name="40% - Accent1 2 14 2" xfId="7247"/>
    <cellStyle name="40% - Accent1 2 15" xfId="7248"/>
    <cellStyle name="40% - Accent1 2 2" xfId="7249"/>
    <cellStyle name="40% - Accent1 2 2 10" xfId="7250"/>
    <cellStyle name="40% - Accent1 2 2 10 2" xfId="7251"/>
    <cellStyle name="40% - Accent1 2 2 10 2 2" xfId="7252"/>
    <cellStyle name="40% - Accent1 2 2 10 3" xfId="7253"/>
    <cellStyle name="40% - Accent1 2 2 11" xfId="7254"/>
    <cellStyle name="40% - Accent1 2 2 11 2" xfId="7255"/>
    <cellStyle name="40% - Accent1 2 2 11 2 2" xfId="7256"/>
    <cellStyle name="40% - Accent1 2 2 11 3" xfId="7257"/>
    <cellStyle name="40% - Accent1 2 2 12" xfId="7258"/>
    <cellStyle name="40% - Accent1 2 2 12 2" xfId="7259"/>
    <cellStyle name="40% - Accent1 2 2 13" xfId="7260"/>
    <cellStyle name="40% - Accent1 2 2 13 2" xfId="7261"/>
    <cellStyle name="40% - Accent1 2 2 14" xfId="7262"/>
    <cellStyle name="40% - Accent1 2 2 2" xfId="7263"/>
    <cellStyle name="40% - Accent1 2 2 2 10" xfId="7264"/>
    <cellStyle name="40% - Accent1 2 2 2 10 2" xfId="7265"/>
    <cellStyle name="40% - Accent1 2 2 2 11" xfId="7266"/>
    <cellStyle name="40% - Accent1 2 2 2 2" xfId="7267"/>
    <cellStyle name="40% - Accent1 2 2 2 2 2" xfId="7268"/>
    <cellStyle name="40% - Accent1 2 2 2 2 2 2" xfId="7269"/>
    <cellStyle name="40% - Accent1 2 2 2 2 2 2 2" xfId="7270"/>
    <cellStyle name="40% - Accent1 2 2 2 2 2 3" xfId="7271"/>
    <cellStyle name="40% - Accent1 2 2 2 2 2 3 2" xfId="7272"/>
    <cellStyle name="40% - Accent1 2 2 2 2 2 4" xfId="7273"/>
    <cellStyle name="40% - Accent1 2 2 2 2 3" xfId="7274"/>
    <cellStyle name="40% - Accent1 2 2 2 2 3 2" xfId="7275"/>
    <cellStyle name="40% - Accent1 2 2 2 2 3 2 2" xfId="7276"/>
    <cellStyle name="40% - Accent1 2 2 2 2 3 3" xfId="7277"/>
    <cellStyle name="40% - Accent1 2 2 2 2 4" xfId="7278"/>
    <cellStyle name="40% - Accent1 2 2 2 2 4 2" xfId="7279"/>
    <cellStyle name="40% - Accent1 2 2 2 2 4 2 2" xfId="7280"/>
    <cellStyle name="40% - Accent1 2 2 2 2 4 3" xfId="7281"/>
    <cellStyle name="40% - Accent1 2 2 2 2 5" xfId="7282"/>
    <cellStyle name="40% - Accent1 2 2 2 2 5 2" xfId="7283"/>
    <cellStyle name="40% - Accent1 2 2 2 2 6" xfId="7284"/>
    <cellStyle name="40% - Accent1 2 2 2 3" xfId="7285"/>
    <cellStyle name="40% - Accent1 2 2 2 3 2" xfId="7286"/>
    <cellStyle name="40% - Accent1 2 2 2 3 2 2" xfId="7287"/>
    <cellStyle name="40% - Accent1 2 2 2 3 2 2 2" xfId="7288"/>
    <cellStyle name="40% - Accent1 2 2 2 3 2 3" xfId="7289"/>
    <cellStyle name="40% - Accent1 2 2 2 3 2 3 2" xfId="7290"/>
    <cellStyle name="40% - Accent1 2 2 2 3 2 4" xfId="7291"/>
    <cellStyle name="40% - Accent1 2 2 2 3 3" xfId="7292"/>
    <cellStyle name="40% - Accent1 2 2 2 3 3 2" xfId="7293"/>
    <cellStyle name="40% - Accent1 2 2 2 3 3 2 2" xfId="7294"/>
    <cellStyle name="40% - Accent1 2 2 2 3 3 3" xfId="7295"/>
    <cellStyle name="40% - Accent1 2 2 2 3 4" xfId="7296"/>
    <cellStyle name="40% - Accent1 2 2 2 3 4 2" xfId="7297"/>
    <cellStyle name="40% - Accent1 2 2 2 3 4 2 2" xfId="7298"/>
    <cellStyle name="40% - Accent1 2 2 2 3 4 3" xfId="7299"/>
    <cellStyle name="40% - Accent1 2 2 2 3 5" xfId="7300"/>
    <cellStyle name="40% - Accent1 2 2 2 3 5 2" xfId="7301"/>
    <cellStyle name="40% - Accent1 2 2 2 3 6" xfId="7302"/>
    <cellStyle name="40% - Accent1 2 2 2 4" xfId="7303"/>
    <cellStyle name="40% - Accent1 2 2 2 4 2" xfId="7304"/>
    <cellStyle name="40% - Accent1 2 2 2 4 2 2" xfId="7305"/>
    <cellStyle name="40% - Accent1 2 2 2 4 2 2 2" xfId="7306"/>
    <cellStyle name="40% - Accent1 2 2 2 4 2 3" xfId="7307"/>
    <cellStyle name="40% - Accent1 2 2 2 4 2 3 2" xfId="7308"/>
    <cellStyle name="40% - Accent1 2 2 2 4 2 4" xfId="7309"/>
    <cellStyle name="40% - Accent1 2 2 2 4 3" xfId="7310"/>
    <cellStyle name="40% - Accent1 2 2 2 4 3 2" xfId="7311"/>
    <cellStyle name="40% - Accent1 2 2 2 4 3 2 2" xfId="7312"/>
    <cellStyle name="40% - Accent1 2 2 2 4 3 3" xfId="7313"/>
    <cellStyle name="40% - Accent1 2 2 2 4 4" xfId="7314"/>
    <cellStyle name="40% - Accent1 2 2 2 4 4 2" xfId="7315"/>
    <cellStyle name="40% - Accent1 2 2 2 4 4 2 2" xfId="7316"/>
    <cellStyle name="40% - Accent1 2 2 2 4 4 3" xfId="7317"/>
    <cellStyle name="40% - Accent1 2 2 2 4 5" xfId="7318"/>
    <cellStyle name="40% - Accent1 2 2 2 4 5 2" xfId="7319"/>
    <cellStyle name="40% - Accent1 2 2 2 4 6" xfId="7320"/>
    <cellStyle name="40% - Accent1 2 2 2 5" xfId="7321"/>
    <cellStyle name="40% - Accent1 2 2 2 5 2" xfId="7322"/>
    <cellStyle name="40% - Accent1 2 2 2 5 2 2" xfId="7323"/>
    <cellStyle name="40% - Accent1 2 2 2 5 3" xfId="7324"/>
    <cellStyle name="40% - Accent1 2 2 2 5 3 2" xfId="7325"/>
    <cellStyle name="40% - Accent1 2 2 2 5 4" xfId="7326"/>
    <cellStyle name="40% - Accent1 2 2 2 6" xfId="7327"/>
    <cellStyle name="40% - Accent1 2 2 2 6 2" xfId="7328"/>
    <cellStyle name="40% - Accent1 2 2 2 6 2 2" xfId="7329"/>
    <cellStyle name="40% - Accent1 2 2 2 6 3" xfId="7330"/>
    <cellStyle name="40% - Accent1 2 2 2 6 3 2" xfId="7331"/>
    <cellStyle name="40% - Accent1 2 2 2 6 4" xfId="7332"/>
    <cellStyle name="40% - Accent1 2 2 2 7" xfId="7333"/>
    <cellStyle name="40% - Accent1 2 2 2 7 2" xfId="7334"/>
    <cellStyle name="40% - Accent1 2 2 2 7 2 2" xfId="7335"/>
    <cellStyle name="40% - Accent1 2 2 2 7 3" xfId="7336"/>
    <cellStyle name="40% - Accent1 2 2 2 8" xfId="7337"/>
    <cellStyle name="40% - Accent1 2 2 2 8 2" xfId="7338"/>
    <cellStyle name="40% - Accent1 2 2 2 8 2 2" xfId="7339"/>
    <cellStyle name="40% - Accent1 2 2 2 8 3" xfId="7340"/>
    <cellStyle name="40% - Accent1 2 2 2 9" xfId="7341"/>
    <cellStyle name="40% - Accent1 2 2 2 9 2" xfId="7342"/>
    <cellStyle name="40% - Accent1 2 2 3" xfId="7343"/>
    <cellStyle name="40% - Accent1 2 2 3 10" xfId="7344"/>
    <cellStyle name="40% - Accent1 2 2 3 10 2" xfId="7345"/>
    <cellStyle name="40% - Accent1 2 2 3 11" xfId="7346"/>
    <cellStyle name="40% - Accent1 2 2 3 2" xfId="7347"/>
    <cellStyle name="40% - Accent1 2 2 3 2 2" xfId="7348"/>
    <cellStyle name="40% - Accent1 2 2 3 2 2 2" xfId="7349"/>
    <cellStyle name="40% - Accent1 2 2 3 2 2 2 2" xfId="7350"/>
    <cellStyle name="40% - Accent1 2 2 3 2 2 3" xfId="7351"/>
    <cellStyle name="40% - Accent1 2 2 3 2 2 3 2" xfId="7352"/>
    <cellStyle name="40% - Accent1 2 2 3 2 2 4" xfId="7353"/>
    <cellStyle name="40% - Accent1 2 2 3 2 3" xfId="7354"/>
    <cellStyle name="40% - Accent1 2 2 3 2 3 2" xfId="7355"/>
    <cellStyle name="40% - Accent1 2 2 3 2 3 2 2" xfId="7356"/>
    <cellStyle name="40% - Accent1 2 2 3 2 3 3" xfId="7357"/>
    <cellStyle name="40% - Accent1 2 2 3 2 4" xfId="7358"/>
    <cellStyle name="40% - Accent1 2 2 3 2 4 2" xfId="7359"/>
    <cellStyle name="40% - Accent1 2 2 3 2 4 2 2" xfId="7360"/>
    <cellStyle name="40% - Accent1 2 2 3 2 4 3" xfId="7361"/>
    <cellStyle name="40% - Accent1 2 2 3 2 5" xfId="7362"/>
    <cellStyle name="40% - Accent1 2 2 3 2 5 2" xfId="7363"/>
    <cellStyle name="40% - Accent1 2 2 3 2 6" xfId="7364"/>
    <cellStyle name="40% - Accent1 2 2 3 3" xfId="7365"/>
    <cellStyle name="40% - Accent1 2 2 3 3 2" xfId="7366"/>
    <cellStyle name="40% - Accent1 2 2 3 3 2 2" xfId="7367"/>
    <cellStyle name="40% - Accent1 2 2 3 3 2 2 2" xfId="7368"/>
    <cellStyle name="40% - Accent1 2 2 3 3 2 3" xfId="7369"/>
    <cellStyle name="40% - Accent1 2 2 3 3 2 3 2" xfId="7370"/>
    <cellStyle name="40% - Accent1 2 2 3 3 2 4" xfId="7371"/>
    <cellStyle name="40% - Accent1 2 2 3 3 3" xfId="7372"/>
    <cellStyle name="40% - Accent1 2 2 3 3 3 2" xfId="7373"/>
    <cellStyle name="40% - Accent1 2 2 3 3 3 2 2" xfId="7374"/>
    <cellStyle name="40% - Accent1 2 2 3 3 3 3" xfId="7375"/>
    <cellStyle name="40% - Accent1 2 2 3 3 4" xfId="7376"/>
    <cellStyle name="40% - Accent1 2 2 3 3 4 2" xfId="7377"/>
    <cellStyle name="40% - Accent1 2 2 3 3 4 2 2" xfId="7378"/>
    <cellStyle name="40% - Accent1 2 2 3 3 4 3" xfId="7379"/>
    <cellStyle name="40% - Accent1 2 2 3 3 5" xfId="7380"/>
    <cellStyle name="40% - Accent1 2 2 3 3 5 2" xfId="7381"/>
    <cellStyle name="40% - Accent1 2 2 3 3 6" xfId="7382"/>
    <cellStyle name="40% - Accent1 2 2 3 4" xfId="7383"/>
    <cellStyle name="40% - Accent1 2 2 3 4 2" xfId="7384"/>
    <cellStyle name="40% - Accent1 2 2 3 4 2 2" xfId="7385"/>
    <cellStyle name="40% - Accent1 2 2 3 4 2 2 2" xfId="7386"/>
    <cellStyle name="40% - Accent1 2 2 3 4 2 3" xfId="7387"/>
    <cellStyle name="40% - Accent1 2 2 3 4 2 3 2" xfId="7388"/>
    <cellStyle name="40% - Accent1 2 2 3 4 2 4" xfId="7389"/>
    <cellStyle name="40% - Accent1 2 2 3 4 3" xfId="7390"/>
    <cellStyle name="40% - Accent1 2 2 3 4 3 2" xfId="7391"/>
    <cellStyle name="40% - Accent1 2 2 3 4 3 2 2" xfId="7392"/>
    <cellStyle name="40% - Accent1 2 2 3 4 3 3" xfId="7393"/>
    <cellStyle name="40% - Accent1 2 2 3 4 4" xfId="7394"/>
    <cellStyle name="40% - Accent1 2 2 3 4 4 2" xfId="7395"/>
    <cellStyle name="40% - Accent1 2 2 3 4 4 2 2" xfId="7396"/>
    <cellStyle name="40% - Accent1 2 2 3 4 4 3" xfId="7397"/>
    <cellStyle name="40% - Accent1 2 2 3 4 5" xfId="7398"/>
    <cellStyle name="40% - Accent1 2 2 3 4 5 2" xfId="7399"/>
    <cellStyle name="40% - Accent1 2 2 3 4 6" xfId="7400"/>
    <cellStyle name="40% - Accent1 2 2 3 5" xfId="7401"/>
    <cellStyle name="40% - Accent1 2 2 3 5 2" xfId="7402"/>
    <cellStyle name="40% - Accent1 2 2 3 5 2 2" xfId="7403"/>
    <cellStyle name="40% - Accent1 2 2 3 5 3" xfId="7404"/>
    <cellStyle name="40% - Accent1 2 2 3 5 3 2" xfId="7405"/>
    <cellStyle name="40% - Accent1 2 2 3 5 4" xfId="7406"/>
    <cellStyle name="40% - Accent1 2 2 3 6" xfId="7407"/>
    <cellStyle name="40% - Accent1 2 2 3 6 2" xfId="7408"/>
    <cellStyle name="40% - Accent1 2 2 3 6 2 2" xfId="7409"/>
    <cellStyle name="40% - Accent1 2 2 3 6 3" xfId="7410"/>
    <cellStyle name="40% - Accent1 2 2 3 6 3 2" xfId="7411"/>
    <cellStyle name="40% - Accent1 2 2 3 6 4" xfId="7412"/>
    <cellStyle name="40% - Accent1 2 2 3 7" xfId="7413"/>
    <cellStyle name="40% - Accent1 2 2 3 7 2" xfId="7414"/>
    <cellStyle name="40% - Accent1 2 2 3 7 2 2" xfId="7415"/>
    <cellStyle name="40% - Accent1 2 2 3 7 3" xfId="7416"/>
    <cellStyle name="40% - Accent1 2 2 3 8" xfId="7417"/>
    <cellStyle name="40% - Accent1 2 2 3 8 2" xfId="7418"/>
    <cellStyle name="40% - Accent1 2 2 3 8 2 2" xfId="7419"/>
    <cellStyle name="40% - Accent1 2 2 3 8 3" xfId="7420"/>
    <cellStyle name="40% - Accent1 2 2 3 9" xfId="7421"/>
    <cellStyle name="40% - Accent1 2 2 3 9 2" xfId="7422"/>
    <cellStyle name="40% - Accent1 2 2 4" xfId="7423"/>
    <cellStyle name="40% - Accent1 2 2 4 2" xfId="7424"/>
    <cellStyle name="40% - Accent1 2 2 4 2 2" xfId="7425"/>
    <cellStyle name="40% - Accent1 2 2 4 2 2 2" xfId="7426"/>
    <cellStyle name="40% - Accent1 2 2 4 2 2 2 2" xfId="7427"/>
    <cellStyle name="40% - Accent1 2 2 4 2 2 3" xfId="7428"/>
    <cellStyle name="40% - Accent1 2 2 4 2 2 3 2" xfId="7429"/>
    <cellStyle name="40% - Accent1 2 2 4 2 2 4" xfId="7430"/>
    <cellStyle name="40% - Accent1 2 2 4 2 3" xfId="7431"/>
    <cellStyle name="40% - Accent1 2 2 4 2 3 2" xfId="7432"/>
    <cellStyle name="40% - Accent1 2 2 4 2 3 2 2" xfId="7433"/>
    <cellStyle name="40% - Accent1 2 2 4 2 3 3" xfId="7434"/>
    <cellStyle name="40% - Accent1 2 2 4 2 4" xfId="7435"/>
    <cellStyle name="40% - Accent1 2 2 4 2 4 2" xfId="7436"/>
    <cellStyle name="40% - Accent1 2 2 4 2 4 2 2" xfId="7437"/>
    <cellStyle name="40% - Accent1 2 2 4 2 4 3" xfId="7438"/>
    <cellStyle name="40% - Accent1 2 2 4 2 5" xfId="7439"/>
    <cellStyle name="40% - Accent1 2 2 4 2 5 2" xfId="7440"/>
    <cellStyle name="40% - Accent1 2 2 4 2 6" xfId="7441"/>
    <cellStyle name="40% - Accent1 2 2 4 3" xfId="7442"/>
    <cellStyle name="40% - Accent1 2 2 4 3 2" xfId="7443"/>
    <cellStyle name="40% - Accent1 2 2 4 3 2 2" xfId="7444"/>
    <cellStyle name="40% - Accent1 2 2 4 3 2 2 2" xfId="7445"/>
    <cellStyle name="40% - Accent1 2 2 4 3 2 3" xfId="7446"/>
    <cellStyle name="40% - Accent1 2 2 4 3 2 3 2" xfId="7447"/>
    <cellStyle name="40% - Accent1 2 2 4 3 2 4" xfId="7448"/>
    <cellStyle name="40% - Accent1 2 2 4 3 3" xfId="7449"/>
    <cellStyle name="40% - Accent1 2 2 4 3 3 2" xfId="7450"/>
    <cellStyle name="40% - Accent1 2 2 4 3 3 2 2" xfId="7451"/>
    <cellStyle name="40% - Accent1 2 2 4 3 3 3" xfId="7452"/>
    <cellStyle name="40% - Accent1 2 2 4 3 4" xfId="7453"/>
    <cellStyle name="40% - Accent1 2 2 4 3 4 2" xfId="7454"/>
    <cellStyle name="40% - Accent1 2 2 4 3 4 2 2" xfId="7455"/>
    <cellStyle name="40% - Accent1 2 2 4 3 4 3" xfId="7456"/>
    <cellStyle name="40% - Accent1 2 2 4 3 5" xfId="7457"/>
    <cellStyle name="40% - Accent1 2 2 4 3 5 2" xfId="7458"/>
    <cellStyle name="40% - Accent1 2 2 4 3 6" xfId="7459"/>
    <cellStyle name="40% - Accent1 2 2 4 4" xfId="7460"/>
    <cellStyle name="40% - Accent1 2 2 4 4 2" xfId="7461"/>
    <cellStyle name="40% - Accent1 2 2 4 4 2 2" xfId="7462"/>
    <cellStyle name="40% - Accent1 2 2 4 4 3" xfId="7463"/>
    <cellStyle name="40% - Accent1 2 2 4 4 3 2" xfId="7464"/>
    <cellStyle name="40% - Accent1 2 2 4 4 4" xfId="7465"/>
    <cellStyle name="40% - Accent1 2 2 4 5" xfId="7466"/>
    <cellStyle name="40% - Accent1 2 2 4 5 2" xfId="7467"/>
    <cellStyle name="40% - Accent1 2 2 4 5 2 2" xfId="7468"/>
    <cellStyle name="40% - Accent1 2 2 4 5 3" xfId="7469"/>
    <cellStyle name="40% - Accent1 2 2 4 5 3 2" xfId="7470"/>
    <cellStyle name="40% - Accent1 2 2 4 5 4" xfId="7471"/>
    <cellStyle name="40% - Accent1 2 2 4 6" xfId="7472"/>
    <cellStyle name="40% - Accent1 2 2 4 6 2" xfId="7473"/>
    <cellStyle name="40% - Accent1 2 2 4 6 2 2" xfId="7474"/>
    <cellStyle name="40% - Accent1 2 2 4 6 3" xfId="7475"/>
    <cellStyle name="40% - Accent1 2 2 4 7" xfId="7476"/>
    <cellStyle name="40% - Accent1 2 2 4 7 2" xfId="7477"/>
    <cellStyle name="40% - Accent1 2 2 4 7 2 2" xfId="7478"/>
    <cellStyle name="40% - Accent1 2 2 4 7 3" xfId="7479"/>
    <cellStyle name="40% - Accent1 2 2 4 8" xfId="7480"/>
    <cellStyle name="40% - Accent1 2 2 4 8 2" xfId="7481"/>
    <cellStyle name="40% - Accent1 2 2 4 9" xfId="7482"/>
    <cellStyle name="40% - Accent1 2 2 5" xfId="7483"/>
    <cellStyle name="40% - Accent1 2 2 5 2" xfId="7484"/>
    <cellStyle name="40% - Accent1 2 2 5 2 2" xfId="7485"/>
    <cellStyle name="40% - Accent1 2 2 5 2 2 2" xfId="7486"/>
    <cellStyle name="40% - Accent1 2 2 5 2 3" xfId="7487"/>
    <cellStyle name="40% - Accent1 2 2 5 2 3 2" xfId="7488"/>
    <cellStyle name="40% - Accent1 2 2 5 2 4" xfId="7489"/>
    <cellStyle name="40% - Accent1 2 2 5 3" xfId="7490"/>
    <cellStyle name="40% - Accent1 2 2 5 3 2" xfId="7491"/>
    <cellStyle name="40% - Accent1 2 2 5 3 2 2" xfId="7492"/>
    <cellStyle name="40% - Accent1 2 2 5 3 3" xfId="7493"/>
    <cellStyle name="40% - Accent1 2 2 5 4" xfId="7494"/>
    <cellStyle name="40% - Accent1 2 2 5 4 2" xfId="7495"/>
    <cellStyle name="40% - Accent1 2 2 5 4 2 2" xfId="7496"/>
    <cellStyle name="40% - Accent1 2 2 5 4 3" xfId="7497"/>
    <cellStyle name="40% - Accent1 2 2 5 5" xfId="7498"/>
    <cellStyle name="40% - Accent1 2 2 5 5 2" xfId="7499"/>
    <cellStyle name="40% - Accent1 2 2 5 6" xfId="7500"/>
    <cellStyle name="40% - Accent1 2 2 6" xfId="7501"/>
    <cellStyle name="40% - Accent1 2 2 6 2" xfId="7502"/>
    <cellStyle name="40% - Accent1 2 2 6 2 2" xfId="7503"/>
    <cellStyle name="40% - Accent1 2 2 6 2 2 2" xfId="7504"/>
    <cellStyle name="40% - Accent1 2 2 6 2 3" xfId="7505"/>
    <cellStyle name="40% - Accent1 2 2 6 2 3 2" xfId="7506"/>
    <cellStyle name="40% - Accent1 2 2 6 2 4" xfId="7507"/>
    <cellStyle name="40% - Accent1 2 2 6 3" xfId="7508"/>
    <cellStyle name="40% - Accent1 2 2 6 3 2" xfId="7509"/>
    <cellStyle name="40% - Accent1 2 2 6 3 2 2" xfId="7510"/>
    <cellStyle name="40% - Accent1 2 2 6 3 3" xfId="7511"/>
    <cellStyle name="40% - Accent1 2 2 6 4" xfId="7512"/>
    <cellStyle name="40% - Accent1 2 2 6 4 2" xfId="7513"/>
    <cellStyle name="40% - Accent1 2 2 6 4 2 2" xfId="7514"/>
    <cellStyle name="40% - Accent1 2 2 6 4 3" xfId="7515"/>
    <cellStyle name="40% - Accent1 2 2 6 5" xfId="7516"/>
    <cellStyle name="40% - Accent1 2 2 6 5 2" xfId="7517"/>
    <cellStyle name="40% - Accent1 2 2 6 6" xfId="7518"/>
    <cellStyle name="40% - Accent1 2 2 7" xfId="7519"/>
    <cellStyle name="40% - Accent1 2 2 7 2" xfId="7520"/>
    <cellStyle name="40% - Accent1 2 2 7 2 2" xfId="7521"/>
    <cellStyle name="40% - Accent1 2 2 7 2 2 2" xfId="7522"/>
    <cellStyle name="40% - Accent1 2 2 7 2 3" xfId="7523"/>
    <cellStyle name="40% - Accent1 2 2 7 2 3 2" xfId="7524"/>
    <cellStyle name="40% - Accent1 2 2 7 2 4" xfId="7525"/>
    <cellStyle name="40% - Accent1 2 2 7 3" xfId="7526"/>
    <cellStyle name="40% - Accent1 2 2 7 3 2" xfId="7527"/>
    <cellStyle name="40% - Accent1 2 2 7 3 2 2" xfId="7528"/>
    <cellStyle name="40% - Accent1 2 2 7 3 3" xfId="7529"/>
    <cellStyle name="40% - Accent1 2 2 7 4" xfId="7530"/>
    <cellStyle name="40% - Accent1 2 2 7 4 2" xfId="7531"/>
    <cellStyle name="40% - Accent1 2 2 7 4 2 2" xfId="7532"/>
    <cellStyle name="40% - Accent1 2 2 7 4 3" xfId="7533"/>
    <cellStyle name="40% - Accent1 2 2 7 5" xfId="7534"/>
    <cellStyle name="40% - Accent1 2 2 7 5 2" xfId="7535"/>
    <cellStyle name="40% - Accent1 2 2 7 6" xfId="7536"/>
    <cellStyle name="40% - Accent1 2 2 8" xfId="7537"/>
    <cellStyle name="40% - Accent1 2 2 8 2" xfId="7538"/>
    <cellStyle name="40% - Accent1 2 2 8 2 2" xfId="7539"/>
    <cellStyle name="40% - Accent1 2 2 8 3" xfId="7540"/>
    <cellStyle name="40% - Accent1 2 2 8 3 2" xfId="7541"/>
    <cellStyle name="40% - Accent1 2 2 8 4" xfId="7542"/>
    <cellStyle name="40% - Accent1 2 2 9" xfId="7543"/>
    <cellStyle name="40% - Accent1 2 2 9 2" xfId="7544"/>
    <cellStyle name="40% - Accent1 2 2 9 2 2" xfId="7545"/>
    <cellStyle name="40% - Accent1 2 2 9 3" xfId="7546"/>
    <cellStyle name="40% - Accent1 2 2 9 3 2" xfId="7547"/>
    <cellStyle name="40% - Accent1 2 2 9 4" xfId="7548"/>
    <cellStyle name="40% - Accent1 2 3" xfId="7549"/>
    <cellStyle name="40% - Accent1 2 3 10" xfId="7550"/>
    <cellStyle name="40% - Accent1 2 3 10 2" xfId="7551"/>
    <cellStyle name="40% - Accent1 2 3 11" xfId="7552"/>
    <cellStyle name="40% - Accent1 2 3 2" xfId="7553"/>
    <cellStyle name="40% - Accent1 2 3 2 2" xfId="7554"/>
    <cellStyle name="40% - Accent1 2 3 2 2 2" xfId="7555"/>
    <cellStyle name="40% - Accent1 2 3 2 2 2 2" xfId="7556"/>
    <cellStyle name="40% - Accent1 2 3 2 2 3" xfId="7557"/>
    <cellStyle name="40% - Accent1 2 3 2 2 3 2" xfId="7558"/>
    <cellStyle name="40% - Accent1 2 3 2 2 4" xfId="7559"/>
    <cellStyle name="40% - Accent1 2 3 2 3" xfId="7560"/>
    <cellStyle name="40% - Accent1 2 3 2 3 2" xfId="7561"/>
    <cellStyle name="40% - Accent1 2 3 2 3 2 2" xfId="7562"/>
    <cellStyle name="40% - Accent1 2 3 2 3 3" xfId="7563"/>
    <cellStyle name="40% - Accent1 2 3 2 4" xfId="7564"/>
    <cellStyle name="40% - Accent1 2 3 2 4 2" xfId="7565"/>
    <cellStyle name="40% - Accent1 2 3 2 4 2 2" xfId="7566"/>
    <cellStyle name="40% - Accent1 2 3 2 4 3" xfId="7567"/>
    <cellStyle name="40% - Accent1 2 3 2 5" xfId="7568"/>
    <cellStyle name="40% - Accent1 2 3 2 5 2" xfId="7569"/>
    <cellStyle name="40% - Accent1 2 3 2 6" xfId="7570"/>
    <cellStyle name="40% - Accent1 2 3 3" xfId="7571"/>
    <cellStyle name="40% - Accent1 2 3 3 2" xfId="7572"/>
    <cellStyle name="40% - Accent1 2 3 3 2 2" xfId="7573"/>
    <cellStyle name="40% - Accent1 2 3 3 2 2 2" xfId="7574"/>
    <cellStyle name="40% - Accent1 2 3 3 2 3" xfId="7575"/>
    <cellStyle name="40% - Accent1 2 3 3 2 3 2" xfId="7576"/>
    <cellStyle name="40% - Accent1 2 3 3 2 4" xfId="7577"/>
    <cellStyle name="40% - Accent1 2 3 3 3" xfId="7578"/>
    <cellStyle name="40% - Accent1 2 3 3 3 2" xfId="7579"/>
    <cellStyle name="40% - Accent1 2 3 3 3 2 2" xfId="7580"/>
    <cellStyle name="40% - Accent1 2 3 3 3 3" xfId="7581"/>
    <cellStyle name="40% - Accent1 2 3 3 4" xfId="7582"/>
    <cellStyle name="40% - Accent1 2 3 3 4 2" xfId="7583"/>
    <cellStyle name="40% - Accent1 2 3 3 4 2 2" xfId="7584"/>
    <cellStyle name="40% - Accent1 2 3 3 4 3" xfId="7585"/>
    <cellStyle name="40% - Accent1 2 3 3 5" xfId="7586"/>
    <cellStyle name="40% - Accent1 2 3 3 5 2" xfId="7587"/>
    <cellStyle name="40% - Accent1 2 3 3 6" xfId="7588"/>
    <cellStyle name="40% - Accent1 2 3 4" xfId="7589"/>
    <cellStyle name="40% - Accent1 2 3 4 2" xfId="7590"/>
    <cellStyle name="40% - Accent1 2 3 4 2 2" xfId="7591"/>
    <cellStyle name="40% - Accent1 2 3 4 2 2 2" xfId="7592"/>
    <cellStyle name="40% - Accent1 2 3 4 2 3" xfId="7593"/>
    <cellStyle name="40% - Accent1 2 3 4 2 3 2" xfId="7594"/>
    <cellStyle name="40% - Accent1 2 3 4 2 4" xfId="7595"/>
    <cellStyle name="40% - Accent1 2 3 4 3" xfId="7596"/>
    <cellStyle name="40% - Accent1 2 3 4 3 2" xfId="7597"/>
    <cellStyle name="40% - Accent1 2 3 4 3 2 2" xfId="7598"/>
    <cellStyle name="40% - Accent1 2 3 4 3 3" xfId="7599"/>
    <cellStyle name="40% - Accent1 2 3 4 4" xfId="7600"/>
    <cellStyle name="40% - Accent1 2 3 4 4 2" xfId="7601"/>
    <cellStyle name="40% - Accent1 2 3 4 4 2 2" xfId="7602"/>
    <cellStyle name="40% - Accent1 2 3 4 4 3" xfId="7603"/>
    <cellStyle name="40% - Accent1 2 3 4 5" xfId="7604"/>
    <cellStyle name="40% - Accent1 2 3 4 5 2" xfId="7605"/>
    <cellStyle name="40% - Accent1 2 3 4 6" xfId="7606"/>
    <cellStyle name="40% - Accent1 2 3 5" xfId="7607"/>
    <cellStyle name="40% - Accent1 2 3 5 2" xfId="7608"/>
    <cellStyle name="40% - Accent1 2 3 5 2 2" xfId="7609"/>
    <cellStyle name="40% - Accent1 2 3 5 3" xfId="7610"/>
    <cellStyle name="40% - Accent1 2 3 5 3 2" xfId="7611"/>
    <cellStyle name="40% - Accent1 2 3 5 4" xfId="7612"/>
    <cellStyle name="40% - Accent1 2 3 6" xfId="7613"/>
    <cellStyle name="40% - Accent1 2 3 6 2" xfId="7614"/>
    <cellStyle name="40% - Accent1 2 3 6 2 2" xfId="7615"/>
    <cellStyle name="40% - Accent1 2 3 6 3" xfId="7616"/>
    <cellStyle name="40% - Accent1 2 3 6 3 2" xfId="7617"/>
    <cellStyle name="40% - Accent1 2 3 6 4" xfId="7618"/>
    <cellStyle name="40% - Accent1 2 3 7" xfId="7619"/>
    <cellStyle name="40% - Accent1 2 3 7 2" xfId="7620"/>
    <cellStyle name="40% - Accent1 2 3 7 2 2" xfId="7621"/>
    <cellStyle name="40% - Accent1 2 3 7 3" xfId="7622"/>
    <cellStyle name="40% - Accent1 2 3 8" xfId="7623"/>
    <cellStyle name="40% - Accent1 2 3 8 2" xfId="7624"/>
    <cellStyle name="40% - Accent1 2 3 8 2 2" xfId="7625"/>
    <cellStyle name="40% - Accent1 2 3 8 3" xfId="7626"/>
    <cellStyle name="40% - Accent1 2 3 9" xfId="7627"/>
    <cellStyle name="40% - Accent1 2 3 9 2" xfId="7628"/>
    <cellStyle name="40% - Accent1 2 4" xfId="7629"/>
    <cellStyle name="40% - Accent1 2 4 10" xfId="7630"/>
    <cellStyle name="40% - Accent1 2 4 10 2" xfId="7631"/>
    <cellStyle name="40% - Accent1 2 4 11" xfId="7632"/>
    <cellStyle name="40% - Accent1 2 4 2" xfId="7633"/>
    <cellStyle name="40% - Accent1 2 4 2 2" xfId="7634"/>
    <cellStyle name="40% - Accent1 2 4 2 2 2" xfId="7635"/>
    <cellStyle name="40% - Accent1 2 4 2 2 2 2" xfId="7636"/>
    <cellStyle name="40% - Accent1 2 4 2 2 3" xfId="7637"/>
    <cellStyle name="40% - Accent1 2 4 2 2 3 2" xfId="7638"/>
    <cellStyle name="40% - Accent1 2 4 2 2 4" xfId="7639"/>
    <cellStyle name="40% - Accent1 2 4 2 3" xfId="7640"/>
    <cellStyle name="40% - Accent1 2 4 2 3 2" xfId="7641"/>
    <cellStyle name="40% - Accent1 2 4 2 3 2 2" xfId="7642"/>
    <cellStyle name="40% - Accent1 2 4 2 3 3" xfId="7643"/>
    <cellStyle name="40% - Accent1 2 4 2 4" xfId="7644"/>
    <cellStyle name="40% - Accent1 2 4 2 4 2" xfId="7645"/>
    <cellStyle name="40% - Accent1 2 4 2 4 2 2" xfId="7646"/>
    <cellStyle name="40% - Accent1 2 4 2 4 3" xfId="7647"/>
    <cellStyle name="40% - Accent1 2 4 2 5" xfId="7648"/>
    <cellStyle name="40% - Accent1 2 4 2 5 2" xfId="7649"/>
    <cellStyle name="40% - Accent1 2 4 2 6" xfId="7650"/>
    <cellStyle name="40% - Accent1 2 4 3" xfId="7651"/>
    <cellStyle name="40% - Accent1 2 4 3 2" xfId="7652"/>
    <cellStyle name="40% - Accent1 2 4 3 2 2" xfId="7653"/>
    <cellStyle name="40% - Accent1 2 4 3 2 2 2" xfId="7654"/>
    <cellStyle name="40% - Accent1 2 4 3 2 3" xfId="7655"/>
    <cellStyle name="40% - Accent1 2 4 3 2 3 2" xfId="7656"/>
    <cellStyle name="40% - Accent1 2 4 3 2 4" xfId="7657"/>
    <cellStyle name="40% - Accent1 2 4 3 3" xfId="7658"/>
    <cellStyle name="40% - Accent1 2 4 3 3 2" xfId="7659"/>
    <cellStyle name="40% - Accent1 2 4 3 3 2 2" xfId="7660"/>
    <cellStyle name="40% - Accent1 2 4 3 3 3" xfId="7661"/>
    <cellStyle name="40% - Accent1 2 4 3 4" xfId="7662"/>
    <cellStyle name="40% - Accent1 2 4 3 4 2" xfId="7663"/>
    <cellStyle name="40% - Accent1 2 4 3 4 2 2" xfId="7664"/>
    <cellStyle name="40% - Accent1 2 4 3 4 3" xfId="7665"/>
    <cellStyle name="40% - Accent1 2 4 3 5" xfId="7666"/>
    <cellStyle name="40% - Accent1 2 4 3 5 2" xfId="7667"/>
    <cellStyle name="40% - Accent1 2 4 3 6" xfId="7668"/>
    <cellStyle name="40% - Accent1 2 4 4" xfId="7669"/>
    <cellStyle name="40% - Accent1 2 4 4 2" xfId="7670"/>
    <cellStyle name="40% - Accent1 2 4 4 2 2" xfId="7671"/>
    <cellStyle name="40% - Accent1 2 4 4 2 2 2" xfId="7672"/>
    <cellStyle name="40% - Accent1 2 4 4 2 3" xfId="7673"/>
    <cellStyle name="40% - Accent1 2 4 4 2 3 2" xfId="7674"/>
    <cellStyle name="40% - Accent1 2 4 4 2 4" xfId="7675"/>
    <cellStyle name="40% - Accent1 2 4 4 3" xfId="7676"/>
    <cellStyle name="40% - Accent1 2 4 4 3 2" xfId="7677"/>
    <cellStyle name="40% - Accent1 2 4 4 3 2 2" xfId="7678"/>
    <cellStyle name="40% - Accent1 2 4 4 3 3" xfId="7679"/>
    <cellStyle name="40% - Accent1 2 4 4 4" xfId="7680"/>
    <cellStyle name="40% - Accent1 2 4 4 4 2" xfId="7681"/>
    <cellStyle name="40% - Accent1 2 4 4 4 2 2" xfId="7682"/>
    <cellStyle name="40% - Accent1 2 4 4 4 3" xfId="7683"/>
    <cellStyle name="40% - Accent1 2 4 4 5" xfId="7684"/>
    <cellStyle name="40% - Accent1 2 4 4 5 2" xfId="7685"/>
    <cellStyle name="40% - Accent1 2 4 4 6" xfId="7686"/>
    <cellStyle name="40% - Accent1 2 4 5" xfId="7687"/>
    <cellStyle name="40% - Accent1 2 4 5 2" xfId="7688"/>
    <cellStyle name="40% - Accent1 2 4 5 2 2" xfId="7689"/>
    <cellStyle name="40% - Accent1 2 4 5 3" xfId="7690"/>
    <cellStyle name="40% - Accent1 2 4 5 3 2" xfId="7691"/>
    <cellStyle name="40% - Accent1 2 4 5 4" xfId="7692"/>
    <cellStyle name="40% - Accent1 2 4 6" xfId="7693"/>
    <cellStyle name="40% - Accent1 2 4 6 2" xfId="7694"/>
    <cellStyle name="40% - Accent1 2 4 6 2 2" xfId="7695"/>
    <cellStyle name="40% - Accent1 2 4 6 3" xfId="7696"/>
    <cellStyle name="40% - Accent1 2 4 6 3 2" xfId="7697"/>
    <cellStyle name="40% - Accent1 2 4 6 4" xfId="7698"/>
    <cellStyle name="40% - Accent1 2 4 7" xfId="7699"/>
    <cellStyle name="40% - Accent1 2 4 7 2" xfId="7700"/>
    <cellStyle name="40% - Accent1 2 4 7 2 2" xfId="7701"/>
    <cellStyle name="40% - Accent1 2 4 7 3" xfId="7702"/>
    <cellStyle name="40% - Accent1 2 4 8" xfId="7703"/>
    <cellStyle name="40% - Accent1 2 4 8 2" xfId="7704"/>
    <cellStyle name="40% - Accent1 2 4 8 2 2" xfId="7705"/>
    <cellStyle name="40% - Accent1 2 4 8 3" xfId="7706"/>
    <cellStyle name="40% - Accent1 2 4 9" xfId="7707"/>
    <cellStyle name="40% - Accent1 2 4 9 2" xfId="7708"/>
    <cellStyle name="40% - Accent1 2 5" xfId="7709"/>
    <cellStyle name="40% - Accent1 2 5 2" xfId="7710"/>
    <cellStyle name="40% - Accent1 2 5 2 2" xfId="7711"/>
    <cellStyle name="40% - Accent1 2 5 2 2 2" xfId="7712"/>
    <cellStyle name="40% - Accent1 2 5 2 2 2 2" xfId="7713"/>
    <cellStyle name="40% - Accent1 2 5 2 2 3" xfId="7714"/>
    <cellStyle name="40% - Accent1 2 5 2 2 3 2" xfId="7715"/>
    <cellStyle name="40% - Accent1 2 5 2 2 4" xfId="7716"/>
    <cellStyle name="40% - Accent1 2 5 2 3" xfId="7717"/>
    <cellStyle name="40% - Accent1 2 5 2 3 2" xfId="7718"/>
    <cellStyle name="40% - Accent1 2 5 2 3 2 2" xfId="7719"/>
    <cellStyle name="40% - Accent1 2 5 2 3 3" xfId="7720"/>
    <cellStyle name="40% - Accent1 2 5 2 4" xfId="7721"/>
    <cellStyle name="40% - Accent1 2 5 2 4 2" xfId="7722"/>
    <cellStyle name="40% - Accent1 2 5 2 4 2 2" xfId="7723"/>
    <cellStyle name="40% - Accent1 2 5 2 4 3" xfId="7724"/>
    <cellStyle name="40% - Accent1 2 5 2 5" xfId="7725"/>
    <cellStyle name="40% - Accent1 2 5 2 5 2" xfId="7726"/>
    <cellStyle name="40% - Accent1 2 5 2 6" xfId="7727"/>
    <cellStyle name="40% - Accent1 2 5 3" xfId="7728"/>
    <cellStyle name="40% - Accent1 2 5 3 2" xfId="7729"/>
    <cellStyle name="40% - Accent1 2 5 3 2 2" xfId="7730"/>
    <cellStyle name="40% - Accent1 2 5 3 2 2 2" xfId="7731"/>
    <cellStyle name="40% - Accent1 2 5 3 2 3" xfId="7732"/>
    <cellStyle name="40% - Accent1 2 5 3 2 3 2" xfId="7733"/>
    <cellStyle name="40% - Accent1 2 5 3 2 4" xfId="7734"/>
    <cellStyle name="40% - Accent1 2 5 3 3" xfId="7735"/>
    <cellStyle name="40% - Accent1 2 5 3 3 2" xfId="7736"/>
    <cellStyle name="40% - Accent1 2 5 3 3 2 2" xfId="7737"/>
    <cellStyle name="40% - Accent1 2 5 3 3 3" xfId="7738"/>
    <cellStyle name="40% - Accent1 2 5 3 4" xfId="7739"/>
    <cellStyle name="40% - Accent1 2 5 3 4 2" xfId="7740"/>
    <cellStyle name="40% - Accent1 2 5 3 4 2 2" xfId="7741"/>
    <cellStyle name="40% - Accent1 2 5 3 4 3" xfId="7742"/>
    <cellStyle name="40% - Accent1 2 5 3 5" xfId="7743"/>
    <cellStyle name="40% - Accent1 2 5 3 5 2" xfId="7744"/>
    <cellStyle name="40% - Accent1 2 5 3 6" xfId="7745"/>
    <cellStyle name="40% - Accent1 2 5 4" xfId="7746"/>
    <cellStyle name="40% - Accent1 2 5 4 2" xfId="7747"/>
    <cellStyle name="40% - Accent1 2 5 4 2 2" xfId="7748"/>
    <cellStyle name="40% - Accent1 2 5 4 3" xfId="7749"/>
    <cellStyle name="40% - Accent1 2 5 4 3 2" xfId="7750"/>
    <cellStyle name="40% - Accent1 2 5 4 4" xfId="7751"/>
    <cellStyle name="40% - Accent1 2 5 5" xfId="7752"/>
    <cellStyle name="40% - Accent1 2 5 5 2" xfId="7753"/>
    <cellStyle name="40% - Accent1 2 5 5 2 2" xfId="7754"/>
    <cellStyle name="40% - Accent1 2 5 5 3" xfId="7755"/>
    <cellStyle name="40% - Accent1 2 5 5 3 2" xfId="7756"/>
    <cellStyle name="40% - Accent1 2 5 5 4" xfId="7757"/>
    <cellStyle name="40% - Accent1 2 5 6" xfId="7758"/>
    <cellStyle name="40% - Accent1 2 5 6 2" xfId="7759"/>
    <cellStyle name="40% - Accent1 2 5 6 2 2" xfId="7760"/>
    <cellStyle name="40% - Accent1 2 5 6 3" xfId="7761"/>
    <cellStyle name="40% - Accent1 2 5 7" xfId="7762"/>
    <cellStyle name="40% - Accent1 2 5 7 2" xfId="7763"/>
    <cellStyle name="40% - Accent1 2 5 7 2 2" xfId="7764"/>
    <cellStyle name="40% - Accent1 2 5 7 3" xfId="7765"/>
    <cellStyle name="40% - Accent1 2 5 8" xfId="7766"/>
    <cellStyle name="40% - Accent1 2 5 8 2" xfId="7767"/>
    <cellStyle name="40% - Accent1 2 5 9" xfId="7768"/>
    <cellStyle name="40% - Accent1 2 6" xfId="7769"/>
    <cellStyle name="40% - Accent1 2 6 2" xfId="7770"/>
    <cellStyle name="40% - Accent1 2 6 2 2" xfId="7771"/>
    <cellStyle name="40% - Accent1 2 6 2 2 2" xfId="7772"/>
    <cellStyle name="40% - Accent1 2 6 2 3" xfId="7773"/>
    <cellStyle name="40% - Accent1 2 6 2 3 2" xfId="7774"/>
    <cellStyle name="40% - Accent1 2 6 2 4" xfId="7775"/>
    <cellStyle name="40% - Accent1 2 6 3" xfId="7776"/>
    <cellStyle name="40% - Accent1 2 6 3 2" xfId="7777"/>
    <cellStyle name="40% - Accent1 2 6 3 2 2" xfId="7778"/>
    <cellStyle name="40% - Accent1 2 6 3 3" xfId="7779"/>
    <cellStyle name="40% - Accent1 2 6 4" xfId="7780"/>
    <cellStyle name="40% - Accent1 2 6 4 2" xfId="7781"/>
    <cellStyle name="40% - Accent1 2 6 4 2 2" xfId="7782"/>
    <cellStyle name="40% - Accent1 2 6 4 3" xfId="7783"/>
    <cellStyle name="40% - Accent1 2 6 5" xfId="7784"/>
    <cellStyle name="40% - Accent1 2 6 5 2" xfId="7785"/>
    <cellStyle name="40% - Accent1 2 6 6" xfId="7786"/>
    <cellStyle name="40% - Accent1 2 7" xfId="7787"/>
    <cellStyle name="40% - Accent1 2 7 2" xfId="7788"/>
    <cellStyle name="40% - Accent1 2 7 2 2" xfId="7789"/>
    <cellStyle name="40% - Accent1 2 7 2 2 2" xfId="7790"/>
    <cellStyle name="40% - Accent1 2 7 2 3" xfId="7791"/>
    <cellStyle name="40% - Accent1 2 7 2 3 2" xfId="7792"/>
    <cellStyle name="40% - Accent1 2 7 2 4" xfId="7793"/>
    <cellStyle name="40% - Accent1 2 7 3" xfId="7794"/>
    <cellStyle name="40% - Accent1 2 7 3 2" xfId="7795"/>
    <cellStyle name="40% - Accent1 2 7 3 2 2" xfId="7796"/>
    <cellStyle name="40% - Accent1 2 7 3 3" xfId="7797"/>
    <cellStyle name="40% - Accent1 2 7 4" xfId="7798"/>
    <cellStyle name="40% - Accent1 2 7 4 2" xfId="7799"/>
    <cellStyle name="40% - Accent1 2 7 4 2 2" xfId="7800"/>
    <cellStyle name="40% - Accent1 2 7 4 3" xfId="7801"/>
    <cellStyle name="40% - Accent1 2 7 5" xfId="7802"/>
    <cellStyle name="40% - Accent1 2 7 5 2" xfId="7803"/>
    <cellStyle name="40% - Accent1 2 7 6" xfId="7804"/>
    <cellStyle name="40% - Accent1 2 8" xfId="7805"/>
    <cellStyle name="40% - Accent1 2 8 2" xfId="7806"/>
    <cellStyle name="40% - Accent1 2 8 2 2" xfId="7807"/>
    <cellStyle name="40% - Accent1 2 8 2 2 2" xfId="7808"/>
    <cellStyle name="40% - Accent1 2 8 2 3" xfId="7809"/>
    <cellStyle name="40% - Accent1 2 8 2 3 2" xfId="7810"/>
    <cellStyle name="40% - Accent1 2 8 2 4" xfId="7811"/>
    <cellStyle name="40% - Accent1 2 8 3" xfId="7812"/>
    <cellStyle name="40% - Accent1 2 8 3 2" xfId="7813"/>
    <cellStyle name="40% - Accent1 2 8 3 2 2" xfId="7814"/>
    <cellStyle name="40% - Accent1 2 8 3 3" xfId="7815"/>
    <cellStyle name="40% - Accent1 2 8 4" xfId="7816"/>
    <cellStyle name="40% - Accent1 2 8 4 2" xfId="7817"/>
    <cellStyle name="40% - Accent1 2 8 4 2 2" xfId="7818"/>
    <cellStyle name="40% - Accent1 2 8 4 3" xfId="7819"/>
    <cellStyle name="40% - Accent1 2 8 5" xfId="7820"/>
    <cellStyle name="40% - Accent1 2 8 5 2" xfId="7821"/>
    <cellStyle name="40% - Accent1 2 8 6" xfId="7822"/>
    <cellStyle name="40% - Accent1 2 9" xfId="7823"/>
    <cellStyle name="40% - Accent1 2 9 2" xfId="7824"/>
    <cellStyle name="40% - Accent1 2 9 2 2" xfId="7825"/>
    <cellStyle name="40% - Accent1 2 9 3" xfId="7826"/>
    <cellStyle name="40% - Accent1 2 9 3 2" xfId="7827"/>
    <cellStyle name="40% - Accent1 2 9 4" xfId="7828"/>
    <cellStyle name="40% - Accent1 3" xfId="7829"/>
    <cellStyle name="40% - Accent1 3 10" xfId="7830"/>
    <cellStyle name="40% - Accent1 3 10 2" xfId="7831"/>
    <cellStyle name="40% - Accent1 3 10 2 2" xfId="7832"/>
    <cellStyle name="40% - Accent1 3 10 3" xfId="7833"/>
    <cellStyle name="40% - Accent1 3 11" xfId="7834"/>
    <cellStyle name="40% - Accent1 3 11 2" xfId="7835"/>
    <cellStyle name="40% - Accent1 3 11 2 2" xfId="7836"/>
    <cellStyle name="40% - Accent1 3 11 3" xfId="7837"/>
    <cellStyle name="40% - Accent1 3 12" xfId="7838"/>
    <cellStyle name="40% - Accent1 3 12 2" xfId="7839"/>
    <cellStyle name="40% - Accent1 3 13" xfId="7840"/>
    <cellStyle name="40% - Accent1 3 13 2" xfId="7841"/>
    <cellStyle name="40% - Accent1 3 14" xfId="7842"/>
    <cellStyle name="40% - Accent1 3 2" xfId="7843"/>
    <cellStyle name="40% - Accent1 3 2 10" xfId="7844"/>
    <cellStyle name="40% - Accent1 3 2 10 2" xfId="7845"/>
    <cellStyle name="40% - Accent1 3 2 11" xfId="7846"/>
    <cellStyle name="40% - Accent1 3 2 2" xfId="7847"/>
    <cellStyle name="40% - Accent1 3 2 2 2" xfId="7848"/>
    <cellStyle name="40% - Accent1 3 2 2 2 2" xfId="7849"/>
    <cellStyle name="40% - Accent1 3 2 2 2 2 2" xfId="7850"/>
    <cellStyle name="40% - Accent1 3 2 2 2 3" xfId="7851"/>
    <cellStyle name="40% - Accent1 3 2 2 2 3 2" xfId="7852"/>
    <cellStyle name="40% - Accent1 3 2 2 2 4" xfId="7853"/>
    <cellStyle name="40% - Accent1 3 2 2 3" xfId="7854"/>
    <cellStyle name="40% - Accent1 3 2 2 3 2" xfId="7855"/>
    <cellStyle name="40% - Accent1 3 2 2 3 2 2" xfId="7856"/>
    <cellStyle name="40% - Accent1 3 2 2 3 3" xfId="7857"/>
    <cellStyle name="40% - Accent1 3 2 2 4" xfId="7858"/>
    <cellStyle name="40% - Accent1 3 2 2 4 2" xfId="7859"/>
    <cellStyle name="40% - Accent1 3 2 2 4 2 2" xfId="7860"/>
    <cellStyle name="40% - Accent1 3 2 2 4 3" xfId="7861"/>
    <cellStyle name="40% - Accent1 3 2 2 5" xfId="7862"/>
    <cellStyle name="40% - Accent1 3 2 2 5 2" xfId="7863"/>
    <cellStyle name="40% - Accent1 3 2 2 6" xfId="7864"/>
    <cellStyle name="40% - Accent1 3 2 3" xfId="7865"/>
    <cellStyle name="40% - Accent1 3 2 3 2" xfId="7866"/>
    <cellStyle name="40% - Accent1 3 2 3 2 2" xfId="7867"/>
    <cellStyle name="40% - Accent1 3 2 3 2 2 2" xfId="7868"/>
    <cellStyle name="40% - Accent1 3 2 3 2 3" xfId="7869"/>
    <cellStyle name="40% - Accent1 3 2 3 2 3 2" xfId="7870"/>
    <cellStyle name="40% - Accent1 3 2 3 2 4" xfId="7871"/>
    <cellStyle name="40% - Accent1 3 2 3 3" xfId="7872"/>
    <cellStyle name="40% - Accent1 3 2 3 3 2" xfId="7873"/>
    <cellStyle name="40% - Accent1 3 2 3 3 2 2" xfId="7874"/>
    <cellStyle name="40% - Accent1 3 2 3 3 3" xfId="7875"/>
    <cellStyle name="40% - Accent1 3 2 3 4" xfId="7876"/>
    <cellStyle name="40% - Accent1 3 2 3 4 2" xfId="7877"/>
    <cellStyle name="40% - Accent1 3 2 3 4 2 2" xfId="7878"/>
    <cellStyle name="40% - Accent1 3 2 3 4 3" xfId="7879"/>
    <cellStyle name="40% - Accent1 3 2 3 5" xfId="7880"/>
    <cellStyle name="40% - Accent1 3 2 3 5 2" xfId="7881"/>
    <cellStyle name="40% - Accent1 3 2 3 6" xfId="7882"/>
    <cellStyle name="40% - Accent1 3 2 4" xfId="7883"/>
    <cellStyle name="40% - Accent1 3 2 4 2" xfId="7884"/>
    <cellStyle name="40% - Accent1 3 2 4 2 2" xfId="7885"/>
    <cellStyle name="40% - Accent1 3 2 4 2 2 2" xfId="7886"/>
    <cellStyle name="40% - Accent1 3 2 4 2 3" xfId="7887"/>
    <cellStyle name="40% - Accent1 3 2 4 2 3 2" xfId="7888"/>
    <cellStyle name="40% - Accent1 3 2 4 2 4" xfId="7889"/>
    <cellStyle name="40% - Accent1 3 2 4 3" xfId="7890"/>
    <cellStyle name="40% - Accent1 3 2 4 3 2" xfId="7891"/>
    <cellStyle name="40% - Accent1 3 2 4 3 2 2" xfId="7892"/>
    <cellStyle name="40% - Accent1 3 2 4 3 3" xfId="7893"/>
    <cellStyle name="40% - Accent1 3 2 4 4" xfId="7894"/>
    <cellStyle name="40% - Accent1 3 2 4 4 2" xfId="7895"/>
    <cellStyle name="40% - Accent1 3 2 4 4 2 2" xfId="7896"/>
    <cellStyle name="40% - Accent1 3 2 4 4 3" xfId="7897"/>
    <cellStyle name="40% - Accent1 3 2 4 5" xfId="7898"/>
    <cellStyle name="40% - Accent1 3 2 4 5 2" xfId="7899"/>
    <cellStyle name="40% - Accent1 3 2 4 6" xfId="7900"/>
    <cellStyle name="40% - Accent1 3 2 5" xfId="7901"/>
    <cellStyle name="40% - Accent1 3 2 5 2" xfId="7902"/>
    <cellStyle name="40% - Accent1 3 2 5 2 2" xfId="7903"/>
    <cellStyle name="40% - Accent1 3 2 5 3" xfId="7904"/>
    <cellStyle name="40% - Accent1 3 2 5 3 2" xfId="7905"/>
    <cellStyle name="40% - Accent1 3 2 5 4" xfId="7906"/>
    <cellStyle name="40% - Accent1 3 2 6" xfId="7907"/>
    <cellStyle name="40% - Accent1 3 2 6 2" xfId="7908"/>
    <cellStyle name="40% - Accent1 3 2 6 2 2" xfId="7909"/>
    <cellStyle name="40% - Accent1 3 2 6 3" xfId="7910"/>
    <cellStyle name="40% - Accent1 3 2 6 3 2" xfId="7911"/>
    <cellStyle name="40% - Accent1 3 2 6 4" xfId="7912"/>
    <cellStyle name="40% - Accent1 3 2 7" xfId="7913"/>
    <cellStyle name="40% - Accent1 3 2 7 2" xfId="7914"/>
    <cellStyle name="40% - Accent1 3 2 7 2 2" xfId="7915"/>
    <cellStyle name="40% - Accent1 3 2 7 3" xfId="7916"/>
    <cellStyle name="40% - Accent1 3 2 8" xfId="7917"/>
    <cellStyle name="40% - Accent1 3 2 8 2" xfId="7918"/>
    <cellStyle name="40% - Accent1 3 2 8 2 2" xfId="7919"/>
    <cellStyle name="40% - Accent1 3 2 8 3" xfId="7920"/>
    <cellStyle name="40% - Accent1 3 2 9" xfId="7921"/>
    <cellStyle name="40% - Accent1 3 2 9 2" xfId="7922"/>
    <cellStyle name="40% - Accent1 3 3" xfId="7923"/>
    <cellStyle name="40% - Accent1 3 3 10" xfId="7924"/>
    <cellStyle name="40% - Accent1 3 3 10 2" xfId="7925"/>
    <cellStyle name="40% - Accent1 3 3 11" xfId="7926"/>
    <cellStyle name="40% - Accent1 3 3 2" xfId="7927"/>
    <cellStyle name="40% - Accent1 3 3 2 2" xfId="7928"/>
    <cellStyle name="40% - Accent1 3 3 2 2 2" xfId="7929"/>
    <cellStyle name="40% - Accent1 3 3 2 2 2 2" xfId="7930"/>
    <cellStyle name="40% - Accent1 3 3 2 2 3" xfId="7931"/>
    <cellStyle name="40% - Accent1 3 3 2 2 3 2" xfId="7932"/>
    <cellStyle name="40% - Accent1 3 3 2 2 4" xfId="7933"/>
    <cellStyle name="40% - Accent1 3 3 2 3" xfId="7934"/>
    <cellStyle name="40% - Accent1 3 3 2 3 2" xfId="7935"/>
    <cellStyle name="40% - Accent1 3 3 2 3 2 2" xfId="7936"/>
    <cellStyle name="40% - Accent1 3 3 2 3 3" xfId="7937"/>
    <cellStyle name="40% - Accent1 3 3 2 4" xfId="7938"/>
    <cellStyle name="40% - Accent1 3 3 2 4 2" xfId="7939"/>
    <cellStyle name="40% - Accent1 3 3 2 4 2 2" xfId="7940"/>
    <cellStyle name="40% - Accent1 3 3 2 4 3" xfId="7941"/>
    <cellStyle name="40% - Accent1 3 3 2 5" xfId="7942"/>
    <cellStyle name="40% - Accent1 3 3 2 5 2" xfId="7943"/>
    <cellStyle name="40% - Accent1 3 3 2 6" xfId="7944"/>
    <cellStyle name="40% - Accent1 3 3 3" xfId="7945"/>
    <cellStyle name="40% - Accent1 3 3 3 2" xfId="7946"/>
    <cellStyle name="40% - Accent1 3 3 3 2 2" xfId="7947"/>
    <cellStyle name="40% - Accent1 3 3 3 2 2 2" xfId="7948"/>
    <cellStyle name="40% - Accent1 3 3 3 2 3" xfId="7949"/>
    <cellStyle name="40% - Accent1 3 3 3 2 3 2" xfId="7950"/>
    <cellStyle name="40% - Accent1 3 3 3 2 4" xfId="7951"/>
    <cellStyle name="40% - Accent1 3 3 3 3" xfId="7952"/>
    <cellStyle name="40% - Accent1 3 3 3 3 2" xfId="7953"/>
    <cellStyle name="40% - Accent1 3 3 3 3 2 2" xfId="7954"/>
    <cellStyle name="40% - Accent1 3 3 3 3 3" xfId="7955"/>
    <cellStyle name="40% - Accent1 3 3 3 4" xfId="7956"/>
    <cellStyle name="40% - Accent1 3 3 3 4 2" xfId="7957"/>
    <cellStyle name="40% - Accent1 3 3 3 4 2 2" xfId="7958"/>
    <cellStyle name="40% - Accent1 3 3 3 4 3" xfId="7959"/>
    <cellStyle name="40% - Accent1 3 3 3 5" xfId="7960"/>
    <cellStyle name="40% - Accent1 3 3 3 5 2" xfId="7961"/>
    <cellStyle name="40% - Accent1 3 3 3 6" xfId="7962"/>
    <cellStyle name="40% - Accent1 3 3 4" xfId="7963"/>
    <cellStyle name="40% - Accent1 3 3 4 2" xfId="7964"/>
    <cellStyle name="40% - Accent1 3 3 4 2 2" xfId="7965"/>
    <cellStyle name="40% - Accent1 3 3 4 2 2 2" xfId="7966"/>
    <cellStyle name="40% - Accent1 3 3 4 2 3" xfId="7967"/>
    <cellStyle name="40% - Accent1 3 3 4 2 3 2" xfId="7968"/>
    <cellStyle name="40% - Accent1 3 3 4 2 4" xfId="7969"/>
    <cellStyle name="40% - Accent1 3 3 4 3" xfId="7970"/>
    <cellStyle name="40% - Accent1 3 3 4 3 2" xfId="7971"/>
    <cellStyle name="40% - Accent1 3 3 4 3 2 2" xfId="7972"/>
    <cellStyle name="40% - Accent1 3 3 4 3 3" xfId="7973"/>
    <cellStyle name="40% - Accent1 3 3 4 4" xfId="7974"/>
    <cellStyle name="40% - Accent1 3 3 4 4 2" xfId="7975"/>
    <cellStyle name="40% - Accent1 3 3 4 4 2 2" xfId="7976"/>
    <cellStyle name="40% - Accent1 3 3 4 4 3" xfId="7977"/>
    <cellStyle name="40% - Accent1 3 3 4 5" xfId="7978"/>
    <cellStyle name="40% - Accent1 3 3 4 5 2" xfId="7979"/>
    <cellStyle name="40% - Accent1 3 3 4 6" xfId="7980"/>
    <cellStyle name="40% - Accent1 3 3 5" xfId="7981"/>
    <cellStyle name="40% - Accent1 3 3 5 2" xfId="7982"/>
    <cellStyle name="40% - Accent1 3 3 5 2 2" xfId="7983"/>
    <cellStyle name="40% - Accent1 3 3 5 3" xfId="7984"/>
    <cellStyle name="40% - Accent1 3 3 5 3 2" xfId="7985"/>
    <cellStyle name="40% - Accent1 3 3 5 4" xfId="7986"/>
    <cellStyle name="40% - Accent1 3 3 6" xfId="7987"/>
    <cellStyle name="40% - Accent1 3 3 6 2" xfId="7988"/>
    <cellStyle name="40% - Accent1 3 3 6 2 2" xfId="7989"/>
    <cellStyle name="40% - Accent1 3 3 6 3" xfId="7990"/>
    <cellStyle name="40% - Accent1 3 3 6 3 2" xfId="7991"/>
    <cellStyle name="40% - Accent1 3 3 6 4" xfId="7992"/>
    <cellStyle name="40% - Accent1 3 3 7" xfId="7993"/>
    <cellStyle name="40% - Accent1 3 3 7 2" xfId="7994"/>
    <cellStyle name="40% - Accent1 3 3 7 2 2" xfId="7995"/>
    <cellStyle name="40% - Accent1 3 3 7 3" xfId="7996"/>
    <cellStyle name="40% - Accent1 3 3 8" xfId="7997"/>
    <cellStyle name="40% - Accent1 3 3 8 2" xfId="7998"/>
    <cellStyle name="40% - Accent1 3 3 8 2 2" xfId="7999"/>
    <cellStyle name="40% - Accent1 3 3 8 3" xfId="8000"/>
    <cellStyle name="40% - Accent1 3 3 9" xfId="8001"/>
    <cellStyle name="40% - Accent1 3 3 9 2" xfId="8002"/>
    <cellStyle name="40% - Accent1 3 4" xfId="8003"/>
    <cellStyle name="40% - Accent1 3 4 2" xfId="8004"/>
    <cellStyle name="40% - Accent1 3 4 2 2" xfId="8005"/>
    <cellStyle name="40% - Accent1 3 4 2 2 2" xfId="8006"/>
    <cellStyle name="40% - Accent1 3 4 2 2 2 2" xfId="8007"/>
    <cellStyle name="40% - Accent1 3 4 2 2 3" xfId="8008"/>
    <cellStyle name="40% - Accent1 3 4 2 2 3 2" xfId="8009"/>
    <cellStyle name="40% - Accent1 3 4 2 2 4" xfId="8010"/>
    <cellStyle name="40% - Accent1 3 4 2 3" xfId="8011"/>
    <cellStyle name="40% - Accent1 3 4 2 3 2" xfId="8012"/>
    <cellStyle name="40% - Accent1 3 4 2 3 2 2" xfId="8013"/>
    <cellStyle name="40% - Accent1 3 4 2 3 3" xfId="8014"/>
    <cellStyle name="40% - Accent1 3 4 2 4" xfId="8015"/>
    <cellStyle name="40% - Accent1 3 4 2 4 2" xfId="8016"/>
    <cellStyle name="40% - Accent1 3 4 2 4 2 2" xfId="8017"/>
    <cellStyle name="40% - Accent1 3 4 2 4 3" xfId="8018"/>
    <cellStyle name="40% - Accent1 3 4 2 5" xfId="8019"/>
    <cellStyle name="40% - Accent1 3 4 2 5 2" xfId="8020"/>
    <cellStyle name="40% - Accent1 3 4 2 6" xfId="8021"/>
    <cellStyle name="40% - Accent1 3 4 3" xfId="8022"/>
    <cellStyle name="40% - Accent1 3 4 3 2" xfId="8023"/>
    <cellStyle name="40% - Accent1 3 4 3 2 2" xfId="8024"/>
    <cellStyle name="40% - Accent1 3 4 3 2 2 2" xfId="8025"/>
    <cellStyle name="40% - Accent1 3 4 3 2 3" xfId="8026"/>
    <cellStyle name="40% - Accent1 3 4 3 2 3 2" xfId="8027"/>
    <cellStyle name="40% - Accent1 3 4 3 2 4" xfId="8028"/>
    <cellStyle name="40% - Accent1 3 4 3 3" xfId="8029"/>
    <cellStyle name="40% - Accent1 3 4 3 3 2" xfId="8030"/>
    <cellStyle name="40% - Accent1 3 4 3 3 2 2" xfId="8031"/>
    <cellStyle name="40% - Accent1 3 4 3 3 3" xfId="8032"/>
    <cellStyle name="40% - Accent1 3 4 3 4" xfId="8033"/>
    <cellStyle name="40% - Accent1 3 4 3 4 2" xfId="8034"/>
    <cellStyle name="40% - Accent1 3 4 3 4 2 2" xfId="8035"/>
    <cellStyle name="40% - Accent1 3 4 3 4 3" xfId="8036"/>
    <cellStyle name="40% - Accent1 3 4 3 5" xfId="8037"/>
    <cellStyle name="40% - Accent1 3 4 3 5 2" xfId="8038"/>
    <cellStyle name="40% - Accent1 3 4 3 6" xfId="8039"/>
    <cellStyle name="40% - Accent1 3 4 4" xfId="8040"/>
    <cellStyle name="40% - Accent1 3 4 4 2" xfId="8041"/>
    <cellStyle name="40% - Accent1 3 4 4 2 2" xfId="8042"/>
    <cellStyle name="40% - Accent1 3 4 4 3" xfId="8043"/>
    <cellStyle name="40% - Accent1 3 4 4 3 2" xfId="8044"/>
    <cellStyle name="40% - Accent1 3 4 4 4" xfId="8045"/>
    <cellStyle name="40% - Accent1 3 4 5" xfId="8046"/>
    <cellStyle name="40% - Accent1 3 4 5 2" xfId="8047"/>
    <cellStyle name="40% - Accent1 3 4 5 2 2" xfId="8048"/>
    <cellStyle name="40% - Accent1 3 4 5 3" xfId="8049"/>
    <cellStyle name="40% - Accent1 3 4 5 3 2" xfId="8050"/>
    <cellStyle name="40% - Accent1 3 4 5 4" xfId="8051"/>
    <cellStyle name="40% - Accent1 3 4 6" xfId="8052"/>
    <cellStyle name="40% - Accent1 3 4 6 2" xfId="8053"/>
    <cellStyle name="40% - Accent1 3 4 6 2 2" xfId="8054"/>
    <cellStyle name="40% - Accent1 3 4 6 3" xfId="8055"/>
    <cellStyle name="40% - Accent1 3 4 7" xfId="8056"/>
    <cellStyle name="40% - Accent1 3 4 7 2" xfId="8057"/>
    <cellStyle name="40% - Accent1 3 4 7 2 2" xfId="8058"/>
    <cellStyle name="40% - Accent1 3 4 7 3" xfId="8059"/>
    <cellStyle name="40% - Accent1 3 4 8" xfId="8060"/>
    <cellStyle name="40% - Accent1 3 4 8 2" xfId="8061"/>
    <cellStyle name="40% - Accent1 3 4 9" xfId="8062"/>
    <cellStyle name="40% - Accent1 3 5" xfId="8063"/>
    <cellStyle name="40% - Accent1 3 5 2" xfId="8064"/>
    <cellStyle name="40% - Accent1 3 5 2 2" xfId="8065"/>
    <cellStyle name="40% - Accent1 3 5 2 2 2" xfId="8066"/>
    <cellStyle name="40% - Accent1 3 5 2 3" xfId="8067"/>
    <cellStyle name="40% - Accent1 3 5 2 3 2" xfId="8068"/>
    <cellStyle name="40% - Accent1 3 5 2 4" xfId="8069"/>
    <cellStyle name="40% - Accent1 3 5 3" xfId="8070"/>
    <cellStyle name="40% - Accent1 3 5 3 2" xfId="8071"/>
    <cellStyle name="40% - Accent1 3 5 3 2 2" xfId="8072"/>
    <cellStyle name="40% - Accent1 3 5 3 3" xfId="8073"/>
    <cellStyle name="40% - Accent1 3 5 4" xfId="8074"/>
    <cellStyle name="40% - Accent1 3 5 4 2" xfId="8075"/>
    <cellStyle name="40% - Accent1 3 5 4 2 2" xfId="8076"/>
    <cellStyle name="40% - Accent1 3 5 4 3" xfId="8077"/>
    <cellStyle name="40% - Accent1 3 5 5" xfId="8078"/>
    <cellStyle name="40% - Accent1 3 5 5 2" xfId="8079"/>
    <cellStyle name="40% - Accent1 3 5 6" xfId="8080"/>
    <cellStyle name="40% - Accent1 3 6" xfId="8081"/>
    <cellStyle name="40% - Accent1 3 6 2" xfId="8082"/>
    <cellStyle name="40% - Accent1 3 6 2 2" xfId="8083"/>
    <cellStyle name="40% - Accent1 3 6 2 2 2" xfId="8084"/>
    <cellStyle name="40% - Accent1 3 6 2 3" xfId="8085"/>
    <cellStyle name="40% - Accent1 3 6 2 3 2" xfId="8086"/>
    <cellStyle name="40% - Accent1 3 6 2 4" xfId="8087"/>
    <cellStyle name="40% - Accent1 3 6 3" xfId="8088"/>
    <cellStyle name="40% - Accent1 3 6 3 2" xfId="8089"/>
    <cellStyle name="40% - Accent1 3 6 3 2 2" xfId="8090"/>
    <cellStyle name="40% - Accent1 3 6 3 3" xfId="8091"/>
    <cellStyle name="40% - Accent1 3 6 4" xfId="8092"/>
    <cellStyle name="40% - Accent1 3 6 4 2" xfId="8093"/>
    <cellStyle name="40% - Accent1 3 6 4 2 2" xfId="8094"/>
    <cellStyle name="40% - Accent1 3 6 4 3" xfId="8095"/>
    <cellStyle name="40% - Accent1 3 6 5" xfId="8096"/>
    <cellStyle name="40% - Accent1 3 6 5 2" xfId="8097"/>
    <cellStyle name="40% - Accent1 3 6 6" xfId="8098"/>
    <cellStyle name="40% - Accent1 3 7" xfId="8099"/>
    <cellStyle name="40% - Accent1 3 7 2" xfId="8100"/>
    <cellStyle name="40% - Accent1 3 7 2 2" xfId="8101"/>
    <cellStyle name="40% - Accent1 3 7 2 2 2" xfId="8102"/>
    <cellStyle name="40% - Accent1 3 7 2 3" xfId="8103"/>
    <cellStyle name="40% - Accent1 3 7 2 3 2" xfId="8104"/>
    <cellStyle name="40% - Accent1 3 7 2 4" xfId="8105"/>
    <cellStyle name="40% - Accent1 3 7 3" xfId="8106"/>
    <cellStyle name="40% - Accent1 3 7 3 2" xfId="8107"/>
    <cellStyle name="40% - Accent1 3 7 3 2 2" xfId="8108"/>
    <cellStyle name="40% - Accent1 3 7 3 3" xfId="8109"/>
    <cellStyle name="40% - Accent1 3 7 4" xfId="8110"/>
    <cellStyle name="40% - Accent1 3 7 4 2" xfId="8111"/>
    <cellStyle name="40% - Accent1 3 7 4 2 2" xfId="8112"/>
    <cellStyle name="40% - Accent1 3 7 4 3" xfId="8113"/>
    <cellStyle name="40% - Accent1 3 7 5" xfId="8114"/>
    <cellStyle name="40% - Accent1 3 7 5 2" xfId="8115"/>
    <cellStyle name="40% - Accent1 3 7 6" xfId="8116"/>
    <cellStyle name="40% - Accent1 3 8" xfId="8117"/>
    <cellStyle name="40% - Accent1 3 8 2" xfId="8118"/>
    <cellStyle name="40% - Accent1 3 8 2 2" xfId="8119"/>
    <cellStyle name="40% - Accent1 3 8 3" xfId="8120"/>
    <cellStyle name="40% - Accent1 3 8 3 2" xfId="8121"/>
    <cellStyle name="40% - Accent1 3 8 4" xfId="8122"/>
    <cellStyle name="40% - Accent1 3 9" xfId="8123"/>
    <cellStyle name="40% - Accent1 3 9 2" xfId="8124"/>
    <cellStyle name="40% - Accent1 3 9 2 2" xfId="8125"/>
    <cellStyle name="40% - Accent1 3 9 3" xfId="8126"/>
    <cellStyle name="40% - Accent1 3 9 3 2" xfId="8127"/>
    <cellStyle name="40% - Accent1 3 9 4" xfId="8128"/>
    <cellStyle name="40% - Accent1 4" xfId="8129"/>
    <cellStyle name="40% - Accent1 4 10" xfId="8130"/>
    <cellStyle name="40% - Accent1 4 10 2" xfId="8131"/>
    <cellStyle name="40% - Accent1 4 11" xfId="8132"/>
    <cellStyle name="40% - Accent1 4 2" xfId="8133"/>
    <cellStyle name="40% - Accent1 4 2 2" xfId="8134"/>
    <cellStyle name="40% - Accent1 4 2 2 2" xfId="8135"/>
    <cellStyle name="40% - Accent1 4 2 2 2 2" xfId="8136"/>
    <cellStyle name="40% - Accent1 4 2 2 3" xfId="8137"/>
    <cellStyle name="40% - Accent1 4 2 2 3 2" xfId="8138"/>
    <cellStyle name="40% - Accent1 4 2 2 4" xfId="8139"/>
    <cellStyle name="40% - Accent1 4 2 3" xfId="8140"/>
    <cellStyle name="40% - Accent1 4 2 3 2" xfId="8141"/>
    <cellStyle name="40% - Accent1 4 2 3 2 2" xfId="8142"/>
    <cellStyle name="40% - Accent1 4 2 3 3" xfId="8143"/>
    <cellStyle name="40% - Accent1 4 2 4" xfId="8144"/>
    <cellStyle name="40% - Accent1 4 2 4 2" xfId="8145"/>
    <cellStyle name="40% - Accent1 4 2 4 2 2" xfId="8146"/>
    <cellStyle name="40% - Accent1 4 2 4 3" xfId="8147"/>
    <cellStyle name="40% - Accent1 4 2 5" xfId="8148"/>
    <cellStyle name="40% - Accent1 4 2 5 2" xfId="8149"/>
    <cellStyle name="40% - Accent1 4 2 6" xfId="8150"/>
    <cellStyle name="40% - Accent1 4 3" xfId="8151"/>
    <cellStyle name="40% - Accent1 4 3 2" xfId="8152"/>
    <cellStyle name="40% - Accent1 4 3 2 2" xfId="8153"/>
    <cellStyle name="40% - Accent1 4 3 2 2 2" xfId="8154"/>
    <cellStyle name="40% - Accent1 4 3 2 3" xfId="8155"/>
    <cellStyle name="40% - Accent1 4 3 2 3 2" xfId="8156"/>
    <cellStyle name="40% - Accent1 4 3 2 4" xfId="8157"/>
    <cellStyle name="40% - Accent1 4 3 3" xfId="8158"/>
    <cellStyle name="40% - Accent1 4 3 3 2" xfId="8159"/>
    <cellStyle name="40% - Accent1 4 3 3 2 2" xfId="8160"/>
    <cellStyle name="40% - Accent1 4 3 3 3" xfId="8161"/>
    <cellStyle name="40% - Accent1 4 3 4" xfId="8162"/>
    <cellStyle name="40% - Accent1 4 3 4 2" xfId="8163"/>
    <cellStyle name="40% - Accent1 4 3 4 2 2" xfId="8164"/>
    <cellStyle name="40% - Accent1 4 3 4 3" xfId="8165"/>
    <cellStyle name="40% - Accent1 4 3 5" xfId="8166"/>
    <cellStyle name="40% - Accent1 4 3 5 2" xfId="8167"/>
    <cellStyle name="40% - Accent1 4 3 6" xfId="8168"/>
    <cellStyle name="40% - Accent1 4 4" xfId="8169"/>
    <cellStyle name="40% - Accent1 4 4 2" xfId="8170"/>
    <cellStyle name="40% - Accent1 4 4 2 2" xfId="8171"/>
    <cellStyle name="40% - Accent1 4 4 2 2 2" xfId="8172"/>
    <cellStyle name="40% - Accent1 4 4 2 3" xfId="8173"/>
    <cellStyle name="40% - Accent1 4 4 2 3 2" xfId="8174"/>
    <cellStyle name="40% - Accent1 4 4 2 4" xfId="8175"/>
    <cellStyle name="40% - Accent1 4 4 3" xfId="8176"/>
    <cellStyle name="40% - Accent1 4 4 3 2" xfId="8177"/>
    <cellStyle name="40% - Accent1 4 4 3 2 2" xfId="8178"/>
    <cellStyle name="40% - Accent1 4 4 3 3" xfId="8179"/>
    <cellStyle name="40% - Accent1 4 4 4" xfId="8180"/>
    <cellStyle name="40% - Accent1 4 4 4 2" xfId="8181"/>
    <cellStyle name="40% - Accent1 4 4 4 2 2" xfId="8182"/>
    <cellStyle name="40% - Accent1 4 4 4 3" xfId="8183"/>
    <cellStyle name="40% - Accent1 4 4 5" xfId="8184"/>
    <cellStyle name="40% - Accent1 4 4 5 2" xfId="8185"/>
    <cellStyle name="40% - Accent1 4 4 6" xfId="8186"/>
    <cellStyle name="40% - Accent1 4 5" xfId="8187"/>
    <cellStyle name="40% - Accent1 4 5 2" xfId="8188"/>
    <cellStyle name="40% - Accent1 4 5 2 2" xfId="8189"/>
    <cellStyle name="40% - Accent1 4 5 3" xfId="8190"/>
    <cellStyle name="40% - Accent1 4 5 3 2" xfId="8191"/>
    <cellStyle name="40% - Accent1 4 5 4" xfId="8192"/>
    <cellStyle name="40% - Accent1 4 6" xfId="8193"/>
    <cellStyle name="40% - Accent1 4 6 2" xfId="8194"/>
    <cellStyle name="40% - Accent1 4 6 2 2" xfId="8195"/>
    <cellStyle name="40% - Accent1 4 6 3" xfId="8196"/>
    <cellStyle name="40% - Accent1 4 6 3 2" xfId="8197"/>
    <cellStyle name="40% - Accent1 4 6 4" xfId="8198"/>
    <cellStyle name="40% - Accent1 4 7" xfId="8199"/>
    <cellStyle name="40% - Accent1 4 7 2" xfId="8200"/>
    <cellStyle name="40% - Accent1 4 7 2 2" xfId="8201"/>
    <cellStyle name="40% - Accent1 4 7 3" xfId="8202"/>
    <cellStyle name="40% - Accent1 4 8" xfId="8203"/>
    <cellStyle name="40% - Accent1 4 8 2" xfId="8204"/>
    <cellStyle name="40% - Accent1 4 8 2 2" xfId="8205"/>
    <cellStyle name="40% - Accent1 4 8 3" xfId="8206"/>
    <cellStyle name="40% - Accent1 4 9" xfId="8207"/>
    <cellStyle name="40% - Accent1 4 9 2" xfId="8208"/>
    <cellStyle name="40% - Accent1 5" xfId="8209"/>
    <cellStyle name="40% - Accent1 5 10" xfId="8210"/>
    <cellStyle name="40% - Accent1 5 10 2" xfId="8211"/>
    <cellStyle name="40% - Accent1 5 11" xfId="8212"/>
    <cellStyle name="40% - Accent1 5 2" xfId="8213"/>
    <cellStyle name="40% - Accent1 5 2 2" xfId="8214"/>
    <cellStyle name="40% - Accent1 5 2 2 2" xfId="8215"/>
    <cellStyle name="40% - Accent1 5 2 2 2 2" xfId="8216"/>
    <cellStyle name="40% - Accent1 5 2 2 3" xfId="8217"/>
    <cellStyle name="40% - Accent1 5 2 2 3 2" xfId="8218"/>
    <cellStyle name="40% - Accent1 5 2 2 4" xfId="8219"/>
    <cellStyle name="40% - Accent1 5 2 3" xfId="8220"/>
    <cellStyle name="40% - Accent1 5 2 3 2" xfId="8221"/>
    <cellStyle name="40% - Accent1 5 2 3 2 2" xfId="8222"/>
    <cellStyle name="40% - Accent1 5 2 3 3" xfId="8223"/>
    <cellStyle name="40% - Accent1 5 2 4" xfId="8224"/>
    <cellStyle name="40% - Accent1 5 2 4 2" xfId="8225"/>
    <cellStyle name="40% - Accent1 5 2 4 2 2" xfId="8226"/>
    <cellStyle name="40% - Accent1 5 2 4 3" xfId="8227"/>
    <cellStyle name="40% - Accent1 5 2 5" xfId="8228"/>
    <cellStyle name="40% - Accent1 5 2 5 2" xfId="8229"/>
    <cellStyle name="40% - Accent1 5 2 6" xfId="8230"/>
    <cellStyle name="40% - Accent1 5 3" xfId="8231"/>
    <cellStyle name="40% - Accent1 5 3 2" xfId="8232"/>
    <cellStyle name="40% - Accent1 5 3 2 2" xfId="8233"/>
    <cellStyle name="40% - Accent1 5 3 2 2 2" xfId="8234"/>
    <cellStyle name="40% - Accent1 5 3 2 3" xfId="8235"/>
    <cellStyle name="40% - Accent1 5 3 2 3 2" xfId="8236"/>
    <cellStyle name="40% - Accent1 5 3 2 4" xfId="8237"/>
    <cellStyle name="40% - Accent1 5 3 3" xfId="8238"/>
    <cellStyle name="40% - Accent1 5 3 3 2" xfId="8239"/>
    <cellStyle name="40% - Accent1 5 3 3 2 2" xfId="8240"/>
    <cellStyle name="40% - Accent1 5 3 3 3" xfId="8241"/>
    <cellStyle name="40% - Accent1 5 3 4" xfId="8242"/>
    <cellStyle name="40% - Accent1 5 3 4 2" xfId="8243"/>
    <cellStyle name="40% - Accent1 5 3 4 2 2" xfId="8244"/>
    <cellStyle name="40% - Accent1 5 3 4 3" xfId="8245"/>
    <cellStyle name="40% - Accent1 5 3 5" xfId="8246"/>
    <cellStyle name="40% - Accent1 5 3 5 2" xfId="8247"/>
    <cellStyle name="40% - Accent1 5 3 6" xfId="8248"/>
    <cellStyle name="40% - Accent1 5 4" xfId="8249"/>
    <cellStyle name="40% - Accent1 5 4 2" xfId="8250"/>
    <cellStyle name="40% - Accent1 5 4 2 2" xfId="8251"/>
    <cellStyle name="40% - Accent1 5 4 2 2 2" xfId="8252"/>
    <cellStyle name="40% - Accent1 5 4 2 3" xfId="8253"/>
    <cellStyle name="40% - Accent1 5 4 2 3 2" xfId="8254"/>
    <cellStyle name="40% - Accent1 5 4 2 4" xfId="8255"/>
    <cellStyle name="40% - Accent1 5 4 3" xfId="8256"/>
    <cellStyle name="40% - Accent1 5 4 3 2" xfId="8257"/>
    <cellStyle name="40% - Accent1 5 4 3 2 2" xfId="8258"/>
    <cellStyle name="40% - Accent1 5 4 3 3" xfId="8259"/>
    <cellStyle name="40% - Accent1 5 4 4" xfId="8260"/>
    <cellStyle name="40% - Accent1 5 4 4 2" xfId="8261"/>
    <cellStyle name="40% - Accent1 5 4 4 2 2" xfId="8262"/>
    <cellStyle name="40% - Accent1 5 4 4 3" xfId="8263"/>
    <cellStyle name="40% - Accent1 5 4 5" xfId="8264"/>
    <cellStyle name="40% - Accent1 5 4 5 2" xfId="8265"/>
    <cellStyle name="40% - Accent1 5 4 6" xfId="8266"/>
    <cellStyle name="40% - Accent1 5 5" xfId="8267"/>
    <cellStyle name="40% - Accent1 5 5 2" xfId="8268"/>
    <cellStyle name="40% - Accent1 5 5 2 2" xfId="8269"/>
    <cellStyle name="40% - Accent1 5 5 3" xfId="8270"/>
    <cellStyle name="40% - Accent1 5 5 3 2" xfId="8271"/>
    <cellStyle name="40% - Accent1 5 5 4" xfId="8272"/>
    <cellStyle name="40% - Accent1 5 6" xfId="8273"/>
    <cellStyle name="40% - Accent1 5 6 2" xfId="8274"/>
    <cellStyle name="40% - Accent1 5 6 2 2" xfId="8275"/>
    <cellStyle name="40% - Accent1 5 6 3" xfId="8276"/>
    <cellStyle name="40% - Accent1 5 6 3 2" xfId="8277"/>
    <cellStyle name="40% - Accent1 5 6 4" xfId="8278"/>
    <cellStyle name="40% - Accent1 5 7" xfId="8279"/>
    <cellStyle name="40% - Accent1 5 7 2" xfId="8280"/>
    <cellStyle name="40% - Accent1 5 7 2 2" xfId="8281"/>
    <cellStyle name="40% - Accent1 5 7 3" xfId="8282"/>
    <cellStyle name="40% - Accent1 5 8" xfId="8283"/>
    <cellStyle name="40% - Accent1 5 8 2" xfId="8284"/>
    <cellStyle name="40% - Accent1 5 8 2 2" xfId="8285"/>
    <cellStyle name="40% - Accent1 5 8 3" xfId="8286"/>
    <cellStyle name="40% - Accent1 5 9" xfId="8287"/>
    <cellStyle name="40% - Accent1 5 9 2" xfId="8288"/>
    <cellStyle name="40% - Accent1 6" xfId="8289"/>
    <cellStyle name="40% - Accent1 6 2" xfId="8290"/>
    <cellStyle name="40% - Accent1 6 2 2" xfId="8291"/>
    <cellStyle name="40% - Accent1 6 2 2 2" xfId="8292"/>
    <cellStyle name="40% - Accent1 6 2 2 2 2" xfId="8293"/>
    <cellStyle name="40% - Accent1 6 2 2 3" xfId="8294"/>
    <cellStyle name="40% - Accent1 6 2 2 3 2" xfId="8295"/>
    <cellStyle name="40% - Accent1 6 2 2 4" xfId="8296"/>
    <cellStyle name="40% - Accent1 6 2 3" xfId="8297"/>
    <cellStyle name="40% - Accent1 6 2 3 2" xfId="8298"/>
    <cellStyle name="40% - Accent1 6 2 3 2 2" xfId="8299"/>
    <cellStyle name="40% - Accent1 6 2 3 3" xfId="8300"/>
    <cellStyle name="40% - Accent1 6 2 4" xfId="8301"/>
    <cellStyle name="40% - Accent1 6 2 4 2" xfId="8302"/>
    <cellStyle name="40% - Accent1 6 2 4 2 2" xfId="8303"/>
    <cellStyle name="40% - Accent1 6 2 4 3" xfId="8304"/>
    <cellStyle name="40% - Accent1 6 2 5" xfId="8305"/>
    <cellStyle name="40% - Accent1 6 2 5 2" xfId="8306"/>
    <cellStyle name="40% - Accent1 6 2 6" xfId="8307"/>
    <cellStyle name="40% - Accent1 6 3" xfId="8308"/>
    <cellStyle name="40% - Accent1 6 3 2" xfId="8309"/>
    <cellStyle name="40% - Accent1 6 3 2 2" xfId="8310"/>
    <cellStyle name="40% - Accent1 6 3 2 2 2" xfId="8311"/>
    <cellStyle name="40% - Accent1 6 3 2 3" xfId="8312"/>
    <cellStyle name="40% - Accent1 6 3 2 3 2" xfId="8313"/>
    <cellStyle name="40% - Accent1 6 3 2 4" xfId="8314"/>
    <cellStyle name="40% - Accent1 6 3 3" xfId="8315"/>
    <cellStyle name="40% - Accent1 6 3 3 2" xfId="8316"/>
    <cellStyle name="40% - Accent1 6 3 3 2 2" xfId="8317"/>
    <cellStyle name="40% - Accent1 6 3 3 3" xfId="8318"/>
    <cellStyle name="40% - Accent1 6 3 4" xfId="8319"/>
    <cellStyle name="40% - Accent1 6 3 4 2" xfId="8320"/>
    <cellStyle name="40% - Accent1 6 3 4 2 2" xfId="8321"/>
    <cellStyle name="40% - Accent1 6 3 4 3" xfId="8322"/>
    <cellStyle name="40% - Accent1 6 3 5" xfId="8323"/>
    <cellStyle name="40% - Accent1 6 3 5 2" xfId="8324"/>
    <cellStyle name="40% - Accent1 6 3 6" xfId="8325"/>
    <cellStyle name="40% - Accent1 6 4" xfId="8326"/>
    <cellStyle name="40% - Accent1 6 4 2" xfId="8327"/>
    <cellStyle name="40% - Accent1 6 4 2 2" xfId="8328"/>
    <cellStyle name="40% - Accent1 6 4 3" xfId="8329"/>
    <cellStyle name="40% - Accent1 6 4 3 2" xfId="8330"/>
    <cellStyle name="40% - Accent1 6 4 4" xfId="8331"/>
    <cellStyle name="40% - Accent1 6 5" xfId="8332"/>
    <cellStyle name="40% - Accent1 6 5 2" xfId="8333"/>
    <cellStyle name="40% - Accent1 6 5 2 2" xfId="8334"/>
    <cellStyle name="40% - Accent1 6 5 3" xfId="8335"/>
    <cellStyle name="40% - Accent1 6 5 3 2" xfId="8336"/>
    <cellStyle name="40% - Accent1 6 5 4" xfId="8337"/>
    <cellStyle name="40% - Accent1 6 6" xfId="8338"/>
    <cellStyle name="40% - Accent1 6 6 2" xfId="8339"/>
    <cellStyle name="40% - Accent1 6 6 2 2" xfId="8340"/>
    <cellStyle name="40% - Accent1 6 6 3" xfId="8341"/>
    <cellStyle name="40% - Accent1 6 7" xfId="8342"/>
    <cellStyle name="40% - Accent1 6 7 2" xfId="8343"/>
    <cellStyle name="40% - Accent1 6 7 2 2" xfId="8344"/>
    <cellStyle name="40% - Accent1 6 7 3" xfId="8345"/>
    <cellStyle name="40% - Accent1 6 8" xfId="8346"/>
    <cellStyle name="40% - Accent1 6 8 2" xfId="8347"/>
    <cellStyle name="40% - Accent1 6 9" xfId="8348"/>
    <cellStyle name="40% - Accent1 7" xfId="8349"/>
    <cellStyle name="40% - Accent1 7 2" xfId="8350"/>
    <cellStyle name="40% - Accent1 7 2 2" xfId="8351"/>
    <cellStyle name="40% - Accent1 7 2 2 2" xfId="8352"/>
    <cellStyle name="40% - Accent1 7 2 3" xfId="8353"/>
    <cellStyle name="40% - Accent1 7 2 3 2" xfId="8354"/>
    <cellStyle name="40% - Accent1 7 2 4" xfId="8355"/>
    <cellStyle name="40% - Accent1 7 3" xfId="8356"/>
    <cellStyle name="40% - Accent1 7 3 2" xfId="8357"/>
    <cellStyle name="40% - Accent1 7 3 2 2" xfId="8358"/>
    <cellStyle name="40% - Accent1 7 3 3" xfId="8359"/>
    <cellStyle name="40% - Accent1 7 4" xfId="8360"/>
    <cellStyle name="40% - Accent1 7 4 2" xfId="8361"/>
    <cellStyle name="40% - Accent1 7 4 2 2" xfId="8362"/>
    <cellStyle name="40% - Accent1 7 4 3" xfId="8363"/>
    <cellStyle name="40% - Accent1 7 5" xfId="8364"/>
    <cellStyle name="40% - Accent1 7 5 2" xfId="8365"/>
    <cellStyle name="40% - Accent1 7 6" xfId="8366"/>
    <cellStyle name="40% - Accent1 8" xfId="8367"/>
    <cellStyle name="40% - Accent1 8 2" xfId="8368"/>
    <cellStyle name="40% - Accent1 8 2 2" xfId="8369"/>
    <cellStyle name="40% - Accent1 8 2 2 2" xfId="8370"/>
    <cellStyle name="40% - Accent1 8 2 3" xfId="8371"/>
    <cellStyle name="40% - Accent1 8 2 3 2" xfId="8372"/>
    <cellStyle name="40% - Accent1 8 2 4" xfId="8373"/>
    <cellStyle name="40% - Accent1 8 3" xfId="8374"/>
    <cellStyle name="40% - Accent1 8 3 2" xfId="8375"/>
    <cellStyle name="40% - Accent1 8 3 2 2" xfId="8376"/>
    <cellStyle name="40% - Accent1 8 3 3" xfId="8377"/>
    <cellStyle name="40% - Accent1 8 4" xfId="8378"/>
    <cellStyle name="40% - Accent1 8 4 2" xfId="8379"/>
    <cellStyle name="40% - Accent1 8 4 2 2" xfId="8380"/>
    <cellStyle name="40% - Accent1 8 4 3" xfId="8381"/>
    <cellStyle name="40% - Accent1 8 5" xfId="8382"/>
    <cellStyle name="40% - Accent1 8 5 2" xfId="8383"/>
    <cellStyle name="40% - Accent1 8 6" xfId="8384"/>
    <cellStyle name="40% - Accent1 9" xfId="8385"/>
    <cellStyle name="40% - Accent1 9 2" xfId="8386"/>
    <cellStyle name="40% - Accent1 9 2 2" xfId="8387"/>
    <cellStyle name="40% - Accent1 9 2 2 2" xfId="8388"/>
    <cellStyle name="40% - Accent1 9 2 3" xfId="8389"/>
    <cellStyle name="40% - Accent1 9 2 3 2" xfId="8390"/>
    <cellStyle name="40% - Accent1 9 2 4" xfId="8391"/>
    <cellStyle name="40% - Accent1 9 3" xfId="8392"/>
    <cellStyle name="40% - Accent1 9 3 2" xfId="8393"/>
    <cellStyle name="40% - Accent1 9 3 2 2" xfId="8394"/>
    <cellStyle name="40% - Accent1 9 3 3" xfId="8395"/>
    <cellStyle name="40% - Accent1 9 4" xfId="8396"/>
    <cellStyle name="40% - Accent1 9 4 2" xfId="8397"/>
    <cellStyle name="40% - Accent1 9 4 2 2" xfId="8398"/>
    <cellStyle name="40% - Accent1 9 4 3" xfId="8399"/>
    <cellStyle name="40% - Accent1 9 5" xfId="8400"/>
    <cellStyle name="40% - Accent1 9 5 2" xfId="8401"/>
    <cellStyle name="40% - Accent1 9 6" xfId="8402"/>
    <cellStyle name="40% - Accent2 10" xfId="8403"/>
    <cellStyle name="40% - Accent2 10 2" xfId="8404"/>
    <cellStyle name="40% - Accent2 10 2 2" xfId="8405"/>
    <cellStyle name="40% - Accent2 10 3" xfId="8406"/>
    <cellStyle name="40% - Accent2 10 3 2" xfId="8407"/>
    <cellStyle name="40% - Accent2 10 4" xfId="8408"/>
    <cellStyle name="40% - Accent2 11" xfId="8409"/>
    <cellStyle name="40% - Accent2 11 2" xfId="8410"/>
    <cellStyle name="40% - Accent2 11 2 2" xfId="8411"/>
    <cellStyle name="40% - Accent2 11 3" xfId="8412"/>
    <cellStyle name="40% - Accent2 11 3 2" xfId="8413"/>
    <cellStyle name="40% - Accent2 11 4" xfId="8414"/>
    <cellStyle name="40% - Accent2 12" xfId="8415"/>
    <cellStyle name="40% - Accent2 12 2" xfId="8416"/>
    <cellStyle name="40% - Accent2 12 2 2" xfId="8417"/>
    <cellStyle name="40% - Accent2 12 3" xfId="8418"/>
    <cellStyle name="40% - Accent2 13" xfId="8419"/>
    <cellStyle name="40% - Accent2 13 2" xfId="8420"/>
    <cellStyle name="40% - Accent2 13 2 2" xfId="8421"/>
    <cellStyle name="40% - Accent2 13 3" xfId="8422"/>
    <cellStyle name="40% - Accent2 14" xfId="8423"/>
    <cellStyle name="40% - Accent2 14 2" xfId="8424"/>
    <cellStyle name="40% - Accent2 15" xfId="8425"/>
    <cellStyle name="40% - Accent2 15 2" xfId="8426"/>
    <cellStyle name="40% - Accent2 16" xfId="8427"/>
    <cellStyle name="40% - Accent2 2" xfId="8428"/>
    <cellStyle name="40% - Accent2 2 10" xfId="8429"/>
    <cellStyle name="40% - Accent2 2 10 2" xfId="8430"/>
    <cellStyle name="40% - Accent2 2 10 2 2" xfId="8431"/>
    <cellStyle name="40% - Accent2 2 10 3" xfId="8432"/>
    <cellStyle name="40% - Accent2 2 10 3 2" xfId="8433"/>
    <cellStyle name="40% - Accent2 2 10 4" xfId="8434"/>
    <cellStyle name="40% - Accent2 2 11" xfId="8435"/>
    <cellStyle name="40% - Accent2 2 11 2" xfId="8436"/>
    <cellStyle name="40% - Accent2 2 11 2 2" xfId="8437"/>
    <cellStyle name="40% - Accent2 2 11 3" xfId="8438"/>
    <cellStyle name="40% - Accent2 2 12" xfId="8439"/>
    <cellStyle name="40% - Accent2 2 12 2" xfId="8440"/>
    <cellStyle name="40% - Accent2 2 12 2 2" xfId="8441"/>
    <cellStyle name="40% - Accent2 2 12 3" xfId="8442"/>
    <cellStyle name="40% - Accent2 2 13" xfId="8443"/>
    <cellStyle name="40% - Accent2 2 13 2" xfId="8444"/>
    <cellStyle name="40% - Accent2 2 14" xfId="8445"/>
    <cellStyle name="40% - Accent2 2 14 2" xfId="8446"/>
    <cellStyle name="40% - Accent2 2 15" xfId="8447"/>
    <cellStyle name="40% - Accent2 2 2" xfId="8448"/>
    <cellStyle name="40% - Accent2 2 2 10" xfId="8449"/>
    <cellStyle name="40% - Accent2 2 2 10 2" xfId="8450"/>
    <cellStyle name="40% - Accent2 2 2 10 2 2" xfId="8451"/>
    <cellStyle name="40% - Accent2 2 2 10 3" xfId="8452"/>
    <cellStyle name="40% - Accent2 2 2 11" xfId="8453"/>
    <cellStyle name="40% - Accent2 2 2 11 2" xfId="8454"/>
    <cellStyle name="40% - Accent2 2 2 11 2 2" xfId="8455"/>
    <cellStyle name="40% - Accent2 2 2 11 3" xfId="8456"/>
    <cellStyle name="40% - Accent2 2 2 12" xfId="8457"/>
    <cellStyle name="40% - Accent2 2 2 12 2" xfId="8458"/>
    <cellStyle name="40% - Accent2 2 2 13" xfId="8459"/>
    <cellStyle name="40% - Accent2 2 2 13 2" xfId="8460"/>
    <cellStyle name="40% - Accent2 2 2 14" xfId="8461"/>
    <cellStyle name="40% - Accent2 2 2 2" xfId="8462"/>
    <cellStyle name="40% - Accent2 2 2 2 10" xfId="8463"/>
    <cellStyle name="40% - Accent2 2 2 2 10 2" xfId="8464"/>
    <cellStyle name="40% - Accent2 2 2 2 11" xfId="8465"/>
    <cellStyle name="40% - Accent2 2 2 2 2" xfId="8466"/>
    <cellStyle name="40% - Accent2 2 2 2 2 2" xfId="8467"/>
    <cellStyle name="40% - Accent2 2 2 2 2 2 2" xfId="8468"/>
    <cellStyle name="40% - Accent2 2 2 2 2 2 2 2" xfId="8469"/>
    <cellStyle name="40% - Accent2 2 2 2 2 2 3" xfId="8470"/>
    <cellStyle name="40% - Accent2 2 2 2 2 2 3 2" xfId="8471"/>
    <cellStyle name="40% - Accent2 2 2 2 2 2 4" xfId="8472"/>
    <cellStyle name="40% - Accent2 2 2 2 2 3" xfId="8473"/>
    <cellStyle name="40% - Accent2 2 2 2 2 3 2" xfId="8474"/>
    <cellStyle name="40% - Accent2 2 2 2 2 3 2 2" xfId="8475"/>
    <cellStyle name="40% - Accent2 2 2 2 2 3 3" xfId="8476"/>
    <cellStyle name="40% - Accent2 2 2 2 2 4" xfId="8477"/>
    <cellStyle name="40% - Accent2 2 2 2 2 4 2" xfId="8478"/>
    <cellStyle name="40% - Accent2 2 2 2 2 4 2 2" xfId="8479"/>
    <cellStyle name="40% - Accent2 2 2 2 2 4 3" xfId="8480"/>
    <cellStyle name="40% - Accent2 2 2 2 2 5" xfId="8481"/>
    <cellStyle name="40% - Accent2 2 2 2 2 5 2" xfId="8482"/>
    <cellStyle name="40% - Accent2 2 2 2 2 6" xfId="8483"/>
    <cellStyle name="40% - Accent2 2 2 2 3" xfId="8484"/>
    <cellStyle name="40% - Accent2 2 2 2 3 2" xfId="8485"/>
    <cellStyle name="40% - Accent2 2 2 2 3 2 2" xfId="8486"/>
    <cellStyle name="40% - Accent2 2 2 2 3 2 2 2" xfId="8487"/>
    <cellStyle name="40% - Accent2 2 2 2 3 2 3" xfId="8488"/>
    <cellStyle name="40% - Accent2 2 2 2 3 2 3 2" xfId="8489"/>
    <cellStyle name="40% - Accent2 2 2 2 3 2 4" xfId="8490"/>
    <cellStyle name="40% - Accent2 2 2 2 3 3" xfId="8491"/>
    <cellStyle name="40% - Accent2 2 2 2 3 3 2" xfId="8492"/>
    <cellStyle name="40% - Accent2 2 2 2 3 3 2 2" xfId="8493"/>
    <cellStyle name="40% - Accent2 2 2 2 3 3 3" xfId="8494"/>
    <cellStyle name="40% - Accent2 2 2 2 3 4" xfId="8495"/>
    <cellStyle name="40% - Accent2 2 2 2 3 4 2" xfId="8496"/>
    <cellStyle name="40% - Accent2 2 2 2 3 4 2 2" xfId="8497"/>
    <cellStyle name="40% - Accent2 2 2 2 3 4 3" xfId="8498"/>
    <cellStyle name="40% - Accent2 2 2 2 3 5" xfId="8499"/>
    <cellStyle name="40% - Accent2 2 2 2 3 5 2" xfId="8500"/>
    <cellStyle name="40% - Accent2 2 2 2 3 6" xfId="8501"/>
    <cellStyle name="40% - Accent2 2 2 2 4" xfId="8502"/>
    <cellStyle name="40% - Accent2 2 2 2 4 2" xfId="8503"/>
    <cellStyle name="40% - Accent2 2 2 2 4 2 2" xfId="8504"/>
    <cellStyle name="40% - Accent2 2 2 2 4 2 2 2" xfId="8505"/>
    <cellStyle name="40% - Accent2 2 2 2 4 2 3" xfId="8506"/>
    <cellStyle name="40% - Accent2 2 2 2 4 2 3 2" xfId="8507"/>
    <cellStyle name="40% - Accent2 2 2 2 4 2 4" xfId="8508"/>
    <cellStyle name="40% - Accent2 2 2 2 4 3" xfId="8509"/>
    <cellStyle name="40% - Accent2 2 2 2 4 3 2" xfId="8510"/>
    <cellStyle name="40% - Accent2 2 2 2 4 3 2 2" xfId="8511"/>
    <cellStyle name="40% - Accent2 2 2 2 4 3 3" xfId="8512"/>
    <cellStyle name="40% - Accent2 2 2 2 4 4" xfId="8513"/>
    <cellStyle name="40% - Accent2 2 2 2 4 4 2" xfId="8514"/>
    <cellStyle name="40% - Accent2 2 2 2 4 4 2 2" xfId="8515"/>
    <cellStyle name="40% - Accent2 2 2 2 4 4 3" xfId="8516"/>
    <cellStyle name="40% - Accent2 2 2 2 4 5" xfId="8517"/>
    <cellStyle name="40% - Accent2 2 2 2 4 5 2" xfId="8518"/>
    <cellStyle name="40% - Accent2 2 2 2 4 6" xfId="8519"/>
    <cellStyle name="40% - Accent2 2 2 2 5" xfId="8520"/>
    <cellStyle name="40% - Accent2 2 2 2 5 2" xfId="8521"/>
    <cellStyle name="40% - Accent2 2 2 2 5 2 2" xfId="8522"/>
    <cellStyle name="40% - Accent2 2 2 2 5 3" xfId="8523"/>
    <cellStyle name="40% - Accent2 2 2 2 5 3 2" xfId="8524"/>
    <cellStyle name="40% - Accent2 2 2 2 5 4" xfId="8525"/>
    <cellStyle name="40% - Accent2 2 2 2 6" xfId="8526"/>
    <cellStyle name="40% - Accent2 2 2 2 6 2" xfId="8527"/>
    <cellStyle name="40% - Accent2 2 2 2 6 2 2" xfId="8528"/>
    <cellStyle name="40% - Accent2 2 2 2 6 3" xfId="8529"/>
    <cellStyle name="40% - Accent2 2 2 2 6 3 2" xfId="8530"/>
    <cellStyle name="40% - Accent2 2 2 2 6 4" xfId="8531"/>
    <cellStyle name="40% - Accent2 2 2 2 7" xfId="8532"/>
    <cellStyle name="40% - Accent2 2 2 2 7 2" xfId="8533"/>
    <cellStyle name="40% - Accent2 2 2 2 7 2 2" xfId="8534"/>
    <cellStyle name="40% - Accent2 2 2 2 7 3" xfId="8535"/>
    <cellStyle name="40% - Accent2 2 2 2 8" xfId="8536"/>
    <cellStyle name="40% - Accent2 2 2 2 8 2" xfId="8537"/>
    <cellStyle name="40% - Accent2 2 2 2 8 2 2" xfId="8538"/>
    <cellStyle name="40% - Accent2 2 2 2 8 3" xfId="8539"/>
    <cellStyle name="40% - Accent2 2 2 2 9" xfId="8540"/>
    <cellStyle name="40% - Accent2 2 2 2 9 2" xfId="8541"/>
    <cellStyle name="40% - Accent2 2 2 3" xfId="8542"/>
    <cellStyle name="40% - Accent2 2 2 3 10" xfId="8543"/>
    <cellStyle name="40% - Accent2 2 2 3 10 2" xfId="8544"/>
    <cellStyle name="40% - Accent2 2 2 3 11" xfId="8545"/>
    <cellStyle name="40% - Accent2 2 2 3 2" xfId="8546"/>
    <cellStyle name="40% - Accent2 2 2 3 2 2" xfId="8547"/>
    <cellStyle name="40% - Accent2 2 2 3 2 2 2" xfId="8548"/>
    <cellStyle name="40% - Accent2 2 2 3 2 2 2 2" xfId="8549"/>
    <cellStyle name="40% - Accent2 2 2 3 2 2 3" xfId="8550"/>
    <cellStyle name="40% - Accent2 2 2 3 2 2 3 2" xfId="8551"/>
    <cellStyle name="40% - Accent2 2 2 3 2 2 4" xfId="8552"/>
    <cellStyle name="40% - Accent2 2 2 3 2 3" xfId="8553"/>
    <cellStyle name="40% - Accent2 2 2 3 2 3 2" xfId="8554"/>
    <cellStyle name="40% - Accent2 2 2 3 2 3 2 2" xfId="8555"/>
    <cellStyle name="40% - Accent2 2 2 3 2 3 3" xfId="8556"/>
    <cellStyle name="40% - Accent2 2 2 3 2 4" xfId="8557"/>
    <cellStyle name="40% - Accent2 2 2 3 2 4 2" xfId="8558"/>
    <cellStyle name="40% - Accent2 2 2 3 2 4 2 2" xfId="8559"/>
    <cellStyle name="40% - Accent2 2 2 3 2 4 3" xfId="8560"/>
    <cellStyle name="40% - Accent2 2 2 3 2 5" xfId="8561"/>
    <cellStyle name="40% - Accent2 2 2 3 2 5 2" xfId="8562"/>
    <cellStyle name="40% - Accent2 2 2 3 2 6" xfId="8563"/>
    <cellStyle name="40% - Accent2 2 2 3 3" xfId="8564"/>
    <cellStyle name="40% - Accent2 2 2 3 3 2" xfId="8565"/>
    <cellStyle name="40% - Accent2 2 2 3 3 2 2" xfId="8566"/>
    <cellStyle name="40% - Accent2 2 2 3 3 2 2 2" xfId="8567"/>
    <cellStyle name="40% - Accent2 2 2 3 3 2 3" xfId="8568"/>
    <cellStyle name="40% - Accent2 2 2 3 3 2 3 2" xfId="8569"/>
    <cellStyle name="40% - Accent2 2 2 3 3 2 4" xfId="8570"/>
    <cellStyle name="40% - Accent2 2 2 3 3 3" xfId="8571"/>
    <cellStyle name="40% - Accent2 2 2 3 3 3 2" xfId="8572"/>
    <cellStyle name="40% - Accent2 2 2 3 3 3 2 2" xfId="8573"/>
    <cellStyle name="40% - Accent2 2 2 3 3 3 3" xfId="8574"/>
    <cellStyle name="40% - Accent2 2 2 3 3 4" xfId="8575"/>
    <cellStyle name="40% - Accent2 2 2 3 3 4 2" xfId="8576"/>
    <cellStyle name="40% - Accent2 2 2 3 3 4 2 2" xfId="8577"/>
    <cellStyle name="40% - Accent2 2 2 3 3 4 3" xfId="8578"/>
    <cellStyle name="40% - Accent2 2 2 3 3 5" xfId="8579"/>
    <cellStyle name="40% - Accent2 2 2 3 3 5 2" xfId="8580"/>
    <cellStyle name="40% - Accent2 2 2 3 3 6" xfId="8581"/>
    <cellStyle name="40% - Accent2 2 2 3 4" xfId="8582"/>
    <cellStyle name="40% - Accent2 2 2 3 4 2" xfId="8583"/>
    <cellStyle name="40% - Accent2 2 2 3 4 2 2" xfId="8584"/>
    <cellStyle name="40% - Accent2 2 2 3 4 2 2 2" xfId="8585"/>
    <cellStyle name="40% - Accent2 2 2 3 4 2 3" xfId="8586"/>
    <cellStyle name="40% - Accent2 2 2 3 4 2 3 2" xfId="8587"/>
    <cellStyle name="40% - Accent2 2 2 3 4 2 4" xfId="8588"/>
    <cellStyle name="40% - Accent2 2 2 3 4 3" xfId="8589"/>
    <cellStyle name="40% - Accent2 2 2 3 4 3 2" xfId="8590"/>
    <cellStyle name="40% - Accent2 2 2 3 4 3 2 2" xfId="8591"/>
    <cellStyle name="40% - Accent2 2 2 3 4 3 3" xfId="8592"/>
    <cellStyle name="40% - Accent2 2 2 3 4 4" xfId="8593"/>
    <cellStyle name="40% - Accent2 2 2 3 4 4 2" xfId="8594"/>
    <cellStyle name="40% - Accent2 2 2 3 4 4 2 2" xfId="8595"/>
    <cellStyle name="40% - Accent2 2 2 3 4 4 3" xfId="8596"/>
    <cellStyle name="40% - Accent2 2 2 3 4 5" xfId="8597"/>
    <cellStyle name="40% - Accent2 2 2 3 4 5 2" xfId="8598"/>
    <cellStyle name="40% - Accent2 2 2 3 4 6" xfId="8599"/>
    <cellStyle name="40% - Accent2 2 2 3 5" xfId="8600"/>
    <cellStyle name="40% - Accent2 2 2 3 5 2" xfId="8601"/>
    <cellStyle name="40% - Accent2 2 2 3 5 2 2" xfId="8602"/>
    <cellStyle name="40% - Accent2 2 2 3 5 3" xfId="8603"/>
    <cellStyle name="40% - Accent2 2 2 3 5 3 2" xfId="8604"/>
    <cellStyle name="40% - Accent2 2 2 3 5 4" xfId="8605"/>
    <cellStyle name="40% - Accent2 2 2 3 6" xfId="8606"/>
    <cellStyle name="40% - Accent2 2 2 3 6 2" xfId="8607"/>
    <cellStyle name="40% - Accent2 2 2 3 6 2 2" xfId="8608"/>
    <cellStyle name="40% - Accent2 2 2 3 6 3" xfId="8609"/>
    <cellStyle name="40% - Accent2 2 2 3 6 3 2" xfId="8610"/>
    <cellStyle name="40% - Accent2 2 2 3 6 4" xfId="8611"/>
    <cellStyle name="40% - Accent2 2 2 3 7" xfId="8612"/>
    <cellStyle name="40% - Accent2 2 2 3 7 2" xfId="8613"/>
    <cellStyle name="40% - Accent2 2 2 3 7 2 2" xfId="8614"/>
    <cellStyle name="40% - Accent2 2 2 3 7 3" xfId="8615"/>
    <cellStyle name="40% - Accent2 2 2 3 8" xfId="8616"/>
    <cellStyle name="40% - Accent2 2 2 3 8 2" xfId="8617"/>
    <cellStyle name="40% - Accent2 2 2 3 8 2 2" xfId="8618"/>
    <cellStyle name="40% - Accent2 2 2 3 8 3" xfId="8619"/>
    <cellStyle name="40% - Accent2 2 2 3 9" xfId="8620"/>
    <cellStyle name="40% - Accent2 2 2 3 9 2" xfId="8621"/>
    <cellStyle name="40% - Accent2 2 2 4" xfId="8622"/>
    <cellStyle name="40% - Accent2 2 2 4 2" xfId="8623"/>
    <cellStyle name="40% - Accent2 2 2 4 2 2" xfId="8624"/>
    <cellStyle name="40% - Accent2 2 2 4 2 2 2" xfId="8625"/>
    <cellStyle name="40% - Accent2 2 2 4 2 2 2 2" xfId="8626"/>
    <cellStyle name="40% - Accent2 2 2 4 2 2 3" xfId="8627"/>
    <cellStyle name="40% - Accent2 2 2 4 2 2 3 2" xfId="8628"/>
    <cellStyle name="40% - Accent2 2 2 4 2 2 4" xfId="8629"/>
    <cellStyle name="40% - Accent2 2 2 4 2 3" xfId="8630"/>
    <cellStyle name="40% - Accent2 2 2 4 2 3 2" xfId="8631"/>
    <cellStyle name="40% - Accent2 2 2 4 2 3 2 2" xfId="8632"/>
    <cellStyle name="40% - Accent2 2 2 4 2 3 3" xfId="8633"/>
    <cellStyle name="40% - Accent2 2 2 4 2 4" xfId="8634"/>
    <cellStyle name="40% - Accent2 2 2 4 2 4 2" xfId="8635"/>
    <cellStyle name="40% - Accent2 2 2 4 2 4 2 2" xfId="8636"/>
    <cellStyle name="40% - Accent2 2 2 4 2 4 3" xfId="8637"/>
    <cellStyle name="40% - Accent2 2 2 4 2 5" xfId="8638"/>
    <cellStyle name="40% - Accent2 2 2 4 2 5 2" xfId="8639"/>
    <cellStyle name="40% - Accent2 2 2 4 2 6" xfId="8640"/>
    <cellStyle name="40% - Accent2 2 2 4 3" xfId="8641"/>
    <cellStyle name="40% - Accent2 2 2 4 3 2" xfId="8642"/>
    <cellStyle name="40% - Accent2 2 2 4 3 2 2" xfId="8643"/>
    <cellStyle name="40% - Accent2 2 2 4 3 2 2 2" xfId="8644"/>
    <cellStyle name="40% - Accent2 2 2 4 3 2 3" xfId="8645"/>
    <cellStyle name="40% - Accent2 2 2 4 3 2 3 2" xfId="8646"/>
    <cellStyle name="40% - Accent2 2 2 4 3 2 4" xfId="8647"/>
    <cellStyle name="40% - Accent2 2 2 4 3 3" xfId="8648"/>
    <cellStyle name="40% - Accent2 2 2 4 3 3 2" xfId="8649"/>
    <cellStyle name="40% - Accent2 2 2 4 3 3 2 2" xfId="8650"/>
    <cellStyle name="40% - Accent2 2 2 4 3 3 3" xfId="8651"/>
    <cellStyle name="40% - Accent2 2 2 4 3 4" xfId="8652"/>
    <cellStyle name="40% - Accent2 2 2 4 3 4 2" xfId="8653"/>
    <cellStyle name="40% - Accent2 2 2 4 3 4 2 2" xfId="8654"/>
    <cellStyle name="40% - Accent2 2 2 4 3 4 3" xfId="8655"/>
    <cellStyle name="40% - Accent2 2 2 4 3 5" xfId="8656"/>
    <cellStyle name="40% - Accent2 2 2 4 3 5 2" xfId="8657"/>
    <cellStyle name="40% - Accent2 2 2 4 3 6" xfId="8658"/>
    <cellStyle name="40% - Accent2 2 2 4 4" xfId="8659"/>
    <cellStyle name="40% - Accent2 2 2 4 4 2" xfId="8660"/>
    <cellStyle name="40% - Accent2 2 2 4 4 2 2" xfId="8661"/>
    <cellStyle name="40% - Accent2 2 2 4 4 3" xfId="8662"/>
    <cellStyle name="40% - Accent2 2 2 4 4 3 2" xfId="8663"/>
    <cellStyle name="40% - Accent2 2 2 4 4 4" xfId="8664"/>
    <cellStyle name="40% - Accent2 2 2 4 5" xfId="8665"/>
    <cellStyle name="40% - Accent2 2 2 4 5 2" xfId="8666"/>
    <cellStyle name="40% - Accent2 2 2 4 5 2 2" xfId="8667"/>
    <cellStyle name="40% - Accent2 2 2 4 5 3" xfId="8668"/>
    <cellStyle name="40% - Accent2 2 2 4 5 3 2" xfId="8669"/>
    <cellStyle name="40% - Accent2 2 2 4 5 4" xfId="8670"/>
    <cellStyle name="40% - Accent2 2 2 4 6" xfId="8671"/>
    <cellStyle name="40% - Accent2 2 2 4 6 2" xfId="8672"/>
    <cellStyle name="40% - Accent2 2 2 4 6 2 2" xfId="8673"/>
    <cellStyle name="40% - Accent2 2 2 4 6 3" xfId="8674"/>
    <cellStyle name="40% - Accent2 2 2 4 7" xfId="8675"/>
    <cellStyle name="40% - Accent2 2 2 4 7 2" xfId="8676"/>
    <cellStyle name="40% - Accent2 2 2 4 7 2 2" xfId="8677"/>
    <cellStyle name="40% - Accent2 2 2 4 7 3" xfId="8678"/>
    <cellStyle name="40% - Accent2 2 2 4 8" xfId="8679"/>
    <cellStyle name="40% - Accent2 2 2 4 8 2" xfId="8680"/>
    <cellStyle name="40% - Accent2 2 2 4 9" xfId="8681"/>
    <cellStyle name="40% - Accent2 2 2 5" xfId="8682"/>
    <cellStyle name="40% - Accent2 2 2 5 2" xfId="8683"/>
    <cellStyle name="40% - Accent2 2 2 5 2 2" xfId="8684"/>
    <cellStyle name="40% - Accent2 2 2 5 2 2 2" xfId="8685"/>
    <cellStyle name="40% - Accent2 2 2 5 2 3" xfId="8686"/>
    <cellStyle name="40% - Accent2 2 2 5 2 3 2" xfId="8687"/>
    <cellStyle name="40% - Accent2 2 2 5 2 4" xfId="8688"/>
    <cellStyle name="40% - Accent2 2 2 5 3" xfId="8689"/>
    <cellStyle name="40% - Accent2 2 2 5 3 2" xfId="8690"/>
    <cellStyle name="40% - Accent2 2 2 5 3 2 2" xfId="8691"/>
    <cellStyle name="40% - Accent2 2 2 5 3 3" xfId="8692"/>
    <cellStyle name="40% - Accent2 2 2 5 4" xfId="8693"/>
    <cellStyle name="40% - Accent2 2 2 5 4 2" xfId="8694"/>
    <cellStyle name="40% - Accent2 2 2 5 4 2 2" xfId="8695"/>
    <cellStyle name="40% - Accent2 2 2 5 4 3" xfId="8696"/>
    <cellStyle name="40% - Accent2 2 2 5 5" xfId="8697"/>
    <cellStyle name="40% - Accent2 2 2 5 5 2" xfId="8698"/>
    <cellStyle name="40% - Accent2 2 2 5 6" xfId="8699"/>
    <cellStyle name="40% - Accent2 2 2 6" xfId="8700"/>
    <cellStyle name="40% - Accent2 2 2 6 2" xfId="8701"/>
    <cellStyle name="40% - Accent2 2 2 6 2 2" xfId="8702"/>
    <cellStyle name="40% - Accent2 2 2 6 2 2 2" xfId="8703"/>
    <cellStyle name="40% - Accent2 2 2 6 2 3" xfId="8704"/>
    <cellStyle name="40% - Accent2 2 2 6 2 3 2" xfId="8705"/>
    <cellStyle name="40% - Accent2 2 2 6 2 4" xfId="8706"/>
    <cellStyle name="40% - Accent2 2 2 6 3" xfId="8707"/>
    <cellStyle name="40% - Accent2 2 2 6 3 2" xfId="8708"/>
    <cellStyle name="40% - Accent2 2 2 6 3 2 2" xfId="8709"/>
    <cellStyle name="40% - Accent2 2 2 6 3 3" xfId="8710"/>
    <cellStyle name="40% - Accent2 2 2 6 4" xfId="8711"/>
    <cellStyle name="40% - Accent2 2 2 6 4 2" xfId="8712"/>
    <cellStyle name="40% - Accent2 2 2 6 4 2 2" xfId="8713"/>
    <cellStyle name="40% - Accent2 2 2 6 4 3" xfId="8714"/>
    <cellStyle name="40% - Accent2 2 2 6 5" xfId="8715"/>
    <cellStyle name="40% - Accent2 2 2 6 5 2" xfId="8716"/>
    <cellStyle name="40% - Accent2 2 2 6 6" xfId="8717"/>
    <cellStyle name="40% - Accent2 2 2 7" xfId="8718"/>
    <cellStyle name="40% - Accent2 2 2 7 2" xfId="8719"/>
    <cellStyle name="40% - Accent2 2 2 7 2 2" xfId="8720"/>
    <cellStyle name="40% - Accent2 2 2 7 2 2 2" xfId="8721"/>
    <cellStyle name="40% - Accent2 2 2 7 2 3" xfId="8722"/>
    <cellStyle name="40% - Accent2 2 2 7 2 3 2" xfId="8723"/>
    <cellStyle name="40% - Accent2 2 2 7 2 4" xfId="8724"/>
    <cellStyle name="40% - Accent2 2 2 7 3" xfId="8725"/>
    <cellStyle name="40% - Accent2 2 2 7 3 2" xfId="8726"/>
    <cellStyle name="40% - Accent2 2 2 7 3 2 2" xfId="8727"/>
    <cellStyle name="40% - Accent2 2 2 7 3 3" xfId="8728"/>
    <cellStyle name="40% - Accent2 2 2 7 4" xfId="8729"/>
    <cellStyle name="40% - Accent2 2 2 7 4 2" xfId="8730"/>
    <cellStyle name="40% - Accent2 2 2 7 4 2 2" xfId="8731"/>
    <cellStyle name="40% - Accent2 2 2 7 4 3" xfId="8732"/>
    <cellStyle name="40% - Accent2 2 2 7 5" xfId="8733"/>
    <cellStyle name="40% - Accent2 2 2 7 5 2" xfId="8734"/>
    <cellStyle name="40% - Accent2 2 2 7 6" xfId="8735"/>
    <cellStyle name="40% - Accent2 2 2 8" xfId="8736"/>
    <cellStyle name="40% - Accent2 2 2 8 2" xfId="8737"/>
    <cellStyle name="40% - Accent2 2 2 8 2 2" xfId="8738"/>
    <cellStyle name="40% - Accent2 2 2 8 3" xfId="8739"/>
    <cellStyle name="40% - Accent2 2 2 8 3 2" xfId="8740"/>
    <cellStyle name="40% - Accent2 2 2 8 4" xfId="8741"/>
    <cellStyle name="40% - Accent2 2 2 9" xfId="8742"/>
    <cellStyle name="40% - Accent2 2 2 9 2" xfId="8743"/>
    <cellStyle name="40% - Accent2 2 2 9 2 2" xfId="8744"/>
    <cellStyle name="40% - Accent2 2 2 9 3" xfId="8745"/>
    <cellStyle name="40% - Accent2 2 2 9 3 2" xfId="8746"/>
    <cellStyle name="40% - Accent2 2 2 9 4" xfId="8747"/>
    <cellStyle name="40% - Accent2 2 3" xfId="8748"/>
    <cellStyle name="40% - Accent2 2 3 10" xfId="8749"/>
    <cellStyle name="40% - Accent2 2 3 10 2" xfId="8750"/>
    <cellStyle name="40% - Accent2 2 3 11" xfId="8751"/>
    <cellStyle name="40% - Accent2 2 3 2" xfId="8752"/>
    <cellStyle name="40% - Accent2 2 3 2 2" xfId="8753"/>
    <cellStyle name="40% - Accent2 2 3 2 2 2" xfId="8754"/>
    <cellStyle name="40% - Accent2 2 3 2 2 2 2" xfId="8755"/>
    <cellStyle name="40% - Accent2 2 3 2 2 3" xfId="8756"/>
    <cellStyle name="40% - Accent2 2 3 2 2 3 2" xfId="8757"/>
    <cellStyle name="40% - Accent2 2 3 2 2 4" xfId="8758"/>
    <cellStyle name="40% - Accent2 2 3 2 3" xfId="8759"/>
    <cellStyle name="40% - Accent2 2 3 2 3 2" xfId="8760"/>
    <cellStyle name="40% - Accent2 2 3 2 3 2 2" xfId="8761"/>
    <cellStyle name="40% - Accent2 2 3 2 3 3" xfId="8762"/>
    <cellStyle name="40% - Accent2 2 3 2 4" xfId="8763"/>
    <cellStyle name="40% - Accent2 2 3 2 4 2" xfId="8764"/>
    <cellStyle name="40% - Accent2 2 3 2 4 2 2" xfId="8765"/>
    <cellStyle name="40% - Accent2 2 3 2 4 3" xfId="8766"/>
    <cellStyle name="40% - Accent2 2 3 2 5" xfId="8767"/>
    <cellStyle name="40% - Accent2 2 3 2 5 2" xfId="8768"/>
    <cellStyle name="40% - Accent2 2 3 2 6" xfId="8769"/>
    <cellStyle name="40% - Accent2 2 3 3" xfId="8770"/>
    <cellStyle name="40% - Accent2 2 3 3 2" xfId="8771"/>
    <cellStyle name="40% - Accent2 2 3 3 2 2" xfId="8772"/>
    <cellStyle name="40% - Accent2 2 3 3 2 2 2" xfId="8773"/>
    <cellStyle name="40% - Accent2 2 3 3 2 3" xfId="8774"/>
    <cellStyle name="40% - Accent2 2 3 3 2 3 2" xfId="8775"/>
    <cellStyle name="40% - Accent2 2 3 3 2 4" xfId="8776"/>
    <cellStyle name="40% - Accent2 2 3 3 3" xfId="8777"/>
    <cellStyle name="40% - Accent2 2 3 3 3 2" xfId="8778"/>
    <cellStyle name="40% - Accent2 2 3 3 3 2 2" xfId="8779"/>
    <cellStyle name="40% - Accent2 2 3 3 3 3" xfId="8780"/>
    <cellStyle name="40% - Accent2 2 3 3 4" xfId="8781"/>
    <cellStyle name="40% - Accent2 2 3 3 4 2" xfId="8782"/>
    <cellStyle name="40% - Accent2 2 3 3 4 2 2" xfId="8783"/>
    <cellStyle name="40% - Accent2 2 3 3 4 3" xfId="8784"/>
    <cellStyle name="40% - Accent2 2 3 3 5" xfId="8785"/>
    <cellStyle name="40% - Accent2 2 3 3 5 2" xfId="8786"/>
    <cellStyle name="40% - Accent2 2 3 3 6" xfId="8787"/>
    <cellStyle name="40% - Accent2 2 3 4" xfId="8788"/>
    <cellStyle name="40% - Accent2 2 3 4 2" xfId="8789"/>
    <cellStyle name="40% - Accent2 2 3 4 2 2" xfId="8790"/>
    <cellStyle name="40% - Accent2 2 3 4 2 2 2" xfId="8791"/>
    <cellStyle name="40% - Accent2 2 3 4 2 3" xfId="8792"/>
    <cellStyle name="40% - Accent2 2 3 4 2 3 2" xfId="8793"/>
    <cellStyle name="40% - Accent2 2 3 4 2 4" xfId="8794"/>
    <cellStyle name="40% - Accent2 2 3 4 3" xfId="8795"/>
    <cellStyle name="40% - Accent2 2 3 4 3 2" xfId="8796"/>
    <cellStyle name="40% - Accent2 2 3 4 3 2 2" xfId="8797"/>
    <cellStyle name="40% - Accent2 2 3 4 3 3" xfId="8798"/>
    <cellStyle name="40% - Accent2 2 3 4 4" xfId="8799"/>
    <cellStyle name="40% - Accent2 2 3 4 4 2" xfId="8800"/>
    <cellStyle name="40% - Accent2 2 3 4 4 2 2" xfId="8801"/>
    <cellStyle name="40% - Accent2 2 3 4 4 3" xfId="8802"/>
    <cellStyle name="40% - Accent2 2 3 4 5" xfId="8803"/>
    <cellStyle name="40% - Accent2 2 3 4 5 2" xfId="8804"/>
    <cellStyle name="40% - Accent2 2 3 4 6" xfId="8805"/>
    <cellStyle name="40% - Accent2 2 3 5" xfId="8806"/>
    <cellStyle name="40% - Accent2 2 3 5 2" xfId="8807"/>
    <cellStyle name="40% - Accent2 2 3 5 2 2" xfId="8808"/>
    <cellStyle name="40% - Accent2 2 3 5 3" xfId="8809"/>
    <cellStyle name="40% - Accent2 2 3 5 3 2" xfId="8810"/>
    <cellStyle name="40% - Accent2 2 3 5 4" xfId="8811"/>
    <cellStyle name="40% - Accent2 2 3 6" xfId="8812"/>
    <cellStyle name="40% - Accent2 2 3 6 2" xfId="8813"/>
    <cellStyle name="40% - Accent2 2 3 6 2 2" xfId="8814"/>
    <cellStyle name="40% - Accent2 2 3 6 3" xfId="8815"/>
    <cellStyle name="40% - Accent2 2 3 6 3 2" xfId="8816"/>
    <cellStyle name="40% - Accent2 2 3 6 4" xfId="8817"/>
    <cellStyle name="40% - Accent2 2 3 7" xfId="8818"/>
    <cellStyle name="40% - Accent2 2 3 7 2" xfId="8819"/>
    <cellStyle name="40% - Accent2 2 3 7 2 2" xfId="8820"/>
    <cellStyle name="40% - Accent2 2 3 7 3" xfId="8821"/>
    <cellStyle name="40% - Accent2 2 3 8" xfId="8822"/>
    <cellStyle name="40% - Accent2 2 3 8 2" xfId="8823"/>
    <cellStyle name="40% - Accent2 2 3 8 2 2" xfId="8824"/>
    <cellStyle name="40% - Accent2 2 3 8 3" xfId="8825"/>
    <cellStyle name="40% - Accent2 2 3 9" xfId="8826"/>
    <cellStyle name="40% - Accent2 2 3 9 2" xfId="8827"/>
    <cellStyle name="40% - Accent2 2 4" xfId="8828"/>
    <cellStyle name="40% - Accent2 2 4 10" xfId="8829"/>
    <cellStyle name="40% - Accent2 2 4 10 2" xfId="8830"/>
    <cellStyle name="40% - Accent2 2 4 11" xfId="8831"/>
    <cellStyle name="40% - Accent2 2 4 2" xfId="8832"/>
    <cellStyle name="40% - Accent2 2 4 2 2" xfId="8833"/>
    <cellStyle name="40% - Accent2 2 4 2 2 2" xfId="8834"/>
    <cellStyle name="40% - Accent2 2 4 2 2 2 2" xfId="8835"/>
    <cellStyle name="40% - Accent2 2 4 2 2 3" xfId="8836"/>
    <cellStyle name="40% - Accent2 2 4 2 2 3 2" xfId="8837"/>
    <cellStyle name="40% - Accent2 2 4 2 2 4" xfId="8838"/>
    <cellStyle name="40% - Accent2 2 4 2 3" xfId="8839"/>
    <cellStyle name="40% - Accent2 2 4 2 3 2" xfId="8840"/>
    <cellStyle name="40% - Accent2 2 4 2 3 2 2" xfId="8841"/>
    <cellStyle name="40% - Accent2 2 4 2 3 3" xfId="8842"/>
    <cellStyle name="40% - Accent2 2 4 2 4" xfId="8843"/>
    <cellStyle name="40% - Accent2 2 4 2 4 2" xfId="8844"/>
    <cellStyle name="40% - Accent2 2 4 2 4 2 2" xfId="8845"/>
    <cellStyle name="40% - Accent2 2 4 2 4 3" xfId="8846"/>
    <cellStyle name="40% - Accent2 2 4 2 5" xfId="8847"/>
    <cellStyle name="40% - Accent2 2 4 2 5 2" xfId="8848"/>
    <cellStyle name="40% - Accent2 2 4 2 6" xfId="8849"/>
    <cellStyle name="40% - Accent2 2 4 3" xfId="8850"/>
    <cellStyle name="40% - Accent2 2 4 3 2" xfId="8851"/>
    <cellStyle name="40% - Accent2 2 4 3 2 2" xfId="8852"/>
    <cellStyle name="40% - Accent2 2 4 3 2 2 2" xfId="8853"/>
    <cellStyle name="40% - Accent2 2 4 3 2 3" xfId="8854"/>
    <cellStyle name="40% - Accent2 2 4 3 2 3 2" xfId="8855"/>
    <cellStyle name="40% - Accent2 2 4 3 2 4" xfId="8856"/>
    <cellStyle name="40% - Accent2 2 4 3 3" xfId="8857"/>
    <cellStyle name="40% - Accent2 2 4 3 3 2" xfId="8858"/>
    <cellStyle name="40% - Accent2 2 4 3 3 2 2" xfId="8859"/>
    <cellStyle name="40% - Accent2 2 4 3 3 3" xfId="8860"/>
    <cellStyle name="40% - Accent2 2 4 3 4" xfId="8861"/>
    <cellStyle name="40% - Accent2 2 4 3 4 2" xfId="8862"/>
    <cellStyle name="40% - Accent2 2 4 3 4 2 2" xfId="8863"/>
    <cellStyle name="40% - Accent2 2 4 3 4 3" xfId="8864"/>
    <cellStyle name="40% - Accent2 2 4 3 5" xfId="8865"/>
    <cellStyle name="40% - Accent2 2 4 3 5 2" xfId="8866"/>
    <cellStyle name="40% - Accent2 2 4 3 6" xfId="8867"/>
    <cellStyle name="40% - Accent2 2 4 4" xfId="8868"/>
    <cellStyle name="40% - Accent2 2 4 4 2" xfId="8869"/>
    <cellStyle name="40% - Accent2 2 4 4 2 2" xfId="8870"/>
    <cellStyle name="40% - Accent2 2 4 4 2 2 2" xfId="8871"/>
    <cellStyle name="40% - Accent2 2 4 4 2 3" xfId="8872"/>
    <cellStyle name="40% - Accent2 2 4 4 2 3 2" xfId="8873"/>
    <cellStyle name="40% - Accent2 2 4 4 2 4" xfId="8874"/>
    <cellStyle name="40% - Accent2 2 4 4 3" xfId="8875"/>
    <cellStyle name="40% - Accent2 2 4 4 3 2" xfId="8876"/>
    <cellStyle name="40% - Accent2 2 4 4 3 2 2" xfId="8877"/>
    <cellStyle name="40% - Accent2 2 4 4 3 3" xfId="8878"/>
    <cellStyle name="40% - Accent2 2 4 4 4" xfId="8879"/>
    <cellStyle name="40% - Accent2 2 4 4 4 2" xfId="8880"/>
    <cellStyle name="40% - Accent2 2 4 4 4 2 2" xfId="8881"/>
    <cellStyle name="40% - Accent2 2 4 4 4 3" xfId="8882"/>
    <cellStyle name="40% - Accent2 2 4 4 5" xfId="8883"/>
    <cellStyle name="40% - Accent2 2 4 4 5 2" xfId="8884"/>
    <cellStyle name="40% - Accent2 2 4 4 6" xfId="8885"/>
    <cellStyle name="40% - Accent2 2 4 5" xfId="8886"/>
    <cellStyle name="40% - Accent2 2 4 5 2" xfId="8887"/>
    <cellStyle name="40% - Accent2 2 4 5 2 2" xfId="8888"/>
    <cellStyle name="40% - Accent2 2 4 5 3" xfId="8889"/>
    <cellStyle name="40% - Accent2 2 4 5 3 2" xfId="8890"/>
    <cellStyle name="40% - Accent2 2 4 5 4" xfId="8891"/>
    <cellStyle name="40% - Accent2 2 4 6" xfId="8892"/>
    <cellStyle name="40% - Accent2 2 4 6 2" xfId="8893"/>
    <cellStyle name="40% - Accent2 2 4 6 2 2" xfId="8894"/>
    <cellStyle name="40% - Accent2 2 4 6 3" xfId="8895"/>
    <cellStyle name="40% - Accent2 2 4 6 3 2" xfId="8896"/>
    <cellStyle name="40% - Accent2 2 4 6 4" xfId="8897"/>
    <cellStyle name="40% - Accent2 2 4 7" xfId="8898"/>
    <cellStyle name="40% - Accent2 2 4 7 2" xfId="8899"/>
    <cellStyle name="40% - Accent2 2 4 7 2 2" xfId="8900"/>
    <cellStyle name="40% - Accent2 2 4 7 3" xfId="8901"/>
    <cellStyle name="40% - Accent2 2 4 8" xfId="8902"/>
    <cellStyle name="40% - Accent2 2 4 8 2" xfId="8903"/>
    <cellStyle name="40% - Accent2 2 4 8 2 2" xfId="8904"/>
    <cellStyle name="40% - Accent2 2 4 8 3" xfId="8905"/>
    <cellStyle name="40% - Accent2 2 4 9" xfId="8906"/>
    <cellStyle name="40% - Accent2 2 4 9 2" xfId="8907"/>
    <cellStyle name="40% - Accent2 2 5" xfId="8908"/>
    <cellStyle name="40% - Accent2 2 5 2" xfId="8909"/>
    <cellStyle name="40% - Accent2 2 5 2 2" xfId="8910"/>
    <cellStyle name="40% - Accent2 2 5 2 2 2" xfId="8911"/>
    <cellStyle name="40% - Accent2 2 5 2 2 2 2" xfId="8912"/>
    <cellStyle name="40% - Accent2 2 5 2 2 3" xfId="8913"/>
    <cellStyle name="40% - Accent2 2 5 2 2 3 2" xfId="8914"/>
    <cellStyle name="40% - Accent2 2 5 2 2 4" xfId="8915"/>
    <cellStyle name="40% - Accent2 2 5 2 3" xfId="8916"/>
    <cellStyle name="40% - Accent2 2 5 2 3 2" xfId="8917"/>
    <cellStyle name="40% - Accent2 2 5 2 3 2 2" xfId="8918"/>
    <cellStyle name="40% - Accent2 2 5 2 3 3" xfId="8919"/>
    <cellStyle name="40% - Accent2 2 5 2 4" xfId="8920"/>
    <cellStyle name="40% - Accent2 2 5 2 4 2" xfId="8921"/>
    <cellStyle name="40% - Accent2 2 5 2 4 2 2" xfId="8922"/>
    <cellStyle name="40% - Accent2 2 5 2 4 3" xfId="8923"/>
    <cellStyle name="40% - Accent2 2 5 2 5" xfId="8924"/>
    <cellStyle name="40% - Accent2 2 5 2 5 2" xfId="8925"/>
    <cellStyle name="40% - Accent2 2 5 2 6" xfId="8926"/>
    <cellStyle name="40% - Accent2 2 5 3" xfId="8927"/>
    <cellStyle name="40% - Accent2 2 5 3 2" xfId="8928"/>
    <cellStyle name="40% - Accent2 2 5 3 2 2" xfId="8929"/>
    <cellStyle name="40% - Accent2 2 5 3 2 2 2" xfId="8930"/>
    <cellStyle name="40% - Accent2 2 5 3 2 3" xfId="8931"/>
    <cellStyle name="40% - Accent2 2 5 3 2 3 2" xfId="8932"/>
    <cellStyle name="40% - Accent2 2 5 3 2 4" xfId="8933"/>
    <cellStyle name="40% - Accent2 2 5 3 3" xfId="8934"/>
    <cellStyle name="40% - Accent2 2 5 3 3 2" xfId="8935"/>
    <cellStyle name="40% - Accent2 2 5 3 3 2 2" xfId="8936"/>
    <cellStyle name="40% - Accent2 2 5 3 3 3" xfId="8937"/>
    <cellStyle name="40% - Accent2 2 5 3 4" xfId="8938"/>
    <cellStyle name="40% - Accent2 2 5 3 4 2" xfId="8939"/>
    <cellStyle name="40% - Accent2 2 5 3 4 2 2" xfId="8940"/>
    <cellStyle name="40% - Accent2 2 5 3 4 3" xfId="8941"/>
    <cellStyle name="40% - Accent2 2 5 3 5" xfId="8942"/>
    <cellStyle name="40% - Accent2 2 5 3 5 2" xfId="8943"/>
    <cellStyle name="40% - Accent2 2 5 3 6" xfId="8944"/>
    <cellStyle name="40% - Accent2 2 5 4" xfId="8945"/>
    <cellStyle name="40% - Accent2 2 5 4 2" xfId="8946"/>
    <cellStyle name="40% - Accent2 2 5 4 2 2" xfId="8947"/>
    <cellStyle name="40% - Accent2 2 5 4 3" xfId="8948"/>
    <cellStyle name="40% - Accent2 2 5 4 3 2" xfId="8949"/>
    <cellStyle name="40% - Accent2 2 5 4 4" xfId="8950"/>
    <cellStyle name="40% - Accent2 2 5 5" xfId="8951"/>
    <cellStyle name="40% - Accent2 2 5 5 2" xfId="8952"/>
    <cellStyle name="40% - Accent2 2 5 5 2 2" xfId="8953"/>
    <cellStyle name="40% - Accent2 2 5 5 3" xfId="8954"/>
    <cellStyle name="40% - Accent2 2 5 5 3 2" xfId="8955"/>
    <cellStyle name="40% - Accent2 2 5 5 4" xfId="8956"/>
    <cellStyle name="40% - Accent2 2 5 6" xfId="8957"/>
    <cellStyle name="40% - Accent2 2 5 6 2" xfId="8958"/>
    <cellStyle name="40% - Accent2 2 5 6 2 2" xfId="8959"/>
    <cellStyle name="40% - Accent2 2 5 6 3" xfId="8960"/>
    <cellStyle name="40% - Accent2 2 5 7" xfId="8961"/>
    <cellStyle name="40% - Accent2 2 5 7 2" xfId="8962"/>
    <cellStyle name="40% - Accent2 2 5 7 2 2" xfId="8963"/>
    <cellStyle name="40% - Accent2 2 5 7 3" xfId="8964"/>
    <cellStyle name="40% - Accent2 2 5 8" xfId="8965"/>
    <cellStyle name="40% - Accent2 2 5 8 2" xfId="8966"/>
    <cellStyle name="40% - Accent2 2 5 9" xfId="8967"/>
    <cellStyle name="40% - Accent2 2 6" xfId="8968"/>
    <cellStyle name="40% - Accent2 2 6 2" xfId="8969"/>
    <cellStyle name="40% - Accent2 2 6 2 2" xfId="8970"/>
    <cellStyle name="40% - Accent2 2 6 2 2 2" xfId="8971"/>
    <cellStyle name="40% - Accent2 2 6 2 3" xfId="8972"/>
    <cellStyle name="40% - Accent2 2 6 2 3 2" xfId="8973"/>
    <cellStyle name="40% - Accent2 2 6 2 4" xfId="8974"/>
    <cellStyle name="40% - Accent2 2 6 3" xfId="8975"/>
    <cellStyle name="40% - Accent2 2 6 3 2" xfId="8976"/>
    <cellStyle name="40% - Accent2 2 6 3 2 2" xfId="8977"/>
    <cellStyle name="40% - Accent2 2 6 3 3" xfId="8978"/>
    <cellStyle name="40% - Accent2 2 6 4" xfId="8979"/>
    <cellStyle name="40% - Accent2 2 6 4 2" xfId="8980"/>
    <cellStyle name="40% - Accent2 2 6 4 2 2" xfId="8981"/>
    <cellStyle name="40% - Accent2 2 6 4 3" xfId="8982"/>
    <cellStyle name="40% - Accent2 2 6 5" xfId="8983"/>
    <cellStyle name="40% - Accent2 2 6 5 2" xfId="8984"/>
    <cellStyle name="40% - Accent2 2 6 6" xfId="8985"/>
    <cellStyle name="40% - Accent2 2 7" xfId="8986"/>
    <cellStyle name="40% - Accent2 2 7 2" xfId="8987"/>
    <cellStyle name="40% - Accent2 2 7 2 2" xfId="8988"/>
    <cellStyle name="40% - Accent2 2 7 2 2 2" xfId="8989"/>
    <cellStyle name="40% - Accent2 2 7 2 3" xfId="8990"/>
    <cellStyle name="40% - Accent2 2 7 2 3 2" xfId="8991"/>
    <cellStyle name="40% - Accent2 2 7 2 4" xfId="8992"/>
    <cellStyle name="40% - Accent2 2 7 3" xfId="8993"/>
    <cellStyle name="40% - Accent2 2 7 3 2" xfId="8994"/>
    <cellStyle name="40% - Accent2 2 7 3 2 2" xfId="8995"/>
    <cellStyle name="40% - Accent2 2 7 3 3" xfId="8996"/>
    <cellStyle name="40% - Accent2 2 7 4" xfId="8997"/>
    <cellStyle name="40% - Accent2 2 7 4 2" xfId="8998"/>
    <cellStyle name="40% - Accent2 2 7 4 2 2" xfId="8999"/>
    <cellStyle name="40% - Accent2 2 7 4 3" xfId="9000"/>
    <cellStyle name="40% - Accent2 2 7 5" xfId="9001"/>
    <cellStyle name="40% - Accent2 2 7 5 2" xfId="9002"/>
    <cellStyle name="40% - Accent2 2 7 6" xfId="9003"/>
    <cellStyle name="40% - Accent2 2 8" xfId="9004"/>
    <cellStyle name="40% - Accent2 2 8 2" xfId="9005"/>
    <cellStyle name="40% - Accent2 2 8 2 2" xfId="9006"/>
    <cellStyle name="40% - Accent2 2 8 2 2 2" xfId="9007"/>
    <cellStyle name="40% - Accent2 2 8 2 3" xfId="9008"/>
    <cellStyle name="40% - Accent2 2 8 2 3 2" xfId="9009"/>
    <cellStyle name="40% - Accent2 2 8 2 4" xfId="9010"/>
    <cellStyle name="40% - Accent2 2 8 3" xfId="9011"/>
    <cellStyle name="40% - Accent2 2 8 3 2" xfId="9012"/>
    <cellStyle name="40% - Accent2 2 8 3 2 2" xfId="9013"/>
    <cellStyle name="40% - Accent2 2 8 3 3" xfId="9014"/>
    <cellStyle name="40% - Accent2 2 8 4" xfId="9015"/>
    <cellStyle name="40% - Accent2 2 8 4 2" xfId="9016"/>
    <cellStyle name="40% - Accent2 2 8 4 2 2" xfId="9017"/>
    <cellStyle name="40% - Accent2 2 8 4 3" xfId="9018"/>
    <cellStyle name="40% - Accent2 2 8 5" xfId="9019"/>
    <cellStyle name="40% - Accent2 2 8 5 2" xfId="9020"/>
    <cellStyle name="40% - Accent2 2 8 6" xfId="9021"/>
    <cellStyle name="40% - Accent2 2 9" xfId="9022"/>
    <cellStyle name="40% - Accent2 2 9 2" xfId="9023"/>
    <cellStyle name="40% - Accent2 2 9 2 2" xfId="9024"/>
    <cellStyle name="40% - Accent2 2 9 3" xfId="9025"/>
    <cellStyle name="40% - Accent2 2 9 3 2" xfId="9026"/>
    <cellStyle name="40% - Accent2 2 9 4" xfId="9027"/>
    <cellStyle name="40% - Accent2 3" xfId="9028"/>
    <cellStyle name="40% - Accent2 3 10" xfId="9029"/>
    <cellStyle name="40% - Accent2 3 10 2" xfId="9030"/>
    <cellStyle name="40% - Accent2 3 10 2 2" xfId="9031"/>
    <cellStyle name="40% - Accent2 3 10 3" xfId="9032"/>
    <cellStyle name="40% - Accent2 3 11" xfId="9033"/>
    <cellStyle name="40% - Accent2 3 11 2" xfId="9034"/>
    <cellStyle name="40% - Accent2 3 11 2 2" xfId="9035"/>
    <cellStyle name="40% - Accent2 3 11 3" xfId="9036"/>
    <cellStyle name="40% - Accent2 3 12" xfId="9037"/>
    <cellStyle name="40% - Accent2 3 12 2" xfId="9038"/>
    <cellStyle name="40% - Accent2 3 13" xfId="9039"/>
    <cellStyle name="40% - Accent2 3 13 2" xfId="9040"/>
    <cellStyle name="40% - Accent2 3 14" xfId="9041"/>
    <cellStyle name="40% - Accent2 3 2" xfId="9042"/>
    <cellStyle name="40% - Accent2 3 2 10" xfId="9043"/>
    <cellStyle name="40% - Accent2 3 2 10 2" xfId="9044"/>
    <cellStyle name="40% - Accent2 3 2 11" xfId="9045"/>
    <cellStyle name="40% - Accent2 3 2 2" xfId="9046"/>
    <cellStyle name="40% - Accent2 3 2 2 2" xfId="9047"/>
    <cellStyle name="40% - Accent2 3 2 2 2 2" xfId="9048"/>
    <cellStyle name="40% - Accent2 3 2 2 2 2 2" xfId="9049"/>
    <cellStyle name="40% - Accent2 3 2 2 2 3" xfId="9050"/>
    <cellStyle name="40% - Accent2 3 2 2 2 3 2" xfId="9051"/>
    <cellStyle name="40% - Accent2 3 2 2 2 4" xfId="9052"/>
    <cellStyle name="40% - Accent2 3 2 2 3" xfId="9053"/>
    <cellStyle name="40% - Accent2 3 2 2 3 2" xfId="9054"/>
    <cellStyle name="40% - Accent2 3 2 2 3 2 2" xfId="9055"/>
    <cellStyle name="40% - Accent2 3 2 2 3 3" xfId="9056"/>
    <cellStyle name="40% - Accent2 3 2 2 4" xfId="9057"/>
    <cellStyle name="40% - Accent2 3 2 2 4 2" xfId="9058"/>
    <cellStyle name="40% - Accent2 3 2 2 4 2 2" xfId="9059"/>
    <cellStyle name="40% - Accent2 3 2 2 4 3" xfId="9060"/>
    <cellStyle name="40% - Accent2 3 2 2 5" xfId="9061"/>
    <cellStyle name="40% - Accent2 3 2 2 5 2" xfId="9062"/>
    <cellStyle name="40% - Accent2 3 2 2 6" xfId="9063"/>
    <cellStyle name="40% - Accent2 3 2 3" xfId="9064"/>
    <cellStyle name="40% - Accent2 3 2 3 2" xfId="9065"/>
    <cellStyle name="40% - Accent2 3 2 3 2 2" xfId="9066"/>
    <cellStyle name="40% - Accent2 3 2 3 2 2 2" xfId="9067"/>
    <cellStyle name="40% - Accent2 3 2 3 2 3" xfId="9068"/>
    <cellStyle name="40% - Accent2 3 2 3 2 3 2" xfId="9069"/>
    <cellStyle name="40% - Accent2 3 2 3 2 4" xfId="9070"/>
    <cellStyle name="40% - Accent2 3 2 3 3" xfId="9071"/>
    <cellStyle name="40% - Accent2 3 2 3 3 2" xfId="9072"/>
    <cellStyle name="40% - Accent2 3 2 3 3 2 2" xfId="9073"/>
    <cellStyle name="40% - Accent2 3 2 3 3 3" xfId="9074"/>
    <cellStyle name="40% - Accent2 3 2 3 4" xfId="9075"/>
    <cellStyle name="40% - Accent2 3 2 3 4 2" xfId="9076"/>
    <cellStyle name="40% - Accent2 3 2 3 4 2 2" xfId="9077"/>
    <cellStyle name="40% - Accent2 3 2 3 4 3" xfId="9078"/>
    <cellStyle name="40% - Accent2 3 2 3 5" xfId="9079"/>
    <cellStyle name="40% - Accent2 3 2 3 5 2" xfId="9080"/>
    <cellStyle name="40% - Accent2 3 2 3 6" xfId="9081"/>
    <cellStyle name="40% - Accent2 3 2 4" xfId="9082"/>
    <cellStyle name="40% - Accent2 3 2 4 2" xfId="9083"/>
    <cellStyle name="40% - Accent2 3 2 4 2 2" xfId="9084"/>
    <cellStyle name="40% - Accent2 3 2 4 2 2 2" xfId="9085"/>
    <cellStyle name="40% - Accent2 3 2 4 2 3" xfId="9086"/>
    <cellStyle name="40% - Accent2 3 2 4 2 3 2" xfId="9087"/>
    <cellStyle name="40% - Accent2 3 2 4 2 4" xfId="9088"/>
    <cellStyle name="40% - Accent2 3 2 4 3" xfId="9089"/>
    <cellStyle name="40% - Accent2 3 2 4 3 2" xfId="9090"/>
    <cellStyle name="40% - Accent2 3 2 4 3 2 2" xfId="9091"/>
    <cellStyle name="40% - Accent2 3 2 4 3 3" xfId="9092"/>
    <cellStyle name="40% - Accent2 3 2 4 4" xfId="9093"/>
    <cellStyle name="40% - Accent2 3 2 4 4 2" xfId="9094"/>
    <cellStyle name="40% - Accent2 3 2 4 4 2 2" xfId="9095"/>
    <cellStyle name="40% - Accent2 3 2 4 4 3" xfId="9096"/>
    <cellStyle name="40% - Accent2 3 2 4 5" xfId="9097"/>
    <cellStyle name="40% - Accent2 3 2 4 5 2" xfId="9098"/>
    <cellStyle name="40% - Accent2 3 2 4 6" xfId="9099"/>
    <cellStyle name="40% - Accent2 3 2 5" xfId="9100"/>
    <cellStyle name="40% - Accent2 3 2 5 2" xfId="9101"/>
    <cellStyle name="40% - Accent2 3 2 5 2 2" xfId="9102"/>
    <cellStyle name="40% - Accent2 3 2 5 3" xfId="9103"/>
    <cellStyle name="40% - Accent2 3 2 5 3 2" xfId="9104"/>
    <cellStyle name="40% - Accent2 3 2 5 4" xfId="9105"/>
    <cellStyle name="40% - Accent2 3 2 6" xfId="9106"/>
    <cellStyle name="40% - Accent2 3 2 6 2" xfId="9107"/>
    <cellStyle name="40% - Accent2 3 2 6 2 2" xfId="9108"/>
    <cellStyle name="40% - Accent2 3 2 6 3" xfId="9109"/>
    <cellStyle name="40% - Accent2 3 2 6 3 2" xfId="9110"/>
    <cellStyle name="40% - Accent2 3 2 6 4" xfId="9111"/>
    <cellStyle name="40% - Accent2 3 2 7" xfId="9112"/>
    <cellStyle name="40% - Accent2 3 2 7 2" xfId="9113"/>
    <cellStyle name="40% - Accent2 3 2 7 2 2" xfId="9114"/>
    <cellStyle name="40% - Accent2 3 2 7 3" xfId="9115"/>
    <cellStyle name="40% - Accent2 3 2 8" xfId="9116"/>
    <cellStyle name="40% - Accent2 3 2 8 2" xfId="9117"/>
    <cellStyle name="40% - Accent2 3 2 8 2 2" xfId="9118"/>
    <cellStyle name="40% - Accent2 3 2 8 3" xfId="9119"/>
    <cellStyle name="40% - Accent2 3 2 9" xfId="9120"/>
    <cellStyle name="40% - Accent2 3 2 9 2" xfId="9121"/>
    <cellStyle name="40% - Accent2 3 3" xfId="9122"/>
    <cellStyle name="40% - Accent2 3 3 10" xfId="9123"/>
    <cellStyle name="40% - Accent2 3 3 10 2" xfId="9124"/>
    <cellStyle name="40% - Accent2 3 3 11" xfId="9125"/>
    <cellStyle name="40% - Accent2 3 3 2" xfId="9126"/>
    <cellStyle name="40% - Accent2 3 3 2 2" xfId="9127"/>
    <cellStyle name="40% - Accent2 3 3 2 2 2" xfId="9128"/>
    <cellStyle name="40% - Accent2 3 3 2 2 2 2" xfId="9129"/>
    <cellStyle name="40% - Accent2 3 3 2 2 3" xfId="9130"/>
    <cellStyle name="40% - Accent2 3 3 2 2 3 2" xfId="9131"/>
    <cellStyle name="40% - Accent2 3 3 2 2 4" xfId="9132"/>
    <cellStyle name="40% - Accent2 3 3 2 3" xfId="9133"/>
    <cellStyle name="40% - Accent2 3 3 2 3 2" xfId="9134"/>
    <cellStyle name="40% - Accent2 3 3 2 3 2 2" xfId="9135"/>
    <cellStyle name="40% - Accent2 3 3 2 3 3" xfId="9136"/>
    <cellStyle name="40% - Accent2 3 3 2 4" xfId="9137"/>
    <cellStyle name="40% - Accent2 3 3 2 4 2" xfId="9138"/>
    <cellStyle name="40% - Accent2 3 3 2 4 2 2" xfId="9139"/>
    <cellStyle name="40% - Accent2 3 3 2 4 3" xfId="9140"/>
    <cellStyle name="40% - Accent2 3 3 2 5" xfId="9141"/>
    <cellStyle name="40% - Accent2 3 3 2 5 2" xfId="9142"/>
    <cellStyle name="40% - Accent2 3 3 2 6" xfId="9143"/>
    <cellStyle name="40% - Accent2 3 3 3" xfId="9144"/>
    <cellStyle name="40% - Accent2 3 3 3 2" xfId="9145"/>
    <cellStyle name="40% - Accent2 3 3 3 2 2" xfId="9146"/>
    <cellStyle name="40% - Accent2 3 3 3 2 2 2" xfId="9147"/>
    <cellStyle name="40% - Accent2 3 3 3 2 3" xfId="9148"/>
    <cellStyle name="40% - Accent2 3 3 3 2 3 2" xfId="9149"/>
    <cellStyle name="40% - Accent2 3 3 3 2 4" xfId="9150"/>
    <cellStyle name="40% - Accent2 3 3 3 3" xfId="9151"/>
    <cellStyle name="40% - Accent2 3 3 3 3 2" xfId="9152"/>
    <cellStyle name="40% - Accent2 3 3 3 3 2 2" xfId="9153"/>
    <cellStyle name="40% - Accent2 3 3 3 3 3" xfId="9154"/>
    <cellStyle name="40% - Accent2 3 3 3 4" xfId="9155"/>
    <cellStyle name="40% - Accent2 3 3 3 4 2" xfId="9156"/>
    <cellStyle name="40% - Accent2 3 3 3 4 2 2" xfId="9157"/>
    <cellStyle name="40% - Accent2 3 3 3 4 3" xfId="9158"/>
    <cellStyle name="40% - Accent2 3 3 3 5" xfId="9159"/>
    <cellStyle name="40% - Accent2 3 3 3 5 2" xfId="9160"/>
    <cellStyle name="40% - Accent2 3 3 3 6" xfId="9161"/>
    <cellStyle name="40% - Accent2 3 3 4" xfId="9162"/>
    <cellStyle name="40% - Accent2 3 3 4 2" xfId="9163"/>
    <cellStyle name="40% - Accent2 3 3 4 2 2" xfId="9164"/>
    <cellStyle name="40% - Accent2 3 3 4 2 2 2" xfId="9165"/>
    <cellStyle name="40% - Accent2 3 3 4 2 3" xfId="9166"/>
    <cellStyle name="40% - Accent2 3 3 4 2 3 2" xfId="9167"/>
    <cellStyle name="40% - Accent2 3 3 4 2 4" xfId="9168"/>
    <cellStyle name="40% - Accent2 3 3 4 3" xfId="9169"/>
    <cellStyle name="40% - Accent2 3 3 4 3 2" xfId="9170"/>
    <cellStyle name="40% - Accent2 3 3 4 3 2 2" xfId="9171"/>
    <cellStyle name="40% - Accent2 3 3 4 3 3" xfId="9172"/>
    <cellStyle name="40% - Accent2 3 3 4 4" xfId="9173"/>
    <cellStyle name="40% - Accent2 3 3 4 4 2" xfId="9174"/>
    <cellStyle name="40% - Accent2 3 3 4 4 2 2" xfId="9175"/>
    <cellStyle name="40% - Accent2 3 3 4 4 3" xfId="9176"/>
    <cellStyle name="40% - Accent2 3 3 4 5" xfId="9177"/>
    <cellStyle name="40% - Accent2 3 3 4 5 2" xfId="9178"/>
    <cellStyle name="40% - Accent2 3 3 4 6" xfId="9179"/>
    <cellStyle name="40% - Accent2 3 3 5" xfId="9180"/>
    <cellStyle name="40% - Accent2 3 3 5 2" xfId="9181"/>
    <cellStyle name="40% - Accent2 3 3 5 2 2" xfId="9182"/>
    <cellStyle name="40% - Accent2 3 3 5 3" xfId="9183"/>
    <cellStyle name="40% - Accent2 3 3 5 3 2" xfId="9184"/>
    <cellStyle name="40% - Accent2 3 3 5 4" xfId="9185"/>
    <cellStyle name="40% - Accent2 3 3 6" xfId="9186"/>
    <cellStyle name="40% - Accent2 3 3 6 2" xfId="9187"/>
    <cellStyle name="40% - Accent2 3 3 6 2 2" xfId="9188"/>
    <cellStyle name="40% - Accent2 3 3 6 3" xfId="9189"/>
    <cellStyle name="40% - Accent2 3 3 6 3 2" xfId="9190"/>
    <cellStyle name="40% - Accent2 3 3 6 4" xfId="9191"/>
    <cellStyle name="40% - Accent2 3 3 7" xfId="9192"/>
    <cellStyle name="40% - Accent2 3 3 7 2" xfId="9193"/>
    <cellStyle name="40% - Accent2 3 3 7 2 2" xfId="9194"/>
    <cellStyle name="40% - Accent2 3 3 7 3" xfId="9195"/>
    <cellStyle name="40% - Accent2 3 3 8" xfId="9196"/>
    <cellStyle name="40% - Accent2 3 3 8 2" xfId="9197"/>
    <cellStyle name="40% - Accent2 3 3 8 2 2" xfId="9198"/>
    <cellStyle name="40% - Accent2 3 3 8 3" xfId="9199"/>
    <cellStyle name="40% - Accent2 3 3 9" xfId="9200"/>
    <cellStyle name="40% - Accent2 3 3 9 2" xfId="9201"/>
    <cellStyle name="40% - Accent2 3 4" xfId="9202"/>
    <cellStyle name="40% - Accent2 3 4 2" xfId="9203"/>
    <cellStyle name="40% - Accent2 3 4 2 2" xfId="9204"/>
    <cellStyle name="40% - Accent2 3 4 2 2 2" xfId="9205"/>
    <cellStyle name="40% - Accent2 3 4 2 2 2 2" xfId="9206"/>
    <cellStyle name="40% - Accent2 3 4 2 2 3" xfId="9207"/>
    <cellStyle name="40% - Accent2 3 4 2 2 3 2" xfId="9208"/>
    <cellStyle name="40% - Accent2 3 4 2 2 4" xfId="9209"/>
    <cellStyle name="40% - Accent2 3 4 2 3" xfId="9210"/>
    <cellStyle name="40% - Accent2 3 4 2 3 2" xfId="9211"/>
    <cellStyle name="40% - Accent2 3 4 2 3 2 2" xfId="9212"/>
    <cellStyle name="40% - Accent2 3 4 2 3 3" xfId="9213"/>
    <cellStyle name="40% - Accent2 3 4 2 4" xfId="9214"/>
    <cellStyle name="40% - Accent2 3 4 2 4 2" xfId="9215"/>
    <cellStyle name="40% - Accent2 3 4 2 4 2 2" xfId="9216"/>
    <cellStyle name="40% - Accent2 3 4 2 4 3" xfId="9217"/>
    <cellStyle name="40% - Accent2 3 4 2 5" xfId="9218"/>
    <cellStyle name="40% - Accent2 3 4 2 5 2" xfId="9219"/>
    <cellStyle name="40% - Accent2 3 4 2 6" xfId="9220"/>
    <cellStyle name="40% - Accent2 3 4 3" xfId="9221"/>
    <cellStyle name="40% - Accent2 3 4 3 2" xfId="9222"/>
    <cellStyle name="40% - Accent2 3 4 3 2 2" xfId="9223"/>
    <cellStyle name="40% - Accent2 3 4 3 2 2 2" xfId="9224"/>
    <cellStyle name="40% - Accent2 3 4 3 2 3" xfId="9225"/>
    <cellStyle name="40% - Accent2 3 4 3 2 3 2" xfId="9226"/>
    <cellStyle name="40% - Accent2 3 4 3 2 4" xfId="9227"/>
    <cellStyle name="40% - Accent2 3 4 3 3" xfId="9228"/>
    <cellStyle name="40% - Accent2 3 4 3 3 2" xfId="9229"/>
    <cellStyle name="40% - Accent2 3 4 3 3 2 2" xfId="9230"/>
    <cellStyle name="40% - Accent2 3 4 3 3 3" xfId="9231"/>
    <cellStyle name="40% - Accent2 3 4 3 4" xfId="9232"/>
    <cellStyle name="40% - Accent2 3 4 3 4 2" xfId="9233"/>
    <cellStyle name="40% - Accent2 3 4 3 4 2 2" xfId="9234"/>
    <cellStyle name="40% - Accent2 3 4 3 4 3" xfId="9235"/>
    <cellStyle name="40% - Accent2 3 4 3 5" xfId="9236"/>
    <cellStyle name="40% - Accent2 3 4 3 5 2" xfId="9237"/>
    <cellStyle name="40% - Accent2 3 4 3 6" xfId="9238"/>
    <cellStyle name="40% - Accent2 3 4 4" xfId="9239"/>
    <cellStyle name="40% - Accent2 3 4 4 2" xfId="9240"/>
    <cellStyle name="40% - Accent2 3 4 4 2 2" xfId="9241"/>
    <cellStyle name="40% - Accent2 3 4 4 3" xfId="9242"/>
    <cellStyle name="40% - Accent2 3 4 4 3 2" xfId="9243"/>
    <cellStyle name="40% - Accent2 3 4 4 4" xfId="9244"/>
    <cellStyle name="40% - Accent2 3 4 5" xfId="9245"/>
    <cellStyle name="40% - Accent2 3 4 5 2" xfId="9246"/>
    <cellStyle name="40% - Accent2 3 4 5 2 2" xfId="9247"/>
    <cellStyle name="40% - Accent2 3 4 5 3" xfId="9248"/>
    <cellStyle name="40% - Accent2 3 4 5 3 2" xfId="9249"/>
    <cellStyle name="40% - Accent2 3 4 5 4" xfId="9250"/>
    <cellStyle name="40% - Accent2 3 4 6" xfId="9251"/>
    <cellStyle name="40% - Accent2 3 4 6 2" xfId="9252"/>
    <cellStyle name="40% - Accent2 3 4 6 2 2" xfId="9253"/>
    <cellStyle name="40% - Accent2 3 4 6 3" xfId="9254"/>
    <cellStyle name="40% - Accent2 3 4 7" xfId="9255"/>
    <cellStyle name="40% - Accent2 3 4 7 2" xfId="9256"/>
    <cellStyle name="40% - Accent2 3 4 7 2 2" xfId="9257"/>
    <cellStyle name="40% - Accent2 3 4 7 3" xfId="9258"/>
    <cellStyle name="40% - Accent2 3 4 8" xfId="9259"/>
    <cellStyle name="40% - Accent2 3 4 8 2" xfId="9260"/>
    <cellStyle name="40% - Accent2 3 4 9" xfId="9261"/>
    <cellStyle name="40% - Accent2 3 5" xfId="9262"/>
    <cellStyle name="40% - Accent2 3 5 2" xfId="9263"/>
    <cellStyle name="40% - Accent2 3 5 2 2" xfId="9264"/>
    <cellStyle name="40% - Accent2 3 5 2 2 2" xfId="9265"/>
    <cellStyle name="40% - Accent2 3 5 2 3" xfId="9266"/>
    <cellStyle name="40% - Accent2 3 5 2 3 2" xfId="9267"/>
    <cellStyle name="40% - Accent2 3 5 2 4" xfId="9268"/>
    <cellStyle name="40% - Accent2 3 5 3" xfId="9269"/>
    <cellStyle name="40% - Accent2 3 5 3 2" xfId="9270"/>
    <cellStyle name="40% - Accent2 3 5 3 2 2" xfId="9271"/>
    <cellStyle name="40% - Accent2 3 5 3 3" xfId="9272"/>
    <cellStyle name="40% - Accent2 3 5 4" xfId="9273"/>
    <cellStyle name="40% - Accent2 3 5 4 2" xfId="9274"/>
    <cellStyle name="40% - Accent2 3 5 4 2 2" xfId="9275"/>
    <cellStyle name="40% - Accent2 3 5 4 3" xfId="9276"/>
    <cellStyle name="40% - Accent2 3 5 5" xfId="9277"/>
    <cellStyle name="40% - Accent2 3 5 5 2" xfId="9278"/>
    <cellStyle name="40% - Accent2 3 5 6" xfId="9279"/>
    <cellStyle name="40% - Accent2 3 6" xfId="9280"/>
    <cellStyle name="40% - Accent2 3 6 2" xfId="9281"/>
    <cellStyle name="40% - Accent2 3 6 2 2" xfId="9282"/>
    <cellStyle name="40% - Accent2 3 6 2 2 2" xfId="9283"/>
    <cellStyle name="40% - Accent2 3 6 2 3" xfId="9284"/>
    <cellStyle name="40% - Accent2 3 6 2 3 2" xfId="9285"/>
    <cellStyle name="40% - Accent2 3 6 2 4" xfId="9286"/>
    <cellStyle name="40% - Accent2 3 6 3" xfId="9287"/>
    <cellStyle name="40% - Accent2 3 6 3 2" xfId="9288"/>
    <cellStyle name="40% - Accent2 3 6 3 2 2" xfId="9289"/>
    <cellStyle name="40% - Accent2 3 6 3 3" xfId="9290"/>
    <cellStyle name="40% - Accent2 3 6 4" xfId="9291"/>
    <cellStyle name="40% - Accent2 3 6 4 2" xfId="9292"/>
    <cellStyle name="40% - Accent2 3 6 4 2 2" xfId="9293"/>
    <cellStyle name="40% - Accent2 3 6 4 3" xfId="9294"/>
    <cellStyle name="40% - Accent2 3 6 5" xfId="9295"/>
    <cellStyle name="40% - Accent2 3 6 5 2" xfId="9296"/>
    <cellStyle name="40% - Accent2 3 6 6" xfId="9297"/>
    <cellStyle name="40% - Accent2 3 7" xfId="9298"/>
    <cellStyle name="40% - Accent2 3 7 2" xfId="9299"/>
    <cellStyle name="40% - Accent2 3 7 2 2" xfId="9300"/>
    <cellStyle name="40% - Accent2 3 7 2 2 2" xfId="9301"/>
    <cellStyle name="40% - Accent2 3 7 2 3" xfId="9302"/>
    <cellStyle name="40% - Accent2 3 7 2 3 2" xfId="9303"/>
    <cellStyle name="40% - Accent2 3 7 2 4" xfId="9304"/>
    <cellStyle name="40% - Accent2 3 7 3" xfId="9305"/>
    <cellStyle name="40% - Accent2 3 7 3 2" xfId="9306"/>
    <cellStyle name="40% - Accent2 3 7 3 2 2" xfId="9307"/>
    <cellStyle name="40% - Accent2 3 7 3 3" xfId="9308"/>
    <cellStyle name="40% - Accent2 3 7 4" xfId="9309"/>
    <cellStyle name="40% - Accent2 3 7 4 2" xfId="9310"/>
    <cellStyle name="40% - Accent2 3 7 4 2 2" xfId="9311"/>
    <cellStyle name="40% - Accent2 3 7 4 3" xfId="9312"/>
    <cellStyle name="40% - Accent2 3 7 5" xfId="9313"/>
    <cellStyle name="40% - Accent2 3 7 5 2" xfId="9314"/>
    <cellStyle name="40% - Accent2 3 7 6" xfId="9315"/>
    <cellStyle name="40% - Accent2 3 8" xfId="9316"/>
    <cellStyle name="40% - Accent2 3 8 2" xfId="9317"/>
    <cellStyle name="40% - Accent2 3 8 2 2" xfId="9318"/>
    <cellStyle name="40% - Accent2 3 8 3" xfId="9319"/>
    <cellStyle name="40% - Accent2 3 8 3 2" xfId="9320"/>
    <cellStyle name="40% - Accent2 3 8 4" xfId="9321"/>
    <cellStyle name="40% - Accent2 3 9" xfId="9322"/>
    <cellStyle name="40% - Accent2 3 9 2" xfId="9323"/>
    <cellStyle name="40% - Accent2 3 9 2 2" xfId="9324"/>
    <cellStyle name="40% - Accent2 3 9 3" xfId="9325"/>
    <cellStyle name="40% - Accent2 3 9 3 2" xfId="9326"/>
    <cellStyle name="40% - Accent2 3 9 4" xfId="9327"/>
    <cellStyle name="40% - Accent2 4" xfId="9328"/>
    <cellStyle name="40% - Accent2 4 10" xfId="9329"/>
    <cellStyle name="40% - Accent2 4 10 2" xfId="9330"/>
    <cellStyle name="40% - Accent2 4 11" xfId="9331"/>
    <cellStyle name="40% - Accent2 4 2" xfId="9332"/>
    <cellStyle name="40% - Accent2 4 2 2" xfId="9333"/>
    <cellStyle name="40% - Accent2 4 2 2 2" xfId="9334"/>
    <cellStyle name="40% - Accent2 4 2 2 2 2" xfId="9335"/>
    <cellStyle name="40% - Accent2 4 2 2 3" xfId="9336"/>
    <cellStyle name="40% - Accent2 4 2 2 3 2" xfId="9337"/>
    <cellStyle name="40% - Accent2 4 2 2 4" xfId="9338"/>
    <cellStyle name="40% - Accent2 4 2 3" xfId="9339"/>
    <cellStyle name="40% - Accent2 4 2 3 2" xfId="9340"/>
    <cellStyle name="40% - Accent2 4 2 3 2 2" xfId="9341"/>
    <cellStyle name="40% - Accent2 4 2 3 3" xfId="9342"/>
    <cellStyle name="40% - Accent2 4 2 4" xfId="9343"/>
    <cellStyle name="40% - Accent2 4 2 4 2" xfId="9344"/>
    <cellStyle name="40% - Accent2 4 2 4 2 2" xfId="9345"/>
    <cellStyle name="40% - Accent2 4 2 4 3" xfId="9346"/>
    <cellStyle name="40% - Accent2 4 2 5" xfId="9347"/>
    <cellStyle name="40% - Accent2 4 2 5 2" xfId="9348"/>
    <cellStyle name="40% - Accent2 4 2 6" xfId="9349"/>
    <cellStyle name="40% - Accent2 4 3" xfId="9350"/>
    <cellStyle name="40% - Accent2 4 3 2" xfId="9351"/>
    <cellStyle name="40% - Accent2 4 3 2 2" xfId="9352"/>
    <cellStyle name="40% - Accent2 4 3 2 2 2" xfId="9353"/>
    <cellStyle name="40% - Accent2 4 3 2 3" xfId="9354"/>
    <cellStyle name="40% - Accent2 4 3 2 3 2" xfId="9355"/>
    <cellStyle name="40% - Accent2 4 3 2 4" xfId="9356"/>
    <cellStyle name="40% - Accent2 4 3 3" xfId="9357"/>
    <cellStyle name="40% - Accent2 4 3 3 2" xfId="9358"/>
    <cellStyle name="40% - Accent2 4 3 3 2 2" xfId="9359"/>
    <cellStyle name="40% - Accent2 4 3 3 3" xfId="9360"/>
    <cellStyle name="40% - Accent2 4 3 4" xfId="9361"/>
    <cellStyle name="40% - Accent2 4 3 4 2" xfId="9362"/>
    <cellStyle name="40% - Accent2 4 3 4 2 2" xfId="9363"/>
    <cellStyle name="40% - Accent2 4 3 4 3" xfId="9364"/>
    <cellStyle name="40% - Accent2 4 3 5" xfId="9365"/>
    <cellStyle name="40% - Accent2 4 3 5 2" xfId="9366"/>
    <cellStyle name="40% - Accent2 4 3 6" xfId="9367"/>
    <cellStyle name="40% - Accent2 4 4" xfId="9368"/>
    <cellStyle name="40% - Accent2 4 4 2" xfId="9369"/>
    <cellStyle name="40% - Accent2 4 4 2 2" xfId="9370"/>
    <cellStyle name="40% - Accent2 4 4 2 2 2" xfId="9371"/>
    <cellStyle name="40% - Accent2 4 4 2 3" xfId="9372"/>
    <cellStyle name="40% - Accent2 4 4 2 3 2" xfId="9373"/>
    <cellStyle name="40% - Accent2 4 4 2 4" xfId="9374"/>
    <cellStyle name="40% - Accent2 4 4 3" xfId="9375"/>
    <cellStyle name="40% - Accent2 4 4 3 2" xfId="9376"/>
    <cellStyle name="40% - Accent2 4 4 3 2 2" xfId="9377"/>
    <cellStyle name="40% - Accent2 4 4 3 3" xfId="9378"/>
    <cellStyle name="40% - Accent2 4 4 4" xfId="9379"/>
    <cellStyle name="40% - Accent2 4 4 4 2" xfId="9380"/>
    <cellStyle name="40% - Accent2 4 4 4 2 2" xfId="9381"/>
    <cellStyle name="40% - Accent2 4 4 4 3" xfId="9382"/>
    <cellStyle name="40% - Accent2 4 4 5" xfId="9383"/>
    <cellStyle name="40% - Accent2 4 4 5 2" xfId="9384"/>
    <cellStyle name="40% - Accent2 4 4 6" xfId="9385"/>
    <cellStyle name="40% - Accent2 4 5" xfId="9386"/>
    <cellStyle name="40% - Accent2 4 5 2" xfId="9387"/>
    <cellStyle name="40% - Accent2 4 5 2 2" xfId="9388"/>
    <cellStyle name="40% - Accent2 4 5 3" xfId="9389"/>
    <cellStyle name="40% - Accent2 4 5 3 2" xfId="9390"/>
    <cellStyle name="40% - Accent2 4 5 4" xfId="9391"/>
    <cellStyle name="40% - Accent2 4 6" xfId="9392"/>
    <cellStyle name="40% - Accent2 4 6 2" xfId="9393"/>
    <cellStyle name="40% - Accent2 4 6 2 2" xfId="9394"/>
    <cellStyle name="40% - Accent2 4 6 3" xfId="9395"/>
    <cellStyle name="40% - Accent2 4 6 3 2" xfId="9396"/>
    <cellStyle name="40% - Accent2 4 6 4" xfId="9397"/>
    <cellStyle name="40% - Accent2 4 7" xfId="9398"/>
    <cellStyle name="40% - Accent2 4 7 2" xfId="9399"/>
    <cellStyle name="40% - Accent2 4 7 2 2" xfId="9400"/>
    <cellStyle name="40% - Accent2 4 7 3" xfId="9401"/>
    <cellStyle name="40% - Accent2 4 8" xfId="9402"/>
    <cellStyle name="40% - Accent2 4 8 2" xfId="9403"/>
    <cellStyle name="40% - Accent2 4 8 2 2" xfId="9404"/>
    <cellStyle name="40% - Accent2 4 8 3" xfId="9405"/>
    <cellStyle name="40% - Accent2 4 9" xfId="9406"/>
    <cellStyle name="40% - Accent2 4 9 2" xfId="9407"/>
    <cellStyle name="40% - Accent2 5" xfId="9408"/>
    <cellStyle name="40% - Accent2 5 10" xfId="9409"/>
    <cellStyle name="40% - Accent2 5 10 2" xfId="9410"/>
    <cellStyle name="40% - Accent2 5 11" xfId="9411"/>
    <cellStyle name="40% - Accent2 5 2" xfId="9412"/>
    <cellStyle name="40% - Accent2 5 2 2" xfId="9413"/>
    <cellStyle name="40% - Accent2 5 2 2 2" xfId="9414"/>
    <cellStyle name="40% - Accent2 5 2 2 2 2" xfId="9415"/>
    <cellStyle name="40% - Accent2 5 2 2 3" xfId="9416"/>
    <cellStyle name="40% - Accent2 5 2 2 3 2" xfId="9417"/>
    <cellStyle name="40% - Accent2 5 2 2 4" xfId="9418"/>
    <cellStyle name="40% - Accent2 5 2 3" xfId="9419"/>
    <cellStyle name="40% - Accent2 5 2 3 2" xfId="9420"/>
    <cellStyle name="40% - Accent2 5 2 3 2 2" xfId="9421"/>
    <cellStyle name="40% - Accent2 5 2 3 3" xfId="9422"/>
    <cellStyle name="40% - Accent2 5 2 4" xfId="9423"/>
    <cellStyle name="40% - Accent2 5 2 4 2" xfId="9424"/>
    <cellStyle name="40% - Accent2 5 2 4 2 2" xfId="9425"/>
    <cellStyle name="40% - Accent2 5 2 4 3" xfId="9426"/>
    <cellStyle name="40% - Accent2 5 2 5" xfId="9427"/>
    <cellStyle name="40% - Accent2 5 2 5 2" xfId="9428"/>
    <cellStyle name="40% - Accent2 5 2 6" xfId="9429"/>
    <cellStyle name="40% - Accent2 5 3" xfId="9430"/>
    <cellStyle name="40% - Accent2 5 3 2" xfId="9431"/>
    <cellStyle name="40% - Accent2 5 3 2 2" xfId="9432"/>
    <cellStyle name="40% - Accent2 5 3 2 2 2" xfId="9433"/>
    <cellStyle name="40% - Accent2 5 3 2 3" xfId="9434"/>
    <cellStyle name="40% - Accent2 5 3 2 3 2" xfId="9435"/>
    <cellStyle name="40% - Accent2 5 3 2 4" xfId="9436"/>
    <cellStyle name="40% - Accent2 5 3 3" xfId="9437"/>
    <cellStyle name="40% - Accent2 5 3 3 2" xfId="9438"/>
    <cellStyle name="40% - Accent2 5 3 3 2 2" xfId="9439"/>
    <cellStyle name="40% - Accent2 5 3 3 3" xfId="9440"/>
    <cellStyle name="40% - Accent2 5 3 4" xfId="9441"/>
    <cellStyle name="40% - Accent2 5 3 4 2" xfId="9442"/>
    <cellStyle name="40% - Accent2 5 3 4 2 2" xfId="9443"/>
    <cellStyle name="40% - Accent2 5 3 4 3" xfId="9444"/>
    <cellStyle name="40% - Accent2 5 3 5" xfId="9445"/>
    <cellStyle name="40% - Accent2 5 3 5 2" xfId="9446"/>
    <cellStyle name="40% - Accent2 5 3 6" xfId="9447"/>
    <cellStyle name="40% - Accent2 5 4" xfId="9448"/>
    <cellStyle name="40% - Accent2 5 4 2" xfId="9449"/>
    <cellStyle name="40% - Accent2 5 4 2 2" xfId="9450"/>
    <cellStyle name="40% - Accent2 5 4 2 2 2" xfId="9451"/>
    <cellStyle name="40% - Accent2 5 4 2 3" xfId="9452"/>
    <cellStyle name="40% - Accent2 5 4 2 3 2" xfId="9453"/>
    <cellStyle name="40% - Accent2 5 4 2 4" xfId="9454"/>
    <cellStyle name="40% - Accent2 5 4 3" xfId="9455"/>
    <cellStyle name="40% - Accent2 5 4 3 2" xfId="9456"/>
    <cellStyle name="40% - Accent2 5 4 3 2 2" xfId="9457"/>
    <cellStyle name="40% - Accent2 5 4 3 3" xfId="9458"/>
    <cellStyle name="40% - Accent2 5 4 4" xfId="9459"/>
    <cellStyle name="40% - Accent2 5 4 4 2" xfId="9460"/>
    <cellStyle name="40% - Accent2 5 4 4 2 2" xfId="9461"/>
    <cellStyle name="40% - Accent2 5 4 4 3" xfId="9462"/>
    <cellStyle name="40% - Accent2 5 4 5" xfId="9463"/>
    <cellStyle name="40% - Accent2 5 4 5 2" xfId="9464"/>
    <cellStyle name="40% - Accent2 5 4 6" xfId="9465"/>
    <cellStyle name="40% - Accent2 5 5" xfId="9466"/>
    <cellStyle name="40% - Accent2 5 5 2" xfId="9467"/>
    <cellStyle name="40% - Accent2 5 5 2 2" xfId="9468"/>
    <cellStyle name="40% - Accent2 5 5 3" xfId="9469"/>
    <cellStyle name="40% - Accent2 5 5 3 2" xfId="9470"/>
    <cellStyle name="40% - Accent2 5 5 4" xfId="9471"/>
    <cellStyle name="40% - Accent2 5 6" xfId="9472"/>
    <cellStyle name="40% - Accent2 5 6 2" xfId="9473"/>
    <cellStyle name="40% - Accent2 5 6 2 2" xfId="9474"/>
    <cellStyle name="40% - Accent2 5 6 3" xfId="9475"/>
    <cellStyle name="40% - Accent2 5 6 3 2" xfId="9476"/>
    <cellStyle name="40% - Accent2 5 6 4" xfId="9477"/>
    <cellStyle name="40% - Accent2 5 7" xfId="9478"/>
    <cellStyle name="40% - Accent2 5 7 2" xfId="9479"/>
    <cellStyle name="40% - Accent2 5 7 2 2" xfId="9480"/>
    <cellStyle name="40% - Accent2 5 7 3" xfId="9481"/>
    <cellStyle name="40% - Accent2 5 8" xfId="9482"/>
    <cellStyle name="40% - Accent2 5 8 2" xfId="9483"/>
    <cellStyle name="40% - Accent2 5 8 2 2" xfId="9484"/>
    <cellStyle name="40% - Accent2 5 8 3" xfId="9485"/>
    <cellStyle name="40% - Accent2 5 9" xfId="9486"/>
    <cellStyle name="40% - Accent2 5 9 2" xfId="9487"/>
    <cellStyle name="40% - Accent2 6" xfId="9488"/>
    <cellStyle name="40% - Accent2 6 2" xfId="9489"/>
    <cellStyle name="40% - Accent2 6 2 2" xfId="9490"/>
    <cellStyle name="40% - Accent2 6 2 2 2" xfId="9491"/>
    <cellStyle name="40% - Accent2 6 2 2 2 2" xfId="9492"/>
    <cellStyle name="40% - Accent2 6 2 2 3" xfId="9493"/>
    <cellStyle name="40% - Accent2 6 2 2 3 2" xfId="9494"/>
    <cellStyle name="40% - Accent2 6 2 2 4" xfId="9495"/>
    <cellStyle name="40% - Accent2 6 2 3" xfId="9496"/>
    <cellStyle name="40% - Accent2 6 2 3 2" xfId="9497"/>
    <cellStyle name="40% - Accent2 6 2 3 2 2" xfId="9498"/>
    <cellStyle name="40% - Accent2 6 2 3 3" xfId="9499"/>
    <cellStyle name="40% - Accent2 6 2 4" xfId="9500"/>
    <cellStyle name="40% - Accent2 6 2 4 2" xfId="9501"/>
    <cellStyle name="40% - Accent2 6 2 4 2 2" xfId="9502"/>
    <cellStyle name="40% - Accent2 6 2 4 3" xfId="9503"/>
    <cellStyle name="40% - Accent2 6 2 5" xfId="9504"/>
    <cellStyle name="40% - Accent2 6 2 5 2" xfId="9505"/>
    <cellStyle name="40% - Accent2 6 2 6" xfId="9506"/>
    <cellStyle name="40% - Accent2 6 3" xfId="9507"/>
    <cellStyle name="40% - Accent2 6 3 2" xfId="9508"/>
    <cellStyle name="40% - Accent2 6 3 2 2" xfId="9509"/>
    <cellStyle name="40% - Accent2 6 3 2 2 2" xfId="9510"/>
    <cellStyle name="40% - Accent2 6 3 2 3" xfId="9511"/>
    <cellStyle name="40% - Accent2 6 3 2 3 2" xfId="9512"/>
    <cellStyle name="40% - Accent2 6 3 2 4" xfId="9513"/>
    <cellStyle name="40% - Accent2 6 3 3" xfId="9514"/>
    <cellStyle name="40% - Accent2 6 3 3 2" xfId="9515"/>
    <cellStyle name="40% - Accent2 6 3 3 2 2" xfId="9516"/>
    <cellStyle name="40% - Accent2 6 3 3 3" xfId="9517"/>
    <cellStyle name="40% - Accent2 6 3 4" xfId="9518"/>
    <cellStyle name="40% - Accent2 6 3 4 2" xfId="9519"/>
    <cellStyle name="40% - Accent2 6 3 4 2 2" xfId="9520"/>
    <cellStyle name="40% - Accent2 6 3 4 3" xfId="9521"/>
    <cellStyle name="40% - Accent2 6 3 5" xfId="9522"/>
    <cellStyle name="40% - Accent2 6 3 5 2" xfId="9523"/>
    <cellStyle name="40% - Accent2 6 3 6" xfId="9524"/>
    <cellStyle name="40% - Accent2 6 4" xfId="9525"/>
    <cellStyle name="40% - Accent2 6 4 2" xfId="9526"/>
    <cellStyle name="40% - Accent2 6 4 2 2" xfId="9527"/>
    <cellStyle name="40% - Accent2 6 4 3" xfId="9528"/>
    <cellStyle name="40% - Accent2 6 4 3 2" xfId="9529"/>
    <cellStyle name="40% - Accent2 6 4 4" xfId="9530"/>
    <cellStyle name="40% - Accent2 6 5" xfId="9531"/>
    <cellStyle name="40% - Accent2 6 5 2" xfId="9532"/>
    <cellStyle name="40% - Accent2 6 5 2 2" xfId="9533"/>
    <cellStyle name="40% - Accent2 6 5 3" xfId="9534"/>
    <cellStyle name="40% - Accent2 6 5 3 2" xfId="9535"/>
    <cellStyle name="40% - Accent2 6 5 4" xfId="9536"/>
    <cellStyle name="40% - Accent2 6 6" xfId="9537"/>
    <cellStyle name="40% - Accent2 6 6 2" xfId="9538"/>
    <cellStyle name="40% - Accent2 6 6 2 2" xfId="9539"/>
    <cellStyle name="40% - Accent2 6 6 3" xfId="9540"/>
    <cellStyle name="40% - Accent2 6 7" xfId="9541"/>
    <cellStyle name="40% - Accent2 6 7 2" xfId="9542"/>
    <cellStyle name="40% - Accent2 6 7 2 2" xfId="9543"/>
    <cellStyle name="40% - Accent2 6 7 3" xfId="9544"/>
    <cellStyle name="40% - Accent2 6 8" xfId="9545"/>
    <cellStyle name="40% - Accent2 6 8 2" xfId="9546"/>
    <cellStyle name="40% - Accent2 6 9" xfId="9547"/>
    <cellStyle name="40% - Accent2 7" xfId="9548"/>
    <cellStyle name="40% - Accent2 7 2" xfId="9549"/>
    <cellStyle name="40% - Accent2 7 2 2" xfId="9550"/>
    <cellStyle name="40% - Accent2 7 2 2 2" xfId="9551"/>
    <cellStyle name="40% - Accent2 7 2 3" xfId="9552"/>
    <cellStyle name="40% - Accent2 7 2 3 2" xfId="9553"/>
    <cellStyle name="40% - Accent2 7 2 4" xfId="9554"/>
    <cellStyle name="40% - Accent2 7 3" xfId="9555"/>
    <cellStyle name="40% - Accent2 7 3 2" xfId="9556"/>
    <cellStyle name="40% - Accent2 7 3 2 2" xfId="9557"/>
    <cellStyle name="40% - Accent2 7 3 3" xfId="9558"/>
    <cellStyle name="40% - Accent2 7 4" xfId="9559"/>
    <cellStyle name="40% - Accent2 7 4 2" xfId="9560"/>
    <cellStyle name="40% - Accent2 7 4 2 2" xfId="9561"/>
    <cellStyle name="40% - Accent2 7 4 3" xfId="9562"/>
    <cellStyle name="40% - Accent2 7 5" xfId="9563"/>
    <cellStyle name="40% - Accent2 7 5 2" xfId="9564"/>
    <cellStyle name="40% - Accent2 7 6" xfId="9565"/>
    <cellStyle name="40% - Accent2 8" xfId="9566"/>
    <cellStyle name="40% - Accent2 8 2" xfId="9567"/>
    <cellStyle name="40% - Accent2 8 2 2" xfId="9568"/>
    <cellStyle name="40% - Accent2 8 2 2 2" xfId="9569"/>
    <cellStyle name="40% - Accent2 8 2 3" xfId="9570"/>
    <cellStyle name="40% - Accent2 8 2 3 2" xfId="9571"/>
    <cellStyle name="40% - Accent2 8 2 4" xfId="9572"/>
    <cellStyle name="40% - Accent2 8 3" xfId="9573"/>
    <cellStyle name="40% - Accent2 8 3 2" xfId="9574"/>
    <cellStyle name="40% - Accent2 8 3 2 2" xfId="9575"/>
    <cellStyle name="40% - Accent2 8 3 3" xfId="9576"/>
    <cellStyle name="40% - Accent2 8 4" xfId="9577"/>
    <cellStyle name="40% - Accent2 8 4 2" xfId="9578"/>
    <cellStyle name="40% - Accent2 8 4 2 2" xfId="9579"/>
    <cellStyle name="40% - Accent2 8 4 3" xfId="9580"/>
    <cellStyle name="40% - Accent2 8 5" xfId="9581"/>
    <cellStyle name="40% - Accent2 8 5 2" xfId="9582"/>
    <cellStyle name="40% - Accent2 8 6" xfId="9583"/>
    <cellStyle name="40% - Accent2 9" xfId="9584"/>
    <cellStyle name="40% - Accent2 9 2" xfId="9585"/>
    <cellStyle name="40% - Accent2 9 2 2" xfId="9586"/>
    <cellStyle name="40% - Accent2 9 2 2 2" xfId="9587"/>
    <cellStyle name="40% - Accent2 9 2 3" xfId="9588"/>
    <cellStyle name="40% - Accent2 9 2 3 2" xfId="9589"/>
    <cellStyle name="40% - Accent2 9 2 4" xfId="9590"/>
    <cellStyle name="40% - Accent2 9 3" xfId="9591"/>
    <cellStyle name="40% - Accent2 9 3 2" xfId="9592"/>
    <cellStyle name="40% - Accent2 9 3 2 2" xfId="9593"/>
    <cellStyle name="40% - Accent2 9 3 3" xfId="9594"/>
    <cellStyle name="40% - Accent2 9 4" xfId="9595"/>
    <cellStyle name="40% - Accent2 9 4 2" xfId="9596"/>
    <cellStyle name="40% - Accent2 9 4 2 2" xfId="9597"/>
    <cellStyle name="40% - Accent2 9 4 3" xfId="9598"/>
    <cellStyle name="40% - Accent2 9 5" xfId="9599"/>
    <cellStyle name="40% - Accent2 9 5 2" xfId="9600"/>
    <cellStyle name="40% - Accent2 9 6" xfId="9601"/>
    <cellStyle name="40% - Accent3 10" xfId="9602"/>
    <cellStyle name="40% - Accent3 10 2" xfId="9603"/>
    <cellStyle name="40% - Accent3 10 2 2" xfId="9604"/>
    <cellStyle name="40% - Accent3 10 3" xfId="9605"/>
    <cellStyle name="40% - Accent3 10 3 2" xfId="9606"/>
    <cellStyle name="40% - Accent3 10 4" xfId="9607"/>
    <cellStyle name="40% - Accent3 11" xfId="9608"/>
    <cellStyle name="40% - Accent3 11 2" xfId="9609"/>
    <cellStyle name="40% - Accent3 11 2 2" xfId="9610"/>
    <cellStyle name="40% - Accent3 11 3" xfId="9611"/>
    <cellStyle name="40% - Accent3 11 3 2" xfId="9612"/>
    <cellStyle name="40% - Accent3 11 4" xfId="9613"/>
    <cellStyle name="40% - Accent3 12" xfId="9614"/>
    <cellStyle name="40% - Accent3 12 2" xfId="9615"/>
    <cellStyle name="40% - Accent3 12 2 2" xfId="9616"/>
    <cellStyle name="40% - Accent3 12 3" xfId="9617"/>
    <cellStyle name="40% - Accent3 13" xfId="9618"/>
    <cellStyle name="40% - Accent3 13 2" xfId="9619"/>
    <cellStyle name="40% - Accent3 13 2 2" xfId="9620"/>
    <cellStyle name="40% - Accent3 13 3" xfId="9621"/>
    <cellStyle name="40% - Accent3 14" xfId="9622"/>
    <cellStyle name="40% - Accent3 14 2" xfId="9623"/>
    <cellStyle name="40% - Accent3 15" xfId="9624"/>
    <cellStyle name="40% - Accent3 15 2" xfId="9625"/>
    <cellStyle name="40% - Accent3 16" xfId="9626"/>
    <cellStyle name="40% - Accent3 2" xfId="9627"/>
    <cellStyle name="40% - Accent3 2 10" xfId="9628"/>
    <cellStyle name="40% - Accent3 2 10 2" xfId="9629"/>
    <cellStyle name="40% - Accent3 2 10 2 2" xfId="9630"/>
    <cellStyle name="40% - Accent3 2 10 3" xfId="9631"/>
    <cellStyle name="40% - Accent3 2 10 3 2" xfId="9632"/>
    <cellStyle name="40% - Accent3 2 10 4" xfId="9633"/>
    <cellStyle name="40% - Accent3 2 11" xfId="9634"/>
    <cellStyle name="40% - Accent3 2 11 2" xfId="9635"/>
    <cellStyle name="40% - Accent3 2 11 2 2" xfId="9636"/>
    <cellStyle name="40% - Accent3 2 11 3" xfId="9637"/>
    <cellStyle name="40% - Accent3 2 12" xfId="9638"/>
    <cellStyle name="40% - Accent3 2 12 2" xfId="9639"/>
    <cellStyle name="40% - Accent3 2 12 2 2" xfId="9640"/>
    <cellStyle name="40% - Accent3 2 12 3" xfId="9641"/>
    <cellStyle name="40% - Accent3 2 13" xfId="9642"/>
    <cellStyle name="40% - Accent3 2 13 2" xfId="9643"/>
    <cellStyle name="40% - Accent3 2 14" xfId="9644"/>
    <cellStyle name="40% - Accent3 2 14 2" xfId="9645"/>
    <cellStyle name="40% - Accent3 2 15" xfId="9646"/>
    <cellStyle name="40% - Accent3 2 2" xfId="9647"/>
    <cellStyle name="40% - Accent3 2 2 10" xfId="9648"/>
    <cellStyle name="40% - Accent3 2 2 10 2" xfId="9649"/>
    <cellStyle name="40% - Accent3 2 2 10 2 2" xfId="9650"/>
    <cellStyle name="40% - Accent3 2 2 10 3" xfId="9651"/>
    <cellStyle name="40% - Accent3 2 2 11" xfId="9652"/>
    <cellStyle name="40% - Accent3 2 2 11 2" xfId="9653"/>
    <cellStyle name="40% - Accent3 2 2 11 2 2" xfId="9654"/>
    <cellStyle name="40% - Accent3 2 2 11 3" xfId="9655"/>
    <cellStyle name="40% - Accent3 2 2 12" xfId="9656"/>
    <cellStyle name="40% - Accent3 2 2 12 2" xfId="9657"/>
    <cellStyle name="40% - Accent3 2 2 13" xfId="9658"/>
    <cellStyle name="40% - Accent3 2 2 13 2" xfId="9659"/>
    <cellStyle name="40% - Accent3 2 2 14" xfId="9660"/>
    <cellStyle name="40% - Accent3 2 2 2" xfId="9661"/>
    <cellStyle name="40% - Accent3 2 2 2 10" xfId="9662"/>
    <cellStyle name="40% - Accent3 2 2 2 10 2" xfId="9663"/>
    <cellStyle name="40% - Accent3 2 2 2 11" xfId="9664"/>
    <cellStyle name="40% - Accent3 2 2 2 2" xfId="9665"/>
    <cellStyle name="40% - Accent3 2 2 2 2 2" xfId="9666"/>
    <cellStyle name="40% - Accent3 2 2 2 2 2 2" xfId="9667"/>
    <cellStyle name="40% - Accent3 2 2 2 2 2 2 2" xfId="9668"/>
    <cellStyle name="40% - Accent3 2 2 2 2 2 3" xfId="9669"/>
    <cellStyle name="40% - Accent3 2 2 2 2 2 3 2" xfId="9670"/>
    <cellStyle name="40% - Accent3 2 2 2 2 2 4" xfId="9671"/>
    <cellStyle name="40% - Accent3 2 2 2 2 3" xfId="9672"/>
    <cellStyle name="40% - Accent3 2 2 2 2 3 2" xfId="9673"/>
    <cellStyle name="40% - Accent3 2 2 2 2 3 2 2" xfId="9674"/>
    <cellStyle name="40% - Accent3 2 2 2 2 3 3" xfId="9675"/>
    <cellStyle name="40% - Accent3 2 2 2 2 4" xfId="9676"/>
    <cellStyle name="40% - Accent3 2 2 2 2 4 2" xfId="9677"/>
    <cellStyle name="40% - Accent3 2 2 2 2 4 2 2" xfId="9678"/>
    <cellStyle name="40% - Accent3 2 2 2 2 4 3" xfId="9679"/>
    <cellStyle name="40% - Accent3 2 2 2 2 5" xfId="9680"/>
    <cellStyle name="40% - Accent3 2 2 2 2 5 2" xfId="9681"/>
    <cellStyle name="40% - Accent3 2 2 2 2 6" xfId="9682"/>
    <cellStyle name="40% - Accent3 2 2 2 3" xfId="9683"/>
    <cellStyle name="40% - Accent3 2 2 2 3 2" xfId="9684"/>
    <cellStyle name="40% - Accent3 2 2 2 3 2 2" xfId="9685"/>
    <cellStyle name="40% - Accent3 2 2 2 3 2 2 2" xfId="9686"/>
    <cellStyle name="40% - Accent3 2 2 2 3 2 3" xfId="9687"/>
    <cellStyle name="40% - Accent3 2 2 2 3 2 3 2" xfId="9688"/>
    <cellStyle name="40% - Accent3 2 2 2 3 2 4" xfId="9689"/>
    <cellStyle name="40% - Accent3 2 2 2 3 3" xfId="9690"/>
    <cellStyle name="40% - Accent3 2 2 2 3 3 2" xfId="9691"/>
    <cellStyle name="40% - Accent3 2 2 2 3 3 2 2" xfId="9692"/>
    <cellStyle name="40% - Accent3 2 2 2 3 3 3" xfId="9693"/>
    <cellStyle name="40% - Accent3 2 2 2 3 4" xfId="9694"/>
    <cellStyle name="40% - Accent3 2 2 2 3 4 2" xfId="9695"/>
    <cellStyle name="40% - Accent3 2 2 2 3 4 2 2" xfId="9696"/>
    <cellStyle name="40% - Accent3 2 2 2 3 4 3" xfId="9697"/>
    <cellStyle name="40% - Accent3 2 2 2 3 5" xfId="9698"/>
    <cellStyle name="40% - Accent3 2 2 2 3 5 2" xfId="9699"/>
    <cellStyle name="40% - Accent3 2 2 2 3 6" xfId="9700"/>
    <cellStyle name="40% - Accent3 2 2 2 4" xfId="9701"/>
    <cellStyle name="40% - Accent3 2 2 2 4 2" xfId="9702"/>
    <cellStyle name="40% - Accent3 2 2 2 4 2 2" xfId="9703"/>
    <cellStyle name="40% - Accent3 2 2 2 4 2 2 2" xfId="9704"/>
    <cellStyle name="40% - Accent3 2 2 2 4 2 3" xfId="9705"/>
    <cellStyle name="40% - Accent3 2 2 2 4 2 3 2" xfId="9706"/>
    <cellStyle name="40% - Accent3 2 2 2 4 2 4" xfId="9707"/>
    <cellStyle name="40% - Accent3 2 2 2 4 3" xfId="9708"/>
    <cellStyle name="40% - Accent3 2 2 2 4 3 2" xfId="9709"/>
    <cellStyle name="40% - Accent3 2 2 2 4 3 2 2" xfId="9710"/>
    <cellStyle name="40% - Accent3 2 2 2 4 3 3" xfId="9711"/>
    <cellStyle name="40% - Accent3 2 2 2 4 4" xfId="9712"/>
    <cellStyle name="40% - Accent3 2 2 2 4 4 2" xfId="9713"/>
    <cellStyle name="40% - Accent3 2 2 2 4 4 2 2" xfId="9714"/>
    <cellStyle name="40% - Accent3 2 2 2 4 4 3" xfId="9715"/>
    <cellStyle name="40% - Accent3 2 2 2 4 5" xfId="9716"/>
    <cellStyle name="40% - Accent3 2 2 2 4 5 2" xfId="9717"/>
    <cellStyle name="40% - Accent3 2 2 2 4 6" xfId="9718"/>
    <cellStyle name="40% - Accent3 2 2 2 5" xfId="9719"/>
    <cellStyle name="40% - Accent3 2 2 2 5 2" xfId="9720"/>
    <cellStyle name="40% - Accent3 2 2 2 5 2 2" xfId="9721"/>
    <cellStyle name="40% - Accent3 2 2 2 5 3" xfId="9722"/>
    <cellStyle name="40% - Accent3 2 2 2 5 3 2" xfId="9723"/>
    <cellStyle name="40% - Accent3 2 2 2 5 4" xfId="9724"/>
    <cellStyle name="40% - Accent3 2 2 2 6" xfId="9725"/>
    <cellStyle name="40% - Accent3 2 2 2 6 2" xfId="9726"/>
    <cellStyle name="40% - Accent3 2 2 2 6 2 2" xfId="9727"/>
    <cellStyle name="40% - Accent3 2 2 2 6 3" xfId="9728"/>
    <cellStyle name="40% - Accent3 2 2 2 6 3 2" xfId="9729"/>
    <cellStyle name="40% - Accent3 2 2 2 6 4" xfId="9730"/>
    <cellStyle name="40% - Accent3 2 2 2 7" xfId="9731"/>
    <cellStyle name="40% - Accent3 2 2 2 7 2" xfId="9732"/>
    <cellStyle name="40% - Accent3 2 2 2 7 2 2" xfId="9733"/>
    <cellStyle name="40% - Accent3 2 2 2 7 3" xfId="9734"/>
    <cellStyle name="40% - Accent3 2 2 2 8" xfId="9735"/>
    <cellStyle name="40% - Accent3 2 2 2 8 2" xfId="9736"/>
    <cellStyle name="40% - Accent3 2 2 2 8 2 2" xfId="9737"/>
    <cellStyle name="40% - Accent3 2 2 2 8 3" xfId="9738"/>
    <cellStyle name="40% - Accent3 2 2 2 9" xfId="9739"/>
    <cellStyle name="40% - Accent3 2 2 2 9 2" xfId="9740"/>
    <cellStyle name="40% - Accent3 2 2 3" xfId="9741"/>
    <cellStyle name="40% - Accent3 2 2 3 10" xfId="9742"/>
    <cellStyle name="40% - Accent3 2 2 3 10 2" xfId="9743"/>
    <cellStyle name="40% - Accent3 2 2 3 11" xfId="9744"/>
    <cellStyle name="40% - Accent3 2 2 3 2" xfId="9745"/>
    <cellStyle name="40% - Accent3 2 2 3 2 2" xfId="9746"/>
    <cellStyle name="40% - Accent3 2 2 3 2 2 2" xfId="9747"/>
    <cellStyle name="40% - Accent3 2 2 3 2 2 2 2" xfId="9748"/>
    <cellStyle name="40% - Accent3 2 2 3 2 2 3" xfId="9749"/>
    <cellStyle name="40% - Accent3 2 2 3 2 2 3 2" xfId="9750"/>
    <cellStyle name="40% - Accent3 2 2 3 2 2 4" xfId="9751"/>
    <cellStyle name="40% - Accent3 2 2 3 2 3" xfId="9752"/>
    <cellStyle name="40% - Accent3 2 2 3 2 3 2" xfId="9753"/>
    <cellStyle name="40% - Accent3 2 2 3 2 3 2 2" xfId="9754"/>
    <cellStyle name="40% - Accent3 2 2 3 2 3 3" xfId="9755"/>
    <cellStyle name="40% - Accent3 2 2 3 2 4" xfId="9756"/>
    <cellStyle name="40% - Accent3 2 2 3 2 4 2" xfId="9757"/>
    <cellStyle name="40% - Accent3 2 2 3 2 4 2 2" xfId="9758"/>
    <cellStyle name="40% - Accent3 2 2 3 2 4 3" xfId="9759"/>
    <cellStyle name="40% - Accent3 2 2 3 2 5" xfId="9760"/>
    <cellStyle name="40% - Accent3 2 2 3 2 5 2" xfId="9761"/>
    <cellStyle name="40% - Accent3 2 2 3 2 6" xfId="9762"/>
    <cellStyle name="40% - Accent3 2 2 3 3" xfId="9763"/>
    <cellStyle name="40% - Accent3 2 2 3 3 2" xfId="9764"/>
    <cellStyle name="40% - Accent3 2 2 3 3 2 2" xfId="9765"/>
    <cellStyle name="40% - Accent3 2 2 3 3 2 2 2" xfId="9766"/>
    <cellStyle name="40% - Accent3 2 2 3 3 2 3" xfId="9767"/>
    <cellStyle name="40% - Accent3 2 2 3 3 2 3 2" xfId="9768"/>
    <cellStyle name="40% - Accent3 2 2 3 3 2 4" xfId="9769"/>
    <cellStyle name="40% - Accent3 2 2 3 3 3" xfId="9770"/>
    <cellStyle name="40% - Accent3 2 2 3 3 3 2" xfId="9771"/>
    <cellStyle name="40% - Accent3 2 2 3 3 3 2 2" xfId="9772"/>
    <cellStyle name="40% - Accent3 2 2 3 3 3 3" xfId="9773"/>
    <cellStyle name="40% - Accent3 2 2 3 3 4" xfId="9774"/>
    <cellStyle name="40% - Accent3 2 2 3 3 4 2" xfId="9775"/>
    <cellStyle name="40% - Accent3 2 2 3 3 4 2 2" xfId="9776"/>
    <cellStyle name="40% - Accent3 2 2 3 3 4 3" xfId="9777"/>
    <cellStyle name="40% - Accent3 2 2 3 3 5" xfId="9778"/>
    <cellStyle name="40% - Accent3 2 2 3 3 5 2" xfId="9779"/>
    <cellStyle name="40% - Accent3 2 2 3 3 6" xfId="9780"/>
    <cellStyle name="40% - Accent3 2 2 3 4" xfId="9781"/>
    <cellStyle name="40% - Accent3 2 2 3 4 2" xfId="9782"/>
    <cellStyle name="40% - Accent3 2 2 3 4 2 2" xfId="9783"/>
    <cellStyle name="40% - Accent3 2 2 3 4 2 2 2" xfId="9784"/>
    <cellStyle name="40% - Accent3 2 2 3 4 2 3" xfId="9785"/>
    <cellStyle name="40% - Accent3 2 2 3 4 2 3 2" xfId="9786"/>
    <cellStyle name="40% - Accent3 2 2 3 4 2 4" xfId="9787"/>
    <cellStyle name="40% - Accent3 2 2 3 4 3" xfId="9788"/>
    <cellStyle name="40% - Accent3 2 2 3 4 3 2" xfId="9789"/>
    <cellStyle name="40% - Accent3 2 2 3 4 3 2 2" xfId="9790"/>
    <cellStyle name="40% - Accent3 2 2 3 4 3 3" xfId="9791"/>
    <cellStyle name="40% - Accent3 2 2 3 4 4" xfId="9792"/>
    <cellStyle name="40% - Accent3 2 2 3 4 4 2" xfId="9793"/>
    <cellStyle name="40% - Accent3 2 2 3 4 4 2 2" xfId="9794"/>
    <cellStyle name="40% - Accent3 2 2 3 4 4 3" xfId="9795"/>
    <cellStyle name="40% - Accent3 2 2 3 4 5" xfId="9796"/>
    <cellStyle name="40% - Accent3 2 2 3 4 5 2" xfId="9797"/>
    <cellStyle name="40% - Accent3 2 2 3 4 6" xfId="9798"/>
    <cellStyle name="40% - Accent3 2 2 3 5" xfId="9799"/>
    <cellStyle name="40% - Accent3 2 2 3 5 2" xfId="9800"/>
    <cellStyle name="40% - Accent3 2 2 3 5 2 2" xfId="9801"/>
    <cellStyle name="40% - Accent3 2 2 3 5 3" xfId="9802"/>
    <cellStyle name="40% - Accent3 2 2 3 5 3 2" xfId="9803"/>
    <cellStyle name="40% - Accent3 2 2 3 5 4" xfId="9804"/>
    <cellStyle name="40% - Accent3 2 2 3 6" xfId="9805"/>
    <cellStyle name="40% - Accent3 2 2 3 6 2" xfId="9806"/>
    <cellStyle name="40% - Accent3 2 2 3 6 2 2" xfId="9807"/>
    <cellStyle name="40% - Accent3 2 2 3 6 3" xfId="9808"/>
    <cellStyle name="40% - Accent3 2 2 3 6 3 2" xfId="9809"/>
    <cellStyle name="40% - Accent3 2 2 3 6 4" xfId="9810"/>
    <cellStyle name="40% - Accent3 2 2 3 7" xfId="9811"/>
    <cellStyle name="40% - Accent3 2 2 3 7 2" xfId="9812"/>
    <cellStyle name="40% - Accent3 2 2 3 7 2 2" xfId="9813"/>
    <cellStyle name="40% - Accent3 2 2 3 7 3" xfId="9814"/>
    <cellStyle name="40% - Accent3 2 2 3 8" xfId="9815"/>
    <cellStyle name="40% - Accent3 2 2 3 8 2" xfId="9816"/>
    <cellStyle name="40% - Accent3 2 2 3 8 2 2" xfId="9817"/>
    <cellStyle name="40% - Accent3 2 2 3 8 3" xfId="9818"/>
    <cellStyle name="40% - Accent3 2 2 3 9" xfId="9819"/>
    <cellStyle name="40% - Accent3 2 2 3 9 2" xfId="9820"/>
    <cellStyle name="40% - Accent3 2 2 4" xfId="9821"/>
    <cellStyle name="40% - Accent3 2 2 4 2" xfId="9822"/>
    <cellStyle name="40% - Accent3 2 2 4 2 2" xfId="9823"/>
    <cellStyle name="40% - Accent3 2 2 4 2 2 2" xfId="9824"/>
    <cellStyle name="40% - Accent3 2 2 4 2 2 2 2" xfId="9825"/>
    <cellStyle name="40% - Accent3 2 2 4 2 2 3" xfId="9826"/>
    <cellStyle name="40% - Accent3 2 2 4 2 2 3 2" xfId="9827"/>
    <cellStyle name="40% - Accent3 2 2 4 2 2 4" xfId="9828"/>
    <cellStyle name="40% - Accent3 2 2 4 2 3" xfId="9829"/>
    <cellStyle name="40% - Accent3 2 2 4 2 3 2" xfId="9830"/>
    <cellStyle name="40% - Accent3 2 2 4 2 3 2 2" xfId="9831"/>
    <cellStyle name="40% - Accent3 2 2 4 2 3 3" xfId="9832"/>
    <cellStyle name="40% - Accent3 2 2 4 2 4" xfId="9833"/>
    <cellStyle name="40% - Accent3 2 2 4 2 4 2" xfId="9834"/>
    <cellStyle name="40% - Accent3 2 2 4 2 4 2 2" xfId="9835"/>
    <cellStyle name="40% - Accent3 2 2 4 2 4 3" xfId="9836"/>
    <cellStyle name="40% - Accent3 2 2 4 2 5" xfId="9837"/>
    <cellStyle name="40% - Accent3 2 2 4 2 5 2" xfId="9838"/>
    <cellStyle name="40% - Accent3 2 2 4 2 6" xfId="9839"/>
    <cellStyle name="40% - Accent3 2 2 4 3" xfId="9840"/>
    <cellStyle name="40% - Accent3 2 2 4 3 2" xfId="9841"/>
    <cellStyle name="40% - Accent3 2 2 4 3 2 2" xfId="9842"/>
    <cellStyle name="40% - Accent3 2 2 4 3 2 2 2" xfId="9843"/>
    <cellStyle name="40% - Accent3 2 2 4 3 2 3" xfId="9844"/>
    <cellStyle name="40% - Accent3 2 2 4 3 2 3 2" xfId="9845"/>
    <cellStyle name="40% - Accent3 2 2 4 3 2 4" xfId="9846"/>
    <cellStyle name="40% - Accent3 2 2 4 3 3" xfId="9847"/>
    <cellStyle name="40% - Accent3 2 2 4 3 3 2" xfId="9848"/>
    <cellStyle name="40% - Accent3 2 2 4 3 3 2 2" xfId="9849"/>
    <cellStyle name="40% - Accent3 2 2 4 3 3 3" xfId="9850"/>
    <cellStyle name="40% - Accent3 2 2 4 3 4" xfId="9851"/>
    <cellStyle name="40% - Accent3 2 2 4 3 4 2" xfId="9852"/>
    <cellStyle name="40% - Accent3 2 2 4 3 4 2 2" xfId="9853"/>
    <cellStyle name="40% - Accent3 2 2 4 3 4 3" xfId="9854"/>
    <cellStyle name="40% - Accent3 2 2 4 3 5" xfId="9855"/>
    <cellStyle name="40% - Accent3 2 2 4 3 5 2" xfId="9856"/>
    <cellStyle name="40% - Accent3 2 2 4 3 6" xfId="9857"/>
    <cellStyle name="40% - Accent3 2 2 4 4" xfId="9858"/>
    <cellStyle name="40% - Accent3 2 2 4 4 2" xfId="9859"/>
    <cellStyle name="40% - Accent3 2 2 4 4 2 2" xfId="9860"/>
    <cellStyle name="40% - Accent3 2 2 4 4 3" xfId="9861"/>
    <cellStyle name="40% - Accent3 2 2 4 4 3 2" xfId="9862"/>
    <cellStyle name="40% - Accent3 2 2 4 4 4" xfId="9863"/>
    <cellStyle name="40% - Accent3 2 2 4 5" xfId="9864"/>
    <cellStyle name="40% - Accent3 2 2 4 5 2" xfId="9865"/>
    <cellStyle name="40% - Accent3 2 2 4 5 2 2" xfId="9866"/>
    <cellStyle name="40% - Accent3 2 2 4 5 3" xfId="9867"/>
    <cellStyle name="40% - Accent3 2 2 4 5 3 2" xfId="9868"/>
    <cellStyle name="40% - Accent3 2 2 4 5 4" xfId="9869"/>
    <cellStyle name="40% - Accent3 2 2 4 6" xfId="9870"/>
    <cellStyle name="40% - Accent3 2 2 4 6 2" xfId="9871"/>
    <cellStyle name="40% - Accent3 2 2 4 6 2 2" xfId="9872"/>
    <cellStyle name="40% - Accent3 2 2 4 6 3" xfId="9873"/>
    <cellStyle name="40% - Accent3 2 2 4 7" xfId="9874"/>
    <cellStyle name="40% - Accent3 2 2 4 7 2" xfId="9875"/>
    <cellStyle name="40% - Accent3 2 2 4 7 2 2" xfId="9876"/>
    <cellStyle name="40% - Accent3 2 2 4 7 3" xfId="9877"/>
    <cellStyle name="40% - Accent3 2 2 4 8" xfId="9878"/>
    <cellStyle name="40% - Accent3 2 2 4 8 2" xfId="9879"/>
    <cellStyle name="40% - Accent3 2 2 4 9" xfId="9880"/>
    <cellStyle name="40% - Accent3 2 2 5" xfId="9881"/>
    <cellStyle name="40% - Accent3 2 2 5 2" xfId="9882"/>
    <cellStyle name="40% - Accent3 2 2 5 2 2" xfId="9883"/>
    <cellStyle name="40% - Accent3 2 2 5 2 2 2" xfId="9884"/>
    <cellStyle name="40% - Accent3 2 2 5 2 3" xfId="9885"/>
    <cellStyle name="40% - Accent3 2 2 5 2 3 2" xfId="9886"/>
    <cellStyle name="40% - Accent3 2 2 5 2 4" xfId="9887"/>
    <cellStyle name="40% - Accent3 2 2 5 3" xfId="9888"/>
    <cellStyle name="40% - Accent3 2 2 5 3 2" xfId="9889"/>
    <cellStyle name="40% - Accent3 2 2 5 3 2 2" xfId="9890"/>
    <cellStyle name="40% - Accent3 2 2 5 3 3" xfId="9891"/>
    <cellStyle name="40% - Accent3 2 2 5 4" xfId="9892"/>
    <cellStyle name="40% - Accent3 2 2 5 4 2" xfId="9893"/>
    <cellStyle name="40% - Accent3 2 2 5 4 2 2" xfId="9894"/>
    <cellStyle name="40% - Accent3 2 2 5 4 3" xfId="9895"/>
    <cellStyle name="40% - Accent3 2 2 5 5" xfId="9896"/>
    <cellStyle name="40% - Accent3 2 2 5 5 2" xfId="9897"/>
    <cellStyle name="40% - Accent3 2 2 5 6" xfId="9898"/>
    <cellStyle name="40% - Accent3 2 2 6" xfId="9899"/>
    <cellStyle name="40% - Accent3 2 2 6 2" xfId="9900"/>
    <cellStyle name="40% - Accent3 2 2 6 2 2" xfId="9901"/>
    <cellStyle name="40% - Accent3 2 2 6 2 2 2" xfId="9902"/>
    <cellStyle name="40% - Accent3 2 2 6 2 3" xfId="9903"/>
    <cellStyle name="40% - Accent3 2 2 6 2 3 2" xfId="9904"/>
    <cellStyle name="40% - Accent3 2 2 6 2 4" xfId="9905"/>
    <cellStyle name="40% - Accent3 2 2 6 3" xfId="9906"/>
    <cellStyle name="40% - Accent3 2 2 6 3 2" xfId="9907"/>
    <cellStyle name="40% - Accent3 2 2 6 3 2 2" xfId="9908"/>
    <cellStyle name="40% - Accent3 2 2 6 3 3" xfId="9909"/>
    <cellStyle name="40% - Accent3 2 2 6 4" xfId="9910"/>
    <cellStyle name="40% - Accent3 2 2 6 4 2" xfId="9911"/>
    <cellStyle name="40% - Accent3 2 2 6 4 2 2" xfId="9912"/>
    <cellStyle name="40% - Accent3 2 2 6 4 3" xfId="9913"/>
    <cellStyle name="40% - Accent3 2 2 6 5" xfId="9914"/>
    <cellStyle name="40% - Accent3 2 2 6 5 2" xfId="9915"/>
    <cellStyle name="40% - Accent3 2 2 6 6" xfId="9916"/>
    <cellStyle name="40% - Accent3 2 2 7" xfId="9917"/>
    <cellStyle name="40% - Accent3 2 2 7 2" xfId="9918"/>
    <cellStyle name="40% - Accent3 2 2 7 2 2" xfId="9919"/>
    <cellStyle name="40% - Accent3 2 2 7 2 2 2" xfId="9920"/>
    <cellStyle name="40% - Accent3 2 2 7 2 3" xfId="9921"/>
    <cellStyle name="40% - Accent3 2 2 7 2 3 2" xfId="9922"/>
    <cellStyle name="40% - Accent3 2 2 7 2 4" xfId="9923"/>
    <cellStyle name="40% - Accent3 2 2 7 3" xfId="9924"/>
    <cellStyle name="40% - Accent3 2 2 7 3 2" xfId="9925"/>
    <cellStyle name="40% - Accent3 2 2 7 3 2 2" xfId="9926"/>
    <cellStyle name="40% - Accent3 2 2 7 3 3" xfId="9927"/>
    <cellStyle name="40% - Accent3 2 2 7 4" xfId="9928"/>
    <cellStyle name="40% - Accent3 2 2 7 4 2" xfId="9929"/>
    <cellStyle name="40% - Accent3 2 2 7 4 2 2" xfId="9930"/>
    <cellStyle name="40% - Accent3 2 2 7 4 3" xfId="9931"/>
    <cellStyle name="40% - Accent3 2 2 7 5" xfId="9932"/>
    <cellStyle name="40% - Accent3 2 2 7 5 2" xfId="9933"/>
    <cellStyle name="40% - Accent3 2 2 7 6" xfId="9934"/>
    <cellStyle name="40% - Accent3 2 2 8" xfId="9935"/>
    <cellStyle name="40% - Accent3 2 2 8 2" xfId="9936"/>
    <cellStyle name="40% - Accent3 2 2 8 2 2" xfId="9937"/>
    <cellStyle name="40% - Accent3 2 2 8 3" xfId="9938"/>
    <cellStyle name="40% - Accent3 2 2 8 3 2" xfId="9939"/>
    <cellStyle name="40% - Accent3 2 2 8 4" xfId="9940"/>
    <cellStyle name="40% - Accent3 2 2 9" xfId="9941"/>
    <cellStyle name="40% - Accent3 2 2 9 2" xfId="9942"/>
    <cellStyle name="40% - Accent3 2 2 9 2 2" xfId="9943"/>
    <cellStyle name="40% - Accent3 2 2 9 3" xfId="9944"/>
    <cellStyle name="40% - Accent3 2 2 9 3 2" xfId="9945"/>
    <cellStyle name="40% - Accent3 2 2 9 4" xfId="9946"/>
    <cellStyle name="40% - Accent3 2 3" xfId="9947"/>
    <cellStyle name="40% - Accent3 2 3 10" xfId="9948"/>
    <cellStyle name="40% - Accent3 2 3 10 2" xfId="9949"/>
    <cellStyle name="40% - Accent3 2 3 11" xfId="9950"/>
    <cellStyle name="40% - Accent3 2 3 2" xfId="9951"/>
    <cellStyle name="40% - Accent3 2 3 2 2" xfId="9952"/>
    <cellStyle name="40% - Accent3 2 3 2 2 2" xfId="9953"/>
    <cellStyle name="40% - Accent3 2 3 2 2 2 2" xfId="9954"/>
    <cellStyle name="40% - Accent3 2 3 2 2 3" xfId="9955"/>
    <cellStyle name="40% - Accent3 2 3 2 2 3 2" xfId="9956"/>
    <cellStyle name="40% - Accent3 2 3 2 2 4" xfId="9957"/>
    <cellStyle name="40% - Accent3 2 3 2 3" xfId="9958"/>
    <cellStyle name="40% - Accent3 2 3 2 3 2" xfId="9959"/>
    <cellStyle name="40% - Accent3 2 3 2 3 2 2" xfId="9960"/>
    <cellStyle name="40% - Accent3 2 3 2 3 3" xfId="9961"/>
    <cellStyle name="40% - Accent3 2 3 2 4" xfId="9962"/>
    <cellStyle name="40% - Accent3 2 3 2 4 2" xfId="9963"/>
    <cellStyle name="40% - Accent3 2 3 2 4 2 2" xfId="9964"/>
    <cellStyle name="40% - Accent3 2 3 2 4 3" xfId="9965"/>
    <cellStyle name="40% - Accent3 2 3 2 5" xfId="9966"/>
    <cellStyle name="40% - Accent3 2 3 2 5 2" xfId="9967"/>
    <cellStyle name="40% - Accent3 2 3 2 6" xfId="9968"/>
    <cellStyle name="40% - Accent3 2 3 3" xfId="9969"/>
    <cellStyle name="40% - Accent3 2 3 3 2" xfId="9970"/>
    <cellStyle name="40% - Accent3 2 3 3 2 2" xfId="9971"/>
    <cellStyle name="40% - Accent3 2 3 3 2 2 2" xfId="9972"/>
    <cellStyle name="40% - Accent3 2 3 3 2 3" xfId="9973"/>
    <cellStyle name="40% - Accent3 2 3 3 2 3 2" xfId="9974"/>
    <cellStyle name="40% - Accent3 2 3 3 2 4" xfId="9975"/>
    <cellStyle name="40% - Accent3 2 3 3 3" xfId="9976"/>
    <cellStyle name="40% - Accent3 2 3 3 3 2" xfId="9977"/>
    <cellStyle name="40% - Accent3 2 3 3 3 2 2" xfId="9978"/>
    <cellStyle name="40% - Accent3 2 3 3 3 3" xfId="9979"/>
    <cellStyle name="40% - Accent3 2 3 3 4" xfId="9980"/>
    <cellStyle name="40% - Accent3 2 3 3 4 2" xfId="9981"/>
    <cellStyle name="40% - Accent3 2 3 3 4 2 2" xfId="9982"/>
    <cellStyle name="40% - Accent3 2 3 3 4 3" xfId="9983"/>
    <cellStyle name="40% - Accent3 2 3 3 5" xfId="9984"/>
    <cellStyle name="40% - Accent3 2 3 3 5 2" xfId="9985"/>
    <cellStyle name="40% - Accent3 2 3 3 6" xfId="9986"/>
    <cellStyle name="40% - Accent3 2 3 4" xfId="9987"/>
    <cellStyle name="40% - Accent3 2 3 4 2" xfId="9988"/>
    <cellStyle name="40% - Accent3 2 3 4 2 2" xfId="9989"/>
    <cellStyle name="40% - Accent3 2 3 4 2 2 2" xfId="9990"/>
    <cellStyle name="40% - Accent3 2 3 4 2 3" xfId="9991"/>
    <cellStyle name="40% - Accent3 2 3 4 2 3 2" xfId="9992"/>
    <cellStyle name="40% - Accent3 2 3 4 2 4" xfId="9993"/>
    <cellStyle name="40% - Accent3 2 3 4 3" xfId="9994"/>
    <cellStyle name="40% - Accent3 2 3 4 3 2" xfId="9995"/>
    <cellStyle name="40% - Accent3 2 3 4 3 2 2" xfId="9996"/>
    <cellStyle name="40% - Accent3 2 3 4 3 3" xfId="9997"/>
    <cellStyle name="40% - Accent3 2 3 4 4" xfId="9998"/>
    <cellStyle name="40% - Accent3 2 3 4 4 2" xfId="9999"/>
    <cellStyle name="40% - Accent3 2 3 4 4 2 2" xfId="10000"/>
    <cellStyle name="40% - Accent3 2 3 4 4 3" xfId="10001"/>
    <cellStyle name="40% - Accent3 2 3 4 5" xfId="10002"/>
    <cellStyle name="40% - Accent3 2 3 4 5 2" xfId="10003"/>
    <cellStyle name="40% - Accent3 2 3 4 6" xfId="10004"/>
    <cellStyle name="40% - Accent3 2 3 5" xfId="10005"/>
    <cellStyle name="40% - Accent3 2 3 5 2" xfId="10006"/>
    <cellStyle name="40% - Accent3 2 3 5 2 2" xfId="10007"/>
    <cellStyle name="40% - Accent3 2 3 5 3" xfId="10008"/>
    <cellStyle name="40% - Accent3 2 3 5 3 2" xfId="10009"/>
    <cellStyle name="40% - Accent3 2 3 5 4" xfId="10010"/>
    <cellStyle name="40% - Accent3 2 3 6" xfId="10011"/>
    <cellStyle name="40% - Accent3 2 3 6 2" xfId="10012"/>
    <cellStyle name="40% - Accent3 2 3 6 2 2" xfId="10013"/>
    <cellStyle name="40% - Accent3 2 3 6 3" xfId="10014"/>
    <cellStyle name="40% - Accent3 2 3 6 3 2" xfId="10015"/>
    <cellStyle name="40% - Accent3 2 3 6 4" xfId="10016"/>
    <cellStyle name="40% - Accent3 2 3 7" xfId="10017"/>
    <cellStyle name="40% - Accent3 2 3 7 2" xfId="10018"/>
    <cellStyle name="40% - Accent3 2 3 7 2 2" xfId="10019"/>
    <cellStyle name="40% - Accent3 2 3 7 3" xfId="10020"/>
    <cellStyle name="40% - Accent3 2 3 8" xfId="10021"/>
    <cellStyle name="40% - Accent3 2 3 8 2" xfId="10022"/>
    <cellStyle name="40% - Accent3 2 3 8 2 2" xfId="10023"/>
    <cellStyle name="40% - Accent3 2 3 8 3" xfId="10024"/>
    <cellStyle name="40% - Accent3 2 3 9" xfId="10025"/>
    <cellStyle name="40% - Accent3 2 3 9 2" xfId="10026"/>
    <cellStyle name="40% - Accent3 2 4" xfId="10027"/>
    <cellStyle name="40% - Accent3 2 4 10" xfId="10028"/>
    <cellStyle name="40% - Accent3 2 4 10 2" xfId="10029"/>
    <cellStyle name="40% - Accent3 2 4 11" xfId="10030"/>
    <cellStyle name="40% - Accent3 2 4 2" xfId="10031"/>
    <cellStyle name="40% - Accent3 2 4 2 2" xfId="10032"/>
    <cellStyle name="40% - Accent3 2 4 2 2 2" xfId="10033"/>
    <cellStyle name="40% - Accent3 2 4 2 2 2 2" xfId="10034"/>
    <cellStyle name="40% - Accent3 2 4 2 2 3" xfId="10035"/>
    <cellStyle name="40% - Accent3 2 4 2 2 3 2" xfId="10036"/>
    <cellStyle name="40% - Accent3 2 4 2 2 4" xfId="10037"/>
    <cellStyle name="40% - Accent3 2 4 2 3" xfId="10038"/>
    <cellStyle name="40% - Accent3 2 4 2 3 2" xfId="10039"/>
    <cellStyle name="40% - Accent3 2 4 2 3 2 2" xfId="10040"/>
    <cellStyle name="40% - Accent3 2 4 2 3 3" xfId="10041"/>
    <cellStyle name="40% - Accent3 2 4 2 4" xfId="10042"/>
    <cellStyle name="40% - Accent3 2 4 2 4 2" xfId="10043"/>
    <cellStyle name="40% - Accent3 2 4 2 4 2 2" xfId="10044"/>
    <cellStyle name="40% - Accent3 2 4 2 4 3" xfId="10045"/>
    <cellStyle name="40% - Accent3 2 4 2 5" xfId="10046"/>
    <cellStyle name="40% - Accent3 2 4 2 5 2" xfId="10047"/>
    <cellStyle name="40% - Accent3 2 4 2 6" xfId="10048"/>
    <cellStyle name="40% - Accent3 2 4 3" xfId="10049"/>
    <cellStyle name="40% - Accent3 2 4 3 2" xfId="10050"/>
    <cellStyle name="40% - Accent3 2 4 3 2 2" xfId="10051"/>
    <cellStyle name="40% - Accent3 2 4 3 2 2 2" xfId="10052"/>
    <cellStyle name="40% - Accent3 2 4 3 2 3" xfId="10053"/>
    <cellStyle name="40% - Accent3 2 4 3 2 3 2" xfId="10054"/>
    <cellStyle name="40% - Accent3 2 4 3 2 4" xfId="10055"/>
    <cellStyle name="40% - Accent3 2 4 3 3" xfId="10056"/>
    <cellStyle name="40% - Accent3 2 4 3 3 2" xfId="10057"/>
    <cellStyle name="40% - Accent3 2 4 3 3 2 2" xfId="10058"/>
    <cellStyle name="40% - Accent3 2 4 3 3 3" xfId="10059"/>
    <cellStyle name="40% - Accent3 2 4 3 4" xfId="10060"/>
    <cellStyle name="40% - Accent3 2 4 3 4 2" xfId="10061"/>
    <cellStyle name="40% - Accent3 2 4 3 4 2 2" xfId="10062"/>
    <cellStyle name="40% - Accent3 2 4 3 4 3" xfId="10063"/>
    <cellStyle name="40% - Accent3 2 4 3 5" xfId="10064"/>
    <cellStyle name="40% - Accent3 2 4 3 5 2" xfId="10065"/>
    <cellStyle name="40% - Accent3 2 4 3 6" xfId="10066"/>
    <cellStyle name="40% - Accent3 2 4 4" xfId="10067"/>
    <cellStyle name="40% - Accent3 2 4 4 2" xfId="10068"/>
    <cellStyle name="40% - Accent3 2 4 4 2 2" xfId="10069"/>
    <cellStyle name="40% - Accent3 2 4 4 2 2 2" xfId="10070"/>
    <cellStyle name="40% - Accent3 2 4 4 2 3" xfId="10071"/>
    <cellStyle name="40% - Accent3 2 4 4 2 3 2" xfId="10072"/>
    <cellStyle name="40% - Accent3 2 4 4 2 4" xfId="10073"/>
    <cellStyle name="40% - Accent3 2 4 4 3" xfId="10074"/>
    <cellStyle name="40% - Accent3 2 4 4 3 2" xfId="10075"/>
    <cellStyle name="40% - Accent3 2 4 4 3 2 2" xfId="10076"/>
    <cellStyle name="40% - Accent3 2 4 4 3 3" xfId="10077"/>
    <cellStyle name="40% - Accent3 2 4 4 4" xfId="10078"/>
    <cellStyle name="40% - Accent3 2 4 4 4 2" xfId="10079"/>
    <cellStyle name="40% - Accent3 2 4 4 4 2 2" xfId="10080"/>
    <cellStyle name="40% - Accent3 2 4 4 4 3" xfId="10081"/>
    <cellStyle name="40% - Accent3 2 4 4 5" xfId="10082"/>
    <cellStyle name="40% - Accent3 2 4 4 5 2" xfId="10083"/>
    <cellStyle name="40% - Accent3 2 4 4 6" xfId="10084"/>
    <cellStyle name="40% - Accent3 2 4 5" xfId="10085"/>
    <cellStyle name="40% - Accent3 2 4 5 2" xfId="10086"/>
    <cellStyle name="40% - Accent3 2 4 5 2 2" xfId="10087"/>
    <cellStyle name="40% - Accent3 2 4 5 3" xfId="10088"/>
    <cellStyle name="40% - Accent3 2 4 5 3 2" xfId="10089"/>
    <cellStyle name="40% - Accent3 2 4 5 4" xfId="10090"/>
    <cellStyle name="40% - Accent3 2 4 6" xfId="10091"/>
    <cellStyle name="40% - Accent3 2 4 6 2" xfId="10092"/>
    <cellStyle name="40% - Accent3 2 4 6 2 2" xfId="10093"/>
    <cellStyle name="40% - Accent3 2 4 6 3" xfId="10094"/>
    <cellStyle name="40% - Accent3 2 4 6 3 2" xfId="10095"/>
    <cellStyle name="40% - Accent3 2 4 6 4" xfId="10096"/>
    <cellStyle name="40% - Accent3 2 4 7" xfId="10097"/>
    <cellStyle name="40% - Accent3 2 4 7 2" xfId="10098"/>
    <cellStyle name="40% - Accent3 2 4 7 2 2" xfId="10099"/>
    <cellStyle name="40% - Accent3 2 4 7 3" xfId="10100"/>
    <cellStyle name="40% - Accent3 2 4 8" xfId="10101"/>
    <cellStyle name="40% - Accent3 2 4 8 2" xfId="10102"/>
    <cellStyle name="40% - Accent3 2 4 8 2 2" xfId="10103"/>
    <cellStyle name="40% - Accent3 2 4 8 3" xfId="10104"/>
    <cellStyle name="40% - Accent3 2 4 9" xfId="10105"/>
    <cellStyle name="40% - Accent3 2 4 9 2" xfId="10106"/>
    <cellStyle name="40% - Accent3 2 5" xfId="10107"/>
    <cellStyle name="40% - Accent3 2 5 2" xfId="10108"/>
    <cellStyle name="40% - Accent3 2 5 2 2" xfId="10109"/>
    <cellStyle name="40% - Accent3 2 5 2 2 2" xfId="10110"/>
    <cellStyle name="40% - Accent3 2 5 2 2 2 2" xfId="10111"/>
    <cellStyle name="40% - Accent3 2 5 2 2 3" xfId="10112"/>
    <cellStyle name="40% - Accent3 2 5 2 2 3 2" xfId="10113"/>
    <cellStyle name="40% - Accent3 2 5 2 2 4" xfId="10114"/>
    <cellStyle name="40% - Accent3 2 5 2 3" xfId="10115"/>
    <cellStyle name="40% - Accent3 2 5 2 3 2" xfId="10116"/>
    <cellStyle name="40% - Accent3 2 5 2 3 2 2" xfId="10117"/>
    <cellStyle name="40% - Accent3 2 5 2 3 3" xfId="10118"/>
    <cellStyle name="40% - Accent3 2 5 2 4" xfId="10119"/>
    <cellStyle name="40% - Accent3 2 5 2 4 2" xfId="10120"/>
    <cellStyle name="40% - Accent3 2 5 2 4 2 2" xfId="10121"/>
    <cellStyle name="40% - Accent3 2 5 2 4 3" xfId="10122"/>
    <cellStyle name="40% - Accent3 2 5 2 5" xfId="10123"/>
    <cellStyle name="40% - Accent3 2 5 2 5 2" xfId="10124"/>
    <cellStyle name="40% - Accent3 2 5 2 6" xfId="10125"/>
    <cellStyle name="40% - Accent3 2 5 3" xfId="10126"/>
    <cellStyle name="40% - Accent3 2 5 3 2" xfId="10127"/>
    <cellStyle name="40% - Accent3 2 5 3 2 2" xfId="10128"/>
    <cellStyle name="40% - Accent3 2 5 3 2 2 2" xfId="10129"/>
    <cellStyle name="40% - Accent3 2 5 3 2 3" xfId="10130"/>
    <cellStyle name="40% - Accent3 2 5 3 2 3 2" xfId="10131"/>
    <cellStyle name="40% - Accent3 2 5 3 2 4" xfId="10132"/>
    <cellStyle name="40% - Accent3 2 5 3 3" xfId="10133"/>
    <cellStyle name="40% - Accent3 2 5 3 3 2" xfId="10134"/>
    <cellStyle name="40% - Accent3 2 5 3 3 2 2" xfId="10135"/>
    <cellStyle name="40% - Accent3 2 5 3 3 3" xfId="10136"/>
    <cellStyle name="40% - Accent3 2 5 3 4" xfId="10137"/>
    <cellStyle name="40% - Accent3 2 5 3 4 2" xfId="10138"/>
    <cellStyle name="40% - Accent3 2 5 3 4 2 2" xfId="10139"/>
    <cellStyle name="40% - Accent3 2 5 3 4 3" xfId="10140"/>
    <cellStyle name="40% - Accent3 2 5 3 5" xfId="10141"/>
    <cellStyle name="40% - Accent3 2 5 3 5 2" xfId="10142"/>
    <cellStyle name="40% - Accent3 2 5 3 6" xfId="10143"/>
    <cellStyle name="40% - Accent3 2 5 4" xfId="10144"/>
    <cellStyle name="40% - Accent3 2 5 4 2" xfId="10145"/>
    <cellStyle name="40% - Accent3 2 5 4 2 2" xfId="10146"/>
    <cellStyle name="40% - Accent3 2 5 4 3" xfId="10147"/>
    <cellStyle name="40% - Accent3 2 5 4 3 2" xfId="10148"/>
    <cellStyle name="40% - Accent3 2 5 4 4" xfId="10149"/>
    <cellStyle name="40% - Accent3 2 5 5" xfId="10150"/>
    <cellStyle name="40% - Accent3 2 5 5 2" xfId="10151"/>
    <cellStyle name="40% - Accent3 2 5 5 2 2" xfId="10152"/>
    <cellStyle name="40% - Accent3 2 5 5 3" xfId="10153"/>
    <cellStyle name="40% - Accent3 2 5 5 3 2" xfId="10154"/>
    <cellStyle name="40% - Accent3 2 5 5 4" xfId="10155"/>
    <cellStyle name="40% - Accent3 2 5 6" xfId="10156"/>
    <cellStyle name="40% - Accent3 2 5 6 2" xfId="10157"/>
    <cellStyle name="40% - Accent3 2 5 6 2 2" xfId="10158"/>
    <cellStyle name="40% - Accent3 2 5 6 3" xfId="10159"/>
    <cellStyle name="40% - Accent3 2 5 7" xfId="10160"/>
    <cellStyle name="40% - Accent3 2 5 7 2" xfId="10161"/>
    <cellStyle name="40% - Accent3 2 5 7 2 2" xfId="10162"/>
    <cellStyle name="40% - Accent3 2 5 7 3" xfId="10163"/>
    <cellStyle name="40% - Accent3 2 5 8" xfId="10164"/>
    <cellStyle name="40% - Accent3 2 5 8 2" xfId="10165"/>
    <cellStyle name="40% - Accent3 2 5 9" xfId="10166"/>
    <cellStyle name="40% - Accent3 2 6" xfId="10167"/>
    <cellStyle name="40% - Accent3 2 6 2" xfId="10168"/>
    <cellStyle name="40% - Accent3 2 6 2 2" xfId="10169"/>
    <cellStyle name="40% - Accent3 2 6 2 2 2" xfId="10170"/>
    <cellStyle name="40% - Accent3 2 6 2 3" xfId="10171"/>
    <cellStyle name="40% - Accent3 2 6 2 3 2" xfId="10172"/>
    <cellStyle name="40% - Accent3 2 6 2 4" xfId="10173"/>
    <cellStyle name="40% - Accent3 2 6 3" xfId="10174"/>
    <cellStyle name="40% - Accent3 2 6 3 2" xfId="10175"/>
    <cellStyle name="40% - Accent3 2 6 3 2 2" xfId="10176"/>
    <cellStyle name="40% - Accent3 2 6 3 3" xfId="10177"/>
    <cellStyle name="40% - Accent3 2 6 4" xfId="10178"/>
    <cellStyle name="40% - Accent3 2 6 4 2" xfId="10179"/>
    <cellStyle name="40% - Accent3 2 6 4 2 2" xfId="10180"/>
    <cellStyle name="40% - Accent3 2 6 4 3" xfId="10181"/>
    <cellStyle name="40% - Accent3 2 6 5" xfId="10182"/>
    <cellStyle name="40% - Accent3 2 6 5 2" xfId="10183"/>
    <cellStyle name="40% - Accent3 2 6 6" xfId="10184"/>
    <cellStyle name="40% - Accent3 2 7" xfId="10185"/>
    <cellStyle name="40% - Accent3 2 7 2" xfId="10186"/>
    <cellStyle name="40% - Accent3 2 7 2 2" xfId="10187"/>
    <cellStyle name="40% - Accent3 2 7 2 2 2" xfId="10188"/>
    <cellStyle name="40% - Accent3 2 7 2 3" xfId="10189"/>
    <cellStyle name="40% - Accent3 2 7 2 3 2" xfId="10190"/>
    <cellStyle name="40% - Accent3 2 7 2 4" xfId="10191"/>
    <cellStyle name="40% - Accent3 2 7 3" xfId="10192"/>
    <cellStyle name="40% - Accent3 2 7 3 2" xfId="10193"/>
    <cellStyle name="40% - Accent3 2 7 3 2 2" xfId="10194"/>
    <cellStyle name="40% - Accent3 2 7 3 3" xfId="10195"/>
    <cellStyle name="40% - Accent3 2 7 4" xfId="10196"/>
    <cellStyle name="40% - Accent3 2 7 4 2" xfId="10197"/>
    <cellStyle name="40% - Accent3 2 7 4 2 2" xfId="10198"/>
    <cellStyle name="40% - Accent3 2 7 4 3" xfId="10199"/>
    <cellStyle name="40% - Accent3 2 7 5" xfId="10200"/>
    <cellStyle name="40% - Accent3 2 7 5 2" xfId="10201"/>
    <cellStyle name="40% - Accent3 2 7 6" xfId="10202"/>
    <cellStyle name="40% - Accent3 2 8" xfId="10203"/>
    <cellStyle name="40% - Accent3 2 8 2" xfId="10204"/>
    <cellStyle name="40% - Accent3 2 8 2 2" xfId="10205"/>
    <cellStyle name="40% - Accent3 2 8 2 2 2" xfId="10206"/>
    <cellStyle name="40% - Accent3 2 8 2 3" xfId="10207"/>
    <cellStyle name="40% - Accent3 2 8 2 3 2" xfId="10208"/>
    <cellStyle name="40% - Accent3 2 8 2 4" xfId="10209"/>
    <cellStyle name="40% - Accent3 2 8 3" xfId="10210"/>
    <cellStyle name="40% - Accent3 2 8 3 2" xfId="10211"/>
    <cellStyle name="40% - Accent3 2 8 3 2 2" xfId="10212"/>
    <cellStyle name="40% - Accent3 2 8 3 3" xfId="10213"/>
    <cellStyle name="40% - Accent3 2 8 4" xfId="10214"/>
    <cellStyle name="40% - Accent3 2 8 4 2" xfId="10215"/>
    <cellStyle name="40% - Accent3 2 8 4 2 2" xfId="10216"/>
    <cellStyle name="40% - Accent3 2 8 4 3" xfId="10217"/>
    <cellStyle name="40% - Accent3 2 8 5" xfId="10218"/>
    <cellStyle name="40% - Accent3 2 8 5 2" xfId="10219"/>
    <cellStyle name="40% - Accent3 2 8 6" xfId="10220"/>
    <cellStyle name="40% - Accent3 2 9" xfId="10221"/>
    <cellStyle name="40% - Accent3 2 9 2" xfId="10222"/>
    <cellStyle name="40% - Accent3 2 9 2 2" xfId="10223"/>
    <cellStyle name="40% - Accent3 2 9 3" xfId="10224"/>
    <cellStyle name="40% - Accent3 2 9 3 2" xfId="10225"/>
    <cellStyle name="40% - Accent3 2 9 4" xfId="10226"/>
    <cellStyle name="40% - Accent3 3" xfId="10227"/>
    <cellStyle name="40% - Accent3 3 10" xfId="10228"/>
    <cellStyle name="40% - Accent3 3 10 2" xfId="10229"/>
    <cellStyle name="40% - Accent3 3 10 2 2" xfId="10230"/>
    <cellStyle name="40% - Accent3 3 10 3" xfId="10231"/>
    <cellStyle name="40% - Accent3 3 11" xfId="10232"/>
    <cellStyle name="40% - Accent3 3 11 2" xfId="10233"/>
    <cellStyle name="40% - Accent3 3 11 2 2" xfId="10234"/>
    <cellStyle name="40% - Accent3 3 11 3" xfId="10235"/>
    <cellStyle name="40% - Accent3 3 12" xfId="10236"/>
    <cellStyle name="40% - Accent3 3 12 2" xfId="10237"/>
    <cellStyle name="40% - Accent3 3 13" xfId="10238"/>
    <cellStyle name="40% - Accent3 3 13 2" xfId="10239"/>
    <cellStyle name="40% - Accent3 3 14" xfId="10240"/>
    <cellStyle name="40% - Accent3 3 2" xfId="10241"/>
    <cellStyle name="40% - Accent3 3 2 10" xfId="10242"/>
    <cellStyle name="40% - Accent3 3 2 10 2" xfId="10243"/>
    <cellStyle name="40% - Accent3 3 2 11" xfId="10244"/>
    <cellStyle name="40% - Accent3 3 2 2" xfId="10245"/>
    <cellStyle name="40% - Accent3 3 2 2 2" xfId="10246"/>
    <cellStyle name="40% - Accent3 3 2 2 2 2" xfId="10247"/>
    <cellStyle name="40% - Accent3 3 2 2 2 2 2" xfId="10248"/>
    <cellStyle name="40% - Accent3 3 2 2 2 3" xfId="10249"/>
    <cellStyle name="40% - Accent3 3 2 2 2 3 2" xfId="10250"/>
    <cellStyle name="40% - Accent3 3 2 2 2 4" xfId="10251"/>
    <cellStyle name="40% - Accent3 3 2 2 3" xfId="10252"/>
    <cellStyle name="40% - Accent3 3 2 2 3 2" xfId="10253"/>
    <cellStyle name="40% - Accent3 3 2 2 3 2 2" xfId="10254"/>
    <cellStyle name="40% - Accent3 3 2 2 3 3" xfId="10255"/>
    <cellStyle name="40% - Accent3 3 2 2 4" xfId="10256"/>
    <cellStyle name="40% - Accent3 3 2 2 4 2" xfId="10257"/>
    <cellStyle name="40% - Accent3 3 2 2 4 2 2" xfId="10258"/>
    <cellStyle name="40% - Accent3 3 2 2 4 3" xfId="10259"/>
    <cellStyle name="40% - Accent3 3 2 2 5" xfId="10260"/>
    <cellStyle name="40% - Accent3 3 2 2 5 2" xfId="10261"/>
    <cellStyle name="40% - Accent3 3 2 2 6" xfId="10262"/>
    <cellStyle name="40% - Accent3 3 2 3" xfId="10263"/>
    <cellStyle name="40% - Accent3 3 2 3 2" xfId="10264"/>
    <cellStyle name="40% - Accent3 3 2 3 2 2" xfId="10265"/>
    <cellStyle name="40% - Accent3 3 2 3 2 2 2" xfId="10266"/>
    <cellStyle name="40% - Accent3 3 2 3 2 3" xfId="10267"/>
    <cellStyle name="40% - Accent3 3 2 3 2 3 2" xfId="10268"/>
    <cellStyle name="40% - Accent3 3 2 3 2 4" xfId="10269"/>
    <cellStyle name="40% - Accent3 3 2 3 3" xfId="10270"/>
    <cellStyle name="40% - Accent3 3 2 3 3 2" xfId="10271"/>
    <cellStyle name="40% - Accent3 3 2 3 3 2 2" xfId="10272"/>
    <cellStyle name="40% - Accent3 3 2 3 3 3" xfId="10273"/>
    <cellStyle name="40% - Accent3 3 2 3 4" xfId="10274"/>
    <cellStyle name="40% - Accent3 3 2 3 4 2" xfId="10275"/>
    <cellStyle name="40% - Accent3 3 2 3 4 2 2" xfId="10276"/>
    <cellStyle name="40% - Accent3 3 2 3 4 3" xfId="10277"/>
    <cellStyle name="40% - Accent3 3 2 3 5" xfId="10278"/>
    <cellStyle name="40% - Accent3 3 2 3 5 2" xfId="10279"/>
    <cellStyle name="40% - Accent3 3 2 3 6" xfId="10280"/>
    <cellStyle name="40% - Accent3 3 2 4" xfId="10281"/>
    <cellStyle name="40% - Accent3 3 2 4 2" xfId="10282"/>
    <cellStyle name="40% - Accent3 3 2 4 2 2" xfId="10283"/>
    <cellStyle name="40% - Accent3 3 2 4 2 2 2" xfId="10284"/>
    <cellStyle name="40% - Accent3 3 2 4 2 3" xfId="10285"/>
    <cellStyle name="40% - Accent3 3 2 4 2 3 2" xfId="10286"/>
    <cellStyle name="40% - Accent3 3 2 4 2 4" xfId="10287"/>
    <cellStyle name="40% - Accent3 3 2 4 3" xfId="10288"/>
    <cellStyle name="40% - Accent3 3 2 4 3 2" xfId="10289"/>
    <cellStyle name="40% - Accent3 3 2 4 3 2 2" xfId="10290"/>
    <cellStyle name="40% - Accent3 3 2 4 3 3" xfId="10291"/>
    <cellStyle name="40% - Accent3 3 2 4 4" xfId="10292"/>
    <cellStyle name="40% - Accent3 3 2 4 4 2" xfId="10293"/>
    <cellStyle name="40% - Accent3 3 2 4 4 2 2" xfId="10294"/>
    <cellStyle name="40% - Accent3 3 2 4 4 3" xfId="10295"/>
    <cellStyle name="40% - Accent3 3 2 4 5" xfId="10296"/>
    <cellStyle name="40% - Accent3 3 2 4 5 2" xfId="10297"/>
    <cellStyle name="40% - Accent3 3 2 4 6" xfId="10298"/>
    <cellStyle name="40% - Accent3 3 2 5" xfId="10299"/>
    <cellStyle name="40% - Accent3 3 2 5 2" xfId="10300"/>
    <cellStyle name="40% - Accent3 3 2 5 2 2" xfId="10301"/>
    <cellStyle name="40% - Accent3 3 2 5 3" xfId="10302"/>
    <cellStyle name="40% - Accent3 3 2 5 3 2" xfId="10303"/>
    <cellStyle name="40% - Accent3 3 2 5 4" xfId="10304"/>
    <cellStyle name="40% - Accent3 3 2 6" xfId="10305"/>
    <cellStyle name="40% - Accent3 3 2 6 2" xfId="10306"/>
    <cellStyle name="40% - Accent3 3 2 6 2 2" xfId="10307"/>
    <cellStyle name="40% - Accent3 3 2 6 3" xfId="10308"/>
    <cellStyle name="40% - Accent3 3 2 6 3 2" xfId="10309"/>
    <cellStyle name="40% - Accent3 3 2 6 4" xfId="10310"/>
    <cellStyle name="40% - Accent3 3 2 7" xfId="10311"/>
    <cellStyle name="40% - Accent3 3 2 7 2" xfId="10312"/>
    <cellStyle name="40% - Accent3 3 2 7 2 2" xfId="10313"/>
    <cellStyle name="40% - Accent3 3 2 7 3" xfId="10314"/>
    <cellStyle name="40% - Accent3 3 2 8" xfId="10315"/>
    <cellStyle name="40% - Accent3 3 2 8 2" xfId="10316"/>
    <cellStyle name="40% - Accent3 3 2 8 2 2" xfId="10317"/>
    <cellStyle name="40% - Accent3 3 2 8 3" xfId="10318"/>
    <cellStyle name="40% - Accent3 3 2 9" xfId="10319"/>
    <cellStyle name="40% - Accent3 3 2 9 2" xfId="10320"/>
    <cellStyle name="40% - Accent3 3 3" xfId="10321"/>
    <cellStyle name="40% - Accent3 3 3 10" xfId="10322"/>
    <cellStyle name="40% - Accent3 3 3 10 2" xfId="10323"/>
    <cellStyle name="40% - Accent3 3 3 11" xfId="10324"/>
    <cellStyle name="40% - Accent3 3 3 2" xfId="10325"/>
    <cellStyle name="40% - Accent3 3 3 2 2" xfId="10326"/>
    <cellStyle name="40% - Accent3 3 3 2 2 2" xfId="10327"/>
    <cellStyle name="40% - Accent3 3 3 2 2 2 2" xfId="10328"/>
    <cellStyle name="40% - Accent3 3 3 2 2 3" xfId="10329"/>
    <cellStyle name="40% - Accent3 3 3 2 2 3 2" xfId="10330"/>
    <cellStyle name="40% - Accent3 3 3 2 2 4" xfId="10331"/>
    <cellStyle name="40% - Accent3 3 3 2 3" xfId="10332"/>
    <cellStyle name="40% - Accent3 3 3 2 3 2" xfId="10333"/>
    <cellStyle name="40% - Accent3 3 3 2 3 2 2" xfId="10334"/>
    <cellStyle name="40% - Accent3 3 3 2 3 3" xfId="10335"/>
    <cellStyle name="40% - Accent3 3 3 2 4" xfId="10336"/>
    <cellStyle name="40% - Accent3 3 3 2 4 2" xfId="10337"/>
    <cellStyle name="40% - Accent3 3 3 2 4 2 2" xfId="10338"/>
    <cellStyle name="40% - Accent3 3 3 2 4 3" xfId="10339"/>
    <cellStyle name="40% - Accent3 3 3 2 5" xfId="10340"/>
    <cellStyle name="40% - Accent3 3 3 2 5 2" xfId="10341"/>
    <cellStyle name="40% - Accent3 3 3 2 6" xfId="10342"/>
    <cellStyle name="40% - Accent3 3 3 3" xfId="10343"/>
    <cellStyle name="40% - Accent3 3 3 3 2" xfId="10344"/>
    <cellStyle name="40% - Accent3 3 3 3 2 2" xfId="10345"/>
    <cellStyle name="40% - Accent3 3 3 3 2 2 2" xfId="10346"/>
    <cellStyle name="40% - Accent3 3 3 3 2 3" xfId="10347"/>
    <cellStyle name="40% - Accent3 3 3 3 2 3 2" xfId="10348"/>
    <cellStyle name="40% - Accent3 3 3 3 2 4" xfId="10349"/>
    <cellStyle name="40% - Accent3 3 3 3 3" xfId="10350"/>
    <cellStyle name="40% - Accent3 3 3 3 3 2" xfId="10351"/>
    <cellStyle name="40% - Accent3 3 3 3 3 2 2" xfId="10352"/>
    <cellStyle name="40% - Accent3 3 3 3 3 3" xfId="10353"/>
    <cellStyle name="40% - Accent3 3 3 3 4" xfId="10354"/>
    <cellStyle name="40% - Accent3 3 3 3 4 2" xfId="10355"/>
    <cellStyle name="40% - Accent3 3 3 3 4 2 2" xfId="10356"/>
    <cellStyle name="40% - Accent3 3 3 3 4 3" xfId="10357"/>
    <cellStyle name="40% - Accent3 3 3 3 5" xfId="10358"/>
    <cellStyle name="40% - Accent3 3 3 3 5 2" xfId="10359"/>
    <cellStyle name="40% - Accent3 3 3 3 6" xfId="10360"/>
    <cellStyle name="40% - Accent3 3 3 4" xfId="10361"/>
    <cellStyle name="40% - Accent3 3 3 4 2" xfId="10362"/>
    <cellStyle name="40% - Accent3 3 3 4 2 2" xfId="10363"/>
    <cellStyle name="40% - Accent3 3 3 4 2 2 2" xfId="10364"/>
    <cellStyle name="40% - Accent3 3 3 4 2 3" xfId="10365"/>
    <cellStyle name="40% - Accent3 3 3 4 2 3 2" xfId="10366"/>
    <cellStyle name="40% - Accent3 3 3 4 2 4" xfId="10367"/>
    <cellStyle name="40% - Accent3 3 3 4 3" xfId="10368"/>
    <cellStyle name="40% - Accent3 3 3 4 3 2" xfId="10369"/>
    <cellStyle name="40% - Accent3 3 3 4 3 2 2" xfId="10370"/>
    <cellStyle name="40% - Accent3 3 3 4 3 3" xfId="10371"/>
    <cellStyle name="40% - Accent3 3 3 4 4" xfId="10372"/>
    <cellStyle name="40% - Accent3 3 3 4 4 2" xfId="10373"/>
    <cellStyle name="40% - Accent3 3 3 4 4 2 2" xfId="10374"/>
    <cellStyle name="40% - Accent3 3 3 4 4 3" xfId="10375"/>
    <cellStyle name="40% - Accent3 3 3 4 5" xfId="10376"/>
    <cellStyle name="40% - Accent3 3 3 4 5 2" xfId="10377"/>
    <cellStyle name="40% - Accent3 3 3 4 6" xfId="10378"/>
    <cellStyle name="40% - Accent3 3 3 5" xfId="10379"/>
    <cellStyle name="40% - Accent3 3 3 5 2" xfId="10380"/>
    <cellStyle name="40% - Accent3 3 3 5 2 2" xfId="10381"/>
    <cellStyle name="40% - Accent3 3 3 5 3" xfId="10382"/>
    <cellStyle name="40% - Accent3 3 3 5 3 2" xfId="10383"/>
    <cellStyle name="40% - Accent3 3 3 5 4" xfId="10384"/>
    <cellStyle name="40% - Accent3 3 3 6" xfId="10385"/>
    <cellStyle name="40% - Accent3 3 3 6 2" xfId="10386"/>
    <cellStyle name="40% - Accent3 3 3 6 2 2" xfId="10387"/>
    <cellStyle name="40% - Accent3 3 3 6 3" xfId="10388"/>
    <cellStyle name="40% - Accent3 3 3 6 3 2" xfId="10389"/>
    <cellStyle name="40% - Accent3 3 3 6 4" xfId="10390"/>
    <cellStyle name="40% - Accent3 3 3 7" xfId="10391"/>
    <cellStyle name="40% - Accent3 3 3 7 2" xfId="10392"/>
    <cellStyle name="40% - Accent3 3 3 7 2 2" xfId="10393"/>
    <cellStyle name="40% - Accent3 3 3 7 3" xfId="10394"/>
    <cellStyle name="40% - Accent3 3 3 8" xfId="10395"/>
    <cellStyle name="40% - Accent3 3 3 8 2" xfId="10396"/>
    <cellStyle name="40% - Accent3 3 3 8 2 2" xfId="10397"/>
    <cellStyle name="40% - Accent3 3 3 8 3" xfId="10398"/>
    <cellStyle name="40% - Accent3 3 3 9" xfId="10399"/>
    <cellStyle name="40% - Accent3 3 3 9 2" xfId="10400"/>
    <cellStyle name="40% - Accent3 3 4" xfId="10401"/>
    <cellStyle name="40% - Accent3 3 4 2" xfId="10402"/>
    <cellStyle name="40% - Accent3 3 4 2 2" xfId="10403"/>
    <cellStyle name="40% - Accent3 3 4 2 2 2" xfId="10404"/>
    <cellStyle name="40% - Accent3 3 4 2 2 2 2" xfId="10405"/>
    <cellStyle name="40% - Accent3 3 4 2 2 3" xfId="10406"/>
    <cellStyle name="40% - Accent3 3 4 2 2 3 2" xfId="10407"/>
    <cellStyle name="40% - Accent3 3 4 2 2 4" xfId="10408"/>
    <cellStyle name="40% - Accent3 3 4 2 3" xfId="10409"/>
    <cellStyle name="40% - Accent3 3 4 2 3 2" xfId="10410"/>
    <cellStyle name="40% - Accent3 3 4 2 3 2 2" xfId="10411"/>
    <cellStyle name="40% - Accent3 3 4 2 3 3" xfId="10412"/>
    <cellStyle name="40% - Accent3 3 4 2 4" xfId="10413"/>
    <cellStyle name="40% - Accent3 3 4 2 4 2" xfId="10414"/>
    <cellStyle name="40% - Accent3 3 4 2 4 2 2" xfId="10415"/>
    <cellStyle name="40% - Accent3 3 4 2 4 3" xfId="10416"/>
    <cellStyle name="40% - Accent3 3 4 2 5" xfId="10417"/>
    <cellStyle name="40% - Accent3 3 4 2 5 2" xfId="10418"/>
    <cellStyle name="40% - Accent3 3 4 2 6" xfId="10419"/>
    <cellStyle name="40% - Accent3 3 4 3" xfId="10420"/>
    <cellStyle name="40% - Accent3 3 4 3 2" xfId="10421"/>
    <cellStyle name="40% - Accent3 3 4 3 2 2" xfId="10422"/>
    <cellStyle name="40% - Accent3 3 4 3 2 2 2" xfId="10423"/>
    <cellStyle name="40% - Accent3 3 4 3 2 3" xfId="10424"/>
    <cellStyle name="40% - Accent3 3 4 3 2 3 2" xfId="10425"/>
    <cellStyle name="40% - Accent3 3 4 3 2 4" xfId="10426"/>
    <cellStyle name="40% - Accent3 3 4 3 3" xfId="10427"/>
    <cellStyle name="40% - Accent3 3 4 3 3 2" xfId="10428"/>
    <cellStyle name="40% - Accent3 3 4 3 3 2 2" xfId="10429"/>
    <cellStyle name="40% - Accent3 3 4 3 3 3" xfId="10430"/>
    <cellStyle name="40% - Accent3 3 4 3 4" xfId="10431"/>
    <cellStyle name="40% - Accent3 3 4 3 4 2" xfId="10432"/>
    <cellStyle name="40% - Accent3 3 4 3 4 2 2" xfId="10433"/>
    <cellStyle name="40% - Accent3 3 4 3 4 3" xfId="10434"/>
    <cellStyle name="40% - Accent3 3 4 3 5" xfId="10435"/>
    <cellStyle name="40% - Accent3 3 4 3 5 2" xfId="10436"/>
    <cellStyle name="40% - Accent3 3 4 3 6" xfId="10437"/>
    <cellStyle name="40% - Accent3 3 4 4" xfId="10438"/>
    <cellStyle name="40% - Accent3 3 4 4 2" xfId="10439"/>
    <cellStyle name="40% - Accent3 3 4 4 2 2" xfId="10440"/>
    <cellStyle name="40% - Accent3 3 4 4 3" xfId="10441"/>
    <cellStyle name="40% - Accent3 3 4 4 3 2" xfId="10442"/>
    <cellStyle name="40% - Accent3 3 4 4 4" xfId="10443"/>
    <cellStyle name="40% - Accent3 3 4 5" xfId="10444"/>
    <cellStyle name="40% - Accent3 3 4 5 2" xfId="10445"/>
    <cellStyle name="40% - Accent3 3 4 5 2 2" xfId="10446"/>
    <cellStyle name="40% - Accent3 3 4 5 3" xfId="10447"/>
    <cellStyle name="40% - Accent3 3 4 5 3 2" xfId="10448"/>
    <cellStyle name="40% - Accent3 3 4 5 4" xfId="10449"/>
    <cellStyle name="40% - Accent3 3 4 6" xfId="10450"/>
    <cellStyle name="40% - Accent3 3 4 6 2" xfId="10451"/>
    <cellStyle name="40% - Accent3 3 4 6 2 2" xfId="10452"/>
    <cellStyle name="40% - Accent3 3 4 6 3" xfId="10453"/>
    <cellStyle name="40% - Accent3 3 4 7" xfId="10454"/>
    <cellStyle name="40% - Accent3 3 4 7 2" xfId="10455"/>
    <cellStyle name="40% - Accent3 3 4 7 2 2" xfId="10456"/>
    <cellStyle name="40% - Accent3 3 4 7 3" xfId="10457"/>
    <cellStyle name="40% - Accent3 3 4 8" xfId="10458"/>
    <cellStyle name="40% - Accent3 3 4 8 2" xfId="10459"/>
    <cellStyle name="40% - Accent3 3 4 9" xfId="10460"/>
    <cellStyle name="40% - Accent3 3 5" xfId="10461"/>
    <cellStyle name="40% - Accent3 3 5 2" xfId="10462"/>
    <cellStyle name="40% - Accent3 3 5 2 2" xfId="10463"/>
    <cellStyle name="40% - Accent3 3 5 2 2 2" xfId="10464"/>
    <cellStyle name="40% - Accent3 3 5 2 3" xfId="10465"/>
    <cellStyle name="40% - Accent3 3 5 2 3 2" xfId="10466"/>
    <cellStyle name="40% - Accent3 3 5 2 4" xfId="10467"/>
    <cellStyle name="40% - Accent3 3 5 3" xfId="10468"/>
    <cellStyle name="40% - Accent3 3 5 3 2" xfId="10469"/>
    <cellStyle name="40% - Accent3 3 5 3 2 2" xfId="10470"/>
    <cellStyle name="40% - Accent3 3 5 3 3" xfId="10471"/>
    <cellStyle name="40% - Accent3 3 5 4" xfId="10472"/>
    <cellStyle name="40% - Accent3 3 5 4 2" xfId="10473"/>
    <cellStyle name="40% - Accent3 3 5 4 2 2" xfId="10474"/>
    <cellStyle name="40% - Accent3 3 5 4 3" xfId="10475"/>
    <cellStyle name="40% - Accent3 3 5 5" xfId="10476"/>
    <cellStyle name="40% - Accent3 3 5 5 2" xfId="10477"/>
    <cellStyle name="40% - Accent3 3 5 6" xfId="10478"/>
    <cellStyle name="40% - Accent3 3 6" xfId="10479"/>
    <cellStyle name="40% - Accent3 3 6 2" xfId="10480"/>
    <cellStyle name="40% - Accent3 3 6 2 2" xfId="10481"/>
    <cellStyle name="40% - Accent3 3 6 2 2 2" xfId="10482"/>
    <cellStyle name="40% - Accent3 3 6 2 3" xfId="10483"/>
    <cellStyle name="40% - Accent3 3 6 2 3 2" xfId="10484"/>
    <cellStyle name="40% - Accent3 3 6 2 4" xfId="10485"/>
    <cellStyle name="40% - Accent3 3 6 3" xfId="10486"/>
    <cellStyle name="40% - Accent3 3 6 3 2" xfId="10487"/>
    <cellStyle name="40% - Accent3 3 6 3 2 2" xfId="10488"/>
    <cellStyle name="40% - Accent3 3 6 3 3" xfId="10489"/>
    <cellStyle name="40% - Accent3 3 6 4" xfId="10490"/>
    <cellStyle name="40% - Accent3 3 6 4 2" xfId="10491"/>
    <cellStyle name="40% - Accent3 3 6 4 2 2" xfId="10492"/>
    <cellStyle name="40% - Accent3 3 6 4 3" xfId="10493"/>
    <cellStyle name="40% - Accent3 3 6 5" xfId="10494"/>
    <cellStyle name="40% - Accent3 3 6 5 2" xfId="10495"/>
    <cellStyle name="40% - Accent3 3 6 6" xfId="10496"/>
    <cellStyle name="40% - Accent3 3 7" xfId="10497"/>
    <cellStyle name="40% - Accent3 3 7 2" xfId="10498"/>
    <cellStyle name="40% - Accent3 3 7 2 2" xfId="10499"/>
    <cellStyle name="40% - Accent3 3 7 2 2 2" xfId="10500"/>
    <cellStyle name="40% - Accent3 3 7 2 3" xfId="10501"/>
    <cellStyle name="40% - Accent3 3 7 2 3 2" xfId="10502"/>
    <cellStyle name="40% - Accent3 3 7 2 4" xfId="10503"/>
    <cellStyle name="40% - Accent3 3 7 3" xfId="10504"/>
    <cellStyle name="40% - Accent3 3 7 3 2" xfId="10505"/>
    <cellStyle name="40% - Accent3 3 7 3 2 2" xfId="10506"/>
    <cellStyle name="40% - Accent3 3 7 3 3" xfId="10507"/>
    <cellStyle name="40% - Accent3 3 7 4" xfId="10508"/>
    <cellStyle name="40% - Accent3 3 7 4 2" xfId="10509"/>
    <cellStyle name="40% - Accent3 3 7 4 2 2" xfId="10510"/>
    <cellStyle name="40% - Accent3 3 7 4 3" xfId="10511"/>
    <cellStyle name="40% - Accent3 3 7 5" xfId="10512"/>
    <cellStyle name="40% - Accent3 3 7 5 2" xfId="10513"/>
    <cellStyle name="40% - Accent3 3 7 6" xfId="10514"/>
    <cellStyle name="40% - Accent3 3 8" xfId="10515"/>
    <cellStyle name="40% - Accent3 3 8 2" xfId="10516"/>
    <cellStyle name="40% - Accent3 3 8 2 2" xfId="10517"/>
    <cellStyle name="40% - Accent3 3 8 3" xfId="10518"/>
    <cellStyle name="40% - Accent3 3 8 3 2" xfId="10519"/>
    <cellStyle name="40% - Accent3 3 8 4" xfId="10520"/>
    <cellStyle name="40% - Accent3 3 9" xfId="10521"/>
    <cellStyle name="40% - Accent3 3 9 2" xfId="10522"/>
    <cellStyle name="40% - Accent3 3 9 2 2" xfId="10523"/>
    <cellStyle name="40% - Accent3 3 9 3" xfId="10524"/>
    <cellStyle name="40% - Accent3 3 9 3 2" xfId="10525"/>
    <cellStyle name="40% - Accent3 3 9 4" xfId="10526"/>
    <cellStyle name="40% - Accent3 4" xfId="10527"/>
    <cellStyle name="40% - Accent3 4 10" xfId="10528"/>
    <cellStyle name="40% - Accent3 4 10 2" xfId="10529"/>
    <cellStyle name="40% - Accent3 4 11" xfId="10530"/>
    <cellStyle name="40% - Accent3 4 2" xfId="10531"/>
    <cellStyle name="40% - Accent3 4 2 2" xfId="10532"/>
    <cellStyle name="40% - Accent3 4 2 2 2" xfId="10533"/>
    <cellStyle name="40% - Accent3 4 2 2 2 2" xfId="10534"/>
    <cellStyle name="40% - Accent3 4 2 2 3" xfId="10535"/>
    <cellStyle name="40% - Accent3 4 2 2 3 2" xfId="10536"/>
    <cellStyle name="40% - Accent3 4 2 2 4" xfId="10537"/>
    <cellStyle name="40% - Accent3 4 2 3" xfId="10538"/>
    <cellStyle name="40% - Accent3 4 2 3 2" xfId="10539"/>
    <cellStyle name="40% - Accent3 4 2 3 2 2" xfId="10540"/>
    <cellStyle name="40% - Accent3 4 2 3 3" xfId="10541"/>
    <cellStyle name="40% - Accent3 4 2 4" xfId="10542"/>
    <cellStyle name="40% - Accent3 4 2 4 2" xfId="10543"/>
    <cellStyle name="40% - Accent3 4 2 4 2 2" xfId="10544"/>
    <cellStyle name="40% - Accent3 4 2 4 3" xfId="10545"/>
    <cellStyle name="40% - Accent3 4 2 5" xfId="10546"/>
    <cellStyle name="40% - Accent3 4 2 5 2" xfId="10547"/>
    <cellStyle name="40% - Accent3 4 2 6" xfId="10548"/>
    <cellStyle name="40% - Accent3 4 3" xfId="10549"/>
    <cellStyle name="40% - Accent3 4 3 2" xfId="10550"/>
    <cellStyle name="40% - Accent3 4 3 2 2" xfId="10551"/>
    <cellStyle name="40% - Accent3 4 3 2 2 2" xfId="10552"/>
    <cellStyle name="40% - Accent3 4 3 2 3" xfId="10553"/>
    <cellStyle name="40% - Accent3 4 3 2 3 2" xfId="10554"/>
    <cellStyle name="40% - Accent3 4 3 2 4" xfId="10555"/>
    <cellStyle name="40% - Accent3 4 3 3" xfId="10556"/>
    <cellStyle name="40% - Accent3 4 3 3 2" xfId="10557"/>
    <cellStyle name="40% - Accent3 4 3 3 2 2" xfId="10558"/>
    <cellStyle name="40% - Accent3 4 3 3 3" xfId="10559"/>
    <cellStyle name="40% - Accent3 4 3 4" xfId="10560"/>
    <cellStyle name="40% - Accent3 4 3 4 2" xfId="10561"/>
    <cellStyle name="40% - Accent3 4 3 4 2 2" xfId="10562"/>
    <cellStyle name="40% - Accent3 4 3 4 3" xfId="10563"/>
    <cellStyle name="40% - Accent3 4 3 5" xfId="10564"/>
    <cellStyle name="40% - Accent3 4 3 5 2" xfId="10565"/>
    <cellStyle name="40% - Accent3 4 3 6" xfId="10566"/>
    <cellStyle name="40% - Accent3 4 4" xfId="10567"/>
    <cellStyle name="40% - Accent3 4 4 2" xfId="10568"/>
    <cellStyle name="40% - Accent3 4 4 2 2" xfId="10569"/>
    <cellStyle name="40% - Accent3 4 4 2 2 2" xfId="10570"/>
    <cellStyle name="40% - Accent3 4 4 2 3" xfId="10571"/>
    <cellStyle name="40% - Accent3 4 4 2 3 2" xfId="10572"/>
    <cellStyle name="40% - Accent3 4 4 2 4" xfId="10573"/>
    <cellStyle name="40% - Accent3 4 4 3" xfId="10574"/>
    <cellStyle name="40% - Accent3 4 4 3 2" xfId="10575"/>
    <cellStyle name="40% - Accent3 4 4 3 2 2" xfId="10576"/>
    <cellStyle name="40% - Accent3 4 4 3 3" xfId="10577"/>
    <cellStyle name="40% - Accent3 4 4 4" xfId="10578"/>
    <cellStyle name="40% - Accent3 4 4 4 2" xfId="10579"/>
    <cellStyle name="40% - Accent3 4 4 4 2 2" xfId="10580"/>
    <cellStyle name="40% - Accent3 4 4 4 3" xfId="10581"/>
    <cellStyle name="40% - Accent3 4 4 5" xfId="10582"/>
    <cellStyle name="40% - Accent3 4 4 5 2" xfId="10583"/>
    <cellStyle name="40% - Accent3 4 4 6" xfId="10584"/>
    <cellStyle name="40% - Accent3 4 5" xfId="10585"/>
    <cellStyle name="40% - Accent3 4 5 2" xfId="10586"/>
    <cellStyle name="40% - Accent3 4 5 2 2" xfId="10587"/>
    <cellStyle name="40% - Accent3 4 5 3" xfId="10588"/>
    <cellStyle name="40% - Accent3 4 5 3 2" xfId="10589"/>
    <cellStyle name="40% - Accent3 4 5 4" xfId="10590"/>
    <cellStyle name="40% - Accent3 4 6" xfId="10591"/>
    <cellStyle name="40% - Accent3 4 6 2" xfId="10592"/>
    <cellStyle name="40% - Accent3 4 6 2 2" xfId="10593"/>
    <cellStyle name="40% - Accent3 4 6 3" xfId="10594"/>
    <cellStyle name="40% - Accent3 4 6 3 2" xfId="10595"/>
    <cellStyle name="40% - Accent3 4 6 4" xfId="10596"/>
    <cellStyle name="40% - Accent3 4 7" xfId="10597"/>
    <cellStyle name="40% - Accent3 4 7 2" xfId="10598"/>
    <cellStyle name="40% - Accent3 4 7 2 2" xfId="10599"/>
    <cellStyle name="40% - Accent3 4 7 3" xfId="10600"/>
    <cellStyle name="40% - Accent3 4 8" xfId="10601"/>
    <cellStyle name="40% - Accent3 4 8 2" xfId="10602"/>
    <cellStyle name="40% - Accent3 4 8 2 2" xfId="10603"/>
    <cellStyle name="40% - Accent3 4 8 3" xfId="10604"/>
    <cellStyle name="40% - Accent3 4 9" xfId="10605"/>
    <cellStyle name="40% - Accent3 4 9 2" xfId="10606"/>
    <cellStyle name="40% - Accent3 5" xfId="10607"/>
    <cellStyle name="40% - Accent3 5 10" xfId="10608"/>
    <cellStyle name="40% - Accent3 5 10 2" xfId="10609"/>
    <cellStyle name="40% - Accent3 5 11" xfId="10610"/>
    <cellStyle name="40% - Accent3 5 2" xfId="10611"/>
    <cellStyle name="40% - Accent3 5 2 2" xfId="10612"/>
    <cellStyle name="40% - Accent3 5 2 2 2" xfId="10613"/>
    <cellStyle name="40% - Accent3 5 2 2 2 2" xfId="10614"/>
    <cellStyle name="40% - Accent3 5 2 2 3" xfId="10615"/>
    <cellStyle name="40% - Accent3 5 2 2 3 2" xfId="10616"/>
    <cellStyle name="40% - Accent3 5 2 2 4" xfId="10617"/>
    <cellStyle name="40% - Accent3 5 2 3" xfId="10618"/>
    <cellStyle name="40% - Accent3 5 2 3 2" xfId="10619"/>
    <cellStyle name="40% - Accent3 5 2 3 2 2" xfId="10620"/>
    <cellStyle name="40% - Accent3 5 2 3 3" xfId="10621"/>
    <cellStyle name="40% - Accent3 5 2 4" xfId="10622"/>
    <cellStyle name="40% - Accent3 5 2 4 2" xfId="10623"/>
    <cellStyle name="40% - Accent3 5 2 4 2 2" xfId="10624"/>
    <cellStyle name="40% - Accent3 5 2 4 3" xfId="10625"/>
    <cellStyle name="40% - Accent3 5 2 5" xfId="10626"/>
    <cellStyle name="40% - Accent3 5 2 5 2" xfId="10627"/>
    <cellStyle name="40% - Accent3 5 2 6" xfId="10628"/>
    <cellStyle name="40% - Accent3 5 3" xfId="10629"/>
    <cellStyle name="40% - Accent3 5 3 2" xfId="10630"/>
    <cellStyle name="40% - Accent3 5 3 2 2" xfId="10631"/>
    <cellStyle name="40% - Accent3 5 3 2 2 2" xfId="10632"/>
    <cellStyle name="40% - Accent3 5 3 2 3" xfId="10633"/>
    <cellStyle name="40% - Accent3 5 3 2 3 2" xfId="10634"/>
    <cellStyle name="40% - Accent3 5 3 2 4" xfId="10635"/>
    <cellStyle name="40% - Accent3 5 3 3" xfId="10636"/>
    <cellStyle name="40% - Accent3 5 3 3 2" xfId="10637"/>
    <cellStyle name="40% - Accent3 5 3 3 2 2" xfId="10638"/>
    <cellStyle name="40% - Accent3 5 3 3 3" xfId="10639"/>
    <cellStyle name="40% - Accent3 5 3 4" xfId="10640"/>
    <cellStyle name="40% - Accent3 5 3 4 2" xfId="10641"/>
    <cellStyle name="40% - Accent3 5 3 4 2 2" xfId="10642"/>
    <cellStyle name="40% - Accent3 5 3 4 3" xfId="10643"/>
    <cellStyle name="40% - Accent3 5 3 5" xfId="10644"/>
    <cellStyle name="40% - Accent3 5 3 5 2" xfId="10645"/>
    <cellStyle name="40% - Accent3 5 3 6" xfId="10646"/>
    <cellStyle name="40% - Accent3 5 4" xfId="10647"/>
    <cellStyle name="40% - Accent3 5 4 2" xfId="10648"/>
    <cellStyle name="40% - Accent3 5 4 2 2" xfId="10649"/>
    <cellStyle name="40% - Accent3 5 4 2 2 2" xfId="10650"/>
    <cellStyle name="40% - Accent3 5 4 2 3" xfId="10651"/>
    <cellStyle name="40% - Accent3 5 4 2 3 2" xfId="10652"/>
    <cellStyle name="40% - Accent3 5 4 2 4" xfId="10653"/>
    <cellStyle name="40% - Accent3 5 4 3" xfId="10654"/>
    <cellStyle name="40% - Accent3 5 4 3 2" xfId="10655"/>
    <cellStyle name="40% - Accent3 5 4 3 2 2" xfId="10656"/>
    <cellStyle name="40% - Accent3 5 4 3 3" xfId="10657"/>
    <cellStyle name="40% - Accent3 5 4 4" xfId="10658"/>
    <cellStyle name="40% - Accent3 5 4 4 2" xfId="10659"/>
    <cellStyle name="40% - Accent3 5 4 4 2 2" xfId="10660"/>
    <cellStyle name="40% - Accent3 5 4 4 3" xfId="10661"/>
    <cellStyle name="40% - Accent3 5 4 5" xfId="10662"/>
    <cellStyle name="40% - Accent3 5 4 5 2" xfId="10663"/>
    <cellStyle name="40% - Accent3 5 4 6" xfId="10664"/>
    <cellStyle name="40% - Accent3 5 5" xfId="10665"/>
    <cellStyle name="40% - Accent3 5 5 2" xfId="10666"/>
    <cellStyle name="40% - Accent3 5 5 2 2" xfId="10667"/>
    <cellStyle name="40% - Accent3 5 5 3" xfId="10668"/>
    <cellStyle name="40% - Accent3 5 5 3 2" xfId="10669"/>
    <cellStyle name="40% - Accent3 5 5 4" xfId="10670"/>
    <cellStyle name="40% - Accent3 5 6" xfId="10671"/>
    <cellStyle name="40% - Accent3 5 6 2" xfId="10672"/>
    <cellStyle name="40% - Accent3 5 6 2 2" xfId="10673"/>
    <cellStyle name="40% - Accent3 5 6 3" xfId="10674"/>
    <cellStyle name="40% - Accent3 5 6 3 2" xfId="10675"/>
    <cellStyle name="40% - Accent3 5 6 4" xfId="10676"/>
    <cellStyle name="40% - Accent3 5 7" xfId="10677"/>
    <cellStyle name="40% - Accent3 5 7 2" xfId="10678"/>
    <cellStyle name="40% - Accent3 5 7 2 2" xfId="10679"/>
    <cellStyle name="40% - Accent3 5 7 3" xfId="10680"/>
    <cellStyle name="40% - Accent3 5 8" xfId="10681"/>
    <cellStyle name="40% - Accent3 5 8 2" xfId="10682"/>
    <cellStyle name="40% - Accent3 5 8 2 2" xfId="10683"/>
    <cellStyle name="40% - Accent3 5 8 3" xfId="10684"/>
    <cellStyle name="40% - Accent3 5 9" xfId="10685"/>
    <cellStyle name="40% - Accent3 5 9 2" xfId="10686"/>
    <cellStyle name="40% - Accent3 6" xfId="10687"/>
    <cellStyle name="40% - Accent3 6 2" xfId="10688"/>
    <cellStyle name="40% - Accent3 6 2 2" xfId="10689"/>
    <cellStyle name="40% - Accent3 6 2 2 2" xfId="10690"/>
    <cellStyle name="40% - Accent3 6 2 2 2 2" xfId="10691"/>
    <cellStyle name="40% - Accent3 6 2 2 3" xfId="10692"/>
    <cellStyle name="40% - Accent3 6 2 2 3 2" xfId="10693"/>
    <cellStyle name="40% - Accent3 6 2 2 4" xfId="10694"/>
    <cellStyle name="40% - Accent3 6 2 3" xfId="10695"/>
    <cellStyle name="40% - Accent3 6 2 3 2" xfId="10696"/>
    <cellStyle name="40% - Accent3 6 2 3 2 2" xfId="10697"/>
    <cellStyle name="40% - Accent3 6 2 3 3" xfId="10698"/>
    <cellStyle name="40% - Accent3 6 2 4" xfId="10699"/>
    <cellStyle name="40% - Accent3 6 2 4 2" xfId="10700"/>
    <cellStyle name="40% - Accent3 6 2 4 2 2" xfId="10701"/>
    <cellStyle name="40% - Accent3 6 2 4 3" xfId="10702"/>
    <cellStyle name="40% - Accent3 6 2 5" xfId="10703"/>
    <cellStyle name="40% - Accent3 6 2 5 2" xfId="10704"/>
    <cellStyle name="40% - Accent3 6 2 6" xfId="10705"/>
    <cellStyle name="40% - Accent3 6 3" xfId="10706"/>
    <cellStyle name="40% - Accent3 6 3 2" xfId="10707"/>
    <cellStyle name="40% - Accent3 6 3 2 2" xfId="10708"/>
    <cellStyle name="40% - Accent3 6 3 2 2 2" xfId="10709"/>
    <cellStyle name="40% - Accent3 6 3 2 3" xfId="10710"/>
    <cellStyle name="40% - Accent3 6 3 2 3 2" xfId="10711"/>
    <cellStyle name="40% - Accent3 6 3 2 4" xfId="10712"/>
    <cellStyle name="40% - Accent3 6 3 3" xfId="10713"/>
    <cellStyle name="40% - Accent3 6 3 3 2" xfId="10714"/>
    <cellStyle name="40% - Accent3 6 3 3 2 2" xfId="10715"/>
    <cellStyle name="40% - Accent3 6 3 3 3" xfId="10716"/>
    <cellStyle name="40% - Accent3 6 3 4" xfId="10717"/>
    <cellStyle name="40% - Accent3 6 3 4 2" xfId="10718"/>
    <cellStyle name="40% - Accent3 6 3 4 2 2" xfId="10719"/>
    <cellStyle name="40% - Accent3 6 3 4 3" xfId="10720"/>
    <cellStyle name="40% - Accent3 6 3 5" xfId="10721"/>
    <cellStyle name="40% - Accent3 6 3 5 2" xfId="10722"/>
    <cellStyle name="40% - Accent3 6 3 6" xfId="10723"/>
    <cellStyle name="40% - Accent3 6 4" xfId="10724"/>
    <cellStyle name="40% - Accent3 6 4 2" xfId="10725"/>
    <cellStyle name="40% - Accent3 6 4 2 2" xfId="10726"/>
    <cellStyle name="40% - Accent3 6 4 3" xfId="10727"/>
    <cellStyle name="40% - Accent3 6 4 3 2" xfId="10728"/>
    <cellStyle name="40% - Accent3 6 4 4" xfId="10729"/>
    <cellStyle name="40% - Accent3 6 5" xfId="10730"/>
    <cellStyle name="40% - Accent3 6 5 2" xfId="10731"/>
    <cellStyle name="40% - Accent3 6 5 2 2" xfId="10732"/>
    <cellStyle name="40% - Accent3 6 5 3" xfId="10733"/>
    <cellStyle name="40% - Accent3 6 5 3 2" xfId="10734"/>
    <cellStyle name="40% - Accent3 6 5 4" xfId="10735"/>
    <cellStyle name="40% - Accent3 6 6" xfId="10736"/>
    <cellStyle name="40% - Accent3 6 6 2" xfId="10737"/>
    <cellStyle name="40% - Accent3 6 6 2 2" xfId="10738"/>
    <cellStyle name="40% - Accent3 6 6 3" xfId="10739"/>
    <cellStyle name="40% - Accent3 6 7" xfId="10740"/>
    <cellStyle name="40% - Accent3 6 7 2" xfId="10741"/>
    <cellStyle name="40% - Accent3 6 7 2 2" xfId="10742"/>
    <cellStyle name="40% - Accent3 6 7 3" xfId="10743"/>
    <cellStyle name="40% - Accent3 6 8" xfId="10744"/>
    <cellStyle name="40% - Accent3 6 8 2" xfId="10745"/>
    <cellStyle name="40% - Accent3 6 9" xfId="10746"/>
    <cellStyle name="40% - Accent3 7" xfId="10747"/>
    <cellStyle name="40% - Accent3 7 2" xfId="10748"/>
    <cellStyle name="40% - Accent3 7 2 2" xfId="10749"/>
    <cellStyle name="40% - Accent3 7 2 2 2" xfId="10750"/>
    <cellStyle name="40% - Accent3 7 2 3" xfId="10751"/>
    <cellStyle name="40% - Accent3 7 2 3 2" xfId="10752"/>
    <cellStyle name="40% - Accent3 7 2 4" xfId="10753"/>
    <cellStyle name="40% - Accent3 7 3" xfId="10754"/>
    <cellStyle name="40% - Accent3 7 3 2" xfId="10755"/>
    <cellStyle name="40% - Accent3 7 3 2 2" xfId="10756"/>
    <cellStyle name="40% - Accent3 7 3 3" xfId="10757"/>
    <cellStyle name="40% - Accent3 7 4" xfId="10758"/>
    <cellStyle name="40% - Accent3 7 4 2" xfId="10759"/>
    <cellStyle name="40% - Accent3 7 4 2 2" xfId="10760"/>
    <cellStyle name="40% - Accent3 7 4 3" xfId="10761"/>
    <cellStyle name="40% - Accent3 7 5" xfId="10762"/>
    <cellStyle name="40% - Accent3 7 5 2" xfId="10763"/>
    <cellStyle name="40% - Accent3 7 6" xfId="10764"/>
    <cellStyle name="40% - Accent3 8" xfId="10765"/>
    <cellStyle name="40% - Accent3 8 2" xfId="10766"/>
    <cellStyle name="40% - Accent3 8 2 2" xfId="10767"/>
    <cellStyle name="40% - Accent3 8 2 2 2" xfId="10768"/>
    <cellStyle name="40% - Accent3 8 2 3" xfId="10769"/>
    <cellStyle name="40% - Accent3 8 2 3 2" xfId="10770"/>
    <cellStyle name="40% - Accent3 8 2 4" xfId="10771"/>
    <cellStyle name="40% - Accent3 8 3" xfId="10772"/>
    <cellStyle name="40% - Accent3 8 3 2" xfId="10773"/>
    <cellStyle name="40% - Accent3 8 3 2 2" xfId="10774"/>
    <cellStyle name="40% - Accent3 8 3 3" xfId="10775"/>
    <cellStyle name="40% - Accent3 8 4" xfId="10776"/>
    <cellStyle name="40% - Accent3 8 4 2" xfId="10777"/>
    <cellStyle name="40% - Accent3 8 4 2 2" xfId="10778"/>
    <cellStyle name="40% - Accent3 8 4 3" xfId="10779"/>
    <cellStyle name="40% - Accent3 8 5" xfId="10780"/>
    <cellStyle name="40% - Accent3 8 5 2" xfId="10781"/>
    <cellStyle name="40% - Accent3 8 6" xfId="10782"/>
    <cellStyle name="40% - Accent3 9" xfId="10783"/>
    <cellStyle name="40% - Accent3 9 2" xfId="10784"/>
    <cellStyle name="40% - Accent3 9 2 2" xfId="10785"/>
    <cellStyle name="40% - Accent3 9 2 2 2" xfId="10786"/>
    <cellStyle name="40% - Accent3 9 2 3" xfId="10787"/>
    <cellStyle name="40% - Accent3 9 2 3 2" xfId="10788"/>
    <cellStyle name="40% - Accent3 9 2 4" xfId="10789"/>
    <cellStyle name="40% - Accent3 9 3" xfId="10790"/>
    <cellStyle name="40% - Accent3 9 3 2" xfId="10791"/>
    <cellStyle name="40% - Accent3 9 3 2 2" xfId="10792"/>
    <cellStyle name="40% - Accent3 9 3 3" xfId="10793"/>
    <cellStyle name="40% - Accent3 9 4" xfId="10794"/>
    <cellStyle name="40% - Accent3 9 4 2" xfId="10795"/>
    <cellStyle name="40% - Accent3 9 4 2 2" xfId="10796"/>
    <cellStyle name="40% - Accent3 9 4 3" xfId="10797"/>
    <cellStyle name="40% - Accent3 9 5" xfId="10798"/>
    <cellStyle name="40% - Accent3 9 5 2" xfId="10799"/>
    <cellStyle name="40% - Accent3 9 6" xfId="10800"/>
    <cellStyle name="40% - Accent4 10" xfId="10801"/>
    <cellStyle name="40% - Accent4 10 2" xfId="10802"/>
    <cellStyle name="40% - Accent4 10 2 2" xfId="10803"/>
    <cellStyle name="40% - Accent4 10 3" xfId="10804"/>
    <cellStyle name="40% - Accent4 10 3 2" xfId="10805"/>
    <cellStyle name="40% - Accent4 10 4" xfId="10806"/>
    <cellStyle name="40% - Accent4 11" xfId="10807"/>
    <cellStyle name="40% - Accent4 11 2" xfId="10808"/>
    <cellStyle name="40% - Accent4 11 2 2" xfId="10809"/>
    <cellStyle name="40% - Accent4 11 3" xfId="10810"/>
    <cellStyle name="40% - Accent4 11 3 2" xfId="10811"/>
    <cellStyle name="40% - Accent4 11 4" xfId="10812"/>
    <cellStyle name="40% - Accent4 12" xfId="10813"/>
    <cellStyle name="40% - Accent4 12 2" xfId="10814"/>
    <cellStyle name="40% - Accent4 12 2 2" xfId="10815"/>
    <cellStyle name="40% - Accent4 12 3" xfId="10816"/>
    <cellStyle name="40% - Accent4 13" xfId="10817"/>
    <cellStyle name="40% - Accent4 13 2" xfId="10818"/>
    <cellStyle name="40% - Accent4 13 2 2" xfId="10819"/>
    <cellStyle name="40% - Accent4 13 3" xfId="10820"/>
    <cellStyle name="40% - Accent4 14" xfId="10821"/>
    <cellStyle name="40% - Accent4 14 2" xfId="10822"/>
    <cellStyle name="40% - Accent4 15" xfId="10823"/>
    <cellStyle name="40% - Accent4 15 2" xfId="10824"/>
    <cellStyle name="40% - Accent4 16" xfId="10825"/>
    <cellStyle name="40% - Accent4 2" xfId="10826"/>
    <cellStyle name="40% - Accent4 2 10" xfId="10827"/>
    <cellStyle name="40% - Accent4 2 10 2" xfId="10828"/>
    <cellStyle name="40% - Accent4 2 10 2 2" xfId="10829"/>
    <cellStyle name="40% - Accent4 2 10 3" xfId="10830"/>
    <cellStyle name="40% - Accent4 2 10 3 2" xfId="10831"/>
    <cellStyle name="40% - Accent4 2 10 4" xfId="10832"/>
    <cellStyle name="40% - Accent4 2 11" xfId="10833"/>
    <cellStyle name="40% - Accent4 2 11 2" xfId="10834"/>
    <cellStyle name="40% - Accent4 2 11 2 2" xfId="10835"/>
    <cellStyle name="40% - Accent4 2 11 3" xfId="10836"/>
    <cellStyle name="40% - Accent4 2 12" xfId="10837"/>
    <cellStyle name="40% - Accent4 2 12 2" xfId="10838"/>
    <cellStyle name="40% - Accent4 2 12 2 2" xfId="10839"/>
    <cellStyle name="40% - Accent4 2 12 3" xfId="10840"/>
    <cellStyle name="40% - Accent4 2 13" xfId="10841"/>
    <cellStyle name="40% - Accent4 2 13 2" xfId="10842"/>
    <cellStyle name="40% - Accent4 2 14" xfId="10843"/>
    <cellStyle name="40% - Accent4 2 14 2" xfId="10844"/>
    <cellStyle name="40% - Accent4 2 15" xfId="10845"/>
    <cellStyle name="40% - Accent4 2 2" xfId="10846"/>
    <cellStyle name="40% - Accent4 2 2 10" xfId="10847"/>
    <cellStyle name="40% - Accent4 2 2 10 2" xfId="10848"/>
    <cellStyle name="40% - Accent4 2 2 10 2 2" xfId="10849"/>
    <cellStyle name="40% - Accent4 2 2 10 3" xfId="10850"/>
    <cellStyle name="40% - Accent4 2 2 11" xfId="10851"/>
    <cellStyle name="40% - Accent4 2 2 11 2" xfId="10852"/>
    <cellStyle name="40% - Accent4 2 2 11 2 2" xfId="10853"/>
    <cellStyle name="40% - Accent4 2 2 11 3" xfId="10854"/>
    <cellStyle name="40% - Accent4 2 2 12" xfId="10855"/>
    <cellStyle name="40% - Accent4 2 2 12 2" xfId="10856"/>
    <cellStyle name="40% - Accent4 2 2 13" xfId="10857"/>
    <cellStyle name="40% - Accent4 2 2 13 2" xfId="10858"/>
    <cellStyle name="40% - Accent4 2 2 14" xfId="10859"/>
    <cellStyle name="40% - Accent4 2 2 2" xfId="10860"/>
    <cellStyle name="40% - Accent4 2 2 2 10" xfId="10861"/>
    <cellStyle name="40% - Accent4 2 2 2 10 2" xfId="10862"/>
    <cellStyle name="40% - Accent4 2 2 2 11" xfId="10863"/>
    <cellStyle name="40% - Accent4 2 2 2 2" xfId="10864"/>
    <cellStyle name="40% - Accent4 2 2 2 2 2" xfId="10865"/>
    <cellStyle name="40% - Accent4 2 2 2 2 2 2" xfId="10866"/>
    <cellStyle name="40% - Accent4 2 2 2 2 2 2 2" xfId="10867"/>
    <cellStyle name="40% - Accent4 2 2 2 2 2 3" xfId="10868"/>
    <cellStyle name="40% - Accent4 2 2 2 2 2 3 2" xfId="10869"/>
    <cellStyle name="40% - Accent4 2 2 2 2 2 4" xfId="10870"/>
    <cellStyle name="40% - Accent4 2 2 2 2 3" xfId="10871"/>
    <cellStyle name="40% - Accent4 2 2 2 2 3 2" xfId="10872"/>
    <cellStyle name="40% - Accent4 2 2 2 2 3 2 2" xfId="10873"/>
    <cellStyle name="40% - Accent4 2 2 2 2 3 3" xfId="10874"/>
    <cellStyle name="40% - Accent4 2 2 2 2 4" xfId="10875"/>
    <cellStyle name="40% - Accent4 2 2 2 2 4 2" xfId="10876"/>
    <cellStyle name="40% - Accent4 2 2 2 2 4 2 2" xfId="10877"/>
    <cellStyle name="40% - Accent4 2 2 2 2 4 3" xfId="10878"/>
    <cellStyle name="40% - Accent4 2 2 2 2 5" xfId="10879"/>
    <cellStyle name="40% - Accent4 2 2 2 2 5 2" xfId="10880"/>
    <cellStyle name="40% - Accent4 2 2 2 2 6" xfId="10881"/>
    <cellStyle name="40% - Accent4 2 2 2 3" xfId="10882"/>
    <cellStyle name="40% - Accent4 2 2 2 3 2" xfId="10883"/>
    <cellStyle name="40% - Accent4 2 2 2 3 2 2" xfId="10884"/>
    <cellStyle name="40% - Accent4 2 2 2 3 2 2 2" xfId="10885"/>
    <cellStyle name="40% - Accent4 2 2 2 3 2 3" xfId="10886"/>
    <cellStyle name="40% - Accent4 2 2 2 3 2 3 2" xfId="10887"/>
    <cellStyle name="40% - Accent4 2 2 2 3 2 4" xfId="10888"/>
    <cellStyle name="40% - Accent4 2 2 2 3 3" xfId="10889"/>
    <cellStyle name="40% - Accent4 2 2 2 3 3 2" xfId="10890"/>
    <cellStyle name="40% - Accent4 2 2 2 3 3 2 2" xfId="10891"/>
    <cellStyle name="40% - Accent4 2 2 2 3 3 3" xfId="10892"/>
    <cellStyle name="40% - Accent4 2 2 2 3 4" xfId="10893"/>
    <cellStyle name="40% - Accent4 2 2 2 3 4 2" xfId="10894"/>
    <cellStyle name="40% - Accent4 2 2 2 3 4 2 2" xfId="10895"/>
    <cellStyle name="40% - Accent4 2 2 2 3 4 3" xfId="10896"/>
    <cellStyle name="40% - Accent4 2 2 2 3 5" xfId="10897"/>
    <cellStyle name="40% - Accent4 2 2 2 3 5 2" xfId="10898"/>
    <cellStyle name="40% - Accent4 2 2 2 3 6" xfId="10899"/>
    <cellStyle name="40% - Accent4 2 2 2 4" xfId="10900"/>
    <cellStyle name="40% - Accent4 2 2 2 4 2" xfId="10901"/>
    <cellStyle name="40% - Accent4 2 2 2 4 2 2" xfId="10902"/>
    <cellStyle name="40% - Accent4 2 2 2 4 2 2 2" xfId="10903"/>
    <cellStyle name="40% - Accent4 2 2 2 4 2 3" xfId="10904"/>
    <cellStyle name="40% - Accent4 2 2 2 4 2 3 2" xfId="10905"/>
    <cellStyle name="40% - Accent4 2 2 2 4 2 4" xfId="10906"/>
    <cellStyle name="40% - Accent4 2 2 2 4 3" xfId="10907"/>
    <cellStyle name="40% - Accent4 2 2 2 4 3 2" xfId="10908"/>
    <cellStyle name="40% - Accent4 2 2 2 4 3 2 2" xfId="10909"/>
    <cellStyle name="40% - Accent4 2 2 2 4 3 3" xfId="10910"/>
    <cellStyle name="40% - Accent4 2 2 2 4 4" xfId="10911"/>
    <cellStyle name="40% - Accent4 2 2 2 4 4 2" xfId="10912"/>
    <cellStyle name="40% - Accent4 2 2 2 4 4 2 2" xfId="10913"/>
    <cellStyle name="40% - Accent4 2 2 2 4 4 3" xfId="10914"/>
    <cellStyle name="40% - Accent4 2 2 2 4 5" xfId="10915"/>
    <cellStyle name="40% - Accent4 2 2 2 4 5 2" xfId="10916"/>
    <cellStyle name="40% - Accent4 2 2 2 4 6" xfId="10917"/>
    <cellStyle name="40% - Accent4 2 2 2 5" xfId="10918"/>
    <cellStyle name="40% - Accent4 2 2 2 5 2" xfId="10919"/>
    <cellStyle name="40% - Accent4 2 2 2 5 2 2" xfId="10920"/>
    <cellStyle name="40% - Accent4 2 2 2 5 3" xfId="10921"/>
    <cellStyle name="40% - Accent4 2 2 2 5 3 2" xfId="10922"/>
    <cellStyle name="40% - Accent4 2 2 2 5 4" xfId="10923"/>
    <cellStyle name="40% - Accent4 2 2 2 6" xfId="10924"/>
    <cellStyle name="40% - Accent4 2 2 2 6 2" xfId="10925"/>
    <cellStyle name="40% - Accent4 2 2 2 6 2 2" xfId="10926"/>
    <cellStyle name="40% - Accent4 2 2 2 6 3" xfId="10927"/>
    <cellStyle name="40% - Accent4 2 2 2 6 3 2" xfId="10928"/>
    <cellStyle name="40% - Accent4 2 2 2 6 4" xfId="10929"/>
    <cellStyle name="40% - Accent4 2 2 2 7" xfId="10930"/>
    <cellStyle name="40% - Accent4 2 2 2 7 2" xfId="10931"/>
    <cellStyle name="40% - Accent4 2 2 2 7 2 2" xfId="10932"/>
    <cellStyle name="40% - Accent4 2 2 2 7 3" xfId="10933"/>
    <cellStyle name="40% - Accent4 2 2 2 8" xfId="10934"/>
    <cellStyle name="40% - Accent4 2 2 2 8 2" xfId="10935"/>
    <cellStyle name="40% - Accent4 2 2 2 8 2 2" xfId="10936"/>
    <cellStyle name="40% - Accent4 2 2 2 8 3" xfId="10937"/>
    <cellStyle name="40% - Accent4 2 2 2 9" xfId="10938"/>
    <cellStyle name="40% - Accent4 2 2 2 9 2" xfId="10939"/>
    <cellStyle name="40% - Accent4 2 2 3" xfId="10940"/>
    <cellStyle name="40% - Accent4 2 2 3 10" xfId="10941"/>
    <cellStyle name="40% - Accent4 2 2 3 10 2" xfId="10942"/>
    <cellStyle name="40% - Accent4 2 2 3 11" xfId="10943"/>
    <cellStyle name="40% - Accent4 2 2 3 2" xfId="10944"/>
    <cellStyle name="40% - Accent4 2 2 3 2 2" xfId="10945"/>
    <cellStyle name="40% - Accent4 2 2 3 2 2 2" xfId="10946"/>
    <cellStyle name="40% - Accent4 2 2 3 2 2 2 2" xfId="10947"/>
    <cellStyle name="40% - Accent4 2 2 3 2 2 3" xfId="10948"/>
    <cellStyle name="40% - Accent4 2 2 3 2 2 3 2" xfId="10949"/>
    <cellStyle name="40% - Accent4 2 2 3 2 2 4" xfId="10950"/>
    <cellStyle name="40% - Accent4 2 2 3 2 3" xfId="10951"/>
    <cellStyle name="40% - Accent4 2 2 3 2 3 2" xfId="10952"/>
    <cellStyle name="40% - Accent4 2 2 3 2 3 2 2" xfId="10953"/>
    <cellStyle name="40% - Accent4 2 2 3 2 3 3" xfId="10954"/>
    <cellStyle name="40% - Accent4 2 2 3 2 4" xfId="10955"/>
    <cellStyle name="40% - Accent4 2 2 3 2 4 2" xfId="10956"/>
    <cellStyle name="40% - Accent4 2 2 3 2 4 2 2" xfId="10957"/>
    <cellStyle name="40% - Accent4 2 2 3 2 4 3" xfId="10958"/>
    <cellStyle name="40% - Accent4 2 2 3 2 5" xfId="10959"/>
    <cellStyle name="40% - Accent4 2 2 3 2 5 2" xfId="10960"/>
    <cellStyle name="40% - Accent4 2 2 3 2 6" xfId="10961"/>
    <cellStyle name="40% - Accent4 2 2 3 3" xfId="10962"/>
    <cellStyle name="40% - Accent4 2 2 3 3 2" xfId="10963"/>
    <cellStyle name="40% - Accent4 2 2 3 3 2 2" xfId="10964"/>
    <cellStyle name="40% - Accent4 2 2 3 3 2 2 2" xfId="10965"/>
    <cellStyle name="40% - Accent4 2 2 3 3 2 3" xfId="10966"/>
    <cellStyle name="40% - Accent4 2 2 3 3 2 3 2" xfId="10967"/>
    <cellStyle name="40% - Accent4 2 2 3 3 2 4" xfId="10968"/>
    <cellStyle name="40% - Accent4 2 2 3 3 3" xfId="10969"/>
    <cellStyle name="40% - Accent4 2 2 3 3 3 2" xfId="10970"/>
    <cellStyle name="40% - Accent4 2 2 3 3 3 2 2" xfId="10971"/>
    <cellStyle name="40% - Accent4 2 2 3 3 3 3" xfId="10972"/>
    <cellStyle name="40% - Accent4 2 2 3 3 4" xfId="10973"/>
    <cellStyle name="40% - Accent4 2 2 3 3 4 2" xfId="10974"/>
    <cellStyle name="40% - Accent4 2 2 3 3 4 2 2" xfId="10975"/>
    <cellStyle name="40% - Accent4 2 2 3 3 4 3" xfId="10976"/>
    <cellStyle name="40% - Accent4 2 2 3 3 5" xfId="10977"/>
    <cellStyle name="40% - Accent4 2 2 3 3 5 2" xfId="10978"/>
    <cellStyle name="40% - Accent4 2 2 3 3 6" xfId="10979"/>
    <cellStyle name="40% - Accent4 2 2 3 4" xfId="10980"/>
    <cellStyle name="40% - Accent4 2 2 3 4 2" xfId="10981"/>
    <cellStyle name="40% - Accent4 2 2 3 4 2 2" xfId="10982"/>
    <cellStyle name="40% - Accent4 2 2 3 4 2 2 2" xfId="10983"/>
    <cellStyle name="40% - Accent4 2 2 3 4 2 3" xfId="10984"/>
    <cellStyle name="40% - Accent4 2 2 3 4 2 3 2" xfId="10985"/>
    <cellStyle name="40% - Accent4 2 2 3 4 2 4" xfId="10986"/>
    <cellStyle name="40% - Accent4 2 2 3 4 3" xfId="10987"/>
    <cellStyle name="40% - Accent4 2 2 3 4 3 2" xfId="10988"/>
    <cellStyle name="40% - Accent4 2 2 3 4 3 2 2" xfId="10989"/>
    <cellStyle name="40% - Accent4 2 2 3 4 3 3" xfId="10990"/>
    <cellStyle name="40% - Accent4 2 2 3 4 4" xfId="10991"/>
    <cellStyle name="40% - Accent4 2 2 3 4 4 2" xfId="10992"/>
    <cellStyle name="40% - Accent4 2 2 3 4 4 2 2" xfId="10993"/>
    <cellStyle name="40% - Accent4 2 2 3 4 4 3" xfId="10994"/>
    <cellStyle name="40% - Accent4 2 2 3 4 5" xfId="10995"/>
    <cellStyle name="40% - Accent4 2 2 3 4 5 2" xfId="10996"/>
    <cellStyle name="40% - Accent4 2 2 3 4 6" xfId="10997"/>
    <cellStyle name="40% - Accent4 2 2 3 5" xfId="10998"/>
    <cellStyle name="40% - Accent4 2 2 3 5 2" xfId="10999"/>
    <cellStyle name="40% - Accent4 2 2 3 5 2 2" xfId="11000"/>
    <cellStyle name="40% - Accent4 2 2 3 5 3" xfId="11001"/>
    <cellStyle name="40% - Accent4 2 2 3 5 3 2" xfId="11002"/>
    <cellStyle name="40% - Accent4 2 2 3 5 4" xfId="11003"/>
    <cellStyle name="40% - Accent4 2 2 3 6" xfId="11004"/>
    <cellStyle name="40% - Accent4 2 2 3 6 2" xfId="11005"/>
    <cellStyle name="40% - Accent4 2 2 3 6 2 2" xfId="11006"/>
    <cellStyle name="40% - Accent4 2 2 3 6 3" xfId="11007"/>
    <cellStyle name="40% - Accent4 2 2 3 6 3 2" xfId="11008"/>
    <cellStyle name="40% - Accent4 2 2 3 6 4" xfId="11009"/>
    <cellStyle name="40% - Accent4 2 2 3 7" xfId="11010"/>
    <cellStyle name="40% - Accent4 2 2 3 7 2" xfId="11011"/>
    <cellStyle name="40% - Accent4 2 2 3 7 2 2" xfId="11012"/>
    <cellStyle name="40% - Accent4 2 2 3 7 3" xfId="11013"/>
    <cellStyle name="40% - Accent4 2 2 3 8" xfId="11014"/>
    <cellStyle name="40% - Accent4 2 2 3 8 2" xfId="11015"/>
    <cellStyle name="40% - Accent4 2 2 3 8 2 2" xfId="11016"/>
    <cellStyle name="40% - Accent4 2 2 3 8 3" xfId="11017"/>
    <cellStyle name="40% - Accent4 2 2 3 9" xfId="11018"/>
    <cellStyle name="40% - Accent4 2 2 3 9 2" xfId="11019"/>
    <cellStyle name="40% - Accent4 2 2 4" xfId="11020"/>
    <cellStyle name="40% - Accent4 2 2 4 2" xfId="11021"/>
    <cellStyle name="40% - Accent4 2 2 4 2 2" xfId="11022"/>
    <cellStyle name="40% - Accent4 2 2 4 2 2 2" xfId="11023"/>
    <cellStyle name="40% - Accent4 2 2 4 2 2 2 2" xfId="11024"/>
    <cellStyle name="40% - Accent4 2 2 4 2 2 3" xfId="11025"/>
    <cellStyle name="40% - Accent4 2 2 4 2 2 3 2" xfId="11026"/>
    <cellStyle name="40% - Accent4 2 2 4 2 2 4" xfId="11027"/>
    <cellStyle name="40% - Accent4 2 2 4 2 3" xfId="11028"/>
    <cellStyle name="40% - Accent4 2 2 4 2 3 2" xfId="11029"/>
    <cellStyle name="40% - Accent4 2 2 4 2 3 2 2" xfId="11030"/>
    <cellStyle name="40% - Accent4 2 2 4 2 3 3" xfId="11031"/>
    <cellStyle name="40% - Accent4 2 2 4 2 4" xfId="11032"/>
    <cellStyle name="40% - Accent4 2 2 4 2 4 2" xfId="11033"/>
    <cellStyle name="40% - Accent4 2 2 4 2 4 2 2" xfId="11034"/>
    <cellStyle name="40% - Accent4 2 2 4 2 4 3" xfId="11035"/>
    <cellStyle name="40% - Accent4 2 2 4 2 5" xfId="11036"/>
    <cellStyle name="40% - Accent4 2 2 4 2 5 2" xfId="11037"/>
    <cellStyle name="40% - Accent4 2 2 4 2 6" xfId="11038"/>
    <cellStyle name="40% - Accent4 2 2 4 3" xfId="11039"/>
    <cellStyle name="40% - Accent4 2 2 4 3 2" xfId="11040"/>
    <cellStyle name="40% - Accent4 2 2 4 3 2 2" xfId="11041"/>
    <cellStyle name="40% - Accent4 2 2 4 3 2 2 2" xfId="11042"/>
    <cellStyle name="40% - Accent4 2 2 4 3 2 3" xfId="11043"/>
    <cellStyle name="40% - Accent4 2 2 4 3 2 3 2" xfId="11044"/>
    <cellStyle name="40% - Accent4 2 2 4 3 2 4" xfId="11045"/>
    <cellStyle name="40% - Accent4 2 2 4 3 3" xfId="11046"/>
    <cellStyle name="40% - Accent4 2 2 4 3 3 2" xfId="11047"/>
    <cellStyle name="40% - Accent4 2 2 4 3 3 2 2" xfId="11048"/>
    <cellStyle name="40% - Accent4 2 2 4 3 3 3" xfId="11049"/>
    <cellStyle name="40% - Accent4 2 2 4 3 4" xfId="11050"/>
    <cellStyle name="40% - Accent4 2 2 4 3 4 2" xfId="11051"/>
    <cellStyle name="40% - Accent4 2 2 4 3 4 2 2" xfId="11052"/>
    <cellStyle name="40% - Accent4 2 2 4 3 4 3" xfId="11053"/>
    <cellStyle name="40% - Accent4 2 2 4 3 5" xfId="11054"/>
    <cellStyle name="40% - Accent4 2 2 4 3 5 2" xfId="11055"/>
    <cellStyle name="40% - Accent4 2 2 4 3 6" xfId="11056"/>
    <cellStyle name="40% - Accent4 2 2 4 4" xfId="11057"/>
    <cellStyle name="40% - Accent4 2 2 4 4 2" xfId="11058"/>
    <cellStyle name="40% - Accent4 2 2 4 4 2 2" xfId="11059"/>
    <cellStyle name="40% - Accent4 2 2 4 4 3" xfId="11060"/>
    <cellStyle name="40% - Accent4 2 2 4 4 3 2" xfId="11061"/>
    <cellStyle name="40% - Accent4 2 2 4 4 4" xfId="11062"/>
    <cellStyle name="40% - Accent4 2 2 4 5" xfId="11063"/>
    <cellStyle name="40% - Accent4 2 2 4 5 2" xfId="11064"/>
    <cellStyle name="40% - Accent4 2 2 4 5 2 2" xfId="11065"/>
    <cellStyle name="40% - Accent4 2 2 4 5 3" xfId="11066"/>
    <cellStyle name="40% - Accent4 2 2 4 5 3 2" xfId="11067"/>
    <cellStyle name="40% - Accent4 2 2 4 5 4" xfId="11068"/>
    <cellStyle name="40% - Accent4 2 2 4 6" xfId="11069"/>
    <cellStyle name="40% - Accent4 2 2 4 6 2" xfId="11070"/>
    <cellStyle name="40% - Accent4 2 2 4 6 2 2" xfId="11071"/>
    <cellStyle name="40% - Accent4 2 2 4 6 3" xfId="11072"/>
    <cellStyle name="40% - Accent4 2 2 4 7" xfId="11073"/>
    <cellStyle name="40% - Accent4 2 2 4 7 2" xfId="11074"/>
    <cellStyle name="40% - Accent4 2 2 4 7 2 2" xfId="11075"/>
    <cellStyle name="40% - Accent4 2 2 4 7 3" xfId="11076"/>
    <cellStyle name="40% - Accent4 2 2 4 8" xfId="11077"/>
    <cellStyle name="40% - Accent4 2 2 4 8 2" xfId="11078"/>
    <cellStyle name="40% - Accent4 2 2 4 9" xfId="11079"/>
    <cellStyle name="40% - Accent4 2 2 5" xfId="11080"/>
    <cellStyle name="40% - Accent4 2 2 5 2" xfId="11081"/>
    <cellStyle name="40% - Accent4 2 2 5 2 2" xfId="11082"/>
    <cellStyle name="40% - Accent4 2 2 5 2 2 2" xfId="11083"/>
    <cellStyle name="40% - Accent4 2 2 5 2 3" xfId="11084"/>
    <cellStyle name="40% - Accent4 2 2 5 2 3 2" xfId="11085"/>
    <cellStyle name="40% - Accent4 2 2 5 2 4" xfId="11086"/>
    <cellStyle name="40% - Accent4 2 2 5 3" xfId="11087"/>
    <cellStyle name="40% - Accent4 2 2 5 3 2" xfId="11088"/>
    <cellStyle name="40% - Accent4 2 2 5 3 2 2" xfId="11089"/>
    <cellStyle name="40% - Accent4 2 2 5 3 3" xfId="11090"/>
    <cellStyle name="40% - Accent4 2 2 5 4" xfId="11091"/>
    <cellStyle name="40% - Accent4 2 2 5 4 2" xfId="11092"/>
    <cellStyle name="40% - Accent4 2 2 5 4 2 2" xfId="11093"/>
    <cellStyle name="40% - Accent4 2 2 5 4 3" xfId="11094"/>
    <cellStyle name="40% - Accent4 2 2 5 5" xfId="11095"/>
    <cellStyle name="40% - Accent4 2 2 5 5 2" xfId="11096"/>
    <cellStyle name="40% - Accent4 2 2 5 6" xfId="11097"/>
    <cellStyle name="40% - Accent4 2 2 6" xfId="11098"/>
    <cellStyle name="40% - Accent4 2 2 6 2" xfId="11099"/>
    <cellStyle name="40% - Accent4 2 2 6 2 2" xfId="11100"/>
    <cellStyle name="40% - Accent4 2 2 6 2 2 2" xfId="11101"/>
    <cellStyle name="40% - Accent4 2 2 6 2 3" xfId="11102"/>
    <cellStyle name="40% - Accent4 2 2 6 2 3 2" xfId="11103"/>
    <cellStyle name="40% - Accent4 2 2 6 2 4" xfId="11104"/>
    <cellStyle name="40% - Accent4 2 2 6 3" xfId="11105"/>
    <cellStyle name="40% - Accent4 2 2 6 3 2" xfId="11106"/>
    <cellStyle name="40% - Accent4 2 2 6 3 2 2" xfId="11107"/>
    <cellStyle name="40% - Accent4 2 2 6 3 3" xfId="11108"/>
    <cellStyle name="40% - Accent4 2 2 6 4" xfId="11109"/>
    <cellStyle name="40% - Accent4 2 2 6 4 2" xfId="11110"/>
    <cellStyle name="40% - Accent4 2 2 6 4 2 2" xfId="11111"/>
    <cellStyle name="40% - Accent4 2 2 6 4 3" xfId="11112"/>
    <cellStyle name="40% - Accent4 2 2 6 5" xfId="11113"/>
    <cellStyle name="40% - Accent4 2 2 6 5 2" xfId="11114"/>
    <cellStyle name="40% - Accent4 2 2 6 6" xfId="11115"/>
    <cellStyle name="40% - Accent4 2 2 7" xfId="11116"/>
    <cellStyle name="40% - Accent4 2 2 7 2" xfId="11117"/>
    <cellStyle name="40% - Accent4 2 2 7 2 2" xfId="11118"/>
    <cellStyle name="40% - Accent4 2 2 7 2 2 2" xfId="11119"/>
    <cellStyle name="40% - Accent4 2 2 7 2 3" xfId="11120"/>
    <cellStyle name="40% - Accent4 2 2 7 2 3 2" xfId="11121"/>
    <cellStyle name="40% - Accent4 2 2 7 2 4" xfId="11122"/>
    <cellStyle name="40% - Accent4 2 2 7 3" xfId="11123"/>
    <cellStyle name="40% - Accent4 2 2 7 3 2" xfId="11124"/>
    <cellStyle name="40% - Accent4 2 2 7 3 2 2" xfId="11125"/>
    <cellStyle name="40% - Accent4 2 2 7 3 3" xfId="11126"/>
    <cellStyle name="40% - Accent4 2 2 7 4" xfId="11127"/>
    <cellStyle name="40% - Accent4 2 2 7 4 2" xfId="11128"/>
    <cellStyle name="40% - Accent4 2 2 7 4 2 2" xfId="11129"/>
    <cellStyle name="40% - Accent4 2 2 7 4 3" xfId="11130"/>
    <cellStyle name="40% - Accent4 2 2 7 5" xfId="11131"/>
    <cellStyle name="40% - Accent4 2 2 7 5 2" xfId="11132"/>
    <cellStyle name="40% - Accent4 2 2 7 6" xfId="11133"/>
    <cellStyle name="40% - Accent4 2 2 8" xfId="11134"/>
    <cellStyle name="40% - Accent4 2 2 8 2" xfId="11135"/>
    <cellStyle name="40% - Accent4 2 2 8 2 2" xfId="11136"/>
    <cellStyle name="40% - Accent4 2 2 8 3" xfId="11137"/>
    <cellStyle name="40% - Accent4 2 2 8 3 2" xfId="11138"/>
    <cellStyle name="40% - Accent4 2 2 8 4" xfId="11139"/>
    <cellStyle name="40% - Accent4 2 2 9" xfId="11140"/>
    <cellStyle name="40% - Accent4 2 2 9 2" xfId="11141"/>
    <cellStyle name="40% - Accent4 2 2 9 2 2" xfId="11142"/>
    <cellStyle name="40% - Accent4 2 2 9 3" xfId="11143"/>
    <cellStyle name="40% - Accent4 2 2 9 3 2" xfId="11144"/>
    <cellStyle name="40% - Accent4 2 2 9 4" xfId="11145"/>
    <cellStyle name="40% - Accent4 2 3" xfId="11146"/>
    <cellStyle name="40% - Accent4 2 3 10" xfId="11147"/>
    <cellStyle name="40% - Accent4 2 3 10 2" xfId="11148"/>
    <cellStyle name="40% - Accent4 2 3 11" xfId="11149"/>
    <cellStyle name="40% - Accent4 2 3 2" xfId="11150"/>
    <cellStyle name="40% - Accent4 2 3 2 2" xfId="11151"/>
    <cellStyle name="40% - Accent4 2 3 2 2 2" xfId="11152"/>
    <cellStyle name="40% - Accent4 2 3 2 2 2 2" xfId="11153"/>
    <cellStyle name="40% - Accent4 2 3 2 2 3" xfId="11154"/>
    <cellStyle name="40% - Accent4 2 3 2 2 3 2" xfId="11155"/>
    <cellStyle name="40% - Accent4 2 3 2 2 4" xfId="11156"/>
    <cellStyle name="40% - Accent4 2 3 2 3" xfId="11157"/>
    <cellStyle name="40% - Accent4 2 3 2 3 2" xfId="11158"/>
    <cellStyle name="40% - Accent4 2 3 2 3 2 2" xfId="11159"/>
    <cellStyle name="40% - Accent4 2 3 2 3 3" xfId="11160"/>
    <cellStyle name="40% - Accent4 2 3 2 4" xfId="11161"/>
    <cellStyle name="40% - Accent4 2 3 2 4 2" xfId="11162"/>
    <cellStyle name="40% - Accent4 2 3 2 4 2 2" xfId="11163"/>
    <cellStyle name="40% - Accent4 2 3 2 4 3" xfId="11164"/>
    <cellStyle name="40% - Accent4 2 3 2 5" xfId="11165"/>
    <cellStyle name="40% - Accent4 2 3 2 5 2" xfId="11166"/>
    <cellStyle name="40% - Accent4 2 3 2 6" xfId="11167"/>
    <cellStyle name="40% - Accent4 2 3 3" xfId="11168"/>
    <cellStyle name="40% - Accent4 2 3 3 2" xfId="11169"/>
    <cellStyle name="40% - Accent4 2 3 3 2 2" xfId="11170"/>
    <cellStyle name="40% - Accent4 2 3 3 2 2 2" xfId="11171"/>
    <cellStyle name="40% - Accent4 2 3 3 2 3" xfId="11172"/>
    <cellStyle name="40% - Accent4 2 3 3 2 3 2" xfId="11173"/>
    <cellStyle name="40% - Accent4 2 3 3 2 4" xfId="11174"/>
    <cellStyle name="40% - Accent4 2 3 3 3" xfId="11175"/>
    <cellStyle name="40% - Accent4 2 3 3 3 2" xfId="11176"/>
    <cellStyle name="40% - Accent4 2 3 3 3 2 2" xfId="11177"/>
    <cellStyle name="40% - Accent4 2 3 3 3 3" xfId="11178"/>
    <cellStyle name="40% - Accent4 2 3 3 4" xfId="11179"/>
    <cellStyle name="40% - Accent4 2 3 3 4 2" xfId="11180"/>
    <cellStyle name="40% - Accent4 2 3 3 4 2 2" xfId="11181"/>
    <cellStyle name="40% - Accent4 2 3 3 4 3" xfId="11182"/>
    <cellStyle name="40% - Accent4 2 3 3 5" xfId="11183"/>
    <cellStyle name="40% - Accent4 2 3 3 5 2" xfId="11184"/>
    <cellStyle name="40% - Accent4 2 3 3 6" xfId="11185"/>
    <cellStyle name="40% - Accent4 2 3 4" xfId="11186"/>
    <cellStyle name="40% - Accent4 2 3 4 2" xfId="11187"/>
    <cellStyle name="40% - Accent4 2 3 4 2 2" xfId="11188"/>
    <cellStyle name="40% - Accent4 2 3 4 2 2 2" xfId="11189"/>
    <cellStyle name="40% - Accent4 2 3 4 2 3" xfId="11190"/>
    <cellStyle name="40% - Accent4 2 3 4 2 3 2" xfId="11191"/>
    <cellStyle name="40% - Accent4 2 3 4 2 4" xfId="11192"/>
    <cellStyle name="40% - Accent4 2 3 4 3" xfId="11193"/>
    <cellStyle name="40% - Accent4 2 3 4 3 2" xfId="11194"/>
    <cellStyle name="40% - Accent4 2 3 4 3 2 2" xfId="11195"/>
    <cellStyle name="40% - Accent4 2 3 4 3 3" xfId="11196"/>
    <cellStyle name="40% - Accent4 2 3 4 4" xfId="11197"/>
    <cellStyle name="40% - Accent4 2 3 4 4 2" xfId="11198"/>
    <cellStyle name="40% - Accent4 2 3 4 4 2 2" xfId="11199"/>
    <cellStyle name="40% - Accent4 2 3 4 4 3" xfId="11200"/>
    <cellStyle name="40% - Accent4 2 3 4 5" xfId="11201"/>
    <cellStyle name="40% - Accent4 2 3 4 5 2" xfId="11202"/>
    <cellStyle name="40% - Accent4 2 3 4 6" xfId="11203"/>
    <cellStyle name="40% - Accent4 2 3 5" xfId="11204"/>
    <cellStyle name="40% - Accent4 2 3 5 2" xfId="11205"/>
    <cellStyle name="40% - Accent4 2 3 5 2 2" xfId="11206"/>
    <cellStyle name="40% - Accent4 2 3 5 3" xfId="11207"/>
    <cellStyle name="40% - Accent4 2 3 5 3 2" xfId="11208"/>
    <cellStyle name="40% - Accent4 2 3 5 4" xfId="11209"/>
    <cellStyle name="40% - Accent4 2 3 6" xfId="11210"/>
    <cellStyle name="40% - Accent4 2 3 6 2" xfId="11211"/>
    <cellStyle name="40% - Accent4 2 3 6 2 2" xfId="11212"/>
    <cellStyle name="40% - Accent4 2 3 6 3" xfId="11213"/>
    <cellStyle name="40% - Accent4 2 3 6 3 2" xfId="11214"/>
    <cellStyle name="40% - Accent4 2 3 6 4" xfId="11215"/>
    <cellStyle name="40% - Accent4 2 3 7" xfId="11216"/>
    <cellStyle name="40% - Accent4 2 3 7 2" xfId="11217"/>
    <cellStyle name="40% - Accent4 2 3 7 2 2" xfId="11218"/>
    <cellStyle name="40% - Accent4 2 3 7 3" xfId="11219"/>
    <cellStyle name="40% - Accent4 2 3 8" xfId="11220"/>
    <cellStyle name="40% - Accent4 2 3 8 2" xfId="11221"/>
    <cellStyle name="40% - Accent4 2 3 8 2 2" xfId="11222"/>
    <cellStyle name="40% - Accent4 2 3 8 3" xfId="11223"/>
    <cellStyle name="40% - Accent4 2 3 9" xfId="11224"/>
    <cellStyle name="40% - Accent4 2 3 9 2" xfId="11225"/>
    <cellStyle name="40% - Accent4 2 4" xfId="11226"/>
    <cellStyle name="40% - Accent4 2 4 10" xfId="11227"/>
    <cellStyle name="40% - Accent4 2 4 10 2" xfId="11228"/>
    <cellStyle name="40% - Accent4 2 4 11" xfId="11229"/>
    <cellStyle name="40% - Accent4 2 4 2" xfId="11230"/>
    <cellStyle name="40% - Accent4 2 4 2 2" xfId="11231"/>
    <cellStyle name="40% - Accent4 2 4 2 2 2" xfId="11232"/>
    <cellStyle name="40% - Accent4 2 4 2 2 2 2" xfId="11233"/>
    <cellStyle name="40% - Accent4 2 4 2 2 3" xfId="11234"/>
    <cellStyle name="40% - Accent4 2 4 2 2 3 2" xfId="11235"/>
    <cellStyle name="40% - Accent4 2 4 2 2 4" xfId="11236"/>
    <cellStyle name="40% - Accent4 2 4 2 3" xfId="11237"/>
    <cellStyle name="40% - Accent4 2 4 2 3 2" xfId="11238"/>
    <cellStyle name="40% - Accent4 2 4 2 3 2 2" xfId="11239"/>
    <cellStyle name="40% - Accent4 2 4 2 3 3" xfId="11240"/>
    <cellStyle name="40% - Accent4 2 4 2 4" xfId="11241"/>
    <cellStyle name="40% - Accent4 2 4 2 4 2" xfId="11242"/>
    <cellStyle name="40% - Accent4 2 4 2 4 2 2" xfId="11243"/>
    <cellStyle name="40% - Accent4 2 4 2 4 3" xfId="11244"/>
    <cellStyle name="40% - Accent4 2 4 2 5" xfId="11245"/>
    <cellStyle name="40% - Accent4 2 4 2 5 2" xfId="11246"/>
    <cellStyle name="40% - Accent4 2 4 2 6" xfId="11247"/>
    <cellStyle name="40% - Accent4 2 4 3" xfId="11248"/>
    <cellStyle name="40% - Accent4 2 4 3 2" xfId="11249"/>
    <cellStyle name="40% - Accent4 2 4 3 2 2" xfId="11250"/>
    <cellStyle name="40% - Accent4 2 4 3 2 2 2" xfId="11251"/>
    <cellStyle name="40% - Accent4 2 4 3 2 3" xfId="11252"/>
    <cellStyle name="40% - Accent4 2 4 3 2 3 2" xfId="11253"/>
    <cellStyle name="40% - Accent4 2 4 3 2 4" xfId="11254"/>
    <cellStyle name="40% - Accent4 2 4 3 3" xfId="11255"/>
    <cellStyle name="40% - Accent4 2 4 3 3 2" xfId="11256"/>
    <cellStyle name="40% - Accent4 2 4 3 3 2 2" xfId="11257"/>
    <cellStyle name="40% - Accent4 2 4 3 3 3" xfId="11258"/>
    <cellStyle name="40% - Accent4 2 4 3 4" xfId="11259"/>
    <cellStyle name="40% - Accent4 2 4 3 4 2" xfId="11260"/>
    <cellStyle name="40% - Accent4 2 4 3 4 2 2" xfId="11261"/>
    <cellStyle name="40% - Accent4 2 4 3 4 3" xfId="11262"/>
    <cellStyle name="40% - Accent4 2 4 3 5" xfId="11263"/>
    <cellStyle name="40% - Accent4 2 4 3 5 2" xfId="11264"/>
    <cellStyle name="40% - Accent4 2 4 3 6" xfId="11265"/>
    <cellStyle name="40% - Accent4 2 4 4" xfId="11266"/>
    <cellStyle name="40% - Accent4 2 4 4 2" xfId="11267"/>
    <cellStyle name="40% - Accent4 2 4 4 2 2" xfId="11268"/>
    <cellStyle name="40% - Accent4 2 4 4 2 2 2" xfId="11269"/>
    <cellStyle name="40% - Accent4 2 4 4 2 3" xfId="11270"/>
    <cellStyle name="40% - Accent4 2 4 4 2 3 2" xfId="11271"/>
    <cellStyle name="40% - Accent4 2 4 4 2 4" xfId="11272"/>
    <cellStyle name="40% - Accent4 2 4 4 3" xfId="11273"/>
    <cellStyle name="40% - Accent4 2 4 4 3 2" xfId="11274"/>
    <cellStyle name="40% - Accent4 2 4 4 3 2 2" xfId="11275"/>
    <cellStyle name="40% - Accent4 2 4 4 3 3" xfId="11276"/>
    <cellStyle name="40% - Accent4 2 4 4 4" xfId="11277"/>
    <cellStyle name="40% - Accent4 2 4 4 4 2" xfId="11278"/>
    <cellStyle name="40% - Accent4 2 4 4 4 2 2" xfId="11279"/>
    <cellStyle name="40% - Accent4 2 4 4 4 3" xfId="11280"/>
    <cellStyle name="40% - Accent4 2 4 4 5" xfId="11281"/>
    <cellStyle name="40% - Accent4 2 4 4 5 2" xfId="11282"/>
    <cellStyle name="40% - Accent4 2 4 4 6" xfId="11283"/>
    <cellStyle name="40% - Accent4 2 4 5" xfId="11284"/>
    <cellStyle name="40% - Accent4 2 4 5 2" xfId="11285"/>
    <cellStyle name="40% - Accent4 2 4 5 2 2" xfId="11286"/>
    <cellStyle name="40% - Accent4 2 4 5 3" xfId="11287"/>
    <cellStyle name="40% - Accent4 2 4 5 3 2" xfId="11288"/>
    <cellStyle name="40% - Accent4 2 4 5 4" xfId="11289"/>
    <cellStyle name="40% - Accent4 2 4 6" xfId="11290"/>
    <cellStyle name="40% - Accent4 2 4 6 2" xfId="11291"/>
    <cellStyle name="40% - Accent4 2 4 6 2 2" xfId="11292"/>
    <cellStyle name="40% - Accent4 2 4 6 3" xfId="11293"/>
    <cellStyle name="40% - Accent4 2 4 6 3 2" xfId="11294"/>
    <cellStyle name="40% - Accent4 2 4 6 4" xfId="11295"/>
    <cellStyle name="40% - Accent4 2 4 7" xfId="11296"/>
    <cellStyle name="40% - Accent4 2 4 7 2" xfId="11297"/>
    <cellStyle name="40% - Accent4 2 4 7 2 2" xfId="11298"/>
    <cellStyle name="40% - Accent4 2 4 7 3" xfId="11299"/>
    <cellStyle name="40% - Accent4 2 4 8" xfId="11300"/>
    <cellStyle name="40% - Accent4 2 4 8 2" xfId="11301"/>
    <cellStyle name="40% - Accent4 2 4 8 2 2" xfId="11302"/>
    <cellStyle name="40% - Accent4 2 4 8 3" xfId="11303"/>
    <cellStyle name="40% - Accent4 2 4 9" xfId="11304"/>
    <cellStyle name="40% - Accent4 2 4 9 2" xfId="11305"/>
    <cellStyle name="40% - Accent4 2 5" xfId="11306"/>
    <cellStyle name="40% - Accent4 2 5 2" xfId="11307"/>
    <cellStyle name="40% - Accent4 2 5 2 2" xfId="11308"/>
    <cellStyle name="40% - Accent4 2 5 2 2 2" xfId="11309"/>
    <cellStyle name="40% - Accent4 2 5 2 2 2 2" xfId="11310"/>
    <cellStyle name="40% - Accent4 2 5 2 2 3" xfId="11311"/>
    <cellStyle name="40% - Accent4 2 5 2 2 3 2" xfId="11312"/>
    <cellStyle name="40% - Accent4 2 5 2 2 4" xfId="11313"/>
    <cellStyle name="40% - Accent4 2 5 2 3" xfId="11314"/>
    <cellStyle name="40% - Accent4 2 5 2 3 2" xfId="11315"/>
    <cellStyle name="40% - Accent4 2 5 2 3 2 2" xfId="11316"/>
    <cellStyle name="40% - Accent4 2 5 2 3 3" xfId="11317"/>
    <cellStyle name="40% - Accent4 2 5 2 4" xfId="11318"/>
    <cellStyle name="40% - Accent4 2 5 2 4 2" xfId="11319"/>
    <cellStyle name="40% - Accent4 2 5 2 4 2 2" xfId="11320"/>
    <cellStyle name="40% - Accent4 2 5 2 4 3" xfId="11321"/>
    <cellStyle name="40% - Accent4 2 5 2 5" xfId="11322"/>
    <cellStyle name="40% - Accent4 2 5 2 5 2" xfId="11323"/>
    <cellStyle name="40% - Accent4 2 5 2 6" xfId="11324"/>
    <cellStyle name="40% - Accent4 2 5 3" xfId="11325"/>
    <cellStyle name="40% - Accent4 2 5 3 2" xfId="11326"/>
    <cellStyle name="40% - Accent4 2 5 3 2 2" xfId="11327"/>
    <cellStyle name="40% - Accent4 2 5 3 2 2 2" xfId="11328"/>
    <cellStyle name="40% - Accent4 2 5 3 2 3" xfId="11329"/>
    <cellStyle name="40% - Accent4 2 5 3 2 3 2" xfId="11330"/>
    <cellStyle name="40% - Accent4 2 5 3 2 4" xfId="11331"/>
    <cellStyle name="40% - Accent4 2 5 3 3" xfId="11332"/>
    <cellStyle name="40% - Accent4 2 5 3 3 2" xfId="11333"/>
    <cellStyle name="40% - Accent4 2 5 3 3 2 2" xfId="11334"/>
    <cellStyle name="40% - Accent4 2 5 3 3 3" xfId="11335"/>
    <cellStyle name="40% - Accent4 2 5 3 4" xfId="11336"/>
    <cellStyle name="40% - Accent4 2 5 3 4 2" xfId="11337"/>
    <cellStyle name="40% - Accent4 2 5 3 4 2 2" xfId="11338"/>
    <cellStyle name="40% - Accent4 2 5 3 4 3" xfId="11339"/>
    <cellStyle name="40% - Accent4 2 5 3 5" xfId="11340"/>
    <cellStyle name="40% - Accent4 2 5 3 5 2" xfId="11341"/>
    <cellStyle name="40% - Accent4 2 5 3 6" xfId="11342"/>
    <cellStyle name="40% - Accent4 2 5 4" xfId="11343"/>
    <cellStyle name="40% - Accent4 2 5 4 2" xfId="11344"/>
    <cellStyle name="40% - Accent4 2 5 4 2 2" xfId="11345"/>
    <cellStyle name="40% - Accent4 2 5 4 3" xfId="11346"/>
    <cellStyle name="40% - Accent4 2 5 4 3 2" xfId="11347"/>
    <cellStyle name="40% - Accent4 2 5 4 4" xfId="11348"/>
    <cellStyle name="40% - Accent4 2 5 5" xfId="11349"/>
    <cellStyle name="40% - Accent4 2 5 5 2" xfId="11350"/>
    <cellStyle name="40% - Accent4 2 5 5 2 2" xfId="11351"/>
    <cellStyle name="40% - Accent4 2 5 5 3" xfId="11352"/>
    <cellStyle name="40% - Accent4 2 5 5 3 2" xfId="11353"/>
    <cellStyle name="40% - Accent4 2 5 5 4" xfId="11354"/>
    <cellStyle name="40% - Accent4 2 5 6" xfId="11355"/>
    <cellStyle name="40% - Accent4 2 5 6 2" xfId="11356"/>
    <cellStyle name="40% - Accent4 2 5 6 2 2" xfId="11357"/>
    <cellStyle name="40% - Accent4 2 5 6 3" xfId="11358"/>
    <cellStyle name="40% - Accent4 2 5 7" xfId="11359"/>
    <cellStyle name="40% - Accent4 2 5 7 2" xfId="11360"/>
    <cellStyle name="40% - Accent4 2 5 7 2 2" xfId="11361"/>
    <cellStyle name="40% - Accent4 2 5 7 3" xfId="11362"/>
    <cellStyle name="40% - Accent4 2 5 8" xfId="11363"/>
    <cellStyle name="40% - Accent4 2 5 8 2" xfId="11364"/>
    <cellStyle name="40% - Accent4 2 5 9" xfId="11365"/>
    <cellStyle name="40% - Accent4 2 6" xfId="11366"/>
    <cellStyle name="40% - Accent4 2 6 2" xfId="11367"/>
    <cellStyle name="40% - Accent4 2 6 2 2" xfId="11368"/>
    <cellStyle name="40% - Accent4 2 6 2 2 2" xfId="11369"/>
    <cellStyle name="40% - Accent4 2 6 2 3" xfId="11370"/>
    <cellStyle name="40% - Accent4 2 6 2 3 2" xfId="11371"/>
    <cellStyle name="40% - Accent4 2 6 2 4" xfId="11372"/>
    <cellStyle name="40% - Accent4 2 6 3" xfId="11373"/>
    <cellStyle name="40% - Accent4 2 6 3 2" xfId="11374"/>
    <cellStyle name="40% - Accent4 2 6 3 2 2" xfId="11375"/>
    <cellStyle name="40% - Accent4 2 6 3 3" xfId="11376"/>
    <cellStyle name="40% - Accent4 2 6 4" xfId="11377"/>
    <cellStyle name="40% - Accent4 2 6 4 2" xfId="11378"/>
    <cellStyle name="40% - Accent4 2 6 4 2 2" xfId="11379"/>
    <cellStyle name="40% - Accent4 2 6 4 3" xfId="11380"/>
    <cellStyle name="40% - Accent4 2 6 5" xfId="11381"/>
    <cellStyle name="40% - Accent4 2 6 5 2" xfId="11382"/>
    <cellStyle name="40% - Accent4 2 6 6" xfId="11383"/>
    <cellStyle name="40% - Accent4 2 7" xfId="11384"/>
    <cellStyle name="40% - Accent4 2 7 2" xfId="11385"/>
    <cellStyle name="40% - Accent4 2 7 2 2" xfId="11386"/>
    <cellStyle name="40% - Accent4 2 7 2 2 2" xfId="11387"/>
    <cellStyle name="40% - Accent4 2 7 2 3" xfId="11388"/>
    <cellStyle name="40% - Accent4 2 7 2 3 2" xfId="11389"/>
    <cellStyle name="40% - Accent4 2 7 2 4" xfId="11390"/>
    <cellStyle name="40% - Accent4 2 7 3" xfId="11391"/>
    <cellStyle name="40% - Accent4 2 7 3 2" xfId="11392"/>
    <cellStyle name="40% - Accent4 2 7 3 2 2" xfId="11393"/>
    <cellStyle name="40% - Accent4 2 7 3 3" xfId="11394"/>
    <cellStyle name="40% - Accent4 2 7 4" xfId="11395"/>
    <cellStyle name="40% - Accent4 2 7 4 2" xfId="11396"/>
    <cellStyle name="40% - Accent4 2 7 4 2 2" xfId="11397"/>
    <cellStyle name="40% - Accent4 2 7 4 3" xfId="11398"/>
    <cellStyle name="40% - Accent4 2 7 5" xfId="11399"/>
    <cellStyle name="40% - Accent4 2 7 5 2" xfId="11400"/>
    <cellStyle name="40% - Accent4 2 7 6" xfId="11401"/>
    <cellStyle name="40% - Accent4 2 8" xfId="11402"/>
    <cellStyle name="40% - Accent4 2 8 2" xfId="11403"/>
    <cellStyle name="40% - Accent4 2 8 2 2" xfId="11404"/>
    <cellStyle name="40% - Accent4 2 8 2 2 2" xfId="11405"/>
    <cellStyle name="40% - Accent4 2 8 2 3" xfId="11406"/>
    <cellStyle name="40% - Accent4 2 8 2 3 2" xfId="11407"/>
    <cellStyle name="40% - Accent4 2 8 2 4" xfId="11408"/>
    <cellStyle name="40% - Accent4 2 8 3" xfId="11409"/>
    <cellStyle name="40% - Accent4 2 8 3 2" xfId="11410"/>
    <cellStyle name="40% - Accent4 2 8 3 2 2" xfId="11411"/>
    <cellStyle name="40% - Accent4 2 8 3 3" xfId="11412"/>
    <cellStyle name="40% - Accent4 2 8 4" xfId="11413"/>
    <cellStyle name="40% - Accent4 2 8 4 2" xfId="11414"/>
    <cellStyle name="40% - Accent4 2 8 4 2 2" xfId="11415"/>
    <cellStyle name="40% - Accent4 2 8 4 3" xfId="11416"/>
    <cellStyle name="40% - Accent4 2 8 5" xfId="11417"/>
    <cellStyle name="40% - Accent4 2 8 5 2" xfId="11418"/>
    <cellStyle name="40% - Accent4 2 8 6" xfId="11419"/>
    <cellStyle name="40% - Accent4 2 9" xfId="11420"/>
    <cellStyle name="40% - Accent4 2 9 2" xfId="11421"/>
    <cellStyle name="40% - Accent4 2 9 2 2" xfId="11422"/>
    <cellStyle name="40% - Accent4 2 9 3" xfId="11423"/>
    <cellStyle name="40% - Accent4 2 9 3 2" xfId="11424"/>
    <cellStyle name="40% - Accent4 2 9 4" xfId="11425"/>
    <cellStyle name="40% - Accent4 3" xfId="11426"/>
    <cellStyle name="40% - Accent4 3 10" xfId="11427"/>
    <cellStyle name="40% - Accent4 3 10 2" xfId="11428"/>
    <cellStyle name="40% - Accent4 3 10 2 2" xfId="11429"/>
    <cellStyle name="40% - Accent4 3 10 3" xfId="11430"/>
    <cellStyle name="40% - Accent4 3 11" xfId="11431"/>
    <cellStyle name="40% - Accent4 3 11 2" xfId="11432"/>
    <cellStyle name="40% - Accent4 3 11 2 2" xfId="11433"/>
    <cellStyle name="40% - Accent4 3 11 3" xfId="11434"/>
    <cellStyle name="40% - Accent4 3 12" xfId="11435"/>
    <cellStyle name="40% - Accent4 3 12 2" xfId="11436"/>
    <cellStyle name="40% - Accent4 3 13" xfId="11437"/>
    <cellStyle name="40% - Accent4 3 13 2" xfId="11438"/>
    <cellStyle name="40% - Accent4 3 14" xfId="11439"/>
    <cellStyle name="40% - Accent4 3 2" xfId="11440"/>
    <cellStyle name="40% - Accent4 3 2 10" xfId="11441"/>
    <cellStyle name="40% - Accent4 3 2 10 2" xfId="11442"/>
    <cellStyle name="40% - Accent4 3 2 11" xfId="11443"/>
    <cellStyle name="40% - Accent4 3 2 2" xfId="11444"/>
    <cellStyle name="40% - Accent4 3 2 2 2" xfId="11445"/>
    <cellStyle name="40% - Accent4 3 2 2 2 2" xfId="11446"/>
    <cellStyle name="40% - Accent4 3 2 2 2 2 2" xfId="11447"/>
    <cellStyle name="40% - Accent4 3 2 2 2 3" xfId="11448"/>
    <cellStyle name="40% - Accent4 3 2 2 2 3 2" xfId="11449"/>
    <cellStyle name="40% - Accent4 3 2 2 2 4" xfId="11450"/>
    <cellStyle name="40% - Accent4 3 2 2 3" xfId="11451"/>
    <cellStyle name="40% - Accent4 3 2 2 3 2" xfId="11452"/>
    <cellStyle name="40% - Accent4 3 2 2 3 2 2" xfId="11453"/>
    <cellStyle name="40% - Accent4 3 2 2 3 3" xfId="11454"/>
    <cellStyle name="40% - Accent4 3 2 2 4" xfId="11455"/>
    <cellStyle name="40% - Accent4 3 2 2 4 2" xfId="11456"/>
    <cellStyle name="40% - Accent4 3 2 2 4 2 2" xfId="11457"/>
    <cellStyle name="40% - Accent4 3 2 2 4 3" xfId="11458"/>
    <cellStyle name="40% - Accent4 3 2 2 5" xfId="11459"/>
    <cellStyle name="40% - Accent4 3 2 2 5 2" xfId="11460"/>
    <cellStyle name="40% - Accent4 3 2 2 6" xfId="11461"/>
    <cellStyle name="40% - Accent4 3 2 3" xfId="11462"/>
    <cellStyle name="40% - Accent4 3 2 3 2" xfId="11463"/>
    <cellStyle name="40% - Accent4 3 2 3 2 2" xfId="11464"/>
    <cellStyle name="40% - Accent4 3 2 3 2 2 2" xfId="11465"/>
    <cellStyle name="40% - Accent4 3 2 3 2 3" xfId="11466"/>
    <cellStyle name="40% - Accent4 3 2 3 2 3 2" xfId="11467"/>
    <cellStyle name="40% - Accent4 3 2 3 2 4" xfId="11468"/>
    <cellStyle name="40% - Accent4 3 2 3 3" xfId="11469"/>
    <cellStyle name="40% - Accent4 3 2 3 3 2" xfId="11470"/>
    <cellStyle name="40% - Accent4 3 2 3 3 2 2" xfId="11471"/>
    <cellStyle name="40% - Accent4 3 2 3 3 3" xfId="11472"/>
    <cellStyle name="40% - Accent4 3 2 3 4" xfId="11473"/>
    <cellStyle name="40% - Accent4 3 2 3 4 2" xfId="11474"/>
    <cellStyle name="40% - Accent4 3 2 3 4 2 2" xfId="11475"/>
    <cellStyle name="40% - Accent4 3 2 3 4 3" xfId="11476"/>
    <cellStyle name="40% - Accent4 3 2 3 5" xfId="11477"/>
    <cellStyle name="40% - Accent4 3 2 3 5 2" xfId="11478"/>
    <cellStyle name="40% - Accent4 3 2 3 6" xfId="11479"/>
    <cellStyle name="40% - Accent4 3 2 4" xfId="11480"/>
    <cellStyle name="40% - Accent4 3 2 4 2" xfId="11481"/>
    <cellStyle name="40% - Accent4 3 2 4 2 2" xfId="11482"/>
    <cellStyle name="40% - Accent4 3 2 4 2 2 2" xfId="11483"/>
    <cellStyle name="40% - Accent4 3 2 4 2 3" xfId="11484"/>
    <cellStyle name="40% - Accent4 3 2 4 2 3 2" xfId="11485"/>
    <cellStyle name="40% - Accent4 3 2 4 2 4" xfId="11486"/>
    <cellStyle name="40% - Accent4 3 2 4 3" xfId="11487"/>
    <cellStyle name="40% - Accent4 3 2 4 3 2" xfId="11488"/>
    <cellStyle name="40% - Accent4 3 2 4 3 2 2" xfId="11489"/>
    <cellStyle name="40% - Accent4 3 2 4 3 3" xfId="11490"/>
    <cellStyle name="40% - Accent4 3 2 4 4" xfId="11491"/>
    <cellStyle name="40% - Accent4 3 2 4 4 2" xfId="11492"/>
    <cellStyle name="40% - Accent4 3 2 4 4 2 2" xfId="11493"/>
    <cellStyle name="40% - Accent4 3 2 4 4 3" xfId="11494"/>
    <cellStyle name="40% - Accent4 3 2 4 5" xfId="11495"/>
    <cellStyle name="40% - Accent4 3 2 4 5 2" xfId="11496"/>
    <cellStyle name="40% - Accent4 3 2 4 6" xfId="11497"/>
    <cellStyle name="40% - Accent4 3 2 5" xfId="11498"/>
    <cellStyle name="40% - Accent4 3 2 5 2" xfId="11499"/>
    <cellStyle name="40% - Accent4 3 2 5 2 2" xfId="11500"/>
    <cellStyle name="40% - Accent4 3 2 5 3" xfId="11501"/>
    <cellStyle name="40% - Accent4 3 2 5 3 2" xfId="11502"/>
    <cellStyle name="40% - Accent4 3 2 5 4" xfId="11503"/>
    <cellStyle name="40% - Accent4 3 2 6" xfId="11504"/>
    <cellStyle name="40% - Accent4 3 2 6 2" xfId="11505"/>
    <cellStyle name="40% - Accent4 3 2 6 2 2" xfId="11506"/>
    <cellStyle name="40% - Accent4 3 2 6 3" xfId="11507"/>
    <cellStyle name="40% - Accent4 3 2 6 3 2" xfId="11508"/>
    <cellStyle name="40% - Accent4 3 2 6 4" xfId="11509"/>
    <cellStyle name="40% - Accent4 3 2 7" xfId="11510"/>
    <cellStyle name="40% - Accent4 3 2 7 2" xfId="11511"/>
    <cellStyle name="40% - Accent4 3 2 7 2 2" xfId="11512"/>
    <cellStyle name="40% - Accent4 3 2 7 3" xfId="11513"/>
    <cellStyle name="40% - Accent4 3 2 8" xfId="11514"/>
    <cellStyle name="40% - Accent4 3 2 8 2" xfId="11515"/>
    <cellStyle name="40% - Accent4 3 2 8 2 2" xfId="11516"/>
    <cellStyle name="40% - Accent4 3 2 8 3" xfId="11517"/>
    <cellStyle name="40% - Accent4 3 2 9" xfId="11518"/>
    <cellStyle name="40% - Accent4 3 2 9 2" xfId="11519"/>
    <cellStyle name="40% - Accent4 3 3" xfId="11520"/>
    <cellStyle name="40% - Accent4 3 3 10" xfId="11521"/>
    <cellStyle name="40% - Accent4 3 3 10 2" xfId="11522"/>
    <cellStyle name="40% - Accent4 3 3 11" xfId="11523"/>
    <cellStyle name="40% - Accent4 3 3 2" xfId="11524"/>
    <cellStyle name="40% - Accent4 3 3 2 2" xfId="11525"/>
    <cellStyle name="40% - Accent4 3 3 2 2 2" xfId="11526"/>
    <cellStyle name="40% - Accent4 3 3 2 2 2 2" xfId="11527"/>
    <cellStyle name="40% - Accent4 3 3 2 2 3" xfId="11528"/>
    <cellStyle name="40% - Accent4 3 3 2 2 3 2" xfId="11529"/>
    <cellStyle name="40% - Accent4 3 3 2 2 4" xfId="11530"/>
    <cellStyle name="40% - Accent4 3 3 2 3" xfId="11531"/>
    <cellStyle name="40% - Accent4 3 3 2 3 2" xfId="11532"/>
    <cellStyle name="40% - Accent4 3 3 2 3 2 2" xfId="11533"/>
    <cellStyle name="40% - Accent4 3 3 2 3 3" xfId="11534"/>
    <cellStyle name="40% - Accent4 3 3 2 4" xfId="11535"/>
    <cellStyle name="40% - Accent4 3 3 2 4 2" xfId="11536"/>
    <cellStyle name="40% - Accent4 3 3 2 4 2 2" xfId="11537"/>
    <cellStyle name="40% - Accent4 3 3 2 4 3" xfId="11538"/>
    <cellStyle name="40% - Accent4 3 3 2 5" xfId="11539"/>
    <cellStyle name="40% - Accent4 3 3 2 5 2" xfId="11540"/>
    <cellStyle name="40% - Accent4 3 3 2 6" xfId="11541"/>
    <cellStyle name="40% - Accent4 3 3 3" xfId="11542"/>
    <cellStyle name="40% - Accent4 3 3 3 2" xfId="11543"/>
    <cellStyle name="40% - Accent4 3 3 3 2 2" xfId="11544"/>
    <cellStyle name="40% - Accent4 3 3 3 2 2 2" xfId="11545"/>
    <cellStyle name="40% - Accent4 3 3 3 2 3" xfId="11546"/>
    <cellStyle name="40% - Accent4 3 3 3 2 3 2" xfId="11547"/>
    <cellStyle name="40% - Accent4 3 3 3 2 4" xfId="11548"/>
    <cellStyle name="40% - Accent4 3 3 3 3" xfId="11549"/>
    <cellStyle name="40% - Accent4 3 3 3 3 2" xfId="11550"/>
    <cellStyle name="40% - Accent4 3 3 3 3 2 2" xfId="11551"/>
    <cellStyle name="40% - Accent4 3 3 3 3 3" xfId="11552"/>
    <cellStyle name="40% - Accent4 3 3 3 4" xfId="11553"/>
    <cellStyle name="40% - Accent4 3 3 3 4 2" xfId="11554"/>
    <cellStyle name="40% - Accent4 3 3 3 4 2 2" xfId="11555"/>
    <cellStyle name="40% - Accent4 3 3 3 4 3" xfId="11556"/>
    <cellStyle name="40% - Accent4 3 3 3 5" xfId="11557"/>
    <cellStyle name="40% - Accent4 3 3 3 5 2" xfId="11558"/>
    <cellStyle name="40% - Accent4 3 3 3 6" xfId="11559"/>
    <cellStyle name="40% - Accent4 3 3 4" xfId="11560"/>
    <cellStyle name="40% - Accent4 3 3 4 2" xfId="11561"/>
    <cellStyle name="40% - Accent4 3 3 4 2 2" xfId="11562"/>
    <cellStyle name="40% - Accent4 3 3 4 2 2 2" xfId="11563"/>
    <cellStyle name="40% - Accent4 3 3 4 2 3" xfId="11564"/>
    <cellStyle name="40% - Accent4 3 3 4 2 3 2" xfId="11565"/>
    <cellStyle name="40% - Accent4 3 3 4 2 4" xfId="11566"/>
    <cellStyle name="40% - Accent4 3 3 4 3" xfId="11567"/>
    <cellStyle name="40% - Accent4 3 3 4 3 2" xfId="11568"/>
    <cellStyle name="40% - Accent4 3 3 4 3 2 2" xfId="11569"/>
    <cellStyle name="40% - Accent4 3 3 4 3 3" xfId="11570"/>
    <cellStyle name="40% - Accent4 3 3 4 4" xfId="11571"/>
    <cellStyle name="40% - Accent4 3 3 4 4 2" xfId="11572"/>
    <cellStyle name="40% - Accent4 3 3 4 4 2 2" xfId="11573"/>
    <cellStyle name="40% - Accent4 3 3 4 4 3" xfId="11574"/>
    <cellStyle name="40% - Accent4 3 3 4 5" xfId="11575"/>
    <cellStyle name="40% - Accent4 3 3 4 5 2" xfId="11576"/>
    <cellStyle name="40% - Accent4 3 3 4 6" xfId="11577"/>
    <cellStyle name="40% - Accent4 3 3 5" xfId="11578"/>
    <cellStyle name="40% - Accent4 3 3 5 2" xfId="11579"/>
    <cellStyle name="40% - Accent4 3 3 5 2 2" xfId="11580"/>
    <cellStyle name="40% - Accent4 3 3 5 3" xfId="11581"/>
    <cellStyle name="40% - Accent4 3 3 5 3 2" xfId="11582"/>
    <cellStyle name="40% - Accent4 3 3 5 4" xfId="11583"/>
    <cellStyle name="40% - Accent4 3 3 6" xfId="11584"/>
    <cellStyle name="40% - Accent4 3 3 6 2" xfId="11585"/>
    <cellStyle name="40% - Accent4 3 3 6 2 2" xfId="11586"/>
    <cellStyle name="40% - Accent4 3 3 6 3" xfId="11587"/>
    <cellStyle name="40% - Accent4 3 3 6 3 2" xfId="11588"/>
    <cellStyle name="40% - Accent4 3 3 6 4" xfId="11589"/>
    <cellStyle name="40% - Accent4 3 3 7" xfId="11590"/>
    <cellStyle name="40% - Accent4 3 3 7 2" xfId="11591"/>
    <cellStyle name="40% - Accent4 3 3 7 2 2" xfId="11592"/>
    <cellStyle name="40% - Accent4 3 3 7 3" xfId="11593"/>
    <cellStyle name="40% - Accent4 3 3 8" xfId="11594"/>
    <cellStyle name="40% - Accent4 3 3 8 2" xfId="11595"/>
    <cellStyle name="40% - Accent4 3 3 8 2 2" xfId="11596"/>
    <cellStyle name="40% - Accent4 3 3 8 3" xfId="11597"/>
    <cellStyle name="40% - Accent4 3 3 9" xfId="11598"/>
    <cellStyle name="40% - Accent4 3 3 9 2" xfId="11599"/>
    <cellStyle name="40% - Accent4 3 4" xfId="11600"/>
    <cellStyle name="40% - Accent4 3 4 2" xfId="11601"/>
    <cellStyle name="40% - Accent4 3 4 2 2" xfId="11602"/>
    <cellStyle name="40% - Accent4 3 4 2 2 2" xfId="11603"/>
    <cellStyle name="40% - Accent4 3 4 2 2 2 2" xfId="11604"/>
    <cellStyle name="40% - Accent4 3 4 2 2 3" xfId="11605"/>
    <cellStyle name="40% - Accent4 3 4 2 2 3 2" xfId="11606"/>
    <cellStyle name="40% - Accent4 3 4 2 2 4" xfId="11607"/>
    <cellStyle name="40% - Accent4 3 4 2 3" xfId="11608"/>
    <cellStyle name="40% - Accent4 3 4 2 3 2" xfId="11609"/>
    <cellStyle name="40% - Accent4 3 4 2 3 2 2" xfId="11610"/>
    <cellStyle name="40% - Accent4 3 4 2 3 3" xfId="11611"/>
    <cellStyle name="40% - Accent4 3 4 2 4" xfId="11612"/>
    <cellStyle name="40% - Accent4 3 4 2 4 2" xfId="11613"/>
    <cellStyle name="40% - Accent4 3 4 2 4 2 2" xfId="11614"/>
    <cellStyle name="40% - Accent4 3 4 2 4 3" xfId="11615"/>
    <cellStyle name="40% - Accent4 3 4 2 5" xfId="11616"/>
    <cellStyle name="40% - Accent4 3 4 2 5 2" xfId="11617"/>
    <cellStyle name="40% - Accent4 3 4 2 6" xfId="11618"/>
    <cellStyle name="40% - Accent4 3 4 3" xfId="11619"/>
    <cellStyle name="40% - Accent4 3 4 3 2" xfId="11620"/>
    <cellStyle name="40% - Accent4 3 4 3 2 2" xfId="11621"/>
    <cellStyle name="40% - Accent4 3 4 3 2 2 2" xfId="11622"/>
    <cellStyle name="40% - Accent4 3 4 3 2 3" xfId="11623"/>
    <cellStyle name="40% - Accent4 3 4 3 2 3 2" xfId="11624"/>
    <cellStyle name="40% - Accent4 3 4 3 2 4" xfId="11625"/>
    <cellStyle name="40% - Accent4 3 4 3 3" xfId="11626"/>
    <cellStyle name="40% - Accent4 3 4 3 3 2" xfId="11627"/>
    <cellStyle name="40% - Accent4 3 4 3 3 2 2" xfId="11628"/>
    <cellStyle name="40% - Accent4 3 4 3 3 3" xfId="11629"/>
    <cellStyle name="40% - Accent4 3 4 3 4" xfId="11630"/>
    <cellStyle name="40% - Accent4 3 4 3 4 2" xfId="11631"/>
    <cellStyle name="40% - Accent4 3 4 3 4 2 2" xfId="11632"/>
    <cellStyle name="40% - Accent4 3 4 3 4 3" xfId="11633"/>
    <cellStyle name="40% - Accent4 3 4 3 5" xfId="11634"/>
    <cellStyle name="40% - Accent4 3 4 3 5 2" xfId="11635"/>
    <cellStyle name="40% - Accent4 3 4 3 6" xfId="11636"/>
    <cellStyle name="40% - Accent4 3 4 4" xfId="11637"/>
    <cellStyle name="40% - Accent4 3 4 4 2" xfId="11638"/>
    <cellStyle name="40% - Accent4 3 4 4 2 2" xfId="11639"/>
    <cellStyle name="40% - Accent4 3 4 4 3" xfId="11640"/>
    <cellStyle name="40% - Accent4 3 4 4 3 2" xfId="11641"/>
    <cellStyle name="40% - Accent4 3 4 4 4" xfId="11642"/>
    <cellStyle name="40% - Accent4 3 4 5" xfId="11643"/>
    <cellStyle name="40% - Accent4 3 4 5 2" xfId="11644"/>
    <cellStyle name="40% - Accent4 3 4 5 2 2" xfId="11645"/>
    <cellStyle name="40% - Accent4 3 4 5 3" xfId="11646"/>
    <cellStyle name="40% - Accent4 3 4 5 3 2" xfId="11647"/>
    <cellStyle name="40% - Accent4 3 4 5 4" xfId="11648"/>
    <cellStyle name="40% - Accent4 3 4 6" xfId="11649"/>
    <cellStyle name="40% - Accent4 3 4 6 2" xfId="11650"/>
    <cellStyle name="40% - Accent4 3 4 6 2 2" xfId="11651"/>
    <cellStyle name="40% - Accent4 3 4 6 3" xfId="11652"/>
    <cellStyle name="40% - Accent4 3 4 7" xfId="11653"/>
    <cellStyle name="40% - Accent4 3 4 7 2" xfId="11654"/>
    <cellStyle name="40% - Accent4 3 4 7 2 2" xfId="11655"/>
    <cellStyle name="40% - Accent4 3 4 7 3" xfId="11656"/>
    <cellStyle name="40% - Accent4 3 4 8" xfId="11657"/>
    <cellStyle name="40% - Accent4 3 4 8 2" xfId="11658"/>
    <cellStyle name="40% - Accent4 3 4 9" xfId="11659"/>
    <cellStyle name="40% - Accent4 3 5" xfId="11660"/>
    <cellStyle name="40% - Accent4 3 5 2" xfId="11661"/>
    <cellStyle name="40% - Accent4 3 5 2 2" xfId="11662"/>
    <cellStyle name="40% - Accent4 3 5 2 2 2" xfId="11663"/>
    <cellStyle name="40% - Accent4 3 5 2 3" xfId="11664"/>
    <cellStyle name="40% - Accent4 3 5 2 3 2" xfId="11665"/>
    <cellStyle name="40% - Accent4 3 5 2 4" xfId="11666"/>
    <cellStyle name="40% - Accent4 3 5 3" xfId="11667"/>
    <cellStyle name="40% - Accent4 3 5 3 2" xfId="11668"/>
    <cellStyle name="40% - Accent4 3 5 3 2 2" xfId="11669"/>
    <cellStyle name="40% - Accent4 3 5 3 3" xfId="11670"/>
    <cellStyle name="40% - Accent4 3 5 4" xfId="11671"/>
    <cellStyle name="40% - Accent4 3 5 4 2" xfId="11672"/>
    <cellStyle name="40% - Accent4 3 5 4 2 2" xfId="11673"/>
    <cellStyle name="40% - Accent4 3 5 4 3" xfId="11674"/>
    <cellStyle name="40% - Accent4 3 5 5" xfId="11675"/>
    <cellStyle name="40% - Accent4 3 5 5 2" xfId="11676"/>
    <cellStyle name="40% - Accent4 3 5 6" xfId="11677"/>
    <cellStyle name="40% - Accent4 3 6" xfId="11678"/>
    <cellStyle name="40% - Accent4 3 6 2" xfId="11679"/>
    <cellStyle name="40% - Accent4 3 6 2 2" xfId="11680"/>
    <cellStyle name="40% - Accent4 3 6 2 2 2" xfId="11681"/>
    <cellStyle name="40% - Accent4 3 6 2 3" xfId="11682"/>
    <cellStyle name="40% - Accent4 3 6 2 3 2" xfId="11683"/>
    <cellStyle name="40% - Accent4 3 6 2 4" xfId="11684"/>
    <cellStyle name="40% - Accent4 3 6 3" xfId="11685"/>
    <cellStyle name="40% - Accent4 3 6 3 2" xfId="11686"/>
    <cellStyle name="40% - Accent4 3 6 3 2 2" xfId="11687"/>
    <cellStyle name="40% - Accent4 3 6 3 3" xfId="11688"/>
    <cellStyle name="40% - Accent4 3 6 4" xfId="11689"/>
    <cellStyle name="40% - Accent4 3 6 4 2" xfId="11690"/>
    <cellStyle name="40% - Accent4 3 6 4 2 2" xfId="11691"/>
    <cellStyle name="40% - Accent4 3 6 4 3" xfId="11692"/>
    <cellStyle name="40% - Accent4 3 6 5" xfId="11693"/>
    <cellStyle name="40% - Accent4 3 6 5 2" xfId="11694"/>
    <cellStyle name="40% - Accent4 3 6 6" xfId="11695"/>
    <cellStyle name="40% - Accent4 3 7" xfId="11696"/>
    <cellStyle name="40% - Accent4 3 7 2" xfId="11697"/>
    <cellStyle name="40% - Accent4 3 7 2 2" xfId="11698"/>
    <cellStyle name="40% - Accent4 3 7 2 2 2" xfId="11699"/>
    <cellStyle name="40% - Accent4 3 7 2 3" xfId="11700"/>
    <cellStyle name="40% - Accent4 3 7 2 3 2" xfId="11701"/>
    <cellStyle name="40% - Accent4 3 7 2 4" xfId="11702"/>
    <cellStyle name="40% - Accent4 3 7 3" xfId="11703"/>
    <cellStyle name="40% - Accent4 3 7 3 2" xfId="11704"/>
    <cellStyle name="40% - Accent4 3 7 3 2 2" xfId="11705"/>
    <cellStyle name="40% - Accent4 3 7 3 3" xfId="11706"/>
    <cellStyle name="40% - Accent4 3 7 4" xfId="11707"/>
    <cellStyle name="40% - Accent4 3 7 4 2" xfId="11708"/>
    <cellStyle name="40% - Accent4 3 7 4 2 2" xfId="11709"/>
    <cellStyle name="40% - Accent4 3 7 4 3" xfId="11710"/>
    <cellStyle name="40% - Accent4 3 7 5" xfId="11711"/>
    <cellStyle name="40% - Accent4 3 7 5 2" xfId="11712"/>
    <cellStyle name="40% - Accent4 3 7 6" xfId="11713"/>
    <cellStyle name="40% - Accent4 3 8" xfId="11714"/>
    <cellStyle name="40% - Accent4 3 8 2" xfId="11715"/>
    <cellStyle name="40% - Accent4 3 8 2 2" xfId="11716"/>
    <cellStyle name="40% - Accent4 3 8 3" xfId="11717"/>
    <cellStyle name="40% - Accent4 3 8 3 2" xfId="11718"/>
    <cellStyle name="40% - Accent4 3 8 4" xfId="11719"/>
    <cellStyle name="40% - Accent4 3 9" xfId="11720"/>
    <cellStyle name="40% - Accent4 3 9 2" xfId="11721"/>
    <cellStyle name="40% - Accent4 3 9 2 2" xfId="11722"/>
    <cellStyle name="40% - Accent4 3 9 3" xfId="11723"/>
    <cellStyle name="40% - Accent4 3 9 3 2" xfId="11724"/>
    <cellStyle name="40% - Accent4 3 9 4" xfId="11725"/>
    <cellStyle name="40% - Accent4 4" xfId="11726"/>
    <cellStyle name="40% - Accent4 4 10" xfId="11727"/>
    <cellStyle name="40% - Accent4 4 10 2" xfId="11728"/>
    <cellStyle name="40% - Accent4 4 11" xfId="11729"/>
    <cellStyle name="40% - Accent4 4 2" xfId="11730"/>
    <cellStyle name="40% - Accent4 4 2 2" xfId="11731"/>
    <cellStyle name="40% - Accent4 4 2 2 2" xfId="11732"/>
    <cellStyle name="40% - Accent4 4 2 2 2 2" xfId="11733"/>
    <cellStyle name="40% - Accent4 4 2 2 3" xfId="11734"/>
    <cellStyle name="40% - Accent4 4 2 2 3 2" xfId="11735"/>
    <cellStyle name="40% - Accent4 4 2 2 4" xfId="11736"/>
    <cellStyle name="40% - Accent4 4 2 3" xfId="11737"/>
    <cellStyle name="40% - Accent4 4 2 3 2" xfId="11738"/>
    <cellStyle name="40% - Accent4 4 2 3 2 2" xfId="11739"/>
    <cellStyle name="40% - Accent4 4 2 3 3" xfId="11740"/>
    <cellStyle name="40% - Accent4 4 2 4" xfId="11741"/>
    <cellStyle name="40% - Accent4 4 2 4 2" xfId="11742"/>
    <cellStyle name="40% - Accent4 4 2 4 2 2" xfId="11743"/>
    <cellStyle name="40% - Accent4 4 2 4 3" xfId="11744"/>
    <cellStyle name="40% - Accent4 4 2 5" xfId="11745"/>
    <cellStyle name="40% - Accent4 4 2 5 2" xfId="11746"/>
    <cellStyle name="40% - Accent4 4 2 6" xfId="11747"/>
    <cellStyle name="40% - Accent4 4 3" xfId="11748"/>
    <cellStyle name="40% - Accent4 4 3 2" xfId="11749"/>
    <cellStyle name="40% - Accent4 4 3 2 2" xfId="11750"/>
    <cellStyle name="40% - Accent4 4 3 2 2 2" xfId="11751"/>
    <cellStyle name="40% - Accent4 4 3 2 3" xfId="11752"/>
    <cellStyle name="40% - Accent4 4 3 2 3 2" xfId="11753"/>
    <cellStyle name="40% - Accent4 4 3 2 4" xfId="11754"/>
    <cellStyle name="40% - Accent4 4 3 3" xfId="11755"/>
    <cellStyle name="40% - Accent4 4 3 3 2" xfId="11756"/>
    <cellStyle name="40% - Accent4 4 3 3 2 2" xfId="11757"/>
    <cellStyle name="40% - Accent4 4 3 3 3" xfId="11758"/>
    <cellStyle name="40% - Accent4 4 3 4" xfId="11759"/>
    <cellStyle name="40% - Accent4 4 3 4 2" xfId="11760"/>
    <cellStyle name="40% - Accent4 4 3 4 2 2" xfId="11761"/>
    <cellStyle name="40% - Accent4 4 3 4 3" xfId="11762"/>
    <cellStyle name="40% - Accent4 4 3 5" xfId="11763"/>
    <cellStyle name="40% - Accent4 4 3 5 2" xfId="11764"/>
    <cellStyle name="40% - Accent4 4 3 6" xfId="11765"/>
    <cellStyle name="40% - Accent4 4 4" xfId="11766"/>
    <cellStyle name="40% - Accent4 4 4 2" xfId="11767"/>
    <cellStyle name="40% - Accent4 4 4 2 2" xfId="11768"/>
    <cellStyle name="40% - Accent4 4 4 2 2 2" xfId="11769"/>
    <cellStyle name="40% - Accent4 4 4 2 3" xfId="11770"/>
    <cellStyle name="40% - Accent4 4 4 2 3 2" xfId="11771"/>
    <cellStyle name="40% - Accent4 4 4 2 4" xfId="11772"/>
    <cellStyle name="40% - Accent4 4 4 3" xfId="11773"/>
    <cellStyle name="40% - Accent4 4 4 3 2" xfId="11774"/>
    <cellStyle name="40% - Accent4 4 4 3 2 2" xfId="11775"/>
    <cellStyle name="40% - Accent4 4 4 3 3" xfId="11776"/>
    <cellStyle name="40% - Accent4 4 4 4" xfId="11777"/>
    <cellStyle name="40% - Accent4 4 4 4 2" xfId="11778"/>
    <cellStyle name="40% - Accent4 4 4 4 2 2" xfId="11779"/>
    <cellStyle name="40% - Accent4 4 4 4 3" xfId="11780"/>
    <cellStyle name="40% - Accent4 4 4 5" xfId="11781"/>
    <cellStyle name="40% - Accent4 4 4 5 2" xfId="11782"/>
    <cellStyle name="40% - Accent4 4 4 6" xfId="11783"/>
    <cellStyle name="40% - Accent4 4 5" xfId="11784"/>
    <cellStyle name="40% - Accent4 4 5 2" xfId="11785"/>
    <cellStyle name="40% - Accent4 4 5 2 2" xfId="11786"/>
    <cellStyle name="40% - Accent4 4 5 3" xfId="11787"/>
    <cellStyle name="40% - Accent4 4 5 3 2" xfId="11788"/>
    <cellStyle name="40% - Accent4 4 5 4" xfId="11789"/>
    <cellStyle name="40% - Accent4 4 6" xfId="11790"/>
    <cellStyle name="40% - Accent4 4 6 2" xfId="11791"/>
    <cellStyle name="40% - Accent4 4 6 2 2" xfId="11792"/>
    <cellStyle name="40% - Accent4 4 6 3" xfId="11793"/>
    <cellStyle name="40% - Accent4 4 6 3 2" xfId="11794"/>
    <cellStyle name="40% - Accent4 4 6 4" xfId="11795"/>
    <cellStyle name="40% - Accent4 4 7" xfId="11796"/>
    <cellStyle name="40% - Accent4 4 7 2" xfId="11797"/>
    <cellStyle name="40% - Accent4 4 7 2 2" xfId="11798"/>
    <cellStyle name="40% - Accent4 4 7 3" xfId="11799"/>
    <cellStyle name="40% - Accent4 4 8" xfId="11800"/>
    <cellStyle name="40% - Accent4 4 8 2" xfId="11801"/>
    <cellStyle name="40% - Accent4 4 8 2 2" xfId="11802"/>
    <cellStyle name="40% - Accent4 4 8 3" xfId="11803"/>
    <cellStyle name="40% - Accent4 4 9" xfId="11804"/>
    <cellStyle name="40% - Accent4 4 9 2" xfId="11805"/>
    <cellStyle name="40% - Accent4 5" xfId="11806"/>
    <cellStyle name="40% - Accent4 5 10" xfId="11807"/>
    <cellStyle name="40% - Accent4 5 10 2" xfId="11808"/>
    <cellStyle name="40% - Accent4 5 11" xfId="11809"/>
    <cellStyle name="40% - Accent4 5 2" xfId="11810"/>
    <cellStyle name="40% - Accent4 5 2 2" xfId="11811"/>
    <cellStyle name="40% - Accent4 5 2 2 2" xfId="11812"/>
    <cellStyle name="40% - Accent4 5 2 2 2 2" xfId="11813"/>
    <cellStyle name="40% - Accent4 5 2 2 3" xfId="11814"/>
    <cellStyle name="40% - Accent4 5 2 2 3 2" xfId="11815"/>
    <cellStyle name="40% - Accent4 5 2 2 4" xfId="11816"/>
    <cellStyle name="40% - Accent4 5 2 3" xfId="11817"/>
    <cellStyle name="40% - Accent4 5 2 3 2" xfId="11818"/>
    <cellStyle name="40% - Accent4 5 2 3 2 2" xfId="11819"/>
    <cellStyle name="40% - Accent4 5 2 3 3" xfId="11820"/>
    <cellStyle name="40% - Accent4 5 2 4" xfId="11821"/>
    <cellStyle name="40% - Accent4 5 2 4 2" xfId="11822"/>
    <cellStyle name="40% - Accent4 5 2 4 2 2" xfId="11823"/>
    <cellStyle name="40% - Accent4 5 2 4 3" xfId="11824"/>
    <cellStyle name="40% - Accent4 5 2 5" xfId="11825"/>
    <cellStyle name="40% - Accent4 5 2 5 2" xfId="11826"/>
    <cellStyle name="40% - Accent4 5 2 6" xfId="11827"/>
    <cellStyle name="40% - Accent4 5 3" xfId="11828"/>
    <cellStyle name="40% - Accent4 5 3 2" xfId="11829"/>
    <cellStyle name="40% - Accent4 5 3 2 2" xfId="11830"/>
    <cellStyle name="40% - Accent4 5 3 2 2 2" xfId="11831"/>
    <cellStyle name="40% - Accent4 5 3 2 3" xfId="11832"/>
    <cellStyle name="40% - Accent4 5 3 2 3 2" xfId="11833"/>
    <cellStyle name="40% - Accent4 5 3 2 4" xfId="11834"/>
    <cellStyle name="40% - Accent4 5 3 3" xfId="11835"/>
    <cellStyle name="40% - Accent4 5 3 3 2" xfId="11836"/>
    <cellStyle name="40% - Accent4 5 3 3 2 2" xfId="11837"/>
    <cellStyle name="40% - Accent4 5 3 3 3" xfId="11838"/>
    <cellStyle name="40% - Accent4 5 3 4" xfId="11839"/>
    <cellStyle name="40% - Accent4 5 3 4 2" xfId="11840"/>
    <cellStyle name="40% - Accent4 5 3 4 2 2" xfId="11841"/>
    <cellStyle name="40% - Accent4 5 3 4 3" xfId="11842"/>
    <cellStyle name="40% - Accent4 5 3 5" xfId="11843"/>
    <cellStyle name="40% - Accent4 5 3 5 2" xfId="11844"/>
    <cellStyle name="40% - Accent4 5 3 6" xfId="11845"/>
    <cellStyle name="40% - Accent4 5 4" xfId="11846"/>
    <cellStyle name="40% - Accent4 5 4 2" xfId="11847"/>
    <cellStyle name="40% - Accent4 5 4 2 2" xfId="11848"/>
    <cellStyle name="40% - Accent4 5 4 2 2 2" xfId="11849"/>
    <cellStyle name="40% - Accent4 5 4 2 3" xfId="11850"/>
    <cellStyle name="40% - Accent4 5 4 2 3 2" xfId="11851"/>
    <cellStyle name="40% - Accent4 5 4 2 4" xfId="11852"/>
    <cellStyle name="40% - Accent4 5 4 3" xfId="11853"/>
    <cellStyle name="40% - Accent4 5 4 3 2" xfId="11854"/>
    <cellStyle name="40% - Accent4 5 4 3 2 2" xfId="11855"/>
    <cellStyle name="40% - Accent4 5 4 3 3" xfId="11856"/>
    <cellStyle name="40% - Accent4 5 4 4" xfId="11857"/>
    <cellStyle name="40% - Accent4 5 4 4 2" xfId="11858"/>
    <cellStyle name="40% - Accent4 5 4 4 2 2" xfId="11859"/>
    <cellStyle name="40% - Accent4 5 4 4 3" xfId="11860"/>
    <cellStyle name="40% - Accent4 5 4 5" xfId="11861"/>
    <cellStyle name="40% - Accent4 5 4 5 2" xfId="11862"/>
    <cellStyle name="40% - Accent4 5 4 6" xfId="11863"/>
    <cellStyle name="40% - Accent4 5 5" xfId="11864"/>
    <cellStyle name="40% - Accent4 5 5 2" xfId="11865"/>
    <cellStyle name="40% - Accent4 5 5 2 2" xfId="11866"/>
    <cellStyle name="40% - Accent4 5 5 3" xfId="11867"/>
    <cellStyle name="40% - Accent4 5 5 3 2" xfId="11868"/>
    <cellStyle name="40% - Accent4 5 5 4" xfId="11869"/>
    <cellStyle name="40% - Accent4 5 6" xfId="11870"/>
    <cellStyle name="40% - Accent4 5 6 2" xfId="11871"/>
    <cellStyle name="40% - Accent4 5 6 2 2" xfId="11872"/>
    <cellStyle name="40% - Accent4 5 6 3" xfId="11873"/>
    <cellStyle name="40% - Accent4 5 6 3 2" xfId="11874"/>
    <cellStyle name="40% - Accent4 5 6 4" xfId="11875"/>
    <cellStyle name="40% - Accent4 5 7" xfId="11876"/>
    <cellStyle name="40% - Accent4 5 7 2" xfId="11877"/>
    <cellStyle name="40% - Accent4 5 7 2 2" xfId="11878"/>
    <cellStyle name="40% - Accent4 5 7 3" xfId="11879"/>
    <cellStyle name="40% - Accent4 5 8" xfId="11880"/>
    <cellStyle name="40% - Accent4 5 8 2" xfId="11881"/>
    <cellStyle name="40% - Accent4 5 8 2 2" xfId="11882"/>
    <cellStyle name="40% - Accent4 5 8 3" xfId="11883"/>
    <cellStyle name="40% - Accent4 5 9" xfId="11884"/>
    <cellStyle name="40% - Accent4 5 9 2" xfId="11885"/>
    <cellStyle name="40% - Accent4 6" xfId="11886"/>
    <cellStyle name="40% - Accent4 6 2" xfId="11887"/>
    <cellStyle name="40% - Accent4 6 2 2" xfId="11888"/>
    <cellStyle name="40% - Accent4 6 2 2 2" xfId="11889"/>
    <cellStyle name="40% - Accent4 6 2 2 2 2" xfId="11890"/>
    <cellStyle name="40% - Accent4 6 2 2 3" xfId="11891"/>
    <cellStyle name="40% - Accent4 6 2 2 3 2" xfId="11892"/>
    <cellStyle name="40% - Accent4 6 2 2 4" xfId="11893"/>
    <cellStyle name="40% - Accent4 6 2 3" xfId="11894"/>
    <cellStyle name="40% - Accent4 6 2 3 2" xfId="11895"/>
    <cellStyle name="40% - Accent4 6 2 3 2 2" xfId="11896"/>
    <cellStyle name="40% - Accent4 6 2 3 3" xfId="11897"/>
    <cellStyle name="40% - Accent4 6 2 4" xfId="11898"/>
    <cellStyle name="40% - Accent4 6 2 4 2" xfId="11899"/>
    <cellStyle name="40% - Accent4 6 2 4 2 2" xfId="11900"/>
    <cellStyle name="40% - Accent4 6 2 4 3" xfId="11901"/>
    <cellStyle name="40% - Accent4 6 2 5" xfId="11902"/>
    <cellStyle name="40% - Accent4 6 2 5 2" xfId="11903"/>
    <cellStyle name="40% - Accent4 6 2 6" xfId="11904"/>
    <cellStyle name="40% - Accent4 6 3" xfId="11905"/>
    <cellStyle name="40% - Accent4 6 3 2" xfId="11906"/>
    <cellStyle name="40% - Accent4 6 3 2 2" xfId="11907"/>
    <cellStyle name="40% - Accent4 6 3 2 2 2" xfId="11908"/>
    <cellStyle name="40% - Accent4 6 3 2 3" xfId="11909"/>
    <cellStyle name="40% - Accent4 6 3 2 3 2" xfId="11910"/>
    <cellStyle name="40% - Accent4 6 3 2 4" xfId="11911"/>
    <cellStyle name="40% - Accent4 6 3 3" xfId="11912"/>
    <cellStyle name="40% - Accent4 6 3 3 2" xfId="11913"/>
    <cellStyle name="40% - Accent4 6 3 3 2 2" xfId="11914"/>
    <cellStyle name="40% - Accent4 6 3 3 3" xfId="11915"/>
    <cellStyle name="40% - Accent4 6 3 4" xfId="11916"/>
    <cellStyle name="40% - Accent4 6 3 4 2" xfId="11917"/>
    <cellStyle name="40% - Accent4 6 3 4 2 2" xfId="11918"/>
    <cellStyle name="40% - Accent4 6 3 4 3" xfId="11919"/>
    <cellStyle name="40% - Accent4 6 3 5" xfId="11920"/>
    <cellStyle name="40% - Accent4 6 3 5 2" xfId="11921"/>
    <cellStyle name="40% - Accent4 6 3 6" xfId="11922"/>
    <cellStyle name="40% - Accent4 6 4" xfId="11923"/>
    <cellStyle name="40% - Accent4 6 4 2" xfId="11924"/>
    <cellStyle name="40% - Accent4 6 4 2 2" xfId="11925"/>
    <cellStyle name="40% - Accent4 6 4 3" xfId="11926"/>
    <cellStyle name="40% - Accent4 6 4 3 2" xfId="11927"/>
    <cellStyle name="40% - Accent4 6 4 4" xfId="11928"/>
    <cellStyle name="40% - Accent4 6 5" xfId="11929"/>
    <cellStyle name="40% - Accent4 6 5 2" xfId="11930"/>
    <cellStyle name="40% - Accent4 6 5 2 2" xfId="11931"/>
    <cellStyle name="40% - Accent4 6 5 3" xfId="11932"/>
    <cellStyle name="40% - Accent4 6 5 3 2" xfId="11933"/>
    <cellStyle name="40% - Accent4 6 5 4" xfId="11934"/>
    <cellStyle name="40% - Accent4 6 6" xfId="11935"/>
    <cellStyle name="40% - Accent4 6 6 2" xfId="11936"/>
    <cellStyle name="40% - Accent4 6 6 2 2" xfId="11937"/>
    <cellStyle name="40% - Accent4 6 6 3" xfId="11938"/>
    <cellStyle name="40% - Accent4 6 7" xfId="11939"/>
    <cellStyle name="40% - Accent4 6 7 2" xfId="11940"/>
    <cellStyle name="40% - Accent4 6 7 2 2" xfId="11941"/>
    <cellStyle name="40% - Accent4 6 7 3" xfId="11942"/>
    <cellStyle name="40% - Accent4 6 8" xfId="11943"/>
    <cellStyle name="40% - Accent4 6 8 2" xfId="11944"/>
    <cellStyle name="40% - Accent4 6 9" xfId="11945"/>
    <cellStyle name="40% - Accent4 7" xfId="11946"/>
    <cellStyle name="40% - Accent4 7 2" xfId="11947"/>
    <cellStyle name="40% - Accent4 7 2 2" xfId="11948"/>
    <cellStyle name="40% - Accent4 7 2 2 2" xfId="11949"/>
    <cellStyle name="40% - Accent4 7 2 3" xfId="11950"/>
    <cellStyle name="40% - Accent4 7 2 3 2" xfId="11951"/>
    <cellStyle name="40% - Accent4 7 2 4" xfId="11952"/>
    <cellStyle name="40% - Accent4 7 3" xfId="11953"/>
    <cellStyle name="40% - Accent4 7 3 2" xfId="11954"/>
    <cellStyle name="40% - Accent4 7 3 2 2" xfId="11955"/>
    <cellStyle name="40% - Accent4 7 3 3" xfId="11956"/>
    <cellStyle name="40% - Accent4 7 4" xfId="11957"/>
    <cellStyle name="40% - Accent4 7 4 2" xfId="11958"/>
    <cellStyle name="40% - Accent4 7 4 2 2" xfId="11959"/>
    <cellStyle name="40% - Accent4 7 4 3" xfId="11960"/>
    <cellStyle name="40% - Accent4 7 5" xfId="11961"/>
    <cellStyle name="40% - Accent4 7 5 2" xfId="11962"/>
    <cellStyle name="40% - Accent4 7 6" xfId="11963"/>
    <cellStyle name="40% - Accent4 8" xfId="11964"/>
    <cellStyle name="40% - Accent4 8 2" xfId="11965"/>
    <cellStyle name="40% - Accent4 8 2 2" xfId="11966"/>
    <cellStyle name="40% - Accent4 8 2 2 2" xfId="11967"/>
    <cellStyle name="40% - Accent4 8 2 3" xfId="11968"/>
    <cellStyle name="40% - Accent4 8 2 3 2" xfId="11969"/>
    <cellStyle name="40% - Accent4 8 2 4" xfId="11970"/>
    <cellStyle name="40% - Accent4 8 3" xfId="11971"/>
    <cellStyle name="40% - Accent4 8 3 2" xfId="11972"/>
    <cellStyle name="40% - Accent4 8 3 2 2" xfId="11973"/>
    <cellStyle name="40% - Accent4 8 3 3" xfId="11974"/>
    <cellStyle name="40% - Accent4 8 4" xfId="11975"/>
    <cellStyle name="40% - Accent4 8 4 2" xfId="11976"/>
    <cellStyle name="40% - Accent4 8 4 2 2" xfId="11977"/>
    <cellStyle name="40% - Accent4 8 4 3" xfId="11978"/>
    <cellStyle name="40% - Accent4 8 5" xfId="11979"/>
    <cellStyle name="40% - Accent4 8 5 2" xfId="11980"/>
    <cellStyle name="40% - Accent4 8 6" xfId="11981"/>
    <cellStyle name="40% - Accent4 9" xfId="11982"/>
    <cellStyle name="40% - Accent4 9 2" xfId="11983"/>
    <cellStyle name="40% - Accent4 9 2 2" xfId="11984"/>
    <cellStyle name="40% - Accent4 9 2 2 2" xfId="11985"/>
    <cellStyle name="40% - Accent4 9 2 3" xfId="11986"/>
    <cellStyle name="40% - Accent4 9 2 3 2" xfId="11987"/>
    <cellStyle name="40% - Accent4 9 2 4" xfId="11988"/>
    <cellStyle name="40% - Accent4 9 3" xfId="11989"/>
    <cellStyle name="40% - Accent4 9 3 2" xfId="11990"/>
    <cellStyle name="40% - Accent4 9 3 2 2" xfId="11991"/>
    <cellStyle name="40% - Accent4 9 3 3" xfId="11992"/>
    <cellStyle name="40% - Accent4 9 4" xfId="11993"/>
    <cellStyle name="40% - Accent4 9 4 2" xfId="11994"/>
    <cellStyle name="40% - Accent4 9 4 2 2" xfId="11995"/>
    <cellStyle name="40% - Accent4 9 4 3" xfId="11996"/>
    <cellStyle name="40% - Accent4 9 5" xfId="11997"/>
    <cellStyle name="40% - Accent4 9 5 2" xfId="11998"/>
    <cellStyle name="40% - Accent4 9 6" xfId="11999"/>
    <cellStyle name="40% - Accent5 10" xfId="12000"/>
    <cellStyle name="40% - Accent5 10 2" xfId="12001"/>
    <cellStyle name="40% - Accent5 10 2 2" xfId="12002"/>
    <cellStyle name="40% - Accent5 10 3" xfId="12003"/>
    <cellStyle name="40% - Accent5 10 3 2" xfId="12004"/>
    <cellStyle name="40% - Accent5 10 4" xfId="12005"/>
    <cellStyle name="40% - Accent5 11" xfId="12006"/>
    <cellStyle name="40% - Accent5 11 2" xfId="12007"/>
    <cellStyle name="40% - Accent5 11 2 2" xfId="12008"/>
    <cellStyle name="40% - Accent5 11 3" xfId="12009"/>
    <cellStyle name="40% - Accent5 11 3 2" xfId="12010"/>
    <cellStyle name="40% - Accent5 11 4" xfId="12011"/>
    <cellStyle name="40% - Accent5 12" xfId="12012"/>
    <cellStyle name="40% - Accent5 12 2" xfId="12013"/>
    <cellStyle name="40% - Accent5 12 2 2" xfId="12014"/>
    <cellStyle name="40% - Accent5 12 3" xfId="12015"/>
    <cellStyle name="40% - Accent5 13" xfId="12016"/>
    <cellStyle name="40% - Accent5 13 2" xfId="12017"/>
    <cellStyle name="40% - Accent5 13 2 2" xfId="12018"/>
    <cellStyle name="40% - Accent5 13 3" xfId="12019"/>
    <cellStyle name="40% - Accent5 14" xfId="12020"/>
    <cellStyle name="40% - Accent5 14 2" xfId="12021"/>
    <cellStyle name="40% - Accent5 15" xfId="12022"/>
    <cellStyle name="40% - Accent5 15 2" xfId="12023"/>
    <cellStyle name="40% - Accent5 16" xfId="12024"/>
    <cellStyle name="40% - Accent5 2" xfId="12025"/>
    <cellStyle name="40% - Accent5 2 10" xfId="12026"/>
    <cellStyle name="40% - Accent5 2 10 2" xfId="12027"/>
    <cellStyle name="40% - Accent5 2 10 2 2" xfId="12028"/>
    <cellStyle name="40% - Accent5 2 10 3" xfId="12029"/>
    <cellStyle name="40% - Accent5 2 10 3 2" xfId="12030"/>
    <cellStyle name="40% - Accent5 2 10 4" xfId="12031"/>
    <cellStyle name="40% - Accent5 2 11" xfId="12032"/>
    <cellStyle name="40% - Accent5 2 11 2" xfId="12033"/>
    <cellStyle name="40% - Accent5 2 11 2 2" xfId="12034"/>
    <cellStyle name="40% - Accent5 2 11 3" xfId="12035"/>
    <cellStyle name="40% - Accent5 2 12" xfId="12036"/>
    <cellStyle name="40% - Accent5 2 12 2" xfId="12037"/>
    <cellStyle name="40% - Accent5 2 12 2 2" xfId="12038"/>
    <cellStyle name="40% - Accent5 2 12 3" xfId="12039"/>
    <cellStyle name="40% - Accent5 2 13" xfId="12040"/>
    <cellStyle name="40% - Accent5 2 13 2" xfId="12041"/>
    <cellStyle name="40% - Accent5 2 14" xfId="12042"/>
    <cellStyle name="40% - Accent5 2 14 2" xfId="12043"/>
    <cellStyle name="40% - Accent5 2 15" xfId="12044"/>
    <cellStyle name="40% - Accent5 2 2" xfId="12045"/>
    <cellStyle name="40% - Accent5 2 2 10" xfId="12046"/>
    <cellStyle name="40% - Accent5 2 2 10 2" xfId="12047"/>
    <cellStyle name="40% - Accent5 2 2 10 2 2" xfId="12048"/>
    <cellStyle name="40% - Accent5 2 2 10 3" xfId="12049"/>
    <cellStyle name="40% - Accent5 2 2 11" xfId="12050"/>
    <cellStyle name="40% - Accent5 2 2 11 2" xfId="12051"/>
    <cellStyle name="40% - Accent5 2 2 11 2 2" xfId="12052"/>
    <cellStyle name="40% - Accent5 2 2 11 3" xfId="12053"/>
    <cellStyle name="40% - Accent5 2 2 12" xfId="12054"/>
    <cellStyle name="40% - Accent5 2 2 12 2" xfId="12055"/>
    <cellStyle name="40% - Accent5 2 2 13" xfId="12056"/>
    <cellStyle name="40% - Accent5 2 2 13 2" xfId="12057"/>
    <cellStyle name="40% - Accent5 2 2 14" xfId="12058"/>
    <cellStyle name="40% - Accent5 2 2 2" xfId="12059"/>
    <cellStyle name="40% - Accent5 2 2 2 10" xfId="12060"/>
    <cellStyle name="40% - Accent5 2 2 2 10 2" xfId="12061"/>
    <cellStyle name="40% - Accent5 2 2 2 11" xfId="12062"/>
    <cellStyle name="40% - Accent5 2 2 2 2" xfId="12063"/>
    <cellStyle name="40% - Accent5 2 2 2 2 2" xfId="12064"/>
    <cellStyle name="40% - Accent5 2 2 2 2 2 2" xfId="12065"/>
    <cellStyle name="40% - Accent5 2 2 2 2 2 2 2" xfId="12066"/>
    <cellStyle name="40% - Accent5 2 2 2 2 2 3" xfId="12067"/>
    <cellStyle name="40% - Accent5 2 2 2 2 2 3 2" xfId="12068"/>
    <cellStyle name="40% - Accent5 2 2 2 2 2 4" xfId="12069"/>
    <cellStyle name="40% - Accent5 2 2 2 2 3" xfId="12070"/>
    <cellStyle name="40% - Accent5 2 2 2 2 3 2" xfId="12071"/>
    <cellStyle name="40% - Accent5 2 2 2 2 3 2 2" xfId="12072"/>
    <cellStyle name="40% - Accent5 2 2 2 2 3 3" xfId="12073"/>
    <cellStyle name="40% - Accent5 2 2 2 2 4" xfId="12074"/>
    <cellStyle name="40% - Accent5 2 2 2 2 4 2" xfId="12075"/>
    <cellStyle name="40% - Accent5 2 2 2 2 4 2 2" xfId="12076"/>
    <cellStyle name="40% - Accent5 2 2 2 2 4 3" xfId="12077"/>
    <cellStyle name="40% - Accent5 2 2 2 2 5" xfId="12078"/>
    <cellStyle name="40% - Accent5 2 2 2 2 5 2" xfId="12079"/>
    <cellStyle name="40% - Accent5 2 2 2 2 6" xfId="12080"/>
    <cellStyle name="40% - Accent5 2 2 2 3" xfId="12081"/>
    <cellStyle name="40% - Accent5 2 2 2 3 2" xfId="12082"/>
    <cellStyle name="40% - Accent5 2 2 2 3 2 2" xfId="12083"/>
    <cellStyle name="40% - Accent5 2 2 2 3 2 2 2" xfId="12084"/>
    <cellStyle name="40% - Accent5 2 2 2 3 2 3" xfId="12085"/>
    <cellStyle name="40% - Accent5 2 2 2 3 2 3 2" xfId="12086"/>
    <cellStyle name="40% - Accent5 2 2 2 3 2 4" xfId="12087"/>
    <cellStyle name="40% - Accent5 2 2 2 3 3" xfId="12088"/>
    <cellStyle name="40% - Accent5 2 2 2 3 3 2" xfId="12089"/>
    <cellStyle name="40% - Accent5 2 2 2 3 3 2 2" xfId="12090"/>
    <cellStyle name="40% - Accent5 2 2 2 3 3 3" xfId="12091"/>
    <cellStyle name="40% - Accent5 2 2 2 3 4" xfId="12092"/>
    <cellStyle name="40% - Accent5 2 2 2 3 4 2" xfId="12093"/>
    <cellStyle name="40% - Accent5 2 2 2 3 4 2 2" xfId="12094"/>
    <cellStyle name="40% - Accent5 2 2 2 3 4 3" xfId="12095"/>
    <cellStyle name="40% - Accent5 2 2 2 3 5" xfId="12096"/>
    <cellStyle name="40% - Accent5 2 2 2 3 5 2" xfId="12097"/>
    <cellStyle name="40% - Accent5 2 2 2 3 6" xfId="12098"/>
    <cellStyle name="40% - Accent5 2 2 2 4" xfId="12099"/>
    <cellStyle name="40% - Accent5 2 2 2 4 2" xfId="12100"/>
    <cellStyle name="40% - Accent5 2 2 2 4 2 2" xfId="12101"/>
    <cellStyle name="40% - Accent5 2 2 2 4 2 2 2" xfId="12102"/>
    <cellStyle name="40% - Accent5 2 2 2 4 2 3" xfId="12103"/>
    <cellStyle name="40% - Accent5 2 2 2 4 2 3 2" xfId="12104"/>
    <cellStyle name="40% - Accent5 2 2 2 4 2 4" xfId="12105"/>
    <cellStyle name="40% - Accent5 2 2 2 4 3" xfId="12106"/>
    <cellStyle name="40% - Accent5 2 2 2 4 3 2" xfId="12107"/>
    <cellStyle name="40% - Accent5 2 2 2 4 3 2 2" xfId="12108"/>
    <cellStyle name="40% - Accent5 2 2 2 4 3 3" xfId="12109"/>
    <cellStyle name="40% - Accent5 2 2 2 4 4" xfId="12110"/>
    <cellStyle name="40% - Accent5 2 2 2 4 4 2" xfId="12111"/>
    <cellStyle name="40% - Accent5 2 2 2 4 4 2 2" xfId="12112"/>
    <cellStyle name="40% - Accent5 2 2 2 4 4 3" xfId="12113"/>
    <cellStyle name="40% - Accent5 2 2 2 4 5" xfId="12114"/>
    <cellStyle name="40% - Accent5 2 2 2 4 5 2" xfId="12115"/>
    <cellStyle name="40% - Accent5 2 2 2 4 6" xfId="12116"/>
    <cellStyle name="40% - Accent5 2 2 2 5" xfId="12117"/>
    <cellStyle name="40% - Accent5 2 2 2 5 2" xfId="12118"/>
    <cellStyle name="40% - Accent5 2 2 2 5 2 2" xfId="12119"/>
    <cellStyle name="40% - Accent5 2 2 2 5 3" xfId="12120"/>
    <cellStyle name="40% - Accent5 2 2 2 5 3 2" xfId="12121"/>
    <cellStyle name="40% - Accent5 2 2 2 5 4" xfId="12122"/>
    <cellStyle name="40% - Accent5 2 2 2 6" xfId="12123"/>
    <cellStyle name="40% - Accent5 2 2 2 6 2" xfId="12124"/>
    <cellStyle name="40% - Accent5 2 2 2 6 2 2" xfId="12125"/>
    <cellStyle name="40% - Accent5 2 2 2 6 3" xfId="12126"/>
    <cellStyle name="40% - Accent5 2 2 2 6 3 2" xfId="12127"/>
    <cellStyle name="40% - Accent5 2 2 2 6 4" xfId="12128"/>
    <cellStyle name="40% - Accent5 2 2 2 7" xfId="12129"/>
    <cellStyle name="40% - Accent5 2 2 2 7 2" xfId="12130"/>
    <cellStyle name="40% - Accent5 2 2 2 7 2 2" xfId="12131"/>
    <cellStyle name="40% - Accent5 2 2 2 7 3" xfId="12132"/>
    <cellStyle name="40% - Accent5 2 2 2 8" xfId="12133"/>
    <cellStyle name="40% - Accent5 2 2 2 8 2" xfId="12134"/>
    <cellStyle name="40% - Accent5 2 2 2 8 2 2" xfId="12135"/>
    <cellStyle name="40% - Accent5 2 2 2 8 3" xfId="12136"/>
    <cellStyle name="40% - Accent5 2 2 2 9" xfId="12137"/>
    <cellStyle name="40% - Accent5 2 2 2 9 2" xfId="12138"/>
    <cellStyle name="40% - Accent5 2 2 3" xfId="12139"/>
    <cellStyle name="40% - Accent5 2 2 3 10" xfId="12140"/>
    <cellStyle name="40% - Accent5 2 2 3 10 2" xfId="12141"/>
    <cellStyle name="40% - Accent5 2 2 3 11" xfId="12142"/>
    <cellStyle name="40% - Accent5 2 2 3 2" xfId="12143"/>
    <cellStyle name="40% - Accent5 2 2 3 2 2" xfId="12144"/>
    <cellStyle name="40% - Accent5 2 2 3 2 2 2" xfId="12145"/>
    <cellStyle name="40% - Accent5 2 2 3 2 2 2 2" xfId="12146"/>
    <cellStyle name="40% - Accent5 2 2 3 2 2 3" xfId="12147"/>
    <cellStyle name="40% - Accent5 2 2 3 2 2 3 2" xfId="12148"/>
    <cellStyle name="40% - Accent5 2 2 3 2 2 4" xfId="12149"/>
    <cellStyle name="40% - Accent5 2 2 3 2 3" xfId="12150"/>
    <cellStyle name="40% - Accent5 2 2 3 2 3 2" xfId="12151"/>
    <cellStyle name="40% - Accent5 2 2 3 2 3 2 2" xfId="12152"/>
    <cellStyle name="40% - Accent5 2 2 3 2 3 3" xfId="12153"/>
    <cellStyle name="40% - Accent5 2 2 3 2 4" xfId="12154"/>
    <cellStyle name="40% - Accent5 2 2 3 2 4 2" xfId="12155"/>
    <cellStyle name="40% - Accent5 2 2 3 2 4 2 2" xfId="12156"/>
    <cellStyle name="40% - Accent5 2 2 3 2 4 3" xfId="12157"/>
    <cellStyle name="40% - Accent5 2 2 3 2 5" xfId="12158"/>
    <cellStyle name="40% - Accent5 2 2 3 2 5 2" xfId="12159"/>
    <cellStyle name="40% - Accent5 2 2 3 2 6" xfId="12160"/>
    <cellStyle name="40% - Accent5 2 2 3 3" xfId="12161"/>
    <cellStyle name="40% - Accent5 2 2 3 3 2" xfId="12162"/>
    <cellStyle name="40% - Accent5 2 2 3 3 2 2" xfId="12163"/>
    <cellStyle name="40% - Accent5 2 2 3 3 2 2 2" xfId="12164"/>
    <cellStyle name="40% - Accent5 2 2 3 3 2 3" xfId="12165"/>
    <cellStyle name="40% - Accent5 2 2 3 3 2 3 2" xfId="12166"/>
    <cellStyle name="40% - Accent5 2 2 3 3 2 4" xfId="12167"/>
    <cellStyle name="40% - Accent5 2 2 3 3 3" xfId="12168"/>
    <cellStyle name="40% - Accent5 2 2 3 3 3 2" xfId="12169"/>
    <cellStyle name="40% - Accent5 2 2 3 3 3 2 2" xfId="12170"/>
    <cellStyle name="40% - Accent5 2 2 3 3 3 3" xfId="12171"/>
    <cellStyle name="40% - Accent5 2 2 3 3 4" xfId="12172"/>
    <cellStyle name="40% - Accent5 2 2 3 3 4 2" xfId="12173"/>
    <cellStyle name="40% - Accent5 2 2 3 3 4 2 2" xfId="12174"/>
    <cellStyle name="40% - Accent5 2 2 3 3 4 3" xfId="12175"/>
    <cellStyle name="40% - Accent5 2 2 3 3 5" xfId="12176"/>
    <cellStyle name="40% - Accent5 2 2 3 3 5 2" xfId="12177"/>
    <cellStyle name="40% - Accent5 2 2 3 3 6" xfId="12178"/>
    <cellStyle name="40% - Accent5 2 2 3 4" xfId="12179"/>
    <cellStyle name="40% - Accent5 2 2 3 4 2" xfId="12180"/>
    <cellStyle name="40% - Accent5 2 2 3 4 2 2" xfId="12181"/>
    <cellStyle name="40% - Accent5 2 2 3 4 2 2 2" xfId="12182"/>
    <cellStyle name="40% - Accent5 2 2 3 4 2 3" xfId="12183"/>
    <cellStyle name="40% - Accent5 2 2 3 4 2 3 2" xfId="12184"/>
    <cellStyle name="40% - Accent5 2 2 3 4 2 4" xfId="12185"/>
    <cellStyle name="40% - Accent5 2 2 3 4 3" xfId="12186"/>
    <cellStyle name="40% - Accent5 2 2 3 4 3 2" xfId="12187"/>
    <cellStyle name="40% - Accent5 2 2 3 4 3 2 2" xfId="12188"/>
    <cellStyle name="40% - Accent5 2 2 3 4 3 3" xfId="12189"/>
    <cellStyle name="40% - Accent5 2 2 3 4 4" xfId="12190"/>
    <cellStyle name="40% - Accent5 2 2 3 4 4 2" xfId="12191"/>
    <cellStyle name="40% - Accent5 2 2 3 4 4 2 2" xfId="12192"/>
    <cellStyle name="40% - Accent5 2 2 3 4 4 3" xfId="12193"/>
    <cellStyle name="40% - Accent5 2 2 3 4 5" xfId="12194"/>
    <cellStyle name="40% - Accent5 2 2 3 4 5 2" xfId="12195"/>
    <cellStyle name="40% - Accent5 2 2 3 4 6" xfId="12196"/>
    <cellStyle name="40% - Accent5 2 2 3 5" xfId="12197"/>
    <cellStyle name="40% - Accent5 2 2 3 5 2" xfId="12198"/>
    <cellStyle name="40% - Accent5 2 2 3 5 2 2" xfId="12199"/>
    <cellStyle name="40% - Accent5 2 2 3 5 3" xfId="12200"/>
    <cellStyle name="40% - Accent5 2 2 3 5 3 2" xfId="12201"/>
    <cellStyle name="40% - Accent5 2 2 3 5 4" xfId="12202"/>
    <cellStyle name="40% - Accent5 2 2 3 6" xfId="12203"/>
    <cellStyle name="40% - Accent5 2 2 3 6 2" xfId="12204"/>
    <cellStyle name="40% - Accent5 2 2 3 6 2 2" xfId="12205"/>
    <cellStyle name="40% - Accent5 2 2 3 6 3" xfId="12206"/>
    <cellStyle name="40% - Accent5 2 2 3 6 3 2" xfId="12207"/>
    <cellStyle name="40% - Accent5 2 2 3 6 4" xfId="12208"/>
    <cellStyle name="40% - Accent5 2 2 3 7" xfId="12209"/>
    <cellStyle name="40% - Accent5 2 2 3 7 2" xfId="12210"/>
    <cellStyle name="40% - Accent5 2 2 3 7 2 2" xfId="12211"/>
    <cellStyle name="40% - Accent5 2 2 3 7 3" xfId="12212"/>
    <cellStyle name="40% - Accent5 2 2 3 8" xfId="12213"/>
    <cellStyle name="40% - Accent5 2 2 3 8 2" xfId="12214"/>
    <cellStyle name="40% - Accent5 2 2 3 8 2 2" xfId="12215"/>
    <cellStyle name="40% - Accent5 2 2 3 8 3" xfId="12216"/>
    <cellStyle name="40% - Accent5 2 2 3 9" xfId="12217"/>
    <cellStyle name="40% - Accent5 2 2 3 9 2" xfId="12218"/>
    <cellStyle name="40% - Accent5 2 2 4" xfId="12219"/>
    <cellStyle name="40% - Accent5 2 2 4 2" xfId="12220"/>
    <cellStyle name="40% - Accent5 2 2 4 2 2" xfId="12221"/>
    <cellStyle name="40% - Accent5 2 2 4 2 2 2" xfId="12222"/>
    <cellStyle name="40% - Accent5 2 2 4 2 2 2 2" xfId="12223"/>
    <cellStyle name="40% - Accent5 2 2 4 2 2 3" xfId="12224"/>
    <cellStyle name="40% - Accent5 2 2 4 2 2 3 2" xfId="12225"/>
    <cellStyle name="40% - Accent5 2 2 4 2 2 4" xfId="12226"/>
    <cellStyle name="40% - Accent5 2 2 4 2 3" xfId="12227"/>
    <cellStyle name="40% - Accent5 2 2 4 2 3 2" xfId="12228"/>
    <cellStyle name="40% - Accent5 2 2 4 2 3 2 2" xfId="12229"/>
    <cellStyle name="40% - Accent5 2 2 4 2 3 3" xfId="12230"/>
    <cellStyle name="40% - Accent5 2 2 4 2 4" xfId="12231"/>
    <cellStyle name="40% - Accent5 2 2 4 2 4 2" xfId="12232"/>
    <cellStyle name="40% - Accent5 2 2 4 2 4 2 2" xfId="12233"/>
    <cellStyle name="40% - Accent5 2 2 4 2 4 3" xfId="12234"/>
    <cellStyle name="40% - Accent5 2 2 4 2 5" xfId="12235"/>
    <cellStyle name="40% - Accent5 2 2 4 2 5 2" xfId="12236"/>
    <cellStyle name="40% - Accent5 2 2 4 2 6" xfId="12237"/>
    <cellStyle name="40% - Accent5 2 2 4 3" xfId="12238"/>
    <cellStyle name="40% - Accent5 2 2 4 3 2" xfId="12239"/>
    <cellStyle name="40% - Accent5 2 2 4 3 2 2" xfId="12240"/>
    <cellStyle name="40% - Accent5 2 2 4 3 2 2 2" xfId="12241"/>
    <cellStyle name="40% - Accent5 2 2 4 3 2 3" xfId="12242"/>
    <cellStyle name="40% - Accent5 2 2 4 3 2 3 2" xfId="12243"/>
    <cellStyle name="40% - Accent5 2 2 4 3 2 4" xfId="12244"/>
    <cellStyle name="40% - Accent5 2 2 4 3 3" xfId="12245"/>
    <cellStyle name="40% - Accent5 2 2 4 3 3 2" xfId="12246"/>
    <cellStyle name="40% - Accent5 2 2 4 3 3 2 2" xfId="12247"/>
    <cellStyle name="40% - Accent5 2 2 4 3 3 3" xfId="12248"/>
    <cellStyle name="40% - Accent5 2 2 4 3 4" xfId="12249"/>
    <cellStyle name="40% - Accent5 2 2 4 3 4 2" xfId="12250"/>
    <cellStyle name="40% - Accent5 2 2 4 3 4 2 2" xfId="12251"/>
    <cellStyle name="40% - Accent5 2 2 4 3 4 3" xfId="12252"/>
    <cellStyle name="40% - Accent5 2 2 4 3 5" xfId="12253"/>
    <cellStyle name="40% - Accent5 2 2 4 3 5 2" xfId="12254"/>
    <cellStyle name="40% - Accent5 2 2 4 3 6" xfId="12255"/>
    <cellStyle name="40% - Accent5 2 2 4 4" xfId="12256"/>
    <cellStyle name="40% - Accent5 2 2 4 4 2" xfId="12257"/>
    <cellStyle name="40% - Accent5 2 2 4 4 2 2" xfId="12258"/>
    <cellStyle name="40% - Accent5 2 2 4 4 3" xfId="12259"/>
    <cellStyle name="40% - Accent5 2 2 4 4 3 2" xfId="12260"/>
    <cellStyle name="40% - Accent5 2 2 4 4 4" xfId="12261"/>
    <cellStyle name="40% - Accent5 2 2 4 5" xfId="12262"/>
    <cellStyle name="40% - Accent5 2 2 4 5 2" xfId="12263"/>
    <cellStyle name="40% - Accent5 2 2 4 5 2 2" xfId="12264"/>
    <cellStyle name="40% - Accent5 2 2 4 5 3" xfId="12265"/>
    <cellStyle name="40% - Accent5 2 2 4 5 3 2" xfId="12266"/>
    <cellStyle name="40% - Accent5 2 2 4 5 4" xfId="12267"/>
    <cellStyle name="40% - Accent5 2 2 4 6" xfId="12268"/>
    <cellStyle name="40% - Accent5 2 2 4 6 2" xfId="12269"/>
    <cellStyle name="40% - Accent5 2 2 4 6 2 2" xfId="12270"/>
    <cellStyle name="40% - Accent5 2 2 4 6 3" xfId="12271"/>
    <cellStyle name="40% - Accent5 2 2 4 7" xfId="12272"/>
    <cellStyle name="40% - Accent5 2 2 4 7 2" xfId="12273"/>
    <cellStyle name="40% - Accent5 2 2 4 7 2 2" xfId="12274"/>
    <cellStyle name="40% - Accent5 2 2 4 7 3" xfId="12275"/>
    <cellStyle name="40% - Accent5 2 2 4 8" xfId="12276"/>
    <cellStyle name="40% - Accent5 2 2 4 8 2" xfId="12277"/>
    <cellStyle name="40% - Accent5 2 2 4 9" xfId="12278"/>
    <cellStyle name="40% - Accent5 2 2 5" xfId="12279"/>
    <cellStyle name="40% - Accent5 2 2 5 2" xfId="12280"/>
    <cellStyle name="40% - Accent5 2 2 5 2 2" xfId="12281"/>
    <cellStyle name="40% - Accent5 2 2 5 2 2 2" xfId="12282"/>
    <cellStyle name="40% - Accent5 2 2 5 2 3" xfId="12283"/>
    <cellStyle name="40% - Accent5 2 2 5 2 3 2" xfId="12284"/>
    <cellStyle name="40% - Accent5 2 2 5 2 4" xfId="12285"/>
    <cellStyle name="40% - Accent5 2 2 5 3" xfId="12286"/>
    <cellStyle name="40% - Accent5 2 2 5 3 2" xfId="12287"/>
    <cellStyle name="40% - Accent5 2 2 5 3 2 2" xfId="12288"/>
    <cellStyle name="40% - Accent5 2 2 5 3 3" xfId="12289"/>
    <cellStyle name="40% - Accent5 2 2 5 4" xfId="12290"/>
    <cellStyle name="40% - Accent5 2 2 5 4 2" xfId="12291"/>
    <cellStyle name="40% - Accent5 2 2 5 4 2 2" xfId="12292"/>
    <cellStyle name="40% - Accent5 2 2 5 4 3" xfId="12293"/>
    <cellStyle name="40% - Accent5 2 2 5 5" xfId="12294"/>
    <cellStyle name="40% - Accent5 2 2 5 5 2" xfId="12295"/>
    <cellStyle name="40% - Accent5 2 2 5 6" xfId="12296"/>
    <cellStyle name="40% - Accent5 2 2 6" xfId="12297"/>
    <cellStyle name="40% - Accent5 2 2 6 2" xfId="12298"/>
    <cellStyle name="40% - Accent5 2 2 6 2 2" xfId="12299"/>
    <cellStyle name="40% - Accent5 2 2 6 2 2 2" xfId="12300"/>
    <cellStyle name="40% - Accent5 2 2 6 2 3" xfId="12301"/>
    <cellStyle name="40% - Accent5 2 2 6 2 3 2" xfId="12302"/>
    <cellStyle name="40% - Accent5 2 2 6 2 4" xfId="12303"/>
    <cellStyle name="40% - Accent5 2 2 6 3" xfId="12304"/>
    <cellStyle name="40% - Accent5 2 2 6 3 2" xfId="12305"/>
    <cellStyle name="40% - Accent5 2 2 6 3 2 2" xfId="12306"/>
    <cellStyle name="40% - Accent5 2 2 6 3 3" xfId="12307"/>
    <cellStyle name="40% - Accent5 2 2 6 4" xfId="12308"/>
    <cellStyle name="40% - Accent5 2 2 6 4 2" xfId="12309"/>
    <cellStyle name="40% - Accent5 2 2 6 4 2 2" xfId="12310"/>
    <cellStyle name="40% - Accent5 2 2 6 4 3" xfId="12311"/>
    <cellStyle name="40% - Accent5 2 2 6 5" xfId="12312"/>
    <cellStyle name="40% - Accent5 2 2 6 5 2" xfId="12313"/>
    <cellStyle name="40% - Accent5 2 2 6 6" xfId="12314"/>
    <cellStyle name="40% - Accent5 2 2 7" xfId="12315"/>
    <cellStyle name="40% - Accent5 2 2 7 2" xfId="12316"/>
    <cellStyle name="40% - Accent5 2 2 7 2 2" xfId="12317"/>
    <cellStyle name="40% - Accent5 2 2 7 2 2 2" xfId="12318"/>
    <cellStyle name="40% - Accent5 2 2 7 2 3" xfId="12319"/>
    <cellStyle name="40% - Accent5 2 2 7 2 3 2" xfId="12320"/>
    <cellStyle name="40% - Accent5 2 2 7 2 4" xfId="12321"/>
    <cellStyle name="40% - Accent5 2 2 7 3" xfId="12322"/>
    <cellStyle name="40% - Accent5 2 2 7 3 2" xfId="12323"/>
    <cellStyle name="40% - Accent5 2 2 7 3 2 2" xfId="12324"/>
    <cellStyle name="40% - Accent5 2 2 7 3 3" xfId="12325"/>
    <cellStyle name="40% - Accent5 2 2 7 4" xfId="12326"/>
    <cellStyle name="40% - Accent5 2 2 7 4 2" xfId="12327"/>
    <cellStyle name="40% - Accent5 2 2 7 4 2 2" xfId="12328"/>
    <cellStyle name="40% - Accent5 2 2 7 4 3" xfId="12329"/>
    <cellStyle name="40% - Accent5 2 2 7 5" xfId="12330"/>
    <cellStyle name="40% - Accent5 2 2 7 5 2" xfId="12331"/>
    <cellStyle name="40% - Accent5 2 2 7 6" xfId="12332"/>
    <cellStyle name="40% - Accent5 2 2 8" xfId="12333"/>
    <cellStyle name="40% - Accent5 2 2 8 2" xfId="12334"/>
    <cellStyle name="40% - Accent5 2 2 8 2 2" xfId="12335"/>
    <cellStyle name="40% - Accent5 2 2 8 3" xfId="12336"/>
    <cellStyle name="40% - Accent5 2 2 8 3 2" xfId="12337"/>
    <cellStyle name="40% - Accent5 2 2 8 4" xfId="12338"/>
    <cellStyle name="40% - Accent5 2 2 9" xfId="12339"/>
    <cellStyle name="40% - Accent5 2 2 9 2" xfId="12340"/>
    <cellStyle name="40% - Accent5 2 2 9 2 2" xfId="12341"/>
    <cellStyle name="40% - Accent5 2 2 9 3" xfId="12342"/>
    <cellStyle name="40% - Accent5 2 2 9 3 2" xfId="12343"/>
    <cellStyle name="40% - Accent5 2 2 9 4" xfId="12344"/>
    <cellStyle name="40% - Accent5 2 3" xfId="12345"/>
    <cellStyle name="40% - Accent5 2 3 10" xfId="12346"/>
    <cellStyle name="40% - Accent5 2 3 10 2" xfId="12347"/>
    <cellStyle name="40% - Accent5 2 3 11" xfId="12348"/>
    <cellStyle name="40% - Accent5 2 3 2" xfId="12349"/>
    <cellStyle name="40% - Accent5 2 3 2 2" xfId="12350"/>
    <cellStyle name="40% - Accent5 2 3 2 2 2" xfId="12351"/>
    <cellStyle name="40% - Accent5 2 3 2 2 2 2" xfId="12352"/>
    <cellStyle name="40% - Accent5 2 3 2 2 3" xfId="12353"/>
    <cellStyle name="40% - Accent5 2 3 2 2 3 2" xfId="12354"/>
    <cellStyle name="40% - Accent5 2 3 2 2 4" xfId="12355"/>
    <cellStyle name="40% - Accent5 2 3 2 3" xfId="12356"/>
    <cellStyle name="40% - Accent5 2 3 2 3 2" xfId="12357"/>
    <cellStyle name="40% - Accent5 2 3 2 3 2 2" xfId="12358"/>
    <cellStyle name="40% - Accent5 2 3 2 3 3" xfId="12359"/>
    <cellStyle name="40% - Accent5 2 3 2 4" xfId="12360"/>
    <cellStyle name="40% - Accent5 2 3 2 4 2" xfId="12361"/>
    <cellStyle name="40% - Accent5 2 3 2 4 2 2" xfId="12362"/>
    <cellStyle name="40% - Accent5 2 3 2 4 3" xfId="12363"/>
    <cellStyle name="40% - Accent5 2 3 2 5" xfId="12364"/>
    <cellStyle name="40% - Accent5 2 3 2 5 2" xfId="12365"/>
    <cellStyle name="40% - Accent5 2 3 2 6" xfId="12366"/>
    <cellStyle name="40% - Accent5 2 3 3" xfId="12367"/>
    <cellStyle name="40% - Accent5 2 3 3 2" xfId="12368"/>
    <cellStyle name="40% - Accent5 2 3 3 2 2" xfId="12369"/>
    <cellStyle name="40% - Accent5 2 3 3 2 2 2" xfId="12370"/>
    <cellStyle name="40% - Accent5 2 3 3 2 3" xfId="12371"/>
    <cellStyle name="40% - Accent5 2 3 3 2 3 2" xfId="12372"/>
    <cellStyle name="40% - Accent5 2 3 3 2 4" xfId="12373"/>
    <cellStyle name="40% - Accent5 2 3 3 3" xfId="12374"/>
    <cellStyle name="40% - Accent5 2 3 3 3 2" xfId="12375"/>
    <cellStyle name="40% - Accent5 2 3 3 3 2 2" xfId="12376"/>
    <cellStyle name="40% - Accent5 2 3 3 3 3" xfId="12377"/>
    <cellStyle name="40% - Accent5 2 3 3 4" xfId="12378"/>
    <cellStyle name="40% - Accent5 2 3 3 4 2" xfId="12379"/>
    <cellStyle name="40% - Accent5 2 3 3 4 2 2" xfId="12380"/>
    <cellStyle name="40% - Accent5 2 3 3 4 3" xfId="12381"/>
    <cellStyle name="40% - Accent5 2 3 3 5" xfId="12382"/>
    <cellStyle name="40% - Accent5 2 3 3 5 2" xfId="12383"/>
    <cellStyle name="40% - Accent5 2 3 3 6" xfId="12384"/>
    <cellStyle name="40% - Accent5 2 3 4" xfId="12385"/>
    <cellStyle name="40% - Accent5 2 3 4 2" xfId="12386"/>
    <cellStyle name="40% - Accent5 2 3 4 2 2" xfId="12387"/>
    <cellStyle name="40% - Accent5 2 3 4 2 2 2" xfId="12388"/>
    <cellStyle name="40% - Accent5 2 3 4 2 3" xfId="12389"/>
    <cellStyle name="40% - Accent5 2 3 4 2 3 2" xfId="12390"/>
    <cellStyle name="40% - Accent5 2 3 4 2 4" xfId="12391"/>
    <cellStyle name="40% - Accent5 2 3 4 3" xfId="12392"/>
    <cellStyle name="40% - Accent5 2 3 4 3 2" xfId="12393"/>
    <cellStyle name="40% - Accent5 2 3 4 3 2 2" xfId="12394"/>
    <cellStyle name="40% - Accent5 2 3 4 3 3" xfId="12395"/>
    <cellStyle name="40% - Accent5 2 3 4 4" xfId="12396"/>
    <cellStyle name="40% - Accent5 2 3 4 4 2" xfId="12397"/>
    <cellStyle name="40% - Accent5 2 3 4 4 2 2" xfId="12398"/>
    <cellStyle name="40% - Accent5 2 3 4 4 3" xfId="12399"/>
    <cellStyle name="40% - Accent5 2 3 4 5" xfId="12400"/>
    <cellStyle name="40% - Accent5 2 3 4 5 2" xfId="12401"/>
    <cellStyle name="40% - Accent5 2 3 4 6" xfId="12402"/>
    <cellStyle name="40% - Accent5 2 3 5" xfId="12403"/>
    <cellStyle name="40% - Accent5 2 3 5 2" xfId="12404"/>
    <cellStyle name="40% - Accent5 2 3 5 2 2" xfId="12405"/>
    <cellStyle name="40% - Accent5 2 3 5 3" xfId="12406"/>
    <cellStyle name="40% - Accent5 2 3 5 3 2" xfId="12407"/>
    <cellStyle name="40% - Accent5 2 3 5 4" xfId="12408"/>
    <cellStyle name="40% - Accent5 2 3 6" xfId="12409"/>
    <cellStyle name="40% - Accent5 2 3 6 2" xfId="12410"/>
    <cellStyle name="40% - Accent5 2 3 6 2 2" xfId="12411"/>
    <cellStyle name="40% - Accent5 2 3 6 3" xfId="12412"/>
    <cellStyle name="40% - Accent5 2 3 6 3 2" xfId="12413"/>
    <cellStyle name="40% - Accent5 2 3 6 4" xfId="12414"/>
    <cellStyle name="40% - Accent5 2 3 7" xfId="12415"/>
    <cellStyle name="40% - Accent5 2 3 7 2" xfId="12416"/>
    <cellStyle name="40% - Accent5 2 3 7 2 2" xfId="12417"/>
    <cellStyle name="40% - Accent5 2 3 7 3" xfId="12418"/>
    <cellStyle name="40% - Accent5 2 3 8" xfId="12419"/>
    <cellStyle name="40% - Accent5 2 3 8 2" xfId="12420"/>
    <cellStyle name="40% - Accent5 2 3 8 2 2" xfId="12421"/>
    <cellStyle name="40% - Accent5 2 3 8 3" xfId="12422"/>
    <cellStyle name="40% - Accent5 2 3 9" xfId="12423"/>
    <cellStyle name="40% - Accent5 2 3 9 2" xfId="12424"/>
    <cellStyle name="40% - Accent5 2 4" xfId="12425"/>
    <cellStyle name="40% - Accent5 2 4 10" xfId="12426"/>
    <cellStyle name="40% - Accent5 2 4 10 2" xfId="12427"/>
    <cellStyle name="40% - Accent5 2 4 11" xfId="12428"/>
    <cellStyle name="40% - Accent5 2 4 2" xfId="12429"/>
    <cellStyle name="40% - Accent5 2 4 2 2" xfId="12430"/>
    <cellStyle name="40% - Accent5 2 4 2 2 2" xfId="12431"/>
    <cellStyle name="40% - Accent5 2 4 2 2 2 2" xfId="12432"/>
    <cellStyle name="40% - Accent5 2 4 2 2 3" xfId="12433"/>
    <cellStyle name="40% - Accent5 2 4 2 2 3 2" xfId="12434"/>
    <cellStyle name="40% - Accent5 2 4 2 2 4" xfId="12435"/>
    <cellStyle name="40% - Accent5 2 4 2 3" xfId="12436"/>
    <cellStyle name="40% - Accent5 2 4 2 3 2" xfId="12437"/>
    <cellStyle name="40% - Accent5 2 4 2 3 2 2" xfId="12438"/>
    <cellStyle name="40% - Accent5 2 4 2 3 3" xfId="12439"/>
    <cellStyle name="40% - Accent5 2 4 2 4" xfId="12440"/>
    <cellStyle name="40% - Accent5 2 4 2 4 2" xfId="12441"/>
    <cellStyle name="40% - Accent5 2 4 2 4 2 2" xfId="12442"/>
    <cellStyle name="40% - Accent5 2 4 2 4 3" xfId="12443"/>
    <cellStyle name="40% - Accent5 2 4 2 5" xfId="12444"/>
    <cellStyle name="40% - Accent5 2 4 2 5 2" xfId="12445"/>
    <cellStyle name="40% - Accent5 2 4 2 6" xfId="12446"/>
    <cellStyle name="40% - Accent5 2 4 3" xfId="12447"/>
    <cellStyle name="40% - Accent5 2 4 3 2" xfId="12448"/>
    <cellStyle name="40% - Accent5 2 4 3 2 2" xfId="12449"/>
    <cellStyle name="40% - Accent5 2 4 3 2 2 2" xfId="12450"/>
    <cellStyle name="40% - Accent5 2 4 3 2 3" xfId="12451"/>
    <cellStyle name="40% - Accent5 2 4 3 2 3 2" xfId="12452"/>
    <cellStyle name="40% - Accent5 2 4 3 2 4" xfId="12453"/>
    <cellStyle name="40% - Accent5 2 4 3 3" xfId="12454"/>
    <cellStyle name="40% - Accent5 2 4 3 3 2" xfId="12455"/>
    <cellStyle name="40% - Accent5 2 4 3 3 2 2" xfId="12456"/>
    <cellStyle name="40% - Accent5 2 4 3 3 3" xfId="12457"/>
    <cellStyle name="40% - Accent5 2 4 3 4" xfId="12458"/>
    <cellStyle name="40% - Accent5 2 4 3 4 2" xfId="12459"/>
    <cellStyle name="40% - Accent5 2 4 3 4 2 2" xfId="12460"/>
    <cellStyle name="40% - Accent5 2 4 3 4 3" xfId="12461"/>
    <cellStyle name="40% - Accent5 2 4 3 5" xfId="12462"/>
    <cellStyle name="40% - Accent5 2 4 3 5 2" xfId="12463"/>
    <cellStyle name="40% - Accent5 2 4 3 6" xfId="12464"/>
    <cellStyle name="40% - Accent5 2 4 4" xfId="12465"/>
    <cellStyle name="40% - Accent5 2 4 4 2" xfId="12466"/>
    <cellStyle name="40% - Accent5 2 4 4 2 2" xfId="12467"/>
    <cellStyle name="40% - Accent5 2 4 4 2 2 2" xfId="12468"/>
    <cellStyle name="40% - Accent5 2 4 4 2 3" xfId="12469"/>
    <cellStyle name="40% - Accent5 2 4 4 2 3 2" xfId="12470"/>
    <cellStyle name="40% - Accent5 2 4 4 2 4" xfId="12471"/>
    <cellStyle name="40% - Accent5 2 4 4 3" xfId="12472"/>
    <cellStyle name="40% - Accent5 2 4 4 3 2" xfId="12473"/>
    <cellStyle name="40% - Accent5 2 4 4 3 2 2" xfId="12474"/>
    <cellStyle name="40% - Accent5 2 4 4 3 3" xfId="12475"/>
    <cellStyle name="40% - Accent5 2 4 4 4" xfId="12476"/>
    <cellStyle name="40% - Accent5 2 4 4 4 2" xfId="12477"/>
    <cellStyle name="40% - Accent5 2 4 4 4 2 2" xfId="12478"/>
    <cellStyle name="40% - Accent5 2 4 4 4 3" xfId="12479"/>
    <cellStyle name="40% - Accent5 2 4 4 5" xfId="12480"/>
    <cellStyle name="40% - Accent5 2 4 4 5 2" xfId="12481"/>
    <cellStyle name="40% - Accent5 2 4 4 6" xfId="12482"/>
    <cellStyle name="40% - Accent5 2 4 5" xfId="12483"/>
    <cellStyle name="40% - Accent5 2 4 5 2" xfId="12484"/>
    <cellStyle name="40% - Accent5 2 4 5 2 2" xfId="12485"/>
    <cellStyle name="40% - Accent5 2 4 5 3" xfId="12486"/>
    <cellStyle name="40% - Accent5 2 4 5 3 2" xfId="12487"/>
    <cellStyle name="40% - Accent5 2 4 5 4" xfId="12488"/>
    <cellStyle name="40% - Accent5 2 4 6" xfId="12489"/>
    <cellStyle name="40% - Accent5 2 4 6 2" xfId="12490"/>
    <cellStyle name="40% - Accent5 2 4 6 2 2" xfId="12491"/>
    <cellStyle name="40% - Accent5 2 4 6 3" xfId="12492"/>
    <cellStyle name="40% - Accent5 2 4 6 3 2" xfId="12493"/>
    <cellStyle name="40% - Accent5 2 4 6 4" xfId="12494"/>
    <cellStyle name="40% - Accent5 2 4 7" xfId="12495"/>
    <cellStyle name="40% - Accent5 2 4 7 2" xfId="12496"/>
    <cellStyle name="40% - Accent5 2 4 7 2 2" xfId="12497"/>
    <cellStyle name="40% - Accent5 2 4 7 3" xfId="12498"/>
    <cellStyle name="40% - Accent5 2 4 8" xfId="12499"/>
    <cellStyle name="40% - Accent5 2 4 8 2" xfId="12500"/>
    <cellStyle name="40% - Accent5 2 4 8 2 2" xfId="12501"/>
    <cellStyle name="40% - Accent5 2 4 8 3" xfId="12502"/>
    <cellStyle name="40% - Accent5 2 4 9" xfId="12503"/>
    <cellStyle name="40% - Accent5 2 4 9 2" xfId="12504"/>
    <cellStyle name="40% - Accent5 2 5" xfId="12505"/>
    <cellStyle name="40% - Accent5 2 5 2" xfId="12506"/>
    <cellStyle name="40% - Accent5 2 5 2 2" xfId="12507"/>
    <cellStyle name="40% - Accent5 2 5 2 2 2" xfId="12508"/>
    <cellStyle name="40% - Accent5 2 5 2 2 2 2" xfId="12509"/>
    <cellStyle name="40% - Accent5 2 5 2 2 3" xfId="12510"/>
    <cellStyle name="40% - Accent5 2 5 2 2 3 2" xfId="12511"/>
    <cellStyle name="40% - Accent5 2 5 2 2 4" xfId="12512"/>
    <cellStyle name="40% - Accent5 2 5 2 3" xfId="12513"/>
    <cellStyle name="40% - Accent5 2 5 2 3 2" xfId="12514"/>
    <cellStyle name="40% - Accent5 2 5 2 3 2 2" xfId="12515"/>
    <cellStyle name="40% - Accent5 2 5 2 3 3" xfId="12516"/>
    <cellStyle name="40% - Accent5 2 5 2 4" xfId="12517"/>
    <cellStyle name="40% - Accent5 2 5 2 4 2" xfId="12518"/>
    <cellStyle name="40% - Accent5 2 5 2 4 2 2" xfId="12519"/>
    <cellStyle name="40% - Accent5 2 5 2 4 3" xfId="12520"/>
    <cellStyle name="40% - Accent5 2 5 2 5" xfId="12521"/>
    <cellStyle name="40% - Accent5 2 5 2 5 2" xfId="12522"/>
    <cellStyle name="40% - Accent5 2 5 2 6" xfId="12523"/>
    <cellStyle name="40% - Accent5 2 5 3" xfId="12524"/>
    <cellStyle name="40% - Accent5 2 5 3 2" xfId="12525"/>
    <cellStyle name="40% - Accent5 2 5 3 2 2" xfId="12526"/>
    <cellStyle name="40% - Accent5 2 5 3 2 2 2" xfId="12527"/>
    <cellStyle name="40% - Accent5 2 5 3 2 3" xfId="12528"/>
    <cellStyle name="40% - Accent5 2 5 3 2 3 2" xfId="12529"/>
    <cellStyle name="40% - Accent5 2 5 3 2 4" xfId="12530"/>
    <cellStyle name="40% - Accent5 2 5 3 3" xfId="12531"/>
    <cellStyle name="40% - Accent5 2 5 3 3 2" xfId="12532"/>
    <cellStyle name="40% - Accent5 2 5 3 3 2 2" xfId="12533"/>
    <cellStyle name="40% - Accent5 2 5 3 3 3" xfId="12534"/>
    <cellStyle name="40% - Accent5 2 5 3 4" xfId="12535"/>
    <cellStyle name="40% - Accent5 2 5 3 4 2" xfId="12536"/>
    <cellStyle name="40% - Accent5 2 5 3 4 2 2" xfId="12537"/>
    <cellStyle name="40% - Accent5 2 5 3 4 3" xfId="12538"/>
    <cellStyle name="40% - Accent5 2 5 3 5" xfId="12539"/>
    <cellStyle name="40% - Accent5 2 5 3 5 2" xfId="12540"/>
    <cellStyle name="40% - Accent5 2 5 3 6" xfId="12541"/>
    <cellStyle name="40% - Accent5 2 5 4" xfId="12542"/>
    <cellStyle name="40% - Accent5 2 5 4 2" xfId="12543"/>
    <cellStyle name="40% - Accent5 2 5 4 2 2" xfId="12544"/>
    <cellStyle name="40% - Accent5 2 5 4 3" xfId="12545"/>
    <cellStyle name="40% - Accent5 2 5 4 3 2" xfId="12546"/>
    <cellStyle name="40% - Accent5 2 5 4 4" xfId="12547"/>
    <cellStyle name="40% - Accent5 2 5 5" xfId="12548"/>
    <cellStyle name="40% - Accent5 2 5 5 2" xfId="12549"/>
    <cellStyle name="40% - Accent5 2 5 5 2 2" xfId="12550"/>
    <cellStyle name="40% - Accent5 2 5 5 3" xfId="12551"/>
    <cellStyle name="40% - Accent5 2 5 5 3 2" xfId="12552"/>
    <cellStyle name="40% - Accent5 2 5 5 4" xfId="12553"/>
    <cellStyle name="40% - Accent5 2 5 6" xfId="12554"/>
    <cellStyle name="40% - Accent5 2 5 6 2" xfId="12555"/>
    <cellStyle name="40% - Accent5 2 5 6 2 2" xfId="12556"/>
    <cellStyle name="40% - Accent5 2 5 6 3" xfId="12557"/>
    <cellStyle name="40% - Accent5 2 5 7" xfId="12558"/>
    <cellStyle name="40% - Accent5 2 5 7 2" xfId="12559"/>
    <cellStyle name="40% - Accent5 2 5 7 2 2" xfId="12560"/>
    <cellStyle name="40% - Accent5 2 5 7 3" xfId="12561"/>
    <cellStyle name="40% - Accent5 2 5 8" xfId="12562"/>
    <cellStyle name="40% - Accent5 2 5 8 2" xfId="12563"/>
    <cellStyle name="40% - Accent5 2 5 9" xfId="12564"/>
    <cellStyle name="40% - Accent5 2 6" xfId="12565"/>
    <cellStyle name="40% - Accent5 2 6 2" xfId="12566"/>
    <cellStyle name="40% - Accent5 2 6 2 2" xfId="12567"/>
    <cellStyle name="40% - Accent5 2 6 2 2 2" xfId="12568"/>
    <cellStyle name="40% - Accent5 2 6 2 3" xfId="12569"/>
    <cellStyle name="40% - Accent5 2 6 2 3 2" xfId="12570"/>
    <cellStyle name="40% - Accent5 2 6 2 4" xfId="12571"/>
    <cellStyle name="40% - Accent5 2 6 3" xfId="12572"/>
    <cellStyle name="40% - Accent5 2 6 3 2" xfId="12573"/>
    <cellStyle name="40% - Accent5 2 6 3 2 2" xfId="12574"/>
    <cellStyle name="40% - Accent5 2 6 3 3" xfId="12575"/>
    <cellStyle name="40% - Accent5 2 6 4" xfId="12576"/>
    <cellStyle name="40% - Accent5 2 6 4 2" xfId="12577"/>
    <cellStyle name="40% - Accent5 2 6 4 2 2" xfId="12578"/>
    <cellStyle name="40% - Accent5 2 6 4 3" xfId="12579"/>
    <cellStyle name="40% - Accent5 2 6 5" xfId="12580"/>
    <cellStyle name="40% - Accent5 2 6 5 2" xfId="12581"/>
    <cellStyle name="40% - Accent5 2 6 6" xfId="12582"/>
    <cellStyle name="40% - Accent5 2 7" xfId="12583"/>
    <cellStyle name="40% - Accent5 2 7 2" xfId="12584"/>
    <cellStyle name="40% - Accent5 2 7 2 2" xfId="12585"/>
    <cellStyle name="40% - Accent5 2 7 2 2 2" xfId="12586"/>
    <cellStyle name="40% - Accent5 2 7 2 3" xfId="12587"/>
    <cellStyle name="40% - Accent5 2 7 2 3 2" xfId="12588"/>
    <cellStyle name="40% - Accent5 2 7 2 4" xfId="12589"/>
    <cellStyle name="40% - Accent5 2 7 3" xfId="12590"/>
    <cellStyle name="40% - Accent5 2 7 3 2" xfId="12591"/>
    <cellStyle name="40% - Accent5 2 7 3 2 2" xfId="12592"/>
    <cellStyle name="40% - Accent5 2 7 3 3" xfId="12593"/>
    <cellStyle name="40% - Accent5 2 7 4" xfId="12594"/>
    <cellStyle name="40% - Accent5 2 7 4 2" xfId="12595"/>
    <cellStyle name="40% - Accent5 2 7 4 2 2" xfId="12596"/>
    <cellStyle name="40% - Accent5 2 7 4 3" xfId="12597"/>
    <cellStyle name="40% - Accent5 2 7 5" xfId="12598"/>
    <cellStyle name="40% - Accent5 2 7 5 2" xfId="12599"/>
    <cellStyle name="40% - Accent5 2 7 6" xfId="12600"/>
    <cellStyle name="40% - Accent5 2 8" xfId="12601"/>
    <cellStyle name="40% - Accent5 2 8 2" xfId="12602"/>
    <cellStyle name="40% - Accent5 2 8 2 2" xfId="12603"/>
    <cellStyle name="40% - Accent5 2 8 2 2 2" xfId="12604"/>
    <cellStyle name="40% - Accent5 2 8 2 3" xfId="12605"/>
    <cellStyle name="40% - Accent5 2 8 2 3 2" xfId="12606"/>
    <cellStyle name="40% - Accent5 2 8 2 4" xfId="12607"/>
    <cellStyle name="40% - Accent5 2 8 3" xfId="12608"/>
    <cellStyle name="40% - Accent5 2 8 3 2" xfId="12609"/>
    <cellStyle name="40% - Accent5 2 8 3 2 2" xfId="12610"/>
    <cellStyle name="40% - Accent5 2 8 3 3" xfId="12611"/>
    <cellStyle name="40% - Accent5 2 8 4" xfId="12612"/>
    <cellStyle name="40% - Accent5 2 8 4 2" xfId="12613"/>
    <cellStyle name="40% - Accent5 2 8 4 2 2" xfId="12614"/>
    <cellStyle name="40% - Accent5 2 8 4 3" xfId="12615"/>
    <cellStyle name="40% - Accent5 2 8 5" xfId="12616"/>
    <cellStyle name="40% - Accent5 2 8 5 2" xfId="12617"/>
    <cellStyle name="40% - Accent5 2 8 6" xfId="12618"/>
    <cellStyle name="40% - Accent5 2 9" xfId="12619"/>
    <cellStyle name="40% - Accent5 2 9 2" xfId="12620"/>
    <cellStyle name="40% - Accent5 2 9 2 2" xfId="12621"/>
    <cellStyle name="40% - Accent5 2 9 3" xfId="12622"/>
    <cellStyle name="40% - Accent5 2 9 3 2" xfId="12623"/>
    <cellStyle name="40% - Accent5 2 9 4" xfId="12624"/>
    <cellStyle name="40% - Accent5 3" xfId="12625"/>
    <cellStyle name="40% - Accent5 3 10" xfId="12626"/>
    <cellStyle name="40% - Accent5 3 10 2" xfId="12627"/>
    <cellStyle name="40% - Accent5 3 10 2 2" xfId="12628"/>
    <cellStyle name="40% - Accent5 3 10 3" xfId="12629"/>
    <cellStyle name="40% - Accent5 3 11" xfId="12630"/>
    <cellStyle name="40% - Accent5 3 11 2" xfId="12631"/>
    <cellStyle name="40% - Accent5 3 11 2 2" xfId="12632"/>
    <cellStyle name="40% - Accent5 3 11 3" xfId="12633"/>
    <cellStyle name="40% - Accent5 3 12" xfId="12634"/>
    <cellStyle name="40% - Accent5 3 12 2" xfId="12635"/>
    <cellStyle name="40% - Accent5 3 13" xfId="12636"/>
    <cellStyle name="40% - Accent5 3 13 2" xfId="12637"/>
    <cellStyle name="40% - Accent5 3 14" xfId="12638"/>
    <cellStyle name="40% - Accent5 3 2" xfId="12639"/>
    <cellStyle name="40% - Accent5 3 2 10" xfId="12640"/>
    <cellStyle name="40% - Accent5 3 2 10 2" xfId="12641"/>
    <cellStyle name="40% - Accent5 3 2 11" xfId="12642"/>
    <cellStyle name="40% - Accent5 3 2 2" xfId="12643"/>
    <cellStyle name="40% - Accent5 3 2 2 2" xfId="12644"/>
    <cellStyle name="40% - Accent5 3 2 2 2 2" xfId="12645"/>
    <cellStyle name="40% - Accent5 3 2 2 2 2 2" xfId="12646"/>
    <cellStyle name="40% - Accent5 3 2 2 2 3" xfId="12647"/>
    <cellStyle name="40% - Accent5 3 2 2 2 3 2" xfId="12648"/>
    <cellStyle name="40% - Accent5 3 2 2 2 4" xfId="12649"/>
    <cellStyle name="40% - Accent5 3 2 2 3" xfId="12650"/>
    <cellStyle name="40% - Accent5 3 2 2 3 2" xfId="12651"/>
    <cellStyle name="40% - Accent5 3 2 2 3 2 2" xfId="12652"/>
    <cellStyle name="40% - Accent5 3 2 2 3 3" xfId="12653"/>
    <cellStyle name="40% - Accent5 3 2 2 4" xfId="12654"/>
    <cellStyle name="40% - Accent5 3 2 2 4 2" xfId="12655"/>
    <cellStyle name="40% - Accent5 3 2 2 4 2 2" xfId="12656"/>
    <cellStyle name="40% - Accent5 3 2 2 4 3" xfId="12657"/>
    <cellStyle name="40% - Accent5 3 2 2 5" xfId="12658"/>
    <cellStyle name="40% - Accent5 3 2 2 5 2" xfId="12659"/>
    <cellStyle name="40% - Accent5 3 2 2 6" xfId="12660"/>
    <cellStyle name="40% - Accent5 3 2 3" xfId="12661"/>
    <cellStyle name="40% - Accent5 3 2 3 2" xfId="12662"/>
    <cellStyle name="40% - Accent5 3 2 3 2 2" xfId="12663"/>
    <cellStyle name="40% - Accent5 3 2 3 2 2 2" xfId="12664"/>
    <cellStyle name="40% - Accent5 3 2 3 2 3" xfId="12665"/>
    <cellStyle name="40% - Accent5 3 2 3 2 3 2" xfId="12666"/>
    <cellStyle name="40% - Accent5 3 2 3 2 4" xfId="12667"/>
    <cellStyle name="40% - Accent5 3 2 3 3" xfId="12668"/>
    <cellStyle name="40% - Accent5 3 2 3 3 2" xfId="12669"/>
    <cellStyle name="40% - Accent5 3 2 3 3 2 2" xfId="12670"/>
    <cellStyle name="40% - Accent5 3 2 3 3 3" xfId="12671"/>
    <cellStyle name="40% - Accent5 3 2 3 4" xfId="12672"/>
    <cellStyle name="40% - Accent5 3 2 3 4 2" xfId="12673"/>
    <cellStyle name="40% - Accent5 3 2 3 4 2 2" xfId="12674"/>
    <cellStyle name="40% - Accent5 3 2 3 4 3" xfId="12675"/>
    <cellStyle name="40% - Accent5 3 2 3 5" xfId="12676"/>
    <cellStyle name="40% - Accent5 3 2 3 5 2" xfId="12677"/>
    <cellStyle name="40% - Accent5 3 2 3 6" xfId="12678"/>
    <cellStyle name="40% - Accent5 3 2 4" xfId="12679"/>
    <cellStyle name="40% - Accent5 3 2 4 2" xfId="12680"/>
    <cellStyle name="40% - Accent5 3 2 4 2 2" xfId="12681"/>
    <cellStyle name="40% - Accent5 3 2 4 2 2 2" xfId="12682"/>
    <cellStyle name="40% - Accent5 3 2 4 2 3" xfId="12683"/>
    <cellStyle name="40% - Accent5 3 2 4 2 3 2" xfId="12684"/>
    <cellStyle name="40% - Accent5 3 2 4 2 4" xfId="12685"/>
    <cellStyle name="40% - Accent5 3 2 4 3" xfId="12686"/>
    <cellStyle name="40% - Accent5 3 2 4 3 2" xfId="12687"/>
    <cellStyle name="40% - Accent5 3 2 4 3 2 2" xfId="12688"/>
    <cellStyle name="40% - Accent5 3 2 4 3 3" xfId="12689"/>
    <cellStyle name="40% - Accent5 3 2 4 4" xfId="12690"/>
    <cellStyle name="40% - Accent5 3 2 4 4 2" xfId="12691"/>
    <cellStyle name="40% - Accent5 3 2 4 4 2 2" xfId="12692"/>
    <cellStyle name="40% - Accent5 3 2 4 4 3" xfId="12693"/>
    <cellStyle name="40% - Accent5 3 2 4 5" xfId="12694"/>
    <cellStyle name="40% - Accent5 3 2 4 5 2" xfId="12695"/>
    <cellStyle name="40% - Accent5 3 2 4 6" xfId="12696"/>
    <cellStyle name="40% - Accent5 3 2 5" xfId="12697"/>
    <cellStyle name="40% - Accent5 3 2 5 2" xfId="12698"/>
    <cellStyle name="40% - Accent5 3 2 5 2 2" xfId="12699"/>
    <cellStyle name="40% - Accent5 3 2 5 3" xfId="12700"/>
    <cellStyle name="40% - Accent5 3 2 5 3 2" xfId="12701"/>
    <cellStyle name="40% - Accent5 3 2 5 4" xfId="12702"/>
    <cellStyle name="40% - Accent5 3 2 6" xfId="12703"/>
    <cellStyle name="40% - Accent5 3 2 6 2" xfId="12704"/>
    <cellStyle name="40% - Accent5 3 2 6 2 2" xfId="12705"/>
    <cellStyle name="40% - Accent5 3 2 6 3" xfId="12706"/>
    <cellStyle name="40% - Accent5 3 2 6 3 2" xfId="12707"/>
    <cellStyle name="40% - Accent5 3 2 6 4" xfId="12708"/>
    <cellStyle name="40% - Accent5 3 2 7" xfId="12709"/>
    <cellStyle name="40% - Accent5 3 2 7 2" xfId="12710"/>
    <cellStyle name="40% - Accent5 3 2 7 2 2" xfId="12711"/>
    <cellStyle name="40% - Accent5 3 2 7 3" xfId="12712"/>
    <cellStyle name="40% - Accent5 3 2 8" xfId="12713"/>
    <cellStyle name="40% - Accent5 3 2 8 2" xfId="12714"/>
    <cellStyle name="40% - Accent5 3 2 8 2 2" xfId="12715"/>
    <cellStyle name="40% - Accent5 3 2 8 3" xfId="12716"/>
    <cellStyle name="40% - Accent5 3 2 9" xfId="12717"/>
    <cellStyle name="40% - Accent5 3 2 9 2" xfId="12718"/>
    <cellStyle name="40% - Accent5 3 3" xfId="12719"/>
    <cellStyle name="40% - Accent5 3 3 10" xfId="12720"/>
    <cellStyle name="40% - Accent5 3 3 10 2" xfId="12721"/>
    <cellStyle name="40% - Accent5 3 3 11" xfId="12722"/>
    <cellStyle name="40% - Accent5 3 3 2" xfId="12723"/>
    <cellStyle name="40% - Accent5 3 3 2 2" xfId="12724"/>
    <cellStyle name="40% - Accent5 3 3 2 2 2" xfId="12725"/>
    <cellStyle name="40% - Accent5 3 3 2 2 2 2" xfId="12726"/>
    <cellStyle name="40% - Accent5 3 3 2 2 3" xfId="12727"/>
    <cellStyle name="40% - Accent5 3 3 2 2 3 2" xfId="12728"/>
    <cellStyle name="40% - Accent5 3 3 2 2 4" xfId="12729"/>
    <cellStyle name="40% - Accent5 3 3 2 3" xfId="12730"/>
    <cellStyle name="40% - Accent5 3 3 2 3 2" xfId="12731"/>
    <cellStyle name="40% - Accent5 3 3 2 3 2 2" xfId="12732"/>
    <cellStyle name="40% - Accent5 3 3 2 3 3" xfId="12733"/>
    <cellStyle name="40% - Accent5 3 3 2 4" xfId="12734"/>
    <cellStyle name="40% - Accent5 3 3 2 4 2" xfId="12735"/>
    <cellStyle name="40% - Accent5 3 3 2 4 2 2" xfId="12736"/>
    <cellStyle name="40% - Accent5 3 3 2 4 3" xfId="12737"/>
    <cellStyle name="40% - Accent5 3 3 2 5" xfId="12738"/>
    <cellStyle name="40% - Accent5 3 3 2 5 2" xfId="12739"/>
    <cellStyle name="40% - Accent5 3 3 2 6" xfId="12740"/>
    <cellStyle name="40% - Accent5 3 3 3" xfId="12741"/>
    <cellStyle name="40% - Accent5 3 3 3 2" xfId="12742"/>
    <cellStyle name="40% - Accent5 3 3 3 2 2" xfId="12743"/>
    <cellStyle name="40% - Accent5 3 3 3 2 2 2" xfId="12744"/>
    <cellStyle name="40% - Accent5 3 3 3 2 3" xfId="12745"/>
    <cellStyle name="40% - Accent5 3 3 3 2 3 2" xfId="12746"/>
    <cellStyle name="40% - Accent5 3 3 3 2 4" xfId="12747"/>
    <cellStyle name="40% - Accent5 3 3 3 3" xfId="12748"/>
    <cellStyle name="40% - Accent5 3 3 3 3 2" xfId="12749"/>
    <cellStyle name="40% - Accent5 3 3 3 3 2 2" xfId="12750"/>
    <cellStyle name="40% - Accent5 3 3 3 3 3" xfId="12751"/>
    <cellStyle name="40% - Accent5 3 3 3 4" xfId="12752"/>
    <cellStyle name="40% - Accent5 3 3 3 4 2" xfId="12753"/>
    <cellStyle name="40% - Accent5 3 3 3 4 2 2" xfId="12754"/>
    <cellStyle name="40% - Accent5 3 3 3 4 3" xfId="12755"/>
    <cellStyle name="40% - Accent5 3 3 3 5" xfId="12756"/>
    <cellStyle name="40% - Accent5 3 3 3 5 2" xfId="12757"/>
    <cellStyle name="40% - Accent5 3 3 3 6" xfId="12758"/>
    <cellStyle name="40% - Accent5 3 3 4" xfId="12759"/>
    <cellStyle name="40% - Accent5 3 3 4 2" xfId="12760"/>
    <cellStyle name="40% - Accent5 3 3 4 2 2" xfId="12761"/>
    <cellStyle name="40% - Accent5 3 3 4 2 2 2" xfId="12762"/>
    <cellStyle name="40% - Accent5 3 3 4 2 3" xfId="12763"/>
    <cellStyle name="40% - Accent5 3 3 4 2 3 2" xfId="12764"/>
    <cellStyle name="40% - Accent5 3 3 4 2 4" xfId="12765"/>
    <cellStyle name="40% - Accent5 3 3 4 3" xfId="12766"/>
    <cellStyle name="40% - Accent5 3 3 4 3 2" xfId="12767"/>
    <cellStyle name="40% - Accent5 3 3 4 3 2 2" xfId="12768"/>
    <cellStyle name="40% - Accent5 3 3 4 3 3" xfId="12769"/>
    <cellStyle name="40% - Accent5 3 3 4 4" xfId="12770"/>
    <cellStyle name="40% - Accent5 3 3 4 4 2" xfId="12771"/>
    <cellStyle name="40% - Accent5 3 3 4 4 2 2" xfId="12772"/>
    <cellStyle name="40% - Accent5 3 3 4 4 3" xfId="12773"/>
    <cellStyle name="40% - Accent5 3 3 4 5" xfId="12774"/>
    <cellStyle name="40% - Accent5 3 3 4 5 2" xfId="12775"/>
    <cellStyle name="40% - Accent5 3 3 4 6" xfId="12776"/>
    <cellStyle name="40% - Accent5 3 3 5" xfId="12777"/>
    <cellStyle name="40% - Accent5 3 3 5 2" xfId="12778"/>
    <cellStyle name="40% - Accent5 3 3 5 2 2" xfId="12779"/>
    <cellStyle name="40% - Accent5 3 3 5 3" xfId="12780"/>
    <cellStyle name="40% - Accent5 3 3 5 3 2" xfId="12781"/>
    <cellStyle name="40% - Accent5 3 3 5 4" xfId="12782"/>
    <cellStyle name="40% - Accent5 3 3 6" xfId="12783"/>
    <cellStyle name="40% - Accent5 3 3 6 2" xfId="12784"/>
    <cellStyle name="40% - Accent5 3 3 6 2 2" xfId="12785"/>
    <cellStyle name="40% - Accent5 3 3 6 3" xfId="12786"/>
    <cellStyle name="40% - Accent5 3 3 6 3 2" xfId="12787"/>
    <cellStyle name="40% - Accent5 3 3 6 4" xfId="12788"/>
    <cellStyle name="40% - Accent5 3 3 7" xfId="12789"/>
    <cellStyle name="40% - Accent5 3 3 7 2" xfId="12790"/>
    <cellStyle name="40% - Accent5 3 3 7 2 2" xfId="12791"/>
    <cellStyle name="40% - Accent5 3 3 7 3" xfId="12792"/>
    <cellStyle name="40% - Accent5 3 3 8" xfId="12793"/>
    <cellStyle name="40% - Accent5 3 3 8 2" xfId="12794"/>
    <cellStyle name="40% - Accent5 3 3 8 2 2" xfId="12795"/>
    <cellStyle name="40% - Accent5 3 3 8 3" xfId="12796"/>
    <cellStyle name="40% - Accent5 3 3 9" xfId="12797"/>
    <cellStyle name="40% - Accent5 3 3 9 2" xfId="12798"/>
    <cellStyle name="40% - Accent5 3 4" xfId="12799"/>
    <cellStyle name="40% - Accent5 3 4 2" xfId="12800"/>
    <cellStyle name="40% - Accent5 3 4 2 2" xfId="12801"/>
    <cellStyle name="40% - Accent5 3 4 2 2 2" xfId="12802"/>
    <cellStyle name="40% - Accent5 3 4 2 2 2 2" xfId="12803"/>
    <cellStyle name="40% - Accent5 3 4 2 2 3" xfId="12804"/>
    <cellStyle name="40% - Accent5 3 4 2 2 3 2" xfId="12805"/>
    <cellStyle name="40% - Accent5 3 4 2 2 4" xfId="12806"/>
    <cellStyle name="40% - Accent5 3 4 2 3" xfId="12807"/>
    <cellStyle name="40% - Accent5 3 4 2 3 2" xfId="12808"/>
    <cellStyle name="40% - Accent5 3 4 2 3 2 2" xfId="12809"/>
    <cellStyle name="40% - Accent5 3 4 2 3 3" xfId="12810"/>
    <cellStyle name="40% - Accent5 3 4 2 4" xfId="12811"/>
    <cellStyle name="40% - Accent5 3 4 2 4 2" xfId="12812"/>
    <cellStyle name="40% - Accent5 3 4 2 4 2 2" xfId="12813"/>
    <cellStyle name="40% - Accent5 3 4 2 4 3" xfId="12814"/>
    <cellStyle name="40% - Accent5 3 4 2 5" xfId="12815"/>
    <cellStyle name="40% - Accent5 3 4 2 5 2" xfId="12816"/>
    <cellStyle name="40% - Accent5 3 4 2 6" xfId="12817"/>
    <cellStyle name="40% - Accent5 3 4 3" xfId="12818"/>
    <cellStyle name="40% - Accent5 3 4 3 2" xfId="12819"/>
    <cellStyle name="40% - Accent5 3 4 3 2 2" xfId="12820"/>
    <cellStyle name="40% - Accent5 3 4 3 2 2 2" xfId="12821"/>
    <cellStyle name="40% - Accent5 3 4 3 2 3" xfId="12822"/>
    <cellStyle name="40% - Accent5 3 4 3 2 3 2" xfId="12823"/>
    <cellStyle name="40% - Accent5 3 4 3 2 4" xfId="12824"/>
    <cellStyle name="40% - Accent5 3 4 3 3" xfId="12825"/>
    <cellStyle name="40% - Accent5 3 4 3 3 2" xfId="12826"/>
    <cellStyle name="40% - Accent5 3 4 3 3 2 2" xfId="12827"/>
    <cellStyle name="40% - Accent5 3 4 3 3 3" xfId="12828"/>
    <cellStyle name="40% - Accent5 3 4 3 4" xfId="12829"/>
    <cellStyle name="40% - Accent5 3 4 3 4 2" xfId="12830"/>
    <cellStyle name="40% - Accent5 3 4 3 4 2 2" xfId="12831"/>
    <cellStyle name="40% - Accent5 3 4 3 4 3" xfId="12832"/>
    <cellStyle name="40% - Accent5 3 4 3 5" xfId="12833"/>
    <cellStyle name="40% - Accent5 3 4 3 5 2" xfId="12834"/>
    <cellStyle name="40% - Accent5 3 4 3 6" xfId="12835"/>
    <cellStyle name="40% - Accent5 3 4 4" xfId="12836"/>
    <cellStyle name="40% - Accent5 3 4 4 2" xfId="12837"/>
    <cellStyle name="40% - Accent5 3 4 4 2 2" xfId="12838"/>
    <cellStyle name="40% - Accent5 3 4 4 3" xfId="12839"/>
    <cellStyle name="40% - Accent5 3 4 4 3 2" xfId="12840"/>
    <cellStyle name="40% - Accent5 3 4 4 4" xfId="12841"/>
    <cellStyle name="40% - Accent5 3 4 5" xfId="12842"/>
    <cellStyle name="40% - Accent5 3 4 5 2" xfId="12843"/>
    <cellStyle name="40% - Accent5 3 4 5 2 2" xfId="12844"/>
    <cellStyle name="40% - Accent5 3 4 5 3" xfId="12845"/>
    <cellStyle name="40% - Accent5 3 4 5 3 2" xfId="12846"/>
    <cellStyle name="40% - Accent5 3 4 5 4" xfId="12847"/>
    <cellStyle name="40% - Accent5 3 4 6" xfId="12848"/>
    <cellStyle name="40% - Accent5 3 4 6 2" xfId="12849"/>
    <cellStyle name="40% - Accent5 3 4 6 2 2" xfId="12850"/>
    <cellStyle name="40% - Accent5 3 4 6 3" xfId="12851"/>
    <cellStyle name="40% - Accent5 3 4 7" xfId="12852"/>
    <cellStyle name="40% - Accent5 3 4 7 2" xfId="12853"/>
    <cellStyle name="40% - Accent5 3 4 7 2 2" xfId="12854"/>
    <cellStyle name="40% - Accent5 3 4 7 3" xfId="12855"/>
    <cellStyle name="40% - Accent5 3 4 8" xfId="12856"/>
    <cellStyle name="40% - Accent5 3 4 8 2" xfId="12857"/>
    <cellStyle name="40% - Accent5 3 4 9" xfId="12858"/>
    <cellStyle name="40% - Accent5 3 5" xfId="12859"/>
    <cellStyle name="40% - Accent5 3 5 2" xfId="12860"/>
    <cellStyle name="40% - Accent5 3 5 2 2" xfId="12861"/>
    <cellStyle name="40% - Accent5 3 5 2 2 2" xfId="12862"/>
    <cellStyle name="40% - Accent5 3 5 2 3" xfId="12863"/>
    <cellStyle name="40% - Accent5 3 5 2 3 2" xfId="12864"/>
    <cellStyle name="40% - Accent5 3 5 2 4" xfId="12865"/>
    <cellStyle name="40% - Accent5 3 5 3" xfId="12866"/>
    <cellStyle name="40% - Accent5 3 5 3 2" xfId="12867"/>
    <cellStyle name="40% - Accent5 3 5 3 2 2" xfId="12868"/>
    <cellStyle name="40% - Accent5 3 5 3 3" xfId="12869"/>
    <cellStyle name="40% - Accent5 3 5 4" xfId="12870"/>
    <cellStyle name="40% - Accent5 3 5 4 2" xfId="12871"/>
    <cellStyle name="40% - Accent5 3 5 4 2 2" xfId="12872"/>
    <cellStyle name="40% - Accent5 3 5 4 3" xfId="12873"/>
    <cellStyle name="40% - Accent5 3 5 5" xfId="12874"/>
    <cellStyle name="40% - Accent5 3 5 5 2" xfId="12875"/>
    <cellStyle name="40% - Accent5 3 5 6" xfId="12876"/>
    <cellStyle name="40% - Accent5 3 6" xfId="12877"/>
    <cellStyle name="40% - Accent5 3 6 2" xfId="12878"/>
    <cellStyle name="40% - Accent5 3 6 2 2" xfId="12879"/>
    <cellStyle name="40% - Accent5 3 6 2 2 2" xfId="12880"/>
    <cellStyle name="40% - Accent5 3 6 2 3" xfId="12881"/>
    <cellStyle name="40% - Accent5 3 6 2 3 2" xfId="12882"/>
    <cellStyle name="40% - Accent5 3 6 2 4" xfId="12883"/>
    <cellStyle name="40% - Accent5 3 6 3" xfId="12884"/>
    <cellStyle name="40% - Accent5 3 6 3 2" xfId="12885"/>
    <cellStyle name="40% - Accent5 3 6 3 2 2" xfId="12886"/>
    <cellStyle name="40% - Accent5 3 6 3 3" xfId="12887"/>
    <cellStyle name="40% - Accent5 3 6 4" xfId="12888"/>
    <cellStyle name="40% - Accent5 3 6 4 2" xfId="12889"/>
    <cellStyle name="40% - Accent5 3 6 4 2 2" xfId="12890"/>
    <cellStyle name="40% - Accent5 3 6 4 3" xfId="12891"/>
    <cellStyle name="40% - Accent5 3 6 5" xfId="12892"/>
    <cellStyle name="40% - Accent5 3 6 5 2" xfId="12893"/>
    <cellStyle name="40% - Accent5 3 6 6" xfId="12894"/>
    <cellStyle name="40% - Accent5 3 7" xfId="12895"/>
    <cellStyle name="40% - Accent5 3 7 2" xfId="12896"/>
    <cellStyle name="40% - Accent5 3 7 2 2" xfId="12897"/>
    <cellStyle name="40% - Accent5 3 7 2 2 2" xfId="12898"/>
    <cellStyle name="40% - Accent5 3 7 2 3" xfId="12899"/>
    <cellStyle name="40% - Accent5 3 7 2 3 2" xfId="12900"/>
    <cellStyle name="40% - Accent5 3 7 2 4" xfId="12901"/>
    <cellStyle name="40% - Accent5 3 7 3" xfId="12902"/>
    <cellStyle name="40% - Accent5 3 7 3 2" xfId="12903"/>
    <cellStyle name="40% - Accent5 3 7 3 2 2" xfId="12904"/>
    <cellStyle name="40% - Accent5 3 7 3 3" xfId="12905"/>
    <cellStyle name="40% - Accent5 3 7 4" xfId="12906"/>
    <cellStyle name="40% - Accent5 3 7 4 2" xfId="12907"/>
    <cellStyle name="40% - Accent5 3 7 4 2 2" xfId="12908"/>
    <cellStyle name="40% - Accent5 3 7 4 3" xfId="12909"/>
    <cellStyle name="40% - Accent5 3 7 5" xfId="12910"/>
    <cellStyle name="40% - Accent5 3 7 5 2" xfId="12911"/>
    <cellStyle name="40% - Accent5 3 7 6" xfId="12912"/>
    <cellStyle name="40% - Accent5 3 8" xfId="12913"/>
    <cellStyle name="40% - Accent5 3 8 2" xfId="12914"/>
    <cellStyle name="40% - Accent5 3 8 2 2" xfId="12915"/>
    <cellStyle name="40% - Accent5 3 8 3" xfId="12916"/>
    <cellStyle name="40% - Accent5 3 8 3 2" xfId="12917"/>
    <cellStyle name="40% - Accent5 3 8 4" xfId="12918"/>
    <cellStyle name="40% - Accent5 3 9" xfId="12919"/>
    <cellStyle name="40% - Accent5 3 9 2" xfId="12920"/>
    <cellStyle name="40% - Accent5 3 9 2 2" xfId="12921"/>
    <cellStyle name="40% - Accent5 3 9 3" xfId="12922"/>
    <cellStyle name="40% - Accent5 3 9 3 2" xfId="12923"/>
    <cellStyle name="40% - Accent5 3 9 4" xfId="12924"/>
    <cellStyle name="40% - Accent5 4" xfId="12925"/>
    <cellStyle name="40% - Accent5 4 10" xfId="12926"/>
    <cellStyle name="40% - Accent5 4 10 2" xfId="12927"/>
    <cellStyle name="40% - Accent5 4 11" xfId="12928"/>
    <cellStyle name="40% - Accent5 4 2" xfId="12929"/>
    <cellStyle name="40% - Accent5 4 2 2" xfId="12930"/>
    <cellStyle name="40% - Accent5 4 2 2 2" xfId="12931"/>
    <cellStyle name="40% - Accent5 4 2 2 2 2" xfId="12932"/>
    <cellStyle name="40% - Accent5 4 2 2 3" xfId="12933"/>
    <cellStyle name="40% - Accent5 4 2 2 3 2" xfId="12934"/>
    <cellStyle name="40% - Accent5 4 2 2 4" xfId="12935"/>
    <cellStyle name="40% - Accent5 4 2 3" xfId="12936"/>
    <cellStyle name="40% - Accent5 4 2 3 2" xfId="12937"/>
    <cellStyle name="40% - Accent5 4 2 3 2 2" xfId="12938"/>
    <cellStyle name="40% - Accent5 4 2 3 3" xfId="12939"/>
    <cellStyle name="40% - Accent5 4 2 4" xfId="12940"/>
    <cellStyle name="40% - Accent5 4 2 4 2" xfId="12941"/>
    <cellStyle name="40% - Accent5 4 2 4 2 2" xfId="12942"/>
    <cellStyle name="40% - Accent5 4 2 4 3" xfId="12943"/>
    <cellStyle name="40% - Accent5 4 2 5" xfId="12944"/>
    <cellStyle name="40% - Accent5 4 2 5 2" xfId="12945"/>
    <cellStyle name="40% - Accent5 4 2 6" xfId="12946"/>
    <cellStyle name="40% - Accent5 4 3" xfId="12947"/>
    <cellStyle name="40% - Accent5 4 3 2" xfId="12948"/>
    <cellStyle name="40% - Accent5 4 3 2 2" xfId="12949"/>
    <cellStyle name="40% - Accent5 4 3 2 2 2" xfId="12950"/>
    <cellStyle name="40% - Accent5 4 3 2 3" xfId="12951"/>
    <cellStyle name="40% - Accent5 4 3 2 3 2" xfId="12952"/>
    <cellStyle name="40% - Accent5 4 3 2 4" xfId="12953"/>
    <cellStyle name="40% - Accent5 4 3 3" xfId="12954"/>
    <cellStyle name="40% - Accent5 4 3 3 2" xfId="12955"/>
    <cellStyle name="40% - Accent5 4 3 3 2 2" xfId="12956"/>
    <cellStyle name="40% - Accent5 4 3 3 3" xfId="12957"/>
    <cellStyle name="40% - Accent5 4 3 4" xfId="12958"/>
    <cellStyle name="40% - Accent5 4 3 4 2" xfId="12959"/>
    <cellStyle name="40% - Accent5 4 3 4 2 2" xfId="12960"/>
    <cellStyle name="40% - Accent5 4 3 4 3" xfId="12961"/>
    <cellStyle name="40% - Accent5 4 3 5" xfId="12962"/>
    <cellStyle name="40% - Accent5 4 3 5 2" xfId="12963"/>
    <cellStyle name="40% - Accent5 4 3 6" xfId="12964"/>
    <cellStyle name="40% - Accent5 4 4" xfId="12965"/>
    <cellStyle name="40% - Accent5 4 4 2" xfId="12966"/>
    <cellStyle name="40% - Accent5 4 4 2 2" xfId="12967"/>
    <cellStyle name="40% - Accent5 4 4 2 2 2" xfId="12968"/>
    <cellStyle name="40% - Accent5 4 4 2 3" xfId="12969"/>
    <cellStyle name="40% - Accent5 4 4 2 3 2" xfId="12970"/>
    <cellStyle name="40% - Accent5 4 4 2 4" xfId="12971"/>
    <cellStyle name="40% - Accent5 4 4 3" xfId="12972"/>
    <cellStyle name="40% - Accent5 4 4 3 2" xfId="12973"/>
    <cellStyle name="40% - Accent5 4 4 3 2 2" xfId="12974"/>
    <cellStyle name="40% - Accent5 4 4 3 3" xfId="12975"/>
    <cellStyle name="40% - Accent5 4 4 4" xfId="12976"/>
    <cellStyle name="40% - Accent5 4 4 4 2" xfId="12977"/>
    <cellStyle name="40% - Accent5 4 4 4 2 2" xfId="12978"/>
    <cellStyle name="40% - Accent5 4 4 4 3" xfId="12979"/>
    <cellStyle name="40% - Accent5 4 4 5" xfId="12980"/>
    <cellStyle name="40% - Accent5 4 4 5 2" xfId="12981"/>
    <cellStyle name="40% - Accent5 4 4 6" xfId="12982"/>
    <cellStyle name="40% - Accent5 4 5" xfId="12983"/>
    <cellStyle name="40% - Accent5 4 5 2" xfId="12984"/>
    <cellStyle name="40% - Accent5 4 5 2 2" xfId="12985"/>
    <cellStyle name="40% - Accent5 4 5 3" xfId="12986"/>
    <cellStyle name="40% - Accent5 4 5 3 2" xfId="12987"/>
    <cellStyle name="40% - Accent5 4 5 4" xfId="12988"/>
    <cellStyle name="40% - Accent5 4 6" xfId="12989"/>
    <cellStyle name="40% - Accent5 4 6 2" xfId="12990"/>
    <cellStyle name="40% - Accent5 4 6 2 2" xfId="12991"/>
    <cellStyle name="40% - Accent5 4 6 3" xfId="12992"/>
    <cellStyle name="40% - Accent5 4 6 3 2" xfId="12993"/>
    <cellStyle name="40% - Accent5 4 6 4" xfId="12994"/>
    <cellStyle name="40% - Accent5 4 7" xfId="12995"/>
    <cellStyle name="40% - Accent5 4 7 2" xfId="12996"/>
    <cellStyle name="40% - Accent5 4 7 2 2" xfId="12997"/>
    <cellStyle name="40% - Accent5 4 7 3" xfId="12998"/>
    <cellStyle name="40% - Accent5 4 8" xfId="12999"/>
    <cellStyle name="40% - Accent5 4 8 2" xfId="13000"/>
    <cellStyle name="40% - Accent5 4 8 2 2" xfId="13001"/>
    <cellStyle name="40% - Accent5 4 8 3" xfId="13002"/>
    <cellStyle name="40% - Accent5 4 9" xfId="13003"/>
    <cellStyle name="40% - Accent5 4 9 2" xfId="13004"/>
    <cellStyle name="40% - Accent5 5" xfId="13005"/>
    <cellStyle name="40% - Accent5 5 10" xfId="13006"/>
    <cellStyle name="40% - Accent5 5 10 2" xfId="13007"/>
    <cellStyle name="40% - Accent5 5 11" xfId="13008"/>
    <cellStyle name="40% - Accent5 5 2" xfId="13009"/>
    <cellStyle name="40% - Accent5 5 2 2" xfId="13010"/>
    <cellStyle name="40% - Accent5 5 2 2 2" xfId="13011"/>
    <cellStyle name="40% - Accent5 5 2 2 2 2" xfId="13012"/>
    <cellStyle name="40% - Accent5 5 2 2 3" xfId="13013"/>
    <cellStyle name="40% - Accent5 5 2 2 3 2" xfId="13014"/>
    <cellStyle name="40% - Accent5 5 2 2 4" xfId="13015"/>
    <cellStyle name="40% - Accent5 5 2 3" xfId="13016"/>
    <cellStyle name="40% - Accent5 5 2 3 2" xfId="13017"/>
    <cellStyle name="40% - Accent5 5 2 3 2 2" xfId="13018"/>
    <cellStyle name="40% - Accent5 5 2 3 3" xfId="13019"/>
    <cellStyle name="40% - Accent5 5 2 4" xfId="13020"/>
    <cellStyle name="40% - Accent5 5 2 4 2" xfId="13021"/>
    <cellStyle name="40% - Accent5 5 2 4 2 2" xfId="13022"/>
    <cellStyle name="40% - Accent5 5 2 4 3" xfId="13023"/>
    <cellStyle name="40% - Accent5 5 2 5" xfId="13024"/>
    <cellStyle name="40% - Accent5 5 2 5 2" xfId="13025"/>
    <cellStyle name="40% - Accent5 5 2 6" xfId="13026"/>
    <cellStyle name="40% - Accent5 5 3" xfId="13027"/>
    <cellStyle name="40% - Accent5 5 3 2" xfId="13028"/>
    <cellStyle name="40% - Accent5 5 3 2 2" xfId="13029"/>
    <cellStyle name="40% - Accent5 5 3 2 2 2" xfId="13030"/>
    <cellStyle name="40% - Accent5 5 3 2 3" xfId="13031"/>
    <cellStyle name="40% - Accent5 5 3 2 3 2" xfId="13032"/>
    <cellStyle name="40% - Accent5 5 3 2 4" xfId="13033"/>
    <cellStyle name="40% - Accent5 5 3 3" xfId="13034"/>
    <cellStyle name="40% - Accent5 5 3 3 2" xfId="13035"/>
    <cellStyle name="40% - Accent5 5 3 3 2 2" xfId="13036"/>
    <cellStyle name="40% - Accent5 5 3 3 3" xfId="13037"/>
    <cellStyle name="40% - Accent5 5 3 4" xfId="13038"/>
    <cellStyle name="40% - Accent5 5 3 4 2" xfId="13039"/>
    <cellStyle name="40% - Accent5 5 3 4 2 2" xfId="13040"/>
    <cellStyle name="40% - Accent5 5 3 4 3" xfId="13041"/>
    <cellStyle name="40% - Accent5 5 3 5" xfId="13042"/>
    <cellStyle name="40% - Accent5 5 3 5 2" xfId="13043"/>
    <cellStyle name="40% - Accent5 5 3 6" xfId="13044"/>
    <cellStyle name="40% - Accent5 5 4" xfId="13045"/>
    <cellStyle name="40% - Accent5 5 4 2" xfId="13046"/>
    <cellStyle name="40% - Accent5 5 4 2 2" xfId="13047"/>
    <cellStyle name="40% - Accent5 5 4 2 2 2" xfId="13048"/>
    <cellStyle name="40% - Accent5 5 4 2 3" xfId="13049"/>
    <cellStyle name="40% - Accent5 5 4 2 3 2" xfId="13050"/>
    <cellStyle name="40% - Accent5 5 4 2 4" xfId="13051"/>
    <cellStyle name="40% - Accent5 5 4 3" xfId="13052"/>
    <cellStyle name="40% - Accent5 5 4 3 2" xfId="13053"/>
    <cellStyle name="40% - Accent5 5 4 3 2 2" xfId="13054"/>
    <cellStyle name="40% - Accent5 5 4 3 3" xfId="13055"/>
    <cellStyle name="40% - Accent5 5 4 4" xfId="13056"/>
    <cellStyle name="40% - Accent5 5 4 4 2" xfId="13057"/>
    <cellStyle name="40% - Accent5 5 4 4 2 2" xfId="13058"/>
    <cellStyle name="40% - Accent5 5 4 4 3" xfId="13059"/>
    <cellStyle name="40% - Accent5 5 4 5" xfId="13060"/>
    <cellStyle name="40% - Accent5 5 4 5 2" xfId="13061"/>
    <cellStyle name="40% - Accent5 5 4 6" xfId="13062"/>
    <cellStyle name="40% - Accent5 5 5" xfId="13063"/>
    <cellStyle name="40% - Accent5 5 5 2" xfId="13064"/>
    <cellStyle name="40% - Accent5 5 5 2 2" xfId="13065"/>
    <cellStyle name="40% - Accent5 5 5 3" xfId="13066"/>
    <cellStyle name="40% - Accent5 5 5 3 2" xfId="13067"/>
    <cellStyle name="40% - Accent5 5 5 4" xfId="13068"/>
    <cellStyle name="40% - Accent5 5 6" xfId="13069"/>
    <cellStyle name="40% - Accent5 5 6 2" xfId="13070"/>
    <cellStyle name="40% - Accent5 5 6 2 2" xfId="13071"/>
    <cellStyle name="40% - Accent5 5 6 3" xfId="13072"/>
    <cellStyle name="40% - Accent5 5 6 3 2" xfId="13073"/>
    <cellStyle name="40% - Accent5 5 6 4" xfId="13074"/>
    <cellStyle name="40% - Accent5 5 7" xfId="13075"/>
    <cellStyle name="40% - Accent5 5 7 2" xfId="13076"/>
    <cellStyle name="40% - Accent5 5 7 2 2" xfId="13077"/>
    <cellStyle name="40% - Accent5 5 7 3" xfId="13078"/>
    <cellStyle name="40% - Accent5 5 8" xfId="13079"/>
    <cellStyle name="40% - Accent5 5 8 2" xfId="13080"/>
    <cellStyle name="40% - Accent5 5 8 2 2" xfId="13081"/>
    <cellStyle name="40% - Accent5 5 8 3" xfId="13082"/>
    <cellStyle name="40% - Accent5 5 9" xfId="13083"/>
    <cellStyle name="40% - Accent5 5 9 2" xfId="13084"/>
    <cellStyle name="40% - Accent5 6" xfId="13085"/>
    <cellStyle name="40% - Accent5 6 2" xfId="13086"/>
    <cellStyle name="40% - Accent5 6 2 2" xfId="13087"/>
    <cellStyle name="40% - Accent5 6 2 2 2" xfId="13088"/>
    <cellStyle name="40% - Accent5 6 2 2 2 2" xfId="13089"/>
    <cellStyle name="40% - Accent5 6 2 2 3" xfId="13090"/>
    <cellStyle name="40% - Accent5 6 2 2 3 2" xfId="13091"/>
    <cellStyle name="40% - Accent5 6 2 2 4" xfId="13092"/>
    <cellStyle name="40% - Accent5 6 2 3" xfId="13093"/>
    <cellStyle name="40% - Accent5 6 2 3 2" xfId="13094"/>
    <cellStyle name="40% - Accent5 6 2 3 2 2" xfId="13095"/>
    <cellStyle name="40% - Accent5 6 2 3 3" xfId="13096"/>
    <cellStyle name="40% - Accent5 6 2 4" xfId="13097"/>
    <cellStyle name="40% - Accent5 6 2 4 2" xfId="13098"/>
    <cellStyle name="40% - Accent5 6 2 4 2 2" xfId="13099"/>
    <cellStyle name="40% - Accent5 6 2 4 3" xfId="13100"/>
    <cellStyle name="40% - Accent5 6 2 5" xfId="13101"/>
    <cellStyle name="40% - Accent5 6 2 5 2" xfId="13102"/>
    <cellStyle name="40% - Accent5 6 2 6" xfId="13103"/>
    <cellStyle name="40% - Accent5 6 3" xfId="13104"/>
    <cellStyle name="40% - Accent5 6 3 2" xfId="13105"/>
    <cellStyle name="40% - Accent5 6 3 2 2" xfId="13106"/>
    <cellStyle name="40% - Accent5 6 3 2 2 2" xfId="13107"/>
    <cellStyle name="40% - Accent5 6 3 2 3" xfId="13108"/>
    <cellStyle name="40% - Accent5 6 3 2 3 2" xfId="13109"/>
    <cellStyle name="40% - Accent5 6 3 2 4" xfId="13110"/>
    <cellStyle name="40% - Accent5 6 3 3" xfId="13111"/>
    <cellStyle name="40% - Accent5 6 3 3 2" xfId="13112"/>
    <cellStyle name="40% - Accent5 6 3 3 2 2" xfId="13113"/>
    <cellStyle name="40% - Accent5 6 3 3 3" xfId="13114"/>
    <cellStyle name="40% - Accent5 6 3 4" xfId="13115"/>
    <cellStyle name="40% - Accent5 6 3 4 2" xfId="13116"/>
    <cellStyle name="40% - Accent5 6 3 4 2 2" xfId="13117"/>
    <cellStyle name="40% - Accent5 6 3 4 3" xfId="13118"/>
    <cellStyle name="40% - Accent5 6 3 5" xfId="13119"/>
    <cellStyle name="40% - Accent5 6 3 5 2" xfId="13120"/>
    <cellStyle name="40% - Accent5 6 3 6" xfId="13121"/>
    <cellStyle name="40% - Accent5 6 4" xfId="13122"/>
    <cellStyle name="40% - Accent5 6 4 2" xfId="13123"/>
    <cellStyle name="40% - Accent5 6 4 2 2" xfId="13124"/>
    <cellStyle name="40% - Accent5 6 4 3" xfId="13125"/>
    <cellStyle name="40% - Accent5 6 4 3 2" xfId="13126"/>
    <cellStyle name="40% - Accent5 6 4 4" xfId="13127"/>
    <cellStyle name="40% - Accent5 6 5" xfId="13128"/>
    <cellStyle name="40% - Accent5 6 5 2" xfId="13129"/>
    <cellStyle name="40% - Accent5 6 5 2 2" xfId="13130"/>
    <cellStyle name="40% - Accent5 6 5 3" xfId="13131"/>
    <cellStyle name="40% - Accent5 6 5 3 2" xfId="13132"/>
    <cellStyle name="40% - Accent5 6 5 4" xfId="13133"/>
    <cellStyle name="40% - Accent5 6 6" xfId="13134"/>
    <cellStyle name="40% - Accent5 6 6 2" xfId="13135"/>
    <cellStyle name="40% - Accent5 6 6 2 2" xfId="13136"/>
    <cellStyle name="40% - Accent5 6 6 3" xfId="13137"/>
    <cellStyle name="40% - Accent5 6 7" xfId="13138"/>
    <cellStyle name="40% - Accent5 6 7 2" xfId="13139"/>
    <cellStyle name="40% - Accent5 6 7 2 2" xfId="13140"/>
    <cellStyle name="40% - Accent5 6 7 3" xfId="13141"/>
    <cellStyle name="40% - Accent5 6 8" xfId="13142"/>
    <cellStyle name="40% - Accent5 6 8 2" xfId="13143"/>
    <cellStyle name="40% - Accent5 6 9" xfId="13144"/>
    <cellStyle name="40% - Accent5 7" xfId="13145"/>
    <cellStyle name="40% - Accent5 7 2" xfId="13146"/>
    <cellStyle name="40% - Accent5 7 2 2" xfId="13147"/>
    <cellStyle name="40% - Accent5 7 2 2 2" xfId="13148"/>
    <cellStyle name="40% - Accent5 7 2 3" xfId="13149"/>
    <cellStyle name="40% - Accent5 7 2 3 2" xfId="13150"/>
    <cellStyle name="40% - Accent5 7 2 4" xfId="13151"/>
    <cellStyle name="40% - Accent5 7 3" xfId="13152"/>
    <cellStyle name="40% - Accent5 7 3 2" xfId="13153"/>
    <cellStyle name="40% - Accent5 7 3 2 2" xfId="13154"/>
    <cellStyle name="40% - Accent5 7 3 3" xfId="13155"/>
    <cellStyle name="40% - Accent5 7 4" xfId="13156"/>
    <cellStyle name="40% - Accent5 7 4 2" xfId="13157"/>
    <cellStyle name="40% - Accent5 7 4 2 2" xfId="13158"/>
    <cellStyle name="40% - Accent5 7 4 3" xfId="13159"/>
    <cellStyle name="40% - Accent5 7 5" xfId="13160"/>
    <cellStyle name="40% - Accent5 7 5 2" xfId="13161"/>
    <cellStyle name="40% - Accent5 7 6" xfId="13162"/>
    <cellStyle name="40% - Accent5 8" xfId="13163"/>
    <cellStyle name="40% - Accent5 8 2" xfId="13164"/>
    <cellStyle name="40% - Accent5 8 2 2" xfId="13165"/>
    <cellStyle name="40% - Accent5 8 2 2 2" xfId="13166"/>
    <cellStyle name="40% - Accent5 8 2 3" xfId="13167"/>
    <cellStyle name="40% - Accent5 8 2 3 2" xfId="13168"/>
    <cellStyle name="40% - Accent5 8 2 4" xfId="13169"/>
    <cellStyle name="40% - Accent5 8 3" xfId="13170"/>
    <cellStyle name="40% - Accent5 8 3 2" xfId="13171"/>
    <cellStyle name="40% - Accent5 8 3 2 2" xfId="13172"/>
    <cellStyle name="40% - Accent5 8 3 3" xfId="13173"/>
    <cellStyle name="40% - Accent5 8 4" xfId="13174"/>
    <cellStyle name="40% - Accent5 8 4 2" xfId="13175"/>
    <cellStyle name="40% - Accent5 8 4 2 2" xfId="13176"/>
    <cellStyle name="40% - Accent5 8 4 3" xfId="13177"/>
    <cellStyle name="40% - Accent5 8 5" xfId="13178"/>
    <cellStyle name="40% - Accent5 8 5 2" xfId="13179"/>
    <cellStyle name="40% - Accent5 8 6" xfId="13180"/>
    <cellStyle name="40% - Accent5 9" xfId="13181"/>
    <cellStyle name="40% - Accent5 9 2" xfId="13182"/>
    <cellStyle name="40% - Accent5 9 2 2" xfId="13183"/>
    <cellStyle name="40% - Accent5 9 2 2 2" xfId="13184"/>
    <cellStyle name="40% - Accent5 9 2 3" xfId="13185"/>
    <cellStyle name="40% - Accent5 9 2 3 2" xfId="13186"/>
    <cellStyle name="40% - Accent5 9 2 4" xfId="13187"/>
    <cellStyle name="40% - Accent5 9 3" xfId="13188"/>
    <cellStyle name="40% - Accent5 9 3 2" xfId="13189"/>
    <cellStyle name="40% - Accent5 9 3 2 2" xfId="13190"/>
    <cellStyle name="40% - Accent5 9 3 3" xfId="13191"/>
    <cellStyle name="40% - Accent5 9 4" xfId="13192"/>
    <cellStyle name="40% - Accent5 9 4 2" xfId="13193"/>
    <cellStyle name="40% - Accent5 9 4 2 2" xfId="13194"/>
    <cellStyle name="40% - Accent5 9 4 3" xfId="13195"/>
    <cellStyle name="40% - Accent5 9 5" xfId="13196"/>
    <cellStyle name="40% - Accent5 9 5 2" xfId="13197"/>
    <cellStyle name="40% - Accent5 9 6" xfId="13198"/>
    <cellStyle name="40% - Accent6 10" xfId="13199"/>
    <cellStyle name="40% - Accent6 10 2" xfId="13200"/>
    <cellStyle name="40% - Accent6 10 2 2" xfId="13201"/>
    <cellStyle name="40% - Accent6 10 3" xfId="13202"/>
    <cellStyle name="40% - Accent6 10 3 2" xfId="13203"/>
    <cellStyle name="40% - Accent6 10 4" xfId="13204"/>
    <cellStyle name="40% - Accent6 11" xfId="13205"/>
    <cellStyle name="40% - Accent6 11 2" xfId="13206"/>
    <cellStyle name="40% - Accent6 11 2 2" xfId="13207"/>
    <cellStyle name="40% - Accent6 11 3" xfId="13208"/>
    <cellStyle name="40% - Accent6 11 3 2" xfId="13209"/>
    <cellStyle name="40% - Accent6 11 4" xfId="13210"/>
    <cellStyle name="40% - Accent6 12" xfId="13211"/>
    <cellStyle name="40% - Accent6 12 2" xfId="13212"/>
    <cellStyle name="40% - Accent6 12 2 2" xfId="13213"/>
    <cellStyle name="40% - Accent6 12 3" xfId="13214"/>
    <cellStyle name="40% - Accent6 13" xfId="13215"/>
    <cellStyle name="40% - Accent6 13 2" xfId="13216"/>
    <cellStyle name="40% - Accent6 13 2 2" xfId="13217"/>
    <cellStyle name="40% - Accent6 13 3" xfId="13218"/>
    <cellStyle name="40% - Accent6 14" xfId="13219"/>
    <cellStyle name="40% - Accent6 14 2" xfId="13220"/>
    <cellStyle name="40% - Accent6 15" xfId="13221"/>
    <cellStyle name="40% - Accent6 15 2" xfId="13222"/>
    <cellStyle name="40% - Accent6 16" xfId="13223"/>
    <cellStyle name="40% - Accent6 2" xfId="13224"/>
    <cellStyle name="40% - Accent6 2 10" xfId="13225"/>
    <cellStyle name="40% - Accent6 2 10 2" xfId="13226"/>
    <cellStyle name="40% - Accent6 2 10 2 2" xfId="13227"/>
    <cellStyle name="40% - Accent6 2 10 3" xfId="13228"/>
    <cellStyle name="40% - Accent6 2 10 3 2" xfId="13229"/>
    <cellStyle name="40% - Accent6 2 10 4" xfId="13230"/>
    <cellStyle name="40% - Accent6 2 11" xfId="13231"/>
    <cellStyle name="40% - Accent6 2 11 2" xfId="13232"/>
    <cellStyle name="40% - Accent6 2 11 2 2" xfId="13233"/>
    <cellStyle name="40% - Accent6 2 11 3" xfId="13234"/>
    <cellStyle name="40% - Accent6 2 12" xfId="13235"/>
    <cellStyle name="40% - Accent6 2 12 2" xfId="13236"/>
    <cellStyle name="40% - Accent6 2 12 2 2" xfId="13237"/>
    <cellStyle name="40% - Accent6 2 12 3" xfId="13238"/>
    <cellStyle name="40% - Accent6 2 13" xfId="13239"/>
    <cellStyle name="40% - Accent6 2 13 2" xfId="13240"/>
    <cellStyle name="40% - Accent6 2 14" xfId="13241"/>
    <cellStyle name="40% - Accent6 2 14 2" xfId="13242"/>
    <cellStyle name="40% - Accent6 2 15" xfId="13243"/>
    <cellStyle name="40% - Accent6 2 2" xfId="13244"/>
    <cellStyle name="40% - Accent6 2 2 10" xfId="13245"/>
    <cellStyle name="40% - Accent6 2 2 10 2" xfId="13246"/>
    <cellStyle name="40% - Accent6 2 2 10 2 2" xfId="13247"/>
    <cellStyle name="40% - Accent6 2 2 10 3" xfId="13248"/>
    <cellStyle name="40% - Accent6 2 2 11" xfId="13249"/>
    <cellStyle name="40% - Accent6 2 2 11 2" xfId="13250"/>
    <cellStyle name="40% - Accent6 2 2 11 2 2" xfId="13251"/>
    <cellStyle name="40% - Accent6 2 2 11 3" xfId="13252"/>
    <cellStyle name="40% - Accent6 2 2 12" xfId="13253"/>
    <cellStyle name="40% - Accent6 2 2 12 2" xfId="13254"/>
    <cellStyle name="40% - Accent6 2 2 13" xfId="13255"/>
    <cellStyle name="40% - Accent6 2 2 13 2" xfId="13256"/>
    <cellStyle name="40% - Accent6 2 2 14" xfId="13257"/>
    <cellStyle name="40% - Accent6 2 2 2" xfId="13258"/>
    <cellStyle name="40% - Accent6 2 2 2 10" xfId="13259"/>
    <cellStyle name="40% - Accent6 2 2 2 10 2" xfId="13260"/>
    <cellStyle name="40% - Accent6 2 2 2 11" xfId="13261"/>
    <cellStyle name="40% - Accent6 2 2 2 2" xfId="13262"/>
    <cellStyle name="40% - Accent6 2 2 2 2 2" xfId="13263"/>
    <cellStyle name="40% - Accent6 2 2 2 2 2 2" xfId="13264"/>
    <cellStyle name="40% - Accent6 2 2 2 2 2 2 2" xfId="13265"/>
    <cellStyle name="40% - Accent6 2 2 2 2 2 3" xfId="13266"/>
    <cellStyle name="40% - Accent6 2 2 2 2 2 3 2" xfId="13267"/>
    <cellStyle name="40% - Accent6 2 2 2 2 2 4" xfId="13268"/>
    <cellStyle name="40% - Accent6 2 2 2 2 3" xfId="13269"/>
    <cellStyle name="40% - Accent6 2 2 2 2 3 2" xfId="13270"/>
    <cellStyle name="40% - Accent6 2 2 2 2 3 2 2" xfId="13271"/>
    <cellStyle name="40% - Accent6 2 2 2 2 3 3" xfId="13272"/>
    <cellStyle name="40% - Accent6 2 2 2 2 4" xfId="13273"/>
    <cellStyle name="40% - Accent6 2 2 2 2 4 2" xfId="13274"/>
    <cellStyle name="40% - Accent6 2 2 2 2 4 2 2" xfId="13275"/>
    <cellStyle name="40% - Accent6 2 2 2 2 4 3" xfId="13276"/>
    <cellStyle name="40% - Accent6 2 2 2 2 5" xfId="13277"/>
    <cellStyle name="40% - Accent6 2 2 2 2 5 2" xfId="13278"/>
    <cellStyle name="40% - Accent6 2 2 2 2 6" xfId="13279"/>
    <cellStyle name="40% - Accent6 2 2 2 3" xfId="13280"/>
    <cellStyle name="40% - Accent6 2 2 2 3 2" xfId="13281"/>
    <cellStyle name="40% - Accent6 2 2 2 3 2 2" xfId="13282"/>
    <cellStyle name="40% - Accent6 2 2 2 3 2 2 2" xfId="13283"/>
    <cellStyle name="40% - Accent6 2 2 2 3 2 3" xfId="13284"/>
    <cellStyle name="40% - Accent6 2 2 2 3 2 3 2" xfId="13285"/>
    <cellStyle name="40% - Accent6 2 2 2 3 2 4" xfId="13286"/>
    <cellStyle name="40% - Accent6 2 2 2 3 3" xfId="13287"/>
    <cellStyle name="40% - Accent6 2 2 2 3 3 2" xfId="13288"/>
    <cellStyle name="40% - Accent6 2 2 2 3 3 2 2" xfId="13289"/>
    <cellStyle name="40% - Accent6 2 2 2 3 3 3" xfId="13290"/>
    <cellStyle name="40% - Accent6 2 2 2 3 4" xfId="13291"/>
    <cellStyle name="40% - Accent6 2 2 2 3 4 2" xfId="13292"/>
    <cellStyle name="40% - Accent6 2 2 2 3 4 2 2" xfId="13293"/>
    <cellStyle name="40% - Accent6 2 2 2 3 4 3" xfId="13294"/>
    <cellStyle name="40% - Accent6 2 2 2 3 5" xfId="13295"/>
    <cellStyle name="40% - Accent6 2 2 2 3 5 2" xfId="13296"/>
    <cellStyle name="40% - Accent6 2 2 2 3 6" xfId="13297"/>
    <cellStyle name="40% - Accent6 2 2 2 4" xfId="13298"/>
    <cellStyle name="40% - Accent6 2 2 2 4 2" xfId="13299"/>
    <cellStyle name="40% - Accent6 2 2 2 4 2 2" xfId="13300"/>
    <cellStyle name="40% - Accent6 2 2 2 4 2 2 2" xfId="13301"/>
    <cellStyle name="40% - Accent6 2 2 2 4 2 3" xfId="13302"/>
    <cellStyle name="40% - Accent6 2 2 2 4 2 3 2" xfId="13303"/>
    <cellStyle name="40% - Accent6 2 2 2 4 2 4" xfId="13304"/>
    <cellStyle name="40% - Accent6 2 2 2 4 3" xfId="13305"/>
    <cellStyle name="40% - Accent6 2 2 2 4 3 2" xfId="13306"/>
    <cellStyle name="40% - Accent6 2 2 2 4 3 2 2" xfId="13307"/>
    <cellStyle name="40% - Accent6 2 2 2 4 3 3" xfId="13308"/>
    <cellStyle name="40% - Accent6 2 2 2 4 4" xfId="13309"/>
    <cellStyle name="40% - Accent6 2 2 2 4 4 2" xfId="13310"/>
    <cellStyle name="40% - Accent6 2 2 2 4 4 2 2" xfId="13311"/>
    <cellStyle name="40% - Accent6 2 2 2 4 4 3" xfId="13312"/>
    <cellStyle name="40% - Accent6 2 2 2 4 5" xfId="13313"/>
    <cellStyle name="40% - Accent6 2 2 2 4 5 2" xfId="13314"/>
    <cellStyle name="40% - Accent6 2 2 2 4 6" xfId="13315"/>
    <cellStyle name="40% - Accent6 2 2 2 5" xfId="13316"/>
    <cellStyle name="40% - Accent6 2 2 2 5 2" xfId="13317"/>
    <cellStyle name="40% - Accent6 2 2 2 5 2 2" xfId="13318"/>
    <cellStyle name="40% - Accent6 2 2 2 5 3" xfId="13319"/>
    <cellStyle name="40% - Accent6 2 2 2 5 3 2" xfId="13320"/>
    <cellStyle name="40% - Accent6 2 2 2 5 4" xfId="13321"/>
    <cellStyle name="40% - Accent6 2 2 2 6" xfId="13322"/>
    <cellStyle name="40% - Accent6 2 2 2 6 2" xfId="13323"/>
    <cellStyle name="40% - Accent6 2 2 2 6 2 2" xfId="13324"/>
    <cellStyle name="40% - Accent6 2 2 2 6 3" xfId="13325"/>
    <cellStyle name="40% - Accent6 2 2 2 6 3 2" xfId="13326"/>
    <cellStyle name="40% - Accent6 2 2 2 6 4" xfId="13327"/>
    <cellStyle name="40% - Accent6 2 2 2 7" xfId="13328"/>
    <cellStyle name="40% - Accent6 2 2 2 7 2" xfId="13329"/>
    <cellStyle name="40% - Accent6 2 2 2 7 2 2" xfId="13330"/>
    <cellStyle name="40% - Accent6 2 2 2 7 3" xfId="13331"/>
    <cellStyle name="40% - Accent6 2 2 2 8" xfId="13332"/>
    <cellStyle name="40% - Accent6 2 2 2 8 2" xfId="13333"/>
    <cellStyle name="40% - Accent6 2 2 2 8 2 2" xfId="13334"/>
    <cellStyle name="40% - Accent6 2 2 2 8 3" xfId="13335"/>
    <cellStyle name="40% - Accent6 2 2 2 9" xfId="13336"/>
    <cellStyle name="40% - Accent6 2 2 2 9 2" xfId="13337"/>
    <cellStyle name="40% - Accent6 2 2 3" xfId="13338"/>
    <cellStyle name="40% - Accent6 2 2 3 10" xfId="13339"/>
    <cellStyle name="40% - Accent6 2 2 3 10 2" xfId="13340"/>
    <cellStyle name="40% - Accent6 2 2 3 11" xfId="13341"/>
    <cellStyle name="40% - Accent6 2 2 3 2" xfId="13342"/>
    <cellStyle name="40% - Accent6 2 2 3 2 2" xfId="13343"/>
    <cellStyle name="40% - Accent6 2 2 3 2 2 2" xfId="13344"/>
    <cellStyle name="40% - Accent6 2 2 3 2 2 2 2" xfId="13345"/>
    <cellStyle name="40% - Accent6 2 2 3 2 2 3" xfId="13346"/>
    <cellStyle name="40% - Accent6 2 2 3 2 2 3 2" xfId="13347"/>
    <cellStyle name="40% - Accent6 2 2 3 2 2 4" xfId="13348"/>
    <cellStyle name="40% - Accent6 2 2 3 2 3" xfId="13349"/>
    <cellStyle name="40% - Accent6 2 2 3 2 3 2" xfId="13350"/>
    <cellStyle name="40% - Accent6 2 2 3 2 3 2 2" xfId="13351"/>
    <cellStyle name="40% - Accent6 2 2 3 2 3 3" xfId="13352"/>
    <cellStyle name="40% - Accent6 2 2 3 2 4" xfId="13353"/>
    <cellStyle name="40% - Accent6 2 2 3 2 4 2" xfId="13354"/>
    <cellStyle name="40% - Accent6 2 2 3 2 4 2 2" xfId="13355"/>
    <cellStyle name="40% - Accent6 2 2 3 2 4 3" xfId="13356"/>
    <cellStyle name="40% - Accent6 2 2 3 2 5" xfId="13357"/>
    <cellStyle name="40% - Accent6 2 2 3 2 5 2" xfId="13358"/>
    <cellStyle name="40% - Accent6 2 2 3 2 6" xfId="13359"/>
    <cellStyle name="40% - Accent6 2 2 3 3" xfId="13360"/>
    <cellStyle name="40% - Accent6 2 2 3 3 2" xfId="13361"/>
    <cellStyle name="40% - Accent6 2 2 3 3 2 2" xfId="13362"/>
    <cellStyle name="40% - Accent6 2 2 3 3 2 2 2" xfId="13363"/>
    <cellStyle name="40% - Accent6 2 2 3 3 2 3" xfId="13364"/>
    <cellStyle name="40% - Accent6 2 2 3 3 2 3 2" xfId="13365"/>
    <cellStyle name="40% - Accent6 2 2 3 3 2 4" xfId="13366"/>
    <cellStyle name="40% - Accent6 2 2 3 3 3" xfId="13367"/>
    <cellStyle name="40% - Accent6 2 2 3 3 3 2" xfId="13368"/>
    <cellStyle name="40% - Accent6 2 2 3 3 3 2 2" xfId="13369"/>
    <cellStyle name="40% - Accent6 2 2 3 3 3 3" xfId="13370"/>
    <cellStyle name="40% - Accent6 2 2 3 3 4" xfId="13371"/>
    <cellStyle name="40% - Accent6 2 2 3 3 4 2" xfId="13372"/>
    <cellStyle name="40% - Accent6 2 2 3 3 4 2 2" xfId="13373"/>
    <cellStyle name="40% - Accent6 2 2 3 3 4 3" xfId="13374"/>
    <cellStyle name="40% - Accent6 2 2 3 3 5" xfId="13375"/>
    <cellStyle name="40% - Accent6 2 2 3 3 5 2" xfId="13376"/>
    <cellStyle name="40% - Accent6 2 2 3 3 6" xfId="13377"/>
    <cellStyle name="40% - Accent6 2 2 3 4" xfId="13378"/>
    <cellStyle name="40% - Accent6 2 2 3 4 2" xfId="13379"/>
    <cellStyle name="40% - Accent6 2 2 3 4 2 2" xfId="13380"/>
    <cellStyle name="40% - Accent6 2 2 3 4 2 2 2" xfId="13381"/>
    <cellStyle name="40% - Accent6 2 2 3 4 2 3" xfId="13382"/>
    <cellStyle name="40% - Accent6 2 2 3 4 2 3 2" xfId="13383"/>
    <cellStyle name="40% - Accent6 2 2 3 4 2 4" xfId="13384"/>
    <cellStyle name="40% - Accent6 2 2 3 4 3" xfId="13385"/>
    <cellStyle name="40% - Accent6 2 2 3 4 3 2" xfId="13386"/>
    <cellStyle name="40% - Accent6 2 2 3 4 3 2 2" xfId="13387"/>
    <cellStyle name="40% - Accent6 2 2 3 4 3 3" xfId="13388"/>
    <cellStyle name="40% - Accent6 2 2 3 4 4" xfId="13389"/>
    <cellStyle name="40% - Accent6 2 2 3 4 4 2" xfId="13390"/>
    <cellStyle name="40% - Accent6 2 2 3 4 4 2 2" xfId="13391"/>
    <cellStyle name="40% - Accent6 2 2 3 4 4 3" xfId="13392"/>
    <cellStyle name="40% - Accent6 2 2 3 4 5" xfId="13393"/>
    <cellStyle name="40% - Accent6 2 2 3 4 5 2" xfId="13394"/>
    <cellStyle name="40% - Accent6 2 2 3 4 6" xfId="13395"/>
    <cellStyle name="40% - Accent6 2 2 3 5" xfId="13396"/>
    <cellStyle name="40% - Accent6 2 2 3 5 2" xfId="13397"/>
    <cellStyle name="40% - Accent6 2 2 3 5 2 2" xfId="13398"/>
    <cellStyle name="40% - Accent6 2 2 3 5 3" xfId="13399"/>
    <cellStyle name="40% - Accent6 2 2 3 5 3 2" xfId="13400"/>
    <cellStyle name="40% - Accent6 2 2 3 5 4" xfId="13401"/>
    <cellStyle name="40% - Accent6 2 2 3 6" xfId="13402"/>
    <cellStyle name="40% - Accent6 2 2 3 6 2" xfId="13403"/>
    <cellStyle name="40% - Accent6 2 2 3 6 2 2" xfId="13404"/>
    <cellStyle name="40% - Accent6 2 2 3 6 3" xfId="13405"/>
    <cellStyle name="40% - Accent6 2 2 3 6 3 2" xfId="13406"/>
    <cellStyle name="40% - Accent6 2 2 3 6 4" xfId="13407"/>
    <cellStyle name="40% - Accent6 2 2 3 7" xfId="13408"/>
    <cellStyle name="40% - Accent6 2 2 3 7 2" xfId="13409"/>
    <cellStyle name="40% - Accent6 2 2 3 7 2 2" xfId="13410"/>
    <cellStyle name="40% - Accent6 2 2 3 7 3" xfId="13411"/>
    <cellStyle name="40% - Accent6 2 2 3 8" xfId="13412"/>
    <cellStyle name="40% - Accent6 2 2 3 8 2" xfId="13413"/>
    <cellStyle name="40% - Accent6 2 2 3 8 2 2" xfId="13414"/>
    <cellStyle name="40% - Accent6 2 2 3 8 3" xfId="13415"/>
    <cellStyle name="40% - Accent6 2 2 3 9" xfId="13416"/>
    <cellStyle name="40% - Accent6 2 2 3 9 2" xfId="13417"/>
    <cellStyle name="40% - Accent6 2 2 4" xfId="13418"/>
    <cellStyle name="40% - Accent6 2 2 4 2" xfId="13419"/>
    <cellStyle name="40% - Accent6 2 2 4 2 2" xfId="13420"/>
    <cellStyle name="40% - Accent6 2 2 4 2 2 2" xfId="13421"/>
    <cellStyle name="40% - Accent6 2 2 4 2 2 2 2" xfId="13422"/>
    <cellStyle name="40% - Accent6 2 2 4 2 2 3" xfId="13423"/>
    <cellStyle name="40% - Accent6 2 2 4 2 2 3 2" xfId="13424"/>
    <cellStyle name="40% - Accent6 2 2 4 2 2 4" xfId="13425"/>
    <cellStyle name="40% - Accent6 2 2 4 2 3" xfId="13426"/>
    <cellStyle name="40% - Accent6 2 2 4 2 3 2" xfId="13427"/>
    <cellStyle name="40% - Accent6 2 2 4 2 3 2 2" xfId="13428"/>
    <cellStyle name="40% - Accent6 2 2 4 2 3 3" xfId="13429"/>
    <cellStyle name="40% - Accent6 2 2 4 2 4" xfId="13430"/>
    <cellStyle name="40% - Accent6 2 2 4 2 4 2" xfId="13431"/>
    <cellStyle name="40% - Accent6 2 2 4 2 4 2 2" xfId="13432"/>
    <cellStyle name="40% - Accent6 2 2 4 2 4 3" xfId="13433"/>
    <cellStyle name="40% - Accent6 2 2 4 2 5" xfId="13434"/>
    <cellStyle name="40% - Accent6 2 2 4 2 5 2" xfId="13435"/>
    <cellStyle name="40% - Accent6 2 2 4 2 6" xfId="13436"/>
    <cellStyle name="40% - Accent6 2 2 4 3" xfId="13437"/>
    <cellStyle name="40% - Accent6 2 2 4 3 2" xfId="13438"/>
    <cellStyle name="40% - Accent6 2 2 4 3 2 2" xfId="13439"/>
    <cellStyle name="40% - Accent6 2 2 4 3 2 2 2" xfId="13440"/>
    <cellStyle name="40% - Accent6 2 2 4 3 2 3" xfId="13441"/>
    <cellStyle name="40% - Accent6 2 2 4 3 2 3 2" xfId="13442"/>
    <cellStyle name="40% - Accent6 2 2 4 3 2 4" xfId="13443"/>
    <cellStyle name="40% - Accent6 2 2 4 3 3" xfId="13444"/>
    <cellStyle name="40% - Accent6 2 2 4 3 3 2" xfId="13445"/>
    <cellStyle name="40% - Accent6 2 2 4 3 3 2 2" xfId="13446"/>
    <cellStyle name="40% - Accent6 2 2 4 3 3 3" xfId="13447"/>
    <cellStyle name="40% - Accent6 2 2 4 3 4" xfId="13448"/>
    <cellStyle name="40% - Accent6 2 2 4 3 4 2" xfId="13449"/>
    <cellStyle name="40% - Accent6 2 2 4 3 4 2 2" xfId="13450"/>
    <cellStyle name="40% - Accent6 2 2 4 3 4 3" xfId="13451"/>
    <cellStyle name="40% - Accent6 2 2 4 3 5" xfId="13452"/>
    <cellStyle name="40% - Accent6 2 2 4 3 5 2" xfId="13453"/>
    <cellStyle name="40% - Accent6 2 2 4 3 6" xfId="13454"/>
    <cellStyle name="40% - Accent6 2 2 4 4" xfId="13455"/>
    <cellStyle name="40% - Accent6 2 2 4 4 2" xfId="13456"/>
    <cellStyle name="40% - Accent6 2 2 4 4 2 2" xfId="13457"/>
    <cellStyle name="40% - Accent6 2 2 4 4 3" xfId="13458"/>
    <cellStyle name="40% - Accent6 2 2 4 4 3 2" xfId="13459"/>
    <cellStyle name="40% - Accent6 2 2 4 4 4" xfId="13460"/>
    <cellStyle name="40% - Accent6 2 2 4 5" xfId="13461"/>
    <cellStyle name="40% - Accent6 2 2 4 5 2" xfId="13462"/>
    <cellStyle name="40% - Accent6 2 2 4 5 2 2" xfId="13463"/>
    <cellStyle name="40% - Accent6 2 2 4 5 3" xfId="13464"/>
    <cellStyle name="40% - Accent6 2 2 4 5 3 2" xfId="13465"/>
    <cellStyle name="40% - Accent6 2 2 4 5 4" xfId="13466"/>
    <cellStyle name="40% - Accent6 2 2 4 6" xfId="13467"/>
    <cellStyle name="40% - Accent6 2 2 4 6 2" xfId="13468"/>
    <cellStyle name="40% - Accent6 2 2 4 6 2 2" xfId="13469"/>
    <cellStyle name="40% - Accent6 2 2 4 6 3" xfId="13470"/>
    <cellStyle name="40% - Accent6 2 2 4 7" xfId="13471"/>
    <cellStyle name="40% - Accent6 2 2 4 7 2" xfId="13472"/>
    <cellStyle name="40% - Accent6 2 2 4 7 2 2" xfId="13473"/>
    <cellStyle name="40% - Accent6 2 2 4 7 3" xfId="13474"/>
    <cellStyle name="40% - Accent6 2 2 4 8" xfId="13475"/>
    <cellStyle name="40% - Accent6 2 2 4 8 2" xfId="13476"/>
    <cellStyle name="40% - Accent6 2 2 4 9" xfId="13477"/>
    <cellStyle name="40% - Accent6 2 2 5" xfId="13478"/>
    <cellStyle name="40% - Accent6 2 2 5 2" xfId="13479"/>
    <cellStyle name="40% - Accent6 2 2 5 2 2" xfId="13480"/>
    <cellStyle name="40% - Accent6 2 2 5 2 2 2" xfId="13481"/>
    <cellStyle name="40% - Accent6 2 2 5 2 3" xfId="13482"/>
    <cellStyle name="40% - Accent6 2 2 5 2 3 2" xfId="13483"/>
    <cellStyle name="40% - Accent6 2 2 5 2 4" xfId="13484"/>
    <cellStyle name="40% - Accent6 2 2 5 3" xfId="13485"/>
    <cellStyle name="40% - Accent6 2 2 5 3 2" xfId="13486"/>
    <cellStyle name="40% - Accent6 2 2 5 3 2 2" xfId="13487"/>
    <cellStyle name="40% - Accent6 2 2 5 3 3" xfId="13488"/>
    <cellStyle name="40% - Accent6 2 2 5 4" xfId="13489"/>
    <cellStyle name="40% - Accent6 2 2 5 4 2" xfId="13490"/>
    <cellStyle name="40% - Accent6 2 2 5 4 2 2" xfId="13491"/>
    <cellStyle name="40% - Accent6 2 2 5 4 3" xfId="13492"/>
    <cellStyle name="40% - Accent6 2 2 5 5" xfId="13493"/>
    <cellStyle name="40% - Accent6 2 2 5 5 2" xfId="13494"/>
    <cellStyle name="40% - Accent6 2 2 5 6" xfId="13495"/>
    <cellStyle name="40% - Accent6 2 2 6" xfId="13496"/>
    <cellStyle name="40% - Accent6 2 2 6 2" xfId="13497"/>
    <cellStyle name="40% - Accent6 2 2 6 2 2" xfId="13498"/>
    <cellStyle name="40% - Accent6 2 2 6 2 2 2" xfId="13499"/>
    <cellStyle name="40% - Accent6 2 2 6 2 3" xfId="13500"/>
    <cellStyle name="40% - Accent6 2 2 6 2 3 2" xfId="13501"/>
    <cellStyle name="40% - Accent6 2 2 6 2 4" xfId="13502"/>
    <cellStyle name="40% - Accent6 2 2 6 3" xfId="13503"/>
    <cellStyle name="40% - Accent6 2 2 6 3 2" xfId="13504"/>
    <cellStyle name="40% - Accent6 2 2 6 3 2 2" xfId="13505"/>
    <cellStyle name="40% - Accent6 2 2 6 3 3" xfId="13506"/>
    <cellStyle name="40% - Accent6 2 2 6 4" xfId="13507"/>
    <cellStyle name="40% - Accent6 2 2 6 4 2" xfId="13508"/>
    <cellStyle name="40% - Accent6 2 2 6 4 2 2" xfId="13509"/>
    <cellStyle name="40% - Accent6 2 2 6 4 3" xfId="13510"/>
    <cellStyle name="40% - Accent6 2 2 6 5" xfId="13511"/>
    <cellStyle name="40% - Accent6 2 2 6 5 2" xfId="13512"/>
    <cellStyle name="40% - Accent6 2 2 6 6" xfId="13513"/>
    <cellStyle name="40% - Accent6 2 2 7" xfId="13514"/>
    <cellStyle name="40% - Accent6 2 2 7 2" xfId="13515"/>
    <cellStyle name="40% - Accent6 2 2 7 2 2" xfId="13516"/>
    <cellStyle name="40% - Accent6 2 2 7 2 2 2" xfId="13517"/>
    <cellStyle name="40% - Accent6 2 2 7 2 3" xfId="13518"/>
    <cellStyle name="40% - Accent6 2 2 7 2 3 2" xfId="13519"/>
    <cellStyle name="40% - Accent6 2 2 7 2 4" xfId="13520"/>
    <cellStyle name="40% - Accent6 2 2 7 3" xfId="13521"/>
    <cellStyle name="40% - Accent6 2 2 7 3 2" xfId="13522"/>
    <cellStyle name="40% - Accent6 2 2 7 3 2 2" xfId="13523"/>
    <cellStyle name="40% - Accent6 2 2 7 3 3" xfId="13524"/>
    <cellStyle name="40% - Accent6 2 2 7 4" xfId="13525"/>
    <cellStyle name="40% - Accent6 2 2 7 4 2" xfId="13526"/>
    <cellStyle name="40% - Accent6 2 2 7 4 2 2" xfId="13527"/>
    <cellStyle name="40% - Accent6 2 2 7 4 3" xfId="13528"/>
    <cellStyle name="40% - Accent6 2 2 7 5" xfId="13529"/>
    <cellStyle name="40% - Accent6 2 2 7 5 2" xfId="13530"/>
    <cellStyle name="40% - Accent6 2 2 7 6" xfId="13531"/>
    <cellStyle name="40% - Accent6 2 2 8" xfId="13532"/>
    <cellStyle name="40% - Accent6 2 2 8 2" xfId="13533"/>
    <cellStyle name="40% - Accent6 2 2 8 2 2" xfId="13534"/>
    <cellStyle name="40% - Accent6 2 2 8 3" xfId="13535"/>
    <cellStyle name="40% - Accent6 2 2 8 3 2" xfId="13536"/>
    <cellStyle name="40% - Accent6 2 2 8 4" xfId="13537"/>
    <cellStyle name="40% - Accent6 2 2 9" xfId="13538"/>
    <cellStyle name="40% - Accent6 2 2 9 2" xfId="13539"/>
    <cellStyle name="40% - Accent6 2 2 9 2 2" xfId="13540"/>
    <cellStyle name="40% - Accent6 2 2 9 3" xfId="13541"/>
    <cellStyle name="40% - Accent6 2 2 9 3 2" xfId="13542"/>
    <cellStyle name="40% - Accent6 2 2 9 4" xfId="13543"/>
    <cellStyle name="40% - Accent6 2 3" xfId="13544"/>
    <cellStyle name="40% - Accent6 2 3 10" xfId="13545"/>
    <cellStyle name="40% - Accent6 2 3 10 2" xfId="13546"/>
    <cellStyle name="40% - Accent6 2 3 11" xfId="13547"/>
    <cellStyle name="40% - Accent6 2 3 2" xfId="13548"/>
    <cellStyle name="40% - Accent6 2 3 2 2" xfId="13549"/>
    <cellStyle name="40% - Accent6 2 3 2 2 2" xfId="13550"/>
    <cellStyle name="40% - Accent6 2 3 2 2 2 2" xfId="13551"/>
    <cellStyle name="40% - Accent6 2 3 2 2 3" xfId="13552"/>
    <cellStyle name="40% - Accent6 2 3 2 2 3 2" xfId="13553"/>
    <cellStyle name="40% - Accent6 2 3 2 2 4" xfId="13554"/>
    <cellStyle name="40% - Accent6 2 3 2 3" xfId="13555"/>
    <cellStyle name="40% - Accent6 2 3 2 3 2" xfId="13556"/>
    <cellStyle name="40% - Accent6 2 3 2 3 2 2" xfId="13557"/>
    <cellStyle name="40% - Accent6 2 3 2 3 3" xfId="13558"/>
    <cellStyle name="40% - Accent6 2 3 2 4" xfId="13559"/>
    <cellStyle name="40% - Accent6 2 3 2 4 2" xfId="13560"/>
    <cellStyle name="40% - Accent6 2 3 2 4 2 2" xfId="13561"/>
    <cellStyle name="40% - Accent6 2 3 2 4 3" xfId="13562"/>
    <cellStyle name="40% - Accent6 2 3 2 5" xfId="13563"/>
    <cellStyle name="40% - Accent6 2 3 2 5 2" xfId="13564"/>
    <cellStyle name="40% - Accent6 2 3 2 6" xfId="13565"/>
    <cellStyle name="40% - Accent6 2 3 3" xfId="13566"/>
    <cellStyle name="40% - Accent6 2 3 3 2" xfId="13567"/>
    <cellStyle name="40% - Accent6 2 3 3 2 2" xfId="13568"/>
    <cellStyle name="40% - Accent6 2 3 3 2 2 2" xfId="13569"/>
    <cellStyle name="40% - Accent6 2 3 3 2 3" xfId="13570"/>
    <cellStyle name="40% - Accent6 2 3 3 2 3 2" xfId="13571"/>
    <cellStyle name="40% - Accent6 2 3 3 2 4" xfId="13572"/>
    <cellStyle name="40% - Accent6 2 3 3 3" xfId="13573"/>
    <cellStyle name="40% - Accent6 2 3 3 3 2" xfId="13574"/>
    <cellStyle name="40% - Accent6 2 3 3 3 2 2" xfId="13575"/>
    <cellStyle name="40% - Accent6 2 3 3 3 3" xfId="13576"/>
    <cellStyle name="40% - Accent6 2 3 3 4" xfId="13577"/>
    <cellStyle name="40% - Accent6 2 3 3 4 2" xfId="13578"/>
    <cellStyle name="40% - Accent6 2 3 3 4 2 2" xfId="13579"/>
    <cellStyle name="40% - Accent6 2 3 3 4 3" xfId="13580"/>
    <cellStyle name="40% - Accent6 2 3 3 5" xfId="13581"/>
    <cellStyle name="40% - Accent6 2 3 3 5 2" xfId="13582"/>
    <cellStyle name="40% - Accent6 2 3 3 6" xfId="13583"/>
    <cellStyle name="40% - Accent6 2 3 4" xfId="13584"/>
    <cellStyle name="40% - Accent6 2 3 4 2" xfId="13585"/>
    <cellStyle name="40% - Accent6 2 3 4 2 2" xfId="13586"/>
    <cellStyle name="40% - Accent6 2 3 4 2 2 2" xfId="13587"/>
    <cellStyle name="40% - Accent6 2 3 4 2 3" xfId="13588"/>
    <cellStyle name="40% - Accent6 2 3 4 2 3 2" xfId="13589"/>
    <cellStyle name="40% - Accent6 2 3 4 2 4" xfId="13590"/>
    <cellStyle name="40% - Accent6 2 3 4 3" xfId="13591"/>
    <cellStyle name="40% - Accent6 2 3 4 3 2" xfId="13592"/>
    <cellStyle name="40% - Accent6 2 3 4 3 2 2" xfId="13593"/>
    <cellStyle name="40% - Accent6 2 3 4 3 3" xfId="13594"/>
    <cellStyle name="40% - Accent6 2 3 4 4" xfId="13595"/>
    <cellStyle name="40% - Accent6 2 3 4 4 2" xfId="13596"/>
    <cellStyle name="40% - Accent6 2 3 4 4 2 2" xfId="13597"/>
    <cellStyle name="40% - Accent6 2 3 4 4 3" xfId="13598"/>
    <cellStyle name="40% - Accent6 2 3 4 5" xfId="13599"/>
    <cellStyle name="40% - Accent6 2 3 4 5 2" xfId="13600"/>
    <cellStyle name="40% - Accent6 2 3 4 6" xfId="13601"/>
    <cellStyle name="40% - Accent6 2 3 5" xfId="13602"/>
    <cellStyle name="40% - Accent6 2 3 5 2" xfId="13603"/>
    <cellStyle name="40% - Accent6 2 3 5 2 2" xfId="13604"/>
    <cellStyle name="40% - Accent6 2 3 5 3" xfId="13605"/>
    <cellStyle name="40% - Accent6 2 3 5 3 2" xfId="13606"/>
    <cellStyle name="40% - Accent6 2 3 5 4" xfId="13607"/>
    <cellStyle name="40% - Accent6 2 3 6" xfId="13608"/>
    <cellStyle name="40% - Accent6 2 3 6 2" xfId="13609"/>
    <cellStyle name="40% - Accent6 2 3 6 2 2" xfId="13610"/>
    <cellStyle name="40% - Accent6 2 3 6 3" xfId="13611"/>
    <cellStyle name="40% - Accent6 2 3 6 3 2" xfId="13612"/>
    <cellStyle name="40% - Accent6 2 3 6 4" xfId="13613"/>
    <cellStyle name="40% - Accent6 2 3 7" xfId="13614"/>
    <cellStyle name="40% - Accent6 2 3 7 2" xfId="13615"/>
    <cellStyle name="40% - Accent6 2 3 7 2 2" xfId="13616"/>
    <cellStyle name="40% - Accent6 2 3 7 3" xfId="13617"/>
    <cellStyle name="40% - Accent6 2 3 8" xfId="13618"/>
    <cellStyle name="40% - Accent6 2 3 8 2" xfId="13619"/>
    <cellStyle name="40% - Accent6 2 3 8 2 2" xfId="13620"/>
    <cellStyle name="40% - Accent6 2 3 8 3" xfId="13621"/>
    <cellStyle name="40% - Accent6 2 3 9" xfId="13622"/>
    <cellStyle name="40% - Accent6 2 3 9 2" xfId="13623"/>
    <cellStyle name="40% - Accent6 2 4" xfId="13624"/>
    <cellStyle name="40% - Accent6 2 4 10" xfId="13625"/>
    <cellStyle name="40% - Accent6 2 4 10 2" xfId="13626"/>
    <cellStyle name="40% - Accent6 2 4 11" xfId="13627"/>
    <cellStyle name="40% - Accent6 2 4 2" xfId="13628"/>
    <cellStyle name="40% - Accent6 2 4 2 2" xfId="13629"/>
    <cellStyle name="40% - Accent6 2 4 2 2 2" xfId="13630"/>
    <cellStyle name="40% - Accent6 2 4 2 2 2 2" xfId="13631"/>
    <cellStyle name="40% - Accent6 2 4 2 2 3" xfId="13632"/>
    <cellStyle name="40% - Accent6 2 4 2 2 3 2" xfId="13633"/>
    <cellStyle name="40% - Accent6 2 4 2 2 4" xfId="13634"/>
    <cellStyle name="40% - Accent6 2 4 2 3" xfId="13635"/>
    <cellStyle name="40% - Accent6 2 4 2 3 2" xfId="13636"/>
    <cellStyle name="40% - Accent6 2 4 2 3 2 2" xfId="13637"/>
    <cellStyle name="40% - Accent6 2 4 2 3 3" xfId="13638"/>
    <cellStyle name="40% - Accent6 2 4 2 4" xfId="13639"/>
    <cellStyle name="40% - Accent6 2 4 2 4 2" xfId="13640"/>
    <cellStyle name="40% - Accent6 2 4 2 4 2 2" xfId="13641"/>
    <cellStyle name="40% - Accent6 2 4 2 4 3" xfId="13642"/>
    <cellStyle name="40% - Accent6 2 4 2 5" xfId="13643"/>
    <cellStyle name="40% - Accent6 2 4 2 5 2" xfId="13644"/>
    <cellStyle name="40% - Accent6 2 4 2 6" xfId="13645"/>
    <cellStyle name="40% - Accent6 2 4 3" xfId="13646"/>
    <cellStyle name="40% - Accent6 2 4 3 2" xfId="13647"/>
    <cellStyle name="40% - Accent6 2 4 3 2 2" xfId="13648"/>
    <cellStyle name="40% - Accent6 2 4 3 2 2 2" xfId="13649"/>
    <cellStyle name="40% - Accent6 2 4 3 2 3" xfId="13650"/>
    <cellStyle name="40% - Accent6 2 4 3 2 3 2" xfId="13651"/>
    <cellStyle name="40% - Accent6 2 4 3 2 4" xfId="13652"/>
    <cellStyle name="40% - Accent6 2 4 3 3" xfId="13653"/>
    <cellStyle name="40% - Accent6 2 4 3 3 2" xfId="13654"/>
    <cellStyle name="40% - Accent6 2 4 3 3 2 2" xfId="13655"/>
    <cellStyle name="40% - Accent6 2 4 3 3 3" xfId="13656"/>
    <cellStyle name="40% - Accent6 2 4 3 4" xfId="13657"/>
    <cellStyle name="40% - Accent6 2 4 3 4 2" xfId="13658"/>
    <cellStyle name="40% - Accent6 2 4 3 4 2 2" xfId="13659"/>
    <cellStyle name="40% - Accent6 2 4 3 4 3" xfId="13660"/>
    <cellStyle name="40% - Accent6 2 4 3 5" xfId="13661"/>
    <cellStyle name="40% - Accent6 2 4 3 5 2" xfId="13662"/>
    <cellStyle name="40% - Accent6 2 4 3 6" xfId="13663"/>
    <cellStyle name="40% - Accent6 2 4 4" xfId="13664"/>
    <cellStyle name="40% - Accent6 2 4 4 2" xfId="13665"/>
    <cellStyle name="40% - Accent6 2 4 4 2 2" xfId="13666"/>
    <cellStyle name="40% - Accent6 2 4 4 2 2 2" xfId="13667"/>
    <cellStyle name="40% - Accent6 2 4 4 2 3" xfId="13668"/>
    <cellStyle name="40% - Accent6 2 4 4 2 3 2" xfId="13669"/>
    <cellStyle name="40% - Accent6 2 4 4 2 4" xfId="13670"/>
    <cellStyle name="40% - Accent6 2 4 4 3" xfId="13671"/>
    <cellStyle name="40% - Accent6 2 4 4 3 2" xfId="13672"/>
    <cellStyle name="40% - Accent6 2 4 4 3 2 2" xfId="13673"/>
    <cellStyle name="40% - Accent6 2 4 4 3 3" xfId="13674"/>
    <cellStyle name="40% - Accent6 2 4 4 4" xfId="13675"/>
    <cellStyle name="40% - Accent6 2 4 4 4 2" xfId="13676"/>
    <cellStyle name="40% - Accent6 2 4 4 4 2 2" xfId="13677"/>
    <cellStyle name="40% - Accent6 2 4 4 4 3" xfId="13678"/>
    <cellStyle name="40% - Accent6 2 4 4 5" xfId="13679"/>
    <cellStyle name="40% - Accent6 2 4 4 5 2" xfId="13680"/>
    <cellStyle name="40% - Accent6 2 4 4 6" xfId="13681"/>
    <cellStyle name="40% - Accent6 2 4 5" xfId="13682"/>
    <cellStyle name="40% - Accent6 2 4 5 2" xfId="13683"/>
    <cellStyle name="40% - Accent6 2 4 5 2 2" xfId="13684"/>
    <cellStyle name="40% - Accent6 2 4 5 3" xfId="13685"/>
    <cellStyle name="40% - Accent6 2 4 5 3 2" xfId="13686"/>
    <cellStyle name="40% - Accent6 2 4 5 4" xfId="13687"/>
    <cellStyle name="40% - Accent6 2 4 6" xfId="13688"/>
    <cellStyle name="40% - Accent6 2 4 6 2" xfId="13689"/>
    <cellStyle name="40% - Accent6 2 4 6 2 2" xfId="13690"/>
    <cellStyle name="40% - Accent6 2 4 6 3" xfId="13691"/>
    <cellStyle name="40% - Accent6 2 4 6 3 2" xfId="13692"/>
    <cellStyle name="40% - Accent6 2 4 6 4" xfId="13693"/>
    <cellStyle name="40% - Accent6 2 4 7" xfId="13694"/>
    <cellStyle name="40% - Accent6 2 4 7 2" xfId="13695"/>
    <cellStyle name="40% - Accent6 2 4 7 2 2" xfId="13696"/>
    <cellStyle name="40% - Accent6 2 4 7 3" xfId="13697"/>
    <cellStyle name="40% - Accent6 2 4 8" xfId="13698"/>
    <cellStyle name="40% - Accent6 2 4 8 2" xfId="13699"/>
    <cellStyle name="40% - Accent6 2 4 8 2 2" xfId="13700"/>
    <cellStyle name="40% - Accent6 2 4 8 3" xfId="13701"/>
    <cellStyle name="40% - Accent6 2 4 9" xfId="13702"/>
    <cellStyle name="40% - Accent6 2 4 9 2" xfId="13703"/>
    <cellStyle name="40% - Accent6 2 5" xfId="13704"/>
    <cellStyle name="40% - Accent6 2 5 2" xfId="13705"/>
    <cellStyle name="40% - Accent6 2 5 2 2" xfId="13706"/>
    <cellStyle name="40% - Accent6 2 5 2 2 2" xfId="13707"/>
    <cellStyle name="40% - Accent6 2 5 2 2 2 2" xfId="13708"/>
    <cellStyle name="40% - Accent6 2 5 2 2 3" xfId="13709"/>
    <cellStyle name="40% - Accent6 2 5 2 2 3 2" xfId="13710"/>
    <cellStyle name="40% - Accent6 2 5 2 2 4" xfId="13711"/>
    <cellStyle name="40% - Accent6 2 5 2 3" xfId="13712"/>
    <cellStyle name="40% - Accent6 2 5 2 3 2" xfId="13713"/>
    <cellStyle name="40% - Accent6 2 5 2 3 2 2" xfId="13714"/>
    <cellStyle name="40% - Accent6 2 5 2 3 3" xfId="13715"/>
    <cellStyle name="40% - Accent6 2 5 2 4" xfId="13716"/>
    <cellStyle name="40% - Accent6 2 5 2 4 2" xfId="13717"/>
    <cellStyle name="40% - Accent6 2 5 2 4 2 2" xfId="13718"/>
    <cellStyle name="40% - Accent6 2 5 2 4 3" xfId="13719"/>
    <cellStyle name="40% - Accent6 2 5 2 5" xfId="13720"/>
    <cellStyle name="40% - Accent6 2 5 2 5 2" xfId="13721"/>
    <cellStyle name="40% - Accent6 2 5 2 6" xfId="13722"/>
    <cellStyle name="40% - Accent6 2 5 3" xfId="13723"/>
    <cellStyle name="40% - Accent6 2 5 3 2" xfId="13724"/>
    <cellStyle name="40% - Accent6 2 5 3 2 2" xfId="13725"/>
    <cellStyle name="40% - Accent6 2 5 3 2 2 2" xfId="13726"/>
    <cellStyle name="40% - Accent6 2 5 3 2 3" xfId="13727"/>
    <cellStyle name="40% - Accent6 2 5 3 2 3 2" xfId="13728"/>
    <cellStyle name="40% - Accent6 2 5 3 2 4" xfId="13729"/>
    <cellStyle name="40% - Accent6 2 5 3 3" xfId="13730"/>
    <cellStyle name="40% - Accent6 2 5 3 3 2" xfId="13731"/>
    <cellStyle name="40% - Accent6 2 5 3 3 2 2" xfId="13732"/>
    <cellStyle name="40% - Accent6 2 5 3 3 3" xfId="13733"/>
    <cellStyle name="40% - Accent6 2 5 3 4" xfId="13734"/>
    <cellStyle name="40% - Accent6 2 5 3 4 2" xfId="13735"/>
    <cellStyle name="40% - Accent6 2 5 3 4 2 2" xfId="13736"/>
    <cellStyle name="40% - Accent6 2 5 3 4 3" xfId="13737"/>
    <cellStyle name="40% - Accent6 2 5 3 5" xfId="13738"/>
    <cellStyle name="40% - Accent6 2 5 3 5 2" xfId="13739"/>
    <cellStyle name="40% - Accent6 2 5 3 6" xfId="13740"/>
    <cellStyle name="40% - Accent6 2 5 4" xfId="13741"/>
    <cellStyle name="40% - Accent6 2 5 4 2" xfId="13742"/>
    <cellStyle name="40% - Accent6 2 5 4 2 2" xfId="13743"/>
    <cellStyle name="40% - Accent6 2 5 4 3" xfId="13744"/>
    <cellStyle name="40% - Accent6 2 5 4 3 2" xfId="13745"/>
    <cellStyle name="40% - Accent6 2 5 4 4" xfId="13746"/>
    <cellStyle name="40% - Accent6 2 5 5" xfId="13747"/>
    <cellStyle name="40% - Accent6 2 5 5 2" xfId="13748"/>
    <cellStyle name="40% - Accent6 2 5 5 2 2" xfId="13749"/>
    <cellStyle name="40% - Accent6 2 5 5 3" xfId="13750"/>
    <cellStyle name="40% - Accent6 2 5 5 3 2" xfId="13751"/>
    <cellStyle name="40% - Accent6 2 5 5 4" xfId="13752"/>
    <cellStyle name="40% - Accent6 2 5 6" xfId="13753"/>
    <cellStyle name="40% - Accent6 2 5 6 2" xfId="13754"/>
    <cellStyle name="40% - Accent6 2 5 6 2 2" xfId="13755"/>
    <cellStyle name="40% - Accent6 2 5 6 3" xfId="13756"/>
    <cellStyle name="40% - Accent6 2 5 7" xfId="13757"/>
    <cellStyle name="40% - Accent6 2 5 7 2" xfId="13758"/>
    <cellStyle name="40% - Accent6 2 5 7 2 2" xfId="13759"/>
    <cellStyle name="40% - Accent6 2 5 7 3" xfId="13760"/>
    <cellStyle name="40% - Accent6 2 5 8" xfId="13761"/>
    <cellStyle name="40% - Accent6 2 5 8 2" xfId="13762"/>
    <cellStyle name="40% - Accent6 2 5 9" xfId="13763"/>
    <cellStyle name="40% - Accent6 2 6" xfId="13764"/>
    <cellStyle name="40% - Accent6 2 6 2" xfId="13765"/>
    <cellStyle name="40% - Accent6 2 6 2 2" xfId="13766"/>
    <cellStyle name="40% - Accent6 2 6 2 2 2" xfId="13767"/>
    <cellStyle name="40% - Accent6 2 6 2 3" xfId="13768"/>
    <cellStyle name="40% - Accent6 2 6 2 3 2" xfId="13769"/>
    <cellStyle name="40% - Accent6 2 6 2 4" xfId="13770"/>
    <cellStyle name="40% - Accent6 2 6 3" xfId="13771"/>
    <cellStyle name="40% - Accent6 2 6 3 2" xfId="13772"/>
    <cellStyle name="40% - Accent6 2 6 3 2 2" xfId="13773"/>
    <cellStyle name="40% - Accent6 2 6 3 3" xfId="13774"/>
    <cellStyle name="40% - Accent6 2 6 4" xfId="13775"/>
    <cellStyle name="40% - Accent6 2 6 4 2" xfId="13776"/>
    <cellStyle name="40% - Accent6 2 6 4 2 2" xfId="13777"/>
    <cellStyle name="40% - Accent6 2 6 4 3" xfId="13778"/>
    <cellStyle name="40% - Accent6 2 6 5" xfId="13779"/>
    <cellStyle name="40% - Accent6 2 6 5 2" xfId="13780"/>
    <cellStyle name="40% - Accent6 2 6 6" xfId="13781"/>
    <cellStyle name="40% - Accent6 2 7" xfId="13782"/>
    <cellStyle name="40% - Accent6 2 7 2" xfId="13783"/>
    <cellStyle name="40% - Accent6 2 7 2 2" xfId="13784"/>
    <cellStyle name="40% - Accent6 2 7 2 2 2" xfId="13785"/>
    <cellStyle name="40% - Accent6 2 7 2 3" xfId="13786"/>
    <cellStyle name="40% - Accent6 2 7 2 3 2" xfId="13787"/>
    <cellStyle name="40% - Accent6 2 7 2 4" xfId="13788"/>
    <cellStyle name="40% - Accent6 2 7 3" xfId="13789"/>
    <cellStyle name="40% - Accent6 2 7 3 2" xfId="13790"/>
    <cellStyle name="40% - Accent6 2 7 3 2 2" xfId="13791"/>
    <cellStyle name="40% - Accent6 2 7 3 3" xfId="13792"/>
    <cellStyle name="40% - Accent6 2 7 4" xfId="13793"/>
    <cellStyle name="40% - Accent6 2 7 4 2" xfId="13794"/>
    <cellStyle name="40% - Accent6 2 7 4 2 2" xfId="13795"/>
    <cellStyle name="40% - Accent6 2 7 4 3" xfId="13796"/>
    <cellStyle name="40% - Accent6 2 7 5" xfId="13797"/>
    <cellStyle name="40% - Accent6 2 7 5 2" xfId="13798"/>
    <cellStyle name="40% - Accent6 2 7 6" xfId="13799"/>
    <cellStyle name="40% - Accent6 2 8" xfId="13800"/>
    <cellStyle name="40% - Accent6 2 8 2" xfId="13801"/>
    <cellStyle name="40% - Accent6 2 8 2 2" xfId="13802"/>
    <cellStyle name="40% - Accent6 2 8 2 2 2" xfId="13803"/>
    <cellStyle name="40% - Accent6 2 8 2 3" xfId="13804"/>
    <cellStyle name="40% - Accent6 2 8 2 3 2" xfId="13805"/>
    <cellStyle name="40% - Accent6 2 8 2 4" xfId="13806"/>
    <cellStyle name="40% - Accent6 2 8 3" xfId="13807"/>
    <cellStyle name="40% - Accent6 2 8 3 2" xfId="13808"/>
    <cellStyle name="40% - Accent6 2 8 3 2 2" xfId="13809"/>
    <cellStyle name="40% - Accent6 2 8 3 3" xfId="13810"/>
    <cellStyle name="40% - Accent6 2 8 4" xfId="13811"/>
    <cellStyle name="40% - Accent6 2 8 4 2" xfId="13812"/>
    <cellStyle name="40% - Accent6 2 8 4 2 2" xfId="13813"/>
    <cellStyle name="40% - Accent6 2 8 4 3" xfId="13814"/>
    <cellStyle name="40% - Accent6 2 8 5" xfId="13815"/>
    <cellStyle name="40% - Accent6 2 8 5 2" xfId="13816"/>
    <cellStyle name="40% - Accent6 2 8 6" xfId="13817"/>
    <cellStyle name="40% - Accent6 2 9" xfId="13818"/>
    <cellStyle name="40% - Accent6 2 9 2" xfId="13819"/>
    <cellStyle name="40% - Accent6 2 9 2 2" xfId="13820"/>
    <cellStyle name="40% - Accent6 2 9 3" xfId="13821"/>
    <cellStyle name="40% - Accent6 2 9 3 2" xfId="13822"/>
    <cellStyle name="40% - Accent6 2 9 4" xfId="13823"/>
    <cellStyle name="40% - Accent6 3" xfId="13824"/>
    <cellStyle name="40% - Accent6 3 10" xfId="13825"/>
    <cellStyle name="40% - Accent6 3 10 2" xfId="13826"/>
    <cellStyle name="40% - Accent6 3 10 2 2" xfId="13827"/>
    <cellStyle name="40% - Accent6 3 10 3" xfId="13828"/>
    <cellStyle name="40% - Accent6 3 11" xfId="13829"/>
    <cellStyle name="40% - Accent6 3 11 2" xfId="13830"/>
    <cellStyle name="40% - Accent6 3 11 2 2" xfId="13831"/>
    <cellStyle name="40% - Accent6 3 11 3" xfId="13832"/>
    <cellStyle name="40% - Accent6 3 12" xfId="13833"/>
    <cellStyle name="40% - Accent6 3 12 2" xfId="13834"/>
    <cellStyle name="40% - Accent6 3 13" xfId="13835"/>
    <cellStyle name="40% - Accent6 3 13 2" xfId="13836"/>
    <cellStyle name="40% - Accent6 3 14" xfId="13837"/>
    <cellStyle name="40% - Accent6 3 2" xfId="13838"/>
    <cellStyle name="40% - Accent6 3 2 10" xfId="13839"/>
    <cellStyle name="40% - Accent6 3 2 10 2" xfId="13840"/>
    <cellStyle name="40% - Accent6 3 2 11" xfId="13841"/>
    <cellStyle name="40% - Accent6 3 2 2" xfId="13842"/>
    <cellStyle name="40% - Accent6 3 2 2 2" xfId="13843"/>
    <cellStyle name="40% - Accent6 3 2 2 2 2" xfId="13844"/>
    <cellStyle name="40% - Accent6 3 2 2 2 2 2" xfId="13845"/>
    <cellStyle name="40% - Accent6 3 2 2 2 3" xfId="13846"/>
    <cellStyle name="40% - Accent6 3 2 2 2 3 2" xfId="13847"/>
    <cellStyle name="40% - Accent6 3 2 2 2 4" xfId="13848"/>
    <cellStyle name="40% - Accent6 3 2 2 3" xfId="13849"/>
    <cellStyle name="40% - Accent6 3 2 2 3 2" xfId="13850"/>
    <cellStyle name="40% - Accent6 3 2 2 3 2 2" xfId="13851"/>
    <cellStyle name="40% - Accent6 3 2 2 3 3" xfId="13852"/>
    <cellStyle name="40% - Accent6 3 2 2 4" xfId="13853"/>
    <cellStyle name="40% - Accent6 3 2 2 4 2" xfId="13854"/>
    <cellStyle name="40% - Accent6 3 2 2 4 2 2" xfId="13855"/>
    <cellStyle name="40% - Accent6 3 2 2 4 3" xfId="13856"/>
    <cellStyle name="40% - Accent6 3 2 2 5" xfId="13857"/>
    <cellStyle name="40% - Accent6 3 2 2 5 2" xfId="13858"/>
    <cellStyle name="40% - Accent6 3 2 2 6" xfId="13859"/>
    <cellStyle name="40% - Accent6 3 2 3" xfId="13860"/>
    <cellStyle name="40% - Accent6 3 2 3 2" xfId="13861"/>
    <cellStyle name="40% - Accent6 3 2 3 2 2" xfId="13862"/>
    <cellStyle name="40% - Accent6 3 2 3 2 2 2" xfId="13863"/>
    <cellStyle name="40% - Accent6 3 2 3 2 3" xfId="13864"/>
    <cellStyle name="40% - Accent6 3 2 3 2 3 2" xfId="13865"/>
    <cellStyle name="40% - Accent6 3 2 3 2 4" xfId="13866"/>
    <cellStyle name="40% - Accent6 3 2 3 3" xfId="13867"/>
    <cellStyle name="40% - Accent6 3 2 3 3 2" xfId="13868"/>
    <cellStyle name="40% - Accent6 3 2 3 3 2 2" xfId="13869"/>
    <cellStyle name="40% - Accent6 3 2 3 3 3" xfId="13870"/>
    <cellStyle name="40% - Accent6 3 2 3 4" xfId="13871"/>
    <cellStyle name="40% - Accent6 3 2 3 4 2" xfId="13872"/>
    <cellStyle name="40% - Accent6 3 2 3 4 2 2" xfId="13873"/>
    <cellStyle name="40% - Accent6 3 2 3 4 3" xfId="13874"/>
    <cellStyle name="40% - Accent6 3 2 3 5" xfId="13875"/>
    <cellStyle name="40% - Accent6 3 2 3 5 2" xfId="13876"/>
    <cellStyle name="40% - Accent6 3 2 3 6" xfId="13877"/>
    <cellStyle name="40% - Accent6 3 2 4" xfId="13878"/>
    <cellStyle name="40% - Accent6 3 2 4 2" xfId="13879"/>
    <cellStyle name="40% - Accent6 3 2 4 2 2" xfId="13880"/>
    <cellStyle name="40% - Accent6 3 2 4 2 2 2" xfId="13881"/>
    <cellStyle name="40% - Accent6 3 2 4 2 3" xfId="13882"/>
    <cellStyle name="40% - Accent6 3 2 4 2 3 2" xfId="13883"/>
    <cellStyle name="40% - Accent6 3 2 4 2 4" xfId="13884"/>
    <cellStyle name="40% - Accent6 3 2 4 3" xfId="13885"/>
    <cellStyle name="40% - Accent6 3 2 4 3 2" xfId="13886"/>
    <cellStyle name="40% - Accent6 3 2 4 3 2 2" xfId="13887"/>
    <cellStyle name="40% - Accent6 3 2 4 3 3" xfId="13888"/>
    <cellStyle name="40% - Accent6 3 2 4 4" xfId="13889"/>
    <cellStyle name="40% - Accent6 3 2 4 4 2" xfId="13890"/>
    <cellStyle name="40% - Accent6 3 2 4 4 2 2" xfId="13891"/>
    <cellStyle name="40% - Accent6 3 2 4 4 3" xfId="13892"/>
    <cellStyle name="40% - Accent6 3 2 4 5" xfId="13893"/>
    <cellStyle name="40% - Accent6 3 2 4 5 2" xfId="13894"/>
    <cellStyle name="40% - Accent6 3 2 4 6" xfId="13895"/>
    <cellStyle name="40% - Accent6 3 2 5" xfId="13896"/>
    <cellStyle name="40% - Accent6 3 2 5 2" xfId="13897"/>
    <cellStyle name="40% - Accent6 3 2 5 2 2" xfId="13898"/>
    <cellStyle name="40% - Accent6 3 2 5 3" xfId="13899"/>
    <cellStyle name="40% - Accent6 3 2 5 3 2" xfId="13900"/>
    <cellStyle name="40% - Accent6 3 2 5 4" xfId="13901"/>
    <cellStyle name="40% - Accent6 3 2 6" xfId="13902"/>
    <cellStyle name="40% - Accent6 3 2 6 2" xfId="13903"/>
    <cellStyle name="40% - Accent6 3 2 6 2 2" xfId="13904"/>
    <cellStyle name="40% - Accent6 3 2 6 3" xfId="13905"/>
    <cellStyle name="40% - Accent6 3 2 6 3 2" xfId="13906"/>
    <cellStyle name="40% - Accent6 3 2 6 4" xfId="13907"/>
    <cellStyle name="40% - Accent6 3 2 7" xfId="13908"/>
    <cellStyle name="40% - Accent6 3 2 7 2" xfId="13909"/>
    <cellStyle name="40% - Accent6 3 2 7 2 2" xfId="13910"/>
    <cellStyle name="40% - Accent6 3 2 7 3" xfId="13911"/>
    <cellStyle name="40% - Accent6 3 2 8" xfId="13912"/>
    <cellStyle name="40% - Accent6 3 2 8 2" xfId="13913"/>
    <cellStyle name="40% - Accent6 3 2 8 2 2" xfId="13914"/>
    <cellStyle name="40% - Accent6 3 2 8 3" xfId="13915"/>
    <cellStyle name="40% - Accent6 3 2 9" xfId="13916"/>
    <cellStyle name="40% - Accent6 3 2 9 2" xfId="13917"/>
    <cellStyle name="40% - Accent6 3 3" xfId="13918"/>
    <cellStyle name="40% - Accent6 3 3 10" xfId="13919"/>
    <cellStyle name="40% - Accent6 3 3 10 2" xfId="13920"/>
    <cellStyle name="40% - Accent6 3 3 11" xfId="13921"/>
    <cellStyle name="40% - Accent6 3 3 2" xfId="13922"/>
    <cellStyle name="40% - Accent6 3 3 2 2" xfId="13923"/>
    <cellStyle name="40% - Accent6 3 3 2 2 2" xfId="13924"/>
    <cellStyle name="40% - Accent6 3 3 2 2 2 2" xfId="13925"/>
    <cellStyle name="40% - Accent6 3 3 2 2 3" xfId="13926"/>
    <cellStyle name="40% - Accent6 3 3 2 2 3 2" xfId="13927"/>
    <cellStyle name="40% - Accent6 3 3 2 2 4" xfId="13928"/>
    <cellStyle name="40% - Accent6 3 3 2 3" xfId="13929"/>
    <cellStyle name="40% - Accent6 3 3 2 3 2" xfId="13930"/>
    <cellStyle name="40% - Accent6 3 3 2 3 2 2" xfId="13931"/>
    <cellStyle name="40% - Accent6 3 3 2 3 3" xfId="13932"/>
    <cellStyle name="40% - Accent6 3 3 2 4" xfId="13933"/>
    <cellStyle name="40% - Accent6 3 3 2 4 2" xfId="13934"/>
    <cellStyle name="40% - Accent6 3 3 2 4 2 2" xfId="13935"/>
    <cellStyle name="40% - Accent6 3 3 2 4 3" xfId="13936"/>
    <cellStyle name="40% - Accent6 3 3 2 5" xfId="13937"/>
    <cellStyle name="40% - Accent6 3 3 2 5 2" xfId="13938"/>
    <cellStyle name="40% - Accent6 3 3 2 6" xfId="13939"/>
    <cellStyle name="40% - Accent6 3 3 3" xfId="13940"/>
    <cellStyle name="40% - Accent6 3 3 3 2" xfId="13941"/>
    <cellStyle name="40% - Accent6 3 3 3 2 2" xfId="13942"/>
    <cellStyle name="40% - Accent6 3 3 3 2 2 2" xfId="13943"/>
    <cellStyle name="40% - Accent6 3 3 3 2 3" xfId="13944"/>
    <cellStyle name="40% - Accent6 3 3 3 2 3 2" xfId="13945"/>
    <cellStyle name="40% - Accent6 3 3 3 2 4" xfId="13946"/>
    <cellStyle name="40% - Accent6 3 3 3 3" xfId="13947"/>
    <cellStyle name="40% - Accent6 3 3 3 3 2" xfId="13948"/>
    <cellStyle name="40% - Accent6 3 3 3 3 2 2" xfId="13949"/>
    <cellStyle name="40% - Accent6 3 3 3 3 3" xfId="13950"/>
    <cellStyle name="40% - Accent6 3 3 3 4" xfId="13951"/>
    <cellStyle name="40% - Accent6 3 3 3 4 2" xfId="13952"/>
    <cellStyle name="40% - Accent6 3 3 3 4 2 2" xfId="13953"/>
    <cellStyle name="40% - Accent6 3 3 3 4 3" xfId="13954"/>
    <cellStyle name="40% - Accent6 3 3 3 5" xfId="13955"/>
    <cellStyle name="40% - Accent6 3 3 3 5 2" xfId="13956"/>
    <cellStyle name="40% - Accent6 3 3 3 6" xfId="13957"/>
    <cellStyle name="40% - Accent6 3 3 4" xfId="13958"/>
    <cellStyle name="40% - Accent6 3 3 4 2" xfId="13959"/>
    <cellStyle name="40% - Accent6 3 3 4 2 2" xfId="13960"/>
    <cellStyle name="40% - Accent6 3 3 4 2 2 2" xfId="13961"/>
    <cellStyle name="40% - Accent6 3 3 4 2 3" xfId="13962"/>
    <cellStyle name="40% - Accent6 3 3 4 2 3 2" xfId="13963"/>
    <cellStyle name="40% - Accent6 3 3 4 2 4" xfId="13964"/>
    <cellStyle name="40% - Accent6 3 3 4 3" xfId="13965"/>
    <cellStyle name="40% - Accent6 3 3 4 3 2" xfId="13966"/>
    <cellStyle name="40% - Accent6 3 3 4 3 2 2" xfId="13967"/>
    <cellStyle name="40% - Accent6 3 3 4 3 3" xfId="13968"/>
    <cellStyle name="40% - Accent6 3 3 4 4" xfId="13969"/>
    <cellStyle name="40% - Accent6 3 3 4 4 2" xfId="13970"/>
    <cellStyle name="40% - Accent6 3 3 4 4 2 2" xfId="13971"/>
    <cellStyle name="40% - Accent6 3 3 4 4 3" xfId="13972"/>
    <cellStyle name="40% - Accent6 3 3 4 5" xfId="13973"/>
    <cellStyle name="40% - Accent6 3 3 4 5 2" xfId="13974"/>
    <cellStyle name="40% - Accent6 3 3 4 6" xfId="13975"/>
    <cellStyle name="40% - Accent6 3 3 5" xfId="13976"/>
    <cellStyle name="40% - Accent6 3 3 5 2" xfId="13977"/>
    <cellStyle name="40% - Accent6 3 3 5 2 2" xfId="13978"/>
    <cellStyle name="40% - Accent6 3 3 5 3" xfId="13979"/>
    <cellStyle name="40% - Accent6 3 3 5 3 2" xfId="13980"/>
    <cellStyle name="40% - Accent6 3 3 5 4" xfId="13981"/>
    <cellStyle name="40% - Accent6 3 3 6" xfId="13982"/>
    <cellStyle name="40% - Accent6 3 3 6 2" xfId="13983"/>
    <cellStyle name="40% - Accent6 3 3 6 2 2" xfId="13984"/>
    <cellStyle name="40% - Accent6 3 3 6 3" xfId="13985"/>
    <cellStyle name="40% - Accent6 3 3 6 3 2" xfId="13986"/>
    <cellStyle name="40% - Accent6 3 3 6 4" xfId="13987"/>
    <cellStyle name="40% - Accent6 3 3 7" xfId="13988"/>
    <cellStyle name="40% - Accent6 3 3 7 2" xfId="13989"/>
    <cellStyle name="40% - Accent6 3 3 7 2 2" xfId="13990"/>
    <cellStyle name="40% - Accent6 3 3 7 3" xfId="13991"/>
    <cellStyle name="40% - Accent6 3 3 8" xfId="13992"/>
    <cellStyle name="40% - Accent6 3 3 8 2" xfId="13993"/>
    <cellStyle name="40% - Accent6 3 3 8 2 2" xfId="13994"/>
    <cellStyle name="40% - Accent6 3 3 8 3" xfId="13995"/>
    <cellStyle name="40% - Accent6 3 3 9" xfId="13996"/>
    <cellStyle name="40% - Accent6 3 3 9 2" xfId="13997"/>
    <cellStyle name="40% - Accent6 3 4" xfId="13998"/>
    <cellStyle name="40% - Accent6 3 4 2" xfId="13999"/>
    <cellStyle name="40% - Accent6 3 4 2 2" xfId="14000"/>
    <cellStyle name="40% - Accent6 3 4 2 2 2" xfId="14001"/>
    <cellStyle name="40% - Accent6 3 4 2 2 2 2" xfId="14002"/>
    <cellStyle name="40% - Accent6 3 4 2 2 3" xfId="14003"/>
    <cellStyle name="40% - Accent6 3 4 2 2 3 2" xfId="14004"/>
    <cellStyle name="40% - Accent6 3 4 2 2 4" xfId="14005"/>
    <cellStyle name="40% - Accent6 3 4 2 3" xfId="14006"/>
    <cellStyle name="40% - Accent6 3 4 2 3 2" xfId="14007"/>
    <cellStyle name="40% - Accent6 3 4 2 3 2 2" xfId="14008"/>
    <cellStyle name="40% - Accent6 3 4 2 3 3" xfId="14009"/>
    <cellStyle name="40% - Accent6 3 4 2 4" xfId="14010"/>
    <cellStyle name="40% - Accent6 3 4 2 4 2" xfId="14011"/>
    <cellStyle name="40% - Accent6 3 4 2 4 2 2" xfId="14012"/>
    <cellStyle name="40% - Accent6 3 4 2 4 3" xfId="14013"/>
    <cellStyle name="40% - Accent6 3 4 2 5" xfId="14014"/>
    <cellStyle name="40% - Accent6 3 4 2 5 2" xfId="14015"/>
    <cellStyle name="40% - Accent6 3 4 2 6" xfId="14016"/>
    <cellStyle name="40% - Accent6 3 4 3" xfId="14017"/>
    <cellStyle name="40% - Accent6 3 4 3 2" xfId="14018"/>
    <cellStyle name="40% - Accent6 3 4 3 2 2" xfId="14019"/>
    <cellStyle name="40% - Accent6 3 4 3 2 2 2" xfId="14020"/>
    <cellStyle name="40% - Accent6 3 4 3 2 3" xfId="14021"/>
    <cellStyle name="40% - Accent6 3 4 3 2 3 2" xfId="14022"/>
    <cellStyle name="40% - Accent6 3 4 3 2 4" xfId="14023"/>
    <cellStyle name="40% - Accent6 3 4 3 3" xfId="14024"/>
    <cellStyle name="40% - Accent6 3 4 3 3 2" xfId="14025"/>
    <cellStyle name="40% - Accent6 3 4 3 3 2 2" xfId="14026"/>
    <cellStyle name="40% - Accent6 3 4 3 3 3" xfId="14027"/>
    <cellStyle name="40% - Accent6 3 4 3 4" xfId="14028"/>
    <cellStyle name="40% - Accent6 3 4 3 4 2" xfId="14029"/>
    <cellStyle name="40% - Accent6 3 4 3 4 2 2" xfId="14030"/>
    <cellStyle name="40% - Accent6 3 4 3 4 3" xfId="14031"/>
    <cellStyle name="40% - Accent6 3 4 3 5" xfId="14032"/>
    <cellStyle name="40% - Accent6 3 4 3 5 2" xfId="14033"/>
    <cellStyle name="40% - Accent6 3 4 3 6" xfId="14034"/>
    <cellStyle name="40% - Accent6 3 4 4" xfId="14035"/>
    <cellStyle name="40% - Accent6 3 4 4 2" xfId="14036"/>
    <cellStyle name="40% - Accent6 3 4 4 2 2" xfId="14037"/>
    <cellStyle name="40% - Accent6 3 4 4 3" xfId="14038"/>
    <cellStyle name="40% - Accent6 3 4 4 3 2" xfId="14039"/>
    <cellStyle name="40% - Accent6 3 4 4 4" xfId="14040"/>
    <cellStyle name="40% - Accent6 3 4 5" xfId="14041"/>
    <cellStyle name="40% - Accent6 3 4 5 2" xfId="14042"/>
    <cellStyle name="40% - Accent6 3 4 5 2 2" xfId="14043"/>
    <cellStyle name="40% - Accent6 3 4 5 3" xfId="14044"/>
    <cellStyle name="40% - Accent6 3 4 5 3 2" xfId="14045"/>
    <cellStyle name="40% - Accent6 3 4 5 4" xfId="14046"/>
    <cellStyle name="40% - Accent6 3 4 6" xfId="14047"/>
    <cellStyle name="40% - Accent6 3 4 6 2" xfId="14048"/>
    <cellStyle name="40% - Accent6 3 4 6 2 2" xfId="14049"/>
    <cellStyle name="40% - Accent6 3 4 6 3" xfId="14050"/>
    <cellStyle name="40% - Accent6 3 4 7" xfId="14051"/>
    <cellStyle name="40% - Accent6 3 4 7 2" xfId="14052"/>
    <cellStyle name="40% - Accent6 3 4 7 2 2" xfId="14053"/>
    <cellStyle name="40% - Accent6 3 4 7 3" xfId="14054"/>
    <cellStyle name="40% - Accent6 3 4 8" xfId="14055"/>
    <cellStyle name="40% - Accent6 3 4 8 2" xfId="14056"/>
    <cellStyle name="40% - Accent6 3 4 9" xfId="14057"/>
    <cellStyle name="40% - Accent6 3 5" xfId="14058"/>
    <cellStyle name="40% - Accent6 3 5 2" xfId="14059"/>
    <cellStyle name="40% - Accent6 3 5 2 2" xfId="14060"/>
    <cellStyle name="40% - Accent6 3 5 2 2 2" xfId="14061"/>
    <cellStyle name="40% - Accent6 3 5 2 3" xfId="14062"/>
    <cellStyle name="40% - Accent6 3 5 2 3 2" xfId="14063"/>
    <cellStyle name="40% - Accent6 3 5 2 4" xfId="14064"/>
    <cellStyle name="40% - Accent6 3 5 3" xfId="14065"/>
    <cellStyle name="40% - Accent6 3 5 3 2" xfId="14066"/>
    <cellStyle name="40% - Accent6 3 5 3 2 2" xfId="14067"/>
    <cellStyle name="40% - Accent6 3 5 3 3" xfId="14068"/>
    <cellStyle name="40% - Accent6 3 5 4" xfId="14069"/>
    <cellStyle name="40% - Accent6 3 5 4 2" xfId="14070"/>
    <cellStyle name="40% - Accent6 3 5 4 2 2" xfId="14071"/>
    <cellStyle name="40% - Accent6 3 5 4 3" xfId="14072"/>
    <cellStyle name="40% - Accent6 3 5 5" xfId="14073"/>
    <cellStyle name="40% - Accent6 3 5 5 2" xfId="14074"/>
    <cellStyle name="40% - Accent6 3 5 6" xfId="14075"/>
    <cellStyle name="40% - Accent6 3 6" xfId="14076"/>
    <cellStyle name="40% - Accent6 3 6 2" xfId="14077"/>
    <cellStyle name="40% - Accent6 3 6 2 2" xfId="14078"/>
    <cellStyle name="40% - Accent6 3 6 2 2 2" xfId="14079"/>
    <cellStyle name="40% - Accent6 3 6 2 3" xfId="14080"/>
    <cellStyle name="40% - Accent6 3 6 2 3 2" xfId="14081"/>
    <cellStyle name="40% - Accent6 3 6 2 4" xfId="14082"/>
    <cellStyle name="40% - Accent6 3 6 3" xfId="14083"/>
    <cellStyle name="40% - Accent6 3 6 3 2" xfId="14084"/>
    <cellStyle name="40% - Accent6 3 6 3 2 2" xfId="14085"/>
    <cellStyle name="40% - Accent6 3 6 3 3" xfId="14086"/>
    <cellStyle name="40% - Accent6 3 6 4" xfId="14087"/>
    <cellStyle name="40% - Accent6 3 6 4 2" xfId="14088"/>
    <cellStyle name="40% - Accent6 3 6 4 2 2" xfId="14089"/>
    <cellStyle name="40% - Accent6 3 6 4 3" xfId="14090"/>
    <cellStyle name="40% - Accent6 3 6 5" xfId="14091"/>
    <cellStyle name="40% - Accent6 3 6 5 2" xfId="14092"/>
    <cellStyle name="40% - Accent6 3 6 6" xfId="14093"/>
    <cellStyle name="40% - Accent6 3 7" xfId="14094"/>
    <cellStyle name="40% - Accent6 3 7 2" xfId="14095"/>
    <cellStyle name="40% - Accent6 3 7 2 2" xfId="14096"/>
    <cellStyle name="40% - Accent6 3 7 2 2 2" xfId="14097"/>
    <cellStyle name="40% - Accent6 3 7 2 3" xfId="14098"/>
    <cellStyle name="40% - Accent6 3 7 2 3 2" xfId="14099"/>
    <cellStyle name="40% - Accent6 3 7 2 4" xfId="14100"/>
    <cellStyle name="40% - Accent6 3 7 3" xfId="14101"/>
    <cellStyle name="40% - Accent6 3 7 3 2" xfId="14102"/>
    <cellStyle name="40% - Accent6 3 7 3 2 2" xfId="14103"/>
    <cellStyle name="40% - Accent6 3 7 3 3" xfId="14104"/>
    <cellStyle name="40% - Accent6 3 7 4" xfId="14105"/>
    <cellStyle name="40% - Accent6 3 7 4 2" xfId="14106"/>
    <cellStyle name="40% - Accent6 3 7 4 2 2" xfId="14107"/>
    <cellStyle name="40% - Accent6 3 7 4 3" xfId="14108"/>
    <cellStyle name="40% - Accent6 3 7 5" xfId="14109"/>
    <cellStyle name="40% - Accent6 3 7 5 2" xfId="14110"/>
    <cellStyle name="40% - Accent6 3 7 6" xfId="14111"/>
    <cellStyle name="40% - Accent6 3 8" xfId="14112"/>
    <cellStyle name="40% - Accent6 3 8 2" xfId="14113"/>
    <cellStyle name="40% - Accent6 3 8 2 2" xfId="14114"/>
    <cellStyle name="40% - Accent6 3 8 3" xfId="14115"/>
    <cellStyle name="40% - Accent6 3 8 3 2" xfId="14116"/>
    <cellStyle name="40% - Accent6 3 8 4" xfId="14117"/>
    <cellStyle name="40% - Accent6 3 9" xfId="14118"/>
    <cellStyle name="40% - Accent6 3 9 2" xfId="14119"/>
    <cellStyle name="40% - Accent6 3 9 2 2" xfId="14120"/>
    <cellStyle name="40% - Accent6 3 9 3" xfId="14121"/>
    <cellStyle name="40% - Accent6 3 9 3 2" xfId="14122"/>
    <cellStyle name="40% - Accent6 3 9 4" xfId="14123"/>
    <cellStyle name="40% - Accent6 4" xfId="14124"/>
    <cellStyle name="40% - Accent6 4 10" xfId="14125"/>
    <cellStyle name="40% - Accent6 4 10 2" xfId="14126"/>
    <cellStyle name="40% - Accent6 4 11" xfId="14127"/>
    <cellStyle name="40% - Accent6 4 2" xfId="14128"/>
    <cellStyle name="40% - Accent6 4 2 2" xfId="14129"/>
    <cellStyle name="40% - Accent6 4 2 2 2" xfId="14130"/>
    <cellStyle name="40% - Accent6 4 2 2 2 2" xfId="14131"/>
    <cellStyle name="40% - Accent6 4 2 2 3" xfId="14132"/>
    <cellStyle name="40% - Accent6 4 2 2 3 2" xfId="14133"/>
    <cellStyle name="40% - Accent6 4 2 2 4" xfId="14134"/>
    <cellStyle name="40% - Accent6 4 2 3" xfId="14135"/>
    <cellStyle name="40% - Accent6 4 2 3 2" xfId="14136"/>
    <cellStyle name="40% - Accent6 4 2 3 2 2" xfId="14137"/>
    <cellStyle name="40% - Accent6 4 2 3 3" xfId="14138"/>
    <cellStyle name="40% - Accent6 4 2 4" xfId="14139"/>
    <cellStyle name="40% - Accent6 4 2 4 2" xfId="14140"/>
    <cellStyle name="40% - Accent6 4 2 4 2 2" xfId="14141"/>
    <cellStyle name="40% - Accent6 4 2 4 3" xfId="14142"/>
    <cellStyle name="40% - Accent6 4 2 5" xfId="14143"/>
    <cellStyle name="40% - Accent6 4 2 5 2" xfId="14144"/>
    <cellStyle name="40% - Accent6 4 2 6" xfId="14145"/>
    <cellStyle name="40% - Accent6 4 3" xfId="14146"/>
    <cellStyle name="40% - Accent6 4 3 2" xfId="14147"/>
    <cellStyle name="40% - Accent6 4 3 2 2" xfId="14148"/>
    <cellStyle name="40% - Accent6 4 3 2 2 2" xfId="14149"/>
    <cellStyle name="40% - Accent6 4 3 2 3" xfId="14150"/>
    <cellStyle name="40% - Accent6 4 3 2 3 2" xfId="14151"/>
    <cellStyle name="40% - Accent6 4 3 2 4" xfId="14152"/>
    <cellStyle name="40% - Accent6 4 3 3" xfId="14153"/>
    <cellStyle name="40% - Accent6 4 3 3 2" xfId="14154"/>
    <cellStyle name="40% - Accent6 4 3 3 2 2" xfId="14155"/>
    <cellStyle name="40% - Accent6 4 3 3 3" xfId="14156"/>
    <cellStyle name="40% - Accent6 4 3 4" xfId="14157"/>
    <cellStyle name="40% - Accent6 4 3 4 2" xfId="14158"/>
    <cellStyle name="40% - Accent6 4 3 4 2 2" xfId="14159"/>
    <cellStyle name="40% - Accent6 4 3 4 3" xfId="14160"/>
    <cellStyle name="40% - Accent6 4 3 5" xfId="14161"/>
    <cellStyle name="40% - Accent6 4 3 5 2" xfId="14162"/>
    <cellStyle name="40% - Accent6 4 3 6" xfId="14163"/>
    <cellStyle name="40% - Accent6 4 4" xfId="14164"/>
    <cellStyle name="40% - Accent6 4 4 2" xfId="14165"/>
    <cellStyle name="40% - Accent6 4 4 2 2" xfId="14166"/>
    <cellStyle name="40% - Accent6 4 4 2 2 2" xfId="14167"/>
    <cellStyle name="40% - Accent6 4 4 2 3" xfId="14168"/>
    <cellStyle name="40% - Accent6 4 4 2 3 2" xfId="14169"/>
    <cellStyle name="40% - Accent6 4 4 2 4" xfId="14170"/>
    <cellStyle name="40% - Accent6 4 4 3" xfId="14171"/>
    <cellStyle name="40% - Accent6 4 4 3 2" xfId="14172"/>
    <cellStyle name="40% - Accent6 4 4 3 2 2" xfId="14173"/>
    <cellStyle name="40% - Accent6 4 4 3 3" xfId="14174"/>
    <cellStyle name="40% - Accent6 4 4 4" xfId="14175"/>
    <cellStyle name="40% - Accent6 4 4 4 2" xfId="14176"/>
    <cellStyle name="40% - Accent6 4 4 4 2 2" xfId="14177"/>
    <cellStyle name="40% - Accent6 4 4 4 3" xfId="14178"/>
    <cellStyle name="40% - Accent6 4 4 5" xfId="14179"/>
    <cellStyle name="40% - Accent6 4 4 5 2" xfId="14180"/>
    <cellStyle name="40% - Accent6 4 4 6" xfId="14181"/>
    <cellStyle name="40% - Accent6 4 5" xfId="14182"/>
    <cellStyle name="40% - Accent6 4 5 2" xfId="14183"/>
    <cellStyle name="40% - Accent6 4 5 2 2" xfId="14184"/>
    <cellStyle name="40% - Accent6 4 5 3" xfId="14185"/>
    <cellStyle name="40% - Accent6 4 5 3 2" xfId="14186"/>
    <cellStyle name="40% - Accent6 4 5 4" xfId="14187"/>
    <cellStyle name="40% - Accent6 4 6" xfId="14188"/>
    <cellStyle name="40% - Accent6 4 6 2" xfId="14189"/>
    <cellStyle name="40% - Accent6 4 6 2 2" xfId="14190"/>
    <cellStyle name="40% - Accent6 4 6 3" xfId="14191"/>
    <cellStyle name="40% - Accent6 4 6 3 2" xfId="14192"/>
    <cellStyle name="40% - Accent6 4 6 4" xfId="14193"/>
    <cellStyle name="40% - Accent6 4 7" xfId="14194"/>
    <cellStyle name="40% - Accent6 4 7 2" xfId="14195"/>
    <cellStyle name="40% - Accent6 4 7 2 2" xfId="14196"/>
    <cellStyle name="40% - Accent6 4 7 3" xfId="14197"/>
    <cellStyle name="40% - Accent6 4 8" xfId="14198"/>
    <cellStyle name="40% - Accent6 4 8 2" xfId="14199"/>
    <cellStyle name="40% - Accent6 4 8 2 2" xfId="14200"/>
    <cellStyle name="40% - Accent6 4 8 3" xfId="14201"/>
    <cellStyle name="40% - Accent6 4 9" xfId="14202"/>
    <cellStyle name="40% - Accent6 4 9 2" xfId="14203"/>
    <cellStyle name="40% - Accent6 5" xfId="14204"/>
    <cellStyle name="40% - Accent6 5 10" xfId="14205"/>
    <cellStyle name="40% - Accent6 5 10 2" xfId="14206"/>
    <cellStyle name="40% - Accent6 5 11" xfId="14207"/>
    <cellStyle name="40% - Accent6 5 2" xfId="14208"/>
    <cellStyle name="40% - Accent6 5 2 2" xfId="14209"/>
    <cellStyle name="40% - Accent6 5 2 2 2" xfId="14210"/>
    <cellStyle name="40% - Accent6 5 2 2 2 2" xfId="14211"/>
    <cellStyle name="40% - Accent6 5 2 2 3" xfId="14212"/>
    <cellStyle name="40% - Accent6 5 2 2 3 2" xfId="14213"/>
    <cellStyle name="40% - Accent6 5 2 2 4" xfId="14214"/>
    <cellStyle name="40% - Accent6 5 2 3" xfId="14215"/>
    <cellStyle name="40% - Accent6 5 2 3 2" xfId="14216"/>
    <cellStyle name="40% - Accent6 5 2 3 2 2" xfId="14217"/>
    <cellStyle name="40% - Accent6 5 2 3 3" xfId="14218"/>
    <cellStyle name="40% - Accent6 5 2 4" xfId="14219"/>
    <cellStyle name="40% - Accent6 5 2 4 2" xfId="14220"/>
    <cellStyle name="40% - Accent6 5 2 4 2 2" xfId="14221"/>
    <cellStyle name="40% - Accent6 5 2 4 3" xfId="14222"/>
    <cellStyle name="40% - Accent6 5 2 5" xfId="14223"/>
    <cellStyle name="40% - Accent6 5 2 5 2" xfId="14224"/>
    <cellStyle name="40% - Accent6 5 2 6" xfId="14225"/>
    <cellStyle name="40% - Accent6 5 3" xfId="14226"/>
    <cellStyle name="40% - Accent6 5 3 2" xfId="14227"/>
    <cellStyle name="40% - Accent6 5 3 2 2" xfId="14228"/>
    <cellStyle name="40% - Accent6 5 3 2 2 2" xfId="14229"/>
    <cellStyle name="40% - Accent6 5 3 2 3" xfId="14230"/>
    <cellStyle name="40% - Accent6 5 3 2 3 2" xfId="14231"/>
    <cellStyle name="40% - Accent6 5 3 2 4" xfId="14232"/>
    <cellStyle name="40% - Accent6 5 3 3" xfId="14233"/>
    <cellStyle name="40% - Accent6 5 3 3 2" xfId="14234"/>
    <cellStyle name="40% - Accent6 5 3 3 2 2" xfId="14235"/>
    <cellStyle name="40% - Accent6 5 3 3 3" xfId="14236"/>
    <cellStyle name="40% - Accent6 5 3 4" xfId="14237"/>
    <cellStyle name="40% - Accent6 5 3 4 2" xfId="14238"/>
    <cellStyle name="40% - Accent6 5 3 4 2 2" xfId="14239"/>
    <cellStyle name="40% - Accent6 5 3 4 3" xfId="14240"/>
    <cellStyle name="40% - Accent6 5 3 5" xfId="14241"/>
    <cellStyle name="40% - Accent6 5 3 5 2" xfId="14242"/>
    <cellStyle name="40% - Accent6 5 3 6" xfId="14243"/>
    <cellStyle name="40% - Accent6 5 4" xfId="14244"/>
    <cellStyle name="40% - Accent6 5 4 2" xfId="14245"/>
    <cellStyle name="40% - Accent6 5 4 2 2" xfId="14246"/>
    <cellStyle name="40% - Accent6 5 4 2 2 2" xfId="14247"/>
    <cellStyle name="40% - Accent6 5 4 2 3" xfId="14248"/>
    <cellStyle name="40% - Accent6 5 4 2 3 2" xfId="14249"/>
    <cellStyle name="40% - Accent6 5 4 2 4" xfId="14250"/>
    <cellStyle name="40% - Accent6 5 4 3" xfId="14251"/>
    <cellStyle name="40% - Accent6 5 4 3 2" xfId="14252"/>
    <cellStyle name="40% - Accent6 5 4 3 2 2" xfId="14253"/>
    <cellStyle name="40% - Accent6 5 4 3 3" xfId="14254"/>
    <cellStyle name="40% - Accent6 5 4 4" xfId="14255"/>
    <cellStyle name="40% - Accent6 5 4 4 2" xfId="14256"/>
    <cellStyle name="40% - Accent6 5 4 4 2 2" xfId="14257"/>
    <cellStyle name="40% - Accent6 5 4 4 3" xfId="14258"/>
    <cellStyle name="40% - Accent6 5 4 5" xfId="14259"/>
    <cellStyle name="40% - Accent6 5 4 5 2" xfId="14260"/>
    <cellStyle name="40% - Accent6 5 4 6" xfId="14261"/>
    <cellStyle name="40% - Accent6 5 5" xfId="14262"/>
    <cellStyle name="40% - Accent6 5 5 2" xfId="14263"/>
    <cellStyle name="40% - Accent6 5 5 2 2" xfId="14264"/>
    <cellStyle name="40% - Accent6 5 5 3" xfId="14265"/>
    <cellStyle name="40% - Accent6 5 5 3 2" xfId="14266"/>
    <cellStyle name="40% - Accent6 5 5 4" xfId="14267"/>
    <cellStyle name="40% - Accent6 5 6" xfId="14268"/>
    <cellStyle name="40% - Accent6 5 6 2" xfId="14269"/>
    <cellStyle name="40% - Accent6 5 6 2 2" xfId="14270"/>
    <cellStyle name="40% - Accent6 5 6 3" xfId="14271"/>
    <cellStyle name="40% - Accent6 5 6 3 2" xfId="14272"/>
    <cellStyle name="40% - Accent6 5 6 4" xfId="14273"/>
    <cellStyle name="40% - Accent6 5 7" xfId="14274"/>
    <cellStyle name="40% - Accent6 5 7 2" xfId="14275"/>
    <cellStyle name="40% - Accent6 5 7 2 2" xfId="14276"/>
    <cellStyle name="40% - Accent6 5 7 3" xfId="14277"/>
    <cellStyle name="40% - Accent6 5 8" xfId="14278"/>
    <cellStyle name="40% - Accent6 5 8 2" xfId="14279"/>
    <cellStyle name="40% - Accent6 5 8 2 2" xfId="14280"/>
    <cellStyle name="40% - Accent6 5 8 3" xfId="14281"/>
    <cellStyle name="40% - Accent6 5 9" xfId="14282"/>
    <cellStyle name="40% - Accent6 5 9 2" xfId="14283"/>
    <cellStyle name="40% - Accent6 6" xfId="14284"/>
    <cellStyle name="40% - Accent6 6 2" xfId="14285"/>
    <cellStyle name="40% - Accent6 6 2 2" xfId="14286"/>
    <cellStyle name="40% - Accent6 6 2 2 2" xfId="14287"/>
    <cellStyle name="40% - Accent6 6 2 2 2 2" xfId="14288"/>
    <cellStyle name="40% - Accent6 6 2 2 3" xfId="14289"/>
    <cellStyle name="40% - Accent6 6 2 2 3 2" xfId="14290"/>
    <cellStyle name="40% - Accent6 6 2 2 4" xfId="14291"/>
    <cellStyle name="40% - Accent6 6 2 3" xfId="14292"/>
    <cellStyle name="40% - Accent6 6 2 3 2" xfId="14293"/>
    <cellStyle name="40% - Accent6 6 2 3 2 2" xfId="14294"/>
    <cellStyle name="40% - Accent6 6 2 3 3" xfId="14295"/>
    <cellStyle name="40% - Accent6 6 2 4" xfId="14296"/>
    <cellStyle name="40% - Accent6 6 2 4 2" xfId="14297"/>
    <cellStyle name="40% - Accent6 6 2 4 2 2" xfId="14298"/>
    <cellStyle name="40% - Accent6 6 2 4 3" xfId="14299"/>
    <cellStyle name="40% - Accent6 6 2 5" xfId="14300"/>
    <cellStyle name="40% - Accent6 6 2 5 2" xfId="14301"/>
    <cellStyle name="40% - Accent6 6 2 6" xfId="14302"/>
    <cellStyle name="40% - Accent6 6 3" xfId="14303"/>
    <cellStyle name="40% - Accent6 6 3 2" xfId="14304"/>
    <cellStyle name="40% - Accent6 6 3 2 2" xfId="14305"/>
    <cellStyle name="40% - Accent6 6 3 2 2 2" xfId="14306"/>
    <cellStyle name="40% - Accent6 6 3 2 3" xfId="14307"/>
    <cellStyle name="40% - Accent6 6 3 2 3 2" xfId="14308"/>
    <cellStyle name="40% - Accent6 6 3 2 4" xfId="14309"/>
    <cellStyle name="40% - Accent6 6 3 3" xfId="14310"/>
    <cellStyle name="40% - Accent6 6 3 3 2" xfId="14311"/>
    <cellStyle name="40% - Accent6 6 3 3 2 2" xfId="14312"/>
    <cellStyle name="40% - Accent6 6 3 3 3" xfId="14313"/>
    <cellStyle name="40% - Accent6 6 3 4" xfId="14314"/>
    <cellStyle name="40% - Accent6 6 3 4 2" xfId="14315"/>
    <cellStyle name="40% - Accent6 6 3 4 2 2" xfId="14316"/>
    <cellStyle name="40% - Accent6 6 3 4 3" xfId="14317"/>
    <cellStyle name="40% - Accent6 6 3 5" xfId="14318"/>
    <cellStyle name="40% - Accent6 6 3 5 2" xfId="14319"/>
    <cellStyle name="40% - Accent6 6 3 6" xfId="14320"/>
    <cellStyle name="40% - Accent6 6 4" xfId="14321"/>
    <cellStyle name="40% - Accent6 6 4 2" xfId="14322"/>
    <cellStyle name="40% - Accent6 6 4 2 2" xfId="14323"/>
    <cellStyle name="40% - Accent6 6 4 3" xfId="14324"/>
    <cellStyle name="40% - Accent6 6 4 3 2" xfId="14325"/>
    <cellStyle name="40% - Accent6 6 4 4" xfId="14326"/>
    <cellStyle name="40% - Accent6 6 5" xfId="14327"/>
    <cellStyle name="40% - Accent6 6 5 2" xfId="14328"/>
    <cellStyle name="40% - Accent6 6 5 2 2" xfId="14329"/>
    <cellStyle name="40% - Accent6 6 5 3" xfId="14330"/>
    <cellStyle name="40% - Accent6 6 5 3 2" xfId="14331"/>
    <cellStyle name="40% - Accent6 6 5 4" xfId="14332"/>
    <cellStyle name="40% - Accent6 6 6" xfId="14333"/>
    <cellStyle name="40% - Accent6 6 6 2" xfId="14334"/>
    <cellStyle name="40% - Accent6 6 6 2 2" xfId="14335"/>
    <cellStyle name="40% - Accent6 6 6 3" xfId="14336"/>
    <cellStyle name="40% - Accent6 6 7" xfId="14337"/>
    <cellStyle name="40% - Accent6 6 7 2" xfId="14338"/>
    <cellStyle name="40% - Accent6 6 7 2 2" xfId="14339"/>
    <cellStyle name="40% - Accent6 6 7 3" xfId="14340"/>
    <cellStyle name="40% - Accent6 6 8" xfId="14341"/>
    <cellStyle name="40% - Accent6 6 8 2" xfId="14342"/>
    <cellStyle name="40% - Accent6 6 9" xfId="14343"/>
    <cellStyle name="40% - Accent6 7" xfId="14344"/>
    <cellStyle name="40% - Accent6 7 2" xfId="14345"/>
    <cellStyle name="40% - Accent6 7 2 2" xfId="14346"/>
    <cellStyle name="40% - Accent6 7 2 2 2" xfId="14347"/>
    <cellStyle name="40% - Accent6 7 2 3" xfId="14348"/>
    <cellStyle name="40% - Accent6 7 2 3 2" xfId="14349"/>
    <cellStyle name="40% - Accent6 7 2 4" xfId="14350"/>
    <cellStyle name="40% - Accent6 7 3" xfId="14351"/>
    <cellStyle name="40% - Accent6 7 3 2" xfId="14352"/>
    <cellStyle name="40% - Accent6 7 3 2 2" xfId="14353"/>
    <cellStyle name="40% - Accent6 7 3 3" xfId="14354"/>
    <cellStyle name="40% - Accent6 7 4" xfId="14355"/>
    <cellStyle name="40% - Accent6 7 4 2" xfId="14356"/>
    <cellStyle name="40% - Accent6 7 4 2 2" xfId="14357"/>
    <cellStyle name="40% - Accent6 7 4 3" xfId="14358"/>
    <cellStyle name="40% - Accent6 7 5" xfId="14359"/>
    <cellStyle name="40% - Accent6 7 5 2" xfId="14360"/>
    <cellStyle name="40% - Accent6 7 6" xfId="14361"/>
    <cellStyle name="40% - Accent6 8" xfId="14362"/>
    <cellStyle name="40% - Accent6 8 2" xfId="14363"/>
    <cellStyle name="40% - Accent6 8 2 2" xfId="14364"/>
    <cellStyle name="40% - Accent6 8 2 2 2" xfId="14365"/>
    <cellStyle name="40% - Accent6 8 2 3" xfId="14366"/>
    <cellStyle name="40% - Accent6 8 2 3 2" xfId="14367"/>
    <cellStyle name="40% - Accent6 8 2 4" xfId="14368"/>
    <cellStyle name="40% - Accent6 8 3" xfId="14369"/>
    <cellStyle name="40% - Accent6 8 3 2" xfId="14370"/>
    <cellStyle name="40% - Accent6 8 3 2 2" xfId="14371"/>
    <cellStyle name="40% - Accent6 8 3 3" xfId="14372"/>
    <cellStyle name="40% - Accent6 8 4" xfId="14373"/>
    <cellStyle name="40% - Accent6 8 4 2" xfId="14374"/>
    <cellStyle name="40% - Accent6 8 4 2 2" xfId="14375"/>
    <cellStyle name="40% - Accent6 8 4 3" xfId="14376"/>
    <cellStyle name="40% - Accent6 8 5" xfId="14377"/>
    <cellStyle name="40% - Accent6 8 5 2" xfId="14378"/>
    <cellStyle name="40% - Accent6 8 6" xfId="14379"/>
    <cellStyle name="40% - Accent6 9" xfId="14380"/>
    <cellStyle name="40% - Accent6 9 2" xfId="14381"/>
    <cellStyle name="40% - Accent6 9 2 2" xfId="14382"/>
    <cellStyle name="40% - Accent6 9 2 2 2" xfId="14383"/>
    <cellStyle name="40% - Accent6 9 2 3" xfId="14384"/>
    <cellStyle name="40% - Accent6 9 2 3 2" xfId="14385"/>
    <cellStyle name="40% - Accent6 9 2 4" xfId="14386"/>
    <cellStyle name="40% - Accent6 9 3" xfId="14387"/>
    <cellStyle name="40% - Accent6 9 3 2" xfId="14388"/>
    <cellStyle name="40% - Accent6 9 3 2 2" xfId="14389"/>
    <cellStyle name="40% - Accent6 9 3 3" xfId="14390"/>
    <cellStyle name="40% - Accent6 9 4" xfId="14391"/>
    <cellStyle name="40% - Accent6 9 4 2" xfId="14392"/>
    <cellStyle name="40% - Accent6 9 4 2 2" xfId="14393"/>
    <cellStyle name="40% - Accent6 9 4 3" xfId="14394"/>
    <cellStyle name="40% - Accent6 9 5" xfId="14395"/>
    <cellStyle name="40% - Accent6 9 5 2" xfId="14396"/>
    <cellStyle name="40% - Accent6 9 6" xfId="14397"/>
    <cellStyle name="Comma" xfId="17122" builtinId="3"/>
    <cellStyle name="Comma 2" xfId="2"/>
    <cellStyle name="Comma 2 2" xfId="14398"/>
    <cellStyle name="Comma 3" xfId="14399"/>
    <cellStyle name="Comma 3 2" xfId="14400"/>
    <cellStyle name="Currency 2" xfId="3"/>
    <cellStyle name="Hyperlink" xfId="6" builtinId="8"/>
    <cellStyle name="Hyperlink 2" xfId="14401"/>
    <cellStyle name="Normal" xfId="0" builtinId="0"/>
    <cellStyle name="Normal 10" xfId="14402"/>
    <cellStyle name="Normal 11" xfId="9"/>
    <cellStyle name="Normal 2" xfId="1"/>
    <cellStyle name="Normal 2 2" xfId="14403"/>
    <cellStyle name="Normal 3" xfId="4"/>
    <cellStyle name="Normal 3 2" xfId="14404"/>
    <cellStyle name="Normal 3 2 10" xfId="14405"/>
    <cellStyle name="Normal 3 2 10 2" xfId="14406"/>
    <cellStyle name="Normal 3 2 10 2 2" xfId="14407"/>
    <cellStyle name="Normal 3 2 10 3" xfId="14408"/>
    <cellStyle name="Normal 3 2 10 3 2" xfId="14409"/>
    <cellStyle name="Normal 3 2 10 4" xfId="14410"/>
    <cellStyle name="Normal 3 2 11" xfId="14411"/>
    <cellStyle name="Normal 3 2 11 2" xfId="14412"/>
    <cellStyle name="Normal 3 2 11 2 2" xfId="14413"/>
    <cellStyle name="Normal 3 2 11 3" xfId="14414"/>
    <cellStyle name="Normal 3 2 11 3 2" xfId="14415"/>
    <cellStyle name="Normal 3 2 11 4" xfId="14416"/>
    <cellStyle name="Normal 3 2 12" xfId="14417"/>
    <cellStyle name="Normal 3 2 12 2" xfId="14418"/>
    <cellStyle name="Normal 3 2 12 2 2" xfId="14419"/>
    <cellStyle name="Normal 3 2 12 3" xfId="14420"/>
    <cellStyle name="Normal 3 2 13" xfId="14421"/>
    <cellStyle name="Normal 3 2 13 2" xfId="14422"/>
    <cellStyle name="Normal 3 2 13 2 2" xfId="14423"/>
    <cellStyle name="Normal 3 2 13 3" xfId="14424"/>
    <cellStyle name="Normal 3 2 14" xfId="14425"/>
    <cellStyle name="Normal 3 2 14 2" xfId="14426"/>
    <cellStyle name="Normal 3 2 15" xfId="14427"/>
    <cellStyle name="Normal 3 2 15 2" xfId="14428"/>
    <cellStyle name="Normal 3 2 16" xfId="14429"/>
    <cellStyle name="Normal 3 2 2" xfId="14430"/>
    <cellStyle name="Normal 3 2 2 10" xfId="14431"/>
    <cellStyle name="Normal 3 2 2 10 2" xfId="14432"/>
    <cellStyle name="Normal 3 2 2 10 2 2" xfId="14433"/>
    <cellStyle name="Normal 3 2 2 10 3" xfId="14434"/>
    <cellStyle name="Normal 3 2 2 10 3 2" xfId="14435"/>
    <cellStyle name="Normal 3 2 2 10 4" xfId="14436"/>
    <cellStyle name="Normal 3 2 2 11" xfId="14437"/>
    <cellStyle name="Normal 3 2 2 11 2" xfId="14438"/>
    <cellStyle name="Normal 3 2 2 11 2 2" xfId="14439"/>
    <cellStyle name="Normal 3 2 2 11 3" xfId="14440"/>
    <cellStyle name="Normal 3 2 2 12" xfId="14441"/>
    <cellStyle name="Normal 3 2 2 12 2" xfId="14442"/>
    <cellStyle name="Normal 3 2 2 12 2 2" xfId="14443"/>
    <cellStyle name="Normal 3 2 2 12 3" xfId="14444"/>
    <cellStyle name="Normal 3 2 2 13" xfId="14445"/>
    <cellStyle name="Normal 3 2 2 13 2" xfId="14446"/>
    <cellStyle name="Normal 3 2 2 14" xfId="14447"/>
    <cellStyle name="Normal 3 2 2 14 2" xfId="14448"/>
    <cellStyle name="Normal 3 2 2 15" xfId="14449"/>
    <cellStyle name="Normal 3 2 2 2" xfId="14450"/>
    <cellStyle name="Normal 3 2 2 2 10" xfId="14451"/>
    <cellStyle name="Normal 3 2 2 2 10 2" xfId="14452"/>
    <cellStyle name="Normal 3 2 2 2 10 2 2" xfId="14453"/>
    <cellStyle name="Normal 3 2 2 2 10 3" xfId="14454"/>
    <cellStyle name="Normal 3 2 2 2 11" xfId="14455"/>
    <cellStyle name="Normal 3 2 2 2 11 2" xfId="14456"/>
    <cellStyle name="Normal 3 2 2 2 11 2 2" xfId="14457"/>
    <cellStyle name="Normal 3 2 2 2 11 3" xfId="14458"/>
    <cellStyle name="Normal 3 2 2 2 12" xfId="14459"/>
    <cellStyle name="Normal 3 2 2 2 12 2" xfId="14460"/>
    <cellStyle name="Normal 3 2 2 2 13" xfId="14461"/>
    <cellStyle name="Normal 3 2 2 2 13 2" xfId="14462"/>
    <cellStyle name="Normal 3 2 2 2 14" xfId="14463"/>
    <cellStyle name="Normal 3 2 2 2 2" xfId="14464"/>
    <cellStyle name="Normal 3 2 2 2 2 10" xfId="14465"/>
    <cellStyle name="Normal 3 2 2 2 2 10 2" xfId="14466"/>
    <cellStyle name="Normal 3 2 2 2 2 11" xfId="14467"/>
    <cellStyle name="Normal 3 2 2 2 2 2" xfId="14468"/>
    <cellStyle name="Normal 3 2 2 2 2 2 2" xfId="14469"/>
    <cellStyle name="Normal 3 2 2 2 2 2 2 2" xfId="14470"/>
    <cellStyle name="Normal 3 2 2 2 2 2 2 2 2" xfId="14471"/>
    <cellStyle name="Normal 3 2 2 2 2 2 2 3" xfId="14472"/>
    <cellStyle name="Normal 3 2 2 2 2 2 2 3 2" xfId="14473"/>
    <cellStyle name="Normal 3 2 2 2 2 2 2 4" xfId="14474"/>
    <cellStyle name="Normal 3 2 2 2 2 2 3" xfId="14475"/>
    <cellStyle name="Normal 3 2 2 2 2 2 3 2" xfId="14476"/>
    <cellStyle name="Normal 3 2 2 2 2 2 3 2 2" xfId="14477"/>
    <cellStyle name="Normal 3 2 2 2 2 2 3 3" xfId="14478"/>
    <cellStyle name="Normal 3 2 2 2 2 2 4" xfId="14479"/>
    <cellStyle name="Normal 3 2 2 2 2 2 4 2" xfId="14480"/>
    <cellStyle name="Normal 3 2 2 2 2 2 4 2 2" xfId="14481"/>
    <cellStyle name="Normal 3 2 2 2 2 2 4 3" xfId="14482"/>
    <cellStyle name="Normal 3 2 2 2 2 2 5" xfId="14483"/>
    <cellStyle name="Normal 3 2 2 2 2 2 5 2" xfId="14484"/>
    <cellStyle name="Normal 3 2 2 2 2 2 6" xfId="14485"/>
    <cellStyle name="Normal 3 2 2 2 2 3" xfId="14486"/>
    <cellStyle name="Normal 3 2 2 2 2 3 2" xfId="14487"/>
    <cellStyle name="Normal 3 2 2 2 2 3 2 2" xfId="14488"/>
    <cellStyle name="Normal 3 2 2 2 2 3 2 2 2" xfId="14489"/>
    <cellStyle name="Normal 3 2 2 2 2 3 2 3" xfId="14490"/>
    <cellStyle name="Normal 3 2 2 2 2 3 2 3 2" xfId="14491"/>
    <cellStyle name="Normal 3 2 2 2 2 3 2 4" xfId="14492"/>
    <cellStyle name="Normal 3 2 2 2 2 3 3" xfId="14493"/>
    <cellStyle name="Normal 3 2 2 2 2 3 3 2" xfId="14494"/>
    <cellStyle name="Normal 3 2 2 2 2 3 3 2 2" xfId="14495"/>
    <cellStyle name="Normal 3 2 2 2 2 3 3 3" xfId="14496"/>
    <cellStyle name="Normal 3 2 2 2 2 3 4" xfId="14497"/>
    <cellStyle name="Normal 3 2 2 2 2 3 4 2" xfId="14498"/>
    <cellStyle name="Normal 3 2 2 2 2 3 4 2 2" xfId="14499"/>
    <cellStyle name="Normal 3 2 2 2 2 3 4 3" xfId="14500"/>
    <cellStyle name="Normal 3 2 2 2 2 3 5" xfId="14501"/>
    <cellStyle name="Normal 3 2 2 2 2 3 5 2" xfId="14502"/>
    <cellStyle name="Normal 3 2 2 2 2 3 6" xfId="14503"/>
    <cellStyle name="Normal 3 2 2 2 2 4" xfId="14504"/>
    <cellStyle name="Normal 3 2 2 2 2 4 2" xfId="14505"/>
    <cellStyle name="Normal 3 2 2 2 2 4 2 2" xfId="14506"/>
    <cellStyle name="Normal 3 2 2 2 2 4 2 2 2" xfId="14507"/>
    <cellStyle name="Normal 3 2 2 2 2 4 2 3" xfId="14508"/>
    <cellStyle name="Normal 3 2 2 2 2 4 2 3 2" xfId="14509"/>
    <cellStyle name="Normal 3 2 2 2 2 4 2 4" xfId="14510"/>
    <cellStyle name="Normal 3 2 2 2 2 4 3" xfId="14511"/>
    <cellStyle name="Normal 3 2 2 2 2 4 3 2" xfId="14512"/>
    <cellStyle name="Normal 3 2 2 2 2 4 3 2 2" xfId="14513"/>
    <cellStyle name="Normal 3 2 2 2 2 4 3 3" xfId="14514"/>
    <cellStyle name="Normal 3 2 2 2 2 4 4" xfId="14515"/>
    <cellStyle name="Normal 3 2 2 2 2 4 4 2" xfId="14516"/>
    <cellStyle name="Normal 3 2 2 2 2 4 4 2 2" xfId="14517"/>
    <cellStyle name="Normal 3 2 2 2 2 4 4 3" xfId="14518"/>
    <cellStyle name="Normal 3 2 2 2 2 4 5" xfId="14519"/>
    <cellStyle name="Normal 3 2 2 2 2 4 5 2" xfId="14520"/>
    <cellStyle name="Normal 3 2 2 2 2 4 6" xfId="14521"/>
    <cellStyle name="Normal 3 2 2 2 2 5" xfId="14522"/>
    <cellStyle name="Normal 3 2 2 2 2 5 2" xfId="14523"/>
    <cellStyle name="Normal 3 2 2 2 2 5 2 2" xfId="14524"/>
    <cellStyle name="Normal 3 2 2 2 2 5 3" xfId="14525"/>
    <cellStyle name="Normal 3 2 2 2 2 5 3 2" xfId="14526"/>
    <cellStyle name="Normal 3 2 2 2 2 5 4" xfId="14527"/>
    <cellStyle name="Normal 3 2 2 2 2 6" xfId="14528"/>
    <cellStyle name="Normal 3 2 2 2 2 6 2" xfId="14529"/>
    <cellStyle name="Normal 3 2 2 2 2 6 2 2" xfId="14530"/>
    <cellStyle name="Normal 3 2 2 2 2 6 3" xfId="14531"/>
    <cellStyle name="Normal 3 2 2 2 2 6 3 2" xfId="14532"/>
    <cellStyle name="Normal 3 2 2 2 2 6 4" xfId="14533"/>
    <cellStyle name="Normal 3 2 2 2 2 7" xfId="14534"/>
    <cellStyle name="Normal 3 2 2 2 2 7 2" xfId="14535"/>
    <cellStyle name="Normal 3 2 2 2 2 7 2 2" xfId="14536"/>
    <cellStyle name="Normal 3 2 2 2 2 7 3" xfId="14537"/>
    <cellStyle name="Normal 3 2 2 2 2 8" xfId="14538"/>
    <cellStyle name="Normal 3 2 2 2 2 8 2" xfId="14539"/>
    <cellStyle name="Normal 3 2 2 2 2 8 2 2" xfId="14540"/>
    <cellStyle name="Normal 3 2 2 2 2 8 3" xfId="14541"/>
    <cellStyle name="Normal 3 2 2 2 2 9" xfId="14542"/>
    <cellStyle name="Normal 3 2 2 2 2 9 2" xfId="14543"/>
    <cellStyle name="Normal 3 2 2 2 3" xfId="14544"/>
    <cellStyle name="Normal 3 2 2 2 3 10" xfId="14545"/>
    <cellStyle name="Normal 3 2 2 2 3 10 2" xfId="14546"/>
    <cellStyle name="Normal 3 2 2 2 3 11" xfId="14547"/>
    <cellStyle name="Normal 3 2 2 2 3 2" xfId="14548"/>
    <cellStyle name="Normal 3 2 2 2 3 2 2" xfId="14549"/>
    <cellStyle name="Normal 3 2 2 2 3 2 2 2" xfId="14550"/>
    <cellStyle name="Normal 3 2 2 2 3 2 2 2 2" xfId="14551"/>
    <cellStyle name="Normal 3 2 2 2 3 2 2 3" xfId="14552"/>
    <cellStyle name="Normal 3 2 2 2 3 2 2 3 2" xfId="14553"/>
    <cellStyle name="Normal 3 2 2 2 3 2 2 4" xfId="14554"/>
    <cellStyle name="Normal 3 2 2 2 3 2 3" xfId="14555"/>
    <cellStyle name="Normal 3 2 2 2 3 2 3 2" xfId="14556"/>
    <cellStyle name="Normal 3 2 2 2 3 2 3 2 2" xfId="14557"/>
    <cellStyle name="Normal 3 2 2 2 3 2 3 3" xfId="14558"/>
    <cellStyle name="Normal 3 2 2 2 3 2 4" xfId="14559"/>
    <cellStyle name="Normal 3 2 2 2 3 2 4 2" xfId="14560"/>
    <cellStyle name="Normal 3 2 2 2 3 2 4 2 2" xfId="14561"/>
    <cellStyle name="Normal 3 2 2 2 3 2 4 3" xfId="14562"/>
    <cellStyle name="Normal 3 2 2 2 3 2 5" xfId="14563"/>
    <cellStyle name="Normal 3 2 2 2 3 2 5 2" xfId="14564"/>
    <cellStyle name="Normal 3 2 2 2 3 2 6" xfId="14565"/>
    <cellStyle name="Normal 3 2 2 2 3 3" xfId="14566"/>
    <cellStyle name="Normal 3 2 2 2 3 3 2" xfId="14567"/>
    <cellStyle name="Normal 3 2 2 2 3 3 2 2" xfId="14568"/>
    <cellStyle name="Normal 3 2 2 2 3 3 2 2 2" xfId="14569"/>
    <cellStyle name="Normal 3 2 2 2 3 3 2 3" xfId="14570"/>
    <cellStyle name="Normal 3 2 2 2 3 3 2 3 2" xfId="14571"/>
    <cellStyle name="Normal 3 2 2 2 3 3 2 4" xfId="14572"/>
    <cellStyle name="Normal 3 2 2 2 3 3 3" xfId="14573"/>
    <cellStyle name="Normal 3 2 2 2 3 3 3 2" xfId="14574"/>
    <cellStyle name="Normal 3 2 2 2 3 3 3 2 2" xfId="14575"/>
    <cellStyle name="Normal 3 2 2 2 3 3 3 3" xfId="14576"/>
    <cellStyle name="Normal 3 2 2 2 3 3 4" xfId="14577"/>
    <cellStyle name="Normal 3 2 2 2 3 3 4 2" xfId="14578"/>
    <cellStyle name="Normal 3 2 2 2 3 3 4 2 2" xfId="14579"/>
    <cellStyle name="Normal 3 2 2 2 3 3 4 3" xfId="14580"/>
    <cellStyle name="Normal 3 2 2 2 3 3 5" xfId="14581"/>
    <cellStyle name="Normal 3 2 2 2 3 3 5 2" xfId="14582"/>
    <cellStyle name="Normal 3 2 2 2 3 3 6" xfId="14583"/>
    <cellStyle name="Normal 3 2 2 2 3 4" xfId="14584"/>
    <cellStyle name="Normal 3 2 2 2 3 4 2" xfId="14585"/>
    <cellStyle name="Normal 3 2 2 2 3 4 2 2" xfId="14586"/>
    <cellStyle name="Normal 3 2 2 2 3 4 2 2 2" xfId="14587"/>
    <cellStyle name="Normal 3 2 2 2 3 4 2 3" xfId="14588"/>
    <cellStyle name="Normal 3 2 2 2 3 4 2 3 2" xfId="14589"/>
    <cellStyle name="Normal 3 2 2 2 3 4 2 4" xfId="14590"/>
    <cellStyle name="Normal 3 2 2 2 3 4 3" xfId="14591"/>
    <cellStyle name="Normal 3 2 2 2 3 4 3 2" xfId="14592"/>
    <cellStyle name="Normal 3 2 2 2 3 4 3 2 2" xfId="14593"/>
    <cellStyle name="Normal 3 2 2 2 3 4 3 3" xfId="14594"/>
    <cellStyle name="Normal 3 2 2 2 3 4 4" xfId="14595"/>
    <cellStyle name="Normal 3 2 2 2 3 4 4 2" xfId="14596"/>
    <cellStyle name="Normal 3 2 2 2 3 4 4 2 2" xfId="14597"/>
    <cellStyle name="Normal 3 2 2 2 3 4 4 3" xfId="14598"/>
    <cellStyle name="Normal 3 2 2 2 3 4 5" xfId="14599"/>
    <cellStyle name="Normal 3 2 2 2 3 4 5 2" xfId="14600"/>
    <cellStyle name="Normal 3 2 2 2 3 4 6" xfId="14601"/>
    <cellStyle name="Normal 3 2 2 2 3 5" xfId="14602"/>
    <cellStyle name="Normal 3 2 2 2 3 5 2" xfId="14603"/>
    <cellStyle name="Normal 3 2 2 2 3 5 2 2" xfId="14604"/>
    <cellStyle name="Normal 3 2 2 2 3 5 3" xfId="14605"/>
    <cellStyle name="Normal 3 2 2 2 3 5 3 2" xfId="14606"/>
    <cellStyle name="Normal 3 2 2 2 3 5 4" xfId="14607"/>
    <cellStyle name="Normal 3 2 2 2 3 6" xfId="14608"/>
    <cellStyle name="Normal 3 2 2 2 3 6 2" xfId="14609"/>
    <cellStyle name="Normal 3 2 2 2 3 6 2 2" xfId="14610"/>
    <cellStyle name="Normal 3 2 2 2 3 6 3" xfId="14611"/>
    <cellStyle name="Normal 3 2 2 2 3 6 3 2" xfId="14612"/>
    <cellStyle name="Normal 3 2 2 2 3 6 4" xfId="14613"/>
    <cellStyle name="Normal 3 2 2 2 3 7" xfId="14614"/>
    <cellStyle name="Normal 3 2 2 2 3 7 2" xfId="14615"/>
    <cellStyle name="Normal 3 2 2 2 3 7 2 2" xfId="14616"/>
    <cellStyle name="Normal 3 2 2 2 3 7 3" xfId="14617"/>
    <cellStyle name="Normal 3 2 2 2 3 8" xfId="14618"/>
    <cellStyle name="Normal 3 2 2 2 3 8 2" xfId="14619"/>
    <cellStyle name="Normal 3 2 2 2 3 8 2 2" xfId="14620"/>
    <cellStyle name="Normal 3 2 2 2 3 8 3" xfId="14621"/>
    <cellStyle name="Normal 3 2 2 2 3 9" xfId="14622"/>
    <cellStyle name="Normal 3 2 2 2 3 9 2" xfId="14623"/>
    <cellStyle name="Normal 3 2 2 2 4" xfId="14624"/>
    <cellStyle name="Normal 3 2 2 2 4 2" xfId="14625"/>
    <cellStyle name="Normal 3 2 2 2 4 2 2" xfId="14626"/>
    <cellStyle name="Normal 3 2 2 2 4 2 2 2" xfId="14627"/>
    <cellStyle name="Normal 3 2 2 2 4 2 2 2 2" xfId="14628"/>
    <cellStyle name="Normal 3 2 2 2 4 2 2 3" xfId="14629"/>
    <cellStyle name="Normal 3 2 2 2 4 2 2 3 2" xfId="14630"/>
    <cellStyle name="Normal 3 2 2 2 4 2 2 4" xfId="14631"/>
    <cellStyle name="Normal 3 2 2 2 4 2 3" xfId="14632"/>
    <cellStyle name="Normal 3 2 2 2 4 2 3 2" xfId="14633"/>
    <cellStyle name="Normal 3 2 2 2 4 2 3 2 2" xfId="14634"/>
    <cellStyle name="Normal 3 2 2 2 4 2 3 3" xfId="14635"/>
    <cellStyle name="Normal 3 2 2 2 4 2 4" xfId="14636"/>
    <cellStyle name="Normal 3 2 2 2 4 2 4 2" xfId="14637"/>
    <cellStyle name="Normal 3 2 2 2 4 2 4 2 2" xfId="14638"/>
    <cellStyle name="Normal 3 2 2 2 4 2 4 3" xfId="14639"/>
    <cellStyle name="Normal 3 2 2 2 4 2 5" xfId="14640"/>
    <cellStyle name="Normal 3 2 2 2 4 2 5 2" xfId="14641"/>
    <cellStyle name="Normal 3 2 2 2 4 2 6" xfId="14642"/>
    <cellStyle name="Normal 3 2 2 2 4 3" xfId="14643"/>
    <cellStyle name="Normal 3 2 2 2 4 3 2" xfId="14644"/>
    <cellStyle name="Normal 3 2 2 2 4 3 2 2" xfId="14645"/>
    <cellStyle name="Normal 3 2 2 2 4 3 2 2 2" xfId="14646"/>
    <cellStyle name="Normal 3 2 2 2 4 3 2 3" xfId="14647"/>
    <cellStyle name="Normal 3 2 2 2 4 3 2 3 2" xfId="14648"/>
    <cellStyle name="Normal 3 2 2 2 4 3 2 4" xfId="14649"/>
    <cellStyle name="Normal 3 2 2 2 4 3 3" xfId="14650"/>
    <cellStyle name="Normal 3 2 2 2 4 3 3 2" xfId="14651"/>
    <cellStyle name="Normal 3 2 2 2 4 3 3 2 2" xfId="14652"/>
    <cellStyle name="Normal 3 2 2 2 4 3 3 3" xfId="14653"/>
    <cellStyle name="Normal 3 2 2 2 4 3 4" xfId="14654"/>
    <cellStyle name="Normal 3 2 2 2 4 3 4 2" xfId="14655"/>
    <cellStyle name="Normal 3 2 2 2 4 3 4 2 2" xfId="14656"/>
    <cellStyle name="Normal 3 2 2 2 4 3 4 3" xfId="14657"/>
    <cellStyle name="Normal 3 2 2 2 4 3 5" xfId="14658"/>
    <cellStyle name="Normal 3 2 2 2 4 3 5 2" xfId="14659"/>
    <cellStyle name="Normal 3 2 2 2 4 3 6" xfId="14660"/>
    <cellStyle name="Normal 3 2 2 2 4 4" xfId="14661"/>
    <cellStyle name="Normal 3 2 2 2 4 4 2" xfId="14662"/>
    <cellStyle name="Normal 3 2 2 2 4 4 2 2" xfId="14663"/>
    <cellStyle name="Normal 3 2 2 2 4 4 3" xfId="14664"/>
    <cellStyle name="Normal 3 2 2 2 4 4 3 2" xfId="14665"/>
    <cellStyle name="Normal 3 2 2 2 4 4 4" xfId="14666"/>
    <cellStyle name="Normal 3 2 2 2 4 5" xfId="14667"/>
    <cellStyle name="Normal 3 2 2 2 4 5 2" xfId="14668"/>
    <cellStyle name="Normal 3 2 2 2 4 5 2 2" xfId="14669"/>
    <cellStyle name="Normal 3 2 2 2 4 5 3" xfId="14670"/>
    <cellStyle name="Normal 3 2 2 2 4 5 3 2" xfId="14671"/>
    <cellStyle name="Normal 3 2 2 2 4 5 4" xfId="14672"/>
    <cellStyle name="Normal 3 2 2 2 4 6" xfId="14673"/>
    <cellStyle name="Normal 3 2 2 2 4 6 2" xfId="14674"/>
    <cellStyle name="Normal 3 2 2 2 4 6 2 2" xfId="14675"/>
    <cellStyle name="Normal 3 2 2 2 4 6 3" xfId="14676"/>
    <cellStyle name="Normal 3 2 2 2 4 7" xfId="14677"/>
    <cellStyle name="Normal 3 2 2 2 4 7 2" xfId="14678"/>
    <cellStyle name="Normal 3 2 2 2 4 7 2 2" xfId="14679"/>
    <cellStyle name="Normal 3 2 2 2 4 7 3" xfId="14680"/>
    <cellStyle name="Normal 3 2 2 2 4 8" xfId="14681"/>
    <cellStyle name="Normal 3 2 2 2 4 8 2" xfId="14682"/>
    <cellStyle name="Normal 3 2 2 2 4 9" xfId="14683"/>
    <cellStyle name="Normal 3 2 2 2 5" xfId="14684"/>
    <cellStyle name="Normal 3 2 2 2 5 2" xfId="14685"/>
    <cellStyle name="Normal 3 2 2 2 5 2 2" xfId="14686"/>
    <cellStyle name="Normal 3 2 2 2 5 2 2 2" xfId="14687"/>
    <cellStyle name="Normal 3 2 2 2 5 2 3" xfId="14688"/>
    <cellStyle name="Normal 3 2 2 2 5 2 3 2" xfId="14689"/>
    <cellStyle name="Normal 3 2 2 2 5 2 4" xfId="14690"/>
    <cellStyle name="Normal 3 2 2 2 5 3" xfId="14691"/>
    <cellStyle name="Normal 3 2 2 2 5 3 2" xfId="14692"/>
    <cellStyle name="Normal 3 2 2 2 5 3 2 2" xfId="14693"/>
    <cellStyle name="Normal 3 2 2 2 5 3 3" xfId="14694"/>
    <cellStyle name="Normal 3 2 2 2 5 4" xfId="14695"/>
    <cellStyle name="Normal 3 2 2 2 5 4 2" xfId="14696"/>
    <cellStyle name="Normal 3 2 2 2 5 4 2 2" xfId="14697"/>
    <cellStyle name="Normal 3 2 2 2 5 4 3" xfId="14698"/>
    <cellStyle name="Normal 3 2 2 2 5 5" xfId="14699"/>
    <cellStyle name="Normal 3 2 2 2 5 5 2" xfId="14700"/>
    <cellStyle name="Normal 3 2 2 2 5 6" xfId="14701"/>
    <cellStyle name="Normal 3 2 2 2 6" xfId="14702"/>
    <cellStyle name="Normal 3 2 2 2 6 2" xfId="14703"/>
    <cellStyle name="Normal 3 2 2 2 6 2 2" xfId="14704"/>
    <cellStyle name="Normal 3 2 2 2 6 2 2 2" xfId="14705"/>
    <cellStyle name="Normal 3 2 2 2 6 2 3" xfId="14706"/>
    <cellStyle name="Normal 3 2 2 2 6 2 3 2" xfId="14707"/>
    <cellStyle name="Normal 3 2 2 2 6 2 4" xfId="14708"/>
    <cellStyle name="Normal 3 2 2 2 6 3" xfId="14709"/>
    <cellStyle name="Normal 3 2 2 2 6 3 2" xfId="14710"/>
    <cellStyle name="Normal 3 2 2 2 6 3 2 2" xfId="14711"/>
    <cellStyle name="Normal 3 2 2 2 6 3 3" xfId="14712"/>
    <cellStyle name="Normal 3 2 2 2 6 4" xfId="14713"/>
    <cellStyle name="Normal 3 2 2 2 6 4 2" xfId="14714"/>
    <cellStyle name="Normal 3 2 2 2 6 4 2 2" xfId="14715"/>
    <cellStyle name="Normal 3 2 2 2 6 4 3" xfId="14716"/>
    <cellStyle name="Normal 3 2 2 2 6 5" xfId="14717"/>
    <cellStyle name="Normal 3 2 2 2 6 5 2" xfId="14718"/>
    <cellStyle name="Normal 3 2 2 2 6 6" xfId="14719"/>
    <cellStyle name="Normal 3 2 2 2 7" xfId="14720"/>
    <cellStyle name="Normal 3 2 2 2 7 2" xfId="14721"/>
    <cellStyle name="Normal 3 2 2 2 7 2 2" xfId="14722"/>
    <cellStyle name="Normal 3 2 2 2 7 2 2 2" xfId="14723"/>
    <cellStyle name="Normal 3 2 2 2 7 2 3" xfId="14724"/>
    <cellStyle name="Normal 3 2 2 2 7 2 3 2" xfId="14725"/>
    <cellStyle name="Normal 3 2 2 2 7 2 4" xfId="14726"/>
    <cellStyle name="Normal 3 2 2 2 7 3" xfId="14727"/>
    <cellStyle name="Normal 3 2 2 2 7 3 2" xfId="14728"/>
    <cellStyle name="Normal 3 2 2 2 7 3 2 2" xfId="14729"/>
    <cellStyle name="Normal 3 2 2 2 7 3 3" xfId="14730"/>
    <cellStyle name="Normal 3 2 2 2 7 4" xfId="14731"/>
    <cellStyle name="Normal 3 2 2 2 7 4 2" xfId="14732"/>
    <cellStyle name="Normal 3 2 2 2 7 4 2 2" xfId="14733"/>
    <cellStyle name="Normal 3 2 2 2 7 4 3" xfId="14734"/>
    <cellStyle name="Normal 3 2 2 2 7 5" xfId="14735"/>
    <cellStyle name="Normal 3 2 2 2 7 5 2" xfId="14736"/>
    <cellStyle name="Normal 3 2 2 2 7 6" xfId="14737"/>
    <cellStyle name="Normal 3 2 2 2 8" xfId="14738"/>
    <cellStyle name="Normal 3 2 2 2 8 2" xfId="14739"/>
    <cellStyle name="Normal 3 2 2 2 8 2 2" xfId="14740"/>
    <cellStyle name="Normal 3 2 2 2 8 3" xfId="14741"/>
    <cellStyle name="Normal 3 2 2 2 8 3 2" xfId="14742"/>
    <cellStyle name="Normal 3 2 2 2 8 4" xfId="14743"/>
    <cellStyle name="Normal 3 2 2 2 9" xfId="14744"/>
    <cellStyle name="Normal 3 2 2 2 9 2" xfId="14745"/>
    <cellStyle name="Normal 3 2 2 2 9 2 2" xfId="14746"/>
    <cellStyle name="Normal 3 2 2 2 9 3" xfId="14747"/>
    <cellStyle name="Normal 3 2 2 2 9 3 2" xfId="14748"/>
    <cellStyle name="Normal 3 2 2 2 9 4" xfId="14749"/>
    <cellStyle name="Normal 3 2 2 3" xfId="14750"/>
    <cellStyle name="Normal 3 2 2 3 10" xfId="14751"/>
    <cellStyle name="Normal 3 2 2 3 10 2" xfId="14752"/>
    <cellStyle name="Normal 3 2 2 3 11" xfId="14753"/>
    <cellStyle name="Normal 3 2 2 3 2" xfId="14754"/>
    <cellStyle name="Normal 3 2 2 3 2 2" xfId="14755"/>
    <cellStyle name="Normal 3 2 2 3 2 2 2" xfId="14756"/>
    <cellStyle name="Normal 3 2 2 3 2 2 2 2" xfId="14757"/>
    <cellStyle name="Normal 3 2 2 3 2 2 3" xfId="14758"/>
    <cellStyle name="Normal 3 2 2 3 2 2 3 2" xfId="14759"/>
    <cellStyle name="Normal 3 2 2 3 2 2 4" xfId="14760"/>
    <cellStyle name="Normal 3 2 2 3 2 3" xfId="14761"/>
    <cellStyle name="Normal 3 2 2 3 2 3 2" xfId="14762"/>
    <cellStyle name="Normal 3 2 2 3 2 3 2 2" xfId="14763"/>
    <cellStyle name="Normal 3 2 2 3 2 3 3" xfId="14764"/>
    <cellStyle name="Normal 3 2 2 3 2 4" xfId="14765"/>
    <cellStyle name="Normal 3 2 2 3 2 4 2" xfId="14766"/>
    <cellStyle name="Normal 3 2 2 3 2 4 2 2" xfId="14767"/>
    <cellStyle name="Normal 3 2 2 3 2 4 3" xfId="14768"/>
    <cellStyle name="Normal 3 2 2 3 2 5" xfId="14769"/>
    <cellStyle name="Normal 3 2 2 3 2 5 2" xfId="14770"/>
    <cellStyle name="Normal 3 2 2 3 2 6" xfId="14771"/>
    <cellStyle name="Normal 3 2 2 3 3" xfId="14772"/>
    <cellStyle name="Normal 3 2 2 3 3 2" xfId="14773"/>
    <cellStyle name="Normal 3 2 2 3 3 2 2" xfId="14774"/>
    <cellStyle name="Normal 3 2 2 3 3 2 2 2" xfId="14775"/>
    <cellStyle name="Normal 3 2 2 3 3 2 3" xfId="14776"/>
    <cellStyle name="Normal 3 2 2 3 3 2 3 2" xfId="14777"/>
    <cellStyle name="Normal 3 2 2 3 3 2 4" xfId="14778"/>
    <cellStyle name="Normal 3 2 2 3 3 3" xfId="14779"/>
    <cellStyle name="Normal 3 2 2 3 3 3 2" xfId="14780"/>
    <cellStyle name="Normal 3 2 2 3 3 3 2 2" xfId="14781"/>
    <cellStyle name="Normal 3 2 2 3 3 3 3" xfId="14782"/>
    <cellStyle name="Normal 3 2 2 3 3 4" xfId="14783"/>
    <cellStyle name="Normal 3 2 2 3 3 4 2" xfId="14784"/>
    <cellStyle name="Normal 3 2 2 3 3 4 2 2" xfId="14785"/>
    <cellStyle name="Normal 3 2 2 3 3 4 3" xfId="14786"/>
    <cellStyle name="Normal 3 2 2 3 3 5" xfId="14787"/>
    <cellStyle name="Normal 3 2 2 3 3 5 2" xfId="14788"/>
    <cellStyle name="Normal 3 2 2 3 3 6" xfId="14789"/>
    <cellStyle name="Normal 3 2 2 3 4" xfId="14790"/>
    <cellStyle name="Normal 3 2 2 3 4 2" xfId="14791"/>
    <cellStyle name="Normal 3 2 2 3 4 2 2" xfId="14792"/>
    <cellStyle name="Normal 3 2 2 3 4 2 2 2" xfId="14793"/>
    <cellStyle name="Normal 3 2 2 3 4 2 3" xfId="14794"/>
    <cellStyle name="Normal 3 2 2 3 4 2 3 2" xfId="14795"/>
    <cellStyle name="Normal 3 2 2 3 4 2 4" xfId="14796"/>
    <cellStyle name="Normal 3 2 2 3 4 3" xfId="14797"/>
    <cellStyle name="Normal 3 2 2 3 4 3 2" xfId="14798"/>
    <cellStyle name="Normal 3 2 2 3 4 3 2 2" xfId="14799"/>
    <cellStyle name="Normal 3 2 2 3 4 3 3" xfId="14800"/>
    <cellStyle name="Normal 3 2 2 3 4 4" xfId="14801"/>
    <cellStyle name="Normal 3 2 2 3 4 4 2" xfId="14802"/>
    <cellStyle name="Normal 3 2 2 3 4 4 2 2" xfId="14803"/>
    <cellStyle name="Normal 3 2 2 3 4 4 3" xfId="14804"/>
    <cellStyle name="Normal 3 2 2 3 4 5" xfId="14805"/>
    <cellStyle name="Normal 3 2 2 3 4 5 2" xfId="14806"/>
    <cellStyle name="Normal 3 2 2 3 4 6" xfId="14807"/>
    <cellStyle name="Normal 3 2 2 3 5" xfId="14808"/>
    <cellStyle name="Normal 3 2 2 3 5 2" xfId="14809"/>
    <cellStyle name="Normal 3 2 2 3 5 2 2" xfId="14810"/>
    <cellStyle name="Normal 3 2 2 3 5 3" xfId="14811"/>
    <cellStyle name="Normal 3 2 2 3 5 3 2" xfId="14812"/>
    <cellStyle name="Normal 3 2 2 3 5 4" xfId="14813"/>
    <cellStyle name="Normal 3 2 2 3 6" xfId="14814"/>
    <cellStyle name="Normal 3 2 2 3 6 2" xfId="14815"/>
    <cellStyle name="Normal 3 2 2 3 6 2 2" xfId="14816"/>
    <cellStyle name="Normal 3 2 2 3 6 3" xfId="14817"/>
    <cellStyle name="Normal 3 2 2 3 6 3 2" xfId="14818"/>
    <cellStyle name="Normal 3 2 2 3 6 4" xfId="14819"/>
    <cellStyle name="Normal 3 2 2 3 7" xfId="14820"/>
    <cellStyle name="Normal 3 2 2 3 7 2" xfId="14821"/>
    <cellStyle name="Normal 3 2 2 3 7 2 2" xfId="14822"/>
    <cellStyle name="Normal 3 2 2 3 7 3" xfId="14823"/>
    <cellStyle name="Normal 3 2 2 3 8" xfId="14824"/>
    <cellStyle name="Normal 3 2 2 3 8 2" xfId="14825"/>
    <cellStyle name="Normal 3 2 2 3 8 2 2" xfId="14826"/>
    <cellStyle name="Normal 3 2 2 3 8 3" xfId="14827"/>
    <cellStyle name="Normal 3 2 2 3 9" xfId="14828"/>
    <cellStyle name="Normal 3 2 2 3 9 2" xfId="14829"/>
    <cellStyle name="Normal 3 2 2 4" xfId="14830"/>
    <cellStyle name="Normal 3 2 2 4 10" xfId="14831"/>
    <cellStyle name="Normal 3 2 2 4 10 2" xfId="14832"/>
    <cellStyle name="Normal 3 2 2 4 11" xfId="14833"/>
    <cellStyle name="Normal 3 2 2 4 2" xfId="14834"/>
    <cellStyle name="Normal 3 2 2 4 2 2" xfId="14835"/>
    <cellStyle name="Normal 3 2 2 4 2 2 2" xfId="14836"/>
    <cellStyle name="Normal 3 2 2 4 2 2 2 2" xfId="14837"/>
    <cellStyle name="Normal 3 2 2 4 2 2 3" xfId="14838"/>
    <cellStyle name="Normal 3 2 2 4 2 2 3 2" xfId="14839"/>
    <cellStyle name="Normal 3 2 2 4 2 2 4" xfId="14840"/>
    <cellStyle name="Normal 3 2 2 4 2 3" xfId="14841"/>
    <cellStyle name="Normal 3 2 2 4 2 3 2" xfId="14842"/>
    <cellStyle name="Normal 3 2 2 4 2 3 2 2" xfId="14843"/>
    <cellStyle name="Normal 3 2 2 4 2 3 3" xfId="14844"/>
    <cellStyle name="Normal 3 2 2 4 2 4" xfId="14845"/>
    <cellStyle name="Normal 3 2 2 4 2 4 2" xfId="14846"/>
    <cellStyle name="Normal 3 2 2 4 2 4 2 2" xfId="14847"/>
    <cellStyle name="Normal 3 2 2 4 2 4 3" xfId="14848"/>
    <cellStyle name="Normal 3 2 2 4 2 5" xfId="14849"/>
    <cellStyle name="Normal 3 2 2 4 2 5 2" xfId="14850"/>
    <cellStyle name="Normal 3 2 2 4 2 6" xfId="14851"/>
    <cellStyle name="Normal 3 2 2 4 3" xfId="14852"/>
    <cellStyle name="Normal 3 2 2 4 3 2" xfId="14853"/>
    <cellStyle name="Normal 3 2 2 4 3 2 2" xfId="14854"/>
    <cellStyle name="Normal 3 2 2 4 3 2 2 2" xfId="14855"/>
    <cellStyle name="Normal 3 2 2 4 3 2 3" xfId="14856"/>
    <cellStyle name="Normal 3 2 2 4 3 2 3 2" xfId="14857"/>
    <cellStyle name="Normal 3 2 2 4 3 2 4" xfId="14858"/>
    <cellStyle name="Normal 3 2 2 4 3 3" xfId="14859"/>
    <cellStyle name="Normal 3 2 2 4 3 3 2" xfId="14860"/>
    <cellStyle name="Normal 3 2 2 4 3 3 2 2" xfId="14861"/>
    <cellStyle name="Normal 3 2 2 4 3 3 3" xfId="14862"/>
    <cellStyle name="Normal 3 2 2 4 3 4" xfId="14863"/>
    <cellStyle name="Normal 3 2 2 4 3 4 2" xfId="14864"/>
    <cellStyle name="Normal 3 2 2 4 3 4 2 2" xfId="14865"/>
    <cellStyle name="Normal 3 2 2 4 3 4 3" xfId="14866"/>
    <cellStyle name="Normal 3 2 2 4 3 5" xfId="14867"/>
    <cellStyle name="Normal 3 2 2 4 3 5 2" xfId="14868"/>
    <cellStyle name="Normal 3 2 2 4 3 6" xfId="14869"/>
    <cellStyle name="Normal 3 2 2 4 4" xfId="14870"/>
    <cellStyle name="Normal 3 2 2 4 4 2" xfId="14871"/>
    <cellStyle name="Normal 3 2 2 4 4 2 2" xfId="14872"/>
    <cellStyle name="Normal 3 2 2 4 4 2 2 2" xfId="14873"/>
    <cellStyle name="Normal 3 2 2 4 4 2 3" xfId="14874"/>
    <cellStyle name="Normal 3 2 2 4 4 2 3 2" xfId="14875"/>
    <cellStyle name="Normal 3 2 2 4 4 2 4" xfId="14876"/>
    <cellStyle name="Normal 3 2 2 4 4 3" xfId="14877"/>
    <cellStyle name="Normal 3 2 2 4 4 3 2" xfId="14878"/>
    <cellStyle name="Normal 3 2 2 4 4 3 2 2" xfId="14879"/>
    <cellStyle name="Normal 3 2 2 4 4 3 3" xfId="14880"/>
    <cellStyle name="Normal 3 2 2 4 4 4" xfId="14881"/>
    <cellStyle name="Normal 3 2 2 4 4 4 2" xfId="14882"/>
    <cellStyle name="Normal 3 2 2 4 4 4 2 2" xfId="14883"/>
    <cellStyle name="Normal 3 2 2 4 4 4 3" xfId="14884"/>
    <cellStyle name="Normal 3 2 2 4 4 5" xfId="14885"/>
    <cellStyle name="Normal 3 2 2 4 4 5 2" xfId="14886"/>
    <cellStyle name="Normal 3 2 2 4 4 6" xfId="14887"/>
    <cellStyle name="Normal 3 2 2 4 5" xfId="14888"/>
    <cellStyle name="Normal 3 2 2 4 5 2" xfId="14889"/>
    <cellStyle name="Normal 3 2 2 4 5 2 2" xfId="14890"/>
    <cellStyle name="Normal 3 2 2 4 5 3" xfId="14891"/>
    <cellStyle name="Normal 3 2 2 4 5 3 2" xfId="14892"/>
    <cellStyle name="Normal 3 2 2 4 5 4" xfId="14893"/>
    <cellStyle name="Normal 3 2 2 4 6" xfId="14894"/>
    <cellStyle name="Normal 3 2 2 4 6 2" xfId="14895"/>
    <cellStyle name="Normal 3 2 2 4 6 2 2" xfId="14896"/>
    <cellStyle name="Normal 3 2 2 4 6 3" xfId="14897"/>
    <cellStyle name="Normal 3 2 2 4 6 3 2" xfId="14898"/>
    <cellStyle name="Normal 3 2 2 4 6 4" xfId="14899"/>
    <cellStyle name="Normal 3 2 2 4 7" xfId="14900"/>
    <cellStyle name="Normal 3 2 2 4 7 2" xfId="14901"/>
    <cellStyle name="Normal 3 2 2 4 7 2 2" xfId="14902"/>
    <cellStyle name="Normal 3 2 2 4 7 3" xfId="14903"/>
    <cellStyle name="Normal 3 2 2 4 8" xfId="14904"/>
    <cellStyle name="Normal 3 2 2 4 8 2" xfId="14905"/>
    <cellStyle name="Normal 3 2 2 4 8 2 2" xfId="14906"/>
    <cellStyle name="Normal 3 2 2 4 8 3" xfId="14907"/>
    <cellStyle name="Normal 3 2 2 4 9" xfId="14908"/>
    <cellStyle name="Normal 3 2 2 4 9 2" xfId="14909"/>
    <cellStyle name="Normal 3 2 2 5" xfId="14910"/>
    <cellStyle name="Normal 3 2 2 5 2" xfId="14911"/>
    <cellStyle name="Normal 3 2 2 5 2 2" xfId="14912"/>
    <cellStyle name="Normal 3 2 2 5 2 2 2" xfId="14913"/>
    <cellStyle name="Normal 3 2 2 5 2 2 2 2" xfId="14914"/>
    <cellStyle name="Normal 3 2 2 5 2 2 3" xfId="14915"/>
    <cellStyle name="Normal 3 2 2 5 2 2 3 2" xfId="14916"/>
    <cellStyle name="Normal 3 2 2 5 2 2 4" xfId="14917"/>
    <cellStyle name="Normal 3 2 2 5 2 3" xfId="14918"/>
    <cellStyle name="Normal 3 2 2 5 2 3 2" xfId="14919"/>
    <cellStyle name="Normal 3 2 2 5 2 3 2 2" xfId="14920"/>
    <cellStyle name="Normal 3 2 2 5 2 3 3" xfId="14921"/>
    <cellStyle name="Normal 3 2 2 5 2 4" xfId="14922"/>
    <cellStyle name="Normal 3 2 2 5 2 4 2" xfId="14923"/>
    <cellStyle name="Normal 3 2 2 5 2 4 2 2" xfId="14924"/>
    <cellStyle name="Normal 3 2 2 5 2 4 3" xfId="14925"/>
    <cellStyle name="Normal 3 2 2 5 2 5" xfId="14926"/>
    <cellStyle name="Normal 3 2 2 5 2 5 2" xfId="14927"/>
    <cellStyle name="Normal 3 2 2 5 2 6" xfId="14928"/>
    <cellStyle name="Normal 3 2 2 5 3" xfId="14929"/>
    <cellStyle name="Normal 3 2 2 5 3 2" xfId="14930"/>
    <cellStyle name="Normal 3 2 2 5 3 2 2" xfId="14931"/>
    <cellStyle name="Normal 3 2 2 5 3 2 2 2" xfId="14932"/>
    <cellStyle name="Normal 3 2 2 5 3 2 3" xfId="14933"/>
    <cellStyle name="Normal 3 2 2 5 3 2 3 2" xfId="14934"/>
    <cellStyle name="Normal 3 2 2 5 3 2 4" xfId="14935"/>
    <cellStyle name="Normal 3 2 2 5 3 3" xfId="14936"/>
    <cellStyle name="Normal 3 2 2 5 3 3 2" xfId="14937"/>
    <cellStyle name="Normal 3 2 2 5 3 3 2 2" xfId="14938"/>
    <cellStyle name="Normal 3 2 2 5 3 3 3" xfId="14939"/>
    <cellStyle name="Normal 3 2 2 5 3 4" xfId="14940"/>
    <cellStyle name="Normal 3 2 2 5 3 4 2" xfId="14941"/>
    <cellStyle name="Normal 3 2 2 5 3 4 2 2" xfId="14942"/>
    <cellStyle name="Normal 3 2 2 5 3 4 3" xfId="14943"/>
    <cellStyle name="Normal 3 2 2 5 3 5" xfId="14944"/>
    <cellStyle name="Normal 3 2 2 5 3 5 2" xfId="14945"/>
    <cellStyle name="Normal 3 2 2 5 3 6" xfId="14946"/>
    <cellStyle name="Normal 3 2 2 5 4" xfId="14947"/>
    <cellStyle name="Normal 3 2 2 5 4 2" xfId="14948"/>
    <cellStyle name="Normal 3 2 2 5 4 2 2" xfId="14949"/>
    <cellStyle name="Normal 3 2 2 5 4 3" xfId="14950"/>
    <cellStyle name="Normal 3 2 2 5 4 3 2" xfId="14951"/>
    <cellStyle name="Normal 3 2 2 5 4 4" xfId="14952"/>
    <cellStyle name="Normal 3 2 2 5 5" xfId="14953"/>
    <cellStyle name="Normal 3 2 2 5 5 2" xfId="14954"/>
    <cellStyle name="Normal 3 2 2 5 5 2 2" xfId="14955"/>
    <cellStyle name="Normal 3 2 2 5 5 3" xfId="14956"/>
    <cellStyle name="Normal 3 2 2 5 5 3 2" xfId="14957"/>
    <cellStyle name="Normal 3 2 2 5 5 4" xfId="14958"/>
    <cellStyle name="Normal 3 2 2 5 6" xfId="14959"/>
    <cellStyle name="Normal 3 2 2 5 6 2" xfId="14960"/>
    <cellStyle name="Normal 3 2 2 5 6 2 2" xfId="14961"/>
    <cellStyle name="Normal 3 2 2 5 6 3" xfId="14962"/>
    <cellStyle name="Normal 3 2 2 5 7" xfId="14963"/>
    <cellStyle name="Normal 3 2 2 5 7 2" xfId="14964"/>
    <cellStyle name="Normal 3 2 2 5 7 2 2" xfId="14965"/>
    <cellStyle name="Normal 3 2 2 5 7 3" xfId="14966"/>
    <cellStyle name="Normal 3 2 2 5 8" xfId="14967"/>
    <cellStyle name="Normal 3 2 2 5 8 2" xfId="14968"/>
    <cellStyle name="Normal 3 2 2 5 9" xfId="14969"/>
    <cellStyle name="Normal 3 2 2 6" xfId="14970"/>
    <cellStyle name="Normal 3 2 2 6 2" xfId="14971"/>
    <cellStyle name="Normal 3 2 2 6 2 2" xfId="14972"/>
    <cellStyle name="Normal 3 2 2 6 2 2 2" xfId="14973"/>
    <cellStyle name="Normal 3 2 2 6 2 3" xfId="14974"/>
    <cellStyle name="Normal 3 2 2 6 2 3 2" xfId="14975"/>
    <cellStyle name="Normal 3 2 2 6 2 4" xfId="14976"/>
    <cellStyle name="Normal 3 2 2 6 3" xfId="14977"/>
    <cellStyle name="Normal 3 2 2 6 3 2" xfId="14978"/>
    <cellStyle name="Normal 3 2 2 6 3 2 2" xfId="14979"/>
    <cellStyle name="Normal 3 2 2 6 3 3" xfId="14980"/>
    <cellStyle name="Normal 3 2 2 6 4" xfId="14981"/>
    <cellStyle name="Normal 3 2 2 6 4 2" xfId="14982"/>
    <cellStyle name="Normal 3 2 2 6 4 2 2" xfId="14983"/>
    <cellStyle name="Normal 3 2 2 6 4 3" xfId="14984"/>
    <cellStyle name="Normal 3 2 2 6 5" xfId="14985"/>
    <cellStyle name="Normal 3 2 2 6 5 2" xfId="14986"/>
    <cellStyle name="Normal 3 2 2 6 6" xfId="14987"/>
    <cellStyle name="Normal 3 2 2 7" xfId="14988"/>
    <cellStyle name="Normal 3 2 2 7 2" xfId="14989"/>
    <cellStyle name="Normal 3 2 2 7 2 2" xfId="14990"/>
    <cellStyle name="Normal 3 2 2 7 2 2 2" xfId="14991"/>
    <cellStyle name="Normal 3 2 2 7 2 3" xfId="14992"/>
    <cellStyle name="Normal 3 2 2 7 2 3 2" xfId="14993"/>
    <cellStyle name="Normal 3 2 2 7 2 4" xfId="14994"/>
    <cellStyle name="Normal 3 2 2 7 3" xfId="14995"/>
    <cellStyle name="Normal 3 2 2 7 3 2" xfId="14996"/>
    <cellStyle name="Normal 3 2 2 7 3 2 2" xfId="14997"/>
    <cellStyle name="Normal 3 2 2 7 3 3" xfId="14998"/>
    <cellStyle name="Normal 3 2 2 7 4" xfId="14999"/>
    <cellStyle name="Normal 3 2 2 7 4 2" xfId="15000"/>
    <cellStyle name="Normal 3 2 2 7 4 2 2" xfId="15001"/>
    <cellStyle name="Normal 3 2 2 7 4 3" xfId="15002"/>
    <cellStyle name="Normal 3 2 2 7 5" xfId="15003"/>
    <cellStyle name="Normal 3 2 2 7 5 2" xfId="15004"/>
    <cellStyle name="Normal 3 2 2 7 6" xfId="15005"/>
    <cellStyle name="Normal 3 2 2 8" xfId="15006"/>
    <cellStyle name="Normal 3 2 2 8 2" xfId="15007"/>
    <cellStyle name="Normal 3 2 2 8 2 2" xfId="15008"/>
    <cellStyle name="Normal 3 2 2 8 2 2 2" xfId="15009"/>
    <cellStyle name="Normal 3 2 2 8 2 3" xfId="15010"/>
    <cellStyle name="Normal 3 2 2 8 2 3 2" xfId="15011"/>
    <cellStyle name="Normal 3 2 2 8 2 4" xfId="15012"/>
    <cellStyle name="Normal 3 2 2 8 3" xfId="15013"/>
    <cellStyle name="Normal 3 2 2 8 3 2" xfId="15014"/>
    <cellStyle name="Normal 3 2 2 8 3 2 2" xfId="15015"/>
    <cellStyle name="Normal 3 2 2 8 3 3" xfId="15016"/>
    <cellStyle name="Normal 3 2 2 8 4" xfId="15017"/>
    <cellStyle name="Normal 3 2 2 8 4 2" xfId="15018"/>
    <cellStyle name="Normal 3 2 2 8 4 2 2" xfId="15019"/>
    <cellStyle name="Normal 3 2 2 8 4 3" xfId="15020"/>
    <cellStyle name="Normal 3 2 2 8 5" xfId="15021"/>
    <cellStyle name="Normal 3 2 2 8 5 2" xfId="15022"/>
    <cellStyle name="Normal 3 2 2 8 6" xfId="15023"/>
    <cellStyle name="Normal 3 2 2 9" xfId="15024"/>
    <cellStyle name="Normal 3 2 2 9 2" xfId="15025"/>
    <cellStyle name="Normal 3 2 2 9 2 2" xfId="15026"/>
    <cellStyle name="Normal 3 2 2 9 3" xfId="15027"/>
    <cellStyle name="Normal 3 2 2 9 3 2" xfId="15028"/>
    <cellStyle name="Normal 3 2 2 9 4" xfId="15029"/>
    <cellStyle name="Normal 3 2 3" xfId="15030"/>
    <cellStyle name="Normal 3 2 3 10" xfId="15031"/>
    <cellStyle name="Normal 3 2 3 10 2" xfId="15032"/>
    <cellStyle name="Normal 3 2 3 10 2 2" xfId="15033"/>
    <cellStyle name="Normal 3 2 3 10 3" xfId="15034"/>
    <cellStyle name="Normal 3 2 3 11" xfId="15035"/>
    <cellStyle name="Normal 3 2 3 11 2" xfId="15036"/>
    <cellStyle name="Normal 3 2 3 11 2 2" xfId="15037"/>
    <cellStyle name="Normal 3 2 3 11 3" xfId="15038"/>
    <cellStyle name="Normal 3 2 3 12" xfId="15039"/>
    <cellStyle name="Normal 3 2 3 12 2" xfId="15040"/>
    <cellStyle name="Normal 3 2 3 13" xfId="15041"/>
    <cellStyle name="Normal 3 2 3 13 2" xfId="15042"/>
    <cellStyle name="Normal 3 2 3 14" xfId="15043"/>
    <cellStyle name="Normal 3 2 3 2" xfId="15044"/>
    <cellStyle name="Normal 3 2 3 2 10" xfId="15045"/>
    <cellStyle name="Normal 3 2 3 2 10 2" xfId="15046"/>
    <cellStyle name="Normal 3 2 3 2 11" xfId="15047"/>
    <cellStyle name="Normal 3 2 3 2 2" xfId="15048"/>
    <cellStyle name="Normal 3 2 3 2 2 2" xfId="15049"/>
    <cellStyle name="Normal 3 2 3 2 2 2 2" xfId="15050"/>
    <cellStyle name="Normal 3 2 3 2 2 2 2 2" xfId="15051"/>
    <cellStyle name="Normal 3 2 3 2 2 2 3" xfId="15052"/>
    <cellStyle name="Normal 3 2 3 2 2 2 3 2" xfId="15053"/>
    <cellStyle name="Normal 3 2 3 2 2 2 4" xfId="15054"/>
    <cellStyle name="Normal 3 2 3 2 2 3" xfId="15055"/>
    <cellStyle name="Normal 3 2 3 2 2 3 2" xfId="15056"/>
    <cellStyle name="Normal 3 2 3 2 2 3 2 2" xfId="15057"/>
    <cellStyle name="Normal 3 2 3 2 2 3 3" xfId="15058"/>
    <cellStyle name="Normal 3 2 3 2 2 4" xfId="15059"/>
    <cellStyle name="Normal 3 2 3 2 2 4 2" xfId="15060"/>
    <cellStyle name="Normal 3 2 3 2 2 4 2 2" xfId="15061"/>
    <cellStyle name="Normal 3 2 3 2 2 4 3" xfId="15062"/>
    <cellStyle name="Normal 3 2 3 2 2 5" xfId="15063"/>
    <cellStyle name="Normal 3 2 3 2 2 5 2" xfId="15064"/>
    <cellStyle name="Normal 3 2 3 2 2 6" xfId="15065"/>
    <cellStyle name="Normal 3 2 3 2 3" xfId="15066"/>
    <cellStyle name="Normal 3 2 3 2 3 2" xfId="15067"/>
    <cellStyle name="Normal 3 2 3 2 3 2 2" xfId="15068"/>
    <cellStyle name="Normal 3 2 3 2 3 2 2 2" xfId="15069"/>
    <cellStyle name="Normal 3 2 3 2 3 2 3" xfId="15070"/>
    <cellStyle name="Normal 3 2 3 2 3 2 3 2" xfId="15071"/>
    <cellStyle name="Normal 3 2 3 2 3 2 4" xfId="15072"/>
    <cellStyle name="Normal 3 2 3 2 3 3" xfId="15073"/>
    <cellStyle name="Normal 3 2 3 2 3 3 2" xfId="15074"/>
    <cellStyle name="Normal 3 2 3 2 3 3 2 2" xfId="15075"/>
    <cellStyle name="Normal 3 2 3 2 3 3 3" xfId="15076"/>
    <cellStyle name="Normal 3 2 3 2 3 4" xfId="15077"/>
    <cellStyle name="Normal 3 2 3 2 3 4 2" xfId="15078"/>
    <cellStyle name="Normal 3 2 3 2 3 4 2 2" xfId="15079"/>
    <cellStyle name="Normal 3 2 3 2 3 4 3" xfId="15080"/>
    <cellStyle name="Normal 3 2 3 2 3 5" xfId="15081"/>
    <cellStyle name="Normal 3 2 3 2 3 5 2" xfId="15082"/>
    <cellStyle name="Normal 3 2 3 2 3 6" xfId="15083"/>
    <cellStyle name="Normal 3 2 3 2 4" xfId="15084"/>
    <cellStyle name="Normal 3 2 3 2 4 2" xfId="15085"/>
    <cellStyle name="Normal 3 2 3 2 4 2 2" xfId="15086"/>
    <cellStyle name="Normal 3 2 3 2 4 2 2 2" xfId="15087"/>
    <cellStyle name="Normal 3 2 3 2 4 2 3" xfId="15088"/>
    <cellStyle name="Normal 3 2 3 2 4 2 3 2" xfId="15089"/>
    <cellStyle name="Normal 3 2 3 2 4 2 4" xfId="15090"/>
    <cellStyle name="Normal 3 2 3 2 4 3" xfId="15091"/>
    <cellStyle name="Normal 3 2 3 2 4 3 2" xfId="15092"/>
    <cellStyle name="Normal 3 2 3 2 4 3 2 2" xfId="15093"/>
    <cellStyle name="Normal 3 2 3 2 4 3 3" xfId="15094"/>
    <cellStyle name="Normal 3 2 3 2 4 4" xfId="15095"/>
    <cellStyle name="Normal 3 2 3 2 4 4 2" xfId="15096"/>
    <cellStyle name="Normal 3 2 3 2 4 4 2 2" xfId="15097"/>
    <cellStyle name="Normal 3 2 3 2 4 4 3" xfId="15098"/>
    <cellStyle name="Normal 3 2 3 2 4 5" xfId="15099"/>
    <cellStyle name="Normal 3 2 3 2 4 5 2" xfId="15100"/>
    <cellStyle name="Normal 3 2 3 2 4 6" xfId="15101"/>
    <cellStyle name="Normal 3 2 3 2 5" xfId="15102"/>
    <cellStyle name="Normal 3 2 3 2 5 2" xfId="15103"/>
    <cellStyle name="Normal 3 2 3 2 5 2 2" xfId="15104"/>
    <cellStyle name="Normal 3 2 3 2 5 3" xfId="15105"/>
    <cellStyle name="Normal 3 2 3 2 5 3 2" xfId="15106"/>
    <cellStyle name="Normal 3 2 3 2 5 4" xfId="15107"/>
    <cellStyle name="Normal 3 2 3 2 6" xfId="15108"/>
    <cellStyle name="Normal 3 2 3 2 6 2" xfId="15109"/>
    <cellStyle name="Normal 3 2 3 2 6 2 2" xfId="15110"/>
    <cellStyle name="Normal 3 2 3 2 6 3" xfId="15111"/>
    <cellStyle name="Normal 3 2 3 2 6 3 2" xfId="15112"/>
    <cellStyle name="Normal 3 2 3 2 6 4" xfId="15113"/>
    <cellStyle name="Normal 3 2 3 2 7" xfId="15114"/>
    <cellStyle name="Normal 3 2 3 2 7 2" xfId="15115"/>
    <cellStyle name="Normal 3 2 3 2 7 2 2" xfId="15116"/>
    <cellStyle name="Normal 3 2 3 2 7 3" xfId="15117"/>
    <cellStyle name="Normal 3 2 3 2 8" xfId="15118"/>
    <cellStyle name="Normal 3 2 3 2 8 2" xfId="15119"/>
    <cellStyle name="Normal 3 2 3 2 8 2 2" xfId="15120"/>
    <cellStyle name="Normal 3 2 3 2 8 3" xfId="15121"/>
    <cellStyle name="Normal 3 2 3 2 9" xfId="15122"/>
    <cellStyle name="Normal 3 2 3 2 9 2" xfId="15123"/>
    <cellStyle name="Normal 3 2 3 3" xfId="15124"/>
    <cellStyle name="Normal 3 2 3 3 10" xfId="15125"/>
    <cellStyle name="Normal 3 2 3 3 10 2" xfId="15126"/>
    <cellStyle name="Normal 3 2 3 3 11" xfId="15127"/>
    <cellStyle name="Normal 3 2 3 3 2" xfId="15128"/>
    <cellStyle name="Normal 3 2 3 3 2 2" xfId="15129"/>
    <cellStyle name="Normal 3 2 3 3 2 2 2" xfId="15130"/>
    <cellStyle name="Normal 3 2 3 3 2 2 2 2" xfId="15131"/>
    <cellStyle name="Normal 3 2 3 3 2 2 3" xfId="15132"/>
    <cellStyle name="Normal 3 2 3 3 2 2 3 2" xfId="15133"/>
    <cellStyle name="Normal 3 2 3 3 2 2 4" xfId="15134"/>
    <cellStyle name="Normal 3 2 3 3 2 3" xfId="15135"/>
    <cellStyle name="Normal 3 2 3 3 2 3 2" xfId="15136"/>
    <cellStyle name="Normal 3 2 3 3 2 3 2 2" xfId="15137"/>
    <cellStyle name="Normal 3 2 3 3 2 3 3" xfId="15138"/>
    <cellStyle name="Normal 3 2 3 3 2 4" xfId="15139"/>
    <cellStyle name="Normal 3 2 3 3 2 4 2" xfId="15140"/>
    <cellStyle name="Normal 3 2 3 3 2 4 2 2" xfId="15141"/>
    <cellStyle name="Normal 3 2 3 3 2 4 3" xfId="15142"/>
    <cellStyle name="Normal 3 2 3 3 2 5" xfId="15143"/>
    <cellStyle name="Normal 3 2 3 3 2 5 2" xfId="15144"/>
    <cellStyle name="Normal 3 2 3 3 2 6" xfId="15145"/>
    <cellStyle name="Normal 3 2 3 3 3" xfId="15146"/>
    <cellStyle name="Normal 3 2 3 3 3 2" xfId="15147"/>
    <cellStyle name="Normal 3 2 3 3 3 2 2" xfId="15148"/>
    <cellStyle name="Normal 3 2 3 3 3 2 2 2" xfId="15149"/>
    <cellStyle name="Normal 3 2 3 3 3 2 3" xfId="15150"/>
    <cellStyle name="Normal 3 2 3 3 3 2 3 2" xfId="15151"/>
    <cellStyle name="Normal 3 2 3 3 3 2 4" xfId="15152"/>
    <cellStyle name="Normal 3 2 3 3 3 3" xfId="15153"/>
    <cellStyle name="Normal 3 2 3 3 3 3 2" xfId="15154"/>
    <cellStyle name="Normal 3 2 3 3 3 3 2 2" xfId="15155"/>
    <cellStyle name="Normal 3 2 3 3 3 3 3" xfId="15156"/>
    <cellStyle name="Normal 3 2 3 3 3 4" xfId="15157"/>
    <cellStyle name="Normal 3 2 3 3 3 4 2" xfId="15158"/>
    <cellStyle name="Normal 3 2 3 3 3 4 2 2" xfId="15159"/>
    <cellStyle name="Normal 3 2 3 3 3 4 3" xfId="15160"/>
    <cellStyle name="Normal 3 2 3 3 3 5" xfId="15161"/>
    <cellStyle name="Normal 3 2 3 3 3 5 2" xfId="15162"/>
    <cellStyle name="Normal 3 2 3 3 3 6" xfId="15163"/>
    <cellStyle name="Normal 3 2 3 3 4" xfId="15164"/>
    <cellStyle name="Normal 3 2 3 3 4 2" xfId="15165"/>
    <cellStyle name="Normal 3 2 3 3 4 2 2" xfId="15166"/>
    <cellStyle name="Normal 3 2 3 3 4 2 2 2" xfId="15167"/>
    <cellStyle name="Normal 3 2 3 3 4 2 3" xfId="15168"/>
    <cellStyle name="Normal 3 2 3 3 4 2 3 2" xfId="15169"/>
    <cellStyle name="Normal 3 2 3 3 4 2 4" xfId="15170"/>
    <cellStyle name="Normal 3 2 3 3 4 3" xfId="15171"/>
    <cellStyle name="Normal 3 2 3 3 4 3 2" xfId="15172"/>
    <cellStyle name="Normal 3 2 3 3 4 3 2 2" xfId="15173"/>
    <cellStyle name="Normal 3 2 3 3 4 3 3" xfId="15174"/>
    <cellStyle name="Normal 3 2 3 3 4 4" xfId="15175"/>
    <cellStyle name="Normal 3 2 3 3 4 4 2" xfId="15176"/>
    <cellStyle name="Normal 3 2 3 3 4 4 2 2" xfId="15177"/>
    <cellStyle name="Normal 3 2 3 3 4 4 3" xfId="15178"/>
    <cellStyle name="Normal 3 2 3 3 4 5" xfId="15179"/>
    <cellStyle name="Normal 3 2 3 3 4 5 2" xfId="15180"/>
    <cellStyle name="Normal 3 2 3 3 4 6" xfId="15181"/>
    <cellStyle name="Normal 3 2 3 3 5" xfId="15182"/>
    <cellStyle name="Normal 3 2 3 3 5 2" xfId="15183"/>
    <cellStyle name="Normal 3 2 3 3 5 2 2" xfId="15184"/>
    <cellStyle name="Normal 3 2 3 3 5 3" xfId="15185"/>
    <cellStyle name="Normal 3 2 3 3 5 3 2" xfId="15186"/>
    <cellStyle name="Normal 3 2 3 3 5 4" xfId="15187"/>
    <cellStyle name="Normal 3 2 3 3 6" xfId="15188"/>
    <cellStyle name="Normal 3 2 3 3 6 2" xfId="15189"/>
    <cellStyle name="Normal 3 2 3 3 6 2 2" xfId="15190"/>
    <cellStyle name="Normal 3 2 3 3 6 3" xfId="15191"/>
    <cellStyle name="Normal 3 2 3 3 6 3 2" xfId="15192"/>
    <cellStyle name="Normal 3 2 3 3 6 4" xfId="15193"/>
    <cellStyle name="Normal 3 2 3 3 7" xfId="15194"/>
    <cellStyle name="Normal 3 2 3 3 7 2" xfId="15195"/>
    <cellStyle name="Normal 3 2 3 3 7 2 2" xfId="15196"/>
    <cellStyle name="Normal 3 2 3 3 7 3" xfId="15197"/>
    <cellStyle name="Normal 3 2 3 3 8" xfId="15198"/>
    <cellStyle name="Normal 3 2 3 3 8 2" xfId="15199"/>
    <cellStyle name="Normal 3 2 3 3 8 2 2" xfId="15200"/>
    <cellStyle name="Normal 3 2 3 3 8 3" xfId="15201"/>
    <cellStyle name="Normal 3 2 3 3 9" xfId="15202"/>
    <cellStyle name="Normal 3 2 3 3 9 2" xfId="15203"/>
    <cellStyle name="Normal 3 2 3 4" xfId="15204"/>
    <cellStyle name="Normal 3 2 3 4 2" xfId="15205"/>
    <cellStyle name="Normal 3 2 3 4 2 2" xfId="15206"/>
    <cellStyle name="Normal 3 2 3 4 2 2 2" xfId="15207"/>
    <cellStyle name="Normal 3 2 3 4 2 2 2 2" xfId="15208"/>
    <cellStyle name="Normal 3 2 3 4 2 2 3" xfId="15209"/>
    <cellStyle name="Normal 3 2 3 4 2 2 3 2" xfId="15210"/>
    <cellStyle name="Normal 3 2 3 4 2 2 4" xfId="15211"/>
    <cellStyle name="Normal 3 2 3 4 2 3" xfId="15212"/>
    <cellStyle name="Normal 3 2 3 4 2 3 2" xfId="15213"/>
    <cellStyle name="Normal 3 2 3 4 2 3 2 2" xfId="15214"/>
    <cellStyle name="Normal 3 2 3 4 2 3 3" xfId="15215"/>
    <cellStyle name="Normal 3 2 3 4 2 4" xfId="15216"/>
    <cellStyle name="Normal 3 2 3 4 2 4 2" xfId="15217"/>
    <cellStyle name="Normal 3 2 3 4 2 4 2 2" xfId="15218"/>
    <cellStyle name="Normal 3 2 3 4 2 4 3" xfId="15219"/>
    <cellStyle name="Normal 3 2 3 4 2 5" xfId="15220"/>
    <cellStyle name="Normal 3 2 3 4 2 5 2" xfId="15221"/>
    <cellStyle name="Normal 3 2 3 4 2 6" xfId="15222"/>
    <cellStyle name="Normal 3 2 3 4 3" xfId="15223"/>
    <cellStyle name="Normal 3 2 3 4 3 2" xfId="15224"/>
    <cellStyle name="Normal 3 2 3 4 3 2 2" xfId="15225"/>
    <cellStyle name="Normal 3 2 3 4 3 2 2 2" xfId="15226"/>
    <cellStyle name="Normal 3 2 3 4 3 2 3" xfId="15227"/>
    <cellStyle name="Normal 3 2 3 4 3 2 3 2" xfId="15228"/>
    <cellStyle name="Normal 3 2 3 4 3 2 4" xfId="15229"/>
    <cellStyle name="Normal 3 2 3 4 3 3" xfId="15230"/>
    <cellStyle name="Normal 3 2 3 4 3 3 2" xfId="15231"/>
    <cellStyle name="Normal 3 2 3 4 3 3 2 2" xfId="15232"/>
    <cellStyle name="Normal 3 2 3 4 3 3 3" xfId="15233"/>
    <cellStyle name="Normal 3 2 3 4 3 4" xfId="15234"/>
    <cellStyle name="Normal 3 2 3 4 3 4 2" xfId="15235"/>
    <cellStyle name="Normal 3 2 3 4 3 4 2 2" xfId="15236"/>
    <cellStyle name="Normal 3 2 3 4 3 4 3" xfId="15237"/>
    <cellStyle name="Normal 3 2 3 4 3 5" xfId="15238"/>
    <cellStyle name="Normal 3 2 3 4 3 5 2" xfId="15239"/>
    <cellStyle name="Normal 3 2 3 4 3 6" xfId="15240"/>
    <cellStyle name="Normal 3 2 3 4 4" xfId="15241"/>
    <cellStyle name="Normal 3 2 3 4 4 2" xfId="15242"/>
    <cellStyle name="Normal 3 2 3 4 4 2 2" xfId="15243"/>
    <cellStyle name="Normal 3 2 3 4 4 3" xfId="15244"/>
    <cellStyle name="Normal 3 2 3 4 4 3 2" xfId="15245"/>
    <cellStyle name="Normal 3 2 3 4 4 4" xfId="15246"/>
    <cellStyle name="Normal 3 2 3 4 5" xfId="15247"/>
    <cellStyle name="Normal 3 2 3 4 5 2" xfId="15248"/>
    <cellStyle name="Normal 3 2 3 4 5 2 2" xfId="15249"/>
    <cellStyle name="Normal 3 2 3 4 5 3" xfId="15250"/>
    <cellStyle name="Normal 3 2 3 4 5 3 2" xfId="15251"/>
    <cellStyle name="Normal 3 2 3 4 5 4" xfId="15252"/>
    <cellStyle name="Normal 3 2 3 4 6" xfId="15253"/>
    <cellStyle name="Normal 3 2 3 4 6 2" xfId="15254"/>
    <cellStyle name="Normal 3 2 3 4 6 2 2" xfId="15255"/>
    <cellStyle name="Normal 3 2 3 4 6 3" xfId="15256"/>
    <cellStyle name="Normal 3 2 3 4 7" xfId="15257"/>
    <cellStyle name="Normal 3 2 3 4 7 2" xfId="15258"/>
    <cellStyle name="Normal 3 2 3 4 7 2 2" xfId="15259"/>
    <cellStyle name="Normal 3 2 3 4 7 3" xfId="15260"/>
    <cellStyle name="Normal 3 2 3 4 8" xfId="15261"/>
    <cellStyle name="Normal 3 2 3 4 8 2" xfId="15262"/>
    <cellStyle name="Normal 3 2 3 4 9" xfId="15263"/>
    <cellStyle name="Normal 3 2 3 5" xfId="15264"/>
    <cellStyle name="Normal 3 2 3 5 2" xfId="15265"/>
    <cellStyle name="Normal 3 2 3 5 2 2" xfId="15266"/>
    <cellStyle name="Normal 3 2 3 5 2 2 2" xfId="15267"/>
    <cellStyle name="Normal 3 2 3 5 2 3" xfId="15268"/>
    <cellStyle name="Normal 3 2 3 5 2 3 2" xfId="15269"/>
    <cellStyle name="Normal 3 2 3 5 2 4" xfId="15270"/>
    <cellStyle name="Normal 3 2 3 5 3" xfId="15271"/>
    <cellStyle name="Normal 3 2 3 5 3 2" xfId="15272"/>
    <cellStyle name="Normal 3 2 3 5 3 2 2" xfId="15273"/>
    <cellStyle name="Normal 3 2 3 5 3 3" xfId="15274"/>
    <cellStyle name="Normal 3 2 3 5 4" xfId="15275"/>
    <cellStyle name="Normal 3 2 3 5 4 2" xfId="15276"/>
    <cellStyle name="Normal 3 2 3 5 4 2 2" xfId="15277"/>
    <cellStyle name="Normal 3 2 3 5 4 3" xfId="15278"/>
    <cellStyle name="Normal 3 2 3 5 5" xfId="15279"/>
    <cellStyle name="Normal 3 2 3 5 5 2" xfId="15280"/>
    <cellStyle name="Normal 3 2 3 5 6" xfId="15281"/>
    <cellStyle name="Normal 3 2 3 6" xfId="15282"/>
    <cellStyle name="Normal 3 2 3 6 2" xfId="15283"/>
    <cellStyle name="Normal 3 2 3 6 2 2" xfId="15284"/>
    <cellStyle name="Normal 3 2 3 6 2 2 2" xfId="15285"/>
    <cellStyle name="Normal 3 2 3 6 2 3" xfId="15286"/>
    <cellStyle name="Normal 3 2 3 6 2 3 2" xfId="15287"/>
    <cellStyle name="Normal 3 2 3 6 2 4" xfId="15288"/>
    <cellStyle name="Normal 3 2 3 6 3" xfId="15289"/>
    <cellStyle name="Normal 3 2 3 6 3 2" xfId="15290"/>
    <cellStyle name="Normal 3 2 3 6 3 2 2" xfId="15291"/>
    <cellStyle name="Normal 3 2 3 6 3 3" xfId="15292"/>
    <cellStyle name="Normal 3 2 3 6 4" xfId="15293"/>
    <cellStyle name="Normal 3 2 3 6 4 2" xfId="15294"/>
    <cellStyle name="Normal 3 2 3 6 4 2 2" xfId="15295"/>
    <cellStyle name="Normal 3 2 3 6 4 3" xfId="15296"/>
    <cellStyle name="Normal 3 2 3 6 5" xfId="15297"/>
    <cellStyle name="Normal 3 2 3 6 5 2" xfId="15298"/>
    <cellStyle name="Normal 3 2 3 6 6" xfId="15299"/>
    <cellStyle name="Normal 3 2 3 7" xfId="15300"/>
    <cellStyle name="Normal 3 2 3 7 2" xfId="15301"/>
    <cellStyle name="Normal 3 2 3 7 2 2" xfId="15302"/>
    <cellStyle name="Normal 3 2 3 7 2 2 2" xfId="15303"/>
    <cellStyle name="Normal 3 2 3 7 2 3" xfId="15304"/>
    <cellStyle name="Normal 3 2 3 7 2 3 2" xfId="15305"/>
    <cellStyle name="Normal 3 2 3 7 2 4" xfId="15306"/>
    <cellStyle name="Normal 3 2 3 7 3" xfId="15307"/>
    <cellStyle name="Normal 3 2 3 7 3 2" xfId="15308"/>
    <cellStyle name="Normal 3 2 3 7 3 2 2" xfId="15309"/>
    <cellStyle name="Normal 3 2 3 7 3 3" xfId="15310"/>
    <cellStyle name="Normal 3 2 3 7 4" xfId="15311"/>
    <cellStyle name="Normal 3 2 3 7 4 2" xfId="15312"/>
    <cellStyle name="Normal 3 2 3 7 4 2 2" xfId="15313"/>
    <cellStyle name="Normal 3 2 3 7 4 3" xfId="15314"/>
    <cellStyle name="Normal 3 2 3 7 5" xfId="15315"/>
    <cellStyle name="Normal 3 2 3 7 5 2" xfId="15316"/>
    <cellStyle name="Normal 3 2 3 7 6" xfId="15317"/>
    <cellStyle name="Normal 3 2 3 8" xfId="15318"/>
    <cellStyle name="Normal 3 2 3 8 2" xfId="15319"/>
    <cellStyle name="Normal 3 2 3 8 2 2" xfId="15320"/>
    <cellStyle name="Normal 3 2 3 8 3" xfId="15321"/>
    <cellStyle name="Normal 3 2 3 8 3 2" xfId="15322"/>
    <cellStyle name="Normal 3 2 3 8 4" xfId="15323"/>
    <cellStyle name="Normal 3 2 3 9" xfId="15324"/>
    <cellStyle name="Normal 3 2 3 9 2" xfId="15325"/>
    <cellStyle name="Normal 3 2 3 9 2 2" xfId="15326"/>
    <cellStyle name="Normal 3 2 3 9 3" xfId="15327"/>
    <cellStyle name="Normal 3 2 3 9 3 2" xfId="15328"/>
    <cellStyle name="Normal 3 2 3 9 4" xfId="15329"/>
    <cellStyle name="Normal 3 2 4" xfId="15330"/>
    <cellStyle name="Normal 3 2 4 10" xfId="15331"/>
    <cellStyle name="Normal 3 2 4 10 2" xfId="15332"/>
    <cellStyle name="Normal 3 2 4 11" xfId="15333"/>
    <cellStyle name="Normal 3 2 4 2" xfId="15334"/>
    <cellStyle name="Normal 3 2 4 2 2" xfId="15335"/>
    <cellStyle name="Normal 3 2 4 2 2 2" xfId="15336"/>
    <cellStyle name="Normal 3 2 4 2 2 2 2" xfId="15337"/>
    <cellStyle name="Normal 3 2 4 2 2 3" xfId="15338"/>
    <cellStyle name="Normal 3 2 4 2 2 3 2" xfId="15339"/>
    <cellStyle name="Normal 3 2 4 2 2 4" xfId="15340"/>
    <cellStyle name="Normal 3 2 4 2 3" xfId="15341"/>
    <cellStyle name="Normal 3 2 4 2 3 2" xfId="15342"/>
    <cellStyle name="Normal 3 2 4 2 3 2 2" xfId="15343"/>
    <cellStyle name="Normal 3 2 4 2 3 3" xfId="15344"/>
    <cellStyle name="Normal 3 2 4 2 4" xfId="15345"/>
    <cellStyle name="Normal 3 2 4 2 4 2" xfId="15346"/>
    <cellStyle name="Normal 3 2 4 2 4 2 2" xfId="15347"/>
    <cellStyle name="Normal 3 2 4 2 4 3" xfId="15348"/>
    <cellStyle name="Normal 3 2 4 2 5" xfId="15349"/>
    <cellStyle name="Normal 3 2 4 2 5 2" xfId="15350"/>
    <cellStyle name="Normal 3 2 4 2 6" xfId="15351"/>
    <cellStyle name="Normal 3 2 4 3" xfId="15352"/>
    <cellStyle name="Normal 3 2 4 3 2" xfId="15353"/>
    <cellStyle name="Normal 3 2 4 3 2 2" xfId="15354"/>
    <cellStyle name="Normal 3 2 4 3 2 2 2" xfId="15355"/>
    <cellStyle name="Normal 3 2 4 3 2 3" xfId="15356"/>
    <cellStyle name="Normal 3 2 4 3 2 3 2" xfId="15357"/>
    <cellStyle name="Normal 3 2 4 3 2 4" xfId="15358"/>
    <cellStyle name="Normal 3 2 4 3 3" xfId="15359"/>
    <cellStyle name="Normal 3 2 4 3 3 2" xfId="15360"/>
    <cellStyle name="Normal 3 2 4 3 3 2 2" xfId="15361"/>
    <cellStyle name="Normal 3 2 4 3 3 3" xfId="15362"/>
    <cellStyle name="Normal 3 2 4 3 4" xfId="15363"/>
    <cellStyle name="Normal 3 2 4 3 4 2" xfId="15364"/>
    <cellStyle name="Normal 3 2 4 3 4 2 2" xfId="15365"/>
    <cellStyle name="Normal 3 2 4 3 4 3" xfId="15366"/>
    <cellStyle name="Normal 3 2 4 3 5" xfId="15367"/>
    <cellStyle name="Normal 3 2 4 3 5 2" xfId="15368"/>
    <cellStyle name="Normal 3 2 4 3 6" xfId="15369"/>
    <cellStyle name="Normal 3 2 4 4" xfId="15370"/>
    <cellStyle name="Normal 3 2 4 4 2" xfId="15371"/>
    <cellStyle name="Normal 3 2 4 4 2 2" xfId="15372"/>
    <cellStyle name="Normal 3 2 4 4 2 2 2" xfId="15373"/>
    <cellStyle name="Normal 3 2 4 4 2 3" xfId="15374"/>
    <cellStyle name="Normal 3 2 4 4 2 3 2" xfId="15375"/>
    <cellStyle name="Normal 3 2 4 4 2 4" xfId="15376"/>
    <cellStyle name="Normal 3 2 4 4 3" xfId="15377"/>
    <cellStyle name="Normal 3 2 4 4 3 2" xfId="15378"/>
    <cellStyle name="Normal 3 2 4 4 3 2 2" xfId="15379"/>
    <cellStyle name="Normal 3 2 4 4 3 3" xfId="15380"/>
    <cellStyle name="Normal 3 2 4 4 4" xfId="15381"/>
    <cellStyle name="Normal 3 2 4 4 4 2" xfId="15382"/>
    <cellStyle name="Normal 3 2 4 4 4 2 2" xfId="15383"/>
    <cellStyle name="Normal 3 2 4 4 4 3" xfId="15384"/>
    <cellStyle name="Normal 3 2 4 4 5" xfId="15385"/>
    <cellStyle name="Normal 3 2 4 4 5 2" xfId="15386"/>
    <cellStyle name="Normal 3 2 4 4 6" xfId="15387"/>
    <cellStyle name="Normal 3 2 4 5" xfId="15388"/>
    <cellStyle name="Normal 3 2 4 5 2" xfId="15389"/>
    <cellStyle name="Normal 3 2 4 5 2 2" xfId="15390"/>
    <cellStyle name="Normal 3 2 4 5 3" xfId="15391"/>
    <cellStyle name="Normal 3 2 4 5 3 2" xfId="15392"/>
    <cellStyle name="Normal 3 2 4 5 4" xfId="15393"/>
    <cellStyle name="Normal 3 2 4 6" xfId="15394"/>
    <cellStyle name="Normal 3 2 4 6 2" xfId="15395"/>
    <cellStyle name="Normal 3 2 4 6 2 2" xfId="15396"/>
    <cellStyle name="Normal 3 2 4 6 3" xfId="15397"/>
    <cellStyle name="Normal 3 2 4 6 3 2" xfId="15398"/>
    <cellStyle name="Normal 3 2 4 6 4" xfId="15399"/>
    <cellStyle name="Normal 3 2 4 7" xfId="15400"/>
    <cellStyle name="Normal 3 2 4 7 2" xfId="15401"/>
    <cellStyle name="Normal 3 2 4 7 2 2" xfId="15402"/>
    <cellStyle name="Normal 3 2 4 7 3" xfId="15403"/>
    <cellStyle name="Normal 3 2 4 8" xfId="15404"/>
    <cellStyle name="Normal 3 2 4 8 2" xfId="15405"/>
    <cellStyle name="Normal 3 2 4 8 2 2" xfId="15406"/>
    <cellStyle name="Normal 3 2 4 8 3" xfId="15407"/>
    <cellStyle name="Normal 3 2 4 9" xfId="15408"/>
    <cellStyle name="Normal 3 2 4 9 2" xfId="15409"/>
    <cellStyle name="Normal 3 2 5" xfId="15410"/>
    <cellStyle name="Normal 3 2 5 10" xfId="15411"/>
    <cellStyle name="Normal 3 2 5 10 2" xfId="15412"/>
    <cellStyle name="Normal 3 2 5 11" xfId="15413"/>
    <cellStyle name="Normal 3 2 5 2" xfId="15414"/>
    <cellStyle name="Normal 3 2 5 2 2" xfId="15415"/>
    <cellStyle name="Normal 3 2 5 2 2 2" xfId="15416"/>
    <cellStyle name="Normal 3 2 5 2 2 2 2" xfId="15417"/>
    <cellStyle name="Normal 3 2 5 2 2 3" xfId="15418"/>
    <cellStyle name="Normal 3 2 5 2 2 3 2" xfId="15419"/>
    <cellStyle name="Normal 3 2 5 2 2 4" xfId="15420"/>
    <cellStyle name="Normal 3 2 5 2 3" xfId="15421"/>
    <cellStyle name="Normal 3 2 5 2 3 2" xfId="15422"/>
    <cellStyle name="Normal 3 2 5 2 3 2 2" xfId="15423"/>
    <cellStyle name="Normal 3 2 5 2 3 3" xfId="15424"/>
    <cellStyle name="Normal 3 2 5 2 4" xfId="15425"/>
    <cellStyle name="Normal 3 2 5 2 4 2" xfId="15426"/>
    <cellStyle name="Normal 3 2 5 2 4 2 2" xfId="15427"/>
    <cellStyle name="Normal 3 2 5 2 4 3" xfId="15428"/>
    <cellStyle name="Normal 3 2 5 2 5" xfId="15429"/>
    <cellStyle name="Normal 3 2 5 2 5 2" xfId="15430"/>
    <cellStyle name="Normal 3 2 5 2 6" xfId="15431"/>
    <cellStyle name="Normal 3 2 5 3" xfId="15432"/>
    <cellStyle name="Normal 3 2 5 3 2" xfId="15433"/>
    <cellStyle name="Normal 3 2 5 3 2 2" xfId="15434"/>
    <cellStyle name="Normal 3 2 5 3 2 2 2" xfId="15435"/>
    <cellStyle name="Normal 3 2 5 3 2 3" xfId="15436"/>
    <cellStyle name="Normal 3 2 5 3 2 3 2" xfId="15437"/>
    <cellStyle name="Normal 3 2 5 3 2 4" xfId="15438"/>
    <cellStyle name="Normal 3 2 5 3 3" xfId="15439"/>
    <cellStyle name="Normal 3 2 5 3 3 2" xfId="15440"/>
    <cellStyle name="Normal 3 2 5 3 3 2 2" xfId="15441"/>
    <cellStyle name="Normal 3 2 5 3 3 3" xfId="15442"/>
    <cellStyle name="Normal 3 2 5 3 4" xfId="15443"/>
    <cellStyle name="Normal 3 2 5 3 4 2" xfId="15444"/>
    <cellStyle name="Normal 3 2 5 3 4 2 2" xfId="15445"/>
    <cellStyle name="Normal 3 2 5 3 4 3" xfId="15446"/>
    <cellStyle name="Normal 3 2 5 3 5" xfId="15447"/>
    <cellStyle name="Normal 3 2 5 3 5 2" xfId="15448"/>
    <cellStyle name="Normal 3 2 5 3 6" xfId="15449"/>
    <cellStyle name="Normal 3 2 5 4" xfId="15450"/>
    <cellStyle name="Normal 3 2 5 4 2" xfId="15451"/>
    <cellStyle name="Normal 3 2 5 4 2 2" xfId="15452"/>
    <cellStyle name="Normal 3 2 5 4 2 2 2" xfId="15453"/>
    <cellStyle name="Normal 3 2 5 4 2 3" xfId="15454"/>
    <cellStyle name="Normal 3 2 5 4 2 3 2" xfId="15455"/>
    <cellStyle name="Normal 3 2 5 4 2 4" xfId="15456"/>
    <cellStyle name="Normal 3 2 5 4 3" xfId="15457"/>
    <cellStyle name="Normal 3 2 5 4 3 2" xfId="15458"/>
    <cellStyle name="Normal 3 2 5 4 3 2 2" xfId="15459"/>
    <cellStyle name="Normal 3 2 5 4 3 3" xfId="15460"/>
    <cellStyle name="Normal 3 2 5 4 4" xfId="15461"/>
    <cellStyle name="Normal 3 2 5 4 4 2" xfId="15462"/>
    <cellStyle name="Normal 3 2 5 4 4 2 2" xfId="15463"/>
    <cellStyle name="Normal 3 2 5 4 4 3" xfId="15464"/>
    <cellStyle name="Normal 3 2 5 4 5" xfId="15465"/>
    <cellStyle name="Normal 3 2 5 4 5 2" xfId="15466"/>
    <cellStyle name="Normal 3 2 5 4 6" xfId="15467"/>
    <cellStyle name="Normal 3 2 5 5" xfId="15468"/>
    <cellStyle name="Normal 3 2 5 5 2" xfId="15469"/>
    <cellStyle name="Normal 3 2 5 5 2 2" xfId="15470"/>
    <cellStyle name="Normal 3 2 5 5 3" xfId="15471"/>
    <cellStyle name="Normal 3 2 5 5 3 2" xfId="15472"/>
    <cellStyle name="Normal 3 2 5 5 4" xfId="15473"/>
    <cellStyle name="Normal 3 2 5 6" xfId="15474"/>
    <cellStyle name="Normal 3 2 5 6 2" xfId="15475"/>
    <cellStyle name="Normal 3 2 5 6 2 2" xfId="15476"/>
    <cellStyle name="Normal 3 2 5 6 3" xfId="15477"/>
    <cellStyle name="Normal 3 2 5 6 3 2" xfId="15478"/>
    <cellStyle name="Normal 3 2 5 6 4" xfId="15479"/>
    <cellStyle name="Normal 3 2 5 7" xfId="15480"/>
    <cellStyle name="Normal 3 2 5 7 2" xfId="15481"/>
    <cellStyle name="Normal 3 2 5 7 2 2" xfId="15482"/>
    <cellStyle name="Normal 3 2 5 7 3" xfId="15483"/>
    <cellStyle name="Normal 3 2 5 8" xfId="15484"/>
    <cellStyle name="Normal 3 2 5 8 2" xfId="15485"/>
    <cellStyle name="Normal 3 2 5 8 2 2" xfId="15486"/>
    <cellStyle name="Normal 3 2 5 8 3" xfId="15487"/>
    <cellStyle name="Normal 3 2 5 9" xfId="15488"/>
    <cellStyle name="Normal 3 2 5 9 2" xfId="15489"/>
    <cellStyle name="Normal 3 2 6" xfId="15490"/>
    <cellStyle name="Normal 3 2 6 2" xfId="15491"/>
    <cellStyle name="Normal 3 2 6 2 2" xfId="15492"/>
    <cellStyle name="Normal 3 2 6 2 2 2" xfId="15493"/>
    <cellStyle name="Normal 3 2 6 2 2 2 2" xfId="15494"/>
    <cellStyle name="Normal 3 2 6 2 2 3" xfId="15495"/>
    <cellStyle name="Normal 3 2 6 2 2 3 2" xfId="15496"/>
    <cellStyle name="Normal 3 2 6 2 2 4" xfId="15497"/>
    <cellStyle name="Normal 3 2 6 2 3" xfId="15498"/>
    <cellStyle name="Normal 3 2 6 2 3 2" xfId="15499"/>
    <cellStyle name="Normal 3 2 6 2 3 2 2" xfId="15500"/>
    <cellStyle name="Normal 3 2 6 2 3 3" xfId="15501"/>
    <cellStyle name="Normal 3 2 6 2 4" xfId="15502"/>
    <cellStyle name="Normal 3 2 6 2 4 2" xfId="15503"/>
    <cellStyle name="Normal 3 2 6 2 4 2 2" xfId="15504"/>
    <cellStyle name="Normal 3 2 6 2 4 3" xfId="15505"/>
    <cellStyle name="Normal 3 2 6 2 5" xfId="15506"/>
    <cellStyle name="Normal 3 2 6 2 5 2" xfId="15507"/>
    <cellStyle name="Normal 3 2 6 2 6" xfId="15508"/>
    <cellStyle name="Normal 3 2 6 3" xfId="15509"/>
    <cellStyle name="Normal 3 2 6 3 2" xfId="15510"/>
    <cellStyle name="Normal 3 2 6 3 2 2" xfId="15511"/>
    <cellStyle name="Normal 3 2 6 3 2 2 2" xfId="15512"/>
    <cellStyle name="Normal 3 2 6 3 2 3" xfId="15513"/>
    <cellStyle name="Normal 3 2 6 3 2 3 2" xfId="15514"/>
    <cellStyle name="Normal 3 2 6 3 2 4" xfId="15515"/>
    <cellStyle name="Normal 3 2 6 3 3" xfId="15516"/>
    <cellStyle name="Normal 3 2 6 3 3 2" xfId="15517"/>
    <cellStyle name="Normal 3 2 6 3 3 2 2" xfId="15518"/>
    <cellStyle name="Normal 3 2 6 3 3 3" xfId="15519"/>
    <cellStyle name="Normal 3 2 6 3 4" xfId="15520"/>
    <cellStyle name="Normal 3 2 6 3 4 2" xfId="15521"/>
    <cellStyle name="Normal 3 2 6 3 4 2 2" xfId="15522"/>
    <cellStyle name="Normal 3 2 6 3 4 3" xfId="15523"/>
    <cellStyle name="Normal 3 2 6 3 5" xfId="15524"/>
    <cellStyle name="Normal 3 2 6 3 5 2" xfId="15525"/>
    <cellStyle name="Normal 3 2 6 3 6" xfId="15526"/>
    <cellStyle name="Normal 3 2 6 4" xfId="15527"/>
    <cellStyle name="Normal 3 2 6 4 2" xfId="15528"/>
    <cellStyle name="Normal 3 2 6 4 2 2" xfId="15529"/>
    <cellStyle name="Normal 3 2 6 4 3" xfId="15530"/>
    <cellStyle name="Normal 3 2 6 4 3 2" xfId="15531"/>
    <cellStyle name="Normal 3 2 6 4 4" xfId="15532"/>
    <cellStyle name="Normal 3 2 6 5" xfId="15533"/>
    <cellStyle name="Normal 3 2 6 5 2" xfId="15534"/>
    <cellStyle name="Normal 3 2 6 5 2 2" xfId="15535"/>
    <cellStyle name="Normal 3 2 6 5 3" xfId="15536"/>
    <cellStyle name="Normal 3 2 6 5 3 2" xfId="15537"/>
    <cellStyle name="Normal 3 2 6 5 4" xfId="15538"/>
    <cellStyle name="Normal 3 2 6 6" xfId="15539"/>
    <cellStyle name="Normal 3 2 6 6 2" xfId="15540"/>
    <cellStyle name="Normal 3 2 6 6 2 2" xfId="15541"/>
    <cellStyle name="Normal 3 2 6 6 3" xfId="15542"/>
    <cellStyle name="Normal 3 2 6 7" xfId="15543"/>
    <cellStyle name="Normal 3 2 6 7 2" xfId="15544"/>
    <cellStyle name="Normal 3 2 6 7 2 2" xfId="15545"/>
    <cellStyle name="Normal 3 2 6 7 3" xfId="15546"/>
    <cellStyle name="Normal 3 2 6 8" xfId="15547"/>
    <cellStyle name="Normal 3 2 6 8 2" xfId="15548"/>
    <cellStyle name="Normal 3 2 6 9" xfId="15549"/>
    <cellStyle name="Normal 3 2 7" xfId="15550"/>
    <cellStyle name="Normal 3 2 7 2" xfId="15551"/>
    <cellStyle name="Normal 3 2 7 2 2" xfId="15552"/>
    <cellStyle name="Normal 3 2 7 2 2 2" xfId="15553"/>
    <cellStyle name="Normal 3 2 7 2 3" xfId="15554"/>
    <cellStyle name="Normal 3 2 7 2 3 2" xfId="15555"/>
    <cellStyle name="Normal 3 2 7 2 4" xfId="15556"/>
    <cellStyle name="Normal 3 2 7 3" xfId="15557"/>
    <cellStyle name="Normal 3 2 7 3 2" xfId="15558"/>
    <cellStyle name="Normal 3 2 7 3 2 2" xfId="15559"/>
    <cellStyle name="Normal 3 2 7 3 3" xfId="15560"/>
    <cellStyle name="Normal 3 2 7 4" xfId="15561"/>
    <cellStyle name="Normal 3 2 7 4 2" xfId="15562"/>
    <cellStyle name="Normal 3 2 7 4 2 2" xfId="15563"/>
    <cellStyle name="Normal 3 2 7 4 3" xfId="15564"/>
    <cellStyle name="Normal 3 2 7 5" xfId="15565"/>
    <cellStyle name="Normal 3 2 7 5 2" xfId="15566"/>
    <cellStyle name="Normal 3 2 7 6" xfId="15567"/>
    <cellStyle name="Normal 3 2 8" xfId="15568"/>
    <cellStyle name="Normal 3 2 8 2" xfId="15569"/>
    <cellStyle name="Normal 3 2 8 2 2" xfId="15570"/>
    <cellStyle name="Normal 3 2 8 2 2 2" xfId="15571"/>
    <cellStyle name="Normal 3 2 8 2 3" xfId="15572"/>
    <cellStyle name="Normal 3 2 8 2 3 2" xfId="15573"/>
    <cellStyle name="Normal 3 2 8 2 4" xfId="15574"/>
    <cellStyle name="Normal 3 2 8 3" xfId="15575"/>
    <cellStyle name="Normal 3 2 8 3 2" xfId="15576"/>
    <cellStyle name="Normal 3 2 8 3 2 2" xfId="15577"/>
    <cellStyle name="Normal 3 2 8 3 3" xfId="15578"/>
    <cellStyle name="Normal 3 2 8 4" xfId="15579"/>
    <cellStyle name="Normal 3 2 8 4 2" xfId="15580"/>
    <cellStyle name="Normal 3 2 8 4 2 2" xfId="15581"/>
    <cellStyle name="Normal 3 2 8 4 3" xfId="15582"/>
    <cellStyle name="Normal 3 2 8 5" xfId="15583"/>
    <cellStyle name="Normal 3 2 8 5 2" xfId="15584"/>
    <cellStyle name="Normal 3 2 8 6" xfId="15585"/>
    <cellStyle name="Normal 3 2 9" xfId="15586"/>
    <cellStyle name="Normal 3 2 9 2" xfId="15587"/>
    <cellStyle name="Normal 3 2 9 2 2" xfId="15588"/>
    <cellStyle name="Normal 3 2 9 2 2 2" xfId="15589"/>
    <cellStyle name="Normal 3 2 9 2 3" xfId="15590"/>
    <cellStyle name="Normal 3 2 9 2 3 2" xfId="15591"/>
    <cellStyle name="Normal 3 2 9 2 4" xfId="15592"/>
    <cellStyle name="Normal 3 2 9 3" xfId="15593"/>
    <cellStyle name="Normal 3 2 9 3 2" xfId="15594"/>
    <cellStyle name="Normal 3 2 9 3 2 2" xfId="15595"/>
    <cellStyle name="Normal 3 2 9 3 3" xfId="15596"/>
    <cellStyle name="Normal 3 2 9 4" xfId="15597"/>
    <cellStyle name="Normal 3 2 9 4 2" xfId="15598"/>
    <cellStyle name="Normal 3 2 9 4 2 2" xfId="15599"/>
    <cellStyle name="Normal 3 2 9 4 3" xfId="15600"/>
    <cellStyle name="Normal 3 2 9 5" xfId="15601"/>
    <cellStyle name="Normal 3 2 9 5 2" xfId="15602"/>
    <cellStyle name="Normal 3 2 9 6" xfId="15603"/>
    <cellStyle name="Normal 3 3" xfId="15604"/>
    <cellStyle name="Normal 4" xfId="8"/>
    <cellStyle name="Normal 4 2" xfId="15605"/>
    <cellStyle name="Normal 4 2 2" xfId="15606"/>
    <cellStyle name="Normal 4 3" xfId="15607"/>
    <cellStyle name="Normal 4 3 2" xfId="15608"/>
    <cellStyle name="Normal 5" xfId="15609"/>
    <cellStyle name="Normal 6" xfId="15610"/>
    <cellStyle name="Normal 6 10" xfId="15611"/>
    <cellStyle name="Normal 6 10 2" xfId="15612"/>
    <cellStyle name="Normal 6 10 2 2" xfId="15613"/>
    <cellStyle name="Normal 6 10 3" xfId="15614"/>
    <cellStyle name="Normal 6 11" xfId="15615"/>
    <cellStyle name="Normal 6 11 2" xfId="15616"/>
    <cellStyle name="Normal 6 11 2 2" xfId="15617"/>
    <cellStyle name="Normal 6 11 3" xfId="15618"/>
    <cellStyle name="Normal 6 12" xfId="15619"/>
    <cellStyle name="Normal 6 12 2" xfId="15620"/>
    <cellStyle name="Normal 6 13" xfId="15621"/>
    <cellStyle name="Normal 6 13 2" xfId="15622"/>
    <cellStyle name="Normal 6 14" xfId="15623"/>
    <cellStyle name="Normal 6 2" xfId="15624"/>
    <cellStyle name="Normal 6 2 10" xfId="15625"/>
    <cellStyle name="Normal 6 2 10 2" xfId="15626"/>
    <cellStyle name="Normal 6 2 11" xfId="15627"/>
    <cellStyle name="Normal 6 2 2" xfId="15628"/>
    <cellStyle name="Normal 6 2 2 2" xfId="15629"/>
    <cellStyle name="Normal 6 2 2 2 2" xfId="15630"/>
    <cellStyle name="Normal 6 2 2 2 2 2" xfId="15631"/>
    <cellStyle name="Normal 6 2 2 2 3" xfId="15632"/>
    <cellStyle name="Normal 6 2 2 2 3 2" xfId="15633"/>
    <cellStyle name="Normal 6 2 2 2 4" xfId="15634"/>
    <cellStyle name="Normal 6 2 2 3" xfId="15635"/>
    <cellStyle name="Normal 6 2 2 3 2" xfId="15636"/>
    <cellStyle name="Normal 6 2 2 3 2 2" xfId="15637"/>
    <cellStyle name="Normal 6 2 2 3 3" xfId="15638"/>
    <cellStyle name="Normal 6 2 2 4" xfId="15639"/>
    <cellStyle name="Normal 6 2 2 4 2" xfId="15640"/>
    <cellStyle name="Normal 6 2 2 4 2 2" xfId="15641"/>
    <cellStyle name="Normal 6 2 2 4 3" xfId="15642"/>
    <cellStyle name="Normal 6 2 2 5" xfId="15643"/>
    <cellStyle name="Normal 6 2 2 5 2" xfId="15644"/>
    <cellStyle name="Normal 6 2 2 6" xfId="15645"/>
    <cellStyle name="Normal 6 2 3" xfId="15646"/>
    <cellStyle name="Normal 6 2 3 2" xfId="15647"/>
    <cellStyle name="Normal 6 2 3 2 2" xfId="15648"/>
    <cellStyle name="Normal 6 2 3 2 2 2" xfId="15649"/>
    <cellStyle name="Normal 6 2 3 2 3" xfId="15650"/>
    <cellStyle name="Normal 6 2 3 2 3 2" xfId="15651"/>
    <cellStyle name="Normal 6 2 3 2 4" xfId="15652"/>
    <cellStyle name="Normal 6 2 3 3" xfId="15653"/>
    <cellStyle name="Normal 6 2 3 3 2" xfId="15654"/>
    <cellStyle name="Normal 6 2 3 3 2 2" xfId="15655"/>
    <cellStyle name="Normal 6 2 3 3 3" xfId="15656"/>
    <cellStyle name="Normal 6 2 3 4" xfId="15657"/>
    <cellStyle name="Normal 6 2 3 4 2" xfId="15658"/>
    <cellStyle name="Normal 6 2 3 4 2 2" xfId="15659"/>
    <cellStyle name="Normal 6 2 3 4 3" xfId="15660"/>
    <cellStyle name="Normal 6 2 3 5" xfId="15661"/>
    <cellStyle name="Normal 6 2 3 5 2" xfId="15662"/>
    <cellStyle name="Normal 6 2 3 6" xfId="15663"/>
    <cellStyle name="Normal 6 2 4" xfId="15664"/>
    <cellStyle name="Normal 6 2 4 2" xfId="15665"/>
    <cellStyle name="Normal 6 2 4 2 2" xfId="15666"/>
    <cellStyle name="Normal 6 2 4 2 2 2" xfId="15667"/>
    <cellStyle name="Normal 6 2 4 2 3" xfId="15668"/>
    <cellStyle name="Normal 6 2 4 2 3 2" xfId="15669"/>
    <cellStyle name="Normal 6 2 4 2 4" xfId="15670"/>
    <cellStyle name="Normal 6 2 4 3" xfId="15671"/>
    <cellStyle name="Normal 6 2 4 3 2" xfId="15672"/>
    <cellStyle name="Normal 6 2 4 3 2 2" xfId="15673"/>
    <cellStyle name="Normal 6 2 4 3 3" xfId="15674"/>
    <cellStyle name="Normal 6 2 4 4" xfId="15675"/>
    <cellStyle name="Normal 6 2 4 4 2" xfId="15676"/>
    <cellStyle name="Normal 6 2 4 4 2 2" xfId="15677"/>
    <cellStyle name="Normal 6 2 4 4 3" xfId="15678"/>
    <cellStyle name="Normal 6 2 4 5" xfId="15679"/>
    <cellStyle name="Normal 6 2 4 5 2" xfId="15680"/>
    <cellStyle name="Normal 6 2 4 6" xfId="15681"/>
    <cellStyle name="Normal 6 2 5" xfId="15682"/>
    <cellStyle name="Normal 6 2 5 2" xfId="15683"/>
    <cellStyle name="Normal 6 2 5 2 2" xfId="15684"/>
    <cellStyle name="Normal 6 2 5 3" xfId="15685"/>
    <cellStyle name="Normal 6 2 5 3 2" xfId="15686"/>
    <cellStyle name="Normal 6 2 5 4" xfId="15687"/>
    <cellStyle name="Normal 6 2 6" xfId="15688"/>
    <cellStyle name="Normal 6 2 6 2" xfId="15689"/>
    <cellStyle name="Normal 6 2 6 2 2" xfId="15690"/>
    <cellStyle name="Normal 6 2 6 3" xfId="15691"/>
    <cellStyle name="Normal 6 2 6 3 2" xfId="15692"/>
    <cellStyle name="Normal 6 2 6 4" xfId="15693"/>
    <cellStyle name="Normal 6 2 7" xfId="15694"/>
    <cellStyle name="Normal 6 2 7 2" xfId="15695"/>
    <cellStyle name="Normal 6 2 7 2 2" xfId="15696"/>
    <cellStyle name="Normal 6 2 7 3" xfId="15697"/>
    <cellStyle name="Normal 6 2 8" xfId="15698"/>
    <cellStyle name="Normal 6 2 8 2" xfId="15699"/>
    <cellStyle name="Normal 6 2 8 2 2" xfId="15700"/>
    <cellStyle name="Normal 6 2 8 3" xfId="15701"/>
    <cellStyle name="Normal 6 2 9" xfId="15702"/>
    <cellStyle name="Normal 6 2 9 2" xfId="15703"/>
    <cellStyle name="Normal 6 3" xfId="15704"/>
    <cellStyle name="Normal 6 3 10" xfId="15705"/>
    <cellStyle name="Normal 6 3 10 2" xfId="15706"/>
    <cellStyle name="Normal 6 3 11" xfId="15707"/>
    <cellStyle name="Normal 6 3 2" xfId="15708"/>
    <cellStyle name="Normal 6 3 2 2" xfId="15709"/>
    <cellStyle name="Normal 6 3 2 2 2" xfId="15710"/>
    <cellStyle name="Normal 6 3 2 2 2 2" xfId="15711"/>
    <cellStyle name="Normal 6 3 2 2 3" xfId="15712"/>
    <cellStyle name="Normal 6 3 2 2 3 2" xfId="15713"/>
    <cellStyle name="Normal 6 3 2 2 4" xfId="15714"/>
    <cellStyle name="Normal 6 3 2 3" xfId="15715"/>
    <cellStyle name="Normal 6 3 2 3 2" xfId="15716"/>
    <cellStyle name="Normal 6 3 2 3 2 2" xfId="15717"/>
    <cellStyle name="Normal 6 3 2 3 3" xfId="15718"/>
    <cellStyle name="Normal 6 3 2 4" xfId="15719"/>
    <cellStyle name="Normal 6 3 2 4 2" xfId="15720"/>
    <cellStyle name="Normal 6 3 2 4 2 2" xfId="15721"/>
    <cellStyle name="Normal 6 3 2 4 3" xfId="15722"/>
    <cellStyle name="Normal 6 3 2 5" xfId="15723"/>
    <cellStyle name="Normal 6 3 2 5 2" xfId="15724"/>
    <cellStyle name="Normal 6 3 2 6" xfId="15725"/>
    <cellStyle name="Normal 6 3 3" xfId="15726"/>
    <cellStyle name="Normal 6 3 3 2" xfId="15727"/>
    <cellStyle name="Normal 6 3 3 2 2" xfId="15728"/>
    <cellStyle name="Normal 6 3 3 2 2 2" xfId="15729"/>
    <cellStyle name="Normal 6 3 3 2 3" xfId="15730"/>
    <cellStyle name="Normal 6 3 3 2 3 2" xfId="15731"/>
    <cellStyle name="Normal 6 3 3 2 4" xfId="15732"/>
    <cellStyle name="Normal 6 3 3 3" xfId="15733"/>
    <cellStyle name="Normal 6 3 3 3 2" xfId="15734"/>
    <cellStyle name="Normal 6 3 3 3 2 2" xfId="15735"/>
    <cellStyle name="Normal 6 3 3 3 3" xfId="15736"/>
    <cellStyle name="Normal 6 3 3 4" xfId="15737"/>
    <cellStyle name="Normal 6 3 3 4 2" xfId="15738"/>
    <cellStyle name="Normal 6 3 3 4 2 2" xfId="15739"/>
    <cellStyle name="Normal 6 3 3 4 3" xfId="15740"/>
    <cellStyle name="Normal 6 3 3 5" xfId="15741"/>
    <cellStyle name="Normal 6 3 3 5 2" xfId="15742"/>
    <cellStyle name="Normal 6 3 3 6" xfId="15743"/>
    <cellStyle name="Normal 6 3 4" xfId="15744"/>
    <cellStyle name="Normal 6 3 4 2" xfId="15745"/>
    <cellStyle name="Normal 6 3 4 2 2" xfId="15746"/>
    <cellStyle name="Normal 6 3 4 2 2 2" xfId="15747"/>
    <cellStyle name="Normal 6 3 4 2 3" xfId="15748"/>
    <cellStyle name="Normal 6 3 4 2 3 2" xfId="15749"/>
    <cellStyle name="Normal 6 3 4 2 4" xfId="15750"/>
    <cellStyle name="Normal 6 3 4 3" xfId="15751"/>
    <cellStyle name="Normal 6 3 4 3 2" xfId="15752"/>
    <cellStyle name="Normal 6 3 4 3 2 2" xfId="15753"/>
    <cellStyle name="Normal 6 3 4 3 3" xfId="15754"/>
    <cellStyle name="Normal 6 3 4 4" xfId="15755"/>
    <cellStyle name="Normal 6 3 4 4 2" xfId="15756"/>
    <cellStyle name="Normal 6 3 4 4 2 2" xfId="15757"/>
    <cellStyle name="Normal 6 3 4 4 3" xfId="15758"/>
    <cellStyle name="Normal 6 3 4 5" xfId="15759"/>
    <cellStyle name="Normal 6 3 4 5 2" xfId="15760"/>
    <cellStyle name="Normal 6 3 4 6" xfId="15761"/>
    <cellStyle name="Normal 6 3 5" xfId="15762"/>
    <cellStyle name="Normal 6 3 5 2" xfId="15763"/>
    <cellStyle name="Normal 6 3 5 2 2" xfId="15764"/>
    <cellStyle name="Normal 6 3 5 3" xfId="15765"/>
    <cellStyle name="Normal 6 3 5 3 2" xfId="15766"/>
    <cellStyle name="Normal 6 3 5 4" xfId="15767"/>
    <cellStyle name="Normal 6 3 6" xfId="15768"/>
    <cellStyle name="Normal 6 3 6 2" xfId="15769"/>
    <cellStyle name="Normal 6 3 6 2 2" xfId="15770"/>
    <cellStyle name="Normal 6 3 6 3" xfId="15771"/>
    <cellStyle name="Normal 6 3 6 3 2" xfId="15772"/>
    <cellStyle name="Normal 6 3 6 4" xfId="15773"/>
    <cellStyle name="Normal 6 3 7" xfId="15774"/>
    <cellStyle name="Normal 6 3 7 2" xfId="15775"/>
    <cellStyle name="Normal 6 3 7 2 2" xfId="15776"/>
    <cellStyle name="Normal 6 3 7 3" xfId="15777"/>
    <cellStyle name="Normal 6 3 8" xfId="15778"/>
    <cellStyle name="Normal 6 3 8 2" xfId="15779"/>
    <cellStyle name="Normal 6 3 8 2 2" xfId="15780"/>
    <cellStyle name="Normal 6 3 8 3" xfId="15781"/>
    <cellStyle name="Normal 6 3 9" xfId="15782"/>
    <cellStyle name="Normal 6 3 9 2" xfId="15783"/>
    <cellStyle name="Normal 6 4" xfId="15784"/>
    <cellStyle name="Normal 6 4 2" xfId="15785"/>
    <cellStyle name="Normal 6 4 2 2" xfId="15786"/>
    <cellStyle name="Normal 6 4 2 2 2" xfId="15787"/>
    <cellStyle name="Normal 6 4 2 2 2 2" xfId="15788"/>
    <cellStyle name="Normal 6 4 2 2 3" xfId="15789"/>
    <cellStyle name="Normal 6 4 2 2 3 2" xfId="15790"/>
    <cellStyle name="Normal 6 4 2 2 4" xfId="15791"/>
    <cellStyle name="Normal 6 4 2 3" xfId="15792"/>
    <cellStyle name="Normal 6 4 2 3 2" xfId="15793"/>
    <cellStyle name="Normal 6 4 2 3 2 2" xfId="15794"/>
    <cellStyle name="Normal 6 4 2 3 3" xfId="15795"/>
    <cellStyle name="Normal 6 4 2 4" xfId="15796"/>
    <cellStyle name="Normal 6 4 2 4 2" xfId="15797"/>
    <cellStyle name="Normal 6 4 2 4 2 2" xfId="15798"/>
    <cellStyle name="Normal 6 4 2 4 3" xfId="15799"/>
    <cellStyle name="Normal 6 4 2 5" xfId="15800"/>
    <cellStyle name="Normal 6 4 2 5 2" xfId="15801"/>
    <cellStyle name="Normal 6 4 2 6" xfId="15802"/>
    <cellStyle name="Normal 6 4 3" xfId="15803"/>
    <cellStyle name="Normal 6 4 3 2" xfId="15804"/>
    <cellStyle name="Normal 6 4 3 2 2" xfId="15805"/>
    <cellStyle name="Normal 6 4 3 2 2 2" xfId="15806"/>
    <cellStyle name="Normal 6 4 3 2 3" xfId="15807"/>
    <cellStyle name="Normal 6 4 3 2 3 2" xfId="15808"/>
    <cellStyle name="Normal 6 4 3 2 4" xfId="15809"/>
    <cellStyle name="Normal 6 4 3 3" xfId="15810"/>
    <cellStyle name="Normal 6 4 3 3 2" xfId="15811"/>
    <cellStyle name="Normal 6 4 3 3 2 2" xfId="15812"/>
    <cellStyle name="Normal 6 4 3 3 3" xfId="15813"/>
    <cellStyle name="Normal 6 4 3 4" xfId="15814"/>
    <cellStyle name="Normal 6 4 3 4 2" xfId="15815"/>
    <cellStyle name="Normal 6 4 3 4 2 2" xfId="15816"/>
    <cellStyle name="Normal 6 4 3 4 3" xfId="15817"/>
    <cellStyle name="Normal 6 4 3 5" xfId="15818"/>
    <cellStyle name="Normal 6 4 3 5 2" xfId="15819"/>
    <cellStyle name="Normal 6 4 3 6" xfId="15820"/>
    <cellStyle name="Normal 6 4 4" xfId="15821"/>
    <cellStyle name="Normal 6 4 4 2" xfId="15822"/>
    <cellStyle name="Normal 6 4 4 2 2" xfId="15823"/>
    <cellStyle name="Normal 6 4 4 3" xfId="15824"/>
    <cellStyle name="Normal 6 4 4 3 2" xfId="15825"/>
    <cellStyle name="Normal 6 4 4 4" xfId="15826"/>
    <cellStyle name="Normal 6 4 5" xfId="15827"/>
    <cellStyle name="Normal 6 4 5 2" xfId="15828"/>
    <cellStyle name="Normal 6 4 5 2 2" xfId="15829"/>
    <cellStyle name="Normal 6 4 5 3" xfId="15830"/>
    <cellStyle name="Normal 6 4 5 3 2" xfId="15831"/>
    <cellStyle name="Normal 6 4 5 4" xfId="15832"/>
    <cellStyle name="Normal 6 4 6" xfId="15833"/>
    <cellStyle name="Normal 6 4 6 2" xfId="15834"/>
    <cellStyle name="Normal 6 4 6 2 2" xfId="15835"/>
    <cellStyle name="Normal 6 4 6 3" xfId="15836"/>
    <cellStyle name="Normal 6 4 7" xfId="15837"/>
    <cellStyle name="Normal 6 4 7 2" xfId="15838"/>
    <cellStyle name="Normal 6 4 7 2 2" xfId="15839"/>
    <cellStyle name="Normal 6 4 7 3" xfId="15840"/>
    <cellStyle name="Normal 6 4 8" xfId="15841"/>
    <cellStyle name="Normal 6 4 8 2" xfId="15842"/>
    <cellStyle name="Normal 6 4 9" xfId="15843"/>
    <cellStyle name="Normal 6 5" xfId="15844"/>
    <cellStyle name="Normal 6 5 2" xfId="15845"/>
    <cellStyle name="Normal 6 5 2 2" xfId="15846"/>
    <cellStyle name="Normal 6 5 2 2 2" xfId="15847"/>
    <cellStyle name="Normal 6 5 2 3" xfId="15848"/>
    <cellStyle name="Normal 6 5 2 3 2" xfId="15849"/>
    <cellStyle name="Normal 6 5 2 4" xfId="15850"/>
    <cellStyle name="Normal 6 5 3" xfId="15851"/>
    <cellStyle name="Normal 6 5 3 2" xfId="15852"/>
    <cellStyle name="Normal 6 5 3 2 2" xfId="15853"/>
    <cellStyle name="Normal 6 5 3 3" xfId="15854"/>
    <cellStyle name="Normal 6 5 4" xfId="15855"/>
    <cellStyle name="Normal 6 5 4 2" xfId="15856"/>
    <cellStyle name="Normal 6 5 4 2 2" xfId="15857"/>
    <cellStyle name="Normal 6 5 4 3" xfId="15858"/>
    <cellStyle name="Normal 6 5 5" xfId="15859"/>
    <cellStyle name="Normal 6 5 5 2" xfId="15860"/>
    <cellStyle name="Normal 6 5 6" xfId="15861"/>
    <cellStyle name="Normal 6 6" xfId="15862"/>
    <cellStyle name="Normal 6 6 2" xfId="15863"/>
    <cellStyle name="Normal 6 6 2 2" xfId="15864"/>
    <cellStyle name="Normal 6 6 2 2 2" xfId="15865"/>
    <cellStyle name="Normal 6 6 2 3" xfId="15866"/>
    <cellStyle name="Normal 6 6 2 3 2" xfId="15867"/>
    <cellStyle name="Normal 6 6 2 4" xfId="15868"/>
    <cellStyle name="Normal 6 6 3" xfId="15869"/>
    <cellStyle name="Normal 6 6 3 2" xfId="15870"/>
    <cellStyle name="Normal 6 6 3 2 2" xfId="15871"/>
    <cellStyle name="Normal 6 6 3 3" xfId="15872"/>
    <cellStyle name="Normal 6 6 4" xfId="15873"/>
    <cellStyle name="Normal 6 6 4 2" xfId="15874"/>
    <cellStyle name="Normal 6 6 4 2 2" xfId="15875"/>
    <cellStyle name="Normal 6 6 4 3" xfId="15876"/>
    <cellStyle name="Normal 6 6 5" xfId="15877"/>
    <cellStyle name="Normal 6 6 5 2" xfId="15878"/>
    <cellStyle name="Normal 6 6 6" xfId="15879"/>
    <cellStyle name="Normal 6 7" xfId="15880"/>
    <cellStyle name="Normal 6 7 2" xfId="15881"/>
    <cellStyle name="Normal 6 7 2 2" xfId="15882"/>
    <cellStyle name="Normal 6 7 2 2 2" xfId="15883"/>
    <cellStyle name="Normal 6 7 2 3" xfId="15884"/>
    <cellStyle name="Normal 6 7 2 3 2" xfId="15885"/>
    <cellStyle name="Normal 6 7 2 4" xfId="15886"/>
    <cellStyle name="Normal 6 7 3" xfId="15887"/>
    <cellStyle name="Normal 6 7 3 2" xfId="15888"/>
    <cellStyle name="Normal 6 7 3 2 2" xfId="15889"/>
    <cellStyle name="Normal 6 7 3 3" xfId="15890"/>
    <cellStyle name="Normal 6 7 4" xfId="15891"/>
    <cellStyle name="Normal 6 7 4 2" xfId="15892"/>
    <cellStyle name="Normal 6 7 4 2 2" xfId="15893"/>
    <cellStyle name="Normal 6 7 4 3" xfId="15894"/>
    <cellStyle name="Normal 6 7 5" xfId="15895"/>
    <cellStyle name="Normal 6 7 5 2" xfId="15896"/>
    <cellStyle name="Normal 6 7 6" xfId="15897"/>
    <cellStyle name="Normal 6 8" xfId="15898"/>
    <cellStyle name="Normal 6 8 2" xfId="15899"/>
    <cellStyle name="Normal 6 8 2 2" xfId="15900"/>
    <cellStyle name="Normal 6 8 3" xfId="15901"/>
    <cellStyle name="Normal 6 8 3 2" xfId="15902"/>
    <cellStyle name="Normal 6 8 4" xfId="15903"/>
    <cellStyle name="Normal 6 9" xfId="15904"/>
    <cellStyle name="Normal 6 9 2" xfId="15905"/>
    <cellStyle name="Normal 6 9 2 2" xfId="15906"/>
    <cellStyle name="Normal 6 9 3" xfId="15907"/>
    <cellStyle name="Normal 6 9 3 2" xfId="15908"/>
    <cellStyle name="Normal 6 9 4" xfId="15909"/>
    <cellStyle name="Normal 7" xfId="15910"/>
    <cellStyle name="Normal 7 2" xfId="15911"/>
    <cellStyle name="Normal 8" xfId="15912"/>
    <cellStyle name="Normal 8 2" xfId="15913"/>
    <cellStyle name="Normal 9" xfId="15914"/>
    <cellStyle name="Note 2" xfId="15915"/>
    <cellStyle name="Note 2 10" xfId="15916"/>
    <cellStyle name="Note 2 10 2" xfId="15917"/>
    <cellStyle name="Note 2 10 2 2" xfId="15918"/>
    <cellStyle name="Note 2 10 3" xfId="15919"/>
    <cellStyle name="Note 2 10 3 2" xfId="15920"/>
    <cellStyle name="Note 2 10 4" xfId="15921"/>
    <cellStyle name="Note 2 11" xfId="15922"/>
    <cellStyle name="Note 2 11 2" xfId="15923"/>
    <cellStyle name="Note 2 11 2 2" xfId="15924"/>
    <cellStyle name="Note 2 11 3" xfId="15925"/>
    <cellStyle name="Note 2 11 3 2" xfId="15926"/>
    <cellStyle name="Note 2 11 4" xfId="15927"/>
    <cellStyle name="Note 2 12" xfId="15928"/>
    <cellStyle name="Note 2 12 2" xfId="15929"/>
    <cellStyle name="Note 2 12 2 2" xfId="15930"/>
    <cellStyle name="Note 2 12 3" xfId="15931"/>
    <cellStyle name="Note 2 13" xfId="15932"/>
    <cellStyle name="Note 2 13 2" xfId="15933"/>
    <cellStyle name="Note 2 13 2 2" xfId="15934"/>
    <cellStyle name="Note 2 13 3" xfId="15935"/>
    <cellStyle name="Note 2 14" xfId="15936"/>
    <cellStyle name="Note 2 14 2" xfId="15937"/>
    <cellStyle name="Note 2 15" xfId="15938"/>
    <cellStyle name="Note 2 15 2" xfId="15939"/>
    <cellStyle name="Note 2 16" xfId="15940"/>
    <cellStyle name="Note 2 2" xfId="15941"/>
    <cellStyle name="Note 2 2 10" xfId="15942"/>
    <cellStyle name="Note 2 2 10 2" xfId="15943"/>
    <cellStyle name="Note 2 2 10 2 2" xfId="15944"/>
    <cellStyle name="Note 2 2 10 3" xfId="15945"/>
    <cellStyle name="Note 2 2 10 3 2" xfId="15946"/>
    <cellStyle name="Note 2 2 10 4" xfId="15947"/>
    <cellStyle name="Note 2 2 11" xfId="15948"/>
    <cellStyle name="Note 2 2 11 2" xfId="15949"/>
    <cellStyle name="Note 2 2 11 2 2" xfId="15950"/>
    <cellStyle name="Note 2 2 11 3" xfId="15951"/>
    <cellStyle name="Note 2 2 12" xfId="15952"/>
    <cellStyle name="Note 2 2 12 2" xfId="15953"/>
    <cellStyle name="Note 2 2 12 2 2" xfId="15954"/>
    <cellStyle name="Note 2 2 12 3" xfId="15955"/>
    <cellStyle name="Note 2 2 13" xfId="15956"/>
    <cellStyle name="Note 2 2 13 2" xfId="15957"/>
    <cellStyle name="Note 2 2 14" xfId="15958"/>
    <cellStyle name="Note 2 2 14 2" xfId="15959"/>
    <cellStyle name="Note 2 2 15" xfId="15960"/>
    <cellStyle name="Note 2 2 2" xfId="15961"/>
    <cellStyle name="Note 2 2 2 10" xfId="15962"/>
    <cellStyle name="Note 2 2 2 10 2" xfId="15963"/>
    <cellStyle name="Note 2 2 2 10 2 2" xfId="15964"/>
    <cellStyle name="Note 2 2 2 10 3" xfId="15965"/>
    <cellStyle name="Note 2 2 2 11" xfId="15966"/>
    <cellStyle name="Note 2 2 2 11 2" xfId="15967"/>
    <cellStyle name="Note 2 2 2 11 2 2" xfId="15968"/>
    <cellStyle name="Note 2 2 2 11 3" xfId="15969"/>
    <cellStyle name="Note 2 2 2 12" xfId="15970"/>
    <cellStyle name="Note 2 2 2 12 2" xfId="15971"/>
    <cellStyle name="Note 2 2 2 13" xfId="15972"/>
    <cellStyle name="Note 2 2 2 13 2" xfId="15973"/>
    <cellStyle name="Note 2 2 2 14" xfId="15974"/>
    <cellStyle name="Note 2 2 2 2" xfId="15975"/>
    <cellStyle name="Note 2 2 2 2 10" xfId="15976"/>
    <cellStyle name="Note 2 2 2 2 10 2" xfId="15977"/>
    <cellStyle name="Note 2 2 2 2 11" xfId="15978"/>
    <cellStyle name="Note 2 2 2 2 2" xfId="15979"/>
    <cellStyle name="Note 2 2 2 2 2 2" xfId="15980"/>
    <cellStyle name="Note 2 2 2 2 2 2 2" xfId="15981"/>
    <cellStyle name="Note 2 2 2 2 2 2 2 2" xfId="15982"/>
    <cellStyle name="Note 2 2 2 2 2 2 3" xfId="15983"/>
    <cellStyle name="Note 2 2 2 2 2 2 3 2" xfId="15984"/>
    <cellStyle name="Note 2 2 2 2 2 2 4" xfId="15985"/>
    <cellStyle name="Note 2 2 2 2 2 3" xfId="15986"/>
    <cellStyle name="Note 2 2 2 2 2 3 2" xfId="15987"/>
    <cellStyle name="Note 2 2 2 2 2 3 2 2" xfId="15988"/>
    <cellStyle name="Note 2 2 2 2 2 3 3" xfId="15989"/>
    <cellStyle name="Note 2 2 2 2 2 4" xfId="15990"/>
    <cellStyle name="Note 2 2 2 2 2 4 2" xfId="15991"/>
    <cellStyle name="Note 2 2 2 2 2 4 2 2" xfId="15992"/>
    <cellStyle name="Note 2 2 2 2 2 4 3" xfId="15993"/>
    <cellStyle name="Note 2 2 2 2 2 5" xfId="15994"/>
    <cellStyle name="Note 2 2 2 2 2 5 2" xfId="15995"/>
    <cellStyle name="Note 2 2 2 2 2 6" xfId="15996"/>
    <cellStyle name="Note 2 2 2 2 3" xfId="15997"/>
    <cellStyle name="Note 2 2 2 2 3 2" xfId="15998"/>
    <cellStyle name="Note 2 2 2 2 3 2 2" xfId="15999"/>
    <cellStyle name="Note 2 2 2 2 3 2 2 2" xfId="16000"/>
    <cellStyle name="Note 2 2 2 2 3 2 3" xfId="16001"/>
    <cellStyle name="Note 2 2 2 2 3 2 3 2" xfId="16002"/>
    <cellStyle name="Note 2 2 2 2 3 2 4" xfId="16003"/>
    <cellStyle name="Note 2 2 2 2 3 3" xfId="16004"/>
    <cellStyle name="Note 2 2 2 2 3 3 2" xfId="16005"/>
    <cellStyle name="Note 2 2 2 2 3 3 2 2" xfId="16006"/>
    <cellStyle name="Note 2 2 2 2 3 3 3" xfId="16007"/>
    <cellStyle name="Note 2 2 2 2 3 4" xfId="16008"/>
    <cellStyle name="Note 2 2 2 2 3 4 2" xfId="16009"/>
    <cellStyle name="Note 2 2 2 2 3 4 2 2" xfId="16010"/>
    <cellStyle name="Note 2 2 2 2 3 4 3" xfId="16011"/>
    <cellStyle name="Note 2 2 2 2 3 5" xfId="16012"/>
    <cellStyle name="Note 2 2 2 2 3 5 2" xfId="16013"/>
    <cellStyle name="Note 2 2 2 2 3 6" xfId="16014"/>
    <cellStyle name="Note 2 2 2 2 4" xfId="16015"/>
    <cellStyle name="Note 2 2 2 2 4 2" xfId="16016"/>
    <cellStyle name="Note 2 2 2 2 4 2 2" xfId="16017"/>
    <cellStyle name="Note 2 2 2 2 4 2 2 2" xfId="16018"/>
    <cellStyle name="Note 2 2 2 2 4 2 3" xfId="16019"/>
    <cellStyle name="Note 2 2 2 2 4 2 3 2" xfId="16020"/>
    <cellStyle name="Note 2 2 2 2 4 2 4" xfId="16021"/>
    <cellStyle name="Note 2 2 2 2 4 3" xfId="16022"/>
    <cellStyle name="Note 2 2 2 2 4 3 2" xfId="16023"/>
    <cellStyle name="Note 2 2 2 2 4 3 2 2" xfId="16024"/>
    <cellStyle name="Note 2 2 2 2 4 3 3" xfId="16025"/>
    <cellStyle name="Note 2 2 2 2 4 4" xfId="16026"/>
    <cellStyle name="Note 2 2 2 2 4 4 2" xfId="16027"/>
    <cellStyle name="Note 2 2 2 2 4 4 2 2" xfId="16028"/>
    <cellStyle name="Note 2 2 2 2 4 4 3" xfId="16029"/>
    <cellStyle name="Note 2 2 2 2 4 5" xfId="16030"/>
    <cellStyle name="Note 2 2 2 2 4 5 2" xfId="16031"/>
    <cellStyle name="Note 2 2 2 2 4 6" xfId="16032"/>
    <cellStyle name="Note 2 2 2 2 5" xfId="16033"/>
    <cellStyle name="Note 2 2 2 2 5 2" xfId="16034"/>
    <cellStyle name="Note 2 2 2 2 5 2 2" xfId="16035"/>
    <cellStyle name="Note 2 2 2 2 5 3" xfId="16036"/>
    <cellStyle name="Note 2 2 2 2 5 3 2" xfId="16037"/>
    <cellStyle name="Note 2 2 2 2 5 4" xfId="16038"/>
    <cellStyle name="Note 2 2 2 2 6" xfId="16039"/>
    <cellStyle name="Note 2 2 2 2 6 2" xfId="16040"/>
    <cellStyle name="Note 2 2 2 2 6 2 2" xfId="16041"/>
    <cellStyle name="Note 2 2 2 2 6 3" xfId="16042"/>
    <cellStyle name="Note 2 2 2 2 6 3 2" xfId="16043"/>
    <cellStyle name="Note 2 2 2 2 6 4" xfId="16044"/>
    <cellStyle name="Note 2 2 2 2 7" xfId="16045"/>
    <cellStyle name="Note 2 2 2 2 7 2" xfId="16046"/>
    <cellStyle name="Note 2 2 2 2 7 2 2" xfId="16047"/>
    <cellStyle name="Note 2 2 2 2 7 3" xfId="16048"/>
    <cellStyle name="Note 2 2 2 2 8" xfId="16049"/>
    <cellStyle name="Note 2 2 2 2 8 2" xfId="16050"/>
    <cellStyle name="Note 2 2 2 2 8 2 2" xfId="16051"/>
    <cellStyle name="Note 2 2 2 2 8 3" xfId="16052"/>
    <cellStyle name="Note 2 2 2 2 9" xfId="16053"/>
    <cellStyle name="Note 2 2 2 2 9 2" xfId="16054"/>
    <cellStyle name="Note 2 2 2 3" xfId="16055"/>
    <cellStyle name="Note 2 2 2 3 10" xfId="16056"/>
    <cellStyle name="Note 2 2 2 3 10 2" xfId="16057"/>
    <cellStyle name="Note 2 2 2 3 11" xfId="16058"/>
    <cellStyle name="Note 2 2 2 3 2" xfId="16059"/>
    <cellStyle name="Note 2 2 2 3 2 2" xfId="16060"/>
    <cellStyle name="Note 2 2 2 3 2 2 2" xfId="16061"/>
    <cellStyle name="Note 2 2 2 3 2 2 2 2" xfId="16062"/>
    <cellStyle name="Note 2 2 2 3 2 2 3" xfId="16063"/>
    <cellStyle name="Note 2 2 2 3 2 2 3 2" xfId="16064"/>
    <cellStyle name="Note 2 2 2 3 2 2 4" xfId="16065"/>
    <cellStyle name="Note 2 2 2 3 2 3" xfId="16066"/>
    <cellStyle name="Note 2 2 2 3 2 3 2" xfId="16067"/>
    <cellStyle name="Note 2 2 2 3 2 3 2 2" xfId="16068"/>
    <cellStyle name="Note 2 2 2 3 2 3 3" xfId="16069"/>
    <cellStyle name="Note 2 2 2 3 2 4" xfId="16070"/>
    <cellStyle name="Note 2 2 2 3 2 4 2" xfId="16071"/>
    <cellStyle name="Note 2 2 2 3 2 4 2 2" xfId="16072"/>
    <cellStyle name="Note 2 2 2 3 2 4 3" xfId="16073"/>
    <cellStyle name="Note 2 2 2 3 2 5" xfId="16074"/>
    <cellStyle name="Note 2 2 2 3 2 5 2" xfId="16075"/>
    <cellStyle name="Note 2 2 2 3 2 6" xfId="16076"/>
    <cellStyle name="Note 2 2 2 3 3" xfId="16077"/>
    <cellStyle name="Note 2 2 2 3 3 2" xfId="16078"/>
    <cellStyle name="Note 2 2 2 3 3 2 2" xfId="16079"/>
    <cellStyle name="Note 2 2 2 3 3 2 2 2" xfId="16080"/>
    <cellStyle name="Note 2 2 2 3 3 2 3" xfId="16081"/>
    <cellStyle name="Note 2 2 2 3 3 2 3 2" xfId="16082"/>
    <cellStyle name="Note 2 2 2 3 3 2 4" xfId="16083"/>
    <cellStyle name="Note 2 2 2 3 3 3" xfId="16084"/>
    <cellStyle name="Note 2 2 2 3 3 3 2" xfId="16085"/>
    <cellStyle name="Note 2 2 2 3 3 3 2 2" xfId="16086"/>
    <cellStyle name="Note 2 2 2 3 3 3 3" xfId="16087"/>
    <cellStyle name="Note 2 2 2 3 3 4" xfId="16088"/>
    <cellStyle name="Note 2 2 2 3 3 4 2" xfId="16089"/>
    <cellStyle name="Note 2 2 2 3 3 4 2 2" xfId="16090"/>
    <cellStyle name="Note 2 2 2 3 3 4 3" xfId="16091"/>
    <cellStyle name="Note 2 2 2 3 3 5" xfId="16092"/>
    <cellStyle name="Note 2 2 2 3 3 5 2" xfId="16093"/>
    <cellStyle name="Note 2 2 2 3 3 6" xfId="16094"/>
    <cellStyle name="Note 2 2 2 3 4" xfId="16095"/>
    <cellStyle name="Note 2 2 2 3 4 2" xfId="16096"/>
    <cellStyle name="Note 2 2 2 3 4 2 2" xfId="16097"/>
    <cellStyle name="Note 2 2 2 3 4 2 2 2" xfId="16098"/>
    <cellStyle name="Note 2 2 2 3 4 2 3" xfId="16099"/>
    <cellStyle name="Note 2 2 2 3 4 2 3 2" xfId="16100"/>
    <cellStyle name="Note 2 2 2 3 4 2 4" xfId="16101"/>
    <cellStyle name="Note 2 2 2 3 4 3" xfId="16102"/>
    <cellStyle name="Note 2 2 2 3 4 3 2" xfId="16103"/>
    <cellStyle name="Note 2 2 2 3 4 3 2 2" xfId="16104"/>
    <cellStyle name="Note 2 2 2 3 4 3 3" xfId="16105"/>
    <cellStyle name="Note 2 2 2 3 4 4" xfId="16106"/>
    <cellStyle name="Note 2 2 2 3 4 4 2" xfId="16107"/>
    <cellStyle name="Note 2 2 2 3 4 4 2 2" xfId="16108"/>
    <cellStyle name="Note 2 2 2 3 4 4 3" xfId="16109"/>
    <cellStyle name="Note 2 2 2 3 4 5" xfId="16110"/>
    <cellStyle name="Note 2 2 2 3 4 5 2" xfId="16111"/>
    <cellStyle name="Note 2 2 2 3 4 6" xfId="16112"/>
    <cellStyle name="Note 2 2 2 3 5" xfId="16113"/>
    <cellStyle name="Note 2 2 2 3 5 2" xfId="16114"/>
    <cellStyle name="Note 2 2 2 3 5 2 2" xfId="16115"/>
    <cellStyle name="Note 2 2 2 3 5 3" xfId="16116"/>
    <cellStyle name="Note 2 2 2 3 5 3 2" xfId="16117"/>
    <cellStyle name="Note 2 2 2 3 5 4" xfId="16118"/>
    <cellStyle name="Note 2 2 2 3 6" xfId="16119"/>
    <cellStyle name="Note 2 2 2 3 6 2" xfId="16120"/>
    <cellStyle name="Note 2 2 2 3 6 2 2" xfId="16121"/>
    <cellStyle name="Note 2 2 2 3 6 3" xfId="16122"/>
    <cellStyle name="Note 2 2 2 3 6 3 2" xfId="16123"/>
    <cellStyle name="Note 2 2 2 3 6 4" xfId="16124"/>
    <cellStyle name="Note 2 2 2 3 7" xfId="16125"/>
    <cellStyle name="Note 2 2 2 3 7 2" xfId="16126"/>
    <cellStyle name="Note 2 2 2 3 7 2 2" xfId="16127"/>
    <cellStyle name="Note 2 2 2 3 7 3" xfId="16128"/>
    <cellStyle name="Note 2 2 2 3 8" xfId="16129"/>
    <cellStyle name="Note 2 2 2 3 8 2" xfId="16130"/>
    <cellStyle name="Note 2 2 2 3 8 2 2" xfId="16131"/>
    <cellStyle name="Note 2 2 2 3 8 3" xfId="16132"/>
    <cellStyle name="Note 2 2 2 3 9" xfId="16133"/>
    <cellStyle name="Note 2 2 2 3 9 2" xfId="16134"/>
    <cellStyle name="Note 2 2 2 4" xfId="16135"/>
    <cellStyle name="Note 2 2 2 4 2" xfId="16136"/>
    <cellStyle name="Note 2 2 2 4 2 2" xfId="16137"/>
    <cellStyle name="Note 2 2 2 4 2 2 2" xfId="16138"/>
    <cellStyle name="Note 2 2 2 4 2 2 2 2" xfId="16139"/>
    <cellStyle name="Note 2 2 2 4 2 2 3" xfId="16140"/>
    <cellStyle name="Note 2 2 2 4 2 2 3 2" xfId="16141"/>
    <cellStyle name="Note 2 2 2 4 2 2 4" xfId="16142"/>
    <cellStyle name="Note 2 2 2 4 2 3" xfId="16143"/>
    <cellStyle name="Note 2 2 2 4 2 3 2" xfId="16144"/>
    <cellStyle name="Note 2 2 2 4 2 3 2 2" xfId="16145"/>
    <cellStyle name="Note 2 2 2 4 2 3 3" xfId="16146"/>
    <cellStyle name="Note 2 2 2 4 2 4" xfId="16147"/>
    <cellStyle name="Note 2 2 2 4 2 4 2" xfId="16148"/>
    <cellStyle name="Note 2 2 2 4 2 4 2 2" xfId="16149"/>
    <cellStyle name="Note 2 2 2 4 2 4 3" xfId="16150"/>
    <cellStyle name="Note 2 2 2 4 2 5" xfId="16151"/>
    <cellStyle name="Note 2 2 2 4 2 5 2" xfId="16152"/>
    <cellStyle name="Note 2 2 2 4 2 6" xfId="16153"/>
    <cellStyle name="Note 2 2 2 4 3" xfId="16154"/>
    <cellStyle name="Note 2 2 2 4 3 2" xfId="16155"/>
    <cellStyle name="Note 2 2 2 4 3 2 2" xfId="16156"/>
    <cellStyle name="Note 2 2 2 4 3 2 2 2" xfId="16157"/>
    <cellStyle name="Note 2 2 2 4 3 2 3" xfId="16158"/>
    <cellStyle name="Note 2 2 2 4 3 2 3 2" xfId="16159"/>
    <cellStyle name="Note 2 2 2 4 3 2 4" xfId="16160"/>
    <cellStyle name="Note 2 2 2 4 3 3" xfId="16161"/>
    <cellStyle name="Note 2 2 2 4 3 3 2" xfId="16162"/>
    <cellStyle name="Note 2 2 2 4 3 3 2 2" xfId="16163"/>
    <cellStyle name="Note 2 2 2 4 3 3 3" xfId="16164"/>
    <cellStyle name="Note 2 2 2 4 3 4" xfId="16165"/>
    <cellStyle name="Note 2 2 2 4 3 4 2" xfId="16166"/>
    <cellStyle name="Note 2 2 2 4 3 4 2 2" xfId="16167"/>
    <cellStyle name="Note 2 2 2 4 3 4 3" xfId="16168"/>
    <cellStyle name="Note 2 2 2 4 3 5" xfId="16169"/>
    <cellStyle name="Note 2 2 2 4 3 5 2" xfId="16170"/>
    <cellStyle name="Note 2 2 2 4 3 6" xfId="16171"/>
    <cellStyle name="Note 2 2 2 4 4" xfId="16172"/>
    <cellStyle name="Note 2 2 2 4 4 2" xfId="16173"/>
    <cellStyle name="Note 2 2 2 4 4 2 2" xfId="16174"/>
    <cellStyle name="Note 2 2 2 4 4 3" xfId="16175"/>
    <cellStyle name="Note 2 2 2 4 4 3 2" xfId="16176"/>
    <cellStyle name="Note 2 2 2 4 4 4" xfId="16177"/>
    <cellStyle name="Note 2 2 2 4 5" xfId="16178"/>
    <cellStyle name="Note 2 2 2 4 5 2" xfId="16179"/>
    <cellStyle name="Note 2 2 2 4 5 2 2" xfId="16180"/>
    <cellStyle name="Note 2 2 2 4 5 3" xfId="16181"/>
    <cellStyle name="Note 2 2 2 4 5 3 2" xfId="16182"/>
    <cellStyle name="Note 2 2 2 4 5 4" xfId="16183"/>
    <cellStyle name="Note 2 2 2 4 6" xfId="16184"/>
    <cellStyle name="Note 2 2 2 4 6 2" xfId="16185"/>
    <cellStyle name="Note 2 2 2 4 6 2 2" xfId="16186"/>
    <cellStyle name="Note 2 2 2 4 6 3" xfId="16187"/>
    <cellStyle name="Note 2 2 2 4 7" xfId="16188"/>
    <cellStyle name="Note 2 2 2 4 7 2" xfId="16189"/>
    <cellStyle name="Note 2 2 2 4 7 2 2" xfId="16190"/>
    <cellStyle name="Note 2 2 2 4 7 3" xfId="16191"/>
    <cellStyle name="Note 2 2 2 4 8" xfId="16192"/>
    <cellStyle name="Note 2 2 2 4 8 2" xfId="16193"/>
    <cellStyle name="Note 2 2 2 4 9" xfId="16194"/>
    <cellStyle name="Note 2 2 2 5" xfId="16195"/>
    <cellStyle name="Note 2 2 2 5 2" xfId="16196"/>
    <cellStyle name="Note 2 2 2 5 2 2" xfId="16197"/>
    <cellStyle name="Note 2 2 2 5 2 2 2" xfId="16198"/>
    <cellStyle name="Note 2 2 2 5 2 3" xfId="16199"/>
    <cellStyle name="Note 2 2 2 5 2 3 2" xfId="16200"/>
    <cellStyle name="Note 2 2 2 5 2 4" xfId="16201"/>
    <cellStyle name="Note 2 2 2 5 3" xfId="16202"/>
    <cellStyle name="Note 2 2 2 5 3 2" xfId="16203"/>
    <cellStyle name="Note 2 2 2 5 3 2 2" xfId="16204"/>
    <cellStyle name="Note 2 2 2 5 3 3" xfId="16205"/>
    <cellStyle name="Note 2 2 2 5 4" xfId="16206"/>
    <cellStyle name="Note 2 2 2 5 4 2" xfId="16207"/>
    <cellStyle name="Note 2 2 2 5 4 2 2" xfId="16208"/>
    <cellStyle name="Note 2 2 2 5 4 3" xfId="16209"/>
    <cellStyle name="Note 2 2 2 5 5" xfId="16210"/>
    <cellStyle name="Note 2 2 2 5 5 2" xfId="16211"/>
    <cellStyle name="Note 2 2 2 5 6" xfId="16212"/>
    <cellStyle name="Note 2 2 2 6" xfId="16213"/>
    <cellStyle name="Note 2 2 2 6 2" xfId="16214"/>
    <cellStyle name="Note 2 2 2 6 2 2" xfId="16215"/>
    <cellStyle name="Note 2 2 2 6 2 2 2" xfId="16216"/>
    <cellStyle name="Note 2 2 2 6 2 3" xfId="16217"/>
    <cellStyle name="Note 2 2 2 6 2 3 2" xfId="16218"/>
    <cellStyle name="Note 2 2 2 6 2 4" xfId="16219"/>
    <cellStyle name="Note 2 2 2 6 3" xfId="16220"/>
    <cellStyle name="Note 2 2 2 6 3 2" xfId="16221"/>
    <cellStyle name="Note 2 2 2 6 3 2 2" xfId="16222"/>
    <cellStyle name="Note 2 2 2 6 3 3" xfId="16223"/>
    <cellStyle name="Note 2 2 2 6 4" xfId="16224"/>
    <cellStyle name="Note 2 2 2 6 4 2" xfId="16225"/>
    <cellStyle name="Note 2 2 2 6 4 2 2" xfId="16226"/>
    <cellStyle name="Note 2 2 2 6 4 3" xfId="16227"/>
    <cellStyle name="Note 2 2 2 6 5" xfId="16228"/>
    <cellStyle name="Note 2 2 2 6 5 2" xfId="16229"/>
    <cellStyle name="Note 2 2 2 6 6" xfId="16230"/>
    <cellStyle name="Note 2 2 2 7" xfId="16231"/>
    <cellStyle name="Note 2 2 2 7 2" xfId="16232"/>
    <cellStyle name="Note 2 2 2 7 2 2" xfId="16233"/>
    <cellStyle name="Note 2 2 2 7 2 2 2" xfId="16234"/>
    <cellStyle name="Note 2 2 2 7 2 3" xfId="16235"/>
    <cellStyle name="Note 2 2 2 7 2 3 2" xfId="16236"/>
    <cellStyle name="Note 2 2 2 7 2 4" xfId="16237"/>
    <cellStyle name="Note 2 2 2 7 3" xfId="16238"/>
    <cellStyle name="Note 2 2 2 7 3 2" xfId="16239"/>
    <cellStyle name="Note 2 2 2 7 3 2 2" xfId="16240"/>
    <cellStyle name="Note 2 2 2 7 3 3" xfId="16241"/>
    <cellStyle name="Note 2 2 2 7 4" xfId="16242"/>
    <cellStyle name="Note 2 2 2 7 4 2" xfId="16243"/>
    <cellStyle name="Note 2 2 2 7 4 2 2" xfId="16244"/>
    <cellStyle name="Note 2 2 2 7 4 3" xfId="16245"/>
    <cellStyle name="Note 2 2 2 7 5" xfId="16246"/>
    <cellStyle name="Note 2 2 2 7 5 2" xfId="16247"/>
    <cellStyle name="Note 2 2 2 7 6" xfId="16248"/>
    <cellStyle name="Note 2 2 2 8" xfId="16249"/>
    <cellStyle name="Note 2 2 2 8 2" xfId="16250"/>
    <cellStyle name="Note 2 2 2 8 2 2" xfId="16251"/>
    <cellStyle name="Note 2 2 2 8 3" xfId="16252"/>
    <cellStyle name="Note 2 2 2 8 3 2" xfId="16253"/>
    <cellStyle name="Note 2 2 2 8 4" xfId="16254"/>
    <cellStyle name="Note 2 2 2 9" xfId="16255"/>
    <cellStyle name="Note 2 2 2 9 2" xfId="16256"/>
    <cellStyle name="Note 2 2 2 9 2 2" xfId="16257"/>
    <cellStyle name="Note 2 2 2 9 3" xfId="16258"/>
    <cellStyle name="Note 2 2 2 9 3 2" xfId="16259"/>
    <cellStyle name="Note 2 2 2 9 4" xfId="16260"/>
    <cellStyle name="Note 2 2 3" xfId="16261"/>
    <cellStyle name="Note 2 2 3 10" xfId="16262"/>
    <cellStyle name="Note 2 2 3 10 2" xfId="16263"/>
    <cellStyle name="Note 2 2 3 11" xfId="16264"/>
    <cellStyle name="Note 2 2 3 2" xfId="16265"/>
    <cellStyle name="Note 2 2 3 2 2" xfId="16266"/>
    <cellStyle name="Note 2 2 3 2 2 2" xfId="16267"/>
    <cellStyle name="Note 2 2 3 2 2 2 2" xfId="16268"/>
    <cellStyle name="Note 2 2 3 2 2 3" xfId="16269"/>
    <cellStyle name="Note 2 2 3 2 2 3 2" xfId="16270"/>
    <cellStyle name="Note 2 2 3 2 2 4" xfId="16271"/>
    <cellStyle name="Note 2 2 3 2 3" xfId="16272"/>
    <cellStyle name="Note 2 2 3 2 3 2" xfId="16273"/>
    <cellStyle name="Note 2 2 3 2 3 2 2" xfId="16274"/>
    <cellStyle name="Note 2 2 3 2 3 3" xfId="16275"/>
    <cellStyle name="Note 2 2 3 2 4" xfId="16276"/>
    <cellStyle name="Note 2 2 3 2 4 2" xfId="16277"/>
    <cellStyle name="Note 2 2 3 2 4 2 2" xfId="16278"/>
    <cellStyle name="Note 2 2 3 2 4 3" xfId="16279"/>
    <cellStyle name="Note 2 2 3 2 5" xfId="16280"/>
    <cellStyle name="Note 2 2 3 2 5 2" xfId="16281"/>
    <cellStyle name="Note 2 2 3 2 6" xfId="16282"/>
    <cellStyle name="Note 2 2 3 3" xfId="16283"/>
    <cellStyle name="Note 2 2 3 3 2" xfId="16284"/>
    <cellStyle name="Note 2 2 3 3 2 2" xfId="16285"/>
    <cellStyle name="Note 2 2 3 3 2 2 2" xfId="16286"/>
    <cellStyle name="Note 2 2 3 3 2 3" xfId="16287"/>
    <cellStyle name="Note 2 2 3 3 2 3 2" xfId="16288"/>
    <cellStyle name="Note 2 2 3 3 2 4" xfId="16289"/>
    <cellStyle name="Note 2 2 3 3 3" xfId="16290"/>
    <cellStyle name="Note 2 2 3 3 3 2" xfId="16291"/>
    <cellStyle name="Note 2 2 3 3 3 2 2" xfId="16292"/>
    <cellStyle name="Note 2 2 3 3 3 3" xfId="16293"/>
    <cellStyle name="Note 2 2 3 3 4" xfId="16294"/>
    <cellStyle name="Note 2 2 3 3 4 2" xfId="16295"/>
    <cellStyle name="Note 2 2 3 3 4 2 2" xfId="16296"/>
    <cellStyle name="Note 2 2 3 3 4 3" xfId="16297"/>
    <cellStyle name="Note 2 2 3 3 5" xfId="16298"/>
    <cellStyle name="Note 2 2 3 3 5 2" xfId="16299"/>
    <cellStyle name="Note 2 2 3 3 6" xfId="16300"/>
    <cellStyle name="Note 2 2 3 4" xfId="16301"/>
    <cellStyle name="Note 2 2 3 4 2" xfId="16302"/>
    <cellStyle name="Note 2 2 3 4 2 2" xfId="16303"/>
    <cellStyle name="Note 2 2 3 4 2 2 2" xfId="16304"/>
    <cellStyle name="Note 2 2 3 4 2 3" xfId="16305"/>
    <cellStyle name="Note 2 2 3 4 2 3 2" xfId="16306"/>
    <cellStyle name="Note 2 2 3 4 2 4" xfId="16307"/>
    <cellStyle name="Note 2 2 3 4 3" xfId="16308"/>
    <cellStyle name="Note 2 2 3 4 3 2" xfId="16309"/>
    <cellStyle name="Note 2 2 3 4 3 2 2" xfId="16310"/>
    <cellStyle name="Note 2 2 3 4 3 3" xfId="16311"/>
    <cellStyle name="Note 2 2 3 4 4" xfId="16312"/>
    <cellStyle name="Note 2 2 3 4 4 2" xfId="16313"/>
    <cellStyle name="Note 2 2 3 4 4 2 2" xfId="16314"/>
    <cellStyle name="Note 2 2 3 4 4 3" xfId="16315"/>
    <cellStyle name="Note 2 2 3 4 5" xfId="16316"/>
    <cellStyle name="Note 2 2 3 4 5 2" xfId="16317"/>
    <cellStyle name="Note 2 2 3 4 6" xfId="16318"/>
    <cellStyle name="Note 2 2 3 5" xfId="16319"/>
    <cellStyle name="Note 2 2 3 5 2" xfId="16320"/>
    <cellStyle name="Note 2 2 3 5 2 2" xfId="16321"/>
    <cellStyle name="Note 2 2 3 5 3" xfId="16322"/>
    <cellStyle name="Note 2 2 3 5 3 2" xfId="16323"/>
    <cellStyle name="Note 2 2 3 5 4" xfId="16324"/>
    <cellStyle name="Note 2 2 3 6" xfId="16325"/>
    <cellStyle name="Note 2 2 3 6 2" xfId="16326"/>
    <cellStyle name="Note 2 2 3 6 2 2" xfId="16327"/>
    <cellStyle name="Note 2 2 3 6 3" xfId="16328"/>
    <cellStyle name="Note 2 2 3 6 3 2" xfId="16329"/>
    <cellStyle name="Note 2 2 3 6 4" xfId="16330"/>
    <cellStyle name="Note 2 2 3 7" xfId="16331"/>
    <cellStyle name="Note 2 2 3 7 2" xfId="16332"/>
    <cellStyle name="Note 2 2 3 7 2 2" xfId="16333"/>
    <cellStyle name="Note 2 2 3 7 3" xfId="16334"/>
    <cellStyle name="Note 2 2 3 8" xfId="16335"/>
    <cellStyle name="Note 2 2 3 8 2" xfId="16336"/>
    <cellStyle name="Note 2 2 3 8 2 2" xfId="16337"/>
    <cellStyle name="Note 2 2 3 8 3" xfId="16338"/>
    <cellStyle name="Note 2 2 3 9" xfId="16339"/>
    <cellStyle name="Note 2 2 3 9 2" xfId="16340"/>
    <cellStyle name="Note 2 2 4" xfId="16341"/>
    <cellStyle name="Note 2 2 4 10" xfId="16342"/>
    <cellStyle name="Note 2 2 4 10 2" xfId="16343"/>
    <cellStyle name="Note 2 2 4 11" xfId="16344"/>
    <cellStyle name="Note 2 2 4 2" xfId="16345"/>
    <cellStyle name="Note 2 2 4 2 2" xfId="16346"/>
    <cellStyle name="Note 2 2 4 2 2 2" xfId="16347"/>
    <cellStyle name="Note 2 2 4 2 2 2 2" xfId="16348"/>
    <cellStyle name="Note 2 2 4 2 2 3" xfId="16349"/>
    <cellStyle name="Note 2 2 4 2 2 3 2" xfId="16350"/>
    <cellStyle name="Note 2 2 4 2 2 4" xfId="16351"/>
    <cellStyle name="Note 2 2 4 2 3" xfId="16352"/>
    <cellStyle name="Note 2 2 4 2 3 2" xfId="16353"/>
    <cellStyle name="Note 2 2 4 2 3 2 2" xfId="16354"/>
    <cellStyle name="Note 2 2 4 2 3 3" xfId="16355"/>
    <cellStyle name="Note 2 2 4 2 4" xfId="16356"/>
    <cellStyle name="Note 2 2 4 2 4 2" xfId="16357"/>
    <cellStyle name="Note 2 2 4 2 4 2 2" xfId="16358"/>
    <cellStyle name="Note 2 2 4 2 4 3" xfId="16359"/>
    <cellStyle name="Note 2 2 4 2 5" xfId="16360"/>
    <cellStyle name="Note 2 2 4 2 5 2" xfId="16361"/>
    <cellStyle name="Note 2 2 4 2 6" xfId="16362"/>
    <cellStyle name="Note 2 2 4 3" xfId="16363"/>
    <cellStyle name="Note 2 2 4 3 2" xfId="16364"/>
    <cellStyle name="Note 2 2 4 3 2 2" xfId="16365"/>
    <cellStyle name="Note 2 2 4 3 2 2 2" xfId="16366"/>
    <cellStyle name="Note 2 2 4 3 2 3" xfId="16367"/>
    <cellStyle name="Note 2 2 4 3 2 3 2" xfId="16368"/>
    <cellStyle name="Note 2 2 4 3 2 4" xfId="16369"/>
    <cellStyle name="Note 2 2 4 3 3" xfId="16370"/>
    <cellStyle name="Note 2 2 4 3 3 2" xfId="16371"/>
    <cellStyle name="Note 2 2 4 3 3 2 2" xfId="16372"/>
    <cellStyle name="Note 2 2 4 3 3 3" xfId="16373"/>
    <cellStyle name="Note 2 2 4 3 4" xfId="16374"/>
    <cellStyle name="Note 2 2 4 3 4 2" xfId="16375"/>
    <cellStyle name="Note 2 2 4 3 4 2 2" xfId="16376"/>
    <cellStyle name="Note 2 2 4 3 4 3" xfId="16377"/>
    <cellStyle name="Note 2 2 4 3 5" xfId="16378"/>
    <cellStyle name="Note 2 2 4 3 5 2" xfId="16379"/>
    <cellStyle name="Note 2 2 4 3 6" xfId="16380"/>
    <cellStyle name="Note 2 2 4 4" xfId="16381"/>
    <cellStyle name="Note 2 2 4 4 2" xfId="16382"/>
    <cellStyle name="Note 2 2 4 4 2 2" xfId="16383"/>
    <cellStyle name="Note 2 2 4 4 2 2 2" xfId="16384"/>
    <cellStyle name="Note 2 2 4 4 2 3" xfId="16385"/>
    <cellStyle name="Note 2 2 4 4 2 3 2" xfId="16386"/>
    <cellStyle name="Note 2 2 4 4 2 4" xfId="16387"/>
    <cellStyle name="Note 2 2 4 4 3" xfId="16388"/>
    <cellStyle name="Note 2 2 4 4 3 2" xfId="16389"/>
    <cellStyle name="Note 2 2 4 4 3 2 2" xfId="16390"/>
    <cellStyle name="Note 2 2 4 4 3 3" xfId="16391"/>
    <cellStyle name="Note 2 2 4 4 4" xfId="16392"/>
    <cellStyle name="Note 2 2 4 4 4 2" xfId="16393"/>
    <cellStyle name="Note 2 2 4 4 4 2 2" xfId="16394"/>
    <cellStyle name="Note 2 2 4 4 4 3" xfId="16395"/>
    <cellStyle name="Note 2 2 4 4 5" xfId="16396"/>
    <cellStyle name="Note 2 2 4 4 5 2" xfId="16397"/>
    <cellStyle name="Note 2 2 4 4 6" xfId="16398"/>
    <cellStyle name="Note 2 2 4 5" xfId="16399"/>
    <cellStyle name="Note 2 2 4 5 2" xfId="16400"/>
    <cellStyle name="Note 2 2 4 5 2 2" xfId="16401"/>
    <cellStyle name="Note 2 2 4 5 3" xfId="16402"/>
    <cellStyle name="Note 2 2 4 5 3 2" xfId="16403"/>
    <cellStyle name="Note 2 2 4 5 4" xfId="16404"/>
    <cellStyle name="Note 2 2 4 6" xfId="16405"/>
    <cellStyle name="Note 2 2 4 6 2" xfId="16406"/>
    <cellStyle name="Note 2 2 4 6 2 2" xfId="16407"/>
    <cellStyle name="Note 2 2 4 6 3" xfId="16408"/>
    <cellStyle name="Note 2 2 4 6 3 2" xfId="16409"/>
    <cellStyle name="Note 2 2 4 6 4" xfId="16410"/>
    <cellStyle name="Note 2 2 4 7" xfId="16411"/>
    <cellStyle name="Note 2 2 4 7 2" xfId="16412"/>
    <cellStyle name="Note 2 2 4 7 2 2" xfId="16413"/>
    <cellStyle name="Note 2 2 4 7 3" xfId="16414"/>
    <cellStyle name="Note 2 2 4 8" xfId="16415"/>
    <cellStyle name="Note 2 2 4 8 2" xfId="16416"/>
    <cellStyle name="Note 2 2 4 8 2 2" xfId="16417"/>
    <cellStyle name="Note 2 2 4 8 3" xfId="16418"/>
    <cellStyle name="Note 2 2 4 9" xfId="16419"/>
    <cellStyle name="Note 2 2 4 9 2" xfId="16420"/>
    <cellStyle name="Note 2 2 5" xfId="16421"/>
    <cellStyle name="Note 2 2 5 2" xfId="16422"/>
    <cellStyle name="Note 2 2 5 2 2" xfId="16423"/>
    <cellStyle name="Note 2 2 5 2 2 2" xfId="16424"/>
    <cellStyle name="Note 2 2 5 2 2 2 2" xfId="16425"/>
    <cellStyle name="Note 2 2 5 2 2 3" xfId="16426"/>
    <cellStyle name="Note 2 2 5 2 2 3 2" xfId="16427"/>
    <cellStyle name="Note 2 2 5 2 2 4" xfId="16428"/>
    <cellStyle name="Note 2 2 5 2 3" xfId="16429"/>
    <cellStyle name="Note 2 2 5 2 3 2" xfId="16430"/>
    <cellStyle name="Note 2 2 5 2 3 2 2" xfId="16431"/>
    <cellStyle name="Note 2 2 5 2 3 3" xfId="16432"/>
    <cellStyle name="Note 2 2 5 2 4" xfId="16433"/>
    <cellStyle name="Note 2 2 5 2 4 2" xfId="16434"/>
    <cellStyle name="Note 2 2 5 2 4 2 2" xfId="16435"/>
    <cellStyle name="Note 2 2 5 2 4 3" xfId="16436"/>
    <cellStyle name="Note 2 2 5 2 5" xfId="16437"/>
    <cellStyle name="Note 2 2 5 2 5 2" xfId="16438"/>
    <cellStyle name="Note 2 2 5 2 6" xfId="16439"/>
    <cellStyle name="Note 2 2 5 3" xfId="16440"/>
    <cellStyle name="Note 2 2 5 3 2" xfId="16441"/>
    <cellStyle name="Note 2 2 5 3 2 2" xfId="16442"/>
    <cellStyle name="Note 2 2 5 3 2 2 2" xfId="16443"/>
    <cellStyle name="Note 2 2 5 3 2 3" xfId="16444"/>
    <cellStyle name="Note 2 2 5 3 2 3 2" xfId="16445"/>
    <cellStyle name="Note 2 2 5 3 2 4" xfId="16446"/>
    <cellStyle name="Note 2 2 5 3 3" xfId="16447"/>
    <cellStyle name="Note 2 2 5 3 3 2" xfId="16448"/>
    <cellStyle name="Note 2 2 5 3 3 2 2" xfId="16449"/>
    <cellStyle name="Note 2 2 5 3 3 3" xfId="16450"/>
    <cellStyle name="Note 2 2 5 3 4" xfId="16451"/>
    <cellStyle name="Note 2 2 5 3 4 2" xfId="16452"/>
    <cellStyle name="Note 2 2 5 3 4 2 2" xfId="16453"/>
    <cellStyle name="Note 2 2 5 3 4 3" xfId="16454"/>
    <cellStyle name="Note 2 2 5 3 5" xfId="16455"/>
    <cellStyle name="Note 2 2 5 3 5 2" xfId="16456"/>
    <cellStyle name="Note 2 2 5 3 6" xfId="16457"/>
    <cellStyle name="Note 2 2 5 4" xfId="16458"/>
    <cellStyle name="Note 2 2 5 4 2" xfId="16459"/>
    <cellStyle name="Note 2 2 5 4 2 2" xfId="16460"/>
    <cellStyle name="Note 2 2 5 4 3" xfId="16461"/>
    <cellStyle name="Note 2 2 5 4 3 2" xfId="16462"/>
    <cellStyle name="Note 2 2 5 4 4" xfId="16463"/>
    <cellStyle name="Note 2 2 5 5" xfId="16464"/>
    <cellStyle name="Note 2 2 5 5 2" xfId="16465"/>
    <cellStyle name="Note 2 2 5 5 2 2" xfId="16466"/>
    <cellStyle name="Note 2 2 5 5 3" xfId="16467"/>
    <cellStyle name="Note 2 2 5 5 3 2" xfId="16468"/>
    <cellStyle name="Note 2 2 5 5 4" xfId="16469"/>
    <cellStyle name="Note 2 2 5 6" xfId="16470"/>
    <cellStyle name="Note 2 2 5 6 2" xfId="16471"/>
    <cellStyle name="Note 2 2 5 6 2 2" xfId="16472"/>
    <cellStyle name="Note 2 2 5 6 3" xfId="16473"/>
    <cellStyle name="Note 2 2 5 7" xfId="16474"/>
    <cellStyle name="Note 2 2 5 7 2" xfId="16475"/>
    <cellStyle name="Note 2 2 5 7 2 2" xfId="16476"/>
    <cellStyle name="Note 2 2 5 7 3" xfId="16477"/>
    <cellStyle name="Note 2 2 5 8" xfId="16478"/>
    <cellStyle name="Note 2 2 5 8 2" xfId="16479"/>
    <cellStyle name="Note 2 2 5 9" xfId="16480"/>
    <cellStyle name="Note 2 2 6" xfId="16481"/>
    <cellStyle name="Note 2 2 6 2" xfId="16482"/>
    <cellStyle name="Note 2 2 6 2 2" xfId="16483"/>
    <cellStyle name="Note 2 2 6 2 2 2" xfId="16484"/>
    <cellStyle name="Note 2 2 6 2 3" xfId="16485"/>
    <cellStyle name="Note 2 2 6 2 3 2" xfId="16486"/>
    <cellStyle name="Note 2 2 6 2 4" xfId="16487"/>
    <cellStyle name="Note 2 2 6 3" xfId="16488"/>
    <cellStyle name="Note 2 2 6 3 2" xfId="16489"/>
    <cellStyle name="Note 2 2 6 3 2 2" xfId="16490"/>
    <cellStyle name="Note 2 2 6 3 3" xfId="16491"/>
    <cellStyle name="Note 2 2 6 4" xfId="16492"/>
    <cellStyle name="Note 2 2 6 4 2" xfId="16493"/>
    <cellStyle name="Note 2 2 6 4 2 2" xfId="16494"/>
    <cellStyle name="Note 2 2 6 4 3" xfId="16495"/>
    <cellStyle name="Note 2 2 6 5" xfId="16496"/>
    <cellStyle name="Note 2 2 6 5 2" xfId="16497"/>
    <cellStyle name="Note 2 2 6 6" xfId="16498"/>
    <cellStyle name="Note 2 2 7" xfId="16499"/>
    <cellStyle name="Note 2 2 7 2" xfId="16500"/>
    <cellStyle name="Note 2 2 7 2 2" xfId="16501"/>
    <cellStyle name="Note 2 2 7 2 2 2" xfId="16502"/>
    <cellStyle name="Note 2 2 7 2 3" xfId="16503"/>
    <cellStyle name="Note 2 2 7 2 3 2" xfId="16504"/>
    <cellStyle name="Note 2 2 7 2 4" xfId="16505"/>
    <cellStyle name="Note 2 2 7 3" xfId="16506"/>
    <cellStyle name="Note 2 2 7 3 2" xfId="16507"/>
    <cellStyle name="Note 2 2 7 3 2 2" xfId="16508"/>
    <cellStyle name="Note 2 2 7 3 3" xfId="16509"/>
    <cellStyle name="Note 2 2 7 4" xfId="16510"/>
    <cellStyle name="Note 2 2 7 4 2" xfId="16511"/>
    <cellStyle name="Note 2 2 7 4 2 2" xfId="16512"/>
    <cellStyle name="Note 2 2 7 4 3" xfId="16513"/>
    <cellStyle name="Note 2 2 7 5" xfId="16514"/>
    <cellStyle name="Note 2 2 7 5 2" xfId="16515"/>
    <cellStyle name="Note 2 2 7 6" xfId="16516"/>
    <cellStyle name="Note 2 2 8" xfId="16517"/>
    <cellStyle name="Note 2 2 8 2" xfId="16518"/>
    <cellStyle name="Note 2 2 8 2 2" xfId="16519"/>
    <cellStyle name="Note 2 2 8 2 2 2" xfId="16520"/>
    <cellStyle name="Note 2 2 8 2 3" xfId="16521"/>
    <cellStyle name="Note 2 2 8 2 3 2" xfId="16522"/>
    <cellStyle name="Note 2 2 8 2 4" xfId="16523"/>
    <cellStyle name="Note 2 2 8 3" xfId="16524"/>
    <cellStyle name="Note 2 2 8 3 2" xfId="16525"/>
    <cellStyle name="Note 2 2 8 3 2 2" xfId="16526"/>
    <cellStyle name="Note 2 2 8 3 3" xfId="16527"/>
    <cellStyle name="Note 2 2 8 4" xfId="16528"/>
    <cellStyle name="Note 2 2 8 4 2" xfId="16529"/>
    <cellStyle name="Note 2 2 8 4 2 2" xfId="16530"/>
    <cellStyle name="Note 2 2 8 4 3" xfId="16531"/>
    <cellStyle name="Note 2 2 8 5" xfId="16532"/>
    <cellStyle name="Note 2 2 8 5 2" xfId="16533"/>
    <cellStyle name="Note 2 2 8 6" xfId="16534"/>
    <cellStyle name="Note 2 2 9" xfId="16535"/>
    <cellStyle name="Note 2 2 9 2" xfId="16536"/>
    <cellStyle name="Note 2 2 9 2 2" xfId="16537"/>
    <cellStyle name="Note 2 2 9 3" xfId="16538"/>
    <cellStyle name="Note 2 2 9 3 2" xfId="16539"/>
    <cellStyle name="Note 2 2 9 4" xfId="16540"/>
    <cellStyle name="Note 2 3" xfId="16541"/>
    <cellStyle name="Note 2 3 10" xfId="16542"/>
    <cellStyle name="Note 2 3 10 2" xfId="16543"/>
    <cellStyle name="Note 2 3 10 2 2" xfId="16544"/>
    <cellStyle name="Note 2 3 10 3" xfId="16545"/>
    <cellStyle name="Note 2 3 11" xfId="16546"/>
    <cellStyle name="Note 2 3 11 2" xfId="16547"/>
    <cellStyle name="Note 2 3 11 2 2" xfId="16548"/>
    <cellStyle name="Note 2 3 11 3" xfId="16549"/>
    <cellStyle name="Note 2 3 12" xfId="16550"/>
    <cellStyle name="Note 2 3 12 2" xfId="16551"/>
    <cellStyle name="Note 2 3 13" xfId="16552"/>
    <cellStyle name="Note 2 3 13 2" xfId="16553"/>
    <cellStyle name="Note 2 3 14" xfId="16554"/>
    <cellStyle name="Note 2 3 2" xfId="16555"/>
    <cellStyle name="Note 2 3 2 10" xfId="16556"/>
    <cellStyle name="Note 2 3 2 10 2" xfId="16557"/>
    <cellStyle name="Note 2 3 2 11" xfId="16558"/>
    <cellStyle name="Note 2 3 2 2" xfId="16559"/>
    <cellStyle name="Note 2 3 2 2 2" xfId="16560"/>
    <cellStyle name="Note 2 3 2 2 2 2" xfId="16561"/>
    <cellStyle name="Note 2 3 2 2 2 2 2" xfId="16562"/>
    <cellStyle name="Note 2 3 2 2 2 3" xfId="16563"/>
    <cellStyle name="Note 2 3 2 2 2 3 2" xfId="16564"/>
    <cellStyle name="Note 2 3 2 2 2 4" xfId="16565"/>
    <cellStyle name="Note 2 3 2 2 3" xfId="16566"/>
    <cellStyle name="Note 2 3 2 2 3 2" xfId="16567"/>
    <cellStyle name="Note 2 3 2 2 3 2 2" xfId="16568"/>
    <cellStyle name="Note 2 3 2 2 3 3" xfId="16569"/>
    <cellStyle name="Note 2 3 2 2 4" xfId="16570"/>
    <cellStyle name="Note 2 3 2 2 4 2" xfId="16571"/>
    <cellStyle name="Note 2 3 2 2 4 2 2" xfId="16572"/>
    <cellStyle name="Note 2 3 2 2 4 3" xfId="16573"/>
    <cellStyle name="Note 2 3 2 2 5" xfId="16574"/>
    <cellStyle name="Note 2 3 2 2 5 2" xfId="16575"/>
    <cellStyle name="Note 2 3 2 2 6" xfId="16576"/>
    <cellStyle name="Note 2 3 2 3" xfId="16577"/>
    <cellStyle name="Note 2 3 2 3 2" xfId="16578"/>
    <cellStyle name="Note 2 3 2 3 2 2" xfId="16579"/>
    <cellStyle name="Note 2 3 2 3 2 2 2" xfId="16580"/>
    <cellStyle name="Note 2 3 2 3 2 3" xfId="16581"/>
    <cellStyle name="Note 2 3 2 3 2 3 2" xfId="16582"/>
    <cellStyle name="Note 2 3 2 3 2 4" xfId="16583"/>
    <cellStyle name="Note 2 3 2 3 3" xfId="16584"/>
    <cellStyle name="Note 2 3 2 3 3 2" xfId="16585"/>
    <cellStyle name="Note 2 3 2 3 3 2 2" xfId="16586"/>
    <cellStyle name="Note 2 3 2 3 3 3" xfId="16587"/>
    <cellStyle name="Note 2 3 2 3 4" xfId="16588"/>
    <cellStyle name="Note 2 3 2 3 4 2" xfId="16589"/>
    <cellStyle name="Note 2 3 2 3 4 2 2" xfId="16590"/>
    <cellStyle name="Note 2 3 2 3 4 3" xfId="16591"/>
    <cellStyle name="Note 2 3 2 3 5" xfId="16592"/>
    <cellStyle name="Note 2 3 2 3 5 2" xfId="16593"/>
    <cellStyle name="Note 2 3 2 3 6" xfId="16594"/>
    <cellStyle name="Note 2 3 2 4" xfId="16595"/>
    <cellStyle name="Note 2 3 2 4 2" xfId="16596"/>
    <cellStyle name="Note 2 3 2 4 2 2" xfId="16597"/>
    <cellStyle name="Note 2 3 2 4 2 2 2" xfId="16598"/>
    <cellStyle name="Note 2 3 2 4 2 3" xfId="16599"/>
    <cellStyle name="Note 2 3 2 4 2 3 2" xfId="16600"/>
    <cellStyle name="Note 2 3 2 4 2 4" xfId="16601"/>
    <cellStyle name="Note 2 3 2 4 3" xfId="16602"/>
    <cellStyle name="Note 2 3 2 4 3 2" xfId="16603"/>
    <cellStyle name="Note 2 3 2 4 3 2 2" xfId="16604"/>
    <cellStyle name="Note 2 3 2 4 3 3" xfId="16605"/>
    <cellStyle name="Note 2 3 2 4 4" xfId="16606"/>
    <cellStyle name="Note 2 3 2 4 4 2" xfId="16607"/>
    <cellStyle name="Note 2 3 2 4 4 2 2" xfId="16608"/>
    <cellStyle name="Note 2 3 2 4 4 3" xfId="16609"/>
    <cellStyle name="Note 2 3 2 4 5" xfId="16610"/>
    <cellStyle name="Note 2 3 2 4 5 2" xfId="16611"/>
    <cellStyle name="Note 2 3 2 4 6" xfId="16612"/>
    <cellStyle name="Note 2 3 2 5" xfId="16613"/>
    <cellStyle name="Note 2 3 2 5 2" xfId="16614"/>
    <cellStyle name="Note 2 3 2 5 2 2" xfId="16615"/>
    <cellStyle name="Note 2 3 2 5 3" xfId="16616"/>
    <cellStyle name="Note 2 3 2 5 3 2" xfId="16617"/>
    <cellStyle name="Note 2 3 2 5 4" xfId="16618"/>
    <cellStyle name="Note 2 3 2 6" xfId="16619"/>
    <cellStyle name="Note 2 3 2 6 2" xfId="16620"/>
    <cellStyle name="Note 2 3 2 6 2 2" xfId="16621"/>
    <cellStyle name="Note 2 3 2 6 3" xfId="16622"/>
    <cellStyle name="Note 2 3 2 6 3 2" xfId="16623"/>
    <cellStyle name="Note 2 3 2 6 4" xfId="16624"/>
    <cellStyle name="Note 2 3 2 7" xfId="16625"/>
    <cellStyle name="Note 2 3 2 7 2" xfId="16626"/>
    <cellStyle name="Note 2 3 2 7 2 2" xfId="16627"/>
    <cellStyle name="Note 2 3 2 7 3" xfId="16628"/>
    <cellStyle name="Note 2 3 2 8" xfId="16629"/>
    <cellStyle name="Note 2 3 2 8 2" xfId="16630"/>
    <cellStyle name="Note 2 3 2 8 2 2" xfId="16631"/>
    <cellStyle name="Note 2 3 2 8 3" xfId="16632"/>
    <cellStyle name="Note 2 3 2 9" xfId="16633"/>
    <cellStyle name="Note 2 3 2 9 2" xfId="16634"/>
    <cellStyle name="Note 2 3 3" xfId="16635"/>
    <cellStyle name="Note 2 3 3 10" xfId="16636"/>
    <cellStyle name="Note 2 3 3 10 2" xfId="16637"/>
    <cellStyle name="Note 2 3 3 11" xfId="16638"/>
    <cellStyle name="Note 2 3 3 2" xfId="16639"/>
    <cellStyle name="Note 2 3 3 2 2" xfId="16640"/>
    <cellStyle name="Note 2 3 3 2 2 2" xfId="16641"/>
    <cellStyle name="Note 2 3 3 2 2 2 2" xfId="16642"/>
    <cellStyle name="Note 2 3 3 2 2 3" xfId="16643"/>
    <cellStyle name="Note 2 3 3 2 2 3 2" xfId="16644"/>
    <cellStyle name="Note 2 3 3 2 2 4" xfId="16645"/>
    <cellStyle name="Note 2 3 3 2 3" xfId="16646"/>
    <cellStyle name="Note 2 3 3 2 3 2" xfId="16647"/>
    <cellStyle name="Note 2 3 3 2 3 2 2" xfId="16648"/>
    <cellStyle name="Note 2 3 3 2 3 3" xfId="16649"/>
    <cellStyle name="Note 2 3 3 2 4" xfId="16650"/>
    <cellStyle name="Note 2 3 3 2 4 2" xfId="16651"/>
    <cellStyle name="Note 2 3 3 2 4 2 2" xfId="16652"/>
    <cellStyle name="Note 2 3 3 2 4 3" xfId="16653"/>
    <cellStyle name="Note 2 3 3 2 5" xfId="16654"/>
    <cellStyle name="Note 2 3 3 2 5 2" xfId="16655"/>
    <cellStyle name="Note 2 3 3 2 6" xfId="16656"/>
    <cellStyle name="Note 2 3 3 3" xfId="16657"/>
    <cellStyle name="Note 2 3 3 3 2" xfId="16658"/>
    <cellStyle name="Note 2 3 3 3 2 2" xfId="16659"/>
    <cellStyle name="Note 2 3 3 3 2 2 2" xfId="16660"/>
    <cellStyle name="Note 2 3 3 3 2 3" xfId="16661"/>
    <cellStyle name="Note 2 3 3 3 2 3 2" xfId="16662"/>
    <cellStyle name="Note 2 3 3 3 2 4" xfId="16663"/>
    <cellStyle name="Note 2 3 3 3 3" xfId="16664"/>
    <cellStyle name="Note 2 3 3 3 3 2" xfId="16665"/>
    <cellStyle name="Note 2 3 3 3 3 2 2" xfId="16666"/>
    <cellStyle name="Note 2 3 3 3 3 3" xfId="16667"/>
    <cellStyle name="Note 2 3 3 3 4" xfId="16668"/>
    <cellStyle name="Note 2 3 3 3 4 2" xfId="16669"/>
    <cellStyle name="Note 2 3 3 3 4 2 2" xfId="16670"/>
    <cellStyle name="Note 2 3 3 3 4 3" xfId="16671"/>
    <cellStyle name="Note 2 3 3 3 5" xfId="16672"/>
    <cellStyle name="Note 2 3 3 3 5 2" xfId="16673"/>
    <cellStyle name="Note 2 3 3 3 6" xfId="16674"/>
    <cellStyle name="Note 2 3 3 4" xfId="16675"/>
    <cellStyle name="Note 2 3 3 4 2" xfId="16676"/>
    <cellStyle name="Note 2 3 3 4 2 2" xfId="16677"/>
    <cellStyle name="Note 2 3 3 4 2 2 2" xfId="16678"/>
    <cellStyle name="Note 2 3 3 4 2 3" xfId="16679"/>
    <cellStyle name="Note 2 3 3 4 2 3 2" xfId="16680"/>
    <cellStyle name="Note 2 3 3 4 2 4" xfId="16681"/>
    <cellStyle name="Note 2 3 3 4 3" xfId="16682"/>
    <cellStyle name="Note 2 3 3 4 3 2" xfId="16683"/>
    <cellStyle name="Note 2 3 3 4 3 2 2" xfId="16684"/>
    <cellStyle name="Note 2 3 3 4 3 3" xfId="16685"/>
    <cellStyle name="Note 2 3 3 4 4" xfId="16686"/>
    <cellStyle name="Note 2 3 3 4 4 2" xfId="16687"/>
    <cellStyle name="Note 2 3 3 4 4 2 2" xfId="16688"/>
    <cellStyle name="Note 2 3 3 4 4 3" xfId="16689"/>
    <cellStyle name="Note 2 3 3 4 5" xfId="16690"/>
    <cellStyle name="Note 2 3 3 4 5 2" xfId="16691"/>
    <cellStyle name="Note 2 3 3 4 6" xfId="16692"/>
    <cellStyle name="Note 2 3 3 5" xfId="16693"/>
    <cellStyle name="Note 2 3 3 5 2" xfId="16694"/>
    <cellStyle name="Note 2 3 3 5 2 2" xfId="16695"/>
    <cellStyle name="Note 2 3 3 5 3" xfId="16696"/>
    <cellStyle name="Note 2 3 3 5 3 2" xfId="16697"/>
    <cellStyle name="Note 2 3 3 5 4" xfId="16698"/>
    <cellStyle name="Note 2 3 3 6" xfId="16699"/>
    <cellStyle name="Note 2 3 3 6 2" xfId="16700"/>
    <cellStyle name="Note 2 3 3 6 2 2" xfId="16701"/>
    <cellStyle name="Note 2 3 3 6 3" xfId="16702"/>
    <cellStyle name="Note 2 3 3 6 3 2" xfId="16703"/>
    <cellStyle name="Note 2 3 3 6 4" xfId="16704"/>
    <cellStyle name="Note 2 3 3 7" xfId="16705"/>
    <cellStyle name="Note 2 3 3 7 2" xfId="16706"/>
    <cellStyle name="Note 2 3 3 7 2 2" xfId="16707"/>
    <cellStyle name="Note 2 3 3 7 3" xfId="16708"/>
    <cellStyle name="Note 2 3 3 8" xfId="16709"/>
    <cellStyle name="Note 2 3 3 8 2" xfId="16710"/>
    <cellStyle name="Note 2 3 3 8 2 2" xfId="16711"/>
    <cellStyle name="Note 2 3 3 8 3" xfId="16712"/>
    <cellStyle name="Note 2 3 3 9" xfId="16713"/>
    <cellStyle name="Note 2 3 3 9 2" xfId="16714"/>
    <cellStyle name="Note 2 3 4" xfId="16715"/>
    <cellStyle name="Note 2 3 4 2" xfId="16716"/>
    <cellStyle name="Note 2 3 4 2 2" xfId="16717"/>
    <cellStyle name="Note 2 3 4 2 2 2" xfId="16718"/>
    <cellStyle name="Note 2 3 4 2 2 2 2" xfId="16719"/>
    <cellStyle name="Note 2 3 4 2 2 3" xfId="16720"/>
    <cellStyle name="Note 2 3 4 2 2 3 2" xfId="16721"/>
    <cellStyle name="Note 2 3 4 2 2 4" xfId="16722"/>
    <cellStyle name="Note 2 3 4 2 3" xfId="16723"/>
    <cellStyle name="Note 2 3 4 2 3 2" xfId="16724"/>
    <cellStyle name="Note 2 3 4 2 3 2 2" xfId="16725"/>
    <cellStyle name="Note 2 3 4 2 3 3" xfId="16726"/>
    <cellStyle name="Note 2 3 4 2 4" xfId="16727"/>
    <cellStyle name="Note 2 3 4 2 4 2" xfId="16728"/>
    <cellStyle name="Note 2 3 4 2 4 2 2" xfId="16729"/>
    <cellStyle name="Note 2 3 4 2 4 3" xfId="16730"/>
    <cellStyle name="Note 2 3 4 2 5" xfId="16731"/>
    <cellStyle name="Note 2 3 4 2 5 2" xfId="16732"/>
    <cellStyle name="Note 2 3 4 2 6" xfId="16733"/>
    <cellStyle name="Note 2 3 4 3" xfId="16734"/>
    <cellStyle name="Note 2 3 4 3 2" xfId="16735"/>
    <cellStyle name="Note 2 3 4 3 2 2" xfId="16736"/>
    <cellStyle name="Note 2 3 4 3 2 2 2" xfId="16737"/>
    <cellStyle name="Note 2 3 4 3 2 3" xfId="16738"/>
    <cellStyle name="Note 2 3 4 3 2 3 2" xfId="16739"/>
    <cellStyle name="Note 2 3 4 3 2 4" xfId="16740"/>
    <cellStyle name="Note 2 3 4 3 3" xfId="16741"/>
    <cellStyle name="Note 2 3 4 3 3 2" xfId="16742"/>
    <cellStyle name="Note 2 3 4 3 3 2 2" xfId="16743"/>
    <cellStyle name="Note 2 3 4 3 3 3" xfId="16744"/>
    <cellStyle name="Note 2 3 4 3 4" xfId="16745"/>
    <cellStyle name="Note 2 3 4 3 4 2" xfId="16746"/>
    <cellStyle name="Note 2 3 4 3 4 2 2" xfId="16747"/>
    <cellStyle name="Note 2 3 4 3 4 3" xfId="16748"/>
    <cellStyle name="Note 2 3 4 3 5" xfId="16749"/>
    <cellStyle name="Note 2 3 4 3 5 2" xfId="16750"/>
    <cellStyle name="Note 2 3 4 3 6" xfId="16751"/>
    <cellStyle name="Note 2 3 4 4" xfId="16752"/>
    <cellStyle name="Note 2 3 4 4 2" xfId="16753"/>
    <cellStyle name="Note 2 3 4 4 2 2" xfId="16754"/>
    <cellStyle name="Note 2 3 4 4 3" xfId="16755"/>
    <cellStyle name="Note 2 3 4 4 3 2" xfId="16756"/>
    <cellStyle name="Note 2 3 4 4 4" xfId="16757"/>
    <cellStyle name="Note 2 3 4 5" xfId="16758"/>
    <cellStyle name="Note 2 3 4 5 2" xfId="16759"/>
    <cellStyle name="Note 2 3 4 5 2 2" xfId="16760"/>
    <cellStyle name="Note 2 3 4 5 3" xfId="16761"/>
    <cellStyle name="Note 2 3 4 5 3 2" xfId="16762"/>
    <cellStyle name="Note 2 3 4 5 4" xfId="16763"/>
    <cellStyle name="Note 2 3 4 6" xfId="16764"/>
    <cellStyle name="Note 2 3 4 6 2" xfId="16765"/>
    <cellStyle name="Note 2 3 4 6 2 2" xfId="16766"/>
    <cellStyle name="Note 2 3 4 6 3" xfId="16767"/>
    <cellStyle name="Note 2 3 4 7" xfId="16768"/>
    <cellStyle name="Note 2 3 4 7 2" xfId="16769"/>
    <cellStyle name="Note 2 3 4 7 2 2" xfId="16770"/>
    <cellStyle name="Note 2 3 4 7 3" xfId="16771"/>
    <cellStyle name="Note 2 3 4 8" xfId="16772"/>
    <cellStyle name="Note 2 3 4 8 2" xfId="16773"/>
    <cellStyle name="Note 2 3 4 9" xfId="16774"/>
    <cellStyle name="Note 2 3 5" xfId="16775"/>
    <cellStyle name="Note 2 3 5 2" xfId="16776"/>
    <cellStyle name="Note 2 3 5 2 2" xfId="16777"/>
    <cellStyle name="Note 2 3 5 2 2 2" xfId="16778"/>
    <cellStyle name="Note 2 3 5 2 3" xfId="16779"/>
    <cellStyle name="Note 2 3 5 2 3 2" xfId="16780"/>
    <cellStyle name="Note 2 3 5 2 4" xfId="16781"/>
    <cellStyle name="Note 2 3 5 3" xfId="16782"/>
    <cellStyle name="Note 2 3 5 3 2" xfId="16783"/>
    <cellStyle name="Note 2 3 5 3 2 2" xfId="16784"/>
    <cellStyle name="Note 2 3 5 3 3" xfId="16785"/>
    <cellStyle name="Note 2 3 5 4" xfId="16786"/>
    <cellStyle name="Note 2 3 5 4 2" xfId="16787"/>
    <cellStyle name="Note 2 3 5 4 2 2" xfId="16788"/>
    <cellStyle name="Note 2 3 5 4 3" xfId="16789"/>
    <cellStyle name="Note 2 3 5 5" xfId="16790"/>
    <cellStyle name="Note 2 3 5 5 2" xfId="16791"/>
    <cellStyle name="Note 2 3 5 6" xfId="16792"/>
    <cellStyle name="Note 2 3 6" xfId="16793"/>
    <cellStyle name="Note 2 3 6 2" xfId="16794"/>
    <cellStyle name="Note 2 3 6 2 2" xfId="16795"/>
    <cellStyle name="Note 2 3 6 2 2 2" xfId="16796"/>
    <cellStyle name="Note 2 3 6 2 3" xfId="16797"/>
    <cellStyle name="Note 2 3 6 2 3 2" xfId="16798"/>
    <cellStyle name="Note 2 3 6 2 4" xfId="16799"/>
    <cellStyle name="Note 2 3 6 3" xfId="16800"/>
    <cellStyle name="Note 2 3 6 3 2" xfId="16801"/>
    <cellStyle name="Note 2 3 6 3 2 2" xfId="16802"/>
    <cellStyle name="Note 2 3 6 3 3" xfId="16803"/>
    <cellStyle name="Note 2 3 6 4" xfId="16804"/>
    <cellStyle name="Note 2 3 6 4 2" xfId="16805"/>
    <cellStyle name="Note 2 3 6 4 2 2" xfId="16806"/>
    <cellStyle name="Note 2 3 6 4 3" xfId="16807"/>
    <cellStyle name="Note 2 3 6 5" xfId="16808"/>
    <cellStyle name="Note 2 3 6 5 2" xfId="16809"/>
    <cellStyle name="Note 2 3 6 6" xfId="16810"/>
    <cellStyle name="Note 2 3 7" xfId="16811"/>
    <cellStyle name="Note 2 3 7 2" xfId="16812"/>
    <cellStyle name="Note 2 3 7 2 2" xfId="16813"/>
    <cellStyle name="Note 2 3 7 2 2 2" xfId="16814"/>
    <cellStyle name="Note 2 3 7 2 3" xfId="16815"/>
    <cellStyle name="Note 2 3 7 2 3 2" xfId="16816"/>
    <cellStyle name="Note 2 3 7 2 4" xfId="16817"/>
    <cellStyle name="Note 2 3 7 3" xfId="16818"/>
    <cellStyle name="Note 2 3 7 3 2" xfId="16819"/>
    <cellStyle name="Note 2 3 7 3 2 2" xfId="16820"/>
    <cellStyle name="Note 2 3 7 3 3" xfId="16821"/>
    <cellStyle name="Note 2 3 7 4" xfId="16822"/>
    <cellStyle name="Note 2 3 7 4 2" xfId="16823"/>
    <cellStyle name="Note 2 3 7 4 2 2" xfId="16824"/>
    <cellStyle name="Note 2 3 7 4 3" xfId="16825"/>
    <cellStyle name="Note 2 3 7 5" xfId="16826"/>
    <cellStyle name="Note 2 3 7 5 2" xfId="16827"/>
    <cellStyle name="Note 2 3 7 6" xfId="16828"/>
    <cellStyle name="Note 2 3 8" xfId="16829"/>
    <cellStyle name="Note 2 3 8 2" xfId="16830"/>
    <cellStyle name="Note 2 3 8 2 2" xfId="16831"/>
    <cellStyle name="Note 2 3 8 3" xfId="16832"/>
    <cellStyle name="Note 2 3 8 3 2" xfId="16833"/>
    <cellStyle name="Note 2 3 8 4" xfId="16834"/>
    <cellStyle name="Note 2 3 9" xfId="16835"/>
    <cellStyle name="Note 2 3 9 2" xfId="16836"/>
    <cellStyle name="Note 2 3 9 2 2" xfId="16837"/>
    <cellStyle name="Note 2 3 9 3" xfId="16838"/>
    <cellStyle name="Note 2 3 9 3 2" xfId="16839"/>
    <cellStyle name="Note 2 3 9 4" xfId="16840"/>
    <cellStyle name="Note 2 4" xfId="16841"/>
    <cellStyle name="Note 2 4 10" xfId="16842"/>
    <cellStyle name="Note 2 4 10 2" xfId="16843"/>
    <cellStyle name="Note 2 4 11" xfId="16844"/>
    <cellStyle name="Note 2 4 2" xfId="16845"/>
    <cellStyle name="Note 2 4 2 2" xfId="16846"/>
    <cellStyle name="Note 2 4 2 2 2" xfId="16847"/>
    <cellStyle name="Note 2 4 2 2 2 2" xfId="16848"/>
    <cellStyle name="Note 2 4 2 2 3" xfId="16849"/>
    <cellStyle name="Note 2 4 2 2 3 2" xfId="16850"/>
    <cellStyle name="Note 2 4 2 2 4" xfId="16851"/>
    <cellStyle name="Note 2 4 2 3" xfId="16852"/>
    <cellStyle name="Note 2 4 2 3 2" xfId="16853"/>
    <cellStyle name="Note 2 4 2 3 2 2" xfId="16854"/>
    <cellStyle name="Note 2 4 2 3 3" xfId="16855"/>
    <cellStyle name="Note 2 4 2 4" xfId="16856"/>
    <cellStyle name="Note 2 4 2 4 2" xfId="16857"/>
    <cellStyle name="Note 2 4 2 4 2 2" xfId="16858"/>
    <cellStyle name="Note 2 4 2 4 3" xfId="16859"/>
    <cellStyle name="Note 2 4 2 5" xfId="16860"/>
    <cellStyle name="Note 2 4 2 5 2" xfId="16861"/>
    <cellStyle name="Note 2 4 2 6" xfId="16862"/>
    <cellStyle name="Note 2 4 3" xfId="16863"/>
    <cellStyle name="Note 2 4 3 2" xfId="16864"/>
    <cellStyle name="Note 2 4 3 2 2" xfId="16865"/>
    <cellStyle name="Note 2 4 3 2 2 2" xfId="16866"/>
    <cellStyle name="Note 2 4 3 2 3" xfId="16867"/>
    <cellStyle name="Note 2 4 3 2 3 2" xfId="16868"/>
    <cellStyle name="Note 2 4 3 2 4" xfId="16869"/>
    <cellStyle name="Note 2 4 3 3" xfId="16870"/>
    <cellStyle name="Note 2 4 3 3 2" xfId="16871"/>
    <cellStyle name="Note 2 4 3 3 2 2" xfId="16872"/>
    <cellStyle name="Note 2 4 3 3 3" xfId="16873"/>
    <cellStyle name="Note 2 4 3 4" xfId="16874"/>
    <cellStyle name="Note 2 4 3 4 2" xfId="16875"/>
    <cellStyle name="Note 2 4 3 4 2 2" xfId="16876"/>
    <cellStyle name="Note 2 4 3 4 3" xfId="16877"/>
    <cellStyle name="Note 2 4 3 5" xfId="16878"/>
    <cellStyle name="Note 2 4 3 5 2" xfId="16879"/>
    <cellStyle name="Note 2 4 3 6" xfId="16880"/>
    <cellStyle name="Note 2 4 4" xfId="16881"/>
    <cellStyle name="Note 2 4 4 2" xfId="16882"/>
    <cellStyle name="Note 2 4 4 2 2" xfId="16883"/>
    <cellStyle name="Note 2 4 4 2 2 2" xfId="16884"/>
    <cellStyle name="Note 2 4 4 2 3" xfId="16885"/>
    <cellStyle name="Note 2 4 4 2 3 2" xfId="16886"/>
    <cellStyle name="Note 2 4 4 2 4" xfId="16887"/>
    <cellStyle name="Note 2 4 4 3" xfId="16888"/>
    <cellStyle name="Note 2 4 4 3 2" xfId="16889"/>
    <cellStyle name="Note 2 4 4 3 2 2" xfId="16890"/>
    <cellStyle name="Note 2 4 4 3 3" xfId="16891"/>
    <cellStyle name="Note 2 4 4 4" xfId="16892"/>
    <cellStyle name="Note 2 4 4 4 2" xfId="16893"/>
    <cellStyle name="Note 2 4 4 4 2 2" xfId="16894"/>
    <cellStyle name="Note 2 4 4 4 3" xfId="16895"/>
    <cellStyle name="Note 2 4 4 5" xfId="16896"/>
    <cellStyle name="Note 2 4 4 5 2" xfId="16897"/>
    <cellStyle name="Note 2 4 4 6" xfId="16898"/>
    <cellStyle name="Note 2 4 5" xfId="16899"/>
    <cellStyle name="Note 2 4 5 2" xfId="16900"/>
    <cellStyle name="Note 2 4 5 2 2" xfId="16901"/>
    <cellStyle name="Note 2 4 5 3" xfId="16902"/>
    <cellStyle name="Note 2 4 5 3 2" xfId="16903"/>
    <cellStyle name="Note 2 4 5 4" xfId="16904"/>
    <cellStyle name="Note 2 4 6" xfId="16905"/>
    <cellStyle name="Note 2 4 6 2" xfId="16906"/>
    <cellStyle name="Note 2 4 6 2 2" xfId="16907"/>
    <cellStyle name="Note 2 4 6 3" xfId="16908"/>
    <cellStyle name="Note 2 4 6 3 2" xfId="16909"/>
    <cellStyle name="Note 2 4 6 4" xfId="16910"/>
    <cellStyle name="Note 2 4 7" xfId="16911"/>
    <cellStyle name="Note 2 4 7 2" xfId="16912"/>
    <cellStyle name="Note 2 4 7 2 2" xfId="16913"/>
    <cellStyle name="Note 2 4 7 3" xfId="16914"/>
    <cellStyle name="Note 2 4 8" xfId="16915"/>
    <cellStyle name="Note 2 4 8 2" xfId="16916"/>
    <cellStyle name="Note 2 4 8 2 2" xfId="16917"/>
    <cellStyle name="Note 2 4 8 3" xfId="16918"/>
    <cellStyle name="Note 2 4 9" xfId="16919"/>
    <cellStyle name="Note 2 4 9 2" xfId="16920"/>
    <cellStyle name="Note 2 5" xfId="16921"/>
    <cellStyle name="Note 2 5 10" xfId="16922"/>
    <cellStyle name="Note 2 5 10 2" xfId="16923"/>
    <cellStyle name="Note 2 5 11" xfId="16924"/>
    <cellStyle name="Note 2 5 2" xfId="16925"/>
    <cellStyle name="Note 2 5 2 2" xfId="16926"/>
    <cellStyle name="Note 2 5 2 2 2" xfId="16927"/>
    <cellStyle name="Note 2 5 2 2 2 2" xfId="16928"/>
    <cellStyle name="Note 2 5 2 2 3" xfId="16929"/>
    <cellStyle name="Note 2 5 2 2 3 2" xfId="16930"/>
    <cellStyle name="Note 2 5 2 2 4" xfId="16931"/>
    <cellStyle name="Note 2 5 2 3" xfId="16932"/>
    <cellStyle name="Note 2 5 2 3 2" xfId="16933"/>
    <cellStyle name="Note 2 5 2 3 2 2" xfId="16934"/>
    <cellStyle name="Note 2 5 2 3 3" xfId="16935"/>
    <cellStyle name="Note 2 5 2 4" xfId="16936"/>
    <cellStyle name="Note 2 5 2 4 2" xfId="16937"/>
    <cellStyle name="Note 2 5 2 4 2 2" xfId="16938"/>
    <cellStyle name="Note 2 5 2 4 3" xfId="16939"/>
    <cellStyle name="Note 2 5 2 5" xfId="16940"/>
    <cellStyle name="Note 2 5 2 5 2" xfId="16941"/>
    <cellStyle name="Note 2 5 2 6" xfId="16942"/>
    <cellStyle name="Note 2 5 3" xfId="16943"/>
    <cellStyle name="Note 2 5 3 2" xfId="16944"/>
    <cellStyle name="Note 2 5 3 2 2" xfId="16945"/>
    <cellStyle name="Note 2 5 3 2 2 2" xfId="16946"/>
    <cellStyle name="Note 2 5 3 2 3" xfId="16947"/>
    <cellStyle name="Note 2 5 3 2 3 2" xfId="16948"/>
    <cellStyle name="Note 2 5 3 2 4" xfId="16949"/>
    <cellStyle name="Note 2 5 3 3" xfId="16950"/>
    <cellStyle name="Note 2 5 3 3 2" xfId="16951"/>
    <cellStyle name="Note 2 5 3 3 2 2" xfId="16952"/>
    <cellStyle name="Note 2 5 3 3 3" xfId="16953"/>
    <cellStyle name="Note 2 5 3 4" xfId="16954"/>
    <cellStyle name="Note 2 5 3 4 2" xfId="16955"/>
    <cellStyle name="Note 2 5 3 4 2 2" xfId="16956"/>
    <cellStyle name="Note 2 5 3 4 3" xfId="16957"/>
    <cellStyle name="Note 2 5 3 5" xfId="16958"/>
    <cellStyle name="Note 2 5 3 5 2" xfId="16959"/>
    <cellStyle name="Note 2 5 3 6" xfId="16960"/>
    <cellStyle name="Note 2 5 4" xfId="16961"/>
    <cellStyle name="Note 2 5 4 2" xfId="16962"/>
    <cellStyle name="Note 2 5 4 2 2" xfId="16963"/>
    <cellStyle name="Note 2 5 4 2 2 2" xfId="16964"/>
    <cellStyle name="Note 2 5 4 2 3" xfId="16965"/>
    <cellStyle name="Note 2 5 4 2 3 2" xfId="16966"/>
    <cellStyle name="Note 2 5 4 2 4" xfId="16967"/>
    <cellStyle name="Note 2 5 4 3" xfId="16968"/>
    <cellStyle name="Note 2 5 4 3 2" xfId="16969"/>
    <cellStyle name="Note 2 5 4 3 2 2" xfId="16970"/>
    <cellStyle name="Note 2 5 4 3 3" xfId="16971"/>
    <cellStyle name="Note 2 5 4 4" xfId="16972"/>
    <cellStyle name="Note 2 5 4 4 2" xfId="16973"/>
    <cellStyle name="Note 2 5 4 4 2 2" xfId="16974"/>
    <cellStyle name="Note 2 5 4 4 3" xfId="16975"/>
    <cellStyle name="Note 2 5 4 5" xfId="16976"/>
    <cellStyle name="Note 2 5 4 5 2" xfId="16977"/>
    <cellStyle name="Note 2 5 4 6" xfId="16978"/>
    <cellStyle name="Note 2 5 5" xfId="16979"/>
    <cellStyle name="Note 2 5 5 2" xfId="16980"/>
    <cellStyle name="Note 2 5 5 2 2" xfId="16981"/>
    <cellStyle name="Note 2 5 5 3" xfId="16982"/>
    <cellStyle name="Note 2 5 5 3 2" xfId="16983"/>
    <cellStyle name="Note 2 5 5 4" xfId="16984"/>
    <cellStyle name="Note 2 5 6" xfId="16985"/>
    <cellStyle name="Note 2 5 6 2" xfId="16986"/>
    <cellStyle name="Note 2 5 6 2 2" xfId="16987"/>
    <cellStyle name="Note 2 5 6 3" xfId="16988"/>
    <cellStyle name="Note 2 5 6 3 2" xfId="16989"/>
    <cellStyle name="Note 2 5 6 4" xfId="16990"/>
    <cellStyle name="Note 2 5 7" xfId="16991"/>
    <cellStyle name="Note 2 5 7 2" xfId="16992"/>
    <cellStyle name="Note 2 5 7 2 2" xfId="16993"/>
    <cellStyle name="Note 2 5 7 3" xfId="16994"/>
    <cellStyle name="Note 2 5 8" xfId="16995"/>
    <cellStyle name="Note 2 5 8 2" xfId="16996"/>
    <cellStyle name="Note 2 5 8 2 2" xfId="16997"/>
    <cellStyle name="Note 2 5 8 3" xfId="16998"/>
    <cellStyle name="Note 2 5 9" xfId="16999"/>
    <cellStyle name="Note 2 5 9 2" xfId="17000"/>
    <cellStyle name="Note 2 6" xfId="17001"/>
    <cellStyle name="Note 2 6 2" xfId="17002"/>
    <cellStyle name="Note 2 6 2 2" xfId="17003"/>
    <cellStyle name="Note 2 6 2 2 2" xfId="17004"/>
    <cellStyle name="Note 2 6 2 2 2 2" xfId="17005"/>
    <cellStyle name="Note 2 6 2 2 3" xfId="17006"/>
    <cellStyle name="Note 2 6 2 2 3 2" xfId="17007"/>
    <cellStyle name="Note 2 6 2 2 4" xfId="17008"/>
    <cellStyle name="Note 2 6 2 3" xfId="17009"/>
    <cellStyle name="Note 2 6 2 3 2" xfId="17010"/>
    <cellStyle name="Note 2 6 2 3 2 2" xfId="17011"/>
    <cellStyle name="Note 2 6 2 3 3" xfId="17012"/>
    <cellStyle name="Note 2 6 2 4" xfId="17013"/>
    <cellStyle name="Note 2 6 2 4 2" xfId="17014"/>
    <cellStyle name="Note 2 6 2 4 2 2" xfId="17015"/>
    <cellStyle name="Note 2 6 2 4 3" xfId="17016"/>
    <cellStyle name="Note 2 6 2 5" xfId="17017"/>
    <cellStyle name="Note 2 6 2 5 2" xfId="17018"/>
    <cellStyle name="Note 2 6 2 6" xfId="17019"/>
    <cellStyle name="Note 2 6 3" xfId="17020"/>
    <cellStyle name="Note 2 6 3 2" xfId="17021"/>
    <cellStyle name="Note 2 6 3 2 2" xfId="17022"/>
    <cellStyle name="Note 2 6 3 2 2 2" xfId="17023"/>
    <cellStyle name="Note 2 6 3 2 3" xfId="17024"/>
    <cellStyle name="Note 2 6 3 2 3 2" xfId="17025"/>
    <cellStyle name="Note 2 6 3 2 4" xfId="17026"/>
    <cellStyle name="Note 2 6 3 3" xfId="17027"/>
    <cellStyle name="Note 2 6 3 3 2" xfId="17028"/>
    <cellStyle name="Note 2 6 3 3 2 2" xfId="17029"/>
    <cellStyle name="Note 2 6 3 3 3" xfId="17030"/>
    <cellStyle name="Note 2 6 3 4" xfId="17031"/>
    <cellStyle name="Note 2 6 3 4 2" xfId="17032"/>
    <cellStyle name="Note 2 6 3 4 2 2" xfId="17033"/>
    <cellStyle name="Note 2 6 3 4 3" xfId="17034"/>
    <cellStyle name="Note 2 6 3 5" xfId="17035"/>
    <cellStyle name="Note 2 6 3 5 2" xfId="17036"/>
    <cellStyle name="Note 2 6 3 6" xfId="17037"/>
    <cellStyle name="Note 2 6 4" xfId="17038"/>
    <cellStyle name="Note 2 6 4 2" xfId="17039"/>
    <cellStyle name="Note 2 6 4 2 2" xfId="17040"/>
    <cellStyle name="Note 2 6 4 3" xfId="17041"/>
    <cellStyle name="Note 2 6 4 3 2" xfId="17042"/>
    <cellStyle name="Note 2 6 4 4" xfId="17043"/>
    <cellStyle name="Note 2 6 5" xfId="17044"/>
    <cellStyle name="Note 2 6 5 2" xfId="17045"/>
    <cellStyle name="Note 2 6 5 2 2" xfId="17046"/>
    <cellStyle name="Note 2 6 5 3" xfId="17047"/>
    <cellStyle name="Note 2 6 5 3 2" xfId="17048"/>
    <cellStyle name="Note 2 6 5 4" xfId="17049"/>
    <cellStyle name="Note 2 6 6" xfId="17050"/>
    <cellStyle name="Note 2 6 6 2" xfId="17051"/>
    <cellStyle name="Note 2 6 6 2 2" xfId="17052"/>
    <cellStyle name="Note 2 6 6 3" xfId="17053"/>
    <cellStyle name="Note 2 6 7" xfId="17054"/>
    <cellStyle name="Note 2 6 7 2" xfId="17055"/>
    <cellStyle name="Note 2 6 7 2 2" xfId="17056"/>
    <cellStyle name="Note 2 6 7 3" xfId="17057"/>
    <cellStyle name="Note 2 6 8" xfId="17058"/>
    <cellStyle name="Note 2 6 8 2" xfId="17059"/>
    <cellStyle name="Note 2 6 9" xfId="17060"/>
    <cellStyle name="Note 2 7" xfId="17061"/>
    <cellStyle name="Note 2 7 2" xfId="17062"/>
    <cellStyle name="Note 2 7 2 2" xfId="17063"/>
    <cellStyle name="Note 2 7 2 2 2" xfId="17064"/>
    <cellStyle name="Note 2 7 2 3" xfId="17065"/>
    <cellStyle name="Note 2 7 2 3 2" xfId="17066"/>
    <cellStyle name="Note 2 7 2 4" xfId="17067"/>
    <cellStyle name="Note 2 7 3" xfId="17068"/>
    <cellStyle name="Note 2 7 3 2" xfId="17069"/>
    <cellStyle name="Note 2 7 3 2 2" xfId="17070"/>
    <cellStyle name="Note 2 7 3 3" xfId="17071"/>
    <cellStyle name="Note 2 7 4" xfId="17072"/>
    <cellStyle name="Note 2 7 4 2" xfId="17073"/>
    <cellStyle name="Note 2 7 4 2 2" xfId="17074"/>
    <cellStyle name="Note 2 7 4 3" xfId="17075"/>
    <cellStyle name="Note 2 7 5" xfId="17076"/>
    <cellStyle name="Note 2 7 5 2" xfId="17077"/>
    <cellStyle name="Note 2 7 6" xfId="17078"/>
    <cellStyle name="Note 2 8" xfId="17079"/>
    <cellStyle name="Note 2 8 2" xfId="17080"/>
    <cellStyle name="Note 2 8 2 2" xfId="17081"/>
    <cellStyle name="Note 2 8 2 2 2" xfId="17082"/>
    <cellStyle name="Note 2 8 2 3" xfId="17083"/>
    <cellStyle name="Note 2 8 2 3 2" xfId="17084"/>
    <cellStyle name="Note 2 8 2 4" xfId="17085"/>
    <cellStyle name="Note 2 8 3" xfId="17086"/>
    <cellStyle name="Note 2 8 3 2" xfId="17087"/>
    <cellStyle name="Note 2 8 3 2 2" xfId="17088"/>
    <cellStyle name="Note 2 8 3 3" xfId="17089"/>
    <cellStyle name="Note 2 8 4" xfId="17090"/>
    <cellStyle name="Note 2 8 4 2" xfId="17091"/>
    <cellStyle name="Note 2 8 4 2 2" xfId="17092"/>
    <cellStyle name="Note 2 8 4 3" xfId="17093"/>
    <cellStyle name="Note 2 8 5" xfId="17094"/>
    <cellStyle name="Note 2 8 5 2" xfId="17095"/>
    <cellStyle name="Note 2 8 6" xfId="17096"/>
    <cellStyle name="Note 2 9" xfId="17097"/>
    <cellStyle name="Note 2 9 2" xfId="17098"/>
    <cellStyle name="Note 2 9 2 2" xfId="17099"/>
    <cellStyle name="Note 2 9 2 2 2" xfId="17100"/>
    <cellStyle name="Note 2 9 2 3" xfId="17101"/>
    <cellStyle name="Note 2 9 2 3 2" xfId="17102"/>
    <cellStyle name="Note 2 9 2 4" xfId="17103"/>
    <cellStyle name="Note 2 9 3" xfId="17104"/>
    <cellStyle name="Note 2 9 3 2" xfId="17105"/>
    <cellStyle name="Note 2 9 3 2 2" xfId="17106"/>
    <cellStyle name="Note 2 9 3 3" xfId="17107"/>
    <cellStyle name="Note 2 9 4" xfId="17108"/>
    <cellStyle name="Note 2 9 4 2" xfId="17109"/>
    <cellStyle name="Note 2 9 4 2 2" xfId="17110"/>
    <cellStyle name="Note 2 9 4 3" xfId="17111"/>
    <cellStyle name="Note 2 9 5" xfId="17112"/>
    <cellStyle name="Note 2 9 5 2" xfId="17113"/>
    <cellStyle name="Note 2 9 6" xfId="17114"/>
    <cellStyle name="Percent" xfId="7" builtinId="5"/>
    <cellStyle name="Percent 2" xfId="5"/>
    <cellStyle name="Percent 2 2" xfId="17115"/>
    <cellStyle name="Percent 3" xfId="17116"/>
    <cellStyle name="Percent 4" xfId="17117"/>
    <cellStyle name="Percent 4 2" xfId="17118"/>
    <cellStyle name="Percent 5" xfId="17119"/>
    <cellStyle name="Percent 5 2" xfId="17120"/>
    <cellStyle name="Percent 6" xfId="17121"/>
  </cellStyles>
  <dxfs count="51">
    <dxf>
      <numFmt numFmtId="2" formatCode="0.00"/>
      <alignment horizontal="center" vertical="bottom" textRotation="0" wrapText="0" indent="0" justifyLastLine="0" shrinkToFit="0" readingOrder="0"/>
    </dxf>
    <dxf>
      <numFmt numFmtId="2" formatCode="0.00"/>
      <alignment horizontal="center" vertical="bottom" textRotation="0" wrapText="0" indent="0" justifyLastLine="0" shrinkToFit="0" readingOrder="0"/>
    </dxf>
    <dxf>
      <numFmt numFmtId="2" formatCode="0.00"/>
      <alignment horizontal="center" vertical="bottom" textRotation="0" wrapText="0" indent="0" justifyLastLine="0" shrinkToFit="0" readingOrder="0"/>
    </dxf>
    <dxf>
      <numFmt numFmtId="2" formatCode="0.00"/>
      <alignment horizontal="center" vertical="bottom" textRotation="0" wrapText="0" indent="0" justifyLastLine="0" shrinkToFit="0" readingOrder="0"/>
    </dxf>
    <dxf>
      <numFmt numFmtId="2" formatCode="0.00"/>
      <alignment horizontal="center" vertical="bottom" textRotation="0" wrapText="0" indent="0" justifyLastLine="0" shrinkToFit="0" readingOrder="0"/>
    </dxf>
    <dxf>
      <numFmt numFmtId="2" formatCode="0.00"/>
      <alignment horizontal="center" vertical="bottom" textRotation="0" wrapText="0" indent="0" justifyLastLine="0" shrinkToFit="0" readingOrder="0"/>
    </dxf>
    <dxf>
      <numFmt numFmtId="2" formatCode="0.00"/>
      <alignment horizontal="center" vertical="bottom" textRotation="0" wrapText="0" indent="0" justifyLastLine="0" shrinkToFit="0" readingOrder="0"/>
    </dxf>
    <dxf>
      <numFmt numFmtId="2" formatCode="0.00"/>
      <alignment horizontal="center" vertical="bottom" textRotation="0" wrapText="0" indent="0" justifyLastLine="0" shrinkToFit="0" readingOrder="0"/>
    </dxf>
    <dxf>
      <numFmt numFmtId="2" formatCode="0.00"/>
      <alignment horizontal="center" vertical="bottom" textRotation="0" wrapText="0" indent="0" justifyLastLine="0" shrinkToFit="0" readingOrder="0"/>
    </dxf>
    <dxf>
      <numFmt numFmtId="2" formatCode="0.00"/>
      <alignment horizontal="center" vertical="bottom" textRotation="0" wrapText="0" indent="0" justifyLastLine="0" shrinkToFit="0" readingOrder="0"/>
    </dxf>
    <dxf>
      <numFmt numFmtId="2" formatCode="0.00"/>
      <alignment horizontal="center" vertical="bottom" textRotation="0" wrapText="0" indent="0" justifyLastLine="0" shrinkToFit="0" readingOrder="0"/>
    </dxf>
    <dxf>
      <numFmt numFmtId="2" formatCode="0.00"/>
      <alignment horizontal="center" vertical="bottom" textRotation="0" wrapText="0" indent="0" justifyLastLine="0" shrinkToFit="0" readingOrder="0"/>
    </dxf>
    <dxf>
      <numFmt numFmtId="2" formatCode="0.00"/>
      <alignment horizontal="center" vertical="bottom" textRotation="0" wrapText="0" indent="0" justifyLastLine="0" shrinkToFit="0" readingOrder="0"/>
    </dxf>
    <dxf>
      <numFmt numFmtId="2" formatCode="0.00"/>
      <alignment horizontal="center" vertical="bottom" textRotation="0" wrapText="0" indent="0" justifyLastLine="0" shrinkToFit="0" readingOrder="0"/>
    </dxf>
    <dxf>
      <numFmt numFmtId="2" formatCode="0.00"/>
      <alignment horizontal="center" vertical="bottom" textRotation="0" wrapText="0" indent="0" justifyLastLine="0" shrinkToFit="0" readingOrder="0"/>
    </dxf>
    <dxf>
      <numFmt numFmtId="2" formatCode="0.00"/>
      <alignment horizontal="center" vertical="bottom" textRotation="0" wrapText="0" indent="0" justifyLastLine="0" shrinkToFit="0" readingOrder="0"/>
    </dxf>
    <dxf>
      <numFmt numFmtId="2" formatCode="0.00"/>
      <alignment horizontal="center" vertical="bottom" textRotation="0" wrapText="0" indent="0" justifyLastLine="0" shrinkToFit="0" readingOrder="0"/>
    </dxf>
    <dxf>
      <numFmt numFmtId="1" formatCode="0"/>
      <alignment horizontal="center" vertical="bottom" textRotation="0" wrapText="0" indent="0" justifyLastLine="0" shrinkToFit="0" readingOrder="0"/>
    </dxf>
    <dxf>
      <numFmt numFmtId="2" formatCode="0.00"/>
      <alignment horizontal="center" vertical="bottom" textRotation="0" wrapText="0" indent="0" justifyLastLine="0" shrinkToFit="0" readingOrder="0"/>
    </dxf>
    <dxf>
      <numFmt numFmtId="2" formatCode="0.00"/>
    </dxf>
    <dxf>
      <numFmt numFmtId="2" formatCode="0.00"/>
      <alignment horizontal="center" vertical="bottom" textRotation="0" wrapText="0" indent="0" justifyLastLine="0" shrinkToFit="0" readingOrder="0"/>
    </dxf>
    <dxf>
      <numFmt numFmtId="2" formatCode="0.00"/>
      <alignment horizontal="center" vertical="bottom" textRotation="0" wrapText="0" indent="0" justifyLastLine="0" shrinkToFit="0" readingOrder="0"/>
    </dxf>
    <dxf>
      <numFmt numFmtId="2" formatCode="0.00"/>
      <alignment horizontal="center" vertical="bottom" textRotation="0" wrapText="0" indent="0" justifyLastLine="0" shrinkToFit="0" readingOrder="0"/>
    </dxf>
    <dxf>
      <numFmt numFmtId="167" formatCode="0.0"/>
      <alignment horizontal="center" vertical="bottom" textRotation="0" wrapText="0" indent="0" justifyLastLine="0" shrinkToFit="0" readingOrder="0"/>
    </dxf>
    <dxf>
      <numFmt numFmtId="168" formatCode="0.000"/>
      <alignment horizontal="center" vertical="bottom" textRotation="0" wrapText="0" indent="0" justifyLastLine="0" shrinkToFit="0" readingOrder="0"/>
    </dxf>
    <dxf>
      <numFmt numFmtId="167" formatCode="0.0"/>
      <alignment horizontal="center" vertical="bottom" textRotation="0" wrapText="0" indent="0" justifyLastLine="0" shrinkToFit="0" readingOrder="0"/>
    </dxf>
    <dxf>
      <numFmt numFmtId="1" formatCode="0"/>
      <alignment horizontal="center" vertical="bottom" textRotation="0" wrapText="0" indent="0" justifyLastLine="0" shrinkToFit="0" readingOrder="0"/>
    </dxf>
    <dxf>
      <numFmt numFmtId="1" formatCode="0"/>
      <alignment horizontal="center" vertical="bottom" textRotation="0" wrapText="0" indent="0" justifyLastLine="0" shrinkToFit="0" readingOrder="0"/>
    </dxf>
    <dxf>
      <numFmt numFmtId="1" formatCode="0"/>
      <alignment horizontal="center" vertical="bottom" textRotation="0" wrapText="0" indent="0" justifyLastLine="0" shrinkToFit="0" readingOrder="0"/>
    </dxf>
    <dxf>
      <numFmt numFmtId="1" formatCode="0"/>
      <alignment horizontal="center" vertical="bottom" textRotation="0" wrapText="0" indent="0" justifyLastLine="0" shrinkToFit="0" readingOrder="0"/>
    </dxf>
    <dxf>
      <numFmt numFmtId="1" formatCode="0"/>
      <alignment horizontal="center" vertical="bottom" textRotation="0" wrapText="0" indent="0" justifyLastLine="0" shrinkToFit="0" readingOrder="0"/>
    </dxf>
    <dxf>
      <numFmt numFmtId="169" formatCode="[$-409]d\-mmm\-yy;@"/>
      <alignment horizontal="center" vertical="bottom" textRotation="0" wrapText="0" indent="0" justifyLastLine="0" shrinkToFit="0" readingOrder="0"/>
    </dxf>
    <dxf>
      <border outline="0">
        <top style="double">
          <color indexed="64"/>
        </top>
      </border>
    </dxf>
    <dxf>
      <alignment horizontal="center" vertical="bottom" textRotation="0" wrapText="0" indent="0" justifyLastLine="0" shrinkToFit="0" readingOrder="0"/>
    </dxf>
    <dxf>
      <font>
        <b/>
        <i val="0"/>
        <strike val="0"/>
        <condense val="0"/>
        <extend val="0"/>
        <outline val="0"/>
        <shadow val="0"/>
        <u val="none"/>
        <vertAlign val="baseline"/>
        <sz val="12"/>
        <color theme="6" tint="-0.499984740745262"/>
        <name val="Palatino Linotype"/>
        <scheme val="none"/>
      </font>
      <numFmt numFmtId="170" formatCode="0000000"/>
      <fill>
        <patternFill patternType="none">
          <fgColor indexed="64"/>
          <bgColor auto="1"/>
        </patternFill>
      </fill>
      <alignment horizontal="center" vertical="center" textRotation="0" wrapText="0" indent="0" justifyLastLine="0" shrinkToFit="0" readingOrder="0"/>
      <border diagonalUp="0" diagonalDown="0" outline="0">
        <left style="thin">
          <color indexed="64"/>
        </left>
        <right style="thin">
          <color indexed="64"/>
        </right>
        <top/>
        <bottom/>
      </border>
    </dxf>
    <dxf>
      <font>
        <b/>
        <i val="0"/>
        <strike val="0"/>
        <condense val="0"/>
        <extend val="0"/>
        <outline val="0"/>
        <shadow val="0"/>
        <u val="none"/>
        <vertAlign val="baseline"/>
        <sz val="12"/>
        <color theme="6" tint="-0.499984740745262"/>
        <name val="Palatino Linotype"/>
        <scheme val="none"/>
      </font>
      <numFmt numFmtId="168" formatCode="0.000"/>
      <fill>
        <patternFill patternType="none">
          <fgColor indexed="64"/>
          <bgColor auto="1"/>
        </patternFill>
      </fill>
      <alignment horizontal="center" vertical="center" textRotation="0" wrapText="0" indent="0" justifyLastLine="0" shrinkToFit="0" readingOrder="0"/>
      <border diagonalUp="0" diagonalDown="0" outline="0">
        <left style="thin">
          <color indexed="64"/>
        </left>
        <right style="thin">
          <color indexed="64"/>
        </right>
        <top/>
        <bottom/>
      </border>
    </dxf>
    <dxf>
      <font>
        <b val="0"/>
        <i val="0"/>
        <strike val="0"/>
        <condense val="0"/>
        <extend val="0"/>
        <outline val="0"/>
        <shadow val="0"/>
        <u val="none"/>
        <vertAlign val="baseline"/>
        <sz val="12"/>
        <color auto="1"/>
        <name val="Palatino Linotype"/>
        <scheme val="none"/>
      </font>
      <numFmt numFmtId="168" formatCode="0.000"/>
      <fill>
        <patternFill patternType="none">
          <fgColor indexed="64"/>
          <bgColor indexed="65"/>
        </patternFill>
      </fill>
      <alignment horizontal="center" vertical="center" textRotation="0" wrapText="0" indent="0" justifyLastLine="0" shrinkToFit="0" readingOrder="0"/>
      <border outline="0">
        <left/>
        <right style="thin">
          <color indexed="64"/>
        </right>
      </border>
    </dxf>
    <dxf>
      <font>
        <b/>
        <i val="0"/>
        <strike val="0"/>
        <condense val="0"/>
        <extend val="0"/>
        <outline val="0"/>
        <shadow val="0"/>
        <u val="none"/>
        <vertAlign val="baseline"/>
        <sz val="12"/>
        <color rgb="FF969696"/>
        <name val="Palatino Linotype"/>
        <scheme val="none"/>
      </font>
      <numFmt numFmtId="168" formatCode="0.000"/>
      <fill>
        <patternFill patternType="none">
          <fgColor indexed="64"/>
          <bgColor rgb="FFC0C0C0"/>
        </patternFill>
      </fill>
      <alignment horizontal="center" vertical="center" textRotation="0" wrapText="0" indent="0" justifyLastLine="0" shrinkToFit="0" readingOrder="0"/>
      <border diagonalUp="0" diagonalDown="0" outline="0">
        <left style="thin">
          <color indexed="64"/>
        </left>
        <right style="thin">
          <color indexed="64"/>
        </right>
        <top/>
        <bottom/>
      </border>
      <protection locked="1" hidden="0"/>
    </dxf>
    <dxf>
      <font>
        <b/>
        <i val="0"/>
        <strike val="0"/>
        <condense val="0"/>
        <extend val="0"/>
        <outline val="0"/>
        <shadow val="0"/>
        <u val="none"/>
        <vertAlign val="baseline"/>
        <sz val="12"/>
        <color theme="6" tint="-0.499984740745262"/>
        <name val="Palatino Linotype"/>
        <scheme val="none"/>
      </font>
      <numFmt numFmtId="2" formatCode="0.00"/>
      <fill>
        <patternFill patternType="none">
          <fgColor indexed="64"/>
          <bgColor indexed="65"/>
        </patternFill>
      </fill>
      <alignment horizontal="center" vertical="center" textRotation="0" wrapText="0" indent="0" justifyLastLine="0" shrinkToFit="0" readingOrder="0"/>
      <border diagonalUp="0" diagonalDown="0" outline="0">
        <left style="thin">
          <color indexed="64"/>
        </left>
        <right/>
        <top/>
        <bottom/>
      </border>
      <protection locked="0" hidden="0"/>
    </dxf>
    <dxf>
      <font>
        <b/>
        <i val="0"/>
        <strike val="0"/>
        <condense val="0"/>
        <extend val="0"/>
        <outline val="0"/>
        <shadow val="0"/>
        <u val="none"/>
        <vertAlign val="baseline"/>
        <sz val="12"/>
        <color theme="6" tint="-0.499984740745262"/>
        <name val="Palatino Linotype"/>
        <scheme val="none"/>
      </font>
      <fill>
        <patternFill patternType="none">
          <fgColor indexed="64"/>
          <bgColor auto="1"/>
        </patternFill>
      </fill>
      <alignment horizontal="center" vertical="center" textRotation="0" wrapText="0" indent="0" justifyLastLine="0" shrinkToFit="0" readingOrder="0"/>
      <border diagonalUp="0" diagonalDown="0" outline="0">
        <left style="thin">
          <color indexed="64"/>
        </left>
        <right style="thin">
          <color indexed="64"/>
        </right>
        <top style="double">
          <color auto="1"/>
        </top>
        <bottom style="double">
          <color auto="1"/>
        </bottom>
      </border>
    </dxf>
    <dxf>
      <font>
        <b/>
        <i val="0"/>
        <strike val="0"/>
        <condense val="0"/>
        <extend val="0"/>
        <outline val="0"/>
        <shadow val="0"/>
        <u val="none"/>
        <vertAlign val="baseline"/>
        <sz val="12"/>
        <color theme="6" tint="-0.499984740745262"/>
        <name val="Palatino Linotype"/>
        <scheme val="none"/>
      </font>
      <fill>
        <patternFill patternType="none">
          <fgColor indexed="64"/>
          <bgColor auto="1"/>
        </patternFill>
      </fill>
      <alignment horizontal="center" vertical="center" textRotation="0" wrapText="0" indent="0" justifyLastLine="0" shrinkToFit="0" readingOrder="0"/>
      <border diagonalUp="0" diagonalDown="0" outline="0">
        <left style="thin">
          <color indexed="64"/>
        </left>
        <right style="thin">
          <color indexed="64"/>
        </right>
        <top style="double">
          <color auto="1"/>
        </top>
        <bottom style="double">
          <color auto="1"/>
        </bottom>
      </border>
    </dxf>
    <dxf>
      <font>
        <b/>
        <i val="0"/>
        <strike val="0"/>
        <condense val="0"/>
        <extend val="0"/>
        <outline val="0"/>
        <shadow val="0"/>
        <u val="none"/>
        <vertAlign val="baseline"/>
        <sz val="12"/>
        <color theme="6" tint="-0.499984740745262"/>
        <name val="Palatino Linotype"/>
        <scheme val="none"/>
      </font>
      <fill>
        <patternFill patternType="none">
          <fgColor indexed="64"/>
          <bgColor auto="1"/>
        </patternFill>
      </fill>
      <alignment horizontal="center" vertical="center" textRotation="0" wrapText="0" indent="0" justifyLastLine="0" shrinkToFit="0" readingOrder="0"/>
      <border diagonalUp="0" diagonalDown="0" outline="0">
        <left style="thin">
          <color indexed="64"/>
        </left>
        <right style="thin">
          <color indexed="64"/>
        </right>
        <top style="double">
          <color auto="1"/>
        </top>
        <bottom style="double">
          <color auto="1"/>
        </bottom>
      </border>
    </dxf>
    <dxf>
      <font>
        <b/>
        <i val="0"/>
        <strike val="0"/>
        <condense val="0"/>
        <extend val="0"/>
        <outline val="0"/>
        <shadow val="0"/>
        <u val="none"/>
        <vertAlign val="baseline"/>
        <sz val="12"/>
        <color theme="6" tint="-0.499984740745262"/>
        <name val="Palatino Linotype"/>
        <scheme val="none"/>
      </font>
      <fill>
        <patternFill patternType="none">
          <fgColor indexed="64"/>
          <bgColor auto="1"/>
        </patternFill>
      </fill>
      <alignment horizontal="center" vertical="center" textRotation="0" wrapText="0" indent="0" justifyLastLine="0" shrinkToFit="0" readingOrder="0"/>
      <border diagonalUp="0" diagonalDown="0" outline="0">
        <left/>
        <right style="thin">
          <color indexed="64"/>
        </right>
        <top style="double">
          <color auto="1"/>
        </top>
        <bottom style="double">
          <color auto="1"/>
        </bottom>
      </border>
    </dxf>
    <dxf>
      <font>
        <b/>
        <i val="0"/>
        <strike val="0"/>
        <condense val="0"/>
        <extend val="0"/>
        <outline val="0"/>
        <shadow val="0"/>
        <u val="none"/>
        <vertAlign val="baseline"/>
        <sz val="12"/>
        <color rgb="FF969696"/>
        <name val="Palatino Linotype"/>
        <scheme val="none"/>
      </font>
      <numFmt numFmtId="1" formatCode="0"/>
      <fill>
        <patternFill patternType="none">
          <fgColor indexed="64"/>
          <bgColor rgb="FFC0C0C0"/>
        </patternFill>
      </fill>
      <alignment horizontal="center" vertical="center" textRotation="0" wrapText="0" indent="0" justifyLastLine="0" shrinkToFit="0" readingOrder="0"/>
      <border diagonalUp="0" diagonalDown="0" outline="0">
        <left style="thin">
          <color indexed="64"/>
        </left>
        <right style="thin">
          <color indexed="64"/>
        </right>
        <top/>
        <bottom/>
      </border>
      <protection locked="1" hidden="0"/>
    </dxf>
    <dxf>
      <font>
        <b/>
        <i val="0"/>
        <strike val="0"/>
        <condense val="0"/>
        <extend val="0"/>
        <outline val="0"/>
        <shadow val="0"/>
        <u val="none"/>
        <vertAlign val="baseline"/>
        <sz val="12"/>
        <color theme="6" tint="-0.499984740745262"/>
        <name val="Palatino Linotype"/>
        <scheme val="none"/>
      </font>
      <fill>
        <patternFill patternType="none">
          <fgColor indexed="64"/>
          <bgColor auto="1"/>
        </patternFill>
      </fill>
      <alignment horizontal="center" vertical="center" textRotation="0" wrapText="0" indent="0" justifyLastLine="0" shrinkToFit="0" readingOrder="0"/>
      <border diagonalUp="0" diagonalDown="0" outline="0">
        <left style="thin">
          <color indexed="64"/>
        </left>
        <right/>
        <top style="double">
          <color auto="1"/>
        </top>
        <bottom style="double">
          <color auto="1"/>
        </bottom>
      </border>
    </dxf>
    <dxf>
      <font>
        <b/>
        <i val="0"/>
        <strike val="0"/>
        <condense val="0"/>
        <extend val="0"/>
        <outline val="0"/>
        <shadow val="0"/>
        <u val="none"/>
        <vertAlign val="baseline"/>
        <sz val="12"/>
        <color theme="6" tint="-0.499984740745262"/>
        <name val="Palatino Linotype"/>
        <scheme val="none"/>
      </font>
      <fill>
        <patternFill patternType="none">
          <fgColor indexed="64"/>
          <bgColor auto="1"/>
        </patternFill>
      </fill>
      <alignment horizontal="center" vertical="center" textRotation="0" wrapText="0" indent="0" justifyLastLine="0" shrinkToFit="0" readingOrder="0"/>
      <border diagonalUp="0" diagonalDown="0" outline="0">
        <left/>
        <right style="thin">
          <color indexed="64"/>
        </right>
        <top style="double">
          <color auto="1"/>
        </top>
        <bottom style="double">
          <color auto="1"/>
        </bottom>
      </border>
    </dxf>
    <dxf>
      <font>
        <b/>
        <i val="0"/>
        <strike val="0"/>
        <condense val="0"/>
        <extend val="0"/>
        <outline val="0"/>
        <shadow val="0"/>
        <u val="none"/>
        <vertAlign val="baseline"/>
        <sz val="12"/>
        <color rgb="FF969696"/>
        <name val="Palatino Linotype"/>
        <scheme val="none"/>
      </font>
      <numFmt numFmtId="2" formatCode="0.00"/>
      <fill>
        <patternFill patternType="none">
          <fgColor indexed="64"/>
          <bgColor rgb="FFC0C0C0"/>
        </patternFill>
      </fill>
      <alignment horizontal="center" vertical="center" textRotation="0" wrapText="0" indent="0" justifyLastLine="0" shrinkToFit="0" readingOrder="0"/>
      <border diagonalUp="0" diagonalDown="0" outline="0">
        <left/>
        <right style="thin">
          <color indexed="64"/>
        </right>
        <top style="double">
          <color auto="1"/>
        </top>
        <bottom style="double">
          <color auto="1"/>
        </bottom>
      </border>
      <protection locked="1" hidden="0"/>
    </dxf>
    <dxf>
      <font>
        <b/>
        <i val="0"/>
        <strike val="0"/>
        <condense val="0"/>
        <extend val="0"/>
        <outline val="0"/>
        <shadow val="0"/>
        <u val="none"/>
        <vertAlign val="baseline"/>
        <sz val="12"/>
        <color rgb="FF969696"/>
        <name val="Palatino Linotype"/>
        <scheme val="none"/>
      </font>
      <numFmt numFmtId="167" formatCode="0.0"/>
      <fill>
        <patternFill patternType="none">
          <fgColor indexed="64"/>
          <bgColor rgb="FFC0C0C0"/>
        </patternFill>
      </fill>
      <alignment horizontal="center" vertical="center" textRotation="0" wrapText="0" indent="0" justifyLastLine="0" shrinkToFit="0" readingOrder="0"/>
      <border diagonalUp="0" diagonalDown="0" outline="0">
        <left style="thin">
          <color indexed="64"/>
        </left>
        <right/>
        <top/>
        <bottom/>
      </border>
      <protection locked="1" hidden="0"/>
    </dxf>
    <dxf>
      <font>
        <b/>
        <strike val="0"/>
        <outline val="0"/>
        <shadow val="0"/>
        <u val="none"/>
        <vertAlign val="baseline"/>
        <sz val="12"/>
        <color auto="1"/>
        <name val="Palatino Linotype"/>
        <scheme val="none"/>
      </font>
      <fill>
        <patternFill patternType="none">
          <fgColor indexed="64"/>
          <bgColor auto="1"/>
        </patternFill>
      </fill>
      <alignment horizontal="center" vertical="center" textRotation="0" wrapText="0" indent="0" justifyLastLine="0" shrinkToFit="0" readingOrder="0"/>
      <border diagonalUp="0" diagonalDown="0" outline="0">
        <left/>
        <right/>
        <top style="double">
          <color auto="1"/>
        </top>
        <bottom style="double">
          <color auto="1"/>
        </bottom>
      </border>
    </dxf>
    <dxf>
      <font>
        <b val="0"/>
        <i val="0"/>
        <strike val="0"/>
        <condense val="0"/>
        <extend val="0"/>
        <outline val="0"/>
        <shadow val="0"/>
        <u val="none"/>
        <vertAlign val="baseline"/>
        <sz val="12"/>
        <color auto="1"/>
        <name val="Palatino Linotype"/>
        <scheme val="none"/>
      </font>
      <fill>
        <patternFill patternType="none">
          <fgColor indexed="64"/>
          <bgColor auto="1"/>
        </patternFill>
      </fill>
      <alignment horizontal="center" vertical="center" textRotation="0" wrapText="0" indent="0" justifyLastLine="0" shrinkToFit="0" readingOrder="0"/>
    </dxf>
    <dxf>
      <fill>
        <patternFill patternType="none">
          <fgColor indexed="64"/>
          <bgColor theme="0"/>
        </patternFill>
      </fill>
      <alignment horizontal="center" vertical="center" textRotation="0" wrapText="0" indent="0" justifyLastLine="0" shrinkToFit="0" readingOrder="0"/>
      <border diagonalUp="0" diagonalDown="0">
        <left style="thin">
          <color indexed="64"/>
        </left>
        <right style="thin">
          <color indexed="64"/>
        </right>
        <top/>
        <bottom/>
        <vertical style="thin">
          <color indexed="64"/>
        </vertical>
        <horizontal style="double">
          <color auto="1"/>
        </horizontal>
      </border>
    </dxf>
  </dxfs>
  <tableStyles count="0" defaultTableStyle="TableStyleMedium2" defaultPivotStyle="PivotStyleLight16"/>
  <colors>
    <mruColors>
      <color rgb="FF0000FF"/>
      <color rgb="FFC0C0C0"/>
      <color rgb="FF990000"/>
      <color rgb="FF969696"/>
      <color rgb="FFFF3300"/>
    </mruColors>
  </colors>
  <extLst>
    <ext xmlns:x14="http://schemas.microsoft.com/office/spreadsheetml/2009/9/main" uri="{EB79DEF2-80B8-43e5-95BD-54CBDDF9020C}">
      <x14:slicerStyles defaultSlicerStyle="SlicerStyleLight1"/>
    </ext>
    <ext xmlns:x15="http://schemas.microsoft.com/office/spreadsheetml/2010/11/main" uri="{9260A510-F301-46a8-8635-F512D64BE5F5}">
      <x15:timelineStyles defaultTimelineStyle="TimeSlicerStyleLight1"/>
    </ext>
  </extLst>
</styleSheet>
</file>

<file path=xl/_rels/workbook.xml.rels><?xml version="1.0" encoding="UTF-8" standalone="yes"?>
<Relationships xmlns="http://schemas.openxmlformats.org/package/2006/relationships"><Relationship Id="rId13" Type="http://schemas.openxmlformats.org/officeDocument/2006/relationships/worksheet" Target="worksheets/sheet13.xml"/><Relationship Id="rId18" Type="http://schemas.openxmlformats.org/officeDocument/2006/relationships/chartsheet" Target="chartsheets/sheet1.xml"/><Relationship Id="rId26" Type="http://schemas.openxmlformats.org/officeDocument/2006/relationships/worksheet" Target="worksheets/sheet22.xml"/><Relationship Id="rId39" Type="http://schemas.openxmlformats.org/officeDocument/2006/relationships/customXml" Target="../customXml/item1.xml"/><Relationship Id="rId21" Type="http://schemas.openxmlformats.org/officeDocument/2006/relationships/chartsheet" Target="chartsheets/sheet4.xml"/><Relationship Id="rId34" Type="http://schemas.openxmlformats.org/officeDocument/2006/relationships/theme" Target="theme/theme1.xml"/><Relationship Id="rId42" Type="http://schemas.openxmlformats.org/officeDocument/2006/relationships/customXml" Target="../customXml/item4.xml"/><Relationship Id="rId7" Type="http://schemas.openxmlformats.org/officeDocument/2006/relationships/worksheet" Target="worksheets/sheet7.xml"/><Relationship Id="rId2" Type="http://schemas.openxmlformats.org/officeDocument/2006/relationships/worksheet" Target="worksheets/sheet2.xml"/><Relationship Id="rId16" Type="http://schemas.openxmlformats.org/officeDocument/2006/relationships/worksheet" Target="worksheets/sheet16.xml"/><Relationship Id="rId20" Type="http://schemas.openxmlformats.org/officeDocument/2006/relationships/chartsheet" Target="chartsheets/sheet3.xml"/><Relationship Id="rId29" Type="http://schemas.openxmlformats.org/officeDocument/2006/relationships/worksheet" Target="worksheets/sheet25.xml"/><Relationship Id="rId41" Type="http://schemas.openxmlformats.org/officeDocument/2006/relationships/customXml" Target="../customXml/item3.xml"/><Relationship Id="rId1" Type="http://schemas.openxmlformats.org/officeDocument/2006/relationships/worksheet" Target="worksheets/sheet1.xml"/><Relationship Id="rId6" Type="http://schemas.openxmlformats.org/officeDocument/2006/relationships/worksheet" Target="worksheets/sheet6.xml"/><Relationship Id="rId11" Type="http://schemas.openxmlformats.org/officeDocument/2006/relationships/worksheet" Target="worksheets/sheet11.xml"/><Relationship Id="rId24" Type="http://schemas.openxmlformats.org/officeDocument/2006/relationships/worksheet" Target="worksheets/sheet20.xml"/><Relationship Id="rId32" Type="http://schemas.openxmlformats.org/officeDocument/2006/relationships/worksheet" Target="worksheets/sheet28.xml"/><Relationship Id="rId37" Type="http://schemas.openxmlformats.org/officeDocument/2006/relationships/calcChain" Target="calcChain.xml"/><Relationship Id="rId40" Type="http://schemas.openxmlformats.org/officeDocument/2006/relationships/customXml" Target="../customXml/item2.xml"/><Relationship Id="rId5" Type="http://schemas.openxmlformats.org/officeDocument/2006/relationships/worksheet" Target="worksheets/sheet5.xml"/><Relationship Id="rId15" Type="http://schemas.openxmlformats.org/officeDocument/2006/relationships/worksheet" Target="worksheets/sheet15.xml"/><Relationship Id="rId23" Type="http://schemas.openxmlformats.org/officeDocument/2006/relationships/worksheet" Target="worksheets/sheet19.xml"/><Relationship Id="rId28" Type="http://schemas.openxmlformats.org/officeDocument/2006/relationships/worksheet" Target="worksheets/sheet24.xml"/><Relationship Id="rId36" Type="http://schemas.openxmlformats.org/officeDocument/2006/relationships/sharedStrings" Target="sharedStrings.xml"/><Relationship Id="rId10" Type="http://schemas.openxmlformats.org/officeDocument/2006/relationships/worksheet" Target="worksheets/sheet10.xml"/><Relationship Id="rId19" Type="http://schemas.openxmlformats.org/officeDocument/2006/relationships/chartsheet" Target="chartsheets/sheet2.xml"/><Relationship Id="rId31" Type="http://schemas.openxmlformats.org/officeDocument/2006/relationships/worksheet" Target="worksheets/sheet27.xml"/><Relationship Id="rId4" Type="http://schemas.openxmlformats.org/officeDocument/2006/relationships/worksheet" Target="worksheets/sheet4.xml"/><Relationship Id="rId9" Type="http://schemas.openxmlformats.org/officeDocument/2006/relationships/worksheet" Target="worksheets/sheet9.xml"/><Relationship Id="rId14" Type="http://schemas.openxmlformats.org/officeDocument/2006/relationships/worksheet" Target="worksheets/sheet14.xml"/><Relationship Id="rId22" Type="http://schemas.openxmlformats.org/officeDocument/2006/relationships/worksheet" Target="worksheets/sheet18.xml"/><Relationship Id="rId27" Type="http://schemas.openxmlformats.org/officeDocument/2006/relationships/worksheet" Target="worksheets/sheet23.xml"/><Relationship Id="rId30" Type="http://schemas.openxmlformats.org/officeDocument/2006/relationships/worksheet" Target="worksheets/sheet26.xml"/><Relationship Id="rId35" Type="http://schemas.openxmlformats.org/officeDocument/2006/relationships/styles" Target="styles.xml"/><Relationship Id="rId43" Type="http://schemas.openxmlformats.org/officeDocument/2006/relationships/customXml" Target="../customXml/item5.xml"/><Relationship Id="rId8" Type="http://schemas.openxmlformats.org/officeDocument/2006/relationships/worksheet" Target="worksheets/sheet8.xml"/><Relationship Id="rId3" Type="http://schemas.openxmlformats.org/officeDocument/2006/relationships/worksheet" Target="worksheets/sheet3.xml"/><Relationship Id="rId12" Type="http://schemas.openxmlformats.org/officeDocument/2006/relationships/worksheet" Target="worksheets/sheet12.xml"/><Relationship Id="rId17" Type="http://schemas.openxmlformats.org/officeDocument/2006/relationships/worksheet" Target="worksheets/sheet17.xml"/><Relationship Id="rId25" Type="http://schemas.openxmlformats.org/officeDocument/2006/relationships/worksheet" Target="worksheets/sheet21.xml"/><Relationship Id="rId33" Type="http://schemas.openxmlformats.org/officeDocument/2006/relationships/externalLink" Target="externalLinks/externalLink1.xml"/><Relationship Id="rId38" Type="http://schemas.microsoft.com/office/2006/relationships/vbaProject" Target="vbaProject.bin"/></Relationships>
</file>

<file path=xl/activeX/_rels/activeX1.xml.rels><?xml version="1.0" encoding="UTF-8" standalone="yes"?>
<Relationships xmlns="http://schemas.openxmlformats.org/package/2006/relationships"><Relationship Id="rId1" Type="http://schemas.microsoft.com/office/2006/relationships/activeXControlBinary" Target="activeX1.bin"/></Relationships>
</file>

<file path=xl/activeX/activeX1.xml><?xml version="1.0" encoding="utf-8"?>
<ax:ocx xmlns:ax="http://schemas.microsoft.com/office/2006/activeX" xmlns:r="http://schemas.openxmlformats.org/officeDocument/2006/relationships" ax:classid="{D7053240-CE69-11CD-A777-00DD01143C57}" r:id="rId1"/>
</file>

<file path=xl/charts/_rels/chart1.xml.rels><?xml version="1.0" encoding="UTF-8" standalone="yes"?>
<Relationships xmlns="http://schemas.openxmlformats.org/package/2006/relationships"><Relationship Id="rId1" Type="http://schemas.openxmlformats.org/officeDocument/2006/relationships/chartUserShapes" Target="../drawings/drawing18.xml"/></Relationships>
</file>

<file path=xl/charts/_rels/chart2.xml.rels><?xml version="1.0" encoding="UTF-8" standalone="yes"?>
<Relationships xmlns="http://schemas.openxmlformats.org/package/2006/relationships"><Relationship Id="rId1" Type="http://schemas.openxmlformats.org/officeDocument/2006/relationships/chartUserShapes" Target="../drawings/drawing20.xml"/></Relationships>
</file>

<file path=xl/charts/_rels/chart3.xml.rels><?xml version="1.0" encoding="UTF-8" standalone="yes"?>
<Relationships xmlns="http://schemas.openxmlformats.org/package/2006/relationships"><Relationship Id="rId1" Type="http://schemas.openxmlformats.org/officeDocument/2006/relationships/chartUserShapes" Target="../drawings/drawing22.xml"/></Relationships>
</file>

<file path=xl/charts/_rels/chart4.xml.rels><?xml version="1.0" encoding="UTF-8" standalone="yes"?>
<Relationships xmlns="http://schemas.openxmlformats.org/package/2006/relationships"><Relationship Id="rId1" Type="http://schemas.openxmlformats.org/officeDocument/2006/relationships/chartUserShapes" Target="../drawings/drawing24.xml"/></Relationships>
</file>

<file path=xl/charts/chart1.xml><?xml version="1.0" encoding="utf-8"?>
<c:chartSpace xmlns:c="http://schemas.openxmlformats.org/drawingml/2006/chart" xmlns:a="http://schemas.openxmlformats.org/drawingml/2006/main" xmlns:r="http://schemas.openxmlformats.org/officeDocument/2006/relationships">
  <c:date1904 val="0"/>
  <c:lang val="en-US"/>
  <c:roundedCorners val="0"/>
  <mc:AlternateContent xmlns:mc="http://schemas.openxmlformats.org/markup-compatibility/2006">
    <mc:Choice xmlns:c14="http://schemas.microsoft.com/office/drawing/2007/8/2/chart" Requires="c14">
      <c14:style val="102"/>
    </mc:Choice>
    <mc:Fallback>
      <c:style val="2"/>
    </mc:Fallback>
  </mc:AlternateContent>
  <c:chart>
    <c:title>
      <c:tx>
        <c:strRef>
          <c:f>'Project Data'!$C$4</c:f>
          <c:strCache>
            <c:ptCount val="1"/>
            <c:pt idx="0">
              <c:v>Test</c:v>
            </c:pt>
          </c:strCache>
        </c:strRef>
      </c:tx>
      <c:layout>
        <c:manualLayout>
          <c:xMode val="edge"/>
          <c:yMode val="edge"/>
          <c:x val="0.30057292343407571"/>
          <c:y val="3.4289412764402935E-2"/>
        </c:manualLayout>
      </c:layout>
      <c:overlay val="1"/>
      <c:txPr>
        <a:bodyPr/>
        <a:lstStyle/>
        <a:p>
          <a:pPr>
            <a:defRPr>
              <a:latin typeface="Palatino Linotype" panose="02040502050505030304" pitchFamily="18" charset="0"/>
            </a:defRPr>
          </a:pPr>
          <a:endParaRPr lang="en-US"/>
        </a:p>
      </c:txPr>
    </c:title>
    <c:autoTitleDeleted val="0"/>
    <c:plotArea>
      <c:layout>
        <c:manualLayout>
          <c:layoutTarget val="inner"/>
          <c:xMode val="edge"/>
          <c:yMode val="edge"/>
          <c:x val="8.3477156114561593E-2"/>
          <c:y val="0.14340000238245562"/>
          <c:w val="0.83647089827043974"/>
          <c:h val="0.62456168773154486"/>
        </c:manualLayout>
      </c:layout>
      <c:barChart>
        <c:barDir val="col"/>
        <c:grouping val="clustered"/>
        <c:varyColors val="0"/>
        <c:ser>
          <c:idx val="5"/>
          <c:order val="0"/>
          <c:tx>
            <c:v>Effective Precipitation</c:v>
          </c:tx>
          <c:spPr>
            <a:solidFill>
              <a:srgbClr val="990000"/>
            </a:solidFill>
            <a:ln w="15875" cap="sq">
              <a:solidFill>
                <a:srgbClr val="990000"/>
              </a:solidFill>
              <a:bevel/>
            </a:ln>
          </c:spPr>
          <c:invertIfNegative val="0"/>
          <c:cat>
            <c:numRef>
              <c:f>[0]!WBG_X</c:f>
              <c:numCache>
                <c:formatCode>[$-409]d\-mmm\-yy;@</c:formatCode>
                <c:ptCount val="8415"/>
                <c:pt idx="0">
                  <c:v>22037</c:v>
                </c:pt>
                <c:pt idx="1">
                  <c:v>22038</c:v>
                </c:pt>
                <c:pt idx="2">
                  <c:v>22039</c:v>
                </c:pt>
                <c:pt idx="3">
                  <c:v>22040</c:v>
                </c:pt>
                <c:pt idx="4">
                  <c:v>22041</c:v>
                </c:pt>
                <c:pt idx="5">
                  <c:v>22042</c:v>
                </c:pt>
                <c:pt idx="6">
                  <c:v>22043</c:v>
                </c:pt>
                <c:pt idx="7">
                  <c:v>22044</c:v>
                </c:pt>
                <c:pt idx="8">
                  <c:v>22045</c:v>
                </c:pt>
                <c:pt idx="9">
                  <c:v>22046</c:v>
                </c:pt>
                <c:pt idx="10">
                  <c:v>22047</c:v>
                </c:pt>
                <c:pt idx="11">
                  <c:v>22048</c:v>
                </c:pt>
                <c:pt idx="12">
                  <c:v>22049</c:v>
                </c:pt>
                <c:pt idx="13">
                  <c:v>22050</c:v>
                </c:pt>
                <c:pt idx="14">
                  <c:v>22051</c:v>
                </c:pt>
                <c:pt idx="15">
                  <c:v>22052</c:v>
                </c:pt>
                <c:pt idx="16">
                  <c:v>22053</c:v>
                </c:pt>
                <c:pt idx="17">
                  <c:v>22054</c:v>
                </c:pt>
                <c:pt idx="18">
                  <c:v>22055</c:v>
                </c:pt>
                <c:pt idx="19">
                  <c:v>22056</c:v>
                </c:pt>
                <c:pt idx="20">
                  <c:v>22057</c:v>
                </c:pt>
                <c:pt idx="21">
                  <c:v>22058</c:v>
                </c:pt>
                <c:pt idx="22">
                  <c:v>22059</c:v>
                </c:pt>
                <c:pt idx="23">
                  <c:v>22060</c:v>
                </c:pt>
                <c:pt idx="24">
                  <c:v>22061</c:v>
                </c:pt>
                <c:pt idx="25">
                  <c:v>22062</c:v>
                </c:pt>
                <c:pt idx="26">
                  <c:v>22063</c:v>
                </c:pt>
                <c:pt idx="27">
                  <c:v>22064</c:v>
                </c:pt>
                <c:pt idx="28">
                  <c:v>22065</c:v>
                </c:pt>
                <c:pt idx="29">
                  <c:v>22066</c:v>
                </c:pt>
                <c:pt idx="30">
                  <c:v>22067</c:v>
                </c:pt>
                <c:pt idx="31">
                  <c:v>22068</c:v>
                </c:pt>
                <c:pt idx="32">
                  <c:v>22069</c:v>
                </c:pt>
                <c:pt idx="33">
                  <c:v>22070</c:v>
                </c:pt>
                <c:pt idx="34">
                  <c:v>22071</c:v>
                </c:pt>
                <c:pt idx="35">
                  <c:v>22072</c:v>
                </c:pt>
                <c:pt idx="36">
                  <c:v>22073</c:v>
                </c:pt>
                <c:pt idx="37">
                  <c:v>22074</c:v>
                </c:pt>
                <c:pt idx="38">
                  <c:v>22075</c:v>
                </c:pt>
                <c:pt idx="39">
                  <c:v>22076</c:v>
                </c:pt>
                <c:pt idx="40">
                  <c:v>22077</c:v>
                </c:pt>
                <c:pt idx="41">
                  <c:v>22078</c:v>
                </c:pt>
                <c:pt idx="42">
                  <c:v>22079</c:v>
                </c:pt>
                <c:pt idx="43">
                  <c:v>22080</c:v>
                </c:pt>
                <c:pt idx="44">
                  <c:v>22081</c:v>
                </c:pt>
                <c:pt idx="45">
                  <c:v>22082</c:v>
                </c:pt>
                <c:pt idx="46">
                  <c:v>22083</c:v>
                </c:pt>
                <c:pt idx="47">
                  <c:v>22084</c:v>
                </c:pt>
                <c:pt idx="48">
                  <c:v>22085</c:v>
                </c:pt>
                <c:pt idx="49">
                  <c:v>22086</c:v>
                </c:pt>
                <c:pt idx="50">
                  <c:v>22087</c:v>
                </c:pt>
                <c:pt idx="51">
                  <c:v>22088</c:v>
                </c:pt>
                <c:pt idx="52">
                  <c:v>22089</c:v>
                </c:pt>
                <c:pt idx="53">
                  <c:v>22090</c:v>
                </c:pt>
                <c:pt idx="54">
                  <c:v>22091</c:v>
                </c:pt>
                <c:pt idx="55">
                  <c:v>22092</c:v>
                </c:pt>
                <c:pt idx="56">
                  <c:v>22093</c:v>
                </c:pt>
                <c:pt idx="57">
                  <c:v>22094</c:v>
                </c:pt>
                <c:pt idx="58">
                  <c:v>22095</c:v>
                </c:pt>
                <c:pt idx="59">
                  <c:v>22096</c:v>
                </c:pt>
                <c:pt idx="60">
                  <c:v>22097</c:v>
                </c:pt>
                <c:pt idx="61">
                  <c:v>22098</c:v>
                </c:pt>
                <c:pt idx="62">
                  <c:v>22099</c:v>
                </c:pt>
                <c:pt idx="63">
                  <c:v>22100</c:v>
                </c:pt>
                <c:pt idx="64">
                  <c:v>22101</c:v>
                </c:pt>
                <c:pt idx="65">
                  <c:v>22102</c:v>
                </c:pt>
                <c:pt idx="66">
                  <c:v>22103</c:v>
                </c:pt>
                <c:pt idx="67">
                  <c:v>22104</c:v>
                </c:pt>
                <c:pt idx="68">
                  <c:v>22105</c:v>
                </c:pt>
                <c:pt idx="69">
                  <c:v>22106</c:v>
                </c:pt>
                <c:pt idx="70">
                  <c:v>22107</c:v>
                </c:pt>
                <c:pt idx="71">
                  <c:v>22108</c:v>
                </c:pt>
                <c:pt idx="72">
                  <c:v>22109</c:v>
                </c:pt>
                <c:pt idx="73">
                  <c:v>22110</c:v>
                </c:pt>
                <c:pt idx="74">
                  <c:v>22111</c:v>
                </c:pt>
                <c:pt idx="75">
                  <c:v>22112</c:v>
                </c:pt>
                <c:pt idx="76">
                  <c:v>22113</c:v>
                </c:pt>
                <c:pt idx="77">
                  <c:v>22114</c:v>
                </c:pt>
                <c:pt idx="78">
                  <c:v>22115</c:v>
                </c:pt>
                <c:pt idx="79">
                  <c:v>22116</c:v>
                </c:pt>
                <c:pt idx="80">
                  <c:v>22117</c:v>
                </c:pt>
                <c:pt idx="81">
                  <c:v>22118</c:v>
                </c:pt>
                <c:pt idx="82">
                  <c:v>22119</c:v>
                </c:pt>
                <c:pt idx="83">
                  <c:v>22120</c:v>
                </c:pt>
                <c:pt idx="84">
                  <c:v>22121</c:v>
                </c:pt>
                <c:pt idx="85">
                  <c:v>22122</c:v>
                </c:pt>
                <c:pt idx="86">
                  <c:v>22123</c:v>
                </c:pt>
                <c:pt idx="87">
                  <c:v>22124</c:v>
                </c:pt>
                <c:pt idx="88">
                  <c:v>22125</c:v>
                </c:pt>
                <c:pt idx="89">
                  <c:v>22126</c:v>
                </c:pt>
                <c:pt idx="90">
                  <c:v>22127</c:v>
                </c:pt>
                <c:pt idx="91">
                  <c:v>22128</c:v>
                </c:pt>
                <c:pt idx="92">
                  <c:v>22129</c:v>
                </c:pt>
                <c:pt idx="93">
                  <c:v>22130</c:v>
                </c:pt>
                <c:pt idx="94">
                  <c:v>22131</c:v>
                </c:pt>
                <c:pt idx="95">
                  <c:v>22132</c:v>
                </c:pt>
                <c:pt idx="96">
                  <c:v>22133</c:v>
                </c:pt>
                <c:pt idx="97">
                  <c:v>22134</c:v>
                </c:pt>
                <c:pt idx="98">
                  <c:v>22135</c:v>
                </c:pt>
                <c:pt idx="99">
                  <c:v>22136</c:v>
                </c:pt>
                <c:pt idx="100">
                  <c:v>22137</c:v>
                </c:pt>
                <c:pt idx="101">
                  <c:v>22138</c:v>
                </c:pt>
                <c:pt idx="102">
                  <c:v>22139</c:v>
                </c:pt>
                <c:pt idx="103">
                  <c:v>22140</c:v>
                </c:pt>
                <c:pt idx="104">
                  <c:v>22141</c:v>
                </c:pt>
                <c:pt idx="105">
                  <c:v>22142</c:v>
                </c:pt>
                <c:pt idx="106">
                  <c:v>22143</c:v>
                </c:pt>
                <c:pt idx="107">
                  <c:v>22144</c:v>
                </c:pt>
                <c:pt idx="108">
                  <c:v>22145</c:v>
                </c:pt>
                <c:pt idx="109">
                  <c:v>22146</c:v>
                </c:pt>
                <c:pt idx="110">
                  <c:v>22147</c:v>
                </c:pt>
                <c:pt idx="111">
                  <c:v>22148</c:v>
                </c:pt>
                <c:pt idx="112">
                  <c:v>22149</c:v>
                </c:pt>
                <c:pt idx="113">
                  <c:v>22150</c:v>
                </c:pt>
                <c:pt idx="114">
                  <c:v>22151</c:v>
                </c:pt>
                <c:pt idx="115">
                  <c:v>22152</c:v>
                </c:pt>
                <c:pt idx="116">
                  <c:v>22153</c:v>
                </c:pt>
                <c:pt idx="117">
                  <c:v>22154</c:v>
                </c:pt>
                <c:pt idx="118">
                  <c:v>22155</c:v>
                </c:pt>
                <c:pt idx="119">
                  <c:v>22156</c:v>
                </c:pt>
                <c:pt idx="120">
                  <c:v>22157</c:v>
                </c:pt>
                <c:pt idx="121">
                  <c:v>22158</c:v>
                </c:pt>
                <c:pt idx="122">
                  <c:v>22159</c:v>
                </c:pt>
                <c:pt idx="123">
                  <c:v>22160</c:v>
                </c:pt>
                <c:pt idx="124">
                  <c:v>22161</c:v>
                </c:pt>
                <c:pt idx="125">
                  <c:v>22162</c:v>
                </c:pt>
                <c:pt idx="126">
                  <c:v>22163</c:v>
                </c:pt>
                <c:pt idx="127">
                  <c:v>22164</c:v>
                </c:pt>
                <c:pt idx="128">
                  <c:v>22165</c:v>
                </c:pt>
                <c:pt idx="129">
                  <c:v>22166</c:v>
                </c:pt>
                <c:pt idx="130">
                  <c:v>22167</c:v>
                </c:pt>
                <c:pt idx="131">
                  <c:v>22168</c:v>
                </c:pt>
                <c:pt idx="132">
                  <c:v>22169</c:v>
                </c:pt>
                <c:pt idx="133">
                  <c:v>22170</c:v>
                </c:pt>
                <c:pt idx="134">
                  <c:v>22171</c:v>
                </c:pt>
                <c:pt idx="135">
                  <c:v>22172</c:v>
                </c:pt>
                <c:pt idx="136">
                  <c:v>22173</c:v>
                </c:pt>
                <c:pt idx="137">
                  <c:v>22174</c:v>
                </c:pt>
                <c:pt idx="138">
                  <c:v>22175</c:v>
                </c:pt>
                <c:pt idx="139">
                  <c:v>22176</c:v>
                </c:pt>
                <c:pt idx="140">
                  <c:v>22177</c:v>
                </c:pt>
                <c:pt idx="141">
                  <c:v>22178</c:v>
                </c:pt>
                <c:pt idx="142">
                  <c:v>22179</c:v>
                </c:pt>
                <c:pt idx="143">
                  <c:v>22180</c:v>
                </c:pt>
                <c:pt idx="144">
                  <c:v>22181</c:v>
                </c:pt>
                <c:pt idx="145">
                  <c:v>22182</c:v>
                </c:pt>
                <c:pt idx="146">
                  <c:v>22183</c:v>
                </c:pt>
                <c:pt idx="147">
                  <c:v>22184</c:v>
                </c:pt>
                <c:pt idx="148">
                  <c:v>22185</c:v>
                </c:pt>
                <c:pt idx="149">
                  <c:v>22186</c:v>
                </c:pt>
                <c:pt idx="150">
                  <c:v>22187</c:v>
                </c:pt>
                <c:pt idx="151">
                  <c:v>22188</c:v>
                </c:pt>
                <c:pt idx="152">
                  <c:v>22189</c:v>
                </c:pt>
                <c:pt idx="153">
                  <c:v>22402</c:v>
                </c:pt>
                <c:pt idx="154">
                  <c:v>22403</c:v>
                </c:pt>
                <c:pt idx="155">
                  <c:v>22404</c:v>
                </c:pt>
                <c:pt idx="156">
                  <c:v>22405</c:v>
                </c:pt>
                <c:pt idx="157">
                  <c:v>22406</c:v>
                </c:pt>
                <c:pt idx="158">
                  <c:v>22407</c:v>
                </c:pt>
                <c:pt idx="159">
                  <c:v>22408</c:v>
                </c:pt>
                <c:pt idx="160">
                  <c:v>22409</c:v>
                </c:pt>
                <c:pt idx="161">
                  <c:v>22410</c:v>
                </c:pt>
                <c:pt idx="162">
                  <c:v>22411</c:v>
                </c:pt>
                <c:pt idx="163">
                  <c:v>22412</c:v>
                </c:pt>
                <c:pt idx="164">
                  <c:v>22413</c:v>
                </c:pt>
                <c:pt idx="165">
                  <c:v>22414</c:v>
                </c:pt>
                <c:pt idx="166">
                  <c:v>22415</c:v>
                </c:pt>
                <c:pt idx="167">
                  <c:v>22416</c:v>
                </c:pt>
                <c:pt idx="168">
                  <c:v>22417</c:v>
                </c:pt>
                <c:pt idx="169">
                  <c:v>22418</c:v>
                </c:pt>
                <c:pt idx="170">
                  <c:v>22419</c:v>
                </c:pt>
                <c:pt idx="171">
                  <c:v>22420</c:v>
                </c:pt>
                <c:pt idx="172">
                  <c:v>22421</c:v>
                </c:pt>
                <c:pt idx="173">
                  <c:v>22422</c:v>
                </c:pt>
                <c:pt idx="174">
                  <c:v>22423</c:v>
                </c:pt>
                <c:pt idx="175">
                  <c:v>22424</c:v>
                </c:pt>
                <c:pt idx="176">
                  <c:v>22425</c:v>
                </c:pt>
                <c:pt idx="177">
                  <c:v>22426</c:v>
                </c:pt>
                <c:pt idx="178">
                  <c:v>22427</c:v>
                </c:pt>
                <c:pt idx="179">
                  <c:v>22428</c:v>
                </c:pt>
                <c:pt idx="180">
                  <c:v>22429</c:v>
                </c:pt>
                <c:pt idx="181">
                  <c:v>22430</c:v>
                </c:pt>
                <c:pt idx="182">
                  <c:v>22431</c:v>
                </c:pt>
                <c:pt idx="183">
                  <c:v>22432</c:v>
                </c:pt>
                <c:pt idx="184">
                  <c:v>22433</c:v>
                </c:pt>
                <c:pt idx="185">
                  <c:v>22434</c:v>
                </c:pt>
                <c:pt idx="186">
                  <c:v>22435</c:v>
                </c:pt>
                <c:pt idx="187">
                  <c:v>22436</c:v>
                </c:pt>
                <c:pt idx="188">
                  <c:v>22437</c:v>
                </c:pt>
                <c:pt idx="189">
                  <c:v>22438</c:v>
                </c:pt>
                <c:pt idx="190">
                  <c:v>22439</c:v>
                </c:pt>
                <c:pt idx="191">
                  <c:v>22440</c:v>
                </c:pt>
                <c:pt idx="192">
                  <c:v>22441</c:v>
                </c:pt>
                <c:pt idx="193">
                  <c:v>22442</c:v>
                </c:pt>
                <c:pt idx="194">
                  <c:v>22443</c:v>
                </c:pt>
                <c:pt idx="195">
                  <c:v>22444</c:v>
                </c:pt>
                <c:pt idx="196">
                  <c:v>22445</c:v>
                </c:pt>
                <c:pt idx="197">
                  <c:v>22446</c:v>
                </c:pt>
                <c:pt idx="198">
                  <c:v>22447</c:v>
                </c:pt>
                <c:pt idx="199">
                  <c:v>22448</c:v>
                </c:pt>
                <c:pt idx="200">
                  <c:v>22449</c:v>
                </c:pt>
                <c:pt idx="201">
                  <c:v>22450</c:v>
                </c:pt>
                <c:pt idx="202">
                  <c:v>22451</c:v>
                </c:pt>
                <c:pt idx="203">
                  <c:v>22452</c:v>
                </c:pt>
                <c:pt idx="204">
                  <c:v>22453</c:v>
                </c:pt>
                <c:pt idx="205">
                  <c:v>22454</c:v>
                </c:pt>
                <c:pt idx="206">
                  <c:v>22455</c:v>
                </c:pt>
                <c:pt idx="207">
                  <c:v>22456</c:v>
                </c:pt>
                <c:pt idx="208">
                  <c:v>22457</c:v>
                </c:pt>
                <c:pt idx="209">
                  <c:v>22458</c:v>
                </c:pt>
                <c:pt idx="210">
                  <c:v>22459</c:v>
                </c:pt>
                <c:pt idx="211">
                  <c:v>22460</c:v>
                </c:pt>
                <c:pt idx="212">
                  <c:v>22461</c:v>
                </c:pt>
                <c:pt idx="213">
                  <c:v>22462</c:v>
                </c:pt>
                <c:pt idx="214">
                  <c:v>22463</c:v>
                </c:pt>
                <c:pt idx="215">
                  <c:v>22464</c:v>
                </c:pt>
                <c:pt idx="216">
                  <c:v>22465</c:v>
                </c:pt>
                <c:pt idx="217">
                  <c:v>22466</c:v>
                </c:pt>
                <c:pt idx="218">
                  <c:v>22467</c:v>
                </c:pt>
                <c:pt idx="219">
                  <c:v>22468</c:v>
                </c:pt>
                <c:pt idx="220">
                  <c:v>22469</c:v>
                </c:pt>
                <c:pt idx="221">
                  <c:v>22470</c:v>
                </c:pt>
                <c:pt idx="222">
                  <c:v>22471</c:v>
                </c:pt>
                <c:pt idx="223">
                  <c:v>22472</c:v>
                </c:pt>
                <c:pt idx="224">
                  <c:v>22473</c:v>
                </c:pt>
                <c:pt idx="225">
                  <c:v>22474</c:v>
                </c:pt>
                <c:pt idx="226">
                  <c:v>22475</c:v>
                </c:pt>
                <c:pt idx="227">
                  <c:v>22476</c:v>
                </c:pt>
                <c:pt idx="228">
                  <c:v>22477</c:v>
                </c:pt>
                <c:pt idx="229">
                  <c:v>22478</c:v>
                </c:pt>
                <c:pt idx="230">
                  <c:v>22479</c:v>
                </c:pt>
                <c:pt idx="231">
                  <c:v>22480</c:v>
                </c:pt>
                <c:pt idx="232">
                  <c:v>22481</c:v>
                </c:pt>
                <c:pt idx="233">
                  <c:v>22482</c:v>
                </c:pt>
                <c:pt idx="234">
                  <c:v>22483</c:v>
                </c:pt>
                <c:pt idx="235">
                  <c:v>22484</c:v>
                </c:pt>
                <c:pt idx="236">
                  <c:v>22485</c:v>
                </c:pt>
                <c:pt idx="237">
                  <c:v>22486</c:v>
                </c:pt>
                <c:pt idx="238">
                  <c:v>22487</c:v>
                </c:pt>
                <c:pt idx="239">
                  <c:v>22488</c:v>
                </c:pt>
                <c:pt idx="240">
                  <c:v>22489</c:v>
                </c:pt>
                <c:pt idx="241">
                  <c:v>22490</c:v>
                </c:pt>
                <c:pt idx="242">
                  <c:v>22491</c:v>
                </c:pt>
                <c:pt idx="243">
                  <c:v>22492</c:v>
                </c:pt>
                <c:pt idx="244">
                  <c:v>22493</c:v>
                </c:pt>
                <c:pt idx="245">
                  <c:v>22494</c:v>
                </c:pt>
                <c:pt idx="246">
                  <c:v>22495</c:v>
                </c:pt>
                <c:pt idx="247">
                  <c:v>22496</c:v>
                </c:pt>
                <c:pt idx="248">
                  <c:v>22497</c:v>
                </c:pt>
                <c:pt idx="249">
                  <c:v>22498</c:v>
                </c:pt>
                <c:pt idx="250">
                  <c:v>22499</c:v>
                </c:pt>
                <c:pt idx="251">
                  <c:v>22500</c:v>
                </c:pt>
                <c:pt idx="252">
                  <c:v>22501</c:v>
                </c:pt>
                <c:pt idx="253">
                  <c:v>22502</c:v>
                </c:pt>
                <c:pt idx="254">
                  <c:v>22503</c:v>
                </c:pt>
                <c:pt idx="255">
                  <c:v>22504</c:v>
                </c:pt>
                <c:pt idx="256">
                  <c:v>22505</c:v>
                </c:pt>
                <c:pt idx="257">
                  <c:v>22506</c:v>
                </c:pt>
                <c:pt idx="258">
                  <c:v>22507</c:v>
                </c:pt>
                <c:pt idx="259">
                  <c:v>22508</c:v>
                </c:pt>
                <c:pt idx="260">
                  <c:v>22509</c:v>
                </c:pt>
                <c:pt idx="261">
                  <c:v>22510</c:v>
                </c:pt>
                <c:pt idx="262">
                  <c:v>22511</c:v>
                </c:pt>
                <c:pt idx="263">
                  <c:v>22512</c:v>
                </c:pt>
                <c:pt idx="264">
                  <c:v>22513</c:v>
                </c:pt>
                <c:pt idx="265">
                  <c:v>22514</c:v>
                </c:pt>
                <c:pt idx="266">
                  <c:v>22515</c:v>
                </c:pt>
                <c:pt idx="267">
                  <c:v>22516</c:v>
                </c:pt>
                <c:pt idx="268">
                  <c:v>22517</c:v>
                </c:pt>
                <c:pt idx="269">
                  <c:v>22518</c:v>
                </c:pt>
                <c:pt idx="270">
                  <c:v>22519</c:v>
                </c:pt>
                <c:pt idx="271">
                  <c:v>22520</c:v>
                </c:pt>
                <c:pt idx="272">
                  <c:v>22521</c:v>
                </c:pt>
                <c:pt idx="273">
                  <c:v>22522</c:v>
                </c:pt>
                <c:pt idx="274">
                  <c:v>22523</c:v>
                </c:pt>
                <c:pt idx="275">
                  <c:v>22524</c:v>
                </c:pt>
                <c:pt idx="276">
                  <c:v>22525</c:v>
                </c:pt>
                <c:pt idx="277">
                  <c:v>22526</c:v>
                </c:pt>
                <c:pt idx="278">
                  <c:v>22527</c:v>
                </c:pt>
                <c:pt idx="279">
                  <c:v>22528</c:v>
                </c:pt>
                <c:pt idx="280">
                  <c:v>22529</c:v>
                </c:pt>
                <c:pt idx="281">
                  <c:v>22530</c:v>
                </c:pt>
                <c:pt idx="282">
                  <c:v>22531</c:v>
                </c:pt>
                <c:pt idx="283">
                  <c:v>22532</c:v>
                </c:pt>
                <c:pt idx="284">
                  <c:v>22533</c:v>
                </c:pt>
                <c:pt idx="285">
                  <c:v>22534</c:v>
                </c:pt>
                <c:pt idx="286">
                  <c:v>22535</c:v>
                </c:pt>
                <c:pt idx="287">
                  <c:v>22536</c:v>
                </c:pt>
                <c:pt idx="288">
                  <c:v>22537</c:v>
                </c:pt>
                <c:pt idx="289">
                  <c:v>22538</c:v>
                </c:pt>
                <c:pt idx="290">
                  <c:v>22539</c:v>
                </c:pt>
                <c:pt idx="291">
                  <c:v>22540</c:v>
                </c:pt>
                <c:pt idx="292">
                  <c:v>22541</c:v>
                </c:pt>
                <c:pt idx="293">
                  <c:v>22542</c:v>
                </c:pt>
                <c:pt idx="294">
                  <c:v>22543</c:v>
                </c:pt>
                <c:pt idx="295">
                  <c:v>22544</c:v>
                </c:pt>
                <c:pt idx="296">
                  <c:v>22545</c:v>
                </c:pt>
                <c:pt idx="297">
                  <c:v>22546</c:v>
                </c:pt>
                <c:pt idx="298">
                  <c:v>22547</c:v>
                </c:pt>
                <c:pt idx="299">
                  <c:v>22548</c:v>
                </c:pt>
                <c:pt idx="300">
                  <c:v>22549</c:v>
                </c:pt>
                <c:pt idx="301">
                  <c:v>22550</c:v>
                </c:pt>
                <c:pt idx="302">
                  <c:v>22551</c:v>
                </c:pt>
                <c:pt idx="303">
                  <c:v>22552</c:v>
                </c:pt>
                <c:pt idx="304">
                  <c:v>22553</c:v>
                </c:pt>
                <c:pt idx="305">
                  <c:v>22554</c:v>
                </c:pt>
                <c:pt idx="306">
                  <c:v>22767</c:v>
                </c:pt>
                <c:pt idx="307">
                  <c:v>22768</c:v>
                </c:pt>
                <c:pt idx="308">
                  <c:v>22769</c:v>
                </c:pt>
                <c:pt idx="309">
                  <c:v>22770</c:v>
                </c:pt>
                <c:pt idx="310">
                  <c:v>22771</c:v>
                </c:pt>
                <c:pt idx="311">
                  <c:v>22772</c:v>
                </c:pt>
                <c:pt idx="312">
                  <c:v>22773</c:v>
                </c:pt>
                <c:pt idx="313">
                  <c:v>22774</c:v>
                </c:pt>
                <c:pt idx="314">
                  <c:v>22775</c:v>
                </c:pt>
                <c:pt idx="315">
                  <c:v>22776</c:v>
                </c:pt>
                <c:pt idx="316">
                  <c:v>22777</c:v>
                </c:pt>
                <c:pt idx="317">
                  <c:v>22778</c:v>
                </c:pt>
                <c:pt idx="318">
                  <c:v>22779</c:v>
                </c:pt>
                <c:pt idx="319">
                  <c:v>22780</c:v>
                </c:pt>
                <c:pt idx="320">
                  <c:v>22781</c:v>
                </c:pt>
                <c:pt idx="321">
                  <c:v>22782</c:v>
                </c:pt>
                <c:pt idx="322">
                  <c:v>22783</c:v>
                </c:pt>
                <c:pt idx="323">
                  <c:v>22784</c:v>
                </c:pt>
                <c:pt idx="324">
                  <c:v>22785</c:v>
                </c:pt>
                <c:pt idx="325">
                  <c:v>22786</c:v>
                </c:pt>
                <c:pt idx="326">
                  <c:v>22787</c:v>
                </c:pt>
                <c:pt idx="327">
                  <c:v>22788</c:v>
                </c:pt>
                <c:pt idx="328">
                  <c:v>22789</c:v>
                </c:pt>
                <c:pt idx="329">
                  <c:v>22790</c:v>
                </c:pt>
                <c:pt idx="330">
                  <c:v>22791</c:v>
                </c:pt>
                <c:pt idx="331">
                  <c:v>22792</c:v>
                </c:pt>
                <c:pt idx="332">
                  <c:v>22793</c:v>
                </c:pt>
                <c:pt idx="333">
                  <c:v>22794</c:v>
                </c:pt>
                <c:pt idx="334">
                  <c:v>22795</c:v>
                </c:pt>
                <c:pt idx="335">
                  <c:v>22796</c:v>
                </c:pt>
                <c:pt idx="336">
                  <c:v>22797</c:v>
                </c:pt>
                <c:pt idx="337">
                  <c:v>22798</c:v>
                </c:pt>
                <c:pt idx="338">
                  <c:v>22799</c:v>
                </c:pt>
                <c:pt idx="339">
                  <c:v>22800</c:v>
                </c:pt>
                <c:pt idx="340">
                  <c:v>22801</c:v>
                </c:pt>
                <c:pt idx="341">
                  <c:v>22802</c:v>
                </c:pt>
                <c:pt idx="342">
                  <c:v>22803</c:v>
                </c:pt>
                <c:pt idx="343">
                  <c:v>22804</c:v>
                </c:pt>
                <c:pt idx="344">
                  <c:v>22805</c:v>
                </c:pt>
                <c:pt idx="345">
                  <c:v>22806</c:v>
                </c:pt>
                <c:pt idx="346">
                  <c:v>22807</c:v>
                </c:pt>
                <c:pt idx="347">
                  <c:v>22808</c:v>
                </c:pt>
                <c:pt idx="348">
                  <c:v>22809</c:v>
                </c:pt>
                <c:pt idx="349">
                  <c:v>22810</c:v>
                </c:pt>
                <c:pt idx="350">
                  <c:v>22811</c:v>
                </c:pt>
                <c:pt idx="351">
                  <c:v>22812</c:v>
                </c:pt>
                <c:pt idx="352">
                  <c:v>22813</c:v>
                </c:pt>
                <c:pt idx="353">
                  <c:v>22814</c:v>
                </c:pt>
                <c:pt idx="354">
                  <c:v>22815</c:v>
                </c:pt>
                <c:pt idx="355">
                  <c:v>22816</c:v>
                </c:pt>
                <c:pt idx="356">
                  <c:v>22817</c:v>
                </c:pt>
                <c:pt idx="357">
                  <c:v>22818</c:v>
                </c:pt>
                <c:pt idx="358">
                  <c:v>22819</c:v>
                </c:pt>
                <c:pt idx="359">
                  <c:v>22820</c:v>
                </c:pt>
                <c:pt idx="360">
                  <c:v>22821</c:v>
                </c:pt>
                <c:pt idx="361">
                  <c:v>22822</c:v>
                </c:pt>
                <c:pt idx="362">
                  <c:v>22823</c:v>
                </c:pt>
                <c:pt idx="363">
                  <c:v>22824</c:v>
                </c:pt>
                <c:pt idx="364">
                  <c:v>22825</c:v>
                </c:pt>
                <c:pt idx="365">
                  <c:v>22826</c:v>
                </c:pt>
                <c:pt idx="366">
                  <c:v>22827</c:v>
                </c:pt>
                <c:pt idx="367">
                  <c:v>22828</c:v>
                </c:pt>
                <c:pt idx="368">
                  <c:v>22829</c:v>
                </c:pt>
                <c:pt idx="369">
                  <c:v>22830</c:v>
                </c:pt>
                <c:pt idx="370">
                  <c:v>22831</c:v>
                </c:pt>
                <c:pt idx="371">
                  <c:v>22832</c:v>
                </c:pt>
                <c:pt idx="372">
                  <c:v>22833</c:v>
                </c:pt>
                <c:pt idx="373">
                  <c:v>22834</c:v>
                </c:pt>
                <c:pt idx="374">
                  <c:v>22835</c:v>
                </c:pt>
                <c:pt idx="375">
                  <c:v>22836</c:v>
                </c:pt>
                <c:pt idx="376">
                  <c:v>22837</c:v>
                </c:pt>
                <c:pt idx="377">
                  <c:v>22838</c:v>
                </c:pt>
                <c:pt idx="378">
                  <c:v>22839</c:v>
                </c:pt>
                <c:pt idx="379">
                  <c:v>22840</c:v>
                </c:pt>
                <c:pt idx="380">
                  <c:v>22841</c:v>
                </c:pt>
                <c:pt idx="381">
                  <c:v>22842</c:v>
                </c:pt>
                <c:pt idx="382">
                  <c:v>22843</c:v>
                </c:pt>
                <c:pt idx="383">
                  <c:v>22844</c:v>
                </c:pt>
                <c:pt idx="384">
                  <c:v>22845</c:v>
                </c:pt>
                <c:pt idx="385">
                  <c:v>22846</c:v>
                </c:pt>
                <c:pt idx="386">
                  <c:v>22847</c:v>
                </c:pt>
                <c:pt idx="387">
                  <c:v>22848</c:v>
                </c:pt>
                <c:pt idx="388">
                  <c:v>22849</c:v>
                </c:pt>
                <c:pt idx="389">
                  <c:v>22850</c:v>
                </c:pt>
                <c:pt idx="390">
                  <c:v>22851</c:v>
                </c:pt>
                <c:pt idx="391">
                  <c:v>22852</c:v>
                </c:pt>
                <c:pt idx="392">
                  <c:v>22853</c:v>
                </c:pt>
                <c:pt idx="393">
                  <c:v>22854</c:v>
                </c:pt>
                <c:pt idx="394">
                  <c:v>22855</c:v>
                </c:pt>
                <c:pt idx="395">
                  <c:v>22856</c:v>
                </c:pt>
                <c:pt idx="396">
                  <c:v>22857</c:v>
                </c:pt>
                <c:pt idx="397">
                  <c:v>22858</c:v>
                </c:pt>
                <c:pt idx="398">
                  <c:v>22859</c:v>
                </c:pt>
                <c:pt idx="399">
                  <c:v>22860</c:v>
                </c:pt>
                <c:pt idx="400">
                  <c:v>22861</c:v>
                </c:pt>
                <c:pt idx="401">
                  <c:v>22862</c:v>
                </c:pt>
                <c:pt idx="402">
                  <c:v>22863</c:v>
                </c:pt>
                <c:pt idx="403">
                  <c:v>22864</c:v>
                </c:pt>
                <c:pt idx="404">
                  <c:v>22865</c:v>
                </c:pt>
                <c:pt idx="405">
                  <c:v>22866</c:v>
                </c:pt>
                <c:pt idx="406">
                  <c:v>22867</c:v>
                </c:pt>
                <c:pt idx="407">
                  <c:v>22868</c:v>
                </c:pt>
                <c:pt idx="408">
                  <c:v>22869</c:v>
                </c:pt>
                <c:pt idx="409">
                  <c:v>22870</c:v>
                </c:pt>
                <c:pt idx="410">
                  <c:v>22871</c:v>
                </c:pt>
                <c:pt idx="411">
                  <c:v>22872</c:v>
                </c:pt>
                <c:pt idx="412">
                  <c:v>22873</c:v>
                </c:pt>
                <c:pt idx="413">
                  <c:v>22874</c:v>
                </c:pt>
                <c:pt idx="414">
                  <c:v>22875</c:v>
                </c:pt>
                <c:pt idx="415">
                  <c:v>22876</c:v>
                </c:pt>
                <c:pt idx="416">
                  <c:v>22877</c:v>
                </c:pt>
                <c:pt idx="417">
                  <c:v>22878</c:v>
                </c:pt>
                <c:pt idx="418">
                  <c:v>22879</c:v>
                </c:pt>
                <c:pt idx="419">
                  <c:v>22880</c:v>
                </c:pt>
                <c:pt idx="420">
                  <c:v>22881</c:v>
                </c:pt>
                <c:pt idx="421">
                  <c:v>22882</c:v>
                </c:pt>
                <c:pt idx="422">
                  <c:v>22883</c:v>
                </c:pt>
                <c:pt idx="423">
                  <c:v>22884</c:v>
                </c:pt>
                <c:pt idx="424">
                  <c:v>22885</c:v>
                </c:pt>
                <c:pt idx="425">
                  <c:v>22886</c:v>
                </c:pt>
                <c:pt idx="426">
                  <c:v>22887</c:v>
                </c:pt>
                <c:pt idx="427">
                  <c:v>22888</c:v>
                </c:pt>
                <c:pt idx="428">
                  <c:v>22889</c:v>
                </c:pt>
                <c:pt idx="429">
                  <c:v>22890</c:v>
                </c:pt>
                <c:pt idx="430">
                  <c:v>22891</c:v>
                </c:pt>
                <c:pt idx="431">
                  <c:v>22892</c:v>
                </c:pt>
                <c:pt idx="432">
                  <c:v>22893</c:v>
                </c:pt>
                <c:pt idx="433">
                  <c:v>22894</c:v>
                </c:pt>
                <c:pt idx="434">
                  <c:v>22895</c:v>
                </c:pt>
                <c:pt idx="435">
                  <c:v>22896</c:v>
                </c:pt>
                <c:pt idx="436">
                  <c:v>22897</c:v>
                </c:pt>
                <c:pt idx="437">
                  <c:v>22898</c:v>
                </c:pt>
                <c:pt idx="438">
                  <c:v>22899</c:v>
                </c:pt>
                <c:pt idx="439">
                  <c:v>22900</c:v>
                </c:pt>
                <c:pt idx="440">
                  <c:v>22901</c:v>
                </c:pt>
                <c:pt idx="441">
                  <c:v>22902</c:v>
                </c:pt>
                <c:pt idx="442">
                  <c:v>22903</c:v>
                </c:pt>
                <c:pt idx="443">
                  <c:v>22904</c:v>
                </c:pt>
                <c:pt idx="444">
                  <c:v>22905</c:v>
                </c:pt>
                <c:pt idx="445">
                  <c:v>22906</c:v>
                </c:pt>
                <c:pt idx="446">
                  <c:v>22907</c:v>
                </c:pt>
                <c:pt idx="447">
                  <c:v>22908</c:v>
                </c:pt>
                <c:pt idx="448">
                  <c:v>22909</c:v>
                </c:pt>
                <c:pt idx="449">
                  <c:v>22910</c:v>
                </c:pt>
                <c:pt idx="450">
                  <c:v>22911</c:v>
                </c:pt>
                <c:pt idx="451">
                  <c:v>22912</c:v>
                </c:pt>
                <c:pt idx="452">
                  <c:v>22913</c:v>
                </c:pt>
                <c:pt idx="453">
                  <c:v>22914</c:v>
                </c:pt>
                <c:pt idx="454">
                  <c:v>22915</c:v>
                </c:pt>
                <c:pt idx="455">
                  <c:v>22916</c:v>
                </c:pt>
                <c:pt idx="456">
                  <c:v>22917</c:v>
                </c:pt>
                <c:pt idx="457">
                  <c:v>22918</c:v>
                </c:pt>
                <c:pt idx="458">
                  <c:v>22919</c:v>
                </c:pt>
                <c:pt idx="459">
                  <c:v>23132</c:v>
                </c:pt>
                <c:pt idx="460">
                  <c:v>23133</c:v>
                </c:pt>
                <c:pt idx="461">
                  <c:v>23134</c:v>
                </c:pt>
                <c:pt idx="462">
                  <c:v>23135</c:v>
                </c:pt>
                <c:pt idx="463">
                  <c:v>23136</c:v>
                </c:pt>
                <c:pt idx="464">
                  <c:v>23137</c:v>
                </c:pt>
                <c:pt idx="465">
                  <c:v>23138</c:v>
                </c:pt>
                <c:pt idx="466">
                  <c:v>23139</c:v>
                </c:pt>
                <c:pt idx="467">
                  <c:v>23140</c:v>
                </c:pt>
                <c:pt idx="468">
                  <c:v>23141</c:v>
                </c:pt>
                <c:pt idx="469">
                  <c:v>23142</c:v>
                </c:pt>
                <c:pt idx="470">
                  <c:v>23143</c:v>
                </c:pt>
                <c:pt idx="471">
                  <c:v>23144</c:v>
                </c:pt>
                <c:pt idx="472">
                  <c:v>23145</c:v>
                </c:pt>
                <c:pt idx="473">
                  <c:v>23146</c:v>
                </c:pt>
                <c:pt idx="474">
                  <c:v>23147</c:v>
                </c:pt>
                <c:pt idx="475">
                  <c:v>23148</c:v>
                </c:pt>
                <c:pt idx="476">
                  <c:v>23149</c:v>
                </c:pt>
                <c:pt idx="477">
                  <c:v>23150</c:v>
                </c:pt>
                <c:pt idx="478">
                  <c:v>23151</c:v>
                </c:pt>
                <c:pt idx="479">
                  <c:v>23152</c:v>
                </c:pt>
                <c:pt idx="480">
                  <c:v>23153</c:v>
                </c:pt>
                <c:pt idx="481">
                  <c:v>23154</c:v>
                </c:pt>
                <c:pt idx="482">
                  <c:v>23155</c:v>
                </c:pt>
                <c:pt idx="483">
                  <c:v>23156</c:v>
                </c:pt>
                <c:pt idx="484">
                  <c:v>23157</c:v>
                </c:pt>
                <c:pt idx="485">
                  <c:v>23158</c:v>
                </c:pt>
                <c:pt idx="486">
                  <c:v>23159</c:v>
                </c:pt>
                <c:pt idx="487">
                  <c:v>23160</c:v>
                </c:pt>
                <c:pt idx="488">
                  <c:v>23161</c:v>
                </c:pt>
                <c:pt idx="489">
                  <c:v>23162</c:v>
                </c:pt>
                <c:pt idx="490">
                  <c:v>23163</c:v>
                </c:pt>
                <c:pt idx="491">
                  <c:v>23164</c:v>
                </c:pt>
                <c:pt idx="492">
                  <c:v>23165</c:v>
                </c:pt>
                <c:pt idx="493">
                  <c:v>23166</c:v>
                </c:pt>
                <c:pt idx="494">
                  <c:v>23167</c:v>
                </c:pt>
                <c:pt idx="495">
                  <c:v>23168</c:v>
                </c:pt>
                <c:pt idx="496">
                  <c:v>23169</c:v>
                </c:pt>
                <c:pt idx="497">
                  <c:v>23170</c:v>
                </c:pt>
                <c:pt idx="498">
                  <c:v>23171</c:v>
                </c:pt>
                <c:pt idx="499">
                  <c:v>23172</c:v>
                </c:pt>
                <c:pt idx="500">
                  <c:v>23173</c:v>
                </c:pt>
                <c:pt idx="501">
                  <c:v>23174</c:v>
                </c:pt>
                <c:pt idx="502">
                  <c:v>23175</c:v>
                </c:pt>
                <c:pt idx="503">
                  <c:v>23176</c:v>
                </c:pt>
                <c:pt idx="504">
                  <c:v>23177</c:v>
                </c:pt>
                <c:pt idx="505">
                  <c:v>23178</c:v>
                </c:pt>
                <c:pt idx="506">
                  <c:v>23179</c:v>
                </c:pt>
                <c:pt idx="507">
                  <c:v>23180</c:v>
                </c:pt>
                <c:pt idx="508">
                  <c:v>23181</c:v>
                </c:pt>
                <c:pt idx="509">
                  <c:v>23182</c:v>
                </c:pt>
                <c:pt idx="510">
                  <c:v>23183</c:v>
                </c:pt>
                <c:pt idx="511">
                  <c:v>23184</c:v>
                </c:pt>
                <c:pt idx="512">
                  <c:v>23185</c:v>
                </c:pt>
                <c:pt idx="513">
                  <c:v>23186</c:v>
                </c:pt>
                <c:pt idx="514">
                  <c:v>23187</c:v>
                </c:pt>
                <c:pt idx="515">
                  <c:v>23188</c:v>
                </c:pt>
                <c:pt idx="516">
                  <c:v>23189</c:v>
                </c:pt>
                <c:pt idx="517">
                  <c:v>23190</c:v>
                </c:pt>
                <c:pt idx="518">
                  <c:v>23191</c:v>
                </c:pt>
                <c:pt idx="519">
                  <c:v>23192</c:v>
                </c:pt>
                <c:pt idx="520">
                  <c:v>23193</c:v>
                </c:pt>
                <c:pt idx="521">
                  <c:v>23194</c:v>
                </c:pt>
                <c:pt idx="522">
                  <c:v>23195</c:v>
                </c:pt>
                <c:pt idx="523">
                  <c:v>23196</c:v>
                </c:pt>
                <c:pt idx="524">
                  <c:v>23197</c:v>
                </c:pt>
                <c:pt idx="525">
                  <c:v>23198</c:v>
                </c:pt>
                <c:pt idx="526">
                  <c:v>23199</c:v>
                </c:pt>
                <c:pt idx="527">
                  <c:v>23200</c:v>
                </c:pt>
                <c:pt idx="528">
                  <c:v>23201</c:v>
                </c:pt>
                <c:pt idx="529">
                  <c:v>23202</c:v>
                </c:pt>
                <c:pt idx="530">
                  <c:v>23203</c:v>
                </c:pt>
                <c:pt idx="531">
                  <c:v>23204</c:v>
                </c:pt>
                <c:pt idx="532">
                  <c:v>23205</c:v>
                </c:pt>
                <c:pt idx="533">
                  <c:v>23206</c:v>
                </c:pt>
                <c:pt idx="534">
                  <c:v>23207</c:v>
                </c:pt>
                <c:pt idx="535">
                  <c:v>23208</c:v>
                </c:pt>
                <c:pt idx="536">
                  <c:v>23209</c:v>
                </c:pt>
                <c:pt idx="537">
                  <c:v>23210</c:v>
                </c:pt>
                <c:pt idx="538">
                  <c:v>23211</c:v>
                </c:pt>
                <c:pt idx="539">
                  <c:v>23212</c:v>
                </c:pt>
                <c:pt idx="540">
                  <c:v>23213</c:v>
                </c:pt>
                <c:pt idx="541">
                  <c:v>23214</c:v>
                </c:pt>
                <c:pt idx="542">
                  <c:v>23215</c:v>
                </c:pt>
                <c:pt idx="543">
                  <c:v>23216</c:v>
                </c:pt>
                <c:pt idx="544">
                  <c:v>23217</c:v>
                </c:pt>
                <c:pt idx="545">
                  <c:v>23218</c:v>
                </c:pt>
                <c:pt idx="546">
                  <c:v>23219</c:v>
                </c:pt>
                <c:pt idx="547">
                  <c:v>23220</c:v>
                </c:pt>
                <c:pt idx="548">
                  <c:v>23221</c:v>
                </c:pt>
                <c:pt idx="549">
                  <c:v>23222</c:v>
                </c:pt>
                <c:pt idx="550">
                  <c:v>23223</c:v>
                </c:pt>
                <c:pt idx="551">
                  <c:v>23224</c:v>
                </c:pt>
                <c:pt idx="552">
                  <c:v>23225</c:v>
                </c:pt>
                <c:pt idx="553">
                  <c:v>23226</c:v>
                </c:pt>
                <c:pt idx="554">
                  <c:v>23227</c:v>
                </c:pt>
                <c:pt idx="555">
                  <c:v>23228</c:v>
                </c:pt>
                <c:pt idx="556">
                  <c:v>23229</c:v>
                </c:pt>
                <c:pt idx="557">
                  <c:v>23230</c:v>
                </c:pt>
                <c:pt idx="558">
                  <c:v>23231</c:v>
                </c:pt>
                <c:pt idx="559">
                  <c:v>23232</c:v>
                </c:pt>
                <c:pt idx="560">
                  <c:v>23233</c:v>
                </c:pt>
                <c:pt idx="561">
                  <c:v>23234</c:v>
                </c:pt>
                <c:pt idx="562">
                  <c:v>23235</c:v>
                </c:pt>
                <c:pt idx="563">
                  <c:v>23236</c:v>
                </c:pt>
                <c:pt idx="564">
                  <c:v>23237</c:v>
                </c:pt>
                <c:pt idx="565">
                  <c:v>23238</c:v>
                </c:pt>
                <c:pt idx="566">
                  <c:v>23239</c:v>
                </c:pt>
                <c:pt idx="567">
                  <c:v>23240</c:v>
                </c:pt>
                <c:pt idx="568">
                  <c:v>23241</c:v>
                </c:pt>
                <c:pt idx="569">
                  <c:v>23242</c:v>
                </c:pt>
                <c:pt idx="570">
                  <c:v>23243</c:v>
                </c:pt>
                <c:pt idx="571">
                  <c:v>23244</c:v>
                </c:pt>
                <c:pt idx="572">
                  <c:v>23245</c:v>
                </c:pt>
                <c:pt idx="573">
                  <c:v>23246</c:v>
                </c:pt>
                <c:pt idx="574">
                  <c:v>23247</c:v>
                </c:pt>
                <c:pt idx="575">
                  <c:v>23248</c:v>
                </c:pt>
                <c:pt idx="576">
                  <c:v>23249</c:v>
                </c:pt>
                <c:pt idx="577">
                  <c:v>23250</c:v>
                </c:pt>
                <c:pt idx="578">
                  <c:v>23251</c:v>
                </c:pt>
                <c:pt idx="579">
                  <c:v>23252</c:v>
                </c:pt>
                <c:pt idx="580">
                  <c:v>23253</c:v>
                </c:pt>
                <c:pt idx="581">
                  <c:v>23254</c:v>
                </c:pt>
                <c:pt idx="582">
                  <c:v>23255</c:v>
                </c:pt>
                <c:pt idx="583">
                  <c:v>23256</c:v>
                </c:pt>
                <c:pt idx="584">
                  <c:v>23257</c:v>
                </c:pt>
                <c:pt idx="585">
                  <c:v>23258</c:v>
                </c:pt>
                <c:pt idx="586">
                  <c:v>23259</c:v>
                </c:pt>
                <c:pt idx="587">
                  <c:v>23260</c:v>
                </c:pt>
                <c:pt idx="588">
                  <c:v>23261</c:v>
                </c:pt>
                <c:pt idx="589">
                  <c:v>23262</c:v>
                </c:pt>
                <c:pt idx="590">
                  <c:v>23263</c:v>
                </c:pt>
                <c:pt idx="591">
                  <c:v>23264</c:v>
                </c:pt>
                <c:pt idx="592">
                  <c:v>23265</c:v>
                </c:pt>
                <c:pt idx="593">
                  <c:v>23266</c:v>
                </c:pt>
                <c:pt idx="594">
                  <c:v>23267</c:v>
                </c:pt>
                <c:pt idx="595">
                  <c:v>23268</c:v>
                </c:pt>
                <c:pt idx="596">
                  <c:v>23269</c:v>
                </c:pt>
                <c:pt idx="597">
                  <c:v>23270</c:v>
                </c:pt>
                <c:pt idx="598">
                  <c:v>23271</c:v>
                </c:pt>
                <c:pt idx="599">
                  <c:v>23272</c:v>
                </c:pt>
                <c:pt idx="600">
                  <c:v>23273</c:v>
                </c:pt>
                <c:pt idx="601">
                  <c:v>23274</c:v>
                </c:pt>
                <c:pt idx="602">
                  <c:v>23275</c:v>
                </c:pt>
                <c:pt idx="603">
                  <c:v>23276</c:v>
                </c:pt>
                <c:pt idx="604">
                  <c:v>23277</c:v>
                </c:pt>
                <c:pt idx="605">
                  <c:v>23278</c:v>
                </c:pt>
                <c:pt idx="606">
                  <c:v>23279</c:v>
                </c:pt>
                <c:pt idx="607">
                  <c:v>23280</c:v>
                </c:pt>
                <c:pt idx="608">
                  <c:v>23281</c:v>
                </c:pt>
                <c:pt idx="609">
                  <c:v>23282</c:v>
                </c:pt>
                <c:pt idx="610">
                  <c:v>23283</c:v>
                </c:pt>
                <c:pt idx="611">
                  <c:v>23284</c:v>
                </c:pt>
                <c:pt idx="612">
                  <c:v>23498</c:v>
                </c:pt>
                <c:pt idx="613">
                  <c:v>23499</c:v>
                </c:pt>
                <c:pt idx="614">
                  <c:v>23500</c:v>
                </c:pt>
                <c:pt idx="615">
                  <c:v>23501</c:v>
                </c:pt>
                <c:pt idx="616">
                  <c:v>23502</c:v>
                </c:pt>
                <c:pt idx="617">
                  <c:v>23503</c:v>
                </c:pt>
                <c:pt idx="618">
                  <c:v>23504</c:v>
                </c:pt>
                <c:pt idx="619">
                  <c:v>23505</c:v>
                </c:pt>
                <c:pt idx="620">
                  <c:v>23506</c:v>
                </c:pt>
                <c:pt idx="621">
                  <c:v>23507</c:v>
                </c:pt>
                <c:pt idx="622">
                  <c:v>23508</c:v>
                </c:pt>
                <c:pt idx="623">
                  <c:v>23509</c:v>
                </c:pt>
                <c:pt idx="624">
                  <c:v>23510</c:v>
                </c:pt>
                <c:pt idx="625">
                  <c:v>23511</c:v>
                </c:pt>
                <c:pt idx="626">
                  <c:v>23512</c:v>
                </c:pt>
                <c:pt idx="627">
                  <c:v>23513</c:v>
                </c:pt>
                <c:pt idx="628">
                  <c:v>23514</c:v>
                </c:pt>
                <c:pt idx="629">
                  <c:v>23515</c:v>
                </c:pt>
                <c:pt idx="630">
                  <c:v>23516</c:v>
                </c:pt>
                <c:pt idx="631">
                  <c:v>23517</c:v>
                </c:pt>
                <c:pt idx="632">
                  <c:v>23518</c:v>
                </c:pt>
                <c:pt idx="633">
                  <c:v>23519</c:v>
                </c:pt>
                <c:pt idx="634">
                  <c:v>23520</c:v>
                </c:pt>
                <c:pt idx="635">
                  <c:v>23521</c:v>
                </c:pt>
                <c:pt idx="636">
                  <c:v>23522</c:v>
                </c:pt>
                <c:pt idx="637">
                  <c:v>23523</c:v>
                </c:pt>
                <c:pt idx="638">
                  <c:v>23524</c:v>
                </c:pt>
                <c:pt idx="639">
                  <c:v>23525</c:v>
                </c:pt>
                <c:pt idx="640">
                  <c:v>23526</c:v>
                </c:pt>
                <c:pt idx="641">
                  <c:v>23527</c:v>
                </c:pt>
                <c:pt idx="642">
                  <c:v>23528</c:v>
                </c:pt>
                <c:pt idx="643">
                  <c:v>23529</c:v>
                </c:pt>
                <c:pt idx="644">
                  <c:v>23530</c:v>
                </c:pt>
                <c:pt idx="645">
                  <c:v>23531</c:v>
                </c:pt>
                <c:pt idx="646">
                  <c:v>23532</c:v>
                </c:pt>
                <c:pt idx="647">
                  <c:v>23533</c:v>
                </c:pt>
                <c:pt idx="648">
                  <c:v>23534</c:v>
                </c:pt>
                <c:pt idx="649">
                  <c:v>23535</c:v>
                </c:pt>
                <c:pt idx="650">
                  <c:v>23536</c:v>
                </c:pt>
                <c:pt idx="651">
                  <c:v>23537</c:v>
                </c:pt>
                <c:pt idx="652">
                  <c:v>23538</c:v>
                </c:pt>
                <c:pt idx="653">
                  <c:v>23539</c:v>
                </c:pt>
                <c:pt idx="654">
                  <c:v>23540</c:v>
                </c:pt>
                <c:pt idx="655">
                  <c:v>23541</c:v>
                </c:pt>
                <c:pt idx="656">
                  <c:v>23542</c:v>
                </c:pt>
                <c:pt idx="657">
                  <c:v>23543</c:v>
                </c:pt>
                <c:pt idx="658">
                  <c:v>23544</c:v>
                </c:pt>
                <c:pt idx="659">
                  <c:v>23545</c:v>
                </c:pt>
                <c:pt idx="660">
                  <c:v>23546</c:v>
                </c:pt>
                <c:pt idx="661">
                  <c:v>23547</c:v>
                </c:pt>
                <c:pt idx="662">
                  <c:v>23548</c:v>
                </c:pt>
                <c:pt idx="663">
                  <c:v>23549</c:v>
                </c:pt>
                <c:pt idx="664">
                  <c:v>23550</c:v>
                </c:pt>
                <c:pt idx="665">
                  <c:v>23551</c:v>
                </c:pt>
                <c:pt idx="666">
                  <c:v>23552</c:v>
                </c:pt>
                <c:pt idx="667">
                  <c:v>23553</c:v>
                </c:pt>
                <c:pt idx="668">
                  <c:v>23554</c:v>
                </c:pt>
                <c:pt idx="669">
                  <c:v>23555</c:v>
                </c:pt>
                <c:pt idx="670">
                  <c:v>23556</c:v>
                </c:pt>
                <c:pt idx="671">
                  <c:v>23557</c:v>
                </c:pt>
                <c:pt idx="672">
                  <c:v>23558</c:v>
                </c:pt>
                <c:pt idx="673">
                  <c:v>23559</c:v>
                </c:pt>
                <c:pt idx="674">
                  <c:v>23560</c:v>
                </c:pt>
                <c:pt idx="675">
                  <c:v>23561</c:v>
                </c:pt>
                <c:pt idx="676">
                  <c:v>23562</c:v>
                </c:pt>
                <c:pt idx="677">
                  <c:v>23563</c:v>
                </c:pt>
                <c:pt idx="678">
                  <c:v>23564</c:v>
                </c:pt>
                <c:pt idx="679">
                  <c:v>23565</c:v>
                </c:pt>
                <c:pt idx="680">
                  <c:v>23566</c:v>
                </c:pt>
                <c:pt idx="681">
                  <c:v>23567</c:v>
                </c:pt>
                <c:pt idx="682">
                  <c:v>23568</c:v>
                </c:pt>
                <c:pt idx="683">
                  <c:v>23569</c:v>
                </c:pt>
                <c:pt idx="684">
                  <c:v>23570</c:v>
                </c:pt>
                <c:pt idx="685">
                  <c:v>23571</c:v>
                </c:pt>
                <c:pt idx="686">
                  <c:v>23572</c:v>
                </c:pt>
                <c:pt idx="687">
                  <c:v>23573</c:v>
                </c:pt>
                <c:pt idx="688">
                  <c:v>23574</c:v>
                </c:pt>
                <c:pt idx="689">
                  <c:v>23575</c:v>
                </c:pt>
                <c:pt idx="690">
                  <c:v>23576</c:v>
                </c:pt>
                <c:pt idx="691">
                  <c:v>23577</c:v>
                </c:pt>
                <c:pt idx="692">
                  <c:v>23578</c:v>
                </c:pt>
                <c:pt idx="693">
                  <c:v>23579</c:v>
                </c:pt>
                <c:pt idx="694">
                  <c:v>23580</c:v>
                </c:pt>
                <c:pt idx="695">
                  <c:v>23581</c:v>
                </c:pt>
                <c:pt idx="696">
                  <c:v>23582</c:v>
                </c:pt>
                <c:pt idx="697">
                  <c:v>23583</c:v>
                </c:pt>
                <c:pt idx="698">
                  <c:v>23584</c:v>
                </c:pt>
                <c:pt idx="699">
                  <c:v>23585</c:v>
                </c:pt>
                <c:pt idx="700">
                  <c:v>23586</c:v>
                </c:pt>
                <c:pt idx="701">
                  <c:v>23587</c:v>
                </c:pt>
                <c:pt idx="702">
                  <c:v>23588</c:v>
                </c:pt>
                <c:pt idx="703">
                  <c:v>23589</c:v>
                </c:pt>
                <c:pt idx="704">
                  <c:v>23590</c:v>
                </c:pt>
                <c:pt idx="705">
                  <c:v>23591</c:v>
                </c:pt>
                <c:pt idx="706">
                  <c:v>23592</c:v>
                </c:pt>
                <c:pt idx="707">
                  <c:v>23593</c:v>
                </c:pt>
                <c:pt idx="708">
                  <c:v>23594</c:v>
                </c:pt>
                <c:pt idx="709">
                  <c:v>23595</c:v>
                </c:pt>
                <c:pt idx="710">
                  <c:v>23596</c:v>
                </c:pt>
                <c:pt idx="711">
                  <c:v>23597</c:v>
                </c:pt>
                <c:pt idx="712">
                  <c:v>23598</c:v>
                </c:pt>
                <c:pt idx="713">
                  <c:v>23599</c:v>
                </c:pt>
                <c:pt idx="714">
                  <c:v>23600</c:v>
                </c:pt>
                <c:pt idx="715">
                  <c:v>23601</c:v>
                </c:pt>
                <c:pt idx="716">
                  <c:v>23602</c:v>
                </c:pt>
                <c:pt idx="717">
                  <c:v>23603</c:v>
                </c:pt>
                <c:pt idx="718">
                  <c:v>23604</c:v>
                </c:pt>
                <c:pt idx="719">
                  <c:v>23605</c:v>
                </c:pt>
                <c:pt idx="720">
                  <c:v>23606</c:v>
                </c:pt>
                <c:pt idx="721">
                  <c:v>23607</c:v>
                </c:pt>
                <c:pt idx="722">
                  <c:v>23608</c:v>
                </c:pt>
                <c:pt idx="723">
                  <c:v>23609</c:v>
                </c:pt>
                <c:pt idx="724">
                  <c:v>23610</c:v>
                </c:pt>
                <c:pt idx="725">
                  <c:v>23611</c:v>
                </c:pt>
                <c:pt idx="726">
                  <c:v>23612</c:v>
                </c:pt>
                <c:pt idx="727">
                  <c:v>23613</c:v>
                </c:pt>
                <c:pt idx="728">
                  <c:v>23614</c:v>
                </c:pt>
                <c:pt idx="729">
                  <c:v>23615</c:v>
                </c:pt>
                <c:pt idx="730">
                  <c:v>23616</c:v>
                </c:pt>
                <c:pt idx="731">
                  <c:v>23617</c:v>
                </c:pt>
                <c:pt idx="732">
                  <c:v>23618</c:v>
                </c:pt>
                <c:pt idx="733">
                  <c:v>23619</c:v>
                </c:pt>
                <c:pt idx="734">
                  <c:v>23620</c:v>
                </c:pt>
                <c:pt idx="735">
                  <c:v>23621</c:v>
                </c:pt>
                <c:pt idx="736">
                  <c:v>23622</c:v>
                </c:pt>
                <c:pt idx="737">
                  <c:v>23623</c:v>
                </c:pt>
                <c:pt idx="738">
                  <c:v>23624</c:v>
                </c:pt>
                <c:pt idx="739">
                  <c:v>23625</c:v>
                </c:pt>
                <c:pt idx="740">
                  <c:v>23626</c:v>
                </c:pt>
                <c:pt idx="741">
                  <c:v>23627</c:v>
                </c:pt>
                <c:pt idx="742">
                  <c:v>23628</c:v>
                </c:pt>
                <c:pt idx="743">
                  <c:v>23629</c:v>
                </c:pt>
                <c:pt idx="744">
                  <c:v>23630</c:v>
                </c:pt>
                <c:pt idx="745">
                  <c:v>23631</c:v>
                </c:pt>
                <c:pt idx="746">
                  <c:v>23632</c:v>
                </c:pt>
                <c:pt idx="747">
                  <c:v>23633</c:v>
                </c:pt>
                <c:pt idx="748">
                  <c:v>23634</c:v>
                </c:pt>
                <c:pt idx="749">
                  <c:v>23635</c:v>
                </c:pt>
                <c:pt idx="750">
                  <c:v>23636</c:v>
                </c:pt>
                <c:pt idx="751">
                  <c:v>23637</c:v>
                </c:pt>
                <c:pt idx="752">
                  <c:v>23638</c:v>
                </c:pt>
                <c:pt idx="753">
                  <c:v>23639</c:v>
                </c:pt>
                <c:pt idx="754">
                  <c:v>23640</c:v>
                </c:pt>
                <c:pt idx="755">
                  <c:v>23641</c:v>
                </c:pt>
                <c:pt idx="756">
                  <c:v>23642</c:v>
                </c:pt>
                <c:pt idx="757">
                  <c:v>23643</c:v>
                </c:pt>
                <c:pt idx="758">
                  <c:v>23644</c:v>
                </c:pt>
                <c:pt idx="759">
                  <c:v>23645</c:v>
                </c:pt>
                <c:pt idx="760">
                  <c:v>23646</c:v>
                </c:pt>
                <c:pt idx="761">
                  <c:v>23647</c:v>
                </c:pt>
                <c:pt idx="762">
                  <c:v>23648</c:v>
                </c:pt>
                <c:pt idx="763">
                  <c:v>23649</c:v>
                </c:pt>
                <c:pt idx="764">
                  <c:v>23650</c:v>
                </c:pt>
                <c:pt idx="765">
                  <c:v>23863</c:v>
                </c:pt>
                <c:pt idx="766">
                  <c:v>23864</c:v>
                </c:pt>
                <c:pt idx="767">
                  <c:v>23865</c:v>
                </c:pt>
                <c:pt idx="768">
                  <c:v>23866</c:v>
                </c:pt>
                <c:pt idx="769">
                  <c:v>23867</c:v>
                </c:pt>
                <c:pt idx="770">
                  <c:v>23868</c:v>
                </c:pt>
                <c:pt idx="771">
                  <c:v>23869</c:v>
                </c:pt>
                <c:pt idx="772">
                  <c:v>23870</c:v>
                </c:pt>
                <c:pt idx="773">
                  <c:v>23871</c:v>
                </c:pt>
                <c:pt idx="774">
                  <c:v>23872</c:v>
                </c:pt>
                <c:pt idx="775">
                  <c:v>23873</c:v>
                </c:pt>
                <c:pt idx="776">
                  <c:v>23874</c:v>
                </c:pt>
                <c:pt idx="777">
                  <c:v>23875</c:v>
                </c:pt>
                <c:pt idx="778">
                  <c:v>23876</c:v>
                </c:pt>
                <c:pt idx="779">
                  <c:v>23877</c:v>
                </c:pt>
                <c:pt idx="780">
                  <c:v>23878</c:v>
                </c:pt>
                <c:pt idx="781">
                  <c:v>23879</c:v>
                </c:pt>
                <c:pt idx="782">
                  <c:v>23880</c:v>
                </c:pt>
                <c:pt idx="783">
                  <c:v>23881</c:v>
                </c:pt>
                <c:pt idx="784">
                  <c:v>23882</c:v>
                </c:pt>
                <c:pt idx="785">
                  <c:v>23883</c:v>
                </c:pt>
                <c:pt idx="786">
                  <c:v>23884</c:v>
                </c:pt>
                <c:pt idx="787">
                  <c:v>23885</c:v>
                </c:pt>
                <c:pt idx="788">
                  <c:v>23886</c:v>
                </c:pt>
                <c:pt idx="789">
                  <c:v>23887</c:v>
                </c:pt>
                <c:pt idx="790">
                  <c:v>23888</c:v>
                </c:pt>
                <c:pt idx="791">
                  <c:v>23889</c:v>
                </c:pt>
                <c:pt idx="792">
                  <c:v>23890</c:v>
                </c:pt>
                <c:pt idx="793">
                  <c:v>23891</c:v>
                </c:pt>
                <c:pt idx="794">
                  <c:v>23892</c:v>
                </c:pt>
                <c:pt idx="795">
                  <c:v>23893</c:v>
                </c:pt>
                <c:pt idx="796">
                  <c:v>23894</c:v>
                </c:pt>
                <c:pt idx="797">
                  <c:v>23895</c:v>
                </c:pt>
                <c:pt idx="798">
                  <c:v>23896</c:v>
                </c:pt>
                <c:pt idx="799">
                  <c:v>23897</c:v>
                </c:pt>
                <c:pt idx="800">
                  <c:v>23898</c:v>
                </c:pt>
                <c:pt idx="801">
                  <c:v>23899</c:v>
                </c:pt>
                <c:pt idx="802">
                  <c:v>23900</c:v>
                </c:pt>
                <c:pt idx="803">
                  <c:v>23901</c:v>
                </c:pt>
                <c:pt idx="804">
                  <c:v>23902</c:v>
                </c:pt>
                <c:pt idx="805">
                  <c:v>23903</c:v>
                </c:pt>
                <c:pt idx="806">
                  <c:v>23904</c:v>
                </c:pt>
                <c:pt idx="807">
                  <c:v>23905</c:v>
                </c:pt>
                <c:pt idx="808">
                  <c:v>23906</c:v>
                </c:pt>
                <c:pt idx="809">
                  <c:v>23907</c:v>
                </c:pt>
                <c:pt idx="810">
                  <c:v>23908</c:v>
                </c:pt>
                <c:pt idx="811">
                  <c:v>23909</c:v>
                </c:pt>
                <c:pt idx="812">
                  <c:v>23910</c:v>
                </c:pt>
                <c:pt idx="813">
                  <c:v>23911</c:v>
                </c:pt>
                <c:pt idx="814">
                  <c:v>23912</c:v>
                </c:pt>
                <c:pt idx="815">
                  <c:v>23913</c:v>
                </c:pt>
                <c:pt idx="816">
                  <c:v>23914</c:v>
                </c:pt>
                <c:pt idx="817">
                  <c:v>23915</c:v>
                </c:pt>
                <c:pt idx="818">
                  <c:v>23916</c:v>
                </c:pt>
                <c:pt idx="819">
                  <c:v>23917</c:v>
                </c:pt>
                <c:pt idx="820">
                  <c:v>23918</c:v>
                </c:pt>
                <c:pt idx="821">
                  <c:v>23919</c:v>
                </c:pt>
                <c:pt idx="822">
                  <c:v>23920</c:v>
                </c:pt>
                <c:pt idx="823">
                  <c:v>23921</c:v>
                </c:pt>
                <c:pt idx="824">
                  <c:v>23922</c:v>
                </c:pt>
                <c:pt idx="825">
                  <c:v>23923</c:v>
                </c:pt>
                <c:pt idx="826">
                  <c:v>23924</c:v>
                </c:pt>
                <c:pt idx="827">
                  <c:v>23925</c:v>
                </c:pt>
                <c:pt idx="828">
                  <c:v>23926</c:v>
                </c:pt>
                <c:pt idx="829">
                  <c:v>23927</c:v>
                </c:pt>
                <c:pt idx="830">
                  <c:v>23928</c:v>
                </c:pt>
                <c:pt idx="831">
                  <c:v>23929</c:v>
                </c:pt>
                <c:pt idx="832">
                  <c:v>23930</c:v>
                </c:pt>
                <c:pt idx="833">
                  <c:v>23931</c:v>
                </c:pt>
                <c:pt idx="834">
                  <c:v>23932</c:v>
                </c:pt>
                <c:pt idx="835">
                  <c:v>23933</c:v>
                </c:pt>
                <c:pt idx="836">
                  <c:v>23934</c:v>
                </c:pt>
                <c:pt idx="837">
                  <c:v>23935</c:v>
                </c:pt>
                <c:pt idx="838">
                  <c:v>23936</c:v>
                </c:pt>
                <c:pt idx="839">
                  <c:v>23937</c:v>
                </c:pt>
                <c:pt idx="840">
                  <c:v>23938</c:v>
                </c:pt>
                <c:pt idx="841">
                  <c:v>23939</c:v>
                </c:pt>
                <c:pt idx="842">
                  <c:v>23940</c:v>
                </c:pt>
                <c:pt idx="843">
                  <c:v>23941</c:v>
                </c:pt>
                <c:pt idx="844">
                  <c:v>23942</c:v>
                </c:pt>
                <c:pt idx="845">
                  <c:v>23943</c:v>
                </c:pt>
                <c:pt idx="846">
                  <c:v>23944</c:v>
                </c:pt>
                <c:pt idx="847">
                  <c:v>23945</c:v>
                </c:pt>
                <c:pt idx="848">
                  <c:v>23946</c:v>
                </c:pt>
                <c:pt idx="849">
                  <c:v>23947</c:v>
                </c:pt>
                <c:pt idx="850">
                  <c:v>23948</c:v>
                </c:pt>
                <c:pt idx="851">
                  <c:v>23949</c:v>
                </c:pt>
                <c:pt idx="852">
                  <c:v>23950</c:v>
                </c:pt>
                <c:pt idx="853">
                  <c:v>23951</c:v>
                </c:pt>
                <c:pt idx="854">
                  <c:v>23952</c:v>
                </c:pt>
                <c:pt idx="855">
                  <c:v>23953</c:v>
                </c:pt>
                <c:pt idx="856">
                  <c:v>23954</c:v>
                </c:pt>
                <c:pt idx="857">
                  <c:v>23955</c:v>
                </c:pt>
                <c:pt idx="858">
                  <c:v>23956</c:v>
                </c:pt>
                <c:pt idx="859">
                  <c:v>23957</c:v>
                </c:pt>
                <c:pt idx="860">
                  <c:v>23958</c:v>
                </c:pt>
                <c:pt idx="861">
                  <c:v>23959</c:v>
                </c:pt>
                <c:pt idx="862">
                  <c:v>23960</c:v>
                </c:pt>
                <c:pt idx="863">
                  <c:v>23961</c:v>
                </c:pt>
                <c:pt idx="864">
                  <c:v>23962</c:v>
                </c:pt>
                <c:pt idx="865">
                  <c:v>23963</c:v>
                </c:pt>
                <c:pt idx="866">
                  <c:v>23964</c:v>
                </c:pt>
                <c:pt idx="867">
                  <c:v>23965</c:v>
                </c:pt>
                <c:pt idx="868">
                  <c:v>23966</c:v>
                </c:pt>
                <c:pt idx="869">
                  <c:v>23967</c:v>
                </c:pt>
                <c:pt idx="870">
                  <c:v>23968</c:v>
                </c:pt>
                <c:pt idx="871">
                  <c:v>23969</c:v>
                </c:pt>
                <c:pt idx="872">
                  <c:v>23970</c:v>
                </c:pt>
                <c:pt idx="873">
                  <c:v>23971</c:v>
                </c:pt>
                <c:pt idx="874">
                  <c:v>23972</c:v>
                </c:pt>
                <c:pt idx="875">
                  <c:v>23973</c:v>
                </c:pt>
                <c:pt idx="876">
                  <c:v>23974</c:v>
                </c:pt>
                <c:pt idx="877">
                  <c:v>23975</c:v>
                </c:pt>
                <c:pt idx="878">
                  <c:v>23976</c:v>
                </c:pt>
                <c:pt idx="879">
                  <c:v>23977</c:v>
                </c:pt>
                <c:pt idx="880">
                  <c:v>23978</c:v>
                </c:pt>
                <c:pt idx="881">
                  <c:v>23979</c:v>
                </c:pt>
                <c:pt idx="882">
                  <c:v>23980</c:v>
                </c:pt>
                <c:pt idx="883">
                  <c:v>23981</c:v>
                </c:pt>
                <c:pt idx="884">
                  <c:v>23982</c:v>
                </c:pt>
                <c:pt idx="885">
                  <c:v>23983</c:v>
                </c:pt>
                <c:pt idx="886">
                  <c:v>23984</c:v>
                </c:pt>
                <c:pt idx="887">
                  <c:v>23985</c:v>
                </c:pt>
                <c:pt idx="888">
                  <c:v>23986</c:v>
                </c:pt>
                <c:pt idx="889">
                  <c:v>23987</c:v>
                </c:pt>
                <c:pt idx="890">
                  <c:v>23988</c:v>
                </c:pt>
                <c:pt idx="891">
                  <c:v>23989</c:v>
                </c:pt>
                <c:pt idx="892">
                  <c:v>23990</c:v>
                </c:pt>
                <c:pt idx="893">
                  <c:v>23991</c:v>
                </c:pt>
                <c:pt idx="894">
                  <c:v>23992</c:v>
                </c:pt>
                <c:pt idx="895">
                  <c:v>23993</c:v>
                </c:pt>
                <c:pt idx="896">
                  <c:v>23994</c:v>
                </c:pt>
                <c:pt idx="897">
                  <c:v>23995</c:v>
                </c:pt>
                <c:pt idx="898">
                  <c:v>23996</c:v>
                </c:pt>
                <c:pt idx="899">
                  <c:v>23997</c:v>
                </c:pt>
                <c:pt idx="900">
                  <c:v>23998</c:v>
                </c:pt>
                <c:pt idx="901">
                  <c:v>23999</c:v>
                </c:pt>
                <c:pt idx="902">
                  <c:v>24000</c:v>
                </c:pt>
                <c:pt idx="903">
                  <c:v>24001</c:v>
                </c:pt>
                <c:pt idx="904">
                  <c:v>24002</c:v>
                </c:pt>
                <c:pt idx="905">
                  <c:v>24003</c:v>
                </c:pt>
                <c:pt idx="906">
                  <c:v>24004</c:v>
                </c:pt>
                <c:pt idx="907">
                  <c:v>24005</c:v>
                </c:pt>
                <c:pt idx="908">
                  <c:v>24006</c:v>
                </c:pt>
                <c:pt idx="909">
                  <c:v>24007</c:v>
                </c:pt>
                <c:pt idx="910">
                  <c:v>24008</c:v>
                </c:pt>
                <c:pt idx="911">
                  <c:v>24009</c:v>
                </c:pt>
                <c:pt idx="912">
                  <c:v>24010</c:v>
                </c:pt>
                <c:pt idx="913">
                  <c:v>24011</c:v>
                </c:pt>
                <c:pt idx="914">
                  <c:v>24012</c:v>
                </c:pt>
                <c:pt idx="915">
                  <c:v>24013</c:v>
                </c:pt>
                <c:pt idx="916">
                  <c:v>24014</c:v>
                </c:pt>
                <c:pt idx="917">
                  <c:v>24015</c:v>
                </c:pt>
                <c:pt idx="918">
                  <c:v>24228</c:v>
                </c:pt>
                <c:pt idx="919">
                  <c:v>24229</c:v>
                </c:pt>
                <c:pt idx="920">
                  <c:v>24230</c:v>
                </c:pt>
                <c:pt idx="921">
                  <c:v>24231</c:v>
                </c:pt>
                <c:pt idx="922">
                  <c:v>24232</c:v>
                </c:pt>
                <c:pt idx="923">
                  <c:v>24233</c:v>
                </c:pt>
                <c:pt idx="924">
                  <c:v>24234</c:v>
                </c:pt>
                <c:pt idx="925">
                  <c:v>24235</c:v>
                </c:pt>
                <c:pt idx="926">
                  <c:v>24236</c:v>
                </c:pt>
                <c:pt idx="927">
                  <c:v>24237</c:v>
                </c:pt>
                <c:pt idx="928">
                  <c:v>24238</c:v>
                </c:pt>
                <c:pt idx="929">
                  <c:v>24239</c:v>
                </c:pt>
                <c:pt idx="930">
                  <c:v>24240</c:v>
                </c:pt>
                <c:pt idx="931">
                  <c:v>24241</c:v>
                </c:pt>
                <c:pt idx="932">
                  <c:v>24242</c:v>
                </c:pt>
                <c:pt idx="933">
                  <c:v>24243</c:v>
                </c:pt>
                <c:pt idx="934">
                  <c:v>24244</c:v>
                </c:pt>
                <c:pt idx="935">
                  <c:v>24245</c:v>
                </c:pt>
                <c:pt idx="936">
                  <c:v>24246</c:v>
                </c:pt>
                <c:pt idx="937">
                  <c:v>24247</c:v>
                </c:pt>
                <c:pt idx="938">
                  <c:v>24248</c:v>
                </c:pt>
                <c:pt idx="939">
                  <c:v>24249</c:v>
                </c:pt>
                <c:pt idx="940">
                  <c:v>24250</c:v>
                </c:pt>
                <c:pt idx="941">
                  <c:v>24251</c:v>
                </c:pt>
                <c:pt idx="942">
                  <c:v>24252</c:v>
                </c:pt>
                <c:pt idx="943">
                  <c:v>24253</c:v>
                </c:pt>
                <c:pt idx="944">
                  <c:v>24254</c:v>
                </c:pt>
                <c:pt idx="945">
                  <c:v>24255</c:v>
                </c:pt>
                <c:pt idx="946">
                  <c:v>24256</c:v>
                </c:pt>
                <c:pt idx="947">
                  <c:v>24257</c:v>
                </c:pt>
                <c:pt idx="948">
                  <c:v>24258</c:v>
                </c:pt>
                <c:pt idx="949">
                  <c:v>24259</c:v>
                </c:pt>
                <c:pt idx="950">
                  <c:v>24260</c:v>
                </c:pt>
                <c:pt idx="951">
                  <c:v>24261</c:v>
                </c:pt>
                <c:pt idx="952">
                  <c:v>24262</c:v>
                </c:pt>
                <c:pt idx="953">
                  <c:v>24263</c:v>
                </c:pt>
                <c:pt idx="954">
                  <c:v>24264</c:v>
                </c:pt>
                <c:pt idx="955">
                  <c:v>24265</c:v>
                </c:pt>
                <c:pt idx="956">
                  <c:v>24266</c:v>
                </c:pt>
                <c:pt idx="957">
                  <c:v>24267</c:v>
                </c:pt>
                <c:pt idx="958">
                  <c:v>24268</c:v>
                </c:pt>
                <c:pt idx="959">
                  <c:v>24269</c:v>
                </c:pt>
                <c:pt idx="960">
                  <c:v>24270</c:v>
                </c:pt>
                <c:pt idx="961">
                  <c:v>24271</c:v>
                </c:pt>
                <c:pt idx="962">
                  <c:v>24272</c:v>
                </c:pt>
                <c:pt idx="963">
                  <c:v>24273</c:v>
                </c:pt>
                <c:pt idx="964">
                  <c:v>24274</c:v>
                </c:pt>
                <c:pt idx="965">
                  <c:v>24275</c:v>
                </c:pt>
                <c:pt idx="966">
                  <c:v>24276</c:v>
                </c:pt>
                <c:pt idx="967">
                  <c:v>24277</c:v>
                </c:pt>
                <c:pt idx="968">
                  <c:v>24278</c:v>
                </c:pt>
                <c:pt idx="969">
                  <c:v>24279</c:v>
                </c:pt>
                <c:pt idx="970">
                  <c:v>24280</c:v>
                </c:pt>
                <c:pt idx="971">
                  <c:v>24281</c:v>
                </c:pt>
                <c:pt idx="972">
                  <c:v>24282</c:v>
                </c:pt>
                <c:pt idx="973">
                  <c:v>24283</c:v>
                </c:pt>
                <c:pt idx="974">
                  <c:v>24284</c:v>
                </c:pt>
                <c:pt idx="975">
                  <c:v>24285</c:v>
                </c:pt>
                <c:pt idx="976">
                  <c:v>24286</c:v>
                </c:pt>
                <c:pt idx="977">
                  <c:v>24287</c:v>
                </c:pt>
                <c:pt idx="978">
                  <c:v>24288</c:v>
                </c:pt>
                <c:pt idx="979">
                  <c:v>24289</c:v>
                </c:pt>
                <c:pt idx="980">
                  <c:v>24290</c:v>
                </c:pt>
                <c:pt idx="981">
                  <c:v>24291</c:v>
                </c:pt>
                <c:pt idx="982">
                  <c:v>24292</c:v>
                </c:pt>
                <c:pt idx="983">
                  <c:v>24293</c:v>
                </c:pt>
                <c:pt idx="984">
                  <c:v>24294</c:v>
                </c:pt>
                <c:pt idx="985">
                  <c:v>24295</c:v>
                </c:pt>
                <c:pt idx="986">
                  <c:v>24296</c:v>
                </c:pt>
                <c:pt idx="987">
                  <c:v>24297</c:v>
                </c:pt>
                <c:pt idx="988">
                  <c:v>24298</c:v>
                </c:pt>
                <c:pt idx="989">
                  <c:v>24299</c:v>
                </c:pt>
                <c:pt idx="990">
                  <c:v>24300</c:v>
                </c:pt>
                <c:pt idx="991">
                  <c:v>24301</c:v>
                </c:pt>
                <c:pt idx="992">
                  <c:v>24302</c:v>
                </c:pt>
                <c:pt idx="993">
                  <c:v>24303</c:v>
                </c:pt>
                <c:pt idx="994">
                  <c:v>24304</c:v>
                </c:pt>
                <c:pt idx="995">
                  <c:v>24305</c:v>
                </c:pt>
                <c:pt idx="996">
                  <c:v>24306</c:v>
                </c:pt>
                <c:pt idx="997">
                  <c:v>24307</c:v>
                </c:pt>
                <c:pt idx="998">
                  <c:v>24308</c:v>
                </c:pt>
                <c:pt idx="999">
                  <c:v>24309</c:v>
                </c:pt>
                <c:pt idx="1000">
                  <c:v>24310</c:v>
                </c:pt>
                <c:pt idx="1001">
                  <c:v>24311</c:v>
                </c:pt>
                <c:pt idx="1002">
                  <c:v>24312</c:v>
                </c:pt>
                <c:pt idx="1003">
                  <c:v>24313</c:v>
                </c:pt>
                <c:pt idx="1004">
                  <c:v>24314</c:v>
                </c:pt>
                <c:pt idx="1005">
                  <c:v>24315</c:v>
                </c:pt>
                <c:pt idx="1006">
                  <c:v>24316</c:v>
                </c:pt>
                <c:pt idx="1007">
                  <c:v>24317</c:v>
                </c:pt>
                <c:pt idx="1008">
                  <c:v>24318</c:v>
                </c:pt>
                <c:pt idx="1009">
                  <c:v>24319</c:v>
                </c:pt>
                <c:pt idx="1010">
                  <c:v>24320</c:v>
                </c:pt>
                <c:pt idx="1011">
                  <c:v>24321</c:v>
                </c:pt>
                <c:pt idx="1012">
                  <c:v>24322</c:v>
                </c:pt>
                <c:pt idx="1013">
                  <c:v>24323</c:v>
                </c:pt>
                <c:pt idx="1014">
                  <c:v>24324</c:v>
                </c:pt>
                <c:pt idx="1015">
                  <c:v>24325</c:v>
                </c:pt>
                <c:pt idx="1016">
                  <c:v>24326</c:v>
                </c:pt>
                <c:pt idx="1017">
                  <c:v>24327</c:v>
                </c:pt>
                <c:pt idx="1018">
                  <c:v>24328</c:v>
                </c:pt>
                <c:pt idx="1019">
                  <c:v>24329</c:v>
                </c:pt>
                <c:pt idx="1020">
                  <c:v>24330</c:v>
                </c:pt>
                <c:pt idx="1021">
                  <c:v>24331</c:v>
                </c:pt>
                <c:pt idx="1022">
                  <c:v>24332</c:v>
                </c:pt>
                <c:pt idx="1023">
                  <c:v>24333</c:v>
                </c:pt>
                <c:pt idx="1024">
                  <c:v>24334</c:v>
                </c:pt>
                <c:pt idx="1025">
                  <c:v>24335</c:v>
                </c:pt>
                <c:pt idx="1026">
                  <c:v>24336</c:v>
                </c:pt>
                <c:pt idx="1027">
                  <c:v>24337</c:v>
                </c:pt>
                <c:pt idx="1028">
                  <c:v>24338</c:v>
                </c:pt>
                <c:pt idx="1029">
                  <c:v>24339</c:v>
                </c:pt>
                <c:pt idx="1030">
                  <c:v>24340</c:v>
                </c:pt>
                <c:pt idx="1031">
                  <c:v>24341</c:v>
                </c:pt>
                <c:pt idx="1032">
                  <c:v>24342</c:v>
                </c:pt>
                <c:pt idx="1033">
                  <c:v>24343</c:v>
                </c:pt>
                <c:pt idx="1034">
                  <c:v>24344</c:v>
                </c:pt>
                <c:pt idx="1035">
                  <c:v>24345</c:v>
                </c:pt>
                <c:pt idx="1036">
                  <c:v>24346</c:v>
                </c:pt>
                <c:pt idx="1037">
                  <c:v>24347</c:v>
                </c:pt>
                <c:pt idx="1038">
                  <c:v>24348</c:v>
                </c:pt>
                <c:pt idx="1039">
                  <c:v>24349</c:v>
                </c:pt>
                <c:pt idx="1040">
                  <c:v>24350</c:v>
                </c:pt>
                <c:pt idx="1041">
                  <c:v>24351</c:v>
                </c:pt>
                <c:pt idx="1042">
                  <c:v>24352</c:v>
                </c:pt>
                <c:pt idx="1043">
                  <c:v>24353</c:v>
                </c:pt>
                <c:pt idx="1044">
                  <c:v>24354</c:v>
                </c:pt>
                <c:pt idx="1045">
                  <c:v>24355</c:v>
                </c:pt>
                <c:pt idx="1046">
                  <c:v>24356</c:v>
                </c:pt>
                <c:pt idx="1047">
                  <c:v>24357</c:v>
                </c:pt>
                <c:pt idx="1048">
                  <c:v>24358</c:v>
                </c:pt>
                <c:pt idx="1049">
                  <c:v>24359</c:v>
                </c:pt>
                <c:pt idx="1050">
                  <c:v>24360</c:v>
                </c:pt>
                <c:pt idx="1051">
                  <c:v>24361</c:v>
                </c:pt>
                <c:pt idx="1052">
                  <c:v>24362</c:v>
                </c:pt>
                <c:pt idx="1053">
                  <c:v>24363</c:v>
                </c:pt>
                <c:pt idx="1054">
                  <c:v>24364</c:v>
                </c:pt>
                <c:pt idx="1055">
                  <c:v>24365</c:v>
                </c:pt>
                <c:pt idx="1056">
                  <c:v>24366</c:v>
                </c:pt>
                <c:pt idx="1057">
                  <c:v>24367</c:v>
                </c:pt>
                <c:pt idx="1058">
                  <c:v>24368</c:v>
                </c:pt>
                <c:pt idx="1059">
                  <c:v>24369</c:v>
                </c:pt>
                <c:pt idx="1060">
                  <c:v>24370</c:v>
                </c:pt>
                <c:pt idx="1061">
                  <c:v>24371</c:v>
                </c:pt>
                <c:pt idx="1062">
                  <c:v>24372</c:v>
                </c:pt>
                <c:pt idx="1063">
                  <c:v>24373</c:v>
                </c:pt>
                <c:pt idx="1064">
                  <c:v>24374</c:v>
                </c:pt>
                <c:pt idx="1065">
                  <c:v>24375</c:v>
                </c:pt>
                <c:pt idx="1066">
                  <c:v>24376</c:v>
                </c:pt>
                <c:pt idx="1067">
                  <c:v>24377</c:v>
                </c:pt>
                <c:pt idx="1068">
                  <c:v>24378</c:v>
                </c:pt>
                <c:pt idx="1069">
                  <c:v>24379</c:v>
                </c:pt>
                <c:pt idx="1070">
                  <c:v>24380</c:v>
                </c:pt>
                <c:pt idx="1071">
                  <c:v>24593</c:v>
                </c:pt>
                <c:pt idx="1072">
                  <c:v>24594</c:v>
                </c:pt>
                <c:pt idx="1073">
                  <c:v>24595</c:v>
                </c:pt>
                <c:pt idx="1074">
                  <c:v>24596</c:v>
                </c:pt>
                <c:pt idx="1075">
                  <c:v>24597</c:v>
                </c:pt>
                <c:pt idx="1076">
                  <c:v>24598</c:v>
                </c:pt>
                <c:pt idx="1077">
                  <c:v>24599</c:v>
                </c:pt>
                <c:pt idx="1078">
                  <c:v>24600</c:v>
                </c:pt>
                <c:pt idx="1079">
                  <c:v>24601</c:v>
                </c:pt>
                <c:pt idx="1080">
                  <c:v>24602</c:v>
                </c:pt>
                <c:pt idx="1081">
                  <c:v>24603</c:v>
                </c:pt>
                <c:pt idx="1082">
                  <c:v>24604</c:v>
                </c:pt>
                <c:pt idx="1083">
                  <c:v>24605</c:v>
                </c:pt>
                <c:pt idx="1084">
                  <c:v>24606</c:v>
                </c:pt>
                <c:pt idx="1085">
                  <c:v>24607</c:v>
                </c:pt>
                <c:pt idx="1086">
                  <c:v>24608</c:v>
                </c:pt>
                <c:pt idx="1087">
                  <c:v>24609</c:v>
                </c:pt>
                <c:pt idx="1088">
                  <c:v>24610</c:v>
                </c:pt>
                <c:pt idx="1089">
                  <c:v>24611</c:v>
                </c:pt>
                <c:pt idx="1090">
                  <c:v>24612</c:v>
                </c:pt>
                <c:pt idx="1091">
                  <c:v>24613</c:v>
                </c:pt>
                <c:pt idx="1092">
                  <c:v>24614</c:v>
                </c:pt>
                <c:pt idx="1093">
                  <c:v>24615</c:v>
                </c:pt>
                <c:pt idx="1094">
                  <c:v>24616</c:v>
                </c:pt>
                <c:pt idx="1095">
                  <c:v>24617</c:v>
                </c:pt>
                <c:pt idx="1096">
                  <c:v>24618</c:v>
                </c:pt>
                <c:pt idx="1097">
                  <c:v>24619</c:v>
                </c:pt>
                <c:pt idx="1098">
                  <c:v>24620</c:v>
                </c:pt>
                <c:pt idx="1099">
                  <c:v>24621</c:v>
                </c:pt>
                <c:pt idx="1100">
                  <c:v>24622</c:v>
                </c:pt>
                <c:pt idx="1101">
                  <c:v>24623</c:v>
                </c:pt>
                <c:pt idx="1102">
                  <c:v>24624</c:v>
                </c:pt>
                <c:pt idx="1103">
                  <c:v>24625</c:v>
                </c:pt>
                <c:pt idx="1104">
                  <c:v>24626</c:v>
                </c:pt>
                <c:pt idx="1105">
                  <c:v>24627</c:v>
                </c:pt>
                <c:pt idx="1106">
                  <c:v>24628</c:v>
                </c:pt>
                <c:pt idx="1107">
                  <c:v>24629</c:v>
                </c:pt>
                <c:pt idx="1108">
                  <c:v>24630</c:v>
                </c:pt>
                <c:pt idx="1109">
                  <c:v>24631</c:v>
                </c:pt>
                <c:pt idx="1110">
                  <c:v>24632</c:v>
                </c:pt>
                <c:pt idx="1111">
                  <c:v>24633</c:v>
                </c:pt>
                <c:pt idx="1112">
                  <c:v>24634</c:v>
                </c:pt>
                <c:pt idx="1113">
                  <c:v>24635</c:v>
                </c:pt>
                <c:pt idx="1114">
                  <c:v>24636</c:v>
                </c:pt>
                <c:pt idx="1115">
                  <c:v>24637</c:v>
                </c:pt>
                <c:pt idx="1116">
                  <c:v>24638</c:v>
                </c:pt>
                <c:pt idx="1117">
                  <c:v>24639</c:v>
                </c:pt>
                <c:pt idx="1118">
                  <c:v>24640</c:v>
                </c:pt>
                <c:pt idx="1119">
                  <c:v>24641</c:v>
                </c:pt>
                <c:pt idx="1120">
                  <c:v>24642</c:v>
                </c:pt>
                <c:pt idx="1121">
                  <c:v>24643</c:v>
                </c:pt>
                <c:pt idx="1122">
                  <c:v>24644</c:v>
                </c:pt>
                <c:pt idx="1123">
                  <c:v>24645</c:v>
                </c:pt>
                <c:pt idx="1124">
                  <c:v>24646</c:v>
                </c:pt>
                <c:pt idx="1125">
                  <c:v>24647</c:v>
                </c:pt>
                <c:pt idx="1126">
                  <c:v>24648</c:v>
                </c:pt>
                <c:pt idx="1127">
                  <c:v>24649</c:v>
                </c:pt>
                <c:pt idx="1128">
                  <c:v>24650</c:v>
                </c:pt>
                <c:pt idx="1129">
                  <c:v>24651</c:v>
                </c:pt>
                <c:pt idx="1130">
                  <c:v>24652</c:v>
                </c:pt>
                <c:pt idx="1131">
                  <c:v>24653</c:v>
                </c:pt>
                <c:pt idx="1132">
                  <c:v>24654</c:v>
                </c:pt>
                <c:pt idx="1133">
                  <c:v>24655</c:v>
                </c:pt>
                <c:pt idx="1134">
                  <c:v>24656</c:v>
                </c:pt>
                <c:pt idx="1135">
                  <c:v>24657</c:v>
                </c:pt>
                <c:pt idx="1136">
                  <c:v>24658</c:v>
                </c:pt>
                <c:pt idx="1137">
                  <c:v>24659</c:v>
                </c:pt>
                <c:pt idx="1138">
                  <c:v>24660</c:v>
                </c:pt>
                <c:pt idx="1139">
                  <c:v>24661</c:v>
                </c:pt>
                <c:pt idx="1140">
                  <c:v>24662</c:v>
                </c:pt>
                <c:pt idx="1141">
                  <c:v>24663</c:v>
                </c:pt>
                <c:pt idx="1142">
                  <c:v>24664</c:v>
                </c:pt>
                <c:pt idx="1143">
                  <c:v>24665</c:v>
                </c:pt>
                <c:pt idx="1144">
                  <c:v>24666</c:v>
                </c:pt>
                <c:pt idx="1145">
                  <c:v>24667</c:v>
                </c:pt>
                <c:pt idx="1146">
                  <c:v>24668</c:v>
                </c:pt>
                <c:pt idx="1147">
                  <c:v>24669</c:v>
                </c:pt>
                <c:pt idx="1148">
                  <c:v>24670</c:v>
                </c:pt>
                <c:pt idx="1149">
                  <c:v>24671</c:v>
                </c:pt>
                <c:pt idx="1150">
                  <c:v>24672</c:v>
                </c:pt>
                <c:pt idx="1151">
                  <c:v>24673</c:v>
                </c:pt>
                <c:pt idx="1152">
                  <c:v>24674</c:v>
                </c:pt>
                <c:pt idx="1153">
                  <c:v>24675</c:v>
                </c:pt>
                <c:pt idx="1154">
                  <c:v>24676</c:v>
                </c:pt>
                <c:pt idx="1155">
                  <c:v>24677</c:v>
                </c:pt>
                <c:pt idx="1156">
                  <c:v>24678</c:v>
                </c:pt>
                <c:pt idx="1157">
                  <c:v>24679</c:v>
                </c:pt>
                <c:pt idx="1158">
                  <c:v>24680</c:v>
                </c:pt>
                <c:pt idx="1159">
                  <c:v>24681</c:v>
                </c:pt>
                <c:pt idx="1160">
                  <c:v>24682</c:v>
                </c:pt>
                <c:pt idx="1161">
                  <c:v>24683</c:v>
                </c:pt>
                <c:pt idx="1162">
                  <c:v>24684</c:v>
                </c:pt>
                <c:pt idx="1163">
                  <c:v>24685</c:v>
                </c:pt>
                <c:pt idx="1164">
                  <c:v>24686</c:v>
                </c:pt>
                <c:pt idx="1165">
                  <c:v>24687</c:v>
                </c:pt>
                <c:pt idx="1166">
                  <c:v>24688</c:v>
                </c:pt>
                <c:pt idx="1167">
                  <c:v>24689</c:v>
                </c:pt>
                <c:pt idx="1168">
                  <c:v>24690</c:v>
                </c:pt>
                <c:pt idx="1169">
                  <c:v>24691</c:v>
                </c:pt>
                <c:pt idx="1170">
                  <c:v>24692</c:v>
                </c:pt>
                <c:pt idx="1171">
                  <c:v>24693</c:v>
                </c:pt>
                <c:pt idx="1172">
                  <c:v>24694</c:v>
                </c:pt>
                <c:pt idx="1173">
                  <c:v>24695</c:v>
                </c:pt>
                <c:pt idx="1174">
                  <c:v>24696</c:v>
                </c:pt>
                <c:pt idx="1175">
                  <c:v>24697</c:v>
                </c:pt>
                <c:pt idx="1176">
                  <c:v>24698</c:v>
                </c:pt>
                <c:pt idx="1177">
                  <c:v>24699</c:v>
                </c:pt>
                <c:pt idx="1178">
                  <c:v>24700</c:v>
                </c:pt>
                <c:pt idx="1179">
                  <c:v>24701</c:v>
                </c:pt>
                <c:pt idx="1180">
                  <c:v>24702</c:v>
                </c:pt>
                <c:pt idx="1181">
                  <c:v>24703</c:v>
                </c:pt>
                <c:pt idx="1182">
                  <c:v>24704</c:v>
                </c:pt>
                <c:pt idx="1183">
                  <c:v>24705</c:v>
                </c:pt>
                <c:pt idx="1184">
                  <c:v>24706</c:v>
                </c:pt>
                <c:pt idx="1185">
                  <c:v>24707</c:v>
                </c:pt>
                <c:pt idx="1186">
                  <c:v>24708</c:v>
                </c:pt>
                <c:pt idx="1187">
                  <c:v>24709</c:v>
                </c:pt>
                <c:pt idx="1188">
                  <c:v>24710</c:v>
                </c:pt>
                <c:pt idx="1189">
                  <c:v>24711</c:v>
                </c:pt>
                <c:pt idx="1190">
                  <c:v>24712</c:v>
                </c:pt>
                <c:pt idx="1191">
                  <c:v>24713</c:v>
                </c:pt>
                <c:pt idx="1192">
                  <c:v>24714</c:v>
                </c:pt>
                <c:pt idx="1193">
                  <c:v>24715</c:v>
                </c:pt>
                <c:pt idx="1194">
                  <c:v>24716</c:v>
                </c:pt>
                <c:pt idx="1195">
                  <c:v>24717</c:v>
                </c:pt>
                <c:pt idx="1196">
                  <c:v>24718</c:v>
                </c:pt>
                <c:pt idx="1197">
                  <c:v>24719</c:v>
                </c:pt>
                <c:pt idx="1198">
                  <c:v>24720</c:v>
                </c:pt>
                <c:pt idx="1199">
                  <c:v>24721</c:v>
                </c:pt>
                <c:pt idx="1200">
                  <c:v>24722</c:v>
                </c:pt>
                <c:pt idx="1201">
                  <c:v>24723</c:v>
                </c:pt>
                <c:pt idx="1202">
                  <c:v>24724</c:v>
                </c:pt>
                <c:pt idx="1203">
                  <c:v>24725</c:v>
                </c:pt>
                <c:pt idx="1204">
                  <c:v>24726</c:v>
                </c:pt>
                <c:pt idx="1205">
                  <c:v>24727</c:v>
                </c:pt>
                <c:pt idx="1206">
                  <c:v>24728</c:v>
                </c:pt>
                <c:pt idx="1207">
                  <c:v>24729</c:v>
                </c:pt>
                <c:pt idx="1208">
                  <c:v>24730</c:v>
                </c:pt>
                <c:pt idx="1209">
                  <c:v>24731</c:v>
                </c:pt>
                <c:pt idx="1210">
                  <c:v>24732</c:v>
                </c:pt>
                <c:pt idx="1211">
                  <c:v>24733</c:v>
                </c:pt>
                <c:pt idx="1212">
                  <c:v>24734</c:v>
                </c:pt>
                <c:pt idx="1213">
                  <c:v>24735</c:v>
                </c:pt>
                <c:pt idx="1214">
                  <c:v>24736</c:v>
                </c:pt>
                <c:pt idx="1215">
                  <c:v>24737</c:v>
                </c:pt>
                <c:pt idx="1216">
                  <c:v>24738</c:v>
                </c:pt>
                <c:pt idx="1217">
                  <c:v>24739</c:v>
                </c:pt>
                <c:pt idx="1218">
                  <c:v>24740</c:v>
                </c:pt>
                <c:pt idx="1219">
                  <c:v>24741</c:v>
                </c:pt>
                <c:pt idx="1220">
                  <c:v>24742</c:v>
                </c:pt>
                <c:pt idx="1221">
                  <c:v>24743</c:v>
                </c:pt>
                <c:pt idx="1222">
                  <c:v>24744</c:v>
                </c:pt>
                <c:pt idx="1223">
                  <c:v>24745</c:v>
                </c:pt>
                <c:pt idx="1224">
                  <c:v>24959</c:v>
                </c:pt>
                <c:pt idx="1225">
                  <c:v>24960</c:v>
                </c:pt>
                <c:pt idx="1226">
                  <c:v>24961</c:v>
                </c:pt>
                <c:pt idx="1227">
                  <c:v>24962</c:v>
                </c:pt>
                <c:pt idx="1228">
                  <c:v>24963</c:v>
                </c:pt>
                <c:pt idx="1229">
                  <c:v>24964</c:v>
                </c:pt>
                <c:pt idx="1230">
                  <c:v>24965</c:v>
                </c:pt>
                <c:pt idx="1231">
                  <c:v>24966</c:v>
                </c:pt>
                <c:pt idx="1232">
                  <c:v>24967</c:v>
                </c:pt>
                <c:pt idx="1233">
                  <c:v>24968</c:v>
                </c:pt>
                <c:pt idx="1234">
                  <c:v>24969</c:v>
                </c:pt>
                <c:pt idx="1235">
                  <c:v>24970</c:v>
                </c:pt>
                <c:pt idx="1236">
                  <c:v>24971</c:v>
                </c:pt>
                <c:pt idx="1237">
                  <c:v>24972</c:v>
                </c:pt>
                <c:pt idx="1238">
                  <c:v>24973</c:v>
                </c:pt>
                <c:pt idx="1239">
                  <c:v>24974</c:v>
                </c:pt>
                <c:pt idx="1240">
                  <c:v>24975</c:v>
                </c:pt>
                <c:pt idx="1241">
                  <c:v>24976</c:v>
                </c:pt>
                <c:pt idx="1242">
                  <c:v>24977</c:v>
                </c:pt>
                <c:pt idx="1243">
                  <c:v>24978</c:v>
                </c:pt>
                <c:pt idx="1244">
                  <c:v>24979</c:v>
                </c:pt>
                <c:pt idx="1245">
                  <c:v>24980</c:v>
                </c:pt>
                <c:pt idx="1246">
                  <c:v>24981</c:v>
                </c:pt>
                <c:pt idx="1247">
                  <c:v>24982</c:v>
                </c:pt>
                <c:pt idx="1248">
                  <c:v>24983</c:v>
                </c:pt>
                <c:pt idx="1249">
                  <c:v>24984</c:v>
                </c:pt>
                <c:pt idx="1250">
                  <c:v>24985</c:v>
                </c:pt>
                <c:pt idx="1251">
                  <c:v>24986</c:v>
                </c:pt>
                <c:pt idx="1252">
                  <c:v>24987</c:v>
                </c:pt>
                <c:pt idx="1253">
                  <c:v>24988</c:v>
                </c:pt>
                <c:pt idx="1254">
                  <c:v>24989</c:v>
                </c:pt>
                <c:pt idx="1255">
                  <c:v>24990</c:v>
                </c:pt>
                <c:pt idx="1256">
                  <c:v>24991</c:v>
                </c:pt>
                <c:pt idx="1257">
                  <c:v>24992</c:v>
                </c:pt>
                <c:pt idx="1258">
                  <c:v>24993</c:v>
                </c:pt>
                <c:pt idx="1259">
                  <c:v>24994</c:v>
                </c:pt>
                <c:pt idx="1260">
                  <c:v>24995</c:v>
                </c:pt>
                <c:pt idx="1261">
                  <c:v>24996</c:v>
                </c:pt>
                <c:pt idx="1262">
                  <c:v>24997</c:v>
                </c:pt>
                <c:pt idx="1263">
                  <c:v>24998</c:v>
                </c:pt>
                <c:pt idx="1264">
                  <c:v>24999</c:v>
                </c:pt>
                <c:pt idx="1265">
                  <c:v>25000</c:v>
                </c:pt>
                <c:pt idx="1266">
                  <c:v>25001</c:v>
                </c:pt>
                <c:pt idx="1267">
                  <c:v>25002</c:v>
                </c:pt>
                <c:pt idx="1268">
                  <c:v>25003</c:v>
                </c:pt>
                <c:pt idx="1269">
                  <c:v>25004</c:v>
                </c:pt>
                <c:pt idx="1270">
                  <c:v>25005</c:v>
                </c:pt>
                <c:pt idx="1271">
                  <c:v>25006</c:v>
                </c:pt>
                <c:pt idx="1272">
                  <c:v>25007</c:v>
                </c:pt>
                <c:pt idx="1273">
                  <c:v>25008</c:v>
                </c:pt>
                <c:pt idx="1274">
                  <c:v>25009</c:v>
                </c:pt>
                <c:pt idx="1275">
                  <c:v>25010</c:v>
                </c:pt>
                <c:pt idx="1276">
                  <c:v>25011</c:v>
                </c:pt>
                <c:pt idx="1277">
                  <c:v>25012</c:v>
                </c:pt>
                <c:pt idx="1278">
                  <c:v>25013</c:v>
                </c:pt>
                <c:pt idx="1279">
                  <c:v>25014</c:v>
                </c:pt>
                <c:pt idx="1280">
                  <c:v>25015</c:v>
                </c:pt>
                <c:pt idx="1281">
                  <c:v>25016</c:v>
                </c:pt>
                <c:pt idx="1282">
                  <c:v>25017</c:v>
                </c:pt>
                <c:pt idx="1283">
                  <c:v>25018</c:v>
                </c:pt>
                <c:pt idx="1284">
                  <c:v>25019</c:v>
                </c:pt>
                <c:pt idx="1285">
                  <c:v>25020</c:v>
                </c:pt>
                <c:pt idx="1286">
                  <c:v>25021</c:v>
                </c:pt>
                <c:pt idx="1287">
                  <c:v>25022</c:v>
                </c:pt>
                <c:pt idx="1288">
                  <c:v>25023</c:v>
                </c:pt>
                <c:pt idx="1289">
                  <c:v>25024</c:v>
                </c:pt>
                <c:pt idx="1290">
                  <c:v>25025</c:v>
                </c:pt>
                <c:pt idx="1291">
                  <c:v>25026</c:v>
                </c:pt>
                <c:pt idx="1292">
                  <c:v>25027</c:v>
                </c:pt>
                <c:pt idx="1293">
                  <c:v>25028</c:v>
                </c:pt>
                <c:pt idx="1294">
                  <c:v>25029</c:v>
                </c:pt>
                <c:pt idx="1295">
                  <c:v>25030</c:v>
                </c:pt>
                <c:pt idx="1296">
                  <c:v>25031</c:v>
                </c:pt>
                <c:pt idx="1297">
                  <c:v>25032</c:v>
                </c:pt>
                <c:pt idx="1298">
                  <c:v>25033</c:v>
                </c:pt>
                <c:pt idx="1299">
                  <c:v>25034</c:v>
                </c:pt>
                <c:pt idx="1300">
                  <c:v>25035</c:v>
                </c:pt>
                <c:pt idx="1301">
                  <c:v>25036</c:v>
                </c:pt>
                <c:pt idx="1302">
                  <c:v>25037</c:v>
                </c:pt>
                <c:pt idx="1303">
                  <c:v>25038</c:v>
                </c:pt>
                <c:pt idx="1304">
                  <c:v>25039</c:v>
                </c:pt>
                <c:pt idx="1305">
                  <c:v>25040</c:v>
                </c:pt>
                <c:pt idx="1306">
                  <c:v>25041</c:v>
                </c:pt>
                <c:pt idx="1307">
                  <c:v>25042</c:v>
                </c:pt>
                <c:pt idx="1308">
                  <c:v>25043</c:v>
                </c:pt>
                <c:pt idx="1309">
                  <c:v>25044</c:v>
                </c:pt>
                <c:pt idx="1310">
                  <c:v>25045</c:v>
                </c:pt>
                <c:pt idx="1311">
                  <c:v>25046</c:v>
                </c:pt>
                <c:pt idx="1312">
                  <c:v>25047</c:v>
                </c:pt>
                <c:pt idx="1313">
                  <c:v>25048</c:v>
                </c:pt>
                <c:pt idx="1314">
                  <c:v>25049</c:v>
                </c:pt>
                <c:pt idx="1315">
                  <c:v>25050</c:v>
                </c:pt>
                <c:pt idx="1316">
                  <c:v>25051</c:v>
                </c:pt>
                <c:pt idx="1317">
                  <c:v>25052</c:v>
                </c:pt>
                <c:pt idx="1318">
                  <c:v>25053</c:v>
                </c:pt>
                <c:pt idx="1319">
                  <c:v>25054</c:v>
                </c:pt>
                <c:pt idx="1320">
                  <c:v>25055</c:v>
                </c:pt>
                <c:pt idx="1321">
                  <c:v>25056</c:v>
                </c:pt>
                <c:pt idx="1322">
                  <c:v>25057</c:v>
                </c:pt>
                <c:pt idx="1323">
                  <c:v>25058</c:v>
                </c:pt>
                <c:pt idx="1324">
                  <c:v>25059</c:v>
                </c:pt>
                <c:pt idx="1325">
                  <c:v>25060</c:v>
                </c:pt>
                <c:pt idx="1326">
                  <c:v>25061</c:v>
                </c:pt>
                <c:pt idx="1327">
                  <c:v>25062</c:v>
                </c:pt>
                <c:pt idx="1328">
                  <c:v>25063</c:v>
                </c:pt>
                <c:pt idx="1329">
                  <c:v>25064</c:v>
                </c:pt>
                <c:pt idx="1330">
                  <c:v>25065</c:v>
                </c:pt>
                <c:pt idx="1331">
                  <c:v>25066</c:v>
                </c:pt>
                <c:pt idx="1332">
                  <c:v>25067</c:v>
                </c:pt>
                <c:pt idx="1333">
                  <c:v>25068</c:v>
                </c:pt>
                <c:pt idx="1334">
                  <c:v>25069</c:v>
                </c:pt>
                <c:pt idx="1335">
                  <c:v>25070</c:v>
                </c:pt>
                <c:pt idx="1336">
                  <c:v>25071</c:v>
                </c:pt>
                <c:pt idx="1337">
                  <c:v>25072</c:v>
                </c:pt>
                <c:pt idx="1338">
                  <c:v>25073</c:v>
                </c:pt>
                <c:pt idx="1339">
                  <c:v>25074</c:v>
                </c:pt>
                <c:pt idx="1340">
                  <c:v>25075</c:v>
                </c:pt>
                <c:pt idx="1341">
                  <c:v>25076</c:v>
                </c:pt>
                <c:pt idx="1342">
                  <c:v>25077</c:v>
                </c:pt>
                <c:pt idx="1343">
                  <c:v>25078</c:v>
                </c:pt>
                <c:pt idx="1344">
                  <c:v>25079</c:v>
                </c:pt>
                <c:pt idx="1345">
                  <c:v>25080</c:v>
                </c:pt>
                <c:pt idx="1346">
                  <c:v>25081</c:v>
                </c:pt>
                <c:pt idx="1347">
                  <c:v>25082</c:v>
                </c:pt>
                <c:pt idx="1348">
                  <c:v>25083</c:v>
                </c:pt>
                <c:pt idx="1349">
                  <c:v>25084</c:v>
                </c:pt>
                <c:pt idx="1350">
                  <c:v>25085</c:v>
                </c:pt>
                <c:pt idx="1351">
                  <c:v>25086</c:v>
                </c:pt>
                <c:pt idx="1352">
                  <c:v>25087</c:v>
                </c:pt>
                <c:pt idx="1353">
                  <c:v>25088</c:v>
                </c:pt>
                <c:pt idx="1354">
                  <c:v>25089</c:v>
                </c:pt>
                <c:pt idx="1355">
                  <c:v>25090</c:v>
                </c:pt>
                <c:pt idx="1356">
                  <c:v>25091</c:v>
                </c:pt>
                <c:pt idx="1357">
                  <c:v>25092</c:v>
                </c:pt>
                <c:pt idx="1358">
                  <c:v>25093</c:v>
                </c:pt>
                <c:pt idx="1359">
                  <c:v>25094</c:v>
                </c:pt>
                <c:pt idx="1360">
                  <c:v>25095</c:v>
                </c:pt>
                <c:pt idx="1361">
                  <c:v>25096</c:v>
                </c:pt>
                <c:pt idx="1362">
                  <c:v>25097</c:v>
                </c:pt>
                <c:pt idx="1363">
                  <c:v>25098</c:v>
                </c:pt>
                <c:pt idx="1364">
                  <c:v>25099</c:v>
                </c:pt>
                <c:pt idx="1365">
                  <c:v>25100</c:v>
                </c:pt>
                <c:pt idx="1366">
                  <c:v>25101</c:v>
                </c:pt>
                <c:pt idx="1367">
                  <c:v>25102</c:v>
                </c:pt>
                <c:pt idx="1368">
                  <c:v>25103</c:v>
                </c:pt>
                <c:pt idx="1369">
                  <c:v>25104</c:v>
                </c:pt>
                <c:pt idx="1370">
                  <c:v>25105</c:v>
                </c:pt>
                <c:pt idx="1371">
                  <c:v>25106</c:v>
                </c:pt>
                <c:pt idx="1372">
                  <c:v>25107</c:v>
                </c:pt>
                <c:pt idx="1373">
                  <c:v>25108</c:v>
                </c:pt>
                <c:pt idx="1374">
                  <c:v>25109</c:v>
                </c:pt>
                <c:pt idx="1375">
                  <c:v>25110</c:v>
                </c:pt>
                <c:pt idx="1376">
                  <c:v>25111</c:v>
                </c:pt>
                <c:pt idx="1377">
                  <c:v>25324</c:v>
                </c:pt>
                <c:pt idx="1378">
                  <c:v>25325</c:v>
                </c:pt>
                <c:pt idx="1379">
                  <c:v>25326</c:v>
                </c:pt>
                <c:pt idx="1380">
                  <c:v>25327</c:v>
                </c:pt>
                <c:pt idx="1381">
                  <c:v>25328</c:v>
                </c:pt>
                <c:pt idx="1382">
                  <c:v>25329</c:v>
                </c:pt>
                <c:pt idx="1383">
                  <c:v>25330</c:v>
                </c:pt>
                <c:pt idx="1384">
                  <c:v>25331</c:v>
                </c:pt>
                <c:pt idx="1385">
                  <c:v>25332</c:v>
                </c:pt>
                <c:pt idx="1386">
                  <c:v>25333</c:v>
                </c:pt>
                <c:pt idx="1387">
                  <c:v>25334</c:v>
                </c:pt>
                <c:pt idx="1388">
                  <c:v>25335</c:v>
                </c:pt>
                <c:pt idx="1389">
                  <c:v>25336</c:v>
                </c:pt>
                <c:pt idx="1390">
                  <c:v>25337</c:v>
                </c:pt>
                <c:pt idx="1391">
                  <c:v>25338</c:v>
                </c:pt>
                <c:pt idx="1392">
                  <c:v>25339</c:v>
                </c:pt>
                <c:pt idx="1393">
                  <c:v>25340</c:v>
                </c:pt>
                <c:pt idx="1394">
                  <c:v>25341</c:v>
                </c:pt>
                <c:pt idx="1395">
                  <c:v>25342</c:v>
                </c:pt>
                <c:pt idx="1396">
                  <c:v>25343</c:v>
                </c:pt>
                <c:pt idx="1397">
                  <c:v>25344</c:v>
                </c:pt>
                <c:pt idx="1398">
                  <c:v>25345</c:v>
                </c:pt>
                <c:pt idx="1399">
                  <c:v>25346</c:v>
                </c:pt>
                <c:pt idx="1400">
                  <c:v>25347</c:v>
                </c:pt>
                <c:pt idx="1401">
                  <c:v>25348</c:v>
                </c:pt>
                <c:pt idx="1402">
                  <c:v>25349</c:v>
                </c:pt>
                <c:pt idx="1403">
                  <c:v>25350</c:v>
                </c:pt>
                <c:pt idx="1404">
                  <c:v>25351</c:v>
                </c:pt>
                <c:pt idx="1405">
                  <c:v>25352</c:v>
                </c:pt>
                <c:pt idx="1406">
                  <c:v>25353</c:v>
                </c:pt>
                <c:pt idx="1407">
                  <c:v>25354</c:v>
                </c:pt>
                <c:pt idx="1408">
                  <c:v>25355</c:v>
                </c:pt>
                <c:pt idx="1409">
                  <c:v>25356</c:v>
                </c:pt>
                <c:pt idx="1410">
                  <c:v>25357</c:v>
                </c:pt>
                <c:pt idx="1411">
                  <c:v>25358</c:v>
                </c:pt>
                <c:pt idx="1412">
                  <c:v>25359</c:v>
                </c:pt>
                <c:pt idx="1413">
                  <c:v>25360</c:v>
                </c:pt>
                <c:pt idx="1414">
                  <c:v>25361</c:v>
                </c:pt>
                <c:pt idx="1415">
                  <c:v>25362</c:v>
                </c:pt>
                <c:pt idx="1416">
                  <c:v>25363</c:v>
                </c:pt>
                <c:pt idx="1417">
                  <c:v>25364</c:v>
                </c:pt>
                <c:pt idx="1418">
                  <c:v>25365</c:v>
                </c:pt>
                <c:pt idx="1419">
                  <c:v>25366</c:v>
                </c:pt>
                <c:pt idx="1420">
                  <c:v>25367</c:v>
                </c:pt>
                <c:pt idx="1421">
                  <c:v>25368</c:v>
                </c:pt>
                <c:pt idx="1422">
                  <c:v>25369</c:v>
                </c:pt>
                <c:pt idx="1423">
                  <c:v>25370</c:v>
                </c:pt>
                <c:pt idx="1424">
                  <c:v>25371</c:v>
                </c:pt>
                <c:pt idx="1425">
                  <c:v>25372</c:v>
                </c:pt>
                <c:pt idx="1426">
                  <c:v>25373</c:v>
                </c:pt>
                <c:pt idx="1427">
                  <c:v>25374</c:v>
                </c:pt>
                <c:pt idx="1428">
                  <c:v>25375</c:v>
                </c:pt>
                <c:pt idx="1429">
                  <c:v>25376</c:v>
                </c:pt>
                <c:pt idx="1430">
                  <c:v>25377</c:v>
                </c:pt>
                <c:pt idx="1431">
                  <c:v>25378</c:v>
                </c:pt>
                <c:pt idx="1432">
                  <c:v>25379</c:v>
                </c:pt>
                <c:pt idx="1433">
                  <c:v>25380</c:v>
                </c:pt>
                <c:pt idx="1434">
                  <c:v>25381</c:v>
                </c:pt>
                <c:pt idx="1435">
                  <c:v>25382</c:v>
                </c:pt>
                <c:pt idx="1436">
                  <c:v>25383</c:v>
                </c:pt>
                <c:pt idx="1437">
                  <c:v>25384</c:v>
                </c:pt>
                <c:pt idx="1438">
                  <c:v>25385</c:v>
                </c:pt>
                <c:pt idx="1439">
                  <c:v>25386</c:v>
                </c:pt>
                <c:pt idx="1440">
                  <c:v>25387</c:v>
                </c:pt>
                <c:pt idx="1441">
                  <c:v>25388</c:v>
                </c:pt>
                <c:pt idx="1442">
                  <c:v>25389</c:v>
                </c:pt>
                <c:pt idx="1443">
                  <c:v>25390</c:v>
                </c:pt>
                <c:pt idx="1444">
                  <c:v>25391</c:v>
                </c:pt>
                <c:pt idx="1445">
                  <c:v>25392</c:v>
                </c:pt>
                <c:pt idx="1446">
                  <c:v>25393</c:v>
                </c:pt>
                <c:pt idx="1447">
                  <c:v>25394</c:v>
                </c:pt>
                <c:pt idx="1448">
                  <c:v>25395</c:v>
                </c:pt>
                <c:pt idx="1449">
                  <c:v>25396</c:v>
                </c:pt>
                <c:pt idx="1450">
                  <c:v>25397</c:v>
                </c:pt>
                <c:pt idx="1451">
                  <c:v>25398</c:v>
                </c:pt>
                <c:pt idx="1452">
                  <c:v>25399</c:v>
                </c:pt>
                <c:pt idx="1453">
                  <c:v>25400</c:v>
                </c:pt>
                <c:pt idx="1454">
                  <c:v>25401</c:v>
                </c:pt>
                <c:pt idx="1455">
                  <c:v>25402</c:v>
                </c:pt>
                <c:pt idx="1456">
                  <c:v>25403</c:v>
                </c:pt>
                <c:pt idx="1457">
                  <c:v>25404</c:v>
                </c:pt>
                <c:pt idx="1458">
                  <c:v>25405</c:v>
                </c:pt>
                <c:pt idx="1459">
                  <c:v>25406</c:v>
                </c:pt>
                <c:pt idx="1460">
                  <c:v>25407</c:v>
                </c:pt>
                <c:pt idx="1461">
                  <c:v>25408</c:v>
                </c:pt>
                <c:pt idx="1462">
                  <c:v>25409</c:v>
                </c:pt>
                <c:pt idx="1463">
                  <c:v>25410</c:v>
                </c:pt>
                <c:pt idx="1464">
                  <c:v>25411</c:v>
                </c:pt>
                <c:pt idx="1465">
                  <c:v>25412</c:v>
                </c:pt>
                <c:pt idx="1466">
                  <c:v>25413</c:v>
                </c:pt>
                <c:pt idx="1467">
                  <c:v>25414</c:v>
                </c:pt>
                <c:pt idx="1468">
                  <c:v>25415</c:v>
                </c:pt>
                <c:pt idx="1469">
                  <c:v>25416</c:v>
                </c:pt>
                <c:pt idx="1470">
                  <c:v>25417</c:v>
                </c:pt>
                <c:pt idx="1471">
                  <c:v>25418</c:v>
                </c:pt>
                <c:pt idx="1472">
                  <c:v>25419</c:v>
                </c:pt>
                <c:pt idx="1473">
                  <c:v>25420</c:v>
                </c:pt>
                <c:pt idx="1474">
                  <c:v>25421</c:v>
                </c:pt>
                <c:pt idx="1475">
                  <c:v>25422</c:v>
                </c:pt>
                <c:pt idx="1476">
                  <c:v>25423</c:v>
                </c:pt>
                <c:pt idx="1477">
                  <c:v>25424</c:v>
                </c:pt>
                <c:pt idx="1478">
                  <c:v>25425</c:v>
                </c:pt>
                <c:pt idx="1479">
                  <c:v>25426</c:v>
                </c:pt>
                <c:pt idx="1480">
                  <c:v>25427</c:v>
                </c:pt>
                <c:pt idx="1481">
                  <c:v>25428</c:v>
                </c:pt>
                <c:pt idx="1482">
                  <c:v>25429</c:v>
                </c:pt>
                <c:pt idx="1483">
                  <c:v>25430</c:v>
                </c:pt>
                <c:pt idx="1484">
                  <c:v>25431</c:v>
                </c:pt>
                <c:pt idx="1485">
                  <c:v>25432</c:v>
                </c:pt>
                <c:pt idx="1486">
                  <c:v>25433</c:v>
                </c:pt>
                <c:pt idx="1487">
                  <c:v>25434</c:v>
                </c:pt>
                <c:pt idx="1488">
                  <c:v>25435</c:v>
                </c:pt>
                <c:pt idx="1489">
                  <c:v>25436</c:v>
                </c:pt>
                <c:pt idx="1490">
                  <c:v>25437</c:v>
                </c:pt>
                <c:pt idx="1491">
                  <c:v>25438</c:v>
                </c:pt>
                <c:pt idx="1492">
                  <c:v>25439</c:v>
                </c:pt>
                <c:pt idx="1493">
                  <c:v>25440</c:v>
                </c:pt>
                <c:pt idx="1494">
                  <c:v>25441</c:v>
                </c:pt>
                <c:pt idx="1495">
                  <c:v>25442</c:v>
                </c:pt>
                <c:pt idx="1496">
                  <c:v>25443</c:v>
                </c:pt>
                <c:pt idx="1497">
                  <c:v>25444</c:v>
                </c:pt>
                <c:pt idx="1498">
                  <c:v>25445</c:v>
                </c:pt>
                <c:pt idx="1499">
                  <c:v>25446</c:v>
                </c:pt>
                <c:pt idx="1500">
                  <c:v>25447</c:v>
                </c:pt>
                <c:pt idx="1501">
                  <c:v>25448</c:v>
                </c:pt>
                <c:pt idx="1502">
                  <c:v>25449</c:v>
                </c:pt>
                <c:pt idx="1503">
                  <c:v>25450</c:v>
                </c:pt>
                <c:pt idx="1504">
                  <c:v>25451</c:v>
                </c:pt>
                <c:pt idx="1505">
                  <c:v>25452</c:v>
                </c:pt>
                <c:pt idx="1506">
                  <c:v>25453</c:v>
                </c:pt>
                <c:pt idx="1507">
                  <c:v>25454</c:v>
                </c:pt>
                <c:pt idx="1508">
                  <c:v>25455</c:v>
                </c:pt>
                <c:pt idx="1509">
                  <c:v>25456</c:v>
                </c:pt>
                <c:pt idx="1510">
                  <c:v>25457</c:v>
                </c:pt>
                <c:pt idx="1511">
                  <c:v>25458</c:v>
                </c:pt>
                <c:pt idx="1512">
                  <c:v>25459</c:v>
                </c:pt>
                <c:pt idx="1513">
                  <c:v>25460</c:v>
                </c:pt>
                <c:pt idx="1514">
                  <c:v>25461</c:v>
                </c:pt>
                <c:pt idx="1515">
                  <c:v>25462</c:v>
                </c:pt>
                <c:pt idx="1516">
                  <c:v>25463</c:v>
                </c:pt>
                <c:pt idx="1517">
                  <c:v>25464</c:v>
                </c:pt>
                <c:pt idx="1518">
                  <c:v>25465</c:v>
                </c:pt>
                <c:pt idx="1519">
                  <c:v>25466</c:v>
                </c:pt>
                <c:pt idx="1520">
                  <c:v>25467</c:v>
                </c:pt>
                <c:pt idx="1521">
                  <c:v>25468</c:v>
                </c:pt>
                <c:pt idx="1522">
                  <c:v>25469</c:v>
                </c:pt>
                <c:pt idx="1523">
                  <c:v>25470</c:v>
                </c:pt>
                <c:pt idx="1524">
                  <c:v>25471</c:v>
                </c:pt>
                <c:pt idx="1525">
                  <c:v>25472</c:v>
                </c:pt>
                <c:pt idx="1526">
                  <c:v>25473</c:v>
                </c:pt>
                <c:pt idx="1527">
                  <c:v>25474</c:v>
                </c:pt>
                <c:pt idx="1528">
                  <c:v>25475</c:v>
                </c:pt>
                <c:pt idx="1529">
                  <c:v>25476</c:v>
                </c:pt>
                <c:pt idx="1530">
                  <c:v>25689</c:v>
                </c:pt>
                <c:pt idx="1531">
                  <c:v>25690</c:v>
                </c:pt>
                <c:pt idx="1532">
                  <c:v>25691</c:v>
                </c:pt>
                <c:pt idx="1533">
                  <c:v>25692</c:v>
                </c:pt>
                <c:pt idx="1534">
                  <c:v>25693</c:v>
                </c:pt>
                <c:pt idx="1535">
                  <c:v>25694</c:v>
                </c:pt>
                <c:pt idx="1536">
                  <c:v>25695</c:v>
                </c:pt>
                <c:pt idx="1537">
                  <c:v>25696</c:v>
                </c:pt>
                <c:pt idx="1538">
                  <c:v>25697</c:v>
                </c:pt>
                <c:pt idx="1539">
                  <c:v>25698</c:v>
                </c:pt>
                <c:pt idx="1540">
                  <c:v>25699</c:v>
                </c:pt>
                <c:pt idx="1541">
                  <c:v>25700</c:v>
                </c:pt>
                <c:pt idx="1542">
                  <c:v>25701</c:v>
                </c:pt>
                <c:pt idx="1543">
                  <c:v>25702</c:v>
                </c:pt>
                <c:pt idx="1544">
                  <c:v>25703</c:v>
                </c:pt>
                <c:pt idx="1545">
                  <c:v>25704</c:v>
                </c:pt>
                <c:pt idx="1546">
                  <c:v>25705</c:v>
                </c:pt>
                <c:pt idx="1547">
                  <c:v>25706</c:v>
                </c:pt>
                <c:pt idx="1548">
                  <c:v>25707</c:v>
                </c:pt>
                <c:pt idx="1549">
                  <c:v>25708</c:v>
                </c:pt>
                <c:pt idx="1550">
                  <c:v>25709</c:v>
                </c:pt>
                <c:pt idx="1551">
                  <c:v>25710</c:v>
                </c:pt>
                <c:pt idx="1552">
                  <c:v>25711</c:v>
                </c:pt>
                <c:pt idx="1553">
                  <c:v>25712</c:v>
                </c:pt>
                <c:pt idx="1554">
                  <c:v>25713</c:v>
                </c:pt>
                <c:pt idx="1555">
                  <c:v>25714</c:v>
                </c:pt>
                <c:pt idx="1556">
                  <c:v>25715</c:v>
                </c:pt>
                <c:pt idx="1557">
                  <c:v>25716</c:v>
                </c:pt>
                <c:pt idx="1558">
                  <c:v>25717</c:v>
                </c:pt>
                <c:pt idx="1559">
                  <c:v>25718</c:v>
                </c:pt>
                <c:pt idx="1560">
                  <c:v>25719</c:v>
                </c:pt>
                <c:pt idx="1561">
                  <c:v>25720</c:v>
                </c:pt>
                <c:pt idx="1562">
                  <c:v>25721</c:v>
                </c:pt>
                <c:pt idx="1563">
                  <c:v>25722</c:v>
                </c:pt>
                <c:pt idx="1564">
                  <c:v>25723</c:v>
                </c:pt>
                <c:pt idx="1565">
                  <c:v>25724</c:v>
                </c:pt>
                <c:pt idx="1566">
                  <c:v>25725</c:v>
                </c:pt>
                <c:pt idx="1567">
                  <c:v>25726</c:v>
                </c:pt>
                <c:pt idx="1568">
                  <c:v>25727</c:v>
                </c:pt>
                <c:pt idx="1569">
                  <c:v>25728</c:v>
                </c:pt>
                <c:pt idx="1570">
                  <c:v>25729</c:v>
                </c:pt>
                <c:pt idx="1571">
                  <c:v>25730</c:v>
                </c:pt>
                <c:pt idx="1572">
                  <c:v>25731</c:v>
                </c:pt>
                <c:pt idx="1573">
                  <c:v>25732</c:v>
                </c:pt>
                <c:pt idx="1574">
                  <c:v>25733</c:v>
                </c:pt>
                <c:pt idx="1575">
                  <c:v>25734</c:v>
                </c:pt>
                <c:pt idx="1576">
                  <c:v>25735</c:v>
                </c:pt>
                <c:pt idx="1577">
                  <c:v>25736</c:v>
                </c:pt>
                <c:pt idx="1578">
                  <c:v>25737</c:v>
                </c:pt>
                <c:pt idx="1579">
                  <c:v>25738</c:v>
                </c:pt>
                <c:pt idx="1580">
                  <c:v>25739</c:v>
                </c:pt>
                <c:pt idx="1581">
                  <c:v>25740</c:v>
                </c:pt>
                <c:pt idx="1582">
                  <c:v>25741</c:v>
                </c:pt>
                <c:pt idx="1583">
                  <c:v>25742</c:v>
                </c:pt>
                <c:pt idx="1584">
                  <c:v>25743</c:v>
                </c:pt>
                <c:pt idx="1585">
                  <c:v>25744</c:v>
                </c:pt>
                <c:pt idx="1586">
                  <c:v>25745</c:v>
                </c:pt>
                <c:pt idx="1587">
                  <c:v>25746</c:v>
                </c:pt>
                <c:pt idx="1588">
                  <c:v>25747</c:v>
                </c:pt>
                <c:pt idx="1589">
                  <c:v>25748</c:v>
                </c:pt>
                <c:pt idx="1590">
                  <c:v>25749</c:v>
                </c:pt>
                <c:pt idx="1591">
                  <c:v>25750</c:v>
                </c:pt>
                <c:pt idx="1592">
                  <c:v>25751</c:v>
                </c:pt>
                <c:pt idx="1593">
                  <c:v>25752</c:v>
                </c:pt>
                <c:pt idx="1594">
                  <c:v>25753</c:v>
                </c:pt>
                <c:pt idx="1595">
                  <c:v>25754</c:v>
                </c:pt>
                <c:pt idx="1596">
                  <c:v>25755</c:v>
                </c:pt>
                <c:pt idx="1597">
                  <c:v>25756</c:v>
                </c:pt>
                <c:pt idx="1598">
                  <c:v>25757</c:v>
                </c:pt>
                <c:pt idx="1599">
                  <c:v>25758</c:v>
                </c:pt>
                <c:pt idx="1600">
                  <c:v>25759</c:v>
                </c:pt>
                <c:pt idx="1601">
                  <c:v>25760</c:v>
                </c:pt>
                <c:pt idx="1602">
                  <c:v>25761</c:v>
                </c:pt>
                <c:pt idx="1603">
                  <c:v>25762</c:v>
                </c:pt>
                <c:pt idx="1604">
                  <c:v>25763</c:v>
                </c:pt>
                <c:pt idx="1605">
                  <c:v>25764</c:v>
                </c:pt>
                <c:pt idx="1606">
                  <c:v>25765</c:v>
                </c:pt>
                <c:pt idx="1607">
                  <c:v>25766</c:v>
                </c:pt>
                <c:pt idx="1608">
                  <c:v>25767</c:v>
                </c:pt>
                <c:pt idx="1609">
                  <c:v>25768</c:v>
                </c:pt>
                <c:pt idx="1610">
                  <c:v>25769</c:v>
                </c:pt>
                <c:pt idx="1611">
                  <c:v>25770</c:v>
                </c:pt>
                <c:pt idx="1612">
                  <c:v>25771</c:v>
                </c:pt>
                <c:pt idx="1613">
                  <c:v>25772</c:v>
                </c:pt>
                <c:pt idx="1614">
                  <c:v>25773</c:v>
                </c:pt>
                <c:pt idx="1615">
                  <c:v>25774</c:v>
                </c:pt>
                <c:pt idx="1616">
                  <c:v>25775</c:v>
                </c:pt>
                <c:pt idx="1617">
                  <c:v>25776</c:v>
                </c:pt>
                <c:pt idx="1618">
                  <c:v>25777</c:v>
                </c:pt>
                <c:pt idx="1619">
                  <c:v>25778</c:v>
                </c:pt>
                <c:pt idx="1620">
                  <c:v>25779</c:v>
                </c:pt>
                <c:pt idx="1621">
                  <c:v>25780</c:v>
                </c:pt>
                <c:pt idx="1622">
                  <c:v>25781</c:v>
                </c:pt>
                <c:pt idx="1623">
                  <c:v>25782</c:v>
                </c:pt>
                <c:pt idx="1624">
                  <c:v>25783</c:v>
                </c:pt>
                <c:pt idx="1625">
                  <c:v>25784</c:v>
                </c:pt>
                <c:pt idx="1626">
                  <c:v>25785</c:v>
                </c:pt>
                <c:pt idx="1627">
                  <c:v>25786</c:v>
                </c:pt>
                <c:pt idx="1628">
                  <c:v>25787</c:v>
                </c:pt>
                <c:pt idx="1629">
                  <c:v>25788</c:v>
                </c:pt>
                <c:pt idx="1630">
                  <c:v>25789</c:v>
                </c:pt>
                <c:pt idx="1631">
                  <c:v>25790</c:v>
                </c:pt>
                <c:pt idx="1632">
                  <c:v>25791</c:v>
                </c:pt>
                <c:pt idx="1633">
                  <c:v>25792</c:v>
                </c:pt>
                <c:pt idx="1634">
                  <c:v>25793</c:v>
                </c:pt>
                <c:pt idx="1635">
                  <c:v>25794</c:v>
                </c:pt>
                <c:pt idx="1636">
                  <c:v>25795</c:v>
                </c:pt>
                <c:pt idx="1637">
                  <c:v>25796</c:v>
                </c:pt>
                <c:pt idx="1638">
                  <c:v>25797</c:v>
                </c:pt>
                <c:pt idx="1639">
                  <c:v>25798</c:v>
                </c:pt>
                <c:pt idx="1640">
                  <c:v>25799</c:v>
                </c:pt>
                <c:pt idx="1641">
                  <c:v>25800</c:v>
                </c:pt>
                <c:pt idx="1642">
                  <c:v>25801</c:v>
                </c:pt>
                <c:pt idx="1643">
                  <c:v>25802</c:v>
                </c:pt>
                <c:pt idx="1644">
                  <c:v>25803</c:v>
                </c:pt>
                <c:pt idx="1645">
                  <c:v>25804</c:v>
                </c:pt>
                <c:pt idx="1646">
                  <c:v>25805</c:v>
                </c:pt>
                <c:pt idx="1647">
                  <c:v>25806</c:v>
                </c:pt>
                <c:pt idx="1648">
                  <c:v>25807</c:v>
                </c:pt>
                <c:pt idx="1649">
                  <c:v>25808</c:v>
                </c:pt>
                <c:pt idx="1650">
                  <c:v>25809</c:v>
                </c:pt>
                <c:pt idx="1651">
                  <c:v>25810</c:v>
                </c:pt>
                <c:pt idx="1652">
                  <c:v>25811</c:v>
                </c:pt>
                <c:pt idx="1653">
                  <c:v>25812</c:v>
                </c:pt>
                <c:pt idx="1654">
                  <c:v>25813</c:v>
                </c:pt>
                <c:pt idx="1655">
                  <c:v>25814</c:v>
                </c:pt>
                <c:pt idx="1656">
                  <c:v>25815</c:v>
                </c:pt>
                <c:pt idx="1657">
                  <c:v>25816</c:v>
                </c:pt>
                <c:pt idx="1658">
                  <c:v>25817</c:v>
                </c:pt>
                <c:pt idx="1659">
                  <c:v>25818</c:v>
                </c:pt>
                <c:pt idx="1660">
                  <c:v>25819</c:v>
                </c:pt>
                <c:pt idx="1661">
                  <c:v>25820</c:v>
                </c:pt>
                <c:pt idx="1662">
                  <c:v>25821</c:v>
                </c:pt>
                <c:pt idx="1663">
                  <c:v>25822</c:v>
                </c:pt>
                <c:pt idx="1664">
                  <c:v>25823</c:v>
                </c:pt>
                <c:pt idx="1665">
                  <c:v>25824</c:v>
                </c:pt>
                <c:pt idx="1666">
                  <c:v>25825</c:v>
                </c:pt>
                <c:pt idx="1667">
                  <c:v>25826</c:v>
                </c:pt>
                <c:pt idx="1668">
                  <c:v>25827</c:v>
                </c:pt>
                <c:pt idx="1669">
                  <c:v>25828</c:v>
                </c:pt>
                <c:pt idx="1670">
                  <c:v>25829</c:v>
                </c:pt>
                <c:pt idx="1671">
                  <c:v>25830</c:v>
                </c:pt>
                <c:pt idx="1672">
                  <c:v>25831</c:v>
                </c:pt>
                <c:pt idx="1673">
                  <c:v>25832</c:v>
                </c:pt>
                <c:pt idx="1674">
                  <c:v>25833</c:v>
                </c:pt>
                <c:pt idx="1675">
                  <c:v>25834</c:v>
                </c:pt>
                <c:pt idx="1676">
                  <c:v>25835</c:v>
                </c:pt>
                <c:pt idx="1677">
                  <c:v>25836</c:v>
                </c:pt>
                <c:pt idx="1678">
                  <c:v>25837</c:v>
                </c:pt>
                <c:pt idx="1679">
                  <c:v>25838</c:v>
                </c:pt>
                <c:pt idx="1680">
                  <c:v>25839</c:v>
                </c:pt>
                <c:pt idx="1681">
                  <c:v>25840</c:v>
                </c:pt>
                <c:pt idx="1682">
                  <c:v>25841</c:v>
                </c:pt>
                <c:pt idx="1683">
                  <c:v>26054</c:v>
                </c:pt>
                <c:pt idx="1684">
                  <c:v>26055</c:v>
                </c:pt>
                <c:pt idx="1685">
                  <c:v>26056</c:v>
                </c:pt>
                <c:pt idx="1686">
                  <c:v>26057</c:v>
                </c:pt>
                <c:pt idx="1687">
                  <c:v>26058</c:v>
                </c:pt>
                <c:pt idx="1688">
                  <c:v>26059</c:v>
                </c:pt>
                <c:pt idx="1689">
                  <c:v>26060</c:v>
                </c:pt>
                <c:pt idx="1690">
                  <c:v>26061</c:v>
                </c:pt>
                <c:pt idx="1691">
                  <c:v>26062</c:v>
                </c:pt>
                <c:pt idx="1692">
                  <c:v>26063</c:v>
                </c:pt>
                <c:pt idx="1693">
                  <c:v>26064</c:v>
                </c:pt>
                <c:pt idx="1694">
                  <c:v>26065</c:v>
                </c:pt>
                <c:pt idx="1695">
                  <c:v>26066</c:v>
                </c:pt>
                <c:pt idx="1696">
                  <c:v>26067</c:v>
                </c:pt>
                <c:pt idx="1697">
                  <c:v>26068</c:v>
                </c:pt>
                <c:pt idx="1698">
                  <c:v>26069</c:v>
                </c:pt>
                <c:pt idx="1699">
                  <c:v>26070</c:v>
                </c:pt>
                <c:pt idx="1700">
                  <c:v>26071</c:v>
                </c:pt>
                <c:pt idx="1701">
                  <c:v>26072</c:v>
                </c:pt>
                <c:pt idx="1702">
                  <c:v>26073</c:v>
                </c:pt>
                <c:pt idx="1703">
                  <c:v>26074</c:v>
                </c:pt>
                <c:pt idx="1704">
                  <c:v>26075</c:v>
                </c:pt>
                <c:pt idx="1705">
                  <c:v>26076</c:v>
                </c:pt>
                <c:pt idx="1706">
                  <c:v>26077</c:v>
                </c:pt>
                <c:pt idx="1707">
                  <c:v>26078</c:v>
                </c:pt>
                <c:pt idx="1708">
                  <c:v>26079</c:v>
                </c:pt>
                <c:pt idx="1709">
                  <c:v>26080</c:v>
                </c:pt>
                <c:pt idx="1710">
                  <c:v>26081</c:v>
                </c:pt>
                <c:pt idx="1711">
                  <c:v>26082</c:v>
                </c:pt>
                <c:pt idx="1712">
                  <c:v>26083</c:v>
                </c:pt>
                <c:pt idx="1713">
                  <c:v>26084</c:v>
                </c:pt>
                <c:pt idx="1714">
                  <c:v>26085</c:v>
                </c:pt>
                <c:pt idx="1715">
                  <c:v>26086</c:v>
                </c:pt>
                <c:pt idx="1716">
                  <c:v>26087</c:v>
                </c:pt>
                <c:pt idx="1717">
                  <c:v>26088</c:v>
                </c:pt>
                <c:pt idx="1718">
                  <c:v>26089</c:v>
                </c:pt>
                <c:pt idx="1719">
                  <c:v>26090</c:v>
                </c:pt>
                <c:pt idx="1720">
                  <c:v>26091</c:v>
                </c:pt>
                <c:pt idx="1721">
                  <c:v>26092</c:v>
                </c:pt>
                <c:pt idx="1722">
                  <c:v>26093</c:v>
                </c:pt>
                <c:pt idx="1723">
                  <c:v>26094</c:v>
                </c:pt>
                <c:pt idx="1724">
                  <c:v>26095</c:v>
                </c:pt>
                <c:pt idx="1725">
                  <c:v>26096</c:v>
                </c:pt>
                <c:pt idx="1726">
                  <c:v>26097</c:v>
                </c:pt>
                <c:pt idx="1727">
                  <c:v>26098</c:v>
                </c:pt>
                <c:pt idx="1728">
                  <c:v>26099</c:v>
                </c:pt>
                <c:pt idx="1729">
                  <c:v>26100</c:v>
                </c:pt>
                <c:pt idx="1730">
                  <c:v>26101</c:v>
                </c:pt>
                <c:pt idx="1731">
                  <c:v>26102</c:v>
                </c:pt>
                <c:pt idx="1732">
                  <c:v>26103</c:v>
                </c:pt>
                <c:pt idx="1733">
                  <c:v>26104</c:v>
                </c:pt>
                <c:pt idx="1734">
                  <c:v>26105</c:v>
                </c:pt>
                <c:pt idx="1735">
                  <c:v>26106</c:v>
                </c:pt>
                <c:pt idx="1736">
                  <c:v>26107</c:v>
                </c:pt>
                <c:pt idx="1737">
                  <c:v>26108</c:v>
                </c:pt>
                <c:pt idx="1738">
                  <c:v>26109</c:v>
                </c:pt>
                <c:pt idx="1739">
                  <c:v>26110</c:v>
                </c:pt>
                <c:pt idx="1740">
                  <c:v>26111</c:v>
                </c:pt>
                <c:pt idx="1741">
                  <c:v>26112</c:v>
                </c:pt>
                <c:pt idx="1742">
                  <c:v>26113</c:v>
                </c:pt>
                <c:pt idx="1743">
                  <c:v>26114</c:v>
                </c:pt>
                <c:pt idx="1744">
                  <c:v>26115</c:v>
                </c:pt>
                <c:pt idx="1745">
                  <c:v>26116</c:v>
                </c:pt>
                <c:pt idx="1746">
                  <c:v>26117</c:v>
                </c:pt>
                <c:pt idx="1747">
                  <c:v>26118</c:v>
                </c:pt>
                <c:pt idx="1748">
                  <c:v>26119</c:v>
                </c:pt>
                <c:pt idx="1749">
                  <c:v>26120</c:v>
                </c:pt>
                <c:pt idx="1750">
                  <c:v>26121</c:v>
                </c:pt>
                <c:pt idx="1751">
                  <c:v>26122</c:v>
                </c:pt>
                <c:pt idx="1752">
                  <c:v>26123</c:v>
                </c:pt>
                <c:pt idx="1753">
                  <c:v>26124</c:v>
                </c:pt>
                <c:pt idx="1754">
                  <c:v>26125</c:v>
                </c:pt>
                <c:pt idx="1755">
                  <c:v>26126</c:v>
                </c:pt>
                <c:pt idx="1756">
                  <c:v>26127</c:v>
                </c:pt>
                <c:pt idx="1757">
                  <c:v>26128</c:v>
                </c:pt>
                <c:pt idx="1758">
                  <c:v>26129</c:v>
                </c:pt>
                <c:pt idx="1759">
                  <c:v>26130</c:v>
                </c:pt>
                <c:pt idx="1760">
                  <c:v>26131</c:v>
                </c:pt>
                <c:pt idx="1761">
                  <c:v>26132</c:v>
                </c:pt>
                <c:pt idx="1762">
                  <c:v>26133</c:v>
                </c:pt>
                <c:pt idx="1763">
                  <c:v>26134</c:v>
                </c:pt>
                <c:pt idx="1764">
                  <c:v>26135</c:v>
                </c:pt>
                <c:pt idx="1765">
                  <c:v>26136</c:v>
                </c:pt>
                <c:pt idx="1766">
                  <c:v>26137</c:v>
                </c:pt>
                <c:pt idx="1767">
                  <c:v>26138</c:v>
                </c:pt>
                <c:pt idx="1768">
                  <c:v>26139</c:v>
                </c:pt>
                <c:pt idx="1769">
                  <c:v>26140</c:v>
                </c:pt>
                <c:pt idx="1770">
                  <c:v>26141</c:v>
                </c:pt>
                <c:pt idx="1771">
                  <c:v>26142</c:v>
                </c:pt>
                <c:pt idx="1772">
                  <c:v>26143</c:v>
                </c:pt>
                <c:pt idx="1773">
                  <c:v>26144</c:v>
                </c:pt>
                <c:pt idx="1774">
                  <c:v>26145</c:v>
                </c:pt>
                <c:pt idx="1775">
                  <c:v>26146</c:v>
                </c:pt>
                <c:pt idx="1776">
                  <c:v>26147</c:v>
                </c:pt>
                <c:pt idx="1777">
                  <c:v>26148</c:v>
                </c:pt>
                <c:pt idx="1778">
                  <c:v>26149</c:v>
                </c:pt>
                <c:pt idx="1779">
                  <c:v>26150</c:v>
                </c:pt>
                <c:pt idx="1780">
                  <c:v>26151</c:v>
                </c:pt>
                <c:pt idx="1781">
                  <c:v>26152</c:v>
                </c:pt>
                <c:pt idx="1782">
                  <c:v>26153</c:v>
                </c:pt>
                <c:pt idx="1783">
                  <c:v>26154</c:v>
                </c:pt>
                <c:pt idx="1784">
                  <c:v>26155</c:v>
                </c:pt>
                <c:pt idx="1785">
                  <c:v>26156</c:v>
                </c:pt>
                <c:pt idx="1786">
                  <c:v>26157</c:v>
                </c:pt>
                <c:pt idx="1787">
                  <c:v>26158</c:v>
                </c:pt>
                <c:pt idx="1788">
                  <c:v>26159</c:v>
                </c:pt>
                <c:pt idx="1789">
                  <c:v>26160</c:v>
                </c:pt>
                <c:pt idx="1790">
                  <c:v>26161</c:v>
                </c:pt>
                <c:pt idx="1791">
                  <c:v>26162</c:v>
                </c:pt>
                <c:pt idx="1792">
                  <c:v>26163</c:v>
                </c:pt>
                <c:pt idx="1793">
                  <c:v>26164</c:v>
                </c:pt>
                <c:pt idx="1794">
                  <c:v>26165</c:v>
                </c:pt>
                <c:pt idx="1795">
                  <c:v>26166</c:v>
                </c:pt>
                <c:pt idx="1796">
                  <c:v>26167</c:v>
                </c:pt>
                <c:pt idx="1797">
                  <c:v>26168</c:v>
                </c:pt>
                <c:pt idx="1798">
                  <c:v>26169</c:v>
                </c:pt>
                <c:pt idx="1799">
                  <c:v>26170</c:v>
                </c:pt>
                <c:pt idx="1800">
                  <c:v>26171</c:v>
                </c:pt>
                <c:pt idx="1801">
                  <c:v>26172</c:v>
                </c:pt>
                <c:pt idx="1802">
                  <c:v>26173</c:v>
                </c:pt>
                <c:pt idx="1803">
                  <c:v>26174</c:v>
                </c:pt>
                <c:pt idx="1804">
                  <c:v>26175</c:v>
                </c:pt>
                <c:pt idx="1805">
                  <c:v>26176</c:v>
                </c:pt>
                <c:pt idx="1806">
                  <c:v>26177</c:v>
                </c:pt>
                <c:pt idx="1807">
                  <c:v>26178</c:v>
                </c:pt>
                <c:pt idx="1808">
                  <c:v>26179</c:v>
                </c:pt>
                <c:pt idx="1809">
                  <c:v>26180</c:v>
                </c:pt>
                <c:pt idx="1810">
                  <c:v>26181</c:v>
                </c:pt>
                <c:pt idx="1811">
                  <c:v>26182</c:v>
                </c:pt>
                <c:pt idx="1812">
                  <c:v>26183</c:v>
                </c:pt>
                <c:pt idx="1813">
                  <c:v>26184</c:v>
                </c:pt>
                <c:pt idx="1814">
                  <c:v>26185</c:v>
                </c:pt>
                <c:pt idx="1815">
                  <c:v>26186</c:v>
                </c:pt>
                <c:pt idx="1816">
                  <c:v>26187</c:v>
                </c:pt>
                <c:pt idx="1817">
                  <c:v>26188</c:v>
                </c:pt>
                <c:pt idx="1818">
                  <c:v>26189</c:v>
                </c:pt>
                <c:pt idx="1819">
                  <c:v>26190</c:v>
                </c:pt>
                <c:pt idx="1820">
                  <c:v>26191</c:v>
                </c:pt>
                <c:pt idx="1821">
                  <c:v>26192</c:v>
                </c:pt>
                <c:pt idx="1822">
                  <c:v>26193</c:v>
                </c:pt>
                <c:pt idx="1823">
                  <c:v>26194</c:v>
                </c:pt>
                <c:pt idx="1824">
                  <c:v>26195</c:v>
                </c:pt>
                <c:pt idx="1825">
                  <c:v>26196</c:v>
                </c:pt>
                <c:pt idx="1826">
                  <c:v>26197</c:v>
                </c:pt>
                <c:pt idx="1827">
                  <c:v>26198</c:v>
                </c:pt>
                <c:pt idx="1828">
                  <c:v>26199</c:v>
                </c:pt>
                <c:pt idx="1829">
                  <c:v>26200</c:v>
                </c:pt>
                <c:pt idx="1830">
                  <c:v>26201</c:v>
                </c:pt>
                <c:pt idx="1831">
                  <c:v>26202</c:v>
                </c:pt>
                <c:pt idx="1832">
                  <c:v>26203</c:v>
                </c:pt>
                <c:pt idx="1833">
                  <c:v>26204</c:v>
                </c:pt>
                <c:pt idx="1834">
                  <c:v>26205</c:v>
                </c:pt>
                <c:pt idx="1835">
                  <c:v>26206</c:v>
                </c:pt>
                <c:pt idx="1836">
                  <c:v>26420</c:v>
                </c:pt>
                <c:pt idx="1837">
                  <c:v>26421</c:v>
                </c:pt>
                <c:pt idx="1838">
                  <c:v>26422</c:v>
                </c:pt>
                <c:pt idx="1839">
                  <c:v>26423</c:v>
                </c:pt>
                <c:pt idx="1840">
                  <c:v>26424</c:v>
                </c:pt>
                <c:pt idx="1841">
                  <c:v>26425</c:v>
                </c:pt>
                <c:pt idx="1842">
                  <c:v>26426</c:v>
                </c:pt>
                <c:pt idx="1843">
                  <c:v>26427</c:v>
                </c:pt>
                <c:pt idx="1844">
                  <c:v>26428</c:v>
                </c:pt>
                <c:pt idx="1845">
                  <c:v>26429</c:v>
                </c:pt>
                <c:pt idx="1846">
                  <c:v>26430</c:v>
                </c:pt>
                <c:pt idx="1847">
                  <c:v>26431</c:v>
                </c:pt>
                <c:pt idx="1848">
                  <c:v>26432</c:v>
                </c:pt>
                <c:pt idx="1849">
                  <c:v>26433</c:v>
                </c:pt>
                <c:pt idx="1850">
                  <c:v>26434</c:v>
                </c:pt>
                <c:pt idx="1851">
                  <c:v>26435</c:v>
                </c:pt>
                <c:pt idx="1852">
                  <c:v>26436</c:v>
                </c:pt>
                <c:pt idx="1853">
                  <c:v>26437</c:v>
                </c:pt>
                <c:pt idx="1854">
                  <c:v>26438</c:v>
                </c:pt>
                <c:pt idx="1855">
                  <c:v>26439</c:v>
                </c:pt>
                <c:pt idx="1856">
                  <c:v>26440</c:v>
                </c:pt>
                <c:pt idx="1857">
                  <c:v>26441</c:v>
                </c:pt>
                <c:pt idx="1858">
                  <c:v>26442</c:v>
                </c:pt>
                <c:pt idx="1859">
                  <c:v>26443</c:v>
                </c:pt>
                <c:pt idx="1860">
                  <c:v>26444</c:v>
                </c:pt>
                <c:pt idx="1861">
                  <c:v>26445</c:v>
                </c:pt>
                <c:pt idx="1862">
                  <c:v>26446</c:v>
                </c:pt>
                <c:pt idx="1863">
                  <c:v>26447</c:v>
                </c:pt>
                <c:pt idx="1864">
                  <c:v>26448</c:v>
                </c:pt>
                <c:pt idx="1865">
                  <c:v>26449</c:v>
                </c:pt>
                <c:pt idx="1866">
                  <c:v>26450</c:v>
                </c:pt>
                <c:pt idx="1867">
                  <c:v>26451</c:v>
                </c:pt>
                <c:pt idx="1868">
                  <c:v>26452</c:v>
                </c:pt>
                <c:pt idx="1869">
                  <c:v>26453</c:v>
                </c:pt>
                <c:pt idx="1870">
                  <c:v>26454</c:v>
                </c:pt>
                <c:pt idx="1871">
                  <c:v>26455</c:v>
                </c:pt>
                <c:pt idx="1872">
                  <c:v>26456</c:v>
                </c:pt>
                <c:pt idx="1873">
                  <c:v>26457</c:v>
                </c:pt>
                <c:pt idx="1874">
                  <c:v>26458</c:v>
                </c:pt>
                <c:pt idx="1875">
                  <c:v>26459</c:v>
                </c:pt>
                <c:pt idx="1876">
                  <c:v>26460</c:v>
                </c:pt>
                <c:pt idx="1877">
                  <c:v>26461</c:v>
                </c:pt>
                <c:pt idx="1878">
                  <c:v>26462</c:v>
                </c:pt>
                <c:pt idx="1879">
                  <c:v>26463</c:v>
                </c:pt>
                <c:pt idx="1880">
                  <c:v>26464</c:v>
                </c:pt>
                <c:pt idx="1881">
                  <c:v>26465</c:v>
                </c:pt>
                <c:pt idx="1882">
                  <c:v>26466</c:v>
                </c:pt>
                <c:pt idx="1883">
                  <c:v>26467</c:v>
                </c:pt>
                <c:pt idx="1884">
                  <c:v>26468</c:v>
                </c:pt>
                <c:pt idx="1885">
                  <c:v>26469</c:v>
                </c:pt>
                <c:pt idx="1886">
                  <c:v>26470</c:v>
                </c:pt>
                <c:pt idx="1887">
                  <c:v>26471</c:v>
                </c:pt>
                <c:pt idx="1888">
                  <c:v>26472</c:v>
                </c:pt>
                <c:pt idx="1889">
                  <c:v>26473</c:v>
                </c:pt>
                <c:pt idx="1890">
                  <c:v>26474</c:v>
                </c:pt>
                <c:pt idx="1891">
                  <c:v>26475</c:v>
                </c:pt>
                <c:pt idx="1892">
                  <c:v>26476</c:v>
                </c:pt>
                <c:pt idx="1893">
                  <c:v>26477</c:v>
                </c:pt>
                <c:pt idx="1894">
                  <c:v>26478</c:v>
                </c:pt>
                <c:pt idx="1895">
                  <c:v>26479</c:v>
                </c:pt>
                <c:pt idx="1896">
                  <c:v>26480</c:v>
                </c:pt>
                <c:pt idx="1897">
                  <c:v>26481</c:v>
                </c:pt>
                <c:pt idx="1898">
                  <c:v>26482</c:v>
                </c:pt>
                <c:pt idx="1899">
                  <c:v>26483</c:v>
                </c:pt>
                <c:pt idx="1900">
                  <c:v>26484</c:v>
                </c:pt>
                <c:pt idx="1901">
                  <c:v>26485</c:v>
                </c:pt>
                <c:pt idx="1902">
                  <c:v>26486</c:v>
                </c:pt>
                <c:pt idx="1903">
                  <c:v>26487</c:v>
                </c:pt>
                <c:pt idx="1904">
                  <c:v>26488</c:v>
                </c:pt>
                <c:pt idx="1905">
                  <c:v>26489</c:v>
                </c:pt>
                <c:pt idx="1906">
                  <c:v>26490</c:v>
                </c:pt>
                <c:pt idx="1907">
                  <c:v>26491</c:v>
                </c:pt>
                <c:pt idx="1908">
                  <c:v>26492</c:v>
                </c:pt>
                <c:pt idx="1909">
                  <c:v>26493</c:v>
                </c:pt>
                <c:pt idx="1910">
                  <c:v>26494</c:v>
                </c:pt>
                <c:pt idx="1911">
                  <c:v>26495</c:v>
                </c:pt>
                <c:pt idx="1912">
                  <c:v>26496</c:v>
                </c:pt>
                <c:pt idx="1913">
                  <c:v>26497</c:v>
                </c:pt>
                <c:pt idx="1914">
                  <c:v>26498</c:v>
                </c:pt>
                <c:pt idx="1915">
                  <c:v>26499</c:v>
                </c:pt>
                <c:pt idx="1916">
                  <c:v>26500</c:v>
                </c:pt>
                <c:pt idx="1917">
                  <c:v>26501</c:v>
                </c:pt>
                <c:pt idx="1918">
                  <c:v>26502</c:v>
                </c:pt>
                <c:pt idx="1919">
                  <c:v>26503</c:v>
                </c:pt>
                <c:pt idx="1920">
                  <c:v>26504</c:v>
                </c:pt>
                <c:pt idx="1921">
                  <c:v>26505</c:v>
                </c:pt>
                <c:pt idx="1922">
                  <c:v>26506</c:v>
                </c:pt>
                <c:pt idx="1923">
                  <c:v>26507</c:v>
                </c:pt>
                <c:pt idx="1924">
                  <c:v>26508</c:v>
                </c:pt>
                <c:pt idx="1925">
                  <c:v>26509</c:v>
                </c:pt>
                <c:pt idx="1926">
                  <c:v>26510</c:v>
                </c:pt>
                <c:pt idx="1927">
                  <c:v>26511</c:v>
                </c:pt>
                <c:pt idx="1928">
                  <c:v>26512</c:v>
                </c:pt>
                <c:pt idx="1929">
                  <c:v>26513</c:v>
                </c:pt>
                <c:pt idx="1930">
                  <c:v>26514</c:v>
                </c:pt>
                <c:pt idx="1931">
                  <c:v>26515</c:v>
                </c:pt>
                <c:pt idx="1932">
                  <c:v>26516</c:v>
                </c:pt>
                <c:pt idx="1933">
                  <c:v>26517</c:v>
                </c:pt>
                <c:pt idx="1934">
                  <c:v>26518</c:v>
                </c:pt>
                <c:pt idx="1935">
                  <c:v>26519</c:v>
                </c:pt>
                <c:pt idx="1936">
                  <c:v>26520</c:v>
                </c:pt>
                <c:pt idx="1937">
                  <c:v>26521</c:v>
                </c:pt>
                <c:pt idx="1938">
                  <c:v>26522</c:v>
                </c:pt>
                <c:pt idx="1939">
                  <c:v>26523</c:v>
                </c:pt>
                <c:pt idx="1940">
                  <c:v>26524</c:v>
                </c:pt>
                <c:pt idx="1941">
                  <c:v>26525</c:v>
                </c:pt>
                <c:pt idx="1942">
                  <c:v>26526</c:v>
                </c:pt>
                <c:pt idx="1943">
                  <c:v>26527</c:v>
                </c:pt>
                <c:pt idx="1944">
                  <c:v>26528</c:v>
                </c:pt>
                <c:pt idx="1945">
                  <c:v>26529</c:v>
                </c:pt>
                <c:pt idx="1946">
                  <c:v>26530</c:v>
                </c:pt>
                <c:pt idx="1947">
                  <c:v>26531</c:v>
                </c:pt>
                <c:pt idx="1948">
                  <c:v>26532</c:v>
                </c:pt>
                <c:pt idx="1949">
                  <c:v>26533</c:v>
                </c:pt>
                <c:pt idx="1950">
                  <c:v>26534</c:v>
                </c:pt>
                <c:pt idx="1951">
                  <c:v>26535</c:v>
                </c:pt>
                <c:pt idx="1952">
                  <c:v>26536</c:v>
                </c:pt>
                <c:pt idx="1953">
                  <c:v>26537</c:v>
                </c:pt>
                <c:pt idx="1954">
                  <c:v>26538</c:v>
                </c:pt>
                <c:pt idx="1955">
                  <c:v>26539</c:v>
                </c:pt>
                <c:pt idx="1956">
                  <c:v>26540</c:v>
                </c:pt>
                <c:pt idx="1957">
                  <c:v>26541</c:v>
                </c:pt>
                <c:pt idx="1958">
                  <c:v>26542</c:v>
                </c:pt>
                <c:pt idx="1959">
                  <c:v>26543</c:v>
                </c:pt>
                <c:pt idx="1960">
                  <c:v>26544</c:v>
                </c:pt>
                <c:pt idx="1961">
                  <c:v>26545</c:v>
                </c:pt>
                <c:pt idx="1962">
                  <c:v>26546</c:v>
                </c:pt>
                <c:pt idx="1963">
                  <c:v>26547</c:v>
                </c:pt>
                <c:pt idx="1964">
                  <c:v>26548</c:v>
                </c:pt>
                <c:pt idx="1965">
                  <c:v>26549</c:v>
                </c:pt>
                <c:pt idx="1966">
                  <c:v>26550</c:v>
                </c:pt>
                <c:pt idx="1967">
                  <c:v>26551</c:v>
                </c:pt>
                <c:pt idx="1968">
                  <c:v>26552</c:v>
                </c:pt>
                <c:pt idx="1969">
                  <c:v>26553</c:v>
                </c:pt>
                <c:pt idx="1970">
                  <c:v>26554</c:v>
                </c:pt>
                <c:pt idx="1971">
                  <c:v>26555</c:v>
                </c:pt>
                <c:pt idx="1972">
                  <c:v>26556</c:v>
                </c:pt>
                <c:pt idx="1973">
                  <c:v>26557</c:v>
                </c:pt>
                <c:pt idx="1974">
                  <c:v>26558</c:v>
                </c:pt>
                <c:pt idx="1975">
                  <c:v>26559</c:v>
                </c:pt>
                <c:pt idx="1976">
                  <c:v>26560</c:v>
                </c:pt>
                <c:pt idx="1977">
                  <c:v>26561</c:v>
                </c:pt>
                <c:pt idx="1978">
                  <c:v>26562</c:v>
                </c:pt>
                <c:pt idx="1979">
                  <c:v>26563</c:v>
                </c:pt>
                <c:pt idx="1980">
                  <c:v>26564</c:v>
                </c:pt>
                <c:pt idx="1981">
                  <c:v>26565</c:v>
                </c:pt>
                <c:pt idx="1982">
                  <c:v>26566</c:v>
                </c:pt>
                <c:pt idx="1983">
                  <c:v>26567</c:v>
                </c:pt>
                <c:pt idx="1984">
                  <c:v>26568</c:v>
                </c:pt>
                <c:pt idx="1985">
                  <c:v>26569</c:v>
                </c:pt>
                <c:pt idx="1986">
                  <c:v>26570</c:v>
                </c:pt>
                <c:pt idx="1987">
                  <c:v>26571</c:v>
                </c:pt>
                <c:pt idx="1988">
                  <c:v>26572</c:v>
                </c:pt>
                <c:pt idx="1989">
                  <c:v>26785</c:v>
                </c:pt>
                <c:pt idx="1990">
                  <c:v>26786</c:v>
                </c:pt>
                <c:pt idx="1991">
                  <c:v>26787</c:v>
                </c:pt>
                <c:pt idx="1992">
                  <c:v>26788</c:v>
                </c:pt>
                <c:pt idx="1993">
                  <c:v>26789</c:v>
                </c:pt>
                <c:pt idx="1994">
                  <c:v>26790</c:v>
                </c:pt>
                <c:pt idx="1995">
                  <c:v>26791</c:v>
                </c:pt>
                <c:pt idx="1996">
                  <c:v>26792</c:v>
                </c:pt>
                <c:pt idx="1997">
                  <c:v>26793</c:v>
                </c:pt>
                <c:pt idx="1998">
                  <c:v>26794</c:v>
                </c:pt>
                <c:pt idx="1999">
                  <c:v>26795</c:v>
                </c:pt>
                <c:pt idx="2000">
                  <c:v>26796</c:v>
                </c:pt>
                <c:pt idx="2001">
                  <c:v>26797</c:v>
                </c:pt>
                <c:pt idx="2002">
                  <c:v>26798</c:v>
                </c:pt>
                <c:pt idx="2003">
                  <c:v>26799</c:v>
                </c:pt>
                <c:pt idx="2004">
                  <c:v>26800</c:v>
                </c:pt>
                <c:pt idx="2005">
                  <c:v>26801</c:v>
                </c:pt>
                <c:pt idx="2006">
                  <c:v>26802</c:v>
                </c:pt>
                <c:pt idx="2007">
                  <c:v>26803</c:v>
                </c:pt>
                <c:pt idx="2008">
                  <c:v>26804</c:v>
                </c:pt>
                <c:pt idx="2009">
                  <c:v>26805</c:v>
                </c:pt>
                <c:pt idx="2010">
                  <c:v>26806</c:v>
                </c:pt>
                <c:pt idx="2011">
                  <c:v>26807</c:v>
                </c:pt>
                <c:pt idx="2012">
                  <c:v>26808</c:v>
                </c:pt>
                <c:pt idx="2013">
                  <c:v>26809</c:v>
                </c:pt>
                <c:pt idx="2014">
                  <c:v>26810</c:v>
                </c:pt>
                <c:pt idx="2015">
                  <c:v>26811</c:v>
                </c:pt>
                <c:pt idx="2016">
                  <c:v>26812</c:v>
                </c:pt>
                <c:pt idx="2017">
                  <c:v>26813</c:v>
                </c:pt>
                <c:pt idx="2018">
                  <c:v>26814</c:v>
                </c:pt>
                <c:pt idx="2019">
                  <c:v>26815</c:v>
                </c:pt>
                <c:pt idx="2020">
                  <c:v>26816</c:v>
                </c:pt>
                <c:pt idx="2021">
                  <c:v>26817</c:v>
                </c:pt>
                <c:pt idx="2022">
                  <c:v>26818</c:v>
                </c:pt>
                <c:pt idx="2023">
                  <c:v>26819</c:v>
                </c:pt>
                <c:pt idx="2024">
                  <c:v>26820</c:v>
                </c:pt>
                <c:pt idx="2025">
                  <c:v>26821</c:v>
                </c:pt>
                <c:pt idx="2026">
                  <c:v>26822</c:v>
                </c:pt>
                <c:pt idx="2027">
                  <c:v>26823</c:v>
                </c:pt>
                <c:pt idx="2028">
                  <c:v>26824</c:v>
                </c:pt>
                <c:pt idx="2029">
                  <c:v>26825</c:v>
                </c:pt>
                <c:pt idx="2030">
                  <c:v>26826</c:v>
                </c:pt>
                <c:pt idx="2031">
                  <c:v>26827</c:v>
                </c:pt>
                <c:pt idx="2032">
                  <c:v>26828</c:v>
                </c:pt>
                <c:pt idx="2033">
                  <c:v>26829</c:v>
                </c:pt>
                <c:pt idx="2034">
                  <c:v>26830</c:v>
                </c:pt>
                <c:pt idx="2035">
                  <c:v>26831</c:v>
                </c:pt>
                <c:pt idx="2036">
                  <c:v>26832</c:v>
                </c:pt>
                <c:pt idx="2037">
                  <c:v>26833</c:v>
                </c:pt>
                <c:pt idx="2038">
                  <c:v>26834</c:v>
                </c:pt>
                <c:pt idx="2039">
                  <c:v>26835</c:v>
                </c:pt>
                <c:pt idx="2040">
                  <c:v>26836</c:v>
                </c:pt>
                <c:pt idx="2041">
                  <c:v>26837</c:v>
                </c:pt>
                <c:pt idx="2042">
                  <c:v>26838</c:v>
                </c:pt>
                <c:pt idx="2043">
                  <c:v>26839</c:v>
                </c:pt>
                <c:pt idx="2044">
                  <c:v>26840</c:v>
                </c:pt>
                <c:pt idx="2045">
                  <c:v>26841</c:v>
                </c:pt>
                <c:pt idx="2046">
                  <c:v>26842</c:v>
                </c:pt>
                <c:pt idx="2047">
                  <c:v>26843</c:v>
                </c:pt>
                <c:pt idx="2048">
                  <c:v>26844</c:v>
                </c:pt>
                <c:pt idx="2049">
                  <c:v>26845</c:v>
                </c:pt>
                <c:pt idx="2050">
                  <c:v>26846</c:v>
                </c:pt>
                <c:pt idx="2051">
                  <c:v>26847</c:v>
                </c:pt>
                <c:pt idx="2052">
                  <c:v>26848</c:v>
                </c:pt>
                <c:pt idx="2053">
                  <c:v>26849</c:v>
                </c:pt>
                <c:pt idx="2054">
                  <c:v>26850</c:v>
                </c:pt>
                <c:pt idx="2055">
                  <c:v>26851</c:v>
                </c:pt>
                <c:pt idx="2056">
                  <c:v>26852</c:v>
                </c:pt>
                <c:pt idx="2057">
                  <c:v>26853</c:v>
                </c:pt>
                <c:pt idx="2058">
                  <c:v>26854</c:v>
                </c:pt>
                <c:pt idx="2059">
                  <c:v>26855</c:v>
                </c:pt>
                <c:pt idx="2060">
                  <c:v>26856</c:v>
                </c:pt>
                <c:pt idx="2061">
                  <c:v>26857</c:v>
                </c:pt>
                <c:pt idx="2062">
                  <c:v>26858</c:v>
                </c:pt>
                <c:pt idx="2063">
                  <c:v>26859</c:v>
                </c:pt>
                <c:pt idx="2064">
                  <c:v>26860</c:v>
                </c:pt>
                <c:pt idx="2065">
                  <c:v>26861</c:v>
                </c:pt>
                <c:pt idx="2066">
                  <c:v>26862</c:v>
                </c:pt>
                <c:pt idx="2067">
                  <c:v>26863</c:v>
                </c:pt>
                <c:pt idx="2068">
                  <c:v>26864</c:v>
                </c:pt>
                <c:pt idx="2069">
                  <c:v>26865</c:v>
                </c:pt>
                <c:pt idx="2070">
                  <c:v>26866</c:v>
                </c:pt>
                <c:pt idx="2071">
                  <c:v>26867</c:v>
                </c:pt>
                <c:pt idx="2072">
                  <c:v>26868</c:v>
                </c:pt>
                <c:pt idx="2073">
                  <c:v>26869</c:v>
                </c:pt>
                <c:pt idx="2074">
                  <c:v>26870</c:v>
                </c:pt>
                <c:pt idx="2075">
                  <c:v>26871</c:v>
                </c:pt>
                <c:pt idx="2076">
                  <c:v>26872</c:v>
                </c:pt>
                <c:pt idx="2077">
                  <c:v>26873</c:v>
                </c:pt>
                <c:pt idx="2078">
                  <c:v>26874</c:v>
                </c:pt>
                <c:pt idx="2079">
                  <c:v>26875</c:v>
                </c:pt>
                <c:pt idx="2080">
                  <c:v>26876</c:v>
                </c:pt>
                <c:pt idx="2081">
                  <c:v>26877</c:v>
                </c:pt>
                <c:pt idx="2082">
                  <c:v>26878</c:v>
                </c:pt>
                <c:pt idx="2083">
                  <c:v>26879</c:v>
                </c:pt>
                <c:pt idx="2084">
                  <c:v>26880</c:v>
                </c:pt>
                <c:pt idx="2085">
                  <c:v>26881</c:v>
                </c:pt>
                <c:pt idx="2086">
                  <c:v>26882</c:v>
                </c:pt>
                <c:pt idx="2087">
                  <c:v>26883</c:v>
                </c:pt>
                <c:pt idx="2088">
                  <c:v>26884</c:v>
                </c:pt>
                <c:pt idx="2089">
                  <c:v>26885</c:v>
                </c:pt>
                <c:pt idx="2090">
                  <c:v>26886</c:v>
                </c:pt>
                <c:pt idx="2091">
                  <c:v>26887</c:v>
                </c:pt>
                <c:pt idx="2092">
                  <c:v>26888</c:v>
                </c:pt>
                <c:pt idx="2093">
                  <c:v>26889</c:v>
                </c:pt>
                <c:pt idx="2094">
                  <c:v>26890</c:v>
                </c:pt>
                <c:pt idx="2095">
                  <c:v>26891</c:v>
                </c:pt>
                <c:pt idx="2096">
                  <c:v>26892</c:v>
                </c:pt>
                <c:pt idx="2097">
                  <c:v>26893</c:v>
                </c:pt>
                <c:pt idx="2098">
                  <c:v>26894</c:v>
                </c:pt>
                <c:pt idx="2099">
                  <c:v>26895</c:v>
                </c:pt>
                <c:pt idx="2100">
                  <c:v>26896</c:v>
                </c:pt>
                <c:pt idx="2101">
                  <c:v>26897</c:v>
                </c:pt>
                <c:pt idx="2102">
                  <c:v>26898</c:v>
                </c:pt>
                <c:pt idx="2103">
                  <c:v>26899</c:v>
                </c:pt>
                <c:pt idx="2104">
                  <c:v>26900</c:v>
                </c:pt>
                <c:pt idx="2105">
                  <c:v>26901</c:v>
                </c:pt>
                <c:pt idx="2106">
                  <c:v>26902</c:v>
                </c:pt>
                <c:pt idx="2107">
                  <c:v>26903</c:v>
                </c:pt>
                <c:pt idx="2108">
                  <c:v>26904</c:v>
                </c:pt>
                <c:pt idx="2109">
                  <c:v>26905</c:v>
                </c:pt>
                <c:pt idx="2110">
                  <c:v>26906</c:v>
                </c:pt>
                <c:pt idx="2111">
                  <c:v>26907</c:v>
                </c:pt>
                <c:pt idx="2112">
                  <c:v>26908</c:v>
                </c:pt>
                <c:pt idx="2113">
                  <c:v>26909</c:v>
                </c:pt>
                <c:pt idx="2114">
                  <c:v>26910</c:v>
                </c:pt>
                <c:pt idx="2115">
                  <c:v>26911</c:v>
                </c:pt>
                <c:pt idx="2116">
                  <c:v>26912</c:v>
                </c:pt>
                <c:pt idx="2117">
                  <c:v>26913</c:v>
                </c:pt>
                <c:pt idx="2118">
                  <c:v>26914</c:v>
                </c:pt>
                <c:pt idx="2119">
                  <c:v>26915</c:v>
                </c:pt>
                <c:pt idx="2120">
                  <c:v>26916</c:v>
                </c:pt>
                <c:pt idx="2121">
                  <c:v>26917</c:v>
                </c:pt>
                <c:pt idx="2122">
                  <c:v>26918</c:v>
                </c:pt>
                <c:pt idx="2123">
                  <c:v>26919</c:v>
                </c:pt>
                <c:pt idx="2124">
                  <c:v>26920</c:v>
                </c:pt>
                <c:pt idx="2125">
                  <c:v>26921</c:v>
                </c:pt>
                <c:pt idx="2126">
                  <c:v>26922</c:v>
                </c:pt>
                <c:pt idx="2127">
                  <c:v>26923</c:v>
                </c:pt>
                <c:pt idx="2128">
                  <c:v>26924</c:v>
                </c:pt>
                <c:pt idx="2129">
                  <c:v>26925</c:v>
                </c:pt>
                <c:pt idx="2130">
                  <c:v>26926</c:v>
                </c:pt>
                <c:pt idx="2131">
                  <c:v>26927</c:v>
                </c:pt>
                <c:pt idx="2132">
                  <c:v>26928</c:v>
                </c:pt>
                <c:pt idx="2133">
                  <c:v>26929</c:v>
                </c:pt>
                <c:pt idx="2134">
                  <c:v>26930</c:v>
                </c:pt>
                <c:pt idx="2135">
                  <c:v>26931</c:v>
                </c:pt>
                <c:pt idx="2136">
                  <c:v>26932</c:v>
                </c:pt>
                <c:pt idx="2137">
                  <c:v>26933</c:v>
                </c:pt>
                <c:pt idx="2138">
                  <c:v>26934</c:v>
                </c:pt>
                <c:pt idx="2139">
                  <c:v>26935</c:v>
                </c:pt>
                <c:pt idx="2140">
                  <c:v>26936</c:v>
                </c:pt>
                <c:pt idx="2141">
                  <c:v>26937</c:v>
                </c:pt>
                <c:pt idx="2142">
                  <c:v>27150</c:v>
                </c:pt>
                <c:pt idx="2143">
                  <c:v>27151</c:v>
                </c:pt>
                <c:pt idx="2144">
                  <c:v>27152</c:v>
                </c:pt>
                <c:pt idx="2145">
                  <c:v>27153</c:v>
                </c:pt>
                <c:pt idx="2146">
                  <c:v>27154</c:v>
                </c:pt>
                <c:pt idx="2147">
                  <c:v>27155</c:v>
                </c:pt>
                <c:pt idx="2148">
                  <c:v>27156</c:v>
                </c:pt>
                <c:pt idx="2149">
                  <c:v>27157</c:v>
                </c:pt>
                <c:pt idx="2150">
                  <c:v>27158</c:v>
                </c:pt>
                <c:pt idx="2151">
                  <c:v>27159</c:v>
                </c:pt>
                <c:pt idx="2152">
                  <c:v>27160</c:v>
                </c:pt>
                <c:pt idx="2153">
                  <c:v>27161</c:v>
                </c:pt>
                <c:pt idx="2154">
                  <c:v>27162</c:v>
                </c:pt>
                <c:pt idx="2155">
                  <c:v>27163</c:v>
                </c:pt>
                <c:pt idx="2156">
                  <c:v>27164</c:v>
                </c:pt>
                <c:pt idx="2157">
                  <c:v>27165</c:v>
                </c:pt>
                <c:pt idx="2158">
                  <c:v>27166</c:v>
                </c:pt>
                <c:pt idx="2159">
                  <c:v>27167</c:v>
                </c:pt>
                <c:pt idx="2160">
                  <c:v>27168</c:v>
                </c:pt>
                <c:pt idx="2161">
                  <c:v>27169</c:v>
                </c:pt>
                <c:pt idx="2162">
                  <c:v>27170</c:v>
                </c:pt>
                <c:pt idx="2163">
                  <c:v>27171</c:v>
                </c:pt>
                <c:pt idx="2164">
                  <c:v>27172</c:v>
                </c:pt>
                <c:pt idx="2165">
                  <c:v>27173</c:v>
                </c:pt>
                <c:pt idx="2166">
                  <c:v>27174</c:v>
                </c:pt>
                <c:pt idx="2167">
                  <c:v>27175</c:v>
                </c:pt>
                <c:pt idx="2168">
                  <c:v>27176</c:v>
                </c:pt>
                <c:pt idx="2169">
                  <c:v>27177</c:v>
                </c:pt>
                <c:pt idx="2170">
                  <c:v>27178</c:v>
                </c:pt>
                <c:pt idx="2171">
                  <c:v>27179</c:v>
                </c:pt>
                <c:pt idx="2172">
                  <c:v>27180</c:v>
                </c:pt>
                <c:pt idx="2173">
                  <c:v>27181</c:v>
                </c:pt>
                <c:pt idx="2174">
                  <c:v>27182</c:v>
                </c:pt>
                <c:pt idx="2175">
                  <c:v>27183</c:v>
                </c:pt>
                <c:pt idx="2176">
                  <c:v>27184</c:v>
                </c:pt>
                <c:pt idx="2177">
                  <c:v>27185</c:v>
                </c:pt>
                <c:pt idx="2178">
                  <c:v>27186</c:v>
                </c:pt>
                <c:pt idx="2179">
                  <c:v>27187</c:v>
                </c:pt>
                <c:pt idx="2180">
                  <c:v>27188</c:v>
                </c:pt>
                <c:pt idx="2181">
                  <c:v>27189</c:v>
                </c:pt>
                <c:pt idx="2182">
                  <c:v>27190</c:v>
                </c:pt>
                <c:pt idx="2183">
                  <c:v>27191</c:v>
                </c:pt>
                <c:pt idx="2184">
                  <c:v>27192</c:v>
                </c:pt>
                <c:pt idx="2185">
                  <c:v>27193</c:v>
                </c:pt>
                <c:pt idx="2186">
                  <c:v>27194</c:v>
                </c:pt>
                <c:pt idx="2187">
                  <c:v>27195</c:v>
                </c:pt>
                <c:pt idx="2188">
                  <c:v>27196</c:v>
                </c:pt>
                <c:pt idx="2189">
                  <c:v>27197</c:v>
                </c:pt>
                <c:pt idx="2190">
                  <c:v>27198</c:v>
                </c:pt>
                <c:pt idx="2191">
                  <c:v>27199</c:v>
                </c:pt>
                <c:pt idx="2192">
                  <c:v>27200</c:v>
                </c:pt>
                <c:pt idx="2193">
                  <c:v>27201</c:v>
                </c:pt>
                <c:pt idx="2194">
                  <c:v>27202</c:v>
                </c:pt>
                <c:pt idx="2195">
                  <c:v>27203</c:v>
                </c:pt>
                <c:pt idx="2196">
                  <c:v>27204</c:v>
                </c:pt>
                <c:pt idx="2197">
                  <c:v>27205</c:v>
                </c:pt>
                <c:pt idx="2198">
                  <c:v>27206</c:v>
                </c:pt>
                <c:pt idx="2199">
                  <c:v>27207</c:v>
                </c:pt>
                <c:pt idx="2200">
                  <c:v>27208</c:v>
                </c:pt>
                <c:pt idx="2201">
                  <c:v>27209</c:v>
                </c:pt>
                <c:pt idx="2202">
                  <c:v>27210</c:v>
                </c:pt>
                <c:pt idx="2203">
                  <c:v>27211</c:v>
                </c:pt>
                <c:pt idx="2204">
                  <c:v>27212</c:v>
                </c:pt>
                <c:pt idx="2205">
                  <c:v>27213</c:v>
                </c:pt>
                <c:pt idx="2206">
                  <c:v>27214</c:v>
                </c:pt>
                <c:pt idx="2207">
                  <c:v>27215</c:v>
                </c:pt>
                <c:pt idx="2208">
                  <c:v>27216</c:v>
                </c:pt>
                <c:pt idx="2209">
                  <c:v>27217</c:v>
                </c:pt>
                <c:pt idx="2210">
                  <c:v>27218</c:v>
                </c:pt>
                <c:pt idx="2211">
                  <c:v>27219</c:v>
                </c:pt>
                <c:pt idx="2212">
                  <c:v>27220</c:v>
                </c:pt>
                <c:pt idx="2213">
                  <c:v>27221</c:v>
                </c:pt>
                <c:pt idx="2214">
                  <c:v>27222</c:v>
                </c:pt>
                <c:pt idx="2215">
                  <c:v>27223</c:v>
                </c:pt>
                <c:pt idx="2216">
                  <c:v>27224</c:v>
                </c:pt>
                <c:pt idx="2217">
                  <c:v>27225</c:v>
                </c:pt>
                <c:pt idx="2218">
                  <c:v>27226</c:v>
                </c:pt>
                <c:pt idx="2219">
                  <c:v>27227</c:v>
                </c:pt>
                <c:pt idx="2220">
                  <c:v>27228</c:v>
                </c:pt>
                <c:pt idx="2221">
                  <c:v>27229</c:v>
                </c:pt>
                <c:pt idx="2222">
                  <c:v>27230</c:v>
                </c:pt>
                <c:pt idx="2223">
                  <c:v>27231</c:v>
                </c:pt>
                <c:pt idx="2224">
                  <c:v>27232</c:v>
                </c:pt>
                <c:pt idx="2225">
                  <c:v>27233</c:v>
                </c:pt>
                <c:pt idx="2226">
                  <c:v>27234</c:v>
                </c:pt>
                <c:pt idx="2227">
                  <c:v>27235</c:v>
                </c:pt>
                <c:pt idx="2228">
                  <c:v>27236</c:v>
                </c:pt>
                <c:pt idx="2229">
                  <c:v>27237</c:v>
                </c:pt>
                <c:pt idx="2230">
                  <c:v>27238</c:v>
                </c:pt>
                <c:pt idx="2231">
                  <c:v>27239</c:v>
                </c:pt>
                <c:pt idx="2232">
                  <c:v>27240</c:v>
                </c:pt>
                <c:pt idx="2233">
                  <c:v>27241</c:v>
                </c:pt>
                <c:pt idx="2234">
                  <c:v>27242</c:v>
                </c:pt>
                <c:pt idx="2235">
                  <c:v>27243</c:v>
                </c:pt>
                <c:pt idx="2236">
                  <c:v>27244</c:v>
                </c:pt>
                <c:pt idx="2237">
                  <c:v>27245</c:v>
                </c:pt>
                <c:pt idx="2238">
                  <c:v>27246</c:v>
                </c:pt>
                <c:pt idx="2239">
                  <c:v>27247</c:v>
                </c:pt>
                <c:pt idx="2240">
                  <c:v>27248</c:v>
                </c:pt>
                <c:pt idx="2241">
                  <c:v>27249</c:v>
                </c:pt>
                <c:pt idx="2242">
                  <c:v>27250</c:v>
                </c:pt>
                <c:pt idx="2243">
                  <c:v>27251</c:v>
                </c:pt>
                <c:pt idx="2244">
                  <c:v>27252</c:v>
                </c:pt>
                <c:pt idx="2245">
                  <c:v>27253</c:v>
                </c:pt>
                <c:pt idx="2246">
                  <c:v>27254</c:v>
                </c:pt>
                <c:pt idx="2247">
                  <c:v>27255</c:v>
                </c:pt>
                <c:pt idx="2248">
                  <c:v>27256</c:v>
                </c:pt>
                <c:pt idx="2249">
                  <c:v>27257</c:v>
                </c:pt>
                <c:pt idx="2250">
                  <c:v>27258</c:v>
                </c:pt>
                <c:pt idx="2251">
                  <c:v>27259</c:v>
                </c:pt>
                <c:pt idx="2252">
                  <c:v>27260</c:v>
                </c:pt>
                <c:pt idx="2253">
                  <c:v>27261</c:v>
                </c:pt>
                <c:pt idx="2254">
                  <c:v>27262</c:v>
                </c:pt>
                <c:pt idx="2255">
                  <c:v>27263</c:v>
                </c:pt>
                <c:pt idx="2256">
                  <c:v>27264</c:v>
                </c:pt>
                <c:pt idx="2257">
                  <c:v>27265</c:v>
                </c:pt>
                <c:pt idx="2258">
                  <c:v>27266</c:v>
                </c:pt>
                <c:pt idx="2259">
                  <c:v>27267</c:v>
                </c:pt>
                <c:pt idx="2260">
                  <c:v>27268</c:v>
                </c:pt>
                <c:pt idx="2261">
                  <c:v>27269</c:v>
                </c:pt>
                <c:pt idx="2262">
                  <c:v>27270</c:v>
                </c:pt>
                <c:pt idx="2263">
                  <c:v>27271</c:v>
                </c:pt>
                <c:pt idx="2264">
                  <c:v>27272</c:v>
                </c:pt>
                <c:pt idx="2265">
                  <c:v>27273</c:v>
                </c:pt>
                <c:pt idx="2266">
                  <c:v>27274</c:v>
                </c:pt>
                <c:pt idx="2267">
                  <c:v>27275</c:v>
                </c:pt>
                <c:pt idx="2268">
                  <c:v>27276</c:v>
                </c:pt>
                <c:pt idx="2269">
                  <c:v>27277</c:v>
                </c:pt>
                <c:pt idx="2270">
                  <c:v>27278</c:v>
                </c:pt>
                <c:pt idx="2271">
                  <c:v>27279</c:v>
                </c:pt>
                <c:pt idx="2272">
                  <c:v>27280</c:v>
                </c:pt>
                <c:pt idx="2273">
                  <c:v>27281</c:v>
                </c:pt>
                <c:pt idx="2274">
                  <c:v>27282</c:v>
                </c:pt>
                <c:pt idx="2275">
                  <c:v>27283</c:v>
                </c:pt>
                <c:pt idx="2276">
                  <c:v>27284</c:v>
                </c:pt>
                <c:pt idx="2277">
                  <c:v>27285</c:v>
                </c:pt>
                <c:pt idx="2278">
                  <c:v>27286</c:v>
                </c:pt>
                <c:pt idx="2279">
                  <c:v>27287</c:v>
                </c:pt>
                <c:pt idx="2280">
                  <c:v>27288</c:v>
                </c:pt>
                <c:pt idx="2281">
                  <c:v>27289</c:v>
                </c:pt>
                <c:pt idx="2282">
                  <c:v>27290</c:v>
                </c:pt>
                <c:pt idx="2283">
                  <c:v>27291</c:v>
                </c:pt>
                <c:pt idx="2284">
                  <c:v>27292</c:v>
                </c:pt>
                <c:pt idx="2285">
                  <c:v>27293</c:v>
                </c:pt>
                <c:pt idx="2286">
                  <c:v>27294</c:v>
                </c:pt>
                <c:pt idx="2287">
                  <c:v>27295</c:v>
                </c:pt>
                <c:pt idx="2288">
                  <c:v>27296</c:v>
                </c:pt>
                <c:pt idx="2289">
                  <c:v>27297</c:v>
                </c:pt>
                <c:pt idx="2290">
                  <c:v>27298</c:v>
                </c:pt>
                <c:pt idx="2291">
                  <c:v>27299</c:v>
                </c:pt>
                <c:pt idx="2292">
                  <c:v>27300</c:v>
                </c:pt>
                <c:pt idx="2293">
                  <c:v>27301</c:v>
                </c:pt>
                <c:pt idx="2294">
                  <c:v>27302</c:v>
                </c:pt>
                <c:pt idx="2295">
                  <c:v>27515</c:v>
                </c:pt>
                <c:pt idx="2296">
                  <c:v>27516</c:v>
                </c:pt>
                <c:pt idx="2297">
                  <c:v>27517</c:v>
                </c:pt>
                <c:pt idx="2298">
                  <c:v>27518</c:v>
                </c:pt>
                <c:pt idx="2299">
                  <c:v>27519</c:v>
                </c:pt>
                <c:pt idx="2300">
                  <c:v>27520</c:v>
                </c:pt>
                <c:pt idx="2301">
                  <c:v>27521</c:v>
                </c:pt>
                <c:pt idx="2302">
                  <c:v>27522</c:v>
                </c:pt>
                <c:pt idx="2303">
                  <c:v>27523</c:v>
                </c:pt>
                <c:pt idx="2304">
                  <c:v>27524</c:v>
                </c:pt>
                <c:pt idx="2305">
                  <c:v>27525</c:v>
                </c:pt>
                <c:pt idx="2306">
                  <c:v>27526</c:v>
                </c:pt>
                <c:pt idx="2307">
                  <c:v>27527</c:v>
                </c:pt>
                <c:pt idx="2308">
                  <c:v>27528</c:v>
                </c:pt>
                <c:pt idx="2309">
                  <c:v>27529</c:v>
                </c:pt>
                <c:pt idx="2310">
                  <c:v>27530</c:v>
                </c:pt>
                <c:pt idx="2311">
                  <c:v>27531</c:v>
                </c:pt>
                <c:pt idx="2312">
                  <c:v>27532</c:v>
                </c:pt>
                <c:pt idx="2313">
                  <c:v>27533</c:v>
                </c:pt>
                <c:pt idx="2314">
                  <c:v>27534</c:v>
                </c:pt>
                <c:pt idx="2315">
                  <c:v>27535</c:v>
                </c:pt>
                <c:pt idx="2316">
                  <c:v>27536</c:v>
                </c:pt>
                <c:pt idx="2317">
                  <c:v>27537</c:v>
                </c:pt>
                <c:pt idx="2318">
                  <c:v>27538</c:v>
                </c:pt>
                <c:pt idx="2319">
                  <c:v>27539</c:v>
                </c:pt>
                <c:pt idx="2320">
                  <c:v>27540</c:v>
                </c:pt>
                <c:pt idx="2321">
                  <c:v>27541</c:v>
                </c:pt>
                <c:pt idx="2322">
                  <c:v>27542</c:v>
                </c:pt>
                <c:pt idx="2323">
                  <c:v>27543</c:v>
                </c:pt>
                <c:pt idx="2324">
                  <c:v>27544</c:v>
                </c:pt>
                <c:pt idx="2325">
                  <c:v>27545</c:v>
                </c:pt>
                <c:pt idx="2326">
                  <c:v>27546</c:v>
                </c:pt>
                <c:pt idx="2327">
                  <c:v>27547</c:v>
                </c:pt>
                <c:pt idx="2328">
                  <c:v>27548</c:v>
                </c:pt>
                <c:pt idx="2329">
                  <c:v>27549</c:v>
                </c:pt>
                <c:pt idx="2330">
                  <c:v>27550</c:v>
                </c:pt>
                <c:pt idx="2331">
                  <c:v>27551</c:v>
                </c:pt>
                <c:pt idx="2332">
                  <c:v>27552</c:v>
                </c:pt>
                <c:pt idx="2333">
                  <c:v>27553</c:v>
                </c:pt>
                <c:pt idx="2334">
                  <c:v>27554</c:v>
                </c:pt>
                <c:pt idx="2335">
                  <c:v>27555</c:v>
                </c:pt>
                <c:pt idx="2336">
                  <c:v>27556</c:v>
                </c:pt>
                <c:pt idx="2337">
                  <c:v>27557</c:v>
                </c:pt>
                <c:pt idx="2338">
                  <c:v>27558</c:v>
                </c:pt>
                <c:pt idx="2339">
                  <c:v>27559</c:v>
                </c:pt>
                <c:pt idx="2340">
                  <c:v>27560</c:v>
                </c:pt>
                <c:pt idx="2341">
                  <c:v>27561</c:v>
                </c:pt>
                <c:pt idx="2342">
                  <c:v>27562</c:v>
                </c:pt>
                <c:pt idx="2343">
                  <c:v>27563</c:v>
                </c:pt>
                <c:pt idx="2344">
                  <c:v>27564</c:v>
                </c:pt>
                <c:pt idx="2345">
                  <c:v>27565</c:v>
                </c:pt>
                <c:pt idx="2346">
                  <c:v>27566</c:v>
                </c:pt>
                <c:pt idx="2347">
                  <c:v>27567</c:v>
                </c:pt>
                <c:pt idx="2348">
                  <c:v>27568</c:v>
                </c:pt>
                <c:pt idx="2349">
                  <c:v>27569</c:v>
                </c:pt>
                <c:pt idx="2350">
                  <c:v>27570</c:v>
                </c:pt>
                <c:pt idx="2351">
                  <c:v>27571</c:v>
                </c:pt>
                <c:pt idx="2352">
                  <c:v>27572</c:v>
                </c:pt>
                <c:pt idx="2353">
                  <c:v>27573</c:v>
                </c:pt>
                <c:pt idx="2354">
                  <c:v>27574</c:v>
                </c:pt>
                <c:pt idx="2355">
                  <c:v>27575</c:v>
                </c:pt>
                <c:pt idx="2356">
                  <c:v>27576</c:v>
                </c:pt>
                <c:pt idx="2357">
                  <c:v>27577</c:v>
                </c:pt>
                <c:pt idx="2358">
                  <c:v>27578</c:v>
                </c:pt>
                <c:pt idx="2359">
                  <c:v>27579</c:v>
                </c:pt>
                <c:pt idx="2360">
                  <c:v>27580</c:v>
                </c:pt>
                <c:pt idx="2361">
                  <c:v>27581</c:v>
                </c:pt>
                <c:pt idx="2362">
                  <c:v>27582</c:v>
                </c:pt>
                <c:pt idx="2363">
                  <c:v>27583</c:v>
                </c:pt>
                <c:pt idx="2364">
                  <c:v>27584</c:v>
                </c:pt>
                <c:pt idx="2365">
                  <c:v>27585</c:v>
                </c:pt>
                <c:pt idx="2366">
                  <c:v>27586</c:v>
                </c:pt>
                <c:pt idx="2367">
                  <c:v>27587</c:v>
                </c:pt>
                <c:pt idx="2368">
                  <c:v>27588</c:v>
                </c:pt>
                <c:pt idx="2369">
                  <c:v>27589</c:v>
                </c:pt>
                <c:pt idx="2370">
                  <c:v>27590</c:v>
                </c:pt>
                <c:pt idx="2371">
                  <c:v>27591</c:v>
                </c:pt>
                <c:pt idx="2372">
                  <c:v>27592</c:v>
                </c:pt>
                <c:pt idx="2373">
                  <c:v>27593</c:v>
                </c:pt>
                <c:pt idx="2374">
                  <c:v>27594</c:v>
                </c:pt>
                <c:pt idx="2375">
                  <c:v>27595</c:v>
                </c:pt>
                <c:pt idx="2376">
                  <c:v>27596</c:v>
                </c:pt>
                <c:pt idx="2377">
                  <c:v>27597</c:v>
                </c:pt>
                <c:pt idx="2378">
                  <c:v>27598</c:v>
                </c:pt>
                <c:pt idx="2379">
                  <c:v>27599</c:v>
                </c:pt>
                <c:pt idx="2380">
                  <c:v>27600</c:v>
                </c:pt>
                <c:pt idx="2381">
                  <c:v>27601</c:v>
                </c:pt>
                <c:pt idx="2382">
                  <c:v>27602</c:v>
                </c:pt>
                <c:pt idx="2383">
                  <c:v>27603</c:v>
                </c:pt>
                <c:pt idx="2384">
                  <c:v>27604</c:v>
                </c:pt>
                <c:pt idx="2385">
                  <c:v>27605</c:v>
                </c:pt>
                <c:pt idx="2386">
                  <c:v>27606</c:v>
                </c:pt>
                <c:pt idx="2387">
                  <c:v>27607</c:v>
                </c:pt>
                <c:pt idx="2388">
                  <c:v>27608</c:v>
                </c:pt>
                <c:pt idx="2389">
                  <c:v>27609</c:v>
                </c:pt>
                <c:pt idx="2390">
                  <c:v>27610</c:v>
                </c:pt>
                <c:pt idx="2391">
                  <c:v>27611</c:v>
                </c:pt>
                <c:pt idx="2392">
                  <c:v>27612</c:v>
                </c:pt>
                <c:pt idx="2393">
                  <c:v>27613</c:v>
                </c:pt>
                <c:pt idx="2394">
                  <c:v>27614</c:v>
                </c:pt>
                <c:pt idx="2395">
                  <c:v>27615</c:v>
                </c:pt>
                <c:pt idx="2396">
                  <c:v>27616</c:v>
                </c:pt>
                <c:pt idx="2397">
                  <c:v>27617</c:v>
                </c:pt>
                <c:pt idx="2398">
                  <c:v>27618</c:v>
                </c:pt>
                <c:pt idx="2399">
                  <c:v>27619</c:v>
                </c:pt>
                <c:pt idx="2400">
                  <c:v>27620</c:v>
                </c:pt>
                <c:pt idx="2401">
                  <c:v>27621</c:v>
                </c:pt>
                <c:pt idx="2402">
                  <c:v>27622</c:v>
                </c:pt>
                <c:pt idx="2403">
                  <c:v>27623</c:v>
                </c:pt>
                <c:pt idx="2404">
                  <c:v>27624</c:v>
                </c:pt>
                <c:pt idx="2405">
                  <c:v>27625</c:v>
                </c:pt>
                <c:pt idx="2406">
                  <c:v>27626</c:v>
                </c:pt>
                <c:pt idx="2407">
                  <c:v>27627</c:v>
                </c:pt>
                <c:pt idx="2408">
                  <c:v>27628</c:v>
                </c:pt>
                <c:pt idx="2409">
                  <c:v>27629</c:v>
                </c:pt>
                <c:pt idx="2410">
                  <c:v>27630</c:v>
                </c:pt>
                <c:pt idx="2411">
                  <c:v>27631</c:v>
                </c:pt>
                <c:pt idx="2412">
                  <c:v>27632</c:v>
                </c:pt>
                <c:pt idx="2413">
                  <c:v>27633</c:v>
                </c:pt>
                <c:pt idx="2414">
                  <c:v>27634</c:v>
                </c:pt>
                <c:pt idx="2415">
                  <c:v>27635</c:v>
                </c:pt>
                <c:pt idx="2416">
                  <c:v>27636</c:v>
                </c:pt>
                <c:pt idx="2417">
                  <c:v>27637</c:v>
                </c:pt>
                <c:pt idx="2418">
                  <c:v>27638</c:v>
                </c:pt>
                <c:pt idx="2419">
                  <c:v>27639</c:v>
                </c:pt>
                <c:pt idx="2420">
                  <c:v>27640</c:v>
                </c:pt>
                <c:pt idx="2421">
                  <c:v>27641</c:v>
                </c:pt>
                <c:pt idx="2422">
                  <c:v>27642</c:v>
                </c:pt>
                <c:pt idx="2423">
                  <c:v>27643</c:v>
                </c:pt>
                <c:pt idx="2424">
                  <c:v>27644</c:v>
                </c:pt>
                <c:pt idx="2425">
                  <c:v>27645</c:v>
                </c:pt>
                <c:pt idx="2426">
                  <c:v>27646</c:v>
                </c:pt>
                <c:pt idx="2427">
                  <c:v>27647</c:v>
                </c:pt>
                <c:pt idx="2428">
                  <c:v>27648</c:v>
                </c:pt>
                <c:pt idx="2429">
                  <c:v>27649</c:v>
                </c:pt>
                <c:pt idx="2430">
                  <c:v>27650</c:v>
                </c:pt>
                <c:pt idx="2431">
                  <c:v>27651</c:v>
                </c:pt>
                <c:pt idx="2432">
                  <c:v>27652</c:v>
                </c:pt>
                <c:pt idx="2433">
                  <c:v>27653</c:v>
                </c:pt>
                <c:pt idx="2434">
                  <c:v>27654</c:v>
                </c:pt>
                <c:pt idx="2435">
                  <c:v>27655</c:v>
                </c:pt>
                <c:pt idx="2436">
                  <c:v>27656</c:v>
                </c:pt>
                <c:pt idx="2437">
                  <c:v>27657</c:v>
                </c:pt>
                <c:pt idx="2438">
                  <c:v>27658</c:v>
                </c:pt>
                <c:pt idx="2439">
                  <c:v>27659</c:v>
                </c:pt>
                <c:pt idx="2440">
                  <c:v>27660</c:v>
                </c:pt>
                <c:pt idx="2441">
                  <c:v>27661</c:v>
                </c:pt>
                <c:pt idx="2442">
                  <c:v>27662</c:v>
                </c:pt>
                <c:pt idx="2443">
                  <c:v>27663</c:v>
                </c:pt>
                <c:pt idx="2444">
                  <c:v>27664</c:v>
                </c:pt>
                <c:pt idx="2445">
                  <c:v>27665</c:v>
                </c:pt>
                <c:pt idx="2446">
                  <c:v>27666</c:v>
                </c:pt>
                <c:pt idx="2447">
                  <c:v>27667</c:v>
                </c:pt>
                <c:pt idx="2448">
                  <c:v>27881</c:v>
                </c:pt>
                <c:pt idx="2449">
                  <c:v>27882</c:v>
                </c:pt>
                <c:pt idx="2450">
                  <c:v>27883</c:v>
                </c:pt>
                <c:pt idx="2451">
                  <c:v>27884</c:v>
                </c:pt>
                <c:pt idx="2452">
                  <c:v>27885</c:v>
                </c:pt>
                <c:pt idx="2453">
                  <c:v>27886</c:v>
                </c:pt>
                <c:pt idx="2454">
                  <c:v>27887</c:v>
                </c:pt>
                <c:pt idx="2455">
                  <c:v>27888</c:v>
                </c:pt>
                <c:pt idx="2456">
                  <c:v>27889</c:v>
                </c:pt>
                <c:pt idx="2457">
                  <c:v>27890</c:v>
                </c:pt>
                <c:pt idx="2458">
                  <c:v>27891</c:v>
                </c:pt>
                <c:pt idx="2459">
                  <c:v>27892</c:v>
                </c:pt>
                <c:pt idx="2460">
                  <c:v>27893</c:v>
                </c:pt>
                <c:pt idx="2461">
                  <c:v>27894</c:v>
                </c:pt>
                <c:pt idx="2462">
                  <c:v>27895</c:v>
                </c:pt>
                <c:pt idx="2463">
                  <c:v>27896</c:v>
                </c:pt>
                <c:pt idx="2464">
                  <c:v>27897</c:v>
                </c:pt>
                <c:pt idx="2465">
                  <c:v>27898</c:v>
                </c:pt>
                <c:pt idx="2466">
                  <c:v>27899</c:v>
                </c:pt>
                <c:pt idx="2467">
                  <c:v>27900</c:v>
                </c:pt>
                <c:pt idx="2468">
                  <c:v>27901</c:v>
                </c:pt>
                <c:pt idx="2469">
                  <c:v>27902</c:v>
                </c:pt>
                <c:pt idx="2470">
                  <c:v>27903</c:v>
                </c:pt>
                <c:pt idx="2471">
                  <c:v>27904</c:v>
                </c:pt>
                <c:pt idx="2472">
                  <c:v>27905</c:v>
                </c:pt>
                <c:pt idx="2473">
                  <c:v>27906</c:v>
                </c:pt>
                <c:pt idx="2474">
                  <c:v>27907</c:v>
                </c:pt>
                <c:pt idx="2475">
                  <c:v>27908</c:v>
                </c:pt>
                <c:pt idx="2476">
                  <c:v>27909</c:v>
                </c:pt>
                <c:pt idx="2477">
                  <c:v>27910</c:v>
                </c:pt>
                <c:pt idx="2478">
                  <c:v>27911</c:v>
                </c:pt>
                <c:pt idx="2479">
                  <c:v>27912</c:v>
                </c:pt>
                <c:pt idx="2480">
                  <c:v>27913</c:v>
                </c:pt>
                <c:pt idx="2481">
                  <c:v>27914</c:v>
                </c:pt>
                <c:pt idx="2482">
                  <c:v>27915</c:v>
                </c:pt>
                <c:pt idx="2483">
                  <c:v>27916</c:v>
                </c:pt>
                <c:pt idx="2484">
                  <c:v>27917</c:v>
                </c:pt>
                <c:pt idx="2485">
                  <c:v>27918</c:v>
                </c:pt>
                <c:pt idx="2486">
                  <c:v>27919</c:v>
                </c:pt>
                <c:pt idx="2487">
                  <c:v>27920</c:v>
                </c:pt>
                <c:pt idx="2488">
                  <c:v>27921</c:v>
                </c:pt>
                <c:pt idx="2489">
                  <c:v>27922</c:v>
                </c:pt>
                <c:pt idx="2490">
                  <c:v>27923</c:v>
                </c:pt>
                <c:pt idx="2491">
                  <c:v>27924</c:v>
                </c:pt>
                <c:pt idx="2492">
                  <c:v>27925</c:v>
                </c:pt>
                <c:pt idx="2493">
                  <c:v>27926</c:v>
                </c:pt>
                <c:pt idx="2494">
                  <c:v>27927</c:v>
                </c:pt>
                <c:pt idx="2495">
                  <c:v>27928</c:v>
                </c:pt>
                <c:pt idx="2496">
                  <c:v>27929</c:v>
                </c:pt>
                <c:pt idx="2497">
                  <c:v>27930</c:v>
                </c:pt>
                <c:pt idx="2498">
                  <c:v>27931</c:v>
                </c:pt>
                <c:pt idx="2499">
                  <c:v>27932</c:v>
                </c:pt>
                <c:pt idx="2500">
                  <c:v>27933</c:v>
                </c:pt>
                <c:pt idx="2501">
                  <c:v>27934</c:v>
                </c:pt>
                <c:pt idx="2502">
                  <c:v>27935</c:v>
                </c:pt>
                <c:pt idx="2503">
                  <c:v>27936</c:v>
                </c:pt>
                <c:pt idx="2504">
                  <c:v>27937</c:v>
                </c:pt>
                <c:pt idx="2505">
                  <c:v>27938</c:v>
                </c:pt>
                <c:pt idx="2506">
                  <c:v>27939</c:v>
                </c:pt>
                <c:pt idx="2507">
                  <c:v>27940</c:v>
                </c:pt>
                <c:pt idx="2508">
                  <c:v>27941</c:v>
                </c:pt>
                <c:pt idx="2509">
                  <c:v>27942</c:v>
                </c:pt>
                <c:pt idx="2510">
                  <c:v>27943</c:v>
                </c:pt>
                <c:pt idx="2511">
                  <c:v>27944</c:v>
                </c:pt>
                <c:pt idx="2512">
                  <c:v>27945</c:v>
                </c:pt>
                <c:pt idx="2513">
                  <c:v>27946</c:v>
                </c:pt>
                <c:pt idx="2514">
                  <c:v>27947</c:v>
                </c:pt>
                <c:pt idx="2515">
                  <c:v>27948</c:v>
                </c:pt>
                <c:pt idx="2516">
                  <c:v>27949</c:v>
                </c:pt>
                <c:pt idx="2517">
                  <c:v>27950</c:v>
                </c:pt>
                <c:pt idx="2518">
                  <c:v>27951</c:v>
                </c:pt>
                <c:pt idx="2519">
                  <c:v>27952</c:v>
                </c:pt>
                <c:pt idx="2520">
                  <c:v>27953</c:v>
                </c:pt>
                <c:pt idx="2521">
                  <c:v>27954</c:v>
                </c:pt>
                <c:pt idx="2522">
                  <c:v>27955</c:v>
                </c:pt>
                <c:pt idx="2523">
                  <c:v>27956</c:v>
                </c:pt>
                <c:pt idx="2524">
                  <c:v>27957</c:v>
                </c:pt>
                <c:pt idx="2525">
                  <c:v>27958</c:v>
                </c:pt>
                <c:pt idx="2526">
                  <c:v>27959</c:v>
                </c:pt>
                <c:pt idx="2527">
                  <c:v>27960</c:v>
                </c:pt>
                <c:pt idx="2528">
                  <c:v>27961</c:v>
                </c:pt>
                <c:pt idx="2529">
                  <c:v>27962</c:v>
                </c:pt>
                <c:pt idx="2530">
                  <c:v>27963</c:v>
                </c:pt>
                <c:pt idx="2531">
                  <c:v>27964</c:v>
                </c:pt>
                <c:pt idx="2532">
                  <c:v>27965</c:v>
                </c:pt>
                <c:pt idx="2533">
                  <c:v>27966</c:v>
                </c:pt>
                <c:pt idx="2534">
                  <c:v>27967</c:v>
                </c:pt>
                <c:pt idx="2535">
                  <c:v>27968</c:v>
                </c:pt>
                <c:pt idx="2536">
                  <c:v>27969</c:v>
                </c:pt>
                <c:pt idx="2537">
                  <c:v>27970</c:v>
                </c:pt>
                <c:pt idx="2538">
                  <c:v>27971</c:v>
                </c:pt>
                <c:pt idx="2539">
                  <c:v>27972</c:v>
                </c:pt>
                <c:pt idx="2540">
                  <c:v>27973</c:v>
                </c:pt>
                <c:pt idx="2541">
                  <c:v>27974</c:v>
                </c:pt>
                <c:pt idx="2542">
                  <c:v>27975</c:v>
                </c:pt>
                <c:pt idx="2543">
                  <c:v>27976</c:v>
                </c:pt>
                <c:pt idx="2544">
                  <c:v>27977</c:v>
                </c:pt>
                <c:pt idx="2545">
                  <c:v>27978</c:v>
                </c:pt>
                <c:pt idx="2546">
                  <c:v>27979</c:v>
                </c:pt>
                <c:pt idx="2547">
                  <c:v>27980</c:v>
                </c:pt>
                <c:pt idx="2548">
                  <c:v>27981</c:v>
                </c:pt>
                <c:pt idx="2549">
                  <c:v>27982</c:v>
                </c:pt>
                <c:pt idx="2550">
                  <c:v>27983</c:v>
                </c:pt>
                <c:pt idx="2551">
                  <c:v>27984</c:v>
                </c:pt>
                <c:pt idx="2552">
                  <c:v>27985</c:v>
                </c:pt>
                <c:pt idx="2553">
                  <c:v>27986</c:v>
                </c:pt>
                <c:pt idx="2554">
                  <c:v>27987</c:v>
                </c:pt>
                <c:pt idx="2555">
                  <c:v>27988</c:v>
                </c:pt>
                <c:pt idx="2556">
                  <c:v>27989</c:v>
                </c:pt>
                <c:pt idx="2557">
                  <c:v>27990</c:v>
                </c:pt>
                <c:pt idx="2558">
                  <c:v>27991</c:v>
                </c:pt>
                <c:pt idx="2559">
                  <c:v>27992</c:v>
                </c:pt>
                <c:pt idx="2560">
                  <c:v>27993</c:v>
                </c:pt>
                <c:pt idx="2561">
                  <c:v>27994</c:v>
                </c:pt>
                <c:pt idx="2562">
                  <c:v>27995</c:v>
                </c:pt>
                <c:pt idx="2563">
                  <c:v>27996</c:v>
                </c:pt>
                <c:pt idx="2564">
                  <c:v>27997</c:v>
                </c:pt>
                <c:pt idx="2565">
                  <c:v>27998</c:v>
                </c:pt>
                <c:pt idx="2566">
                  <c:v>27999</c:v>
                </c:pt>
                <c:pt idx="2567">
                  <c:v>28000</c:v>
                </c:pt>
                <c:pt idx="2568">
                  <c:v>28001</c:v>
                </c:pt>
                <c:pt idx="2569">
                  <c:v>28002</c:v>
                </c:pt>
                <c:pt idx="2570">
                  <c:v>28003</c:v>
                </c:pt>
                <c:pt idx="2571">
                  <c:v>28004</c:v>
                </c:pt>
                <c:pt idx="2572">
                  <c:v>28005</c:v>
                </c:pt>
                <c:pt idx="2573">
                  <c:v>28006</c:v>
                </c:pt>
                <c:pt idx="2574">
                  <c:v>28007</c:v>
                </c:pt>
                <c:pt idx="2575">
                  <c:v>28008</c:v>
                </c:pt>
                <c:pt idx="2576">
                  <c:v>28009</c:v>
                </c:pt>
                <c:pt idx="2577">
                  <c:v>28010</c:v>
                </c:pt>
                <c:pt idx="2578">
                  <c:v>28011</c:v>
                </c:pt>
                <c:pt idx="2579">
                  <c:v>28012</c:v>
                </c:pt>
                <c:pt idx="2580">
                  <c:v>28013</c:v>
                </c:pt>
                <c:pt idx="2581">
                  <c:v>28014</c:v>
                </c:pt>
                <c:pt idx="2582">
                  <c:v>28015</c:v>
                </c:pt>
                <c:pt idx="2583">
                  <c:v>28016</c:v>
                </c:pt>
                <c:pt idx="2584">
                  <c:v>28017</c:v>
                </c:pt>
                <c:pt idx="2585">
                  <c:v>28018</c:v>
                </c:pt>
                <c:pt idx="2586">
                  <c:v>28019</c:v>
                </c:pt>
                <c:pt idx="2587">
                  <c:v>28020</c:v>
                </c:pt>
                <c:pt idx="2588">
                  <c:v>28021</c:v>
                </c:pt>
                <c:pt idx="2589">
                  <c:v>28022</c:v>
                </c:pt>
                <c:pt idx="2590">
                  <c:v>28023</c:v>
                </c:pt>
                <c:pt idx="2591">
                  <c:v>28024</c:v>
                </c:pt>
                <c:pt idx="2592">
                  <c:v>28025</c:v>
                </c:pt>
                <c:pt idx="2593">
                  <c:v>28026</c:v>
                </c:pt>
                <c:pt idx="2594">
                  <c:v>28027</c:v>
                </c:pt>
                <c:pt idx="2595">
                  <c:v>28028</c:v>
                </c:pt>
                <c:pt idx="2596">
                  <c:v>28029</c:v>
                </c:pt>
                <c:pt idx="2597">
                  <c:v>28030</c:v>
                </c:pt>
                <c:pt idx="2598">
                  <c:v>28031</c:v>
                </c:pt>
                <c:pt idx="2599">
                  <c:v>28032</c:v>
                </c:pt>
                <c:pt idx="2600">
                  <c:v>28033</c:v>
                </c:pt>
                <c:pt idx="2601">
                  <c:v>28246</c:v>
                </c:pt>
                <c:pt idx="2602">
                  <c:v>28247</c:v>
                </c:pt>
                <c:pt idx="2603">
                  <c:v>28248</c:v>
                </c:pt>
                <c:pt idx="2604">
                  <c:v>28249</c:v>
                </c:pt>
                <c:pt idx="2605">
                  <c:v>28250</c:v>
                </c:pt>
                <c:pt idx="2606">
                  <c:v>28251</c:v>
                </c:pt>
                <c:pt idx="2607">
                  <c:v>28252</c:v>
                </c:pt>
                <c:pt idx="2608">
                  <c:v>28253</c:v>
                </c:pt>
                <c:pt idx="2609">
                  <c:v>28254</c:v>
                </c:pt>
                <c:pt idx="2610">
                  <c:v>28255</c:v>
                </c:pt>
                <c:pt idx="2611">
                  <c:v>28256</c:v>
                </c:pt>
                <c:pt idx="2612">
                  <c:v>28257</c:v>
                </c:pt>
                <c:pt idx="2613">
                  <c:v>28258</c:v>
                </c:pt>
                <c:pt idx="2614">
                  <c:v>28259</c:v>
                </c:pt>
                <c:pt idx="2615">
                  <c:v>28260</c:v>
                </c:pt>
                <c:pt idx="2616">
                  <c:v>28261</c:v>
                </c:pt>
                <c:pt idx="2617">
                  <c:v>28262</c:v>
                </c:pt>
                <c:pt idx="2618">
                  <c:v>28263</c:v>
                </c:pt>
                <c:pt idx="2619">
                  <c:v>28264</c:v>
                </c:pt>
                <c:pt idx="2620">
                  <c:v>28265</c:v>
                </c:pt>
                <c:pt idx="2621">
                  <c:v>28266</c:v>
                </c:pt>
                <c:pt idx="2622">
                  <c:v>28267</c:v>
                </c:pt>
                <c:pt idx="2623">
                  <c:v>28268</c:v>
                </c:pt>
                <c:pt idx="2624">
                  <c:v>28269</c:v>
                </c:pt>
                <c:pt idx="2625">
                  <c:v>28270</c:v>
                </c:pt>
                <c:pt idx="2626">
                  <c:v>28271</c:v>
                </c:pt>
                <c:pt idx="2627">
                  <c:v>28272</c:v>
                </c:pt>
                <c:pt idx="2628">
                  <c:v>28273</c:v>
                </c:pt>
                <c:pt idx="2629">
                  <c:v>28274</c:v>
                </c:pt>
                <c:pt idx="2630">
                  <c:v>28275</c:v>
                </c:pt>
                <c:pt idx="2631">
                  <c:v>28276</c:v>
                </c:pt>
                <c:pt idx="2632">
                  <c:v>28277</c:v>
                </c:pt>
                <c:pt idx="2633">
                  <c:v>28278</c:v>
                </c:pt>
                <c:pt idx="2634">
                  <c:v>28279</c:v>
                </c:pt>
                <c:pt idx="2635">
                  <c:v>28280</c:v>
                </c:pt>
                <c:pt idx="2636">
                  <c:v>28281</c:v>
                </c:pt>
                <c:pt idx="2637">
                  <c:v>28282</c:v>
                </c:pt>
                <c:pt idx="2638">
                  <c:v>28283</c:v>
                </c:pt>
                <c:pt idx="2639">
                  <c:v>28284</c:v>
                </c:pt>
                <c:pt idx="2640">
                  <c:v>28285</c:v>
                </c:pt>
                <c:pt idx="2641">
                  <c:v>28286</c:v>
                </c:pt>
                <c:pt idx="2642">
                  <c:v>28287</c:v>
                </c:pt>
                <c:pt idx="2643">
                  <c:v>28288</c:v>
                </c:pt>
                <c:pt idx="2644">
                  <c:v>28289</c:v>
                </c:pt>
                <c:pt idx="2645">
                  <c:v>28290</c:v>
                </c:pt>
                <c:pt idx="2646">
                  <c:v>28291</c:v>
                </c:pt>
                <c:pt idx="2647">
                  <c:v>28292</c:v>
                </c:pt>
                <c:pt idx="2648">
                  <c:v>28293</c:v>
                </c:pt>
                <c:pt idx="2649">
                  <c:v>28294</c:v>
                </c:pt>
                <c:pt idx="2650">
                  <c:v>28295</c:v>
                </c:pt>
                <c:pt idx="2651">
                  <c:v>28296</c:v>
                </c:pt>
                <c:pt idx="2652">
                  <c:v>28297</c:v>
                </c:pt>
                <c:pt idx="2653">
                  <c:v>28298</c:v>
                </c:pt>
                <c:pt idx="2654">
                  <c:v>28299</c:v>
                </c:pt>
                <c:pt idx="2655">
                  <c:v>28300</c:v>
                </c:pt>
                <c:pt idx="2656">
                  <c:v>28301</c:v>
                </c:pt>
                <c:pt idx="2657">
                  <c:v>28302</c:v>
                </c:pt>
                <c:pt idx="2658">
                  <c:v>28303</c:v>
                </c:pt>
                <c:pt idx="2659">
                  <c:v>28304</c:v>
                </c:pt>
                <c:pt idx="2660">
                  <c:v>28305</c:v>
                </c:pt>
                <c:pt idx="2661">
                  <c:v>28306</c:v>
                </c:pt>
                <c:pt idx="2662">
                  <c:v>28307</c:v>
                </c:pt>
                <c:pt idx="2663">
                  <c:v>28308</c:v>
                </c:pt>
                <c:pt idx="2664">
                  <c:v>28309</c:v>
                </c:pt>
                <c:pt idx="2665">
                  <c:v>28310</c:v>
                </c:pt>
                <c:pt idx="2666">
                  <c:v>28311</c:v>
                </c:pt>
                <c:pt idx="2667">
                  <c:v>28312</c:v>
                </c:pt>
                <c:pt idx="2668">
                  <c:v>28313</c:v>
                </c:pt>
                <c:pt idx="2669">
                  <c:v>28314</c:v>
                </c:pt>
                <c:pt idx="2670">
                  <c:v>28315</c:v>
                </c:pt>
                <c:pt idx="2671">
                  <c:v>28316</c:v>
                </c:pt>
                <c:pt idx="2672">
                  <c:v>28317</c:v>
                </c:pt>
                <c:pt idx="2673">
                  <c:v>28318</c:v>
                </c:pt>
                <c:pt idx="2674">
                  <c:v>28319</c:v>
                </c:pt>
                <c:pt idx="2675">
                  <c:v>28320</c:v>
                </c:pt>
                <c:pt idx="2676">
                  <c:v>28321</c:v>
                </c:pt>
                <c:pt idx="2677">
                  <c:v>28322</c:v>
                </c:pt>
                <c:pt idx="2678">
                  <c:v>28323</c:v>
                </c:pt>
                <c:pt idx="2679">
                  <c:v>28324</c:v>
                </c:pt>
                <c:pt idx="2680">
                  <c:v>28325</c:v>
                </c:pt>
                <c:pt idx="2681">
                  <c:v>28326</c:v>
                </c:pt>
                <c:pt idx="2682">
                  <c:v>28327</c:v>
                </c:pt>
                <c:pt idx="2683">
                  <c:v>28328</c:v>
                </c:pt>
                <c:pt idx="2684">
                  <c:v>28329</c:v>
                </c:pt>
                <c:pt idx="2685">
                  <c:v>28330</c:v>
                </c:pt>
                <c:pt idx="2686">
                  <c:v>28331</c:v>
                </c:pt>
                <c:pt idx="2687">
                  <c:v>28332</c:v>
                </c:pt>
                <c:pt idx="2688">
                  <c:v>28333</c:v>
                </c:pt>
                <c:pt idx="2689">
                  <c:v>28334</c:v>
                </c:pt>
                <c:pt idx="2690">
                  <c:v>28335</c:v>
                </c:pt>
                <c:pt idx="2691">
                  <c:v>28336</c:v>
                </c:pt>
                <c:pt idx="2692">
                  <c:v>28337</c:v>
                </c:pt>
                <c:pt idx="2693">
                  <c:v>28338</c:v>
                </c:pt>
                <c:pt idx="2694">
                  <c:v>28339</c:v>
                </c:pt>
                <c:pt idx="2695">
                  <c:v>28340</c:v>
                </c:pt>
                <c:pt idx="2696">
                  <c:v>28341</c:v>
                </c:pt>
                <c:pt idx="2697">
                  <c:v>28342</c:v>
                </c:pt>
                <c:pt idx="2698">
                  <c:v>28343</c:v>
                </c:pt>
                <c:pt idx="2699">
                  <c:v>28344</c:v>
                </c:pt>
                <c:pt idx="2700">
                  <c:v>28345</c:v>
                </c:pt>
                <c:pt idx="2701">
                  <c:v>28346</c:v>
                </c:pt>
                <c:pt idx="2702">
                  <c:v>28347</c:v>
                </c:pt>
                <c:pt idx="2703">
                  <c:v>28348</c:v>
                </c:pt>
                <c:pt idx="2704">
                  <c:v>28349</c:v>
                </c:pt>
                <c:pt idx="2705">
                  <c:v>28350</c:v>
                </c:pt>
                <c:pt idx="2706">
                  <c:v>28351</c:v>
                </c:pt>
                <c:pt idx="2707">
                  <c:v>28352</c:v>
                </c:pt>
                <c:pt idx="2708">
                  <c:v>28353</c:v>
                </c:pt>
                <c:pt idx="2709">
                  <c:v>28354</c:v>
                </c:pt>
                <c:pt idx="2710">
                  <c:v>28355</c:v>
                </c:pt>
                <c:pt idx="2711">
                  <c:v>28356</c:v>
                </c:pt>
                <c:pt idx="2712">
                  <c:v>28357</c:v>
                </c:pt>
                <c:pt idx="2713">
                  <c:v>28358</c:v>
                </c:pt>
                <c:pt idx="2714">
                  <c:v>28359</c:v>
                </c:pt>
                <c:pt idx="2715">
                  <c:v>28360</c:v>
                </c:pt>
                <c:pt idx="2716">
                  <c:v>28361</c:v>
                </c:pt>
                <c:pt idx="2717">
                  <c:v>28362</c:v>
                </c:pt>
                <c:pt idx="2718">
                  <c:v>28363</c:v>
                </c:pt>
                <c:pt idx="2719">
                  <c:v>28364</c:v>
                </c:pt>
                <c:pt idx="2720">
                  <c:v>28365</c:v>
                </c:pt>
                <c:pt idx="2721">
                  <c:v>28366</c:v>
                </c:pt>
                <c:pt idx="2722">
                  <c:v>28367</c:v>
                </c:pt>
                <c:pt idx="2723">
                  <c:v>28368</c:v>
                </c:pt>
                <c:pt idx="2724">
                  <c:v>28369</c:v>
                </c:pt>
                <c:pt idx="2725">
                  <c:v>28370</c:v>
                </c:pt>
                <c:pt idx="2726">
                  <c:v>28371</c:v>
                </c:pt>
                <c:pt idx="2727">
                  <c:v>28372</c:v>
                </c:pt>
                <c:pt idx="2728">
                  <c:v>28373</c:v>
                </c:pt>
                <c:pt idx="2729">
                  <c:v>28374</c:v>
                </c:pt>
                <c:pt idx="2730">
                  <c:v>28375</c:v>
                </c:pt>
                <c:pt idx="2731">
                  <c:v>28376</c:v>
                </c:pt>
                <c:pt idx="2732">
                  <c:v>28377</c:v>
                </c:pt>
                <c:pt idx="2733">
                  <c:v>28378</c:v>
                </c:pt>
                <c:pt idx="2734">
                  <c:v>28379</c:v>
                </c:pt>
                <c:pt idx="2735">
                  <c:v>28380</c:v>
                </c:pt>
                <c:pt idx="2736">
                  <c:v>28381</c:v>
                </c:pt>
                <c:pt idx="2737">
                  <c:v>28382</c:v>
                </c:pt>
                <c:pt idx="2738">
                  <c:v>28383</c:v>
                </c:pt>
                <c:pt idx="2739">
                  <c:v>28384</c:v>
                </c:pt>
                <c:pt idx="2740">
                  <c:v>28385</c:v>
                </c:pt>
                <c:pt idx="2741">
                  <c:v>28386</c:v>
                </c:pt>
                <c:pt idx="2742">
                  <c:v>28387</c:v>
                </c:pt>
                <c:pt idx="2743">
                  <c:v>28388</c:v>
                </c:pt>
                <c:pt idx="2744">
                  <c:v>28389</c:v>
                </c:pt>
                <c:pt idx="2745">
                  <c:v>28390</c:v>
                </c:pt>
                <c:pt idx="2746">
                  <c:v>28391</c:v>
                </c:pt>
                <c:pt idx="2747">
                  <c:v>28392</c:v>
                </c:pt>
                <c:pt idx="2748">
                  <c:v>28393</c:v>
                </c:pt>
                <c:pt idx="2749">
                  <c:v>28394</c:v>
                </c:pt>
                <c:pt idx="2750">
                  <c:v>28395</c:v>
                </c:pt>
                <c:pt idx="2751">
                  <c:v>28396</c:v>
                </c:pt>
                <c:pt idx="2752">
                  <c:v>28397</c:v>
                </c:pt>
                <c:pt idx="2753">
                  <c:v>28398</c:v>
                </c:pt>
                <c:pt idx="2754">
                  <c:v>28611</c:v>
                </c:pt>
                <c:pt idx="2755">
                  <c:v>28612</c:v>
                </c:pt>
                <c:pt idx="2756">
                  <c:v>28613</c:v>
                </c:pt>
                <c:pt idx="2757">
                  <c:v>28614</c:v>
                </c:pt>
                <c:pt idx="2758">
                  <c:v>28615</c:v>
                </c:pt>
                <c:pt idx="2759">
                  <c:v>28616</c:v>
                </c:pt>
                <c:pt idx="2760">
                  <c:v>28617</c:v>
                </c:pt>
                <c:pt idx="2761">
                  <c:v>28618</c:v>
                </c:pt>
                <c:pt idx="2762">
                  <c:v>28619</c:v>
                </c:pt>
                <c:pt idx="2763">
                  <c:v>28620</c:v>
                </c:pt>
                <c:pt idx="2764">
                  <c:v>28621</c:v>
                </c:pt>
                <c:pt idx="2765">
                  <c:v>28622</c:v>
                </c:pt>
                <c:pt idx="2766">
                  <c:v>28623</c:v>
                </c:pt>
                <c:pt idx="2767">
                  <c:v>28624</c:v>
                </c:pt>
                <c:pt idx="2768">
                  <c:v>28625</c:v>
                </c:pt>
                <c:pt idx="2769">
                  <c:v>28626</c:v>
                </c:pt>
                <c:pt idx="2770">
                  <c:v>28627</c:v>
                </c:pt>
                <c:pt idx="2771">
                  <c:v>28628</c:v>
                </c:pt>
                <c:pt idx="2772">
                  <c:v>28629</c:v>
                </c:pt>
                <c:pt idx="2773">
                  <c:v>28630</c:v>
                </c:pt>
                <c:pt idx="2774">
                  <c:v>28631</c:v>
                </c:pt>
                <c:pt idx="2775">
                  <c:v>28632</c:v>
                </c:pt>
                <c:pt idx="2776">
                  <c:v>28633</c:v>
                </c:pt>
                <c:pt idx="2777">
                  <c:v>28634</c:v>
                </c:pt>
                <c:pt idx="2778">
                  <c:v>28635</c:v>
                </c:pt>
                <c:pt idx="2779">
                  <c:v>28636</c:v>
                </c:pt>
                <c:pt idx="2780">
                  <c:v>28637</c:v>
                </c:pt>
                <c:pt idx="2781">
                  <c:v>28638</c:v>
                </c:pt>
                <c:pt idx="2782">
                  <c:v>28639</c:v>
                </c:pt>
                <c:pt idx="2783">
                  <c:v>28640</c:v>
                </c:pt>
                <c:pt idx="2784">
                  <c:v>28641</c:v>
                </c:pt>
                <c:pt idx="2785">
                  <c:v>28642</c:v>
                </c:pt>
                <c:pt idx="2786">
                  <c:v>28643</c:v>
                </c:pt>
                <c:pt idx="2787">
                  <c:v>28644</c:v>
                </c:pt>
                <c:pt idx="2788">
                  <c:v>28645</c:v>
                </c:pt>
                <c:pt idx="2789">
                  <c:v>28646</c:v>
                </c:pt>
                <c:pt idx="2790">
                  <c:v>28647</c:v>
                </c:pt>
                <c:pt idx="2791">
                  <c:v>28648</c:v>
                </c:pt>
                <c:pt idx="2792">
                  <c:v>28649</c:v>
                </c:pt>
                <c:pt idx="2793">
                  <c:v>28650</c:v>
                </c:pt>
                <c:pt idx="2794">
                  <c:v>28651</c:v>
                </c:pt>
                <c:pt idx="2795">
                  <c:v>28652</c:v>
                </c:pt>
                <c:pt idx="2796">
                  <c:v>28653</c:v>
                </c:pt>
                <c:pt idx="2797">
                  <c:v>28654</c:v>
                </c:pt>
                <c:pt idx="2798">
                  <c:v>28655</c:v>
                </c:pt>
                <c:pt idx="2799">
                  <c:v>28656</c:v>
                </c:pt>
                <c:pt idx="2800">
                  <c:v>28657</c:v>
                </c:pt>
                <c:pt idx="2801">
                  <c:v>28658</c:v>
                </c:pt>
                <c:pt idx="2802">
                  <c:v>28659</c:v>
                </c:pt>
                <c:pt idx="2803">
                  <c:v>28660</c:v>
                </c:pt>
                <c:pt idx="2804">
                  <c:v>28661</c:v>
                </c:pt>
                <c:pt idx="2805">
                  <c:v>28662</c:v>
                </c:pt>
                <c:pt idx="2806">
                  <c:v>28663</c:v>
                </c:pt>
                <c:pt idx="2807">
                  <c:v>28664</c:v>
                </c:pt>
                <c:pt idx="2808">
                  <c:v>28665</c:v>
                </c:pt>
                <c:pt idx="2809">
                  <c:v>28666</c:v>
                </c:pt>
                <c:pt idx="2810">
                  <c:v>28667</c:v>
                </c:pt>
                <c:pt idx="2811">
                  <c:v>28668</c:v>
                </c:pt>
                <c:pt idx="2812">
                  <c:v>28669</c:v>
                </c:pt>
                <c:pt idx="2813">
                  <c:v>28670</c:v>
                </c:pt>
                <c:pt idx="2814">
                  <c:v>28671</c:v>
                </c:pt>
                <c:pt idx="2815">
                  <c:v>28672</c:v>
                </c:pt>
                <c:pt idx="2816">
                  <c:v>28673</c:v>
                </c:pt>
                <c:pt idx="2817">
                  <c:v>28674</c:v>
                </c:pt>
                <c:pt idx="2818">
                  <c:v>28675</c:v>
                </c:pt>
                <c:pt idx="2819">
                  <c:v>28676</c:v>
                </c:pt>
                <c:pt idx="2820">
                  <c:v>28677</c:v>
                </c:pt>
                <c:pt idx="2821">
                  <c:v>28678</c:v>
                </c:pt>
                <c:pt idx="2822">
                  <c:v>28679</c:v>
                </c:pt>
                <c:pt idx="2823">
                  <c:v>28680</c:v>
                </c:pt>
                <c:pt idx="2824">
                  <c:v>28681</c:v>
                </c:pt>
                <c:pt idx="2825">
                  <c:v>28682</c:v>
                </c:pt>
                <c:pt idx="2826">
                  <c:v>28683</c:v>
                </c:pt>
                <c:pt idx="2827">
                  <c:v>28684</c:v>
                </c:pt>
                <c:pt idx="2828">
                  <c:v>28685</c:v>
                </c:pt>
                <c:pt idx="2829">
                  <c:v>28686</c:v>
                </c:pt>
                <c:pt idx="2830">
                  <c:v>28687</c:v>
                </c:pt>
                <c:pt idx="2831">
                  <c:v>28688</c:v>
                </c:pt>
                <c:pt idx="2832">
                  <c:v>28689</c:v>
                </c:pt>
                <c:pt idx="2833">
                  <c:v>28690</c:v>
                </c:pt>
                <c:pt idx="2834">
                  <c:v>28691</c:v>
                </c:pt>
                <c:pt idx="2835">
                  <c:v>28692</c:v>
                </c:pt>
                <c:pt idx="2836">
                  <c:v>28693</c:v>
                </c:pt>
                <c:pt idx="2837">
                  <c:v>28694</c:v>
                </c:pt>
                <c:pt idx="2838">
                  <c:v>28695</c:v>
                </c:pt>
                <c:pt idx="2839">
                  <c:v>28696</c:v>
                </c:pt>
                <c:pt idx="2840">
                  <c:v>28697</c:v>
                </c:pt>
                <c:pt idx="2841">
                  <c:v>28698</c:v>
                </c:pt>
                <c:pt idx="2842">
                  <c:v>28699</c:v>
                </c:pt>
                <c:pt idx="2843">
                  <c:v>28700</c:v>
                </c:pt>
                <c:pt idx="2844">
                  <c:v>28701</c:v>
                </c:pt>
                <c:pt idx="2845">
                  <c:v>28702</c:v>
                </c:pt>
                <c:pt idx="2846">
                  <c:v>28703</c:v>
                </c:pt>
                <c:pt idx="2847">
                  <c:v>28704</c:v>
                </c:pt>
                <c:pt idx="2848">
                  <c:v>28705</c:v>
                </c:pt>
                <c:pt idx="2849">
                  <c:v>28706</c:v>
                </c:pt>
                <c:pt idx="2850">
                  <c:v>28707</c:v>
                </c:pt>
                <c:pt idx="2851">
                  <c:v>28708</c:v>
                </c:pt>
                <c:pt idx="2852">
                  <c:v>28709</c:v>
                </c:pt>
                <c:pt idx="2853">
                  <c:v>28710</c:v>
                </c:pt>
                <c:pt idx="2854">
                  <c:v>28711</c:v>
                </c:pt>
                <c:pt idx="2855">
                  <c:v>28712</c:v>
                </c:pt>
                <c:pt idx="2856">
                  <c:v>28713</c:v>
                </c:pt>
                <c:pt idx="2857">
                  <c:v>28714</c:v>
                </c:pt>
                <c:pt idx="2858">
                  <c:v>28715</c:v>
                </c:pt>
                <c:pt idx="2859">
                  <c:v>28716</c:v>
                </c:pt>
                <c:pt idx="2860">
                  <c:v>28717</c:v>
                </c:pt>
                <c:pt idx="2861">
                  <c:v>28718</c:v>
                </c:pt>
                <c:pt idx="2862">
                  <c:v>28719</c:v>
                </c:pt>
                <c:pt idx="2863">
                  <c:v>28720</c:v>
                </c:pt>
                <c:pt idx="2864">
                  <c:v>28721</c:v>
                </c:pt>
                <c:pt idx="2865">
                  <c:v>28722</c:v>
                </c:pt>
                <c:pt idx="2866">
                  <c:v>28723</c:v>
                </c:pt>
                <c:pt idx="2867">
                  <c:v>28724</c:v>
                </c:pt>
                <c:pt idx="2868">
                  <c:v>28725</c:v>
                </c:pt>
                <c:pt idx="2869">
                  <c:v>28726</c:v>
                </c:pt>
                <c:pt idx="2870">
                  <c:v>28727</c:v>
                </c:pt>
                <c:pt idx="2871">
                  <c:v>28728</c:v>
                </c:pt>
                <c:pt idx="2872">
                  <c:v>28729</c:v>
                </c:pt>
                <c:pt idx="2873">
                  <c:v>28730</c:v>
                </c:pt>
                <c:pt idx="2874">
                  <c:v>28731</c:v>
                </c:pt>
                <c:pt idx="2875">
                  <c:v>28732</c:v>
                </c:pt>
                <c:pt idx="2876">
                  <c:v>28733</c:v>
                </c:pt>
                <c:pt idx="2877">
                  <c:v>28734</c:v>
                </c:pt>
                <c:pt idx="2878">
                  <c:v>28735</c:v>
                </c:pt>
                <c:pt idx="2879">
                  <c:v>28736</c:v>
                </c:pt>
                <c:pt idx="2880">
                  <c:v>28737</c:v>
                </c:pt>
                <c:pt idx="2881">
                  <c:v>28738</c:v>
                </c:pt>
                <c:pt idx="2882">
                  <c:v>28739</c:v>
                </c:pt>
                <c:pt idx="2883">
                  <c:v>28740</c:v>
                </c:pt>
                <c:pt idx="2884">
                  <c:v>28741</c:v>
                </c:pt>
                <c:pt idx="2885">
                  <c:v>28742</c:v>
                </c:pt>
                <c:pt idx="2886">
                  <c:v>28743</c:v>
                </c:pt>
                <c:pt idx="2887">
                  <c:v>28744</c:v>
                </c:pt>
                <c:pt idx="2888">
                  <c:v>28745</c:v>
                </c:pt>
                <c:pt idx="2889">
                  <c:v>28746</c:v>
                </c:pt>
                <c:pt idx="2890">
                  <c:v>28747</c:v>
                </c:pt>
                <c:pt idx="2891">
                  <c:v>28748</c:v>
                </c:pt>
                <c:pt idx="2892">
                  <c:v>28749</c:v>
                </c:pt>
                <c:pt idx="2893">
                  <c:v>28750</c:v>
                </c:pt>
                <c:pt idx="2894">
                  <c:v>28751</c:v>
                </c:pt>
                <c:pt idx="2895">
                  <c:v>28752</c:v>
                </c:pt>
                <c:pt idx="2896">
                  <c:v>28753</c:v>
                </c:pt>
                <c:pt idx="2897">
                  <c:v>28754</c:v>
                </c:pt>
                <c:pt idx="2898">
                  <c:v>28755</c:v>
                </c:pt>
                <c:pt idx="2899">
                  <c:v>28756</c:v>
                </c:pt>
                <c:pt idx="2900">
                  <c:v>28757</c:v>
                </c:pt>
                <c:pt idx="2901">
                  <c:v>28758</c:v>
                </c:pt>
                <c:pt idx="2902">
                  <c:v>28759</c:v>
                </c:pt>
                <c:pt idx="2903">
                  <c:v>28760</c:v>
                </c:pt>
                <c:pt idx="2904">
                  <c:v>28761</c:v>
                </c:pt>
                <c:pt idx="2905">
                  <c:v>28762</c:v>
                </c:pt>
                <c:pt idx="2906">
                  <c:v>28763</c:v>
                </c:pt>
                <c:pt idx="2907">
                  <c:v>28976</c:v>
                </c:pt>
                <c:pt idx="2908">
                  <c:v>28977</c:v>
                </c:pt>
                <c:pt idx="2909">
                  <c:v>28978</c:v>
                </c:pt>
                <c:pt idx="2910">
                  <c:v>28979</c:v>
                </c:pt>
                <c:pt idx="2911">
                  <c:v>28980</c:v>
                </c:pt>
                <c:pt idx="2912">
                  <c:v>28981</c:v>
                </c:pt>
                <c:pt idx="2913">
                  <c:v>28982</c:v>
                </c:pt>
                <c:pt idx="2914">
                  <c:v>28983</c:v>
                </c:pt>
                <c:pt idx="2915">
                  <c:v>28984</c:v>
                </c:pt>
                <c:pt idx="2916">
                  <c:v>28985</c:v>
                </c:pt>
                <c:pt idx="2917">
                  <c:v>28986</c:v>
                </c:pt>
                <c:pt idx="2918">
                  <c:v>28987</c:v>
                </c:pt>
                <c:pt idx="2919">
                  <c:v>28988</c:v>
                </c:pt>
                <c:pt idx="2920">
                  <c:v>28989</c:v>
                </c:pt>
                <c:pt idx="2921">
                  <c:v>28990</c:v>
                </c:pt>
                <c:pt idx="2922">
                  <c:v>28991</c:v>
                </c:pt>
                <c:pt idx="2923">
                  <c:v>28992</c:v>
                </c:pt>
                <c:pt idx="2924">
                  <c:v>28993</c:v>
                </c:pt>
                <c:pt idx="2925">
                  <c:v>28994</c:v>
                </c:pt>
                <c:pt idx="2926">
                  <c:v>28995</c:v>
                </c:pt>
                <c:pt idx="2927">
                  <c:v>28996</c:v>
                </c:pt>
                <c:pt idx="2928">
                  <c:v>28997</c:v>
                </c:pt>
                <c:pt idx="2929">
                  <c:v>28998</c:v>
                </c:pt>
                <c:pt idx="2930">
                  <c:v>28999</c:v>
                </c:pt>
                <c:pt idx="2931">
                  <c:v>29000</c:v>
                </c:pt>
                <c:pt idx="2932">
                  <c:v>29001</c:v>
                </c:pt>
                <c:pt idx="2933">
                  <c:v>29002</c:v>
                </c:pt>
                <c:pt idx="2934">
                  <c:v>29003</c:v>
                </c:pt>
                <c:pt idx="2935">
                  <c:v>29004</c:v>
                </c:pt>
                <c:pt idx="2936">
                  <c:v>29005</c:v>
                </c:pt>
                <c:pt idx="2937">
                  <c:v>29006</c:v>
                </c:pt>
                <c:pt idx="2938">
                  <c:v>29007</c:v>
                </c:pt>
                <c:pt idx="2939">
                  <c:v>29008</c:v>
                </c:pt>
                <c:pt idx="2940">
                  <c:v>29009</c:v>
                </c:pt>
                <c:pt idx="2941">
                  <c:v>29010</c:v>
                </c:pt>
                <c:pt idx="2942">
                  <c:v>29011</c:v>
                </c:pt>
                <c:pt idx="2943">
                  <c:v>29012</c:v>
                </c:pt>
                <c:pt idx="2944">
                  <c:v>29013</c:v>
                </c:pt>
                <c:pt idx="2945">
                  <c:v>29014</c:v>
                </c:pt>
                <c:pt idx="2946">
                  <c:v>29015</c:v>
                </c:pt>
                <c:pt idx="2947">
                  <c:v>29016</c:v>
                </c:pt>
                <c:pt idx="2948">
                  <c:v>29017</c:v>
                </c:pt>
                <c:pt idx="2949">
                  <c:v>29018</c:v>
                </c:pt>
                <c:pt idx="2950">
                  <c:v>29019</c:v>
                </c:pt>
                <c:pt idx="2951">
                  <c:v>29020</c:v>
                </c:pt>
                <c:pt idx="2952">
                  <c:v>29021</c:v>
                </c:pt>
                <c:pt idx="2953">
                  <c:v>29022</c:v>
                </c:pt>
                <c:pt idx="2954">
                  <c:v>29023</c:v>
                </c:pt>
                <c:pt idx="2955">
                  <c:v>29024</c:v>
                </c:pt>
                <c:pt idx="2956">
                  <c:v>29025</c:v>
                </c:pt>
                <c:pt idx="2957">
                  <c:v>29026</c:v>
                </c:pt>
                <c:pt idx="2958">
                  <c:v>29027</c:v>
                </c:pt>
                <c:pt idx="2959">
                  <c:v>29028</c:v>
                </c:pt>
                <c:pt idx="2960">
                  <c:v>29029</c:v>
                </c:pt>
                <c:pt idx="2961">
                  <c:v>29030</c:v>
                </c:pt>
                <c:pt idx="2962">
                  <c:v>29031</c:v>
                </c:pt>
                <c:pt idx="2963">
                  <c:v>29032</c:v>
                </c:pt>
                <c:pt idx="2964">
                  <c:v>29033</c:v>
                </c:pt>
                <c:pt idx="2965">
                  <c:v>29034</c:v>
                </c:pt>
                <c:pt idx="2966">
                  <c:v>29035</c:v>
                </c:pt>
                <c:pt idx="2967">
                  <c:v>29036</c:v>
                </c:pt>
                <c:pt idx="2968">
                  <c:v>29037</c:v>
                </c:pt>
                <c:pt idx="2969">
                  <c:v>29038</c:v>
                </c:pt>
                <c:pt idx="2970">
                  <c:v>29039</c:v>
                </c:pt>
                <c:pt idx="2971">
                  <c:v>29040</c:v>
                </c:pt>
                <c:pt idx="2972">
                  <c:v>29041</c:v>
                </c:pt>
                <c:pt idx="2973">
                  <c:v>29042</c:v>
                </c:pt>
                <c:pt idx="2974">
                  <c:v>29043</c:v>
                </c:pt>
                <c:pt idx="2975">
                  <c:v>29044</c:v>
                </c:pt>
                <c:pt idx="2976">
                  <c:v>29045</c:v>
                </c:pt>
                <c:pt idx="2977">
                  <c:v>29046</c:v>
                </c:pt>
                <c:pt idx="2978">
                  <c:v>29047</c:v>
                </c:pt>
                <c:pt idx="2979">
                  <c:v>29048</c:v>
                </c:pt>
                <c:pt idx="2980">
                  <c:v>29049</c:v>
                </c:pt>
                <c:pt idx="2981">
                  <c:v>29050</c:v>
                </c:pt>
                <c:pt idx="2982">
                  <c:v>29051</c:v>
                </c:pt>
                <c:pt idx="2983">
                  <c:v>29052</c:v>
                </c:pt>
                <c:pt idx="2984">
                  <c:v>29053</c:v>
                </c:pt>
                <c:pt idx="2985">
                  <c:v>29054</c:v>
                </c:pt>
                <c:pt idx="2986">
                  <c:v>29055</c:v>
                </c:pt>
                <c:pt idx="2987">
                  <c:v>29056</c:v>
                </c:pt>
                <c:pt idx="2988">
                  <c:v>29057</c:v>
                </c:pt>
                <c:pt idx="2989">
                  <c:v>29058</c:v>
                </c:pt>
                <c:pt idx="2990">
                  <c:v>29059</c:v>
                </c:pt>
                <c:pt idx="2991">
                  <c:v>29060</c:v>
                </c:pt>
                <c:pt idx="2992">
                  <c:v>29061</c:v>
                </c:pt>
                <c:pt idx="2993">
                  <c:v>29062</c:v>
                </c:pt>
                <c:pt idx="2994">
                  <c:v>29063</c:v>
                </c:pt>
                <c:pt idx="2995">
                  <c:v>29064</c:v>
                </c:pt>
                <c:pt idx="2996">
                  <c:v>29065</c:v>
                </c:pt>
                <c:pt idx="2997">
                  <c:v>29066</c:v>
                </c:pt>
                <c:pt idx="2998">
                  <c:v>29067</c:v>
                </c:pt>
                <c:pt idx="2999">
                  <c:v>29068</c:v>
                </c:pt>
                <c:pt idx="3000">
                  <c:v>29069</c:v>
                </c:pt>
                <c:pt idx="3001">
                  <c:v>29070</c:v>
                </c:pt>
                <c:pt idx="3002">
                  <c:v>29071</c:v>
                </c:pt>
                <c:pt idx="3003">
                  <c:v>29072</c:v>
                </c:pt>
                <c:pt idx="3004">
                  <c:v>29073</c:v>
                </c:pt>
                <c:pt idx="3005">
                  <c:v>29074</c:v>
                </c:pt>
                <c:pt idx="3006">
                  <c:v>29075</c:v>
                </c:pt>
                <c:pt idx="3007">
                  <c:v>29076</c:v>
                </c:pt>
                <c:pt idx="3008">
                  <c:v>29077</c:v>
                </c:pt>
                <c:pt idx="3009">
                  <c:v>29078</c:v>
                </c:pt>
                <c:pt idx="3010">
                  <c:v>29079</c:v>
                </c:pt>
                <c:pt idx="3011">
                  <c:v>29080</c:v>
                </c:pt>
                <c:pt idx="3012">
                  <c:v>29081</c:v>
                </c:pt>
                <c:pt idx="3013">
                  <c:v>29082</c:v>
                </c:pt>
                <c:pt idx="3014">
                  <c:v>29083</c:v>
                </c:pt>
                <c:pt idx="3015">
                  <c:v>29084</c:v>
                </c:pt>
                <c:pt idx="3016">
                  <c:v>29085</c:v>
                </c:pt>
                <c:pt idx="3017">
                  <c:v>29086</c:v>
                </c:pt>
                <c:pt idx="3018">
                  <c:v>29087</c:v>
                </c:pt>
                <c:pt idx="3019">
                  <c:v>29088</c:v>
                </c:pt>
                <c:pt idx="3020">
                  <c:v>29089</c:v>
                </c:pt>
                <c:pt idx="3021">
                  <c:v>29090</c:v>
                </c:pt>
                <c:pt idx="3022">
                  <c:v>29091</c:v>
                </c:pt>
                <c:pt idx="3023">
                  <c:v>29092</c:v>
                </c:pt>
                <c:pt idx="3024">
                  <c:v>29093</c:v>
                </c:pt>
                <c:pt idx="3025">
                  <c:v>29094</c:v>
                </c:pt>
                <c:pt idx="3026">
                  <c:v>29095</c:v>
                </c:pt>
                <c:pt idx="3027">
                  <c:v>29096</c:v>
                </c:pt>
                <c:pt idx="3028">
                  <c:v>29097</c:v>
                </c:pt>
                <c:pt idx="3029">
                  <c:v>29098</c:v>
                </c:pt>
                <c:pt idx="3030">
                  <c:v>29099</c:v>
                </c:pt>
                <c:pt idx="3031">
                  <c:v>29100</c:v>
                </c:pt>
                <c:pt idx="3032">
                  <c:v>29101</c:v>
                </c:pt>
                <c:pt idx="3033">
                  <c:v>29102</c:v>
                </c:pt>
                <c:pt idx="3034">
                  <c:v>29103</c:v>
                </c:pt>
                <c:pt idx="3035">
                  <c:v>29104</c:v>
                </c:pt>
                <c:pt idx="3036">
                  <c:v>29105</c:v>
                </c:pt>
                <c:pt idx="3037">
                  <c:v>29106</c:v>
                </c:pt>
                <c:pt idx="3038">
                  <c:v>29107</c:v>
                </c:pt>
                <c:pt idx="3039">
                  <c:v>29108</c:v>
                </c:pt>
                <c:pt idx="3040">
                  <c:v>29109</c:v>
                </c:pt>
                <c:pt idx="3041">
                  <c:v>29110</c:v>
                </c:pt>
                <c:pt idx="3042">
                  <c:v>29111</c:v>
                </c:pt>
                <c:pt idx="3043">
                  <c:v>29112</c:v>
                </c:pt>
                <c:pt idx="3044">
                  <c:v>29113</c:v>
                </c:pt>
                <c:pt idx="3045">
                  <c:v>29114</c:v>
                </c:pt>
                <c:pt idx="3046">
                  <c:v>29115</c:v>
                </c:pt>
                <c:pt idx="3047">
                  <c:v>29116</c:v>
                </c:pt>
                <c:pt idx="3048">
                  <c:v>29117</c:v>
                </c:pt>
                <c:pt idx="3049">
                  <c:v>29118</c:v>
                </c:pt>
                <c:pt idx="3050">
                  <c:v>29119</c:v>
                </c:pt>
                <c:pt idx="3051">
                  <c:v>29120</c:v>
                </c:pt>
                <c:pt idx="3052">
                  <c:v>29121</c:v>
                </c:pt>
                <c:pt idx="3053">
                  <c:v>29122</c:v>
                </c:pt>
                <c:pt idx="3054">
                  <c:v>29123</c:v>
                </c:pt>
                <c:pt idx="3055">
                  <c:v>29124</c:v>
                </c:pt>
                <c:pt idx="3056">
                  <c:v>29125</c:v>
                </c:pt>
                <c:pt idx="3057">
                  <c:v>29126</c:v>
                </c:pt>
                <c:pt idx="3058">
                  <c:v>29127</c:v>
                </c:pt>
                <c:pt idx="3059">
                  <c:v>29128</c:v>
                </c:pt>
                <c:pt idx="3060">
                  <c:v>29342</c:v>
                </c:pt>
                <c:pt idx="3061">
                  <c:v>29343</c:v>
                </c:pt>
                <c:pt idx="3062">
                  <c:v>29344</c:v>
                </c:pt>
                <c:pt idx="3063">
                  <c:v>29345</c:v>
                </c:pt>
                <c:pt idx="3064">
                  <c:v>29346</c:v>
                </c:pt>
                <c:pt idx="3065">
                  <c:v>29347</c:v>
                </c:pt>
                <c:pt idx="3066">
                  <c:v>29348</c:v>
                </c:pt>
                <c:pt idx="3067">
                  <c:v>29349</c:v>
                </c:pt>
                <c:pt idx="3068">
                  <c:v>29350</c:v>
                </c:pt>
                <c:pt idx="3069">
                  <c:v>29351</c:v>
                </c:pt>
                <c:pt idx="3070">
                  <c:v>29352</c:v>
                </c:pt>
                <c:pt idx="3071">
                  <c:v>29353</c:v>
                </c:pt>
                <c:pt idx="3072">
                  <c:v>29354</c:v>
                </c:pt>
                <c:pt idx="3073">
                  <c:v>29355</c:v>
                </c:pt>
                <c:pt idx="3074">
                  <c:v>29356</c:v>
                </c:pt>
                <c:pt idx="3075">
                  <c:v>29357</c:v>
                </c:pt>
                <c:pt idx="3076">
                  <c:v>29358</c:v>
                </c:pt>
                <c:pt idx="3077">
                  <c:v>29359</c:v>
                </c:pt>
                <c:pt idx="3078">
                  <c:v>29360</c:v>
                </c:pt>
                <c:pt idx="3079">
                  <c:v>29361</c:v>
                </c:pt>
                <c:pt idx="3080">
                  <c:v>29362</c:v>
                </c:pt>
                <c:pt idx="3081">
                  <c:v>29363</c:v>
                </c:pt>
                <c:pt idx="3082">
                  <c:v>29364</c:v>
                </c:pt>
                <c:pt idx="3083">
                  <c:v>29365</c:v>
                </c:pt>
                <c:pt idx="3084">
                  <c:v>29366</c:v>
                </c:pt>
                <c:pt idx="3085">
                  <c:v>29367</c:v>
                </c:pt>
                <c:pt idx="3086">
                  <c:v>29368</c:v>
                </c:pt>
                <c:pt idx="3087">
                  <c:v>29369</c:v>
                </c:pt>
                <c:pt idx="3088">
                  <c:v>29370</c:v>
                </c:pt>
                <c:pt idx="3089">
                  <c:v>29371</c:v>
                </c:pt>
                <c:pt idx="3090">
                  <c:v>29372</c:v>
                </c:pt>
                <c:pt idx="3091">
                  <c:v>29373</c:v>
                </c:pt>
                <c:pt idx="3092">
                  <c:v>29374</c:v>
                </c:pt>
                <c:pt idx="3093">
                  <c:v>29375</c:v>
                </c:pt>
                <c:pt idx="3094">
                  <c:v>29376</c:v>
                </c:pt>
                <c:pt idx="3095">
                  <c:v>29377</c:v>
                </c:pt>
                <c:pt idx="3096">
                  <c:v>29378</c:v>
                </c:pt>
                <c:pt idx="3097">
                  <c:v>29379</c:v>
                </c:pt>
                <c:pt idx="3098">
                  <c:v>29380</c:v>
                </c:pt>
                <c:pt idx="3099">
                  <c:v>29381</c:v>
                </c:pt>
                <c:pt idx="3100">
                  <c:v>29382</c:v>
                </c:pt>
                <c:pt idx="3101">
                  <c:v>29383</c:v>
                </c:pt>
                <c:pt idx="3102">
                  <c:v>29384</c:v>
                </c:pt>
                <c:pt idx="3103">
                  <c:v>29385</c:v>
                </c:pt>
                <c:pt idx="3104">
                  <c:v>29386</c:v>
                </c:pt>
                <c:pt idx="3105">
                  <c:v>29387</c:v>
                </c:pt>
                <c:pt idx="3106">
                  <c:v>29388</c:v>
                </c:pt>
                <c:pt idx="3107">
                  <c:v>29389</c:v>
                </c:pt>
                <c:pt idx="3108">
                  <c:v>29390</c:v>
                </c:pt>
                <c:pt idx="3109">
                  <c:v>29391</c:v>
                </c:pt>
                <c:pt idx="3110">
                  <c:v>29392</c:v>
                </c:pt>
                <c:pt idx="3111">
                  <c:v>29393</c:v>
                </c:pt>
                <c:pt idx="3112">
                  <c:v>29394</c:v>
                </c:pt>
                <c:pt idx="3113">
                  <c:v>29395</c:v>
                </c:pt>
                <c:pt idx="3114">
                  <c:v>29396</c:v>
                </c:pt>
                <c:pt idx="3115">
                  <c:v>29397</c:v>
                </c:pt>
                <c:pt idx="3116">
                  <c:v>29398</c:v>
                </c:pt>
                <c:pt idx="3117">
                  <c:v>29399</c:v>
                </c:pt>
                <c:pt idx="3118">
                  <c:v>29400</c:v>
                </c:pt>
                <c:pt idx="3119">
                  <c:v>29401</c:v>
                </c:pt>
                <c:pt idx="3120">
                  <c:v>29402</c:v>
                </c:pt>
                <c:pt idx="3121">
                  <c:v>29403</c:v>
                </c:pt>
                <c:pt idx="3122">
                  <c:v>29404</c:v>
                </c:pt>
                <c:pt idx="3123">
                  <c:v>29405</c:v>
                </c:pt>
                <c:pt idx="3124">
                  <c:v>29406</c:v>
                </c:pt>
                <c:pt idx="3125">
                  <c:v>29407</c:v>
                </c:pt>
                <c:pt idx="3126">
                  <c:v>29408</c:v>
                </c:pt>
                <c:pt idx="3127">
                  <c:v>29409</c:v>
                </c:pt>
                <c:pt idx="3128">
                  <c:v>29410</c:v>
                </c:pt>
                <c:pt idx="3129">
                  <c:v>29411</c:v>
                </c:pt>
                <c:pt idx="3130">
                  <c:v>29412</c:v>
                </c:pt>
                <c:pt idx="3131">
                  <c:v>29413</c:v>
                </c:pt>
                <c:pt idx="3132">
                  <c:v>29414</c:v>
                </c:pt>
                <c:pt idx="3133">
                  <c:v>29415</c:v>
                </c:pt>
                <c:pt idx="3134">
                  <c:v>29416</c:v>
                </c:pt>
                <c:pt idx="3135">
                  <c:v>29417</c:v>
                </c:pt>
                <c:pt idx="3136">
                  <c:v>29418</c:v>
                </c:pt>
                <c:pt idx="3137">
                  <c:v>29419</c:v>
                </c:pt>
                <c:pt idx="3138">
                  <c:v>29420</c:v>
                </c:pt>
                <c:pt idx="3139">
                  <c:v>29421</c:v>
                </c:pt>
                <c:pt idx="3140">
                  <c:v>29422</c:v>
                </c:pt>
                <c:pt idx="3141">
                  <c:v>29423</c:v>
                </c:pt>
                <c:pt idx="3142">
                  <c:v>29424</c:v>
                </c:pt>
                <c:pt idx="3143">
                  <c:v>29425</c:v>
                </c:pt>
                <c:pt idx="3144">
                  <c:v>29426</c:v>
                </c:pt>
                <c:pt idx="3145">
                  <c:v>29427</c:v>
                </c:pt>
                <c:pt idx="3146">
                  <c:v>29428</c:v>
                </c:pt>
                <c:pt idx="3147">
                  <c:v>29429</c:v>
                </c:pt>
                <c:pt idx="3148">
                  <c:v>29430</c:v>
                </c:pt>
                <c:pt idx="3149">
                  <c:v>29431</c:v>
                </c:pt>
                <c:pt idx="3150">
                  <c:v>29432</c:v>
                </c:pt>
                <c:pt idx="3151">
                  <c:v>29433</c:v>
                </c:pt>
                <c:pt idx="3152">
                  <c:v>29434</c:v>
                </c:pt>
                <c:pt idx="3153">
                  <c:v>29435</c:v>
                </c:pt>
                <c:pt idx="3154">
                  <c:v>29436</c:v>
                </c:pt>
                <c:pt idx="3155">
                  <c:v>29437</c:v>
                </c:pt>
                <c:pt idx="3156">
                  <c:v>29438</c:v>
                </c:pt>
                <c:pt idx="3157">
                  <c:v>29439</c:v>
                </c:pt>
                <c:pt idx="3158">
                  <c:v>29440</c:v>
                </c:pt>
                <c:pt idx="3159">
                  <c:v>29441</c:v>
                </c:pt>
                <c:pt idx="3160">
                  <c:v>29442</c:v>
                </c:pt>
                <c:pt idx="3161">
                  <c:v>29443</c:v>
                </c:pt>
                <c:pt idx="3162">
                  <c:v>29444</c:v>
                </c:pt>
                <c:pt idx="3163">
                  <c:v>29445</c:v>
                </c:pt>
                <c:pt idx="3164">
                  <c:v>29446</c:v>
                </c:pt>
                <c:pt idx="3165">
                  <c:v>29447</c:v>
                </c:pt>
                <c:pt idx="3166">
                  <c:v>29448</c:v>
                </c:pt>
                <c:pt idx="3167">
                  <c:v>29449</c:v>
                </c:pt>
                <c:pt idx="3168">
                  <c:v>29450</c:v>
                </c:pt>
                <c:pt idx="3169">
                  <c:v>29451</c:v>
                </c:pt>
                <c:pt idx="3170">
                  <c:v>29452</c:v>
                </c:pt>
                <c:pt idx="3171">
                  <c:v>29453</c:v>
                </c:pt>
                <c:pt idx="3172">
                  <c:v>29454</c:v>
                </c:pt>
                <c:pt idx="3173">
                  <c:v>29455</c:v>
                </c:pt>
                <c:pt idx="3174">
                  <c:v>29456</c:v>
                </c:pt>
                <c:pt idx="3175">
                  <c:v>29457</c:v>
                </c:pt>
                <c:pt idx="3176">
                  <c:v>29458</c:v>
                </c:pt>
                <c:pt idx="3177">
                  <c:v>29459</c:v>
                </c:pt>
                <c:pt idx="3178">
                  <c:v>29460</c:v>
                </c:pt>
                <c:pt idx="3179">
                  <c:v>29461</c:v>
                </c:pt>
                <c:pt idx="3180">
                  <c:v>29462</c:v>
                </c:pt>
                <c:pt idx="3181">
                  <c:v>29463</c:v>
                </c:pt>
                <c:pt idx="3182">
                  <c:v>29464</c:v>
                </c:pt>
                <c:pt idx="3183">
                  <c:v>29465</c:v>
                </c:pt>
                <c:pt idx="3184">
                  <c:v>29466</c:v>
                </c:pt>
                <c:pt idx="3185">
                  <c:v>29467</c:v>
                </c:pt>
                <c:pt idx="3186">
                  <c:v>29468</c:v>
                </c:pt>
                <c:pt idx="3187">
                  <c:v>29469</c:v>
                </c:pt>
                <c:pt idx="3188">
                  <c:v>29470</c:v>
                </c:pt>
                <c:pt idx="3189">
                  <c:v>29471</c:v>
                </c:pt>
                <c:pt idx="3190">
                  <c:v>29472</c:v>
                </c:pt>
                <c:pt idx="3191">
                  <c:v>29473</c:v>
                </c:pt>
                <c:pt idx="3192">
                  <c:v>29474</c:v>
                </c:pt>
                <c:pt idx="3193">
                  <c:v>29475</c:v>
                </c:pt>
                <c:pt idx="3194">
                  <c:v>29476</c:v>
                </c:pt>
                <c:pt idx="3195">
                  <c:v>29477</c:v>
                </c:pt>
                <c:pt idx="3196">
                  <c:v>29478</c:v>
                </c:pt>
                <c:pt idx="3197">
                  <c:v>29479</c:v>
                </c:pt>
                <c:pt idx="3198">
                  <c:v>29480</c:v>
                </c:pt>
                <c:pt idx="3199">
                  <c:v>29481</c:v>
                </c:pt>
                <c:pt idx="3200">
                  <c:v>29482</c:v>
                </c:pt>
                <c:pt idx="3201">
                  <c:v>29483</c:v>
                </c:pt>
                <c:pt idx="3202">
                  <c:v>29484</c:v>
                </c:pt>
                <c:pt idx="3203">
                  <c:v>29485</c:v>
                </c:pt>
                <c:pt idx="3204">
                  <c:v>29486</c:v>
                </c:pt>
                <c:pt idx="3205">
                  <c:v>29487</c:v>
                </c:pt>
                <c:pt idx="3206">
                  <c:v>29488</c:v>
                </c:pt>
                <c:pt idx="3207">
                  <c:v>29489</c:v>
                </c:pt>
                <c:pt idx="3208">
                  <c:v>29490</c:v>
                </c:pt>
                <c:pt idx="3209">
                  <c:v>29491</c:v>
                </c:pt>
                <c:pt idx="3210">
                  <c:v>29492</c:v>
                </c:pt>
                <c:pt idx="3211">
                  <c:v>29493</c:v>
                </c:pt>
                <c:pt idx="3212">
                  <c:v>29494</c:v>
                </c:pt>
                <c:pt idx="3213">
                  <c:v>29707</c:v>
                </c:pt>
                <c:pt idx="3214">
                  <c:v>29708</c:v>
                </c:pt>
                <c:pt idx="3215">
                  <c:v>29709</c:v>
                </c:pt>
                <c:pt idx="3216">
                  <c:v>29710</c:v>
                </c:pt>
                <c:pt idx="3217">
                  <c:v>29711</c:v>
                </c:pt>
                <c:pt idx="3218">
                  <c:v>29712</c:v>
                </c:pt>
                <c:pt idx="3219">
                  <c:v>29713</c:v>
                </c:pt>
                <c:pt idx="3220">
                  <c:v>29714</c:v>
                </c:pt>
                <c:pt idx="3221">
                  <c:v>29715</c:v>
                </c:pt>
                <c:pt idx="3222">
                  <c:v>29716</c:v>
                </c:pt>
                <c:pt idx="3223">
                  <c:v>29717</c:v>
                </c:pt>
                <c:pt idx="3224">
                  <c:v>29718</c:v>
                </c:pt>
                <c:pt idx="3225">
                  <c:v>29719</c:v>
                </c:pt>
                <c:pt idx="3226">
                  <c:v>29720</c:v>
                </c:pt>
                <c:pt idx="3227">
                  <c:v>29721</c:v>
                </c:pt>
                <c:pt idx="3228">
                  <c:v>29722</c:v>
                </c:pt>
                <c:pt idx="3229">
                  <c:v>29723</c:v>
                </c:pt>
                <c:pt idx="3230">
                  <c:v>29724</c:v>
                </c:pt>
                <c:pt idx="3231">
                  <c:v>29725</c:v>
                </c:pt>
                <c:pt idx="3232">
                  <c:v>29726</c:v>
                </c:pt>
                <c:pt idx="3233">
                  <c:v>29727</c:v>
                </c:pt>
                <c:pt idx="3234">
                  <c:v>29728</c:v>
                </c:pt>
                <c:pt idx="3235">
                  <c:v>29729</c:v>
                </c:pt>
                <c:pt idx="3236">
                  <c:v>29730</c:v>
                </c:pt>
                <c:pt idx="3237">
                  <c:v>29731</c:v>
                </c:pt>
                <c:pt idx="3238">
                  <c:v>29732</c:v>
                </c:pt>
                <c:pt idx="3239">
                  <c:v>29733</c:v>
                </c:pt>
                <c:pt idx="3240">
                  <c:v>29734</c:v>
                </c:pt>
                <c:pt idx="3241">
                  <c:v>29735</c:v>
                </c:pt>
                <c:pt idx="3242">
                  <c:v>29736</c:v>
                </c:pt>
                <c:pt idx="3243">
                  <c:v>29737</c:v>
                </c:pt>
                <c:pt idx="3244">
                  <c:v>29738</c:v>
                </c:pt>
                <c:pt idx="3245">
                  <c:v>29739</c:v>
                </c:pt>
                <c:pt idx="3246">
                  <c:v>29740</c:v>
                </c:pt>
                <c:pt idx="3247">
                  <c:v>29741</c:v>
                </c:pt>
                <c:pt idx="3248">
                  <c:v>29742</c:v>
                </c:pt>
                <c:pt idx="3249">
                  <c:v>29743</c:v>
                </c:pt>
                <c:pt idx="3250">
                  <c:v>29744</c:v>
                </c:pt>
                <c:pt idx="3251">
                  <c:v>29745</c:v>
                </c:pt>
                <c:pt idx="3252">
                  <c:v>29746</c:v>
                </c:pt>
                <c:pt idx="3253">
                  <c:v>29747</c:v>
                </c:pt>
                <c:pt idx="3254">
                  <c:v>29748</c:v>
                </c:pt>
                <c:pt idx="3255">
                  <c:v>29749</c:v>
                </c:pt>
                <c:pt idx="3256">
                  <c:v>29750</c:v>
                </c:pt>
                <c:pt idx="3257">
                  <c:v>29751</c:v>
                </c:pt>
                <c:pt idx="3258">
                  <c:v>29752</c:v>
                </c:pt>
                <c:pt idx="3259">
                  <c:v>29753</c:v>
                </c:pt>
                <c:pt idx="3260">
                  <c:v>29754</c:v>
                </c:pt>
                <c:pt idx="3261">
                  <c:v>29755</c:v>
                </c:pt>
                <c:pt idx="3262">
                  <c:v>29756</c:v>
                </c:pt>
                <c:pt idx="3263">
                  <c:v>29757</c:v>
                </c:pt>
                <c:pt idx="3264">
                  <c:v>29758</c:v>
                </c:pt>
                <c:pt idx="3265">
                  <c:v>29759</c:v>
                </c:pt>
                <c:pt idx="3266">
                  <c:v>29760</c:v>
                </c:pt>
                <c:pt idx="3267">
                  <c:v>29761</c:v>
                </c:pt>
                <c:pt idx="3268">
                  <c:v>29762</c:v>
                </c:pt>
                <c:pt idx="3269">
                  <c:v>29763</c:v>
                </c:pt>
                <c:pt idx="3270">
                  <c:v>29764</c:v>
                </c:pt>
                <c:pt idx="3271">
                  <c:v>29765</c:v>
                </c:pt>
                <c:pt idx="3272">
                  <c:v>29766</c:v>
                </c:pt>
                <c:pt idx="3273">
                  <c:v>29767</c:v>
                </c:pt>
                <c:pt idx="3274">
                  <c:v>29768</c:v>
                </c:pt>
                <c:pt idx="3275">
                  <c:v>29769</c:v>
                </c:pt>
                <c:pt idx="3276">
                  <c:v>29770</c:v>
                </c:pt>
                <c:pt idx="3277">
                  <c:v>29771</c:v>
                </c:pt>
                <c:pt idx="3278">
                  <c:v>29772</c:v>
                </c:pt>
                <c:pt idx="3279">
                  <c:v>29773</c:v>
                </c:pt>
                <c:pt idx="3280">
                  <c:v>29774</c:v>
                </c:pt>
                <c:pt idx="3281">
                  <c:v>29775</c:v>
                </c:pt>
                <c:pt idx="3282">
                  <c:v>29776</c:v>
                </c:pt>
                <c:pt idx="3283">
                  <c:v>29777</c:v>
                </c:pt>
                <c:pt idx="3284">
                  <c:v>29778</c:v>
                </c:pt>
                <c:pt idx="3285">
                  <c:v>29779</c:v>
                </c:pt>
                <c:pt idx="3286">
                  <c:v>29780</c:v>
                </c:pt>
                <c:pt idx="3287">
                  <c:v>29781</c:v>
                </c:pt>
                <c:pt idx="3288">
                  <c:v>29782</c:v>
                </c:pt>
                <c:pt idx="3289">
                  <c:v>29783</c:v>
                </c:pt>
                <c:pt idx="3290">
                  <c:v>29784</c:v>
                </c:pt>
                <c:pt idx="3291">
                  <c:v>29785</c:v>
                </c:pt>
                <c:pt idx="3292">
                  <c:v>29786</c:v>
                </c:pt>
                <c:pt idx="3293">
                  <c:v>29787</c:v>
                </c:pt>
                <c:pt idx="3294">
                  <c:v>29788</c:v>
                </c:pt>
                <c:pt idx="3295">
                  <c:v>29789</c:v>
                </c:pt>
                <c:pt idx="3296">
                  <c:v>29790</c:v>
                </c:pt>
                <c:pt idx="3297">
                  <c:v>29791</c:v>
                </c:pt>
                <c:pt idx="3298">
                  <c:v>29792</c:v>
                </c:pt>
                <c:pt idx="3299">
                  <c:v>29793</c:v>
                </c:pt>
                <c:pt idx="3300">
                  <c:v>29794</c:v>
                </c:pt>
                <c:pt idx="3301">
                  <c:v>29795</c:v>
                </c:pt>
                <c:pt idx="3302">
                  <c:v>29796</c:v>
                </c:pt>
                <c:pt idx="3303">
                  <c:v>29797</c:v>
                </c:pt>
                <c:pt idx="3304">
                  <c:v>29798</c:v>
                </c:pt>
                <c:pt idx="3305">
                  <c:v>29799</c:v>
                </c:pt>
                <c:pt idx="3306">
                  <c:v>29800</c:v>
                </c:pt>
                <c:pt idx="3307">
                  <c:v>29801</c:v>
                </c:pt>
                <c:pt idx="3308">
                  <c:v>29802</c:v>
                </c:pt>
                <c:pt idx="3309">
                  <c:v>29803</c:v>
                </c:pt>
                <c:pt idx="3310">
                  <c:v>29804</c:v>
                </c:pt>
                <c:pt idx="3311">
                  <c:v>29805</c:v>
                </c:pt>
                <c:pt idx="3312">
                  <c:v>29806</c:v>
                </c:pt>
                <c:pt idx="3313">
                  <c:v>29807</c:v>
                </c:pt>
                <c:pt idx="3314">
                  <c:v>29808</c:v>
                </c:pt>
                <c:pt idx="3315">
                  <c:v>29809</c:v>
                </c:pt>
                <c:pt idx="3316">
                  <c:v>29810</c:v>
                </c:pt>
                <c:pt idx="3317">
                  <c:v>29811</c:v>
                </c:pt>
                <c:pt idx="3318">
                  <c:v>29812</c:v>
                </c:pt>
                <c:pt idx="3319">
                  <c:v>29813</c:v>
                </c:pt>
                <c:pt idx="3320">
                  <c:v>29814</c:v>
                </c:pt>
                <c:pt idx="3321">
                  <c:v>29815</c:v>
                </c:pt>
                <c:pt idx="3322">
                  <c:v>29816</c:v>
                </c:pt>
                <c:pt idx="3323">
                  <c:v>29817</c:v>
                </c:pt>
                <c:pt idx="3324">
                  <c:v>29818</c:v>
                </c:pt>
                <c:pt idx="3325">
                  <c:v>29819</c:v>
                </c:pt>
                <c:pt idx="3326">
                  <c:v>29820</c:v>
                </c:pt>
                <c:pt idx="3327">
                  <c:v>29821</c:v>
                </c:pt>
                <c:pt idx="3328">
                  <c:v>29822</c:v>
                </c:pt>
                <c:pt idx="3329">
                  <c:v>29823</c:v>
                </c:pt>
                <c:pt idx="3330">
                  <c:v>29824</c:v>
                </c:pt>
                <c:pt idx="3331">
                  <c:v>29825</c:v>
                </c:pt>
                <c:pt idx="3332">
                  <c:v>29826</c:v>
                </c:pt>
                <c:pt idx="3333">
                  <c:v>29827</c:v>
                </c:pt>
                <c:pt idx="3334">
                  <c:v>29828</c:v>
                </c:pt>
                <c:pt idx="3335">
                  <c:v>29829</c:v>
                </c:pt>
                <c:pt idx="3336">
                  <c:v>29830</c:v>
                </c:pt>
                <c:pt idx="3337">
                  <c:v>29831</c:v>
                </c:pt>
                <c:pt idx="3338">
                  <c:v>29832</c:v>
                </c:pt>
                <c:pt idx="3339">
                  <c:v>29833</c:v>
                </c:pt>
                <c:pt idx="3340">
                  <c:v>29834</c:v>
                </c:pt>
                <c:pt idx="3341">
                  <c:v>29835</c:v>
                </c:pt>
                <c:pt idx="3342">
                  <c:v>29836</c:v>
                </c:pt>
                <c:pt idx="3343">
                  <c:v>29837</c:v>
                </c:pt>
                <c:pt idx="3344">
                  <c:v>29838</c:v>
                </c:pt>
                <c:pt idx="3345">
                  <c:v>29839</c:v>
                </c:pt>
                <c:pt idx="3346">
                  <c:v>29840</c:v>
                </c:pt>
                <c:pt idx="3347">
                  <c:v>29841</c:v>
                </c:pt>
                <c:pt idx="3348">
                  <c:v>29842</c:v>
                </c:pt>
                <c:pt idx="3349">
                  <c:v>29843</c:v>
                </c:pt>
                <c:pt idx="3350">
                  <c:v>29844</c:v>
                </c:pt>
                <c:pt idx="3351">
                  <c:v>29845</c:v>
                </c:pt>
                <c:pt idx="3352">
                  <c:v>29846</c:v>
                </c:pt>
                <c:pt idx="3353">
                  <c:v>29847</c:v>
                </c:pt>
                <c:pt idx="3354">
                  <c:v>29848</c:v>
                </c:pt>
                <c:pt idx="3355">
                  <c:v>29849</c:v>
                </c:pt>
                <c:pt idx="3356">
                  <c:v>29850</c:v>
                </c:pt>
                <c:pt idx="3357">
                  <c:v>29851</c:v>
                </c:pt>
                <c:pt idx="3358">
                  <c:v>29852</c:v>
                </c:pt>
                <c:pt idx="3359">
                  <c:v>29853</c:v>
                </c:pt>
                <c:pt idx="3360">
                  <c:v>29854</c:v>
                </c:pt>
                <c:pt idx="3361">
                  <c:v>29855</c:v>
                </c:pt>
                <c:pt idx="3362">
                  <c:v>29856</c:v>
                </c:pt>
                <c:pt idx="3363">
                  <c:v>29857</c:v>
                </c:pt>
                <c:pt idx="3364">
                  <c:v>29858</c:v>
                </c:pt>
                <c:pt idx="3365">
                  <c:v>29859</c:v>
                </c:pt>
                <c:pt idx="3366">
                  <c:v>30072</c:v>
                </c:pt>
                <c:pt idx="3367">
                  <c:v>30073</c:v>
                </c:pt>
                <c:pt idx="3368">
                  <c:v>30074</c:v>
                </c:pt>
                <c:pt idx="3369">
                  <c:v>30075</c:v>
                </c:pt>
                <c:pt idx="3370">
                  <c:v>30076</c:v>
                </c:pt>
                <c:pt idx="3371">
                  <c:v>30077</c:v>
                </c:pt>
                <c:pt idx="3372">
                  <c:v>30078</c:v>
                </c:pt>
                <c:pt idx="3373">
                  <c:v>30079</c:v>
                </c:pt>
                <c:pt idx="3374">
                  <c:v>30080</c:v>
                </c:pt>
                <c:pt idx="3375">
                  <c:v>30081</c:v>
                </c:pt>
                <c:pt idx="3376">
                  <c:v>30082</c:v>
                </c:pt>
                <c:pt idx="3377">
                  <c:v>30083</c:v>
                </c:pt>
                <c:pt idx="3378">
                  <c:v>30084</c:v>
                </c:pt>
                <c:pt idx="3379">
                  <c:v>30085</c:v>
                </c:pt>
                <c:pt idx="3380">
                  <c:v>30086</c:v>
                </c:pt>
                <c:pt idx="3381">
                  <c:v>30087</c:v>
                </c:pt>
                <c:pt idx="3382">
                  <c:v>30088</c:v>
                </c:pt>
                <c:pt idx="3383">
                  <c:v>30089</c:v>
                </c:pt>
                <c:pt idx="3384">
                  <c:v>30090</c:v>
                </c:pt>
                <c:pt idx="3385">
                  <c:v>30091</c:v>
                </c:pt>
                <c:pt idx="3386">
                  <c:v>30092</c:v>
                </c:pt>
                <c:pt idx="3387">
                  <c:v>30093</c:v>
                </c:pt>
                <c:pt idx="3388">
                  <c:v>30094</c:v>
                </c:pt>
                <c:pt idx="3389">
                  <c:v>30095</c:v>
                </c:pt>
                <c:pt idx="3390">
                  <c:v>30096</c:v>
                </c:pt>
                <c:pt idx="3391">
                  <c:v>30097</c:v>
                </c:pt>
                <c:pt idx="3392">
                  <c:v>30098</c:v>
                </c:pt>
                <c:pt idx="3393">
                  <c:v>30099</c:v>
                </c:pt>
                <c:pt idx="3394">
                  <c:v>30100</c:v>
                </c:pt>
                <c:pt idx="3395">
                  <c:v>30101</c:v>
                </c:pt>
                <c:pt idx="3396">
                  <c:v>30102</c:v>
                </c:pt>
                <c:pt idx="3397">
                  <c:v>30103</c:v>
                </c:pt>
                <c:pt idx="3398">
                  <c:v>30104</c:v>
                </c:pt>
                <c:pt idx="3399">
                  <c:v>30105</c:v>
                </c:pt>
                <c:pt idx="3400">
                  <c:v>30106</c:v>
                </c:pt>
                <c:pt idx="3401">
                  <c:v>30107</c:v>
                </c:pt>
                <c:pt idx="3402">
                  <c:v>30108</c:v>
                </c:pt>
                <c:pt idx="3403">
                  <c:v>30109</c:v>
                </c:pt>
                <c:pt idx="3404">
                  <c:v>30110</c:v>
                </c:pt>
                <c:pt idx="3405">
                  <c:v>30111</c:v>
                </c:pt>
                <c:pt idx="3406">
                  <c:v>30112</c:v>
                </c:pt>
                <c:pt idx="3407">
                  <c:v>30113</c:v>
                </c:pt>
                <c:pt idx="3408">
                  <c:v>30114</c:v>
                </c:pt>
                <c:pt idx="3409">
                  <c:v>30115</c:v>
                </c:pt>
                <c:pt idx="3410">
                  <c:v>30116</c:v>
                </c:pt>
                <c:pt idx="3411">
                  <c:v>30117</c:v>
                </c:pt>
                <c:pt idx="3412">
                  <c:v>30118</c:v>
                </c:pt>
                <c:pt idx="3413">
                  <c:v>30119</c:v>
                </c:pt>
                <c:pt idx="3414">
                  <c:v>30120</c:v>
                </c:pt>
                <c:pt idx="3415">
                  <c:v>30121</c:v>
                </c:pt>
                <c:pt idx="3416">
                  <c:v>30122</c:v>
                </c:pt>
                <c:pt idx="3417">
                  <c:v>30123</c:v>
                </c:pt>
                <c:pt idx="3418">
                  <c:v>30124</c:v>
                </c:pt>
                <c:pt idx="3419">
                  <c:v>30125</c:v>
                </c:pt>
                <c:pt idx="3420">
                  <c:v>30126</c:v>
                </c:pt>
                <c:pt idx="3421">
                  <c:v>30127</c:v>
                </c:pt>
                <c:pt idx="3422">
                  <c:v>30128</c:v>
                </c:pt>
                <c:pt idx="3423">
                  <c:v>30129</c:v>
                </c:pt>
                <c:pt idx="3424">
                  <c:v>30130</c:v>
                </c:pt>
                <c:pt idx="3425">
                  <c:v>30131</c:v>
                </c:pt>
                <c:pt idx="3426">
                  <c:v>30132</c:v>
                </c:pt>
                <c:pt idx="3427">
                  <c:v>30133</c:v>
                </c:pt>
                <c:pt idx="3428">
                  <c:v>30134</c:v>
                </c:pt>
                <c:pt idx="3429">
                  <c:v>30135</c:v>
                </c:pt>
                <c:pt idx="3430">
                  <c:v>30136</c:v>
                </c:pt>
                <c:pt idx="3431">
                  <c:v>30137</c:v>
                </c:pt>
                <c:pt idx="3432">
                  <c:v>30138</c:v>
                </c:pt>
                <c:pt idx="3433">
                  <c:v>30139</c:v>
                </c:pt>
                <c:pt idx="3434">
                  <c:v>30140</c:v>
                </c:pt>
                <c:pt idx="3435">
                  <c:v>30141</c:v>
                </c:pt>
                <c:pt idx="3436">
                  <c:v>30142</c:v>
                </c:pt>
                <c:pt idx="3437">
                  <c:v>30143</c:v>
                </c:pt>
                <c:pt idx="3438">
                  <c:v>30144</c:v>
                </c:pt>
                <c:pt idx="3439">
                  <c:v>30145</c:v>
                </c:pt>
                <c:pt idx="3440">
                  <c:v>30146</c:v>
                </c:pt>
                <c:pt idx="3441">
                  <c:v>30147</c:v>
                </c:pt>
                <c:pt idx="3442">
                  <c:v>30148</c:v>
                </c:pt>
                <c:pt idx="3443">
                  <c:v>30149</c:v>
                </c:pt>
                <c:pt idx="3444">
                  <c:v>30150</c:v>
                </c:pt>
                <c:pt idx="3445">
                  <c:v>30151</c:v>
                </c:pt>
                <c:pt idx="3446">
                  <c:v>30152</c:v>
                </c:pt>
                <c:pt idx="3447">
                  <c:v>30153</c:v>
                </c:pt>
                <c:pt idx="3448">
                  <c:v>30154</c:v>
                </c:pt>
                <c:pt idx="3449">
                  <c:v>30155</c:v>
                </c:pt>
                <c:pt idx="3450">
                  <c:v>30156</c:v>
                </c:pt>
                <c:pt idx="3451">
                  <c:v>30157</c:v>
                </c:pt>
                <c:pt idx="3452">
                  <c:v>30158</c:v>
                </c:pt>
                <c:pt idx="3453">
                  <c:v>30159</c:v>
                </c:pt>
                <c:pt idx="3454">
                  <c:v>30160</c:v>
                </c:pt>
                <c:pt idx="3455">
                  <c:v>30161</c:v>
                </c:pt>
                <c:pt idx="3456">
                  <c:v>30162</c:v>
                </c:pt>
                <c:pt idx="3457">
                  <c:v>30163</c:v>
                </c:pt>
                <c:pt idx="3458">
                  <c:v>30164</c:v>
                </c:pt>
                <c:pt idx="3459">
                  <c:v>30165</c:v>
                </c:pt>
                <c:pt idx="3460">
                  <c:v>30166</c:v>
                </c:pt>
                <c:pt idx="3461">
                  <c:v>30167</c:v>
                </c:pt>
                <c:pt idx="3462">
                  <c:v>30168</c:v>
                </c:pt>
                <c:pt idx="3463">
                  <c:v>30169</c:v>
                </c:pt>
                <c:pt idx="3464">
                  <c:v>30170</c:v>
                </c:pt>
                <c:pt idx="3465">
                  <c:v>30171</c:v>
                </c:pt>
                <c:pt idx="3466">
                  <c:v>30172</c:v>
                </c:pt>
                <c:pt idx="3467">
                  <c:v>30173</c:v>
                </c:pt>
                <c:pt idx="3468">
                  <c:v>30174</c:v>
                </c:pt>
                <c:pt idx="3469">
                  <c:v>30175</c:v>
                </c:pt>
                <c:pt idx="3470">
                  <c:v>30176</c:v>
                </c:pt>
                <c:pt idx="3471">
                  <c:v>30177</c:v>
                </c:pt>
                <c:pt idx="3472">
                  <c:v>30178</c:v>
                </c:pt>
                <c:pt idx="3473">
                  <c:v>30179</c:v>
                </c:pt>
                <c:pt idx="3474">
                  <c:v>30180</c:v>
                </c:pt>
                <c:pt idx="3475">
                  <c:v>30181</c:v>
                </c:pt>
                <c:pt idx="3476">
                  <c:v>30182</c:v>
                </c:pt>
                <c:pt idx="3477">
                  <c:v>30183</c:v>
                </c:pt>
                <c:pt idx="3478">
                  <c:v>30184</c:v>
                </c:pt>
                <c:pt idx="3479">
                  <c:v>30185</c:v>
                </c:pt>
                <c:pt idx="3480">
                  <c:v>30186</c:v>
                </c:pt>
                <c:pt idx="3481">
                  <c:v>30187</c:v>
                </c:pt>
                <c:pt idx="3482">
                  <c:v>30188</c:v>
                </c:pt>
                <c:pt idx="3483">
                  <c:v>30189</c:v>
                </c:pt>
                <c:pt idx="3484">
                  <c:v>30190</c:v>
                </c:pt>
                <c:pt idx="3485">
                  <c:v>30191</c:v>
                </c:pt>
                <c:pt idx="3486">
                  <c:v>30192</c:v>
                </c:pt>
                <c:pt idx="3487">
                  <c:v>30193</c:v>
                </c:pt>
                <c:pt idx="3488">
                  <c:v>30194</c:v>
                </c:pt>
                <c:pt idx="3489">
                  <c:v>30195</c:v>
                </c:pt>
                <c:pt idx="3490">
                  <c:v>30196</c:v>
                </c:pt>
                <c:pt idx="3491">
                  <c:v>30197</c:v>
                </c:pt>
                <c:pt idx="3492">
                  <c:v>30198</c:v>
                </c:pt>
                <c:pt idx="3493">
                  <c:v>30199</c:v>
                </c:pt>
                <c:pt idx="3494">
                  <c:v>30200</c:v>
                </c:pt>
                <c:pt idx="3495">
                  <c:v>30201</c:v>
                </c:pt>
                <c:pt idx="3496">
                  <c:v>30202</c:v>
                </c:pt>
                <c:pt idx="3497">
                  <c:v>30203</c:v>
                </c:pt>
                <c:pt idx="3498">
                  <c:v>30204</c:v>
                </c:pt>
                <c:pt idx="3499">
                  <c:v>30205</c:v>
                </c:pt>
                <c:pt idx="3500">
                  <c:v>30206</c:v>
                </c:pt>
                <c:pt idx="3501">
                  <c:v>30207</c:v>
                </c:pt>
                <c:pt idx="3502">
                  <c:v>30208</c:v>
                </c:pt>
                <c:pt idx="3503">
                  <c:v>30209</c:v>
                </c:pt>
                <c:pt idx="3504">
                  <c:v>30210</c:v>
                </c:pt>
                <c:pt idx="3505">
                  <c:v>30211</c:v>
                </c:pt>
                <c:pt idx="3506">
                  <c:v>30212</c:v>
                </c:pt>
                <c:pt idx="3507">
                  <c:v>30213</c:v>
                </c:pt>
                <c:pt idx="3508">
                  <c:v>30214</c:v>
                </c:pt>
                <c:pt idx="3509">
                  <c:v>30215</c:v>
                </c:pt>
                <c:pt idx="3510">
                  <c:v>30216</c:v>
                </c:pt>
                <c:pt idx="3511">
                  <c:v>30217</c:v>
                </c:pt>
                <c:pt idx="3512">
                  <c:v>30218</c:v>
                </c:pt>
                <c:pt idx="3513">
                  <c:v>30219</c:v>
                </c:pt>
                <c:pt idx="3514">
                  <c:v>30220</c:v>
                </c:pt>
                <c:pt idx="3515">
                  <c:v>30221</c:v>
                </c:pt>
                <c:pt idx="3516">
                  <c:v>30222</c:v>
                </c:pt>
                <c:pt idx="3517">
                  <c:v>30223</c:v>
                </c:pt>
                <c:pt idx="3518">
                  <c:v>30224</c:v>
                </c:pt>
                <c:pt idx="3519">
                  <c:v>30437</c:v>
                </c:pt>
                <c:pt idx="3520">
                  <c:v>30438</c:v>
                </c:pt>
                <c:pt idx="3521">
                  <c:v>30439</c:v>
                </c:pt>
                <c:pt idx="3522">
                  <c:v>30440</c:v>
                </c:pt>
                <c:pt idx="3523">
                  <c:v>30441</c:v>
                </c:pt>
                <c:pt idx="3524">
                  <c:v>30442</c:v>
                </c:pt>
                <c:pt idx="3525">
                  <c:v>30443</c:v>
                </c:pt>
                <c:pt idx="3526">
                  <c:v>30444</c:v>
                </c:pt>
                <c:pt idx="3527">
                  <c:v>30445</c:v>
                </c:pt>
                <c:pt idx="3528">
                  <c:v>30446</c:v>
                </c:pt>
                <c:pt idx="3529">
                  <c:v>30447</c:v>
                </c:pt>
                <c:pt idx="3530">
                  <c:v>30448</c:v>
                </c:pt>
                <c:pt idx="3531">
                  <c:v>30449</c:v>
                </c:pt>
                <c:pt idx="3532">
                  <c:v>30450</c:v>
                </c:pt>
                <c:pt idx="3533">
                  <c:v>30451</c:v>
                </c:pt>
                <c:pt idx="3534">
                  <c:v>30452</c:v>
                </c:pt>
                <c:pt idx="3535">
                  <c:v>30453</c:v>
                </c:pt>
                <c:pt idx="3536">
                  <c:v>30454</c:v>
                </c:pt>
                <c:pt idx="3537">
                  <c:v>30455</c:v>
                </c:pt>
                <c:pt idx="3538">
                  <c:v>30456</c:v>
                </c:pt>
                <c:pt idx="3539">
                  <c:v>30457</c:v>
                </c:pt>
                <c:pt idx="3540">
                  <c:v>30458</c:v>
                </c:pt>
                <c:pt idx="3541">
                  <c:v>30459</c:v>
                </c:pt>
                <c:pt idx="3542">
                  <c:v>30460</c:v>
                </c:pt>
                <c:pt idx="3543">
                  <c:v>30461</c:v>
                </c:pt>
                <c:pt idx="3544">
                  <c:v>30462</c:v>
                </c:pt>
                <c:pt idx="3545">
                  <c:v>30463</c:v>
                </c:pt>
                <c:pt idx="3546">
                  <c:v>30464</c:v>
                </c:pt>
                <c:pt idx="3547">
                  <c:v>30465</c:v>
                </c:pt>
                <c:pt idx="3548">
                  <c:v>30466</c:v>
                </c:pt>
                <c:pt idx="3549">
                  <c:v>30467</c:v>
                </c:pt>
                <c:pt idx="3550">
                  <c:v>30468</c:v>
                </c:pt>
                <c:pt idx="3551">
                  <c:v>30469</c:v>
                </c:pt>
                <c:pt idx="3552">
                  <c:v>30470</c:v>
                </c:pt>
                <c:pt idx="3553">
                  <c:v>30471</c:v>
                </c:pt>
                <c:pt idx="3554">
                  <c:v>30472</c:v>
                </c:pt>
                <c:pt idx="3555">
                  <c:v>30473</c:v>
                </c:pt>
                <c:pt idx="3556">
                  <c:v>30474</c:v>
                </c:pt>
                <c:pt idx="3557">
                  <c:v>30475</c:v>
                </c:pt>
                <c:pt idx="3558">
                  <c:v>30476</c:v>
                </c:pt>
                <c:pt idx="3559">
                  <c:v>30477</c:v>
                </c:pt>
                <c:pt idx="3560">
                  <c:v>30478</c:v>
                </c:pt>
                <c:pt idx="3561">
                  <c:v>30479</c:v>
                </c:pt>
                <c:pt idx="3562">
                  <c:v>30480</c:v>
                </c:pt>
                <c:pt idx="3563">
                  <c:v>30481</c:v>
                </c:pt>
                <c:pt idx="3564">
                  <c:v>30482</c:v>
                </c:pt>
                <c:pt idx="3565">
                  <c:v>30483</c:v>
                </c:pt>
                <c:pt idx="3566">
                  <c:v>30484</c:v>
                </c:pt>
                <c:pt idx="3567">
                  <c:v>30485</c:v>
                </c:pt>
                <c:pt idx="3568">
                  <c:v>30486</c:v>
                </c:pt>
                <c:pt idx="3569">
                  <c:v>30487</c:v>
                </c:pt>
                <c:pt idx="3570">
                  <c:v>30488</c:v>
                </c:pt>
                <c:pt idx="3571">
                  <c:v>30489</c:v>
                </c:pt>
                <c:pt idx="3572">
                  <c:v>30490</c:v>
                </c:pt>
                <c:pt idx="3573">
                  <c:v>30491</c:v>
                </c:pt>
                <c:pt idx="3574">
                  <c:v>30492</c:v>
                </c:pt>
                <c:pt idx="3575">
                  <c:v>30493</c:v>
                </c:pt>
                <c:pt idx="3576">
                  <c:v>30494</c:v>
                </c:pt>
                <c:pt idx="3577">
                  <c:v>30495</c:v>
                </c:pt>
                <c:pt idx="3578">
                  <c:v>30496</c:v>
                </c:pt>
                <c:pt idx="3579">
                  <c:v>30497</c:v>
                </c:pt>
                <c:pt idx="3580">
                  <c:v>30498</c:v>
                </c:pt>
                <c:pt idx="3581">
                  <c:v>30499</c:v>
                </c:pt>
                <c:pt idx="3582">
                  <c:v>30500</c:v>
                </c:pt>
                <c:pt idx="3583">
                  <c:v>30501</c:v>
                </c:pt>
                <c:pt idx="3584">
                  <c:v>30502</c:v>
                </c:pt>
                <c:pt idx="3585">
                  <c:v>30503</c:v>
                </c:pt>
                <c:pt idx="3586">
                  <c:v>30504</c:v>
                </c:pt>
                <c:pt idx="3587">
                  <c:v>30505</c:v>
                </c:pt>
                <c:pt idx="3588">
                  <c:v>30506</c:v>
                </c:pt>
                <c:pt idx="3589">
                  <c:v>30507</c:v>
                </c:pt>
                <c:pt idx="3590">
                  <c:v>30508</c:v>
                </c:pt>
                <c:pt idx="3591">
                  <c:v>30509</c:v>
                </c:pt>
                <c:pt idx="3592">
                  <c:v>30510</c:v>
                </c:pt>
                <c:pt idx="3593">
                  <c:v>30511</c:v>
                </c:pt>
                <c:pt idx="3594">
                  <c:v>30512</c:v>
                </c:pt>
                <c:pt idx="3595">
                  <c:v>30513</c:v>
                </c:pt>
                <c:pt idx="3596">
                  <c:v>30514</c:v>
                </c:pt>
                <c:pt idx="3597">
                  <c:v>30515</c:v>
                </c:pt>
                <c:pt idx="3598">
                  <c:v>30516</c:v>
                </c:pt>
                <c:pt idx="3599">
                  <c:v>30517</c:v>
                </c:pt>
                <c:pt idx="3600">
                  <c:v>30518</c:v>
                </c:pt>
                <c:pt idx="3601">
                  <c:v>30519</c:v>
                </c:pt>
                <c:pt idx="3602">
                  <c:v>30520</c:v>
                </c:pt>
                <c:pt idx="3603">
                  <c:v>30521</c:v>
                </c:pt>
                <c:pt idx="3604">
                  <c:v>30522</c:v>
                </c:pt>
                <c:pt idx="3605">
                  <c:v>30523</c:v>
                </c:pt>
                <c:pt idx="3606">
                  <c:v>30524</c:v>
                </c:pt>
                <c:pt idx="3607">
                  <c:v>30525</c:v>
                </c:pt>
                <c:pt idx="3608">
                  <c:v>30526</c:v>
                </c:pt>
                <c:pt idx="3609">
                  <c:v>30527</c:v>
                </c:pt>
                <c:pt idx="3610">
                  <c:v>30528</c:v>
                </c:pt>
                <c:pt idx="3611">
                  <c:v>30529</c:v>
                </c:pt>
                <c:pt idx="3612">
                  <c:v>30530</c:v>
                </c:pt>
                <c:pt idx="3613">
                  <c:v>30531</c:v>
                </c:pt>
                <c:pt idx="3614">
                  <c:v>30532</c:v>
                </c:pt>
                <c:pt idx="3615">
                  <c:v>30533</c:v>
                </c:pt>
                <c:pt idx="3616">
                  <c:v>30534</c:v>
                </c:pt>
                <c:pt idx="3617">
                  <c:v>30535</c:v>
                </c:pt>
                <c:pt idx="3618">
                  <c:v>30536</c:v>
                </c:pt>
                <c:pt idx="3619">
                  <c:v>30537</c:v>
                </c:pt>
                <c:pt idx="3620">
                  <c:v>30538</c:v>
                </c:pt>
                <c:pt idx="3621">
                  <c:v>30539</c:v>
                </c:pt>
                <c:pt idx="3622">
                  <c:v>30540</c:v>
                </c:pt>
                <c:pt idx="3623">
                  <c:v>30541</c:v>
                </c:pt>
                <c:pt idx="3624">
                  <c:v>30542</c:v>
                </c:pt>
                <c:pt idx="3625">
                  <c:v>30543</c:v>
                </c:pt>
                <c:pt idx="3626">
                  <c:v>30544</c:v>
                </c:pt>
                <c:pt idx="3627">
                  <c:v>30545</c:v>
                </c:pt>
                <c:pt idx="3628">
                  <c:v>30546</c:v>
                </c:pt>
                <c:pt idx="3629">
                  <c:v>30547</c:v>
                </c:pt>
                <c:pt idx="3630">
                  <c:v>30548</c:v>
                </c:pt>
                <c:pt idx="3631">
                  <c:v>30549</c:v>
                </c:pt>
                <c:pt idx="3632">
                  <c:v>30550</c:v>
                </c:pt>
                <c:pt idx="3633">
                  <c:v>30551</c:v>
                </c:pt>
                <c:pt idx="3634">
                  <c:v>30552</c:v>
                </c:pt>
                <c:pt idx="3635">
                  <c:v>30553</c:v>
                </c:pt>
                <c:pt idx="3636">
                  <c:v>30554</c:v>
                </c:pt>
                <c:pt idx="3637">
                  <c:v>30555</c:v>
                </c:pt>
                <c:pt idx="3638">
                  <c:v>30556</c:v>
                </c:pt>
                <c:pt idx="3639">
                  <c:v>30557</c:v>
                </c:pt>
                <c:pt idx="3640">
                  <c:v>30558</c:v>
                </c:pt>
                <c:pt idx="3641">
                  <c:v>30559</c:v>
                </c:pt>
                <c:pt idx="3642">
                  <c:v>30560</c:v>
                </c:pt>
                <c:pt idx="3643">
                  <c:v>30561</c:v>
                </c:pt>
                <c:pt idx="3644">
                  <c:v>30562</c:v>
                </c:pt>
                <c:pt idx="3645">
                  <c:v>30563</c:v>
                </c:pt>
                <c:pt idx="3646">
                  <c:v>30564</c:v>
                </c:pt>
                <c:pt idx="3647">
                  <c:v>30565</c:v>
                </c:pt>
                <c:pt idx="3648">
                  <c:v>30566</c:v>
                </c:pt>
                <c:pt idx="3649">
                  <c:v>30567</c:v>
                </c:pt>
                <c:pt idx="3650">
                  <c:v>30568</c:v>
                </c:pt>
                <c:pt idx="3651">
                  <c:v>30569</c:v>
                </c:pt>
                <c:pt idx="3652">
                  <c:v>30570</c:v>
                </c:pt>
                <c:pt idx="3653">
                  <c:v>30571</c:v>
                </c:pt>
                <c:pt idx="3654">
                  <c:v>30572</c:v>
                </c:pt>
                <c:pt idx="3655">
                  <c:v>30573</c:v>
                </c:pt>
                <c:pt idx="3656">
                  <c:v>30574</c:v>
                </c:pt>
                <c:pt idx="3657">
                  <c:v>30575</c:v>
                </c:pt>
                <c:pt idx="3658">
                  <c:v>30576</c:v>
                </c:pt>
                <c:pt idx="3659">
                  <c:v>30577</c:v>
                </c:pt>
                <c:pt idx="3660">
                  <c:v>30578</c:v>
                </c:pt>
                <c:pt idx="3661">
                  <c:v>30579</c:v>
                </c:pt>
                <c:pt idx="3662">
                  <c:v>30580</c:v>
                </c:pt>
                <c:pt idx="3663">
                  <c:v>30581</c:v>
                </c:pt>
                <c:pt idx="3664">
                  <c:v>30582</c:v>
                </c:pt>
                <c:pt idx="3665">
                  <c:v>30583</c:v>
                </c:pt>
                <c:pt idx="3666">
                  <c:v>30584</c:v>
                </c:pt>
                <c:pt idx="3667">
                  <c:v>30585</c:v>
                </c:pt>
                <c:pt idx="3668">
                  <c:v>30586</c:v>
                </c:pt>
                <c:pt idx="3669">
                  <c:v>30587</c:v>
                </c:pt>
                <c:pt idx="3670">
                  <c:v>30588</c:v>
                </c:pt>
                <c:pt idx="3671">
                  <c:v>30589</c:v>
                </c:pt>
                <c:pt idx="3672">
                  <c:v>30803</c:v>
                </c:pt>
                <c:pt idx="3673">
                  <c:v>30804</c:v>
                </c:pt>
                <c:pt idx="3674">
                  <c:v>30805</c:v>
                </c:pt>
                <c:pt idx="3675">
                  <c:v>30806</c:v>
                </c:pt>
                <c:pt idx="3676">
                  <c:v>30807</c:v>
                </c:pt>
                <c:pt idx="3677">
                  <c:v>30808</c:v>
                </c:pt>
                <c:pt idx="3678">
                  <c:v>30809</c:v>
                </c:pt>
                <c:pt idx="3679">
                  <c:v>30810</c:v>
                </c:pt>
                <c:pt idx="3680">
                  <c:v>30811</c:v>
                </c:pt>
                <c:pt idx="3681">
                  <c:v>30812</c:v>
                </c:pt>
                <c:pt idx="3682">
                  <c:v>30813</c:v>
                </c:pt>
                <c:pt idx="3683">
                  <c:v>30814</c:v>
                </c:pt>
                <c:pt idx="3684">
                  <c:v>30815</c:v>
                </c:pt>
                <c:pt idx="3685">
                  <c:v>30816</c:v>
                </c:pt>
                <c:pt idx="3686">
                  <c:v>30817</c:v>
                </c:pt>
                <c:pt idx="3687">
                  <c:v>30818</c:v>
                </c:pt>
                <c:pt idx="3688">
                  <c:v>30819</c:v>
                </c:pt>
                <c:pt idx="3689">
                  <c:v>30820</c:v>
                </c:pt>
                <c:pt idx="3690">
                  <c:v>30821</c:v>
                </c:pt>
                <c:pt idx="3691">
                  <c:v>30822</c:v>
                </c:pt>
                <c:pt idx="3692">
                  <c:v>30823</c:v>
                </c:pt>
                <c:pt idx="3693">
                  <c:v>30824</c:v>
                </c:pt>
                <c:pt idx="3694">
                  <c:v>30825</c:v>
                </c:pt>
                <c:pt idx="3695">
                  <c:v>30826</c:v>
                </c:pt>
                <c:pt idx="3696">
                  <c:v>30827</c:v>
                </c:pt>
                <c:pt idx="3697">
                  <c:v>30828</c:v>
                </c:pt>
                <c:pt idx="3698">
                  <c:v>30829</c:v>
                </c:pt>
                <c:pt idx="3699">
                  <c:v>30830</c:v>
                </c:pt>
                <c:pt idx="3700">
                  <c:v>30831</c:v>
                </c:pt>
                <c:pt idx="3701">
                  <c:v>30832</c:v>
                </c:pt>
                <c:pt idx="3702">
                  <c:v>30833</c:v>
                </c:pt>
                <c:pt idx="3703">
                  <c:v>30834</c:v>
                </c:pt>
                <c:pt idx="3704">
                  <c:v>30835</c:v>
                </c:pt>
                <c:pt idx="3705">
                  <c:v>30836</c:v>
                </c:pt>
                <c:pt idx="3706">
                  <c:v>30837</c:v>
                </c:pt>
                <c:pt idx="3707">
                  <c:v>30838</c:v>
                </c:pt>
                <c:pt idx="3708">
                  <c:v>30839</c:v>
                </c:pt>
                <c:pt idx="3709">
                  <c:v>30840</c:v>
                </c:pt>
                <c:pt idx="3710">
                  <c:v>30841</c:v>
                </c:pt>
                <c:pt idx="3711">
                  <c:v>30842</c:v>
                </c:pt>
                <c:pt idx="3712">
                  <c:v>30843</c:v>
                </c:pt>
                <c:pt idx="3713">
                  <c:v>30844</c:v>
                </c:pt>
                <c:pt idx="3714">
                  <c:v>30845</c:v>
                </c:pt>
                <c:pt idx="3715">
                  <c:v>30846</c:v>
                </c:pt>
                <c:pt idx="3716">
                  <c:v>30847</c:v>
                </c:pt>
                <c:pt idx="3717">
                  <c:v>30848</c:v>
                </c:pt>
                <c:pt idx="3718">
                  <c:v>30849</c:v>
                </c:pt>
                <c:pt idx="3719">
                  <c:v>30850</c:v>
                </c:pt>
                <c:pt idx="3720">
                  <c:v>30851</c:v>
                </c:pt>
                <c:pt idx="3721">
                  <c:v>30852</c:v>
                </c:pt>
                <c:pt idx="3722">
                  <c:v>30853</c:v>
                </c:pt>
                <c:pt idx="3723">
                  <c:v>30854</c:v>
                </c:pt>
                <c:pt idx="3724">
                  <c:v>30855</c:v>
                </c:pt>
                <c:pt idx="3725">
                  <c:v>30856</c:v>
                </c:pt>
                <c:pt idx="3726">
                  <c:v>30857</c:v>
                </c:pt>
                <c:pt idx="3727">
                  <c:v>30858</c:v>
                </c:pt>
                <c:pt idx="3728">
                  <c:v>30859</c:v>
                </c:pt>
                <c:pt idx="3729">
                  <c:v>30860</c:v>
                </c:pt>
                <c:pt idx="3730">
                  <c:v>30861</c:v>
                </c:pt>
                <c:pt idx="3731">
                  <c:v>30862</c:v>
                </c:pt>
                <c:pt idx="3732">
                  <c:v>30863</c:v>
                </c:pt>
                <c:pt idx="3733">
                  <c:v>30864</c:v>
                </c:pt>
                <c:pt idx="3734">
                  <c:v>30865</c:v>
                </c:pt>
                <c:pt idx="3735">
                  <c:v>30866</c:v>
                </c:pt>
                <c:pt idx="3736">
                  <c:v>30867</c:v>
                </c:pt>
                <c:pt idx="3737">
                  <c:v>30868</c:v>
                </c:pt>
                <c:pt idx="3738">
                  <c:v>30869</c:v>
                </c:pt>
                <c:pt idx="3739">
                  <c:v>30870</c:v>
                </c:pt>
                <c:pt idx="3740">
                  <c:v>30871</c:v>
                </c:pt>
                <c:pt idx="3741">
                  <c:v>30872</c:v>
                </c:pt>
                <c:pt idx="3742">
                  <c:v>30873</c:v>
                </c:pt>
                <c:pt idx="3743">
                  <c:v>30874</c:v>
                </c:pt>
                <c:pt idx="3744">
                  <c:v>30875</c:v>
                </c:pt>
                <c:pt idx="3745">
                  <c:v>30876</c:v>
                </c:pt>
                <c:pt idx="3746">
                  <c:v>30877</c:v>
                </c:pt>
                <c:pt idx="3747">
                  <c:v>30878</c:v>
                </c:pt>
                <c:pt idx="3748">
                  <c:v>30879</c:v>
                </c:pt>
                <c:pt idx="3749">
                  <c:v>30880</c:v>
                </c:pt>
                <c:pt idx="3750">
                  <c:v>30881</c:v>
                </c:pt>
                <c:pt idx="3751">
                  <c:v>30882</c:v>
                </c:pt>
                <c:pt idx="3752">
                  <c:v>30883</c:v>
                </c:pt>
                <c:pt idx="3753">
                  <c:v>30884</c:v>
                </c:pt>
                <c:pt idx="3754">
                  <c:v>30885</c:v>
                </c:pt>
                <c:pt idx="3755">
                  <c:v>30886</c:v>
                </c:pt>
                <c:pt idx="3756">
                  <c:v>30887</c:v>
                </c:pt>
                <c:pt idx="3757">
                  <c:v>30888</c:v>
                </c:pt>
                <c:pt idx="3758">
                  <c:v>30889</c:v>
                </c:pt>
                <c:pt idx="3759">
                  <c:v>30890</c:v>
                </c:pt>
                <c:pt idx="3760">
                  <c:v>30891</c:v>
                </c:pt>
                <c:pt idx="3761">
                  <c:v>30892</c:v>
                </c:pt>
                <c:pt idx="3762">
                  <c:v>30893</c:v>
                </c:pt>
                <c:pt idx="3763">
                  <c:v>30894</c:v>
                </c:pt>
                <c:pt idx="3764">
                  <c:v>30895</c:v>
                </c:pt>
                <c:pt idx="3765">
                  <c:v>30896</c:v>
                </c:pt>
                <c:pt idx="3766">
                  <c:v>30897</c:v>
                </c:pt>
                <c:pt idx="3767">
                  <c:v>30898</c:v>
                </c:pt>
                <c:pt idx="3768">
                  <c:v>30899</c:v>
                </c:pt>
                <c:pt idx="3769">
                  <c:v>30900</c:v>
                </c:pt>
                <c:pt idx="3770">
                  <c:v>30901</c:v>
                </c:pt>
                <c:pt idx="3771">
                  <c:v>30902</c:v>
                </c:pt>
                <c:pt idx="3772">
                  <c:v>30903</c:v>
                </c:pt>
                <c:pt idx="3773">
                  <c:v>30904</c:v>
                </c:pt>
                <c:pt idx="3774">
                  <c:v>30905</c:v>
                </c:pt>
                <c:pt idx="3775">
                  <c:v>30906</c:v>
                </c:pt>
                <c:pt idx="3776">
                  <c:v>30907</c:v>
                </c:pt>
                <c:pt idx="3777">
                  <c:v>30908</c:v>
                </c:pt>
                <c:pt idx="3778">
                  <c:v>30909</c:v>
                </c:pt>
                <c:pt idx="3779">
                  <c:v>30910</c:v>
                </c:pt>
                <c:pt idx="3780">
                  <c:v>30911</c:v>
                </c:pt>
                <c:pt idx="3781">
                  <c:v>30912</c:v>
                </c:pt>
                <c:pt idx="3782">
                  <c:v>30913</c:v>
                </c:pt>
                <c:pt idx="3783">
                  <c:v>30914</c:v>
                </c:pt>
                <c:pt idx="3784">
                  <c:v>30915</c:v>
                </c:pt>
                <c:pt idx="3785">
                  <c:v>30916</c:v>
                </c:pt>
                <c:pt idx="3786">
                  <c:v>30917</c:v>
                </c:pt>
                <c:pt idx="3787">
                  <c:v>30918</c:v>
                </c:pt>
                <c:pt idx="3788">
                  <c:v>30919</c:v>
                </c:pt>
                <c:pt idx="3789">
                  <c:v>30920</c:v>
                </c:pt>
                <c:pt idx="3790">
                  <c:v>30921</c:v>
                </c:pt>
                <c:pt idx="3791">
                  <c:v>30922</c:v>
                </c:pt>
                <c:pt idx="3792">
                  <c:v>30923</c:v>
                </c:pt>
                <c:pt idx="3793">
                  <c:v>30924</c:v>
                </c:pt>
                <c:pt idx="3794">
                  <c:v>30925</c:v>
                </c:pt>
                <c:pt idx="3795">
                  <c:v>30926</c:v>
                </c:pt>
                <c:pt idx="3796">
                  <c:v>30927</c:v>
                </c:pt>
                <c:pt idx="3797">
                  <c:v>30928</c:v>
                </c:pt>
                <c:pt idx="3798">
                  <c:v>30929</c:v>
                </c:pt>
                <c:pt idx="3799">
                  <c:v>30930</c:v>
                </c:pt>
                <c:pt idx="3800">
                  <c:v>30931</c:v>
                </c:pt>
                <c:pt idx="3801">
                  <c:v>30932</c:v>
                </c:pt>
                <c:pt idx="3802">
                  <c:v>30933</c:v>
                </c:pt>
                <c:pt idx="3803">
                  <c:v>30934</c:v>
                </c:pt>
                <c:pt idx="3804">
                  <c:v>30935</c:v>
                </c:pt>
                <c:pt idx="3805">
                  <c:v>30936</c:v>
                </c:pt>
                <c:pt idx="3806">
                  <c:v>30937</c:v>
                </c:pt>
                <c:pt idx="3807">
                  <c:v>30938</c:v>
                </c:pt>
                <c:pt idx="3808">
                  <c:v>30939</c:v>
                </c:pt>
                <c:pt idx="3809">
                  <c:v>30940</c:v>
                </c:pt>
                <c:pt idx="3810">
                  <c:v>30941</c:v>
                </c:pt>
                <c:pt idx="3811">
                  <c:v>30942</c:v>
                </c:pt>
                <c:pt idx="3812">
                  <c:v>30943</c:v>
                </c:pt>
                <c:pt idx="3813">
                  <c:v>30944</c:v>
                </c:pt>
                <c:pt idx="3814">
                  <c:v>30945</c:v>
                </c:pt>
                <c:pt idx="3815">
                  <c:v>30946</c:v>
                </c:pt>
                <c:pt idx="3816">
                  <c:v>30947</c:v>
                </c:pt>
                <c:pt idx="3817">
                  <c:v>30948</c:v>
                </c:pt>
                <c:pt idx="3818">
                  <c:v>30949</c:v>
                </c:pt>
                <c:pt idx="3819">
                  <c:v>30950</c:v>
                </c:pt>
                <c:pt idx="3820">
                  <c:v>30951</c:v>
                </c:pt>
                <c:pt idx="3821">
                  <c:v>30952</c:v>
                </c:pt>
                <c:pt idx="3822">
                  <c:v>30953</c:v>
                </c:pt>
                <c:pt idx="3823">
                  <c:v>30954</c:v>
                </c:pt>
                <c:pt idx="3824">
                  <c:v>30955</c:v>
                </c:pt>
                <c:pt idx="3825">
                  <c:v>31168</c:v>
                </c:pt>
                <c:pt idx="3826">
                  <c:v>31169</c:v>
                </c:pt>
                <c:pt idx="3827">
                  <c:v>31170</c:v>
                </c:pt>
                <c:pt idx="3828">
                  <c:v>31171</c:v>
                </c:pt>
                <c:pt idx="3829">
                  <c:v>31172</c:v>
                </c:pt>
                <c:pt idx="3830">
                  <c:v>31173</c:v>
                </c:pt>
                <c:pt idx="3831">
                  <c:v>31174</c:v>
                </c:pt>
                <c:pt idx="3832">
                  <c:v>31175</c:v>
                </c:pt>
                <c:pt idx="3833">
                  <c:v>31176</c:v>
                </c:pt>
                <c:pt idx="3834">
                  <c:v>31177</c:v>
                </c:pt>
                <c:pt idx="3835">
                  <c:v>31178</c:v>
                </c:pt>
                <c:pt idx="3836">
                  <c:v>31179</c:v>
                </c:pt>
                <c:pt idx="3837">
                  <c:v>31180</c:v>
                </c:pt>
                <c:pt idx="3838">
                  <c:v>31181</c:v>
                </c:pt>
                <c:pt idx="3839">
                  <c:v>31182</c:v>
                </c:pt>
                <c:pt idx="3840">
                  <c:v>31183</c:v>
                </c:pt>
                <c:pt idx="3841">
                  <c:v>31184</c:v>
                </c:pt>
                <c:pt idx="3842">
                  <c:v>31185</c:v>
                </c:pt>
                <c:pt idx="3843">
                  <c:v>31186</c:v>
                </c:pt>
                <c:pt idx="3844">
                  <c:v>31187</c:v>
                </c:pt>
                <c:pt idx="3845">
                  <c:v>31188</c:v>
                </c:pt>
                <c:pt idx="3846">
                  <c:v>31189</c:v>
                </c:pt>
                <c:pt idx="3847">
                  <c:v>31190</c:v>
                </c:pt>
                <c:pt idx="3848">
                  <c:v>31191</c:v>
                </c:pt>
                <c:pt idx="3849">
                  <c:v>31192</c:v>
                </c:pt>
                <c:pt idx="3850">
                  <c:v>31193</c:v>
                </c:pt>
                <c:pt idx="3851">
                  <c:v>31194</c:v>
                </c:pt>
                <c:pt idx="3852">
                  <c:v>31195</c:v>
                </c:pt>
                <c:pt idx="3853">
                  <c:v>31196</c:v>
                </c:pt>
                <c:pt idx="3854">
                  <c:v>31197</c:v>
                </c:pt>
                <c:pt idx="3855">
                  <c:v>31198</c:v>
                </c:pt>
                <c:pt idx="3856">
                  <c:v>31199</c:v>
                </c:pt>
                <c:pt idx="3857">
                  <c:v>31200</c:v>
                </c:pt>
                <c:pt idx="3858">
                  <c:v>31201</c:v>
                </c:pt>
                <c:pt idx="3859">
                  <c:v>31202</c:v>
                </c:pt>
                <c:pt idx="3860">
                  <c:v>31203</c:v>
                </c:pt>
                <c:pt idx="3861">
                  <c:v>31204</c:v>
                </c:pt>
                <c:pt idx="3862">
                  <c:v>31205</c:v>
                </c:pt>
                <c:pt idx="3863">
                  <c:v>31206</c:v>
                </c:pt>
                <c:pt idx="3864">
                  <c:v>31207</c:v>
                </c:pt>
                <c:pt idx="3865">
                  <c:v>31208</c:v>
                </c:pt>
                <c:pt idx="3866">
                  <c:v>31209</c:v>
                </c:pt>
                <c:pt idx="3867">
                  <c:v>31210</c:v>
                </c:pt>
                <c:pt idx="3868">
                  <c:v>31211</c:v>
                </c:pt>
                <c:pt idx="3869">
                  <c:v>31212</c:v>
                </c:pt>
                <c:pt idx="3870">
                  <c:v>31213</c:v>
                </c:pt>
                <c:pt idx="3871">
                  <c:v>31214</c:v>
                </c:pt>
                <c:pt idx="3872">
                  <c:v>31215</c:v>
                </c:pt>
                <c:pt idx="3873">
                  <c:v>31216</c:v>
                </c:pt>
                <c:pt idx="3874">
                  <c:v>31217</c:v>
                </c:pt>
                <c:pt idx="3875">
                  <c:v>31218</c:v>
                </c:pt>
                <c:pt idx="3876">
                  <c:v>31219</c:v>
                </c:pt>
                <c:pt idx="3877">
                  <c:v>31220</c:v>
                </c:pt>
                <c:pt idx="3878">
                  <c:v>31221</c:v>
                </c:pt>
                <c:pt idx="3879">
                  <c:v>31222</c:v>
                </c:pt>
                <c:pt idx="3880">
                  <c:v>31223</c:v>
                </c:pt>
                <c:pt idx="3881">
                  <c:v>31224</c:v>
                </c:pt>
                <c:pt idx="3882">
                  <c:v>31225</c:v>
                </c:pt>
                <c:pt idx="3883">
                  <c:v>31226</c:v>
                </c:pt>
                <c:pt idx="3884">
                  <c:v>31227</c:v>
                </c:pt>
                <c:pt idx="3885">
                  <c:v>31228</c:v>
                </c:pt>
                <c:pt idx="3886">
                  <c:v>31229</c:v>
                </c:pt>
                <c:pt idx="3887">
                  <c:v>31230</c:v>
                </c:pt>
                <c:pt idx="3888">
                  <c:v>31231</c:v>
                </c:pt>
                <c:pt idx="3889">
                  <c:v>31232</c:v>
                </c:pt>
                <c:pt idx="3890">
                  <c:v>31233</c:v>
                </c:pt>
                <c:pt idx="3891">
                  <c:v>31234</c:v>
                </c:pt>
                <c:pt idx="3892">
                  <c:v>31235</c:v>
                </c:pt>
                <c:pt idx="3893">
                  <c:v>31236</c:v>
                </c:pt>
                <c:pt idx="3894">
                  <c:v>31237</c:v>
                </c:pt>
                <c:pt idx="3895">
                  <c:v>31238</c:v>
                </c:pt>
                <c:pt idx="3896">
                  <c:v>31239</c:v>
                </c:pt>
                <c:pt idx="3897">
                  <c:v>31240</c:v>
                </c:pt>
                <c:pt idx="3898">
                  <c:v>31241</c:v>
                </c:pt>
                <c:pt idx="3899">
                  <c:v>31242</c:v>
                </c:pt>
                <c:pt idx="3900">
                  <c:v>31243</c:v>
                </c:pt>
                <c:pt idx="3901">
                  <c:v>31244</c:v>
                </c:pt>
                <c:pt idx="3902">
                  <c:v>31245</c:v>
                </c:pt>
                <c:pt idx="3903">
                  <c:v>31246</c:v>
                </c:pt>
                <c:pt idx="3904">
                  <c:v>31247</c:v>
                </c:pt>
                <c:pt idx="3905">
                  <c:v>31248</c:v>
                </c:pt>
                <c:pt idx="3906">
                  <c:v>31249</c:v>
                </c:pt>
                <c:pt idx="3907">
                  <c:v>31250</c:v>
                </c:pt>
                <c:pt idx="3908">
                  <c:v>31251</c:v>
                </c:pt>
                <c:pt idx="3909">
                  <c:v>31252</c:v>
                </c:pt>
                <c:pt idx="3910">
                  <c:v>31253</c:v>
                </c:pt>
                <c:pt idx="3911">
                  <c:v>31254</c:v>
                </c:pt>
                <c:pt idx="3912">
                  <c:v>31255</c:v>
                </c:pt>
                <c:pt idx="3913">
                  <c:v>31256</c:v>
                </c:pt>
                <c:pt idx="3914">
                  <c:v>31257</c:v>
                </c:pt>
                <c:pt idx="3915">
                  <c:v>31258</c:v>
                </c:pt>
                <c:pt idx="3916">
                  <c:v>31259</c:v>
                </c:pt>
                <c:pt idx="3917">
                  <c:v>31260</c:v>
                </c:pt>
                <c:pt idx="3918">
                  <c:v>31261</c:v>
                </c:pt>
                <c:pt idx="3919">
                  <c:v>31262</c:v>
                </c:pt>
                <c:pt idx="3920">
                  <c:v>31263</c:v>
                </c:pt>
                <c:pt idx="3921">
                  <c:v>31264</c:v>
                </c:pt>
                <c:pt idx="3922">
                  <c:v>31265</c:v>
                </c:pt>
                <c:pt idx="3923">
                  <c:v>31266</c:v>
                </c:pt>
                <c:pt idx="3924">
                  <c:v>31267</c:v>
                </c:pt>
                <c:pt idx="3925">
                  <c:v>31268</c:v>
                </c:pt>
                <c:pt idx="3926">
                  <c:v>31269</c:v>
                </c:pt>
                <c:pt idx="3927">
                  <c:v>31270</c:v>
                </c:pt>
                <c:pt idx="3928">
                  <c:v>31271</c:v>
                </c:pt>
                <c:pt idx="3929">
                  <c:v>31272</c:v>
                </c:pt>
                <c:pt idx="3930">
                  <c:v>31273</c:v>
                </c:pt>
                <c:pt idx="3931">
                  <c:v>31274</c:v>
                </c:pt>
                <c:pt idx="3932">
                  <c:v>31275</c:v>
                </c:pt>
                <c:pt idx="3933">
                  <c:v>31276</c:v>
                </c:pt>
                <c:pt idx="3934">
                  <c:v>31277</c:v>
                </c:pt>
                <c:pt idx="3935">
                  <c:v>31278</c:v>
                </c:pt>
                <c:pt idx="3936">
                  <c:v>31279</c:v>
                </c:pt>
                <c:pt idx="3937">
                  <c:v>31280</c:v>
                </c:pt>
                <c:pt idx="3938">
                  <c:v>31281</c:v>
                </c:pt>
                <c:pt idx="3939">
                  <c:v>31282</c:v>
                </c:pt>
                <c:pt idx="3940">
                  <c:v>31283</c:v>
                </c:pt>
                <c:pt idx="3941">
                  <c:v>31284</c:v>
                </c:pt>
                <c:pt idx="3942">
                  <c:v>31285</c:v>
                </c:pt>
                <c:pt idx="3943">
                  <c:v>31286</c:v>
                </c:pt>
                <c:pt idx="3944">
                  <c:v>31287</c:v>
                </c:pt>
                <c:pt idx="3945">
                  <c:v>31288</c:v>
                </c:pt>
                <c:pt idx="3946">
                  <c:v>31289</c:v>
                </c:pt>
                <c:pt idx="3947">
                  <c:v>31290</c:v>
                </c:pt>
                <c:pt idx="3948">
                  <c:v>31291</c:v>
                </c:pt>
                <c:pt idx="3949">
                  <c:v>31292</c:v>
                </c:pt>
                <c:pt idx="3950">
                  <c:v>31293</c:v>
                </c:pt>
                <c:pt idx="3951">
                  <c:v>31294</c:v>
                </c:pt>
                <c:pt idx="3952">
                  <c:v>31295</c:v>
                </c:pt>
                <c:pt idx="3953">
                  <c:v>31296</c:v>
                </c:pt>
                <c:pt idx="3954">
                  <c:v>31297</c:v>
                </c:pt>
                <c:pt idx="3955">
                  <c:v>31298</c:v>
                </c:pt>
                <c:pt idx="3956">
                  <c:v>31299</c:v>
                </c:pt>
                <c:pt idx="3957">
                  <c:v>31300</c:v>
                </c:pt>
                <c:pt idx="3958">
                  <c:v>31301</c:v>
                </c:pt>
                <c:pt idx="3959">
                  <c:v>31302</c:v>
                </c:pt>
                <c:pt idx="3960">
                  <c:v>31303</c:v>
                </c:pt>
                <c:pt idx="3961">
                  <c:v>31304</c:v>
                </c:pt>
                <c:pt idx="3962">
                  <c:v>31305</c:v>
                </c:pt>
                <c:pt idx="3963">
                  <c:v>31306</c:v>
                </c:pt>
                <c:pt idx="3964">
                  <c:v>31307</c:v>
                </c:pt>
                <c:pt idx="3965">
                  <c:v>31308</c:v>
                </c:pt>
                <c:pt idx="3966">
                  <c:v>31309</c:v>
                </c:pt>
                <c:pt idx="3967">
                  <c:v>31310</c:v>
                </c:pt>
                <c:pt idx="3968">
                  <c:v>31311</c:v>
                </c:pt>
                <c:pt idx="3969">
                  <c:v>31312</c:v>
                </c:pt>
                <c:pt idx="3970">
                  <c:v>31313</c:v>
                </c:pt>
                <c:pt idx="3971">
                  <c:v>31314</c:v>
                </c:pt>
                <c:pt idx="3972">
                  <c:v>31315</c:v>
                </c:pt>
                <c:pt idx="3973">
                  <c:v>31316</c:v>
                </c:pt>
                <c:pt idx="3974">
                  <c:v>31317</c:v>
                </c:pt>
                <c:pt idx="3975">
                  <c:v>31318</c:v>
                </c:pt>
                <c:pt idx="3976">
                  <c:v>31319</c:v>
                </c:pt>
                <c:pt idx="3977">
                  <c:v>31320</c:v>
                </c:pt>
                <c:pt idx="3978">
                  <c:v>31533</c:v>
                </c:pt>
                <c:pt idx="3979">
                  <c:v>31534</c:v>
                </c:pt>
                <c:pt idx="3980">
                  <c:v>31535</c:v>
                </c:pt>
                <c:pt idx="3981">
                  <c:v>31536</c:v>
                </c:pt>
                <c:pt idx="3982">
                  <c:v>31537</c:v>
                </c:pt>
                <c:pt idx="3983">
                  <c:v>31538</c:v>
                </c:pt>
                <c:pt idx="3984">
                  <c:v>31539</c:v>
                </c:pt>
                <c:pt idx="3985">
                  <c:v>31540</c:v>
                </c:pt>
                <c:pt idx="3986">
                  <c:v>31541</c:v>
                </c:pt>
                <c:pt idx="3987">
                  <c:v>31542</c:v>
                </c:pt>
                <c:pt idx="3988">
                  <c:v>31543</c:v>
                </c:pt>
                <c:pt idx="3989">
                  <c:v>31544</c:v>
                </c:pt>
                <c:pt idx="3990">
                  <c:v>31545</c:v>
                </c:pt>
                <c:pt idx="3991">
                  <c:v>31546</c:v>
                </c:pt>
                <c:pt idx="3992">
                  <c:v>31547</c:v>
                </c:pt>
                <c:pt idx="3993">
                  <c:v>31548</c:v>
                </c:pt>
                <c:pt idx="3994">
                  <c:v>31549</c:v>
                </c:pt>
                <c:pt idx="3995">
                  <c:v>31550</c:v>
                </c:pt>
                <c:pt idx="3996">
                  <c:v>31551</c:v>
                </c:pt>
                <c:pt idx="3997">
                  <c:v>31552</c:v>
                </c:pt>
                <c:pt idx="3998">
                  <c:v>31553</c:v>
                </c:pt>
                <c:pt idx="3999">
                  <c:v>31554</c:v>
                </c:pt>
                <c:pt idx="4000">
                  <c:v>31555</c:v>
                </c:pt>
                <c:pt idx="4001">
                  <c:v>31556</c:v>
                </c:pt>
                <c:pt idx="4002">
                  <c:v>31557</c:v>
                </c:pt>
                <c:pt idx="4003">
                  <c:v>31558</c:v>
                </c:pt>
                <c:pt idx="4004">
                  <c:v>31559</c:v>
                </c:pt>
                <c:pt idx="4005">
                  <c:v>31560</c:v>
                </c:pt>
                <c:pt idx="4006">
                  <c:v>31561</c:v>
                </c:pt>
                <c:pt idx="4007">
                  <c:v>31562</c:v>
                </c:pt>
                <c:pt idx="4008">
                  <c:v>31563</c:v>
                </c:pt>
                <c:pt idx="4009">
                  <c:v>31564</c:v>
                </c:pt>
                <c:pt idx="4010">
                  <c:v>31565</c:v>
                </c:pt>
                <c:pt idx="4011">
                  <c:v>31566</c:v>
                </c:pt>
                <c:pt idx="4012">
                  <c:v>31567</c:v>
                </c:pt>
                <c:pt idx="4013">
                  <c:v>31568</c:v>
                </c:pt>
                <c:pt idx="4014">
                  <c:v>31569</c:v>
                </c:pt>
                <c:pt idx="4015">
                  <c:v>31570</c:v>
                </c:pt>
                <c:pt idx="4016">
                  <c:v>31571</c:v>
                </c:pt>
                <c:pt idx="4017">
                  <c:v>31572</c:v>
                </c:pt>
                <c:pt idx="4018">
                  <c:v>31573</c:v>
                </c:pt>
                <c:pt idx="4019">
                  <c:v>31574</c:v>
                </c:pt>
                <c:pt idx="4020">
                  <c:v>31575</c:v>
                </c:pt>
                <c:pt idx="4021">
                  <c:v>31576</c:v>
                </c:pt>
                <c:pt idx="4022">
                  <c:v>31577</c:v>
                </c:pt>
                <c:pt idx="4023">
                  <c:v>31578</c:v>
                </c:pt>
                <c:pt idx="4024">
                  <c:v>31579</c:v>
                </c:pt>
                <c:pt idx="4025">
                  <c:v>31580</c:v>
                </c:pt>
                <c:pt idx="4026">
                  <c:v>31581</c:v>
                </c:pt>
                <c:pt idx="4027">
                  <c:v>31582</c:v>
                </c:pt>
                <c:pt idx="4028">
                  <c:v>31583</c:v>
                </c:pt>
                <c:pt idx="4029">
                  <c:v>31584</c:v>
                </c:pt>
                <c:pt idx="4030">
                  <c:v>31585</c:v>
                </c:pt>
                <c:pt idx="4031">
                  <c:v>31586</c:v>
                </c:pt>
                <c:pt idx="4032">
                  <c:v>31587</c:v>
                </c:pt>
                <c:pt idx="4033">
                  <c:v>31588</c:v>
                </c:pt>
                <c:pt idx="4034">
                  <c:v>31589</c:v>
                </c:pt>
                <c:pt idx="4035">
                  <c:v>31590</c:v>
                </c:pt>
                <c:pt idx="4036">
                  <c:v>31591</c:v>
                </c:pt>
                <c:pt idx="4037">
                  <c:v>31592</c:v>
                </c:pt>
                <c:pt idx="4038">
                  <c:v>31593</c:v>
                </c:pt>
                <c:pt idx="4039">
                  <c:v>31594</c:v>
                </c:pt>
                <c:pt idx="4040">
                  <c:v>31595</c:v>
                </c:pt>
                <c:pt idx="4041">
                  <c:v>31596</c:v>
                </c:pt>
                <c:pt idx="4042">
                  <c:v>31597</c:v>
                </c:pt>
                <c:pt idx="4043">
                  <c:v>31598</c:v>
                </c:pt>
                <c:pt idx="4044">
                  <c:v>31599</c:v>
                </c:pt>
                <c:pt idx="4045">
                  <c:v>31600</c:v>
                </c:pt>
                <c:pt idx="4046">
                  <c:v>31601</c:v>
                </c:pt>
                <c:pt idx="4047">
                  <c:v>31602</c:v>
                </c:pt>
                <c:pt idx="4048">
                  <c:v>31603</c:v>
                </c:pt>
                <c:pt idx="4049">
                  <c:v>31604</c:v>
                </c:pt>
                <c:pt idx="4050">
                  <c:v>31605</c:v>
                </c:pt>
                <c:pt idx="4051">
                  <c:v>31606</c:v>
                </c:pt>
                <c:pt idx="4052">
                  <c:v>31607</c:v>
                </c:pt>
                <c:pt idx="4053">
                  <c:v>31608</c:v>
                </c:pt>
                <c:pt idx="4054">
                  <c:v>31609</c:v>
                </c:pt>
                <c:pt idx="4055">
                  <c:v>31610</c:v>
                </c:pt>
                <c:pt idx="4056">
                  <c:v>31611</c:v>
                </c:pt>
                <c:pt idx="4057">
                  <c:v>31612</c:v>
                </c:pt>
                <c:pt idx="4058">
                  <c:v>31613</c:v>
                </c:pt>
                <c:pt idx="4059">
                  <c:v>31614</c:v>
                </c:pt>
                <c:pt idx="4060">
                  <c:v>31615</c:v>
                </c:pt>
                <c:pt idx="4061">
                  <c:v>31616</c:v>
                </c:pt>
                <c:pt idx="4062">
                  <c:v>31617</c:v>
                </c:pt>
                <c:pt idx="4063">
                  <c:v>31618</c:v>
                </c:pt>
                <c:pt idx="4064">
                  <c:v>31619</c:v>
                </c:pt>
                <c:pt idx="4065">
                  <c:v>31620</c:v>
                </c:pt>
                <c:pt idx="4066">
                  <c:v>31621</c:v>
                </c:pt>
                <c:pt idx="4067">
                  <c:v>31622</c:v>
                </c:pt>
                <c:pt idx="4068">
                  <c:v>31623</c:v>
                </c:pt>
                <c:pt idx="4069">
                  <c:v>31624</c:v>
                </c:pt>
                <c:pt idx="4070">
                  <c:v>31625</c:v>
                </c:pt>
                <c:pt idx="4071">
                  <c:v>31626</c:v>
                </c:pt>
                <c:pt idx="4072">
                  <c:v>31627</c:v>
                </c:pt>
                <c:pt idx="4073">
                  <c:v>31628</c:v>
                </c:pt>
                <c:pt idx="4074">
                  <c:v>31629</c:v>
                </c:pt>
                <c:pt idx="4075">
                  <c:v>31630</c:v>
                </c:pt>
                <c:pt idx="4076">
                  <c:v>31631</c:v>
                </c:pt>
                <c:pt idx="4077">
                  <c:v>31632</c:v>
                </c:pt>
                <c:pt idx="4078">
                  <c:v>31633</c:v>
                </c:pt>
                <c:pt idx="4079">
                  <c:v>31634</c:v>
                </c:pt>
                <c:pt idx="4080">
                  <c:v>31635</c:v>
                </c:pt>
                <c:pt idx="4081">
                  <c:v>31636</c:v>
                </c:pt>
                <c:pt idx="4082">
                  <c:v>31637</c:v>
                </c:pt>
                <c:pt idx="4083">
                  <c:v>31638</c:v>
                </c:pt>
                <c:pt idx="4084">
                  <c:v>31639</c:v>
                </c:pt>
                <c:pt idx="4085">
                  <c:v>31640</c:v>
                </c:pt>
                <c:pt idx="4086">
                  <c:v>31641</c:v>
                </c:pt>
                <c:pt idx="4087">
                  <c:v>31642</c:v>
                </c:pt>
                <c:pt idx="4088">
                  <c:v>31643</c:v>
                </c:pt>
                <c:pt idx="4089">
                  <c:v>31644</c:v>
                </c:pt>
                <c:pt idx="4090">
                  <c:v>31645</c:v>
                </c:pt>
                <c:pt idx="4091">
                  <c:v>31646</c:v>
                </c:pt>
                <c:pt idx="4092">
                  <c:v>31647</c:v>
                </c:pt>
                <c:pt idx="4093">
                  <c:v>31648</c:v>
                </c:pt>
                <c:pt idx="4094">
                  <c:v>31649</c:v>
                </c:pt>
                <c:pt idx="4095">
                  <c:v>31650</c:v>
                </c:pt>
                <c:pt idx="4096">
                  <c:v>31651</c:v>
                </c:pt>
                <c:pt idx="4097">
                  <c:v>31652</c:v>
                </c:pt>
                <c:pt idx="4098">
                  <c:v>31653</c:v>
                </c:pt>
                <c:pt idx="4099">
                  <c:v>31654</c:v>
                </c:pt>
                <c:pt idx="4100">
                  <c:v>31655</c:v>
                </c:pt>
                <c:pt idx="4101">
                  <c:v>31656</c:v>
                </c:pt>
                <c:pt idx="4102">
                  <c:v>31657</c:v>
                </c:pt>
                <c:pt idx="4103">
                  <c:v>31658</c:v>
                </c:pt>
                <c:pt idx="4104">
                  <c:v>31659</c:v>
                </c:pt>
                <c:pt idx="4105">
                  <c:v>31660</c:v>
                </c:pt>
                <c:pt idx="4106">
                  <c:v>31661</c:v>
                </c:pt>
                <c:pt idx="4107">
                  <c:v>31662</c:v>
                </c:pt>
                <c:pt idx="4108">
                  <c:v>31663</c:v>
                </c:pt>
                <c:pt idx="4109">
                  <c:v>31664</c:v>
                </c:pt>
                <c:pt idx="4110">
                  <c:v>31665</c:v>
                </c:pt>
                <c:pt idx="4111">
                  <c:v>31666</c:v>
                </c:pt>
                <c:pt idx="4112">
                  <c:v>31667</c:v>
                </c:pt>
                <c:pt idx="4113">
                  <c:v>31668</c:v>
                </c:pt>
                <c:pt idx="4114">
                  <c:v>31669</c:v>
                </c:pt>
                <c:pt idx="4115">
                  <c:v>31670</c:v>
                </c:pt>
                <c:pt idx="4116">
                  <c:v>31671</c:v>
                </c:pt>
                <c:pt idx="4117">
                  <c:v>31672</c:v>
                </c:pt>
                <c:pt idx="4118">
                  <c:v>31673</c:v>
                </c:pt>
                <c:pt idx="4119">
                  <c:v>31674</c:v>
                </c:pt>
                <c:pt idx="4120">
                  <c:v>31675</c:v>
                </c:pt>
                <c:pt idx="4121">
                  <c:v>31676</c:v>
                </c:pt>
                <c:pt idx="4122">
                  <c:v>31677</c:v>
                </c:pt>
                <c:pt idx="4123">
                  <c:v>31678</c:v>
                </c:pt>
                <c:pt idx="4124">
                  <c:v>31679</c:v>
                </c:pt>
                <c:pt idx="4125">
                  <c:v>31680</c:v>
                </c:pt>
                <c:pt idx="4126">
                  <c:v>31681</c:v>
                </c:pt>
                <c:pt idx="4127">
                  <c:v>31682</c:v>
                </c:pt>
                <c:pt idx="4128">
                  <c:v>31683</c:v>
                </c:pt>
                <c:pt idx="4129">
                  <c:v>31684</c:v>
                </c:pt>
                <c:pt idx="4130">
                  <c:v>31685</c:v>
                </c:pt>
                <c:pt idx="4131">
                  <c:v>31898</c:v>
                </c:pt>
                <c:pt idx="4132">
                  <c:v>31899</c:v>
                </c:pt>
                <c:pt idx="4133">
                  <c:v>31900</c:v>
                </c:pt>
                <c:pt idx="4134">
                  <c:v>31901</c:v>
                </c:pt>
                <c:pt idx="4135">
                  <c:v>31902</c:v>
                </c:pt>
                <c:pt idx="4136">
                  <c:v>31903</c:v>
                </c:pt>
                <c:pt idx="4137">
                  <c:v>31904</c:v>
                </c:pt>
                <c:pt idx="4138">
                  <c:v>31905</c:v>
                </c:pt>
                <c:pt idx="4139">
                  <c:v>31906</c:v>
                </c:pt>
                <c:pt idx="4140">
                  <c:v>31907</c:v>
                </c:pt>
                <c:pt idx="4141">
                  <c:v>31908</c:v>
                </c:pt>
                <c:pt idx="4142">
                  <c:v>31909</c:v>
                </c:pt>
                <c:pt idx="4143">
                  <c:v>31910</c:v>
                </c:pt>
                <c:pt idx="4144">
                  <c:v>31911</c:v>
                </c:pt>
                <c:pt idx="4145">
                  <c:v>31912</c:v>
                </c:pt>
                <c:pt idx="4146">
                  <c:v>31913</c:v>
                </c:pt>
                <c:pt idx="4147">
                  <c:v>31914</c:v>
                </c:pt>
                <c:pt idx="4148">
                  <c:v>31915</c:v>
                </c:pt>
                <c:pt idx="4149">
                  <c:v>31916</c:v>
                </c:pt>
                <c:pt idx="4150">
                  <c:v>31917</c:v>
                </c:pt>
                <c:pt idx="4151">
                  <c:v>31918</c:v>
                </c:pt>
                <c:pt idx="4152">
                  <c:v>31919</c:v>
                </c:pt>
                <c:pt idx="4153">
                  <c:v>31920</c:v>
                </c:pt>
                <c:pt idx="4154">
                  <c:v>31921</c:v>
                </c:pt>
                <c:pt idx="4155">
                  <c:v>31922</c:v>
                </c:pt>
                <c:pt idx="4156">
                  <c:v>31923</c:v>
                </c:pt>
                <c:pt idx="4157">
                  <c:v>31924</c:v>
                </c:pt>
                <c:pt idx="4158">
                  <c:v>31925</c:v>
                </c:pt>
                <c:pt idx="4159">
                  <c:v>31926</c:v>
                </c:pt>
                <c:pt idx="4160">
                  <c:v>31927</c:v>
                </c:pt>
                <c:pt idx="4161">
                  <c:v>31928</c:v>
                </c:pt>
                <c:pt idx="4162">
                  <c:v>31929</c:v>
                </c:pt>
                <c:pt idx="4163">
                  <c:v>31930</c:v>
                </c:pt>
                <c:pt idx="4164">
                  <c:v>31931</c:v>
                </c:pt>
                <c:pt idx="4165">
                  <c:v>31932</c:v>
                </c:pt>
                <c:pt idx="4166">
                  <c:v>31933</c:v>
                </c:pt>
                <c:pt idx="4167">
                  <c:v>31934</c:v>
                </c:pt>
                <c:pt idx="4168">
                  <c:v>31935</c:v>
                </c:pt>
                <c:pt idx="4169">
                  <c:v>31936</c:v>
                </c:pt>
                <c:pt idx="4170">
                  <c:v>31937</c:v>
                </c:pt>
                <c:pt idx="4171">
                  <c:v>31938</c:v>
                </c:pt>
                <c:pt idx="4172">
                  <c:v>31939</c:v>
                </c:pt>
                <c:pt idx="4173">
                  <c:v>31940</c:v>
                </c:pt>
                <c:pt idx="4174">
                  <c:v>31941</c:v>
                </c:pt>
                <c:pt idx="4175">
                  <c:v>31942</c:v>
                </c:pt>
                <c:pt idx="4176">
                  <c:v>31943</c:v>
                </c:pt>
                <c:pt idx="4177">
                  <c:v>31944</c:v>
                </c:pt>
                <c:pt idx="4178">
                  <c:v>31945</c:v>
                </c:pt>
                <c:pt idx="4179">
                  <c:v>31946</c:v>
                </c:pt>
                <c:pt idx="4180">
                  <c:v>31947</c:v>
                </c:pt>
                <c:pt idx="4181">
                  <c:v>31948</c:v>
                </c:pt>
                <c:pt idx="4182">
                  <c:v>31949</c:v>
                </c:pt>
                <c:pt idx="4183">
                  <c:v>31950</c:v>
                </c:pt>
                <c:pt idx="4184">
                  <c:v>31951</c:v>
                </c:pt>
                <c:pt idx="4185">
                  <c:v>31952</c:v>
                </c:pt>
                <c:pt idx="4186">
                  <c:v>31953</c:v>
                </c:pt>
                <c:pt idx="4187">
                  <c:v>31954</c:v>
                </c:pt>
                <c:pt idx="4188">
                  <c:v>31955</c:v>
                </c:pt>
                <c:pt idx="4189">
                  <c:v>31956</c:v>
                </c:pt>
                <c:pt idx="4190">
                  <c:v>31957</c:v>
                </c:pt>
                <c:pt idx="4191">
                  <c:v>31958</c:v>
                </c:pt>
                <c:pt idx="4192">
                  <c:v>31959</c:v>
                </c:pt>
                <c:pt idx="4193">
                  <c:v>31960</c:v>
                </c:pt>
                <c:pt idx="4194">
                  <c:v>31961</c:v>
                </c:pt>
                <c:pt idx="4195">
                  <c:v>31962</c:v>
                </c:pt>
                <c:pt idx="4196">
                  <c:v>31963</c:v>
                </c:pt>
                <c:pt idx="4197">
                  <c:v>31964</c:v>
                </c:pt>
                <c:pt idx="4198">
                  <c:v>31965</c:v>
                </c:pt>
                <c:pt idx="4199">
                  <c:v>31966</c:v>
                </c:pt>
                <c:pt idx="4200">
                  <c:v>31967</c:v>
                </c:pt>
                <c:pt idx="4201">
                  <c:v>31968</c:v>
                </c:pt>
                <c:pt idx="4202">
                  <c:v>31969</c:v>
                </c:pt>
                <c:pt idx="4203">
                  <c:v>31970</c:v>
                </c:pt>
                <c:pt idx="4204">
                  <c:v>31971</c:v>
                </c:pt>
                <c:pt idx="4205">
                  <c:v>31972</c:v>
                </c:pt>
                <c:pt idx="4206">
                  <c:v>31973</c:v>
                </c:pt>
                <c:pt idx="4207">
                  <c:v>31974</c:v>
                </c:pt>
                <c:pt idx="4208">
                  <c:v>31975</c:v>
                </c:pt>
                <c:pt idx="4209">
                  <c:v>31976</c:v>
                </c:pt>
                <c:pt idx="4210">
                  <c:v>31977</c:v>
                </c:pt>
                <c:pt idx="4211">
                  <c:v>31978</c:v>
                </c:pt>
                <c:pt idx="4212">
                  <c:v>31979</c:v>
                </c:pt>
                <c:pt idx="4213">
                  <c:v>31980</c:v>
                </c:pt>
                <c:pt idx="4214">
                  <c:v>31981</c:v>
                </c:pt>
                <c:pt idx="4215">
                  <c:v>31982</c:v>
                </c:pt>
                <c:pt idx="4216">
                  <c:v>31983</c:v>
                </c:pt>
                <c:pt idx="4217">
                  <c:v>31984</c:v>
                </c:pt>
                <c:pt idx="4218">
                  <c:v>31985</c:v>
                </c:pt>
                <c:pt idx="4219">
                  <c:v>31986</c:v>
                </c:pt>
                <c:pt idx="4220">
                  <c:v>31987</c:v>
                </c:pt>
                <c:pt idx="4221">
                  <c:v>31988</c:v>
                </c:pt>
                <c:pt idx="4222">
                  <c:v>31989</c:v>
                </c:pt>
                <c:pt idx="4223">
                  <c:v>31990</c:v>
                </c:pt>
                <c:pt idx="4224">
                  <c:v>31991</c:v>
                </c:pt>
                <c:pt idx="4225">
                  <c:v>31992</c:v>
                </c:pt>
                <c:pt idx="4226">
                  <c:v>31993</c:v>
                </c:pt>
                <c:pt idx="4227">
                  <c:v>31994</c:v>
                </c:pt>
                <c:pt idx="4228">
                  <c:v>31995</c:v>
                </c:pt>
                <c:pt idx="4229">
                  <c:v>31996</c:v>
                </c:pt>
                <c:pt idx="4230">
                  <c:v>31997</c:v>
                </c:pt>
                <c:pt idx="4231">
                  <c:v>31998</c:v>
                </c:pt>
                <c:pt idx="4232">
                  <c:v>31999</c:v>
                </c:pt>
                <c:pt idx="4233">
                  <c:v>32000</c:v>
                </c:pt>
                <c:pt idx="4234">
                  <c:v>32001</c:v>
                </c:pt>
                <c:pt idx="4235">
                  <c:v>32002</c:v>
                </c:pt>
                <c:pt idx="4236">
                  <c:v>32003</c:v>
                </c:pt>
                <c:pt idx="4237">
                  <c:v>32004</c:v>
                </c:pt>
                <c:pt idx="4238">
                  <c:v>32005</c:v>
                </c:pt>
                <c:pt idx="4239">
                  <c:v>32006</c:v>
                </c:pt>
                <c:pt idx="4240">
                  <c:v>32007</c:v>
                </c:pt>
                <c:pt idx="4241">
                  <c:v>32008</c:v>
                </c:pt>
                <c:pt idx="4242">
                  <c:v>32009</c:v>
                </c:pt>
                <c:pt idx="4243">
                  <c:v>32010</c:v>
                </c:pt>
                <c:pt idx="4244">
                  <c:v>32011</c:v>
                </c:pt>
                <c:pt idx="4245">
                  <c:v>32012</c:v>
                </c:pt>
                <c:pt idx="4246">
                  <c:v>32013</c:v>
                </c:pt>
                <c:pt idx="4247">
                  <c:v>32014</c:v>
                </c:pt>
                <c:pt idx="4248">
                  <c:v>32015</c:v>
                </c:pt>
                <c:pt idx="4249">
                  <c:v>32016</c:v>
                </c:pt>
                <c:pt idx="4250">
                  <c:v>32017</c:v>
                </c:pt>
                <c:pt idx="4251">
                  <c:v>32018</c:v>
                </c:pt>
                <c:pt idx="4252">
                  <c:v>32019</c:v>
                </c:pt>
                <c:pt idx="4253">
                  <c:v>32020</c:v>
                </c:pt>
                <c:pt idx="4254">
                  <c:v>32021</c:v>
                </c:pt>
                <c:pt idx="4255">
                  <c:v>32022</c:v>
                </c:pt>
                <c:pt idx="4256">
                  <c:v>32023</c:v>
                </c:pt>
                <c:pt idx="4257">
                  <c:v>32024</c:v>
                </c:pt>
                <c:pt idx="4258">
                  <c:v>32025</c:v>
                </c:pt>
                <c:pt idx="4259">
                  <c:v>32026</c:v>
                </c:pt>
                <c:pt idx="4260">
                  <c:v>32027</c:v>
                </c:pt>
                <c:pt idx="4261">
                  <c:v>32028</c:v>
                </c:pt>
                <c:pt idx="4262">
                  <c:v>32029</c:v>
                </c:pt>
                <c:pt idx="4263">
                  <c:v>32030</c:v>
                </c:pt>
                <c:pt idx="4264">
                  <c:v>32031</c:v>
                </c:pt>
                <c:pt idx="4265">
                  <c:v>32032</c:v>
                </c:pt>
                <c:pt idx="4266">
                  <c:v>32033</c:v>
                </c:pt>
                <c:pt idx="4267">
                  <c:v>32034</c:v>
                </c:pt>
                <c:pt idx="4268">
                  <c:v>32035</c:v>
                </c:pt>
                <c:pt idx="4269">
                  <c:v>32036</c:v>
                </c:pt>
                <c:pt idx="4270">
                  <c:v>32037</c:v>
                </c:pt>
                <c:pt idx="4271">
                  <c:v>32038</c:v>
                </c:pt>
                <c:pt idx="4272">
                  <c:v>32039</c:v>
                </c:pt>
                <c:pt idx="4273">
                  <c:v>32040</c:v>
                </c:pt>
                <c:pt idx="4274">
                  <c:v>32041</c:v>
                </c:pt>
                <c:pt idx="4275">
                  <c:v>32042</c:v>
                </c:pt>
                <c:pt idx="4276">
                  <c:v>32043</c:v>
                </c:pt>
                <c:pt idx="4277">
                  <c:v>32044</c:v>
                </c:pt>
                <c:pt idx="4278">
                  <c:v>32045</c:v>
                </c:pt>
                <c:pt idx="4279">
                  <c:v>32046</c:v>
                </c:pt>
                <c:pt idx="4280">
                  <c:v>32047</c:v>
                </c:pt>
                <c:pt idx="4281">
                  <c:v>32048</c:v>
                </c:pt>
                <c:pt idx="4282">
                  <c:v>32049</c:v>
                </c:pt>
                <c:pt idx="4283">
                  <c:v>32050</c:v>
                </c:pt>
                <c:pt idx="4284">
                  <c:v>32264</c:v>
                </c:pt>
                <c:pt idx="4285">
                  <c:v>32265</c:v>
                </c:pt>
                <c:pt idx="4286">
                  <c:v>32266</c:v>
                </c:pt>
                <c:pt idx="4287">
                  <c:v>32267</c:v>
                </c:pt>
                <c:pt idx="4288">
                  <c:v>32268</c:v>
                </c:pt>
                <c:pt idx="4289">
                  <c:v>32269</c:v>
                </c:pt>
                <c:pt idx="4290">
                  <c:v>32270</c:v>
                </c:pt>
                <c:pt idx="4291">
                  <c:v>32271</c:v>
                </c:pt>
                <c:pt idx="4292">
                  <c:v>32272</c:v>
                </c:pt>
                <c:pt idx="4293">
                  <c:v>32273</c:v>
                </c:pt>
                <c:pt idx="4294">
                  <c:v>32274</c:v>
                </c:pt>
                <c:pt idx="4295">
                  <c:v>32275</c:v>
                </c:pt>
                <c:pt idx="4296">
                  <c:v>32276</c:v>
                </c:pt>
                <c:pt idx="4297">
                  <c:v>32277</c:v>
                </c:pt>
                <c:pt idx="4298">
                  <c:v>32278</c:v>
                </c:pt>
                <c:pt idx="4299">
                  <c:v>32279</c:v>
                </c:pt>
                <c:pt idx="4300">
                  <c:v>32280</c:v>
                </c:pt>
                <c:pt idx="4301">
                  <c:v>32281</c:v>
                </c:pt>
                <c:pt idx="4302">
                  <c:v>32282</c:v>
                </c:pt>
                <c:pt idx="4303">
                  <c:v>32283</c:v>
                </c:pt>
                <c:pt idx="4304">
                  <c:v>32284</c:v>
                </c:pt>
                <c:pt idx="4305">
                  <c:v>32285</c:v>
                </c:pt>
                <c:pt idx="4306">
                  <c:v>32286</c:v>
                </c:pt>
                <c:pt idx="4307">
                  <c:v>32287</c:v>
                </c:pt>
                <c:pt idx="4308">
                  <c:v>32288</c:v>
                </c:pt>
                <c:pt idx="4309">
                  <c:v>32289</c:v>
                </c:pt>
                <c:pt idx="4310">
                  <c:v>32290</c:v>
                </c:pt>
                <c:pt idx="4311">
                  <c:v>32291</c:v>
                </c:pt>
                <c:pt idx="4312">
                  <c:v>32292</c:v>
                </c:pt>
                <c:pt idx="4313">
                  <c:v>32293</c:v>
                </c:pt>
                <c:pt idx="4314">
                  <c:v>32294</c:v>
                </c:pt>
                <c:pt idx="4315">
                  <c:v>32295</c:v>
                </c:pt>
                <c:pt idx="4316">
                  <c:v>32296</c:v>
                </c:pt>
                <c:pt idx="4317">
                  <c:v>32297</c:v>
                </c:pt>
                <c:pt idx="4318">
                  <c:v>32298</c:v>
                </c:pt>
                <c:pt idx="4319">
                  <c:v>32299</c:v>
                </c:pt>
                <c:pt idx="4320">
                  <c:v>32300</c:v>
                </c:pt>
                <c:pt idx="4321">
                  <c:v>32301</c:v>
                </c:pt>
                <c:pt idx="4322">
                  <c:v>32302</c:v>
                </c:pt>
                <c:pt idx="4323">
                  <c:v>32303</c:v>
                </c:pt>
                <c:pt idx="4324">
                  <c:v>32304</c:v>
                </c:pt>
                <c:pt idx="4325">
                  <c:v>32305</c:v>
                </c:pt>
                <c:pt idx="4326">
                  <c:v>32306</c:v>
                </c:pt>
                <c:pt idx="4327">
                  <c:v>32307</c:v>
                </c:pt>
                <c:pt idx="4328">
                  <c:v>32308</c:v>
                </c:pt>
                <c:pt idx="4329">
                  <c:v>32309</c:v>
                </c:pt>
                <c:pt idx="4330">
                  <c:v>32310</c:v>
                </c:pt>
                <c:pt idx="4331">
                  <c:v>32311</c:v>
                </c:pt>
                <c:pt idx="4332">
                  <c:v>32312</c:v>
                </c:pt>
                <c:pt idx="4333">
                  <c:v>32313</c:v>
                </c:pt>
                <c:pt idx="4334">
                  <c:v>32314</c:v>
                </c:pt>
                <c:pt idx="4335">
                  <c:v>32315</c:v>
                </c:pt>
                <c:pt idx="4336">
                  <c:v>32316</c:v>
                </c:pt>
                <c:pt idx="4337">
                  <c:v>32317</c:v>
                </c:pt>
                <c:pt idx="4338">
                  <c:v>32318</c:v>
                </c:pt>
                <c:pt idx="4339">
                  <c:v>32319</c:v>
                </c:pt>
                <c:pt idx="4340">
                  <c:v>32320</c:v>
                </c:pt>
                <c:pt idx="4341">
                  <c:v>32321</c:v>
                </c:pt>
                <c:pt idx="4342">
                  <c:v>32322</c:v>
                </c:pt>
                <c:pt idx="4343">
                  <c:v>32323</c:v>
                </c:pt>
                <c:pt idx="4344">
                  <c:v>32324</c:v>
                </c:pt>
                <c:pt idx="4345">
                  <c:v>32325</c:v>
                </c:pt>
                <c:pt idx="4346">
                  <c:v>32326</c:v>
                </c:pt>
                <c:pt idx="4347">
                  <c:v>32327</c:v>
                </c:pt>
                <c:pt idx="4348">
                  <c:v>32328</c:v>
                </c:pt>
                <c:pt idx="4349">
                  <c:v>32329</c:v>
                </c:pt>
                <c:pt idx="4350">
                  <c:v>32330</c:v>
                </c:pt>
                <c:pt idx="4351">
                  <c:v>32331</c:v>
                </c:pt>
                <c:pt idx="4352">
                  <c:v>32332</c:v>
                </c:pt>
                <c:pt idx="4353">
                  <c:v>32333</c:v>
                </c:pt>
                <c:pt idx="4354">
                  <c:v>32334</c:v>
                </c:pt>
                <c:pt idx="4355">
                  <c:v>32335</c:v>
                </c:pt>
                <c:pt idx="4356">
                  <c:v>32336</c:v>
                </c:pt>
                <c:pt idx="4357">
                  <c:v>32337</c:v>
                </c:pt>
                <c:pt idx="4358">
                  <c:v>32338</c:v>
                </c:pt>
                <c:pt idx="4359">
                  <c:v>32339</c:v>
                </c:pt>
                <c:pt idx="4360">
                  <c:v>32340</c:v>
                </c:pt>
                <c:pt idx="4361">
                  <c:v>32341</c:v>
                </c:pt>
                <c:pt idx="4362">
                  <c:v>32342</c:v>
                </c:pt>
                <c:pt idx="4363">
                  <c:v>32343</c:v>
                </c:pt>
                <c:pt idx="4364">
                  <c:v>32344</c:v>
                </c:pt>
                <c:pt idx="4365">
                  <c:v>32345</c:v>
                </c:pt>
                <c:pt idx="4366">
                  <c:v>32346</c:v>
                </c:pt>
                <c:pt idx="4367">
                  <c:v>32347</c:v>
                </c:pt>
                <c:pt idx="4368">
                  <c:v>32348</c:v>
                </c:pt>
                <c:pt idx="4369">
                  <c:v>32349</c:v>
                </c:pt>
                <c:pt idx="4370">
                  <c:v>32350</c:v>
                </c:pt>
                <c:pt idx="4371">
                  <c:v>32351</c:v>
                </c:pt>
                <c:pt idx="4372">
                  <c:v>32352</c:v>
                </c:pt>
                <c:pt idx="4373">
                  <c:v>32353</c:v>
                </c:pt>
                <c:pt idx="4374">
                  <c:v>32354</c:v>
                </c:pt>
                <c:pt idx="4375">
                  <c:v>32355</c:v>
                </c:pt>
                <c:pt idx="4376">
                  <c:v>32356</c:v>
                </c:pt>
                <c:pt idx="4377">
                  <c:v>32357</c:v>
                </c:pt>
                <c:pt idx="4378">
                  <c:v>32358</c:v>
                </c:pt>
                <c:pt idx="4379">
                  <c:v>32359</c:v>
                </c:pt>
                <c:pt idx="4380">
                  <c:v>32360</c:v>
                </c:pt>
                <c:pt idx="4381">
                  <c:v>32361</c:v>
                </c:pt>
                <c:pt idx="4382">
                  <c:v>32362</c:v>
                </c:pt>
                <c:pt idx="4383">
                  <c:v>32363</c:v>
                </c:pt>
                <c:pt idx="4384">
                  <c:v>32364</c:v>
                </c:pt>
                <c:pt idx="4385">
                  <c:v>32365</c:v>
                </c:pt>
                <c:pt idx="4386">
                  <c:v>32366</c:v>
                </c:pt>
                <c:pt idx="4387">
                  <c:v>32367</c:v>
                </c:pt>
                <c:pt idx="4388">
                  <c:v>32368</c:v>
                </c:pt>
                <c:pt idx="4389">
                  <c:v>32369</c:v>
                </c:pt>
                <c:pt idx="4390">
                  <c:v>32370</c:v>
                </c:pt>
                <c:pt idx="4391">
                  <c:v>32371</c:v>
                </c:pt>
                <c:pt idx="4392">
                  <c:v>32372</c:v>
                </c:pt>
                <c:pt idx="4393">
                  <c:v>32373</c:v>
                </c:pt>
                <c:pt idx="4394">
                  <c:v>32374</c:v>
                </c:pt>
                <c:pt idx="4395">
                  <c:v>32375</c:v>
                </c:pt>
                <c:pt idx="4396">
                  <c:v>32376</c:v>
                </c:pt>
                <c:pt idx="4397">
                  <c:v>32377</c:v>
                </c:pt>
                <c:pt idx="4398">
                  <c:v>32378</c:v>
                </c:pt>
                <c:pt idx="4399">
                  <c:v>32379</c:v>
                </c:pt>
                <c:pt idx="4400">
                  <c:v>32380</c:v>
                </c:pt>
                <c:pt idx="4401">
                  <c:v>32381</c:v>
                </c:pt>
                <c:pt idx="4402">
                  <c:v>32382</c:v>
                </c:pt>
                <c:pt idx="4403">
                  <c:v>32383</c:v>
                </c:pt>
                <c:pt idx="4404">
                  <c:v>32384</c:v>
                </c:pt>
                <c:pt idx="4405">
                  <c:v>32385</c:v>
                </c:pt>
                <c:pt idx="4406">
                  <c:v>32386</c:v>
                </c:pt>
                <c:pt idx="4407">
                  <c:v>32387</c:v>
                </c:pt>
                <c:pt idx="4408">
                  <c:v>32388</c:v>
                </c:pt>
                <c:pt idx="4409">
                  <c:v>32389</c:v>
                </c:pt>
                <c:pt idx="4410">
                  <c:v>32390</c:v>
                </c:pt>
                <c:pt idx="4411">
                  <c:v>32391</c:v>
                </c:pt>
                <c:pt idx="4412">
                  <c:v>32392</c:v>
                </c:pt>
                <c:pt idx="4413">
                  <c:v>32393</c:v>
                </c:pt>
                <c:pt idx="4414">
                  <c:v>32394</c:v>
                </c:pt>
                <c:pt idx="4415">
                  <c:v>32395</c:v>
                </c:pt>
                <c:pt idx="4416">
                  <c:v>32396</c:v>
                </c:pt>
                <c:pt idx="4417">
                  <c:v>32397</c:v>
                </c:pt>
                <c:pt idx="4418">
                  <c:v>32398</c:v>
                </c:pt>
                <c:pt idx="4419">
                  <c:v>32399</c:v>
                </c:pt>
                <c:pt idx="4420">
                  <c:v>32400</c:v>
                </c:pt>
                <c:pt idx="4421">
                  <c:v>32401</c:v>
                </c:pt>
                <c:pt idx="4422">
                  <c:v>32402</c:v>
                </c:pt>
                <c:pt idx="4423">
                  <c:v>32403</c:v>
                </c:pt>
                <c:pt idx="4424">
                  <c:v>32404</c:v>
                </c:pt>
                <c:pt idx="4425">
                  <c:v>32405</c:v>
                </c:pt>
                <c:pt idx="4426">
                  <c:v>32406</c:v>
                </c:pt>
                <c:pt idx="4427">
                  <c:v>32407</c:v>
                </c:pt>
                <c:pt idx="4428">
                  <c:v>32408</c:v>
                </c:pt>
                <c:pt idx="4429">
                  <c:v>32409</c:v>
                </c:pt>
                <c:pt idx="4430">
                  <c:v>32410</c:v>
                </c:pt>
                <c:pt idx="4431">
                  <c:v>32411</c:v>
                </c:pt>
                <c:pt idx="4432">
                  <c:v>32412</c:v>
                </c:pt>
                <c:pt idx="4433">
                  <c:v>32413</c:v>
                </c:pt>
                <c:pt idx="4434">
                  <c:v>32414</c:v>
                </c:pt>
                <c:pt idx="4435">
                  <c:v>32415</c:v>
                </c:pt>
                <c:pt idx="4436">
                  <c:v>32416</c:v>
                </c:pt>
                <c:pt idx="4437">
                  <c:v>32629</c:v>
                </c:pt>
                <c:pt idx="4438">
                  <c:v>32630</c:v>
                </c:pt>
                <c:pt idx="4439">
                  <c:v>32631</c:v>
                </c:pt>
                <c:pt idx="4440">
                  <c:v>32632</c:v>
                </c:pt>
                <c:pt idx="4441">
                  <c:v>32633</c:v>
                </c:pt>
                <c:pt idx="4442">
                  <c:v>32634</c:v>
                </c:pt>
                <c:pt idx="4443">
                  <c:v>32635</c:v>
                </c:pt>
                <c:pt idx="4444">
                  <c:v>32636</c:v>
                </c:pt>
                <c:pt idx="4445">
                  <c:v>32637</c:v>
                </c:pt>
                <c:pt idx="4446">
                  <c:v>32638</c:v>
                </c:pt>
                <c:pt idx="4447">
                  <c:v>32639</c:v>
                </c:pt>
                <c:pt idx="4448">
                  <c:v>32640</c:v>
                </c:pt>
                <c:pt idx="4449">
                  <c:v>32641</c:v>
                </c:pt>
                <c:pt idx="4450">
                  <c:v>32642</c:v>
                </c:pt>
                <c:pt idx="4451">
                  <c:v>32643</c:v>
                </c:pt>
                <c:pt idx="4452">
                  <c:v>32644</c:v>
                </c:pt>
                <c:pt idx="4453">
                  <c:v>32645</c:v>
                </c:pt>
                <c:pt idx="4454">
                  <c:v>32646</c:v>
                </c:pt>
                <c:pt idx="4455">
                  <c:v>32647</c:v>
                </c:pt>
                <c:pt idx="4456">
                  <c:v>32648</c:v>
                </c:pt>
                <c:pt idx="4457">
                  <c:v>32649</c:v>
                </c:pt>
                <c:pt idx="4458">
                  <c:v>32650</c:v>
                </c:pt>
                <c:pt idx="4459">
                  <c:v>32651</c:v>
                </c:pt>
                <c:pt idx="4460">
                  <c:v>32652</c:v>
                </c:pt>
                <c:pt idx="4461">
                  <c:v>32653</c:v>
                </c:pt>
                <c:pt idx="4462">
                  <c:v>32654</c:v>
                </c:pt>
                <c:pt idx="4463">
                  <c:v>32655</c:v>
                </c:pt>
                <c:pt idx="4464">
                  <c:v>32656</c:v>
                </c:pt>
                <c:pt idx="4465">
                  <c:v>32657</c:v>
                </c:pt>
                <c:pt idx="4466">
                  <c:v>32658</c:v>
                </c:pt>
                <c:pt idx="4467">
                  <c:v>32659</c:v>
                </c:pt>
                <c:pt idx="4468">
                  <c:v>32660</c:v>
                </c:pt>
                <c:pt idx="4469">
                  <c:v>32661</c:v>
                </c:pt>
                <c:pt idx="4470">
                  <c:v>32662</c:v>
                </c:pt>
                <c:pt idx="4471">
                  <c:v>32663</c:v>
                </c:pt>
                <c:pt idx="4472">
                  <c:v>32664</c:v>
                </c:pt>
                <c:pt idx="4473">
                  <c:v>32665</c:v>
                </c:pt>
                <c:pt idx="4474">
                  <c:v>32666</c:v>
                </c:pt>
                <c:pt idx="4475">
                  <c:v>32667</c:v>
                </c:pt>
                <c:pt idx="4476">
                  <c:v>32668</c:v>
                </c:pt>
                <c:pt idx="4477">
                  <c:v>32669</c:v>
                </c:pt>
                <c:pt idx="4478">
                  <c:v>32670</c:v>
                </c:pt>
                <c:pt idx="4479">
                  <c:v>32671</c:v>
                </c:pt>
                <c:pt idx="4480">
                  <c:v>32672</c:v>
                </c:pt>
                <c:pt idx="4481">
                  <c:v>32673</c:v>
                </c:pt>
                <c:pt idx="4482">
                  <c:v>32674</c:v>
                </c:pt>
                <c:pt idx="4483">
                  <c:v>32675</c:v>
                </c:pt>
                <c:pt idx="4484">
                  <c:v>32676</c:v>
                </c:pt>
                <c:pt idx="4485">
                  <c:v>32677</c:v>
                </c:pt>
                <c:pt idx="4486">
                  <c:v>32678</c:v>
                </c:pt>
                <c:pt idx="4487">
                  <c:v>32679</c:v>
                </c:pt>
                <c:pt idx="4488">
                  <c:v>32680</c:v>
                </c:pt>
                <c:pt idx="4489">
                  <c:v>32681</c:v>
                </c:pt>
                <c:pt idx="4490">
                  <c:v>32682</c:v>
                </c:pt>
                <c:pt idx="4491">
                  <c:v>32683</c:v>
                </c:pt>
                <c:pt idx="4492">
                  <c:v>32684</c:v>
                </c:pt>
                <c:pt idx="4493">
                  <c:v>32685</c:v>
                </c:pt>
                <c:pt idx="4494">
                  <c:v>32686</c:v>
                </c:pt>
                <c:pt idx="4495">
                  <c:v>32687</c:v>
                </c:pt>
                <c:pt idx="4496">
                  <c:v>32688</c:v>
                </c:pt>
                <c:pt idx="4497">
                  <c:v>32689</c:v>
                </c:pt>
                <c:pt idx="4498">
                  <c:v>32690</c:v>
                </c:pt>
                <c:pt idx="4499">
                  <c:v>32691</c:v>
                </c:pt>
                <c:pt idx="4500">
                  <c:v>32692</c:v>
                </c:pt>
                <c:pt idx="4501">
                  <c:v>32693</c:v>
                </c:pt>
                <c:pt idx="4502">
                  <c:v>32694</c:v>
                </c:pt>
                <c:pt idx="4503">
                  <c:v>32695</c:v>
                </c:pt>
                <c:pt idx="4504">
                  <c:v>32696</c:v>
                </c:pt>
                <c:pt idx="4505">
                  <c:v>32697</c:v>
                </c:pt>
                <c:pt idx="4506">
                  <c:v>32698</c:v>
                </c:pt>
                <c:pt idx="4507">
                  <c:v>32699</c:v>
                </c:pt>
                <c:pt idx="4508">
                  <c:v>32700</c:v>
                </c:pt>
                <c:pt idx="4509">
                  <c:v>32701</c:v>
                </c:pt>
                <c:pt idx="4510">
                  <c:v>32702</c:v>
                </c:pt>
                <c:pt idx="4511">
                  <c:v>32703</c:v>
                </c:pt>
                <c:pt idx="4512">
                  <c:v>32704</c:v>
                </c:pt>
                <c:pt idx="4513">
                  <c:v>32705</c:v>
                </c:pt>
                <c:pt idx="4514">
                  <c:v>32706</c:v>
                </c:pt>
                <c:pt idx="4515">
                  <c:v>32707</c:v>
                </c:pt>
                <c:pt idx="4516">
                  <c:v>32708</c:v>
                </c:pt>
                <c:pt idx="4517">
                  <c:v>32709</c:v>
                </c:pt>
                <c:pt idx="4518">
                  <c:v>32710</c:v>
                </c:pt>
                <c:pt idx="4519">
                  <c:v>32711</c:v>
                </c:pt>
                <c:pt idx="4520">
                  <c:v>32712</c:v>
                </c:pt>
                <c:pt idx="4521">
                  <c:v>32713</c:v>
                </c:pt>
                <c:pt idx="4522">
                  <c:v>32714</c:v>
                </c:pt>
                <c:pt idx="4523">
                  <c:v>32715</c:v>
                </c:pt>
                <c:pt idx="4524">
                  <c:v>32716</c:v>
                </c:pt>
                <c:pt idx="4525">
                  <c:v>32717</c:v>
                </c:pt>
                <c:pt idx="4526">
                  <c:v>32718</c:v>
                </c:pt>
                <c:pt idx="4527">
                  <c:v>32719</c:v>
                </c:pt>
                <c:pt idx="4528">
                  <c:v>32720</c:v>
                </c:pt>
                <c:pt idx="4529">
                  <c:v>32721</c:v>
                </c:pt>
                <c:pt idx="4530">
                  <c:v>32722</c:v>
                </c:pt>
                <c:pt idx="4531">
                  <c:v>32723</c:v>
                </c:pt>
                <c:pt idx="4532">
                  <c:v>32724</c:v>
                </c:pt>
                <c:pt idx="4533">
                  <c:v>32725</c:v>
                </c:pt>
                <c:pt idx="4534">
                  <c:v>32726</c:v>
                </c:pt>
                <c:pt idx="4535">
                  <c:v>32727</c:v>
                </c:pt>
                <c:pt idx="4536">
                  <c:v>32728</c:v>
                </c:pt>
                <c:pt idx="4537">
                  <c:v>32729</c:v>
                </c:pt>
                <c:pt idx="4538">
                  <c:v>32730</c:v>
                </c:pt>
                <c:pt idx="4539">
                  <c:v>32731</c:v>
                </c:pt>
                <c:pt idx="4540">
                  <c:v>32732</c:v>
                </c:pt>
                <c:pt idx="4541">
                  <c:v>32733</c:v>
                </c:pt>
                <c:pt idx="4542">
                  <c:v>32734</c:v>
                </c:pt>
                <c:pt idx="4543">
                  <c:v>32735</c:v>
                </c:pt>
                <c:pt idx="4544">
                  <c:v>32736</c:v>
                </c:pt>
                <c:pt idx="4545">
                  <c:v>32737</c:v>
                </c:pt>
                <c:pt idx="4546">
                  <c:v>32738</c:v>
                </c:pt>
                <c:pt idx="4547">
                  <c:v>32739</c:v>
                </c:pt>
                <c:pt idx="4548">
                  <c:v>32740</c:v>
                </c:pt>
                <c:pt idx="4549">
                  <c:v>32741</c:v>
                </c:pt>
                <c:pt idx="4550">
                  <c:v>32742</c:v>
                </c:pt>
                <c:pt idx="4551">
                  <c:v>32743</c:v>
                </c:pt>
                <c:pt idx="4552">
                  <c:v>32744</c:v>
                </c:pt>
                <c:pt idx="4553">
                  <c:v>32745</c:v>
                </c:pt>
                <c:pt idx="4554">
                  <c:v>32746</c:v>
                </c:pt>
                <c:pt idx="4555">
                  <c:v>32747</c:v>
                </c:pt>
                <c:pt idx="4556">
                  <c:v>32748</c:v>
                </c:pt>
                <c:pt idx="4557">
                  <c:v>32749</c:v>
                </c:pt>
                <c:pt idx="4558">
                  <c:v>32750</c:v>
                </c:pt>
                <c:pt idx="4559">
                  <c:v>32751</c:v>
                </c:pt>
                <c:pt idx="4560">
                  <c:v>32752</c:v>
                </c:pt>
                <c:pt idx="4561">
                  <c:v>32753</c:v>
                </c:pt>
                <c:pt idx="4562">
                  <c:v>32754</c:v>
                </c:pt>
                <c:pt idx="4563">
                  <c:v>32755</c:v>
                </c:pt>
                <c:pt idx="4564">
                  <c:v>32756</c:v>
                </c:pt>
                <c:pt idx="4565">
                  <c:v>32757</c:v>
                </c:pt>
                <c:pt idx="4566">
                  <c:v>32758</c:v>
                </c:pt>
                <c:pt idx="4567">
                  <c:v>32759</c:v>
                </c:pt>
                <c:pt idx="4568">
                  <c:v>32760</c:v>
                </c:pt>
                <c:pt idx="4569">
                  <c:v>32761</c:v>
                </c:pt>
                <c:pt idx="4570">
                  <c:v>32762</c:v>
                </c:pt>
                <c:pt idx="4571">
                  <c:v>32763</c:v>
                </c:pt>
                <c:pt idx="4572">
                  <c:v>32764</c:v>
                </c:pt>
                <c:pt idx="4573">
                  <c:v>32765</c:v>
                </c:pt>
                <c:pt idx="4574">
                  <c:v>32766</c:v>
                </c:pt>
                <c:pt idx="4575">
                  <c:v>32767</c:v>
                </c:pt>
                <c:pt idx="4576">
                  <c:v>32768</c:v>
                </c:pt>
                <c:pt idx="4577">
                  <c:v>32769</c:v>
                </c:pt>
                <c:pt idx="4578">
                  <c:v>32770</c:v>
                </c:pt>
                <c:pt idx="4579">
                  <c:v>32771</c:v>
                </c:pt>
                <c:pt idx="4580">
                  <c:v>32772</c:v>
                </c:pt>
                <c:pt idx="4581">
                  <c:v>32773</c:v>
                </c:pt>
                <c:pt idx="4582">
                  <c:v>32774</c:v>
                </c:pt>
                <c:pt idx="4583">
                  <c:v>32775</c:v>
                </c:pt>
                <c:pt idx="4584">
                  <c:v>32776</c:v>
                </c:pt>
                <c:pt idx="4585">
                  <c:v>32777</c:v>
                </c:pt>
                <c:pt idx="4586">
                  <c:v>32778</c:v>
                </c:pt>
                <c:pt idx="4587">
                  <c:v>32779</c:v>
                </c:pt>
                <c:pt idx="4588">
                  <c:v>32780</c:v>
                </c:pt>
                <c:pt idx="4589">
                  <c:v>32781</c:v>
                </c:pt>
                <c:pt idx="4590">
                  <c:v>32994</c:v>
                </c:pt>
                <c:pt idx="4591">
                  <c:v>32995</c:v>
                </c:pt>
                <c:pt idx="4592">
                  <c:v>32996</c:v>
                </c:pt>
                <c:pt idx="4593">
                  <c:v>32997</c:v>
                </c:pt>
                <c:pt idx="4594">
                  <c:v>32998</c:v>
                </c:pt>
                <c:pt idx="4595">
                  <c:v>32999</c:v>
                </c:pt>
                <c:pt idx="4596">
                  <c:v>33000</c:v>
                </c:pt>
                <c:pt idx="4597">
                  <c:v>33001</c:v>
                </c:pt>
                <c:pt idx="4598">
                  <c:v>33002</c:v>
                </c:pt>
                <c:pt idx="4599">
                  <c:v>33003</c:v>
                </c:pt>
                <c:pt idx="4600">
                  <c:v>33004</c:v>
                </c:pt>
                <c:pt idx="4601">
                  <c:v>33005</c:v>
                </c:pt>
                <c:pt idx="4602">
                  <c:v>33006</c:v>
                </c:pt>
                <c:pt idx="4603">
                  <c:v>33007</c:v>
                </c:pt>
                <c:pt idx="4604">
                  <c:v>33008</c:v>
                </c:pt>
                <c:pt idx="4605">
                  <c:v>33009</c:v>
                </c:pt>
                <c:pt idx="4606">
                  <c:v>33010</c:v>
                </c:pt>
                <c:pt idx="4607">
                  <c:v>33011</c:v>
                </c:pt>
                <c:pt idx="4608">
                  <c:v>33012</c:v>
                </c:pt>
                <c:pt idx="4609">
                  <c:v>33013</c:v>
                </c:pt>
                <c:pt idx="4610">
                  <c:v>33014</c:v>
                </c:pt>
                <c:pt idx="4611">
                  <c:v>33015</c:v>
                </c:pt>
                <c:pt idx="4612">
                  <c:v>33016</c:v>
                </c:pt>
                <c:pt idx="4613">
                  <c:v>33017</c:v>
                </c:pt>
                <c:pt idx="4614">
                  <c:v>33018</c:v>
                </c:pt>
                <c:pt idx="4615">
                  <c:v>33019</c:v>
                </c:pt>
                <c:pt idx="4616">
                  <c:v>33020</c:v>
                </c:pt>
                <c:pt idx="4617">
                  <c:v>33021</c:v>
                </c:pt>
                <c:pt idx="4618">
                  <c:v>33022</c:v>
                </c:pt>
                <c:pt idx="4619">
                  <c:v>33023</c:v>
                </c:pt>
                <c:pt idx="4620">
                  <c:v>33024</c:v>
                </c:pt>
                <c:pt idx="4621">
                  <c:v>33025</c:v>
                </c:pt>
                <c:pt idx="4622">
                  <c:v>33026</c:v>
                </c:pt>
                <c:pt idx="4623">
                  <c:v>33027</c:v>
                </c:pt>
                <c:pt idx="4624">
                  <c:v>33028</c:v>
                </c:pt>
                <c:pt idx="4625">
                  <c:v>33029</c:v>
                </c:pt>
                <c:pt idx="4626">
                  <c:v>33030</c:v>
                </c:pt>
                <c:pt idx="4627">
                  <c:v>33031</c:v>
                </c:pt>
                <c:pt idx="4628">
                  <c:v>33032</c:v>
                </c:pt>
                <c:pt idx="4629">
                  <c:v>33033</c:v>
                </c:pt>
                <c:pt idx="4630">
                  <c:v>33034</c:v>
                </c:pt>
                <c:pt idx="4631">
                  <c:v>33035</c:v>
                </c:pt>
                <c:pt idx="4632">
                  <c:v>33036</c:v>
                </c:pt>
                <c:pt idx="4633">
                  <c:v>33037</c:v>
                </c:pt>
                <c:pt idx="4634">
                  <c:v>33038</c:v>
                </c:pt>
                <c:pt idx="4635">
                  <c:v>33039</c:v>
                </c:pt>
                <c:pt idx="4636">
                  <c:v>33040</c:v>
                </c:pt>
                <c:pt idx="4637">
                  <c:v>33041</c:v>
                </c:pt>
                <c:pt idx="4638">
                  <c:v>33042</c:v>
                </c:pt>
                <c:pt idx="4639">
                  <c:v>33043</c:v>
                </c:pt>
                <c:pt idx="4640">
                  <c:v>33044</c:v>
                </c:pt>
                <c:pt idx="4641">
                  <c:v>33045</c:v>
                </c:pt>
                <c:pt idx="4642">
                  <c:v>33046</c:v>
                </c:pt>
                <c:pt idx="4643">
                  <c:v>33047</c:v>
                </c:pt>
                <c:pt idx="4644">
                  <c:v>33048</c:v>
                </c:pt>
                <c:pt idx="4645">
                  <c:v>33049</c:v>
                </c:pt>
                <c:pt idx="4646">
                  <c:v>33050</c:v>
                </c:pt>
                <c:pt idx="4647">
                  <c:v>33051</c:v>
                </c:pt>
                <c:pt idx="4648">
                  <c:v>33052</c:v>
                </c:pt>
                <c:pt idx="4649">
                  <c:v>33053</c:v>
                </c:pt>
                <c:pt idx="4650">
                  <c:v>33054</c:v>
                </c:pt>
                <c:pt idx="4651">
                  <c:v>33055</c:v>
                </c:pt>
                <c:pt idx="4652">
                  <c:v>33056</c:v>
                </c:pt>
                <c:pt idx="4653">
                  <c:v>33057</c:v>
                </c:pt>
                <c:pt idx="4654">
                  <c:v>33058</c:v>
                </c:pt>
                <c:pt idx="4655">
                  <c:v>33059</c:v>
                </c:pt>
                <c:pt idx="4656">
                  <c:v>33060</c:v>
                </c:pt>
                <c:pt idx="4657">
                  <c:v>33061</c:v>
                </c:pt>
                <c:pt idx="4658">
                  <c:v>33062</c:v>
                </c:pt>
                <c:pt idx="4659">
                  <c:v>33063</c:v>
                </c:pt>
                <c:pt idx="4660">
                  <c:v>33064</c:v>
                </c:pt>
                <c:pt idx="4661">
                  <c:v>33065</c:v>
                </c:pt>
                <c:pt idx="4662">
                  <c:v>33066</c:v>
                </c:pt>
                <c:pt idx="4663">
                  <c:v>33067</c:v>
                </c:pt>
                <c:pt idx="4664">
                  <c:v>33068</c:v>
                </c:pt>
                <c:pt idx="4665">
                  <c:v>33069</c:v>
                </c:pt>
                <c:pt idx="4666">
                  <c:v>33070</c:v>
                </c:pt>
                <c:pt idx="4667">
                  <c:v>33071</c:v>
                </c:pt>
                <c:pt idx="4668">
                  <c:v>33072</c:v>
                </c:pt>
                <c:pt idx="4669">
                  <c:v>33073</c:v>
                </c:pt>
                <c:pt idx="4670">
                  <c:v>33074</c:v>
                </c:pt>
                <c:pt idx="4671">
                  <c:v>33075</c:v>
                </c:pt>
                <c:pt idx="4672">
                  <c:v>33076</c:v>
                </c:pt>
                <c:pt idx="4673">
                  <c:v>33077</c:v>
                </c:pt>
                <c:pt idx="4674">
                  <c:v>33078</c:v>
                </c:pt>
                <c:pt idx="4675">
                  <c:v>33079</c:v>
                </c:pt>
                <c:pt idx="4676">
                  <c:v>33080</c:v>
                </c:pt>
                <c:pt idx="4677">
                  <c:v>33081</c:v>
                </c:pt>
                <c:pt idx="4678">
                  <c:v>33082</c:v>
                </c:pt>
                <c:pt idx="4679">
                  <c:v>33083</c:v>
                </c:pt>
                <c:pt idx="4680">
                  <c:v>33084</c:v>
                </c:pt>
                <c:pt idx="4681">
                  <c:v>33085</c:v>
                </c:pt>
                <c:pt idx="4682">
                  <c:v>33086</c:v>
                </c:pt>
                <c:pt idx="4683">
                  <c:v>33087</c:v>
                </c:pt>
                <c:pt idx="4684">
                  <c:v>33088</c:v>
                </c:pt>
                <c:pt idx="4685">
                  <c:v>33089</c:v>
                </c:pt>
                <c:pt idx="4686">
                  <c:v>33090</c:v>
                </c:pt>
                <c:pt idx="4687">
                  <c:v>33091</c:v>
                </c:pt>
                <c:pt idx="4688">
                  <c:v>33092</c:v>
                </c:pt>
                <c:pt idx="4689">
                  <c:v>33093</c:v>
                </c:pt>
                <c:pt idx="4690">
                  <c:v>33094</c:v>
                </c:pt>
                <c:pt idx="4691">
                  <c:v>33095</c:v>
                </c:pt>
                <c:pt idx="4692">
                  <c:v>33096</c:v>
                </c:pt>
                <c:pt idx="4693">
                  <c:v>33097</c:v>
                </c:pt>
                <c:pt idx="4694">
                  <c:v>33098</c:v>
                </c:pt>
                <c:pt idx="4695">
                  <c:v>33099</c:v>
                </c:pt>
                <c:pt idx="4696">
                  <c:v>33100</c:v>
                </c:pt>
                <c:pt idx="4697">
                  <c:v>33101</c:v>
                </c:pt>
                <c:pt idx="4698">
                  <c:v>33102</c:v>
                </c:pt>
                <c:pt idx="4699">
                  <c:v>33103</c:v>
                </c:pt>
                <c:pt idx="4700">
                  <c:v>33104</c:v>
                </c:pt>
                <c:pt idx="4701">
                  <c:v>33105</c:v>
                </c:pt>
                <c:pt idx="4702">
                  <c:v>33106</c:v>
                </c:pt>
                <c:pt idx="4703">
                  <c:v>33107</c:v>
                </c:pt>
                <c:pt idx="4704">
                  <c:v>33108</c:v>
                </c:pt>
                <c:pt idx="4705">
                  <c:v>33109</c:v>
                </c:pt>
                <c:pt idx="4706">
                  <c:v>33110</c:v>
                </c:pt>
                <c:pt idx="4707">
                  <c:v>33111</c:v>
                </c:pt>
                <c:pt idx="4708">
                  <c:v>33112</c:v>
                </c:pt>
                <c:pt idx="4709">
                  <c:v>33113</c:v>
                </c:pt>
                <c:pt idx="4710">
                  <c:v>33114</c:v>
                </c:pt>
                <c:pt idx="4711">
                  <c:v>33115</c:v>
                </c:pt>
                <c:pt idx="4712">
                  <c:v>33116</c:v>
                </c:pt>
                <c:pt idx="4713">
                  <c:v>33117</c:v>
                </c:pt>
                <c:pt idx="4714">
                  <c:v>33118</c:v>
                </c:pt>
                <c:pt idx="4715">
                  <c:v>33119</c:v>
                </c:pt>
                <c:pt idx="4716">
                  <c:v>33120</c:v>
                </c:pt>
                <c:pt idx="4717">
                  <c:v>33121</c:v>
                </c:pt>
                <c:pt idx="4718">
                  <c:v>33122</c:v>
                </c:pt>
                <c:pt idx="4719">
                  <c:v>33123</c:v>
                </c:pt>
                <c:pt idx="4720">
                  <c:v>33124</c:v>
                </c:pt>
                <c:pt idx="4721">
                  <c:v>33125</c:v>
                </c:pt>
                <c:pt idx="4722">
                  <c:v>33126</c:v>
                </c:pt>
                <c:pt idx="4723">
                  <c:v>33127</c:v>
                </c:pt>
                <c:pt idx="4724">
                  <c:v>33128</c:v>
                </c:pt>
                <c:pt idx="4725">
                  <c:v>33129</c:v>
                </c:pt>
                <c:pt idx="4726">
                  <c:v>33130</c:v>
                </c:pt>
                <c:pt idx="4727">
                  <c:v>33131</c:v>
                </c:pt>
                <c:pt idx="4728">
                  <c:v>33132</c:v>
                </c:pt>
                <c:pt idx="4729">
                  <c:v>33133</c:v>
                </c:pt>
                <c:pt idx="4730">
                  <c:v>33134</c:v>
                </c:pt>
                <c:pt idx="4731">
                  <c:v>33135</c:v>
                </c:pt>
                <c:pt idx="4732">
                  <c:v>33136</c:v>
                </c:pt>
                <c:pt idx="4733">
                  <c:v>33137</c:v>
                </c:pt>
                <c:pt idx="4734">
                  <c:v>33138</c:v>
                </c:pt>
                <c:pt idx="4735">
                  <c:v>33139</c:v>
                </c:pt>
                <c:pt idx="4736">
                  <c:v>33140</c:v>
                </c:pt>
                <c:pt idx="4737">
                  <c:v>33141</c:v>
                </c:pt>
                <c:pt idx="4738">
                  <c:v>33142</c:v>
                </c:pt>
                <c:pt idx="4739">
                  <c:v>33143</c:v>
                </c:pt>
                <c:pt idx="4740">
                  <c:v>33144</c:v>
                </c:pt>
                <c:pt idx="4741">
                  <c:v>33145</c:v>
                </c:pt>
                <c:pt idx="4742">
                  <c:v>33146</c:v>
                </c:pt>
                <c:pt idx="4743">
                  <c:v>33359</c:v>
                </c:pt>
                <c:pt idx="4744">
                  <c:v>33360</c:v>
                </c:pt>
                <c:pt idx="4745">
                  <c:v>33361</c:v>
                </c:pt>
                <c:pt idx="4746">
                  <c:v>33362</c:v>
                </c:pt>
                <c:pt idx="4747">
                  <c:v>33363</c:v>
                </c:pt>
                <c:pt idx="4748">
                  <c:v>33364</c:v>
                </c:pt>
                <c:pt idx="4749">
                  <c:v>33365</c:v>
                </c:pt>
                <c:pt idx="4750">
                  <c:v>33366</c:v>
                </c:pt>
                <c:pt idx="4751">
                  <c:v>33367</c:v>
                </c:pt>
                <c:pt idx="4752">
                  <c:v>33368</c:v>
                </c:pt>
                <c:pt idx="4753">
                  <c:v>33369</c:v>
                </c:pt>
                <c:pt idx="4754">
                  <c:v>33370</c:v>
                </c:pt>
                <c:pt idx="4755">
                  <c:v>33371</c:v>
                </c:pt>
                <c:pt idx="4756">
                  <c:v>33372</c:v>
                </c:pt>
                <c:pt idx="4757">
                  <c:v>33373</c:v>
                </c:pt>
                <c:pt idx="4758">
                  <c:v>33374</c:v>
                </c:pt>
                <c:pt idx="4759">
                  <c:v>33375</c:v>
                </c:pt>
                <c:pt idx="4760">
                  <c:v>33376</c:v>
                </c:pt>
                <c:pt idx="4761">
                  <c:v>33377</c:v>
                </c:pt>
                <c:pt idx="4762">
                  <c:v>33378</c:v>
                </c:pt>
                <c:pt idx="4763">
                  <c:v>33379</c:v>
                </c:pt>
                <c:pt idx="4764">
                  <c:v>33380</c:v>
                </c:pt>
                <c:pt idx="4765">
                  <c:v>33381</c:v>
                </c:pt>
                <c:pt idx="4766">
                  <c:v>33382</c:v>
                </c:pt>
                <c:pt idx="4767">
                  <c:v>33383</c:v>
                </c:pt>
                <c:pt idx="4768">
                  <c:v>33384</c:v>
                </c:pt>
                <c:pt idx="4769">
                  <c:v>33385</c:v>
                </c:pt>
                <c:pt idx="4770">
                  <c:v>33386</c:v>
                </c:pt>
                <c:pt idx="4771">
                  <c:v>33387</c:v>
                </c:pt>
                <c:pt idx="4772">
                  <c:v>33388</c:v>
                </c:pt>
                <c:pt idx="4773">
                  <c:v>33389</c:v>
                </c:pt>
                <c:pt idx="4774">
                  <c:v>33390</c:v>
                </c:pt>
                <c:pt idx="4775">
                  <c:v>33391</c:v>
                </c:pt>
                <c:pt idx="4776">
                  <c:v>33392</c:v>
                </c:pt>
                <c:pt idx="4777">
                  <c:v>33393</c:v>
                </c:pt>
                <c:pt idx="4778">
                  <c:v>33394</c:v>
                </c:pt>
                <c:pt idx="4779">
                  <c:v>33395</c:v>
                </c:pt>
                <c:pt idx="4780">
                  <c:v>33396</c:v>
                </c:pt>
                <c:pt idx="4781">
                  <c:v>33397</c:v>
                </c:pt>
                <c:pt idx="4782">
                  <c:v>33398</c:v>
                </c:pt>
                <c:pt idx="4783">
                  <c:v>33399</c:v>
                </c:pt>
                <c:pt idx="4784">
                  <c:v>33400</c:v>
                </c:pt>
                <c:pt idx="4785">
                  <c:v>33401</c:v>
                </c:pt>
                <c:pt idx="4786">
                  <c:v>33402</c:v>
                </c:pt>
                <c:pt idx="4787">
                  <c:v>33403</c:v>
                </c:pt>
                <c:pt idx="4788">
                  <c:v>33404</c:v>
                </c:pt>
                <c:pt idx="4789">
                  <c:v>33405</c:v>
                </c:pt>
                <c:pt idx="4790">
                  <c:v>33406</c:v>
                </c:pt>
                <c:pt idx="4791">
                  <c:v>33407</c:v>
                </c:pt>
                <c:pt idx="4792">
                  <c:v>33408</c:v>
                </c:pt>
                <c:pt idx="4793">
                  <c:v>33409</c:v>
                </c:pt>
                <c:pt idx="4794">
                  <c:v>33410</c:v>
                </c:pt>
                <c:pt idx="4795">
                  <c:v>33411</c:v>
                </c:pt>
                <c:pt idx="4796">
                  <c:v>33412</c:v>
                </c:pt>
                <c:pt idx="4797">
                  <c:v>33413</c:v>
                </c:pt>
                <c:pt idx="4798">
                  <c:v>33414</c:v>
                </c:pt>
                <c:pt idx="4799">
                  <c:v>33415</c:v>
                </c:pt>
                <c:pt idx="4800">
                  <c:v>33416</c:v>
                </c:pt>
                <c:pt idx="4801">
                  <c:v>33417</c:v>
                </c:pt>
                <c:pt idx="4802">
                  <c:v>33418</c:v>
                </c:pt>
                <c:pt idx="4803">
                  <c:v>33419</c:v>
                </c:pt>
                <c:pt idx="4804">
                  <c:v>33420</c:v>
                </c:pt>
                <c:pt idx="4805">
                  <c:v>33421</c:v>
                </c:pt>
                <c:pt idx="4806">
                  <c:v>33422</c:v>
                </c:pt>
                <c:pt idx="4807">
                  <c:v>33423</c:v>
                </c:pt>
                <c:pt idx="4808">
                  <c:v>33424</c:v>
                </c:pt>
                <c:pt idx="4809">
                  <c:v>33425</c:v>
                </c:pt>
                <c:pt idx="4810">
                  <c:v>33426</c:v>
                </c:pt>
                <c:pt idx="4811">
                  <c:v>33427</c:v>
                </c:pt>
                <c:pt idx="4812">
                  <c:v>33428</c:v>
                </c:pt>
                <c:pt idx="4813">
                  <c:v>33429</c:v>
                </c:pt>
                <c:pt idx="4814">
                  <c:v>33430</c:v>
                </c:pt>
                <c:pt idx="4815">
                  <c:v>33431</c:v>
                </c:pt>
                <c:pt idx="4816">
                  <c:v>33432</c:v>
                </c:pt>
                <c:pt idx="4817">
                  <c:v>33433</c:v>
                </c:pt>
                <c:pt idx="4818">
                  <c:v>33434</c:v>
                </c:pt>
                <c:pt idx="4819">
                  <c:v>33435</c:v>
                </c:pt>
                <c:pt idx="4820">
                  <c:v>33436</c:v>
                </c:pt>
                <c:pt idx="4821">
                  <c:v>33437</c:v>
                </c:pt>
                <c:pt idx="4822">
                  <c:v>33438</c:v>
                </c:pt>
                <c:pt idx="4823">
                  <c:v>33439</c:v>
                </c:pt>
                <c:pt idx="4824">
                  <c:v>33440</c:v>
                </c:pt>
                <c:pt idx="4825">
                  <c:v>33441</c:v>
                </c:pt>
                <c:pt idx="4826">
                  <c:v>33442</c:v>
                </c:pt>
                <c:pt idx="4827">
                  <c:v>33443</c:v>
                </c:pt>
                <c:pt idx="4828">
                  <c:v>33444</c:v>
                </c:pt>
                <c:pt idx="4829">
                  <c:v>33445</c:v>
                </c:pt>
                <c:pt idx="4830">
                  <c:v>33446</c:v>
                </c:pt>
                <c:pt idx="4831">
                  <c:v>33447</c:v>
                </c:pt>
                <c:pt idx="4832">
                  <c:v>33448</c:v>
                </c:pt>
                <c:pt idx="4833">
                  <c:v>33449</c:v>
                </c:pt>
                <c:pt idx="4834">
                  <c:v>33450</c:v>
                </c:pt>
                <c:pt idx="4835">
                  <c:v>33451</c:v>
                </c:pt>
                <c:pt idx="4836">
                  <c:v>33452</c:v>
                </c:pt>
                <c:pt idx="4837">
                  <c:v>33453</c:v>
                </c:pt>
                <c:pt idx="4838">
                  <c:v>33454</c:v>
                </c:pt>
                <c:pt idx="4839">
                  <c:v>33455</c:v>
                </c:pt>
                <c:pt idx="4840">
                  <c:v>33456</c:v>
                </c:pt>
                <c:pt idx="4841">
                  <c:v>33457</c:v>
                </c:pt>
                <c:pt idx="4842">
                  <c:v>33458</c:v>
                </c:pt>
                <c:pt idx="4843">
                  <c:v>33459</c:v>
                </c:pt>
                <c:pt idx="4844">
                  <c:v>33460</c:v>
                </c:pt>
                <c:pt idx="4845">
                  <c:v>33461</c:v>
                </c:pt>
                <c:pt idx="4846">
                  <c:v>33462</c:v>
                </c:pt>
                <c:pt idx="4847">
                  <c:v>33463</c:v>
                </c:pt>
                <c:pt idx="4848">
                  <c:v>33464</c:v>
                </c:pt>
                <c:pt idx="4849">
                  <c:v>33465</c:v>
                </c:pt>
                <c:pt idx="4850">
                  <c:v>33466</c:v>
                </c:pt>
                <c:pt idx="4851">
                  <c:v>33467</c:v>
                </c:pt>
                <c:pt idx="4852">
                  <c:v>33468</c:v>
                </c:pt>
                <c:pt idx="4853">
                  <c:v>33469</c:v>
                </c:pt>
                <c:pt idx="4854">
                  <c:v>33470</c:v>
                </c:pt>
                <c:pt idx="4855">
                  <c:v>33471</c:v>
                </c:pt>
                <c:pt idx="4856">
                  <c:v>33472</c:v>
                </c:pt>
                <c:pt idx="4857">
                  <c:v>33473</c:v>
                </c:pt>
                <c:pt idx="4858">
                  <c:v>33474</c:v>
                </c:pt>
                <c:pt idx="4859">
                  <c:v>33475</c:v>
                </c:pt>
                <c:pt idx="4860">
                  <c:v>33476</c:v>
                </c:pt>
                <c:pt idx="4861">
                  <c:v>33477</c:v>
                </c:pt>
                <c:pt idx="4862">
                  <c:v>33478</c:v>
                </c:pt>
                <c:pt idx="4863">
                  <c:v>33479</c:v>
                </c:pt>
                <c:pt idx="4864">
                  <c:v>33480</c:v>
                </c:pt>
                <c:pt idx="4865">
                  <c:v>33481</c:v>
                </c:pt>
                <c:pt idx="4866">
                  <c:v>33482</c:v>
                </c:pt>
                <c:pt idx="4867">
                  <c:v>33483</c:v>
                </c:pt>
                <c:pt idx="4868">
                  <c:v>33484</c:v>
                </c:pt>
                <c:pt idx="4869">
                  <c:v>33485</c:v>
                </c:pt>
                <c:pt idx="4870">
                  <c:v>33486</c:v>
                </c:pt>
                <c:pt idx="4871">
                  <c:v>33487</c:v>
                </c:pt>
                <c:pt idx="4872">
                  <c:v>33488</c:v>
                </c:pt>
                <c:pt idx="4873">
                  <c:v>33489</c:v>
                </c:pt>
                <c:pt idx="4874">
                  <c:v>33490</c:v>
                </c:pt>
                <c:pt idx="4875">
                  <c:v>33491</c:v>
                </c:pt>
                <c:pt idx="4876">
                  <c:v>33492</c:v>
                </c:pt>
                <c:pt idx="4877">
                  <c:v>33493</c:v>
                </c:pt>
                <c:pt idx="4878">
                  <c:v>33494</c:v>
                </c:pt>
                <c:pt idx="4879">
                  <c:v>33495</c:v>
                </c:pt>
                <c:pt idx="4880">
                  <c:v>33496</c:v>
                </c:pt>
                <c:pt idx="4881">
                  <c:v>33497</c:v>
                </c:pt>
                <c:pt idx="4882">
                  <c:v>33498</c:v>
                </c:pt>
                <c:pt idx="4883">
                  <c:v>33499</c:v>
                </c:pt>
                <c:pt idx="4884">
                  <c:v>33500</c:v>
                </c:pt>
                <c:pt idx="4885">
                  <c:v>33501</c:v>
                </c:pt>
                <c:pt idx="4886">
                  <c:v>33502</c:v>
                </c:pt>
                <c:pt idx="4887">
                  <c:v>33503</c:v>
                </c:pt>
                <c:pt idx="4888">
                  <c:v>33504</c:v>
                </c:pt>
                <c:pt idx="4889">
                  <c:v>33505</c:v>
                </c:pt>
                <c:pt idx="4890">
                  <c:v>33506</c:v>
                </c:pt>
                <c:pt idx="4891">
                  <c:v>33507</c:v>
                </c:pt>
                <c:pt idx="4892">
                  <c:v>33508</c:v>
                </c:pt>
                <c:pt idx="4893">
                  <c:v>33509</c:v>
                </c:pt>
                <c:pt idx="4894">
                  <c:v>33510</c:v>
                </c:pt>
                <c:pt idx="4895">
                  <c:v>33511</c:v>
                </c:pt>
                <c:pt idx="4896">
                  <c:v>33725</c:v>
                </c:pt>
                <c:pt idx="4897">
                  <c:v>33726</c:v>
                </c:pt>
                <c:pt idx="4898">
                  <c:v>33727</c:v>
                </c:pt>
                <c:pt idx="4899">
                  <c:v>33728</c:v>
                </c:pt>
                <c:pt idx="4900">
                  <c:v>33729</c:v>
                </c:pt>
                <c:pt idx="4901">
                  <c:v>33730</c:v>
                </c:pt>
                <c:pt idx="4902">
                  <c:v>33731</c:v>
                </c:pt>
                <c:pt idx="4903">
                  <c:v>33732</c:v>
                </c:pt>
                <c:pt idx="4904">
                  <c:v>33733</c:v>
                </c:pt>
                <c:pt idx="4905">
                  <c:v>33734</c:v>
                </c:pt>
                <c:pt idx="4906">
                  <c:v>33735</c:v>
                </c:pt>
                <c:pt idx="4907">
                  <c:v>33736</c:v>
                </c:pt>
                <c:pt idx="4908">
                  <c:v>33737</c:v>
                </c:pt>
                <c:pt idx="4909">
                  <c:v>33738</c:v>
                </c:pt>
                <c:pt idx="4910">
                  <c:v>33739</c:v>
                </c:pt>
                <c:pt idx="4911">
                  <c:v>33740</c:v>
                </c:pt>
                <c:pt idx="4912">
                  <c:v>33741</c:v>
                </c:pt>
                <c:pt idx="4913">
                  <c:v>33742</c:v>
                </c:pt>
                <c:pt idx="4914">
                  <c:v>33743</c:v>
                </c:pt>
                <c:pt idx="4915">
                  <c:v>33744</c:v>
                </c:pt>
                <c:pt idx="4916">
                  <c:v>33745</c:v>
                </c:pt>
                <c:pt idx="4917">
                  <c:v>33746</c:v>
                </c:pt>
                <c:pt idx="4918">
                  <c:v>33747</c:v>
                </c:pt>
                <c:pt idx="4919">
                  <c:v>33748</c:v>
                </c:pt>
                <c:pt idx="4920">
                  <c:v>33749</c:v>
                </c:pt>
                <c:pt idx="4921">
                  <c:v>33750</c:v>
                </c:pt>
                <c:pt idx="4922">
                  <c:v>33751</c:v>
                </c:pt>
                <c:pt idx="4923">
                  <c:v>33752</c:v>
                </c:pt>
                <c:pt idx="4924">
                  <c:v>33753</c:v>
                </c:pt>
                <c:pt idx="4925">
                  <c:v>33754</c:v>
                </c:pt>
                <c:pt idx="4926">
                  <c:v>33755</c:v>
                </c:pt>
                <c:pt idx="4927">
                  <c:v>33756</c:v>
                </c:pt>
                <c:pt idx="4928">
                  <c:v>33757</c:v>
                </c:pt>
                <c:pt idx="4929">
                  <c:v>33758</c:v>
                </c:pt>
                <c:pt idx="4930">
                  <c:v>33759</c:v>
                </c:pt>
                <c:pt idx="4931">
                  <c:v>33760</c:v>
                </c:pt>
                <c:pt idx="4932">
                  <c:v>33761</c:v>
                </c:pt>
                <c:pt idx="4933">
                  <c:v>33762</c:v>
                </c:pt>
                <c:pt idx="4934">
                  <c:v>33763</c:v>
                </c:pt>
                <c:pt idx="4935">
                  <c:v>33764</c:v>
                </c:pt>
                <c:pt idx="4936">
                  <c:v>33765</c:v>
                </c:pt>
                <c:pt idx="4937">
                  <c:v>33766</c:v>
                </c:pt>
                <c:pt idx="4938">
                  <c:v>33767</c:v>
                </c:pt>
                <c:pt idx="4939">
                  <c:v>33768</c:v>
                </c:pt>
                <c:pt idx="4940">
                  <c:v>33769</c:v>
                </c:pt>
                <c:pt idx="4941">
                  <c:v>33770</c:v>
                </c:pt>
                <c:pt idx="4942">
                  <c:v>33771</c:v>
                </c:pt>
                <c:pt idx="4943">
                  <c:v>33772</c:v>
                </c:pt>
                <c:pt idx="4944">
                  <c:v>33773</c:v>
                </c:pt>
                <c:pt idx="4945">
                  <c:v>33774</c:v>
                </c:pt>
                <c:pt idx="4946">
                  <c:v>33775</c:v>
                </c:pt>
                <c:pt idx="4947">
                  <c:v>33776</c:v>
                </c:pt>
                <c:pt idx="4948">
                  <c:v>33777</c:v>
                </c:pt>
                <c:pt idx="4949">
                  <c:v>33778</c:v>
                </c:pt>
                <c:pt idx="4950">
                  <c:v>33779</c:v>
                </c:pt>
                <c:pt idx="4951">
                  <c:v>33780</c:v>
                </c:pt>
                <c:pt idx="4952">
                  <c:v>33781</c:v>
                </c:pt>
                <c:pt idx="4953">
                  <c:v>33782</c:v>
                </c:pt>
                <c:pt idx="4954">
                  <c:v>33783</c:v>
                </c:pt>
                <c:pt idx="4955">
                  <c:v>33784</c:v>
                </c:pt>
                <c:pt idx="4956">
                  <c:v>33785</c:v>
                </c:pt>
                <c:pt idx="4957">
                  <c:v>33786</c:v>
                </c:pt>
                <c:pt idx="4958">
                  <c:v>33787</c:v>
                </c:pt>
                <c:pt idx="4959">
                  <c:v>33788</c:v>
                </c:pt>
                <c:pt idx="4960">
                  <c:v>33789</c:v>
                </c:pt>
                <c:pt idx="4961">
                  <c:v>33790</c:v>
                </c:pt>
                <c:pt idx="4962">
                  <c:v>33791</c:v>
                </c:pt>
                <c:pt idx="4963">
                  <c:v>33792</c:v>
                </c:pt>
                <c:pt idx="4964">
                  <c:v>33793</c:v>
                </c:pt>
                <c:pt idx="4965">
                  <c:v>33794</c:v>
                </c:pt>
                <c:pt idx="4966">
                  <c:v>33795</c:v>
                </c:pt>
                <c:pt idx="4967">
                  <c:v>33796</c:v>
                </c:pt>
                <c:pt idx="4968">
                  <c:v>33797</c:v>
                </c:pt>
                <c:pt idx="4969">
                  <c:v>33798</c:v>
                </c:pt>
                <c:pt idx="4970">
                  <c:v>33799</c:v>
                </c:pt>
                <c:pt idx="4971">
                  <c:v>33800</c:v>
                </c:pt>
                <c:pt idx="4972">
                  <c:v>33801</c:v>
                </c:pt>
                <c:pt idx="4973">
                  <c:v>33802</c:v>
                </c:pt>
                <c:pt idx="4974">
                  <c:v>33803</c:v>
                </c:pt>
                <c:pt idx="4975">
                  <c:v>33804</c:v>
                </c:pt>
                <c:pt idx="4976">
                  <c:v>33805</c:v>
                </c:pt>
                <c:pt idx="4977">
                  <c:v>33806</c:v>
                </c:pt>
                <c:pt idx="4978">
                  <c:v>33807</c:v>
                </c:pt>
                <c:pt idx="4979">
                  <c:v>33808</c:v>
                </c:pt>
                <c:pt idx="4980">
                  <c:v>33809</c:v>
                </c:pt>
                <c:pt idx="4981">
                  <c:v>33810</c:v>
                </c:pt>
                <c:pt idx="4982">
                  <c:v>33811</c:v>
                </c:pt>
                <c:pt idx="4983">
                  <c:v>33812</c:v>
                </c:pt>
                <c:pt idx="4984">
                  <c:v>33813</c:v>
                </c:pt>
                <c:pt idx="4985">
                  <c:v>33814</c:v>
                </c:pt>
                <c:pt idx="4986">
                  <c:v>33815</c:v>
                </c:pt>
                <c:pt idx="4987">
                  <c:v>33816</c:v>
                </c:pt>
                <c:pt idx="4988">
                  <c:v>33817</c:v>
                </c:pt>
                <c:pt idx="4989">
                  <c:v>33818</c:v>
                </c:pt>
                <c:pt idx="4990">
                  <c:v>33819</c:v>
                </c:pt>
                <c:pt idx="4991">
                  <c:v>33820</c:v>
                </c:pt>
                <c:pt idx="4992">
                  <c:v>33821</c:v>
                </c:pt>
                <c:pt idx="4993">
                  <c:v>33822</c:v>
                </c:pt>
                <c:pt idx="4994">
                  <c:v>33823</c:v>
                </c:pt>
                <c:pt idx="4995">
                  <c:v>33824</c:v>
                </c:pt>
                <c:pt idx="4996">
                  <c:v>33825</c:v>
                </c:pt>
                <c:pt idx="4997">
                  <c:v>33826</c:v>
                </c:pt>
                <c:pt idx="4998">
                  <c:v>33827</c:v>
                </c:pt>
                <c:pt idx="4999">
                  <c:v>33828</c:v>
                </c:pt>
                <c:pt idx="5000">
                  <c:v>33829</c:v>
                </c:pt>
                <c:pt idx="5001">
                  <c:v>33830</c:v>
                </c:pt>
                <c:pt idx="5002">
                  <c:v>33831</c:v>
                </c:pt>
                <c:pt idx="5003">
                  <c:v>33832</c:v>
                </c:pt>
                <c:pt idx="5004">
                  <c:v>33833</c:v>
                </c:pt>
                <c:pt idx="5005">
                  <c:v>33834</c:v>
                </c:pt>
                <c:pt idx="5006">
                  <c:v>33835</c:v>
                </c:pt>
                <c:pt idx="5007">
                  <c:v>33836</c:v>
                </c:pt>
                <c:pt idx="5008">
                  <c:v>33837</c:v>
                </c:pt>
                <c:pt idx="5009">
                  <c:v>33838</c:v>
                </c:pt>
                <c:pt idx="5010">
                  <c:v>33839</c:v>
                </c:pt>
                <c:pt idx="5011">
                  <c:v>33840</c:v>
                </c:pt>
                <c:pt idx="5012">
                  <c:v>33841</c:v>
                </c:pt>
                <c:pt idx="5013">
                  <c:v>33842</c:v>
                </c:pt>
                <c:pt idx="5014">
                  <c:v>33843</c:v>
                </c:pt>
                <c:pt idx="5015">
                  <c:v>33844</c:v>
                </c:pt>
                <c:pt idx="5016">
                  <c:v>33845</c:v>
                </c:pt>
                <c:pt idx="5017">
                  <c:v>33846</c:v>
                </c:pt>
                <c:pt idx="5018">
                  <c:v>33847</c:v>
                </c:pt>
                <c:pt idx="5019">
                  <c:v>33848</c:v>
                </c:pt>
                <c:pt idx="5020">
                  <c:v>33849</c:v>
                </c:pt>
                <c:pt idx="5021">
                  <c:v>33850</c:v>
                </c:pt>
                <c:pt idx="5022">
                  <c:v>33851</c:v>
                </c:pt>
                <c:pt idx="5023">
                  <c:v>33852</c:v>
                </c:pt>
                <c:pt idx="5024">
                  <c:v>33853</c:v>
                </c:pt>
                <c:pt idx="5025">
                  <c:v>33854</c:v>
                </c:pt>
                <c:pt idx="5026">
                  <c:v>33855</c:v>
                </c:pt>
                <c:pt idx="5027">
                  <c:v>33856</c:v>
                </c:pt>
                <c:pt idx="5028">
                  <c:v>33857</c:v>
                </c:pt>
                <c:pt idx="5029">
                  <c:v>33858</c:v>
                </c:pt>
                <c:pt idx="5030">
                  <c:v>33859</c:v>
                </c:pt>
                <c:pt idx="5031">
                  <c:v>33860</c:v>
                </c:pt>
                <c:pt idx="5032">
                  <c:v>33861</c:v>
                </c:pt>
                <c:pt idx="5033">
                  <c:v>33862</c:v>
                </c:pt>
                <c:pt idx="5034">
                  <c:v>33863</c:v>
                </c:pt>
                <c:pt idx="5035">
                  <c:v>33864</c:v>
                </c:pt>
                <c:pt idx="5036">
                  <c:v>33865</c:v>
                </c:pt>
                <c:pt idx="5037">
                  <c:v>33866</c:v>
                </c:pt>
                <c:pt idx="5038">
                  <c:v>33867</c:v>
                </c:pt>
                <c:pt idx="5039">
                  <c:v>33868</c:v>
                </c:pt>
                <c:pt idx="5040">
                  <c:v>33869</c:v>
                </c:pt>
                <c:pt idx="5041">
                  <c:v>33870</c:v>
                </c:pt>
                <c:pt idx="5042">
                  <c:v>33871</c:v>
                </c:pt>
                <c:pt idx="5043">
                  <c:v>33872</c:v>
                </c:pt>
                <c:pt idx="5044">
                  <c:v>33873</c:v>
                </c:pt>
                <c:pt idx="5045">
                  <c:v>33874</c:v>
                </c:pt>
                <c:pt idx="5046">
                  <c:v>33875</c:v>
                </c:pt>
                <c:pt idx="5047">
                  <c:v>33876</c:v>
                </c:pt>
                <c:pt idx="5048">
                  <c:v>33877</c:v>
                </c:pt>
                <c:pt idx="5049">
                  <c:v>34090</c:v>
                </c:pt>
                <c:pt idx="5050">
                  <c:v>34091</c:v>
                </c:pt>
                <c:pt idx="5051">
                  <c:v>34092</c:v>
                </c:pt>
                <c:pt idx="5052">
                  <c:v>34093</c:v>
                </c:pt>
                <c:pt idx="5053">
                  <c:v>34094</c:v>
                </c:pt>
                <c:pt idx="5054">
                  <c:v>34095</c:v>
                </c:pt>
                <c:pt idx="5055">
                  <c:v>34096</c:v>
                </c:pt>
                <c:pt idx="5056">
                  <c:v>34097</c:v>
                </c:pt>
                <c:pt idx="5057">
                  <c:v>34098</c:v>
                </c:pt>
                <c:pt idx="5058">
                  <c:v>34099</c:v>
                </c:pt>
                <c:pt idx="5059">
                  <c:v>34100</c:v>
                </c:pt>
                <c:pt idx="5060">
                  <c:v>34101</c:v>
                </c:pt>
                <c:pt idx="5061">
                  <c:v>34102</c:v>
                </c:pt>
                <c:pt idx="5062">
                  <c:v>34103</c:v>
                </c:pt>
                <c:pt idx="5063">
                  <c:v>34104</c:v>
                </c:pt>
                <c:pt idx="5064">
                  <c:v>34105</c:v>
                </c:pt>
                <c:pt idx="5065">
                  <c:v>34106</c:v>
                </c:pt>
                <c:pt idx="5066">
                  <c:v>34107</c:v>
                </c:pt>
                <c:pt idx="5067">
                  <c:v>34108</c:v>
                </c:pt>
                <c:pt idx="5068">
                  <c:v>34109</c:v>
                </c:pt>
                <c:pt idx="5069">
                  <c:v>34110</c:v>
                </c:pt>
                <c:pt idx="5070">
                  <c:v>34111</c:v>
                </c:pt>
                <c:pt idx="5071">
                  <c:v>34112</c:v>
                </c:pt>
                <c:pt idx="5072">
                  <c:v>34113</c:v>
                </c:pt>
                <c:pt idx="5073">
                  <c:v>34114</c:v>
                </c:pt>
                <c:pt idx="5074">
                  <c:v>34115</c:v>
                </c:pt>
                <c:pt idx="5075">
                  <c:v>34116</c:v>
                </c:pt>
                <c:pt idx="5076">
                  <c:v>34117</c:v>
                </c:pt>
                <c:pt idx="5077">
                  <c:v>34118</c:v>
                </c:pt>
                <c:pt idx="5078">
                  <c:v>34119</c:v>
                </c:pt>
                <c:pt idx="5079">
                  <c:v>34120</c:v>
                </c:pt>
                <c:pt idx="5080">
                  <c:v>34121</c:v>
                </c:pt>
                <c:pt idx="5081">
                  <c:v>34122</c:v>
                </c:pt>
                <c:pt idx="5082">
                  <c:v>34123</c:v>
                </c:pt>
                <c:pt idx="5083">
                  <c:v>34124</c:v>
                </c:pt>
                <c:pt idx="5084">
                  <c:v>34125</c:v>
                </c:pt>
                <c:pt idx="5085">
                  <c:v>34126</c:v>
                </c:pt>
                <c:pt idx="5086">
                  <c:v>34127</c:v>
                </c:pt>
                <c:pt idx="5087">
                  <c:v>34128</c:v>
                </c:pt>
                <c:pt idx="5088">
                  <c:v>34129</c:v>
                </c:pt>
                <c:pt idx="5089">
                  <c:v>34130</c:v>
                </c:pt>
                <c:pt idx="5090">
                  <c:v>34131</c:v>
                </c:pt>
                <c:pt idx="5091">
                  <c:v>34132</c:v>
                </c:pt>
                <c:pt idx="5092">
                  <c:v>34133</c:v>
                </c:pt>
                <c:pt idx="5093">
                  <c:v>34134</c:v>
                </c:pt>
                <c:pt idx="5094">
                  <c:v>34135</c:v>
                </c:pt>
                <c:pt idx="5095">
                  <c:v>34136</c:v>
                </c:pt>
                <c:pt idx="5096">
                  <c:v>34137</c:v>
                </c:pt>
                <c:pt idx="5097">
                  <c:v>34138</c:v>
                </c:pt>
                <c:pt idx="5098">
                  <c:v>34139</c:v>
                </c:pt>
                <c:pt idx="5099">
                  <c:v>34140</c:v>
                </c:pt>
                <c:pt idx="5100">
                  <c:v>34141</c:v>
                </c:pt>
                <c:pt idx="5101">
                  <c:v>34142</c:v>
                </c:pt>
                <c:pt idx="5102">
                  <c:v>34143</c:v>
                </c:pt>
                <c:pt idx="5103">
                  <c:v>34144</c:v>
                </c:pt>
                <c:pt idx="5104">
                  <c:v>34145</c:v>
                </c:pt>
                <c:pt idx="5105">
                  <c:v>34146</c:v>
                </c:pt>
                <c:pt idx="5106">
                  <c:v>34147</c:v>
                </c:pt>
                <c:pt idx="5107">
                  <c:v>34148</c:v>
                </c:pt>
                <c:pt idx="5108">
                  <c:v>34149</c:v>
                </c:pt>
                <c:pt idx="5109">
                  <c:v>34150</c:v>
                </c:pt>
                <c:pt idx="5110">
                  <c:v>34151</c:v>
                </c:pt>
                <c:pt idx="5111">
                  <c:v>34152</c:v>
                </c:pt>
                <c:pt idx="5112">
                  <c:v>34153</c:v>
                </c:pt>
                <c:pt idx="5113">
                  <c:v>34154</c:v>
                </c:pt>
                <c:pt idx="5114">
                  <c:v>34155</c:v>
                </c:pt>
                <c:pt idx="5115">
                  <c:v>34156</c:v>
                </c:pt>
                <c:pt idx="5116">
                  <c:v>34157</c:v>
                </c:pt>
                <c:pt idx="5117">
                  <c:v>34158</c:v>
                </c:pt>
                <c:pt idx="5118">
                  <c:v>34159</c:v>
                </c:pt>
                <c:pt idx="5119">
                  <c:v>34160</c:v>
                </c:pt>
                <c:pt idx="5120">
                  <c:v>34161</c:v>
                </c:pt>
                <c:pt idx="5121">
                  <c:v>34162</c:v>
                </c:pt>
                <c:pt idx="5122">
                  <c:v>34163</c:v>
                </c:pt>
                <c:pt idx="5123">
                  <c:v>34164</c:v>
                </c:pt>
                <c:pt idx="5124">
                  <c:v>34165</c:v>
                </c:pt>
                <c:pt idx="5125">
                  <c:v>34166</c:v>
                </c:pt>
                <c:pt idx="5126">
                  <c:v>34167</c:v>
                </c:pt>
                <c:pt idx="5127">
                  <c:v>34168</c:v>
                </c:pt>
                <c:pt idx="5128">
                  <c:v>34169</c:v>
                </c:pt>
                <c:pt idx="5129">
                  <c:v>34170</c:v>
                </c:pt>
                <c:pt idx="5130">
                  <c:v>34171</c:v>
                </c:pt>
                <c:pt idx="5131">
                  <c:v>34172</c:v>
                </c:pt>
                <c:pt idx="5132">
                  <c:v>34173</c:v>
                </c:pt>
                <c:pt idx="5133">
                  <c:v>34174</c:v>
                </c:pt>
                <c:pt idx="5134">
                  <c:v>34175</c:v>
                </c:pt>
                <c:pt idx="5135">
                  <c:v>34176</c:v>
                </c:pt>
                <c:pt idx="5136">
                  <c:v>34177</c:v>
                </c:pt>
                <c:pt idx="5137">
                  <c:v>34178</c:v>
                </c:pt>
                <c:pt idx="5138">
                  <c:v>34179</c:v>
                </c:pt>
                <c:pt idx="5139">
                  <c:v>34180</c:v>
                </c:pt>
                <c:pt idx="5140">
                  <c:v>34181</c:v>
                </c:pt>
                <c:pt idx="5141">
                  <c:v>34182</c:v>
                </c:pt>
                <c:pt idx="5142">
                  <c:v>34183</c:v>
                </c:pt>
                <c:pt idx="5143">
                  <c:v>34184</c:v>
                </c:pt>
                <c:pt idx="5144">
                  <c:v>34185</c:v>
                </c:pt>
                <c:pt idx="5145">
                  <c:v>34186</c:v>
                </c:pt>
                <c:pt idx="5146">
                  <c:v>34187</c:v>
                </c:pt>
                <c:pt idx="5147">
                  <c:v>34188</c:v>
                </c:pt>
                <c:pt idx="5148">
                  <c:v>34189</c:v>
                </c:pt>
                <c:pt idx="5149">
                  <c:v>34190</c:v>
                </c:pt>
                <c:pt idx="5150">
                  <c:v>34191</c:v>
                </c:pt>
                <c:pt idx="5151">
                  <c:v>34192</c:v>
                </c:pt>
                <c:pt idx="5152">
                  <c:v>34193</c:v>
                </c:pt>
                <c:pt idx="5153">
                  <c:v>34194</c:v>
                </c:pt>
                <c:pt idx="5154">
                  <c:v>34195</c:v>
                </c:pt>
                <c:pt idx="5155">
                  <c:v>34196</c:v>
                </c:pt>
                <c:pt idx="5156">
                  <c:v>34197</c:v>
                </c:pt>
                <c:pt idx="5157">
                  <c:v>34198</c:v>
                </c:pt>
                <c:pt idx="5158">
                  <c:v>34199</c:v>
                </c:pt>
                <c:pt idx="5159">
                  <c:v>34200</c:v>
                </c:pt>
                <c:pt idx="5160">
                  <c:v>34201</c:v>
                </c:pt>
                <c:pt idx="5161">
                  <c:v>34202</c:v>
                </c:pt>
                <c:pt idx="5162">
                  <c:v>34203</c:v>
                </c:pt>
                <c:pt idx="5163">
                  <c:v>34204</c:v>
                </c:pt>
                <c:pt idx="5164">
                  <c:v>34205</c:v>
                </c:pt>
                <c:pt idx="5165">
                  <c:v>34206</c:v>
                </c:pt>
                <c:pt idx="5166">
                  <c:v>34207</c:v>
                </c:pt>
                <c:pt idx="5167">
                  <c:v>34208</c:v>
                </c:pt>
                <c:pt idx="5168">
                  <c:v>34209</c:v>
                </c:pt>
                <c:pt idx="5169">
                  <c:v>34210</c:v>
                </c:pt>
                <c:pt idx="5170">
                  <c:v>34211</c:v>
                </c:pt>
                <c:pt idx="5171">
                  <c:v>34212</c:v>
                </c:pt>
                <c:pt idx="5172">
                  <c:v>34213</c:v>
                </c:pt>
                <c:pt idx="5173">
                  <c:v>34214</c:v>
                </c:pt>
                <c:pt idx="5174">
                  <c:v>34215</c:v>
                </c:pt>
                <c:pt idx="5175">
                  <c:v>34216</c:v>
                </c:pt>
                <c:pt idx="5176">
                  <c:v>34217</c:v>
                </c:pt>
                <c:pt idx="5177">
                  <c:v>34218</c:v>
                </c:pt>
                <c:pt idx="5178">
                  <c:v>34219</c:v>
                </c:pt>
                <c:pt idx="5179">
                  <c:v>34220</c:v>
                </c:pt>
                <c:pt idx="5180">
                  <c:v>34221</c:v>
                </c:pt>
                <c:pt idx="5181">
                  <c:v>34222</c:v>
                </c:pt>
                <c:pt idx="5182">
                  <c:v>34223</c:v>
                </c:pt>
                <c:pt idx="5183">
                  <c:v>34224</c:v>
                </c:pt>
                <c:pt idx="5184">
                  <c:v>34225</c:v>
                </c:pt>
                <c:pt idx="5185">
                  <c:v>34226</c:v>
                </c:pt>
                <c:pt idx="5186">
                  <c:v>34227</c:v>
                </c:pt>
                <c:pt idx="5187">
                  <c:v>34228</c:v>
                </c:pt>
                <c:pt idx="5188">
                  <c:v>34229</c:v>
                </c:pt>
                <c:pt idx="5189">
                  <c:v>34230</c:v>
                </c:pt>
                <c:pt idx="5190">
                  <c:v>34231</c:v>
                </c:pt>
                <c:pt idx="5191">
                  <c:v>34232</c:v>
                </c:pt>
                <c:pt idx="5192">
                  <c:v>34233</c:v>
                </c:pt>
                <c:pt idx="5193">
                  <c:v>34234</c:v>
                </c:pt>
                <c:pt idx="5194">
                  <c:v>34235</c:v>
                </c:pt>
                <c:pt idx="5195">
                  <c:v>34236</c:v>
                </c:pt>
                <c:pt idx="5196">
                  <c:v>34237</c:v>
                </c:pt>
                <c:pt idx="5197">
                  <c:v>34238</c:v>
                </c:pt>
                <c:pt idx="5198">
                  <c:v>34239</c:v>
                </c:pt>
                <c:pt idx="5199">
                  <c:v>34240</c:v>
                </c:pt>
                <c:pt idx="5200">
                  <c:v>34241</c:v>
                </c:pt>
                <c:pt idx="5201">
                  <c:v>34242</c:v>
                </c:pt>
                <c:pt idx="5202">
                  <c:v>34455</c:v>
                </c:pt>
                <c:pt idx="5203">
                  <c:v>34456</c:v>
                </c:pt>
                <c:pt idx="5204">
                  <c:v>34457</c:v>
                </c:pt>
                <c:pt idx="5205">
                  <c:v>34458</c:v>
                </c:pt>
                <c:pt idx="5206">
                  <c:v>34459</c:v>
                </c:pt>
                <c:pt idx="5207">
                  <c:v>34460</c:v>
                </c:pt>
                <c:pt idx="5208">
                  <c:v>34461</c:v>
                </c:pt>
                <c:pt idx="5209">
                  <c:v>34462</c:v>
                </c:pt>
                <c:pt idx="5210">
                  <c:v>34463</c:v>
                </c:pt>
                <c:pt idx="5211">
                  <c:v>34464</c:v>
                </c:pt>
                <c:pt idx="5212">
                  <c:v>34465</c:v>
                </c:pt>
                <c:pt idx="5213">
                  <c:v>34466</c:v>
                </c:pt>
                <c:pt idx="5214">
                  <c:v>34467</c:v>
                </c:pt>
                <c:pt idx="5215">
                  <c:v>34468</c:v>
                </c:pt>
                <c:pt idx="5216">
                  <c:v>34469</c:v>
                </c:pt>
                <c:pt idx="5217">
                  <c:v>34470</c:v>
                </c:pt>
                <c:pt idx="5218">
                  <c:v>34471</c:v>
                </c:pt>
                <c:pt idx="5219">
                  <c:v>34472</c:v>
                </c:pt>
                <c:pt idx="5220">
                  <c:v>34473</c:v>
                </c:pt>
                <c:pt idx="5221">
                  <c:v>34474</c:v>
                </c:pt>
                <c:pt idx="5222">
                  <c:v>34475</c:v>
                </c:pt>
                <c:pt idx="5223">
                  <c:v>34476</c:v>
                </c:pt>
                <c:pt idx="5224">
                  <c:v>34477</c:v>
                </c:pt>
                <c:pt idx="5225">
                  <c:v>34478</c:v>
                </c:pt>
                <c:pt idx="5226">
                  <c:v>34479</c:v>
                </c:pt>
                <c:pt idx="5227">
                  <c:v>34480</c:v>
                </c:pt>
                <c:pt idx="5228">
                  <c:v>34481</c:v>
                </c:pt>
                <c:pt idx="5229">
                  <c:v>34482</c:v>
                </c:pt>
                <c:pt idx="5230">
                  <c:v>34483</c:v>
                </c:pt>
                <c:pt idx="5231">
                  <c:v>34484</c:v>
                </c:pt>
                <c:pt idx="5232">
                  <c:v>34485</c:v>
                </c:pt>
                <c:pt idx="5233">
                  <c:v>34486</c:v>
                </c:pt>
                <c:pt idx="5234">
                  <c:v>34487</c:v>
                </c:pt>
                <c:pt idx="5235">
                  <c:v>34488</c:v>
                </c:pt>
                <c:pt idx="5236">
                  <c:v>34489</c:v>
                </c:pt>
                <c:pt idx="5237">
                  <c:v>34490</c:v>
                </c:pt>
                <c:pt idx="5238">
                  <c:v>34491</c:v>
                </c:pt>
                <c:pt idx="5239">
                  <c:v>34492</c:v>
                </c:pt>
                <c:pt idx="5240">
                  <c:v>34493</c:v>
                </c:pt>
                <c:pt idx="5241">
                  <c:v>34494</c:v>
                </c:pt>
                <c:pt idx="5242">
                  <c:v>34495</c:v>
                </c:pt>
                <c:pt idx="5243">
                  <c:v>34496</c:v>
                </c:pt>
                <c:pt idx="5244">
                  <c:v>34497</c:v>
                </c:pt>
                <c:pt idx="5245">
                  <c:v>34498</c:v>
                </c:pt>
                <c:pt idx="5246">
                  <c:v>34499</c:v>
                </c:pt>
                <c:pt idx="5247">
                  <c:v>34500</c:v>
                </c:pt>
                <c:pt idx="5248">
                  <c:v>34501</c:v>
                </c:pt>
                <c:pt idx="5249">
                  <c:v>34502</c:v>
                </c:pt>
                <c:pt idx="5250">
                  <c:v>34503</c:v>
                </c:pt>
                <c:pt idx="5251">
                  <c:v>34504</c:v>
                </c:pt>
                <c:pt idx="5252">
                  <c:v>34505</c:v>
                </c:pt>
                <c:pt idx="5253">
                  <c:v>34506</c:v>
                </c:pt>
                <c:pt idx="5254">
                  <c:v>34507</c:v>
                </c:pt>
                <c:pt idx="5255">
                  <c:v>34508</c:v>
                </c:pt>
                <c:pt idx="5256">
                  <c:v>34509</c:v>
                </c:pt>
                <c:pt idx="5257">
                  <c:v>34510</c:v>
                </c:pt>
                <c:pt idx="5258">
                  <c:v>34511</c:v>
                </c:pt>
                <c:pt idx="5259">
                  <c:v>34512</c:v>
                </c:pt>
                <c:pt idx="5260">
                  <c:v>34513</c:v>
                </c:pt>
                <c:pt idx="5261">
                  <c:v>34514</c:v>
                </c:pt>
                <c:pt idx="5262">
                  <c:v>34515</c:v>
                </c:pt>
                <c:pt idx="5263">
                  <c:v>34516</c:v>
                </c:pt>
                <c:pt idx="5264">
                  <c:v>34517</c:v>
                </c:pt>
                <c:pt idx="5265">
                  <c:v>34518</c:v>
                </c:pt>
                <c:pt idx="5266">
                  <c:v>34519</c:v>
                </c:pt>
                <c:pt idx="5267">
                  <c:v>34520</c:v>
                </c:pt>
                <c:pt idx="5268">
                  <c:v>34521</c:v>
                </c:pt>
                <c:pt idx="5269">
                  <c:v>34522</c:v>
                </c:pt>
                <c:pt idx="5270">
                  <c:v>34523</c:v>
                </c:pt>
                <c:pt idx="5271">
                  <c:v>34524</c:v>
                </c:pt>
                <c:pt idx="5272">
                  <c:v>34525</c:v>
                </c:pt>
                <c:pt idx="5273">
                  <c:v>34526</c:v>
                </c:pt>
                <c:pt idx="5274">
                  <c:v>34527</c:v>
                </c:pt>
                <c:pt idx="5275">
                  <c:v>34528</c:v>
                </c:pt>
                <c:pt idx="5276">
                  <c:v>34529</c:v>
                </c:pt>
                <c:pt idx="5277">
                  <c:v>34530</c:v>
                </c:pt>
                <c:pt idx="5278">
                  <c:v>34531</c:v>
                </c:pt>
                <c:pt idx="5279">
                  <c:v>34532</c:v>
                </c:pt>
                <c:pt idx="5280">
                  <c:v>34533</c:v>
                </c:pt>
                <c:pt idx="5281">
                  <c:v>34534</c:v>
                </c:pt>
                <c:pt idx="5282">
                  <c:v>34535</c:v>
                </c:pt>
                <c:pt idx="5283">
                  <c:v>34536</c:v>
                </c:pt>
                <c:pt idx="5284">
                  <c:v>34537</c:v>
                </c:pt>
                <c:pt idx="5285">
                  <c:v>34538</c:v>
                </c:pt>
                <c:pt idx="5286">
                  <c:v>34539</c:v>
                </c:pt>
                <c:pt idx="5287">
                  <c:v>34540</c:v>
                </c:pt>
                <c:pt idx="5288">
                  <c:v>34541</c:v>
                </c:pt>
                <c:pt idx="5289">
                  <c:v>34542</c:v>
                </c:pt>
                <c:pt idx="5290">
                  <c:v>34543</c:v>
                </c:pt>
                <c:pt idx="5291">
                  <c:v>34544</c:v>
                </c:pt>
                <c:pt idx="5292">
                  <c:v>34545</c:v>
                </c:pt>
                <c:pt idx="5293">
                  <c:v>34546</c:v>
                </c:pt>
                <c:pt idx="5294">
                  <c:v>34547</c:v>
                </c:pt>
                <c:pt idx="5295">
                  <c:v>34548</c:v>
                </c:pt>
                <c:pt idx="5296">
                  <c:v>34549</c:v>
                </c:pt>
                <c:pt idx="5297">
                  <c:v>34550</c:v>
                </c:pt>
                <c:pt idx="5298">
                  <c:v>34551</c:v>
                </c:pt>
                <c:pt idx="5299">
                  <c:v>34552</c:v>
                </c:pt>
                <c:pt idx="5300">
                  <c:v>34553</c:v>
                </c:pt>
                <c:pt idx="5301">
                  <c:v>34554</c:v>
                </c:pt>
                <c:pt idx="5302">
                  <c:v>34555</c:v>
                </c:pt>
                <c:pt idx="5303">
                  <c:v>34556</c:v>
                </c:pt>
                <c:pt idx="5304">
                  <c:v>34557</c:v>
                </c:pt>
                <c:pt idx="5305">
                  <c:v>34558</c:v>
                </c:pt>
                <c:pt idx="5306">
                  <c:v>34559</c:v>
                </c:pt>
                <c:pt idx="5307">
                  <c:v>34560</c:v>
                </c:pt>
                <c:pt idx="5308">
                  <c:v>34561</c:v>
                </c:pt>
                <c:pt idx="5309">
                  <c:v>34562</c:v>
                </c:pt>
                <c:pt idx="5310">
                  <c:v>34563</c:v>
                </c:pt>
                <c:pt idx="5311">
                  <c:v>34564</c:v>
                </c:pt>
                <c:pt idx="5312">
                  <c:v>34565</c:v>
                </c:pt>
                <c:pt idx="5313">
                  <c:v>34566</c:v>
                </c:pt>
                <c:pt idx="5314">
                  <c:v>34567</c:v>
                </c:pt>
                <c:pt idx="5315">
                  <c:v>34568</c:v>
                </c:pt>
                <c:pt idx="5316">
                  <c:v>34569</c:v>
                </c:pt>
                <c:pt idx="5317">
                  <c:v>34570</c:v>
                </c:pt>
                <c:pt idx="5318">
                  <c:v>34571</c:v>
                </c:pt>
                <c:pt idx="5319">
                  <c:v>34572</c:v>
                </c:pt>
                <c:pt idx="5320">
                  <c:v>34573</c:v>
                </c:pt>
                <c:pt idx="5321">
                  <c:v>34574</c:v>
                </c:pt>
                <c:pt idx="5322">
                  <c:v>34575</c:v>
                </c:pt>
                <c:pt idx="5323">
                  <c:v>34576</c:v>
                </c:pt>
                <c:pt idx="5324">
                  <c:v>34577</c:v>
                </c:pt>
                <c:pt idx="5325">
                  <c:v>34578</c:v>
                </c:pt>
                <c:pt idx="5326">
                  <c:v>34579</c:v>
                </c:pt>
                <c:pt idx="5327">
                  <c:v>34580</c:v>
                </c:pt>
                <c:pt idx="5328">
                  <c:v>34581</c:v>
                </c:pt>
                <c:pt idx="5329">
                  <c:v>34582</c:v>
                </c:pt>
                <c:pt idx="5330">
                  <c:v>34583</c:v>
                </c:pt>
                <c:pt idx="5331">
                  <c:v>34584</c:v>
                </c:pt>
                <c:pt idx="5332">
                  <c:v>34585</c:v>
                </c:pt>
                <c:pt idx="5333">
                  <c:v>34586</c:v>
                </c:pt>
                <c:pt idx="5334">
                  <c:v>34587</c:v>
                </c:pt>
                <c:pt idx="5335">
                  <c:v>34588</c:v>
                </c:pt>
                <c:pt idx="5336">
                  <c:v>34589</c:v>
                </c:pt>
                <c:pt idx="5337">
                  <c:v>34590</c:v>
                </c:pt>
                <c:pt idx="5338">
                  <c:v>34591</c:v>
                </c:pt>
                <c:pt idx="5339">
                  <c:v>34592</c:v>
                </c:pt>
                <c:pt idx="5340">
                  <c:v>34593</c:v>
                </c:pt>
                <c:pt idx="5341">
                  <c:v>34594</c:v>
                </c:pt>
                <c:pt idx="5342">
                  <c:v>34595</c:v>
                </c:pt>
                <c:pt idx="5343">
                  <c:v>34596</c:v>
                </c:pt>
                <c:pt idx="5344">
                  <c:v>34597</c:v>
                </c:pt>
                <c:pt idx="5345">
                  <c:v>34598</c:v>
                </c:pt>
                <c:pt idx="5346">
                  <c:v>34599</c:v>
                </c:pt>
                <c:pt idx="5347">
                  <c:v>34600</c:v>
                </c:pt>
                <c:pt idx="5348">
                  <c:v>34601</c:v>
                </c:pt>
                <c:pt idx="5349">
                  <c:v>34602</c:v>
                </c:pt>
                <c:pt idx="5350">
                  <c:v>34603</c:v>
                </c:pt>
                <c:pt idx="5351">
                  <c:v>34604</c:v>
                </c:pt>
                <c:pt idx="5352">
                  <c:v>34605</c:v>
                </c:pt>
                <c:pt idx="5353">
                  <c:v>34606</c:v>
                </c:pt>
                <c:pt idx="5354">
                  <c:v>34607</c:v>
                </c:pt>
                <c:pt idx="5355">
                  <c:v>34820</c:v>
                </c:pt>
                <c:pt idx="5356">
                  <c:v>34821</c:v>
                </c:pt>
                <c:pt idx="5357">
                  <c:v>34822</c:v>
                </c:pt>
                <c:pt idx="5358">
                  <c:v>34823</c:v>
                </c:pt>
                <c:pt idx="5359">
                  <c:v>34824</c:v>
                </c:pt>
                <c:pt idx="5360">
                  <c:v>34825</c:v>
                </c:pt>
                <c:pt idx="5361">
                  <c:v>34826</c:v>
                </c:pt>
                <c:pt idx="5362">
                  <c:v>34827</c:v>
                </c:pt>
                <c:pt idx="5363">
                  <c:v>34828</c:v>
                </c:pt>
                <c:pt idx="5364">
                  <c:v>34829</c:v>
                </c:pt>
                <c:pt idx="5365">
                  <c:v>34830</c:v>
                </c:pt>
                <c:pt idx="5366">
                  <c:v>34831</c:v>
                </c:pt>
                <c:pt idx="5367">
                  <c:v>34832</c:v>
                </c:pt>
                <c:pt idx="5368">
                  <c:v>34833</c:v>
                </c:pt>
                <c:pt idx="5369">
                  <c:v>34834</c:v>
                </c:pt>
                <c:pt idx="5370">
                  <c:v>34835</c:v>
                </c:pt>
                <c:pt idx="5371">
                  <c:v>34836</c:v>
                </c:pt>
                <c:pt idx="5372">
                  <c:v>34837</c:v>
                </c:pt>
                <c:pt idx="5373">
                  <c:v>34838</c:v>
                </c:pt>
                <c:pt idx="5374">
                  <c:v>34839</c:v>
                </c:pt>
                <c:pt idx="5375">
                  <c:v>34840</c:v>
                </c:pt>
                <c:pt idx="5376">
                  <c:v>34841</c:v>
                </c:pt>
                <c:pt idx="5377">
                  <c:v>34842</c:v>
                </c:pt>
                <c:pt idx="5378">
                  <c:v>34843</c:v>
                </c:pt>
                <c:pt idx="5379">
                  <c:v>34844</c:v>
                </c:pt>
                <c:pt idx="5380">
                  <c:v>34845</c:v>
                </c:pt>
                <c:pt idx="5381">
                  <c:v>34846</c:v>
                </c:pt>
                <c:pt idx="5382">
                  <c:v>34847</c:v>
                </c:pt>
                <c:pt idx="5383">
                  <c:v>34848</c:v>
                </c:pt>
                <c:pt idx="5384">
                  <c:v>34849</c:v>
                </c:pt>
                <c:pt idx="5385">
                  <c:v>34850</c:v>
                </c:pt>
                <c:pt idx="5386">
                  <c:v>34851</c:v>
                </c:pt>
                <c:pt idx="5387">
                  <c:v>34852</c:v>
                </c:pt>
                <c:pt idx="5388">
                  <c:v>34853</c:v>
                </c:pt>
                <c:pt idx="5389">
                  <c:v>34854</c:v>
                </c:pt>
                <c:pt idx="5390">
                  <c:v>34855</c:v>
                </c:pt>
                <c:pt idx="5391">
                  <c:v>34856</c:v>
                </c:pt>
                <c:pt idx="5392">
                  <c:v>34857</c:v>
                </c:pt>
                <c:pt idx="5393">
                  <c:v>34858</c:v>
                </c:pt>
                <c:pt idx="5394">
                  <c:v>34859</c:v>
                </c:pt>
                <c:pt idx="5395">
                  <c:v>34860</c:v>
                </c:pt>
                <c:pt idx="5396">
                  <c:v>34861</c:v>
                </c:pt>
                <c:pt idx="5397">
                  <c:v>34862</c:v>
                </c:pt>
                <c:pt idx="5398">
                  <c:v>34863</c:v>
                </c:pt>
                <c:pt idx="5399">
                  <c:v>34864</c:v>
                </c:pt>
                <c:pt idx="5400">
                  <c:v>34865</c:v>
                </c:pt>
                <c:pt idx="5401">
                  <c:v>34866</c:v>
                </c:pt>
                <c:pt idx="5402">
                  <c:v>34867</c:v>
                </c:pt>
                <c:pt idx="5403">
                  <c:v>34868</c:v>
                </c:pt>
                <c:pt idx="5404">
                  <c:v>34869</c:v>
                </c:pt>
                <c:pt idx="5405">
                  <c:v>34870</c:v>
                </c:pt>
                <c:pt idx="5406">
                  <c:v>34871</c:v>
                </c:pt>
                <c:pt idx="5407">
                  <c:v>34872</c:v>
                </c:pt>
                <c:pt idx="5408">
                  <c:v>34873</c:v>
                </c:pt>
                <c:pt idx="5409">
                  <c:v>34874</c:v>
                </c:pt>
                <c:pt idx="5410">
                  <c:v>34875</c:v>
                </c:pt>
                <c:pt idx="5411">
                  <c:v>34876</c:v>
                </c:pt>
                <c:pt idx="5412">
                  <c:v>34877</c:v>
                </c:pt>
                <c:pt idx="5413">
                  <c:v>34878</c:v>
                </c:pt>
                <c:pt idx="5414">
                  <c:v>34879</c:v>
                </c:pt>
                <c:pt idx="5415">
                  <c:v>34880</c:v>
                </c:pt>
                <c:pt idx="5416">
                  <c:v>34881</c:v>
                </c:pt>
                <c:pt idx="5417">
                  <c:v>34882</c:v>
                </c:pt>
                <c:pt idx="5418">
                  <c:v>34883</c:v>
                </c:pt>
                <c:pt idx="5419">
                  <c:v>34884</c:v>
                </c:pt>
                <c:pt idx="5420">
                  <c:v>34885</c:v>
                </c:pt>
                <c:pt idx="5421">
                  <c:v>34886</c:v>
                </c:pt>
                <c:pt idx="5422">
                  <c:v>34887</c:v>
                </c:pt>
                <c:pt idx="5423">
                  <c:v>34888</c:v>
                </c:pt>
                <c:pt idx="5424">
                  <c:v>34889</c:v>
                </c:pt>
                <c:pt idx="5425">
                  <c:v>34890</c:v>
                </c:pt>
                <c:pt idx="5426">
                  <c:v>34891</c:v>
                </c:pt>
                <c:pt idx="5427">
                  <c:v>34892</c:v>
                </c:pt>
                <c:pt idx="5428">
                  <c:v>34893</c:v>
                </c:pt>
                <c:pt idx="5429">
                  <c:v>34894</c:v>
                </c:pt>
                <c:pt idx="5430">
                  <c:v>34895</c:v>
                </c:pt>
                <c:pt idx="5431">
                  <c:v>34896</c:v>
                </c:pt>
                <c:pt idx="5432">
                  <c:v>34897</c:v>
                </c:pt>
                <c:pt idx="5433">
                  <c:v>34898</c:v>
                </c:pt>
                <c:pt idx="5434">
                  <c:v>34899</c:v>
                </c:pt>
                <c:pt idx="5435">
                  <c:v>34900</c:v>
                </c:pt>
                <c:pt idx="5436">
                  <c:v>34901</c:v>
                </c:pt>
                <c:pt idx="5437">
                  <c:v>34902</c:v>
                </c:pt>
                <c:pt idx="5438">
                  <c:v>34903</c:v>
                </c:pt>
                <c:pt idx="5439">
                  <c:v>34904</c:v>
                </c:pt>
                <c:pt idx="5440">
                  <c:v>34905</c:v>
                </c:pt>
                <c:pt idx="5441">
                  <c:v>34906</c:v>
                </c:pt>
                <c:pt idx="5442">
                  <c:v>34907</c:v>
                </c:pt>
                <c:pt idx="5443">
                  <c:v>34908</c:v>
                </c:pt>
                <c:pt idx="5444">
                  <c:v>34909</c:v>
                </c:pt>
                <c:pt idx="5445">
                  <c:v>34910</c:v>
                </c:pt>
                <c:pt idx="5446">
                  <c:v>34911</c:v>
                </c:pt>
                <c:pt idx="5447">
                  <c:v>34912</c:v>
                </c:pt>
                <c:pt idx="5448">
                  <c:v>34913</c:v>
                </c:pt>
                <c:pt idx="5449">
                  <c:v>34914</c:v>
                </c:pt>
                <c:pt idx="5450">
                  <c:v>34915</c:v>
                </c:pt>
                <c:pt idx="5451">
                  <c:v>34916</c:v>
                </c:pt>
                <c:pt idx="5452">
                  <c:v>34917</c:v>
                </c:pt>
                <c:pt idx="5453">
                  <c:v>34918</c:v>
                </c:pt>
                <c:pt idx="5454">
                  <c:v>34919</c:v>
                </c:pt>
                <c:pt idx="5455">
                  <c:v>34920</c:v>
                </c:pt>
                <c:pt idx="5456">
                  <c:v>34921</c:v>
                </c:pt>
                <c:pt idx="5457">
                  <c:v>34922</c:v>
                </c:pt>
                <c:pt idx="5458">
                  <c:v>34923</c:v>
                </c:pt>
                <c:pt idx="5459">
                  <c:v>34924</c:v>
                </c:pt>
                <c:pt idx="5460">
                  <c:v>34925</c:v>
                </c:pt>
                <c:pt idx="5461">
                  <c:v>34926</c:v>
                </c:pt>
                <c:pt idx="5462">
                  <c:v>34927</c:v>
                </c:pt>
                <c:pt idx="5463">
                  <c:v>34928</c:v>
                </c:pt>
                <c:pt idx="5464">
                  <c:v>34929</c:v>
                </c:pt>
                <c:pt idx="5465">
                  <c:v>34930</c:v>
                </c:pt>
                <c:pt idx="5466">
                  <c:v>34931</c:v>
                </c:pt>
                <c:pt idx="5467">
                  <c:v>34932</c:v>
                </c:pt>
                <c:pt idx="5468">
                  <c:v>34933</c:v>
                </c:pt>
                <c:pt idx="5469">
                  <c:v>34934</c:v>
                </c:pt>
                <c:pt idx="5470">
                  <c:v>34935</c:v>
                </c:pt>
                <c:pt idx="5471">
                  <c:v>34936</c:v>
                </c:pt>
                <c:pt idx="5472">
                  <c:v>34937</c:v>
                </c:pt>
                <c:pt idx="5473">
                  <c:v>34938</c:v>
                </c:pt>
                <c:pt idx="5474">
                  <c:v>34939</c:v>
                </c:pt>
                <c:pt idx="5475">
                  <c:v>34940</c:v>
                </c:pt>
                <c:pt idx="5476">
                  <c:v>34941</c:v>
                </c:pt>
                <c:pt idx="5477">
                  <c:v>34942</c:v>
                </c:pt>
                <c:pt idx="5478">
                  <c:v>34943</c:v>
                </c:pt>
                <c:pt idx="5479">
                  <c:v>34944</c:v>
                </c:pt>
                <c:pt idx="5480">
                  <c:v>34945</c:v>
                </c:pt>
                <c:pt idx="5481">
                  <c:v>34946</c:v>
                </c:pt>
                <c:pt idx="5482">
                  <c:v>34947</c:v>
                </c:pt>
                <c:pt idx="5483">
                  <c:v>34948</c:v>
                </c:pt>
                <c:pt idx="5484">
                  <c:v>34949</c:v>
                </c:pt>
                <c:pt idx="5485">
                  <c:v>34950</c:v>
                </c:pt>
                <c:pt idx="5486">
                  <c:v>34951</c:v>
                </c:pt>
                <c:pt idx="5487">
                  <c:v>34952</c:v>
                </c:pt>
                <c:pt idx="5488">
                  <c:v>34953</c:v>
                </c:pt>
                <c:pt idx="5489">
                  <c:v>34954</c:v>
                </c:pt>
                <c:pt idx="5490">
                  <c:v>34955</c:v>
                </c:pt>
                <c:pt idx="5491">
                  <c:v>34956</c:v>
                </c:pt>
                <c:pt idx="5492">
                  <c:v>34957</c:v>
                </c:pt>
                <c:pt idx="5493">
                  <c:v>34958</c:v>
                </c:pt>
                <c:pt idx="5494">
                  <c:v>34959</c:v>
                </c:pt>
                <c:pt idx="5495">
                  <c:v>34960</c:v>
                </c:pt>
                <c:pt idx="5496">
                  <c:v>34961</c:v>
                </c:pt>
                <c:pt idx="5497">
                  <c:v>34962</c:v>
                </c:pt>
                <c:pt idx="5498">
                  <c:v>34963</c:v>
                </c:pt>
                <c:pt idx="5499">
                  <c:v>34964</c:v>
                </c:pt>
                <c:pt idx="5500">
                  <c:v>34965</c:v>
                </c:pt>
                <c:pt idx="5501">
                  <c:v>34966</c:v>
                </c:pt>
                <c:pt idx="5502">
                  <c:v>34967</c:v>
                </c:pt>
                <c:pt idx="5503">
                  <c:v>34968</c:v>
                </c:pt>
                <c:pt idx="5504">
                  <c:v>34969</c:v>
                </c:pt>
                <c:pt idx="5505">
                  <c:v>34970</c:v>
                </c:pt>
                <c:pt idx="5506">
                  <c:v>34971</c:v>
                </c:pt>
                <c:pt idx="5507">
                  <c:v>34972</c:v>
                </c:pt>
                <c:pt idx="5508">
                  <c:v>35186</c:v>
                </c:pt>
                <c:pt idx="5509">
                  <c:v>35187</c:v>
                </c:pt>
                <c:pt idx="5510">
                  <c:v>35188</c:v>
                </c:pt>
                <c:pt idx="5511">
                  <c:v>35189</c:v>
                </c:pt>
                <c:pt idx="5512">
                  <c:v>35190</c:v>
                </c:pt>
                <c:pt idx="5513">
                  <c:v>35191</c:v>
                </c:pt>
                <c:pt idx="5514">
                  <c:v>35192</c:v>
                </c:pt>
                <c:pt idx="5515">
                  <c:v>35193</c:v>
                </c:pt>
                <c:pt idx="5516">
                  <c:v>35194</c:v>
                </c:pt>
                <c:pt idx="5517">
                  <c:v>35195</c:v>
                </c:pt>
                <c:pt idx="5518">
                  <c:v>35196</c:v>
                </c:pt>
                <c:pt idx="5519">
                  <c:v>35197</c:v>
                </c:pt>
                <c:pt idx="5520">
                  <c:v>35198</c:v>
                </c:pt>
                <c:pt idx="5521">
                  <c:v>35199</c:v>
                </c:pt>
                <c:pt idx="5522">
                  <c:v>35200</c:v>
                </c:pt>
                <c:pt idx="5523">
                  <c:v>35201</c:v>
                </c:pt>
                <c:pt idx="5524">
                  <c:v>35202</c:v>
                </c:pt>
                <c:pt idx="5525">
                  <c:v>35203</c:v>
                </c:pt>
                <c:pt idx="5526">
                  <c:v>35204</c:v>
                </c:pt>
                <c:pt idx="5527">
                  <c:v>35205</c:v>
                </c:pt>
                <c:pt idx="5528">
                  <c:v>35206</c:v>
                </c:pt>
                <c:pt idx="5529">
                  <c:v>35207</c:v>
                </c:pt>
                <c:pt idx="5530">
                  <c:v>35208</c:v>
                </c:pt>
                <c:pt idx="5531">
                  <c:v>35209</c:v>
                </c:pt>
                <c:pt idx="5532">
                  <c:v>35210</c:v>
                </c:pt>
                <c:pt idx="5533">
                  <c:v>35211</c:v>
                </c:pt>
                <c:pt idx="5534">
                  <c:v>35212</c:v>
                </c:pt>
                <c:pt idx="5535">
                  <c:v>35213</c:v>
                </c:pt>
                <c:pt idx="5536">
                  <c:v>35214</c:v>
                </c:pt>
                <c:pt idx="5537">
                  <c:v>35215</c:v>
                </c:pt>
                <c:pt idx="5538">
                  <c:v>35216</c:v>
                </c:pt>
                <c:pt idx="5539">
                  <c:v>35217</c:v>
                </c:pt>
                <c:pt idx="5540">
                  <c:v>35218</c:v>
                </c:pt>
                <c:pt idx="5541">
                  <c:v>35219</c:v>
                </c:pt>
                <c:pt idx="5542">
                  <c:v>35220</c:v>
                </c:pt>
                <c:pt idx="5543">
                  <c:v>35221</c:v>
                </c:pt>
                <c:pt idx="5544">
                  <c:v>35222</c:v>
                </c:pt>
                <c:pt idx="5545">
                  <c:v>35223</c:v>
                </c:pt>
                <c:pt idx="5546">
                  <c:v>35224</c:v>
                </c:pt>
                <c:pt idx="5547">
                  <c:v>35225</c:v>
                </c:pt>
                <c:pt idx="5548">
                  <c:v>35226</c:v>
                </c:pt>
                <c:pt idx="5549">
                  <c:v>35227</c:v>
                </c:pt>
                <c:pt idx="5550">
                  <c:v>35228</c:v>
                </c:pt>
                <c:pt idx="5551">
                  <c:v>35229</c:v>
                </c:pt>
                <c:pt idx="5552">
                  <c:v>35230</c:v>
                </c:pt>
                <c:pt idx="5553">
                  <c:v>35231</c:v>
                </c:pt>
                <c:pt idx="5554">
                  <c:v>35232</c:v>
                </c:pt>
                <c:pt idx="5555">
                  <c:v>35233</c:v>
                </c:pt>
                <c:pt idx="5556">
                  <c:v>35234</c:v>
                </c:pt>
                <c:pt idx="5557">
                  <c:v>35235</c:v>
                </c:pt>
                <c:pt idx="5558">
                  <c:v>35236</c:v>
                </c:pt>
                <c:pt idx="5559">
                  <c:v>35237</c:v>
                </c:pt>
                <c:pt idx="5560">
                  <c:v>35238</c:v>
                </c:pt>
                <c:pt idx="5561">
                  <c:v>35239</c:v>
                </c:pt>
                <c:pt idx="5562">
                  <c:v>35240</c:v>
                </c:pt>
                <c:pt idx="5563">
                  <c:v>35241</c:v>
                </c:pt>
                <c:pt idx="5564">
                  <c:v>35242</c:v>
                </c:pt>
                <c:pt idx="5565">
                  <c:v>35243</c:v>
                </c:pt>
                <c:pt idx="5566">
                  <c:v>35244</c:v>
                </c:pt>
                <c:pt idx="5567">
                  <c:v>35245</c:v>
                </c:pt>
                <c:pt idx="5568">
                  <c:v>35246</c:v>
                </c:pt>
                <c:pt idx="5569">
                  <c:v>35247</c:v>
                </c:pt>
                <c:pt idx="5570">
                  <c:v>35248</c:v>
                </c:pt>
                <c:pt idx="5571">
                  <c:v>35249</c:v>
                </c:pt>
                <c:pt idx="5572">
                  <c:v>35250</c:v>
                </c:pt>
                <c:pt idx="5573">
                  <c:v>35251</c:v>
                </c:pt>
                <c:pt idx="5574">
                  <c:v>35252</c:v>
                </c:pt>
                <c:pt idx="5575">
                  <c:v>35253</c:v>
                </c:pt>
                <c:pt idx="5576">
                  <c:v>35254</c:v>
                </c:pt>
                <c:pt idx="5577">
                  <c:v>35255</c:v>
                </c:pt>
                <c:pt idx="5578">
                  <c:v>35256</c:v>
                </c:pt>
                <c:pt idx="5579">
                  <c:v>35257</c:v>
                </c:pt>
                <c:pt idx="5580">
                  <c:v>35258</c:v>
                </c:pt>
                <c:pt idx="5581">
                  <c:v>35259</c:v>
                </c:pt>
                <c:pt idx="5582">
                  <c:v>35260</c:v>
                </c:pt>
                <c:pt idx="5583">
                  <c:v>35261</c:v>
                </c:pt>
                <c:pt idx="5584">
                  <c:v>35262</c:v>
                </c:pt>
                <c:pt idx="5585">
                  <c:v>35263</c:v>
                </c:pt>
                <c:pt idx="5586">
                  <c:v>35264</c:v>
                </c:pt>
                <c:pt idx="5587">
                  <c:v>35265</c:v>
                </c:pt>
                <c:pt idx="5588">
                  <c:v>35266</c:v>
                </c:pt>
                <c:pt idx="5589">
                  <c:v>35267</c:v>
                </c:pt>
                <c:pt idx="5590">
                  <c:v>35268</c:v>
                </c:pt>
                <c:pt idx="5591">
                  <c:v>35269</c:v>
                </c:pt>
                <c:pt idx="5592">
                  <c:v>35270</c:v>
                </c:pt>
                <c:pt idx="5593">
                  <c:v>35271</c:v>
                </c:pt>
                <c:pt idx="5594">
                  <c:v>35272</c:v>
                </c:pt>
                <c:pt idx="5595">
                  <c:v>35273</c:v>
                </c:pt>
                <c:pt idx="5596">
                  <c:v>35274</c:v>
                </c:pt>
                <c:pt idx="5597">
                  <c:v>35275</c:v>
                </c:pt>
                <c:pt idx="5598">
                  <c:v>35276</c:v>
                </c:pt>
                <c:pt idx="5599">
                  <c:v>35277</c:v>
                </c:pt>
                <c:pt idx="5600">
                  <c:v>35278</c:v>
                </c:pt>
                <c:pt idx="5601">
                  <c:v>35279</c:v>
                </c:pt>
                <c:pt idx="5602">
                  <c:v>35280</c:v>
                </c:pt>
                <c:pt idx="5603">
                  <c:v>35281</c:v>
                </c:pt>
                <c:pt idx="5604">
                  <c:v>35282</c:v>
                </c:pt>
                <c:pt idx="5605">
                  <c:v>35283</c:v>
                </c:pt>
                <c:pt idx="5606">
                  <c:v>35284</c:v>
                </c:pt>
                <c:pt idx="5607">
                  <c:v>35285</c:v>
                </c:pt>
                <c:pt idx="5608">
                  <c:v>35286</c:v>
                </c:pt>
                <c:pt idx="5609">
                  <c:v>35287</c:v>
                </c:pt>
                <c:pt idx="5610">
                  <c:v>35288</c:v>
                </c:pt>
                <c:pt idx="5611">
                  <c:v>35289</c:v>
                </c:pt>
                <c:pt idx="5612">
                  <c:v>35290</c:v>
                </c:pt>
                <c:pt idx="5613">
                  <c:v>35291</c:v>
                </c:pt>
                <c:pt idx="5614">
                  <c:v>35292</c:v>
                </c:pt>
                <c:pt idx="5615">
                  <c:v>35293</c:v>
                </c:pt>
                <c:pt idx="5616">
                  <c:v>35294</c:v>
                </c:pt>
                <c:pt idx="5617">
                  <c:v>35295</c:v>
                </c:pt>
                <c:pt idx="5618">
                  <c:v>35296</c:v>
                </c:pt>
                <c:pt idx="5619">
                  <c:v>35297</c:v>
                </c:pt>
                <c:pt idx="5620">
                  <c:v>35298</c:v>
                </c:pt>
                <c:pt idx="5621">
                  <c:v>35299</c:v>
                </c:pt>
                <c:pt idx="5622">
                  <c:v>35300</c:v>
                </c:pt>
                <c:pt idx="5623">
                  <c:v>35301</c:v>
                </c:pt>
                <c:pt idx="5624">
                  <c:v>35302</c:v>
                </c:pt>
                <c:pt idx="5625">
                  <c:v>35303</c:v>
                </c:pt>
                <c:pt idx="5626">
                  <c:v>35304</c:v>
                </c:pt>
                <c:pt idx="5627">
                  <c:v>35305</c:v>
                </c:pt>
                <c:pt idx="5628">
                  <c:v>35306</c:v>
                </c:pt>
                <c:pt idx="5629">
                  <c:v>35307</c:v>
                </c:pt>
                <c:pt idx="5630">
                  <c:v>35308</c:v>
                </c:pt>
                <c:pt idx="5631">
                  <c:v>35309</c:v>
                </c:pt>
                <c:pt idx="5632">
                  <c:v>35310</c:v>
                </c:pt>
                <c:pt idx="5633">
                  <c:v>35311</c:v>
                </c:pt>
                <c:pt idx="5634">
                  <c:v>35312</c:v>
                </c:pt>
                <c:pt idx="5635">
                  <c:v>35313</c:v>
                </c:pt>
                <c:pt idx="5636">
                  <c:v>35314</c:v>
                </c:pt>
                <c:pt idx="5637">
                  <c:v>35315</c:v>
                </c:pt>
                <c:pt idx="5638">
                  <c:v>35316</c:v>
                </c:pt>
                <c:pt idx="5639">
                  <c:v>35317</c:v>
                </c:pt>
                <c:pt idx="5640">
                  <c:v>35318</c:v>
                </c:pt>
                <c:pt idx="5641">
                  <c:v>35319</c:v>
                </c:pt>
                <c:pt idx="5642">
                  <c:v>35320</c:v>
                </c:pt>
                <c:pt idx="5643">
                  <c:v>35321</c:v>
                </c:pt>
                <c:pt idx="5644">
                  <c:v>35322</c:v>
                </c:pt>
                <c:pt idx="5645">
                  <c:v>35323</c:v>
                </c:pt>
                <c:pt idx="5646">
                  <c:v>35324</c:v>
                </c:pt>
                <c:pt idx="5647">
                  <c:v>35325</c:v>
                </c:pt>
                <c:pt idx="5648">
                  <c:v>35326</c:v>
                </c:pt>
                <c:pt idx="5649">
                  <c:v>35327</c:v>
                </c:pt>
                <c:pt idx="5650">
                  <c:v>35328</c:v>
                </c:pt>
                <c:pt idx="5651">
                  <c:v>35329</c:v>
                </c:pt>
                <c:pt idx="5652">
                  <c:v>35330</c:v>
                </c:pt>
                <c:pt idx="5653">
                  <c:v>35331</c:v>
                </c:pt>
                <c:pt idx="5654">
                  <c:v>35332</c:v>
                </c:pt>
                <c:pt idx="5655">
                  <c:v>35333</c:v>
                </c:pt>
                <c:pt idx="5656">
                  <c:v>35334</c:v>
                </c:pt>
                <c:pt idx="5657">
                  <c:v>35335</c:v>
                </c:pt>
                <c:pt idx="5658">
                  <c:v>35336</c:v>
                </c:pt>
                <c:pt idx="5659">
                  <c:v>35337</c:v>
                </c:pt>
                <c:pt idx="5660">
                  <c:v>35338</c:v>
                </c:pt>
                <c:pt idx="5661">
                  <c:v>35551</c:v>
                </c:pt>
                <c:pt idx="5662">
                  <c:v>35552</c:v>
                </c:pt>
                <c:pt idx="5663">
                  <c:v>35553</c:v>
                </c:pt>
                <c:pt idx="5664">
                  <c:v>35554</c:v>
                </c:pt>
                <c:pt idx="5665">
                  <c:v>35555</c:v>
                </c:pt>
                <c:pt idx="5666">
                  <c:v>35556</c:v>
                </c:pt>
                <c:pt idx="5667">
                  <c:v>35557</c:v>
                </c:pt>
                <c:pt idx="5668">
                  <c:v>35558</c:v>
                </c:pt>
                <c:pt idx="5669">
                  <c:v>35559</c:v>
                </c:pt>
                <c:pt idx="5670">
                  <c:v>35560</c:v>
                </c:pt>
                <c:pt idx="5671">
                  <c:v>35561</c:v>
                </c:pt>
                <c:pt idx="5672">
                  <c:v>35562</c:v>
                </c:pt>
                <c:pt idx="5673">
                  <c:v>35563</c:v>
                </c:pt>
                <c:pt idx="5674">
                  <c:v>35564</c:v>
                </c:pt>
                <c:pt idx="5675">
                  <c:v>35565</c:v>
                </c:pt>
                <c:pt idx="5676">
                  <c:v>35566</c:v>
                </c:pt>
                <c:pt idx="5677">
                  <c:v>35567</c:v>
                </c:pt>
                <c:pt idx="5678">
                  <c:v>35568</c:v>
                </c:pt>
                <c:pt idx="5679">
                  <c:v>35569</c:v>
                </c:pt>
                <c:pt idx="5680">
                  <c:v>35570</c:v>
                </c:pt>
                <c:pt idx="5681">
                  <c:v>35571</c:v>
                </c:pt>
                <c:pt idx="5682">
                  <c:v>35572</c:v>
                </c:pt>
                <c:pt idx="5683">
                  <c:v>35573</c:v>
                </c:pt>
                <c:pt idx="5684">
                  <c:v>35574</c:v>
                </c:pt>
                <c:pt idx="5685">
                  <c:v>35575</c:v>
                </c:pt>
                <c:pt idx="5686">
                  <c:v>35576</c:v>
                </c:pt>
                <c:pt idx="5687">
                  <c:v>35577</c:v>
                </c:pt>
                <c:pt idx="5688">
                  <c:v>35578</c:v>
                </c:pt>
                <c:pt idx="5689">
                  <c:v>35579</c:v>
                </c:pt>
                <c:pt idx="5690">
                  <c:v>35580</c:v>
                </c:pt>
                <c:pt idx="5691">
                  <c:v>35581</c:v>
                </c:pt>
                <c:pt idx="5692">
                  <c:v>35582</c:v>
                </c:pt>
                <c:pt idx="5693">
                  <c:v>35583</c:v>
                </c:pt>
                <c:pt idx="5694">
                  <c:v>35584</c:v>
                </c:pt>
                <c:pt idx="5695">
                  <c:v>35585</c:v>
                </c:pt>
                <c:pt idx="5696">
                  <c:v>35586</c:v>
                </c:pt>
                <c:pt idx="5697">
                  <c:v>35587</c:v>
                </c:pt>
                <c:pt idx="5698">
                  <c:v>35588</c:v>
                </c:pt>
                <c:pt idx="5699">
                  <c:v>35589</c:v>
                </c:pt>
                <c:pt idx="5700">
                  <c:v>35590</c:v>
                </c:pt>
                <c:pt idx="5701">
                  <c:v>35591</c:v>
                </c:pt>
                <c:pt idx="5702">
                  <c:v>35592</c:v>
                </c:pt>
                <c:pt idx="5703">
                  <c:v>35593</c:v>
                </c:pt>
                <c:pt idx="5704">
                  <c:v>35594</c:v>
                </c:pt>
                <c:pt idx="5705">
                  <c:v>35595</c:v>
                </c:pt>
                <c:pt idx="5706">
                  <c:v>35596</c:v>
                </c:pt>
                <c:pt idx="5707">
                  <c:v>35597</c:v>
                </c:pt>
                <c:pt idx="5708">
                  <c:v>35598</c:v>
                </c:pt>
                <c:pt idx="5709">
                  <c:v>35599</c:v>
                </c:pt>
                <c:pt idx="5710">
                  <c:v>35600</c:v>
                </c:pt>
                <c:pt idx="5711">
                  <c:v>35601</c:v>
                </c:pt>
                <c:pt idx="5712">
                  <c:v>35602</c:v>
                </c:pt>
                <c:pt idx="5713">
                  <c:v>35603</c:v>
                </c:pt>
                <c:pt idx="5714">
                  <c:v>35604</c:v>
                </c:pt>
                <c:pt idx="5715">
                  <c:v>35605</c:v>
                </c:pt>
                <c:pt idx="5716">
                  <c:v>35606</c:v>
                </c:pt>
                <c:pt idx="5717">
                  <c:v>35607</c:v>
                </c:pt>
                <c:pt idx="5718">
                  <c:v>35608</c:v>
                </c:pt>
                <c:pt idx="5719">
                  <c:v>35609</c:v>
                </c:pt>
                <c:pt idx="5720">
                  <c:v>35610</c:v>
                </c:pt>
                <c:pt idx="5721">
                  <c:v>35611</c:v>
                </c:pt>
                <c:pt idx="5722">
                  <c:v>35612</c:v>
                </c:pt>
                <c:pt idx="5723">
                  <c:v>35613</c:v>
                </c:pt>
                <c:pt idx="5724">
                  <c:v>35614</c:v>
                </c:pt>
                <c:pt idx="5725">
                  <c:v>35615</c:v>
                </c:pt>
                <c:pt idx="5726">
                  <c:v>35616</c:v>
                </c:pt>
                <c:pt idx="5727">
                  <c:v>35617</c:v>
                </c:pt>
                <c:pt idx="5728">
                  <c:v>35618</c:v>
                </c:pt>
                <c:pt idx="5729">
                  <c:v>35619</c:v>
                </c:pt>
                <c:pt idx="5730">
                  <c:v>35620</c:v>
                </c:pt>
                <c:pt idx="5731">
                  <c:v>35621</c:v>
                </c:pt>
                <c:pt idx="5732">
                  <c:v>35622</c:v>
                </c:pt>
                <c:pt idx="5733">
                  <c:v>35623</c:v>
                </c:pt>
                <c:pt idx="5734">
                  <c:v>35624</c:v>
                </c:pt>
                <c:pt idx="5735">
                  <c:v>35625</c:v>
                </c:pt>
                <c:pt idx="5736">
                  <c:v>35626</c:v>
                </c:pt>
                <c:pt idx="5737">
                  <c:v>35627</c:v>
                </c:pt>
                <c:pt idx="5738">
                  <c:v>35628</c:v>
                </c:pt>
                <c:pt idx="5739">
                  <c:v>35629</c:v>
                </c:pt>
                <c:pt idx="5740">
                  <c:v>35630</c:v>
                </c:pt>
                <c:pt idx="5741">
                  <c:v>35631</c:v>
                </c:pt>
                <c:pt idx="5742">
                  <c:v>35632</c:v>
                </c:pt>
                <c:pt idx="5743">
                  <c:v>35633</c:v>
                </c:pt>
                <c:pt idx="5744">
                  <c:v>35634</c:v>
                </c:pt>
                <c:pt idx="5745">
                  <c:v>35635</c:v>
                </c:pt>
                <c:pt idx="5746">
                  <c:v>35636</c:v>
                </c:pt>
                <c:pt idx="5747">
                  <c:v>35637</c:v>
                </c:pt>
                <c:pt idx="5748">
                  <c:v>35638</c:v>
                </c:pt>
                <c:pt idx="5749">
                  <c:v>35639</c:v>
                </c:pt>
                <c:pt idx="5750">
                  <c:v>35640</c:v>
                </c:pt>
                <c:pt idx="5751">
                  <c:v>35641</c:v>
                </c:pt>
                <c:pt idx="5752">
                  <c:v>35642</c:v>
                </c:pt>
                <c:pt idx="5753">
                  <c:v>35643</c:v>
                </c:pt>
                <c:pt idx="5754">
                  <c:v>35644</c:v>
                </c:pt>
                <c:pt idx="5755">
                  <c:v>35645</c:v>
                </c:pt>
                <c:pt idx="5756">
                  <c:v>35646</c:v>
                </c:pt>
                <c:pt idx="5757">
                  <c:v>35647</c:v>
                </c:pt>
                <c:pt idx="5758">
                  <c:v>35648</c:v>
                </c:pt>
                <c:pt idx="5759">
                  <c:v>35649</c:v>
                </c:pt>
                <c:pt idx="5760">
                  <c:v>35650</c:v>
                </c:pt>
                <c:pt idx="5761">
                  <c:v>35651</c:v>
                </c:pt>
                <c:pt idx="5762">
                  <c:v>35652</c:v>
                </c:pt>
                <c:pt idx="5763">
                  <c:v>35653</c:v>
                </c:pt>
                <c:pt idx="5764">
                  <c:v>35654</c:v>
                </c:pt>
                <c:pt idx="5765">
                  <c:v>35655</c:v>
                </c:pt>
                <c:pt idx="5766">
                  <c:v>35656</c:v>
                </c:pt>
                <c:pt idx="5767">
                  <c:v>35657</c:v>
                </c:pt>
                <c:pt idx="5768">
                  <c:v>35658</c:v>
                </c:pt>
                <c:pt idx="5769">
                  <c:v>35659</c:v>
                </c:pt>
                <c:pt idx="5770">
                  <c:v>35660</c:v>
                </c:pt>
                <c:pt idx="5771">
                  <c:v>35661</c:v>
                </c:pt>
                <c:pt idx="5772">
                  <c:v>35662</c:v>
                </c:pt>
                <c:pt idx="5773">
                  <c:v>35663</c:v>
                </c:pt>
                <c:pt idx="5774">
                  <c:v>35664</c:v>
                </c:pt>
                <c:pt idx="5775">
                  <c:v>35665</c:v>
                </c:pt>
                <c:pt idx="5776">
                  <c:v>35666</c:v>
                </c:pt>
                <c:pt idx="5777">
                  <c:v>35667</c:v>
                </c:pt>
                <c:pt idx="5778">
                  <c:v>35668</c:v>
                </c:pt>
                <c:pt idx="5779">
                  <c:v>35669</c:v>
                </c:pt>
                <c:pt idx="5780">
                  <c:v>35670</c:v>
                </c:pt>
                <c:pt idx="5781">
                  <c:v>35671</c:v>
                </c:pt>
                <c:pt idx="5782">
                  <c:v>35672</c:v>
                </c:pt>
                <c:pt idx="5783">
                  <c:v>35673</c:v>
                </c:pt>
                <c:pt idx="5784">
                  <c:v>35674</c:v>
                </c:pt>
                <c:pt idx="5785">
                  <c:v>35675</c:v>
                </c:pt>
                <c:pt idx="5786">
                  <c:v>35676</c:v>
                </c:pt>
                <c:pt idx="5787">
                  <c:v>35677</c:v>
                </c:pt>
                <c:pt idx="5788">
                  <c:v>35678</c:v>
                </c:pt>
                <c:pt idx="5789">
                  <c:v>35679</c:v>
                </c:pt>
                <c:pt idx="5790">
                  <c:v>35680</c:v>
                </c:pt>
                <c:pt idx="5791">
                  <c:v>35681</c:v>
                </c:pt>
                <c:pt idx="5792">
                  <c:v>35682</c:v>
                </c:pt>
                <c:pt idx="5793">
                  <c:v>35683</c:v>
                </c:pt>
                <c:pt idx="5794">
                  <c:v>35684</c:v>
                </c:pt>
                <c:pt idx="5795">
                  <c:v>35685</c:v>
                </c:pt>
                <c:pt idx="5796">
                  <c:v>35686</c:v>
                </c:pt>
                <c:pt idx="5797">
                  <c:v>35687</c:v>
                </c:pt>
                <c:pt idx="5798">
                  <c:v>35688</c:v>
                </c:pt>
                <c:pt idx="5799">
                  <c:v>35689</c:v>
                </c:pt>
                <c:pt idx="5800">
                  <c:v>35690</c:v>
                </c:pt>
                <c:pt idx="5801">
                  <c:v>35691</c:v>
                </c:pt>
                <c:pt idx="5802">
                  <c:v>35692</c:v>
                </c:pt>
                <c:pt idx="5803">
                  <c:v>35693</c:v>
                </c:pt>
                <c:pt idx="5804">
                  <c:v>35694</c:v>
                </c:pt>
                <c:pt idx="5805">
                  <c:v>35695</c:v>
                </c:pt>
                <c:pt idx="5806">
                  <c:v>35696</c:v>
                </c:pt>
                <c:pt idx="5807">
                  <c:v>35697</c:v>
                </c:pt>
                <c:pt idx="5808">
                  <c:v>35698</c:v>
                </c:pt>
                <c:pt idx="5809">
                  <c:v>35699</c:v>
                </c:pt>
                <c:pt idx="5810">
                  <c:v>35700</c:v>
                </c:pt>
                <c:pt idx="5811">
                  <c:v>35701</c:v>
                </c:pt>
                <c:pt idx="5812">
                  <c:v>35702</c:v>
                </c:pt>
                <c:pt idx="5813">
                  <c:v>35703</c:v>
                </c:pt>
                <c:pt idx="5814">
                  <c:v>35916</c:v>
                </c:pt>
                <c:pt idx="5815">
                  <c:v>35917</c:v>
                </c:pt>
                <c:pt idx="5816">
                  <c:v>35918</c:v>
                </c:pt>
                <c:pt idx="5817">
                  <c:v>35919</c:v>
                </c:pt>
                <c:pt idx="5818">
                  <c:v>35920</c:v>
                </c:pt>
                <c:pt idx="5819">
                  <c:v>35921</c:v>
                </c:pt>
                <c:pt idx="5820">
                  <c:v>35922</c:v>
                </c:pt>
                <c:pt idx="5821">
                  <c:v>35923</c:v>
                </c:pt>
                <c:pt idx="5822">
                  <c:v>35924</c:v>
                </c:pt>
                <c:pt idx="5823">
                  <c:v>35925</c:v>
                </c:pt>
                <c:pt idx="5824">
                  <c:v>35926</c:v>
                </c:pt>
                <c:pt idx="5825">
                  <c:v>35927</c:v>
                </c:pt>
                <c:pt idx="5826">
                  <c:v>35928</c:v>
                </c:pt>
                <c:pt idx="5827">
                  <c:v>35929</c:v>
                </c:pt>
                <c:pt idx="5828">
                  <c:v>35930</c:v>
                </c:pt>
                <c:pt idx="5829">
                  <c:v>35931</c:v>
                </c:pt>
                <c:pt idx="5830">
                  <c:v>35932</c:v>
                </c:pt>
                <c:pt idx="5831">
                  <c:v>35933</c:v>
                </c:pt>
                <c:pt idx="5832">
                  <c:v>35934</c:v>
                </c:pt>
                <c:pt idx="5833">
                  <c:v>35935</c:v>
                </c:pt>
                <c:pt idx="5834">
                  <c:v>35936</c:v>
                </c:pt>
                <c:pt idx="5835">
                  <c:v>35937</c:v>
                </c:pt>
                <c:pt idx="5836">
                  <c:v>35938</c:v>
                </c:pt>
                <c:pt idx="5837">
                  <c:v>35939</c:v>
                </c:pt>
                <c:pt idx="5838">
                  <c:v>35940</c:v>
                </c:pt>
                <c:pt idx="5839">
                  <c:v>35941</c:v>
                </c:pt>
                <c:pt idx="5840">
                  <c:v>35942</c:v>
                </c:pt>
                <c:pt idx="5841">
                  <c:v>35943</c:v>
                </c:pt>
                <c:pt idx="5842">
                  <c:v>35944</c:v>
                </c:pt>
                <c:pt idx="5843">
                  <c:v>35945</c:v>
                </c:pt>
                <c:pt idx="5844">
                  <c:v>35946</c:v>
                </c:pt>
                <c:pt idx="5845">
                  <c:v>35947</c:v>
                </c:pt>
                <c:pt idx="5846">
                  <c:v>35948</c:v>
                </c:pt>
                <c:pt idx="5847">
                  <c:v>35949</c:v>
                </c:pt>
                <c:pt idx="5848">
                  <c:v>35950</c:v>
                </c:pt>
                <c:pt idx="5849">
                  <c:v>35951</c:v>
                </c:pt>
                <c:pt idx="5850">
                  <c:v>35952</c:v>
                </c:pt>
                <c:pt idx="5851">
                  <c:v>35953</c:v>
                </c:pt>
                <c:pt idx="5852">
                  <c:v>35954</c:v>
                </c:pt>
                <c:pt idx="5853">
                  <c:v>35955</c:v>
                </c:pt>
                <c:pt idx="5854">
                  <c:v>35956</c:v>
                </c:pt>
                <c:pt idx="5855">
                  <c:v>35957</c:v>
                </c:pt>
                <c:pt idx="5856">
                  <c:v>35958</c:v>
                </c:pt>
                <c:pt idx="5857">
                  <c:v>35959</c:v>
                </c:pt>
                <c:pt idx="5858">
                  <c:v>35960</c:v>
                </c:pt>
                <c:pt idx="5859">
                  <c:v>35961</c:v>
                </c:pt>
                <c:pt idx="5860">
                  <c:v>35962</c:v>
                </c:pt>
                <c:pt idx="5861">
                  <c:v>35963</c:v>
                </c:pt>
                <c:pt idx="5862">
                  <c:v>35964</c:v>
                </c:pt>
                <c:pt idx="5863">
                  <c:v>35965</c:v>
                </c:pt>
                <c:pt idx="5864">
                  <c:v>35966</c:v>
                </c:pt>
                <c:pt idx="5865">
                  <c:v>35967</c:v>
                </c:pt>
                <c:pt idx="5866">
                  <c:v>35968</c:v>
                </c:pt>
                <c:pt idx="5867">
                  <c:v>35969</c:v>
                </c:pt>
                <c:pt idx="5868">
                  <c:v>35970</c:v>
                </c:pt>
                <c:pt idx="5869">
                  <c:v>35971</c:v>
                </c:pt>
                <c:pt idx="5870">
                  <c:v>35972</c:v>
                </c:pt>
                <c:pt idx="5871">
                  <c:v>35973</c:v>
                </c:pt>
                <c:pt idx="5872">
                  <c:v>35974</c:v>
                </c:pt>
                <c:pt idx="5873">
                  <c:v>35975</c:v>
                </c:pt>
                <c:pt idx="5874">
                  <c:v>35976</c:v>
                </c:pt>
                <c:pt idx="5875">
                  <c:v>35977</c:v>
                </c:pt>
                <c:pt idx="5876">
                  <c:v>35978</c:v>
                </c:pt>
                <c:pt idx="5877">
                  <c:v>35979</c:v>
                </c:pt>
                <c:pt idx="5878">
                  <c:v>35980</c:v>
                </c:pt>
                <c:pt idx="5879">
                  <c:v>35981</c:v>
                </c:pt>
                <c:pt idx="5880">
                  <c:v>35982</c:v>
                </c:pt>
                <c:pt idx="5881">
                  <c:v>35983</c:v>
                </c:pt>
                <c:pt idx="5882">
                  <c:v>35984</c:v>
                </c:pt>
                <c:pt idx="5883">
                  <c:v>35985</c:v>
                </c:pt>
                <c:pt idx="5884">
                  <c:v>35986</c:v>
                </c:pt>
                <c:pt idx="5885">
                  <c:v>35987</c:v>
                </c:pt>
                <c:pt idx="5886">
                  <c:v>35988</c:v>
                </c:pt>
                <c:pt idx="5887">
                  <c:v>35989</c:v>
                </c:pt>
                <c:pt idx="5888">
                  <c:v>35990</c:v>
                </c:pt>
                <c:pt idx="5889">
                  <c:v>35991</c:v>
                </c:pt>
                <c:pt idx="5890">
                  <c:v>35992</c:v>
                </c:pt>
                <c:pt idx="5891">
                  <c:v>35993</c:v>
                </c:pt>
                <c:pt idx="5892">
                  <c:v>35994</c:v>
                </c:pt>
                <c:pt idx="5893">
                  <c:v>35995</c:v>
                </c:pt>
                <c:pt idx="5894">
                  <c:v>35996</c:v>
                </c:pt>
                <c:pt idx="5895">
                  <c:v>35997</c:v>
                </c:pt>
                <c:pt idx="5896">
                  <c:v>35998</c:v>
                </c:pt>
                <c:pt idx="5897">
                  <c:v>35999</c:v>
                </c:pt>
                <c:pt idx="5898">
                  <c:v>36000</c:v>
                </c:pt>
                <c:pt idx="5899">
                  <c:v>36001</c:v>
                </c:pt>
                <c:pt idx="5900">
                  <c:v>36002</c:v>
                </c:pt>
                <c:pt idx="5901">
                  <c:v>36003</c:v>
                </c:pt>
                <c:pt idx="5902">
                  <c:v>36004</c:v>
                </c:pt>
                <c:pt idx="5903">
                  <c:v>36005</c:v>
                </c:pt>
                <c:pt idx="5904">
                  <c:v>36006</c:v>
                </c:pt>
                <c:pt idx="5905">
                  <c:v>36007</c:v>
                </c:pt>
                <c:pt idx="5906">
                  <c:v>36008</c:v>
                </c:pt>
                <c:pt idx="5907">
                  <c:v>36009</c:v>
                </c:pt>
                <c:pt idx="5908">
                  <c:v>36010</c:v>
                </c:pt>
                <c:pt idx="5909">
                  <c:v>36011</c:v>
                </c:pt>
                <c:pt idx="5910">
                  <c:v>36012</c:v>
                </c:pt>
                <c:pt idx="5911">
                  <c:v>36013</c:v>
                </c:pt>
                <c:pt idx="5912">
                  <c:v>36014</c:v>
                </c:pt>
                <c:pt idx="5913">
                  <c:v>36015</c:v>
                </c:pt>
                <c:pt idx="5914">
                  <c:v>36016</c:v>
                </c:pt>
                <c:pt idx="5915">
                  <c:v>36017</c:v>
                </c:pt>
                <c:pt idx="5916">
                  <c:v>36018</c:v>
                </c:pt>
                <c:pt idx="5917">
                  <c:v>36019</c:v>
                </c:pt>
                <c:pt idx="5918">
                  <c:v>36020</c:v>
                </c:pt>
                <c:pt idx="5919">
                  <c:v>36021</c:v>
                </c:pt>
                <c:pt idx="5920">
                  <c:v>36022</c:v>
                </c:pt>
                <c:pt idx="5921">
                  <c:v>36023</c:v>
                </c:pt>
                <c:pt idx="5922">
                  <c:v>36024</c:v>
                </c:pt>
                <c:pt idx="5923">
                  <c:v>36025</c:v>
                </c:pt>
                <c:pt idx="5924">
                  <c:v>36026</c:v>
                </c:pt>
                <c:pt idx="5925">
                  <c:v>36027</c:v>
                </c:pt>
                <c:pt idx="5926">
                  <c:v>36028</c:v>
                </c:pt>
                <c:pt idx="5927">
                  <c:v>36029</c:v>
                </c:pt>
                <c:pt idx="5928">
                  <c:v>36030</c:v>
                </c:pt>
                <c:pt idx="5929">
                  <c:v>36031</c:v>
                </c:pt>
                <c:pt idx="5930">
                  <c:v>36032</c:v>
                </c:pt>
                <c:pt idx="5931">
                  <c:v>36033</c:v>
                </c:pt>
                <c:pt idx="5932">
                  <c:v>36034</c:v>
                </c:pt>
                <c:pt idx="5933">
                  <c:v>36035</c:v>
                </c:pt>
                <c:pt idx="5934">
                  <c:v>36036</c:v>
                </c:pt>
                <c:pt idx="5935">
                  <c:v>36037</c:v>
                </c:pt>
                <c:pt idx="5936">
                  <c:v>36038</c:v>
                </c:pt>
                <c:pt idx="5937">
                  <c:v>36039</c:v>
                </c:pt>
                <c:pt idx="5938">
                  <c:v>36040</c:v>
                </c:pt>
                <c:pt idx="5939">
                  <c:v>36041</c:v>
                </c:pt>
                <c:pt idx="5940">
                  <c:v>36042</c:v>
                </c:pt>
                <c:pt idx="5941">
                  <c:v>36043</c:v>
                </c:pt>
                <c:pt idx="5942">
                  <c:v>36044</c:v>
                </c:pt>
                <c:pt idx="5943">
                  <c:v>36045</c:v>
                </c:pt>
                <c:pt idx="5944">
                  <c:v>36046</c:v>
                </c:pt>
                <c:pt idx="5945">
                  <c:v>36047</c:v>
                </c:pt>
                <c:pt idx="5946">
                  <c:v>36048</c:v>
                </c:pt>
                <c:pt idx="5947">
                  <c:v>36049</c:v>
                </c:pt>
                <c:pt idx="5948">
                  <c:v>36050</c:v>
                </c:pt>
                <c:pt idx="5949">
                  <c:v>36051</c:v>
                </c:pt>
                <c:pt idx="5950">
                  <c:v>36052</c:v>
                </c:pt>
                <c:pt idx="5951">
                  <c:v>36053</c:v>
                </c:pt>
                <c:pt idx="5952">
                  <c:v>36054</c:v>
                </c:pt>
                <c:pt idx="5953">
                  <c:v>36055</c:v>
                </c:pt>
                <c:pt idx="5954">
                  <c:v>36056</c:v>
                </c:pt>
                <c:pt idx="5955">
                  <c:v>36057</c:v>
                </c:pt>
                <c:pt idx="5956">
                  <c:v>36058</c:v>
                </c:pt>
                <c:pt idx="5957">
                  <c:v>36059</c:v>
                </c:pt>
                <c:pt idx="5958">
                  <c:v>36060</c:v>
                </c:pt>
                <c:pt idx="5959">
                  <c:v>36061</c:v>
                </c:pt>
                <c:pt idx="5960">
                  <c:v>36062</c:v>
                </c:pt>
                <c:pt idx="5961">
                  <c:v>36063</c:v>
                </c:pt>
                <c:pt idx="5962">
                  <c:v>36064</c:v>
                </c:pt>
                <c:pt idx="5963">
                  <c:v>36065</c:v>
                </c:pt>
                <c:pt idx="5964">
                  <c:v>36066</c:v>
                </c:pt>
                <c:pt idx="5965">
                  <c:v>36067</c:v>
                </c:pt>
                <c:pt idx="5966">
                  <c:v>36068</c:v>
                </c:pt>
                <c:pt idx="5967">
                  <c:v>36281</c:v>
                </c:pt>
                <c:pt idx="5968">
                  <c:v>36282</c:v>
                </c:pt>
                <c:pt idx="5969">
                  <c:v>36283</c:v>
                </c:pt>
                <c:pt idx="5970">
                  <c:v>36284</c:v>
                </c:pt>
                <c:pt idx="5971">
                  <c:v>36285</c:v>
                </c:pt>
                <c:pt idx="5972">
                  <c:v>36286</c:v>
                </c:pt>
                <c:pt idx="5973">
                  <c:v>36287</c:v>
                </c:pt>
                <c:pt idx="5974">
                  <c:v>36288</c:v>
                </c:pt>
                <c:pt idx="5975">
                  <c:v>36289</c:v>
                </c:pt>
                <c:pt idx="5976">
                  <c:v>36290</c:v>
                </c:pt>
                <c:pt idx="5977">
                  <c:v>36291</c:v>
                </c:pt>
                <c:pt idx="5978">
                  <c:v>36292</c:v>
                </c:pt>
                <c:pt idx="5979">
                  <c:v>36293</c:v>
                </c:pt>
                <c:pt idx="5980">
                  <c:v>36294</c:v>
                </c:pt>
                <c:pt idx="5981">
                  <c:v>36295</c:v>
                </c:pt>
                <c:pt idx="5982">
                  <c:v>36296</c:v>
                </c:pt>
                <c:pt idx="5983">
                  <c:v>36297</c:v>
                </c:pt>
                <c:pt idx="5984">
                  <c:v>36298</c:v>
                </c:pt>
                <c:pt idx="5985">
                  <c:v>36299</c:v>
                </c:pt>
                <c:pt idx="5986">
                  <c:v>36300</c:v>
                </c:pt>
                <c:pt idx="5987">
                  <c:v>36301</c:v>
                </c:pt>
                <c:pt idx="5988">
                  <c:v>36302</c:v>
                </c:pt>
                <c:pt idx="5989">
                  <c:v>36303</c:v>
                </c:pt>
                <c:pt idx="5990">
                  <c:v>36304</c:v>
                </c:pt>
                <c:pt idx="5991">
                  <c:v>36305</c:v>
                </c:pt>
                <c:pt idx="5992">
                  <c:v>36306</c:v>
                </c:pt>
                <c:pt idx="5993">
                  <c:v>36307</c:v>
                </c:pt>
                <c:pt idx="5994">
                  <c:v>36308</c:v>
                </c:pt>
                <c:pt idx="5995">
                  <c:v>36309</c:v>
                </c:pt>
                <c:pt idx="5996">
                  <c:v>36310</c:v>
                </c:pt>
                <c:pt idx="5997">
                  <c:v>36311</c:v>
                </c:pt>
                <c:pt idx="5998">
                  <c:v>36312</c:v>
                </c:pt>
                <c:pt idx="5999">
                  <c:v>36313</c:v>
                </c:pt>
                <c:pt idx="6000">
                  <c:v>36314</c:v>
                </c:pt>
                <c:pt idx="6001">
                  <c:v>36315</c:v>
                </c:pt>
                <c:pt idx="6002">
                  <c:v>36316</c:v>
                </c:pt>
                <c:pt idx="6003">
                  <c:v>36317</c:v>
                </c:pt>
                <c:pt idx="6004">
                  <c:v>36318</c:v>
                </c:pt>
                <c:pt idx="6005">
                  <c:v>36319</c:v>
                </c:pt>
                <c:pt idx="6006">
                  <c:v>36320</c:v>
                </c:pt>
                <c:pt idx="6007">
                  <c:v>36321</c:v>
                </c:pt>
                <c:pt idx="6008">
                  <c:v>36322</c:v>
                </c:pt>
                <c:pt idx="6009">
                  <c:v>36323</c:v>
                </c:pt>
                <c:pt idx="6010">
                  <c:v>36324</c:v>
                </c:pt>
                <c:pt idx="6011">
                  <c:v>36325</c:v>
                </c:pt>
                <c:pt idx="6012">
                  <c:v>36326</c:v>
                </c:pt>
                <c:pt idx="6013">
                  <c:v>36327</c:v>
                </c:pt>
                <c:pt idx="6014">
                  <c:v>36328</c:v>
                </c:pt>
                <c:pt idx="6015">
                  <c:v>36329</c:v>
                </c:pt>
                <c:pt idx="6016">
                  <c:v>36330</c:v>
                </c:pt>
                <c:pt idx="6017">
                  <c:v>36331</c:v>
                </c:pt>
                <c:pt idx="6018">
                  <c:v>36332</c:v>
                </c:pt>
                <c:pt idx="6019">
                  <c:v>36333</c:v>
                </c:pt>
                <c:pt idx="6020">
                  <c:v>36334</c:v>
                </c:pt>
                <c:pt idx="6021">
                  <c:v>36335</c:v>
                </c:pt>
                <c:pt idx="6022">
                  <c:v>36336</c:v>
                </c:pt>
                <c:pt idx="6023">
                  <c:v>36337</c:v>
                </c:pt>
                <c:pt idx="6024">
                  <c:v>36338</c:v>
                </c:pt>
                <c:pt idx="6025">
                  <c:v>36339</c:v>
                </c:pt>
                <c:pt idx="6026">
                  <c:v>36340</c:v>
                </c:pt>
                <c:pt idx="6027">
                  <c:v>36341</c:v>
                </c:pt>
                <c:pt idx="6028">
                  <c:v>36342</c:v>
                </c:pt>
                <c:pt idx="6029">
                  <c:v>36343</c:v>
                </c:pt>
                <c:pt idx="6030">
                  <c:v>36344</c:v>
                </c:pt>
                <c:pt idx="6031">
                  <c:v>36345</c:v>
                </c:pt>
                <c:pt idx="6032">
                  <c:v>36346</c:v>
                </c:pt>
                <c:pt idx="6033">
                  <c:v>36347</c:v>
                </c:pt>
                <c:pt idx="6034">
                  <c:v>36348</c:v>
                </c:pt>
                <c:pt idx="6035">
                  <c:v>36349</c:v>
                </c:pt>
                <c:pt idx="6036">
                  <c:v>36350</c:v>
                </c:pt>
                <c:pt idx="6037">
                  <c:v>36351</c:v>
                </c:pt>
                <c:pt idx="6038">
                  <c:v>36352</c:v>
                </c:pt>
                <c:pt idx="6039">
                  <c:v>36353</c:v>
                </c:pt>
                <c:pt idx="6040">
                  <c:v>36354</c:v>
                </c:pt>
                <c:pt idx="6041">
                  <c:v>36355</c:v>
                </c:pt>
                <c:pt idx="6042">
                  <c:v>36356</c:v>
                </c:pt>
                <c:pt idx="6043">
                  <c:v>36357</c:v>
                </c:pt>
                <c:pt idx="6044">
                  <c:v>36358</c:v>
                </c:pt>
                <c:pt idx="6045">
                  <c:v>36359</c:v>
                </c:pt>
                <c:pt idx="6046">
                  <c:v>36360</c:v>
                </c:pt>
                <c:pt idx="6047">
                  <c:v>36361</c:v>
                </c:pt>
                <c:pt idx="6048">
                  <c:v>36362</c:v>
                </c:pt>
                <c:pt idx="6049">
                  <c:v>36363</c:v>
                </c:pt>
                <c:pt idx="6050">
                  <c:v>36364</c:v>
                </c:pt>
                <c:pt idx="6051">
                  <c:v>36365</c:v>
                </c:pt>
                <c:pt idx="6052">
                  <c:v>36366</c:v>
                </c:pt>
                <c:pt idx="6053">
                  <c:v>36367</c:v>
                </c:pt>
                <c:pt idx="6054">
                  <c:v>36368</c:v>
                </c:pt>
                <c:pt idx="6055">
                  <c:v>36369</c:v>
                </c:pt>
                <c:pt idx="6056">
                  <c:v>36370</c:v>
                </c:pt>
                <c:pt idx="6057">
                  <c:v>36371</c:v>
                </c:pt>
                <c:pt idx="6058">
                  <c:v>36372</c:v>
                </c:pt>
                <c:pt idx="6059">
                  <c:v>36373</c:v>
                </c:pt>
                <c:pt idx="6060">
                  <c:v>36374</c:v>
                </c:pt>
                <c:pt idx="6061">
                  <c:v>36375</c:v>
                </c:pt>
                <c:pt idx="6062">
                  <c:v>36376</c:v>
                </c:pt>
                <c:pt idx="6063">
                  <c:v>36377</c:v>
                </c:pt>
                <c:pt idx="6064">
                  <c:v>36378</c:v>
                </c:pt>
                <c:pt idx="6065">
                  <c:v>36379</c:v>
                </c:pt>
                <c:pt idx="6066">
                  <c:v>36380</c:v>
                </c:pt>
                <c:pt idx="6067">
                  <c:v>36381</c:v>
                </c:pt>
                <c:pt idx="6068">
                  <c:v>36382</c:v>
                </c:pt>
                <c:pt idx="6069">
                  <c:v>36383</c:v>
                </c:pt>
                <c:pt idx="6070">
                  <c:v>36384</c:v>
                </c:pt>
                <c:pt idx="6071">
                  <c:v>36385</c:v>
                </c:pt>
                <c:pt idx="6072">
                  <c:v>36386</c:v>
                </c:pt>
                <c:pt idx="6073">
                  <c:v>36387</c:v>
                </c:pt>
                <c:pt idx="6074">
                  <c:v>36388</c:v>
                </c:pt>
                <c:pt idx="6075">
                  <c:v>36389</c:v>
                </c:pt>
                <c:pt idx="6076">
                  <c:v>36390</c:v>
                </c:pt>
                <c:pt idx="6077">
                  <c:v>36391</c:v>
                </c:pt>
                <c:pt idx="6078">
                  <c:v>36392</c:v>
                </c:pt>
                <c:pt idx="6079">
                  <c:v>36393</c:v>
                </c:pt>
                <c:pt idx="6080">
                  <c:v>36394</c:v>
                </c:pt>
                <c:pt idx="6081">
                  <c:v>36395</c:v>
                </c:pt>
                <c:pt idx="6082">
                  <c:v>36396</c:v>
                </c:pt>
                <c:pt idx="6083">
                  <c:v>36397</c:v>
                </c:pt>
                <c:pt idx="6084">
                  <c:v>36398</c:v>
                </c:pt>
                <c:pt idx="6085">
                  <c:v>36399</c:v>
                </c:pt>
                <c:pt idx="6086">
                  <c:v>36400</c:v>
                </c:pt>
                <c:pt idx="6087">
                  <c:v>36401</c:v>
                </c:pt>
                <c:pt idx="6088">
                  <c:v>36402</c:v>
                </c:pt>
                <c:pt idx="6089">
                  <c:v>36403</c:v>
                </c:pt>
                <c:pt idx="6090">
                  <c:v>36404</c:v>
                </c:pt>
                <c:pt idx="6091">
                  <c:v>36405</c:v>
                </c:pt>
                <c:pt idx="6092">
                  <c:v>36406</c:v>
                </c:pt>
                <c:pt idx="6093">
                  <c:v>36407</c:v>
                </c:pt>
                <c:pt idx="6094">
                  <c:v>36408</c:v>
                </c:pt>
                <c:pt idx="6095">
                  <c:v>36409</c:v>
                </c:pt>
                <c:pt idx="6096">
                  <c:v>36410</c:v>
                </c:pt>
                <c:pt idx="6097">
                  <c:v>36411</c:v>
                </c:pt>
                <c:pt idx="6098">
                  <c:v>36412</c:v>
                </c:pt>
                <c:pt idx="6099">
                  <c:v>36413</c:v>
                </c:pt>
                <c:pt idx="6100">
                  <c:v>36414</c:v>
                </c:pt>
                <c:pt idx="6101">
                  <c:v>36415</c:v>
                </c:pt>
                <c:pt idx="6102">
                  <c:v>36416</c:v>
                </c:pt>
                <c:pt idx="6103">
                  <c:v>36417</c:v>
                </c:pt>
                <c:pt idx="6104">
                  <c:v>36418</c:v>
                </c:pt>
                <c:pt idx="6105">
                  <c:v>36419</c:v>
                </c:pt>
                <c:pt idx="6106">
                  <c:v>36420</c:v>
                </c:pt>
                <c:pt idx="6107">
                  <c:v>36421</c:v>
                </c:pt>
                <c:pt idx="6108">
                  <c:v>36422</c:v>
                </c:pt>
                <c:pt idx="6109">
                  <c:v>36423</c:v>
                </c:pt>
                <c:pt idx="6110">
                  <c:v>36424</c:v>
                </c:pt>
                <c:pt idx="6111">
                  <c:v>36425</c:v>
                </c:pt>
                <c:pt idx="6112">
                  <c:v>36426</c:v>
                </c:pt>
                <c:pt idx="6113">
                  <c:v>36427</c:v>
                </c:pt>
                <c:pt idx="6114">
                  <c:v>36428</c:v>
                </c:pt>
                <c:pt idx="6115">
                  <c:v>36429</c:v>
                </c:pt>
                <c:pt idx="6116">
                  <c:v>36430</c:v>
                </c:pt>
                <c:pt idx="6117">
                  <c:v>36431</c:v>
                </c:pt>
                <c:pt idx="6118">
                  <c:v>36432</c:v>
                </c:pt>
                <c:pt idx="6119">
                  <c:v>36433</c:v>
                </c:pt>
                <c:pt idx="6120">
                  <c:v>36647</c:v>
                </c:pt>
                <c:pt idx="6121">
                  <c:v>36648</c:v>
                </c:pt>
                <c:pt idx="6122">
                  <c:v>36649</c:v>
                </c:pt>
                <c:pt idx="6123">
                  <c:v>36650</c:v>
                </c:pt>
                <c:pt idx="6124">
                  <c:v>36651</c:v>
                </c:pt>
                <c:pt idx="6125">
                  <c:v>36652</c:v>
                </c:pt>
                <c:pt idx="6126">
                  <c:v>36653</c:v>
                </c:pt>
                <c:pt idx="6127">
                  <c:v>36654</c:v>
                </c:pt>
                <c:pt idx="6128">
                  <c:v>36655</c:v>
                </c:pt>
                <c:pt idx="6129">
                  <c:v>36656</c:v>
                </c:pt>
                <c:pt idx="6130">
                  <c:v>36657</c:v>
                </c:pt>
                <c:pt idx="6131">
                  <c:v>36658</c:v>
                </c:pt>
                <c:pt idx="6132">
                  <c:v>36659</c:v>
                </c:pt>
                <c:pt idx="6133">
                  <c:v>36660</c:v>
                </c:pt>
                <c:pt idx="6134">
                  <c:v>36661</c:v>
                </c:pt>
                <c:pt idx="6135">
                  <c:v>36662</c:v>
                </c:pt>
                <c:pt idx="6136">
                  <c:v>36663</c:v>
                </c:pt>
                <c:pt idx="6137">
                  <c:v>36664</c:v>
                </c:pt>
                <c:pt idx="6138">
                  <c:v>36665</c:v>
                </c:pt>
                <c:pt idx="6139">
                  <c:v>36666</c:v>
                </c:pt>
                <c:pt idx="6140">
                  <c:v>36667</c:v>
                </c:pt>
                <c:pt idx="6141">
                  <c:v>36668</c:v>
                </c:pt>
                <c:pt idx="6142">
                  <c:v>36669</c:v>
                </c:pt>
                <c:pt idx="6143">
                  <c:v>36670</c:v>
                </c:pt>
                <c:pt idx="6144">
                  <c:v>36671</c:v>
                </c:pt>
                <c:pt idx="6145">
                  <c:v>36672</c:v>
                </c:pt>
                <c:pt idx="6146">
                  <c:v>36673</c:v>
                </c:pt>
                <c:pt idx="6147">
                  <c:v>36674</c:v>
                </c:pt>
                <c:pt idx="6148">
                  <c:v>36675</c:v>
                </c:pt>
                <c:pt idx="6149">
                  <c:v>36676</c:v>
                </c:pt>
                <c:pt idx="6150">
                  <c:v>36677</c:v>
                </c:pt>
                <c:pt idx="6151">
                  <c:v>36678</c:v>
                </c:pt>
                <c:pt idx="6152">
                  <c:v>36679</c:v>
                </c:pt>
                <c:pt idx="6153">
                  <c:v>36680</c:v>
                </c:pt>
                <c:pt idx="6154">
                  <c:v>36681</c:v>
                </c:pt>
                <c:pt idx="6155">
                  <c:v>36682</c:v>
                </c:pt>
                <c:pt idx="6156">
                  <c:v>36683</c:v>
                </c:pt>
                <c:pt idx="6157">
                  <c:v>36684</c:v>
                </c:pt>
                <c:pt idx="6158">
                  <c:v>36685</c:v>
                </c:pt>
                <c:pt idx="6159">
                  <c:v>36686</c:v>
                </c:pt>
                <c:pt idx="6160">
                  <c:v>36687</c:v>
                </c:pt>
                <c:pt idx="6161">
                  <c:v>36688</c:v>
                </c:pt>
                <c:pt idx="6162">
                  <c:v>36689</c:v>
                </c:pt>
                <c:pt idx="6163">
                  <c:v>36690</c:v>
                </c:pt>
                <c:pt idx="6164">
                  <c:v>36691</c:v>
                </c:pt>
                <c:pt idx="6165">
                  <c:v>36692</c:v>
                </c:pt>
                <c:pt idx="6166">
                  <c:v>36693</c:v>
                </c:pt>
                <c:pt idx="6167">
                  <c:v>36694</c:v>
                </c:pt>
                <c:pt idx="6168">
                  <c:v>36695</c:v>
                </c:pt>
                <c:pt idx="6169">
                  <c:v>36696</c:v>
                </c:pt>
                <c:pt idx="6170">
                  <c:v>36697</c:v>
                </c:pt>
                <c:pt idx="6171">
                  <c:v>36698</c:v>
                </c:pt>
                <c:pt idx="6172">
                  <c:v>36699</c:v>
                </c:pt>
                <c:pt idx="6173">
                  <c:v>36700</c:v>
                </c:pt>
                <c:pt idx="6174">
                  <c:v>36701</c:v>
                </c:pt>
                <c:pt idx="6175">
                  <c:v>36702</c:v>
                </c:pt>
                <c:pt idx="6176">
                  <c:v>36703</c:v>
                </c:pt>
                <c:pt idx="6177">
                  <c:v>36704</c:v>
                </c:pt>
                <c:pt idx="6178">
                  <c:v>36705</c:v>
                </c:pt>
                <c:pt idx="6179">
                  <c:v>36706</c:v>
                </c:pt>
                <c:pt idx="6180">
                  <c:v>36707</c:v>
                </c:pt>
                <c:pt idx="6181">
                  <c:v>36708</c:v>
                </c:pt>
                <c:pt idx="6182">
                  <c:v>36709</c:v>
                </c:pt>
                <c:pt idx="6183">
                  <c:v>36710</c:v>
                </c:pt>
                <c:pt idx="6184">
                  <c:v>36711</c:v>
                </c:pt>
                <c:pt idx="6185">
                  <c:v>36712</c:v>
                </c:pt>
                <c:pt idx="6186">
                  <c:v>36713</c:v>
                </c:pt>
                <c:pt idx="6187">
                  <c:v>36714</c:v>
                </c:pt>
                <c:pt idx="6188">
                  <c:v>36715</c:v>
                </c:pt>
                <c:pt idx="6189">
                  <c:v>36716</c:v>
                </c:pt>
                <c:pt idx="6190">
                  <c:v>36717</c:v>
                </c:pt>
                <c:pt idx="6191">
                  <c:v>36718</c:v>
                </c:pt>
                <c:pt idx="6192">
                  <c:v>36719</c:v>
                </c:pt>
                <c:pt idx="6193">
                  <c:v>36720</c:v>
                </c:pt>
                <c:pt idx="6194">
                  <c:v>36721</c:v>
                </c:pt>
                <c:pt idx="6195">
                  <c:v>36722</c:v>
                </c:pt>
                <c:pt idx="6196">
                  <c:v>36723</c:v>
                </c:pt>
                <c:pt idx="6197">
                  <c:v>36724</c:v>
                </c:pt>
                <c:pt idx="6198">
                  <c:v>36725</c:v>
                </c:pt>
                <c:pt idx="6199">
                  <c:v>36726</c:v>
                </c:pt>
                <c:pt idx="6200">
                  <c:v>36727</c:v>
                </c:pt>
                <c:pt idx="6201">
                  <c:v>36728</c:v>
                </c:pt>
                <c:pt idx="6202">
                  <c:v>36729</c:v>
                </c:pt>
                <c:pt idx="6203">
                  <c:v>36730</c:v>
                </c:pt>
                <c:pt idx="6204">
                  <c:v>36731</c:v>
                </c:pt>
                <c:pt idx="6205">
                  <c:v>36732</c:v>
                </c:pt>
                <c:pt idx="6206">
                  <c:v>36733</c:v>
                </c:pt>
                <c:pt idx="6207">
                  <c:v>36734</c:v>
                </c:pt>
                <c:pt idx="6208">
                  <c:v>36735</c:v>
                </c:pt>
                <c:pt idx="6209">
                  <c:v>36736</c:v>
                </c:pt>
                <c:pt idx="6210">
                  <c:v>36737</c:v>
                </c:pt>
                <c:pt idx="6211">
                  <c:v>36738</c:v>
                </c:pt>
                <c:pt idx="6212">
                  <c:v>36739</c:v>
                </c:pt>
                <c:pt idx="6213">
                  <c:v>36740</c:v>
                </c:pt>
                <c:pt idx="6214">
                  <c:v>36741</c:v>
                </c:pt>
                <c:pt idx="6215">
                  <c:v>36742</c:v>
                </c:pt>
                <c:pt idx="6216">
                  <c:v>36743</c:v>
                </c:pt>
                <c:pt idx="6217">
                  <c:v>36744</c:v>
                </c:pt>
                <c:pt idx="6218">
                  <c:v>36745</c:v>
                </c:pt>
                <c:pt idx="6219">
                  <c:v>36746</c:v>
                </c:pt>
                <c:pt idx="6220">
                  <c:v>36747</c:v>
                </c:pt>
                <c:pt idx="6221">
                  <c:v>36748</c:v>
                </c:pt>
                <c:pt idx="6222">
                  <c:v>36749</c:v>
                </c:pt>
                <c:pt idx="6223">
                  <c:v>36750</c:v>
                </c:pt>
                <c:pt idx="6224">
                  <c:v>36751</c:v>
                </c:pt>
                <c:pt idx="6225">
                  <c:v>36752</c:v>
                </c:pt>
                <c:pt idx="6226">
                  <c:v>36753</c:v>
                </c:pt>
                <c:pt idx="6227">
                  <c:v>36754</c:v>
                </c:pt>
                <c:pt idx="6228">
                  <c:v>36755</c:v>
                </c:pt>
                <c:pt idx="6229">
                  <c:v>36756</c:v>
                </c:pt>
                <c:pt idx="6230">
                  <c:v>36757</c:v>
                </c:pt>
                <c:pt idx="6231">
                  <c:v>36758</c:v>
                </c:pt>
                <c:pt idx="6232">
                  <c:v>36759</c:v>
                </c:pt>
                <c:pt idx="6233">
                  <c:v>36760</c:v>
                </c:pt>
                <c:pt idx="6234">
                  <c:v>36761</c:v>
                </c:pt>
                <c:pt idx="6235">
                  <c:v>36762</c:v>
                </c:pt>
                <c:pt idx="6236">
                  <c:v>36763</c:v>
                </c:pt>
                <c:pt idx="6237">
                  <c:v>36764</c:v>
                </c:pt>
                <c:pt idx="6238">
                  <c:v>36765</c:v>
                </c:pt>
                <c:pt idx="6239">
                  <c:v>36766</c:v>
                </c:pt>
                <c:pt idx="6240">
                  <c:v>36767</c:v>
                </c:pt>
                <c:pt idx="6241">
                  <c:v>36768</c:v>
                </c:pt>
                <c:pt idx="6242">
                  <c:v>36769</c:v>
                </c:pt>
                <c:pt idx="6243">
                  <c:v>36770</c:v>
                </c:pt>
                <c:pt idx="6244">
                  <c:v>36771</c:v>
                </c:pt>
                <c:pt idx="6245">
                  <c:v>36772</c:v>
                </c:pt>
                <c:pt idx="6246">
                  <c:v>36773</c:v>
                </c:pt>
                <c:pt idx="6247">
                  <c:v>36774</c:v>
                </c:pt>
                <c:pt idx="6248">
                  <c:v>36775</c:v>
                </c:pt>
                <c:pt idx="6249">
                  <c:v>36776</c:v>
                </c:pt>
                <c:pt idx="6250">
                  <c:v>36777</c:v>
                </c:pt>
                <c:pt idx="6251">
                  <c:v>36778</c:v>
                </c:pt>
                <c:pt idx="6252">
                  <c:v>36779</c:v>
                </c:pt>
                <c:pt idx="6253">
                  <c:v>36780</c:v>
                </c:pt>
                <c:pt idx="6254">
                  <c:v>36781</c:v>
                </c:pt>
                <c:pt idx="6255">
                  <c:v>36782</c:v>
                </c:pt>
                <c:pt idx="6256">
                  <c:v>36783</c:v>
                </c:pt>
                <c:pt idx="6257">
                  <c:v>36784</c:v>
                </c:pt>
                <c:pt idx="6258">
                  <c:v>36785</c:v>
                </c:pt>
                <c:pt idx="6259">
                  <c:v>36786</c:v>
                </c:pt>
                <c:pt idx="6260">
                  <c:v>36787</c:v>
                </c:pt>
                <c:pt idx="6261">
                  <c:v>36788</c:v>
                </c:pt>
                <c:pt idx="6262">
                  <c:v>36789</c:v>
                </c:pt>
                <c:pt idx="6263">
                  <c:v>36790</c:v>
                </c:pt>
                <c:pt idx="6264">
                  <c:v>36791</c:v>
                </c:pt>
                <c:pt idx="6265">
                  <c:v>36792</c:v>
                </c:pt>
                <c:pt idx="6266">
                  <c:v>36793</c:v>
                </c:pt>
                <c:pt idx="6267">
                  <c:v>36794</c:v>
                </c:pt>
                <c:pt idx="6268">
                  <c:v>36795</c:v>
                </c:pt>
                <c:pt idx="6269">
                  <c:v>36796</c:v>
                </c:pt>
                <c:pt idx="6270">
                  <c:v>36797</c:v>
                </c:pt>
                <c:pt idx="6271">
                  <c:v>36798</c:v>
                </c:pt>
                <c:pt idx="6272">
                  <c:v>36799</c:v>
                </c:pt>
                <c:pt idx="6273">
                  <c:v>37012</c:v>
                </c:pt>
                <c:pt idx="6274">
                  <c:v>37013</c:v>
                </c:pt>
                <c:pt idx="6275">
                  <c:v>37014</c:v>
                </c:pt>
                <c:pt idx="6276">
                  <c:v>37015</c:v>
                </c:pt>
                <c:pt idx="6277">
                  <c:v>37016</c:v>
                </c:pt>
                <c:pt idx="6278">
                  <c:v>37017</c:v>
                </c:pt>
                <c:pt idx="6279">
                  <c:v>37018</c:v>
                </c:pt>
                <c:pt idx="6280">
                  <c:v>37019</c:v>
                </c:pt>
                <c:pt idx="6281">
                  <c:v>37020</c:v>
                </c:pt>
                <c:pt idx="6282">
                  <c:v>37021</c:v>
                </c:pt>
                <c:pt idx="6283">
                  <c:v>37022</c:v>
                </c:pt>
                <c:pt idx="6284">
                  <c:v>37023</c:v>
                </c:pt>
                <c:pt idx="6285">
                  <c:v>37024</c:v>
                </c:pt>
                <c:pt idx="6286">
                  <c:v>37025</c:v>
                </c:pt>
                <c:pt idx="6287">
                  <c:v>37026</c:v>
                </c:pt>
                <c:pt idx="6288">
                  <c:v>37027</c:v>
                </c:pt>
                <c:pt idx="6289">
                  <c:v>37028</c:v>
                </c:pt>
                <c:pt idx="6290">
                  <c:v>37029</c:v>
                </c:pt>
                <c:pt idx="6291">
                  <c:v>37030</c:v>
                </c:pt>
                <c:pt idx="6292">
                  <c:v>37031</c:v>
                </c:pt>
                <c:pt idx="6293">
                  <c:v>37032</c:v>
                </c:pt>
                <c:pt idx="6294">
                  <c:v>37033</c:v>
                </c:pt>
                <c:pt idx="6295">
                  <c:v>37034</c:v>
                </c:pt>
                <c:pt idx="6296">
                  <c:v>37035</c:v>
                </c:pt>
                <c:pt idx="6297">
                  <c:v>37036</c:v>
                </c:pt>
                <c:pt idx="6298">
                  <c:v>37037</c:v>
                </c:pt>
                <c:pt idx="6299">
                  <c:v>37038</c:v>
                </c:pt>
                <c:pt idx="6300">
                  <c:v>37039</c:v>
                </c:pt>
                <c:pt idx="6301">
                  <c:v>37040</c:v>
                </c:pt>
                <c:pt idx="6302">
                  <c:v>37041</c:v>
                </c:pt>
                <c:pt idx="6303">
                  <c:v>37042</c:v>
                </c:pt>
                <c:pt idx="6304">
                  <c:v>37043</c:v>
                </c:pt>
                <c:pt idx="6305">
                  <c:v>37044</c:v>
                </c:pt>
                <c:pt idx="6306">
                  <c:v>37045</c:v>
                </c:pt>
                <c:pt idx="6307">
                  <c:v>37046</c:v>
                </c:pt>
                <c:pt idx="6308">
                  <c:v>37047</c:v>
                </c:pt>
                <c:pt idx="6309">
                  <c:v>37048</c:v>
                </c:pt>
                <c:pt idx="6310">
                  <c:v>37049</c:v>
                </c:pt>
                <c:pt idx="6311">
                  <c:v>37050</c:v>
                </c:pt>
                <c:pt idx="6312">
                  <c:v>37051</c:v>
                </c:pt>
                <c:pt idx="6313">
                  <c:v>37052</c:v>
                </c:pt>
                <c:pt idx="6314">
                  <c:v>37053</c:v>
                </c:pt>
                <c:pt idx="6315">
                  <c:v>37054</c:v>
                </c:pt>
                <c:pt idx="6316">
                  <c:v>37055</c:v>
                </c:pt>
                <c:pt idx="6317">
                  <c:v>37056</c:v>
                </c:pt>
                <c:pt idx="6318">
                  <c:v>37057</c:v>
                </c:pt>
                <c:pt idx="6319">
                  <c:v>37058</c:v>
                </c:pt>
                <c:pt idx="6320">
                  <c:v>37059</c:v>
                </c:pt>
                <c:pt idx="6321">
                  <c:v>37060</c:v>
                </c:pt>
                <c:pt idx="6322">
                  <c:v>37061</c:v>
                </c:pt>
                <c:pt idx="6323">
                  <c:v>37062</c:v>
                </c:pt>
                <c:pt idx="6324">
                  <c:v>37063</c:v>
                </c:pt>
                <c:pt idx="6325">
                  <c:v>37064</c:v>
                </c:pt>
                <c:pt idx="6326">
                  <c:v>37065</c:v>
                </c:pt>
                <c:pt idx="6327">
                  <c:v>37066</c:v>
                </c:pt>
                <c:pt idx="6328">
                  <c:v>37067</c:v>
                </c:pt>
                <c:pt idx="6329">
                  <c:v>37068</c:v>
                </c:pt>
                <c:pt idx="6330">
                  <c:v>37069</c:v>
                </c:pt>
                <c:pt idx="6331">
                  <c:v>37070</c:v>
                </c:pt>
                <c:pt idx="6332">
                  <c:v>37071</c:v>
                </c:pt>
                <c:pt idx="6333">
                  <c:v>37072</c:v>
                </c:pt>
                <c:pt idx="6334">
                  <c:v>37073</c:v>
                </c:pt>
                <c:pt idx="6335">
                  <c:v>37074</c:v>
                </c:pt>
                <c:pt idx="6336">
                  <c:v>37075</c:v>
                </c:pt>
                <c:pt idx="6337">
                  <c:v>37076</c:v>
                </c:pt>
                <c:pt idx="6338">
                  <c:v>37077</c:v>
                </c:pt>
                <c:pt idx="6339">
                  <c:v>37078</c:v>
                </c:pt>
                <c:pt idx="6340">
                  <c:v>37079</c:v>
                </c:pt>
                <c:pt idx="6341">
                  <c:v>37080</c:v>
                </c:pt>
                <c:pt idx="6342">
                  <c:v>37081</c:v>
                </c:pt>
                <c:pt idx="6343">
                  <c:v>37082</c:v>
                </c:pt>
                <c:pt idx="6344">
                  <c:v>37083</c:v>
                </c:pt>
                <c:pt idx="6345">
                  <c:v>37084</c:v>
                </c:pt>
                <c:pt idx="6346">
                  <c:v>37085</c:v>
                </c:pt>
                <c:pt idx="6347">
                  <c:v>37086</c:v>
                </c:pt>
                <c:pt idx="6348">
                  <c:v>37087</c:v>
                </c:pt>
                <c:pt idx="6349">
                  <c:v>37088</c:v>
                </c:pt>
                <c:pt idx="6350">
                  <c:v>37089</c:v>
                </c:pt>
                <c:pt idx="6351">
                  <c:v>37090</c:v>
                </c:pt>
                <c:pt idx="6352">
                  <c:v>37091</c:v>
                </c:pt>
                <c:pt idx="6353">
                  <c:v>37092</c:v>
                </c:pt>
                <c:pt idx="6354">
                  <c:v>37093</c:v>
                </c:pt>
                <c:pt idx="6355">
                  <c:v>37094</c:v>
                </c:pt>
                <c:pt idx="6356">
                  <c:v>37095</c:v>
                </c:pt>
                <c:pt idx="6357">
                  <c:v>37096</c:v>
                </c:pt>
                <c:pt idx="6358">
                  <c:v>37097</c:v>
                </c:pt>
                <c:pt idx="6359">
                  <c:v>37098</c:v>
                </c:pt>
                <c:pt idx="6360">
                  <c:v>37099</c:v>
                </c:pt>
                <c:pt idx="6361">
                  <c:v>37100</c:v>
                </c:pt>
                <c:pt idx="6362">
                  <c:v>37101</c:v>
                </c:pt>
                <c:pt idx="6363">
                  <c:v>37102</c:v>
                </c:pt>
                <c:pt idx="6364">
                  <c:v>37103</c:v>
                </c:pt>
                <c:pt idx="6365">
                  <c:v>37104</c:v>
                </c:pt>
                <c:pt idx="6366">
                  <c:v>37105</c:v>
                </c:pt>
                <c:pt idx="6367">
                  <c:v>37106</c:v>
                </c:pt>
                <c:pt idx="6368">
                  <c:v>37107</c:v>
                </c:pt>
                <c:pt idx="6369">
                  <c:v>37108</c:v>
                </c:pt>
                <c:pt idx="6370">
                  <c:v>37109</c:v>
                </c:pt>
                <c:pt idx="6371">
                  <c:v>37110</c:v>
                </c:pt>
                <c:pt idx="6372">
                  <c:v>37111</c:v>
                </c:pt>
                <c:pt idx="6373">
                  <c:v>37112</c:v>
                </c:pt>
                <c:pt idx="6374">
                  <c:v>37113</c:v>
                </c:pt>
                <c:pt idx="6375">
                  <c:v>37114</c:v>
                </c:pt>
                <c:pt idx="6376">
                  <c:v>37115</c:v>
                </c:pt>
                <c:pt idx="6377">
                  <c:v>37116</c:v>
                </c:pt>
                <c:pt idx="6378">
                  <c:v>37117</c:v>
                </c:pt>
                <c:pt idx="6379">
                  <c:v>37118</c:v>
                </c:pt>
                <c:pt idx="6380">
                  <c:v>37119</c:v>
                </c:pt>
                <c:pt idx="6381">
                  <c:v>37120</c:v>
                </c:pt>
                <c:pt idx="6382">
                  <c:v>37121</c:v>
                </c:pt>
                <c:pt idx="6383">
                  <c:v>37122</c:v>
                </c:pt>
                <c:pt idx="6384">
                  <c:v>37123</c:v>
                </c:pt>
                <c:pt idx="6385">
                  <c:v>37124</c:v>
                </c:pt>
                <c:pt idx="6386">
                  <c:v>37125</c:v>
                </c:pt>
                <c:pt idx="6387">
                  <c:v>37126</c:v>
                </c:pt>
                <c:pt idx="6388">
                  <c:v>37127</c:v>
                </c:pt>
                <c:pt idx="6389">
                  <c:v>37128</c:v>
                </c:pt>
                <c:pt idx="6390">
                  <c:v>37129</c:v>
                </c:pt>
                <c:pt idx="6391">
                  <c:v>37130</c:v>
                </c:pt>
                <c:pt idx="6392">
                  <c:v>37131</c:v>
                </c:pt>
                <c:pt idx="6393">
                  <c:v>37132</c:v>
                </c:pt>
                <c:pt idx="6394">
                  <c:v>37133</c:v>
                </c:pt>
                <c:pt idx="6395">
                  <c:v>37134</c:v>
                </c:pt>
                <c:pt idx="6396">
                  <c:v>37135</c:v>
                </c:pt>
                <c:pt idx="6397">
                  <c:v>37136</c:v>
                </c:pt>
                <c:pt idx="6398">
                  <c:v>37137</c:v>
                </c:pt>
                <c:pt idx="6399">
                  <c:v>37138</c:v>
                </c:pt>
                <c:pt idx="6400">
                  <c:v>37139</c:v>
                </c:pt>
                <c:pt idx="6401">
                  <c:v>37140</c:v>
                </c:pt>
                <c:pt idx="6402">
                  <c:v>37141</c:v>
                </c:pt>
                <c:pt idx="6403">
                  <c:v>37142</c:v>
                </c:pt>
                <c:pt idx="6404">
                  <c:v>37143</c:v>
                </c:pt>
                <c:pt idx="6405">
                  <c:v>37144</c:v>
                </c:pt>
                <c:pt idx="6406">
                  <c:v>37145</c:v>
                </c:pt>
                <c:pt idx="6407">
                  <c:v>37146</c:v>
                </c:pt>
                <c:pt idx="6408">
                  <c:v>37147</c:v>
                </c:pt>
                <c:pt idx="6409">
                  <c:v>37148</c:v>
                </c:pt>
                <c:pt idx="6410">
                  <c:v>37149</c:v>
                </c:pt>
                <c:pt idx="6411">
                  <c:v>37150</c:v>
                </c:pt>
                <c:pt idx="6412">
                  <c:v>37151</c:v>
                </c:pt>
                <c:pt idx="6413">
                  <c:v>37152</c:v>
                </c:pt>
                <c:pt idx="6414">
                  <c:v>37153</c:v>
                </c:pt>
                <c:pt idx="6415">
                  <c:v>37154</c:v>
                </c:pt>
                <c:pt idx="6416">
                  <c:v>37155</c:v>
                </c:pt>
                <c:pt idx="6417">
                  <c:v>37156</c:v>
                </c:pt>
                <c:pt idx="6418">
                  <c:v>37157</c:v>
                </c:pt>
                <c:pt idx="6419">
                  <c:v>37158</c:v>
                </c:pt>
                <c:pt idx="6420">
                  <c:v>37159</c:v>
                </c:pt>
                <c:pt idx="6421">
                  <c:v>37160</c:v>
                </c:pt>
                <c:pt idx="6422">
                  <c:v>37161</c:v>
                </c:pt>
                <c:pt idx="6423">
                  <c:v>37162</c:v>
                </c:pt>
                <c:pt idx="6424">
                  <c:v>37163</c:v>
                </c:pt>
                <c:pt idx="6425">
                  <c:v>37164</c:v>
                </c:pt>
                <c:pt idx="6426">
                  <c:v>37377</c:v>
                </c:pt>
                <c:pt idx="6427">
                  <c:v>37378</c:v>
                </c:pt>
                <c:pt idx="6428">
                  <c:v>37379</c:v>
                </c:pt>
                <c:pt idx="6429">
                  <c:v>37380</c:v>
                </c:pt>
                <c:pt idx="6430">
                  <c:v>37381</c:v>
                </c:pt>
                <c:pt idx="6431">
                  <c:v>37382</c:v>
                </c:pt>
                <c:pt idx="6432">
                  <c:v>37383</c:v>
                </c:pt>
                <c:pt idx="6433">
                  <c:v>37384</c:v>
                </c:pt>
                <c:pt idx="6434">
                  <c:v>37385</c:v>
                </c:pt>
                <c:pt idx="6435">
                  <c:v>37386</c:v>
                </c:pt>
                <c:pt idx="6436">
                  <c:v>37387</c:v>
                </c:pt>
                <c:pt idx="6437">
                  <c:v>37388</c:v>
                </c:pt>
                <c:pt idx="6438">
                  <c:v>37389</c:v>
                </c:pt>
                <c:pt idx="6439">
                  <c:v>37390</c:v>
                </c:pt>
                <c:pt idx="6440">
                  <c:v>37391</c:v>
                </c:pt>
                <c:pt idx="6441">
                  <c:v>37392</c:v>
                </c:pt>
                <c:pt idx="6442">
                  <c:v>37393</c:v>
                </c:pt>
                <c:pt idx="6443">
                  <c:v>37394</c:v>
                </c:pt>
                <c:pt idx="6444">
                  <c:v>37395</c:v>
                </c:pt>
                <c:pt idx="6445">
                  <c:v>37396</c:v>
                </c:pt>
                <c:pt idx="6446">
                  <c:v>37397</c:v>
                </c:pt>
                <c:pt idx="6447">
                  <c:v>37398</c:v>
                </c:pt>
                <c:pt idx="6448">
                  <c:v>37399</c:v>
                </c:pt>
                <c:pt idx="6449">
                  <c:v>37400</c:v>
                </c:pt>
                <c:pt idx="6450">
                  <c:v>37401</c:v>
                </c:pt>
                <c:pt idx="6451">
                  <c:v>37402</c:v>
                </c:pt>
                <c:pt idx="6452">
                  <c:v>37403</c:v>
                </c:pt>
                <c:pt idx="6453">
                  <c:v>37404</c:v>
                </c:pt>
                <c:pt idx="6454">
                  <c:v>37405</c:v>
                </c:pt>
                <c:pt idx="6455">
                  <c:v>37406</c:v>
                </c:pt>
                <c:pt idx="6456">
                  <c:v>37407</c:v>
                </c:pt>
                <c:pt idx="6457">
                  <c:v>37408</c:v>
                </c:pt>
                <c:pt idx="6458">
                  <c:v>37409</c:v>
                </c:pt>
                <c:pt idx="6459">
                  <c:v>37410</c:v>
                </c:pt>
                <c:pt idx="6460">
                  <c:v>37411</c:v>
                </c:pt>
                <c:pt idx="6461">
                  <c:v>37412</c:v>
                </c:pt>
                <c:pt idx="6462">
                  <c:v>37413</c:v>
                </c:pt>
                <c:pt idx="6463">
                  <c:v>37414</c:v>
                </c:pt>
                <c:pt idx="6464">
                  <c:v>37415</c:v>
                </c:pt>
                <c:pt idx="6465">
                  <c:v>37416</c:v>
                </c:pt>
                <c:pt idx="6466">
                  <c:v>37417</c:v>
                </c:pt>
                <c:pt idx="6467">
                  <c:v>37418</c:v>
                </c:pt>
                <c:pt idx="6468">
                  <c:v>37419</c:v>
                </c:pt>
                <c:pt idx="6469">
                  <c:v>37420</c:v>
                </c:pt>
                <c:pt idx="6470">
                  <c:v>37421</c:v>
                </c:pt>
                <c:pt idx="6471">
                  <c:v>37422</c:v>
                </c:pt>
                <c:pt idx="6472">
                  <c:v>37423</c:v>
                </c:pt>
                <c:pt idx="6473">
                  <c:v>37424</c:v>
                </c:pt>
                <c:pt idx="6474">
                  <c:v>37425</c:v>
                </c:pt>
                <c:pt idx="6475">
                  <c:v>37426</c:v>
                </c:pt>
                <c:pt idx="6476">
                  <c:v>37427</c:v>
                </c:pt>
                <c:pt idx="6477">
                  <c:v>37428</c:v>
                </c:pt>
                <c:pt idx="6478">
                  <c:v>37429</c:v>
                </c:pt>
                <c:pt idx="6479">
                  <c:v>37430</c:v>
                </c:pt>
                <c:pt idx="6480">
                  <c:v>37431</c:v>
                </c:pt>
                <c:pt idx="6481">
                  <c:v>37432</c:v>
                </c:pt>
                <c:pt idx="6482">
                  <c:v>37433</c:v>
                </c:pt>
                <c:pt idx="6483">
                  <c:v>37434</c:v>
                </c:pt>
                <c:pt idx="6484">
                  <c:v>37435</c:v>
                </c:pt>
                <c:pt idx="6485">
                  <c:v>37436</c:v>
                </c:pt>
                <c:pt idx="6486">
                  <c:v>37437</c:v>
                </c:pt>
                <c:pt idx="6487">
                  <c:v>37438</c:v>
                </c:pt>
                <c:pt idx="6488">
                  <c:v>37439</c:v>
                </c:pt>
                <c:pt idx="6489">
                  <c:v>37440</c:v>
                </c:pt>
                <c:pt idx="6490">
                  <c:v>37441</c:v>
                </c:pt>
                <c:pt idx="6491">
                  <c:v>37442</c:v>
                </c:pt>
                <c:pt idx="6492">
                  <c:v>37443</c:v>
                </c:pt>
                <c:pt idx="6493">
                  <c:v>37444</c:v>
                </c:pt>
                <c:pt idx="6494">
                  <c:v>37445</c:v>
                </c:pt>
                <c:pt idx="6495">
                  <c:v>37446</c:v>
                </c:pt>
                <c:pt idx="6496">
                  <c:v>37447</c:v>
                </c:pt>
                <c:pt idx="6497">
                  <c:v>37448</c:v>
                </c:pt>
                <c:pt idx="6498">
                  <c:v>37449</c:v>
                </c:pt>
                <c:pt idx="6499">
                  <c:v>37450</c:v>
                </c:pt>
                <c:pt idx="6500">
                  <c:v>37451</c:v>
                </c:pt>
                <c:pt idx="6501">
                  <c:v>37452</c:v>
                </c:pt>
                <c:pt idx="6502">
                  <c:v>37453</c:v>
                </c:pt>
                <c:pt idx="6503">
                  <c:v>37454</c:v>
                </c:pt>
                <c:pt idx="6504">
                  <c:v>37455</c:v>
                </c:pt>
                <c:pt idx="6505">
                  <c:v>37456</c:v>
                </c:pt>
                <c:pt idx="6506">
                  <c:v>37457</c:v>
                </c:pt>
                <c:pt idx="6507">
                  <c:v>37458</c:v>
                </c:pt>
                <c:pt idx="6508">
                  <c:v>37459</c:v>
                </c:pt>
                <c:pt idx="6509">
                  <c:v>37460</c:v>
                </c:pt>
                <c:pt idx="6510">
                  <c:v>37461</c:v>
                </c:pt>
                <c:pt idx="6511">
                  <c:v>37462</c:v>
                </c:pt>
                <c:pt idx="6512">
                  <c:v>37463</c:v>
                </c:pt>
                <c:pt idx="6513">
                  <c:v>37464</c:v>
                </c:pt>
                <c:pt idx="6514">
                  <c:v>37465</c:v>
                </c:pt>
                <c:pt idx="6515">
                  <c:v>37466</c:v>
                </c:pt>
                <c:pt idx="6516">
                  <c:v>37467</c:v>
                </c:pt>
                <c:pt idx="6517">
                  <c:v>37468</c:v>
                </c:pt>
                <c:pt idx="6518">
                  <c:v>37469</c:v>
                </c:pt>
                <c:pt idx="6519">
                  <c:v>37470</c:v>
                </c:pt>
                <c:pt idx="6520">
                  <c:v>37471</c:v>
                </c:pt>
                <c:pt idx="6521">
                  <c:v>37472</c:v>
                </c:pt>
                <c:pt idx="6522">
                  <c:v>37473</c:v>
                </c:pt>
                <c:pt idx="6523">
                  <c:v>37474</c:v>
                </c:pt>
                <c:pt idx="6524">
                  <c:v>37475</c:v>
                </c:pt>
                <c:pt idx="6525">
                  <c:v>37476</c:v>
                </c:pt>
                <c:pt idx="6526">
                  <c:v>37477</c:v>
                </c:pt>
                <c:pt idx="6527">
                  <c:v>37478</c:v>
                </c:pt>
                <c:pt idx="6528">
                  <c:v>37479</c:v>
                </c:pt>
                <c:pt idx="6529">
                  <c:v>37480</c:v>
                </c:pt>
                <c:pt idx="6530">
                  <c:v>37481</c:v>
                </c:pt>
                <c:pt idx="6531">
                  <c:v>37482</c:v>
                </c:pt>
                <c:pt idx="6532">
                  <c:v>37483</c:v>
                </c:pt>
                <c:pt idx="6533">
                  <c:v>37484</c:v>
                </c:pt>
                <c:pt idx="6534">
                  <c:v>37485</c:v>
                </c:pt>
                <c:pt idx="6535">
                  <c:v>37486</c:v>
                </c:pt>
                <c:pt idx="6536">
                  <c:v>37487</c:v>
                </c:pt>
                <c:pt idx="6537">
                  <c:v>37488</c:v>
                </c:pt>
                <c:pt idx="6538">
                  <c:v>37489</c:v>
                </c:pt>
                <c:pt idx="6539">
                  <c:v>37490</c:v>
                </c:pt>
                <c:pt idx="6540">
                  <c:v>37491</c:v>
                </c:pt>
                <c:pt idx="6541">
                  <c:v>37492</c:v>
                </c:pt>
                <c:pt idx="6542">
                  <c:v>37493</c:v>
                </c:pt>
                <c:pt idx="6543">
                  <c:v>37494</c:v>
                </c:pt>
                <c:pt idx="6544">
                  <c:v>37495</c:v>
                </c:pt>
                <c:pt idx="6545">
                  <c:v>37496</c:v>
                </c:pt>
                <c:pt idx="6546">
                  <c:v>37497</c:v>
                </c:pt>
                <c:pt idx="6547">
                  <c:v>37498</c:v>
                </c:pt>
                <c:pt idx="6548">
                  <c:v>37499</c:v>
                </c:pt>
                <c:pt idx="6549">
                  <c:v>37500</c:v>
                </c:pt>
                <c:pt idx="6550">
                  <c:v>37501</c:v>
                </c:pt>
                <c:pt idx="6551">
                  <c:v>37502</c:v>
                </c:pt>
                <c:pt idx="6552">
                  <c:v>37503</c:v>
                </c:pt>
                <c:pt idx="6553">
                  <c:v>37504</c:v>
                </c:pt>
                <c:pt idx="6554">
                  <c:v>37505</c:v>
                </c:pt>
                <c:pt idx="6555">
                  <c:v>37506</c:v>
                </c:pt>
                <c:pt idx="6556">
                  <c:v>37507</c:v>
                </c:pt>
                <c:pt idx="6557">
                  <c:v>37508</c:v>
                </c:pt>
                <c:pt idx="6558">
                  <c:v>37509</c:v>
                </c:pt>
                <c:pt idx="6559">
                  <c:v>37510</c:v>
                </c:pt>
                <c:pt idx="6560">
                  <c:v>37511</c:v>
                </c:pt>
                <c:pt idx="6561">
                  <c:v>37512</c:v>
                </c:pt>
                <c:pt idx="6562">
                  <c:v>37513</c:v>
                </c:pt>
                <c:pt idx="6563">
                  <c:v>37514</c:v>
                </c:pt>
                <c:pt idx="6564">
                  <c:v>37515</c:v>
                </c:pt>
                <c:pt idx="6565">
                  <c:v>37516</c:v>
                </c:pt>
                <c:pt idx="6566">
                  <c:v>37517</c:v>
                </c:pt>
                <c:pt idx="6567">
                  <c:v>37518</c:v>
                </c:pt>
                <c:pt idx="6568">
                  <c:v>37519</c:v>
                </c:pt>
                <c:pt idx="6569">
                  <c:v>37520</c:v>
                </c:pt>
                <c:pt idx="6570">
                  <c:v>37521</c:v>
                </c:pt>
                <c:pt idx="6571">
                  <c:v>37522</c:v>
                </c:pt>
                <c:pt idx="6572">
                  <c:v>37523</c:v>
                </c:pt>
                <c:pt idx="6573">
                  <c:v>37524</c:v>
                </c:pt>
                <c:pt idx="6574">
                  <c:v>37525</c:v>
                </c:pt>
                <c:pt idx="6575">
                  <c:v>37526</c:v>
                </c:pt>
                <c:pt idx="6576">
                  <c:v>37527</c:v>
                </c:pt>
                <c:pt idx="6577">
                  <c:v>37528</c:v>
                </c:pt>
                <c:pt idx="6578">
                  <c:v>37529</c:v>
                </c:pt>
                <c:pt idx="6579">
                  <c:v>37742</c:v>
                </c:pt>
                <c:pt idx="6580">
                  <c:v>37743</c:v>
                </c:pt>
                <c:pt idx="6581">
                  <c:v>37744</c:v>
                </c:pt>
                <c:pt idx="6582">
                  <c:v>37745</c:v>
                </c:pt>
                <c:pt idx="6583">
                  <c:v>37746</c:v>
                </c:pt>
                <c:pt idx="6584">
                  <c:v>37747</c:v>
                </c:pt>
                <c:pt idx="6585">
                  <c:v>37748</c:v>
                </c:pt>
                <c:pt idx="6586">
                  <c:v>37749</c:v>
                </c:pt>
                <c:pt idx="6587">
                  <c:v>37750</c:v>
                </c:pt>
                <c:pt idx="6588">
                  <c:v>37751</c:v>
                </c:pt>
                <c:pt idx="6589">
                  <c:v>37752</c:v>
                </c:pt>
                <c:pt idx="6590">
                  <c:v>37753</c:v>
                </c:pt>
                <c:pt idx="6591">
                  <c:v>37754</c:v>
                </c:pt>
                <c:pt idx="6592">
                  <c:v>37755</c:v>
                </c:pt>
                <c:pt idx="6593">
                  <c:v>37756</c:v>
                </c:pt>
                <c:pt idx="6594">
                  <c:v>37757</c:v>
                </c:pt>
                <c:pt idx="6595">
                  <c:v>37758</c:v>
                </c:pt>
                <c:pt idx="6596">
                  <c:v>37759</c:v>
                </c:pt>
                <c:pt idx="6597">
                  <c:v>37760</c:v>
                </c:pt>
                <c:pt idx="6598">
                  <c:v>37761</c:v>
                </c:pt>
                <c:pt idx="6599">
                  <c:v>37762</c:v>
                </c:pt>
                <c:pt idx="6600">
                  <c:v>37763</c:v>
                </c:pt>
                <c:pt idx="6601">
                  <c:v>37764</c:v>
                </c:pt>
                <c:pt idx="6602">
                  <c:v>37765</c:v>
                </c:pt>
                <c:pt idx="6603">
                  <c:v>37766</c:v>
                </c:pt>
                <c:pt idx="6604">
                  <c:v>37767</c:v>
                </c:pt>
                <c:pt idx="6605">
                  <c:v>37768</c:v>
                </c:pt>
                <c:pt idx="6606">
                  <c:v>37769</c:v>
                </c:pt>
                <c:pt idx="6607">
                  <c:v>37770</c:v>
                </c:pt>
                <c:pt idx="6608">
                  <c:v>37771</c:v>
                </c:pt>
                <c:pt idx="6609">
                  <c:v>37772</c:v>
                </c:pt>
                <c:pt idx="6610">
                  <c:v>37773</c:v>
                </c:pt>
                <c:pt idx="6611">
                  <c:v>37774</c:v>
                </c:pt>
                <c:pt idx="6612">
                  <c:v>37775</c:v>
                </c:pt>
                <c:pt idx="6613">
                  <c:v>37776</c:v>
                </c:pt>
                <c:pt idx="6614">
                  <c:v>37777</c:v>
                </c:pt>
                <c:pt idx="6615">
                  <c:v>37778</c:v>
                </c:pt>
                <c:pt idx="6616">
                  <c:v>37779</c:v>
                </c:pt>
                <c:pt idx="6617">
                  <c:v>37780</c:v>
                </c:pt>
                <c:pt idx="6618">
                  <c:v>37781</c:v>
                </c:pt>
                <c:pt idx="6619">
                  <c:v>37782</c:v>
                </c:pt>
                <c:pt idx="6620">
                  <c:v>37783</c:v>
                </c:pt>
                <c:pt idx="6621">
                  <c:v>37784</c:v>
                </c:pt>
                <c:pt idx="6622">
                  <c:v>37785</c:v>
                </c:pt>
                <c:pt idx="6623">
                  <c:v>37786</c:v>
                </c:pt>
                <c:pt idx="6624">
                  <c:v>37787</c:v>
                </c:pt>
                <c:pt idx="6625">
                  <c:v>37788</c:v>
                </c:pt>
                <c:pt idx="6626">
                  <c:v>37789</c:v>
                </c:pt>
                <c:pt idx="6627">
                  <c:v>37790</c:v>
                </c:pt>
                <c:pt idx="6628">
                  <c:v>37791</c:v>
                </c:pt>
                <c:pt idx="6629">
                  <c:v>37792</c:v>
                </c:pt>
                <c:pt idx="6630">
                  <c:v>37793</c:v>
                </c:pt>
                <c:pt idx="6631">
                  <c:v>37794</c:v>
                </c:pt>
                <c:pt idx="6632">
                  <c:v>37795</c:v>
                </c:pt>
                <c:pt idx="6633">
                  <c:v>37796</c:v>
                </c:pt>
                <c:pt idx="6634">
                  <c:v>37797</c:v>
                </c:pt>
                <c:pt idx="6635">
                  <c:v>37798</c:v>
                </c:pt>
                <c:pt idx="6636">
                  <c:v>37799</c:v>
                </c:pt>
                <c:pt idx="6637">
                  <c:v>37800</c:v>
                </c:pt>
                <c:pt idx="6638">
                  <c:v>37801</c:v>
                </c:pt>
                <c:pt idx="6639">
                  <c:v>37802</c:v>
                </c:pt>
                <c:pt idx="6640">
                  <c:v>37803</c:v>
                </c:pt>
                <c:pt idx="6641">
                  <c:v>37804</c:v>
                </c:pt>
                <c:pt idx="6642">
                  <c:v>37805</c:v>
                </c:pt>
                <c:pt idx="6643">
                  <c:v>37806</c:v>
                </c:pt>
                <c:pt idx="6644">
                  <c:v>37807</c:v>
                </c:pt>
                <c:pt idx="6645">
                  <c:v>37808</c:v>
                </c:pt>
                <c:pt idx="6646">
                  <c:v>37809</c:v>
                </c:pt>
                <c:pt idx="6647">
                  <c:v>37810</c:v>
                </c:pt>
                <c:pt idx="6648">
                  <c:v>37811</c:v>
                </c:pt>
                <c:pt idx="6649">
                  <c:v>37812</c:v>
                </c:pt>
                <c:pt idx="6650">
                  <c:v>37813</c:v>
                </c:pt>
                <c:pt idx="6651">
                  <c:v>37814</c:v>
                </c:pt>
                <c:pt idx="6652">
                  <c:v>37815</c:v>
                </c:pt>
                <c:pt idx="6653">
                  <c:v>37816</c:v>
                </c:pt>
                <c:pt idx="6654">
                  <c:v>37817</c:v>
                </c:pt>
                <c:pt idx="6655">
                  <c:v>37818</c:v>
                </c:pt>
                <c:pt idx="6656">
                  <c:v>37819</c:v>
                </c:pt>
                <c:pt idx="6657">
                  <c:v>37820</c:v>
                </c:pt>
                <c:pt idx="6658">
                  <c:v>37821</c:v>
                </c:pt>
                <c:pt idx="6659">
                  <c:v>37822</c:v>
                </c:pt>
                <c:pt idx="6660">
                  <c:v>37823</c:v>
                </c:pt>
                <c:pt idx="6661">
                  <c:v>37824</c:v>
                </c:pt>
                <c:pt idx="6662">
                  <c:v>37825</c:v>
                </c:pt>
                <c:pt idx="6663">
                  <c:v>37826</c:v>
                </c:pt>
                <c:pt idx="6664">
                  <c:v>37827</c:v>
                </c:pt>
                <c:pt idx="6665">
                  <c:v>37828</c:v>
                </c:pt>
                <c:pt idx="6666">
                  <c:v>37829</c:v>
                </c:pt>
                <c:pt idx="6667">
                  <c:v>37830</c:v>
                </c:pt>
                <c:pt idx="6668">
                  <c:v>37831</c:v>
                </c:pt>
                <c:pt idx="6669">
                  <c:v>37832</c:v>
                </c:pt>
                <c:pt idx="6670">
                  <c:v>37833</c:v>
                </c:pt>
                <c:pt idx="6671">
                  <c:v>37834</c:v>
                </c:pt>
                <c:pt idx="6672">
                  <c:v>37835</c:v>
                </c:pt>
                <c:pt idx="6673">
                  <c:v>37836</c:v>
                </c:pt>
                <c:pt idx="6674">
                  <c:v>37837</c:v>
                </c:pt>
                <c:pt idx="6675">
                  <c:v>37838</c:v>
                </c:pt>
                <c:pt idx="6676">
                  <c:v>37839</c:v>
                </c:pt>
                <c:pt idx="6677">
                  <c:v>37840</c:v>
                </c:pt>
                <c:pt idx="6678">
                  <c:v>37841</c:v>
                </c:pt>
                <c:pt idx="6679">
                  <c:v>37842</c:v>
                </c:pt>
                <c:pt idx="6680">
                  <c:v>37843</c:v>
                </c:pt>
                <c:pt idx="6681">
                  <c:v>37844</c:v>
                </c:pt>
                <c:pt idx="6682">
                  <c:v>37845</c:v>
                </c:pt>
                <c:pt idx="6683">
                  <c:v>37846</c:v>
                </c:pt>
                <c:pt idx="6684">
                  <c:v>37847</c:v>
                </c:pt>
                <c:pt idx="6685">
                  <c:v>37848</c:v>
                </c:pt>
                <c:pt idx="6686">
                  <c:v>37849</c:v>
                </c:pt>
                <c:pt idx="6687">
                  <c:v>37850</c:v>
                </c:pt>
                <c:pt idx="6688">
                  <c:v>37851</c:v>
                </c:pt>
                <c:pt idx="6689">
                  <c:v>37852</c:v>
                </c:pt>
                <c:pt idx="6690">
                  <c:v>37853</c:v>
                </c:pt>
                <c:pt idx="6691">
                  <c:v>37854</c:v>
                </c:pt>
                <c:pt idx="6692">
                  <c:v>37855</c:v>
                </c:pt>
                <c:pt idx="6693">
                  <c:v>37856</c:v>
                </c:pt>
                <c:pt idx="6694">
                  <c:v>37857</c:v>
                </c:pt>
                <c:pt idx="6695">
                  <c:v>37858</c:v>
                </c:pt>
                <c:pt idx="6696">
                  <c:v>37859</c:v>
                </c:pt>
                <c:pt idx="6697">
                  <c:v>37860</c:v>
                </c:pt>
                <c:pt idx="6698">
                  <c:v>37861</c:v>
                </c:pt>
                <c:pt idx="6699">
                  <c:v>37862</c:v>
                </c:pt>
                <c:pt idx="6700">
                  <c:v>37863</c:v>
                </c:pt>
                <c:pt idx="6701">
                  <c:v>37864</c:v>
                </c:pt>
                <c:pt idx="6702">
                  <c:v>37865</c:v>
                </c:pt>
                <c:pt idx="6703">
                  <c:v>37866</c:v>
                </c:pt>
                <c:pt idx="6704">
                  <c:v>37867</c:v>
                </c:pt>
                <c:pt idx="6705">
                  <c:v>37868</c:v>
                </c:pt>
                <c:pt idx="6706">
                  <c:v>37869</c:v>
                </c:pt>
                <c:pt idx="6707">
                  <c:v>37870</c:v>
                </c:pt>
                <c:pt idx="6708">
                  <c:v>37871</c:v>
                </c:pt>
                <c:pt idx="6709">
                  <c:v>37872</c:v>
                </c:pt>
                <c:pt idx="6710">
                  <c:v>37873</c:v>
                </c:pt>
                <c:pt idx="6711">
                  <c:v>37874</c:v>
                </c:pt>
                <c:pt idx="6712">
                  <c:v>37875</c:v>
                </c:pt>
                <c:pt idx="6713">
                  <c:v>37876</c:v>
                </c:pt>
                <c:pt idx="6714">
                  <c:v>37877</c:v>
                </c:pt>
                <c:pt idx="6715">
                  <c:v>37878</c:v>
                </c:pt>
                <c:pt idx="6716">
                  <c:v>37879</c:v>
                </c:pt>
                <c:pt idx="6717">
                  <c:v>37880</c:v>
                </c:pt>
                <c:pt idx="6718">
                  <c:v>37881</c:v>
                </c:pt>
                <c:pt idx="6719">
                  <c:v>37882</c:v>
                </c:pt>
                <c:pt idx="6720">
                  <c:v>37883</c:v>
                </c:pt>
                <c:pt idx="6721">
                  <c:v>37884</c:v>
                </c:pt>
                <c:pt idx="6722">
                  <c:v>37885</c:v>
                </c:pt>
                <c:pt idx="6723">
                  <c:v>37886</c:v>
                </c:pt>
                <c:pt idx="6724">
                  <c:v>37887</c:v>
                </c:pt>
                <c:pt idx="6725">
                  <c:v>37888</c:v>
                </c:pt>
                <c:pt idx="6726">
                  <c:v>37889</c:v>
                </c:pt>
                <c:pt idx="6727">
                  <c:v>37890</c:v>
                </c:pt>
                <c:pt idx="6728">
                  <c:v>37891</c:v>
                </c:pt>
                <c:pt idx="6729">
                  <c:v>37892</c:v>
                </c:pt>
                <c:pt idx="6730">
                  <c:v>37893</c:v>
                </c:pt>
                <c:pt idx="6731">
                  <c:v>37894</c:v>
                </c:pt>
                <c:pt idx="6732">
                  <c:v>38108</c:v>
                </c:pt>
                <c:pt idx="6733">
                  <c:v>38109</c:v>
                </c:pt>
                <c:pt idx="6734">
                  <c:v>38110</c:v>
                </c:pt>
                <c:pt idx="6735">
                  <c:v>38111</c:v>
                </c:pt>
                <c:pt idx="6736">
                  <c:v>38112</c:v>
                </c:pt>
                <c:pt idx="6737">
                  <c:v>38113</c:v>
                </c:pt>
                <c:pt idx="6738">
                  <c:v>38114</c:v>
                </c:pt>
                <c:pt idx="6739">
                  <c:v>38115</c:v>
                </c:pt>
                <c:pt idx="6740">
                  <c:v>38116</c:v>
                </c:pt>
                <c:pt idx="6741">
                  <c:v>38117</c:v>
                </c:pt>
                <c:pt idx="6742">
                  <c:v>38118</c:v>
                </c:pt>
                <c:pt idx="6743">
                  <c:v>38119</c:v>
                </c:pt>
                <c:pt idx="6744">
                  <c:v>38120</c:v>
                </c:pt>
                <c:pt idx="6745">
                  <c:v>38121</c:v>
                </c:pt>
                <c:pt idx="6746">
                  <c:v>38122</c:v>
                </c:pt>
                <c:pt idx="6747">
                  <c:v>38123</c:v>
                </c:pt>
                <c:pt idx="6748">
                  <c:v>38124</c:v>
                </c:pt>
                <c:pt idx="6749">
                  <c:v>38125</c:v>
                </c:pt>
                <c:pt idx="6750">
                  <c:v>38126</c:v>
                </c:pt>
                <c:pt idx="6751">
                  <c:v>38127</c:v>
                </c:pt>
                <c:pt idx="6752">
                  <c:v>38128</c:v>
                </c:pt>
                <c:pt idx="6753">
                  <c:v>38129</c:v>
                </c:pt>
                <c:pt idx="6754">
                  <c:v>38130</c:v>
                </c:pt>
                <c:pt idx="6755">
                  <c:v>38131</c:v>
                </c:pt>
                <c:pt idx="6756">
                  <c:v>38132</c:v>
                </c:pt>
                <c:pt idx="6757">
                  <c:v>38133</c:v>
                </c:pt>
                <c:pt idx="6758">
                  <c:v>38134</c:v>
                </c:pt>
                <c:pt idx="6759">
                  <c:v>38135</c:v>
                </c:pt>
                <c:pt idx="6760">
                  <c:v>38136</c:v>
                </c:pt>
                <c:pt idx="6761">
                  <c:v>38137</c:v>
                </c:pt>
                <c:pt idx="6762">
                  <c:v>38138</c:v>
                </c:pt>
                <c:pt idx="6763">
                  <c:v>38139</c:v>
                </c:pt>
                <c:pt idx="6764">
                  <c:v>38140</c:v>
                </c:pt>
                <c:pt idx="6765">
                  <c:v>38141</c:v>
                </c:pt>
                <c:pt idx="6766">
                  <c:v>38142</c:v>
                </c:pt>
                <c:pt idx="6767">
                  <c:v>38143</c:v>
                </c:pt>
                <c:pt idx="6768">
                  <c:v>38144</c:v>
                </c:pt>
                <c:pt idx="6769">
                  <c:v>38145</c:v>
                </c:pt>
                <c:pt idx="6770">
                  <c:v>38146</c:v>
                </c:pt>
                <c:pt idx="6771">
                  <c:v>38147</c:v>
                </c:pt>
                <c:pt idx="6772">
                  <c:v>38148</c:v>
                </c:pt>
                <c:pt idx="6773">
                  <c:v>38149</c:v>
                </c:pt>
                <c:pt idx="6774">
                  <c:v>38150</c:v>
                </c:pt>
                <c:pt idx="6775">
                  <c:v>38151</c:v>
                </c:pt>
                <c:pt idx="6776">
                  <c:v>38152</c:v>
                </c:pt>
                <c:pt idx="6777">
                  <c:v>38153</c:v>
                </c:pt>
                <c:pt idx="6778">
                  <c:v>38154</c:v>
                </c:pt>
                <c:pt idx="6779">
                  <c:v>38155</c:v>
                </c:pt>
                <c:pt idx="6780">
                  <c:v>38156</c:v>
                </c:pt>
                <c:pt idx="6781">
                  <c:v>38157</c:v>
                </c:pt>
                <c:pt idx="6782">
                  <c:v>38158</c:v>
                </c:pt>
                <c:pt idx="6783">
                  <c:v>38159</c:v>
                </c:pt>
                <c:pt idx="6784">
                  <c:v>38160</c:v>
                </c:pt>
                <c:pt idx="6785">
                  <c:v>38161</c:v>
                </c:pt>
                <c:pt idx="6786">
                  <c:v>38162</c:v>
                </c:pt>
                <c:pt idx="6787">
                  <c:v>38163</c:v>
                </c:pt>
                <c:pt idx="6788">
                  <c:v>38164</c:v>
                </c:pt>
                <c:pt idx="6789">
                  <c:v>38165</c:v>
                </c:pt>
                <c:pt idx="6790">
                  <c:v>38166</c:v>
                </c:pt>
                <c:pt idx="6791">
                  <c:v>38167</c:v>
                </c:pt>
                <c:pt idx="6792">
                  <c:v>38168</c:v>
                </c:pt>
                <c:pt idx="6793">
                  <c:v>38169</c:v>
                </c:pt>
                <c:pt idx="6794">
                  <c:v>38170</c:v>
                </c:pt>
                <c:pt idx="6795">
                  <c:v>38171</c:v>
                </c:pt>
                <c:pt idx="6796">
                  <c:v>38172</c:v>
                </c:pt>
                <c:pt idx="6797">
                  <c:v>38173</c:v>
                </c:pt>
                <c:pt idx="6798">
                  <c:v>38174</c:v>
                </c:pt>
                <c:pt idx="6799">
                  <c:v>38175</c:v>
                </c:pt>
                <c:pt idx="6800">
                  <c:v>38176</c:v>
                </c:pt>
                <c:pt idx="6801">
                  <c:v>38177</c:v>
                </c:pt>
                <c:pt idx="6802">
                  <c:v>38178</c:v>
                </c:pt>
                <c:pt idx="6803">
                  <c:v>38179</c:v>
                </c:pt>
                <c:pt idx="6804">
                  <c:v>38180</c:v>
                </c:pt>
                <c:pt idx="6805">
                  <c:v>38181</c:v>
                </c:pt>
                <c:pt idx="6806">
                  <c:v>38182</c:v>
                </c:pt>
                <c:pt idx="6807">
                  <c:v>38183</c:v>
                </c:pt>
                <c:pt idx="6808">
                  <c:v>38184</c:v>
                </c:pt>
                <c:pt idx="6809">
                  <c:v>38185</c:v>
                </c:pt>
                <c:pt idx="6810">
                  <c:v>38186</c:v>
                </c:pt>
                <c:pt idx="6811">
                  <c:v>38187</c:v>
                </c:pt>
                <c:pt idx="6812">
                  <c:v>38188</c:v>
                </c:pt>
                <c:pt idx="6813">
                  <c:v>38189</c:v>
                </c:pt>
                <c:pt idx="6814">
                  <c:v>38190</c:v>
                </c:pt>
                <c:pt idx="6815">
                  <c:v>38191</c:v>
                </c:pt>
                <c:pt idx="6816">
                  <c:v>38192</c:v>
                </c:pt>
                <c:pt idx="6817">
                  <c:v>38193</c:v>
                </c:pt>
                <c:pt idx="6818">
                  <c:v>38194</c:v>
                </c:pt>
                <c:pt idx="6819">
                  <c:v>38195</c:v>
                </c:pt>
                <c:pt idx="6820">
                  <c:v>38196</c:v>
                </c:pt>
                <c:pt idx="6821">
                  <c:v>38197</c:v>
                </c:pt>
                <c:pt idx="6822">
                  <c:v>38198</c:v>
                </c:pt>
                <c:pt idx="6823">
                  <c:v>38199</c:v>
                </c:pt>
                <c:pt idx="6824">
                  <c:v>38200</c:v>
                </c:pt>
                <c:pt idx="6825">
                  <c:v>38201</c:v>
                </c:pt>
                <c:pt idx="6826">
                  <c:v>38202</c:v>
                </c:pt>
                <c:pt idx="6827">
                  <c:v>38203</c:v>
                </c:pt>
                <c:pt idx="6828">
                  <c:v>38204</c:v>
                </c:pt>
                <c:pt idx="6829">
                  <c:v>38205</c:v>
                </c:pt>
                <c:pt idx="6830">
                  <c:v>38206</c:v>
                </c:pt>
                <c:pt idx="6831">
                  <c:v>38207</c:v>
                </c:pt>
                <c:pt idx="6832">
                  <c:v>38208</c:v>
                </c:pt>
                <c:pt idx="6833">
                  <c:v>38209</c:v>
                </c:pt>
                <c:pt idx="6834">
                  <c:v>38210</c:v>
                </c:pt>
                <c:pt idx="6835">
                  <c:v>38211</c:v>
                </c:pt>
                <c:pt idx="6836">
                  <c:v>38212</c:v>
                </c:pt>
                <c:pt idx="6837">
                  <c:v>38213</c:v>
                </c:pt>
                <c:pt idx="6838">
                  <c:v>38214</c:v>
                </c:pt>
                <c:pt idx="6839">
                  <c:v>38215</c:v>
                </c:pt>
                <c:pt idx="6840">
                  <c:v>38216</c:v>
                </c:pt>
                <c:pt idx="6841">
                  <c:v>38217</c:v>
                </c:pt>
                <c:pt idx="6842">
                  <c:v>38218</c:v>
                </c:pt>
                <c:pt idx="6843">
                  <c:v>38219</c:v>
                </c:pt>
                <c:pt idx="6844">
                  <c:v>38220</c:v>
                </c:pt>
                <c:pt idx="6845">
                  <c:v>38221</c:v>
                </c:pt>
                <c:pt idx="6846">
                  <c:v>38222</c:v>
                </c:pt>
                <c:pt idx="6847">
                  <c:v>38223</c:v>
                </c:pt>
                <c:pt idx="6848">
                  <c:v>38224</c:v>
                </c:pt>
                <c:pt idx="6849">
                  <c:v>38225</c:v>
                </c:pt>
                <c:pt idx="6850">
                  <c:v>38226</c:v>
                </c:pt>
                <c:pt idx="6851">
                  <c:v>38227</c:v>
                </c:pt>
                <c:pt idx="6852">
                  <c:v>38228</c:v>
                </c:pt>
                <c:pt idx="6853">
                  <c:v>38229</c:v>
                </c:pt>
                <c:pt idx="6854">
                  <c:v>38230</c:v>
                </c:pt>
                <c:pt idx="6855">
                  <c:v>38231</c:v>
                </c:pt>
                <c:pt idx="6856">
                  <c:v>38232</c:v>
                </c:pt>
                <c:pt idx="6857">
                  <c:v>38233</c:v>
                </c:pt>
                <c:pt idx="6858">
                  <c:v>38234</c:v>
                </c:pt>
                <c:pt idx="6859">
                  <c:v>38235</c:v>
                </c:pt>
                <c:pt idx="6860">
                  <c:v>38236</c:v>
                </c:pt>
                <c:pt idx="6861">
                  <c:v>38237</c:v>
                </c:pt>
                <c:pt idx="6862">
                  <c:v>38238</c:v>
                </c:pt>
                <c:pt idx="6863">
                  <c:v>38239</c:v>
                </c:pt>
                <c:pt idx="6864">
                  <c:v>38240</c:v>
                </c:pt>
                <c:pt idx="6865">
                  <c:v>38241</c:v>
                </c:pt>
                <c:pt idx="6866">
                  <c:v>38242</c:v>
                </c:pt>
                <c:pt idx="6867">
                  <c:v>38243</c:v>
                </c:pt>
                <c:pt idx="6868">
                  <c:v>38244</c:v>
                </c:pt>
                <c:pt idx="6869">
                  <c:v>38245</c:v>
                </c:pt>
                <c:pt idx="6870">
                  <c:v>38246</c:v>
                </c:pt>
                <c:pt idx="6871">
                  <c:v>38247</c:v>
                </c:pt>
                <c:pt idx="6872">
                  <c:v>38248</c:v>
                </c:pt>
                <c:pt idx="6873">
                  <c:v>38249</c:v>
                </c:pt>
                <c:pt idx="6874">
                  <c:v>38250</c:v>
                </c:pt>
                <c:pt idx="6875">
                  <c:v>38251</c:v>
                </c:pt>
                <c:pt idx="6876">
                  <c:v>38252</c:v>
                </c:pt>
                <c:pt idx="6877">
                  <c:v>38253</c:v>
                </c:pt>
                <c:pt idx="6878">
                  <c:v>38254</c:v>
                </c:pt>
                <c:pt idx="6879">
                  <c:v>38255</c:v>
                </c:pt>
                <c:pt idx="6880">
                  <c:v>38256</c:v>
                </c:pt>
                <c:pt idx="6881">
                  <c:v>38257</c:v>
                </c:pt>
                <c:pt idx="6882">
                  <c:v>38258</c:v>
                </c:pt>
                <c:pt idx="6883">
                  <c:v>38259</c:v>
                </c:pt>
                <c:pt idx="6884">
                  <c:v>38260</c:v>
                </c:pt>
                <c:pt idx="6885">
                  <c:v>38473</c:v>
                </c:pt>
                <c:pt idx="6886">
                  <c:v>38474</c:v>
                </c:pt>
                <c:pt idx="6887">
                  <c:v>38475</c:v>
                </c:pt>
                <c:pt idx="6888">
                  <c:v>38476</c:v>
                </c:pt>
                <c:pt idx="6889">
                  <c:v>38477</c:v>
                </c:pt>
                <c:pt idx="6890">
                  <c:v>38478</c:v>
                </c:pt>
                <c:pt idx="6891">
                  <c:v>38479</c:v>
                </c:pt>
                <c:pt idx="6892">
                  <c:v>38480</c:v>
                </c:pt>
                <c:pt idx="6893">
                  <c:v>38481</c:v>
                </c:pt>
                <c:pt idx="6894">
                  <c:v>38482</c:v>
                </c:pt>
                <c:pt idx="6895">
                  <c:v>38483</c:v>
                </c:pt>
                <c:pt idx="6896">
                  <c:v>38484</c:v>
                </c:pt>
                <c:pt idx="6897">
                  <c:v>38485</c:v>
                </c:pt>
                <c:pt idx="6898">
                  <c:v>38486</c:v>
                </c:pt>
                <c:pt idx="6899">
                  <c:v>38487</c:v>
                </c:pt>
                <c:pt idx="6900">
                  <c:v>38488</c:v>
                </c:pt>
                <c:pt idx="6901">
                  <c:v>38489</c:v>
                </c:pt>
                <c:pt idx="6902">
                  <c:v>38490</c:v>
                </c:pt>
                <c:pt idx="6903">
                  <c:v>38491</c:v>
                </c:pt>
                <c:pt idx="6904">
                  <c:v>38492</c:v>
                </c:pt>
                <c:pt idx="6905">
                  <c:v>38493</c:v>
                </c:pt>
                <c:pt idx="6906">
                  <c:v>38494</c:v>
                </c:pt>
                <c:pt idx="6907">
                  <c:v>38495</c:v>
                </c:pt>
                <c:pt idx="6908">
                  <c:v>38496</c:v>
                </c:pt>
                <c:pt idx="6909">
                  <c:v>38497</c:v>
                </c:pt>
                <c:pt idx="6910">
                  <c:v>38498</c:v>
                </c:pt>
                <c:pt idx="6911">
                  <c:v>38499</c:v>
                </c:pt>
                <c:pt idx="6912">
                  <c:v>38500</c:v>
                </c:pt>
                <c:pt idx="6913">
                  <c:v>38501</c:v>
                </c:pt>
                <c:pt idx="6914">
                  <c:v>38502</c:v>
                </c:pt>
                <c:pt idx="6915">
                  <c:v>38503</c:v>
                </c:pt>
                <c:pt idx="6916">
                  <c:v>38504</c:v>
                </c:pt>
                <c:pt idx="6917">
                  <c:v>38505</c:v>
                </c:pt>
                <c:pt idx="6918">
                  <c:v>38506</c:v>
                </c:pt>
                <c:pt idx="6919">
                  <c:v>38507</c:v>
                </c:pt>
                <c:pt idx="6920">
                  <c:v>38508</c:v>
                </c:pt>
                <c:pt idx="6921">
                  <c:v>38509</c:v>
                </c:pt>
                <c:pt idx="6922">
                  <c:v>38510</c:v>
                </c:pt>
                <c:pt idx="6923">
                  <c:v>38511</c:v>
                </c:pt>
                <c:pt idx="6924">
                  <c:v>38512</c:v>
                </c:pt>
                <c:pt idx="6925">
                  <c:v>38513</c:v>
                </c:pt>
                <c:pt idx="6926">
                  <c:v>38514</c:v>
                </c:pt>
                <c:pt idx="6927">
                  <c:v>38515</c:v>
                </c:pt>
                <c:pt idx="6928">
                  <c:v>38516</c:v>
                </c:pt>
                <c:pt idx="6929">
                  <c:v>38517</c:v>
                </c:pt>
                <c:pt idx="6930">
                  <c:v>38518</c:v>
                </c:pt>
                <c:pt idx="6931">
                  <c:v>38519</c:v>
                </c:pt>
                <c:pt idx="6932">
                  <c:v>38520</c:v>
                </c:pt>
                <c:pt idx="6933">
                  <c:v>38521</c:v>
                </c:pt>
                <c:pt idx="6934">
                  <c:v>38522</c:v>
                </c:pt>
                <c:pt idx="6935">
                  <c:v>38523</c:v>
                </c:pt>
                <c:pt idx="6936">
                  <c:v>38524</c:v>
                </c:pt>
                <c:pt idx="6937">
                  <c:v>38525</c:v>
                </c:pt>
                <c:pt idx="6938">
                  <c:v>38526</c:v>
                </c:pt>
                <c:pt idx="6939">
                  <c:v>38527</c:v>
                </c:pt>
                <c:pt idx="6940">
                  <c:v>38528</c:v>
                </c:pt>
                <c:pt idx="6941">
                  <c:v>38529</c:v>
                </c:pt>
                <c:pt idx="6942">
                  <c:v>38530</c:v>
                </c:pt>
                <c:pt idx="6943">
                  <c:v>38531</c:v>
                </c:pt>
                <c:pt idx="6944">
                  <c:v>38532</c:v>
                </c:pt>
                <c:pt idx="6945">
                  <c:v>38533</c:v>
                </c:pt>
                <c:pt idx="6946">
                  <c:v>38534</c:v>
                </c:pt>
                <c:pt idx="6947">
                  <c:v>38535</c:v>
                </c:pt>
                <c:pt idx="6948">
                  <c:v>38536</c:v>
                </c:pt>
                <c:pt idx="6949">
                  <c:v>38537</c:v>
                </c:pt>
                <c:pt idx="6950">
                  <c:v>38538</c:v>
                </c:pt>
                <c:pt idx="6951">
                  <c:v>38539</c:v>
                </c:pt>
                <c:pt idx="6952">
                  <c:v>38540</c:v>
                </c:pt>
                <c:pt idx="6953">
                  <c:v>38541</c:v>
                </c:pt>
                <c:pt idx="6954">
                  <c:v>38542</c:v>
                </c:pt>
                <c:pt idx="6955">
                  <c:v>38543</c:v>
                </c:pt>
                <c:pt idx="6956">
                  <c:v>38544</c:v>
                </c:pt>
                <c:pt idx="6957">
                  <c:v>38545</c:v>
                </c:pt>
                <c:pt idx="6958">
                  <c:v>38546</c:v>
                </c:pt>
                <c:pt idx="6959">
                  <c:v>38547</c:v>
                </c:pt>
                <c:pt idx="6960">
                  <c:v>38548</c:v>
                </c:pt>
                <c:pt idx="6961">
                  <c:v>38549</c:v>
                </c:pt>
                <c:pt idx="6962">
                  <c:v>38550</c:v>
                </c:pt>
                <c:pt idx="6963">
                  <c:v>38551</c:v>
                </c:pt>
                <c:pt idx="6964">
                  <c:v>38552</c:v>
                </c:pt>
                <c:pt idx="6965">
                  <c:v>38553</c:v>
                </c:pt>
                <c:pt idx="6966">
                  <c:v>38554</c:v>
                </c:pt>
                <c:pt idx="6967">
                  <c:v>38555</c:v>
                </c:pt>
                <c:pt idx="6968">
                  <c:v>38556</c:v>
                </c:pt>
                <c:pt idx="6969">
                  <c:v>38557</c:v>
                </c:pt>
                <c:pt idx="6970">
                  <c:v>38558</c:v>
                </c:pt>
                <c:pt idx="6971">
                  <c:v>38559</c:v>
                </c:pt>
                <c:pt idx="6972">
                  <c:v>38560</c:v>
                </c:pt>
                <c:pt idx="6973">
                  <c:v>38561</c:v>
                </c:pt>
                <c:pt idx="6974">
                  <c:v>38562</c:v>
                </c:pt>
                <c:pt idx="6975">
                  <c:v>38563</c:v>
                </c:pt>
                <c:pt idx="6976">
                  <c:v>38564</c:v>
                </c:pt>
                <c:pt idx="6977">
                  <c:v>38565</c:v>
                </c:pt>
                <c:pt idx="6978">
                  <c:v>38566</c:v>
                </c:pt>
                <c:pt idx="6979">
                  <c:v>38567</c:v>
                </c:pt>
                <c:pt idx="6980">
                  <c:v>38568</c:v>
                </c:pt>
                <c:pt idx="6981">
                  <c:v>38569</c:v>
                </c:pt>
                <c:pt idx="6982">
                  <c:v>38570</c:v>
                </c:pt>
                <c:pt idx="6983">
                  <c:v>38571</c:v>
                </c:pt>
                <c:pt idx="6984">
                  <c:v>38572</c:v>
                </c:pt>
                <c:pt idx="6985">
                  <c:v>38573</c:v>
                </c:pt>
                <c:pt idx="6986">
                  <c:v>38574</c:v>
                </c:pt>
                <c:pt idx="6987">
                  <c:v>38575</c:v>
                </c:pt>
                <c:pt idx="6988">
                  <c:v>38576</c:v>
                </c:pt>
                <c:pt idx="6989">
                  <c:v>38577</c:v>
                </c:pt>
                <c:pt idx="6990">
                  <c:v>38578</c:v>
                </c:pt>
                <c:pt idx="6991">
                  <c:v>38579</c:v>
                </c:pt>
                <c:pt idx="6992">
                  <c:v>38580</c:v>
                </c:pt>
                <c:pt idx="6993">
                  <c:v>38581</c:v>
                </c:pt>
                <c:pt idx="6994">
                  <c:v>38582</c:v>
                </c:pt>
                <c:pt idx="6995">
                  <c:v>38583</c:v>
                </c:pt>
                <c:pt idx="6996">
                  <c:v>38584</c:v>
                </c:pt>
                <c:pt idx="6997">
                  <c:v>38585</c:v>
                </c:pt>
                <c:pt idx="6998">
                  <c:v>38586</c:v>
                </c:pt>
                <c:pt idx="6999">
                  <c:v>38587</c:v>
                </c:pt>
                <c:pt idx="7000">
                  <c:v>38588</c:v>
                </c:pt>
                <c:pt idx="7001">
                  <c:v>38589</c:v>
                </c:pt>
                <c:pt idx="7002">
                  <c:v>38590</c:v>
                </c:pt>
                <c:pt idx="7003">
                  <c:v>38591</c:v>
                </c:pt>
                <c:pt idx="7004">
                  <c:v>38592</c:v>
                </c:pt>
                <c:pt idx="7005">
                  <c:v>38593</c:v>
                </c:pt>
                <c:pt idx="7006">
                  <c:v>38594</c:v>
                </c:pt>
                <c:pt idx="7007">
                  <c:v>38595</c:v>
                </c:pt>
                <c:pt idx="7008">
                  <c:v>38596</c:v>
                </c:pt>
                <c:pt idx="7009">
                  <c:v>38597</c:v>
                </c:pt>
                <c:pt idx="7010">
                  <c:v>38598</c:v>
                </c:pt>
                <c:pt idx="7011">
                  <c:v>38599</c:v>
                </c:pt>
                <c:pt idx="7012">
                  <c:v>38600</c:v>
                </c:pt>
                <c:pt idx="7013">
                  <c:v>38601</c:v>
                </c:pt>
                <c:pt idx="7014">
                  <c:v>38602</c:v>
                </c:pt>
                <c:pt idx="7015">
                  <c:v>38603</c:v>
                </c:pt>
                <c:pt idx="7016">
                  <c:v>38604</c:v>
                </c:pt>
                <c:pt idx="7017">
                  <c:v>38605</c:v>
                </c:pt>
                <c:pt idx="7018">
                  <c:v>38606</c:v>
                </c:pt>
                <c:pt idx="7019">
                  <c:v>38607</c:v>
                </c:pt>
                <c:pt idx="7020">
                  <c:v>38608</c:v>
                </c:pt>
                <c:pt idx="7021">
                  <c:v>38609</c:v>
                </c:pt>
                <c:pt idx="7022">
                  <c:v>38610</c:v>
                </c:pt>
                <c:pt idx="7023">
                  <c:v>38611</c:v>
                </c:pt>
                <c:pt idx="7024">
                  <c:v>38612</c:v>
                </c:pt>
                <c:pt idx="7025">
                  <c:v>38613</c:v>
                </c:pt>
                <c:pt idx="7026">
                  <c:v>38614</c:v>
                </c:pt>
                <c:pt idx="7027">
                  <c:v>38615</c:v>
                </c:pt>
                <c:pt idx="7028">
                  <c:v>38616</c:v>
                </c:pt>
                <c:pt idx="7029">
                  <c:v>38617</c:v>
                </c:pt>
                <c:pt idx="7030">
                  <c:v>38618</c:v>
                </c:pt>
                <c:pt idx="7031">
                  <c:v>38619</c:v>
                </c:pt>
                <c:pt idx="7032">
                  <c:v>38620</c:v>
                </c:pt>
                <c:pt idx="7033">
                  <c:v>38621</c:v>
                </c:pt>
                <c:pt idx="7034">
                  <c:v>38622</c:v>
                </c:pt>
                <c:pt idx="7035">
                  <c:v>38623</c:v>
                </c:pt>
                <c:pt idx="7036">
                  <c:v>38624</c:v>
                </c:pt>
                <c:pt idx="7037">
                  <c:v>38625</c:v>
                </c:pt>
                <c:pt idx="7038">
                  <c:v>38838</c:v>
                </c:pt>
                <c:pt idx="7039">
                  <c:v>38839</c:v>
                </c:pt>
                <c:pt idx="7040">
                  <c:v>38840</c:v>
                </c:pt>
                <c:pt idx="7041">
                  <c:v>38841</c:v>
                </c:pt>
                <c:pt idx="7042">
                  <c:v>38842</c:v>
                </c:pt>
                <c:pt idx="7043">
                  <c:v>38843</c:v>
                </c:pt>
                <c:pt idx="7044">
                  <c:v>38844</c:v>
                </c:pt>
                <c:pt idx="7045">
                  <c:v>38845</c:v>
                </c:pt>
                <c:pt idx="7046">
                  <c:v>38846</c:v>
                </c:pt>
                <c:pt idx="7047">
                  <c:v>38847</c:v>
                </c:pt>
                <c:pt idx="7048">
                  <c:v>38848</c:v>
                </c:pt>
                <c:pt idx="7049">
                  <c:v>38849</c:v>
                </c:pt>
                <c:pt idx="7050">
                  <c:v>38850</c:v>
                </c:pt>
                <c:pt idx="7051">
                  <c:v>38851</c:v>
                </c:pt>
                <c:pt idx="7052">
                  <c:v>38852</c:v>
                </c:pt>
                <c:pt idx="7053">
                  <c:v>38853</c:v>
                </c:pt>
                <c:pt idx="7054">
                  <c:v>38854</c:v>
                </c:pt>
                <c:pt idx="7055">
                  <c:v>38855</c:v>
                </c:pt>
                <c:pt idx="7056">
                  <c:v>38856</c:v>
                </c:pt>
                <c:pt idx="7057">
                  <c:v>38857</c:v>
                </c:pt>
                <c:pt idx="7058">
                  <c:v>38858</c:v>
                </c:pt>
                <c:pt idx="7059">
                  <c:v>38859</c:v>
                </c:pt>
                <c:pt idx="7060">
                  <c:v>38860</c:v>
                </c:pt>
                <c:pt idx="7061">
                  <c:v>38861</c:v>
                </c:pt>
                <c:pt idx="7062">
                  <c:v>38862</c:v>
                </c:pt>
                <c:pt idx="7063">
                  <c:v>38863</c:v>
                </c:pt>
                <c:pt idx="7064">
                  <c:v>38864</c:v>
                </c:pt>
                <c:pt idx="7065">
                  <c:v>38865</c:v>
                </c:pt>
                <c:pt idx="7066">
                  <c:v>38866</c:v>
                </c:pt>
                <c:pt idx="7067">
                  <c:v>38867</c:v>
                </c:pt>
                <c:pt idx="7068">
                  <c:v>38868</c:v>
                </c:pt>
                <c:pt idx="7069">
                  <c:v>38869</c:v>
                </c:pt>
                <c:pt idx="7070">
                  <c:v>38870</c:v>
                </c:pt>
                <c:pt idx="7071">
                  <c:v>38871</c:v>
                </c:pt>
                <c:pt idx="7072">
                  <c:v>38872</c:v>
                </c:pt>
                <c:pt idx="7073">
                  <c:v>38873</c:v>
                </c:pt>
                <c:pt idx="7074">
                  <c:v>38874</c:v>
                </c:pt>
                <c:pt idx="7075">
                  <c:v>38875</c:v>
                </c:pt>
                <c:pt idx="7076">
                  <c:v>38876</c:v>
                </c:pt>
                <c:pt idx="7077">
                  <c:v>38877</c:v>
                </c:pt>
                <c:pt idx="7078">
                  <c:v>38878</c:v>
                </c:pt>
                <c:pt idx="7079">
                  <c:v>38879</c:v>
                </c:pt>
                <c:pt idx="7080">
                  <c:v>38880</c:v>
                </c:pt>
                <c:pt idx="7081">
                  <c:v>38881</c:v>
                </c:pt>
                <c:pt idx="7082">
                  <c:v>38882</c:v>
                </c:pt>
                <c:pt idx="7083">
                  <c:v>38883</c:v>
                </c:pt>
                <c:pt idx="7084">
                  <c:v>38884</c:v>
                </c:pt>
                <c:pt idx="7085">
                  <c:v>38885</c:v>
                </c:pt>
                <c:pt idx="7086">
                  <c:v>38886</c:v>
                </c:pt>
                <c:pt idx="7087">
                  <c:v>38887</c:v>
                </c:pt>
                <c:pt idx="7088">
                  <c:v>38888</c:v>
                </c:pt>
                <c:pt idx="7089">
                  <c:v>38889</c:v>
                </c:pt>
                <c:pt idx="7090">
                  <c:v>38890</c:v>
                </c:pt>
                <c:pt idx="7091">
                  <c:v>38891</c:v>
                </c:pt>
                <c:pt idx="7092">
                  <c:v>38892</c:v>
                </c:pt>
                <c:pt idx="7093">
                  <c:v>38893</c:v>
                </c:pt>
                <c:pt idx="7094">
                  <c:v>38894</c:v>
                </c:pt>
                <c:pt idx="7095">
                  <c:v>38895</c:v>
                </c:pt>
                <c:pt idx="7096">
                  <c:v>38896</c:v>
                </c:pt>
                <c:pt idx="7097">
                  <c:v>38897</c:v>
                </c:pt>
                <c:pt idx="7098">
                  <c:v>38898</c:v>
                </c:pt>
                <c:pt idx="7099">
                  <c:v>38899</c:v>
                </c:pt>
                <c:pt idx="7100">
                  <c:v>38900</c:v>
                </c:pt>
                <c:pt idx="7101">
                  <c:v>38901</c:v>
                </c:pt>
                <c:pt idx="7102">
                  <c:v>38902</c:v>
                </c:pt>
                <c:pt idx="7103">
                  <c:v>38903</c:v>
                </c:pt>
                <c:pt idx="7104">
                  <c:v>38904</c:v>
                </c:pt>
                <c:pt idx="7105">
                  <c:v>38905</c:v>
                </c:pt>
                <c:pt idx="7106">
                  <c:v>38906</c:v>
                </c:pt>
                <c:pt idx="7107">
                  <c:v>38907</c:v>
                </c:pt>
                <c:pt idx="7108">
                  <c:v>38908</c:v>
                </c:pt>
                <c:pt idx="7109">
                  <c:v>38909</c:v>
                </c:pt>
                <c:pt idx="7110">
                  <c:v>38910</c:v>
                </c:pt>
                <c:pt idx="7111">
                  <c:v>38911</c:v>
                </c:pt>
                <c:pt idx="7112">
                  <c:v>38912</c:v>
                </c:pt>
                <c:pt idx="7113">
                  <c:v>38913</c:v>
                </c:pt>
                <c:pt idx="7114">
                  <c:v>38914</c:v>
                </c:pt>
                <c:pt idx="7115">
                  <c:v>38915</c:v>
                </c:pt>
                <c:pt idx="7116">
                  <c:v>38916</c:v>
                </c:pt>
                <c:pt idx="7117">
                  <c:v>38917</c:v>
                </c:pt>
                <c:pt idx="7118">
                  <c:v>38918</c:v>
                </c:pt>
                <c:pt idx="7119">
                  <c:v>38919</c:v>
                </c:pt>
                <c:pt idx="7120">
                  <c:v>38920</c:v>
                </c:pt>
                <c:pt idx="7121">
                  <c:v>38921</c:v>
                </c:pt>
                <c:pt idx="7122">
                  <c:v>38922</c:v>
                </c:pt>
                <c:pt idx="7123">
                  <c:v>38923</c:v>
                </c:pt>
                <c:pt idx="7124">
                  <c:v>38924</c:v>
                </c:pt>
                <c:pt idx="7125">
                  <c:v>38925</c:v>
                </c:pt>
                <c:pt idx="7126">
                  <c:v>38926</c:v>
                </c:pt>
                <c:pt idx="7127">
                  <c:v>38927</c:v>
                </c:pt>
                <c:pt idx="7128">
                  <c:v>38928</c:v>
                </c:pt>
                <c:pt idx="7129">
                  <c:v>38929</c:v>
                </c:pt>
                <c:pt idx="7130">
                  <c:v>38930</c:v>
                </c:pt>
                <c:pt idx="7131">
                  <c:v>38931</c:v>
                </c:pt>
                <c:pt idx="7132">
                  <c:v>38932</c:v>
                </c:pt>
                <c:pt idx="7133">
                  <c:v>38933</c:v>
                </c:pt>
                <c:pt idx="7134">
                  <c:v>38934</c:v>
                </c:pt>
                <c:pt idx="7135">
                  <c:v>38935</c:v>
                </c:pt>
                <c:pt idx="7136">
                  <c:v>38936</c:v>
                </c:pt>
                <c:pt idx="7137">
                  <c:v>38937</c:v>
                </c:pt>
                <c:pt idx="7138">
                  <c:v>38938</c:v>
                </c:pt>
                <c:pt idx="7139">
                  <c:v>38939</c:v>
                </c:pt>
                <c:pt idx="7140">
                  <c:v>38940</c:v>
                </c:pt>
                <c:pt idx="7141">
                  <c:v>38941</c:v>
                </c:pt>
                <c:pt idx="7142">
                  <c:v>38942</c:v>
                </c:pt>
                <c:pt idx="7143">
                  <c:v>38943</c:v>
                </c:pt>
                <c:pt idx="7144">
                  <c:v>38944</c:v>
                </c:pt>
                <c:pt idx="7145">
                  <c:v>38945</c:v>
                </c:pt>
                <c:pt idx="7146">
                  <c:v>38946</c:v>
                </c:pt>
                <c:pt idx="7147">
                  <c:v>38947</c:v>
                </c:pt>
                <c:pt idx="7148">
                  <c:v>38948</c:v>
                </c:pt>
                <c:pt idx="7149">
                  <c:v>38949</c:v>
                </c:pt>
                <c:pt idx="7150">
                  <c:v>38950</c:v>
                </c:pt>
                <c:pt idx="7151">
                  <c:v>38951</c:v>
                </c:pt>
                <c:pt idx="7152">
                  <c:v>38952</c:v>
                </c:pt>
                <c:pt idx="7153">
                  <c:v>38953</c:v>
                </c:pt>
                <c:pt idx="7154">
                  <c:v>38954</c:v>
                </c:pt>
                <c:pt idx="7155">
                  <c:v>38955</c:v>
                </c:pt>
                <c:pt idx="7156">
                  <c:v>38956</c:v>
                </c:pt>
                <c:pt idx="7157">
                  <c:v>38957</c:v>
                </c:pt>
                <c:pt idx="7158">
                  <c:v>38958</c:v>
                </c:pt>
                <c:pt idx="7159">
                  <c:v>38959</c:v>
                </c:pt>
                <c:pt idx="7160">
                  <c:v>38960</c:v>
                </c:pt>
                <c:pt idx="7161">
                  <c:v>38961</c:v>
                </c:pt>
                <c:pt idx="7162">
                  <c:v>38962</c:v>
                </c:pt>
                <c:pt idx="7163">
                  <c:v>38963</c:v>
                </c:pt>
                <c:pt idx="7164">
                  <c:v>38964</c:v>
                </c:pt>
                <c:pt idx="7165">
                  <c:v>38965</c:v>
                </c:pt>
                <c:pt idx="7166">
                  <c:v>38966</c:v>
                </c:pt>
                <c:pt idx="7167">
                  <c:v>38967</c:v>
                </c:pt>
                <c:pt idx="7168">
                  <c:v>38968</c:v>
                </c:pt>
                <c:pt idx="7169">
                  <c:v>38969</c:v>
                </c:pt>
                <c:pt idx="7170">
                  <c:v>38970</c:v>
                </c:pt>
                <c:pt idx="7171">
                  <c:v>38971</c:v>
                </c:pt>
                <c:pt idx="7172">
                  <c:v>38972</c:v>
                </c:pt>
                <c:pt idx="7173">
                  <c:v>38973</c:v>
                </c:pt>
                <c:pt idx="7174">
                  <c:v>38974</c:v>
                </c:pt>
                <c:pt idx="7175">
                  <c:v>38975</c:v>
                </c:pt>
                <c:pt idx="7176">
                  <c:v>38976</c:v>
                </c:pt>
                <c:pt idx="7177">
                  <c:v>38977</c:v>
                </c:pt>
                <c:pt idx="7178">
                  <c:v>38978</c:v>
                </c:pt>
                <c:pt idx="7179">
                  <c:v>38979</c:v>
                </c:pt>
                <c:pt idx="7180">
                  <c:v>38980</c:v>
                </c:pt>
                <c:pt idx="7181">
                  <c:v>38981</c:v>
                </c:pt>
                <c:pt idx="7182">
                  <c:v>38982</c:v>
                </c:pt>
                <c:pt idx="7183">
                  <c:v>38983</c:v>
                </c:pt>
                <c:pt idx="7184">
                  <c:v>38984</c:v>
                </c:pt>
                <c:pt idx="7185">
                  <c:v>38985</c:v>
                </c:pt>
                <c:pt idx="7186">
                  <c:v>38986</c:v>
                </c:pt>
                <c:pt idx="7187">
                  <c:v>38987</c:v>
                </c:pt>
                <c:pt idx="7188">
                  <c:v>38988</c:v>
                </c:pt>
                <c:pt idx="7189">
                  <c:v>38989</c:v>
                </c:pt>
                <c:pt idx="7190">
                  <c:v>38990</c:v>
                </c:pt>
                <c:pt idx="7191">
                  <c:v>39203</c:v>
                </c:pt>
                <c:pt idx="7192">
                  <c:v>39204</c:v>
                </c:pt>
                <c:pt idx="7193">
                  <c:v>39205</c:v>
                </c:pt>
                <c:pt idx="7194">
                  <c:v>39206</c:v>
                </c:pt>
                <c:pt idx="7195">
                  <c:v>39207</c:v>
                </c:pt>
                <c:pt idx="7196">
                  <c:v>39208</c:v>
                </c:pt>
                <c:pt idx="7197">
                  <c:v>39209</c:v>
                </c:pt>
                <c:pt idx="7198">
                  <c:v>39210</c:v>
                </c:pt>
                <c:pt idx="7199">
                  <c:v>39211</c:v>
                </c:pt>
                <c:pt idx="7200">
                  <c:v>39212</c:v>
                </c:pt>
                <c:pt idx="7201">
                  <c:v>39213</c:v>
                </c:pt>
                <c:pt idx="7202">
                  <c:v>39214</c:v>
                </c:pt>
                <c:pt idx="7203">
                  <c:v>39215</c:v>
                </c:pt>
                <c:pt idx="7204">
                  <c:v>39216</c:v>
                </c:pt>
                <c:pt idx="7205">
                  <c:v>39217</c:v>
                </c:pt>
                <c:pt idx="7206">
                  <c:v>39218</c:v>
                </c:pt>
                <c:pt idx="7207">
                  <c:v>39219</c:v>
                </c:pt>
                <c:pt idx="7208">
                  <c:v>39220</c:v>
                </c:pt>
                <c:pt idx="7209">
                  <c:v>39221</c:v>
                </c:pt>
                <c:pt idx="7210">
                  <c:v>39222</c:v>
                </c:pt>
                <c:pt idx="7211">
                  <c:v>39223</c:v>
                </c:pt>
                <c:pt idx="7212">
                  <c:v>39224</c:v>
                </c:pt>
                <c:pt idx="7213">
                  <c:v>39225</c:v>
                </c:pt>
                <c:pt idx="7214">
                  <c:v>39226</c:v>
                </c:pt>
                <c:pt idx="7215">
                  <c:v>39227</c:v>
                </c:pt>
                <c:pt idx="7216">
                  <c:v>39228</c:v>
                </c:pt>
                <c:pt idx="7217">
                  <c:v>39229</c:v>
                </c:pt>
                <c:pt idx="7218">
                  <c:v>39230</c:v>
                </c:pt>
                <c:pt idx="7219">
                  <c:v>39231</c:v>
                </c:pt>
                <c:pt idx="7220">
                  <c:v>39232</c:v>
                </c:pt>
                <c:pt idx="7221">
                  <c:v>39233</c:v>
                </c:pt>
                <c:pt idx="7222">
                  <c:v>39234</c:v>
                </c:pt>
                <c:pt idx="7223">
                  <c:v>39235</c:v>
                </c:pt>
                <c:pt idx="7224">
                  <c:v>39236</c:v>
                </c:pt>
                <c:pt idx="7225">
                  <c:v>39237</c:v>
                </c:pt>
                <c:pt idx="7226">
                  <c:v>39238</c:v>
                </c:pt>
                <c:pt idx="7227">
                  <c:v>39239</c:v>
                </c:pt>
                <c:pt idx="7228">
                  <c:v>39240</c:v>
                </c:pt>
                <c:pt idx="7229">
                  <c:v>39241</c:v>
                </c:pt>
                <c:pt idx="7230">
                  <c:v>39242</c:v>
                </c:pt>
                <c:pt idx="7231">
                  <c:v>39243</c:v>
                </c:pt>
                <c:pt idx="7232">
                  <c:v>39244</c:v>
                </c:pt>
                <c:pt idx="7233">
                  <c:v>39245</c:v>
                </c:pt>
                <c:pt idx="7234">
                  <c:v>39246</c:v>
                </c:pt>
                <c:pt idx="7235">
                  <c:v>39247</c:v>
                </c:pt>
                <c:pt idx="7236">
                  <c:v>39248</c:v>
                </c:pt>
                <c:pt idx="7237">
                  <c:v>39249</c:v>
                </c:pt>
                <c:pt idx="7238">
                  <c:v>39250</c:v>
                </c:pt>
                <c:pt idx="7239">
                  <c:v>39251</c:v>
                </c:pt>
                <c:pt idx="7240">
                  <c:v>39252</c:v>
                </c:pt>
                <c:pt idx="7241">
                  <c:v>39253</c:v>
                </c:pt>
                <c:pt idx="7242">
                  <c:v>39254</c:v>
                </c:pt>
                <c:pt idx="7243">
                  <c:v>39255</c:v>
                </c:pt>
                <c:pt idx="7244">
                  <c:v>39256</c:v>
                </c:pt>
                <c:pt idx="7245">
                  <c:v>39257</c:v>
                </c:pt>
                <c:pt idx="7246">
                  <c:v>39258</c:v>
                </c:pt>
                <c:pt idx="7247">
                  <c:v>39259</c:v>
                </c:pt>
                <c:pt idx="7248">
                  <c:v>39260</c:v>
                </c:pt>
                <c:pt idx="7249">
                  <c:v>39261</c:v>
                </c:pt>
                <c:pt idx="7250">
                  <c:v>39262</c:v>
                </c:pt>
                <c:pt idx="7251">
                  <c:v>39263</c:v>
                </c:pt>
                <c:pt idx="7252">
                  <c:v>39264</c:v>
                </c:pt>
                <c:pt idx="7253">
                  <c:v>39265</c:v>
                </c:pt>
                <c:pt idx="7254">
                  <c:v>39266</c:v>
                </c:pt>
                <c:pt idx="7255">
                  <c:v>39267</c:v>
                </c:pt>
                <c:pt idx="7256">
                  <c:v>39268</c:v>
                </c:pt>
                <c:pt idx="7257">
                  <c:v>39269</c:v>
                </c:pt>
                <c:pt idx="7258">
                  <c:v>39270</c:v>
                </c:pt>
                <c:pt idx="7259">
                  <c:v>39271</c:v>
                </c:pt>
                <c:pt idx="7260">
                  <c:v>39272</c:v>
                </c:pt>
                <c:pt idx="7261">
                  <c:v>39273</c:v>
                </c:pt>
                <c:pt idx="7262">
                  <c:v>39274</c:v>
                </c:pt>
                <c:pt idx="7263">
                  <c:v>39275</c:v>
                </c:pt>
                <c:pt idx="7264">
                  <c:v>39276</c:v>
                </c:pt>
                <c:pt idx="7265">
                  <c:v>39277</c:v>
                </c:pt>
                <c:pt idx="7266">
                  <c:v>39278</c:v>
                </c:pt>
                <c:pt idx="7267">
                  <c:v>39279</c:v>
                </c:pt>
                <c:pt idx="7268">
                  <c:v>39280</c:v>
                </c:pt>
                <c:pt idx="7269">
                  <c:v>39281</c:v>
                </c:pt>
                <c:pt idx="7270">
                  <c:v>39282</c:v>
                </c:pt>
                <c:pt idx="7271">
                  <c:v>39283</c:v>
                </c:pt>
                <c:pt idx="7272">
                  <c:v>39284</c:v>
                </c:pt>
                <c:pt idx="7273">
                  <c:v>39285</c:v>
                </c:pt>
                <c:pt idx="7274">
                  <c:v>39286</c:v>
                </c:pt>
                <c:pt idx="7275">
                  <c:v>39287</c:v>
                </c:pt>
                <c:pt idx="7276">
                  <c:v>39288</c:v>
                </c:pt>
                <c:pt idx="7277">
                  <c:v>39289</c:v>
                </c:pt>
                <c:pt idx="7278">
                  <c:v>39290</c:v>
                </c:pt>
                <c:pt idx="7279">
                  <c:v>39291</c:v>
                </c:pt>
                <c:pt idx="7280">
                  <c:v>39292</c:v>
                </c:pt>
                <c:pt idx="7281">
                  <c:v>39293</c:v>
                </c:pt>
                <c:pt idx="7282">
                  <c:v>39294</c:v>
                </c:pt>
                <c:pt idx="7283">
                  <c:v>39295</c:v>
                </c:pt>
                <c:pt idx="7284">
                  <c:v>39296</c:v>
                </c:pt>
                <c:pt idx="7285">
                  <c:v>39297</c:v>
                </c:pt>
                <c:pt idx="7286">
                  <c:v>39298</c:v>
                </c:pt>
                <c:pt idx="7287">
                  <c:v>39299</c:v>
                </c:pt>
                <c:pt idx="7288">
                  <c:v>39300</c:v>
                </c:pt>
                <c:pt idx="7289">
                  <c:v>39301</c:v>
                </c:pt>
                <c:pt idx="7290">
                  <c:v>39302</c:v>
                </c:pt>
                <c:pt idx="7291">
                  <c:v>39303</c:v>
                </c:pt>
                <c:pt idx="7292">
                  <c:v>39304</c:v>
                </c:pt>
                <c:pt idx="7293">
                  <c:v>39305</c:v>
                </c:pt>
                <c:pt idx="7294">
                  <c:v>39306</c:v>
                </c:pt>
                <c:pt idx="7295">
                  <c:v>39307</c:v>
                </c:pt>
                <c:pt idx="7296">
                  <c:v>39308</c:v>
                </c:pt>
                <c:pt idx="7297">
                  <c:v>39309</c:v>
                </c:pt>
                <c:pt idx="7298">
                  <c:v>39310</c:v>
                </c:pt>
                <c:pt idx="7299">
                  <c:v>39311</c:v>
                </c:pt>
                <c:pt idx="7300">
                  <c:v>39312</c:v>
                </c:pt>
                <c:pt idx="7301">
                  <c:v>39313</c:v>
                </c:pt>
                <c:pt idx="7302">
                  <c:v>39314</c:v>
                </c:pt>
                <c:pt idx="7303">
                  <c:v>39315</c:v>
                </c:pt>
                <c:pt idx="7304">
                  <c:v>39316</c:v>
                </c:pt>
                <c:pt idx="7305">
                  <c:v>39317</c:v>
                </c:pt>
                <c:pt idx="7306">
                  <c:v>39318</c:v>
                </c:pt>
                <c:pt idx="7307">
                  <c:v>39319</c:v>
                </c:pt>
                <c:pt idx="7308">
                  <c:v>39320</c:v>
                </c:pt>
                <c:pt idx="7309">
                  <c:v>39321</c:v>
                </c:pt>
                <c:pt idx="7310">
                  <c:v>39322</c:v>
                </c:pt>
                <c:pt idx="7311">
                  <c:v>39323</c:v>
                </c:pt>
                <c:pt idx="7312">
                  <c:v>39324</c:v>
                </c:pt>
                <c:pt idx="7313">
                  <c:v>39325</c:v>
                </c:pt>
                <c:pt idx="7314">
                  <c:v>39326</c:v>
                </c:pt>
                <c:pt idx="7315">
                  <c:v>39327</c:v>
                </c:pt>
                <c:pt idx="7316">
                  <c:v>39328</c:v>
                </c:pt>
                <c:pt idx="7317">
                  <c:v>39329</c:v>
                </c:pt>
                <c:pt idx="7318">
                  <c:v>39330</c:v>
                </c:pt>
                <c:pt idx="7319">
                  <c:v>39331</c:v>
                </c:pt>
                <c:pt idx="7320">
                  <c:v>39332</c:v>
                </c:pt>
                <c:pt idx="7321">
                  <c:v>39333</c:v>
                </c:pt>
                <c:pt idx="7322">
                  <c:v>39334</c:v>
                </c:pt>
                <c:pt idx="7323">
                  <c:v>39335</c:v>
                </c:pt>
                <c:pt idx="7324">
                  <c:v>39336</c:v>
                </c:pt>
                <c:pt idx="7325">
                  <c:v>39337</c:v>
                </c:pt>
                <c:pt idx="7326">
                  <c:v>39338</c:v>
                </c:pt>
                <c:pt idx="7327">
                  <c:v>39339</c:v>
                </c:pt>
                <c:pt idx="7328">
                  <c:v>39340</c:v>
                </c:pt>
                <c:pt idx="7329">
                  <c:v>39341</c:v>
                </c:pt>
                <c:pt idx="7330">
                  <c:v>39342</c:v>
                </c:pt>
                <c:pt idx="7331">
                  <c:v>39343</c:v>
                </c:pt>
                <c:pt idx="7332">
                  <c:v>39344</c:v>
                </c:pt>
                <c:pt idx="7333">
                  <c:v>39345</c:v>
                </c:pt>
                <c:pt idx="7334">
                  <c:v>39346</c:v>
                </c:pt>
                <c:pt idx="7335">
                  <c:v>39347</c:v>
                </c:pt>
                <c:pt idx="7336">
                  <c:v>39348</c:v>
                </c:pt>
                <c:pt idx="7337">
                  <c:v>39349</c:v>
                </c:pt>
                <c:pt idx="7338">
                  <c:v>39350</c:v>
                </c:pt>
                <c:pt idx="7339">
                  <c:v>39351</c:v>
                </c:pt>
                <c:pt idx="7340">
                  <c:v>39352</c:v>
                </c:pt>
                <c:pt idx="7341">
                  <c:v>39353</c:v>
                </c:pt>
                <c:pt idx="7342">
                  <c:v>39354</c:v>
                </c:pt>
                <c:pt idx="7343">
                  <c:v>39355</c:v>
                </c:pt>
                <c:pt idx="7344">
                  <c:v>39569</c:v>
                </c:pt>
                <c:pt idx="7345">
                  <c:v>39570</c:v>
                </c:pt>
                <c:pt idx="7346">
                  <c:v>39571</c:v>
                </c:pt>
                <c:pt idx="7347">
                  <c:v>39572</c:v>
                </c:pt>
                <c:pt idx="7348">
                  <c:v>39573</c:v>
                </c:pt>
                <c:pt idx="7349">
                  <c:v>39574</c:v>
                </c:pt>
                <c:pt idx="7350">
                  <c:v>39575</c:v>
                </c:pt>
                <c:pt idx="7351">
                  <c:v>39576</c:v>
                </c:pt>
                <c:pt idx="7352">
                  <c:v>39577</c:v>
                </c:pt>
                <c:pt idx="7353">
                  <c:v>39578</c:v>
                </c:pt>
                <c:pt idx="7354">
                  <c:v>39579</c:v>
                </c:pt>
                <c:pt idx="7355">
                  <c:v>39580</c:v>
                </c:pt>
                <c:pt idx="7356">
                  <c:v>39581</c:v>
                </c:pt>
                <c:pt idx="7357">
                  <c:v>39582</c:v>
                </c:pt>
                <c:pt idx="7358">
                  <c:v>39583</c:v>
                </c:pt>
                <c:pt idx="7359">
                  <c:v>39584</c:v>
                </c:pt>
                <c:pt idx="7360">
                  <c:v>39585</c:v>
                </c:pt>
                <c:pt idx="7361">
                  <c:v>39586</c:v>
                </c:pt>
                <c:pt idx="7362">
                  <c:v>39587</c:v>
                </c:pt>
                <c:pt idx="7363">
                  <c:v>39588</c:v>
                </c:pt>
                <c:pt idx="7364">
                  <c:v>39589</c:v>
                </c:pt>
                <c:pt idx="7365">
                  <c:v>39590</c:v>
                </c:pt>
                <c:pt idx="7366">
                  <c:v>39591</c:v>
                </c:pt>
                <c:pt idx="7367">
                  <c:v>39592</c:v>
                </c:pt>
                <c:pt idx="7368">
                  <c:v>39593</c:v>
                </c:pt>
                <c:pt idx="7369">
                  <c:v>39594</c:v>
                </c:pt>
                <c:pt idx="7370">
                  <c:v>39595</c:v>
                </c:pt>
                <c:pt idx="7371">
                  <c:v>39596</c:v>
                </c:pt>
                <c:pt idx="7372">
                  <c:v>39597</c:v>
                </c:pt>
                <c:pt idx="7373">
                  <c:v>39598</c:v>
                </c:pt>
                <c:pt idx="7374">
                  <c:v>39599</c:v>
                </c:pt>
                <c:pt idx="7375">
                  <c:v>39600</c:v>
                </c:pt>
                <c:pt idx="7376">
                  <c:v>39601</c:v>
                </c:pt>
                <c:pt idx="7377">
                  <c:v>39602</c:v>
                </c:pt>
                <c:pt idx="7378">
                  <c:v>39603</c:v>
                </c:pt>
                <c:pt idx="7379">
                  <c:v>39604</c:v>
                </c:pt>
                <c:pt idx="7380">
                  <c:v>39605</c:v>
                </c:pt>
                <c:pt idx="7381">
                  <c:v>39606</c:v>
                </c:pt>
                <c:pt idx="7382">
                  <c:v>39607</c:v>
                </c:pt>
                <c:pt idx="7383">
                  <c:v>39608</c:v>
                </c:pt>
                <c:pt idx="7384">
                  <c:v>39609</c:v>
                </c:pt>
                <c:pt idx="7385">
                  <c:v>39610</c:v>
                </c:pt>
                <c:pt idx="7386">
                  <c:v>39611</c:v>
                </c:pt>
                <c:pt idx="7387">
                  <c:v>39612</c:v>
                </c:pt>
                <c:pt idx="7388">
                  <c:v>39613</c:v>
                </c:pt>
                <c:pt idx="7389">
                  <c:v>39614</c:v>
                </c:pt>
                <c:pt idx="7390">
                  <c:v>39615</c:v>
                </c:pt>
                <c:pt idx="7391">
                  <c:v>39616</c:v>
                </c:pt>
                <c:pt idx="7392">
                  <c:v>39617</c:v>
                </c:pt>
                <c:pt idx="7393">
                  <c:v>39618</c:v>
                </c:pt>
                <c:pt idx="7394">
                  <c:v>39619</c:v>
                </c:pt>
                <c:pt idx="7395">
                  <c:v>39620</c:v>
                </c:pt>
                <c:pt idx="7396">
                  <c:v>39621</c:v>
                </c:pt>
                <c:pt idx="7397">
                  <c:v>39622</c:v>
                </c:pt>
                <c:pt idx="7398">
                  <c:v>39623</c:v>
                </c:pt>
                <c:pt idx="7399">
                  <c:v>39624</c:v>
                </c:pt>
                <c:pt idx="7400">
                  <c:v>39625</c:v>
                </c:pt>
                <c:pt idx="7401">
                  <c:v>39626</c:v>
                </c:pt>
                <c:pt idx="7402">
                  <c:v>39627</c:v>
                </c:pt>
                <c:pt idx="7403">
                  <c:v>39628</c:v>
                </c:pt>
                <c:pt idx="7404">
                  <c:v>39629</c:v>
                </c:pt>
                <c:pt idx="7405">
                  <c:v>39630</c:v>
                </c:pt>
                <c:pt idx="7406">
                  <c:v>39631</c:v>
                </c:pt>
                <c:pt idx="7407">
                  <c:v>39632</c:v>
                </c:pt>
                <c:pt idx="7408">
                  <c:v>39633</c:v>
                </c:pt>
                <c:pt idx="7409">
                  <c:v>39634</c:v>
                </c:pt>
                <c:pt idx="7410">
                  <c:v>39635</c:v>
                </c:pt>
                <c:pt idx="7411">
                  <c:v>39636</c:v>
                </c:pt>
                <c:pt idx="7412">
                  <c:v>39637</c:v>
                </c:pt>
                <c:pt idx="7413">
                  <c:v>39638</c:v>
                </c:pt>
                <c:pt idx="7414">
                  <c:v>39639</c:v>
                </c:pt>
                <c:pt idx="7415">
                  <c:v>39640</c:v>
                </c:pt>
                <c:pt idx="7416">
                  <c:v>39641</c:v>
                </c:pt>
                <c:pt idx="7417">
                  <c:v>39642</c:v>
                </c:pt>
                <c:pt idx="7418">
                  <c:v>39643</c:v>
                </c:pt>
                <c:pt idx="7419">
                  <c:v>39644</c:v>
                </c:pt>
                <c:pt idx="7420">
                  <c:v>39645</c:v>
                </c:pt>
                <c:pt idx="7421">
                  <c:v>39646</c:v>
                </c:pt>
                <c:pt idx="7422">
                  <c:v>39647</c:v>
                </c:pt>
                <c:pt idx="7423">
                  <c:v>39648</c:v>
                </c:pt>
                <c:pt idx="7424">
                  <c:v>39649</c:v>
                </c:pt>
                <c:pt idx="7425">
                  <c:v>39650</c:v>
                </c:pt>
                <c:pt idx="7426">
                  <c:v>39651</c:v>
                </c:pt>
                <c:pt idx="7427">
                  <c:v>39652</c:v>
                </c:pt>
                <c:pt idx="7428">
                  <c:v>39653</c:v>
                </c:pt>
                <c:pt idx="7429">
                  <c:v>39654</c:v>
                </c:pt>
                <c:pt idx="7430">
                  <c:v>39655</c:v>
                </c:pt>
                <c:pt idx="7431">
                  <c:v>39656</c:v>
                </c:pt>
                <c:pt idx="7432">
                  <c:v>39657</c:v>
                </c:pt>
                <c:pt idx="7433">
                  <c:v>39658</c:v>
                </c:pt>
                <c:pt idx="7434">
                  <c:v>39659</c:v>
                </c:pt>
                <c:pt idx="7435">
                  <c:v>39660</c:v>
                </c:pt>
                <c:pt idx="7436">
                  <c:v>39661</c:v>
                </c:pt>
                <c:pt idx="7437">
                  <c:v>39662</c:v>
                </c:pt>
                <c:pt idx="7438">
                  <c:v>39663</c:v>
                </c:pt>
                <c:pt idx="7439">
                  <c:v>39664</c:v>
                </c:pt>
                <c:pt idx="7440">
                  <c:v>39665</c:v>
                </c:pt>
                <c:pt idx="7441">
                  <c:v>39666</c:v>
                </c:pt>
                <c:pt idx="7442">
                  <c:v>39667</c:v>
                </c:pt>
                <c:pt idx="7443">
                  <c:v>39668</c:v>
                </c:pt>
                <c:pt idx="7444">
                  <c:v>39669</c:v>
                </c:pt>
                <c:pt idx="7445">
                  <c:v>39670</c:v>
                </c:pt>
                <c:pt idx="7446">
                  <c:v>39671</c:v>
                </c:pt>
                <c:pt idx="7447">
                  <c:v>39672</c:v>
                </c:pt>
                <c:pt idx="7448">
                  <c:v>39673</c:v>
                </c:pt>
                <c:pt idx="7449">
                  <c:v>39674</c:v>
                </c:pt>
                <c:pt idx="7450">
                  <c:v>39675</c:v>
                </c:pt>
                <c:pt idx="7451">
                  <c:v>39676</c:v>
                </c:pt>
                <c:pt idx="7452">
                  <c:v>39677</c:v>
                </c:pt>
                <c:pt idx="7453">
                  <c:v>39678</c:v>
                </c:pt>
                <c:pt idx="7454">
                  <c:v>39679</c:v>
                </c:pt>
                <c:pt idx="7455">
                  <c:v>39680</c:v>
                </c:pt>
                <c:pt idx="7456">
                  <c:v>39681</c:v>
                </c:pt>
                <c:pt idx="7457">
                  <c:v>39682</c:v>
                </c:pt>
                <c:pt idx="7458">
                  <c:v>39683</c:v>
                </c:pt>
                <c:pt idx="7459">
                  <c:v>39684</c:v>
                </c:pt>
                <c:pt idx="7460">
                  <c:v>39685</c:v>
                </c:pt>
                <c:pt idx="7461">
                  <c:v>39686</c:v>
                </c:pt>
                <c:pt idx="7462">
                  <c:v>39687</c:v>
                </c:pt>
                <c:pt idx="7463">
                  <c:v>39688</c:v>
                </c:pt>
                <c:pt idx="7464">
                  <c:v>39689</c:v>
                </c:pt>
                <c:pt idx="7465">
                  <c:v>39690</c:v>
                </c:pt>
                <c:pt idx="7466">
                  <c:v>39691</c:v>
                </c:pt>
                <c:pt idx="7467">
                  <c:v>39692</c:v>
                </c:pt>
                <c:pt idx="7468">
                  <c:v>39693</c:v>
                </c:pt>
                <c:pt idx="7469">
                  <c:v>39694</c:v>
                </c:pt>
                <c:pt idx="7470">
                  <c:v>39695</c:v>
                </c:pt>
                <c:pt idx="7471">
                  <c:v>39696</c:v>
                </c:pt>
                <c:pt idx="7472">
                  <c:v>39697</c:v>
                </c:pt>
                <c:pt idx="7473">
                  <c:v>39698</c:v>
                </c:pt>
                <c:pt idx="7474">
                  <c:v>39699</c:v>
                </c:pt>
                <c:pt idx="7475">
                  <c:v>39700</c:v>
                </c:pt>
                <c:pt idx="7476">
                  <c:v>39701</c:v>
                </c:pt>
                <c:pt idx="7477">
                  <c:v>39702</c:v>
                </c:pt>
                <c:pt idx="7478">
                  <c:v>39703</c:v>
                </c:pt>
                <c:pt idx="7479">
                  <c:v>39704</c:v>
                </c:pt>
                <c:pt idx="7480">
                  <c:v>39705</c:v>
                </c:pt>
                <c:pt idx="7481">
                  <c:v>39706</c:v>
                </c:pt>
                <c:pt idx="7482">
                  <c:v>39707</c:v>
                </c:pt>
                <c:pt idx="7483">
                  <c:v>39708</c:v>
                </c:pt>
                <c:pt idx="7484">
                  <c:v>39709</c:v>
                </c:pt>
                <c:pt idx="7485">
                  <c:v>39710</c:v>
                </c:pt>
                <c:pt idx="7486">
                  <c:v>39711</c:v>
                </c:pt>
                <c:pt idx="7487">
                  <c:v>39712</c:v>
                </c:pt>
                <c:pt idx="7488">
                  <c:v>39713</c:v>
                </c:pt>
                <c:pt idx="7489">
                  <c:v>39714</c:v>
                </c:pt>
                <c:pt idx="7490">
                  <c:v>39715</c:v>
                </c:pt>
                <c:pt idx="7491">
                  <c:v>39716</c:v>
                </c:pt>
                <c:pt idx="7492">
                  <c:v>39717</c:v>
                </c:pt>
                <c:pt idx="7493">
                  <c:v>39718</c:v>
                </c:pt>
                <c:pt idx="7494">
                  <c:v>39719</c:v>
                </c:pt>
                <c:pt idx="7495">
                  <c:v>39720</c:v>
                </c:pt>
                <c:pt idx="7496">
                  <c:v>39721</c:v>
                </c:pt>
                <c:pt idx="7497">
                  <c:v>39934</c:v>
                </c:pt>
                <c:pt idx="7498">
                  <c:v>39935</c:v>
                </c:pt>
                <c:pt idx="7499">
                  <c:v>39936</c:v>
                </c:pt>
                <c:pt idx="7500">
                  <c:v>39937</c:v>
                </c:pt>
                <c:pt idx="7501">
                  <c:v>39938</c:v>
                </c:pt>
                <c:pt idx="7502">
                  <c:v>39939</c:v>
                </c:pt>
                <c:pt idx="7503">
                  <c:v>39940</c:v>
                </c:pt>
                <c:pt idx="7504">
                  <c:v>39941</c:v>
                </c:pt>
                <c:pt idx="7505">
                  <c:v>39942</c:v>
                </c:pt>
                <c:pt idx="7506">
                  <c:v>39943</c:v>
                </c:pt>
                <c:pt idx="7507">
                  <c:v>39944</c:v>
                </c:pt>
                <c:pt idx="7508">
                  <c:v>39945</c:v>
                </c:pt>
                <c:pt idx="7509">
                  <c:v>39946</c:v>
                </c:pt>
                <c:pt idx="7510">
                  <c:v>39947</c:v>
                </c:pt>
                <c:pt idx="7511">
                  <c:v>39948</c:v>
                </c:pt>
                <c:pt idx="7512">
                  <c:v>39949</c:v>
                </c:pt>
                <c:pt idx="7513">
                  <c:v>39950</c:v>
                </c:pt>
                <c:pt idx="7514">
                  <c:v>39951</c:v>
                </c:pt>
                <c:pt idx="7515">
                  <c:v>39952</c:v>
                </c:pt>
                <c:pt idx="7516">
                  <c:v>39953</c:v>
                </c:pt>
                <c:pt idx="7517">
                  <c:v>39954</c:v>
                </c:pt>
                <c:pt idx="7518">
                  <c:v>39955</c:v>
                </c:pt>
                <c:pt idx="7519">
                  <c:v>39956</c:v>
                </c:pt>
                <c:pt idx="7520">
                  <c:v>39957</c:v>
                </c:pt>
                <c:pt idx="7521">
                  <c:v>39958</c:v>
                </c:pt>
                <c:pt idx="7522">
                  <c:v>39959</c:v>
                </c:pt>
                <c:pt idx="7523">
                  <c:v>39960</c:v>
                </c:pt>
                <c:pt idx="7524">
                  <c:v>39961</c:v>
                </c:pt>
                <c:pt idx="7525">
                  <c:v>39962</c:v>
                </c:pt>
                <c:pt idx="7526">
                  <c:v>39963</c:v>
                </c:pt>
                <c:pt idx="7527">
                  <c:v>39964</c:v>
                </c:pt>
                <c:pt idx="7528">
                  <c:v>39965</c:v>
                </c:pt>
                <c:pt idx="7529">
                  <c:v>39966</c:v>
                </c:pt>
                <c:pt idx="7530">
                  <c:v>39967</c:v>
                </c:pt>
                <c:pt idx="7531">
                  <c:v>39968</c:v>
                </c:pt>
                <c:pt idx="7532">
                  <c:v>39969</c:v>
                </c:pt>
                <c:pt idx="7533">
                  <c:v>39970</c:v>
                </c:pt>
                <c:pt idx="7534">
                  <c:v>39971</c:v>
                </c:pt>
                <c:pt idx="7535">
                  <c:v>39972</c:v>
                </c:pt>
                <c:pt idx="7536">
                  <c:v>39973</c:v>
                </c:pt>
                <c:pt idx="7537">
                  <c:v>39974</c:v>
                </c:pt>
                <c:pt idx="7538">
                  <c:v>39975</c:v>
                </c:pt>
                <c:pt idx="7539">
                  <c:v>39976</c:v>
                </c:pt>
                <c:pt idx="7540">
                  <c:v>39977</c:v>
                </c:pt>
                <c:pt idx="7541">
                  <c:v>39978</c:v>
                </c:pt>
                <c:pt idx="7542">
                  <c:v>39979</c:v>
                </c:pt>
                <c:pt idx="7543">
                  <c:v>39980</c:v>
                </c:pt>
                <c:pt idx="7544">
                  <c:v>39981</c:v>
                </c:pt>
                <c:pt idx="7545">
                  <c:v>39982</c:v>
                </c:pt>
                <c:pt idx="7546">
                  <c:v>39983</c:v>
                </c:pt>
                <c:pt idx="7547">
                  <c:v>39984</c:v>
                </c:pt>
                <c:pt idx="7548">
                  <c:v>39985</c:v>
                </c:pt>
                <c:pt idx="7549">
                  <c:v>39986</c:v>
                </c:pt>
                <c:pt idx="7550">
                  <c:v>39987</c:v>
                </c:pt>
                <c:pt idx="7551">
                  <c:v>39988</c:v>
                </c:pt>
                <c:pt idx="7552">
                  <c:v>39989</c:v>
                </c:pt>
                <c:pt idx="7553">
                  <c:v>39990</c:v>
                </c:pt>
                <c:pt idx="7554">
                  <c:v>39991</c:v>
                </c:pt>
                <c:pt idx="7555">
                  <c:v>39992</c:v>
                </c:pt>
                <c:pt idx="7556">
                  <c:v>39993</c:v>
                </c:pt>
                <c:pt idx="7557">
                  <c:v>39994</c:v>
                </c:pt>
                <c:pt idx="7558">
                  <c:v>39995</c:v>
                </c:pt>
                <c:pt idx="7559">
                  <c:v>39996</c:v>
                </c:pt>
                <c:pt idx="7560">
                  <c:v>39997</c:v>
                </c:pt>
                <c:pt idx="7561">
                  <c:v>39998</c:v>
                </c:pt>
                <c:pt idx="7562">
                  <c:v>39999</c:v>
                </c:pt>
                <c:pt idx="7563">
                  <c:v>40000</c:v>
                </c:pt>
                <c:pt idx="7564">
                  <c:v>40001</c:v>
                </c:pt>
                <c:pt idx="7565">
                  <c:v>40002</c:v>
                </c:pt>
                <c:pt idx="7566">
                  <c:v>40003</c:v>
                </c:pt>
                <c:pt idx="7567">
                  <c:v>40004</c:v>
                </c:pt>
                <c:pt idx="7568">
                  <c:v>40005</c:v>
                </c:pt>
                <c:pt idx="7569">
                  <c:v>40006</c:v>
                </c:pt>
                <c:pt idx="7570">
                  <c:v>40007</c:v>
                </c:pt>
                <c:pt idx="7571">
                  <c:v>40008</c:v>
                </c:pt>
                <c:pt idx="7572">
                  <c:v>40009</c:v>
                </c:pt>
                <c:pt idx="7573">
                  <c:v>40010</c:v>
                </c:pt>
                <c:pt idx="7574">
                  <c:v>40011</c:v>
                </c:pt>
                <c:pt idx="7575">
                  <c:v>40012</c:v>
                </c:pt>
                <c:pt idx="7576">
                  <c:v>40013</c:v>
                </c:pt>
                <c:pt idx="7577">
                  <c:v>40014</c:v>
                </c:pt>
                <c:pt idx="7578">
                  <c:v>40015</c:v>
                </c:pt>
                <c:pt idx="7579">
                  <c:v>40016</c:v>
                </c:pt>
                <c:pt idx="7580">
                  <c:v>40017</c:v>
                </c:pt>
                <c:pt idx="7581">
                  <c:v>40018</c:v>
                </c:pt>
                <c:pt idx="7582">
                  <c:v>40019</c:v>
                </c:pt>
                <c:pt idx="7583">
                  <c:v>40020</c:v>
                </c:pt>
                <c:pt idx="7584">
                  <c:v>40021</c:v>
                </c:pt>
                <c:pt idx="7585">
                  <c:v>40022</c:v>
                </c:pt>
                <c:pt idx="7586">
                  <c:v>40023</c:v>
                </c:pt>
                <c:pt idx="7587">
                  <c:v>40024</c:v>
                </c:pt>
                <c:pt idx="7588">
                  <c:v>40025</c:v>
                </c:pt>
                <c:pt idx="7589">
                  <c:v>40026</c:v>
                </c:pt>
                <c:pt idx="7590">
                  <c:v>40027</c:v>
                </c:pt>
                <c:pt idx="7591">
                  <c:v>40028</c:v>
                </c:pt>
                <c:pt idx="7592">
                  <c:v>40029</c:v>
                </c:pt>
                <c:pt idx="7593">
                  <c:v>40030</c:v>
                </c:pt>
                <c:pt idx="7594">
                  <c:v>40031</c:v>
                </c:pt>
                <c:pt idx="7595">
                  <c:v>40032</c:v>
                </c:pt>
                <c:pt idx="7596">
                  <c:v>40033</c:v>
                </c:pt>
                <c:pt idx="7597">
                  <c:v>40034</c:v>
                </c:pt>
                <c:pt idx="7598">
                  <c:v>40035</c:v>
                </c:pt>
                <c:pt idx="7599">
                  <c:v>40036</c:v>
                </c:pt>
                <c:pt idx="7600">
                  <c:v>40037</c:v>
                </c:pt>
                <c:pt idx="7601">
                  <c:v>40038</c:v>
                </c:pt>
                <c:pt idx="7602">
                  <c:v>40039</c:v>
                </c:pt>
                <c:pt idx="7603">
                  <c:v>40040</c:v>
                </c:pt>
                <c:pt idx="7604">
                  <c:v>40041</c:v>
                </c:pt>
                <c:pt idx="7605">
                  <c:v>40042</c:v>
                </c:pt>
                <c:pt idx="7606">
                  <c:v>40043</c:v>
                </c:pt>
                <c:pt idx="7607">
                  <c:v>40044</c:v>
                </c:pt>
                <c:pt idx="7608">
                  <c:v>40045</c:v>
                </c:pt>
                <c:pt idx="7609">
                  <c:v>40046</c:v>
                </c:pt>
                <c:pt idx="7610">
                  <c:v>40047</c:v>
                </c:pt>
                <c:pt idx="7611">
                  <c:v>40048</c:v>
                </c:pt>
                <c:pt idx="7612">
                  <c:v>40049</c:v>
                </c:pt>
                <c:pt idx="7613">
                  <c:v>40050</c:v>
                </c:pt>
                <c:pt idx="7614">
                  <c:v>40051</c:v>
                </c:pt>
                <c:pt idx="7615">
                  <c:v>40052</c:v>
                </c:pt>
                <c:pt idx="7616">
                  <c:v>40053</c:v>
                </c:pt>
                <c:pt idx="7617">
                  <c:v>40054</c:v>
                </c:pt>
                <c:pt idx="7618">
                  <c:v>40055</c:v>
                </c:pt>
                <c:pt idx="7619">
                  <c:v>40056</c:v>
                </c:pt>
                <c:pt idx="7620">
                  <c:v>40057</c:v>
                </c:pt>
                <c:pt idx="7621">
                  <c:v>40058</c:v>
                </c:pt>
                <c:pt idx="7622">
                  <c:v>40059</c:v>
                </c:pt>
                <c:pt idx="7623">
                  <c:v>40060</c:v>
                </c:pt>
                <c:pt idx="7624">
                  <c:v>40061</c:v>
                </c:pt>
                <c:pt idx="7625">
                  <c:v>40062</c:v>
                </c:pt>
                <c:pt idx="7626">
                  <c:v>40063</c:v>
                </c:pt>
                <c:pt idx="7627">
                  <c:v>40064</c:v>
                </c:pt>
                <c:pt idx="7628">
                  <c:v>40065</c:v>
                </c:pt>
                <c:pt idx="7629">
                  <c:v>40066</c:v>
                </c:pt>
                <c:pt idx="7630">
                  <c:v>40067</c:v>
                </c:pt>
                <c:pt idx="7631">
                  <c:v>40068</c:v>
                </c:pt>
                <c:pt idx="7632">
                  <c:v>40069</c:v>
                </c:pt>
                <c:pt idx="7633">
                  <c:v>40070</c:v>
                </c:pt>
                <c:pt idx="7634">
                  <c:v>40071</c:v>
                </c:pt>
                <c:pt idx="7635">
                  <c:v>40072</c:v>
                </c:pt>
                <c:pt idx="7636">
                  <c:v>40073</c:v>
                </c:pt>
                <c:pt idx="7637">
                  <c:v>40074</c:v>
                </c:pt>
                <c:pt idx="7638">
                  <c:v>40075</c:v>
                </c:pt>
                <c:pt idx="7639">
                  <c:v>40076</c:v>
                </c:pt>
                <c:pt idx="7640">
                  <c:v>40077</c:v>
                </c:pt>
                <c:pt idx="7641">
                  <c:v>40078</c:v>
                </c:pt>
                <c:pt idx="7642">
                  <c:v>40079</c:v>
                </c:pt>
                <c:pt idx="7643">
                  <c:v>40080</c:v>
                </c:pt>
                <c:pt idx="7644">
                  <c:v>40081</c:v>
                </c:pt>
                <c:pt idx="7645">
                  <c:v>40082</c:v>
                </c:pt>
                <c:pt idx="7646">
                  <c:v>40083</c:v>
                </c:pt>
                <c:pt idx="7647">
                  <c:v>40084</c:v>
                </c:pt>
                <c:pt idx="7648">
                  <c:v>40085</c:v>
                </c:pt>
                <c:pt idx="7649">
                  <c:v>40086</c:v>
                </c:pt>
                <c:pt idx="7650">
                  <c:v>40299</c:v>
                </c:pt>
                <c:pt idx="7651">
                  <c:v>40300</c:v>
                </c:pt>
                <c:pt idx="7652">
                  <c:v>40301</c:v>
                </c:pt>
                <c:pt idx="7653">
                  <c:v>40302</c:v>
                </c:pt>
                <c:pt idx="7654">
                  <c:v>40303</c:v>
                </c:pt>
                <c:pt idx="7655">
                  <c:v>40304</c:v>
                </c:pt>
                <c:pt idx="7656">
                  <c:v>40305</c:v>
                </c:pt>
                <c:pt idx="7657">
                  <c:v>40306</c:v>
                </c:pt>
                <c:pt idx="7658">
                  <c:v>40307</c:v>
                </c:pt>
                <c:pt idx="7659">
                  <c:v>40308</c:v>
                </c:pt>
                <c:pt idx="7660">
                  <c:v>40309</c:v>
                </c:pt>
                <c:pt idx="7661">
                  <c:v>40310</c:v>
                </c:pt>
                <c:pt idx="7662">
                  <c:v>40311</c:v>
                </c:pt>
                <c:pt idx="7663">
                  <c:v>40312</c:v>
                </c:pt>
                <c:pt idx="7664">
                  <c:v>40313</c:v>
                </c:pt>
                <c:pt idx="7665">
                  <c:v>40314</c:v>
                </c:pt>
                <c:pt idx="7666">
                  <c:v>40315</c:v>
                </c:pt>
                <c:pt idx="7667">
                  <c:v>40316</c:v>
                </c:pt>
                <c:pt idx="7668">
                  <c:v>40317</c:v>
                </c:pt>
                <c:pt idx="7669">
                  <c:v>40318</c:v>
                </c:pt>
                <c:pt idx="7670">
                  <c:v>40319</c:v>
                </c:pt>
                <c:pt idx="7671">
                  <c:v>40320</c:v>
                </c:pt>
                <c:pt idx="7672">
                  <c:v>40321</c:v>
                </c:pt>
                <c:pt idx="7673">
                  <c:v>40322</c:v>
                </c:pt>
                <c:pt idx="7674">
                  <c:v>40323</c:v>
                </c:pt>
                <c:pt idx="7675">
                  <c:v>40324</c:v>
                </c:pt>
                <c:pt idx="7676">
                  <c:v>40325</c:v>
                </c:pt>
                <c:pt idx="7677">
                  <c:v>40326</c:v>
                </c:pt>
                <c:pt idx="7678">
                  <c:v>40327</c:v>
                </c:pt>
                <c:pt idx="7679">
                  <c:v>40328</c:v>
                </c:pt>
                <c:pt idx="7680">
                  <c:v>40329</c:v>
                </c:pt>
                <c:pt idx="7681">
                  <c:v>40330</c:v>
                </c:pt>
                <c:pt idx="7682">
                  <c:v>40331</c:v>
                </c:pt>
                <c:pt idx="7683">
                  <c:v>40332</c:v>
                </c:pt>
                <c:pt idx="7684">
                  <c:v>40333</c:v>
                </c:pt>
                <c:pt idx="7685">
                  <c:v>40334</c:v>
                </c:pt>
                <c:pt idx="7686">
                  <c:v>40335</c:v>
                </c:pt>
                <c:pt idx="7687">
                  <c:v>40336</c:v>
                </c:pt>
                <c:pt idx="7688">
                  <c:v>40337</c:v>
                </c:pt>
                <c:pt idx="7689">
                  <c:v>40338</c:v>
                </c:pt>
                <c:pt idx="7690">
                  <c:v>40339</c:v>
                </c:pt>
                <c:pt idx="7691">
                  <c:v>40340</c:v>
                </c:pt>
                <c:pt idx="7692">
                  <c:v>40341</c:v>
                </c:pt>
                <c:pt idx="7693">
                  <c:v>40342</c:v>
                </c:pt>
                <c:pt idx="7694">
                  <c:v>40343</c:v>
                </c:pt>
                <c:pt idx="7695">
                  <c:v>40344</c:v>
                </c:pt>
                <c:pt idx="7696">
                  <c:v>40345</c:v>
                </c:pt>
                <c:pt idx="7697">
                  <c:v>40346</c:v>
                </c:pt>
                <c:pt idx="7698">
                  <c:v>40347</c:v>
                </c:pt>
                <c:pt idx="7699">
                  <c:v>40348</c:v>
                </c:pt>
                <c:pt idx="7700">
                  <c:v>40349</c:v>
                </c:pt>
                <c:pt idx="7701">
                  <c:v>40350</c:v>
                </c:pt>
                <c:pt idx="7702">
                  <c:v>40351</c:v>
                </c:pt>
                <c:pt idx="7703">
                  <c:v>40352</c:v>
                </c:pt>
                <c:pt idx="7704">
                  <c:v>40353</c:v>
                </c:pt>
                <c:pt idx="7705">
                  <c:v>40354</c:v>
                </c:pt>
                <c:pt idx="7706">
                  <c:v>40355</c:v>
                </c:pt>
                <c:pt idx="7707">
                  <c:v>40356</c:v>
                </c:pt>
                <c:pt idx="7708">
                  <c:v>40357</c:v>
                </c:pt>
                <c:pt idx="7709">
                  <c:v>40358</c:v>
                </c:pt>
                <c:pt idx="7710">
                  <c:v>40359</c:v>
                </c:pt>
                <c:pt idx="7711">
                  <c:v>40360</c:v>
                </c:pt>
                <c:pt idx="7712">
                  <c:v>40361</c:v>
                </c:pt>
                <c:pt idx="7713">
                  <c:v>40362</c:v>
                </c:pt>
                <c:pt idx="7714">
                  <c:v>40363</c:v>
                </c:pt>
                <c:pt idx="7715">
                  <c:v>40364</c:v>
                </c:pt>
                <c:pt idx="7716">
                  <c:v>40365</c:v>
                </c:pt>
                <c:pt idx="7717">
                  <c:v>40366</c:v>
                </c:pt>
                <c:pt idx="7718">
                  <c:v>40367</c:v>
                </c:pt>
                <c:pt idx="7719">
                  <c:v>40368</c:v>
                </c:pt>
                <c:pt idx="7720">
                  <c:v>40369</c:v>
                </c:pt>
                <c:pt idx="7721">
                  <c:v>40370</c:v>
                </c:pt>
                <c:pt idx="7722">
                  <c:v>40371</c:v>
                </c:pt>
                <c:pt idx="7723">
                  <c:v>40372</c:v>
                </c:pt>
                <c:pt idx="7724">
                  <c:v>40373</c:v>
                </c:pt>
                <c:pt idx="7725">
                  <c:v>40374</c:v>
                </c:pt>
                <c:pt idx="7726">
                  <c:v>40375</c:v>
                </c:pt>
                <c:pt idx="7727">
                  <c:v>40376</c:v>
                </c:pt>
                <c:pt idx="7728">
                  <c:v>40377</c:v>
                </c:pt>
                <c:pt idx="7729">
                  <c:v>40378</c:v>
                </c:pt>
                <c:pt idx="7730">
                  <c:v>40379</c:v>
                </c:pt>
                <c:pt idx="7731">
                  <c:v>40380</c:v>
                </c:pt>
                <c:pt idx="7732">
                  <c:v>40381</c:v>
                </c:pt>
                <c:pt idx="7733">
                  <c:v>40382</c:v>
                </c:pt>
                <c:pt idx="7734">
                  <c:v>40383</c:v>
                </c:pt>
                <c:pt idx="7735">
                  <c:v>40384</c:v>
                </c:pt>
                <c:pt idx="7736">
                  <c:v>40385</c:v>
                </c:pt>
                <c:pt idx="7737">
                  <c:v>40386</c:v>
                </c:pt>
                <c:pt idx="7738">
                  <c:v>40387</c:v>
                </c:pt>
                <c:pt idx="7739">
                  <c:v>40388</c:v>
                </c:pt>
                <c:pt idx="7740">
                  <c:v>40389</c:v>
                </c:pt>
                <c:pt idx="7741">
                  <c:v>40390</c:v>
                </c:pt>
                <c:pt idx="7742">
                  <c:v>40391</c:v>
                </c:pt>
                <c:pt idx="7743">
                  <c:v>40392</c:v>
                </c:pt>
                <c:pt idx="7744">
                  <c:v>40393</c:v>
                </c:pt>
                <c:pt idx="7745">
                  <c:v>40394</c:v>
                </c:pt>
                <c:pt idx="7746">
                  <c:v>40395</c:v>
                </c:pt>
                <c:pt idx="7747">
                  <c:v>40396</c:v>
                </c:pt>
                <c:pt idx="7748">
                  <c:v>40397</c:v>
                </c:pt>
                <c:pt idx="7749">
                  <c:v>40398</c:v>
                </c:pt>
                <c:pt idx="7750">
                  <c:v>40399</c:v>
                </c:pt>
                <c:pt idx="7751">
                  <c:v>40400</c:v>
                </c:pt>
                <c:pt idx="7752">
                  <c:v>40401</c:v>
                </c:pt>
                <c:pt idx="7753">
                  <c:v>40402</c:v>
                </c:pt>
                <c:pt idx="7754">
                  <c:v>40403</c:v>
                </c:pt>
                <c:pt idx="7755">
                  <c:v>40404</c:v>
                </c:pt>
                <c:pt idx="7756">
                  <c:v>40405</c:v>
                </c:pt>
                <c:pt idx="7757">
                  <c:v>40406</c:v>
                </c:pt>
                <c:pt idx="7758">
                  <c:v>40407</c:v>
                </c:pt>
                <c:pt idx="7759">
                  <c:v>40408</c:v>
                </c:pt>
                <c:pt idx="7760">
                  <c:v>40409</c:v>
                </c:pt>
                <c:pt idx="7761">
                  <c:v>40410</c:v>
                </c:pt>
                <c:pt idx="7762">
                  <c:v>40411</c:v>
                </c:pt>
                <c:pt idx="7763">
                  <c:v>40412</c:v>
                </c:pt>
                <c:pt idx="7764">
                  <c:v>40413</c:v>
                </c:pt>
                <c:pt idx="7765">
                  <c:v>40414</c:v>
                </c:pt>
                <c:pt idx="7766">
                  <c:v>40415</c:v>
                </c:pt>
                <c:pt idx="7767">
                  <c:v>40416</c:v>
                </c:pt>
                <c:pt idx="7768">
                  <c:v>40417</c:v>
                </c:pt>
                <c:pt idx="7769">
                  <c:v>40418</c:v>
                </c:pt>
                <c:pt idx="7770">
                  <c:v>40419</c:v>
                </c:pt>
                <c:pt idx="7771">
                  <c:v>40420</c:v>
                </c:pt>
                <c:pt idx="7772">
                  <c:v>40421</c:v>
                </c:pt>
                <c:pt idx="7773">
                  <c:v>40422</c:v>
                </c:pt>
                <c:pt idx="7774">
                  <c:v>40423</c:v>
                </c:pt>
                <c:pt idx="7775">
                  <c:v>40424</c:v>
                </c:pt>
                <c:pt idx="7776">
                  <c:v>40425</c:v>
                </c:pt>
                <c:pt idx="7777">
                  <c:v>40426</c:v>
                </c:pt>
                <c:pt idx="7778">
                  <c:v>40427</c:v>
                </c:pt>
                <c:pt idx="7779">
                  <c:v>40428</c:v>
                </c:pt>
                <c:pt idx="7780">
                  <c:v>40429</c:v>
                </c:pt>
                <c:pt idx="7781">
                  <c:v>40430</c:v>
                </c:pt>
                <c:pt idx="7782">
                  <c:v>40431</c:v>
                </c:pt>
                <c:pt idx="7783">
                  <c:v>40432</c:v>
                </c:pt>
                <c:pt idx="7784">
                  <c:v>40433</c:v>
                </c:pt>
                <c:pt idx="7785">
                  <c:v>40434</c:v>
                </c:pt>
                <c:pt idx="7786">
                  <c:v>40435</c:v>
                </c:pt>
                <c:pt idx="7787">
                  <c:v>40436</c:v>
                </c:pt>
                <c:pt idx="7788">
                  <c:v>40437</c:v>
                </c:pt>
                <c:pt idx="7789">
                  <c:v>40438</c:v>
                </c:pt>
                <c:pt idx="7790">
                  <c:v>40439</c:v>
                </c:pt>
                <c:pt idx="7791">
                  <c:v>40440</c:v>
                </c:pt>
                <c:pt idx="7792">
                  <c:v>40441</c:v>
                </c:pt>
                <c:pt idx="7793">
                  <c:v>40442</c:v>
                </c:pt>
                <c:pt idx="7794">
                  <c:v>40443</c:v>
                </c:pt>
                <c:pt idx="7795">
                  <c:v>40444</c:v>
                </c:pt>
                <c:pt idx="7796">
                  <c:v>40445</c:v>
                </c:pt>
                <c:pt idx="7797">
                  <c:v>40446</c:v>
                </c:pt>
                <c:pt idx="7798">
                  <c:v>40447</c:v>
                </c:pt>
                <c:pt idx="7799">
                  <c:v>40448</c:v>
                </c:pt>
                <c:pt idx="7800">
                  <c:v>40449</c:v>
                </c:pt>
                <c:pt idx="7801">
                  <c:v>40450</c:v>
                </c:pt>
                <c:pt idx="7802">
                  <c:v>40451</c:v>
                </c:pt>
                <c:pt idx="7803">
                  <c:v>40664</c:v>
                </c:pt>
                <c:pt idx="7804">
                  <c:v>40665</c:v>
                </c:pt>
                <c:pt idx="7805">
                  <c:v>40666</c:v>
                </c:pt>
                <c:pt idx="7806">
                  <c:v>40667</c:v>
                </c:pt>
                <c:pt idx="7807">
                  <c:v>40668</c:v>
                </c:pt>
                <c:pt idx="7808">
                  <c:v>40669</c:v>
                </c:pt>
                <c:pt idx="7809">
                  <c:v>40670</c:v>
                </c:pt>
                <c:pt idx="7810">
                  <c:v>40671</c:v>
                </c:pt>
                <c:pt idx="7811">
                  <c:v>40672</c:v>
                </c:pt>
                <c:pt idx="7812">
                  <c:v>40673</c:v>
                </c:pt>
                <c:pt idx="7813">
                  <c:v>40674</c:v>
                </c:pt>
                <c:pt idx="7814">
                  <c:v>40675</c:v>
                </c:pt>
                <c:pt idx="7815">
                  <c:v>40676</c:v>
                </c:pt>
                <c:pt idx="7816">
                  <c:v>40677</c:v>
                </c:pt>
                <c:pt idx="7817">
                  <c:v>40678</c:v>
                </c:pt>
                <c:pt idx="7818">
                  <c:v>40679</c:v>
                </c:pt>
                <c:pt idx="7819">
                  <c:v>40680</c:v>
                </c:pt>
                <c:pt idx="7820">
                  <c:v>40681</c:v>
                </c:pt>
                <c:pt idx="7821">
                  <c:v>40682</c:v>
                </c:pt>
                <c:pt idx="7822">
                  <c:v>40683</c:v>
                </c:pt>
                <c:pt idx="7823">
                  <c:v>40684</c:v>
                </c:pt>
                <c:pt idx="7824">
                  <c:v>40685</c:v>
                </c:pt>
                <c:pt idx="7825">
                  <c:v>40686</c:v>
                </c:pt>
                <c:pt idx="7826">
                  <c:v>40687</c:v>
                </c:pt>
                <c:pt idx="7827">
                  <c:v>40688</c:v>
                </c:pt>
                <c:pt idx="7828">
                  <c:v>40689</c:v>
                </c:pt>
                <c:pt idx="7829">
                  <c:v>40690</c:v>
                </c:pt>
                <c:pt idx="7830">
                  <c:v>40691</c:v>
                </c:pt>
                <c:pt idx="7831">
                  <c:v>40692</c:v>
                </c:pt>
                <c:pt idx="7832">
                  <c:v>40693</c:v>
                </c:pt>
                <c:pt idx="7833">
                  <c:v>40694</c:v>
                </c:pt>
                <c:pt idx="7834">
                  <c:v>40695</c:v>
                </c:pt>
                <c:pt idx="7835">
                  <c:v>40696</c:v>
                </c:pt>
                <c:pt idx="7836">
                  <c:v>40697</c:v>
                </c:pt>
                <c:pt idx="7837">
                  <c:v>40698</c:v>
                </c:pt>
                <c:pt idx="7838">
                  <c:v>40699</c:v>
                </c:pt>
                <c:pt idx="7839">
                  <c:v>40700</c:v>
                </c:pt>
                <c:pt idx="7840">
                  <c:v>40701</c:v>
                </c:pt>
                <c:pt idx="7841">
                  <c:v>40702</c:v>
                </c:pt>
                <c:pt idx="7842">
                  <c:v>40703</c:v>
                </c:pt>
                <c:pt idx="7843">
                  <c:v>40704</c:v>
                </c:pt>
                <c:pt idx="7844">
                  <c:v>40705</c:v>
                </c:pt>
                <c:pt idx="7845">
                  <c:v>40706</c:v>
                </c:pt>
                <c:pt idx="7846">
                  <c:v>40707</c:v>
                </c:pt>
                <c:pt idx="7847">
                  <c:v>40708</c:v>
                </c:pt>
                <c:pt idx="7848">
                  <c:v>40709</c:v>
                </c:pt>
                <c:pt idx="7849">
                  <c:v>40710</c:v>
                </c:pt>
                <c:pt idx="7850">
                  <c:v>40711</c:v>
                </c:pt>
                <c:pt idx="7851">
                  <c:v>40712</c:v>
                </c:pt>
                <c:pt idx="7852">
                  <c:v>40713</c:v>
                </c:pt>
                <c:pt idx="7853">
                  <c:v>40714</c:v>
                </c:pt>
                <c:pt idx="7854">
                  <c:v>40715</c:v>
                </c:pt>
                <c:pt idx="7855">
                  <c:v>40716</c:v>
                </c:pt>
                <c:pt idx="7856">
                  <c:v>40717</c:v>
                </c:pt>
                <c:pt idx="7857">
                  <c:v>40718</c:v>
                </c:pt>
                <c:pt idx="7858">
                  <c:v>40719</c:v>
                </c:pt>
                <c:pt idx="7859">
                  <c:v>40720</c:v>
                </c:pt>
                <c:pt idx="7860">
                  <c:v>40721</c:v>
                </c:pt>
                <c:pt idx="7861">
                  <c:v>40722</c:v>
                </c:pt>
                <c:pt idx="7862">
                  <c:v>40723</c:v>
                </c:pt>
                <c:pt idx="7863">
                  <c:v>40724</c:v>
                </c:pt>
                <c:pt idx="7864">
                  <c:v>40725</c:v>
                </c:pt>
                <c:pt idx="7865">
                  <c:v>40726</c:v>
                </c:pt>
                <c:pt idx="7866">
                  <c:v>40727</c:v>
                </c:pt>
                <c:pt idx="7867">
                  <c:v>40728</c:v>
                </c:pt>
                <c:pt idx="7868">
                  <c:v>40729</c:v>
                </c:pt>
                <c:pt idx="7869">
                  <c:v>40730</c:v>
                </c:pt>
                <c:pt idx="7870">
                  <c:v>40731</c:v>
                </c:pt>
                <c:pt idx="7871">
                  <c:v>40732</c:v>
                </c:pt>
                <c:pt idx="7872">
                  <c:v>40733</c:v>
                </c:pt>
                <c:pt idx="7873">
                  <c:v>40734</c:v>
                </c:pt>
                <c:pt idx="7874">
                  <c:v>40735</c:v>
                </c:pt>
                <c:pt idx="7875">
                  <c:v>40736</c:v>
                </c:pt>
                <c:pt idx="7876">
                  <c:v>40737</c:v>
                </c:pt>
                <c:pt idx="7877">
                  <c:v>40738</c:v>
                </c:pt>
                <c:pt idx="7878">
                  <c:v>40739</c:v>
                </c:pt>
                <c:pt idx="7879">
                  <c:v>40740</c:v>
                </c:pt>
                <c:pt idx="7880">
                  <c:v>40741</c:v>
                </c:pt>
                <c:pt idx="7881">
                  <c:v>40742</c:v>
                </c:pt>
                <c:pt idx="7882">
                  <c:v>40743</c:v>
                </c:pt>
                <c:pt idx="7883">
                  <c:v>40744</c:v>
                </c:pt>
                <c:pt idx="7884">
                  <c:v>40745</c:v>
                </c:pt>
                <c:pt idx="7885">
                  <c:v>40746</c:v>
                </c:pt>
                <c:pt idx="7886">
                  <c:v>40747</c:v>
                </c:pt>
                <c:pt idx="7887">
                  <c:v>40748</c:v>
                </c:pt>
                <c:pt idx="7888">
                  <c:v>40749</c:v>
                </c:pt>
                <c:pt idx="7889">
                  <c:v>40750</c:v>
                </c:pt>
                <c:pt idx="7890">
                  <c:v>40751</c:v>
                </c:pt>
                <c:pt idx="7891">
                  <c:v>40752</c:v>
                </c:pt>
                <c:pt idx="7892">
                  <c:v>40753</c:v>
                </c:pt>
                <c:pt idx="7893">
                  <c:v>40754</c:v>
                </c:pt>
                <c:pt idx="7894">
                  <c:v>40755</c:v>
                </c:pt>
                <c:pt idx="7895">
                  <c:v>40756</c:v>
                </c:pt>
                <c:pt idx="7896">
                  <c:v>40757</c:v>
                </c:pt>
                <c:pt idx="7897">
                  <c:v>40758</c:v>
                </c:pt>
                <c:pt idx="7898">
                  <c:v>40759</c:v>
                </c:pt>
                <c:pt idx="7899">
                  <c:v>40760</c:v>
                </c:pt>
                <c:pt idx="7900">
                  <c:v>40761</c:v>
                </c:pt>
                <c:pt idx="7901">
                  <c:v>40762</c:v>
                </c:pt>
                <c:pt idx="7902">
                  <c:v>40763</c:v>
                </c:pt>
                <c:pt idx="7903">
                  <c:v>40764</c:v>
                </c:pt>
                <c:pt idx="7904">
                  <c:v>40765</c:v>
                </c:pt>
                <c:pt idx="7905">
                  <c:v>40766</c:v>
                </c:pt>
                <c:pt idx="7906">
                  <c:v>40767</c:v>
                </c:pt>
                <c:pt idx="7907">
                  <c:v>40768</c:v>
                </c:pt>
                <c:pt idx="7908">
                  <c:v>40769</c:v>
                </c:pt>
                <c:pt idx="7909">
                  <c:v>40770</c:v>
                </c:pt>
                <c:pt idx="7910">
                  <c:v>40771</c:v>
                </c:pt>
                <c:pt idx="7911">
                  <c:v>40772</c:v>
                </c:pt>
                <c:pt idx="7912">
                  <c:v>40773</c:v>
                </c:pt>
                <c:pt idx="7913">
                  <c:v>40774</c:v>
                </c:pt>
                <c:pt idx="7914">
                  <c:v>40775</c:v>
                </c:pt>
                <c:pt idx="7915">
                  <c:v>40776</c:v>
                </c:pt>
                <c:pt idx="7916">
                  <c:v>40777</c:v>
                </c:pt>
                <c:pt idx="7917">
                  <c:v>40778</c:v>
                </c:pt>
                <c:pt idx="7918">
                  <c:v>40779</c:v>
                </c:pt>
                <c:pt idx="7919">
                  <c:v>40780</c:v>
                </c:pt>
                <c:pt idx="7920">
                  <c:v>40781</c:v>
                </c:pt>
                <c:pt idx="7921">
                  <c:v>40782</c:v>
                </c:pt>
                <c:pt idx="7922">
                  <c:v>40783</c:v>
                </c:pt>
                <c:pt idx="7923">
                  <c:v>40784</c:v>
                </c:pt>
                <c:pt idx="7924">
                  <c:v>40785</c:v>
                </c:pt>
                <c:pt idx="7925">
                  <c:v>40786</c:v>
                </c:pt>
                <c:pt idx="7926">
                  <c:v>40787</c:v>
                </c:pt>
                <c:pt idx="7927">
                  <c:v>40788</c:v>
                </c:pt>
                <c:pt idx="7928">
                  <c:v>40789</c:v>
                </c:pt>
                <c:pt idx="7929">
                  <c:v>40790</c:v>
                </c:pt>
                <c:pt idx="7930">
                  <c:v>40791</c:v>
                </c:pt>
                <c:pt idx="7931">
                  <c:v>40792</c:v>
                </c:pt>
                <c:pt idx="7932">
                  <c:v>40793</c:v>
                </c:pt>
                <c:pt idx="7933">
                  <c:v>40794</c:v>
                </c:pt>
                <c:pt idx="7934">
                  <c:v>40795</c:v>
                </c:pt>
                <c:pt idx="7935">
                  <c:v>40796</c:v>
                </c:pt>
                <c:pt idx="7936">
                  <c:v>40797</c:v>
                </c:pt>
                <c:pt idx="7937">
                  <c:v>40798</c:v>
                </c:pt>
                <c:pt idx="7938">
                  <c:v>40799</c:v>
                </c:pt>
                <c:pt idx="7939">
                  <c:v>40800</c:v>
                </c:pt>
                <c:pt idx="7940">
                  <c:v>40801</c:v>
                </c:pt>
                <c:pt idx="7941">
                  <c:v>40802</c:v>
                </c:pt>
                <c:pt idx="7942">
                  <c:v>40803</c:v>
                </c:pt>
                <c:pt idx="7943">
                  <c:v>40804</c:v>
                </c:pt>
                <c:pt idx="7944">
                  <c:v>40805</c:v>
                </c:pt>
                <c:pt idx="7945">
                  <c:v>40806</c:v>
                </c:pt>
                <c:pt idx="7946">
                  <c:v>40807</c:v>
                </c:pt>
                <c:pt idx="7947">
                  <c:v>40808</c:v>
                </c:pt>
                <c:pt idx="7948">
                  <c:v>40809</c:v>
                </c:pt>
                <c:pt idx="7949">
                  <c:v>40810</c:v>
                </c:pt>
                <c:pt idx="7950">
                  <c:v>40811</c:v>
                </c:pt>
                <c:pt idx="7951">
                  <c:v>40812</c:v>
                </c:pt>
                <c:pt idx="7952">
                  <c:v>40813</c:v>
                </c:pt>
                <c:pt idx="7953">
                  <c:v>40814</c:v>
                </c:pt>
                <c:pt idx="7954">
                  <c:v>40815</c:v>
                </c:pt>
                <c:pt idx="7955">
                  <c:v>40816</c:v>
                </c:pt>
                <c:pt idx="7956">
                  <c:v>41030</c:v>
                </c:pt>
                <c:pt idx="7957">
                  <c:v>41031</c:v>
                </c:pt>
                <c:pt idx="7958">
                  <c:v>41032</c:v>
                </c:pt>
                <c:pt idx="7959">
                  <c:v>41033</c:v>
                </c:pt>
                <c:pt idx="7960">
                  <c:v>41034</c:v>
                </c:pt>
                <c:pt idx="7961">
                  <c:v>41035</c:v>
                </c:pt>
                <c:pt idx="7962">
                  <c:v>41036</c:v>
                </c:pt>
                <c:pt idx="7963">
                  <c:v>41037</c:v>
                </c:pt>
                <c:pt idx="7964">
                  <c:v>41038</c:v>
                </c:pt>
                <c:pt idx="7965">
                  <c:v>41039</c:v>
                </c:pt>
                <c:pt idx="7966">
                  <c:v>41040</c:v>
                </c:pt>
                <c:pt idx="7967">
                  <c:v>41041</c:v>
                </c:pt>
                <c:pt idx="7968">
                  <c:v>41042</c:v>
                </c:pt>
                <c:pt idx="7969">
                  <c:v>41043</c:v>
                </c:pt>
                <c:pt idx="7970">
                  <c:v>41044</c:v>
                </c:pt>
                <c:pt idx="7971">
                  <c:v>41045</c:v>
                </c:pt>
                <c:pt idx="7972">
                  <c:v>41046</c:v>
                </c:pt>
                <c:pt idx="7973">
                  <c:v>41047</c:v>
                </c:pt>
                <c:pt idx="7974">
                  <c:v>41048</c:v>
                </c:pt>
                <c:pt idx="7975">
                  <c:v>41049</c:v>
                </c:pt>
                <c:pt idx="7976">
                  <c:v>41050</c:v>
                </c:pt>
                <c:pt idx="7977">
                  <c:v>41051</c:v>
                </c:pt>
                <c:pt idx="7978">
                  <c:v>41052</c:v>
                </c:pt>
                <c:pt idx="7979">
                  <c:v>41053</c:v>
                </c:pt>
                <c:pt idx="7980">
                  <c:v>41054</c:v>
                </c:pt>
                <c:pt idx="7981">
                  <c:v>41055</c:v>
                </c:pt>
                <c:pt idx="7982">
                  <c:v>41056</c:v>
                </c:pt>
                <c:pt idx="7983">
                  <c:v>41057</c:v>
                </c:pt>
                <c:pt idx="7984">
                  <c:v>41058</c:v>
                </c:pt>
                <c:pt idx="7985">
                  <c:v>41059</c:v>
                </c:pt>
                <c:pt idx="7986">
                  <c:v>41060</c:v>
                </c:pt>
                <c:pt idx="7987">
                  <c:v>41061</c:v>
                </c:pt>
                <c:pt idx="7988">
                  <c:v>41062</c:v>
                </c:pt>
                <c:pt idx="7989">
                  <c:v>41063</c:v>
                </c:pt>
                <c:pt idx="7990">
                  <c:v>41064</c:v>
                </c:pt>
                <c:pt idx="7991">
                  <c:v>41065</c:v>
                </c:pt>
                <c:pt idx="7992">
                  <c:v>41066</c:v>
                </c:pt>
                <c:pt idx="7993">
                  <c:v>41067</c:v>
                </c:pt>
                <c:pt idx="7994">
                  <c:v>41068</c:v>
                </c:pt>
                <c:pt idx="7995">
                  <c:v>41069</c:v>
                </c:pt>
                <c:pt idx="7996">
                  <c:v>41070</c:v>
                </c:pt>
                <c:pt idx="7997">
                  <c:v>41071</c:v>
                </c:pt>
                <c:pt idx="7998">
                  <c:v>41072</c:v>
                </c:pt>
                <c:pt idx="7999">
                  <c:v>41073</c:v>
                </c:pt>
                <c:pt idx="8000">
                  <c:v>41074</c:v>
                </c:pt>
                <c:pt idx="8001">
                  <c:v>41075</c:v>
                </c:pt>
                <c:pt idx="8002">
                  <c:v>41076</c:v>
                </c:pt>
                <c:pt idx="8003">
                  <c:v>41077</c:v>
                </c:pt>
                <c:pt idx="8004">
                  <c:v>41078</c:v>
                </c:pt>
                <c:pt idx="8005">
                  <c:v>41079</c:v>
                </c:pt>
                <c:pt idx="8006">
                  <c:v>41080</c:v>
                </c:pt>
                <c:pt idx="8007">
                  <c:v>41081</c:v>
                </c:pt>
                <c:pt idx="8008">
                  <c:v>41082</c:v>
                </c:pt>
                <c:pt idx="8009">
                  <c:v>41083</c:v>
                </c:pt>
                <c:pt idx="8010">
                  <c:v>41084</c:v>
                </c:pt>
                <c:pt idx="8011">
                  <c:v>41085</c:v>
                </c:pt>
                <c:pt idx="8012">
                  <c:v>41086</c:v>
                </c:pt>
                <c:pt idx="8013">
                  <c:v>41087</c:v>
                </c:pt>
                <c:pt idx="8014">
                  <c:v>41088</c:v>
                </c:pt>
                <c:pt idx="8015">
                  <c:v>41089</c:v>
                </c:pt>
                <c:pt idx="8016">
                  <c:v>41090</c:v>
                </c:pt>
                <c:pt idx="8017">
                  <c:v>41091</c:v>
                </c:pt>
                <c:pt idx="8018">
                  <c:v>41092</c:v>
                </c:pt>
                <c:pt idx="8019">
                  <c:v>41093</c:v>
                </c:pt>
                <c:pt idx="8020">
                  <c:v>41094</c:v>
                </c:pt>
                <c:pt idx="8021">
                  <c:v>41095</c:v>
                </c:pt>
                <c:pt idx="8022">
                  <c:v>41096</c:v>
                </c:pt>
                <c:pt idx="8023">
                  <c:v>41097</c:v>
                </c:pt>
                <c:pt idx="8024">
                  <c:v>41098</c:v>
                </c:pt>
                <c:pt idx="8025">
                  <c:v>41099</c:v>
                </c:pt>
                <c:pt idx="8026">
                  <c:v>41100</c:v>
                </c:pt>
                <c:pt idx="8027">
                  <c:v>41101</c:v>
                </c:pt>
                <c:pt idx="8028">
                  <c:v>41102</c:v>
                </c:pt>
                <c:pt idx="8029">
                  <c:v>41103</c:v>
                </c:pt>
                <c:pt idx="8030">
                  <c:v>41104</c:v>
                </c:pt>
                <c:pt idx="8031">
                  <c:v>41105</c:v>
                </c:pt>
                <c:pt idx="8032">
                  <c:v>41106</c:v>
                </c:pt>
                <c:pt idx="8033">
                  <c:v>41107</c:v>
                </c:pt>
                <c:pt idx="8034">
                  <c:v>41108</c:v>
                </c:pt>
                <c:pt idx="8035">
                  <c:v>41109</c:v>
                </c:pt>
                <c:pt idx="8036">
                  <c:v>41110</c:v>
                </c:pt>
                <c:pt idx="8037">
                  <c:v>41111</c:v>
                </c:pt>
                <c:pt idx="8038">
                  <c:v>41112</c:v>
                </c:pt>
                <c:pt idx="8039">
                  <c:v>41113</c:v>
                </c:pt>
                <c:pt idx="8040">
                  <c:v>41114</c:v>
                </c:pt>
                <c:pt idx="8041">
                  <c:v>41115</c:v>
                </c:pt>
                <c:pt idx="8042">
                  <c:v>41116</c:v>
                </c:pt>
                <c:pt idx="8043">
                  <c:v>41117</c:v>
                </c:pt>
                <c:pt idx="8044">
                  <c:v>41118</c:v>
                </c:pt>
                <c:pt idx="8045">
                  <c:v>41119</c:v>
                </c:pt>
                <c:pt idx="8046">
                  <c:v>41120</c:v>
                </c:pt>
                <c:pt idx="8047">
                  <c:v>41121</c:v>
                </c:pt>
                <c:pt idx="8048">
                  <c:v>41122</c:v>
                </c:pt>
                <c:pt idx="8049">
                  <c:v>41123</c:v>
                </c:pt>
                <c:pt idx="8050">
                  <c:v>41124</c:v>
                </c:pt>
                <c:pt idx="8051">
                  <c:v>41125</c:v>
                </c:pt>
                <c:pt idx="8052">
                  <c:v>41126</c:v>
                </c:pt>
                <c:pt idx="8053">
                  <c:v>41127</c:v>
                </c:pt>
                <c:pt idx="8054">
                  <c:v>41128</c:v>
                </c:pt>
                <c:pt idx="8055">
                  <c:v>41129</c:v>
                </c:pt>
                <c:pt idx="8056">
                  <c:v>41130</c:v>
                </c:pt>
                <c:pt idx="8057">
                  <c:v>41131</c:v>
                </c:pt>
                <c:pt idx="8058">
                  <c:v>41132</c:v>
                </c:pt>
                <c:pt idx="8059">
                  <c:v>41133</c:v>
                </c:pt>
                <c:pt idx="8060">
                  <c:v>41134</c:v>
                </c:pt>
                <c:pt idx="8061">
                  <c:v>41135</c:v>
                </c:pt>
                <c:pt idx="8062">
                  <c:v>41136</c:v>
                </c:pt>
                <c:pt idx="8063">
                  <c:v>41137</c:v>
                </c:pt>
                <c:pt idx="8064">
                  <c:v>41138</c:v>
                </c:pt>
                <c:pt idx="8065">
                  <c:v>41139</c:v>
                </c:pt>
                <c:pt idx="8066">
                  <c:v>41140</c:v>
                </c:pt>
                <c:pt idx="8067">
                  <c:v>41141</c:v>
                </c:pt>
                <c:pt idx="8068">
                  <c:v>41142</c:v>
                </c:pt>
                <c:pt idx="8069">
                  <c:v>41143</c:v>
                </c:pt>
                <c:pt idx="8070">
                  <c:v>41144</c:v>
                </c:pt>
                <c:pt idx="8071">
                  <c:v>41145</c:v>
                </c:pt>
                <c:pt idx="8072">
                  <c:v>41146</c:v>
                </c:pt>
                <c:pt idx="8073">
                  <c:v>41147</c:v>
                </c:pt>
                <c:pt idx="8074">
                  <c:v>41148</c:v>
                </c:pt>
                <c:pt idx="8075">
                  <c:v>41149</c:v>
                </c:pt>
                <c:pt idx="8076">
                  <c:v>41150</c:v>
                </c:pt>
                <c:pt idx="8077">
                  <c:v>41151</c:v>
                </c:pt>
                <c:pt idx="8078">
                  <c:v>41152</c:v>
                </c:pt>
                <c:pt idx="8079">
                  <c:v>41153</c:v>
                </c:pt>
                <c:pt idx="8080">
                  <c:v>41154</c:v>
                </c:pt>
                <c:pt idx="8081">
                  <c:v>41155</c:v>
                </c:pt>
                <c:pt idx="8082">
                  <c:v>41156</c:v>
                </c:pt>
                <c:pt idx="8083">
                  <c:v>41157</c:v>
                </c:pt>
                <c:pt idx="8084">
                  <c:v>41158</c:v>
                </c:pt>
                <c:pt idx="8085">
                  <c:v>41159</c:v>
                </c:pt>
                <c:pt idx="8086">
                  <c:v>41160</c:v>
                </c:pt>
                <c:pt idx="8087">
                  <c:v>41161</c:v>
                </c:pt>
                <c:pt idx="8088">
                  <c:v>41162</c:v>
                </c:pt>
                <c:pt idx="8089">
                  <c:v>41163</c:v>
                </c:pt>
                <c:pt idx="8090">
                  <c:v>41164</c:v>
                </c:pt>
                <c:pt idx="8091">
                  <c:v>41165</c:v>
                </c:pt>
                <c:pt idx="8092">
                  <c:v>41166</c:v>
                </c:pt>
                <c:pt idx="8093">
                  <c:v>41167</c:v>
                </c:pt>
                <c:pt idx="8094">
                  <c:v>41168</c:v>
                </c:pt>
                <c:pt idx="8095">
                  <c:v>41169</c:v>
                </c:pt>
                <c:pt idx="8096">
                  <c:v>41170</c:v>
                </c:pt>
                <c:pt idx="8097">
                  <c:v>41171</c:v>
                </c:pt>
                <c:pt idx="8098">
                  <c:v>41172</c:v>
                </c:pt>
                <c:pt idx="8099">
                  <c:v>41173</c:v>
                </c:pt>
                <c:pt idx="8100">
                  <c:v>41174</c:v>
                </c:pt>
                <c:pt idx="8101">
                  <c:v>41175</c:v>
                </c:pt>
                <c:pt idx="8102">
                  <c:v>41176</c:v>
                </c:pt>
                <c:pt idx="8103">
                  <c:v>41177</c:v>
                </c:pt>
                <c:pt idx="8104">
                  <c:v>41178</c:v>
                </c:pt>
                <c:pt idx="8105">
                  <c:v>41179</c:v>
                </c:pt>
                <c:pt idx="8106">
                  <c:v>41180</c:v>
                </c:pt>
                <c:pt idx="8107">
                  <c:v>41181</c:v>
                </c:pt>
                <c:pt idx="8108">
                  <c:v>41182</c:v>
                </c:pt>
                <c:pt idx="8109">
                  <c:v>41395</c:v>
                </c:pt>
                <c:pt idx="8110">
                  <c:v>41396</c:v>
                </c:pt>
                <c:pt idx="8111">
                  <c:v>41397</c:v>
                </c:pt>
                <c:pt idx="8112">
                  <c:v>41398</c:v>
                </c:pt>
                <c:pt idx="8113">
                  <c:v>41399</c:v>
                </c:pt>
                <c:pt idx="8114">
                  <c:v>41400</c:v>
                </c:pt>
                <c:pt idx="8115">
                  <c:v>41401</c:v>
                </c:pt>
                <c:pt idx="8116">
                  <c:v>41402</c:v>
                </c:pt>
                <c:pt idx="8117">
                  <c:v>41403</c:v>
                </c:pt>
                <c:pt idx="8118">
                  <c:v>41404</c:v>
                </c:pt>
                <c:pt idx="8119">
                  <c:v>41405</c:v>
                </c:pt>
                <c:pt idx="8120">
                  <c:v>41406</c:v>
                </c:pt>
                <c:pt idx="8121">
                  <c:v>41407</c:v>
                </c:pt>
                <c:pt idx="8122">
                  <c:v>41408</c:v>
                </c:pt>
                <c:pt idx="8123">
                  <c:v>41409</c:v>
                </c:pt>
                <c:pt idx="8124">
                  <c:v>41410</c:v>
                </c:pt>
                <c:pt idx="8125">
                  <c:v>41411</c:v>
                </c:pt>
                <c:pt idx="8126">
                  <c:v>41412</c:v>
                </c:pt>
                <c:pt idx="8127">
                  <c:v>41413</c:v>
                </c:pt>
                <c:pt idx="8128">
                  <c:v>41414</c:v>
                </c:pt>
                <c:pt idx="8129">
                  <c:v>41415</c:v>
                </c:pt>
                <c:pt idx="8130">
                  <c:v>41416</c:v>
                </c:pt>
                <c:pt idx="8131">
                  <c:v>41417</c:v>
                </c:pt>
                <c:pt idx="8132">
                  <c:v>41418</c:v>
                </c:pt>
                <c:pt idx="8133">
                  <c:v>41419</c:v>
                </c:pt>
                <c:pt idx="8134">
                  <c:v>41420</c:v>
                </c:pt>
                <c:pt idx="8135">
                  <c:v>41421</c:v>
                </c:pt>
                <c:pt idx="8136">
                  <c:v>41422</c:v>
                </c:pt>
                <c:pt idx="8137">
                  <c:v>41423</c:v>
                </c:pt>
                <c:pt idx="8138">
                  <c:v>41424</c:v>
                </c:pt>
                <c:pt idx="8139">
                  <c:v>41425</c:v>
                </c:pt>
                <c:pt idx="8140">
                  <c:v>41426</c:v>
                </c:pt>
                <c:pt idx="8141">
                  <c:v>41427</c:v>
                </c:pt>
                <c:pt idx="8142">
                  <c:v>41428</c:v>
                </c:pt>
                <c:pt idx="8143">
                  <c:v>41429</c:v>
                </c:pt>
                <c:pt idx="8144">
                  <c:v>41430</c:v>
                </c:pt>
                <c:pt idx="8145">
                  <c:v>41431</c:v>
                </c:pt>
                <c:pt idx="8146">
                  <c:v>41432</c:v>
                </c:pt>
                <c:pt idx="8147">
                  <c:v>41433</c:v>
                </c:pt>
                <c:pt idx="8148">
                  <c:v>41434</c:v>
                </c:pt>
                <c:pt idx="8149">
                  <c:v>41435</c:v>
                </c:pt>
                <c:pt idx="8150">
                  <c:v>41436</c:v>
                </c:pt>
                <c:pt idx="8151">
                  <c:v>41437</c:v>
                </c:pt>
                <c:pt idx="8152">
                  <c:v>41438</c:v>
                </c:pt>
                <c:pt idx="8153">
                  <c:v>41439</c:v>
                </c:pt>
                <c:pt idx="8154">
                  <c:v>41440</c:v>
                </c:pt>
                <c:pt idx="8155">
                  <c:v>41441</c:v>
                </c:pt>
                <c:pt idx="8156">
                  <c:v>41442</c:v>
                </c:pt>
                <c:pt idx="8157">
                  <c:v>41443</c:v>
                </c:pt>
                <c:pt idx="8158">
                  <c:v>41444</c:v>
                </c:pt>
                <c:pt idx="8159">
                  <c:v>41445</c:v>
                </c:pt>
                <c:pt idx="8160">
                  <c:v>41446</c:v>
                </c:pt>
                <c:pt idx="8161">
                  <c:v>41447</c:v>
                </c:pt>
                <c:pt idx="8162">
                  <c:v>41448</c:v>
                </c:pt>
                <c:pt idx="8163">
                  <c:v>41449</c:v>
                </c:pt>
                <c:pt idx="8164">
                  <c:v>41450</c:v>
                </c:pt>
                <c:pt idx="8165">
                  <c:v>41451</c:v>
                </c:pt>
                <c:pt idx="8166">
                  <c:v>41452</c:v>
                </c:pt>
                <c:pt idx="8167">
                  <c:v>41453</c:v>
                </c:pt>
                <c:pt idx="8168">
                  <c:v>41454</c:v>
                </c:pt>
                <c:pt idx="8169">
                  <c:v>41455</c:v>
                </c:pt>
                <c:pt idx="8170">
                  <c:v>41456</c:v>
                </c:pt>
                <c:pt idx="8171">
                  <c:v>41457</c:v>
                </c:pt>
                <c:pt idx="8172">
                  <c:v>41458</c:v>
                </c:pt>
                <c:pt idx="8173">
                  <c:v>41459</c:v>
                </c:pt>
                <c:pt idx="8174">
                  <c:v>41460</c:v>
                </c:pt>
                <c:pt idx="8175">
                  <c:v>41461</c:v>
                </c:pt>
                <c:pt idx="8176">
                  <c:v>41462</c:v>
                </c:pt>
                <c:pt idx="8177">
                  <c:v>41463</c:v>
                </c:pt>
                <c:pt idx="8178">
                  <c:v>41464</c:v>
                </c:pt>
                <c:pt idx="8179">
                  <c:v>41465</c:v>
                </c:pt>
                <c:pt idx="8180">
                  <c:v>41466</c:v>
                </c:pt>
                <c:pt idx="8181">
                  <c:v>41467</c:v>
                </c:pt>
                <c:pt idx="8182">
                  <c:v>41468</c:v>
                </c:pt>
                <c:pt idx="8183">
                  <c:v>41469</c:v>
                </c:pt>
                <c:pt idx="8184">
                  <c:v>41470</c:v>
                </c:pt>
                <c:pt idx="8185">
                  <c:v>41471</c:v>
                </c:pt>
                <c:pt idx="8186">
                  <c:v>41472</c:v>
                </c:pt>
                <c:pt idx="8187">
                  <c:v>41473</c:v>
                </c:pt>
                <c:pt idx="8188">
                  <c:v>41474</c:v>
                </c:pt>
                <c:pt idx="8189">
                  <c:v>41475</c:v>
                </c:pt>
                <c:pt idx="8190">
                  <c:v>41476</c:v>
                </c:pt>
                <c:pt idx="8191">
                  <c:v>41477</c:v>
                </c:pt>
                <c:pt idx="8192">
                  <c:v>41478</c:v>
                </c:pt>
                <c:pt idx="8193">
                  <c:v>41479</c:v>
                </c:pt>
                <c:pt idx="8194">
                  <c:v>41480</c:v>
                </c:pt>
                <c:pt idx="8195">
                  <c:v>41481</c:v>
                </c:pt>
                <c:pt idx="8196">
                  <c:v>41482</c:v>
                </c:pt>
                <c:pt idx="8197">
                  <c:v>41483</c:v>
                </c:pt>
                <c:pt idx="8198">
                  <c:v>41484</c:v>
                </c:pt>
                <c:pt idx="8199">
                  <c:v>41485</c:v>
                </c:pt>
                <c:pt idx="8200">
                  <c:v>41486</c:v>
                </c:pt>
                <c:pt idx="8201">
                  <c:v>41487</c:v>
                </c:pt>
                <c:pt idx="8202">
                  <c:v>41488</c:v>
                </c:pt>
                <c:pt idx="8203">
                  <c:v>41489</c:v>
                </c:pt>
                <c:pt idx="8204">
                  <c:v>41490</c:v>
                </c:pt>
                <c:pt idx="8205">
                  <c:v>41491</c:v>
                </c:pt>
                <c:pt idx="8206">
                  <c:v>41492</c:v>
                </c:pt>
                <c:pt idx="8207">
                  <c:v>41493</c:v>
                </c:pt>
                <c:pt idx="8208">
                  <c:v>41494</c:v>
                </c:pt>
                <c:pt idx="8209">
                  <c:v>41495</c:v>
                </c:pt>
                <c:pt idx="8210">
                  <c:v>41496</c:v>
                </c:pt>
                <c:pt idx="8211">
                  <c:v>41497</c:v>
                </c:pt>
                <c:pt idx="8212">
                  <c:v>41498</c:v>
                </c:pt>
                <c:pt idx="8213">
                  <c:v>41499</c:v>
                </c:pt>
                <c:pt idx="8214">
                  <c:v>41500</c:v>
                </c:pt>
                <c:pt idx="8215">
                  <c:v>41501</c:v>
                </c:pt>
                <c:pt idx="8216">
                  <c:v>41502</c:v>
                </c:pt>
                <c:pt idx="8217">
                  <c:v>41503</c:v>
                </c:pt>
                <c:pt idx="8218">
                  <c:v>41504</c:v>
                </c:pt>
                <c:pt idx="8219">
                  <c:v>41505</c:v>
                </c:pt>
                <c:pt idx="8220">
                  <c:v>41506</c:v>
                </c:pt>
                <c:pt idx="8221">
                  <c:v>41507</c:v>
                </c:pt>
                <c:pt idx="8222">
                  <c:v>41508</c:v>
                </c:pt>
                <c:pt idx="8223">
                  <c:v>41509</c:v>
                </c:pt>
                <c:pt idx="8224">
                  <c:v>41510</c:v>
                </c:pt>
                <c:pt idx="8225">
                  <c:v>41511</c:v>
                </c:pt>
                <c:pt idx="8226">
                  <c:v>41512</c:v>
                </c:pt>
                <c:pt idx="8227">
                  <c:v>41513</c:v>
                </c:pt>
                <c:pt idx="8228">
                  <c:v>41514</c:v>
                </c:pt>
                <c:pt idx="8229">
                  <c:v>41515</c:v>
                </c:pt>
                <c:pt idx="8230">
                  <c:v>41516</c:v>
                </c:pt>
                <c:pt idx="8231">
                  <c:v>41517</c:v>
                </c:pt>
                <c:pt idx="8232">
                  <c:v>41518</c:v>
                </c:pt>
                <c:pt idx="8233">
                  <c:v>41519</c:v>
                </c:pt>
                <c:pt idx="8234">
                  <c:v>41520</c:v>
                </c:pt>
                <c:pt idx="8235">
                  <c:v>41521</c:v>
                </c:pt>
                <c:pt idx="8236">
                  <c:v>41522</c:v>
                </c:pt>
                <c:pt idx="8237">
                  <c:v>41523</c:v>
                </c:pt>
                <c:pt idx="8238">
                  <c:v>41524</c:v>
                </c:pt>
                <c:pt idx="8239">
                  <c:v>41525</c:v>
                </c:pt>
                <c:pt idx="8240">
                  <c:v>41526</c:v>
                </c:pt>
                <c:pt idx="8241">
                  <c:v>41527</c:v>
                </c:pt>
                <c:pt idx="8242">
                  <c:v>41528</c:v>
                </c:pt>
                <c:pt idx="8243">
                  <c:v>41529</c:v>
                </c:pt>
                <c:pt idx="8244">
                  <c:v>41530</c:v>
                </c:pt>
                <c:pt idx="8245">
                  <c:v>41531</c:v>
                </c:pt>
                <c:pt idx="8246">
                  <c:v>41532</c:v>
                </c:pt>
                <c:pt idx="8247">
                  <c:v>41533</c:v>
                </c:pt>
                <c:pt idx="8248">
                  <c:v>41534</c:v>
                </c:pt>
                <c:pt idx="8249">
                  <c:v>41535</c:v>
                </c:pt>
                <c:pt idx="8250">
                  <c:v>41536</c:v>
                </c:pt>
                <c:pt idx="8251">
                  <c:v>41537</c:v>
                </c:pt>
                <c:pt idx="8252">
                  <c:v>41538</c:v>
                </c:pt>
                <c:pt idx="8253">
                  <c:v>41539</c:v>
                </c:pt>
                <c:pt idx="8254">
                  <c:v>41540</c:v>
                </c:pt>
                <c:pt idx="8255">
                  <c:v>41541</c:v>
                </c:pt>
                <c:pt idx="8256">
                  <c:v>41542</c:v>
                </c:pt>
                <c:pt idx="8257">
                  <c:v>41543</c:v>
                </c:pt>
                <c:pt idx="8258">
                  <c:v>41544</c:v>
                </c:pt>
                <c:pt idx="8259">
                  <c:v>41545</c:v>
                </c:pt>
                <c:pt idx="8260">
                  <c:v>41546</c:v>
                </c:pt>
                <c:pt idx="8261">
                  <c:v>41547</c:v>
                </c:pt>
                <c:pt idx="8262">
                  <c:v>41760</c:v>
                </c:pt>
                <c:pt idx="8263">
                  <c:v>41761</c:v>
                </c:pt>
                <c:pt idx="8264">
                  <c:v>41762</c:v>
                </c:pt>
                <c:pt idx="8265">
                  <c:v>41763</c:v>
                </c:pt>
                <c:pt idx="8266">
                  <c:v>41764</c:v>
                </c:pt>
                <c:pt idx="8267">
                  <c:v>41765</c:v>
                </c:pt>
                <c:pt idx="8268">
                  <c:v>41766</c:v>
                </c:pt>
                <c:pt idx="8269">
                  <c:v>41767</c:v>
                </c:pt>
                <c:pt idx="8270">
                  <c:v>41768</c:v>
                </c:pt>
                <c:pt idx="8271">
                  <c:v>41769</c:v>
                </c:pt>
                <c:pt idx="8272">
                  <c:v>41770</c:v>
                </c:pt>
                <c:pt idx="8273">
                  <c:v>41771</c:v>
                </c:pt>
                <c:pt idx="8274">
                  <c:v>41772</c:v>
                </c:pt>
                <c:pt idx="8275">
                  <c:v>41773</c:v>
                </c:pt>
                <c:pt idx="8276">
                  <c:v>41774</c:v>
                </c:pt>
                <c:pt idx="8277">
                  <c:v>41775</c:v>
                </c:pt>
                <c:pt idx="8278">
                  <c:v>41776</c:v>
                </c:pt>
                <c:pt idx="8279">
                  <c:v>41777</c:v>
                </c:pt>
                <c:pt idx="8280">
                  <c:v>41778</c:v>
                </c:pt>
                <c:pt idx="8281">
                  <c:v>41779</c:v>
                </c:pt>
                <c:pt idx="8282">
                  <c:v>41780</c:v>
                </c:pt>
                <c:pt idx="8283">
                  <c:v>41781</c:v>
                </c:pt>
                <c:pt idx="8284">
                  <c:v>41782</c:v>
                </c:pt>
                <c:pt idx="8285">
                  <c:v>41783</c:v>
                </c:pt>
                <c:pt idx="8286">
                  <c:v>41784</c:v>
                </c:pt>
                <c:pt idx="8287">
                  <c:v>41785</c:v>
                </c:pt>
                <c:pt idx="8288">
                  <c:v>41786</c:v>
                </c:pt>
                <c:pt idx="8289">
                  <c:v>41787</c:v>
                </c:pt>
                <c:pt idx="8290">
                  <c:v>41788</c:v>
                </c:pt>
                <c:pt idx="8291">
                  <c:v>41789</c:v>
                </c:pt>
                <c:pt idx="8292">
                  <c:v>41790</c:v>
                </c:pt>
                <c:pt idx="8293">
                  <c:v>41791</c:v>
                </c:pt>
                <c:pt idx="8294">
                  <c:v>41792</c:v>
                </c:pt>
                <c:pt idx="8295">
                  <c:v>41793</c:v>
                </c:pt>
                <c:pt idx="8296">
                  <c:v>41794</c:v>
                </c:pt>
                <c:pt idx="8297">
                  <c:v>41795</c:v>
                </c:pt>
                <c:pt idx="8298">
                  <c:v>41796</c:v>
                </c:pt>
                <c:pt idx="8299">
                  <c:v>41797</c:v>
                </c:pt>
                <c:pt idx="8300">
                  <c:v>41798</c:v>
                </c:pt>
                <c:pt idx="8301">
                  <c:v>41799</c:v>
                </c:pt>
                <c:pt idx="8302">
                  <c:v>41800</c:v>
                </c:pt>
                <c:pt idx="8303">
                  <c:v>41801</c:v>
                </c:pt>
                <c:pt idx="8304">
                  <c:v>41802</c:v>
                </c:pt>
                <c:pt idx="8305">
                  <c:v>41803</c:v>
                </c:pt>
                <c:pt idx="8306">
                  <c:v>41804</c:v>
                </c:pt>
                <c:pt idx="8307">
                  <c:v>41805</c:v>
                </c:pt>
                <c:pt idx="8308">
                  <c:v>41806</c:v>
                </c:pt>
                <c:pt idx="8309">
                  <c:v>41807</c:v>
                </c:pt>
                <c:pt idx="8310">
                  <c:v>41808</c:v>
                </c:pt>
                <c:pt idx="8311">
                  <c:v>41809</c:v>
                </c:pt>
                <c:pt idx="8312">
                  <c:v>41810</c:v>
                </c:pt>
                <c:pt idx="8313">
                  <c:v>41811</c:v>
                </c:pt>
                <c:pt idx="8314">
                  <c:v>41812</c:v>
                </c:pt>
                <c:pt idx="8315">
                  <c:v>41813</c:v>
                </c:pt>
                <c:pt idx="8316">
                  <c:v>41814</c:v>
                </c:pt>
                <c:pt idx="8317">
                  <c:v>41815</c:v>
                </c:pt>
                <c:pt idx="8318">
                  <c:v>41816</c:v>
                </c:pt>
                <c:pt idx="8319">
                  <c:v>41817</c:v>
                </c:pt>
                <c:pt idx="8320">
                  <c:v>41818</c:v>
                </c:pt>
                <c:pt idx="8321">
                  <c:v>41819</c:v>
                </c:pt>
                <c:pt idx="8322">
                  <c:v>41820</c:v>
                </c:pt>
                <c:pt idx="8323">
                  <c:v>41821</c:v>
                </c:pt>
                <c:pt idx="8324">
                  <c:v>41822</c:v>
                </c:pt>
                <c:pt idx="8325">
                  <c:v>41823</c:v>
                </c:pt>
                <c:pt idx="8326">
                  <c:v>41824</c:v>
                </c:pt>
                <c:pt idx="8327">
                  <c:v>41825</c:v>
                </c:pt>
                <c:pt idx="8328">
                  <c:v>41826</c:v>
                </c:pt>
                <c:pt idx="8329">
                  <c:v>41827</c:v>
                </c:pt>
                <c:pt idx="8330">
                  <c:v>41828</c:v>
                </c:pt>
                <c:pt idx="8331">
                  <c:v>41829</c:v>
                </c:pt>
                <c:pt idx="8332">
                  <c:v>41830</c:v>
                </c:pt>
                <c:pt idx="8333">
                  <c:v>41831</c:v>
                </c:pt>
                <c:pt idx="8334">
                  <c:v>41832</c:v>
                </c:pt>
                <c:pt idx="8335">
                  <c:v>41833</c:v>
                </c:pt>
                <c:pt idx="8336">
                  <c:v>41834</c:v>
                </c:pt>
                <c:pt idx="8337">
                  <c:v>41835</c:v>
                </c:pt>
                <c:pt idx="8338">
                  <c:v>41836</c:v>
                </c:pt>
                <c:pt idx="8339">
                  <c:v>41837</c:v>
                </c:pt>
                <c:pt idx="8340">
                  <c:v>41838</c:v>
                </c:pt>
                <c:pt idx="8341">
                  <c:v>41839</c:v>
                </c:pt>
                <c:pt idx="8342">
                  <c:v>41840</c:v>
                </c:pt>
                <c:pt idx="8343">
                  <c:v>41841</c:v>
                </c:pt>
                <c:pt idx="8344">
                  <c:v>41842</c:v>
                </c:pt>
                <c:pt idx="8345">
                  <c:v>41843</c:v>
                </c:pt>
                <c:pt idx="8346">
                  <c:v>41844</c:v>
                </c:pt>
                <c:pt idx="8347">
                  <c:v>41845</c:v>
                </c:pt>
                <c:pt idx="8348">
                  <c:v>41846</c:v>
                </c:pt>
                <c:pt idx="8349">
                  <c:v>41847</c:v>
                </c:pt>
                <c:pt idx="8350">
                  <c:v>41848</c:v>
                </c:pt>
                <c:pt idx="8351">
                  <c:v>41849</c:v>
                </c:pt>
                <c:pt idx="8352">
                  <c:v>41850</c:v>
                </c:pt>
                <c:pt idx="8353">
                  <c:v>41851</c:v>
                </c:pt>
                <c:pt idx="8354">
                  <c:v>41852</c:v>
                </c:pt>
                <c:pt idx="8355">
                  <c:v>41853</c:v>
                </c:pt>
                <c:pt idx="8356">
                  <c:v>41854</c:v>
                </c:pt>
                <c:pt idx="8357">
                  <c:v>41855</c:v>
                </c:pt>
                <c:pt idx="8358">
                  <c:v>41856</c:v>
                </c:pt>
                <c:pt idx="8359">
                  <c:v>41857</c:v>
                </c:pt>
                <c:pt idx="8360">
                  <c:v>41858</c:v>
                </c:pt>
                <c:pt idx="8361">
                  <c:v>41859</c:v>
                </c:pt>
                <c:pt idx="8362">
                  <c:v>41860</c:v>
                </c:pt>
                <c:pt idx="8363">
                  <c:v>41861</c:v>
                </c:pt>
                <c:pt idx="8364">
                  <c:v>41862</c:v>
                </c:pt>
                <c:pt idx="8365">
                  <c:v>41863</c:v>
                </c:pt>
                <c:pt idx="8366">
                  <c:v>41864</c:v>
                </c:pt>
                <c:pt idx="8367">
                  <c:v>41865</c:v>
                </c:pt>
                <c:pt idx="8368">
                  <c:v>41866</c:v>
                </c:pt>
                <c:pt idx="8369">
                  <c:v>41867</c:v>
                </c:pt>
                <c:pt idx="8370">
                  <c:v>41868</c:v>
                </c:pt>
                <c:pt idx="8371">
                  <c:v>41869</c:v>
                </c:pt>
                <c:pt idx="8372">
                  <c:v>41870</c:v>
                </c:pt>
                <c:pt idx="8373">
                  <c:v>41871</c:v>
                </c:pt>
                <c:pt idx="8374">
                  <c:v>41872</c:v>
                </c:pt>
                <c:pt idx="8375">
                  <c:v>41873</c:v>
                </c:pt>
                <c:pt idx="8376">
                  <c:v>41874</c:v>
                </c:pt>
                <c:pt idx="8377">
                  <c:v>41875</c:v>
                </c:pt>
                <c:pt idx="8378">
                  <c:v>41876</c:v>
                </c:pt>
                <c:pt idx="8379">
                  <c:v>41877</c:v>
                </c:pt>
                <c:pt idx="8380">
                  <c:v>41878</c:v>
                </c:pt>
                <c:pt idx="8381">
                  <c:v>41879</c:v>
                </c:pt>
                <c:pt idx="8382">
                  <c:v>41880</c:v>
                </c:pt>
                <c:pt idx="8383">
                  <c:v>41881</c:v>
                </c:pt>
                <c:pt idx="8384">
                  <c:v>41882</c:v>
                </c:pt>
                <c:pt idx="8385">
                  <c:v>41883</c:v>
                </c:pt>
                <c:pt idx="8386">
                  <c:v>41884</c:v>
                </c:pt>
                <c:pt idx="8387">
                  <c:v>41885</c:v>
                </c:pt>
                <c:pt idx="8388">
                  <c:v>41886</c:v>
                </c:pt>
                <c:pt idx="8389">
                  <c:v>41887</c:v>
                </c:pt>
                <c:pt idx="8390">
                  <c:v>41888</c:v>
                </c:pt>
                <c:pt idx="8391">
                  <c:v>41889</c:v>
                </c:pt>
                <c:pt idx="8392">
                  <c:v>41890</c:v>
                </c:pt>
                <c:pt idx="8393">
                  <c:v>41891</c:v>
                </c:pt>
                <c:pt idx="8394">
                  <c:v>41892</c:v>
                </c:pt>
                <c:pt idx="8395">
                  <c:v>41893</c:v>
                </c:pt>
                <c:pt idx="8396">
                  <c:v>41894</c:v>
                </c:pt>
                <c:pt idx="8397">
                  <c:v>41895</c:v>
                </c:pt>
                <c:pt idx="8398">
                  <c:v>41896</c:v>
                </c:pt>
                <c:pt idx="8399">
                  <c:v>41897</c:v>
                </c:pt>
                <c:pt idx="8400">
                  <c:v>41898</c:v>
                </c:pt>
                <c:pt idx="8401">
                  <c:v>41899</c:v>
                </c:pt>
                <c:pt idx="8402">
                  <c:v>41900</c:v>
                </c:pt>
                <c:pt idx="8403">
                  <c:v>41901</c:v>
                </c:pt>
                <c:pt idx="8404">
                  <c:v>41902</c:v>
                </c:pt>
                <c:pt idx="8405">
                  <c:v>41903</c:v>
                </c:pt>
                <c:pt idx="8406">
                  <c:v>41904</c:v>
                </c:pt>
                <c:pt idx="8407">
                  <c:v>41905</c:v>
                </c:pt>
                <c:pt idx="8408">
                  <c:v>41906</c:v>
                </c:pt>
                <c:pt idx="8409">
                  <c:v>41907</c:v>
                </c:pt>
                <c:pt idx="8410">
                  <c:v>41908</c:v>
                </c:pt>
                <c:pt idx="8411">
                  <c:v>41909</c:v>
                </c:pt>
                <c:pt idx="8412">
                  <c:v>41910</c:v>
                </c:pt>
                <c:pt idx="8413">
                  <c:v>41911</c:v>
                </c:pt>
                <c:pt idx="8414">
                  <c:v>41912</c:v>
                </c:pt>
              </c:numCache>
            </c:numRef>
          </c:cat>
          <c:val>
            <c:numRef>
              <c:f>[0]!WBG_EFFP</c:f>
              <c:numCache>
                <c:formatCode>0.00</c:formatCode>
                <c:ptCount val="8415"/>
                <c:pt idx="0">
                  <c:v>3.0749999999999997</c:v>
                </c:pt>
                <c:pt idx="1">
                  <c:v>0</c:v>
                </c:pt>
                <c:pt idx="2">
                  <c:v>0</c:v>
                </c:pt>
                <c:pt idx="3">
                  <c:v>0</c:v>
                </c:pt>
                <c:pt idx="4">
                  <c:v>0</c:v>
                </c:pt>
                <c:pt idx="5">
                  <c:v>0</c:v>
                </c:pt>
                <c:pt idx="6">
                  <c:v>0</c:v>
                </c:pt>
                <c:pt idx="7">
                  <c:v>0</c:v>
                </c:pt>
                <c:pt idx="8">
                  <c:v>0</c:v>
                </c:pt>
                <c:pt idx="9">
                  <c:v>0</c:v>
                </c:pt>
                <c:pt idx="10">
                  <c:v>0</c:v>
                </c:pt>
                <c:pt idx="11">
                  <c:v>0</c:v>
                </c:pt>
                <c:pt idx="12">
                  <c:v>0</c:v>
                </c:pt>
                <c:pt idx="13">
                  <c:v>0</c:v>
                </c:pt>
                <c:pt idx="14">
                  <c:v>0</c:v>
                </c:pt>
                <c:pt idx="15">
                  <c:v>7.4999999999999734E-2</c:v>
                </c:pt>
                <c:pt idx="16">
                  <c:v>10.950000000000001</c:v>
                </c:pt>
                <c:pt idx="17">
                  <c:v>0</c:v>
                </c:pt>
                <c:pt idx="18">
                  <c:v>0</c:v>
                </c:pt>
                <c:pt idx="19">
                  <c:v>0</c:v>
                </c:pt>
                <c:pt idx="20">
                  <c:v>0</c:v>
                </c:pt>
                <c:pt idx="21">
                  <c:v>0</c:v>
                </c:pt>
                <c:pt idx="22">
                  <c:v>0</c:v>
                </c:pt>
                <c:pt idx="23">
                  <c:v>1.8000000000000003</c:v>
                </c:pt>
                <c:pt idx="24">
                  <c:v>0</c:v>
                </c:pt>
                <c:pt idx="25">
                  <c:v>0</c:v>
                </c:pt>
                <c:pt idx="26">
                  <c:v>0</c:v>
                </c:pt>
                <c:pt idx="27">
                  <c:v>0</c:v>
                </c:pt>
                <c:pt idx="28">
                  <c:v>0</c:v>
                </c:pt>
                <c:pt idx="29">
                  <c:v>0</c:v>
                </c:pt>
                <c:pt idx="30">
                  <c:v>0</c:v>
                </c:pt>
                <c:pt idx="31">
                  <c:v>0</c:v>
                </c:pt>
                <c:pt idx="32">
                  <c:v>0</c:v>
                </c:pt>
                <c:pt idx="33">
                  <c:v>0</c:v>
                </c:pt>
                <c:pt idx="34">
                  <c:v>0</c:v>
                </c:pt>
                <c:pt idx="35">
                  <c:v>0</c:v>
                </c:pt>
                <c:pt idx="36">
                  <c:v>0</c:v>
                </c:pt>
                <c:pt idx="37">
                  <c:v>0</c:v>
                </c:pt>
                <c:pt idx="38">
                  <c:v>0</c:v>
                </c:pt>
                <c:pt idx="39">
                  <c:v>0</c:v>
                </c:pt>
                <c:pt idx="40">
                  <c:v>0</c:v>
                </c:pt>
                <c:pt idx="41">
                  <c:v>0</c:v>
                </c:pt>
                <c:pt idx="42">
                  <c:v>0</c:v>
                </c:pt>
                <c:pt idx="43">
                  <c:v>0</c:v>
                </c:pt>
                <c:pt idx="44">
                  <c:v>6.8999999999999995</c:v>
                </c:pt>
                <c:pt idx="45">
                  <c:v>0</c:v>
                </c:pt>
                <c:pt idx="46">
                  <c:v>0</c:v>
                </c:pt>
                <c:pt idx="47">
                  <c:v>0</c:v>
                </c:pt>
                <c:pt idx="48">
                  <c:v>0</c:v>
                </c:pt>
                <c:pt idx="49">
                  <c:v>7.4999999999999734E-2</c:v>
                </c:pt>
                <c:pt idx="50">
                  <c:v>1.8000000000000003</c:v>
                </c:pt>
                <c:pt idx="51">
                  <c:v>0</c:v>
                </c:pt>
                <c:pt idx="52">
                  <c:v>0</c:v>
                </c:pt>
                <c:pt idx="53">
                  <c:v>0</c:v>
                </c:pt>
                <c:pt idx="54">
                  <c:v>1.6500000000000001</c:v>
                </c:pt>
                <c:pt idx="55">
                  <c:v>8.25</c:v>
                </c:pt>
                <c:pt idx="56">
                  <c:v>0</c:v>
                </c:pt>
                <c:pt idx="57">
                  <c:v>0</c:v>
                </c:pt>
                <c:pt idx="58">
                  <c:v>10.125</c:v>
                </c:pt>
                <c:pt idx="59">
                  <c:v>2.3249999999999997</c:v>
                </c:pt>
                <c:pt idx="60">
                  <c:v>0</c:v>
                </c:pt>
                <c:pt idx="61">
                  <c:v>8.25</c:v>
                </c:pt>
                <c:pt idx="62">
                  <c:v>0</c:v>
                </c:pt>
                <c:pt idx="63">
                  <c:v>0</c:v>
                </c:pt>
                <c:pt idx="64">
                  <c:v>0</c:v>
                </c:pt>
                <c:pt idx="65">
                  <c:v>0</c:v>
                </c:pt>
                <c:pt idx="66">
                  <c:v>0</c:v>
                </c:pt>
                <c:pt idx="67">
                  <c:v>0</c:v>
                </c:pt>
                <c:pt idx="68">
                  <c:v>0</c:v>
                </c:pt>
                <c:pt idx="69">
                  <c:v>0</c:v>
                </c:pt>
                <c:pt idx="70">
                  <c:v>0</c:v>
                </c:pt>
                <c:pt idx="71">
                  <c:v>0</c:v>
                </c:pt>
                <c:pt idx="72">
                  <c:v>0</c:v>
                </c:pt>
                <c:pt idx="73">
                  <c:v>0</c:v>
                </c:pt>
                <c:pt idx="74">
                  <c:v>0</c:v>
                </c:pt>
                <c:pt idx="75">
                  <c:v>0</c:v>
                </c:pt>
                <c:pt idx="76">
                  <c:v>0</c:v>
                </c:pt>
                <c:pt idx="77">
                  <c:v>0</c:v>
                </c:pt>
                <c:pt idx="78">
                  <c:v>0</c:v>
                </c:pt>
                <c:pt idx="79">
                  <c:v>0</c:v>
                </c:pt>
                <c:pt idx="80">
                  <c:v>9.6000000000000014</c:v>
                </c:pt>
                <c:pt idx="81">
                  <c:v>0</c:v>
                </c:pt>
                <c:pt idx="82">
                  <c:v>0</c:v>
                </c:pt>
                <c:pt idx="83">
                  <c:v>0</c:v>
                </c:pt>
                <c:pt idx="84">
                  <c:v>0</c:v>
                </c:pt>
                <c:pt idx="85">
                  <c:v>0</c:v>
                </c:pt>
                <c:pt idx="86">
                  <c:v>0</c:v>
                </c:pt>
                <c:pt idx="87">
                  <c:v>0</c:v>
                </c:pt>
                <c:pt idx="88">
                  <c:v>0</c:v>
                </c:pt>
                <c:pt idx="89">
                  <c:v>0</c:v>
                </c:pt>
                <c:pt idx="90">
                  <c:v>0</c:v>
                </c:pt>
                <c:pt idx="91">
                  <c:v>0</c:v>
                </c:pt>
                <c:pt idx="92">
                  <c:v>0</c:v>
                </c:pt>
                <c:pt idx="93">
                  <c:v>0</c:v>
                </c:pt>
                <c:pt idx="94">
                  <c:v>0</c:v>
                </c:pt>
                <c:pt idx="95">
                  <c:v>0</c:v>
                </c:pt>
                <c:pt idx="96">
                  <c:v>0</c:v>
                </c:pt>
                <c:pt idx="97">
                  <c:v>3.5249999999999995</c:v>
                </c:pt>
                <c:pt idx="98">
                  <c:v>0</c:v>
                </c:pt>
                <c:pt idx="99">
                  <c:v>0</c:v>
                </c:pt>
                <c:pt idx="100">
                  <c:v>0</c:v>
                </c:pt>
                <c:pt idx="101">
                  <c:v>0</c:v>
                </c:pt>
                <c:pt idx="102">
                  <c:v>0</c:v>
                </c:pt>
                <c:pt idx="103">
                  <c:v>0</c:v>
                </c:pt>
                <c:pt idx="104">
                  <c:v>0</c:v>
                </c:pt>
                <c:pt idx="105">
                  <c:v>1.9499999999999997</c:v>
                </c:pt>
                <c:pt idx="106">
                  <c:v>1.6500000000000001</c:v>
                </c:pt>
                <c:pt idx="107">
                  <c:v>0</c:v>
                </c:pt>
                <c:pt idx="108">
                  <c:v>0</c:v>
                </c:pt>
                <c:pt idx="109">
                  <c:v>0</c:v>
                </c:pt>
                <c:pt idx="110">
                  <c:v>0</c:v>
                </c:pt>
                <c:pt idx="111">
                  <c:v>1.5749999999999997</c:v>
                </c:pt>
                <c:pt idx="112">
                  <c:v>0</c:v>
                </c:pt>
                <c:pt idx="113">
                  <c:v>0</c:v>
                </c:pt>
                <c:pt idx="114">
                  <c:v>0</c:v>
                </c:pt>
                <c:pt idx="115">
                  <c:v>0</c:v>
                </c:pt>
                <c:pt idx="116">
                  <c:v>0</c:v>
                </c:pt>
                <c:pt idx="117">
                  <c:v>0</c:v>
                </c:pt>
                <c:pt idx="118">
                  <c:v>0</c:v>
                </c:pt>
                <c:pt idx="119">
                  <c:v>0</c:v>
                </c:pt>
                <c:pt idx="120">
                  <c:v>0</c:v>
                </c:pt>
                <c:pt idx="121">
                  <c:v>0</c:v>
                </c:pt>
                <c:pt idx="122">
                  <c:v>0</c:v>
                </c:pt>
                <c:pt idx="123">
                  <c:v>0</c:v>
                </c:pt>
                <c:pt idx="124">
                  <c:v>0</c:v>
                </c:pt>
                <c:pt idx="125">
                  <c:v>0</c:v>
                </c:pt>
                <c:pt idx="126">
                  <c:v>0</c:v>
                </c:pt>
                <c:pt idx="127">
                  <c:v>0</c:v>
                </c:pt>
                <c:pt idx="128">
                  <c:v>0</c:v>
                </c:pt>
                <c:pt idx="129">
                  <c:v>0</c:v>
                </c:pt>
                <c:pt idx="130">
                  <c:v>0</c:v>
                </c:pt>
                <c:pt idx="131">
                  <c:v>0</c:v>
                </c:pt>
                <c:pt idx="132">
                  <c:v>0</c:v>
                </c:pt>
                <c:pt idx="133">
                  <c:v>0</c:v>
                </c:pt>
                <c:pt idx="134">
                  <c:v>0</c:v>
                </c:pt>
                <c:pt idx="135">
                  <c:v>0</c:v>
                </c:pt>
                <c:pt idx="136">
                  <c:v>0</c:v>
                </c:pt>
                <c:pt idx="137">
                  <c:v>0</c:v>
                </c:pt>
                <c:pt idx="138">
                  <c:v>0</c:v>
                </c:pt>
                <c:pt idx="139">
                  <c:v>0</c:v>
                </c:pt>
                <c:pt idx="140">
                  <c:v>0</c:v>
                </c:pt>
                <c:pt idx="141">
                  <c:v>0</c:v>
                </c:pt>
                <c:pt idx="142">
                  <c:v>0</c:v>
                </c:pt>
                <c:pt idx="143">
                  <c:v>0</c:v>
                </c:pt>
                <c:pt idx="144">
                  <c:v>0</c:v>
                </c:pt>
                <c:pt idx="145">
                  <c:v>0</c:v>
                </c:pt>
                <c:pt idx="146">
                  <c:v>0</c:v>
                </c:pt>
                <c:pt idx="147">
                  <c:v>0</c:v>
                </c:pt>
                <c:pt idx="148">
                  <c:v>0</c:v>
                </c:pt>
                <c:pt idx="149">
                  <c:v>0</c:v>
                </c:pt>
                <c:pt idx="150">
                  <c:v>0</c:v>
                </c:pt>
                <c:pt idx="151">
                  <c:v>0</c:v>
                </c:pt>
                <c:pt idx="152">
                  <c:v>0</c:v>
                </c:pt>
                <c:pt idx="153">
                  <c:v>0</c:v>
                </c:pt>
                <c:pt idx="154">
                  <c:v>6.75</c:v>
                </c:pt>
                <c:pt idx="155">
                  <c:v>0</c:v>
                </c:pt>
                <c:pt idx="156">
                  <c:v>0</c:v>
                </c:pt>
                <c:pt idx="157">
                  <c:v>0</c:v>
                </c:pt>
                <c:pt idx="158">
                  <c:v>0</c:v>
                </c:pt>
                <c:pt idx="159">
                  <c:v>0</c:v>
                </c:pt>
                <c:pt idx="160">
                  <c:v>0</c:v>
                </c:pt>
                <c:pt idx="161">
                  <c:v>0</c:v>
                </c:pt>
                <c:pt idx="162">
                  <c:v>0</c:v>
                </c:pt>
                <c:pt idx="163">
                  <c:v>0</c:v>
                </c:pt>
                <c:pt idx="164">
                  <c:v>0</c:v>
                </c:pt>
                <c:pt idx="165">
                  <c:v>0</c:v>
                </c:pt>
                <c:pt idx="166">
                  <c:v>0</c:v>
                </c:pt>
                <c:pt idx="167">
                  <c:v>0</c:v>
                </c:pt>
                <c:pt idx="168">
                  <c:v>0</c:v>
                </c:pt>
                <c:pt idx="169">
                  <c:v>0</c:v>
                </c:pt>
                <c:pt idx="170">
                  <c:v>0</c:v>
                </c:pt>
                <c:pt idx="171">
                  <c:v>0</c:v>
                </c:pt>
                <c:pt idx="172">
                  <c:v>0</c:v>
                </c:pt>
                <c:pt idx="173">
                  <c:v>0</c:v>
                </c:pt>
                <c:pt idx="174">
                  <c:v>0</c:v>
                </c:pt>
                <c:pt idx="175">
                  <c:v>0</c:v>
                </c:pt>
                <c:pt idx="176">
                  <c:v>0</c:v>
                </c:pt>
                <c:pt idx="177">
                  <c:v>0</c:v>
                </c:pt>
                <c:pt idx="178">
                  <c:v>0</c:v>
                </c:pt>
                <c:pt idx="179">
                  <c:v>0</c:v>
                </c:pt>
                <c:pt idx="180">
                  <c:v>0</c:v>
                </c:pt>
                <c:pt idx="181">
                  <c:v>2.625</c:v>
                </c:pt>
                <c:pt idx="182">
                  <c:v>0</c:v>
                </c:pt>
                <c:pt idx="183">
                  <c:v>0</c:v>
                </c:pt>
                <c:pt idx="184">
                  <c:v>0</c:v>
                </c:pt>
                <c:pt idx="185">
                  <c:v>0</c:v>
                </c:pt>
                <c:pt idx="186">
                  <c:v>0</c:v>
                </c:pt>
                <c:pt idx="187">
                  <c:v>0</c:v>
                </c:pt>
                <c:pt idx="188">
                  <c:v>0</c:v>
                </c:pt>
                <c:pt idx="189">
                  <c:v>0</c:v>
                </c:pt>
                <c:pt idx="190">
                  <c:v>0</c:v>
                </c:pt>
                <c:pt idx="191">
                  <c:v>0</c:v>
                </c:pt>
                <c:pt idx="192">
                  <c:v>0</c:v>
                </c:pt>
                <c:pt idx="193">
                  <c:v>0</c:v>
                </c:pt>
                <c:pt idx="194">
                  <c:v>0</c:v>
                </c:pt>
                <c:pt idx="195">
                  <c:v>0</c:v>
                </c:pt>
                <c:pt idx="196">
                  <c:v>0</c:v>
                </c:pt>
                <c:pt idx="197">
                  <c:v>0</c:v>
                </c:pt>
                <c:pt idx="198">
                  <c:v>0</c:v>
                </c:pt>
                <c:pt idx="199">
                  <c:v>0</c:v>
                </c:pt>
                <c:pt idx="200">
                  <c:v>0</c:v>
                </c:pt>
                <c:pt idx="201">
                  <c:v>3.375</c:v>
                </c:pt>
                <c:pt idx="202">
                  <c:v>0</c:v>
                </c:pt>
                <c:pt idx="203">
                  <c:v>0</c:v>
                </c:pt>
                <c:pt idx="204">
                  <c:v>0</c:v>
                </c:pt>
                <c:pt idx="205">
                  <c:v>0</c:v>
                </c:pt>
                <c:pt idx="206">
                  <c:v>0</c:v>
                </c:pt>
                <c:pt idx="207">
                  <c:v>0</c:v>
                </c:pt>
                <c:pt idx="208">
                  <c:v>0</c:v>
                </c:pt>
                <c:pt idx="209">
                  <c:v>0</c:v>
                </c:pt>
                <c:pt idx="210">
                  <c:v>0</c:v>
                </c:pt>
                <c:pt idx="211">
                  <c:v>0</c:v>
                </c:pt>
                <c:pt idx="212">
                  <c:v>0</c:v>
                </c:pt>
                <c:pt idx="213">
                  <c:v>0</c:v>
                </c:pt>
                <c:pt idx="214">
                  <c:v>0</c:v>
                </c:pt>
                <c:pt idx="215">
                  <c:v>0</c:v>
                </c:pt>
                <c:pt idx="216">
                  <c:v>0</c:v>
                </c:pt>
                <c:pt idx="217">
                  <c:v>0</c:v>
                </c:pt>
                <c:pt idx="218">
                  <c:v>0</c:v>
                </c:pt>
                <c:pt idx="219">
                  <c:v>0</c:v>
                </c:pt>
                <c:pt idx="220">
                  <c:v>0</c:v>
                </c:pt>
                <c:pt idx="221">
                  <c:v>0</c:v>
                </c:pt>
                <c:pt idx="222">
                  <c:v>0</c:v>
                </c:pt>
                <c:pt idx="223">
                  <c:v>0</c:v>
                </c:pt>
                <c:pt idx="224">
                  <c:v>0</c:v>
                </c:pt>
                <c:pt idx="225">
                  <c:v>0</c:v>
                </c:pt>
                <c:pt idx="226">
                  <c:v>0</c:v>
                </c:pt>
                <c:pt idx="227">
                  <c:v>0</c:v>
                </c:pt>
                <c:pt idx="228">
                  <c:v>0</c:v>
                </c:pt>
                <c:pt idx="229">
                  <c:v>7.1999999999999993</c:v>
                </c:pt>
                <c:pt idx="230">
                  <c:v>11.700000000000001</c:v>
                </c:pt>
                <c:pt idx="231">
                  <c:v>0</c:v>
                </c:pt>
                <c:pt idx="232">
                  <c:v>0</c:v>
                </c:pt>
                <c:pt idx="233">
                  <c:v>0</c:v>
                </c:pt>
                <c:pt idx="234">
                  <c:v>8.8500000000000014</c:v>
                </c:pt>
                <c:pt idx="235">
                  <c:v>0</c:v>
                </c:pt>
                <c:pt idx="236">
                  <c:v>10.950000000000001</c:v>
                </c:pt>
                <c:pt idx="237">
                  <c:v>4.4250000000000007</c:v>
                </c:pt>
                <c:pt idx="238">
                  <c:v>0</c:v>
                </c:pt>
                <c:pt idx="239">
                  <c:v>0</c:v>
                </c:pt>
                <c:pt idx="240">
                  <c:v>1.8000000000000003</c:v>
                </c:pt>
                <c:pt idx="241">
                  <c:v>24.224999999999998</c:v>
                </c:pt>
                <c:pt idx="242">
                  <c:v>11.325000000000001</c:v>
                </c:pt>
                <c:pt idx="243">
                  <c:v>0</c:v>
                </c:pt>
                <c:pt idx="244">
                  <c:v>0</c:v>
                </c:pt>
                <c:pt idx="245">
                  <c:v>0</c:v>
                </c:pt>
                <c:pt idx="246">
                  <c:v>0</c:v>
                </c:pt>
                <c:pt idx="247">
                  <c:v>0</c:v>
                </c:pt>
                <c:pt idx="248">
                  <c:v>0</c:v>
                </c:pt>
                <c:pt idx="249">
                  <c:v>0</c:v>
                </c:pt>
                <c:pt idx="250">
                  <c:v>0</c:v>
                </c:pt>
                <c:pt idx="251">
                  <c:v>0</c:v>
                </c:pt>
                <c:pt idx="252">
                  <c:v>0</c:v>
                </c:pt>
                <c:pt idx="253">
                  <c:v>0</c:v>
                </c:pt>
                <c:pt idx="254">
                  <c:v>0</c:v>
                </c:pt>
                <c:pt idx="255">
                  <c:v>0</c:v>
                </c:pt>
                <c:pt idx="256">
                  <c:v>0</c:v>
                </c:pt>
                <c:pt idx="257">
                  <c:v>0</c:v>
                </c:pt>
                <c:pt idx="258">
                  <c:v>0</c:v>
                </c:pt>
                <c:pt idx="259">
                  <c:v>0</c:v>
                </c:pt>
                <c:pt idx="260">
                  <c:v>5.3999999999999995</c:v>
                </c:pt>
                <c:pt idx="261">
                  <c:v>5.1750000000000007</c:v>
                </c:pt>
                <c:pt idx="262">
                  <c:v>0</c:v>
                </c:pt>
                <c:pt idx="263">
                  <c:v>0</c:v>
                </c:pt>
                <c:pt idx="264">
                  <c:v>0</c:v>
                </c:pt>
                <c:pt idx="265">
                  <c:v>0</c:v>
                </c:pt>
                <c:pt idx="266">
                  <c:v>0</c:v>
                </c:pt>
                <c:pt idx="267">
                  <c:v>0</c:v>
                </c:pt>
                <c:pt idx="268">
                  <c:v>0</c:v>
                </c:pt>
                <c:pt idx="269">
                  <c:v>0</c:v>
                </c:pt>
                <c:pt idx="270">
                  <c:v>0</c:v>
                </c:pt>
                <c:pt idx="271">
                  <c:v>0</c:v>
                </c:pt>
                <c:pt idx="272">
                  <c:v>0</c:v>
                </c:pt>
                <c:pt idx="273">
                  <c:v>0</c:v>
                </c:pt>
                <c:pt idx="274">
                  <c:v>0</c:v>
                </c:pt>
                <c:pt idx="275">
                  <c:v>0</c:v>
                </c:pt>
                <c:pt idx="276">
                  <c:v>0</c:v>
                </c:pt>
                <c:pt idx="277">
                  <c:v>0</c:v>
                </c:pt>
                <c:pt idx="278">
                  <c:v>0</c:v>
                </c:pt>
                <c:pt idx="279">
                  <c:v>0</c:v>
                </c:pt>
                <c:pt idx="280">
                  <c:v>0</c:v>
                </c:pt>
                <c:pt idx="281">
                  <c:v>0</c:v>
                </c:pt>
                <c:pt idx="282">
                  <c:v>0</c:v>
                </c:pt>
                <c:pt idx="283">
                  <c:v>0</c:v>
                </c:pt>
                <c:pt idx="284">
                  <c:v>0</c:v>
                </c:pt>
                <c:pt idx="285">
                  <c:v>5.0249999999999995</c:v>
                </c:pt>
                <c:pt idx="286">
                  <c:v>0</c:v>
                </c:pt>
                <c:pt idx="287">
                  <c:v>0</c:v>
                </c:pt>
                <c:pt idx="288">
                  <c:v>0</c:v>
                </c:pt>
                <c:pt idx="289">
                  <c:v>0</c:v>
                </c:pt>
                <c:pt idx="290">
                  <c:v>0</c:v>
                </c:pt>
                <c:pt idx="291">
                  <c:v>0</c:v>
                </c:pt>
                <c:pt idx="292">
                  <c:v>0</c:v>
                </c:pt>
                <c:pt idx="293">
                  <c:v>0</c:v>
                </c:pt>
                <c:pt idx="294">
                  <c:v>0</c:v>
                </c:pt>
                <c:pt idx="295">
                  <c:v>0</c:v>
                </c:pt>
                <c:pt idx="296">
                  <c:v>0</c:v>
                </c:pt>
                <c:pt idx="297">
                  <c:v>0</c:v>
                </c:pt>
                <c:pt idx="298">
                  <c:v>0</c:v>
                </c:pt>
                <c:pt idx="299">
                  <c:v>0</c:v>
                </c:pt>
                <c:pt idx="300">
                  <c:v>0</c:v>
                </c:pt>
                <c:pt idx="301">
                  <c:v>0</c:v>
                </c:pt>
                <c:pt idx="302">
                  <c:v>0</c:v>
                </c:pt>
                <c:pt idx="303">
                  <c:v>0</c:v>
                </c:pt>
                <c:pt idx="304">
                  <c:v>0</c:v>
                </c:pt>
                <c:pt idx="305">
                  <c:v>0</c:v>
                </c:pt>
                <c:pt idx="306">
                  <c:v>0</c:v>
                </c:pt>
                <c:pt idx="307">
                  <c:v>0</c:v>
                </c:pt>
                <c:pt idx="308">
                  <c:v>0</c:v>
                </c:pt>
                <c:pt idx="309">
                  <c:v>0</c:v>
                </c:pt>
                <c:pt idx="310">
                  <c:v>0</c:v>
                </c:pt>
                <c:pt idx="311">
                  <c:v>0</c:v>
                </c:pt>
                <c:pt idx="312">
                  <c:v>0</c:v>
                </c:pt>
                <c:pt idx="313">
                  <c:v>0</c:v>
                </c:pt>
                <c:pt idx="314">
                  <c:v>0</c:v>
                </c:pt>
                <c:pt idx="315">
                  <c:v>0</c:v>
                </c:pt>
                <c:pt idx="316">
                  <c:v>0</c:v>
                </c:pt>
                <c:pt idx="317">
                  <c:v>0</c:v>
                </c:pt>
                <c:pt idx="318">
                  <c:v>7.5</c:v>
                </c:pt>
                <c:pt idx="319">
                  <c:v>0</c:v>
                </c:pt>
                <c:pt idx="320">
                  <c:v>0</c:v>
                </c:pt>
                <c:pt idx="321">
                  <c:v>0</c:v>
                </c:pt>
                <c:pt idx="322">
                  <c:v>0</c:v>
                </c:pt>
                <c:pt idx="323">
                  <c:v>0</c:v>
                </c:pt>
                <c:pt idx="324">
                  <c:v>0</c:v>
                </c:pt>
                <c:pt idx="325">
                  <c:v>10.725000000000001</c:v>
                </c:pt>
                <c:pt idx="326">
                  <c:v>0</c:v>
                </c:pt>
                <c:pt idx="327">
                  <c:v>0</c:v>
                </c:pt>
                <c:pt idx="328">
                  <c:v>0.90000000000000013</c:v>
                </c:pt>
                <c:pt idx="329">
                  <c:v>0</c:v>
                </c:pt>
                <c:pt idx="330">
                  <c:v>0</c:v>
                </c:pt>
                <c:pt idx="331">
                  <c:v>0</c:v>
                </c:pt>
                <c:pt idx="332">
                  <c:v>0</c:v>
                </c:pt>
                <c:pt idx="333">
                  <c:v>0</c:v>
                </c:pt>
                <c:pt idx="334">
                  <c:v>0</c:v>
                </c:pt>
                <c:pt idx="335">
                  <c:v>0</c:v>
                </c:pt>
                <c:pt idx="336">
                  <c:v>0</c:v>
                </c:pt>
                <c:pt idx="337">
                  <c:v>0</c:v>
                </c:pt>
                <c:pt idx="338">
                  <c:v>0</c:v>
                </c:pt>
                <c:pt idx="339">
                  <c:v>0</c:v>
                </c:pt>
                <c:pt idx="340">
                  <c:v>0</c:v>
                </c:pt>
                <c:pt idx="341">
                  <c:v>0</c:v>
                </c:pt>
                <c:pt idx="342">
                  <c:v>0</c:v>
                </c:pt>
                <c:pt idx="343">
                  <c:v>0</c:v>
                </c:pt>
                <c:pt idx="344">
                  <c:v>0</c:v>
                </c:pt>
                <c:pt idx="345">
                  <c:v>0</c:v>
                </c:pt>
                <c:pt idx="346">
                  <c:v>0.30000000000000027</c:v>
                </c:pt>
                <c:pt idx="347">
                  <c:v>0</c:v>
                </c:pt>
                <c:pt idx="348">
                  <c:v>0</c:v>
                </c:pt>
                <c:pt idx="349">
                  <c:v>0</c:v>
                </c:pt>
                <c:pt idx="350">
                  <c:v>0</c:v>
                </c:pt>
                <c:pt idx="351">
                  <c:v>0</c:v>
                </c:pt>
                <c:pt idx="352">
                  <c:v>0</c:v>
                </c:pt>
                <c:pt idx="353">
                  <c:v>4.2749999999999995</c:v>
                </c:pt>
                <c:pt idx="354">
                  <c:v>0</c:v>
                </c:pt>
                <c:pt idx="355">
                  <c:v>0</c:v>
                </c:pt>
                <c:pt idx="356">
                  <c:v>6.8249999999999993</c:v>
                </c:pt>
                <c:pt idx="357">
                  <c:v>0</c:v>
                </c:pt>
                <c:pt idx="358">
                  <c:v>0</c:v>
                </c:pt>
                <c:pt idx="359">
                  <c:v>0</c:v>
                </c:pt>
                <c:pt idx="360">
                  <c:v>0</c:v>
                </c:pt>
                <c:pt idx="361">
                  <c:v>0</c:v>
                </c:pt>
                <c:pt idx="362">
                  <c:v>0</c:v>
                </c:pt>
                <c:pt idx="363">
                  <c:v>0</c:v>
                </c:pt>
                <c:pt idx="364">
                  <c:v>0</c:v>
                </c:pt>
                <c:pt idx="365">
                  <c:v>0</c:v>
                </c:pt>
                <c:pt idx="366">
                  <c:v>0</c:v>
                </c:pt>
                <c:pt idx="367">
                  <c:v>0</c:v>
                </c:pt>
                <c:pt idx="368">
                  <c:v>2.9250000000000003</c:v>
                </c:pt>
                <c:pt idx="369">
                  <c:v>0</c:v>
                </c:pt>
                <c:pt idx="370">
                  <c:v>0</c:v>
                </c:pt>
                <c:pt idx="371">
                  <c:v>0</c:v>
                </c:pt>
                <c:pt idx="372">
                  <c:v>1.3499999999999999</c:v>
                </c:pt>
                <c:pt idx="373">
                  <c:v>0</c:v>
                </c:pt>
                <c:pt idx="374">
                  <c:v>0</c:v>
                </c:pt>
                <c:pt idx="375">
                  <c:v>0</c:v>
                </c:pt>
                <c:pt idx="376">
                  <c:v>0</c:v>
                </c:pt>
                <c:pt idx="377">
                  <c:v>0</c:v>
                </c:pt>
                <c:pt idx="378">
                  <c:v>0</c:v>
                </c:pt>
                <c:pt idx="379">
                  <c:v>0</c:v>
                </c:pt>
                <c:pt idx="380">
                  <c:v>0</c:v>
                </c:pt>
                <c:pt idx="381">
                  <c:v>0</c:v>
                </c:pt>
                <c:pt idx="382">
                  <c:v>0</c:v>
                </c:pt>
                <c:pt idx="383">
                  <c:v>0</c:v>
                </c:pt>
                <c:pt idx="384">
                  <c:v>0</c:v>
                </c:pt>
                <c:pt idx="385">
                  <c:v>0</c:v>
                </c:pt>
                <c:pt idx="386">
                  <c:v>0</c:v>
                </c:pt>
                <c:pt idx="387">
                  <c:v>0</c:v>
                </c:pt>
                <c:pt idx="388">
                  <c:v>0</c:v>
                </c:pt>
                <c:pt idx="389">
                  <c:v>0</c:v>
                </c:pt>
                <c:pt idx="390">
                  <c:v>0</c:v>
                </c:pt>
                <c:pt idx="391">
                  <c:v>0</c:v>
                </c:pt>
                <c:pt idx="392">
                  <c:v>0</c:v>
                </c:pt>
                <c:pt idx="393">
                  <c:v>0</c:v>
                </c:pt>
                <c:pt idx="394">
                  <c:v>1.1999999999999997</c:v>
                </c:pt>
                <c:pt idx="395">
                  <c:v>0</c:v>
                </c:pt>
                <c:pt idx="396">
                  <c:v>0</c:v>
                </c:pt>
                <c:pt idx="397">
                  <c:v>0</c:v>
                </c:pt>
                <c:pt idx="398">
                  <c:v>0</c:v>
                </c:pt>
                <c:pt idx="399">
                  <c:v>0</c:v>
                </c:pt>
                <c:pt idx="400">
                  <c:v>0</c:v>
                </c:pt>
                <c:pt idx="401">
                  <c:v>0</c:v>
                </c:pt>
                <c:pt idx="402">
                  <c:v>18.075000000000003</c:v>
                </c:pt>
                <c:pt idx="403">
                  <c:v>0</c:v>
                </c:pt>
                <c:pt idx="404">
                  <c:v>0</c:v>
                </c:pt>
                <c:pt idx="405">
                  <c:v>0</c:v>
                </c:pt>
                <c:pt idx="406">
                  <c:v>0</c:v>
                </c:pt>
                <c:pt idx="407">
                  <c:v>0</c:v>
                </c:pt>
                <c:pt idx="408">
                  <c:v>0</c:v>
                </c:pt>
                <c:pt idx="409">
                  <c:v>0</c:v>
                </c:pt>
                <c:pt idx="410">
                  <c:v>0</c:v>
                </c:pt>
                <c:pt idx="411">
                  <c:v>0</c:v>
                </c:pt>
                <c:pt idx="412">
                  <c:v>0</c:v>
                </c:pt>
                <c:pt idx="413">
                  <c:v>0</c:v>
                </c:pt>
                <c:pt idx="414">
                  <c:v>0</c:v>
                </c:pt>
                <c:pt idx="415">
                  <c:v>0</c:v>
                </c:pt>
                <c:pt idx="416">
                  <c:v>0</c:v>
                </c:pt>
                <c:pt idx="417">
                  <c:v>0</c:v>
                </c:pt>
                <c:pt idx="418">
                  <c:v>0</c:v>
                </c:pt>
                <c:pt idx="419">
                  <c:v>0</c:v>
                </c:pt>
                <c:pt idx="420">
                  <c:v>0</c:v>
                </c:pt>
                <c:pt idx="421">
                  <c:v>0</c:v>
                </c:pt>
                <c:pt idx="422">
                  <c:v>0</c:v>
                </c:pt>
                <c:pt idx="423">
                  <c:v>7.2749999999999995</c:v>
                </c:pt>
                <c:pt idx="424">
                  <c:v>0</c:v>
                </c:pt>
                <c:pt idx="425">
                  <c:v>0</c:v>
                </c:pt>
                <c:pt idx="426">
                  <c:v>0</c:v>
                </c:pt>
                <c:pt idx="427">
                  <c:v>0</c:v>
                </c:pt>
                <c:pt idx="428">
                  <c:v>0</c:v>
                </c:pt>
                <c:pt idx="429">
                  <c:v>0</c:v>
                </c:pt>
                <c:pt idx="430">
                  <c:v>0</c:v>
                </c:pt>
                <c:pt idx="431">
                  <c:v>0</c:v>
                </c:pt>
                <c:pt idx="432">
                  <c:v>0</c:v>
                </c:pt>
                <c:pt idx="433">
                  <c:v>0</c:v>
                </c:pt>
                <c:pt idx="434">
                  <c:v>1.5749999999999997</c:v>
                </c:pt>
                <c:pt idx="435">
                  <c:v>6.5249999999999995</c:v>
                </c:pt>
                <c:pt idx="436">
                  <c:v>0</c:v>
                </c:pt>
                <c:pt idx="437">
                  <c:v>0</c:v>
                </c:pt>
                <c:pt idx="438">
                  <c:v>0</c:v>
                </c:pt>
                <c:pt idx="439">
                  <c:v>0</c:v>
                </c:pt>
                <c:pt idx="440">
                  <c:v>0</c:v>
                </c:pt>
                <c:pt idx="441">
                  <c:v>0</c:v>
                </c:pt>
                <c:pt idx="442">
                  <c:v>0</c:v>
                </c:pt>
                <c:pt idx="443">
                  <c:v>0</c:v>
                </c:pt>
                <c:pt idx="444">
                  <c:v>0</c:v>
                </c:pt>
                <c:pt idx="445">
                  <c:v>0</c:v>
                </c:pt>
                <c:pt idx="446">
                  <c:v>0</c:v>
                </c:pt>
                <c:pt idx="447">
                  <c:v>0</c:v>
                </c:pt>
                <c:pt idx="448">
                  <c:v>0</c:v>
                </c:pt>
                <c:pt idx="449">
                  <c:v>0</c:v>
                </c:pt>
                <c:pt idx="450">
                  <c:v>0</c:v>
                </c:pt>
                <c:pt idx="451">
                  <c:v>0</c:v>
                </c:pt>
                <c:pt idx="452">
                  <c:v>0</c:v>
                </c:pt>
                <c:pt idx="453">
                  <c:v>0</c:v>
                </c:pt>
                <c:pt idx="454">
                  <c:v>0</c:v>
                </c:pt>
                <c:pt idx="455">
                  <c:v>0</c:v>
                </c:pt>
                <c:pt idx="456">
                  <c:v>0</c:v>
                </c:pt>
                <c:pt idx="457">
                  <c:v>0</c:v>
                </c:pt>
                <c:pt idx="458">
                  <c:v>0</c:v>
                </c:pt>
                <c:pt idx="459">
                  <c:v>0</c:v>
                </c:pt>
                <c:pt idx="460">
                  <c:v>0.44999999999999973</c:v>
                </c:pt>
                <c:pt idx="461">
                  <c:v>2.9250000000000003</c:v>
                </c:pt>
                <c:pt idx="462">
                  <c:v>0</c:v>
                </c:pt>
                <c:pt idx="463">
                  <c:v>0</c:v>
                </c:pt>
                <c:pt idx="464">
                  <c:v>0</c:v>
                </c:pt>
                <c:pt idx="465">
                  <c:v>0</c:v>
                </c:pt>
                <c:pt idx="466">
                  <c:v>0</c:v>
                </c:pt>
                <c:pt idx="467">
                  <c:v>0</c:v>
                </c:pt>
                <c:pt idx="468">
                  <c:v>0</c:v>
                </c:pt>
                <c:pt idx="469">
                  <c:v>0</c:v>
                </c:pt>
                <c:pt idx="470">
                  <c:v>0</c:v>
                </c:pt>
                <c:pt idx="471">
                  <c:v>0</c:v>
                </c:pt>
                <c:pt idx="472">
                  <c:v>0</c:v>
                </c:pt>
                <c:pt idx="473">
                  <c:v>0</c:v>
                </c:pt>
                <c:pt idx="474">
                  <c:v>0</c:v>
                </c:pt>
                <c:pt idx="475">
                  <c:v>0</c:v>
                </c:pt>
                <c:pt idx="476">
                  <c:v>0</c:v>
                </c:pt>
                <c:pt idx="477">
                  <c:v>0</c:v>
                </c:pt>
                <c:pt idx="478">
                  <c:v>0</c:v>
                </c:pt>
                <c:pt idx="479">
                  <c:v>0</c:v>
                </c:pt>
                <c:pt idx="480">
                  <c:v>0</c:v>
                </c:pt>
                <c:pt idx="481">
                  <c:v>0</c:v>
                </c:pt>
                <c:pt idx="482">
                  <c:v>0</c:v>
                </c:pt>
                <c:pt idx="483">
                  <c:v>0</c:v>
                </c:pt>
                <c:pt idx="484">
                  <c:v>0</c:v>
                </c:pt>
                <c:pt idx="485">
                  <c:v>0</c:v>
                </c:pt>
                <c:pt idx="486">
                  <c:v>0</c:v>
                </c:pt>
                <c:pt idx="487">
                  <c:v>0</c:v>
                </c:pt>
                <c:pt idx="488">
                  <c:v>0</c:v>
                </c:pt>
                <c:pt idx="489">
                  <c:v>0</c:v>
                </c:pt>
                <c:pt idx="490">
                  <c:v>0</c:v>
                </c:pt>
                <c:pt idx="491">
                  <c:v>0</c:v>
                </c:pt>
                <c:pt idx="492">
                  <c:v>2.3249999999999997</c:v>
                </c:pt>
                <c:pt idx="493">
                  <c:v>0</c:v>
                </c:pt>
                <c:pt idx="494">
                  <c:v>0</c:v>
                </c:pt>
                <c:pt idx="495">
                  <c:v>0</c:v>
                </c:pt>
                <c:pt idx="496">
                  <c:v>1.4250000000000003</c:v>
                </c:pt>
                <c:pt idx="497">
                  <c:v>4.7250000000000005</c:v>
                </c:pt>
                <c:pt idx="498">
                  <c:v>12.225000000000001</c:v>
                </c:pt>
                <c:pt idx="499">
                  <c:v>0</c:v>
                </c:pt>
                <c:pt idx="500">
                  <c:v>0</c:v>
                </c:pt>
                <c:pt idx="501">
                  <c:v>0</c:v>
                </c:pt>
                <c:pt idx="502">
                  <c:v>0</c:v>
                </c:pt>
                <c:pt idx="503">
                  <c:v>0</c:v>
                </c:pt>
                <c:pt idx="504">
                  <c:v>0</c:v>
                </c:pt>
                <c:pt idx="505">
                  <c:v>0</c:v>
                </c:pt>
                <c:pt idx="506">
                  <c:v>0</c:v>
                </c:pt>
                <c:pt idx="507">
                  <c:v>0</c:v>
                </c:pt>
                <c:pt idx="508">
                  <c:v>0</c:v>
                </c:pt>
                <c:pt idx="509">
                  <c:v>0</c:v>
                </c:pt>
                <c:pt idx="510">
                  <c:v>1.8000000000000003</c:v>
                </c:pt>
                <c:pt idx="511">
                  <c:v>28.275000000000002</c:v>
                </c:pt>
                <c:pt idx="512">
                  <c:v>0</c:v>
                </c:pt>
                <c:pt idx="513">
                  <c:v>0</c:v>
                </c:pt>
                <c:pt idx="514">
                  <c:v>0</c:v>
                </c:pt>
                <c:pt idx="515">
                  <c:v>0</c:v>
                </c:pt>
                <c:pt idx="516">
                  <c:v>0</c:v>
                </c:pt>
                <c:pt idx="517">
                  <c:v>2.0250000000000004</c:v>
                </c:pt>
                <c:pt idx="518">
                  <c:v>19.725000000000001</c:v>
                </c:pt>
                <c:pt idx="519">
                  <c:v>0</c:v>
                </c:pt>
                <c:pt idx="520">
                  <c:v>0</c:v>
                </c:pt>
                <c:pt idx="521">
                  <c:v>0</c:v>
                </c:pt>
                <c:pt idx="522">
                  <c:v>0</c:v>
                </c:pt>
                <c:pt idx="523">
                  <c:v>0</c:v>
                </c:pt>
                <c:pt idx="524">
                  <c:v>0</c:v>
                </c:pt>
                <c:pt idx="525">
                  <c:v>0</c:v>
                </c:pt>
                <c:pt idx="526">
                  <c:v>3.75</c:v>
                </c:pt>
                <c:pt idx="527">
                  <c:v>9.9750000000000014</c:v>
                </c:pt>
                <c:pt idx="528">
                  <c:v>0</c:v>
                </c:pt>
                <c:pt idx="529">
                  <c:v>0</c:v>
                </c:pt>
                <c:pt idx="530">
                  <c:v>0</c:v>
                </c:pt>
                <c:pt idx="531">
                  <c:v>0</c:v>
                </c:pt>
                <c:pt idx="532">
                  <c:v>0</c:v>
                </c:pt>
                <c:pt idx="533">
                  <c:v>0</c:v>
                </c:pt>
                <c:pt idx="534">
                  <c:v>0</c:v>
                </c:pt>
                <c:pt idx="535">
                  <c:v>0</c:v>
                </c:pt>
                <c:pt idx="536">
                  <c:v>0</c:v>
                </c:pt>
                <c:pt idx="537">
                  <c:v>0</c:v>
                </c:pt>
                <c:pt idx="538">
                  <c:v>0</c:v>
                </c:pt>
                <c:pt idx="539">
                  <c:v>0</c:v>
                </c:pt>
                <c:pt idx="540">
                  <c:v>0</c:v>
                </c:pt>
                <c:pt idx="541">
                  <c:v>0</c:v>
                </c:pt>
                <c:pt idx="542">
                  <c:v>0</c:v>
                </c:pt>
                <c:pt idx="543">
                  <c:v>2.3249999999999997</c:v>
                </c:pt>
                <c:pt idx="544">
                  <c:v>18</c:v>
                </c:pt>
                <c:pt idx="545">
                  <c:v>0</c:v>
                </c:pt>
                <c:pt idx="546">
                  <c:v>0</c:v>
                </c:pt>
                <c:pt idx="547">
                  <c:v>0.44999999999999973</c:v>
                </c:pt>
                <c:pt idx="548">
                  <c:v>0</c:v>
                </c:pt>
                <c:pt idx="549">
                  <c:v>0</c:v>
                </c:pt>
                <c:pt idx="550">
                  <c:v>0</c:v>
                </c:pt>
                <c:pt idx="551">
                  <c:v>1.2750000000000001</c:v>
                </c:pt>
                <c:pt idx="552">
                  <c:v>0</c:v>
                </c:pt>
                <c:pt idx="553">
                  <c:v>0</c:v>
                </c:pt>
                <c:pt idx="554">
                  <c:v>0</c:v>
                </c:pt>
                <c:pt idx="555">
                  <c:v>0</c:v>
                </c:pt>
                <c:pt idx="556">
                  <c:v>0</c:v>
                </c:pt>
                <c:pt idx="557">
                  <c:v>0</c:v>
                </c:pt>
                <c:pt idx="558">
                  <c:v>0</c:v>
                </c:pt>
                <c:pt idx="559">
                  <c:v>0</c:v>
                </c:pt>
                <c:pt idx="560">
                  <c:v>0</c:v>
                </c:pt>
                <c:pt idx="561">
                  <c:v>0</c:v>
                </c:pt>
                <c:pt idx="562">
                  <c:v>0</c:v>
                </c:pt>
                <c:pt idx="563">
                  <c:v>0</c:v>
                </c:pt>
                <c:pt idx="564">
                  <c:v>0</c:v>
                </c:pt>
                <c:pt idx="565">
                  <c:v>0</c:v>
                </c:pt>
                <c:pt idx="566">
                  <c:v>0</c:v>
                </c:pt>
                <c:pt idx="567">
                  <c:v>0</c:v>
                </c:pt>
                <c:pt idx="568">
                  <c:v>0</c:v>
                </c:pt>
                <c:pt idx="569">
                  <c:v>0</c:v>
                </c:pt>
                <c:pt idx="570">
                  <c:v>0</c:v>
                </c:pt>
                <c:pt idx="571">
                  <c:v>0</c:v>
                </c:pt>
                <c:pt idx="572">
                  <c:v>0</c:v>
                </c:pt>
                <c:pt idx="573">
                  <c:v>0</c:v>
                </c:pt>
                <c:pt idx="574">
                  <c:v>0</c:v>
                </c:pt>
                <c:pt idx="575">
                  <c:v>0</c:v>
                </c:pt>
                <c:pt idx="576">
                  <c:v>0</c:v>
                </c:pt>
                <c:pt idx="577">
                  <c:v>0</c:v>
                </c:pt>
                <c:pt idx="578">
                  <c:v>0</c:v>
                </c:pt>
                <c:pt idx="579">
                  <c:v>0</c:v>
                </c:pt>
                <c:pt idx="580">
                  <c:v>0</c:v>
                </c:pt>
                <c:pt idx="581">
                  <c:v>0</c:v>
                </c:pt>
                <c:pt idx="582">
                  <c:v>0</c:v>
                </c:pt>
                <c:pt idx="583">
                  <c:v>0</c:v>
                </c:pt>
                <c:pt idx="584">
                  <c:v>0</c:v>
                </c:pt>
                <c:pt idx="585">
                  <c:v>0</c:v>
                </c:pt>
                <c:pt idx="586">
                  <c:v>0</c:v>
                </c:pt>
                <c:pt idx="587">
                  <c:v>0</c:v>
                </c:pt>
                <c:pt idx="588">
                  <c:v>0</c:v>
                </c:pt>
                <c:pt idx="589">
                  <c:v>0</c:v>
                </c:pt>
                <c:pt idx="590">
                  <c:v>0</c:v>
                </c:pt>
                <c:pt idx="591">
                  <c:v>0</c:v>
                </c:pt>
                <c:pt idx="592">
                  <c:v>9.1499999999999986</c:v>
                </c:pt>
                <c:pt idx="593">
                  <c:v>0</c:v>
                </c:pt>
                <c:pt idx="594">
                  <c:v>0</c:v>
                </c:pt>
                <c:pt idx="595">
                  <c:v>10.049999999999999</c:v>
                </c:pt>
                <c:pt idx="596">
                  <c:v>0.44999999999999973</c:v>
                </c:pt>
                <c:pt idx="597">
                  <c:v>3.3000000000000003</c:v>
                </c:pt>
                <c:pt idx="598">
                  <c:v>0</c:v>
                </c:pt>
                <c:pt idx="599">
                  <c:v>0</c:v>
                </c:pt>
                <c:pt idx="600">
                  <c:v>0</c:v>
                </c:pt>
                <c:pt idx="601">
                  <c:v>0</c:v>
                </c:pt>
                <c:pt idx="602">
                  <c:v>0</c:v>
                </c:pt>
                <c:pt idx="603">
                  <c:v>0</c:v>
                </c:pt>
                <c:pt idx="604">
                  <c:v>0</c:v>
                </c:pt>
                <c:pt idx="605">
                  <c:v>0</c:v>
                </c:pt>
                <c:pt idx="606">
                  <c:v>0</c:v>
                </c:pt>
                <c:pt idx="607">
                  <c:v>0</c:v>
                </c:pt>
                <c:pt idx="608">
                  <c:v>0</c:v>
                </c:pt>
                <c:pt idx="609">
                  <c:v>0</c:v>
                </c:pt>
                <c:pt idx="610">
                  <c:v>0</c:v>
                </c:pt>
                <c:pt idx="611">
                  <c:v>0</c:v>
                </c:pt>
                <c:pt idx="612">
                  <c:v>0</c:v>
                </c:pt>
                <c:pt idx="613">
                  <c:v>0.22499999999999987</c:v>
                </c:pt>
                <c:pt idx="614">
                  <c:v>0.22499999999999987</c:v>
                </c:pt>
                <c:pt idx="615">
                  <c:v>3.8999999999999995</c:v>
                </c:pt>
                <c:pt idx="616">
                  <c:v>2.5500000000000003</c:v>
                </c:pt>
                <c:pt idx="617">
                  <c:v>1.8000000000000003</c:v>
                </c:pt>
                <c:pt idx="618">
                  <c:v>0</c:v>
                </c:pt>
                <c:pt idx="619">
                  <c:v>0</c:v>
                </c:pt>
                <c:pt idx="620">
                  <c:v>0</c:v>
                </c:pt>
                <c:pt idx="621">
                  <c:v>5.1750000000000007</c:v>
                </c:pt>
                <c:pt idx="622">
                  <c:v>0</c:v>
                </c:pt>
                <c:pt idx="623">
                  <c:v>0</c:v>
                </c:pt>
                <c:pt idx="624">
                  <c:v>0</c:v>
                </c:pt>
                <c:pt idx="625">
                  <c:v>0</c:v>
                </c:pt>
                <c:pt idx="626">
                  <c:v>0</c:v>
                </c:pt>
                <c:pt idx="627">
                  <c:v>0</c:v>
                </c:pt>
                <c:pt idx="628">
                  <c:v>0</c:v>
                </c:pt>
                <c:pt idx="629">
                  <c:v>0</c:v>
                </c:pt>
                <c:pt idx="630">
                  <c:v>0</c:v>
                </c:pt>
                <c:pt idx="631">
                  <c:v>0</c:v>
                </c:pt>
                <c:pt idx="632">
                  <c:v>0</c:v>
                </c:pt>
                <c:pt idx="633">
                  <c:v>0</c:v>
                </c:pt>
                <c:pt idx="634">
                  <c:v>0</c:v>
                </c:pt>
                <c:pt idx="635">
                  <c:v>0</c:v>
                </c:pt>
                <c:pt idx="636">
                  <c:v>0</c:v>
                </c:pt>
                <c:pt idx="637">
                  <c:v>0</c:v>
                </c:pt>
                <c:pt idx="638">
                  <c:v>0</c:v>
                </c:pt>
                <c:pt idx="639">
                  <c:v>0</c:v>
                </c:pt>
                <c:pt idx="640">
                  <c:v>0</c:v>
                </c:pt>
                <c:pt idx="641">
                  <c:v>0</c:v>
                </c:pt>
                <c:pt idx="642">
                  <c:v>0</c:v>
                </c:pt>
                <c:pt idx="643">
                  <c:v>0</c:v>
                </c:pt>
                <c:pt idx="644">
                  <c:v>0</c:v>
                </c:pt>
                <c:pt idx="645">
                  <c:v>0</c:v>
                </c:pt>
                <c:pt idx="646">
                  <c:v>0</c:v>
                </c:pt>
                <c:pt idx="647">
                  <c:v>0</c:v>
                </c:pt>
                <c:pt idx="648">
                  <c:v>0</c:v>
                </c:pt>
                <c:pt idx="649">
                  <c:v>0</c:v>
                </c:pt>
                <c:pt idx="650">
                  <c:v>0</c:v>
                </c:pt>
                <c:pt idx="651">
                  <c:v>0</c:v>
                </c:pt>
                <c:pt idx="652">
                  <c:v>0</c:v>
                </c:pt>
                <c:pt idx="653">
                  <c:v>0</c:v>
                </c:pt>
                <c:pt idx="654">
                  <c:v>0</c:v>
                </c:pt>
                <c:pt idx="655">
                  <c:v>0</c:v>
                </c:pt>
                <c:pt idx="656">
                  <c:v>0.59999999999999987</c:v>
                </c:pt>
                <c:pt idx="657">
                  <c:v>2.1750000000000003</c:v>
                </c:pt>
                <c:pt idx="658">
                  <c:v>2.3249999999999997</c:v>
                </c:pt>
                <c:pt idx="659">
                  <c:v>3.75</c:v>
                </c:pt>
                <c:pt idx="660">
                  <c:v>0</c:v>
                </c:pt>
                <c:pt idx="661">
                  <c:v>0</c:v>
                </c:pt>
                <c:pt idx="662">
                  <c:v>22.575000000000003</c:v>
                </c:pt>
                <c:pt idx="663">
                  <c:v>15.375</c:v>
                </c:pt>
                <c:pt idx="664">
                  <c:v>0</c:v>
                </c:pt>
                <c:pt idx="665">
                  <c:v>0</c:v>
                </c:pt>
                <c:pt idx="666">
                  <c:v>0</c:v>
                </c:pt>
                <c:pt idx="667">
                  <c:v>0</c:v>
                </c:pt>
                <c:pt idx="668">
                  <c:v>0</c:v>
                </c:pt>
                <c:pt idx="669">
                  <c:v>0</c:v>
                </c:pt>
                <c:pt idx="670">
                  <c:v>0</c:v>
                </c:pt>
                <c:pt idx="671">
                  <c:v>0</c:v>
                </c:pt>
                <c:pt idx="672">
                  <c:v>0</c:v>
                </c:pt>
                <c:pt idx="673">
                  <c:v>0</c:v>
                </c:pt>
                <c:pt idx="674">
                  <c:v>0</c:v>
                </c:pt>
                <c:pt idx="675">
                  <c:v>26.25</c:v>
                </c:pt>
                <c:pt idx="676">
                  <c:v>0</c:v>
                </c:pt>
                <c:pt idx="677">
                  <c:v>17.25</c:v>
                </c:pt>
                <c:pt idx="678">
                  <c:v>0</c:v>
                </c:pt>
                <c:pt idx="679">
                  <c:v>0</c:v>
                </c:pt>
                <c:pt idx="680">
                  <c:v>0</c:v>
                </c:pt>
                <c:pt idx="681">
                  <c:v>0</c:v>
                </c:pt>
                <c:pt idx="682">
                  <c:v>0</c:v>
                </c:pt>
                <c:pt idx="683">
                  <c:v>0</c:v>
                </c:pt>
                <c:pt idx="684">
                  <c:v>0</c:v>
                </c:pt>
                <c:pt idx="685">
                  <c:v>0</c:v>
                </c:pt>
                <c:pt idx="686">
                  <c:v>0</c:v>
                </c:pt>
                <c:pt idx="687">
                  <c:v>0</c:v>
                </c:pt>
                <c:pt idx="688">
                  <c:v>0</c:v>
                </c:pt>
                <c:pt idx="689">
                  <c:v>0</c:v>
                </c:pt>
                <c:pt idx="690">
                  <c:v>0</c:v>
                </c:pt>
                <c:pt idx="691">
                  <c:v>0</c:v>
                </c:pt>
                <c:pt idx="692">
                  <c:v>0</c:v>
                </c:pt>
                <c:pt idx="693">
                  <c:v>0</c:v>
                </c:pt>
                <c:pt idx="694">
                  <c:v>0</c:v>
                </c:pt>
                <c:pt idx="695">
                  <c:v>0</c:v>
                </c:pt>
                <c:pt idx="696">
                  <c:v>0</c:v>
                </c:pt>
                <c:pt idx="697">
                  <c:v>0</c:v>
                </c:pt>
                <c:pt idx="698">
                  <c:v>0</c:v>
                </c:pt>
                <c:pt idx="699">
                  <c:v>0</c:v>
                </c:pt>
                <c:pt idx="700">
                  <c:v>0</c:v>
                </c:pt>
                <c:pt idx="701">
                  <c:v>0</c:v>
                </c:pt>
                <c:pt idx="702">
                  <c:v>0</c:v>
                </c:pt>
                <c:pt idx="703">
                  <c:v>0</c:v>
                </c:pt>
                <c:pt idx="704">
                  <c:v>0</c:v>
                </c:pt>
                <c:pt idx="705">
                  <c:v>0</c:v>
                </c:pt>
                <c:pt idx="706">
                  <c:v>0</c:v>
                </c:pt>
                <c:pt idx="707">
                  <c:v>0</c:v>
                </c:pt>
                <c:pt idx="708">
                  <c:v>0</c:v>
                </c:pt>
                <c:pt idx="709">
                  <c:v>0</c:v>
                </c:pt>
                <c:pt idx="710">
                  <c:v>0</c:v>
                </c:pt>
                <c:pt idx="711">
                  <c:v>0</c:v>
                </c:pt>
                <c:pt idx="712">
                  <c:v>0</c:v>
                </c:pt>
                <c:pt idx="713">
                  <c:v>0</c:v>
                </c:pt>
                <c:pt idx="714">
                  <c:v>0</c:v>
                </c:pt>
                <c:pt idx="715">
                  <c:v>0</c:v>
                </c:pt>
                <c:pt idx="716">
                  <c:v>0</c:v>
                </c:pt>
                <c:pt idx="717">
                  <c:v>0</c:v>
                </c:pt>
                <c:pt idx="718">
                  <c:v>0</c:v>
                </c:pt>
                <c:pt idx="719">
                  <c:v>0</c:v>
                </c:pt>
                <c:pt idx="720">
                  <c:v>0</c:v>
                </c:pt>
                <c:pt idx="721">
                  <c:v>0</c:v>
                </c:pt>
                <c:pt idx="722">
                  <c:v>0</c:v>
                </c:pt>
                <c:pt idx="723">
                  <c:v>0</c:v>
                </c:pt>
                <c:pt idx="724">
                  <c:v>0</c:v>
                </c:pt>
                <c:pt idx="725">
                  <c:v>0</c:v>
                </c:pt>
                <c:pt idx="726">
                  <c:v>0</c:v>
                </c:pt>
                <c:pt idx="727">
                  <c:v>0</c:v>
                </c:pt>
                <c:pt idx="728">
                  <c:v>0</c:v>
                </c:pt>
                <c:pt idx="729">
                  <c:v>0</c:v>
                </c:pt>
                <c:pt idx="730">
                  <c:v>0</c:v>
                </c:pt>
                <c:pt idx="731">
                  <c:v>0</c:v>
                </c:pt>
                <c:pt idx="732">
                  <c:v>0</c:v>
                </c:pt>
                <c:pt idx="733">
                  <c:v>0</c:v>
                </c:pt>
                <c:pt idx="734">
                  <c:v>0</c:v>
                </c:pt>
                <c:pt idx="735">
                  <c:v>0.44999999999999973</c:v>
                </c:pt>
                <c:pt idx="736">
                  <c:v>0</c:v>
                </c:pt>
                <c:pt idx="737">
                  <c:v>0</c:v>
                </c:pt>
                <c:pt idx="738">
                  <c:v>0</c:v>
                </c:pt>
                <c:pt idx="739">
                  <c:v>0</c:v>
                </c:pt>
                <c:pt idx="740">
                  <c:v>0</c:v>
                </c:pt>
                <c:pt idx="741">
                  <c:v>0</c:v>
                </c:pt>
                <c:pt idx="742">
                  <c:v>0</c:v>
                </c:pt>
                <c:pt idx="743">
                  <c:v>0</c:v>
                </c:pt>
                <c:pt idx="744">
                  <c:v>0</c:v>
                </c:pt>
                <c:pt idx="745">
                  <c:v>0</c:v>
                </c:pt>
                <c:pt idx="746">
                  <c:v>0</c:v>
                </c:pt>
                <c:pt idx="747">
                  <c:v>0</c:v>
                </c:pt>
                <c:pt idx="748">
                  <c:v>0</c:v>
                </c:pt>
                <c:pt idx="749">
                  <c:v>0</c:v>
                </c:pt>
                <c:pt idx="750">
                  <c:v>0</c:v>
                </c:pt>
                <c:pt idx="751">
                  <c:v>2.5500000000000003</c:v>
                </c:pt>
                <c:pt idx="752">
                  <c:v>0</c:v>
                </c:pt>
                <c:pt idx="753">
                  <c:v>0</c:v>
                </c:pt>
                <c:pt idx="754">
                  <c:v>7.4999999999999734E-2</c:v>
                </c:pt>
                <c:pt idx="755">
                  <c:v>0</c:v>
                </c:pt>
                <c:pt idx="756">
                  <c:v>0</c:v>
                </c:pt>
                <c:pt idx="757">
                  <c:v>0</c:v>
                </c:pt>
                <c:pt idx="758">
                  <c:v>0</c:v>
                </c:pt>
                <c:pt idx="759">
                  <c:v>16.049999999999997</c:v>
                </c:pt>
                <c:pt idx="760">
                  <c:v>0</c:v>
                </c:pt>
                <c:pt idx="761">
                  <c:v>0</c:v>
                </c:pt>
                <c:pt idx="762">
                  <c:v>0</c:v>
                </c:pt>
                <c:pt idx="763">
                  <c:v>0</c:v>
                </c:pt>
                <c:pt idx="764">
                  <c:v>0</c:v>
                </c:pt>
                <c:pt idx="765">
                  <c:v>0</c:v>
                </c:pt>
                <c:pt idx="766">
                  <c:v>0</c:v>
                </c:pt>
                <c:pt idx="767">
                  <c:v>0</c:v>
                </c:pt>
                <c:pt idx="768">
                  <c:v>0</c:v>
                </c:pt>
                <c:pt idx="769">
                  <c:v>0</c:v>
                </c:pt>
                <c:pt idx="770">
                  <c:v>0</c:v>
                </c:pt>
                <c:pt idx="771">
                  <c:v>0</c:v>
                </c:pt>
                <c:pt idx="772">
                  <c:v>0</c:v>
                </c:pt>
                <c:pt idx="773">
                  <c:v>0</c:v>
                </c:pt>
                <c:pt idx="774">
                  <c:v>0</c:v>
                </c:pt>
                <c:pt idx="775">
                  <c:v>0</c:v>
                </c:pt>
                <c:pt idx="776">
                  <c:v>0</c:v>
                </c:pt>
                <c:pt idx="777">
                  <c:v>0</c:v>
                </c:pt>
                <c:pt idx="778">
                  <c:v>0</c:v>
                </c:pt>
                <c:pt idx="779">
                  <c:v>0</c:v>
                </c:pt>
                <c:pt idx="780">
                  <c:v>0</c:v>
                </c:pt>
                <c:pt idx="781">
                  <c:v>0</c:v>
                </c:pt>
                <c:pt idx="782">
                  <c:v>0</c:v>
                </c:pt>
                <c:pt idx="783">
                  <c:v>0</c:v>
                </c:pt>
                <c:pt idx="784">
                  <c:v>3.0749999999999997</c:v>
                </c:pt>
                <c:pt idx="785">
                  <c:v>0</c:v>
                </c:pt>
                <c:pt idx="786">
                  <c:v>0</c:v>
                </c:pt>
                <c:pt idx="787">
                  <c:v>1.875</c:v>
                </c:pt>
                <c:pt idx="788">
                  <c:v>0.30000000000000027</c:v>
                </c:pt>
                <c:pt idx="789">
                  <c:v>0</c:v>
                </c:pt>
                <c:pt idx="790">
                  <c:v>0</c:v>
                </c:pt>
                <c:pt idx="791">
                  <c:v>0</c:v>
                </c:pt>
                <c:pt idx="792">
                  <c:v>0</c:v>
                </c:pt>
                <c:pt idx="793">
                  <c:v>0</c:v>
                </c:pt>
                <c:pt idx="794">
                  <c:v>3.8999999999999995</c:v>
                </c:pt>
                <c:pt idx="795">
                  <c:v>1.8000000000000003</c:v>
                </c:pt>
                <c:pt idx="796">
                  <c:v>0</c:v>
                </c:pt>
                <c:pt idx="797">
                  <c:v>0</c:v>
                </c:pt>
                <c:pt idx="798">
                  <c:v>0</c:v>
                </c:pt>
                <c:pt idx="799">
                  <c:v>0</c:v>
                </c:pt>
                <c:pt idx="800">
                  <c:v>0</c:v>
                </c:pt>
                <c:pt idx="801">
                  <c:v>0</c:v>
                </c:pt>
                <c:pt idx="802">
                  <c:v>0</c:v>
                </c:pt>
                <c:pt idx="803">
                  <c:v>0</c:v>
                </c:pt>
                <c:pt idx="804">
                  <c:v>0</c:v>
                </c:pt>
                <c:pt idx="805">
                  <c:v>0</c:v>
                </c:pt>
                <c:pt idx="806">
                  <c:v>0</c:v>
                </c:pt>
                <c:pt idx="807">
                  <c:v>12</c:v>
                </c:pt>
                <c:pt idx="808">
                  <c:v>0</c:v>
                </c:pt>
                <c:pt idx="809">
                  <c:v>0</c:v>
                </c:pt>
                <c:pt idx="810">
                  <c:v>12.600000000000001</c:v>
                </c:pt>
                <c:pt idx="811">
                  <c:v>0</c:v>
                </c:pt>
                <c:pt idx="812">
                  <c:v>13.950000000000001</c:v>
                </c:pt>
                <c:pt idx="813">
                  <c:v>0</c:v>
                </c:pt>
                <c:pt idx="814">
                  <c:v>10.350000000000001</c:v>
                </c:pt>
                <c:pt idx="815">
                  <c:v>0</c:v>
                </c:pt>
                <c:pt idx="816">
                  <c:v>0</c:v>
                </c:pt>
                <c:pt idx="817">
                  <c:v>0</c:v>
                </c:pt>
                <c:pt idx="818">
                  <c:v>0</c:v>
                </c:pt>
                <c:pt idx="819">
                  <c:v>0</c:v>
                </c:pt>
                <c:pt idx="820">
                  <c:v>19.125</c:v>
                </c:pt>
                <c:pt idx="821">
                  <c:v>3.9750000000000005</c:v>
                </c:pt>
                <c:pt idx="822">
                  <c:v>4.5749999999999993</c:v>
                </c:pt>
                <c:pt idx="823">
                  <c:v>9.0750000000000011</c:v>
                </c:pt>
                <c:pt idx="824">
                  <c:v>0</c:v>
                </c:pt>
                <c:pt idx="825">
                  <c:v>0</c:v>
                </c:pt>
                <c:pt idx="826">
                  <c:v>0</c:v>
                </c:pt>
                <c:pt idx="827">
                  <c:v>0</c:v>
                </c:pt>
                <c:pt idx="828">
                  <c:v>0</c:v>
                </c:pt>
                <c:pt idx="829">
                  <c:v>0</c:v>
                </c:pt>
                <c:pt idx="830">
                  <c:v>0</c:v>
                </c:pt>
                <c:pt idx="831">
                  <c:v>1.4250000000000003</c:v>
                </c:pt>
                <c:pt idx="832">
                  <c:v>1.6500000000000001</c:v>
                </c:pt>
                <c:pt idx="833">
                  <c:v>2.625</c:v>
                </c:pt>
                <c:pt idx="834">
                  <c:v>1.2750000000000001</c:v>
                </c:pt>
                <c:pt idx="835">
                  <c:v>9.6000000000000014</c:v>
                </c:pt>
                <c:pt idx="836">
                  <c:v>0.22499999999999987</c:v>
                </c:pt>
                <c:pt idx="837">
                  <c:v>0</c:v>
                </c:pt>
                <c:pt idx="838">
                  <c:v>0</c:v>
                </c:pt>
                <c:pt idx="839">
                  <c:v>0</c:v>
                </c:pt>
                <c:pt idx="840">
                  <c:v>0</c:v>
                </c:pt>
                <c:pt idx="841">
                  <c:v>0</c:v>
                </c:pt>
                <c:pt idx="842">
                  <c:v>0</c:v>
                </c:pt>
                <c:pt idx="843">
                  <c:v>0</c:v>
                </c:pt>
                <c:pt idx="844">
                  <c:v>0</c:v>
                </c:pt>
                <c:pt idx="845">
                  <c:v>0</c:v>
                </c:pt>
                <c:pt idx="846">
                  <c:v>26.775000000000002</c:v>
                </c:pt>
                <c:pt idx="847">
                  <c:v>0</c:v>
                </c:pt>
                <c:pt idx="848">
                  <c:v>0</c:v>
                </c:pt>
                <c:pt idx="849">
                  <c:v>0</c:v>
                </c:pt>
                <c:pt idx="850">
                  <c:v>0</c:v>
                </c:pt>
                <c:pt idx="851">
                  <c:v>0</c:v>
                </c:pt>
                <c:pt idx="852">
                  <c:v>0</c:v>
                </c:pt>
                <c:pt idx="853">
                  <c:v>0.44999999999999973</c:v>
                </c:pt>
                <c:pt idx="854">
                  <c:v>5.8500000000000005</c:v>
                </c:pt>
                <c:pt idx="855">
                  <c:v>0</c:v>
                </c:pt>
                <c:pt idx="856">
                  <c:v>0</c:v>
                </c:pt>
                <c:pt idx="857">
                  <c:v>0</c:v>
                </c:pt>
                <c:pt idx="858">
                  <c:v>0</c:v>
                </c:pt>
                <c:pt idx="859">
                  <c:v>0</c:v>
                </c:pt>
                <c:pt idx="860">
                  <c:v>34.275000000000006</c:v>
                </c:pt>
                <c:pt idx="861">
                  <c:v>0</c:v>
                </c:pt>
                <c:pt idx="862">
                  <c:v>0</c:v>
                </c:pt>
                <c:pt idx="863">
                  <c:v>0</c:v>
                </c:pt>
                <c:pt idx="864">
                  <c:v>0</c:v>
                </c:pt>
                <c:pt idx="865">
                  <c:v>0</c:v>
                </c:pt>
                <c:pt idx="866">
                  <c:v>0</c:v>
                </c:pt>
                <c:pt idx="867">
                  <c:v>0</c:v>
                </c:pt>
                <c:pt idx="868">
                  <c:v>0</c:v>
                </c:pt>
                <c:pt idx="869">
                  <c:v>0</c:v>
                </c:pt>
                <c:pt idx="870">
                  <c:v>0</c:v>
                </c:pt>
                <c:pt idx="871">
                  <c:v>0</c:v>
                </c:pt>
                <c:pt idx="872">
                  <c:v>0</c:v>
                </c:pt>
                <c:pt idx="873">
                  <c:v>0</c:v>
                </c:pt>
                <c:pt idx="874">
                  <c:v>0</c:v>
                </c:pt>
                <c:pt idx="875">
                  <c:v>0</c:v>
                </c:pt>
                <c:pt idx="876">
                  <c:v>0</c:v>
                </c:pt>
                <c:pt idx="877">
                  <c:v>0</c:v>
                </c:pt>
                <c:pt idx="878">
                  <c:v>0</c:v>
                </c:pt>
                <c:pt idx="879">
                  <c:v>0</c:v>
                </c:pt>
                <c:pt idx="880">
                  <c:v>0</c:v>
                </c:pt>
                <c:pt idx="881">
                  <c:v>0</c:v>
                </c:pt>
                <c:pt idx="882">
                  <c:v>0</c:v>
                </c:pt>
                <c:pt idx="883">
                  <c:v>0</c:v>
                </c:pt>
                <c:pt idx="884">
                  <c:v>0</c:v>
                </c:pt>
                <c:pt idx="885">
                  <c:v>0</c:v>
                </c:pt>
                <c:pt idx="886">
                  <c:v>0</c:v>
                </c:pt>
                <c:pt idx="887">
                  <c:v>0</c:v>
                </c:pt>
                <c:pt idx="888">
                  <c:v>0</c:v>
                </c:pt>
                <c:pt idx="889">
                  <c:v>1.8000000000000003</c:v>
                </c:pt>
                <c:pt idx="890">
                  <c:v>12.225000000000001</c:v>
                </c:pt>
                <c:pt idx="891">
                  <c:v>0</c:v>
                </c:pt>
                <c:pt idx="892">
                  <c:v>0</c:v>
                </c:pt>
                <c:pt idx="893">
                  <c:v>0</c:v>
                </c:pt>
                <c:pt idx="894">
                  <c:v>0</c:v>
                </c:pt>
                <c:pt idx="895">
                  <c:v>0</c:v>
                </c:pt>
                <c:pt idx="896">
                  <c:v>0</c:v>
                </c:pt>
                <c:pt idx="897">
                  <c:v>0</c:v>
                </c:pt>
                <c:pt idx="898">
                  <c:v>3.0749999999999997</c:v>
                </c:pt>
                <c:pt idx="899">
                  <c:v>0</c:v>
                </c:pt>
                <c:pt idx="900">
                  <c:v>0</c:v>
                </c:pt>
                <c:pt idx="901">
                  <c:v>0.82499999999999973</c:v>
                </c:pt>
                <c:pt idx="902">
                  <c:v>0</c:v>
                </c:pt>
                <c:pt idx="903">
                  <c:v>0</c:v>
                </c:pt>
                <c:pt idx="904">
                  <c:v>0</c:v>
                </c:pt>
                <c:pt idx="905">
                  <c:v>2.1750000000000003</c:v>
                </c:pt>
                <c:pt idx="906">
                  <c:v>0</c:v>
                </c:pt>
                <c:pt idx="907">
                  <c:v>0</c:v>
                </c:pt>
                <c:pt idx="908">
                  <c:v>0</c:v>
                </c:pt>
                <c:pt idx="909">
                  <c:v>0</c:v>
                </c:pt>
                <c:pt idx="910">
                  <c:v>0</c:v>
                </c:pt>
                <c:pt idx="911">
                  <c:v>0</c:v>
                </c:pt>
                <c:pt idx="912">
                  <c:v>3.5249999999999995</c:v>
                </c:pt>
                <c:pt idx="913">
                  <c:v>0</c:v>
                </c:pt>
                <c:pt idx="914">
                  <c:v>0</c:v>
                </c:pt>
                <c:pt idx="915">
                  <c:v>0</c:v>
                </c:pt>
                <c:pt idx="916">
                  <c:v>0</c:v>
                </c:pt>
                <c:pt idx="917">
                  <c:v>0</c:v>
                </c:pt>
                <c:pt idx="918">
                  <c:v>0</c:v>
                </c:pt>
                <c:pt idx="919">
                  <c:v>0</c:v>
                </c:pt>
                <c:pt idx="920">
                  <c:v>0</c:v>
                </c:pt>
                <c:pt idx="921">
                  <c:v>0</c:v>
                </c:pt>
                <c:pt idx="922">
                  <c:v>0</c:v>
                </c:pt>
                <c:pt idx="923">
                  <c:v>0</c:v>
                </c:pt>
                <c:pt idx="924">
                  <c:v>0.90000000000000013</c:v>
                </c:pt>
                <c:pt idx="925">
                  <c:v>0</c:v>
                </c:pt>
                <c:pt idx="926">
                  <c:v>0</c:v>
                </c:pt>
                <c:pt idx="927">
                  <c:v>12.299999999999999</c:v>
                </c:pt>
                <c:pt idx="928">
                  <c:v>0</c:v>
                </c:pt>
                <c:pt idx="929">
                  <c:v>0</c:v>
                </c:pt>
                <c:pt idx="930">
                  <c:v>0</c:v>
                </c:pt>
                <c:pt idx="931">
                  <c:v>0</c:v>
                </c:pt>
                <c:pt idx="932">
                  <c:v>0</c:v>
                </c:pt>
                <c:pt idx="933">
                  <c:v>0</c:v>
                </c:pt>
                <c:pt idx="934">
                  <c:v>0</c:v>
                </c:pt>
                <c:pt idx="935">
                  <c:v>0</c:v>
                </c:pt>
                <c:pt idx="936">
                  <c:v>0</c:v>
                </c:pt>
                <c:pt idx="937">
                  <c:v>0</c:v>
                </c:pt>
                <c:pt idx="938">
                  <c:v>0</c:v>
                </c:pt>
                <c:pt idx="939">
                  <c:v>0</c:v>
                </c:pt>
                <c:pt idx="940">
                  <c:v>0</c:v>
                </c:pt>
                <c:pt idx="941">
                  <c:v>0</c:v>
                </c:pt>
                <c:pt idx="942">
                  <c:v>0</c:v>
                </c:pt>
                <c:pt idx="943">
                  <c:v>0</c:v>
                </c:pt>
                <c:pt idx="944">
                  <c:v>0</c:v>
                </c:pt>
                <c:pt idx="945">
                  <c:v>0</c:v>
                </c:pt>
                <c:pt idx="946">
                  <c:v>0</c:v>
                </c:pt>
                <c:pt idx="947">
                  <c:v>11.475000000000001</c:v>
                </c:pt>
                <c:pt idx="948">
                  <c:v>0</c:v>
                </c:pt>
                <c:pt idx="949">
                  <c:v>14.399999999999999</c:v>
                </c:pt>
                <c:pt idx="950">
                  <c:v>0</c:v>
                </c:pt>
                <c:pt idx="951">
                  <c:v>0.67500000000000027</c:v>
                </c:pt>
                <c:pt idx="952">
                  <c:v>6.5249999999999995</c:v>
                </c:pt>
                <c:pt idx="953">
                  <c:v>0</c:v>
                </c:pt>
                <c:pt idx="954">
                  <c:v>0</c:v>
                </c:pt>
                <c:pt idx="955">
                  <c:v>0</c:v>
                </c:pt>
                <c:pt idx="956">
                  <c:v>0</c:v>
                </c:pt>
                <c:pt idx="957">
                  <c:v>0</c:v>
                </c:pt>
                <c:pt idx="958">
                  <c:v>6.8999999999999995</c:v>
                </c:pt>
                <c:pt idx="959">
                  <c:v>0</c:v>
                </c:pt>
                <c:pt idx="960">
                  <c:v>0</c:v>
                </c:pt>
                <c:pt idx="961">
                  <c:v>0</c:v>
                </c:pt>
                <c:pt idx="962">
                  <c:v>0</c:v>
                </c:pt>
                <c:pt idx="963">
                  <c:v>0</c:v>
                </c:pt>
                <c:pt idx="964">
                  <c:v>0</c:v>
                </c:pt>
                <c:pt idx="965">
                  <c:v>0</c:v>
                </c:pt>
                <c:pt idx="966">
                  <c:v>0</c:v>
                </c:pt>
                <c:pt idx="967">
                  <c:v>0</c:v>
                </c:pt>
                <c:pt idx="968">
                  <c:v>0</c:v>
                </c:pt>
                <c:pt idx="969">
                  <c:v>0</c:v>
                </c:pt>
                <c:pt idx="970">
                  <c:v>0</c:v>
                </c:pt>
                <c:pt idx="971">
                  <c:v>0</c:v>
                </c:pt>
                <c:pt idx="972">
                  <c:v>0.44999999999999973</c:v>
                </c:pt>
                <c:pt idx="973">
                  <c:v>0</c:v>
                </c:pt>
                <c:pt idx="974">
                  <c:v>0</c:v>
                </c:pt>
                <c:pt idx="975">
                  <c:v>0</c:v>
                </c:pt>
                <c:pt idx="976">
                  <c:v>0</c:v>
                </c:pt>
                <c:pt idx="977">
                  <c:v>0</c:v>
                </c:pt>
                <c:pt idx="978">
                  <c:v>0</c:v>
                </c:pt>
                <c:pt idx="979">
                  <c:v>0.90000000000000013</c:v>
                </c:pt>
                <c:pt idx="980">
                  <c:v>37.424999999999997</c:v>
                </c:pt>
                <c:pt idx="981">
                  <c:v>7.6499999999999995</c:v>
                </c:pt>
                <c:pt idx="982">
                  <c:v>0</c:v>
                </c:pt>
                <c:pt idx="983">
                  <c:v>0</c:v>
                </c:pt>
                <c:pt idx="984">
                  <c:v>0</c:v>
                </c:pt>
                <c:pt idx="985">
                  <c:v>0</c:v>
                </c:pt>
                <c:pt idx="986">
                  <c:v>0</c:v>
                </c:pt>
                <c:pt idx="987">
                  <c:v>0</c:v>
                </c:pt>
                <c:pt idx="988">
                  <c:v>0</c:v>
                </c:pt>
                <c:pt idx="989">
                  <c:v>0</c:v>
                </c:pt>
                <c:pt idx="990">
                  <c:v>0</c:v>
                </c:pt>
                <c:pt idx="991">
                  <c:v>0</c:v>
                </c:pt>
                <c:pt idx="992">
                  <c:v>0</c:v>
                </c:pt>
                <c:pt idx="993">
                  <c:v>0</c:v>
                </c:pt>
                <c:pt idx="994">
                  <c:v>0</c:v>
                </c:pt>
                <c:pt idx="995">
                  <c:v>0</c:v>
                </c:pt>
                <c:pt idx="996">
                  <c:v>0</c:v>
                </c:pt>
                <c:pt idx="997">
                  <c:v>0</c:v>
                </c:pt>
                <c:pt idx="998">
                  <c:v>0</c:v>
                </c:pt>
                <c:pt idx="999">
                  <c:v>0</c:v>
                </c:pt>
                <c:pt idx="1000">
                  <c:v>4.2749999999999995</c:v>
                </c:pt>
                <c:pt idx="1001">
                  <c:v>0</c:v>
                </c:pt>
                <c:pt idx="1002">
                  <c:v>0</c:v>
                </c:pt>
                <c:pt idx="1003">
                  <c:v>9</c:v>
                </c:pt>
                <c:pt idx="1004">
                  <c:v>0</c:v>
                </c:pt>
                <c:pt idx="1005">
                  <c:v>0</c:v>
                </c:pt>
                <c:pt idx="1006">
                  <c:v>0</c:v>
                </c:pt>
                <c:pt idx="1007">
                  <c:v>0</c:v>
                </c:pt>
                <c:pt idx="1008">
                  <c:v>0</c:v>
                </c:pt>
                <c:pt idx="1009">
                  <c:v>0</c:v>
                </c:pt>
                <c:pt idx="1010">
                  <c:v>0</c:v>
                </c:pt>
                <c:pt idx="1011">
                  <c:v>0</c:v>
                </c:pt>
                <c:pt idx="1012">
                  <c:v>3.3000000000000003</c:v>
                </c:pt>
                <c:pt idx="1013">
                  <c:v>1.9499999999999997</c:v>
                </c:pt>
                <c:pt idx="1014">
                  <c:v>0</c:v>
                </c:pt>
                <c:pt idx="1015">
                  <c:v>0</c:v>
                </c:pt>
                <c:pt idx="1016">
                  <c:v>0</c:v>
                </c:pt>
                <c:pt idx="1017">
                  <c:v>0</c:v>
                </c:pt>
                <c:pt idx="1018">
                  <c:v>0</c:v>
                </c:pt>
                <c:pt idx="1019">
                  <c:v>0</c:v>
                </c:pt>
                <c:pt idx="1020">
                  <c:v>0</c:v>
                </c:pt>
                <c:pt idx="1021">
                  <c:v>0</c:v>
                </c:pt>
                <c:pt idx="1022">
                  <c:v>0</c:v>
                </c:pt>
                <c:pt idx="1023">
                  <c:v>0</c:v>
                </c:pt>
                <c:pt idx="1024">
                  <c:v>0</c:v>
                </c:pt>
                <c:pt idx="1025">
                  <c:v>0</c:v>
                </c:pt>
                <c:pt idx="1026">
                  <c:v>0</c:v>
                </c:pt>
                <c:pt idx="1027">
                  <c:v>0</c:v>
                </c:pt>
                <c:pt idx="1028">
                  <c:v>0</c:v>
                </c:pt>
                <c:pt idx="1029">
                  <c:v>0</c:v>
                </c:pt>
                <c:pt idx="1030">
                  <c:v>0</c:v>
                </c:pt>
                <c:pt idx="1031">
                  <c:v>0</c:v>
                </c:pt>
                <c:pt idx="1032">
                  <c:v>0</c:v>
                </c:pt>
                <c:pt idx="1033">
                  <c:v>0</c:v>
                </c:pt>
                <c:pt idx="1034">
                  <c:v>0</c:v>
                </c:pt>
                <c:pt idx="1035">
                  <c:v>0</c:v>
                </c:pt>
                <c:pt idx="1036">
                  <c:v>0</c:v>
                </c:pt>
                <c:pt idx="1037">
                  <c:v>0</c:v>
                </c:pt>
                <c:pt idx="1038">
                  <c:v>0</c:v>
                </c:pt>
                <c:pt idx="1039">
                  <c:v>0.22499999999999987</c:v>
                </c:pt>
                <c:pt idx="1040">
                  <c:v>0</c:v>
                </c:pt>
                <c:pt idx="1041">
                  <c:v>0</c:v>
                </c:pt>
                <c:pt idx="1042">
                  <c:v>0</c:v>
                </c:pt>
                <c:pt idx="1043">
                  <c:v>0</c:v>
                </c:pt>
                <c:pt idx="1044">
                  <c:v>0</c:v>
                </c:pt>
                <c:pt idx="1045">
                  <c:v>0</c:v>
                </c:pt>
                <c:pt idx="1046">
                  <c:v>0</c:v>
                </c:pt>
                <c:pt idx="1047">
                  <c:v>0</c:v>
                </c:pt>
                <c:pt idx="1048">
                  <c:v>0</c:v>
                </c:pt>
                <c:pt idx="1049">
                  <c:v>0</c:v>
                </c:pt>
                <c:pt idx="1050">
                  <c:v>0</c:v>
                </c:pt>
                <c:pt idx="1051">
                  <c:v>0</c:v>
                </c:pt>
                <c:pt idx="1052">
                  <c:v>0</c:v>
                </c:pt>
                <c:pt idx="1053">
                  <c:v>0</c:v>
                </c:pt>
                <c:pt idx="1054">
                  <c:v>0</c:v>
                </c:pt>
                <c:pt idx="1055">
                  <c:v>0</c:v>
                </c:pt>
                <c:pt idx="1056">
                  <c:v>0</c:v>
                </c:pt>
                <c:pt idx="1057">
                  <c:v>0</c:v>
                </c:pt>
                <c:pt idx="1058">
                  <c:v>0</c:v>
                </c:pt>
                <c:pt idx="1059">
                  <c:v>0</c:v>
                </c:pt>
                <c:pt idx="1060">
                  <c:v>0</c:v>
                </c:pt>
                <c:pt idx="1061">
                  <c:v>0</c:v>
                </c:pt>
                <c:pt idx="1062">
                  <c:v>0</c:v>
                </c:pt>
                <c:pt idx="1063">
                  <c:v>0</c:v>
                </c:pt>
                <c:pt idx="1064">
                  <c:v>0</c:v>
                </c:pt>
                <c:pt idx="1065">
                  <c:v>0</c:v>
                </c:pt>
                <c:pt idx="1066">
                  <c:v>0</c:v>
                </c:pt>
                <c:pt idx="1067">
                  <c:v>0</c:v>
                </c:pt>
                <c:pt idx="1068">
                  <c:v>0</c:v>
                </c:pt>
                <c:pt idx="1069">
                  <c:v>0</c:v>
                </c:pt>
                <c:pt idx="1070">
                  <c:v>0</c:v>
                </c:pt>
                <c:pt idx="1071">
                  <c:v>0</c:v>
                </c:pt>
                <c:pt idx="1072">
                  <c:v>0</c:v>
                </c:pt>
                <c:pt idx="1073">
                  <c:v>0</c:v>
                </c:pt>
                <c:pt idx="1074">
                  <c:v>0</c:v>
                </c:pt>
                <c:pt idx="1075">
                  <c:v>0</c:v>
                </c:pt>
                <c:pt idx="1076">
                  <c:v>0</c:v>
                </c:pt>
                <c:pt idx="1077">
                  <c:v>0</c:v>
                </c:pt>
                <c:pt idx="1078">
                  <c:v>0</c:v>
                </c:pt>
                <c:pt idx="1079">
                  <c:v>2.1750000000000003</c:v>
                </c:pt>
                <c:pt idx="1080">
                  <c:v>0</c:v>
                </c:pt>
                <c:pt idx="1081">
                  <c:v>0</c:v>
                </c:pt>
                <c:pt idx="1082">
                  <c:v>0</c:v>
                </c:pt>
                <c:pt idx="1083">
                  <c:v>0</c:v>
                </c:pt>
                <c:pt idx="1084">
                  <c:v>0</c:v>
                </c:pt>
                <c:pt idx="1085">
                  <c:v>0</c:v>
                </c:pt>
                <c:pt idx="1086">
                  <c:v>0</c:v>
                </c:pt>
                <c:pt idx="1087">
                  <c:v>0</c:v>
                </c:pt>
                <c:pt idx="1088">
                  <c:v>0</c:v>
                </c:pt>
                <c:pt idx="1089">
                  <c:v>0</c:v>
                </c:pt>
                <c:pt idx="1090">
                  <c:v>0</c:v>
                </c:pt>
                <c:pt idx="1091">
                  <c:v>0</c:v>
                </c:pt>
                <c:pt idx="1092">
                  <c:v>0</c:v>
                </c:pt>
                <c:pt idx="1093">
                  <c:v>0</c:v>
                </c:pt>
                <c:pt idx="1094">
                  <c:v>0</c:v>
                </c:pt>
                <c:pt idx="1095">
                  <c:v>8.8500000000000014</c:v>
                </c:pt>
                <c:pt idx="1096">
                  <c:v>0</c:v>
                </c:pt>
                <c:pt idx="1097">
                  <c:v>0</c:v>
                </c:pt>
                <c:pt idx="1098">
                  <c:v>0</c:v>
                </c:pt>
                <c:pt idx="1099">
                  <c:v>0</c:v>
                </c:pt>
                <c:pt idx="1100">
                  <c:v>9.4500000000000011</c:v>
                </c:pt>
                <c:pt idx="1101">
                  <c:v>0.44999999999999973</c:v>
                </c:pt>
                <c:pt idx="1102">
                  <c:v>0</c:v>
                </c:pt>
                <c:pt idx="1103">
                  <c:v>0</c:v>
                </c:pt>
                <c:pt idx="1104">
                  <c:v>0</c:v>
                </c:pt>
                <c:pt idx="1105">
                  <c:v>0</c:v>
                </c:pt>
                <c:pt idx="1106">
                  <c:v>0</c:v>
                </c:pt>
                <c:pt idx="1107">
                  <c:v>0</c:v>
                </c:pt>
                <c:pt idx="1108">
                  <c:v>0</c:v>
                </c:pt>
                <c:pt idx="1109">
                  <c:v>4.875</c:v>
                </c:pt>
                <c:pt idx="1110">
                  <c:v>2.8500000000000005</c:v>
                </c:pt>
                <c:pt idx="1111">
                  <c:v>1.0500000000000003</c:v>
                </c:pt>
                <c:pt idx="1112">
                  <c:v>0</c:v>
                </c:pt>
                <c:pt idx="1113">
                  <c:v>0</c:v>
                </c:pt>
                <c:pt idx="1114">
                  <c:v>0</c:v>
                </c:pt>
                <c:pt idx="1115">
                  <c:v>0</c:v>
                </c:pt>
                <c:pt idx="1116">
                  <c:v>0</c:v>
                </c:pt>
                <c:pt idx="1117">
                  <c:v>9.375</c:v>
                </c:pt>
                <c:pt idx="1118">
                  <c:v>0</c:v>
                </c:pt>
                <c:pt idx="1119">
                  <c:v>2.3999999999999995</c:v>
                </c:pt>
                <c:pt idx="1120">
                  <c:v>0</c:v>
                </c:pt>
                <c:pt idx="1121">
                  <c:v>0</c:v>
                </c:pt>
                <c:pt idx="1122">
                  <c:v>0</c:v>
                </c:pt>
                <c:pt idx="1123">
                  <c:v>0</c:v>
                </c:pt>
                <c:pt idx="1124">
                  <c:v>0</c:v>
                </c:pt>
                <c:pt idx="1125">
                  <c:v>0</c:v>
                </c:pt>
                <c:pt idx="1126">
                  <c:v>0</c:v>
                </c:pt>
                <c:pt idx="1127">
                  <c:v>0</c:v>
                </c:pt>
                <c:pt idx="1128">
                  <c:v>0</c:v>
                </c:pt>
                <c:pt idx="1129">
                  <c:v>0</c:v>
                </c:pt>
                <c:pt idx="1130">
                  <c:v>0</c:v>
                </c:pt>
                <c:pt idx="1131">
                  <c:v>0</c:v>
                </c:pt>
                <c:pt idx="1132">
                  <c:v>0</c:v>
                </c:pt>
                <c:pt idx="1133">
                  <c:v>0</c:v>
                </c:pt>
                <c:pt idx="1134">
                  <c:v>0</c:v>
                </c:pt>
                <c:pt idx="1135">
                  <c:v>0</c:v>
                </c:pt>
                <c:pt idx="1136">
                  <c:v>0</c:v>
                </c:pt>
                <c:pt idx="1137">
                  <c:v>0</c:v>
                </c:pt>
                <c:pt idx="1138">
                  <c:v>0</c:v>
                </c:pt>
                <c:pt idx="1139">
                  <c:v>0</c:v>
                </c:pt>
                <c:pt idx="1140">
                  <c:v>0</c:v>
                </c:pt>
                <c:pt idx="1141">
                  <c:v>0</c:v>
                </c:pt>
                <c:pt idx="1142">
                  <c:v>0</c:v>
                </c:pt>
                <c:pt idx="1143">
                  <c:v>0</c:v>
                </c:pt>
                <c:pt idx="1144">
                  <c:v>0</c:v>
                </c:pt>
                <c:pt idx="1145">
                  <c:v>0</c:v>
                </c:pt>
                <c:pt idx="1146">
                  <c:v>0</c:v>
                </c:pt>
                <c:pt idx="1147">
                  <c:v>0</c:v>
                </c:pt>
                <c:pt idx="1148">
                  <c:v>0</c:v>
                </c:pt>
                <c:pt idx="1149">
                  <c:v>0</c:v>
                </c:pt>
                <c:pt idx="1150">
                  <c:v>0</c:v>
                </c:pt>
                <c:pt idx="1151">
                  <c:v>0</c:v>
                </c:pt>
                <c:pt idx="1152">
                  <c:v>0</c:v>
                </c:pt>
                <c:pt idx="1153">
                  <c:v>0</c:v>
                </c:pt>
                <c:pt idx="1154">
                  <c:v>0</c:v>
                </c:pt>
                <c:pt idx="1155">
                  <c:v>0</c:v>
                </c:pt>
                <c:pt idx="1156">
                  <c:v>0</c:v>
                </c:pt>
                <c:pt idx="1157">
                  <c:v>0</c:v>
                </c:pt>
                <c:pt idx="1158">
                  <c:v>0</c:v>
                </c:pt>
                <c:pt idx="1159">
                  <c:v>0</c:v>
                </c:pt>
                <c:pt idx="1160">
                  <c:v>0</c:v>
                </c:pt>
                <c:pt idx="1161">
                  <c:v>0</c:v>
                </c:pt>
                <c:pt idx="1162">
                  <c:v>0</c:v>
                </c:pt>
                <c:pt idx="1163">
                  <c:v>0</c:v>
                </c:pt>
                <c:pt idx="1164">
                  <c:v>0</c:v>
                </c:pt>
                <c:pt idx="1165">
                  <c:v>0</c:v>
                </c:pt>
                <c:pt idx="1166">
                  <c:v>0</c:v>
                </c:pt>
                <c:pt idx="1167">
                  <c:v>0</c:v>
                </c:pt>
                <c:pt idx="1168">
                  <c:v>0</c:v>
                </c:pt>
                <c:pt idx="1169">
                  <c:v>5.625</c:v>
                </c:pt>
                <c:pt idx="1170">
                  <c:v>0</c:v>
                </c:pt>
                <c:pt idx="1171">
                  <c:v>0</c:v>
                </c:pt>
                <c:pt idx="1172">
                  <c:v>0</c:v>
                </c:pt>
                <c:pt idx="1173">
                  <c:v>0</c:v>
                </c:pt>
                <c:pt idx="1174">
                  <c:v>0</c:v>
                </c:pt>
                <c:pt idx="1175">
                  <c:v>0</c:v>
                </c:pt>
                <c:pt idx="1176">
                  <c:v>0</c:v>
                </c:pt>
                <c:pt idx="1177">
                  <c:v>0</c:v>
                </c:pt>
                <c:pt idx="1178">
                  <c:v>0</c:v>
                </c:pt>
                <c:pt idx="1179">
                  <c:v>0</c:v>
                </c:pt>
                <c:pt idx="1180">
                  <c:v>0</c:v>
                </c:pt>
                <c:pt idx="1181">
                  <c:v>0</c:v>
                </c:pt>
                <c:pt idx="1182">
                  <c:v>0</c:v>
                </c:pt>
                <c:pt idx="1183">
                  <c:v>0</c:v>
                </c:pt>
                <c:pt idx="1184">
                  <c:v>0</c:v>
                </c:pt>
                <c:pt idx="1185">
                  <c:v>0</c:v>
                </c:pt>
                <c:pt idx="1186">
                  <c:v>0</c:v>
                </c:pt>
                <c:pt idx="1187">
                  <c:v>0</c:v>
                </c:pt>
                <c:pt idx="1188">
                  <c:v>0</c:v>
                </c:pt>
                <c:pt idx="1189">
                  <c:v>0</c:v>
                </c:pt>
                <c:pt idx="1190">
                  <c:v>0</c:v>
                </c:pt>
                <c:pt idx="1191">
                  <c:v>0</c:v>
                </c:pt>
                <c:pt idx="1192">
                  <c:v>0</c:v>
                </c:pt>
                <c:pt idx="1193">
                  <c:v>0</c:v>
                </c:pt>
                <c:pt idx="1194">
                  <c:v>0</c:v>
                </c:pt>
                <c:pt idx="1195">
                  <c:v>0</c:v>
                </c:pt>
                <c:pt idx="1196">
                  <c:v>0</c:v>
                </c:pt>
                <c:pt idx="1197">
                  <c:v>0</c:v>
                </c:pt>
                <c:pt idx="1198">
                  <c:v>0</c:v>
                </c:pt>
                <c:pt idx="1199">
                  <c:v>0</c:v>
                </c:pt>
                <c:pt idx="1200">
                  <c:v>0</c:v>
                </c:pt>
                <c:pt idx="1201">
                  <c:v>0</c:v>
                </c:pt>
                <c:pt idx="1202">
                  <c:v>0</c:v>
                </c:pt>
                <c:pt idx="1203">
                  <c:v>0</c:v>
                </c:pt>
                <c:pt idx="1204">
                  <c:v>0</c:v>
                </c:pt>
                <c:pt idx="1205">
                  <c:v>0</c:v>
                </c:pt>
                <c:pt idx="1206">
                  <c:v>0</c:v>
                </c:pt>
                <c:pt idx="1207">
                  <c:v>0</c:v>
                </c:pt>
                <c:pt idx="1208">
                  <c:v>0</c:v>
                </c:pt>
                <c:pt idx="1209">
                  <c:v>0</c:v>
                </c:pt>
                <c:pt idx="1210">
                  <c:v>0</c:v>
                </c:pt>
                <c:pt idx="1211">
                  <c:v>0</c:v>
                </c:pt>
                <c:pt idx="1212">
                  <c:v>0</c:v>
                </c:pt>
                <c:pt idx="1213">
                  <c:v>0</c:v>
                </c:pt>
                <c:pt idx="1214">
                  <c:v>0</c:v>
                </c:pt>
                <c:pt idx="1215">
                  <c:v>0</c:v>
                </c:pt>
                <c:pt idx="1216">
                  <c:v>0</c:v>
                </c:pt>
                <c:pt idx="1217">
                  <c:v>0</c:v>
                </c:pt>
                <c:pt idx="1218">
                  <c:v>0</c:v>
                </c:pt>
                <c:pt idx="1219">
                  <c:v>0</c:v>
                </c:pt>
                <c:pt idx="1220">
                  <c:v>0</c:v>
                </c:pt>
                <c:pt idx="1221">
                  <c:v>0</c:v>
                </c:pt>
                <c:pt idx="1222">
                  <c:v>0</c:v>
                </c:pt>
                <c:pt idx="1223">
                  <c:v>0</c:v>
                </c:pt>
                <c:pt idx="1224">
                  <c:v>0</c:v>
                </c:pt>
                <c:pt idx="1225">
                  <c:v>0</c:v>
                </c:pt>
                <c:pt idx="1226">
                  <c:v>0</c:v>
                </c:pt>
                <c:pt idx="1227">
                  <c:v>0</c:v>
                </c:pt>
                <c:pt idx="1228">
                  <c:v>0</c:v>
                </c:pt>
                <c:pt idx="1229">
                  <c:v>0</c:v>
                </c:pt>
                <c:pt idx="1230">
                  <c:v>0</c:v>
                </c:pt>
                <c:pt idx="1231">
                  <c:v>0</c:v>
                </c:pt>
                <c:pt idx="1232">
                  <c:v>0</c:v>
                </c:pt>
                <c:pt idx="1233">
                  <c:v>0</c:v>
                </c:pt>
                <c:pt idx="1234">
                  <c:v>0</c:v>
                </c:pt>
                <c:pt idx="1235">
                  <c:v>0</c:v>
                </c:pt>
                <c:pt idx="1236">
                  <c:v>0</c:v>
                </c:pt>
                <c:pt idx="1237">
                  <c:v>0.82499999999999973</c:v>
                </c:pt>
                <c:pt idx="1238">
                  <c:v>0</c:v>
                </c:pt>
                <c:pt idx="1239">
                  <c:v>0</c:v>
                </c:pt>
                <c:pt idx="1240">
                  <c:v>0</c:v>
                </c:pt>
                <c:pt idx="1241">
                  <c:v>0</c:v>
                </c:pt>
                <c:pt idx="1242">
                  <c:v>0</c:v>
                </c:pt>
                <c:pt idx="1243">
                  <c:v>0</c:v>
                </c:pt>
                <c:pt idx="1244">
                  <c:v>0</c:v>
                </c:pt>
                <c:pt idx="1245">
                  <c:v>0</c:v>
                </c:pt>
                <c:pt idx="1246">
                  <c:v>0</c:v>
                </c:pt>
                <c:pt idx="1247">
                  <c:v>0</c:v>
                </c:pt>
                <c:pt idx="1248">
                  <c:v>0</c:v>
                </c:pt>
                <c:pt idx="1249">
                  <c:v>3.8999999999999995</c:v>
                </c:pt>
                <c:pt idx="1250">
                  <c:v>0</c:v>
                </c:pt>
                <c:pt idx="1251">
                  <c:v>0</c:v>
                </c:pt>
                <c:pt idx="1252">
                  <c:v>9.9750000000000014</c:v>
                </c:pt>
                <c:pt idx="1253">
                  <c:v>7.4999999999999734E-2</c:v>
                </c:pt>
                <c:pt idx="1254">
                  <c:v>0</c:v>
                </c:pt>
                <c:pt idx="1255">
                  <c:v>0</c:v>
                </c:pt>
                <c:pt idx="1256">
                  <c:v>0</c:v>
                </c:pt>
                <c:pt idx="1257">
                  <c:v>0</c:v>
                </c:pt>
                <c:pt idx="1258">
                  <c:v>0</c:v>
                </c:pt>
                <c:pt idx="1259">
                  <c:v>0</c:v>
                </c:pt>
                <c:pt idx="1260">
                  <c:v>0</c:v>
                </c:pt>
                <c:pt idx="1261">
                  <c:v>8.25</c:v>
                </c:pt>
                <c:pt idx="1262">
                  <c:v>6.75</c:v>
                </c:pt>
                <c:pt idx="1263">
                  <c:v>0</c:v>
                </c:pt>
                <c:pt idx="1264">
                  <c:v>0</c:v>
                </c:pt>
                <c:pt idx="1265">
                  <c:v>0</c:v>
                </c:pt>
                <c:pt idx="1266">
                  <c:v>0</c:v>
                </c:pt>
                <c:pt idx="1267">
                  <c:v>0</c:v>
                </c:pt>
                <c:pt idx="1268">
                  <c:v>0</c:v>
                </c:pt>
                <c:pt idx="1269">
                  <c:v>0</c:v>
                </c:pt>
                <c:pt idx="1270">
                  <c:v>0</c:v>
                </c:pt>
                <c:pt idx="1271">
                  <c:v>0</c:v>
                </c:pt>
                <c:pt idx="1272">
                  <c:v>0</c:v>
                </c:pt>
                <c:pt idx="1273">
                  <c:v>0</c:v>
                </c:pt>
                <c:pt idx="1274">
                  <c:v>0</c:v>
                </c:pt>
                <c:pt idx="1275">
                  <c:v>0</c:v>
                </c:pt>
                <c:pt idx="1276">
                  <c:v>0</c:v>
                </c:pt>
                <c:pt idx="1277">
                  <c:v>0</c:v>
                </c:pt>
                <c:pt idx="1278">
                  <c:v>0</c:v>
                </c:pt>
                <c:pt idx="1279">
                  <c:v>0</c:v>
                </c:pt>
                <c:pt idx="1280">
                  <c:v>0</c:v>
                </c:pt>
                <c:pt idx="1281">
                  <c:v>0</c:v>
                </c:pt>
                <c:pt idx="1282">
                  <c:v>0</c:v>
                </c:pt>
                <c:pt idx="1283">
                  <c:v>7.875</c:v>
                </c:pt>
                <c:pt idx="1284">
                  <c:v>0</c:v>
                </c:pt>
                <c:pt idx="1285">
                  <c:v>0</c:v>
                </c:pt>
                <c:pt idx="1286">
                  <c:v>0</c:v>
                </c:pt>
                <c:pt idx="1287">
                  <c:v>0</c:v>
                </c:pt>
                <c:pt idx="1288">
                  <c:v>0</c:v>
                </c:pt>
                <c:pt idx="1289">
                  <c:v>0</c:v>
                </c:pt>
                <c:pt idx="1290">
                  <c:v>0</c:v>
                </c:pt>
                <c:pt idx="1291">
                  <c:v>0</c:v>
                </c:pt>
                <c:pt idx="1292">
                  <c:v>0</c:v>
                </c:pt>
                <c:pt idx="1293">
                  <c:v>0</c:v>
                </c:pt>
                <c:pt idx="1294">
                  <c:v>0</c:v>
                </c:pt>
                <c:pt idx="1295">
                  <c:v>0</c:v>
                </c:pt>
                <c:pt idx="1296">
                  <c:v>0</c:v>
                </c:pt>
                <c:pt idx="1297">
                  <c:v>0</c:v>
                </c:pt>
                <c:pt idx="1298">
                  <c:v>0</c:v>
                </c:pt>
                <c:pt idx="1299">
                  <c:v>0</c:v>
                </c:pt>
                <c:pt idx="1300">
                  <c:v>0</c:v>
                </c:pt>
                <c:pt idx="1301">
                  <c:v>0</c:v>
                </c:pt>
                <c:pt idx="1302">
                  <c:v>0</c:v>
                </c:pt>
                <c:pt idx="1303">
                  <c:v>4.4250000000000007</c:v>
                </c:pt>
                <c:pt idx="1304">
                  <c:v>26.174999999999997</c:v>
                </c:pt>
                <c:pt idx="1305">
                  <c:v>0</c:v>
                </c:pt>
                <c:pt idx="1306">
                  <c:v>0</c:v>
                </c:pt>
                <c:pt idx="1307">
                  <c:v>0</c:v>
                </c:pt>
                <c:pt idx="1308">
                  <c:v>0</c:v>
                </c:pt>
                <c:pt idx="1309">
                  <c:v>0</c:v>
                </c:pt>
                <c:pt idx="1310">
                  <c:v>0</c:v>
                </c:pt>
                <c:pt idx="1311">
                  <c:v>0</c:v>
                </c:pt>
                <c:pt idx="1312">
                  <c:v>0</c:v>
                </c:pt>
                <c:pt idx="1313">
                  <c:v>2.3249999999999997</c:v>
                </c:pt>
                <c:pt idx="1314">
                  <c:v>0</c:v>
                </c:pt>
                <c:pt idx="1315">
                  <c:v>0</c:v>
                </c:pt>
                <c:pt idx="1316">
                  <c:v>0</c:v>
                </c:pt>
                <c:pt idx="1317">
                  <c:v>0</c:v>
                </c:pt>
                <c:pt idx="1318">
                  <c:v>0</c:v>
                </c:pt>
                <c:pt idx="1319">
                  <c:v>0</c:v>
                </c:pt>
                <c:pt idx="1320">
                  <c:v>0</c:v>
                </c:pt>
                <c:pt idx="1321">
                  <c:v>0</c:v>
                </c:pt>
                <c:pt idx="1322">
                  <c:v>0</c:v>
                </c:pt>
                <c:pt idx="1323">
                  <c:v>0</c:v>
                </c:pt>
                <c:pt idx="1324">
                  <c:v>0</c:v>
                </c:pt>
                <c:pt idx="1325">
                  <c:v>0</c:v>
                </c:pt>
                <c:pt idx="1326">
                  <c:v>0</c:v>
                </c:pt>
                <c:pt idx="1327">
                  <c:v>0</c:v>
                </c:pt>
                <c:pt idx="1328">
                  <c:v>0</c:v>
                </c:pt>
                <c:pt idx="1329">
                  <c:v>0.67500000000000027</c:v>
                </c:pt>
                <c:pt idx="1330">
                  <c:v>0</c:v>
                </c:pt>
                <c:pt idx="1331">
                  <c:v>0</c:v>
                </c:pt>
                <c:pt idx="1332">
                  <c:v>0</c:v>
                </c:pt>
                <c:pt idx="1333">
                  <c:v>0</c:v>
                </c:pt>
                <c:pt idx="1334">
                  <c:v>0</c:v>
                </c:pt>
                <c:pt idx="1335">
                  <c:v>0</c:v>
                </c:pt>
                <c:pt idx="1336">
                  <c:v>0</c:v>
                </c:pt>
                <c:pt idx="1337">
                  <c:v>0</c:v>
                </c:pt>
                <c:pt idx="1338">
                  <c:v>0</c:v>
                </c:pt>
                <c:pt idx="1339">
                  <c:v>0</c:v>
                </c:pt>
                <c:pt idx="1340">
                  <c:v>0</c:v>
                </c:pt>
                <c:pt idx="1341">
                  <c:v>0</c:v>
                </c:pt>
                <c:pt idx="1342">
                  <c:v>0</c:v>
                </c:pt>
                <c:pt idx="1343">
                  <c:v>0</c:v>
                </c:pt>
                <c:pt idx="1344">
                  <c:v>0</c:v>
                </c:pt>
                <c:pt idx="1345">
                  <c:v>0</c:v>
                </c:pt>
                <c:pt idx="1346">
                  <c:v>0</c:v>
                </c:pt>
                <c:pt idx="1347">
                  <c:v>0</c:v>
                </c:pt>
                <c:pt idx="1348">
                  <c:v>0</c:v>
                </c:pt>
                <c:pt idx="1349">
                  <c:v>0</c:v>
                </c:pt>
                <c:pt idx="1350">
                  <c:v>0</c:v>
                </c:pt>
                <c:pt idx="1351">
                  <c:v>0</c:v>
                </c:pt>
                <c:pt idx="1352">
                  <c:v>0</c:v>
                </c:pt>
                <c:pt idx="1353">
                  <c:v>0</c:v>
                </c:pt>
                <c:pt idx="1354">
                  <c:v>0</c:v>
                </c:pt>
                <c:pt idx="1355">
                  <c:v>0</c:v>
                </c:pt>
                <c:pt idx="1356">
                  <c:v>0</c:v>
                </c:pt>
                <c:pt idx="1357">
                  <c:v>0</c:v>
                </c:pt>
                <c:pt idx="1358">
                  <c:v>0</c:v>
                </c:pt>
                <c:pt idx="1359">
                  <c:v>0</c:v>
                </c:pt>
                <c:pt idx="1360">
                  <c:v>0</c:v>
                </c:pt>
                <c:pt idx="1361">
                  <c:v>0</c:v>
                </c:pt>
                <c:pt idx="1362">
                  <c:v>0</c:v>
                </c:pt>
                <c:pt idx="1363">
                  <c:v>0</c:v>
                </c:pt>
                <c:pt idx="1364">
                  <c:v>9.8250000000000011</c:v>
                </c:pt>
                <c:pt idx="1365">
                  <c:v>13.049999999999999</c:v>
                </c:pt>
                <c:pt idx="1366">
                  <c:v>3.3000000000000003</c:v>
                </c:pt>
                <c:pt idx="1367">
                  <c:v>0.22499999999999987</c:v>
                </c:pt>
                <c:pt idx="1368">
                  <c:v>0</c:v>
                </c:pt>
                <c:pt idx="1369">
                  <c:v>0</c:v>
                </c:pt>
                <c:pt idx="1370">
                  <c:v>0</c:v>
                </c:pt>
                <c:pt idx="1371">
                  <c:v>0</c:v>
                </c:pt>
                <c:pt idx="1372">
                  <c:v>0</c:v>
                </c:pt>
                <c:pt idx="1373">
                  <c:v>0</c:v>
                </c:pt>
                <c:pt idx="1374">
                  <c:v>0</c:v>
                </c:pt>
                <c:pt idx="1375">
                  <c:v>0</c:v>
                </c:pt>
                <c:pt idx="1376">
                  <c:v>0</c:v>
                </c:pt>
                <c:pt idx="1377">
                  <c:v>0</c:v>
                </c:pt>
                <c:pt idx="1378">
                  <c:v>2.6999999999999997</c:v>
                </c:pt>
                <c:pt idx="1379">
                  <c:v>4.0500000000000007</c:v>
                </c:pt>
                <c:pt idx="1380">
                  <c:v>0</c:v>
                </c:pt>
                <c:pt idx="1381">
                  <c:v>0</c:v>
                </c:pt>
                <c:pt idx="1382">
                  <c:v>0</c:v>
                </c:pt>
                <c:pt idx="1383">
                  <c:v>0</c:v>
                </c:pt>
                <c:pt idx="1384">
                  <c:v>0</c:v>
                </c:pt>
                <c:pt idx="1385">
                  <c:v>0</c:v>
                </c:pt>
                <c:pt idx="1386">
                  <c:v>0</c:v>
                </c:pt>
                <c:pt idx="1387">
                  <c:v>0</c:v>
                </c:pt>
                <c:pt idx="1388">
                  <c:v>0</c:v>
                </c:pt>
                <c:pt idx="1389">
                  <c:v>0</c:v>
                </c:pt>
                <c:pt idx="1390">
                  <c:v>2.3249999999999997</c:v>
                </c:pt>
                <c:pt idx="1391">
                  <c:v>0</c:v>
                </c:pt>
                <c:pt idx="1392">
                  <c:v>0</c:v>
                </c:pt>
                <c:pt idx="1393">
                  <c:v>0</c:v>
                </c:pt>
                <c:pt idx="1394">
                  <c:v>0</c:v>
                </c:pt>
                <c:pt idx="1395">
                  <c:v>0</c:v>
                </c:pt>
                <c:pt idx="1396">
                  <c:v>0</c:v>
                </c:pt>
                <c:pt idx="1397">
                  <c:v>0</c:v>
                </c:pt>
                <c:pt idx="1398">
                  <c:v>0</c:v>
                </c:pt>
                <c:pt idx="1399">
                  <c:v>0</c:v>
                </c:pt>
                <c:pt idx="1400">
                  <c:v>0</c:v>
                </c:pt>
                <c:pt idx="1401">
                  <c:v>0</c:v>
                </c:pt>
                <c:pt idx="1402">
                  <c:v>0</c:v>
                </c:pt>
                <c:pt idx="1403">
                  <c:v>0</c:v>
                </c:pt>
                <c:pt idx="1404">
                  <c:v>0</c:v>
                </c:pt>
                <c:pt idx="1405">
                  <c:v>0</c:v>
                </c:pt>
                <c:pt idx="1406">
                  <c:v>0</c:v>
                </c:pt>
                <c:pt idx="1407">
                  <c:v>0</c:v>
                </c:pt>
                <c:pt idx="1408">
                  <c:v>0</c:v>
                </c:pt>
                <c:pt idx="1409">
                  <c:v>0</c:v>
                </c:pt>
                <c:pt idx="1410">
                  <c:v>0</c:v>
                </c:pt>
                <c:pt idx="1411">
                  <c:v>0</c:v>
                </c:pt>
                <c:pt idx="1412">
                  <c:v>0</c:v>
                </c:pt>
                <c:pt idx="1413">
                  <c:v>0.82499999999999973</c:v>
                </c:pt>
                <c:pt idx="1414">
                  <c:v>0</c:v>
                </c:pt>
                <c:pt idx="1415">
                  <c:v>0</c:v>
                </c:pt>
                <c:pt idx="1416">
                  <c:v>0</c:v>
                </c:pt>
                <c:pt idx="1417">
                  <c:v>0</c:v>
                </c:pt>
                <c:pt idx="1418">
                  <c:v>0.59999999999999987</c:v>
                </c:pt>
                <c:pt idx="1419">
                  <c:v>0</c:v>
                </c:pt>
                <c:pt idx="1420">
                  <c:v>0</c:v>
                </c:pt>
                <c:pt idx="1421">
                  <c:v>0</c:v>
                </c:pt>
                <c:pt idx="1422">
                  <c:v>0</c:v>
                </c:pt>
                <c:pt idx="1423">
                  <c:v>0</c:v>
                </c:pt>
                <c:pt idx="1424">
                  <c:v>0</c:v>
                </c:pt>
                <c:pt idx="1425">
                  <c:v>0</c:v>
                </c:pt>
                <c:pt idx="1426">
                  <c:v>3.5249999999999995</c:v>
                </c:pt>
                <c:pt idx="1427">
                  <c:v>0.15000000000000013</c:v>
                </c:pt>
                <c:pt idx="1428">
                  <c:v>0</c:v>
                </c:pt>
                <c:pt idx="1429">
                  <c:v>7.4999999999999734E-2</c:v>
                </c:pt>
                <c:pt idx="1430">
                  <c:v>0</c:v>
                </c:pt>
                <c:pt idx="1431">
                  <c:v>9.2999999999999989</c:v>
                </c:pt>
                <c:pt idx="1432">
                  <c:v>19.125</c:v>
                </c:pt>
                <c:pt idx="1433">
                  <c:v>0</c:v>
                </c:pt>
                <c:pt idx="1434">
                  <c:v>0</c:v>
                </c:pt>
                <c:pt idx="1435">
                  <c:v>17.625</c:v>
                </c:pt>
                <c:pt idx="1436">
                  <c:v>3</c:v>
                </c:pt>
                <c:pt idx="1437">
                  <c:v>0</c:v>
                </c:pt>
                <c:pt idx="1438">
                  <c:v>0</c:v>
                </c:pt>
                <c:pt idx="1439">
                  <c:v>0</c:v>
                </c:pt>
                <c:pt idx="1440">
                  <c:v>3.5249999999999995</c:v>
                </c:pt>
                <c:pt idx="1441">
                  <c:v>4.4250000000000007</c:v>
                </c:pt>
                <c:pt idx="1442">
                  <c:v>0</c:v>
                </c:pt>
                <c:pt idx="1443">
                  <c:v>0.59999999999999987</c:v>
                </c:pt>
                <c:pt idx="1444">
                  <c:v>0</c:v>
                </c:pt>
                <c:pt idx="1445">
                  <c:v>0</c:v>
                </c:pt>
                <c:pt idx="1446">
                  <c:v>0</c:v>
                </c:pt>
                <c:pt idx="1447">
                  <c:v>0</c:v>
                </c:pt>
                <c:pt idx="1448">
                  <c:v>0</c:v>
                </c:pt>
                <c:pt idx="1449">
                  <c:v>0</c:v>
                </c:pt>
                <c:pt idx="1450">
                  <c:v>0</c:v>
                </c:pt>
                <c:pt idx="1451">
                  <c:v>0</c:v>
                </c:pt>
                <c:pt idx="1452">
                  <c:v>0</c:v>
                </c:pt>
                <c:pt idx="1453">
                  <c:v>0.82499999999999973</c:v>
                </c:pt>
                <c:pt idx="1454">
                  <c:v>0</c:v>
                </c:pt>
                <c:pt idx="1455">
                  <c:v>0</c:v>
                </c:pt>
                <c:pt idx="1456">
                  <c:v>0</c:v>
                </c:pt>
                <c:pt idx="1457">
                  <c:v>0</c:v>
                </c:pt>
                <c:pt idx="1458">
                  <c:v>0</c:v>
                </c:pt>
                <c:pt idx="1459">
                  <c:v>0</c:v>
                </c:pt>
                <c:pt idx="1460">
                  <c:v>0</c:v>
                </c:pt>
                <c:pt idx="1461">
                  <c:v>0</c:v>
                </c:pt>
                <c:pt idx="1462">
                  <c:v>14.100000000000001</c:v>
                </c:pt>
                <c:pt idx="1463">
                  <c:v>0</c:v>
                </c:pt>
                <c:pt idx="1464">
                  <c:v>0</c:v>
                </c:pt>
                <c:pt idx="1465">
                  <c:v>0</c:v>
                </c:pt>
                <c:pt idx="1466">
                  <c:v>0</c:v>
                </c:pt>
                <c:pt idx="1467">
                  <c:v>0</c:v>
                </c:pt>
                <c:pt idx="1468">
                  <c:v>0</c:v>
                </c:pt>
                <c:pt idx="1469">
                  <c:v>0</c:v>
                </c:pt>
                <c:pt idx="1470">
                  <c:v>0</c:v>
                </c:pt>
                <c:pt idx="1471">
                  <c:v>0</c:v>
                </c:pt>
                <c:pt idx="1472">
                  <c:v>0</c:v>
                </c:pt>
                <c:pt idx="1473">
                  <c:v>0</c:v>
                </c:pt>
                <c:pt idx="1474">
                  <c:v>1.9499999999999997</c:v>
                </c:pt>
                <c:pt idx="1475">
                  <c:v>0</c:v>
                </c:pt>
                <c:pt idx="1476">
                  <c:v>0</c:v>
                </c:pt>
                <c:pt idx="1477">
                  <c:v>0</c:v>
                </c:pt>
                <c:pt idx="1478">
                  <c:v>0</c:v>
                </c:pt>
                <c:pt idx="1479">
                  <c:v>0</c:v>
                </c:pt>
                <c:pt idx="1480">
                  <c:v>0</c:v>
                </c:pt>
                <c:pt idx="1481">
                  <c:v>0</c:v>
                </c:pt>
                <c:pt idx="1482">
                  <c:v>0</c:v>
                </c:pt>
                <c:pt idx="1483">
                  <c:v>0</c:v>
                </c:pt>
                <c:pt idx="1484">
                  <c:v>0</c:v>
                </c:pt>
                <c:pt idx="1485">
                  <c:v>0</c:v>
                </c:pt>
                <c:pt idx="1486">
                  <c:v>0</c:v>
                </c:pt>
                <c:pt idx="1487">
                  <c:v>0</c:v>
                </c:pt>
                <c:pt idx="1488">
                  <c:v>0</c:v>
                </c:pt>
                <c:pt idx="1489">
                  <c:v>0</c:v>
                </c:pt>
                <c:pt idx="1490">
                  <c:v>0</c:v>
                </c:pt>
                <c:pt idx="1491">
                  <c:v>0</c:v>
                </c:pt>
                <c:pt idx="1492">
                  <c:v>0</c:v>
                </c:pt>
                <c:pt idx="1493">
                  <c:v>0</c:v>
                </c:pt>
                <c:pt idx="1494">
                  <c:v>0</c:v>
                </c:pt>
                <c:pt idx="1495">
                  <c:v>0</c:v>
                </c:pt>
                <c:pt idx="1496">
                  <c:v>0</c:v>
                </c:pt>
                <c:pt idx="1497">
                  <c:v>0</c:v>
                </c:pt>
                <c:pt idx="1498">
                  <c:v>0</c:v>
                </c:pt>
                <c:pt idx="1499">
                  <c:v>0</c:v>
                </c:pt>
                <c:pt idx="1500">
                  <c:v>0</c:v>
                </c:pt>
                <c:pt idx="1501">
                  <c:v>0</c:v>
                </c:pt>
                <c:pt idx="1502">
                  <c:v>0</c:v>
                </c:pt>
                <c:pt idx="1503">
                  <c:v>6</c:v>
                </c:pt>
                <c:pt idx="1504">
                  <c:v>0.30000000000000027</c:v>
                </c:pt>
                <c:pt idx="1505">
                  <c:v>0</c:v>
                </c:pt>
                <c:pt idx="1506">
                  <c:v>0</c:v>
                </c:pt>
                <c:pt idx="1507">
                  <c:v>0</c:v>
                </c:pt>
                <c:pt idx="1508">
                  <c:v>0</c:v>
                </c:pt>
                <c:pt idx="1509">
                  <c:v>0</c:v>
                </c:pt>
                <c:pt idx="1510">
                  <c:v>0</c:v>
                </c:pt>
                <c:pt idx="1511">
                  <c:v>0</c:v>
                </c:pt>
                <c:pt idx="1512">
                  <c:v>0</c:v>
                </c:pt>
                <c:pt idx="1513">
                  <c:v>0</c:v>
                </c:pt>
                <c:pt idx="1514">
                  <c:v>0</c:v>
                </c:pt>
                <c:pt idx="1515">
                  <c:v>0</c:v>
                </c:pt>
                <c:pt idx="1516">
                  <c:v>0</c:v>
                </c:pt>
                <c:pt idx="1517">
                  <c:v>0</c:v>
                </c:pt>
                <c:pt idx="1518">
                  <c:v>0</c:v>
                </c:pt>
                <c:pt idx="1519">
                  <c:v>0</c:v>
                </c:pt>
                <c:pt idx="1520">
                  <c:v>12.225000000000001</c:v>
                </c:pt>
                <c:pt idx="1521">
                  <c:v>0</c:v>
                </c:pt>
                <c:pt idx="1522">
                  <c:v>0</c:v>
                </c:pt>
                <c:pt idx="1523">
                  <c:v>0</c:v>
                </c:pt>
                <c:pt idx="1524">
                  <c:v>0</c:v>
                </c:pt>
                <c:pt idx="1525">
                  <c:v>0</c:v>
                </c:pt>
                <c:pt idx="1526">
                  <c:v>0</c:v>
                </c:pt>
                <c:pt idx="1527">
                  <c:v>0</c:v>
                </c:pt>
                <c:pt idx="1528">
                  <c:v>0</c:v>
                </c:pt>
                <c:pt idx="1529">
                  <c:v>0</c:v>
                </c:pt>
                <c:pt idx="1530">
                  <c:v>0</c:v>
                </c:pt>
                <c:pt idx="1531">
                  <c:v>0</c:v>
                </c:pt>
                <c:pt idx="1532">
                  <c:v>0</c:v>
                </c:pt>
                <c:pt idx="1533">
                  <c:v>0</c:v>
                </c:pt>
                <c:pt idx="1534">
                  <c:v>0</c:v>
                </c:pt>
                <c:pt idx="1535">
                  <c:v>0</c:v>
                </c:pt>
                <c:pt idx="1536">
                  <c:v>0</c:v>
                </c:pt>
                <c:pt idx="1537">
                  <c:v>0</c:v>
                </c:pt>
                <c:pt idx="1538">
                  <c:v>0</c:v>
                </c:pt>
                <c:pt idx="1539">
                  <c:v>0</c:v>
                </c:pt>
                <c:pt idx="1540">
                  <c:v>1.9499999999999997</c:v>
                </c:pt>
                <c:pt idx="1541">
                  <c:v>0</c:v>
                </c:pt>
                <c:pt idx="1542">
                  <c:v>0</c:v>
                </c:pt>
                <c:pt idx="1543">
                  <c:v>0</c:v>
                </c:pt>
                <c:pt idx="1544">
                  <c:v>0</c:v>
                </c:pt>
                <c:pt idx="1545">
                  <c:v>0</c:v>
                </c:pt>
                <c:pt idx="1546">
                  <c:v>0</c:v>
                </c:pt>
                <c:pt idx="1547">
                  <c:v>0</c:v>
                </c:pt>
                <c:pt idx="1548">
                  <c:v>0</c:v>
                </c:pt>
                <c:pt idx="1549">
                  <c:v>0</c:v>
                </c:pt>
                <c:pt idx="1550">
                  <c:v>0</c:v>
                </c:pt>
                <c:pt idx="1551">
                  <c:v>0</c:v>
                </c:pt>
                <c:pt idx="1552">
                  <c:v>0</c:v>
                </c:pt>
                <c:pt idx="1553">
                  <c:v>0</c:v>
                </c:pt>
                <c:pt idx="1554">
                  <c:v>0</c:v>
                </c:pt>
                <c:pt idx="1555">
                  <c:v>0</c:v>
                </c:pt>
                <c:pt idx="1556">
                  <c:v>0</c:v>
                </c:pt>
                <c:pt idx="1557">
                  <c:v>0</c:v>
                </c:pt>
                <c:pt idx="1558">
                  <c:v>0</c:v>
                </c:pt>
                <c:pt idx="1559">
                  <c:v>0</c:v>
                </c:pt>
                <c:pt idx="1560">
                  <c:v>0</c:v>
                </c:pt>
                <c:pt idx="1561">
                  <c:v>0</c:v>
                </c:pt>
                <c:pt idx="1562">
                  <c:v>0</c:v>
                </c:pt>
                <c:pt idx="1563">
                  <c:v>0</c:v>
                </c:pt>
                <c:pt idx="1564">
                  <c:v>0</c:v>
                </c:pt>
                <c:pt idx="1565">
                  <c:v>0</c:v>
                </c:pt>
                <c:pt idx="1566">
                  <c:v>0</c:v>
                </c:pt>
                <c:pt idx="1567">
                  <c:v>0</c:v>
                </c:pt>
                <c:pt idx="1568">
                  <c:v>0</c:v>
                </c:pt>
                <c:pt idx="1569">
                  <c:v>0</c:v>
                </c:pt>
                <c:pt idx="1570">
                  <c:v>2.9250000000000003</c:v>
                </c:pt>
                <c:pt idx="1571">
                  <c:v>0</c:v>
                </c:pt>
                <c:pt idx="1572">
                  <c:v>0</c:v>
                </c:pt>
                <c:pt idx="1573">
                  <c:v>53.175000000000004</c:v>
                </c:pt>
                <c:pt idx="1574">
                  <c:v>3.6750000000000003</c:v>
                </c:pt>
                <c:pt idx="1575">
                  <c:v>8.4750000000000014</c:v>
                </c:pt>
                <c:pt idx="1576">
                  <c:v>1.8000000000000003</c:v>
                </c:pt>
                <c:pt idx="1577">
                  <c:v>0</c:v>
                </c:pt>
                <c:pt idx="1578">
                  <c:v>0</c:v>
                </c:pt>
                <c:pt idx="1579">
                  <c:v>0</c:v>
                </c:pt>
                <c:pt idx="1580">
                  <c:v>0</c:v>
                </c:pt>
                <c:pt idx="1581">
                  <c:v>0</c:v>
                </c:pt>
                <c:pt idx="1582">
                  <c:v>0</c:v>
                </c:pt>
                <c:pt idx="1583">
                  <c:v>0</c:v>
                </c:pt>
                <c:pt idx="1584">
                  <c:v>0</c:v>
                </c:pt>
                <c:pt idx="1585">
                  <c:v>0</c:v>
                </c:pt>
                <c:pt idx="1586">
                  <c:v>0</c:v>
                </c:pt>
                <c:pt idx="1587">
                  <c:v>0</c:v>
                </c:pt>
                <c:pt idx="1588">
                  <c:v>0</c:v>
                </c:pt>
                <c:pt idx="1589">
                  <c:v>6.8999999999999995</c:v>
                </c:pt>
                <c:pt idx="1590">
                  <c:v>10.350000000000001</c:v>
                </c:pt>
                <c:pt idx="1591">
                  <c:v>0</c:v>
                </c:pt>
                <c:pt idx="1592">
                  <c:v>0</c:v>
                </c:pt>
                <c:pt idx="1593">
                  <c:v>0</c:v>
                </c:pt>
                <c:pt idx="1594">
                  <c:v>0</c:v>
                </c:pt>
                <c:pt idx="1595">
                  <c:v>0</c:v>
                </c:pt>
                <c:pt idx="1596">
                  <c:v>0</c:v>
                </c:pt>
                <c:pt idx="1597">
                  <c:v>0</c:v>
                </c:pt>
                <c:pt idx="1598">
                  <c:v>0</c:v>
                </c:pt>
                <c:pt idx="1599">
                  <c:v>0</c:v>
                </c:pt>
                <c:pt idx="1600">
                  <c:v>0</c:v>
                </c:pt>
                <c:pt idx="1601">
                  <c:v>1.0500000000000003</c:v>
                </c:pt>
                <c:pt idx="1602">
                  <c:v>1.1999999999999997</c:v>
                </c:pt>
                <c:pt idx="1603">
                  <c:v>0</c:v>
                </c:pt>
                <c:pt idx="1604">
                  <c:v>0</c:v>
                </c:pt>
                <c:pt idx="1605">
                  <c:v>0</c:v>
                </c:pt>
                <c:pt idx="1606">
                  <c:v>0</c:v>
                </c:pt>
                <c:pt idx="1607">
                  <c:v>1.1999999999999997</c:v>
                </c:pt>
                <c:pt idx="1608">
                  <c:v>0</c:v>
                </c:pt>
                <c:pt idx="1609">
                  <c:v>0</c:v>
                </c:pt>
                <c:pt idx="1610">
                  <c:v>0</c:v>
                </c:pt>
                <c:pt idx="1611">
                  <c:v>3.5249999999999995</c:v>
                </c:pt>
                <c:pt idx="1612">
                  <c:v>0</c:v>
                </c:pt>
                <c:pt idx="1613">
                  <c:v>0</c:v>
                </c:pt>
                <c:pt idx="1614">
                  <c:v>0</c:v>
                </c:pt>
                <c:pt idx="1615">
                  <c:v>6</c:v>
                </c:pt>
                <c:pt idx="1616">
                  <c:v>0</c:v>
                </c:pt>
                <c:pt idx="1617">
                  <c:v>6.6750000000000007</c:v>
                </c:pt>
                <c:pt idx="1618">
                  <c:v>0</c:v>
                </c:pt>
                <c:pt idx="1619">
                  <c:v>0</c:v>
                </c:pt>
                <c:pt idx="1620">
                  <c:v>0</c:v>
                </c:pt>
                <c:pt idx="1621">
                  <c:v>0</c:v>
                </c:pt>
                <c:pt idx="1622">
                  <c:v>0</c:v>
                </c:pt>
                <c:pt idx="1623">
                  <c:v>0</c:v>
                </c:pt>
                <c:pt idx="1624">
                  <c:v>0</c:v>
                </c:pt>
                <c:pt idx="1625">
                  <c:v>0</c:v>
                </c:pt>
                <c:pt idx="1626">
                  <c:v>0</c:v>
                </c:pt>
                <c:pt idx="1627">
                  <c:v>0</c:v>
                </c:pt>
                <c:pt idx="1628">
                  <c:v>0</c:v>
                </c:pt>
                <c:pt idx="1629">
                  <c:v>0</c:v>
                </c:pt>
                <c:pt idx="1630">
                  <c:v>0</c:v>
                </c:pt>
                <c:pt idx="1631">
                  <c:v>0</c:v>
                </c:pt>
                <c:pt idx="1632">
                  <c:v>0</c:v>
                </c:pt>
                <c:pt idx="1633">
                  <c:v>0</c:v>
                </c:pt>
                <c:pt idx="1634">
                  <c:v>0</c:v>
                </c:pt>
                <c:pt idx="1635">
                  <c:v>0</c:v>
                </c:pt>
                <c:pt idx="1636">
                  <c:v>0</c:v>
                </c:pt>
                <c:pt idx="1637">
                  <c:v>0</c:v>
                </c:pt>
                <c:pt idx="1638">
                  <c:v>0</c:v>
                </c:pt>
                <c:pt idx="1639">
                  <c:v>0</c:v>
                </c:pt>
                <c:pt idx="1640">
                  <c:v>0</c:v>
                </c:pt>
                <c:pt idx="1641">
                  <c:v>0</c:v>
                </c:pt>
                <c:pt idx="1642">
                  <c:v>0</c:v>
                </c:pt>
                <c:pt idx="1643">
                  <c:v>0</c:v>
                </c:pt>
                <c:pt idx="1644">
                  <c:v>0</c:v>
                </c:pt>
                <c:pt idx="1645">
                  <c:v>0</c:v>
                </c:pt>
                <c:pt idx="1646">
                  <c:v>0</c:v>
                </c:pt>
                <c:pt idx="1647">
                  <c:v>0</c:v>
                </c:pt>
                <c:pt idx="1648">
                  <c:v>0</c:v>
                </c:pt>
                <c:pt idx="1649">
                  <c:v>0</c:v>
                </c:pt>
                <c:pt idx="1650">
                  <c:v>0</c:v>
                </c:pt>
                <c:pt idx="1651">
                  <c:v>0</c:v>
                </c:pt>
                <c:pt idx="1652">
                  <c:v>0</c:v>
                </c:pt>
                <c:pt idx="1653">
                  <c:v>0.30000000000000027</c:v>
                </c:pt>
                <c:pt idx="1654">
                  <c:v>0</c:v>
                </c:pt>
                <c:pt idx="1655">
                  <c:v>0</c:v>
                </c:pt>
                <c:pt idx="1656">
                  <c:v>0</c:v>
                </c:pt>
                <c:pt idx="1657">
                  <c:v>0</c:v>
                </c:pt>
                <c:pt idx="1658">
                  <c:v>0</c:v>
                </c:pt>
                <c:pt idx="1659">
                  <c:v>0</c:v>
                </c:pt>
                <c:pt idx="1660">
                  <c:v>0</c:v>
                </c:pt>
                <c:pt idx="1661">
                  <c:v>0</c:v>
                </c:pt>
                <c:pt idx="1662">
                  <c:v>0</c:v>
                </c:pt>
                <c:pt idx="1663">
                  <c:v>0</c:v>
                </c:pt>
                <c:pt idx="1664">
                  <c:v>0</c:v>
                </c:pt>
                <c:pt idx="1665">
                  <c:v>0</c:v>
                </c:pt>
                <c:pt idx="1666">
                  <c:v>0</c:v>
                </c:pt>
                <c:pt idx="1667">
                  <c:v>0</c:v>
                </c:pt>
                <c:pt idx="1668">
                  <c:v>0</c:v>
                </c:pt>
                <c:pt idx="1669">
                  <c:v>0</c:v>
                </c:pt>
                <c:pt idx="1670">
                  <c:v>0</c:v>
                </c:pt>
                <c:pt idx="1671">
                  <c:v>0</c:v>
                </c:pt>
                <c:pt idx="1672">
                  <c:v>0</c:v>
                </c:pt>
                <c:pt idx="1673">
                  <c:v>0</c:v>
                </c:pt>
                <c:pt idx="1674">
                  <c:v>0</c:v>
                </c:pt>
                <c:pt idx="1675">
                  <c:v>0.44999999999999973</c:v>
                </c:pt>
                <c:pt idx="1676">
                  <c:v>0</c:v>
                </c:pt>
                <c:pt idx="1677">
                  <c:v>0</c:v>
                </c:pt>
                <c:pt idx="1678">
                  <c:v>0</c:v>
                </c:pt>
                <c:pt idx="1679">
                  <c:v>0</c:v>
                </c:pt>
                <c:pt idx="1680">
                  <c:v>0</c:v>
                </c:pt>
                <c:pt idx="1681">
                  <c:v>0</c:v>
                </c:pt>
                <c:pt idx="1682">
                  <c:v>0</c:v>
                </c:pt>
                <c:pt idx="1683">
                  <c:v>0</c:v>
                </c:pt>
                <c:pt idx="1684">
                  <c:v>0</c:v>
                </c:pt>
                <c:pt idx="1685">
                  <c:v>0</c:v>
                </c:pt>
                <c:pt idx="1686">
                  <c:v>0</c:v>
                </c:pt>
                <c:pt idx="1687">
                  <c:v>0.15000000000000013</c:v>
                </c:pt>
                <c:pt idx="1688">
                  <c:v>0</c:v>
                </c:pt>
                <c:pt idx="1689">
                  <c:v>0</c:v>
                </c:pt>
                <c:pt idx="1690">
                  <c:v>0</c:v>
                </c:pt>
                <c:pt idx="1691">
                  <c:v>0</c:v>
                </c:pt>
                <c:pt idx="1692">
                  <c:v>0</c:v>
                </c:pt>
                <c:pt idx="1693">
                  <c:v>0</c:v>
                </c:pt>
                <c:pt idx="1694">
                  <c:v>0</c:v>
                </c:pt>
                <c:pt idx="1695">
                  <c:v>0</c:v>
                </c:pt>
                <c:pt idx="1696">
                  <c:v>0</c:v>
                </c:pt>
                <c:pt idx="1697">
                  <c:v>0</c:v>
                </c:pt>
                <c:pt idx="1698">
                  <c:v>0</c:v>
                </c:pt>
                <c:pt idx="1699">
                  <c:v>0</c:v>
                </c:pt>
                <c:pt idx="1700">
                  <c:v>0</c:v>
                </c:pt>
                <c:pt idx="1701">
                  <c:v>0</c:v>
                </c:pt>
                <c:pt idx="1702">
                  <c:v>0</c:v>
                </c:pt>
                <c:pt idx="1703">
                  <c:v>0</c:v>
                </c:pt>
                <c:pt idx="1704">
                  <c:v>0</c:v>
                </c:pt>
                <c:pt idx="1705">
                  <c:v>0</c:v>
                </c:pt>
                <c:pt idx="1706">
                  <c:v>0</c:v>
                </c:pt>
                <c:pt idx="1707">
                  <c:v>0</c:v>
                </c:pt>
                <c:pt idx="1708">
                  <c:v>0</c:v>
                </c:pt>
                <c:pt idx="1709">
                  <c:v>0</c:v>
                </c:pt>
                <c:pt idx="1710">
                  <c:v>0</c:v>
                </c:pt>
                <c:pt idx="1711">
                  <c:v>0</c:v>
                </c:pt>
                <c:pt idx="1712">
                  <c:v>0</c:v>
                </c:pt>
                <c:pt idx="1713">
                  <c:v>0</c:v>
                </c:pt>
                <c:pt idx="1714">
                  <c:v>0</c:v>
                </c:pt>
                <c:pt idx="1715">
                  <c:v>0</c:v>
                </c:pt>
                <c:pt idx="1716">
                  <c:v>0</c:v>
                </c:pt>
                <c:pt idx="1717">
                  <c:v>3.6750000000000003</c:v>
                </c:pt>
                <c:pt idx="1718">
                  <c:v>20.474999999999998</c:v>
                </c:pt>
                <c:pt idx="1719">
                  <c:v>11.475000000000001</c:v>
                </c:pt>
                <c:pt idx="1720">
                  <c:v>0</c:v>
                </c:pt>
                <c:pt idx="1721">
                  <c:v>6.375</c:v>
                </c:pt>
                <c:pt idx="1722">
                  <c:v>0</c:v>
                </c:pt>
                <c:pt idx="1723">
                  <c:v>0</c:v>
                </c:pt>
                <c:pt idx="1724">
                  <c:v>0</c:v>
                </c:pt>
                <c:pt idx="1725">
                  <c:v>0</c:v>
                </c:pt>
                <c:pt idx="1726">
                  <c:v>1.7249999999999999</c:v>
                </c:pt>
                <c:pt idx="1727">
                  <c:v>0</c:v>
                </c:pt>
                <c:pt idx="1728">
                  <c:v>0</c:v>
                </c:pt>
                <c:pt idx="1729">
                  <c:v>0</c:v>
                </c:pt>
                <c:pt idx="1730">
                  <c:v>0</c:v>
                </c:pt>
                <c:pt idx="1731">
                  <c:v>0</c:v>
                </c:pt>
                <c:pt idx="1732">
                  <c:v>0</c:v>
                </c:pt>
                <c:pt idx="1733">
                  <c:v>0</c:v>
                </c:pt>
                <c:pt idx="1734">
                  <c:v>0</c:v>
                </c:pt>
                <c:pt idx="1735">
                  <c:v>0</c:v>
                </c:pt>
                <c:pt idx="1736">
                  <c:v>0</c:v>
                </c:pt>
                <c:pt idx="1737">
                  <c:v>0</c:v>
                </c:pt>
                <c:pt idx="1738">
                  <c:v>0</c:v>
                </c:pt>
                <c:pt idx="1739">
                  <c:v>0</c:v>
                </c:pt>
                <c:pt idx="1740">
                  <c:v>0</c:v>
                </c:pt>
                <c:pt idx="1741">
                  <c:v>0</c:v>
                </c:pt>
                <c:pt idx="1742">
                  <c:v>0</c:v>
                </c:pt>
                <c:pt idx="1743">
                  <c:v>0</c:v>
                </c:pt>
                <c:pt idx="1744">
                  <c:v>0</c:v>
                </c:pt>
                <c:pt idx="1745">
                  <c:v>0</c:v>
                </c:pt>
                <c:pt idx="1746">
                  <c:v>0</c:v>
                </c:pt>
                <c:pt idx="1747">
                  <c:v>0</c:v>
                </c:pt>
                <c:pt idx="1748">
                  <c:v>0</c:v>
                </c:pt>
                <c:pt idx="1749">
                  <c:v>6.8249999999999993</c:v>
                </c:pt>
                <c:pt idx="1750">
                  <c:v>1.4250000000000003</c:v>
                </c:pt>
                <c:pt idx="1751">
                  <c:v>0</c:v>
                </c:pt>
                <c:pt idx="1752">
                  <c:v>0</c:v>
                </c:pt>
                <c:pt idx="1753">
                  <c:v>7.2749999999999995</c:v>
                </c:pt>
                <c:pt idx="1754">
                  <c:v>0</c:v>
                </c:pt>
                <c:pt idx="1755">
                  <c:v>0</c:v>
                </c:pt>
                <c:pt idx="1756">
                  <c:v>0</c:v>
                </c:pt>
                <c:pt idx="1757">
                  <c:v>0</c:v>
                </c:pt>
                <c:pt idx="1758">
                  <c:v>0</c:v>
                </c:pt>
                <c:pt idx="1759">
                  <c:v>0</c:v>
                </c:pt>
                <c:pt idx="1760">
                  <c:v>0</c:v>
                </c:pt>
                <c:pt idx="1761">
                  <c:v>0</c:v>
                </c:pt>
                <c:pt idx="1762">
                  <c:v>0</c:v>
                </c:pt>
                <c:pt idx="1763">
                  <c:v>0</c:v>
                </c:pt>
                <c:pt idx="1764">
                  <c:v>7.4999999999999734E-2</c:v>
                </c:pt>
                <c:pt idx="1765">
                  <c:v>0</c:v>
                </c:pt>
                <c:pt idx="1766">
                  <c:v>4.6499999999999995</c:v>
                </c:pt>
                <c:pt idx="1767">
                  <c:v>0</c:v>
                </c:pt>
                <c:pt idx="1768">
                  <c:v>0</c:v>
                </c:pt>
                <c:pt idx="1769">
                  <c:v>0</c:v>
                </c:pt>
                <c:pt idx="1770">
                  <c:v>5.5500000000000007</c:v>
                </c:pt>
                <c:pt idx="1771">
                  <c:v>0</c:v>
                </c:pt>
                <c:pt idx="1772">
                  <c:v>0</c:v>
                </c:pt>
                <c:pt idx="1773">
                  <c:v>0</c:v>
                </c:pt>
                <c:pt idx="1774">
                  <c:v>0</c:v>
                </c:pt>
                <c:pt idx="1775">
                  <c:v>0</c:v>
                </c:pt>
                <c:pt idx="1776">
                  <c:v>0</c:v>
                </c:pt>
                <c:pt idx="1777">
                  <c:v>0</c:v>
                </c:pt>
                <c:pt idx="1778">
                  <c:v>0</c:v>
                </c:pt>
                <c:pt idx="1779">
                  <c:v>0</c:v>
                </c:pt>
                <c:pt idx="1780">
                  <c:v>0</c:v>
                </c:pt>
                <c:pt idx="1781">
                  <c:v>0</c:v>
                </c:pt>
                <c:pt idx="1782">
                  <c:v>0</c:v>
                </c:pt>
                <c:pt idx="1783">
                  <c:v>0</c:v>
                </c:pt>
                <c:pt idx="1784">
                  <c:v>0</c:v>
                </c:pt>
                <c:pt idx="1785">
                  <c:v>0</c:v>
                </c:pt>
                <c:pt idx="1786">
                  <c:v>0</c:v>
                </c:pt>
                <c:pt idx="1787">
                  <c:v>0</c:v>
                </c:pt>
                <c:pt idx="1788">
                  <c:v>0</c:v>
                </c:pt>
                <c:pt idx="1789">
                  <c:v>0</c:v>
                </c:pt>
                <c:pt idx="1790">
                  <c:v>0</c:v>
                </c:pt>
                <c:pt idx="1791">
                  <c:v>0</c:v>
                </c:pt>
                <c:pt idx="1792">
                  <c:v>0</c:v>
                </c:pt>
                <c:pt idx="1793">
                  <c:v>0</c:v>
                </c:pt>
                <c:pt idx="1794">
                  <c:v>0</c:v>
                </c:pt>
                <c:pt idx="1795">
                  <c:v>0</c:v>
                </c:pt>
                <c:pt idx="1796">
                  <c:v>4.2749999999999995</c:v>
                </c:pt>
                <c:pt idx="1797">
                  <c:v>4.8000000000000007</c:v>
                </c:pt>
                <c:pt idx="1798">
                  <c:v>0</c:v>
                </c:pt>
                <c:pt idx="1799">
                  <c:v>0</c:v>
                </c:pt>
                <c:pt idx="1800">
                  <c:v>0</c:v>
                </c:pt>
                <c:pt idx="1801">
                  <c:v>0</c:v>
                </c:pt>
                <c:pt idx="1802">
                  <c:v>0</c:v>
                </c:pt>
                <c:pt idx="1803">
                  <c:v>0</c:v>
                </c:pt>
                <c:pt idx="1804">
                  <c:v>0.30000000000000027</c:v>
                </c:pt>
                <c:pt idx="1805">
                  <c:v>0</c:v>
                </c:pt>
                <c:pt idx="1806">
                  <c:v>0</c:v>
                </c:pt>
                <c:pt idx="1807">
                  <c:v>0</c:v>
                </c:pt>
                <c:pt idx="1808">
                  <c:v>0</c:v>
                </c:pt>
                <c:pt idx="1809">
                  <c:v>0</c:v>
                </c:pt>
                <c:pt idx="1810">
                  <c:v>0</c:v>
                </c:pt>
                <c:pt idx="1811">
                  <c:v>0</c:v>
                </c:pt>
                <c:pt idx="1812">
                  <c:v>0</c:v>
                </c:pt>
                <c:pt idx="1813">
                  <c:v>0</c:v>
                </c:pt>
                <c:pt idx="1814">
                  <c:v>3.3000000000000003</c:v>
                </c:pt>
                <c:pt idx="1815">
                  <c:v>0</c:v>
                </c:pt>
                <c:pt idx="1816">
                  <c:v>0.97499999999999987</c:v>
                </c:pt>
                <c:pt idx="1817">
                  <c:v>0</c:v>
                </c:pt>
                <c:pt idx="1818">
                  <c:v>0</c:v>
                </c:pt>
                <c:pt idx="1819">
                  <c:v>0</c:v>
                </c:pt>
                <c:pt idx="1820">
                  <c:v>0</c:v>
                </c:pt>
                <c:pt idx="1821">
                  <c:v>0</c:v>
                </c:pt>
                <c:pt idx="1822">
                  <c:v>0</c:v>
                </c:pt>
                <c:pt idx="1823">
                  <c:v>0</c:v>
                </c:pt>
                <c:pt idx="1824">
                  <c:v>2.1750000000000003</c:v>
                </c:pt>
                <c:pt idx="1825">
                  <c:v>0</c:v>
                </c:pt>
                <c:pt idx="1826">
                  <c:v>0</c:v>
                </c:pt>
                <c:pt idx="1827">
                  <c:v>0</c:v>
                </c:pt>
                <c:pt idx="1828">
                  <c:v>0</c:v>
                </c:pt>
                <c:pt idx="1829">
                  <c:v>0</c:v>
                </c:pt>
                <c:pt idx="1830">
                  <c:v>1.2750000000000001</c:v>
                </c:pt>
                <c:pt idx="1831">
                  <c:v>0</c:v>
                </c:pt>
                <c:pt idx="1832">
                  <c:v>0</c:v>
                </c:pt>
                <c:pt idx="1833">
                  <c:v>0</c:v>
                </c:pt>
                <c:pt idx="1834">
                  <c:v>0</c:v>
                </c:pt>
                <c:pt idx="1835">
                  <c:v>0</c:v>
                </c:pt>
                <c:pt idx="1836">
                  <c:v>0</c:v>
                </c:pt>
                <c:pt idx="1837">
                  <c:v>0</c:v>
                </c:pt>
                <c:pt idx="1838">
                  <c:v>0</c:v>
                </c:pt>
                <c:pt idx="1839">
                  <c:v>0</c:v>
                </c:pt>
                <c:pt idx="1840">
                  <c:v>0</c:v>
                </c:pt>
                <c:pt idx="1841">
                  <c:v>0</c:v>
                </c:pt>
                <c:pt idx="1842">
                  <c:v>0</c:v>
                </c:pt>
                <c:pt idx="1843">
                  <c:v>0</c:v>
                </c:pt>
                <c:pt idx="1844">
                  <c:v>0</c:v>
                </c:pt>
                <c:pt idx="1845">
                  <c:v>0</c:v>
                </c:pt>
                <c:pt idx="1846">
                  <c:v>0</c:v>
                </c:pt>
                <c:pt idx="1847">
                  <c:v>0</c:v>
                </c:pt>
                <c:pt idx="1848">
                  <c:v>0</c:v>
                </c:pt>
                <c:pt idx="1849">
                  <c:v>0</c:v>
                </c:pt>
                <c:pt idx="1850">
                  <c:v>0</c:v>
                </c:pt>
                <c:pt idx="1851">
                  <c:v>0</c:v>
                </c:pt>
                <c:pt idx="1852">
                  <c:v>1.2750000000000001</c:v>
                </c:pt>
                <c:pt idx="1853">
                  <c:v>0</c:v>
                </c:pt>
                <c:pt idx="1854">
                  <c:v>0</c:v>
                </c:pt>
                <c:pt idx="1855">
                  <c:v>0</c:v>
                </c:pt>
                <c:pt idx="1856">
                  <c:v>0</c:v>
                </c:pt>
                <c:pt idx="1857">
                  <c:v>0</c:v>
                </c:pt>
                <c:pt idx="1858">
                  <c:v>0</c:v>
                </c:pt>
                <c:pt idx="1859">
                  <c:v>0</c:v>
                </c:pt>
                <c:pt idx="1860">
                  <c:v>9.9750000000000014</c:v>
                </c:pt>
                <c:pt idx="1861">
                  <c:v>0</c:v>
                </c:pt>
                <c:pt idx="1862">
                  <c:v>0</c:v>
                </c:pt>
                <c:pt idx="1863">
                  <c:v>0</c:v>
                </c:pt>
                <c:pt idx="1864">
                  <c:v>0</c:v>
                </c:pt>
                <c:pt idx="1865">
                  <c:v>0</c:v>
                </c:pt>
                <c:pt idx="1866">
                  <c:v>0</c:v>
                </c:pt>
                <c:pt idx="1867">
                  <c:v>0</c:v>
                </c:pt>
                <c:pt idx="1868">
                  <c:v>0</c:v>
                </c:pt>
                <c:pt idx="1869">
                  <c:v>0</c:v>
                </c:pt>
                <c:pt idx="1870">
                  <c:v>0</c:v>
                </c:pt>
                <c:pt idx="1871">
                  <c:v>0</c:v>
                </c:pt>
                <c:pt idx="1872">
                  <c:v>0</c:v>
                </c:pt>
                <c:pt idx="1873">
                  <c:v>0</c:v>
                </c:pt>
                <c:pt idx="1874">
                  <c:v>0</c:v>
                </c:pt>
                <c:pt idx="1875">
                  <c:v>22.724999999999998</c:v>
                </c:pt>
                <c:pt idx="1876">
                  <c:v>13.125</c:v>
                </c:pt>
                <c:pt idx="1877">
                  <c:v>0</c:v>
                </c:pt>
                <c:pt idx="1878">
                  <c:v>0</c:v>
                </c:pt>
                <c:pt idx="1879">
                  <c:v>0</c:v>
                </c:pt>
                <c:pt idx="1880">
                  <c:v>0</c:v>
                </c:pt>
                <c:pt idx="1881">
                  <c:v>0</c:v>
                </c:pt>
                <c:pt idx="1882">
                  <c:v>0</c:v>
                </c:pt>
                <c:pt idx="1883">
                  <c:v>3.5249999999999995</c:v>
                </c:pt>
                <c:pt idx="1884">
                  <c:v>0</c:v>
                </c:pt>
                <c:pt idx="1885">
                  <c:v>0</c:v>
                </c:pt>
                <c:pt idx="1886">
                  <c:v>0</c:v>
                </c:pt>
                <c:pt idx="1887">
                  <c:v>0</c:v>
                </c:pt>
                <c:pt idx="1888">
                  <c:v>0</c:v>
                </c:pt>
                <c:pt idx="1889">
                  <c:v>14.774999999999999</c:v>
                </c:pt>
                <c:pt idx="1890">
                  <c:v>13.575000000000001</c:v>
                </c:pt>
                <c:pt idx="1891">
                  <c:v>0</c:v>
                </c:pt>
                <c:pt idx="1892">
                  <c:v>0</c:v>
                </c:pt>
                <c:pt idx="1893">
                  <c:v>0</c:v>
                </c:pt>
                <c:pt idx="1894">
                  <c:v>0</c:v>
                </c:pt>
                <c:pt idx="1895">
                  <c:v>0</c:v>
                </c:pt>
                <c:pt idx="1896">
                  <c:v>1.0500000000000003</c:v>
                </c:pt>
                <c:pt idx="1897">
                  <c:v>0</c:v>
                </c:pt>
                <c:pt idx="1898">
                  <c:v>0</c:v>
                </c:pt>
                <c:pt idx="1899">
                  <c:v>0</c:v>
                </c:pt>
                <c:pt idx="1900">
                  <c:v>0</c:v>
                </c:pt>
                <c:pt idx="1901">
                  <c:v>0</c:v>
                </c:pt>
                <c:pt idx="1902">
                  <c:v>0</c:v>
                </c:pt>
                <c:pt idx="1903">
                  <c:v>0</c:v>
                </c:pt>
                <c:pt idx="1904">
                  <c:v>0</c:v>
                </c:pt>
                <c:pt idx="1905">
                  <c:v>0</c:v>
                </c:pt>
                <c:pt idx="1906">
                  <c:v>0</c:v>
                </c:pt>
                <c:pt idx="1907">
                  <c:v>0</c:v>
                </c:pt>
                <c:pt idx="1908">
                  <c:v>0</c:v>
                </c:pt>
                <c:pt idx="1909">
                  <c:v>0.90000000000000013</c:v>
                </c:pt>
                <c:pt idx="1910">
                  <c:v>0.44999999999999973</c:v>
                </c:pt>
                <c:pt idx="1911">
                  <c:v>0</c:v>
                </c:pt>
                <c:pt idx="1912">
                  <c:v>0</c:v>
                </c:pt>
                <c:pt idx="1913">
                  <c:v>5.3999999999999995</c:v>
                </c:pt>
                <c:pt idx="1914">
                  <c:v>0</c:v>
                </c:pt>
                <c:pt idx="1915">
                  <c:v>0</c:v>
                </c:pt>
                <c:pt idx="1916">
                  <c:v>0</c:v>
                </c:pt>
                <c:pt idx="1917">
                  <c:v>0.22499999999999987</c:v>
                </c:pt>
                <c:pt idx="1918">
                  <c:v>0.59999999999999987</c:v>
                </c:pt>
                <c:pt idx="1919">
                  <c:v>0</c:v>
                </c:pt>
                <c:pt idx="1920">
                  <c:v>0</c:v>
                </c:pt>
                <c:pt idx="1921">
                  <c:v>12.600000000000001</c:v>
                </c:pt>
                <c:pt idx="1922">
                  <c:v>0</c:v>
                </c:pt>
                <c:pt idx="1923">
                  <c:v>0</c:v>
                </c:pt>
                <c:pt idx="1924">
                  <c:v>0</c:v>
                </c:pt>
                <c:pt idx="1925">
                  <c:v>0</c:v>
                </c:pt>
                <c:pt idx="1926">
                  <c:v>0</c:v>
                </c:pt>
                <c:pt idx="1927">
                  <c:v>0</c:v>
                </c:pt>
                <c:pt idx="1928">
                  <c:v>0</c:v>
                </c:pt>
                <c:pt idx="1929">
                  <c:v>0</c:v>
                </c:pt>
                <c:pt idx="1930">
                  <c:v>0</c:v>
                </c:pt>
                <c:pt idx="1931">
                  <c:v>0</c:v>
                </c:pt>
                <c:pt idx="1932">
                  <c:v>0</c:v>
                </c:pt>
                <c:pt idx="1933">
                  <c:v>0</c:v>
                </c:pt>
                <c:pt idx="1934">
                  <c:v>0</c:v>
                </c:pt>
                <c:pt idx="1935">
                  <c:v>5.3999999999999995</c:v>
                </c:pt>
                <c:pt idx="1936">
                  <c:v>1.0500000000000003</c:v>
                </c:pt>
                <c:pt idx="1937">
                  <c:v>0</c:v>
                </c:pt>
                <c:pt idx="1938">
                  <c:v>0</c:v>
                </c:pt>
                <c:pt idx="1939">
                  <c:v>0</c:v>
                </c:pt>
                <c:pt idx="1940">
                  <c:v>0</c:v>
                </c:pt>
                <c:pt idx="1941">
                  <c:v>0</c:v>
                </c:pt>
                <c:pt idx="1942">
                  <c:v>0</c:v>
                </c:pt>
                <c:pt idx="1943">
                  <c:v>0</c:v>
                </c:pt>
                <c:pt idx="1944">
                  <c:v>0.97499999999999987</c:v>
                </c:pt>
                <c:pt idx="1945">
                  <c:v>0</c:v>
                </c:pt>
                <c:pt idx="1946">
                  <c:v>0</c:v>
                </c:pt>
                <c:pt idx="1947">
                  <c:v>10.725000000000001</c:v>
                </c:pt>
                <c:pt idx="1948">
                  <c:v>0</c:v>
                </c:pt>
                <c:pt idx="1949">
                  <c:v>0</c:v>
                </c:pt>
                <c:pt idx="1950">
                  <c:v>0</c:v>
                </c:pt>
                <c:pt idx="1951">
                  <c:v>0</c:v>
                </c:pt>
                <c:pt idx="1952">
                  <c:v>0</c:v>
                </c:pt>
                <c:pt idx="1953">
                  <c:v>0</c:v>
                </c:pt>
                <c:pt idx="1954">
                  <c:v>0</c:v>
                </c:pt>
                <c:pt idx="1955">
                  <c:v>0</c:v>
                </c:pt>
                <c:pt idx="1956">
                  <c:v>0</c:v>
                </c:pt>
                <c:pt idx="1957">
                  <c:v>0</c:v>
                </c:pt>
                <c:pt idx="1958">
                  <c:v>0</c:v>
                </c:pt>
                <c:pt idx="1959">
                  <c:v>0</c:v>
                </c:pt>
                <c:pt idx="1960">
                  <c:v>0</c:v>
                </c:pt>
                <c:pt idx="1961">
                  <c:v>0</c:v>
                </c:pt>
                <c:pt idx="1962">
                  <c:v>0</c:v>
                </c:pt>
                <c:pt idx="1963">
                  <c:v>3.8999999999999995</c:v>
                </c:pt>
                <c:pt idx="1964">
                  <c:v>8.8500000000000014</c:v>
                </c:pt>
                <c:pt idx="1965">
                  <c:v>0</c:v>
                </c:pt>
                <c:pt idx="1966">
                  <c:v>0</c:v>
                </c:pt>
                <c:pt idx="1967">
                  <c:v>0</c:v>
                </c:pt>
                <c:pt idx="1968">
                  <c:v>0</c:v>
                </c:pt>
                <c:pt idx="1969">
                  <c:v>0</c:v>
                </c:pt>
                <c:pt idx="1970">
                  <c:v>0</c:v>
                </c:pt>
                <c:pt idx="1971">
                  <c:v>0</c:v>
                </c:pt>
                <c:pt idx="1972">
                  <c:v>0</c:v>
                </c:pt>
                <c:pt idx="1973">
                  <c:v>0</c:v>
                </c:pt>
                <c:pt idx="1974">
                  <c:v>7.4999999999999734E-2</c:v>
                </c:pt>
                <c:pt idx="1975">
                  <c:v>0</c:v>
                </c:pt>
                <c:pt idx="1976">
                  <c:v>0</c:v>
                </c:pt>
                <c:pt idx="1977">
                  <c:v>0</c:v>
                </c:pt>
                <c:pt idx="1978">
                  <c:v>0</c:v>
                </c:pt>
                <c:pt idx="1979">
                  <c:v>0</c:v>
                </c:pt>
                <c:pt idx="1980">
                  <c:v>0</c:v>
                </c:pt>
                <c:pt idx="1981">
                  <c:v>1.1999999999999997</c:v>
                </c:pt>
                <c:pt idx="1982">
                  <c:v>0</c:v>
                </c:pt>
                <c:pt idx="1983">
                  <c:v>0</c:v>
                </c:pt>
                <c:pt idx="1984">
                  <c:v>0</c:v>
                </c:pt>
                <c:pt idx="1985">
                  <c:v>0</c:v>
                </c:pt>
                <c:pt idx="1986">
                  <c:v>0</c:v>
                </c:pt>
                <c:pt idx="1987">
                  <c:v>0</c:v>
                </c:pt>
                <c:pt idx="1988">
                  <c:v>0</c:v>
                </c:pt>
                <c:pt idx="1989">
                  <c:v>0</c:v>
                </c:pt>
                <c:pt idx="1990">
                  <c:v>0</c:v>
                </c:pt>
                <c:pt idx="1991">
                  <c:v>0.30000000000000027</c:v>
                </c:pt>
                <c:pt idx="1992">
                  <c:v>0</c:v>
                </c:pt>
                <c:pt idx="1993">
                  <c:v>0</c:v>
                </c:pt>
                <c:pt idx="1994">
                  <c:v>0</c:v>
                </c:pt>
                <c:pt idx="1995">
                  <c:v>0</c:v>
                </c:pt>
                <c:pt idx="1996">
                  <c:v>0</c:v>
                </c:pt>
                <c:pt idx="1997">
                  <c:v>0</c:v>
                </c:pt>
                <c:pt idx="1998">
                  <c:v>0</c:v>
                </c:pt>
                <c:pt idx="1999">
                  <c:v>0</c:v>
                </c:pt>
                <c:pt idx="2000">
                  <c:v>0</c:v>
                </c:pt>
                <c:pt idx="2001">
                  <c:v>0</c:v>
                </c:pt>
                <c:pt idx="2002">
                  <c:v>0</c:v>
                </c:pt>
                <c:pt idx="2003">
                  <c:v>0</c:v>
                </c:pt>
                <c:pt idx="2004">
                  <c:v>0</c:v>
                </c:pt>
                <c:pt idx="2005">
                  <c:v>0</c:v>
                </c:pt>
                <c:pt idx="2006">
                  <c:v>0</c:v>
                </c:pt>
                <c:pt idx="2007">
                  <c:v>0</c:v>
                </c:pt>
                <c:pt idx="2008">
                  <c:v>0.30000000000000027</c:v>
                </c:pt>
                <c:pt idx="2009">
                  <c:v>0</c:v>
                </c:pt>
                <c:pt idx="2010">
                  <c:v>0</c:v>
                </c:pt>
                <c:pt idx="2011">
                  <c:v>0</c:v>
                </c:pt>
                <c:pt idx="2012">
                  <c:v>0</c:v>
                </c:pt>
                <c:pt idx="2013">
                  <c:v>0</c:v>
                </c:pt>
                <c:pt idx="2014">
                  <c:v>3.375</c:v>
                </c:pt>
                <c:pt idx="2015">
                  <c:v>0</c:v>
                </c:pt>
                <c:pt idx="2016">
                  <c:v>0</c:v>
                </c:pt>
                <c:pt idx="2017">
                  <c:v>0</c:v>
                </c:pt>
                <c:pt idx="2018">
                  <c:v>0</c:v>
                </c:pt>
                <c:pt idx="2019">
                  <c:v>0</c:v>
                </c:pt>
                <c:pt idx="2020">
                  <c:v>2.5500000000000003</c:v>
                </c:pt>
                <c:pt idx="2021">
                  <c:v>4.0500000000000007</c:v>
                </c:pt>
                <c:pt idx="2022">
                  <c:v>0</c:v>
                </c:pt>
                <c:pt idx="2023">
                  <c:v>0</c:v>
                </c:pt>
                <c:pt idx="2024">
                  <c:v>0</c:v>
                </c:pt>
                <c:pt idx="2025">
                  <c:v>0</c:v>
                </c:pt>
                <c:pt idx="2026">
                  <c:v>0</c:v>
                </c:pt>
                <c:pt idx="2027">
                  <c:v>0</c:v>
                </c:pt>
                <c:pt idx="2028">
                  <c:v>0</c:v>
                </c:pt>
                <c:pt idx="2029">
                  <c:v>0</c:v>
                </c:pt>
                <c:pt idx="2030">
                  <c:v>0</c:v>
                </c:pt>
                <c:pt idx="2031">
                  <c:v>0</c:v>
                </c:pt>
                <c:pt idx="2032">
                  <c:v>0</c:v>
                </c:pt>
                <c:pt idx="2033">
                  <c:v>13.950000000000001</c:v>
                </c:pt>
                <c:pt idx="2034">
                  <c:v>2.5500000000000003</c:v>
                </c:pt>
                <c:pt idx="2035">
                  <c:v>0</c:v>
                </c:pt>
                <c:pt idx="2036">
                  <c:v>11.174999999999999</c:v>
                </c:pt>
                <c:pt idx="2037">
                  <c:v>1.875</c:v>
                </c:pt>
                <c:pt idx="2038">
                  <c:v>0</c:v>
                </c:pt>
                <c:pt idx="2039">
                  <c:v>0</c:v>
                </c:pt>
                <c:pt idx="2040">
                  <c:v>0</c:v>
                </c:pt>
                <c:pt idx="2041">
                  <c:v>0</c:v>
                </c:pt>
                <c:pt idx="2042">
                  <c:v>0</c:v>
                </c:pt>
                <c:pt idx="2043">
                  <c:v>0</c:v>
                </c:pt>
                <c:pt idx="2044">
                  <c:v>0</c:v>
                </c:pt>
                <c:pt idx="2045">
                  <c:v>0</c:v>
                </c:pt>
                <c:pt idx="2046">
                  <c:v>0</c:v>
                </c:pt>
                <c:pt idx="2047">
                  <c:v>0</c:v>
                </c:pt>
                <c:pt idx="2048">
                  <c:v>0</c:v>
                </c:pt>
                <c:pt idx="2049">
                  <c:v>0</c:v>
                </c:pt>
                <c:pt idx="2050">
                  <c:v>4.875</c:v>
                </c:pt>
                <c:pt idx="2051">
                  <c:v>0</c:v>
                </c:pt>
                <c:pt idx="2052">
                  <c:v>0</c:v>
                </c:pt>
                <c:pt idx="2053">
                  <c:v>0</c:v>
                </c:pt>
                <c:pt idx="2054">
                  <c:v>0.82499999999999973</c:v>
                </c:pt>
                <c:pt idx="2055">
                  <c:v>0</c:v>
                </c:pt>
                <c:pt idx="2056">
                  <c:v>0</c:v>
                </c:pt>
                <c:pt idx="2057">
                  <c:v>0</c:v>
                </c:pt>
                <c:pt idx="2058">
                  <c:v>0</c:v>
                </c:pt>
                <c:pt idx="2059">
                  <c:v>0</c:v>
                </c:pt>
                <c:pt idx="2060">
                  <c:v>0</c:v>
                </c:pt>
                <c:pt idx="2061">
                  <c:v>0</c:v>
                </c:pt>
                <c:pt idx="2062">
                  <c:v>0</c:v>
                </c:pt>
                <c:pt idx="2063">
                  <c:v>0</c:v>
                </c:pt>
                <c:pt idx="2064">
                  <c:v>0</c:v>
                </c:pt>
                <c:pt idx="2065">
                  <c:v>0</c:v>
                </c:pt>
                <c:pt idx="2066">
                  <c:v>2.1750000000000003</c:v>
                </c:pt>
                <c:pt idx="2067">
                  <c:v>0</c:v>
                </c:pt>
                <c:pt idx="2068">
                  <c:v>0</c:v>
                </c:pt>
                <c:pt idx="2069">
                  <c:v>0</c:v>
                </c:pt>
                <c:pt idx="2070">
                  <c:v>0</c:v>
                </c:pt>
                <c:pt idx="2071">
                  <c:v>0</c:v>
                </c:pt>
                <c:pt idx="2072">
                  <c:v>0</c:v>
                </c:pt>
                <c:pt idx="2073">
                  <c:v>0</c:v>
                </c:pt>
                <c:pt idx="2074">
                  <c:v>0</c:v>
                </c:pt>
                <c:pt idx="2075">
                  <c:v>0</c:v>
                </c:pt>
                <c:pt idx="2076">
                  <c:v>0</c:v>
                </c:pt>
                <c:pt idx="2077">
                  <c:v>0</c:v>
                </c:pt>
                <c:pt idx="2078">
                  <c:v>0</c:v>
                </c:pt>
                <c:pt idx="2079">
                  <c:v>0</c:v>
                </c:pt>
                <c:pt idx="2080">
                  <c:v>0</c:v>
                </c:pt>
                <c:pt idx="2081">
                  <c:v>0</c:v>
                </c:pt>
                <c:pt idx="2082">
                  <c:v>0</c:v>
                </c:pt>
                <c:pt idx="2083">
                  <c:v>0</c:v>
                </c:pt>
                <c:pt idx="2084">
                  <c:v>0</c:v>
                </c:pt>
                <c:pt idx="2085">
                  <c:v>3.4499999999999997</c:v>
                </c:pt>
                <c:pt idx="2086">
                  <c:v>0</c:v>
                </c:pt>
                <c:pt idx="2087">
                  <c:v>15</c:v>
                </c:pt>
                <c:pt idx="2088">
                  <c:v>0</c:v>
                </c:pt>
                <c:pt idx="2089">
                  <c:v>0</c:v>
                </c:pt>
                <c:pt idx="2090">
                  <c:v>0</c:v>
                </c:pt>
                <c:pt idx="2091">
                  <c:v>0</c:v>
                </c:pt>
                <c:pt idx="2092">
                  <c:v>0</c:v>
                </c:pt>
                <c:pt idx="2093">
                  <c:v>0</c:v>
                </c:pt>
                <c:pt idx="2094">
                  <c:v>0</c:v>
                </c:pt>
                <c:pt idx="2095">
                  <c:v>0</c:v>
                </c:pt>
                <c:pt idx="2096">
                  <c:v>0</c:v>
                </c:pt>
                <c:pt idx="2097">
                  <c:v>0</c:v>
                </c:pt>
                <c:pt idx="2098">
                  <c:v>0</c:v>
                </c:pt>
                <c:pt idx="2099">
                  <c:v>0</c:v>
                </c:pt>
                <c:pt idx="2100">
                  <c:v>0</c:v>
                </c:pt>
                <c:pt idx="2101">
                  <c:v>0</c:v>
                </c:pt>
                <c:pt idx="2102">
                  <c:v>0</c:v>
                </c:pt>
                <c:pt idx="2103">
                  <c:v>0</c:v>
                </c:pt>
                <c:pt idx="2104">
                  <c:v>10.950000000000001</c:v>
                </c:pt>
                <c:pt idx="2105">
                  <c:v>0.44999999999999973</c:v>
                </c:pt>
                <c:pt idx="2106">
                  <c:v>0</c:v>
                </c:pt>
                <c:pt idx="2107">
                  <c:v>0</c:v>
                </c:pt>
                <c:pt idx="2108">
                  <c:v>0</c:v>
                </c:pt>
                <c:pt idx="2109">
                  <c:v>0</c:v>
                </c:pt>
                <c:pt idx="2110">
                  <c:v>3.5249999999999995</c:v>
                </c:pt>
                <c:pt idx="2111">
                  <c:v>4.2749999999999995</c:v>
                </c:pt>
                <c:pt idx="2112">
                  <c:v>0</c:v>
                </c:pt>
                <c:pt idx="2113">
                  <c:v>0</c:v>
                </c:pt>
                <c:pt idx="2114">
                  <c:v>0</c:v>
                </c:pt>
                <c:pt idx="2115">
                  <c:v>0</c:v>
                </c:pt>
                <c:pt idx="2116">
                  <c:v>0</c:v>
                </c:pt>
                <c:pt idx="2117">
                  <c:v>0</c:v>
                </c:pt>
                <c:pt idx="2118">
                  <c:v>10.049999999999999</c:v>
                </c:pt>
                <c:pt idx="2119">
                  <c:v>0</c:v>
                </c:pt>
                <c:pt idx="2120">
                  <c:v>0</c:v>
                </c:pt>
                <c:pt idx="2121">
                  <c:v>0</c:v>
                </c:pt>
                <c:pt idx="2122">
                  <c:v>0</c:v>
                </c:pt>
                <c:pt idx="2123">
                  <c:v>0</c:v>
                </c:pt>
                <c:pt idx="2124">
                  <c:v>0</c:v>
                </c:pt>
                <c:pt idx="2125">
                  <c:v>0</c:v>
                </c:pt>
                <c:pt idx="2126">
                  <c:v>0</c:v>
                </c:pt>
                <c:pt idx="2127">
                  <c:v>0</c:v>
                </c:pt>
                <c:pt idx="2128">
                  <c:v>0</c:v>
                </c:pt>
                <c:pt idx="2129">
                  <c:v>0</c:v>
                </c:pt>
                <c:pt idx="2130">
                  <c:v>0</c:v>
                </c:pt>
                <c:pt idx="2131">
                  <c:v>0</c:v>
                </c:pt>
                <c:pt idx="2132">
                  <c:v>0</c:v>
                </c:pt>
                <c:pt idx="2133">
                  <c:v>0</c:v>
                </c:pt>
                <c:pt idx="2134">
                  <c:v>0</c:v>
                </c:pt>
                <c:pt idx="2135">
                  <c:v>0</c:v>
                </c:pt>
                <c:pt idx="2136">
                  <c:v>0</c:v>
                </c:pt>
                <c:pt idx="2137">
                  <c:v>0</c:v>
                </c:pt>
                <c:pt idx="2138">
                  <c:v>0</c:v>
                </c:pt>
                <c:pt idx="2139">
                  <c:v>0</c:v>
                </c:pt>
                <c:pt idx="2140">
                  <c:v>0</c:v>
                </c:pt>
                <c:pt idx="2141">
                  <c:v>0</c:v>
                </c:pt>
                <c:pt idx="2142">
                  <c:v>0</c:v>
                </c:pt>
                <c:pt idx="2143">
                  <c:v>0</c:v>
                </c:pt>
                <c:pt idx="2144">
                  <c:v>0</c:v>
                </c:pt>
                <c:pt idx="2145">
                  <c:v>0</c:v>
                </c:pt>
                <c:pt idx="2146">
                  <c:v>0</c:v>
                </c:pt>
                <c:pt idx="2147">
                  <c:v>0</c:v>
                </c:pt>
                <c:pt idx="2148">
                  <c:v>0</c:v>
                </c:pt>
                <c:pt idx="2149">
                  <c:v>0</c:v>
                </c:pt>
                <c:pt idx="2150">
                  <c:v>0</c:v>
                </c:pt>
                <c:pt idx="2151">
                  <c:v>0</c:v>
                </c:pt>
                <c:pt idx="2152">
                  <c:v>0</c:v>
                </c:pt>
                <c:pt idx="2153">
                  <c:v>1.5749999999999997</c:v>
                </c:pt>
                <c:pt idx="2154">
                  <c:v>1.9499999999999997</c:v>
                </c:pt>
                <c:pt idx="2155">
                  <c:v>0</c:v>
                </c:pt>
                <c:pt idx="2156">
                  <c:v>3.8999999999999995</c:v>
                </c:pt>
                <c:pt idx="2157">
                  <c:v>0</c:v>
                </c:pt>
                <c:pt idx="2158">
                  <c:v>0</c:v>
                </c:pt>
                <c:pt idx="2159">
                  <c:v>17.024999999999999</c:v>
                </c:pt>
                <c:pt idx="2160">
                  <c:v>0</c:v>
                </c:pt>
                <c:pt idx="2161">
                  <c:v>0</c:v>
                </c:pt>
                <c:pt idx="2162">
                  <c:v>0</c:v>
                </c:pt>
                <c:pt idx="2163">
                  <c:v>0</c:v>
                </c:pt>
                <c:pt idx="2164">
                  <c:v>0</c:v>
                </c:pt>
                <c:pt idx="2165">
                  <c:v>0</c:v>
                </c:pt>
                <c:pt idx="2166">
                  <c:v>0</c:v>
                </c:pt>
                <c:pt idx="2167">
                  <c:v>0</c:v>
                </c:pt>
                <c:pt idx="2168">
                  <c:v>0</c:v>
                </c:pt>
                <c:pt idx="2169">
                  <c:v>0</c:v>
                </c:pt>
                <c:pt idx="2170">
                  <c:v>0</c:v>
                </c:pt>
                <c:pt idx="2171">
                  <c:v>0</c:v>
                </c:pt>
                <c:pt idx="2172">
                  <c:v>0</c:v>
                </c:pt>
                <c:pt idx="2173">
                  <c:v>0</c:v>
                </c:pt>
                <c:pt idx="2174">
                  <c:v>0</c:v>
                </c:pt>
                <c:pt idx="2175">
                  <c:v>0</c:v>
                </c:pt>
                <c:pt idx="2176">
                  <c:v>0</c:v>
                </c:pt>
                <c:pt idx="2177">
                  <c:v>0</c:v>
                </c:pt>
                <c:pt idx="2178">
                  <c:v>0</c:v>
                </c:pt>
                <c:pt idx="2179">
                  <c:v>2.625</c:v>
                </c:pt>
                <c:pt idx="2180">
                  <c:v>0</c:v>
                </c:pt>
                <c:pt idx="2181">
                  <c:v>0</c:v>
                </c:pt>
                <c:pt idx="2182">
                  <c:v>0</c:v>
                </c:pt>
                <c:pt idx="2183">
                  <c:v>0</c:v>
                </c:pt>
                <c:pt idx="2184">
                  <c:v>0</c:v>
                </c:pt>
                <c:pt idx="2185">
                  <c:v>0</c:v>
                </c:pt>
                <c:pt idx="2186">
                  <c:v>0</c:v>
                </c:pt>
                <c:pt idx="2187">
                  <c:v>0</c:v>
                </c:pt>
                <c:pt idx="2188">
                  <c:v>0</c:v>
                </c:pt>
                <c:pt idx="2189">
                  <c:v>0</c:v>
                </c:pt>
                <c:pt idx="2190">
                  <c:v>0</c:v>
                </c:pt>
                <c:pt idx="2191">
                  <c:v>0</c:v>
                </c:pt>
                <c:pt idx="2192">
                  <c:v>0</c:v>
                </c:pt>
                <c:pt idx="2193">
                  <c:v>0</c:v>
                </c:pt>
                <c:pt idx="2194">
                  <c:v>0</c:v>
                </c:pt>
                <c:pt idx="2195">
                  <c:v>0</c:v>
                </c:pt>
                <c:pt idx="2196">
                  <c:v>0</c:v>
                </c:pt>
                <c:pt idx="2197">
                  <c:v>0</c:v>
                </c:pt>
                <c:pt idx="2198">
                  <c:v>0</c:v>
                </c:pt>
                <c:pt idx="2199">
                  <c:v>0</c:v>
                </c:pt>
                <c:pt idx="2200">
                  <c:v>0</c:v>
                </c:pt>
                <c:pt idx="2201">
                  <c:v>0</c:v>
                </c:pt>
                <c:pt idx="2202">
                  <c:v>0</c:v>
                </c:pt>
                <c:pt idx="2203">
                  <c:v>2.4750000000000005</c:v>
                </c:pt>
                <c:pt idx="2204">
                  <c:v>0</c:v>
                </c:pt>
                <c:pt idx="2205">
                  <c:v>0</c:v>
                </c:pt>
                <c:pt idx="2206">
                  <c:v>0</c:v>
                </c:pt>
                <c:pt idx="2207">
                  <c:v>0</c:v>
                </c:pt>
                <c:pt idx="2208">
                  <c:v>4.0500000000000007</c:v>
                </c:pt>
                <c:pt idx="2209">
                  <c:v>0</c:v>
                </c:pt>
                <c:pt idx="2210">
                  <c:v>0.44999999999999973</c:v>
                </c:pt>
                <c:pt idx="2211">
                  <c:v>0</c:v>
                </c:pt>
                <c:pt idx="2212">
                  <c:v>0</c:v>
                </c:pt>
                <c:pt idx="2213">
                  <c:v>4.6499999999999995</c:v>
                </c:pt>
                <c:pt idx="2214">
                  <c:v>0</c:v>
                </c:pt>
                <c:pt idx="2215">
                  <c:v>0</c:v>
                </c:pt>
                <c:pt idx="2216">
                  <c:v>0</c:v>
                </c:pt>
                <c:pt idx="2217">
                  <c:v>0</c:v>
                </c:pt>
                <c:pt idx="2218">
                  <c:v>0</c:v>
                </c:pt>
                <c:pt idx="2219">
                  <c:v>0</c:v>
                </c:pt>
                <c:pt idx="2220">
                  <c:v>0</c:v>
                </c:pt>
                <c:pt idx="2221">
                  <c:v>0</c:v>
                </c:pt>
                <c:pt idx="2222">
                  <c:v>0</c:v>
                </c:pt>
                <c:pt idx="2223">
                  <c:v>0</c:v>
                </c:pt>
                <c:pt idx="2224">
                  <c:v>0</c:v>
                </c:pt>
                <c:pt idx="2225">
                  <c:v>0</c:v>
                </c:pt>
                <c:pt idx="2226">
                  <c:v>0</c:v>
                </c:pt>
                <c:pt idx="2227">
                  <c:v>0</c:v>
                </c:pt>
                <c:pt idx="2228">
                  <c:v>0</c:v>
                </c:pt>
                <c:pt idx="2229">
                  <c:v>0</c:v>
                </c:pt>
                <c:pt idx="2230">
                  <c:v>0</c:v>
                </c:pt>
                <c:pt idx="2231">
                  <c:v>0</c:v>
                </c:pt>
                <c:pt idx="2232">
                  <c:v>0</c:v>
                </c:pt>
                <c:pt idx="2233">
                  <c:v>0</c:v>
                </c:pt>
                <c:pt idx="2234">
                  <c:v>0</c:v>
                </c:pt>
                <c:pt idx="2235">
                  <c:v>0</c:v>
                </c:pt>
                <c:pt idx="2236">
                  <c:v>0</c:v>
                </c:pt>
                <c:pt idx="2237">
                  <c:v>0</c:v>
                </c:pt>
                <c:pt idx="2238">
                  <c:v>0</c:v>
                </c:pt>
                <c:pt idx="2239">
                  <c:v>0</c:v>
                </c:pt>
                <c:pt idx="2240">
                  <c:v>0</c:v>
                </c:pt>
                <c:pt idx="2241">
                  <c:v>0</c:v>
                </c:pt>
                <c:pt idx="2242">
                  <c:v>0</c:v>
                </c:pt>
                <c:pt idx="2243">
                  <c:v>5.6999999999999993</c:v>
                </c:pt>
                <c:pt idx="2244">
                  <c:v>0</c:v>
                </c:pt>
                <c:pt idx="2245">
                  <c:v>11.100000000000001</c:v>
                </c:pt>
                <c:pt idx="2246">
                  <c:v>5.1750000000000007</c:v>
                </c:pt>
                <c:pt idx="2247">
                  <c:v>0</c:v>
                </c:pt>
                <c:pt idx="2248">
                  <c:v>0</c:v>
                </c:pt>
                <c:pt idx="2249">
                  <c:v>0</c:v>
                </c:pt>
                <c:pt idx="2250">
                  <c:v>0</c:v>
                </c:pt>
                <c:pt idx="2251">
                  <c:v>0</c:v>
                </c:pt>
                <c:pt idx="2252">
                  <c:v>0</c:v>
                </c:pt>
                <c:pt idx="2253">
                  <c:v>0</c:v>
                </c:pt>
                <c:pt idx="2254">
                  <c:v>1.9499999999999997</c:v>
                </c:pt>
                <c:pt idx="2255">
                  <c:v>0</c:v>
                </c:pt>
                <c:pt idx="2256">
                  <c:v>0</c:v>
                </c:pt>
                <c:pt idx="2257">
                  <c:v>0</c:v>
                </c:pt>
                <c:pt idx="2258">
                  <c:v>0</c:v>
                </c:pt>
                <c:pt idx="2259">
                  <c:v>0</c:v>
                </c:pt>
                <c:pt idx="2260">
                  <c:v>0</c:v>
                </c:pt>
                <c:pt idx="2261">
                  <c:v>0</c:v>
                </c:pt>
                <c:pt idx="2262">
                  <c:v>0</c:v>
                </c:pt>
                <c:pt idx="2263">
                  <c:v>0</c:v>
                </c:pt>
                <c:pt idx="2264">
                  <c:v>0</c:v>
                </c:pt>
                <c:pt idx="2265">
                  <c:v>0</c:v>
                </c:pt>
                <c:pt idx="2266">
                  <c:v>0</c:v>
                </c:pt>
                <c:pt idx="2267">
                  <c:v>0</c:v>
                </c:pt>
                <c:pt idx="2268">
                  <c:v>0</c:v>
                </c:pt>
                <c:pt idx="2269">
                  <c:v>0</c:v>
                </c:pt>
                <c:pt idx="2270">
                  <c:v>0</c:v>
                </c:pt>
                <c:pt idx="2271">
                  <c:v>0.44999999999999973</c:v>
                </c:pt>
                <c:pt idx="2272">
                  <c:v>0</c:v>
                </c:pt>
                <c:pt idx="2273">
                  <c:v>8.25</c:v>
                </c:pt>
                <c:pt idx="2274">
                  <c:v>0</c:v>
                </c:pt>
                <c:pt idx="2275">
                  <c:v>0</c:v>
                </c:pt>
                <c:pt idx="2276">
                  <c:v>0</c:v>
                </c:pt>
                <c:pt idx="2277">
                  <c:v>0</c:v>
                </c:pt>
                <c:pt idx="2278">
                  <c:v>0</c:v>
                </c:pt>
                <c:pt idx="2279">
                  <c:v>0</c:v>
                </c:pt>
                <c:pt idx="2280">
                  <c:v>0</c:v>
                </c:pt>
                <c:pt idx="2281">
                  <c:v>0</c:v>
                </c:pt>
                <c:pt idx="2282">
                  <c:v>0</c:v>
                </c:pt>
                <c:pt idx="2283">
                  <c:v>0</c:v>
                </c:pt>
                <c:pt idx="2284">
                  <c:v>0</c:v>
                </c:pt>
                <c:pt idx="2285">
                  <c:v>0</c:v>
                </c:pt>
                <c:pt idx="2286">
                  <c:v>0</c:v>
                </c:pt>
                <c:pt idx="2287">
                  <c:v>0</c:v>
                </c:pt>
                <c:pt idx="2288">
                  <c:v>0</c:v>
                </c:pt>
                <c:pt idx="2289">
                  <c:v>0</c:v>
                </c:pt>
                <c:pt idx="2290">
                  <c:v>3.8999999999999995</c:v>
                </c:pt>
                <c:pt idx="2291">
                  <c:v>0</c:v>
                </c:pt>
                <c:pt idx="2292">
                  <c:v>0</c:v>
                </c:pt>
                <c:pt idx="2293">
                  <c:v>0</c:v>
                </c:pt>
                <c:pt idx="2294">
                  <c:v>0</c:v>
                </c:pt>
                <c:pt idx="2295">
                  <c:v>0</c:v>
                </c:pt>
                <c:pt idx="2296">
                  <c:v>0</c:v>
                </c:pt>
                <c:pt idx="2297">
                  <c:v>0</c:v>
                </c:pt>
                <c:pt idx="2298">
                  <c:v>8.4750000000000014</c:v>
                </c:pt>
                <c:pt idx="2299">
                  <c:v>6.75</c:v>
                </c:pt>
                <c:pt idx="2300">
                  <c:v>0</c:v>
                </c:pt>
                <c:pt idx="2301">
                  <c:v>1.1999999999999997</c:v>
                </c:pt>
                <c:pt idx="2302">
                  <c:v>0</c:v>
                </c:pt>
                <c:pt idx="2303">
                  <c:v>0</c:v>
                </c:pt>
                <c:pt idx="2304">
                  <c:v>0</c:v>
                </c:pt>
                <c:pt idx="2305">
                  <c:v>0</c:v>
                </c:pt>
                <c:pt idx="2306">
                  <c:v>0</c:v>
                </c:pt>
                <c:pt idx="2307">
                  <c:v>0</c:v>
                </c:pt>
                <c:pt idx="2308">
                  <c:v>0</c:v>
                </c:pt>
                <c:pt idx="2309">
                  <c:v>0</c:v>
                </c:pt>
                <c:pt idx="2310">
                  <c:v>0</c:v>
                </c:pt>
                <c:pt idx="2311">
                  <c:v>0</c:v>
                </c:pt>
                <c:pt idx="2312">
                  <c:v>0</c:v>
                </c:pt>
                <c:pt idx="2313">
                  <c:v>0</c:v>
                </c:pt>
                <c:pt idx="2314">
                  <c:v>0</c:v>
                </c:pt>
                <c:pt idx="2315">
                  <c:v>0</c:v>
                </c:pt>
                <c:pt idx="2316">
                  <c:v>0</c:v>
                </c:pt>
                <c:pt idx="2317">
                  <c:v>0</c:v>
                </c:pt>
                <c:pt idx="2318">
                  <c:v>0</c:v>
                </c:pt>
                <c:pt idx="2319">
                  <c:v>1.1999999999999997</c:v>
                </c:pt>
                <c:pt idx="2320">
                  <c:v>0</c:v>
                </c:pt>
                <c:pt idx="2321">
                  <c:v>0</c:v>
                </c:pt>
                <c:pt idx="2322">
                  <c:v>0</c:v>
                </c:pt>
                <c:pt idx="2323">
                  <c:v>1.0500000000000003</c:v>
                </c:pt>
                <c:pt idx="2324">
                  <c:v>0</c:v>
                </c:pt>
                <c:pt idx="2325">
                  <c:v>0</c:v>
                </c:pt>
                <c:pt idx="2326">
                  <c:v>0</c:v>
                </c:pt>
                <c:pt idx="2327">
                  <c:v>0</c:v>
                </c:pt>
                <c:pt idx="2328">
                  <c:v>0</c:v>
                </c:pt>
                <c:pt idx="2329">
                  <c:v>0</c:v>
                </c:pt>
                <c:pt idx="2330">
                  <c:v>0</c:v>
                </c:pt>
                <c:pt idx="2331">
                  <c:v>0.52500000000000013</c:v>
                </c:pt>
                <c:pt idx="2332">
                  <c:v>0</c:v>
                </c:pt>
                <c:pt idx="2333">
                  <c:v>0</c:v>
                </c:pt>
                <c:pt idx="2334">
                  <c:v>0</c:v>
                </c:pt>
                <c:pt idx="2335">
                  <c:v>0</c:v>
                </c:pt>
                <c:pt idx="2336">
                  <c:v>0</c:v>
                </c:pt>
                <c:pt idx="2337">
                  <c:v>0</c:v>
                </c:pt>
                <c:pt idx="2338">
                  <c:v>2.3249999999999997</c:v>
                </c:pt>
                <c:pt idx="2339">
                  <c:v>0</c:v>
                </c:pt>
                <c:pt idx="2340">
                  <c:v>1.8000000000000003</c:v>
                </c:pt>
                <c:pt idx="2341">
                  <c:v>0</c:v>
                </c:pt>
                <c:pt idx="2342">
                  <c:v>0</c:v>
                </c:pt>
                <c:pt idx="2343">
                  <c:v>0</c:v>
                </c:pt>
                <c:pt idx="2344">
                  <c:v>4.3500000000000005</c:v>
                </c:pt>
                <c:pt idx="2345">
                  <c:v>0.44999999999999973</c:v>
                </c:pt>
                <c:pt idx="2346">
                  <c:v>0</c:v>
                </c:pt>
                <c:pt idx="2347">
                  <c:v>0</c:v>
                </c:pt>
                <c:pt idx="2348">
                  <c:v>1.6500000000000001</c:v>
                </c:pt>
                <c:pt idx="2349">
                  <c:v>0</c:v>
                </c:pt>
                <c:pt idx="2350">
                  <c:v>1.0500000000000003</c:v>
                </c:pt>
                <c:pt idx="2351">
                  <c:v>4.875</c:v>
                </c:pt>
                <c:pt idx="2352">
                  <c:v>0</c:v>
                </c:pt>
                <c:pt idx="2353">
                  <c:v>0</c:v>
                </c:pt>
                <c:pt idx="2354">
                  <c:v>0</c:v>
                </c:pt>
                <c:pt idx="2355">
                  <c:v>0</c:v>
                </c:pt>
                <c:pt idx="2356">
                  <c:v>0</c:v>
                </c:pt>
                <c:pt idx="2357">
                  <c:v>0</c:v>
                </c:pt>
                <c:pt idx="2358">
                  <c:v>2.5500000000000003</c:v>
                </c:pt>
                <c:pt idx="2359">
                  <c:v>0</c:v>
                </c:pt>
                <c:pt idx="2360">
                  <c:v>0</c:v>
                </c:pt>
                <c:pt idx="2361">
                  <c:v>0</c:v>
                </c:pt>
                <c:pt idx="2362">
                  <c:v>0</c:v>
                </c:pt>
                <c:pt idx="2363">
                  <c:v>0</c:v>
                </c:pt>
                <c:pt idx="2364">
                  <c:v>0</c:v>
                </c:pt>
                <c:pt idx="2365">
                  <c:v>0</c:v>
                </c:pt>
                <c:pt idx="2366">
                  <c:v>0</c:v>
                </c:pt>
                <c:pt idx="2367">
                  <c:v>0</c:v>
                </c:pt>
                <c:pt idx="2368">
                  <c:v>0.52500000000000013</c:v>
                </c:pt>
                <c:pt idx="2369">
                  <c:v>0</c:v>
                </c:pt>
                <c:pt idx="2370">
                  <c:v>0</c:v>
                </c:pt>
                <c:pt idx="2371">
                  <c:v>0</c:v>
                </c:pt>
                <c:pt idx="2372">
                  <c:v>0</c:v>
                </c:pt>
                <c:pt idx="2373">
                  <c:v>0</c:v>
                </c:pt>
                <c:pt idx="2374">
                  <c:v>0</c:v>
                </c:pt>
                <c:pt idx="2375">
                  <c:v>0</c:v>
                </c:pt>
                <c:pt idx="2376">
                  <c:v>6.1499999999999995</c:v>
                </c:pt>
                <c:pt idx="2377">
                  <c:v>0</c:v>
                </c:pt>
                <c:pt idx="2378">
                  <c:v>0</c:v>
                </c:pt>
                <c:pt idx="2379">
                  <c:v>0</c:v>
                </c:pt>
                <c:pt idx="2380">
                  <c:v>0</c:v>
                </c:pt>
                <c:pt idx="2381">
                  <c:v>0</c:v>
                </c:pt>
                <c:pt idx="2382">
                  <c:v>0</c:v>
                </c:pt>
                <c:pt idx="2383">
                  <c:v>3.3000000000000003</c:v>
                </c:pt>
                <c:pt idx="2384">
                  <c:v>0</c:v>
                </c:pt>
                <c:pt idx="2385">
                  <c:v>0</c:v>
                </c:pt>
                <c:pt idx="2386">
                  <c:v>3.0749999999999997</c:v>
                </c:pt>
                <c:pt idx="2387">
                  <c:v>0</c:v>
                </c:pt>
                <c:pt idx="2388">
                  <c:v>0</c:v>
                </c:pt>
                <c:pt idx="2389">
                  <c:v>0</c:v>
                </c:pt>
                <c:pt idx="2390">
                  <c:v>0</c:v>
                </c:pt>
                <c:pt idx="2391">
                  <c:v>0</c:v>
                </c:pt>
                <c:pt idx="2392">
                  <c:v>0</c:v>
                </c:pt>
                <c:pt idx="2393">
                  <c:v>0</c:v>
                </c:pt>
                <c:pt idx="2394">
                  <c:v>1.1999999999999997</c:v>
                </c:pt>
                <c:pt idx="2395">
                  <c:v>0</c:v>
                </c:pt>
                <c:pt idx="2396">
                  <c:v>0</c:v>
                </c:pt>
                <c:pt idx="2397">
                  <c:v>0</c:v>
                </c:pt>
                <c:pt idx="2398">
                  <c:v>0</c:v>
                </c:pt>
                <c:pt idx="2399">
                  <c:v>0</c:v>
                </c:pt>
                <c:pt idx="2400">
                  <c:v>0</c:v>
                </c:pt>
                <c:pt idx="2401">
                  <c:v>0</c:v>
                </c:pt>
                <c:pt idx="2402">
                  <c:v>0</c:v>
                </c:pt>
                <c:pt idx="2403">
                  <c:v>0</c:v>
                </c:pt>
                <c:pt idx="2404">
                  <c:v>0</c:v>
                </c:pt>
                <c:pt idx="2405">
                  <c:v>2.5500000000000003</c:v>
                </c:pt>
                <c:pt idx="2406">
                  <c:v>0</c:v>
                </c:pt>
                <c:pt idx="2407">
                  <c:v>0</c:v>
                </c:pt>
                <c:pt idx="2408">
                  <c:v>0</c:v>
                </c:pt>
                <c:pt idx="2409">
                  <c:v>0</c:v>
                </c:pt>
                <c:pt idx="2410">
                  <c:v>0</c:v>
                </c:pt>
                <c:pt idx="2411">
                  <c:v>0</c:v>
                </c:pt>
                <c:pt idx="2412">
                  <c:v>0</c:v>
                </c:pt>
                <c:pt idx="2413">
                  <c:v>0</c:v>
                </c:pt>
                <c:pt idx="2414">
                  <c:v>0</c:v>
                </c:pt>
                <c:pt idx="2415">
                  <c:v>0</c:v>
                </c:pt>
                <c:pt idx="2416">
                  <c:v>0</c:v>
                </c:pt>
                <c:pt idx="2417">
                  <c:v>0</c:v>
                </c:pt>
                <c:pt idx="2418">
                  <c:v>0</c:v>
                </c:pt>
                <c:pt idx="2419">
                  <c:v>0</c:v>
                </c:pt>
                <c:pt idx="2420">
                  <c:v>0</c:v>
                </c:pt>
                <c:pt idx="2421">
                  <c:v>0</c:v>
                </c:pt>
                <c:pt idx="2422">
                  <c:v>0</c:v>
                </c:pt>
                <c:pt idx="2423">
                  <c:v>0</c:v>
                </c:pt>
                <c:pt idx="2424">
                  <c:v>0</c:v>
                </c:pt>
                <c:pt idx="2425">
                  <c:v>0</c:v>
                </c:pt>
                <c:pt idx="2426">
                  <c:v>0</c:v>
                </c:pt>
                <c:pt idx="2427">
                  <c:v>0</c:v>
                </c:pt>
                <c:pt idx="2428">
                  <c:v>0</c:v>
                </c:pt>
                <c:pt idx="2429">
                  <c:v>0</c:v>
                </c:pt>
                <c:pt idx="2430">
                  <c:v>0</c:v>
                </c:pt>
                <c:pt idx="2431">
                  <c:v>0</c:v>
                </c:pt>
                <c:pt idx="2432">
                  <c:v>0</c:v>
                </c:pt>
                <c:pt idx="2433">
                  <c:v>1.5749999999999997</c:v>
                </c:pt>
                <c:pt idx="2434">
                  <c:v>3.8999999999999995</c:v>
                </c:pt>
                <c:pt idx="2435">
                  <c:v>0</c:v>
                </c:pt>
                <c:pt idx="2436">
                  <c:v>0</c:v>
                </c:pt>
                <c:pt idx="2437">
                  <c:v>0</c:v>
                </c:pt>
                <c:pt idx="2438">
                  <c:v>0</c:v>
                </c:pt>
                <c:pt idx="2439">
                  <c:v>0</c:v>
                </c:pt>
                <c:pt idx="2440">
                  <c:v>0</c:v>
                </c:pt>
                <c:pt idx="2441">
                  <c:v>0</c:v>
                </c:pt>
                <c:pt idx="2442">
                  <c:v>0</c:v>
                </c:pt>
                <c:pt idx="2443">
                  <c:v>0</c:v>
                </c:pt>
                <c:pt idx="2444">
                  <c:v>0</c:v>
                </c:pt>
                <c:pt idx="2445">
                  <c:v>0</c:v>
                </c:pt>
                <c:pt idx="2446">
                  <c:v>0</c:v>
                </c:pt>
                <c:pt idx="2447">
                  <c:v>0</c:v>
                </c:pt>
                <c:pt idx="2448">
                  <c:v>0</c:v>
                </c:pt>
                <c:pt idx="2449">
                  <c:v>0</c:v>
                </c:pt>
                <c:pt idx="2450">
                  <c:v>0</c:v>
                </c:pt>
                <c:pt idx="2451">
                  <c:v>0</c:v>
                </c:pt>
                <c:pt idx="2452">
                  <c:v>0</c:v>
                </c:pt>
                <c:pt idx="2453">
                  <c:v>0</c:v>
                </c:pt>
                <c:pt idx="2454">
                  <c:v>0</c:v>
                </c:pt>
                <c:pt idx="2455">
                  <c:v>0</c:v>
                </c:pt>
                <c:pt idx="2456">
                  <c:v>0</c:v>
                </c:pt>
                <c:pt idx="2457">
                  <c:v>0</c:v>
                </c:pt>
                <c:pt idx="2458">
                  <c:v>0</c:v>
                </c:pt>
                <c:pt idx="2459">
                  <c:v>0</c:v>
                </c:pt>
                <c:pt idx="2460">
                  <c:v>0</c:v>
                </c:pt>
                <c:pt idx="2461">
                  <c:v>0</c:v>
                </c:pt>
                <c:pt idx="2462">
                  <c:v>0</c:v>
                </c:pt>
                <c:pt idx="2463">
                  <c:v>0</c:v>
                </c:pt>
                <c:pt idx="2464">
                  <c:v>0</c:v>
                </c:pt>
                <c:pt idx="2465">
                  <c:v>0</c:v>
                </c:pt>
                <c:pt idx="2466">
                  <c:v>0</c:v>
                </c:pt>
                <c:pt idx="2467">
                  <c:v>18.75</c:v>
                </c:pt>
                <c:pt idx="2468">
                  <c:v>0</c:v>
                </c:pt>
                <c:pt idx="2469">
                  <c:v>0</c:v>
                </c:pt>
                <c:pt idx="2470">
                  <c:v>0</c:v>
                </c:pt>
                <c:pt idx="2471">
                  <c:v>0</c:v>
                </c:pt>
                <c:pt idx="2472">
                  <c:v>0</c:v>
                </c:pt>
                <c:pt idx="2473">
                  <c:v>0</c:v>
                </c:pt>
                <c:pt idx="2474">
                  <c:v>0</c:v>
                </c:pt>
                <c:pt idx="2475">
                  <c:v>0</c:v>
                </c:pt>
                <c:pt idx="2476">
                  <c:v>4.2749999999999995</c:v>
                </c:pt>
                <c:pt idx="2477">
                  <c:v>0</c:v>
                </c:pt>
                <c:pt idx="2478">
                  <c:v>0</c:v>
                </c:pt>
                <c:pt idx="2479">
                  <c:v>0</c:v>
                </c:pt>
                <c:pt idx="2480">
                  <c:v>0</c:v>
                </c:pt>
                <c:pt idx="2481">
                  <c:v>0</c:v>
                </c:pt>
                <c:pt idx="2482">
                  <c:v>0</c:v>
                </c:pt>
                <c:pt idx="2483">
                  <c:v>0</c:v>
                </c:pt>
                <c:pt idx="2484">
                  <c:v>0</c:v>
                </c:pt>
                <c:pt idx="2485">
                  <c:v>0</c:v>
                </c:pt>
                <c:pt idx="2486">
                  <c:v>0</c:v>
                </c:pt>
                <c:pt idx="2487">
                  <c:v>0</c:v>
                </c:pt>
                <c:pt idx="2488">
                  <c:v>0</c:v>
                </c:pt>
                <c:pt idx="2489">
                  <c:v>0</c:v>
                </c:pt>
                <c:pt idx="2490">
                  <c:v>0</c:v>
                </c:pt>
                <c:pt idx="2491">
                  <c:v>3</c:v>
                </c:pt>
                <c:pt idx="2492">
                  <c:v>0</c:v>
                </c:pt>
                <c:pt idx="2493">
                  <c:v>0</c:v>
                </c:pt>
                <c:pt idx="2494">
                  <c:v>13.575000000000001</c:v>
                </c:pt>
                <c:pt idx="2495">
                  <c:v>0</c:v>
                </c:pt>
                <c:pt idx="2496">
                  <c:v>0</c:v>
                </c:pt>
                <c:pt idx="2497">
                  <c:v>0</c:v>
                </c:pt>
                <c:pt idx="2498">
                  <c:v>0</c:v>
                </c:pt>
                <c:pt idx="2499">
                  <c:v>0</c:v>
                </c:pt>
                <c:pt idx="2500">
                  <c:v>0</c:v>
                </c:pt>
                <c:pt idx="2501">
                  <c:v>0</c:v>
                </c:pt>
                <c:pt idx="2502">
                  <c:v>0</c:v>
                </c:pt>
                <c:pt idx="2503">
                  <c:v>1.875</c:v>
                </c:pt>
                <c:pt idx="2504">
                  <c:v>0</c:v>
                </c:pt>
                <c:pt idx="2505">
                  <c:v>0</c:v>
                </c:pt>
                <c:pt idx="2506">
                  <c:v>0</c:v>
                </c:pt>
                <c:pt idx="2507">
                  <c:v>0</c:v>
                </c:pt>
                <c:pt idx="2508">
                  <c:v>0</c:v>
                </c:pt>
                <c:pt idx="2509">
                  <c:v>0</c:v>
                </c:pt>
                <c:pt idx="2510">
                  <c:v>0</c:v>
                </c:pt>
                <c:pt idx="2511">
                  <c:v>0</c:v>
                </c:pt>
                <c:pt idx="2512">
                  <c:v>0</c:v>
                </c:pt>
                <c:pt idx="2513">
                  <c:v>0</c:v>
                </c:pt>
                <c:pt idx="2514">
                  <c:v>0</c:v>
                </c:pt>
                <c:pt idx="2515">
                  <c:v>0</c:v>
                </c:pt>
                <c:pt idx="2516">
                  <c:v>0</c:v>
                </c:pt>
                <c:pt idx="2517">
                  <c:v>0</c:v>
                </c:pt>
                <c:pt idx="2518">
                  <c:v>0</c:v>
                </c:pt>
                <c:pt idx="2519">
                  <c:v>0</c:v>
                </c:pt>
                <c:pt idx="2520">
                  <c:v>0</c:v>
                </c:pt>
                <c:pt idx="2521">
                  <c:v>3.8999999999999995</c:v>
                </c:pt>
                <c:pt idx="2522">
                  <c:v>0</c:v>
                </c:pt>
                <c:pt idx="2523">
                  <c:v>0</c:v>
                </c:pt>
                <c:pt idx="2524">
                  <c:v>0</c:v>
                </c:pt>
                <c:pt idx="2525">
                  <c:v>0</c:v>
                </c:pt>
                <c:pt idx="2526">
                  <c:v>4.8000000000000007</c:v>
                </c:pt>
                <c:pt idx="2527">
                  <c:v>0</c:v>
                </c:pt>
                <c:pt idx="2528">
                  <c:v>0</c:v>
                </c:pt>
                <c:pt idx="2529">
                  <c:v>0</c:v>
                </c:pt>
                <c:pt idx="2530">
                  <c:v>0</c:v>
                </c:pt>
                <c:pt idx="2531">
                  <c:v>0</c:v>
                </c:pt>
                <c:pt idx="2532">
                  <c:v>0</c:v>
                </c:pt>
                <c:pt idx="2533">
                  <c:v>0</c:v>
                </c:pt>
                <c:pt idx="2534">
                  <c:v>1.3499999999999999</c:v>
                </c:pt>
                <c:pt idx="2535">
                  <c:v>4.1999999999999993</c:v>
                </c:pt>
                <c:pt idx="2536">
                  <c:v>0</c:v>
                </c:pt>
                <c:pt idx="2537">
                  <c:v>7.125</c:v>
                </c:pt>
                <c:pt idx="2538">
                  <c:v>0</c:v>
                </c:pt>
                <c:pt idx="2539">
                  <c:v>0</c:v>
                </c:pt>
                <c:pt idx="2540">
                  <c:v>0</c:v>
                </c:pt>
                <c:pt idx="2541">
                  <c:v>0</c:v>
                </c:pt>
                <c:pt idx="2542">
                  <c:v>0</c:v>
                </c:pt>
                <c:pt idx="2543">
                  <c:v>9.375</c:v>
                </c:pt>
                <c:pt idx="2544">
                  <c:v>2.0250000000000004</c:v>
                </c:pt>
                <c:pt idx="2545">
                  <c:v>0</c:v>
                </c:pt>
                <c:pt idx="2546">
                  <c:v>0</c:v>
                </c:pt>
                <c:pt idx="2547">
                  <c:v>10.200000000000001</c:v>
                </c:pt>
                <c:pt idx="2548">
                  <c:v>14.25</c:v>
                </c:pt>
                <c:pt idx="2549">
                  <c:v>0</c:v>
                </c:pt>
                <c:pt idx="2550">
                  <c:v>0</c:v>
                </c:pt>
                <c:pt idx="2551">
                  <c:v>0</c:v>
                </c:pt>
                <c:pt idx="2552">
                  <c:v>0</c:v>
                </c:pt>
                <c:pt idx="2553">
                  <c:v>0</c:v>
                </c:pt>
                <c:pt idx="2554">
                  <c:v>1.2750000000000001</c:v>
                </c:pt>
                <c:pt idx="2555">
                  <c:v>7.4999999999999734E-2</c:v>
                </c:pt>
                <c:pt idx="2556">
                  <c:v>0</c:v>
                </c:pt>
                <c:pt idx="2557">
                  <c:v>0</c:v>
                </c:pt>
                <c:pt idx="2558">
                  <c:v>0</c:v>
                </c:pt>
                <c:pt idx="2559">
                  <c:v>0</c:v>
                </c:pt>
                <c:pt idx="2560">
                  <c:v>0</c:v>
                </c:pt>
                <c:pt idx="2561">
                  <c:v>0</c:v>
                </c:pt>
                <c:pt idx="2562">
                  <c:v>0</c:v>
                </c:pt>
                <c:pt idx="2563">
                  <c:v>0</c:v>
                </c:pt>
                <c:pt idx="2564">
                  <c:v>0</c:v>
                </c:pt>
                <c:pt idx="2565">
                  <c:v>0</c:v>
                </c:pt>
                <c:pt idx="2566">
                  <c:v>0</c:v>
                </c:pt>
                <c:pt idx="2567">
                  <c:v>0</c:v>
                </c:pt>
                <c:pt idx="2568">
                  <c:v>0</c:v>
                </c:pt>
                <c:pt idx="2569">
                  <c:v>0</c:v>
                </c:pt>
                <c:pt idx="2570">
                  <c:v>0</c:v>
                </c:pt>
                <c:pt idx="2571">
                  <c:v>0</c:v>
                </c:pt>
                <c:pt idx="2572">
                  <c:v>0.44999999999999973</c:v>
                </c:pt>
                <c:pt idx="2573">
                  <c:v>0</c:v>
                </c:pt>
                <c:pt idx="2574">
                  <c:v>0</c:v>
                </c:pt>
                <c:pt idx="2575">
                  <c:v>0</c:v>
                </c:pt>
                <c:pt idx="2576">
                  <c:v>4.3500000000000005</c:v>
                </c:pt>
                <c:pt idx="2577">
                  <c:v>0</c:v>
                </c:pt>
                <c:pt idx="2578">
                  <c:v>0</c:v>
                </c:pt>
                <c:pt idx="2579">
                  <c:v>0</c:v>
                </c:pt>
                <c:pt idx="2580">
                  <c:v>0</c:v>
                </c:pt>
                <c:pt idx="2581">
                  <c:v>0</c:v>
                </c:pt>
                <c:pt idx="2582">
                  <c:v>3.3000000000000003</c:v>
                </c:pt>
                <c:pt idx="2583">
                  <c:v>0</c:v>
                </c:pt>
                <c:pt idx="2584">
                  <c:v>0</c:v>
                </c:pt>
                <c:pt idx="2585">
                  <c:v>0</c:v>
                </c:pt>
                <c:pt idx="2586">
                  <c:v>0</c:v>
                </c:pt>
                <c:pt idx="2587">
                  <c:v>0</c:v>
                </c:pt>
                <c:pt idx="2588">
                  <c:v>0</c:v>
                </c:pt>
                <c:pt idx="2589">
                  <c:v>0</c:v>
                </c:pt>
                <c:pt idx="2590">
                  <c:v>0</c:v>
                </c:pt>
                <c:pt idx="2591">
                  <c:v>0</c:v>
                </c:pt>
                <c:pt idx="2592">
                  <c:v>0</c:v>
                </c:pt>
                <c:pt idx="2593">
                  <c:v>2.3999999999999995</c:v>
                </c:pt>
                <c:pt idx="2594">
                  <c:v>0</c:v>
                </c:pt>
                <c:pt idx="2595">
                  <c:v>0</c:v>
                </c:pt>
                <c:pt idx="2596">
                  <c:v>0</c:v>
                </c:pt>
                <c:pt idx="2597">
                  <c:v>0</c:v>
                </c:pt>
                <c:pt idx="2598">
                  <c:v>0</c:v>
                </c:pt>
                <c:pt idx="2599">
                  <c:v>0</c:v>
                </c:pt>
                <c:pt idx="2600">
                  <c:v>0</c:v>
                </c:pt>
                <c:pt idx="2601">
                  <c:v>0</c:v>
                </c:pt>
                <c:pt idx="2602">
                  <c:v>0</c:v>
                </c:pt>
                <c:pt idx="2603">
                  <c:v>0</c:v>
                </c:pt>
                <c:pt idx="2604">
                  <c:v>0</c:v>
                </c:pt>
                <c:pt idx="2605">
                  <c:v>9.1499999999999986</c:v>
                </c:pt>
                <c:pt idx="2606">
                  <c:v>0</c:v>
                </c:pt>
                <c:pt idx="2607">
                  <c:v>0</c:v>
                </c:pt>
                <c:pt idx="2608">
                  <c:v>0</c:v>
                </c:pt>
                <c:pt idx="2609">
                  <c:v>0</c:v>
                </c:pt>
                <c:pt idx="2610">
                  <c:v>0</c:v>
                </c:pt>
                <c:pt idx="2611">
                  <c:v>4.875</c:v>
                </c:pt>
                <c:pt idx="2612">
                  <c:v>0</c:v>
                </c:pt>
                <c:pt idx="2613">
                  <c:v>0</c:v>
                </c:pt>
                <c:pt idx="2614">
                  <c:v>0</c:v>
                </c:pt>
                <c:pt idx="2615">
                  <c:v>6.8999999999999995</c:v>
                </c:pt>
                <c:pt idx="2616">
                  <c:v>0</c:v>
                </c:pt>
                <c:pt idx="2617">
                  <c:v>0</c:v>
                </c:pt>
                <c:pt idx="2618">
                  <c:v>0.375</c:v>
                </c:pt>
                <c:pt idx="2619">
                  <c:v>0</c:v>
                </c:pt>
                <c:pt idx="2620">
                  <c:v>0</c:v>
                </c:pt>
                <c:pt idx="2621">
                  <c:v>0</c:v>
                </c:pt>
                <c:pt idx="2622">
                  <c:v>0</c:v>
                </c:pt>
                <c:pt idx="2623">
                  <c:v>0</c:v>
                </c:pt>
                <c:pt idx="2624">
                  <c:v>0</c:v>
                </c:pt>
                <c:pt idx="2625">
                  <c:v>0</c:v>
                </c:pt>
                <c:pt idx="2626">
                  <c:v>0</c:v>
                </c:pt>
                <c:pt idx="2627">
                  <c:v>6.75</c:v>
                </c:pt>
                <c:pt idx="2628">
                  <c:v>3.2250000000000005</c:v>
                </c:pt>
                <c:pt idx="2629">
                  <c:v>5.3999999999999995</c:v>
                </c:pt>
                <c:pt idx="2630">
                  <c:v>0</c:v>
                </c:pt>
                <c:pt idx="2631">
                  <c:v>0</c:v>
                </c:pt>
                <c:pt idx="2632">
                  <c:v>0</c:v>
                </c:pt>
                <c:pt idx="2633">
                  <c:v>0</c:v>
                </c:pt>
                <c:pt idx="2634">
                  <c:v>0</c:v>
                </c:pt>
                <c:pt idx="2635">
                  <c:v>0</c:v>
                </c:pt>
                <c:pt idx="2636">
                  <c:v>0</c:v>
                </c:pt>
                <c:pt idx="2637">
                  <c:v>0</c:v>
                </c:pt>
                <c:pt idx="2638">
                  <c:v>0</c:v>
                </c:pt>
                <c:pt idx="2639">
                  <c:v>0</c:v>
                </c:pt>
                <c:pt idx="2640">
                  <c:v>0</c:v>
                </c:pt>
                <c:pt idx="2641">
                  <c:v>0</c:v>
                </c:pt>
                <c:pt idx="2642">
                  <c:v>0</c:v>
                </c:pt>
                <c:pt idx="2643">
                  <c:v>0</c:v>
                </c:pt>
                <c:pt idx="2644">
                  <c:v>1.6500000000000001</c:v>
                </c:pt>
                <c:pt idx="2645">
                  <c:v>2.3999999999999995</c:v>
                </c:pt>
                <c:pt idx="2646">
                  <c:v>0.30000000000000027</c:v>
                </c:pt>
                <c:pt idx="2647">
                  <c:v>0</c:v>
                </c:pt>
                <c:pt idx="2648">
                  <c:v>0</c:v>
                </c:pt>
                <c:pt idx="2649">
                  <c:v>0</c:v>
                </c:pt>
                <c:pt idx="2650">
                  <c:v>0</c:v>
                </c:pt>
                <c:pt idx="2651">
                  <c:v>0</c:v>
                </c:pt>
                <c:pt idx="2652">
                  <c:v>0</c:v>
                </c:pt>
                <c:pt idx="2653">
                  <c:v>0</c:v>
                </c:pt>
                <c:pt idx="2654">
                  <c:v>0</c:v>
                </c:pt>
                <c:pt idx="2655">
                  <c:v>0</c:v>
                </c:pt>
                <c:pt idx="2656">
                  <c:v>0</c:v>
                </c:pt>
                <c:pt idx="2657">
                  <c:v>0</c:v>
                </c:pt>
                <c:pt idx="2658">
                  <c:v>0</c:v>
                </c:pt>
                <c:pt idx="2659">
                  <c:v>0</c:v>
                </c:pt>
                <c:pt idx="2660">
                  <c:v>0</c:v>
                </c:pt>
                <c:pt idx="2661">
                  <c:v>0</c:v>
                </c:pt>
                <c:pt idx="2662">
                  <c:v>0</c:v>
                </c:pt>
                <c:pt idx="2663">
                  <c:v>0</c:v>
                </c:pt>
                <c:pt idx="2664">
                  <c:v>0</c:v>
                </c:pt>
                <c:pt idx="2665">
                  <c:v>2.1750000000000003</c:v>
                </c:pt>
                <c:pt idx="2666">
                  <c:v>4.6499999999999995</c:v>
                </c:pt>
                <c:pt idx="2667">
                  <c:v>0</c:v>
                </c:pt>
                <c:pt idx="2668">
                  <c:v>0</c:v>
                </c:pt>
                <c:pt idx="2669">
                  <c:v>0</c:v>
                </c:pt>
                <c:pt idx="2670">
                  <c:v>0</c:v>
                </c:pt>
                <c:pt idx="2671">
                  <c:v>0</c:v>
                </c:pt>
                <c:pt idx="2672">
                  <c:v>0</c:v>
                </c:pt>
                <c:pt idx="2673">
                  <c:v>16.575000000000003</c:v>
                </c:pt>
                <c:pt idx="2674">
                  <c:v>0</c:v>
                </c:pt>
                <c:pt idx="2675">
                  <c:v>0</c:v>
                </c:pt>
                <c:pt idx="2676">
                  <c:v>0</c:v>
                </c:pt>
                <c:pt idx="2677">
                  <c:v>0</c:v>
                </c:pt>
                <c:pt idx="2678">
                  <c:v>0</c:v>
                </c:pt>
                <c:pt idx="2679">
                  <c:v>0</c:v>
                </c:pt>
                <c:pt idx="2680">
                  <c:v>0</c:v>
                </c:pt>
                <c:pt idx="2681">
                  <c:v>0</c:v>
                </c:pt>
                <c:pt idx="2682">
                  <c:v>0</c:v>
                </c:pt>
                <c:pt idx="2683">
                  <c:v>0</c:v>
                </c:pt>
                <c:pt idx="2684">
                  <c:v>0</c:v>
                </c:pt>
                <c:pt idx="2685">
                  <c:v>0</c:v>
                </c:pt>
                <c:pt idx="2686">
                  <c:v>0</c:v>
                </c:pt>
                <c:pt idx="2687">
                  <c:v>0</c:v>
                </c:pt>
                <c:pt idx="2688">
                  <c:v>0</c:v>
                </c:pt>
                <c:pt idx="2689">
                  <c:v>0</c:v>
                </c:pt>
                <c:pt idx="2690">
                  <c:v>0</c:v>
                </c:pt>
                <c:pt idx="2691">
                  <c:v>0</c:v>
                </c:pt>
                <c:pt idx="2692">
                  <c:v>0</c:v>
                </c:pt>
                <c:pt idx="2693">
                  <c:v>0</c:v>
                </c:pt>
                <c:pt idx="2694">
                  <c:v>0</c:v>
                </c:pt>
                <c:pt idx="2695">
                  <c:v>6.6000000000000005</c:v>
                </c:pt>
                <c:pt idx="2696">
                  <c:v>0</c:v>
                </c:pt>
                <c:pt idx="2697">
                  <c:v>0</c:v>
                </c:pt>
                <c:pt idx="2698">
                  <c:v>0</c:v>
                </c:pt>
                <c:pt idx="2699">
                  <c:v>0</c:v>
                </c:pt>
                <c:pt idx="2700">
                  <c:v>0.15000000000000013</c:v>
                </c:pt>
                <c:pt idx="2701">
                  <c:v>0</c:v>
                </c:pt>
                <c:pt idx="2702">
                  <c:v>0</c:v>
                </c:pt>
                <c:pt idx="2703">
                  <c:v>0</c:v>
                </c:pt>
                <c:pt idx="2704">
                  <c:v>5.5500000000000007</c:v>
                </c:pt>
                <c:pt idx="2705">
                  <c:v>0</c:v>
                </c:pt>
                <c:pt idx="2706">
                  <c:v>3.4499999999999997</c:v>
                </c:pt>
                <c:pt idx="2707">
                  <c:v>0</c:v>
                </c:pt>
                <c:pt idx="2708">
                  <c:v>0</c:v>
                </c:pt>
                <c:pt idx="2709">
                  <c:v>0</c:v>
                </c:pt>
                <c:pt idx="2710">
                  <c:v>0</c:v>
                </c:pt>
                <c:pt idx="2711">
                  <c:v>14.100000000000001</c:v>
                </c:pt>
                <c:pt idx="2712">
                  <c:v>0</c:v>
                </c:pt>
                <c:pt idx="2713">
                  <c:v>0</c:v>
                </c:pt>
                <c:pt idx="2714">
                  <c:v>2.0250000000000004</c:v>
                </c:pt>
                <c:pt idx="2715">
                  <c:v>0</c:v>
                </c:pt>
                <c:pt idx="2716">
                  <c:v>0</c:v>
                </c:pt>
                <c:pt idx="2717">
                  <c:v>0</c:v>
                </c:pt>
                <c:pt idx="2718">
                  <c:v>0</c:v>
                </c:pt>
                <c:pt idx="2719">
                  <c:v>0</c:v>
                </c:pt>
                <c:pt idx="2720">
                  <c:v>0</c:v>
                </c:pt>
                <c:pt idx="2721">
                  <c:v>0</c:v>
                </c:pt>
                <c:pt idx="2722">
                  <c:v>0</c:v>
                </c:pt>
                <c:pt idx="2723">
                  <c:v>0</c:v>
                </c:pt>
                <c:pt idx="2724">
                  <c:v>0</c:v>
                </c:pt>
                <c:pt idx="2725">
                  <c:v>0</c:v>
                </c:pt>
                <c:pt idx="2726">
                  <c:v>0</c:v>
                </c:pt>
                <c:pt idx="2727">
                  <c:v>0</c:v>
                </c:pt>
                <c:pt idx="2728">
                  <c:v>0</c:v>
                </c:pt>
                <c:pt idx="2729">
                  <c:v>0</c:v>
                </c:pt>
                <c:pt idx="2730">
                  <c:v>0</c:v>
                </c:pt>
                <c:pt idx="2731">
                  <c:v>0</c:v>
                </c:pt>
                <c:pt idx="2732">
                  <c:v>0</c:v>
                </c:pt>
                <c:pt idx="2733">
                  <c:v>0</c:v>
                </c:pt>
                <c:pt idx="2734">
                  <c:v>0</c:v>
                </c:pt>
                <c:pt idx="2735">
                  <c:v>0</c:v>
                </c:pt>
                <c:pt idx="2736">
                  <c:v>0</c:v>
                </c:pt>
                <c:pt idx="2737">
                  <c:v>5.5500000000000007</c:v>
                </c:pt>
                <c:pt idx="2738">
                  <c:v>0</c:v>
                </c:pt>
                <c:pt idx="2739">
                  <c:v>0</c:v>
                </c:pt>
                <c:pt idx="2740">
                  <c:v>5.3249999999999993</c:v>
                </c:pt>
                <c:pt idx="2741">
                  <c:v>0</c:v>
                </c:pt>
                <c:pt idx="2742">
                  <c:v>0</c:v>
                </c:pt>
                <c:pt idx="2743">
                  <c:v>0</c:v>
                </c:pt>
                <c:pt idx="2744">
                  <c:v>9.8999999999999986</c:v>
                </c:pt>
                <c:pt idx="2745">
                  <c:v>0</c:v>
                </c:pt>
                <c:pt idx="2746">
                  <c:v>0</c:v>
                </c:pt>
                <c:pt idx="2747">
                  <c:v>0</c:v>
                </c:pt>
                <c:pt idx="2748">
                  <c:v>2.625</c:v>
                </c:pt>
                <c:pt idx="2749">
                  <c:v>1.6500000000000001</c:v>
                </c:pt>
                <c:pt idx="2750">
                  <c:v>0</c:v>
                </c:pt>
                <c:pt idx="2751">
                  <c:v>0</c:v>
                </c:pt>
                <c:pt idx="2752">
                  <c:v>0.75</c:v>
                </c:pt>
                <c:pt idx="2753">
                  <c:v>0</c:v>
                </c:pt>
                <c:pt idx="2754">
                  <c:v>0.15000000000000013</c:v>
                </c:pt>
                <c:pt idx="2755">
                  <c:v>0</c:v>
                </c:pt>
                <c:pt idx="2756">
                  <c:v>0</c:v>
                </c:pt>
                <c:pt idx="2757">
                  <c:v>0</c:v>
                </c:pt>
                <c:pt idx="2758">
                  <c:v>0</c:v>
                </c:pt>
                <c:pt idx="2759">
                  <c:v>0</c:v>
                </c:pt>
                <c:pt idx="2760">
                  <c:v>0</c:v>
                </c:pt>
                <c:pt idx="2761">
                  <c:v>0</c:v>
                </c:pt>
                <c:pt idx="2762">
                  <c:v>0</c:v>
                </c:pt>
                <c:pt idx="2763">
                  <c:v>0</c:v>
                </c:pt>
                <c:pt idx="2764">
                  <c:v>1.6500000000000001</c:v>
                </c:pt>
                <c:pt idx="2765">
                  <c:v>0</c:v>
                </c:pt>
                <c:pt idx="2766">
                  <c:v>0</c:v>
                </c:pt>
                <c:pt idx="2767">
                  <c:v>0</c:v>
                </c:pt>
                <c:pt idx="2768">
                  <c:v>0</c:v>
                </c:pt>
                <c:pt idx="2769">
                  <c:v>6.75</c:v>
                </c:pt>
                <c:pt idx="2770">
                  <c:v>0</c:v>
                </c:pt>
                <c:pt idx="2771">
                  <c:v>0</c:v>
                </c:pt>
                <c:pt idx="2772">
                  <c:v>0</c:v>
                </c:pt>
                <c:pt idx="2773">
                  <c:v>0</c:v>
                </c:pt>
                <c:pt idx="2774">
                  <c:v>0</c:v>
                </c:pt>
                <c:pt idx="2775">
                  <c:v>0</c:v>
                </c:pt>
                <c:pt idx="2776">
                  <c:v>0</c:v>
                </c:pt>
                <c:pt idx="2777">
                  <c:v>14.700000000000001</c:v>
                </c:pt>
                <c:pt idx="2778">
                  <c:v>0</c:v>
                </c:pt>
                <c:pt idx="2779">
                  <c:v>0</c:v>
                </c:pt>
                <c:pt idx="2780">
                  <c:v>0</c:v>
                </c:pt>
                <c:pt idx="2781">
                  <c:v>0</c:v>
                </c:pt>
                <c:pt idx="2782">
                  <c:v>0</c:v>
                </c:pt>
                <c:pt idx="2783">
                  <c:v>7.0500000000000007</c:v>
                </c:pt>
                <c:pt idx="2784">
                  <c:v>0</c:v>
                </c:pt>
                <c:pt idx="2785">
                  <c:v>0</c:v>
                </c:pt>
                <c:pt idx="2786">
                  <c:v>0</c:v>
                </c:pt>
                <c:pt idx="2787">
                  <c:v>0</c:v>
                </c:pt>
                <c:pt idx="2788">
                  <c:v>0</c:v>
                </c:pt>
                <c:pt idx="2789">
                  <c:v>0</c:v>
                </c:pt>
                <c:pt idx="2790">
                  <c:v>8.25</c:v>
                </c:pt>
                <c:pt idx="2791">
                  <c:v>0</c:v>
                </c:pt>
                <c:pt idx="2792">
                  <c:v>0</c:v>
                </c:pt>
                <c:pt idx="2793">
                  <c:v>2.0250000000000004</c:v>
                </c:pt>
                <c:pt idx="2794">
                  <c:v>2.25</c:v>
                </c:pt>
                <c:pt idx="2795">
                  <c:v>0</c:v>
                </c:pt>
                <c:pt idx="2796">
                  <c:v>0</c:v>
                </c:pt>
                <c:pt idx="2797">
                  <c:v>0</c:v>
                </c:pt>
                <c:pt idx="2798">
                  <c:v>0</c:v>
                </c:pt>
                <c:pt idx="2799">
                  <c:v>0.75</c:v>
                </c:pt>
                <c:pt idx="2800">
                  <c:v>0</c:v>
                </c:pt>
                <c:pt idx="2801">
                  <c:v>0</c:v>
                </c:pt>
                <c:pt idx="2802">
                  <c:v>0</c:v>
                </c:pt>
                <c:pt idx="2803">
                  <c:v>0</c:v>
                </c:pt>
                <c:pt idx="2804">
                  <c:v>0</c:v>
                </c:pt>
                <c:pt idx="2805">
                  <c:v>0</c:v>
                </c:pt>
                <c:pt idx="2806">
                  <c:v>0</c:v>
                </c:pt>
                <c:pt idx="2807">
                  <c:v>0</c:v>
                </c:pt>
                <c:pt idx="2808">
                  <c:v>0</c:v>
                </c:pt>
                <c:pt idx="2809">
                  <c:v>0</c:v>
                </c:pt>
                <c:pt idx="2810">
                  <c:v>0</c:v>
                </c:pt>
                <c:pt idx="2811">
                  <c:v>0</c:v>
                </c:pt>
                <c:pt idx="2812">
                  <c:v>0</c:v>
                </c:pt>
                <c:pt idx="2813">
                  <c:v>0</c:v>
                </c:pt>
                <c:pt idx="2814">
                  <c:v>0</c:v>
                </c:pt>
                <c:pt idx="2815">
                  <c:v>0</c:v>
                </c:pt>
                <c:pt idx="2816">
                  <c:v>0</c:v>
                </c:pt>
                <c:pt idx="2817">
                  <c:v>0</c:v>
                </c:pt>
                <c:pt idx="2818">
                  <c:v>0</c:v>
                </c:pt>
                <c:pt idx="2819">
                  <c:v>0</c:v>
                </c:pt>
                <c:pt idx="2820">
                  <c:v>0</c:v>
                </c:pt>
                <c:pt idx="2821">
                  <c:v>0</c:v>
                </c:pt>
                <c:pt idx="2822">
                  <c:v>0</c:v>
                </c:pt>
                <c:pt idx="2823">
                  <c:v>0</c:v>
                </c:pt>
                <c:pt idx="2824">
                  <c:v>0</c:v>
                </c:pt>
                <c:pt idx="2825">
                  <c:v>0</c:v>
                </c:pt>
                <c:pt idx="2826">
                  <c:v>0</c:v>
                </c:pt>
                <c:pt idx="2827">
                  <c:v>0</c:v>
                </c:pt>
                <c:pt idx="2828">
                  <c:v>0</c:v>
                </c:pt>
                <c:pt idx="2829">
                  <c:v>0</c:v>
                </c:pt>
                <c:pt idx="2830">
                  <c:v>0</c:v>
                </c:pt>
                <c:pt idx="2831">
                  <c:v>2.25</c:v>
                </c:pt>
                <c:pt idx="2832">
                  <c:v>0</c:v>
                </c:pt>
                <c:pt idx="2833">
                  <c:v>0.44999999999999973</c:v>
                </c:pt>
                <c:pt idx="2834">
                  <c:v>0</c:v>
                </c:pt>
                <c:pt idx="2835">
                  <c:v>0</c:v>
                </c:pt>
                <c:pt idx="2836">
                  <c:v>0</c:v>
                </c:pt>
                <c:pt idx="2837">
                  <c:v>0</c:v>
                </c:pt>
                <c:pt idx="2838">
                  <c:v>0</c:v>
                </c:pt>
                <c:pt idx="2839">
                  <c:v>0</c:v>
                </c:pt>
                <c:pt idx="2840">
                  <c:v>0</c:v>
                </c:pt>
                <c:pt idx="2841">
                  <c:v>0</c:v>
                </c:pt>
                <c:pt idx="2842">
                  <c:v>0</c:v>
                </c:pt>
                <c:pt idx="2843">
                  <c:v>0</c:v>
                </c:pt>
                <c:pt idx="2844">
                  <c:v>9.2999999999999989</c:v>
                </c:pt>
                <c:pt idx="2845">
                  <c:v>0</c:v>
                </c:pt>
                <c:pt idx="2846">
                  <c:v>0</c:v>
                </c:pt>
                <c:pt idx="2847">
                  <c:v>0</c:v>
                </c:pt>
                <c:pt idx="2848">
                  <c:v>0</c:v>
                </c:pt>
                <c:pt idx="2849">
                  <c:v>0</c:v>
                </c:pt>
                <c:pt idx="2850">
                  <c:v>0</c:v>
                </c:pt>
                <c:pt idx="2851">
                  <c:v>0</c:v>
                </c:pt>
                <c:pt idx="2852">
                  <c:v>0</c:v>
                </c:pt>
                <c:pt idx="2853">
                  <c:v>0</c:v>
                </c:pt>
                <c:pt idx="2854">
                  <c:v>0</c:v>
                </c:pt>
                <c:pt idx="2855">
                  <c:v>0</c:v>
                </c:pt>
                <c:pt idx="2856">
                  <c:v>0</c:v>
                </c:pt>
                <c:pt idx="2857">
                  <c:v>0</c:v>
                </c:pt>
                <c:pt idx="2858">
                  <c:v>6.375</c:v>
                </c:pt>
                <c:pt idx="2859">
                  <c:v>0</c:v>
                </c:pt>
                <c:pt idx="2860">
                  <c:v>0</c:v>
                </c:pt>
                <c:pt idx="2861">
                  <c:v>37.724999999999994</c:v>
                </c:pt>
                <c:pt idx="2862">
                  <c:v>7.3500000000000005</c:v>
                </c:pt>
                <c:pt idx="2863">
                  <c:v>0</c:v>
                </c:pt>
                <c:pt idx="2864">
                  <c:v>0</c:v>
                </c:pt>
                <c:pt idx="2865">
                  <c:v>0.90000000000000013</c:v>
                </c:pt>
                <c:pt idx="2866">
                  <c:v>0</c:v>
                </c:pt>
                <c:pt idx="2867">
                  <c:v>0</c:v>
                </c:pt>
                <c:pt idx="2868">
                  <c:v>3.1499999999999995</c:v>
                </c:pt>
                <c:pt idx="2869">
                  <c:v>0</c:v>
                </c:pt>
                <c:pt idx="2870">
                  <c:v>0</c:v>
                </c:pt>
                <c:pt idx="2871">
                  <c:v>0</c:v>
                </c:pt>
                <c:pt idx="2872">
                  <c:v>0</c:v>
                </c:pt>
                <c:pt idx="2873">
                  <c:v>0</c:v>
                </c:pt>
                <c:pt idx="2874">
                  <c:v>0</c:v>
                </c:pt>
                <c:pt idx="2875">
                  <c:v>0</c:v>
                </c:pt>
                <c:pt idx="2876">
                  <c:v>0</c:v>
                </c:pt>
                <c:pt idx="2877">
                  <c:v>0</c:v>
                </c:pt>
                <c:pt idx="2878">
                  <c:v>0</c:v>
                </c:pt>
                <c:pt idx="2879">
                  <c:v>0</c:v>
                </c:pt>
                <c:pt idx="2880">
                  <c:v>0</c:v>
                </c:pt>
                <c:pt idx="2881">
                  <c:v>1.3499999999999999</c:v>
                </c:pt>
                <c:pt idx="2882">
                  <c:v>0</c:v>
                </c:pt>
                <c:pt idx="2883">
                  <c:v>2.625</c:v>
                </c:pt>
                <c:pt idx="2884">
                  <c:v>2.1750000000000003</c:v>
                </c:pt>
                <c:pt idx="2885">
                  <c:v>0</c:v>
                </c:pt>
                <c:pt idx="2886">
                  <c:v>0</c:v>
                </c:pt>
                <c:pt idx="2887">
                  <c:v>15.899999999999999</c:v>
                </c:pt>
                <c:pt idx="2888">
                  <c:v>7.7250000000000005</c:v>
                </c:pt>
                <c:pt idx="2889">
                  <c:v>0</c:v>
                </c:pt>
                <c:pt idx="2890">
                  <c:v>0</c:v>
                </c:pt>
                <c:pt idx="2891">
                  <c:v>0.75</c:v>
                </c:pt>
                <c:pt idx="2892">
                  <c:v>0</c:v>
                </c:pt>
                <c:pt idx="2893">
                  <c:v>0</c:v>
                </c:pt>
                <c:pt idx="2894">
                  <c:v>0</c:v>
                </c:pt>
                <c:pt idx="2895">
                  <c:v>0</c:v>
                </c:pt>
                <c:pt idx="2896">
                  <c:v>0</c:v>
                </c:pt>
                <c:pt idx="2897">
                  <c:v>0</c:v>
                </c:pt>
                <c:pt idx="2898">
                  <c:v>0</c:v>
                </c:pt>
                <c:pt idx="2899">
                  <c:v>0</c:v>
                </c:pt>
                <c:pt idx="2900">
                  <c:v>0</c:v>
                </c:pt>
                <c:pt idx="2901">
                  <c:v>0</c:v>
                </c:pt>
                <c:pt idx="2902">
                  <c:v>0</c:v>
                </c:pt>
                <c:pt idx="2903">
                  <c:v>0.30000000000000027</c:v>
                </c:pt>
                <c:pt idx="2904">
                  <c:v>0</c:v>
                </c:pt>
                <c:pt idx="2905">
                  <c:v>0</c:v>
                </c:pt>
                <c:pt idx="2906">
                  <c:v>0</c:v>
                </c:pt>
                <c:pt idx="2907">
                  <c:v>0</c:v>
                </c:pt>
                <c:pt idx="2908">
                  <c:v>0</c:v>
                </c:pt>
                <c:pt idx="2909">
                  <c:v>0</c:v>
                </c:pt>
                <c:pt idx="2910">
                  <c:v>0</c:v>
                </c:pt>
                <c:pt idx="2911">
                  <c:v>0</c:v>
                </c:pt>
                <c:pt idx="2912">
                  <c:v>2.0999999999999996</c:v>
                </c:pt>
                <c:pt idx="2913">
                  <c:v>0</c:v>
                </c:pt>
                <c:pt idx="2914">
                  <c:v>0</c:v>
                </c:pt>
                <c:pt idx="2915">
                  <c:v>0</c:v>
                </c:pt>
                <c:pt idx="2916">
                  <c:v>0</c:v>
                </c:pt>
                <c:pt idx="2917">
                  <c:v>0</c:v>
                </c:pt>
                <c:pt idx="2918">
                  <c:v>0</c:v>
                </c:pt>
                <c:pt idx="2919">
                  <c:v>0</c:v>
                </c:pt>
                <c:pt idx="2920">
                  <c:v>0</c:v>
                </c:pt>
                <c:pt idx="2921">
                  <c:v>0</c:v>
                </c:pt>
                <c:pt idx="2922">
                  <c:v>1.8000000000000003</c:v>
                </c:pt>
                <c:pt idx="2923">
                  <c:v>0</c:v>
                </c:pt>
                <c:pt idx="2924">
                  <c:v>5.5500000000000007</c:v>
                </c:pt>
                <c:pt idx="2925">
                  <c:v>0</c:v>
                </c:pt>
                <c:pt idx="2926">
                  <c:v>0</c:v>
                </c:pt>
                <c:pt idx="2927">
                  <c:v>0</c:v>
                </c:pt>
                <c:pt idx="2928">
                  <c:v>0</c:v>
                </c:pt>
                <c:pt idx="2929">
                  <c:v>0</c:v>
                </c:pt>
                <c:pt idx="2930">
                  <c:v>0</c:v>
                </c:pt>
                <c:pt idx="2931">
                  <c:v>0</c:v>
                </c:pt>
                <c:pt idx="2932">
                  <c:v>0</c:v>
                </c:pt>
                <c:pt idx="2933">
                  <c:v>0</c:v>
                </c:pt>
                <c:pt idx="2934">
                  <c:v>0</c:v>
                </c:pt>
                <c:pt idx="2935">
                  <c:v>0</c:v>
                </c:pt>
                <c:pt idx="2936">
                  <c:v>0</c:v>
                </c:pt>
                <c:pt idx="2937">
                  <c:v>0</c:v>
                </c:pt>
                <c:pt idx="2938">
                  <c:v>0</c:v>
                </c:pt>
                <c:pt idx="2939">
                  <c:v>0</c:v>
                </c:pt>
                <c:pt idx="2940">
                  <c:v>0</c:v>
                </c:pt>
                <c:pt idx="2941">
                  <c:v>0</c:v>
                </c:pt>
                <c:pt idx="2942">
                  <c:v>0</c:v>
                </c:pt>
                <c:pt idx="2943">
                  <c:v>0</c:v>
                </c:pt>
                <c:pt idx="2944">
                  <c:v>0</c:v>
                </c:pt>
                <c:pt idx="2945">
                  <c:v>0</c:v>
                </c:pt>
                <c:pt idx="2946">
                  <c:v>0</c:v>
                </c:pt>
                <c:pt idx="2947">
                  <c:v>0</c:v>
                </c:pt>
                <c:pt idx="2948">
                  <c:v>0</c:v>
                </c:pt>
                <c:pt idx="2949">
                  <c:v>0</c:v>
                </c:pt>
                <c:pt idx="2950">
                  <c:v>0</c:v>
                </c:pt>
                <c:pt idx="2951">
                  <c:v>0</c:v>
                </c:pt>
                <c:pt idx="2952">
                  <c:v>0.75</c:v>
                </c:pt>
                <c:pt idx="2953">
                  <c:v>0</c:v>
                </c:pt>
                <c:pt idx="2954">
                  <c:v>0</c:v>
                </c:pt>
                <c:pt idx="2955">
                  <c:v>0</c:v>
                </c:pt>
                <c:pt idx="2956">
                  <c:v>0</c:v>
                </c:pt>
                <c:pt idx="2957">
                  <c:v>15.75</c:v>
                </c:pt>
                <c:pt idx="2958">
                  <c:v>0</c:v>
                </c:pt>
                <c:pt idx="2959">
                  <c:v>0</c:v>
                </c:pt>
                <c:pt idx="2960">
                  <c:v>0</c:v>
                </c:pt>
                <c:pt idx="2961">
                  <c:v>0</c:v>
                </c:pt>
                <c:pt idx="2962">
                  <c:v>0</c:v>
                </c:pt>
                <c:pt idx="2963">
                  <c:v>0</c:v>
                </c:pt>
                <c:pt idx="2964">
                  <c:v>0</c:v>
                </c:pt>
                <c:pt idx="2965">
                  <c:v>0</c:v>
                </c:pt>
                <c:pt idx="2966">
                  <c:v>0</c:v>
                </c:pt>
                <c:pt idx="2967">
                  <c:v>0</c:v>
                </c:pt>
                <c:pt idx="2968">
                  <c:v>0</c:v>
                </c:pt>
                <c:pt idx="2969">
                  <c:v>0</c:v>
                </c:pt>
                <c:pt idx="2970">
                  <c:v>0</c:v>
                </c:pt>
                <c:pt idx="2971">
                  <c:v>0</c:v>
                </c:pt>
                <c:pt idx="2972">
                  <c:v>0</c:v>
                </c:pt>
                <c:pt idx="2973">
                  <c:v>6.1499999999999995</c:v>
                </c:pt>
                <c:pt idx="2974">
                  <c:v>0</c:v>
                </c:pt>
                <c:pt idx="2975">
                  <c:v>0</c:v>
                </c:pt>
                <c:pt idx="2976">
                  <c:v>0</c:v>
                </c:pt>
                <c:pt idx="2977">
                  <c:v>0</c:v>
                </c:pt>
                <c:pt idx="2978">
                  <c:v>0</c:v>
                </c:pt>
                <c:pt idx="2979">
                  <c:v>0</c:v>
                </c:pt>
                <c:pt idx="2980">
                  <c:v>0</c:v>
                </c:pt>
                <c:pt idx="2981">
                  <c:v>0</c:v>
                </c:pt>
                <c:pt idx="2982">
                  <c:v>0</c:v>
                </c:pt>
                <c:pt idx="2983">
                  <c:v>0</c:v>
                </c:pt>
                <c:pt idx="2984">
                  <c:v>0</c:v>
                </c:pt>
                <c:pt idx="2985">
                  <c:v>0</c:v>
                </c:pt>
                <c:pt idx="2986">
                  <c:v>0</c:v>
                </c:pt>
                <c:pt idx="2987">
                  <c:v>0</c:v>
                </c:pt>
                <c:pt idx="2988">
                  <c:v>0</c:v>
                </c:pt>
                <c:pt idx="2989">
                  <c:v>0</c:v>
                </c:pt>
                <c:pt idx="2990">
                  <c:v>0</c:v>
                </c:pt>
                <c:pt idx="2991">
                  <c:v>3.1499999999999995</c:v>
                </c:pt>
                <c:pt idx="2992">
                  <c:v>0</c:v>
                </c:pt>
                <c:pt idx="2993">
                  <c:v>0</c:v>
                </c:pt>
                <c:pt idx="2994">
                  <c:v>0</c:v>
                </c:pt>
                <c:pt idx="2995">
                  <c:v>0</c:v>
                </c:pt>
                <c:pt idx="2996">
                  <c:v>3.8999999999999995</c:v>
                </c:pt>
                <c:pt idx="2997">
                  <c:v>0</c:v>
                </c:pt>
                <c:pt idx="2998">
                  <c:v>0</c:v>
                </c:pt>
                <c:pt idx="2999">
                  <c:v>0</c:v>
                </c:pt>
                <c:pt idx="3000">
                  <c:v>0</c:v>
                </c:pt>
                <c:pt idx="3001">
                  <c:v>6.6750000000000007</c:v>
                </c:pt>
                <c:pt idx="3002">
                  <c:v>0</c:v>
                </c:pt>
                <c:pt idx="3003">
                  <c:v>0</c:v>
                </c:pt>
                <c:pt idx="3004">
                  <c:v>0</c:v>
                </c:pt>
                <c:pt idx="3005">
                  <c:v>0</c:v>
                </c:pt>
                <c:pt idx="3006">
                  <c:v>0</c:v>
                </c:pt>
                <c:pt idx="3007">
                  <c:v>0</c:v>
                </c:pt>
                <c:pt idx="3008">
                  <c:v>0</c:v>
                </c:pt>
                <c:pt idx="3009">
                  <c:v>0</c:v>
                </c:pt>
                <c:pt idx="3010">
                  <c:v>0</c:v>
                </c:pt>
                <c:pt idx="3011">
                  <c:v>0</c:v>
                </c:pt>
                <c:pt idx="3012">
                  <c:v>0</c:v>
                </c:pt>
                <c:pt idx="3013">
                  <c:v>0</c:v>
                </c:pt>
                <c:pt idx="3014">
                  <c:v>0</c:v>
                </c:pt>
                <c:pt idx="3015">
                  <c:v>0</c:v>
                </c:pt>
                <c:pt idx="3016">
                  <c:v>0</c:v>
                </c:pt>
                <c:pt idx="3017">
                  <c:v>1.5</c:v>
                </c:pt>
                <c:pt idx="3018">
                  <c:v>0</c:v>
                </c:pt>
                <c:pt idx="3019">
                  <c:v>0</c:v>
                </c:pt>
                <c:pt idx="3020">
                  <c:v>0</c:v>
                </c:pt>
                <c:pt idx="3021">
                  <c:v>0</c:v>
                </c:pt>
                <c:pt idx="3022">
                  <c:v>0</c:v>
                </c:pt>
                <c:pt idx="3023">
                  <c:v>0</c:v>
                </c:pt>
                <c:pt idx="3024">
                  <c:v>0</c:v>
                </c:pt>
                <c:pt idx="3025">
                  <c:v>0</c:v>
                </c:pt>
                <c:pt idx="3026">
                  <c:v>0</c:v>
                </c:pt>
                <c:pt idx="3027">
                  <c:v>0</c:v>
                </c:pt>
                <c:pt idx="3028">
                  <c:v>0</c:v>
                </c:pt>
                <c:pt idx="3029">
                  <c:v>0</c:v>
                </c:pt>
                <c:pt idx="3030">
                  <c:v>0</c:v>
                </c:pt>
                <c:pt idx="3031">
                  <c:v>0</c:v>
                </c:pt>
                <c:pt idx="3032">
                  <c:v>0</c:v>
                </c:pt>
                <c:pt idx="3033">
                  <c:v>0</c:v>
                </c:pt>
                <c:pt idx="3034">
                  <c:v>0</c:v>
                </c:pt>
                <c:pt idx="3035">
                  <c:v>0</c:v>
                </c:pt>
                <c:pt idx="3036">
                  <c:v>0</c:v>
                </c:pt>
                <c:pt idx="3037">
                  <c:v>0</c:v>
                </c:pt>
                <c:pt idx="3038">
                  <c:v>4.0500000000000007</c:v>
                </c:pt>
                <c:pt idx="3039">
                  <c:v>0.15000000000000013</c:v>
                </c:pt>
                <c:pt idx="3040">
                  <c:v>0</c:v>
                </c:pt>
                <c:pt idx="3041">
                  <c:v>0</c:v>
                </c:pt>
                <c:pt idx="3042">
                  <c:v>0</c:v>
                </c:pt>
                <c:pt idx="3043">
                  <c:v>0</c:v>
                </c:pt>
                <c:pt idx="3044">
                  <c:v>0</c:v>
                </c:pt>
                <c:pt idx="3045">
                  <c:v>0</c:v>
                </c:pt>
                <c:pt idx="3046">
                  <c:v>0</c:v>
                </c:pt>
                <c:pt idx="3047">
                  <c:v>0</c:v>
                </c:pt>
                <c:pt idx="3048">
                  <c:v>0</c:v>
                </c:pt>
                <c:pt idx="3049">
                  <c:v>0</c:v>
                </c:pt>
                <c:pt idx="3050">
                  <c:v>0</c:v>
                </c:pt>
                <c:pt idx="3051">
                  <c:v>0</c:v>
                </c:pt>
                <c:pt idx="3052">
                  <c:v>0</c:v>
                </c:pt>
                <c:pt idx="3053">
                  <c:v>0</c:v>
                </c:pt>
                <c:pt idx="3054">
                  <c:v>0</c:v>
                </c:pt>
                <c:pt idx="3055">
                  <c:v>0</c:v>
                </c:pt>
                <c:pt idx="3056">
                  <c:v>0</c:v>
                </c:pt>
                <c:pt idx="3057">
                  <c:v>0</c:v>
                </c:pt>
                <c:pt idx="3058">
                  <c:v>0</c:v>
                </c:pt>
                <c:pt idx="3059">
                  <c:v>0</c:v>
                </c:pt>
                <c:pt idx="3060">
                  <c:v>0</c:v>
                </c:pt>
                <c:pt idx="3061">
                  <c:v>0</c:v>
                </c:pt>
                <c:pt idx="3062">
                  <c:v>0</c:v>
                </c:pt>
                <c:pt idx="3063">
                  <c:v>0</c:v>
                </c:pt>
                <c:pt idx="3064">
                  <c:v>0</c:v>
                </c:pt>
                <c:pt idx="3065">
                  <c:v>0</c:v>
                </c:pt>
                <c:pt idx="3066">
                  <c:v>0</c:v>
                </c:pt>
                <c:pt idx="3067">
                  <c:v>0</c:v>
                </c:pt>
                <c:pt idx="3068">
                  <c:v>0</c:v>
                </c:pt>
                <c:pt idx="3069">
                  <c:v>0</c:v>
                </c:pt>
                <c:pt idx="3070">
                  <c:v>0</c:v>
                </c:pt>
                <c:pt idx="3071">
                  <c:v>0</c:v>
                </c:pt>
                <c:pt idx="3072">
                  <c:v>0</c:v>
                </c:pt>
                <c:pt idx="3073">
                  <c:v>0</c:v>
                </c:pt>
                <c:pt idx="3074">
                  <c:v>0</c:v>
                </c:pt>
                <c:pt idx="3075">
                  <c:v>0</c:v>
                </c:pt>
                <c:pt idx="3076">
                  <c:v>0</c:v>
                </c:pt>
                <c:pt idx="3077">
                  <c:v>0</c:v>
                </c:pt>
                <c:pt idx="3078">
                  <c:v>0</c:v>
                </c:pt>
                <c:pt idx="3079">
                  <c:v>0</c:v>
                </c:pt>
                <c:pt idx="3080">
                  <c:v>0</c:v>
                </c:pt>
                <c:pt idx="3081">
                  <c:v>0</c:v>
                </c:pt>
                <c:pt idx="3082">
                  <c:v>24.900000000000002</c:v>
                </c:pt>
                <c:pt idx="3083">
                  <c:v>1.9499999999999997</c:v>
                </c:pt>
                <c:pt idx="3084">
                  <c:v>10.125</c:v>
                </c:pt>
                <c:pt idx="3085">
                  <c:v>10.350000000000001</c:v>
                </c:pt>
                <c:pt idx="3086">
                  <c:v>0</c:v>
                </c:pt>
                <c:pt idx="3087">
                  <c:v>1.8000000000000003</c:v>
                </c:pt>
                <c:pt idx="3088">
                  <c:v>0</c:v>
                </c:pt>
                <c:pt idx="3089">
                  <c:v>0</c:v>
                </c:pt>
                <c:pt idx="3090">
                  <c:v>0</c:v>
                </c:pt>
                <c:pt idx="3091">
                  <c:v>12.299999999999999</c:v>
                </c:pt>
                <c:pt idx="3092">
                  <c:v>0.59999999999999987</c:v>
                </c:pt>
                <c:pt idx="3093">
                  <c:v>0</c:v>
                </c:pt>
                <c:pt idx="3094">
                  <c:v>0</c:v>
                </c:pt>
                <c:pt idx="3095">
                  <c:v>0</c:v>
                </c:pt>
                <c:pt idx="3096">
                  <c:v>0</c:v>
                </c:pt>
                <c:pt idx="3097">
                  <c:v>0</c:v>
                </c:pt>
                <c:pt idx="3098">
                  <c:v>0</c:v>
                </c:pt>
                <c:pt idx="3099">
                  <c:v>0</c:v>
                </c:pt>
                <c:pt idx="3100">
                  <c:v>0</c:v>
                </c:pt>
                <c:pt idx="3101">
                  <c:v>0</c:v>
                </c:pt>
                <c:pt idx="3102">
                  <c:v>0</c:v>
                </c:pt>
                <c:pt idx="3103">
                  <c:v>0</c:v>
                </c:pt>
                <c:pt idx="3104">
                  <c:v>0</c:v>
                </c:pt>
                <c:pt idx="3105">
                  <c:v>0</c:v>
                </c:pt>
                <c:pt idx="3106">
                  <c:v>0</c:v>
                </c:pt>
                <c:pt idx="3107">
                  <c:v>0</c:v>
                </c:pt>
                <c:pt idx="3108">
                  <c:v>0</c:v>
                </c:pt>
                <c:pt idx="3109">
                  <c:v>9.6000000000000014</c:v>
                </c:pt>
                <c:pt idx="3110">
                  <c:v>0</c:v>
                </c:pt>
                <c:pt idx="3111">
                  <c:v>0</c:v>
                </c:pt>
                <c:pt idx="3112">
                  <c:v>0</c:v>
                </c:pt>
                <c:pt idx="3113">
                  <c:v>6.3000000000000007</c:v>
                </c:pt>
                <c:pt idx="3114">
                  <c:v>0</c:v>
                </c:pt>
                <c:pt idx="3115">
                  <c:v>3.6750000000000003</c:v>
                </c:pt>
                <c:pt idx="3116">
                  <c:v>3.6000000000000005</c:v>
                </c:pt>
                <c:pt idx="3117">
                  <c:v>2.3999999999999995</c:v>
                </c:pt>
                <c:pt idx="3118">
                  <c:v>0</c:v>
                </c:pt>
                <c:pt idx="3119">
                  <c:v>0</c:v>
                </c:pt>
                <c:pt idx="3120">
                  <c:v>0</c:v>
                </c:pt>
                <c:pt idx="3121">
                  <c:v>0</c:v>
                </c:pt>
                <c:pt idx="3122">
                  <c:v>0</c:v>
                </c:pt>
                <c:pt idx="3123">
                  <c:v>0</c:v>
                </c:pt>
                <c:pt idx="3124">
                  <c:v>0</c:v>
                </c:pt>
                <c:pt idx="3125">
                  <c:v>0</c:v>
                </c:pt>
                <c:pt idx="3126">
                  <c:v>0</c:v>
                </c:pt>
                <c:pt idx="3127">
                  <c:v>0</c:v>
                </c:pt>
                <c:pt idx="3128">
                  <c:v>0</c:v>
                </c:pt>
                <c:pt idx="3129">
                  <c:v>0</c:v>
                </c:pt>
                <c:pt idx="3130">
                  <c:v>0</c:v>
                </c:pt>
                <c:pt idx="3131">
                  <c:v>0</c:v>
                </c:pt>
                <c:pt idx="3132">
                  <c:v>5.6999999999999993</c:v>
                </c:pt>
                <c:pt idx="3133">
                  <c:v>0</c:v>
                </c:pt>
                <c:pt idx="3134">
                  <c:v>0</c:v>
                </c:pt>
                <c:pt idx="3135">
                  <c:v>0</c:v>
                </c:pt>
                <c:pt idx="3136">
                  <c:v>0</c:v>
                </c:pt>
                <c:pt idx="3137">
                  <c:v>0</c:v>
                </c:pt>
                <c:pt idx="3138">
                  <c:v>0</c:v>
                </c:pt>
                <c:pt idx="3139">
                  <c:v>5.8500000000000005</c:v>
                </c:pt>
                <c:pt idx="3140">
                  <c:v>0</c:v>
                </c:pt>
                <c:pt idx="3141">
                  <c:v>0</c:v>
                </c:pt>
                <c:pt idx="3142">
                  <c:v>0</c:v>
                </c:pt>
                <c:pt idx="3143">
                  <c:v>0</c:v>
                </c:pt>
                <c:pt idx="3144">
                  <c:v>0</c:v>
                </c:pt>
                <c:pt idx="3145">
                  <c:v>0</c:v>
                </c:pt>
                <c:pt idx="3146">
                  <c:v>0</c:v>
                </c:pt>
                <c:pt idx="3147">
                  <c:v>0</c:v>
                </c:pt>
                <c:pt idx="3148">
                  <c:v>0</c:v>
                </c:pt>
                <c:pt idx="3149">
                  <c:v>8.9249999999999989</c:v>
                </c:pt>
                <c:pt idx="3150">
                  <c:v>0</c:v>
                </c:pt>
                <c:pt idx="3151">
                  <c:v>0</c:v>
                </c:pt>
                <c:pt idx="3152">
                  <c:v>0</c:v>
                </c:pt>
                <c:pt idx="3153">
                  <c:v>0</c:v>
                </c:pt>
                <c:pt idx="3154">
                  <c:v>0</c:v>
                </c:pt>
                <c:pt idx="3155">
                  <c:v>0</c:v>
                </c:pt>
                <c:pt idx="3156">
                  <c:v>0</c:v>
                </c:pt>
                <c:pt idx="3157">
                  <c:v>0</c:v>
                </c:pt>
                <c:pt idx="3158">
                  <c:v>0</c:v>
                </c:pt>
                <c:pt idx="3159">
                  <c:v>0</c:v>
                </c:pt>
                <c:pt idx="3160">
                  <c:v>0</c:v>
                </c:pt>
                <c:pt idx="3161">
                  <c:v>0</c:v>
                </c:pt>
                <c:pt idx="3162">
                  <c:v>0</c:v>
                </c:pt>
                <c:pt idx="3163">
                  <c:v>0</c:v>
                </c:pt>
                <c:pt idx="3164">
                  <c:v>0</c:v>
                </c:pt>
                <c:pt idx="3165">
                  <c:v>0</c:v>
                </c:pt>
                <c:pt idx="3166">
                  <c:v>0</c:v>
                </c:pt>
                <c:pt idx="3167">
                  <c:v>0</c:v>
                </c:pt>
                <c:pt idx="3168">
                  <c:v>0</c:v>
                </c:pt>
                <c:pt idx="3169">
                  <c:v>0</c:v>
                </c:pt>
                <c:pt idx="3170">
                  <c:v>0</c:v>
                </c:pt>
                <c:pt idx="3171">
                  <c:v>0.59999999999999987</c:v>
                </c:pt>
                <c:pt idx="3172">
                  <c:v>0</c:v>
                </c:pt>
                <c:pt idx="3173">
                  <c:v>0</c:v>
                </c:pt>
                <c:pt idx="3174">
                  <c:v>0</c:v>
                </c:pt>
                <c:pt idx="3175">
                  <c:v>0</c:v>
                </c:pt>
                <c:pt idx="3176">
                  <c:v>0</c:v>
                </c:pt>
                <c:pt idx="3177">
                  <c:v>0</c:v>
                </c:pt>
                <c:pt idx="3178">
                  <c:v>0</c:v>
                </c:pt>
                <c:pt idx="3179">
                  <c:v>0</c:v>
                </c:pt>
                <c:pt idx="3180">
                  <c:v>0</c:v>
                </c:pt>
                <c:pt idx="3181">
                  <c:v>0</c:v>
                </c:pt>
                <c:pt idx="3182">
                  <c:v>0</c:v>
                </c:pt>
                <c:pt idx="3183">
                  <c:v>0</c:v>
                </c:pt>
                <c:pt idx="3184">
                  <c:v>0</c:v>
                </c:pt>
                <c:pt idx="3185">
                  <c:v>0.15000000000000013</c:v>
                </c:pt>
                <c:pt idx="3186">
                  <c:v>0</c:v>
                </c:pt>
                <c:pt idx="3187">
                  <c:v>0</c:v>
                </c:pt>
                <c:pt idx="3188">
                  <c:v>0</c:v>
                </c:pt>
                <c:pt idx="3189">
                  <c:v>0</c:v>
                </c:pt>
                <c:pt idx="3190">
                  <c:v>0</c:v>
                </c:pt>
                <c:pt idx="3191">
                  <c:v>0</c:v>
                </c:pt>
                <c:pt idx="3192">
                  <c:v>0</c:v>
                </c:pt>
                <c:pt idx="3193">
                  <c:v>0</c:v>
                </c:pt>
                <c:pt idx="3194">
                  <c:v>0</c:v>
                </c:pt>
                <c:pt idx="3195">
                  <c:v>8.25</c:v>
                </c:pt>
                <c:pt idx="3196">
                  <c:v>0</c:v>
                </c:pt>
                <c:pt idx="3197">
                  <c:v>0</c:v>
                </c:pt>
                <c:pt idx="3198">
                  <c:v>0</c:v>
                </c:pt>
                <c:pt idx="3199">
                  <c:v>1.0500000000000003</c:v>
                </c:pt>
                <c:pt idx="3200">
                  <c:v>0</c:v>
                </c:pt>
                <c:pt idx="3201">
                  <c:v>0</c:v>
                </c:pt>
                <c:pt idx="3202">
                  <c:v>0</c:v>
                </c:pt>
                <c:pt idx="3203">
                  <c:v>0</c:v>
                </c:pt>
                <c:pt idx="3204">
                  <c:v>0</c:v>
                </c:pt>
                <c:pt idx="3205">
                  <c:v>0</c:v>
                </c:pt>
                <c:pt idx="3206">
                  <c:v>0</c:v>
                </c:pt>
                <c:pt idx="3207">
                  <c:v>0</c:v>
                </c:pt>
                <c:pt idx="3208">
                  <c:v>0</c:v>
                </c:pt>
                <c:pt idx="3209">
                  <c:v>0</c:v>
                </c:pt>
                <c:pt idx="3210">
                  <c:v>0</c:v>
                </c:pt>
                <c:pt idx="3211">
                  <c:v>0</c:v>
                </c:pt>
                <c:pt idx="3212">
                  <c:v>0</c:v>
                </c:pt>
                <c:pt idx="3213">
                  <c:v>0</c:v>
                </c:pt>
                <c:pt idx="3214">
                  <c:v>0.15000000000000013</c:v>
                </c:pt>
                <c:pt idx="3215">
                  <c:v>0</c:v>
                </c:pt>
                <c:pt idx="3216">
                  <c:v>0</c:v>
                </c:pt>
                <c:pt idx="3217">
                  <c:v>0</c:v>
                </c:pt>
                <c:pt idx="3218">
                  <c:v>35.099999999999994</c:v>
                </c:pt>
                <c:pt idx="3219">
                  <c:v>10.049999999999999</c:v>
                </c:pt>
                <c:pt idx="3220">
                  <c:v>0</c:v>
                </c:pt>
                <c:pt idx="3221">
                  <c:v>0</c:v>
                </c:pt>
                <c:pt idx="3222">
                  <c:v>0</c:v>
                </c:pt>
                <c:pt idx="3223">
                  <c:v>0</c:v>
                </c:pt>
                <c:pt idx="3224">
                  <c:v>0</c:v>
                </c:pt>
                <c:pt idx="3225">
                  <c:v>0</c:v>
                </c:pt>
                <c:pt idx="3226">
                  <c:v>0</c:v>
                </c:pt>
                <c:pt idx="3227">
                  <c:v>4.9499999999999993</c:v>
                </c:pt>
                <c:pt idx="3228">
                  <c:v>4.1999999999999993</c:v>
                </c:pt>
                <c:pt idx="3229">
                  <c:v>0</c:v>
                </c:pt>
                <c:pt idx="3230">
                  <c:v>0</c:v>
                </c:pt>
                <c:pt idx="3231">
                  <c:v>0</c:v>
                </c:pt>
                <c:pt idx="3232">
                  <c:v>0</c:v>
                </c:pt>
                <c:pt idx="3233">
                  <c:v>0</c:v>
                </c:pt>
                <c:pt idx="3234">
                  <c:v>0</c:v>
                </c:pt>
                <c:pt idx="3235">
                  <c:v>0</c:v>
                </c:pt>
                <c:pt idx="3236">
                  <c:v>0</c:v>
                </c:pt>
                <c:pt idx="3237">
                  <c:v>0</c:v>
                </c:pt>
                <c:pt idx="3238">
                  <c:v>0</c:v>
                </c:pt>
                <c:pt idx="3239">
                  <c:v>0</c:v>
                </c:pt>
                <c:pt idx="3240">
                  <c:v>0</c:v>
                </c:pt>
                <c:pt idx="3241">
                  <c:v>0</c:v>
                </c:pt>
                <c:pt idx="3242">
                  <c:v>0</c:v>
                </c:pt>
                <c:pt idx="3243">
                  <c:v>13.274999999999999</c:v>
                </c:pt>
                <c:pt idx="3244">
                  <c:v>2.6999999999999997</c:v>
                </c:pt>
                <c:pt idx="3245">
                  <c:v>0</c:v>
                </c:pt>
                <c:pt idx="3246">
                  <c:v>0</c:v>
                </c:pt>
                <c:pt idx="3247">
                  <c:v>0</c:v>
                </c:pt>
                <c:pt idx="3248">
                  <c:v>0</c:v>
                </c:pt>
                <c:pt idx="3249">
                  <c:v>0</c:v>
                </c:pt>
                <c:pt idx="3250">
                  <c:v>0</c:v>
                </c:pt>
                <c:pt idx="3251">
                  <c:v>0</c:v>
                </c:pt>
                <c:pt idx="3252">
                  <c:v>0</c:v>
                </c:pt>
                <c:pt idx="3253">
                  <c:v>0</c:v>
                </c:pt>
                <c:pt idx="3254">
                  <c:v>0</c:v>
                </c:pt>
                <c:pt idx="3255">
                  <c:v>0</c:v>
                </c:pt>
                <c:pt idx="3256">
                  <c:v>5.6999999999999993</c:v>
                </c:pt>
                <c:pt idx="3257">
                  <c:v>0</c:v>
                </c:pt>
                <c:pt idx="3258">
                  <c:v>0</c:v>
                </c:pt>
                <c:pt idx="3259">
                  <c:v>0</c:v>
                </c:pt>
                <c:pt idx="3260">
                  <c:v>0</c:v>
                </c:pt>
                <c:pt idx="3261">
                  <c:v>0</c:v>
                </c:pt>
                <c:pt idx="3262">
                  <c:v>0</c:v>
                </c:pt>
                <c:pt idx="3263">
                  <c:v>0</c:v>
                </c:pt>
                <c:pt idx="3264">
                  <c:v>0</c:v>
                </c:pt>
                <c:pt idx="3265">
                  <c:v>0</c:v>
                </c:pt>
                <c:pt idx="3266">
                  <c:v>0</c:v>
                </c:pt>
                <c:pt idx="3267">
                  <c:v>0</c:v>
                </c:pt>
                <c:pt idx="3268">
                  <c:v>0</c:v>
                </c:pt>
                <c:pt idx="3269">
                  <c:v>3.4499999999999997</c:v>
                </c:pt>
                <c:pt idx="3270">
                  <c:v>6.8249999999999993</c:v>
                </c:pt>
                <c:pt idx="3271">
                  <c:v>0</c:v>
                </c:pt>
                <c:pt idx="3272">
                  <c:v>0</c:v>
                </c:pt>
                <c:pt idx="3273">
                  <c:v>0</c:v>
                </c:pt>
                <c:pt idx="3274">
                  <c:v>6.0749999999999993</c:v>
                </c:pt>
                <c:pt idx="3275">
                  <c:v>0</c:v>
                </c:pt>
                <c:pt idx="3276">
                  <c:v>0</c:v>
                </c:pt>
                <c:pt idx="3277">
                  <c:v>0</c:v>
                </c:pt>
                <c:pt idx="3278">
                  <c:v>0</c:v>
                </c:pt>
                <c:pt idx="3279">
                  <c:v>0</c:v>
                </c:pt>
                <c:pt idx="3280">
                  <c:v>7.8000000000000007</c:v>
                </c:pt>
                <c:pt idx="3281">
                  <c:v>0</c:v>
                </c:pt>
                <c:pt idx="3282">
                  <c:v>0</c:v>
                </c:pt>
                <c:pt idx="3283">
                  <c:v>0</c:v>
                </c:pt>
                <c:pt idx="3284">
                  <c:v>0</c:v>
                </c:pt>
                <c:pt idx="3285">
                  <c:v>0</c:v>
                </c:pt>
                <c:pt idx="3286">
                  <c:v>5.5500000000000007</c:v>
                </c:pt>
                <c:pt idx="3287">
                  <c:v>12.600000000000001</c:v>
                </c:pt>
                <c:pt idx="3288">
                  <c:v>0</c:v>
                </c:pt>
                <c:pt idx="3289">
                  <c:v>0</c:v>
                </c:pt>
                <c:pt idx="3290">
                  <c:v>0</c:v>
                </c:pt>
                <c:pt idx="3291">
                  <c:v>0</c:v>
                </c:pt>
                <c:pt idx="3292">
                  <c:v>0.82499999999999973</c:v>
                </c:pt>
                <c:pt idx="3293">
                  <c:v>0</c:v>
                </c:pt>
                <c:pt idx="3294">
                  <c:v>0</c:v>
                </c:pt>
                <c:pt idx="3295">
                  <c:v>0</c:v>
                </c:pt>
                <c:pt idx="3296">
                  <c:v>0</c:v>
                </c:pt>
                <c:pt idx="3297">
                  <c:v>11.100000000000001</c:v>
                </c:pt>
                <c:pt idx="3298">
                  <c:v>0</c:v>
                </c:pt>
                <c:pt idx="3299">
                  <c:v>0</c:v>
                </c:pt>
                <c:pt idx="3300">
                  <c:v>0</c:v>
                </c:pt>
                <c:pt idx="3301">
                  <c:v>3.3000000000000003</c:v>
                </c:pt>
                <c:pt idx="3302">
                  <c:v>3.75</c:v>
                </c:pt>
                <c:pt idx="3303">
                  <c:v>0</c:v>
                </c:pt>
                <c:pt idx="3304">
                  <c:v>0</c:v>
                </c:pt>
                <c:pt idx="3305">
                  <c:v>3.8999999999999995</c:v>
                </c:pt>
                <c:pt idx="3306">
                  <c:v>0</c:v>
                </c:pt>
                <c:pt idx="3307">
                  <c:v>1.9499999999999997</c:v>
                </c:pt>
                <c:pt idx="3308">
                  <c:v>0</c:v>
                </c:pt>
                <c:pt idx="3309">
                  <c:v>0</c:v>
                </c:pt>
                <c:pt idx="3310">
                  <c:v>0</c:v>
                </c:pt>
                <c:pt idx="3311">
                  <c:v>0</c:v>
                </c:pt>
                <c:pt idx="3312">
                  <c:v>0</c:v>
                </c:pt>
                <c:pt idx="3313">
                  <c:v>0</c:v>
                </c:pt>
                <c:pt idx="3314">
                  <c:v>0</c:v>
                </c:pt>
                <c:pt idx="3315">
                  <c:v>0</c:v>
                </c:pt>
                <c:pt idx="3316">
                  <c:v>0</c:v>
                </c:pt>
                <c:pt idx="3317">
                  <c:v>0</c:v>
                </c:pt>
                <c:pt idx="3318">
                  <c:v>0</c:v>
                </c:pt>
                <c:pt idx="3319">
                  <c:v>0.59999999999999987</c:v>
                </c:pt>
                <c:pt idx="3320">
                  <c:v>0</c:v>
                </c:pt>
                <c:pt idx="3321">
                  <c:v>0</c:v>
                </c:pt>
                <c:pt idx="3322">
                  <c:v>0</c:v>
                </c:pt>
                <c:pt idx="3323">
                  <c:v>0</c:v>
                </c:pt>
                <c:pt idx="3324">
                  <c:v>0</c:v>
                </c:pt>
                <c:pt idx="3325">
                  <c:v>0</c:v>
                </c:pt>
                <c:pt idx="3326">
                  <c:v>0</c:v>
                </c:pt>
                <c:pt idx="3327">
                  <c:v>0</c:v>
                </c:pt>
                <c:pt idx="3328">
                  <c:v>0</c:v>
                </c:pt>
                <c:pt idx="3329">
                  <c:v>0</c:v>
                </c:pt>
                <c:pt idx="3330">
                  <c:v>0</c:v>
                </c:pt>
                <c:pt idx="3331">
                  <c:v>0</c:v>
                </c:pt>
                <c:pt idx="3332">
                  <c:v>0</c:v>
                </c:pt>
                <c:pt idx="3333">
                  <c:v>0</c:v>
                </c:pt>
                <c:pt idx="3334">
                  <c:v>0</c:v>
                </c:pt>
                <c:pt idx="3335">
                  <c:v>0</c:v>
                </c:pt>
                <c:pt idx="3336">
                  <c:v>0</c:v>
                </c:pt>
                <c:pt idx="3337">
                  <c:v>0</c:v>
                </c:pt>
                <c:pt idx="3338">
                  <c:v>0</c:v>
                </c:pt>
                <c:pt idx="3339">
                  <c:v>0</c:v>
                </c:pt>
                <c:pt idx="3340">
                  <c:v>0</c:v>
                </c:pt>
                <c:pt idx="3341">
                  <c:v>0</c:v>
                </c:pt>
                <c:pt idx="3342">
                  <c:v>0</c:v>
                </c:pt>
                <c:pt idx="3343">
                  <c:v>0</c:v>
                </c:pt>
                <c:pt idx="3344">
                  <c:v>0</c:v>
                </c:pt>
                <c:pt idx="3345">
                  <c:v>0</c:v>
                </c:pt>
                <c:pt idx="3346">
                  <c:v>0</c:v>
                </c:pt>
                <c:pt idx="3347">
                  <c:v>0</c:v>
                </c:pt>
                <c:pt idx="3348">
                  <c:v>0</c:v>
                </c:pt>
                <c:pt idx="3349">
                  <c:v>0</c:v>
                </c:pt>
                <c:pt idx="3350">
                  <c:v>0</c:v>
                </c:pt>
                <c:pt idx="3351">
                  <c:v>0</c:v>
                </c:pt>
                <c:pt idx="3352">
                  <c:v>0</c:v>
                </c:pt>
                <c:pt idx="3353">
                  <c:v>0</c:v>
                </c:pt>
                <c:pt idx="3354">
                  <c:v>16.049999999999997</c:v>
                </c:pt>
                <c:pt idx="3355">
                  <c:v>0</c:v>
                </c:pt>
                <c:pt idx="3356">
                  <c:v>0</c:v>
                </c:pt>
                <c:pt idx="3357">
                  <c:v>0</c:v>
                </c:pt>
                <c:pt idx="3358">
                  <c:v>0</c:v>
                </c:pt>
                <c:pt idx="3359">
                  <c:v>0</c:v>
                </c:pt>
                <c:pt idx="3360">
                  <c:v>0</c:v>
                </c:pt>
                <c:pt idx="3361">
                  <c:v>0</c:v>
                </c:pt>
                <c:pt idx="3362">
                  <c:v>0</c:v>
                </c:pt>
                <c:pt idx="3363">
                  <c:v>0</c:v>
                </c:pt>
                <c:pt idx="3364">
                  <c:v>0</c:v>
                </c:pt>
                <c:pt idx="3365">
                  <c:v>0</c:v>
                </c:pt>
                <c:pt idx="3366">
                  <c:v>0</c:v>
                </c:pt>
                <c:pt idx="3367">
                  <c:v>0</c:v>
                </c:pt>
                <c:pt idx="3368">
                  <c:v>0.44999999999999973</c:v>
                </c:pt>
                <c:pt idx="3369">
                  <c:v>0</c:v>
                </c:pt>
                <c:pt idx="3370">
                  <c:v>0</c:v>
                </c:pt>
                <c:pt idx="3371">
                  <c:v>0.90000000000000013</c:v>
                </c:pt>
                <c:pt idx="3372">
                  <c:v>9.8999999999999986</c:v>
                </c:pt>
                <c:pt idx="3373">
                  <c:v>0</c:v>
                </c:pt>
                <c:pt idx="3374">
                  <c:v>0</c:v>
                </c:pt>
                <c:pt idx="3375">
                  <c:v>0</c:v>
                </c:pt>
                <c:pt idx="3376">
                  <c:v>0</c:v>
                </c:pt>
                <c:pt idx="3377">
                  <c:v>0</c:v>
                </c:pt>
                <c:pt idx="3378">
                  <c:v>0</c:v>
                </c:pt>
                <c:pt idx="3379">
                  <c:v>0</c:v>
                </c:pt>
                <c:pt idx="3380">
                  <c:v>4.0500000000000007</c:v>
                </c:pt>
                <c:pt idx="3381">
                  <c:v>0</c:v>
                </c:pt>
                <c:pt idx="3382">
                  <c:v>0</c:v>
                </c:pt>
                <c:pt idx="3383">
                  <c:v>0.30000000000000027</c:v>
                </c:pt>
                <c:pt idx="3384">
                  <c:v>0</c:v>
                </c:pt>
                <c:pt idx="3385">
                  <c:v>0</c:v>
                </c:pt>
                <c:pt idx="3386">
                  <c:v>0</c:v>
                </c:pt>
                <c:pt idx="3387">
                  <c:v>0</c:v>
                </c:pt>
                <c:pt idx="3388">
                  <c:v>0</c:v>
                </c:pt>
                <c:pt idx="3389">
                  <c:v>0</c:v>
                </c:pt>
                <c:pt idx="3390">
                  <c:v>0</c:v>
                </c:pt>
                <c:pt idx="3391">
                  <c:v>7.6499999999999995</c:v>
                </c:pt>
                <c:pt idx="3392">
                  <c:v>6</c:v>
                </c:pt>
                <c:pt idx="3393">
                  <c:v>0</c:v>
                </c:pt>
                <c:pt idx="3394">
                  <c:v>0</c:v>
                </c:pt>
                <c:pt idx="3395">
                  <c:v>0</c:v>
                </c:pt>
                <c:pt idx="3396">
                  <c:v>0</c:v>
                </c:pt>
                <c:pt idx="3397">
                  <c:v>0</c:v>
                </c:pt>
                <c:pt idx="3398">
                  <c:v>0</c:v>
                </c:pt>
                <c:pt idx="3399">
                  <c:v>0</c:v>
                </c:pt>
                <c:pt idx="3400">
                  <c:v>0</c:v>
                </c:pt>
                <c:pt idx="3401">
                  <c:v>1.9499999999999997</c:v>
                </c:pt>
                <c:pt idx="3402">
                  <c:v>2.0999999999999996</c:v>
                </c:pt>
                <c:pt idx="3403">
                  <c:v>0</c:v>
                </c:pt>
                <c:pt idx="3404">
                  <c:v>0</c:v>
                </c:pt>
                <c:pt idx="3405">
                  <c:v>0</c:v>
                </c:pt>
                <c:pt idx="3406">
                  <c:v>0</c:v>
                </c:pt>
                <c:pt idx="3407">
                  <c:v>0</c:v>
                </c:pt>
                <c:pt idx="3408">
                  <c:v>0</c:v>
                </c:pt>
                <c:pt idx="3409">
                  <c:v>0</c:v>
                </c:pt>
                <c:pt idx="3410">
                  <c:v>0</c:v>
                </c:pt>
                <c:pt idx="3411">
                  <c:v>0</c:v>
                </c:pt>
                <c:pt idx="3412">
                  <c:v>0</c:v>
                </c:pt>
                <c:pt idx="3413">
                  <c:v>0</c:v>
                </c:pt>
                <c:pt idx="3414">
                  <c:v>0</c:v>
                </c:pt>
                <c:pt idx="3415">
                  <c:v>0</c:v>
                </c:pt>
                <c:pt idx="3416">
                  <c:v>0</c:v>
                </c:pt>
                <c:pt idx="3417">
                  <c:v>0</c:v>
                </c:pt>
                <c:pt idx="3418">
                  <c:v>1.9499999999999997</c:v>
                </c:pt>
                <c:pt idx="3419">
                  <c:v>1.0500000000000003</c:v>
                </c:pt>
                <c:pt idx="3420">
                  <c:v>0</c:v>
                </c:pt>
                <c:pt idx="3421">
                  <c:v>0</c:v>
                </c:pt>
                <c:pt idx="3422">
                  <c:v>0</c:v>
                </c:pt>
                <c:pt idx="3423">
                  <c:v>0.90000000000000013</c:v>
                </c:pt>
                <c:pt idx="3424">
                  <c:v>3.4499999999999997</c:v>
                </c:pt>
                <c:pt idx="3425">
                  <c:v>1.6500000000000001</c:v>
                </c:pt>
                <c:pt idx="3426">
                  <c:v>9.6000000000000014</c:v>
                </c:pt>
                <c:pt idx="3427">
                  <c:v>0</c:v>
                </c:pt>
                <c:pt idx="3428">
                  <c:v>11.774999999999999</c:v>
                </c:pt>
                <c:pt idx="3429">
                  <c:v>0.59999999999999987</c:v>
                </c:pt>
                <c:pt idx="3430">
                  <c:v>7.8000000000000007</c:v>
                </c:pt>
                <c:pt idx="3431">
                  <c:v>0</c:v>
                </c:pt>
                <c:pt idx="3432">
                  <c:v>0</c:v>
                </c:pt>
                <c:pt idx="3433">
                  <c:v>5.3999999999999995</c:v>
                </c:pt>
                <c:pt idx="3434">
                  <c:v>0</c:v>
                </c:pt>
                <c:pt idx="3435">
                  <c:v>0</c:v>
                </c:pt>
                <c:pt idx="3436">
                  <c:v>0</c:v>
                </c:pt>
                <c:pt idx="3437">
                  <c:v>0</c:v>
                </c:pt>
                <c:pt idx="3438">
                  <c:v>0</c:v>
                </c:pt>
                <c:pt idx="3439">
                  <c:v>0</c:v>
                </c:pt>
                <c:pt idx="3440">
                  <c:v>0</c:v>
                </c:pt>
                <c:pt idx="3441">
                  <c:v>0</c:v>
                </c:pt>
                <c:pt idx="3442">
                  <c:v>0</c:v>
                </c:pt>
                <c:pt idx="3443">
                  <c:v>0</c:v>
                </c:pt>
                <c:pt idx="3444">
                  <c:v>0</c:v>
                </c:pt>
                <c:pt idx="3445">
                  <c:v>0</c:v>
                </c:pt>
                <c:pt idx="3446">
                  <c:v>2.5500000000000003</c:v>
                </c:pt>
                <c:pt idx="3447">
                  <c:v>0</c:v>
                </c:pt>
                <c:pt idx="3448">
                  <c:v>0</c:v>
                </c:pt>
                <c:pt idx="3449">
                  <c:v>0</c:v>
                </c:pt>
                <c:pt idx="3450">
                  <c:v>0</c:v>
                </c:pt>
                <c:pt idx="3451">
                  <c:v>0.15000000000000013</c:v>
                </c:pt>
                <c:pt idx="3452">
                  <c:v>0</c:v>
                </c:pt>
                <c:pt idx="3453">
                  <c:v>0</c:v>
                </c:pt>
                <c:pt idx="3454">
                  <c:v>0</c:v>
                </c:pt>
                <c:pt idx="3455">
                  <c:v>0</c:v>
                </c:pt>
                <c:pt idx="3456">
                  <c:v>0</c:v>
                </c:pt>
                <c:pt idx="3457">
                  <c:v>0</c:v>
                </c:pt>
                <c:pt idx="3458">
                  <c:v>0</c:v>
                </c:pt>
                <c:pt idx="3459">
                  <c:v>0</c:v>
                </c:pt>
                <c:pt idx="3460">
                  <c:v>0</c:v>
                </c:pt>
                <c:pt idx="3461">
                  <c:v>0</c:v>
                </c:pt>
                <c:pt idx="3462">
                  <c:v>0</c:v>
                </c:pt>
                <c:pt idx="3463">
                  <c:v>0</c:v>
                </c:pt>
                <c:pt idx="3464">
                  <c:v>0</c:v>
                </c:pt>
                <c:pt idx="3465">
                  <c:v>0</c:v>
                </c:pt>
                <c:pt idx="3466">
                  <c:v>0</c:v>
                </c:pt>
                <c:pt idx="3467">
                  <c:v>0</c:v>
                </c:pt>
                <c:pt idx="3468">
                  <c:v>0</c:v>
                </c:pt>
                <c:pt idx="3469">
                  <c:v>0</c:v>
                </c:pt>
                <c:pt idx="3470">
                  <c:v>0</c:v>
                </c:pt>
                <c:pt idx="3471">
                  <c:v>0</c:v>
                </c:pt>
                <c:pt idx="3472">
                  <c:v>0</c:v>
                </c:pt>
                <c:pt idx="3473">
                  <c:v>0</c:v>
                </c:pt>
                <c:pt idx="3474">
                  <c:v>0</c:v>
                </c:pt>
                <c:pt idx="3475">
                  <c:v>0</c:v>
                </c:pt>
                <c:pt idx="3476">
                  <c:v>0</c:v>
                </c:pt>
                <c:pt idx="3477">
                  <c:v>0</c:v>
                </c:pt>
                <c:pt idx="3478">
                  <c:v>0</c:v>
                </c:pt>
                <c:pt idx="3479">
                  <c:v>0</c:v>
                </c:pt>
                <c:pt idx="3480">
                  <c:v>0</c:v>
                </c:pt>
                <c:pt idx="3481">
                  <c:v>0</c:v>
                </c:pt>
                <c:pt idx="3482">
                  <c:v>0</c:v>
                </c:pt>
                <c:pt idx="3483">
                  <c:v>0</c:v>
                </c:pt>
                <c:pt idx="3484">
                  <c:v>0</c:v>
                </c:pt>
                <c:pt idx="3485">
                  <c:v>0</c:v>
                </c:pt>
                <c:pt idx="3486">
                  <c:v>0</c:v>
                </c:pt>
                <c:pt idx="3487">
                  <c:v>1.0500000000000003</c:v>
                </c:pt>
                <c:pt idx="3488">
                  <c:v>0</c:v>
                </c:pt>
                <c:pt idx="3489">
                  <c:v>0</c:v>
                </c:pt>
                <c:pt idx="3490">
                  <c:v>0</c:v>
                </c:pt>
                <c:pt idx="3491">
                  <c:v>0</c:v>
                </c:pt>
                <c:pt idx="3492">
                  <c:v>5.3999999999999995</c:v>
                </c:pt>
                <c:pt idx="3493">
                  <c:v>0</c:v>
                </c:pt>
                <c:pt idx="3494">
                  <c:v>0</c:v>
                </c:pt>
                <c:pt idx="3495">
                  <c:v>0</c:v>
                </c:pt>
                <c:pt idx="3496">
                  <c:v>0</c:v>
                </c:pt>
                <c:pt idx="3497">
                  <c:v>0</c:v>
                </c:pt>
                <c:pt idx="3498">
                  <c:v>3.75</c:v>
                </c:pt>
                <c:pt idx="3499">
                  <c:v>0</c:v>
                </c:pt>
                <c:pt idx="3500">
                  <c:v>0</c:v>
                </c:pt>
                <c:pt idx="3501">
                  <c:v>0</c:v>
                </c:pt>
                <c:pt idx="3502">
                  <c:v>0</c:v>
                </c:pt>
                <c:pt idx="3503">
                  <c:v>0</c:v>
                </c:pt>
                <c:pt idx="3504">
                  <c:v>0</c:v>
                </c:pt>
                <c:pt idx="3505">
                  <c:v>0</c:v>
                </c:pt>
                <c:pt idx="3506">
                  <c:v>0</c:v>
                </c:pt>
                <c:pt idx="3507">
                  <c:v>0</c:v>
                </c:pt>
                <c:pt idx="3508">
                  <c:v>0</c:v>
                </c:pt>
                <c:pt idx="3509">
                  <c:v>0</c:v>
                </c:pt>
                <c:pt idx="3510">
                  <c:v>0</c:v>
                </c:pt>
                <c:pt idx="3511">
                  <c:v>0</c:v>
                </c:pt>
                <c:pt idx="3512">
                  <c:v>0</c:v>
                </c:pt>
                <c:pt idx="3513">
                  <c:v>0</c:v>
                </c:pt>
                <c:pt idx="3514">
                  <c:v>14.850000000000001</c:v>
                </c:pt>
                <c:pt idx="3515">
                  <c:v>0</c:v>
                </c:pt>
                <c:pt idx="3516">
                  <c:v>1.9499999999999997</c:v>
                </c:pt>
                <c:pt idx="3517">
                  <c:v>0</c:v>
                </c:pt>
                <c:pt idx="3518">
                  <c:v>0</c:v>
                </c:pt>
                <c:pt idx="3519">
                  <c:v>0</c:v>
                </c:pt>
                <c:pt idx="3520">
                  <c:v>0</c:v>
                </c:pt>
                <c:pt idx="3521">
                  <c:v>0</c:v>
                </c:pt>
                <c:pt idx="3522">
                  <c:v>0</c:v>
                </c:pt>
                <c:pt idx="3523">
                  <c:v>0</c:v>
                </c:pt>
                <c:pt idx="3524">
                  <c:v>0</c:v>
                </c:pt>
                <c:pt idx="3525">
                  <c:v>0</c:v>
                </c:pt>
                <c:pt idx="3526">
                  <c:v>0</c:v>
                </c:pt>
                <c:pt idx="3527">
                  <c:v>0</c:v>
                </c:pt>
                <c:pt idx="3528">
                  <c:v>0</c:v>
                </c:pt>
                <c:pt idx="3529">
                  <c:v>0</c:v>
                </c:pt>
                <c:pt idx="3530">
                  <c:v>0</c:v>
                </c:pt>
                <c:pt idx="3531">
                  <c:v>0</c:v>
                </c:pt>
                <c:pt idx="3532">
                  <c:v>0</c:v>
                </c:pt>
                <c:pt idx="3533">
                  <c:v>0</c:v>
                </c:pt>
                <c:pt idx="3534">
                  <c:v>0</c:v>
                </c:pt>
                <c:pt idx="3535">
                  <c:v>0</c:v>
                </c:pt>
                <c:pt idx="3536">
                  <c:v>0</c:v>
                </c:pt>
                <c:pt idx="3537">
                  <c:v>0</c:v>
                </c:pt>
                <c:pt idx="3538">
                  <c:v>0</c:v>
                </c:pt>
                <c:pt idx="3539">
                  <c:v>0</c:v>
                </c:pt>
                <c:pt idx="3540">
                  <c:v>0</c:v>
                </c:pt>
                <c:pt idx="3541">
                  <c:v>0</c:v>
                </c:pt>
                <c:pt idx="3542">
                  <c:v>0</c:v>
                </c:pt>
                <c:pt idx="3543">
                  <c:v>0</c:v>
                </c:pt>
                <c:pt idx="3544">
                  <c:v>0</c:v>
                </c:pt>
                <c:pt idx="3545">
                  <c:v>0</c:v>
                </c:pt>
                <c:pt idx="3546">
                  <c:v>0</c:v>
                </c:pt>
                <c:pt idx="3547">
                  <c:v>0</c:v>
                </c:pt>
                <c:pt idx="3548">
                  <c:v>0</c:v>
                </c:pt>
                <c:pt idx="3549">
                  <c:v>0</c:v>
                </c:pt>
                <c:pt idx="3550">
                  <c:v>0</c:v>
                </c:pt>
                <c:pt idx="3551">
                  <c:v>0</c:v>
                </c:pt>
                <c:pt idx="3552">
                  <c:v>0.90000000000000013</c:v>
                </c:pt>
                <c:pt idx="3553">
                  <c:v>0</c:v>
                </c:pt>
                <c:pt idx="3554">
                  <c:v>0</c:v>
                </c:pt>
                <c:pt idx="3555">
                  <c:v>0</c:v>
                </c:pt>
                <c:pt idx="3556">
                  <c:v>0</c:v>
                </c:pt>
                <c:pt idx="3557">
                  <c:v>0</c:v>
                </c:pt>
                <c:pt idx="3558">
                  <c:v>0</c:v>
                </c:pt>
                <c:pt idx="3559">
                  <c:v>0</c:v>
                </c:pt>
                <c:pt idx="3560">
                  <c:v>0</c:v>
                </c:pt>
                <c:pt idx="3561">
                  <c:v>0</c:v>
                </c:pt>
                <c:pt idx="3562">
                  <c:v>0</c:v>
                </c:pt>
                <c:pt idx="3563">
                  <c:v>0</c:v>
                </c:pt>
                <c:pt idx="3564">
                  <c:v>0</c:v>
                </c:pt>
                <c:pt idx="3565">
                  <c:v>0</c:v>
                </c:pt>
                <c:pt idx="3566">
                  <c:v>0</c:v>
                </c:pt>
                <c:pt idx="3567">
                  <c:v>0</c:v>
                </c:pt>
                <c:pt idx="3568">
                  <c:v>0</c:v>
                </c:pt>
                <c:pt idx="3569">
                  <c:v>0</c:v>
                </c:pt>
                <c:pt idx="3570">
                  <c:v>0</c:v>
                </c:pt>
                <c:pt idx="3571">
                  <c:v>0</c:v>
                </c:pt>
                <c:pt idx="3572">
                  <c:v>7.1999999999999993</c:v>
                </c:pt>
                <c:pt idx="3573">
                  <c:v>0</c:v>
                </c:pt>
                <c:pt idx="3574">
                  <c:v>0</c:v>
                </c:pt>
                <c:pt idx="3575">
                  <c:v>0</c:v>
                </c:pt>
                <c:pt idx="3576">
                  <c:v>0.30000000000000027</c:v>
                </c:pt>
                <c:pt idx="3577">
                  <c:v>0</c:v>
                </c:pt>
                <c:pt idx="3578">
                  <c:v>0</c:v>
                </c:pt>
                <c:pt idx="3579">
                  <c:v>0</c:v>
                </c:pt>
                <c:pt idx="3580">
                  <c:v>0</c:v>
                </c:pt>
                <c:pt idx="3581">
                  <c:v>8.3999999999999986</c:v>
                </c:pt>
                <c:pt idx="3582">
                  <c:v>4.5</c:v>
                </c:pt>
                <c:pt idx="3583">
                  <c:v>0</c:v>
                </c:pt>
                <c:pt idx="3584">
                  <c:v>0</c:v>
                </c:pt>
                <c:pt idx="3585">
                  <c:v>0</c:v>
                </c:pt>
                <c:pt idx="3586">
                  <c:v>0</c:v>
                </c:pt>
                <c:pt idx="3587">
                  <c:v>4.5</c:v>
                </c:pt>
                <c:pt idx="3588">
                  <c:v>0</c:v>
                </c:pt>
                <c:pt idx="3589">
                  <c:v>0</c:v>
                </c:pt>
                <c:pt idx="3590">
                  <c:v>0</c:v>
                </c:pt>
                <c:pt idx="3591">
                  <c:v>0</c:v>
                </c:pt>
                <c:pt idx="3592">
                  <c:v>0</c:v>
                </c:pt>
                <c:pt idx="3593">
                  <c:v>0</c:v>
                </c:pt>
                <c:pt idx="3594">
                  <c:v>0</c:v>
                </c:pt>
                <c:pt idx="3595">
                  <c:v>0</c:v>
                </c:pt>
                <c:pt idx="3596">
                  <c:v>0</c:v>
                </c:pt>
                <c:pt idx="3597">
                  <c:v>0</c:v>
                </c:pt>
                <c:pt idx="3598">
                  <c:v>0</c:v>
                </c:pt>
                <c:pt idx="3599">
                  <c:v>0</c:v>
                </c:pt>
                <c:pt idx="3600">
                  <c:v>0</c:v>
                </c:pt>
                <c:pt idx="3601">
                  <c:v>0</c:v>
                </c:pt>
                <c:pt idx="3602">
                  <c:v>0</c:v>
                </c:pt>
                <c:pt idx="3603">
                  <c:v>0</c:v>
                </c:pt>
                <c:pt idx="3604">
                  <c:v>0</c:v>
                </c:pt>
                <c:pt idx="3605">
                  <c:v>0</c:v>
                </c:pt>
                <c:pt idx="3606">
                  <c:v>0</c:v>
                </c:pt>
                <c:pt idx="3607">
                  <c:v>0</c:v>
                </c:pt>
                <c:pt idx="3608">
                  <c:v>0</c:v>
                </c:pt>
                <c:pt idx="3609">
                  <c:v>0</c:v>
                </c:pt>
                <c:pt idx="3610">
                  <c:v>0</c:v>
                </c:pt>
                <c:pt idx="3611">
                  <c:v>0</c:v>
                </c:pt>
                <c:pt idx="3612">
                  <c:v>0</c:v>
                </c:pt>
                <c:pt idx="3613">
                  <c:v>0</c:v>
                </c:pt>
                <c:pt idx="3614">
                  <c:v>0</c:v>
                </c:pt>
                <c:pt idx="3615">
                  <c:v>0</c:v>
                </c:pt>
                <c:pt idx="3616">
                  <c:v>0</c:v>
                </c:pt>
                <c:pt idx="3617">
                  <c:v>0</c:v>
                </c:pt>
                <c:pt idx="3618">
                  <c:v>0</c:v>
                </c:pt>
                <c:pt idx="3619">
                  <c:v>0</c:v>
                </c:pt>
                <c:pt idx="3620">
                  <c:v>0</c:v>
                </c:pt>
                <c:pt idx="3621">
                  <c:v>0</c:v>
                </c:pt>
                <c:pt idx="3622">
                  <c:v>0</c:v>
                </c:pt>
                <c:pt idx="3623">
                  <c:v>0</c:v>
                </c:pt>
                <c:pt idx="3624">
                  <c:v>0</c:v>
                </c:pt>
                <c:pt idx="3625">
                  <c:v>0</c:v>
                </c:pt>
                <c:pt idx="3626">
                  <c:v>0</c:v>
                </c:pt>
                <c:pt idx="3627">
                  <c:v>0</c:v>
                </c:pt>
                <c:pt idx="3628">
                  <c:v>20.549999999999997</c:v>
                </c:pt>
                <c:pt idx="3629">
                  <c:v>0</c:v>
                </c:pt>
                <c:pt idx="3630">
                  <c:v>0</c:v>
                </c:pt>
                <c:pt idx="3631">
                  <c:v>0</c:v>
                </c:pt>
                <c:pt idx="3632">
                  <c:v>0</c:v>
                </c:pt>
                <c:pt idx="3633">
                  <c:v>0</c:v>
                </c:pt>
                <c:pt idx="3634">
                  <c:v>0</c:v>
                </c:pt>
                <c:pt idx="3635">
                  <c:v>0</c:v>
                </c:pt>
                <c:pt idx="3636">
                  <c:v>0</c:v>
                </c:pt>
                <c:pt idx="3637">
                  <c:v>0</c:v>
                </c:pt>
                <c:pt idx="3638">
                  <c:v>0</c:v>
                </c:pt>
                <c:pt idx="3639">
                  <c:v>0</c:v>
                </c:pt>
                <c:pt idx="3640">
                  <c:v>0</c:v>
                </c:pt>
                <c:pt idx="3641">
                  <c:v>0</c:v>
                </c:pt>
                <c:pt idx="3642">
                  <c:v>0</c:v>
                </c:pt>
                <c:pt idx="3643">
                  <c:v>0</c:v>
                </c:pt>
                <c:pt idx="3644">
                  <c:v>0</c:v>
                </c:pt>
                <c:pt idx="3645">
                  <c:v>0</c:v>
                </c:pt>
                <c:pt idx="3646">
                  <c:v>0</c:v>
                </c:pt>
                <c:pt idx="3647">
                  <c:v>0</c:v>
                </c:pt>
                <c:pt idx="3648">
                  <c:v>0</c:v>
                </c:pt>
                <c:pt idx="3649">
                  <c:v>0</c:v>
                </c:pt>
                <c:pt idx="3650">
                  <c:v>0.75</c:v>
                </c:pt>
                <c:pt idx="3651">
                  <c:v>0</c:v>
                </c:pt>
                <c:pt idx="3652">
                  <c:v>0</c:v>
                </c:pt>
                <c:pt idx="3653">
                  <c:v>0</c:v>
                </c:pt>
                <c:pt idx="3654">
                  <c:v>0</c:v>
                </c:pt>
                <c:pt idx="3655">
                  <c:v>0</c:v>
                </c:pt>
                <c:pt idx="3656">
                  <c:v>0</c:v>
                </c:pt>
                <c:pt idx="3657">
                  <c:v>0</c:v>
                </c:pt>
                <c:pt idx="3658">
                  <c:v>0</c:v>
                </c:pt>
                <c:pt idx="3659">
                  <c:v>0</c:v>
                </c:pt>
                <c:pt idx="3660">
                  <c:v>0</c:v>
                </c:pt>
                <c:pt idx="3661">
                  <c:v>0</c:v>
                </c:pt>
                <c:pt idx="3662">
                  <c:v>0</c:v>
                </c:pt>
                <c:pt idx="3663">
                  <c:v>0</c:v>
                </c:pt>
                <c:pt idx="3664">
                  <c:v>0</c:v>
                </c:pt>
                <c:pt idx="3665">
                  <c:v>0</c:v>
                </c:pt>
                <c:pt idx="3666">
                  <c:v>0</c:v>
                </c:pt>
                <c:pt idx="3667">
                  <c:v>0</c:v>
                </c:pt>
                <c:pt idx="3668">
                  <c:v>1.125</c:v>
                </c:pt>
                <c:pt idx="3669">
                  <c:v>0</c:v>
                </c:pt>
                <c:pt idx="3670">
                  <c:v>0</c:v>
                </c:pt>
                <c:pt idx="3671">
                  <c:v>0</c:v>
                </c:pt>
                <c:pt idx="3672">
                  <c:v>0</c:v>
                </c:pt>
                <c:pt idx="3673">
                  <c:v>0</c:v>
                </c:pt>
                <c:pt idx="3674">
                  <c:v>0</c:v>
                </c:pt>
                <c:pt idx="3675">
                  <c:v>0</c:v>
                </c:pt>
                <c:pt idx="3676">
                  <c:v>1.5</c:v>
                </c:pt>
                <c:pt idx="3677">
                  <c:v>1.3499999999999999</c:v>
                </c:pt>
                <c:pt idx="3678">
                  <c:v>0</c:v>
                </c:pt>
                <c:pt idx="3679">
                  <c:v>0</c:v>
                </c:pt>
                <c:pt idx="3680">
                  <c:v>0</c:v>
                </c:pt>
                <c:pt idx="3681">
                  <c:v>0</c:v>
                </c:pt>
                <c:pt idx="3682">
                  <c:v>0</c:v>
                </c:pt>
                <c:pt idx="3683">
                  <c:v>0</c:v>
                </c:pt>
                <c:pt idx="3684">
                  <c:v>0</c:v>
                </c:pt>
                <c:pt idx="3685">
                  <c:v>0</c:v>
                </c:pt>
                <c:pt idx="3686">
                  <c:v>0</c:v>
                </c:pt>
                <c:pt idx="3687">
                  <c:v>5.5500000000000007</c:v>
                </c:pt>
                <c:pt idx="3688">
                  <c:v>0</c:v>
                </c:pt>
                <c:pt idx="3689">
                  <c:v>0</c:v>
                </c:pt>
                <c:pt idx="3690">
                  <c:v>0</c:v>
                </c:pt>
                <c:pt idx="3691">
                  <c:v>0</c:v>
                </c:pt>
                <c:pt idx="3692">
                  <c:v>0</c:v>
                </c:pt>
                <c:pt idx="3693">
                  <c:v>0</c:v>
                </c:pt>
                <c:pt idx="3694">
                  <c:v>3.2250000000000005</c:v>
                </c:pt>
                <c:pt idx="3695">
                  <c:v>0</c:v>
                </c:pt>
                <c:pt idx="3696">
                  <c:v>0</c:v>
                </c:pt>
                <c:pt idx="3697">
                  <c:v>4.1999999999999993</c:v>
                </c:pt>
                <c:pt idx="3698">
                  <c:v>4.8000000000000007</c:v>
                </c:pt>
                <c:pt idx="3699">
                  <c:v>0</c:v>
                </c:pt>
                <c:pt idx="3700">
                  <c:v>0</c:v>
                </c:pt>
                <c:pt idx="3701">
                  <c:v>0</c:v>
                </c:pt>
                <c:pt idx="3702">
                  <c:v>0</c:v>
                </c:pt>
                <c:pt idx="3703">
                  <c:v>0</c:v>
                </c:pt>
                <c:pt idx="3704">
                  <c:v>0</c:v>
                </c:pt>
                <c:pt idx="3705">
                  <c:v>0</c:v>
                </c:pt>
                <c:pt idx="3706">
                  <c:v>0</c:v>
                </c:pt>
                <c:pt idx="3707">
                  <c:v>9.2999999999999989</c:v>
                </c:pt>
                <c:pt idx="3708">
                  <c:v>0</c:v>
                </c:pt>
                <c:pt idx="3709">
                  <c:v>5.4750000000000005</c:v>
                </c:pt>
                <c:pt idx="3710">
                  <c:v>14.924999999999999</c:v>
                </c:pt>
                <c:pt idx="3711">
                  <c:v>0</c:v>
                </c:pt>
                <c:pt idx="3712">
                  <c:v>0</c:v>
                </c:pt>
                <c:pt idx="3713">
                  <c:v>0</c:v>
                </c:pt>
                <c:pt idx="3714">
                  <c:v>0</c:v>
                </c:pt>
                <c:pt idx="3715">
                  <c:v>0</c:v>
                </c:pt>
                <c:pt idx="3716">
                  <c:v>0</c:v>
                </c:pt>
                <c:pt idx="3717">
                  <c:v>0</c:v>
                </c:pt>
                <c:pt idx="3718">
                  <c:v>0</c:v>
                </c:pt>
                <c:pt idx="3719">
                  <c:v>0</c:v>
                </c:pt>
                <c:pt idx="3720">
                  <c:v>0</c:v>
                </c:pt>
                <c:pt idx="3721">
                  <c:v>0</c:v>
                </c:pt>
                <c:pt idx="3722">
                  <c:v>0</c:v>
                </c:pt>
                <c:pt idx="3723">
                  <c:v>0</c:v>
                </c:pt>
                <c:pt idx="3724">
                  <c:v>0</c:v>
                </c:pt>
                <c:pt idx="3725">
                  <c:v>0</c:v>
                </c:pt>
                <c:pt idx="3726">
                  <c:v>0</c:v>
                </c:pt>
                <c:pt idx="3727">
                  <c:v>0</c:v>
                </c:pt>
                <c:pt idx="3728">
                  <c:v>0</c:v>
                </c:pt>
                <c:pt idx="3729">
                  <c:v>0</c:v>
                </c:pt>
                <c:pt idx="3730">
                  <c:v>0</c:v>
                </c:pt>
                <c:pt idx="3731">
                  <c:v>0</c:v>
                </c:pt>
                <c:pt idx="3732">
                  <c:v>0</c:v>
                </c:pt>
                <c:pt idx="3733">
                  <c:v>0</c:v>
                </c:pt>
                <c:pt idx="3734">
                  <c:v>0</c:v>
                </c:pt>
                <c:pt idx="3735">
                  <c:v>0</c:v>
                </c:pt>
                <c:pt idx="3736">
                  <c:v>0</c:v>
                </c:pt>
                <c:pt idx="3737">
                  <c:v>0</c:v>
                </c:pt>
                <c:pt idx="3738">
                  <c:v>0</c:v>
                </c:pt>
                <c:pt idx="3739">
                  <c:v>0</c:v>
                </c:pt>
                <c:pt idx="3740">
                  <c:v>0</c:v>
                </c:pt>
                <c:pt idx="3741">
                  <c:v>0</c:v>
                </c:pt>
                <c:pt idx="3742">
                  <c:v>0</c:v>
                </c:pt>
                <c:pt idx="3743">
                  <c:v>0</c:v>
                </c:pt>
                <c:pt idx="3744">
                  <c:v>0</c:v>
                </c:pt>
                <c:pt idx="3745">
                  <c:v>0</c:v>
                </c:pt>
                <c:pt idx="3746">
                  <c:v>0</c:v>
                </c:pt>
                <c:pt idx="3747">
                  <c:v>0</c:v>
                </c:pt>
                <c:pt idx="3748">
                  <c:v>0</c:v>
                </c:pt>
                <c:pt idx="3749">
                  <c:v>0</c:v>
                </c:pt>
                <c:pt idx="3750">
                  <c:v>0</c:v>
                </c:pt>
                <c:pt idx="3751">
                  <c:v>0</c:v>
                </c:pt>
                <c:pt idx="3752">
                  <c:v>0</c:v>
                </c:pt>
                <c:pt idx="3753">
                  <c:v>2.625</c:v>
                </c:pt>
                <c:pt idx="3754">
                  <c:v>0</c:v>
                </c:pt>
                <c:pt idx="3755">
                  <c:v>0</c:v>
                </c:pt>
                <c:pt idx="3756">
                  <c:v>0</c:v>
                </c:pt>
                <c:pt idx="3757">
                  <c:v>0</c:v>
                </c:pt>
                <c:pt idx="3758">
                  <c:v>0</c:v>
                </c:pt>
                <c:pt idx="3759">
                  <c:v>0</c:v>
                </c:pt>
                <c:pt idx="3760">
                  <c:v>0</c:v>
                </c:pt>
                <c:pt idx="3761">
                  <c:v>0</c:v>
                </c:pt>
                <c:pt idx="3762">
                  <c:v>0</c:v>
                </c:pt>
                <c:pt idx="3763">
                  <c:v>0</c:v>
                </c:pt>
                <c:pt idx="3764">
                  <c:v>0</c:v>
                </c:pt>
                <c:pt idx="3765">
                  <c:v>0</c:v>
                </c:pt>
                <c:pt idx="3766">
                  <c:v>3.3000000000000003</c:v>
                </c:pt>
                <c:pt idx="3767">
                  <c:v>0</c:v>
                </c:pt>
                <c:pt idx="3768">
                  <c:v>0</c:v>
                </c:pt>
                <c:pt idx="3769">
                  <c:v>0</c:v>
                </c:pt>
                <c:pt idx="3770">
                  <c:v>0</c:v>
                </c:pt>
                <c:pt idx="3771">
                  <c:v>0</c:v>
                </c:pt>
                <c:pt idx="3772">
                  <c:v>0</c:v>
                </c:pt>
                <c:pt idx="3773">
                  <c:v>0</c:v>
                </c:pt>
                <c:pt idx="3774">
                  <c:v>0</c:v>
                </c:pt>
                <c:pt idx="3775">
                  <c:v>0</c:v>
                </c:pt>
                <c:pt idx="3776">
                  <c:v>0</c:v>
                </c:pt>
                <c:pt idx="3777">
                  <c:v>0</c:v>
                </c:pt>
                <c:pt idx="3778">
                  <c:v>0</c:v>
                </c:pt>
                <c:pt idx="3779">
                  <c:v>0</c:v>
                </c:pt>
                <c:pt idx="3780">
                  <c:v>0</c:v>
                </c:pt>
                <c:pt idx="3781">
                  <c:v>0</c:v>
                </c:pt>
                <c:pt idx="3782">
                  <c:v>0</c:v>
                </c:pt>
                <c:pt idx="3783">
                  <c:v>0</c:v>
                </c:pt>
                <c:pt idx="3784">
                  <c:v>0</c:v>
                </c:pt>
                <c:pt idx="3785">
                  <c:v>0</c:v>
                </c:pt>
                <c:pt idx="3786">
                  <c:v>0</c:v>
                </c:pt>
                <c:pt idx="3787">
                  <c:v>0</c:v>
                </c:pt>
                <c:pt idx="3788">
                  <c:v>0</c:v>
                </c:pt>
                <c:pt idx="3789">
                  <c:v>0</c:v>
                </c:pt>
                <c:pt idx="3790">
                  <c:v>0</c:v>
                </c:pt>
                <c:pt idx="3791">
                  <c:v>0</c:v>
                </c:pt>
                <c:pt idx="3792">
                  <c:v>0</c:v>
                </c:pt>
                <c:pt idx="3793">
                  <c:v>0</c:v>
                </c:pt>
                <c:pt idx="3794">
                  <c:v>0</c:v>
                </c:pt>
                <c:pt idx="3795">
                  <c:v>0</c:v>
                </c:pt>
                <c:pt idx="3796">
                  <c:v>0</c:v>
                </c:pt>
                <c:pt idx="3797">
                  <c:v>0</c:v>
                </c:pt>
                <c:pt idx="3798">
                  <c:v>0</c:v>
                </c:pt>
                <c:pt idx="3799">
                  <c:v>0</c:v>
                </c:pt>
                <c:pt idx="3800">
                  <c:v>26.849999999999998</c:v>
                </c:pt>
                <c:pt idx="3801">
                  <c:v>0</c:v>
                </c:pt>
                <c:pt idx="3802">
                  <c:v>0</c:v>
                </c:pt>
                <c:pt idx="3803">
                  <c:v>0</c:v>
                </c:pt>
                <c:pt idx="3804">
                  <c:v>0</c:v>
                </c:pt>
                <c:pt idx="3805">
                  <c:v>0</c:v>
                </c:pt>
                <c:pt idx="3806">
                  <c:v>8.3999999999999986</c:v>
                </c:pt>
                <c:pt idx="3807">
                  <c:v>0</c:v>
                </c:pt>
                <c:pt idx="3808">
                  <c:v>0</c:v>
                </c:pt>
                <c:pt idx="3809">
                  <c:v>0</c:v>
                </c:pt>
                <c:pt idx="3810">
                  <c:v>0</c:v>
                </c:pt>
                <c:pt idx="3811">
                  <c:v>0</c:v>
                </c:pt>
                <c:pt idx="3812">
                  <c:v>0</c:v>
                </c:pt>
                <c:pt idx="3813">
                  <c:v>0</c:v>
                </c:pt>
                <c:pt idx="3814">
                  <c:v>4.8000000000000007</c:v>
                </c:pt>
                <c:pt idx="3815">
                  <c:v>7.1999999999999993</c:v>
                </c:pt>
                <c:pt idx="3816">
                  <c:v>0</c:v>
                </c:pt>
                <c:pt idx="3817">
                  <c:v>0</c:v>
                </c:pt>
                <c:pt idx="3818">
                  <c:v>0</c:v>
                </c:pt>
                <c:pt idx="3819">
                  <c:v>0</c:v>
                </c:pt>
                <c:pt idx="3820">
                  <c:v>0</c:v>
                </c:pt>
                <c:pt idx="3821">
                  <c:v>0</c:v>
                </c:pt>
                <c:pt idx="3822">
                  <c:v>0</c:v>
                </c:pt>
                <c:pt idx="3823">
                  <c:v>0</c:v>
                </c:pt>
                <c:pt idx="3824">
                  <c:v>0</c:v>
                </c:pt>
                <c:pt idx="3825">
                  <c:v>0</c:v>
                </c:pt>
                <c:pt idx="3826">
                  <c:v>0</c:v>
                </c:pt>
                <c:pt idx="3827">
                  <c:v>0</c:v>
                </c:pt>
                <c:pt idx="3828">
                  <c:v>0</c:v>
                </c:pt>
                <c:pt idx="3829">
                  <c:v>0</c:v>
                </c:pt>
                <c:pt idx="3830">
                  <c:v>0</c:v>
                </c:pt>
                <c:pt idx="3831">
                  <c:v>0</c:v>
                </c:pt>
                <c:pt idx="3832">
                  <c:v>0</c:v>
                </c:pt>
                <c:pt idx="3833">
                  <c:v>0</c:v>
                </c:pt>
                <c:pt idx="3834">
                  <c:v>0</c:v>
                </c:pt>
                <c:pt idx="3835">
                  <c:v>0</c:v>
                </c:pt>
                <c:pt idx="3836">
                  <c:v>0</c:v>
                </c:pt>
                <c:pt idx="3837">
                  <c:v>0</c:v>
                </c:pt>
                <c:pt idx="3838">
                  <c:v>0</c:v>
                </c:pt>
                <c:pt idx="3839">
                  <c:v>0</c:v>
                </c:pt>
                <c:pt idx="3840">
                  <c:v>0</c:v>
                </c:pt>
                <c:pt idx="3841">
                  <c:v>0</c:v>
                </c:pt>
                <c:pt idx="3842">
                  <c:v>0</c:v>
                </c:pt>
                <c:pt idx="3843">
                  <c:v>0</c:v>
                </c:pt>
                <c:pt idx="3844">
                  <c:v>0</c:v>
                </c:pt>
                <c:pt idx="3845">
                  <c:v>0</c:v>
                </c:pt>
                <c:pt idx="3846">
                  <c:v>0</c:v>
                </c:pt>
                <c:pt idx="3847">
                  <c:v>0</c:v>
                </c:pt>
                <c:pt idx="3848">
                  <c:v>3.1499999999999995</c:v>
                </c:pt>
                <c:pt idx="3849">
                  <c:v>1.9499999999999997</c:v>
                </c:pt>
                <c:pt idx="3850">
                  <c:v>0</c:v>
                </c:pt>
                <c:pt idx="3851">
                  <c:v>0</c:v>
                </c:pt>
                <c:pt idx="3852">
                  <c:v>0</c:v>
                </c:pt>
                <c:pt idx="3853">
                  <c:v>0</c:v>
                </c:pt>
                <c:pt idx="3854">
                  <c:v>0</c:v>
                </c:pt>
                <c:pt idx="3855">
                  <c:v>0</c:v>
                </c:pt>
                <c:pt idx="3856">
                  <c:v>0</c:v>
                </c:pt>
                <c:pt idx="3857">
                  <c:v>0</c:v>
                </c:pt>
                <c:pt idx="3858">
                  <c:v>0</c:v>
                </c:pt>
                <c:pt idx="3859">
                  <c:v>0</c:v>
                </c:pt>
                <c:pt idx="3860">
                  <c:v>0</c:v>
                </c:pt>
                <c:pt idx="3861">
                  <c:v>0</c:v>
                </c:pt>
                <c:pt idx="3862">
                  <c:v>0</c:v>
                </c:pt>
                <c:pt idx="3863">
                  <c:v>0</c:v>
                </c:pt>
                <c:pt idx="3864">
                  <c:v>0</c:v>
                </c:pt>
                <c:pt idx="3865">
                  <c:v>0</c:v>
                </c:pt>
                <c:pt idx="3866">
                  <c:v>0</c:v>
                </c:pt>
                <c:pt idx="3867">
                  <c:v>0</c:v>
                </c:pt>
                <c:pt idx="3868">
                  <c:v>0</c:v>
                </c:pt>
                <c:pt idx="3869">
                  <c:v>0</c:v>
                </c:pt>
                <c:pt idx="3870">
                  <c:v>0</c:v>
                </c:pt>
                <c:pt idx="3871">
                  <c:v>0</c:v>
                </c:pt>
                <c:pt idx="3872">
                  <c:v>0</c:v>
                </c:pt>
                <c:pt idx="3873">
                  <c:v>0</c:v>
                </c:pt>
                <c:pt idx="3874">
                  <c:v>0</c:v>
                </c:pt>
                <c:pt idx="3875">
                  <c:v>13.575000000000001</c:v>
                </c:pt>
                <c:pt idx="3876">
                  <c:v>0</c:v>
                </c:pt>
                <c:pt idx="3877">
                  <c:v>0</c:v>
                </c:pt>
                <c:pt idx="3878">
                  <c:v>0</c:v>
                </c:pt>
                <c:pt idx="3879">
                  <c:v>0</c:v>
                </c:pt>
                <c:pt idx="3880">
                  <c:v>0</c:v>
                </c:pt>
                <c:pt idx="3881">
                  <c:v>0</c:v>
                </c:pt>
                <c:pt idx="3882">
                  <c:v>0</c:v>
                </c:pt>
                <c:pt idx="3883">
                  <c:v>0</c:v>
                </c:pt>
                <c:pt idx="3884">
                  <c:v>0</c:v>
                </c:pt>
                <c:pt idx="3885">
                  <c:v>0</c:v>
                </c:pt>
                <c:pt idx="3886">
                  <c:v>0</c:v>
                </c:pt>
                <c:pt idx="3887">
                  <c:v>0</c:v>
                </c:pt>
                <c:pt idx="3888">
                  <c:v>0</c:v>
                </c:pt>
                <c:pt idx="3889">
                  <c:v>0</c:v>
                </c:pt>
                <c:pt idx="3890">
                  <c:v>0</c:v>
                </c:pt>
                <c:pt idx="3891">
                  <c:v>0</c:v>
                </c:pt>
                <c:pt idx="3892">
                  <c:v>0</c:v>
                </c:pt>
                <c:pt idx="3893">
                  <c:v>0</c:v>
                </c:pt>
                <c:pt idx="3894">
                  <c:v>0</c:v>
                </c:pt>
                <c:pt idx="3895">
                  <c:v>0</c:v>
                </c:pt>
                <c:pt idx="3896">
                  <c:v>0</c:v>
                </c:pt>
                <c:pt idx="3897">
                  <c:v>0.90000000000000013</c:v>
                </c:pt>
                <c:pt idx="3898">
                  <c:v>0</c:v>
                </c:pt>
                <c:pt idx="3899">
                  <c:v>0</c:v>
                </c:pt>
                <c:pt idx="3900">
                  <c:v>0</c:v>
                </c:pt>
                <c:pt idx="3901">
                  <c:v>4.3500000000000005</c:v>
                </c:pt>
                <c:pt idx="3902">
                  <c:v>6.1499999999999995</c:v>
                </c:pt>
                <c:pt idx="3903">
                  <c:v>0</c:v>
                </c:pt>
                <c:pt idx="3904">
                  <c:v>0</c:v>
                </c:pt>
                <c:pt idx="3905">
                  <c:v>0</c:v>
                </c:pt>
                <c:pt idx="3906">
                  <c:v>0</c:v>
                </c:pt>
                <c:pt idx="3907">
                  <c:v>0</c:v>
                </c:pt>
                <c:pt idx="3908">
                  <c:v>6.1499999999999995</c:v>
                </c:pt>
                <c:pt idx="3909">
                  <c:v>0</c:v>
                </c:pt>
                <c:pt idx="3910">
                  <c:v>0</c:v>
                </c:pt>
                <c:pt idx="3911">
                  <c:v>0</c:v>
                </c:pt>
                <c:pt idx="3912">
                  <c:v>0</c:v>
                </c:pt>
                <c:pt idx="3913">
                  <c:v>0</c:v>
                </c:pt>
                <c:pt idx="3914">
                  <c:v>0</c:v>
                </c:pt>
                <c:pt idx="3915">
                  <c:v>0</c:v>
                </c:pt>
                <c:pt idx="3916">
                  <c:v>0</c:v>
                </c:pt>
                <c:pt idx="3917">
                  <c:v>0</c:v>
                </c:pt>
                <c:pt idx="3918">
                  <c:v>0</c:v>
                </c:pt>
                <c:pt idx="3919">
                  <c:v>0</c:v>
                </c:pt>
                <c:pt idx="3920">
                  <c:v>0</c:v>
                </c:pt>
                <c:pt idx="3921">
                  <c:v>0</c:v>
                </c:pt>
                <c:pt idx="3922">
                  <c:v>0</c:v>
                </c:pt>
                <c:pt idx="3923">
                  <c:v>0</c:v>
                </c:pt>
                <c:pt idx="3924">
                  <c:v>0.44999999999999973</c:v>
                </c:pt>
                <c:pt idx="3925">
                  <c:v>0.15000000000000013</c:v>
                </c:pt>
                <c:pt idx="3926">
                  <c:v>0</c:v>
                </c:pt>
                <c:pt idx="3927">
                  <c:v>0</c:v>
                </c:pt>
                <c:pt idx="3928">
                  <c:v>0</c:v>
                </c:pt>
                <c:pt idx="3929">
                  <c:v>0</c:v>
                </c:pt>
                <c:pt idx="3930">
                  <c:v>0</c:v>
                </c:pt>
                <c:pt idx="3931">
                  <c:v>12.600000000000001</c:v>
                </c:pt>
                <c:pt idx="3932">
                  <c:v>0</c:v>
                </c:pt>
                <c:pt idx="3933">
                  <c:v>0</c:v>
                </c:pt>
                <c:pt idx="3934">
                  <c:v>0</c:v>
                </c:pt>
                <c:pt idx="3935">
                  <c:v>0</c:v>
                </c:pt>
                <c:pt idx="3936">
                  <c:v>0</c:v>
                </c:pt>
                <c:pt idx="3937">
                  <c:v>12.674999999999999</c:v>
                </c:pt>
                <c:pt idx="3938">
                  <c:v>0</c:v>
                </c:pt>
                <c:pt idx="3939">
                  <c:v>0</c:v>
                </c:pt>
                <c:pt idx="3940">
                  <c:v>0</c:v>
                </c:pt>
                <c:pt idx="3941">
                  <c:v>0</c:v>
                </c:pt>
                <c:pt idx="3942">
                  <c:v>0</c:v>
                </c:pt>
                <c:pt idx="3943">
                  <c:v>0</c:v>
                </c:pt>
                <c:pt idx="3944">
                  <c:v>0</c:v>
                </c:pt>
                <c:pt idx="3945">
                  <c:v>0</c:v>
                </c:pt>
                <c:pt idx="3946">
                  <c:v>0</c:v>
                </c:pt>
                <c:pt idx="3947">
                  <c:v>0</c:v>
                </c:pt>
                <c:pt idx="3948">
                  <c:v>0</c:v>
                </c:pt>
                <c:pt idx="3949">
                  <c:v>0</c:v>
                </c:pt>
                <c:pt idx="3950">
                  <c:v>0</c:v>
                </c:pt>
                <c:pt idx="3951">
                  <c:v>0</c:v>
                </c:pt>
                <c:pt idx="3952">
                  <c:v>1.9499999999999997</c:v>
                </c:pt>
                <c:pt idx="3953">
                  <c:v>0.59999999999999987</c:v>
                </c:pt>
                <c:pt idx="3954">
                  <c:v>0</c:v>
                </c:pt>
                <c:pt idx="3955">
                  <c:v>0</c:v>
                </c:pt>
                <c:pt idx="3956">
                  <c:v>0</c:v>
                </c:pt>
                <c:pt idx="3957">
                  <c:v>0</c:v>
                </c:pt>
                <c:pt idx="3958">
                  <c:v>0</c:v>
                </c:pt>
                <c:pt idx="3959">
                  <c:v>65.699999999999989</c:v>
                </c:pt>
                <c:pt idx="3960">
                  <c:v>0</c:v>
                </c:pt>
                <c:pt idx="3961">
                  <c:v>0</c:v>
                </c:pt>
                <c:pt idx="3962">
                  <c:v>0</c:v>
                </c:pt>
                <c:pt idx="3963">
                  <c:v>0</c:v>
                </c:pt>
                <c:pt idx="3964">
                  <c:v>0</c:v>
                </c:pt>
                <c:pt idx="3965">
                  <c:v>0</c:v>
                </c:pt>
                <c:pt idx="3966">
                  <c:v>3.3000000000000003</c:v>
                </c:pt>
                <c:pt idx="3967">
                  <c:v>0</c:v>
                </c:pt>
                <c:pt idx="3968">
                  <c:v>0</c:v>
                </c:pt>
                <c:pt idx="3969">
                  <c:v>0</c:v>
                </c:pt>
                <c:pt idx="3970">
                  <c:v>0</c:v>
                </c:pt>
                <c:pt idx="3971">
                  <c:v>0</c:v>
                </c:pt>
                <c:pt idx="3972">
                  <c:v>0</c:v>
                </c:pt>
                <c:pt idx="3973">
                  <c:v>0</c:v>
                </c:pt>
                <c:pt idx="3974">
                  <c:v>0</c:v>
                </c:pt>
                <c:pt idx="3975">
                  <c:v>0</c:v>
                </c:pt>
                <c:pt idx="3976">
                  <c:v>0</c:v>
                </c:pt>
                <c:pt idx="3977">
                  <c:v>0</c:v>
                </c:pt>
                <c:pt idx="3978">
                  <c:v>0</c:v>
                </c:pt>
                <c:pt idx="3979">
                  <c:v>0</c:v>
                </c:pt>
                <c:pt idx="3980">
                  <c:v>0</c:v>
                </c:pt>
                <c:pt idx="3981">
                  <c:v>10.799999999999999</c:v>
                </c:pt>
                <c:pt idx="3982">
                  <c:v>0</c:v>
                </c:pt>
                <c:pt idx="3983">
                  <c:v>0.52500000000000013</c:v>
                </c:pt>
                <c:pt idx="3984">
                  <c:v>0</c:v>
                </c:pt>
                <c:pt idx="3985">
                  <c:v>0</c:v>
                </c:pt>
                <c:pt idx="3986">
                  <c:v>0</c:v>
                </c:pt>
                <c:pt idx="3987">
                  <c:v>0.22499999999999987</c:v>
                </c:pt>
                <c:pt idx="3988">
                  <c:v>0</c:v>
                </c:pt>
                <c:pt idx="3989">
                  <c:v>0</c:v>
                </c:pt>
                <c:pt idx="3990">
                  <c:v>9.1499999999999986</c:v>
                </c:pt>
                <c:pt idx="3991">
                  <c:v>5.1000000000000005</c:v>
                </c:pt>
                <c:pt idx="3992">
                  <c:v>0</c:v>
                </c:pt>
                <c:pt idx="3993">
                  <c:v>0</c:v>
                </c:pt>
                <c:pt idx="3994">
                  <c:v>0</c:v>
                </c:pt>
                <c:pt idx="3995">
                  <c:v>0</c:v>
                </c:pt>
                <c:pt idx="3996">
                  <c:v>0</c:v>
                </c:pt>
                <c:pt idx="3997">
                  <c:v>0</c:v>
                </c:pt>
                <c:pt idx="3998">
                  <c:v>0</c:v>
                </c:pt>
                <c:pt idx="3999">
                  <c:v>0</c:v>
                </c:pt>
                <c:pt idx="4000">
                  <c:v>0</c:v>
                </c:pt>
                <c:pt idx="4001">
                  <c:v>0</c:v>
                </c:pt>
                <c:pt idx="4002">
                  <c:v>0</c:v>
                </c:pt>
                <c:pt idx="4003">
                  <c:v>0</c:v>
                </c:pt>
                <c:pt idx="4004">
                  <c:v>0</c:v>
                </c:pt>
                <c:pt idx="4005">
                  <c:v>0</c:v>
                </c:pt>
                <c:pt idx="4006">
                  <c:v>0</c:v>
                </c:pt>
                <c:pt idx="4007">
                  <c:v>0</c:v>
                </c:pt>
                <c:pt idx="4008">
                  <c:v>0</c:v>
                </c:pt>
                <c:pt idx="4009">
                  <c:v>0</c:v>
                </c:pt>
                <c:pt idx="4010">
                  <c:v>0</c:v>
                </c:pt>
                <c:pt idx="4011">
                  <c:v>0</c:v>
                </c:pt>
                <c:pt idx="4012">
                  <c:v>0</c:v>
                </c:pt>
                <c:pt idx="4013">
                  <c:v>0</c:v>
                </c:pt>
                <c:pt idx="4014">
                  <c:v>1.125</c:v>
                </c:pt>
                <c:pt idx="4015">
                  <c:v>0</c:v>
                </c:pt>
                <c:pt idx="4016">
                  <c:v>0</c:v>
                </c:pt>
                <c:pt idx="4017">
                  <c:v>0</c:v>
                </c:pt>
                <c:pt idx="4018">
                  <c:v>0</c:v>
                </c:pt>
                <c:pt idx="4019">
                  <c:v>0</c:v>
                </c:pt>
                <c:pt idx="4020">
                  <c:v>0</c:v>
                </c:pt>
                <c:pt idx="4021">
                  <c:v>0</c:v>
                </c:pt>
                <c:pt idx="4022">
                  <c:v>0</c:v>
                </c:pt>
                <c:pt idx="4023">
                  <c:v>0</c:v>
                </c:pt>
                <c:pt idx="4024">
                  <c:v>0</c:v>
                </c:pt>
                <c:pt idx="4025">
                  <c:v>0</c:v>
                </c:pt>
                <c:pt idx="4026">
                  <c:v>0</c:v>
                </c:pt>
                <c:pt idx="4027">
                  <c:v>0</c:v>
                </c:pt>
                <c:pt idx="4028">
                  <c:v>0</c:v>
                </c:pt>
                <c:pt idx="4029">
                  <c:v>0</c:v>
                </c:pt>
                <c:pt idx="4030">
                  <c:v>0</c:v>
                </c:pt>
                <c:pt idx="4031">
                  <c:v>0</c:v>
                </c:pt>
                <c:pt idx="4032">
                  <c:v>0</c:v>
                </c:pt>
                <c:pt idx="4033">
                  <c:v>0</c:v>
                </c:pt>
                <c:pt idx="4034">
                  <c:v>0</c:v>
                </c:pt>
                <c:pt idx="4035">
                  <c:v>3.75</c:v>
                </c:pt>
                <c:pt idx="4036">
                  <c:v>0</c:v>
                </c:pt>
                <c:pt idx="4037">
                  <c:v>37.575000000000003</c:v>
                </c:pt>
                <c:pt idx="4038">
                  <c:v>0</c:v>
                </c:pt>
                <c:pt idx="4039">
                  <c:v>0</c:v>
                </c:pt>
                <c:pt idx="4040">
                  <c:v>0</c:v>
                </c:pt>
                <c:pt idx="4041">
                  <c:v>0</c:v>
                </c:pt>
                <c:pt idx="4042">
                  <c:v>0</c:v>
                </c:pt>
                <c:pt idx="4043">
                  <c:v>0.59999999999999987</c:v>
                </c:pt>
                <c:pt idx="4044">
                  <c:v>0</c:v>
                </c:pt>
                <c:pt idx="4045">
                  <c:v>0</c:v>
                </c:pt>
                <c:pt idx="4046">
                  <c:v>0</c:v>
                </c:pt>
                <c:pt idx="4047">
                  <c:v>2.5500000000000003</c:v>
                </c:pt>
                <c:pt idx="4048">
                  <c:v>0</c:v>
                </c:pt>
                <c:pt idx="4049">
                  <c:v>0</c:v>
                </c:pt>
                <c:pt idx="4050">
                  <c:v>0.90000000000000013</c:v>
                </c:pt>
                <c:pt idx="4051">
                  <c:v>0</c:v>
                </c:pt>
                <c:pt idx="4052">
                  <c:v>0</c:v>
                </c:pt>
                <c:pt idx="4053">
                  <c:v>0</c:v>
                </c:pt>
                <c:pt idx="4054">
                  <c:v>5.6999999999999993</c:v>
                </c:pt>
                <c:pt idx="4055">
                  <c:v>15.75</c:v>
                </c:pt>
                <c:pt idx="4056">
                  <c:v>0</c:v>
                </c:pt>
                <c:pt idx="4057">
                  <c:v>0</c:v>
                </c:pt>
                <c:pt idx="4058">
                  <c:v>0</c:v>
                </c:pt>
                <c:pt idx="4059">
                  <c:v>0</c:v>
                </c:pt>
                <c:pt idx="4060">
                  <c:v>0</c:v>
                </c:pt>
                <c:pt idx="4061">
                  <c:v>0</c:v>
                </c:pt>
                <c:pt idx="4062">
                  <c:v>0</c:v>
                </c:pt>
                <c:pt idx="4063">
                  <c:v>2.7749999999999995</c:v>
                </c:pt>
                <c:pt idx="4064">
                  <c:v>0</c:v>
                </c:pt>
                <c:pt idx="4065">
                  <c:v>1.0500000000000003</c:v>
                </c:pt>
                <c:pt idx="4066">
                  <c:v>0</c:v>
                </c:pt>
                <c:pt idx="4067">
                  <c:v>0.44999999999999973</c:v>
                </c:pt>
                <c:pt idx="4068">
                  <c:v>0</c:v>
                </c:pt>
                <c:pt idx="4069">
                  <c:v>0</c:v>
                </c:pt>
                <c:pt idx="4070">
                  <c:v>0</c:v>
                </c:pt>
                <c:pt idx="4071">
                  <c:v>0</c:v>
                </c:pt>
                <c:pt idx="4072">
                  <c:v>0</c:v>
                </c:pt>
                <c:pt idx="4073">
                  <c:v>0</c:v>
                </c:pt>
                <c:pt idx="4074">
                  <c:v>0</c:v>
                </c:pt>
                <c:pt idx="4075">
                  <c:v>0</c:v>
                </c:pt>
                <c:pt idx="4076">
                  <c:v>0</c:v>
                </c:pt>
                <c:pt idx="4077">
                  <c:v>0</c:v>
                </c:pt>
                <c:pt idx="4078">
                  <c:v>0</c:v>
                </c:pt>
                <c:pt idx="4079">
                  <c:v>0</c:v>
                </c:pt>
                <c:pt idx="4080">
                  <c:v>0</c:v>
                </c:pt>
                <c:pt idx="4081">
                  <c:v>0</c:v>
                </c:pt>
                <c:pt idx="4082">
                  <c:v>0</c:v>
                </c:pt>
                <c:pt idx="4083">
                  <c:v>0</c:v>
                </c:pt>
                <c:pt idx="4084">
                  <c:v>0</c:v>
                </c:pt>
                <c:pt idx="4085">
                  <c:v>0</c:v>
                </c:pt>
                <c:pt idx="4086">
                  <c:v>0</c:v>
                </c:pt>
                <c:pt idx="4087">
                  <c:v>0</c:v>
                </c:pt>
                <c:pt idx="4088">
                  <c:v>0</c:v>
                </c:pt>
                <c:pt idx="4089">
                  <c:v>0</c:v>
                </c:pt>
                <c:pt idx="4090">
                  <c:v>0</c:v>
                </c:pt>
                <c:pt idx="4091">
                  <c:v>0</c:v>
                </c:pt>
                <c:pt idx="4092">
                  <c:v>0</c:v>
                </c:pt>
                <c:pt idx="4093">
                  <c:v>0</c:v>
                </c:pt>
                <c:pt idx="4094">
                  <c:v>0</c:v>
                </c:pt>
                <c:pt idx="4095">
                  <c:v>0</c:v>
                </c:pt>
                <c:pt idx="4096">
                  <c:v>0</c:v>
                </c:pt>
                <c:pt idx="4097">
                  <c:v>0</c:v>
                </c:pt>
                <c:pt idx="4098">
                  <c:v>0</c:v>
                </c:pt>
                <c:pt idx="4099">
                  <c:v>8.0249999999999986</c:v>
                </c:pt>
                <c:pt idx="4100">
                  <c:v>0</c:v>
                </c:pt>
                <c:pt idx="4101">
                  <c:v>0</c:v>
                </c:pt>
                <c:pt idx="4102">
                  <c:v>0</c:v>
                </c:pt>
                <c:pt idx="4103">
                  <c:v>5.3999999999999995</c:v>
                </c:pt>
                <c:pt idx="4104">
                  <c:v>0.30000000000000027</c:v>
                </c:pt>
                <c:pt idx="4105">
                  <c:v>0</c:v>
                </c:pt>
                <c:pt idx="4106">
                  <c:v>0</c:v>
                </c:pt>
                <c:pt idx="4107">
                  <c:v>0</c:v>
                </c:pt>
                <c:pt idx="4108">
                  <c:v>0</c:v>
                </c:pt>
                <c:pt idx="4109">
                  <c:v>0</c:v>
                </c:pt>
                <c:pt idx="4110">
                  <c:v>0</c:v>
                </c:pt>
                <c:pt idx="4111">
                  <c:v>0</c:v>
                </c:pt>
                <c:pt idx="4112">
                  <c:v>0</c:v>
                </c:pt>
                <c:pt idx="4113">
                  <c:v>0</c:v>
                </c:pt>
                <c:pt idx="4114">
                  <c:v>0</c:v>
                </c:pt>
                <c:pt idx="4115">
                  <c:v>0</c:v>
                </c:pt>
                <c:pt idx="4116">
                  <c:v>12.225000000000001</c:v>
                </c:pt>
                <c:pt idx="4117">
                  <c:v>3</c:v>
                </c:pt>
                <c:pt idx="4118">
                  <c:v>0</c:v>
                </c:pt>
                <c:pt idx="4119">
                  <c:v>0</c:v>
                </c:pt>
                <c:pt idx="4120">
                  <c:v>0</c:v>
                </c:pt>
                <c:pt idx="4121">
                  <c:v>0</c:v>
                </c:pt>
                <c:pt idx="4122">
                  <c:v>0</c:v>
                </c:pt>
                <c:pt idx="4123">
                  <c:v>0</c:v>
                </c:pt>
                <c:pt idx="4124">
                  <c:v>0</c:v>
                </c:pt>
                <c:pt idx="4125">
                  <c:v>41.775000000000006</c:v>
                </c:pt>
                <c:pt idx="4126">
                  <c:v>9.8999999999999986</c:v>
                </c:pt>
                <c:pt idx="4127">
                  <c:v>0</c:v>
                </c:pt>
                <c:pt idx="4128">
                  <c:v>0</c:v>
                </c:pt>
                <c:pt idx="4129">
                  <c:v>0</c:v>
                </c:pt>
                <c:pt idx="4130">
                  <c:v>0</c:v>
                </c:pt>
                <c:pt idx="4131">
                  <c:v>0</c:v>
                </c:pt>
                <c:pt idx="4132">
                  <c:v>0</c:v>
                </c:pt>
                <c:pt idx="4133">
                  <c:v>0</c:v>
                </c:pt>
                <c:pt idx="4134">
                  <c:v>0</c:v>
                </c:pt>
                <c:pt idx="4135">
                  <c:v>0</c:v>
                </c:pt>
                <c:pt idx="4136">
                  <c:v>0</c:v>
                </c:pt>
                <c:pt idx="4137">
                  <c:v>0</c:v>
                </c:pt>
                <c:pt idx="4138">
                  <c:v>0</c:v>
                </c:pt>
                <c:pt idx="4139">
                  <c:v>0</c:v>
                </c:pt>
                <c:pt idx="4140">
                  <c:v>0</c:v>
                </c:pt>
                <c:pt idx="4141">
                  <c:v>0</c:v>
                </c:pt>
                <c:pt idx="4142">
                  <c:v>0</c:v>
                </c:pt>
                <c:pt idx="4143">
                  <c:v>0</c:v>
                </c:pt>
                <c:pt idx="4144">
                  <c:v>0</c:v>
                </c:pt>
                <c:pt idx="4145">
                  <c:v>0</c:v>
                </c:pt>
                <c:pt idx="4146">
                  <c:v>0.44999999999999973</c:v>
                </c:pt>
                <c:pt idx="4147">
                  <c:v>0</c:v>
                </c:pt>
                <c:pt idx="4148">
                  <c:v>0</c:v>
                </c:pt>
                <c:pt idx="4149">
                  <c:v>0</c:v>
                </c:pt>
                <c:pt idx="4150">
                  <c:v>0</c:v>
                </c:pt>
                <c:pt idx="4151">
                  <c:v>0</c:v>
                </c:pt>
                <c:pt idx="4152">
                  <c:v>0</c:v>
                </c:pt>
                <c:pt idx="4153">
                  <c:v>0</c:v>
                </c:pt>
                <c:pt idx="4154">
                  <c:v>0</c:v>
                </c:pt>
                <c:pt idx="4155">
                  <c:v>0</c:v>
                </c:pt>
                <c:pt idx="4156">
                  <c:v>0</c:v>
                </c:pt>
                <c:pt idx="4157">
                  <c:v>0</c:v>
                </c:pt>
                <c:pt idx="4158">
                  <c:v>0</c:v>
                </c:pt>
                <c:pt idx="4159">
                  <c:v>0</c:v>
                </c:pt>
                <c:pt idx="4160">
                  <c:v>0</c:v>
                </c:pt>
                <c:pt idx="4161">
                  <c:v>0</c:v>
                </c:pt>
                <c:pt idx="4162">
                  <c:v>0</c:v>
                </c:pt>
                <c:pt idx="4163">
                  <c:v>0</c:v>
                </c:pt>
                <c:pt idx="4164">
                  <c:v>0</c:v>
                </c:pt>
                <c:pt idx="4165">
                  <c:v>0</c:v>
                </c:pt>
                <c:pt idx="4166">
                  <c:v>0</c:v>
                </c:pt>
                <c:pt idx="4167">
                  <c:v>0</c:v>
                </c:pt>
                <c:pt idx="4168">
                  <c:v>0</c:v>
                </c:pt>
                <c:pt idx="4169">
                  <c:v>0</c:v>
                </c:pt>
                <c:pt idx="4170">
                  <c:v>0</c:v>
                </c:pt>
                <c:pt idx="4171">
                  <c:v>0</c:v>
                </c:pt>
                <c:pt idx="4172">
                  <c:v>0</c:v>
                </c:pt>
                <c:pt idx="4173">
                  <c:v>0</c:v>
                </c:pt>
                <c:pt idx="4174">
                  <c:v>0</c:v>
                </c:pt>
                <c:pt idx="4175">
                  <c:v>0</c:v>
                </c:pt>
                <c:pt idx="4176">
                  <c:v>0</c:v>
                </c:pt>
                <c:pt idx="4177">
                  <c:v>4.8000000000000007</c:v>
                </c:pt>
                <c:pt idx="4178">
                  <c:v>0</c:v>
                </c:pt>
                <c:pt idx="4179">
                  <c:v>0</c:v>
                </c:pt>
                <c:pt idx="4180">
                  <c:v>0</c:v>
                </c:pt>
                <c:pt idx="4181">
                  <c:v>0</c:v>
                </c:pt>
                <c:pt idx="4182">
                  <c:v>0</c:v>
                </c:pt>
                <c:pt idx="4183">
                  <c:v>0</c:v>
                </c:pt>
                <c:pt idx="4184">
                  <c:v>0</c:v>
                </c:pt>
                <c:pt idx="4185">
                  <c:v>0</c:v>
                </c:pt>
                <c:pt idx="4186">
                  <c:v>0</c:v>
                </c:pt>
                <c:pt idx="4187">
                  <c:v>0</c:v>
                </c:pt>
                <c:pt idx="4188">
                  <c:v>0</c:v>
                </c:pt>
                <c:pt idx="4189">
                  <c:v>0</c:v>
                </c:pt>
                <c:pt idx="4190">
                  <c:v>0</c:v>
                </c:pt>
                <c:pt idx="4191">
                  <c:v>0</c:v>
                </c:pt>
                <c:pt idx="4192">
                  <c:v>0</c:v>
                </c:pt>
                <c:pt idx="4193">
                  <c:v>0</c:v>
                </c:pt>
                <c:pt idx="4194">
                  <c:v>10.799999999999999</c:v>
                </c:pt>
                <c:pt idx="4195">
                  <c:v>4.3500000000000005</c:v>
                </c:pt>
                <c:pt idx="4196">
                  <c:v>7.5749999999999993</c:v>
                </c:pt>
                <c:pt idx="4197">
                  <c:v>0</c:v>
                </c:pt>
                <c:pt idx="4198">
                  <c:v>0</c:v>
                </c:pt>
                <c:pt idx="4199">
                  <c:v>0</c:v>
                </c:pt>
                <c:pt idx="4200">
                  <c:v>0</c:v>
                </c:pt>
                <c:pt idx="4201">
                  <c:v>0</c:v>
                </c:pt>
                <c:pt idx="4202">
                  <c:v>0</c:v>
                </c:pt>
                <c:pt idx="4203">
                  <c:v>0</c:v>
                </c:pt>
                <c:pt idx="4204">
                  <c:v>0</c:v>
                </c:pt>
                <c:pt idx="4205">
                  <c:v>0</c:v>
                </c:pt>
                <c:pt idx="4206">
                  <c:v>0</c:v>
                </c:pt>
                <c:pt idx="4207">
                  <c:v>0.44999999999999973</c:v>
                </c:pt>
                <c:pt idx="4208">
                  <c:v>0</c:v>
                </c:pt>
                <c:pt idx="4209">
                  <c:v>10.950000000000001</c:v>
                </c:pt>
                <c:pt idx="4210">
                  <c:v>7.2749999999999995</c:v>
                </c:pt>
                <c:pt idx="4211">
                  <c:v>1.5</c:v>
                </c:pt>
                <c:pt idx="4212">
                  <c:v>0</c:v>
                </c:pt>
                <c:pt idx="4213">
                  <c:v>12.450000000000001</c:v>
                </c:pt>
                <c:pt idx="4214">
                  <c:v>0</c:v>
                </c:pt>
                <c:pt idx="4215">
                  <c:v>0</c:v>
                </c:pt>
                <c:pt idx="4216">
                  <c:v>0</c:v>
                </c:pt>
                <c:pt idx="4217">
                  <c:v>0</c:v>
                </c:pt>
                <c:pt idx="4218">
                  <c:v>0</c:v>
                </c:pt>
                <c:pt idx="4219">
                  <c:v>0</c:v>
                </c:pt>
                <c:pt idx="4220">
                  <c:v>0</c:v>
                </c:pt>
                <c:pt idx="4221">
                  <c:v>0</c:v>
                </c:pt>
                <c:pt idx="4222">
                  <c:v>0</c:v>
                </c:pt>
                <c:pt idx="4223">
                  <c:v>0</c:v>
                </c:pt>
                <c:pt idx="4224">
                  <c:v>0</c:v>
                </c:pt>
                <c:pt idx="4225">
                  <c:v>0</c:v>
                </c:pt>
                <c:pt idx="4226">
                  <c:v>13.5</c:v>
                </c:pt>
                <c:pt idx="4227">
                  <c:v>0</c:v>
                </c:pt>
                <c:pt idx="4228">
                  <c:v>0</c:v>
                </c:pt>
                <c:pt idx="4229">
                  <c:v>0</c:v>
                </c:pt>
                <c:pt idx="4230">
                  <c:v>0</c:v>
                </c:pt>
                <c:pt idx="4231">
                  <c:v>0</c:v>
                </c:pt>
                <c:pt idx="4232">
                  <c:v>6.1499999999999995</c:v>
                </c:pt>
                <c:pt idx="4233">
                  <c:v>0</c:v>
                </c:pt>
                <c:pt idx="4234">
                  <c:v>0</c:v>
                </c:pt>
                <c:pt idx="4235">
                  <c:v>5.3999999999999995</c:v>
                </c:pt>
                <c:pt idx="4236">
                  <c:v>9.6000000000000014</c:v>
                </c:pt>
                <c:pt idx="4237">
                  <c:v>0</c:v>
                </c:pt>
                <c:pt idx="4238">
                  <c:v>0</c:v>
                </c:pt>
                <c:pt idx="4239">
                  <c:v>1.0500000000000003</c:v>
                </c:pt>
                <c:pt idx="4240">
                  <c:v>0</c:v>
                </c:pt>
                <c:pt idx="4241">
                  <c:v>0</c:v>
                </c:pt>
                <c:pt idx="4242">
                  <c:v>0</c:v>
                </c:pt>
                <c:pt idx="4243">
                  <c:v>0</c:v>
                </c:pt>
                <c:pt idx="4244">
                  <c:v>0</c:v>
                </c:pt>
                <c:pt idx="4245">
                  <c:v>0</c:v>
                </c:pt>
                <c:pt idx="4246">
                  <c:v>6</c:v>
                </c:pt>
                <c:pt idx="4247">
                  <c:v>0</c:v>
                </c:pt>
                <c:pt idx="4248">
                  <c:v>0</c:v>
                </c:pt>
                <c:pt idx="4249">
                  <c:v>0</c:v>
                </c:pt>
                <c:pt idx="4250">
                  <c:v>0</c:v>
                </c:pt>
                <c:pt idx="4251">
                  <c:v>0</c:v>
                </c:pt>
                <c:pt idx="4252">
                  <c:v>0</c:v>
                </c:pt>
                <c:pt idx="4253">
                  <c:v>0</c:v>
                </c:pt>
                <c:pt idx="4254">
                  <c:v>0</c:v>
                </c:pt>
                <c:pt idx="4255">
                  <c:v>6.6000000000000005</c:v>
                </c:pt>
                <c:pt idx="4256">
                  <c:v>0.90000000000000013</c:v>
                </c:pt>
                <c:pt idx="4257">
                  <c:v>0</c:v>
                </c:pt>
                <c:pt idx="4258">
                  <c:v>0</c:v>
                </c:pt>
                <c:pt idx="4259">
                  <c:v>0</c:v>
                </c:pt>
                <c:pt idx="4260">
                  <c:v>0</c:v>
                </c:pt>
                <c:pt idx="4261">
                  <c:v>0</c:v>
                </c:pt>
                <c:pt idx="4262">
                  <c:v>0</c:v>
                </c:pt>
                <c:pt idx="4263">
                  <c:v>0</c:v>
                </c:pt>
                <c:pt idx="4264">
                  <c:v>0</c:v>
                </c:pt>
                <c:pt idx="4265">
                  <c:v>0</c:v>
                </c:pt>
                <c:pt idx="4266">
                  <c:v>0</c:v>
                </c:pt>
                <c:pt idx="4267">
                  <c:v>0</c:v>
                </c:pt>
                <c:pt idx="4268">
                  <c:v>0</c:v>
                </c:pt>
                <c:pt idx="4269">
                  <c:v>0</c:v>
                </c:pt>
                <c:pt idx="4270">
                  <c:v>0</c:v>
                </c:pt>
                <c:pt idx="4271">
                  <c:v>0</c:v>
                </c:pt>
                <c:pt idx="4272">
                  <c:v>0</c:v>
                </c:pt>
                <c:pt idx="4273">
                  <c:v>0</c:v>
                </c:pt>
                <c:pt idx="4274">
                  <c:v>0</c:v>
                </c:pt>
                <c:pt idx="4275">
                  <c:v>0</c:v>
                </c:pt>
                <c:pt idx="4276">
                  <c:v>0</c:v>
                </c:pt>
                <c:pt idx="4277">
                  <c:v>0</c:v>
                </c:pt>
                <c:pt idx="4278">
                  <c:v>0</c:v>
                </c:pt>
                <c:pt idx="4279">
                  <c:v>1.3499999999999999</c:v>
                </c:pt>
                <c:pt idx="4280">
                  <c:v>0</c:v>
                </c:pt>
                <c:pt idx="4281">
                  <c:v>0</c:v>
                </c:pt>
                <c:pt idx="4282">
                  <c:v>0</c:v>
                </c:pt>
                <c:pt idx="4283">
                  <c:v>0</c:v>
                </c:pt>
                <c:pt idx="4284">
                  <c:v>0</c:v>
                </c:pt>
                <c:pt idx="4285">
                  <c:v>0</c:v>
                </c:pt>
                <c:pt idx="4286">
                  <c:v>0</c:v>
                </c:pt>
                <c:pt idx="4287">
                  <c:v>0</c:v>
                </c:pt>
                <c:pt idx="4288">
                  <c:v>0</c:v>
                </c:pt>
                <c:pt idx="4289">
                  <c:v>0</c:v>
                </c:pt>
                <c:pt idx="4290">
                  <c:v>0</c:v>
                </c:pt>
                <c:pt idx="4291">
                  <c:v>0</c:v>
                </c:pt>
                <c:pt idx="4292">
                  <c:v>0</c:v>
                </c:pt>
                <c:pt idx="4293">
                  <c:v>0</c:v>
                </c:pt>
                <c:pt idx="4294">
                  <c:v>0</c:v>
                </c:pt>
                <c:pt idx="4295">
                  <c:v>0</c:v>
                </c:pt>
                <c:pt idx="4296">
                  <c:v>0</c:v>
                </c:pt>
                <c:pt idx="4297">
                  <c:v>0</c:v>
                </c:pt>
                <c:pt idx="4298">
                  <c:v>0</c:v>
                </c:pt>
                <c:pt idx="4299">
                  <c:v>0</c:v>
                </c:pt>
                <c:pt idx="4300">
                  <c:v>0</c:v>
                </c:pt>
                <c:pt idx="4301">
                  <c:v>0</c:v>
                </c:pt>
                <c:pt idx="4302">
                  <c:v>0</c:v>
                </c:pt>
                <c:pt idx="4303">
                  <c:v>0</c:v>
                </c:pt>
                <c:pt idx="4304">
                  <c:v>0</c:v>
                </c:pt>
                <c:pt idx="4305">
                  <c:v>0</c:v>
                </c:pt>
                <c:pt idx="4306">
                  <c:v>0</c:v>
                </c:pt>
                <c:pt idx="4307">
                  <c:v>0</c:v>
                </c:pt>
                <c:pt idx="4308">
                  <c:v>0</c:v>
                </c:pt>
                <c:pt idx="4309">
                  <c:v>0</c:v>
                </c:pt>
                <c:pt idx="4310">
                  <c:v>0</c:v>
                </c:pt>
                <c:pt idx="4311">
                  <c:v>0</c:v>
                </c:pt>
                <c:pt idx="4312">
                  <c:v>0</c:v>
                </c:pt>
                <c:pt idx="4313">
                  <c:v>2.0999999999999996</c:v>
                </c:pt>
                <c:pt idx="4314">
                  <c:v>0</c:v>
                </c:pt>
                <c:pt idx="4315">
                  <c:v>0</c:v>
                </c:pt>
                <c:pt idx="4316">
                  <c:v>0</c:v>
                </c:pt>
                <c:pt idx="4317">
                  <c:v>0</c:v>
                </c:pt>
                <c:pt idx="4318">
                  <c:v>2.25</c:v>
                </c:pt>
                <c:pt idx="4319">
                  <c:v>1.9499999999999997</c:v>
                </c:pt>
                <c:pt idx="4320">
                  <c:v>0</c:v>
                </c:pt>
                <c:pt idx="4321">
                  <c:v>4.875</c:v>
                </c:pt>
                <c:pt idx="4322">
                  <c:v>5.1000000000000005</c:v>
                </c:pt>
                <c:pt idx="4323">
                  <c:v>0</c:v>
                </c:pt>
                <c:pt idx="4324">
                  <c:v>0</c:v>
                </c:pt>
                <c:pt idx="4325">
                  <c:v>0</c:v>
                </c:pt>
                <c:pt idx="4326">
                  <c:v>0</c:v>
                </c:pt>
                <c:pt idx="4327">
                  <c:v>0</c:v>
                </c:pt>
                <c:pt idx="4328">
                  <c:v>0</c:v>
                </c:pt>
                <c:pt idx="4329">
                  <c:v>0</c:v>
                </c:pt>
                <c:pt idx="4330">
                  <c:v>0</c:v>
                </c:pt>
                <c:pt idx="4331">
                  <c:v>0</c:v>
                </c:pt>
                <c:pt idx="4332">
                  <c:v>0</c:v>
                </c:pt>
                <c:pt idx="4333">
                  <c:v>0</c:v>
                </c:pt>
                <c:pt idx="4334">
                  <c:v>0</c:v>
                </c:pt>
                <c:pt idx="4335">
                  <c:v>0</c:v>
                </c:pt>
                <c:pt idx="4336">
                  <c:v>0</c:v>
                </c:pt>
                <c:pt idx="4337">
                  <c:v>0</c:v>
                </c:pt>
                <c:pt idx="4338">
                  <c:v>0</c:v>
                </c:pt>
                <c:pt idx="4339">
                  <c:v>0</c:v>
                </c:pt>
                <c:pt idx="4340">
                  <c:v>0</c:v>
                </c:pt>
                <c:pt idx="4341">
                  <c:v>0</c:v>
                </c:pt>
                <c:pt idx="4342">
                  <c:v>1.4250000000000003</c:v>
                </c:pt>
                <c:pt idx="4343">
                  <c:v>12.75</c:v>
                </c:pt>
                <c:pt idx="4344">
                  <c:v>0</c:v>
                </c:pt>
                <c:pt idx="4345">
                  <c:v>0</c:v>
                </c:pt>
                <c:pt idx="4346">
                  <c:v>0</c:v>
                </c:pt>
                <c:pt idx="4347">
                  <c:v>3.1499999999999995</c:v>
                </c:pt>
                <c:pt idx="4348">
                  <c:v>0</c:v>
                </c:pt>
                <c:pt idx="4349">
                  <c:v>11.25</c:v>
                </c:pt>
                <c:pt idx="4350">
                  <c:v>0</c:v>
                </c:pt>
                <c:pt idx="4351">
                  <c:v>0</c:v>
                </c:pt>
                <c:pt idx="4352">
                  <c:v>0</c:v>
                </c:pt>
                <c:pt idx="4353">
                  <c:v>0</c:v>
                </c:pt>
                <c:pt idx="4354">
                  <c:v>0</c:v>
                </c:pt>
                <c:pt idx="4355">
                  <c:v>0</c:v>
                </c:pt>
                <c:pt idx="4356">
                  <c:v>0</c:v>
                </c:pt>
                <c:pt idx="4357">
                  <c:v>0</c:v>
                </c:pt>
                <c:pt idx="4358">
                  <c:v>0</c:v>
                </c:pt>
                <c:pt idx="4359">
                  <c:v>0</c:v>
                </c:pt>
                <c:pt idx="4360">
                  <c:v>0</c:v>
                </c:pt>
                <c:pt idx="4361">
                  <c:v>0</c:v>
                </c:pt>
                <c:pt idx="4362">
                  <c:v>0</c:v>
                </c:pt>
                <c:pt idx="4363">
                  <c:v>0</c:v>
                </c:pt>
                <c:pt idx="4364">
                  <c:v>0</c:v>
                </c:pt>
                <c:pt idx="4365">
                  <c:v>0</c:v>
                </c:pt>
                <c:pt idx="4366">
                  <c:v>0</c:v>
                </c:pt>
                <c:pt idx="4367">
                  <c:v>0</c:v>
                </c:pt>
                <c:pt idx="4368">
                  <c:v>0</c:v>
                </c:pt>
                <c:pt idx="4369">
                  <c:v>0</c:v>
                </c:pt>
                <c:pt idx="4370">
                  <c:v>0</c:v>
                </c:pt>
                <c:pt idx="4371">
                  <c:v>0</c:v>
                </c:pt>
                <c:pt idx="4372">
                  <c:v>0</c:v>
                </c:pt>
                <c:pt idx="4373">
                  <c:v>0</c:v>
                </c:pt>
                <c:pt idx="4374">
                  <c:v>0</c:v>
                </c:pt>
                <c:pt idx="4375">
                  <c:v>3.3000000000000003</c:v>
                </c:pt>
                <c:pt idx="4376">
                  <c:v>45</c:v>
                </c:pt>
                <c:pt idx="4377">
                  <c:v>1.125</c:v>
                </c:pt>
                <c:pt idx="4378">
                  <c:v>0</c:v>
                </c:pt>
                <c:pt idx="4379">
                  <c:v>0</c:v>
                </c:pt>
                <c:pt idx="4380">
                  <c:v>0</c:v>
                </c:pt>
                <c:pt idx="4381">
                  <c:v>0</c:v>
                </c:pt>
                <c:pt idx="4382">
                  <c:v>0</c:v>
                </c:pt>
                <c:pt idx="4383">
                  <c:v>0</c:v>
                </c:pt>
                <c:pt idx="4384">
                  <c:v>0</c:v>
                </c:pt>
                <c:pt idx="4385">
                  <c:v>0</c:v>
                </c:pt>
                <c:pt idx="4386">
                  <c:v>14.850000000000001</c:v>
                </c:pt>
                <c:pt idx="4387">
                  <c:v>0</c:v>
                </c:pt>
                <c:pt idx="4388">
                  <c:v>0</c:v>
                </c:pt>
                <c:pt idx="4389">
                  <c:v>0</c:v>
                </c:pt>
                <c:pt idx="4390">
                  <c:v>0</c:v>
                </c:pt>
                <c:pt idx="4391">
                  <c:v>6.1499999999999995</c:v>
                </c:pt>
                <c:pt idx="4392">
                  <c:v>0</c:v>
                </c:pt>
                <c:pt idx="4393">
                  <c:v>0</c:v>
                </c:pt>
                <c:pt idx="4394">
                  <c:v>0</c:v>
                </c:pt>
                <c:pt idx="4395">
                  <c:v>18.299999999999997</c:v>
                </c:pt>
                <c:pt idx="4396">
                  <c:v>2.3249999999999997</c:v>
                </c:pt>
                <c:pt idx="4397">
                  <c:v>0</c:v>
                </c:pt>
                <c:pt idx="4398">
                  <c:v>0</c:v>
                </c:pt>
                <c:pt idx="4399">
                  <c:v>0</c:v>
                </c:pt>
                <c:pt idx="4400">
                  <c:v>0</c:v>
                </c:pt>
                <c:pt idx="4401">
                  <c:v>0</c:v>
                </c:pt>
                <c:pt idx="4402">
                  <c:v>0</c:v>
                </c:pt>
                <c:pt idx="4403">
                  <c:v>0</c:v>
                </c:pt>
                <c:pt idx="4404">
                  <c:v>0</c:v>
                </c:pt>
                <c:pt idx="4405">
                  <c:v>0</c:v>
                </c:pt>
                <c:pt idx="4406">
                  <c:v>0</c:v>
                </c:pt>
                <c:pt idx="4407">
                  <c:v>0</c:v>
                </c:pt>
                <c:pt idx="4408">
                  <c:v>0</c:v>
                </c:pt>
                <c:pt idx="4409">
                  <c:v>0</c:v>
                </c:pt>
                <c:pt idx="4410">
                  <c:v>0</c:v>
                </c:pt>
                <c:pt idx="4411">
                  <c:v>0</c:v>
                </c:pt>
                <c:pt idx="4412">
                  <c:v>0</c:v>
                </c:pt>
                <c:pt idx="4413">
                  <c:v>0</c:v>
                </c:pt>
                <c:pt idx="4414">
                  <c:v>0</c:v>
                </c:pt>
                <c:pt idx="4415">
                  <c:v>0</c:v>
                </c:pt>
                <c:pt idx="4416">
                  <c:v>3.1499999999999995</c:v>
                </c:pt>
                <c:pt idx="4417">
                  <c:v>0</c:v>
                </c:pt>
                <c:pt idx="4418">
                  <c:v>0</c:v>
                </c:pt>
                <c:pt idx="4419">
                  <c:v>0</c:v>
                </c:pt>
                <c:pt idx="4420">
                  <c:v>0</c:v>
                </c:pt>
                <c:pt idx="4421">
                  <c:v>0</c:v>
                </c:pt>
                <c:pt idx="4422">
                  <c:v>0</c:v>
                </c:pt>
                <c:pt idx="4423">
                  <c:v>0</c:v>
                </c:pt>
                <c:pt idx="4424">
                  <c:v>0</c:v>
                </c:pt>
                <c:pt idx="4425">
                  <c:v>7.4999999999999734E-2</c:v>
                </c:pt>
                <c:pt idx="4426">
                  <c:v>0</c:v>
                </c:pt>
                <c:pt idx="4427">
                  <c:v>0</c:v>
                </c:pt>
                <c:pt idx="4428">
                  <c:v>0</c:v>
                </c:pt>
                <c:pt idx="4429">
                  <c:v>1.2750000000000001</c:v>
                </c:pt>
                <c:pt idx="4430">
                  <c:v>0.90000000000000013</c:v>
                </c:pt>
                <c:pt idx="4431">
                  <c:v>0</c:v>
                </c:pt>
                <c:pt idx="4432">
                  <c:v>0</c:v>
                </c:pt>
                <c:pt idx="4433">
                  <c:v>0</c:v>
                </c:pt>
                <c:pt idx="4434">
                  <c:v>0</c:v>
                </c:pt>
                <c:pt idx="4435">
                  <c:v>0</c:v>
                </c:pt>
                <c:pt idx="4436">
                  <c:v>0</c:v>
                </c:pt>
                <c:pt idx="4437">
                  <c:v>0.90000000000000013</c:v>
                </c:pt>
                <c:pt idx="4438">
                  <c:v>0</c:v>
                </c:pt>
                <c:pt idx="4439">
                  <c:v>0</c:v>
                </c:pt>
                <c:pt idx="4440">
                  <c:v>0</c:v>
                </c:pt>
                <c:pt idx="4441">
                  <c:v>0</c:v>
                </c:pt>
                <c:pt idx="4442">
                  <c:v>0</c:v>
                </c:pt>
                <c:pt idx="4443">
                  <c:v>0</c:v>
                </c:pt>
                <c:pt idx="4444">
                  <c:v>0</c:v>
                </c:pt>
                <c:pt idx="4445">
                  <c:v>0</c:v>
                </c:pt>
                <c:pt idx="4446">
                  <c:v>0</c:v>
                </c:pt>
                <c:pt idx="4447">
                  <c:v>3.2250000000000005</c:v>
                </c:pt>
                <c:pt idx="4448">
                  <c:v>0</c:v>
                </c:pt>
                <c:pt idx="4449">
                  <c:v>0</c:v>
                </c:pt>
                <c:pt idx="4450">
                  <c:v>0</c:v>
                </c:pt>
                <c:pt idx="4451">
                  <c:v>0</c:v>
                </c:pt>
                <c:pt idx="4452">
                  <c:v>0</c:v>
                </c:pt>
                <c:pt idx="4453">
                  <c:v>0</c:v>
                </c:pt>
                <c:pt idx="4454">
                  <c:v>0</c:v>
                </c:pt>
                <c:pt idx="4455">
                  <c:v>0</c:v>
                </c:pt>
                <c:pt idx="4456">
                  <c:v>0</c:v>
                </c:pt>
                <c:pt idx="4457">
                  <c:v>0</c:v>
                </c:pt>
                <c:pt idx="4458">
                  <c:v>0</c:v>
                </c:pt>
                <c:pt idx="4459">
                  <c:v>0</c:v>
                </c:pt>
                <c:pt idx="4460">
                  <c:v>0</c:v>
                </c:pt>
                <c:pt idx="4461">
                  <c:v>0</c:v>
                </c:pt>
                <c:pt idx="4462">
                  <c:v>0</c:v>
                </c:pt>
                <c:pt idx="4463">
                  <c:v>1.5</c:v>
                </c:pt>
                <c:pt idx="4464">
                  <c:v>0</c:v>
                </c:pt>
                <c:pt idx="4465">
                  <c:v>0</c:v>
                </c:pt>
                <c:pt idx="4466">
                  <c:v>0</c:v>
                </c:pt>
                <c:pt idx="4467">
                  <c:v>0</c:v>
                </c:pt>
                <c:pt idx="4468">
                  <c:v>0</c:v>
                </c:pt>
                <c:pt idx="4469">
                  <c:v>0</c:v>
                </c:pt>
                <c:pt idx="4470">
                  <c:v>0</c:v>
                </c:pt>
                <c:pt idx="4471">
                  <c:v>0</c:v>
                </c:pt>
                <c:pt idx="4472">
                  <c:v>0</c:v>
                </c:pt>
                <c:pt idx="4473">
                  <c:v>5.8500000000000005</c:v>
                </c:pt>
                <c:pt idx="4474">
                  <c:v>0</c:v>
                </c:pt>
                <c:pt idx="4475">
                  <c:v>0</c:v>
                </c:pt>
                <c:pt idx="4476">
                  <c:v>5.8500000000000005</c:v>
                </c:pt>
                <c:pt idx="4477">
                  <c:v>0</c:v>
                </c:pt>
                <c:pt idx="4478">
                  <c:v>0</c:v>
                </c:pt>
                <c:pt idx="4479">
                  <c:v>0</c:v>
                </c:pt>
                <c:pt idx="4480">
                  <c:v>0</c:v>
                </c:pt>
                <c:pt idx="4481">
                  <c:v>0</c:v>
                </c:pt>
                <c:pt idx="4482">
                  <c:v>0</c:v>
                </c:pt>
                <c:pt idx="4483">
                  <c:v>3.1499999999999995</c:v>
                </c:pt>
                <c:pt idx="4484">
                  <c:v>0</c:v>
                </c:pt>
                <c:pt idx="4485">
                  <c:v>0</c:v>
                </c:pt>
                <c:pt idx="4486">
                  <c:v>0</c:v>
                </c:pt>
                <c:pt idx="4487">
                  <c:v>0</c:v>
                </c:pt>
                <c:pt idx="4488">
                  <c:v>0</c:v>
                </c:pt>
                <c:pt idx="4489">
                  <c:v>0</c:v>
                </c:pt>
                <c:pt idx="4490">
                  <c:v>3.6000000000000005</c:v>
                </c:pt>
                <c:pt idx="4491">
                  <c:v>0</c:v>
                </c:pt>
                <c:pt idx="4492">
                  <c:v>0</c:v>
                </c:pt>
                <c:pt idx="4493">
                  <c:v>0</c:v>
                </c:pt>
                <c:pt idx="4494">
                  <c:v>0</c:v>
                </c:pt>
                <c:pt idx="4495">
                  <c:v>0</c:v>
                </c:pt>
                <c:pt idx="4496">
                  <c:v>0</c:v>
                </c:pt>
                <c:pt idx="4497">
                  <c:v>2.3999999999999995</c:v>
                </c:pt>
                <c:pt idx="4498">
                  <c:v>0</c:v>
                </c:pt>
                <c:pt idx="4499">
                  <c:v>0</c:v>
                </c:pt>
                <c:pt idx="4500">
                  <c:v>0</c:v>
                </c:pt>
                <c:pt idx="4501">
                  <c:v>0</c:v>
                </c:pt>
                <c:pt idx="4502">
                  <c:v>0</c:v>
                </c:pt>
                <c:pt idx="4503">
                  <c:v>0</c:v>
                </c:pt>
                <c:pt idx="4504">
                  <c:v>0</c:v>
                </c:pt>
                <c:pt idx="4505">
                  <c:v>0</c:v>
                </c:pt>
                <c:pt idx="4506">
                  <c:v>0</c:v>
                </c:pt>
                <c:pt idx="4507">
                  <c:v>12.299999999999999</c:v>
                </c:pt>
                <c:pt idx="4508">
                  <c:v>0</c:v>
                </c:pt>
                <c:pt idx="4509">
                  <c:v>0</c:v>
                </c:pt>
                <c:pt idx="4510">
                  <c:v>0</c:v>
                </c:pt>
                <c:pt idx="4511">
                  <c:v>0</c:v>
                </c:pt>
                <c:pt idx="4512">
                  <c:v>0</c:v>
                </c:pt>
                <c:pt idx="4513">
                  <c:v>0.44999999999999973</c:v>
                </c:pt>
                <c:pt idx="4514">
                  <c:v>0</c:v>
                </c:pt>
                <c:pt idx="4515">
                  <c:v>0</c:v>
                </c:pt>
                <c:pt idx="4516">
                  <c:v>0</c:v>
                </c:pt>
                <c:pt idx="4517">
                  <c:v>5.6999999999999993</c:v>
                </c:pt>
                <c:pt idx="4518">
                  <c:v>0</c:v>
                </c:pt>
                <c:pt idx="4519">
                  <c:v>0</c:v>
                </c:pt>
                <c:pt idx="4520">
                  <c:v>0</c:v>
                </c:pt>
                <c:pt idx="4521">
                  <c:v>0</c:v>
                </c:pt>
                <c:pt idx="4522">
                  <c:v>0</c:v>
                </c:pt>
                <c:pt idx="4523">
                  <c:v>0</c:v>
                </c:pt>
                <c:pt idx="4524">
                  <c:v>0</c:v>
                </c:pt>
                <c:pt idx="4525">
                  <c:v>0</c:v>
                </c:pt>
                <c:pt idx="4526">
                  <c:v>0</c:v>
                </c:pt>
                <c:pt idx="4527">
                  <c:v>0</c:v>
                </c:pt>
                <c:pt idx="4528">
                  <c:v>0</c:v>
                </c:pt>
                <c:pt idx="4529">
                  <c:v>2.8500000000000005</c:v>
                </c:pt>
                <c:pt idx="4530">
                  <c:v>0</c:v>
                </c:pt>
                <c:pt idx="4531">
                  <c:v>0</c:v>
                </c:pt>
                <c:pt idx="4532">
                  <c:v>0</c:v>
                </c:pt>
                <c:pt idx="4533">
                  <c:v>0</c:v>
                </c:pt>
                <c:pt idx="4534">
                  <c:v>0</c:v>
                </c:pt>
                <c:pt idx="4535">
                  <c:v>0</c:v>
                </c:pt>
                <c:pt idx="4536">
                  <c:v>0</c:v>
                </c:pt>
                <c:pt idx="4537">
                  <c:v>0</c:v>
                </c:pt>
                <c:pt idx="4538">
                  <c:v>0</c:v>
                </c:pt>
                <c:pt idx="4539">
                  <c:v>0</c:v>
                </c:pt>
                <c:pt idx="4540">
                  <c:v>0</c:v>
                </c:pt>
                <c:pt idx="4541">
                  <c:v>0</c:v>
                </c:pt>
                <c:pt idx="4542">
                  <c:v>0</c:v>
                </c:pt>
                <c:pt idx="4543">
                  <c:v>0</c:v>
                </c:pt>
                <c:pt idx="4544">
                  <c:v>1.0500000000000003</c:v>
                </c:pt>
                <c:pt idx="4545">
                  <c:v>0</c:v>
                </c:pt>
                <c:pt idx="4546">
                  <c:v>0</c:v>
                </c:pt>
                <c:pt idx="4547">
                  <c:v>8.1000000000000014</c:v>
                </c:pt>
                <c:pt idx="4548">
                  <c:v>0</c:v>
                </c:pt>
                <c:pt idx="4549">
                  <c:v>0</c:v>
                </c:pt>
                <c:pt idx="4550">
                  <c:v>0</c:v>
                </c:pt>
                <c:pt idx="4551">
                  <c:v>0</c:v>
                </c:pt>
                <c:pt idx="4552">
                  <c:v>0</c:v>
                </c:pt>
                <c:pt idx="4553">
                  <c:v>0</c:v>
                </c:pt>
                <c:pt idx="4554">
                  <c:v>0</c:v>
                </c:pt>
                <c:pt idx="4555">
                  <c:v>0</c:v>
                </c:pt>
                <c:pt idx="4556">
                  <c:v>4.0500000000000007</c:v>
                </c:pt>
                <c:pt idx="4557">
                  <c:v>0</c:v>
                </c:pt>
                <c:pt idx="4558">
                  <c:v>0</c:v>
                </c:pt>
                <c:pt idx="4559">
                  <c:v>0</c:v>
                </c:pt>
                <c:pt idx="4560">
                  <c:v>0</c:v>
                </c:pt>
                <c:pt idx="4561">
                  <c:v>4.5749999999999993</c:v>
                </c:pt>
                <c:pt idx="4562">
                  <c:v>0.30000000000000027</c:v>
                </c:pt>
                <c:pt idx="4563">
                  <c:v>0</c:v>
                </c:pt>
                <c:pt idx="4564">
                  <c:v>1.7249999999999999</c:v>
                </c:pt>
                <c:pt idx="4565">
                  <c:v>0</c:v>
                </c:pt>
                <c:pt idx="4566">
                  <c:v>0</c:v>
                </c:pt>
                <c:pt idx="4567">
                  <c:v>0</c:v>
                </c:pt>
                <c:pt idx="4568">
                  <c:v>0</c:v>
                </c:pt>
                <c:pt idx="4569">
                  <c:v>0</c:v>
                </c:pt>
                <c:pt idx="4570">
                  <c:v>0</c:v>
                </c:pt>
                <c:pt idx="4571">
                  <c:v>0</c:v>
                </c:pt>
                <c:pt idx="4572">
                  <c:v>0</c:v>
                </c:pt>
                <c:pt idx="4573">
                  <c:v>0</c:v>
                </c:pt>
                <c:pt idx="4574">
                  <c:v>0</c:v>
                </c:pt>
                <c:pt idx="4575">
                  <c:v>0</c:v>
                </c:pt>
                <c:pt idx="4576">
                  <c:v>0.75</c:v>
                </c:pt>
                <c:pt idx="4577">
                  <c:v>0</c:v>
                </c:pt>
                <c:pt idx="4578">
                  <c:v>0</c:v>
                </c:pt>
                <c:pt idx="4579">
                  <c:v>0</c:v>
                </c:pt>
                <c:pt idx="4580">
                  <c:v>0</c:v>
                </c:pt>
                <c:pt idx="4581">
                  <c:v>0</c:v>
                </c:pt>
                <c:pt idx="4582">
                  <c:v>0</c:v>
                </c:pt>
                <c:pt idx="4583">
                  <c:v>0</c:v>
                </c:pt>
                <c:pt idx="4584">
                  <c:v>0</c:v>
                </c:pt>
                <c:pt idx="4585">
                  <c:v>0</c:v>
                </c:pt>
                <c:pt idx="4586">
                  <c:v>0</c:v>
                </c:pt>
                <c:pt idx="4587">
                  <c:v>0</c:v>
                </c:pt>
                <c:pt idx="4588">
                  <c:v>0</c:v>
                </c:pt>
                <c:pt idx="4589">
                  <c:v>0</c:v>
                </c:pt>
                <c:pt idx="4590">
                  <c:v>0</c:v>
                </c:pt>
                <c:pt idx="4591">
                  <c:v>0</c:v>
                </c:pt>
                <c:pt idx="4592">
                  <c:v>0</c:v>
                </c:pt>
                <c:pt idx="4593">
                  <c:v>0</c:v>
                </c:pt>
                <c:pt idx="4594">
                  <c:v>0</c:v>
                </c:pt>
                <c:pt idx="4595">
                  <c:v>0</c:v>
                </c:pt>
                <c:pt idx="4596">
                  <c:v>0</c:v>
                </c:pt>
                <c:pt idx="4597">
                  <c:v>0</c:v>
                </c:pt>
                <c:pt idx="4598">
                  <c:v>0</c:v>
                </c:pt>
                <c:pt idx="4599">
                  <c:v>0</c:v>
                </c:pt>
                <c:pt idx="4600">
                  <c:v>0.59999999999999987</c:v>
                </c:pt>
                <c:pt idx="4601">
                  <c:v>0</c:v>
                </c:pt>
                <c:pt idx="4602">
                  <c:v>0</c:v>
                </c:pt>
                <c:pt idx="4603">
                  <c:v>0</c:v>
                </c:pt>
                <c:pt idx="4604">
                  <c:v>0</c:v>
                </c:pt>
                <c:pt idx="4605">
                  <c:v>0</c:v>
                </c:pt>
                <c:pt idx="4606">
                  <c:v>0</c:v>
                </c:pt>
                <c:pt idx="4607">
                  <c:v>0</c:v>
                </c:pt>
                <c:pt idx="4608">
                  <c:v>0</c:v>
                </c:pt>
                <c:pt idx="4609">
                  <c:v>0</c:v>
                </c:pt>
                <c:pt idx="4610">
                  <c:v>0</c:v>
                </c:pt>
                <c:pt idx="4611">
                  <c:v>0</c:v>
                </c:pt>
                <c:pt idx="4612">
                  <c:v>0</c:v>
                </c:pt>
                <c:pt idx="4613">
                  <c:v>18.299999999999997</c:v>
                </c:pt>
                <c:pt idx="4614">
                  <c:v>2.8500000000000005</c:v>
                </c:pt>
                <c:pt idx="4615">
                  <c:v>0</c:v>
                </c:pt>
                <c:pt idx="4616">
                  <c:v>0</c:v>
                </c:pt>
                <c:pt idx="4617">
                  <c:v>2.25</c:v>
                </c:pt>
                <c:pt idx="4618">
                  <c:v>2.3999999999999995</c:v>
                </c:pt>
                <c:pt idx="4619">
                  <c:v>8.3999999999999986</c:v>
                </c:pt>
                <c:pt idx="4620">
                  <c:v>0</c:v>
                </c:pt>
                <c:pt idx="4621">
                  <c:v>0</c:v>
                </c:pt>
                <c:pt idx="4622">
                  <c:v>8.9249999999999989</c:v>
                </c:pt>
                <c:pt idx="4623">
                  <c:v>0</c:v>
                </c:pt>
                <c:pt idx="4624">
                  <c:v>0</c:v>
                </c:pt>
                <c:pt idx="4625">
                  <c:v>0</c:v>
                </c:pt>
                <c:pt idx="4626">
                  <c:v>0</c:v>
                </c:pt>
                <c:pt idx="4627">
                  <c:v>0</c:v>
                </c:pt>
                <c:pt idx="4628">
                  <c:v>0</c:v>
                </c:pt>
                <c:pt idx="4629">
                  <c:v>0</c:v>
                </c:pt>
                <c:pt idx="4630">
                  <c:v>1.7249999999999999</c:v>
                </c:pt>
                <c:pt idx="4631">
                  <c:v>0</c:v>
                </c:pt>
                <c:pt idx="4632">
                  <c:v>0</c:v>
                </c:pt>
                <c:pt idx="4633">
                  <c:v>0</c:v>
                </c:pt>
                <c:pt idx="4634">
                  <c:v>0</c:v>
                </c:pt>
                <c:pt idx="4635">
                  <c:v>0</c:v>
                </c:pt>
                <c:pt idx="4636">
                  <c:v>0.15000000000000013</c:v>
                </c:pt>
                <c:pt idx="4637">
                  <c:v>0</c:v>
                </c:pt>
                <c:pt idx="4638">
                  <c:v>0</c:v>
                </c:pt>
                <c:pt idx="4639">
                  <c:v>0</c:v>
                </c:pt>
                <c:pt idx="4640">
                  <c:v>0</c:v>
                </c:pt>
                <c:pt idx="4641">
                  <c:v>0</c:v>
                </c:pt>
                <c:pt idx="4642">
                  <c:v>0</c:v>
                </c:pt>
                <c:pt idx="4643">
                  <c:v>0</c:v>
                </c:pt>
                <c:pt idx="4644">
                  <c:v>2.3999999999999995</c:v>
                </c:pt>
                <c:pt idx="4645">
                  <c:v>0</c:v>
                </c:pt>
                <c:pt idx="4646">
                  <c:v>0</c:v>
                </c:pt>
                <c:pt idx="4647">
                  <c:v>0.90000000000000013</c:v>
                </c:pt>
                <c:pt idx="4648">
                  <c:v>0</c:v>
                </c:pt>
                <c:pt idx="4649">
                  <c:v>0</c:v>
                </c:pt>
                <c:pt idx="4650">
                  <c:v>0</c:v>
                </c:pt>
                <c:pt idx="4651">
                  <c:v>0</c:v>
                </c:pt>
                <c:pt idx="4652">
                  <c:v>2.3999999999999995</c:v>
                </c:pt>
                <c:pt idx="4653">
                  <c:v>0</c:v>
                </c:pt>
                <c:pt idx="4654">
                  <c:v>0</c:v>
                </c:pt>
                <c:pt idx="4655">
                  <c:v>0</c:v>
                </c:pt>
                <c:pt idx="4656">
                  <c:v>0</c:v>
                </c:pt>
                <c:pt idx="4657">
                  <c:v>7.4250000000000007</c:v>
                </c:pt>
                <c:pt idx="4658">
                  <c:v>0</c:v>
                </c:pt>
                <c:pt idx="4659">
                  <c:v>3.8999999999999995</c:v>
                </c:pt>
                <c:pt idx="4660">
                  <c:v>0</c:v>
                </c:pt>
                <c:pt idx="4661">
                  <c:v>0</c:v>
                </c:pt>
                <c:pt idx="4662">
                  <c:v>0</c:v>
                </c:pt>
                <c:pt idx="4663">
                  <c:v>0</c:v>
                </c:pt>
                <c:pt idx="4664">
                  <c:v>0</c:v>
                </c:pt>
                <c:pt idx="4665">
                  <c:v>0</c:v>
                </c:pt>
                <c:pt idx="4666">
                  <c:v>0</c:v>
                </c:pt>
                <c:pt idx="4667">
                  <c:v>0</c:v>
                </c:pt>
                <c:pt idx="4668">
                  <c:v>9.375</c:v>
                </c:pt>
                <c:pt idx="4669">
                  <c:v>0</c:v>
                </c:pt>
                <c:pt idx="4670">
                  <c:v>0</c:v>
                </c:pt>
                <c:pt idx="4671">
                  <c:v>0</c:v>
                </c:pt>
                <c:pt idx="4672">
                  <c:v>0</c:v>
                </c:pt>
                <c:pt idx="4673">
                  <c:v>0</c:v>
                </c:pt>
                <c:pt idx="4674">
                  <c:v>0</c:v>
                </c:pt>
                <c:pt idx="4675">
                  <c:v>0</c:v>
                </c:pt>
                <c:pt idx="4676">
                  <c:v>0</c:v>
                </c:pt>
                <c:pt idx="4677">
                  <c:v>0</c:v>
                </c:pt>
                <c:pt idx="4678">
                  <c:v>0</c:v>
                </c:pt>
                <c:pt idx="4679">
                  <c:v>0</c:v>
                </c:pt>
                <c:pt idx="4680">
                  <c:v>0</c:v>
                </c:pt>
                <c:pt idx="4681">
                  <c:v>1.1999999999999997</c:v>
                </c:pt>
                <c:pt idx="4682">
                  <c:v>0</c:v>
                </c:pt>
                <c:pt idx="4683">
                  <c:v>0</c:v>
                </c:pt>
                <c:pt idx="4684">
                  <c:v>0</c:v>
                </c:pt>
                <c:pt idx="4685">
                  <c:v>0</c:v>
                </c:pt>
                <c:pt idx="4686">
                  <c:v>0</c:v>
                </c:pt>
                <c:pt idx="4687">
                  <c:v>0</c:v>
                </c:pt>
                <c:pt idx="4688">
                  <c:v>0</c:v>
                </c:pt>
                <c:pt idx="4689">
                  <c:v>0</c:v>
                </c:pt>
                <c:pt idx="4690">
                  <c:v>0</c:v>
                </c:pt>
                <c:pt idx="4691">
                  <c:v>0</c:v>
                </c:pt>
                <c:pt idx="4692">
                  <c:v>0</c:v>
                </c:pt>
                <c:pt idx="4693">
                  <c:v>0</c:v>
                </c:pt>
                <c:pt idx="4694">
                  <c:v>0</c:v>
                </c:pt>
                <c:pt idx="4695">
                  <c:v>0</c:v>
                </c:pt>
                <c:pt idx="4696">
                  <c:v>0</c:v>
                </c:pt>
                <c:pt idx="4697">
                  <c:v>0</c:v>
                </c:pt>
                <c:pt idx="4698">
                  <c:v>6.3000000000000007</c:v>
                </c:pt>
                <c:pt idx="4699">
                  <c:v>10.049999999999999</c:v>
                </c:pt>
                <c:pt idx="4700">
                  <c:v>0</c:v>
                </c:pt>
                <c:pt idx="4701">
                  <c:v>0</c:v>
                </c:pt>
                <c:pt idx="4702">
                  <c:v>0</c:v>
                </c:pt>
                <c:pt idx="4703">
                  <c:v>0</c:v>
                </c:pt>
                <c:pt idx="4704">
                  <c:v>0</c:v>
                </c:pt>
                <c:pt idx="4705">
                  <c:v>0</c:v>
                </c:pt>
                <c:pt idx="4706">
                  <c:v>3.1499999999999995</c:v>
                </c:pt>
                <c:pt idx="4707">
                  <c:v>0</c:v>
                </c:pt>
                <c:pt idx="4708">
                  <c:v>0</c:v>
                </c:pt>
                <c:pt idx="4709">
                  <c:v>0</c:v>
                </c:pt>
                <c:pt idx="4710">
                  <c:v>0</c:v>
                </c:pt>
                <c:pt idx="4711">
                  <c:v>0</c:v>
                </c:pt>
                <c:pt idx="4712">
                  <c:v>0</c:v>
                </c:pt>
                <c:pt idx="4713">
                  <c:v>0</c:v>
                </c:pt>
                <c:pt idx="4714">
                  <c:v>0</c:v>
                </c:pt>
                <c:pt idx="4715">
                  <c:v>0</c:v>
                </c:pt>
                <c:pt idx="4716">
                  <c:v>0</c:v>
                </c:pt>
                <c:pt idx="4717">
                  <c:v>0</c:v>
                </c:pt>
                <c:pt idx="4718">
                  <c:v>0</c:v>
                </c:pt>
                <c:pt idx="4719">
                  <c:v>0</c:v>
                </c:pt>
                <c:pt idx="4720">
                  <c:v>0</c:v>
                </c:pt>
                <c:pt idx="4721">
                  <c:v>0</c:v>
                </c:pt>
                <c:pt idx="4722">
                  <c:v>0</c:v>
                </c:pt>
                <c:pt idx="4723">
                  <c:v>0</c:v>
                </c:pt>
                <c:pt idx="4724">
                  <c:v>0.75</c:v>
                </c:pt>
                <c:pt idx="4725">
                  <c:v>0</c:v>
                </c:pt>
                <c:pt idx="4726">
                  <c:v>0</c:v>
                </c:pt>
                <c:pt idx="4727">
                  <c:v>0</c:v>
                </c:pt>
                <c:pt idx="4728">
                  <c:v>0</c:v>
                </c:pt>
                <c:pt idx="4729">
                  <c:v>0</c:v>
                </c:pt>
                <c:pt idx="4730">
                  <c:v>0</c:v>
                </c:pt>
                <c:pt idx="4731">
                  <c:v>0</c:v>
                </c:pt>
                <c:pt idx="4732">
                  <c:v>0</c:v>
                </c:pt>
                <c:pt idx="4733">
                  <c:v>0</c:v>
                </c:pt>
                <c:pt idx="4734">
                  <c:v>0</c:v>
                </c:pt>
                <c:pt idx="4735">
                  <c:v>0</c:v>
                </c:pt>
                <c:pt idx="4736">
                  <c:v>0</c:v>
                </c:pt>
                <c:pt idx="4737">
                  <c:v>0</c:v>
                </c:pt>
                <c:pt idx="4738">
                  <c:v>0</c:v>
                </c:pt>
                <c:pt idx="4739">
                  <c:v>0</c:v>
                </c:pt>
                <c:pt idx="4740">
                  <c:v>0</c:v>
                </c:pt>
                <c:pt idx="4741">
                  <c:v>0</c:v>
                </c:pt>
                <c:pt idx="4742">
                  <c:v>0</c:v>
                </c:pt>
                <c:pt idx="4743">
                  <c:v>0</c:v>
                </c:pt>
                <c:pt idx="4744">
                  <c:v>0</c:v>
                </c:pt>
                <c:pt idx="4745">
                  <c:v>0</c:v>
                </c:pt>
                <c:pt idx="4746">
                  <c:v>0</c:v>
                </c:pt>
                <c:pt idx="4747">
                  <c:v>0</c:v>
                </c:pt>
                <c:pt idx="4748">
                  <c:v>0</c:v>
                </c:pt>
                <c:pt idx="4749">
                  <c:v>0</c:v>
                </c:pt>
                <c:pt idx="4750">
                  <c:v>0</c:v>
                </c:pt>
                <c:pt idx="4751">
                  <c:v>0</c:v>
                </c:pt>
                <c:pt idx="4752">
                  <c:v>0</c:v>
                </c:pt>
                <c:pt idx="4753">
                  <c:v>0</c:v>
                </c:pt>
                <c:pt idx="4754">
                  <c:v>17.399999999999999</c:v>
                </c:pt>
                <c:pt idx="4755">
                  <c:v>2.8500000000000005</c:v>
                </c:pt>
                <c:pt idx="4756">
                  <c:v>0</c:v>
                </c:pt>
                <c:pt idx="4757">
                  <c:v>0</c:v>
                </c:pt>
                <c:pt idx="4758">
                  <c:v>0</c:v>
                </c:pt>
                <c:pt idx="4759">
                  <c:v>0</c:v>
                </c:pt>
                <c:pt idx="4760">
                  <c:v>0</c:v>
                </c:pt>
                <c:pt idx="4761">
                  <c:v>9.2999999999999989</c:v>
                </c:pt>
                <c:pt idx="4762">
                  <c:v>0</c:v>
                </c:pt>
                <c:pt idx="4763">
                  <c:v>0</c:v>
                </c:pt>
                <c:pt idx="4764">
                  <c:v>0</c:v>
                </c:pt>
                <c:pt idx="4765">
                  <c:v>0.59999999999999987</c:v>
                </c:pt>
                <c:pt idx="4766">
                  <c:v>9.2999999999999989</c:v>
                </c:pt>
                <c:pt idx="4767">
                  <c:v>0</c:v>
                </c:pt>
                <c:pt idx="4768">
                  <c:v>0</c:v>
                </c:pt>
                <c:pt idx="4769">
                  <c:v>0</c:v>
                </c:pt>
                <c:pt idx="4770">
                  <c:v>0</c:v>
                </c:pt>
                <c:pt idx="4771">
                  <c:v>0</c:v>
                </c:pt>
                <c:pt idx="4772">
                  <c:v>0</c:v>
                </c:pt>
                <c:pt idx="4773">
                  <c:v>0</c:v>
                </c:pt>
                <c:pt idx="4774">
                  <c:v>0</c:v>
                </c:pt>
                <c:pt idx="4775">
                  <c:v>0</c:v>
                </c:pt>
                <c:pt idx="4776">
                  <c:v>0</c:v>
                </c:pt>
                <c:pt idx="4777">
                  <c:v>0</c:v>
                </c:pt>
                <c:pt idx="4778">
                  <c:v>0</c:v>
                </c:pt>
                <c:pt idx="4779">
                  <c:v>0</c:v>
                </c:pt>
                <c:pt idx="4780">
                  <c:v>0</c:v>
                </c:pt>
                <c:pt idx="4781">
                  <c:v>0.59999999999999987</c:v>
                </c:pt>
                <c:pt idx="4782">
                  <c:v>0</c:v>
                </c:pt>
                <c:pt idx="4783">
                  <c:v>0</c:v>
                </c:pt>
                <c:pt idx="4784">
                  <c:v>3.9750000000000005</c:v>
                </c:pt>
                <c:pt idx="4785">
                  <c:v>0</c:v>
                </c:pt>
                <c:pt idx="4786">
                  <c:v>0</c:v>
                </c:pt>
                <c:pt idx="4787">
                  <c:v>0</c:v>
                </c:pt>
                <c:pt idx="4788">
                  <c:v>0</c:v>
                </c:pt>
                <c:pt idx="4789">
                  <c:v>0</c:v>
                </c:pt>
                <c:pt idx="4790">
                  <c:v>5.1000000000000005</c:v>
                </c:pt>
                <c:pt idx="4791">
                  <c:v>1.1999999999999997</c:v>
                </c:pt>
                <c:pt idx="4792">
                  <c:v>0</c:v>
                </c:pt>
                <c:pt idx="4793">
                  <c:v>0</c:v>
                </c:pt>
                <c:pt idx="4794">
                  <c:v>18.75</c:v>
                </c:pt>
                <c:pt idx="4795">
                  <c:v>0</c:v>
                </c:pt>
                <c:pt idx="4796">
                  <c:v>8.8500000000000014</c:v>
                </c:pt>
                <c:pt idx="4797">
                  <c:v>0</c:v>
                </c:pt>
                <c:pt idx="4798">
                  <c:v>0</c:v>
                </c:pt>
                <c:pt idx="4799">
                  <c:v>0</c:v>
                </c:pt>
                <c:pt idx="4800">
                  <c:v>0</c:v>
                </c:pt>
                <c:pt idx="4801">
                  <c:v>0</c:v>
                </c:pt>
                <c:pt idx="4802">
                  <c:v>7.5</c:v>
                </c:pt>
                <c:pt idx="4803">
                  <c:v>0</c:v>
                </c:pt>
                <c:pt idx="4804">
                  <c:v>0</c:v>
                </c:pt>
                <c:pt idx="4805">
                  <c:v>0</c:v>
                </c:pt>
                <c:pt idx="4806">
                  <c:v>0</c:v>
                </c:pt>
                <c:pt idx="4807">
                  <c:v>0</c:v>
                </c:pt>
                <c:pt idx="4808">
                  <c:v>0</c:v>
                </c:pt>
                <c:pt idx="4809">
                  <c:v>0</c:v>
                </c:pt>
                <c:pt idx="4810">
                  <c:v>0</c:v>
                </c:pt>
                <c:pt idx="4811">
                  <c:v>0</c:v>
                </c:pt>
                <c:pt idx="4812">
                  <c:v>0</c:v>
                </c:pt>
                <c:pt idx="4813">
                  <c:v>0</c:v>
                </c:pt>
                <c:pt idx="4814">
                  <c:v>1.1999999999999997</c:v>
                </c:pt>
                <c:pt idx="4815">
                  <c:v>0</c:v>
                </c:pt>
                <c:pt idx="4816">
                  <c:v>0</c:v>
                </c:pt>
                <c:pt idx="4817">
                  <c:v>0</c:v>
                </c:pt>
                <c:pt idx="4818">
                  <c:v>0</c:v>
                </c:pt>
                <c:pt idx="4819">
                  <c:v>0</c:v>
                </c:pt>
                <c:pt idx="4820">
                  <c:v>0</c:v>
                </c:pt>
                <c:pt idx="4821">
                  <c:v>0</c:v>
                </c:pt>
                <c:pt idx="4822">
                  <c:v>0</c:v>
                </c:pt>
                <c:pt idx="4823">
                  <c:v>0</c:v>
                </c:pt>
                <c:pt idx="4824">
                  <c:v>0</c:v>
                </c:pt>
                <c:pt idx="4825">
                  <c:v>0</c:v>
                </c:pt>
                <c:pt idx="4826">
                  <c:v>0</c:v>
                </c:pt>
                <c:pt idx="4827">
                  <c:v>0</c:v>
                </c:pt>
                <c:pt idx="4828">
                  <c:v>0</c:v>
                </c:pt>
                <c:pt idx="4829">
                  <c:v>0</c:v>
                </c:pt>
                <c:pt idx="4830">
                  <c:v>0</c:v>
                </c:pt>
                <c:pt idx="4831">
                  <c:v>0</c:v>
                </c:pt>
                <c:pt idx="4832">
                  <c:v>0</c:v>
                </c:pt>
                <c:pt idx="4833">
                  <c:v>0</c:v>
                </c:pt>
                <c:pt idx="4834">
                  <c:v>0</c:v>
                </c:pt>
                <c:pt idx="4835">
                  <c:v>0</c:v>
                </c:pt>
                <c:pt idx="4836">
                  <c:v>0</c:v>
                </c:pt>
                <c:pt idx="4837">
                  <c:v>0</c:v>
                </c:pt>
                <c:pt idx="4838">
                  <c:v>0</c:v>
                </c:pt>
                <c:pt idx="4839">
                  <c:v>0</c:v>
                </c:pt>
                <c:pt idx="4840">
                  <c:v>0</c:v>
                </c:pt>
                <c:pt idx="4841">
                  <c:v>0</c:v>
                </c:pt>
                <c:pt idx="4842">
                  <c:v>0</c:v>
                </c:pt>
                <c:pt idx="4843">
                  <c:v>0</c:v>
                </c:pt>
                <c:pt idx="4844">
                  <c:v>0</c:v>
                </c:pt>
                <c:pt idx="4845">
                  <c:v>22.200000000000003</c:v>
                </c:pt>
                <c:pt idx="4846">
                  <c:v>1.9499999999999997</c:v>
                </c:pt>
                <c:pt idx="4847">
                  <c:v>2.5500000000000003</c:v>
                </c:pt>
                <c:pt idx="4848">
                  <c:v>0</c:v>
                </c:pt>
                <c:pt idx="4849">
                  <c:v>0</c:v>
                </c:pt>
                <c:pt idx="4850">
                  <c:v>0</c:v>
                </c:pt>
                <c:pt idx="4851">
                  <c:v>0</c:v>
                </c:pt>
                <c:pt idx="4852">
                  <c:v>0</c:v>
                </c:pt>
                <c:pt idx="4853">
                  <c:v>0</c:v>
                </c:pt>
                <c:pt idx="4854">
                  <c:v>0</c:v>
                </c:pt>
                <c:pt idx="4855">
                  <c:v>0</c:v>
                </c:pt>
                <c:pt idx="4856">
                  <c:v>0</c:v>
                </c:pt>
                <c:pt idx="4857">
                  <c:v>0</c:v>
                </c:pt>
                <c:pt idx="4858">
                  <c:v>0</c:v>
                </c:pt>
                <c:pt idx="4859">
                  <c:v>2.8500000000000005</c:v>
                </c:pt>
                <c:pt idx="4860">
                  <c:v>0</c:v>
                </c:pt>
                <c:pt idx="4861">
                  <c:v>0</c:v>
                </c:pt>
                <c:pt idx="4862">
                  <c:v>0</c:v>
                </c:pt>
                <c:pt idx="4863">
                  <c:v>0</c:v>
                </c:pt>
                <c:pt idx="4864">
                  <c:v>0</c:v>
                </c:pt>
                <c:pt idx="4865">
                  <c:v>0</c:v>
                </c:pt>
                <c:pt idx="4866">
                  <c:v>0</c:v>
                </c:pt>
                <c:pt idx="4867">
                  <c:v>0</c:v>
                </c:pt>
                <c:pt idx="4868">
                  <c:v>0</c:v>
                </c:pt>
                <c:pt idx="4869">
                  <c:v>0</c:v>
                </c:pt>
                <c:pt idx="4870">
                  <c:v>0</c:v>
                </c:pt>
                <c:pt idx="4871">
                  <c:v>0</c:v>
                </c:pt>
                <c:pt idx="4872">
                  <c:v>7.5</c:v>
                </c:pt>
                <c:pt idx="4873">
                  <c:v>0</c:v>
                </c:pt>
                <c:pt idx="4874">
                  <c:v>0</c:v>
                </c:pt>
                <c:pt idx="4875">
                  <c:v>0</c:v>
                </c:pt>
                <c:pt idx="4876">
                  <c:v>0</c:v>
                </c:pt>
                <c:pt idx="4877">
                  <c:v>0</c:v>
                </c:pt>
                <c:pt idx="4878">
                  <c:v>0.90000000000000013</c:v>
                </c:pt>
                <c:pt idx="4879">
                  <c:v>0</c:v>
                </c:pt>
                <c:pt idx="4880">
                  <c:v>0</c:v>
                </c:pt>
                <c:pt idx="4881">
                  <c:v>0</c:v>
                </c:pt>
                <c:pt idx="4882">
                  <c:v>0</c:v>
                </c:pt>
                <c:pt idx="4883">
                  <c:v>0</c:v>
                </c:pt>
                <c:pt idx="4884">
                  <c:v>0</c:v>
                </c:pt>
                <c:pt idx="4885">
                  <c:v>0</c:v>
                </c:pt>
                <c:pt idx="4886">
                  <c:v>0</c:v>
                </c:pt>
                <c:pt idx="4887">
                  <c:v>0</c:v>
                </c:pt>
                <c:pt idx="4888">
                  <c:v>0</c:v>
                </c:pt>
                <c:pt idx="4889">
                  <c:v>0</c:v>
                </c:pt>
                <c:pt idx="4890">
                  <c:v>0</c:v>
                </c:pt>
                <c:pt idx="4891">
                  <c:v>0</c:v>
                </c:pt>
                <c:pt idx="4892">
                  <c:v>0</c:v>
                </c:pt>
                <c:pt idx="4893">
                  <c:v>0</c:v>
                </c:pt>
                <c:pt idx="4894">
                  <c:v>0</c:v>
                </c:pt>
                <c:pt idx="4895">
                  <c:v>0</c:v>
                </c:pt>
                <c:pt idx="4896">
                  <c:v>0</c:v>
                </c:pt>
                <c:pt idx="4897">
                  <c:v>0</c:v>
                </c:pt>
                <c:pt idx="4898">
                  <c:v>0</c:v>
                </c:pt>
                <c:pt idx="4899">
                  <c:v>0</c:v>
                </c:pt>
                <c:pt idx="4900">
                  <c:v>0</c:v>
                </c:pt>
                <c:pt idx="4901">
                  <c:v>0</c:v>
                </c:pt>
                <c:pt idx="4902">
                  <c:v>0</c:v>
                </c:pt>
                <c:pt idx="4903">
                  <c:v>1.9499999999999997</c:v>
                </c:pt>
                <c:pt idx="4904">
                  <c:v>0</c:v>
                </c:pt>
                <c:pt idx="4905">
                  <c:v>0</c:v>
                </c:pt>
                <c:pt idx="4906">
                  <c:v>0</c:v>
                </c:pt>
                <c:pt idx="4907">
                  <c:v>0</c:v>
                </c:pt>
                <c:pt idx="4908">
                  <c:v>0</c:v>
                </c:pt>
                <c:pt idx="4909">
                  <c:v>0</c:v>
                </c:pt>
                <c:pt idx="4910">
                  <c:v>0.90000000000000013</c:v>
                </c:pt>
                <c:pt idx="4911">
                  <c:v>0</c:v>
                </c:pt>
                <c:pt idx="4912">
                  <c:v>0</c:v>
                </c:pt>
                <c:pt idx="4913">
                  <c:v>0</c:v>
                </c:pt>
                <c:pt idx="4914">
                  <c:v>0</c:v>
                </c:pt>
                <c:pt idx="4915">
                  <c:v>0</c:v>
                </c:pt>
                <c:pt idx="4916">
                  <c:v>0</c:v>
                </c:pt>
                <c:pt idx="4917">
                  <c:v>0</c:v>
                </c:pt>
                <c:pt idx="4918">
                  <c:v>0</c:v>
                </c:pt>
                <c:pt idx="4919">
                  <c:v>0</c:v>
                </c:pt>
                <c:pt idx="4920">
                  <c:v>0</c:v>
                </c:pt>
                <c:pt idx="4921">
                  <c:v>7.1999999999999993</c:v>
                </c:pt>
                <c:pt idx="4922">
                  <c:v>0</c:v>
                </c:pt>
                <c:pt idx="4923">
                  <c:v>0</c:v>
                </c:pt>
                <c:pt idx="4924">
                  <c:v>0</c:v>
                </c:pt>
                <c:pt idx="4925">
                  <c:v>0</c:v>
                </c:pt>
                <c:pt idx="4926">
                  <c:v>0</c:v>
                </c:pt>
                <c:pt idx="4927">
                  <c:v>0</c:v>
                </c:pt>
                <c:pt idx="4928">
                  <c:v>0</c:v>
                </c:pt>
                <c:pt idx="4929">
                  <c:v>0</c:v>
                </c:pt>
                <c:pt idx="4930">
                  <c:v>0</c:v>
                </c:pt>
                <c:pt idx="4931">
                  <c:v>0</c:v>
                </c:pt>
                <c:pt idx="4932">
                  <c:v>0</c:v>
                </c:pt>
                <c:pt idx="4933">
                  <c:v>0</c:v>
                </c:pt>
                <c:pt idx="4934">
                  <c:v>0</c:v>
                </c:pt>
                <c:pt idx="4935">
                  <c:v>0</c:v>
                </c:pt>
                <c:pt idx="4936">
                  <c:v>0</c:v>
                </c:pt>
                <c:pt idx="4937">
                  <c:v>0</c:v>
                </c:pt>
                <c:pt idx="4938">
                  <c:v>12.899999999999999</c:v>
                </c:pt>
                <c:pt idx="4939">
                  <c:v>29.700000000000003</c:v>
                </c:pt>
                <c:pt idx="4940">
                  <c:v>21.299999999999997</c:v>
                </c:pt>
                <c:pt idx="4941">
                  <c:v>0</c:v>
                </c:pt>
                <c:pt idx="4942">
                  <c:v>0</c:v>
                </c:pt>
                <c:pt idx="4943">
                  <c:v>0</c:v>
                </c:pt>
                <c:pt idx="4944">
                  <c:v>0</c:v>
                </c:pt>
                <c:pt idx="4945">
                  <c:v>0</c:v>
                </c:pt>
                <c:pt idx="4946">
                  <c:v>0</c:v>
                </c:pt>
                <c:pt idx="4947">
                  <c:v>0</c:v>
                </c:pt>
                <c:pt idx="4948">
                  <c:v>0</c:v>
                </c:pt>
                <c:pt idx="4949">
                  <c:v>0</c:v>
                </c:pt>
                <c:pt idx="4950">
                  <c:v>19.350000000000001</c:v>
                </c:pt>
                <c:pt idx="4951">
                  <c:v>0</c:v>
                </c:pt>
                <c:pt idx="4952">
                  <c:v>0</c:v>
                </c:pt>
                <c:pt idx="4953">
                  <c:v>0</c:v>
                </c:pt>
                <c:pt idx="4954">
                  <c:v>0.30000000000000027</c:v>
                </c:pt>
                <c:pt idx="4955">
                  <c:v>4.1999999999999993</c:v>
                </c:pt>
                <c:pt idx="4956">
                  <c:v>5.1000000000000005</c:v>
                </c:pt>
                <c:pt idx="4957">
                  <c:v>0</c:v>
                </c:pt>
                <c:pt idx="4958">
                  <c:v>0</c:v>
                </c:pt>
                <c:pt idx="4959">
                  <c:v>0</c:v>
                </c:pt>
                <c:pt idx="4960">
                  <c:v>0</c:v>
                </c:pt>
                <c:pt idx="4961">
                  <c:v>0</c:v>
                </c:pt>
                <c:pt idx="4962">
                  <c:v>7.5</c:v>
                </c:pt>
                <c:pt idx="4963">
                  <c:v>0</c:v>
                </c:pt>
                <c:pt idx="4964">
                  <c:v>0</c:v>
                </c:pt>
                <c:pt idx="4965">
                  <c:v>3.4499999999999997</c:v>
                </c:pt>
                <c:pt idx="4966">
                  <c:v>0</c:v>
                </c:pt>
                <c:pt idx="4967">
                  <c:v>0</c:v>
                </c:pt>
                <c:pt idx="4968">
                  <c:v>0</c:v>
                </c:pt>
                <c:pt idx="4969">
                  <c:v>0</c:v>
                </c:pt>
                <c:pt idx="4970">
                  <c:v>0</c:v>
                </c:pt>
                <c:pt idx="4971">
                  <c:v>0</c:v>
                </c:pt>
                <c:pt idx="4972">
                  <c:v>0</c:v>
                </c:pt>
                <c:pt idx="4973">
                  <c:v>0</c:v>
                </c:pt>
                <c:pt idx="4974">
                  <c:v>0</c:v>
                </c:pt>
                <c:pt idx="4975">
                  <c:v>0</c:v>
                </c:pt>
                <c:pt idx="4976">
                  <c:v>0</c:v>
                </c:pt>
                <c:pt idx="4977">
                  <c:v>0</c:v>
                </c:pt>
                <c:pt idx="4978">
                  <c:v>0</c:v>
                </c:pt>
                <c:pt idx="4979">
                  <c:v>0</c:v>
                </c:pt>
                <c:pt idx="4980">
                  <c:v>0</c:v>
                </c:pt>
                <c:pt idx="4981">
                  <c:v>0</c:v>
                </c:pt>
                <c:pt idx="4982">
                  <c:v>0</c:v>
                </c:pt>
                <c:pt idx="4983">
                  <c:v>0</c:v>
                </c:pt>
                <c:pt idx="4984">
                  <c:v>0</c:v>
                </c:pt>
                <c:pt idx="4985">
                  <c:v>0</c:v>
                </c:pt>
                <c:pt idx="4986">
                  <c:v>0</c:v>
                </c:pt>
                <c:pt idx="4987">
                  <c:v>13.799999999999999</c:v>
                </c:pt>
                <c:pt idx="4988">
                  <c:v>0</c:v>
                </c:pt>
                <c:pt idx="4989">
                  <c:v>1.6500000000000001</c:v>
                </c:pt>
                <c:pt idx="4990">
                  <c:v>2.8500000000000005</c:v>
                </c:pt>
                <c:pt idx="4991">
                  <c:v>0</c:v>
                </c:pt>
                <c:pt idx="4992">
                  <c:v>6.4499999999999993</c:v>
                </c:pt>
                <c:pt idx="4993">
                  <c:v>0</c:v>
                </c:pt>
                <c:pt idx="4994">
                  <c:v>0</c:v>
                </c:pt>
                <c:pt idx="4995">
                  <c:v>0</c:v>
                </c:pt>
                <c:pt idx="4996">
                  <c:v>0</c:v>
                </c:pt>
                <c:pt idx="4997">
                  <c:v>0</c:v>
                </c:pt>
                <c:pt idx="4998">
                  <c:v>0</c:v>
                </c:pt>
                <c:pt idx="4999">
                  <c:v>0</c:v>
                </c:pt>
                <c:pt idx="5000">
                  <c:v>0</c:v>
                </c:pt>
                <c:pt idx="5001">
                  <c:v>0</c:v>
                </c:pt>
                <c:pt idx="5002">
                  <c:v>0</c:v>
                </c:pt>
                <c:pt idx="5003">
                  <c:v>0</c:v>
                </c:pt>
                <c:pt idx="5004">
                  <c:v>0</c:v>
                </c:pt>
                <c:pt idx="5005">
                  <c:v>0</c:v>
                </c:pt>
                <c:pt idx="5006">
                  <c:v>0</c:v>
                </c:pt>
                <c:pt idx="5007">
                  <c:v>0</c:v>
                </c:pt>
                <c:pt idx="5008">
                  <c:v>0</c:v>
                </c:pt>
                <c:pt idx="5009">
                  <c:v>0</c:v>
                </c:pt>
                <c:pt idx="5010">
                  <c:v>0</c:v>
                </c:pt>
                <c:pt idx="5011">
                  <c:v>0</c:v>
                </c:pt>
                <c:pt idx="5012">
                  <c:v>0</c:v>
                </c:pt>
                <c:pt idx="5013">
                  <c:v>0</c:v>
                </c:pt>
                <c:pt idx="5014">
                  <c:v>0</c:v>
                </c:pt>
                <c:pt idx="5015">
                  <c:v>2.25</c:v>
                </c:pt>
                <c:pt idx="5016">
                  <c:v>0</c:v>
                </c:pt>
                <c:pt idx="5017">
                  <c:v>0</c:v>
                </c:pt>
                <c:pt idx="5018">
                  <c:v>0</c:v>
                </c:pt>
                <c:pt idx="5019">
                  <c:v>0</c:v>
                </c:pt>
                <c:pt idx="5020">
                  <c:v>0</c:v>
                </c:pt>
                <c:pt idx="5021">
                  <c:v>0</c:v>
                </c:pt>
                <c:pt idx="5022">
                  <c:v>4.1999999999999993</c:v>
                </c:pt>
                <c:pt idx="5023">
                  <c:v>5.0249999999999995</c:v>
                </c:pt>
                <c:pt idx="5024">
                  <c:v>0</c:v>
                </c:pt>
                <c:pt idx="5025">
                  <c:v>0</c:v>
                </c:pt>
                <c:pt idx="5026">
                  <c:v>0</c:v>
                </c:pt>
                <c:pt idx="5027">
                  <c:v>0</c:v>
                </c:pt>
                <c:pt idx="5028">
                  <c:v>0</c:v>
                </c:pt>
                <c:pt idx="5029">
                  <c:v>0</c:v>
                </c:pt>
                <c:pt idx="5030">
                  <c:v>0</c:v>
                </c:pt>
                <c:pt idx="5031">
                  <c:v>0</c:v>
                </c:pt>
                <c:pt idx="5032">
                  <c:v>0</c:v>
                </c:pt>
                <c:pt idx="5033">
                  <c:v>0</c:v>
                </c:pt>
                <c:pt idx="5034">
                  <c:v>0</c:v>
                </c:pt>
                <c:pt idx="5035">
                  <c:v>0</c:v>
                </c:pt>
                <c:pt idx="5036">
                  <c:v>0</c:v>
                </c:pt>
                <c:pt idx="5037">
                  <c:v>0</c:v>
                </c:pt>
                <c:pt idx="5038">
                  <c:v>0</c:v>
                </c:pt>
                <c:pt idx="5039">
                  <c:v>0</c:v>
                </c:pt>
                <c:pt idx="5040">
                  <c:v>0</c:v>
                </c:pt>
                <c:pt idx="5041">
                  <c:v>0</c:v>
                </c:pt>
                <c:pt idx="5042">
                  <c:v>1.0500000000000003</c:v>
                </c:pt>
                <c:pt idx="5043">
                  <c:v>0</c:v>
                </c:pt>
                <c:pt idx="5044">
                  <c:v>0</c:v>
                </c:pt>
                <c:pt idx="5045">
                  <c:v>0</c:v>
                </c:pt>
                <c:pt idx="5046">
                  <c:v>0</c:v>
                </c:pt>
                <c:pt idx="5047">
                  <c:v>0</c:v>
                </c:pt>
                <c:pt idx="5048">
                  <c:v>0</c:v>
                </c:pt>
                <c:pt idx="5049">
                  <c:v>0</c:v>
                </c:pt>
                <c:pt idx="5050">
                  <c:v>0</c:v>
                </c:pt>
                <c:pt idx="5051">
                  <c:v>0</c:v>
                </c:pt>
                <c:pt idx="5052">
                  <c:v>0</c:v>
                </c:pt>
                <c:pt idx="5053">
                  <c:v>0</c:v>
                </c:pt>
                <c:pt idx="5054">
                  <c:v>0</c:v>
                </c:pt>
                <c:pt idx="5055">
                  <c:v>6.4499999999999993</c:v>
                </c:pt>
                <c:pt idx="5056">
                  <c:v>0</c:v>
                </c:pt>
                <c:pt idx="5057">
                  <c:v>0</c:v>
                </c:pt>
                <c:pt idx="5058">
                  <c:v>0</c:v>
                </c:pt>
                <c:pt idx="5059">
                  <c:v>0</c:v>
                </c:pt>
                <c:pt idx="5060">
                  <c:v>0</c:v>
                </c:pt>
                <c:pt idx="5061">
                  <c:v>0</c:v>
                </c:pt>
                <c:pt idx="5062">
                  <c:v>0</c:v>
                </c:pt>
                <c:pt idx="5063">
                  <c:v>0</c:v>
                </c:pt>
                <c:pt idx="5064">
                  <c:v>0</c:v>
                </c:pt>
                <c:pt idx="5065">
                  <c:v>0</c:v>
                </c:pt>
                <c:pt idx="5066">
                  <c:v>0</c:v>
                </c:pt>
                <c:pt idx="5067">
                  <c:v>0</c:v>
                </c:pt>
                <c:pt idx="5068">
                  <c:v>0</c:v>
                </c:pt>
                <c:pt idx="5069">
                  <c:v>0</c:v>
                </c:pt>
                <c:pt idx="5070">
                  <c:v>12.600000000000001</c:v>
                </c:pt>
                <c:pt idx="5071">
                  <c:v>0</c:v>
                </c:pt>
                <c:pt idx="5072">
                  <c:v>0</c:v>
                </c:pt>
                <c:pt idx="5073">
                  <c:v>0</c:v>
                </c:pt>
                <c:pt idx="5074">
                  <c:v>0</c:v>
                </c:pt>
                <c:pt idx="5075">
                  <c:v>0</c:v>
                </c:pt>
                <c:pt idx="5076">
                  <c:v>0</c:v>
                </c:pt>
                <c:pt idx="5077">
                  <c:v>10.200000000000001</c:v>
                </c:pt>
                <c:pt idx="5078">
                  <c:v>0</c:v>
                </c:pt>
                <c:pt idx="5079">
                  <c:v>0</c:v>
                </c:pt>
                <c:pt idx="5080">
                  <c:v>0</c:v>
                </c:pt>
                <c:pt idx="5081">
                  <c:v>0</c:v>
                </c:pt>
                <c:pt idx="5082">
                  <c:v>0</c:v>
                </c:pt>
                <c:pt idx="5083">
                  <c:v>0</c:v>
                </c:pt>
                <c:pt idx="5084">
                  <c:v>0</c:v>
                </c:pt>
                <c:pt idx="5085">
                  <c:v>0</c:v>
                </c:pt>
                <c:pt idx="5086">
                  <c:v>0</c:v>
                </c:pt>
                <c:pt idx="5087">
                  <c:v>0</c:v>
                </c:pt>
                <c:pt idx="5088">
                  <c:v>0</c:v>
                </c:pt>
                <c:pt idx="5089">
                  <c:v>0</c:v>
                </c:pt>
                <c:pt idx="5090">
                  <c:v>6.75</c:v>
                </c:pt>
                <c:pt idx="5091">
                  <c:v>24.900000000000002</c:v>
                </c:pt>
                <c:pt idx="5092">
                  <c:v>0</c:v>
                </c:pt>
                <c:pt idx="5093">
                  <c:v>0</c:v>
                </c:pt>
                <c:pt idx="5094">
                  <c:v>8.3999999999999986</c:v>
                </c:pt>
                <c:pt idx="5095">
                  <c:v>0</c:v>
                </c:pt>
                <c:pt idx="5096">
                  <c:v>0</c:v>
                </c:pt>
                <c:pt idx="5097">
                  <c:v>0</c:v>
                </c:pt>
                <c:pt idx="5098">
                  <c:v>0</c:v>
                </c:pt>
                <c:pt idx="5099">
                  <c:v>0</c:v>
                </c:pt>
                <c:pt idx="5100">
                  <c:v>0</c:v>
                </c:pt>
                <c:pt idx="5101">
                  <c:v>0</c:v>
                </c:pt>
                <c:pt idx="5102">
                  <c:v>0</c:v>
                </c:pt>
                <c:pt idx="5103">
                  <c:v>0</c:v>
                </c:pt>
                <c:pt idx="5104">
                  <c:v>0</c:v>
                </c:pt>
                <c:pt idx="5105">
                  <c:v>0</c:v>
                </c:pt>
                <c:pt idx="5106">
                  <c:v>0.90000000000000013</c:v>
                </c:pt>
                <c:pt idx="5107">
                  <c:v>0</c:v>
                </c:pt>
                <c:pt idx="5108">
                  <c:v>24.075000000000003</c:v>
                </c:pt>
                <c:pt idx="5109">
                  <c:v>0</c:v>
                </c:pt>
                <c:pt idx="5110">
                  <c:v>0</c:v>
                </c:pt>
                <c:pt idx="5111">
                  <c:v>0</c:v>
                </c:pt>
                <c:pt idx="5112">
                  <c:v>0</c:v>
                </c:pt>
                <c:pt idx="5113">
                  <c:v>0</c:v>
                </c:pt>
                <c:pt idx="5114">
                  <c:v>0</c:v>
                </c:pt>
                <c:pt idx="5115">
                  <c:v>3.6000000000000005</c:v>
                </c:pt>
                <c:pt idx="5116">
                  <c:v>0</c:v>
                </c:pt>
                <c:pt idx="5117">
                  <c:v>0</c:v>
                </c:pt>
                <c:pt idx="5118">
                  <c:v>0</c:v>
                </c:pt>
                <c:pt idx="5119">
                  <c:v>0</c:v>
                </c:pt>
                <c:pt idx="5120">
                  <c:v>0</c:v>
                </c:pt>
                <c:pt idx="5121">
                  <c:v>0</c:v>
                </c:pt>
                <c:pt idx="5122">
                  <c:v>0</c:v>
                </c:pt>
                <c:pt idx="5123">
                  <c:v>0</c:v>
                </c:pt>
                <c:pt idx="5124">
                  <c:v>0</c:v>
                </c:pt>
                <c:pt idx="5125">
                  <c:v>3.1499999999999995</c:v>
                </c:pt>
                <c:pt idx="5126">
                  <c:v>0.75</c:v>
                </c:pt>
                <c:pt idx="5127">
                  <c:v>0</c:v>
                </c:pt>
                <c:pt idx="5128">
                  <c:v>0</c:v>
                </c:pt>
                <c:pt idx="5129">
                  <c:v>0</c:v>
                </c:pt>
                <c:pt idx="5130">
                  <c:v>0</c:v>
                </c:pt>
                <c:pt idx="5131">
                  <c:v>0</c:v>
                </c:pt>
                <c:pt idx="5132">
                  <c:v>8.7749999999999986</c:v>
                </c:pt>
                <c:pt idx="5133">
                  <c:v>3.9750000000000005</c:v>
                </c:pt>
                <c:pt idx="5134">
                  <c:v>0</c:v>
                </c:pt>
                <c:pt idx="5135">
                  <c:v>1.3499999999999999</c:v>
                </c:pt>
                <c:pt idx="5136">
                  <c:v>0</c:v>
                </c:pt>
                <c:pt idx="5137">
                  <c:v>0</c:v>
                </c:pt>
                <c:pt idx="5138">
                  <c:v>0</c:v>
                </c:pt>
                <c:pt idx="5139">
                  <c:v>0</c:v>
                </c:pt>
                <c:pt idx="5140">
                  <c:v>0</c:v>
                </c:pt>
                <c:pt idx="5141">
                  <c:v>0</c:v>
                </c:pt>
                <c:pt idx="5142">
                  <c:v>0</c:v>
                </c:pt>
                <c:pt idx="5143">
                  <c:v>0</c:v>
                </c:pt>
                <c:pt idx="5144">
                  <c:v>0</c:v>
                </c:pt>
                <c:pt idx="5145">
                  <c:v>0</c:v>
                </c:pt>
                <c:pt idx="5146">
                  <c:v>0</c:v>
                </c:pt>
                <c:pt idx="5147">
                  <c:v>2.7749999999999995</c:v>
                </c:pt>
                <c:pt idx="5148">
                  <c:v>0</c:v>
                </c:pt>
                <c:pt idx="5149">
                  <c:v>0</c:v>
                </c:pt>
                <c:pt idx="5150">
                  <c:v>0</c:v>
                </c:pt>
                <c:pt idx="5151">
                  <c:v>0</c:v>
                </c:pt>
                <c:pt idx="5152">
                  <c:v>0</c:v>
                </c:pt>
                <c:pt idx="5153">
                  <c:v>15.524999999999999</c:v>
                </c:pt>
                <c:pt idx="5154">
                  <c:v>0</c:v>
                </c:pt>
                <c:pt idx="5155">
                  <c:v>5.5500000000000007</c:v>
                </c:pt>
                <c:pt idx="5156">
                  <c:v>0</c:v>
                </c:pt>
                <c:pt idx="5157">
                  <c:v>0</c:v>
                </c:pt>
                <c:pt idx="5158">
                  <c:v>0</c:v>
                </c:pt>
                <c:pt idx="5159">
                  <c:v>0</c:v>
                </c:pt>
                <c:pt idx="5160">
                  <c:v>0</c:v>
                </c:pt>
                <c:pt idx="5161">
                  <c:v>0</c:v>
                </c:pt>
                <c:pt idx="5162">
                  <c:v>0</c:v>
                </c:pt>
                <c:pt idx="5163">
                  <c:v>0</c:v>
                </c:pt>
                <c:pt idx="5164">
                  <c:v>0</c:v>
                </c:pt>
                <c:pt idx="5165">
                  <c:v>6.2250000000000005</c:v>
                </c:pt>
                <c:pt idx="5166">
                  <c:v>0</c:v>
                </c:pt>
                <c:pt idx="5167">
                  <c:v>2.4750000000000005</c:v>
                </c:pt>
                <c:pt idx="5168">
                  <c:v>0.375</c:v>
                </c:pt>
                <c:pt idx="5169">
                  <c:v>0</c:v>
                </c:pt>
                <c:pt idx="5170">
                  <c:v>0</c:v>
                </c:pt>
                <c:pt idx="5171">
                  <c:v>0</c:v>
                </c:pt>
                <c:pt idx="5172">
                  <c:v>0</c:v>
                </c:pt>
                <c:pt idx="5173">
                  <c:v>0</c:v>
                </c:pt>
                <c:pt idx="5174">
                  <c:v>0</c:v>
                </c:pt>
                <c:pt idx="5175">
                  <c:v>1.6500000000000001</c:v>
                </c:pt>
                <c:pt idx="5176">
                  <c:v>0</c:v>
                </c:pt>
                <c:pt idx="5177">
                  <c:v>0</c:v>
                </c:pt>
                <c:pt idx="5178">
                  <c:v>0</c:v>
                </c:pt>
                <c:pt idx="5179">
                  <c:v>0</c:v>
                </c:pt>
                <c:pt idx="5180">
                  <c:v>0</c:v>
                </c:pt>
                <c:pt idx="5181">
                  <c:v>0</c:v>
                </c:pt>
                <c:pt idx="5182">
                  <c:v>0</c:v>
                </c:pt>
                <c:pt idx="5183">
                  <c:v>0</c:v>
                </c:pt>
                <c:pt idx="5184">
                  <c:v>0</c:v>
                </c:pt>
                <c:pt idx="5185">
                  <c:v>0</c:v>
                </c:pt>
                <c:pt idx="5186">
                  <c:v>0</c:v>
                </c:pt>
                <c:pt idx="5187">
                  <c:v>0</c:v>
                </c:pt>
                <c:pt idx="5188">
                  <c:v>0</c:v>
                </c:pt>
                <c:pt idx="5189">
                  <c:v>0</c:v>
                </c:pt>
                <c:pt idx="5190">
                  <c:v>0</c:v>
                </c:pt>
                <c:pt idx="5191">
                  <c:v>0</c:v>
                </c:pt>
                <c:pt idx="5192">
                  <c:v>0</c:v>
                </c:pt>
                <c:pt idx="5193">
                  <c:v>0</c:v>
                </c:pt>
                <c:pt idx="5194">
                  <c:v>0</c:v>
                </c:pt>
                <c:pt idx="5195">
                  <c:v>0</c:v>
                </c:pt>
                <c:pt idx="5196">
                  <c:v>0</c:v>
                </c:pt>
                <c:pt idx="5197">
                  <c:v>0</c:v>
                </c:pt>
                <c:pt idx="5198">
                  <c:v>0</c:v>
                </c:pt>
                <c:pt idx="5199">
                  <c:v>0</c:v>
                </c:pt>
                <c:pt idx="5200">
                  <c:v>0</c:v>
                </c:pt>
                <c:pt idx="5201">
                  <c:v>0</c:v>
                </c:pt>
                <c:pt idx="5202">
                  <c:v>0</c:v>
                </c:pt>
                <c:pt idx="5203">
                  <c:v>0</c:v>
                </c:pt>
                <c:pt idx="5204">
                  <c:v>0</c:v>
                </c:pt>
                <c:pt idx="5205">
                  <c:v>0</c:v>
                </c:pt>
                <c:pt idx="5206">
                  <c:v>0</c:v>
                </c:pt>
                <c:pt idx="5207">
                  <c:v>0</c:v>
                </c:pt>
                <c:pt idx="5208">
                  <c:v>0</c:v>
                </c:pt>
                <c:pt idx="5209">
                  <c:v>0</c:v>
                </c:pt>
                <c:pt idx="5210">
                  <c:v>0</c:v>
                </c:pt>
                <c:pt idx="5211">
                  <c:v>0</c:v>
                </c:pt>
                <c:pt idx="5212">
                  <c:v>0</c:v>
                </c:pt>
                <c:pt idx="5213">
                  <c:v>0</c:v>
                </c:pt>
                <c:pt idx="5214">
                  <c:v>1.2750000000000001</c:v>
                </c:pt>
                <c:pt idx="5215">
                  <c:v>0</c:v>
                </c:pt>
                <c:pt idx="5216">
                  <c:v>5.4750000000000005</c:v>
                </c:pt>
                <c:pt idx="5217">
                  <c:v>0</c:v>
                </c:pt>
                <c:pt idx="5218">
                  <c:v>0</c:v>
                </c:pt>
                <c:pt idx="5219">
                  <c:v>0</c:v>
                </c:pt>
                <c:pt idx="5220">
                  <c:v>9.4500000000000011</c:v>
                </c:pt>
                <c:pt idx="5221">
                  <c:v>6.4499999999999993</c:v>
                </c:pt>
                <c:pt idx="5222">
                  <c:v>0</c:v>
                </c:pt>
                <c:pt idx="5223">
                  <c:v>0</c:v>
                </c:pt>
                <c:pt idx="5224">
                  <c:v>0</c:v>
                </c:pt>
                <c:pt idx="5225">
                  <c:v>0</c:v>
                </c:pt>
                <c:pt idx="5226">
                  <c:v>0</c:v>
                </c:pt>
                <c:pt idx="5227">
                  <c:v>0</c:v>
                </c:pt>
                <c:pt idx="5228">
                  <c:v>0.90000000000000013</c:v>
                </c:pt>
                <c:pt idx="5229">
                  <c:v>0</c:v>
                </c:pt>
                <c:pt idx="5230">
                  <c:v>0</c:v>
                </c:pt>
                <c:pt idx="5231">
                  <c:v>0</c:v>
                </c:pt>
                <c:pt idx="5232">
                  <c:v>0</c:v>
                </c:pt>
                <c:pt idx="5233">
                  <c:v>2.0999999999999996</c:v>
                </c:pt>
                <c:pt idx="5234">
                  <c:v>0</c:v>
                </c:pt>
                <c:pt idx="5235">
                  <c:v>0</c:v>
                </c:pt>
                <c:pt idx="5236">
                  <c:v>0.97499999999999987</c:v>
                </c:pt>
                <c:pt idx="5237">
                  <c:v>0</c:v>
                </c:pt>
                <c:pt idx="5238">
                  <c:v>14.475000000000001</c:v>
                </c:pt>
                <c:pt idx="5239">
                  <c:v>0</c:v>
                </c:pt>
                <c:pt idx="5240">
                  <c:v>0</c:v>
                </c:pt>
                <c:pt idx="5241">
                  <c:v>0</c:v>
                </c:pt>
                <c:pt idx="5242">
                  <c:v>0</c:v>
                </c:pt>
                <c:pt idx="5243">
                  <c:v>0</c:v>
                </c:pt>
                <c:pt idx="5244">
                  <c:v>0</c:v>
                </c:pt>
                <c:pt idx="5245">
                  <c:v>0</c:v>
                </c:pt>
                <c:pt idx="5246">
                  <c:v>4.9499999999999993</c:v>
                </c:pt>
                <c:pt idx="5247">
                  <c:v>0</c:v>
                </c:pt>
                <c:pt idx="5248">
                  <c:v>0</c:v>
                </c:pt>
                <c:pt idx="5249">
                  <c:v>0</c:v>
                </c:pt>
                <c:pt idx="5250">
                  <c:v>0</c:v>
                </c:pt>
                <c:pt idx="5251">
                  <c:v>0</c:v>
                </c:pt>
                <c:pt idx="5252">
                  <c:v>0</c:v>
                </c:pt>
                <c:pt idx="5253">
                  <c:v>0</c:v>
                </c:pt>
                <c:pt idx="5254">
                  <c:v>0</c:v>
                </c:pt>
                <c:pt idx="5255">
                  <c:v>0</c:v>
                </c:pt>
                <c:pt idx="5256">
                  <c:v>0</c:v>
                </c:pt>
                <c:pt idx="5257">
                  <c:v>0</c:v>
                </c:pt>
                <c:pt idx="5258">
                  <c:v>0</c:v>
                </c:pt>
                <c:pt idx="5259">
                  <c:v>0</c:v>
                </c:pt>
                <c:pt idx="5260">
                  <c:v>0</c:v>
                </c:pt>
                <c:pt idx="5261">
                  <c:v>0</c:v>
                </c:pt>
                <c:pt idx="5262">
                  <c:v>0</c:v>
                </c:pt>
                <c:pt idx="5263">
                  <c:v>0</c:v>
                </c:pt>
                <c:pt idx="5264">
                  <c:v>0</c:v>
                </c:pt>
                <c:pt idx="5265">
                  <c:v>0</c:v>
                </c:pt>
                <c:pt idx="5266">
                  <c:v>0</c:v>
                </c:pt>
                <c:pt idx="5267">
                  <c:v>0</c:v>
                </c:pt>
                <c:pt idx="5268">
                  <c:v>0</c:v>
                </c:pt>
                <c:pt idx="5269">
                  <c:v>0</c:v>
                </c:pt>
                <c:pt idx="5270">
                  <c:v>0</c:v>
                </c:pt>
                <c:pt idx="5271">
                  <c:v>0</c:v>
                </c:pt>
                <c:pt idx="5272">
                  <c:v>0</c:v>
                </c:pt>
                <c:pt idx="5273">
                  <c:v>0</c:v>
                </c:pt>
                <c:pt idx="5274">
                  <c:v>1.125</c:v>
                </c:pt>
                <c:pt idx="5275">
                  <c:v>0</c:v>
                </c:pt>
                <c:pt idx="5276">
                  <c:v>0</c:v>
                </c:pt>
                <c:pt idx="5277">
                  <c:v>9</c:v>
                </c:pt>
                <c:pt idx="5278">
                  <c:v>0</c:v>
                </c:pt>
                <c:pt idx="5279">
                  <c:v>0</c:v>
                </c:pt>
                <c:pt idx="5280">
                  <c:v>0</c:v>
                </c:pt>
                <c:pt idx="5281">
                  <c:v>0</c:v>
                </c:pt>
                <c:pt idx="5282">
                  <c:v>0</c:v>
                </c:pt>
                <c:pt idx="5283">
                  <c:v>0</c:v>
                </c:pt>
                <c:pt idx="5284">
                  <c:v>0</c:v>
                </c:pt>
                <c:pt idx="5285">
                  <c:v>0</c:v>
                </c:pt>
                <c:pt idx="5286">
                  <c:v>0</c:v>
                </c:pt>
                <c:pt idx="5287">
                  <c:v>0</c:v>
                </c:pt>
                <c:pt idx="5288">
                  <c:v>0</c:v>
                </c:pt>
                <c:pt idx="5289">
                  <c:v>0</c:v>
                </c:pt>
                <c:pt idx="5290">
                  <c:v>0</c:v>
                </c:pt>
                <c:pt idx="5291">
                  <c:v>0</c:v>
                </c:pt>
                <c:pt idx="5292">
                  <c:v>0</c:v>
                </c:pt>
                <c:pt idx="5293">
                  <c:v>0</c:v>
                </c:pt>
                <c:pt idx="5294">
                  <c:v>0</c:v>
                </c:pt>
                <c:pt idx="5295">
                  <c:v>0</c:v>
                </c:pt>
                <c:pt idx="5296">
                  <c:v>0</c:v>
                </c:pt>
                <c:pt idx="5297">
                  <c:v>0</c:v>
                </c:pt>
                <c:pt idx="5298">
                  <c:v>0</c:v>
                </c:pt>
                <c:pt idx="5299">
                  <c:v>0</c:v>
                </c:pt>
                <c:pt idx="5300">
                  <c:v>2.6999999999999997</c:v>
                </c:pt>
                <c:pt idx="5301">
                  <c:v>1.3499999999999999</c:v>
                </c:pt>
                <c:pt idx="5302">
                  <c:v>0.44999999999999973</c:v>
                </c:pt>
                <c:pt idx="5303">
                  <c:v>0</c:v>
                </c:pt>
                <c:pt idx="5304">
                  <c:v>0</c:v>
                </c:pt>
                <c:pt idx="5305">
                  <c:v>0</c:v>
                </c:pt>
                <c:pt idx="5306">
                  <c:v>0</c:v>
                </c:pt>
                <c:pt idx="5307">
                  <c:v>0</c:v>
                </c:pt>
                <c:pt idx="5308">
                  <c:v>0</c:v>
                </c:pt>
                <c:pt idx="5309">
                  <c:v>0</c:v>
                </c:pt>
                <c:pt idx="5310">
                  <c:v>10.350000000000001</c:v>
                </c:pt>
                <c:pt idx="5311">
                  <c:v>0</c:v>
                </c:pt>
                <c:pt idx="5312">
                  <c:v>0</c:v>
                </c:pt>
                <c:pt idx="5313">
                  <c:v>0</c:v>
                </c:pt>
                <c:pt idx="5314">
                  <c:v>0</c:v>
                </c:pt>
                <c:pt idx="5315">
                  <c:v>0</c:v>
                </c:pt>
                <c:pt idx="5316">
                  <c:v>0</c:v>
                </c:pt>
                <c:pt idx="5317">
                  <c:v>0</c:v>
                </c:pt>
                <c:pt idx="5318">
                  <c:v>3.75</c:v>
                </c:pt>
                <c:pt idx="5319">
                  <c:v>15.600000000000001</c:v>
                </c:pt>
                <c:pt idx="5320">
                  <c:v>0</c:v>
                </c:pt>
                <c:pt idx="5321">
                  <c:v>0</c:v>
                </c:pt>
                <c:pt idx="5322">
                  <c:v>0</c:v>
                </c:pt>
                <c:pt idx="5323">
                  <c:v>0</c:v>
                </c:pt>
                <c:pt idx="5324">
                  <c:v>0</c:v>
                </c:pt>
                <c:pt idx="5325">
                  <c:v>0</c:v>
                </c:pt>
                <c:pt idx="5326">
                  <c:v>0</c:v>
                </c:pt>
                <c:pt idx="5327">
                  <c:v>0</c:v>
                </c:pt>
                <c:pt idx="5328">
                  <c:v>0</c:v>
                </c:pt>
                <c:pt idx="5329">
                  <c:v>0</c:v>
                </c:pt>
                <c:pt idx="5330">
                  <c:v>0</c:v>
                </c:pt>
                <c:pt idx="5331">
                  <c:v>0</c:v>
                </c:pt>
                <c:pt idx="5332">
                  <c:v>0</c:v>
                </c:pt>
                <c:pt idx="5333">
                  <c:v>0</c:v>
                </c:pt>
                <c:pt idx="5334">
                  <c:v>0</c:v>
                </c:pt>
                <c:pt idx="5335">
                  <c:v>0</c:v>
                </c:pt>
                <c:pt idx="5336">
                  <c:v>0</c:v>
                </c:pt>
                <c:pt idx="5337">
                  <c:v>0</c:v>
                </c:pt>
                <c:pt idx="5338">
                  <c:v>0</c:v>
                </c:pt>
                <c:pt idx="5339">
                  <c:v>0</c:v>
                </c:pt>
                <c:pt idx="5340">
                  <c:v>0</c:v>
                </c:pt>
                <c:pt idx="5341">
                  <c:v>0</c:v>
                </c:pt>
                <c:pt idx="5342">
                  <c:v>0</c:v>
                </c:pt>
                <c:pt idx="5343">
                  <c:v>0</c:v>
                </c:pt>
                <c:pt idx="5344">
                  <c:v>0</c:v>
                </c:pt>
                <c:pt idx="5345">
                  <c:v>0</c:v>
                </c:pt>
                <c:pt idx="5346">
                  <c:v>0</c:v>
                </c:pt>
                <c:pt idx="5347">
                  <c:v>0</c:v>
                </c:pt>
                <c:pt idx="5348">
                  <c:v>0</c:v>
                </c:pt>
                <c:pt idx="5349">
                  <c:v>0</c:v>
                </c:pt>
                <c:pt idx="5350">
                  <c:v>0</c:v>
                </c:pt>
                <c:pt idx="5351">
                  <c:v>0</c:v>
                </c:pt>
                <c:pt idx="5352">
                  <c:v>0</c:v>
                </c:pt>
                <c:pt idx="5353">
                  <c:v>0</c:v>
                </c:pt>
                <c:pt idx="5354">
                  <c:v>0</c:v>
                </c:pt>
                <c:pt idx="5355">
                  <c:v>0</c:v>
                </c:pt>
                <c:pt idx="5356">
                  <c:v>0</c:v>
                </c:pt>
                <c:pt idx="5357">
                  <c:v>0</c:v>
                </c:pt>
                <c:pt idx="5358">
                  <c:v>0</c:v>
                </c:pt>
                <c:pt idx="5359">
                  <c:v>0</c:v>
                </c:pt>
                <c:pt idx="5360">
                  <c:v>14.774999999999999</c:v>
                </c:pt>
                <c:pt idx="5361">
                  <c:v>7.4999999999999734E-2</c:v>
                </c:pt>
                <c:pt idx="5362">
                  <c:v>0</c:v>
                </c:pt>
                <c:pt idx="5363">
                  <c:v>0</c:v>
                </c:pt>
                <c:pt idx="5364">
                  <c:v>0</c:v>
                </c:pt>
                <c:pt idx="5365">
                  <c:v>0</c:v>
                </c:pt>
                <c:pt idx="5366">
                  <c:v>1.9499999999999997</c:v>
                </c:pt>
                <c:pt idx="5367">
                  <c:v>0</c:v>
                </c:pt>
                <c:pt idx="5368">
                  <c:v>0</c:v>
                </c:pt>
                <c:pt idx="5369">
                  <c:v>0</c:v>
                </c:pt>
                <c:pt idx="5370">
                  <c:v>0</c:v>
                </c:pt>
                <c:pt idx="5371">
                  <c:v>0</c:v>
                </c:pt>
                <c:pt idx="5372">
                  <c:v>0</c:v>
                </c:pt>
                <c:pt idx="5373">
                  <c:v>0</c:v>
                </c:pt>
                <c:pt idx="5374">
                  <c:v>0</c:v>
                </c:pt>
                <c:pt idx="5375">
                  <c:v>3.4499999999999997</c:v>
                </c:pt>
                <c:pt idx="5376">
                  <c:v>0</c:v>
                </c:pt>
                <c:pt idx="5377">
                  <c:v>0</c:v>
                </c:pt>
                <c:pt idx="5378">
                  <c:v>1.875</c:v>
                </c:pt>
                <c:pt idx="5379">
                  <c:v>0</c:v>
                </c:pt>
                <c:pt idx="5380">
                  <c:v>0</c:v>
                </c:pt>
                <c:pt idx="5381">
                  <c:v>0</c:v>
                </c:pt>
                <c:pt idx="5382">
                  <c:v>0</c:v>
                </c:pt>
                <c:pt idx="5383">
                  <c:v>0</c:v>
                </c:pt>
                <c:pt idx="5384">
                  <c:v>0</c:v>
                </c:pt>
                <c:pt idx="5385">
                  <c:v>0</c:v>
                </c:pt>
                <c:pt idx="5386">
                  <c:v>0</c:v>
                </c:pt>
                <c:pt idx="5387">
                  <c:v>0</c:v>
                </c:pt>
                <c:pt idx="5388">
                  <c:v>0</c:v>
                </c:pt>
                <c:pt idx="5389">
                  <c:v>0</c:v>
                </c:pt>
                <c:pt idx="5390">
                  <c:v>0</c:v>
                </c:pt>
                <c:pt idx="5391">
                  <c:v>15.149999999999999</c:v>
                </c:pt>
                <c:pt idx="5392">
                  <c:v>0</c:v>
                </c:pt>
                <c:pt idx="5393">
                  <c:v>0</c:v>
                </c:pt>
                <c:pt idx="5394">
                  <c:v>0</c:v>
                </c:pt>
                <c:pt idx="5395">
                  <c:v>0</c:v>
                </c:pt>
                <c:pt idx="5396">
                  <c:v>0</c:v>
                </c:pt>
                <c:pt idx="5397">
                  <c:v>0</c:v>
                </c:pt>
                <c:pt idx="5398">
                  <c:v>0</c:v>
                </c:pt>
                <c:pt idx="5399">
                  <c:v>0</c:v>
                </c:pt>
                <c:pt idx="5400">
                  <c:v>0</c:v>
                </c:pt>
                <c:pt idx="5401">
                  <c:v>0</c:v>
                </c:pt>
                <c:pt idx="5402">
                  <c:v>0</c:v>
                </c:pt>
                <c:pt idx="5403">
                  <c:v>0</c:v>
                </c:pt>
                <c:pt idx="5404">
                  <c:v>0</c:v>
                </c:pt>
                <c:pt idx="5405">
                  <c:v>1.2750000000000001</c:v>
                </c:pt>
                <c:pt idx="5406">
                  <c:v>0</c:v>
                </c:pt>
                <c:pt idx="5407">
                  <c:v>0</c:v>
                </c:pt>
                <c:pt idx="5408">
                  <c:v>0</c:v>
                </c:pt>
                <c:pt idx="5409">
                  <c:v>0</c:v>
                </c:pt>
                <c:pt idx="5410">
                  <c:v>0</c:v>
                </c:pt>
                <c:pt idx="5411">
                  <c:v>0</c:v>
                </c:pt>
                <c:pt idx="5412">
                  <c:v>0</c:v>
                </c:pt>
                <c:pt idx="5413">
                  <c:v>0</c:v>
                </c:pt>
                <c:pt idx="5414">
                  <c:v>0</c:v>
                </c:pt>
                <c:pt idx="5415">
                  <c:v>0</c:v>
                </c:pt>
                <c:pt idx="5416">
                  <c:v>0</c:v>
                </c:pt>
                <c:pt idx="5417">
                  <c:v>0.90000000000000013</c:v>
                </c:pt>
                <c:pt idx="5418">
                  <c:v>14.024999999999999</c:v>
                </c:pt>
                <c:pt idx="5419">
                  <c:v>8.625</c:v>
                </c:pt>
                <c:pt idx="5420">
                  <c:v>0</c:v>
                </c:pt>
                <c:pt idx="5421">
                  <c:v>0</c:v>
                </c:pt>
                <c:pt idx="5422">
                  <c:v>0.75</c:v>
                </c:pt>
                <c:pt idx="5423">
                  <c:v>0</c:v>
                </c:pt>
                <c:pt idx="5424">
                  <c:v>7.1999999999999993</c:v>
                </c:pt>
                <c:pt idx="5425">
                  <c:v>0</c:v>
                </c:pt>
                <c:pt idx="5426">
                  <c:v>2.3999999999999995</c:v>
                </c:pt>
                <c:pt idx="5427">
                  <c:v>0</c:v>
                </c:pt>
                <c:pt idx="5428">
                  <c:v>0</c:v>
                </c:pt>
                <c:pt idx="5429">
                  <c:v>4.3500000000000005</c:v>
                </c:pt>
                <c:pt idx="5430">
                  <c:v>0</c:v>
                </c:pt>
                <c:pt idx="5431">
                  <c:v>0</c:v>
                </c:pt>
                <c:pt idx="5432">
                  <c:v>8.7000000000000011</c:v>
                </c:pt>
                <c:pt idx="5433">
                  <c:v>1.5</c:v>
                </c:pt>
                <c:pt idx="5434">
                  <c:v>0</c:v>
                </c:pt>
                <c:pt idx="5435">
                  <c:v>0</c:v>
                </c:pt>
                <c:pt idx="5436">
                  <c:v>7.4999999999999734E-2</c:v>
                </c:pt>
                <c:pt idx="5437">
                  <c:v>0</c:v>
                </c:pt>
                <c:pt idx="5438">
                  <c:v>0</c:v>
                </c:pt>
                <c:pt idx="5439">
                  <c:v>0</c:v>
                </c:pt>
                <c:pt idx="5440">
                  <c:v>0</c:v>
                </c:pt>
                <c:pt idx="5441">
                  <c:v>0</c:v>
                </c:pt>
                <c:pt idx="5442">
                  <c:v>0</c:v>
                </c:pt>
                <c:pt idx="5443">
                  <c:v>0</c:v>
                </c:pt>
                <c:pt idx="5444">
                  <c:v>0</c:v>
                </c:pt>
                <c:pt idx="5445">
                  <c:v>0</c:v>
                </c:pt>
                <c:pt idx="5446">
                  <c:v>0</c:v>
                </c:pt>
                <c:pt idx="5447">
                  <c:v>0</c:v>
                </c:pt>
                <c:pt idx="5448">
                  <c:v>0</c:v>
                </c:pt>
                <c:pt idx="5449">
                  <c:v>0</c:v>
                </c:pt>
                <c:pt idx="5450">
                  <c:v>0</c:v>
                </c:pt>
                <c:pt idx="5451">
                  <c:v>0</c:v>
                </c:pt>
                <c:pt idx="5452">
                  <c:v>1.3499999999999999</c:v>
                </c:pt>
                <c:pt idx="5453">
                  <c:v>0</c:v>
                </c:pt>
                <c:pt idx="5454">
                  <c:v>0</c:v>
                </c:pt>
                <c:pt idx="5455">
                  <c:v>0</c:v>
                </c:pt>
                <c:pt idx="5456">
                  <c:v>0</c:v>
                </c:pt>
                <c:pt idx="5457">
                  <c:v>0</c:v>
                </c:pt>
                <c:pt idx="5458">
                  <c:v>0</c:v>
                </c:pt>
                <c:pt idx="5459">
                  <c:v>0</c:v>
                </c:pt>
                <c:pt idx="5460">
                  <c:v>0</c:v>
                </c:pt>
                <c:pt idx="5461">
                  <c:v>0</c:v>
                </c:pt>
                <c:pt idx="5462">
                  <c:v>0</c:v>
                </c:pt>
                <c:pt idx="5463">
                  <c:v>2.0999999999999996</c:v>
                </c:pt>
                <c:pt idx="5464">
                  <c:v>0</c:v>
                </c:pt>
                <c:pt idx="5465">
                  <c:v>0</c:v>
                </c:pt>
                <c:pt idx="5466">
                  <c:v>0</c:v>
                </c:pt>
                <c:pt idx="5467">
                  <c:v>0</c:v>
                </c:pt>
                <c:pt idx="5468">
                  <c:v>0</c:v>
                </c:pt>
                <c:pt idx="5469">
                  <c:v>0</c:v>
                </c:pt>
                <c:pt idx="5470">
                  <c:v>0</c:v>
                </c:pt>
                <c:pt idx="5471">
                  <c:v>0</c:v>
                </c:pt>
                <c:pt idx="5472">
                  <c:v>0</c:v>
                </c:pt>
                <c:pt idx="5473">
                  <c:v>0</c:v>
                </c:pt>
                <c:pt idx="5474">
                  <c:v>0</c:v>
                </c:pt>
                <c:pt idx="5475">
                  <c:v>0</c:v>
                </c:pt>
                <c:pt idx="5476">
                  <c:v>0</c:v>
                </c:pt>
                <c:pt idx="5477">
                  <c:v>0</c:v>
                </c:pt>
                <c:pt idx="5478">
                  <c:v>0</c:v>
                </c:pt>
                <c:pt idx="5479">
                  <c:v>0</c:v>
                </c:pt>
                <c:pt idx="5480">
                  <c:v>0</c:v>
                </c:pt>
                <c:pt idx="5481">
                  <c:v>0</c:v>
                </c:pt>
                <c:pt idx="5482">
                  <c:v>0</c:v>
                </c:pt>
                <c:pt idx="5483">
                  <c:v>9.0750000000000011</c:v>
                </c:pt>
                <c:pt idx="5484">
                  <c:v>0</c:v>
                </c:pt>
                <c:pt idx="5485">
                  <c:v>0</c:v>
                </c:pt>
                <c:pt idx="5486">
                  <c:v>0</c:v>
                </c:pt>
                <c:pt idx="5487">
                  <c:v>0</c:v>
                </c:pt>
                <c:pt idx="5488">
                  <c:v>0</c:v>
                </c:pt>
                <c:pt idx="5489">
                  <c:v>0</c:v>
                </c:pt>
                <c:pt idx="5490">
                  <c:v>0</c:v>
                </c:pt>
                <c:pt idx="5491">
                  <c:v>0</c:v>
                </c:pt>
                <c:pt idx="5492">
                  <c:v>0</c:v>
                </c:pt>
                <c:pt idx="5493">
                  <c:v>0</c:v>
                </c:pt>
                <c:pt idx="5494">
                  <c:v>0</c:v>
                </c:pt>
                <c:pt idx="5495">
                  <c:v>0</c:v>
                </c:pt>
                <c:pt idx="5496">
                  <c:v>0</c:v>
                </c:pt>
                <c:pt idx="5497">
                  <c:v>0</c:v>
                </c:pt>
                <c:pt idx="5498">
                  <c:v>0</c:v>
                </c:pt>
                <c:pt idx="5499">
                  <c:v>0</c:v>
                </c:pt>
                <c:pt idx="5500">
                  <c:v>0</c:v>
                </c:pt>
                <c:pt idx="5501">
                  <c:v>0</c:v>
                </c:pt>
                <c:pt idx="5502">
                  <c:v>0</c:v>
                </c:pt>
                <c:pt idx="5503">
                  <c:v>0</c:v>
                </c:pt>
                <c:pt idx="5504">
                  <c:v>0</c:v>
                </c:pt>
                <c:pt idx="5505">
                  <c:v>0</c:v>
                </c:pt>
                <c:pt idx="5506">
                  <c:v>0</c:v>
                </c:pt>
                <c:pt idx="5507">
                  <c:v>0</c:v>
                </c:pt>
                <c:pt idx="5508">
                  <c:v>0</c:v>
                </c:pt>
                <c:pt idx="5509">
                  <c:v>0</c:v>
                </c:pt>
                <c:pt idx="5510">
                  <c:v>7.6499999999999995</c:v>
                </c:pt>
                <c:pt idx="5511">
                  <c:v>0</c:v>
                </c:pt>
                <c:pt idx="5512">
                  <c:v>0</c:v>
                </c:pt>
                <c:pt idx="5513">
                  <c:v>0</c:v>
                </c:pt>
                <c:pt idx="5514">
                  <c:v>0</c:v>
                </c:pt>
                <c:pt idx="5515">
                  <c:v>0</c:v>
                </c:pt>
                <c:pt idx="5516">
                  <c:v>0</c:v>
                </c:pt>
                <c:pt idx="5517">
                  <c:v>0</c:v>
                </c:pt>
                <c:pt idx="5518">
                  <c:v>0</c:v>
                </c:pt>
                <c:pt idx="5519">
                  <c:v>0</c:v>
                </c:pt>
                <c:pt idx="5520">
                  <c:v>0</c:v>
                </c:pt>
                <c:pt idx="5521">
                  <c:v>0</c:v>
                </c:pt>
                <c:pt idx="5522">
                  <c:v>0</c:v>
                </c:pt>
                <c:pt idx="5523">
                  <c:v>0</c:v>
                </c:pt>
                <c:pt idx="5524">
                  <c:v>0</c:v>
                </c:pt>
                <c:pt idx="5525">
                  <c:v>0</c:v>
                </c:pt>
                <c:pt idx="5526">
                  <c:v>0</c:v>
                </c:pt>
                <c:pt idx="5527">
                  <c:v>0</c:v>
                </c:pt>
                <c:pt idx="5528">
                  <c:v>0</c:v>
                </c:pt>
                <c:pt idx="5529">
                  <c:v>0</c:v>
                </c:pt>
                <c:pt idx="5530">
                  <c:v>0</c:v>
                </c:pt>
                <c:pt idx="5531">
                  <c:v>0</c:v>
                </c:pt>
                <c:pt idx="5532">
                  <c:v>0</c:v>
                </c:pt>
                <c:pt idx="5533">
                  <c:v>0</c:v>
                </c:pt>
                <c:pt idx="5534">
                  <c:v>0</c:v>
                </c:pt>
                <c:pt idx="5535">
                  <c:v>0</c:v>
                </c:pt>
                <c:pt idx="5536">
                  <c:v>0</c:v>
                </c:pt>
                <c:pt idx="5537">
                  <c:v>0</c:v>
                </c:pt>
                <c:pt idx="5538">
                  <c:v>0</c:v>
                </c:pt>
                <c:pt idx="5539">
                  <c:v>0</c:v>
                </c:pt>
                <c:pt idx="5540">
                  <c:v>0</c:v>
                </c:pt>
                <c:pt idx="5541">
                  <c:v>0</c:v>
                </c:pt>
                <c:pt idx="5542">
                  <c:v>0</c:v>
                </c:pt>
                <c:pt idx="5543">
                  <c:v>0</c:v>
                </c:pt>
                <c:pt idx="5544">
                  <c:v>0</c:v>
                </c:pt>
                <c:pt idx="5545">
                  <c:v>0</c:v>
                </c:pt>
                <c:pt idx="5546">
                  <c:v>0</c:v>
                </c:pt>
                <c:pt idx="5547">
                  <c:v>0</c:v>
                </c:pt>
                <c:pt idx="5548">
                  <c:v>0</c:v>
                </c:pt>
                <c:pt idx="5549">
                  <c:v>0</c:v>
                </c:pt>
                <c:pt idx="5550">
                  <c:v>0</c:v>
                </c:pt>
                <c:pt idx="5551">
                  <c:v>0</c:v>
                </c:pt>
                <c:pt idx="5552">
                  <c:v>0</c:v>
                </c:pt>
                <c:pt idx="5553">
                  <c:v>0</c:v>
                </c:pt>
                <c:pt idx="5554">
                  <c:v>0</c:v>
                </c:pt>
                <c:pt idx="5555">
                  <c:v>0</c:v>
                </c:pt>
                <c:pt idx="5556">
                  <c:v>18.975000000000001</c:v>
                </c:pt>
                <c:pt idx="5557">
                  <c:v>0</c:v>
                </c:pt>
                <c:pt idx="5558">
                  <c:v>0</c:v>
                </c:pt>
                <c:pt idx="5559">
                  <c:v>0</c:v>
                </c:pt>
                <c:pt idx="5560">
                  <c:v>0</c:v>
                </c:pt>
                <c:pt idx="5561">
                  <c:v>0</c:v>
                </c:pt>
                <c:pt idx="5562">
                  <c:v>6.5249999999999995</c:v>
                </c:pt>
                <c:pt idx="5563">
                  <c:v>0</c:v>
                </c:pt>
                <c:pt idx="5564">
                  <c:v>0</c:v>
                </c:pt>
                <c:pt idx="5565">
                  <c:v>0</c:v>
                </c:pt>
                <c:pt idx="5566">
                  <c:v>0</c:v>
                </c:pt>
                <c:pt idx="5567">
                  <c:v>0</c:v>
                </c:pt>
                <c:pt idx="5568">
                  <c:v>0</c:v>
                </c:pt>
                <c:pt idx="5569">
                  <c:v>0</c:v>
                </c:pt>
                <c:pt idx="5570">
                  <c:v>0</c:v>
                </c:pt>
                <c:pt idx="5571">
                  <c:v>0</c:v>
                </c:pt>
                <c:pt idx="5572">
                  <c:v>0</c:v>
                </c:pt>
                <c:pt idx="5573">
                  <c:v>0</c:v>
                </c:pt>
                <c:pt idx="5574">
                  <c:v>0</c:v>
                </c:pt>
                <c:pt idx="5575">
                  <c:v>0</c:v>
                </c:pt>
                <c:pt idx="5576">
                  <c:v>0</c:v>
                </c:pt>
                <c:pt idx="5577">
                  <c:v>0</c:v>
                </c:pt>
                <c:pt idx="5578">
                  <c:v>0</c:v>
                </c:pt>
                <c:pt idx="5579">
                  <c:v>0</c:v>
                </c:pt>
                <c:pt idx="5580">
                  <c:v>0</c:v>
                </c:pt>
                <c:pt idx="5581">
                  <c:v>0</c:v>
                </c:pt>
                <c:pt idx="5582">
                  <c:v>0</c:v>
                </c:pt>
                <c:pt idx="5583">
                  <c:v>0</c:v>
                </c:pt>
                <c:pt idx="5584">
                  <c:v>5.4750000000000005</c:v>
                </c:pt>
                <c:pt idx="5585">
                  <c:v>0</c:v>
                </c:pt>
                <c:pt idx="5586">
                  <c:v>0</c:v>
                </c:pt>
                <c:pt idx="5587">
                  <c:v>0</c:v>
                </c:pt>
                <c:pt idx="5588">
                  <c:v>0</c:v>
                </c:pt>
                <c:pt idx="5589">
                  <c:v>0</c:v>
                </c:pt>
                <c:pt idx="5590">
                  <c:v>0</c:v>
                </c:pt>
                <c:pt idx="5591">
                  <c:v>0</c:v>
                </c:pt>
                <c:pt idx="5592">
                  <c:v>3.2250000000000005</c:v>
                </c:pt>
                <c:pt idx="5593">
                  <c:v>4.7250000000000005</c:v>
                </c:pt>
                <c:pt idx="5594">
                  <c:v>0</c:v>
                </c:pt>
                <c:pt idx="5595">
                  <c:v>0</c:v>
                </c:pt>
                <c:pt idx="5596">
                  <c:v>0</c:v>
                </c:pt>
                <c:pt idx="5597">
                  <c:v>0</c:v>
                </c:pt>
                <c:pt idx="5598">
                  <c:v>0</c:v>
                </c:pt>
                <c:pt idx="5599">
                  <c:v>0</c:v>
                </c:pt>
                <c:pt idx="5600">
                  <c:v>0</c:v>
                </c:pt>
                <c:pt idx="5601">
                  <c:v>0</c:v>
                </c:pt>
                <c:pt idx="5602">
                  <c:v>8.625</c:v>
                </c:pt>
                <c:pt idx="5603">
                  <c:v>0</c:v>
                </c:pt>
                <c:pt idx="5604">
                  <c:v>0</c:v>
                </c:pt>
                <c:pt idx="5605">
                  <c:v>0</c:v>
                </c:pt>
                <c:pt idx="5606">
                  <c:v>0</c:v>
                </c:pt>
                <c:pt idx="5607">
                  <c:v>0</c:v>
                </c:pt>
                <c:pt idx="5608">
                  <c:v>0</c:v>
                </c:pt>
                <c:pt idx="5609">
                  <c:v>0</c:v>
                </c:pt>
                <c:pt idx="5610">
                  <c:v>0</c:v>
                </c:pt>
                <c:pt idx="5611">
                  <c:v>0</c:v>
                </c:pt>
                <c:pt idx="5612">
                  <c:v>0</c:v>
                </c:pt>
                <c:pt idx="5613">
                  <c:v>0</c:v>
                </c:pt>
                <c:pt idx="5614">
                  <c:v>0</c:v>
                </c:pt>
                <c:pt idx="5615">
                  <c:v>0</c:v>
                </c:pt>
                <c:pt idx="5616">
                  <c:v>0</c:v>
                </c:pt>
                <c:pt idx="5617">
                  <c:v>0</c:v>
                </c:pt>
                <c:pt idx="5618">
                  <c:v>0</c:v>
                </c:pt>
                <c:pt idx="5619">
                  <c:v>0</c:v>
                </c:pt>
                <c:pt idx="5620">
                  <c:v>0</c:v>
                </c:pt>
                <c:pt idx="5621">
                  <c:v>0</c:v>
                </c:pt>
                <c:pt idx="5622">
                  <c:v>0</c:v>
                </c:pt>
                <c:pt idx="5623">
                  <c:v>0</c:v>
                </c:pt>
                <c:pt idx="5624">
                  <c:v>0</c:v>
                </c:pt>
                <c:pt idx="5625">
                  <c:v>0</c:v>
                </c:pt>
                <c:pt idx="5626">
                  <c:v>0</c:v>
                </c:pt>
                <c:pt idx="5627">
                  <c:v>0</c:v>
                </c:pt>
                <c:pt idx="5628">
                  <c:v>0</c:v>
                </c:pt>
                <c:pt idx="5629">
                  <c:v>0</c:v>
                </c:pt>
                <c:pt idx="5630">
                  <c:v>0</c:v>
                </c:pt>
                <c:pt idx="5631">
                  <c:v>0</c:v>
                </c:pt>
                <c:pt idx="5632">
                  <c:v>0</c:v>
                </c:pt>
                <c:pt idx="5633">
                  <c:v>0</c:v>
                </c:pt>
                <c:pt idx="5634">
                  <c:v>0</c:v>
                </c:pt>
                <c:pt idx="5635">
                  <c:v>0</c:v>
                </c:pt>
                <c:pt idx="5636">
                  <c:v>0</c:v>
                </c:pt>
                <c:pt idx="5637">
                  <c:v>0</c:v>
                </c:pt>
                <c:pt idx="5638">
                  <c:v>0</c:v>
                </c:pt>
                <c:pt idx="5639">
                  <c:v>0</c:v>
                </c:pt>
                <c:pt idx="5640">
                  <c:v>0</c:v>
                </c:pt>
                <c:pt idx="5641">
                  <c:v>0</c:v>
                </c:pt>
                <c:pt idx="5642">
                  <c:v>0</c:v>
                </c:pt>
                <c:pt idx="5643">
                  <c:v>0</c:v>
                </c:pt>
                <c:pt idx="5644">
                  <c:v>0</c:v>
                </c:pt>
                <c:pt idx="5645">
                  <c:v>0</c:v>
                </c:pt>
                <c:pt idx="5646">
                  <c:v>0</c:v>
                </c:pt>
                <c:pt idx="5647">
                  <c:v>6.5249999999999995</c:v>
                </c:pt>
                <c:pt idx="5648">
                  <c:v>0</c:v>
                </c:pt>
                <c:pt idx="5649">
                  <c:v>1.7249999999999999</c:v>
                </c:pt>
                <c:pt idx="5650">
                  <c:v>0</c:v>
                </c:pt>
                <c:pt idx="5651">
                  <c:v>0</c:v>
                </c:pt>
                <c:pt idx="5652">
                  <c:v>0</c:v>
                </c:pt>
                <c:pt idx="5653">
                  <c:v>0</c:v>
                </c:pt>
                <c:pt idx="5654">
                  <c:v>0</c:v>
                </c:pt>
                <c:pt idx="5655">
                  <c:v>0</c:v>
                </c:pt>
                <c:pt idx="5656">
                  <c:v>0</c:v>
                </c:pt>
                <c:pt idx="5657">
                  <c:v>0</c:v>
                </c:pt>
                <c:pt idx="5658">
                  <c:v>0</c:v>
                </c:pt>
                <c:pt idx="5659">
                  <c:v>0</c:v>
                </c:pt>
                <c:pt idx="5660">
                  <c:v>1.8000000000000003</c:v>
                </c:pt>
                <c:pt idx="5661">
                  <c:v>0</c:v>
                </c:pt>
                <c:pt idx="5662">
                  <c:v>0</c:v>
                </c:pt>
                <c:pt idx="5663">
                  <c:v>0</c:v>
                </c:pt>
                <c:pt idx="5664">
                  <c:v>0</c:v>
                </c:pt>
                <c:pt idx="5665">
                  <c:v>0</c:v>
                </c:pt>
                <c:pt idx="5666">
                  <c:v>0</c:v>
                </c:pt>
                <c:pt idx="5667">
                  <c:v>0</c:v>
                </c:pt>
                <c:pt idx="5668">
                  <c:v>0</c:v>
                </c:pt>
                <c:pt idx="5669">
                  <c:v>0</c:v>
                </c:pt>
                <c:pt idx="5670">
                  <c:v>0</c:v>
                </c:pt>
                <c:pt idx="5671">
                  <c:v>0</c:v>
                </c:pt>
                <c:pt idx="5672">
                  <c:v>0</c:v>
                </c:pt>
                <c:pt idx="5673">
                  <c:v>0</c:v>
                </c:pt>
                <c:pt idx="5674">
                  <c:v>0</c:v>
                </c:pt>
                <c:pt idx="5675">
                  <c:v>0</c:v>
                </c:pt>
                <c:pt idx="5676">
                  <c:v>0</c:v>
                </c:pt>
                <c:pt idx="5677">
                  <c:v>0</c:v>
                </c:pt>
                <c:pt idx="5678">
                  <c:v>0</c:v>
                </c:pt>
                <c:pt idx="5679">
                  <c:v>2.4750000000000005</c:v>
                </c:pt>
                <c:pt idx="5680">
                  <c:v>14.700000000000001</c:v>
                </c:pt>
                <c:pt idx="5681">
                  <c:v>0</c:v>
                </c:pt>
                <c:pt idx="5682">
                  <c:v>0</c:v>
                </c:pt>
                <c:pt idx="5683">
                  <c:v>0</c:v>
                </c:pt>
                <c:pt idx="5684">
                  <c:v>4.0500000000000007</c:v>
                </c:pt>
                <c:pt idx="5685">
                  <c:v>9.6749999999999989</c:v>
                </c:pt>
                <c:pt idx="5686">
                  <c:v>14.625</c:v>
                </c:pt>
                <c:pt idx="5687">
                  <c:v>0</c:v>
                </c:pt>
                <c:pt idx="5688">
                  <c:v>0</c:v>
                </c:pt>
                <c:pt idx="5689">
                  <c:v>0</c:v>
                </c:pt>
                <c:pt idx="5690">
                  <c:v>0</c:v>
                </c:pt>
                <c:pt idx="5691">
                  <c:v>0</c:v>
                </c:pt>
                <c:pt idx="5692">
                  <c:v>0</c:v>
                </c:pt>
                <c:pt idx="5693">
                  <c:v>0</c:v>
                </c:pt>
                <c:pt idx="5694">
                  <c:v>0</c:v>
                </c:pt>
                <c:pt idx="5695">
                  <c:v>0</c:v>
                </c:pt>
                <c:pt idx="5696">
                  <c:v>0</c:v>
                </c:pt>
                <c:pt idx="5697">
                  <c:v>5.25</c:v>
                </c:pt>
                <c:pt idx="5698">
                  <c:v>0</c:v>
                </c:pt>
                <c:pt idx="5699">
                  <c:v>0</c:v>
                </c:pt>
                <c:pt idx="5700">
                  <c:v>0</c:v>
                </c:pt>
                <c:pt idx="5701">
                  <c:v>0</c:v>
                </c:pt>
                <c:pt idx="5702">
                  <c:v>27.75</c:v>
                </c:pt>
                <c:pt idx="5703">
                  <c:v>14.024999999999999</c:v>
                </c:pt>
                <c:pt idx="5704">
                  <c:v>0</c:v>
                </c:pt>
                <c:pt idx="5705">
                  <c:v>0</c:v>
                </c:pt>
                <c:pt idx="5706">
                  <c:v>0</c:v>
                </c:pt>
                <c:pt idx="5707">
                  <c:v>0</c:v>
                </c:pt>
                <c:pt idx="5708">
                  <c:v>0</c:v>
                </c:pt>
                <c:pt idx="5709">
                  <c:v>0</c:v>
                </c:pt>
                <c:pt idx="5710">
                  <c:v>0</c:v>
                </c:pt>
                <c:pt idx="5711">
                  <c:v>0</c:v>
                </c:pt>
                <c:pt idx="5712">
                  <c:v>3</c:v>
                </c:pt>
                <c:pt idx="5713">
                  <c:v>4.3500000000000005</c:v>
                </c:pt>
                <c:pt idx="5714">
                  <c:v>0</c:v>
                </c:pt>
                <c:pt idx="5715">
                  <c:v>10.5</c:v>
                </c:pt>
                <c:pt idx="5716">
                  <c:v>0</c:v>
                </c:pt>
                <c:pt idx="5717">
                  <c:v>0</c:v>
                </c:pt>
                <c:pt idx="5718">
                  <c:v>0</c:v>
                </c:pt>
                <c:pt idx="5719">
                  <c:v>0</c:v>
                </c:pt>
                <c:pt idx="5720">
                  <c:v>2.1750000000000003</c:v>
                </c:pt>
                <c:pt idx="5721">
                  <c:v>0</c:v>
                </c:pt>
                <c:pt idx="5722">
                  <c:v>0</c:v>
                </c:pt>
                <c:pt idx="5723">
                  <c:v>0</c:v>
                </c:pt>
                <c:pt idx="5724">
                  <c:v>0</c:v>
                </c:pt>
                <c:pt idx="5725">
                  <c:v>0</c:v>
                </c:pt>
                <c:pt idx="5726">
                  <c:v>0</c:v>
                </c:pt>
                <c:pt idx="5727">
                  <c:v>0</c:v>
                </c:pt>
                <c:pt idx="5728">
                  <c:v>0</c:v>
                </c:pt>
                <c:pt idx="5729">
                  <c:v>0</c:v>
                </c:pt>
                <c:pt idx="5730">
                  <c:v>0</c:v>
                </c:pt>
                <c:pt idx="5731">
                  <c:v>0</c:v>
                </c:pt>
                <c:pt idx="5732">
                  <c:v>0</c:v>
                </c:pt>
                <c:pt idx="5733">
                  <c:v>0</c:v>
                </c:pt>
                <c:pt idx="5734">
                  <c:v>0</c:v>
                </c:pt>
                <c:pt idx="5735">
                  <c:v>0</c:v>
                </c:pt>
                <c:pt idx="5736">
                  <c:v>0</c:v>
                </c:pt>
                <c:pt idx="5737">
                  <c:v>0</c:v>
                </c:pt>
                <c:pt idx="5738">
                  <c:v>0</c:v>
                </c:pt>
                <c:pt idx="5739">
                  <c:v>0</c:v>
                </c:pt>
                <c:pt idx="5740">
                  <c:v>0</c:v>
                </c:pt>
                <c:pt idx="5741">
                  <c:v>0</c:v>
                </c:pt>
                <c:pt idx="5742">
                  <c:v>0</c:v>
                </c:pt>
                <c:pt idx="5743">
                  <c:v>0</c:v>
                </c:pt>
                <c:pt idx="5744">
                  <c:v>0</c:v>
                </c:pt>
                <c:pt idx="5745">
                  <c:v>0</c:v>
                </c:pt>
                <c:pt idx="5746">
                  <c:v>2.1750000000000003</c:v>
                </c:pt>
                <c:pt idx="5747">
                  <c:v>0</c:v>
                </c:pt>
                <c:pt idx="5748">
                  <c:v>0</c:v>
                </c:pt>
                <c:pt idx="5749">
                  <c:v>0</c:v>
                </c:pt>
                <c:pt idx="5750">
                  <c:v>0</c:v>
                </c:pt>
                <c:pt idx="5751">
                  <c:v>0</c:v>
                </c:pt>
                <c:pt idx="5752">
                  <c:v>0</c:v>
                </c:pt>
                <c:pt idx="5753">
                  <c:v>0</c:v>
                </c:pt>
                <c:pt idx="5754">
                  <c:v>0</c:v>
                </c:pt>
                <c:pt idx="5755">
                  <c:v>0</c:v>
                </c:pt>
                <c:pt idx="5756">
                  <c:v>0</c:v>
                </c:pt>
                <c:pt idx="5757">
                  <c:v>0</c:v>
                </c:pt>
                <c:pt idx="5758">
                  <c:v>0</c:v>
                </c:pt>
                <c:pt idx="5759">
                  <c:v>0</c:v>
                </c:pt>
                <c:pt idx="5760">
                  <c:v>5.3999999999999995</c:v>
                </c:pt>
                <c:pt idx="5761">
                  <c:v>0</c:v>
                </c:pt>
                <c:pt idx="5762">
                  <c:v>0</c:v>
                </c:pt>
                <c:pt idx="5763">
                  <c:v>0</c:v>
                </c:pt>
                <c:pt idx="5764">
                  <c:v>0</c:v>
                </c:pt>
                <c:pt idx="5765">
                  <c:v>0</c:v>
                </c:pt>
                <c:pt idx="5766">
                  <c:v>0</c:v>
                </c:pt>
                <c:pt idx="5767">
                  <c:v>18.524999999999999</c:v>
                </c:pt>
                <c:pt idx="5768">
                  <c:v>0</c:v>
                </c:pt>
                <c:pt idx="5769">
                  <c:v>0</c:v>
                </c:pt>
                <c:pt idx="5770">
                  <c:v>0</c:v>
                </c:pt>
                <c:pt idx="5771">
                  <c:v>0</c:v>
                </c:pt>
                <c:pt idx="5772">
                  <c:v>0</c:v>
                </c:pt>
                <c:pt idx="5773">
                  <c:v>0</c:v>
                </c:pt>
                <c:pt idx="5774">
                  <c:v>0</c:v>
                </c:pt>
                <c:pt idx="5775">
                  <c:v>0</c:v>
                </c:pt>
                <c:pt idx="5776">
                  <c:v>0</c:v>
                </c:pt>
                <c:pt idx="5777">
                  <c:v>0</c:v>
                </c:pt>
                <c:pt idx="5778">
                  <c:v>0</c:v>
                </c:pt>
                <c:pt idx="5779">
                  <c:v>0</c:v>
                </c:pt>
                <c:pt idx="5780">
                  <c:v>0</c:v>
                </c:pt>
                <c:pt idx="5781">
                  <c:v>0</c:v>
                </c:pt>
                <c:pt idx="5782">
                  <c:v>0</c:v>
                </c:pt>
                <c:pt idx="5783">
                  <c:v>0</c:v>
                </c:pt>
                <c:pt idx="5784">
                  <c:v>0</c:v>
                </c:pt>
                <c:pt idx="5785">
                  <c:v>0</c:v>
                </c:pt>
                <c:pt idx="5786">
                  <c:v>2.0999999999999996</c:v>
                </c:pt>
                <c:pt idx="5787">
                  <c:v>0</c:v>
                </c:pt>
                <c:pt idx="5788">
                  <c:v>0</c:v>
                </c:pt>
                <c:pt idx="5789">
                  <c:v>0</c:v>
                </c:pt>
                <c:pt idx="5790">
                  <c:v>0</c:v>
                </c:pt>
                <c:pt idx="5791">
                  <c:v>0</c:v>
                </c:pt>
                <c:pt idx="5792">
                  <c:v>0</c:v>
                </c:pt>
                <c:pt idx="5793">
                  <c:v>0</c:v>
                </c:pt>
                <c:pt idx="5794">
                  <c:v>0</c:v>
                </c:pt>
                <c:pt idx="5795">
                  <c:v>1.7249999999999999</c:v>
                </c:pt>
                <c:pt idx="5796">
                  <c:v>0</c:v>
                </c:pt>
                <c:pt idx="5797">
                  <c:v>0</c:v>
                </c:pt>
                <c:pt idx="5798">
                  <c:v>0</c:v>
                </c:pt>
                <c:pt idx="5799">
                  <c:v>0</c:v>
                </c:pt>
                <c:pt idx="5800">
                  <c:v>2.3249999999999997</c:v>
                </c:pt>
                <c:pt idx="5801">
                  <c:v>0</c:v>
                </c:pt>
                <c:pt idx="5802">
                  <c:v>0</c:v>
                </c:pt>
                <c:pt idx="5803">
                  <c:v>0</c:v>
                </c:pt>
                <c:pt idx="5804">
                  <c:v>0</c:v>
                </c:pt>
                <c:pt idx="5805">
                  <c:v>0</c:v>
                </c:pt>
                <c:pt idx="5806">
                  <c:v>0</c:v>
                </c:pt>
                <c:pt idx="5807">
                  <c:v>0</c:v>
                </c:pt>
                <c:pt idx="5808">
                  <c:v>0</c:v>
                </c:pt>
                <c:pt idx="5809">
                  <c:v>0</c:v>
                </c:pt>
                <c:pt idx="5810">
                  <c:v>0</c:v>
                </c:pt>
                <c:pt idx="5811">
                  <c:v>0</c:v>
                </c:pt>
                <c:pt idx="5812">
                  <c:v>0</c:v>
                </c:pt>
                <c:pt idx="5813">
                  <c:v>0</c:v>
                </c:pt>
                <c:pt idx="5814">
                  <c:v>0</c:v>
                </c:pt>
                <c:pt idx="5815">
                  <c:v>0</c:v>
                </c:pt>
                <c:pt idx="5816">
                  <c:v>0</c:v>
                </c:pt>
                <c:pt idx="5817">
                  <c:v>0</c:v>
                </c:pt>
                <c:pt idx="5818">
                  <c:v>0</c:v>
                </c:pt>
                <c:pt idx="5819">
                  <c:v>0</c:v>
                </c:pt>
                <c:pt idx="5820">
                  <c:v>0</c:v>
                </c:pt>
                <c:pt idx="5821">
                  <c:v>0</c:v>
                </c:pt>
                <c:pt idx="5822">
                  <c:v>0</c:v>
                </c:pt>
                <c:pt idx="5823">
                  <c:v>0</c:v>
                </c:pt>
                <c:pt idx="5824">
                  <c:v>0</c:v>
                </c:pt>
                <c:pt idx="5825">
                  <c:v>0</c:v>
                </c:pt>
                <c:pt idx="5826">
                  <c:v>0</c:v>
                </c:pt>
                <c:pt idx="5827">
                  <c:v>0</c:v>
                </c:pt>
                <c:pt idx="5828">
                  <c:v>3</c:v>
                </c:pt>
                <c:pt idx="5829">
                  <c:v>0</c:v>
                </c:pt>
                <c:pt idx="5830">
                  <c:v>1.125</c:v>
                </c:pt>
                <c:pt idx="5831">
                  <c:v>0.44999999999999973</c:v>
                </c:pt>
                <c:pt idx="5832">
                  <c:v>0</c:v>
                </c:pt>
                <c:pt idx="5833">
                  <c:v>0</c:v>
                </c:pt>
                <c:pt idx="5834">
                  <c:v>6.75</c:v>
                </c:pt>
                <c:pt idx="5835">
                  <c:v>13.049999999999999</c:v>
                </c:pt>
                <c:pt idx="5836">
                  <c:v>0</c:v>
                </c:pt>
                <c:pt idx="5837">
                  <c:v>0</c:v>
                </c:pt>
                <c:pt idx="5838">
                  <c:v>0</c:v>
                </c:pt>
                <c:pt idx="5839">
                  <c:v>0</c:v>
                </c:pt>
                <c:pt idx="5840">
                  <c:v>15.600000000000001</c:v>
                </c:pt>
                <c:pt idx="5841">
                  <c:v>0</c:v>
                </c:pt>
                <c:pt idx="5842">
                  <c:v>0</c:v>
                </c:pt>
                <c:pt idx="5843">
                  <c:v>0</c:v>
                </c:pt>
                <c:pt idx="5844">
                  <c:v>0</c:v>
                </c:pt>
                <c:pt idx="5845">
                  <c:v>1.5</c:v>
                </c:pt>
                <c:pt idx="5846">
                  <c:v>0</c:v>
                </c:pt>
                <c:pt idx="5847">
                  <c:v>0</c:v>
                </c:pt>
                <c:pt idx="5848">
                  <c:v>0</c:v>
                </c:pt>
                <c:pt idx="5849">
                  <c:v>0</c:v>
                </c:pt>
                <c:pt idx="5850">
                  <c:v>3.8999999999999995</c:v>
                </c:pt>
                <c:pt idx="5851">
                  <c:v>0</c:v>
                </c:pt>
                <c:pt idx="5852">
                  <c:v>0</c:v>
                </c:pt>
                <c:pt idx="5853">
                  <c:v>0</c:v>
                </c:pt>
                <c:pt idx="5854">
                  <c:v>0</c:v>
                </c:pt>
                <c:pt idx="5855">
                  <c:v>3.5249999999999995</c:v>
                </c:pt>
                <c:pt idx="5856">
                  <c:v>0</c:v>
                </c:pt>
                <c:pt idx="5857">
                  <c:v>0</c:v>
                </c:pt>
                <c:pt idx="5858">
                  <c:v>0</c:v>
                </c:pt>
                <c:pt idx="5859">
                  <c:v>6.5249999999999995</c:v>
                </c:pt>
                <c:pt idx="5860">
                  <c:v>0</c:v>
                </c:pt>
                <c:pt idx="5861">
                  <c:v>0</c:v>
                </c:pt>
                <c:pt idx="5862">
                  <c:v>10.5</c:v>
                </c:pt>
                <c:pt idx="5863">
                  <c:v>3.375</c:v>
                </c:pt>
                <c:pt idx="5864">
                  <c:v>0</c:v>
                </c:pt>
                <c:pt idx="5865">
                  <c:v>0</c:v>
                </c:pt>
                <c:pt idx="5866">
                  <c:v>0</c:v>
                </c:pt>
                <c:pt idx="5867">
                  <c:v>0</c:v>
                </c:pt>
                <c:pt idx="5868">
                  <c:v>0</c:v>
                </c:pt>
                <c:pt idx="5869">
                  <c:v>0</c:v>
                </c:pt>
                <c:pt idx="5870">
                  <c:v>0</c:v>
                </c:pt>
                <c:pt idx="5871">
                  <c:v>0</c:v>
                </c:pt>
                <c:pt idx="5872">
                  <c:v>6.6750000000000007</c:v>
                </c:pt>
                <c:pt idx="5873">
                  <c:v>6.6750000000000007</c:v>
                </c:pt>
                <c:pt idx="5874">
                  <c:v>0</c:v>
                </c:pt>
                <c:pt idx="5875">
                  <c:v>8.5499999999999989</c:v>
                </c:pt>
                <c:pt idx="5876">
                  <c:v>0</c:v>
                </c:pt>
                <c:pt idx="5877">
                  <c:v>1.6500000000000001</c:v>
                </c:pt>
                <c:pt idx="5878">
                  <c:v>36.450000000000003</c:v>
                </c:pt>
                <c:pt idx="5879">
                  <c:v>6.3000000000000007</c:v>
                </c:pt>
                <c:pt idx="5880">
                  <c:v>0</c:v>
                </c:pt>
                <c:pt idx="5881">
                  <c:v>0</c:v>
                </c:pt>
                <c:pt idx="5882">
                  <c:v>1.9499999999999997</c:v>
                </c:pt>
                <c:pt idx="5883">
                  <c:v>0</c:v>
                </c:pt>
                <c:pt idx="5884">
                  <c:v>0</c:v>
                </c:pt>
                <c:pt idx="5885">
                  <c:v>0</c:v>
                </c:pt>
                <c:pt idx="5886">
                  <c:v>0</c:v>
                </c:pt>
                <c:pt idx="5887">
                  <c:v>0</c:v>
                </c:pt>
                <c:pt idx="5888">
                  <c:v>0</c:v>
                </c:pt>
                <c:pt idx="5889">
                  <c:v>0</c:v>
                </c:pt>
                <c:pt idx="5890">
                  <c:v>0</c:v>
                </c:pt>
                <c:pt idx="5891">
                  <c:v>0</c:v>
                </c:pt>
                <c:pt idx="5892">
                  <c:v>0</c:v>
                </c:pt>
                <c:pt idx="5893">
                  <c:v>0</c:v>
                </c:pt>
                <c:pt idx="5894">
                  <c:v>0</c:v>
                </c:pt>
                <c:pt idx="5895">
                  <c:v>0</c:v>
                </c:pt>
                <c:pt idx="5896">
                  <c:v>0</c:v>
                </c:pt>
                <c:pt idx="5897">
                  <c:v>0</c:v>
                </c:pt>
                <c:pt idx="5898">
                  <c:v>0</c:v>
                </c:pt>
                <c:pt idx="5899">
                  <c:v>0</c:v>
                </c:pt>
                <c:pt idx="5900">
                  <c:v>0</c:v>
                </c:pt>
                <c:pt idx="5901">
                  <c:v>0</c:v>
                </c:pt>
                <c:pt idx="5902">
                  <c:v>0</c:v>
                </c:pt>
                <c:pt idx="5903">
                  <c:v>0</c:v>
                </c:pt>
                <c:pt idx="5904">
                  <c:v>0</c:v>
                </c:pt>
                <c:pt idx="5905">
                  <c:v>12.75</c:v>
                </c:pt>
                <c:pt idx="5906">
                  <c:v>0</c:v>
                </c:pt>
                <c:pt idx="5907">
                  <c:v>0</c:v>
                </c:pt>
                <c:pt idx="5908">
                  <c:v>0</c:v>
                </c:pt>
                <c:pt idx="5909">
                  <c:v>0</c:v>
                </c:pt>
                <c:pt idx="5910">
                  <c:v>0</c:v>
                </c:pt>
                <c:pt idx="5911">
                  <c:v>0</c:v>
                </c:pt>
                <c:pt idx="5912">
                  <c:v>0</c:v>
                </c:pt>
                <c:pt idx="5913">
                  <c:v>0</c:v>
                </c:pt>
                <c:pt idx="5914">
                  <c:v>0</c:v>
                </c:pt>
                <c:pt idx="5915">
                  <c:v>0</c:v>
                </c:pt>
                <c:pt idx="5916">
                  <c:v>0</c:v>
                </c:pt>
                <c:pt idx="5917">
                  <c:v>0</c:v>
                </c:pt>
                <c:pt idx="5918">
                  <c:v>0</c:v>
                </c:pt>
                <c:pt idx="5919">
                  <c:v>0</c:v>
                </c:pt>
                <c:pt idx="5920">
                  <c:v>4.2749999999999995</c:v>
                </c:pt>
                <c:pt idx="5921">
                  <c:v>0</c:v>
                </c:pt>
                <c:pt idx="5922">
                  <c:v>0</c:v>
                </c:pt>
                <c:pt idx="5923">
                  <c:v>0</c:v>
                </c:pt>
                <c:pt idx="5924">
                  <c:v>0</c:v>
                </c:pt>
                <c:pt idx="5925">
                  <c:v>0</c:v>
                </c:pt>
                <c:pt idx="5926">
                  <c:v>0</c:v>
                </c:pt>
                <c:pt idx="5927">
                  <c:v>0</c:v>
                </c:pt>
                <c:pt idx="5928">
                  <c:v>0</c:v>
                </c:pt>
                <c:pt idx="5929">
                  <c:v>0</c:v>
                </c:pt>
                <c:pt idx="5930">
                  <c:v>0</c:v>
                </c:pt>
                <c:pt idx="5931">
                  <c:v>0</c:v>
                </c:pt>
                <c:pt idx="5932">
                  <c:v>0</c:v>
                </c:pt>
                <c:pt idx="5933">
                  <c:v>0</c:v>
                </c:pt>
                <c:pt idx="5934">
                  <c:v>0</c:v>
                </c:pt>
                <c:pt idx="5935">
                  <c:v>0</c:v>
                </c:pt>
                <c:pt idx="5936">
                  <c:v>0</c:v>
                </c:pt>
                <c:pt idx="5937">
                  <c:v>0</c:v>
                </c:pt>
                <c:pt idx="5938">
                  <c:v>0</c:v>
                </c:pt>
                <c:pt idx="5939">
                  <c:v>0</c:v>
                </c:pt>
                <c:pt idx="5940">
                  <c:v>0</c:v>
                </c:pt>
                <c:pt idx="5941">
                  <c:v>0</c:v>
                </c:pt>
                <c:pt idx="5942">
                  <c:v>0</c:v>
                </c:pt>
                <c:pt idx="5943">
                  <c:v>0</c:v>
                </c:pt>
                <c:pt idx="5944">
                  <c:v>0</c:v>
                </c:pt>
                <c:pt idx="5945">
                  <c:v>0</c:v>
                </c:pt>
                <c:pt idx="5946">
                  <c:v>0</c:v>
                </c:pt>
                <c:pt idx="5947">
                  <c:v>0</c:v>
                </c:pt>
                <c:pt idx="5948">
                  <c:v>0</c:v>
                </c:pt>
                <c:pt idx="5949">
                  <c:v>0</c:v>
                </c:pt>
                <c:pt idx="5950">
                  <c:v>0</c:v>
                </c:pt>
                <c:pt idx="5951">
                  <c:v>0</c:v>
                </c:pt>
                <c:pt idx="5952">
                  <c:v>0</c:v>
                </c:pt>
                <c:pt idx="5953">
                  <c:v>3.2250000000000005</c:v>
                </c:pt>
                <c:pt idx="5954">
                  <c:v>2.0250000000000004</c:v>
                </c:pt>
                <c:pt idx="5955">
                  <c:v>0</c:v>
                </c:pt>
                <c:pt idx="5956">
                  <c:v>0</c:v>
                </c:pt>
                <c:pt idx="5957">
                  <c:v>0</c:v>
                </c:pt>
                <c:pt idx="5958">
                  <c:v>0</c:v>
                </c:pt>
                <c:pt idx="5959">
                  <c:v>0</c:v>
                </c:pt>
                <c:pt idx="5960">
                  <c:v>0</c:v>
                </c:pt>
                <c:pt idx="5961">
                  <c:v>0</c:v>
                </c:pt>
                <c:pt idx="5962">
                  <c:v>0</c:v>
                </c:pt>
                <c:pt idx="5963">
                  <c:v>0</c:v>
                </c:pt>
                <c:pt idx="5964">
                  <c:v>0</c:v>
                </c:pt>
                <c:pt idx="5965">
                  <c:v>0</c:v>
                </c:pt>
                <c:pt idx="5966">
                  <c:v>0</c:v>
                </c:pt>
                <c:pt idx="5967">
                  <c:v>0</c:v>
                </c:pt>
                <c:pt idx="5968">
                  <c:v>0</c:v>
                </c:pt>
                <c:pt idx="5969">
                  <c:v>0</c:v>
                </c:pt>
                <c:pt idx="5970">
                  <c:v>0</c:v>
                </c:pt>
                <c:pt idx="5971">
                  <c:v>0</c:v>
                </c:pt>
                <c:pt idx="5972">
                  <c:v>0</c:v>
                </c:pt>
                <c:pt idx="5973">
                  <c:v>0</c:v>
                </c:pt>
                <c:pt idx="5974">
                  <c:v>0</c:v>
                </c:pt>
                <c:pt idx="5975">
                  <c:v>0</c:v>
                </c:pt>
                <c:pt idx="5976">
                  <c:v>0</c:v>
                </c:pt>
                <c:pt idx="5977">
                  <c:v>0</c:v>
                </c:pt>
                <c:pt idx="5978">
                  <c:v>1.6500000000000001</c:v>
                </c:pt>
                <c:pt idx="5979">
                  <c:v>0</c:v>
                </c:pt>
                <c:pt idx="5980">
                  <c:v>0.30000000000000027</c:v>
                </c:pt>
                <c:pt idx="5981">
                  <c:v>0</c:v>
                </c:pt>
                <c:pt idx="5982">
                  <c:v>0</c:v>
                </c:pt>
                <c:pt idx="5983">
                  <c:v>0</c:v>
                </c:pt>
                <c:pt idx="5984">
                  <c:v>0</c:v>
                </c:pt>
                <c:pt idx="5985">
                  <c:v>0</c:v>
                </c:pt>
                <c:pt idx="5986">
                  <c:v>2.0999999999999996</c:v>
                </c:pt>
                <c:pt idx="5987">
                  <c:v>0</c:v>
                </c:pt>
                <c:pt idx="5988">
                  <c:v>0</c:v>
                </c:pt>
                <c:pt idx="5989">
                  <c:v>0</c:v>
                </c:pt>
                <c:pt idx="5990">
                  <c:v>0</c:v>
                </c:pt>
                <c:pt idx="5991">
                  <c:v>0</c:v>
                </c:pt>
                <c:pt idx="5992">
                  <c:v>0</c:v>
                </c:pt>
                <c:pt idx="5993">
                  <c:v>0</c:v>
                </c:pt>
                <c:pt idx="5994">
                  <c:v>0</c:v>
                </c:pt>
                <c:pt idx="5995">
                  <c:v>3.1499999999999995</c:v>
                </c:pt>
                <c:pt idx="5996">
                  <c:v>0</c:v>
                </c:pt>
                <c:pt idx="5997">
                  <c:v>0</c:v>
                </c:pt>
                <c:pt idx="5998">
                  <c:v>0.44999999999999973</c:v>
                </c:pt>
                <c:pt idx="5999">
                  <c:v>3.1499999999999995</c:v>
                </c:pt>
                <c:pt idx="6000">
                  <c:v>4.5749999999999993</c:v>
                </c:pt>
                <c:pt idx="6001">
                  <c:v>0</c:v>
                </c:pt>
                <c:pt idx="6002">
                  <c:v>0</c:v>
                </c:pt>
                <c:pt idx="6003">
                  <c:v>0</c:v>
                </c:pt>
                <c:pt idx="6004">
                  <c:v>0</c:v>
                </c:pt>
                <c:pt idx="6005">
                  <c:v>0</c:v>
                </c:pt>
                <c:pt idx="6006">
                  <c:v>0</c:v>
                </c:pt>
                <c:pt idx="6007">
                  <c:v>3.4499999999999997</c:v>
                </c:pt>
                <c:pt idx="6008">
                  <c:v>0</c:v>
                </c:pt>
                <c:pt idx="6009">
                  <c:v>0</c:v>
                </c:pt>
                <c:pt idx="6010">
                  <c:v>0</c:v>
                </c:pt>
                <c:pt idx="6011">
                  <c:v>0</c:v>
                </c:pt>
                <c:pt idx="6012">
                  <c:v>0</c:v>
                </c:pt>
                <c:pt idx="6013">
                  <c:v>0</c:v>
                </c:pt>
                <c:pt idx="6014">
                  <c:v>0</c:v>
                </c:pt>
                <c:pt idx="6015">
                  <c:v>0</c:v>
                </c:pt>
                <c:pt idx="6016">
                  <c:v>0</c:v>
                </c:pt>
                <c:pt idx="6017">
                  <c:v>0</c:v>
                </c:pt>
                <c:pt idx="6018">
                  <c:v>0</c:v>
                </c:pt>
                <c:pt idx="6019">
                  <c:v>0</c:v>
                </c:pt>
                <c:pt idx="6020">
                  <c:v>0</c:v>
                </c:pt>
                <c:pt idx="6021">
                  <c:v>0</c:v>
                </c:pt>
                <c:pt idx="6022">
                  <c:v>19.649999999999999</c:v>
                </c:pt>
                <c:pt idx="6023">
                  <c:v>0.15000000000000013</c:v>
                </c:pt>
                <c:pt idx="6024">
                  <c:v>0</c:v>
                </c:pt>
                <c:pt idx="6025">
                  <c:v>0</c:v>
                </c:pt>
                <c:pt idx="6026">
                  <c:v>0</c:v>
                </c:pt>
                <c:pt idx="6027">
                  <c:v>0</c:v>
                </c:pt>
                <c:pt idx="6028">
                  <c:v>0</c:v>
                </c:pt>
                <c:pt idx="6029">
                  <c:v>13.799999999999999</c:v>
                </c:pt>
                <c:pt idx="6030">
                  <c:v>0</c:v>
                </c:pt>
                <c:pt idx="6031">
                  <c:v>7.1999999999999993</c:v>
                </c:pt>
                <c:pt idx="6032">
                  <c:v>0</c:v>
                </c:pt>
                <c:pt idx="6033">
                  <c:v>0</c:v>
                </c:pt>
                <c:pt idx="6034">
                  <c:v>0</c:v>
                </c:pt>
                <c:pt idx="6035">
                  <c:v>0</c:v>
                </c:pt>
                <c:pt idx="6036">
                  <c:v>0</c:v>
                </c:pt>
                <c:pt idx="6037">
                  <c:v>0</c:v>
                </c:pt>
                <c:pt idx="6038">
                  <c:v>0</c:v>
                </c:pt>
                <c:pt idx="6039">
                  <c:v>0</c:v>
                </c:pt>
                <c:pt idx="6040">
                  <c:v>0</c:v>
                </c:pt>
                <c:pt idx="6041">
                  <c:v>20.25</c:v>
                </c:pt>
                <c:pt idx="6042">
                  <c:v>1.1999999999999997</c:v>
                </c:pt>
                <c:pt idx="6043">
                  <c:v>0</c:v>
                </c:pt>
                <c:pt idx="6044">
                  <c:v>0</c:v>
                </c:pt>
                <c:pt idx="6045">
                  <c:v>0</c:v>
                </c:pt>
                <c:pt idx="6046">
                  <c:v>0</c:v>
                </c:pt>
                <c:pt idx="6047">
                  <c:v>0</c:v>
                </c:pt>
                <c:pt idx="6048">
                  <c:v>0</c:v>
                </c:pt>
                <c:pt idx="6049">
                  <c:v>0</c:v>
                </c:pt>
                <c:pt idx="6050">
                  <c:v>0</c:v>
                </c:pt>
                <c:pt idx="6051">
                  <c:v>0</c:v>
                </c:pt>
                <c:pt idx="6052">
                  <c:v>3.6000000000000005</c:v>
                </c:pt>
                <c:pt idx="6053">
                  <c:v>0</c:v>
                </c:pt>
                <c:pt idx="6054">
                  <c:v>0</c:v>
                </c:pt>
                <c:pt idx="6055">
                  <c:v>0</c:v>
                </c:pt>
                <c:pt idx="6056">
                  <c:v>0</c:v>
                </c:pt>
                <c:pt idx="6057">
                  <c:v>0</c:v>
                </c:pt>
                <c:pt idx="6058">
                  <c:v>0</c:v>
                </c:pt>
                <c:pt idx="6059">
                  <c:v>0</c:v>
                </c:pt>
                <c:pt idx="6060">
                  <c:v>0</c:v>
                </c:pt>
                <c:pt idx="6061">
                  <c:v>0</c:v>
                </c:pt>
                <c:pt idx="6062">
                  <c:v>0</c:v>
                </c:pt>
                <c:pt idx="6063">
                  <c:v>0</c:v>
                </c:pt>
                <c:pt idx="6064">
                  <c:v>0</c:v>
                </c:pt>
                <c:pt idx="6065">
                  <c:v>0</c:v>
                </c:pt>
                <c:pt idx="6066">
                  <c:v>0.15000000000000013</c:v>
                </c:pt>
                <c:pt idx="6067">
                  <c:v>0</c:v>
                </c:pt>
                <c:pt idx="6068">
                  <c:v>0</c:v>
                </c:pt>
                <c:pt idx="6069">
                  <c:v>35.549999999999997</c:v>
                </c:pt>
                <c:pt idx="6070">
                  <c:v>8.8500000000000014</c:v>
                </c:pt>
                <c:pt idx="6071">
                  <c:v>0</c:v>
                </c:pt>
                <c:pt idx="6072">
                  <c:v>0</c:v>
                </c:pt>
                <c:pt idx="6073">
                  <c:v>0</c:v>
                </c:pt>
                <c:pt idx="6074">
                  <c:v>0</c:v>
                </c:pt>
                <c:pt idx="6075">
                  <c:v>0</c:v>
                </c:pt>
                <c:pt idx="6076">
                  <c:v>0</c:v>
                </c:pt>
                <c:pt idx="6077">
                  <c:v>0</c:v>
                </c:pt>
                <c:pt idx="6078">
                  <c:v>0</c:v>
                </c:pt>
                <c:pt idx="6079">
                  <c:v>0</c:v>
                </c:pt>
                <c:pt idx="6080">
                  <c:v>0</c:v>
                </c:pt>
                <c:pt idx="6081">
                  <c:v>0</c:v>
                </c:pt>
                <c:pt idx="6082">
                  <c:v>0</c:v>
                </c:pt>
                <c:pt idx="6083">
                  <c:v>0</c:v>
                </c:pt>
                <c:pt idx="6084">
                  <c:v>0</c:v>
                </c:pt>
                <c:pt idx="6085">
                  <c:v>0</c:v>
                </c:pt>
                <c:pt idx="6086">
                  <c:v>0</c:v>
                </c:pt>
                <c:pt idx="6087">
                  <c:v>0</c:v>
                </c:pt>
                <c:pt idx="6088">
                  <c:v>0</c:v>
                </c:pt>
                <c:pt idx="6089">
                  <c:v>0</c:v>
                </c:pt>
                <c:pt idx="6090">
                  <c:v>0</c:v>
                </c:pt>
                <c:pt idx="6091">
                  <c:v>0</c:v>
                </c:pt>
                <c:pt idx="6092">
                  <c:v>0</c:v>
                </c:pt>
                <c:pt idx="6093">
                  <c:v>0</c:v>
                </c:pt>
                <c:pt idx="6094">
                  <c:v>0</c:v>
                </c:pt>
                <c:pt idx="6095">
                  <c:v>0</c:v>
                </c:pt>
                <c:pt idx="6096">
                  <c:v>0</c:v>
                </c:pt>
                <c:pt idx="6097">
                  <c:v>0</c:v>
                </c:pt>
                <c:pt idx="6098">
                  <c:v>0</c:v>
                </c:pt>
                <c:pt idx="6099">
                  <c:v>0</c:v>
                </c:pt>
                <c:pt idx="6100">
                  <c:v>0</c:v>
                </c:pt>
                <c:pt idx="6101">
                  <c:v>0</c:v>
                </c:pt>
                <c:pt idx="6102">
                  <c:v>0</c:v>
                </c:pt>
                <c:pt idx="6103">
                  <c:v>0</c:v>
                </c:pt>
                <c:pt idx="6104">
                  <c:v>0</c:v>
                </c:pt>
                <c:pt idx="6105">
                  <c:v>0</c:v>
                </c:pt>
                <c:pt idx="6106">
                  <c:v>0</c:v>
                </c:pt>
                <c:pt idx="6107">
                  <c:v>0</c:v>
                </c:pt>
                <c:pt idx="6108">
                  <c:v>0</c:v>
                </c:pt>
                <c:pt idx="6109">
                  <c:v>0</c:v>
                </c:pt>
                <c:pt idx="6110">
                  <c:v>0</c:v>
                </c:pt>
                <c:pt idx="6111">
                  <c:v>0</c:v>
                </c:pt>
                <c:pt idx="6112">
                  <c:v>0</c:v>
                </c:pt>
                <c:pt idx="6113">
                  <c:v>1.6500000000000001</c:v>
                </c:pt>
                <c:pt idx="6114">
                  <c:v>0</c:v>
                </c:pt>
                <c:pt idx="6115">
                  <c:v>0</c:v>
                </c:pt>
                <c:pt idx="6116">
                  <c:v>0</c:v>
                </c:pt>
                <c:pt idx="6117">
                  <c:v>0</c:v>
                </c:pt>
                <c:pt idx="6118">
                  <c:v>0</c:v>
                </c:pt>
                <c:pt idx="6119">
                  <c:v>0</c:v>
                </c:pt>
                <c:pt idx="6120">
                  <c:v>0</c:v>
                </c:pt>
                <c:pt idx="6121">
                  <c:v>0</c:v>
                </c:pt>
                <c:pt idx="6122">
                  <c:v>0</c:v>
                </c:pt>
                <c:pt idx="6123">
                  <c:v>0</c:v>
                </c:pt>
                <c:pt idx="6124">
                  <c:v>0</c:v>
                </c:pt>
                <c:pt idx="6125">
                  <c:v>0</c:v>
                </c:pt>
                <c:pt idx="6126">
                  <c:v>0</c:v>
                </c:pt>
                <c:pt idx="6127">
                  <c:v>0</c:v>
                </c:pt>
                <c:pt idx="6128">
                  <c:v>0</c:v>
                </c:pt>
                <c:pt idx="6129">
                  <c:v>12</c:v>
                </c:pt>
                <c:pt idx="6130">
                  <c:v>0</c:v>
                </c:pt>
                <c:pt idx="6131">
                  <c:v>0</c:v>
                </c:pt>
                <c:pt idx="6132">
                  <c:v>0</c:v>
                </c:pt>
                <c:pt idx="6133">
                  <c:v>0</c:v>
                </c:pt>
                <c:pt idx="6134">
                  <c:v>0</c:v>
                </c:pt>
                <c:pt idx="6135">
                  <c:v>0</c:v>
                </c:pt>
                <c:pt idx="6136">
                  <c:v>0</c:v>
                </c:pt>
                <c:pt idx="6137">
                  <c:v>0</c:v>
                </c:pt>
                <c:pt idx="6138">
                  <c:v>0</c:v>
                </c:pt>
                <c:pt idx="6139">
                  <c:v>0</c:v>
                </c:pt>
                <c:pt idx="6140">
                  <c:v>0</c:v>
                </c:pt>
                <c:pt idx="6141">
                  <c:v>0</c:v>
                </c:pt>
                <c:pt idx="6142">
                  <c:v>0</c:v>
                </c:pt>
                <c:pt idx="6143">
                  <c:v>0</c:v>
                </c:pt>
                <c:pt idx="6144">
                  <c:v>0</c:v>
                </c:pt>
                <c:pt idx="6145">
                  <c:v>0</c:v>
                </c:pt>
                <c:pt idx="6146">
                  <c:v>0</c:v>
                </c:pt>
                <c:pt idx="6147">
                  <c:v>0</c:v>
                </c:pt>
                <c:pt idx="6148">
                  <c:v>0</c:v>
                </c:pt>
                <c:pt idx="6149">
                  <c:v>0</c:v>
                </c:pt>
                <c:pt idx="6150">
                  <c:v>0</c:v>
                </c:pt>
                <c:pt idx="6151">
                  <c:v>0</c:v>
                </c:pt>
                <c:pt idx="6152">
                  <c:v>6</c:v>
                </c:pt>
                <c:pt idx="6153">
                  <c:v>0.75</c:v>
                </c:pt>
                <c:pt idx="6154">
                  <c:v>0</c:v>
                </c:pt>
                <c:pt idx="6155">
                  <c:v>1.3499999999999999</c:v>
                </c:pt>
                <c:pt idx="6156">
                  <c:v>0</c:v>
                </c:pt>
                <c:pt idx="6157">
                  <c:v>0</c:v>
                </c:pt>
                <c:pt idx="6158">
                  <c:v>15.149999999999999</c:v>
                </c:pt>
                <c:pt idx="6159">
                  <c:v>0</c:v>
                </c:pt>
                <c:pt idx="6160">
                  <c:v>0</c:v>
                </c:pt>
                <c:pt idx="6161">
                  <c:v>0</c:v>
                </c:pt>
                <c:pt idx="6162">
                  <c:v>0</c:v>
                </c:pt>
                <c:pt idx="6163">
                  <c:v>0</c:v>
                </c:pt>
                <c:pt idx="6164">
                  <c:v>0</c:v>
                </c:pt>
                <c:pt idx="6165">
                  <c:v>0</c:v>
                </c:pt>
                <c:pt idx="6166">
                  <c:v>0</c:v>
                </c:pt>
                <c:pt idx="6167">
                  <c:v>0</c:v>
                </c:pt>
                <c:pt idx="6168">
                  <c:v>0</c:v>
                </c:pt>
                <c:pt idx="6169">
                  <c:v>4.6499999999999995</c:v>
                </c:pt>
                <c:pt idx="6170">
                  <c:v>0</c:v>
                </c:pt>
                <c:pt idx="6171">
                  <c:v>0</c:v>
                </c:pt>
                <c:pt idx="6172">
                  <c:v>0</c:v>
                </c:pt>
                <c:pt idx="6173">
                  <c:v>0</c:v>
                </c:pt>
                <c:pt idx="6174">
                  <c:v>7.0500000000000007</c:v>
                </c:pt>
                <c:pt idx="6175">
                  <c:v>6.6000000000000005</c:v>
                </c:pt>
                <c:pt idx="6176">
                  <c:v>0</c:v>
                </c:pt>
                <c:pt idx="6177">
                  <c:v>0</c:v>
                </c:pt>
                <c:pt idx="6178">
                  <c:v>0</c:v>
                </c:pt>
                <c:pt idx="6179">
                  <c:v>0</c:v>
                </c:pt>
                <c:pt idx="6180">
                  <c:v>0</c:v>
                </c:pt>
                <c:pt idx="6181">
                  <c:v>1.6500000000000001</c:v>
                </c:pt>
                <c:pt idx="6182">
                  <c:v>0</c:v>
                </c:pt>
                <c:pt idx="6183">
                  <c:v>0</c:v>
                </c:pt>
                <c:pt idx="6184">
                  <c:v>0</c:v>
                </c:pt>
                <c:pt idx="6185">
                  <c:v>0</c:v>
                </c:pt>
                <c:pt idx="6186">
                  <c:v>0</c:v>
                </c:pt>
                <c:pt idx="6187">
                  <c:v>0</c:v>
                </c:pt>
                <c:pt idx="6188">
                  <c:v>0</c:v>
                </c:pt>
                <c:pt idx="6189">
                  <c:v>13.950000000000001</c:v>
                </c:pt>
                <c:pt idx="6190">
                  <c:v>0</c:v>
                </c:pt>
                <c:pt idx="6191">
                  <c:v>0</c:v>
                </c:pt>
                <c:pt idx="6192">
                  <c:v>0</c:v>
                </c:pt>
                <c:pt idx="6193">
                  <c:v>0</c:v>
                </c:pt>
                <c:pt idx="6194">
                  <c:v>0</c:v>
                </c:pt>
                <c:pt idx="6195">
                  <c:v>4.0500000000000007</c:v>
                </c:pt>
                <c:pt idx="6196">
                  <c:v>0</c:v>
                </c:pt>
                <c:pt idx="6197">
                  <c:v>0</c:v>
                </c:pt>
                <c:pt idx="6198">
                  <c:v>0</c:v>
                </c:pt>
                <c:pt idx="6199">
                  <c:v>0</c:v>
                </c:pt>
                <c:pt idx="6200">
                  <c:v>0</c:v>
                </c:pt>
                <c:pt idx="6201">
                  <c:v>0</c:v>
                </c:pt>
                <c:pt idx="6202">
                  <c:v>0</c:v>
                </c:pt>
                <c:pt idx="6203">
                  <c:v>0</c:v>
                </c:pt>
                <c:pt idx="6204">
                  <c:v>0.30000000000000027</c:v>
                </c:pt>
                <c:pt idx="6205">
                  <c:v>0</c:v>
                </c:pt>
                <c:pt idx="6206">
                  <c:v>0</c:v>
                </c:pt>
                <c:pt idx="6207">
                  <c:v>0</c:v>
                </c:pt>
                <c:pt idx="6208">
                  <c:v>0</c:v>
                </c:pt>
                <c:pt idx="6209">
                  <c:v>0</c:v>
                </c:pt>
                <c:pt idx="6210">
                  <c:v>0</c:v>
                </c:pt>
                <c:pt idx="6211">
                  <c:v>1.0500000000000003</c:v>
                </c:pt>
                <c:pt idx="6212">
                  <c:v>0</c:v>
                </c:pt>
                <c:pt idx="6213">
                  <c:v>0</c:v>
                </c:pt>
                <c:pt idx="6214">
                  <c:v>0</c:v>
                </c:pt>
                <c:pt idx="6215">
                  <c:v>0.15000000000000013</c:v>
                </c:pt>
                <c:pt idx="6216">
                  <c:v>0</c:v>
                </c:pt>
                <c:pt idx="6217">
                  <c:v>0.97499999999999987</c:v>
                </c:pt>
                <c:pt idx="6218">
                  <c:v>0</c:v>
                </c:pt>
                <c:pt idx="6219">
                  <c:v>0</c:v>
                </c:pt>
                <c:pt idx="6220">
                  <c:v>0</c:v>
                </c:pt>
                <c:pt idx="6221">
                  <c:v>4.8000000000000007</c:v>
                </c:pt>
                <c:pt idx="6222">
                  <c:v>8.0249999999999986</c:v>
                </c:pt>
                <c:pt idx="6223">
                  <c:v>0</c:v>
                </c:pt>
                <c:pt idx="6224">
                  <c:v>1.2750000000000001</c:v>
                </c:pt>
                <c:pt idx="6225">
                  <c:v>0</c:v>
                </c:pt>
                <c:pt idx="6226">
                  <c:v>0</c:v>
                </c:pt>
                <c:pt idx="6227">
                  <c:v>0</c:v>
                </c:pt>
                <c:pt idx="6228">
                  <c:v>0</c:v>
                </c:pt>
                <c:pt idx="6229">
                  <c:v>0</c:v>
                </c:pt>
                <c:pt idx="6230">
                  <c:v>0</c:v>
                </c:pt>
                <c:pt idx="6231">
                  <c:v>0</c:v>
                </c:pt>
                <c:pt idx="6232">
                  <c:v>0</c:v>
                </c:pt>
                <c:pt idx="6233">
                  <c:v>0</c:v>
                </c:pt>
                <c:pt idx="6234">
                  <c:v>0</c:v>
                </c:pt>
                <c:pt idx="6235">
                  <c:v>0</c:v>
                </c:pt>
                <c:pt idx="6236">
                  <c:v>0</c:v>
                </c:pt>
                <c:pt idx="6237">
                  <c:v>0</c:v>
                </c:pt>
                <c:pt idx="6238">
                  <c:v>0</c:v>
                </c:pt>
                <c:pt idx="6239">
                  <c:v>0</c:v>
                </c:pt>
                <c:pt idx="6240">
                  <c:v>0</c:v>
                </c:pt>
                <c:pt idx="6241">
                  <c:v>0</c:v>
                </c:pt>
                <c:pt idx="6242">
                  <c:v>0</c:v>
                </c:pt>
                <c:pt idx="6243">
                  <c:v>0</c:v>
                </c:pt>
                <c:pt idx="6244">
                  <c:v>19.875</c:v>
                </c:pt>
                <c:pt idx="6245">
                  <c:v>2.5500000000000003</c:v>
                </c:pt>
                <c:pt idx="6246">
                  <c:v>0</c:v>
                </c:pt>
                <c:pt idx="6247">
                  <c:v>0</c:v>
                </c:pt>
                <c:pt idx="6248">
                  <c:v>0</c:v>
                </c:pt>
                <c:pt idx="6249">
                  <c:v>0</c:v>
                </c:pt>
                <c:pt idx="6250">
                  <c:v>0</c:v>
                </c:pt>
                <c:pt idx="6251">
                  <c:v>0</c:v>
                </c:pt>
                <c:pt idx="6252">
                  <c:v>0</c:v>
                </c:pt>
                <c:pt idx="6253">
                  <c:v>0</c:v>
                </c:pt>
                <c:pt idx="6254">
                  <c:v>0</c:v>
                </c:pt>
                <c:pt idx="6255">
                  <c:v>0</c:v>
                </c:pt>
                <c:pt idx="6256">
                  <c:v>0</c:v>
                </c:pt>
                <c:pt idx="6257">
                  <c:v>0</c:v>
                </c:pt>
                <c:pt idx="6258">
                  <c:v>0</c:v>
                </c:pt>
                <c:pt idx="6259">
                  <c:v>0</c:v>
                </c:pt>
                <c:pt idx="6260">
                  <c:v>3.2250000000000005</c:v>
                </c:pt>
                <c:pt idx="6261">
                  <c:v>0</c:v>
                </c:pt>
                <c:pt idx="6262">
                  <c:v>0</c:v>
                </c:pt>
                <c:pt idx="6263">
                  <c:v>0</c:v>
                </c:pt>
                <c:pt idx="6264">
                  <c:v>0</c:v>
                </c:pt>
                <c:pt idx="6265">
                  <c:v>0</c:v>
                </c:pt>
                <c:pt idx="6266">
                  <c:v>0</c:v>
                </c:pt>
                <c:pt idx="6267">
                  <c:v>0</c:v>
                </c:pt>
                <c:pt idx="6268">
                  <c:v>0</c:v>
                </c:pt>
                <c:pt idx="6269">
                  <c:v>0</c:v>
                </c:pt>
                <c:pt idx="6270">
                  <c:v>0</c:v>
                </c:pt>
                <c:pt idx="6271">
                  <c:v>0</c:v>
                </c:pt>
                <c:pt idx="6272">
                  <c:v>0</c:v>
                </c:pt>
                <c:pt idx="6273">
                  <c:v>0</c:v>
                </c:pt>
                <c:pt idx="6274">
                  <c:v>0</c:v>
                </c:pt>
                <c:pt idx="6275">
                  <c:v>0</c:v>
                </c:pt>
                <c:pt idx="6276">
                  <c:v>0</c:v>
                </c:pt>
                <c:pt idx="6277">
                  <c:v>0</c:v>
                </c:pt>
                <c:pt idx="6278">
                  <c:v>0</c:v>
                </c:pt>
                <c:pt idx="6279">
                  <c:v>0</c:v>
                </c:pt>
                <c:pt idx="6280">
                  <c:v>0</c:v>
                </c:pt>
                <c:pt idx="6281">
                  <c:v>0</c:v>
                </c:pt>
                <c:pt idx="6282">
                  <c:v>0</c:v>
                </c:pt>
                <c:pt idx="6283">
                  <c:v>0</c:v>
                </c:pt>
                <c:pt idx="6284">
                  <c:v>0</c:v>
                </c:pt>
                <c:pt idx="6285">
                  <c:v>0</c:v>
                </c:pt>
                <c:pt idx="6286">
                  <c:v>0</c:v>
                </c:pt>
                <c:pt idx="6287">
                  <c:v>0</c:v>
                </c:pt>
                <c:pt idx="6288">
                  <c:v>9.4500000000000011</c:v>
                </c:pt>
                <c:pt idx="6289">
                  <c:v>0</c:v>
                </c:pt>
                <c:pt idx="6290">
                  <c:v>0</c:v>
                </c:pt>
                <c:pt idx="6291">
                  <c:v>0</c:v>
                </c:pt>
                <c:pt idx="6292">
                  <c:v>0</c:v>
                </c:pt>
                <c:pt idx="6293">
                  <c:v>0</c:v>
                </c:pt>
                <c:pt idx="6294">
                  <c:v>0</c:v>
                </c:pt>
                <c:pt idx="6295">
                  <c:v>0</c:v>
                </c:pt>
                <c:pt idx="6296">
                  <c:v>0</c:v>
                </c:pt>
                <c:pt idx="6297">
                  <c:v>0</c:v>
                </c:pt>
                <c:pt idx="6298">
                  <c:v>0</c:v>
                </c:pt>
                <c:pt idx="6299">
                  <c:v>0</c:v>
                </c:pt>
                <c:pt idx="6300">
                  <c:v>0</c:v>
                </c:pt>
                <c:pt idx="6301">
                  <c:v>0</c:v>
                </c:pt>
                <c:pt idx="6302">
                  <c:v>0</c:v>
                </c:pt>
                <c:pt idx="6303">
                  <c:v>0</c:v>
                </c:pt>
                <c:pt idx="6304">
                  <c:v>0</c:v>
                </c:pt>
                <c:pt idx="6305">
                  <c:v>0</c:v>
                </c:pt>
                <c:pt idx="6306">
                  <c:v>3.6000000000000005</c:v>
                </c:pt>
                <c:pt idx="6307">
                  <c:v>16.875</c:v>
                </c:pt>
                <c:pt idx="6308">
                  <c:v>6.0749999999999993</c:v>
                </c:pt>
                <c:pt idx="6309">
                  <c:v>15.225000000000001</c:v>
                </c:pt>
                <c:pt idx="6310">
                  <c:v>0</c:v>
                </c:pt>
                <c:pt idx="6311">
                  <c:v>0</c:v>
                </c:pt>
                <c:pt idx="6312">
                  <c:v>0</c:v>
                </c:pt>
                <c:pt idx="6313">
                  <c:v>0</c:v>
                </c:pt>
                <c:pt idx="6314">
                  <c:v>0</c:v>
                </c:pt>
                <c:pt idx="6315">
                  <c:v>0</c:v>
                </c:pt>
                <c:pt idx="6316">
                  <c:v>0</c:v>
                </c:pt>
                <c:pt idx="6317">
                  <c:v>0</c:v>
                </c:pt>
                <c:pt idx="6318">
                  <c:v>8.1750000000000007</c:v>
                </c:pt>
                <c:pt idx="6319">
                  <c:v>0</c:v>
                </c:pt>
                <c:pt idx="6320">
                  <c:v>0</c:v>
                </c:pt>
                <c:pt idx="6321">
                  <c:v>0</c:v>
                </c:pt>
                <c:pt idx="6322">
                  <c:v>0</c:v>
                </c:pt>
                <c:pt idx="6323">
                  <c:v>0</c:v>
                </c:pt>
                <c:pt idx="6324">
                  <c:v>0</c:v>
                </c:pt>
                <c:pt idx="6325">
                  <c:v>0</c:v>
                </c:pt>
                <c:pt idx="6326">
                  <c:v>0</c:v>
                </c:pt>
                <c:pt idx="6327">
                  <c:v>0</c:v>
                </c:pt>
                <c:pt idx="6328">
                  <c:v>7.4999999999999734E-2</c:v>
                </c:pt>
                <c:pt idx="6329">
                  <c:v>0</c:v>
                </c:pt>
                <c:pt idx="6330">
                  <c:v>0</c:v>
                </c:pt>
                <c:pt idx="6331">
                  <c:v>0</c:v>
                </c:pt>
                <c:pt idx="6332">
                  <c:v>4.2749999999999995</c:v>
                </c:pt>
                <c:pt idx="6333">
                  <c:v>0</c:v>
                </c:pt>
                <c:pt idx="6334">
                  <c:v>0</c:v>
                </c:pt>
                <c:pt idx="6335">
                  <c:v>0</c:v>
                </c:pt>
                <c:pt idx="6336">
                  <c:v>0</c:v>
                </c:pt>
                <c:pt idx="6337">
                  <c:v>0</c:v>
                </c:pt>
                <c:pt idx="6338">
                  <c:v>0</c:v>
                </c:pt>
                <c:pt idx="6339">
                  <c:v>0</c:v>
                </c:pt>
                <c:pt idx="6340">
                  <c:v>0</c:v>
                </c:pt>
                <c:pt idx="6341">
                  <c:v>0</c:v>
                </c:pt>
                <c:pt idx="6342">
                  <c:v>0</c:v>
                </c:pt>
                <c:pt idx="6343">
                  <c:v>1.1999999999999997</c:v>
                </c:pt>
                <c:pt idx="6344">
                  <c:v>0</c:v>
                </c:pt>
                <c:pt idx="6345">
                  <c:v>0</c:v>
                </c:pt>
                <c:pt idx="6346">
                  <c:v>6.1499999999999995</c:v>
                </c:pt>
                <c:pt idx="6347">
                  <c:v>0</c:v>
                </c:pt>
                <c:pt idx="6348">
                  <c:v>0</c:v>
                </c:pt>
                <c:pt idx="6349">
                  <c:v>8.25</c:v>
                </c:pt>
                <c:pt idx="6350">
                  <c:v>0</c:v>
                </c:pt>
                <c:pt idx="6351">
                  <c:v>0</c:v>
                </c:pt>
                <c:pt idx="6352">
                  <c:v>0</c:v>
                </c:pt>
                <c:pt idx="6353">
                  <c:v>0</c:v>
                </c:pt>
                <c:pt idx="6354">
                  <c:v>0</c:v>
                </c:pt>
                <c:pt idx="6355">
                  <c:v>0</c:v>
                </c:pt>
                <c:pt idx="6356">
                  <c:v>0</c:v>
                </c:pt>
                <c:pt idx="6357">
                  <c:v>5.1750000000000007</c:v>
                </c:pt>
                <c:pt idx="6358">
                  <c:v>0</c:v>
                </c:pt>
                <c:pt idx="6359">
                  <c:v>0</c:v>
                </c:pt>
                <c:pt idx="6360">
                  <c:v>0</c:v>
                </c:pt>
                <c:pt idx="6361">
                  <c:v>0</c:v>
                </c:pt>
                <c:pt idx="6362">
                  <c:v>0</c:v>
                </c:pt>
                <c:pt idx="6363">
                  <c:v>0</c:v>
                </c:pt>
                <c:pt idx="6364">
                  <c:v>0</c:v>
                </c:pt>
                <c:pt idx="6365">
                  <c:v>0</c:v>
                </c:pt>
                <c:pt idx="6366">
                  <c:v>0</c:v>
                </c:pt>
                <c:pt idx="6367">
                  <c:v>0</c:v>
                </c:pt>
                <c:pt idx="6368">
                  <c:v>0</c:v>
                </c:pt>
                <c:pt idx="6369">
                  <c:v>0</c:v>
                </c:pt>
                <c:pt idx="6370">
                  <c:v>0</c:v>
                </c:pt>
                <c:pt idx="6371">
                  <c:v>0</c:v>
                </c:pt>
                <c:pt idx="6372">
                  <c:v>4.9499999999999993</c:v>
                </c:pt>
                <c:pt idx="6373">
                  <c:v>0</c:v>
                </c:pt>
                <c:pt idx="6374">
                  <c:v>0</c:v>
                </c:pt>
                <c:pt idx="6375">
                  <c:v>0</c:v>
                </c:pt>
                <c:pt idx="6376">
                  <c:v>0</c:v>
                </c:pt>
                <c:pt idx="6377">
                  <c:v>0</c:v>
                </c:pt>
                <c:pt idx="6378">
                  <c:v>0</c:v>
                </c:pt>
                <c:pt idx="6379">
                  <c:v>0</c:v>
                </c:pt>
                <c:pt idx="6380">
                  <c:v>0</c:v>
                </c:pt>
                <c:pt idx="6381">
                  <c:v>0</c:v>
                </c:pt>
                <c:pt idx="6382">
                  <c:v>0</c:v>
                </c:pt>
                <c:pt idx="6383">
                  <c:v>0</c:v>
                </c:pt>
                <c:pt idx="6384">
                  <c:v>0</c:v>
                </c:pt>
                <c:pt idx="6385">
                  <c:v>0</c:v>
                </c:pt>
                <c:pt idx="6386">
                  <c:v>0</c:v>
                </c:pt>
                <c:pt idx="6387">
                  <c:v>0</c:v>
                </c:pt>
                <c:pt idx="6388">
                  <c:v>0</c:v>
                </c:pt>
                <c:pt idx="6389">
                  <c:v>0</c:v>
                </c:pt>
                <c:pt idx="6390">
                  <c:v>0</c:v>
                </c:pt>
                <c:pt idx="6391">
                  <c:v>0</c:v>
                </c:pt>
                <c:pt idx="6392">
                  <c:v>0</c:v>
                </c:pt>
                <c:pt idx="6393">
                  <c:v>0</c:v>
                </c:pt>
                <c:pt idx="6394">
                  <c:v>0</c:v>
                </c:pt>
                <c:pt idx="6395">
                  <c:v>0</c:v>
                </c:pt>
                <c:pt idx="6396">
                  <c:v>0</c:v>
                </c:pt>
                <c:pt idx="6397">
                  <c:v>0</c:v>
                </c:pt>
                <c:pt idx="6398">
                  <c:v>0</c:v>
                </c:pt>
                <c:pt idx="6399">
                  <c:v>0</c:v>
                </c:pt>
                <c:pt idx="6400">
                  <c:v>0</c:v>
                </c:pt>
                <c:pt idx="6401">
                  <c:v>0</c:v>
                </c:pt>
                <c:pt idx="6402">
                  <c:v>0</c:v>
                </c:pt>
                <c:pt idx="6403">
                  <c:v>0</c:v>
                </c:pt>
                <c:pt idx="6404">
                  <c:v>0</c:v>
                </c:pt>
                <c:pt idx="6405">
                  <c:v>0</c:v>
                </c:pt>
                <c:pt idx="6406">
                  <c:v>0</c:v>
                </c:pt>
                <c:pt idx="6407">
                  <c:v>0</c:v>
                </c:pt>
                <c:pt idx="6408">
                  <c:v>0</c:v>
                </c:pt>
                <c:pt idx="6409">
                  <c:v>0</c:v>
                </c:pt>
                <c:pt idx="6410">
                  <c:v>0</c:v>
                </c:pt>
                <c:pt idx="6411">
                  <c:v>0</c:v>
                </c:pt>
                <c:pt idx="6412">
                  <c:v>0</c:v>
                </c:pt>
                <c:pt idx="6413">
                  <c:v>0</c:v>
                </c:pt>
                <c:pt idx="6414">
                  <c:v>3.375</c:v>
                </c:pt>
                <c:pt idx="6415">
                  <c:v>0</c:v>
                </c:pt>
                <c:pt idx="6416">
                  <c:v>0</c:v>
                </c:pt>
                <c:pt idx="6417">
                  <c:v>0</c:v>
                </c:pt>
                <c:pt idx="6418">
                  <c:v>0</c:v>
                </c:pt>
                <c:pt idx="6419">
                  <c:v>0</c:v>
                </c:pt>
                <c:pt idx="6420">
                  <c:v>0</c:v>
                </c:pt>
                <c:pt idx="6421">
                  <c:v>0</c:v>
                </c:pt>
                <c:pt idx="6422">
                  <c:v>0</c:v>
                </c:pt>
                <c:pt idx="6423">
                  <c:v>0</c:v>
                </c:pt>
                <c:pt idx="6424">
                  <c:v>0</c:v>
                </c:pt>
                <c:pt idx="6425">
                  <c:v>0</c:v>
                </c:pt>
                <c:pt idx="6426">
                  <c:v>0</c:v>
                </c:pt>
                <c:pt idx="6427">
                  <c:v>0</c:v>
                </c:pt>
                <c:pt idx="6428">
                  <c:v>0</c:v>
                </c:pt>
                <c:pt idx="6429">
                  <c:v>0</c:v>
                </c:pt>
                <c:pt idx="6430">
                  <c:v>0.52500000000000013</c:v>
                </c:pt>
                <c:pt idx="6431">
                  <c:v>3</c:v>
                </c:pt>
                <c:pt idx="6432">
                  <c:v>0</c:v>
                </c:pt>
                <c:pt idx="6433">
                  <c:v>0</c:v>
                </c:pt>
                <c:pt idx="6434">
                  <c:v>0</c:v>
                </c:pt>
                <c:pt idx="6435">
                  <c:v>0</c:v>
                </c:pt>
                <c:pt idx="6436">
                  <c:v>0</c:v>
                </c:pt>
                <c:pt idx="6437">
                  <c:v>0</c:v>
                </c:pt>
                <c:pt idx="6438">
                  <c:v>0</c:v>
                </c:pt>
                <c:pt idx="6439">
                  <c:v>0</c:v>
                </c:pt>
                <c:pt idx="6440">
                  <c:v>0</c:v>
                </c:pt>
                <c:pt idx="6441">
                  <c:v>0</c:v>
                </c:pt>
                <c:pt idx="6442">
                  <c:v>0</c:v>
                </c:pt>
                <c:pt idx="6443">
                  <c:v>0</c:v>
                </c:pt>
                <c:pt idx="6444">
                  <c:v>0</c:v>
                </c:pt>
                <c:pt idx="6445">
                  <c:v>0</c:v>
                </c:pt>
                <c:pt idx="6446">
                  <c:v>0</c:v>
                </c:pt>
                <c:pt idx="6447">
                  <c:v>0</c:v>
                </c:pt>
                <c:pt idx="6448">
                  <c:v>0</c:v>
                </c:pt>
                <c:pt idx="6449">
                  <c:v>0</c:v>
                </c:pt>
                <c:pt idx="6450">
                  <c:v>0</c:v>
                </c:pt>
                <c:pt idx="6451">
                  <c:v>0</c:v>
                </c:pt>
                <c:pt idx="6452">
                  <c:v>0</c:v>
                </c:pt>
                <c:pt idx="6453">
                  <c:v>0</c:v>
                </c:pt>
                <c:pt idx="6454">
                  <c:v>0</c:v>
                </c:pt>
                <c:pt idx="6455">
                  <c:v>0</c:v>
                </c:pt>
                <c:pt idx="6456">
                  <c:v>0</c:v>
                </c:pt>
                <c:pt idx="6457">
                  <c:v>0</c:v>
                </c:pt>
                <c:pt idx="6458">
                  <c:v>15.75</c:v>
                </c:pt>
                <c:pt idx="6459">
                  <c:v>0</c:v>
                </c:pt>
                <c:pt idx="6460">
                  <c:v>0</c:v>
                </c:pt>
                <c:pt idx="6461">
                  <c:v>0</c:v>
                </c:pt>
                <c:pt idx="6462">
                  <c:v>0</c:v>
                </c:pt>
                <c:pt idx="6463">
                  <c:v>0</c:v>
                </c:pt>
                <c:pt idx="6464">
                  <c:v>1.5</c:v>
                </c:pt>
                <c:pt idx="6465">
                  <c:v>7.9499999999999993</c:v>
                </c:pt>
                <c:pt idx="6466">
                  <c:v>1.3499999999999999</c:v>
                </c:pt>
                <c:pt idx="6467">
                  <c:v>0</c:v>
                </c:pt>
                <c:pt idx="6468">
                  <c:v>0</c:v>
                </c:pt>
                <c:pt idx="6469">
                  <c:v>0</c:v>
                </c:pt>
                <c:pt idx="6470">
                  <c:v>0</c:v>
                </c:pt>
                <c:pt idx="6471">
                  <c:v>0</c:v>
                </c:pt>
                <c:pt idx="6472">
                  <c:v>0</c:v>
                </c:pt>
                <c:pt idx="6473">
                  <c:v>0</c:v>
                </c:pt>
                <c:pt idx="6474">
                  <c:v>0</c:v>
                </c:pt>
                <c:pt idx="6475">
                  <c:v>0</c:v>
                </c:pt>
                <c:pt idx="6476">
                  <c:v>0</c:v>
                </c:pt>
                <c:pt idx="6477">
                  <c:v>0</c:v>
                </c:pt>
                <c:pt idx="6478">
                  <c:v>0</c:v>
                </c:pt>
                <c:pt idx="6479">
                  <c:v>0</c:v>
                </c:pt>
                <c:pt idx="6480">
                  <c:v>0</c:v>
                </c:pt>
                <c:pt idx="6481">
                  <c:v>0</c:v>
                </c:pt>
                <c:pt idx="6482">
                  <c:v>0</c:v>
                </c:pt>
                <c:pt idx="6483">
                  <c:v>0</c:v>
                </c:pt>
                <c:pt idx="6484">
                  <c:v>0</c:v>
                </c:pt>
                <c:pt idx="6485">
                  <c:v>0</c:v>
                </c:pt>
                <c:pt idx="6486">
                  <c:v>0</c:v>
                </c:pt>
                <c:pt idx="6487">
                  <c:v>0</c:v>
                </c:pt>
                <c:pt idx="6488">
                  <c:v>0</c:v>
                </c:pt>
                <c:pt idx="6489">
                  <c:v>0</c:v>
                </c:pt>
                <c:pt idx="6490">
                  <c:v>0</c:v>
                </c:pt>
                <c:pt idx="6491">
                  <c:v>0</c:v>
                </c:pt>
                <c:pt idx="6492">
                  <c:v>0</c:v>
                </c:pt>
                <c:pt idx="6493">
                  <c:v>0</c:v>
                </c:pt>
                <c:pt idx="6494">
                  <c:v>5.8500000000000005</c:v>
                </c:pt>
                <c:pt idx="6495">
                  <c:v>0</c:v>
                </c:pt>
                <c:pt idx="6496">
                  <c:v>0</c:v>
                </c:pt>
                <c:pt idx="6497">
                  <c:v>0</c:v>
                </c:pt>
                <c:pt idx="6498">
                  <c:v>0</c:v>
                </c:pt>
                <c:pt idx="6499">
                  <c:v>0</c:v>
                </c:pt>
                <c:pt idx="6500">
                  <c:v>0</c:v>
                </c:pt>
                <c:pt idx="6501">
                  <c:v>0</c:v>
                </c:pt>
                <c:pt idx="6502">
                  <c:v>0</c:v>
                </c:pt>
                <c:pt idx="6503">
                  <c:v>0</c:v>
                </c:pt>
                <c:pt idx="6504">
                  <c:v>0</c:v>
                </c:pt>
                <c:pt idx="6505">
                  <c:v>0</c:v>
                </c:pt>
                <c:pt idx="6506">
                  <c:v>0</c:v>
                </c:pt>
                <c:pt idx="6507">
                  <c:v>0</c:v>
                </c:pt>
                <c:pt idx="6508">
                  <c:v>0</c:v>
                </c:pt>
                <c:pt idx="6509">
                  <c:v>0</c:v>
                </c:pt>
                <c:pt idx="6510">
                  <c:v>0</c:v>
                </c:pt>
                <c:pt idx="6511">
                  <c:v>0</c:v>
                </c:pt>
                <c:pt idx="6512">
                  <c:v>0</c:v>
                </c:pt>
                <c:pt idx="6513">
                  <c:v>0</c:v>
                </c:pt>
                <c:pt idx="6514">
                  <c:v>0</c:v>
                </c:pt>
                <c:pt idx="6515">
                  <c:v>0</c:v>
                </c:pt>
                <c:pt idx="6516">
                  <c:v>0</c:v>
                </c:pt>
                <c:pt idx="6517">
                  <c:v>1.3499999999999999</c:v>
                </c:pt>
                <c:pt idx="6518">
                  <c:v>0</c:v>
                </c:pt>
                <c:pt idx="6519">
                  <c:v>4.6499999999999995</c:v>
                </c:pt>
                <c:pt idx="6520">
                  <c:v>0</c:v>
                </c:pt>
                <c:pt idx="6521">
                  <c:v>0</c:v>
                </c:pt>
                <c:pt idx="6522">
                  <c:v>0</c:v>
                </c:pt>
                <c:pt idx="6523">
                  <c:v>0</c:v>
                </c:pt>
                <c:pt idx="6524">
                  <c:v>0</c:v>
                </c:pt>
                <c:pt idx="6525">
                  <c:v>0</c:v>
                </c:pt>
                <c:pt idx="6526">
                  <c:v>0</c:v>
                </c:pt>
                <c:pt idx="6527">
                  <c:v>2.0250000000000004</c:v>
                </c:pt>
                <c:pt idx="6528">
                  <c:v>0</c:v>
                </c:pt>
                <c:pt idx="6529">
                  <c:v>0</c:v>
                </c:pt>
                <c:pt idx="6530">
                  <c:v>0</c:v>
                </c:pt>
                <c:pt idx="6531">
                  <c:v>1.0500000000000003</c:v>
                </c:pt>
                <c:pt idx="6532">
                  <c:v>0</c:v>
                </c:pt>
                <c:pt idx="6533">
                  <c:v>2.0250000000000004</c:v>
                </c:pt>
                <c:pt idx="6534">
                  <c:v>0</c:v>
                </c:pt>
                <c:pt idx="6535">
                  <c:v>0</c:v>
                </c:pt>
                <c:pt idx="6536">
                  <c:v>0</c:v>
                </c:pt>
                <c:pt idx="6537">
                  <c:v>0</c:v>
                </c:pt>
                <c:pt idx="6538">
                  <c:v>0</c:v>
                </c:pt>
                <c:pt idx="6539">
                  <c:v>0</c:v>
                </c:pt>
                <c:pt idx="6540">
                  <c:v>0</c:v>
                </c:pt>
                <c:pt idx="6541">
                  <c:v>0</c:v>
                </c:pt>
                <c:pt idx="6542">
                  <c:v>0</c:v>
                </c:pt>
                <c:pt idx="6543">
                  <c:v>0</c:v>
                </c:pt>
                <c:pt idx="6544">
                  <c:v>0</c:v>
                </c:pt>
                <c:pt idx="6545">
                  <c:v>0</c:v>
                </c:pt>
                <c:pt idx="6546">
                  <c:v>0</c:v>
                </c:pt>
                <c:pt idx="6547">
                  <c:v>3.8999999999999995</c:v>
                </c:pt>
                <c:pt idx="6548">
                  <c:v>0</c:v>
                </c:pt>
                <c:pt idx="6549">
                  <c:v>4.0500000000000007</c:v>
                </c:pt>
                <c:pt idx="6550">
                  <c:v>0</c:v>
                </c:pt>
                <c:pt idx="6551">
                  <c:v>0</c:v>
                </c:pt>
                <c:pt idx="6552">
                  <c:v>0</c:v>
                </c:pt>
                <c:pt idx="6553">
                  <c:v>0.375</c:v>
                </c:pt>
                <c:pt idx="6554">
                  <c:v>0</c:v>
                </c:pt>
                <c:pt idx="6555">
                  <c:v>5.4750000000000005</c:v>
                </c:pt>
                <c:pt idx="6556">
                  <c:v>0</c:v>
                </c:pt>
                <c:pt idx="6557">
                  <c:v>0</c:v>
                </c:pt>
                <c:pt idx="6558">
                  <c:v>0</c:v>
                </c:pt>
                <c:pt idx="6559">
                  <c:v>0</c:v>
                </c:pt>
                <c:pt idx="6560">
                  <c:v>0</c:v>
                </c:pt>
                <c:pt idx="6561">
                  <c:v>0</c:v>
                </c:pt>
                <c:pt idx="6562">
                  <c:v>0</c:v>
                </c:pt>
                <c:pt idx="6563">
                  <c:v>0</c:v>
                </c:pt>
                <c:pt idx="6564">
                  <c:v>0</c:v>
                </c:pt>
                <c:pt idx="6565">
                  <c:v>0</c:v>
                </c:pt>
                <c:pt idx="6566">
                  <c:v>0</c:v>
                </c:pt>
                <c:pt idx="6567">
                  <c:v>0</c:v>
                </c:pt>
                <c:pt idx="6568">
                  <c:v>0</c:v>
                </c:pt>
                <c:pt idx="6569">
                  <c:v>0</c:v>
                </c:pt>
                <c:pt idx="6570">
                  <c:v>0</c:v>
                </c:pt>
                <c:pt idx="6571">
                  <c:v>0.67500000000000027</c:v>
                </c:pt>
                <c:pt idx="6572">
                  <c:v>0</c:v>
                </c:pt>
                <c:pt idx="6573">
                  <c:v>0</c:v>
                </c:pt>
                <c:pt idx="6574">
                  <c:v>0</c:v>
                </c:pt>
                <c:pt idx="6575">
                  <c:v>0</c:v>
                </c:pt>
                <c:pt idx="6576">
                  <c:v>0</c:v>
                </c:pt>
                <c:pt idx="6577">
                  <c:v>0</c:v>
                </c:pt>
                <c:pt idx="6578">
                  <c:v>4.1999999999999993</c:v>
                </c:pt>
                <c:pt idx="6579">
                  <c:v>0</c:v>
                </c:pt>
                <c:pt idx="6580">
                  <c:v>0</c:v>
                </c:pt>
                <c:pt idx="6581">
                  <c:v>0</c:v>
                </c:pt>
                <c:pt idx="6582">
                  <c:v>0</c:v>
                </c:pt>
                <c:pt idx="6583">
                  <c:v>2.8500000000000005</c:v>
                </c:pt>
                <c:pt idx="6584">
                  <c:v>0</c:v>
                </c:pt>
                <c:pt idx="6585">
                  <c:v>0</c:v>
                </c:pt>
                <c:pt idx="6586">
                  <c:v>0</c:v>
                </c:pt>
                <c:pt idx="6587">
                  <c:v>0</c:v>
                </c:pt>
                <c:pt idx="6588">
                  <c:v>0</c:v>
                </c:pt>
                <c:pt idx="6589">
                  <c:v>0</c:v>
                </c:pt>
                <c:pt idx="6590">
                  <c:v>0</c:v>
                </c:pt>
                <c:pt idx="6591">
                  <c:v>0</c:v>
                </c:pt>
                <c:pt idx="6592">
                  <c:v>0</c:v>
                </c:pt>
                <c:pt idx="6593">
                  <c:v>0</c:v>
                </c:pt>
                <c:pt idx="6594">
                  <c:v>0</c:v>
                </c:pt>
                <c:pt idx="6595">
                  <c:v>0</c:v>
                </c:pt>
                <c:pt idx="6596">
                  <c:v>0</c:v>
                </c:pt>
                <c:pt idx="6597">
                  <c:v>0</c:v>
                </c:pt>
                <c:pt idx="6598">
                  <c:v>0</c:v>
                </c:pt>
                <c:pt idx="6599">
                  <c:v>0</c:v>
                </c:pt>
                <c:pt idx="6600">
                  <c:v>0</c:v>
                </c:pt>
                <c:pt idx="6601">
                  <c:v>0</c:v>
                </c:pt>
                <c:pt idx="6602">
                  <c:v>0</c:v>
                </c:pt>
                <c:pt idx="6603">
                  <c:v>0</c:v>
                </c:pt>
                <c:pt idx="6604">
                  <c:v>3.4499999999999997</c:v>
                </c:pt>
                <c:pt idx="6605">
                  <c:v>0</c:v>
                </c:pt>
                <c:pt idx="6606">
                  <c:v>0</c:v>
                </c:pt>
                <c:pt idx="6607">
                  <c:v>0</c:v>
                </c:pt>
                <c:pt idx="6608">
                  <c:v>0</c:v>
                </c:pt>
                <c:pt idx="6609">
                  <c:v>0</c:v>
                </c:pt>
                <c:pt idx="6610">
                  <c:v>0</c:v>
                </c:pt>
                <c:pt idx="6611">
                  <c:v>0</c:v>
                </c:pt>
                <c:pt idx="6612">
                  <c:v>0</c:v>
                </c:pt>
                <c:pt idx="6613">
                  <c:v>0</c:v>
                </c:pt>
                <c:pt idx="6614">
                  <c:v>0</c:v>
                </c:pt>
                <c:pt idx="6615">
                  <c:v>0</c:v>
                </c:pt>
                <c:pt idx="6616">
                  <c:v>0</c:v>
                </c:pt>
                <c:pt idx="6617">
                  <c:v>0</c:v>
                </c:pt>
                <c:pt idx="6618">
                  <c:v>0</c:v>
                </c:pt>
                <c:pt idx="6619">
                  <c:v>9.9750000000000014</c:v>
                </c:pt>
                <c:pt idx="6620">
                  <c:v>1.5</c:v>
                </c:pt>
                <c:pt idx="6621">
                  <c:v>0</c:v>
                </c:pt>
                <c:pt idx="6622">
                  <c:v>0</c:v>
                </c:pt>
                <c:pt idx="6623">
                  <c:v>0</c:v>
                </c:pt>
                <c:pt idx="6624">
                  <c:v>0</c:v>
                </c:pt>
                <c:pt idx="6625">
                  <c:v>0</c:v>
                </c:pt>
                <c:pt idx="6626">
                  <c:v>0</c:v>
                </c:pt>
                <c:pt idx="6627">
                  <c:v>8.25</c:v>
                </c:pt>
                <c:pt idx="6628">
                  <c:v>0</c:v>
                </c:pt>
                <c:pt idx="6629">
                  <c:v>15.899999999999999</c:v>
                </c:pt>
                <c:pt idx="6630">
                  <c:v>6.1499999999999995</c:v>
                </c:pt>
                <c:pt idx="6631">
                  <c:v>2.8500000000000005</c:v>
                </c:pt>
                <c:pt idx="6632">
                  <c:v>0</c:v>
                </c:pt>
                <c:pt idx="6633">
                  <c:v>0</c:v>
                </c:pt>
                <c:pt idx="6634">
                  <c:v>0</c:v>
                </c:pt>
                <c:pt idx="6635">
                  <c:v>0</c:v>
                </c:pt>
                <c:pt idx="6636">
                  <c:v>0</c:v>
                </c:pt>
                <c:pt idx="6637">
                  <c:v>0</c:v>
                </c:pt>
                <c:pt idx="6638">
                  <c:v>0</c:v>
                </c:pt>
                <c:pt idx="6639">
                  <c:v>0</c:v>
                </c:pt>
                <c:pt idx="6640">
                  <c:v>0</c:v>
                </c:pt>
                <c:pt idx="6641">
                  <c:v>0</c:v>
                </c:pt>
                <c:pt idx="6642">
                  <c:v>0</c:v>
                </c:pt>
                <c:pt idx="6643">
                  <c:v>0</c:v>
                </c:pt>
                <c:pt idx="6644">
                  <c:v>8.4750000000000014</c:v>
                </c:pt>
                <c:pt idx="6645">
                  <c:v>0</c:v>
                </c:pt>
                <c:pt idx="6646">
                  <c:v>0</c:v>
                </c:pt>
                <c:pt idx="6647">
                  <c:v>5.5500000000000007</c:v>
                </c:pt>
                <c:pt idx="6648">
                  <c:v>0</c:v>
                </c:pt>
                <c:pt idx="6649">
                  <c:v>0</c:v>
                </c:pt>
                <c:pt idx="6650">
                  <c:v>0</c:v>
                </c:pt>
                <c:pt idx="6651">
                  <c:v>0</c:v>
                </c:pt>
                <c:pt idx="6652">
                  <c:v>1.0500000000000003</c:v>
                </c:pt>
                <c:pt idx="6653">
                  <c:v>0</c:v>
                </c:pt>
                <c:pt idx="6654">
                  <c:v>0</c:v>
                </c:pt>
                <c:pt idx="6655">
                  <c:v>0</c:v>
                </c:pt>
                <c:pt idx="6656">
                  <c:v>0</c:v>
                </c:pt>
                <c:pt idx="6657">
                  <c:v>0</c:v>
                </c:pt>
                <c:pt idx="6658">
                  <c:v>0</c:v>
                </c:pt>
                <c:pt idx="6659">
                  <c:v>0</c:v>
                </c:pt>
                <c:pt idx="6660">
                  <c:v>0</c:v>
                </c:pt>
                <c:pt idx="6661">
                  <c:v>0</c:v>
                </c:pt>
                <c:pt idx="6662">
                  <c:v>0</c:v>
                </c:pt>
                <c:pt idx="6663">
                  <c:v>0</c:v>
                </c:pt>
                <c:pt idx="6664">
                  <c:v>0</c:v>
                </c:pt>
                <c:pt idx="6665">
                  <c:v>0</c:v>
                </c:pt>
                <c:pt idx="6666">
                  <c:v>0</c:v>
                </c:pt>
                <c:pt idx="6667">
                  <c:v>0</c:v>
                </c:pt>
                <c:pt idx="6668">
                  <c:v>0</c:v>
                </c:pt>
                <c:pt idx="6669">
                  <c:v>0</c:v>
                </c:pt>
                <c:pt idx="6670">
                  <c:v>0</c:v>
                </c:pt>
                <c:pt idx="6671">
                  <c:v>0</c:v>
                </c:pt>
                <c:pt idx="6672">
                  <c:v>0</c:v>
                </c:pt>
                <c:pt idx="6673">
                  <c:v>0</c:v>
                </c:pt>
                <c:pt idx="6674">
                  <c:v>0</c:v>
                </c:pt>
                <c:pt idx="6675">
                  <c:v>11.174999999999999</c:v>
                </c:pt>
                <c:pt idx="6676">
                  <c:v>0</c:v>
                </c:pt>
                <c:pt idx="6677">
                  <c:v>0</c:v>
                </c:pt>
                <c:pt idx="6678">
                  <c:v>0</c:v>
                </c:pt>
                <c:pt idx="6679">
                  <c:v>0</c:v>
                </c:pt>
                <c:pt idx="6680">
                  <c:v>0</c:v>
                </c:pt>
                <c:pt idx="6681">
                  <c:v>0</c:v>
                </c:pt>
                <c:pt idx="6682">
                  <c:v>0</c:v>
                </c:pt>
                <c:pt idx="6683">
                  <c:v>0</c:v>
                </c:pt>
                <c:pt idx="6684">
                  <c:v>0</c:v>
                </c:pt>
                <c:pt idx="6685">
                  <c:v>0</c:v>
                </c:pt>
                <c:pt idx="6686">
                  <c:v>0</c:v>
                </c:pt>
                <c:pt idx="6687">
                  <c:v>0</c:v>
                </c:pt>
                <c:pt idx="6688">
                  <c:v>0</c:v>
                </c:pt>
                <c:pt idx="6689">
                  <c:v>0.15000000000000013</c:v>
                </c:pt>
                <c:pt idx="6690">
                  <c:v>0</c:v>
                </c:pt>
                <c:pt idx="6691">
                  <c:v>0</c:v>
                </c:pt>
                <c:pt idx="6692">
                  <c:v>0</c:v>
                </c:pt>
                <c:pt idx="6693">
                  <c:v>0</c:v>
                </c:pt>
                <c:pt idx="6694">
                  <c:v>0</c:v>
                </c:pt>
                <c:pt idx="6695">
                  <c:v>0</c:v>
                </c:pt>
                <c:pt idx="6696">
                  <c:v>0</c:v>
                </c:pt>
                <c:pt idx="6697">
                  <c:v>0.75</c:v>
                </c:pt>
                <c:pt idx="6698">
                  <c:v>0</c:v>
                </c:pt>
                <c:pt idx="6699">
                  <c:v>0</c:v>
                </c:pt>
                <c:pt idx="6700">
                  <c:v>0</c:v>
                </c:pt>
                <c:pt idx="6701">
                  <c:v>0</c:v>
                </c:pt>
                <c:pt idx="6702">
                  <c:v>0</c:v>
                </c:pt>
                <c:pt idx="6703">
                  <c:v>0</c:v>
                </c:pt>
                <c:pt idx="6704">
                  <c:v>0</c:v>
                </c:pt>
                <c:pt idx="6705">
                  <c:v>0</c:v>
                </c:pt>
                <c:pt idx="6706">
                  <c:v>0</c:v>
                </c:pt>
                <c:pt idx="6707">
                  <c:v>0</c:v>
                </c:pt>
                <c:pt idx="6708">
                  <c:v>0</c:v>
                </c:pt>
                <c:pt idx="6709">
                  <c:v>0.52500000000000013</c:v>
                </c:pt>
                <c:pt idx="6710">
                  <c:v>0.67500000000000027</c:v>
                </c:pt>
                <c:pt idx="6711">
                  <c:v>0</c:v>
                </c:pt>
                <c:pt idx="6712">
                  <c:v>0</c:v>
                </c:pt>
                <c:pt idx="6713">
                  <c:v>0</c:v>
                </c:pt>
                <c:pt idx="6714">
                  <c:v>0</c:v>
                </c:pt>
                <c:pt idx="6715">
                  <c:v>0</c:v>
                </c:pt>
                <c:pt idx="6716">
                  <c:v>0</c:v>
                </c:pt>
                <c:pt idx="6717">
                  <c:v>2.0999999999999996</c:v>
                </c:pt>
                <c:pt idx="6718">
                  <c:v>0</c:v>
                </c:pt>
                <c:pt idx="6719">
                  <c:v>0</c:v>
                </c:pt>
                <c:pt idx="6720">
                  <c:v>0</c:v>
                </c:pt>
                <c:pt idx="6721">
                  <c:v>0</c:v>
                </c:pt>
                <c:pt idx="6722">
                  <c:v>0</c:v>
                </c:pt>
                <c:pt idx="6723">
                  <c:v>0</c:v>
                </c:pt>
                <c:pt idx="6724">
                  <c:v>0</c:v>
                </c:pt>
                <c:pt idx="6725">
                  <c:v>0</c:v>
                </c:pt>
                <c:pt idx="6726">
                  <c:v>0</c:v>
                </c:pt>
                <c:pt idx="6727">
                  <c:v>0</c:v>
                </c:pt>
                <c:pt idx="6728">
                  <c:v>0</c:v>
                </c:pt>
                <c:pt idx="6729">
                  <c:v>0</c:v>
                </c:pt>
                <c:pt idx="6730">
                  <c:v>0</c:v>
                </c:pt>
                <c:pt idx="6731">
                  <c:v>0</c:v>
                </c:pt>
                <c:pt idx="6732">
                  <c:v>0</c:v>
                </c:pt>
                <c:pt idx="6733">
                  <c:v>0</c:v>
                </c:pt>
                <c:pt idx="6734">
                  <c:v>0</c:v>
                </c:pt>
                <c:pt idx="6735">
                  <c:v>0</c:v>
                </c:pt>
                <c:pt idx="6736">
                  <c:v>0</c:v>
                </c:pt>
                <c:pt idx="6737">
                  <c:v>0</c:v>
                </c:pt>
                <c:pt idx="6738">
                  <c:v>0</c:v>
                </c:pt>
                <c:pt idx="6739">
                  <c:v>0</c:v>
                </c:pt>
                <c:pt idx="6740">
                  <c:v>0</c:v>
                </c:pt>
                <c:pt idx="6741">
                  <c:v>0</c:v>
                </c:pt>
                <c:pt idx="6742">
                  <c:v>11.100000000000001</c:v>
                </c:pt>
                <c:pt idx="6743">
                  <c:v>0</c:v>
                </c:pt>
                <c:pt idx="6744">
                  <c:v>0</c:v>
                </c:pt>
                <c:pt idx="6745">
                  <c:v>0</c:v>
                </c:pt>
                <c:pt idx="6746">
                  <c:v>0</c:v>
                </c:pt>
                <c:pt idx="6747">
                  <c:v>0</c:v>
                </c:pt>
                <c:pt idx="6748">
                  <c:v>0</c:v>
                </c:pt>
                <c:pt idx="6749">
                  <c:v>0</c:v>
                </c:pt>
                <c:pt idx="6750">
                  <c:v>0</c:v>
                </c:pt>
                <c:pt idx="6751">
                  <c:v>1.9499999999999997</c:v>
                </c:pt>
                <c:pt idx="6752">
                  <c:v>0</c:v>
                </c:pt>
                <c:pt idx="6753">
                  <c:v>2.5500000000000003</c:v>
                </c:pt>
                <c:pt idx="6754">
                  <c:v>0</c:v>
                </c:pt>
                <c:pt idx="6755">
                  <c:v>0</c:v>
                </c:pt>
                <c:pt idx="6756">
                  <c:v>0</c:v>
                </c:pt>
                <c:pt idx="6757">
                  <c:v>0</c:v>
                </c:pt>
                <c:pt idx="6758">
                  <c:v>0</c:v>
                </c:pt>
                <c:pt idx="6759">
                  <c:v>0</c:v>
                </c:pt>
                <c:pt idx="6760">
                  <c:v>0</c:v>
                </c:pt>
                <c:pt idx="6761">
                  <c:v>0</c:v>
                </c:pt>
                <c:pt idx="6762">
                  <c:v>0</c:v>
                </c:pt>
                <c:pt idx="6763">
                  <c:v>0</c:v>
                </c:pt>
                <c:pt idx="6764">
                  <c:v>0</c:v>
                </c:pt>
                <c:pt idx="6765">
                  <c:v>0</c:v>
                </c:pt>
                <c:pt idx="6766">
                  <c:v>0</c:v>
                </c:pt>
                <c:pt idx="6767">
                  <c:v>0</c:v>
                </c:pt>
                <c:pt idx="6768">
                  <c:v>30.599999999999998</c:v>
                </c:pt>
                <c:pt idx="6769">
                  <c:v>0</c:v>
                </c:pt>
                <c:pt idx="6770">
                  <c:v>0</c:v>
                </c:pt>
                <c:pt idx="6771">
                  <c:v>0</c:v>
                </c:pt>
                <c:pt idx="6772">
                  <c:v>0</c:v>
                </c:pt>
                <c:pt idx="6773">
                  <c:v>0</c:v>
                </c:pt>
                <c:pt idx="6774">
                  <c:v>1.7249999999999999</c:v>
                </c:pt>
                <c:pt idx="6775">
                  <c:v>1.6500000000000001</c:v>
                </c:pt>
                <c:pt idx="6776">
                  <c:v>0</c:v>
                </c:pt>
                <c:pt idx="6777">
                  <c:v>0</c:v>
                </c:pt>
                <c:pt idx="6778">
                  <c:v>0</c:v>
                </c:pt>
                <c:pt idx="6779">
                  <c:v>0</c:v>
                </c:pt>
                <c:pt idx="6780">
                  <c:v>0</c:v>
                </c:pt>
                <c:pt idx="6781">
                  <c:v>0</c:v>
                </c:pt>
                <c:pt idx="6782">
                  <c:v>0</c:v>
                </c:pt>
                <c:pt idx="6783">
                  <c:v>0</c:v>
                </c:pt>
                <c:pt idx="6784">
                  <c:v>0</c:v>
                </c:pt>
                <c:pt idx="6785">
                  <c:v>0</c:v>
                </c:pt>
                <c:pt idx="6786">
                  <c:v>0</c:v>
                </c:pt>
                <c:pt idx="6787">
                  <c:v>8.8500000000000014</c:v>
                </c:pt>
                <c:pt idx="6788">
                  <c:v>0</c:v>
                </c:pt>
                <c:pt idx="6789">
                  <c:v>0</c:v>
                </c:pt>
                <c:pt idx="6790">
                  <c:v>0</c:v>
                </c:pt>
                <c:pt idx="6791">
                  <c:v>0</c:v>
                </c:pt>
                <c:pt idx="6792">
                  <c:v>0</c:v>
                </c:pt>
                <c:pt idx="6793">
                  <c:v>0</c:v>
                </c:pt>
                <c:pt idx="6794">
                  <c:v>0</c:v>
                </c:pt>
                <c:pt idx="6795">
                  <c:v>0</c:v>
                </c:pt>
                <c:pt idx="6796">
                  <c:v>0</c:v>
                </c:pt>
                <c:pt idx="6797">
                  <c:v>0</c:v>
                </c:pt>
                <c:pt idx="6798">
                  <c:v>0</c:v>
                </c:pt>
                <c:pt idx="6799">
                  <c:v>7.8000000000000007</c:v>
                </c:pt>
                <c:pt idx="6800">
                  <c:v>0</c:v>
                </c:pt>
                <c:pt idx="6801">
                  <c:v>0</c:v>
                </c:pt>
                <c:pt idx="6802">
                  <c:v>0</c:v>
                </c:pt>
                <c:pt idx="6803">
                  <c:v>0</c:v>
                </c:pt>
                <c:pt idx="6804">
                  <c:v>0</c:v>
                </c:pt>
                <c:pt idx="6805">
                  <c:v>0</c:v>
                </c:pt>
                <c:pt idx="6806">
                  <c:v>0</c:v>
                </c:pt>
                <c:pt idx="6807">
                  <c:v>0</c:v>
                </c:pt>
                <c:pt idx="6808">
                  <c:v>0</c:v>
                </c:pt>
                <c:pt idx="6809">
                  <c:v>0</c:v>
                </c:pt>
                <c:pt idx="6810">
                  <c:v>0</c:v>
                </c:pt>
                <c:pt idx="6811">
                  <c:v>3.4499999999999997</c:v>
                </c:pt>
                <c:pt idx="6812">
                  <c:v>0</c:v>
                </c:pt>
                <c:pt idx="6813">
                  <c:v>0</c:v>
                </c:pt>
                <c:pt idx="6814">
                  <c:v>0</c:v>
                </c:pt>
                <c:pt idx="6815">
                  <c:v>0</c:v>
                </c:pt>
                <c:pt idx="6816">
                  <c:v>0</c:v>
                </c:pt>
                <c:pt idx="6817">
                  <c:v>0</c:v>
                </c:pt>
                <c:pt idx="6818">
                  <c:v>0</c:v>
                </c:pt>
                <c:pt idx="6819">
                  <c:v>0</c:v>
                </c:pt>
                <c:pt idx="6820">
                  <c:v>1.3499999999999999</c:v>
                </c:pt>
                <c:pt idx="6821">
                  <c:v>0</c:v>
                </c:pt>
                <c:pt idx="6822">
                  <c:v>0</c:v>
                </c:pt>
                <c:pt idx="6823">
                  <c:v>0</c:v>
                </c:pt>
                <c:pt idx="6824">
                  <c:v>0</c:v>
                </c:pt>
                <c:pt idx="6825">
                  <c:v>0</c:v>
                </c:pt>
                <c:pt idx="6826">
                  <c:v>0</c:v>
                </c:pt>
                <c:pt idx="6827">
                  <c:v>0.375</c:v>
                </c:pt>
                <c:pt idx="6828">
                  <c:v>0</c:v>
                </c:pt>
                <c:pt idx="6829">
                  <c:v>0</c:v>
                </c:pt>
                <c:pt idx="6830">
                  <c:v>0.82499999999999973</c:v>
                </c:pt>
                <c:pt idx="6831">
                  <c:v>0</c:v>
                </c:pt>
                <c:pt idx="6832">
                  <c:v>0</c:v>
                </c:pt>
                <c:pt idx="6833">
                  <c:v>0</c:v>
                </c:pt>
                <c:pt idx="6834">
                  <c:v>0</c:v>
                </c:pt>
                <c:pt idx="6835">
                  <c:v>0</c:v>
                </c:pt>
                <c:pt idx="6836">
                  <c:v>0</c:v>
                </c:pt>
                <c:pt idx="6837">
                  <c:v>0</c:v>
                </c:pt>
                <c:pt idx="6838">
                  <c:v>1.9499999999999997</c:v>
                </c:pt>
                <c:pt idx="6839">
                  <c:v>0</c:v>
                </c:pt>
                <c:pt idx="6840">
                  <c:v>0</c:v>
                </c:pt>
                <c:pt idx="6841">
                  <c:v>0</c:v>
                </c:pt>
                <c:pt idx="6842">
                  <c:v>0</c:v>
                </c:pt>
                <c:pt idx="6843">
                  <c:v>0</c:v>
                </c:pt>
                <c:pt idx="6844">
                  <c:v>0</c:v>
                </c:pt>
                <c:pt idx="6845">
                  <c:v>7.9499999999999993</c:v>
                </c:pt>
                <c:pt idx="6846">
                  <c:v>0</c:v>
                </c:pt>
                <c:pt idx="6847">
                  <c:v>0</c:v>
                </c:pt>
                <c:pt idx="6848">
                  <c:v>2.9250000000000003</c:v>
                </c:pt>
                <c:pt idx="6849">
                  <c:v>0</c:v>
                </c:pt>
                <c:pt idx="6850">
                  <c:v>0</c:v>
                </c:pt>
                <c:pt idx="6851">
                  <c:v>0</c:v>
                </c:pt>
                <c:pt idx="6852">
                  <c:v>0</c:v>
                </c:pt>
                <c:pt idx="6853">
                  <c:v>0</c:v>
                </c:pt>
                <c:pt idx="6854">
                  <c:v>0</c:v>
                </c:pt>
                <c:pt idx="6855">
                  <c:v>0</c:v>
                </c:pt>
                <c:pt idx="6856">
                  <c:v>0</c:v>
                </c:pt>
                <c:pt idx="6857">
                  <c:v>3.2250000000000005</c:v>
                </c:pt>
                <c:pt idx="6858">
                  <c:v>0</c:v>
                </c:pt>
                <c:pt idx="6859">
                  <c:v>0</c:v>
                </c:pt>
                <c:pt idx="6860">
                  <c:v>0</c:v>
                </c:pt>
                <c:pt idx="6861">
                  <c:v>0</c:v>
                </c:pt>
                <c:pt idx="6862">
                  <c:v>0</c:v>
                </c:pt>
                <c:pt idx="6863">
                  <c:v>0</c:v>
                </c:pt>
                <c:pt idx="6864">
                  <c:v>0</c:v>
                </c:pt>
                <c:pt idx="6865">
                  <c:v>0</c:v>
                </c:pt>
                <c:pt idx="6866">
                  <c:v>0</c:v>
                </c:pt>
                <c:pt idx="6867">
                  <c:v>0</c:v>
                </c:pt>
                <c:pt idx="6868">
                  <c:v>0</c:v>
                </c:pt>
                <c:pt idx="6869">
                  <c:v>0</c:v>
                </c:pt>
                <c:pt idx="6870">
                  <c:v>0</c:v>
                </c:pt>
                <c:pt idx="6871">
                  <c:v>0</c:v>
                </c:pt>
                <c:pt idx="6872">
                  <c:v>0</c:v>
                </c:pt>
                <c:pt idx="6873">
                  <c:v>0</c:v>
                </c:pt>
                <c:pt idx="6874">
                  <c:v>0</c:v>
                </c:pt>
                <c:pt idx="6875">
                  <c:v>0</c:v>
                </c:pt>
                <c:pt idx="6876">
                  <c:v>0</c:v>
                </c:pt>
                <c:pt idx="6877">
                  <c:v>0</c:v>
                </c:pt>
                <c:pt idx="6878">
                  <c:v>0</c:v>
                </c:pt>
                <c:pt idx="6879">
                  <c:v>0</c:v>
                </c:pt>
                <c:pt idx="6880">
                  <c:v>0</c:v>
                </c:pt>
                <c:pt idx="6881">
                  <c:v>0</c:v>
                </c:pt>
                <c:pt idx="6882">
                  <c:v>0</c:v>
                </c:pt>
                <c:pt idx="6883">
                  <c:v>0</c:v>
                </c:pt>
                <c:pt idx="6884">
                  <c:v>0</c:v>
                </c:pt>
                <c:pt idx="6885">
                  <c:v>0</c:v>
                </c:pt>
                <c:pt idx="6886">
                  <c:v>0</c:v>
                </c:pt>
                <c:pt idx="6887">
                  <c:v>0</c:v>
                </c:pt>
                <c:pt idx="6888">
                  <c:v>0</c:v>
                </c:pt>
                <c:pt idx="6889">
                  <c:v>0</c:v>
                </c:pt>
                <c:pt idx="6890">
                  <c:v>0</c:v>
                </c:pt>
                <c:pt idx="6891">
                  <c:v>0</c:v>
                </c:pt>
                <c:pt idx="6892">
                  <c:v>0</c:v>
                </c:pt>
                <c:pt idx="6893">
                  <c:v>0</c:v>
                </c:pt>
                <c:pt idx="6894">
                  <c:v>0.30000000000000027</c:v>
                </c:pt>
                <c:pt idx="6895">
                  <c:v>0</c:v>
                </c:pt>
                <c:pt idx="6896">
                  <c:v>0</c:v>
                </c:pt>
                <c:pt idx="6897">
                  <c:v>0</c:v>
                </c:pt>
                <c:pt idx="6898">
                  <c:v>0</c:v>
                </c:pt>
                <c:pt idx="6899">
                  <c:v>0</c:v>
                </c:pt>
                <c:pt idx="6900">
                  <c:v>0</c:v>
                </c:pt>
                <c:pt idx="6901">
                  <c:v>5.7749999999999995</c:v>
                </c:pt>
                <c:pt idx="6902">
                  <c:v>0</c:v>
                </c:pt>
                <c:pt idx="6903">
                  <c:v>0</c:v>
                </c:pt>
                <c:pt idx="6904">
                  <c:v>0</c:v>
                </c:pt>
                <c:pt idx="6905">
                  <c:v>0</c:v>
                </c:pt>
                <c:pt idx="6906">
                  <c:v>0</c:v>
                </c:pt>
                <c:pt idx="6907">
                  <c:v>0</c:v>
                </c:pt>
                <c:pt idx="6908">
                  <c:v>0</c:v>
                </c:pt>
                <c:pt idx="6909">
                  <c:v>0</c:v>
                </c:pt>
                <c:pt idx="6910">
                  <c:v>0</c:v>
                </c:pt>
                <c:pt idx="6911">
                  <c:v>0</c:v>
                </c:pt>
                <c:pt idx="6912">
                  <c:v>0</c:v>
                </c:pt>
                <c:pt idx="6913">
                  <c:v>0</c:v>
                </c:pt>
                <c:pt idx="6914">
                  <c:v>0</c:v>
                </c:pt>
                <c:pt idx="6915">
                  <c:v>0</c:v>
                </c:pt>
                <c:pt idx="6916">
                  <c:v>2.3999999999999995</c:v>
                </c:pt>
                <c:pt idx="6917">
                  <c:v>10.200000000000001</c:v>
                </c:pt>
                <c:pt idx="6918">
                  <c:v>7.3500000000000005</c:v>
                </c:pt>
                <c:pt idx="6919">
                  <c:v>0.44999999999999973</c:v>
                </c:pt>
                <c:pt idx="6920">
                  <c:v>23.700000000000003</c:v>
                </c:pt>
                <c:pt idx="6921">
                  <c:v>9.6749999999999989</c:v>
                </c:pt>
                <c:pt idx="6922">
                  <c:v>30.825000000000003</c:v>
                </c:pt>
                <c:pt idx="6923">
                  <c:v>3.8249999999999997</c:v>
                </c:pt>
                <c:pt idx="6924">
                  <c:v>0</c:v>
                </c:pt>
                <c:pt idx="6925">
                  <c:v>0</c:v>
                </c:pt>
                <c:pt idx="6926">
                  <c:v>0</c:v>
                </c:pt>
                <c:pt idx="6927">
                  <c:v>0</c:v>
                </c:pt>
                <c:pt idx="6928">
                  <c:v>0</c:v>
                </c:pt>
                <c:pt idx="6929">
                  <c:v>0</c:v>
                </c:pt>
                <c:pt idx="6930">
                  <c:v>0</c:v>
                </c:pt>
                <c:pt idx="6931">
                  <c:v>0</c:v>
                </c:pt>
                <c:pt idx="6932">
                  <c:v>15.075000000000001</c:v>
                </c:pt>
                <c:pt idx="6933">
                  <c:v>15.450000000000001</c:v>
                </c:pt>
                <c:pt idx="6934">
                  <c:v>0</c:v>
                </c:pt>
                <c:pt idx="6935">
                  <c:v>0</c:v>
                </c:pt>
                <c:pt idx="6936">
                  <c:v>0</c:v>
                </c:pt>
                <c:pt idx="6937">
                  <c:v>0</c:v>
                </c:pt>
                <c:pt idx="6938">
                  <c:v>0</c:v>
                </c:pt>
                <c:pt idx="6939">
                  <c:v>0</c:v>
                </c:pt>
                <c:pt idx="6940">
                  <c:v>0</c:v>
                </c:pt>
                <c:pt idx="6941">
                  <c:v>0</c:v>
                </c:pt>
                <c:pt idx="6942">
                  <c:v>0</c:v>
                </c:pt>
                <c:pt idx="6943">
                  <c:v>16.799999999999997</c:v>
                </c:pt>
                <c:pt idx="6944">
                  <c:v>0</c:v>
                </c:pt>
                <c:pt idx="6945">
                  <c:v>0</c:v>
                </c:pt>
                <c:pt idx="6946">
                  <c:v>0</c:v>
                </c:pt>
                <c:pt idx="6947">
                  <c:v>0</c:v>
                </c:pt>
                <c:pt idx="6948">
                  <c:v>0</c:v>
                </c:pt>
                <c:pt idx="6949">
                  <c:v>0</c:v>
                </c:pt>
                <c:pt idx="6950">
                  <c:v>0</c:v>
                </c:pt>
                <c:pt idx="6951">
                  <c:v>0</c:v>
                </c:pt>
                <c:pt idx="6952">
                  <c:v>0</c:v>
                </c:pt>
                <c:pt idx="6953">
                  <c:v>0</c:v>
                </c:pt>
                <c:pt idx="6954">
                  <c:v>0</c:v>
                </c:pt>
                <c:pt idx="6955">
                  <c:v>0</c:v>
                </c:pt>
                <c:pt idx="6956">
                  <c:v>0</c:v>
                </c:pt>
                <c:pt idx="6957">
                  <c:v>0</c:v>
                </c:pt>
                <c:pt idx="6958">
                  <c:v>0</c:v>
                </c:pt>
                <c:pt idx="6959">
                  <c:v>0</c:v>
                </c:pt>
                <c:pt idx="6960">
                  <c:v>0</c:v>
                </c:pt>
                <c:pt idx="6961">
                  <c:v>0</c:v>
                </c:pt>
                <c:pt idx="6962">
                  <c:v>0</c:v>
                </c:pt>
                <c:pt idx="6963">
                  <c:v>0</c:v>
                </c:pt>
                <c:pt idx="6964">
                  <c:v>0</c:v>
                </c:pt>
                <c:pt idx="6965">
                  <c:v>0</c:v>
                </c:pt>
                <c:pt idx="6966">
                  <c:v>0</c:v>
                </c:pt>
                <c:pt idx="6967">
                  <c:v>0</c:v>
                </c:pt>
                <c:pt idx="6968">
                  <c:v>0</c:v>
                </c:pt>
                <c:pt idx="6969">
                  <c:v>0.30000000000000027</c:v>
                </c:pt>
                <c:pt idx="6970">
                  <c:v>0</c:v>
                </c:pt>
                <c:pt idx="6971">
                  <c:v>0</c:v>
                </c:pt>
                <c:pt idx="6972">
                  <c:v>0</c:v>
                </c:pt>
                <c:pt idx="6973">
                  <c:v>0</c:v>
                </c:pt>
                <c:pt idx="6974">
                  <c:v>0</c:v>
                </c:pt>
                <c:pt idx="6975">
                  <c:v>0</c:v>
                </c:pt>
                <c:pt idx="6976">
                  <c:v>0</c:v>
                </c:pt>
                <c:pt idx="6977">
                  <c:v>0</c:v>
                </c:pt>
                <c:pt idx="6978">
                  <c:v>0</c:v>
                </c:pt>
                <c:pt idx="6979">
                  <c:v>0</c:v>
                </c:pt>
                <c:pt idx="6980">
                  <c:v>0</c:v>
                </c:pt>
                <c:pt idx="6981">
                  <c:v>0</c:v>
                </c:pt>
                <c:pt idx="6982">
                  <c:v>0</c:v>
                </c:pt>
                <c:pt idx="6983">
                  <c:v>0</c:v>
                </c:pt>
                <c:pt idx="6984">
                  <c:v>0</c:v>
                </c:pt>
                <c:pt idx="6985">
                  <c:v>0.75</c:v>
                </c:pt>
                <c:pt idx="6986">
                  <c:v>0</c:v>
                </c:pt>
                <c:pt idx="6987">
                  <c:v>0</c:v>
                </c:pt>
                <c:pt idx="6988">
                  <c:v>0</c:v>
                </c:pt>
                <c:pt idx="6989">
                  <c:v>0</c:v>
                </c:pt>
                <c:pt idx="6990">
                  <c:v>0</c:v>
                </c:pt>
                <c:pt idx="6991">
                  <c:v>0</c:v>
                </c:pt>
                <c:pt idx="6992">
                  <c:v>6.1499999999999995</c:v>
                </c:pt>
                <c:pt idx="6993">
                  <c:v>11.100000000000001</c:v>
                </c:pt>
                <c:pt idx="6994">
                  <c:v>0</c:v>
                </c:pt>
                <c:pt idx="6995">
                  <c:v>0</c:v>
                </c:pt>
                <c:pt idx="6996">
                  <c:v>0</c:v>
                </c:pt>
                <c:pt idx="6997">
                  <c:v>0</c:v>
                </c:pt>
                <c:pt idx="6998">
                  <c:v>0</c:v>
                </c:pt>
                <c:pt idx="6999">
                  <c:v>1.125</c:v>
                </c:pt>
                <c:pt idx="7000">
                  <c:v>17.100000000000001</c:v>
                </c:pt>
                <c:pt idx="7001">
                  <c:v>0</c:v>
                </c:pt>
                <c:pt idx="7002">
                  <c:v>0</c:v>
                </c:pt>
                <c:pt idx="7003">
                  <c:v>0</c:v>
                </c:pt>
                <c:pt idx="7004">
                  <c:v>0</c:v>
                </c:pt>
                <c:pt idx="7005">
                  <c:v>0</c:v>
                </c:pt>
                <c:pt idx="7006">
                  <c:v>0</c:v>
                </c:pt>
                <c:pt idx="7007">
                  <c:v>0</c:v>
                </c:pt>
                <c:pt idx="7008">
                  <c:v>0</c:v>
                </c:pt>
                <c:pt idx="7009">
                  <c:v>0</c:v>
                </c:pt>
                <c:pt idx="7010">
                  <c:v>0</c:v>
                </c:pt>
                <c:pt idx="7011">
                  <c:v>0</c:v>
                </c:pt>
                <c:pt idx="7012">
                  <c:v>0</c:v>
                </c:pt>
                <c:pt idx="7013">
                  <c:v>0</c:v>
                </c:pt>
                <c:pt idx="7014">
                  <c:v>0</c:v>
                </c:pt>
                <c:pt idx="7015">
                  <c:v>0</c:v>
                </c:pt>
                <c:pt idx="7016">
                  <c:v>2.3249999999999997</c:v>
                </c:pt>
                <c:pt idx="7017">
                  <c:v>44.849999999999994</c:v>
                </c:pt>
                <c:pt idx="7018">
                  <c:v>0</c:v>
                </c:pt>
                <c:pt idx="7019">
                  <c:v>0</c:v>
                </c:pt>
                <c:pt idx="7020">
                  <c:v>0</c:v>
                </c:pt>
                <c:pt idx="7021">
                  <c:v>0</c:v>
                </c:pt>
                <c:pt idx="7022">
                  <c:v>0</c:v>
                </c:pt>
                <c:pt idx="7023">
                  <c:v>0</c:v>
                </c:pt>
                <c:pt idx="7024">
                  <c:v>0</c:v>
                </c:pt>
                <c:pt idx="7025">
                  <c:v>0</c:v>
                </c:pt>
                <c:pt idx="7026">
                  <c:v>0</c:v>
                </c:pt>
                <c:pt idx="7027">
                  <c:v>0</c:v>
                </c:pt>
                <c:pt idx="7028">
                  <c:v>0</c:v>
                </c:pt>
                <c:pt idx="7029">
                  <c:v>0</c:v>
                </c:pt>
                <c:pt idx="7030">
                  <c:v>0</c:v>
                </c:pt>
                <c:pt idx="7031">
                  <c:v>0</c:v>
                </c:pt>
                <c:pt idx="7032">
                  <c:v>0</c:v>
                </c:pt>
                <c:pt idx="7033">
                  <c:v>0</c:v>
                </c:pt>
                <c:pt idx="7034">
                  <c:v>0</c:v>
                </c:pt>
                <c:pt idx="7035">
                  <c:v>0</c:v>
                </c:pt>
                <c:pt idx="7036">
                  <c:v>0</c:v>
                </c:pt>
                <c:pt idx="7037">
                  <c:v>0</c:v>
                </c:pt>
                <c:pt idx="7038">
                  <c:v>0</c:v>
                </c:pt>
                <c:pt idx="7039">
                  <c:v>0</c:v>
                </c:pt>
                <c:pt idx="7040">
                  <c:v>0</c:v>
                </c:pt>
                <c:pt idx="7041">
                  <c:v>0</c:v>
                </c:pt>
                <c:pt idx="7042">
                  <c:v>0</c:v>
                </c:pt>
                <c:pt idx="7043">
                  <c:v>0</c:v>
                </c:pt>
                <c:pt idx="7044">
                  <c:v>0</c:v>
                </c:pt>
                <c:pt idx="7045">
                  <c:v>0</c:v>
                </c:pt>
                <c:pt idx="7046">
                  <c:v>0</c:v>
                </c:pt>
                <c:pt idx="7047">
                  <c:v>0</c:v>
                </c:pt>
                <c:pt idx="7048">
                  <c:v>0</c:v>
                </c:pt>
                <c:pt idx="7049">
                  <c:v>0</c:v>
                </c:pt>
                <c:pt idx="7050">
                  <c:v>0</c:v>
                </c:pt>
                <c:pt idx="7051">
                  <c:v>0</c:v>
                </c:pt>
                <c:pt idx="7052">
                  <c:v>0</c:v>
                </c:pt>
                <c:pt idx="7053">
                  <c:v>0</c:v>
                </c:pt>
                <c:pt idx="7054">
                  <c:v>0</c:v>
                </c:pt>
                <c:pt idx="7055">
                  <c:v>0</c:v>
                </c:pt>
                <c:pt idx="7056">
                  <c:v>0</c:v>
                </c:pt>
                <c:pt idx="7057">
                  <c:v>0</c:v>
                </c:pt>
                <c:pt idx="7058">
                  <c:v>0</c:v>
                </c:pt>
                <c:pt idx="7059">
                  <c:v>0</c:v>
                </c:pt>
                <c:pt idx="7060">
                  <c:v>0</c:v>
                </c:pt>
                <c:pt idx="7061">
                  <c:v>0</c:v>
                </c:pt>
                <c:pt idx="7062">
                  <c:v>0.75</c:v>
                </c:pt>
                <c:pt idx="7063">
                  <c:v>8.1000000000000014</c:v>
                </c:pt>
                <c:pt idx="7064">
                  <c:v>0</c:v>
                </c:pt>
                <c:pt idx="7065">
                  <c:v>0</c:v>
                </c:pt>
                <c:pt idx="7066">
                  <c:v>0</c:v>
                </c:pt>
                <c:pt idx="7067">
                  <c:v>0</c:v>
                </c:pt>
                <c:pt idx="7068">
                  <c:v>0</c:v>
                </c:pt>
                <c:pt idx="7069">
                  <c:v>0</c:v>
                </c:pt>
                <c:pt idx="7070">
                  <c:v>0</c:v>
                </c:pt>
                <c:pt idx="7071">
                  <c:v>0</c:v>
                </c:pt>
                <c:pt idx="7072">
                  <c:v>0</c:v>
                </c:pt>
                <c:pt idx="7073">
                  <c:v>0</c:v>
                </c:pt>
                <c:pt idx="7074">
                  <c:v>0</c:v>
                </c:pt>
                <c:pt idx="7075">
                  <c:v>0</c:v>
                </c:pt>
                <c:pt idx="7076">
                  <c:v>6.8249999999999993</c:v>
                </c:pt>
                <c:pt idx="7077">
                  <c:v>0</c:v>
                </c:pt>
                <c:pt idx="7078">
                  <c:v>0</c:v>
                </c:pt>
                <c:pt idx="7079">
                  <c:v>0</c:v>
                </c:pt>
                <c:pt idx="7080">
                  <c:v>0</c:v>
                </c:pt>
                <c:pt idx="7081">
                  <c:v>0</c:v>
                </c:pt>
                <c:pt idx="7082">
                  <c:v>11.924999999999999</c:v>
                </c:pt>
                <c:pt idx="7083">
                  <c:v>20.625</c:v>
                </c:pt>
                <c:pt idx="7084">
                  <c:v>1.8000000000000003</c:v>
                </c:pt>
                <c:pt idx="7085">
                  <c:v>0</c:v>
                </c:pt>
                <c:pt idx="7086">
                  <c:v>0</c:v>
                </c:pt>
                <c:pt idx="7087">
                  <c:v>0</c:v>
                </c:pt>
                <c:pt idx="7088">
                  <c:v>11.024999999999999</c:v>
                </c:pt>
                <c:pt idx="7089">
                  <c:v>10.649999999999999</c:v>
                </c:pt>
                <c:pt idx="7090">
                  <c:v>0</c:v>
                </c:pt>
                <c:pt idx="7091">
                  <c:v>0</c:v>
                </c:pt>
                <c:pt idx="7092">
                  <c:v>0</c:v>
                </c:pt>
                <c:pt idx="7093">
                  <c:v>0</c:v>
                </c:pt>
                <c:pt idx="7094">
                  <c:v>0</c:v>
                </c:pt>
                <c:pt idx="7095">
                  <c:v>0</c:v>
                </c:pt>
                <c:pt idx="7096">
                  <c:v>0</c:v>
                </c:pt>
                <c:pt idx="7097">
                  <c:v>0</c:v>
                </c:pt>
                <c:pt idx="7098">
                  <c:v>0</c:v>
                </c:pt>
                <c:pt idx="7099">
                  <c:v>0</c:v>
                </c:pt>
                <c:pt idx="7100">
                  <c:v>0</c:v>
                </c:pt>
                <c:pt idx="7101">
                  <c:v>0</c:v>
                </c:pt>
                <c:pt idx="7102">
                  <c:v>0</c:v>
                </c:pt>
                <c:pt idx="7103">
                  <c:v>0</c:v>
                </c:pt>
                <c:pt idx="7104">
                  <c:v>14.100000000000001</c:v>
                </c:pt>
                <c:pt idx="7105">
                  <c:v>0</c:v>
                </c:pt>
                <c:pt idx="7106">
                  <c:v>0</c:v>
                </c:pt>
                <c:pt idx="7107">
                  <c:v>7.1999999999999993</c:v>
                </c:pt>
                <c:pt idx="7108">
                  <c:v>0</c:v>
                </c:pt>
                <c:pt idx="7109">
                  <c:v>0</c:v>
                </c:pt>
                <c:pt idx="7110">
                  <c:v>0</c:v>
                </c:pt>
                <c:pt idx="7111">
                  <c:v>0</c:v>
                </c:pt>
                <c:pt idx="7112">
                  <c:v>0</c:v>
                </c:pt>
                <c:pt idx="7113">
                  <c:v>0</c:v>
                </c:pt>
                <c:pt idx="7114">
                  <c:v>0</c:v>
                </c:pt>
                <c:pt idx="7115">
                  <c:v>0</c:v>
                </c:pt>
                <c:pt idx="7116">
                  <c:v>0</c:v>
                </c:pt>
                <c:pt idx="7117">
                  <c:v>0</c:v>
                </c:pt>
                <c:pt idx="7118">
                  <c:v>0</c:v>
                </c:pt>
                <c:pt idx="7119">
                  <c:v>0</c:v>
                </c:pt>
                <c:pt idx="7120">
                  <c:v>0</c:v>
                </c:pt>
                <c:pt idx="7121">
                  <c:v>0</c:v>
                </c:pt>
                <c:pt idx="7122">
                  <c:v>0</c:v>
                </c:pt>
                <c:pt idx="7123">
                  <c:v>0</c:v>
                </c:pt>
                <c:pt idx="7124">
                  <c:v>0</c:v>
                </c:pt>
                <c:pt idx="7125">
                  <c:v>0</c:v>
                </c:pt>
                <c:pt idx="7126">
                  <c:v>0</c:v>
                </c:pt>
                <c:pt idx="7127">
                  <c:v>0</c:v>
                </c:pt>
                <c:pt idx="7128">
                  <c:v>0</c:v>
                </c:pt>
                <c:pt idx="7129">
                  <c:v>0</c:v>
                </c:pt>
                <c:pt idx="7130">
                  <c:v>0</c:v>
                </c:pt>
                <c:pt idx="7131">
                  <c:v>0</c:v>
                </c:pt>
                <c:pt idx="7132">
                  <c:v>0</c:v>
                </c:pt>
                <c:pt idx="7133">
                  <c:v>0</c:v>
                </c:pt>
                <c:pt idx="7134">
                  <c:v>0</c:v>
                </c:pt>
                <c:pt idx="7135">
                  <c:v>0</c:v>
                </c:pt>
                <c:pt idx="7136">
                  <c:v>0</c:v>
                </c:pt>
                <c:pt idx="7137">
                  <c:v>0</c:v>
                </c:pt>
                <c:pt idx="7138">
                  <c:v>3.0749999999999997</c:v>
                </c:pt>
                <c:pt idx="7139">
                  <c:v>7.4999999999999734E-2</c:v>
                </c:pt>
                <c:pt idx="7140">
                  <c:v>4.2749999999999995</c:v>
                </c:pt>
                <c:pt idx="7141">
                  <c:v>0</c:v>
                </c:pt>
                <c:pt idx="7142">
                  <c:v>0</c:v>
                </c:pt>
                <c:pt idx="7143">
                  <c:v>0</c:v>
                </c:pt>
                <c:pt idx="7144">
                  <c:v>0</c:v>
                </c:pt>
                <c:pt idx="7145">
                  <c:v>0</c:v>
                </c:pt>
                <c:pt idx="7146">
                  <c:v>0</c:v>
                </c:pt>
                <c:pt idx="7147">
                  <c:v>0</c:v>
                </c:pt>
                <c:pt idx="7148">
                  <c:v>0</c:v>
                </c:pt>
                <c:pt idx="7149">
                  <c:v>0</c:v>
                </c:pt>
                <c:pt idx="7150">
                  <c:v>0</c:v>
                </c:pt>
                <c:pt idx="7151">
                  <c:v>0</c:v>
                </c:pt>
                <c:pt idx="7152">
                  <c:v>0</c:v>
                </c:pt>
                <c:pt idx="7153">
                  <c:v>0</c:v>
                </c:pt>
                <c:pt idx="7154">
                  <c:v>0</c:v>
                </c:pt>
                <c:pt idx="7155">
                  <c:v>0</c:v>
                </c:pt>
                <c:pt idx="7156">
                  <c:v>0</c:v>
                </c:pt>
                <c:pt idx="7157">
                  <c:v>0</c:v>
                </c:pt>
                <c:pt idx="7158">
                  <c:v>0</c:v>
                </c:pt>
                <c:pt idx="7159">
                  <c:v>0</c:v>
                </c:pt>
                <c:pt idx="7160">
                  <c:v>0</c:v>
                </c:pt>
                <c:pt idx="7161">
                  <c:v>0</c:v>
                </c:pt>
                <c:pt idx="7162">
                  <c:v>0</c:v>
                </c:pt>
                <c:pt idx="7163">
                  <c:v>0</c:v>
                </c:pt>
                <c:pt idx="7164">
                  <c:v>0</c:v>
                </c:pt>
                <c:pt idx="7165">
                  <c:v>0</c:v>
                </c:pt>
                <c:pt idx="7166">
                  <c:v>0</c:v>
                </c:pt>
                <c:pt idx="7167">
                  <c:v>0</c:v>
                </c:pt>
                <c:pt idx="7168">
                  <c:v>0</c:v>
                </c:pt>
                <c:pt idx="7169">
                  <c:v>0</c:v>
                </c:pt>
                <c:pt idx="7170">
                  <c:v>0</c:v>
                </c:pt>
                <c:pt idx="7171">
                  <c:v>0</c:v>
                </c:pt>
                <c:pt idx="7172">
                  <c:v>0</c:v>
                </c:pt>
                <c:pt idx="7173">
                  <c:v>14.25</c:v>
                </c:pt>
                <c:pt idx="7174">
                  <c:v>17.700000000000003</c:v>
                </c:pt>
                <c:pt idx="7175">
                  <c:v>0</c:v>
                </c:pt>
                <c:pt idx="7176">
                  <c:v>0</c:v>
                </c:pt>
                <c:pt idx="7177">
                  <c:v>0</c:v>
                </c:pt>
                <c:pt idx="7178">
                  <c:v>0</c:v>
                </c:pt>
                <c:pt idx="7179">
                  <c:v>0</c:v>
                </c:pt>
                <c:pt idx="7180">
                  <c:v>0</c:v>
                </c:pt>
                <c:pt idx="7181">
                  <c:v>0</c:v>
                </c:pt>
                <c:pt idx="7182">
                  <c:v>0</c:v>
                </c:pt>
                <c:pt idx="7183">
                  <c:v>0</c:v>
                </c:pt>
                <c:pt idx="7184">
                  <c:v>0</c:v>
                </c:pt>
                <c:pt idx="7185">
                  <c:v>0</c:v>
                </c:pt>
                <c:pt idx="7186">
                  <c:v>0</c:v>
                </c:pt>
                <c:pt idx="7187">
                  <c:v>0</c:v>
                </c:pt>
                <c:pt idx="7188">
                  <c:v>0</c:v>
                </c:pt>
                <c:pt idx="7189">
                  <c:v>0</c:v>
                </c:pt>
                <c:pt idx="7190">
                  <c:v>0</c:v>
                </c:pt>
                <c:pt idx="7191">
                  <c:v>0</c:v>
                </c:pt>
                <c:pt idx="7192">
                  <c:v>0</c:v>
                </c:pt>
                <c:pt idx="7193">
                  <c:v>24</c:v>
                </c:pt>
                <c:pt idx="7194">
                  <c:v>2.1750000000000003</c:v>
                </c:pt>
                <c:pt idx="7195">
                  <c:v>0</c:v>
                </c:pt>
                <c:pt idx="7196">
                  <c:v>0</c:v>
                </c:pt>
                <c:pt idx="7197">
                  <c:v>0</c:v>
                </c:pt>
                <c:pt idx="7198">
                  <c:v>0</c:v>
                </c:pt>
                <c:pt idx="7199">
                  <c:v>0</c:v>
                </c:pt>
                <c:pt idx="7200">
                  <c:v>0</c:v>
                </c:pt>
                <c:pt idx="7201">
                  <c:v>0</c:v>
                </c:pt>
                <c:pt idx="7202">
                  <c:v>0</c:v>
                </c:pt>
                <c:pt idx="7203">
                  <c:v>0</c:v>
                </c:pt>
                <c:pt idx="7204">
                  <c:v>0</c:v>
                </c:pt>
                <c:pt idx="7205">
                  <c:v>0</c:v>
                </c:pt>
                <c:pt idx="7206">
                  <c:v>0</c:v>
                </c:pt>
                <c:pt idx="7207">
                  <c:v>0</c:v>
                </c:pt>
                <c:pt idx="7208">
                  <c:v>0</c:v>
                </c:pt>
                <c:pt idx="7209">
                  <c:v>0</c:v>
                </c:pt>
                <c:pt idx="7210">
                  <c:v>4.5</c:v>
                </c:pt>
                <c:pt idx="7211">
                  <c:v>7.9499999999999993</c:v>
                </c:pt>
                <c:pt idx="7212">
                  <c:v>0</c:v>
                </c:pt>
                <c:pt idx="7213">
                  <c:v>0</c:v>
                </c:pt>
                <c:pt idx="7214">
                  <c:v>2.3999999999999995</c:v>
                </c:pt>
                <c:pt idx="7215">
                  <c:v>0</c:v>
                </c:pt>
                <c:pt idx="7216">
                  <c:v>0</c:v>
                </c:pt>
                <c:pt idx="7217">
                  <c:v>0</c:v>
                </c:pt>
                <c:pt idx="7218">
                  <c:v>0</c:v>
                </c:pt>
                <c:pt idx="7219">
                  <c:v>0</c:v>
                </c:pt>
                <c:pt idx="7220">
                  <c:v>0</c:v>
                </c:pt>
                <c:pt idx="7221">
                  <c:v>0</c:v>
                </c:pt>
                <c:pt idx="7222">
                  <c:v>0</c:v>
                </c:pt>
                <c:pt idx="7223">
                  <c:v>0</c:v>
                </c:pt>
                <c:pt idx="7224">
                  <c:v>0</c:v>
                </c:pt>
                <c:pt idx="7225">
                  <c:v>0</c:v>
                </c:pt>
                <c:pt idx="7226">
                  <c:v>50.550000000000004</c:v>
                </c:pt>
                <c:pt idx="7227">
                  <c:v>16.125</c:v>
                </c:pt>
                <c:pt idx="7228">
                  <c:v>0</c:v>
                </c:pt>
                <c:pt idx="7229">
                  <c:v>0</c:v>
                </c:pt>
                <c:pt idx="7230">
                  <c:v>0</c:v>
                </c:pt>
                <c:pt idx="7231">
                  <c:v>0</c:v>
                </c:pt>
                <c:pt idx="7232">
                  <c:v>0</c:v>
                </c:pt>
                <c:pt idx="7233">
                  <c:v>0</c:v>
                </c:pt>
                <c:pt idx="7234">
                  <c:v>0</c:v>
                </c:pt>
                <c:pt idx="7235">
                  <c:v>0</c:v>
                </c:pt>
                <c:pt idx="7236">
                  <c:v>3</c:v>
                </c:pt>
                <c:pt idx="7237">
                  <c:v>1.4250000000000003</c:v>
                </c:pt>
                <c:pt idx="7238">
                  <c:v>16.950000000000003</c:v>
                </c:pt>
                <c:pt idx="7239">
                  <c:v>0</c:v>
                </c:pt>
                <c:pt idx="7240">
                  <c:v>0</c:v>
                </c:pt>
                <c:pt idx="7241">
                  <c:v>0</c:v>
                </c:pt>
                <c:pt idx="7242">
                  <c:v>0</c:v>
                </c:pt>
                <c:pt idx="7243">
                  <c:v>0</c:v>
                </c:pt>
                <c:pt idx="7244">
                  <c:v>0</c:v>
                </c:pt>
                <c:pt idx="7245">
                  <c:v>0</c:v>
                </c:pt>
                <c:pt idx="7246">
                  <c:v>0.15000000000000013</c:v>
                </c:pt>
                <c:pt idx="7247">
                  <c:v>0</c:v>
                </c:pt>
                <c:pt idx="7248">
                  <c:v>0</c:v>
                </c:pt>
                <c:pt idx="7249">
                  <c:v>0</c:v>
                </c:pt>
                <c:pt idx="7250">
                  <c:v>0</c:v>
                </c:pt>
                <c:pt idx="7251">
                  <c:v>0</c:v>
                </c:pt>
                <c:pt idx="7252">
                  <c:v>0</c:v>
                </c:pt>
                <c:pt idx="7253">
                  <c:v>0</c:v>
                </c:pt>
                <c:pt idx="7254">
                  <c:v>0</c:v>
                </c:pt>
                <c:pt idx="7255">
                  <c:v>0</c:v>
                </c:pt>
                <c:pt idx="7256">
                  <c:v>0</c:v>
                </c:pt>
                <c:pt idx="7257">
                  <c:v>0</c:v>
                </c:pt>
                <c:pt idx="7258">
                  <c:v>0</c:v>
                </c:pt>
                <c:pt idx="7259">
                  <c:v>0</c:v>
                </c:pt>
                <c:pt idx="7260">
                  <c:v>0</c:v>
                </c:pt>
                <c:pt idx="7261">
                  <c:v>0</c:v>
                </c:pt>
                <c:pt idx="7262">
                  <c:v>0</c:v>
                </c:pt>
                <c:pt idx="7263">
                  <c:v>0</c:v>
                </c:pt>
                <c:pt idx="7264">
                  <c:v>0</c:v>
                </c:pt>
                <c:pt idx="7265">
                  <c:v>0</c:v>
                </c:pt>
                <c:pt idx="7266">
                  <c:v>0</c:v>
                </c:pt>
                <c:pt idx="7267">
                  <c:v>0</c:v>
                </c:pt>
                <c:pt idx="7268">
                  <c:v>0</c:v>
                </c:pt>
                <c:pt idx="7269">
                  <c:v>3.6000000000000005</c:v>
                </c:pt>
                <c:pt idx="7270">
                  <c:v>0</c:v>
                </c:pt>
                <c:pt idx="7271">
                  <c:v>0</c:v>
                </c:pt>
                <c:pt idx="7272">
                  <c:v>0</c:v>
                </c:pt>
                <c:pt idx="7273">
                  <c:v>0</c:v>
                </c:pt>
                <c:pt idx="7274">
                  <c:v>0</c:v>
                </c:pt>
                <c:pt idx="7275">
                  <c:v>2.3999999999999995</c:v>
                </c:pt>
                <c:pt idx="7276">
                  <c:v>0</c:v>
                </c:pt>
                <c:pt idx="7277">
                  <c:v>0</c:v>
                </c:pt>
                <c:pt idx="7278">
                  <c:v>0</c:v>
                </c:pt>
                <c:pt idx="7279">
                  <c:v>0</c:v>
                </c:pt>
                <c:pt idx="7280">
                  <c:v>0</c:v>
                </c:pt>
                <c:pt idx="7281">
                  <c:v>0</c:v>
                </c:pt>
                <c:pt idx="7282">
                  <c:v>0</c:v>
                </c:pt>
                <c:pt idx="7283">
                  <c:v>0</c:v>
                </c:pt>
                <c:pt idx="7284">
                  <c:v>0</c:v>
                </c:pt>
                <c:pt idx="7285">
                  <c:v>0</c:v>
                </c:pt>
                <c:pt idx="7286">
                  <c:v>0</c:v>
                </c:pt>
                <c:pt idx="7287">
                  <c:v>0</c:v>
                </c:pt>
                <c:pt idx="7288">
                  <c:v>0</c:v>
                </c:pt>
                <c:pt idx="7289">
                  <c:v>0</c:v>
                </c:pt>
                <c:pt idx="7290">
                  <c:v>2.8500000000000005</c:v>
                </c:pt>
                <c:pt idx="7291">
                  <c:v>1.7249999999999999</c:v>
                </c:pt>
                <c:pt idx="7292">
                  <c:v>0.375</c:v>
                </c:pt>
                <c:pt idx="7293">
                  <c:v>0</c:v>
                </c:pt>
                <c:pt idx="7294">
                  <c:v>0</c:v>
                </c:pt>
                <c:pt idx="7295">
                  <c:v>0</c:v>
                </c:pt>
                <c:pt idx="7296">
                  <c:v>0</c:v>
                </c:pt>
                <c:pt idx="7297">
                  <c:v>0</c:v>
                </c:pt>
                <c:pt idx="7298">
                  <c:v>0</c:v>
                </c:pt>
                <c:pt idx="7299">
                  <c:v>0</c:v>
                </c:pt>
                <c:pt idx="7300">
                  <c:v>0</c:v>
                </c:pt>
                <c:pt idx="7301">
                  <c:v>0</c:v>
                </c:pt>
                <c:pt idx="7302">
                  <c:v>0</c:v>
                </c:pt>
                <c:pt idx="7303">
                  <c:v>0</c:v>
                </c:pt>
                <c:pt idx="7304">
                  <c:v>0</c:v>
                </c:pt>
                <c:pt idx="7305">
                  <c:v>0</c:v>
                </c:pt>
                <c:pt idx="7306">
                  <c:v>0</c:v>
                </c:pt>
                <c:pt idx="7307">
                  <c:v>0</c:v>
                </c:pt>
                <c:pt idx="7308">
                  <c:v>9.9750000000000014</c:v>
                </c:pt>
                <c:pt idx="7309">
                  <c:v>0.375</c:v>
                </c:pt>
                <c:pt idx="7310">
                  <c:v>0</c:v>
                </c:pt>
                <c:pt idx="7311">
                  <c:v>0</c:v>
                </c:pt>
                <c:pt idx="7312">
                  <c:v>0</c:v>
                </c:pt>
                <c:pt idx="7313">
                  <c:v>0</c:v>
                </c:pt>
                <c:pt idx="7314">
                  <c:v>0</c:v>
                </c:pt>
                <c:pt idx="7315">
                  <c:v>0</c:v>
                </c:pt>
                <c:pt idx="7316">
                  <c:v>0</c:v>
                </c:pt>
                <c:pt idx="7317">
                  <c:v>0</c:v>
                </c:pt>
                <c:pt idx="7318">
                  <c:v>0</c:v>
                </c:pt>
                <c:pt idx="7319">
                  <c:v>0</c:v>
                </c:pt>
                <c:pt idx="7320">
                  <c:v>0</c:v>
                </c:pt>
                <c:pt idx="7321">
                  <c:v>0</c:v>
                </c:pt>
                <c:pt idx="7322">
                  <c:v>0</c:v>
                </c:pt>
                <c:pt idx="7323">
                  <c:v>0</c:v>
                </c:pt>
                <c:pt idx="7324">
                  <c:v>0</c:v>
                </c:pt>
                <c:pt idx="7325">
                  <c:v>11.25</c:v>
                </c:pt>
                <c:pt idx="7326">
                  <c:v>0</c:v>
                </c:pt>
                <c:pt idx="7327">
                  <c:v>0</c:v>
                </c:pt>
                <c:pt idx="7328">
                  <c:v>0</c:v>
                </c:pt>
                <c:pt idx="7329">
                  <c:v>0</c:v>
                </c:pt>
                <c:pt idx="7330">
                  <c:v>0</c:v>
                </c:pt>
                <c:pt idx="7331">
                  <c:v>0</c:v>
                </c:pt>
                <c:pt idx="7332">
                  <c:v>0</c:v>
                </c:pt>
                <c:pt idx="7333">
                  <c:v>0</c:v>
                </c:pt>
                <c:pt idx="7334">
                  <c:v>0</c:v>
                </c:pt>
                <c:pt idx="7335">
                  <c:v>1.5749999999999997</c:v>
                </c:pt>
                <c:pt idx="7336">
                  <c:v>0</c:v>
                </c:pt>
                <c:pt idx="7337">
                  <c:v>0</c:v>
                </c:pt>
                <c:pt idx="7338">
                  <c:v>0</c:v>
                </c:pt>
                <c:pt idx="7339">
                  <c:v>0</c:v>
                </c:pt>
                <c:pt idx="7340">
                  <c:v>0</c:v>
                </c:pt>
                <c:pt idx="7341">
                  <c:v>0</c:v>
                </c:pt>
                <c:pt idx="7342">
                  <c:v>0</c:v>
                </c:pt>
                <c:pt idx="7343">
                  <c:v>0</c:v>
                </c:pt>
                <c:pt idx="7344">
                  <c:v>1.0500000000000003</c:v>
                </c:pt>
                <c:pt idx="7345">
                  <c:v>0</c:v>
                </c:pt>
                <c:pt idx="7346">
                  <c:v>0</c:v>
                </c:pt>
                <c:pt idx="7347">
                  <c:v>0</c:v>
                </c:pt>
                <c:pt idx="7348">
                  <c:v>0</c:v>
                </c:pt>
                <c:pt idx="7349">
                  <c:v>0</c:v>
                </c:pt>
                <c:pt idx="7350">
                  <c:v>0</c:v>
                </c:pt>
                <c:pt idx="7351">
                  <c:v>3.75</c:v>
                </c:pt>
                <c:pt idx="7352">
                  <c:v>0</c:v>
                </c:pt>
                <c:pt idx="7353">
                  <c:v>0</c:v>
                </c:pt>
                <c:pt idx="7354">
                  <c:v>0</c:v>
                </c:pt>
                <c:pt idx="7355">
                  <c:v>0</c:v>
                </c:pt>
                <c:pt idx="7356">
                  <c:v>0</c:v>
                </c:pt>
                <c:pt idx="7357">
                  <c:v>0</c:v>
                </c:pt>
                <c:pt idx="7358">
                  <c:v>0</c:v>
                </c:pt>
                <c:pt idx="7359">
                  <c:v>0</c:v>
                </c:pt>
                <c:pt idx="7360">
                  <c:v>0</c:v>
                </c:pt>
                <c:pt idx="7361">
                  <c:v>0</c:v>
                </c:pt>
                <c:pt idx="7362">
                  <c:v>0</c:v>
                </c:pt>
                <c:pt idx="7363">
                  <c:v>0</c:v>
                </c:pt>
                <c:pt idx="7364">
                  <c:v>8.0249999999999986</c:v>
                </c:pt>
                <c:pt idx="7365">
                  <c:v>11.549999999999999</c:v>
                </c:pt>
                <c:pt idx="7366">
                  <c:v>2.6999999999999997</c:v>
                </c:pt>
                <c:pt idx="7367">
                  <c:v>7.1999999999999993</c:v>
                </c:pt>
                <c:pt idx="7368">
                  <c:v>0.82499999999999973</c:v>
                </c:pt>
                <c:pt idx="7369">
                  <c:v>0</c:v>
                </c:pt>
                <c:pt idx="7370">
                  <c:v>0</c:v>
                </c:pt>
                <c:pt idx="7371">
                  <c:v>0</c:v>
                </c:pt>
                <c:pt idx="7372">
                  <c:v>0</c:v>
                </c:pt>
                <c:pt idx="7373">
                  <c:v>2.8500000000000005</c:v>
                </c:pt>
                <c:pt idx="7374">
                  <c:v>0</c:v>
                </c:pt>
                <c:pt idx="7375">
                  <c:v>0</c:v>
                </c:pt>
                <c:pt idx="7376">
                  <c:v>0</c:v>
                </c:pt>
                <c:pt idx="7377">
                  <c:v>0</c:v>
                </c:pt>
                <c:pt idx="7378">
                  <c:v>0</c:v>
                </c:pt>
                <c:pt idx="7379">
                  <c:v>0</c:v>
                </c:pt>
                <c:pt idx="7380">
                  <c:v>0</c:v>
                </c:pt>
                <c:pt idx="7381">
                  <c:v>22.5</c:v>
                </c:pt>
                <c:pt idx="7382">
                  <c:v>0</c:v>
                </c:pt>
                <c:pt idx="7383">
                  <c:v>0</c:v>
                </c:pt>
                <c:pt idx="7384">
                  <c:v>16.649999999999999</c:v>
                </c:pt>
                <c:pt idx="7385">
                  <c:v>8.7000000000000011</c:v>
                </c:pt>
                <c:pt idx="7386">
                  <c:v>0</c:v>
                </c:pt>
                <c:pt idx="7387">
                  <c:v>0</c:v>
                </c:pt>
                <c:pt idx="7388">
                  <c:v>0</c:v>
                </c:pt>
                <c:pt idx="7389">
                  <c:v>0</c:v>
                </c:pt>
                <c:pt idx="7390">
                  <c:v>0</c:v>
                </c:pt>
                <c:pt idx="7391">
                  <c:v>0</c:v>
                </c:pt>
                <c:pt idx="7392">
                  <c:v>0</c:v>
                </c:pt>
                <c:pt idx="7393">
                  <c:v>0</c:v>
                </c:pt>
                <c:pt idx="7394">
                  <c:v>0</c:v>
                </c:pt>
                <c:pt idx="7395">
                  <c:v>0</c:v>
                </c:pt>
                <c:pt idx="7396">
                  <c:v>0</c:v>
                </c:pt>
                <c:pt idx="7397">
                  <c:v>0</c:v>
                </c:pt>
                <c:pt idx="7398">
                  <c:v>4.5</c:v>
                </c:pt>
                <c:pt idx="7399">
                  <c:v>0</c:v>
                </c:pt>
                <c:pt idx="7400">
                  <c:v>0</c:v>
                </c:pt>
                <c:pt idx="7401">
                  <c:v>0</c:v>
                </c:pt>
                <c:pt idx="7402">
                  <c:v>0</c:v>
                </c:pt>
                <c:pt idx="7403">
                  <c:v>0</c:v>
                </c:pt>
                <c:pt idx="7404">
                  <c:v>0</c:v>
                </c:pt>
                <c:pt idx="7405">
                  <c:v>0</c:v>
                </c:pt>
                <c:pt idx="7406">
                  <c:v>0</c:v>
                </c:pt>
                <c:pt idx="7407">
                  <c:v>0</c:v>
                </c:pt>
                <c:pt idx="7408">
                  <c:v>1.1999999999999997</c:v>
                </c:pt>
                <c:pt idx="7409">
                  <c:v>0</c:v>
                </c:pt>
                <c:pt idx="7410">
                  <c:v>0</c:v>
                </c:pt>
                <c:pt idx="7411">
                  <c:v>8.7000000000000011</c:v>
                </c:pt>
                <c:pt idx="7412">
                  <c:v>0</c:v>
                </c:pt>
                <c:pt idx="7413">
                  <c:v>0</c:v>
                </c:pt>
                <c:pt idx="7414">
                  <c:v>2.6999999999999997</c:v>
                </c:pt>
                <c:pt idx="7415">
                  <c:v>0</c:v>
                </c:pt>
                <c:pt idx="7416">
                  <c:v>0</c:v>
                </c:pt>
                <c:pt idx="7417">
                  <c:v>3.6000000000000005</c:v>
                </c:pt>
                <c:pt idx="7418">
                  <c:v>0</c:v>
                </c:pt>
                <c:pt idx="7419">
                  <c:v>0</c:v>
                </c:pt>
                <c:pt idx="7420">
                  <c:v>0</c:v>
                </c:pt>
                <c:pt idx="7421">
                  <c:v>0</c:v>
                </c:pt>
                <c:pt idx="7422">
                  <c:v>0.375</c:v>
                </c:pt>
                <c:pt idx="7423">
                  <c:v>0</c:v>
                </c:pt>
                <c:pt idx="7424">
                  <c:v>0</c:v>
                </c:pt>
                <c:pt idx="7425">
                  <c:v>0</c:v>
                </c:pt>
                <c:pt idx="7426">
                  <c:v>0</c:v>
                </c:pt>
                <c:pt idx="7427">
                  <c:v>0</c:v>
                </c:pt>
                <c:pt idx="7428">
                  <c:v>0</c:v>
                </c:pt>
                <c:pt idx="7429">
                  <c:v>0</c:v>
                </c:pt>
                <c:pt idx="7430">
                  <c:v>0</c:v>
                </c:pt>
                <c:pt idx="7431">
                  <c:v>6.75</c:v>
                </c:pt>
                <c:pt idx="7432">
                  <c:v>0</c:v>
                </c:pt>
                <c:pt idx="7433">
                  <c:v>0</c:v>
                </c:pt>
                <c:pt idx="7434">
                  <c:v>0</c:v>
                </c:pt>
                <c:pt idx="7435">
                  <c:v>0</c:v>
                </c:pt>
                <c:pt idx="7436">
                  <c:v>0</c:v>
                </c:pt>
                <c:pt idx="7437">
                  <c:v>0</c:v>
                </c:pt>
                <c:pt idx="7438">
                  <c:v>1.3499999999999999</c:v>
                </c:pt>
                <c:pt idx="7439">
                  <c:v>0</c:v>
                </c:pt>
                <c:pt idx="7440">
                  <c:v>0</c:v>
                </c:pt>
                <c:pt idx="7441">
                  <c:v>0</c:v>
                </c:pt>
                <c:pt idx="7442">
                  <c:v>0</c:v>
                </c:pt>
                <c:pt idx="7443">
                  <c:v>0</c:v>
                </c:pt>
                <c:pt idx="7444">
                  <c:v>0</c:v>
                </c:pt>
                <c:pt idx="7445">
                  <c:v>0</c:v>
                </c:pt>
                <c:pt idx="7446">
                  <c:v>0</c:v>
                </c:pt>
                <c:pt idx="7447">
                  <c:v>0</c:v>
                </c:pt>
                <c:pt idx="7448">
                  <c:v>0</c:v>
                </c:pt>
                <c:pt idx="7449">
                  <c:v>0</c:v>
                </c:pt>
                <c:pt idx="7450">
                  <c:v>0</c:v>
                </c:pt>
                <c:pt idx="7451">
                  <c:v>0</c:v>
                </c:pt>
                <c:pt idx="7452">
                  <c:v>0</c:v>
                </c:pt>
                <c:pt idx="7453">
                  <c:v>0</c:v>
                </c:pt>
                <c:pt idx="7454">
                  <c:v>0</c:v>
                </c:pt>
                <c:pt idx="7455">
                  <c:v>0</c:v>
                </c:pt>
                <c:pt idx="7456">
                  <c:v>6.1499999999999995</c:v>
                </c:pt>
                <c:pt idx="7457">
                  <c:v>0</c:v>
                </c:pt>
                <c:pt idx="7458">
                  <c:v>0</c:v>
                </c:pt>
                <c:pt idx="7459">
                  <c:v>0</c:v>
                </c:pt>
                <c:pt idx="7460">
                  <c:v>0</c:v>
                </c:pt>
                <c:pt idx="7461">
                  <c:v>3.4499999999999997</c:v>
                </c:pt>
                <c:pt idx="7462">
                  <c:v>0</c:v>
                </c:pt>
                <c:pt idx="7463">
                  <c:v>0</c:v>
                </c:pt>
                <c:pt idx="7464">
                  <c:v>0</c:v>
                </c:pt>
                <c:pt idx="7465">
                  <c:v>3.1499999999999995</c:v>
                </c:pt>
                <c:pt idx="7466">
                  <c:v>4.0500000000000007</c:v>
                </c:pt>
                <c:pt idx="7467">
                  <c:v>0</c:v>
                </c:pt>
                <c:pt idx="7468">
                  <c:v>0</c:v>
                </c:pt>
                <c:pt idx="7469">
                  <c:v>0</c:v>
                </c:pt>
                <c:pt idx="7470">
                  <c:v>0</c:v>
                </c:pt>
                <c:pt idx="7471">
                  <c:v>0</c:v>
                </c:pt>
                <c:pt idx="7472">
                  <c:v>0</c:v>
                </c:pt>
                <c:pt idx="7473">
                  <c:v>0</c:v>
                </c:pt>
                <c:pt idx="7474">
                  <c:v>0</c:v>
                </c:pt>
                <c:pt idx="7475">
                  <c:v>0</c:v>
                </c:pt>
                <c:pt idx="7476">
                  <c:v>0</c:v>
                </c:pt>
                <c:pt idx="7477">
                  <c:v>0</c:v>
                </c:pt>
                <c:pt idx="7478">
                  <c:v>0.90000000000000013</c:v>
                </c:pt>
                <c:pt idx="7479">
                  <c:v>0</c:v>
                </c:pt>
                <c:pt idx="7480">
                  <c:v>0</c:v>
                </c:pt>
                <c:pt idx="7481">
                  <c:v>0</c:v>
                </c:pt>
                <c:pt idx="7482">
                  <c:v>0</c:v>
                </c:pt>
                <c:pt idx="7483">
                  <c:v>0</c:v>
                </c:pt>
                <c:pt idx="7484">
                  <c:v>0</c:v>
                </c:pt>
                <c:pt idx="7485">
                  <c:v>0</c:v>
                </c:pt>
                <c:pt idx="7486">
                  <c:v>0</c:v>
                </c:pt>
                <c:pt idx="7487">
                  <c:v>0</c:v>
                </c:pt>
                <c:pt idx="7488">
                  <c:v>0</c:v>
                </c:pt>
                <c:pt idx="7489">
                  <c:v>3.75</c:v>
                </c:pt>
                <c:pt idx="7490">
                  <c:v>0</c:v>
                </c:pt>
                <c:pt idx="7491">
                  <c:v>0</c:v>
                </c:pt>
                <c:pt idx="7492">
                  <c:v>0</c:v>
                </c:pt>
                <c:pt idx="7493">
                  <c:v>0</c:v>
                </c:pt>
                <c:pt idx="7494">
                  <c:v>0</c:v>
                </c:pt>
                <c:pt idx="7495">
                  <c:v>0</c:v>
                </c:pt>
                <c:pt idx="7496">
                  <c:v>0</c:v>
                </c:pt>
                <c:pt idx="7497">
                  <c:v>0</c:v>
                </c:pt>
                <c:pt idx="7498">
                  <c:v>0</c:v>
                </c:pt>
                <c:pt idx="7499">
                  <c:v>0</c:v>
                </c:pt>
                <c:pt idx="7500">
                  <c:v>0</c:v>
                </c:pt>
                <c:pt idx="7501">
                  <c:v>0</c:v>
                </c:pt>
                <c:pt idx="7502">
                  <c:v>0</c:v>
                </c:pt>
                <c:pt idx="7503">
                  <c:v>0</c:v>
                </c:pt>
                <c:pt idx="7504">
                  <c:v>0</c:v>
                </c:pt>
                <c:pt idx="7505">
                  <c:v>0</c:v>
                </c:pt>
                <c:pt idx="7506">
                  <c:v>0</c:v>
                </c:pt>
                <c:pt idx="7507">
                  <c:v>0</c:v>
                </c:pt>
                <c:pt idx="7508">
                  <c:v>0.59999999999999987</c:v>
                </c:pt>
                <c:pt idx="7509">
                  <c:v>0</c:v>
                </c:pt>
                <c:pt idx="7510">
                  <c:v>0</c:v>
                </c:pt>
                <c:pt idx="7511">
                  <c:v>0</c:v>
                </c:pt>
                <c:pt idx="7512">
                  <c:v>0</c:v>
                </c:pt>
                <c:pt idx="7513">
                  <c:v>0</c:v>
                </c:pt>
                <c:pt idx="7514">
                  <c:v>0</c:v>
                </c:pt>
                <c:pt idx="7515">
                  <c:v>0</c:v>
                </c:pt>
                <c:pt idx="7516">
                  <c:v>0</c:v>
                </c:pt>
                <c:pt idx="7517">
                  <c:v>0</c:v>
                </c:pt>
                <c:pt idx="7518">
                  <c:v>0</c:v>
                </c:pt>
                <c:pt idx="7519">
                  <c:v>0</c:v>
                </c:pt>
                <c:pt idx="7520">
                  <c:v>0</c:v>
                </c:pt>
                <c:pt idx="7521">
                  <c:v>0</c:v>
                </c:pt>
                <c:pt idx="7522">
                  <c:v>0</c:v>
                </c:pt>
                <c:pt idx="7523">
                  <c:v>0</c:v>
                </c:pt>
                <c:pt idx="7524">
                  <c:v>0</c:v>
                </c:pt>
                <c:pt idx="7525">
                  <c:v>0</c:v>
                </c:pt>
                <c:pt idx="7526">
                  <c:v>0</c:v>
                </c:pt>
                <c:pt idx="7527">
                  <c:v>0</c:v>
                </c:pt>
                <c:pt idx="7528">
                  <c:v>0</c:v>
                </c:pt>
                <c:pt idx="7529">
                  <c:v>0</c:v>
                </c:pt>
                <c:pt idx="7530">
                  <c:v>0</c:v>
                </c:pt>
                <c:pt idx="7531">
                  <c:v>0</c:v>
                </c:pt>
                <c:pt idx="7532">
                  <c:v>0.75</c:v>
                </c:pt>
                <c:pt idx="7533">
                  <c:v>1.0500000000000003</c:v>
                </c:pt>
                <c:pt idx="7534">
                  <c:v>0</c:v>
                </c:pt>
                <c:pt idx="7535">
                  <c:v>0</c:v>
                </c:pt>
                <c:pt idx="7536">
                  <c:v>0</c:v>
                </c:pt>
                <c:pt idx="7537">
                  <c:v>0</c:v>
                </c:pt>
                <c:pt idx="7538">
                  <c:v>0</c:v>
                </c:pt>
                <c:pt idx="7539">
                  <c:v>0</c:v>
                </c:pt>
                <c:pt idx="7540">
                  <c:v>3.3000000000000003</c:v>
                </c:pt>
                <c:pt idx="7541">
                  <c:v>0</c:v>
                </c:pt>
                <c:pt idx="7542">
                  <c:v>0</c:v>
                </c:pt>
                <c:pt idx="7543">
                  <c:v>6.4499999999999993</c:v>
                </c:pt>
                <c:pt idx="7544">
                  <c:v>0</c:v>
                </c:pt>
                <c:pt idx="7545">
                  <c:v>0</c:v>
                </c:pt>
                <c:pt idx="7546">
                  <c:v>0</c:v>
                </c:pt>
                <c:pt idx="7547">
                  <c:v>0</c:v>
                </c:pt>
                <c:pt idx="7548">
                  <c:v>0</c:v>
                </c:pt>
                <c:pt idx="7549">
                  <c:v>0</c:v>
                </c:pt>
                <c:pt idx="7550">
                  <c:v>0</c:v>
                </c:pt>
                <c:pt idx="7551">
                  <c:v>0</c:v>
                </c:pt>
                <c:pt idx="7552">
                  <c:v>0</c:v>
                </c:pt>
                <c:pt idx="7553">
                  <c:v>0</c:v>
                </c:pt>
                <c:pt idx="7554">
                  <c:v>0</c:v>
                </c:pt>
                <c:pt idx="7555">
                  <c:v>0</c:v>
                </c:pt>
                <c:pt idx="7556">
                  <c:v>0</c:v>
                </c:pt>
                <c:pt idx="7557">
                  <c:v>0</c:v>
                </c:pt>
                <c:pt idx="7558">
                  <c:v>0</c:v>
                </c:pt>
                <c:pt idx="7559">
                  <c:v>0</c:v>
                </c:pt>
                <c:pt idx="7560">
                  <c:v>0</c:v>
                </c:pt>
                <c:pt idx="7561">
                  <c:v>0</c:v>
                </c:pt>
                <c:pt idx="7562">
                  <c:v>0</c:v>
                </c:pt>
                <c:pt idx="7563">
                  <c:v>14.475000000000001</c:v>
                </c:pt>
                <c:pt idx="7564">
                  <c:v>0</c:v>
                </c:pt>
                <c:pt idx="7565">
                  <c:v>0</c:v>
                </c:pt>
                <c:pt idx="7566">
                  <c:v>0</c:v>
                </c:pt>
                <c:pt idx="7567">
                  <c:v>0</c:v>
                </c:pt>
                <c:pt idx="7568">
                  <c:v>0</c:v>
                </c:pt>
                <c:pt idx="7569">
                  <c:v>0</c:v>
                </c:pt>
                <c:pt idx="7570">
                  <c:v>9.75</c:v>
                </c:pt>
                <c:pt idx="7571">
                  <c:v>0</c:v>
                </c:pt>
                <c:pt idx="7572">
                  <c:v>0</c:v>
                </c:pt>
                <c:pt idx="7573">
                  <c:v>0</c:v>
                </c:pt>
                <c:pt idx="7574">
                  <c:v>0</c:v>
                </c:pt>
                <c:pt idx="7575">
                  <c:v>0</c:v>
                </c:pt>
                <c:pt idx="7576">
                  <c:v>0</c:v>
                </c:pt>
                <c:pt idx="7577">
                  <c:v>0</c:v>
                </c:pt>
                <c:pt idx="7578">
                  <c:v>0</c:v>
                </c:pt>
                <c:pt idx="7579">
                  <c:v>0</c:v>
                </c:pt>
                <c:pt idx="7580">
                  <c:v>0</c:v>
                </c:pt>
                <c:pt idx="7581">
                  <c:v>0</c:v>
                </c:pt>
                <c:pt idx="7582">
                  <c:v>0</c:v>
                </c:pt>
                <c:pt idx="7583">
                  <c:v>0</c:v>
                </c:pt>
                <c:pt idx="7584">
                  <c:v>0</c:v>
                </c:pt>
                <c:pt idx="7585">
                  <c:v>0</c:v>
                </c:pt>
                <c:pt idx="7586">
                  <c:v>0</c:v>
                </c:pt>
                <c:pt idx="7587">
                  <c:v>0</c:v>
                </c:pt>
                <c:pt idx="7588">
                  <c:v>0</c:v>
                </c:pt>
                <c:pt idx="7589">
                  <c:v>0</c:v>
                </c:pt>
                <c:pt idx="7590">
                  <c:v>0</c:v>
                </c:pt>
                <c:pt idx="7591">
                  <c:v>7.0500000000000007</c:v>
                </c:pt>
                <c:pt idx="7592">
                  <c:v>8.9249999999999989</c:v>
                </c:pt>
                <c:pt idx="7593">
                  <c:v>0.59999999999999987</c:v>
                </c:pt>
                <c:pt idx="7594">
                  <c:v>0</c:v>
                </c:pt>
                <c:pt idx="7595">
                  <c:v>0</c:v>
                </c:pt>
                <c:pt idx="7596">
                  <c:v>0</c:v>
                </c:pt>
                <c:pt idx="7597">
                  <c:v>0</c:v>
                </c:pt>
                <c:pt idx="7598">
                  <c:v>0</c:v>
                </c:pt>
                <c:pt idx="7599">
                  <c:v>0</c:v>
                </c:pt>
                <c:pt idx="7600">
                  <c:v>0</c:v>
                </c:pt>
                <c:pt idx="7601">
                  <c:v>1.1999999999999997</c:v>
                </c:pt>
                <c:pt idx="7602">
                  <c:v>0.59999999999999987</c:v>
                </c:pt>
                <c:pt idx="7603">
                  <c:v>0</c:v>
                </c:pt>
                <c:pt idx="7604">
                  <c:v>0</c:v>
                </c:pt>
                <c:pt idx="7605">
                  <c:v>0</c:v>
                </c:pt>
                <c:pt idx="7606">
                  <c:v>0</c:v>
                </c:pt>
                <c:pt idx="7607">
                  <c:v>0</c:v>
                </c:pt>
                <c:pt idx="7608">
                  <c:v>0</c:v>
                </c:pt>
                <c:pt idx="7609">
                  <c:v>0</c:v>
                </c:pt>
                <c:pt idx="7610">
                  <c:v>0</c:v>
                </c:pt>
                <c:pt idx="7611">
                  <c:v>0</c:v>
                </c:pt>
                <c:pt idx="7612">
                  <c:v>0</c:v>
                </c:pt>
                <c:pt idx="7613">
                  <c:v>0</c:v>
                </c:pt>
                <c:pt idx="7614">
                  <c:v>0</c:v>
                </c:pt>
                <c:pt idx="7615">
                  <c:v>0</c:v>
                </c:pt>
                <c:pt idx="7616">
                  <c:v>0</c:v>
                </c:pt>
                <c:pt idx="7617">
                  <c:v>0</c:v>
                </c:pt>
                <c:pt idx="7618">
                  <c:v>0</c:v>
                </c:pt>
                <c:pt idx="7619">
                  <c:v>0</c:v>
                </c:pt>
                <c:pt idx="7620">
                  <c:v>0</c:v>
                </c:pt>
                <c:pt idx="7621">
                  <c:v>0</c:v>
                </c:pt>
                <c:pt idx="7622">
                  <c:v>0</c:v>
                </c:pt>
                <c:pt idx="7623">
                  <c:v>0</c:v>
                </c:pt>
                <c:pt idx="7624">
                  <c:v>0</c:v>
                </c:pt>
                <c:pt idx="7625">
                  <c:v>0</c:v>
                </c:pt>
                <c:pt idx="7626">
                  <c:v>0</c:v>
                </c:pt>
                <c:pt idx="7627">
                  <c:v>0</c:v>
                </c:pt>
                <c:pt idx="7628">
                  <c:v>0</c:v>
                </c:pt>
                <c:pt idx="7629">
                  <c:v>0</c:v>
                </c:pt>
                <c:pt idx="7630">
                  <c:v>0</c:v>
                </c:pt>
                <c:pt idx="7631">
                  <c:v>0</c:v>
                </c:pt>
                <c:pt idx="7632">
                  <c:v>0</c:v>
                </c:pt>
                <c:pt idx="7633">
                  <c:v>0</c:v>
                </c:pt>
                <c:pt idx="7634">
                  <c:v>0</c:v>
                </c:pt>
                <c:pt idx="7635">
                  <c:v>0</c:v>
                </c:pt>
                <c:pt idx="7636">
                  <c:v>0</c:v>
                </c:pt>
                <c:pt idx="7637">
                  <c:v>0</c:v>
                </c:pt>
                <c:pt idx="7638">
                  <c:v>0</c:v>
                </c:pt>
                <c:pt idx="7639">
                  <c:v>0</c:v>
                </c:pt>
                <c:pt idx="7640">
                  <c:v>0</c:v>
                </c:pt>
                <c:pt idx="7641">
                  <c:v>0</c:v>
                </c:pt>
                <c:pt idx="7642">
                  <c:v>0</c:v>
                </c:pt>
                <c:pt idx="7643">
                  <c:v>0</c:v>
                </c:pt>
                <c:pt idx="7644">
                  <c:v>0</c:v>
                </c:pt>
                <c:pt idx="7645">
                  <c:v>0</c:v>
                </c:pt>
                <c:pt idx="7646">
                  <c:v>0</c:v>
                </c:pt>
                <c:pt idx="7647">
                  <c:v>0</c:v>
                </c:pt>
                <c:pt idx="7648">
                  <c:v>0</c:v>
                </c:pt>
                <c:pt idx="7649">
                  <c:v>0</c:v>
                </c:pt>
                <c:pt idx="7650">
                  <c:v>0</c:v>
                </c:pt>
                <c:pt idx="7651">
                  <c:v>0</c:v>
                </c:pt>
                <c:pt idx="7652">
                  <c:v>0</c:v>
                </c:pt>
                <c:pt idx="7653">
                  <c:v>0</c:v>
                </c:pt>
                <c:pt idx="7654">
                  <c:v>0</c:v>
                </c:pt>
                <c:pt idx="7655">
                  <c:v>0</c:v>
                </c:pt>
                <c:pt idx="7656">
                  <c:v>0</c:v>
                </c:pt>
                <c:pt idx="7657">
                  <c:v>0</c:v>
                </c:pt>
                <c:pt idx="7658">
                  <c:v>0</c:v>
                </c:pt>
                <c:pt idx="7659">
                  <c:v>0</c:v>
                </c:pt>
                <c:pt idx="7660">
                  <c:v>0</c:v>
                </c:pt>
                <c:pt idx="7661">
                  <c:v>0</c:v>
                </c:pt>
                <c:pt idx="7662">
                  <c:v>0</c:v>
                </c:pt>
                <c:pt idx="7663">
                  <c:v>0</c:v>
                </c:pt>
                <c:pt idx="7664">
                  <c:v>0</c:v>
                </c:pt>
                <c:pt idx="7665">
                  <c:v>0</c:v>
                </c:pt>
                <c:pt idx="7666">
                  <c:v>0</c:v>
                </c:pt>
                <c:pt idx="7667">
                  <c:v>0</c:v>
                </c:pt>
                <c:pt idx="7668">
                  <c:v>0</c:v>
                </c:pt>
                <c:pt idx="7669">
                  <c:v>0</c:v>
                </c:pt>
                <c:pt idx="7670">
                  <c:v>0</c:v>
                </c:pt>
                <c:pt idx="7671">
                  <c:v>0</c:v>
                </c:pt>
                <c:pt idx="7672">
                  <c:v>0</c:v>
                </c:pt>
                <c:pt idx="7673">
                  <c:v>0</c:v>
                </c:pt>
                <c:pt idx="7674">
                  <c:v>0</c:v>
                </c:pt>
                <c:pt idx="7675">
                  <c:v>0</c:v>
                </c:pt>
                <c:pt idx="7676">
                  <c:v>18.75</c:v>
                </c:pt>
                <c:pt idx="7677">
                  <c:v>0</c:v>
                </c:pt>
                <c:pt idx="7678">
                  <c:v>7.3500000000000005</c:v>
                </c:pt>
                <c:pt idx="7679">
                  <c:v>0</c:v>
                </c:pt>
                <c:pt idx="7680">
                  <c:v>0</c:v>
                </c:pt>
                <c:pt idx="7681">
                  <c:v>0</c:v>
                </c:pt>
                <c:pt idx="7682">
                  <c:v>0</c:v>
                </c:pt>
                <c:pt idx="7683">
                  <c:v>0</c:v>
                </c:pt>
                <c:pt idx="7684">
                  <c:v>0</c:v>
                </c:pt>
                <c:pt idx="7685">
                  <c:v>0</c:v>
                </c:pt>
                <c:pt idx="7686">
                  <c:v>0</c:v>
                </c:pt>
                <c:pt idx="7687">
                  <c:v>0</c:v>
                </c:pt>
                <c:pt idx="7688">
                  <c:v>0</c:v>
                </c:pt>
                <c:pt idx="7689">
                  <c:v>5.3999999999999995</c:v>
                </c:pt>
                <c:pt idx="7690">
                  <c:v>0</c:v>
                </c:pt>
                <c:pt idx="7691">
                  <c:v>0</c:v>
                </c:pt>
                <c:pt idx="7692">
                  <c:v>0</c:v>
                </c:pt>
                <c:pt idx="7693">
                  <c:v>0</c:v>
                </c:pt>
                <c:pt idx="7694">
                  <c:v>0</c:v>
                </c:pt>
                <c:pt idx="7695">
                  <c:v>0</c:v>
                </c:pt>
                <c:pt idx="7696">
                  <c:v>5.6999999999999993</c:v>
                </c:pt>
                <c:pt idx="7697">
                  <c:v>2.625</c:v>
                </c:pt>
                <c:pt idx="7698">
                  <c:v>0</c:v>
                </c:pt>
                <c:pt idx="7699">
                  <c:v>0</c:v>
                </c:pt>
                <c:pt idx="7700">
                  <c:v>0</c:v>
                </c:pt>
                <c:pt idx="7701">
                  <c:v>0</c:v>
                </c:pt>
                <c:pt idx="7702">
                  <c:v>6.1499999999999995</c:v>
                </c:pt>
                <c:pt idx="7703">
                  <c:v>0</c:v>
                </c:pt>
                <c:pt idx="7704">
                  <c:v>0</c:v>
                </c:pt>
                <c:pt idx="7705">
                  <c:v>0</c:v>
                </c:pt>
                <c:pt idx="7706">
                  <c:v>0</c:v>
                </c:pt>
                <c:pt idx="7707">
                  <c:v>0</c:v>
                </c:pt>
                <c:pt idx="7708">
                  <c:v>0</c:v>
                </c:pt>
                <c:pt idx="7709">
                  <c:v>0</c:v>
                </c:pt>
                <c:pt idx="7710">
                  <c:v>0</c:v>
                </c:pt>
                <c:pt idx="7711">
                  <c:v>0</c:v>
                </c:pt>
                <c:pt idx="7712">
                  <c:v>0</c:v>
                </c:pt>
                <c:pt idx="7713">
                  <c:v>0</c:v>
                </c:pt>
                <c:pt idx="7714">
                  <c:v>0</c:v>
                </c:pt>
                <c:pt idx="7715">
                  <c:v>0</c:v>
                </c:pt>
                <c:pt idx="7716">
                  <c:v>0</c:v>
                </c:pt>
                <c:pt idx="7717">
                  <c:v>0</c:v>
                </c:pt>
                <c:pt idx="7718">
                  <c:v>0</c:v>
                </c:pt>
                <c:pt idx="7719">
                  <c:v>0</c:v>
                </c:pt>
                <c:pt idx="7720">
                  <c:v>0.15000000000000013</c:v>
                </c:pt>
                <c:pt idx="7721">
                  <c:v>0</c:v>
                </c:pt>
                <c:pt idx="7722">
                  <c:v>6.6000000000000005</c:v>
                </c:pt>
                <c:pt idx="7723">
                  <c:v>10.5</c:v>
                </c:pt>
                <c:pt idx="7724">
                  <c:v>0</c:v>
                </c:pt>
                <c:pt idx="7725">
                  <c:v>0</c:v>
                </c:pt>
                <c:pt idx="7726">
                  <c:v>4.6499999999999995</c:v>
                </c:pt>
                <c:pt idx="7727">
                  <c:v>0</c:v>
                </c:pt>
                <c:pt idx="7728">
                  <c:v>0</c:v>
                </c:pt>
                <c:pt idx="7729">
                  <c:v>0</c:v>
                </c:pt>
                <c:pt idx="7730">
                  <c:v>0</c:v>
                </c:pt>
                <c:pt idx="7731">
                  <c:v>0</c:v>
                </c:pt>
                <c:pt idx="7732">
                  <c:v>0</c:v>
                </c:pt>
                <c:pt idx="7733">
                  <c:v>0</c:v>
                </c:pt>
                <c:pt idx="7734">
                  <c:v>0</c:v>
                </c:pt>
                <c:pt idx="7735">
                  <c:v>0</c:v>
                </c:pt>
                <c:pt idx="7736">
                  <c:v>0</c:v>
                </c:pt>
                <c:pt idx="7737">
                  <c:v>0</c:v>
                </c:pt>
                <c:pt idx="7738">
                  <c:v>0</c:v>
                </c:pt>
                <c:pt idx="7739">
                  <c:v>0</c:v>
                </c:pt>
                <c:pt idx="7740">
                  <c:v>0</c:v>
                </c:pt>
                <c:pt idx="7741">
                  <c:v>0</c:v>
                </c:pt>
                <c:pt idx="7742">
                  <c:v>0</c:v>
                </c:pt>
                <c:pt idx="7743">
                  <c:v>21.599999999999998</c:v>
                </c:pt>
                <c:pt idx="7744">
                  <c:v>0</c:v>
                </c:pt>
                <c:pt idx="7745">
                  <c:v>0</c:v>
                </c:pt>
                <c:pt idx="7746">
                  <c:v>0</c:v>
                </c:pt>
                <c:pt idx="7747">
                  <c:v>0</c:v>
                </c:pt>
                <c:pt idx="7748">
                  <c:v>0</c:v>
                </c:pt>
                <c:pt idx="7749">
                  <c:v>0</c:v>
                </c:pt>
                <c:pt idx="7750">
                  <c:v>16.350000000000001</c:v>
                </c:pt>
                <c:pt idx="7751">
                  <c:v>0</c:v>
                </c:pt>
                <c:pt idx="7752">
                  <c:v>0</c:v>
                </c:pt>
                <c:pt idx="7753">
                  <c:v>0.75</c:v>
                </c:pt>
                <c:pt idx="7754">
                  <c:v>1.5</c:v>
                </c:pt>
                <c:pt idx="7755">
                  <c:v>0</c:v>
                </c:pt>
                <c:pt idx="7756">
                  <c:v>0</c:v>
                </c:pt>
                <c:pt idx="7757">
                  <c:v>0</c:v>
                </c:pt>
                <c:pt idx="7758">
                  <c:v>0</c:v>
                </c:pt>
                <c:pt idx="7759">
                  <c:v>0</c:v>
                </c:pt>
                <c:pt idx="7760">
                  <c:v>0</c:v>
                </c:pt>
                <c:pt idx="7761">
                  <c:v>0</c:v>
                </c:pt>
                <c:pt idx="7762">
                  <c:v>0</c:v>
                </c:pt>
                <c:pt idx="7763">
                  <c:v>0</c:v>
                </c:pt>
                <c:pt idx="7764">
                  <c:v>0</c:v>
                </c:pt>
                <c:pt idx="7765">
                  <c:v>0</c:v>
                </c:pt>
                <c:pt idx="7766">
                  <c:v>0</c:v>
                </c:pt>
                <c:pt idx="7767">
                  <c:v>0</c:v>
                </c:pt>
                <c:pt idx="7768">
                  <c:v>0</c:v>
                </c:pt>
                <c:pt idx="7769">
                  <c:v>0</c:v>
                </c:pt>
                <c:pt idx="7770">
                  <c:v>0</c:v>
                </c:pt>
                <c:pt idx="7771">
                  <c:v>0</c:v>
                </c:pt>
                <c:pt idx="7772">
                  <c:v>0</c:v>
                </c:pt>
                <c:pt idx="7773">
                  <c:v>0</c:v>
                </c:pt>
                <c:pt idx="7774">
                  <c:v>0</c:v>
                </c:pt>
                <c:pt idx="7775">
                  <c:v>0</c:v>
                </c:pt>
                <c:pt idx="7776">
                  <c:v>2.6999999999999997</c:v>
                </c:pt>
                <c:pt idx="7777">
                  <c:v>0</c:v>
                </c:pt>
                <c:pt idx="7778">
                  <c:v>0</c:v>
                </c:pt>
                <c:pt idx="7779">
                  <c:v>0</c:v>
                </c:pt>
                <c:pt idx="7780">
                  <c:v>4.9499999999999993</c:v>
                </c:pt>
                <c:pt idx="7781">
                  <c:v>0</c:v>
                </c:pt>
                <c:pt idx="7782">
                  <c:v>0</c:v>
                </c:pt>
                <c:pt idx="7783">
                  <c:v>0</c:v>
                </c:pt>
                <c:pt idx="7784">
                  <c:v>0</c:v>
                </c:pt>
                <c:pt idx="7785">
                  <c:v>2.6999999999999997</c:v>
                </c:pt>
                <c:pt idx="7786">
                  <c:v>0</c:v>
                </c:pt>
                <c:pt idx="7787">
                  <c:v>0</c:v>
                </c:pt>
                <c:pt idx="7788">
                  <c:v>1.0500000000000003</c:v>
                </c:pt>
                <c:pt idx="7789">
                  <c:v>0</c:v>
                </c:pt>
                <c:pt idx="7790">
                  <c:v>0</c:v>
                </c:pt>
                <c:pt idx="7791">
                  <c:v>1.0500000000000003</c:v>
                </c:pt>
                <c:pt idx="7792">
                  <c:v>0</c:v>
                </c:pt>
                <c:pt idx="7793">
                  <c:v>0</c:v>
                </c:pt>
                <c:pt idx="7794">
                  <c:v>0</c:v>
                </c:pt>
                <c:pt idx="7795">
                  <c:v>0</c:v>
                </c:pt>
                <c:pt idx="7796">
                  <c:v>0</c:v>
                </c:pt>
                <c:pt idx="7797">
                  <c:v>0</c:v>
                </c:pt>
                <c:pt idx="7798">
                  <c:v>0</c:v>
                </c:pt>
                <c:pt idx="7799">
                  <c:v>0</c:v>
                </c:pt>
                <c:pt idx="7800">
                  <c:v>0</c:v>
                </c:pt>
                <c:pt idx="7801">
                  <c:v>0</c:v>
                </c:pt>
                <c:pt idx="7802">
                  <c:v>0</c:v>
                </c:pt>
                <c:pt idx="7803">
                  <c:v>0</c:v>
                </c:pt>
                <c:pt idx="7804">
                  <c:v>0</c:v>
                </c:pt>
                <c:pt idx="7805">
                  <c:v>0</c:v>
                </c:pt>
                <c:pt idx="7806">
                  <c:v>0</c:v>
                </c:pt>
                <c:pt idx="7807">
                  <c:v>0</c:v>
                </c:pt>
                <c:pt idx="7808">
                  <c:v>0</c:v>
                </c:pt>
                <c:pt idx="7809">
                  <c:v>1.3499999999999999</c:v>
                </c:pt>
                <c:pt idx="7810">
                  <c:v>0</c:v>
                </c:pt>
                <c:pt idx="7811">
                  <c:v>0</c:v>
                </c:pt>
                <c:pt idx="7812">
                  <c:v>0</c:v>
                </c:pt>
                <c:pt idx="7813">
                  <c:v>0</c:v>
                </c:pt>
                <c:pt idx="7814">
                  <c:v>0</c:v>
                </c:pt>
                <c:pt idx="7815">
                  <c:v>0</c:v>
                </c:pt>
                <c:pt idx="7816">
                  <c:v>0</c:v>
                </c:pt>
                <c:pt idx="7817">
                  <c:v>0</c:v>
                </c:pt>
                <c:pt idx="7818">
                  <c:v>0</c:v>
                </c:pt>
                <c:pt idx="7819">
                  <c:v>0</c:v>
                </c:pt>
                <c:pt idx="7820">
                  <c:v>0</c:v>
                </c:pt>
                <c:pt idx="7821">
                  <c:v>1.8000000000000003</c:v>
                </c:pt>
                <c:pt idx="7822">
                  <c:v>0</c:v>
                </c:pt>
                <c:pt idx="7823">
                  <c:v>0</c:v>
                </c:pt>
                <c:pt idx="7824">
                  <c:v>0</c:v>
                </c:pt>
                <c:pt idx="7825">
                  <c:v>4.9499999999999993</c:v>
                </c:pt>
                <c:pt idx="7826">
                  <c:v>0</c:v>
                </c:pt>
                <c:pt idx="7827">
                  <c:v>0</c:v>
                </c:pt>
                <c:pt idx="7828">
                  <c:v>12.75</c:v>
                </c:pt>
                <c:pt idx="7829">
                  <c:v>17.25</c:v>
                </c:pt>
                <c:pt idx="7830">
                  <c:v>0</c:v>
                </c:pt>
                <c:pt idx="7831">
                  <c:v>0</c:v>
                </c:pt>
                <c:pt idx="7832">
                  <c:v>0</c:v>
                </c:pt>
                <c:pt idx="7833">
                  <c:v>0</c:v>
                </c:pt>
                <c:pt idx="7834">
                  <c:v>0</c:v>
                </c:pt>
                <c:pt idx="7835">
                  <c:v>0</c:v>
                </c:pt>
                <c:pt idx="7836">
                  <c:v>0</c:v>
                </c:pt>
                <c:pt idx="7837">
                  <c:v>0</c:v>
                </c:pt>
                <c:pt idx="7838">
                  <c:v>0</c:v>
                </c:pt>
                <c:pt idx="7839">
                  <c:v>5.5500000000000007</c:v>
                </c:pt>
                <c:pt idx="7840">
                  <c:v>0</c:v>
                </c:pt>
                <c:pt idx="7841">
                  <c:v>0</c:v>
                </c:pt>
                <c:pt idx="7842">
                  <c:v>0</c:v>
                </c:pt>
                <c:pt idx="7843">
                  <c:v>0</c:v>
                </c:pt>
                <c:pt idx="7844">
                  <c:v>1.6500000000000001</c:v>
                </c:pt>
                <c:pt idx="7845">
                  <c:v>0</c:v>
                </c:pt>
                <c:pt idx="7846">
                  <c:v>0</c:v>
                </c:pt>
                <c:pt idx="7847">
                  <c:v>0</c:v>
                </c:pt>
                <c:pt idx="7848">
                  <c:v>0.59999999999999987</c:v>
                </c:pt>
                <c:pt idx="7849">
                  <c:v>10.950000000000001</c:v>
                </c:pt>
                <c:pt idx="7850">
                  <c:v>0</c:v>
                </c:pt>
                <c:pt idx="7851">
                  <c:v>3.75</c:v>
                </c:pt>
                <c:pt idx="7852">
                  <c:v>0</c:v>
                </c:pt>
                <c:pt idx="7853">
                  <c:v>0</c:v>
                </c:pt>
                <c:pt idx="7854">
                  <c:v>0</c:v>
                </c:pt>
                <c:pt idx="7855">
                  <c:v>0</c:v>
                </c:pt>
                <c:pt idx="7856">
                  <c:v>0</c:v>
                </c:pt>
                <c:pt idx="7857">
                  <c:v>0</c:v>
                </c:pt>
                <c:pt idx="7858">
                  <c:v>0</c:v>
                </c:pt>
                <c:pt idx="7859">
                  <c:v>0.15000000000000013</c:v>
                </c:pt>
                <c:pt idx="7860">
                  <c:v>0</c:v>
                </c:pt>
                <c:pt idx="7861">
                  <c:v>0</c:v>
                </c:pt>
                <c:pt idx="7862">
                  <c:v>0</c:v>
                </c:pt>
                <c:pt idx="7863">
                  <c:v>0</c:v>
                </c:pt>
                <c:pt idx="7864">
                  <c:v>0</c:v>
                </c:pt>
                <c:pt idx="7865">
                  <c:v>0</c:v>
                </c:pt>
                <c:pt idx="7866">
                  <c:v>0</c:v>
                </c:pt>
                <c:pt idx="7867">
                  <c:v>0</c:v>
                </c:pt>
                <c:pt idx="7868">
                  <c:v>0</c:v>
                </c:pt>
                <c:pt idx="7869">
                  <c:v>0</c:v>
                </c:pt>
                <c:pt idx="7870">
                  <c:v>0</c:v>
                </c:pt>
                <c:pt idx="7871">
                  <c:v>0</c:v>
                </c:pt>
                <c:pt idx="7872">
                  <c:v>0</c:v>
                </c:pt>
                <c:pt idx="7873">
                  <c:v>1.5</c:v>
                </c:pt>
                <c:pt idx="7874">
                  <c:v>4.0500000000000007</c:v>
                </c:pt>
                <c:pt idx="7875">
                  <c:v>0</c:v>
                </c:pt>
                <c:pt idx="7876">
                  <c:v>3.75</c:v>
                </c:pt>
                <c:pt idx="7877">
                  <c:v>0</c:v>
                </c:pt>
                <c:pt idx="7878">
                  <c:v>0</c:v>
                </c:pt>
                <c:pt idx="7879">
                  <c:v>0</c:v>
                </c:pt>
                <c:pt idx="7880">
                  <c:v>0</c:v>
                </c:pt>
                <c:pt idx="7881">
                  <c:v>0</c:v>
                </c:pt>
                <c:pt idx="7882">
                  <c:v>25.950000000000003</c:v>
                </c:pt>
                <c:pt idx="7883">
                  <c:v>0</c:v>
                </c:pt>
                <c:pt idx="7884">
                  <c:v>0</c:v>
                </c:pt>
                <c:pt idx="7885">
                  <c:v>6.3000000000000007</c:v>
                </c:pt>
                <c:pt idx="7886">
                  <c:v>0</c:v>
                </c:pt>
                <c:pt idx="7887">
                  <c:v>0</c:v>
                </c:pt>
                <c:pt idx="7888">
                  <c:v>0</c:v>
                </c:pt>
                <c:pt idx="7889">
                  <c:v>6</c:v>
                </c:pt>
                <c:pt idx="7890">
                  <c:v>2.3999999999999995</c:v>
                </c:pt>
                <c:pt idx="7891">
                  <c:v>0</c:v>
                </c:pt>
                <c:pt idx="7892">
                  <c:v>0</c:v>
                </c:pt>
                <c:pt idx="7893">
                  <c:v>0</c:v>
                </c:pt>
                <c:pt idx="7894">
                  <c:v>0</c:v>
                </c:pt>
                <c:pt idx="7895">
                  <c:v>0</c:v>
                </c:pt>
                <c:pt idx="7896">
                  <c:v>0</c:v>
                </c:pt>
                <c:pt idx="7897">
                  <c:v>9.1499999999999986</c:v>
                </c:pt>
                <c:pt idx="7898">
                  <c:v>0</c:v>
                </c:pt>
                <c:pt idx="7899">
                  <c:v>7.8000000000000007</c:v>
                </c:pt>
                <c:pt idx="7900">
                  <c:v>0</c:v>
                </c:pt>
                <c:pt idx="7901">
                  <c:v>0</c:v>
                </c:pt>
                <c:pt idx="7902">
                  <c:v>0</c:v>
                </c:pt>
                <c:pt idx="7903">
                  <c:v>0</c:v>
                </c:pt>
                <c:pt idx="7904">
                  <c:v>0</c:v>
                </c:pt>
                <c:pt idx="7905">
                  <c:v>0</c:v>
                </c:pt>
                <c:pt idx="7906">
                  <c:v>0</c:v>
                </c:pt>
                <c:pt idx="7907">
                  <c:v>0</c:v>
                </c:pt>
                <c:pt idx="7908">
                  <c:v>0</c:v>
                </c:pt>
                <c:pt idx="7909">
                  <c:v>1.6500000000000001</c:v>
                </c:pt>
                <c:pt idx="7910">
                  <c:v>0</c:v>
                </c:pt>
                <c:pt idx="7911">
                  <c:v>0</c:v>
                </c:pt>
                <c:pt idx="7912">
                  <c:v>0.75</c:v>
                </c:pt>
                <c:pt idx="7913">
                  <c:v>0</c:v>
                </c:pt>
                <c:pt idx="7914">
                  <c:v>0</c:v>
                </c:pt>
                <c:pt idx="7915">
                  <c:v>0</c:v>
                </c:pt>
                <c:pt idx="7916">
                  <c:v>0</c:v>
                </c:pt>
                <c:pt idx="7917">
                  <c:v>0</c:v>
                </c:pt>
                <c:pt idx="7918">
                  <c:v>0</c:v>
                </c:pt>
                <c:pt idx="7919">
                  <c:v>0</c:v>
                </c:pt>
                <c:pt idx="7920">
                  <c:v>0</c:v>
                </c:pt>
                <c:pt idx="7921">
                  <c:v>0</c:v>
                </c:pt>
                <c:pt idx="7922">
                  <c:v>0</c:v>
                </c:pt>
                <c:pt idx="7923">
                  <c:v>0</c:v>
                </c:pt>
                <c:pt idx="7924">
                  <c:v>0</c:v>
                </c:pt>
                <c:pt idx="7925">
                  <c:v>13.049999999999999</c:v>
                </c:pt>
                <c:pt idx="7926">
                  <c:v>0</c:v>
                </c:pt>
                <c:pt idx="7927">
                  <c:v>0</c:v>
                </c:pt>
                <c:pt idx="7928">
                  <c:v>0</c:v>
                </c:pt>
                <c:pt idx="7929">
                  <c:v>0</c:v>
                </c:pt>
                <c:pt idx="7930">
                  <c:v>0</c:v>
                </c:pt>
                <c:pt idx="7931">
                  <c:v>0</c:v>
                </c:pt>
                <c:pt idx="7932">
                  <c:v>0</c:v>
                </c:pt>
                <c:pt idx="7933">
                  <c:v>0</c:v>
                </c:pt>
                <c:pt idx="7934">
                  <c:v>0</c:v>
                </c:pt>
                <c:pt idx="7935">
                  <c:v>0</c:v>
                </c:pt>
                <c:pt idx="7936">
                  <c:v>0</c:v>
                </c:pt>
                <c:pt idx="7937">
                  <c:v>0</c:v>
                </c:pt>
                <c:pt idx="7938">
                  <c:v>0</c:v>
                </c:pt>
                <c:pt idx="7939">
                  <c:v>0</c:v>
                </c:pt>
                <c:pt idx="7940">
                  <c:v>0</c:v>
                </c:pt>
                <c:pt idx="7941">
                  <c:v>0</c:v>
                </c:pt>
                <c:pt idx="7942">
                  <c:v>0</c:v>
                </c:pt>
                <c:pt idx="7943">
                  <c:v>0</c:v>
                </c:pt>
                <c:pt idx="7944">
                  <c:v>1.3499999999999999</c:v>
                </c:pt>
                <c:pt idx="7945">
                  <c:v>0</c:v>
                </c:pt>
                <c:pt idx="7946">
                  <c:v>0</c:v>
                </c:pt>
                <c:pt idx="7947">
                  <c:v>0</c:v>
                </c:pt>
                <c:pt idx="7948">
                  <c:v>0</c:v>
                </c:pt>
                <c:pt idx="7949">
                  <c:v>0</c:v>
                </c:pt>
                <c:pt idx="7950">
                  <c:v>0</c:v>
                </c:pt>
                <c:pt idx="7951">
                  <c:v>0</c:v>
                </c:pt>
                <c:pt idx="7952">
                  <c:v>0</c:v>
                </c:pt>
                <c:pt idx="7953">
                  <c:v>0</c:v>
                </c:pt>
                <c:pt idx="7954">
                  <c:v>0</c:v>
                </c:pt>
                <c:pt idx="7955">
                  <c:v>0</c:v>
                </c:pt>
                <c:pt idx="7956">
                  <c:v>14.549999999999999</c:v>
                </c:pt>
                <c:pt idx="7957">
                  <c:v>0</c:v>
                </c:pt>
                <c:pt idx="7958">
                  <c:v>0</c:v>
                </c:pt>
                <c:pt idx="7959">
                  <c:v>0</c:v>
                </c:pt>
                <c:pt idx="7960">
                  <c:v>12.299999999999999</c:v>
                </c:pt>
                <c:pt idx="7961">
                  <c:v>0</c:v>
                </c:pt>
                <c:pt idx="7962">
                  <c:v>0</c:v>
                </c:pt>
                <c:pt idx="7963">
                  <c:v>0</c:v>
                </c:pt>
                <c:pt idx="7964">
                  <c:v>0</c:v>
                </c:pt>
                <c:pt idx="7965">
                  <c:v>0</c:v>
                </c:pt>
                <c:pt idx="7966">
                  <c:v>0</c:v>
                </c:pt>
                <c:pt idx="7967">
                  <c:v>0</c:v>
                </c:pt>
                <c:pt idx="7968">
                  <c:v>0</c:v>
                </c:pt>
                <c:pt idx="7969">
                  <c:v>0</c:v>
                </c:pt>
                <c:pt idx="7970">
                  <c:v>0</c:v>
                </c:pt>
                <c:pt idx="7971">
                  <c:v>0</c:v>
                </c:pt>
                <c:pt idx="7972">
                  <c:v>0</c:v>
                </c:pt>
                <c:pt idx="7973">
                  <c:v>0</c:v>
                </c:pt>
                <c:pt idx="7974">
                  <c:v>0</c:v>
                </c:pt>
                <c:pt idx="7975">
                  <c:v>0</c:v>
                </c:pt>
                <c:pt idx="7976">
                  <c:v>0</c:v>
                </c:pt>
                <c:pt idx="7977">
                  <c:v>6.4499999999999993</c:v>
                </c:pt>
                <c:pt idx="7978">
                  <c:v>0</c:v>
                </c:pt>
                <c:pt idx="7979">
                  <c:v>0.15000000000000013</c:v>
                </c:pt>
                <c:pt idx="7980">
                  <c:v>0</c:v>
                </c:pt>
                <c:pt idx="7981">
                  <c:v>0</c:v>
                </c:pt>
                <c:pt idx="7982">
                  <c:v>0</c:v>
                </c:pt>
                <c:pt idx="7983">
                  <c:v>0</c:v>
                </c:pt>
                <c:pt idx="7984">
                  <c:v>0</c:v>
                </c:pt>
                <c:pt idx="7985">
                  <c:v>0</c:v>
                </c:pt>
                <c:pt idx="7986">
                  <c:v>0</c:v>
                </c:pt>
                <c:pt idx="7987">
                  <c:v>0</c:v>
                </c:pt>
                <c:pt idx="7988">
                  <c:v>0</c:v>
                </c:pt>
                <c:pt idx="7989">
                  <c:v>0</c:v>
                </c:pt>
                <c:pt idx="7990">
                  <c:v>0</c:v>
                </c:pt>
                <c:pt idx="7991">
                  <c:v>23.400000000000002</c:v>
                </c:pt>
                <c:pt idx="7992">
                  <c:v>15.75</c:v>
                </c:pt>
                <c:pt idx="7993">
                  <c:v>0</c:v>
                </c:pt>
                <c:pt idx="7994">
                  <c:v>0</c:v>
                </c:pt>
                <c:pt idx="7995">
                  <c:v>0</c:v>
                </c:pt>
                <c:pt idx="7996">
                  <c:v>4.9499999999999993</c:v>
                </c:pt>
                <c:pt idx="7997">
                  <c:v>0</c:v>
                </c:pt>
                <c:pt idx="7998">
                  <c:v>0</c:v>
                </c:pt>
                <c:pt idx="7999">
                  <c:v>5.7749999999999995</c:v>
                </c:pt>
                <c:pt idx="8000">
                  <c:v>1.1999999999999997</c:v>
                </c:pt>
                <c:pt idx="8001">
                  <c:v>2.3999999999999995</c:v>
                </c:pt>
                <c:pt idx="8002">
                  <c:v>0</c:v>
                </c:pt>
                <c:pt idx="8003">
                  <c:v>0</c:v>
                </c:pt>
                <c:pt idx="8004">
                  <c:v>0</c:v>
                </c:pt>
                <c:pt idx="8005">
                  <c:v>0</c:v>
                </c:pt>
                <c:pt idx="8006">
                  <c:v>0</c:v>
                </c:pt>
                <c:pt idx="8007">
                  <c:v>0</c:v>
                </c:pt>
                <c:pt idx="8008">
                  <c:v>0</c:v>
                </c:pt>
                <c:pt idx="8009">
                  <c:v>3.8249999999999997</c:v>
                </c:pt>
                <c:pt idx="8010">
                  <c:v>6.4499999999999993</c:v>
                </c:pt>
                <c:pt idx="8011">
                  <c:v>0</c:v>
                </c:pt>
                <c:pt idx="8012">
                  <c:v>0.44999999999999973</c:v>
                </c:pt>
                <c:pt idx="8013">
                  <c:v>0.75</c:v>
                </c:pt>
                <c:pt idx="8014">
                  <c:v>0</c:v>
                </c:pt>
                <c:pt idx="8015">
                  <c:v>0</c:v>
                </c:pt>
                <c:pt idx="8016">
                  <c:v>0</c:v>
                </c:pt>
                <c:pt idx="8017">
                  <c:v>0</c:v>
                </c:pt>
                <c:pt idx="8018">
                  <c:v>0</c:v>
                </c:pt>
                <c:pt idx="8019">
                  <c:v>0</c:v>
                </c:pt>
                <c:pt idx="8020">
                  <c:v>0</c:v>
                </c:pt>
                <c:pt idx="8021">
                  <c:v>16.049999999999997</c:v>
                </c:pt>
                <c:pt idx="8022">
                  <c:v>3.4499999999999997</c:v>
                </c:pt>
                <c:pt idx="8023">
                  <c:v>0</c:v>
                </c:pt>
                <c:pt idx="8024">
                  <c:v>0</c:v>
                </c:pt>
                <c:pt idx="8025">
                  <c:v>0</c:v>
                </c:pt>
                <c:pt idx="8026">
                  <c:v>0</c:v>
                </c:pt>
                <c:pt idx="8027">
                  <c:v>0</c:v>
                </c:pt>
                <c:pt idx="8028">
                  <c:v>0</c:v>
                </c:pt>
                <c:pt idx="8029">
                  <c:v>0</c:v>
                </c:pt>
                <c:pt idx="8030">
                  <c:v>0</c:v>
                </c:pt>
                <c:pt idx="8031">
                  <c:v>15.899999999999999</c:v>
                </c:pt>
                <c:pt idx="8032">
                  <c:v>0</c:v>
                </c:pt>
                <c:pt idx="8033">
                  <c:v>0</c:v>
                </c:pt>
                <c:pt idx="8034">
                  <c:v>0</c:v>
                </c:pt>
                <c:pt idx="8035">
                  <c:v>0</c:v>
                </c:pt>
                <c:pt idx="8036">
                  <c:v>0</c:v>
                </c:pt>
                <c:pt idx="8037">
                  <c:v>0</c:v>
                </c:pt>
                <c:pt idx="8038">
                  <c:v>0</c:v>
                </c:pt>
                <c:pt idx="8039">
                  <c:v>0.30000000000000027</c:v>
                </c:pt>
                <c:pt idx="8040">
                  <c:v>0</c:v>
                </c:pt>
                <c:pt idx="8041">
                  <c:v>0</c:v>
                </c:pt>
                <c:pt idx="8042">
                  <c:v>0</c:v>
                </c:pt>
                <c:pt idx="8043">
                  <c:v>0</c:v>
                </c:pt>
                <c:pt idx="8044">
                  <c:v>0</c:v>
                </c:pt>
                <c:pt idx="8045">
                  <c:v>0</c:v>
                </c:pt>
                <c:pt idx="8046">
                  <c:v>0</c:v>
                </c:pt>
                <c:pt idx="8047">
                  <c:v>0</c:v>
                </c:pt>
                <c:pt idx="8048">
                  <c:v>0</c:v>
                </c:pt>
                <c:pt idx="8049">
                  <c:v>0.30000000000000027</c:v>
                </c:pt>
                <c:pt idx="8050">
                  <c:v>0</c:v>
                </c:pt>
                <c:pt idx="8051">
                  <c:v>0</c:v>
                </c:pt>
                <c:pt idx="8052">
                  <c:v>0</c:v>
                </c:pt>
                <c:pt idx="8053">
                  <c:v>0</c:v>
                </c:pt>
                <c:pt idx="8054">
                  <c:v>0</c:v>
                </c:pt>
                <c:pt idx="8055">
                  <c:v>0</c:v>
                </c:pt>
                <c:pt idx="8056">
                  <c:v>0</c:v>
                </c:pt>
                <c:pt idx="8057">
                  <c:v>0</c:v>
                </c:pt>
                <c:pt idx="8058">
                  <c:v>0</c:v>
                </c:pt>
                <c:pt idx="8059">
                  <c:v>2.25</c:v>
                </c:pt>
                <c:pt idx="8060">
                  <c:v>0</c:v>
                </c:pt>
                <c:pt idx="8061">
                  <c:v>0</c:v>
                </c:pt>
                <c:pt idx="8062">
                  <c:v>0</c:v>
                </c:pt>
                <c:pt idx="8063">
                  <c:v>0</c:v>
                </c:pt>
                <c:pt idx="8064">
                  <c:v>0</c:v>
                </c:pt>
                <c:pt idx="8065">
                  <c:v>0</c:v>
                </c:pt>
                <c:pt idx="8066">
                  <c:v>0</c:v>
                </c:pt>
                <c:pt idx="8067">
                  <c:v>0</c:v>
                </c:pt>
                <c:pt idx="8068">
                  <c:v>0</c:v>
                </c:pt>
                <c:pt idx="8069">
                  <c:v>0</c:v>
                </c:pt>
                <c:pt idx="8070">
                  <c:v>0</c:v>
                </c:pt>
                <c:pt idx="8071">
                  <c:v>6.1499999999999995</c:v>
                </c:pt>
                <c:pt idx="8072">
                  <c:v>0</c:v>
                </c:pt>
                <c:pt idx="8073">
                  <c:v>0</c:v>
                </c:pt>
                <c:pt idx="8074">
                  <c:v>0</c:v>
                </c:pt>
                <c:pt idx="8075">
                  <c:v>0</c:v>
                </c:pt>
                <c:pt idx="8076">
                  <c:v>0</c:v>
                </c:pt>
                <c:pt idx="8077">
                  <c:v>0</c:v>
                </c:pt>
                <c:pt idx="8078">
                  <c:v>0</c:v>
                </c:pt>
                <c:pt idx="8079">
                  <c:v>0</c:v>
                </c:pt>
                <c:pt idx="8080">
                  <c:v>0</c:v>
                </c:pt>
                <c:pt idx="8081">
                  <c:v>0</c:v>
                </c:pt>
                <c:pt idx="8082">
                  <c:v>0</c:v>
                </c:pt>
                <c:pt idx="8083">
                  <c:v>0</c:v>
                </c:pt>
                <c:pt idx="8084">
                  <c:v>0</c:v>
                </c:pt>
                <c:pt idx="8085">
                  <c:v>0</c:v>
                </c:pt>
                <c:pt idx="8086">
                  <c:v>0</c:v>
                </c:pt>
                <c:pt idx="8087">
                  <c:v>0</c:v>
                </c:pt>
                <c:pt idx="8088">
                  <c:v>0</c:v>
                </c:pt>
                <c:pt idx="8089">
                  <c:v>0</c:v>
                </c:pt>
                <c:pt idx="8090">
                  <c:v>0</c:v>
                </c:pt>
                <c:pt idx="8091">
                  <c:v>0</c:v>
                </c:pt>
                <c:pt idx="8092">
                  <c:v>0</c:v>
                </c:pt>
                <c:pt idx="8093">
                  <c:v>0</c:v>
                </c:pt>
                <c:pt idx="8094">
                  <c:v>0</c:v>
                </c:pt>
                <c:pt idx="8095">
                  <c:v>0</c:v>
                </c:pt>
                <c:pt idx="8096">
                  <c:v>0</c:v>
                </c:pt>
                <c:pt idx="8097">
                  <c:v>0</c:v>
                </c:pt>
                <c:pt idx="8098">
                  <c:v>0</c:v>
                </c:pt>
                <c:pt idx="8099">
                  <c:v>0</c:v>
                </c:pt>
                <c:pt idx="8100">
                  <c:v>0</c:v>
                </c:pt>
                <c:pt idx="8101">
                  <c:v>0</c:v>
                </c:pt>
                <c:pt idx="8102">
                  <c:v>0</c:v>
                </c:pt>
                <c:pt idx="8103">
                  <c:v>0</c:v>
                </c:pt>
                <c:pt idx="8104">
                  <c:v>0</c:v>
                </c:pt>
                <c:pt idx="8105">
                  <c:v>0</c:v>
                </c:pt>
                <c:pt idx="8106">
                  <c:v>0</c:v>
                </c:pt>
                <c:pt idx="8107">
                  <c:v>0</c:v>
                </c:pt>
                <c:pt idx="8108">
                  <c:v>0</c:v>
                </c:pt>
                <c:pt idx="8109">
                  <c:v>0</c:v>
                </c:pt>
                <c:pt idx="8110">
                  <c:v>0</c:v>
                </c:pt>
                <c:pt idx="8111">
                  <c:v>0</c:v>
                </c:pt>
                <c:pt idx="8112">
                  <c:v>0</c:v>
                </c:pt>
                <c:pt idx="8113">
                  <c:v>0</c:v>
                </c:pt>
                <c:pt idx="8114">
                  <c:v>0</c:v>
                </c:pt>
                <c:pt idx="8115">
                  <c:v>0</c:v>
                </c:pt>
                <c:pt idx="8116">
                  <c:v>0</c:v>
                </c:pt>
                <c:pt idx="8117">
                  <c:v>0</c:v>
                </c:pt>
                <c:pt idx="8118">
                  <c:v>0</c:v>
                </c:pt>
                <c:pt idx="8119">
                  <c:v>0</c:v>
                </c:pt>
                <c:pt idx="8120">
                  <c:v>0</c:v>
                </c:pt>
                <c:pt idx="8121">
                  <c:v>0</c:v>
                </c:pt>
                <c:pt idx="8122">
                  <c:v>0</c:v>
                </c:pt>
                <c:pt idx="8123">
                  <c:v>0</c:v>
                </c:pt>
                <c:pt idx="8124">
                  <c:v>0</c:v>
                </c:pt>
                <c:pt idx="8125">
                  <c:v>0</c:v>
                </c:pt>
                <c:pt idx="8126">
                  <c:v>0</c:v>
                </c:pt>
                <c:pt idx="8127">
                  <c:v>0</c:v>
                </c:pt>
                <c:pt idx="8128">
                  <c:v>0</c:v>
                </c:pt>
                <c:pt idx="8129">
                  <c:v>0</c:v>
                </c:pt>
                <c:pt idx="8130">
                  <c:v>0</c:v>
                </c:pt>
                <c:pt idx="8131">
                  <c:v>13.799999999999999</c:v>
                </c:pt>
                <c:pt idx="8132">
                  <c:v>34.650000000000006</c:v>
                </c:pt>
                <c:pt idx="8133">
                  <c:v>2.25</c:v>
                </c:pt>
                <c:pt idx="8134">
                  <c:v>0</c:v>
                </c:pt>
                <c:pt idx="8135">
                  <c:v>0</c:v>
                </c:pt>
                <c:pt idx="8136">
                  <c:v>0</c:v>
                </c:pt>
                <c:pt idx="8137">
                  <c:v>0.44999999999999973</c:v>
                </c:pt>
                <c:pt idx="8138">
                  <c:v>4.3500000000000005</c:v>
                </c:pt>
                <c:pt idx="8139">
                  <c:v>0</c:v>
                </c:pt>
                <c:pt idx="8140">
                  <c:v>0</c:v>
                </c:pt>
                <c:pt idx="8141">
                  <c:v>15.299999999999999</c:v>
                </c:pt>
                <c:pt idx="8142">
                  <c:v>8.5499999999999989</c:v>
                </c:pt>
                <c:pt idx="8143">
                  <c:v>0</c:v>
                </c:pt>
                <c:pt idx="8144">
                  <c:v>0</c:v>
                </c:pt>
                <c:pt idx="8145">
                  <c:v>0</c:v>
                </c:pt>
                <c:pt idx="8146">
                  <c:v>0</c:v>
                </c:pt>
                <c:pt idx="8147">
                  <c:v>0</c:v>
                </c:pt>
                <c:pt idx="8148">
                  <c:v>0</c:v>
                </c:pt>
                <c:pt idx="8149">
                  <c:v>0</c:v>
                </c:pt>
                <c:pt idx="8150">
                  <c:v>0</c:v>
                </c:pt>
                <c:pt idx="8151">
                  <c:v>0</c:v>
                </c:pt>
                <c:pt idx="8152">
                  <c:v>0</c:v>
                </c:pt>
                <c:pt idx="8153">
                  <c:v>2.0999999999999996</c:v>
                </c:pt>
                <c:pt idx="8154">
                  <c:v>0</c:v>
                </c:pt>
                <c:pt idx="8155">
                  <c:v>0</c:v>
                </c:pt>
                <c:pt idx="8156">
                  <c:v>0</c:v>
                </c:pt>
                <c:pt idx="8157">
                  <c:v>1.0500000000000003</c:v>
                </c:pt>
                <c:pt idx="8158">
                  <c:v>2.0999999999999996</c:v>
                </c:pt>
                <c:pt idx="8159">
                  <c:v>30</c:v>
                </c:pt>
                <c:pt idx="8160">
                  <c:v>13.5</c:v>
                </c:pt>
                <c:pt idx="8161">
                  <c:v>0</c:v>
                </c:pt>
                <c:pt idx="8162">
                  <c:v>0</c:v>
                </c:pt>
                <c:pt idx="8163">
                  <c:v>0</c:v>
                </c:pt>
                <c:pt idx="8164">
                  <c:v>0</c:v>
                </c:pt>
                <c:pt idx="8165">
                  <c:v>0</c:v>
                </c:pt>
                <c:pt idx="8166">
                  <c:v>0</c:v>
                </c:pt>
                <c:pt idx="8167">
                  <c:v>0</c:v>
                </c:pt>
                <c:pt idx="8168">
                  <c:v>0</c:v>
                </c:pt>
                <c:pt idx="8169">
                  <c:v>0</c:v>
                </c:pt>
                <c:pt idx="8170">
                  <c:v>0</c:v>
                </c:pt>
                <c:pt idx="8171">
                  <c:v>0</c:v>
                </c:pt>
                <c:pt idx="8172">
                  <c:v>0</c:v>
                </c:pt>
                <c:pt idx="8173">
                  <c:v>0</c:v>
                </c:pt>
                <c:pt idx="8174">
                  <c:v>4.6499999999999995</c:v>
                </c:pt>
                <c:pt idx="8175">
                  <c:v>0</c:v>
                </c:pt>
                <c:pt idx="8176">
                  <c:v>0</c:v>
                </c:pt>
                <c:pt idx="8177">
                  <c:v>5.1000000000000005</c:v>
                </c:pt>
                <c:pt idx="8178">
                  <c:v>0</c:v>
                </c:pt>
                <c:pt idx="8179">
                  <c:v>0</c:v>
                </c:pt>
                <c:pt idx="8180">
                  <c:v>0</c:v>
                </c:pt>
                <c:pt idx="8181">
                  <c:v>0</c:v>
                </c:pt>
                <c:pt idx="8182">
                  <c:v>0</c:v>
                </c:pt>
                <c:pt idx="8183">
                  <c:v>0</c:v>
                </c:pt>
                <c:pt idx="8184">
                  <c:v>0</c:v>
                </c:pt>
                <c:pt idx="8185">
                  <c:v>0</c:v>
                </c:pt>
                <c:pt idx="8186">
                  <c:v>0</c:v>
                </c:pt>
                <c:pt idx="8187">
                  <c:v>0</c:v>
                </c:pt>
                <c:pt idx="8188">
                  <c:v>0</c:v>
                </c:pt>
                <c:pt idx="8189">
                  <c:v>0</c:v>
                </c:pt>
                <c:pt idx="8190">
                  <c:v>0</c:v>
                </c:pt>
                <c:pt idx="8191">
                  <c:v>3.75</c:v>
                </c:pt>
                <c:pt idx="8192">
                  <c:v>0</c:v>
                </c:pt>
                <c:pt idx="8193">
                  <c:v>0</c:v>
                </c:pt>
                <c:pt idx="8194">
                  <c:v>0</c:v>
                </c:pt>
                <c:pt idx="8195">
                  <c:v>0</c:v>
                </c:pt>
                <c:pt idx="8196">
                  <c:v>0</c:v>
                </c:pt>
                <c:pt idx="8197">
                  <c:v>0</c:v>
                </c:pt>
                <c:pt idx="8198">
                  <c:v>0</c:v>
                </c:pt>
                <c:pt idx="8199">
                  <c:v>0</c:v>
                </c:pt>
                <c:pt idx="8200">
                  <c:v>0</c:v>
                </c:pt>
                <c:pt idx="8201">
                  <c:v>0</c:v>
                </c:pt>
                <c:pt idx="8202">
                  <c:v>0</c:v>
                </c:pt>
                <c:pt idx="8203">
                  <c:v>0</c:v>
                </c:pt>
                <c:pt idx="8204">
                  <c:v>0</c:v>
                </c:pt>
                <c:pt idx="8205">
                  <c:v>2.6999999999999997</c:v>
                </c:pt>
                <c:pt idx="8206">
                  <c:v>0</c:v>
                </c:pt>
                <c:pt idx="8207">
                  <c:v>0.90000000000000013</c:v>
                </c:pt>
                <c:pt idx="8208">
                  <c:v>0</c:v>
                </c:pt>
                <c:pt idx="8209">
                  <c:v>0</c:v>
                </c:pt>
                <c:pt idx="8210">
                  <c:v>0</c:v>
                </c:pt>
                <c:pt idx="8211">
                  <c:v>0</c:v>
                </c:pt>
                <c:pt idx="8212">
                  <c:v>0</c:v>
                </c:pt>
                <c:pt idx="8213">
                  <c:v>0</c:v>
                </c:pt>
                <c:pt idx="8214">
                  <c:v>0</c:v>
                </c:pt>
                <c:pt idx="8215">
                  <c:v>0</c:v>
                </c:pt>
                <c:pt idx="8216">
                  <c:v>0</c:v>
                </c:pt>
                <c:pt idx="8217">
                  <c:v>0</c:v>
                </c:pt>
                <c:pt idx="8218">
                  <c:v>0</c:v>
                </c:pt>
                <c:pt idx="8219">
                  <c:v>0</c:v>
                </c:pt>
                <c:pt idx="8220">
                  <c:v>0</c:v>
                </c:pt>
                <c:pt idx="8221">
                  <c:v>0</c:v>
                </c:pt>
                <c:pt idx="8222">
                  <c:v>0</c:v>
                </c:pt>
                <c:pt idx="8223">
                  <c:v>0</c:v>
                </c:pt>
                <c:pt idx="8224">
                  <c:v>0</c:v>
                </c:pt>
                <c:pt idx="8225">
                  <c:v>0</c:v>
                </c:pt>
                <c:pt idx="8226">
                  <c:v>0</c:v>
                </c:pt>
                <c:pt idx="8227">
                  <c:v>0</c:v>
                </c:pt>
                <c:pt idx="8228">
                  <c:v>0</c:v>
                </c:pt>
                <c:pt idx="8229">
                  <c:v>0</c:v>
                </c:pt>
                <c:pt idx="8230">
                  <c:v>0</c:v>
                </c:pt>
                <c:pt idx="8231">
                  <c:v>0</c:v>
                </c:pt>
                <c:pt idx="8232">
                  <c:v>0</c:v>
                </c:pt>
                <c:pt idx="8233">
                  <c:v>0</c:v>
                </c:pt>
                <c:pt idx="8234">
                  <c:v>0</c:v>
                </c:pt>
                <c:pt idx="8235">
                  <c:v>0</c:v>
                </c:pt>
                <c:pt idx="8236">
                  <c:v>0</c:v>
                </c:pt>
                <c:pt idx="8237">
                  <c:v>7.5</c:v>
                </c:pt>
                <c:pt idx="8238">
                  <c:v>11.25</c:v>
                </c:pt>
                <c:pt idx="8239">
                  <c:v>0</c:v>
                </c:pt>
                <c:pt idx="8240">
                  <c:v>0</c:v>
                </c:pt>
                <c:pt idx="8241">
                  <c:v>0</c:v>
                </c:pt>
                <c:pt idx="8242">
                  <c:v>0</c:v>
                </c:pt>
                <c:pt idx="8243">
                  <c:v>0</c:v>
                </c:pt>
                <c:pt idx="8244">
                  <c:v>0</c:v>
                </c:pt>
                <c:pt idx="8245">
                  <c:v>0</c:v>
                </c:pt>
                <c:pt idx="8246">
                  <c:v>0</c:v>
                </c:pt>
                <c:pt idx="8247">
                  <c:v>0</c:v>
                </c:pt>
                <c:pt idx="8248">
                  <c:v>0</c:v>
                </c:pt>
                <c:pt idx="8249">
                  <c:v>8.3999999999999986</c:v>
                </c:pt>
                <c:pt idx="8250">
                  <c:v>0</c:v>
                </c:pt>
                <c:pt idx="8251">
                  <c:v>0</c:v>
                </c:pt>
                <c:pt idx="8252">
                  <c:v>0</c:v>
                </c:pt>
                <c:pt idx="8253">
                  <c:v>0</c:v>
                </c:pt>
                <c:pt idx="8254">
                  <c:v>0</c:v>
                </c:pt>
                <c:pt idx="8255">
                  <c:v>0</c:v>
                </c:pt>
                <c:pt idx="8256">
                  <c:v>0</c:v>
                </c:pt>
                <c:pt idx="8257">
                  <c:v>0</c:v>
                </c:pt>
                <c:pt idx="8258">
                  <c:v>0</c:v>
                </c:pt>
                <c:pt idx="8259">
                  <c:v>0</c:v>
                </c:pt>
                <c:pt idx="8260">
                  <c:v>0</c:v>
                </c:pt>
                <c:pt idx="8261">
                  <c:v>0</c:v>
                </c:pt>
                <c:pt idx="8262">
                  <c:v>0</c:v>
                </c:pt>
                <c:pt idx="8263">
                  <c:v>10.875</c:v>
                </c:pt>
                <c:pt idx="8264">
                  <c:v>4.3500000000000005</c:v>
                </c:pt>
                <c:pt idx="8265">
                  <c:v>0.75</c:v>
                </c:pt>
                <c:pt idx="8266">
                  <c:v>0</c:v>
                </c:pt>
                <c:pt idx="8267">
                  <c:v>0</c:v>
                </c:pt>
                <c:pt idx="8268">
                  <c:v>0</c:v>
                </c:pt>
                <c:pt idx="8269">
                  <c:v>0</c:v>
                </c:pt>
                <c:pt idx="8270">
                  <c:v>0</c:v>
                </c:pt>
                <c:pt idx="8271">
                  <c:v>0</c:v>
                </c:pt>
                <c:pt idx="8272">
                  <c:v>0</c:v>
                </c:pt>
                <c:pt idx="8273">
                  <c:v>0</c:v>
                </c:pt>
                <c:pt idx="8274">
                  <c:v>0</c:v>
                </c:pt>
                <c:pt idx="8275">
                  <c:v>0</c:v>
                </c:pt>
                <c:pt idx="8276">
                  <c:v>0</c:v>
                </c:pt>
                <c:pt idx="8277">
                  <c:v>0</c:v>
                </c:pt>
                <c:pt idx="8278">
                  <c:v>0</c:v>
                </c:pt>
                <c:pt idx="8279">
                  <c:v>0</c:v>
                </c:pt>
                <c:pt idx="8280">
                  <c:v>0</c:v>
                </c:pt>
                <c:pt idx="8281">
                  <c:v>0</c:v>
                </c:pt>
                <c:pt idx="8282">
                  <c:v>0</c:v>
                </c:pt>
                <c:pt idx="8283">
                  <c:v>0</c:v>
                </c:pt>
                <c:pt idx="8284">
                  <c:v>0</c:v>
                </c:pt>
                <c:pt idx="8285">
                  <c:v>0</c:v>
                </c:pt>
                <c:pt idx="8286">
                  <c:v>0</c:v>
                </c:pt>
                <c:pt idx="8287">
                  <c:v>0</c:v>
                </c:pt>
                <c:pt idx="8288">
                  <c:v>0</c:v>
                </c:pt>
                <c:pt idx="8289">
                  <c:v>0</c:v>
                </c:pt>
                <c:pt idx="8290">
                  <c:v>4.0500000000000007</c:v>
                </c:pt>
                <c:pt idx="8291">
                  <c:v>0</c:v>
                </c:pt>
                <c:pt idx="8292">
                  <c:v>0</c:v>
                </c:pt>
                <c:pt idx="8293">
                  <c:v>0</c:v>
                </c:pt>
                <c:pt idx="8294">
                  <c:v>0</c:v>
                </c:pt>
                <c:pt idx="8295">
                  <c:v>0</c:v>
                </c:pt>
                <c:pt idx="8296">
                  <c:v>0</c:v>
                </c:pt>
                <c:pt idx="8297">
                  <c:v>0</c:v>
                </c:pt>
                <c:pt idx="8298">
                  <c:v>0</c:v>
                </c:pt>
                <c:pt idx="8299">
                  <c:v>0</c:v>
                </c:pt>
                <c:pt idx="8300">
                  <c:v>0</c:v>
                </c:pt>
                <c:pt idx="8301">
                  <c:v>0</c:v>
                </c:pt>
                <c:pt idx="8302">
                  <c:v>0</c:v>
                </c:pt>
                <c:pt idx="8303">
                  <c:v>0</c:v>
                </c:pt>
                <c:pt idx="8304">
                  <c:v>0</c:v>
                </c:pt>
                <c:pt idx="8305">
                  <c:v>2.0999999999999996</c:v>
                </c:pt>
                <c:pt idx="8306">
                  <c:v>0</c:v>
                </c:pt>
                <c:pt idx="8307">
                  <c:v>0</c:v>
                </c:pt>
                <c:pt idx="8308">
                  <c:v>7.9499999999999993</c:v>
                </c:pt>
                <c:pt idx="8309">
                  <c:v>0</c:v>
                </c:pt>
                <c:pt idx="8310">
                  <c:v>8.5499999999999989</c:v>
                </c:pt>
                <c:pt idx="8311">
                  <c:v>18.149999999999999</c:v>
                </c:pt>
                <c:pt idx="8312">
                  <c:v>0</c:v>
                </c:pt>
                <c:pt idx="8313">
                  <c:v>0</c:v>
                </c:pt>
                <c:pt idx="8314">
                  <c:v>0</c:v>
                </c:pt>
                <c:pt idx="8315">
                  <c:v>0</c:v>
                </c:pt>
                <c:pt idx="8316">
                  <c:v>0</c:v>
                </c:pt>
                <c:pt idx="8317">
                  <c:v>0</c:v>
                </c:pt>
                <c:pt idx="8318">
                  <c:v>0</c:v>
                </c:pt>
                <c:pt idx="8319">
                  <c:v>0</c:v>
                </c:pt>
                <c:pt idx="8320">
                  <c:v>0</c:v>
                </c:pt>
                <c:pt idx="8321">
                  <c:v>0</c:v>
                </c:pt>
                <c:pt idx="8322">
                  <c:v>0</c:v>
                </c:pt>
                <c:pt idx="8323">
                  <c:v>0</c:v>
                </c:pt>
                <c:pt idx="8324">
                  <c:v>0</c:v>
                </c:pt>
                <c:pt idx="8325">
                  <c:v>0</c:v>
                </c:pt>
                <c:pt idx="8326">
                  <c:v>0</c:v>
                </c:pt>
                <c:pt idx="8327">
                  <c:v>0</c:v>
                </c:pt>
                <c:pt idx="8328">
                  <c:v>1.1999999999999997</c:v>
                </c:pt>
                <c:pt idx="8329">
                  <c:v>0</c:v>
                </c:pt>
                <c:pt idx="8330">
                  <c:v>0</c:v>
                </c:pt>
                <c:pt idx="8331">
                  <c:v>0</c:v>
                </c:pt>
                <c:pt idx="8332">
                  <c:v>0</c:v>
                </c:pt>
                <c:pt idx="8333">
                  <c:v>0</c:v>
                </c:pt>
                <c:pt idx="8334">
                  <c:v>0</c:v>
                </c:pt>
                <c:pt idx="8335">
                  <c:v>0</c:v>
                </c:pt>
                <c:pt idx="8336">
                  <c:v>0</c:v>
                </c:pt>
                <c:pt idx="8337">
                  <c:v>0</c:v>
                </c:pt>
                <c:pt idx="8338">
                  <c:v>0</c:v>
                </c:pt>
                <c:pt idx="8339">
                  <c:v>0</c:v>
                </c:pt>
                <c:pt idx="8340">
                  <c:v>0</c:v>
                </c:pt>
                <c:pt idx="8341">
                  <c:v>0</c:v>
                </c:pt>
                <c:pt idx="8342">
                  <c:v>2.8500000000000005</c:v>
                </c:pt>
                <c:pt idx="8343">
                  <c:v>0</c:v>
                </c:pt>
                <c:pt idx="8344">
                  <c:v>0</c:v>
                </c:pt>
                <c:pt idx="8345">
                  <c:v>0</c:v>
                </c:pt>
                <c:pt idx="8346">
                  <c:v>0</c:v>
                </c:pt>
                <c:pt idx="8347">
                  <c:v>0</c:v>
                </c:pt>
                <c:pt idx="8348">
                  <c:v>0</c:v>
                </c:pt>
                <c:pt idx="8349">
                  <c:v>0</c:v>
                </c:pt>
                <c:pt idx="8350">
                  <c:v>0</c:v>
                </c:pt>
                <c:pt idx="8351">
                  <c:v>0</c:v>
                </c:pt>
                <c:pt idx="8352">
                  <c:v>0</c:v>
                </c:pt>
                <c:pt idx="8353">
                  <c:v>0</c:v>
                </c:pt>
                <c:pt idx="8354">
                  <c:v>0</c:v>
                </c:pt>
                <c:pt idx="8355">
                  <c:v>0</c:v>
                </c:pt>
                <c:pt idx="8356">
                  <c:v>2.0250000000000004</c:v>
                </c:pt>
                <c:pt idx="8357">
                  <c:v>0</c:v>
                </c:pt>
                <c:pt idx="8358">
                  <c:v>0</c:v>
                </c:pt>
                <c:pt idx="8359">
                  <c:v>0</c:v>
                </c:pt>
                <c:pt idx="8360">
                  <c:v>0.90000000000000013</c:v>
                </c:pt>
                <c:pt idx="8361">
                  <c:v>4.9499999999999993</c:v>
                </c:pt>
                <c:pt idx="8362">
                  <c:v>0</c:v>
                </c:pt>
                <c:pt idx="8363">
                  <c:v>0</c:v>
                </c:pt>
                <c:pt idx="8364">
                  <c:v>0</c:v>
                </c:pt>
                <c:pt idx="8365">
                  <c:v>0</c:v>
                </c:pt>
                <c:pt idx="8366">
                  <c:v>0</c:v>
                </c:pt>
                <c:pt idx="8367">
                  <c:v>0</c:v>
                </c:pt>
                <c:pt idx="8368">
                  <c:v>0</c:v>
                </c:pt>
                <c:pt idx="8369">
                  <c:v>0</c:v>
                </c:pt>
                <c:pt idx="8370">
                  <c:v>0</c:v>
                </c:pt>
                <c:pt idx="8371">
                  <c:v>0</c:v>
                </c:pt>
                <c:pt idx="8372">
                  <c:v>0</c:v>
                </c:pt>
                <c:pt idx="8373">
                  <c:v>6.0749999999999993</c:v>
                </c:pt>
                <c:pt idx="8374">
                  <c:v>0</c:v>
                </c:pt>
                <c:pt idx="8375">
                  <c:v>0</c:v>
                </c:pt>
                <c:pt idx="8376">
                  <c:v>0</c:v>
                </c:pt>
                <c:pt idx="8377">
                  <c:v>0</c:v>
                </c:pt>
                <c:pt idx="8378">
                  <c:v>0</c:v>
                </c:pt>
                <c:pt idx="8379">
                  <c:v>0</c:v>
                </c:pt>
                <c:pt idx="8380">
                  <c:v>0</c:v>
                </c:pt>
                <c:pt idx="8381">
                  <c:v>1.3499999999999999</c:v>
                </c:pt>
                <c:pt idx="8382">
                  <c:v>0</c:v>
                </c:pt>
                <c:pt idx="8383">
                  <c:v>0</c:v>
                </c:pt>
                <c:pt idx="8384">
                  <c:v>0</c:v>
                </c:pt>
                <c:pt idx="8385">
                  <c:v>0</c:v>
                </c:pt>
                <c:pt idx="8386">
                  <c:v>0</c:v>
                </c:pt>
                <c:pt idx="8387">
                  <c:v>0</c:v>
                </c:pt>
                <c:pt idx="8388">
                  <c:v>0</c:v>
                </c:pt>
                <c:pt idx="8389">
                  <c:v>0</c:v>
                </c:pt>
                <c:pt idx="8390">
                  <c:v>0</c:v>
                </c:pt>
                <c:pt idx="8391">
                  <c:v>0</c:v>
                </c:pt>
                <c:pt idx="8392">
                  <c:v>16.125</c:v>
                </c:pt>
                <c:pt idx="8393">
                  <c:v>0</c:v>
                </c:pt>
                <c:pt idx="8394">
                  <c:v>7.125</c:v>
                </c:pt>
                <c:pt idx="8395">
                  <c:v>0</c:v>
                </c:pt>
                <c:pt idx="8396">
                  <c:v>0</c:v>
                </c:pt>
                <c:pt idx="8397">
                  <c:v>0</c:v>
                </c:pt>
                <c:pt idx="8398">
                  <c:v>0</c:v>
                </c:pt>
                <c:pt idx="8399">
                  <c:v>0</c:v>
                </c:pt>
                <c:pt idx="8400">
                  <c:v>0</c:v>
                </c:pt>
                <c:pt idx="8401">
                  <c:v>0</c:v>
                </c:pt>
                <c:pt idx="8402">
                  <c:v>0</c:v>
                </c:pt>
                <c:pt idx="8403">
                  <c:v>0</c:v>
                </c:pt>
                <c:pt idx="8404">
                  <c:v>0</c:v>
                </c:pt>
                <c:pt idx="8405">
                  <c:v>0</c:v>
                </c:pt>
                <c:pt idx="8406">
                  <c:v>0</c:v>
                </c:pt>
                <c:pt idx="8407">
                  <c:v>0</c:v>
                </c:pt>
                <c:pt idx="8408">
                  <c:v>0</c:v>
                </c:pt>
                <c:pt idx="8409">
                  <c:v>0</c:v>
                </c:pt>
                <c:pt idx="8410">
                  <c:v>0</c:v>
                </c:pt>
                <c:pt idx="8411">
                  <c:v>0</c:v>
                </c:pt>
                <c:pt idx="8412">
                  <c:v>0</c:v>
                </c:pt>
                <c:pt idx="8413">
                  <c:v>0</c:v>
                </c:pt>
                <c:pt idx="8414">
                  <c:v>0</c:v>
                </c:pt>
              </c:numCache>
            </c:numRef>
          </c:val>
        </c:ser>
        <c:ser>
          <c:idx val="6"/>
          <c:order val="1"/>
          <c:tx>
            <c:v>Irrigation Demand</c:v>
          </c:tx>
          <c:spPr>
            <a:solidFill>
              <a:schemeClr val="accent3">
                <a:lumMod val="75000"/>
              </a:schemeClr>
            </a:solidFill>
            <a:ln>
              <a:solidFill>
                <a:schemeClr val="accent3">
                  <a:lumMod val="75000"/>
                </a:schemeClr>
              </a:solidFill>
            </a:ln>
          </c:spPr>
          <c:invertIfNegative val="0"/>
          <c:cat>
            <c:numRef>
              <c:f>[0]!WBG_X</c:f>
              <c:numCache>
                <c:formatCode>[$-409]d\-mmm\-yy;@</c:formatCode>
                <c:ptCount val="8415"/>
                <c:pt idx="0">
                  <c:v>22037</c:v>
                </c:pt>
                <c:pt idx="1">
                  <c:v>22038</c:v>
                </c:pt>
                <c:pt idx="2">
                  <c:v>22039</c:v>
                </c:pt>
                <c:pt idx="3">
                  <c:v>22040</c:v>
                </c:pt>
                <c:pt idx="4">
                  <c:v>22041</c:v>
                </c:pt>
                <c:pt idx="5">
                  <c:v>22042</c:v>
                </c:pt>
                <c:pt idx="6">
                  <c:v>22043</c:v>
                </c:pt>
                <c:pt idx="7">
                  <c:v>22044</c:v>
                </c:pt>
                <c:pt idx="8">
                  <c:v>22045</c:v>
                </c:pt>
                <c:pt idx="9">
                  <c:v>22046</c:v>
                </c:pt>
                <c:pt idx="10">
                  <c:v>22047</c:v>
                </c:pt>
                <c:pt idx="11">
                  <c:v>22048</c:v>
                </c:pt>
                <c:pt idx="12">
                  <c:v>22049</c:v>
                </c:pt>
                <c:pt idx="13">
                  <c:v>22050</c:v>
                </c:pt>
                <c:pt idx="14">
                  <c:v>22051</c:v>
                </c:pt>
                <c:pt idx="15">
                  <c:v>22052</c:v>
                </c:pt>
                <c:pt idx="16">
                  <c:v>22053</c:v>
                </c:pt>
                <c:pt idx="17">
                  <c:v>22054</c:v>
                </c:pt>
                <c:pt idx="18">
                  <c:v>22055</c:v>
                </c:pt>
                <c:pt idx="19">
                  <c:v>22056</c:v>
                </c:pt>
                <c:pt idx="20">
                  <c:v>22057</c:v>
                </c:pt>
                <c:pt idx="21">
                  <c:v>22058</c:v>
                </c:pt>
                <c:pt idx="22">
                  <c:v>22059</c:v>
                </c:pt>
                <c:pt idx="23">
                  <c:v>22060</c:v>
                </c:pt>
                <c:pt idx="24">
                  <c:v>22061</c:v>
                </c:pt>
                <c:pt idx="25">
                  <c:v>22062</c:v>
                </c:pt>
                <c:pt idx="26">
                  <c:v>22063</c:v>
                </c:pt>
                <c:pt idx="27">
                  <c:v>22064</c:v>
                </c:pt>
                <c:pt idx="28">
                  <c:v>22065</c:v>
                </c:pt>
                <c:pt idx="29">
                  <c:v>22066</c:v>
                </c:pt>
                <c:pt idx="30">
                  <c:v>22067</c:v>
                </c:pt>
                <c:pt idx="31">
                  <c:v>22068</c:v>
                </c:pt>
                <c:pt idx="32">
                  <c:v>22069</c:v>
                </c:pt>
                <c:pt idx="33">
                  <c:v>22070</c:v>
                </c:pt>
                <c:pt idx="34">
                  <c:v>22071</c:v>
                </c:pt>
                <c:pt idx="35">
                  <c:v>22072</c:v>
                </c:pt>
                <c:pt idx="36">
                  <c:v>22073</c:v>
                </c:pt>
                <c:pt idx="37">
                  <c:v>22074</c:v>
                </c:pt>
                <c:pt idx="38">
                  <c:v>22075</c:v>
                </c:pt>
                <c:pt idx="39">
                  <c:v>22076</c:v>
                </c:pt>
                <c:pt idx="40">
                  <c:v>22077</c:v>
                </c:pt>
                <c:pt idx="41">
                  <c:v>22078</c:v>
                </c:pt>
                <c:pt idx="42">
                  <c:v>22079</c:v>
                </c:pt>
                <c:pt idx="43">
                  <c:v>22080</c:v>
                </c:pt>
                <c:pt idx="44">
                  <c:v>22081</c:v>
                </c:pt>
                <c:pt idx="45">
                  <c:v>22082</c:v>
                </c:pt>
                <c:pt idx="46">
                  <c:v>22083</c:v>
                </c:pt>
                <c:pt idx="47">
                  <c:v>22084</c:v>
                </c:pt>
                <c:pt idx="48">
                  <c:v>22085</c:v>
                </c:pt>
                <c:pt idx="49">
                  <c:v>22086</c:v>
                </c:pt>
                <c:pt idx="50">
                  <c:v>22087</c:v>
                </c:pt>
                <c:pt idx="51">
                  <c:v>22088</c:v>
                </c:pt>
                <c:pt idx="52">
                  <c:v>22089</c:v>
                </c:pt>
                <c:pt idx="53">
                  <c:v>22090</c:v>
                </c:pt>
                <c:pt idx="54">
                  <c:v>22091</c:v>
                </c:pt>
                <c:pt idx="55">
                  <c:v>22092</c:v>
                </c:pt>
                <c:pt idx="56">
                  <c:v>22093</c:v>
                </c:pt>
                <c:pt idx="57">
                  <c:v>22094</c:v>
                </c:pt>
                <c:pt idx="58">
                  <c:v>22095</c:v>
                </c:pt>
                <c:pt idx="59">
                  <c:v>22096</c:v>
                </c:pt>
                <c:pt idx="60">
                  <c:v>22097</c:v>
                </c:pt>
                <c:pt idx="61">
                  <c:v>22098</c:v>
                </c:pt>
                <c:pt idx="62">
                  <c:v>22099</c:v>
                </c:pt>
                <c:pt idx="63">
                  <c:v>22100</c:v>
                </c:pt>
                <c:pt idx="64">
                  <c:v>22101</c:v>
                </c:pt>
                <c:pt idx="65">
                  <c:v>22102</c:v>
                </c:pt>
                <c:pt idx="66">
                  <c:v>22103</c:v>
                </c:pt>
                <c:pt idx="67">
                  <c:v>22104</c:v>
                </c:pt>
                <c:pt idx="68">
                  <c:v>22105</c:v>
                </c:pt>
                <c:pt idx="69">
                  <c:v>22106</c:v>
                </c:pt>
                <c:pt idx="70">
                  <c:v>22107</c:v>
                </c:pt>
                <c:pt idx="71">
                  <c:v>22108</c:v>
                </c:pt>
                <c:pt idx="72">
                  <c:v>22109</c:v>
                </c:pt>
                <c:pt idx="73">
                  <c:v>22110</c:v>
                </c:pt>
                <c:pt idx="74">
                  <c:v>22111</c:v>
                </c:pt>
                <c:pt idx="75">
                  <c:v>22112</c:v>
                </c:pt>
                <c:pt idx="76">
                  <c:v>22113</c:v>
                </c:pt>
                <c:pt idx="77">
                  <c:v>22114</c:v>
                </c:pt>
                <c:pt idx="78">
                  <c:v>22115</c:v>
                </c:pt>
                <c:pt idx="79">
                  <c:v>22116</c:v>
                </c:pt>
                <c:pt idx="80">
                  <c:v>22117</c:v>
                </c:pt>
                <c:pt idx="81">
                  <c:v>22118</c:v>
                </c:pt>
                <c:pt idx="82">
                  <c:v>22119</c:v>
                </c:pt>
                <c:pt idx="83">
                  <c:v>22120</c:v>
                </c:pt>
                <c:pt idx="84">
                  <c:v>22121</c:v>
                </c:pt>
                <c:pt idx="85">
                  <c:v>22122</c:v>
                </c:pt>
                <c:pt idx="86">
                  <c:v>22123</c:v>
                </c:pt>
                <c:pt idx="87">
                  <c:v>22124</c:v>
                </c:pt>
                <c:pt idx="88">
                  <c:v>22125</c:v>
                </c:pt>
                <c:pt idx="89">
                  <c:v>22126</c:v>
                </c:pt>
                <c:pt idx="90">
                  <c:v>22127</c:v>
                </c:pt>
                <c:pt idx="91">
                  <c:v>22128</c:v>
                </c:pt>
                <c:pt idx="92">
                  <c:v>22129</c:v>
                </c:pt>
                <c:pt idx="93">
                  <c:v>22130</c:v>
                </c:pt>
                <c:pt idx="94">
                  <c:v>22131</c:v>
                </c:pt>
                <c:pt idx="95">
                  <c:v>22132</c:v>
                </c:pt>
                <c:pt idx="96">
                  <c:v>22133</c:v>
                </c:pt>
                <c:pt idx="97">
                  <c:v>22134</c:v>
                </c:pt>
                <c:pt idx="98">
                  <c:v>22135</c:v>
                </c:pt>
                <c:pt idx="99">
                  <c:v>22136</c:v>
                </c:pt>
                <c:pt idx="100">
                  <c:v>22137</c:v>
                </c:pt>
                <c:pt idx="101">
                  <c:v>22138</c:v>
                </c:pt>
                <c:pt idx="102">
                  <c:v>22139</c:v>
                </c:pt>
                <c:pt idx="103">
                  <c:v>22140</c:v>
                </c:pt>
                <c:pt idx="104">
                  <c:v>22141</c:v>
                </c:pt>
                <c:pt idx="105">
                  <c:v>22142</c:v>
                </c:pt>
                <c:pt idx="106">
                  <c:v>22143</c:v>
                </c:pt>
                <c:pt idx="107">
                  <c:v>22144</c:v>
                </c:pt>
                <c:pt idx="108">
                  <c:v>22145</c:v>
                </c:pt>
                <c:pt idx="109">
                  <c:v>22146</c:v>
                </c:pt>
                <c:pt idx="110">
                  <c:v>22147</c:v>
                </c:pt>
                <c:pt idx="111">
                  <c:v>22148</c:v>
                </c:pt>
                <c:pt idx="112">
                  <c:v>22149</c:v>
                </c:pt>
                <c:pt idx="113">
                  <c:v>22150</c:v>
                </c:pt>
                <c:pt idx="114">
                  <c:v>22151</c:v>
                </c:pt>
                <c:pt idx="115">
                  <c:v>22152</c:v>
                </c:pt>
                <c:pt idx="116">
                  <c:v>22153</c:v>
                </c:pt>
                <c:pt idx="117">
                  <c:v>22154</c:v>
                </c:pt>
                <c:pt idx="118">
                  <c:v>22155</c:v>
                </c:pt>
                <c:pt idx="119">
                  <c:v>22156</c:v>
                </c:pt>
                <c:pt idx="120">
                  <c:v>22157</c:v>
                </c:pt>
                <c:pt idx="121">
                  <c:v>22158</c:v>
                </c:pt>
                <c:pt idx="122">
                  <c:v>22159</c:v>
                </c:pt>
                <c:pt idx="123">
                  <c:v>22160</c:v>
                </c:pt>
                <c:pt idx="124">
                  <c:v>22161</c:v>
                </c:pt>
                <c:pt idx="125">
                  <c:v>22162</c:v>
                </c:pt>
                <c:pt idx="126">
                  <c:v>22163</c:v>
                </c:pt>
                <c:pt idx="127">
                  <c:v>22164</c:v>
                </c:pt>
                <c:pt idx="128">
                  <c:v>22165</c:v>
                </c:pt>
                <c:pt idx="129">
                  <c:v>22166</c:v>
                </c:pt>
                <c:pt idx="130">
                  <c:v>22167</c:v>
                </c:pt>
                <c:pt idx="131">
                  <c:v>22168</c:v>
                </c:pt>
                <c:pt idx="132">
                  <c:v>22169</c:v>
                </c:pt>
                <c:pt idx="133">
                  <c:v>22170</c:v>
                </c:pt>
                <c:pt idx="134">
                  <c:v>22171</c:v>
                </c:pt>
                <c:pt idx="135">
                  <c:v>22172</c:v>
                </c:pt>
                <c:pt idx="136">
                  <c:v>22173</c:v>
                </c:pt>
                <c:pt idx="137">
                  <c:v>22174</c:v>
                </c:pt>
                <c:pt idx="138">
                  <c:v>22175</c:v>
                </c:pt>
                <c:pt idx="139">
                  <c:v>22176</c:v>
                </c:pt>
                <c:pt idx="140">
                  <c:v>22177</c:v>
                </c:pt>
                <c:pt idx="141">
                  <c:v>22178</c:v>
                </c:pt>
                <c:pt idx="142">
                  <c:v>22179</c:v>
                </c:pt>
                <c:pt idx="143">
                  <c:v>22180</c:v>
                </c:pt>
                <c:pt idx="144">
                  <c:v>22181</c:v>
                </c:pt>
                <c:pt idx="145">
                  <c:v>22182</c:v>
                </c:pt>
                <c:pt idx="146">
                  <c:v>22183</c:v>
                </c:pt>
                <c:pt idx="147">
                  <c:v>22184</c:v>
                </c:pt>
                <c:pt idx="148">
                  <c:v>22185</c:v>
                </c:pt>
                <c:pt idx="149">
                  <c:v>22186</c:v>
                </c:pt>
                <c:pt idx="150">
                  <c:v>22187</c:v>
                </c:pt>
                <c:pt idx="151">
                  <c:v>22188</c:v>
                </c:pt>
                <c:pt idx="152">
                  <c:v>22189</c:v>
                </c:pt>
                <c:pt idx="153">
                  <c:v>22402</c:v>
                </c:pt>
                <c:pt idx="154">
                  <c:v>22403</c:v>
                </c:pt>
                <c:pt idx="155">
                  <c:v>22404</c:v>
                </c:pt>
                <c:pt idx="156">
                  <c:v>22405</c:v>
                </c:pt>
                <c:pt idx="157">
                  <c:v>22406</c:v>
                </c:pt>
                <c:pt idx="158">
                  <c:v>22407</c:v>
                </c:pt>
                <c:pt idx="159">
                  <c:v>22408</c:v>
                </c:pt>
                <c:pt idx="160">
                  <c:v>22409</c:v>
                </c:pt>
                <c:pt idx="161">
                  <c:v>22410</c:v>
                </c:pt>
                <c:pt idx="162">
                  <c:v>22411</c:v>
                </c:pt>
                <c:pt idx="163">
                  <c:v>22412</c:v>
                </c:pt>
                <c:pt idx="164">
                  <c:v>22413</c:v>
                </c:pt>
                <c:pt idx="165">
                  <c:v>22414</c:v>
                </c:pt>
                <c:pt idx="166">
                  <c:v>22415</c:v>
                </c:pt>
                <c:pt idx="167">
                  <c:v>22416</c:v>
                </c:pt>
                <c:pt idx="168">
                  <c:v>22417</c:v>
                </c:pt>
                <c:pt idx="169">
                  <c:v>22418</c:v>
                </c:pt>
                <c:pt idx="170">
                  <c:v>22419</c:v>
                </c:pt>
                <c:pt idx="171">
                  <c:v>22420</c:v>
                </c:pt>
                <c:pt idx="172">
                  <c:v>22421</c:v>
                </c:pt>
                <c:pt idx="173">
                  <c:v>22422</c:v>
                </c:pt>
                <c:pt idx="174">
                  <c:v>22423</c:v>
                </c:pt>
                <c:pt idx="175">
                  <c:v>22424</c:v>
                </c:pt>
                <c:pt idx="176">
                  <c:v>22425</c:v>
                </c:pt>
                <c:pt idx="177">
                  <c:v>22426</c:v>
                </c:pt>
                <c:pt idx="178">
                  <c:v>22427</c:v>
                </c:pt>
                <c:pt idx="179">
                  <c:v>22428</c:v>
                </c:pt>
                <c:pt idx="180">
                  <c:v>22429</c:v>
                </c:pt>
                <c:pt idx="181">
                  <c:v>22430</c:v>
                </c:pt>
                <c:pt idx="182">
                  <c:v>22431</c:v>
                </c:pt>
                <c:pt idx="183">
                  <c:v>22432</c:v>
                </c:pt>
                <c:pt idx="184">
                  <c:v>22433</c:v>
                </c:pt>
                <c:pt idx="185">
                  <c:v>22434</c:v>
                </c:pt>
                <c:pt idx="186">
                  <c:v>22435</c:v>
                </c:pt>
                <c:pt idx="187">
                  <c:v>22436</c:v>
                </c:pt>
                <c:pt idx="188">
                  <c:v>22437</c:v>
                </c:pt>
                <c:pt idx="189">
                  <c:v>22438</c:v>
                </c:pt>
                <c:pt idx="190">
                  <c:v>22439</c:v>
                </c:pt>
                <c:pt idx="191">
                  <c:v>22440</c:v>
                </c:pt>
                <c:pt idx="192">
                  <c:v>22441</c:v>
                </c:pt>
                <c:pt idx="193">
                  <c:v>22442</c:v>
                </c:pt>
                <c:pt idx="194">
                  <c:v>22443</c:v>
                </c:pt>
                <c:pt idx="195">
                  <c:v>22444</c:v>
                </c:pt>
                <c:pt idx="196">
                  <c:v>22445</c:v>
                </c:pt>
                <c:pt idx="197">
                  <c:v>22446</c:v>
                </c:pt>
                <c:pt idx="198">
                  <c:v>22447</c:v>
                </c:pt>
                <c:pt idx="199">
                  <c:v>22448</c:v>
                </c:pt>
                <c:pt idx="200">
                  <c:v>22449</c:v>
                </c:pt>
                <c:pt idx="201">
                  <c:v>22450</c:v>
                </c:pt>
                <c:pt idx="202">
                  <c:v>22451</c:v>
                </c:pt>
                <c:pt idx="203">
                  <c:v>22452</c:v>
                </c:pt>
                <c:pt idx="204">
                  <c:v>22453</c:v>
                </c:pt>
                <c:pt idx="205">
                  <c:v>22454</c:v>
                </c:pt>
                <c:pt idx="206">
                  <c:v>22455</c:v>
                </c:pt>
                <c:pt idx="207">
                  <c:v>22456</c:v>
                </c:pt>
                <c:pt idx="208">
                  <c:v>22457</c:v>
                </c:pt>
                <c:pt idx="209">
                  <c:v>22458</c:v>
                </c:pt>
                <c:pt idx="210">
                  <c:v>22459</c:v>
                </c:pt>
                <c:pt idx="211">
                  <c:v>22460</c:v>
                </c:pt>
                <c:pt idx="212">
                  <c:v>22461</c:v>
                </c:pt>
                <c:pt idx="213">
                  <c:v>22462</c:v>
                </c:pt>
                <c:pt idx="214">
                  <c:v>22463</c:v>
                </c:pt>
                <c:pt idx="215">
                  <c:v>22464</c:v>
                </c:pt>
                <c:pt idx="216">
                  <c:v>22465</c:v>
                </c:pt>
                <c:pt idx="217">
                  <c:v>22466</c:v>
                </c:pt>
                <c:pt idx="218">
                  <c:v>22467</c:v>
                </c:pt>
                <c:pt idx="219">
                  <c:v>22468</c:v>
                </c:pt>
                <c:pt idx="220">
                  <c:v>22469</c:v>
                </c:pt>
                <c:pt idx="221">
                  <c:v>22470</c:v>
                </c:pt>
                <c:pt idx="222">
                  <c:v>22471</c:v>
                </c:pt>
                <c:pt idx="223">
                  <c:v>22472</c:v>
                </c:pt>
                <c:pt idx="224">
                  <c:v>22473</c:v>
                </c:pt>
                <c:pt idx="225">
                  <c:v>22474</c:v>
                </c:pt>
                <c:pt idx="226">
                  <c:v>22475</c:v>
                </c:pt>
                <c:pt idx="227">
                  <c:v>22476</c:v>
                </c:pt>
                <c:pt idx="228">
                  <c:v>22477</c:v>
                </c:pt>
                <c:pt idx="229">
                  <c:v>22478</c:v>
                </c:pt>
                <c:pt idx="230">
                  <c:v>22479</c:v>
                </c:pt>
                <c:pt idx="231">
                  <c:v>22480</c:v>
                </c:pt>
                <c:pt idx="232">
                  <c:v>22481</c:v>
                </c:pt>
                <c:pt idx="233">
                  <c:v>22482</c:v>
                </c:pt>
                <c:pt idx="234">
                  <c:v>22483</c:v>
                </c:pt>
                <c:pt idx="235">
                  <c:v>22484</c:v>
                </c:pt>
                <c:pt idx="236">
                  <c:v>22485</c:v>
                </c:pt>
                <c:pt idx="237">
                  <c:v>22486</c:v>
                </c:pt>
                <c:pt idx="238">
                  <c:v>22487</c:v>
                </c:pt>
                <c:pt idx="239">
                  <c:v>22488</c:v>
                </c:pt>
                <c:pt idx="240">
                  <c:v>22489</c:v>
                </c:pt>
                <c:pt idx="241">
                  <c:v>22490</c:v>
                </c:pt>
                <c:pt idx="242">
                  <c:v>22491</c:v>
                </c:pt>
                <c:pt idx="243">
                  <c:v>22492</c:v>
                </c:pt>
                <c:pt idx="244">
                  <c:v>22493</c:v>
                </c:pt>
                <c:pt idx="245">
                  <c:v>22494</c:v>
                </c:pt>
                <c:pt idx="246">
                  <c:v>22495</c:v>
                </c:pt>
                <c:pt idx="247">
                  <c:v>22496</c:v>
                </c:pt>
                <c:pt idx="248">
                  <c:v>22497</c:v>
                </c:pt>
                <c:pt idx="249">
                  <c:v>22498</c:v>
                </c:pt>
                <c:pt idx="250">
                  <c:v>22499</c:v>
                </c:pt>
                <c:pt idx="251">
                  <c:v>22500</c:v>
                </c:pt>
                <c:pt idx="252">
                  <c:v>22501</c:v>
                </c:pt>
                <c:pt idx="253">
                  <c:v>22502</c:v>
                </c:pt>
                <c:pt idx="254">
                  <c:v>22503</c:v>
                </c:pt>
                <c:pt idx="255">
                  <c:v>22504</c:v>
                </c:pt>
                <c:pt idx="256">
                  <c:v>22505</c:v>
                </c:pt>
                <c:pt idx="257">
                  <c:v>22506</c:v>
                </c:pt>
                <c:pt idx="258">
                  <c:v>22507</c:v>
                </c:pt>
                <c:pt idx="259">
                  <c:v>22508</c:v>
                </c:pt>
                <c:pt idx="260">
                  <c:v>22509</c:v>
                </c:pt>
                <c:pt idx="261">
                  <c:v>22510</c:v>
                </c:pt>
                <c:pt idx="262">
                  <c:v>22511</c:v>
                </c:pt>
                <c:pt idx="263">
                  <c:v>22512</c:v>
                </c:pt>
                <c:pt idx="264">
                  <c:v>22513</c:v>
                </c:pt>
                <c:pt idx="265">
                  <c:v>22514</c:v>
                </c:pt>
                <c:pt idx="266">
                  <c:v>22515</c:v>
                </c:pt>
                <c:pt idx="267">
                  <c:v>22516</c:v>
                </c:pt>
                <c:pt idx="268">
                  <c:v>22517</c:v>
                </c:pt>
                <c:pt idx="269">
                  <c:v>22518</c:v>
                </c:pt>
                <c:pt idx="270">
                  <c:v>22519</c:v>
                </c:pt>
                <c:pt idx="271">
                  <c:v>22520</c:v>
                </c:pt>
                <c:pt idx="272">
                  <c:v>22521</c:v>
                </c:pt>
                <c:pt idx="273">
                  <c:v>22522</c:v>
                </c:pt>
                <c:pt idx="274">
                  <c:v>22523</c:v>
                </c:pt>
                <c:pt idx="275">
                  <c:v>22524</c:v>
                </c:pt>
                <c:pt idx="276">
                  <c:v>22525</c:v>
                </c:pt>
                <c:pt idx="277">
                  <c:v>22526</c:v>
                </c:pt>
                <c:pt idx="278">
                  <c:v>22527</c:v>
                </c:pt>
                <c:pt idx="279">
                  <c:v>22528</c:v>
                </c:pt>
                <c:pt idx="280">
                  <c:v>22529</c:v>
                </c:pt>
                <c:pt idx="281">
                  <c:v>22530</c:v>
                </c:pt>
                <c:pt idx="282">
                  <c:v>22531</c:v>
                </c:pt>
                <c:pt idx="283">
                  <c:v>22532</c:v>
                </c:pt>
                <c:pt idx="284">
                  <c:v>22533</c:v>
                </c:pt>
                <c:pt idx="285">
                  <c:v>22534</c:v>
                </c:pt>
                <c:pt idx="286">
                  <c:v>22535</c:v>
                </c:pt>
                <c:pt idx="287">
                  <c:v>22536</c:v>
                </c:pt>
                <c:pt idx="288">
                  <c:v>22537</c:v>
                </c:pt>
                <c:pt idx="289">
                  <c:v>22538</c:v>
                </c:pt>
                <c:pt idx="290">
                  <c:v>22539</c:v>
                </c:pt>
                <c:pt idx="291">
                  <c:v>22540</c:v>
                </c:pt>
                <c:pt idx="292">
                  <c:v>22541</c:v>
                </c:pt>
                <c:pt idx="293">
                  <c:v>22542</c:v>
                </c:pt>
                <c:pt idx="294">
                  <c:v>22543</c:v>
                </c:pt>
                <c:pt idx="295">
                  <c:v>22544</c:v>
                </c:pt>
                <c:pt idx="296">
                  <c:v>22545</c:v>
                </c:pt>
                <c:pt idx="297">
                  <c:v>22546</c:v>
                </c:pt>
                <c:pt idx="298">
                  <c:v>22547</c:v>
                </c:pt>
                <c:pt idx="299">
                  <c:v>22548</c:v>
                </c:pt>
                <c:pt idx="300">
                  <c:v>22549</c:v>
                </c:pt>
                <c:pt idx="301">
                  <c:v>22550</c:v>
                </c:pt>
                <c:pt idx="302">
                  <c:v>22551</c:v>
                </c:pt>
                <c:pt idx="303">
                  <c:v>22552</c:v>
                </c:pt>
                <c:pt idx="304">
                  <c:v>22553</c:v>
                </c:pt>
                <c:pt idx="305">
                  <c:v>22554</c:v>
                </c:pt>
                <c:pt idx="306">
                  <c:v>22767</c:v>
                </c:pt>
                <c:pt idx="307">
                  <c:v>22768</c:v>
                </c:pt>
                <c:pt idx="308">
                  <c:v>22769</c:v>
                </c:pt>
                <c:pt idx="309">
                  <c:v>22770</c:v>
                </c:pt>
                <c:pt idx="310">
                  <c:v>22771</c:v>
                </c:pt>
                <c:pt idx="311">
                  <c:v>22772</c:v>
                </c:pt>
                <c:pt idx="312">
                  <c:v>22773</c:v>
                </c:pt>
                <c:pt idx="313">
                  <c:v>22774</c:v>
                </c:pt>
                <c:pt idx="314">
                  <c:v>22775</c:v>
                </c:pt>
                <c:pt idx="315">
                  <c:v>22776</c:v>
                </c:pt>
                <c:pt idx="316">
                  <c:v>22777</c:v>
                </c:pt>
                <c:pt idx="317">
                  <c:v>22778</c:v>
                </c:pt>
                <c:pt idx="318">
                  <c:v>22779</c:v>
                </c:pt>
                <c:pt idx="319">
                  <c:v>22780</c:v>
                </c:pt>
                <c:pt idx="320">
                  <c:v>22781</c:v>
                </c:pt>
                <c:pt idx="321">
                  <c:v>22782</c:v>
                </c:pt>
                <c:pt idx="322">
                  <c:v>22783</c:v>
                </c:pt>
                <c:pt idx="323">
                  <c:v>22784</c:v>
                </c:pt>
                <c:pt idx="324">
                  <c:v>22785</c:v>
                </c:pt>
                <c:pt idx="325">
                  <c:v>22786</c:v>
                </c:pt>
                <c:pt idx="326">
                  <c:v>22787</c:v>
                </c:pt>
                <c:pt idx="327">
                  <c:v>22788</c:v>
                </c:pt>
                <c:pt idx="328">
                  <c:v>22789</c:v>
                </c:pt>
                <c:pt idx="329">
                  <c:v>22790</c:v>
                </c:pt>
                <c:pt idx="330">
                  <c:v>22791</c:v>
                </c:pt>
                <c:pt idx="331">
                  <c:v>22792</c:v>
                </c:pt>
                <c:pt idx="332">
                  <c:v>22793</c:v>
                </c:pt>
                <c:pt idx="333">
                  <c:v>22794</c:v>
                </c:pt>
                <c:pt idx="334">
                  <c:v>22795</c:v>
                </c:pt>
                <c:pt idx="335">
                  <c:v>22796</c:v>
                </c:pt>
                <c:pt idx="336">
                  <c:v>22797</c:v>
                </c:pt>
                <c:pt idx="337">
                  <c:v>22798</c:v>
                </c:pt>
                <c:pt idx="338">
                  <c:v>22799</c:v>
                </c:pt>
                <c:pt idx="339">
                  <c:v>22800</c:v>
                </c:pt>
                <c:pt idx="340">
                  <c:v>22801</c:v>
                </c:pt>
                <c:pt idx="341">
                  <c:v>22802</c:v>
                </c:pt>
                <c:pt idx="342">
                  <c:v>22803</c:v>
                </c:pt>
                <c:pt idx="343">
                  <c:v>22804</c:v>
                </c:pt>
                <c:pt idx="344">
                  <c:v>22805</c:v>
                </c:pt>
                <c:pt idx="345">
                  <c:v>22806</c:v>
                </c:pt>
                <c:pt idx="346">
                  <c:v>22807</c:v>
                </c:pt>
                <c:pt idx="347">
                  <c:v>22808</c:v>
                </c:pt>
                <c:pt idx="348">
                  <c:v>22809</c:v>
                </c:pt>
                <c:pt idx="349">
                  <c:v>22810</c:v>
                </c:pt>
                <c:pt idx="350">
                  <c:v>22811</c:v>
                </c:pt>
                <c:pt idx="351">
                  <c:v>22812</c:v>
                </c:pt>
                <c:pt idx="352">
                  <c:v>22813</c:v>
                </c:pt>
                <c:pt idx="353">
                  <c:v>22814</c:v>
                </c:pt>
                <c:pt idx="354">
                  <c:v>22815</c:v>
                </c:pt>
                <c:pt idx="355">
                  <c:v>22816</c:v>
                </c:pt>
                <c:pt idx="356">
                  <c:v>22817</c:v>
                </c:pt>
                <c:pt idx="357">
                  <c:v>22818</c:v>
                </c:pt>
                <c:pt idx="358">
                  <c:v>22819</c:v>
                </c:pt>
                <c:pt idx="359">
                  <c:v>22820</c:v>
                </c:pt>
                <c:pt idx="360">
                  <c:v>22821</c:v>
                </c:pt>
                <c:pt idx="361">
                  <c:v>22822</c:v>
                </c:pt>
                <c:pt idx="362">
                  <c:v>22823</c:v>
                </c:pt>
                <c:pt idx="363">
                  <c:v>22824</c:v>
                </c:pt>
                <c:pt idx="364">
                  <c:v>22825</c:v>
                </c:pt>
                <c:pt idx="365">
                  <c:v>22826</c:v>
                </c:pt>
                <c:pt idx="366">
                  <c:v>22827</c:v>
                </c:pt>
                <c:pt idx="367">
                  <c:v>22828</c:v>
                </c:pt>
                <c:pt idx="368">
                  <c:v>22829</c:v>
                </c:pt>
                <c:pt idx="369">
                  <c:v>22830</c:v>
                </c:pt>
                <c:pt idx="370">
                  <c:v>22831</c:v>
                </c:pt>
                <c:pt idx="371">
                  <c:v>22832</c:v>
                </c:pt>
                <c:pt idx="372">
                  <c:v>22833</c:v>
                </c:pt>
                <c:pt idx="373">
                  <c:v>22834</c:v>
                </c:pt>
                <c:pt idx="374">
                  <c:v>22835</c:v>
                </c:pt>
                <c:pt idx="375">
                  <c:v>22836</c:v>
                </c:pt>
                <c:pt idx="376">
                  <c:v>22837</c:v>
                </c:pt>
                <c:pt idx="377">
                  <c:v>22838</c:v>
                </c:pt>
                <c:pt idx="378">
                  <c:v>22839</c:v>
                </c:pt>
                <c:pt idx="379">
                  <c:v>22840</c:v>
                </c:pt>
                <c:pt idx="380">
                  <c:v>22841</c:v>
                </c:pt>
                <c:pt idx="381">
                  <c:v>22842</c:v>
                </c:pt>
                <c:pt idx="382">
                  <c:v>22843</c:v>
                </c:pt>
                <c:pt idx="383">
                  <c:v>22844</c:v>
                </c:pt>
                <c:pt idx="384">
                  <c:v>22845</c:v>
                </c:pt>
                <c:pt idx="385">
                  <c:v>22846</c:v>
                </c:pt>
                <c:pt idx="386">
                  <c:v>22847</c:v>
                </c:pt>
                <c:pt idx="387">
                  <c:v>22848</c:v>
                </c:pt>
                <c:pt idx="388">
                  <c:v>22849</c:v>
                </c:pt>
                <c:pt idx="389">
                  <c:v>22850</c:v>
                </c:pt>
                <c:pt idx="390">
                  <c:v>22851</c:v>
                </c:pt>
                <c:pt idx="391">
                  <c:v>22852</c:v>
                </c:pt>
                <c:pt idx="392">
                  <c:v>22853</c:v>
                </c:pt>
                <c:pt idx="393">
                  <c:v>22854</c:v>
                </c:pt>
                <c:pt idx="394">
                  <c:v>22855</c:v>
                </c:pt>
                <c:pt idx="395">
                  <c:v>22856</c:v>
                </c:pt>
                <c:pt idx="396">
                  <c:v>22857</c:v>
                </c:pt>
                <c:pt idx="397">
                  <c:v>22858</c:v>
                </c:pt>
                <c:pt idx="398">
                  <c:v>22859</c:v>
                </c:pt>
                <c:pt idx="399">
                  <c:v>22860</c:v>
                </c:pt>
                <c:pt idx="400">
                  <c:v>22861</c:v>
                </c:pt>
                <c:pt idx="401">
                  <c:v>22862</c:v>
                </c:pt>
                <c:pt idx="402">
                  <c:v>22863</c:v>
                </c:pt>
                <c:pt idx="403">
                  <c:v>22864</c:v>
                </c:pt>
                <c:pt idx="404">
                  <c:v>22865</c:v>
                </c:pt>
                <c:pt idx="405">
                  <c:v>22866</c:v>
                </c:pt>
                <c:pt idx="406">
                  <c:v>22867</c:v>
                </c:pt>
                <c:pt idx="407">
                  <c:v>22868</c:v>
                </c:pt>
                <c:pt idx="408">
                  <c:v>22869</c:v>
                </c:pt>
                <c:pt idx="409">
                  <c:v>22870</c:v>
                </c:pt>
                <c:pt idx="410">
                  <c:v>22871</c:v>
                </c:pt>
                <c:pt idx="411">
                  <c:v>22872</c:v>
                </c:pt>
                <c:pt idx="412">
                  <c:v>22873</c:v>
                </c:pt>
                <c:pt idx="413">
                  <c:v>22874</c:v>
                </c:pt>
                <c:pt idx="414">
                  <c:v>22875</c:v>
                </c:pt>
                <c:pt idx="415">
                  <c:v>22876</c:v>
                </c:pt>
                <c:pt idx="416">
                  <c:v>22877</c:v>
                </c:pt>
                <c:pt idx="417">
                  <c:v>22878</c:v>
                </c:pt>
                <c:pt idx="418">
                  <c:v>22879</c:v>
                </c:pt>
                <c:pt idx="419">
                  <c:v>22880</c:v>
                </c:pt>
                <c:pt idx="420">
                  <c:v>22881</c:v>
                </c:pt>
                <c:pt idx="421">
                  <c:v>22882</c:v>
                </c:pt>
                <c:pt idx="422">
                  <c:v>22883</c:v>
                </c:pt>
                <c:pt idx="423">
                  <c:v>22884</c:v>
                </c:pt>
                <c:pt idx="424">
                  <c:v>22885</c:v>
                </c:pt>
                <c:pt idx="425">
                  <c:v>22886</c:v>
                </c:pt>
                <c:pt idx="426">
                  <c:v>22887</c:v>
                </c:pt>
                <c:pt idx="427">
                  <c:v>22888</c:v>
                </c:pt>
                <c:pt idx="428">
                  <c:v>22889</c:v>
                </c:pt>
                <c:pt idx="429">
                  <c:v>22890</c:v>
                </c:pt>
                <c:pt idx="430">
                  <c:v>22891</c:v>
                </c:pt>
                <c:pt idx="431">
                  <c:v>22892</c:v>
                </c:pt>
                <c:pt idx="432">
                  <c:v>22893</c:v>
                </c:pt>
                <c:pt idx="433">
                  <c:v>22894</c:v>
                </c:pt>
                <c:pt idx="434">
                  <c:v>22895</c:v>
                </c:pt>
                <c:pt idx="435">
                  <c:v>22896</c:v>
                </c:pt>
                <c:pt idx="436">
                  <c:v>22897</c:v>
                </c:pt>
                <c:pt idx="437">
                  <c:v>22898</c:v>
                </c:pt>
                <c:pt idx="438">
                  <c:v>22899</c:v>
                </c:pt>
                <c:pt idx="439">
                  <c:v>22900</c:v>
                </c:pt>
                <c:pt idx="440">
                  <c:v>22901</c:v>
                </c:pt>
                <c:pt idx="441">
                  <c:v>22902</c:v>
                </c:pt>
                <c:pt idx="442">
                  <c:v>22903</c:v>
                </c:pt>
                <c:pt idx="443">
                  <c:v>22904</c:v>
                </c:pt>
                <c:pt idx="444">
                  <c:v>22905</c:v>
                </c:pt>
                <c:pt idx="445">
                  <c:v>22906</c:v>
                </c:pt>
                <c:pt idx="446">
                  <c:v>22907</c:v>
                </c:pt>
                <c:pt idx="447">
                  <c:v>22908</c:v>
                </c:pt>
                <c:pt idx="448">
                  <c:v>22909</c:v>
                </c:pt>
                <c:pt idx="449">
                  <c:v>22910</c:v>
                </c:pt>
                <c:pt idx="450">
                  <c:v>22911</c:v>
                </c:pt>
                <c:pt idx="451">
                  <c:v>22912</c:v>
                </c:pt>
                <c:pt idx="452">
                  <c:v>22913</c:v>
                </c:pt>
                <c:pt idx="453">
                  <c:v>22914</c:v>
                </c:pt>
                <c:pt idx="454">
                  <c:v>22915</c:v>
                </c:pt>
                <c:pt idx="455">
                  <c:v>22916</c:v>
                </c:pt>
                <c:pt idx="456">
                  <c:v>22917</c:v>
                </c:pt>
                <c:pt idx="457">
                  <c:v>22918</c:v>
                </c:pt>
                <c:pt idx="458">
                  <c:v>22919</c:v>
                </c:pt>
                <c:pt idx="459">
                  <c:v>23132</c:v>
                </c:pt>
                <c:pt idx="460">
                  <c:v>23133</c:v>
                </c:pt>
                <c:pt idx="461">
                  <c:v>23134</c:v>
                </c:pt>
                <c:pt idx="462">
                  <c:v>23135</c:v>
                </c:pt>
                <c:pt idx="463">
                  <c:v>23136</c:v>
                </c:pt>
                <c:pt idx="464">
                  <c:v>23137</c:v>
                </c:pt>
                <c:pt idx="465">
                  <c:v>23138</c:v>
                </c:pt>
                <c:pt idx="466">
                  <c:v>23139</c:v>
                </c:pt>
                <c:pt idx="467">
                  <c:v>23140</c:v>
                </c:pt>
                <c:pt idx="468">
                  <c:v>23141</c:v>
                </c:pt>
                <c:pt idx="469">
                  <c:v>23142</c:v>
                </c:pt>
                <c:pt idx="470">
                  <c:v>23143</c:v>
                </c:pt>
                <c:pt idx="471">
                  <c:v>23144</c:v>
                </c:pt>
                <c:pt idx="472">
                  <c:v>23145</c:v>
                </c:pt>
                <c:pt idx="473">
                  <c:v>23146</c:v>
                </c:pt>
                <c:pt idx="474">
                  <c:v>23147</c:v>
                </c:pt>
                <c:pt idx="475">
                  <c:v>23148</c:v>
                </c:pt>
                <c:pt idx="476">
                  <c:v>23149</c:v>
                </c:pt>
                <c:pt idx="477">
                  <c:v>23150</c:v>
                </c:pt>
                <c:pt idx="478">
                  <c:v>23151</c:v>
                </c:pt>
                <c:pt idx="479">
                  <c:v>23152</c:v>
                </c:pt>
                <c:pt idx="480">
                  <c:v>23153</c:v>
                </c:pt>
                <c:pt idx="481">
                  <c:v>23154</c:v>
                </c:pt>
                <c:pt idx="482">
                  <c:v>23155</c:v>
                </c:pt>
                <c:pt idx="483">
                  <c:v>23156</c:v>
                </c:pt>
                <c:pt idx="484">
                  <c:v>23157</c:v>
                </c:pt>
                <c:pt idx="485">
                  <c:v>23158</c:v>
                </c:pt>
                <c:pt idx="486">
                  <c:v>23159</c:v>
                </c:pt>
                <c:pt idx="487">
                  <c:v>23160</c:v>
                </c:pt>
                <c:pt idx="488">
                  <c:v>23161</c:v>
                </c:pt>
                <c:pt idx="489">
                  <c:v>23162</c:v>
                </c:pt>
                <c:pt idx="490">
                  <c:v>23163</c:v>
                </c:pt>
                <c:pt idx="491">
                  <c:v>23164</c:v>
                </c:pt>
                <c:pt idx="492">
                  <c:v>23165</c:v>
                </c:pt>
                <c:pt idx="493">
                  <c:v>23166</c:v>
                </c:pt>
                <c:pt idx="494">
                  <c:v>23167</c:v>
                </c:pt>
                <c:pt idx="495">
                  <c:v>23168</c:v>
                </c:pt>
                <c:pt idx="496">
                  <c:v>23169</c:v>
                </c:pt>
                <c:pt idx="497">
                  <c:v>23170</c:v>
                </c:pt>
                <c:pt idx="498">
                  <c:v>23171</c:v>
                </c:pt>
                <c:pt idx="499">
                  <c:v>23172</c:v>
                </c:pt>
                <c:pt idx="500">
                  <c:v>23173</c:v>
                </c:pt>
                <c:pt idx="501">
                  <c:v>23174</c:v>
                </c:pt>
                <c:pt idx="502">
                  <c:v>23175</c:v>
                </c:pt>
                <c:pt idx="503">
                  <c:v>23176</c:v>
                </c:pt>
                <c:pt idx="504">
                  <c:v>23177</c:v>
                </c:pt>
                <c:pt idx="505">
                  <c:v>23178</c:v>
                </c:pt>
                <c:pt idx="506">
                  <c:v>23179</c:v>
                </c:pt>
                <c:pt idx="507">
                  <c:v>23180</c:v>
                </c:pt>
                <c:pt idx="508">
                  <c:v>23181</c:v>
                </c:pt>
                <c:pt idx="509">
                  <c:v>23182</c:v>
                </c:pt>
                <c:pt idx="510">
                  <c:v>23183</c:v>
                </c:pt>
                <c:pt idx="511">
                  <c:v>23184</c:v>
                </c:pt>
                <c:pt idx="512">
                  <c:v>23185</c:v>
                </c:pt>
                <c:pt idx="513">
                  <c:v>23186</c:v>
                </c:pt>
                <c:pt idx="514">
                  <c:v>23187</c:v>
                </c:pt>
                <c:pt idx="515">
                  <c:v>23188</c:v>
                </c:pt>
                <c:pt idx="516">
                  <c:v>23189</c:v>
                </c:pt>
                <c:pt idx="517">
                  <c:v>23190</c:v>
                </c:pt>
                <c:pt idx="518">
                  <c:v>23191</c:v>
                </c:pt>
                <c:pt idx="519">
                  <c:v>23192</c:v>
                </c:pt>
                <c:pt idx="520">
                  <c:v>23193</c:v>
                </c:pt>
                <c:pt idx="521">
                  <c:v>23194</c:v>
                </c:pt>
                <c:pt idx="522">
                  <c:v>23195</c:v>
                </c:pt>
                <c:pt idx="523">
                  <c:v>23196</c:v>
                </c:pt>
                <c:pt idx="524">
                  <c:v>23197</c:v>
                </c:pt>
                <c:pt idx="525">
                  <c:v>23198</c:v>
                </c:pt>
                <c:pt idx="526">
                  <c:v>23199</c:v>
                </c:pt>
                <c:pt idx="527">
                  <c:v>23200</c:v>
                </c:pt>
                <c:pt idx="528">
                  <c:v>23201</c:v>
                </c:pt>
                <c:pt idx="529">
                  <c:v>23202</c:v>
                </c:pt>
                <c:pt idx="530">
                  <c:v>23203</c:v>
                </c:pt>
                <c:pt idx="531">
                  <c:v>23204</c:v>
                </c:pt>
                <c:pt idx="532">
                  <c:v>23205</c:v>
                </c:pt>
                <c:pt idx="533">
                  <c:v>23206</c:v>
                </c:pt>
                <c:pt idx="534">
                  <c:v>23207</c:v>
                </c:pt>
                <c:pt idx="535">
                  <c:v>23208</c:v>
                </c:pt>
                <c:pt idx="536">
                  <c:v>23209</c:v>
                </c:pt>
                <c:pt idx="537">
                  <c:v>23210</c:v>
                </c:pt>
                <c:pt idx="538">
                  <c:v>23211</c:v>
                </c:pt>
                <c:pt idx="539">
                  <c:v>23212</c:v>
                </c:pt>
                <c:pt idx="540">
                  <c:v>23213</c:v>
                </c:pt>
                <c:pt idx="541">
                  <c:v>23214</c:v>
                </c:pt>
                <c:pt idx="542">
                  <c:v>23215</c:v>
                </c:pt>
                <c:pt idx="543">
                  <c:v>23216</c:v>
                </c:pt>
                <c:pt idx="544">
                  <c:v>23217</c:v>
                </c:pt>
                <c:pt idx="545">
                  <c:v>23218</c:v>
                </c:pt>
                <c:pt idx="546">
                  <c:v>23219</c:v>
                </c:pt>
                <c:pt idx="547">
                  <c:v>23220</c:v>
                </c:pt>
                <c:pt idx="548">
                  <c:v>23221</c:v>
                </c:pt>
                <c:pt idx="549">
                  <c:v>23222</c:v>
                </c:pt>
                <c:pt idx="550">
                  <c:v>23223</c:v>
                </c:pt>
                <c:pt idx="551">
                  <c:v>23224</c:v>
                </c:pt>
                <c:pt idx="552">
                  <c:v>23225</c:v>
                </c:pt>
                <c:pt idx="553">
                  <c:v>23226</c:v>
                </c:pt>
                <c:pt idx="554">
                  <c:v>23227</c:v>
                </c:pt>
                <c:pt idx="555">
                  <c:v>23228</c:v>
                </c:pt>
                <c:pt idx="556">
                  <c:v>23229</c:v>
                </c:pt>
                <c:pt idx="557">
                  <c:v>23230</c:v>
                </c:pt>
                <c:pt idx="558">
                  <c:v>23231</c:v>
                </c:pt>
                <c:pt idx="559">
                  <c:v>23232</c:v>
                </c:pt>
                <c:pt idx="560">
                  <c:v>23233</c:v>
                </c:pt>
                <c:pt idx="561">
                  <c:v>23234</c:v>
                </c:pt>
                <c:pt idx="562">
                  <c:v>23235</c:v>
                </c:pt>
                <c:pt idx="563">
                  <c:v>23236</c:v>
                </c:pt>
                <c:pt idx="564">
                  <c:v>23237</c:v>
                </c:pt>
                <c:pt idx="565">
                  <c:v>23238</c:v>
                </c:pt>
                <c:pt idx="566">
                  <c:v>23239</c:v>
                </c:pt>
                <c:pt idx="567">
                  <c:v>23240</c:v>
                </c:pt>
                <c:pt idx="568">
                  <c:v>23241</c:v>
                </c:pt>
                <c:pt idx="569">
                  <c:v>23242</c:v>
                </c:pt>
                <c:pt idx="570">
                  <c:v>23243</c:v>
                </c:pt>
                <c:pt idx="571">
                  <c:v>23244</c:v>
                </c:pt>
                <c:pt idx="572">
                  <c:v>23245</c:v>
                </c:pt>
                <c:pt idx="573">
                  <c:v>23246</c:v>
                </c:pt>
                <c:pt idx="574">
                  <c:v>23247</c:v>
                </c:pt>
                <c:pt idx="575">
                  <c:v>23248</c:v>
                </c:pt>
                <c:pt idx="576">
                  <c:v>23249</c:v>
                </c:pt>
                <c:pt idx="577">
                  <c:v>23250</c:v>
                </c:pt>
                <c:pt idx="578">
                  <c:v>23251</c:v>
                </c:pt>
                <c:pt idx="579">
                  <c:v>23252</c:v>
                </c:pt>
                <c:pt idx="580">
                  <c:v>23253</c:v>
                </c:pt>
                <c:pt idx="581">
                  <c:v>23254</c:v>
                </c:pt>
                <c:pt idx="582">
                  <c:v>23255</c:v>
                </c:pt>
                <c:pt idx="583">
                  <c:v>23256</c:v>
                </c:pt>
                <c:pt idx="584">
                  <c:v>23257</c:v>
                </c:pt>
                <c:pt idx="585">
                  <c:v>23258</c:v>
                </c:pt>
                <c:pt idx="586">
                  <c:v>23259</c:v>
                </c:pt>
                <c:pt idx="587">
                  <c:v>23260</c:v>
                </c:pt>
                <c:pt idx="588">
                  <c:v>23261</c:v>
                </c:pt>
                <c:pt idx="589">
                  <c:v>23262</c:v>
                </c:pt>
                <c:pt idx="590">
                  <c:v>23263</c:v>
                </c:pt>
                <c:pt idx="591">
                  <c:v>23264</c:v>
                </c:pt>
                <c:pt idx="592">
                  <c:v>23265</c:v>
                </c:pt>
                <c:pt idx="593">
                  <c:v>23266</c:v>
                </c:pt>
                <c:pt idx="594">
                  <c:v>23267</c:v>
                </c:pt>
                <c:pt idx="595">
                  <c:v>23268</c:v>
                </c:pt>
                <c:pt idx="596">
                  <c:v>23269</c:v>
                </c:pt>
                <c:pt idx="597">
                  <c:v>23270</c:v>
                </c:pt>
                <c:pt idx="598">
                  <c:v>23271</c:v>
                </c:pt>
                <c:pt idx="599">
                  <c:v>23272</c:v>
                </c:pt>
                <c:pt idx="600">
                  <c:v>23273</c:v>
                </c:pt>
                <c:pt idx="601">
                  <c:v>23274</c:v>
                </c:pt>
                <c:pt idx="602">
                  <c:v>23275</c:v>
                </c:pt>
                <c:pt idx="603">
                  <c:v>23276</c:v>
                </c:pt>
                <c:pt idx="604">
                  <c:v>23277</c:v>
                </c:pt>
                <c:pt idx="605">
                  <c:v>23278</c:v>
                </c:pt>
                <c:pt idx="606">
                  <c:v>23279</c:v>
                </c:pt>
                <c:pt idx="607">
                  <c:v>23280</c:v>
                </c:pt>
                <c:pt idx="608">
                  <c:v>23281</c:v>
                </c:pt>
                <c:pt idx="609">
                  <c:v>23282</c:v>
                </c:pt>
                <c:pt idx="610">
                  <c:v>23283</c:v>
                </c:pt>
                <c:pt idx="611">
                  <c:v>23284</c:v>
                </c:pt>
                <c:pt idx="612">
                  <c:v>23498</c:v>
                </c:pt>
                <c:pt idx="613">
                  <c:v>23499</c:v>
                </c:pt>
                <c:pt idx="614">
                  <c:v>23500</c:v>
                </c:pt>
                <c:pt idx="615">
                  <c:v>23501</c:v>
                </c:pt>
                <c:pt idx="616">
                  <c:v>23502</c:v>
                </c:pt>
                <c:pt idx="617">
                  <c:v>23503</c:v>
                </c:pt>
                <c:pt idx="618">
                  <c:v>23504</c:v>
                </c:pt>
                <c:pt idx="619">
                  <c:v>23505</c:v>
                </c:pt>
                <c:pt idx="620">
                  <c:v>23506</c:v>
                </c:pt>
                <c:pt idx="621">
                  <c:v>23507</c:v>
                </c:pt>
                <c:pt idx="622">
                  <c:v>23508</c:v>
                </c:pt>
                <c:pt idx="623">
                  <c:v>23509</c:v>
                </c:pt>
                <c:pt idx="624">
                  <c:v>23510</c:v>
                </c:pt>
                <c:pt idx="625">
                  <c:v>23511</c:v>
                </c:pt>
                <c:pt idx="626">
                  <c:v>23512</c:v>
                </c:pt>
                <c:pt idx="627">
                  <c:v>23513</c:v>
                </c:pt>
                <c:pt idx="628">
                  <c:v>23514</c:v>
                </c:pt>
                <c:pt idx="629">
                  <c:v>23515</c:v>
                </c:pt>
                <c:pt idx="630">
                  <c:v>23516</c:v>
                </c:pt>
                <c:pt idx="631">
                  <c:v>23517</c:v>
                </c:pt>
                <c:pt idx="632">
                  <c:v>23518</c:v>
                </c:pt>
                <c:pt idx="633">
                  <c:v>23519</c:v>
                </c:pt>
                <c:pt idx="634">
                  <c:v>23520</c:v>
                </c:pt>
                <c:pt idx="635">
                  <c:v>23521</c:v>
                </c:pt>
                <c:pt idx="636">
                  <c:v>23522</c:v>
                </c:pt>
                <c:pt idx="637">
                  <c:v>23523</c:v>
                </c:pt>
                <c:pt idx="638">
                  <c:v>23524</c:v>
                </c:pt>
                <c:pt idx="639">
                  <c:v>23525</c:v>
                </c:pt>
                <c:pt idx="640">
                  <c:v>23526</c:v>
                </c:pt>
                <c:pt idx="641">
                  <c:v>23527</c:v>
                </c:pt>
                <c:pt idx="642">
                  <c:v>23528</c:v>
                </c:pt>
                <c:pt idx="643">
                  <c:v>23529</c:v>
                </c:pt>
                <c:pt idx="644">
                  <c:v>23530</c:v>
                </c:pt>
                <c:pt idx="645">
                  <c:v>23531</c:v>
                </c:pt>
                <c:pt idx="646">
                  <c:v>23532</c:v>
                </c:pt>
                <c:pt idx="647">
                  <c:v>23533</c:v>
                </c:pt>
                <c:pt idx="648">
                  <c:v>23534</c:v>
                </c:pt>
                <c:pt idx="649">
                  <c:v>23535</c:v>
                </c:pt>
                <c:pt idx="650">
                  <c:v>23536</c:v>
                </c:pt>
                <c:pt idx="651">
                  <c:v>23537</c:v>
                </c:pt>
                <c:pt idx="652">
                  <c:v>23538</c:v>
                </c:pt>
                <c:pt idx="653">
                  <c:v>23539</c:v>
                </c:pt>
                <c:pt idx="654">
                  <c:v>23540</c:v>
                </c:pt>
                <c:pt idx="655">
                  <c:v>23541</c:v>
                </c:pt>
                <c:pt idx="656">
                  <c:v>23542</c:v>
                </c:pt>
                <c:pt idx="657">
                  <c:v>23543</c:v>
                </c:pt>
                <c:pt idx="658">
                  <c:v>23544</c:v>
                </c:pt>
                <c:pt idx="659">
                  <c:v>23545</c:v>
                </c:pt>
                <c:pt idx="660">
                  <c:v>23546</c:v>
                </c:pt>
                <c:pt idx="661">
                  <c:v>23547</c:v>
                </c:pt>
                <c:pt idx="662">
                  <c:v>23548</c:v>
                </c:pt>
                <c:pt idx="663">
                  <c:v>23549</c:v>
                </c:pt>
                <c:pt idx="664">
                  <c:v>23550</c:v>
                </c:pt>
                <c:pt idx="665">
                  <c:v>23551</c:v>
                </c:pt>
                <c:pt idx="666">
                  <c:v>23552</c:v>
                </c:pt>
                <c:pt idx="667">
                  <c:v>23553</c:v>
                </c:pt>
                <c:pt idx="668">
                  <c:v>23554</c:v>
                </c:pt>
                <c:pt idx="669">
                  <c:v>23555</c:v>
                </c:pt>
                <c:pt idx="670">
                  <c:v>23556</c:v>
                </c:pt>
                <c:pt idx="671">
                  <c:v>23557</c:v>
                </c:pt>
                <c:pt idx="672">
                  <c:v>23558</c:v>
                </c:pt>
                <c:pt idx="673">
                  <c:v>23559</c:v>
                </c:pt>
                <c:pt idx="674">
                  <c:v>23560</c:v>
                </c:pt>
                <c:pt idx="675">
                  <c:v>23561</c:v>
                </c:pt>
                <c:pt idx="676">
                  <c:v>23562</c:v>
                </c:pt>
                <c:pt idx="677">
                  <c:v>23563</c:v>
                </c:pt>
                <c:pt idx="678">
                  <c:v>23564</c:v>
                </c:pt>
                <c:pt idx="679">
                  <c:v>23565</c:v>
                </c:pt>
                <c:pt idx="680">
                  <c:v>23566</c:v>
                </c:pt>
                <c:pt idx="681">
                  <c:v>23567</c:v>
                </c:pt>
                <c:pt idx="682">
                  <c:v>23568</c:v>
                </c:pt>
                <c:pt idx="683">
                  <c:v>23569</c:v>
                </c:pt>
                <c:pt idx="684">
                  <c:v>23570</c:v>
                </c:pt>
                <c:pt idx="685">
                  <c:v>23571</c:v>
                </c:pt>
                <c:pt idx="686">
                  <c:v>23572</c:v>
                </c:pt>
                <c:pt idx="687">
                  <c:v>23573</c:v>
                </c:pt>
                <c:pt idx="688">
                  <c:v>23574</c:v>
                </c:pt>
                <c:pt idx="689">
                  <c:v>23575</c:v>
                </c:pt>
                <c:pt idx="690">
                  <c:v>23576</c:v>
                </c:pt>
                <c:pt idx="691">
                  <c:v>23577</c:v>
                </c:pt>
                <c:pt idx="692">
                  <c:v>23578</c:v>
                </c:pt>
                <c:pt idx="693">
                  <c:v>23579</c:v>
                </c:pt>
                <c:pt idx="694">
                  <c:v>23580</c:v>
                </c:pt>
                <c:pt idx="695">
                  <c:v>23581</c:v>
                </c:pt>
                <c:pt idx="696">
                  <c:v>23582</c:v>
                </c:pt>
                <c:pt idx="697">
                  <c:v>23583</c:v>
                </c:pt>
                <c:pt idx="698">
                  <c:v>23584</c:v>
                </c:pt>
                <c:pt idx="699">
                  <c:v>23585</c:v>
                </c:pt>
                <c:pt idx="700">
                  <c:v>23586</c:v>
                </c:pt>
                <c:pt idx="701">
                  <c:v>23587</c:v>
                </c:pt>
                <c:pt idx="702">
                  <c:v>23588</c:v>
                </c:pt>
                <c:pt idx="703">
                  <c:v>23589</c:v>
                </c:pt>
                <c:pt idx="704">
                  <c:v>23590</c:v>
                </c:pt>
                <c:pt idx="705">
                  <c:v>23591</c:v>
                </c:pt>
                <c:pt idx="706">
                  <c:v>23592</c:v>
                </c:pt>
                <c:pt idx="707">
                  <c:v>23593</c:v>
                </c:pt>
                <c:pt idx="708">
                  <c:v>23594</c:v>
                </c:pt>
                <c:pt idx="709">
                  <c:v>23595</c:v>
                </c:pt>
                <c:pt idx="710">
                  <c:v>23596</c:v>
                </c:pt>
                <c:pt idx="711">
                  <c:v>23597</c:v>
                </c:pt>
                <c:pt idx="712">
                  <c:v>23598</c:v>
                </c:pt>
                <c:pt idx="713">
                  <c:v>23599</c:v>
                </c:pt>
                <c:pt idx="714">
                  <c:v>23600</c:v>
                </c:pt>
                <c:pt idx="715">
                  <c:v>23601</c:v>
                </c:pt>
                <c:pt idx="716">
                  <c:v>23602</c:v>
                </c:pt>
                <c:pt idx="717">
                  <c:v>23603</c:v>
                </c:pt>
                <c:pt idx="718">
                  <c:v>23604</c:v>
                </c:pt>
                <c:pt idx="719">
                  <c:v>23605</c:v>
                </c:pt>
                <c:pt idx="720">
                  <c:v>23606</c:v>
                </c:pt>
                <c:pt idx="721">
                  <c:v>23607</c:v>
                </c:pt>
                <c:pt idx="722">
                  <c:v>23608</c:v>
                </c:pt>
                <c:pt idx="723">
                  <c:v>23609</c:v>
                </c:pt>
                <c:pt idx="724">
                  <c:v>23610</c:v>
                </c:pt>
                <c:pt idx="725">
                  <c:v>23611</c:v>
                </c:pt>
                <c:pt idx="726">
                  <c:v>23612</c:v>
                </c:pt>
                <c:pt idx="727">
                  <c:v>23613</c:v>
                </c:pt>
                <c:pt idx="728">
                  <c:v>23614</c:v>
                </c:pt>
                <c:pt idx="729">
                  <c:v>23615</c:v>
                </c:pt>
                <c:pt idx="730">
                  <c:v>23616</c:v>
                </c:pt>
                <c:pt idx="731">
                  <c:v>23617</c:v>
                </c:pt>
                <c:pt idx="732">
                  <c:v>23618</c:v>
                </c:pt>
                <c:pt idx="733">
                  <c:v>23619</c:v>
                </c:pt>
                <c:pt idx="734">
                  <c:v>23620</c:v>
                </c:pt>
                <c:pt idx="735">
                  <c:v>23621</c:v>
                </c:pt>
                <c:pt idx="736">
                  <c:v>23622</c:v>
                </c:pt>
                <c:pt idx="737">
                  <c:v>23623</c:v>
                </c:pt>
                <c:pt idx="738">
                  <c:v>23624</c:v>
                </c:pt>
                <c:pt idx="739">
                  <c:v>23625</c:v>
                </c:pt>
                <c:pt idx="740">
                  <c:v>23626</c:v>
                </c:pt>
                <c:pt idx="741">
                  <c:v>23627</c:v>
                </c:pt>
                <c:pt idx="742">
                  <c:v>23628</c:v>
                </c:pt>
                <c:pt idx="743">
                  <c:v>23629</c:v>
                </c:pt>
                <c:pt idx="744">
                  <c:v>23630</c:v>
                </c:pt>
                <c:pt idx="745">
                  <c:v>23631</c:v>
                </c:pt>
                <c:pt idx="746">
                  <c:v>23632</c:v>
                </c:pt>
                <c:pt idx="747">
                  <c:v>23633</c:v>
                </c:pt>
                <c:pt idx="748">
                  <c:v>23634</c:v>
                </c:pt>
                <c:pt idx="749">
                  <c:v>23635</c:v>
                </c:pt>
                <c:pt idx="750">
                  <c:v>23636</c:v>
                </c:pt>
                <c:pt idx="751">
                  <c:v>23637</c:v>
                </c:pt>
                <c:pt idx="752">
                  <c:v>23638</c:v>
                </c:pt>
                <c:pt idx="753">
                  <c:v>23639</c:v>
                </c:pt>
                <c:pt idx="754">
                  <c:v>23640</c:v>
                </c:pt>
                <c:pt idx="755">
                  <c:v>23641</c:v>
                </c:pt>
                <c:pt idx="756">
                  <c:v>23642</c:v>
                </c:pt>
                <c:pt idx="757">
                  <c:v>23643</c:v>
                </c:pt>
                <c:pt idx="758">
                  <c:v>23644</c:v>
                </c:pt>
                <c:pt idx="759">
                  <c:v>23645</c:v>
                </c:pt>
                <c:pt idx="760">
                  <c:v>23646</c:v>
                </c:pt>
                <c:pt idx="761">
                  <c:v>23647</c:v>
                </c:pt>
                <c:pt idx="762">
                  <c:v>23648</c:v>
                </c:pt>
                <c:pt idx="763">
                  <c:v>23649</c:v>
                </c:pt>
                <c:pt idx="764">
                  <c:v>23650</c:v>
                </c:pt>
                <c:pt idx="765">
                  <c:v>23863</c:v>
                </c:pt>
                <c:pt idx="766">
                  <c:v>23864</c:v>
                </c:pt>
                <c:pt idx="767">
                  <c:v>23865</c:v>
                </c:pt>
                <c:pt idx="768">
                  <c:v>23866</c:v>
                </c:pt>
                <c:pt idx="769">
                  <c:v>23867</c:v>
                </c:pt>
                <c:pt idx="770">
                  <c:v>23868</c:v>
                </c:pt>
                <c:pt idx="771">
                  <c:v>23869</c:v>
                </c:pt>
                <c:pt idx="772">
                  <c:v>23870</c:v>
                </c:pt>
                <c:pt idx="773">
                  <c:v>23871</c:v>
                </c:pt>
                <c:pt idx="774">
                  <c:v>23872</c:v>
                </c:pt>
                <c:pt idx="775">
                  <c:v>23873</c:v>
                </c:pt>
                <c:pt idx="776">
                  <c:v>23874</c:v>
                </c:pt>
                <c:pt idx="777">
                  <c:v>23875</c:v>
                </c:pt>
                <c:pt idx="778">
                  <c:v>23876</c:v>
                </c:pt>
                <c:pt idx="779">
                  <c:v>23877</c:v>
                </c:pt>
                <c:pt idx="780">
                  <c:v>23878</c:v>
                </c:pt>
                <c:pt idx="781">
                  <c:v>23879</c:v>
                </c:pt>
                <c:pt idx="782">
                  <c:v>23880</c:v>
                </c:pt>
                <c:pt idx="783">
                  <c:v>23881</c:v>
                </c:pt>
                <c:pt idx="784">
                  <c:v>23882</c:v>
                </c:pt>
                <c:pt idx="785">
                  <c:v>23883</c:v>
                </c:pt>
                <c:pt idx="786">
                  <c:v>23884</c:v>
                </c:pt>
                <c:pt idx="787">
                  <c:v>23885</c:v>
                </c:pt>
                <c:pt idx="788">
                  <c:v>23886</c:v>
                </c:pt>
                <c:pt idx="789">
                  <c:v>23887</c:v>
                </c:pt>
                <c:pt idx="790">
                  <c:v>23888</c:v>
                </c:pt>
                <c:pt idx="791">
                  <c:v>23889</c:v>
                </c:pt>
                <c:pt idx="792">
                  <c:v>23890</c:v>
                </c:pt>
                <c:pt idx="793">
                  <c:v>23891</c:v>
                </c:pt>
                <c:pt idx="794">
                  <c:v>23892</c:v>
                </c:pt>
                <c:pt idx="795">
                  <c:v>23893</c:v>
                </c:pt>
                <c:pt idx="796">
                  <c:v>23894</c:v>
                </c:pt>
                <c:pt idx="797">
                  <c:v>23895</c:v>
                </c:pt>
                <c:pt idx="798">
                  <c:v>23896</c:v>
                </c:pt>
                <c:pt idx="799">
                  <c:v>23897</c:v>
                </c:pt>
                <c:pt idx="800">
                  <c:v>23898</c:v>
                </c:pt>
                <c:pt idx="801">
                  <c:v>23899</c:v>
                </c:pt>
                <c:pt idx="802">
                  <c:v>23900</c:v>
                </c:pt>
                <c:pt idx="803">
                  <c:v>23901</c:v>
                </c:pt>
                <c:pt idx="804">
                  <c:v>23902</c:v>
                </c:pt>
                <c:pt idx="805">
                  <c:v>23903</c:v>
                </c:pt>
                <c:pt idx="806">
                  <c:v>23904</c:v>
                </c:pt>
                <c:pt idx="807">
                  <c:v>23905</c:v>
                </c:pt>
                <c:pt idx="808">
                  <c:v>23906</c:v>
                </c:pt>
                <c:pt idx="809">
                  <c:v>23907</c:v>
                </c:pt>
                <c:pt idx="810">
                  <c:v>23908</c:v>
                </c:pt>
                <c:pt idx="811">
                  <c:v>23909</c:v>
                </c:pt>
                <c:pt idx="812">
                  <c:v>23910</c:v>
                </c:pt>
                <c:pt idx="813">
                  <c:v>23911</c:v>
                </c:pt>
                <c:pt idx="814">
                  <c:v>23912</c:v>
                </c:pt>
                <c:pt idx="815">
                  <c:v>23913</c:v>
                </c:pt>
                <c:pt idx="816">
                  <c:v>23914</c:v>
                </c:pt>
                <c:pt idx="817">
                  <c:v>23915</c:v>
                </c:pt>
                <c:pt idx="818">
                  <c:v>23916</c:v>
                </c:pt>
                <c:pt idx="819">
                  <c:v>23917</c:v>
                </c:pt>
                <c:pt idx="820">
                  <c:v>23918</c:v>
                </c:pt>
                <c:pt idx="821">
                  <c:v>23919</c:v>
                </c:pt>
                <c:pt idx="822">
                  <c:v>23920</c:v>
                </c:pt>
                <c:pt idx="823">
                  <c:v>23921</c:v>
                </c:pt>
                <c:pt idx="824">
                  <c:v>23922</c:v>
                </c:pt>
                <c:pt idx="825">
                  <c:v>23923</c:v>
                </c:pt>
                <c:pt idx="826">
                  <c:v>23924</c:v>
                </c:pt>
                <c:pt idx="827">
                  <c:v>23925</c:v>
                </c:pt>
                <c:pt idx="828">
                  <c:v>23926</c:v>
                </c:pt>
                <c:pt idx="829">
                  <c:v>23927</c:v>
                </c:pt>
                <c:pt idx="830">
                  <c:v>23928</c:v>
                </c:pt>
                <c:pt idx="831">
                  <c:v>23929</c:v>
                </c:pt>
                <c:pt idx="832">
                  <c:v>23930</c:v>
                </c:pt>
                <c:pt idx="833">
                  <c:v>23931</c:v>
                </c:pt>
                <c:pt idx="834">
                  <c:v>23932</c:v>
                </c:pt>
                <c:pt idx="835">
                  <c:v>23933</c:v>
                </c:pt>
                <c:pt idx="836">
                  <c:v>23934</c:v>
                </c:pt>
                <c:pt idx="837">
                  <c:v>23935</c:v>
                </c:pt>
                <c:pt idx="838">
                  <c:v>23936</c:v>
                </c:pt>
                <c:pt idx="839">
                  <c:v>23937</c:v>
                </c:pt>
                <c:pt idx="840">
                  <c:v>23938</c:v>
                </c:pt>
                <c:pt idx="841">
                  <c:v>23939</c:v>
                </c:pt>
                <c:pt idx="842">
                  <c:v>23940</c:v>
                </c:pt>
                <c:pt idx="843">
                  <c:v>23941</c:v>
                </c:pt>
                <c:pt idx="844">
                  <c:v>23942</c:v>
                </c:pt>
                <c:pt idx="845">
                  <c:v>23943</c:v>
                </c:pt>
                <c:pt idx="846">
                  <c:v>23944</c:v>
                </c:pt>
                <c:pt idx="847">
                  <c:v>23945</c:v>
                </c:pt>
                <c:pt idx="848">
                  <c:v>23946</c:v>
                </c:pt>
                <c:pt idx="849">
                  <c:v>23947</c:v>
                </c:pt>
                <c:pt idx="850">
                  <c:v>23948</c:v>
                </c:pt>
                <c:pt idx="851">
                  <c:v>23949</c:v>
                </c:pt>
                <c:pt idx="852">
                  <c:v>23950</c:v>
                </c:pt>
                <c:pt idx="853">
                  <c:v>23951</c:v>
                </c:pt>
                <c:pt idx="854">
                  <c:v>23952</c:v>
                </c:pt>
                <c:pt idx="855">
                  <c:v>23953</c:v>
                </c:pt>
                <c:pt idx="856">
                  <c:v>23954</c:v>
                </c:pt>
                <c:pt idx="857">
                  <c:v>23955</c:v>
                </c:pt>
                <c:pt idx="858">
                  <c:v>23956</c:v>
                </c:pt>
                <c:pt idx="859">
                  <c:v>23957</c:v>
                </c:pt>
                <c:pt idx="860">
                  <c:v>23958</c:v>
                </c:pt>
                <c:pt idx="861">
                  <c:v>23959</c:v>
                </c:pt>
                <c:pt idx="862">
                  <c:v>23960</c:v>
                </c:pt>
                <c:pt idx="863">
                  <c:v>23961</c:v>
                </c:pt>
                <c:pt idx="864">
                  <c:v>23962</c:v>
                </c:pt>
                <c:pt idx="865">
                  <c:v>23963</c:v>
                </c:pt>
                <c:pt idx="866">
                  <c:v>23964</c:v>
                </c:pt>
                <c:pt idx="867">
                  <c:v>23965</c:v>
                </c:pt>
                <c:pt idx="868">
                  <c:v>23966</c:v>
                </c:pt>
                <c:pt idx="869">
                  <c:v>23967</c:v>
                </c:pt>
                <c:pt idx="870">
                  <c:v>23968</c:v>
                </c:pt>
                <c:pt idx="871">
                  <c:v>23969</c:v>
                </c:pt>
                <c:pt idx="872">
                  <c:v>23970</c:v>
                </c:pt>
                <c:pt idx="873">
                  <c:v>23971</c:v>
                </c:pt>
                <c:pt idx="874">
                  <c:v>23972</c:v>
                </c:pt>
                <c:pt idx="875">
                  <c:v>23973</c:v>
                </c:pt>
                <c:pt idx="876">
                  <c:v>23974</c:v>
                </c:pt>
                <c:pt idx="877">
                  <c:v>23975</c:v>
                </c:pt>
                <c:pt idx="878">
                  <c:v>23976</c:v>
                </c:pt>
                <c:pt idx="879">
                  <c:v>23977</c:v>
                </c:pt>
                <c:pt idx="880">
                  <c:v>23978</c:v>
                </c:pt>
                <c:pt idx="881">
                  <c:v>23979</c:v>
                </c:pt>
                <c:pt idx="882">
                  <c:v>23980</c:v>
                </c:pt>
                <c:pt idx="883">
                  <c:v>23981</c:v>
                </c:pt>
                <c:pt idx="884">
                  <c:v>23982</c:v>
                </c:pt>
                <c:pt idx="885">
                  <c:v>23983</c:v>
                </c:pt>
                <c:pt idx="886">
                  <c:v>23984</c:v>
                </c:pt>
                <c:pt idx="887">
                  <c:v>23985</c:v>
                </c:pt>
                <c:pt idx="888">
                  <c:v>23986</c:v>
                </c:pt>
                <c:pt idx="889">
                  <c:v>23987</c:v>
                </c:pt>
                <c:pt idx="890">
                  <c:v>23988</c:v>
                </c:pt>
                <c:pt idx="891">
                  <c:v>23989</c:v>
                </c:pt>
                <c:pt idx="892">
                  <c:v>23990</c:v>
                </c:pt>
                <c:pt idx="893">
                  <c:v>23991</c:v>
                </c:pt>
                <c:pt idx="894">
                  <c:v>23992</c:v>
                </c:pt>
                <c:pt idx="895">
                  <c:v>23993</c:v>
                </c:pt>
                <c:pt idx="896">
                  <c:v>23994</c:v>
                </c:pt>
                <c:pt idx="897">
                  <c:v>23995</c:v>
                </c:pt>
                <c:pt idx="898">
                  <c:v>23996</c:v>
                </c:pt>
                <c:pt idx="899">
                  <c:v>23997</c:v>
                </c:pt>
                <c:pt idx="900">
                  <c:v>23998</c:v>
                </c:pt>
                <c:pt idx="901">
                  <c:v>23999</c:v>
                </c:pt>
                <c:pt idx="902">
                  <c:v>24000</c:v>
                </c:pt>
                <c:pt idx="903">
                  <c:v>24001</c:v>
                </c:pt>
                <c:pt idx="904">
                  <c:v>24002</c:v>
                </c:pt>
                <c:pt idx="905">
                  <c:v>24003</c:v>
                </c:pt>
                <c:pt idx="906">
                  <c:v>24004</c:v>
                </c:pt>
                <c:pt idx="907">
                  <c:v>24005</c:v>
                </c:pt>
                <c:pt idx="908">
                  <c:v>24006</c:v>
                </c:pt>
                <c:pt idx="909">
                  <c:v>24007</c:v>
                </c:pt>
                <c:pt idx="910">
                  <c:v>24008</c:v>
                </c:pt>
                <c:pt idx="911">
                  <c:v>24009</c:v>
                </c:pt>
                <c:pt idx="912">
                  <c:v>24010</c:v>
                </c:pt>
                <c:pt idx="913">
                  <c:v>24011</c:v>
                </c:pt>
                <c:pt idx="914">
                  <c:v>24012</c:v>
                </c:pt>
                <c:pt idx="915">
                  <c:v>24013</c:v>
                </c:pt>
                <c:pt idx="916">
                  <c:v>24014</c:v>
                </c:pt>
                <c:pt idx="917">
                  <c:v>24015</c:v>
                </c:pt>
                <c:pt idx="918">
                  <c:v>24228</c:v>
                </c:pt>
                <c:pt idx="919">
                  <c:v>24229</c:v>
                </c:pt>
                <c:pt idx="920">
                  <c:v>24230</c:v>
                </c:pt>
                <c:pt idx="921">
                  <c:v>24231</c:v>
                </c:pt>
                <c:pt idx="922">
                  <c:v>24232</c:v>
                </c:pt>
                <c:pt idx="923">
                  <c:v>24233</c:v>
                </c:pt>
                <c:pt idx="924">
                  <c:v>24234</c:v>
                </c:pt>
                <c:pt idx="925">
                  <c:v>24235</c:v>
                </c:pt>
                <c:pt idx="926">
                  <c:v>24236</c:v>
                </c:pt>
                <c:pt idx="927">
                  <c:v>24237</c:v>
                </c:pt>
                <c:pt idx="928">
                  <c:v>24238</c:v>
                </c:pt>
                <c:pt idx="929">
                  <c:v>24239</c:v>
                </c:pt>
                <c:pt idx="930">
                  <c:v>24240</c:v>
                </c:pt>
                <c:pt idx="931">
                  <c:v>24241</c:v>
                </c:pt>
                <c:pt idx="932">
                  <c:v>24242</c:v>
                </c:pt>
                <c:pt idx="933">
                  <c:v>24243</c:v>
                </c:pt>
                <c:pt idx="934">
                  <c:v>24244</c:v>
                </c:pt>
                <c:pt idx="935">
                  <c:v>24245</c:v>
                </c:pt>
                <c:pt idx="936">
                  <c:v>24246</c:v>
                </c:pt>
                <c:pt idx="937">
                  <c:v>24247</c:v>
                </c:pt>
                <c:pt idx="938">
                  <c:v>24248</c:v>
                </c:pt>
                <c:pt idx="939">
                  <c:v>24249</c:v>
                </c:pt>
                <c:pt idx="940">
                  <c:v>24250</c:v>
                </c:pt>
                <c:pt idx="941">
                  <c:v>24251</c:v>
                </c:pt>
                <c:pt idx="942">
                  <c:v>24252</c:v>
                </c:pt>
                <c:pt idx="943">
                  <c:v>24253</c:v>
                </c:pt>
                <c:pt idx="944">
                  <c:v>24254</c:v>
                </c:pt>
                <c:pt idx="945">
                  <c:v>24255</c:v>
                </c:pt>
                <c:pt idx="946">
                  <c:v>24256</c:v>
                </c:pt>
                <c:pt idx="947">
                  <c:v>24257</c:v>
                </c:pt>
                <c:pt idx="948">
                  <c:v>24258</c:v>
                </c:pt>
                <c:pt idx="949">
                  <c:v>24259</c:v>
                </c:pt>
                <c:pt idx="950">
                  <c:v>24260</c:v>
                </c:pt>
                <c:pt idx="951">
                  <c:v>24261</c:v>
                </c:pt>
                <c:pt idx="952">
                  <c:v>24262</c:v>
                </c:pt>
                <c:pt idx="953">
                  <c:v>24263</c:v>
                </c:pt>
                <c:pt idx="954">
                  <c:v>24264</c:v>
                </c:pt>
                <c:pt idx="955">
                  <c:v>24265</c:v>
                </c:pt>
                <c:pt idx="956">
                  <c:v>24266</c:v>
                </c:pt>
                <c:pt idx="957">
                  <c:v>24267</c:v>
                </c:pt>
                <c:pt idx="958">
                  <c:v>24268</c:v>
                </c:pt>
                <c:pt idx="959">
                  <c:v>24269</c:v>
                </c:pt>
                <c:pt idx="960">
                  <c:v>24270</c:v>
                </c:pt>
                <c:pt idx="961">
                  <c:v>24271</c:v>
                </c:pt>
                <c:pt idx="962">
                  <c:v>24272</c:v>
                </c:pt>
                <c:pt idx="963">
                  <c:v>24273</c:v>
                </c:pt>
                <c:pt idx="964">
                  <c:v>24274</c:v>
                </c:pt>
                <c:pt idx="965">
                  <c:v>24275</c:v>
                </c:pt>
                <c:pt idx="966">
                  <c:v>24276</c:v>
                </c:pt>
                <c:pt idx="967">
                  <c:v>24277</c:v>
                </c:pt>
                <c:pt idx="968">
                  <c:v>24278</c:v>
                </c:pt>
                <c:pt idx="969">
                  <c:v>24279</c:v>
                </c:pt>
                <c:pt idx="970">
                  <c:v>24280</c:v>
                </c:pt>
                <c:pt idx="971">
                  <c:v>24281</c:v>
                </c:pt>
                <c:pt idx="972">
                  <c:v>24282</c:v>
                </c:pt>
                <c:pt idx="973">
                  <c:v>24283</c:v>
                </c:pt>
                <c:pt idx="974">
                  <c:v>24284</c:v>
                </c:pt>
                <c:pt idx="975">
                  <c:v>24285</c:v>
                </c:pt>
                <c:pt idx="976">
                  <c:v>24286</c:v>
                </c:pt>
                <c:pt idx="977">
                  <c:v>24287</c:v>
                </c:pt>
                <c:pt idx="978">
                  <c:v>24288</c:v>
                </c:pt>
                <c:pt idx="979">
                  <c:v>24289</c:v>
                </c:pt>
                <c:pt idx="980">
                  <c:v>24290</c:v>
                </c:pt>
                <c:pt idx="981">
                  <c:v>24291</c:v>
                </c:pt>
                <c:pt idx="982">
                  <c:v>24292</c:v>
                </c:pt>
                <c:pt idx="983">
                  <c:v>24293</c:v>
                </c:pt>
                <c:pt idx="984">
                  <c:v>24294</c:v>
                </c:pt>
                <c:pt idx="985">
                  <c:v>24295</c:v>
                </c:pt>
                <c:pt idx="986">
                  <c:v>24296</c:v>
                </c:pt>
                <c:pt idx="987">
                  <c:v>24297</c:v>
                </c:pt>
                <c:pt idx="988">
                  <c:v>24298</c:v>
                </c:pt>
                <c:pt idx="989">
                  <c:v>24299</c:v>
                </c:pt>
                <c:pt idx="990">
                  <c:v>24300</c:v>
                </c:pt>
                <c:pt idx="991">
                  <c:v>24301</c:v>
                </c:pt>
                <c:pt idx="992">
                  <c:v>24302</c:v>
                </c:pt>
                <c:pt idx="993">
                  <c:v>24303</c:v>
                </c:pt>
                <c:pt idx="994">
                  <c:v>24304</c:v>
                </c:pt>
                <c:pt idx="995">
                  <c:v>24305</c:v>
                </c:pt>
                <c:pt idx="996">
                  <c:v>24306</c:v>
                </c:pt>
                <c:pt idx="997">
                  <c:v>24307</c:v>
                </c:pt>
                <c:pt idx="998">
                  <c:v>24308</c:v>
                </c:pt>
                <c:pt idx="999">
                  <c:v>24309</c:v>
                </c:pt>
                <c:pt idx="1000">
                  <c:v>24310</c:v>
                </c:pt>
                <c:pt idx="1001">
                  <c:v>24311</c:v>
                </c:pt>
                <c:pt idx="1002">
                  <c:v>24312</c:v>
                </c:pt>
                <c:pt idx="1003">
                  <c:v>24313</c:v>
                </c:pt>
                <c:pt idx="1004">
                  <c:v>24314</c:v>
                </c:pt>
                <c:pt idx="1005">
                  <c:v>24315</c:v>
                </c:pt>
                <c:pt idx="1006">
                  <c:v>24316</c:v>
                </c:pt>
                <c:pt idx="1007">
                  <c:v>24317</c:v>
                </c:pt>
                <c:pt idx="1008">
                  <c:v>24318</c:v>
                </c:pt>
                <c:pt idx="1009">
                  <c:v>24319</c:v>
                </c:pt>
                <c:pt idx="1010">
                  <c:v>24320</c:v>
                </c:pt>
                <c:pt idx="1011">
                  <c:v>24321</c:v>
                </c:pt>
                <c:pt idx="1012">
                  <c:v>24322</c:v>
                </c:pt>
                <c:pt idx="1013">
                  <c:v>24323</c:v>
                </c:pt>
                <c:pt idx="1014">
                  <c:v>24324</c:v>
                </c:pt>
                <c:pt idx="1015">
                  <c:v>24325</c:v>
                </c:pt>
                <c:pt idx="1016">
                  <c:v>24326</c:v>
                </c:pt>
                <c:pt idx="1017">
                  <c:v>24327</c:v>
                </c:pt>
                <c:pt idx="1018">
                  <c:v>24328</c:v>
                </c:pt>
                <c:pt idx="1019">
                  <c:v>24329</c:v>
                </c:pt>
                <c:pt idx="1020">
                  <c:v>24330</c:v>
                </c:pt>
                <c:pt idx="1021">
                  <c:v>24331</c:v>
                </c:pt>
                <c:pt idx="1022">
                  <c:v>24332</c:v>
                </c:pt>
                <c:pt idx="1023">
                  <c:v>24333</c:v>
                </c:pt>
                <c:pt idx="1024">
                  <c:v>24334</c:v>
                </c:pt>
                <c:pt idx="1025">
                  <c:v>24335</c:v>
                </c:pt>
                <c:pt idx="1026">
                  <c:v>24336</c:v>
                </c:pt>
                <c:pt idx="1027">
                  <c:v>24337</c:v>
                </c:pt>
                <c:pt idx="1028">
                  <c:v>24338</c:v>
                </c:pt>
                <c:pt idx="1029">
                  <c:v>24339</c:v>
                </c:pt>
                <c:pt idx="1030">
                  <c:v>24340</c:v>
                </c:pt>
                <c:pt idx="1031">
                  <c:v>24341</c:v>
                </c:pt>
                <c:pt idx="1032">
                  <c:v>24342</c:v>
                </c:pt>
                <c:pt idx="1033">
                  <c:v>24343</c:v>
                </c:pt>
                <c:pt idx="1034">
                  <c:v>24344</c:v>
                </c:pt>
                <c:pt idx="1035">
                  <c:v>24345</c:v>
                </c:pt>
                <c:pt idx="1036">
                  <c:v>24346</c:v>
                </c:pt>
                <c:pt idx="1037">
                  <c:v>24347</c:v>
                </c:pt>
                <c:pt idx="1038">
                  <c:v>24348</c:v>
                </c:pt>
                <c:pt idx="1039">
                  <c:v>24349</c:v>
                </c:pt>
                <c:pt idx="1040">
                  <c:v>24350</c:v>
                </c:pt>
                <c:pt idx="1041">
                  <c:v>24351</c:v>
                </c:pt>
                <c:pt idx="1042">
                  <c:v>24352</c:v>
                </c:pt>
                <c:pt idx="1043">
                  <c:v>24353</c:v>
                </c:pt>
                <c:pt idx="1044">
                  <c:v>24354</c:v>
                </c:pt>
                <c:pt idx="1045">
                  <c:v>24355</c:v>
                </c:pt>
                <c:pt idx="1046">
                  <c:v>24356</c:v>
                </c:pt>
                <c:pt idx="1047">
                  <c:v>24357</c:v>
                </c:pt>
                <c:pt idx="1048">
                  <c:v>24358</c:v>
                </c:pt>
                <c:pt idx="1049">
                  <c:v>24359</c:v>
                </c:pt>
                <c:pt idx="1050">
                  <c:v>24360</c:v>
                </c:pt>
                <c:pt idx="1051">
                  <c:v>24361</c:v>
                </c:pt>
                <c:pt idx="1052">
                  <c:v>24362</c:v>
                </c:pt>
                <c:pt idx="1053">
                  <c:v>24363</c:v>
                </c:pt>
                <c:pt idx="1054">
                  <c:v>24364</c:v>
                </c:pt>
                <c:pt idx="1055">
                  <c:v>24365</c:v>
                </c:pt>
                <c:pt idx="1056">
                  <c:v>24366</c:v>
                </c:pt>
                <c:pt idx="1057">
                  <c:v>24367</c:v>
                </c:pt>
                <c:pt idx="1058">
                  <c:v>24368</c:v>
                </c:pt>
                <c:pt idx="1059">
                  <c:v>24369</c:v>
                </c:pt>
                <c:pt idx="1060">
                  <c:v>24370</c:v>
                </c:pt>
                <c:pt idx="1061">
                  <c:v>24371</c:v>
                </c:pt>
                <c:pt idx="1062">
                  <c:v>24372</c:v>
                </c:pt>
                <c:pt idx="1063">
                  <c:v>24373</c:v>
                </c:pt>
                <c:pt idx="1064">
                  <c:v>24374</c:v>
                </c:pt>
                <c:pt idx="1065">
                  <c:v>24375</c:v>
                </c:pt>
                <c:pt idx="1066">
                  <c:v>24376</c:v>
                </c:pt>
                <c:pt idx="1067">
                  <c:v>24377</c:v>
                </c:pt>
                <c:pt idx="1068">
                  <c:v>24378</c:v>
                </c:pt>
                <c:pt idx="1069">
                  <c:v>24379</c:v>
                </c:pt>
                <c:pt idx="1070">
                  <c:v>24380</c:v>
                </c:pt>
                <c:pt idx="1071">
                  <c:v>24593</c:v>
                </c:pt>
                <c:pt idx="1072">
                  <c:v>24594</c:v>
                </c:pt>
                <c:pt idx="1073">
                  <c:v>24595</c:v>
                </c:pt>
                <c:pt idx="1074">
                  <c:v>24596</c:v>
                </c:pt>
                <c:pt idx="1075">
                  <c:v>24597</c:v>
                </c:pt>
                <c:pt idx="1076">
                  <c:v>24598</c:v>
                </c:pt>
                <c:pt idx="1077">
                  <c:v>24599</c:v>
                </c:pt>
                <c:pt idx="1078">
                  <c:v>24600</c:v>
                </c:pt>
                <c:pt idx="1079">
                  <c:v>24601</c:v>
                </c:pt>
                <c:pt idx="1080">
                  <c:v>24602</c:v>
                </c:pt>
                <c:pt idx="1081">
                  <c:v>24603</c:v>
                </c:pt>
                <c:pt idx="1082">
                  <c:v>24604</c:v>
                </c:pt>
                <c:pt idx="1083">
                  <c:v>24605</c:v>
                </c:pt>
                <c:pt idx="1084">
                  <c:v>24606</c:v>
                </c:pt>
                <c:pt idx="1085">
                  <c:v>24607</c:v>
                </c:pt>
                <c:pt idx="1086">
                  <c:v>24608</c:v>
                </c:pt>
                <c:pt idx="1087">
                  <c:v>24609</c:v>
                </c:pt>
                <c:pt idx="1088">
                  <c:v>24610</c:v>
                </c:pt>
                <c:pt idx="1089">
                  <c:v>24611</c:v>
                </c:pt>
                <c:pt idx="1090">
                  <c:v>24612</c:v>
                </c:pt>
                <c:pt idx="1091">
                  <c:v>24613</c:v>
                </c:pt>
                <c:pt idx="1092">
                  <c:v>24614</c:v>
                </c:pt>
                <c:pt idx="1093">
                  <c:v>24615</c:v>
                </c:pt>
                <c:pt idx="1094">
                  <c:v>24616</c:v>
                </c:pt>
                <c:pt idx="1095">
                  <c:v>24617</c:v>
                </c:pt>
                <c:pt idx="1096">
                  <c:v>24618</c:v>
                </c:pt>
                <c:pt idx="1097">
                  <c:v>24619</c:v>
                </c:pt>
                <c:pt idx="1098">
                  <c:v>24620</c:v>
                </c:pt>
                <c:pt idx="1099">
                  <c:v>24621</c:v>
                </c:pt>
                <c:pt idx="1100">
                  <c:v>24622</c:v>
                </c:pt>
                <c:pt idx="1101">
                  <c:v>24623</c:v>
                </c:pt>
                <c:pt idx="1102">
                  <c:v>24624</c:v>
                </c:pt>
                <c:pt idx="1103">
                  <c:v>24625</c:v>
                </c:pt>
                <c:pt idx="1104">
                  <c:v>24626</c:v>
                </c:pt>
                <c:pt idx="1105">
                  <c:v>24627</c:v>
                </c:pt>
                <c:pt idx="1106">
                  <c:v>24628</c:v>
                </c:pt>
                <c:pt idx="1107">
                  <c:v>24629</c:v>
                </c:pt>
                <c:pt idx="1108">
                  <c:v>24630</c:v>
                </c:pt>
                <c:pt idx="1109">
                  <c:v>24631</c:v>
                </c:pt>
                <c:pt idx="1110">
                  <c:v>24632</c:v>
                </c:pt>
                <c:pt idx="1111">
                  <c:v>24633</c:v>
                </c:pt>
                <c:pt idx="1112">
                  <c:v>24634</c:v>
                </c:pt>
                <c:pt idx="1113">
                  <c:v>24635</c:v>
                </c:pt>
                <c:pt idx="1114">
                  <c:v>24636</c:v>
                </c:pt>
                <c:pt idx="1115">
                  <c:v>24637</c:v>
                </c:pt>
                <c:pt idx="1116">
                  <c:v>24638</c:v>
                </c:pt>
                <c:pt idx="1117">
                  <c:v>24639</c:v>
                </c:pt>
                <c:pt idx="1118">
                  <c:v>24640</c:v>
                </c:pt>
                <c:pt idx="1119">
                  <c:v>24641</c:v>
                </c:pt>
                <c:pt idx="1120">
                  <c:v>24642</c:v>
                </c:pt>
                <c:pt idx="1121">
                  <c:v>24643</c:v>
                </c:pt>
                <c:pt idx="1122">
                  <c:v>24644</c:v>
                </c:pt>
                <c:pt idx="1123">
                  <c:v>24645</c:v>
                </c:pt>
                <c:pt idx="1124">
                  <c:v>24646</c:v>
                </c:pt>
                <c:pt idx="1125">
                  <c:v>24647</c:v>
                </c:pt>
                <c:pt idx="1126">
                  <c:v>24648</c:v>
                </c:pt>
                <c:pt idx="1127">
                  <c:v>24649</c:v>
                </c:pt>
                <c:pt idx="1128">
                  <c:v>24650</c:v>
                </c:pt>
                <c:pt idx="1129">
                  <c:v>24651</c:v>
                </c:pt>
                <c:pt idx="1130">
                  <c:v>24652</c:v>
                </c:pt>
                <c:pt idx="1131">
                  <c:v>24653</c:v>
                </c:pt>
                <c:pt idx="1132">
                  <c:v>24654</c:v>
                </c:pt>
                <c:pt idx="1133">
                  <c:v>24655</c:v>
                </c:pt>
                <c:pt idx="1134">
                  <c:v>24656</c:v>
                </c:pt>
                <c:pt idx="1135">
                  <c:v>24657</c:v>
                </c:pt>
                <c:pt idx="1136">
                  <c:v>24658</c:v>
                </c:pt>
                <c:pt idx="1137">
                  <c:v>24659</c:v>
                </c:pt>
                <c:pt idx="1138">
                  <c:v>24660</c:v>
                </c:pt>
                <c:pt idx="1139">
                  <c:v>24661</c:v>
                </c:pt>
                <c:pt idx="1140">
                  <c:v>24662</c:v>
                </c:pt>
                <c:pt idx="1141">
                  <c:v>24663</c:v>
                </c:pt>
                <c:pt idx="1142">
                  <c:v>24664</c:v>
                </c:pt>
                <c:pt idx="1143">
                  <c:v>24665</c:v>
                </c:pt>
                <c:pt idx="1144">
                  <c:v>24666</c:v>
                </c:pt>
                <c:pt idx="1145">
                  <c:v>24667</c:v>
                </c:pt>
                <c:pt idx="1146">
                  <c:v>24668</c:v>
                </c:pt>
                <c:pt idx="1147">
                  <c:v>24669</c:v>
                </c:pt>
                <c:pt idx="1148">
                  <c:v>24670</c:v>
                </c:pt>
                <c:pt idx="1149">
                  <c:v>24671</c:v>
                </c:pt>
                <c:pt idx="1150">
                  <c:v>24672</c:v>
                </c:pt>
                <c:pt idx="1151">
                  <c:v>24673</c:v>
                </c:pt>
                <c:pt idx="1152">
                  <c:v>24674</c:v>
                </c:pt>
                <c:pt idx="1153">
                  <c:v>24675</c:v>
                </c:pt>
                <c:pt idx="1154">
                  <c:v>24676</c:v>
                </c:pt>
                <c:pt idx="1155">
                  <c:v>24677</c:v>
                </c:pt>
                <c:pt idx="1156">
                  <c:v>24678</c:v>
                </c:pt>
                <c:pt idx="1157">
                  <c:v>24679</c:v>
                </c:pt>
                <c:pt idx="1158">
                  <c:v>24680</c:v>
                </c:pt>
                <c:pt idx="1159">
                  <c:v>24681</c:v>
                </c:pt>
                <c:pt idx="1160">
                  <c:v>24682</c:v>
                </c:pt>
                <c:pt idx="1161">
                  <c:v>24683</c:v>
                </c:pt>
                <c:pt idx="1162">
                  <c:v>24684</c:v>
                </c:pt>
                <c:pt idx="1163">
                  <c:v>24685</c:v>
                </c:pt>
                <c:pt idx="1164">
                  <c:v>24686</c:v>
                </c:pt>
                <c:pt idx="1165">
                  <c:v>24687</c:v>
                </c:pt>
                <c:pt idx="1166">
                  <c:v>24688</c:v>
                </c:pt>
                <c:pt idx="1167">
                  <c:v>24689</c:v>
                </c:pt>
                <c:pt idx="1168">
                  <c:v>24690</c:v>
                </c:pt>
                <c:pt idx="1169">
                  <c:v>24691</c:v>
                </c:pt>
                <c:pt idx="1170">
                  <c:v>24692</c:v>
                </c:pt>
                <c:pt idx="1171">
                  <c:v>24693</c:v>
                </c:pt>
                <c:pt idx="1172">
                  <c:v>24694</c:v>
                </c:pt>
                <c:pt idx="1173">
                  <c:v>24695</c:v>
                </c:pt>
                <c:pt idx="1174">
                  <c:v>24696</c:v>
                </c:pt>
                <c:pt idx="1175">
                  <c:v>24697</c:v>
                </c:pt>
                <c:pt idx="1176">
                  <c:v>24698</c:v>
                </c:pt>
                <c:pt idx="1177">
                  <c:v>24699</c:v>
                </c:pt>
                <c:pt idx="1178">
                  <c:v>24700</c:v>
                </c:pt>
                <c:pt idx="1179">
                  <c:v>24701</c:v>
                </c:pt>
                <c:pt idx="1180">
                  <c:v>24702</c:v>
                </c:pt>
                <c:pt idx="1181">
                  <c:v>24703</c:v>
                </c:pt>
                <c:pt idx="1182">
                  <c:v>24704</c:v>
                </c:pt>
                <c:pt idx="1183">
                  <c:v>24705</c:v>
                </c:pt>
                <c:pt idx="1184">
                  <c:v>24706</c:v>
                </c:pt>
                <c:pt idx="1185">
                  <c:v>24707</c:v>
                </c:pt>
                <c:pt idx="1186">
                  <c:v>24708</c:v>
                </c:pt>
                <c:pt idx="1187">
                  <c:v>24709</c:v>
                </c:pt>
                <c:pt idx="1188">
                  <c:v>24710</c:v>
                </c:pt>
                <c:pt idx="1189">
                  <c:v>24711</c:v>
                </c:pt>
                <c:pt idx="1190">
                  <c:v>24712</c:v>
                </c:pt>
                <c:pt idx="1191">
                  <c:v>24713</c:v>
                </c:pt>
                <c:pt idx="1192">
                  <c:v>24714</c:v>
                </c:pt>
                <c:pt idx="1193">
                  <c:v>24715</c:v>
                </c:pt>
                <c:pt idx="1194">
                  <c:v>24716</c:v>
                </c:pt>
                <c:pt idx="1195">
                  <c:v>24717</c:v>
                </c:pt>
                <c:pt idx="1196">
                  <c:v>24718</c:v>
                </c:pt>
                <c:pt idx="1197">
                  <c:v>24719</c:v>
                </c:pt>
                <c:pt idx="1198">
                  <c:v>24720</c:v>
                </c:pt>
                <c:pt idx="1199">
                  <c:v>24721</c:v>
                </c:pt>
                <c:pt idx="1200">
                  <c:v>24722</c:v>
                </c:pt>
                <c:pt idx="1201">
                  <c:v>24723</c:v>
                </c:pt>
                <c:pt idx="1202">
                  <c:v>24724</c:v>
                </c:pt>
                <c:pt idx="1203">
                  <c:v>24725</c:v>
                </c:pt>
                <c:pt idx="1204">
                  <c:v>24726</c:v>
                </c:pt>
                <c:pt idx="1205">
                  <c:v>24727</c:v>
                </c:pt>
                <c:pt idx="1206">
                  <c:v>24728</c:v>
                </c:pt>
                <c:pt idx="1207">
                  <c:v>24729</c:v>
                </c:pt>
                <c:pt idx="1208">
                  <c:v>24730</c:v>
                </c:pt>
                <c:pt idx="1209">
                  <c:v>24731</c:v>
                </c:pt>
                <c:pt idx="1210">
                  <c:v>24732</c:v>
                </c:pt>
                <c:pt idx="1211">
                  <c:v>24733</c:v>
                </c:pt>
                <c:pt idx="1212">
                  <c:v>24734</c:v>
                </c:pt>
                <c:pt idx="1213">
                  <c:v>24735</c:v>
                </c:pt>
                <c:pt idx="1214">
                  <c:v>24736</c:v>
                </c:pt>
                <c:pt idx="1215">
                  <c:v>24737</c:v>
                </c:pt>
                <c:pt idx="1216">
                  <c:v>24738</c:v>
                </c:pt>
                <c:pt idx="1217">
                  <c:v>24739</c:v>
                </c:pt>
                <c:pt idx="1218">
                  <c:v>24740</c:v>
                </c:pt>
                <c:pt idx="1219">
                  <c:v>24741</c:v>
                </c:pt>
                <c:pt idx="1220">
                  <c:v>24742</c:v>
                </c:pt>
                <c:pt idx="1221">
                  <c:v>24743</c:v>
                </c:pt>
                <c:pt idx="1222">
                  <c:v>24744</c:v>
                </c:pt>
                <c:pt idx="1223">
                  <c:v>24745</c:v>
                </c:pt>
                <c:pt idx="1224">
                  <c:v>24959</c:v>
                </c:pt>
                <c:pt idx="1225">
                  <c:v>24960</c:v>
                </c:pt>
                <c:pt idx="1226">
                  <c:v>24961</c:v>
                </c:pt>
                <c:pt idx="1227">
                  <c:v>24962</c:v>
                </c:pt>
                <c:pt idx="1228">
                  <c:v>24963</c:v>
                </c:pt>
                <c:pt idx="1229">
                  <c:v>24964</c:v>
                </c:pt>
                <c:pt idx="1230">
                  <c:v>24965</c:v>
                </c:pt>
                <c:pt idx="1231">
                  <c:v>24966</c:v>
                </c:pt>
                <c:pt idx="1232">
                  <c:v>24967</c:v>
                </c:pt>
                <c:pt idx="1233">
                  <c:v>24968</c:v>
                </c:pt>
                <c:pt idx="1234">
                  <c:v>24969</c:v>
                </c:pt>
                <c:pt idx="1235">
                  <c:v>24970</c:v>
                </c:pt>
                <c:pt idx="1236">
                  <c:v>24971</c:v>
                </c:pt>
                <c:pt idx="1237">
                  <c:v>24972</c:v>
                </c:pt>
                <c:pt idx="1238">
                  <c:v>24973</c:v>
                </c:pt>
                <c:pt idx="1239">
                  <c:v>24974</c:v>
                </c:pt>
                <c:pt idx="1240">
                  <c:v>24975</c:v>
                </c:pt>
                <c:pt idx="1241">
                  <c:v>24976</c:v>
                </c:pt>
                <c:pt idx="1242">
                  <c:v>24977</c:v>
                </c:pt>
                <c:pt idx="1243">
                  <c:v>24978</c:v>
                </c:pt>
                <c:pt idx="1244">
                  <c:v>24979</c:v>
                </c:pt>
                <c:pt idx="1245">
                  <c:v>24980</c:v>
                </c:pt>
                <c:pt idx="1246">
                  <c:v>24981</c:v>
                </c:pt>
                <c:pt idx="1247">
                  <c:v>24982</c:v>
                </c:pt>
                <c:pt idx="1248">
                  <c:v>24983</c:v>
                </c:pt>
                <c:pt idx="1249">
                  <c:v>24984</c:v>
                </c:pt>
                <c:pt idx="1250">
                  <c:v>24985</c:v>
                </c:pt>
                <c:pt idx="1251">
                  <c:v>24986</c:v>
                </c:pt>
                <c:pt idx="1252">
                  <c:v>24987</c:v>
                </c:pt>
                <c:pt idx="1253">
                  <c:v>24988</c:v>
                </c:pt>
                <c:pt idx="1254">
                  <c:v>24989</c:v>
                </c:pt>
                <c:pt idx="1255">
                  <c:v>24990</c:v>
                </c:pt>
                <c:pt idx="1256">
                  <c:v>24991</c:v>
                </c:pt>
                <c:pt idx="1257">
                  <c:v>24992</c:v>
                </c:pt>
                <c:pt idx="1258">
                  <c:v>24993</c:v>
                </c:pt>
                <c:pt idx="1259">
                  <c:v>24994</c:v>
                </c:pt>
                <c:pt idx="1260">
                  <c:v>24995</c:v>
                </c:pt>
                <c:pt idx="1261">
                  <c:v>24996</c:v>
                </c:pt>
                <c:pt idx="1262">
                  <c:v>24997</c:v>
                </c:pt>
                <c:pt idx="1263">
                  <c:v>24998</c:v>
                </c:pt>
                <c:pt idx="1264">
                  <c:v>24999</c:v>
                </c:pt>
                <c:pt idx="1265">
                  <c:v>25000</c:v>
                </c:pt>
                <c:pt idx="1266">
                  <c:v>25001</c:v>
                </c:pt>
                <c:pt idx="1267">
                  <c:v>25002</c:v>
                </c:pt>
                <c:pt idx="1268">
                  <c:v>25003</c:v>
                </c:pt>
                <c:pt idx="1269">
                  <c:v>25004</c:v>
                </c:pt>
                <c:pt idx="1270">
                  <c:v>25005</c:v>
                </c:pt>
                <c:pt idx="1271">
                  <c:v>25006</c:v>
                </c:pt>
                <c:pt idx="1272">
                  <c:v>25007</c:v>
                </c:pt>
                <c:pt idx="1273">
                  <c:v>25008</c:v>
                </c:pt>
                <c:pt idx="1274">
                  <c:v>25009</c:v>
                </c:pt>
                <c:pt idx="1275">
                  <c:v>25010</c:v>
                </c:pt>
                <c:pt idx="1276">
                  <c:v>25011</c:v>
                </c:pt>
                <c:pt idx="1277">
                  <c:v>25012</c:v>
                </c:pt>
                <c:pt idx="1278">
                  <c:v>25013</c:v>
                </c:pt>
                <c:pt idx="1279">
                  <c:v>25014</c:v>
                </c:pt>
                <c:pt idx="1280">
                  <c:v>25015</c:v>
                </c:pt>
                <c:pt idx="1281">
                  <c:v>25016</c:v>
                </c:pt>
                <c:pt idx="1282">
                  <c:v>25017</c:v>
                </c:pt>
                <c:pt idx="1283">
                  <c:v>25018</c:v>
                </c:pt>
                <c:pt idx="1284">
                  <c:v>25019</c:v>
                </c:pt>
                <c:pt idx="1285">
                  <c:v>25020</c:v>
                </c:pt>
                <c:pt idx="1286">
                  <c:v>25021</c:v>
                </c:pt>
                <c:pt idx="1287">
                  <c:v>25022</c:v>
                </c:pt>
                <c:pt idx="1288">
                  <c:v>25023</c:v>
                </c:pt>
                <c:pt idx="1289">
                  <c:v>25024</c:v>
                </c:pt>
                <c:pt idx="1290">
                  <c:v>25025</c:v>
                </c:pt>
                <c:pt idx="1291">
                  <c:v>25026</c:v>
                </c:pt>
                <c:pt idx="1292">
                  <c:v>25027</c:v>
                </c:pt>
                <c:pt idx="1293">
                  <c:v>25028</c:v>
                </c:pt>
                <c:pt idx="1294">
                  <c:v>25029</c:v>
                </c:pt>
                <c:pt idx="1295">
                  <c:v>25030</c:v>
                </c:pt>
                <c:pt idx="1296">
                  <c:v>25031</c:v>
                </c:pt>
                <c:pt idx="1297">
                  <c:v>25032</c:v>
                </c:pt>
                <c:pt idx="1298">
                  <c:v>25033</c:v>
                </c:pt>
                <c:pt idx="1299">
                  <c:v>25034</c:v>
                </c:pt>
                <c:pt idx="1300">
                  <c:v>25035</c:v>
                </c:pt>
                <c:pt idx="1301">
                  <c:v>25036</c:v>
                </c:pt>
                <c:pt idx="1302">
                  <c:v>25037</c:v>
                </c:pt>
                <c:pt idx="1303">
                  <c:v>25038</c:v>
                </c:pt>
                <c:pt idx="1304">
                  <c:v>25039</c:v>
                </c:pt>
                <c:pt idx="1305">
                  <c:v>25040</c:v>
                </c:pt>
                <c:pt idx="1306">
                  <c:v>25041</c:v>
                </c:pt>
                <c:pt idx="1307">
                  <c:v>25042</c:v>
                </c:pt>
                <c:pt idx="1308">
                  <c:v>25043</c:v>
                </c:pt>
                <c:pt idx="1309">
                  <c:v>25044</c:v>
                </c:pt>
                <c:pt idx="1310">
                  <c:v>25045</c:v>
                </c:pt>
                <c:pt idx="1311">
                  <c:v>25046</c:v>
                </c:pt>
                <c:pt idx="1312">
                  <c:v>25047</c:v>
                </c:pt>
                <c:pt idx="1313">
                  <c:v>25048</c:v>
                </c:pt>
                <c:pt idx="1314">
                  <c:v>25049</c:v>
                </c:pt>
                <c:pt idx="1315">
                  <c:v>25050</c:v>
                </c:pt>
                <c:pt idx="1316">
                  <c:v>25051</c:v>
                </c:pt>
                <c:pt idx="1317">
                  <c:v>25052</c:v>
                </c:pt>
                <c:pt idx="1318">
                  <c:v>25053</c:v>
                </c:pt>
                <c:pt idx="1319">
                  <c:v>25054</c:v>
                </c:pt>
                <c:pt idx="1320">
                  <c:v>25055</c:v>
                </c:pt>
                <c:pt idx="1321">
                  <c:v>25056</c:v>
                </c:pt>
                <c:pt idx="1322">
                  <c:v>25057</c:v>
                </c:pt>
                <c:pt idx="1323">
                  <c:v>25058</c:v>
                </c:pt>
                <c:pt idx="1324">
                  <c:v>25059</c:v>
                </c:pt>
                <c:pt idx="1325">
                  <c:v>25060</c:v>
                </c:pt>
                <c:pt idx="1326">
                  <c:v>25061</c:v>
                </c:pt>
                <c:pt idx="1327">
                  <c:v>25062</c:v>
                </c:pt>
                <c:pt idx="1328">
                  <c:v>25063</c:v>
                </c:pt>
                <c:pt idx="1329">
                  <c:v>25064</c:v>
                </c:pt>
                <c:pt idx="1330">
                  <c:v>25065</c:v>
                </c:pt>
                <c:pt idx="1331">
                  <c:v>25066</c:v>
                </c:pt>
                <c:pt idx="1332">
                  <c:v>25067</c:v>
                </c:pt>
                <c:pt idx="1333">
                  <c:v>25068</c:v>
                </c:pt>
                <c:pt idx="1334">
                  <c:v>25069</c:v>
                </c:pt>
                <c:pt idx="1335">
                  <c:v>25070</c:v>
                </c:pt>
                <c:pt idx="1336">
                  <c:v>25071</c:v>
                </c:pt>
                <c:pt idx="1337">
                  <c:v>25072</c:v>
                </c:pt>
                <c:pt idx="1338">
                  <c:v>25073</c:v>
                </c:pt>
                <c:pt idx="1339">
                  <c:v>25074</c:v>
                </c:pt>
                <c:pt idx="1340">
                  <c:v>25075</c:v>
                </c:pt>
                <c:pt idx="1341">
                  <c:v>25076</c:v>
                </c:pt>
                <c:pt idx="1342">
                  <c:v>25077</c:v>
                </c:pt>
                <c:pt idx="1343">
                  <c:v>25078</c:v>
                </c:pt>
                <c:pt idx="1344">
                  <c:v>25079</c:v>
                </c:pt>
                <c:pt idx="1345">
                  <c:v>25080</c:v>
                </c:pt>
                <c:pt idx="1346">
                  <c:v>25081</c:v>
                </c:pt>
                <c:pt idx="1347">
                  <c:v>25082</c:v>
                </c:pt>
                <c:pt idx="1348">
                  <c:v>25083</c:v>
                </c:pt>
                <c:pt idx="1349">
                  <c:v>25084</c:v>
                </c:pt>
                <c:pt idx="1350">
                  <c:v>25085</c:v>
                </c:pt>
                <c:pt idx="1351">
                  <c:v>25086</c:v>
                </c:pt>
                <c:pt idx="1352">
                  <c:v>25087</c:v>
                </c:pt>
                <c:pt idx="1353">
                  <c:v>25088</c:v>
                </c:pt>
                <c:pt idx="1354">
                  <c:v>25089</c:v>
                </c:pt>
                <c:pt idx="1355">
                  <c:v>25090</c:v>
                </c:pt>
                <c:pt idx="1356">
                  <c:v>25091</c:v>
                </c:pt>
                <c:pt idx="1357">
                  <c:v>25092</c:v>
                </c:pt>
                <c:pt idx="1358">
                  <c:v>25093</c:v>
                </c:pt>
                <c:pt idx="1359">
                  <c:v>25094</c:v>
                </c:pt>
                <c:pt idx="1360">
                  <c:v>25095</c:v>
                </c:pt>
                <c:pt idx="1361">
                  <c:v>25096</c:v>
                </c:pt>
                <c:pt idx="1362">
                  <c:v>25097</c:v>
                </c:pt>
                <c:pt idx="1363">
                  <c:v>25098</c:v>
                </c:pt>
                <c:pt idx="1364">
                  <c:v>25099</c:v>
                </c:pt>
                <c:pt idx="1365">
                  <c:v>25100</c:v>
                </c:pt>
                <c:pt idx="1366">
                  <c:v>25101</c:v>
                </c:pt>
                <c:pt idx="1367">
                  <c:v>25102</c:v>
                </c:pt>
                <c:pt idx="1368">
                  <c:v>25103</c:v>
                </c:pt>
                <c:pt idx="1369">
                  <c:v>25104</c:v>
                </c:pt>
                <c:pt idx="1370">
                  <c:v>25105</c:v>
                </c:pt>
                <c:pt idx="1371">
                  <c:v>25106</c:v>
                </c:pt>
                <c:pt idx="1372">
                  <c:v>25107</c:v>
                </c:pt>
                <c:pt idx="1373">
                  <c:v>25108</c:v>
                </c:pt>
                <c:pt idx="1374">
                  <c:v>25109</c:v>
                </c:pt>
                <c:pt idx="1375">
                  <c:v>25110</c:v>
                </c:pt>
                <c:pt idx="1376">
                  <c:v>25111</c:v>
                </c:pt>
                <c:pt idx="1377">
                  <c:v>25324</c:v>
                </c:pt>
                <c:pt idx="1378">
                  <c:v>25325</c:v>
                </c:pt>
                <c:pt idx="1379">
                  <c:v>25326</c:v>
                </c:pt>
                <c:pt idx="1380">
                  <c:v>25327</c:v>
                </c:pt>
                <c:pt idx="1381">
                  <c:v>25328</c:v>
                </c:pt>
                <c:pt idx="1382">
                  <c:v>25329</c:v>
                </c:pt>
                <c:pt idx="1383">
                  <c:v>25330</c:v>
                </c:pt>
                <c:pt idx="1384">
                  <c:v>25331</c:v>
                </c:pt>
                <c:pt idx="1385">
                  <c:v>25332</c:v>
                </c:pt>
                <c:pt idx="1386">
                  <c:v>25333</c:v>
                </c:pt>
                <c:pt idx="1387">
                  <c:v>25334</c:v>
                </c:pt>
                <c:pt idx="1388">
                  <c:v>25335</c:v>
                </c:pt>
                <c:pt idx="1389">
                  <c:v>25336</c:v>
                </c:pt>
                <c:pt idx="1390">
                  <c:v>25337</c:v>
                </c:pt>
                <c:pt idx="1391">
                  <c:v>25338</c:v>
                </c:pt>
                <c:pt idx="1392">
                  <c:v>25339</c:v>
                </c:pt>
                <c:pt idx="1393">
                  <c:v>25340</c:v>
                </c:pt>
                <c:pt idx="1394">
                  <c:v>25341</c:v>
                </c:pt>
                <c:pt idx="1395">
                  <c:v>25342</c:v>
                </c:pt>
                <c:pt idx="1396">
                  <c:v>25343</c:v>
                </c:pt>
                <c:pt idx="1397">
                  <c:v>25344</c:v>
                </c:pt>
                <c:pt idx="1398">
                  <c:v>25345</c:v>
                </c:pt>
                <c:pt idx="1399">
                  <c:v>25346</c:v>
                </c:pt>
                <c:pt idx="1400">
                  <c:v>25347</c:v>
                </c:pt>
                <c:pt idx="1401">
                  <c:v>25348</c:v>
                </c:pt>
                <c:pt idx="1402">
                  <c:v>25349</c:v>
                </c:pt>
                <c:pt idx="1403">
                  <c:v>25350</c:v>
                </c:pt>
                <c:pt idx="1404">
                  <c:v>25351</c:v>
                </c:pt>
                <c:pt idx="1405">
                  <c:v>25352</c:v>
                </c:pt>
                <c:pt idx="1406">
                  <c:v>25353</c:v>
                </c:pt>
                <c:pt idx="1407">
                  <c:v>25354</c:v>
                </c:pt>
                <c:pt idx="1408">
                  <c:v>25355</c:v>
                </c:pt>
                <c:pt idx="1409">
                  <c:v>25356</c:v>
                </c:pt>
                <c:pt idx="1410">
                  <c:v>25357</c:v>
                </c:pt>
                <c:pt idx="1411">
                  <c:v>25358</c:v>
                </c:pt>
                <c:pt idx="1412">
                  <c:v>25359</c:v>
                </c:pt>
                <c:pt idx="1413">
                  <c:v>25360</c:v>
                </c:pt>
                <c:pt idx="1414">
                  <c:v>25361</c:v>
                </c:pt>
                <c:pt idx="1415">
                  <c:v>25362</c:v>
                </c:pt>
                <c:pt idx="1416">
                  <c:v>25363</c:v>
                </c:pt>
                <c:pt idx="1417">
                  <c:v>25364</c:v>
                </c:pt>
                <c:pt idx="1418">
                  <c:v>25365</c:v>
                </c:pt>
                <c:pt idx="1419">
                  <c:v>25366</c:v>
                </c:pt>
                <c:pt idx="1420">
                  <c:v>25367</c:v>
                </c:pt>
                <c:pt idx="1421">
                  <c:v>25368</c:v>
                </c:pt>
                <c:pt idx="1422">
                  <c:v>25369</c:v>
                </c:pt>
                <c:pt idx="1423">
                  <c:v>25370</c:v>
                </c:pt>
                <c:pt idx="1424">
                  <c:v>25371</c:v>
                </c:pt>
                <c:pt idx="1425">
                  <c:v>25372</c:v>
                </c:pt>
                <c:pt idx="1426">
                  <c:v>25373</c:v>
                </c:pt>
                <c:pt idx="1427">
                  <c:v>25374</c:v>
                </c:pt>
                <c:pt idx="1428">
                  <c:v>25375</c:v>
                </c:pt>
                <c:pt idx="1429">
                  <c:v>25376</c:v>
                </c:pt>
                <c:pt idx="1430">
                  <c:v>25377</c:v>
                </c:pt>
                <c:pt idx="1431">
                  <c:v>25378</c:v>
                </c:pt>
                <c:pt idx="1432">
                  <c:v>25379</c:v>
                </c:pt>
                <c:pt idx="1433">
                  <c:v>25380</c:v>
                </c:pt>
                <c:pt idx="1434">
                  <c:v>25381</c:v>
                </c:pt>
                <c:pt idx="1435">
                  <c:v>25382</c:v>
                </c:pt>
                <c:pt idx="1436">
                  <c:v>25383</c:v>
                </c:pt>
                <c:pt idx="1437">
                  <c:v>25384</c:v>
                </c:pt>
                <c:pt idx="1438">
                  <c:v>25385</c:v>
                </c:pt>
                <c:pt idx="1439">
                  <c:v>25386</c:v>
                </c:pt>
                <c:pt idx="1440">
                  <c:v>25387</c:v>
                </c:pt>
                <c:pt idx="1441">
                  <c:v>25388</c:v>
                </c:pt>
                <c:pt idx="1442">
                  <c:v>25389</c:v>
                </c:pt>
                <c:pt idx="1443">
                  <c:v>25390</c:v>
                </c:pt>
                <c:pt idx="1444">
                  <c:v>25391</c:v>
                </c:pt>
                <c:pt idx="1445">
                  <c:v>25392</c:v>
                </c:pt>
                <c:pt idx="1446">
                  <c:v>25393</c:v>
                </c:pt>
                <c:pt idx="1447">
                  <c:v>25394</c:v>
                </c:pt>
                <c:pt idx="1448">
                  <c:v>25395</c:v>
                </c:pt>
                <c:pt idx="1449">
                  <c:v>25396</c:v>
                </c:pt>
                <c:pt idx="1450">
                  <c:v>25397</c:v>
                </c:pt>
                <c:pt idx="1451">
                  <c:v>25398</c:v>
                </c:pt>
                <c:pt idx="1452">
                  <c:v>25399</c:v>
                </c:pt>
                <c:pt idx="1453">
                  <c:v>25400</c:v>
                </c:pt>
                <c:pt idx="1454">
                  <c:v>25401</c:v>
                </c:pt>
                <c:pt idx="1455">
                  <c:v>25402</c:v>
                </c:pt>
                <c:pt idx="1456">
                  <c:v>25403</c:v>
                </c:pt>
                <c:pt idx="1457">
                  <c:v>25404</c:v>
                </c:pt>
                <c:pt idx="1458">
                  <c:v>25405</c:v>
                </c:pt>
                <c:pt idx="1459">
                  <c:v>25406</c:v>
                </c:pt>
                <c:pt idx="1460">
                  <c:v>25407</c:v>
                </c:pt>
                <c:pt idx="1461">
                  <c:v>25408</c:v>
                </c:pt>
                <c:pt idx="1462">
                  <c:v>25409</c:v>
                </c:pt>
                <c:pt idx="1463">
                  <c:v>25410</c:v>
                </c:pt>
                <c:pt idx="1464">
                  <c:v>25411</c:v>
                </c:pt>
                <c:pt idx="1465">
                  <c:v>25412</c:v>
                </c:pt>
                <c:pt idx="1466">
                  <c:v>25413</c:v>
                </c:pt>
                <c:pt idx="1467">
                  <c:v>25414</c:v>
                </c:pt>
                <c:pt idx="1468">
                  <c:v>25415</c:v>
                </c:pt>
                <c:pt idx="1469">
                  <c:v>25416</c:v>
                </c:pt>
                <c:pt idx="1470">
                  <c:v>25417</c:v>
                </c:pt>
                <c:pt idx="1471">
                  <c:v>25418</c:v>
                </c:pt>
                <c:pt idx="1472">
                  <c:v>25419</c:v>
                </c:pt>
                <c:pt idx="1473">
                  <c:v>25420</c:v>
                </c:pt>
                <c:pt idx="1474">
                  <c:v>25421</c:v>
                </c:pt>
                <c:pt idx="1475">
                  <c:v>25422</c:v>
                </c:pt>
                <c:pt idx="1476">
                  <c:v>25423</c:v>
                </c:pt>
                <c:pt idx="1477">
                  <c:v>25424</c:v>
                </c:pt>
                <c:pt idx="1478">
                  <c:v>25425</c:v>
                </c:pt>
                <c:pt idx="1479">
                  <c:v>25426</c:v>
                </c:pt>
                <c:pt idx="1480">
                  <c:v>25427</c:v>
                </c:pt>
                <c:pt idx="1481">
                  <c:v>25428</c:v>
                </c:pt>
                <c:pt idx="1482">
                  <c:v>25429</c:v>
                </c:pt>
                <c:pt idx="1483">
                  <c:v>25430</c:v>
                </c:pt>
                <c:pt idx="1484">
                  <c:v>25431</c:v>
                </c:pt>
                <c:pt idx="1485">
                  <c:v>25432</c:v>
                </c:pt>
                <c:pt idx="1486">
                  <c:v>25433</c:v>
                </c:pt>
                <c:pt idx="1487">
                  <c:v>25434</c:v>
                </c:pt>
                <c:pt idx="1488">
                  <c:v>25435</c:v>
                </c:pt>
                <c:pt idx="1489">
                  <c:v>25436</c:v>
                </c:pt>
                <c:pt idx="1490">
                  <c:v>25437</c:v>
                </c:pt>
                <c:pt idx="1491">
                  <c:v>25438</c:v>
                </c:pt>
                <c:pt idx="1492">
                  <c:v>25439</c:v>
                </c:pt>
                <c:pt idx="1493">
                  <c:v>25440</c:v>
                </c:pt>
                <c:pt idx="1494">
                  <c:v>25441</c:v>
                </c:pt>
                <c:pt idx="1495">
                  <c:v>25442</c:v>
                </c:pt>
                <c:pt idx="1496">
                  <c:v>25443</c:v>
                </c:pt>
                <c:pt idx="1497">
                  <c:v>25444</c:v>
                </c:pt>
                <c:pt idx="1498">
                  <c:v>25445</c:v>
                </c:pt>
                <c:pt idx="1499">
                  <c:v>25446</c:v>
                </c:pt>
                <c:pt idx="1500">
                  <c:v>25447</c:v>
                </c:pt>
                <c:pt idx="1501">
                  <c:v>25448</c:v>
                </c:pt>
                <c:pt idx="1502">
                  <c:v>25449</c:v>
                </c:pt>
                <c:pt idx="1503">
                  <c:v>25450</c:v>
                </c:pt>
                <c:pt idx="1504">
                  <c:v>25451</c:v>
                </c:pt>
                <c:pt idx="1505">
                  <c:v>25452</c:v>
                </c:pt>
                <c:pt idx="1506">
                  <c:v>25453</c:v>
                </c:pt>
                <c:pt idx="1507">
                  <c:v>25454</c:v>
                </c:pt>
                <c:pt idx="1508">
                  <c:v>25455</c:v>
                </c:pt>
                <c:pt idx="1509">
                  <c:v>25456</c:v>
                </c:pt>
                <c:pt idx="1510">
                  <c:v>25457</c:v>
                </c:pt>
                <c:pt idx="1511">
                  <c:v>25458</c:v>
                </c:pt>
                <c:pt idx="1512">
                  <c:v>25459</c:v>
                </c:pt>
                <c:pt idx="1513">
                  <c:v>25460</c:v>
                </c:pt>
                <c:pt idx="1514">
                  <c:v>25461</c:v>
                </c:pt>
                <c:pt idx="1515">
                  <c:v>25462</c:v>
                </c:pt>
                <c:pt idx="1516">
                  <c:v>25463</c:v>
                </c:pt>
                <c:pt idx="1517">
                  <c:v>25464</c:v>
                </c:pt>
                <c:pt idx="1518">
                  <c:v>25465</c:v>
                </c:pt>
                <c:pt idx="1519">
                  <c:v>25466</c:v>
                </c:pt>
                <c:pt idx="1520">
                  <c:v>25467</c:v>
                </c:pt>
                <c:pt idx="1521">
                  <c:v>25468</c:v>
                </c:pt>
                <c:pt idx="1522">
                  <c:v>25469</c:v>
                </c:pt>
                <c:pt idx="1523">
                  <c:v>25470</c:v>
                </c:pt>
                <c:pt idx="1524">
                  <c:v>25471</c:v>
                </c:pt>
                <c:pt idx="1525">
                  <c:v>25472</c:v>
                </c:pt>
                <c:pt idx="1526">
                  <c:v>25473</c:v>
                </c:pt>
                <c:pt idx="1527">
                  <c:v>25474</c:v>
                </c:pt>
                <c:pt idx="1528">
                  <c:v>25475</c:v>
                </c:pt>
                <c:pt idx="1529">
                  <c:v>25476</c:v>
                </c:pt>
                <c:pt idx="1530">
                  <c:v>25689</c:v>
                </c:pt>
                <c:pt idx="1531">
                  <c:v>25690</c:v>
                </c:pt>
                <c:pt idx="1532">
                  <c:v>25691</c:v>
                </c:pt>
                <c:pt idx="1533">
                  <c:v>25692</c:v>
                </c:pt>
                <c:pt idx="1534">
                  <c:v>25693</c:v>
                </c:pt>
                <c:pt idx="1535">
                  <c:v>25694</c:v>
                </c:pt>
                <c:pt idx="1536">
                  <c:v>25695</c:v>
                </c:pt>
                <c:pt idx="1537">
                  <c:v>25696</c:v>
                </c:pt>
                <c:pt idx="1538">
                  <c:v>25697</c:v>
                </c:pt>
                <c:pt idx="1539">
                  <c:v>25698</c:v>
                </c:pt>
                <c:pt idx="1540">
                  <c:v>25699</c:v>
                </c:pt>
                <c:pt idx="1541">
                  <c:v>25700</c:v>
                </c:pt>
                <c:pt idx="1542">
                  <c:v>25701</c:v>
                </c:pt>
                <c:pt idx="1543">
                  <c:v>25702</c:v>
                </c:pt>
                <c:pt idx="1544">
                  <c:v>25703</c:v>
                </c:pt>
                <c:pt idx="1545">
                  <c:v>25704</c:v>
                </c:pt>
                <c:pt idx="1546">
                  <c:v>25705</c:v>
                </c:pt>
                <c:pt idx="1547">
                  <c:v>25706</c:v>
                </c:pt>
                <c:pt idx="1548">
                  <c:v>25707</c:v>
                </c:pt>
                <c:pt idx="1549">
                  <c:v>25708</c:v>
                </c:pt>
                <c:pt idx="1550">
                  <c:v>25709</c:v>
                </c:pt>
                <c:pt idx="1551">
                  <c:v>25710</c:v>
                </c:pt>
                <c:pt idx="1552">
                  <c:v>25711</c:v>
                </c:pt>
                <c:pt idx="1553">
                  <c:v>25712</c:v>
                </c:pt>
                <c:pt idx="1554">
                  <c:v>25713</c:v>
                </c:pt>
                <c:pt idx="1555">
                  <c:v>25714</c:v>
                </c:pt>
                <c:pt idx="1556">
                  <c:v>25715</c:v>
                </c:pt>
                <c:pt idx="1557">
                  <c:v>25716</c:v>
                </c:pt>
                <c:pt idx="1558">
                  <c:v>25717</c:v>
                </c:pt>
                <c:pt idx="1559">
                  <c:v>25718</c:v>
                </c:pt>
                <c:pt idx="1560">
                  <c:v>25719</c:v>
                </c:pt>
                <c:pt idx="1561">
                  <c:v>25720</c:v>
                </c:pt>
                <c:pt idx="1562">
                  <c:v>25721</c:v>
                </c:pt>
                <c:pt idx="1563">
                  <c:v>25722</c:v>
                </c:pt>
                <c:pt idx="1564">
                  <c:v>25723</c:v>
                </c:pt>
                <c:pt idx="1565">
                  <c:v>25724</c:v>
                </c:pt>
                <c:pt idx="1566">
                  <c:v>25725</c:v>
                </c:pt>
                <c:pt idx="1567">
                  <c:v>25726</c:v>
                </c:pt>
                <c:pt idx="1568">
                  <c:v>25727</c:v>
                </c:pt>
                <c:pt idx="1569">
                  <c:v>25728</c:v>
                </c:pt>
                <c:pt idx="1570">
                  <c:v>25729</c:v>
                </c:pt>
                <c:pt idx="1571">
                  <c:v>25730</c:v>
                </c:pt>
                <c:pt idx="1572">
                  <c:v>25731</c:v>
                </c:pt>
                <c:pt idx="1573">
                  <c:v>25732</c:v>
                </c:pt>
                <c:pt idx="1574">
                  <c:v>25733</c:v>
                </c:pt>
                <c:pt idx="1575">
                  <c:v>25734</c:v>
                </c:pt>
                <c:pt idx="1576">
                  <c:v>25735</c:v>
                </c:pt>
                <c:pt idx="1577">
                  <c:v>25736</c:v>
                </c:pt>
                <c:pt idx="1578">
                  <c:v>25737</c:v>
                </c:pt>
                <c:pt idx="1579">
                  <c:v>25738</c:v>
                </c:pt>
                <c:pt idx="1580">
                  <c:v>25739</c:v>
                </c:pt>
                <c:pt idx="1581">
                  <c:v>25740</c:v>
                </c:pt>
                <c:pt idx="1582">
                  <c:v>25741</c:v>
                </c:pt>
                <c:pt idx="1583">
                  <c:v>25742</c:v>
                </c:pt>
                <c:pt idx="1584">
                  <c:v>25743</c:v>
                </c:pt>
                <c:pt idx="1585">
                  <c:v>25744</c:v>
                </c:pt>
                <c:pt idx="1586">
                  <c:v>25745</c:v>
                </c:pt>
                <c:pt idx="1587">
                  <c:v>25746</c:v>
                </c:pt>
                <c:pt idx="1588">
                  <c:v>25747</c:v>
                </c:pt>
                <c:pt idx="1589">
                  <c:v>25748</c:v>
                </c:pt>
                <c:pt idx="1590">
                  <c:v>25749</c:v>
                </c:pt>
                <c:pt idx="1591">
                  <c:v>25750</c:v>
                </c:pt>
                <c:pt idx="1592">
                  <c:v>25751</c:v>
                </c:pt>
                <c:pt idx="1593">
                  <c:v>25752</c:v>
                </c:pt>
                <c:pt idx="1594">
                  <c:v>25753</c:v>
                </c:pt>
                <c:pt idx="1595">
                  <c:v>25754</c:v>
                </c:pt>
                <c:pt idx="1596">
                  <c:v>25755</c:v>
                </c:pt>
                <c:pt idx="1597">
                  <c:v>25756</c:v>
                </c:pt>
                <c:pt idx="1598">
                  <c:v>25757</c:v>
                </c:pt>
                <c:pt idx="1599">
                  <c:v>25758</c:v>
                </c:pt>
                <c:pt idx="1600">
                  <c:v>25759</c:v>
                </c:pt>
                <c:pt idx="1601">
                  <c:v>25760</c:v>
                </c:pt>
                <c:pt idx="1602">
                  <c:v>25761</c:v>
                </c:pt>
                <c:pt idx="1603">
                  <c:v>25762</c:v>
                </c:pt>
                <c:pt idx="1604">
                  <c:v>25763</c:v>
                </c:pt>
                <c:pt idx="1605">
                  <c:v>25764</c:v>
                </c:pt>
                <c:pt idx="1606">
                  <c:v>25765</c:v>
                </c:pt>
                <c:pt idx="1607">
                  <c:v>25766</c:v>
                </c:pt>
                <c:pt idx="1608">
                  <c:v>25767</c:v>
                </c:pt>
                <c:pt idx="1609">
                  <c:v>25768</c:v>
                </c:pt>
                <c:pt idx="1610">
                  <c:v>25769</c:v>
                </c:pt>
                <c:pt idx="1611">
                  <c:v>25770</c:v>
                </c:pt>
                <c:pt idx="1612">
                  <c:v>25771</c:v>
                </c:pt>
                <c:pt idx="1613">
                  <c:v>25772</c:v>
                </c:pt>
                <c:pt idx="1614">
                  <c:v>25773</c:v>
                </c:pt>
                <c:pt idx="1615">
                  <c:v>25774</c:v>
                </c:pt>
                <c:pt idx="1616">
                  <c:v>25775</c:v>
                </c:pt>
                <c:pt idx="1617">
                  <c:v>25776</c:v>
                </c:pt>
                <c:pt idx="1618">
                  <c:v>25777</c:v>
                </c:pt>
                <c:pt idx="1619">
                  <c:v>25778</c:v>
                </c:pt>
                <c:pt idx="1620">
                  <c:v>25779</c:v>
                </c:pt>
                <c:pt idx="1621">
                  <c:v>25780</c:v>
                </c:pt>
                <c:pt idx="1622">
                  <c:v>25781</c:v>
                </c:pt>
                <c:pt idx="1623">
                  <c:v>25782</c:v>
                </c:pt>
                <c:pt idx="1624">
                  <c:v>25783</c:v>
                </c:pt>
                <c:pt idx="1625">
                  <c:v>25784</c:v>
                </c:pt>
                <c:pt idx="1626">
                  <c:v>25785</c:v>
                </c:pt>
                <c:pt idx="1627">
                  <c:v>25786</c:v>
                </c:pt>
                <c:pt idx="1628">
                  <c:v>25787</c:v>
                </c:pt>
                <c:pt idx="1629">
                  <c:v>25788</c:v>
                </c:pt>
                <c:pt idx="1630">
                  <c:v>25789</c:v>
                </c:pt>
                <c:pt idx="1631">
                  <c:v>25790</c:v>
                </c:pt>
                <c:pt idx="1632">
                  <c:v>25791</c:v>
                </c:pt>
                <c:pt idx="1633">
                  <c:v>25792</c:v>
                </c:pt>
                <c:pt idx="1634">
                  <c:v>25793</c:v>
                </c:pt>
                <c:pt idx="1635">
                  <c:v>25794</c:v>
                </c:pt>
                <c:pt idx="1636">
                  <c:v>25795</c:v>
                </c:pt>
                <c:pt idx="1637">
                  <c:v>25796</c:v>
                </c:pt>
                <c:pt idx="1638">
                  <c:v>25797</c:v>
                </c:pt>
                <c:pt idx="1639">
                  <c:v>25798</c:v>
                </c:pt>
                <c:pt idx="1640">
                  <c:v>25799</c:v>
                </c:pt>
                <c:pt idx="1641">
                  <c:v>25800</c:v>
                </c:pt>
                <c:pt idx="1642">
                  <c:v>25801</c:v>
                </c:pt>
                <c:pt idx="1643">
                  <c:v>25802</c:v>
                </c:pt>
                <c:pt idx="1644">
                  <c:v>25803</c:v>
                </c:pt>
                <c:pt idx="1645">
                  <c:v>25804</c:v>
                </c:pt>
                <c:pt idx="1646">
                  <c:v>25805</c:v>
                </c:pt>
                <c:pt idx="1647">
                  <c:v>25806</c:v>
                </c:pt>
                <c:pt idx="1648">
                  <c:v>25807</c:v>
                </c:pt>
                <c:pt idx="1649">
                  <c:v>25808</c:v>
                </c:pt>
                <c:pt idx="1650">
                  <c:v>25809</c:v>
                </c:pt>
                <c:pt idx="1651">
                  <c:v>25810</c:v>
                </c:pt>
                <c:pt idx="1652">
                  <c:v>25811</c:v>
                </c:pt>
                <c:pt idx="1653">
                  <c:v>25812</c:v>
                </c:pt>
                <c:pt idx="1654">
                  <c:v>25813</c:v>
                </c:pt>
                <c:pt idx="1655">
                  <c:v>25814</c:v>
                </c:pt>
                <c:pt idx="1656">
                  <c:v>25815</c:v>
                </c:pt>
                <c:pt idx="1657">
                  <c:v>25816</c:v>
                </c:pt>
                <c:pt idx="1658">
                  <c:v>25817</c:v>
                </c:pt>
                <c:pt idx="1659">
                  <c:v>25818</c:v>
                </c:pt>
                <c:pt idx="1660">
                  <c:v>25819</c:v>
                </c:pt>
                <c:pt idx="1661">
                  <c:v>25820</c:v>
                </c:pt>
                <c:pt idx="1662">
                  <c:v>25821</c:v>
                </c:pt>
                <c:pt idx="1663">
                  <c:v>25822</c:v>
                </c:pt>
                <c:pt idx="1664">
                  <c:v>25823</c:v>
                </c:pt>
                <c:pt idx="1665">
                  <c:v>25824</c:v>
                </c:pt>
                <c:pt idx="1666">
                  <c:v>25825</c:v>
                </c:pt>
                <c:pt idx="1667">
                  <c:v>25826</c:v>
                </c:pt>
                <c:pt idx="1668">
                  <c:v>25827</c:v>
                </c:pt>
                <c:pt idx="1669">
                  <c:v>25828</c:v>
                </c:pt>
                <c:pt idx="1670">
                  <c:v>25829</c:v>
                </c:pt>
                <c:pt idx="1671">
                  <c:v>25830</c:v>
                </c:pt>
                <c:pt idx="1672">
                  <c:v>25831</c:v>
                </c:pt>
                <c:pt idx="1673">
                  <c:v>25832</c:v>
                </c:pt>
                <c:pt idx="1674">
                  <c:v>25833</c:v>
                </c:pt>
                <c:pt idx="1675">
                  <c:v>25834</c:v>
                </c:pt>
                <c:pt idx="1676">
                  <c:v>25835</c:v>
                </c:pt>
                <c:pt idx="1677">
                  <c:v>25836</c:v>
                </c:pt>
                <c:pt idx="1678">
                  <c:v>25837</c:v>
                </c:pt>
                <c:pt idx="1679">
                  <c:v>25838</c:v>
                </c:pt>
                <c:pt idx="1680">
                  <c:v>25839</c:v>
                </c:pt>
                <c:pt idx="1681">
                  <c:v>25840</c:v>
                </c:pt>
                <c:pt idx="1682">
                  <c:v>25841</c:v>
                </c:pt>
                <c:pt idx="1683">
                  <c:v>26054</c:v>
                </c:pt>
                <c:pt idx="1684">
                  <c:v>26055</c:v>
                </c:pt>
                <c:pt idx="1685">
                  <c:v>26056</c:v>
                </c:pt>
                <c:pt idx="1686">
                  <c:v>26057</c:v>
                </c:pt>
                <c:pt idx="1687">
                  <c:v>26058</c:v>
                </c:pt>
                <c:pt idx="1688">
                  <c:v>26059</c:v>
                </c:pt>
                <c:pt idx="1689">
                  <c:v>26060</c:v>
                </c:pt>
                <c:pt idx="1690">
                  <c:v>26061</c:v>
                </c:pt>
                <c:pt idx="1691">
                  <c:v>26062</c:v>
                </c:pt>
                <c:pt idx="1692">
                  <c:v>26063</c:v>
                </c:pt>
                <c:pt idx="1693">
                  <c:v>26064</c:v>
                </c:pt>
                <c:pt idx="1694">
                  <c:v>26065</c:v>
                </c:pt>
                <c:pt idx="1695">
                  <c:v>26066</c:v>
                </c:pt>
                <c:pt idx="1696">
                  <c:v>26067</c:v>
                </c:pt>
                <c:pt idx="1697">
                  <c:v>26068</c:v>
                </c:pt>
                <c:pt idx="1698">
                  <c:v>26069</c:v>
                </c:pt>
                <c:pt idx="1699">
                  <c:v>26070</c:v>
                </c:pt>
                <c:pt idx="1700">
                  <c:v>26071</c:v>
                </c:pt>
                <c:pt idx="1701">
                  <c:v>26072</c:v>
                </c:pt>
                <c:pt idx="1702">
                  <c:v>26073</c:v>
                </c:pt>
                <c:pt idx="1703">
                  <c:v>26074</c:v>
                </c:pt>
                <c:pt idx="1704">
                  <c:v>26075</c:v>
                </c:pt>
                <c:pt idx="1705">
                  <c:v>26076</c:v>
                </c:pt>
                <c:pt idx="1706">
                  <c:v>26077</c:v>
                </c:pt>
                <c:pt idx="1707">
                  <c:v>26078</c:v>
                </c:pt>
                <c:pt idx="1708">
                  <c:v>26079</c:v>
                </c:pt>
                <c:pt idx="1709">
                  <c:v>26080</c:v>
                </c:pt>
                <c:pt idx="1710">
                  <c:v>26081</c:v>
                </c:pt>
                <c:pt idx="1711">
                  <c:v>26082</c:v>
                </c:pt>
                <c:pt idx="1712">
                  <c:v>26083</c:v>
                </c:pt>
                <c:pt idx="1713">
                  <c:v>26084</c:v>
                </c:pt>
                <c:pt idx="1714">
                  <c:v>26085</c:v>
                </c:pt>
                <c:pt idx="1715">
                  <c:v>26086</c:v>
                </c:pt>
                <c:pt idx="1716">
                  <c:v>26087</c:v>
                </c:pt>
                <c:pt idx="1717">
                  <c:v>26088</c:v>
                </c:pt>
                <c:pt idx="1718">
                  <c:v>26089</c:v>
                </c:pt>
                <c:pt idx="1719">
                  <c:v>26090</c:v>
                </c:pt>
                <c:pt idx="1720">
                  <c:v>26091</c:v>
                </c:pt>
                <c:pt idx="1721">
                  <c:v>26092</c:v>
                </c:pt>
                <c:pt idx="1722">
                  <c:v>26093</c:v>
                </c:pt>
                <c:pt idx="1723">
                  <c:v>26094</c:v>
                </c:pt>
                <c:pt idx="1724">
                  <c:v>26095</c:v>
                </c:pt>
                <c:pt idx="1725">
                  <c:v>26096</c:v>
                </c:pt>
                <c:pt idx="1726">
                  <c:v>26097</c:v>
                </c:pt>
                <c:pt idx="1727">
                  <c:v>26098</c:v>
                </c:pt>
                <c:pt idx="1728">
                  <c:v>26099</c:v>
                </c:pt>
                <c:pt idx="1729">
                  <c:v>26100</c:v>
                </c:pt>
                <c:pt idx="1730">
                  <c:v>26101</c:v>
                </c:pt>
                <c:pt idx="1731">
                  <c:v>26102</c:v>
                </c:pt>
                <c:pt idx="1732">
                  <c:v>26103</c:v>
                </c:pt>
                <c:pt idx="1733">
                  <c:v>26104</c:v>
                </c:pt>
                <c:pt idx="1734">
                  <c:v>26105</c:v>
                </c:pt>
                <c:pt idx="1735">
                  <c:v>26106</c:v>
                </c:pt>
                <c:pt idx="1736">
                  <c:v>26107</c:v>
                </c:pt>
                <c:pt idx="1737">
                  <c:v>26108</c:v>
                </c:pt>
                <c:pt idx="1738">
                  <c:v>26109</c:v>
                </c:pt>
                <c:pt idx="1739">
                  <c:v>26110</c:v>
                </c:pt>
                <c:pt idx="1740">
                  <c:v>26111</c:v>
                </c:pt>
                <c:pt idx="1741">
                  <c:v>26112</c:v>
                </c:pt>
                <c:pt idx="1742">
                  <c:v>26113</c:v>
                </c:pt>
                <c:pt idx="1743">
                  <c:v>26114</c:v>
                </c:pt>
                <c:pt idx="1744">
                  <c:v>26115</c:v>
                </c:pt>
                <c:pt idx="1745">
                  <c:v>26116</c:v>
                </c:pt>
                <c:pt idx="1746">
                  <c:v>26117</c:v>
                </c:pt>
                <c:pt idx="1747">
                  <c:v>26118</c:v>
                </c:pt>
                <c:pt idx="1748">
                  <c:v>26119</c:v>
                </c:pt>
                <c:pt idx="1749">
                  <c:v>26120</c:v>
                </c:pt>
                <c:pt idx="1750">
                  <c:v>26121</c:v>
                </c:pt>
                <c:pt idx="1751">
                  <c:v>26122</c:v>
                </c:pt>
                <c:pt idx="1752">
                  <c:v>26123</c:v>
                </c:pt>
                <c:pt idx="1753">
                  <c:v>26124</c:v>
                </c:pt>
                <c:pt idx="1754">
                  <c:v>26125</c:v>
                </c:pt>
                <c:pt idx="1755">
                  <c:v>26126</c:v>
                </c:pt>
                <c:pt idx="1756">
                  <c:v>26127</c:v>
                </c:pt>
                <c:pt idx="1757">
                  <c:v>26128</c:v>
                </c:pt>
                <c:pt idx="1758">
                  <c:v>26129</c:v>
                </c:pt>
                <c:pt idx="1759">
                  <c:v>26130</c:v>
                </c:pt>
                <c:pt idx="1760">
                  <c:v>26131</c:v>
                </c:pt>
                <c:pt idx="1761">
                  <c:v>26132</c:v>
                </c:pt>
                <c:pt idx="1762">
                  <c:v>26133</c:v>
                </c:pt>
                <c:pt idx="1763">
                  <c:v>26134</c:v>
                </c:pt>
                <c:pt idx="1764">
                  <c:v>26135</c:v>
                </c:pt>
                <c:pt idx="1765">
                  <c:v>26136</c:v>
                </c:pt>
                <c:pt idx="1766">
                  <c:v>26137</c:v>
                </c:pt>
                <c:pt idx="1767">
                  <c:v>26138</c:v>
                </c:pt>
                <c:pt idx="1768">
                  <c:v>26139</c:v>
                </c:pt>
                <c:pt idx="1769">
                  <c:v>26140</c:v>
                </c:pt>
                <c:pt idx="1770">
                  <c:v>26141</c:v>
                </c:pt>
                <c:pt idx="1771">
                  <c:v>26142</c:v>
                </c:pt>
                <c:pt idx="1772">
                  <c:v>26143</c:v>
                </c:pt>
                <c:pt idx="1773">
                  <c:v>26144</c:v>
                </c:pt>
                <c:pt idx="1774">
                  <c:v>26145</c:v>
                </c:pt>
                <c:pt idx="1775">
                  <c:v>26146</c:v>
                </c:pt>
                <c:pt idx="1776">
                  <c:v>26147</c:v>
                </c:pt>
                <c:pt idx="1777">
                  <c:v>26148</c:v>
                </c:pt>
                <c:pt idx="1778">
                  <c:v>26149</c:v>
                </c:pt>
                <c:pt idx="1779">
                  <c:v>26150</c:v>
                </c:pt>
                <c:pt idx="1780">
                  <c:v>26151</c:v>
                </c:pt>
                <c:pt idx="1781">
                  <c:v>26152</c:v>
                </c:pt>
                <c:pt idx="1782">
                  <c:v>26153</c:v>
                </c:pt>
                <c:pt idx="1783">
                  <c:v>26154</c:v>
                </c:pt>
                <c:pt idx="1784">
                  <c:v>26155</c:v>
                </c:pt>
                <c:pt idx="1785">
                  <c:v>26156</c:v>
                </c:pt>
                <c:pt idx="1786">
                  <c:v>26157</c:v>
                </c:pt>
                <c:pt idx="1787">
                  <c:v>26158</c:v>
                </c:pt>
                <c:pt idx="1788">
                  <c:v>26159</c:v>
                </c:pt>
                <c:pt idx="1789">
                  <c:v>26160</c:v>
                </c:pt>
                <c:pt idx="1790">
                  <c:v>26161</c:v>
                </c:pt>
                <c:pt idx="1791">
                  <c:v>26162</c:v>
                </c:pt>
                <c:pt idx="1792">
                  <c:v>26163</c:v>
                </c:pt>
                <c:pt idx="1793">
                  <c:v>26164</c:v>
                </c:pt>
                <c:pt idx="1794">
                  <c:v>26165</c:v>
                </c:pt>
                <c:pt idx="1795">
                  <c:v>26166</c:v>
                </c:pt>
                <c:pt idx="1796">
                  <c:v>26167</c:v>
                </c:pt>
                <c:pt idx="1797">
                  <c:v>26168</c:v>
                </c:pt>
                <c:pt idx="1798">
                  <c:v>26169</c:v>
                </c:pt>
                <c:pt idx="1799">
                  <c:v>26170</c:v>
                </c:pt>
                <c:pt idx="1800">
                  <c:v>26171</c:v>
                </c:pt>
                <c:pt idx="1801">
                  <c:v>26172</c:v>
                </c:pt>
                <c:pt idx="1802">
                  <c:v>26173</c:v>
                </c:pt>
                <c:pt idx="1803">
                  <c:v>26174</c:v>
                </c:pt>
                <c:pt idx="1804">
                  <c:v>26175</c:v>
                </c:pt>
                <c:pt idx="1805">
                  <c:v>26176</c:v>
                </c:pt>
                <c:pt idx="1806">
                  <c:v>26177</c:v>
                </c:pt>
                <c:pt idx="1807">
                  <c:v>26178</c:v>
                </c:pt>
                <c:pt idx="1808">
                  <c:v>26179</c:v>
                </c:pt>
                <c:pt idx="1809">
                  <c:v>26180</c:v>
                </c:pt>
                <c:pt idx="1810">
                  <c:v>26181</c:v>
                </c:pt>
                <c:pt idx="1811">
                  <c:v>26182</c:v>
                </c:pt>
                <c:pt idx="1812">
                  <c:v>26183</c:v>
                </c:pt>
                <c:pt idx="1813">
                  <c:v>26184</c:v>
                </c:pt>
                <c:pt idx="1814">
                  <c:v>26185</c:v>
                </c:pt>
                <c:pt idx="1815">
                  <c:v>26186</c:v>
                </c:pt>
                <c:pt idx="1816">
                  <c:v>26187</c:v>
                </c:pt>
                <c:pt idx="1817">
                  <c:v>26188</c:v>
                </c:pt>
                <c:pt idx="1818">
                  <c:v>26189</c:v>
                </c:pt>
                <c:pt idx="1819">
                  <c:v>26190</c:v>
                </c:pt>
                <c:pt idx="1820">
                  <c:v>26191</c:v>
                </c:pt>
                <c:pt idx="1821">
                  <c:v>26192</c:v>
                </c:pt>
                <c:pt idx="1822">
                  <c:v>26193</c:v>
                </c:pt>
                <c:pt idx="1823">
                  <c:v>26194</c:v>
                </c:pt>
                <c:pt idx="1824">
                  <c:v>26195</c:v>
                </c:pt>
                <c:pt idx="1825">
                  <c:v>26196</c:v>
                </c:pt>
                <c:pt idx="1826">
                  <c:v>26197</c:v>
                </c:pt>
                <c:pt idx="1827">
                  <c:v>26198</c:v>
                </c:pt>
                <c:pt idx="1828">
                  <c:v>26199</c:v>
                </c:pt>
                <c:pt idx="1829">
                  <c:v>26200</c:v>
                </c:pt>
                <c:pt idx="1830">
                  <c:v>26201</c:v>
                </c:pt>
                <c:pt idx="1831">
                  <c:v>26202</c:v>
                </c:pt>
                <c:pt idx="1832">
                  <c:v>26203</c:v>
                </c:pt>
                <c:pt idx="1833">
                  <c:v>26204</c:v>
                </c:pt>
                <c:pt idx="1834">
                  <c:v>26205</c:v>
                </c:pt>
                <c:pt idx="1835">
                  <c:v>26206</c:v>
                </c:pt>
                <c:pt idx="1836">
                  <c:v>26420</c:v>
                </c:pt>
                <c:pt idx="1837">
                  <c:v>26421</c:v>
                </c:pt>
                <c:pt idx="1838">
                  <c:v>26422</c:v>
                </c:pt>
                <c:pt idx="1839">
                  <c:v>26423</c:v>
                </c:pt>
                <c:pt idx="1840">
                  <c:v>26424</c:v>
                </c:pt>
                <c:pt idx="1841">
                  <c:v>26425</c:v>
                </c:pt>
                <c:pt idx="1842">
                  <c:v>26426</c:v>
                </c:pt>
                <c:pt idx="1843">
                  <c:v>26427</c:v>
                </c:pt>
                <c:pt idx="1844">
                  <c:v>26428</c:v>
                </c:pt>
                <c:pt idx="1845">
                  <c:v>26429</c:v>
                </c:pt>
                <c:pt idx="1846">
                  <c:v>26430</c:v>
                </c:pt>
                <c:pt idx="1847">
                  <c:v>26431</c:v>
                </c:pt>
                <c:pt idx="1848">
                  <c:v>26432</c:v>
                </c:pt>
                <c:pt idx="1849">
                  <c:v>26433</c:v>
                </c:pt>
                <c:pt idx="1850">
                  <c:v>26434</c:v>
                </c:pt>
                <c:pt idx="1851">
                  <c:v>26435</c:v>
                </c:pt>
                <c:pt idx="1852">
                  <c:v>26436</c:v>
                </c:pt>
                <c:pt idx="1853">
                  <c:v>26437</c:v>
                </c:pt>
                <c:pt idx="1854">
                  <c:v>26438</c:v>
                </c:pt>
                <c:pt idx="1855">
                  <c:v>26439</c:v>
                </c:pt>
                <c:pt idx="1856">
                  <c:v>26440</c:v>
                </c:pt>
                <c:pt idx="1857">
                  <c:v>26441</c:v>
                </c:pt>
                <c:pt idx="1858">
                  <c:v>26442</c:v>
                </c:pt>
                <c:pt idx="1859">
                  <c:v>26443</c:v>
                </c:pt>
                <c:pt idx="1860">
                  <c:v>26444</c:v>
                </c:pt>
                <c:pt idx="1861">
                  <c:v>26445</c:v>
                </c:pt>
                <c:pt idx="1862">
                  <c:v>26446</c:v>
                </c:pt>
                <c:pt idx="1863">
                  <c:v>26447</c:v>
                </c:pt>
                <c:pt idx="1864">
                  <c:v>26448</c:v>
                </c:pt>
                <c:pt idx="1865">
                  <c:v>26449</c:v>
                </c:pt>
                <c:pt idx="1866">
                  <c:v>26450</c:v>
                </c:pt>
                <c:pt idx="1867">
                  <c:v>26451</c:v>
                </c:pt>
                <c:pt idx="1868">
                  <c:v>26452</c:v>
                </c:pt>
                <c:pt idx="1869">
                  <c:v>26453</c:v>
                </c:pt>
                <c:pt idx="1870">
                  <c:v>26454</c:v>
                </c:pt>
                <c:pt idx="1871">
                  <c:v>26455</c:v>
                </c:pt>
                <c:pt idx="1872">
                  <c:v>26456</c:v>
                </c:pt>
                <c:pt idx="1873">
                  <c:v>26457</c:v>
                </c:pt>
                <c:pt idx="1874">
                  <c:v>26458</c:v>
                </c:pt>
                <c:pt idx="1875">
                  <c:v>26459</c:v>
                </c:pt>
                <c:pt idx="1876">
                  <c:v>26460</c:v>
                </c:pt>
                <c:pt idx="1877">
                  <c:v>26461</c:v>
                </c:pt>
                <c:pt idx="1878">
                  <c:v>26462</c:v>
                </c:pt>
                <c:pt idx="1879">
                  <c:v>26463</c:v>
                </c:pt>
                <c:pt idx="1880">
                  <c:v>26464</c:v>
                </c:pt>
                <c:pt idx="1881">
                  <c:v>26465</c:v>
                </c:pt>
                <c:pt idx="1882">
                  <c:v>26466</c:v>
                </c:pt>
                <c:pt idx="1883">
                  <c:v>26467</c:v>
                </c:pt>
                <c:pt idx="1884">
                  <c:v>26468</c:v>
                </c:pt>
                <c:pt idx="1885">
                  <c:v>26469</c:v>
                </c:pt>
                <c:pt idx="1886">
                  <c:v>26470</c:v>
                </c:pt>
                <c:pt idx="1887">
                  <c:v>26471</c:v>
                </c:pt>
                <c:pt idx="1888">
                  <c:v>26472</c:v>
                </c:pt>
                <c:pt idx="1889">
                  <c:v>26473</c:v>
                </c:pt>
                <c:pt idx="1890">
                  <c:v>26474</c:v>
                </c:pt>
                <c:pt idx="1891">
                  <c:v>26475</c:v>
                </c:pt>
                <c:pt idx="1892">
                  <c:v>26476</c:v>
                </c:pt>
                <c:pt idx="1893">
                  <c:v>26477</c:v>
                </c:pt>
                <c:pt idx="1894">
                  <c:v>26478</c:v>
                </c:pt>
                <c:pt idx="1895">
                  <c:v>26479</c:v>
                </c:pt>
                <c:pt idx="1896">
                  <c:v>26480</c:v>
                </c:pt>
                <c:pt idx="1897">
                  <c:v>26481</c:v>
                </c:pt>
                <c:pt idx="1898">
                  <c:v>26482</c:v>
                </c:pt>
                <c:pt idx="1899">
                  <c:v>26483</c:v>
                </c:pt>
                <c:pt idx="1900">
                  <c:v>26484</c:v>
                </c:pt>
                <c:pt idx="1901">
                  <c:v>26485</c:v>
                </c:pt>
                <c:pt idx="1902">
                  <c:v>26486</c:v>
                </c:pt>
                <c:pt idx="1903">
                  <c:v>26487</c:v>
                </c:pt>
                <c:pt idx="1904">
                  <c:v>26488</c:v>
                </c:pt>
                <c:pt idx="1905">
                  <c:v>26489</c:v>
                </c:pt>
                <c:pt idx="1906">
                  <c:v>26490</c:v>
                </c:pt>
                <c:pt idx="1907">
                  <c:v>26491</c:v>
                </c:pt>
                <c:pt idx="1908">
                  <c:v>26492</c:v>
                </c:pt>
                <c:pt idx="1909">
                  <c:v>26493</c:v>
                </c:pt>
                <c:pt idx="1910">
                  <c:v>26494</c:v>
                </c:pt>
                <c:pt idx="1911">
                  <c:v>26495</c:v>
                </c:pt>
                <c:pt idx="1912">
                  <c:v>26496</c:v>
                </c:pt>
                <c:pt idx="1913">
                  <c:v>26497</c:v>
                </c:pt>
                <c:pt idx="1914">
                  <c:v>26498</c:v>
                </c:pt>
                <c:pt idx="1915">
                  <c:v>26499</c:v>
                </c:pt>
                <c:pt idx="1916">
                  <c:v>26500</c:v>
                </c:pt>
                <c:pt idx="1917">
                  <c:v>26501</c:v>
                </c:pt>
                <c:pt idx="1918">
                  <c:v>26502</c:v>
                </c:pt>
                <c:pt idx="1919">
                  <c:v>26503</c:v>
                </c:pt>
                <c:pt idx="1920">
                  <c:v>26504</c:v>
                </c:pt>
                <c:pt idx="1921">
                  <c:v>26505</c:v>
                </c:pt>
                <c:pt idx="1922">
                  <c:v>26506</c:v>
                </c:pt>
                <c:pt idx="1923">
                  <c:v>26507</c:v>
                </c:pt>
                <c:pt idx="1924">
                  <c:v>26508</c:v>
                </c:pt>
                <c:pt idx="1925">
                  <c:v>26509</c:v>
                </c:pt>
                <c:pt idx="1926">
                  <c:v>26510</c:v>
                </c:pt>
                <c:pt idx="1927">
                  <c:v>26511</c:v>
                </c:pt>
                <c:pt idx="1928">
                  <c:v>26512</c:v>
                </c:pt>
                <c:pt idx="1929">
                  <c:v>26513</c:v>
                </c:pt>
                <c:pt idx="1930">
                  <c:v>26514</c:v>
                </c:pt>
                <c:pt idx="1931">
                  <c:v>26515</c:v>
                </c:pt>
                <c:pt idx="1932">
                  <c:v>26516</c:v>
                </c:pt>
                <c:pt idx="1933">
                  <c:v>26517</c:v>
                </c:pt>
                <c:pt idx="1934">
                  <c:v>26518</c:v>
                </c:pt>
                <c:pt idx="1935">
                  <c:v>26519</c:v>
                </c:pt>
                <c:pt idx="1936">
                  <c:v>26520</c:v>
                </c:pt>
                <c:pt idx="1937">
                  <c:v>26521</c:v>
                </c:pt>
                <c:pt idx="1938">
                  <c:v>26522</c:v>
                </c:pt>
                <c:pt idx="1939">
                  <c:v>26523</c:v>
                </c:pt>
                <c:pt idx="1940">
                  <c:v>26524</c:v>
                </c:pt>
                <c:pt idx="1941">
                  <c:v>26525</c:v>
                </c:pt>
                <c:pt idx="1942">
                  <c:v>26526</c:v>
                </c:pt>
                <c:pt idx="1943">
                  <c:v>26527</c:v>
                </c:pt>
                <c:pt idx="1944">
                  <c:v>26528</c:v>
                </c:pt>
                <c:pt idx="1945">
                  <c:v>26529</c:v>
                </c:pt>
                <c:pt idx="1946">
                  <c:v>26530</c:v>
                </c:pt>
                <c:pt idx="1947">
                  <c:v>26531</c:v>
                </c:pt>
                <c:pt idx="1948">
                  <c:v>26532</c:v>
                </c:pt>
                <c:pt idx="1949">
                  <c:v>26533</c:v>
                </c:pt>
                <c:pt idx="1950">
                  <c:v>26534</c:v>
                </c:pt>
                <c:pt idx="1951">
                  <c:v>26535</c:v>
                </c:pt>
                <c:pt idx="1952">
                  <c:v>26536</c:v>
                </c:pt>
                <c:pt idx="1953">
                  <c:v>26537</c:v>
                </c:pt>
                <c:pt idx="1954">
                  <c:v>26538</c:v>
                </c:pt>
                <c:pt idx="1955">
                  <c:v>26539</c:v>
                </c:pt>
                <c:pt idx="1956">
                  <c:v>26540</c:v>
                </c:pt>
                <c:pt idx="1957">
                  <c:v>26541</c:v>
                </c:pt>
                <c:pt idx="1958">
                  <c:v>26542</c:v>
                </c:pt>
                <c:pt idx="1959">
                  <c:v>26543</c:v>
                </c:pt>
                <c:pt idx="1960">
                  <c:v>26544</c:v>
                </c:pt>
                <c:pt idx="1961">
                  <c:v>26545</c:v>
                </c:pt>
                <c:pt idx="1962">
                  <c:v>26546</c:v>
                </c:pt>
                <c:pt idx="1963">
                  <c:v>26547</c:v>
                </c:pt>
                <c:pt idx="1964">
                  <c:v>26548</c:v>
                </c:pt>
                <c:pt idx="1965">
                  <c:v>26549</c:v>
                </c:pt>
                <c:pt idx="1966">
                  <c:v>26550</c:v>
                </c:pt>
                <c:pt idx="1967">
                  <c:v>26551</c:v>
                </c:pt>
                <c:pt idx="1968">
                  <c:v>26552</c:v>
                </c:pt>
                <c:pt idx="1969">
                  <c:v>26553</c:v>
                </c:pt>
                <c:pt idx="1970">
                  <c:v>26554</c:v>
                </c:pt>
                <c:pt idx="1971">
                  <c:v>26555</c:v>
                </c:pt>
                <c:pt idx="1972">
                  <c:v>26556</c:v>
                </c:pt>
                <c:pt idx="1973">
                  <c:v>26557</c:v>
                </c:pt>
                <c:pt idx="1974">
                  <c:v>26558</c:v>
                </c:pt>
                <c:pt idx="1975">
                  <c:v>26559</c:v>
                </c:pt>
                <c:pt idx="1976">
                  <c:v>26560</c:v>
                </c:pt>
                <c:pt idx="1977">
                  <c:v>26561</c:v>
                </c:pt>
                <c:pt idx="1978">
                  <c:v>26562</c:v>
                </c:pt>
                <c:pt idx="1979">
                  <c:v>26563</c:v>
                </c:pt>
                <c:pt idx="1980">
                  <c:v>26564</c:v>
                </c:pt>
                <c:pt idx="1981">
                  <c:v>26565</c:v>
                </c:pt>
                <c:pt idx="1982">
                  <c:v>26566</c:v>
                </c:pt>
                <c:pt idx="1983">
                  <c:v>26567</c:v>
                </c:pt>
                <c:pt idx="1984">
                  <c:v>26568</c:v>
                </c:pt>
                <c:pt idx="1985">
                  <c:v>26569</c:v>
                </c:pt>
                <c:pt idx="1986">
                  <c:v>26570</c:v>
                </c:pt>
                <c:pt idx="1987">
                  <c:v>26571</c:v>
                </c:pt>
                <c:pt idx="1988">
                  <c:v>26572</c:v>
                </c:pt>
                <c:pt idx="1989">
                  <c:v>26785</c:v>
                </c:pt>
                <c:pt idx="1990">
                  <c:v>26786</c:v>
                </c:pt>
                <c:pt idx="1991">
                  <c:v>26787</c:v>
                </c:pt>
                <c:pt idx="1992">
                  <c:v>26788</c:v>
                </c:pt>
                <c:pt idx="1993">
                  <c:v>26789</c:v>
                </c:pt>
                <c:pt idx="1994">
                  <c:v>26790</c:v>
                </c:pt>
                <c:pt idx="1995">
                  <c:v>26791</c:v>
                </c:pt>
                <c:pt idx="1996">
                  <c:v>26792</c:v>
                </c:pt>
                <c:pt idx="1997">
                  <c:v>26793</c:v>
                </c:pt>
                <c:pt idx="1998">
                  <c:v>26794</c:v>
                </c:pt>
                <c:pt idx="1999">
                  <c:v>26795</c:v>
                </c:pt>
                <c:pt idx="2000">
                  <c:v>26796</c:v>
                </c:pt>
                <c:pt idx="2001">
                  <c:v>26797</c:v>
                </c:pt>
                <c:pt idx="2002">
                  <c:v>26798</c:v>
                </c:pt>
                <c:pt idx="2003">
                  <c:v>26799</c:v>
                </c:pt>
                <c:pt idx="2004">
                  <c:v>26800</c:v>
                </c:pt>
                <c:pt idx="2005">
                  <c:v>26801</c:v>
                </c:pt>
                <c:pt idx="2006">
                  <c:v>26802</c:v>
                </c:pt>
                <c:pt idx="2007">
                  <c:v>26803</c:v>
                </c:pt>
                <c:pt idx="2008">
                  <c:v>26804</c:v>
                </c:pt>
                <c:pt idx="2009">
                  <c:v>26805</c:v>
                </c:pt>
                <c:pt idx="2010">
                  <c:v>26806</c:v>
                </c:pt>
                <c:pt idx="2011">
                  <c:v>26807</c:v>
                </c:pt>
                <c:pt idx="2012">
                  <c:v>26808</c:v>
                </c:pt>
                <c:pt idx="2013">
                  <c:v>26809</c:v>
                </c:pt>
                <c:pt idx="2014">
                  <c:v>26810</c:v>
                </c:pt>
                <c:pt idx="2015">
                  <c:v>26811</c:v>
                </c:pt>
                <c:pt idx="2016">
                  <c:v>26812</c:v>
                </c:pt>
                <c:pt idx="2017">
                  <c:v>26813</c:v>
                </c:pt>
                <c:pt idx="2018">
                  <c:v>26814</c:v>
                </c:pt>
                <c:pt idx="2019">
                  <c:v>26815</c:v>
                </c:pt>
                <c:pt idx="2020">
                  <c:v>26816</c:v>
                </c:pt>
                <c:pt idx="2021">
                  <c:v>26817</c:v>
                </c:pt>
                <c:pt idx="2022">
                  <c:v>26818</c:v>
                </c:pt>
                <c:pt idx="2023">
                  <c:v>26819</c:v>
                </c:pt>
                <c:pt idx="2024">
                  <c:v>26820</c:v>
                </c:pt>
                <c:pt idx="2025">
                  <c:v>26821</c:v>
                </c:pt>
                <c:pt idx="2026">
                  <c:v>26822</c:v>
                </c:pt>
                <c:pt idx="2027">
                  <c:v>26823</c:v>
                </c:pt>
                <c:pt idx="2028">
                  <c:v>26824</c:v>
                </c:pt>
                <c:pt idx="2029">
                  <c:v>26825</c:v>
                </c:pt>
                <c:pt idx="2030">
                  <c:v>26826</c:v>
                </c:pt>
                <c:pt idx="2031">
                  <c:v>26827</c:v>
                </c:pt>
                <c:pt idx="2032">
                  <c:v>26828</c:v>
                </c:pt>
                <c:pt idx="2033">
                  <c:v>26829</c:v>
                </c:pt>
                <c:pt idx="2034">
                  <c:v>26830</c:v>
                </c:pt>
                <c:pt idx="2035">
                  <c:v>26831</c:v>
                </c:pt>
                <c:pt idx="2036">
                  <c:v>26832</c:v>
                </c:pt>
                <c:pt idx="2037">
                  <c:v>26833</c:v>
                </c:pt>
                <c:pt idx="2038">
                  <c:v>26834</c:v>
                </c:pt>
                <c:pt idx="2039">
                  <c:v>26835</c:v>
                </c:pt>
                <c:pt idx="2040">
                  <c:v>26836</c:v>
                </c:pt>
                <c:pt idx="2041">
                  <c:v>26837</c:v>
                </c:pt>
                <c:pt idx="2042">
                  <c:v>26838</c:v>
                </c:pt>
                <c:pt idx="2043">
                  <c:v>26839</c:v>
                </c:pt>
                <c:pt idx="2044">
                  <c:v>26840</c:v>
                </c:pt>
                <c:pt idx="2045">
                  <c:v>26841</c:v>
                </c:pt>
                <c:pt idx="2046">
                  <c:v>26842</c:v>
                </c:pt>
                <c:pt idx="2047">
                  <c:v>26843</c:v>
                </c:pt>
                <c:pt idx="2048">
                  <c:v>26844</c:v>
                </c:pt>
                <c:pt idx="2049">
                  <c:v>26845</c:v>
                </c:pt>
                <c:pt idx="2050">
                  <c:v>26846</c:v>
                </c:pt>
                <c:pt idx="2051">
                  <c:v>26847</c:v>
                </c:pt>
                <c:pt idx="2052">
                  <c:v>26848</c:v>
                </c:pt>
                <c:pt idx="2053">
                  <c:v>26849</c:v>
                </c:pt>
                <c:pt idx="2054">
                  <c:v>26850</c:v>
                </c:pt>
                <c:pt idx="2055">
                  <c:v>26851</c:v>
                </c:pt>
                <c:pt idx="2056">
                  <c:v>26852</c:v>
                </c:pt>
                <c:pt idx="2057">
                  <c:v>26853</c:v>
                </c:pt>
                <c:pt idx="2058">
                  <c:v>26854</c:v>
                </c:pt>
                <c:pt idx="2059">
                  <c:v>26855</c:v>
                </c:pt>
                <c:pt idx="2060">
                  <c:v>26856</c:v>
                </c:pt>
                <c:pt idx="2061">
                  <c:v>26857</c:v>
                </c:pt>
                <c:pt idx="2062">
                  <c:v>26858</c:v>
                </c:pt>
                <c:pt idx="2063">
                  <c:v>26859</c:v>
                </c:pt>
                <c:pt idx="2064">
                  <c:v>26860</c:v>
                </c:pt>
                <c:pt idx="2065">
                  <c:v>26861</c:v>
                </c:pt>
                <c:pt idx="2066">
                  <c:v>26862</c:v>
                </c:pt>
                <c:pt idx="2067">
                  <c:v>26863</c:v>
                </c:pt>
                <c:pt idx="2068">
                  <c:v>26864</c:v>
                </c:pt>
                <c:pt idx="2069">
                  <c:v>26865</c:v>
                </c:pt>
                <c:pt idx="2070">
                  <c:v>26866</c:v>
                </c:pt>
                <c:pt idx="2071">
                  <c:v>26867</c:v>
                </c:pt>
                <c:pt idx="2072">
                  <c:v>26868</c:v>
                </c:pt>
                <c:pt idx="2073">
                  <c:v>26869</c:v>
                </c:pt>
                <c:pt idx="2074">
                  <c:v>26870</c:v>
                </c:pt>
                <c:pt idx="2075">
                  <c:v>26871</c:v>
                </c:pt>
                <c:pt idx="2076">
                  <c:v>26872</c:v>
                </c:pt>
                <c:pt idx="2077">
                  <c:v>26873</c:v>
                </c:pt>
                <c:pt idx="2078">
                  <c:v>26874</c:v>
                </c:pt>
                <c:pt idx="2079">
                  <c:v>26875</c:v>
                </c:pt>
                <c:pt idx="2080">
                  <c:v>26876</c:v>
                </c:pt>
                <c:pt idx="2081">
                  <c:v>26877</c:v>
                </c:pt>
                <c:pt idx="2082">
                  <c:v>26878</c:v>
                </c:pt>
                <c:pt idx="2083">
                  <c:v>26879</c:v>
                </c:pt>
                <c:pt idx="2084">
                  <c:v>26880</c:v>
                </c:pt>
                <c:pt idx="2085">
                  <c:v>26881</c:v>
                </c:pt>
                <c:pt idx="2086">
                  <c:v>26882</c:v>
                </c:pt>
                <c:pt idx="2087">
                  <c:v>26883</c:v>
                </c:pt>
                <c:pt idx="2088">
                  <c:v>26884</c:v>
                </c:pt>
                <c:pt idx="2089">
                  <c:v>26885</c:v>
                </c:pt>
                <c:pt idx="2090">
                  <c:v>26886</c:v>
                </c:pt>
                <c:pt idx="2091">
                  <c:v>26887</c:v>
                </c:pt>
                <c:pt idx="2092">
                  <c:v>26888</c:v>
                </c:pt>
                <c:pt idx="2093">
                  <c:v>26889</c:v>
                </c:pt>
                <c:pt idx="2094">
                  <c:v>26890</c:v>
                </c:pt>
                <c:pt idx="2095">
                  <c:v>26891</c:v>
                </c:pt>
                <c:pt idx="2096">
                  <c:v>26892</c:v>
                </c:pt>
                <c:pt idx="2097">
                  <c:v>26893</c:v>
                </c:pt>
                <c:pt idx="2098">
                  <c:v>26894</c:v>
                </c:pt>
                <c:pt idx="2099">
                  <c:v>26895</c:v>
                </c:pt>
                <c:pt idx="2100">
                  <c:v>26896</c:v>
                </c:pt>
                <c:pt idx="2101">
                  <c:v>26897</c:v>
                </c:pt>
                <c:pt idx="2102">
                  <c:v>26898</c:v>
                </c:pt>
                <c:pt idx="2103">
                  <c:v>26899</c:v>
                </c:pt>
                <c:pt idx="2104">
                  <c:v>26900</c:v>
                </c:pt>
                <c:pt idx="2105">
                  <c:v>26901</c:v>
                </c:pt>
                <c:pt idx="2106">
                  <c:v>26902</c:v>
                </c:pt>
                <c:pt idx="2107">
                  <c:v>26903</c:v>
                </c:pt>
                <c:pt idx="2108">
                  <c:v>26904</c:v>
                </c:pt>
                <c:pt idx="2109">
                  <c:v>26905</c:v>
                </c:pt>
                <c:pt idx="2110">
                  <c:v>26906</c:v>
                </c:pt>
                <c:pt idx="2111">
                  <c:v>26907</c:v>
                </c:pt>
                <c:pt idx="2112">
                  <c:v>26908</c:v>
                </c:pt>
                <c:pt idx="2113">
                  <c:v>26909</c:v>
                </c:pt>
                <c:pt idx="2114">
                  <c:v>26910</c:v>
                </c:pt>
                <c:pt idx="2115">
                  <c:v>26911</c:v>
                </c:pt>
                <c:pt idx="2116">
                  <c:v>26912</c:v>
                </c:pt>
                <c:pt idx="2117">
                  <c:v>26913</c:v>
                </c:pt>
                <c:pt idx="2118">
                  <c:v>26914</c:v>
                </c:pt>
                <c:pt idx="2119">
                  <c:v>26915</c:v>
                </c:pt>
                <c:pt idx="2120">
                  <c:v>26916</c:v>
                </c:pt>
                <c:pt idx="2121">
                  <c:v>26917</c:v>
                </c:pt>
                <c:pt idx="2122">
                  <c:v>26918</c:v>
                </c:pt>
                <c:pt idx="2123">
                  <c:v>26919</c:v>
                </c:pt>
                <c:pt idx="2124">
                  <c:v>26920</c:v>
                </c:pt>
                <c:pt idx="2125">
                  <c:v>26921</c:v>
                </c:pt>
                <c:pt idx="2126">
                  <c:v>26922</c:v>
                </c:pt>
                <c:pt idx="2127">
                  <c:v>26923</c:v>
                </c:pt>
                <c:pt idx="2128">
                  <c:v>26924</c:v>
                </c:pt>
                <c:pt idx="2129">
                  <c:v>26925</c:v>
                </c:pt>
                <c:pt idx="2130">
                  <c:v>26926</c:v>
                </c:pt>
                <c:pt idx="2131">
                  <c:v>26927</c:v>
                </c:pt>
                <c:pt idx="2132">
                  <c:v>26928</c:v>
                </c:pt>
                <c:pt idx="2133">
                  <c:v>26929</c:v>
                </c:pt>
                <c:pt idx="2134">
                  <c:v>26930</c:v>
                </c:pt>
                <c:pt idx="2135">
                  <c:v>26931</c:v>
                </c:pt>
                <c:pt idx="2136">
                  <c:v>26932</c:v>
                </c:pt>
                <c:pt idx="2137">
                  <c:v>26933</c:v>
                </c:pt>
                <c:pt idx="2138">
                  <c:v>26934</c:v>
                </c:pt>
                <c:pt idx="2139">
                  <c:v>26935</c:v>
                </c:pt>
                <c:pt idx="2140">
                  <c:v>26936</c:v>
                </c:pt>
                <c:pt idx="2141">
                  <c:v>26937</c:v>
                </c:pt>
                <c:pt idx="2142">
                  <c:v>27150</c:v>
                </c:pt>
                <c:pt idx="2143">
                  <c:v>27151</c:v>
                </c:pt>
                <c:pt idx="2144">
                  <c:v>27152</c:v>
                </c:pt>
                <c:pt idx="2145">
                  <c:v>27153</c:v>
                </c:pt>
                <c:pt idx="2146">
                  <c:v>27154</c:v>
                </c:pt>
                <c:pt idx="2147">
                  <c:v>27155</c:v>
                </c:pt>
                <c:pt idx="2148">
                  <c:v>27156</c:v>
                </c:pt>
                <c:pt idx="2149">
                  <c:v>27157</c:v>
                </c:pt>
                <c:pt idx="2150">
                  <c:v>27158</c:v>
                </c:pt>
                <c:pt idx="2151">
                  <c:v>27159</c:v>
                </c:pt>
                <c:pt idx="2152">
                  <c:v>27160</c:v>
                </c:pt>
                <c:pt idx="2153">
                  <c:v>27161</c:v>
                </c:pt>
                <c:pt idx="2154">
                  <c:v>27162</c:v>
                </c:pt>
                <c:pt idx="2155">
                  <c:v>27163</c:v>
                </c:pt>
                <c:pt idx="2156">
                  <c:v>27164</c:v>
                </c:pt>
                <c:pt idx="2157">
                  <c:v>27165</c:v>
                </c:pt>
                <c:pt idx="2158">
                  <c:v>27166</c:v>
                </c:pt>
                <c:pt idx="2159">
                  <c:v>27167</c:v>
                </c:pt>
                <c:pt idx="2160">
                  <c:v>27168</c:v>
                </c:pt>
                <c:pt idx="2161">
                  <c:v>27169</c:v>
                </c:pt>
                <c:pt idx="2162">
                  <c:v>27170</c:v>
                </c:pt>
                <c:pt idx="2163">
                  <c:v>27171</c:v>
                </c:pt>
                <c:pt idx="2164">
                  <c:v>27172</c:v>
                </c:pt>
                <c:pt idx="2165">
                  <c:v>27173</c:v>
                </c:pt>
                <c:pt idx="2166">
                  <c:v>27174</c:v>
                </c:pt>
                <c:pt idx="2167">
                  <c:v>27175</c:v>
                </c:pt>
                <c:pt idx="2168">
                  <c:v>27176</c:v>
                </c:pt>
                <c:pt idx="2169">
                  <c:v>27177</c:v>
                </c:pt>
                <c:pt idx="2170">
                  <c:v>27178</c:v>
                </c:pt>
                <c:pt idx="2171">
                  <c:v>27179</c:v>
                </c:pt>
                <c:pt idx="2172">
                  <c:v>27180</c:v>
                </c:pt>
                <c:pt idx="2173">
                  <c:v>27181</c:v>
                </c:pt>
                <c:pt idx="2174">
                  <c:v>27182</c:v>
                </c:pt>
                <c:pt idx="2175">
                  <c:v>27183</c:v>
                </c:pt>
                <c:pt idx="2176">
                  <c:v>27184</c:v>
                </c:pt>
                <c:pt idx="2177">
                  <c:v>27185</c:v>
                </c:pt>
                <c:pt idx="2178">
                  <c:v>27186</c:v>
                </c:pt>
                <c:pt idx="2179">
                  <c:v>27187</c:v>
                </c:pt>
                <c:pt idx="2180">
                  <c:v>27188</c:v>
                </c:pt>
                <c:pt idx="2181">
                  <c:v>27189</c:v>
                </c:pt>
                <c:pt idx="2182">
                  <c:v>27190</c:v>
                </c:pt>
                <c:pt idx="2183">
                  <c:v>27191</c:v>
                </c:pt>
                <c:pt idx="2184">
                  <c:v>27192</c:v>
                </c:pt>
                <c:pt idx="2185">
                  <c:v>27193</c:v>
                </c:pt>
                <c:pt idx="2186">
                  <c:v>27194</c:v>
                </c:pt>
                <c:pt idx="2187">
                  <c:v>27195</c:v>
                </c:pt>
                <c:pt idx="2188">
                  <c:v>27196</c:v>
                </c:pt>
                <c:pt idx="2189">
                  <c:v>27197</c:v>
                </c:pt>
                <c:pt idx="2190">
                  <c:v>27198</c:v>
                </c:pt>
                <c:pt idx="2191">
                  <c:v>27199</c:v>
                </c:pt>
                <c:pt idx="2192">
                  <c:v>27200</c:v>
                </c:pt>
                <c:pt idx="2193">
                  <c:v>27201</c:v>
                </c:pt>
                <c:pt idx="2194">
                  <c:v>27202</c:v>
                </c:pt>
                <c:pt idx="2195">
                  <c:v>27203</c:v>
                </c:pt>
                <c:pt idx="2196">
                  <c:v>27204</c:v>
                </c:pt>
                <c:pt idx="2197">
                  <c:v>27205</c:v>
                </c:pt>
                <c:pt idx="2198">
                  <c:v>27206</c:v>
                </c:pt>
                <c:pt idx="2199">
                  <c:v>27207</c:v>
                </c:pt>
                <c:pt idx="2200">
                  <c:v>27208</c:v>
                </c:pt>
                <c:pt idx="2201">
                  <c:v>27209</c:v>
                </c:pt>
                <c:pt idx="2202">
                  <c:v>27210</c:v>
                </c:pt>
                <c:pt idx="2203">
                  <c:v>27211</c:v>
                </c:pt>
                <c:pt idx="2204">
                  <c:v>27212</c:v>
                </c:pt>
                <c:pt idx="2205">
                  <c:v>27213</c:v>
                </c:pt>
                <c:pt idx="2206">
                  <c:v>27214</c:v>
                </c:pt>
                <c:pt idx="2207">
                  <c:v>27215</c:v>
                </c:pt>
                <c:pt idx="2208">
                  <c:v>27216</c:v>
                </c:pt>
                <c:pt idx="2209">
                  <c:v>27217</c:v>
                </c:pt>
                <c:pt idx="2210">
                  <c:v>27218</c:v>
                </c:pt>
                <c:pt idx="2211">
                  <c:v>27219</c:v>
                </c:pt>
                <c:pt idx="2212">
                  <c:v>27220</c:v>
                </c:pt>
                <c:pt idx="2213">
                  <c:v>27221</c:v>
                </c:pt>
                <c:pt idx="2214">
                  <c:v>27222</c:v>
                </c:pt>
                <c:pt idx="2215">
                  <c:v>27223</c:v>
                </c:pt>
                <c:pt idx="2216">
                  <c:v>27224</c:v>
                </c:pt>
                <c:pt idx="2217">
                  <c:v>27225</c:v>
                </c:pt>
                <c:pt idx="2218">
                  <c:v>27226</c:v>
                </c:pt>
                <c:pt idx="2219">
                  <c:v>27227</c:v>
                </c:pt>
                <c:pt idx="2220">
                  <c:v>27228</c:v>
                </c:pt>
                <c:pt idx="2221">
                  <c:v>27229</c:v>
                </c:pt>
                <c:pt idx="2222">
                  <c:v>27230</c:v>
                </c:pt>
                <c:pt idx="2223">
                  <c:v>27231</c:v>
                </c:pt>
                <c:pt idx="2224">
                  <c:v>27232</c:v>
                </c:pt>
                <c:pt idx="2225">
                  <c:v>27233</c:v>
                </c:pt>
                <c:pt idx="2226">
                  <c:v>27234</c:v>
                </c:pt>
                <c:pt idx="2227">
                  <c:v>27235</c:v>
                </c:pt>
                <c:pt idx="2228">
                  <c:v>27236</c:v>
                </c:pt>
                <c:pt idx="2229">
                  <c:v>27237</c:v>
                </c:pt>
                <c:pt idx="2230">
                  <c:v>27238</c:v>
                </c:pt>
                <c:pt idx="2231">
                  <c:v>27239</c:v>
                </c:pt>
                <c:pt idx="2232">
                  <c:v>27240</c:v>
                </c:pt>
                <c:pt idx="2233">
                  <c:v>27241</c:v>
                </c:pt>
                <c:pt idx="2234">
                  <c:v>27242</c:v>
                </c:pt>
                <c:pt idx="2235">
                  <c:v>27243</c:v>
                </c:pt>
                <c:pt idx="2236">
                  <c:v>27244</c:v>
                </c:pt>
                <c:pt idx="2237">
                  <c:v>27245</c:v>
                </c:pt>
                <c:pt idx="2238">
                  <c:v>27246</c:v>
                </c:pt>
                <c:pt idx="2239">
                  <c:v>27247</c:v>
                </c:pt>
                <c:pt idx="2240">
                  <c:v>27248</c:v>
                </c:pt>
                <c:pt idx="2241">
                  <c:v>27249</c:v>
                </c:pt>
                <c:pt idx="2242">
                  <c:v>27250</c:v>
                </c:pt>
                <c:pt idx="2243">
                  <c:v>27251</c:v>
                </c:pt>
                <c:pt idx="2244">
                  <c:v>27252</c:v>
                </c:pt>
                <c:pt idx="2245">
                  <c:v>27253</c:v>
                </c:pt>
                <c:pt idx="2246">
                  <c:v>27254</c:v>
                </c:pt>
                <c:pt idx="2247">
                  <c:v>27255</c:v>
                </c:pt>
                <c:pt idx="2248">
                  <c:v>27256</c:v>
                </c:pt>
                <c:pt idx="2249">
                  <c:v>27257</c:v>
                </c:pt>
                <c:pt idx="2250">
                  <c:v>27258</c:v>
                </c:pt>
                <c:pt idx="2251">
                  <c:v>27259</c:v>
                </c:pt>
                <c:pt idx="2252">
                  <c:v>27260</c:v>
                </c:pt>
                <c:pt idx="2253">
                  <c:v>27261</c:v>
                </c:pt>
                <c:pt idx="2254">
                  <c:v>27262</c:v>
                </c:pt>
                <c:pt idx="2255">
                  <c:v>27263</c:v>
                </c:pt>
                <c:pt idx="2256">
                  <c:v>27264</c:v>
                </c:pt>
                <c:pt idx="2257">
                  <c:v>27265</c:v>
                </c:pt>
                <c:pt idx="2258">
                  <c:v>27266</c:v>
                </c:pt>
                <c:pt idx="2259">
                  <c:v>27267</c:v>
                </c:pt>
                <c:pt idx="2260">
                  <c:v>27268</c:v>
                </c:pt>
                <c:pt idx="2261">
                  <c:v>27269</c:v>
                </c:pt>
                <c:pt idx="2262">
                  <c:v>27270</c:v>
                </c:pt>
                <c:pt idx="2263">
                  <c:v>27271</c:v>
                </c:pt>
                <c:pt idx="2264">
                  <c:v>27272</c:v>
                </c:pt>
                <c:pt idx="2265">
                  <c:v>27273</c:v>
                </c:pt>
                <c:pt idx="2266">
                  <c:v>27274</c:v>
                </c:pt>
                <c:pt idx="2267">
                  <c:v>27275</c:v>
                </c:pt>
                <c:pt idx="2268">
                  <c:v>27276</c:v>
                </c:pt>
                <c:pt idx="2269">
                  <c:v>27277</c:v>
                </c:pt>
                <c:pt idx="2270">
                  <c:v>27278</c:v>
                </c:pt>
                <c:pt idx="2271">
                  <c:v>27279</c:v>
                </c:pt>
                <c:pt idx="2272">
                  <c:v>27280</c:v>
                </c:pt>
                <c:pt idx="2273">
                  <c:v>27281</c:v>
                </c:pt>
                <c:pt idx="2274">
                  <c:v>27282</c:v>
                </c:pt>
                <c:pt idx="2275">
                  <c:v>27283</c:v>
                </c:pt>
                <c:pt idx="2276">
                  <c:v>27284</c:v>
                </c:pt>
                <c:pt idx="2277">
                  <c:v>27285</c:v>
                </c:pt>
                <c:pt idx="2278">
                  <c:v>27286</c:v>
                </c:pt>
                <c:pt idx="2279">
                  <c:v>27287</c:v>
                </c:pt>
                <c:pt idx="2280">
                  <c:v>27288</c:v>
                </c:pt>
                <c:pt idx="2281">
                  <c:v>27289</c:v>
                </c:pt>
                <c:pt idx="2282">
                  <c:v>27290</c:v>
                </c:pt>
                <c:pt idx="2283">
                  <c:v>27291</c:v>
                </c:pt>
                <c:pt idx="2284">
                  <c:v>27292</c:v>
                </c:pt>
                <c:pt idx="2285">
                  <c:v>27293</c:v>
                </c:pt>
                <c:pt idx="2286">
                  <c:v>27294</c:v>
                </c:pt>
                <c:pt idx="2287">
                  <c:v>27295</c:v>
                </c:pt>
                <c:pt idx="2288">
                  <c:v>27296</c:v>
                </c:pt>
                <c:pt idx="2289">
                  <c:v>27297</c:v>
                </c:pt>
                <c:pt idx="2290">
                  <c:v>27298</c:v>
                </c:pt>
                <c:pt idx="2291">
                  <c:v>27299</c:v>
                </c:pt>
                <c:pt idx="2292">
                  <c:v>27300</c:v>
                </c:pt>
                <c:pt idx="2293">
                  <c:v>27301</c:v>
                </c:pt>
                <c:pt idx="2294">
                  <c:v>27302</c:v>
                </c:pt>
                <c:pt idx="2295">
                  <c:v>27515</c:v>
                </c:pt>
                <c:pt idx="2296">
                  <c:v>27516</c:v>
                </c:pt>
                <c:pt idx="2297">
                  <c:v>27517</c:v>
                </c:pt>
                <c:pt idx="2298">
                  <c:v>27518</c:v>
                </c:pt>
                <c:pt idx="2299">
                  <c:v>27519</c:v>
                </c:pt>
                <c:pt idx="2300">
                  <c:v>27520</c:v>
                </c:pt>
                <c:pt idx="2301">
                  <c:v>27521</c:v>
                </c:pt>
                <c:pt idx="2302">
                  <c:v>27522</c:v>
                </c:pt>
                <c:pt idx="2303">
                  <c:v>27523</c:v>
                </c:pt>
                <c:pt idx="2304">
                  <c:v>27524</c:v>
                </c:pt>
                <c:pt idx="2305">
                  <c:v>27525</c:v>
                </c:pt>
                <c:pt idx="2306">
                  <c:v>27526</c:v>
                </c:pt>
                <c:pt idx="2307">
                  <c:v>27527</c:v>
                </c:pt>
                <c:pt idx="2308">
                  <c:v>27528</c:v>
                </c:pt>
                <c:pt idx="2309">
                  <c:v>27529</c:v>
                </c:pt>
                <c:pt idx="2310">
                  <c:v>27530</c:v>
                </c:pt>
                <c:pt idx="2311">
                  <c:v>27531</c:v>
                </c:pt>
                <c:pt idx="2312">
                  <c:v>27532</c:v>
                </c:pt>
                <c:pt idx="2313">
                  <c:v>27533</c:v>
                </c:pt>
                <c:pt idx="2314">
                  <c:v>27534</c:v>
                </c:pt>
                <c:pt idx="2315">
                  <c:v>27535</c:v>
                </c:pt>
                <c:pt idx="2316">
                  <c:v>27536</c:v>
                </c:pt>
                <c:pt idx="2317">
                  <c:v>27537</c:v>
                </c:pt>
                <c:pt idx="2318">
                  <c:v>27538</c:v>
                </c:pt>
                <c:pt idx="2319">
                  <c:v>27539</c:v>
                </c:pt>
                <c:pt idx="2320">
                  <c:v>27540</c:v>
                </c:pt>
                <c:pt idx="2321">
                  <c:v>27541</c:v>
                </c:pt>
                <c:pt idx="2322">
                  <c:v>27542</c:v>
                </c:pt>
                <c:pt idx="2323">
                  <c:v>27543</c:v>
                </c:pt>
                <c:pt idx="2324">
                  <c:v>27544</c:v>
                </c:pt>
                <c:pt idx="2325">
                  <c:v>27545</c:v>
                </c:pt>
                <c:pt idx="2326">
                  <c:v>27546</c:v>
                </c:pt>
                <c:pt idx="2327">
                  <c:v>27547</c:v>
                </c:pt>
                <c:pt idx="2328">
                  <c:v>27548</c:v>
                </c:pt>
                <c:pt idx="2329">
                  <c:v>27549</c:v>
                </c:pt>
                <c:pt idx="2330">
                  <c:v>27550</c:v>
                </c:pt>
                <c:pt idx="2331">
                  <c:v>27551</c:v>
                </c:pt>
                <c:pt idx="2332">
                  <c:v>27552</c:v>
                </c:pt>
                <c:pt idx="2333">
                  <c:v>27553</c:v>
                </c:pt>
                <c:pt idx="2334">
                  <c:v>27554</c:v>
                </c:pt>
                <c:pt idx="2335">
                  <c:v>27555</c:v>
                </c:pt>
                <c:pt idx="2336">
                  <c:v>27556</c:v>
                </c:pt>
                <c:pt idx="2337">
                  <c:v>27557</c:v>
                </c:pt>
                <c:pt idx="2338">
                  <c:v>27558</c:v>
                </c:pt>
                <c:pt idx="2339">
                  <c:v>27559</c:v>
                </c:pt>
                <c:pt idx="2340">
                  <c:v>27560</c:v>
                </c:pt>
                <c:pt idx="2341">
                  <c:v>27561</c:v>
                </c:pt>
                <c:pt idx="2342">
                  <c:v>27562</c:v>
                </c:pt>
                <c:pt idx="2343">
                  <c:v>27563</c:v>
                </c:pt>
                <c:pt idx="2344">
                  <c:v>27564</c:v>
                </c:pt>
                <c:pt idx="2345">
                  <c:v>27565</c:v>
                </c:pt>
                <c:pt idx="2346">
                  <c:v>27566</c:v>
                </c:pt>
                <c:pt idx="2347">
                  <c:v>27567</c:v>
                </c:pt>
                <c:pt idx="2348">
                  <c:v>27568</c:v>
                </c:pt>
                <c:pt idx="2349">
                  <c:v>27569</c:v>
                </c:pt>
                <c:pt idx="2350">
                  <c:v>27570</c:v>
                </c:pt>
                <c:pt idx="2351">
                  <c:v>27571</c:v>
                </c:pt>
                <c:pt idx="2352">
                  <c:v>27572</c:v>
                </c:pt>
                <c:pt idx="2353">
                  <c:v>27573</c:v>
                </c:pt>
                <c:pt idx="2354">
                  <c:v>27574</c:v>
                </c:pt>
                <c:pt idx="2355">
                  <c:v>27575</c:v>
                </c:pt>
                <c:pt idx="2356">
                  <c:v>27576</c:v>
                </c:pt>
                <c:pt idx="2357">
                  <c:v>27577</c:v>
                </c:pt>
                <c:pt idx="2358">
                  <c:v>27578</c:v>
                </c:pt>
                <c:pt idx="2359">
                  <c:v>27579</c:v>
                </c:pt>
                <c:pt idx="2360">
                  <c:v>27580</c:v>
                </c:pt>
                <c:pt idx="2361">
                  <c:v>27581</c:v>
                </c:pt>
                <c:pt idx="2362">
                  <c:v>27582</c:v>
                </c:pt>
                <c:pt idx="2363">
                  <c:v>27583</c:v>
                </c:pt>
                <c:pt idx="2364">
                  <c:v>27584</c:v>
                </c:pt>
                <c:pt idx="2365">
                  <c:v>27585</c:v>
                </c:pt>
                <c:pt idx="2366">
                  <c:v>27586</c:v>
                </c:pt>
                <c:pt idx="2367">
                  <c:v>27587</c:v>
                </c:pt>
                <c:pt idx="2368">
                  <c:v>27588</c:v>
                </c:pt>
                <c:pt idx="2369">
                  <c:v>27589</c:v>
                </c:pt>
                <c:pt idx="2370">
                  <c:v>27590</c:v>
                </c:pt>
                <c:pt idx="2371">
                  <c:v>27591</c:v>
                </c:pt>
                <c:pt idx="2372">
                  <c:v>27592</c:v>
                </c:pt>
                <c:pt idx="2373">
                  <c:v>27593</c:v>
                </c:pt>
                <c:pt idx="2374">
                  <c:v>27594</c:v>
                </c:pt>
                <c:pt idx="2375">
                  <c:v>27595</c:v>
                </c:pt>
                <c:pt idx="2376">
                  <c:v>27596</c:v>
                </c:pt>
                <c:pt idx="2377">
                  <c:v>27597</c:v>
                </c:pt>
                <c:pt idx="2378">
                  <c:v>27598</c:v>
                </c:pt>
                <c:pt idx="2379">
                  <c:v>27599</c:v>
                </c:pt>
                <c:pt idx="2380">
                  <c:v>27600</c:v>
                </c:pt>
                <c:pt idx="2381">
                  <c:v>27601</c:v>
                </c:pt>
                <c:pt idx="2382">
                  <c:v>27602</c:v>
                </c:pt>
                <c:pt idx="2383">
                  <c:v>27603</c:v>
                </c:pt>
                <c:pt idx="2384">
                  <c:v>27604</c:v>
                </c:pt>
                <c:pt idx="2385">
                  <c:v>27605</c:v>
                </c:pt>
                <c:pt idx="2386">
                  <c:v>27606</c:v>
                </c:pt>
                <c:pt idx="2387">
                  <c:v>27607</c:v>
                </c:pt>
                <c:pt idx="2388">
                  <c:v>27608</c:v>
                </c:pt>
                <c:pt idx="2389">
                  <c:v>27609</c:v>
                </c:pt>
                <c:pt idx="2390">
                  <c:v>27610</c:v>
                </c:pt>
                <c:pt idx="2391">
                  <c:v>27611</c:v>
                </c:pt>
                <c:pt idx="2392">
                  <c:v>27612</c:v>
                </c:pt>
                <c:pt idx="2393">
                  <c:v>27613</c:v>
                </c:pt>
                <c:pt idx="2394">
                  <c:v>27614</c:v>
                </c:pt>
                <c:pt idx="2395">
                  <c:v>27615</c:v>
                </c:pt>
                <c:pt idx="2396">
                  <c:v>27616</c:v>
                </c:pt>
                <c:pt idx="2397">
                  <c:v>27617</c:v>
                </c:pt>
                <c:pt idx="2398">
                  <c:v>27618</c:v>
                </c:pt>
                <c:pt idx="2399">
                  <c:v>27619</c:v>
                </c:pt>
                <c:pt idx="2400">
                  <c:v>27620</c:v>
                </c:pt>
                <c:pt idx="2401">
                  <c:v>27621</c:v>
                </c:pt>
                <c:pt idx="2402">
                  <c:v>27622</c:v>
                </c:pt>
                <c:pt idx="2403">
                  <c:v>27623</c:v>
                </c:pt>
                <c:pt idx="2404">
                  <c:v>27624</c:v>
                </c:pt>
                <c:pt idx="2405">
                  <c:v>27625</c:v>
                </c:pt>
                <c:pt idx="2406">
                  <c:v>27626</c:v>
                </c:pt>
                <c:pt idx="2407">
                  <c:v>27627</c:v>
                </c:pt>
                <c:pt idx="2408">
                  <c:v>27628</c:v>
                </c:pt>
                <c:pt idx="2409">
                  <c:v>27629</c:v>
                </c:pt>
                <c:pt idx="2410">
                  <c:v>27630</c:v>
                </c:pt>
                <c:pt idx="2411">
                  <c:v>27631</c:v>
                </c:pt>
                <c:pt idx="2412">
                  <c:v>27632</c:v>
                </c:pt>
                <c:pt idx="2413">
                  <c:v>27633</c:v>
                </c:pt>
                <c:pt idx="2414">
                  <c:v>27634</c:v>
                </c:pt>
                <c:pt idx="2415">
                  <c:v>27635</c:v>
                </c:pt>
                <c:pt idx="2416">
                  <c:v>27636</c:v>
                </c:pt>
                <c:pt idx="2417">
                  <c:v>27637</c:v>
                </c:pt>
                <c:pt idx="2418">
                  <c:v>27638</c:v>
                </c:pt>
                <c:pt idx="2419">
                  <c:v>27639</c:v>
                </c:pt>
                <c:pt idx="2420">
                  <c:v>27640</c:v>
                </c:pt>
                <c:pt idx="2421">
                  <c:v>27641</c:v>
                </c:pt>
                <c:pt idx="2422">
                  <c:v>27642</c:v>
                </c:pt>
                <c:pt idx="2423">
                  <c:v>27643</c:v>
                </c:pt>
                <c:pt idx="2424">
                  <c:v>27644</c:v>
                </c:pt>
                <c:pt idx="2425">
                  <c:v>27645</c:v>
                </c:pt>
                <c:pt idx="2426">
                  <c:v>27646</c:v>
                </c:pt>
                <c:pt idx="2427">
                  <c:v>27647</c:v>
                </c:pt>
                <c:pt idx="2428">
                  <c:v>27648</c:v>
                </c:pt>
                <c:pt idx="2429">
                  <c:v>27649</c:v>
                </c:pt>
                <c:pt idx="2430">
                  <c:v>27650</c:v>
                </c:pt>
                <c:pt idx="2431">
                  <c:v>27651</c:v>
                </c:pt>
                <c:pt idx="2432">
                  <c:v>27652</c:v>
                </c:pt>
                <c:pt idx="2433">
                  <c:v>27653</c:v>
                </c:pt>
                <c:pt idx="2434">
                  <c:v>27654</c:v>
                </c:pt>
                <c:pt idx="2435">
                  <c:v>27655</c:v>
                </c:pt>
                <c:pt idx="2436">
                  <c:v>27656</c:v>
                </c:pt>
                <c:pt idx="2437">
                  <c:v>27657</c:v>
                </c:pt>
                <c:pt idx="2438">
                  <c:v>27658</c:v>
                </c:pt>
                <c:pt idx="2439">
                  <c:v>27659</c:v>
                </c:pt>
                <c:pt idx="2440">
                  <c:v>27660</c:v>
                </c:pt>
                <c:pt idx="2441">
                  <c:v>27661</c:v>
                </c:pt>
                <c:pt idx="2442">
                  <c:v>27662</c:v>
                </c:pt>
                <c:pt idx="2443">
                  <c:v>27663</c:v>
                </c:pt>
                <c:pt idx="2444">
                  <c:v>27664</c:v>
                </c:pt>
                <c:pt idx="2445">
                  <c:v>27665</c:v>
                </c:pt>
                <c:pt idx="2446">
                  <c:v>27666</c:v>
                </c:pt>
                <c:pt idx="2447">
                  <c:v>27667</c:v>
                </c:pt>
                <c:pt idx="2448">
                  <c:v>27881</c:v>
                </c:pt>
                <c:pt idx="2449">
                  <c:v>27882</c:v>
                </c:pt>
                <c:pt idx="2450">
                  <c:v>27883</c:v>
                </c:pt>
                <c:pt idx="2451">
                  <c:v>27884</c:v>
                </c:pt>
                <c:pt idx="2452">
                  <c:v>27885</c:v>
                </c:pt>
                <c:pt idx="2453">
                  <c:v>27886</c:v>
                </c:pt>
                <c:pt idx="2454">
                  <c:v>27887</c:v>
                </c:pt>
                <c:pt idx="2455">
                  <c:v>27888</c:v>
                </c:pt>
                <c:pt idx="2456">
                  <c:v>27889</c:v>
                </c:pt>
                <c:pt idx="2457">
                  <c:v>27890</c:v>
                </c:pt>
                <c:pt idx="2458">
                  <c:v>27891</c:v>
                </c:pt>
                <c:pt idx="2459">
                  <c:v>27892</c:v>
                </c:pt>
                <c:pt idx="2460">
                  <c:v>27893</c:v>
                </c:pt>
                <c:pt idx="2461">
                  <c:v>27894</c:v>
                </c:pt>
                <c:pt idx="2462">
                  <c:v>27895</c:v>
                </c:pt>
                <c:pt idx="2463">
                  <c:v>27896</c:v>
                </c:pt>
                <c:pt idx="2464">
                  <c:v>27897</c:v>
                </c:pt>
                <c:pt idx="2465">
                  <c:v>27898</c:v>
                </c:pt>
                <c:pt idx="2466">
                  <c:v>27899</c:v>
                </c:pt>
                <c:pt idx="2467">
                  <c:v>27900</c:v>
                </c:pt>
                <c:pt idx="2468">
                  <c:v>27901</c:v>
                </c:pt>
                <c:pt idx="2469">
                  <c:v>27902</c:v>
                </c:pt>
                <c:pt idx="2470">
                  <c:v>27903</c:v>
                </c:pt>
                <c:pt idx="2471">
                  <c:v>27904</c:v>
                </c:pt>
                <c:pt idx="2472">
                  <c:v>27905</c:v>
                </c:pt>
                <c:pt idx="2473">
                  <c:v>27906</c:v>
                </c:pt>
                <c:pt idx="2474">
                  <c:v>27907</c:v>
                </c:pt>
                <c:pt idx="2475">
                  <c:v>27908</c:v>
                </c:pt>
                <c:pt idx="2476">
                  <c:v>27909</c:v>
                </c:pt>
                <c:pt idx="2477">
                  <c:v>27910</c:v>
                </c:pt>
                <c:pt idx="2478">
                  <c:v>27911</c:v>
                </c:pt>
                <c:pt idx="2479">
                  <c:v>27912</c:v>
                </c:pt>
                <c:pt idx="2480">
                  <c:v>27913</c:v>
                </c:pt>
                <c:pt idx="2481">
                  <c:v>27914</c:v>
                </c:pt>
                <c:pt idx="2482">
                  <c:v>27915</c:v>
                </c:pt>
                <c:pt idx="2483">
                  <c:v>27916</c:v>
                </c:pt>
                <c:pt idx="2484">
                  <c:v>27917</c:v>
                </c:pt>
                <c:pt idx="2485">
                  <c:v>27918</c:v>
                </c:pt>
                <c:pt idx="2486">
                  <c:v>27919</c:v>
                </c:pt>
                <c:pt idx="2487">
                  <c:v>27920</c:v>
                </c:pt>
                <c:pt idx="2488">
                  <c:v>27921</c:v>
                </c:pt>
                <c:pt idx="2489">
                  <c:v>27922</c:v>
                </c:pt>
                <c:pt idx="2490">
                  <c:v>27923</c:v>
                </c:pt>
                <c:pt idx="2491">
                  <c:v>27924</c:v>
                </c:pt>
                <c:pt idx="2492">
                  <c:v>27925</c:v>
                </c:pt>
                <c:pt idx="2493">
                  <c:v>27926</c:v>
                </c:pt>
                <c:pt idx="2494">
                  <c:v>27927</c:v>
                </c:pt>
                <c:pt idx="2495">
                  <c:v>27928</c:v>
                </c:pt>
                <c:pt idx="2496">
                  <c:v>27929</c:v>
                </c:pt>
                <c:pt idx="2497">
                  <c:v>27930</c:v>
                </c:pt>
                <c:pt idx="2498">
                  <c:v>27931</c:v>
                </c:pt>
                <c:pt idx="2499">
                  <c:v>27932</c:v>
                </c:pt>
                <c:pt idx="2500">
                  <c:v>27933</c:v>
                </c:pt>
                <c:pt idx="2501">
                  <c:v>27934</c:v>
                </c:pt>
                <c:pt idx="2502">
                  <c:v>27935</c:v>
                </c:pt>
                <c:pt idx="2503">
                  <c:v>27936</c:v>
                </c:pt>
                <c:pt idx="2504">
                  <c:v>27937</c:v>
                </c:pt>
                <c:pt idx="2505">
                  <c:v>27938</c:v>
                </c:pt>
                <c:pt idx="2506">
                  <c:v>27939</c:v>
                </c:pt>
                <c:pt idx="2507">
                  <c:v>27940</c:v>
                </c:pt>
                <c:pt idx="2508">
                  <c:v>27941</c:v>
                </c:pt>
                <c:pt idx="2509">
                  <c:v>27942</c:v>
                </c:pt>
                <c:pt idx="2510">
                  <c:v>27943</c:v>
                </c:pt>
                <c:pt idx="2511">
                  <c:v>27944</c:v>
                </c:pt>
                <c:pt idx="2512">
                  <c:v>27945</c:v>
                </c:pt>
                <c:pt idx="2513">
                  <c:v>27946</c:v>
                </c:pt>
                <c:pt idx="2514">
                  <c:v>27947</c:v>
                </c:pt>
                <c:pt idx="2515">
                  <c:v>27948</c:v>
                </c:pt>
                <c:pt idx="2516">
                  <c:v>27949</c:v>
                </c:pt>
                <c:pt idx="2517">
                  <c:v>27950</c:v>
                </c:pt>
                <c:pt idx="2518">
                  <c:v>27951</c:v>
                </c:pt>
                <c:pt idx="2519">
                  <c:v>27952</c:v>
                </c:pt>
                <c:pt idx="2520">
                  <c:v>27953</c:v>
                </c:pt>
                <c:pt idx="2521">
                  <c:v>27954</c:v>
                </c:pt>
                <c:pt idx="2522">
                  <c:v>27955</c:v>
                </c:pt>
                <c:pt idx="2523">
                  <c:v>27956</c:v>
                </c:pt>
                <c:pt idx="2524">
                  <c:v>27957</c:v>
                </c:pt>
                <c:pt idx="2525">
                  <c:v>27958</c:v>
                </c:pt>
                <c:pt idx="2526">
                  <c:v>27959</c:v>
                </c:pt>
                <c:pt idx="2527">
                  <c:v>27960</c:v>
                </c:pt>
                <c:pt idx="2528">
                  <c:v>27961</c:v>
                </c:pt>
                <c:pt idx="2529">
                  <c:v>27962</c:v>
                </c:pt>
                <c:pt idx="2530">
                  <c:v>27963</c:v>
                </c:pt>
                <c:pt idx="2531">
                  <c:v>27964</c:v>
                </c:pt>
                <c:pt idx="2532">
                  <c:v>27965</c:v>
                </c:pt>
                <c:pt idx="2533">
                  <c:v>27966</c:v>
                </c:pt>
                <c:pt idx="2534">
                  <c:v>27967</c:v>
                </c:pt>
                <c:pt idx="2535">
                  <c:v>27968</c:v>
                </c:pt>
                <c:pt idx="2536">
                  <c:v>27969</c:v>
                </c:pt>
                <c:pt idx="2537">
                  <c:v>27970</c:v>
                </c:pt>
                <c:pt idx="2538">
                  <c:v>27971</c:v>
                </c:pt>
                <c:pt idx="2539">
                  <c:v>27972</c:v>
                </c:pt>
                <c:pt idx="2540">
                  <c:v>27973</c:v>
                </c:pt>
                <c:pt idx="2541">
                  <c:v>27974</c:v>
                </c:pt>
                <c:pt idx="2542">
                  <c:v>27975</c:v>
                </c:pt>
                <c:pt idx="2543">
                  <c:v>27976</c:v>
                </c:pt>
                <c:pt idx="2544">
                  <c:v>27977</c:v>
                </c:pt>
                <c:pt idx="2545">
                  <c:v>27978</c:v>
                </c:pt>
                <c:pt idx="2546">
                  <c:v>27979</c:v>
                </c:pt>
                <c:pt idx="2547">
                  <c:v>27980</c:v>
                </c:pt>
                <c:pt idx="2548">
                  <c:v>27981</c:v>
                </c:pt>
                <c:pt idx="2549">
                  <c:v>27982</c:v>
                </c:pt>
                <c:pt idx="2550">
                  <c:v>27983</c:v>
                </c:pt>
                <c:pt idx="2551">
                  <c:v>27984</c:v>
                </c:pt>
                <c:pt idx="2552">
                  <c:v>27985</c:v>
                </c:pt>
                <c:pt idx="2553">
                  <c:v>27986</c:v>
                </c:pt>
                <c:pt idx="2554">
                  <c:v>27987</c:v>
                </c:pt>
                <c:pt idx="2555">
                  <c:v>27988</c:v>
                </c:pt>
                <c:pt idx="2556">
                  <c:v>27989</c:v>
                </c:pt>
                <c:pt idx="2557">
                  <c:v>27990</c:v>
                </c:pt>
                <c:pt idx="2558">
                  <c:v>27991</c:v>
                </c:pt>
                <c:pt idx="2559">
                  <c:v>27992</c:v>
                </c:pt>
                <c:pt idx="2560">
                  <c:v>27993</c:v>
                </c:pt>
                <c:pt idx="2561">
                  <c:v>27994</c:v>
                </c:pt>
                <c:pt idx="2562">
                  <c:v>27995</c:v>
                </c:pt>
                <c:pt idx="2563">
                  <c:v>27996</c:v>
                </c:pt>
                <c:pt idx="2564">
                  <c:v>27997</c:v>
                </c:pt>
                <c:pt idx="2565">
                  <c:v>27998</c:v>
                </c:pt>
                <c:pt idx="2566">
                  <c:v>27999</c:v>
                </c:pt>
                <c:pt idx="2567">
                  <c:v>28000</c:v>
                </c:pt>
                <c:pt idx="2568">
                  <c:v>28001</c:v>
                </c:pt>
                <c:pt idx="2569">
                  <c:v>28002</c:v>
                </c:pt>
                <c:pt idx="2570">
                  <c:v>28003</c:v>
                </c:pt>
                <c:pt idx="2571">
                  <c:v>28004</c:v>
                </c:pt>
                <c:pt idx="2572">
                  <c:v>28005</c:v>
                </c:pt>
                <c:pt idx="2573">
                  <c:v>28006</c:v>
                </c:pt>
                <c:pt idx="2574">
                  <c:v>28007</c:v>
                </c:pt>
                <c:pt idx="2575">
                  <c:v>28008</c:v>
                </c:pt>
                <c:pt idx="2576">
                  <c:v>28009</c:v>
                </c:pt>
                <c:pt idx="2577">
                  <c:v>28010</c:v>
                </c:pt>
                <c:pt idx="2578">
                  <c:v>28011</c:v>
                </c:pt>
                <c:pt idx="2579">
                  <c:v>28012</c:v>
                </c:pt>
                <c:pt idx="2580">
                  <c:v>28013</c:v>
                </c:pt>
                <c:pt idx="2581">
                  <c:v>28014</c:v>
                </c:pt>
                <c:pt idx="2582">
                  <c:v>28015</c:v>
                </c:pt>
                <c:pt idx="2583">
                  <c:v>28016</c:v>
                </c:pt>
                <c:pt idx="2584">
                  <c:v>28017</c:v>
                </c:pt>
                <c:pt idx="2585">
                  <c:v>28018</c:v>
                </c:pt>
                <c:pt idx="2586">
                  <c:v>28019</c:v>
                </c:pt>
                <c:pt idx="2587">
                  <c:v>28020</c:v>
                </c:pt>
                <c:pt idx="2588">
                  <c:v>28021</c:v>
                </c:pt>
                <c:pt idx="2589">
                  <c:v>28022</c:v>
                </c:pt>
                <c:pt idx="2590">
                  <c:v>28023</c:v>
                </c:pt>
                <c:pt idx="2591">
                  <c:v>28024</c:v>
                </c:pt>
                <c:pt idx="2592">
                  <c:v>28025</c:v>
                </c:pt>
                <c:pt idx="2593">
                  <c:v>28026</c:v>
                </c:pt>
                <c:pt idx="2594">
                  <c:v>28027</c:v>
                </c:pt>
                <c:pt idx="2595">
                  <c:v>28028</c:v>
                </c:pt>
                <c:pt idx="2596">
                  <c:v>28029</c:v>
                </c:pt>
                <c:pt idx="2597">
                  <c:v>28030</c:v>
                </c:pt>
                <c:pt idx="2598">
                  <c:v>28031</c:v>
                </c:pt>
                <c:pt idx="2599">
                  <c:v>28032</c:v>
                </c:pt>
                <c:pt idx="2600">
                  <c:v>28033</c:v>
                </c:pt>
                <c:pt idx="2601">
                  <c:v>28246</c:v>
                </c:pt>
                <c:pt idx="2602">
                  <c:v>28247</c:v>
                </c:pt>
                <c:pt idx="2603">
                  <c:v>28248</c:v>
                </c:pt>
                <c:pt idx="2604">
                  <c:v>28249</c:v>
                </c:pt>
                <c:pt idx="2605">
                  <c:v>28250</c:v>
                </c:pt>
                <c:pt idx="2606">
                  <c:v>28251</c:v>
                </c:pt>
                <c:pt idx="2607">
                  <c:v>28252</c:v>
                </c:pt>
                <c:pt idx="2608">
                  <c:v>28253</c:v>
                </c:pt>
                <c:pt idx="2609">
                  <c:v>28254</c:v>
                </c:pt>
                <c:pt idx="2610">
                  <c:v>28255</c:v>
                </c:pt>
                <c:pt idx="2611">
                  <c:v>28256</c:v>
                </c:pt>
                <c:pt idx="2612">
                  <c:v>28257</c:v>
                </c:pt>
                <c:pt idx="2613">
                  <c:v>28258</c:v>
                </c:pt>
                <c:pt idx="2614">
                  <c:v>28259</c:v>
                </c:pt>
                <c:pt idx="2615">
                  <c:v>28260</c:v>
                </c:pt>
                <c:pt idx="2616">
                  <c:v>28261</c:v>
                </c:pt>
                <c:pt idx="2617">
                  <c:v>28262</c:v>
                </c:pt>
                <c:pt idx="2618">
                  <c:v>28263</c:v>
                </c:pt>
                <c:pt idx="2619">
                  <c:v>28264</c:v>
                </c:pt>
                <c:pt idx="2620">
                  <c:v>28265</c:v>
                </c:pt>
                <c:pt idx="2621">
                  <c:v>28266</c:v>
                </c:pt>
                <c:pt idx="2622">
                  <c:v>28267</c:v>
                </c:pt>
                <c:pt idx="2623">
                  <c:v>28268</c:v>
                </c:pt>
                <c:pt idx="2624">
                  <c:v>28269</c:v>
                </c:pt>
                <c:pt idx="2625">
                  <c:v>28270</c:v>
                </c:pt>
                <c:pt idx="2626">
                  <c:v>28271</c:v>
                </c:pt>
                <c:pt idx="2627">
                  <c:v>28272</c:v>
                </c:pt>
                <c:pt idx="2628">
                  <c:v>28273</c:v>
                </c:pt>
                <c:pt idx="2629">
                  <c:v>28274</c:v>
                </c:pt>
                <c:pt idx="2630">
                  <c:v>28275</c:v>
                </c:pt>
                <c:pt idx="2631">
                  <c:v>28276</c:v>
                </c:pt>
                <c:pt idx="2632">
                  <c:v>28277</c:v>
                </c:pt>
                <c:pt idx="2633">
                  <c:v>28278</c:v>
                </c:pt>
                <c:pt idx="2634">
                  <c:v>28279</c:v>
                </c:pt>
                <c:pt idx="2635">
                  <c:v>28280</c:v>
                </c:pt>
                <c:pt idx="2636">
                  <c:v>28281</c:v>
                </c:pt>
                <c:pt idx="2637">
                  <c:v>28282</c:v>
                </c:pt>
                <c:pt idx="2638">
                  <c:v>28283</c:v>
                </c:pt>
                <c:pt idx="2639">
                  <c:v>28284</c:v>
                </c:pt>
                <c:pt idx="2640">
                  <c:v>28285</c:v>
                </c:pt>
                <c:pt idx="2641">
                  <c:v>28286</c:v>
                </c:pt>
                <c:pt idx="2642">
                  <c:v>28287</c:v>
                </c:pt>
                <c:pt idx="2643">
                  <c:v>28288</c:v>
                </c:pt>
                <c:pt idx="2644">
                  <c:v>28289</c:v>
                </c:pt>
                <c:pt idx="2645">
                  <c:v>28290</c:v>
                </c:pt>
                <c:pt idx="2646">
                  <c:v>28291</c:v>
                </c:pt>
                <c:pt idx="2647">
                  <c:v>28292</c:v>
                </c:pt>
                <c:pt idx="2648">
                  <c:v>28293</c:v>
                </c:pt>
                <c:pt idx="2649">
                  <c:v>28294</c:v>
                </c:pt>
                <c:pt idx="2650">
                  <c:v>28295</c:v>
                </c:pt>
                <c:pt idx="2651">
                  <c:v>28296</c:v>
                </c:pt>
                <c:pt idx="2652">
                  <c:v>28297</c:v>
                </c:pt>
                <c:pt idx="2653">
                  <c:v>28298</c:v>
                </c:pt>
                <c:pt idx="2654">
                  <c:v>28299</c:v>
                </c:pt>
                <c:pt idx="2655">
                  <c:v>28300</c:v>
                </c:pt>
                <c:pt idx="2656">
                  <c:v>28301</c:v>
                </c:pt>
                <c:pt idx="2657">
                  <c:v>28302</c:v>
                </c:pt>
                <c:pt idx="2658">
                  <c:v>28303</c:v>
                </c:pt>
                <c:pt idx="2659">
                  <c:v>28304</c:v>
                </c:pt>
                <c:pt idx="2660">
                  <c:v>28305</c:v>
                </c:pt>
                <c:pt idx="2661">
                  <c:v>28306</c:v>
                </c:pt>
                <c:pt idx="2662">
                  <c:v>28307</c:v>
                </c:pt>
                <c:pt idx="2663">
                  <c:v>28308</c:v>
                </c:pt>
                <c:pt idx="2664">
                  <c:v>28309</c:v>
                </c:pt>
                <c:pt idx="2665">
                  <c:v>28310</c:v>
                </c:pt>
                <c:pt idx="2666">
                  <c:v>28311</c:v>
                </c:pt>
                <c:pt idx="2667">
                  <c:v>28312</c:v>
                </c:pt>
                <c:pt idx="2668">
                  <c:v>28313</c:v>
                </c:pt>
                <c:pt idx="2669">
                  <c:v>28314</c:v>
                </c:pt>
                <c:pt idx="2670">
                  <c:v>28315</c:v>
                </c:pt>
                <c:pt idx="2671">
                  <c:v>28316</c:v>
                </c:pt>
                <c:pt idx="2672">
                  <c:v>28317</c:v>
                </c:pt>
                <c:pt idx="2673">
                  <c:v>28318</c:v>
                </c:pt>
                <c:pt idx="2674">
                  <c:v>28319</c:v>
                </c:pt>
                <c:pt idx="2675">
                  <c:v>28320</c:v>
                </c:pt>
                <c:pt idx="2676">
                  <c:v>28321</c:v>
                </c:pt>
                <c:pt idx="2677">
                  <c:v>28322</c:v>
                </c:pt>
                <c:pt idx="2678">
                  <c:v>28323</c:v>
                </c:pt>
                <c:pt idx="2679">
                  <c:v>28324</c:v>
                </c:pt>
                <c:pt idx="2680">
                  <c:v>28325</c:v>
                </c:pt>
                <c:pt idx="2681">
                  <c:v>28326</c:v>
                </c:pt>
                <c:pt idx="2682">
                  <c:v>28327</c:v>
                </c:pt>
                <c:pt idx="2683">
                  <c:v>28328</c:v>
                </c:pt>
                <c:pt idx="2684">
                  <c:v>28329</c:v>
                </c:pt>
                <c:pt idx="2685">
                  <c:v>28330</c:v>
                </c:pt>
                <c:pt idx="2686">
                  <c:v>28331</c:v>
                </c:pt>
                <c:pt idx="2687">
                  <c:v>28332</c:v>
                </c:pt>
                <c:pt idx="2688">
                  <c:v>28333</c:v>
                </c:pt>
                <c:pt idx="2689">
                  <c:v>28334</c:v>
                </c:pt>
                <c:pt idx="2690">
                  <c:v>28335</c:v>
                </c:pt>
                <c:pt idx="2691">
                  <c:v>28336</c:v>
                </c:pt>
                <c:pt idx="2692">
                  <c:v>28337</c:v>
                </c:pt>
                <c:pt idx="2693">
                  <c:v>28338</c:v>
                </c:pt>
                <c:pt idx="2694">
                  <c:v>28339</c:v>
                </c:pt>
                <c:pt idx="2695">
                  <c:v>28340</c:v>
                </c:pt>
                <c:pt idx="2696">
                  <c:v>28341</c:v>
                </c:pt>
                <c:pt idx="2697">
                  <c:v>28342</c:v>
                </c:pt>
                <c:pt idx="2698">
                  <c:v>28343</c:v>
                </c:pt>
                <c:pt idx="2699">
                  <c:v>28344</c:v>
                </c:pt>
                <c:pt idx="2700">
                  <c:v>28345</c:v>
                </c:pt>
                <c:pt idx="2701">
                  <c:v>28346</c:v>
                </c:pt>
                <c:pt idx="2702">
                  <c:v>28347</c:v>
                </c:pt>
                <c:pt idx="2703">
                  <c:v>28348</c:v>
                </c:pt>
                <c:pt idx="2704">
                  <c:v>28349</c:v>
                </c:pt>
                <c:pt idx="2705">
                  <c:v>28350</c:v>
                </c:pt>
                <c:pt idx="2706">
                  <c:v>28351</c:v>
                </c:pt>
                <c:pt idx="2707">
                  <c:v>28352</c:v>
                </c:pt>
                <c:pt idx="2708">
                  <c:v>28353</c:v>
                </c:pt>
                <c:pt idx="2709">
                  <c:v>28354</c:v>
                </c:pt>
                <c:pt idx="2710">
                  <c:v>28355</c:v>
                </c:pt>
                <c:pt idx="2711">
                  <c:v>28356</c:v>
                </c:pt>
                <c:pt idx="2712">
                  <c:v>28357</c:v>
                </c:pt>
                <c:pt idx="2713">
                  <c:v>28358</c:v>
                </c:pt>
                <c:pt idx="2714">
                  <c:v>28359</c:v>
                </c:pt>
                <c:pt idx="2715">
                  <c:v>28360</c:v>
                </c:pt>
                <c:pt idx="2716">
                  <c:v>28361</c:v>
                </c:pt>
                <c:pt idx="2717">
                  <c:v>28362</c:v>
                </c:pt>
                <c:pt idx="2718">
                  <c:v>28363</c:v>
                </c:pt>
                <c:pt idx="2719">
                  <c:v>28364</c:v>
                </c:pt>
                <c:pt idx="2720">
                  <c:v>28365</c:v>
                </c:pt>
                <c:pt idx="2721">
                  <c:v>28366</c:v>
                </c:pt>
                <c:pt idx="2722">
                  <c:v>28367</c:v>
                </c:pt>
                <c:pt idx="2723">
                  <c:v>28368</c:v>
                </c:pt>
                <c:pt idx="2724">
                  <c:v>28369</c:v>
                </c:pt>
                <c:pt idx="2725">
                  <c:v>28370</c:v>
                </c:pt>
                <c:pt idx="2726">
                  <c:v>28371</c:v>
                </c:pt>
                <c:pt idx="2727">
                  <c:v>28372</c:v>
                </c:pt>
                <c:pt idx="2728">
                  <c:v>28373</c:v>
                </c:pt>
                <c:pt idx="2729">
                  <c:v>28374</c:v>
                </c:pt>
                <c:pt idx="2730">
                  <c:v>28375</c:v>
                </c:pt>
                <c:pt idx="2731">
                  <c:v>28376</c:v>
                </c:pt>
                <c:pt idx="2732">
                  <c:v>28377</c:v>
                </c:pt>
                <c:pt idx="2733">
                  <c:v>28378</c:v>
                </c:pt>
                <c:pt idx="2734">
                  <c:v>28379</c:v>
                </c:pt>
                <c:pt idx="2735">
                  <c:v>28380</c:v>
                </c:pt>
                <c:pt idx="2736">
                  <c:v>28381</c:v>
                </c:pt>
                <c:pt idx="2737">
                  <c:v>28382</c:v>
                </c:pt>
                <c:pt idx="2738">
                  <c:v>28383</c:v>
                </c:pt>
                <c:pt idx="2739">
                  <c:v>28384</c:v>
                </c:pt>
                <c:pt idx="2740">
                  <c:v>28385</c:v>
                </c:pt>
                <c:pt idx="2741">
                  <c:v>28386</c:v>
                </c:pt>
                <c:pt idx="2742">
                  <c:v>28387</c:v>
                </c:pt>
                <c:pt idx="2743">
                  <c:v>28388</c:v>
                </c:pt>
                <c:pt idx="2744">
                  <c:v>28389</c:v>
                </c:pt>
                <c:pt idx="2745">
                  <c:v>28390</c:v>
                </c:pt>
                <c:pt idx="2746">
                  <c:v>28391</c:v>
                </c:pt>
                <c:pt idx="2747">
                  <c:v>28392</c:v>
                </c:pt>
                <c:pt idx="2748">
                  <c:v>28393</c:v>
                </c:pt>
                <c:pt idx="2749">
                  <c:v>28394</c:v>
                </c:pt>
                <c:pt idx="2750">
                  <c:v>28395</c:v>
                </c:pt>
                <c:pt idx="2751">
                  <c:v>28396</c:v>
                </c:pt>
                <c:pt idx="2752">
                  <c:v>28397</c:v>
                </c:pt>
                <c:pt idx="2753">
                  <c:v>28398</c:v>
                </c:pt>
                <c:pt idx="2754">
                  <c:v>28611</c:v>
                </c:pt>
                <c:pt idx="2755">
                  <c:v>28612</c:v>
                </c:pt>
                <c:pt idx="2756">
                  <c:v>28613</c:v>
                </c:pt>
                <c:pt idx="2757">
                  <c:v>28614</c:v>
                </c:pt>
                <c:pt idx="2758">
                  <c:v>28615</c:v>
                </c:pt>
                <c:pt idx="2759">
                  <c:v>28616</c:v>
                </c:pt>
                <c:pt idx="2760">
                  <c:v>28617</c:v>
                </c:pt>
                <c:pt idx="2761">
                  <c:v>28618</c:v>
                </c:pt>
                <c:pt idx="2762">
                  <c:v>28619</c:v>
                </c:pt>
                <c:pt idx="2763">
                  <c:v>28620</c:v>
                </c:pt>
                <c:pt idx="2764">
                  <c:v>28621</c:v>
                </c:pt>
                <c:pt idx="2765">
                  <c:v>28622</c:v>
                </c:pt>
                <c:pt idx="2766">
                  <c:v>28623</c:v>
                </c:pt>
                <c:pt idx="2767">
                  <c:v>28624</c:v>
                </c:pt>
                <c:pt idx="2768">
                  <c:v>28625</c:v>
                </c:pt>
                <c:pt idx="2769">
                  <c:v>28626</c:v>
                </c:pt>
                <c:pt idx="2770">
                  <c:v>28627</c:v>
                </c:pt>
                <c:pt idx="2771">
                  <c:v>28628</c:v>
                </c:pt>
                <c:pt idx="2772">
                  <c:v>28629</c:v>
                </c:pt>
                <c:pt idx="2773">
                  <c:v>28630</c:v>
                </c:pt>
                <c:pt idx="2774">
                  <c:v>28631</c:v>
                </c:pt>
                <c:pt idx="2775">
                  <c:v>28632</c:v>
                </c:pt>
                <c:pt idx="2776">
                  <c:v>28633</c:v>
                </c:pt>
                <c:pt idx="2777">
                  <c:v>28634</c:v>
                </c:pt>
                <c:pt idx="2778">
                  <c:v>28635</c:v>
                </c:pt>
                <c:pt idx="2779">
                  <c:v>28636</c:v>
                </c:pt>
                <c:pt idx="2780">
                  <c:v>28637</c:v>
                </c:pt>
                <c:pt idx="2781">
                  <c:v>28638</c:v>
                </c:pt>
                <c:pt idx="2782">
                  <c:v>28639</c:v>
                </c:pt>
                <c:pt idx="2783">
                  <c:v>28640</c:v>
                </c:pt>
                <c:pt idx="2784">
                  <c:v>28641</c:v>
                </c:pt>
                <c:pt idx="2785">
                  <c:v>28642</c:v>
                </c:pt>
                <c:pt idx="2786">
                  <c:v>28643</c:v>
                </c:pt>
                <c:pt idx="2787">
                  <c:v>28644</c:v>
                </c:pt>
                <c:pt idx="2788">
                  <c:v>28645</c:v>
                </c:pt>
                <c:pt idx="2789">
                  <c:v>28646</c:v>
                </c:pt>
                <c:pt idx="2790">
                  <c:v>28647</c:v>
                </c:pt>
                <c:pt idx="2791">
                  <c:v>28648</c:v>
                </c:pt>
                <c:pt idx="2792">
                  <c:v>28649</c:v>
                </c:pt>
                <c:pt idx="2793">
                  <c:v>28650</c:v>
                </c:pt>
                <c:pt idx="2794">
                  <c:v>28651</c:v>
                </c:pt>
                <c:pt idx="2795">
                  <c:v>28652</c:v>
                </c:pt>
                <c:pt idx="2796">
                  <c:v>28653</c:v>
                </c:pt>
                <c:pt idx="2797">
                  <c:v>28654</c:v>
                </c:pt>
                <c:pt idx="2798">
                  <c:v>28655</c:v>
                </c:pt>
                <c:pt idx="2799">
                  <c:v>28656</c:v>
                </c:pt>
                <c:pt idx="2800">
                  <c:v>28657</c:v>
                </c:pt>
                <c:pt idx="2801">
                  <c:v>28658</c:v>
                </c:pt>
                <c:pt idx="2802">
                  <c:v>28659</c:v>
                </c:pt>
                <c:pt idx="2803">
                  <c:v>28660</c:v>
                </c:pt>
                <c:pt idx="2804">
                  <c:v>28661</c:v>
                </c:pt>
                <c:pt idx="2805">
                  <c:v>28662</c:v>
                </c:pt>
                <c:pt idx="2806">
                  <c:v>28663</c:v>
                </c:pt>
                <c:pt idx="2807">
                  <c:v>28664</c:v>
                </c:pt>
                <c:pt idx="2808">
                  <c:v>28665</c:v>
                </c:pt>
                <c:pt idx="2809">
                  <c:v>28666</c:v>
                </c:pt>
                <c:pt idx="2810">
                  <c:v>28667</c:v>
                </c:pt>
                <c:pt idx="2811">
                  <c:v>28668</c:v>
                </c:pt>
                <c:pt idx="2812">
                  <c:v>28669</c:v>
                </c:pt>
                <c:pt idx="2813">
                  <c:v>28670</c:v>
                </c:pt>
                <c:pt idx="2814">
                  <c:v>28671</c:v>
                </c:pt>
                <c:pt idx="2815">
                  <c:v>28672</c:v>
                </c:pt>
                <c:pt idx="2816">
                  <c:v>28673</c:v>
                </c:pt>
                <c:pt idx="2817">
                  <c:v>28674</c:v>
                </c:pt>
                <c:pt idx="2818">
                  <c:v>28675</c:v>
                </c:pt>
                <c:pt idx="2819">
                  <c:v>28676</c:v>
                </c:pt>
                <c:pt idx="2820">
                  <c:v>28677</c:v>
                </c:pt>
                <c:pt idx="2821">
                  <c:v>28678</c:v>
                </c:pt>
                <c:pt idx="2822">
                  <c:v>28679</c:v>
                </c:pt>
                <c:pt idx="2823">
                  <c:v>28680</c:v>
                </c:pt>
                <c:pt idx="2824">
                  <c:v>28681</c:v>
                </c:pt>
                <c:pt idx="2825">
                  <c:v>28682</c:v>
                </c:pt>
                <c:pt idx="2826">
                  <c:v>28683</c:v>
                </c:pt>
                <c:pt idx="2827">
                  <c:v>28684</c:v>
                </c:pt>
                <c:pt idx="2828">
                  <c:v>28685</c:v>
                </c:pt>
                <c:pt idx="2829">
                  <c:v>28686</c:v>
                </c:pt>
                <c:pt idx="2830">
                  <c:v>28687</c:v>
                </c:pt>
                <c:pt idx="2831">
                  <c:v>28688</c:v>
                </c:pt>
                <c:pt idx="2832">
                  <c:v>28689</c:v>
                </c:pt>
                <c:pt idx="2833">
                  <c:v>28690</c:v>
                </c:pt>
                <c:pt idx="2834">
                  <c:v>28691</c:v>
                </c:pt>
                <c:pt idx="2835">
                  <c:v>28692</c:v>
                </c:pt>
                <c:pt idx="2836">
                  <c:v>28693</c:v>
                </c:pt>
                <c:pt idx="2837">
                  <c:v>28694</c:v>
                </c:pt>
                <c:pt idx="2838">
                  <c:v>28695</c:v>
                </c:pt>
                <c:pt idx="2839">
                  <c:v>28696</c:v>
                </c:pt>
                <c:pt idx="2840">
                  <c:v>28697</c:v>
                </c:pt>
                <c:pt idx="2841">
                  <c:v>28698</c:v>
                </c:pt>
                <c:pt idx="2842">
                  <c:v>28699</c:v>
                </c:pt>
                <c:pt idx="2843">
                  <c:v>28700</c:v>
                </c:pt>
                <c:pt idx="2844">
                  <c:v>28701</c:v>
                </c:pt>
                <c:pt idx="2845">
                  <c:v>28702</c:v>
                </c:pt>
                <c:pt idx="2846">
                  <c:v>28703</c:v>
                </c:pt>
                <c:pt idx="2847">
                  <c:v>28704</c:v>
                </c:pt>
                <c:pt idx="2848">
                  <c:v>28705</c:v>
                </c:pt>
                <c:pt idx="2849">
                  <c:v>28706</c:v>
                </c:pt>
                <c:pt idx="2850">
                  <c:v>28707</c:v>
                </c:pt>
                <c:pt idx="2851">
                  <c:v>28708</c:v>
                </c:pt>
                <c:pt idx="2852">
                  <c:v>28709</c:v>
                </c:pt>
                <c:pt idx="2853">
                  <c:v>28710</c:v>
                </c:pt>
                <c:pt idx="2854">
                  <c:v>28711</c:v>
                </c:pt>
                <c:pt idx="2855">
                  <c:v>28712</c:v>
                </c:pt>
                <c:pt idx="2856">
                  <c:v>28713</c:v>
                </c:pt>
                <c:pt idx="2857">
                  <c:v>28714</c:v>
                </c:pt>
                <c:pt idx="2858">
                  <c:v>28715</c:v>
                </c:pt>
                <c:pt idx="2859">
                  <c:v>28716</c:v>
                </c:pt>
                <c:pt idx="2860">
                  <c:v>28717</c:v>
                </c:pt>
                <c:pt idx="2861">
                  <c:v>28718</c:v>
                </c:pt>
                <c:pt idx="2862">
                  <c:v>28719</c:v>
                </c:pt>
                <c:pt idx="2863">
                  <c:v>28720</c:v>
                </c:pt>
                <c:pt idx="2864">
                  <c:v>28721</c:v>
                </c:pt>
                <c:pt idx="2865">
                  <c:v>28722</c:v>
                </c:pt>
                <c:pt idx="2866">
                  <c:v>28723</c:v>
                </c:pt>
                <c:pt idx="2867">
                  <c:v>28724</c:v>
                </c:pt>
                <c:pt idx="2868">
                  <c:v>28725</c:v>
                </c:pt>
                <c:pt idx="2869">
                  <c:v>28726</c:v>
                </c:pt>
                <c:pt idx="2870">
                  <c:v>28727</c:v>
                </c:pt>
                <c:pt idx="2871">
                  <c:v>28728</c:v>
                </c:pt>
                <c:pt idx="2872">
                  <c:v>28729</c:v>
                </c:pt>
                <c:pt idx="2873">
                  <c:v>28730</c:v>
                </c:pt>
                <c:pt idx="2874">
                  <c:v>28731</c:v>
                </c:pt>
                <c:pt idx="2875">
                  <c:v>28732</c:v>
                </c:pt>
                <c:pt idx="2876">
                  <c:v>28733</c:v>
                </c:pt>
                <c:pt idx="2877">
                  <c:v>28734</c:v>
                </c:pt>
                <c:pt idx="2878">
                  <c:v>28735</c:v>
                </c:pt>
                <c:pt idx="2879">
                  <c:v>28736</c:v>
                </c:pt>
                <c:pt idx="2880">
                  <c:v>28737</c:v>
                </c:pt>
                <c:pt idx="2881">
                  <c:v>28738</c:v>
                </c:pt>
                <c:pt idx="2882">
                  <c:v>28739</c:v>
                </c:pt>
                <c:pt idx="2883">
                  <c:v>28740</c:v>
                </c:pt>
                <c:pt idx="2884">
                  <c:v>28741</c:v>
                </c:pt>
                <c:pt idx="2885">
                  <c:v>28742</c:v>
                </c:pt>
                <c:pt idx="2886">
                  <c:v>28743</c:v>
                </c:pt>
                <c:pt idx="2887">
                  <c:v>28744</c:v>
                </c:pt>
                <c:pt idx="2888">
                  <c:v>28745</c:v>
                </c:pt>
                <c:pt idx="2889">
                  <c:v>28746</c:v>
                </c:pt>
                <c:pt idx="2890">
                  <c:v>28747</c:v>
                </c:pt>
                <c:pt idx="2891">
                  <c:v>28748</c:v>
                </c:pt>
                <c:pt idx="2892">
                  <c:v>28749</c:v>
                </c:pt>
                <c:pt idx="2893">
                  <c:v>28750</c:v>
                </c:pt>
                <c:pt idx="2894">
                  <c:v>28751</c:v>
                </c:pt>
                <c:pt idx="2895">
                  <c:v>28752</c:v>
                </c:pt>
                <c:pt idx="2896">
                  <c:v>28753</c:v>
                </c:pt>
                <c:pt idx="2897">
                  <c:v>28754</c:v>
                </c:pt>
                <c:pt idx="2898">
                  <c:v>28755</c:v>
                </c:pt>
                <c:pt idx="2899">
                  <c:v>28756</c:v>
                </c:pt>
                <c:pt idx="2900">
                  <c:v>28757</c:v>
                </c:pt>
                <c:pt idx="2901">
                  <c:v>28758</c:v>
                </c:pt>
                <c:pt idx="2902">
                  <c:v>28759</c:v>
                </c:pt>
                <c:pt idx="2903">
                  <c:v>28760</c:v>
                </c:pt>
                <c:pt idx="2904">
                  <c:v>28761</c:v>
                </c:pt>
                <c:pt idx="2905">
                  <c:v>28762</c:v>
                </c:pt>
                <c:pt idx="2906">
                  <c:v>28763</c:v>
                </c:pt>
                <c:pt idx="2907">
                  <c:v>28976</c:v>
                </c:pt>
                <c:pt idx="2908">
                  <c:v>28977</c:v>
                </c:pt>
                <c:pt idx="2909">
                  <c:v>28978</c:v>
                </c:pt>
                <c:pt idx="2910">
                  <c:v>28979</c:v>
                </c:pt>
                <c:pt idx="2911">
                  <c:v>28980</c:v>
                </c:pt>
                <c:pt idx="2912">
                  <c:v>28981</c:v>
                </c:pt>
                <c:pt idx="2913">
                  <c:v>28982</c:v>
                </c:pt>
                <c:pt idx="2914">
                  <c:v>28983</c:v>
                </c:pt>
                <c:pt idx="2915">
                  <c:v>28984</c:v>
                </c:pt>
                <c:pt idx="2916">
                  <c:v>28985</c:v>
                </c:pt>
                <c:pt idx="2917">
                  <c:v>28986</c:v>
                </c:pt>
                <c:pt idx="2918">
                  <c:v>28987</c:v>
                </c:pt>
                <c:pt idx="2919">
                  <c:v>28988</c:v>
                </c:pt>
                <c:pt idx="2920">
                  <c:v>28989</c:v>
                </c:pt>
                <c:pt idx="2921">
                  <c:v>28990</c:v>
                </c:pt>
                <c:pt idx="2922">
                  <c:v>28991</c:v>
                </c:pt>
                <c:pt idx="2923">
                  <c:v>28992</c:v>
                </c:pt>
                <c:pt idx="2924">
                  <c:v>28993</c:v>
                </c:pt>
                <c:pt idx="2925">
                  <c:v>28994</c:v>
                </c:pt>
                <c:pt idx="2926">
                  <c:v>28995</c:v>
                </c:pt>
                <c:pt idx="2927">
                  <c:v>28996</c:v>
                </c:pt>
                <c:pt idx="2928">
                  <c:v>28997</c:v>
                </c:pt>
                <c:pt idx="2929">
                  <c:v>28998</c:v>
                </c:pt>
                <c:pt idx="2930">
                  <c:v>28999</c:v>
                </c:pt>
                <c:pt idx="2931">
                  <c:v>29000</c:v>
                </c:pt>
                <c:pt idx="2932">
                  <c:v>29001</c:v>
                </c:pt>
                <c:pt idx="2933">
                  <c:v>29002</c:v>
                </c:pt>
                <c:pt idx="2934">
                  <c:v>29003</c:v>
                </c:pt>
                <c:pt idx="2935">
                  <c:v>29004</c:v>
                </c:pt>
                <c:pt idx="2936">
                  <c:v>29005</c:v>
                </c:pt>
                <c:pt idx="2937">
                  <c:v>29006</c:v>
                </c:pt>
                <c:pt idx="2938">
                  <c:v>29007</c:v>
                </c:pt>
                <c:pt idx="2939">
                  <c:v>29008</c:v>
                </c:pt>
                <c:pt idx="2940">
                  <c:v>29009</c:v>
                </c:pt>
                <c:pt idx="2941">
                  <c:v>29010</c:v>
                </c:pt>
                <c:pt idx="2942">
                  <c:v>29011</c:v>
                </c:pt>
                <c:pt idx="2943">
                  <c:v>29012</c:v>
                </c:pt>
                <c:pt idx="2944">
                  <c:v>29013</c:v>
                </c:pt>
                <c:pt idx="2945">
                  <c:v>29014</c:v>
                </c:pt>
                <c:pt idx="2946">
                  <c:v>29015</c:v>
                </c:pt>
                <c:pt idx="2947">
                  <c:v>29016</c:v>
                </c:pt>
                <c:pt idx="2948">
                  <c:v>29017</c:v>
                </c:pt>
                <c:pt idx="2949">
                  <c:v>29018</c:v>
                </c:pt>
                <c:pt idx="2950">
                  <c:v>29019</c:v>
                </c:pt>
                <c:pt idx="2951">
                  <c:v>29020</c:v>
                </c:pt>
                <c:pt idx="2952">
                  <c:v>29021</c:v>
                </c:pt>
                <c:pt idx="2953">
                  <c:v>29022</c:v>
                </c:pt>
                <c:pt idx="2954">
                  <c:v>29023</c:v>
                </c:pt>
                <c:pt idx="2955">
                  <c:v>29024</c:v>
                </c:pt>
                <c:pt idx="2956">
                  <c:v>29025</c:v>
                </c:pt>
                <c:pt idx="2957">
                  <c:v>29026</c:v>
                </c:pt>
                <c:pt idx="2958">
                  <c:v>29027</c:v>
                </c:pt>
                <c:pt idx="2959">
                  <c:v>29028</c:v>
                </c:pt>
                <c:pt idx="2960">
                  <c:v>29029</c:v>
                </c:pt>
                <c:pt idx="2961">
                  <c:v>29030</c:v>
                </c:pt>
                <c:pt idx="2962">
                  <c:v>29031</c:v>
                </c:pt>
                <c:pt idx="2963">
                  <c:v>29032</c:v>
                </c:pt>
                <c:pt idx="2964">
                  <c:v>29033</c:v>
                </c:pt>
                <c:pt idx="2965">
                  <c:v>29034</c:v>
                </c:pt>
                <c:pt idx="2966">
                  <c:v>29035</c:v>
                </c:pt>
                <c:pt idx="2967">
                  <c:v>29036</c:v>
                </c:pt>
                <c:pt idx="2968">
                  <c:v>29037</c:v>
                </c:pt>
                <c:pt idx="2969">
                  <c:v>29038</c:v>
                </c:pt>
                <c:pt idx="2970">
                  <c:v>29039</c:v>
                </c:pt>
                <c:pt idx="2971">
                  <c:v>29040</c:v>
                </c:pt>
                <c:pt idx="2972">
                  <c:v>29041</c:v>
                </c:pt>
                <c:pt idx="2973">
                  <c:v>29042</c:v>
                </c:pt>
                <c:pt idx="2974">
                  <c:v>29043</c:v>
                </c:pt>
                <c:pt idx="2975">
                  <c:v>29044</c:v>
                </c:pt>
                <c:pt idx="2976">
                  <c:v>29045</c:v>
                </c:pt>
                <c:pt idx="2977">
                  <c:v>29046</c:v>
                </c:pt>
                <c:pt idx="2978">
                  <c:v>29047</c:v>
                </c:pt>
                <c:pt idx="2979">
                  <c:v>29048</c:v>
                </c:pt>
                <c:pt idx="2980">
                  <c:v>29049</c:v>
                </c:pt>
                <c:pt idx="2981">
                  <c:v>29050</c:v>
                </c:pt>
                <c:pt idx="2982">
                  <c:v>29051</c:v>
                </c:pt>
                <c:pt idx="2983">
                  <c:v>29052</c:v>
                </c:pt>
                <c:pt idx="2984">
                  <c:v>29053</c:v>
                </c:pt>
                <c:pt idx="2985">
                  <c:v>29054</c:v>
                </c:pt>
                <c:pt idx="2986">
                  <c:v>29055</c:v>
                </c:pt>
                <c:pt idx="2987">
                  <c:v>29056</c:v>
                </c:pt>
                <c:pt idx="2988">
                  <c:v>29057</c:v>
                </c:pt>
                <c:pt idx="2989">
                  <c:v>29058</c:v>
                </c:pt>
                <c:pt idx="2990">
                  <c:v>29059</c:v>
                </c:pt>
                <c:pt idx="2991">
                  <c:v>29060</c:v>
                </c:pt>
                <c:pt idx="2992">
                  <c:v>29061</c:v>
                </c:pt>
                <c:pt idx="2993">
                  <c:v>29062</c:v>
                </c:pt>
                <c:pt idx="2994">
                  <c:v>29063</c:v>
                </c:pt>
                <c:pt idx="2995">
                  <c:v>29064</c:v>
                </c:pt>
                <c:pt idx="2996">
                  <c:v>29065</c:v>
                </c:pt>
                <c:pt idx="2997">
                  <c:v>29066</c:v>
                </c:pt>
                <c:pt idx="2998">
                  <c:v>29067</c:v>
                </c:pt>
                <c:pt idx="2999">
                  <c:v>29068</c:v>
                </c:pt>
                <c:pt idx="3000">
                  <c:v>29069</c:v>
                </c:pt>
                <c:pt idx="3001">
                  <c:v>29070</c:v>
                </c:pt>
                <c:pt idx="3002">
                  <c:v>29071</c:v>
                </c:pt>
                <c:pt idx="3003">
                  <c:v>29072</c:v>
                </c:pt>
                <c:pt idx="3004">
                  <c:v>29073</c:v>
                </c:pt>
                <c:pt idx="3005">
                  <c:v>29074</c:v>
                </c:pt>
                <c:pt idx="3006">
                  <c:v>29075</c:v>
                </c:pt>
                <c:pt idx="3007">
                  <c:v>29076</c:v>
                </c:pt>
                <c:pt idx="3008">
                  <c:v>29077</c:v>
                </c:pt>
                <c:pt idx="3009">
                  <c:v>29078</c:v>
                </c:pt>
                <c:pt idx="3010">
                  <c:v>29079</c:v>
                </c:pt>
                <c:pt idx="3011">
                  <c:v>29080</c:v>
                </c:pt>
                <c:pt idx="3012">
                  <c:v>29081</c:v>
                </c:pt>
                <c:pt idx="3013">
                  <c:v>29082</c:v>
                </c:pt>
                <c:pt idx="3014">
                  <c:v>29083</c:v>
                </c:pt>
                <c:pt idx="3015">
                  <c:v>29084</c:v>
                </c:pt>
                <c:pt idx="3016">
                  <c:v>29085</c:v>
                </c:pt>
                <c:pt idx="3017">
                  <c:v>29086</c:v>
                </c:pt>
                <c:pt idx="3018">
                  <c:v>29087</c:v>
                </c:pt>
                <c:pt idx="3019">
                  <c:v>29088</c:v>
                </c:pt>
                <c:pt idx="3020">
                  <c:v>29089</c:v>
                </c:pt>
                <c:pt idx="3021">
                  <c:v>29090</c:v>
                </c:pt>
                <c:pt idx="3022">
                  <c:v>29091</c:v>
                </c:pt>
                <c:pt idx="3023">
                  <c:v>29092</c:v>
                </c:pt>
                <c:pt idx="3024">
                  <c:v>29093</c:v>
                </c:pt>
                <c:pt idx="3025">
                  <c:v>29094</c:v>
                </c:pt>
                <c:pt idx="3026">
                  <c:v>29095</c:v>
                </c:pt>
                <c:pt idx="3027">
                  <c:v>29096</c:v>
                </c:pt>
                <c:pt idx="3028">
                  <c:v>29097</c:v>
                </c:pt>
                <c:pt idx="3029">
                  <c:v>29098</c:v>
                </c:pt>
                <c:pt idx="3030">
                  <c:v>29099</c:v>
                </c:pt>
                <c:pt idx="3031">
                  <c:v>29100</c:v>
                </c:pt>
                <c:pt idx="3032">
                  <c:v>29101</c:v>
                </c:pt>
                <c:pt idx="3033">
                  <c:v>29102</c:v>
                </c:pt>
                <c:pt idx="3034">
                  <c:v>29103</c:v>
                </c:pt>
                <c:pt idx="3035">
                  <c:v>29104</c:v>
                </c:pt>
                <c:pt idx="3036">
                  <c:v>29105</c:v>
                </c:pt>
                <c:pt idx="3037">
                  <c:v>29106</c:v>
                </c:pt>
                <c:pt idx="3038">
                  <c:v>29107</c:v>
                </c:pt>
                <c:pt idx="3039">
                  <c:v>29108</c:v>
                </c:pt>
                <c:pt idx="3040">
                  <c:v>29109</c:v>
                </c:pt>
                <c:pt idx="3041">
                  <c:v>29110</c:v>
                </c:pt>
                <c:pt idx="3042">
                  <c:v>29111</c:v>
                </c:pt>
                <c:pt idx="3043">
                  <c:v>29112</c:v>
                </c:pt>
                <c:pt idx="3044">
                  <c:v>29113</c:v>
                </c:pt>
                <c:pt idx="3045">
                  <c:v>29114</c:v>
                </c:pt>
                <c:pt idx="3046">
                  <c:v>29115</c:v>
                </c:pt>
                <c:pt idx="3047">
                  <c:v>29116</c:v>
                </c:pt>
                <c:pt idx="3048">
                  <c:v>29117</c:v>
                </c:pt>
                <c:pt idx="3049">
                  <c:v>29118</c:v>
                </c:pt>
                <c:pt idx="3050">
                  <c:v>29119</c:v>
                </c:pt>
                <c:pt idx="3051">
                  <c:v>29120</c:v>
                </c:pt>
                <c:pt idx="3052">
                  <c:v>29121</c:v>
                </c:pt>
                <c:pt idx="3053">
                  <c:v>29122</c:v>
                </c:pt>
                <c:pt idx="3054">
                  <c:v>29123</c:v>
                </c:pt>
                <c:pt idx="3055">
                  <c:v>29124</c:v>
                </c:pt>
                <c:pt idx="3056">
                  <c:v>29125</c:v>
                </c:pt>
                <c:pt idx="3057">
                  <c:v>29126</c:v>
                </c:pt>
                <c:pt idx="3058">
                  <c:v>29127</c:v>
                </c:pt>
                <c:pt idx="3059">
                  <c:v>29128</c:v>
                </c:pt>
                <c:pt idx="3060">
                  <c:v>29342</c:v>
                </c:pt>
                <c:pt idx="3061">
                  <c:v>29343</c:v>
                </c:pt>
                <c:pt idx="3062">
                  <c:v>29344</c:v>
                </c:pt>
                <c:pt idx="3063">
                  <c:v>29345</c:v>
                </c:pt>
                <c:pt idx="3064">
                  <c:v>29346</c:v>
                </c:pt>
                <c:pt idx="3065">
                  <c:v>29347</c:v>
                </c:pt>
                <c:pt idx="3066">
                  <c:v>29348</c:v>
                </c:pt>
                <c:pt idx="3067">
                  <c:v>29349</c:v>
                </c:pt>
                <c:pt idx="3068">
                  <c:v>29350</c:v>
                </c:pt>
                <c:pt idx="3069">
                  <c:v>29351</c:v>
                </c:pt>
                <c:pt idx="3070">
                  <c:v>29352</c:v>
                </c:pt>
                <c:pt idx="3071">
                  <c:v>29353</c:v>
                </c:pt>
                <c:pt idx="3072">
                  <c:v>29354</c:v>
                </c:pt>
                <c:pt idx="3073">
                  <c:v>29355</c:v>
                </c:pt>
                <c:pt idx="3074">
                  <c:v>29356</c:v>
                </c:pt>
                <c:pt idx="3075">
                  <c:v>29357</c:v>
                </c:pt>
                <c:pt idx="3076">
                  <c:v>29358</c:v>
                </c:pt>
                <c:pt idx="3077">
                  <c:v>29359</c:v>
                </c:pt>
                <c:pt idx="3078">
                  <c:v>29360</c:v>
                </c:pt>
                <c:pt idx="3079">
                  <c:v>29361</c:v>
                </c:pt>
                <c:pt idx="3080">
                  <c:v>29362</c:v>
                </c:pt>
                <c:pt idx="3081">
                  <c:v>29363</c:v>
                </c:pt>
                <c:pt idx="3082">
                  <c:v>29364</c:v>
                </c:pt>
                <c:pt idx="3083">
                  <c:v>29365</c:v>
                </c:pt>
                <c:pt idx="3084">
                  <c:v>29366</c:v>
                </c:pt>
                <c:pt idx="3085">
                  <c:v>29367</c:v>
                </c:pt>
                <c:pt idx="3086">
                  <c:v>29368</c:v>
                </c:pt>
                <c:pt idx="3087">
                  <c:v>29369</c:v>
                </c:pt>
                <c:pt idx="3088">
                  <c:v>29370</c:v>
                </c:pt>
                <c:pt idx="3089">
                  <c:v>29371</c:v>
                </c:pt>
                <c:pt idx="3090">
                  <c:v>29372</c:v>
                </c:pt>
                <c:pt idx="3091">
                  <c:v>29373</c:v>
                </c:pt>
                <c:pt idx="3092">
                  <c:v>29374</c:v>
                </c:pt>
                <c:pt idx="3093">
                  <c:v>29375</c:v>
                </c:pt>
                <c:pt idx="3094">
                  <c:v>29376</c:v>
                </c:pt>
                <c:pt idx="3095">
                  <c:v>29377</c:v>
                </c:pt>
                <c:pt idx="3096">
                  <c:v>29378</c:v>
                </c:pt>
                <c:pt idx="3097">
                  <c:v>29379</c:v>
                </c:pt>
                <c:pt idx="3098">
                  <c:v>29380</c:v>
                </c:pt>
                <c:pt idx="3099">
                  <c:v>29381</c:v>
                </c:pt>
                <c:pt idx="3100">
                  <c:v>29382</c:v>
                </c:pt>
                <c:pt idx="3101">
                  <c:v>29383</c:v>
                </c:pt>
                <c:pt idx="3102">
                  <c:v>29384</c:v>
                </c:pt>
                <c:pt idx="3103">
                  <c:v>29385</c:v>
                </c:pt>
                <c:pt idx="3104">
                  <c:v>29386</c:v>
                </c:pt>
                <c:pt idx="3105">
                  <c:v>29387</c:v>
                </c:pt>
                <c:pt idx="3106">
                  <c:v>29388</c:v>
                </c:pt>
                <c:pt idx="3107">
                  <c:v>29389</c:v>
                </c:pt>
                <c:pt idx="3108">
                  <c:v>29390</c:v>
                </c:pt>
                <c:pt idx="3109">
                  <c:v>29391</c:v>
                </c:pt>
                <c:pt idx="3110">
                  <c:v>29392</c:v>
                </c:pt>
                <c:pt idx="3111">
                  <c:v>29393</c:v>
                </c:pt>
                <c:pt idx="3112">
                  <c:v>29394</c:v>
                </c:pt>
                <c:pt idx="3113">
                  <c:v>29395</c:v>
                </c:pt>
                <c:pt idx="3114">
                  <c:v>29396</c:v>
                </c:pt>
                <c:pt idx="3115">
                  <c:v>29397</c:v>
                </c:pt>
                <c:pt idx="3116">
                  <c:v>29398</c:v>
                </c:pt>
                <c:pt idx="3117">
                  <c:v>29399</c:v>
                </c:pt>
                <c:pt idx="3118">
                  <c:v>29400</c:v>
                </c:pt>
                <c:pt idx="3119">
                  <c:v>29401</c:v>
                </c:pt>
                <c:pt idx="3120">
                  <c:v>29402</c:v>
                </c:pt>
                <c:pt idx="3121">
                  <c:v>29403</c:v>
                </c:pt>
                <c:pt idx="3122">
                  <c:v>29404</c:v>
                </c:pt>
                <c:pt idx="3123">
                  <c:v>29405</c:v>
                </c:pt>
                <c:pt idx="3124">
                  <c:v>29406</c:v>
                </c:pt>
                <c:pt idx="3125">
                  <c:v>29407</c:v>
                </c:pt>
                <c:pt idx="3126">
                  <c:v>29408</c:v>
                </c:pt>
                <c:pt idx="3127">
                  <c:v>29409</c:v>
                </c:pt>
                <c:pt idx="3128">
                  <c:v>29410</c:v>
                </c:pt>
                <c:pt idx="3129">
                  <c:v>29411</c:v>
                </c:pt>
                <c:pt idx="3130">
                  <c:v>29412</c:v>
                </c:pt>
                <c:pt idx="3131">
                  <c:v>29413</c:v>
                </c:pt>
                <c:pt idx="3132">
                  <c:v>29414</c:v>
                </c:pt>
                <c:pt idx="3133">
                  <c:v>29415</c:v>
                </c:pt>
                <c:pt idx="3134">
                  <c:v>29416</c:v>
                </c:pt>
                <c:pt idx="3135">
                  <c:v>29417</c:v>
                </c:pt>
                <c:pt idx="3136">
                  <c:v>29418</c:v>
                </c:pt>
                <c:pt idx="3137">
                  <c:v>29419</c:v>
                </c:pt>
                <c:pt idx="3138">
                  <c:v>29420</c:v>
                </c:pt>
                <c:pt idx="3139">
                  <c:v>29421</c:v>
                </c:pt>
                <c:pt idx="3140">
                  <c:v>29422</c:v>
                </c:pt>
                <c:pt idx="3141">
                  <c:v>29423</c:v>
                </c:pt>
                <c:pt idx="3142">
                  <c:v>29424</c:v>
                </c:pt>
                <c:pt idx="3143">
                  <c:v>29425</c:v>
                </c:pt>
                <c:pt idx="3144">
                  <c:v>29426</c:v>
                </c:pt>
                <c:pt idx="3145">
                  <c:v>29427</c:v>
                </c:pt>
                <c:pt idx="3146">
                  <c:v>29428</c:v>
                </c:pt>
                <c:pt idx="3147">
                  <c:v>29429</c:v>
                </c:pt>
                <c:pt idx="3148">
                  <c:v>29430</c:v>
                </c:pt>
                <c:pt idx="3149">
                  <c:v>29431</c:v>
                </c:pt>
                <c:pt idx="3150">
                  <c:v>29432</c:v>
                </c:pt>
                <c:pt idx="3151">
                  <c:v>29433</c:v>
                </c:pt>
                <c:pt idx="3152">
                  <c:v>29434</c:v>
                </c:pt>
                <c:pt idx="3153">
                  <c:v>29435</c:v>
                </c:pt>
                <c:pt idx="3154">
                  <c:v>29436</c:v>
                </c:pt>
                <c:pt idx="3155">
                  <c:v>29437</c:v>
                </c:pt>
                <c:pt idx="3156">
                  <c:v>29438</c:v>
                </c:pt>
                <c:pt idx="3157">
                  <c:v>29439</c:v>
                </c:pt>
                <c:pt idx="3158">
                  <c:v>29440</c:v>
                </c:pt>
                <c:pt idx="3159">
                  <c:v>29441</c:v>
                </c:pt>
                <c:pt idx="3160">
                  <c:v>29442</c:v>
                </c:pt>
                <c:pt idx="3161">
                  <c:v>29443</c:v>
                </c:pt>
                <c:pt idx="3162">
                  <c:v>29444</c:v>
                </c:pt>
                <c:pt idx="3163">
                  <c:v>29445</c:v>
                </c:pt>
                <c:pt idx="3164">
                  <c:v>29446</c:v>
                </c:pt>
                <c:pt idx="3165">
                  <c:v>29447</c:v>
                </c:pt>
                <c:pt idx="3166">
                  <c:v>29448</c:v>
                </c:pt>
                <c:pt idx="3167">
                  <c:v>29449</c:v>
                </c:pt>
                <c:pt idx="3168">
                  <c:v>29450</c:v>
                </c:pt>
                <c:pt idx="3169">
                  <c:v>29451</c:v>
                </c:pt>
                <c:pt idx="3170">
                  <c:v>29452</c:v>
                </c:pt>
                <c:pt idx="3171">
                  <c:v>29453</c:v>
                </c:pt>
                <c:pt idx="3172">
                  <c:v>29454</c:v>
                </c:pt>
                <c:pt idx="3173">
                  <c:v>29455</c:v>
                </c:pt>
                <c:pt idx="3174">
                  <c:v>29456</c:v>
                </c:pt>
                <c:pt idx="3175">
                  <c:v>29457</c:v>
                </c:pt>
                <c:pt idx="3176">
                  <c:v>29458</c:v>
                </c:pt>
                <c:pt idx="3177">
                  <c:v>29459</c:v>
                </c:pt>
                <c:pt idx="3178">
                  <c:v>29460</c:v>
                </c:pt>
                <c:pt idx="3179">
                  <c:v>29461</c:v>
                </c:pt>
                <c:pt idx="3180">
                  <c:v>29462</c:v>
                </c:pt>
                <c:pt idx="3181">
                  <c:v>29463</c:v>
                </c:pt>
                <c:pt idx="3182">
                  <c:v>29464</c:v>
                </c:pt>
                <c:pt idx="3183">
                  <c:v>29465</c:v>
                </c:pt>
                <c:pt idx="3184">
                  <c:v>29466</c:v>
                </c:pt>
                <c:pt idx="3185">
                  <c:v>29467</c:v>
                </c:pt>
                <c:pt idx="3186">
                  <c:v>29468</c:v>
                </c:pt>
                <c:pt idx="3187">
                  <c:v>29469</c:v>
                </c:pt>
                <c:pt idx="3188">
                  <c:v>29470</c:v>
                </c:pt>
                <c:pt idx="3189">
                  <c:v>29471</c:v>
                </c:pt>
                <c:pt idx="3190">
                  <c:v>29472</c:v>
                </c:pt>
                <c:pt idx="3191">
                  <c:v>29473</c:v>
                </c:pt>
                <c:pt idx="3192">
                  <c:v>29474</c:v>
                </c:pt>
                <c:pt idx="3193">
                  <c:v>29475</c:v>
                </c:pt>
                <c:pt idx="3194">
                  <c:v>29476</c:v>
                </c:pt>
                <c:pt idx="3195">
                  <c:v>29477</c:v>
                </c:pt>
                <c:pt idx="3196">
                  <c:v>29478</c:v>
                </c:pt>
                <c:pt idx="3197">
                  <c:v>29479</c:v>
                </c:pt>
                <c:pt idx="3198">
                  <c:v>29480</c:v>
                </c:pt>
                <c:pt idx="3199">
                  <c:v>29481</c:v>
                </c:pt>
                <c:pt idx="3200">
                  <c:v>29482</c:v>
                </c:pt>
                <c:pt idx="3201">
                  <c:v>29483</c:v>
                </c:pt>
                <c:pt idx="3202">
                  <c:v>29484</c:v>
                </c:pt>
                <c:pt idx="3203">
                  <c:v>29485</c:v>
                </c:pt>
                <c:pt idx="3204">
                  <c:v>29486</c:v>
                </c:pt>
                <c:pt idx="3205">
                  <c:v>29487</c:v>
                </c:pt>
                <c:pt idx="3206">
                  <c:v>29488</c:v>
                </c:pt>
                <c:pt idx="3207">
                  <c:v>29489</c:v>
                </c:pt>
                <c:pt idx="3208">
                  <c:v>29490</c:v>
                </c:pt>
                <c:pt idx="3209">
                  <c:v>29491</c:v>
                </c:pt>
                <c:pt idx="3210">
                  <c:v>29492</c:v>
                </c:pt>
                <c:pt idx="3211">
                  <c:v>29493</c:v>
                </c:pt>
                <c:pt idx="3212">
                  <c:v>29494</c:v>
                </c:pt>
                <c:pt idx="3213">
                  <c:v>29707</c:v>
                </c:pt>
                <c:pt idx="3214">
                  <c:v>29708</c:v>
                </c:pt>
                <c:pt idx="3215">
                  <c:v>29709</c:v>
                </c:pt>
                <c:pt idx="3216">
                  <c:v>29710</c:v>
                </c:pt>
                <c:pt idx="3217">
                  <c:v>29711</c:v>
                </c:pt>
                <c:pt idx="3218">
                  <c:v>29712</c:v>
                </c:pt>
                <c:pt idx="3219">
                  <c:v>29713</c:v>
                </c:pt>
                <c:pt idx="3220">
                  <c:v>29714</c:v>
                </c:pt>
                <c:pt idx="3221">
                  <c:v>29715</c:v>
                </c:pt>
                <c:pt idx="3222">
                  <c:v>29716</c:v>
                </c:pt>
                <c:pt idx="3223">
                  <c:v>29717</c:v>
                </c:pt>
                <c:pt idx="3224">
                  <c:v>29718</c:v>
                </c:pt>
                <c:pt idx="3225">
                  <c:v>29719</c:v>
                </c:pt>
                <c:pt idx="3226">
                  <c:v>29720</c:v>
                </c:pt>
                <c:pt idx="3227">
                  <c:v>29721</c:v>
                </c:pt>
                <c:pt idx="3228">
                  <c:v>29722</c:v>
                </c:pt>
                <c:pt idx="3229">
                  <c:v>29723</c:v>
                </c:pt>
                <c:pt idx="3230">
                  <c:v>29724</c:v>
                </c:pt>
                <c:pt idx="3231">
                  <c:v>29725</c:v>
                </c:pt>
                <c:pt idx="3232">
                  <c:v>29726</c:v>
                </c:pt>
                <c:pt idx="3233">
                  <c:v>29727</c:v>
                </c:pt>
                <c:pt idx="3234">
                  <c:v>29728</c:v>
                </c:pt>
                <c:pt idx="3235">
                  <c:v>29729</c:v>
                </c:pt>
                <c:pt idx="3236">
                  <c:v>29730</c:v>
                </c:pt>
                <c:pt idx="3237">
                  <c:v>29731</c:v>
                </c:pt>
                <c:pt idx="3238">
                  <c:v>29732</c:v>
                </c:pt>
                <c:pt idx="3239">
                  <c:v>29733</c:v>
                </c:pt>
                <c:pt idx="3240">
                  <c:v>29734</c:v>
                </c:pt>
                <c:pt idx="3241">
                  <c:v>29735</c:v>
                </c:pt>
                <c:pt idx="3242">
                  <c:v>29736</c:v>
                </c:pt>
                <c:pt idx="3243">
                  <c:v>29737</c:v>
                </c:pt>
                <c:pt idx="3244">
                  <c:v>29738</c:v>
                </c:pt>
                <c:pt idx="3245">
                  <c:v>29739</c:v>
                </c:pt>
                <c:pt idx="3246">
                  <c:v>29740</c:v>
                </c:pt>
                <c:pt idx="3247">
                  <c:v>29741</c:v>
                </c:pt>
                <c:pt idx="3248">
                  <c:v>29742</c:v>
                </c:pt>
                <c:pt idx="3249">
                  <c:v>29743</c:v>
                </c:pt>
                <c:pt idx="3250">
                  <c:v>29744</c:v>
                </c:pt>
                <c:pt idx="3251">
                  <c:v>29745</c:v>
                </c:pt>
                <c:pt idx="3252">
                  <c:v>29746</c:v>
                </c:pt>
                <c:pt idx="3253">
                  <c:v>29747</c:v>
                </c:pt>
                <c:pt idx="3254">
                  <c:v>29748</c:v>
                </c:pt>
                <c:pt idx="3255">
                  <c:v>29749</c:v>
                </c:pt>
                <c:pt idx="3256">
                  <c:v>29750</c:v>
                </c:pt>
                <c:pt idx="3257">
                  <c:v>29751</c:v>
                </c:pt>
                <c:pt idx="3258">
                  <c:v>29752</c:v>
                </c:pt>
                <c:pt idx="3259">
                  <c:v>29753</c:v>
                </c:pt>
                <c:pt idx="3260">
                  <c:v>29754</c:v>
                </c:pt>
                <c:pt idx="3261">
                  <c:v>29755</c:v>
                </c:pt>
                <c:pt idx="3262">
                  <c:v>29756</c:v>
                </c:pt>
                <c:pt idx="3263">
                  <c:v>29757</c:v>
                </c:pt>
                <c:pt idx="3264">
                  <c:v>29758</c:v>
                </c:pt>
                <c:pt idx="3265">
                  <c:v>29759</c:v>
                </c:pt>
                <c:pt idx="3266">
                  <c:v>29760</c:v>
                </c:pt>
                <c:pt idx="3267">
                  <c:v>29761</c:v>
                </c:pt>
                <c:pt idx="3268">
                  <c:v>29762</c:v>
                </c:pt>
                <c:pt idx="3269">
                  <c:v>29763</c:v>
                </c:pt>
                <c:pt idx="3270">
                  <c:v>29764</c:v>
                </c:pt>
                <c:pt idx="3271">
                  <c:v>29765</c:v>
                </c:pt>
                <c:pt idx="3272">
                  <c:v>29766</c:v>
                </c:pt>
                <c:pt idx="3273">
                  <c:v>29767</c:v>
                </c:pt>
                <c:pt idx="3274">
                  <c:v>29768</c:v>
                </c:pt>
                <c:pt idx="3275">
                  <c:v>29769</c:v>
                </c:pt>
                <c:pt idx="3276">
                  <c:v>29770</c:v>
                </c:pt>
                <c:pt idx="3277">
                  <c:v>29771</c:v>
                </c:pt>
                <c:pt idx="3278">
                  <c:v>29772</c:v>
                </c:pt>
                <c:pt idx="3279">
                  <c:v>29773</c:v>
                </c:pt>
                <c:pt idx="3280">
                  <c:v>29774</c:v>
                </c:pt>
                <c:pt idx="3281">
                  <c:v>29775</c:v>
                </c:pt>
                <c:pt idx="3282">
                  <c:v>29776</c:v>
                </c:pt>
                <c:pt idx="3283">
                  <c:v>29777</c:v>
                </c:pt>
                <c:pt idx="3284">
                  <c:v>29778</c:v>
                </c:pt>
                <c:pt idx="3285">
                  <c:v>29779</c:v>
                </c:pt>
                <c:pt idx="3286">
                  <c:v>29780</c:v>
                </c:pt>
                <c:pt idx="3287">
                  <c:v>29781</c:v>
                </c:pt>
                <c:pt idx="3288">
                  <c:v>29782</c:v>
                </c:pt>
                <c:pt idx="3289">
                  <c:v>29783</c:v>
                </c:pt>
                <c:pt idx="3290">
                  <c:v>29784</c:v>
                </c:pt>
                <c:pt idx="3291">
                  <c:v>29785</c:v>
                </c:pt>
                <c:pt idx="3292">
                  <c:v>29786</c:v>
                </c:pt>
                <c:pt idx="3293">
                  <c:v>29787</c:v>
                </c:pt>
                <c:pt idx="3294">
                  <c:v>29788</c:v>
                </c:pt>
                <c:pt idx="3295">
                  <c:v>29789</c:v>
                </c:pt>
                <c:pt idx="3296">
                  <c:v>29790</c:v>
                </c:pt>
                <c:pt idx="3297">
                  <c:v>29791</c:v>
                </c:pt>
                <c:pt idx="3298">
                  <c:v>29792</c:v>
                </c:pt>
                <c:pt idx="3299">
                  <c:v>29793</c:v>
                </c:pt>
                <c:pt idx="3300">
                  <c:v>29794</c:v>
                </c:pt>
                <c:pt idx="3301">
                  <c:v>29795</c:v>
                </c:pt>
                <c:pt idx="3302">
                  <c:v>29796</c:v>
                </c:pt>
                <c:pt idx="3303">
                  <c:v>29797</c:v>
                </c:pt>
                <c:pt idx="3304">
                  <c:v>29798</c:v>
                </c:pt>
                <c:pt idx="3305">
                  <c:v>29799</c:v>
                </c:pt>
                <c:pt idx="3306">
                  <c:v>29800</c:v>
                </c:pt>
                <c:pt idx="3307">
                  <c:v>29801</c:v>
                </c:pt>
                <c:pt idx="3308">
                  <c:v>29802</c:v>
                </c:pt>
                <c:pt idx="3309">
                  <c:v>29803</c:v>
                </c:pt>
                <c:pt idx="3310">
                  <c:v>29804</c:v>
                </c:pt>
                <c:pt idx="3311">
                  <c:v>29805</c:v>
                </c:pt>
                <c:pt idx="3312">
                  <c:v>29806</c:v>
                </c:pt>
                <c:pt idx="3313">
                  <c:v>29807</c:v>
                </c:pt>
                <c:pt idx="3314">
                  <c:v>29808</c:v>
                </c:pt>
                <c:pt idx="3315">
                  <c:v>29809</c:v>
                </c:pt>
                <c:pt idx="3316">
                  <c:v>29810</c:v>
                </c:pt>
                <c:pt idx="3317">
                  <c:v>29811</c:v>
                </c:pt>
                <c:pt idx="3318">
                  <c:v>29812</c:v>
                </c:pt>
                <c:pt idx="3319">
                  <c:v>29813</c:v>
                </c:pt>
                <c:pt idx="3320">
                  <c:v>29814</c:v>
                </c:pt>
                <c:pt idx="3321">
                  <c:v>29815</c:v>
                </c:pt>
                <c:pt idx="3322">
                  <c:v>29816</c:v>
                </c:pt>
                <c:pt idx="3323">
                  <c:v>29817</c:v>
                </c:pt>
                <c:pt idx="3324">
                  <c:v>29818</c:v>
                </c:pt>
                <c:pt idx="3325">
                  <c:v>29819</c:v>
                </c:pt>
                <c:pt idx="3326">
                  <c:v>29820</c:v>
                </c:pt>
                <c:pt idx="3327">
                  <c:v>29821</c:v>
                </c:pt>
                <c:pt idx="3328">
                  <c:v>29822</c:v>
                </c:pt>
                <c:pt idx="3329">
                  <c:v>29823</c:v>
                </c:pt>
                <c:pt idx="3330">
                  <c:v>29824</c:v>
                </c:pt>
                <c:pt idx="3331">
                  <c:v>29825</c:v>
                </c:pt>
                <c:pt idx="3332">
                  <c:v>29826</c:v>
                </c:pt>
                <c:pt idx="3333">
                  <c:v>29827</c:v>
                </c:pt>
                <c:pt idx="3334">
                  <c:v>29828</c:v>
                </c:pt>
                <c:pt idx="3335">
                  <c:v>29829</c:v>
                </c:pt>
                <c:pt idx="3336">
                  <c:v>29830</c:v>
                </c:pt>
                <c:pt idx="3337">
                  <c:v>29831</c:v>
                </c:pt>
                <c:pt idx="3338">
                  <c:v>29832</c:v>
                </c:pt>
                <c:pt idx="3339">
                  <c:v>29833</c:v>
                </c:pt>
                <c:pt idx="3340">
                  <c:v>29834</c:v>
                </c:pt>
                <c:pt idx="3341">
                  <c:v>29835</c:v>
                </c:pt>
                <c:pt idx="3342">
                  <c:v>29836</c:v>
                </c:pt>
                <c:pt idx="3343">
                  <c:v>29837</c:v>
                </c:pt>
                <c:pt idx="3344">
                  <c:v>29838</c:v>
                </c:pt>
                <c:pt idx="3345">
                  <c:v>29839</c:v>
                </c:pt>
                <c:pt idx="3346">
                  <c:v>29840</c:v>
                </c:pt>
                <c:pt idx="3347">
                  <c:v>29841</c:v>
                </c:pt>
                <c:pt idx="3348">
                  <c:v>29842</c:v>
                </c:pt>
                <c:pt idx="3349">
                  <c:v>29843</c:v>
                </c:pt>
                <c:pt idx="3350">
                  <c:v>29844</c:v>
                </c:pt>
                <c:pt idx="3351">
                  <c:v>29845</c:v>
                </c:pt>
                <c:pt idx="3352">
                  <c:v>29846</c:v>
                </c:pt>
                <c:pt idx="3353">
                  <c:v>29847</c:v>
                </c:pt>
                <c:pt idx="3354">
                  <c:v>29848</c:v>
                </c:pt>
                <c:pt idx="3355">
                  <c:v>29849</c:v>
                </c:pt>
                <c:pt idx="3356">
                  <c:v>29850</c:v>
                </c:pt>
                <c:pt idx="3357">
                  <c:v>29851</c:v>
                </c:pt>
                <c:pt idx="3358">
                  <c:v>29852</c:v>
                </c:pt>
                <c:pt idx="3359">
                  <c:v>29853</c:v>
                </c:pt>
                <c:pt idx="3360">
                  <c:v>29854</c:v>
                </c:pt>
                <c:pt idx="3361">
                  <c:v>29855</c:v>
                </c:pt>
                <c:pt idx="3362">
                  <c:v>29856</c:v>
                </c:pt>
                <c:pt idx="3363">
                  <c:v>29857</c:v>
                </c:pt>
                <c:pt idx="3364">
                  <c:v>29858</c:v>
                </c:pt>
                <c:pt idx="3365">
                  <c:v>29859</c:v>
                </c:pt>
                <c:pt idx="3366">
                  <c:v>30072</c:v>
                </c:pt>
                <c:pt idx="3367">
                  <c:v>30073</c:v>
                </c:pt>
                <c:pt idx="3368">
                  <c:v>30074</c:v>
                </c:pt>
                <c:pt idx="3369">
                  <c:v>30075</c:v>
                </c:pt>
                <c:pt idx="3370">
                  <c:v>30076</c:v>
                </c:pt>
                <c:pt idx="3371">
                  <c:v>30077</c:v>
                </c:pt>
                <c:pt idx="3372">
                  <c:v>30078</c:v>
                </c:pt>
                <c:pt idx="3373">
                  <c:v>30079</c:v>
                </c:pt>
                <c:pt idx="3374">
                  <c:v>30080</c:v>
                </c:pt>
                <c:pt idx="3375">
                  <c:v>30081</c:v>
                </c:pt>
                <c:pt idx="3376">
                  <c:v>30082</c:v>
                </c:pt>
                <c:pt idx="3377">
                  <c:v>30083</c:v>
                </c:pt>
                <c:pt idx="3378">
                  <c:v>30084</c:v>
                </c:pt>
                <c:pt idx="3379">
                  <c:v>30085</c:v>
                </c:pt>
                <c:pt idx="3380">
                  <c:v>30086</c:v>
                </c:pt>
                <c:pt idx="3381">
                  <c:v>30087</c:v>
                </c:pt>
                <c:pt idx="3382">
                  <c:v>30088</c:v>
                </c:pt>
                <c:pt idx="3383">
                  <c:v>30089</c:v>
                </c:pt>
                <c:pt idx="3384">
                  <c:v>30090</c:v>
                </c:pt>
                <c:pt idx="3385">
                  <c:v>30091</c:v>
                </c:pt>
                <c:pt idx="3386">
                  <c:v>30092</c:v>
                </c:pt>
                <c:pt idx="3387">
                  <c:v>30093</c:v>
                </c:pt>
                <c:pt idx="3388">
                  <c:v>30094</c:v>
                </c:pt>
                <c:pt idx="3389">
                  <c:v>30095</c:v>
                </c:pt>
                <c:pt idx="3390">
                  <c:v>30096</c:v>
                </c:pt>
                <c:pt idx="3391">
                  <c:v>30097</c:v>
                </c:pt>
                <c:pt idx="3392">
                  <c:v>30098</c:v>
                </c:pt>
                <c:pt idx="3393">
                  <c:v>30099</c:v>
                </c:pt>
                <c:pt idx="3394">
                  <c:v>30100</c:v>
                </c:pt>
                <c:pt idx="3395">
                  <c:v>30101</c:v>
                </c:pt>
                <c:pt idx="3396">
                  <c:v>30102</c:v>
                </c:pt>
                <c:pt idx="3397">
                  <c:v>30103</c:v>
                </c:pt>
                <c:pt idx="3398">
                  <c:v>30104</c:v>
                </c:pt>
                <c:pt idx="3399">
                  <c:v>30105</c:v>
                </c:pt>
                <c:pt idx="3400">
                  <c:v>30106</c:v>
                </c:pt>
                <c:pt idx="3401">
                  <c:v>30107</c:v>
                </c:pt>
                <c:pt idx="3402">
                  <c:v>30108</c:v>
                </c:pt>
                <c:pt idx="3403">
                  <c:v>30109</c:v>
                </c:pt>
                <c:pt idx="3404">
                  <c:v>30110</c:v>
                </c:pt>
                <c:pt idx="3405">
                  <c:v>30111</c:v>
                </c:pt>
                <c:pt idx="3406">
                  <c:v>30112</c:v>
                </c:pt>
                <c:pt idx="3407">
                  <c:v>30113</c:v>
                </c:pt>
                <c:pt idx="3408">
                  <c:v>30114</c:v>
                </c:pt>
                <c:pt idx="3409">
                  <c:v>30115</c:v>
                </c:pt>
                <c:pt idx="3410">
                  <c:v>30116</c:v>
                </c:pt>
                <c:pt idx="3411">
                  <c:v>30117</c:v>
                </c:pt>
                <c:pt idx="3412">
                  <c:v>30118</c:v>
                </c:pt>
                <c:pt idx="3413">
                  <c:v>30119</c:v>
                </c:pt>
                <c:pt idx="3414">
                  <c:v>30120</c:v>
                </c:pt>
                <c:pt idx="3415">
                  <c:v>30121</c:v>
                </c:pt>
                <c:pt idx="3416">
                  <c:v>30122</c:v>
                </c:pt>
                <c:pt idx="3417">
                  <c:v>30123</c:v>
                </c:pt>
                <c:pt idx="3418">
                  <c:v>30124</c:v>
                </c:pt>
                <c:pt idx="3419">
                  <c:v>30125</c:v>
                </c:pt>
                <c:pt idx="3420">
                  <c:v>30126</c:v>
                </c:pt>
                <c:pt idx="3421">
                  <c:v>30127</c:v>
                </c:pt>
                <c:pt idx="3422">
                  <c:v>30128</c:v>
                </c:pt>
                <c:pt idx="3423">
                  <c:v>30129</c:v>
                </c:pt>
                <c:pt idx="3424">
                  <c:v>30130</c:v>
                </c:pt>
                <c:pt idx="3425">
                  <c:v>30131</c:v>
                </c:pt>
                <c:pt idx="3426">
                  <c:v>30132</c:v>
                </c:pt>
                <c:pt idx="3427">
                  <c:v>30133</c:v>
                </c:pt>
                <c:pt idx="3428">
                  <c:v>30134</c:v>
                </c:pt>
                <c:pt idx="3429">
                  <c:v>30135</c:v>
                </c:pt>
                <c:pt idx="3430">
                  <c:v>30136</c:v>
                </c:pt>
                <c:pt idx="3431">
                  <c:v>30137</c:v>
                </c:pt>
                <c:pt idx="3432">
                  <c:v>30138</c:v>
                </c:pt>
                <c:pt idx="3433">
                  <c:v>30139</c:v>
                </c:pt>
                <c:pt idx="3434">
                  <c:v>30140</c:v>
                </c:pt>
                <c:pt idx="3435">
                  <c:v>30141</c:v>
                </c:pt>
                <c:pt idx="3436">
                  <c:v>30142</c:v>
                </c:pt>
                <c:pt idx="3437">
                  <c:v>30143</c:v>
                </c:pt>
                <c:pt idx="3438">
                  <c:v>30144</c:v>
                </c:pt>
                <c:pt idx="3439">
                  <c:v>30145</c:v>
                </c:pt>
                <c:pt idx="3440">
                  <c:v>30146</c:v>
                </c:pt>
                <c:pt idx="3441">
                  <c:v>30147</c:v>
                </c:pt>
                <c:pt idx="3442">
                  <c:v>30148</c:v>
                </c:pt>
                <c:pt idx="3443">
                  <c:v>30149</c:v>
                </c:pt>
                <c:pt idx="3444">
                  <c:v>30150</c:v>
                </c:pt>
                <c:pt idx="3445">
                  <c:v>30151</c:v>
                </c:pt>
                <c:pt idx="3446">
                  <c:v>30152</c:v>
                </c:pt>
                <c:pt idx="3447">
                  <c:v>30153</c:v>
                </c:pt>
                <c:pt idx="3448">
                  <c:v>30154</c:v>
                </c:pt>
                <c:pt idx="3449">
                  <c:v>30155</c:v>
                </c:pt>
                <c:pt idx="3450">
                  <c:v>30156</c:v>
                </c:pt>
                <c:pt idx="3451">
                  <c:v>30157</c:v>
                </c:pt>
                <c:pt idx="3452">
                  <c:v>30158</c:v>
                </c:pt>
                <c:pt idx="3453">
                  <c:v>30159</c:v>
                </c:pt>
                <c:pt idx="3454">
                  <c:v>30160</c:v>
                </c:pt>
                <c:pt idx="3455">
                  <c:v>30161</c:v>
                </c:pt>
                <c:pt idx="3456">
                  <c:v>30162</c:v>
                </c:pt>
                <c:pt idx="3457">
                  <c:v>30163</c:v>
                </c:pt>
                <c:pt idx="3458">
                  <c:v>30164</c:v>
                </c:pt>
                <c:pt idx="3459">
                  <c:v>30165</c:v>
                </c:pt>
                <c:pt idx="3460">
                  <c:v>30166</c:v>
                </c:pt>
                <c:pt idx="3461">
                  <c:v>30167</c:v>
                </c:pt>
                <c:pt idx="3462">
                  <c:v>30168</c:v>
                </c:pt>
                <c:pt idx="3463">
                  <c:v>30169</c:v>
                </c:pt>
                <c:pt idx="3464">
                  <c:v>30170</c:v>
                </c:pt>
                <c:pt idx="3465">
                  <c:v>30171</c:v>
                </c:pt>
                <c:pt idx="3466">
                  <c:v>30172</c:v>
                </c:pt>
                <c:pt idx="3467">
                  <c:v>30173</c:v>
                </c:pt>
                <c:pt idx="3468">
                  <c:v>30174</c:v>
                </c:pt>
                <c:pt idx="3469">
                  <c:v>30175</c:v>
                </c:pt>
                <c:pt idx="3470">
                  <c:v>30176</c:v>
                </c:pt>
                <c:pt idx="3471">
                  <c:v>30177</c:v>
                </c:pt>
                <c:pt idx="3472">
                  <c:v>30178</c:v>
                </c:pt>
                <c:pt idx="3473">
                  <c:v>30179</c:v>
                </c:pt>
                <c:pt idx="3474">
                  <c:v>30180</c:v>
                </c:pt>
                <c:pt idx="3475">
                  <c:v>30181</c:v>
                </c:pt>
                <c:pt idx="3476">
                  <c:v>30182</c:v>
                </c:pt>
                <c:pt idx="3477">
                  <c:v>30183</c:v>
                </c:pt>
                <c:pt idx="3478">
                  <c:v>30184</c:v>
                </c:pt>
                <c:pt idx="3479">
                  <c:v>30185</c:v>
                </c:pt>
                <c:pt idx="3480">
                  <c:v>30186</c:v>
                </c:pt>
                <c:pt idx="3481">
                  <c:v>30187</c:v>
                </c:pt>
                <c:pt idx="3482">
                  <c:v>30188</c:v>
                </c:pt>
                <c:pt idx="3483">
                  <c:v>30189</c:v>
                </c:pt>
                <c:pt idx="3484">
                  <c:v>30190</c:v>
                </c:pt>
                <c:pt idx="3485">
                  <c:v>30191</c:v>
                </c:pt>
                <c:pt idx="3486">
                  <c:v>30192</c:v>
                </c:pt>
                <c:pt idx="3487">
                  <c:v>30193</c:v>
                </c:pt>
                <c:pt idx="3488">
                  <c:v>30194</c:v>
                </c:pt>
                <c:pt idx="3489">
                  <c:v>30195</c:v>
                </c:pt>
                <c:pt idx="3490">
                  <c:v>30196</c:v>
                </c:pt>
                <c:pt idx="3491">
                  <c:v>30197</c:v>
                </c:pt>
                <c:pt idx="3492">
                  <c:v>30198</c:v>
                </c:pt>
                <c:pt idx="3493">
                  <c:v>30199</c:v>
                </c:pt>
                <c:pt idx="3494">
                  <c:v>30200</c:v>
                </c:pt>
                <c:pt idx="3495">
                  <c:v>30201</c:v>
                </c:pt>
                <c:pt idx="3496">
                  <c:v>30202</c:v>
                </c:pt>
                <c:pt idx="3497">
                  <c:v>30203</c:v>
                </c:pt>
                <c:pt idx="3498">
                  <c:v>30204</c:v>
                </c:pt>
                <c:pt idx="3499">
                  <c:v>30205</c:v>
                </c:pt>
                <c:pt idx="3500">
                  <c:v>30206</c:v>
                </c:pt>
                <c:pt idx="3501">
                  <c:v>30207</c:v>
                </c:pt>
                <c:pt idx="3502">
                  <c:v>30208</c:v>
                </c:pt>
                <c:pt idx="3503">
                  <c:v>30209</c:v>
                </c:pt>
                <c:pt idx="3504">
                  <c:v>30210</c:v>
                </c:pt>
                <c:pt idx="3505">
                  <c:v>30211</c:v>
                </c:pt>
                <c:pt idx="3506">
                  <c:v>30212</c:v>
                </c:pt>
                <c:pt idx="3507">
                  <c:v>30213</c:v>
                </c:pt>
                <c:pt idx="3508">
                  <c:v>30214</c:v>
                </c:pt>
                <c:pt idx="3509">
                  <c:v>30215</c:v>
                </c:pt>
                <c:pt idx="3510">
                  <c:v>30216</c:v>
                </c:pt>
                <c:pt idx="3511">
                  <c:v>30217</c:v>
                </c:pt>
                <c:pt idx="3512">
                  <c:v>30218</c:v>
                </c:pt>
                <c:pt idx="3513">
                  <c:v>30219</c:v>
                </c:pt>
                <c:pt idx="3514">
                  <c:v>30220</c:v>
                </c:pt>
                <c:pt idx="3515">
                  <c:v>30221</c:v>
                </c:pt>
                <c:pt idx="3516">
                  <c:v>30222</c:v>
                </c:pt>
                <c:pt idx="3517">
                  <c:v>30223</c:v>
                </c:pt>
                <c:pt idx="3518">
                  <c:v>30224</c:v>
                </c:pt>
                <c:pt idx="3519">
                  <c:v>30437</c:v>
                </c:pt>
                <c:pt idx="3520">
                  <c:v>30438</c:v>
                </c:pt>
                <c:pt idx="3521">
                  <c:v>30439</c:v>
                </c:pt>
                <c:pt idx="3522">
                  <c:v>30440</c:v>
                </c:pt>
                <c:pt idx="3523">
                  <c:v>30441</c:v>
                </c:pt>
                <c:pt idx="3524">
                  <c:v>30442</c:v>
                </c:pt>
                <c:pt idx="3525">
                  <c:v>30443</c:v>
                </c:pt>
                <c:pt idx="3526">
                  <c:v>30444</c:v>
                </c:pt>
                <c:pt idx="3527">
                  <c:v>30445</c:v>
                </c:pt>
                <c:pt idx="3528">
                  <c:v>30446</c:v>
                </c:pt>
                <c:pt idx="3529">
                  <c:v>30447</c:v>
                </c:pt>
                <c:pt idx="3530">
                  <c:v>30448</c:v>
                </c:pt>
                <c:pt idx="3531">
                  <c:v>30449</c:v>
                </c:pt>
                <c:pt idx="3532">
                  <c:v>30450</c:v>
                </c:pt>
                <c:pt idx="3533">
                  <c:v>30451</c:v>
                </c:pt>
                <c:pt idx="3534">
                  <c:v>30452</c:v>
                </c:pt>
                <c:pt idx="3535">
                  <c:v>30453</c:v>
                </c:pt>
                <c:pt idx="3536">
                  <c:v>30454</c:v>
                </c:pt>
                <c:pt idx="3537">
                  <c:v>30455</c:v>
                </c:pt>
                <c:pt idx="3538">
                  <c:v>30456</c:v>
                </c:pt>
                <c:pt idx="3539">
                  <c:v>30457</c:v>
                </c:pt>
                <c:pt idx="3540">
                  <c:v>30458</c:v>
                </c:pt>
                <c:pt idx="3541">
                  <c:v>30459</c:v>
                </c:pt>
                <c:pt idx="3542">
                  <c:v>30460</c:v>
                </c:pt>
                <c:pt idx="3543">
                  <c:v>30461</c:v>
                </c:pt>
                <c:pt idx="3544">
                  <c:v>30462</c:v>
                </c:pt>
                <c:pt idx="3545">
                  <c:v>30463</c:v>
                </c:pt>
                <c:pt idx="3546">
                  <c:v>30464</c:v>
                </c:pt>
                <c:pt idx="3547">
                  <c:v>30465</c:v>
                </c:pt>
                <c:pt idx="3548">
                  <c:v>30466</c:v>
                </c:pt>
                <c:pt idx="3549">
                  <c:v>30467</c:v>
                </c:pt>
                <c:pt idx="3550">
                  <c:v>30468</c:v>
                </c:pt>
                <c:pt idx="3551">
                  <c:v>30469</c:v>
                </c:pt>
                <c:pt idx="3552">
                  <c:v>30470</c:v>
                </c:pt>
                <c:pt idx="3553">
                  <c:v>30471</c:v>
                </c:pt>
                <c:pt idx="3554">
                  <c:v>30472</c:v>
                </c:pt>
                <c:pt idx="3555">
                  <c:v>30473</c:v>
                </c:pt>
                <c:pt idx="3556">
                  <c:v>30474</c:v>
                </c:pt>
                <c:pt idx="3557">
                  <c:v>30475</c:v>
                </c:pt>
                <c:pt idx="3558">
                  <c:v>30476</c:v>
                </c:pt>
                <c:pt idx="3559">
                  <c:v>30477</c:v>
                </c:pt>
                <c:pt idx="3560">
                  <c:v>30478</c:v>
                </c:pt>
                <c:pt idx="3561">
                  <c:v>30479</c:v>
                </c:pt>
                <c:pt idx="3562">
                  <c:v>30480</c:v>
                </c:pt>
                <c:pt idx="3563">
                  <c:v>30481</c:v>
                </c:pt>
                <c:pt idx="3564">
                  <c:v>30482</c:v>
                </c:pt>
                <c:pt idx="3565">
                  <c:v>30483</c:v>
                </c:pt>
                <c:pt idx="3566">
                  <c:v>30484</c:v>
                </c:pt>
                <c:pt idx="3567">
                  <c:v>30485</c:v>
                </c:pt>
                <c:pt idx="3568">
                  <c:v>30486</c:v>
                </c:pt>
                <c:pt idx="3569">
                  <c:v>30487</c:v>
                </c:pt>
                <c:pt idx="3570">
                  <c:v>30488</c:v>
                </c:pt>
                <c:pt idx="3571">
                  <c:v>30489</c:v>
                </c:pt>
                <c:pt idx="3572">
                  <c:v>30490</c:v>
                </c:pt>
                <c:pt idx="3573">
                  <c:v>30491</c:v>
                </c:pt>
                <c:pt idx="3574">
                  <c:v>30492</c:v>
                </c:pt>
                <c:pt idx="3575">
                  <c:v>30493</c:v>
                </c:pt>
                <c:pt idx="3576">
                  <c:v>30494</c:v>
                </c:pt>
                <c:pt idx="3577">
                  <c:v>30495</c:v>
                </c:pt>
                <c:pt idx="3578">
                  <c:v>30496</c:v>
                </c:pt>
                <c:pt idx="3579">
                  <c:v>30497</c:v>
                </c:pt>
                <c:pt idx="3580">
                  <c:v>30498</c:v>
                </c:pt>
                <c:pt idx="3581">
                  <c:v>30499</c:v>
                </c:pt>
                <c:pt idx="3582">
                  <c:v>30500</c:v>
                </c:pt>
                <c:pt idx="3583">
                  <c:v>30501</c:v>
                </c:pt>
                <c:pt idx="3584">
                  <c:v>30502</c:v>
                </c:pt>
                <c:pt idx="3585">
                  <c:v>30503</c:v>
                </c:pt>
                <c:pt idx="3586">
                  <c:v>30504</c:v>
                </c:pt>
                <c:pt idx="3587">
                  <c:v>30505</c:v>
                </c:pt>
                <c:pt idx="3588">
                  <c:v>30506</c:v>
                </c:pt>
                <c:pt idx="3589">
                  <c:v>30507</c:v>
                </c:pt>
                <c:pt idx="3590">
                  <c:v>30508</c:v>
                </c:pt>
                <c:pt idx="3591">
                  <c:v>30509</c:v>
                </c:pt>
                <c:pt idx="3592">
                  <c:v>30510</c:v>
                </c:pt>
                <c:pt idx="3593">
                  <c:v>30511</c:v>
                </c:pt>
                <c:pt idx="3594">
                  <c:v>30512</c:v>
                </c:pt>
                <c:pt idx="3595">
                  <c:v>30513</c:v>
                </c:pt>
                <c:pt idx="3596">
                  <c:v>30514</c:v>
                </c:pt>
                <c:pt idx="3597">
                  <c:v>30515</c:v>
                </c:pt>
                <c:pt idx="3598">
                  <c:v>30516</c:v>
                </c:pt>
                <c:pt idx="3599">
                  <c:v>30517</c:v>
                </c:pt>
                <c:pt idx="3600">
                  <c:v>30518</c:v>
                </c:pt>
                <c:pt idx="3601">
                  <c:v>30519</c:v>
                </c:pt>
                <c:pt idx="3602">
                  <c:v>30520</c:v>
                </c:pt>
                <c:pt idx="3603">
                  <c:v>30521</c:v>
                </c:pt>
                <c:pt idx="3604">
                  <c:v>30522</c:v>
                </c:pt>
                <c:pt idx="3605">
                  <c:v>30523</c:v>
                </c:pt>
                <c:pt idx="3606">
                  <c:v>30524</c:v>
                </c:pt>
                <c:pt idx="3607">
                  <c:v>30525</c:v>
                </c:pt>
                <c:pt idx="3608">
                  <c:v>30526</c:v>
                </c:pt>
                <c:pt idx="3609">
                  <c:v>30527</c:v>
                </c:pt>
                <c:pt idx="3610">
                  <c:v>30528</c:v>
                </c:pt>
                <c:pt idx="3611">
                  <c:v>30529</c:v>
                </c:pt>
                <c:pt idx="3612">
                  <c:v>30530</c:v>
                </c:pt>
                <c:pt idx="3613">
                  <c:v>30531</c:v>
                </c:pt>
                <c:pt idx="3614">
                  <c:v>30532</c:v>
                </c:pt>
                <c:pt idx="3615">
                  <c:v>30533</c:v>
                </c:pt>
                <c:pt idx="3616">
                  <c:v>30534</c:v>
                </c:pt>
                <c:pt idx="3617">
                  <c:v>30535</c:v>
                </c:pt>
                <c:pt idx="3618">
                  <c:v>30536</c:v>
                </c:pt>
                <c:pt idx="3619">
                  <c:v>30537</c:v>
                </c:pt>
                <c:pt idx="3620">
                  <c:v>30538</c:v>
                </c:pt>
                <c:pt idx="3621">
                  <c:v>30539</c:v>
                </c:pt>
                <c:pt idx="3622">
                  <c:v>30540</c:v>
                </c:pt>
                <c:pt idx="3623">
                  <c:v>30541</c:v>
                </c:pt>
                <c:pt idx="3624">
                  <c:v>30542</c:v>
                </c:pt>
                <c:pt idx="3625">
                  <c:v>30543</c:v>
                </c:pt>
                <c:pt idx="3626">
                  <c:v>30544</c:v>
                </c:pt>
                <c:pt idx="3627">
                  <c:v>30545</c:v>
                </c:pt>
                <c:pt idx="3628">
                  <c:v>30546</c:v>
                </c:pt>
                <c:pt idx="3629">
                  <c:v>30547</c:v>
                </c:pt>
                <c:pt idx="3630">
                  <c:v>30548</c:v>
                </c:pt>
                <c:pt idx="3631">
                  <c:v>30549</c:v>
                </c:pt>
                <c:pt idx="3632">
                  <c:v>30550</c:v>
                </c:pt>
                <c:pt idx="3633">
                  <c:v>30551</c:v>
                </c:pt>
                <c:pt idx="3634">
                  <c:v>30552</c:v>
                </c:pt>
                <c:pt idx="3635">
                  <c:v>30553</c:v>
                </c:pt>
                <c:pt idx="3636">
                  <c:v>30554</c:v>
                </c:pt>
                <c:pt idx="3637">
                  <c:v>30555</c:v>
                </c:pt>
                <c:pt idx="3638">
                  <c:v>30556</c:v>
                </c:pt>
                <c:pt idx="3639">
                  <c:v>30557</c:v>
                </c:pt>
                <c:pt idx="3640">
                  <c:v>30558</c:v>
                </c:pt>
                <c:pt idx="3641">
                  <c:v>30559</c:v>
                </c:pt>
                <c:pt idx="3642">
                  <c:v>30560</c:v>
                </c:pt>
                <c:pt idx="3643">
                  <c:v>30561</c:v>
                </c:pt>
                <c:pt idx="3644">
                  <c:v>30562</c:v>
                </c:pt>
                <c:pt idx="3645">
                  <c:v>30563</c:v>
                </c:pt>
                <c:pt idx="3646">
                  <c:v>30564</c:v>
                </c:pt>
                <c:pt idx="3647">
                  <c:v>30565</c:v>
                </c:pt>
                <c:pt idx="3648">
                  <c:v>30566</c:v>
                </c:pt>
                <c:pt idx="3649">
                  <c:v>30567</c:v>
                </c:pt>
                <c:pt idx="3650">
                  <c:v>30568</c:v>
                </c:pt>
                <c:pt idx="3651">
                  <c:v>30569</c:v>
                </c:pt>
                <c:pt idx="3652">
                  <c:v>30570</c:v>
                </c:pt>
                <c:pt idx="3653">
                  <c:v>30571</c:v>
                </c:pt>
                <c:pt idx="3654">
                  <c:v>30572</c:v>
                </c:pt>
                <c:pt idx="3655">
                  <c:v>30573</c:v>
                </c:pt>
                <c:pt idx="3656">
                  <c:v>30574</c:v>
                </c:pt>
                <c:pt idx="3657">
                  <c:v>30575</c:v>
                </c:pt>
                <c:pt idx="3658">
                  <c:v>30576</c:v>
                </c:pt>
                <c:pt idx="3659">
                  <c:v>30577</c:v>
                </c:pt>
                <c:pt idx="3660">
                  <c:v>30578</c:v>
                </c:pt>
                <c:pt idx="3661">
                  <c:v>30579</c:v>
                </c:pt>
                <c:pt idx="3662">
                  <c:v>30580</c:v>
                </c:pt>
                <c:pt idx="3663">
                  <c:v>30581</c:v>
                </c:pt>
                <c:pt idx="3664">
                  <c:v>30582</c:v>
                </c:pt>
                <c:pt idx="3665">
                  <c:v>30583</c:v>
                </c:pt>
                <c:pt idx="3666">
                  <c:v>30584</c:v>
                </c:pt>
                <c:pt idx="3667">
                  <c:v>30585</c:v>
                </c:pt>
                <c:pt idx="3668">
                  <c:v>30586</c:v>
                </c:pt>
                <c:pt idx="3669">
                  <c:v>30587</c:v>
                </c:pt>
                <c:pt idx="3670">
                  <c:v>30588</c:v>
                </c:pt>
                <c:pt idx="3671">
                  <c:v>30589</c:v>
                </c:pt>
                <c:pt idx="3672">
                  <c:v>30803</c:v>
                </c:pt>
                <c:pt idx="3673">
                  <c:v>30804</c:v>
                </c:pt>
                <c:pt idx="3674">
                  <c:v>30805</c:v>
                </c:pt>
                <c:pt idx="3675">
                  <c:v>30806</c:v>
                </c:pt>
                <c:pt idx="3676">
                  <c:v>30807</c:v>
                </c:pt>
                <c:pt idx="3677">
                  <c:v>30808</c:v>
                </c:pt>
                <c:pt idx="3678">
                  <c:v>30809</c:v>
                </c:pt>
                <c:pt idx="3679">
                  <c:v>30810</c:v>
                </c:pt>
                <c:pt idx="3680">
                  <c:v>30811</c:v>
                </c:pt>
                <c:pt idx="3681">
                  <c:v>30812</c:v>
                </c:pt>
                <c:pt idx="3682">
                  <c:v>30813</c:v>
                </c:pt>
                <c:pt idx="3683">
                  <c:v>30814</c:v>
                </c:pt>
                <c:pt idx="3684">
                  <c:v>30815</c:v>
                </c:pt>
                <c:pt idx="3685">
                  <c:v>30816</c:v>
                </c:pt>
                <c:pt idx="3686">
                  <c:v>30817</c:v>
                </c:pt>
                <c:pt idx="3687">
                  <c:v>30818</c:v>
                </c:pt>
                <c:pt idx="3688">
                  <c:v>30819</c:v>
                </c:pt>
                <c:pt idx="3689">
                  <c:v>30820</c:v>
                </c:pt>
                <c:pt idx="3690">
                  <c:v>30821</c:v>
                </c:pt>
                <c:pt idx="3691">
                  <c:v>30822</c:v>
                </c:pt>
                <c:pt idx="3692">
                  <c:v>30823</c:v>
                </c:pt>
                <c:pt idx="3693">
                  <c:v>30824</c:v>
                </c:pt>
                <c:pt idx="3694">
                  <c:v>30825</c:v>
                </c:pt>
                <c:pt idx="3695">
                  <c:v>30826</c:v>
                </c:pt>
                <c:pt idx="3696">
                  <c:v>30827</c:v>
                </c:pt>
                <c:pt idx="3697">
                  <c:v>30828</c:v>
                </c:pt>
                <c:pt idx="3698">
                  <c:v>30829</c:v>
                </c:pt>
                <c:pt idx="3699">
                  <c:v>30830</c:v>
                </c:pt>
                <c:pt idx="3700">
                  <c:v>30831</c:v>
                </c:pt>
                <c:pt idx="3701">
                  <c:v>30832</c:v>
                </c:pt>
                <c:pt idx="3702">
                  <c:v>30833</c:v>
                </c:pt>
                <c:pt idx="3703">
                  <c:v>30834</c:v>
                </c:pt>
                <c:pt idx="3704">
                  <c:v>30835</c:v>
                </c:pt>
                <c:pt idx="3705">
                  <c:v>30836</c:v>
                </c:pt>
                <c:pt idx="3706">
                  <c:v>30837</c:v>
                </c:pt>
                <c:pt idx="3707">
                  <c:v>30838</c:v>
                </c:pt>
                <c:pt idx="3708">
                  <c:v>30839</c:v>
                </c:pt>
                <c:pt idx="3709">
                  <c:v>30840</c:v>
                </c:pt>
                <c:pt idx="3710">
                  <c:v>30841</c:v>
                </c:pt>
                <c:pt idx="3711">
                  <c:v>30842</c:v>
                </c:pt>
                <c:pt idx="3712">
                  <c:v>30843</c:v>
                </c:pt>
                <c:pt idx="3713">
                  <c:v>30844</c:v>
                </c:pt>
                <c:pt idx="3714">
                  <c:v>30845</c:v>
                </c:pt>
                <c:pt idx="3715">
                  <c:v>30846</c:v>
                </c:pt>
                <c:pt idx="3716">
                  <c:v>30847</c:v>
                </c:pt>
                <c:pt idx="3717">
                  <c:v>30848</c:v>
                </c:pt>
                <c:pt idx="3718">
                  <c:v>30849</c:v>
                </c:pt>
                <c:pt idx="3719">
                  <c:v>30850</c:v>
                </c:pt>
                <c:pt idx="3720">
                  <c:v>30851</c:v>
                </c:pt>
                <c:pt idx="3721">
                  <c:v>30852</c:v>
                </c:pt>
                <c:pt idx="3722">
                  <c:v>30853</c:v>
                </c:pt>
                <c:pt idx="3723">
                  <c:v>30854</c:v>
                </c:pt>
                <c:pt idx="3724">
                  <c:v>30855</c:v>
                </c:pt>
                <c:pt idx="3725">
                  <c:v>30856</c:v>
                </c:pt>
                <c:pt idx="3726">
                  <c:v>30857</c:v>
                </c:pt>
                <c:pt idx="3727">
                  <c:v>30858</c:v>
                </c:pt>
                <c:pt idx="3728">
                  <c:v>30859</c:v>
                </c:pt>
                <c:pt idx="3729">
                  <c:v>30860</c:v>
                </c:pt>
                <c:pt idx="3730">
                  <c:v>30861</c:v>
                </c:pt>
                <c:pt idx="3731">
                  <c:v>30862</c:v>
                </c:pt>
                <c:pt idx="3732">
                  <c:v>30863</c:v>
                </c:pt>
                <c:pt idx="3733">
                  <c:v>30864</c:v>
                </c:pt>
                <c:pt idx="3734">
                  <c:v>30865</c:v>
                </c:pt>
                <c:pt idx="3735">
                  <c:v>30866</c:v>
                </c:pt>
                <c:pt idx="3736">
                  <c:v>30867</c:v>
                </c:pt>
                <c:pt idx="3737">
                  <c:v>30868</c:v>
                </c:pt>
                <c:pt idx="3738">
                  <c:v>30869</c:v>
                </c:pt>
                <c:pt idx="3739">
                  <c:v>30870</c:v>
                </c:pt>
                <c:pt idx="3740">
                  <c:v>30871</c:v>
                </c:pt>
                <c:pt idx="3741">
                  <c:v>30872</c:v>
                </c:pt>
                <c:pt idx="3742">
                  <c:v>30873</c:v>
                </c:pt>
                <c:pt idx="3743">
                  <c:v>30874</c:v>
                </c:pt>
                <c:pt idx="3744">
                  <c:v>30875</c:v>
                </c:pt>
                <c:pt idx="3745">
                  <c:v>30876</c:v>
                </c:pt>
                <c:pt idx="3746">
                  <c:v>30877</c:v>
                </c:pt>
                <c:pt idx="3747">
                  <c:v>30878</c:v>
                </c:pt>
                <c:pt idx="3748">
                  <c:v>30879</c:v>
                </c:pt>
                <c:pt idx="3749">
                  <c:v>30880</c:v>
                </c:pt>
                <c:pt idx="3750">
                  <c:v>30881</c:v>
                </c:pt>
                <c:pt idx="3751">
                  <c:v>30882</c:v>
                </c:pt>
                <c:pt idx="3752">
                  <c:v>30883</c:v>
                </c:pt>
                <c:pt idx="3753">
                  <c:v>30884</c:v>
                </c:pt>
                <c:pt idx="3754">
                  <c:v>30885</c:v>
                </c:pt>
                <c:pt idx="3755">
                  <c:v>30886</c:v>
                </c:pt>
                <c:pt idx="3756">
                  <c:v>30887</c:v>
                </c:pt>
                <c:pt idx="3757">
                  <c:v>30888</c:v>
                </c:pt>
                <c:pt idx="3758">
                  <c:v>30889</c:v>
                </c:pt>
                <c:pt idx="3759">
                  <c:v>30890</c:v>
                </c:pt>
                <c:pt idx="3760">
                  <c:v>30891</c:v>
                </c:pt>
                <c:pt idx="3761">
                  <c:v>30892</c:v>
                </c:pt>
                <c:pt idx="3762">
                  <c:v>30893</c:v>
                </c:pt>
                <c:pt idx="3763">
                  <c:v>30894</c:v>
                </c:pt>
                <c:pt idx="3764">
                  <c:v>30895</c:v>
                </c:pt>
                <c:pt idx="3765">
                  <c:v>30896</c:v>
                </c:pt>
                <c:pt idx="3766">
                  <c:v>30897</c:v>
                </c:pt>
                <c:pt idx="3767">
                  <c:v>30898</c:v>
                </c:pt>
                <c:pt idx="3768">
                  <c:v>30899</c:v>
                </c:pt>
                <c:pt idx="3769">
                  <c:v>30900</c:v>
                </c:pt>
                <c:pt idx="3770">
                  <c:v>30901</c:v>
                </c:pt>
                <c:pt idx="3771">
                  <c:v>30902</c:v>
                </c:pt>
                <c:pt idx="3772">
                  <c:v>30903</c:v>
                </c:pt>
                <c:pt idx="3773">
                  <c:v>30904</c:v>
                </c:pt>
                <c:pt idx="3774">
                  <c:v>30905</c:v>
                </c:pt>
                <c:pt idx="3775">
                  <c:v>30906</c:v>
                </c:pt>
                <c:pt idx="3776">
                  <c:v>30907</c:v>
                </c:pt>
                <c:pt idx="3777">
                  <c:v>30908</c:v>
                </c:pt>
                <c:pt idx="3778">
                  <c:v>30909</c:v>
                </c:pt>
                <c:pt idx="3779">
                  <c:v>30910</c:v>
                </c:pt>
                <c:pt idx="3780">
                  <c:v>30911</c:v>
                </c:pt>
                <c:pt idx="3781">
                  <c:v>30912</c:v>
                </c:pt>
                <c:pt idx="3782">
                  <c:v>30913</c:v>
                </c:pt>
                <c:pt idx="3783">
                  <c:v>30914</c:v>
                </c:pt>
                <c:pt idx="3784">
                  <c:v>30915</c:v>
                </c:pt>
                <c:pt idx="3785">
                  <c:v>30916</c:v>
                </c:pt>
                <c:pt idx="3786">
                  <c:v>30917</c:v>
                </c:pt>
                <c:pt idx="3787">
                  <c:v>30918</c:v>
                </c:pt>
                <c:pt idx="3788">
                  <c:v>30919</c:v>
                </c:pt>
                <c:pt idx="3789">
                  <c:v>30920</c:v>
                </c:pt>
                <c:pt idx="3790">
                  <c:v>30921</c:v>
                </c:pt>
                <c:pt idx="3791">
                  <c:v>30922</c:v>
                </c:pt>
                <c:pt idx="3792">
                  <c:v>30923</c:v>
                </c:pt>
                <c:pt idx="3793">
                  <c:v>30924</c:v>
                </c:pt>
                <c:pt idx="3794">
                  <c:v>30925</c:v>
                </c:pt>
                <c:pt idx="3795">
                  <c:v>30926</c:v>
                </c:pt>
                <c:pt idx="3796">
                  <c:v>30927</c:v>
                </c:pt>
                <c:pt idx="3797">
                  <c:v>30928</c:v>
                </c:pt>
                <c:pt idx="3798">
                  <c:v>30929</c:v>
                </c:pt>
                <c:pt idx="3799">
                  <c:v>30930</c:v>
                </c:pt>
                <c:pt idx="3800">
                  <c:v>30931</c:v>
                </c:pt>
                <c:pt idx="3801">
                  <c:v>30932</c:v>
                </c:pt>
                <c:pt idx="3802">
                  <c:v>30933</c:v>
                </c:pt>
                <c:pt idx="3803">
                  <c:v>30934</c:v>
                </c:pt>
                <c:pt idx="3804">
                  <c:v>30935</c:v>
                </c:pt>
                <c:pt idx="3805">
                  <c:v>30936</c:v>
                </c:pt>
                <c:pt idx="3806">
                  <c:v>30937</c:v>
                </c:pt>
                <c:pt idx="3807">
                  <c:v>30938</c:v>
                </c:pt>
                <c:pt idx="3808">
                  <c:v>30939</c:v>
                </c:pt>
                <c:pt idx="3809">
                  <c:v>30940</c:v>
                </c:pt>
                <c:pt idx="3810">
                  <c:v>30941</c:v>
                </c:pt>
                <c:pt idx="3811">
                  <c:v>30942</c:v>
                </c:pt>
                <c:pt idx="3812">
                  <c:v>30943</c:v>
                </c:pt>
                <c:pt idx="3813">
                  <c:v>30944</c:v>
                </c:pt>
                <c:pt idx="3814">
                  <c:v>30945</c:v>
                </c:pt>
                <c:pt idx="3815">
                  <c:v>30946</c:v>
                </c:pt>
                <c:pt idx="3816">
                  <c:v>30947</c:v>
                </c:pt>
                <c:pt idx="3817">
                  <c:v>30948</c:v>
                </c:pt>
                <c:pt idx="3818">
                  <c:v>30949</c:v>
                </c:pt>
                <c:pt idx="3819">
                  <c:v>30950</c:v>
                </c:pt>
                <c:pt idx="3820">
                  <c:v>30951</c:v>
                </c:pt>
                <c:pt idx="3821">
                  <c:v>30952</c:v>
                </c:pt>
                <c:pt idx="3822">
                  <c:v>30953</c:v>
                </c:pt>
                <c:pt idx="3823">
                  <c:v>30954</c:v>
                </c:pt>
                <c:pt idx="3824">
                  <c:v>30955</c:v>
                </c:pt>
                <c:pt idx="3825">
                  <c:v>31168</c:v>
                </c:pt>
                <c:pt idx="3826">
                  <c:v>31169</c:v>
                </c:pt>
                <c:pt idx="3827">
                  <c:v>31170</c:v>
                </c:pt>
                <c:pt idx="3828">
                  <c:v>31171</c:v>
                </c:pt>
                <c:pt idx="3829">
                  <c:v>31172</c:v>
                </c:pt>
                <c:pt idx="3830">
                  <c:v>31173</c:v>
                </c:pt>
                <c:pt idx="3831">
                  <c:v>31174</c:v>
                </c:pt>
                <c:pt idx="3832">
                  <c:v>31175</c:v>
                </c:pt>
                <c:pt idx="3833">
                  <c:v>31176</c:v>
                </c:pt>
                <c:pt idx="3834">
                  <c:v>31177</c:v>
                </c:pt>
                <c:pt idx="3835">
                  <c:v>31178</c:v>
                </c:pt>
                <c:pt idx="3836">
                  <c:v>31179</c:v>
                </c:pt>
                <c:pt idx="3837">
                  <c:v>31180</c:v>
                </c:pt>
                <c:pt idx="3838">
                  <c:v>31181</c:v>
                </c:pt>
                <c:pt idx="3839">
                  <c:v>31182</c:v>
                </c:pt>
                <c:pt idx="3840">
                  <c:v>31183</c:v>
                </c:pt>
                <c:pt idx="3841">
                  <c:v>31184</c:v>
                </c:pt>
                <c:pt idx="3842">
                  <c:v>31185</c:v>
                </c:pt>
                <c:pt idx="3843">
                  <c:v>31186</c:v>
                </c:pt>
                <c:pt idx="3844">
                  <c:v>31187</c:v>
                </c:pt>
                <c:pt idx="3845">
                  <c:v>31188</c:v>
                </c:pt>
                <c:pt idx="3846">
                  <c:v>31189</c:v>
                </c:pt>
                <c:pt idx="3847">
                  <c:v>31190</c:v>
                </c:pt>
                <c:pt idx="3848">
                  <c:v>31191</c:v>
                </c:pt>
                <c:pt idx="3849">
                  <c:v>31192</c:v>
                </c:pt>
                <c:pt idx="3850">
                  <c:v>31193</c:v>
                </c:pt>
                <c:pt idx="3851">
                  <c:v>31194</c:v>
                </c:pt>
                <c:pt idx="3852">
                  <c:v>31195</c:v>
                </c:pt>
                <c:pt idx="3853">
                  <c:v>31196</c:v>
                </c:pt>
                <c:pt idx="3854">
                  <c:v>31197</c:v>
                </c:pt>
                <c:pt idx="3855">
                  <c:v>31198</c:v>
                </c:pt>
                <c:pt idx="3856">
                  <c:v>31199</c:v>
                </c:pt>
                <c:pt idx="3857">
                  <c:v>31200</c:v>
                </c:pt>
                <c:pt idx="3858">
                  <c:v>31201</c:v>
                </c:pt>
                <c:pt idx="3859">
                  <c:v>31202</c:v>
                </c:pt>
                <c:pt idx="3860">
                  <c:v>31203</c:v>
                </c:pt>
                <c:pt idx="3861">
                  <c:v>31204</c:v>
                </c:pt>
                <c:pt idx="3862">
                  <c:v>31205</c:v>
                </c:pt>
                <c:pt idx="3863">
                  <c:v>31206</c:v>
                </c:pt>
                <c:pt idx="3864">
                  <c:v>31207</c:v>
                </c:pt>
                <c:pt idx="3865">
                  <c:v>31208</c:v>
                </c:pt>
                <c:pt idx="3866">
                  <c:v>31209</c:v>
                </c:pt>
                <c:pt idx="3867">
                  <c:v>31210</c:v>
                </c:pt>
                <c:pt idx="3868">
                  <c:v>31211</c:v>
                </c:pt>
                <c:pt idx="3869">
                  <c:v>31212</c:v>
                </c:pt>
                <c:pt idx="3870">
                  <c:v>31213</c:v>
                </c:pt>
                <c:pt idx="3871">
                  <c:v>31214</c:v>
                </c:pt>
                <c:pt idx="3872">
                  <c:v>31215</c:v>
                </c:pt>
                <c:pt idx="3873">
                  <c:v>31216</c:v>
                </c:pt>
                <c:pt idx="3874">
                  <c:v>31217</c:v>
                </c:pt>
                <c:pt idx="3875">
                  <c:v>31218</c:v>
                </c:pt>
                <c:pt idx="3876">
                  <c:v>31219</c:v>
                </c:pt>
                <c:pt idx="3877">
                  <c:v>31220</c:v>
                </c:pt>
                <c:pt idx="3878">
                  <c:v>31221</c:v>
                </c:pt>
                <c:pt idx="3879">
                  <c:v>31222</c:v>
                </c:pt>
                <c:pt idx="3880">
                  <c:v>31223</c:v>
                </c:pt>
                <c:pt idx="3881">
                  <c:v>31224</c:v>
                </c:pt>
                <c:pt idx="3882">
                  <c:v>31225</c:v>
                </c:pt>
                <c:pt idx="3883">
                  <c:v>31226</c:v>
                </c:pt>
                <c:pt idx="3884">
                  <c:v>31227</c:v>
                </c:pt>
                <c:pt idx="3885">
                  <c:v>31228</c:v>
                </c:pt>
                <c:pt idx="3886">
                  <c:v>31229</c:v>
                </c:pt>
                <c:pt idx="3887">
                  <c:v>31230</c:v>
                </c:pt>
                <c:pt idx="3888">
                  <c:v>31231</c:v>
                </c:pt>
                <c:pt idx="3889">
                  <c:v>31232</c:v>
                </c:pt>
                <c:pt idx="3890">
                  <c:v>31233</c:v>
                </c:pt>
                <c:pt idx="3891">
                  <c:v>31234</c:v>
                </c:pt>
                <c:pt idx="3892">
                  <c:v>31235</c:v>
                </c:pt>
                <c:pt idx="3893">
                  <c:v>31236</c:v>
                </c:pt>
                <c:pt idx="3894">
                  <c:v>31237</c:v>
                </c:pt>
                <c:pt idx="3895">
                  <c:v>31238</c:v>
                </c:pt>
                <c:pt idx="3896">
                  <c:v>31239</c:v>
                </c:pt>
                <c:pt idx="3897">
                  <c:v>31240</c:v>
                </c:pt>
                <c:pt idx="3898">
                  <c:v>31241</c:v>
                </c:pt>
                <c:pt idx="3899">
                  <c:v>31242</c:v>
                </c:pt>
                <c:pt idx="3900">
                  <c:v>31243</c:v>
                </c:pt>
                <c:pt idx="3901">
                  <c:v>31244</c:v>
                </c:pt>
                <c:pt idx="3902">
                  <c:v>31245</c:v>
                </c:pt>
                <c:pt idx="3903">
                  <c:v>31246</c:v>
                </c:pt>
                <c:pt idx="3904">
                  <c:v>31247</c:v>
                </c:pt>
                <c:pt idx="3905">
                  <c:v>31248</c:v>
                </c:pt>
                <c:pt idx="3906">
                  <c:v>31249</c:v>
                </c:pt>
                <c:pt idx="3907">
                  <c:v>31250</c:v>
                </c:pt>
                <c:pt idx="3908">
                  <c:v>31251</c:v>
                </c:pt>
                <c:pt idx="3909">
                  <c:v>31252</c:v>
                </c:pt>
                <c:pt idx="3910">
                  <c:v>31253</c:v>
                </c:pt>
                <c:pt idx="3911">
                  <c:v>31254</c:v>
                </c:pt>
                <c:pt idx="3912">
                  <c:v>31255</c:v>
                </c:pt>
                <c:pt idx="3913">
                  <c:v>31256</c:v>
                </c:pt>
                <c:pt idx="3914">
                  <c:v>31257</c:v>
                </c:pt>
                <c:pt idx="3915">
                  <c:v>31258</c:v>
                </c:pt>
                <c:pt idx="3916">
                  <c:v>31259</c:v>
                </c:pt>
                <c:pt idx="3917">
                  <c:v>31260</c:v>
                </c:pt>
                <c:pt idx="3918">
                  <c:v>31261</c:v>
                </c:pt>
                <c:pt idx="3919">
                  <c:v>31262</c:v>
                </c:pt>
                <c:pt idx="3920">
                  <c:v>31263</c:v>
                </c:pt>
                <c:pt idx="3921">
                  <c:v>31264</c:v>
                </c:pt>
                <c:pt idx="3922">
                  <c:v>31265</c:v>
                </c:pt>
                <c:pt idx="3923">
                  <c:v>31266</c:v>
                </c:pt>
                <c:pt idx="3924">
                  <c:v>31267</c:v>
                </c:pt>
                <c:pt idx="3925">
                  <c:v>31268</c:v>
                </c:pt>
                <c:pt idx="3926">
                  <c:v>31269</c:v>
                </c:pt>
                <c:pt idx="3927">
                  <c:v>31270</c:v>
                </c:pt>
                <c:pt idx="3928">
                  <c:v>31271</c:v>
                </c:pt>
                <c:pt idx="3929">
                  <c:v>31272</c:v>
                </c:pt>
                <c:pt idx="3930">
                  <c:v>31273</c:v>
                </c:pt>
                <c:pt idx="3931">
                  <c:v>31274</c:v>
                </c:pt>
                <c:pt idx="3932">
                  <c:v>31275</c:v>
                </c:pt>
                <c:pt idx="3933">
                  <c:v>31276</c:v>
                </c:pt>
                <c:pt idx="3934">
                  <c:v>31277</c:v>
                </c:pt>
                <c:pt idx="3935">
                  <c:v>31278</c:v>
                </c:pt>
                <c:pt idx="3936">
                  <c:v>31279</c:v>
                </c:pt>
                <c:pt idx="3937">
                  <c:v>31280</c:v>
                </c:pt>
                <c:pt idx="3938">
                  <c:v>31281</c:v>
                </c:pt>
                <c:pt idx="3939">
                  <c:v>31282</c:v>
                </c:pt>
                <c:pt idx="3940">
                  <c:v>31283</c:v>
                </c:pt>
                <c:pt idx="3941">
                  <c:v>31284</c:v>
                </c:pt>
                <c:pt idx="3942">
                  <c:v>31285</c:v>
                </c:pt>
                <c:pt idx="3943">
                  <c:v>31286</c:v>
                </c:pt>
                <c:pt idx="3944">
                  <c:v>31287</c:v>
                </c:pt>
                <c:pt idx="3945">
                  <c:v>31288</c:v>
                </c:pt>
                <c:pt idx="3946">
                  <c:v>31289</c:v>
                </c:pt>
                <c:pt idx="3947">
                  <c:v>31290</c:v>
                </c:pt>
                <c:pt idx="3948">
                  <c:v>31291</c:v>
                </c:pt>
                <c:pt idx="3949">
                  <c:v>31292</c:v>
                </c:pt>
                <c:pt idx="3950">
                  <c:v>31293</c:v>
                </c:pt>
                <c:pt idx="3951">
                  <c:v>31294</c:v>
                </c:pt>
                <c:pt idx="3952">
                  <c:v>31295</c:v>
                </c:pt>
                <c:pt idx="3953">
                  <c:v>31296</c:v>
                </c:pt>
                <c:pt idx="3954">
                  <c:v>31297</c:v>
                </c:pt>
                <c:pt idx="3955">
                  <c:v>31298</c:v>
                </c:pt>
                <c:pt idx="3956">
                  <c:v>31299</c:v>
                </c:pt>
                <c:pt idx="3957">
                  <c:v>31300</c:v>
                </c:pt>
                <c:pt idx="3958">
                  <c:v>31301</c:v>
                </c:pt>
                <c:pt idx="3959">
                  <c:v>31302</c:v>
                </c:pt>
                <c:pt idx="3960">
                  <c:v>31303</c:v>
                </c:pt>
                <c:pt idx="3961">
                  <c:v>31304</c:v>
                </c:pt>
                <c:pt idx="3962">
                  <c:v>31305</c:v>
                </c:pt>
                <c:pt idx="3963">
                  <c:v>31306</c:v>
                </c:pt>
                <c:pt idx="3964">
                  <c:v>31307</c:v>
                </c:pt>
                <c:pt idx="3965">
                  <c:v>31308</c:v>
                </c:pt>
                <c:pt idx="3966">
                  <c:v>31309</c:v>
                </c:pt>
                <c:pt idx="3967">
                  <c:v>31310</c:v>
                </c:pt>
                <c:pt idx="3968">
                  <c:v>31311</c:v>
                </c:pt>
                <c:pt idx="3969">
                  <c:v>31312</c:v>
                </c:pt>
                <c:pt idx="3970">
                  <c:v>31313</c:v>
                </c:pt>
                <c:pt idx="3971">
                  <c:v>31314</c:v>
                </c:pt>
                <c:pt idx="3972">
                  <c:v>31315</c:v>
                </c:pt>
                <c:pt idx="3973">
                  <c:v>31316</c:v>
                </c:pt>
                <c:pt idx="3974">
                  <c:v>31317</c:v>
                </c:pt>
                <c:pt idx="3975">
                  <c:v>31318</c:v>
                </c:pt>
                <c:pt idx="3976">
                  <c:v>31319</c:v>
                </c:pt>
                <c:pt idx="3977">
                  <c:v>31320</c:v>
                </c:pt>
                <c:pt idx="3978">
                  <c:v>31533</c:v>
                </c:pt>
                <c:pt idx="3979">
                  <c:v>31534</c:v>
                </c:pt>
                <c:pt idx="3980">
                  <c:v>31535</c:v>
                </c:pt>
                <c:pt idx="3981">
                  <c:v>31536</c:v>
                </c:pt>
                <c:pt idx="3982">
                  <c:v>31537</c:v>
                </c:pt>
                <c:pt idx="3983">
                  <c:v>31538</c:v>
                </c:pt>
                <c:pt idx="3984">
                  <c:v>31539</c:v>
                </c:pt>
                <c:pt idx="3985">
                  <c:v>31540</c:v>
                </c:pt>
                <c:pt idx="3986">
                  <c:v>31541</c:v>
                </c:pt>
                <c:pt idx="3987">
                  <c:v>31542</c:v>
                </c:pt>
                <c:pt idx="3988">
                  <c:v>31543</c:v>
                </c:pt>
                <c:pt idx="3989">
                  <c:v>31544</c:v>
                </c:pt>
                <c:pt idx="3990">
                  <c:v>31545</c:v>
                </c:pt>
                <c:pt idx="3991">
                  <c:v>31546</c:v>
                </c:pt>
                <c:pt idx="3992">
                  <c:v>31547</c:v>
                </c:pt>
                <c:pt idx="3993">
                  <c:v>31548</c:v>
                </c:pt>
                <c:pt idx="3994">
                  <c:v>31549</c:v>
                </c:pt>
                <c:pt idx="3995">
                  <c:v>31550</c:v>
                </c:pt>
                <c:pt idx="3996">
                  <c:v>31551</c:v>
                </c:pt>
                <c:pt idx="3997">
                  <c:v>31552</c:v>
                </c:pt>
                <c:pt idx="3998">
                  <c:v>31553</c:v>
                </c:pt>
                <c:pt idx="3999">
                  <c:v>31554</c:v>
                </c:pt>
                <c:pt idx="4000">
                  <c:v>31555</c:v>
                </c:pt>
                <c:pt idx="4001">
                  <c:v>31556</c:v>
                </c:pt>
                <c:pt idx="4002">
                  <c:v>31557</c:v>
                </c:pt>
                <c:pt idx="4003">
                  <c:v>31558</c:v>
                </c:pt>
                <c:pt idx="4004">
                  <c:v>31559</c:v>
                </c:pt>
                <c:pt idx="4005">
                  <c:v>31560</c:v>
                </c:pt>
                <c:pt idx="4006">
                  <c:v>31561</c:v>
                </c:pt>
                <c:pt idx="4007">
                  <c:v>31562</c:v>
                </c:pt>
                <c:pt idx="4008">
                  <c:v>31563</c:v>
                </c:pt>
                <c:pt idx="4009">
                  <c:v>31564</c:v>
                </c:pt>
                <c:pt idx="4010">
                  <c:v>31565</c:v>
                </c:pt>
                <c:pt idx="4011">
                  <c:v>31566</c:v>
                </c:pt>
                <c:pt idx="4012">
                  <c:v>31567</c:v>
                </c:pt>
                <c:pt idx="4013">
                  <c:v>31568</c:v>
                </c:pt>
                <c:pt idx="4014">
                  <c:v>31569</c:v>
                </c:pt>
                <c:pt idx="4015">
                  <c:v>31570</c:v>
                </c:pt>
                <c:pt idx="4016">
                  <c:v>31571</c:v>
                </c:pt>
                <c:pt idx="4017">
                  <c:v>31572</c:v>
                </c:pt>
                <c:pt idx="4018">
                  <c:v>31573</c:v>
                </c:pt>
                <c:pt idx="4019">
                  <c:v>31574</c:v>
                </c:pt>
                <c:pt idx="4020">
                  <c:v>31575</c:v>
                </c:pt>
                <c:pt idx="4021">
                  <c:v>31576</c:v>
                </c:pt>
                <c:pt idx="4022">
                  <c:v>31577</c:v>
                </c:pt>
                <c:pt idx="4023">
                  <c:v>31578</c:v>
                </c:pt>
                <c:pt idx="4024">
                  <c:v>31579</c:v>
                </c:pt>
                <c:pt idx="4025">
                  <c:v>31580</c:v>
                </c:pt>
                <c:pt idx="4026">
                  <c:v>31581</c:v>
                </c:pt>
                <c:pt idx="4027">
                  <c:v>31582</c:v>
                </c:pt>
                <c:pt idx="4028">
                  <c:v>31583</c:v>
                </c:pt>
                <c:pt idx="4029">
                  <c:v>31584</c:v>
                </c:pt>
                <c:pt idx="4030">
                  <c:v>31585</c:v>
                </c:pt>
                <c:pt idx="4031">
                  <c:v>31586</c:v>
                </c:pt>
                <c:pt idx="4032">
                  <c:v>31587</c:v>
                </c:pt>
                <c:pt idx="4033">
                  <c:v>31588</c:v>
                </c:pt>
                <c:pt idx="4034">
                  <c:v>31589</c:v>
                </c:pt>
                <c:pt idx="4035">
                  <c:v>31590</c:v>
                </c:pt>
                <c:pt idx="4036">
                  <c:v>31591</c:v>
                </c:pt>
                <c:pt idx="4037">
                  <c:v>31592</c:v>
                </c:pt>
                <c:pt idx="4038">
                  <c:v>31593</c:v>
                </c:pt>
                <c:pt idx="4039">
                  <c:v>31594</c:v>
                </c:pt>
                <c:pt idx="4040">
                  <c:v>31595</c:v>
                </c:pt>
                <c:pt idx="4041">
                  <c:v>31596</c:v>
                </c:pt>
                <c:pt idx="4042">
                  <c:v>31597</c:v>
                </c:pt>
                <c:pt idx="4043">
                  <c:v>31598</c:v>
                </c:pt>
                <c:pt idx="4044">
                  <c:v>31599</c:v>
                </c:pt>
                <c:pt idx="4045">
                  <c:v>31600</c:v>
                </c:pt>
                <c:pt idx="4046">
                  <c:v>31601</c:v>
                </c:pt>
                <c:pt idx="4047">
                  <c:v>31602</c:v>
                </c:pt>
                <c:pt idx="4048">
                  <c:v>31603</c:v>
                </c:pt>
                <c:pt idx="4049">
                  <c:v>31604</c:v>
                </c:pt>
                <c:pt idx="4050">
                  <c:v>31605</c:v>
                </c:pt>
                <c:pt idx="4051">
                  <c:v>31606</c:v>
                </c:pt>
                <c:pt idx="4052">
                  <c:v>31607</c:v>
                </c:pt>
                <c:pt idx="4053">
                  <c:v>31608</c:v>
                </c:pt>
                <c:pt idx="4054">
                  <c:v>31609</c:v>
                </c:pt>
                <c:pt idx="4055">
                  <c:v>31610</c:v>
                </c:pt>
                <c:pt idx="4056">
                  <c:v>31611</c:v>
                </c:pt>
                <c:pt idx="4057">
                  <c:v>31612</c:v>
                </c:pt>
                <c:pt idx="4058">
                  <c:v>31613</c:v>
                </c:pt>
                <c:pt idx="4059">
                  <c:v>31614</c:v>
                </c:pt>
                <c:pt idx="4060">
                  <c:v>31615</c:v>
                </c:pt>
                <c:pt idx="4061">
                  <c:v>31616</c:v>
                </c:pt>
                <c:pt idx="4062">
                  <c:v>31617</c:v>
                </c:pt>
                <c:pt idx="4063">
                  <c:v>31618</c:v>
                </c:pt>
                <c:pt idx="4064">
                  <c:v>31619</c:v>
                </c:pt>
                <c:pt idx="4065">
                  <c:v>31620</c:v>
                </c:pt>
                <c:pt idx="4066">
                  <c:v>31621</c:v>
                </c:pt>
                <c:pt idx="4067">
                  <c:v>31622</c:v>
                </c:pt>
                <c:pt idx="4068">
                  <c:v>31623</c:v>
                </c:pt>
                <c:pt idx="4069">
                  <c:v>31624</c:v>
                </c:pt>
                <c:pt idx="4070">
                  <c:v>31625</c:v>
                </c:pt>
                <c:pt idx="4071">
                  <c:v>31626</c:v>
                </c:pt>
                <c:pt idx="4072">
                  <c:v>31627</c:v>
                </c:pt>
                <c:pt idx="4073">
                  <c:v>31628</c:v>
                </c:pt>
                <c:pt idx="4074">
                  <c:v>31629</c:v>
                </c:pt>
                <c:pt idx="4075">
                  <c:v>31630</c:v>
                </c:pt>
                <c:pt idx="4076">
                  <c:v>31631</c:v>
                </c:pt>
                <c:pt idx="4077">
                  <c:v>31632</c:v>
                </c:pt>
                <c:pt idx="4078">
                  <c:v>31633</c:v>
                </c:pt>
                <c:pt idx="4079">
                  <c:v>31634</c:v>
                </c:pt>
                <c:pt idx="4080">
                  <c:v>31635</c:v>
                </c:pt>
                <c:pt idx="4081">
                  <c:v>31636</c:v>
                </c:pt>
                <c:pt idx="4082">
                  <c:v>31637</c:v>
                </c:pt>
                <c:pt idx="4083">
                  <c:v>31638</c:v>
                </c:pt>
                <c:pt idx="4084">
                  <c:v>31639</c:v>
                </c:pt>
                <c:pt idx="4085">
                  <c:v>31640</c:v>
                </c:pt>
                <c:pt idx="4086">
                  <c:v>31641</c:v>
                </c:pt>
                <c:pt idx="4087">
                  <c:v>31642</c:v>
                </c:pt>
                <c:pt idx="4088">
                  <c:v>31643</c:v>
                </c:pt>
                <c:pt idx="4089">
                  <c:v>31644</c:v>
                </c:pt>
                <c:pt idx="4090">
                  <c:v>31645</c:v>
                </c:pt>
                <c:pt idx="4091">
                  <c:v>31646</c:v>
                </c:pt>
                <c:pt idx="4092">
                  <c:v>31647</c:v>
                </c:pt>
                <c:pt idx="4093">
                  <c:v>31648</c:v>
                </c:pt>
                <c:pt idx="4094">
                  <c:v>31649</c:v>
                </c:pt>
                <c:pt idx="4095">
                  <c:v>31650</c:v>
                </c:pt>
                <c:pt idx="4096">
                  <c:v>31651</c:v>
                </c:pt>
                <c:pt idx="4097">
                  <c:v>31652</c:v>
                </c:pt>
                <c:pt idx="4098">
                  <c:v>31653</c:v>
                </c:pt>
                <c:pt idx="4099">
                  <c:v>31654</c:v>
                </c:pt>
                <c:pt idx="4100">
                  <c:v>31655</c:v>
                </c:pt>
                <c:pt idx="4101">
                  <c:v>31656</c:v>
                </c:pt>
                <c:pt idx="4102">
                  <c:v>31657</c:v>
                </c:pt>
                <c:pt idx="4103">
                  <c:v>31658</c:v>
                </c:pt>
                <c:pt idx="4104">
                  <c:v>31659</c:v>
                </c:pt>
                <c:pt idx="4105">
                  <c:v>31660</c:v>
                </c:pt>
                <c:pt idx="4106">
                  <c:v>31661</c:v>
                </c:pt>
                <c:pt idx="4107">
                  <c:v>31662</c:v>
                </c:pt>
                <c:pt idx="4108">
                  <c:v>31663</c:v>
                </c:pt>
                <c:pt idx="4109">
                  <c:v>31664</c:v>
                </c:pt>
                <c:pt idx="4110">
                  <c:v>31665</c:v>
                </c:pt>
                <c:pt idx="4111">
                  <c:v>31666</c:v>
                </c:pt>
                <c:pt idx="4112">
                  <c:v>31667</c:v>
                </c:pt>
                <c:pt idx="4113">
                  <c:v>31668</c:v>
                </c:pt>
                <c:pt idx="4114">
                  <c:v>31669</c:v>
                </c:pt>
                <c:pt idx="4115">
                  <c:v>31670</c:v>
                </c:pt>
                <c:pt idx="4116">
                  <c:v>31671</c:v>
                </c:pt>
                <c:pt idx="4117">
                  <c:v>31672</c:v>
                </c:pt>
                <c:pt idx="4118">
                  <c:v>31673</c:v>
                </c:pt>
                <c:pt idx="4119">
                  <c:v>31674</c:v>
                </c:pt>
                <c:pt idx="4120">
                  <c:v>31675</c:v>
                </c:pt>
                <c:pt idx="4121">
                  <c:v>31676</c:v>
                </c:pt>
                <c:pt idx="4122">
                  <c:v>31677</c:v>
                </c:pt>
                <c:pt idx="4123">
                  <c:v>31678</c:v>
                </c:pt>
                <c:pt idx="4124">
                  <c:v>31679</c:v>
                </c:pt>
                <c:pt idx="4125">
                  <c:v>31680</c:v>
                </c:pt>
                <c:pt idx="4126">
                  <c:v>31681</c:v>
                </c:pt>
                <c:pt idx="4127">
                  <c:v>31682</c:v>
                </c:pt>
                <c:pt idx="4128">
                  <c:v>31683</c:v>
                </c:pt>
                <c:pt idx="4129">
                  <c:v>31684</c:v>
                </c:pt>
                <c:pt idx="4130">
                  <c:v>31685</c:v>
                </c:pt>
                <c:pt idx="4131">
                  <c:v>31898</c:v>
                </c:pt>
                <c:pt idx="4132">
                  <c:v>31899</c:v>
                </c:pt>
                <c:pt idx="4133">
                  <c:v>31900</c:v>
                </c:pt>
                <c:pt idx="4134">
                  <c:v>31901</c:v>
                </c:pt>
                <c:pt idx="4135">
                  <c:v>31902</c:v>
                </c:pt>
                <c:pt idx="4136">
                  <c:v>31903</c:v>
                </c:pt>
                <c:pt idx="4137">
                  <c:v>31904</c:v>
                </c:pt>
                <c:pt idx="4138">
                  <c:v>31905</c:v>
                </c:pt>
                <c:pt idx="4139">
                  <c:v>31906</c:v>
                </c:pt>
                <c:pt idx="4140">
                  <c:v>31907</c:v>
                </c:pt>
                <c:pt idx="4141">
                  <c:v>31908</c:v>
                </c:pt>
                <c:pt idx="4142">
                  <c:v>31909</c:v>
                </c:pt>
                <c:pt idx="4143">
                  <c:v>31910</c:v>
                </c:pt>
                <c:pt idx="4144">
                  <c:v>31911</c:v>
                </c:pt>
                <c:pt idx="4145">
                  <c:v>31912</c:v>
                </c:pt>
                <c:pt idx="4146">
                  <c:v>31913</c:v>
                </c:pt>
                <c:pt idx="4147">
                  <c:v>31914</c:v>
                </c:pt>
                <c:pt idx="4148">
                  <c:v>31915</c:v>
                </c:pt>
                <c:pt idx="4149">
                  <c:v>31916</c:v>
                </c:pt>
                <c:pt idx="4150">
                  <c:v>31917</c:v>
                </c:pt>
                <c:pt idx="4151">
                  <c:v>31918</c:v>
                </c:pt>
                <c:pt idx="4152">
                  <c:v>31919</c:v>
                </c:pt>
                <c:pt idx="4153">
                  <c:v>31920</c:v>
                </c:pt>
                <c:pt idx="4154">
                  <c:v>31921</c:v>
                </c:pt>
                <c:pt idx="4155">
                  <c:v>31922</c:v>
                </c:pt>
                <c:pt idx="4156">
                  <c:v>31923</c:v>
                </c:pt>
                <c:pt idx="4157">
                  <c:v>31924</c:v>
                </c:pt>
                <c:pt idx="4158">
                  <c:v>31925</c:v>
                </c:pt>
                <c:pt idx="4159">
                  <c:v>31926</c:v>
                </c:pt>
                <c:pt idx="4160">
                  <c:v>31927</c:v>
                </c:pt>
                <c:pt idx="4161">
                  <c:v>31928</c:v>
                </c:pt>
                <c:pt idx="4162">
                  <c:v>31929</c:v>
                </c:pt>
                <c:pt idx="4163">
                  <c:v>31930</c:v>
                </c:pt>
                <c:pt idx="4164">
                  <c:v>31931</c:v>
                </c:pt>
                <c:pt idx="4165">
                  <c:v>31932</c:v>
                </c:pt>
                <c:pt idx="4166">
                  <c:v>31933</c:v>
                </c:pt>
                <c:pt idx="4167">
                  <c:v>31934</c:v>
                </c:pt>
                <c:pt idx="4168">
                  <c:v>31935</c:v>
                </c:pt>
                <c:pt idx="4169">
                  <c:v>31936</c:v>
                </c:pt>
                <c:pt idx="4170">
                  <c:v>31937</c:v>
                </c:pt>
                <c:pt idx="4171">
                  <c:v>31938</c:v>
                </c:pt>
                <c:pt idx="4172">
                  <c:v>31939</c:v>
                </c:pt>
                <c:pt idx="4173">
                  <c:v>31940</c:v>
                </c:pt>
                <c:pt idx="4174">
                  <c:v>31941</c:v>
                </c:pt>
                <c:pt idx="4175">
                  <c:v>31942</c:v>
                </c:pt>
                <c:pt idx="4176">
                  <c:v>31943</c:v>
                </c:pt>
                <c:pt idx="4177">
                  <c:v>31944</c:v>
                </c:pt>
                <c:pt idx="4178">
                  <c:v>31945</c:v>
                </c:pt>
                <c:pt idx="4179">
                  <c:v>31946</c:v>
                </c:pt>
                <c:pt idx="4180">
                  <c:v>31947</c:v>
                </c:pt>
                <c:pt idx="4181">
                  <c:v>31948</c:v>
                </c:pt>
                <c:pt idx="4182">
                  <c:v>31949</c:v>
                </c:pt>
                <c:pt idx="4183">
                  <c:v>31950</c:v>
                </c:pt>
                <c:pt idx="4184">
                  <c:v>31951</c:v>
                </c:pt>
                <c:pt idx="4185">
                  <c:v>31952</c:v>
                </c:pt>
                <c:pt idx="4186">
                  <c:v>31953</c:v>
                </c:pt>
                <c:pt idx="4187">
                  <c:v>31954</c:v>
                </c:pt>
                <c:pt idx="4188">
                  <c:v>31955</c:v>
                </c:pt>
                <c:pt idx="4189">
                  <c:v>31956</c:v>
                </c:pt>
                <c:pt idx="4190">
                  <c:v>31957</c:v>
                </c:pt>
                <c:pt idx="4191">
                  <c:v>31958</c:v>
                </c:pt>
                <c:pt idx="4192">
                  <c:v>31959</c:v>
                </c:pt>
                <c:pt idx="4193">
                  <c:v>31960</c:v>
                </c:pt>
                <c:pt idx="4194">
                  <c:v>31961</c:v>
                </c:pt>
                <c:pt idx="4195">
                  <c:v>31962</c:v>
                </c:pt>
                <c:pt idx="4196">
                  <c:v>31963</c:v>
                </c:pt>
                <c:pt idx="4197">
                  <c:v>31964</c:v>
                </c:pt>
                <c:pt idx="4198">
                  <c:v>31965</c:v>
                </c:pt>
                <c:pt idx="4199">
                  <c:v>31966</c:v>
                </c:pt>
                <c:pt idx="4200">
                  <c:v>31967</c:v>
                </c:pt>
                <c:pt idx="4201">
                  <c:v>31968</c:v>
                </c:pt>
                <c:pt idx="4202">
                  <c:v>31969</c:v>
                </c:pt>
                <c:pt idx="4203">
                  <c:v>31970</c:v>
                </c:pt>
                <c:pt idx="4204">
                  <c:v>31971</c:v>
                </c:pt>
                <c:pt idx="4205">
                  <c:v>31972</c:v>
                </c:pt>
                <c:pt idx="4206">
                  <c:v>31973</c:v>
                </c:pt>
                <c:pt idx="4207">
                  <c:v>31974</c:v>
                </c:pt>
                <c:pt idx="4208">
                  <c:v>31975</c:v>
                </c:pt>
                <c:pt idx="4209">
                  <c:v>31976</c:v>
                </c:pt>
                <c:pt idx="4210">
                  <c:v>31977</c:v>
                </c:pt>
                <c:pt idx="4211">
                  <c:v>31978</c:v>
                </c:pt>
                <c:pt idx="4212">
                  <c:v>31979</c:v>
                </c:pt>
                <c:pt idx="4213">
                  <c:v>31980</c:v>
                </c:pt>
                <c:pt idx="4214">
                  <c:v>31981</c:v>
                </c:pt>
                <c:pt idx="4215">
                  <c:v>31982</c:v>
                </c:pt>
                <c:pt idx="4216">
                  <c:v>31983</c:v>
                </c:pt>
                <c:pt idx="4217">
                  <c:v>31984</c:v>
                </c:pt>
                <c:pt idx="4218">
                  <c:v>31985</c:v>
                </c:pt>
                <c:pt idx="4219">
                  <c:v>31986</c:v>
                </c:pt>
                <c:pt idx="4220">
                  <c:v>31987</c:v>
                </c:pt>
                <c:pt idx="4221">
                  <c:v>31988</c:v>
                </c:pt>
                <c:pt idx="4222">
                  <c:v>31989</c:v>
                </c:pt>
                <c:pt idx="4223">
                  <c:v>31990</c:v>
                </c:pt>
                <c:pt idx="4224">
                  <c:v>31991</c:v>
                </c:pt>
                <c:pt idx="4225">
                  <c:v>31992</c:v>
                </c:pt>
                <c:pt idx="4226">
                  <c:v>31993</c:v>
                </c:pt>
                <c:pt idx="4227">
                  <c:v>31994</c:v>
                </c:pt>
                <c:pt idx="4228">
                  <c:v>31995</c:v>
                </c:pt>
                <c:pt idx="4229">
                  <c:v>31996</c:v>
                </c:pt>
                <c:pt idx="4230">
                  <c:v>31997</c:v>
                </c:pt>
                <c:pt idx="4231">
                  <c:v>31998</c:v>
                </c:pt>
                <c:pt idx="4232">
                  <c:v>31999</c:v>
                </c:pt>
                <c:pt idx="4233">
                  <c:v>32000</c:v>
                </c:pt>
                <c:pt idx="4234">
                  <c:v>32001</c:v>
                </c:pt>
                <c:pt idx="4235">
                  <c:v>32002</c:v>
                </c:pt>
                <c:pt idx="4236">
                  <c:v>32003</c:v>
                </c:pt>
                <c:pt idx="4237">
                  <c:v>32004</c:v>
                </c:pt>
                <c:pt idx="4238">
                  <c:v>32005</c:v>
                </c:pt>
                <c:pt idx="4239">
                  <c:v>32006</c:v>
                </c:pt>
                <c:pt idx="4240">
                  <c:v>32007</c:v>
                </c:pt>
                <c:pt idx="4241">
                  <c:v>32008</c:v>
                </c:pt>
                <c:pt idx="4242">
                  <c:v>32009</c:v>
                </c:pt>
                <c:pt idx="4243">
                  <c:v>32010</c:v>
                </c:pt>
                <c:pt idx="4244">
                  <c:v>32011</c:v>
                </c:pt>
                <c:pt idx="4245">
                  <c:v>32012</c:v>
                </c:pt>
                <c:pt idx="4246">
                  <c:v>32013</c:v>
                </c:pt>
                <c:pt idx="4247">
                  <c:v>32014</c:v>
                </c:pt>
                <c:pt idx="4248">
                  <c:v>32015</c:v>
                </c:pt>
                <c:pt idx="4249">
                  <c:v>32016</c:v>
                </c:pt>
                <c:pt idx="4250">
                  <c:v>32017</c:v>
                </c:pt>
                <c:pt idx="4251">
                  <c:v>32018</c:v>
                </c:pt>
                <c:pt idx="4252">
                  <c:v>32019</c:v>
                </c:pt>
                <c:pt idx="4253">
                  <c:v>32020</c:v>
                </c:pt>
                <c:pt idx="4254">
                  <c:v>32021</c:v>
                </c:pt>
                <c:pt idx="4255">
                  <c:v>32022</c:v>
                </c:pt>
                <c:pt idx="4256">
                  <c:v>32023</c:v>
                </c:pt>
                <c:pt idx="4257">
                  <c:v>32024</c:v>
                </c:pt>
                <c:pt idx="4258">
                  <c:v>32025</c:v>
                </c:pt>
                <c:pt idx="4259">
                  <c:v>32026</c:v>
                </c:pt>
                <c:pt idx="4260">
                  <c:v>32027</c:v>
                </c:pt>
                <c:pt idx="4261">
                  <c:v>32028</c:v>
                </c:pt>
                <c:pt idx="4262">
                  <c:v>32029</c:v>
                </c:pt>
                <c:pt idx="4263">
                  <c:v>32030</c:v>
                </c:pt>
                <c:pt idx="4264">
                  <c:v>32031</c:v>
                </c:pt>
                <c:pt idx="4265">
                  <c:v>32032</c:v>
                </c:pt>
                <c:pt idx="4266">
                  <c:v>32033</c:v>
                </c:pt>
                <c:pt idx="4267">
                  <c:v>32034</c:v>
                </c:pt>
                <c:pt idx="4268">
                  <c:v>32035</c:v>
                </c:pt>
                <c:pt idx="4269">
                  <c:v>32036</c:v>
                </c:pt>
                <c:pt idx="4270">
                  <c:v>32037</c:v>
                </c:pt>
                <c:pt idx="4271">
                  <c:v>32038</c:v>
                </c:pt>
                <c:pt idx="4272">
                  <c:v>32039</c:v>
                </c:pt>
                <c:pt idx="4273">
                  <c:v>32040</c:v>
                </c:pt>
                <c:pt idx="4274">
                  <c:v>32041</c:v>
                </c:pt>
                <c:pt idx="4275">
                  <c:v>32042</c:v>
                </c:pt>
                <c:pt idx="4276">
                  <c:v>32043</c:v>
                </c:pt>
                <c:pt idx="4277">
                  <c:v>32044</c:v>
                </c:pt>
                <c:pt idx="4278">
                  <c:v>32045</c:v>
                </c:pt>
                <c:pt idx="4279">
                  <c:v>32046</c:v>
                </c:pt>
                <c:pt idx="4280">
                  <c:v>32047</c:v>
                </c:pt>
                <c:pt idx="4281">
                  <c:v>32048</c:v>
                </c:pt>
                <c:pt idx="4282">
                  <c:v>32049</c:v>
                </c:pt>
                <c:pt idx="4283">
                  <c:v>32050</c:v>
                </c:pt>
                <c:pt idx="4284">
                  <c:v>32264</c:v>
                </c:pt>
                <c:pt idx="4285">
                  <c:v>32265</c:v>
                </c:pt>
                <c:pt idx="4286">
                  <c:v>32266</c:v>
                </c:pt>
                <c:pt idx="4287">
                  <c:v>32267</c:v>
                </c:pt>
                <c:pt idx="4288">
                  <c:v>32268</c:v>
                </c:pt>
                <c:pt idx="4289">
                  <c:v>32269</c:v>
                </c:pt>
                <c:pt idx="4290">
                  <c:v>32270</c:v>
                </c:pt>
                <c:pt idx="4291">
                  <c:v>32271</c:v>
                </c:pt>
                <c:pt idx="4292">
                  <c:v>32272</c:v>
                </c:pt>
                <c:pt idx="4293">
                  <c:v>32273</c:v>
                </c:pt>
                <c:pt idx="4294">
                  <c:v>32274</c:v>
                </c:pt>
                <c:pt idx="4295">
                  <c:v>32275</c:v>
                </c:pt>
                <c:pt idx="4296">
                  <c:v>32276</c:v>
                </c:pt>
                <c:pt idx="4297">
                  <c:v>32277</c:v>
                </c:pt>
                <c:pt idx="4298">
                  <c:v>32278</c:v>
                </c:pt>
                <c:pt idx="4299">
                  <c:v>32279</c:v>
                </c:pt>
                <c:pt idx="4300">
                  <c:v>32280</c:v>
                </c:pt>
                <c:pt idx="4301">
                  <c:v>32281</c:v>
                </c:pt>
                <c:pt idx="4302">
                  <c:v>32282</c:v>
                </c:pt>
                <c:pt idx="4303">
                  <c:v>32283</c:v>
                </c:pt>
                <c:pt idx="4304">
                  <c:v>32284</c:v>
                </c:pt>
                <c:pt idx="4305">
                  <c:v>32285</c:v>
                </c:pt>
                <c:pt idx="4306">
                  <c:v>32286</c:v>
                </c:pt>
                <c:pt idx="4307">
                  <c:v>32287</c:v>
                </c:pt>
                <c:pt idx="4308">
                  <c:v>32288</c:v>
                </c:pt>
                <c:pt idx="4309">
                  <c:v>32289</c:v>
                </c:pt>
                <c:pt idx="4310">
                  <c:v>32290</c:v>
                </c:pt>
                <c:pt idx="4311">
                  <c:v>32291</c:v>
                </c:pt>
                <c:pt idx="4312">
                  <c:v>32292</c:v>
                </c:pt>
                <c:pt idx="4313">
                  <c:v>32293</c:v>
                </c:pt>
                <c:pt idx="4314">
                  <c:v>32294</c:v>
                </c:pt>
                <c:pt idx="4315">
                  <c:v>32295</c:v>
                </c:pt>
                <c:pt idx="4316">
                  <c:v>32296</c:v>
                </c:pt>
                <c:pt idx="4317">
                  <c:v>32297</c:v>
                </c:pt>
                <c:pt idx="4318">
                  <c:v>32298</c:v>
                </c:pt>
                <c:pt idx="4319">
                  <c:v>32299</c:v>
                </c:pt>
                <c:pt idx="4320">
                  <c:v>32300</c:v>
                </c:pt>
                <c:pt idx="4321">
                  <c:v>32301</c:v>
                </c:pt>
                <c:pt idx="4322">
                  <c:v>32302</c:v>
                </c:pt>
                <c:pt idx="4323">
                  <c:v>32303</c:v>
                </c:pt>
                <c:pt idx="4324">
                  <c:v>32304</c:v>
                </c:pt>
                <c:pt idx="4325">
                  <c:v>32305</c:v>
                </c:pt>
                <c:pt idx="4326">
                  <c:v>32306</c:v>
                </c:pt>
                <c:pt idx="4327">
                  <c:v>32307</c:v>
                </c:pt>
                <c:pt idx="4328">
                  <c:v>32308</c:v>
                </c:pt>
                <c:pt idx="4329">
                  <c:v>32309</c:v>
                </c:pt>
                <c:pt idx="4330">
                  <c:v>32310</c:v>
                </c:pt>
                <c:pt idx="4331">
                  <c:v>32311</c:v>
                </c:pt>
                <c:pt idx="4332">
                  <c:v>32312</c:v>
                </c:pt>
                <c:pt idx="4333">
                  <c:v>32313</c:v>
                </c:pt>
                <c:pt idx="4334">
                  <c:v>32314</c:v>
                </c:pt>
                <c:pt idx="4335">
                  <c:v>32315</c:v>
                </c:pt>
                <c:pt idx="4336">
                  <c:v>32316</c:v>
                </c:pt>
                <c:pt idx="4337">
                  <c:v>32317</c:v>
                </c:pt>
                <c:pt idx="4338">
                  <c:v>32318</c:v>
                </c:pt>
                <c:pt idx="4339">
                  <c:v>32319</c:v>
                </c:pt>
                <c:pt idx="4340">
                  <c:v>32320</c:v>
                </c:pt>
                <c:pt idx="4341">
                  <c:v>32321</c:v>
                </c:pt>
                <c:pt idx="4342">
                  <c:v>32322</c:v>
                </c:pt>
                <c:pt idx="4343">
                  <c:v>32323</c:v>
                </c:pt>
                <c:pt idx="4344">
                  <c:v>32324</c:v>
                </c:pt>
                <c:pt idx="4345">
                  <c:v>32325</c:v>
                </c:pt>
                <c:pt idx="4346">
                  <c:v>32326</c:v>
                </c:pt>
                <c:pt idx="4347">
                  <c:v>32327</c:v>
                </c:pt>
                <c:pt idx="4348">
                  <c:v>32328</c:v>
                </c:pt>
                <c:pt idx="4349">
                  <c:v>32329</c:v>
                </c:pt>
                <c:pt idx="4350">
                  <c:v>32330</c:v>
                </c:pt>
                <c:pt idx="4351">
                  <c:v>32331</c:v>
                </c:pt>
                <c:pt idx="4352">
                  <c:v>32332</c:v>
                </c:pt>
                <c:pt idx="4353">
                  <c:v>32333</c:v>
                </c:pt>
                <c:pt idx="4354">
                  <c:v>32334</c:v>
                </c:pt>
                <c:pt idx="4355">
                  <c:v>32335</c:v>
                </c:pt>
                <c:pt idx="4356">
                  <c:v>32336</c:v>
                </c:pt>
                <c:pt idx="4357">
                  <c:v>32337</c:v>
                </c:pt>
                <c:pt idx="4358">
                  <c:v>32338</c:v>
                </c:pt>
                <c:pt idx="4359">
                  <c:v>32339</c:v>
                </c:pt>
                <c:pt idx="4360">
                  <c:v>32340</c:v>
                </c:pt>
                <c:pt idx="4361">
                  <c:v>32341</c:v>
                </c:pt>
                <c:pt idx="4362">
                  <c:v>32342</c:v>
                </c:pt>
                <c:pt idx="4363">
                  <c:v>32343</c:v>
                </c:pt>
                <c:pt idx="4364">
                  <c:v>32344</c:v>
                </c:pt>
                <c:pt idx="4365">
                  <c:v>32345</c:v>
                </c:pt>
                <c:pt idx="4366">
                  <c:v>32346</c:v>
                </c:pt>
                <c:pt idx="4367">
                  <c:v>32347</c:v>
                </c:pt>
                <c:pt idx="4368">
                  <c:v>32348</c:v>
                </c:pt>
                <c:pt idx="4369">
                  <c:v>32349</c:v>
                </c:pt>
                <c:pt idx="4370">
                  <c:v>32350</c:v>
                </c:pt>
                <c:pt idx="4371">
                  <c:v>32351</c:v>
                </c:pt>
                <c:pt idx="4372">
                  <c:v>32352</c:v>
                </c:pt>
                <c:pt idx="4373">
                  <c:v>32353</c:v>
                </c:pt>
                <c:pt idx="4374">
                  <c:v>32354</c:v>
                </c:pt>
                <c:pt idx="4375">
                  <c:v>32355</c:v>
                </c:pt>
                <c:pt idx="4376">
                  <c:v>32356</c:v>
                </c:pt>
                <c:pt idx="4377">
                  <c:v>32357</c:v>
                </c:pt>
                <c:pt idx="4378">
                  <c:v>32358</c:v>
                </c:pt>
                <c:pt idx="4379">
                  <c:v>32359</c:v>
                </c:pt>
                <c:pt idx="4380">
                  <c:v>32360</c:v>
                </c:pt>
                <c:pt idx="4381">
                  <c:v>32361</c:v>
                </c:pt>
                <c:pt idx="4382">
                  <c:v>32362</c:v>
                </c:pt>
                <c:pt idx="4383">
                  <c:v>32363</c:v>
                </c:pt>
                <c:pt idx="4384">
                  <c:v>32364</c:v>
                </c:pt>
                <c:pt idx="4385">
                  <c:v>32365</c:v>
                </c:pt>
                <c:pt idx="4386">
                  <c:v>32366</c:v>
                </c:pt>
                <c:pt idx="4387">
                  <c:v>32367</c:v>
                </c:pt>
                <c:pt idx="4388">
                  <c:v>32368</c:v>
                </c:pt>
                <c:pt idx="4389">
                  <c:v>32369</c:v>
                </c:pt>
                <c:pt idx="4390">
                  <c:v>32370</c:v>
                </c:pt>
                <c:pt idx="4391">
                  <c:v>32371</c:v>
                </c:pt>
                <c:pt idx="4392">
                  <c:v>32372</c:v>
                </c:pt>
                <c:pt idx="4393">
                  <c:v>32373</c:v>
                </c:pt>
                <c:pt idx="4394">
                  <c:v>32374</c:v>
                </c:pt>
                <c:pt idx="4395">
                  <c:v>32375</c:v>
                </c:pt>
                <c:pt idx="4396">
                  <c:v>32376</c:v>
                </c:pt>
                <c:pt idx="4397">
                  <c:v>32377</c:v>
                </c:pt>
                <c:pt idx="4398">
                  <c:v>32378</c:v>
                </c:pt>
                <c:pt idx="4399">
                  <c:v>32379</c:v>
                </c:pt>
                <c:pt idx="4400">
                  <c:v>32380</c:v>
                </c:pt>
                <c:pt idx="4401">
                  <c:v>32381</c:v>
                </c:pt>
                <c:pt idx="4402">
                  <c:v>32382</c:v>
                </c:pt>
                <c:pt idx="4403">
                  <c:v>32383</c:v>
                </c:pt>
                <c:pt idx="4404">
                  <c:v>32384</c:v>
                </c:pt>
                <c:pt idx="4405">
                  <c:v>32385</c:v>
                </c:pt>
                <c:pt idx="4406">
                  <c:v>32386</c:v>
                </c:pt>
                <c:pt idx="4407">
                  <c:v>32387</c:v>
                </c:pt>
                <c:pt idx="4408">
                  <c:v>32388</c:v>
                </c:pt>
                <c:pt idx="4409">
                  <c:v>32389</c:v>
                </c:pt>
                <c:pt idx="4410">
                  <c:v>32390</c:v>
                </c:pt>
                <c:pt idx="4411">
                  <c:v>32391</c:v>
                </c:pt>
                <c:pt idx="4412">
                  <c:v>32392</c:v>
                </c:pt>
                <c:pt idx="4413">
                  <c:v>32393</c:v>
                </c:pt>
                <c:pt idx="4414">
                  <c:v>32394</c:v>
                </c:pt>
                <c:pt idx="4415">
                  <c:v>32395</c:v>
                </c:pt>
                <c:pt idx="4416">
                  <c:v>32396</c:v>
                </c:pt>
                <c:pt idx="4417">
                  <c:v>32397</c:v>
                </c:pt>
                <c:pt idx="4418">
                  <c:v>32398</c:v>
                </c:pt>
                <c:pt idx="4419">
                  <c:v>32399</c:v>
                </c:pt>
                <c:pt idx="4420">
                  <c:v>32400</c:v>
                </c:pt>
                <c:pt idx="4421">
                  <c:v>32401</c:v>
                </c:pt>
                <c:pt idx="4422">
                  <c:v>32402</c:v>
                </c:pt>
                <c:pt idx="4423">
                  <c:v>32403</c:v>
                </c:pt>
                <c:pt idx="4424">
                  <c:v>32404</c:v>
                </c:pt>
                <c:pt idx="4425">
                  <c:v>32405</c:v>
                </c:pt>
                <c:pt idx="4426">
                  <c:v>32406</c:v>
                </c:pt>
                <c:pt idx="4427">
                  <c:v>32407</c:v>
                </c:pt>
                <c:pt idx="4428">
                  <c:v>32408</c:v>
                </c:pt>
                <c:pt idx="4429">
                  <c:v>32409</c:v>
                </c:pt>
                <c:pt idx="4430">
                  <c:v>32410</c:v>
                </c:pt>
                <c:pt idx="4431">
                  <c:v>32411</c:v>
                </c:pt>
                <c:pt idx="4432">
                  <c:v>32412</c:v>
                </c:pt>
                <c:pt idx="4433">
                  <c:v>32413</c:v>
                </c:pt>
                <c:pt idx="4434">
                  <c:v>32414</c:v>
                </c:pt>
                <c:pt idx="4435">
                  <c:v>32415</c:v>
                </c:pt>
                <c:pt idx="4436">
                  <c:v>32416</c:v>
                </c:pt>
                <c:pt idx="4437">
                  <c:v>32629</c:v>
                </c:pt>
                <c:pt idx="4438">
                  <c:v>32630</c:v>
                </c:pt>
                <c:pt idx="4439">
                  <c:v>32631</c:v>
                </c:pt>
                <c:pt idx="4440">
                  <c:v>32632</c:v>
                </c:pt>
                <c:pt idx="4441">
                  <c:v>32633</c:v>
                </c:pt>
                <c:pt idx="4442">
                  <c:v>32634</c:v>
                </c:pt>
                <c:pt idx="4443">
                  <c:v>32635</c:v>
                </c:pt>
                <c:pt idx="4444">
                  <c:v>32636</c:v>
                </c:pt>
                <c:pt idx="4445">
                  <c:v>32637</c:v>
                </c:pt>
                <c:pt idx="4446">
                  <c:v>32638</c:v>
                </c:pt>
                <c:pt idx="4447">
                  <c:v>32639</c:v>
                </c:pt>
                <c:pt idx="4448">
                  <c:v>32640</c:v>
                </c:pt>
                <c:pt idx="4449">
                  <c:v>32641</c:v>
                </c:pt>
                <c:pt idx="4450">
                  <c:v>32642</c:v>
                </c:pt>
                <c:pt idx="4451">
                  <c:v>32643</c:v>
                </c:pt>
                <c:pt idx="4452">
                  <c:v>32644</c:v>
                </c:pt>
                <c:pt idx="4453">
                  <c:v>32645</c:v>
                </c:pt>
                <c:pt idx="4454">
                  <c:v>32646</c:v>
                </c:pt>
                <c:pt idx="4455">
                  <c:v>32647</c:v>
                </c:pt>
                <c:pt idx="4456">
                  <c:v>32648</c:v>
                </c:pt>
                <c:pt idx="4457">
                  <c:v>32649</c:v>
                </c:pt>
                <c:pt idx="4458">
                  <c:v>32650</c:v>
                </c:pt>
                <c:pt idx="4459">
                  <c:v>32651</c:v>
                </c:pt>
                <c:pt idx="4460">
                  <c:v>32652</c:v>
                </c:pt>
                <c:pt idx="4461">
                  <c:v>32653</c:v>
                </c:pt>
                <c:pt idx="4462">
                  <c:v>32654</c:v>
                </c:pt>
                <c:pt idx="4463">
                  <c:v>32655</c:v>
                </c:pt>
                <c:pt idx="4464">
                  <c:v>32656</c:v>
                </c:pt>
                <c:pt idx="4465">
                  <c:v>32657</c:v>
                </c:pt>
                <c:pt idx="4466">
                  <c:v>32658</c:v>
                </c:pt>
                <c:pt idx="4467">
                  <c:v>32659</c:v>
                </c:pt>
                <c:pt idx="4468">
                  <c:v>32660</c:v>
                </c:pt>
                <c:pt idx="4469">
                  <c:v>32661</c:v>
                </c:pt>
                <c:pt idx="4470">
                  <c:v>32662</c:v>
                </c:pt>
                <c:pt idx="4471">
                  <c:v>32663</c:v>
                </c:pt>
                <c:pt idx="4472">
                  <c:v>32664</c:v>
                </c:pt>
                <c:pt idx="4473">
                  <c:v>32665</c:v>
                </c:pt>
                <c:pt idx="4474">
                  <c:v>32666</c:v>
                </c:pt>
                <c:pt idx="4475">
                  <c:v>32667</c:v>
                </c:pt>
                <c:pt idx="4476">
                  <c:v>32668</c:v>
                </c:pt>
                <c:pt idx="4477">
                  <c:v>32669</c:v>
                </c:pt>
                <c:pt idx="4478">
                  <c:v>32670</c:v>
                </c:pt>
                <c:pt idx="4479">
                  <c:v>32671</c:v>
                </c:pt>
                <c:pt idx="4480">
                  <c:v>32672</c:v>
                </c:pt>
                <c:pt idx="4481">
                  <c:v>32673</c:v>
                </c:pt>
                <c:pt idx="4482">
                  <c:v>32674</c:v>
                </c:pt>
                <c:pt idx="4483">
                  <c:v>32675</c:v>
                </c:pt>
                <c:pt idx="4484">
                  <c:v>32676</c:v>
                </c:pt>
                <c:pt idx="4485">
                  <c:v>32677</c:v>
                </c:pt>
                <c:pt idx="4486">
                  <c:v>32678</c:v>
                </c:pt>
                <c:pt idx="4487">
                  <c:v>32679</c:v>
                </c:pt>
                <c:pt idx="4488">
                  <c:v>32680</c:v>
                </c:pt>
                <c:pt idx="4489">
                  <c:v>32681</c:v>
                </c:pt>
                <c:pt idx="4490">
                  <c:v>32682</c:v>
                </c:pt>
                <c:pt idx="4491">
                  <c:v>32683</c:v>
                </c:pt>
                <c:pt idx="4492">
                  <c:v>32684</c:v>
                </c:pt>
                <c:pt idx="4493">
                  <c:v>32685</c:v>
                </c:pt>
                <c:pt idx="4494">
                  <c:v>32686</c:v>
                </c:pt>
                <c:pt idx="4495">
                  <c:v>32687</c:v>
                </c:pt>
                <c:pt idx="4496">
                  <c:v>32688</c:v>
                </c:pt>
                <c:pt idx="4497">
                  <c:v>32689</c:v>
                </c:pt>
                <c:pt idx="4498">
                  <c:v>32690</c:v>
                </c:pt>
                <c:pt idx="4499">
                  <c:v>32691</c:v>
                </c:pt>
                <c:pt idx="4500">
                  <c:v>32692</c:v>
                </c:pt>
                <c:pt idx="4501">
                  <c:v>32693</c:v>
                </c:pt>
                <c:pt idx="4502">
                  <c:v>32694</c:v>
                </c:pt>
                <c:pt idx="4503">
                  <c:v>32695</c:v>
                </c:pt>
                <c:pt idx="4504">
                  <c:v>32696</c:v>
                </c:pt>
                <c:pt idx="4505">
                  <c:v>32697</c:v>
                </c:pt>
                <c:pt idx="4506">
                  <c:v>32698</c:v>
                </c:pt>
                <c:pt idx="4507">
                  <c:v>32699</c:v>
                </c:pt>
                <c:pt idx="4508">
                  <c:v>32700</c:v>
                </c:pt>
                <c:pt idx="4509">
                  <c:v>32701</c:v>
                </c:pt>
                <c:pt idx="4510">
                  <c:v>32702</c:v>
                </c:pt>
                <c:pt idx="4511">
                  <c:v>32703</c:v>
                </c:pt>
                <c:pt idx="4512">
                  <c:v>32704</c:v>
                </c:pt>
                <c:pt idx="4513">
                  <c:v>32705</c:v>
                </c:pt>
                <c:pt idx="4514">
                  <c:v>32706</c:v>
                </c:pt>
                <c:pt idx="4515">
                  <c:v>32707</c:v>
                </c:pt>
                <c:pt idx="4516">
                  <c:v>32708</c:v>
                </c:pt>
                <c:pt idx="4517">
                  <c:v>32709</c:v>
                </c:pt>
                <c:pt idx="4518">
                  <c:v>32710</c:v>
                </c:pt>
                <c:pt idx="4519">
                  <c:v>32711</c:v>
                </c:pt>
                <c:pt idx="4520">
                  <c:v>32712</c:v>
                </c:pt>
                <c:pt idx="4521">
                  <c:v>32713</c:v>
                </c:pt>
                <c:pt idx="4522">
                  <c:v>32714</c:v>
                </c:pt>
                <c:pt idx="4523">
                  <c:v>32715</c:v>
                </c:pt>
                <c:pt idx="4524">
                  <c:v>32716</c:v>
                </c:pt>
                <c:pt idx="4525">
                  <c:v>32717</c:v>
                </c:pt>
                <c:pt idx="4526">
                  <c:v>32718</c:v>
                </c:pt>
                <c:pt idx="4527">
                  <c:v>32719</c:v>
                </c:pt>
                <c:pt idx="4528">
                  <c:v>32720</c:v>
                </c:pt>
                <c:pt idx="4529">
                  <c:v>32721</c:v>
                </c:pt>
                <c:pt idx="4530">
                  <c:v>32722</c:v>
                </c:pt>
                <c:pt idx="4531">
                  <c:v>32723</c:v>
                </c:pt>
                <c:pt idx="4532">
                  <c:v>32724</c:v>
                </c:pt>
                <c:pt idx="4533">
                  <c:v>32725</c:v>
                </c:pt>
                <c:pt idx="4534">
                  <c:v>32726</c:v>
                </c:pt>
                <c:pt idx="4535">
                  <c:v>32727</c:v>
                </c:pt>
                <c:pt idx="4536">
                  <c:v>32728</c:v>
                </c:pt>
                <c:pt idx="4537">
                  <c:v>32729</c:v>
                </c:pt>
                <c:pt idx="4538">
                  <c:v>32730</c:v>
                </c:pt>
                <c:pt idx="4539">
                  <c:v>32731</c:v>
                </c:pt>
                <c:pt idx="4540">
                  <c:v>32732</c:v>
                </c:pt>
                <c:pt idx="4541">
                  <c:v>32733</c:v>
                </c:pt>
                <c:pt idx="4542">
                  <c:v>32734</c:v>
                </c:pt>
                <c:pt idx="4543">
                  <c:v>32735</c:v>
                </c:pt>
                <c:pt idx="4544">
                  <c:v>32736</c:v>
                </c:pt>
                <c:pt idx="4545">
                  <c:v>32737</c:v>
                </c:pt>
                <c:pt idx="4546">
                  <c:v>32738</c:v>
                </c:pt>
                <c:pt idx="4547">
                  <c:v>32739</c:v>
                </c:pt>
                <c:pt idx="4548">
                  <c:v>32740</c:v>
                </c:pt>
                <c:pt idx="4549">
                  <c:v>32741</c:v>
                </c:pt>
                <c:pt idx="4550">
                  <c:v>32742</c:v>
                </c:pt>
                <c:pt idx="4551">
                  <c:v>32743</c:v>
                </c:pt>
                <c:pt idx="4552">
                  <c:v>32744</c:v>
                </c:pt>
                <c:pt idx="4553">
                  <c:v>32745</c:v>
                </c:pt>
                <c:pt idx="4554">
                  <c:v>32746</c:v>
                </c:pt>
                <c:pt idx="4555">
                  <c:v>32747</c:v>
                </c:pt>
                <c:pt idx="4556">
                  <c:v>32748</c:v>
                </c:pt>
                <c:pt idx="4557">
                  <c:v>32749</c:v>
                </c:pt>
                <c:pt idx="4558">
                  <c:v>32750</c:v>
                </c:pt>
                <c:pt idx="4559">
                  <c:v>32751</c:v>
                </c:pt>
                <c:pt idx="4560">
                  <c:v>32752</c:v>
                </c:pt>
                <c:pt idx="4561">
                  <c:v>32753</c:v>
                </c:pt>
                <c:pt idx="4562">
                  <c:v>32754</c:v>
                </c:pt>
                <c:pt idx="4563">
                  <c:v>32755</c:v>
                </c:pt>
                <c:pt idx="4564">
                  <c:v>32756</c:v>
                </c:pt>
                <c:pt idx="4565">
                  <c:v>32757</c:v>
                </c:pt>
                <c:pt idx="4566">
                  <c:v>32758</c:v>
                </c:pt>
                <c:pt idx="4567">
                  <c:v>32759</c:v>
                </c:pt>
                <c:pt idx="4568">
                  <c:v>32760</c:v>
                </c:pt>
                <c:pt idx="4569">
                  <c:v>32761</c:v>
                </c:pt>
                <c:pt idx="4570">
                  <c:v>32762</c:v>
                </c:pt>
                <c:pt idx="4571">
                  <c:v>32763</c:v>
                </c:pt>
                <c:pt idx="4572">
                  <c:v>32764</c:v>
                </c:pt>
                <c:pt idx="4573">
                  <c:v>32765</c:v>
                </c:pt>
                <c:pt idx="4574">
                  <c:v>32766</c:v>
                </c:pt>
                <c:pt idx="4575">
                  <c:v>32767</c:v>
                </c:pt>
                <c:pt idx="4576">
                  <c:v>32768</c:v>
                </c:pt>
                <c:pt idx="4577">
                  <c:v>32769</c:v>
                </c:pt>
                <c:pt idx="4578">
                  <c:v>32770</c:v>
                </c:pt>
                <c:pt idx="4579">
                  <c:v>32771</c:v>
                </c:pt>
                <c:pt idx="4580">
                  <c:v>32772</c:v>
                </c:pt>
                <c:pt idx="4581">
                  <c:v>32773</c:v>
                </c:pt>
                <c:pt idx="4582">
                  <c:v>32774</c:v>
                </c:pt>
                <c:pt idx="4583">
                  <c:v>32775</c:v>
                </c:pt>
                <c:pt idx="4584">
                  <c:v>32776</c:v>
                </c:pt>
                <c:pt idx="4585">
                  <c:v>32777</c:v>
                </c:pt>
                <c:pt idx="4586">
                  <c:v>32778</c:v>
                </c:pt>
                <c:pt idx="4587">
                  <c:v>32779</c:v>
                </c:pt>
                <c:pt idx="4588">
                  <c:v>32780</c:v>
                </c:pt>
                <c:pt idx="4589">
                  <c:v>32781</c:v>
                </c:pt>
                <c:pt idx="4590">
                  <c:v>32994</c:v>
                </c:pt>
                <c:pt idx="4591">
                  <c:v>32995</c:v>
                </c:pt>
                <c:pt idx="4592">
                  <c:v>32996</c:v>
                </c:pt>
                <c:pt idx="4593">
                  <c:v>32997</c:v>
                </c:pt>
                <c:pt idx="4594">
                  <c:v>32998</c:v>
                </c:pt>
                <c:pt idx="4595">
                  <c:v>32999</c:v>
                </c:pt>
                <c:pt idx="4596">
                  <c:v>33000</c:v>
                </c:pt>
                <c:pt idx="4597">
                  <c:v>33001</c:v>
                </c:pt>
                <c:pt idx="4598">
                  <c:v>33002</c:v>
                </c:pt>
                <c:pt idx="4599">
                  <c:v>33003</c:v>
                </c:pt>
                <c:pt idx="4600">
                  <c:v>33004</c:v>
                </c:pt>
                <c:pt idx="4601">
                  <c:v>33005</c:v>
                </c:pt>
                <c:pt idx="4602">
                  <c:v>33006</c:v>
                </c:pt>
                <c:pt idx="4603">
                  <c:v>33007</c:v>
                </c:pt>
                <c:pt idx="4604">
                  <c:v>33008</c:v>
                </c:pt>
                <c:pt idx="4605">
                  <c:v>33009</c:v>
                </c:pt>
                <c:pt idx="4606">
                  <c:v>33010</c:v>
                </c:pt>
                <c:pt idx="4607">
                  <c:v>33011</c:v>
                </c:pt>
                <c:pt idx="4608">
                  <c:v>33012</c:v>
                </c:pt>
                <c:pt idx="4609">
                  <c:v>33013</c:v>
                </c:pt>
                <c:pt idx="4610">
                  <c:v>33014</c:v>
                </c:pt>
                <c:pt idx="4611">
                  <c:v>33015</c:v>
                </c:pt>
                <c:pt idx="4612">
                  <c:v>33016</c:v>
                </c:pt>
                <c:pt idx="4613">
                  <c:v>33017</c:v>
                </c:pt>
                <c:pt idx="4614">
                  <c:v>33018</c:v>
                </c:pt>
                <c:pt idx="4615">
                  <c:v>33019</c:v>
                </c:pt>
                <c:pt idx="4616">
                  <c:v>33020</c:v>
                </c:pt>
                <c:pt idx="4617">
                  <c:v>33021</c:v>
                </c:pt>
                <c:pt idx="4618">
                  <c:v>33022</c:v>
                </c:pt>
                <c:pt idx="4619">
                  <c:v>33023</c:v>
                </c:pt>
                <c:pt idx="4620">
                  <c:v>33024</c:v>
                </c:pt>
                <c:pt idx="4621">
                  <c:v>33025</c:v>
                </c:pt>
                <c:pt idx="4622">
                  <c:v>33026</c:v>
                </c:pt>
                <c:pt idx="4623">
                  <c:v>33027</c:v>
                </c:pt>
                <c:pt idx="4624">
                  <c:v>33028</c:v>
                </c:pt>
                <c:pt idx="4625">
                  <c:v>33029</c:v>
                </c:pt>
                <c:pt idx="4626">
                  <c:v>33030</c:v>
                </c:pt>
                <c:pt idx="4627">
                  <c:v>33031</c:v>
                </c:pt>
                <c:pt idx="4628">
                  <c:v>33032</c:v>
                </c:pt>
                <c:pt idx="4629">
                  <c:v>33033</c:v>
                </c:pt>
                <c:pt idx="4630">
                  <c:v>33034</c:v>
                </c:pt>
                <c:pt idx="4631">
                  <c:v>33035</c:v>
                </c:pt>
                <c:pt idx="4632">
                  <c:v>33036</c:v>
                </c:pt>
                <c:pt idx="4633">
                  <c:v>33037</c:v>
                </c:pt>
                <c:pt idx="4634">
                  <c:v>33038</c:v>
                </c:pt>
                <c:pt idx="4635">
                  <c:v>33039</c:v>
                </c:pt>
                <c:pt idx="4636">
                  <c:v>33040</c:v>
                </c:pt>
                <c:pt idx="4637">
                  <c:v>33041</c:v>
                </c:pt>
                <c:pt idx="4638">
                  <c:v>33042</c:v>
                </c:pt>
                <c:pt idx="4639">
                  <c:v>33043</c:v>
                </c:pt>
                <c:pt idx="4640">
                  <c:v>33044</c:v>
                </c:pt>
                <c:pt idx="4641">
                  <c:v>33045</c:v>
                </c:pt>
                <c:pt idx="4642">
                  <c:v>33046</c:v>
                </c:pt>
                <c:pt idx="4643">
                  <c:v>33047</c:v>
                </c:pt>
                <c:pt idx="4644">
                  <c:v>33048</c:v>
                </c:pt>
                <c:pt idx="4645">
                  <c:v>33049</c:v>
                </c:pt>
                <c:pt idx="4646">
                  <c:v>33050</c:v>
                </c:pt>
                <c:pt idx="4647">
                  <c:v>33051</c:v>
                </c:pt>
                <c:pt idx="4648">
                  <c:v>33052</c:v>
                </c:pt>
                <c:pt idx="4649">
                  <c:v>33053</c:v>
                </c:pt>
                <c:pt idx="4650">
                  <c:v>33054</c:v>
                </c:pt>
                <c:pt idx="4651">
                  <c:v>33055</c:v>
                </c:pt>
                <c:pt idx="4652">
                  <c:v>33056</c:v>
                </c:pt>
                <c:pt idx="4653">
                  <c:v>33057</c:v>
                </c:pt>
                <c:pt idx="4654">
                  <c:v>33058</c:v>
                </c:pt>
                <c:pt idx="4655">
                  <c:v>33059</c:v>
                </c:pt>
                <c:pt idx="4656">
                  <c:v>33060</c:v>
                </c:pt>
                <c:pt idx="4657">
                  <c:v>33061</c:v>
                </c:pt>
                <c:pt idx="4658">
                  <c:v>33062</c:v>
                </c:pt>
                <c:pt idx="4659">
                  <c:v>33063</c:v>
                </c:pt>
                <c:pt idx="4660">
                  <c:v>33064</c:v>
                </c:pt>
                <c:pt idx="4661">
                  <c:v>33065</c:v>
                </c:pt>
                <c:pt idx="4662">
                  <c:v>33066</c:v>
                </c:pt>
                <c:pt idx="4663">
                  <c:v>33067</c:v>
                </c:pt>
                <c:pt idx="4664">
                  <c:v>33068</c:v>
                </c:pt>
                <c:pt idx="4665">
                  <c:v>33069</c:v>
                </c:pt>
                <c:pt idx="4666">
                  <c:v>33070</c:v>
                </c:pt>
                <c:pt idx="4667">
                  <c:v>33071</c:v>
                </c:pt>
                <c:pt idx="4668">
                  <c:v>33072</c:v>
                </c:pt>
                <c:pt idx="4669">
                  <c:v>33073</c:v>
                </c:pt>
                <c:pt idx="4670">
                  <c:v>33074</c:v>
                </c:pt>
                <c:pt idx="4671">
                  <c:v>33075</c:v>
                </c:pt>
                <c:pt idx="4672">
                  <c:v>33076</c:v>
                </c:pt>
                <c:pt idx="4673">
                  <c:v>33077</c:v>
                </c:pt>
                <c:pt idx="4674">
                  <c:v>33078</c:v>
                </c:pt>
                <c:pt idx="4675">
                  <c:v>33079</c:v>
                </c:pt>
                <c:pt idx="4676">
                  <c:v>33080</c:v>
                </c:pt>
                <c:pt idx="4677">
                  <c:v>33081</c:v>
                </c:pt>
                <c:pt idx="4678">
                  <c:v>33082</c:v>
                </c:pt>
                <c:pt idx="4679">
                  <c:v>33083</c:v>
                </c:pt>
                <c:pt idx="4680">
                  <c:v>33084</c:v>
                </c:pt>
                <c:pt idx="4681">
                  <c:v>33085</c:v>
                </c:pt>
                <c:pt idx="4682">
                  <c:v>33086</c:v>
                </c:pt>
                <c:pt idx="4683">
                  <c:v>33087</c:v>
                </c:pt>
                <c:pt idx="4684">
                  <c:v>33088</c:v>
                </c:pt>
                <c:pt idx="4685">
                  <c:v>33089</c:v>
                </c:pt>
                <c:pt idx="4686">
                  <c:v>33090</c:v>
                </c:pt>
                <c:pt idx="4687">
                  <c:v>33091</c:v>
                </c:pt>
                <c:pt idx="4688">
                  <c:v>33092</c:v>
                </c:pt>
                <c:pt idx="4689">
                  <c:v>33093</c:v>
                </c:pt>
                <c:pt idx="4690">
                  <c:v>33094</c:v>
                </c:pt>
                <c:pt idx="4691">
                  <c:v>33095</c:v>
                </c:pt>
                <c:pt idx="4692">
                  <c:v>33096</c:v>
                </c:pt>
                <c:pt idx="4693">
                  <c:v>33097</c:v>
                </c:pt>
                <c:pt idx="4694">
                  <c:v>33098</c:v>
                </c:pt>
                <c:pt idx="4695">
                  <c:v>33099</c:v>
                </c:pt>
                <c:pt idx="4696">
                  <c:v>33100</c:v>
                </c:pt>
                <c:pt idx="4697">
                  <c:v>33101</c:v>
                </c:pt>
                <c:pt idx="4698">
                  <c:v>33102</c:v>
                </c:pt>
                <c:pt idx="4699">
                  <c:v>33103</c:v>
                </c:pt>
                <c:pt idx="4700">
                  <c:v>33104</c:v>
                </c:pt>
                <c:pt idx="4701">
                  <c:v>33105</c:v>
                </c:pt>
                <c:pt idx="4702">
                  <c:v>33106</c:v>
                </c:pt>
                <c:pt idx="4703">
                  <c:v>33107</c:v>
                </c:pt>
                <c:pt idx="4704">
                  <c:v>33108</c:v>
                </c:pt>
                <c:pt idx="4705">
                  <c:v>33109</c:v>
                </c:pt>
                <c:pt idx="4706">
                  <c:v>33110</c:v>
                </c:pt>
                <c:pt idx="4707">
                  <c:v>33111</c:v>
                </c:pt>
                <c:pt idx="4708">
                  <c:v>33112</c:v>
                </c:pt>
                <c:pt idx="4709">
                  <c:v>33113</c:v>
                </c:pt>
                <c:pt idx="4710">
                  <c:v>33114</c:v>
                </c:pt>
                <c:pt idx="4711">
                  <c:v>33115</c:v>
                </c:pt>
                <c:pt idx="4712">
                  <c:v>33116</c:v>
                </c:pt>
                <c:pt idx="4713">
                  <c:v>33117</c:v>
                </c:pt>
                <c:pt idx="4714">
                  <c:v>33118</c:v>
                </c:pt>
                <c:pt idx="4715">
                  <c:v>33119</c:v>
                </c:pt>
                <c:pt idx="4716">
                  <c:v>33120</c:v>
                </c:pt>
                <c:pt idx="4717">
                  <c:v>33121</c:v>
                </c:pt>
                <c:pt idx="4718">
                  <c:v>33122</c:v>
                </c:pt>
                <c:pt idx="4719">
                  <c:v>33123</c:v>
                </c:pt>
                <c:pt idx="4720">
                  <c:v>33124</c:v>
                </c:pt>
                <c:pt idx="4721">
                  <c:v>33125</c:v>
                </c:pt>
                <c:pt idx="4722">
                  <c:v>33126</c:v>
                </c:pt>
                <c:pt idx="4723">
                  <c:v>33127</c:v>
                </c:pt>
                <c:pt idx="4724">
                  <c:v>33128</c:v>
                </c:pt>
                <c:pt idx="4725">
                  <c:v>33129</c:v>
                </c:pt>
                <c:pt idx="4726">
                  <c:v>33130</c:v>
                </c:pt>
                <c:pt idx="4727">
                  <c:v>33131</c:v>
                </c:pt>
                <c:pt idx="4728">
                  <c:v>33132</c:v>
                </c:pt>
                <c:pt idx="4729">
                  <c:v>33133</c:v>
                </c:pt>
                <c:pt idx="4730">
                  <c:v>33134</c:v>
                </c:pt>
                <c:pt idx="4731">
                  <c:v>33135</c:v>
                </c:pt>
                <c:pt idx="4732">
                  <c:v>33136</c:v>
                </c:pt>
                <c:pt idx="4733">
                  <c:v>33137</c:v>
                </c:pt>
                <c:pt idx="4734">
                  <c:v>33138</c:v>
                </c:pt>
                <c:pt idx="4735">
                  <c:v>33139</c:v>
                </c:pt>
                <c:pt idx="4736">
                  <c:v>33140</c:v>
                </c:pt>
                <c:pt idx="4737">
                  <c:v>33141</c:v>
                </c:pt>
                <c:pt idx="4738">
                  <c:v>33142</c:v>
                </c:pt>
                <c:pt idx="4739">
                  <c:v>33143</c:v>
                </c:pt>
                <c:pt idx="4740">
                  <c:v>33144</c:v>
                </c:pt>
                <c:pt idx="4741">
                  <c:v>33145</c:v>
                </c:pt>
                <c:pt idx="4742">
                  <c:v>33146</c:v>
                </c:pt>
                <c:pt idx="4743">
                  <c:v>33359</c:v>
                </c:pt>
                <c:pt idx="4744">
                  <c:v>33360</c:v>
                </c:pt>
                <c:pt idx="4745">
                  <c:v>33361</c:v>
                </c:pt>
                <c:pt idx="4746">
                  <c:v>33362</c:v>
                </c:pt>
                <c:pt idx="4747">
                  <c:v>33363</c:v>
                </c:pt>
                <c:pt idx="4748">
                  <c:v>33364</c:v>
                </c:pt>
                <c:pt idx="4749">
                  <c:v>33365</c:v>
                </c:pt>
                <c:pt idx="4750">
                  <c:v>33366</c:v>
                </c:pt>
                <c:pt idx="4751">
                  <c:v>33367</c:v>
                </c:pt>
                <c:pt idx="4752">
                  <c:v>33368</c:v>
                </c:pt>
                <c:pt idx="4753">
                  <c:v>33369</c:v>
                </c:pt>
                <c:pt idx="4754">
                  <c:v>33370</c:v>
                </c:pt>
                <c:pt idx="4755">
                  <c:v>33371</c:v>
                </c:pt>
                <c:pt idx="4756">
                  <c:v>33372</c:v>
                </c:pt>
                <c:pt idx="4757">
                  <c:v>33373</c:v>
                </c:pt>
                <c:pt idx="4758">
                  <c:v>33374</c:v>
                </c:pt>
                <c:pt idx="4759">
                  <c:v>33375</c:v>
                </c:pt>
                <c:pt idx="4760">
                  <c:v>33376</c:v>
                </c:pt>
                <c:pt idx="4761">
                  <c:v>33377</c:v>
                </c:pt>
                <c:pt idx="4762">
                  <c:v>33378</c:v>
                </c:pt>
                <c:pt idx="4763">
                  <c:v>33379</c:v>
                </c:pt>
                <c:pt idx="4764">
                  <c:v>33380</c:v>
                </c:pt>
                <c:pt idx="4765">
                  <c:v>33381</c:v>
                </c:pt>
                <c:pt idx="4766">
                  <c:v>33382</c:v>
                </c:pt>
                <c:pt idx="4767">
                  <c:v>33383</c:v>
                </c:pt>
                <c:pt idx="4768">
                  <c:v>33384</c:v>
                </c:pt>
                <c:pt idx="4769">
                  <c:v>33385</c:v>
                </c:pt>
                <c:pt idx="4770">
                  <c:v>33386</c:v>
                </c:pt>
                <c:pt idx="4771">
                  <c:v>33387</c:v>
                </c:pt>
                <c:pt idx="4772">
                  <c:v>33388</c:v>
                </c:pt>
                <c:pt idx="4773">
                  <c:v>33389</c:v>
                </c:pt>
                <c:pt idx="4774">
                  <c:v>33390</c:v>
                </c:pt>
                <c:pt idx="4775">
                  <c:v>33391</c:v>
                </c:pt>
                <c:pt idx="4776">
                  <c:v>33392</c:v>
                </c:pt>
                <c:pt idx="4777">
                  <c:v>33393</c:v>
                </c:pt>
                <c:pt idx="4778">
                  <c:v>33394</c:v>
                </c:pt>
                <c:pt idx="4779">
                  <c:v>33395</c:v>
                </c:pt>
                <c:pt idx="4780">
                  <c:v>33396</c:v>
                </c:pt>
                <c:pt idx="4781">
                  <c:v>33397</c:v>
                </c:pt>
                <c:pt idx="4782">
                  <c:v>33398</c:v>
                </c:pt>
                <c:pt idx="4783">
                  <c:v>33399</c:v>
                </c:pt>
                <c:pt idx="4784">
                  <c:v>33400</c:v>
                </c:pt>
                <c:pt idx="4785">
                  <c:v>33401</c:v>
                </c:pt>
                <c:pt idx="4786">
                  <c:v>33402</c:v>
                </c:pt>
                <c:pt idx="4787">
                  <c:v>33403</c:v>
                </c:pt>
                <c:pt idx="4788">
                  <c:v>33404</c:v>
                </c:pt>
                <c:pt idx="4789">
                  <c:v>33405</c:v>
                </c:pt>
                <c:pt idx="4790">
                  <c:v>33406</c:v>
                </c:pt>
                <c:pt idx="4791">
                  <c:v>33407</c:v>
                </c:pt>
                <c:pt idx="4792">
                  <c:v>33408</c:v>
                </c:pt>
                <c:pt idx="4793">
                  <c:v>33409</c:v>
                </c:pt>
                <c:pt idx="4794">
                  <c:v>33410</c:v>
                </c:pt>
                <c:pt idx="4795">
                  <c:v>33411</c:v>
                </c:pt>
                <c:pt idx="4796">
                  <c:v>33412</c:v>
                </c:pt>
                <c:pt idx="4797">
                  <c:v>33413</c:v>
                </c:pt>
                <c:pt idx="4798">
                  <c:v>33414</c:v>
                </c:pt>
                <c:pt idx="4799">
                  <c:v>33415</c:v>
                </c:pt>
                <c:pt idx="4800">
                  <c:v>33416</c:v>
                </c:pt>
                <c:pt idx="4801">
                  <c:v>33417</c:v>
                </c:pt>
                <c:pt idx="4802">
                  <c:v>33418</c:v>
                </c:pt>
                <c:pt idx="4803">
                  <c:v>33419</c:v>
                </c:pt>
                <c:pt idx="4804">
                  <c:v>33420</c:v>
                </c:pt>
                <c:pt idx="4805">
                  <c:v>33421</c:v>
                </c:pt>
                <c:pt idx="4806">
                  <c:v>33422</c:v>
                </c:pt>
                <c:pt idx="4807">
                  <c:v>33423</c:v>
                </c:pt>
                <c:pt idx="4808">
                  <c:v>33424</c:v>
                </c:pt>
                <c:pt idx="4809">
                  <c:v>33425</c:v>
                </c:pt>
                <c:pt idx="4810">
                  <c:v>33426</c:v>
                </c:pt>
                <c:pt idx="4811">
                  <c:v>33427</c:v>
                </c:pt>
                <c:pt idx="4812">
                  <c:v>33428</c:v>
                </c:pt>
                <c:pt idx="4813">
                  <c:v>33429</c:v>
                </c:pt>
                <c:pt idx="4814">
                  <c:v>33430</c:v>
                </c:pt>
                <c:pt idx="4815">
                  <c:v>33431</c:v>
                </c:pt>
                <c:pt idx="4816">
                  <c:v>33432</c:v>
                </c:pt>
                <c:pt idx="4817">
                  <c:v>33433</c:v>
                </c:pt>
                <c:pt idx="4818">
                  <c:v>33434</c:v>
                </c:pt>
                <c:pt idx="4819">
                  <c:v>33435</c:v>
                </c:pt>
                <c:pt idx="4820">
                  <c:v>33436</c:v>
                </c:pt>
                <c:pt idx="4821">
                  <c:v>33437</c:v>
                </c:pt>
                <c:pt idx="4822">
                  <c:v>33438</c:v>
                </c:pt>
                <c:pt idx="4823">
                  <c:v>33439</c:v>
                </c:pt>
                <c:pt idx="4824">
                  <c:v>33440</c:v>
                </c:pt>
                <c:pt idx="4825">
                  <c:v>33441</c:v>
                </c:pt>
                <c:pt idx="4826">
                  <c:v>33442</c:v>
                </c:pt>
                <c:pt idx="4827">
                  <c:v>33443</c:v>
                </c:pt>
                <c:pt idx="4828">
                  <c:v>33444</c:v>
                </c:pt>
                <c:pt idx="4829">
                  <c:v>33445</c:v>
                </c:pt>
                <c:pt idx="4830">
                  <c:v>33446</c:v>
                </c:pt>
                <c:pt idx="4831">
                  <c:v>33447</c:v>
                </c:pt>
                <c:pt idx="4832">
                  <c:v>33448</c:v>
                </c:pt>
                <c:pt idx="4833">
                  <c:v>33449</c:v>
                </c:pt>
                <c:pt idx="4834">
                  <c:v>33450</c:v>
                </c:pt>
                <c:pt idx="4835">
                  <c:v>33451</c:v>
                </c:pt>
                <c:pt idx="4836">
                  <c:v>33452</c:v>
                </c:pt>
                <c:pt idx="4837">
                  <c:v>33453</c:v>
                </c:pt>
                <c:pt idx="4838">
                  <c:v>33454</c:v>
                </c:pt>
                <c:pt idx="4839">
                  <c:v>33455</c:v>
                </c:pt>
                <c:pt idx="4840">
                  <c:v>33456</c:v>
                </c:pt>
                <c:pt idx="4841">
                  <c:v>33457</c:v>
                </c:pt>
                <c:pt idx="4842">
                  <c:v>33458</c:v>
                </c:pt>
                <c:pt idx="4843">
                  <c:v>33459</c:v>
                </c:pt>
                <c:pt idx="4844">
                  <c:v>33460</c:v>
                </c:pt>
                <c:pt idx="4845">
                  <c:v>33461</c:v>
                </c:pt>
                <c:pt idx="4846">
                  <c:v>33462</c:v>
                </c:pt>
                <c:pt idx="4847">
                  <c:v>33463</c:v>
                </c:pt>
                <c:pt idx="4848">
                  <c:v>33464</c:v>
                </c:pt>
                <c:pt idx="4849">
                  <c:v>33465</c:v>
                </c:pt>
                <c:pt idx="4850">
                  <c:v>33466</c:v>
                </c:pt>
                <c:pt idx="4851">
                  <c:v>33467</c:v>
                </c:pt>
                <c:pt idx="4852">
                  <c:v>33468</c:v>
                </c:pt>
                <c:pt idx="4853">
                  <c:v>33469</c:v>
                </c:pt>
                <c:pt idx="4854">
                  <c:v>33470</c:v>
                </c:pt>
                <c:pt idx="4855">
                  <c:v>33471</c:v>
                </c:pt>
                <c:pt idx="4856">
                  <c:v>33472</c:v>
                </c:pt>
                <c:pt idx="4857">
                  <c:v>33473</c:v>
                </c:pt>
                <c:pt idx="4858">
                  <c:v>33474</c:v>
                </c:pt>
                <c:pt idx="4859">
                  <c:v>33475</c:v>
                </c:pt>
                <c:pt idx="4860">
                  <c:v>33476</c:v>
                </c:pt>
                <c:pt idx="4861">
                  <c:v>33477</c:v>
                </c:pt>
                <c:pt idx="4862">
                  <c:v>33478</c:v>
                </c:pt>
                <c:pt idx="4863">
                  <c:v>33479</c:v>
                </c:pt>
                <c:pt idx="4864">
                  <c:v>33480</c:v>
                </c:pt>
                <c:pt idx="4865">
                  <c:v>33481</c:v>
                </c:pt>
                <c:pt idx="4866">
                  <c:v>33482</c:v>
                </c:pt>
                <c:pt idx="4867">
                  <c:v>33483</c:v>
                </c:pt>
                <c:pt idx="4868">
                  <c:v>33484</c:v>
                </c:pt>
                <c:pt idx="4869">
                  <c:v>33485</c:v>
                </c:pt>
                <c:pt idx="4870">
                  <c:v>33486</c:v>
                </c:pt>
                <c:pt idx="4871">
                  <c:v>33487</c:v>
                </c:pt>
                <c:pt idx="4872">
                  <c:v>33488</c:v>
                </c:pt>
                <c:pt idx="4873">
                  <c:v>33489</c:v>
                </c:pt>
                <c:pt idx="4874">
                  <c:v>33490</c:v>
                </c:pt>
                <c:pt idx="4875">
                  <c:v>33491</c:v>
                </c:pt>
                <c:pt idx="4876">
                  <c:v>33492</c:v>
                </c:pt>
                <c:pt idx="4877">
                  <c:v>33493</c:v>
                </c:pt>
                <c:pt idx="4878">
                  <c:v>33494</c:v>
                </c:pt>
                <c:pt idx="4879">
                  <c:v>33495</c:v>
                </c:pt>
                <c:pt idx="4880">
                  <c:v>33496</c:v>
                </c:pt>
                <c:pt idx="4881">
                  <c:v>33497</c:v>
                </c:pt>
                <c:pt idx="4882">
                  <c:v>33498</c:v>
                </c:pt>
                <c:pt idx="4883">
                  <c:v>33499</c:v>
                </c:pt>
                <c:pt idx="4884">
                  <c:v>33500</c:v>
                </c:pt>
                <c:pt idx="4885">
                  <c:v>33501</c:v>
                </c:pt>
                <c:pt idx="4886">
                  <c:v>33502</c:v>
                </c:pt>
                <c:pt idx="4887">
                  <c:v>33503</c:v>
                </c:pt>
                <c:pt idx="4888">
                  <c:v>33504</c:v>
                </c:pt>
                <c:pt idx="4889">
                  <c:v>33505</c:v>
                </c:pt>
                <c:pt idx="4890">
                  <c:v>33506</c:v>
                </c:pt>
                <c:pt idx="4891">
                  <c:v>33507</c:v>
                </c:pt>
                <c:pt idx="4892">
                  <c:v>33508</c:v>
                </c:pt>
                <c:pt idx="4893">
                  <c:v>33509</c:v>
                </c:pt>
                <c:pt idx="4894">
                  <c:v>33510</c:v>
                </c:pt>
                <c:pt idx="4895">
                  <c:v>33511</c:v>
                </c:pt>
                <c:pt idx="4896">
                  <c:v>33725</c:v>
                </c:pt>
                <c:pt idx="4897">
                  <c:v>33726</c:v>
                </c:pt>
                <c:pt idx="4898">
                  <c:v>33727</c:v>
                </c:pt>
                <c:pt idx="4899">
                  <c:v>33728</c:v>
                </c:pt>
                <c:pt idx="4900">
                  <c:v>33729</c:v>
                </c:pt>
                <c:pt idx="4901">
                  <c:v>33730</c:v>
                </c:pt>
                <c:pt idx="4902">
                  <c:v>33731</c:v>
                </c:pt>
                <c:pt idx="4903">
                  <c:v>33732</c:v>
                </c:pt>
                <c:pt idx="4904">
                  <c:v>33733</c:v>
                </c:pt>
                <c:pt idx="4905">
                  <c:v>33734</c:v>
                </c:pt>
                <c:pt idx="4906">
                  <c:v>33735</c:v>
                </c:pt>
                <c:pt idx="4907">
                  <c:v>33736</c:v>
                </c:pt>
                <c:pt idx="4908">
                  <c:v>33737</c:v>
                </c:pt>
                <c:pt idx="4909">
                  <c:v>33738</c:v>
                </c:pt>
                <c:pt idx="4910">
                  <c:v>33739</c:v>
                </c:pt>
                <c:pt idx="4911">
                  <c:v>33740</c:v>
                </c:pt>
                <c:pt idx="4912">
                  <c:v>33741</c:v>
                </c:pt>
                <c:pt idx="4913">
                  <c:v>33742</c:v>
                </c:pt>
                <c:pt idx="4914">
                  <c:v>33743</c:v>
                </c:pt>
                <c:pt idx="4915">
                  <c:v>33744</c:v>
                </c:pt>
                <c:pt idx="4916">
                  <c:v>33745</c:v>
                </c:pt>
                <c:pt idx="4917">
                  <c:v>33746</c:v>
                </c:pt>
                <c:pt idx="4918">
                  <c:v>33747</c:v>
                </c:pt>
                <c:pt idx="4919">
                  <c:v>33748</c:v>
                </c:pt>
                <c:pt idx="4920">
                  <c:v>33749</c:v>
                </c:pt>
                <c:pt idx="4921">
                  <c:v>33750</c:v>
                </c:pt>
                <c:pt idx="4922">
                  <c:v>33751</c:v>
                </c:pt>
                <c:pt idx="4923">
                  <c:v>33752</c:v>
                </c:pt>
                <c:pt idx="4924">
                  <c:v>33753</c:v>
                </c:pt>
                <c:pt idx="4925">
                  <c:v>33754</c:v>
                </c:pt>
                <c:pt idx="4926">
                  <c:v>33755</c:v>
                </c:pt>
                <c:pt idx="4927">
                  <c:v>33756</c:v>
                </c:pt>
                <c:pt idx="4928">
                  <c:v>33757</c:v>
                </c:pt>
                <c:pt idx="4929">
                  <c:v>33758</c:v>
                </c:pt>
                <c:pt idx="4930">
                  <c:v>33759</c:v>
                </c:pt>
                <c:pt idx="4931">
                  <c:v>33760</c:v>
                </c:pt>
                <c:pt idx="4932">
                  <c:v>33761</c:v>
                </c:pt>
                <c:pt idx="4933">
                  <c:v>33762</c:v>
                </c:pt>
                <c:pt idx="4934">
                  <c:v>33763</c:v>
                </c:pt>
                <c:pt idx="4935">
                  <c:v>33764</c:v>
                </c:pt>
                <c:pt idx="4936">
                  <c:v>33765</c:v>
                </c:pt>
                <c:pt idx="4937">
                  <c:v>33766</c:v>
                </c:pt>
                <c:pt idx="4938">
                  <c:v>33767</c:v>
                </c:pt>
                <c:pt idx="4939">
                  <c:v>33768</c:v>
                </c:pt>
                <c:pt idx="4940">
                  <c:v>33769</c:v>
                </c:pt>
                <c:pt idx="4941">
                  <c:v>33770</c:v>
                </c:pt>
                <c:pt idx="4942">
                  <c:v>33771</c:v>
                </c:pt>
                <c:pt idx="4943">
                  <c:v>33772</c:v>
                </c:pt>
                <c:pt idx="4944">
                  <c:v>33773</c:v>
                </c:pt>
                <c:pt idx="4945">
                  <c:v>33774</c:v>
                </c:pt>
                <c:pt idx="4946">
                  <c:v>33775</c:v>
                </c:pt>
                <c:pt idx="4947">
                  <c:v>33776</c:v>
                </c:pt>
                <c:pt idx="4948">
                  <c:v>33777</c:v>
                </c:pt>
                <c:pt idx="4949">
                  <c:v>33778</c:v>
                </c:pt>
                <c:pt idx="4950">
                  <c:v>33779</c:v>
                </c:pt>
                <c:pt idx="4951">
                  <c:v>33780</c:v>
                </c:pt>
                <c:pt idx="4952">
                  <c:v>33781</c:v>
                </c:pt>
                <c:pt idx="4953">
                  <c:v>33782</c:v>
                </c:pt>
                <c:pt idx="4954">
                  <c:v>33783</c:v>
                </c:pt>
                <c:pt idx="4955">
                  <c:v>33784</c:v>
                </c:pt>
                <c:pt idx="4956">
                  <c:v>33785</c:v>
                </c:pt>
                <c:pt idx="4957">
                  <c:v>33786</c:v>
                </c:pt>
                <c:pt idx="4958">
                  <c:v>33787</c:v>
                </c:pt>
                <c:pt idx="4959">
                  <c:v>33788</c:v>
                </c:pt>
                <c:pt idx="4960">
                  <c:v>33789</c:v>
                </c:pt>
                <c:pt idx="4961">
                  <c:v>33790</c:v>
                </c:pt>
                <c:pt idx="4962">
                  <c:v>33791</c:v>
                </c:pt>
                <c:pt idx="4963">
                  <c:v>33792</c:v>
                </c:pt>
                <c:pt idx="4964">
                  <c:v>33793</c:v>
                </c:pt>
                <c:pt idx="4965">
                  <c:v>33794</c:v>
                </c:pt>
                <c:pt idx="4966">
                  <c:v>33795</c:v>
                </c:pt>
                <c:pt idx="4967">
                  <c:v>33796</c:v>
                </c:pt>
                <c:pt idx="4968">
                  <c:v>33797</c:v>
                </c:pt>
                <c:pt idx="4969">
                  <c:v>33798</c:v>
                </c:pt>
                <c:pt idx="4970">
                  <c:v>33799</c:v>
                </c:pt>
                <c:pt idx="4971">
                  <c:v>33800</c:v>
                </c:pt>
                <c:pt idx="4972">
                  <c:v>33801</c:v>
                </c:pt>
                <c:pt idx="4973">
                  <c:v>33802</c:v>
                </c:pt>
                <c:pt idx="4974">
                  <c:v>33803</c:v>
                </c:pt>
                <c:pt idx="4975">
                  <c:v>33804</c:v>
                </c:pt>
                <c:pt idx="4976">
                  <c:v>33805</c:v>
                </c:pt>
                <c:pt idx="4977">
                  <c:v>33806</c:v>
                </c:pt>
                <c:pt idx="4978">
                  <c:v>33807</c:v>
                </c:pt>
                <c:pt idx="4979">
                  <c:v>33808</c:v>
                </c:pt>
                <c:pt idx="4980">
                  <c:v>33809</c:v>
                </c:pt>
                <c:pt idx="4981">
                  <c:v>33810</c:v>
                </c:pt>
                <c:pt idx="4982">
                  <c:v>33811</c:v>
                </c:pt>
                <c:pt idx="4983">
                  <c:v>33812</c:v>
                </c:pt>
                <c:pt idx="4984">
                  <c:v>33813</c:v>
                </c:pt>
                <c:pt idx="4985">
                  <c:v>33814</c:v>
                </c:pt>
                <c:pt idx="4986">
                  <c:v>33815</c:v>
                </c:pt>
                <c:pt idx="4987">
                  <c:v>33816</c:v>
                </c:pt>
                <c:pt idx="4988">
                  <c:v>33817</c:v>
                </c:pt>
                <c:pt idx="4989">
                  <c:v>33818</c:v>
                </c:pt>
                <c:pt idx="4990">
                  <c:v>33819</c:v>
                </c:pt>
                <c:pt idx="4991">
                  <c:v>33820</c:v>
                </c:pt>
                <c:pt idx="4992">
                  <c:v>33821</c:v>
                </c:pt>
                <c:pt idx="4993">
                  <c:v>33822</c:v>
                </c:pt>
                <c:pt idx="4994">
                  <c:v>33823</c:v>
                </c:pt>
                <c:pt idx="4995">
                  <c:v>33824</c:v>
                </c:pt>
                <c:pt idx="4996">
                  <c:v>33825</c:v>
                </c:pt>
                <c:pt idx="4997">
                  <c:v>33826</c:v>
                </c:pt>
                <c:pt idx="4998">
                  <c:v>33827</c:v>
                </c:pt>
                <c:pt idx="4999">
                  <c:v>33828</c:v>
                </c:pt>
                <c:pt idx="5000">
                  <c:v>33829</c:v>
                </c:pt>
                <c:pt idx="5001">
                  <c:v>33830</c:v>
                </c:pt>
                <c:pt idx="5002">
                  <c:v>33831</c:v>
                </c:pt>
                <c:pt idx="5003">
                  <c:v>33832</c:v>
                </c:pt>
                <c:pt idx="5004">
                  <c:v>33833</c:v>
                </c:pt>
                <c:pt idx="5005">
                  <c:v>33834</c:v>
                </c:pt>
                <c:pt idx="5006">
                  <c:v>33835</c:v>
                </c:pt>
                <c:pt idx="5007">
                  <c:v>33836</c:v>
                </c:pt>
                <c:pt idx="5008">
                  <c:v>33837</c:v>
                </c:pt>
                <c:pt idx="5009">
                  <c:v>33838</c:v>
                </c:pt>
                <c:pt idx="5010">
                  <c:v>33839</c:v>
                </c:pt>
                <c:pt idx="5011">
                  <c:v>33840</c:v>
                </c:pt>
                <c:pt idx="5012">
                  <c:v>33841</c:v>
                </c:pt>
                <c:pt idx="5013">
                  <c:v>33842</c:v>
                </c:pt>
                <c:pt idx="5014">
                  <c:v>33843</c:v>
                </c:pt>
                <c:pt idx="5015">
                  <c:v>33844</c:v>
                </c:pt>
                <c:pt idx="5016">
                  <c:v>33845</c:v>
                </c:pt>
                <c:pt idx="5017">
                  <c:v>33846</c:v>
                </c:pt>
                <c:pt idx="5018">
                  <c:v>33847</c:v>
                </c:pt>
                <c:pt idx="5019">
                  <c:v>33848</c:v>
                </c:pt>
                <c:pt idx="5020">
                  <c:v>33849</c:v>
                </c:pt>
                <c:pt idx="5021">
                  <c:v>33850</c:v>
                </c:pt>
                <c:pt idx="5022">
                  <c:v>33851</c:v>
                </c:pt>
                <c:pt idx="5023">
                  <c:v>33852</c:v>
                </c:pt>
                <c:pt idx="5024">
                  <c:v>33853</c:v>
                </c:pt>
                <c:pt idx="5025">
                  <c:v>33854</c:v>
                </c:pt>
                <c:pt idx="5026">
                  <c:v>33855</c:v>
                </c:pt>
                <c:pt idx="5027">
                  <c:v>33856</c:v>
                </c:pt>
                <c:pt idx="5028">
                  <c:v>33857</c:v>
                </c:pt>
                <c:pt idx="5029">
                  <c:v>33858</c:v>
                </c:pt>
                <c:pt idx="5030">
                  <c:v>33859</c:v>
                </c:pt>
                <c:pt idx="5031">
                  <c:v>33860</c:v>
                </c:pt>
                <c:pt idx="5032">
                  <c:v>33861</c:v>
                </c:pt>
                <c:pt idx="5033">
                  <c:v>33862</c:v>
                </c:pt>
                <c:pt idx="5034">
                  <c:v>33863</c:v>
                </c:pt>
                <c:pt idx="5035">
                  <c:v>33864</c:v>
                </c:pt>
                <c:pt idx="5036">
                  <c:v>33865</c:v>
                </c:pt>
                <c:pt idx="5037">
                  <c:v>33866</c:v>
                </c:pt>
                <c:pt idx="5038">
                  <c:v>33867</c:v>
                </c:pt>
                <c:pt idx="5039">
                  <c:v>33868</c:v>
                </c:pt>
                <c:pt idx="5040">
                  <c:v>33869</c:v>
                </c:pt>
                <c:pt idx="5041">
                  <c:v>33870</c:v>
                </c:pt>
                <c:pt idx="5042">
                  <c:v>33871</c:v>
                </c:pt>
                <c:pt idx="5043">
                  <c:v>33872</c:v>
                </c:pt>
                <c:pt idx="5044">
                  <c:v>33873</c:v>
                </c:pt>
                <c:pt idx="5045">
                  <c:v>33874</c:v>
                </c:pt>
                <c:pt idx="5046">
                  <c:v>33875</c:v>
                </c:pt>
                <c:pt idx="5047">
                  <c:v>33876</c:v>
                </c:pt>
                <c:pt idx="5048">
                  <c:v>33877</c:v>
                </c:pt>
                <c:pt idx="5049">
                  <c:v>34090</c:v>
                </c:pt>
                <c:pt idx="5050">
                  <c:v>34091</c:v>
                </c:pt>
                <c:pt idx="5051">
                  <c:v>34092</c:v>
                </c:pt>
                <c:pt idx="5052">
                  <c:v>34093</c:v>
                </c:pt>
                <c:pt idx="5053">
                  <c:v>34094</c:v>
                </c:pt>
                <c:pt idx="5054">
                  <c:v>34095</c:v>
                </c:pt>
                <c:pt idx="5055">
                  <c:v>34096</c:v>
                </c:pt>
                <c:pt idx="5056">
                  <c:v>34097</c:v>
                </c:pt>
                <c:pt idx="5057">
                  <c:v>34098</c:v>
                </c:pt>
                <c:pt idx="5058">
                  <c:v>34099</c:v>
                </c:pt>
                <c:pt idx="5059">
                  <c:v>34100</c:v>
                </c:pt>
                <c:pt idx="5060">
                  <c:v>34101</c:v>
                </c:pt>
                <c:pt idx="5061">
                  <c:v>34102</c:v>
                </c:pt>
                <c:pt idx="5062">
                  <c:v>34103</c:v>
                </c:pt>
                <c:pt idx="5063">
                  <c:v>34104</c:v>
                </c:pt>
                <c:pt idx="5064">
                  <c:v>34105</c:v>
                </c:pt>
                <c:pt idx="5065">
                  <c:v>34106</c:v>
                </c:pt>
                <c:pt idx="5066">
                  <c:v>34107</c:v>
                </c:pt>
                <c:pt idx="5067">
                  <c:v>34108</c:v>
                </c:pt>
                <c:pt idx="5068">
                  <c:v>34109</c:v>
                </c:pt>
                <c:pt idx="5069">
                  <c:v>34110</c:v>
                </c:pt>
                <c:pt idx="5070">
                  <c:v>34111</c:v>
                </c:pt>
                <c:pt idx="5071">
                  <c:v>34112</c:v>
                </c:pt>
                <c:pt idx="5072">
                  <c:v>34113</c:v>
                </c:pt>
                <c:pt idx="5073">
                  <c:v>34114</c:v>
                </c:pt>
                <c:pt idx="5074">
                  <c:v>34115</c:v>
                </c:pt>
                <c:pt idx="5075">
                  <c:v>34116</c:v>
                </c:pt>
                <c:pt idx="5076">
                  <c:v>34117</c:v>
                </c:pt>
                <c:pt idx="5077">
                  <c:v>34118</c:v>
                </c:pt>
                <c:pt idx="5078">
                  <c:v>34119</c:v>
                </c:pt>
                <c:pt idx="5079">
                  <c:v>34120</c:v>
                </c:pt>
                <c:pt idx="5080">
                  <c:v>34121</c:v>
                </c:pt>
                <c:pt idx="5081">
                  <c:v>34122</c:v>
                </c:pt>
                <c:pt idx="5082">
                  <c:v>34123</c:v>
                </c:pt>
                <c:pt idx="5083">
                  <c:v>34124</c:v>
                </c:pt>
                <c:pt idx="5084">
                  <c:v>34125</c:v>
                </c:pt>
                <c:pt idx="5085">
                  <c:v>34126</c:v>
                </c:pt>
                <c:pt idx="5086">
                  <c:v>34127</c:v>
                </c:pt>
                <c:pt idx="5087">
                  <c:v>34128</c:v>
                </c:pt>
                <c:pt idx="5088">
                  <c:v>34129</c:v>
                </c:pt>
                <c:pt idx="5089">
                  <c:v>34130</c:v>
                </c:pt>
                <c:pt idx="5090">
                  <c:v>34131</c:v>
                </c:pt>
                <c:pt idx="5091">
                  <c:v>34132</c:v>
                </c:pt>
                <c:pt idx="5092">
                  <c:v>34133</c:v>
                </c:pt>
                <c:pt idx="5093">
                  <c:v>34134</c:v>
                </c:pt>
                <c:pt idx="5094">
                  <c:v>34135</c:v>
                </c:pt>
                <c:pt idx="5095">
                  <c:v>34136</c:v>
                </c:pt>
                <c:pt idx="5096">
                  <c:v>34137</c:v>
                </c:pt>
                <c:pt idx="5097">
                  <c:v>34138</c:v>
                </c:pt>
                <c:pt idx="5098">
                  <c:v>34139</c:v>
                </c:pt>
                <c:pt idx="5099">
                  <c:v>34140</c:v>
                </c:pt>
                <c:pt idx="5100">
                  <c:v>34141</c:v>
                </c:pt>
                <c:pt idx="5101">
                  <c:v>34142</c:v>
                </c:pt>
                <c:pt idx="5102">
                  <c:v>34143</c:v>
                </c:pt>
                <c:pt idx="5103">
                  <c:v>34144</c:v>
                </c:pt>
                <c:pt idx="5104">
                  <c:v>34145</c:v>
                </c:pt>
                <c:pt idx="5105">
                  <c:v>34146</c:v>
                </c:pt>
                <c:pt idx="5106">
                  <c:v>34147</c:v>
                </c:pt>
                <c:pt idx="5107">
                  <c:v>34148</c:v>
                </c:pt>
                <c:pt idx="5108">
                  <c:v>34149</c:v>
                </c:pt>
                <c:pt idx="5109">
                  <c:v>34150</c:v>
                </c:pt>
                <c:pt idx="5110">
                  <c:v>34151</c:v>
                </c:pt>
                <c:pt idx="5111">
                  <c:v>34152</c:v>
                </c:pt>
                <c:pt idx="5112">
                  <c:v>34153</c:v>
                </c:pt>
                <c:pt idx="5113">
                  <c:v>34154</c:v>
                </c:pt>
                <c:pt idx="5114">
                  <c:v>34155</c:v>
                </c:pt>
                <c:pt idx="5115">
                  <c:v>34156</c:v>
                </c:pt>
                <c:pt idx="5116">
                  <c:v>34157</c:v>
                </c:pt>
                <c:pt idx="5117">
                  <c:v>34158</c:v>
                </c:pt>
                <c:pt idx="5118">
                  <c:v>34159</c:v>
                </c:pt>
                <c:pt idx="5119">
                  <c:v>34160</c:v>
                </c:pt>
                <c:pt idx="5120">
                  <c:v>34161</c:v>
                </c:pt>
                <c:pt idx="5121">
                  <c:v>34162</c:v>
                </c:pt>
                <c:pt idx="5122">
                  <c:v>34163</c:v>
                </c:pt>
                <c:pt idx="5123">
                  <c:v>34164</c:v>
                </c:pt>
                <c:pt idx="5124">
                  <c:v>34165</c:v>
                </c:pt>
                <c:pt idx="5125">
                  <c:v>34166</c:v>
                </c:pt>
                <c:pt idx="5126">
                  <c:v>34167</c:v>
                </c:pt>
                <c:pt idx="5127">
                  <c:v>34168</c:v>
                </c:pt>
                <c:pt idx="5128">
                  <c:v>34169</c:v>
                </c:pt>
                <c:pt idx="5129">
                  <c:v>34170</c:v>
                </c:pt>
                <c:pt idx="5130">
                  <c:v>34171</c:v>
                </c:pt>
                <c:pt idx="5131">
                  <c:v>34172</c:v>
                </c:pt>
                <c:pt idx="5132">
                  <c:v>34173</c:v>
                </c:pt>
                <c:pt idx="5133">
                  <c:v>34174</c:v>
                </c:pt>
                <c:pt idx="5134">
                  <c:v>34175</c:v>
                </c:pt>
                <c:pt idx="5135">
                  <c:v>34176</c:v>
                </c:pt>
                <c:pt idx="5136">
                  <c:v>34177</c:v>
                </c:pt>
                <c:pt idx="5137">
                  <c:v>34178</c:v>
                </c:pt>
                <c:pt idx="5138">
                  <c:v>34179</c:v>
                </c:pt>
                <c:pt idx="5139">
                  <c:v>34180</c:v>
                </c:pt>
                <c:pt idx="5140">
                  <c:v>34181</c:v>
                </c:pt>
                <c:pt idx="5141">
                  <c:v>34182</c:v>
                </c:pt>
                <c:pt idx="5142">
                  <c:v>34183</c:v>
                </c:pt>
                <c:pt idx="5143">
                  <c:v>34184</c:v>
                </c:pt>
                <c:pt idx="5144">
                  <c:v>34185</c:v>
                </c:pt>
                <c:pt idx="5145">
                  <c:v>34186</c:v>
                </c:pt>
                <c:pt idx="5146">
                  <c:v>34187</c:v>
                </c:pt>
                <c:pt idx="5147">
                  <c:v>34188</c:v>
                </c:pt>
                <c:pt idx="5148">
                  <c:v>34189</c:v>
                </c:pt>
                <c:pt idx="5149">
                  <c:v>34190</c:v>
                </c:pt>
                <c:pt idx="5150">
                  <c:v>34191</c:v>
                </c:pt>
                <c:pt idx="5151">
                  <c:v>34192</c:v>
                </c:pt>
                <c:pt idx="5152">
                  <c:v>34193</c:v>
                </c:pt>
                <c:pt idx="5153">
                  <c:v>34194</c:v>
                </c:pt>
                <c:pt idx="5154">
                  <c:v>34195</c:v>
                </c:pt>
                <c:pt idx="5155">
                  <c:v>34196</c:v>
                </c:pt>
                <c:pt idx="5156">
                  <c:v>34197</c:v>
                </c:pt>
                <c:pt idx="5157">
                  <c:v>34198</c:v>
                </c:pt>
                <c:pt idx="5158">
                  <c:v>34199</c:v>
                </c:pt>
                <c:pt idx="5159">
                  <c:v>34200</c:v>
                </c:pt>
                <c:pt idx="5160">
                  <c:v>34201</c:v>
                </c:pt>
                <c:pt idx="5161">
                  <c:v>34202</c:v>
                </c:pt>
                <c:pt idx="5162">
                  <c:v>34203</c:v>
                </c:pt>
                <c:pt idx="5163">
                  <c:v>34204</c:v>
                </c:pt>
                <c:pt idx="5164">
                  <c:v>34205</c:v>
                </c:pt>
                <c:pt idx="5165">
                  <c:v>34206</c:v>
                </c:pt>
                <c:pt idx="5166">
                  <c:v>34207</c:v>
                </c:pt>
                <c:pt idx="5167">
                  <c:v>34208</c:v>
                </c:pt>
                <c:pt idx="5168">
                  <c:v>34209</c:v>
                </c:pt>
                <c:pt idx="5169">
                  <c:v>34210</c:v>
                </c:pt>
                <c:pt idx="5170">
                  <c:v>34211</c:v>
                </c:pt>
                <c:pt idx="5171">
                  <c:v>34212</c:v>
                </c:pt>
                <c:pt idx="5172">
                  <c:v>34213</c:v>
                </c:pt>
                <c:pt idx="5173">
                  <c:v>34214</c:v>
                </c:pt>
                <c:pt idx="5174">
                  <c:v>34215</c:v>
                </c:pt>
                <c:pt idx="5175">
                  <c:v>34216</c:v>
                </c:pt>
                <c:pt idx="5176">
                  <c:v>34217</c:v>
                </c:pt>
                <c:pt idx="5177">
                  <c:v>34218</c:v>
                </c:pt>
                <c:pt idx="5178">
                  <c:v>34219</c:v>
                </c:pt>
                <c:pt idx="5179">
                  <c:v>34220</c:v>
                </c:pt>
                <c:pt idx="5180">
                  <c:v>34221</c:v>
                </c:pt>
                <c:pt idx="5181">
                  <c:v>34222</c:v>
                </c:pt>
                <c:pt idx="5182">
                  <c:v>34223</c:v>
                </c:pt>
                <c:pt idx="5183">
                  <c:v>34224</c:v>
                </c:pt>
                <c:pt idx="5184">
                  <c:v>34225</c:v>
                </c:pt>
                <c:pt idx="5185">
                  <c:v>34226</c:v>
                </c:pt>
                <c:pt idx="5186">
                  <c:v>34227</c:v>
                </c:pt>
                <c:pt idx="5187">
                  <c:v>34228</c:v>
                </c:pt>
                <c:pt idx="5188">
                  <c:v>34229</c:v>
                </c:pt>
                <c:pt idx="5189">
                  <c:v>34230</c:v>
                </c:pt>
                <c:pt idx="5190">
                  <c:v>34231</c:v>
                </c:pt>
                <c:pt idx="5191">
                  <c:v>34232</c:v>
                </c:pt>
                <c:pt idx="5192">
                  <c:v>34233</c:v>
                </c:pt>
                <c:pt idx="5193">
                  <c:v>34234</c:v>
                </c:pt>
                <c:pt idx="5194">
                  <c:v>34235</c:v>
                </c:pt>
                <c:pt idx="5195">
                  <c:v>34236</c:v>
                </c:pt>
                <c:pt idx="5196">
                  <c:v>34237</c:v>
                </c:pt>
                <c:pt idx="5197">
                  <c:v>34238</c:v>
                </c:pt>
                <c:pt idx="5198">
                  <c:v>34239</c:v>
                </c:pt>
                <c:pt idx="5199">
                  <c:v>34240</c:v>
                </c:pt>
                <c:pt idx="5200">
                  <c:v>34241</c:v>
                </c:pt>
                <c:pt idx="5201">
                  <c:v>34242</c:v>
                </c:pt>
                <c:pt idx="5202">
                  <c:v>34455</c:v>
                </c:pt>
                <c:pt idx="5203">
                  <c:v>34456</c:v>
                </c:pt>
                <c:pt idx="5204">
                  <c:v>34457</c:v>
                </c:pt>
                <c:pt idx="5205">
                  <c:v>34458</c:v>
                </c:pt>
                <c:pt idx="5206">
                  <c:v>34459</c:v>
                </c:pt>
                <c:pt idx="5207">
                  <c:v>34460</c:v>
                </c:pt>
                <c:pt idx="5208">
                  <c:v>34461</c:v>
                </c:pt>
                <c:pt idx="5209">
                  <c:v>34462</c:v>
                </c:pt>
                <c:pt idx="5210">
                  <c:v>34463</c:v>
                </c:pt>
                <c:pt idx="5211">
                  <c:v>34464</c:v>
                </c:pt>
                <c:pt idx="5212">
                  <c:v>34465</c:v>
                </c:pt>
                <c:pt idx="5213">
                  <c:v>34466</c:v>
                </c:pt>
                <c:pt idx="5214">
                  <c:v>34467</c:v>
                </c:pt>
                <c:pt idx="5215">
                  <c:v>34468</c:v>
                </c:pt>
                <c:pt idx="5216">
                  <c:v>34469</c:v>
                </c:pt>
                <c:pt idx="5217">
                  <c:v>34470</c:v>
                </c:pt>
                <c:pt idx="5218">
                  <c:v>34471</c:v>
                </c:pt>
                <c:pt idx="5219">
                  <c:v>34472</c:v>
                </c:pt>
                <c:pt idx="5220">
                  <c:v>34473</c:v>
                </c:pt>
                <c:pt idx="5221">
                  <c:v>34474</c:v>
                </c:pt>
                <c:pt idx="5222">
                  <c:v>34475</c:v>
                </c:pt>
                <c:pt idx="5223">
                  <c:v>34476</c:v>
                </c:pt>
                <c:pt idx="5224">
                  <c:v>34477</c:v>
                </c:pt>
                <c:pt idx="5225">
                  <c:v>34478</c:v>
                </c:pt>
                <c:pt idx="5226">
                  <c:v>34479</c:v>
                </c:pt>
                <c:pt idx="5227">
                  <c:v>34480</c:v>
                </c:pt>
                <c:pt idx="5228">
                  <c:v>34481</c:v>
                </c:pt>
                <c:pt idx="5229">
                  <c:v>34482</c:v>
                </c:pt>
                <c:pt idx="5230">
                  <c:v>34483</c:v>
                </c:pt>
                <c:pt idx="5231">
                  <c:v>34484</c:v>
                </c:pt>
                <c:pt idx="5232">
                  <c:v>34485</c:v>
                </c:pt>
                <c:pt idx="5233">
                  <c:v>34486</c:v>
                </c:pt>
                <c:pt idx="5234">
                  <c:v>34487</c:v>
                </c:pt>
                <c:pt idx="5235">
                  <c:v>34488</c:v>
                </c:pt>
                <c:pt idx="5236">
                  <c:v>34489</c:v>
                </c:pt>
                <c:pt idx="5237">
                  <c:v>34490</c:v>
                </c:pt>
                <c:pt idx="5238">
                  <c:v>34491</c:v>
                </c:pt>
                <c:pt idx="5239">
                  <c:v>34492</c:v>
                </c:pt>
                <c:pt idx="5240">
                  <c:v>34493</c:v>
                </c:pt>
                <c:pt idx="5241">
                  <c:v>34494</c:v>
                </c:pt>
                <c:pt idx="5242">
                  <c:v>34495</c:v>
                </c:pt>
                <c:pt idx="5243">
                  <c:v>34496</c:v>
                </c:pt>
                <c:pt idx="5244">
                  <c:v>34497</c:v>
                </c:pt>
                <c:pt idx="5245">
                  <c:v>34498</c:v>
                </c:pt>
                <c:pt idx="5246">
                  <c:v>34499</c:v>
                </c:pt>
                <c:pt idx="5247">
                  <c:v>34500</c:v>
                </c:pt>
                <c:pt idx="5248">
                  <c:v>34501</c:v>
                </c:pt>
                <c:pt idx="5249">
                  <c:v>34502</c:v>
                </c:pt>
                <c:pt idx="5250">
                  <c:v>34503</c:v>
                </c:pt>
                <c:pt idx="5251">
                  <c:v>34504</c:v>
                </c:pt>
                <c:pt idx="5252">
                  <c:v>34505</c:v>
                </c:pt>
                <c:pt idx="5253">
                  <c:v>34506</c:v>
                </c:pt>
                <c:pt idx="5254">
                  <c:v>34507</c:v>
                </c:pt>
                <c:pt idx="5255">
                  <c:v>34508</c:v>
                </c:pt>
                <c:pt idx="5256">
                  <c:v>34509</c:v>
                </c:pt>
                <c:pt idx="5257">
                  <c:v>34510</c:v>
                </c:pt>
                <c:pt idx="5258">
                  <c:v>34511</c:v>
                </c:pt>
                <c:pt idx="5259">
                  <c:v>34512</c:v>
                </c:pt>
                <c:pt idx="5260">
                  <c:v>34513</c:v>
                </c:pt>
                <c:pt idx="5261">
                  <c:v>34514</c:v>
                </c:pt>
                <c:pt idx="5262">
                  <c:v>34515</c:v>
                </c:pt>
                <c:pt idx="5263">
                  <c:v>34516</c:v>
                </c:pt>
                <c:pt idx="5264">
                  <c:v>34517</c:v>
                </c:pt>
                <c:pt idx="5265">
                  <c:v>34518</c:v>
                </c:pt>
                <c:pt idx="5266">
                  <c:v>34519</c:v>
                </c:pt>
                <c:pt idx="5267">
                  <c:v>34520</c:v>
                </c:pt>
                <c:pt idx="5268">
                  <c:v>34521</c:v>
                </c:pt>
                <c:pt idx="5269">
                  <c:v>34522</c:v>
                </c:pt>
                <c:pt idx="5270">
                  <c:v>34523</c:v>
                </c:pt>
                <c:pt idx="5271">
                  <c:v>34524</c:v>
                </c:pt>
                <c:pt idx="5272">
                  <c:v>34525</c:v>
                </c:pt>
                <c:pt idx="5273">
                  <c:v>34526</c:v>
                </c:pt>
                <c:pt idx="5274">
                  <c:v>34527</c:v>
                </c:pt>
                <c:pt idx="5275">
                  <c:v>34528</c:v>
                </c:pt>
                <c:pt idx="5276">
                  <c:v>34529</c:v>
                </c:pt>
                <c:pt idx="5277">
                  <c:v>34530</c:v>
                </c:pt>
                <c:pt idx="5278">
                  <c:v>34531</c:v>
                </c:pt>
                <c:pt idx="5279">
                  <c:v>34532</c:v>
                </c:pt>
                <c:pt idx="5280">
                  <c:v>34533</c:v>
                </c:pt>
                <c:pt idx="5281">
                  <c:v>34534</c:v>
                </c:pt>
                <c:pt idx="5282">
                  <c:v>34535</c:v>
                </c:pt>
                <c:pt idx="5283">
                  <c:v>34536</c:v>
                </c:pt>
                <c:pt idx="5284">
                  <c:v>34537</c:v>
                </c:pt>
                <c:pt idx="5285">
                  <c:v>34538</c:v>
                </c:pt>
                <c:pt idx="5286">
                  <c:v>34539</c:v>
                </c:pt>
                <c:pt idx="5287">
                  <c:v>34540</c:v>
                </c:pt>
                <c:pt idx="5288">
                  <c:v>34541</c:v>
                </c:pt>
                <c:pt idx="5289">
                  <c:v>34542</c:v>
                </c:pt>
                <c:pt idx="5290">
                  <c:v>34543</c:v>
                </c:pt>
                <c:pt idx="5291">
                  <c:v>34544</c:v>
                </c:pt>
                <c:pt idx="5292">
                  <c:v>34545</c:v>
                </c:pt>
                <c:pt idx="5293">
                  <c:v>34546</c:v>
                </c:pt>
                <c:pt idx="5294">
                  <c:v>34547</c:v>
                </c:pt>
                <c:pt idx="5295">
                  <c:v>34548</c:v>
                </c:pt>
                <c:pt idx="5296">
                  <c:v>34549</c:v>
                </c:pt>
                <c:pt idx="5297">
                  <c:v>34550</c:v>
                </c:pt>
                <c:pt idx="5298">
                  <c:v>34551</c:v>
                </c:pt>
                <c:pt idx="5299">
                  <c:v>34552</c:v>
                </c:pt>
                <c:pt idx="5300">
                  <c:v>34553</c:v>
                </c:pt>
                <c:pt idx="5301">
                  <c:v>34554</c:v>
                </c:pt>
                <c:pt idx="5302">
                  <c:v>34555</c:v>
                </c:pt>
                <c:pt idx="5303">
                  <c:v>34556</c:v>
                </c:pt>
                <c:pt idx="5304">
                  <c:v>34557</c:v>
                </c:pt>
                <c:pt idx="5305">
                  <c:v>34558</c:v>
                </c:pt>
                <c:pt idx="5306">
                  <c:v>34559</c:v>
                </c:pt>
                <c:pt idx="5307">
                  <c:v>34560</c:v>
                </c:pt>
                <c:pt idx="5308">
                  <c:v>34561</c:v>
                </c:pt>
                <c:pt idx="5309">
                  <c:v>34562</c:v>
                </c:pt>
                <c:pt idx="5310">
                  <c:v>34563</c:v>
                </c:pt>
                <c:pt idx="5311">
                  <c:v>34564</c:v>
                </c:pt>
                <c:pt idx="5312">
                  <c:v>34565</c:v>
                </c:pt>
                <c:pt idx="5313">
                  <c:v>34566</c:v>
                </c:pt>
                <c:pt idx="5314">
                  <c:v>34567</c:v>
                </c:pt>
                <c:pt idx="5315">
                  <c:v>34568</c:v>
                </c:pt>
                <c:pt idx="5316">
                  <c:v>34569</c:v>
                </c:pt>
                <c:pt idx="5317">
                  <c:v>34570</c:v>
                </c:pt>
                <c:pt idx="5318">
                  <c:v>34571</c:v>
                </c:pt>
                <c:pt idx="5319">
                  <c:v>34572</c:v>
                </c:pt>
                <c:pt idx="5320">
                  <c:v>34573</c:v>
                </c:pt>
                <c:pt idx="5321">
                  <c:v>34574</c:v>
                </c:pt>
                <c:pt idx="5322">
                  <c:v>34575</c:v>
                </c:pt>
                <c:pt idx="5323">
                  <c:v>34576</c:v>
                </c:pt>
                <c:pt idx="5324">
                  <c:v>34577</c:v>
                </c:pt>
                <c:pt idx="5325">
                  <c:v>34578</c:v>
                </c:pt>
                <c:pt idx="5326">
                  <c:v>34579</c:v>
                </c:pt>
                <c:pt idx="5327">
                  <c:v>34580</c:v>
                </c:pt>
                <c:pt idx="5328">
                  <c:v>34581</c:v>
                </c:pt>
                <c:pt idx="5329">
                  <c:v>34582</c:v>
                </c:pt>
                <c:pt idx="5330">
                  <c:v>34583</c:v>
                </c:pt>
                <c:pt idx="5331">
                  <c:v>34584</c:v>
                </c:pt>
                <c:pt idx="5332">
                  <c:v>34585</c:v>
                </c:pt>
                <c:pt idx="5333">
                  <c:v>34586</c:v>
                </c:pt>
                <c:pt idx="5334">
                  <c:v>34587</c:v>
                </c:pt>
                <c:pt idx="5335">
                  <c:v>34588</c:v>
                </c:pt>
                <c:pt idx="5336">
                  <c:v>34589</c:v>
                </c:pt>
                <c:pt idx="5337">
                  <c:v>34590</c:v>
                </c:pt>
                <c:pt idx="5338">
                  <c:v>34591</c:v>
                </c:pt>
                <c:pt idx="5339">
                  <c:v>34592</c:v>
                </c:pt>
                <c:pt idx="5340">
                  <c:v>34593</c:v>
                </c:pt>
                <c:pt idx="5341">
                  <c:v>34594</c:v>
                </c:pt>
                <c:pt idx="5342">
                  <c:v>34595</c:v>
                </c:pt>
                <c:pt idx="5343">
                  <c:v>34596</c:v>
                </c:pt>
                <c:pt idx="5344">
                  <c:v>34597</c:v>
                </c:pt>
                <c:pt idx="5345">
                  <c:v>34598</c:v>
                </c:pt>
                <c:pt idx="5346">
                  <c:v>34599</c:v>
                </c:pt>
                <c:pt idx="5347">
                  <c:v>34600</c:v>
                </c:pt>
                <c:pt idx="5348">
                  <c:v>34601</c:v>
                </c:pt>
                <c:pt idx="5349">
                  <c:v>34602</c:v>
                </c:pt>
                <c:pt idx="5350">
                  <c:v>34603</c:v>
                </c:pt>
                <c:pt idx="5351">
                  <c:v>34604</c:v>
                </c:pt>
                <c:pt idx="5352">
                  <c:v>34605</c:v>
                </c:pt>
                <c:pt idx="5353">
                  <c:v>34606</c:v>
                </c:pt>
                <c:pt idx="5354">
                  <c:v>34607</c:v>
                </c:pt>
                <c:pt idx="5355">
                  <c:v>34820</c:v>
                </c:pt>
                <c:pt idx="5356">
                  <c:v>34821</c:v>
                </c:pt>
                <c:pt idx="5357">
                  <c:v>34822</c:v>
                </c:pt>
                <c:pt idx="5358">
                  <c:v>34823</c:v>
                </c:pt>
                <c:pt idx="5359">
                  <c:v>34824</c:v>
                </c:pt>
                <c:pt idx="5360">
                  <c:v>34825</c:v>
                </c:pt>
                <c:pt idx="5361">
                  <c:v>34826</c:v>
                </c:pt>
                <c:pt idx="5362">
                  <c:v>34827</c:v>
                </c:pt>
                <c:pt idx="5363">
                  <c:v>34828</c:v>
                </c:pt>
                <c:pt idx="5364">
                  <c:v>34829</c:v>
                </c:pt>
                <c:pt idx="5365">
                  <c:v>34830</c:v>
                </c:pt>
                <c:pt idx="5366">
                  <c:v>34831</c:v>
                </c:pt>
                <c:pt idx="5367">
                  <c:v>34832</c:v>
                </c:pt>
                <c:pt idx="5368">
                  <c:v>34833</c:v>
                </c:pt>
                <c:pt idx="5369">
                  <c:v>34834</c:v>
                </c:pt>
                <c:pt idx="5370">
                  <c:v>34835</c:v>
                </c:pt>
                <c:pt idx="5371">
                  <c:v>34836</c:v>
                </c:pt>
                <c:pt idx="5372">
                  <c:v>34837</c:v>
                </c:pt>
                <c:pt idx="5373">
                  <c:v>34838</c:v>
                </c:pt>
                <c:pt idx="5374">
                  <c:v>34839</c:v>
                </c:pt>
                <c:pt idx="5375">
                  <c:v>34840</c:v>
                </c:pt>
                <c:pt idx="5376">
                  <c:v>34841</c:v>
                </c:pt>
                <c:pt idx="5377">
                  <c:v>34842</c:v>
                </c:pt>
                <c:pt idx="5378">
                  <c:v>34843</c:v>
                </c:pt>
                <c:pt idx="5379">
                  <c:v>34844</c:v>
                </c:pt>
                <c:pt idx="5380">
                  <c:v>34845</c:v>
                </c:pt>
                <c:pt idx="5381">
                  <c:v>34846</c:v>
                </c:pt>
                <c:pt idx="5382">
                  <c:v>34847</c:v>
                </c:pt>
                <c:pt idx="5383">
                  <c:v>34848</c:v>
                </c:pt>
                <c:pt idx="5384">
                  <c:v>34849</c:v>
                </c:pt>
                <c:pt idx="5385">
                  <c:v>34850</c:v>
                </c:pt>
                <c:pt idx="5386">
                  <c:v>34851</c:v>
                </c:pt>
                <c:pt idx="5387">
                  <c:v>34852</c:v>
                </c:pt>
                <c:pt idx="5388">
                  <c:v>34853</c:v>
                </c:pt>
                <c:pt idx="5389">
                  <c:v>34854</c:v>
                </c:pt>
                <c:pt idx="5390">
                  <c:v>34855</c:v>
                </c:pt>
                <c:pt idx="5391">
                  <c:v>34856</c:v>
                </c:pt>
                <c:pt idx="5392">
                  <c:v>34857</c:v>
                </c:pt>
                <c:pt idx="5393">
                  <c:v>34858</c:v>
                </c:pt>
                <c:pt idx="5394">
                  <c:v>34859</c:v>
                </c:pt>
                <c:pt idx="5395">
                  <c:v>34860</c:v>
                </c:pt>
                <c:pt idx="5396">
                  <c:v>34861</c:v>
                </c:pt>
                <c:pt idx="5397">
                  <c:v>34862</c:v>
                </c:pt>
                <c:pt idx="5398">
                  <c:v>34863</c:v>
                </c:pt>
                <c:pt idx="5399">
                  <c:v>34864</c:v>
                </c:pt>
                <c:pt idx="5400">
                  <c:v>34865</c:v>
                </c:pt>
                <c:pt idx="5401">
                  <c:v>34866</c:v>
                </c:pt>
                <c:pt idx="5402">
                  <c:v>34867</c:v>
                </c:pt>
                <c:pt idx="5403">
                  <c:v>34868</c:v>
                </c:pt>
                <c:pt idx="5404">
                  <c:v>34869</c:v>
                </c:pt>
                <c:pt idx="5405">
                  <c:v>34870</c:v>
                </c:pt>
                <c:pt idx="5406">
                  <c:v>34871</c:v>
                </c:pt>
                <c:pt idx="5407">
                  <c:v>34872</c:v>
                </c:pt>
                <c:pt idx="5408">
                  <c:v>34873</c:v>
                </c:pt>
                <c:pt idx="5409">
                  <c:v>34874</c:v>
                </c:pt>
                <c:pt idx="5410">
                  <c:v>34875</c:v>
                </c:pt>
                <c:pt idx="5411">
                  <c:v>34876</c:v>
                </c:pt>
                <c:pt idx="5412">
                  <c:v>34877</c:v>
                </c:pt>
                <c:pt idx="5413">
                  <c:v>34878</c:v>
                </c:pt>
                <c:pt idx="5414">
                  <c:v>34879</c:v>
                </c:pt>
                <c:pt idx="5415">
                  <c:v>34880</c:v>
                </c:pt>
                <c:pt idx="5416">
                  <c:v>34881</c:v>
                </c:pt>
                <c:pt idx="5417">
                  <c:v>34882</c:v>
                </c:pt>
                <c:pt idx="5418">
                  <c:v>34883</c:v>
                </c:pt>
                <c:pt idx="5419">
                  <c:v>34884</c:v>
                </c:pt>
                <c:pt idx="5420">
                  <c:v>34885</c:v>
                </c:pt>
                <c:pt idx="5421">
                  <c:v>34886</c:v>
                </c:pt>
                <c:pt idx="5422">
                  <c:v>34887</c:v>
                </c:pt>
                <c:pt idx="5423">
                  <c:v>34888</c:v>
                </c:pt>
                <c:pt idx="5424">
                  <c:v>34889</c:v>
                </c:pt>
                <c:pt idx="5425">
                  <c:v>34890</c:v>
                </c:pt>
                <c:pt idx="5426">
                  <c:v>34891</c:v>
                </c:pt>
                <c:pt idx="5427">
                  <c:v>34892</c:v>
                </c:pt>
                <c:pt idx="5428">
                  <c:v>34893</c:v>
                </c:pt>
                <c:pt idx="5429">
                  <c:v>34894</c:v>
                </c:pt>
                <c:pt idx="5430">
                  <c:v>34895</c:v>
                </c:pt>
                <c:pt idx="5431">
                  <c:v>34896</c:v>
                </c:pt>
                <c:pt idx="5432">
                  <c:v>34897</c:v>
                </c:pt>
                <c:pt idx="5433">
                  <c:v>34898</c:v>
                </c:pt>
                <c:pt idx="5434">
                  <c:v>34899</c:v>
                </c:pt>
                <c:pt idx="5435">
                  <c:v>34900</c:v>
                </c:pt>
                <c:pt idx="5436">
                  <c:v>34901</c:v>
                </c:pt>
                <c:pt idx="5437">
                  <c:v>34902</c:v>
                </c:pt>
                <c:pt idx="5438">
                  <c:v>34903</c:v>
                </c:pt>
                <c:pt idx="5439">
                  <c:v>34904</c:v>
                </c:pt>
                <c:pt idx="5440">
                  <c:v>34905</c:v>
                </c:pt>
                <c:pt idx="5441">
                  <c:v>34906</c:v>
                </c:pt>
                <c:pt idx="5442">
                  <c:v>34907</c:v>
                </c:pt>
                <c:pt idx="5443">
                  <c:v>34908</c:v>
                </c:pt>
                <c:pt idx="5444">
                  <c:v>34909</c:v>
                </c:pt>
                <c:pt idx="5445">
                  <c:v>34910</c:v>
                </c:pt>
                <c:pt idx="5446">
                  <c:v>34911</c:v>
                </c:pt>
                <c:pt idx="5447">
                  <c:v>34912</c:v>
                </c:pt>
                <c:pt idx="5448">
                  <c:v>34913</c:v>
                </c:pt>
                <c:pt idx="5449">
                  <c:v>34914</c:v>
                </c:pt>
                <c:pt idx="5450">
                  <c:v>34915</c:v>
                </c:pt>
                <c:pt idx="5451">
                  <c:v>34916</c:v>
                </c:pt>
                <c:pt idx="5452">
                  <c:v>34917</c:v>
                </c:pt>
                <c:pt idx="5453">
                  <c:v>34918</c:v>
                </c:pt>
                <c:pt idx="5454">
                  <c:v>34919</c:v>
                </c:pt>
                <c:pt idx="5455">
                  <c:v>34920</c:v>
                </c:pt>
                <c:pt idx="5456">
                  <c:v>34921</c:v>
                </c:pt>
                <c:pt idx="5457">
                  <c:v>34922</c:v>
                </c:pt>
                <c:pt idx="5458">
                  <c:v>34923</c:v>
                </c:pt>
                <c:pt idx="5459">
                  <c:v>34924</c:v>
                </c:pt>
                <c:pt idx="5460">
                  <c:v>34925</c:v>
                </c:pt>
                <c:pt idx="5461">
                  <c:v>34926</c:v>
                </c:pt>
                <c:pt idx="5462">
                  <c:v>34927</c:v>
                </c:pt>
                <c:pt idx="5463">
                  <c:v>34928</c:v>
                </c:pt>
                <c:pt idx="5464">
                  <c:v>34929</c:v>
                </c:pt>
                <c:pt idx="5465">
                  <c:v>34930</c:v>
                </c:pt>
                <c:pt idx="5466">
                  <c:v>34931</c:v>
                </c:pt>
                <c:pt idx="5467">
                  <c:v>34932</c:v>
                </c:pt>
                <c:pt idx="5468">
                  <c:v>34933</c:v>
                </c:pt>
                <c:pt idx="5469">
                  <c:v>34934</c:v>
                </c:pt>
                <c:pt idx="5470">
                  <c:v>34935</c:v>
                </c:pt>
                <c:pt idx="5471">
                  <c:v>34936</c:v>
                </c:pt>
                <c:pt idx="5472">
                  <c:v>34937</c:v>
                </c:pt>
                <c:pt idx="5473">
                  <c:v>34938</c:v>
                </c:pt>
                <c:pt idx="5474">
                  <c:v>34939</c:v>
                </c:pt>
                <c:pt idx="5475">
                  <c:v>34940</c:v>
                </c:pt>
                <c:pt idx="5476">
                  <c:v>34941</c:v>
                </c:pt>
                <c:pt idx="5477">
                  <c:v>34942</c:v>
                </c:pt>
                <c:pt idx="5478">
                  <c:v>34943</c:v>
                </c:pt>
                <c:pt idx="5479">
                  <c:v>34944</c:v>
                </c:pt>
                <c:pt idx="5480">
                  <c:v>34945</c:v>
                </c:pt>
                <c:pt idx="5481">
                  <c:v>34946</c:v>
                </c:pt>
                <c:pt idx="5482">
                  <c:v>34947</c:v>
                </c:pt>
                <c:pt idx="5483">
                  <c:v>34948</c:v>
                </c:pt>
                <c:pt idx="5484">
                  <c:v>34949</c:v>
                </c:pt>
                <c:pt idx="5485">
                  <c:v>34950</c:v>
                </c:pt>
                <c:pt idx="5486">
                  <c:v>34951</c:v>
                </c:pt>
                <c:pt idx="5487">
                  <c:v>34952</c:v>
                </c:pt>
                <c:pt idx="5488">
                  <c:v>34953</c:v>
                </c:pt>
                <c:pt idx="5489">
                  <c:v>34954</c:v>
                </c:pt>
                <c:pt idx="5490">
                  <c:v>34955</c:v>
                </c:pt>
                <c:pt idx="5491">
                  <c:v>34956</c:v>
                </c:pt>
                <c:pt idx="5492">
                  <c:v>34957</c:v>
                </c:pt>
                <c:pt idx="5493">
                  <c:v>34958</c:v>
                </c:pt>
                <c:pt idx="5494">
                  <c:v>34959</c:v>
                </c:pt>
                <c:pt idx="5495">
                  <c:v>34960</c:v>
                </c:pt>
                <c:pt idx="5496">
                  <c:v>34961</c:v>
                </c:pt>
                <c:pt idx="5497">
                  <c:v>34962</c:v>
                </c:pt>
                <c:pt idx="5498">
                  <c:v>34963</c:v>
                </c:pt>
                <c:pt idx="5499">
                  <c:v>34964</c:v>
                </c:pt>
                <c:pt idx="5500">
                  <c:v>34965</c:v>
                </c:pt>
                <c:pt idx="5501">
                  <c:v>34966</c:v>
                </c:pt>
                <c:pt idx="5502">
                  <c:v>34967</c:v>
                </c:pt>
                <c:pt idx="5503">
                  <c:v>34968</c:v>
                </c:pt>
                <c:pt idx="5504">
                  <c:v>34969</c:v>
                </c:pt>
                <c:pt idx="5505">
                  <c:v>34970</c:v>
                </c:pt>
                <c:pt idx="5506">
                  <c:v>34971</c:v>
                </c:pt>
                <c:pt idx="5507">
                  <c:v>34972</c:v>
                </c:pt>
                <c:pt idx="5508">
                  <c:v>35186</c:v>
                </c:pt>
                <c:pt idx="5509">
                  <c:v>35187</c:v>
                </c:pt>
                <c:pt idx="5510">
                  <c:v>35188</c:v>
                </c:pt>
                <c:pt idx="5511">
                  <c:v>35189</c:v>
                </c:pt>
                <c:pt idx="5512">
                  <c:v>35190</c:v>
                </c:pt>
                <c:pt idx="5513">
                  <c:v>35191</c:v>
                </c:pt>
                <c:pt idx="5514">
                  <c:v>35192</c:v>
                </c:pt>
                <c:pt idx="5515">
                  <c:v>35193</c:v>
                </c:pt>
                <c:pt idx="5516">
                  <c:v>35194</c:v>
                </c:pt>
                <c:pt idx="5517">
                  <c:v>35195</c:v>
                </c:pt>
                <c:pt idx="5518">
                  <c:v>35196</c:v>
                </c:pt>
                <c:pt idx="5519">
                  <c:v>35197</c:v>
                </c:pt>
                <c:pt idx="5520">
                  <c:v>35198</c:v>
                </c:pt>
                <c:pt idx="5521">
                  <c:v>35199</c:v>
                </c:pt>
                <c:pt idx="5522">
                  <c:v>35200</c:v>
                </c:pt>
                <c:pt idx="5523">
                  <c:v>35201</c:v>
                </c:pt>
                <c:pt idx="5524">
                  <c:v>35202</c:v>
                </c:pt>
                <c:pt idx="5525">
                  <c:v>35203</c:v>
                </c:pt>
                <c:pt idx="5526">
                  <c:v>35204</c:v>
                </c:pt>
                <c:pt idx="5527">
                  <c:v>35205</c:v>
                </c:pt>
                <c:pt idx="5528">
                  <c:v>35206</c:v>
                </c:pt>
                <c:pt idx="5529">
                  <c:v>35207</c:v>
                </c:pt>
                <c:pt idx="5530">
                  <c:v>35208</c:v>
                </c:pt>
                <c:pt idx="5531">
                  <c:v>35209</c:v>
                </c:pt>
                <c:pt idx="5532">
                  <c:v>35210</c:v>
                </c:pt>
                <c:pt idx="5533">
                  <c:v>35211</c:v>
                </c:pt>
                <c:pt idx="5534">
                  <c:v>35212</c:v>
                </c:pt>
                <c:pt idx="5535">
                  <c:v>35213</c:v>
                </c:pt>
                <c:pt idx="5536">
                  <c:v>35214</c:v>
                </c:pt>
                <c:pt idx="5537">
                  <c:v>35215</c:v>
                </c:pt>
                <c:pt idx="5538">
                  <c:v>35216</c:v>
                </c:pt>
                <c:pt idx="5539">
                  <c:v>35217</c:v>
                </c:pt>
                <c:pt idx="5540">
                  <c:v>35218</c:v>
                </c:pt>
                <c:pt idx="5541">
                  <c:v>35219</c:v>
                </c:pt>
                <c:pt idx="5542">
                  <c:v>35220</c:v>
                </c:pt>
                <c:pt idx="5543">
                  <c:v>35221</c:v>
                </c:pt>
                <c:pt idx="5544">
                  <c:v>35222</c:v>
                </c:pt>
                <c:pt idx="5545">
                  <c:v>35223</c:v>
                </c:pt>
                <c:pt idx="5546">
                  <c:v>35224</c:v>
                </c:pt>
                <c:pt idx="5547">
                  <c:v>35225</c:v>
                </c:pt>
                <c:pt idx="5548">
                  <c:v>35226</c:v>
                </c:pt>
                <c:pt idx="5549">
                  <c:v>35227</c:v>
                </c:pt>
                <c:pt idx="5550">
                  <c:v>35228</c:v>
                </c:pt>
                <c:pt idx="5551">
                  <c:v>35229</c:v>
                </c:pt>
                <c:pt idx="5552">
                  <c:v>35230</c:v>
                </c:pt>
                <c:pt idx="5553">
                  <c:v>35231</c:v>
                </c:pt>
                <c:pt idx="5554">
                  <c:v>35232</c:v>
                </c:pt>
                <c:pt idx="5555">
                  <c:v>35233</c:v>
                </c:pt>
                <c:pt idx="5556">
                  <c:v>35234</c:v>
                </c:pt>
                <c:pt idx="5557">
                  <c:v>35235</c:v>
                </c:pt>
                <c:pt idx="5558">
                  <c:v>35236</c:v>
                </c:pt>
                <c:pt idx="5559">
                  <c:v>35237</c:v>
                </c:pt>
                <c:pt idx="5560">
                  <c:v>35238</c:v>
                </c:pt>
                <c:pt idx="5561">
                  <c:v>35239</c:v>
                </c:pt>
                <c:pt idx="5562">
                  <c:v>35240</c:v>
                </c:pt>
                <c:pt idx="5563">
                  <c:v>35241</c:v>
                </c:pt>
                <c:pt idx="5564">
                  <c:v>35242</c:v>
                </c:pt>
                <c:pt idx="5565">
                  <c:v>35243</c:v>
                </c:pt>
                <c:pt idx="5566">
                  <c:v>35244</c:v>
                </c:pt>
                <c:pt idx="5567">
                  <c:v>35245</c:v>
                </c:pt>
                <c:pt idx="5568">
                  <c:v>35246</c:v>
                </c:pt>
                <c:pt idx="5569">
                  <c:v>35247</c:v>
                </c:pt>
                <c:pt idx="5570">
                  <c:v>35248</c:v>
                </c:pt>
                <c:pt idx="5571">
                  <c:v>35249</c:v>
                </c:pt>
                <c:pt idx="5572">
                  <c:v>35250</c:v>
                </c:pt>
                <c:pt idx="5573">
                  <c:v>35251</c:v>
                </c:pt>
                <c:pt idx="5574">
                  <c:v>35252</c:v>
                </c:pt>
                <c:pt idx="5575">
                  <c:v>35253</c:v>
                </c:pt>
                <c:pt idx="5576">
                  <c:v>35254</c:v>
                </c:pt>
                <c:pt idx="5577">
                  <c:v>35255</c:v>
                </c:pt>
                <c:pt idx="5578">
                  <c:v>35256</c:v>
                </c:pt>
                <c:pt idx="5579">
                  <c:v>35257</c:v>
                </c:pt>
                <c:pt idx="5580">
                  <c:v>35258</c:v>
                </c:pt>
                <c:pt idx="5581">
                  <c:v>35259</c:v>
                </c:pt>
                <c:pt idx="5582">
                  <c:v>35260</c:v>
                </c:pt>
                <c:pt idx="5583">
                  <c:v>35261</c:v>
                </c:pt>
                <c:pt idx="5584">
                  <c:v>35262</c:v>
                </c:pt>
                <c:pt idx="5585">
                  <c:v>35263</c:v>
                </c:pt>
                <c:pt idx="5586">
                  <c:v>35264</c:v>
                </c:pt>
                <c:pt idx="5587">
                  <c:v>35265</c:v>
                </c:pt>
                <c:pt idx="5588">
                  <c:v>35266</c:v>
                </c:pt>
                <c:pt idx="5589">
                  <c:v>35267</c:v>
                </c:pt>
                <c:pt idx="5590">
                  <c:v>35268</c:v>
                </c:pt>
                <c:pt idx="5591">
                  <c:v>35269</c:v>
                </c:pt>
                <c:pt idx="5592">
                  <c:v>35270</c:v>
                </c:pt>
                <c:pt idx="5593">
                  <c:v>35271</c:v>
                </c:pt>
                <c:pt idx="5594">
                  <c:v>35272</c:v>
                </c:pt>
                <c:pt idx="5595">
                  <c:v>35273</c:v>
                </c:pt>
                <c:pt idx="5596">
                  <c:v>35274</c:v>
                </c:pt>
                <c:pt idx="5597">
                  <c:v>35275</c:v>
                </c:pt>
                <c:pt idx="5598">
                  <c:v>35276</c:v>
                </c:pt>
                <c:pt idx="5599">
                  <c:v>35277</c:v>
                </c:pt>
                <c:pt idx="5600">
                  <c:v>35278</c:v>
                </c:pt>
                <c:pt idx="5601">
                  <c:v>35279</c:v>
                </c:pt>
                <c:pt idx="5602">
                  <c:v>35280</c:v>
                </c:pt>
                <c:pt idx="5603">
                  <c:v>35281</c:v>
                </c:pt>
                <c:pt idx="5604">
                  <c:v>35282</c:v>
                </c:pt>
                <c:pt idx="5605">
                  <c:v>35283</c:v>
                </c:pt>
                <c:pt idx="5606">
                  <c:v>35284</c:v>
                </c:pt>
                <c:pt idx="5607">
                  <c:v>35285</c:v>
                </c:pt>
                <c:pt idx="5608">
                  <c:v>35286</c:v>
                </c:pt>
                <c:pt idx="5609">
                  <c:v>35287</c:v>
                </c:pt>
                <c:pt idx="5610">
                  <c:v>35288</c:v>
                </c:pt>
                <c:pt idx="5611">
                  <c:v>35289</c:v>
                </c:pt>
                <c:pt idx="5612">
                  <c:v>35290</c:v>
                </c:pt>
                <c:pt idx="5613">
                  <c:v>35291</c:v>
                </c:pt>
                <c:pt idx="5614">
                  <c:v>35292</c:v>
                </c:pt>
                <c:pt idx="5615">
                  <c:v>35293</c:v>
                </c:pt>
                <c:pt idx="5616">
                  <c:v>35294</c:v>
                </c:pt>
                <c:pt idx="5617">
                  <c:v>35295</c:v>
                </c:pt>
                <c:pt idx="5618">
                  <c:v>35296</c:v>
                </c:pt>
                <c:pt idx="5619">
                  <c:v>35297</c:v>
                </c:pt>
                <c:pt idx="5620">
                  <c:v>35298</c:v>
                </c:pt>
                <c:pt idx="5621">
                  <c:v>35299</c:v>
                </c:pt>
                <c:pt idx="5622">
                  <c:v>35300</c:v>
                </c:pt>
                <c:pt idx="5623">
                  <c:v>35301</c:v>
                </c:pt>
                <c:pt idx="5624">
                  <c:v>35302</c:v>
                </c:pt>
                <c:pt idx="5625">
                  <c:v>35303</c:v>
                </c:pt>
                <c:pt idx="5626">
                  <c:v>35304</c:v>
                </c:pt>
                <c:pt idx="5627">
                  <c:v>35305</c:v>
                </c:pt>
                <c:pt idx="5628">
                  <c:v>35306</c:v>
                </c:pt>
                <c:pt idx="5629">
                  <c:v>35307</c:v>
                </c:pt>
                <c:pt idx="5630">
                  <c:v>35308</c:v>
                </c:pt>
                <c:pt idx="5631">
                  <c:v>35309</c:v>
                </c:pt>
                <c:pt idx="5632">
                  <c:v>35310</c:v>
                </c:pt>
                <c:pt idx="5633">
                  <c:v>35311</c:v>
                </c:pt>
                <c:pt idx="5634">
                  <c:v>35312</c:v>
                </c:pt>
                <c:pt idx="5635">
                  <c:v>35313</c:v>
                </c:pt>
                <c:pt idx="5636">
                  <c:v>35314</c:v>
                </c:pt>
                <c:pt idx="5637">
                  <c:v>35315</c:v>
                </c:pt>
                <c:pt idx="5638">
                  <c:v>35316</c:v>
                </c:pt>
                <c:pt idx="5639">
                  <c:v>35317</c:v>
                </c:pt>
                <c:pt idx="5640">
                  <c:v>35318</c:v>
                </c:pt>
                <c:pt idx="5641">
                  <c:v>35319</c:v>
                </c:pt>
                <c:pt idx="5642">
                  <c:v>35320</c:v>
                </c:pt>
                <c:pt idx="5643">
                  <c:v>35321</c:v>
                </c:pt>
                <c:pt idx="5644">
                  <c:v>35322</c:v>
                </c:pt>
                <c:pt idx="5645">
                  <c:v>35323</c:v>
                </c:pt>
                <c:pt idx="5646">
                  <c:v>35324</c:v>
                </c:pt>
                <c:pt idx="5647">
                  <c:v>35325</c:v>
                </c:pt>
                <c:pt idx="5648">
                  <c:v>35326</c:v>
                </c:pt>
                <c:pt idx="5649">
                  <c:v>35327</c:v>
                </c:pt>
                <c:pt idx="5650">
                  <c:v>35328</c:v>
                </c:pt>
                <c:pt idx="5651">
                  <c:v>35329</c:v>
                </c:pt>
                <c:pt idx="5652">
                  <c:v>35330</c:v>
                </c:pt>
                <c:pt idx="5653">
                  <c:v>35331</c:v>
                </c:pt>
                <c:pt idx="5654">
                  <c:v>35332</c:v>
                </c:pt>
                <c:pt idx="5655">
                  <c:v>35333</c:v>
                </c:pt>
                <c:pt idx="5656">
                  <c:v>35334</c:v>
                </c:pt>
                <c:pt idx="5657">
                  <c:v>35335</c:v>
                </c:pt>
                <c:pt idx="5658">
                  <c:v>35336</c:v>
                </c:pt>
                <c:pt idx="5659">
                  <c:v>35337</c:v>
                </c:pt>
                <c:pt idx="5660">
                  <c:v>35338</c:v>
                </c:pt>
                <c:pt idx="5661">
                  <c:v>35551</c:v>
                </c:pt>
                <c:pt idx="5662">
                  <c:v>35552</c:v>
                </c:pt>
                <c:pt idx="5663">
                  <c:v>35553</c:v>
                </c:pt>
                <c:pt idx="5664">
                  <c:v>35554</c:v>
                </c:pt>
                <c:pt idx="5665">
                  <c:v>35555</c:v>
                </c:pt>
                <c:pt idx="5666">
                  <c:v>35556</c:v>
                </c:pt>
                <c:pt idx="5667">
                  <c:v>35557</c:v>
                </c:pt>
                <c:pt idx="5668">
                  <c:v>35558</c:v>
                </c:pt>
                <c:pt idx="5669">
                  <c:v>35559</c:v>
                </c:pt>
                <c:pt idx="5670">
                  <c:v>35560</c:v>
                </c:pt>
                <c:pt idx="5671">
                  <c:v>35561</c:v>
                </c:pt>
                <c:pt idx="5672">
                  <c:v>35562</c:v>
                </c:pt>
                <c:pt idx="5673">
                  <c:v>35563</c:v>
                </c:pt>
                <c:pt idx="5674">
                  <c:v>35564</c:v>
                </c:pt>
                <c:pt idx="5675">
                  <c:v>35565</c:v>
                </c:pt>
                <c:pt idx="5676">
                  <c:v>35566</c:v>
                </c:pt>
                <c:pt idx="5677">
                  <c:v>35567</c:v>
                </c:pt>
                <c:pt idx="5678">
                  <c:v>35568</c:v>
                </c:pt>
                <c:pt idx="5679">
                  <c:v>35569</c:v>
                </c:pt>
                <c:pt idx="5680">
                  <c:v>35570</c:v>
                </c:pt>
                <c:pt idx="5681">
                  <c:v>35571</c:v>
                </c:pt>
                <c:pt idx="5682">
                  <c:v>35572</c:v>
                </c:pt>
                <c:pt idx="5683">
                  <c:v>35573</c:v>
                </c:pt>
                <c:pt idx="5684">
                  <c:v>35574</c:v>
                </c:pt>
                <c:pt idx="5685">
                  <c:v>35575</c:v>
                </c:pt>
                <c:pt idx="5686">
                  <c:v>35576</c:v>
                </c:pt>
                <c:pt idx="5687">
                  <c:v>35577</c:v>
                </c:pt>
                <c:pt idx="5688">
                  <c:v>35578</c:v>
                </c:pt>
                <c:pt idx="5689">
                  <c:v>35579</c:v>
                </c:pt>
                <c:pt idx="5690">
                  <c:v>35580</c:v>
                </c:pt>
                <c:pt idx="5691">
                  <c:v>35581</c:v>
                </c:pt>
                <c:pt idx="5692">
                  <c:v>35582</c:v>
                </c:pt>
                <c:pt idx="5693">
                  <c:v>35583</c:v>
                </c:pt>
                <c:pt idx="5694">
                  <c:v>35584</c:v>
                </c:pt>
                <c:pt idx="5695">
                  <c:v>35585</c:v>
                </c:pt>
                <c:pt idx="5696">
                  <c:v>35586</c:v>
                </c:pt>
                <c:pt idx="5697">
                  <c:v>35587</c:v>
                </c:pt>
                <c:pt idx="5698">
                  <c:v>35588</c:v>
                </c:pt>
                <c:pt idx="5699">
                  <c:v>35589</c:v>
                </c:pt>
                <c:pt idx="5700">
                  <c:v>35590</c:v>
                </c:pt>
                <c:pt idx="5701">
                  <c:v>35591</c:v>
                </c:pt>
                <c:pt idx="5702">
                  <c:v>35592</c:v>
                </c:pt>
                <c:pt idx="5703">
                  <c:v>35593</c:v>
                </c:pt>
                <c:pt idx="5704">
                  <c:v>35594</c:v>
                </c:pt>
                <c:pt idx="5705">
                  <c:v>35595</c:v>
                </c:pt>
                <c:pt idx="5706">
                  <c:v>35596</c:v>
                </c:pt>
                <c:pt idx="5707">
                  <c:v>35597</c:v>
                </c:pt>
                <c:pt idx="5708">
                  <c:v>35598</c:v>
                </c:pt>
                <c:pt idx="5709">
                  <c:v>35599</c:v>
                </c:pt>
                <c:pt idx="5710">
                  <c:v>35600</c:v>
                </c:pt>
                <c:pt idx="5711">
                  <c:v>35601</c:v>
                </c:pt>
                <c:pt idx="5712">
                  <c:v>35602</c:v>
                </c:pt>
                <c:pt idx="5713">
                  <c:v>35603</c:v>
                </c:pt>
                <c:pt idx="5714">
                  <c:v>35604</c:v>
                </c:pt>
                <c:pt idx="5715">
                  <c:v>35605</c:v>
                </c:pt>
                <c:pt idx="5716">
                  <c:v>35606</c:v>
                </c:pt>
                <c:pt idx="5717">
                  <c:v>35607</c:v>
                </c:pt>
                <c:pt idx="5718">
                  <c:v>35608</c:v>
                </c:pt>
                <c:pt idx="5719">
                  <c:v>35609</c:v>
                </c:pt>
                <c:pt idx="5720">
                  <c:v>35610</c:v>
                </c:pt>
                <c:pt idx="5721">
                  <c:v>35611</c:v>
                </c:pt>
                <c:pt idx="5722">
                  <c:v>35612</c:v>
                </c:pt>
                <c:pt idx="5723">
                  <c:v>35613</c:v>
                </c:pt>
                <c:pt idx="5724">
                  <c:v>35614</c:v>
                </c:pt>
                <c:pt idx="5725">
                  <c:v>35615</c:v>
                </c:pt>
                <c:pt idx="5726">
                  <c:v>35616</c:v>
                </c:pt>
                <c:pt idx="5727">
                  <c:v>35617</c:v>
                </c:pt>
                <c:pt idx="5728">
                  <c:v>35618</c:v>
                </c:pt>
                <c:pt idx="5729">
                  <c:v>35619</c:v>
                </c:pt>
                <c:pt idx="5730">
                  <c:v>35620</c:v>
                </c:pt>
                <c:pt idx="5731">
                  <c:v>35621</c:v>
                </c:pt>
                <c:pt idx="5732">
                  <c:v>35622</c:v>
                </c:pt>
                <c:pt idx="5733">
                  <c:v>35623</c:v>
                </c:pt>
                <c:pt idx="5734">
                  <c:v>35624</c:v>
                </c:pt>
                <c:pt idx="5735">
                  <c:v>35625</c:v>
                </c:pt>
                <c:pt idx="5736">
                  <c:v>35626</c:v>
                </c:pt>
                <c:pt idx="5737">
                  <c:v>35627</c:v>
                </c:pt>
                <c:pt idx="5738">
                  <c:v>35628</c:v>
                </c:pt>
                <c:pt idx="5739">
                  <c:v>35629</c:v>
                </c:pt>
                <c:pt idx="5740">
                  <c:v>35630</c:v>
                </c:pt>
                <c:pt idx="5741">
                  <c:v>35631</c:v>
                </c:pt>
                <c:pt idx="5742">
                  <c:v>35632</c:v>
                </c:pt>
                <c:pt idx="5743">
                  <c:v>35633</c:v>
                </c:pt>
                <c:pt idx="5744">
                  <c:v>35634</c:v>
                </c:pt>
                <c:pt idx="5745">
                  <c:v>35635</c:v>
                </c:pt>
                <c:pt idx="5746">
                  <c:v>35636</c:v>
                </c:pt>
                <c:pt idx="5747">
                  <c:v>35637</c:v>
                </c:pt>
                <c:pt idx="5748">
                  <c:v>35638</c:v>
                </c:pt>
                <c:pt idx="5749">
                  <c:v>35639</c:v>
                </c:pt>
                <c:pt idx="5750">
                  <c:v>35640</c:v>
                </c:pt>
                <c:pt idx="5751">
                  <c:v>35641</c:v>
                </c:pt>
                <c:pt idx="5752">
                  <c:v>35642</c:v>
                </c:pt>
                <c:pt idx="5753">
                  <c:v>35643</c:v>
                </c:pt>
                <c:pt idx="5754">
                  <c:v>35644</c:v>
                </c:pt>
                <c:pt idx="5755">
                  <c:v>35645</c:v>
                </c:pt>
                <c:pt idx="5756">
                  <c:v>35646</c:v>
                </c:pt>
                <c:pt idx="5757">
                  <c:v>35647</c:v>
                </c:pt>
                <c:pt idx="5758">
                  <c:v>35648</c:v>
                </c:pt>
                <c:pt idx="5759">
                  <c:v>35649</c:v>
                </c:pt>
                <c:pt idx="5760">
                  <c:v>35650</c:v>
                </c:pt>
                <c:pt idx="5761">
                  <c:v>35651</c:v>
                </c:pt>
                <c:pt idx="5762">
                  <c:v>35652</c:v>
                </c:pt>
                <c:pt idx="5763">
                  <c:v>35653</c:v>
                </c:pt>
                <c:pt idx="5764">
                  <c:v>35654</c:v>
                </c:pt>
                <c:pt idx="5765">
                  <c:v>35655</c:v>
                </c:pt>
                <c:pt idx="5766">
                  <c:v>35656</c:v>
                </c:pt>
                <c:pt idx="5767">
                  <c:v>35657</c:v>
                </c:pt>
                <c:pt idx="5768">
                  <c:v>35658</c:v>
                </c:pt>
                <c:pt idx="5769">
                  <c:v>35659</c:v>
                </c:pt>
                <c:pt idx="5770">
                  <c:v>35660</c:v>
                </c:pt>
                <c:pt idx="5771">
                  <c:v>35661</c:v>
                </c:pt>
                <c:pt idx="5772">
                  <c:v>35662</c:v>
                </c:pt>
                <c:pt idx="5773">
                  <c:v>35663</c:v>
                </c:pt>
                <c:pt idx="5774">
                  <c:v>35664</c:v>
                </c:pt>
                <c:pt idx="5775">
                  <c:v>35665</c:v>
                </c:pt>
                <c:pt idx="5776">
                  <c:v>35666</c:v>
                </c:pt>
                <c:pt idx="5777">
                  <c:v>35667</c:v>
                </c:pt>
                <c:pt idx="5778">
                  <c:v>35668</c:v>
                </c:pt>
                <c:pt idx="5779">
                  <c:v>35669</c:v>
                </c:pt>
                <c:pt idx="5780">
                  <c:v>35670</c:v>
                </c:pt>
                <c:pt idx="5781">
                  <c:v>35671</c:v>
                </c:pt>
                <c:pt idx="5782">
                  <c:v>35672</c:v>
                </c:pt>
                <c:pt idx="5783">
                  <c:v>35673</c:v>
                </c:pt>
                <c:pt idx="5784">
                  <c:v>35674</c:v>
                </c:pt>
                <c:pt idx="5785">
                  <c:v>35675</c:v>
                </c:pt>
                <c:pt idx="5786">
                  <c:v>35676</c:v>
                </c:pt>
                <c:pt idx="5787">
                  <c:v>35677</c:v>
                </c:pt>
                <c:pt idx="5788">
                  <c:v>35678</c:v>
                </c:pt>
                <c:pt idx="5789">
                  <c:v>35679</c:v>
                </c:pt>
                <c:pt idx="5790">
                  <c:v>35680</c:v>
                </c:pt>
                <c:pt idx="5791">
                  <c:v>35681</c:v>
                </c:pt>
                <c:pt idx="5792">
                  <c:v>35682</c:v>
                </c:pt>
                <c:pt idx="5793">
                  <c:v>35683</c:v>
                </c:pt>
                <c:pt idx="5794">
                  <c:v>35684</c:v>
                </c:pt>
                <c:pt idx="5795">
                  <c:v>35685</c:v>
                </c:pt>
                <c:pt idx="5796">
                  <c:v>35686</c:v>
                </c:pt>
                <c:pt idx="5797">
                  <c:v>35687</c:v>
                </c:pt>
                <c:pt idx="5798">
                  <c:v>35688</c:v>
                </c:pt>
                <c:pt idx="5799">
                  <c:v>35689</c:v>
                </c:pt>
                <c:pt idx="5800">
                  <c:v>35690</c:v>
                </c:pt>
                <c:pt idx="5801">
                  <c:v>35691</c:v>
                </c:pt>
                <c:pt idx="5802">
                  <c:v>35692</c:v>
                </c:pt>
                <c:pt idx="5803">
                  <c:v>35693</c:v>
                </c:pt>
                <c:pt idx="5804">
                  <c:v>35694</c:v>
                </c:pt>
                <c:pt idx="5805">
                  <c:v>35695</c:v>
                </c:pt>
                <c:pt idx="5806">
                  <c:v>35696</c:v>
                </c:pt>
                <c:pt idx="5807">
                  <c:v>35697</c:v>
                </c:pt>
                <c:pt idx="5808">
                  <c:v>35698</c:v>
                </c:pt>
                <c:pt idx="5809">
                  <c:v>35699</c:v>
                </c:pt>
                <c:pt idx="5810">
                  <c:v>35700</c:v>
                </c:pt>
                <c:pt idx="5811">
                  <c:v>35701</c:v>
                </c:pt>
                <c:pt idx="5812">
                  <c:v>35702</c:v>
                </c:pt>
                <c:pt idx="5813">
                  <c:v>35703</c:v>
                </c:pt>
                <c:pt idx="5814">
                  <c:v>35916</c:v>
                </c:pt>
                <c:pt idx="5815">
                  <c:v>35917</c:v>
                </c:pt>
                <c:pt idx="5816">
                  <c:v>35918</c:v>
                </c:pt>
                <c:pt idx="5817">
                  <c:v>35919</c:v>
                </c:pt>
                <c:pt idx="5818">
                  <c:v>35920</c:v>
                </c:pt>
                <c:pt idx="5819">
                  <c:v>35921</c:v>
                </c:pt>
                <c:pt idx="5820">
                  <c:v>35922</c:v>
                </c:pt>
                <c:pt idx="5821">
                  <c:v>35923</c:v>
                </c:pt>
                <c:pt idx="5822">
                  <c:v>35924</c:v>
                </c:pt>
                <c:pt idx="5823">
                  <c:v>35925</c:v>
                </c:pt>
                <c:pt idx="5824">
                  <c:v>35926</c:v>
                </c:pt>
                <c:pt idx="5825">
                  <c:v>35927</c:v>
                </c:pt>
                <c:pt idx="5826">
                  <c:v>35928</c:v>
                </c:pt>
                <c:pt idx="5827">
                  <c:v>35929</c:v>
                </c:pt>
                <c:pt idx="5828">
                  <c:v>35930</c:v>
                </c:pt>
                <c:pt idx="5829">
                  <c:v>35931</c:v>
                </c:pt>
                <c:pt idx="5830">
                  <c:v>35932</c:v>
                </c:pt>
                <c:pt idx="5831">
                  <c:v>35933</c:v>
                </c:pt>
                <c:pt idx="5832">
                  <c:v>35934</c:v>
                </c:pt>
                <c:pt idx="5833">
                  <c:v>35935</c:v>
                </c:pt>
                <c:pt idx="5834">
                  <c:v>35936</c:v>
                </c:pt>
                <c:pt idx="5835">
                  <c:v>35937</c:v>
                </c:pt>
                <c:pt idx="5836">
                  <c:v>35938</c:v>
                </c:pt>
                <c:pt idx="5837">
                  <c:v>35939</c:v>
                </c:pt>
                <c:pt idx="5838">
                  <c:v>35940</c:v>
                </c:pt>
                <c:pt idx="5839">
                  <c:v>35941</c:v>
                </c:pt>
                <c:pt idx="5840">
                  <c:v>35942</c:v>
                </c:pt>
                <c:pt idx="5841">
                  <c:v>35943</c:v>
                </c:pt>
                <c:pt idx="5842">
                  <c:v>35944</c:v>
                </c:pt>
                <c:pt idx="5843">
                  <c:v>35945</c:v>
                </c:pt>
                <c:pt idx="5844">
                  <c:v>35946</c:v>
                </c:pt>
                <c:pt idx="5845">
                  <c:v>35947</c:v>
                </c:pt>
                <c:pt idx="5846">
                  <c:v>35948</c:v>
                </c:pt>
                <c:pt idx="5847">
                  <c:v>35949</c:v>
                </c:pt>
                <c:pt idx="5848">
                  <c:v>35950</c:v>
                </c:pt>
                <c:pt idx="5849">
                  <c:v>35951</c:v>
                </c:pt>
                <c:pt idx="5850">
                  <c:v>35952</c:v>
                </c:pt>
                <c:pt idx="5851">
                  <c:v>35953</c:v>
                </c:pt>
                <c:pt idx="5852">
                  <c:v>35954</c:v>
                </c:pt>
                <c:pt idx="5853">
                  <c:v>35955</c:v>
                </c:pt>
                <c:pt idx="5854">
                  <c:v>35956</c:v>
                </c:pt>
                <c:pt idx="5855">
                  <c:v>35957</c:v>
                </c:pt>
                <c:pt idx="5856">
                  <c:v>35958</c:v>
                </c:pt>
                <c:pt idx="5857">
                  <c:v>35959</c:v>
                </c:pt>
                <c:pt idx="5858">
                  <c:v>35960</c:v>
                </c:pt>
                <c:pt idx="5859">
                  <c:v>35961</c:v>
                </c:pt>
                <c:pt idx="5860">
                  <c:v>35962</c:v>
                </c:pt>
                <c:pt idx="5861">
                  <c:v>35963</c:v>
                </c:pt>
                <c:pt idx="5862">
                  <c:v>35964</c:v>
                </c:pt>
                <c:pt idx="5863">
                  <c:v>35965</c:v>
                </c:pt>
                <c:pt idx="5864">
                  <c:v>35966</c:v>
                </c:pt>
                <c:pt idx="5865">
                  <c:v>35967</c:v>
                </c:pt>
                <c:pt idx="5866">
                  <c:v>35968</c:v>
                </c:pt>
                <c:pt idx="5867">
                  <c:v>35969</c:v>
                </c:pt>
                <c:pt idx="5868">
                  <c:v>35970</c:v>
                </c:pt>
                <c:pt idx="5869">
                  <c:v>35971</c:v>
                </c:pt>
                <c:pt idx="5870">
                  <c:v>35972</c:v>
                </c:pt>
                <c:pt idx="5871">
                  <c:v>35973</c:v>
                </c:pt>
                <c:pt idx="5872">
                  <c:v>35974</c:v>
                </c:pt>
                <c:pt idx="5873">
                  <c:v>35975</c:v>
                </c:pt>
                <c:pt idx="5874">
                  <c:v>35976</c:v>
                </c:pt>
                <c:pt idx="5875">
                  <c:v>35977</c:v>
                </c:pt>
                <c:pt idx="5876">
                  <c:v>35978</c:v>
                </c:pt>
                <c:pt idx="5877">
                  <c:v>35979</c:v>
                </c:pt>
                <c:pt idx="5878">
                  <c:v>35980</c:v>
                </c:pt>
                <c:pt idx="5879">
                  <c:v>35981</c:v>
                </c:pt>
                <c:pt idx="5880">
                  <c:v>35982</c:v>
                </c:pt>
                <c:pt idx="5881">
                  <c:v>35983</c:v>
                </c:pt>
                <c:pt idx="5882">
                  <c:v>35984</c:v>
                </c:pt>
                <c:pt idx="5883">
                  <c:v>35985</c:v>
                </c:pt>
                <c:pt idx="5884">
                  <c:v>35986</c:v>
                </c:pt>
                <c:pt idx="5885">
                  <c:v>35987</c:v>
                </c:pt>
                <c:pt idx="5886">
                  <c:v>35988</c:v>
                </c:pt>
                <c:pt idx="5887">
                  <c:v>35989</c:v>
                </c:pt>
                <c:pt idx="5888">
                  <c:v>35990</c:v>
                </c:pt>
                <c:pt idx="5889">
                  <c:v>35991</c:v>
                </c:pt>
                <c:pt idx="5890">
                  <c:v>35992</c:v>
                </c:pt>
                <c:pt idx="5891">
                  <c:v>35993</c:v>
                </c:pt>
                <c:pt idx="5892">
                  <c:v>35994</c:v>
                </c:pt>
                <c:pt idx="5893">
                  <c:v>35995</c:v>
                </c:pt>
                <c:pt idx="5894">
                  <c:v>35996</c:v>
                </c:pt>
                <c:pt idx="5895">
                  <c:v>35997</c:v>
                </c:pt>
                <c:pt idx="5896">
                  <c:v>35998</c:v>
                </c:pt>
                <c:pt idx="5897">
                  <c:v>35999</c:v>
                </c:pt>
                <c:pt idx="5898">
                  <c:v>36000</c:v>
                </c:pt>
                <c:pt idx="5899">
                  <c:v>36001</c:v>
                </c:pt>
                <c:pt idx="5900">
                  <c:v>36002</c:v>
                </c:pt>
                <c:pt idx="5901">
                  <c:v>36003</c:v>
                </c:pt>
                <c:pt idx="5902">
                  <c:v>36004</c:v>
                </c:pt>
                <c:pt idx="5903">
                  <c:v>36005</c:v>
                </c:pt>
                <c:pt idx="5904">
                  <c:v>36006</c:v>
                </c:pt>
                <c:pt idx="5905">
                  <c:v>36007</c:v>
                </c:pt>
                <c:pt idx="5906">
                  <c:v>36008</c:v>
                </c:pt>
                <c:pt idx="5907">
                  <c:v>36009</c:v>
                </c:pt>
                <c:pt idx="5908">
                  <c:v>36010</c:v>
                </c:pt>
                <c:pt idx="5909">
                  <c:v>36011</c:v>
                </c:pt>
                <c:pt idx="5910">
                  <c:v>36012</c:v>
                </c:pt>
                <c:pt idx="5911">
                  <c:v>36013</c:v>
                </c:pt>
                <c:pt idx="5912">
                  <c:v>36014</c:v>
                </c:pt>
                <c:pt idx="5913">
                  <c:v>36015</c:v>
                </c:pt>
                <c:pt idx="5914">
                  <c:v>36016</c:v>
                </c:pt>
                <c:pt idx="5915">
                  <c:v>36017</c:v>
                </c:pt>
                <c:pt idx="5916">
                  <c:v>36018</c:v>
                </c:pt>
                <c:pt idx="5917">
                  <c:v>36019</c:v>
                </c:pt>
                <c:pt idx="5918">
                  <c:v>36020</c:v>
                </c:pt>
                <c:pt idx="5919">
                  <c:v>36021</c:v>
                </c:pt>
                <c:pt idx="5920">
                  <c:v>36022</c:v>
                </c:pt>
                <c:pt idx="5921">
                  <c:v>36023</c:v>
                </c:pt>
                <c:pt idx="5922">
                  <c:v>36024</c:v>
                </c:pt>
                <c:pt idx="5923">
                  <c:v>36025</c:v>
                </c:pt>
                <c:pt idx="5924">
                  <c:v>36026</c:v>
                </c:pt>
                <c:pt idx="5925">
                  <c:v>36027</c:v>
                </c:pt>
                <c:pt idx="5926">
                  <c:v>36028</c:v>
                </c:pt>
                <c:pt idx="5927">
                  <c:v>36029</c:v>
                </c:pt>
                <c:pt idx="5928">
                  <c:v>36030</c:v>
                </c:pt>
                <c:pt idx="5929">
                  <c:v>36031</c:v>
                </c:pt>
                <c:pt idx="5930">
                  <c:v>36032</c:v>
                </c:pt>
                <c:pt idx="5931">
                  <c:v>36033</c:v>
                </c:pt>
                <c:pt idx="5932">
                  <c:v>36034</c:v>
                </c:pt>
                <c:pt idx="5933">
                  <c:v>36035</c:v>
                </c:pt>
                <c:pt idx="5934">
                  <c:v>36036</c:v>
                </c:pt>
                <c:pt idx="5935">
                  <c:v>36037</c:v>
                </c:pt>
                <c:pt idx="5936">
                  <c:v>36038</c:v>
                </c:pt>
                <c:pt idx="5937">
                  <c:v>36039</c:v>
                </c:pt>
                <c:pt idx="5938">
                  <c:v>36040</c:v>
                </c:pt>
                <c:pt idx="5939">
                  <c:v>36041</c:v>
                </c:pt>
                <c:pt idx="5940">
                  <c:v>36042</c:v>
                </c:pt>
                <c:pt idx="5941">
                  <c:v>36043</c:v>
                </c:pt>
                <c:pt idx="5942">
                  <c:v>36044</c:v>
                </c:pt>
                <c:pt idx="5943">
                  <c:v>36045</c:v>
                </c:pt>
                <c:pt idx="5944">
                  <c:v>36046</c:v>
                </c:pt>
                <c:pt idx="5945">
                  <c:v>36047</c:v>
                </c:pt>
                <c:pt idx="5946">
                  <c:v>36048</c:v>
                </c:pt>
                <c:pt idx="5947">
                  <c:v>36049</c:v>
                </c:pt>
                <c:pt idx="5948">
                  <c:v>36050</c:v>
                </c:pt>
                <c:pt idx="5949">
                  <c:v>36051</c:v>
                </c:pt>
                <c:pt idx="5950">
                  <c:v>36052</c:v>
                </c:pt>
                <c:pt idx="5951">
                  <c:v>36053</c:v>
                </c:pt>
                <c:pt idx="5952">
                  <c:v>36054</c:v>
                </c:pt>
                <c:pt idx="5953">
                  <c:v>36055</c:v>
                </c:pt>
                <c:pt idx="5954">
                  <c:v>36056</c:v>
                </c:pt>
                <c:pt idx="5955">
                  <c:v>36057</c:v>
                </c:pt>
                <c:pt idx="5956">
                  <c:v>36058</c:v>
                </c:pt>
                <c:pt idx="5957">
                  <c:v>36059</c:v>
                </c:pt>
                <c:pt idx="5958">
                  <c:v>36060</c:v>
                </c:pt>
                <c:pt idx="5959">
                  <c:v>36061</c:v>
                </c:pt>
                <c:pt idx="5960">
                  <c:v>36062</c:v>
                </c:pt>
                <c:pt idx="5961">
                  <c:v>36063</c:v>
                </c:pt>
                <c:pt idx="5962">
                  <c:v>36064</c:v>
                </c:pt>
                <c:pt idx="5963">
                  <c:v>36065</c:v>
                </c:pt>
                <c:pt idx="5964">
                  <c:v>36066</c:v>
                </c:pt>
                <c:pt idx="5965">
                  <c:v>36067</c:v>
                </c:pt>
                <c:pt idx="5966">
                  <c:v>36068</c:v>
                </c:pt>
                <c:pt idx="5967">
                  <c:v>36281</c:v>
                </c:pt>
                <c:pt idx="5968">
                  <c:v>36282</c:v>
                </c:pt>
                <c:pt idx="5969">
                  <c:v>36283</c:v>
                </c:pt>
                <c:pt idx="5970">
                  <c:v>36284</c:v>
                </c:pt>
                <c:pt idx="5971">
                  <c:v>36285</c:v>
                </c:pt>
                <c:pt idx="5972">
                  <c:v>36286</c:v>
                </c:pt>
                <c:pt idx="5973">
                  <c:v>36287</c:v>
                </c:pt>
                <c:pt idx="5974">
                  <c:v>36288</c:v>
                </c:pt>
                <c:pt idx="5975">
                  <c:v>36289</c:v>
                </c:pt>
                <c:pt idx="5976">
                  <c:v>36290</c:v>
                </c:pt>
                <c:pt idx="5977">
                  <c:v>36291</c:v>
                </c:pt>
                <c:pt idx="5978">
                  <c:v>36292</c:v>
                </c:pt>
                <c:pt idx="5979">
                  <c:v>36293</c:v>
                </c:pt>
                <c:pt idx="5980">
                  <c:v>36294</c:v>
                </c:pt>
                <c:pt idx="5981">
                  <c:v>36295</c:v>
                </c:pt>
                <c:pt idx="5982">
                  <c:v>36296</c:v>
                </c:pt>
                <c:pt idx="5983">
                  <c:v>36297</c:v>
                </c:pt>
                <c:pt idx="5984">
                  <c:v>36298</c:v>
                </c:pt>
                <c:pt idx="5985">
                  <c:v>36299</c:v>
                </c:pt>
                <c:pt idx="5986">
                  <c:v>36300</c:v>
                </c:pt>
                <c:pt idx="5987">
                  <c:v>36301</c:v>
                </c:pt>
                <c:pt idx="5988">
                  <c:v>36302</c:v>
                </c:pt>
                <c:pt idx="5989">
                  <c:v>36303</c:v>
                </c:pt>
                <c:pt idx="5990">
                  <c:v>36304</c:v>
                </c:pt>
                <c:pt idx="5991">
                  <c:v>36305</c:v>
                </c:pt>
                <c:pt idx="5992">
                  <c:v>36306</c:v>
                </c:pt>
                <c:pt idx="5993">
                  <c:v>36307</c:v>
                </c:pt>
                <c:pt idx="5994">
                  <c:v>36308</c:v>
                </c:pt>
                <c:pt idx="5995">
                  <c:v>36309</c:v>
                </c:pt>
                <c:pt idx="5996">
                  <c:v>36310</c:v>
                </c:pt>
                <c:pt idx="5997">
                  <c:v>36311</c:v>
                </c:pt>
                <c:pt idx="5998">
                  <c:v>36312</c:v>
                </c:pt>
                <c:pt idx="5999">
                  <c:v>36313</c:v>
                </c:pt>
                <c:pt idx="6000">
                  <c:v>36314</c:v>
                </c:pt>
                <c:pt idx="6001">
                  <c:v>36315</c:v>
                </c:pt>
                <c:pt idx="6002">
                  <c:v>36316</c:v>
                </c:pt>
                <c:pt idx="6003">
                  <c:v>36317</c:v>
                </c:pt>
                <c:pt idx="6004">
                  <c:v>36318</c:v>
                </c:pt>
                <c:pt idx="6005">
                  <c:v>36319</c:v>
                </c:pt>
                <c:pt idx="6006">
                  <c:v>36320</c:v>
                </c:pt>
                <c:pt idx="6007">
                  <c:v>36321</c:v>
                </c:pt>
                <c:pt idx="6008">
                  <c:v>36322</c:v>
                </c:pt>
                <c:pt idx="6009">
                  <c:v>36323</c:v>
                </c:pt>
                <c:pt idx="6010">
                  <c:v>36324</c:v>
                </c:pt>
                <c:pt idx="6011">
                  <c:v>36325</c:v>
                </c:pt>
                <c:pt idx="6012">
                  <c:v>36326</c:v>
                </c:pt>
                <c:pt idx="6013">
                  <c:v>36327</c:v>
                </c:pt>
                <c:pt idx="6014">
                  <c:v>36328</c:v>
                </c:pt>
                <c:pt idx="6015">
                  <c:v>36329</c:v>
                </c:pt>
                <c:pt idx="6016">
                  <c:v>36330</c:v>
                </c:pt>
                <c:pt idx="6017">
                  <c:v>36331</c:v>
                </c:pt>
                <c:pt idx="6018">
                  <c:v>36332</c:v>
                </c:pt>
                <c:pt idx="6019">
                  <c:v>36333</c:v>
                </c:pt>
                <c:pt idx="6020">
                  <c:v>36334</c:v>
                </c:pt>
                <c:pt idx="6021">
                  <c:v>36335</c:v>
                </c:pt>
                <c:pt idx="6022">
                  <c:v>36336</c:v>
                </c:pt>
                <c:pt idx="6023">
                  <c:v>36337</c:v>
                </c:pt>
                <c:pt idx="6024">
                  <c:v>36338</c:v>
                </c:pt>
                <c:pt idx="6025">
                  <c:v>36339</c:v>
                </c:pt>
                <c:pt idx="6026">
                  <c:v>36340</c:v>
                </c:pt>
                <c:pt idx="6027">
                  <c:v>36341</c:v>
                </c:pt>
                <c:pt idx="6028">
                  <c:v>36342</c:v>
                </c:pt>
                <c:pt idx="6029">
                  <c:v>36343</c:v>
                </c:pt>
                <c:pt idx="6030">
                  <c:v>36344</c:v>
                </c:pt>
                <c:pt idx="6031">
                  <c:v>36345</c:v>
                </c:pt>
                <c:pt idx="6032">
                  <c:v>36346</c:v>
                </c:pt>
                <c:pt idx="6033">
                  <c:v>36347</c:v>
                </c:pt>
                <c:pt idx="6034">
                  <c:v>36348</c:v>
                </c:pt>
                <c:pt idx="6035">
                  <c:v>36349</c:v>
                </c:pt>
                <c:pt idx="6036">
                  <c:v>36350</c:v>
                </c:pt>
                <c:pt idx="6037">
                  <c:v>36351</c:v>
                </c:pt>
                <c:pt idx="6038">
                  <c:v>36352</c:v>
                </c:pt>
                <c:pt idx="6039">
                  <c:v>36353</c:v>
                </c:pt>
                <c:pt idx="6040">
                  <c:v>36354</c:v>
                </c:pt>
                <c:pt idx="6041">
                  <c:v>36355</c:v>
                </c:pt>
                <c:pt idx="6042">
                  <c:v>36356</c:v>
                </c:pt>
                <c:pt idx="6043">
                  <c:v>36357</c:v>
                </c:pt>
                <c:pt idx="6044">
                  <c:v>36358</c:v>
                </c:pt>
                <c:pt idx="6045">
                  <c:v>36359</c:v>
                </c:pt>
                <c:pt idx="6046">
                  <c:v>36360</c:v>
                </c:pt>
                <c:pt idx="6047">
                  <c:v>36361</c:v>
                </c:pt>
                <c:pt idx="6048">
                  <c:v>36362</c:v>
                </c:pt>
                <c:pt idx="6049">
                  <c:v>36363</c:v>
                </c:pt>
                <c:pt idx="6050">
                  <c:v>36364</c:v>
                </c:pt>
                <c:pt idx="6051">
                  <c:v>36365</c:v>
                </c:pt>
                <c:pt idx="6052">
                  <c:v>36366</c:v>
                </c:pt>
                <c:pt idx="6053">
                  <c:v>36367</c:v>
                </c:pt>
                <c:pt idx="6054">
                  <c:v>36368</c:v>
                </c:pt>
                <c:pt idx="6055">
                  <c:v>36369</c:v>
                </c:pt>
                <c:pt idx="6056">
                  <c:v>36370</c:v>
                </c:pt>
                <c:pt idx="6057">
                  <c:v>36371</c:v>
                </c:pt>
                <c:pt idx="6058">
                  <c:v>36372</c:v>
                </c:pt>
                <c:pt idx="6059">
                  <c:v>36373</c:v>
                </c:pt>
                <c:pt idx="6060">
                  <c:v>36374</c:v>
                </c:pt>
                <c:pt idx="6061">
                  <c:v>36375</c:v>
                </c:pt>
                <c:pt idx="6062">
                  <c:v>36376</c:v>
                </c:pt>
                <c:pt idx="6063">
                  <c:v>36377</c:v>
                </c:pt>
                <c:pt idx="6064">
                  <c:v>36378</c:v>
                </c:pt>
                <c:pt idx="6065">
                  <c:v>36379</c:v>
                </c:pt>
                <c:pt idx="6066">
                  <c:v>36380</c:v>
                </c:pt>
                <c:pt idx="6067">
                  <c:v>36381</c:v>
                </c:pt>
                <c:pt idx="6068">
                  <c:v>36382</c:v>
                </c:pt>
                <c:pt idx="6069">
                  <c:v>36383</c:v>
                </c:pt>
                <c:pt idx="6070">
                  <c:v>36384</c:v>
                </c:pt>
                <c:pt idx="6071">
                  <c:v>36385</c:v>
                </c:pt>
                <c:pt idx="6072">
                  <c:v>36386</c:v>
                </c:pt>
                <c:pt idx="6073">
                  <c:v>36387</c:v>
                </c:pt>
                <c:pt idx="6074">
                  <c:v>36388</c:v>
                </c:pt>
                <c:pt idx="6075">
                  <c:v>36389</c:v>
                </c:pt>
                <c:pt idx="6076">
                  <c:v>36390</c:v>
                </c:pt>
                <c:pt idx="6077">
                  <c:v>36391</c:v>
                </c:pt>
                <c:pt idx="6078">
                  <c:v>36392</c:v>
                </c:pt>
                <c:pt idx="6079">
                  <c:v>36393</c:v>
                </c:pt>
                <c:pt idx="6080">
                  <c:v>36394</c:v>
                </c:pt>
                <c:pt idx="6081">
                  <c:v>36395</c:v>
                </c:pt>
                <c:pt idx="6082">
                  <c:v>36396</c:v>
                </c:pt>
                <c:pt idx="6083">
                  <c:v>36397</c:v>
                </c:pt>
                <c:pt idx="6084">
                  <c:v>36398</c:v>
                </c:pt>
                <c:pt idx="6085">
                  <c:v>36399</c:v>
                </c:pt>
                <c:pt idx="6086">
                  <c:v>36400</c:v>
                </c:pt>
                <c:pt idx="6087">
                  <c:v>36401</c:v>
                </c:pt>
                <c:pt idx="6088">
                  <c:v>36402</c:v>
                </c:pt>
                <c:pt idx="6089">
                  <c:v>36403</c:v>
                </c:pt>
                <c:pt idx="6090">
                  <c:v>36404</c:v>
                </c:pt>
                <c:pt idx="6091">
                  <c:v>36405</c:v>
                </c:pt>
                <c:pt idx="6092">
                  <c:v>36406</c:v>
                </c:pt>
                <c:pt idx="6093">
                  <c:v>36407</c:v>
                </c:pt>
                <c:pt idx="6094">
                  <c:v>36408</c:v>
                </c:pt>
                <c:pt idx="6095">
                  <c:v>36409</c:v>
                </c:pt>
                <c:pt idx="6096">
                  <c:v>36410</c:v>
                </c:pt>
                <c:pt idx="6097">
                  <c:v>36411</c:v>
                </c:pt>
                <c:pt idx="6098">
                  <c:v>36412</c:v>
                </c:pt>
                <c:pt idx="6099">
                  <c:v>36413</c:v>
                </c:pt>
                <c:pt idx="6100">
                  <c:v>36414</c:v>
                </c:pt>
                <c:pt idx="6101">
                  <c:v>36415</c:v>
                </c:pt>
                <c:pt idx="6102">
                  <c:v>36416</c:v>
                </c:pt>
                <c:pt idx="6103">
                  <c:v>36417</c:v>
                </c:pt>
                <c:pt idx="6104">
                  <c:v>36418</c:v>
                </c:pt>
                <c:pt idx="6105">
                  <c:v>36419</c:v>
                </c:pt>
                <c:pt idx="6106">
                  <c:v>36420</c:v>
                </c:pt>
                <c:pt idx="6107">
                  <c:v>36421</c:v>
                </c:pt>
                <c:pt idx="6108">
                  <c:v>36422</c:v>
                </c:pt>
                <c:pt idx="6109">
                  <c:v>36423</c:v>
                </c:pt>
                <c:pt idx="6110">
                  <c:v>36424</c:v>
                </c:pt>
                <c:pt idx="6111">
                  <c:v>36425</c:v>
                </c:pt>
                <c:pt idx="6112">
                  <c:v>36426</c:v>
                </c:pt>
                <c:pt idx="6113">
                  <c:v>36427</c:v>
                </c:pt>
                <c:pt idx="6114">
                  <c:v>36428</c:v>
                </c:pt>
                <c:pt idx="6115">
                  <c:v>36429</c:v>
                </c:pt>
                <c:pt idx="6116">
                  <c:v>36430</c:v>
                </c:pt>
                <c:pt idx="6117">
                  <c:v>36431</c:v>
                </c:pt>
                <c:pt idx="6118">
                  <c:v>36432</c:v>
                </c:pt>
                <c:pt idx="6119">
                  <c:v>36433</c:v>
                </c:pt>
                <c:pt idx="6120">
                  <c:v>36647</c:v>
                </c:pt>
                <c:pt idx="6121">
                  <c:v>36648</c:v>
                </c:pt>
                <c:pt idx="6122">
                  <c:v>36649</c:v>
                </c:pt>
                <c:pt idx="6123">
                  <c:v>36650</c:v>
                </c:pt>
                <c:pt idx="6124">
                  <c:v>36651</c:v>
                </c:pt>
                <c:pt idx="6125">
                  <c:v>36652</c:v>
                </c:pt>
                <c:pt idx="6126">
                  <c:v>36653</c:v>
                </c:pt>
                <c:pt idx="6127">
                  <c:v>36654</c:v>
                </c:pt>
                <c:pt idx="6128">
                  <c:v>36655</c:v>
                </c:pt>
                <c:pt idx="6129">
                  <c:v>36656</c:v>
                </c:pt>
                <c:pt idx="6130">
                  <c:v>36657</c:v>
                </c:pt>
                <c:pt idx="6131">
                  <c:v>36658</c:v>
                </c:pt>
                <c:pt idx="6132">
                  <c:v>36659</c:v>
                </c:pt>
                <c:pt idx="6133">
                  <c:v>36660</c:v>
                </c:pt>
                <c:pt idx="6134">
                  <c:v>36661</c:v>
                </c:pt>
                <c:pt idx="6135">
                  <c:v>36662</c:v>
                </c:pt>
                <c:pt idx="6136">
                  <c:v>36663</c:v>
                </c:pt>
                <c:pt idx="6137">
                  <c:v>36664</c:v>
                </c:pt>
                <c:pt idx="6138">
                  <c:v>36665</c:v>
                </c:pt>
                <c:pt idx="6139">
                  <c:v>36666</c:v>
                </c:pt>
                <c:pt idx="6140">
                  <c:v>36667</c:v>
                </c:pt>
                <c:pt idx="6141">
                  <c:v>36668</c:v>
                </c:pt>
                <c:pt idx="6142">
                  <c:v>36669</c:v>
                </c:pt>
                <c:pt idx="6143">
                  <c:v>36670</c:v>
                </c:pt>
                <c:pt idx="6144">
                  <c:v>36671</c:v>
                </c:pt>
                <c:pt idx="6145">
                  <c:v>36672</c:v>
                </c:pt>
                <c:pt idx="6146">
                  <c:v>36673</c:v>
                </c:pt>
                <c:pt idx="6147">
                  <c:v>36674</c:v>
                </c:pt>
                <c:pt idx="6148">
                  <c:v>36675</c:v>
                </c:pt>
                <c:pt idx="6149">
                  <c:v>36676</c:v>
                </c:pt>
                <c:pt idx="6150">
                  <c:v>36677</c:v>
                </c:pt>
                <c:pt idx="6151">
                  <c:v>36678</c:v>
                </c:pt>
                <c:pt idx="6152">
                  <c:v>36679</c:v>
                </c:pt>
                <c:pt idx="6153">
                  <c:v>36680</c:v>
                </c:pt>
                <c:pt idx="6154">
                  <c:v>36681</c:v>
                </c:pt>
                <c:pt idx="6155">
                  <c:v>36682</c:v>
                </c:pt>
                <c:pt idx="6156">
                  <c:v>36683</c:v>
                </c:pt>
                <c:pt idx="6157">
                  <c:v>36684</c:v>
                </c:pt>
                <c:pt idx="6158">
                  <c:v>36685</c:v>
                </c:pt>
                <c:pt idx="6159">
                  <c:v>36686</c:v>
                </c:pt>
                <c:pt idx="6160">
                  <c:v>36687</c:v>
                </c:pt>
                <c:pt idx="6161">
                  <c:v>36688</c:v>
                </c:pt>
                <c:pt idx="6162">
                  <c:v>36689</c:v>
                </c:pt>
                <c:pt idx="6163">
                  <c:v>36690</c:v>
                </c:pt>
                <c:pt idx="6164">
                  <c:v>36691</c:v>
                </c:pt>
                <c:pt idx="6165">
                  <c:v>36692</c:v>
                </c:pt>
                <c:pt idx="6166">
                  <c:v>36693</c:v>
                </c:pt>
                <c:pt idx="6167">
                  <c:v>36694</c:v>
                </c:pt>
                <c:pt idx="6168">
                  <c:v>36695</c:v>
                </c:pt>
                <c:pt idx="6169">
                  <c:v>36696</c:v>
                </c:pt>
                <c:pt idx="6170">
                  <c:v>36697</c:v>
                </c:pt>
                <c:pt idx="6171">
                  <c:v>36698</c:v>
                </c:pt>
                <c:pt idx="6172">
                  <c:v>36699</c:v>
                </c:pt>
                <c:pt idx="6173">
                  <c:v>36700</c:v>
                </c:pt>
                <c:pt idx="6174">
                  <c:v>36701</c:v>
                </c:pt>
                <c:pt idx="6175">
                  <c:v>36702</c:v>
                </c:pt>
                <c:pt idx="6176">
                  <c:v>36703</c:v>
                </c:pt>
                <c:pt idx="6177">
                  <c:v>36704</c:v>
                </c:pt>
                <c:pt idx="6178">
                  <c:v>36705</c:v>
                </c:pt>
                <c:pt idx="6179">
                  <c:v>36706</c:v>
                </c:pt>
                <c:pt idx="6180">
                  <c:v>36707</c:v>
                </c:pt>
                <c:pt idx="6181">
                  <c:v>36708</c:v>
                </c:pt>
                <c:pt idx="6182">
                  <c:v>36709</c:v>
                </c:pt>
                <c:pt idx="6183">
                  <c:v>36710</c:v>
                </c:pt>
                <c:pt idx="6184">
                  <c:v>36711</c:v>
                </c:pt>
                <c:pt idx="6185">
                  <c:v>36712</c:v>
                </c:pt>
                <c:pt idx="6186">
                  <c:v>36713</c:v>
                </c:pt>
                <c:pt idx="6187">
                  <c:v>36714</c:v>
                </c:pt>
                <c:pt idx="6188">
                  <c:v>36715</c:v>
                </c:pt>
                <c:pt idx="6189">
                  <c:v>36716</c:v>
                </c:pt>
                <c:pt idx="6190">
                  <c:v>36717</c:v>
                </c:pt>
                <c:pt idx="6191">
                  <c:v>36718</c:v>
                </c:pt>
                <c:pt idx="6192">
                  <c:v>36719</c:v>
                </c:pt>
                <c:pt idx="6193">
                  <c:v>36720</c:v>
                </c:pt>
                <c:pt idx="6194">
                  <c:v>36721</c:v>
                </c:pt>
                <c:pt idx="6195">
                  <c:v>36722</c:v>
                </c:pt>
                <c:pt idx="6196">
                  <c:v>36723</c:v>
                </c:pt>
                <c:pt idx="6197">
                  <c:v>36724</c:v>
                </c:pt>
                <c:pt idx="6198">
                  <c:v>36725</c:v>
                </c:pt>
                <c:pt idx="6199">
                  <c:v>36726</c:v>
                </c:pt>
                <c:pt idx="6200">
                  <c:v>36727</c:v>
                </c:pt>
                <c:pt idx="6201">
                  <c:v>36728</c:v>
                </c:pt>
                <c:pt idx="6202">
                  <c:v>36729</c:v>
                </c:pt>
                <c:pt idx="6203">
                  <c:v>36730</c:v>
                </c:pt>
                <c:pt idx="6204">
                  <c:v>36731</c:v>
                </c:pt>
                <c:pt idx="6205">
                  <c:v>36732</c:v>
                </c:pt>
                <c:pt idx="6206">
                  <c:v>36733</c:v>
                </c:pt>
                <c:pt idx="6207">
                  <c:v>36734</c:v>
                </c:pt>
                <c:pt idx="6208">
                  <c:v>36735</c:v>
                </c:pt>
                <c:pt idx="6209">
                  <c:v>36736</c:v>
                </c:pt>
                <c:pt idx="6210">
                  <c:v>36737</c:v>
                </c:pt>
                <c:pt idx="6211">
                  <c:v>36738</c:v>
                </c:pt>
                <c:pt idx="6212">
                  <c:v>36739</c:v>
                </c:pt>
                <c:pt idx="6213">
                  <c:v>36740</c:v>
                </c:pt>
                <c:pt idx="6214">
                  <c:v>36741</c:v>
                </c:pt>
                <c:pt idx="6215">
                  <c:v>36742</c:v>
                </c:pt>
                <c:pt idx="6216">
                  <c:v>36743</c:v>
                </c:pt>
                <c:pt idx="6217">
                  <c:v>36744</c:v>
                </c:pt>
                <c:pt idx="6218">
                  <c:v>36745</c:v>
                </c:pt>
                <c:pt idx="6219">
                  <c:v>36746</c:v>
                </c:pt>
                <c:pt idx="6220">
                  <c:v>36747</c:v>
                </c:pt>
                <c:pt idx="6221">
                  <c:v>36748</c:v>
                </c:pt>
                <c:pt idx="6222">
                  <c:v>36749</c:v>
                </c:pt>
                <c:pt idx="6223">
                  <c:v>36750</c:v>
                </c:pt>
                <c:pt idx="6224">
                  <c:v>36751</c:v>
                </c:pt>
                <c:pt idx="6225">
                  <c:v>36752</c:v>
                </c:pt>
                <c:pt idx="6226">
                  <c:v>36753</c:v>
                </c:pt>
                <c:pt idx="6227">
                  <c:v>36754</c:v>
                </c:pt>
                <c:pt idx="6228">
                  <c:v>36755</c:v>
                </c:pt>
                <c:pt idx="6229">
                  <c:v>36756</c:v>
                </c:pt>
                <c:pt idx="6230">
                  <c:v>36757</c:v>
                </c:pt>
                <c:pt idx="6231">
                  <c:v>36758</c:v>
                </c:pt>
                <c:pt idx="6232">
                  <c:v>36759</c:v>
                </c:pt>
                <c:pt idx="6233">
                  <c:v>36760</c:v>
                </c:pt>
                <c:pt idx="6234">
                  <c:v>36761</c:v>
                </c:pt>
                <c:pt idx="6235">
                  <c:v>36762</c:v>
                </c:pt>
                <c:pt idx="6236">
                  <c:v>36763</c:v>
                </c:pt>
                <c:pt idx="6237">
                  <c:v>36764</c:v>
                </c:pt>
                <c:pt idx="6238">
                  <c:v>36765</c:v>
                </c:pt>
                <c:pt idx="6239">
                  <c:v>36766</c:v>
                </c:pt>
                <c:pt idx="6240">
                  <c:v>36767</c:v>
                </c:pt>
                <c:pt idx="6241">
                  <c:v>36768</c:v>
                </c:pt>
                <c:pt idx="6242">
                  <c:v>36769</c:v>
                </c:pt>
                <c:pt idx="6243">
                  <c:v>36770</c:v>
                </c:pt>
                <c:pt idx="6244">
                  <c:v>36771</c:v>
                </c:pt>
                <c:pt idx="6245">
                  <c:v>36772</c:v>
                </c:pt>
                <c:pt idx="6246">
                  <c:v>36773</c:v>
                </c:pt>
                <c:pt idx="6247">
                  <c:v>36774</c:v>
                </c:pt>
                <c:pt idx="6248">
                  <c:v>36775</c:v>
                </c:pt>
                <c:pt idx="6249">
                  <c:v>36776</c:v>
                </c:pt>
                <c:pt idx="6250">
                  <c:v>36777</c:v>
                </c:pt>
                <c:pt idx="6251">
                  <c:v>36778</c:v>
                </c:pt>
                <c:pt idx="6252">
                  <c:v>36779</c:v>
                </c:pt>
                <c:pt idx="6253">
                  <c:v>36780</c:v>
                </c:pt>
                <c:pt idx="6254">
                  <c:v>36781</c:v>
                </c:pt>
                <c:pt idx="6255">
                  <c:v>36782</c:v>
                </c:pt>
                <c:pt idx="6256">
                  <c:v>36783</c:v>
                </c:pt>
                <c:pt idx="6257">
                  <c:v>36784</c:v>
                </c:pt>
                <c:pt idx="6258">
                  <c:v>36785</c:v>
                </c:pt>
                <c:pt idx="6259">
                  <c:v>36786</c:v>
                </c:pt>
                <c:pt idx="6260">
                  <c:v>36787</c:v>
                </c:pt>
                <c:pt idx="6261">
                  <c:v>36788</c:v>
                </c:pt>
                <c:pt idx="6262">
                  <c:v>36789</c:v>
                </c:pt>
                <c:pt idx="6263">
                  <c:v>36790</c:v>
                </c:pt>
                <c:pt idx="6264">
                  <c:v>36791</c:v>
                </c:pt>
                <c:pt idx="6265">
                  <c:v>36792</c:v>
                </c:pt>
                <c:pt idx="6266">
                  <c:v>36793</c:v>
                </c:pt>
                <c:pt idx="6267">
                  <c:v>36794</c:v>
                </c:pt>
                <c:pt idx="6268">
                  <c:v>36795</c:v>
                </c:pt>
                <c:pt idx="6269">
                  <c:v>36796</c:v>
                </c:pt>
                <c:pt idx="6270">
                  <c:v>36797</c:v>
                </c:pt>
                <c:pt idx="6271">
                  <c:v>36798</c:v>
                </c:pt>
                <c:pt idx="6272">
                  <c:v>36799</c:v>
                </c:pt>
                <c:pt idx="6273">
                  <c:v>37012</c:v>
                </c:pt>
                <c:pt idx="6274">
                  <c:v>37013</c:v>
                </c:pt>
                <c:pt idx="6275">
                  <c:v>37014</c:v>
                </c:pt>
                <c:pt idx="6276">
                  <c:v>37015</c:v>
                </c:pt>
                <c:pt idx="6277">
                  <c:v>37016</c:v>
                </c:pt>
                <c:pt idx="6278">
                  <c:v>37017</c:v>
                </c:pt>
                <c:pt idx="6279">
                  <c:v>37018</c:v>
                </c:pt>
                <c:pt idx="6280">
                  <c:v>37019</c:v>
                </c:pt>
                <c:pt idx="6281">
                  <c:v>37020</c:v>
                </c:pt>
                <c:pt idx="6282">
                  <c:v>37021</c:v>
                </c:pt>
                <c:pt idx="6283">
                  <c:v>37022</c:v>
                </c:pt>
                <c:pt idx="6284">
                  <c:v>37023</c:v>
                </c:pt>
                <c:pt idx="6285">
                  <c:v>37024</c:v>
                </c:pt>
                <c:pt idx="6286">
                  <c:v>37025</c:v>
                </c:pt>
                <c:pt idx="6287">
                  <c:v>37026</c:v>
                </c:pt>
                <c:pt idx="6288">
                  <c:v>37027</c:v>
                </c:pt>
                <c:pt idx="6289">
                  <c:v>37028</c:v>
                </c:pt>
                <c:pt idx="6290">
                  <c:v>37029</c:v>
                </c:pt>
                <c:pt idx="6291">
                  <c:v>37030</c:v>
                </c:pt>
                <c:pt idx="6292">
                  <c:v>37031</c:v>
                </c:pt>
                <c:pt idx="6293">
                  <c:v>37032</c:v>
                </c:pt>
                <c:pt idx="6294">
                  <c:v>37033</c:v>
                </c:pt>
                <c:pt idx="6295">
                  <c:v>37034</c:v>
                </c:pt>
                <c:pt idx="6296">
                  <c:v>37035</c:v>
                </c:pt>
                <c:pt idx="6297">
                  <c:v>37036</c:v>
                </c:pt>
                <c:pt idx="6298">
                  <c:v>37037</c:v>
                </c:pt>
                <c:pt idx="6299">
                  <c:v>37038</c:v>
                </c:pt>
                <c:pt idx="6300">
                  <c:v>37039</c:v>
                </c:pt>
                <c:pt idx="6301">
                  <c:v>37040</c:v>
                </c:pt>
                <c:pt idx="6302">
                  <c:v>37041</c:v>
                </c:pt>
                <c:pt idx="6303">
                  <c:v>37042</c:v>
                </c:pt>
                <c:pt idx="6304">
                  <c:v>37043</c:v>
                </c:pt>
                <c:pt idx="6305">
                  <c:v>37044</c:v>
                </c:pt>
                <c:pt idx="6306">
                  <c:v>37045</c:v>
                </c:pt>
                <c:pt idx="6307">
                  <c:v>37046</c:v>
                </c:pt>
                <c:pt idx="6308">
                  <c:v>37047</c:v>
                </c:pt>
                <c:pt idx="6309">
                  <c:v>37048</c:v>
                </c:pt>
                <c:pt idx="6310">
                  <c:v>37049</c:v>
                </c:pt>
                <c:pt idx="6311">
                  <c:v>37050</c:v>
                </c:pt>
                <c:pt idx="6312">
                  <c:v>37051</c:v>
                </c:pt>
                <c:pt idx="6313">
                  <c:v>37052</c:v>
                </c:pt>
                <c:pt idx="6314">
                  <c:v>37053</c:v>
                </c:pt>
                <c:pt idx="6315">
                  <c:v>37054</c:v>
                </c:pt>
                <c:pt idx="6316">
                  <c:v>37055</c:v>
                </c:pt>
                <c:pt idx="6317">
                  <c:v>37056</c:v>
                </c:pt>
                <c:pt idx="6318">
                  <c:v>37057</c:v>
                </c:pt>
                <c:pt idx="6319">
                  <c:v>37058</c:v>
                </c:pt>
                <c:pt idx="6320">
                  <c:v>37059</c:v>
                </c:pt>
                <c:pt idx="6321">
                  <c:v>37060</c:v>
                </c:pt>
                <c:pt idx="6322">
                  <c:v>37061</c:v>
                </c:pt>
                <c:pt idx="6323">
                  <c:v>37062</c:v>
                </c:pt>
                <c:pt idx="6324">
                  <c:v>37063</c:v>
                </c:pt>
                <c:pt idx="6325">
                  <c:v>37064</c:v>
                </c:pt>
                <c:pt idx="6326">
                  <c:v>37065</c:v>
                </c:pt>
                <c:pt idx="6327">
                  <c:v>37066</c:v>
                </c:pt>
                <c:pt idx="6328">
                  <c:v>37067</c:v>
                </c:pt>
                <c:pt idx="6329">
                  <c:v>37068</c:v>
                </c:pt>
                <c:pt idx="6330">
                  <c:v>37069</c:v>
                </c:pt>
                <c:pt idx="6331">
                  <c:v>37070</c:v>
                </c:pt>
                <c:pt idx="6332">
                  <c:v>37071</c:v>
                </c:pt>
                <c:pt idx="6333">
                  <c:v>37072</c:v>
                </c:pt>
                <c:pt idx="6334">
                  <c:v>37073</c:v>
                </c:pt>
                <c:pt idx="6335">
                  <c:v>37074</c:v>
                </c:pt>
                <c:pt idx="6336">
                  <c:v>37075</c:v>
                </c:pt>
                <c:pt idx="6337">
                  <c:v>37076</c:v>
                </c:pt>
                <c:pt idx="6338">
                  <c:v>37077</c:v>
                </c:pt>
                <c:pt idx="6339">
                  <c:v>37078</c:v>
                </c:pt>
                <c:pt idx="6340">
                  <c:v>37079</c:v>
                </c:pt>
                <c:pt idx="6341">
                  <c:v>37080</c:v>
                </c:pt>
                <c:pt idx="6342">
                  <c:v>37081</c:v>
                </c:pt>
                <c:pt idx="6343">
                  <c:v>37082</c:v>
                </c:pt>
                <c:pt idx="6344">
                  <c:v>37083</c:v>
                </c:pt>
                <c:pt idx="6345">
                  <c:v>37084</c:v>
                </c:pt>
                <c:pt idx="6346">
                  <c:v>37085</c:v>
                </c:pt>
                <c:pt idx="6347">
                  <c:v>37086</c:v>
                </c:pt>
                <c:pt idx="6348">
                  <c:v>37087</c:v>
                </c:pt>
                <c:pt idx="6349">
                  <c:v>37088</c:v>
                </c:pt>
                <c:pt idx="6350">
                  <c:v>37089</c:v>
                </c:pt>
                <c:pt idx="6351">
                  <c:v>37090</c:v>
                </c:pt>
                <c:pt idx="6352">
                  <c:v>37091</c:v>
                </c:pt>
                <c:pt idx="6353">
                  <c:v>37092</c:v>
                </c:pt>
                <c:pt idx="6354">
                  <c:v>37093</c:v>
                </c:pt>
                <c:pt idx="6355">
                  <c:v>37094</c:v>
                </c:pt>
                <c:pt idx="6356">
                  <c:v>37095</c:v>
                </c:pt>
                <c:pt idx="6357">
                  <c:v>37096</c:v>
                </c:pt>
                <c:pt idx="6358">
                  <c:v>37097</c:v>
                </c:pt>
                <c:pt idx="6359">
                  <c:v>37098</c:v>
                </c:pt>
                <c:pt idx="6360">
                  <c:v>37099</c:v>
                </c:pt>
                <c:pt idx="6361">
                  <c:v>37100</c:v>
                </c:pt>
                <c:pt idx="6362">
                  <c:v>37101</c:v>
                </c:pt>
                <c:pt idx="6363">
                  <c:v>37102</c:v>
                </c:pt>
                <c:pt idx="6364">
                  <c:v>37103</c:v>
                </c:pt>
                <c:pt idx="6365">
                  <c:v>37104</c:v>
                </c:pt>
                <c:pt idx="6366">
                  <c:v>37105</c:v>
                </c:pt>
                <c:pt idx="6367">
                  <c:v>37106</c:v>
                </c:pt>
                <c:pt idx="6368">
                  <c:v>37107</c:v>
                </c:pt>
                <c:pt idx="6369">
                  <c:v>37108</c:v>
                </c:pt>
                <c:pt idx="6370">
                  <c:v>37109</c:v>
                </c:pt>
                <c:pt idx="6371">
                  <c:v>37110</c:v>
                </c:pt>
                <c:pt idx="6372">
                  <c:v>37111</c:v>
                </c:pt>
                <c:pt idx="6373">
                  <c:v>37112</c:v>
                </c:pt>
                <c:pt idx="6374">
                  <c:v>37113</c:v>
                </c:pt>
                <c:pt idx="6375">
                  <c:v>37114</c:v>
                </c:pt>
                <c:pt idx="6376">
                  <c:v>37115</c:v>
                </c:pt>
                <c:pt idx="6377">
                  <c:v>37116</c:v>
                </c:pt>
                <c:pt idx="6378">
                  <c:v>37117</c:v>
                </c:pt>
                <c:pt idx="6379">
                  <c:v>37118</c:v>
                </c:pt>
                <c:pt idx="6380">
                  <c:v>37119</c:v>
                </c:pt>
                <c:pt idx="6381">
                  <c:v>37120</c:v>
                </c:pt>
                <c:pt idx="6382">
                  <c:v>37121</c:v>
                </c:pt>
                <c:pt idx="6383">
                  <c:v>37122</c:v>
                </c:pt>
                <c:pt idx="6384">
                  <c:v>37123</c:v>
                </c:pt>
                <c:pt idx="6385">
                  <c:v>37124</c:v>
                </c:pt>
                <c:pt idx="6386">
                  <c:v>37125</c:v>
                </c:pt>
                <c:pt idx="6387">
                  <c:v>37126</c:v>
                </c:pt>
                <c:pt idx="6388">
                  <c:v>37127</c:v>
                </c:pt>
                <c:pt idx="6389">
                  <c:v>37128</c:v>
                </c:pt>
                <c:pt idx="6390">
                  <c:v>37129</c:v>
                </c:pt>
                <c:pt idx="6391">
                  <c:v>37130</c:v>
                </c:pt>
                <c:pt idx="6392">
                  <c:v>37131</c:v>
                </c:pt>
                <c:pt idx="6393">
                  <c:v>37132</c:v>
                </c:pt>
                <c:pt idx="6394">
                  <c:v>37133</c:v>
                </c:pt>
                <c:pt idx="6395">
                  <c:v>37134</c:v>
                </c:pt>
                <c:pt idx="6396">
                  <c:v>37135</c:v>
                </c:pt>
                <c:pt idx="6397">
                  <c:v>37136</c:v>
                </c:pt>
                <c:pt idx="6398">
                  <c:v>37137</c:v>
                </c:pt>
                <c:pt idx="6399">
                  <c:v>37138</c:v>
                </c:pt>
                <c:pt idx="6400">
                  <c:v>37139</c:v>
                </c:pt>
                <c:pt idx="6401">
                  <c:v>37140</c:v>
                </c:pt>
                <c:pt idx="6402">
                  <c:v>37141</c:v>
                </c:pt>
                <c:pt idx="6403">
                  <c:v>37142</c:v>
                </c:pt>
                <c:pt idx="6404">
                  <c:v>37143</c:v>
                </c:pt>
                <c:pt idx="6405">
                  <c:v>37144</c:v>
                </c:pt>
                <c:pt idx="6406">
                  <c:v>37145</c:v>
                </c:pt>
                <c:pt idx="6407">
                  <c:v>37146</c:v>
                </c:pt>
                <c:pt idx="6408">
                  <c:v>37147</c:v>
                </c:pt>
                <c:pt idx="6409">
                  <c:v>37148</c:v>
                </c:pt>
                <c:pt idx="6410">
                  <c:v>37149</c:v>
                </c:pt>
                <c:pt idx="6411">
                  <c:v>37150</c:v>
                </c:pt>
                <c:pt idx="6412">
                  <c:v>37151</c:v>
                </c:pt>
                <c:pt idx="6413">
                  <c:v>37152</c:v>
                </c:pt>
                <c:pt idx="6414">
                  <c:v>37153</c:v>
                </c:pt>
                <c:pt idx="6415">
                  <c:v>37154</c:v>
                </c:pt>
                <c:pt idx="6416">
                  <c:v>37155</c:v>
                </c:pt>
                <c:pt idx="6417">
                  <c:v>37156</c:v>
                </c:pt>
                <c:pt idx="6418">
                  <c:v>37157</c:v>
                </c:pt>
                <c:pt idx="6419">
                  <c:v>37158</c:v>
                </c:pt>
                <c:pt idx="6420">
                  <c:v>37159</c:v>
                </c:pt>
                <c:pt idx="6421">
                  <c:v>37160</c:v>
                </c:pt>
                <c:pt idx="6422">
                  <c:v>37161</c:v>
                </c:pt>
                <c:pt idx="6423">
                  <c:v>37162</c:v>
                </c:pt>
                <c:pt idx="6424">
                  <c:v>37163</c:v>
                </c:pt>
                <c:pt idx="6425">
                  <c:v>37164</c:v>
                </c:pt>
                <c:pt idx="6426">
                  <c:v>37377</c:v>
                </c:pt>
                <c:pt idx="6427">
                  <c:v>37378</c:v>
                </c:pt>
                <c:pt idx="6428">
                  <c:v>37379</c:v>
                </c:pt>
                <c:pt idx="6429">
                  <c:v>37380</c:v>
                </c:pt>
                <c:pt idx="6430">
                  <c:v>37381</c:v>
                </c:pt>
                <c:pt idx="6431">
                  <c:v>37382</c:v>
                </c:pt>
                <c:pt idx="6432">
                  <c:v>37383</c:v>
                </c:pt>
                <c:pt idx="6433">
                  <c:v>37384</c:v>
                </c:pt>
                <c:pt idx="6434">
                  <c:v>37385</c:v>
                </c:pt>
                <c:pt idx="6435">
                  <c:v>37386</c:v>
                </c:pt>
                <c:pt idx="6436">
                  <c:v>37387</c:v>
                </c:pt>
                <c:pt idx="6437">
                  <c:v>37388</c:v>
                </c:pt>
                <c:pt idx="6438">
                  <c:v>37389</c:v>
                </c:pt>
                <c:pt idx="6439">
                  <c:v>37390</c:v>
                </c:pt>
                <c:pt idx="6440">
                  <c:v>37391</c:v>
                </c:pt>
                <c:pt idx="6441">
                  <c:v>37392</c:v>
                </c:pt>
                <c:pt idx="6442">
                  <c:v>37393</c:v>
                </c:pt>
                <c:pt idx="6443">
                  <c:v>37394</c:v>
                </c:pt>
                <c:pt idx="6444">
                  <c:v>37395</c:v>
                </c:pt>
                <c:pt idx="6445">
                  <c:v>37396</c:v>
                </c:pt>
                <c:pt idx="6446">
                  <c:v>37397</c:v>
                </c:pt>
                <c:pt idx="6447">
                  <c:v>37398</c:v>
                </c:pt>
                <c:pt idx="6448">
                  <c:v>37399</c:v>
                </c:pt>
                <c:pt idx="6449">
                  <c:v>37400</c:v>
                </c:pt>
                <c:pt idx="6450">
                  <c:v>37401</c:v>
                </c:pt>
                <c:pt idx="6451">
                  <c:v>37402</c:v>
                </c:pt>
                <c:pt idx="6452">
                  <c:v>37403</c:v>
                </c:pt>
                <c:pt idx="6453">
                  <c:v>37404</c:v>
                </c:pt>
                <c:pt idx="6454">
                  <c:v>37405</c:v>
                </c:pt>
                <c:pt idx="6455">
                  <c:v>37406</c:v>
                </c:pt>
                <c:pt idx="6456">
                  <c:v>37407</c:v>
                </c:pt>
                <c:pt idx="6457">
                  <c:v>37408</c:v>
                </c:pt>
                <c:pt idx="6458">
                  <c:v>37409</c:v>
                </c:pt>
                <c:pt idx="6459">
                  <c:v>37410</c:v>
                </c:pt>
                <c:pt idx="6460">
                  <c:v>37411</c:v>
                </c:pt>
                <c:pt idx="6461">
                  <c:v>37412</c:v>
                </c:pt>
                <c:pt idx="6462">
                  <c:v>37413</c:v>
                </c:pt>
                <c:pt idx="6463">
                  <c:v>37414</c:v>
                </c:pt>
                <c:pt idx="6464">
                  <c:v>37415</c:v>
                </c:pt>
                <c:pt idx="6465">
                  <c:v>37416</c:v>
                </c:pt>
                <c:pt idx="6466">
                  <c:v>37417</c:v>
                </c:pt>
                <c:pt idx="6467">
                  <c:v>37418</c:v>
                </c:pt>
                <c:pt idx="6468">
                  <c:v>37419</c:v>
                </c:pt>
                <c:pt idx="6469">
                  <c:v>37420</c:v>
                </c:pt>
                <c:pt idx="6470">
                  <c:v>37421</c:v>
                </c:pt>
                <c:pt idx="6471">
                  <c:v>37422</c:v>
                </c:pt>
                <c:pt idx="6472">
                  <c:v>37423</c:v>
                </c:pt>
                <c:pt idx="6473">
                  <c:v>37424</c:v>
                </c:pt>
                <c:pt idx="6474">
                  <c:v>37425</c:v>
                </c:pt>
                <c:pt idx="6475">
                  <c:v>37426</c:v>
                </c:pt>
                <c:pt idx="6476">
                  <c:v>37427</c:v>
                </c:pt>
                <c:pt idx="6477">
                  <c:v>37428</c:v>
                </c:pt>
                <c:pt idx="6478">
                  <c:v>37429</c:v>
                </c:pt>
                <c:pt idx="6479">
                  <c:v>37430</c:v>
                </c:pt>
                <c:pt idx="6480">
                  <c:v>37431</c:v>
                </c:pt>
                <c:pt idx="6481">
                  <c:v>37432</c:v>
                </c:pt>
                <c:pt idx="6482">
                  <c:v>37433</c:v>
                </c:pt>
                <c:pt idx="6483">
                  <c:v>37434</c:v>
                </c:pt>
                <c:pt idx="6484">
                  <c:v>37435</c:v>
                </c:pt>
                <c:pt idx="6485">
                  <c:v>37436</c:v>
                </c:pt>
                <c:pt idx="6486">
                  <c:v>37437</c:v>
                </c:pt>
                <c:pt idx="6487">
                  <c:v>37438</c:v>
                </c:pt>
                <c:pt idx="6488">
                  <c:v>37439</c:v>
                </c:pt>
                <c:pt idx="6489">
                  <c:v>37440</c:v>
                </c:pt>
                <c:pt idx="6490">
                  <c:v>37441</c:v>
                </c:pt>
                <c:pt idx="6491">
                  <c:v>37442</c:v>
                </c:pt>
                <c:pt idx="6492">
                  <c:v>37443</c:v>
                </c:pt>
                <c:pt idx="6493">
                  <c:v>37444</c:v>
                </c:pt>
                <c:pt idx="6494">
                  <c:v>37445</c:v>
                </c:pt>
                <c:pt idx="6495">
                  <c:v>37446</c:v>
                </c:pt>
                <c:pt idx="6496">
                  <c:v>37447</c:v>
                </c:pt>
                <c:pt idx="6497">
                  <c:v>37448</c:v>
                </c:pt>
                <c:pt idx="6498">
                  <c:v>37449</c:v>
                </c:pt>
                <c:pt idx="6499">
                  <c:v>37450</c:v>
                </c:pt>
                <c:pt idx="6500">
                  <c:v>37451</c:v>
                </c:pt>
                <c:pt idx="6501">
                  <c:v>37452</c:v>
                </c:pt>
                <c:pt idx="6502">
                  <c:v>37453</c:v>
                </c:pt>
                <c:pt idx="6503">
                  <c:v>37454</c:v>
                </c:pt>
                <c:pt idx="6504">
                  <c:v>37455</c:v>
                </c:pt>
                <c:pt idx="6505">
                  <c:v>37456</c:v>
                </c:pt>
                <c:pt idx="6506">
                  <c:v>37457</c:v>
                </c:pt>
                <c:pt idx="6507">
                  <c:v>37458</c:v>
                </c:pt>
                <c:pt idx="6508">
                  <c:v>37459</c:v>
                </c:pt>
                <c:pt idx="6509">
                  <c:v>37460</c:v>
                </c:pt>
                <c:pt idx="6510">
                  <c:v>37461</c:v>
                </c:pt>
                <c:pt idx="6511">
                  <c:v>37462</c:v>
                </c:pt>
                <c:pt idx="6512">
                  <c:v>37463</c:v>
                </c:pt>
                <c:pt idx="6513">
                  <c:v>37464</c:v>
                </c:pt>
                <c:pt idx="6514">
                  <c:v>37465</c:v>
                </c:pt>
                <c:pt idx="6515">
                  <c:v>37466</c:v>
                </c:pt>
                <c:pt idx="6516">
                  <c:v>37467</c:v>
                </c:pt>
                <c:pt idx="6517">
                  <c:v>37468</c:v>
                </c:pt>
                <c:pt idx="6518">
                  <c:v>37469</c:v>
                </c:pt>
                <c:pt idx="6519">
                  <c:v>37470</c:v>
                </c:pt>
                <c:pt idx="6520">
                  <c:v>37471</c:v>
                </c:pt>
                <c:pt idx="6521">
                  <c:v>37472</c:v>
                </c:pt>
                <c:pt idx="6522">
                  <c:v>37473</c:v>
                </c:pt>
                <c:pt idx="6523">
                  <c:v>37474</c:v>
                </c:pt>
                <c:pt idx="6524">
                  <c:v>37475</c:v>
                </c:pt>
                <c:pt idx="6525">
                  <c:v>37476</c:v>
                </c:pt>
                <c:pt idx="6526">
                  <c:v>37477</c:v>
                </c:pt>
                <c:pt idx="6527">
                  <c:v>37478</c:v>
                </c:pt>
                <c:pt idx="6528">
                  <c:v>37479</c:v>
                </c:pt>
                <c:pt idx="6529">
                  <c:v>37480</c:v>
                </c:pt>
                <c:pt idx="6530">
                  <c:v>37481</c:v>
                </c:pt>
                <c:pt idx="6531">
                  <c:v>37482</c:v>
                </c:pt>
                <c:pt idx="6532">
                  <c:v>37483</c:v>
                </c:pt>
                <c:pt idx="6533">
                  <c:v>37484</c:v>
                </c:pt>
                <c:pt idx="6534">
                  <c:v>37485</c:v>
                </c:pt>
                <c:pt idx="6535">
                  <c:v>37486</c:v>
                </c:pt>
                <c:pt idx="6536">
                  <c:v>37487</c:v>
                </c:pt>
                <c:pt idx="6537">
                  <c:v>37488</c:v>
                </c:pt>
                <c:pt idx="6538">
                  <c:v>37489</c:v>
                </c:pt>
                <c:pt idx="6539">
                  <c:v>37490</c:v>
                </c:pt>
                <c:pt idx="6540">
                  <c:v>37491</c:v>
                </c:pt>
                <c:pt idx="6541">
                  <c:v>37492</c:v>
                </c:pt>
                <c:pt idx="6542">
                  <c:v>37493</c:v>
                </c:pt>
                <c:pt idx="6543">
                  <c:v>37494</c:v>
                </c:pt>
                <c:pt idx="6544">
                  <c:v>37495</c:v>
                </c:pt>
                <c:pt idx="6545">
                  <c:v>37496</c:v>
                </c:pt>
                <c:pt idx="6546">
                  <c:v>37497</c:v>
                </c:pt>
                <c:pt idx="6547">
                  <c:v>37498</c:v>
                </c:pt>
                <c:pt idx="6548">
                  <c:v>37499</c:v>
                </c:pt>
                <c:pt idx="6549">
                  <c:v>37500</c:v>
                </c:pt>
                <c:pt idx="6550">
                  <c:v>37501</c:v>
                </c:pt>
                <c:pt idx="6551">
                  <c:v>37502</c:v>
                </c:pt>
                <c:pt idx="6552">
                  <c:v>37503</c:v>
                </c:pt>
                <c:pt idx="6553">
                  <c:v>37504</c:v>
                </c:pt>
                <c:pt idx="6554">
                  <c:v>37505</c:v>
                </c:pt>
                <c:pt idx="6555">
                  <c:v>37506</c:v>
                </c:pt>
                <c:pt idx="6556">
                  <c:v>37507</c:v>
                </c:pt>
                <c:pt idx="6557">
                  <c:v>37508</c:v>
                </c:pt>
                <c:pt idx="6558">
                  <c:v>37509</c:v>
                </c:pt>
                <c:pt idx="6559">
                  <c:v>37510</c:v>
                </c:pt>
                <c:pt idx="6560">
                  <c:v>37511</c:v>
                </c:pt>
                <c:pt idx="6561">
                  <c:v>37512</c:v>
                </c:pt>
                <c:pt idx="6562">
                  <c:v>37513</c:v>
                </c:pt>
                <c:pt idx="6563">
                  <c:v>37514</c:v>
                </c:pt>
                <c:pt idx="6564">
                  <c:v>37515</c:v>
                </c:pt>
                <c:pt idx="6565">
                  <c:v>37516</c:v>
                </c:pt>
                <c:pt idx="6566">
                  <c:v>37517</c:v>
                </c:pt>
                <c:pt idx="6567">
                  <c:v>37518</c:v>
                </c:pt>
                <c:pt idx="6568">
                  <c:v>37519</c:v>
                </c:pt>
                <c:pt idx="6569">
                  <c:v>37520</c:v>
                </c:pt>
                <c:pt idx="6570">
                  <c:v>37521</c:v>
                </c:pt>
                <c:pt idx="6571">
                  <c:v>37522</c:v>
                </c:pt>
                <c:pt idx="6572">
                  <c:v>37523</c:v>
                </c:pt>
                <c:pt idx="6573">
                  <c:v>37524</c:v>
                </c:pt>
                <c:pt idx="6574">
                  <c:v>37525</c:v>
                </c:pt>
                <c:pt idx="6575">
                  <c:v>37526</c:v>
                </c:pt>
                <c:pt idx="6576">
                  <c:v>37527</c:v>
                </c:pt>
                <c:pt idx="6577">
                  <c:v>37528</c:v>
                </c:pt>
                <c:pt idx="6578">
                  <c:v>37529</c:v>
                </c:pt>
                <c:pt idx="6579">
                  <c:v>37742</c:v>
                </c:pt>
                <c:pt idx="6580">
                  <c:v>37743</c:v>
                </c:pt>
                <c:pt idx="6581">
                  <c:v>37744</c:v>
                </c:pt>
                <c:pt idx="6582">
                  <c:v>37745</c:v>
                </c:pt>
                <c:pt idx="6583">
                  <c:v>37746</c:v>
                </c:pt>
                <c:pt idx="6584">
                  <c:v>37747</c:v>
                </c:pt>
                <c:pt idx="6585">
                  <c:v>37748</c:v>
                </c:pt>
                <c:pt idx="6586">
                  <c:v>37749</c:v>
                </c:pt>
                <c:pt idx="6587">
                  <c:v>37750</c:v>
                </c:pt>
                <c:pt idx="6588">
                  <c:v>37751</c:v>
                </c:pt>
                <c:pt idx="6589">
                  <c:v>37752</c:v>
                </c:pt>
                <c:pt idx="6590">
                  <c:v>37753</c:v>
                </c:pt>
                <c:pt idx="6591">
                  <c:v>37754</c:v>
                </c:pt>
                <c:pt idx="6592">
                  <c:v>37755</c:v>
                </c:pt>
                <c:pt idx="6593">
                  <c:v>37756</c:v>
                </c:pt>
                <c:pt idx="6594">
                  <c:v>37757</c:v>
                </c:pt>
                <c:pt idx="6595">
                  <c:v>37758</c:v>
                </c:pt>
                <c:pt idx="6596">
                  <c:v>37759</c:v>
                </c:pt>
                <c:pt idx="6597">
                  <c:v>37760</c:v>
                </c:pt>
                <c:pt idx="6598">
                  <c:v>37761</c:v>
                </c:pt>
                <c:pt idx="6599">
                  <c:v>37762</c:v>
                </c:pt>
                <c:pt idx="6600">
                  <c:v>37763</c:v>
                </c:pt>
                <c:pt idx="6601">
                  <c:v>37764</c:v>
                </c:pt>
                <c:pt idx="6602">
                  <c:v>37765</c:v>
                </c:pt>
                <c:pt idx="6603">
                  <c:v>37766</c:v>
                </c:pt>
                <c:pt idx="6604">
                  <c:v>37767</c:v>
                </c:pt>
                <c:pt idx="6605">
                  <c:v>37768</c:v>
                </c:pt>
                <c:pt idx="6606">
                  <c:v>37769</c:v>
                </c:pt>
                <c:pt idx="6607">
                  <c:v>37770</c:v>
                </c:pt>
                <c:pt idx="6608">
                  <c:v>37771</c:v>
                </c:pt>
                <c:pt idx="6609">
                  <c:v>37772</c:v>
                </c:pt>
                <c:pt idx="6610">
                  <c:v>37773</c:v>
                </c:pt>
                <c:pt idx="6611">
                  <c:v>37774</c:v>
                </c:pt>
                <c:pt idx="6612">
                  <c:v>37775</c:v>
                </c:pt>
                <c:pt idx="6613">
                  <c:v>37776</c:v>
                </c:pt>
                <c:pt idx="6614">
                  <c:v>37777</c:v>
                </c:pt>
                <c:pt idx="6615">
                  <c:v>37778</c:v>
                </c:pt>
                <c:pt idx="6616">
                  <c:v>37779</c:v>
                </c:pt>
                <c:pt idx="6617">
                  <c:v>37780</c:v>
                </c:pt>
                <c:pt idx="6618">
                  <c:v>37781</c:v>
                </c:pt>
                <c:pt idx="6619">
                  <c:v>37782</c:v>
                </c:pt>
                <c:pt idx="6620">
                  <c:v>37783</c:v>
                </c:pt>
                <c:pt idx="6621">
                  <c:v>37784</c:v>
                </c:pt>
                <c:pt idx="6622">
                  <c:v>37785</c:v>
                </c:pt>
                <c:pt idx="6623">
                  <c:v>37786</c:v>
                </c:pt>
                <c:pt idx="6624">
                  <c:v>37787</c:v>
                </c:pt>
                <c:pt idx="6625">
                  <c:v>37788</c:v>
                </c:pt>
                <c:pt idx="6626">
                  <c:v>37789</c:v>
                </c:pt>
                <c:pt idx="6627">
                  <c:v>37790</c:v>
                </c:pt>
                <c:pt idx="6628">
                  <c:v>37791</c:v>
                </c:pt>
                <c:pt idx="6629">
                  <c:v>37792</c:v>
                </c:pt>
                <c:pt idx="6630">
                  <c:v>37793</c:v>
                </c:pt>
                <c:pt idx="6631">
                  <c:v>37794</c:v>
                </c:pt>
                <c:pt idx="6632">
                  <c:v>37795</c:v>
                </c:pt>
                <c:pt idx="6633">
                  <c:v>37796</c:v>
                </c:pt>
                <c:pt idx="6634">
                  <c:v>37797</c:v>
                </c:pt>
                <c:pt idx="6635">
                  <c:v>37798</c:v>
                </c:pt>
                <c:pt idx="6636">
                  <c:v>37799</c:v>
                </c:pt>
                <c:pt idx="6637">
                  <c:v>37800</c:v>
                </c:pt>
                <c:pt idx="6638">
                  <c:v>37801</c:v>
                </c:pt>
                <c:pt idx="6639">
                  <c:v>37802</c:v>
                </c:pt>
                <c:pt idx="6640">
                  <c:v>37803</c:v>
                </c:pt>
                <c:pt idx="6641">
                  <c:v>37804</c:v>
                </c:pt>
                <c:pt idx="6642">
                  <c:v>37805</c:v>
                </c:pt>
                <c:pt idx="6643">
                  <c:v>37806</c:v>
                </c:pt>
                <c:pt idx="6644">
                  <c:v>37807</c:v>
                </c:pt>
                <c:pt idx="6645">
                  <c:v>37808</c:v>
                </c:pt>
                <c:pt idx="6646">
                  <c:v>37809</c:v>
                </c:pt>
                <c:pt idx="6647">
                  <c:v>37810</c:v>
                </c:pt>
                <c:pt idx="6648">
                  <c:v>37811</c:v>
                </c:pt>
                <c:pt idx="6649">
                  <c:v>37812</c:v>
                </c:pt>
                <c:pt idx="6650">
                  <c:v>37813</c:v>
                </c:pt>
                <c:pt idx="6651">
                  <c:v>37814</c:v>
                </c:pt>
                <c:pt idx="6652">
                  <c:v>37815</c:v>
                </c:pt>
                <c:pt idx="6653">
                  <c:v>37816</c:v>
                </c:pt>
                <c:pt idx="6654">
                  <c:v>37817</c:v>
                </c:pt>
                <c:pt idx="6655">
                  <c:v>37818</c:v>
                </c:pt>
                <c:pt idx="6656">
                  <c:v>37819</c:v>
                </c:pt>
                <c:pt idx="6657">
                  <c:v>37820</c:v>
                </c:pt>
                <c:pt idx="6658">
                  <c:v>37821</c:v>
                </c:pt>
                <c:pt idx="6659">
                  <c:v>37822</c:v>
                </c:pt>
                <c:pt idx="6660">
                  <c:v>37823</c:v>
                </c:pt>
                <c:pt idx="6661">
                  <c:v>37824</c:v>
                </c:pt>
                <c:pt idx="6662">
                  <c:v>37825</c:v>
                </c:pt>
                <c:pt idx="6663">
                  <c:v>37826</c:v>
                </c:pt>
                <c:pt idx="6664">
                  <c:v>37827</c:v>
                </c:pt>
                <c:pt idx="6665">
                  <c:v>37828</c:v>
                </c:pt>
                <c:pt idx="6666">
                  <c:v>37829</c:v>
                </c:pt>
                <c:pt idx="6667">
                  <c:v>37830</c:v>
                </c:pt>
                <c:pt idx="6668">
                  <c:v>37831</c:v>
                </c:pt>
                <c:pt idx="6669">
                  <c:v>37832</c:v>
                </c:pt>
                <c:pt idx="6670">
                  <c:v>37833</c:v>
                </c:pt>
                <c:pt idx="6671">
                  <c:v>37834</c:v>
                </c:pt>
                <c:pt idx="6672">
                  <c:v>37835</c:v>
                </c:pt>
                <c:pt idx="6673">
                  <c:v>37836</c:v>
                </c:pt>
                <c:pt idx="6674">
                  <c:v>37837</c:v>
                </c:pt>
                <c:pt idx="6675">
                  <c:v>37838</c:v>
                </c:pt>
                <c:pt idx="6676">
                  <c:v>37839</c:v>
                </c:pt>
                <c:pt idx="6677">
                  <c:v>37840</c:v>
                </c:pt>
                <c:pt idx="6678">
                  <c:v>37841</c:v>
                </c:pt>
                <c:pt idx="6679">
                  <c:v>37842</c:v>
                </c:pt>
                <c:pt idx="6680">
                  <c:v>37843</c:v>
                </c:pt>
                <c:pt idx="6681">
                  <c:v>37844</c:v>
                </c:pt>
                <c:pt idx="6682">
                  <c:v>37845</c:v>
                </c:pt>
                <c:pt idx="6683">
                  <c:v>37846</c:v>
                </c:pt>
                <c:pt idx="6684">
                  <c:v>37847</c:v>
                </c:pt>
                <c:pt idx="6685">
                  <c:v>37848</c:v>
                </c:pt>
                <c:pt idx="6686">
                  <c:v>37849</c:v>
                </c:pt>
                <c:pt idx="6687">
                  <c:v>37850</c:v>
                </c:pt>
                <c:pt idx="6688">
                  <c:v>37851</c:v>
                </c:pt>
                <c:pt idx="6689">
                  <c:v>37852</c:v>
                </c:pt>
                <c:pt idx="6690">
                  <c:v>37853</c:v>
                </c:pt>
                <c:pt idx="6691">
                  <c:v>37854</c:v>
                </c:pt>
                <c:pt idx="6692">
                  <c:v>37855</c:v>
                </c:pt>
                <c:pt idx="6693">
                  <c:v>37856</c:v>
                </c:pt>
                <c:pt idx="6694">
                  <c:v>37857</c:v>
                </c:pt>
                <c:pt idx="6695">
                  <c:v>37858</c:v>
                </c:pt>
                <c:pt idx="6696">
                  <c:v>37859</c:v>
                </c:pt>
                <c:pt idx="6697">
                  <c:v>37860</c:v>
                </c:pt>
                <c:pt idx="6698">
                  <c:v>37861</c:v>
                </c:pt>
                <c:pt idx="6699">
                  <c:v>37862</c:v>
                </c:pt>
                <c:pt idx="6700">
                  <c:v>37863</c:v>
                </c:pt>
                <c:pt idx="6701">
                  <c:v>37864</c:v>
                </c:pt>
                <c:pt idx="6702">
                  <c:v>37865</c:v>
                </c:pt>
                <c:pt idx="6703">
                  <c:v>37866</c:v>
                </c:pt>
                <c:pt idx="6704">
                  <c:v>37867</c:v>
                </c:pt>
                <c:pt idx="6705">
                  <c:v>37868</c:v>
                </c:pt>
                <c:pt idx="6706">
                  <c:v>37869</c:v>
                </c:pt>
                <c:pt idx="6707">
                  <c:v>37870</c:v>
                </c:pt>
                <c:pt idx="6708">
                  <c:v>37871</c:v>
                </c:pt>
                <c:pt idx="6709">
                  <c:v>37872</c:v>
                </c:pt>
                <c:pt idx="6710">
                  <c:v>37873</c:v>
                </c:pt>
                <c:pt idx="6711">
                  <c:v>37874</c:v>
                </c:pt>
                <c:pt idx="6712">
                  <c:v>37875</c:v>
                </c:pt>
                <c:pt idx="6713">
                  <c:v>37876</c:v>
                </c:pt>
                <c:pt idx="6714">
                  <c:v>37877</c:v>
                </c:pt>
                <c:pt idx="6715">
                  <c:v>37878</c:v>
                </c:pt>
                <c:pt idx="6716">
                  <c:v>37879</c:v>
                </c:pt>
                <c:pt idx="6717">
                  <c:v>37880</c:v>
                </c:pt>
                <c:pt idx="6718">
                  <c:v>37881</c:v>
                </c:pt>
                <c:pt idx="6719">
                  <c:v>37882</c:v>
                </c:pt>
                <c:pt idx="6720">
                  <c:v>37883</c:v>
                </c:pt>
                <c:pt idx="6721">
                  <c:v>37884</c:v>
                </c:pt>
                <c:pt idx="6722">
                  <c:v>37885</c:v>
                </c:pt>
                <c:pt idx="6723">
                  <c:v>37886</c:v>
                </c:pt>
                <c:pt idx="6724">
                  <c:v>37887</c:v>
                </c:pt>
                <c:pt idx="6725">
                  <c:v>37888</c:v>
                </c:pt>
                <c:pt idx="6726">
                  <c:v>37889</c:v>
                </c:pt>
                <c:pt idx="6727">
                  <c:v>37890</c:v>
                </c:pt>
                <c:pt idx="6728">
                  <c:v>37891</c:v>
                </c:pt>
                <c:pt idx="6729">
                  <c:v>37892</c:v>
                </c:pt>
                <c:pt idx="6730">
                  <c:v>37893</c:v>
                </c:pt>
                <c:pt idx="6731">
                  <c:v>37894</c:v>
                </c:pt>
                <c:pt idx="6732">
                  <c:v>38108</c:v>
                </c:pt>
                <c:pt idx="6733">
                  <c:v>38109</c:v>
                </c:pt>
                <c:pt idx="6734">
                  <c:v>38110</c:v>
                </c:pt>
                <c:pt idx="6735">
                  <c:v>38111</c:v>
                </c:pt>
                <c:pt idx="6736">
                  <c:v>38112</c:v>
                </c:pt>
                <c:pt idx="6737">
                  <c:v>38113</c:v>
                </c:pt>
                <c:pt idx="6738">
                  <c:v>38114</c:v>
                </c:pt>
                <c:pt idx="6739">
                  <c:v>38115</c:v>
                </c:pt>
                <c:pt idx="6740">
                  <c:v>38116</c:v>
                </c:pt>
                <c:pt idx="6741">
                  <c:v>38117</c:v>
                </c:pt>
                <c:pt idx="6742">
                  <c:v>38118</c:v>
                </c:pt>
                <c:pt idx="6743">
                  <c:v>38119</c:v>
                </c:pt>
                <c:pt idx="6744">
                  <c:v>38120</c:v>
                </c:pt>
                <c:pt idx="6745">
                  <c:v>38121</c:v>
                </c:pt>
                <c:pt idx="6746">
                  <c:v>38122</c:v>
                </c:pt>
                <c:pt idx="6747">
                  <c:v>38123</c:v>
                </c:pt>
                <c:pt idx="6748">
                  <c:v>38124</c:v>
                </c:pt>
                <c:pt idx="6749">
                  <c:v>38125</c:v>
                </c:pt>
                <c:pt idx="6750">
                  <c:v>38126</c:v>
                </c:pt>
                <c:pt idx="6751">
                  <c:v>38127</c:v>
                </c:pt>
                <c:pt idx="6752">
                  <c:v>38128</c:v>
                </c:pt>
                <c:pt idx="6753">
                  <c:v>38129</c:v>
                </c:pt>
                <c:pt idx="6754">
                  <c:v>38130</c:v>
                </c:pt>
                <c:pt idx="6755">
                  <c:v>38131</c:v>
                </c:pt>
                <c:pt idx="6756">
                  <c:v>38132</c:v>
                </c:pt>
                <c:pt idx="6757">
                  <c:v>38133</c:v>
                </c:pt>
                <c:pt idx="6758">
                  <c:v>38134</c:v>
                </c:pt>
                <c:pt idx="6759">
                  <c:v>38135</c:v>
                </c:pt>
                <c:pt idx="6760">
                  <c:v>38136</c:v>
                </c:pt>
                <c:pt idx="6761">
                  <c:v>38137</c:v>
                </c:pt>
                <c:pt idx="6762">
                  <c:v>38138</c:v>
                </c:pt>
                <c:pt idx="6763">
                  <c:v>38139</c:v>
                </c:pt>
                <c:pt idx="6764">
                  <c:v>38140</c:v>
                </c:pt>
                <c:pt idx="6765">
                  <c:v>38141</c:v>
                </c:pt>
                <c:pt idx="6766">
                  <c:v>38142</c:v>
                </c:pt>
                <c:pt idx="6767">
                  <c:v>38143</c:v>
                </c:pt>
                <c:pt idx="6768">
                  <c:v>38144</c:v>
                </c:pt>
                <c:pt idx="6769">
                  <c:v>38145</c:v>
                </c:pt>
                <c:pt idx="6770">
                  <c:v>38146</c:v>
                </c:pt>
                <c:pt idx="6771">
                  <c:v>38147</c:v>
                </c:pt>
                <c:pt idx="6772">
                  <c:v>38148</c:v>
                </c:pt>
                <c:pt idx="6773">
                  <c:v>38149</c:v>
                </c:pt>
                <c:pt idx="6774">
                  <c:v>38150</c:v>
                </c:pt>
                <c:pt idx="6775">
                  <c:v>38151</c:v>
                </c:pt>
                <c:pt idx="6776">
                  <c:v>38152</c:v>
                </c:pt>
                <c:pt idx="6777">
                  <c:v>38153</c:v>
                </c:pt>
                <c:pt idx="6778">
                  <c:v>38154</c:v>
                </c:pt>
                <c:pt idx="6779">
                  <c:v>38155</c:v>
                </c:pt>
                <c:pt idx="6780">
                  <c:v>38156</c:v>
                </c:pt>
                <c:pt idx="6781">
                  <c:v>38157</c:v>
                </c:pt>
                <c:pt idx="6782">
                  <c:v>38158</c:v>
                </c:pt>
                <c:pt idx="6783">
                  <c:v>38159</c:v>
                </c:pt>
                <c:pt idx="6784">
                  <c:v>38160</c:v>
                </c:pt>
                <c:pt idx="6785">
                  <c:v>38161</c:v>
                </c:pt>
                <c:pt idx="6786">
                  <c:v>38162</c:v>
                </c:pt>
                <c:pt idx="6787">
                  <c:v>38163</c:v>
                </c:pt>
                <c:pt idx="6788">
                  <c:v>38164</c:v>
                </c:pt>
                <c:pt idx="6789">
                  <c:v>38165</c:v>
                </c:pt>
                <c:pt idx="6790">
                  <c:v>38166</c:v>
                </c:pt>
                <c:pt idx="6791">
                  <c:v>38167</c:v>
                </c:pt>
                <c:pt idx="6792">
                  <c:v>38168</c:v>
                </c:pt>
                <c:pt idx="6793">
                  <c:v>38169</c:v>
                </c:pt>
                <c:pt idx="6794">
                  <c:v>38170</c:v>
                </c:pt>
                <c:pt idx="6795">
                  <c:v>38171</c:v>
                </c:pt>
                <c:pt idx="6796">
                  <c:v>38172</c:v>
                </c:pt>
                <c:pt idx="6797">
                  <c:v>38173</c:v>
                </c:pt>
                <c:pt idx="6798">
                  <c:v>38174</c:v>
                </c:pt>
                <c:pt idx="6799">
                  <c:v>38175</c:v>
                </c:pt>
                <c:pt idx="6800">
                  <c:v>38176</c:v>
                </c:pt>
                <c:pt idx="6801">
                  <c:v>38177</c:v>
                </c:pt>
                <c:pt idx="6802">
                  <c:v>38178</c:v>
                </c:pt>
                <c:pt idx="6803">
                  <c:v>38179</c:v>
                </c:pt>
                <c:pt idx="6804">
                  <c:v>38180</c:v>
                </c:pt>
                <c:pt idx="6805">
                  <c:v>38181</c:v>
                </c:pt>
                <c:pt idx="6806">
                  <c:v>38182</c:v>
                </c:pt>
                <c:pt idx="6807">
                  <c:v>38183</c:v>
                </c:pt>
                <c:pt idx="6808">
                  <c:v>38184</c:v>
                </c:pt>
                <c:pt idx="6809">
                  <c:v>38185</c:v>
                </c:pt>
                <c:pt idx="6810">
                  <c:v>38186</c:v>
                </c:pt>
                <c:pt idx="6811">
                  <c:v>38187</c:v>
                </c:pt>
                <c:pt idx="6812">
                  <c:v>38188</c:v>
                </c:pt>
                <c:pt idx="6813">
                  <c:v>38189</c:v>
                </c:pt>
                <c:pt idx="6814">
                  <c:v>38190</c:v>
                </c:pt>
                <c:pt idx="6815">
                  <c:v>38191</c:v>
                </c:pt>
                <c:pt idx="6816">
                  <c:v>38192</c:v>
                </c:pt>
                <c:pt idx="6817">
                  <c:v>38193</c:v>
                </c:pt>
                <c:pt idx="6818">
                  <c:v>38194</c:v>
                </c:pt>
                <c:pt idx="6819">
                  <c:v>38195</c:v>
                </c:pt>
                <c:pt idx="6820">
                  <c:v>38196</c:v>
                </c:pt>
                <c:pt idx="6821">
                  <c:v>38197</c:v>
                </c:pt>
                <c:pt idx="6822">
                  <c:v>38198</c:v>
                </c:pt>
                <c:pt idx="6823">
                  <c:v>38199</c:v>
                </c:pt>
                <c:pt idx="6824">
                  <c:v>38200</c:v>
                </c:pt>
                <c:pt idx="6825">
                  <c:v>38201</c:v>
                </c:pt>
                <c:pt idx="6826">
                  <c:v>38202</c:v>
                </c:pt>
                <c:pt idx="6827">
                  <c:v>38203</c:v>
                </c:pt>
                <c:pt idx="6828">
                  <c:v>38204</c:v>
                </c:pt>
                <c:pt idx="6829">
                  <c:v>38205</c:v>
                </c:pt>
                <c:pt idx="6830">
                  <c:v>38206</c:v>
                </c:pt>
                <c:pt idx="6831">
                  <c:v>38207</c:v>
                </c:pt>
                <c:pt idx="6832">
                  <c:v>38208</c:v>
                </c:pt>
                <c:pt idx="6833">
                  <c:v>38209</c:v>
                </c:pt>
                <c:pt idx="6834">
                  <c:v>38210</c:v>
                </c:pt>
                <c:pt idx="6835">
                  <c:v>38211</c:v>
                </c:pt>
                <c:pt idx="6836">
                  <c:v>38212</c:v>
                </c:pt>
                <c:pt idx="6837">
                  <c:v>38213</c:v>
                </c:pt>
                <c:pt idx="6838">
                  <c:v>38214</c:v>
                </c:pt>
                <c:pt idx="6839">
                  <c:v>38215</c:v>
                </c:pt>
                <c:pt idx="6840">
                  <c:v>38216</c:v>
                </c:pt>
                <c:pt idx="6841">
                  <c:v>38217</c:v>
                </c:pt>
                <c:pt idx="6842">
                  <c:v>38218</c:v>
                </c:pt>
                <c:pt idx="6843">
                  <c:v>38219</c:v>
                </c:pt>
                <c:pt idx="6844">
                  <c:v>38220</c:v>
                </c:pt>
                <c:pt idx="6845">
                  <c:v>38221</c:v>
                </c:pt>
                <c:pt idx="6846">
                  <c:v>38222</c:v>
                </c:pt>
                <c:pt idx="6847">
                  <c:v>38223</c:v>
                </c:pt>
                <c:pt idx="6848">
                  <c:v>38224</c:v>
                </c:pt>
                <c:pt idx="6849">
                  <c:v>38225</c:v>
                </c:pt>
                <c:pt idx="6850">
                  <c:v>38226</c:v>
                </c:pt>
                <c:pt idx="6851">
                  <c:v>38227</c:v>
                </c:pt>
                <c:pt idx="6852">
                  <c:v>38228</c:v>
                </c:pt>
                <c:pt idx="6853">
                  <c:v>38229</c:v>
                </c:pt>
                <c:pt idx="6854">
                  <c:v>38230</c:v>
                </c:pt>
                <c:pt idx="6855">
                  <c:v>38231</c:v>
                </c:pt>
                <c:pt idx="6856">
                  <c:v>38232</c:v>
                </c:pt>
                <c:pt idx="6857">
                  <c:v>38233</c:v>
                </c:pt>
                <c:pt idx="6858">
                  <c:v>38234</c:v>
                </c:pt>
                <c:pt idx="6859">
                  <c:v>38235</c:v>
                </c:pt>
                <c:pt idx="6860">
                  <c:v>38236</c:v>
                </c:pt>
                <c:pt idx="6861">
                  <c:v>38237</c:v>
                </c:pt>
                <c:pt idx="6862">
                  <c:v>38238</c:v>
                </c:pt>
                <c:pt idx="6863">
                  <c:v>38239</c:v>
                </c:pt>
                <c:pt idx="6864">
                  <c:v>38240</c:v>
                </c:pt>
                <c:pt idx="6865">
                  <c:v>38241</c:v>
                </c:pt>
                <c:pt idx="6866">
                  <c:v>38242</c:v>
                </c:pt>
                <c:pt idx="6867">
                  <c:v>38243</c:v>
                </c:pt>
                <c:pt idx="6868">
                  <c:v>38244</c:v>
                </c:pt>
                <c:pt idx="6869">
                  <c:v>38245</c:v>
                </c:pt>
                <c:pt idx="6870">
                  <c:v>38246</c:v>
                </c:pt>
                <c:pt idx="6871">
                  <c:v>38247</c:v>
                </c:pt>
                <c:pt idx="6872">
                  <c:v>38248</c:v>
                </c:pt>
                <c:pt idx="6873">
                  <c:v>38249</c:v>
                </c:pt>
                <c:pt idx="6874">
                  <c:v>38250</c:v>
                </c:pt>
                <c:pt idx="6875">
                  <c:v>38251</c:v>
                </c:pt>
                <c:pt idx="6876">
                  <c:v>38252</c:v>
                </c:pt>
                <c:pt idx="6877">
                  <c:v>38253</c:v>
                </c:pt>
                <c:pt idx="6878">
                  <c:v>38254</c:v>
                </c:pt>
                <c:pt idx="6879">
                  <c:v>38255</c:v>
                </c:pt>
                <c:pt idx="6880">
                  <c:v>38256</c:v>
                </c:pt>
                <c:pt idx="6881">
                  <c:v>38257</c:v>
                </c:pt>
                <c:pt idx="6882">
                  <c:v>38258</c:v>
                </c:pt>
                <c:pt idx="6883">
                  <c:v>38259</c:v>
                </c:pt>
                <c:pt idx="6884">
                  <c:v>38260</c:v>
                </c:pt>
                <c:pt idx="6885">
                  <c:v>38473</c:v>
                </c:pt>
                <c:pt idx="6886">
                  <c:v>38474</c:v>
                </c:pt>
                <c:pt idx="6887">
                  <c:v>38475</c:v>
                </c:pt>
                <c:pt idx="6888">
                  <c:v>38476</c:v>
                </c:pt>
                <c:pt idx="6889">
                  <c:v>38477</c:v>
                </c:pt>
                <c:pt idx="6890">
                  <c:v>38478</c:v>
                </c:pt>
                <c:pt idx="6891">
                  <c:v>38479</c:v>
                </c:pt>
                <c:pt idx="6892">
                  <c:v>38480</c:v>
                </c:pt>
                <c:pt idx="6893">
                  <c:v>38481</c:v>
                </c:pt>
                <c:pt idx="6894">
                  <c:v>38482</c:v>
                </c:pt>
                <c:pt idx="6895">
                  <c:v>38483</c:v>
                </c:pt>
                <c:pt idx="6896">
                  <c:v>38484</c:v>
                </c:pt>
                <c:pt idx="6897">
                  <c:v>38485</c:v>
                </c:pt>
                <c:pt idx="6898">
                  <c:v>38486</c:v>
                </c:pt>
                <c:pt idx="6899">
                  <c:v>38487</c:v>
                </c:pt>
                <c:pt idx="6900">
                  <c:v>38488</c:v>
                </c:pt>
                <c:pt idx="6901">
                  <c:v>38489</c:v>
                </c:pt>
                <c:pt idx="6902">
                  <c:v>38490</c:v>
                </c:pt>
                <c:pt idx="6903">
                  <c:v>38491</c:v>
                </c:pt>
                <c:pt idx="6904">
                  <c:v>38492</c:v>
                </c:pt>
                <c:pt idx="6905">
                  <c:v>38493</c:v>
                </c:pt>
                <c:pt idx="6906">
                  <c:v>38494</c:v>
                </c:pt>
                <c:pt idx="6907">
                  <c:v>38495</c:v>
                </c:pt>
                <c:pt idx="6908">
                  <c:v>38496</c:v>
                </c:pt>
                <c:pt idx="6909">
                  <c:v>38497</c:v>
                </c:pt>
                <c:pt idx="6910">
                  <c:v>38498</c:v>
                </c:pt>
                <c:pt idx="6911">
                  <c:v>38499</c:v>
                </c:pt>
                <c:pt idx="6912">
                  <c:v>38500</c:v>
                </c:pt>
                <c:pt idx="6913">
                  <c:v>38501</c:v>
                </c:pt>
                <c:pt idx="6914">
                  <c:v>38502</c:v>
                </c:pt>
                <c:pt idx="6915">
                  <c:v>38503</c:v>
                </c:pt>
                <c:pt idx="6916">
                  <c:v>38504</c:v>
                </c:pt>
                <c:pt idx="6917">
                  <c:v>38505</c:v>
                </c:pt>
                <c:pt idx="6918">
                  <c:v>38506</c:v>
                </c:pt>
                <c:pt idx="6919">
                  <c:v>38507</c:v>
                </c:pt>
                <c:pt idx="6920">
                  <c:v>38508</c:v>
                </c:pt>
                <c:pt idx="6921">
                  <c:v>38509</c:v>
                </c:pt>
                <c:pt idx="6922">
                  <c:v>38510</c:v>
                </c:pt>
                <c:pt idx="6923">
                  <c:v>38511</c:v>
                </c:pt>
                <c:pt idx="6924">
                  <c:v>38512</c:v>
                </c:pt>
                <c:pt idx="6925">
                  <c:v>38513</c:v>
                </c:pt>
                <c:pt idx="6926">
                  <c:v>38514</c:v>
                </c:pt>
                <c:pt idx="6927">
                  <c:v>38515</c:v>
                </c:pt>
                <c:pt idx="6928">
                  <c:v>38516</c:v>
                </c:pt>
                <c:pt idx="6929">
                  <c:v>38517</c:v>
                </c:pt>
                <c:pt idx="6930">
                  <c:v>38518</c:v>
                </c:pt>
                <c:pt idx="6931">
                  <c:v>38519</c:v>
                </c:pt>
                <c:pt idx="6932">
                  <c:v>38520</c:v>
                </c:pt>
                <c:pt idx="6933">
                  <c:v>38521</c:v>
                </c:pt>
                <c:pt idx="6934">
                  <c:v>38522</c:v>
                </c:pt>
                <c:pt idx="6935">
                  <c:v>38523</c:v>
                </c:pt>
                <c:pt idx="6936">
                  <c:v>38524</c:v>
                </c:pt>
                <c:pt idx="6937">
                  <c:v>38525</c:v>
                </c:pt>
                <c:pt idx="6938">
                  <c:v>38526</c:v>
                </c:pt>
                <c:pt idx="6939">
                  <c:v>38527</c:v>
                </c:pt>
                <c:pt idx="6940">
                  <c:v>38528</c:v>
                </c:pt>
                <c:pt idx="6941">
                  <c:v>38529</c:v>
                </c:pt>
                <c:pt idx="6942">
                  <c:v>38530</c:v>
                </c:pt>
                <c:pt idx="6943">
                  <c:v>38531</c:v>
                </c:pt>
                <c:pt idx="6944">
                  <c:v>38532</c:v>
                </c:pt>
                <c:pt idx="6945">
                  <c:v>38533</c:v>
                </c:pt>
                <c:pt idx="6946">
                  <c:v>38534</c:v>
                </c:pt>
                <c:pt idx="6947">
                  <c:v>38535</c:v>
                </c:pt>
                <c:pt idx="6948">
                  <c:v>38536</c:v>
                </c:pt>
                <c:pt idx="6949">
                  <c:v>38537</c:v>
                </c:pt>
                <c:pt idx="6950">
                  <c:v>38538</c:v>
                </c:pt>
                <c:pt idx="6951">
                  <c:v>38539</c:v>
                </c:pt>
                <c:pt idx="6952">
                  <c:v>38540</c:v>
                </c:pt>
                <c:pt idx="6953">
                  <c:v>38541</c:v>
                </c:pt>
                <c:pt idx="6954">
                  <c:v>38542</c:v>
                </c:pt>
                <c:pt idx="6955">
                  <c:v>38543</c:v>
                </c:pt>
                <c:pt idx="6956">
                  <c:v>38544</c:v>
                </c:pt>
                <c:pt idx="6957">
                  <c:v>38545</c:v>
                </c:pt>
                <c:pt idx="6958">
                  <c:v>38546</c:v>
                </c:pt>
                <c:pt idx="6959">
                  <c:v>38547</c:v>
                </c:pt>
                <c:pt idx="6960">
                  <c:v>38548</c:v>
                </c:pt>
                <c:pt idx="6961">
                  <c:v>38549</c:v>
                </c:pt>
                <c:pt idx="6962">
                  <c:v>38550</c:v>
                </c:pt>
                <c:pt idx="6963">
                  <c:v>38551</c:v>
                </c:pt>
                <c:pt idx="6964">
                  <c:v>38552</c:v>
                </c:pt>
                <c:pt idx="6965">
                  <c:v>38553</c:v>
                </c:pt>
                <c:pt idx="6966">
                  <c:v>38554</c:v>
                </c:pt>
                <c:pt idx="6967">
                  <c:v>38555</c:v>
                </c:pt>
                <c:pt idx="6968">
                  <c:v>38556</c:v>
                </c:pt>
                <c:pt idx="6969">
                  <c:v>38557</c:v>
                </c:pt>
                <c:pt idx="6970">
                  <c:v>38558</c:v>
                </c:pt>
                <c:pt idx="6971">
                  <c:v>38559</c:v>
                </c:pt>
                <c:pt idx="6972">
                  <c:v>38560</c:v>
                </c:pt>
                <c:pt idx="6973">
                  <c:v>38561</c:v>
                </c:pt>
                <c:pt idx="6974">
                  <c:v>38562</c:v>
                </c:pt>
                <c:pt idx="6975">
                  <c:v>38563</c:v>
                </c:pt>
                <c:pt idx="6976">
                  <c:v>38564</c:v>
                </c:pt>
                <c:pt idx="6977">
                  <c:v>38565</c:v>
                </c:pt>
                <c:pt idx="6978">
                  <c:v>38566</c:v>
                </c:pt>
                <c:pt idx="6979">
                  <c:v>38567</c:v>
                </c:pt>
                <c:pt idx="6980">
                  <c:v>38568</c:v>
                </c:pt>
                <c:pt idx="6981">
                  <c:v>38569</c:v>
                </c:pt>
                <c:pt idx="6982">
                  <c:v>38570</c:v>
                </c:pt>
                <c:pt idx="6983">
                  <c:v>38571</c:v>
                </c:pt>
                <c:pt idx="6984">
                  <c:v>38572</c:v>
                </c:pt>
                <c:pt idx="6985">
                  <c:v>38573</c:v>
                </c:pt>
                <c:pt idx="6986">
                  <c:v>38574</c:v>
                </c:pt>
                <c:pt idx="6987">
                  <c:v>38575</c:v>
                </c:pt>
                <c:pt idx="6988">
                  <c:v>38576</c:v>
                </c:pt>
                <c:pt idx="6989">
                  <c:v>38577</c:v>
                </c:pt>
                <c:pt idx="6990">
                  <c:v>38578</c:v>
                </c:pt>
                <c:pt idx="6991">
                  <c:v>38579</c:v>
                </c:pt>
                <c:pt idx="6992">
                  <c:v>38580</c:v>
                </c:pt>
                <c:pt idx="6993">
                  <c:v>38581</c:v>
                </c:pt>
                <c:pt idx="6994">
                  <c:v>38582</c:v>
                </c:pt>
                <c:pt idx="6995">
                  <c:v>38583</c:v>
                </c:pt>
                <c:pt idx="6996">
                  <c:v>38584</c:v>
                </c:pt>
                <c:pt idx="6997">
                  <c:v>38585</c:v>
                </c:pt>
                <c:pt idx="6998">
                  <c:v>38586</c:v>
                </c:pt>
                <c:pt idx="6999">
                  <c:v>38587</c:v>
                </c:pt>
                <c:pt idx="7000">
                  <c:v>38588</c:v>
                </c:pt>
                <c:pt idx="7001">
                  <c:v>38589</c:v>
                </c:pt>
                <c:pt idx="7002">
                  <c:v>38590</c:v>
                </c:pt>
                <c:pt idx="7003">
                  <c:v>38591</c:v>
                </c:pt>
                <c:pt idx="7004">
                  <c:v>38592</c:v>
                </c:pt>
                <c:pt idx="7005">
                  <c:v>38593</c:v>
                </c:pt>
                <c:pt idx="7006">
                  <c:v>38594</c:v>
                </c:pt>
                <c:pt idx="7007">
                  <c:v>38595</c:v>
                </c:pt>
                <c:pt idx="7008">
                  <c:v>38596</c:v>
                </c:pt>
                <c:pt idx="7009">
                  <c:v>38597</c:v>
                </c:pt>
                <c:pt idx="7010">
                  <c:v>38598</c:v>
                </c:pt>
                <c:pt idx="7011">
                  <c:v>38599</c:v>
                </c:pt>
                <c:pt idx="7012">
                  <c:v>38600</c:v>
                </c:pt>
                <c:pt idx="7013">
                  <c:v>38601</c:v>
                </c:pt>
                <c:pt idx="7014">
                  <c:v>38602</c:v>
                </c:pt>
                <c:pt idx="7015">
                  <c:v>38603</c:v>
                </c:pt>
                <c:pt idx="7016">
                  <c:v>38604</c:v>
                </c:pt>
                <c:pt idx="7017">
                  <c:v>38605</c:v>
                </c:pt>
                <c:pt idx="7018">
                  <c:v>38606</c:v>
                </c:pt>
                <c:pt idx="7019">
                  <c:v>38607</c:v>
                </c:pt>
                <c:pt idx="7020">
                  <c:v>38608</c:v>
                </c:pt>
                <c:pt idx="7021">
                  <c:v>38609</c:v>
                </c:pt>
                <c:pt idx="7022">
                  <c:v>38610</c:v>
                </c:pt>
                <c:pt idx="7023">
                  <c:v>38611</c:v>
                </c:pt>
                <c:pt idx="7024">
                  <c:v>38612</c:v>
                </c:pt>
                <c:pt idx="7025">
                  <c:v>38613</c:v>
                </c:pt>
                <c:pt idx="7026">
                  <c:v>38614</c:v>
                </c:pt>
                <c:pt idx="7027">
                  <c:v>38615</c:v>
                </c:pt>
                <c:pt idx="7028">
                  <c:v>38616</c:v>
                </c:pt>
                <c:pt idx="7029">
                  <c:v>38617</c:v>
                </c:pt>
                <c:pt idx="7030">
                  <c:v>38618</c:v>
                </c:pt>
                <c:pt idx="7031">
                  <c:v>38619</c:v>
                </c:pt>
                <c:pt idx="7032">
                  <c:v>38620</c:v>
                </c:pt>
                <c:pt idx="7033">
                  <c:v>38621</c:v>
                </c:pt>
                <c:pt idx="7034">
                  <c:v>38622</c:v>
                </c:pt>
                <c:pt idx="7035">
                  <c:v>38623</c:v>
                </c:pt>
                <c:pt idx="7036">
                  <c:v>38624</c:v>
                </c:pt>
                <c:pt idx="7037">
                  <c:v>38625</c:v>
                </c:pt>
                <c:pt idx="7038">
                  <c:v>38838</c:v>
                </c:pt>
                <c:pt idx="7039">
                  <c:v>38839</c:v>
                </c:pt>
                <c:pt idx="7040">
                  <c:v>38840</c:v>
                </c:pt>
                <c:pt idx="7041">
                  <c:v>38841</c:v>
                </c:pt>
                <c:pt idx="7042">
                  <c:v>38842</c:v>
                </c:pt>
                <c:pt idx="7043">
                  <c:v>38843</c:v>
                </c:pt>
                <c:pt idx="7044">
                  <c:v>38844</c:v>
                </c:pt>
                <c:pt idx="7045">
                  <c:v>38845</c:v>
                </c:pt>
                <c:pt idx="7046">
                  <c:v>38846</c:v>
                </c:pt>
                <c:pt idx="7047">
                  <c:v>38847</c:v>
                </c:pt>
                <c:pt idx="7048">
                  <c:v>38848</c:v>
                </c:pt>
                <c:pt idx="7049">
                  <c:v>38849</c:v>
                </c:pt>
                <c:pt idx="7050">
                  <c:v>38850</c:v>
                </c:pt>
                <c:pt idx="7051">
                  <c:v>38851</c:v>
                </c:pt>
                <c:pt idx="7052">
                  <c:v>38852</c:v>
                </c:pt>
                <c:pt idx="7053">
                  <c:v>38853</c:v>
                </c:pt>
                <c:pt idx="7054">
                  <c:v>38854</c:v>
                </c:pt>
                <c:pt idx="7055">
                  <c:v>38855</c:v>
                </c:pt>
                <c:pt idx="7056">
                  <c:v>38856</c:v>
                </c:pt>
                <c:pt idx="7057">
                  <c:v>38857</c:v>
                </c:pt>
                <c:pt idx="7058">
                  <c:v>38858</c:v>
                </c:pt>
                <c:pt idx="7059">
                  <c:v>38859</c:v>
                </c:pt>
                <c:pt idx="7060">
                  <c:v>38860</c:v>
                </c:pt>
                <c:pt idx="7061">
                  <c:v>38861</c:v>
                </c:pt>
                <c:pt idx="7062">
                  <c:v>38862</c:v>
                </c:pt>
                <c:pt idx="7063">
                  <c:v>38863</c:v>
                </c:pt>
                <c:pt idx="7064">
                  <c:v>38864</c:v>
                </c:pt>
                <c:pt idx="7065">
                  <c:v>38865</c:v>
                </c:pt>
                <c:pt idx="7066">
                  <c:v>38866</c:v>
                </c:pt>
                <c:pt idx="7067">
                  <c:v>38867</c:v>
                </c:pt>
                <c:pt idx="7068">
                  <c:v>38868</c:v>
                </c:pt>
                <c:pt idx="7069">
                  <c:v>38869</c:v>
                </c:pt>
                <c:pt idx="7070">
                  <c:v>38870</c:v>
                </c:pt>
                <c:pt idx="7071">
                  <c:v>38871</c:v>
                </c:pt>
                <c:pt idx="7072">
                  <c:v>38872</c:v>
                </c:pt>
                <c:pt idx="7073">
                  <c:v>38873</c:v>
                </c:pt>
                <c:pt idx="7074">
                  <c:v>38874</c:v>
                </c:pt>
                <c:pt idx="7075">
                  <c:v>38875</c:v>
                </c:pt>
                <c:pt idx="7076">
                  <c:v>38876</c:v>
                </c:pt>
                <c:pt idx="7077">
                  <c:v>38877</c:v>
                </c:pt>
                <c:pt idx="7078">
                  <c:v>38878</c:v>
                </c:pt>
                <c:pt idx="7079">
                  <c:v>38879</c:v>
                </c:pt>
                <c:pt idx="7080">
                  <c:v>38880</c:v>
                </c:pt>
                <c:pt idx="7081">
                  <c:v>38881</c:v>
                </c:pt>
                <c:pt idx="7082">
                  <c:v>38882</c:v>
                </c:pt>
                <c:pt idx="7083">
                  <c:v>38883</c:v>
                </c:pt>
                <c:pt idx="7084">
                  <c:v>38884</c:v>
                </c:pt>
                <c:pt idx="7085">
                  <c:v>38885</c:v>
                </c:pt>
                <c:pt idx="7086">
                  <c:v>38886</c:v>
                </c:pt>
                <c:pt idx="7087">
                  <c:v>38887</c:v>
                </c:pt>
                <c:pt idx="7088">
                  <c:v>38888</c:v>
                </c:pt>
                <c:pt idx="7089">
                  <c:v>38889</c:v>
                </c:pt>
                <c:pt idx="7090">
                  <c:v>38890</c:v>
                </c:pt>
                <c:pt idx="7091">
                  <c:v>38891</c:v>
                </c:pt>
                <c:pt idx="7092">
                  <c:v>38892</c:v>
                </c:pt>
                <c:pt idx="7093">
                  <c:v>38893</c:v>
                </c:pt>
                <c:pt idx="7094">
                  <c:v>38894</c:v>
                </c:pt>
                <c:pt idx="7095">
                  <c:v>38895</c:v>
                </c:pt>
                <c:pt idx="7096">
                  <c:v>38896</c:v>
                </c:pt>
                <c:pt idx="7097">
                  <c:v>38897</c:v>
                </c:pt>
                <c:pt idx="7098">
                  <c:v>38898</c:v>
                </c:pt>
                <c:pt idx="7099">
                  <c:v>38899</c:v>
                </c:pt>
                <c:pt idx="7100">
                  <c:v>38900</c:v>
                </c:pt>
                <c:pt idx="7101">
                  <c:v>38901</c:v>
                </c:pt>
                <c:pt idx="7102">
                  <c:v>38902</c:v>
                </c:pt>
                <c:pt idx="7103">
                  <c:v>38903</c:v>
                </c:pt>
                <c:pt idx="7104">
                  <c:v>38904</c:v>
                </c:pt>
                <c:pt idx="7105">
                  <c:v>38905</c:v>
                </c:pt>
                <c:pt idx="7106">
                  <c:v>38906</c:v>
                </c:pt>
                <c:pt idx="7107">
                  <c:v>38907</c:v>
                </c:pt>
                <c:pt idx="7108">
                  <c:v>38908</c:v>
                </c:pt>
                <c:pt idx="7109">
                  <c:v>38909</c:v>
                </c:pt>
                <c:pt idx="7110">
                  <c:v>38910</c:v>
                </c:pt>
                <c:pt idx="7111">
                  <c:v>38911</c:v>
                </c:pt>
                <c:pt idx="7112">
                  <c:v>38912</c:v>
                </c:pt>
                <c:pt idx="7113">
                  <c:v>38913</c:v>
                </c:pt>
                <c:pt idx="7114">
                  <c:v>38914</c:v>
                </c:pt>
                <c:pt idx="7115">
                  <c:v>38915</c:v>
                </c:pt>
                <c:pt idx="7116">
                  <c:v>38916</c:v>
                </c:pt>
                <c:pt idx="7117">
                  <c:v>38917</c:v>
                </c:pt>
                <c:pt idx="7118">
                  <c:v>38918</c:v>
                </c:pt>
                <c:pt idx="7119">
                  <c:v>38919</c:v>
                </c:pt>
                <c:pt idx="7120">
                  <c:v>38920</c:v>
                </c:pt>
                <c:pt idx="7121">
                  <c:v>38921</c:v>
                </c:pt>
                <c:pt idx="7122">
                  <c:v>38922</c:v>
                </c:pt>
                <c:pt idx="7123">
                  <c:v>38923</c:v>
                </c:pt>
                <c:pt idx="7124">
                  <c:v>38924</c:v>
                </c:pt>
                <c:pt idx="7125">
                  <c:v>38925</c:v>
                </c:pt>
                <c:pt idx="7126">
                  <c:v>38926</c:v>
                </c:pt>
                <c:pt idx="7127">
                  <c:v>38927</c:v>
                </c:pt>
                <c:pt idx="7128">
                  <c:v>38928</c:v>
                </c:pt>
                <c:pt idx="7129">
                  <c:v>38929</c:v>
                </c:pt>
                <c:pt idx="7130">
                  <c:v>38930</c:v>
                </c:pt>
                <c:pt idx="7131">
                  <c:v>38931</c:v>
                </c:pt>
                <c:pt idx="7132">
                  <c:v>38932</c:v>
                </c:pt>
                <c:pt idx="7133">
                  <c:v>38933</c:v>
                </c:pt>
                <c:pt idx="7134">
                  <c:v>38934</c:v>
                </c:pt>
                <c:pt idx="7135">
                  <c:v>38935</c:v>
                </c:pt>
                <c:pt idx="7136">
                  <c:v>38936</c:v>
                </c:pt>
                <c:pt idx="7137">
                  <c:v>38937</c:v>
                </c:pt>
                <c:pt idx="7138">
                  <c:v>38938</c:v>
                </c:pt>
                <c:pt idx="7139">
                  <c:v>38939</c:v>
                </c:pt>
                <c:pt idx="7140">
                  <c:v>38940</c:v>
                </c:pt>
                <c:pt idx="7141">
                  <c:v>38941</c:v>
                </c:pt>
                <c:pt idx="7142">
                  <c:v>38942</c:v>
                </c:pt>
                <c:pt idx="7143">
                  <c:v>38943</c:v>
                </c:pt>
                <c:pt idx="7144">
                  <c:v>38944</c:v>
                </c:pt>
                <c:pt idx="7145">
                  <c:v>38945</c:v>
                </c:pt>
                <c:pt idx="7146">
                  <c:v>38946</c:v>
                </c:pt>
                <c:pt idx="7147">
                  <c:v>38947</c:v>
                </c:pt>
                <c:pt idx="7148">
                  <c:v>38948</c:v>
                </c:pt>
                <c:pt idx="7149">
                  <c:v>38949</c:v>
                </c:pt>
                <c:pt idx="7150">
                  <c:v>38950</c:v>
                </c:pt>
                <c:pt idx="7151">
                  <c:v>38951</c:v>
                </c:pt>
                <c:pt idx="7152">
                  <c:v>38952</c:v>
                </c:pt>
                <c:pt idx="7153">
                  <c:v>38953</c:v>
                </c:pt>
                <c:pt idx="7154">
                  <c:v>38954</c:v>
                </c:pt>
                <c:pt idx="7155">
                  <c:v>38955</c:v>
                </c:pt>
                <c:pt idx="7156">
                  <c:v>38956</c:v>
                </c:pt>
                <c:pt idx="7157">
                  <c:v>38957</c:v>
                </c:pt>
                <c:pt idx="7158">
                  <c:v>38958</c:v>
                </c:pt>
                <c:pt idx="7159">
                  <c:v>38959</c:v>
                </c:pt>
                <c:pt idx="7160">
                  <c:v>38960</c:v>
                </c:pt>
                <c:pt idx="7161">
                  <c:v>38961</c:v>
                </c:pt>
                <c:pt idx="7162">
                  <c:v>38962</c:v>
                </c:pt>
                <c:pt idx="7163">
                  <c:v>38963</c:v>
                </c:pt>
                <c:pt idx="7164">
                  <c:v>38964</c:v>
                </c:pt>
                <c:pt idx="7165">
                  <c:v>38965</c:v>
                </c:pt>
                <c:pt idx="7166">
                  <c:v>38966</c:v>
                </c:pt>
                <c:pt idx="7167">
                  <c:v>38967</c:v>
                </c:pt>
                <c:pt idx="7168">
                  <c:v>38968</c:v>
                </c:pt>
                <c:pt idx="7169">
                  <c:v>38969</c:v>
                </c:pt>
                <c:pt idx="7170">
                  <c:v>38970</c:v>
                </c:pt>
                <c:pt idx="7171">
                  <c:v>38971</c:v>
                </c:pt>
                <c:pt idx="7172">
                  <c:v>38972</c:v>
                </c:pt>
                <c:pt idx="7173">
                  <c:v>38973</c:v>
                </c:pt>
                <c:pt idx="7174">
                  <c:v>38974</c:v>
                </c:pt>
                <c:pt idx="7175">
                  <c:v>38975</c:v>
                </c:pt>
                <c:pt idx="7176">
                  <c:v>38976</c:v>
                </c:pt>
                <c:pt idx="7177">
                  <c:v>38977</c:v>
                </c:pt>
                <c:pt idx="7178">
                  <c:v>38978</c:v>
                </c:pt>
                <c:pt idx="7179">
                  <c:v>38979</c:v>
                </c:pt>
                <c:pt idx="7180">
                  <c:v>38980</c:v>
                </c:pt>
                <c:pt idx="7181">
                  <c:v>38981</c:v>
                </c:pt>
                <c:pt idx="7182">
                  <c:v>38982</c:v>
                </c:pt>
                <c:pt idx="7183">
                  <c:v>38983</c:v>
                </c:pt>
                <c:pt idx="7184">
                  <c:v>38984</c:v>
                </c:pt>
                <c:pt idx="7185">
                  <c:v>38985</c:v>
                </c:pt>
                <c:pt idx="7186">
                  <c:v>38986</c:v>
                </c:pt>
                <c:pt idx="7187">
                  <c:v>38987</c:v>
                </c:pt>
                <c:pt idx="7188">
                  <c:v>38988</c:v>
                </c:pt>
                <c:pt idx="7189">
                  <c:v>38989</c:v>
                </c:pt>
                <c:pt idx="7190">
                  <c:v>38990</c:v>
                </c:pt>
                <c:pt idx="7191">
                  <c:v>39203</c:v>
                </c:pt>
                <c:pt idx="7192">
                  <c:v>39204</c:v>
                </c:pt>
                <c:pt idx="7193">
                  <c:v>39205</c:v>
                </c:pt>
                <c:pt idx="7194">
                  <c:v>39206</c:v>
                </c:pt>
                <c:pt idx="7195">
                  <c:v>39207</c:v>
                </c:pt>
                <c:pt idx="7196">
                  <c:v>39208</c:v>
                </c:pt>
                <c:pt idx="7197">
                  <c:v>39209</c:v>
                </c:pt>
                <c:pt idx="7198">
                  <c:v>39210</c:v>
                </c:pt>
                <c:pt idx="7199">
                  <c:v>39211</c:v>
                </c:pt>
                <c:pt idx="7200">
                  <c:v>39212</c:v>
                </c:pt>
                <c:pt idx="7201">
                  <c:v>39213</c:v>
                </c:pt>
                <c:pt idx="7202">
                  <c:v>39214</c:v>
                </c:pt>
                <c:pt idx="7203">
                  <c:v>39215</c:v>
                </c:pt>
                <c:pt idx="7204">
                  <c:v>39216</c:v>
                </c:pt>
                <c:pt idx="7205">
                  <c:v>39217</c:v>
                </c:pt>
                <c:pt idx="7206">
                  <c:v>39218</c:v>
                </c:pt>
                <c:pt idx="7207">
                  <c:v>39219</c:v>
                </c:pt>
                <c:pt idx="7208">
                  <c:v>39220</c:v>
                </c:pt>
                <c:pt idx="7209">
                  <c:v>39221</c:v>
                </c:pt>
                <c:pt idx="7210">
                  <c:v>39222</c:v>
                </c:pt>
                <c:pt idx="7211">
                  <c:v>39223</c:v>
                </c:pt>
                <c:pt idx="7212">
                  <c:v>39224</c:v>
                </c:pt>
                <c:pt idx="7213">
                  <c:v>39225</c:v>
                </c:pt>
                <c:pt idx="7214">
                  <c:v>39226</c:v>
                </c:pt>
                <c:pt idx="7215">
                  <c:v>39227</c:v>
                </c:pt>
                <c:pt idx="7216">
                  <c:v>39228</c:v>
                </c:pt>
                <c:pt idx="7217">
                  <c:v>39229</c:v>
                </c:pt>
                <c:pt idx="7218">
                  <c:v>39230</c:v>
                </c:pt>
                <c:pt idx="7219">
                  <c:v>39231</c:v>
                </c:pt>
                <c:pt idx="7220">
                  <c:v>39232</c:v>
                </c:pt>
                <c:pt idx="7221">
                  <c:v>39233</c:v>
                </c:pt>
                <c:pt idx="7222">
                  <c:v>39234</c:v>
                </c:pt>
                <c:pt idx="7223">
                  <c:v>39235</c:v>
                </c:pt>
                <c:pt idx="7224">
                  <c:v>39236</c:v>
                </c:pt>
                <c:pt idx="7225">
                  <c:v>39237</c:v>
                </c:pt>
                <c:pt idx="7226">
                  <c:v>39238</c:v>
                </c:pt>
                <c:pt idx="7227">
                  <c:v>39239</c:v>
                </c:pt>
                <c:pt idx="7228">
                  <c:v>39240</c:v>
                </c:pt>
                <c:pt idx="7229">
                  <c:v>39241</c:v>
                </c:pt>
                <c:pt idx="7230">
                  <c:v>39242</c:v>
                </c:pt>
                <c:pt idx="7231">
                  <c:v>39243</c:v>
                </c:pt>
                <c:pt idx="7232">
                  <c:v>39244</c:v>
                </c:pt>
                <c:pt idx="7233">
                  <c:v>39245</c:v>
                </c:pt>
                <c:pt idx="7234">
                  <c:v>39246</c:v>
                </c:pt>
                <c:pt idx="7235">
                  <c:v>39247</c:v>
                </c:pt>
                <c:pt idx="7236">
                  <c:v>39248</c:v>
                </c:pt>
                <c:pt idx="7237">
                  <c:v>39249</c:v>
                </c:pt>
                <c:pt idx="7238">
                  <c:v>39250</c:v>
                </c:pt>
                <c:pt idx="7239">
                  <c:v>39251</c:v>
                </c:pt>
                <c:pt idx="7240">
                  <c:v>39252</c:v>
                </c:pt>
                <c:pt idx="7241">
                  <c:v>39253</c:v>
                </c:pt>
                <c:pt idx="7242">
                  <c:v>39254</c:v>
                </c:pt>
                <c:pt idx="7243">
                  <c:v>39255</c:v>
                </c:pt>
                <c:pt idx="7244">
                  <c:v>39256</c:v>
                </c:pt>
                <c:pt idx="7245">
                  <c:v>39257</c:v>
                </c:pt>
                <c:pt idx="7246">
                  <c:v>39258</c:v>
                </c:pt>
                <c:pt idx="7247">
                  <c:v>39259</c:v>
                </c:pt>
                <c:pt idx="7248">
                  <c:v>39260</c:v>
                </c:pt>
                <c:pt idx="7249">
                  <c:v>39261</c:v>
                </c:pt>
                <c:pt idx="7250">
                  <c:v>39262</c:v>
                </c:pt>
                <c:pt idx="7251">
                  <c:v>39263</c:v>
                </c:pt>
                <c:pt idx="7252">
                  <c:v>39264</c:v>
                </c:pt>
                <c:pt idx="7253">
                  <c:v>39265</c:v>
                </c:pt>
                <c:pt idx="7254">
                  <c:v>39266</c:v>
                </c:pt>
                <c:pt idx="7255">
                  <c:v>39267</c:v>
                </c:pt>
                <c:pt idx="7256">
                  <c:v>39268</c:v>
                </c:pt>
                <c:pt idx="7257">
                  <c:v>39269</c:v>
                </c:pt>
                <c:pt idx="7258">
                  <c:v>39270</c:v>
                </c:pt>
                <c:pt idx="7259">
                  <c:v>39271</c:v>
                </c:pt>
                <c:pt idx="7260">
                  <c:v>39272</c:v>
                </c:pt>
                <c:pt idx="7261">
                  <c:v>39273</c:v>
                </c:pt>
                <c:pt idx="7262">
                  <c:v>39274</c:v>
                </c:pt>
                <c:pt idx="7263">
                  <c:v>39275</c:v>
                </c:pt>
                <c:pt idx="7264">
                  <c:v>39276</c:v>
                </c:pt>
                <c:pt idx="7265">
                  <c:v>39277</c:v>
                </c:pt>
                <c:pt idx="7266">
                  <c:v>39278</c:v>
                </c:pt>
                <c:pt idx="7267">
                  <c:v>39279</c:v>
                </c:pt>
                <c:pt idx="7268">
                  <c:v>39280</c:v>
                </c:pt>
                <c:pt idx="7269">
                  <c:v>39281</c:v>
                </c:pt>
                <c:pt idx="7270">
                  <c:v>39282</c:v>
                </c:pt>
                <c:pt idx="7271">
                  <c:v>39283</c:v>
                </c:pt>
                <c:pt idx="7272">
                  <c:v>39284</c:v>
                </c:pt>
                <c:pt idx="7273">
                  <c:v>39285</c:v>
                </c:pt>
                <c:pt idx="7274">
                  <c:v>39286</c:v>
                </c:pt>
                <c:pt idx="7275">
                  <c:v>39287</c:v>
                </c:pt>
                <c:pt idx="7276">
                  <c:v>39288</c:v>
                </c:pt>
                <c:pt idx="7277">
                  <c:v>39289</c:v>
                </c:pt>
                <c:pt idx="7278">
                  <c:v>39290</c:v>
                </c:pt>
                <c:pt idx="7279">
                  <c:v>39291</c:v>
                </c:pt>
                <c:pt idx="7280">
                  <c:v>39292</c:v>
                </c:pt>
                <c:pt idx="7281">
                  <c:v>39293</c:v>
                </c:pt>
                <c:pt idx="7282">
                  <c:v>39294</c:v>
                </c:pt>
                <c:pt idx="7283">
                  <c:v>39295</c:v>
                </c:pt>
                <c:pt idx="7284">
                  <c:v>39296</c:v>
                </c:pt>
                <c:pt idx="7285">
                  <c:v>39297</c:v>
                </c:pt>
                <c:pt idx="7286">
                  <c:v>39298</c:v>
                </c:pt>
                <c:pt idx="7287">
                  <c:v>39299</c:v>
                </c:pt>
                <c:pt idx="7288">
                  <c:v>39300</c:v>
                </c:pt>
                <c:pt idx="7289">
                  <c:v>39301</c:v>
                </c:pt>
                <c:pt idx="7290">
                  <c:v>39302</c:v>
                </c:pt>
                <c:pt idx="7291">
                  <c:v>39303</c:v>
                </c:pt>
                <c:pt idx="7292">
                  <c:v>39304</c:v>
                </c:pt>
                <c:pt idx="7293">
                  <c:v>39305</c:v>
                </c:pt>
                <c:pt idx="7294">
                  <c:v>39306</c:v>
                </c:pt>
                <c:pt idx="7295">
                  <c:v>39307</c:v>
                </c:pt>
                <c:pt idx="7296">
                  <c:v>39308</c:v>
                </c:pt>
                <c:pt idx="7297">
                  <c:v>39309</c:v>
                </c:pt>
                <c:pt idx="7298">
                  <c:v>39310</c:v>
                </c:pt>
                <c:pt idx="7299">
                  <c:v>39311</c:v>
                </c:pt>
                <c:pt idx="7300">
                  <c:v>39312</c:v>
                </c:pt>
                <c:pt idx="7301">
                  <c:v>39313</c:v>
                </c:pt>
                <c:pt idx="7302">
                  <c:v>39314</c:v>
                </c:pt>
                <c:pt idx="7303">
                  <c:v>39315</c:v>
                </c:pt>
                <c:pt idx="7304">
                  <c:v>39316</c:v>
                </c:pt>
                <c:pt idx="7305">
                  <c:v>39317</c:v>
                </c:pt>
                <c:pt idx="7306">
                  <c:v>39318</c:v>
                </c:pt>
                <c:pt idx="7307">
                  <c:v>39319</c:v>
                </c:pt>
                <c:pt idx="7308">
                  <c:v>39320</c:v>
                </c:pt>
                <c:pt idx="7309">
                  <c:v>39321</c:v>
                </c:pt>
                <c:pt idx="7310">
                  <c:v>39322</c:v>
                </c:pt>
                <c:pt idx="7311">
                  <c:v>39323</c:v>
                </c:pt>
                <c:pt idx="7312">
                  <c:v>39324</c:v>
                </c:pt>
                <c:pt idx="7313">
                  <c:v>39325</c:v>
                </c:pt>
                <c:pt idx="7314">
                  <c:v>39326</c:v>
                </c:pt>
                <c:pt idx="7315">
                  <c:v>39327</c:v>
                </c:pt>
                <c:pt idx="7316">
                  <c:v>39328</c:v>
                </c:pt>
                <c:pt idx="7317">
                  <c:v>39329</c:v>
                </c:pt>
                <c:pt idx="7318">
                  <c:v>39330</c:v>
                </c:pt>
                <c:pt idx="7319">
                  <c:v>39331</c:v>
                </c:pt>
                <c:pt idx="7320">
                  <c:v>39332</c:v>
                </c:pt>
                <c:pt idx="7321">
                  <c:v>39333</c:v>
                </c:pt>
                <c:pt idx="7322">
                  <c:v>39334</c:v>
                </c:pt>
                <c:pt idx="7323">
                  <c:v>39335</c:v>
                </c:pt>
                <c:pt idx="7324">
                  <c:v>39336</c:v>
                </c:pt>
                <c:pt idx="7325">
                  <c:v>39337</c:v>
                </c:pt>
                <c:pt idx="7326">
                  <c:v>39338</c:v>
                </c:pt>
                <c:pt idx="7327">
                  <c:v>39339</c:v>
                </c:pt>
                <c:pt idx="7328">
                  <c:v>39340</c:v>
                </c:pt>
                <c:pt idx="7329">
                  <c:v>39341</c:v>
                </c:pt>
                <c:pt idx="7330">
                  <c:v>39342</c:v>
                </c:pt>
                <c:pt idx="7331">
                  <c:v>39343</c:v>
                </c:pt>
                <c:pt idx="7332">
                  <c:v>39344</c:v>
                </c:pt>
                <c:pt idx="7333">
                  <c:v>39345</c:v>
                </c:pt>
                <c:pt idx="7334">
                  <c:v>39346</c:v>
                </c:pt>
                <c:pt idx="7335">
                  <c:v>39347</c:v>
                </c:pt>
                <c:pt idx="7336">
                  <c:v>39348</c:v>
                </c:pt>
                <c:pt idx="7337">
                  <c:v>39349</c:v>
                </c:pt>
                <c:pt idx="7338">
                  <c:v>39350</c:v>
                </c:pt>
                <c:pt idx="7339">
                  <c:v>39351</c:v>
                </c:pt>
                <c:pt idx="7340">
                  <c:v>39352</c:v>
                </c:pt>
                <c:pt idx="7341">
                  <c:v>39353</c:v>
                </c:pt>
                <c:pt idx="7342">
                  <c:v>39354</c:v>
                </c:pt>
                <c:pt idx="7343">
                  <c:v>39355</c:v>
                </c:pt>
                <c:pt idx="7344">
                  <c:v>39569</c:v>
                </c:pt>
                <c:pt idx="7345">
                  <c:v>39570</c:v>
                </c:pt>
                <c:pt idx="7346">
                  <c:v>39571</c:v>
                </c:pt>
                <c:pt idx="7347">
                  <c:v>39572</c:v>
                </c:pt>
                <c:pt idx="7348">
                  <c:v>39573</c:v>
                </c:pt>
                <c:pt idx="7349">
                  <c:v>39574</c:v>
                </c:pt>
                <c:pt idx="7350">
                  <c:v>39575</c:v>
                </c:pt>
                <c:pt idx="7351">
                  <c:v>39576</c:v>
                </c:pt>
                <c:pt idx="7352">
                  <c:v>39577</c:v>
                </c:pt>
                <c:pt idx="7353">
                  <c:v>39578</c:v>
                </c:pt>
                <c:pt idx="7354">
                  <c:v>39579</c:v>
                </c:pt>
                <c:pt idx="7355">
                  <c:v>39580</c:v>
                </c:pt>
                <c:pt idx="7356">
                  <c:v>39581</c:v>
                </c:pt>
                <c:pt idx="7357">
                  <c:v>39582</c:v>
                </c:pt>
                <c:pt idx="7358">
                  <c:v>39583</c:v>
                </c:pt>
                <c:pt idx="7359">
                  <c:v>39584</c:v>
                </c:pt>
                <c:pt idx="7360">
                  <c:v>39585</c:v>
                </c:pt>
                <c:pt idx="7361">
                  <c:v>39586</c:v>
                </c:pt>
                <c:pt idx="7362">
                  <c:v>39587</c:v>
                </c:pt>
                <c:pt idx="7363">
                  <c:v>39588</c:v>
                </c:pt>
                <c:pt idx="7364">
                  <c:v>39589</c:v>
                </c:pt>
                <c:pt idx="7365">
                  <c:v>39590</c:v>
                </c:pt>
                <c:pt idx="7366">
                  <c:v>39591</c:v>
                </c:pt>
                <c:pt idx="7367">
                  <c:v>39592</c:v>
                </c:pt>
                <c:pt idx="7368">
                  <c:v>39593</c:v>
                </c:pt>
                <c:pt idx="7369">
                  <c:v>39594</c:v>
                </c:pt>
                <c:pt idx="7370">
                  <c:v>39595</c:v>
                </c:pt>
                <c:pt idx="7371">
                  <c:v>39596</c:v>
                </c:pt>
                <c:pt idx="7372">
                  <c:v>39597</c:v>
                </c:pt>
                <c:pt idx="7373">
                  <c:v>39598</c:v>
                </c:pt>
                <c:pt idx="7374">
                  <c:v>39599</c:v>
                </c:pt>
                <c:pt idx="7375">
                  <c:v>39600</c:v>
                </c:pt>
                <c:pt idx="7376">
                  <c:v>39601</c:v>
                </c:pt>
                <c:pt idx="7377">
                  <c:v>39602</c:v>
                </c:pt>
                <c:pt idx="7378">
                  <c:v>39603</c:v>
                </c:pt>
                <c:pt idx="7379">
                  <c:v>39604</c:v>
                </c:pt>
                <c:pt idx="7380">
                  <c:v>39605</c:v>
                </c:pt>
                <c:pt idx="7381">
                  <c:v>39606</c:v>
                </c:pt>
                <c:pt idx="7382">
                  <c:v>39607</c:v>
                </c:pt>
                <c:pt idx="7383">
                  <c:v>39608</c:v>
                </c:pt>
                <c:pt idx="7384">
                  <c:v>39609</c:v>
                </c:pt>
                <c:pt idx="7385">
                  <c:v>39610</c:v>
                </c:pt>
                <c:pt idx="7386">
                  <c:v>39611</c:v>
                </c:pt>
                <c:pt idx="7387">
                  <c:v>39612</c:v>
                </c:pt>
                <c:pt idx="7388">
                  <c:v>39613</c:v>
                </c:pt>
                <c:pt idx="7389">
                  <c:v>39614</c:v>
                </c:pt>
                <c:pt idx="7390">
                  <c:v>39615</c:v>
                </c:pt>
                <c:pt idx="7391">
                  <c:v>39616</c:v>
                </c:pt>
                <c:pt idx="7392">
                  <c:v>39617</c:v>
                </c:pt>
                <c:pt idx="7393">
                  <c:v>39618</c:v>
                </c:pt>
                <c:pt idx="7394">
                  <c:v>39619</c:v>
                </c:pt>
                <c:pt idx="7395">
                  <c:v>39620</c:v>
                </c:pt>
                <c:pt idx="7396">
                  <c:v>39621</c:v>
                </c:pt>
                <c:pt idx="7397">
                  <c:v>39622</c:v>
                </c:pt>
                <c:pt idx="7398">
                  <c:v>39623</c:v>
                </c:pt>
                <c:pt idx="7399">
                  <c:v>39624</c:v>
                </c:pt>
                <c:pt idx="7400">
                  <c:v>39625</c:v>
                </c:pt>
                <c:pt idx="7401">
                  <c:v>39626</c:v>
                </c:pt>
                <c:pt idx="7402">
                  <c:v>39627</c:v>
                </c:pt>
                <c:pt idx="7403">
                  <c:v>39628</c:v>
                </c:pt>
                <c:pt idx="7404">
                  <c:v>39629</c:v>
                </c:pt>
                <c:pt idx="7405">
                  <c:v>39630</c:v>
                </c:pt>
                <c:pt idx="7406">
                  <c:v>39631</c:v>
                </c:pt>
                <c:pt idx="7407">
                  <c:v>39632</c:v>
                </c:pt>
                <c:pt idx="7408">
                  <c:v>39633</c:v>
                </c:pt>
                <c:pt idx="7409">
                  <c:v>39634</c:v>
                </c:pt>
                <c:pt idx="7410">
                  <c:v>39635</c:v>
                </c:pt>
                <c:pt idx="7411">
                  <c:v>39636</c:v>
                </c:pt>
                <c:pt idx="7412">
                  <c:v>39637</c:v>
                </c:pt>
                <c:pt idx="7413">
                  <c:v>39638</c:v>
                </c:pt>
                <c:pt idx="7414">
                  <c:v>39639</c:v>
                </c:pt>
                <c:pt idx="7415">
                  <c:v>39640</c:v>
                </c:pt>
                <c:pt idx="7416">
                  <c:v>39641</c:v>
                </c:pt>
                <c:pt idx="7417">
                  <c:v>39642</c:v>
                </c:pt>
                <c:pt idx="7418">
                  <c:v>39643</c:v>
                </c:pt>
                <c:pt idx="7419">
                  <c:v>39644</c:v>
                </c:pt>
                <c:pt idx="7420">
                  <c:v>39645</c:v>
                </c:pt>
                <c:pt idx="7421">
                  <c:v>39646</c:v>
                </c:pt>
                <c:pt idx="7422">
                  <c:v>39647</c:v>
                </c:pt>
                <c:pt idx="7423">
                  <c:v>39648</c:v>
                </c:pt>
                <c:pt idx="7424">
                  <c:v>39649</c:v>
                </c:pt>
                <c:pt idx="7425">
                  <c:v>39650</c:v>
                </c:pt>
                <c:pt idx="7426">
                  <c:v>39651</c:v>
                </c:pt>
                <c:pt idx="7427">
                  <c:v>39652</c:v>
                </c:pt>
                <c:pt idx="7428">
                  <c:v>39653</c:v>
                </c:pt>
                <c:pt idx="7429">
                  <c:v>39654</c:v>
                </c:pt>
                <c:pt idx="7430">
                  <c:v>39655</c:v>
                </c:pt>
                <c:pt idx="7431">
                  <c:v>39656</c:v>
                </c:pt>
                <c:pt idx="7432">
                  <c:v>39657</c:v>
                </c:pt>
                <c:pt idx="7433">
                  <c:v>39658</c:v>
                </c:pt>
                <c:pt idx="7434">
                  <c:v>39659</c:v>
                </c:pt>
                <c:pt idx="7435">
                  <c:v>39660</c:v>
                </c:pt>
                <c:pt idx="7436">
                  <c:v>39661</c:v>
                </c:pt>
                <c:pt idx="7437">
                  <c:v>39662</c:v>
                </c:pt>
                <c:pt idx="7438">
                  <c:v>39663</c:v>
                </c:pt>
                <c:pt idx="7439">
                  <c:v>39664</c:v>
                </c:pt>
                <c:pt idx="7440">
                  <c:v>39665</c:v>
                </c:pt>
                <c:pt idx="7441">
                  <c:v>39666</c:v>
                </c:pt>
                <c:pt idx="7442">
                  <c:v>39667</c:v>
                </c:pt>
                <c:pt idx="7443">
                  <c:v>39668</c:v>
                </c:pt>
                <c:pt idx="7444">
                  <c:v>39669</c:v>
                </c:pt>
                <c:pt idx="7445">
                  <c:v>39670</c:v>
                </c:pt>
                <c:pt idx="7446">
                  <c:v>39671</c:v>
                </c:pt>
                <c:pt idx="7447">
                  <c:v>39672</c:v>
                </c:pt>
                <c:pt idx="7448">
                  <c:v>39673</c:v>
                </c:pt>
                <c:pt idx="7449">
                  <c:v>39674</c:v>
                </c:pt>
                <c:pt idx="7450">
                  <c:v>39675</c:v>
                </c:pt>
                <c:pt idx="7451">
                  <c:v>39676</c:v>
                </c:pt>
                <c:pt idx="7452">
                  <c:v>39677</c:v>
                </c:pt>
                <c:pt idx="7453">
                  <c:v>39678</c:v>
                </c:pt>
                <c:pt idx="7454">
                  <c:v>39679</c:v>
                </c:pt>
                <c:pt idx="7455">
                  <c:v>39680</c:v>
                </c:pt>
                <c:pt idx="7456">
                  <c:v>39681</c:v>
                </c:pt>
                <c:pt idx="7457">
                  <c:v>39682</c:v>
                </c:pt>
                <c:pt idx="7458">
                  <c:v>39683</c:v>
                </c:pt>
                <c:pt idx="7459">
                  <c:v>39684</c:v>
                </c:pt>
                <c:pt idx="7460">
                  <c:v>39685</c:v>
                </c:pt>
                <c:pt idx="7461">
                  <c:v>39686</c:v>
                </c:pt>
                <c:pt idx="7462">
                  <c:v>39687</c:v>
                </c:pt>
                <c:pt idx="7463">
                  <c:v>39688</c:v>
                </c:pt>
                <c:pt idx="7464">
                  <c:v>39689</c:v>
                </c:pt>
                <c:pt idx="7465">
                  <c:v>39690</c:v>
                </c:pt>
                <c:pt idx="7466">
                  <c:v>39691</c:v>
                </c:pt>
                <c:pt idx="7467">
                  <c:v>39692</c:v>
                </c:pt>
                <c:pt idx="7468">
                  <c:v>39693</c:v>
                </c:pt>
                <c:pt idx="7469">
                  <c:v>39694</c:v>
                </c:pt>
                <c:pt idx="7470">
                  <c:v>39695</c:v>
                </c:pt>
                <c:pt idx="7471">
                  <c:v>39696</c:v>
                </c:pt>
                <c:pt idx="7472">
                  <c:v>39697</c:v>
                </c:pt>
                <c:pt idx="7473">
                  <c:v>39698</c:v>
                </c:pt>
                <c:pt idx="7474">
                  <c:v>39699</c:v>
                </c:pt>
                <c:pt idx="7475">
                  <c:v>39700</c:v>
                </c:pt>
                <c:pt idx="7476">
                  <c:v>39701</c:v>
                </c:pt>
                <c:pt idx="7477">
                  <c:v>39702</c:v>
                </c:pt>
                <c:pt idx="7478">
                  <c:v>39703</c:v>
                </c:pt>
                <c:pt idx="7479">
                  <c:v>39704</c:v>
                </c:pt>
                <c:pt idx="7480">
                  <c:v>39705</c:v>
                </c:pt>
                <c:pt idx="7481">
                  <c:v>39706</c:v>
                </c:pt>
                <c:pt idx="7482">
                  <c:v>39707</c:v>
                </c:pt>
                <c:pt idx="7483">
                  <c:v>39708</c:v>
                </c:pt>
                <c:pt idx="7484">
                  <c:v>39709</c:v>
                </c:pt>
                <c:pt idx="7485">
                  <c:v>39710</c:v>
                </c:pt>
                <c:pt idx="7486">
                  <c:v>39711</c:v>
                </c:pt>
                <c:pt idx="7487">
                  <c:v>39712</c:v>
                </c:pt>
                <c:pt idx="7488">
                  <c:v>39713</c:v>
                </c:pt>
                <c:pt idx="7489">
                  <c:v>39714</c:v>
                </c:pt>
                <c:pt idx="7490">
                  <c:v>39715</c:v>
                </c:pt>
                <c:pt idx="7491">
                  <c:v>39716</c:v>
                </c:pt>
                <c:pt idx="7492">
                  <c:v>39717</c:v>
                </c:pt>
                <c:pt idx="7493">
                  <c:v>39718</c:v>
                </c:pt>
                <c:pt idx="7494">
                  <c:v>39719</c:v>
                </c:pt>
                <c:pt idx="7495">
                  <c:v>39720</c:v>
                </c:pt>
                <c:pt idx="7496">
                  <c:v>39721</c:v>
                </c:pt>
                <c:pt idx="7497">
                  <c:v>39934</c:v>
                </c:pt>
                <c:pt idx="7498">
                  <c:v>39935</c:v>
                </c:pt>
                <c:pt idx="7499">
                  <c:v>39936</c:v>
                </c:pt>
                <c:pt idx="7500">
                  <c:v>39937</c:v>
                </c:pt>
                <c:pt idx="7501">
                  <c:v>39938</c:v>
                </c:pt>
                <c:pt idx="7502">
                  <c:v>39939</c:v>
                </c:pt>
                <c:pt idx="7503">
                  <c:v>39940</c:v>
                </c:pt>
                <c:pt idx="7504">
                  <c:v>39941</c:v>
                </c:pt>
                <c:pt idx="7505">
                  <c:v>39942</c:v>
                </c:pt>
                <c:pt idx="7506">
                  <c:v>39943</c:v>
                </c:pt>
                <c:pt idx="7507">
                  <c:v>39944</c:v>
                </c:pt>
                <c:pt idx="7508">
                  <c:v>39945</c:v>
                </c:pt>
                <c:pt idx="7509">
                  <c:v>39946</c:v>
                </c:pt>
                <c:pt idx="7510">
                  <c:v>39947</c:v>
                </c:pt>
                <c:pt idx="7511">
                  <c:v>39948</c:v>
                </c:pt>
                <c:pt idx="7512">
                  <c:v>39949</c:v>
                </c:pt>
                <c:pt idx="7513">
                  <c:v>39950</c:v>
                </c:pt>
                <c:pt idx="7514">
                  <c:v>39951</c:v>
                </c:pt>
                <c:pt idx="7515">
                  <c:v>39952</c:v>
                </c:pt>
                <c:pt idx="7516">
                  <c:v>39953</c:v>
                </c:pt>
                <c:pt idx="7517">
                  <c:v>39954</c:v>
                </c:pt>
                <c:pt idx="7518">
                  <c:v>39955</c:v>
                </c:pt>
                <c:pt idx="7519">
                  <c:v>39956</c:v>
                </c:pt>
                <c:pt idx="7520">
                  <c:v>39957</c:v>
                </c:pt>
                <c:pt idx="7521">
                  <c:v>39958</c:v>
                </c:pt>
                <c:pt idx="7522">
                  <c:v>39959</c:v>
                </c:pt>
                <c:pt idx="7523">
                  <c:v>39960</c:v>
                </c:pt>
                <c:pt idx="7524">
                  <c:v>39961</c:v>
                </c:pt>
                <c:pt idx="7525">
                  <c:v>39962</c:v>
                </c:pt>
                <c:pt idx="7526">
                  <c:v>39963</c:v>
                </c:pt>
                <c:pt idx="7527">
                  <c:v>39964</c:v>
                </c:pt>
                <c:pt idx="7528">
                  <c:v>39965</c:v>
                </c:pt>
                <c:pt idx="7529">
                  <c:v>39966</c:v>
                </c:pt>
                <c:pt idx="7530">
                  <c:v>39967</c:v>
                </c:pt>
                <c:pt idx="7531">
                  <c:v>39968</c:v>
                </c:pt>
                <c:pt idx="7532">
                  <c:v>39969</c:v>
                </c:pt>
                <c:pt idx="7533">
                  <c:v>39970</c:v>
                </c:pt>
                <c:pt idx="7534">
                  <c:v>39971</c:v>
                </c:pt>
                <c:pt idx="7535">
                  <c:v>39972</c:v>
                </c:pt>
                <c:pt idx="7536">
                  <c:v>39973</c:v>
                </c:pt>
                <c:pt idx="7537">
                  <c:v>39974</c:v>
                </c:pt>
                <c:pt idx="7538">
                  <c:v>39975</c:v>
                </c:pt>
                <c:pt idx="7539">
                  <c:v>39976</c:v>
                </c:pt>
                <c:pt idx="7540">
                  <c:v>39977</c:v>
                </c:pt>
                <c:pt idx="7541">
                  <c:v>39978</c:v>
                </c:pt>
                <c:pt idx="7542">
                  <c:v>39979</c:v>
                </c:pt>
                <c:pt idx="7543">
                  <c:v>39980</c:v>
                </c:pt>
                <c:pt idx="7544">
                  <c:v>39981</c:v>
                </c:pt>
                <c:pt idx="7545">
                  <c:v>39982</c:v>
                </c:pt>
                <c:pt idx="7546">
                  <c:v>39983</c:v>
                </c:pt>
                <c:pt idx="7547">
                  <c:v>39984</c:v>
                </c:pt>
                <c:pt idx="7548">
                  <c:v>39985</c:v>
                </c:pt>
                <c:pt idx="7549">
                  <c:v>39986</c:v>
                </c:pt>
                <c:pt idx="7550">
                  <c:v>39987</c:v>
                </c:pt>
                <c:pt idx="7551">
                  <c:v>39988</c:v>
                </c:pt>
                <c:pt idx="7552">
                  <c:v>39989</c:v>
                </c:pt>
                <c:pt idx="7553">
                  <c:v>39990</c:v>
                </c:pt>
                <c:pt idx="7554">
                  <c:v>39991</c:v>
                </c:pt>
                <c:pt idx="7555">
                  <c:v>39992</c:v>
                </c:pt>
                <c:pt idx="7556">
                  <c:v>39993</c:v>
                </c:pt>
                <c:pt idx="7557">
                  <c:v>39994</c:v>
                </c:pt>
                <c:pt idx="7558">
                  <c:v>39995</c:v>
                </c:pt>
                <c:pt idx="7559">
                  <c:v>39996</c:v>
                </c:pt>
                <c:pt idx="7560">
                  <c:v>39997</c:v>
                </c:pt>
                <c:pt idx="7561">
                  <c:v>39998</c:v>
                </c:pt>
                <c:pt idx="7562">
                  <c:v>39999</c:v>
                </c:pt>
                <c:pt idx="7563">
                  <c:v>40000</c:v>
                </c:pt>
                <c:pt idx="7564">
                  <c:v>40001</c:v>
                </c:pt>
                <c:pt idx="7565">
                  <c:v>40002</c:v>
                </c:pt>
                <c:pt idx="7566">
                  <c:v>40003</c:v>
                </c:pt>
                <c:pt idx="7567">
                  <c:v>40004</c:v>
                </c:pt>
                <c:pt idx="7568">
                  <c:v>40005</c:v>
                </c:pt>
                <c:pt idx="7569">
                  <c:v>40006</c:v>
                </c:pt>
                <c:pt idx="7570">
                  <c:v>40007</c:v>
                </c:pt>
                <c:pt idx="7571">
                  <c:v>40008</c:v>
                </c:pt>
                <c:pt idx="7572">
                  <c:v>40009</c:v>
                </c:pt>
                <c:pt idx="7573">
                  <c:v>40010</c:v>
                </c:pt>
                <c:pt idx="7574">
                  <c:v>40011</c:v>
                </c:pt>
                <c:pt idx="7575">
                  <c:v>40012</c:v>
                </c:pt>
                <c:pt idx="7576">
                  <c:v>40013</c:v>
                </c:pt>
                <c:pt idx="7577">
                  <c:v>40014</c:v>
                </c:pt>
                <c:pt idx="7578">
                  <c:v>40015</c:v>
                </c:pt>
                <c:pt idx="7579">
                  <c:v>40016</c:v>
                </c:pt>
                <c:pt idx="7580">
                  <c:v>40017</c:v>
                </c:pt>
                <c:pt idx="7581">
                  <c:v>40018</c:v>
                </c:pt>
                <c:pt idx="7582">
                  <c:v>40019</c:v>
                </c:pt>
                <c:pt idx="7583">
                  <c:v>40020</c:v>
                </c:pt>
                <c:pt idx="7584">
                  <c:v>40021</c:v>
                </c:pt>
                <c:pt idx="7585">
                  <c:v>40022</c:v>
                </c:pt>
                <c:pt idx="7586">
                  <c:v>40023</c:v>
                </c:pt>
                <c:pt idx="7587">
                  <c:v>40024</c:v>
                </c:pt>
                <c:pt idx="7588">
                  <c:v>40025</c:v>
                </c:pt>
                <c:pt idx="7589">
                  <c:v>40026</c:v>
                </c:pt>
                <c:pt idx="7590">
                  <c:v>40027</c:v>
                </c:pt>
                <c:pt idx="7591">
                  <c:v>40028</c:v>
                </c:pt>
                <c:pt idx="7592">
                  <c:v>40029</c:v>
                </c:pt>
                <c:pt idx="7593">
                  <c:v>40030</c:v>
                </c:pt>
                <c:pt idx="7594">
                  <c:v>40031</c:v>
                </c:pt>
                <c:pt idx="7595">
                  <c:v>40032</c:v>
                </c:pt>
                <c:pt idx="7596">
                  <c:v>40033</c:v>
                </c:pt>
                <c:pt idx="7597">
                  <c:v>40034</c:v>
                </c:pt>
                <c:pt idx="7598">
                  <c:v>40035</c:v>
                </c:pt>
                <c:pt idx="7599">
                  <c:v>40036</c:v>
                </c:pt>
                <c:pt idx="7600">
                  <c:v>40037</c:v>
                </c:pt>
                <c:pt idx="7601">
                  <c:v>40038</c:v>
                </c:pt>
                <c:pt idx="7602">
                  <c:v>40039</c:v>
                </c:pt>
                <c:pt idx="7603">
                  <c:v>40040</c:v>
                </c:pt>
                <c:pt idx="7604">
                  <c:v>40041</c:v>
                </c:pt>
                <c:pt idx="7605">
                  <c:v>40042</c:v>
                </c:pt>
                <c:pt idx="7606">
                  <c:v>40043</c:v>
                </c:pt>
                <c:pt idx="7607">
                  <c:v>40044</c:v>
                </c:pt>
                <c:pt idx="7608">
                  <c:v>40045</c:v>
                </c:pt>
                <c:pt idx="7609">
                  <c:v>40046</c:v>
                </c:pt>
                <c:pt idx="7610">
                  <c:v>40047</c:v>
                </c:pt>
                <c:pt idx="7611">
                  <c:v>40048</c:v>
                </c:pt>
                <c:pt idx="7612">
                  <c:v>40049</c:v>
                </c:pt>
                <c:pt idx="7613">
                  <c:v>40050</c:v>
                </c:pt>
                <c:pt idx="7614">
                  <c:v>40051</c:v>
                </c:pt>
                <c:pt idx="7615">
                  <c:v>40052</c:v>
                </c:pt>
                <c:pt idx="7616">
                  <c:v>40053</c:v>
                </c:pt>
                <c:pt idx="7617">
                  <c:v>40054</c:v>
                </c:pt>
                <c:pt idx="7618">
                  <c:v>40055</c:v>
                </c:pt>
                <c:pt idx="7619">
                  <c:v>40056</c:v>
                </c:pt>
                <c:pt idx="7620">
                  <c:v>40057</c:v>
                </c:pt>
                <c:pt idx="7621">
                  <c:v>40058</c:v>
                </c:pt>
                <c:pt idx="7622">
                  <c:v>40059</c:v>
                </c:pt>
                <c:pt idx="7623">
                  <c:v>40060</c:v>
                </c:pt>
                <c:pt idx="7624">
                  <c:v>40061</c:v>
                </c:pt>
                <c:pt idx="7625">
                  <c:v>40062</c:v>
                </c:pt>
                <c:pt idx="7626">
                  <c:v>40063</c:v>
                </c:pt>
                <c:pt idx="7627">
                  <c:v>40064</c:v>
                </c:pt>
                <c:pt idx="7628">
                  <c:v>40065</c:v>
                </c:pt>
                <c:pt idx="7629">
                  <c:v>40066</c:v>
                </c:pt>
                <c:pt idx="7630">
                  <c:v>40067</c:v>
                </c:pt>
                <c:pt idx="7631">
                  <c:v>40068</c:v>
                </c:pt>
                <c:pt idx="7632">
                  <c:v>40069</c:v>
                </c:pt>
                <c:pt idx="7633">
                  <c:v>40070</c:v>
                </c:pt>
                <c:pt idx="7634">
                  <c:v>40071</c:v>
                </c:pt>
                <c:pt idx="7635">
                  <c:v>40072</c:v>
                </c:pt>
                <c:pt idx="7636">
                  <c:v>40073</c:v>
                </c:pt>
                <c:pt idx="7637">
                  <c:v>40074</c:v>
                </c:pt>
                <c:pt idx="7638">
                  <c:v>40075</c:v>
                </c:pt>
                <c:pt idx="7639">
                  <c:v>40076</c:v>
                </c:pt>
                <c:pt idx="7640">
                  <c:v>40077</c:v>
                </c:pt>
                <c:pt idx="7641">
                  <c:v>40078</c:v>
                </c:pt>
                <c:pt idx="7642">
                  <c:v>40079</c:v>
                </c:pt>
                <c:pt idx="7643">
                  <c:v>40080</c:v>
                </c:pt>
                <c:pt idx="7644">
                  <c:v>40081</c:v>
                </c:pt>
                <c:pt idx="7645">
                  <c:v>40082</c:v>
                </c:pt>
                <c:pt idx="7646">
                  <c:v>40083</c:v>
                </c:pt>
                <c:pt idx="7647">
                  <c:v>40084</c:v>
                </c:pt>
                <c:pt idx="7648">
                  <c:v>40085</c:v>
                </c:pt>
                <c:pt idx="7649">
                  <c:v>40086</c:v>
                </c:pt>
                <c:pt idx="7650">
                  <c:v>40299</c:v>
                </c:pt>
                <c:pt idx="7651">
                  <c:v>40300</c:v>
                </c:pt>
                <c:pt idx="7652">
                  <c:v>40301</c:v>
                </c:pt>
                <c:pt idx="7653">
                  <c:v>40302</c:v>
                </c:pt>
                <c:pt idx="7654">
                  <c:v>40303</c:v>
                </c:pt>
                <c:pt idx="7655">
                  <c:v>40304</c:v>
                </c:pt>
                <c:pt idx="7656">
                  <c:v>40305</c:v>
                </c:pt>
                <c:pt idx="7657">
                  <c:v>40306</c:v>
                </c:pt>
                <c:pt idx="7658">
                  <c:v>40307</c:v>
                </c:pt>
                <c:pt idx="7659">
                  <c:v>40308</c:v>
                </c:pt>
                <c:pt idx="7660">
                  <c:v>40309</c:v>
                </c:pt>
                <c:pt idx="7661">
                  <c:v>40310</c:v>
                </c:pt>
                <c:pt idx="7662">
                  <c:v>40311</c:v>
                </c:pt>
                <c:pt idx="7663">
                  <c:v>40312</c:v>
                </c:pt>
                <c:pt idx="7664">
                  <c:v>40313</c:v>
                </c:pt>
                <c:pt idx="7665">
                  <c:v>40314</c:v>
                </c:pt>
                <c:pt idx="7666">
                  <c:v>40315</c:v>
                </c:pt>
                <c:pt idx="7667">
                  <c:v>40316</c:v>
                </c:pt>
                <c:pt idx="7668">
                  <c:v>40317</c:v>
                </c:pt>
                <c:pt idx="7669">
                  <c:v>40318</c:v>
                </c:pt>
                <c:pt idx="7670">
                  <c:v>40319</c:v>
                </c:pt>
                <c:pt idx="7671">
                  <c:v>40320</c:v>
                </c:pt>
                <c:pt idx="7672">
                  <c:v>40321</c:v>
                </c:pt>
                <c:pt idx="7673">
                  <c:v>40322</c:v>
                </c:pt>
                <c:pt idx="7674">
                  <c:v>40323</c:v>
                </c:pt>
                <c:pt idx="7675">
                  <c:v>40324</c:v>
                </c:pt>
                <c:pt idx="7676">
                  <c:v>40325</c:v>
                </c:pt>
                <c:pt idx="7677">
                  <c:v>40326</c:v>
                </c:pt>
                <c:pt idx="7678">
                  <c:v>40327</c:v>
                </c:pt>
                <c:pt idx="7679">
                  <c:v>40328</c:v>
                </c:pt>
                <c:pt idx="7680">
                  <c:v>40329</c:v>
                </c:pt>
                <c:pt idx="7681">
                  <c:v>40330</c:v>
                </c:pt>
                <c:pt idx="7682">
                  <c:v>40331</c:v>
                </c:pt>
                <c:pt idx="7683">
                  <c:v>40332</c:v>
                </c:pt>
                <c:pt idx="7684">
                  <c:v>40333</c:v>
                </c:pt>
                <c:pt idx="7685">
                  <c:v>40334</c:v>
                </c:pt>
                <c:pt idx="7686">
                  <c:v>40335</c:v>
                </c:pt>
                <c:pt idx="7687">
                  <c:v>40336</c:v>
                </c:pt>
                <c:pt idx="7688">
                  <c:v>40337</c:v>
                </c:pt>
                <c:pt idx="7689">
                  <c:v>40338</c:v>
                </c:pt>
                <c:pt idx="7690">
                  <c:v>40339</c:v>
                </c:pt>
                <c:pt idx="7691">
                  <c:v>40340</c:v>
                </c:pt>
                <c:pt idx="7692">
                  <c:v>40341</c:v>
                </c:pt>
                <c:pt idx="7693">
                  <c:v>40342</c:v>
                </c:pt>
                <c:pt idx="7694">
                  <c:v>40343</c:v>
                </c:pt>
                <c:pt idx="7695">
                  <c:v>40344</c:v>
                </c:pt>
                <c:pt idx="7696">
                  <c:v>40345</c:v>
                </c:pt>
                <c:pt idx="7697">
                  <c:v>40346</c:v>
                </c:pt>
                <c:pt idx="7698">
                  <c:v>40347</c:v>
                </c:pt>
                <c:pt idx="7699">
                  <c:v>40348</c:v>
                </c:pt>
                <c:pt idx="7700">
                  <c:v>40349</c:v>
                </c:pt>
                <c:pt idx="7701">
                  <c:v>40350</c:v>
                </c:pt>
                <c:pt idx="7702">
                  <c:v>40351</c:v>
                </c:pt>
                <c:pt idx="7703">
                  <c:v>40352</c:v>
                </c:pt>
                <c:pt idx="7704">
                  <c:v>40353</c:v>
                </c:pt>
                <c:pt idx="7705">
                  <c:v>40354</c:v>
                </c:pt>
                <c:pt idx="7706">
                  <c:v>40355</c:v>
                </c:pt>
                <c:pt idx="7707">
                  <c:v>40356</c:v>
                </c:pt>
                <c:pt idx="7708">
                  <c:v>40357</c:v>
                </c:pt>
                <c:pt idx="7709">
                  <c:v>40358</c:v>
                </c:pt>
                <c:pt idx="7710">
                  <c:v>40359</c:v>
                </c:pt>
                <c:pt idx="7711">
                  <c:v>40360</c:v>
                </c:pt>
                <c:pt idx="7712">
                  <c:v>40361</c:v>
                </c:pt>
                <c:pt idx="7713">
                  <c:v>40362</c:v>
                </c:pt>
                <c:pt idx="7714">
                  <c:v>40363</c:v>
                </c:pt>
                <c:pt idx="7715">
                  <c:v>40364</c:v>
                </c:pt>
                <c:pt idx="7716">
                  <c:v>40365</c:v>
                </c:pt>
                <c:pt idx="7717">
                  <c:v>40366</c:v>
                </c:pt>
                <c:pt idx="7718">
                  <c:v>40367</c:v>
                </c:pt>
                <c:pt idx="7719">
                  <c:v>40368</c:v>
                </c:pt>
                <c:pt idx="7720">
                  <c:v>40369</c:v>
                </c:pt>
                <c:pt idx="7721">
                  <c:v>40370</c:v>
                </c:pt>
                <c:pt idx="7722">
                  <c:v>40371</c:v>
                </c:pt>
                <c:pt idx="7723">
                  <c:v>40372</c:v>
                </c:pt>
                <c:pt idx="7724">
                  <c:v>40373</c:v>
                </c:pt>
                <c:pt idx="7725">
                  <c:v>40374</c:v>
                </c:pt>
                <c:pt idx="7726">
                  <c:v>40375</c:v>
                </c:pt>
                <c:pt idx="7727">
                  <c:v>40376</c:v>
                </c:pt>
                <c:pt idx="7728">
                  <c:v>40377</c:v>
                </c:pt>
                <c:pt idx="7729">
                  <c:v>40378</c:v>
                </c:pt>
                <c:pt idx="7730">
                  <c:v>40379</c:v>
                </c:pt>
                <c:pt idx="7731">
                  <c:v>40380</c:v>
                </c:pt>
                <c:pt idx="7732">
                  <c:v>40381</c:v>
                </c:pt>
                <c:pt idx="7733">
                  <c:v>40382</c:v>
                </c:pt>
                <c:pt idx="7734">
                  <c:v>40383</c:v>
                </c:pt>
                <c:pt idx="7735">
                  <c:v>40384</c:v>
                </c:pt>
                <c:pt idx="7736">
                  <c:v>40385</c:v>
                </c:pt>
                <c:pt idx="7737">
                  <c:v>40386</c:v>
                </c:pt>
                <c:pt idx="7738">
                  <c:v>40387</c:v>
                </c:pt>
                <c:pt idx="7739">
                  <c:v>40388</c:v>
                </c:pt>
                <c:pt idx="7740">
                  <c:v>40389</c:v>
                </c:pt>
                <c:pt idx="7741">
                  <c:v>40390</c:v>
                </c:pt>
                <c:pt idx="7742">
                  <c:v>40391</c:v>
                </c:pt>
                <c:pt idx="7743">
                  <c:v>40392</c:v>
                </c:pt>
                <c:pt idx="7744">
                  <c:v>40393</c:v>
                </c:pt>
                <c:pt idx="7745">
                  <c:v>40394</c:v>
                </c:pt>
                <c:pt idx="7746">
                  <c:v>40395</c:v>
                </c:pt>
                <c:pt idx="7747">
                  <c:v>40396</c:v>
                </c:pt>
                <c:pt idx="7748">
                  <c:v>40397</c:v>
                </c:pt>
                <c:pt idx="7749">
                  <c:v>40398</c:v>
                </c:pt>
                <c:pt idx="7750">
                  <c:v>40399</c:v>
                </c:pt>
                <c:pt idx="7751">
                  <c:v>40400</c:v>
                </c:pt>
                <c:pt idx="7752">
                  <c:v>40401</c:v>
                </c:pt>
                <c:pt idx="7753">
                  <c:v>40402</c:v>
                </c:pt>
                <c:pt idx="7754">
                  <c:v>40403</c:v>
                </c:pt>
                <c:pt idx="7755">
                  <c:v>40404</c:v>
                </c:pt>
                <c:pt idx="7756">
                  <c:v>40405</c:v>
                </c:pt>
                <c:pt idx="7757">
                  <c:v>40406</c:v>
                </c:pt>
                <c:pt idx="7758">
                  <c:v>40407</c:v>
                </c:pt>
                <c:pt idx="7759">
                  <c:v>40408</c:v>
                </c:pt>
                <c:pt idx="7760">
                  <c:v>40409</c:v>
                </c:pt>
                <c:pt idx="7761">
                  <c:v>40410</c:v>
                </c:pt>
                <c:pt idx="7762">
                  <c:v>40411</c:v>
                </c:pt>
                <c:pt idx="7763">
                  <c:v>40412</c:v>
                </c:pt>
                <c:pt idx="7764">
                  <c:v>40413</c:v>
                </c:pt>
                <c:pt idx="7765">
                  <c:v>40414</c:v>
                </c:pt>
                <c:pt idx="7766">
                  <c:v>40415</c:v>
                </c:pt>
                <c:pt idx="7767">
                  <c:v>40416</c:v>
                </c:pt>
                <c:pt idx="7768">
                  <c:v>40417</c:v>
                </c:pt>
                <c:pt idx="7769">
                  <c:v>40418</c:v>
                </c:pt>
                <c:pt idx="7770">
                  <c:v>40419</c:v>
                </c:pt>
                <c:pt idx="7771">
                  <c:v>40420</c:v>
                </c:pt>
                <c:pt idx="7772">
                  <c:v>40421</c:v>
                </c:pt>
                <c:pt idx="7773">
                  <c:v>40422</c:v>
                </c:pt>
                <c:pt idx="7774">
                  <c:v>40423</c:v>
                </c:pt>
                <c:pt idx="7775">
                  <c:v>40424</c:v>
                </c:pt>
                <c:pt idx="7776">
                  <c:v>40425</c:v>
                </c:pt>
                <c:pt idx="7777">
                  <c:v>40426</c:v>
                </c:pt>
                <c:pt idx="7778">
                  <c:v>40427</c:v>
                </c:pt>
                <c:pt idx="7779">
                  <c:v>40428</c:v>
                </c:pt>
                <c:pt idx="7780">
                  <c:v>40429</c:v>
                </c:pt>
                <c:pt idx="7781">
                  <c:v>40430</c:v>
                </c:pt>
                <c:pt idx="7782">
                  <c:v>40431</c:v>
                </c:pt>
                <c:pt idx="7783">
                  <c:v>40432</c:v>
                </c:pt>
                <c:pt idx="7784">
                  <c:v>40433</c:v>
                </c:pt>
                <c:pt idx="7785">
                  <c:v>40434</c:v>
                </c:pt>
                <c:pt idx="7786">
                  <c:v>40435</c:v>
                </c:pt>
                <c:pt idx="7787">
                  <c:v>40436</c:v>
                </c:pt>
                <c:pt idx="7788">
                  <c:v>40437</c:v>
                </c:pt>
                <c:pt idx="7789">
                  <c:v>40438</c:v>
                </c:pt>
                <c:pt idx="7790">
                  <c:v>40439</c:v>
                </c:pt>
                <c:pt idx="7791">
                  <c:v>40440</c:v>
                </c:pt>
                <c:pt idx="7792">
                  <c:v>40441</c:v>
                </c:pt>
                <c:pt idx="7793">
                  <c:v>40442</c:v>
                </c:pt>
                <c:pt idx="7794">
                  <c:v>40443</c:v>
                </c:pt>
                <c:pt idx="7795">
                  <c:v>40444</c:v>
                </c:pt>
                <c:pt idx="7796">
                  <c:v>40445</c:v>
                </c:pt>
                <c:pt idx="7797">
                  <c:v>40446</c:v>
                </c:pt>
                <c:pt idx="7798">
                  <c:v>40447</c:v>
                </c:pt>
                <c:pt idx="7799">
                  <c:v>40448</c:v>
                </c:pt>
                <c:pt idx="7800">
                  <c:v>40449</c:v>
                </c:pt>
                <c:pt idx="7801">
                  <c:v>40450</c:v>
                </c:pt>
                <c:pt idx="7802">
                  <c:v>40451</c:v>
                </c:pt>
                <c:pt idx="7803">
                  <c:v>40664</c:v>
                </c:pt>
                <c:pt idx="7804">
                  <c:v>40665</c:v>
                </c:pt>
                <c:pt idx="7805">
                  <c:v>40666</c:v>
                </c:pt>
                <c:pt idx="7806">
                  <c:v>40667</c:v>
                </c:pt>
                <c:pt idx="7807">
                  <c:v>40668</c:v>
                </c:pt>
                <c:pt idx="7808">
                  <c:v>40669</c:v>
                </c:pt>
                <c:pt idx="7809">
                  <c:v>40670</c:v>
                </c:pt>
                <c:pt idx="7810">
                  <c:v>40671</c:v>
                </c:pt>
                <c:pt idx="7811">
                  <c:v>40672</c:v>
                </c:pt>
                <c:pt idx="7812">
                  <c:v>40673</c:v>
                </c:pt>
                <c:pt idx="7813">
                  <c:v>40674</c:v>
                </c:pt>
                <c:pt idx="7814">
                  <c:v>40675</c:v>
                </c:pt>
                <c:pt idx="7815">
                  <c:v>40676</c:v>
                </c:pt>
                <c:pt idx="7816">
                  <c:v>40677</c:v>
                </c:pt>
                <c:pt idx="7817">
                  <c:v>40678</c:v>
                </c:pt>
                <c:pt idx="7818">
                  <c:v>40679</c:v>
                </c:pt>
                <c:pt idx="7819">
                  <c:v>40680</c:v>
                </c:pt>
                <c:pt idx="7820">
                  <c:v>40681</c:v>
                </c:pt>
                <c:pt idx="7821">
                  <c:v>40682</c:v>
                </c:pt>
                <c:pt idx="7822">
                  <c:v>40683</c:v>
                </c:pt>
                <c:pt idx="7823">
                  <c:v>40684</c:v>
                </c:pt>
                <c:pt idx="7824">
                  <c:v>40685</c:v>
                </c:pt>
                <c:pt idx="7825">
                  <c:v>40686</c:v>
                </c:pt>
                <c:pt idx="7826">
                  <c:v>40687</c:v>
                </c:pt>
                <c:pt idx="7827">
                  <c:v>40688</c:v>
                </c:pt>
                <c:pt idx="7828">
                  <c:v>40689</c:v>
                </c:pt>
                <c:pt idx="7829">
                  <c:v>40690</c:v>
                </c:pt>
                <c:pt idx="7830">
                  <c:v>40691</c:v>
                </c:pt>
                <c:pt idx="7831">
                  <c:v>40692</c:v>
                </c:pt>
                <c:pt idx="7832">
                  <c:v>40693</c:v>
                </c:pt>
                <c:pt idx="7833">
                  <c:v>40694</c:v>
                </c:pt>
                <c:pt idx="7834">
                  <c:v>40695</c:v>
                </c:pt>
                <c:pt idx="7835">
                  <c:v>40696</c:v>
                </c:pt>
                <c:pt idx="7836">
                  <c:v>40697</c:v>
                </c:pt>
                <c:pt idx="7837">
                  <c:v>40698</c:v>
                </c:pt>
                <c:pt idx="7838">
                  <c:v>40699</c:v>
                </c:pt>
                <c:pt idx="7839">
                  <c:v>40700</c:v>
                </c:pt>
                <c:pt idx="7840">
                  <c:v>40701</c:v>
                </c:pt>
                <c:pt idx="7841">
                  <c:v>40702</c:v>
                </c:pt>
                <c:pt idx="7842">
                  <c:v>40703</c:v>
                </c:pt>
                <c:pt idx="7843">
                  <c:v>40704</c:v>
                </c:pt>
                <c:pt idx="7844">
                  <c:v>40705</c:v>
                </c:pt>
                <c:pt idx="7845">
                  <c:v>40706</c:v>
                </c:pt>
                <c:pt idx="7846">
                  <c:v>40707</c:v>
                </c:pt>
                <c:pt idx="7847">
                  <c:v>40708</c:v>
                </c:pt>
                <c:pt idx="7848">
                  <c:v>40709</c:v>
                </c:pt>
                <c:pt idx="7849">
                  <c:v>40710</c:v>
                </c:pt>
                <c:pt idx="7850">
                  <c:v>40711</c:v>
                </c:pt>
                <c:pt idx="7851">
                  <c:v>40712</c:v>
                </c:pt>
                <c:pt idx="7852">
                  <c:v>40713</c:v>
                </c:pt>
                <c:pt idx="7853">
                  <c:v>40714</c:v>
                </c:pt>
                <c:pt idx="7854">
                  <c:v>40715</c:v>
                </c:pt>
                <c:pt idx="7855">
                  <c:v>40716</c:v>
                </c:pt>
                <c:pt idx="7856">
                  <c:v>40717</c:v>
                </c:pt>
                <c:pt idx="7857">
                  <c:v>40718</c:v>
                </c:pt>
                <c:pt idx="7858">
                  <c:v>40719</c:v>
                </c:pt>
                <c:pt idx="7859">
                  <c:v>40720</c:v>
                </c:pt>
                <c:pt idx="7860">
                  <c:v>40721</c:v>
                </c:pt>
                <c:pt idx="7861">
                  <c:v>40722</c:v>
                </c:pt>
                <c:pt idx="7862">
                  <c:v>40723</c:v>
                </c:pt>
                <c:pt idx="7863">
                  <c:v>40724</c:v>
                </c:pt>
                <c:pt idx="7864">
                  <c:v>40725</c:v>
                </c:pt>
                <c:pt idx="7865">
                  <c:v>40726</c:v>
                </c:pt>
                <c:pt idx="7866">
                  <c:v>40727</c:v>
                </c:pt>
                <c:pt idx="7867">
                  <c:v>40728</c:v>
                </c:pt>
                <c:pt idx="7868">
                  <c:v>40729</c:v>
                </c:pt>
                <c:pt idx="7869">
                  <c:v>40730</c:v>
                </c:pt>
                <c:pt idx="7870">
                  <c:v>40731</c:v>
                </c:pt>
                <c:pt idx="7871">
                  <c:v>40732</c:v>
                </c:pt>
                <c:pt idx="7872">
                  <c:v>40733</c:v>
                </c:pt>
                <c:pt idx="7873">
                  <c:v>40734</c:v>
                </c:pt>
                <c:pt idx="7874">
                  <c:v>40735</c:v>
                </c:pt>
                <c:pt idx="7875">
                  <c:v>40736</c:v>
                </c:pt>
                <c:pt idx="7876">
                  <c:v>40737</c:v>
                </c:pt>
                <c:pt idx="7877">
                  <c:v>40738</c:v>
                </c:pt>
                <c:pt idx="7878">
                  <c:v>40739</c:v>
                </c:pt>
                <c:pt idx="7879">
                  <c:v>40740</c:v>
                </c:pt>
                <c:pt idx="7880">
                  <c:v>40741</c:v>
                </c:pt>
                <c:pt idx="7881">
                  <c:v>40742</c:v>
                </c:pt>
                <c:pt idx="7882">
                  <c:v>40743</c:v>
                </c:pt>
                <c:pt idx="7883">
                  <c:v>40744</c:v>
                </c:pt>
                <c:pt idx="7884">
                  <c:v>40745</c:v>
                </c:pt>
                <c:pt idx="7885">
                  <c:v>40746</c:v>
                </c:pt>
                <c:pt idx="7886">
                  <c:v>40747</c:v>
                </c:pt>
                <c:pt idx="7887">
                  <c:v>40748</c:v>
                </c:pt>
                <c:pt idx="7888">
                  <c:v>40749</c:v>
                </c:pt>
                <c:pt idx="7889">
                  <c:v>40750</c:v>
                </c:pt>
                <c:pt idx="7890">
                  <c:v>40751</c:v>
                </c:pt>
                <c:pt idx="7891">
                  <c:v>40752</c:v>
                </c:pt>
                <c:pt idx="7892">
                  <c:v>40753</c:v>
                </c:pt>
                <c:pt idx="7893">
                  <c:v>40754</c:v>
                </c:pt>
                <c:pt idx="7894">
                  <c:v>40755</c:v>
                </c:pt>
                <c:pt idx="7895">
                  <c:v>40756</c:v>
                </c:pt>
                <c:pt idx="7896">
                  <c:v>40757</c:v>
                </c:pt>
                <c:pt idx="7897">
                  <c:v>40758</c:v>
                </c:pt>
                <c:pt idx="7898">
                  <c:v>40759</c:v>
                </c:pt>
                <c:pt idx="7899">
                  <c:v>40760</c:v>
                </c:pt>
                <c:pt idx="7900">
                  <c:v>40761</c:v>
                </c:pt>
                <c:pt idx="7901">
                  <c:v>40762</c:v>
                </c:pt>
                <c:pt idx="7902">
                  <c:v>40763</c:v>
                </c:pt>
                <c:pt idx="7903">
                  <c:v>40764</c:v>
                </c:pt>
                <c:pt idx="7904">
                  <c:v>40765</c:v>
                </c:pt>
                <c:pt idx="7905">
                  <c:v>40766</c:v>
                </c:pt>
                <c:pt idx="7906">
                  <c:v>40767</c:v>
                </c:pt>
                <c:pt idx="7907">
                  <c:v>40768</c:v>
                </c:pt>
                <c:pt idx="7908">
                  <c:v>40769</c:v>
                </c:pt>
                <c:pt idx="7909">
                  <c:v>40770</c:v>
                </c:pt>
                <c:pt idx="7910">
                  <c:v>40771</c:v>
                </c:pt>
                <c:pt idx="7911">
                  <c:v>40772</c:v>
                </c:pt>
                <c:pt idx="7912">
                  <c:v>40773</c:v>
                </c:pt>
                <c:pt idx="7913">
                  <c:v>40774</c:v>
                </c:pt>
                <c:pt idx="7914">
                  <c:v>40775</c:v>
                </c:pt>
                <c:pt idx="7915">
                  <c:v>40776</c:v>
                </c:pt>
                <c:pt idx="7916">
                  <c:v>40777</c:v>
                </c:pt>
                <c:pt idx="7917">
                  <c:v>40778</c:v>
                </c:pt>
                <c:pt idx="7918">
                  <c:v>40779</c:v>
                </c:pt>
                <c:pt idx="7919">
                  <c:v>40780</c:v>
                </c:pt>
                <c:pt idx="7920">
                  <c:v>40781</c:v>
                </c:pt>
                <c:pt idx="7921">
                  <c:v>40782</c:v>
                </c:pt>
                <c:pt idx="7922">
                  <c:v>40783</c:v>
                </c:pt>
                <c:pt idx="7923">
                  <c:v>40784</c:v>
                </c:pt>
                <c:pt idx="7924">
                  <c:v>40785</c:v>
                </c:pt>
                <c:pt idx="7925">
                  <c:v>40786</c:v>
                </c:pt>
                <c:pt idx="7926">
                  <c:v>40787</c:v>
                </c:pt>
                <c:pt idx="7927">
                  <c:v>40788</c:v>
                </c:pt>
                <c:pt idx="7928">
                  <c:v>40789</c:v>
                </c:pt>
                <c:pt idx="7929">
                  <c:v>40790</c:v>
                </c:pt>
                <c:pt idx="7930">
                  <c:v>40791</c:v>
                </c:pt>
                <c:pt idx="7931">
                  <c:v>40792</c:v>
                </c:pt>
                <c:pt idx="7932">
                  <c:v>40793</c:v>
                </c:pt>
                <c:pt idx="7933">
                  <c:v>40794</c:v>
                </c:pt>
                <c:pt idx="7934">
                  <c:v>40795</c:v>
                </c:pt>
                <c:pt idx="7935">
                  <c:v>40796</c:v>
                </c:pt>
                <c:pt idx="7936">
                  <c:v>40797</c:v>
                </c:pt>
                <c:pt idx="7937">
                  <c:v>40798</c:v>
                </c:pt>
                <c:pt idx="7938">
                  <c:v>40799</c:v>
                </c:pt>
                <c:pt idx="7939">
                  <c:v>40800</c:v>
                </c:pt>
                <c:pt idx="7940">
                  <c:v>40801</c:v>
                </c:pt>
                <c:pt idx="7941">
                  <c:v>40802</c:v>
                </c:pt>
                <c:pt idx="7942">
                  <c:v>40803</c:v>
                </c:pt>
                <c:pt idx="7943">
                  <c:v>40804</c:v>
                </c:pt>
                <c:pt idx="7944">
                  <c:v>40805</c:v>
                </c:pt>
                <c:pt idx="7945">
                  <c:v>40806</c:v>
                </c:pt>
                <c:pt idx="7946">
                  <c:v>40807</c:v>
                </c:pt>
                <c:pt idx="7947">
                  <c:v>40808</c:v>
                </c:pt>
                <c:pt idx="7948">
                  <c:v>40809</c:v>
                </c:pt>
                <c:pt idx="7949">
                  <c:v>40810</c:v>
                </c:pt>
                <c:pt idx="7950">
                  <c:v>40811</c:v>
                </c:pt>
                <c:pt idx="7951">
                  <c:v>40812</c:v>
                </c:pt>
                <c:pt idx="7952">
                  <c:v>40813</c:v>
                </c:pt>
                <c:pt idx="7953">
                  <c:v>40814</c:v>
                </c:pt>
                <c:pt idx="7954">
                  <c:v>40815</c:v>
                </c:pt>
                <c:pt idx="7955">
                  <c:v>40816</c:v>
                </c:pt>
                <c:pt idx="7956">
                  <c:v>41030</c:v>
                </c:pt>
                <c:pt idx="7957">
                  <c:v>41031</c:v>
                </c:pt>
                <c:pt idx="7958">
                  <c:v>41032</c:v>
                </c:pt>
                <c:pt idx="7959">
                  <c:v>41033</c:v>
                </c:pt>
                <c:pt idx="7960">
                  <c:v>41034</c:v>
                </c:pt>
                <c:pt idx="7961">
                  <c:v>41035</c:v>
                </c:pt>
                <c:pt idx="7962">
                  <c:v>41036</c:v>
                </c:pt>
                <c:pt idx="7963">
                  <c:v>41037</c:v>
                </c:pt>
                <c:pt idx="7964">
                  <c:v>41038</c:v>
                </c:pt>
                <c:pt idx="7965">
                  <c:v>41039</c:v>
                </c:pt>
                <c:pt idx="7966">
                  <c:v>41040</c:v>
                </c:pt>
                <c:pt idx="7967">
                  <c:v>41041</c:v>
                </c:pt>
                <c:pt idx="7968">
                  <c:v>41042</c:v>
                </c:pt>
                <c:pt idx="7969">
                  <c:v>41043</c:v>
                </c:pt>
                <c:pt idx="7970">
                  <c:v>41044</c:v>
                </c:pt>
                <c:pt idx="7971">
                  <c:v>41045</c:v>
                </c:pt>
                <c:pt idx="7972">
                  <c:v>41046</c:v>
                </c:pt>
                <c:pt idx="7973">
                  <c:v>41047</c:v>
                </c:pt>
                <c:pt idx="7974">
                  <c:v>41048</c:v>
                </c:pt>
                <c:pt idx="7975">
                  <c:v>41049</c:v>
                </c:pt>
                <c:pt idx="7976">
                  <c:v>41050</c:v>
                </c:pt>
                <c:pt idx="7977">
                  <c:v>41051</c:v>
                </c:pt>
                <c:pt idx="7978">
                  <c:v>41052</c:v>
                </c:pt>
                <c:pt idx="7979">
                  <c:v>41053</c:v>
                </c:pt>
                <c:pt idx="7980">
                  <c:v>41054</c:v>
                </c:pt>
                <c:pt idx="7981">
                  <c:v>41055</c:v>
                </c:pt>
                <c:pt idx="7982">
                  <c:v>41056</c:v>
                </c:pt>
                <c:pt idx="7983">
                  <c:v>41057</c:v>
                </c:pt>
                <c:pt idx="7984">
                  <c:v>41058</c:v>
                </c:pt>
                <c:pt idx="7985">
                  <c:v>41059</c:v>
                </c:pt>
                <c:pt idx="7986">
                  <c:v>41060</c:v>
                </c:pt>
                <c:pt idx="7987">
                  <c:v>41061</c:v>
                </c:pt>
                <c:pt idx="7988">
                  <c:v>41062</c:v>
                </c:pt>
                <c:pt idx="7989">
                  <c:v>41063</c:v>
                </c:pt>
                <c:pt idx="7990">
                  <c:v>41064</c:v>
                </c:pt>
                <c:pt idx="7991">
                  <c:v>41065</c:v>
                </c:pt>
                <c:pt idx="7992">
                  <c:v>41066</c:v>
                </c:pt>
                <c:pt idx="7993">
                  <c:v>41067</c:v>
                </c:pt>
                <c:pt idx="7994">
                  <c:v>41068</c:v>
                </c:pt>
                <c:pt idx="7995">
                  <c:v>41069</c:v>
                </c:pt>
                <c:pt idx="7996">
                  <c:v>41070</c:v>
                </c:pt>
                <c:pt idx="7997">
                  <c:v>41071</c:v>
                </c:pt>
                <c:pt idx="7998">
                  <c:v>41072</c:v>
                </c:pt>
                <c:pt idx="7999">
                  <c:v>41073</c:v>
                </c:pt>
                <c:pt idx="8000">
                  <c:v>41074</c:v>
                </c:pt>
                <c:pt idx="8001">
                  <c:v>41075</c:v>
                </c:pt>
                <c:pt idx="8002">
                  <c:v>41076</c:v>
                </c:pt>
                <c:pt idx="8003">
                  <c:v>41077</c:v>
                </c:pt>
                <c:pt idx="8004">
                  <c:v>41078</c:v>
                </c:pt>
                <c:pt idx="8005">
                  <c:v>41079</c:v>
                </c:pt>
                <c:pt idx="8006">
                  <c:v>41080</c:v>
                </c:pt>
                <c:pt idx="8007">
                  <c:v>41081</c:v>
                </c:pt>
                <c:pt idx="8008">
                  <c:v>41082</c:v>
                </c:pt>
                <c:pt idx="8009">
                  <c:v>41083</c:v>
                </c:pt>
                <c:pt idx="8010">
                  <c:v>41084</c:v>
                </c:pt>
                <c:pt idx="8011">
                  <c:v>41085</c:v>
                </c:pt>
                <c:pt idx="8012">
                  <c:v>41086</c:v>
                </c:pt>
                <c:pt idx="8013">
                  <c:v>41087</c:v>
                </c:pt>
                <c:pt idx="8014">
                  <c:v>41088</c:v>
                </c:pt>
                <c:pt idx="8015">
                  <c:v>41089</c:v>
                </c:pt>
                <c:pt idx="8016">
                  <c:v>41090</c:v>
                </c:pt>
                <c:pt idx="8017">
                  <c:v>41091</c:v>
                </c:pt>
                <c:pt idx="8018">
                  <c:v>41092</c:v>
                </c:pt>
                <c:pt idx="8019">
                  <c:v>41093</c:v>
                </c:pt>
                <c:pt idx="8020">
                  <c:v>41094</c:v>
                </c:pt>
                <c:pt idx="8021">
                  <c:v>41095</c:v>
                </c:pt>
                <c:pt idx="8022">
                  <c:v>41096</c:v>
                </c:pt>
                <c:pt idx="8023">
                  <c:v>41097</c:v>
                </c:pt>
                <c:pt idx="8024">
                  <c:v>41098</c:v>
                </c:pt>
                <c:pt idx="8025">
                  <c:v>41099</c:v>
                </c:pt>
                <c:pt idx="8026">
                  <c:v>41100</c:v>
                </c:pt>
                <c:pt idx="8027">
                  <c:v>41101</c:v>
                </c:pt>
                <c:pt idx="8028">
                  <c:v>41102</c:v>
                </c:pt>
                <c:pt idx="8029">
                  <c:v>41103</c:v>
                </c:pt>
                <c:pt idx="8030">
                  <c:v>41104</c:v>
                </c:pt>
                <c:pt idx="8031">
                  <c:v>41105</c:v>
                </c:pt>
                <c:pt idx="8032">
                  <c:v>41106</c:v>
                </c:pt>
                <c:pt idx="8033">
                  <c:v>41107</c:v>
                </c:pt>
                <c:pt idx="8034">
                  <c:v>41108</c:v>
                </c:pt>
                <c:pt idx="8035">
                  <c:v>41109</c:v>
                </c:pt>
                <c:pt idx="8036">
                  <c:v>41110</c:v>
                </c:pt>
                <c:pt idx="8037">
                  <c:v>41111</c:v>
                </c:pt>
                <c:pt idx="8038">
                  <c:v>41112</c:v>
                </c:pt>
                <c:pt idx="8039">
                  <c:v>41113</c:v>
                </c:pt>
                <c:pt idx="8040">
                  <c:v>41114</c:v>
                </c:pt>
                <c:pt idx="8041">
                  <c:v>41115</c:v>
                </c:pt>
                <c:pt idx="8042">
                  <c:v>41116</c:v>
                </c:pt>
                <c:pt idx="8043">
                  <c:v>41117</c:v>
                </c:pt>
                <c:pt idx="8044">
                  <c:v>41118</c:v>
                </c:pt>
                <c:pt idx="8045">
                  <c:v>41119</c:v>
                </c:pt>
                <c:pt idx="8046">
                  <c:v>41120</c:v>
                </c:pt>
                <c:pt idx="8047">
                  <c:v>41121</c:v>
                </c:pt>
                <c:pt idx="8048">
                  <c:v>41122</c:v>
                </c:pt>
                <c:pt idx="8049">
                  <c:v>41123</c:v>
                </c:pt>
                <c:pt idx="8050">
                  <c:v>41124</c:v>
                </c:pt>
                <c:pt idx="8051">
                  <c:v>41125</c:v>
                </c:pt>
                <c:pt idx="8052">
                  <c:v>41126</c:v>
                </c:pt>
                <c:pt idx="8053">
                  <c:v>41127</c:v>
                </c:pt>
                <c:pt idx="8054">
                  <c:v>41128</c:v>
                </c:pt>
                <c:pt idx="8055">
                  <c:v>41129</c:v>
                </c:pt>
                <c:pt idx="8056">
                  <c:v>41130</c:v>
                </c:pt>
                <c:pt idx="8057">
                  <c:v>41131</c:v>
                </c:pt>
                <c:pt idx="8058">
                  <c:v>41132</c:v>
                </c:pt>
                <c:pt idx="8059">
                  <c:v>41133</c:v>
                </c:pt>
                <c:pt idx="8060">
                  <c:v>41134</c:v>
                </c:pt>
                <c:pt idx="8061">
                  <c:v>41135</c:v>
                </c:pt>
                <c:pt idx="8062">
                  <c:v>41136</c:v>
                </c:pt>
                <c:pt idx="8063">
                  <c:v>41137</c:v>
                </c:pt>
                <c:pt idx="8064">
                  <c:v>41138</c:v>
                </c:pt>
                <c:pt idx="8065">
                  <c:v>41139</c:v>
                </c:pt>
                <c:pt idx="8066">
                  <c:v>41140</c:v>
                </c:pt>
                <c:pt idx="8067">
                  <c:v>41141</c:v>
                </c:pt>
                <c:pt idx="8068">
                  <c:v>41142</c:v>
                </c:pt>
                <c:pt idx="8069">
                  <c:v>41143</c:v>
                </c:pt>
                <c:pt idx="8070">
                  <c:v>41144</c:v>
                </c:pt>
                <c:pt idx="8071">
                  <c:v>41145</c:v>
                </c:pt>
                <c:pt idx="8072">
                  <c:v>41146</c:v>
                </c:pt>
                <c:pt idx="8073">
                  <c:v>41147</c:v>
                </c:pt>
                <c:pt idx="8074">
                  <c:v>41148</c:v>
                </c:pt>
                <c:pt idx="8075">
                  <c:v>41149</c:v>
                </c:pt>
                <c:pt idx="8076">
                  <c:v>41150</c:v>
                </c:pt>
                <c:pt idx="8077">
                  <c:v>41151</c:v>
                </c:pt>
                <c:pt idx="8078">
                  <c:v>41152</c:v>
                </c:pt>
                <c:pt idx="8079">
                  <c:v>41153</c:v>
                </c:pt>
                <c:pt idx="8080">
                  <c:v>41154</c:v>
                </c:pt>
                <c:pt idx="8081">
                  <c:v>41155</c:v>
                </c:pt>
                <c:pt idx="8082">
                  <c:v>41156</c:v>
                </c:pt>
                <c:pt idx="8083">
                  <c:v>41157</c:v>
                </c:pt>
                <c:pt idx="8084">
                  <c:v>41158</c:v>
                </c:pt>
                <c:pt idx="8085">
                  <c:v>41159</c:v>
                </c:pt>
                <c:pt idx="8086">
                  <c:v>41160</c:v>
                </c:pt>
                <c:pt idx="8087">
                  <c:v>41161</c:v>
                </c:pt>
                <c:pt idx="8088">
                  <c:v>41162</c:v>
                </c:pt>
                <c:pt idx="8089">
                  <c:v>41163</c:v>
                </c:pt>
                <c:pt idx="8090">
                  <c:v>41164</c:v>
                </c:pt>
                <c:pt idx="8091">
                  <c:v>41165</c:v>
                </c:pt>
                <c:pt idx="8092">
                  <c:v>41166</c:v>
                </c:pt>
                <c:pt idx="8093">
                  <c:v>41167</c:v>
                </c:pt>
                <c:pt idx="8094">
                  <c:v>41168</c:v>
                </c:pt>
                <c:pt idx="8095">
                  <c:v>41169</c:v>
                </c:pt>
                <c:pt idx="8096">
                  <c:v>41170</c:v>
                </c:pt>
                <c:pt idx="8097">
                  <c:v>41171</c:v>
                </c:pt>
                <c:pt idx="8098">
                  <c:v>41172</c:v>
                </c:pt>
                <c:pt idx="8099">
                  <c:v>41173</c:v>
                </c:pt>
                <c:pt idx="8100">
                  <c:v>41174</c:v>
                </c:pt>
                <c:pt idx="8101">
                  <c:v>41175</c:v>
                </c:pt>
                <c:pt idx="8102">
                  <c:v>41176</c:v>
                </c:pt>
                <c:pt idx="8103">
                  <c:v>41177</c:v>
                </c:pt>
                <c:pt idx="8104">
                  <c:v>41178</c:v>
                </c:pt>
                <c:pt idx="8105">
                  <c:v>41179</c:v>
                </c:pt>
                <c:pt idx="8106">
                  <c:v>41180</c:v>
                </c:pt>
                <c:pt idx="8107">
                  <c:v>41181</c:v>
                </c:pt>
                <c:pt idx="8108">
                  <c:v>41182</c:v>
                </c:pt>
                <c:pt idx="8109">
                  <c:v>41395</c:v>
                </c:pt>
                <c:pt idx="8110">
                  <c:v>41396</c:v>
                </c:pt>
                <c:pt idx="8111">
                  <c:v>41397</c:v>
                </c:pt>
                <c:pt idx="8112">
                  <c:v>41398</c:v>
                </c:pt>
                <c:pt idx="8113">
                  <c:v>41399</c:v>
                </c:pt>
                <c:pt idx="8114">
                  <c:v>41400</c:v>
                </c:pt>
                <c:pt idx="8115">
                  <c:v>41401</c:v>
                </c:pt>
                <c:pt idx="8116">
                  <c:v>41402</c:v>
                </c:pt>
                <c:pt idx="8117">
                  <c:v>41403</c:v>
                </c:pt>
                <c:pt idx="8118">
                  <c:v>41404</c:v>
                </c:pt>
                <c:pt idx="8119">
                  <c:v>41405</c:v>
                </c:pt>
                <c:pt idx="8120">
                  <c:v>41406</c:v>
                </c:pt>
                <c:pt idx="8121">
                  <c:v>41407</c:v>
                </c:pt>
                <c:pt idx="8122">
                  <c:v>41408</c:v>
                </c:pt>
                <c:pt idx="8123">
                  <c:v>41409</c:v>
                </c:pt>
                <c:pt idx="8124">
                  <c:v>41410</c:v>
                </c:pt>
                <c:pt idx="8125">
                  <c:v>41411</c:v>
                </c:pt>
                <c:pt idx="8126">
                  <c:v>41412</c:v>
                </c:pt>
                <c:pt idx="8127">
                  <c:v>41413</c:v>
                </c:pt>
                <c:pt idx="8128">
                  <c:v>41414</c:v>
                </c:pt>
                <c:pt idx="8129">
                  <c:v>41415</c:v>
                </c:pt>
                <c:pt idx="8130">
                  <c:v>41416</c:v>
                </c:pt>
                <c:pt idx="8131">
                  <c:v>41417</c:v>
                </c:pt>
                <c:pt idx="8132">
                  <c:v>41418</c:v>
                </c:pt>
                <c:pt idx="8133">
                  <c:v>41419</c:v>
                </c:pt>
                <c:pt idx="8134">
                  <c:v>41420</c:v>
                </c:pt>
                <c:pt idx="8135">
                  <c:v>41421</c:v>
                </c:pt>
                <c:pt idx="8136">
                  <c:v>41422</c:v>
                </c:pt>
                <c:pt idx="8137">
                  <c:v>41423</c:v>
                </c:pt>
                <c:pt idx="8138">
                  <c:v>41424</c:v>
                </c:pt>
                <c:pt idx="8139">
                  <c:v>41425</c:v>
                </c:pt>
                <c:pt idx="8140">
                  <c:v>41426</c:v>
                </c:pt>
                <c:pt idx="8141">
                  <c:v>41427</c:v>
                </c:pt>
                <c:pt idx="8142">
                  <c:v>41428</c:v>
                </c:pt>
                <c:pt idx="8143">
                  <c:v>41429</c:v>
                </c:pt>
                <c:pt idx="8144">
                  <c:v>41430</c:v>
                </c:pt>
                <c:pt idx="8145">
                  <c:v>41431</c:v>
                </c:pt>
                <c:pt idx="8146">
                  <c:v>41432</c:v>
                </c:pt>
                <c:pt idx="8147">
                  <c:v>41433</c:v>
                </c:pt>
                <c:pt idx="8148">
                  <c:v>41434</c:v>
                </c:pt>
                <c:pt idx="8149">
                  <c:v>41435</c:v>
                </c:pt>
                <c:pt idx="8150">
                  <c:v>41436</c:v>
                </c:pt>
                <c:pt idx="8151">
                  <c:v>41437</c:v>
                </c:pt>
                <c:pt idx="8152">
                  <c:v>41438</c:v>
                </c:pt>
                <c:pt idx="8153">
                  <c:v>41439</c:v>
                </c:pt>
                <c:pt idx="8154">
                  <c:v>41440</c:v>
                </c:pt>
                <c:pt idx="8155">
                  <c:v>41441</c:v>
                </c:pt>
                <c:pt idx="8156">
                  <c:v>41442</c:v>
                </c:pt>
                <c:pt idx="8157">
                  <c:v>41443</c:v>
                </c:pt>
                <c:pt idx="8158">
                  <c:v>41444</c:v>
                </c:pt>
                <c:pt idx="8159">
                  <c:v>41445</c:v>
                </c:pt>
                <c:pt idx="8160">
                  <c:v>41446</c:v>
                </c:pt>
                <c:pt idx="8161">
                  <c:v>41447</c:v>
                </c:pt>
                <c:pt idx="8162">
                  <c:v>41448</c:v>
                </c:pt>
                <c:pt idx="8163">
                  <c:v>41449</c:v>
                </c:pt>
                <c:pt idx="8164">
                  <c:v>41450</c:v>
                </c:pt>
                <c:pt idx="8165">
                  <c:v>41451</c:v>
                </c:pt>
                <c:pt idx="8166">
                  <c:v>41452</c:v>
                </c:pt>
                <c:pt idx="8167">
                  <c:v>41453</c:v>
                </c:pt>
                <c:pt idx="8168">
                  <c:v>41454</c:v>
                </c:pt>
                <c:pt idx="8169">
                  <c:v>41455</c:v>
                </c:pt>
                <c:pt idx="8170">
                  <c:v>41456</c:v>
                </c:pt>
                <c:pt idx="8171">
                  <c:v>41457</c:v>
                </c:pt>
                <c:pt idx="8172">
                  <c:v>41458</c:v>
                </c:pt>
                <c:pt idx="8173">
                  <c:v>41459</c:v>
                </c:pt>
                <c:pt idx="8174">
                  <c:v>41460</c:v>
                </c:pt>
                <c:pt idx="8175">
                  <c:v>41461</c:v>
                </c:pt>
                <c:pt idx="8176">
                  <c:v>41462</c:v>
                </c:pt>
                <c:pt idx="8177">
                  <c:v>41463</c:v>
                </c:pt>
                <c:pt idx="8178">
                  <c:v>41464</c:v>
                </c:pt>
                <c:pt idx="8179">
                  <c:v>41465</c:v>
                </c:pt>
                <c:pt idx="8180">
                  <c:v>41466</c:v>
                </c:pt>
                <c:pt idx="8181">
                  <c:v>41467</c:v>
                </c:pt>
                <c:pt idx="8182">
                  <c:v>41468</c:v>
                </c:pt>
                <c:pt idx="8183">
                  <c:v>41469</c:v>
                </c:pt>
                <c:pt idx="8184">
                  <c:v>41470</c:v>
                </c:pt>
                <c:pt idx="8185">
                  <c:v>41471</c:v>
                </c:pt>
                <c:pt idx="8186">
                  <c:v>41472</c:v>
                </c:pt>
                <c:pt idx="8187">
                  <c:v>41473</c:v>
                </c:pt>
                <c:pt idx="8188">
                  <c:v>41474</c:v>
                </c:pt>
                <c:pt idx="8189">
                  <c:v>41475</c:v>
                </c:pt>
                <c:pt idx="8190">
                  <c:v>41476</c:v>
                </c:pt>
                <c:pt idx="8191">
                  <c:v>41477</c:v>
                </c:pt>
                <c:pt idx="8192">
                  <c:v>41478</c:v>
                </c:pt>
                <c:pt idx="8193">
                  <c:v>41479</c:v>
                </c:pt>
                <c:pt idx="8194">
                  <c:v>41480</c:v>
                </c:pt>
                <c:pt idx="8195">
                  <c:v>41481</c:v>
                </c:pt>
                <c:pt idx="8196">
                  <c:v>41482</c:v>
                </c:pt>
                <c:pt idx="8197">
                  <c:v>41483</c:v>
                </c:pt>
                <c:pt idx="8198">
                  <c:v>41484</c:v>
                </c:pt>
                <c:pt idx="8199">
                  <c:v>41485</c:v>
                </c:pt>
                <c:pt idx="8200">
                  <c:v>41486</c:v>
                </c:pt>
                <c:pt idx="8201">
                  <c:v>41487</c:v>
                </c:pt>
                <c:pt idx="8202">
                  <c:v>41488</c:v>
                </c:pt>
                <c:pt idx="8203">
                  <c:v>41489</c:v>
                </c:pt>
                <c:pt idx="8204">
                  <c:v>41490</c:v>
                </c:pt>
                <c:pt idx="8205">
                  <c:v>41491</c:v>
                </c:pt>
                <c:pt idx="8206">
                  <c:v>41492</c:v>
                </c:pt>
                <c:pt idx="8207">
                  <c:v>41493</c:v>
                </c:pt>
                <c:pt idx="8208">
                  <c:v>41494</c:v>
                </c:pt>
                <c:pt idx="8209">
                  <c:v>41495</c:v>
                </c:pt>
                <c:pt idx="8210">
                  <c:v>41496</c:v>
                </c:pt>
                <c:pt idx="8211">
                  <c:v>41497</c:v>
                </c:pt>
                <c:pt idx="8212">
                  <c:v>41498</c:v>
                </c:pt>
                <c:pt idx="8213">
                  <c:v>41499</c:v>
                </c:pt>
                <c:pt idx="8214">
                  <c:v>41500</c:v>
                </c:pt>
                <c:pt idx="8215">
                  <c:v>41501</c:v>
                </c:pt>
                <c:pt idx="8216">
                  <c:v>41502</c:v>
                </c:pt>
                <c:pt idx="8217">
                  <c:v>41503</c:v>
                </c:pt>
                <c:pt idx="8218">
                  <c:v>41504</c:v>
                </c:pt>
                <c:pt idx="8219">
                  <c:v>41505</c:v>
                </c:pt>
                <c:pt idx="8220">
                  <c:v>41506</c:v>
                </c:pt>
                <c:pt idx="8221">
                  <c:v>41507</c:v>
                </c:pt>
                <c:pt idx="8222">
                  <c:v>41508</c:v>
                </c:pt>
                <c:pt idx="8223">
                  <c:v>41509</c:v>
                </c:pt>
                <c:pt idx="8224">
                  <c:v>41510</c:v>
                </c:pt>
                <c:pt idx="8225">
                  <c:v>41511</c:v>
                </c:pt>
                <c:pt idx="8226">
                  <c:v>41512</c:v>
                </c:pt>
                <c:pt idx="8227">
                  <c:v>41513</c:v>
                </c:pt>
                <c:pt idx="8228">
                  <c:v>41514</c:v>
                </c:pt>
                <c:pt idx="8229">
                  <c:v>41515</c:v>
                </c:pt>
                <c:pt idx="8230">
                  <c:v>41516</c:v>
                </c:pt>
                <c:pt idx="8231">
                  <c:v>41517</c:v>
                </c:pt>
                <c:pt idx="8232">
                  <c:v>41518</c:v>
                </c:pt>
                <c:pt idx="8233">
                  <c:v>41519</c:v>
                </c:pt>
                <c:pt idx="8234">
                  <c:v>41520</c:v>
                </c:pt>
                <c:pt idx="8235">
                  <c:v>41521</c:v>
                </c:pt>
                <c:pt idx="8236">
                  <c:v>41522</c:v>
                </c:pt>
                <c:pt idx="8237">
                  <c:v>41523</c:v>
                </c:pt>
                <c:pt idx="8238">
                  <c:v>41524</c:v>
                </c:pt>
                <c:pt idx="8239">
                  <c:v>41525</c:v>
                </c:pt>
                <c:pt idx="8240">
                  <c:v>41526</c:v>
                </c:pt>
                <c:pt idx="8241">
                  <c:v>41527</c:v>
                </c:pt>
                <c:pt idx="8242">
                  <c:v>41528</c:v>
                </c:pt>
                <c:pt idx="8243">
                  <c:v>41529</c:v>
                </c:pt>
                <c:pt idx="8244">
                  <c:v>41530</c:v>
                </c:pt>
                <c:pt idx="8245">
                  <c:v>41531</c:v>
                </c:pt>
                <c:pt idx="8246">
                  <c:v>41532</c:v>
                </c:pt>
                <c:pt idx="8247">
                  <c:v>41533</c:v>
                </c:pt>
                <c:pt idx="8248">
                  <c:v>41534</c:v>
                </c:pt>
                <c:pt idx="8249">
                  <c:v>41535</c:v>
                </c:pt>
                <c:pt idx="8250">
                  <c:v>41536</c:v>
                </c:pt>
                <c:pt idx="8251">
                  <c:v>41537</c:v>
                </c:pt>
                <c:pt idx="8252">
                  <c:v>41538</c:v>
                </c:pt>
                <c:pt idx="8253">
                  <c:v>41539</c:v>
                </c:pt>
                <c:pt idx="8254">
                  <c:v>41540</c:v>
                </c:pt>
                <c:pt idx="8255">
                  <c:v>41541</c:v>
                </c:pt>
                <c:pt idx="8256">
                  <c:v>41542</c:v>
                </c:pt>
                <c:pt idx="8257">
                  <c:v>41543</c:v>
                </c:pt>
                <c:pt idx="8258">
                  <c:v>41544</c:v>
                </c:pt>
                <c:pt idx="8259">
                  <c:v>41545</c:v>
                </c:pt>
                <c:pt idx="8260">
                  <c:v>41546</c:v>
                </c:pt>
                <c:pt idx="8261">
                  <c:v>41547</c:v>
                </c:pt>
                <c:pt idx="8262">
                  <c:v>41760</c:v>
                </c:pt>
                <c:pt idx="8263">
                  <c:v>41761</c:v>
                </c:pt>
                <c:pt idx="8264">
                  <c:v>41762</c:v>
                </c:pt>
                <c:pt idx="8265">
                  <c:v>41763</c:v>
                </c:pt>
                <c:pt idx="8266">
                  <c:v>41764</c:v>
                </c:pt>
                <c:pt idx="8267">
                  <c:v>41765</c:v>
                </c:pt>
                <c:pt idx="8268">
                  <c:v>41766</c:v>
                </c:pt>
                <c:pt idx="8269">
                  <c:v>41767</c:v>
                </c:pt>
                <c:pt idx="8270">
                  <c:v>41768</c:v>
                </c:pt>
                <c:pt idx="8271">
                  <c:v>41769</c:v>
                </c:pt>
                <c:pt idx="8272">
                  <c:v>41770</c:v>
                </c:pt>
                <c:pt idx="8273">
                  <c:v>41771</c:v>
                </c:pt>
                <c:pt idx="8274">
                  <c:v>41772</c:v>
                </c:pt>
                <c:pt idx="8275">
                  <c:v>41773</c:v>
                </c:pt>
                <c:pt idx="8276">
                  <c:v>41774</c:v>
                </c:pt>
                <c:pt idx="8277">
                  <c:v>41775</c:v>
                </c:pt>
                <c:pt idx="8278">
                  <c:v>41776</c:v>
                </c:pt>
                <c:pt idx="8279">
                  <c:v>41777</c:v>
                </c:pt>
                <c:pt idx="8280">
                  <c:v>41778</c:v>
                </c:pt>
                <c:pt idx="8281">
                  <c:v>41779</c:v>
                </c:pt>
                <c:pt idx="8282">
                  <c:v>41780</c:v>
                </c:pt>
                <c:pt idx="8283">
                  <c:v>41781</c:v>
                </c:pt>
                <c:pt idx="8284">
                  <c:v>41782</c:v>
                </c:pt>
                <c:pt idx="8285">
                  <c:v>41783</c:v>
                </c:pt>
                <c:pt idx="8286">
                  <c:v>41784</c:v>
                </c:pt>
                <c:pt idx="8287">
                  <c:v>41785</c:v>
                </c:pt>
                <c:pt idx="8288">
                  <c:v>41786</c:v>
                </c:pt>
                <c:pt idx="8289">
                  <c:v>41787</c:v>
                </c:pt>
                <c:pt idx="8290">
                  <c:v>41788</c:v>
                </c:pt>
                <c:pt idx="8291">
                  <c:v>41789</c:v>
                </c:pt>
                <c:pt idx="8292">
                  <c:v>41790</c:v>
                </c:pt>
                <c:pt idx="8293">
                  <c:v>41791</c:v>
                </c:pt>
                <c:pt idx="8294">
                  <c:v>41792</c:v>
                </c:pt>
                <c:pt idx="8295">
                  <c:v>41793</c:v>
                </c:pt>
                <c:pt idx="8296">
                  <c:v>41794</c:v>
                </c:pt>
                <c:pt idx="8297">
                  <c:v>41795</c:v>
                </c:pt>
                <c:pt idx="8298">
                  <c:v>41796</c:v>
                </c:pt>
                <c:pt idx="8299">
                  <c:v>41797</c:v>
                </c:pt>
                <c:pt idx="8300">
                  <c:v>41798</c:v>
                </c:pt>
                <c:pt idx="8301">
                  <c:v>41799</c:v>
                </c:pt>
                <c:pt idx="8302">
                  <c:v>41800</c:v>
                </c:pt>
                <c:pt idx="8303">
                  <c:v>41801</c:v>
                </c:pt>
                <c:pt idx="8304">
                  <c:v>41802</c:v>
                </c:pt>
                <c:pt idx="8305">
                  <c:v>41803</c:v>
                </c:pt>
                <c:pt idx="8306">
                  <c:v>41804</c:v>
                </c:pt>
                <c:pt idx="8307">
                  <c:v>41805</c:v>
                </c:pt>
                <c:pt idx="8308">
                  <c:v>41806</c:v>
                </c:pt>
                <c:pt idx="8309">
                  <c:v>41807</c:v>
                </c:pt>
                <c:pt idx="8310">
                  <c:v>41808</c:v>
                </c:pt>
                <c:pt idx="8311">
                  <c:v>41809</c:v>
                </c:pt>
                <c:pt idx="8312">
                  <c:v>41810</c:v>
                </c:pt>
                <c:pt idx="8313">
                  <c:v>41811</c:v>
                </c:pt>
                <c:pt idx="8314">
                  <c:v>41812</c:v>
                </c:pt>
                <c:pt idx="8315">
                  <c:v>41813</c:v>
                </c:pt>
                <c:pt idx="8316">
                  <c:v>41814</c:v>
                </c:pt>
                <c:pt idx="8317">
                  <c:v>41815</c:v>
                </c:pt>
                <c:pt idx="8318">
                  <c:v>41816</c:v>
                </c:pt>
                <c:pt idx="8319">
                  <c:v>41817</c:v>
                </c:pt>
                <c:pt idx="8320">
                  <c:v>41818</c:v>
                </c:pt>
                <c:pt idx="8321">
                  <c:v>41819</c:v>
                </c:pt>
                <c:pt idx="8322">
                  <c:v>41820</c:v>
                </c:pt>
                <c:pt idx="8323">
                  <c:v>41821</c:v>
                </c:pt>
                <c:pt idx="8324">
                  <c:v>41822</c:v>
                </c:pt>
                <c:pt idx="8325">
                  <c:v>41823</c:v>
                </c:pt>
                <c:pt idx="8326">
                  <c:v>41824</c:v>
                </c:pt>
                <c:pt idx="8327">
                  <c:v>41825</c:v>
                </c:pt>
                <c:pt idx="8328">
                  <c:v>41826</c:v>
                </c:pt>
                <c:pt idx="8329">
                  <c:v>41827</c:v>
                </c:pt>
                <c:pt idx="8330">
                  <c:v>41828</c:v>
                </c:pt>
                <c:pt idx="8331">
                  <c:v>41829</c:v>
                </c:pt>
                <c:pt idx="8332">
                  <c:v>41830</c:v>
                </c:pt>
                <c:pt idx="8333">
                  <c:v>41831</c:v>
                </c:pt>
                <c:pt idx="8334">
                  <c:v>41832</c:v>
                </c:pt>
                <c:pt idx="8335">
                  <c:v>41833</c:v>
                </c:pt>
                <c:pt idx="8336">
                  <c:v>41834</c:v>
                </c:pt>
                <c:pt idx="8337">
                  <c:v>41835</c:v>
                </c:pt>
                <c:pt idx="8338">
                  <c:v>41836</c:v>
                </c:pt>
                <c:pt idx="8339">
                  <c:v>41837</c:v>
                </c:pt>
                <c:pt idx="8340">
                  <c:v>41838</c:v>
                </c:pt>
                <c:pt idx="8341">
                  <c:v>41839</c:v>
                </c:pt>
                <c:pt idx="8342">
                  <c:v>41840</c:v>
                </c:pt>
                <c:pt idx="8343">
                  <c:v>41841</c:v>
                </c:pt>
                <c:pt idx="8344">
                  <c:v>41842</c:v>
                </c:pt>
                <c:pt idx="8345">
                  <c:v>41843</c:v>
                </c:pt>
                <c:pt idx="8346">
                  <c:v>41844</c:v>
                </c:pt>
                <c:pt idx="8347">
                  <c:v>41845</c:v>
                </c:pt>
                <c:pt idx="8348">
                  <c:v>41846</c:v>
                </c:pt>
                <c:pt idx="8349">
                  <c:v>41847</c:v>
                </c:pt>
                <c:pt idx="8350">
                  <c:v>41848</c:v>
                </c:pt>
                <c:pt idx="8351">
                  <c:v>41849</c:v>
                </c:pt>
                <c:pt idx="8352">
                  <c:v>41850</c:v>
                </c:pt>
                <c:pt idx="8353">
                  <c:v>41851</c:v>
                </c:pt>
                <c:pt idx="8354">
                  <c:v>41852</c:v>
                </c:pt>
                <c:pt idx="8355">
                  <c:v>41853</c:v>
                </c:pt>
                <c:pt idx="8356">
                  <c:v>41854</c:v>
                </c:pt>
                <c:pt idx="8357">
                  <c:v>41855</c:v>
                </c:pt>
                <c:pt idx="8358">
                  <c:v>41856</c:v>
                </c:pt>
                <c:pt idx="8359">
                  <c:v>41857</c:v>
                </c:pt>
                <c:pt idx="8360">
                  <c:v>41858</c:v>
                </c:pt>
                <c:pt idx="8361">
                  <c:v>41859</c:v>
                </c:pt>
                <c:pt idx="8362">
                  <c:v>41860</c:v>
                </c:pt>
                <c:pt idx="8363">
                  <c:v>41861</c:v>
                </c:pt>
                <c:pt idx="8364">
                  <c:v>41862</c:v>
                </c:pt>
                <c:pt idx="8365">
                  <c:v>41863</c:v>
                </c:pt>
                <c:pt idx="8366">
                  <c:v>41864</c:v>
                </c:pt>
                <c:pt idx="8367">
                  <c:v>41865</c:v>
                </c:pt>
                <c:pt idx="8368">
                  <c:v>41866</c:v>
                </c:pt>
                <c:pt idx="8369">
                  <c:v>41867</c:v>
                </c:pt>
                <c:pt idx="8370">
                  <c:v>41868</c:v>
                </c:pt>
                <c:pt idx="8371">
                  <c:v>41869</c:v>
                </c:pt>
                <c:pt idx="8372">
                  <c:v>41870</c:v>
                </c:pt>
                <c:pt idx="8373">
                  <c:v>41871</c:v>
                </c:pt>
                <c:pt idx="8374">
                  <c:v>41872</c:v>
                </c:pt>
                <c:pt idx="8375">
                  <c:v>41873</c:v>
                </c:pt>
                <c:pt idx="8376">
                  <c:v>41874</c:v>
                </c:pt>
                <c:pt idx="8377">
                  <c:v>41875</c:v>
                </c:pt>
                <c:pt idx="8378">
                  <c:v>41876</c:v>
                </c:pt>
                <c:pt idx="8379">
                  <c:v>41877</c:v>
                </c:pt>
                <c:pt idx="8380">
                  <c:v>41878</c:v>
                </c:pt>
                <c:pt idx="8381">
                  <c:v>41879</c:v>
                </c:pt>
                <c:pt idx="8382">
                  <c:v>41880</c:v>
                </c:pt>
                <c:pt idx="8383">
                  <c:v>41881</c:v>
                </c:pt>
                <c:pt idx="8384">
                  <c:v>41882</c:v>
                </c:pt>
                <c:pt idx="8385">
                  <c:v>41883</c:v>
                </c:pt>
                <c:pt idx="8386">
                  <c:v>41884</c:v>
                </c:pt>
                <c:pt idx="8387">
                  <c:v>41885</c:v>
                </c:pt>
                <c:pt idx="8388">
                  <c:v>41886</c:v>
                </c:pt>
                <c:pt idx="8389">
                  <c:v>41887</c:v>
                </c:pt>
                <c:pt idx="8390">
                  <c:v>41888</c:v>
                </c:pt>
                <c:pt idx="8391">
                  <c:v>41889</c:v>
                </c:pt>
                <c:pt idx="8392">
                  <c:v>41890</c:v>
                </c:pt>
                <c:pt idx="8393">
                  <c:v>41891</c:v>
                </c:pt>
                <c:pt idx="8394">
                  <c:v>41892</c:v>
                </c:pt>
                <c:pt idx="8395">
                  <c:v>41893</c:v>
                </c:pt>
                <c:pt idx="8396">
                  <c:v>41894</c:v>
                </c:pt>
                <c:pt idx="8397">
                  <c:v>41895</c:v>
                </c:pt>
                <c:pt idx="8398">
                  <c:v>41896</c:v>
                </c:pt>
                <c:pt idx="8399">
                  <c:v>41897</c:v>
                </c:pt>
                <c:pt idx="8400">
                  <c:v>41898</c:v>
                </c:pt>
                <c:pt idx="8401">
                  <c:v>41899</c:v>
                </c:pt>
                <c:pt idx="8402">
                  <c:v>41900</c:v>
                </c:pt>
                <c:pt idx="8403">
                  <c:v>41901</c:v>
                </c:pt>
                <c:pt idx="8404">
                  <c:v>41902</c:v>
                </c:pt>
                <c:pt idx="8405">
                  <c:v>41903</c:v>
                </c:pt>
                <c:pt idx="8406">
                  <c:v>41904</c:v>
                </c:pt>
                <c:pt idx="8407">
                  <c:v>41905</c:v>
                </c:pt>
                <c:pt idx="8408">
                  <c:v>41906</c:v>
                </c:pt>
                <c:pt idx="8409">
                  <c:v>41907</c:v>
                </c:pt>
                <c:pt idx="8410">
                  <c:v>41908</c:v>
                </c:pt>
                <c:pt idx="8411">
                  <c:v>41909</c:v>
                </c:pt>
                <c:pt idx="8412">
                  <c:v>41910</c:v>
                </c:pt>
                <c:pt idx="8413">
                  <c:v>41911</c:v>
                </c:pt>
                <c:pt idx="8414">
                  <c:v>41912</c:v>
                </c:pt>
              </c:numCache>
            </c:numRef>
          </c:cat>
          <c:val>
            <c:numRef>
              <c:f>[0]!WBG_IRR</c:f>
              <c:numCache>
                <c:formatCode>0.00</c:formatCode>
                <c:ptCount val="8415"/>
                <c:pt idx="0">
                  <c:v>0</c:v>
                </c:pt>
                <c:pt idx="1">
                  <c:v>0</c:v>
                </c:pt>
                <c:pt idx="2">
                  <c:v>0</c:v>
                </c:pt>
                <c:pt idx="3">
                  <c:v>0</c:v>
                </c:pt>
                <c:pt idx="4">
                  <c:v>0</c:v>
                </c:pt>
                <c:pt idx="5">
                  <c:v>0</c:v>
                </c:pt>
                <c:pt idx="6">
                  <c:v>0</c:v>
                </c:pt>
                <c:pt idx="7">
                  <c:v>0</c:v>
                </c:pt>
                <c:pt idx="8">
                  <c:v>0</c:v>
                </c:pt>
                <c:pt idx="9">
                  <c:v>0</c:v>
                </c:pt>
                <c:pt idx="10">
                  <c:v>0</c:v>
                </c:pt>
                <c:pt idx="11">
                  <c:v>0</c:v>
                </c:pt>
                <c:pt idx="12">
                  <c:v>0</c:v>
                </c:pt>
                <c:pt idx="13">
                  <c:v>0</c:v>
                </c:pt>
                <c:pt idx="14">
                  <c:v>0</c:v>
                </c:pt>
                <c:pt idx="15">
                  <c:v>0</c:v>
                </c:pt>
                <c:pt idx="16">
                  <c:v>0</c:v>
                </c:pt>
                <c:pt idx="17">
                  <c:v>0</c:v>
                </c:pt>
                <c:pt idx="18">
                  <c:v>0</c:v>
                </c:pt>
                <c:pt idx="19">
                  <c:v>0</c:v>
                </c:pt>
                <c:pt idx="20">
                  <c:v>0</c:v>
                </c:pt>
                <c:pt idx="21">
                  <c:v>0</c:v>
                </c:pt>
                <c:pt idx="22">
                  <c:v>0</c:v>
                </c:pt>
                <c:pt idx="23">
                  <c:v>0</c:v>
                </c:pt>
                <c:pt idx="24">
                  <c:v>0</c:v>
                </c:pt>
                <c:pt idx="25">
                  <c:v>0</c:v>
                </c:pt>
                <c:pt idx="26">
                  <c:v>0</c:v>
                </c:pt>
                <c:pt idx="27">
                  <c:v>0</c:v>
                </c:pt>
                <c:pt idx="28">
                  <c:v>0</c:v>
                </c:pt>
                <c:pt idx="29">
                  <c:v>0</c:v>
                </c:pt>
                <c:pt idx="30">
                  <c:v>0</c:v>
                </c:pt>
                <c:pt idx="31">
                  <c:v>0</c:v>
                </c:pt>
                <c:pt idx="32">
                  <c:v>0</c:v>
                </c:pt>
                <c:pt idx="33">
                  <c:v>0</c:v>
                </c:pt>
                <c:pt idx="34">
                  <c:v>0</c:v>
                </c:pt>
                <c:pt idx="35">
                  <c:v>0</c:v>
                </c:pt>
                <c:pt idx="36">
                  <c:v>0</c:v>
                </c:pt>
                <c:pt idx="37">
                  <c:v>0</c:v>
                </c:pt>
                <c:pt idx="38">
                  <c:v>0</c:v>
                </c:pt>
                <c:pt idx="39">
                  <c:v>0</c:v>
                </c:pt>
                <c:pt idx="40">
                  <c:v>0</c:v>
                </c:pt>
                <c:pt idx="41">
                  <c:v>0</c:v>
                </c:pt>
                <c:pt idx="42">
                  <c:v>0</c:v>
                </c:pt>
                <c:pt idx="43">
                  <c:v>0</c:v>
                </c:pt>
                <c:pt idx="44">
                  <c:v>0</c:v>
                </c:pt>
                <c:pt idx="45">
                  <c:v>0</c:v>
                </c:pt>
                <c:pt idx="46">
                  <c:v>0</c:v>
                </c:pt>
                <c:pt idx="47">
                  <c:v>0</c:v>
                </c:pt>
                <c:pt idx="48">
                  <c:v>0</c:v>
                </c:pt>
                <c:pt idx="49">
                  <c:v>0</c:v>
                </c:pt>
                <c:pt idx="50">
                  <c:v>0</c:v>
                </c:pt>
                <c:pt idx="51">
                  <c:v>0</c:v>
                </c:pt>
                <c:pt idx="52">
                  <c:v>0</c:v>
                </c:pt>
                <c:pt idx="53">
                  <c:v>0</c:v>
                </c:pt>
                <c:pt idx="54">
                  <c:v>0</c:v>
                </c:pt>
                <c:pt idx="55">
                  <c:v>0</c:v>
                </c:pt>
                <c:pt idx="56">
                  <c:v>0</c:v>
                </c:pt>
                <c:pt idx="57">
                  <c:v>0</c:v>
                </c:pt>
                <c:pt idx="58">
                  <c:v>0</c:v>
                </c:pt>
                <c:pt idx="59">
                  <c:v>0</c:v>
                </c:pt>
                <c:pt idx="60">
                  <c:v>0</c:v>
                </c:pt>
                <c:pt idx="61">
                  <c:v>0</c:v>
                </c:pt>
                <c:pt idx="62">
                  <c:v>0</c:v>
                </c:pt>
                <c:pt idx="63">
                  <c:v>0</c:v>
                </c:pt>
                <c:pt idx="64">
                  <c:v>0</c:v>
                </c:pt>
                <c:pt idx="65">
                  <c:v>0</c:v>
                </c:pt>
                <c:pt idx="66">
                  <c:v>0</c:v>
                </c:pt>
                <c:pt idx="67">
                  <c:v>0</c:v>
                </c:pt>
                <c:pt idx="68">
                  <c:v>0</c:v>
                </c:pt>
                <c:pt idx="69">
                  <c:v>0</c:v>
                </c:pt>
                <c:pt idx="70">
                  <c:v>0</c:v>
                </c:pt>
                <c:pt idx="71">
                  <c:v>0</c:v>
                </c:pt>
                <c:pt idx="72">
                  <c:v>0</c:v>
                </c:pt>
                <c:pt idx="73">
                  <c:v>0</c:v>
                </c:pt>
                <c:pt idx="74">
                  <c:v>0</c:v>
                </c:pt>
                <c:pt idx="75">
                  <c:v>0</c:v>
                </c:pt>
                <c:pt idx="76">
                  <c:v>0</c:v>
                </c:pt>
                <c:pt idx="77">
                  <c:v>0</c:v>
                </c:pt>
                <c:pt idx="78">
                  <c:v>0</c:v>
                </c:pt>
                <c:pt idx="79">
                  <c:v>0</c:v>
                </c:pt>
                <c:pt idx="80">
                  <c:v>0</c:v>
                </c:pt>
                <c:pt idx="81">
                  <c:v>0</c:v>
                </c:pt>
                <c:pt idx="82">
                  <c:v>0</c:v>
                </c:pt>
                <c:pt idx="83">
                  <c:v>0</c:v>
                </c:pt>
                <c:pt idx="84">
                  <c:v>0</c:v>
                </c:pt>
                <c:pt idx="85">
                  <c:v>0</c:v>
                </c:pt>
                <c:pt idx="86">
                  <c:v>0</c:v>
                </c:pt>
                <c:pt idx="87">
                  <c:v>0</c:v>
                </c:pt>
                <c:pt idx="88">
                  <c:v>0</c:v>
                </c:pt>
                <c:pt idx="89">
                  <c:v>0</c:v>
                </c:pt>
                <c:pt idx="90">
                  <c:v>0</c:v>
                </c:pt>
                <c:pt idx="91">
                  <c:v>0</c:v>
                </c:pt>
                <c:pt idx="92">
                  <c:v>0</c:v>
                </c:pt>
                <c:pt idx="93">
                  <c:v>0</c:v>
                </c:pt>
                <c:pt idx="94">
                  <c:v>0</c:v>
                </c:pt>
                <c:pt idx="95">
                  <c:v>0</c:v>
                </c:pt>
                <c:pt idx="96">
                  <c:v>0</c:v>
                </c:pt>
                <c:pt idx="97">
                  <c:v>0</c:v>
                </c:pt>
                <c:pt idx="98">
                  <c:v>0</c:v>
                </c:pt>
                <c:pt idx="99">
                  <c:v>0</c:v>
                </c:pt>
                <c:pt idx="100">
                  <c:v>0</c:v>
                </c:pt>
                <c:pt idx="101">
                  <c:v>0</c:v>
                </c:pt>
                <c:pt idx="102">
                  <c:v>0</c:v>
                </c:pt>
                <c:pt idx="103">
                  <c:v>0</c:v>
                </c:pt>
                <c:pt idx="104">
                  <c:v>0</c:v>
                </c:pt>
                <c:pt idx="105">
                  <c:v>0</c:v>
                </c:pt>
                <c:pt idx="106">
                  <c:v>0</c:v>
                </c:pt>
                <c:pt idx="107">
                  <c:v>0</c:v>
                </c:pt>
                <c:pt idx="108">
                  <c:v>0</c:v>
                </c:pt>
                <c:pt idx="109">
                  <c:v>0</c:v>
                </c:pt>
                <c:pt idx="110">
                  <c:v>0</c:v>
                </c:pt>
                <c:pt idx="111">
                  <c:v>0</c:v>
                </c:pt>
                <c:pt idx="112">
                  <c:v>0</c:v>
                </c:pt>
                <c:pt idx="113">
                  <c:v>0</c:v>
                </c:pt>
                <c:pt idx="114">
                  <c:v>0</c:v>
                </c:pt>
                <c:pt idx="115">
                  <c:v>0</c:v>
                </c:pt>
                <c:pt idx="116">
                  <c:v>0</c:v>
                </c:pt>
                <c:pt idx="117">
                  <c:v>0</c:v>
                </c:pt>
                <c:pt idx="118">
                  <c:v>0</c:v>
                </c:pt>
                <c:pt idx="119">
                  <c:v>0</c:v>
                </c:pt>
                <c:pt idx="120">
                  <c:v>0</c:v>
                </c:pt>
                <c:pt idx="121">
                  <c:v>0</c:v>
                </c:pt>
                <c:pt idx="122">
                  <c:v>0</c:v>
                </c:pt>
                <c:pt idx="123">
                  <c:v>0</c:v>
                </c:pt>
                <c:pt idx="124">
                  <c:v>0</c:v>
                </c:pt>
                <c:pt idx="125">
                  <c:v>0</c:v>
                </c:pt>
                <c:pt idx="126">
                  <c:v>0</c:v>
                </c:pt>
                <c:pt idx="127">
                  <c:v>0</c:v>
                </c:pt>
                <c:pt idx="128">
                  <c:v>0</c:v>
                </c:pt>
                <c:pt idx="129">
                  <c:v>0</c:v>
                </c:pt>
                <c:pt idx="130">
                  <c:v>0</c:v>
                </c:pt>
                <c:pt idx="131">
                  <c:v>0</c:v>
                </c:pt>
                <c:pt idx="132">
                  <c:v>0</c:v>
                </c:pt>
                <c:pt idx="133">
                  <c:v>0</c:v>
                </c:pt>
                <c:pt idx="134">
                  <c:v>0</c:v>
                </c:pt>
                <c:pt idx="135">
                  <c:v>0</c:v>
                </c:pt>
                <c:pt idx="136">
                  <c:v>0</c:v>
                </c:pt>
                <c:pt idx="137">
                  <c:v>0</c:v>
                </c:pt>
                <c:pt idx="138">
                  <c:v>0</c:v>
                </c:pt>
                <c:pt idx="139">
                  <c:v>0</c:v>
                </c:pt>
                <c:pt idx="140">
                  <c:v>0</c:v>
                </c:pt>
                <c:pt idx="141">
                  <c:v>0</c:v>
                </c:pt>
                <c:pt idx="142">
                  <c:v>0</c:v>
                </c:pt>
                <c:pt idx="143">
                  <c:v>0</c:v>
                </c:pt>
                <c:pt idx="144">
                  <c:v>0</c:v>
                </c:pt>
                <c:pt idx="145">
                  <c:v>0</c:v>
                </c:pt>
                <c:pt idx="146">
                  <c:v>0</c:v>
                </c:pt>
                <c:pt idx="147">
                  <c:v>0</c:v>
                </c:pt>
                <c:pt idx="148">
                  <c:v>0</c:v>
                </c:pt>
                <c:pt idx="149">
                  <c:v>0</c:v>
                </c:pt>
                <c:pt idx="150">
                  <c:v>0</c:v>
                </c:pt>
                <c:pt idx="151">
                  <c:v>0</c:v>
                </c:pt>
                <c:pt idx="152">
                  <c:v>0</c:v>
                </c:pt>
                <c:pt idx="153">
                  <c:v>0</c:v>
                </c:pt>
                <c:pt idx="154">
                  <c:v>0</c:v>
                </c:pt>
                <c:pt idx="155">
                  <c:v>0</c:v>
                </c:pt>
                <c:pt idx="156">
                  <c:v>0</c:v>
                </c:pt>
                <c:pt idx="157">
                  <c:v>0</c:v>
                </c:pt>
                <c:pt idx="158">
                  <c:v>0</c:v>
                </c:pt>
                <c:pt idx="159">
                  <c:v>0</c:v>
                </c:pt>
                <c:pt idx="160">
                  <c:v>0</c:v>
                </c:pt>
                <c:pt idx="161">
                  <c:v>0</c:v>
                </c:pt>
                <c:pt idx="162">
                  <c:v>0</c:v>
                </c:pt>
                <c:pt idx="163">
                  <c:v>0</c:v>
                </c:pt>
                <c:pt idx="164">
                  <c:v>0</c:v>
                </c:pt>
                <c:pt idx="165">
                  <c:v>0</c:v>
                </c:pt>
                <c:pt idx="166">
                  <c:v>0</c:v>
                </c:pt>
                <c:pt idx="167">
                  <c:v>0</c:v>
                </c:pt>
                <c:pt idx="168">
                  <c:v>0</c:v>
                </c:pt>
                <c:pt idx="169">
                  <c:v>0</c:v>
                </c:pt>
                <c:pt idx="170">
                  <c:v>0</c:v>
                </c:pt>
                <c:pt idx="171">
                  <c:v>0</c:v>
                </c:pt>
                <c:pt idx="172">
                  <c:v>0</c:v>
                </c:pt>
                <c:pt idx="173">
                  <c:v>0</c:v>
                </c:pt>
                <c:pt idx="174">
                  <c:v>0</c:v>
                </c:pt>
                <c:pt idx="175">
                  <c:v>0</c:v>
                </c:pt>
                <c:pt idx="176">
                  <c:v>0</c:v>
                </c:pt>
                <c:pt idx="177">
                  <c:v>0</c:v>
                </c:pt>
                <c:pt idx="178">
                  <c:v>0</c:v>
                </c:pt>
                <c:pt idx="179">
                  <c:v>0</c:v>
                </c:pt>
                <c:pt idx="180">
                  <c:v>0</c:v>
                </c:pt>
                <c:pt idx="181">
                  <c:v>0</c:v>
                </c:pt>
                <c:pt idx="182">
                  <c:v>0</c:v>
                </c:pt>
                <c:pt idx="183">
                  <c:v>0</c:v>
                </c:pt>
                <c:pt idx="184">
                  <c:v>0</c:v>
                </c:pt>
                <c:pt idx="185">
                  <c:v>0</c:v>
                </c:pt>
                <c:pt idx="186">
                  <c:v>0</c:v>
                </c:pt>
                <c:pt idx="187">
                  <c:v>0</c:v>
                </c:pt>
                <c:pt idx="188">
                  <c:v>0</c:v>
                </c:pt>
                <c:pt idx="189">
                  <c:v>0</c:v>
                </c:pt>
                <c:pt idx="190">
                  <c:v>0</c:v>
                </c:pt>
                <c:pt idx="191">
                  <c:v>0</c:v>
                </c:pt>
                <c:pt idx="192">
                  <c:v>0</c:v>
                </c:pt>
                <c:pt idx="193">
                  <c:v>0</c:v>
                </c:pt>
                <c:pt idx="194">
                  <c:v>0</c:v>
                </c:pt>
                <c:pt idx="195">
                  <c:v>0</c:v>
                </c:pt>
                <c:pt idx="196">
                  <c:v>0</c:v>
                </c:pt>
                <c:pt idx="197">
                  <c:v>0</c:v>
                </c:pt>
                <c:pt idx="198">
                  <c:v>0</c:v>
                </c:pt>
                <c:pt idx="199">
                  <c:v>0</c:v>
                </c:pt>
                <c:pt idx="200">
                  <c:v>0</c:v>
                </c:pt>
                <c:pt idx="201">
                  <c:v>0</c:v>
                </c:pt>
                <c:pt idx="202">
                  <c:v>0</c:v>
                </c:pt>
                <c:pt idx="203">
                  <c:v>0</c:v>
                </c:pt>
                <c:pt idx="204">
                  <c:v>0</c:v>
                </c:pt>
                <c:pt idx="205">
                  <c:v>0</c:v>
                </c:pt>
                <c:pt idx="206">
                  <c:v>0</c:v>
                </c:pt>
                <c:pt idx="207">
                  <c:v>0</c:v>
                </c:pt>
                <c:pt idx="208">
                  <c:v>0</c:v>
                </c:pt>
                <c:pt idx="209">
                  <c:v>0</c:v>
                </c:pt>
                <c:pt idx="210">
                  <c:v>0</c:v>
                </c:pt>
                <c:pt idx="211">
                  <c:v>0</c:v>
                </c:pt>
                <c:pt idx="212">
                  <c:v>0</c:v>
                </c:pt>
                <c:pt idx="213">
                  <c:v>0</c:v>
                </c:pt>
                <c:pt idx="214">
                  <c:v>0</c:v>
                </c:pt>
                <c:pt idx="215">
                  <c:v>0</c:v>
                </c:pt>
                <c:pt idx="216">
                  <c:v>0</c:v>
                </c:pt>
                <c:pt idx="217">
                  <c:v>0</c:v>
                </c:pt>
                <c:pt idx="218">
                  <c:v>0</c:v>
                </c:pt>
                <c:pt idx="219">
                  <c:v>0</c:v>
                </c:pt>
                <c:pt idx="220">
                  <c:v>0</c:v>
                </c:pt>
                <c:pt idx="221">
                  <c:v>0</c:v>
                </c:pt>
                <c:pt idx="222">
                  <c:v>0</c:v>
                </c:pt>
                <c:pt idx="223">
                  <c:v>0</c:v>
                </c:pt>
                <c:pt idx="224">
                  <c:v>0</c:v>
                </c:pt>
                <c:pt idx="225">
                  <c:v>0</c:v>
                </c:pt>
                <c:pt idx="226">
                  <c:v>0</c:v>
                </c:pt>
                <c:pt idx="227">
                  <c:v>0</c:v>
                </c:pt>
                <c:pt idx="228">
                  <c:v>0</c:v>
                </c:pt>
                <c:pt idx="229">
                  <c:v>0</c:v>
                </c:pt>
                <c:pt idx="230">
                  <c:v>0</c:v>
                </c:pt>
                <c:pt idx="231">
                  <c:v>0</c:v>
                </c:pt>
                <c:pt idx="232">
                  <c:v>0</c:v>
                </c:pt>
                <c:pt idx="233">
                  <c:v>0</c:v>
                </c:pt>
                <c:pt idx="234">
                  <c:v>0</c:v>
                </c:pt>
                <c:pt idx="235">
                  <c:v>0</c:v>
                </c:pt>
                <c:pt idx="236">
                  <c:v>0</c:v>
                </c:pt>
                <c:pt idx="237">
                  <c:v>0</c:v>
                </c:pt>
                <c:pt idx="238">
                  <c:v>0</c:v>
                </c:pt>
                <c:pt idx="239">
                  <c:v>0</c:v>
                </c:pt>
                <c:pt idx="240">
                  <c:v>0</c:v>
                </c:pt>
                <c:pt idx="241">
                  <c:v>0</c:v>
                </c:pt>
                <c:pt idx="242">
                  <c:v>0</c:v>
                </c:pt>
                <c:pt idx="243">
                  <c:v>0</c:v>
                </c:pt>
                <c:pt idx="244">
                  <c:v>0</c:v>
                </c:pt>
                <c:pt idx="245">
                  <c:v>0</c:v>
                </c:pt>
                <c:pt idx="246">
                  <c:v>0</c:v>
                </c:pt>
                <c:pt idx="247">
                  <c:v>0</c:v>
                </c:pt>
                <c:pt idx="248">
                  <c:v>0</c:v>
                </c:pt>
                <c:pt idx="249">
                  <c:v>0</c:v>
                </c:pt>
                <c:pt idx="250">
                  <c:v>0</c:v>
                </c:pt>
                <c:pt idx="251">
                  <c:v>0</c:v>
                </c:pt>
                <c:pt idx="252">
                  <c:v>0</c:v>
                </c:pt>
                <c:pt idx="253">
                  <c:v>0</c:v>
                </c:pt>
                <c:pt idx="254">
                  <c:v>0</c:v>
                </c:pt>
                <c:pt idx="255">
                  <c:v>0</c:v>
                </c:pt>
                <c:pt idx="256">
                  <c:v>0</c:v>
                </c:pt>
                <c:pt idx="257">
                  <c:v>0</c:v>
                </c:pt>
                <c:pt idx="258">
                  <c:v>0</c:v>
                </c:pt>
                <c:pt idx="259">
                  <c:v>0</c:v>
                </c:pt>
                <c:pt idx="260">
                  <c:v>0</c:v>
                </c:pt>
                <c:pt idx="261">
                  <c:v>0</c:v>
                </c:pt>
                <c:pt idx="262">
                  <c:v>0</c:v>
                </c:pt>
                <c:pt idx="263">
                  <c:v>0</c:v>
                </c:pt>
                <c:pt idx="264">
                  <c:v>0</c:v>
                </c:pt>
                <c:pt idx="265">
                  <c:v>0</c:v>
                </c:pt>
                <c:pt idx="266">
                  <c:v>0</c:v>
                </c:pt>
                <c:pt idx="267">
                  <c:v>0</c:v>
                </c:pt>
                <c:pt idx="268">
                  <c:v>0</c:v>
                </c:pt>
                <c:pt idx="269">
                  <c:v>0</c:v>
                </c:pt>
                <c:pt idx="270">
                  <c:v>0</c:v>
                </c:pt>
                <c:pt idx="271">
                  <c:v>0</c:v>
                </c:pt>
                <c:pt idx="272">
                  <c:v>0</c:v>
                </c:pt>
                <c:pt idx="273">
                  <c:v>0</c:v>
                </c:pt>
                <c:pt idx="274">
                  <c:v>0</c:v>
                </c:pt>
                <c:pt idx="275">
                  <c:v>0</c:v>
                </c:pt>
                <c:pt idx="276">
                  <c:v>0</c:v>
                </c:pt>
                <c:pt idx="277">
                  <c:v>0</c:v>
                </c:pt>
                <c:pt idx="278">
                  <c:v>0</c:v>
                </c:pt>
                <c:pt idx="279">
                  <c:v>0</c:v>
                </c:pt>
                <c:pt idx="280">
                  <c:v>0</c:v>
                </c:pt>
                <c:pt idx="281">
                  <c:v>0</c:v>
                </c:pt>
                <c:pt idx="282">
                  <c:v>0</c:v>
                </c:pt>
                <c:pt idx="283">
                  <c:v>0</c:v>
                </c:pt>
                <c:pt idx="284">
                  <c:v>0</c:v>
                </c:pt>
                <c:pt idx="285">
                  <c:v>0</c:v>
                </c:pt>
                <c:pt idx="286">
                  <c:v>0</c:v>
                </c:pt>
                <c:pt idx="287">
                  <c:v>0</c:v>
                </c:pt>
                <c:pt idx="288">
                  <c:v>0</c:v>
                </c:pt>
                <c:pt idx="289">
                  <c:v>0</c:v>
                </c:pt>
                <c:pt idx="290">
                  <c:v>0</c:v>
                </c:pt>
                <c:pt idx="291">
                  <c:v>0</c:v>
                </c:pt>
                <c:pt idx="292">
                  <c:v>0</c:v>
                </c:pt>
                <c:pt idx="293">
                  <c:v>0</c:v>
                </c:pt>
                <c:pt idx="294">
                  <c:v>0</c:v>
                </c:pt>
                <c:pt idx="295">
                  <c:v>0</c:v>
                </c:pt>
                <c:pt idx="296">
                  <c:v>0</c:v>
                </c:pt>
                <c:pt idx="297">
                  <c:v>0</c:v>
                </c:pt>
                <c:pt idx="298">
                  <c:v>0</c:v>
                </c:pt>
                <c:pt idx="299">
                  <c:v>0</c:v>
                </c:pt>
                <c:pt idx="300">
                  <c:v>0</c:v>
                </c:pt>
                <c:pt idx="301">
                  <c:v>0</c:v>
                </c:pt>
                <c:pt idx="302">
                  <c:v>0</c:v>
                </c:pt>
                <c:pt idx="303">
                  <c:v>0</c:v>
                </c:pt>
                <c:pt idx="304">
                  <c:v>0</c:v>
                </c:pt>
                <c:pt idx="305">
                  <c:v>0</c:v>
                </c:pt>
                <c:pt idx="306">
                  <c:v>0</c:v>
                </c:pt>
                <c:pt idx="307">
                  <c:v>0</c:v>
                </c:pt>
                <c:pt idx="308">
                  <c:v>0</c:v>
                </c:pt>
                <c:pt idx="309">
                  <c:v>0</c:v>
                </c:pt>
                <c:pt idx="310">
                  <c:v>0</c:v>
                </c:pt>
                <c:pt idx="311">
                  <c:v>0</c:v>
                </c:pt>
                <c:pt idx="312">
                  <c:v>0</c:v>
                </c:pt>
                <c:pt idx="313">
                  <c:v>0</c:v>
                </c:pt>
                <c:pt idx="314">
                  <c:v>0</c:v>
                </c:pt>
                <c:pt idx="315">
                  <c:v>0</c:v>
                </c:pt>
                <c:pt idx="316">
                  <c:v>0</c:v>
                </c:pt>
                <c:pt idx="317">
                  <c:v>0</c:v>
                </c:pt>
                <c:pt idx="318">
                  <c:v>0</c:v>
                </c:pt>
                <c:pt idx="319">
                  <c:v>0</c:v>
                </c:pt>
                <c:pt idx="320">
                  <c:v>0</c:v>
                </c:pt>
                <c:pt idx="321">
                  <c:v>0</c:v>
                </c:pt>
                <c:pt idx="322">
                  <c:v>0</c:v>
                </c:pt>
                <c:pt idx="323">
                  <c:v>0</c:v>
                </c:pt>
                <c:pt idx="324">
                  <c:v>0</c:v>
                </c:pt>
                <c:pt idx="325">
                  <c:v>0</c:v>
                </c:pt>
                <c:pt idx="326">
                  <c:v>0</c:v>
                </c:pt>
                <c:pt idx="327">
                  <c:v>0</c:v>
                </c:pt>
                <c:pt idx="328">
                  <c:v>0</c:v>
                </c:pt>
                <c:pt idx="329">
                  <c:v>0</c:v>
                </c:pt>
                <c:pt idx="330">
                  <c:v>0</c:v>
                </c:pt>
                <c:pt idx="331">
                  <c:v>0</c:v>
                </c:pt>
                <c:pt idx="332">
                  <c:v>0</c:v>
                </c:pt>
                <c:pt idx="333">
                  <c:v>0</c:v>
                </c:pt>
                <c:pt idx="334">
                  <c:v>0</c:v>
                </c:pt>
                <c:pt idx="335">
                  <c:v>0</c:v>
                </c:pt>
                <c:pt idx="336">
                  <c:v>0</c:v>
                </c:pt>
                <c:pt idx="337">
                  <c:v>0</c:v>
                </c:pt>
                <c:pt idx="338">
                  <c:v>0</c:v>
                </c:pt>
                <c:pt idx="339">
                  <c:v>0</c:v>
                </c:pt>
                <c:pt idx="340">
                  <c:v>0</c:v>
                </c:pt>
                <c:pt idx="341">
                  <c:v>0</c:v>
                </c:pt>
                <c:pt idx="342">
                  <c:v>0</c:v>
                </c:pt>
                <c:pt idx="343">
                  <c:v>0</c:v>
                </c:pt>
                <c:pt idx="344">
                  <c:v>0</c:v>
                </c:pt>
                <c:pt idx="345">
                  <c:v>0</c:v>
                </c:pt>
                <c:pt idx="346">
                  <c:v>0</c:v>
                </c:pt>
                <c:pt idx="347">
                  <c:v>0</c:v>
                </c:pt>
                <c:pt idx="348">
                  <c:v>0</c:v>
                </c:pt>
                <c:pt idx="349">
                  <c:v>0</c:v>
                </c:pt>
                <c:pt idx="350">
                  <c:v>0</c:v>
                </c:pt>
                <c:pt idx="351">
                  <c:v>0</c:v>
                </c:pt>
                <c:pt idx="352">
                  <c:v>0</c:v>
                </c:pt>
                <c:pt idx="353">
                  <c:v>0</c:v>
                </c:pt>
                <c:pt idx="354">
                  <c:v>0</c:v>
                </c:pt>
                <c:pt idx="355">
                  <c:v>0</c:v>
                </c:pt>
                <c:pt idx="356">
                  <c:v>0</c:v>
                </c:pt>
                <c:pt idx="357">
                  <c:v>0</c:v>
                </c:pt>
                <c:pt idx="358">
                  <c:v>0</c:v>
                </c:pt>
                <c:pt idx="359">
                  <c:v>0</c:v>
                </c:pt>
                <c:pt idx="360">
                  <c:v>0</c:v>
                </c:pt>
                <c:pt idx="361">
                  <c:v>0</c:v>
                </c:pt>
                <c:pt idx="362">
                  <c:v>0</c:v>
                </c:pt>
                <c:pt idx="363">
                  <c:v>0</c:v>
                </c:pt>
                <c:pt idx="364">
                  <c:v>0</c:v>
                </c:pt>
                <c:pt idx="365">
                  <c:v>0</c:v>
                </c:pt>
                <c:pt idx="366">
                  <c:v>0</c:v>
                </c:pt>
                <c:pt idx="367">
                  <c:v>0</c:v>
                </c:pt>
                <c:pt idx="368">
                  <c:v>0</c:v>
                </c:pt>
                <c:pt idx="369">
                  <c:v>0</c:v>
                </c:pt>
                <c:pt idx="370">
                  <c:v>0</c:v>
                </c:pt>
                <c:pt idx="371">
                  <c:v>0</c:v>
                </c:pt>
                <c:pt idx="372">
                  <c:v>0</c:v>
                </c:pt>
                <c:pt idx="373">
                  <c:v>0</c:v>
                </c:pt>
                <c:pt idx="374">
                  <c:v>0</c:v>
                </c:pt>
                <c:pt idx="375">
                  <c:v>0</c:v>
                </c:pt>
                <c:pt idx="376">
                  <c:v>0</c:v>
                </c:pt>
                <c:pt idx="377">
                  <c:v>0</c:v>
                </c:pt>
                <c:pt idx="378">
                  <c:v>0</c:v>
                </c:pt>
                <c:pt idx="379">
                  <c:v>0</c:v>
                </c:pt>
                <c:pt idx="380">
                  <c:v>0</c:v>
                </c:pt>
                <c:pt idx="381">
                  <c:v>0</c:v>
                </c:pt>
                <c:pt idx="382">
                  <c:v>0</c:v>
                </c:pt>
                <c:pt idx="383">
                  <c:v>0</c:v>
                </c:pt>
                <c:pt idx="384">
                  <c:v>0</c:v>
                </c:pt>
                <c:pt idx="385">
                  <c:v>0</c:v>
                </c:pt>
                <c:pt idx="386">
                  <c:v>0</c:v>
                </c:pt>
                <c:pt idx="387">
                  <c:v>0</c:v>
                </c:pt>
                <c:pt idx="388">
                  <c:v>0</c:v>
                </c:pt>
                <c:pt idx="389">
                  <c:v>0</c:v>
                </c:pt>
                <c:pt idx="390">
                  <c:v>0</c:v>
                </c:pt>
                <c:pt idx="391">
                  <c:v>0</c:v>
                </c:pt>
                <c:pt idx="392">
                  <c:v>0</c:v>
                </c:pt>
                <c:pt idx="393">
                  <c:v>0</c:v>
                </c:pt>
                <c:pt idx="394">
                  <c:v>0</c:v>
                </c:pt>
                <c:pt idx="395">
                  <c:v>0</c:v>
                </c:pt>
                <c:pt idx="396">
                  <c:v>0</c:v>
                </c:pt>
                <c:pt idx="397">
                  <c:v>0</c:v>
                </c:pt>
                <c:pt idx="398">
                  <c:v>0</c:v>
                </c:pt>
                <c:pt idx="399">
                  <c:v>0</c:v>
                </c:pt>
                <c:pt idx="400">
                  <c:v>0</c:v>
                </c:pt>
                <c:pt idx="401">
                  <c:v>0</c:v>
                </c:pt>
                <c:pt idx="402">
                  <c:v>0</c:v>
                </c:pt>
                <c:pt idx="403">
                  <c:v>0</c:v>
                </c:pt>
                <c:pt idx="404">
                  <c:v>0</c:v>
                </c:pt>
                <c:pt idx="405">
                  <c:v>0</c:v>
                </c:pt>
                <c:pt idx="406">
                  <c:v>0</c:v>
                </c:pt>
                <c:pt idx="407">
                  <c:v>0</c:v>
                </c:pt>
                <c:pt idx="408">
                  <c:v>0</c:v>
                </c:pt>
                <c:pt idx="409">
                  <c:v>0</c:v>
                </c:pt>
                <c:pt idx="410">
                  <c:v>0</c:v>
                </c:pt>
                <c:pt idx="411">
                  <c:v>0</c:v>
                </c:pt>
                <c:pt idx="412">
                  <c:v>0</c:v>
                </c:pt>
                <c:pt idx="413">
                  <c:v>0</c:v>
                </c:pt>
                <c:pt idx="414">
                  <c:v>0</c:v>
                </c:pt>
                <c:pt idx="415">
                  <c:v>0</c:v>
                </c:pt>
                <c:pt idx="416">
                  <c:v>0</c:v>
                </c:pt>
                <c:pt idx="417">
                  <c:v>0</c:v>
                </c:pt>
                <c:pt idx="418">
                  <c:v>0</c:v>
                </c:pt>
                <c:pt idx="419">
                  <c:v>0</c:v>
                </c:pt>
                <c:pt idx="420">
                  <c:v>0</c:v>
                </c:pt>
                <c:pt idx="421">
                  <c:v>0</c:v>
                </c:pt>
                <c:pt idx="422">
                  <c:v>0</c:v>
                </c:pt>
                <c:pt idx="423">
                  <c:v>0</c:v>
                </c:pt>
                <c:pt idx="424">
                  <c:v>0</c:v>
                </c:pt>
                <c:pt idx="425">
                  <c:v>0</c:v>
                </c:pt>
                <c:pt idx="426">
                  <c:v>0</c:v>
                </c:pt>
                <c:pt idx="427">
                  <c:v>0</c:v>
                </c:pt>
                <c:pt idx="428">
                  <c:v>0</c:v>
                </c:pt>
                <c:pt idx="429">
                  <c:v>0</c:v>
                </c:pt>
                <c:pt idx="430">
                  <c:v>0</c:v>
                </c:pt>
                <c:pt idx="431">
                  <c:v>0</c:v>
                </c:pt>
                <c:pt idx="432">
                  <c:v>0</c:v>
                </c:pt>
                <c:pt idx="433">
                  <c:v>0</c:v>
                </c:pt>
                <c:pt idx="434">
                  <c:v>0</c:v>
                </c:pt>
                <c:pt idx="435">
                  <c:v>0</c:v>
                </c:pt>
                <c:pt idx="436">
                  <c:v>0</c:v>
                </c:pt>
                <c:pt idx="437">
                  <c:v>0</c:v>
                </c:pt>
                <c:pt idx="438">
                  <c:v>0</c:v>
                </c:pt>
                <c:pt idx="439">
                  <c:v>0</c:v>
                </c:pt>
                <c:pt idx="440">
                  <c:v>0</c:v>
                </c:pt>
                <c:pt idx="441">
                  <c:v>0</c:v>
                </c:pt>
                <c:pt idx="442">
                  <c:v>0</c:v>
                </c:pt>
                <c:pt idx="443">
                  <c:v>0</c:v>
                </c:pt>
                <c:pt idx="444">
                  <c:v>0</c:v>
                </c:pt>
                <c:pt idx="445">
                  <c:v>0</c:v>
                </c:pt>
                <c:pt idx="446">
                  <c:v>0</c:v>
                </c:pt>
                <c:pt idx="447">
                  <c:v>0</c:v>
                </c:pt>
                <c:pt idx="448">
                  <c:v>0</c:v>
                </c:pt>
                <c:pt idx="449">
                  <c:v>0</c:v>
                </c:pt>
                <c:pt idx="450">
                  <c:v>0</c:v>
                </c:pt>
                <c:pt idx="451">
                  <c:v>0</c:v>
                </c:pt>
                <c:pt idx="452">
                  <c:v>0</c:v>
                </c:pt>
                <c:pt idx="453">
                  <c:v>0</c:v>
                </c:pt>
                <c:pt idx="454">
                  <c:v>0</c:v>
                </c:pt>
                <c:pt idx="455">
                  <c:v>0</c:v>
                </c:pt>
                <c:pt idx="456">
                  <c:v>0</c:v>
                </c:pt>
                <c:pt idx="457">
                  <c:v>0</c:v>
                </c:pt>
                <c:pt idx="458">
                  <c:v>0</c:v>
                </c:pt>
                <c:pt idx="459">
                  <c:v>0</c:v>
                </c:pt>
                <c:pt idx="460">
                  <c:v>0</c:v>
                </c:pt>
                <c:pt idx="461">
                  <c:v>0</c:v>
                </c:pt>
                <c:pt idx="462">
                  <c:v>0</c:v>
                </c:pt>
                <c:pt idx="463">
                  <c:v>0</c:v>
                </c:pt>
                <c:pt idx="464">
                  <c:v>0</c:v>
                </c:pt>
                <c:pt idx="465">
                  <c:v>0</c:v>
                </c:pt>
                <c:pt idx="466">
                  <c:v>0</c:v>
                </c:pt>
                <c:pt idx="467">
                  <c:v>0</c:v>
                </c:pt>
                <c:pt idx="468">
                  <c:v>0</c:v>
                </c:pt>
                <c:pt idx="469">
                  <c:v>0</c:v>
                </c:pt>
                <c:pt idx="470">
                  <c:v>0</c:v>
                </c:pt>
                <c:pt idx="471">
                  <c:v>0</c:v>
                </c:pt>
                <c:pt idx="472">
                  <c:v>0</c:v>
                </c:pt>
                <c:pt idx="473">
                  <c:v>0</c:v>
                </c:pt>
                <c:pt idx="474">
                  <c:v>0</c:v>
                </c:pt>
                <c:pt idx="475">
                  <c:v>0</c:v>
                </c:pt>
                <c:pt idx="476">
                  <c:v>0</c:v>
                </c:pt>
                <c:pt idx="477">
                  <c:v>0</c:v>
                </c:pt>
                <c:pt idx="478">
                  <c:v>0</c:v>
                </c:pt>
                <c:pt idx="479">
                  <c:v>0</c:v>
                </c:pt>
                <c:pt idx="480">
                  <c:v>0</c:v>
                </c:pt>
                <c:pt idx="481">
                  <c:v>0</c:v>
                </c:pt>
                <c:pt idx="482">
                  <c:v>0</c:v>
                </c:pt>
                <c:pt idx="483">
                  <c:v>0</c:v>
                </c:pt>
                <c:pt idx="484">
                  <c:v>0</c:v>
                </c:pt>
                <c:pt idx="485">
                  <c:v>0</c:v>
                </c:pt>
                <c:pt idx="486">
                  <c:v>0</c:v>
                </c:pt>
                <c:pt idx="487">
                  <c:v>0</c:v>
                </c:pt>
                <c:pt idx="488">
                  <c:v>0</c:v>
                </c:pt>
                <c:pt idx="489">
                  <c:v>0</c:v>
                </c:pt>
                <c:pt idx="490">
                  <c:v>0</c:v>
                </c:pt>
                <c:pt idx="491">
                  <c:v>0</c:v>
                </c:pt>
                <c:pt idx="492">
                  <c:v>0</c:v>
                </c:pt>
                <c:pt idx="493">
                  <c:v>0</c:v>
                </c:pt>
                <c:pt idx="494">
                  <c:v>0</c:v>
                </c:pt>
                <c:pt idx="495">
                  <c:v>0</c:v>
                </c:pt>
                <c:pt idx="496">
                  <c:v>0</c:v>
                </c:pt>
                <c:pt idx="497">
                  <c:v>0</c:v>
                </c:pt>
                <c:pt idx="498">
                  <c:v>0</c:v>
                </c:pt>
                <c:pt idx="499">
                  <c:v>0</c:v>
                </c:pt>
                <c:pt idx="500">
                  <c:v>0</c:v>
                </c:pt>
                <c:pt idx="501">
                  <c:v>0</c:v>
                </c:pt>
                <c:pt idx="502">
                  <c:v>0</c:v>
                </c:pt>
                <c:pt idx="503">
                  <c:v>0</c:v>
                </c:pt>
                <c:pt idx="504">
                  <c:v>0</c:v>
                </c:pt>
                <c:pt idx="505">
                  <c:v>0</c:v>
                </c:pt>
                <c:pt idx="506">
                  <c:v>0</c:v>
                </c:pt>
                <c:pt idx="507">
                  <c:v>0</c:v>
                </c:pt>
                <c:pt idx="508">
                  <c:v>0</c:v>
                </c:pt>
                <c:pt idx="509">
                  <c:v>0</c:v>
                </c:pt>
                <c:pt idx="510">
                  <c:v>0</c:v>
                </c:pt>
                <c:pt idx="511">
                  <c:v>0</c:v>
                </c:pt>
                <c:pt idx="512">
                  <c:v>0</c:v>
                </c:pt>
                <c:pt idx="513">
                  <c:v>0</c:v>
                </c:pt>
                <c:pt idx="514">
                  <c:v>0</c:v>
                </c:pt>
                <c:pt idx="515">
                  <c:v>0</c:v>
                </c:pt>
                <c:pt idx="516">
                  <c:v>0</c:v>
                </c:pt>
                <c:pt idx="517">
                  <c:v>0</c:v>
                </c:pt>
                <c:pt idx="518">
                  <c:v>0</c:v>
                </c:pt>
                <c:pt idx="519">
                  <c:v>0</c:v>
                </c:pt>
                <c:pt idx="520">
                  <c:v>0</c:v>
                </c:pt>
                <c:pt idx="521">
                  <c:v>0</c:v>
                </c:pt>
                <c:pt idx="522">
                  <c:v>0</c:v>
                </c:pt>
                <c:pt idx="523">
                  <c:v>0</c:v>
                </c:pt>
                <c:pt idx="524">
                  <c:v>0</c:v>
                </c:pt>
                <c:pt idx="525">
                  <c:v>0</c:v>
                </c:pt>
                <c:pt idx="526">
                  <c:v>0</c:v>
                </c:pt>
                <c:pt idx="527">
                  <c:v>0</c:v>
                </c:pt>
                <c:pt idx="528">
                  <c:v>0</c:v>
                </c:pt>
                <c:pt idx="529">
                  <c:v>0</c:v>
                </c:pt>
                <c:pt idx="530">
                  <c:v>0</c:v>
                </c:pt>
                <c:pt idx="531">
                  <c:v>0</c:v>
                </c:pt>
                <c:pt idx="532">
                  <c:v>0</c:v>
                </c:pt>
                <c:pt idx="533">
                  <c:v>0</c:v>
                </c:pt>
                <c:pt idx="534">
                  <c:v>0</c:v>
                </c:pt>
                <c:pt idx="535">
                  <c:v>0</c:v>
                </c:pt>
                <c:pt idx="536">
                  <c:v>0</c:v>
                </c:pt>
                <c:pt idx="537">
                  <c:v>0</c:v>
                </c:pt>
                <c:pt idx="538">
                  <c:v>0</c:v>
                </c:pt>
                <c:pt idx="539">
                  <c:v>0</c:v>
                </c:pt>
                <c:pt idx="540">
                  <c:v>0</c:v>
                </c:pt>
                <c:pt idx="541">
                  <c:v>0</c:v>
                </c:pt>
                <c:pt idx="542">
                  <c:v>0</c:v>
                </c:pt>
                <c:pt idx="543">
                  <c:v>0</c:v>
                </c:pt>
                <c:pt idx="544">
                  <c:v>0</c:v>
                </c:pt>
                <c:pt idx="545">
                  <c:v>0</c:v>
                </c:pt>
                <c:pt idx="546">
                  <c:v>0</c:v>
                </c:pt>
                <c:pt idx="547">
                  <c:v>0</c:v>
                </c:pt>
                <c:pt idx="548">
                  <c:v>0</c:v>
                </c:pt>
                <c:pt idx="549">
                  <c:v>0</c:v>
                </c:pt>
                <c:pt idx="550">
                  <c:v>0</c:v>
                </c:pt>
                <c:pt idx="551">
                  <c:v>0</c:v>
                </c:pt>
                <c:pt idx="552">
                  <c:v>0</c:v>
                </c:pt>
                <c:pt idx="553">
                  <c:v>0</c:v>
                </c:pt>
                <c:pt idx="554">
                  <c:v>0</c:v>
                </c:pt>
                <c:pt idx="555">
                  <c:v>0</c:v>
                </c:pt>
                <c:pt idx="556">
                  <c:v>0</c:v>
                </c:pt>
                <c:pt idx="557">
                  <c:v>0</c:v>
                </c:pt>
                <c:pt idx="558">
                  <c:v>0</c:v>
                </c:pt>
                <c:pt idx="559">
                  <c:v>0</c:v>
                </c:pt>
                <c:pt idx="560">
                  <c:v>0</c:v>
                </c:pt>
                <c:pt idx="561">
                  <c:v>0</c:v>
                </c:pt>
                <c:pt idx="562">
                  <c:v>0</c:v>
                </c:pt>
                <c:pt idx="563">
                  <c:v>0</c:v>
                </c:pt>
                <c:pt idx="564">
                  <c:v>0</c:v>
                </c:pt>
                <c:pt idx="565">
                  <c:v>0</c:v>
                </c:pt>
                <c:pt idx="566">
                  <c:v>0</c:v>
                </c:pt>
                <c:pt idx="567">
                  <c:v>0</c:v>
                </c:pt>
                <c:pt idx="568">
                  <c:v>0</c:v>
                </c:pt>
                <c:pt idx="569">
                  <c:v>0</c:v>
                </c:pt>
                <c:pt idx="570">
                  <c:v>0</c:v>
                </c:pt>
                <c:pt idx="571">
                  <c:v>0</c:v>
                </c:pt>
                <c:pt idx="572">
                  <c:v>0</c:v>
                </c:pt>
                <c:pt idx="573">
                  <c:v>0</c:v>
                </c:pt>
                <c:pt idx="574">
                  <c:v>0</c:v>
                </c:pt>
                <c:pt idx="575">
                  <c:v>0</c:v>
                </c:pt>
                <c:pt idx="576">
                  <c:v>0</c:v>
                </c:pt>
                <c:pt idx="577">
                  <c:v>0</c:v>
                </c:pt>
                <c:pt idx="578">
                  <c:v>0</c:v>
                </c:pt>
                <c:pt idx="579">
                  <c:v>0</c:v>
                </c:pt>
                <c:pt idx="580">
                  <c:v>0</c:v>
                </c:pt>
                <c:pt idx="581">
                  <c:v>0</c:v>
                </c:pt>
                <c:pt idx="582">
                  <c:v>0</c:v>
                </c:pt>
                <c:pt idx="583">
                  <c:v>0</c:v>
                </c:pt>
                <c:pt idx="584">
                  <c:v>0</c:v>
                </c:pt>
                <c:pt idx="585">
                  <c:v>0</c:v>
                </c:pt>
                <c:pt idx="586">
                  <c:v>0</c:v>
                </c:pt>
                <c:pt idx="587">
                  <c:v>0</c:v>
                </c:pt>
                <c:pt idx="588">
                  <c:v>0</c:v>
                </c:pt>
                <c:pt idx="589">
                  <c:v>0</c:v>
                </c:pt>
                <c:pt idx="590">
                  <c:v>0</c:v>
                </c:pt>
                <c:pt idx="591">
                  <c:v>0</c:v>
                </c:pt>
                <c:pt idx="592">
                  <c:v>0</c:v>
                </c:pt>
                <c:pt idx="593">
                  <c:v>0</c:v>
                </c:pt>
                <c:pt idx="594">
                  <c:v>0</c:v>
                </c:pt>
                <c:pt idx="595">
                  <c:v>0</c:v>
                </c:pt>
                <c:pt idx="596">
                  <c:v>0</c:v>
                </c:pt>
                <c:pt idx="597">
                  <c:v>0</c:v>
                </c:pt>
                <c:pt idx="598">
                  <c:v>0</c:v>
                </c:pt>
                <c:pt idx="599">
                  <c:v>0</c:v>
                </c:pt>
                <c:pt idx="600">
                  <c:v>0</c:v>
                </c:pt>
                <c:pt idx="601">
                  <c:v>0</c:v>
                </c:pt>
                <c:pt idx="602">
                  <c:v>0</c:v>
                </c:pt>
                <c:pt idx="603">
                  <c:v>0</c:v>
                </c:pt>
                <c:pt idx="604">
                  <c:v>0</c:v>
                </c:pt>
                <c:pt idx="605">
                  <c:v>0</c:v>
                </c:pt>
                <c:pt idx="606">
                  <c:v>0</c:v>
                </c:pt>
                <c:pt idx="607">
                  <c:v>0</c:v>
                </c:pt>
                <c:pt idx="608">
                  <c:v>0</c:v>
                </c:pt>
                <c:pt idx="609">
                  <c:v>0</c:v>
                </c:pt>
                <c:pt idx="610">
                  <c:v>0</c:v>
                </c:pt>
                <c:pt idx="611">
                  <c:v>0</c:v>
                </c:pt>
                <c:pt idx="612">
                  <c:v>0</c:v>
                </c:pt>
                <c:pt idx="613">
                  <c:v>0</c:v>
                </c:pt>
                <c:pt idx="614">
                  <c:v>0</c:v>
                </c:pt>
                <c:pt idx="615">
                  <c:v>0</c:v>
                </c:pt>
                <c:pt idx="616">
                  <c:v>0</c:v>
                </c:pt>
                <c:pt idx="617">
                  <c:v>0</c:v>
                </c:pt>
                <c:pt idx="618">
                  <c:v>0</c:v>
                </c:pt>
                <c:pt idx="619">
                  <c:v>0</c:v>
                </c:pt>
                <c:pt idx="620">
                  <c:v>0</c:v>
                </c:pt>
                <c:pt idx="621">
                  <c:v>0</c:v>
                </c:pt>
                <c:pt idx="622">
                  <c:v>0</c:v>
                </c:pt>
                <c:pt idx="623">
                  <c:v>0</c:v>
                </c:pt>
                <c:pt idx="624">
                  <c:v>0</c:v>
                </c:pt>
                <c:pt idx="625">
                  <c:v>0</c:v>
                </c:pt>
                <c:pt idx="626">
                  <c:v>0</c:v>
                </c:pt>
                <c:pt idx="627">
                  <c:v>0</c:v>
                </c:pt>
                <c:pt idx="628">
                  <c:v>0</c:v>
                </c:pt>
                <c:pt idx="629">
                  <c:v>0</c:v>
                </c:pt>
                <c:pt idx="630">
                  <c:v>0</c:v>
                </c:pt>
                <c:pt idx="631">
                  <c:v>0</c:v>
                </c:pt>
                <c:pt idx="632">
                  <c:v>0</c:v>
                </c:pt>
                <c:pt idx="633">
                  <c:v>0</c:v>
                </c:pt>
                <c:pt idx="634">
                  <c:v>0</c:v>
                </c:pt>
                <c:pt idx="635">
                  <c:v>0</c:v>
                </c:pt>
                <c:pt idx="636">
                  <c:v>0</c:v>
                </c:pt>
                <c:pt idx="637">
                  <c:v>0</c:v>
                </c:pt>
                <c:pt idx="638">
                  <c:v>0</c:v>
                </c:pt>
                <c:pt idx="639">
                  <c:v>0</c:v>
                </c:pt>
                <c:pt idx="640">
                  <c:v>0</c:v>
                </c:pt>
                <c:pt idx="641">
                  <c:v>0</c:v>
                </c:pt>
                <c:pt idx="642">
                  <c:v>0</c:v>
                </c:pt>
                <c:pt idx="643">
                  <c:v>0</c:v>
                </c:pt>
                <c:pt idx="644">
                  <c:v>0</c:v>
                </c:pt>
                <c:pt idx="645">
                  <c:v>0</c:v>
                </c:pt>
                <c:pt idx="646">
                  <c:v>0</c:v>
                </c:pt>
                <c:pt idx="647">
                  <c:v>0</c:v>
                </c:pt>
                <c:pt idx="648">
                  <c:v>0</c:v>
                </c:pt>
                <c:pt idx="649">
                  <c:v>0</c:v>
                </c:pt>
                <c:pt idx="650">
                  <c:v>0</c:v>
                </c:pt>
                <c:pt idx="651">
                  <c:v>0</c:v>
                </c:pt>
                <c:pt idx="652">
                  <c:v>0</c:v>
                </c:pt>
                <c:pt idx="653">
                  <c:v>0</c:v>
                </c:pt>
                <c:pt idx="654">
                  <c:v>0</c:v>
                </c:pt>
                <c:pt idx="655">
                  <c:v>0</c:v>
                </c:pt>
                <c:pt idx="656">
                  <c:v>0</c:v>
                </c:pt>
                <c:pt idx="657">
                  <c:v>0</c:v>
                </c:pt>
                <c:pt idx="658">
                  <c:v>0</c:v>
                </c:pt>
                <c:pt idx="659">
                  <c:v>0</c:v>
                </c:pt>
                <c:pt idx="660">
                  <c:v>0</c:v>
                </c:pt>
                <c:pt idx="661">
                  <c:v>0</c:v>
                </c:pt>
                <c:pt idx="662">
                  <c:v>0</c:v>
                </c:pt>
                <c:pt idx="663">
                  <c:v>0</c:v>
                </c:pt>
                <c:pt idx="664">
                  <c:v>0</c:v>
                </c:pt>
                <c:pt idx="665">
                  <c:v>0</c:v>
                </c:pt>
                <c:pt idx="666">
                  <c:v>0</c:v>
                </c:pt>
                <c:pt idx="667">
                  <c:v>0</c:v>
                </c:pt>
                <c:pt idx="668">
                  <c:v>0</c:v>
                </c:pt>
                <c:pt idx="669">
                  <c:v>0</c:v>
                </c:pt>
                <c:pt idx="670">
                  <c:v>0</c:v>
                </c:pt>
                <c:pt idx="671">
                  <c:v>0</c:v>
                </c:pt>
                <c:pt idx="672">
                  <c:v>0</c:v>
                </c:pt>
                <c:pt idx="673">
                  <c:v>0</c:v>
                </c:pt>
                <c:pt idx="674">
                  <c:v>0</c:v>
                </c:pt>
                <c:pt idx="675">
                  <c:v>0</c:v>
                </c:pt>
                <c:pt idx="676">
                  <c:v>0</c:v>
                </c:pt>
                <c:pt idx="677">
                  <c:v>0</c:v>
                </c:pt>
                <c:pt idx="678">
                  <c:v>0</c:v>
                </c:pt>
                <c:pt idx="679">
                  <c:v>0</c:v>
                </c:pt>
                <c:pt idx="680">
                  <c:v>0</c:v>
                </c:pt>
                <c:pt idx="681">
                  <c:v>0</c:v>
                </c:pt>
                <c:pt idx="682">
                  <c:v>0</c:v>
                </c:pt>
                <c:pt idx="683">
                  <c:v>0</c:v>
                </c:pt>
                <c:pt idx="684">
                  <c:v>0</c:v>
                </c:pt>
                <c:pt idx="685">
                  <c:v>0</c:v>
                </c:pt>
                <c:pt idx="686">
                  <c:v>0</c:v>
                </c:pt>
                <c:pt idx="687">
                  <c:v>0</c:v>
                </c:pt>
                <c:pt idx="688">
                  <c:v>0</c:v>
                </c:pt>
                <c:pt idx="689">
                  <c:v>0</c:v>
                </c:pt>
                <c:pt idx="690">
                  <c:v>0</c:v>
                </c:pt>
                <c:pt idx="691">
                  <c:v>0</c:v>
                </c:pt>
                <c:pt idx="692">
                  <c:v>0</c:v>
                </c:pt>
                <c:pt idx="693">
                  <c:v>0</c:v>
                </c:pt>
                <c:pt idx="694">
                  <c:v>0</c:v>
                </c:pt>
                <c:pt idx="695">
                  <c:v>0</c:v>
                </c:pt>
                <c:pt idx="696">
                  <c:v>0</c:v>
                </c:pt>
                <c:pt idx="697">
                  <c:v>0</c:v>
                </c:pt>
                <c:pt idx="698">
                  <c:v>0</c:v>
                </c:pt>
                <c:pt idx="699">
                  <c:v>0</c:v>
                </c:pt>
                <c:pt idx="700">
                  <c:v>0</c:v>
                </c:pt>
                <c:pt idx="701">
                  <c:v>0</c:v>
                </c:pt>
                <c:pt idx="702">
                  <c:v>0</c:v>
                </c:pt>
                <c:pt idx="703">
                  <c:v>0</c:v>
                </c:pt>
                <c:pt idx="704">
                  <c:v>0</c:v>
                </c:pt>
                <c:pt idx="705">
                  <c:v>0</c:v>
                </c:pt>
                <c:pt idx="706">
                  <c:v>0</c:v>
                </c:pt>
                <c:pt idx="707">
                  <c:v>0</c:v>
                </c:pt>
                <c:pt idx="708">
                  <c:v>0</c:v>
                </c:pt>
                <c:pt idx="709">
                  <c:v>0</c:v>
                </c:pt>
                <c:pt idx="710">
                  <c:v>0</c:v>
                </c:pt>
                <c:pt idx="711">
                  <c:v>0</c:v>
                </c:pt>
                <c:pt idx="712">
                  <c:v>0</c:v>
                </c:pt>
                <c:pt idx="713">
                  <c:v>0</c:v>
                </c:pt>
                <c:pt idx="714">
                  <c:v>0</c:v>
                </c:pt>
                <c:pt idx="715">
                  <c:v>0</c:v>
                </c:pt>
                <c:pt idx="716">
                  <c:v>0</c:v>
                </c:pt>
                <c:pt idx="717">
                  <c:v>0</c:v>
                </c:pt>
                <c:pt idx="718">
                  <c:v>0</c:v>
                </c:pt>
                <c:pt idx="719">
                  <c:v>0</c:v>
                </c:pt>
                <c:pt idx="720">
                  <c:v>0</c:v>
                </c:pt>
                <c:pt idx="721">
                  <c:v>0</c:v>
                </c:pt>
                <c:pt idx="722">
                  <c:v>0</c:v>
                </c:pt>
                <c:pt idx="723">
                  <c:v>0</c:v>
                </c:pt>
                <c:pt idx="724">
                  <c:v>0</c:v>
                </c:pt>
                <c:pt idx="725">
                  <c:v>0</c:v>
                </c:pt>
                <c:pt idx="726">
                  <c:v>0</c:v>
                </c:pt>
                <c:pt idx="727">
                  <c:v>0</c:v>
                </c:pt>
                <c:pt idx="728">
                  <c:v>0</c:v>
                </c:pt>
                <c:pt idx="729">
                  <c:v>0</c:v>
                </c:pt>
                <c:pt idx="730">
                  <c:v>0</c:v>
                </c:pt>
                <c:pt idx="731">
                  <c:v>0</c:v>
                </c:pt>
                <c:pt idx="732">
                  <c:v>0</c:v>
                </c:pt>
                <c:pt idx="733">
                  <c:v>0</c:v>
                </c:pt>
                <c:pt idx="734">
                  <c:v>0</c:v>
                </c:pt>
                <c:pt idx="735">
                  <c:v>0</c:v>
                </c:pt>
                <c:pt idx="736">
                  <c:v>0</c:v>
                </c:pt>
                <c:pt idx="737">
                  <c:v>0</c:v>
                </c:pt>
                <c:pt idx="738">
                  <c:v>0</c:v>
                </c:pt>
                <c:pt idx="739">
                  <c:v>0</c:v>
                </c:pt>
                <c:pt idx="740">
                  <c:v>0</c:v>
                </c:pt>
                <c:pt idx="741">
                  <c:v>0</c:v>
                </c:pt>
                <c:pt idx="742">
                  <c:v>0</c:v>
                </c:pt>
                <c:pt idx="743">
                  <c:v>0</c:v>
                </c:pt>
                <c:pt idx="744">
                  <c:v>0</c:v>
                </c:pt>
                <c:pt idx="745">
                  <c:v>0</c:v>
                </c:pt>
                <c:pt idx="746">
                  <c:v>0</c:v>
                </c:pt>
                <c:pt idx="747">
                  <c:v>0</c:v>
                </c:pt>
                <c:pt idx="748">
                  <c:v>0</c:v>
                </c:pt>
                <c:pt idx="749">
                  <c:v>0</c:v>
                </c:pt>
                <c:pt idx="750">
                  <c:v>0</c:v>
                </c:pt>
                <c:pt idx="751">
                  <c:v>0</c:v>
                </c:pt>
                <c:pt idx="752">
                  <c:v>0</c:v>
                </c:pt>
                <c:pt idx="753">
                  <c:v>0</c:v>
                </c:pt>
                <c:pt idx="754">
                  <c:v>0</c:v>
                </c:pt>
                <c:pt idx="755">
                  <c:v>0</c:v>
                </c:pt>
                <c:pt idx="756">
                  <c:v>0</c:v>
                </c:pt>
                <c:pt idx="757">
                  <c:v>0</c:v>
                </c:pt>
                <c:pt idx="758">
                  <c:v>0</c:v>
                </c:pt>
                <c:pt idx="759">
                  <c:v>0</c:v>
                </c:pt>
                <c:pt idx="760">
                  <c:v>0</c:v>
                </c:pt>
                <c:pt idx="761">
                  <c:v>0</c:v>
                </c:pt>
                <c:pt idx="762">
                  <c:v>0</c:v>
                </c:pt>
                <c:pt idx="763">
                  <c:v>0</c:v>
                </c:pt>
                <c:pt idx="764">
                  <c:v>0</c:v>
                </c:pt>
                <c:pt idx="765">
                  <c:v>0</c:v>
                </c:pt>
                <c:pt idx="766">
                  <c:v>0</c:v>
                </c:pt>
                <c:pt idx="767">
                  <c:v>0</c:v>
                </c:pt>
                <c:pt idx="768">
                  <c:v>0</c:v>
                </c:pt>
                <c:pt idx="769">
                  <c:v>0</c:v>
                </c:pt>
                <c:pt idx="770">
                  <c:v>0</c:v>
                </c:pt>
                <c:pt idx="771">
                  <c:v>0</c:v>
                </c:pt>
                <c:pt idx="772">
                  <c:v>0</c:v>
                </c:pt>
                <c:pt idx="773">
                  <c:v>0</c:v>
                </c:pt>
                <c:pt idx="774">
                  <c:v>0</c:v>
                </c:pt>
                <c:pt idx="775">
                  <c:v>0</c:v>
                </c:pt>
                <c:pt idx="776">
                  <c:v>0</c:v>
                </c:pt>
                <c:pt idx="777">
                  <c:v>0</c:v>
                </c:pt>
                <c:pt idx="778">
                  <c:v>0</c:v>
                </c:pt>
                <c:pt idx="779">
                  <c:v>0</c:v>
                </c:pt>
                <c:pt idx="780">
                  <c:v>0</c:v>
                </c:pt>
                <c:pt idx="781">
                  <c:v>0</c:v>
                </c:pt>
                <c:pt idx="782">
                  <c:v>0</c:v>
                </c:pt>
                <c:pt idx="783">
                  <c:v>0</c:v>
                </c:pt>
                <c:pt idx="784">
                  <c:v>0</c:v>
                </c:pt>
                <c:pt idx="785">
                  <c:v>0</c:v>
                </c:pt>
                <c:pt idx="786">
                  <c:v>0</c:v>
                </c:pt>
                <c:pt idx="787">
                  <c:v>0</c:v>
                </c:pt>
                <c:pt idx="788">
                  <c:v>0</c:v>
                </c:pt>
                <c:pt idx="789">
                  <c:v>0</c:v>
                </c:pt>
                <c:pt idx="790">
                  <c:v>0</c:v>
                </c:pt>
                <c:pt idx="791">
                  <c:v>0</c:v>
                </c:pt>
                <c:pt idx="792">
                  <c:v>0</c:v>
                </c:pt>
                <c:pt idx="793">
                  <c:v>0</c:v>
                </c:pt>
                <c:pt idx="794">
                  <c:v>0</c:v>
                </c:pt>
                <c:pt idx="795">
                  <c:v>0</c:v>
                </c:pt>
                <c:pt idx="796">
                  <c:v>0</c:v>
                </c:pt>
                <c:pt idx="797">
                  <c:v>0</c:v>
                </c:pt>
                <c:pt idx="798">
                  <c:v>0</c:v>
                </c:pt>
                <c:pt idx="799">
                  <c:v>0</c:v>
                </c:pt>
                <c:pt idx="800">
                  <c:v>0</c:v>
                </c:pt>
                <c:pt idx="801">
                  <c:v>0</c:v>
                </c:pt>
                <c:pt idx="802">
                  <c:v>0</c:v>
                </c:pt>
                <c:pt idx="803">
                  <c:v>0</c:v>
                </c:pt>
                <c:pt idx="804">
                  <c:v>0</c:v>
                </c:pt>
                <c:pt idx="805">
                  <c:v>0</c:v>
                </c:pt>
                <c:pt idx="806">
                  <c:v>0</c:v>
                </c:pt>
                <c:pt idx="807">
                  <c:v>0</c:v>
                </c:pt>
                <c:pt idx="808">
                  <c:v>0</c:v>
                </c:pt>
                <c:pt idx="809">
                  <c:v>0</c:v>
                </c:pt>
                <c:pt idx="810">
                  <c:v>0</c:v>
                </c:pt>
                <c:pt idx="811">
                  <c:v>0</c:v>
                </c:pt>
                <c:pt idx="812">
                  <c:v>0</c:v>
                </c:pt>
                <c:pt idx="813">
                  <c:v>0</c:v>
                </c:pt>
                <c:pt idx="814">
                  <c:v>0</c:v>
                </c:pt>
                <c:pt idx="815">
                  <c:v>0</c:v>
                </c:pt>
                <c:pt idx="816">
                  <c:v>0</c:v>
                </c:pt>
                <c:pt idx="817">
                  <c:v>0</c:v>
                </c:pt>
                <c:pt idx="818">
                  <c:v>0</c:v>
                </c:pt>
                <c:pt idx="819">
                  <c:v>0</c:v>
                </c:pt>
                <c:pt idx="820">
                  <c:v>0</c:v>
                </c:pt>
                <c:pt idx="821">
                  <c:v>0</c:v>
                </c:pt>
                <c:pt idx="822">
                  <c:v>0</c:v>
                </c:pt>
                <c:pt idx="823">
                  <c:v>0</c:v>
                </c:pt>
                <c:pt idx="824">
                  <c:v>0</c:v>
                </c:pt>
                <c:pt idx="825">
                  <c:v>0</c:v>
                </c:pt>
                <c:pt idx="826">
                  <c:v>0</c:v>
                </c:pt>
                <c:pt idx="827">
                  <c:v>0</c:v>
                </c:pt>
                <c:pt idx="828">
                  <c:v>0</c:v>
                </c:pt>
                <c:pt idx="829">
                  <c:v>0</c:v>
                </c:pt>
                <c:pt idx="830">
                  <c:v>0</c:v>
                </c:pt>
                <c:pt idx="831">
                  <c:v>0</c:v>
                </c:pt>
                <c:pt idx="832">
                  <c:v>0</c:v>
                </c:pt>
                <c:pt idx="833">
                  <c:v>0</c:v>
                </c:pt>
                <c:pt idx="834">
                  <c:v>0</c:v>
                </c:pt>
                <c:pt idx="835">
                  <c:v>0</c:v>
                </c:pt>
                <c:pt idx="836">
                  <c:v>0</c:v>
                </c:pt>
                <c:pt idx="837">
                  <c:v>0</c:v>
                </c:pt>
                <c:pt idx="838">
                  <c:v>0</c:v>
                </c:pt>
                <c:pt idx="839">
                  <c:v>0</c:v>
                </c:pt>
                <c:pt idx="840">
                  <c:v>0</c:v>
                </c:pt>
                <c:pt idx="841">
                  <c:v>0</c:v>
                </c:pt>
                <c:pt idx="842">
                  <c:v>0</c:v>
                </c:pt>
                <c:pt idx="843">
                  <c:v>0</c:v>
                </c:pt>
                <c:pt idx="844">
                  <c:v>0</c:v>
                </c:pt>
                <c:pt idx="845">
                  <c:v>0</c:v>
                </c:pt>
                <c:pt idx="846">
                  <c:v>0</c:v>
                </c:pt>
                <c:pt idx="847">
                  <c:v>0</c:v>
                </c:pt>
                <c:pt idx="848">
                  <c:v>0</c:v>
                </c:pt>
                <c:pt idx="849">
                  <c:v>0</c:v>
                </c:pt>
                <c:pt idx="850">
                  <c:v>0</c:v>
                </c:pt>
                <c:pt idx="851">
                  <c:v>0</c:v>
                </c:pt>
                <c:pt idx="852">
                  <c:v>0</c:v>
                </c:pt>
                <c:pt idx="853">
                  <c:v>0</c:v>
                </c:pt>
                <c:pt idx="854">
                  <c:v>0</c:v>
                </c:pt>
                <c:pt idx="855">
                  <c:v>0</c:v>
                </c:pt>
                <c:pt idx="856">
                  <c:v>0</c:v>
                </c:pt>
                <c:pt idx="857">
                  <c:v>0</c:v>
                </c:pt>
                <c:pt idx="858">
                  <c:v>0</c:v>
                </c:pt>
                <c:pt idx="859">
                  <c:v>0</c:v>
                </c:pt>
                <c:pt idx="860">
                  <c:v>0</c:v>
                </c:pt>
                <c:pt idx="861">
                  <c:v>0</c:v>
                </c:pt>
                <c:pt idx="862">
                  <c:v>0</c:v>
                </c:pt>
                <c:pt idx="863">
                  <c:v>0</c:v>
                </c:pt>
                <c:pt idx="864">
                  <c:v>0</c:v>
                </c:pt>
                <c:pt idx="865">
                  <c:v>0</c:v>
                </c:pt>
                <c:pt idx="866">
                  <c:v>0</c:v>
                </c:pt>
                <c:pt idx="867">
                  <c:v>0</c:v>
                </c:pt>
                <c:pt idx="868">
                  <c:v>0</c:v>
                </c:pt>
                <c:pt idx="869">
                  <c:v>0</c:v>
                </c:pt>
                <c:pt idx="870">
                  <c:v>0</c:v>
                </c:pt>
                <c:pt idx="871">
                  <c:v>0</c:v>
                </c:pt>
                <c:pt idx="872">
                  <c:v>0</c:v>
                </c:pt>
                <c:pt idx="873">
                  <c:v>0</c:v>
                </c:pt>
                <c:pt idx="874">
                  <c:v>0</c:v>
                </c:pt>
                <c:pt idx="875">
                  <c:v>0</c:v>
                </c:pt>
                <c:pt idx="876">
                  <c:v>0</c:v>
                </c:pt>
                <c:pt idx="877">
                  <c:v>0</c:v>
                </c:pt>
                <c:pt idx="878">
                  <c:v>0</c:v>
                </c:pt>
                <c:pt idx="879">
                  <c:v>0</c:v>
                </c:pt>
                <c:pt idx="880">
                  <c:v>0</c:v>
                </c:pt>
                <c:pt idx="881">
                  <c:v>0</c:v>
                </c:pt>
                <c:pt idx="882">
                  <c:v>0</c:v>
                </c:pt>
                <c:pt idx="883">
                  <c:v>0</c:v>
                </c:pt>
                <c:pt idx="884">
                  <c:v>0</c:v>
                </c:pt>
                <c:pt idx="885">
                  <c:v>0</c:v>
                </c:pt>
                <c:pt idx="886">
                  <c:v>0</c:v>
                </c:pt>
                <c:pt idx="887">
                  <c:v>0</c:v>
                </c:pt>
                <c:pt idx="888">
                  <c:v>0</c:v>
                </c:pt>
                <c:pt idx="889">
                  <c:v>0</c:v>
                </c:pt>
                <c:pt idx="890">
                  <c:v>0</c:v>
                </c:pt>
                <c:pt idx="891">
                  <c:v>0</c:v>
                </c:pt>
                <c:pt idx="892">
                  <c:v>0</c:v>
                </c:pt>
                <c:pt idx="893">
                  <c:v>0</c:v>
                </c:pt>
                <c:pt idx="894">
                  <c:v>0</c:v>
                </c:pt>
                <c:pt idx="895">
                  <c:v>0</c:v>
                </c:pt>
                <c:pt idx="896">
                  <c:v>0</c:v>
                </c:pt>
                <c:pt idx="897">
                  <c:v>0</c:v>
                </c:pt>
                <c:pt idx="898">
                  <c:v>0</c:v>
                </c:pt>
                <c:pt idx="899">
                  <c:v>0</c:v>
                </c:pt>
                <c:pt idx="900">
                  <c:v>0</c:v>
                </c:pt>
                <c:pt idx="901">
                  <c:v>0</c:v>
                </c:pt>
                <c:pt idx="902">
                  <c:v>0</c:v>
                </c:pt>
                <c:pt idx="903">
                  <c:v>0</c:v>
                </c:pt>
                <c:pt idx="904">
                  <c:v>0</c:v>
                </c:pt>
                <c:pt idx="905">
                  <c:v>0</c:v>
                </c:pt>
                <c:pt idx="906">
                  <c:v>0</c:v>
                </c:pt>
                <c:pt idx="907">
                  <c:v>0</c:v>
                </c:pt>
                <c:pt idx="908">
                  <c:v>0</c:v>
                </c:pt>
                <c:pt idx="909">
                  <c:v>0</c:v>
                </c:pt>
                <c:pt idx="910">
                  <c:v>0</c:v>
                </c:pt>
                <c:pt idx="911">
                  <c:v>0</c:v>
                </c:pt>
                <c:pt idx="912">
                  <c:v>0</c:v>
                </c:pt>
                <c:pt idx="913">
                  <c:v>0</c:v>
                </c:pt>
                <c:pt idx="914">
                  <c:v>0</c:v>
                </c:pt>
                <c:pt idx="915">
                  <c:v>0</c:v>
                </c:pt>
                <c:pt idx="916">
                  <c:v>0</c:v>
                </c:pt>
                <c:pt idx="917">
                  <c:v>0</c:v>
                </c:pt>
                <c:pt idx="918">
                  <c:v>0</c:v>
                </c:pt>
                <c:pt idx="919">
                  <c:v>0</c:v>
                </c:pt>
                <c:pt idx="920">
                  <c:v>0</c:v>
                </c:pt>
                <c:pt idx="921">
                  <c:v>0</c:v>
                </c:pt>
                <c:pt idx="922">
                  <c:v>0</c:v>
                </c:pt>
                <c:pt idx="923">
                  <c:v>0</c:v>
                </c:pt>
                <c:pt idx="924">
                  <c:v>0</c:v>
                </c:pt>
                <c:pt idx="925">
                  <c:v>0</c:v>
                </c:pt>
                <c:pt idx="926">
                  <c:v>0</c:v>
                </c:pt>
                <c:pt idx="927">
                  <c:v>0</c:v>
                </c:pt>
                <c:pt idx="928">
                  <c:v>0</c:v>
                </c:pt>
                <c:pt idx="929">
                  <c:v>0</c:v>
                </c:pt>
                <c:pt idx="930">
                  <c:v>0</c:v>
                </c:pt>
                <c:pt idx="931">
                  <c:v>0</c:v>
                </c:pt>
                <c:pt idx="932">
                  <c:v>0</c:v>
                </c:pt>
                <c:pt idx="933">
                  <c:v>0</c:v>
                </c:pt>
                <c:pt idx="934">
                  <c:v>0</c:v>
                </c:pt>
                <c:pt idx="935">
                  <c:v>0</c:v>
                </c:pt>
                <c:pt idx="936">
                  <c:v>0</c:v>
                </c:pt>
                <c:pt idx="937">
                  <c:v>0</c:v>
                </c:pt>
                <c:pt idx="938">
                  <c:v>0</c:v>
                </c:pt>
                <c:pt idx="939">
                  <c:v>0</c:v>
                </c:pt>
                <c:pt idx="940">
                  <c:v>0</c:v>
                </c:pt>
                <c:pt idx="941">
                  <c:v>0</c:v>
                </c:pt>
                <c:pt idx="942">
                  <c:v>0</c:v>
                </c:pt>
                <c:pt idx="943">
                  <c:v>0</c:v>
                </c:pt>
                <c:pt idx="944">
                  <c:v>0</c:v>
                </c:pt>
                <c:pt idx="945">
                  <c:v>0</c:v>
                </c:pt>
                <c:pt idx="946">
                  <c:v>0</c:v>
                </c:pt>
                <c:pt idx="947">
                  <c:v>0</c:v>
                </c:pt>
                <c:pt idx="948">
                  <c:v>0</c:v>
                </c:pt>
                <c:pt idx="949">
                  <c:v>0</c:v>
                </c:pt>
                <c:pt idx="950">
                  <c:v>0</c:v>
                </c:pt>
                <c:pt idx="951">
                  <c:v>0</c:v>
                </c:pt>
                <c:pt idx="952">
                  <c:v>0</c:v>
                </c:pt>
                <c:pt idx="953">
                  <c:v>0</c:v>
                </c:pt>
                <c:pt idx="954">
                  <c:v>0</c:v>
                </c:pt>
                <c:pt idx="955">
                  <c:v>0</c:v>
                </c:pt>
                <c:pt idx="956">
                  <c:v>0</c:v>
                </c:pt>
                <c:pt idx="957">
                  <c:v>0</c:v>
                </c:pt>
                <c:pt idx="958">
                  <c:v>0</c:v>
                </c:pt>
                <c:pt idx="959">
                  <c:v>0</c:v>
                </c:pt>
                <c:pt idx="960">
                  <c:v>0</c:v>
                </c:pt>
                <c:pt idx="961">
                  <c:v>0</c:v>
                </c:pt>
                <c:pt idx="962">
                  <c:v>0</c:v>
                </c:pt>
                <c:pt idx="963">
                  <c:v>0</c:v>
                </c:pt>
                <c:pt idx="964">
                  <c:v>0</c:v>
                </c:pt>
                <c:pt idx="965">
                  <c:v>0</c:v>
                </c:pt>
                <c:pt idx="966">
                  <c:v>0</c:v>
                </c:pt>
                <c:pt idx="967">
                  <c:v>0</c:v>
                </c:pt>
                <c:pt idx="968">
                  <c:v>0</c:v>
                </c:pt>
                <c:pt idx="969">
                  <c:v>0</c:v>
                </c:pt>
                <c:pt idx="970">
                  <c:v>0</c:v>
                </c:pt>
                <c:pt idx="971">
                  <c:v>0</c:v>
                </c:pt>
                <c:pt idx="972">
                  <c:v>0</c:v>
                </c:pt>
                <c:pt idx="973">
                  <c:v>0</c:v>
                </c:pt>
                <c:pt idx="974">
                  <c:v>0</c:v>
                </c:pt>
                <c:pt idx="975">
                  <c:v>0</c:v>
                </c:pt>
                <c:pt idx="976">
                  <c:v>0</c:v>
                </c:pt>
                <c:pt idx="977">
                  <c:v>0</c:v>
                </c:pt>
                <c:pt idx="978">
                  <c:v>0</c:v>
                </c:pt>
                <c:pt idx="979">
                  <c:v>0</c:v>
                </c:pt>
                <c:pt idx="980">
                  <c:v>0</c:v>
                </c:pt>
                <c:pt idx="981">
                  <c:v>0</c:v>
                </c:pt>
                <c:pt idx="982">
                  <c:v>0</c:v>
                </c:pt>
                <c:pt idx="983">
                  <c:v>0</c:v>
                </c:pt>
                <c:pt idx="984">
                  <c:v>0</c:v>
                </c:pt>
                <c:pt idx="985">
                  <c:v>0</c:v>
                </c:pt>
                <c:pt idx="986">
                  <c:v>0</c:v>
                </c:pt>
                <c:pt idx="987">
                  <c:v>0</c:v>
                </c:pt>
                <c:pt idx="988">
                  <c:v>0</c:v>
                </c:pt>
                <c:pt idx="989">
                  <c:v>0</c:v>
                </c:pt>
                <c:pt idx="990">
                  <c:v>0</c:v>
                </c:pt>
                <c:pt idx="991">
                  <c:v>0</c:v>
                </c:pt>
                <c:pt idx="992">
                  <c:v>0</c:v>
                </c:pt>
                <c:pt idx="993">
                  <c:v>0</c:v>
                </c:pt>
                <c:pt idx="994">
                  <c:v>0</c:v>
                </c:pt>
                <c:pt idx="995">
                  <c:v>0</c:v>
                </c:pt>
                <c:pt idx="996">
                  <c:v>0</c:v>
                </c:pt>
                <c:pt idx="997">
                  <c:v>0</c:v>
                </c:pt>
                <c:pt idx="998">
                  <c:v>0</c:v>
                </c:pt>
                <c:pt idx="999">
                  <c:v>0</c:v>
                </c:pt>
                <c:pt idx="1000">
                  <c:v>0</c:v>
                </c:pt>
                <c:pt idx="1001">
                  <c:v>0</c:v>
                </c:pt>
                <c:pt idx="1002">
                  <c:v>0</c:v>
                </c:pt>
                <c:pt idx="1003">
                  <c:v>0</c:v>
                </c:pt>
                <c:pt idx="1004">
                  <c:v>0</c:v>
                </c:pt>
                <c:pt idx="1005">
                  <c:v>0</c:v>
                </c:pt>
                <c:pt idx="1006">
                  <c:v>0</c:v>
                </c:pt>
                <c:pt idx="1007">
                  <c:v>0</c:v>
                </c:pt>
                <c:pt idx="1008">
                  <c:v>0</c:v>
                </c:pt>
                <c:pt idx="1009">
                  <c:v>0</c:v>
                </c:pt>
                <c:pt idx="1010">
                  <c:v>0</c:v>
                </c:pt>
                <c:pt idx="1011">
                  <c:v>0</c:v>
                </c:pt>
                <c:pt idx="1012">
                  <c:v>0</c:v>
                </c:pt>
                <c:pt idx="1013">
                  <c:v>0</c:v>
                </c:pt>
                <c:pt idx="1014">
                  <c:v>0</c:v>
                </c:pt>
                <c:pt idx="1015">
                  <c:v>0</c:v>
                </c:pt>
                <c:pt idx="1016">
                  <c:v>0</c:v>
                </c:pt>
                <c:pt idx="1017">
                  <c:v>0</c:v>
                </c:pt>
                <c:pt idx="1018">
                  <c:v>0</c:v>
                </c:pt>
                <c:pt idx="1019">
                  <c:v>0</c:v>
                </c:pt>
                <c:pt idx="1020">
                  <c:v>0</c:v>
                </c:pt>
                <c:pt idx="1021">
                  <c:v>0</c:v>
                </c:pt>
                <c:pt idx="1022">
                  <c:v>0</c:v>
                </c:pt>
                <c:pt idx="1023">
                  <c:v>0</c:v>
                </c:pt>
                <c:pt idx="1024">
                  <c:v>0</c:v>
                </c:pt>
                <c:pt idx="1025">
                  <c:v>0</c:v>
                </c:pt>
                <c:pt idx="1026">
                  <c:v>0</c:v>
                </c:pt>
                <c:pt idx="1027">
                  <c:v>0</c:v>
                </c:pt>
                <c:pt idx="1028">
                  <c:v>0</c:v>
                </c:pt>
                <c:pt idx="1029">
                  <c:v>0</c:v>
                </c:pt>
                <c:pt idx="1030">
                  <c:v>0</c:v>
                </c:pt>
                <c:pt idx="1031">
                  <c:v>0</c:v>
                </c:pt>
                <c:pt idx="1032">
                  <c:v>0</c:v>
                </c:pt>
                <c:pt idx="1033">
                  <c:v>0</c:v>
                </c:pt>
                <c:pt idx="1034">
                  <c:v>0</c:v>
                </c:pt>
                <c:pt idx="1035">
                  <c:v>0</c:v>
                </c:pt>
                <c:pt idx="1036">
                  <c:v>0</c:v>
                </c:pt>
                <c:pt idx="1037">
                  <c:v>0</c:v>
                </c:pt>
                <c:pt idx="1038">
                  <c:v>0</c:v>
                </c:pt>
                <c:pt idx="1039">
                  <c:v>0</c:v>
                </c:pt>
                <c:pt idx="1040">
                  <c:v>0</c:v>
                </c:pt>
                <c:pt idx="1041">
                  <c:v>0</c:v>
                </c:pt>
                <c:pt idx="1042">
                  <c:v>0</c:v>
                </c:pt>
                <c:pt idx="1043">
                  <c:v>0</c:v>
                </c:pt>
                <c:pt idx="1044">
                  <c:v>0</c:v>
                </c:pt>
                <c:pt idx="1045">
                  <c:v>0</c:v>
                </c:pt>
                <c:pt idx="1046">
                  <c:v>0</c:v>
                </c:pt>
                <c:pt idx="1047">
                  <c:v>0</c:v>
                </c:pt>
                <c:pt idx="1048">
                  <c:v>0</c:v>
                </c:pt>
                <c:pt idx="1049">
                  <c:v>0</c:v>
                </c:pt>
                <c:pt idx="1050">
                  <c:v>0</c:v>
                </c:pt>
                <c:pt idx="1051">
                  <c:v>0</c:v>
                </c:pt>
                <c:pt idx="1052">
                  <c:v>0</c:v>
                </c:pt>
                <c:pt idx="1053">
                  <c:v>0</c:v>
                </c:pt>
                <c:pt idx="1054">
                  <c:v>0</c:v>
                </c:pt>
                <c:pt idx="1055">
                  <c:v>0</c:v>
                </c:pt>
                <c:pt idx="1056">
                  <c:v>0</c:v>
                </c:pt>
                <c:pt idx="1057">
                  <c:v>0</c:v>
                </c:pt>
                <c:pt idx="1058">
                  <c:v>0</c:v>
                </c:pt>
                <c:pt idx="1059">
                  <c:v>0</c:v>
                </c:pt>
                <c:pt idx="1060">
                  <c:v>0</c:v>
                </c:pt>
                <c:pt idx="1061">
                  <c:v>0</c:v>
                </c:pt>
                <c:pt idx="1062">
                  <c:v>0</c:v>
                </c:pt>
                <c:pt idx="1063">
                  <c:v>0</c:v>
                </c:pt>
                <c:pt idx="1064">
                  <c:v>0</c:v>
                </c:pt>
                <c:pt idx="1065">
                  <c:v>0</c:v>
                </c:pt>
                <c:pt idx="1066">
                  <c:v>0</c:v>
                </c:pt>
                <c:pt idx="1067">
                  <c:v>0</c:v>
                </c:pt>
                <c:pt idx="1068">
                  <c:v>0</c:v>
                </c:pt>
                <c:pt idx="1069">
                  <c:v>0</c:v>
                </c:pt>
                <c:pt idx="1070">
                  <c:v>0</c:v>
                </c:pt>
                <c:pt idx="1071">
                  <c:v>0</c:v>
                </c:pt>
                <c:pt idx="1072">
                  <c:v>0</c:v>
                </c:pt>
                <c:pt idx="1073">
                  <c:v>0</c:v>
                </c:pt>
                <c:pt idx="1074">
                  <c:v>0</c:v>
                </c:pt>
                <c:pt idx="1075">
                  <c:v>0</c:v>
                </c:pt>
                <c:pt idx="1076">
                  <c:v>0</c:v>
                </c:pt>
                <c:pt idx="1077">
                  <c:v>0</c:v>
                </c:pt>
                <c:pt idx="1078">
                  <c:v>0</c:v>
                </c:pt>
                <c:pt idx="1079">
                  <c:v>0</c:v>
                </c:pt>
                <c:pt idx="1080">
                  <c:v>0</c:v>
                </c:pt>
                <c:pt idx="1081">
                  <c:v>0</c:v>
                </c:pt>
                <c:pt idx="1082">
                  <c:v>0</c:v>
                </c:pt>
                <c:pt idx="1083">
                  <c:v>0</c:v>
                </c:pt>
                <c:pt idx="1084">
                  <c:v>0</c:v>
                </c:pt>
                <c:pt idx="1085">
                  <c:v>0</c:v>
                </c:pt>
                <c:pt idx="1086">
                  <c:v>0</c:v>
                </c:pt>
                <c:pt idx="1087">
                  <c:v>0</c:v>
                </c:pt>
                <c:pt idx="1088">
                  <c:v>0</c:v>
                </c:pt>
                <c:pt idx="1089">
                  <c:v>0</c:v>
                </c:pt>
                <c:pt idx="1090">
                  <c:v>0</c:v>
                </c:pt>
                <c:pt idx="1091">
                  <c:v>0</c:v>
                </c:pt>
                <c:pt idx="1092">
                  <c:v>0</c:v>
                </c:pt>
                <c:pt idx="1093">
                  <c:v>0</c:v>
                </c:pt>
                <c:pt idx="1094">
                  <c:v>0</c:v>
                </c:pt>
                <c:pt idx="1095">
                  <c:v>0</c:v>
                </c:pt>
                <c:pt idx="1096">
                  <c:v>0</c:v>
                </c:pt>
                <c:pt idx="1097">
                  <c:v>0</c:v>
                </c:pt>
                <c:pt idx="1098">
                  <c:v>0</c:v>
                </c:pt>
                <c:pt idx="1099">
                  <c:v>0</c:v>
                </c:pt>
                <c:pt idx="1100">
                  <c:v>0</c:v>
                </c:pt>
                <c:pt idx="1101">
                  <c:v>0</c:v>
                </c:pt>
                <c:pt idx="1102">
                  <c:v>0</c:v>
                </c:pt>
                <c:pt idx="1103">
                  <c:v>0</c:v>
                </c:pt>
                <c:pt idx="1104">
                  <c:v>0</c:v>
                </c:pt>
                <c:pt idx="1105">
                  <c:v>0</c:v>
                </c:pt>
                <c:pt idx="1106">
                  <c:v>0</c:v>
                </c:pt>
                <c:pt idx="1107">
                  <c:v>0</c:v>
                </c:pt>
                <c:pt idx="1108">
                  <c:v>0</c:v>
                </c:pt>
                <c:pt idx="1109">
                  <c:v>0</c:v>
                </c:pt>
                <c:pt idx="1110">
                  <c:v>0</c:v>
                </c:pt>
                <c:pt idx="1111">
                  <c:v>0</c:v>
                </c:pt>
                <c:pt idx="1112">
                  <c:v>0</c:v>
                </c:pt>
                <c:pt idx="1113">
                  <c:v>0</c:v>
                </c:pt>
                <c:pt idx="1114">
                  <c:v>0</c:v>
                </c:pt>
                <c:pt idx="1115">
                  <c:v>0</c:v>
                </c:pt>
                <c:pt idx="1116">
                  <c:v>0</c:v>
                </c:pt>
                <c:pt idx="1117">
                  <c:v>0</c:v>
                </c:pt>
                <c:pt idx="1118">
                  <c:v>0</c:v>
                </c:pt>
                <c:pt idx="1119">
                  <c:v>0</c:v>
                </c:pt>
                <c:pt idx="1120">
                  <c:v>0</c:v>
                </c:pt>
                <c:pt idx="1121">
                  <c:v>0</c:v>
                </c:pt>
                <c:pt idx="1122">
                  <c:v>0</c:v>
                </c:pt>
                <c:pt idx="1123">
                  <c:v>0</c:v>
                </c:pt>
                <c:pt idx="1124">
                  <c:v>0</c:v>
                </c:pt>
                <c:pt idx="1125">
                  <c:v>0</c:v>
                </c:pt>
                <c:pt idx="1126">
                  <c:v>0</c:v>
                </c:pt>
                <c:pt idx="1127">
                  <c:v>0</c:v>
                </c:pt>
                <c:pt idx="1128">
                  <c:v>0</c:v>
                </c:pt>
                <c:pt idx="1129">
                  <c:v>0</c:v>
                </c:pt>
                <c:pt idx="1130">
                  <c:v>0</c:v>
                </c:pt>
                <c:pt idx="1131">
                  <c:v>0</c:v>
                </c:pt>
                <c:pt idx="1132">
                  <c:v>0</c:v>
                </c:pt>
                <c:pt idx="1133">
                  <c:v>0</c:v>
                </c:pt>
                <c:pt idx="1134">
                  <c:v>0</c:v>
                </c:pt>
                <c:pt idx="1135">
                  <c:v>0</c:v>
                </c:pt>
                <c:pt idx="1136">
                  <c:v>0</c:v>
                </c:pt>
                <c:pt idx="1137">
                  <c:v>0</c:v>
                </c:pt>
                <c:pt idx="1138">
                  <c:v>0</c:v>
                </c:pt>
                <c:pt idx="1139">
                  <c:v>0</c:v>
                </c:pt>
                <c:pt idx="1140">
                  <c:v>0</c:v>
                </c:pt>
                <c:pt idx="1141">
                  <c:v>0</c:v>
                </c:pt>
                <c:pt idx="1142">
                  <c:v>0</c:v>
                </c:pt>
                <c:pt idx="1143">
                  <c:v>0</c:v>
                </c:pt>
                <c:pt idx="1144">
                  <c:v>0</c:v>
                </c:pt>
                <c:pt idx="1145">
                  <c:v>0</c:v>
                </c:pt>
                <c:pt idx="1146">
                  <c:v>0</c:v>
                </c:pt>
                <c:pt idx="1147">
                  <c:v>0</c:v>
                </c:pt>
                <c:pt idx="1148">
                  <c:v>0</c:v>
                </c:pt>
                <c:pt idx="1149">
                  <c:v>0</c:v>
                </c:pt>
                <c:pt idx="1150">
                  <c:v>0</c:v>
                </c:pt>
                <c:pt idx="1151">
                  <c:v>0</c:v>
                </c:pt>
                <c:pt idx="1152">
                  <c:v>0</c:v>
                </c:pt>
                <c:pt idx="1153">
                  <c:v>0</c:v>
                </c:pt>
                <c:pt idx="1154">
                  <c:v>0</c:v>
                </c:pt>
                <c:pt idx="1155">
                  <c:v>0</c:v>
                </c:pt>
                <c:pt idx="1156">
                  <c:v>0</c:v>
                </c:pt>
                <c:pt idx="1157">
                  <c:v>0</c:v>
                </c:pt>
                <c:pt idx="1158">
                  <c:v>0</c:v>
                </c:pt>
                <c:pt idx="1159">
                  <c:v>0</c:v>
                </c:pt>
                <c:pt idx="1160">
                  <c:v>0</c:v>
                </c:pt>
                <c:pt idx="1161">
                  <c:v>0</c:v>
                </c:pt>
                <c:pt idx="1162">
                  <c:v>0</c:v>
                </c:pt>
                <c:pt idx="1163">
                  <c:v>0</c:v>
                </c:pt>
                <c:pt idx="1164">
                  <c:v>0</c:v>
                </c:pt>
                <c:pt idx="1165">
                  <c:v>0</c:v>
                </c:pt>
                <c:pt idx="1166">
                  <c:v>0</c:v>
                </c:pt>
                <c:pt idx="1167">
                  <c:v>0</c:v>
                </c:pt>
                <c:pt idx="1168">
                  <c:v>0</c:v>
                </c:pt>
                <c:pt idx="1169">
                  <c:v>0</c:v>
                </c:pt>
                <c:pt idx="1170">
                  <c:v>0</c:v>
                </c:pt>
                <c:pt idx="1171">
                  <c:v>0</c:v>
                </c:pt>
                <c:pt idx="1172">
                  <c:v>0</c:v>
                </c:pt>
                <c:pt idx="1173">
                  <c:v>0</c:v>
                </c:pt>
                <c:pt idx="1174">
                  <c:v>0</c:v>
                </c:pt>
                <c:pt idx="1175">
                  <c:v>0</c:v>
                </c:pt>
                <c:pt idx="1176">
                  <c:v>0</c:v>
                </c:pt>
                <c:pt idx="1177">
                  <c:v>0</c:v>
                </c:pt>
                <c:pt idx="1178">
                  <c:v>0</c:v>
                </c:pt>
                <c:pt idx="1179">
                  <c:v>0</c:v>
                </c:pt>
                <c:pt idx="1180">
                  <c:v>0</c:v>
                </c:pt>
                <c:pt idx="1181">
                  <c:v>0</c:v>
                </c:pt>
                <c:pt idx="1182">
                  <c:v>0</c:v>
                </c:pt>
                <c:pt idx="1183">
                  <c:v>0</c:v>
                </c:pt>
                <c:pt idx="1184">
                  <c:v>0</c:v>
                </c:pt>
                <c:pt idx="1185">
                  <c:v>0</c:v>
                </c:pt>
                <c:pt idx="1186">
                  <c:v>0</c:v>
                </c:pt>
                <c:pt idx="1187">
                  <c:v>0</c:v>
                </c:pt>
                <c:pt idx="1188">
                  <c:v>0</c:v>
                </c:pt>
                <c:pt idx="1189">
                  <c:v>0</c:v>
                </c:pt>
                <c:pt idx="1190">
                  <c:v>0</c:v>
                </c:pt>
                <c:pt idx="1191">
                  <c:v>0</c:v>
                </c:pt>
                <c:pt idx="1192">
                  <c:v>0</c:v>
                </c:pt>
                <c:pt idx="1193">
                  <c:v>0</c:v>
                </c:pt>
                <c:pt idx="1194">
                  <c:v>0</c:v>
                </c:pt>
                <c:pt idx="1195">
                  <c:v>0</c:v>
                </c:pt>
                <c:pt idx="1196">
                  <c:v>0</c:v>
                </c:pt>
                <c:pt idx="1197">
                  <c:v>0</c:v>
                </c:pt>
                <c:pt idx="1198">
                  <c:v>0</c:v>
                </c:pt>
                <c:pt idx="1199">
                  <c:v>0</c:v>
                </c:pt>
                <c:pt idx="1200">
                  <c:v>0</c:v>
                </c:pt>
                <c:pt idx="1201">
                  <c:v>0</c:v>
                </c:pt>
                <c:pt idx="1202">
                  <c:v>0</c:v>
                </c:pt>
                <c:pt idx="1203">
                  <c:v>0</c:v>
                </c:pt>
                <c:pt idx="1204">
                  <c:v>0</c:v>
                </c:pt>
                <c:pt idx="1205">
                  <c:v>0</c:v>
                </c:pt>
                <c:pt idx="1206">
                  <c:v>0</c:v>
                </c:pt>
                <c:pt idx="1207">
                  <c:v>0</c:v>
                </c:pt>
                <c:pt idx="1208">
                  <c:v>0</c:v>
                </c:pt>
                <c:pt idx="1209">
                  <c:v>0</c:v>
                </c:pt>
                <c:pt idx="1210">
                  <c:v>0</c:v>
                </c:pt>
                <c:pt idx="1211">
                  <c:v>0</c:v>
                </c:pt>
                <c:pt idx="1212">
                  <c:v>0</c:v>
                </c:pt>
                <c:pt idx="1213">
                  <c:v>0</c:v>
                </c:pt>
                <c:pt idx="1214">
                  <c:v>0</c:v>
                </c:pt>
                <c:pt idx="1215">
                  <c:v>0</c:v>
                </c:pt>
                <c:pt idx="1216">
                  <c:v>0</c:v>
                </c:pt>
                <c:pt idx="1217">
                  <c:v>0</c:v>
                </c:pt>
                <c:pt idx="1218">
                  <c:v>0</c:v>
                </c:pt>
                <c:pt idx="1219">
                  <c:v>0</c:v>
                </c:pt>
                <c:pt idx="1220">
                  <c:v>0</c:v>
                </c:pt>
                <c:pt idx="1221">
                  <c:v>0</c:v>
                </c:pt>
                <c:pt idx="1222">
                  <c:v>0</c:v>
                </c:pt>
                <c:pt idx="1223">
                  <c:v>0</c:v>
                </c:pt>
                <c:pt idx="1224">
                  <c:v>0</c:v>
                </c:pt>
                <c:pt idx="1225">
                  <c:v>0</c:v>
                </c:pt>
                <c:pt idx="1226">
                  <c:v>0</c:v>
                </c:pt>
                <c:pt idx="1227">
                  <c:v>0</c:v>
                </c:pt>
                <c:pt idx="1228">
                  <c:v>0</c:v>
                </c:pt>
                <c:pt idx="1229">
                  <c:v>0</c:v>
                </c:pt>
                <c:pt idx="1230">
                  <c:v>0</c:v>
                </c:pt>
                <c:pt idx="1231">
                  <c:v>0</c:v>
                </c:pt>
                <c:pt idx="1232">
                  <c:v>0</c:v>
                </c:pt>
                <c:pt idx="1233">
                  <c:v>0</c:v>
                </c:pt>
                <c:pt idx="1234">
                  <c:v>0</c:v>
                </c:pt>
                <c:pt idx="1235">
                  <c:v>0</c:v>
                </c:pt>
                <c:pt idx="1236">
                  <c:v>0</c:v>
                </c:pt>
                <c:pt idx="1237">
                  <c:v>0</c:v>
                </c:pt>
                <c:pt idx="1238">
                  <c:v>0</c:v>
                </c:pt>
                <c:pt idx="1239">
                  <c:v>0</c:v>
                </c:pt>
                <c:pt idx="1240">
                  <c:v>0</c:v>
                </c:pt>
                <c:pt idx="1241">
                  <c:v>0</c:v>
                </c:pt>
                <c:pt idx="1242">
                  <c:v>0</c:v>
                </c:pt>
                <c:pt idx="1243">
                  <c:v>0</c:v>
                </c:pt>
                <c:pt idx="1244">
                  <c:v>0</c:v>
                </c:pt>
                <c:pt idx="1245">
                  <c:v>0</c:v>
                </c:pt>
                <c:pt idx="1246">
                  <c:v>0</c:v>
                </c:pt>
                <c:pt idx="1247">
                  <c:v>0</c:v>
                </c:pt>
                <c:pt idx="1248">
                  <c:v>0</c:v>
                </c:pt>
                <c:pt idx="1249">
                  <c:v>0</c:v>
                </c:pt>
                <c:pt idx="1250">
                  <c:v>0</c:v>
                </c:pt>
                <c:pt idx="1251">
                  <c:v>0</c:v>
                </c:pt>
                <c:pt idx="1252">
                  <c:v>0</c:v>
                </c:pt>
                <c:pt idx="1253">
                  <c:v>0</c:v>
                </c:pt>
                <c:pt idx="1254">
                  <c:v>0</c:v>
                </c:pt>
                <c:pt idx="1255">
                  <c:v>0</c:v>
                </c:pt>
                <c:pt idx="1256">
                  <c:v>0</c:v>
                </c:pt>
                <c:pt idx="1257">
                  <c:v>0</c:v>
                </c:pt>
                <c:pt idx="1258">
                  <c:v>0</c:v>
                </c:pt>
                <c:pt idx="1259">
                  <c:v>0</c:v>
                </c:pt>
                <c:pt idx="1260">
                  <c:v>0</c:v>
                </c:pt>
                <c:pt idx="1261">
                  <c:v>0</c:v>
                </c:pt>
                <c:pt idx="1262">
                  <c:v>0</c:v>
                </c:pt>
                <c:pt idx="1263">
                  <c:v>0</c:v>
                </c:pt>
                <c:pt idx="1264">
                  <c:v>0</c:v>
                </c:pt>
                <c:pt idx="1265">
                  <c:v>0</c:v>
                </c:pt>
                <c:pt idx="1266">
                  <c:v>0</c:v>
                </c:pt>
                <c:pt idx="1267">
                  <c:v>0</c:v>
                </c:pt>
                <c:pt idx="1268">
                  <c:v>0</c:v>
                </c:pt>
                <c:pt idx="1269">
                  <c:v>0</c:v>
                </c:pt>
                <c:pt idx="1270">
                  <c:v>0</c:v>
                </c:pt>
                <c:pt idx="1271">
                  <c:v>0</c:v>
                </c:pt>
                <c:pt idx="1272">
                  <c:v>0</c:v>
                </c:pt>
                <c:pt idx="1273">
                  <c:v>0</c:v>
                </c:pt>
                <c:pt idx="1274">
                  <c:v>0</c:v>
                </c:pt>
                <c:pt idx="1275">
                  <c:v>0</c:v>
                </c:pt>
                <c:pt idx="1276">
                  <c:v>0</c:v>
                </c:pt>
                <c:pt idx="1277">
                  <c:v>0</c:v>
                </c:pt>
                <c:pt idx="1278">
                  <c:v>0</c:v>
                </c:pt>
                <c:pt idx="1279">
                  <c:v>0</c:v>
                </c:pt>
                <c:pt idx="1280">
                  <c:v>0</c:v>
                </c:pt>
                <c:pt idx="1281">
                  <c:v>0</c:v>
                </c:pt>
                <c:pt idx="1282">
                  <c:v>0</c:v>
                </c:pt>
                <c:pt idx="1283">
                  <c:v>0</c:v>
                </c:pt>
                <c:pt idx="1284">
                  <c:v>0</c:v>
                </c:pt>
                <c:pt idx="1285">
                  <c:v>0</c:v>
                </c:pt>
                <c:pt idx="1286">
                  <c:v>0</c:v>
                </c:pt>
                <c:pt idx="1287">
                  <c:v>0</c:v>
                </c:pt>
                <c:pt idx="1288">
                  <c:v>0</c:v>
                </c:pt>
                <c:pt idx="1289">
                  <c:v>0</c:v>
                </c:pt>
                <c:pt idx="1290">
                  <c:v>0</c:v>
                </c:pt>
                <c:pt idx="1291">
                  <c:v>0</c:v>
                </c:pt>
                <c:pt idx="1292">
                  <c:v>0</c:v>
                </c:pt>
                <c:pt idx="1293">
                  <c:v>0</c:v>
                </c:pt>
                <c:pt idx="1294">
                  <c:v>0</c:v>
                </c:pt>
                <c:pt idx="1295">
                  <c:v>0</c:v>
                </c:pt>
                <c:pt idx="1296">
                  <c:v>0</c:v>
                </c:pt>
                <c:pt idx="1297">
                  <c:v>0</c:v>
                </c:pt>
                <c:pt idx="1298">
                  <c:v>0</c:v>
                </c:pt>
                <c:pt idx="1299">
                  <c:v>0</c:v>
                </c:pt>
                <c:pt idx="1300">
                  <c:v>0</c:v>
                </c:pt>
                <c:pt idx="1301">
                  <c:v>0</c:v>
                </c:pt>
                <c:pt idx="1302">
                  <c:v>0</c:v>
                </c:pt>
                <c:pt idx="1303">
                  <c:v>0</c:v>
                </c:pt>
                <c:pt idx="1304">
                  <c:v>0</c:v>
                </c:pt>
                <c:pt idx="1305">
                  <c:v>0</c:v>
                </c:pt>
                <c:pt idx="1306">
                  <c:v>0</c:v>
                </c:pt>
                <c:pt idx="1307">
                  <c:v>0</c:v>
                </c:pt>
                <c:pt idx="1308">
                  <c:v>0</c:v>
                </c:pt>
                <c:pt idx="1309">
                  <c:v>0</c:v>
                </c:pt>
                <c:pt idx="1310">
                  <c:v>0</c:v>
                </c:pt>
                <c:pt idx="1311">
                  <c:v>0</c:v>
                </c:pt>
                <c:pt idx="1312">
                  <c:v>0</c:v>
                </c:pt>
                <c:pt idx="1313">
                  <c:v>0</c:v>
                </c:pt>
                <c:pt idx="1314">
                  <c:v>0</c:v>
                </c:pt>
                <c:pt idx="1315">
                  <c:v>0</c:v>
                </c:pt>
                <c:pt idx="1316">
                  <c:v>0</c:v>
                </c:pt>
                <c:pt idx="1317">
                  <c:v>0</c:v>
                </c:pt>
                <c:pt idx="1318">
                  <c:v>0</c:v>
                </c:pt>
                <c:pt idx="1319">
                  <c:v>0</c:v>
                </c:pt>
                <c:pt idx="1320">
                  <c:v>0</c:v>
                </c:pt>
                <c:pt idx="1321">
                  <c:v>0</c:v>
                </c:pt>
                <c:pt idx="1322">
                  <c:v>0</c:v>
                </c:pt>
                <c:pt idx="1323">
                  <c:v>0</c:v>
                </c:pt>
                <c:pt idx="1324">
                  <c:v>0</c:v>
                </c:pt>
                <c:pt idx="1325">
                  <c:v>0</c:v>
                </c:pt>
                <c:pt idx="1326">
                  <c:v>0</c:v>
                </c:pt>
                <c:pt idx="1327">
                  <c:v>0</c:v>
                </c:pt>
                <c:pt idx="1328">
                  <c:v>0</c:v>
                </c:pt>
                <c:pt idx="1329">
                  <c:v>0</c:v>
                </c:pt>
                <c:pt idx="1330">
                  <c:v>0</c:v>
                </c:pt>
                <c:pt idx="1331">
                  <c:v>0</c:v>
                </c:pt>
                <c:pt idx="1332">
                  <c:v>0</c:v>
                </c:pt>
                <c:pt idx="1333">
                  <c:v>0</c:v>
                </c:pt>
                <c:pt idx="1334">
                  <c:v>0</c:v>
                </c:pt>
                <c:pt idx="1335">
                  <c:v>0</c:v>
                </c:pt>
                <c:pt idx="1336">
                  <c:v>0</c:v>
                </c:pt>
                <c:pt idx="1337">
                  <c:v>0</c:v>
                </c:pt>
                <c:pt idx="1338">
                  <c:v>0</c:v>
                </c:pt>
                <c:pt idx="1339">
                  <c:v>0</c:v>
                </c:pt>
                <c:pt idx="1340">
                  <c:v>0</c:v>
                </c:pt>
                <c:pt idx="1341">
                  <c:v>0</c:v>
                </c:pt>
                <c:pt idx="1342">
                  <c:v>0</c:v>
                </c:pt>
                <c:pt idx="1343">
                  <c:v>0</c:v>
                </c:pt>
                <c:pt idx="1344">
                  <c:v>0</c:v>
                </c:pt>
                <c:pt idx="1345">
                  <c:v>0</c:v>
                </c:pt>
                <c:pt idx="1346">
                  <c:v>0</c:v>
                </c:pt>
                <c:pt idx="1347">
                  <c:v>0</c:v>
                </c:pt>
                <c:pt idx="1348">
                  <c:v>0</c:v>
                </c:pt>
                <c:pt idx="1349">
                  <c:v>0</c:v>
                </c:pt>
                <c:pt idx="1350">
                  <c:v>0</c:v>
                </c:pt>
                <c:pt idx="1351">
                  <c:v>0</c:v>
                </c:pt>
                <c:pt idx="1352">
                  <c:v>0</c:v>
                </c:pt>
                <c:pt idx="1353">
                  <c:v>0</c:v>
                </c:pt>
                <c:pt idx="1354">
                  <c:v>0</c:v>
                </c:pt>
                <c:pt idx="1355">
                  <c:v>0</c:v>
                </c:pt>
                <c:pt idx="1356">
                  <c:v>0</c:v>
                </c:pt>
                <c:pt idx="1357">
                  <c:v>0</c:v>
                </c:pt>
                <c:pt idx="1358">
                  <c:v>0</c:v>
                </c:pt>
                <c:pt idx="1359">
                  <c:v>0</c:v>
                </c:pt>
                <c:pt idx="1360">
                  <c:v>0</c:v>
                </c:pt>
                <c:pt idx="1361">
                  <c:v>0</c:v>
                </c:pt>
                <c:pt idx="1362">
                  <c:v>0</c:v>
                </c:pt>
                <c:pt idx="1363">
                  <c:v>0</c:v>
                </c:pt>
                <c:pt idx="1364">
                  <c:v>0</c:v>
                </c:pt>
                <c:pt idx="1365">
                  <c:v>0</c:v>
                </c:pt>
                <c:pt idx="1366">
                  <c:v>0</c:v>
                </c:pt>
                <c:pt idx="1367">
                  <c:v>0</c:v>
                </c:pt>
                <c:pt idx="1368">
                  <c:v>0</c:v>
                </c:pt>
                <c:pt idx="1369">
                  <c:v>0</c:v>
                </c:pt>
                <c:pt idx="1370">
                  <c:v>0</c:v>
                </c:pt>
                <c:pt idx="1371">
                  <c:v>0</c:v>
                </c:pt>
                <c:pt idx="1372">
                  <c:v>0</c:v>
                </c:pt>
                <c:pt idx="1373">
                  <c:v>0</c:v>
                </c:pt>
                <c:pt idx="1374">
                  <c:v>0</c:v>
                </c:pt>
                <c:pt idx="1375">
                  <c:v>0</c:v>
                </c:pt>
                <c:pt idx="1376">
                  <c:v>0</c:v>
                </c:pt>
                <c:pt idx="1377">
                  <c:v>0</c:v>
                </c:pt>
                <c:pt idx="1378">
                  <c:v>0</c:v>
                </c:pt>
                <c:pt idx="1379">
                  <c:v>0</c:v>
                </c:pt>
                <c:pt idx="1380">
                  <c:v>0</c:v>
                </c:pt>
                <c:pt idx="1381">
                  <c:v>0</c:v>
                </c:pt>
                <c:pt idx="1382">
                  <c:v>0</c:v>
                </c:pt>
                <c:pt idx="1383">
                  <c:v>0</c:v>
                </c:pt>
                <c:pt idx="1384">
                  <c:v>0</c:v>
                </c:pt>
                <c:pt idx="1385">
                  <c:v>0</c:v>
                </c:pt>
                <c:pt idx="1386">
                  <c:v>0</c:v>
                </c:pt>
                <c:pt idx="1387">
                  <c:v>0</c:v>
                </c:pt>
                <c:pt idx="1388">
                  <c:v>0</c:v>
                </c:pt>
                <c:pt idx="1389">
                  <c:v>0</c:v>
                </c:pt>
                <c:pt idx="1390">
                  <c:v>0</c:v>
                </c:pt>
                <c:pt idx="1391">
                  <c:v>0</c:v>
                </c:pt>
                <c:pt idx="1392">
                  <c:v>0</c:v>
                </c:pt>
                <c:pt idx="1393">
                  <c:v>0</c:v>
                </c:pt>
                <c:pt idx="1394">
                  <c:v>0</c:v>
                </c:pt>
                <c:pt idx="1395">
                  <c:v>0</c:v>
                </c:pt>
                <c:pt idx="1396">
                  <c:v>0</c:v>
                </c:pt>
                <c:pt idx="1397">
                  <c:v>0</c:v>
                </c:pt>
                <c:pt idx="1398">
                  <c:v>0</c:v>
                </c:pt>
                <c:pt idx="1399">
                  <c:v>0</c:v>
                </c:pt>
                <c:pt idx="1400">
                  <c:v>0</c:v>
                </c:pt>
                <c:pt idx="1401">
                  <c:v>0</c:v>
                </c:pt>
                <c:pt idx="1402">
                  <c:v>0</c:v>
                </c:pt>
                <c:pt idx="1403">
                  <c:v>0</c:v>
                </c:pt>
                <c:pt idx="1404">
                  <c:v>0</c:v>
                </c:pt>
                <c:pt idx="1405">
                  <c:v>0</c:v>
                </c:pt>
                <c:pt idx="1406">
                  <c:v>0</c:v>
                </c:pt>
                <c:pt idx="1407">
                  <c:v>0</c:v>
                </c:pt>
                <c:pt idx="1408">
                  <c:v>0</c:v>
                </c:pt>
                <c:pt idx="1409">
                  <c:v>0</c:v>
                </c:pt>
                <c:pt idx="1410">
                  <c:v>0</c:v>
                </c:pt>
                <c:pt idx="1411">
                  <c:v>0</c:v>
                </c:pt>
                <c:pt idx="1412">
                  <c:v>0</c:v>
                </c:pt>
                <c:pt idx="1413">
                  <c:v>0</c:v>
                </c:pt>
                <c:pt idx="1414">
                  <c:v>0</c:v>
                </c:pt>
                <c:pt idx="1415">
                  <c:v>0</c:v>
                </c:pt>
                <c:pt idx="1416">
                  <c:v>0</c:v>
                </c:pt>
                <c:pt idx="1417">
                  <c:v>0</c:v>
                </c:pt>
                <c:pt idx="1418">
                  <c:v>0</c:v>
                </c:pt>
                <c:pt idx="1419">
                  <c:v>0</c:v>
                </c:pt>
                <c:pt idx="1420">
                  <c:v>0</c:v>
                </c:pt>
                <c:pt idx="1421">
                  <c:v>0</c:v>
                </c:pt>
                <c:pt idx="1422">
                  <c:v>0</c:v>
                </c:pt>
                <c:pt idx="1423">
                  <c:v>0</c:v>
                </c:pt>
                <c:pt idx="1424">
                  <c:v>0</c:v>
                </c:pt>
                <c:pt idx="1425">
                  <c:v>0</c:v>
                </c:pt>
                <c:pt idx="1426">
                  <c:v>0</c:v>
                </c:pt>
                <c:pt idx="1427">
                  <c:v>0</c:v>
                </c:pt>
                <c:pt idx="1428">
                  <c:v>0</c:v>
                </c:pt>
                <c:pt idx="1429">
                  <c:v>0</c:v>
                </c:pt>
                <c:pt idx="1430">
                  <c:v>0</c:v>
                </c:pt>
                <c:pt idx="1431">
                  <c:v>0</c:v>
                </c:pt>
                <c:pt idx="1432">
                  <c:v>0</c:v>
                </c:pt>
                <c:pt idx="1433">
                  <c:v>0</c:v>
                </c:pt>
                <c:pt idx="1434">
                  <c:v>0</c:v>
                </c:pt>
                <c:pt idx="1435">
                  <c:v>0</c:v>
                </c:pt>
                <c:pt idx="1436">
                  <c:v>0</c:v>
                </c:pt>
                <c:pt idx="1437">
                  <c:v>0</c:v>
                </c:pt>
                <c:pt idx="1438">
                  <c:v>0</c:v>
                </c:pt>
                <c:pt idx="1439">
                  <c:v>0</c:v>
                </c:pt>
                <c:pt idx="1440">
                  <c:v>0</c:v>
                </c:pt>
                <c:pt idx="1441">
                  <c:v>0</c:v>
                </c:pt>
                <c:pt idx="1442">
                  <c:v>0</c:v>
                </c:pt>
                <c:pt idx="1443">
                  <c:v>0</c:v>
                </c:pt>
                <c:pt idx="1444">
                  <c:v>0</c:v>
                </c:pt>
                <c:pt idx="1445">
                  <c:v>0</c:v>
                </c:pt>
                <c:pt idx="1446">
                  <c:v>0</c:v>
                </c:pt>
                <c:pt idx="1447">
                  <c:v>0</c:v>
                </c:pt>
                <c:pt idx="1448">
                  <c:v>0</c:v>
                </c:pt>
                <c:pt idx="1449">
                  <c:v>0</c:v>
                </c:pt>
                <c:pt idx="1450">
                  <c:v>0</c:v>
                </c:pt>
                <c:pt idx="1451">
                  <c:v>0</c:v>
                </c:pt>
                <c:pt idx="1452">
                  <c:v>0</c:v>
                </c:pt>
                <c:pt idx="1453">
                  <c:v>0</c:v>
                </c:pt>
                <c:pt idx="1454">
                  <c:v>0</c:v>
                </c:pt>
                <c:pt idx="1455">
                  <c:v>0</c:v>
                </c:pt>
                <c:pt idx="1456">
                  <c:v>0</c:v>
                </c:pt>
                <c:pt idx="1457">
                  <c:v>0</c:v>
                </c:pt>
                <c:pt idx="1458">
                  <c:v>0</c:v>
                </c:pt>
                <c:pt idx="1459">
                  <c:v>0</c:v>
                </c:pt>
                <c:pt idx="1460">
                  <c:v>0</c:v>
                </c:pt>
                <c:pt idx="1461">
                  <c:v>0</c:v>
                </c:pt>
                <c:pt idx="1462">
                  <c:v>0</c:v>
                </c:pt>
                <c:pt idx="1463">
                  <c:v>0</c:v>
                </c:pt>
                <c:pt idx="1464">
                  <c:v>0</c:v>
                </c:pt>
                <c:pt idx="1465">
                  <c:v>0</c:v>
                </c:pt>
                <c:pt idx="1466">
                  <c:v>0</c:v>
                </c:pt>
                <c:pt idx="1467">
                  <c:v>0</c:v>
                </c:pt>
                <c:pt idx="1468">
                  <c:v>0</c:v>
                </c:pt>
                <c:pt idx="1469">
                  <c:v>0</c:v>
                </c:pt>
                <c:pt idx="1470">
                  <c:v>0</c:v>
                </c:pt>
                <c:pt idx="1471">
                  <c:v>0</c:v>
                </c:pt>
                <c:pt idx="1472">
                  <c:v>0</c:v>
                </c:pt>
                <c:pt idx="1473">
                  <c:v>0</c:v>
                </c:pt>
                <c:pt idx="1474">
                  <c:v>0</c:v>
                </c:pt>
                <c:pt idx="1475">
                  <c:v>0</c:v>
                </c:pt>
                <c:pt idx="1476">
                  <c:v>0</c:v>
                </c:pt>
                <c:pt idx="1477">
                  <c:v>0</c:v>
                </c:pt>
                <c:pt idx="1478">
                  <c:v>0</c:v>
                </c:pt>
                <c:pt idx="1479">
                  <c:v>0</c:v>
                </c:pt>
                <c:pt idx="1480">
                  <c:v>0</c:v>
                </c:pt>
                <c:pt idx="1481">
                  <c:v>0</c:v>
                </c:pt>
                <c:pt idx="1482">
                  <c:v>0</c:v>
                </c:pt>
                <c:pt idx="1483">
                  <c:v>0</c:v>
                </c:pt>
                <c:pt idx="1484">
                  <c:v>0</c:v>
                </c:pt>
                <c:pt idx="1485">
                  <c:v>0</c:v>
                </c:pt>
                <c:pt idx="1486">
                  <c:v>0</c:v>
                </c:pt>
                <c:pt idx="1487">
                  <c:v>0</c:v>
                </c:pt>
                <c:pt idx="1488">
                  <c:v>0</c:v>
                </c:pt>
                <c:pt idx="1489">
                  <c:v>0</c:v>
                </c:pt>
                <c:pt idx="1490">
                  <c:v>0</c:v>
                </c:pt>
                <c:pt idx="1491">
                  <c:v>0</c:v>
                </c:pt>
                <c:pt idx="1492">
                  <c:v>0</c:v>
                </c:pt>
                <c:pt idx="1493">
                  <c:v>0</c:v>
                </c:pt>
                <c:pt idx="1494">
                  <c:v>0</c:v>
                </c:pt>
                <c:pt idx="1495">
                  <c:v>0</c:v>
                </c:pt>
                <c:pt idx="1496">
                  <c:v>0</c:v>
                </c:pt>
                <c:pt idx="1497">
                  <c:v>0</c:v>
                </c:pt>
                <c:pt idx="1498">
                  <c:v>0</c:v>
                </c:pt>
                <c:pt idx="1499">
                  <c:v>0</c:v>
                </c:pt>
                <c:pt idx="1500">
                  <c:v>0</c:v>
                </c:pt>
                <c:pt idx="1501">
                  <c:v>0</c:v>
                </c:pt>
                <c:pt idx="1502">
                  <c:v>0</c:v>
                </c:pt>
                <c:pt idx="1503">
                  <c:v>0</c:v>
                </c:pt>
                <c:pt idx="1504">
                  <c:v>0</c:v>
                </c:pt>
                <c:pt idx="1505">
                  <c:v>0</c:v>
                </c:pt>
                <c:pt idx="1506">
                  <c:v>0</c:v>
                </c:pt>
                <c:pt idx="1507">
                  <c:v>0</c:v>
                </c:pt>
                <c:pt idx="1508">
                  <c:v>0</c:v>
                </c:pt>
                <c:pt idx="1509">
                  <c:v>0</c:v>
                </c:pt>
                <c:pt idx="1510">
                  <c:v>0</c:v>
                </c:pt>
                <c:pt idx="1511">
                  <c:v>0</c:v>
                </c:pt>
                <c:pt idx="1512">
                  <c:v>0</c:v>
                </c:pt>
                <c:pt idx="1513">
                  <c:v>0</c:v>
                </c:pt>
                <c:pt idx="1514">
                  <c:v>0</c:v>
                </c:pt>
                <c:pt idx="1515">
                  <c:v>0</c:v>
                </c:pt>
                <c:pt idx="1516">
                  <c:v>0</c:v>
                </c:pt>
                <c:pt idx="1517">
                  <c:v>0</c:v>
                </c:pt>
                <c:pt idx="1518">
                  <c:v>0</c:v>
                </c:pt>
                <c:pt idx="1519">
                  <c:v>0</c:v>
                </c:pt>
                <c:pt idx="1520">
                  <c:v>0</c:v>
                </c:pt>
                <c:pt idx="1521">
                  <c:v>0</c:v>
                </c:pt>
                <c:pt idx="1522">
                  <c:v>0</c:v>
                </c:pt>
                <c:pt idx="1523">
                  <c:v>0</c:v>
                </c:pt>
                <c:pt idx="1524">
                  <c:v>0</c:v>
                </c:pt>
                <c:pt idx="1525">
                  <c:v>0</c:v>
                </c:pt>
                <c:pt idx="1526">
                  <c:v>0</c:v>
                </c:pt>
                <c:pt idx="1527">
                  <c:v>0</c:v>
                </c:pt>
                <c:pt idx="1528">
                  <c:v>0</c:v>
                </c:pt>
                <c:pt idx="1529">
                  <c:v>0</c:v>
                </c:pt>
                <c:pt idx="1530">
                  <c:v>0</c:v>
                </c:pt>
                <c:pt idx="1531">
                  <c:v>0</c:v>
                </c:pt>
                <c:pt idx="1532">
                  <c:v>0</c:v>
                </c:pt>
                <c:pt idx="1533">
                  <c:v>0</c:v>
                </c:pt>
                <c:pt idx="1534">
                  <c:v>0</c:v>
                </c:pt>
                <c:pt idx="1535">
                  <c:v>0</c:v>
                </c:pt>
                <c:pt idx="1536">
                  <c:v>0</c:v>
                </c:pt>
                <c:pt idx="1537">
                  <c:v>0</c:v>
                </c:pt>
                <c:pt idx="1538">
                  <c:v>0</c:v>
                </c:pt>
                <c:pt idx="1539">
                  <c:v>0</c:v>
                </c:pt>
                <c:pt idx="1540">
                  <c:v>0</c:v>
                </c:pt>
                <c:pt idx="1541">
                  <c:v>0</c:v>
                </c:pt>
                <c:pt idx="1542">
                  <c:v>0</c:v>
                </c:pt>
                <c:pt idx="1543">
                  <c:v>0</c:v>
                </c:pt>
                <c:pt idx="1544">
                  <c:v>0</c:v>
                </c:pt>
                <c:pt idx="1545">
                  <c:v>0</c:v>
                </c:pt>
                <c:pt idx="1546">
                  <c:v>0</c:v>
                </c:pt>
                <c:pt idx="1547">
                  <c:v>0</c:v>
                </c:pt>
                <c:pt idx="1548">
                  <c:v>0</c:v>
                </c:pt>
                <c:pt idx="1549">
                  <c:v>0</c:v>
                </c:pt>
                <c:pt idx="1550">
                  <c:v>0</c:v>
                </c:pt>
                <c:pt idx="1551">
                  <c:v>0</c:v>
                </c:pt>
                <c:pt idx="1552">
                  <c:v>0</c:v>
                </c:pt>
                <c:pt idx="1553">
                  <c:v>0</c:v>
                </c:pt>
                <c:pt idx="1554">
                  <c:v>0</c:v>
                </c:pt>
                <c:pt idx="1555">
                  <c:v>0</c:v>
                </c:pt>
                <c:pt idx="1556">
                  <c:v>0</c:v>
                </c:pt>
                <c:pt idx="1557">
                  <c:v>0</c:v>
                </c:pt>
                <c:pt idx="1558">
                  <c:v>0</c:v>
                </c:pt>
                <c:pt idx="1559">
                  <c:v>0</c:v>
                </c:pt>
                <c:pt idx="1560">
                  <c:v>0</c:v>
                </c:pt>
                <c:pt idx="1561">
                  <c:v>0</c:v>
                </c:pt>
                <c:pt idx="1562">
                  <c:v>0</c:v>
                </c:pt>
                <c:pt idx="1563">
                  <c:v>0</c:v>
                </c:pt>
                <c:pt idx="1564">
                  <c:v>0</c:v>
                </c:pt>
                <c:pt idx="1565">
                  <c:v>0</c:v>
                </c:pt>
                <c:pt idx="1566">
                  <c:v>0</c:v>
                </c:pt>
                <c:pt idx="1567">
                  <c:v>0</c:v>
                </c:pt>
                <c:pt idx="1568">
                  <c:v>0</c:v>
                </c:pt>
                <c:pt idx="1569">
                  <c:v>0</c:v>
                </c:pt>
                <c:pt idx="1570">
                  <c:v>0</c:v>
                </c:pt>
                <c:pt idx="1571">
                  <c:v>0</c:v>
                </c:pt>
                <c:pt idx="1572">
                  <c:v>0</c:v>
                </c:pt>
                <c:pt idx="1573">
                  <c:v>0</c:v>
                </c:pt>
                <c:pt idx="1574">
                  <c:v>0</c:v>
                </c:pt>
                <c:pt idx="1575">
                  <c:v>0</c:v>
                </c:pt>
                <c:pt idx="1576">
                  <c:v>0</c:v>
                </c:pt>
                <c:pt idx="1577">
                  <c:v>0</c:v>
                </c:pt>
                <c:pt idx="1578">
                  <c:v>0</c:v>
                </c:pt>
                <c:pt idx="1579">
                  <c:v>0</c:v>
                </c:pt>
                <c:pt idx="1580">
                  <c:v>0</c:v>
                </c:pt>
                <c:pt idx="1581">
                  <c:v>0</c:v>
                </c:pt>
                <c:pt idx="1582">
                  <c:v>0</c:v>
                </c:pt>
                <c:pt idx="1583">
                  <c:v>0</c:v>
                </c:pt>
                <c:pt idx="1584">
                  <c:v>0</c:v>
                </c:pt>
                <c:pt idx="1585">
                  <c:v>0</c:v>
                </c:pt>
                <c:pt idx="1586">
                  <c:v>0</c:v>
                </c:pt>
                <c:pt idx="1587">
                  <c:v>0</c:v>
                </c:pt>
                <c:pt idx="1588">
                  <c:v>0</c:v>
                </c:pt>
                <c:pt idx="1589">
                  <c:v>0</c:v>
                </c:pt>
                <c:pt idx="1590">
                  <c:v>0</c:v>
                </c:pt>
                <c:pt idx="1591">
                  <c:v>0</c:v>
                </c:pt>
                <c:pt idx="1592">
                  <c:v>0</c:v>
                </c:pt>
                <c:pt idx="1593">
                  <c:v>0</c:v>
                </c:pt>
                <c:pt idx="1594">
                  <c:v>0</c:v>
                </c:pt>
                <c:pt idx="1595">
                  <c:v>0</c:v>
                </c:pt>
                <c:pt idx="1596">
                  <c:v>0</c:v>
                </c:pt>
                <c:pt idx="1597">
                  <c:v>0</c:v>
                </c:pt>
                <c:pt idx="1598">
                  <c:v>0</c:v>
                </c:pt>
                <c:pt idx="1599">
                  <c:v>0</c:v>
                </c:pt>
                <c:pt idx="1600">
                  <c:v>0</c:v>
                </c:pt>
                <c:pt idx="1601">
                  <c:v>0</c:v>
                </c:pt>
                <c:pt idx="1602">
                  <c:v>0</c:v>
                </c:pt>
                <c:pt idx="1603">
                  <c:v>0</c:v>
                </c:pt>
                <c:pt idx="1604">
                  <c:v>0</c:v>
                </c:pt>
                <c:pt idx="1605">
                  <c:v>0</c:v>
                </c:pt>
                <c:pt idx="1606">
                  <c:v>0</c:v>
                </c:pt>
                <c:pt idx="1607">
                  <c:v>0</c:v>
                </c:pt>
                <c:pt idx="1608">
                  <c:v>0</c:v>
                </c:pt>
                <c:pt idx="1609">
                  <c:v>0</c:v>
                </c:pt>
                <c:pt idx="1610">
                  <c:v>0</c:v>
                </c:pt>
                <c:pt idx="1611">
                  <c:v>0</c:v>
                </c:pt>
                <c:pt idx="1612">
                  <c:v>0</c:v>
                </c:pt>
                <c:pt idx="1613">
                  <c:v>0</c:v>
                </c:pt>
                <c:pt idx="1614">
                  <c:v>0</c:v>
                </c:pt>
                <c:pt idx="1615">
                  <c:v>0</c:v>
                </c:pt>
                <c:pt idx="1616">
                  <c:v>0</c:v>
                </c:pt>
                <c:pt idx="1617">
                  <c:v>0</c:v>
                </c:pt>
                <c:pt idx="1618">
                  <c:v>0</c:v>
                </c:pt>
                <c:pt idx="1619">
                  <c:v>0</c:v>
                </c:pt>
                <c:pt idx="1620">
                  <c:v>0</c:v>
                </c:pt>
                <c:pt idx="1621">
                  <c:v>0</c:v>
                </c:pt>
                <c:pt idx="1622">
                  <c:v>0</c:v>
                </c:pt>
                <c:pt idx="1623">
                  <c:v>0</c:v>
                </c:pt>
                <c:pt idx="1624">
                  <c:v>0</c:v>
                </c:pt>
                <c:pt idx="1625">
                  <c:v>0</c:v>
                </c:pt>
                <c:pt idx="1626">
                  <c:v>0</c:v>
                </c:pt>
                <c:pt idx="1627">
                  <c:v>0</c:v>
                </c:pt>
                <c:pt idx="1628">
                  <c:v>0</c:v>
                </c:pt>
                <c:pt idx="1629">
                  <c:v>0</c:v>
                </c:pt>
                <c:pt idx="1630">
                  <c:v>0</c:v>
                </c:pt>
                <c:pt idx="1631">
                  <c:v>0</c:v>
                </c:pt>
                <c:pt idx="1632">
                  <c:v>0</c:v>
                </c:pt>
                <c:pt idx="1633">
                  <c:v>0</c:v>
                </c:pt>
                <c:pt idx="1634">
                  <c:v>0</c:v>
                </c:pt>
                <c:pt idx="1635">
                  <c:v>0</c:v>
                </c:pt>
                <c:pt idx="1636">
                  <c:v>0</c:v>
                </c:pt>
                <c:pt idx="1637">
                  <c:v>0</c:v>
                </c:pt>
                <c:pt idx="1638">
                  <c:v>0</c:v>
                </c:pt>
                <c:pt idx="1639">
                  <c:v>0</c:v>
                </c:pt>
                <c:pt idx="1640">
                  <c:v>0</c:v>
                </c:pt>
                <c:pt idx="1641">
                  <c:v>0</c:v>
                </c:pt>
                <c:pt idx="1642">
                  <c:v>0</c:v>
                </c:pt>
                <c:pt idx="1643">
                  <c:v>0</c:v>
                </c:pt>
                <c:pt idx="1644">
                  <c:v>0</c:v>
                </c:pt>
                <c:pt idx="1645">
                  <c:v>0</c:v>
                </c:pt>
                <c:pt idx="1646">
                  <c:v>0</c:v>
                </c:pt>
                <c:pt idx="1647">
                  <c:v>0</c:v>
                </c:pt>
                <c:pt idx="1648">
                  <c:v>0</c:v>
                </c:pt>
                <c:pt idx="1649">
                  <c:v>0</c:v>
                </c:pt>
                <c:pt idx="1650">
                  <c:v>0</c:v>
                </c:pt>
                <c:pt idx="1651">
                  <c:v>0</c:v>
                </c:pt>
                <c:pt idx="1652">
                  <c:v>0</c:v>
                </c:pt>
                <c:pt idx="1653">
                  <c:v>0</c:v>
                </c:pt>
                <c:pt idx="1654">
                  <c:v>0</c:v>
                </c:pt>
                <c:pt idx="1655">
                  <c:v>0</c:v>
                </c:pt>
                <c:pt idx="1656">
                  <c:v>0</c:v>
                </c:pt>
                <c:pt idx="1657">
                  <c:v>0</c:v>
                </c:pt>
                <c:pt idx="1658">
                  <c:v>0</c:v>
                </c:pt>
                <c:pt idx="1659">
                  <c:v>0</c:v>
                </c:pt>
                <c:pt idx="1660">
                  <c:v>0</c:v>
                </c:pt>
                <c:pt idx="1661">
                  <c:v>0</c:v>
                </c:pt>
                <c:pt idx="1662">
                  <c:v>0</c:v>
                </c:pt>
                <c:pt idx="1663">
                  <c:v>0</c:v>
                </c:pt>
                <c:pt idx="1664">
                  <c:v>0</c:v>
                </c:pt>
                <c:pt idx="1665">
                  <c:v>0</c:v>
                </c:pt>
                <c:pt idx="1666">
                  <c:v>0</c:v>
                </c:pt>
                <c:pt idx="1667">
                  <c:v>0</c:v>
                </c:pt>
                <c:pt idx="1668">
                  <c:v>0</c:v>
                </c:pt>
                <c:pt idx="1669">
                  <c:v>0</c:v>
                </c:pt>
                <c:pt idx="1670">
                  <c:v>0</c:v>
                </c:pt>
                <c:pt idx="1671">
                  <c:v>0</c:v>
                </c:pt>
                <c:pt idx="1672">
                  <c:v>0</c:v>
                </c:pt>
                <c:pt idx="1673">
                  <c:v>0</c:v>
                </c:pt>
                <c:pt idx="1674">
                  <c:v>0</c:v>
                </c:pt>
                <c:pt idx="1675">
                  <c:v>0</c:v>
                </c:pt>
                <c:pt idx="1676">
                  <c:v>0</c:v>
                </c:pt>
                <c:pt idx="1677">
                  <c:v>0</c:v>
                </c:pt>
                <c:pt idx="1678">
                  <c:v>0</c:v>
                </c:pt>
                <c:pt idx="1679">
                  <c:v>0</c:v>
                </c:pt>
                <c:pt idx="1680">
                  <c:v>0</c:v>
                </c:pt>
                <c:pt idx="1681">
                  <c:v>0</c:v>
                </c:pt>
                <c:pt idx="1682">
                  <c:v>0</c:v>
                </c:pt>
                <c:pt idx="1683">
                  <c:v>0</c:v>
                </c:pt>
                <c:pt idx="1684">
                  <c:v>0</c:v>
                </c:pt>
                <c:pt idx="1685">
                  <c:v>0</c:v>
                </c:pt>
                <c:pt idx="1686">
                  <c:v>0</c:v>
                </c:pt>
                <c:pt idx="1687">
                  <c:v>0</c:v>
                </c:pt>
                <c:pt idx="1688">
                  <c:v>0</c:v>
                </c:pt>
                <c:pt idx="1689">
                  <c:v>0</c:v>
                </c:pt>
                <c:pt idx="1690">
                  <c:v>0</c:v>
                </c:pt>
                <c:pt idx="1691">
                  <c:v>0</c:v>
                </c:pt>
                <c:pt idx="1692">
                  <c:v>0</c:v>
                </c:pt>
                <c:pt idx="1693">
                  <c:v>0</c:v>
                </c:pt>
                <c:pt idx="1694">
                  <c:v>0</c:v>
                </c:pt>
                <c:pt idx="1695">
                  <c:v>0</c:v>
                </c:pt>
                <c:pt idx="1696">
                  <c:v>0</c:v>
                </c:pt>
                <c:pt idx="1697">
                  <c:v>0</c:v>
                </c:pt>
                <c:pt idx="1698">
                  <c:v>0</c:v>
                </c:pt>
                <c:pt idx="1699">
                  <c:v>0</c:v>
                </c:pt>
                <c:pt idx="1700">
                  <c:v>0</c:v>
                </c:pt>
                <c:pt idx="1701">
                  <c:v>0</c:v>
                </c:pt>
                <c:pt idx="1702">
                  <c:v>0</c:v>
                </c:pt>
                <c:pt idx="1703">
                  <c:v>0</c:v>
                </c:pt>
                <c:pt idx="1704">
                  <c:v>0</c:v>
                </c:pt>
                <c:pt idx="1705">
                  <c:v>0</c:v>
                </c:pt>
                <c:pt idx="1706">
                  <c:v>0</c:v>
                </c:pt>
                <c:pt idx="1707">
                  <c:v>0</c:v>
                </c:pt>
                <c:pt idx="1708">
                  <c:v>0</c:v>
                </c:pt>
                <c:pt idx="1709">
                  <c:v>0</c:v>
                </c:pt>
                <c:pt idx="1710">
                  <c:v>0</c:v>
                </c:pt>
                <c:pt idx="1711">
                  <c:v>0</c:v>
                </c:pt>
                <c:pt idx="1712">
                  <c:v>0</c:v>
                </c:pt>
                <c:pt idx="1713">
                  <c:v>0</c:v>
                </c:pt>
                <c:pt idx="1714">
                  <c:v>0</c:v>
                </c:pt>
                <c:pt idx="1715">
                  <c:v>0</c:v>
                </c:pt>
                <c:pt idx="1716">
                  <c:v>0</c:v>
                </c:pt>
                <c:pt idx="1717">
                  <c:v>0</c:v>
                </c:pt>
                <c:pt idx="1718">
                  <c:v>0</c:v>
                </c:pt>
                <c:pt idx="1719">
                  <c:v>0</c:v>
                </c:pt>
                <c:pt idx="1720">
                  <c:v>0</c:v>
                </c:pt>
                <c:pt idx="1721">
                  <c:v>0</c:v>
                </c:pt>
                <c:pt idx="1722">
                  <c:v>0</c:v>
                </c:pt>
                <c:pt idx="1723">
                  <c:v>0</c:v>
                </c:pt>
                <c:pt idx="1724">
                  <c:v>0</c:v>
                </c:pt>
                <c:pt idx="1725">
                  <c:v>0</c:v>
                </c:pt>
                <c:pt idx="1726">
                  <c:v>0</c:v>
                </c:pt>
                <c:pt idx="1727">
                  <c:v>0</c:v>
                </c:pt>
                <c:pt idx="1728">
                  <c:v>0</c:v>
                </c:pt>
                <c:pt idx="1729">
                  <c:v>0</c:v>
                </c:pt>
                <c:pt idx="1730">
                  <c:v>0</c:v>
                </c:pt>
                <c:pt idx="1731">
                  <c:v>0</c:v>
                </c:pt>
                <c:pt idx="1732">
                  <c:v>0</c:v>
                </c:pt>
                <c:pt idx="1733">
                  <c:v>0</c:v>
                </c:pt>
                <c:pt idx="1734">
                  <c:v>0</c:v>
                </c:pt>
                <c:pt idx="1735">
                  <c:v>0</c:v>
                </c:pt>
                <c:pt idx="1736">
                  <c:v>0</c:v>
                </c:pt>
                <c:pt idx="1737">
                  <c:v>0</c:v>
                </c:pt>
                <c:pt idx="1738">
                  <c:v>0</c:v>
                </c:pt>
                <c:pt idx="1739">
                  <c:v>0</c:v>
                </c:pt>
                <c:pt idx="1740">
                  <c:v>0</c:v>
                </c:pt>
                <c:pt idx="1741">
                  <c:v>0</c:v>
                </c:pt>
                <c:pt idx="1742">
                  <c:v>0</c:v>
                </c:pt>
                <c:pt idx="1743">
                  <c:v>0</c:v>
                </c:pt>
                <c:pt idx="1744">
                  <c:v>0</c:v>
                </c:pt>
                <c:pt idx="1745">
                  <c:v>0</c:v>
                </c:pt>
                <c:pt idx="1746">
                  <c:v>0</c:v>
                </c:pt>
                <c:pt idx="1747">
                  <c:v>0</c:v>
                </c:pt>
                <c:pt idx="1748">
                  <c:v>0</c:v>
                </c:pt>
                <c:pt idx="1749">
                  <c:v>0</c:v>
                </c:pt>
                <c:pt idx="1750">
                  <c:v>0</c:v>
                </c:pt>
                <c:pt idx="1751">
                  <c:v>0</c:v>
                </c:pt>
                <c:pt idx="1752">
                  <c:v>0</c:v>
                </c:pt>
                <c:pt idx="1753">
                  <c:v>0</c:v>
                </c:pt>
                <c:pt idx="1754">
                  <c:v>0</c:v>
                </c:pt>
                <c:pt idx="1755">
                  <c:v>0</c:v>
                </c:pt>
                <c:pt idx="1756">
                  <c:v>0</c:v>
                </c:pt>
                <c:pt idx="1757">
                  <c:v>0</c:v>
                </c:pt>
                <c:pt idx="1758">
                  <c:v>0</c:v>
                </c:pt>
                <c:pt idx="1759">
                  <c:v>0</c:v>
                </c:pt>
                <c:pt idx="1760">
                  <c:v>0</c:v>
                </c:pt>
                <c:pt idx="1761">
                  <c:v>0</c:v>
                </c:pt>
                <c:pt idx="1762">
                  <c:v>0</c:v>
                </c:pt>
                <c:pt idx="1763">
                  <c:v>0</c:v>
                </c:pt>
                <c:pt idx="1764">
                  <c:v>0</c:v>
                </c:pt>
                <c:pt idx="1765">
                  <c:v>0</c:v>
                </c:pt>
                <c:pt idx="1766">
                  <c:v>0</c:v>
                </c:pt>
                <c:pt idx="1767">
                  <c:v>0</c:v>
                </c:pt>
                <c:pt idx="1768">
                  <c:v>0</c:v>
                </c:pt>
                <c:pt idx="1769">
                  <c:v>0</c:v>
                </c:pt>
                <c:pt idx="1770">
                  <c:v>0</c:v>
                </c:pt>
                <c:pt idx="1771">
                  <c:v>0</c:v>
                </c:pt>
                <c:pt idx="1772">
                  <c:v>0</c:v>
                </c:pt>
                <c:pt idx="1773">
                  <c:v>0</c:v>
                </c:pt>
                <c:pt idx="1774">
                  <c:v>0</c:v>
                </c:pt>
                <c:pt idx="1775">
                  <c:v>0</c:v>
                </c:pt>
                <c:pt idx="1776">
                  <c:v>0</c:v>
                </c:pt>
                <c:pt idx="1777">
                  <c:v>0</c:v>
                </c:pt>
                <c:pt idx="1778">
                  <c:v>0</c:v>
                </c:pt>
                <c:pt idx="1779">
                  <c:v>0</c:v>
                </c:pt>
                <c:pt idx="1780">
                  <c:v>0</c:v>
                </c:pt>
                <c:pt idx="1781">
                  <c:v>0</c:v>
                </c:pt>
                <c:pt idx="1782">
                  <c:v>0</c:v>
                </c:pt>
                <c:pt idx="1783">
                  <c:v>0</c:v>
                </c:pt>
                <c:pt idx="1784">
                  <c:v>0</c:v>
                </c:pt>
                <c:pt idx="1785">
                  <c:v>0</c:v>
                </c:pt>
                <c:pt idx="1786">
                  <c:v>0</c:v>
                </c:pt>
                <c:pt idx="1787">
                  <c:v>0</c:v>
                </c:pt>
                <c:pt idx="1788">
                  <c:v>0</c:v>
                </c:pt>
                <c:pt idx="1789">
                  <c:v>0</c:v>
                </c:pt>
                <c:pt idx="1790">
                  <c:v>0</c:v>
                </c:pt>
                <c:pt idx="1791">
                  <c:v>0</c:v>
                </c:pt>
                <c:pt idx="1792">
                  <c:v>0</c:v>
                </c:pt>
                <c:pt idx="1793">
                  <c:v>0</c:v>
                </c:pt>
                <c:pt idx="1794">
                  <c:v>0</c:v>
                </c:pt>
                <c:pt idx="1795">
                  <c:v>0</c:v>
                </c:pt>
                <c:pt idx="1796">
                  <c:v>0</c:v>
                </c:pt>
                <c:pt idx="1797">
                  <c:v>0</c:v>
                </c:pt>
                <c:pt idx="1798">
                  <c:v>0</c:v>
                </c:pt>
                <c:pt idx="1799">
                  <c:v>0</c:v>
                </c:pt>
                <c:pt idx="1800">
                  <c:v>0</c:v>
                </c:pt>
                <c:pt idx="1801">
                  <c:v>0</c:v>
                </c:pt>
                <c:pt idx="1802">
                  <c:v>0</c:v>
                </c:pt>
                <c:pt idx="1803">
                  <c:v>0</c:v>
                </c:pt>
                <c:pt idx="1804">
                  <c:v>0</c:v>
                </c:pt>
                <c:pt idx="1805">
                  <c:v>0</c:v>
                </c:pt>
                <c:pt idx="1806">
                  <c:v>0</c:v>
                </c:pt>
                <c:pt idx="1807">
                  <c:v>0</c:v>
                </c:pt>
                <c:pt idx="1808">
                  <c:v>0</c:v>
                </c:pt>
                <c:pt idx="1809">
                  <c:v>0</c:v>
                </c:pt>
                <c:pt idx="1810">
                  <c:v>0</c:v>
                </c:pt>
                <c:pt idx="1811">
                  <c:v>0</c:v>
                </c:pt>
                <c:pt idx="1812">
                  <c:v>0</c:v>
                </c:pt>
                <c:pt idx="1813">
                  <c:v>0</c:v>
                </c:pt>
                <c:pt idx="1814">
                  <c:v>0</c:v>
                </c:pt>
                <c:pt idx="1815">
                  <c:v>0</c:v>
                </c:pt>
                <c:pt idx="1816">
                  <c:v>0</c:v>
                </c:pt>
                <c:pt idx="1817">
                  <c:v>0</c:v>
                </c:pt>
                <c:pt idx="1818">
                  <c:v>0</c:v>
                </c:pt>
                <c:pt idx="1819">
                  <c:v>0</c:v>
                </c:pt>
                <c:pt idx="1820">
                  <c:v>0</c:v>
                </c:pt>
                <c:pt idx="1821">
                  <c:v>0</c:v>
                </c:pt>
                <c:pt idx="1822">
                  <c:v>0</c:v>
                </c:pt>
                <c:pt idx="1823">
                  <c:v>0</c:v>
                </c:pt>
                <c:pt idx="1824">
                  <c:v>0</c:v>
                </c:pt>
                <c:pt idx="1825">
                  <c:v>0</c:v>
                </c:pt>
                <c:pt idx="1826">
                  <c:v>0</c:v>
                </c:pt>
                <c:pt idx="1827">
                  <c:v>0</c:v>
                </c:pt>
                <c:pt idx="1828">
                  <c:v>0</c:v>
                </c:pt>
                <c:pt idx="1829">
                  <c:v>0</c:v>
                </c:pt>
                <c:pt idx="1830">
                  <c:v>0</c:v>
                </c:pt>
                <c:pt idx="1831">
                  <c:v>0</c:v>
                </c:pt>
                <c:pt idx="1832">
                  <c:v>0</c:v>
                </c:pt>
                <c:pt idx="1833">
                  <c:v>0</c:v>
                </c:pt>
                <c:pt idx="1834">
                  <c:v>0</c:v>
                </c:pt>
                <c:pt idx="1835">
                  <c:v>0</c:v>
                </c:pt>
                <c:pt idx="1836">
                  <c:v>0</c:v>
                </c:pt>
                <c:pt idx="1837">
                  <c:v>0</c:v>
                </c:pt>
                <c:pt idx="1838">
                  <c:v>0</c:v>
                </c:pt>
                <c:pt idx="1839">
                  <c:v>0</c:v>
                </c:pt>
                <c:pt idx="1840">
                  <c:v>0</c:v>
                </c:pt>
                <c:pt idx="1841">
                  <c:v>0</c:v>
                </c:pt>
                <c:pt idx="1842">
                  <c:v>0</c:v>
                </c:pt>
                <c:pt idx="1843">
                  <c:v>0</c:v>
                </c:pt>
                <c:pt idx="1844">
                  <c:v>0</c:v>
                </c:pt>
                <c:pt idx="1845">
                  <c:v>0</c:v>
                </c:pt>
                <c:pt idx="1846">
                  <c:v>0</c:v>
                </c:pt>
                <c:pt idx="1847">
                  <c:v>0</c:v>
                </c:pt>
                <c:pt idx="1848">
                  <c:v>0</c:v>
                </c:pt>
                <c:pt idx="1849">
                  <c:v>0</c:v>
                </c:pt>
                <c:pt idx="1850">
                  <c:v>0</c:v>
                </c:pt>
                <c:pt idx="1851">
                  <c:v>0</c:v>
                </c:pt>
                <c:pt idx="1852">
                  <c:v>0</c:v>
                </c:pt>
                <c:pt idx="1853">
                  <c:v>0</c:v>
                </c:pt>
                <c:pt idx="1854">
                  <c:v>0</c:v>
                </c:pt>
                <c:pt idx="1855">
                  <c:v>0</c:v>
                </c:pt>
                <c:pt idx="1856">
                  <c:v>0</c:v>
                </c:pt>
                <c:pt idx="1857">
                  <c:v>0</c:v>
                </c:pt>
                <c:pt idx="1858">
                  <c:v>0</c:v>
                </c:pt>
                <c:pt idx="1859">
                  <c:v>0</c:v>
                </c:pt>
                <c:pt idx="1860">
                  <c:v>0</c:v>
                </c:pt>
                <c:pt idx="1861">
                  <c:v>0</c:v>
                </c:pt>
                <c:pt idx="1862">
                  <c:v>0</c:v>
                </c:pt>
                <c:pt idx="1863">
                  <c:v>0</c:v>
                </c:pt>
                <c:pt idx="1864">
                  <c:v>0</c:v>
                </c:pt>
                <c:pt idx="1865">
                  <c:v>0</c:v>
                </c:pt>
                <c:pt idx="1866">
                  <c:v>0</c:v>
                </c:pt>
                <c:pt idx="1867">
                  <c:v>0</c:v>
                </c:pt>
                <c:pt idx="1868">
                  <c:v>0</c:v>
                </c:pt>
                <c:pt idx="1869">
                  <c:v>0</c:v>
                </c:pt>
                <c:pt idx="1870">
                  <c:v>0</c:v>
                </c:pt>
                <c:pt idx="1871">
                  <c:v>0</c:v>
                </c:pt>
                <c:pt idx="1872">
                  <c:v>0</c:v>
                </c:pt>
                <c:pt idx="1873">
                  <c:v>0</c:v>
                </c:pt>
                <c:pt idx="1874">
                  <c:v>0</c:v>
                </c:pt>
                <c:pt idx="1875">
                  <c:v>0</c:v>
                </c:pt>
                <c:pt idx="1876">
                  <c:v>0</c:v>
                </c:pt>
                <c:pt idx="1877">
                  <c:v>0</c:v>
                </c:pt>
                <c:pt idx="1878">
                  <c:v>0</c:v>
                </c:pt>
                <c:pt idx="1879">
                  <c:v>0</c:v>
                </c:pt>
                <c:pt idx="1880">
                  <c:v>0</c:v>
                </c:pt>
                <c:pt idx="1881">
                  <c:v>0</c:v>
                </c:pt>
                <c:pt idx="1882">
                  <c:v>0</c:v>
                </c:pt>
                <c:pt idx="1883">
                  <c:v>0</c:v>
                </c:pt>
                <c:pt idx="1884">
                  <c:v>0</c:v>
                </c:pt>
                <c:pt idx="1885">
                  <c:v>0</c:v>
                </c:pt>
                <c:pt idx="1886">
                  <c:v>0</c:v>
                </c:pt>
                <c:pt idx="1887">
                  <c:v>0</c:v>
                </c:pt>
                <c:pt idx="1888">
                  <c:v>0</c:v>
                </c:pt>
                <c:pt idx="1889">
                  <c:v>0</c:v>
                </c:pt>
                <c:pt idx="1890">
                  <c:v>0</c:v>
                </c:pt>
                <c:pt idx="1891">
                  <c:v>0</c:v>
                </c:pt>
                <c:pt idx="1892">
                  <c:v>0</c:v>
                </c:pt>
                <c:pt idx="1893">
                  <c:v>0</c:v>
                </c:pt>
                <c:pt idx="1894">
                  <c:v>0</c:v>
                </c:pt>
                <c:pt idx="1895">
                  <c:v>0</c:v>
                </c:pt>
                <c:pt idx="1896">
                  <c:v>0</c:v>
                </c:pt>
                <c:pt idx="1897">
                  <c:v>0</c:v>
                </c:pt>
                <c:pt idx="1898">
                  <c:v>0</c:v>
                </c:pt>
                <c:pt idx="1899">
                  <c:v>0</c:v>
                </c:pt>
                <c:pt idx="1900">
                  <c:v>0</c:v>
                </c:pt>
                <c:pt idx="1901">
                  <c:v>0</c:v>
                </c:pt>
                <c:pt idx="1902">
                  <c:v>0</c:v>
                </c:pt>
                <c:pt idx="1903">
                  <c:v>0</c:v>
                </c:pt>
                <c:pt idx="1904">
                  <c:v>0</c:v>
                </c:pt>
                <c:pt idx="1905">
                  <c:v>0</c:v>
                </c:pt>
                <c:pt idx="1906">
                  <c:v>0</c:v>
                </c:pt>
                <c:pt idx="1907">
                  <c:v>0</c:v>
                </c:pt>
                <c:pt idx="1908">
                  <c:v>0</c:v>
                </c:pt>
                <c:pt idx="1909">
                  <c:v>0</c:v>
                </c:pt>
                <c:pt idx="1910">
                  <c:v>0</c:v>
                </c:pt>
                <c:pt idx="1911">
                  <c:v>0</c:v>
                </c:pt>
                <c:pt idx="1912">
                  <c:v>0</c:v>
                </c:pt>
                <c:pt idx="1913">
                  <c:v>0</c:v>
                </c:pt>
                <c:pt idx="1914">
                  <c:v>0</c:v>
                </c:pt>
                <c:pt idx="1915">
                  <c:v>0</c:v>
                </c:pt>
                <c:pt idx="1916">
                  <c:v>0</c:v>
                </c:pt>
                <c:pt idx="1917">
                  <c:v>0</c:v>
                </c:pt>
                <c:pt idx="1918">
                  <c:v>0</c:v>
                </c:pt>
                <c:pt idx="1919">
                  <c:v>0</c:v>
                </c:pt>
                <c:pt idx="1920">
                  <c:v>0</c:v>
                </c:pt>
                <c:pt idx="1921">
                  <c:v>0</c:v>
                </c:pt>
                <c:pt idx="1922">
                  <c:v>0</c:v>
                </c:pt>
                <c:pt idx="1923">
                  <c:v>0</c:v>
                </c:pt>
                <c:pt idx="1924">
                  <c:v>0</c:v>
                </c:pt>
                <c:pt idx="1925">
                  <c:v>0</c:v>
                </c:pt>
                <c:pt idx="1926">
                  <c:v>0</c:v>
                </c:pt>
                <c:pt idx="1927">
                  <c:v>0</c:v>
                </c:pt>
                <c:pt idx="1928">
                  <c:v>0</c:v>
                </c:pt>
                <c:pt idx="1929">
                  <c:v>0</c:v>
                </c:pt>
                <c:pt idx="1930">
                  <c:v>0</c:v>
                </c:pt>
                <c:pt idx="1931">
                  <c:v>0</c:v>
                </c:pt>
                <c:pt idx="1932">
                  <c:v>0</c:v>
                </c:pt>
                <c:pt idx="1933">
                  <c:v>0</c:v>
                </c:pt>
                <c:pt idx="1934">
                  <c:v>0</c:v>
                </c:pt>
                <c:pt idx="1935">
                  <c:v>0</c:v>
                </c:pt>
                <c:pt idx="1936">
                  <c:v>0</c:v>
                </c:pt>
                <c:pt idx="1937">
                  <c:v>0</c:v>
                </c:pt>
                <c:pt idx="1938">
                  <c:v>0</c:v>
                </c:pt>
                <c:pt idx="1939">
                  <c:v>0</c:v>
                </c:pt>
                <c:pt idx="1940">
                  <c:v>0</c:v>
                </c:pt>
                <c:pt idx="1941">
                  <c:v>0</c:v>
                </c:pt>
                <c:pt idx="1942">
                  <c:v>0</c:v>
                </c:pt>
                <c:pt idx="1943">
                  <c:v>0</c:v>
                </c:pt>
                <c:pt idx="1944">
                  <c:v>0</c:v>
                </c:pt>
                <c:pt idx="1945">
                  <c:v>0</c:v>
                </c:pt>
                <c:pt idx="1946">
                  <c:v>0</c:v>
                </c:pt>
                <c:pt idx="1947">
                  <c:v>0</c:v>
                </c:pt>
                <c:pt idx="1948">
                  <c:v>0</c:v>
                </c:pt>
                <c:pt idx="1949">
                  <c:v>0</c:v>
                </c:pt>
                <c:pt idx="1950">
                  <c:v>0</c:v>
                </c:pt>
                <c:pt idx="1951">
                  <c:v>0</c:v>
                </c:pt>
                <c:pt idx="1952">
                  <c:v>0</c:v>
                </c:pt>
                <c:pt idx="1953">
                  <c:v>0</c:v>
                </c:pt>
                <c:pt idx="1954">
                  <c:v>0</c:v>
                </c:pt>
                <c:pt idx="1955">
                  <c:v>0</c:v>
                </c:pt>
                <c:pt idx="1956">
                  <c:v>0</c:v>
                </c:pt>
                <c:pt idx="1957">
                  <c:v>0</c:v>
                </c:pt>
                <c:pt idx="1958">
                  <c:v>0</c:v>
                </c:pt>
                <c:pt idx="1959">
                  <c:v>0</c:v>
                </c:pt>
                <c:pt idx="1960">
                  <c:v>0</c:v>
                </c:pt>
                <c:pt idx="1961">
                  <c:v>0</c:v>
                </c:pt>
                <c:pt idx="1962">
                  <c:v>0</c:v>
                </c:pt>
                <c:pt idx="1963">
                  <c:v>0</c:v>
                </c:pt>
                <c:pt idx="1964">
                  <c:v>0</c:v>
                </c:pt>
                <c:pt idx="1965">
                  <c:v>0</c:v>
                </c:pt>
                <c:pt idx="1966">
                  <c:v>0</c:v>
                </c:pt>
                <c:pt idx="1967">
                  <c:v>0</c:v>
                </c:pt>
                <c:pt idx="1968">
                  <c:v>0</c:v>
                </c:pt>
                <c:pt idx="1969">
                  <c:v>0</c:v>
                </c:pt>
                <c:pt idx="1970">
                  <c:v>0</c:v>
                </c:pt>
                <c:pt idx="1971">
                  <c:v>0</c:v>
                </c:pt>
                <c:pt idx="1972">
                  <c:v>0</c:v>
                </c:pt>
                <c:pt idx="1973">
                  <c:v>0</c:v>
                </c:pt>
                <c:pt idx="1974">
                  <c:v>0</c:v>
                </c:pt>
                <c:pt idx="1975">
                  <c:v>0</c:v>
                </c:pt>
                <c:pt idx="1976">
                  <c:v>0</c:v>
                </c:pt>
                <c:pt idx="1977">
                  <c:v>0</c:v>
                </c:pt>
                <c:pt idx="1978">
                  <c:v>0</c:v>
                </c:pt>
                <c:pt idx="1979">
                  <c:v>0</c:v>
                </c:pt>
                <c:pt idx="1980">
                  <c:v>0</c:v>
                </c:pt>
                <c:pt idx="1981">
                  <c:v>0</c:v>
                </c:pt>
                <c:pt idx="1982">
                  <c:v>0</c:v>
                </c:pt>
                <c:pt idx="1983">
                  <c:v>0</c:v>
                </c:pt>
                <c:pt idx="1984">
                  <c:v>0</c:v>
                </c:pt>
                <c:pt idx="1985">
                  <c:v>0</c:v>
                </c:pt>
                <c:pt idx="1986">
                  <c:v>0</c:v>
                </c:pt>
                <c:pt idx="1987">
                  <c:v>0</c:v>
                </c:pt>
                <c:pt idx="1988">
                  <c:v>0</c:v>
                </c:pt>
                <c:pt idx="1989">
                  <c:v>0</c:v>
                </c:pt>
                <c:pt idx="1990">
                  <c:v>0</c:v>
                </c:pt>
                <c:pt idx="1991">
                  <c:v>0</c:v>
                </c:pt>
                <c:pt idx="1992">
                  <c:v>0</c:v>
                </c:pt>
                <c:pt idx="1993">
                  <c:v>0</c:v>
                </c:pt>
                <c:pt idx="1994">
                  <c:v>0</c:v>
                </c:pt>
                <c:pt idx="1995">
                  <c:v>0</c:v>
                </c:pt>
                <c:pt idx="1996">
                  <c:v>0</c:v>
                </c:pt>
                <c:pt idx="1997">
                  <c:v>0</c:v>
                </c:pt>
                <c:pt idx="1998">
                  <c:v>0</c:v>
                </c:pt>
                <c:pt idx="1999">
                  <c:v>0</c:v>
                </c:pt>
                <c:pt idx="2000">
                  <c:v>0</c:v>
                </c:pt>
                <c:pt idx="2001">
                  <c:v>0</c:v>
                </c:pt>
                <c:pt idx="2002">
                  <c:v>0</c:v>
                </c:pt>
                <c:pt idx="2003">
                  <c:v>0</c:v>
                </c:pt>
                <c:pt idx="2004">
                  <c:v>0</c:v>
                </c:pt>
                <c:pt idx="2005">
                  <c:v>0</c:v>
                </c:pt>
                <c:pt idx="2006">
                  <c:v>0</c:v>
                </c:pt>
                <c:pt idx="2007">
                  <c:v>0</c:v>
                </c:pt>
                <c:pt idx="2008">
                  <c:v>0</c:v>
                </c:pt>
                <c:pt idx="2009">
                  <c:v>0</c:v>
                </c:pt>
                <c:pt idx="2010">
                  <c:v>0</c:v>
                </c:pt>
                <c:pt idx="2011">
                  <c:v>0</c:v>
                </c:pt>
                <c:pt idx="2012">
                  <c:v>0</c:v>
                </c:pt>
                <c:pt idx="2013">
                  <c:v>0</c:v>
                </c:pt>
                <c:pt idx="2014">
                  <c:v>0</c:v>
                </c:pt>
                <c:pt idx="2015">
                  <c:v>0</c:v>
                </c:pt>
                <c:pt idx="2016">
                  <c:v>0</c:v>
                </c:pt>
                <c:pt idx="2017">
                  <c:v>0</c:v>
                </c:pt>
                <c:pt idx="2018">
                  <c:v>0</c:v>
                </c:pt>
                <c:pt idx="2019">
                  <c:v>0</c:v>
                </c:pt>
                <c:pt idx="2020">
                  <c:v>0</c:v>
                </c:pt>
                <c:pt idx="2021">
                  <c:v>0</c:v>
                </c:pt>
                <c:pt idx="2022">
                  <c:v>0</c:v>
                </c:pt>
                <c:pt idx="2023">
                  <c:v>0</c:v>
                </c:pt>
                <c:pt idx="2024">
                  <c:v>0</c:v>
                </c:pt>
                <c:pt idx="2025">
                  <c:v>0</c:v>
                </c:pt>
                <c:pt idx="2026">
                  <c:v>0</c:v>
                </c:pt>
                <c:pt idx="2027">
                  <c:v>0</c:v>
                </c:pt>
                <c:pt idx="2028">
                  <c:v>0</c:v>
                </c:pt>
                <c:pt idx="2029">
                  <c:v>0</c:v>
                </c:pt>
                <c:pt idx="2030">
                  <c:v>0</c:v>
                </c:pt>
                <c:pt idx="2031">
                  <c:v>0</c:v>
                </c:pt>
                <c:pt idx="2032">
                  <c:v>0</c:v>
                </c:pt>
                <c:pt idx="2033">
                  <c:v>0</c:v>
                </c:pt>
                <c:pt idx="2034">
                  <c:v>0</c:v>
                </c:pt>
                <c:pt idx="2035">
                  <c:v>0</c:v>
                </c:pt>
                <c:pt idx="2036">
                  <c:v>0</c:v>
                </c:pt>
                <c:pt idx="2037">
                  <c:v>0</c:v>
                </c:pt>
                <c:pt idx="2038">
                  <c:v>0</c:v>
                </c:pt>
                <c:pt idx="2039">
                  <c:v>0</c:v>
                </c:pt>
                <c:pt idx="2040">
                  <c:v>0</c:v>
                </c:pt>
                <c:pt idx="2041">
                  <c:v>0</c:v>
                </c:pt>
                <c:pt idx="2042">
                  <c:v>0</c:v>
                </c:pt>
                <c:pt idx="2043">
                  <c:v>0</c:v>
                </c:pt>
                <c:pt idx="2044">
                  <c:v>0</c:v>
                </c:pt>
                <c:pt idx="2045">
                  <c:v>0</c:v>
                </c:pt>
                <c:pt idx="2046">
                  <c:v>0</c:v>
                </c:pt>
                <c:pt idx="2047">
                  <c:v>0</c:v>
                </c:pt>
                <c:pt idx="2048">
                  <c:v>0</c:v>
                </c:pt>
                <c:pt idx="2049">
                  <c:v>0</c:v>
                </c:pt>
                <c:pt idx="2050">
                  <c:v>0</c:v>
                </c:pt>
                <c:pt idx="2051">
                  <c:v>0</c:v>
                </c:pt>
                <c:pt idx="2052">
                  <c:v>0</c:v>
                </c:pt>
                <c:pt idx="2053">
                  <c:v>0</c:v>
                </c:pt>
                <c:pt idx="2054">
                  <c:v>0</c:v>
                </c:pt>
                <c:pt idx="2055">
                  <c:v>0</c:v>
                </c:pt>
                <c:pt idx="2056">
                  <c:v>0</c:v>
                </c:pt>
                <c:pt idx="2057">
                  <c:v>0</c:v>
                </c:pt>
                <c:pt idx="2058">
                  <c:v>0</c:v>
                </c:pt>
                <c:pt idx="2059">
                  <c:v>0</c:v>
                </c:pt>
                <c:pt idx="2060">
                  <c:v>0</c:v>
                </c:pt>
                <c:pt idx="2061">
                  <c:v>0</c:v>
                </c:pt>
                <c:pt idx="2062">
                  <c:v>0</c:v>
                </c:pt>
                <c:pt idx="2063">
                  <c:v>0</c:v>
                </c:pt>
                <c:pt idx="2064">
                  <c:v>0</c:v>
                </c:pt>
                <c:pt idx="2065">
                  <c:v>0</c:v>
                </c:pt>
                <c:pt idx="2066">
                  <c:v>0</c:v>
                </c:pt>
                <c:pt idx="2067">
                  <c:v>0</c:v>
                </c:pt>
                <c:pt idx="2068">
                  <c:v>0</c:v>
                </c:pt>
                <c:pt idx="2069">
                  <c:v>0</c:v>
                </c:pt>
                <c:pt idx="2070">
                  <c:v>0</c:v>
                </c:pt>
                <c:pt idx="2071">
                  <c:v>0</c:v>
                </c:pt>
                <c:pt idx="2072">
                  <c:v>0</c:v>
                </c:pt>
                <c:pt idx="2073">
                  <c:v>0</c:v>
                </c:pt>
                <c:pt idx="2074">
                  <c:v>0</c:v>
                </c:pt>
                <c:pt idx="2075">
                  <c:v>0</c:v>
                </c:pt>
                <c:pt idx="2076">
                  <c:v>0</c:v>
                </c:pt>
                <c:pt idx="2077">
                  <c:v>0</c:v>
                </c:pt>
                <c:pt idx="2078">
                  <c:v>0</c:v>
                </c:pt>
                <c:pt idx="2079">
                  <c:v>0</c:v>
                </c:pt>
                <c:pt idx="2080">
                  <c:v>0</c:v>
                </c:pt>
                <c:pt idx="2081">
                  <c:v>0</c:v>
                </c:pt>
                <c:pt idx="2082">
                  <c:v>0</c:v>
                </c:pt>
                <c:pt idx="2083">
                  <c:v>0</c:v>
                </c:pt>
                <c:pt idx="2084">
                  <c:v>0</c:v>
                </c:pt>
                <c:pt idx="2085">
                  <c:v>0</c:v>
                </c:pt>
                <c:pt idx="2086">
                  <c:v>0</c:v>
                </c:pt>
                <c:pt idx="2087">
                  <c:v>0</c:v>
                </c:pt>
                <c:pt idx="2088">
                  <c:v>0</c:v>
                </c:pt>
                <c:pt idx="2089">
                  <c:v>0</c:v>
                </c:pt>
                <c:pt idx="2090">
                  <c:v>0</c:v>
                </c:pt>
                <c:pt idx="2091">
                  <c:v>0</c:v>
                </c:pt>
                <c:pt idx="2092">
                  <c:v>0</c:v>
                </c:pt>
                <c:pt idx="2093">
                  <c:v>0</c:v>
                </c:pt>
                <c:pt idx="2094">
                  <c:v>0</c:v>
                </c:pt>
                <c:pt idx="2095">
                  <c:v>0</c:v>
                </c:pt>
                <c:pt idx="2096">
                  <c:v>0</c:v>
                </c:pt>
                <c:pt idx="2097">
                  <c:v>0</c:v>
                </c:pt>
                <c:pt idx="2098">
                  <c:v>0</c:v>
                </c:pt>
                <c:pt idx="2099">
                  <c:v>0</c:v>
                </c:pt>
                <c:pt idx="2100">
                  <c:v>0</c:v>
                </c:pt>
                <c:pt idx="2101">
                  <c:v>0</c:v>
                </c:pt>
                <c:pt idx="2102">
                  <c:v>0</c:v>
                </c:pt>
                <c:pt idx="2103">
                  <c:v>0</c:v>
                </c:pt>
                <c:pt idx="2104">
                  <c:v>0</c:v>
                </c:pt>
                <c:pt idx="2105">
                  <c:v>0</c:v>
                </c:pt>
                <c:pt idx="2106">
                  <c:v>0</c:v>
                </c:pt>
                <c:pt idx="2107">
                  <c:v>0</c:v>
                </c:pt>
                <c:pt idx="2108">
                  <c:v>0</c:v>
                </c:pt>
                <c:pt idx="2109">
                  <c:v>0</c:v>
                </c:pt>
                <c:pt idx="2110">
                  <c:v>0</c:v>
                </c:pt>
                <c:pt idx="2111">
                  <c:v>0</c:v>
                </c:pt>
                <c:pt idx="2112">
                  <c:v>0</c:v>
                </c:pt>
                <c:pt idx="2113">
                  <c:v>0</c:v>
                </c:pt>
                <c:pt idx="2114">
                  <c:v>0</c:v>
                </c:pt>
                <c:pt idx="2115">
                  <c:v>0</c:v>
                </c:pt>
                <c:pt idx="2116">
                  <c:v>0</c:v>
                </c:pt>
                <c:pt idx="2117">
                  <c:v>0</c:v>
                </c:pt>
                <c:pt idx="2118">
                  <c:v>0</c:v>
                </c:pt>
                <c:pt idx="2119">
                  <c:v>0</c:v>
                </c:pt>
                <c:pt idx="2120">
                  <c:v>0</c:v>
                </c:pt>
                <c:pt idx="2121">
                  <c:v>0</c:v>
                </c:pt>
                <c:pt idx="2122">
                  <c:v>0</c:v>
                </c:pt>
                <c:pt idx="2123">
                  <c:v>0</c:v>
                </c:pt>
                <c:pt idx="2124">
                  <c:v>0</c:v>
                </c:pt>
                <c:pt idx="2125">
                  <c:v>0</c:v>
                </c:pt>
                <c:pt idx="2126">
                  <c:v>0</c:v>
                </c:pt>
                <c:pt idx="2127">
                  <c:v>0</c:v>
                </c:pt>
                <c:pt idx="2128">
                  <c:v>0</c:v>
                </c:pt>
                <c:pt idx="2129">
                  <c:v>0</c:v>
                </c:pt>
                <c:pt idx="2130">
                  <c:v>0</c:v>
                </c:pt>
                <c:pt idx="2131">
                  <c:v>0</c:v>
                </c:pt>
                <c:pt idx="2132">
                  <c:v>0</c:v>
                </c:pt>
                <c:pt idx="2133">
                  <c:v>0</c:v>
                </c:pt>
                <c:pt idx="2134">
                  <c:v>0</c:v>
                </c:pt>
                <c:pt idx="2135">
                  <c:v>0</c:v>
                </c:pt>
                <c:pt idx="2136">
                  <c:v>0</c:v>
                </c:pt>
                <c:pt idx="2137">
                  <c:v>0</c:v>
                </c:pt>
                <c:pt idx="2138">
                  <c:v>0</c:v>
                </c:pt>
                <c:pt idx="2139">
                  <c:v>0</c:v>
                </c:pt>
                <c:pt idx="2140">
                  <c:v>0</c:v>
                </c:pt>
                <c:pt idx="2141">
                  <c:v>0</c:v>
                </c:pt>
                <c:pt idx="2142">
                  <c:v>0</c:v>
                </c:pt>
                <c:pt idx="2143">
                  <c:v>0</c:v>
                </c:pt>
                <c:pt idx="2144">
                  <c:v>0</c:v>
                </c:pt>
                <c:pt idx="2145">
                  <c:v>0</c:v>
                </c:pt>
                <c:pt idx="2146">
                  <c:v>0</c:v>
                </c:pt>
                <c:pt idx="2147">
                  <c:v>0</c:v>
                </c:pt>
                <c:pt idx="2148">
                  <c:v>0</c:v>
                </c:pt>
                <c:pt idx="2149">
                  <c:v>0</c:v>
                </c:pt>
                <c:pt idx="2150">
                  <c:v>0</c:v>
                </c:pt>
                <c:pt idx="2151">
                  <c:v>0</c:v>
                </c:pt>
                <c:pt idx="2152">
                  <c:v>0</c:v>
                </c:pt>
                <c:pt idx="2153">
                  <c:v>0</c:v>
                </c:pt>
                <c:pt idx="2154">
                  <c:v>0</c:v>
                </c:pt>
                <c:pt idx="2155">
                  <c:v>0</c:v>
                </c:pt>
                <c:pt idx="2156">
                  <c:v>0</c:v>
                </c:pt>
                <c:pt idx="2157">
                  <c:v>0</c:v>
                </c:pt>
                <c:pt idx="2158">
                  <c:v>0</c:v>
                </c:pt>
                <c:pt idx="2159">
                  <c:v>0</c:v>
                </c:pt>
                <c:pt idx="2160">
                  <c:v>0</c:v>
                </c:pt>
                <c:pt idx="2161">
                  <c:v>0</c:v>
                </c:pt>
                <c:pt idx="2162">
                  <c:v>0</c:v>
                </c:pt>
                <c:pt idx="2163">
                  <c:v>0</c:v>
                </c:pt>
                <c:pt idx="2164">
                  <c:v>0</c:v>
                </c:pt>
                <c:pt idx="2165">
                  <c:v>0</c:v>
                </c:pt>
                <c:pt idx="2166">
                  <c:v>0</c:v>
                </c:pt>
                <c:pt idx="2167">
                  <c:v>0</c:v>
                </c:pt>
                <c:pt idx="2168">
                  <c:v>0</c:v>
                </c:pt>
                <c:pt idx="2169">
                  <c:v>0</c:v>
                </c:pt>
                <c:pt idx="2170">
                  <c:v>0</c:v>
                </c:pt>
                <c:pt idx="2171">
                  <c:v>0</c:v>
                </c:pt>
                <c:pt idx="2172">
                  <c:v>0</c:v>
                </c:pt>
                <c:pt idx="2173">
                  <c:v>0</c:v>
                </c:pt>
                <c:pt idx="2174">
                  <c:v>0</c:v>
                </c:pt>
                <c:pt idx="2175">
                  <c:v>0</c:v>
                </c:pt>
                <c:pt idx="2176">
                  <c:v>0</c:v>
                </c:pt>
                <c:pt idx="2177">
                  <c:v>0</c:v>
                </c:pt>
                <c:pt idx="2178">
                  <c:v>0</c:v>
                </c:pt>
                <c:pt idx="2179">
                  <c:v>0</c:v>
                </c:pt>
                <c:pt idx="2180">
                  <c:v>0</c:v>
                </c:pt>
                <c:pt idx="2181">
                  <c:v>0</c:v>
                </c:pt>
                <c:pt idx="2182">
                  <c:v>0</c:v>
                </c:pt>
                <c:pt idx="2183">
                  <c:v>0</c:v>
                </c:pt>
                <c:pt idx="2184">
                  <c:v>0</c:v>
                </c:pt>
                <c:pt idx="2185">
                  <c:v>0</c:v>
                </c:pt>
                <c:pt idx="2186">
                  <c:v>0</c:v>
                </c:pt>
                <c:pt idx="2187">
                  <c:v>0</c:v>
                </c:pt>
                <c:pt idx="2188">
                  <c:v>0</c:v>
                </c:pt>
                <c:pt idx="2189">
                  <c:v>0</c:v>
                </c:pt>
                <c:pt idx="2190">
                  <c:v>0</c:v>
                </c:pt>
                <c:pt idx="2191">
                  <c:v>0</c:v>
                </c:pt>
                <c:pt idx="2192">
                  <c:v>0</c:v>
                </c:pt>
                <c:pt idx="2193">
                  <c:v>0</c:v>
                </c:pt>
                <c:pt idx="2194">
                  <c:v>0</c:v>
                </c:pt>
                <c:pt idx="2195">
                  <c:v>0</c:v>
                </c:pt>
                <c:pt idx="2196">
                  <c:v>0</c:v>
                </c:pt>
                <c:pt idx="2197">
                  <c:v>0</c:v>
                </c:pt>
                <c:pt idx="2198">
                  <c:v>0</c:v>
                </c:pt>
                <c:pt idx="2199">
                  <c:v>0</c:v>
                </c:pt>
                <c:pt idx="2200">
                  <c:v>0</c:v>
                </c:pt>
                <c:pt idx="2201">
                  <c:v>0</c:v>
                </c:pt>
                <c:pt idx="2202">
                  <c:v>0</c:v>
                </c:pt>
                <c:pt idx="2203">
                  <c:v>0</c:v>
                </c:pt>
                <c:pt idx="2204">
                  <c:v>0</c:v>
                </c:pt>
                <c:pt idx="2205">
                  <c:v>0</c:v>
                </c:pt>
                <c:pt idx="2206">
                  <c:v>0</c:v>
                </c:pt>
                <c:pt idx="2207">
                  <c:v>0</c:v>
                </c:pt>
                <c:pt idx="2208">
                  <c:v>0</c:v>
                </c:pt>
                <c:pt idx="2209">
                  <c:v>0</c:v>
                </c:pt>
                <c:pt idx="2210">
                  <c:v>0</c:v>
                </c:pt>
                <c:pt idx="2211">
                  <c:v>0</c:v>
                </c:pt>
                <c:pt idx="2212">
                  <c:v>0</c:v>
                </c:pt>
                <c:pt idx="2213">
                  <c:v>0</c:v>
                </c:pt>
                <c:pt idx="2214">
                  <c:v>0</c:v>
                </c:pt>
                <c:pt idx="2215">
                  <c:v>0</c:v>
                </c:pt>
                <c:pt idx="2216">
                  <c:v>0</c:v>
                </c:pt>
                <c:pt idx="2217">
                  <c:v>0</c:v>
                </c:pt>
                <c:pt idx="2218">
                  <c:v>0</c:v>
                </c:pt>
                <c:pt idx="2219">
                  <c:v>0</c:v>
                </c:pt>
                <c:pt idx="2220">
                  <c:v>0</c:v>
                </c:pt>
                <c:pt idx="2221">
                  <c:v>0</c:v>
                </c:pt>
                <c:pt idx="2222">
                  <c:v>0</c:v>
                </c:pt>
                <c:pt idx="2223">
                  <c:v>0</c:v>
                </c:pt>
                <c:pt idx="2224">
                  <c:v>0</c:v>
                </c:pt>
                <c:pt idx="2225">
                  <c:v>0</c:v>
                </c:pt>
                <c:pt idx="2226">
                  <c:v>0</c:v>
                </c:pt>
                <c:pt idx="2227">
                  <c:v>0</c:v>
                </c:pt>
                <c:pt idx="2228">
                  <c:v>0</c:v>
                </c:pt>
                <c:pt idx="2229">
                  <c:v>0</c:v>
                </c:pt>
                <c:pt idx="2230">
                  <c:v>0</c:v>
                </c:pt>
                <c:pt idx="2231">
                  <c:v>0</c:v>
                </c:pt>
                <c:pt idx="2232">
                  <c:v>0</c:v>
                </c:pt>
                <c:pt idx="2233">
                  <c:v>0</c:v>
                </c:pt>
                <c:pt idx="2234">
                  <c:v>0</c:v>
                </c:pt>
                <c:pt idx="2235">
                  <c:v>0</c:v>
                </c:pt>
                <c:pt idx="2236">
                  <c:v>0</c:v>
                </c:pt>
                <c:pt idx="2237">
                  <c:v>0</c:v>
                </c:pt>
                <c:pt idx="2238">
                  <c:v>0</c:v>
                </c:pt>
                <c:pt idx="2239">
                  <c:v>0</c:v>
                </c:pt>
                <c:pt idx="2240">
                  <c:v>0</c:v>
                </c:pt>
                <c:pt idx="2241">
                  <c:v>0</c:v>
                </c:pt>
                <c:pt idx="2242">
                  <c:v>0</c:v>
                </c:pt>
                <c:pt idx="2243">
                  <c:v>0</c:v>
                </c:pt>
                <c:pt idx="2244">
                  <c:v>0</c:v>
                </c:pt>
                <c:pt idx="2245">
                  <c:v>0</c:v>
                </c:pt>
                <c:pt idx="2246">
                  <c:v>0</c:v>
                </c:pt>
                <c:pt idx="2247">
                  <c:v>0</c:v>
                </c:pt>
                <c:pt idx="2248">
                  <c:v>0</c:v>
                </c:pt>
                <c:pt idx="2249">
                  <c:v>0</c:v>
                </c:pt>
                <c:pt idx="2250">
                  <c:v>0</c:v>
                </c:pt>
                <c:pt idx="2251">
                  <c:v>0</c:v>
                </c:pt>
                <c:pt idx="2252">
                  <c:v>0</c:v>
                </c:pt>
                <c:pt idx="2253">
                  <c:v>0</c:v>
                </c:pt>
                <c:pt idx="2254">
                  <c:v>0</c:v>
                </c:pt>
                <c:pt idx="2255">
                  <c:v>0</c:v>
                </c:pt>
                <c:pt idx="2256">
                  <c:v>0</c:v>
                </c:pt>
                <c:pt idx="2257">
                  <c:v>0</c:v>
                </c:pt>
                <c:pt idx="2258">
                  <c:v>0</c:v>
                </c:pt>
                <c:pt idx="2259">
                  <c:v>0</c:v>
                </c:pt>
                <c:pt idx="2260">
                  <c:v>0</c:v>
                </c:pt>
                <c:pt idx="2261">
                  <c:v>0</c:v>
                </c:pt>
                <c:pt idx="2262">
                  <c:v>0</c:v>
                </c:pt>
                <c:pt idx="2263">
                  <c:v>0</c:v>
                </c:pt>
                <c:pt idx="2264">
                  <c:v>0</c:v>
                </c:pt>
                <c:pt idx="2265">
                  <c:v>0</c:v>
                </c:pt>
                <c:pt idx="2266">
                  <c:v>0</c:v>
                </c:pt>
                <c:pt idx="2267">
                  <c:v>0</c:v>
                </c:pt>
                <c:pt idx="2268">
                  <c:v>0</c:v>
                </c:pt>
                <c:pt idx="2269">
                  <c:v>0</c:v>
                </c:pt>
                <c:pt idx="2270">
                  <c:v>0</c:v>
                </c:pt>
                <c:pt idx="2271">
                  <c:v>0</c:v>
                </c:pt>
                <c:pt idx="2272">
                  <c:v>0</c:v>
                </c:pt>
                <c:pt idx="2273">
                  <c:v>0</c:v>
                </c:pt>
                <c:pt idx="2274">
                  <c:v>0</c:v>
                </c:pt>
                <c:pt idx="2275">
                  <c:v>0</c:v>
                </c:pt>
                <c:pt idx="2276">
                  <c:v>0</c:v>
                </c:pt>
                <c:pt idx="2277">
                  <c:v>0</c:v>
                </c:pt>
                <c:pt idx="2278">
                  <c:v>0</c:v>
                </c:pt>
                <c:pt idx="2279">
                  <c:v>0</c:v>
                </c:pt>
                <c:pt idx="2280">
                  <c:v>0</c:v>
                </c:pt>
                <c:pt idx="2281">
                  <c:v>0</c:v>
                </c:pt>
                <c:pt idx="2282">
                  <c:v>0</c:v>
                </c:pt>
                <c:pt idx="2283">
                  <c:v>0</c:v>
                </c:pt>
                <c:pt idx="2284">
                  <c:v>0</c:v>
                </c:pt>
                <c:pt idx="2285">
                  <c:v>0</c:v>
                </c:pt>
                <c:pt idx="2286">
                  <c:v>0</c:v>
                </c:pt>
                <c:pt idx="2287">
                  <c:v>0</c:v>
                </c:pt>
                <c:pt idx="2288">
                  <c:v>0</c:v>
                </c:pt>
                <c:pt idx="2289">
                  <c:v>0</c:v>
                </c:pt>
                <c:pt idx="2290">
                  <c:v>0</c:v>
                </c:pt>
                <c:pt idx="2291">
                  <c:v>0</c:v>
                </c:pt>
                <c:pt idx="2292">
                  <c:v>0</c:v>
                </c:pt>
                <c:pt idx="2293">
                  <c:v>0</c:v>
                </c:pt>
                <c:pt idx="2294">
                  <c:v>0</c:v>
                </c:pt>
                <c:pt idx="2295">
                  <c:v>0</c:v>
                </c:pt>
                <c:pt idx="2296">
                  <c:v>0</c:v>
                </c:pt>
                <c:pt idx="2297">
                  <c:v>0</c:v>
                </c:pt>
                <c:pt idx="2298">
                  <c:v>0</c:v>
                </c:pt>
                <c:pt idx="2299">
                  <c:v>0</c:v>
                </c:pt>
                <c:pt idx="2300">
                  <c:v>0</c:v>
                </c:pt>
                <c:pt idx="2301">
                  <c:v>0</c:v>
                </c:pt>
                <c:pt idx="2302">
                  <c:v>0</c:v>
                </c:pt>
                <c:pt idx="2303">
                  <c:v>0</c:v>
                </c:pt>
                <c:pt idx="2304">
                  <c:v>0</c:v>
                </c:pt>
                <c:pt idx="2305">
                  <c:v>0</c:v>
                </c:pt>
                <c:pt idx="2306">
                  <c:v>0</c:v>
                </c:pt>
                <c:pt idx="2307">
                  <c:v>0</c:v>
                </c:pt>
                <c:pt idx="2308">
                  <c:v>0</c:v>
                </c:pt>
                <c:pt idx="2309">
                  <c:v>0</c:v>
                </c:pt>
                <c:pt idx="2310">
                  <c:v>0</c:v>
                </c:pt>
                <c:pt idx="2311">
                  <c:v>0</c:v>
                </c:pt>
                <c:pt idx="2312">
                  <c:v>0</c:v>
                </c:pt>
                <c:pt idx="2313">
                  <c:v>0</c:v>
                </c:pt>
                <c:pt idx="2314">
                  <c:v>0</c:v>
                </c:pt>
                <c:pt idx="2315">
                  <c:v>0</c:v>
                </c:pt>
                <c:pt idx="2316">
                  <c:v>0</c:v>
                </c:pt>
                <c:pt idx="2317">
                  <c:v>0</c:v>
                </c:pt>
                <c:pt idx="2318">
                  <c:v>0</c:v>
                </c:pt>
                <c:pt idx="2319">
                  <c:v>0</c:v>
                </c:pt>
                <c:pt idx="2320">
                  <c:v>0</c:v>
                </c:pt>
                <c:pt idx="2321">
                  <c:v>0</c:v>
                </c:pt>
                <c:pt idx="2322">
                  <c:v>0</c:v>
                </c:pt>
                <c:pt idx="2323">
                  <c:v>0</c:v>
                </c:pt>
                <c:pt idx="2324">
                  <c:v>0</c:v>
                </c:pt>
                <c:pt idx="2325">
                  <c:v>0</c:v>
                </c:pt>
                <c:pt idx="2326">
                  <c:v>0</c:v>
                </c:pt>
                <c:pt idx="2327">
                  <c:v>0</c:v>
                </c:pt>
                <c:pt idx="2328">
                  <c:v>0</c:v>
                </c:pt>
                <c:pt idx="2329">
                  <c:v>0</c:v>
                </c:pt>
                <c:pt idx="2330">
                  <c:v>0</c:v>
                </c:pt>
                <c:pt idx="2331">
                  <c:v>0</c:v>
                </c:pt>
                <c:pt idx="2332">
                  <c:v>0</c:v>
                </c:pt>
                <c:pt idx="2333">
                  <c:v>0</c:v>
                </c:pt>
                <c:pt idx="2334">
                  <c:v>0</c:v>
                </c:pt>
                <c:pt idx="2335">
                  <c:v>0</c:v>
                </c:pt>
                <c:pt idx="2336">
                  <c:v>0</c:v>
                </c:pt>
                <c:pt idx="2337">
                  <c:v>0</c:v>
                </c:pt>
                <c:pt idx="2338">
                  <c:v>0</c:v>
                </c:pt>
                <c:pt idx="2339">
                  <c:v>0</c:v>
                </c:pt>
                <c:pt idx="2340">
                  <c:v>0</c:v>
                </c:pt>
                <c:pt idx="2341">
                  <c:v>0</c:v>
                </c:pt>
                <c:pt idx="2342">
                  <c:v>0</c:v>
                </c:pt>
                <c:pt idx="2343">
                  <c:v>0</c:v>
                </c:pt>
                <c:pt idx="2344">
                  <c:v>0</c:v>
                </c:pt>
                <c:pt idx="2345">
                  <c:v>0</c:v>
                </c:pt>
                <c:pt idx="2346">
                  <c:v>0</c:v>
                </c:pt>
                <c:pt idx="2347">
                  <c:v>0</c:v>
                </c:pt>
                <c:pt idx="2348">
                  <c:v>0</c:v>
                </c:pt>
                <c:pt idx="2349">
                  <c:v>0</c:v>
                </c:pt>
                <c:pt idx="2350">
                  <c:v>0</c:v>
                </c:pt>
                <c:pt idx="2351">
                  <c:v>0</c:v>
                </c:pt>
                <c:pt idx="2352">
                  <c:v>0</c:v>
                </c:pt>
                <c:pt idx="2353">
                  <c:v>0</c:v>
                </c:pt>
                <c:pt idx="2354">
                  <c:v>0</c:v>
                </c:pt>
                <c:pt idx="2355">
                  <c:v>0</c:v>
                </c:pt>
                <c:pt idx="2356">
                  <c:v>0</c:v>
                </c:pt>
                <c:pt idx="2357">
                  <c:v>0</c:v>
                </c:pt>
                <c:pt idx="2358">
                  <c:v>0</c:v>
                </c:pt>
                <c:pt idx="2359">
                  <c:v>0</c:v>
                </c:pt>
                <c:pt idx="2360">
                  <c:v>0</c:v>
                </c:pt>
                <c:pt idx="2361">
                  <c:v>0</c:v>
                </c:pt>
                <c:pt idx="2362">
                  <c:v>0</c:v>
                </c:pt>
                <c:pt idx="2363">
                  <c:v>0</c:v>
                </c:pt>
                <c:pt idx="2364">
                  <c:v>0</c:v>
                </c:pt>
                <c:pt idx="2365">
                  <c:v>0</c:v>
                </c:pt>
                <c:pt idx="2366">
                  <c:v>0</c:v>
                </c:pt>
                <c:pt idx="2367">
                  <c:v>0</c:v>
                </c:pt>
                <c:pt idx="2368">
                  <c:v>0</c:v>
                </c:pt>
                <c:pt idx="2369">
                  <c:v>0</c:v>
                </c:pt>
                <c:pt idx="2370">
                  <c:v>0</c:v>
                </c:pt>
                <c:pt idx="2371">
                  <c:v>0</c:v>
                </c:pt>
                <c:pt idx="2372">
                  <c:v>0</c:v>
                </c:pt>
                <c:pt idx="2373">
                  <c:v>0</c:v>
                </c:pt>
                <c:pt idx="2374">
                  <c:v>0</c:v>
                </c:pt>
                <c:pt idx="2375">
                  <c:v>0</c:v>
                </c:pt>
                <c:pt idx="2376">
                  <c:v>0</c:v>
                </c:pt>
                <c:pt idx="2377">
                  <c:v>0</c:v>
                </c:pt>
                <c:pt idx="2378">
                  <c:v>0</c:v>
                </c:pt>
                <c:pt idx="2379">
                  <c:v>0</c:v>
                </c:pt>
                <c:pt idx="2380">
                  <c:v>0</c:v>
                </c:pt>
                <c:pt idx="2381">
                  <c:v>0</c:v>
                </c:pt>
                <c:pt idx="2382">
                  <c:v>0</c:v>
                </c:pt>
                <c:pt idx="2383">
                  <c:v>0</c:v>
                </c:pt>
                <c:pt idx="2384">
                  <c:v>0</c:v>
                </c:pt>
                <c:pt idx="2385">
                  <c:v>0</c:v>
                </c:pt>
                <c:pt idx="2386">
                  <c:v>0</c:v>
                </c:pt>
                <c:pt idx="2387">
                  <c:v>0</c:v>
                </c:pt>
                <c:pt idx="2388">
                  <c:v>0</c:v>
                </c:pt>
                <c:pt idx="2389">
                  <c:v>0</c:v>
                </c:pt>
                <c:pt idx="2390">
                  <c:v>0</c:v>
                </c:pt>
                <c:pt idx="2391">
                  <c:v>0</c:v>
                </c:pt>
                <c:pt idx="2392">
                  <c:v>0</c:v>
                </c:pt>
                <c:pt idx="2393">
                  <c:v>0</c:v>
                </c:pt>
                <c:pt idx="2394">
                  <c:v>0</c:v>
                </c:pt>
                <c:pt idx="2395">
                  <c:v>0</c:v>
                </c:pt>
                <c:pt idx="2396">
                  <c:v>0</c:v>
                </c:pt>
                <c:pt idx="2397">
                  <c:v>0</c:v>
                </c:pt>
                <c:pt idx="2398">
                  <c:v>0</c:v>
                </c:pt>
                <c:pt idx="2399">
                  <c:v>0</c:v>
                </c:pt>
                <c:pt idx="2400">
                  <c:v>0</c:v>
                </c:pt>
                <c:pt idx="2401">
                  <c:v>0</c:v>
                </c:pt>
                <c:pt idx="2402">
                  <c:v>0</c:v>
                </c:pt>
                <c:pt idx="2403">
                  <c:v>0</c:v>
                </c:pt>
                <c:pt idx="2404">
                  <c:v>0</c:v>
                </c:pt>
                <c:pt idx="2405">
                  <c:v>0</c:v>
                </c:pt>
                <c:pt idx="2406">
                  <c:v>0</c:v>
                </c:pt>
                <c:pt idx="2407">
                  <c:v>0</c:v>
                </c:pt>
                <c:pt idx="2408">
                  <c:v>0</c:v>
                </c:pt>
                <c:pt idx="2409">
                  <c:v>0</c:v>
                </c:pt>
                <c:pt idx="2410">
                  <c:v>0</c:v>
                </c:pt>
                <c:pt idx="2411">
                  <c:v>0</c:v>
                </c:pt>
                <c:pt idx="2412">
                  <c:v>0</c:v>
                </c:pt>
                <c:pt idx="2413">
                  <c:v>0</c:v>
                </c:pt>
                <c:pt idx="2414">
                  <c:v>0</c:v>
                </c:pt>
                <c:pt idx="2415">
                  <c:v>0</c:v>
                </c:pt>
                <c:pt idx="2416">
                  <c:v>0</c:v>
                </c:pt>
                <c:pt idx="2417">
                  <c:v>0</c:v>
                </c:pt>
                <c:pt idx="2418">
                  <c:v>0</c:v>
                </c:pt>
                <c:pt idx="2419">
                  <c:v>0</c:v>
                </c:pt>
                <c:pt idx="2420">
                  <c:v>0</c:v>
                </c:pt>
                <c:pt idx="2421">
                  <c:v>0</c:v>
                </c:pt>
                <c:pt idx="2422">
                  <c:v>0</c:v>
                </c:pt>
                <c:pt idx="2423">
                  <c:v>0</c:v>
                </c:pt>
                <c:pt idx="2424">
                  <c:v>0</c:v>
                </c:pt>
                <c:pt idx="2425">
                  <c:v>0</c:v>
                </c:pt>
                <c:pt idx="2426">
                  <c:v>0</c:v>
                </c:pt>
                <c:pt idx="2427">
                  <c:v>0</c:v>
                </c:pt>
                <c:pt idx="2428">
                  <c:v>0</c:v>
                </c:pt>
                <c:pt idx="2429">
                  <c:v>0</c:v>
                </c:pt>
                <c:pt idx="2430">
                  <c:v>0</c:v>
                </c:pt>
                <c:pt idx="2431">
                  <c:v>0</c:v>
                </c:pt>
                <c:pt idx="2432">
                  <c:v>0</c:v>
                </c:pt>
                <c:pt idx="2433">
                  <c:v>0</c:v>
                </c:pt>
                <c:pt idx="2434">
                  <c:v>0</c:v>
                </c:pt>
                <c:pt idx="2435">
                  <c:v>0</c:v>
                </c:pt>
                <c:pt idx="2436">
                  <c:v>0</c:v>
                </c:pt>
                <c:pt idx="2437">
                  <c:v>0</c:v>
                </c:pt>
                <c:pt idx="2438">
                  <c:v>0</c:v>
                </c:pt>
                <c:pt idx="2439">
                  <c:v>0</c:v>
                </c:pt>
                <c:pt idx="2440">
                  <c:v>0</c:v>
                </c:pt>
                <c:pt idx="2441">
                  <c:v>0</c:v>
                </c:pt>
                <c:pt idx="2442">
                  <c:v>0</c:v>
                </c:pt>
                <c:pt idx="2443">
                  <c:v>0</c:v>
                </c:pt>
                <c:pt idx="2444">
                  <c:v>0</c:v>
                </c:pt>
                <c:pt idx="2445">
                  <c:v>0</c:v>
                </c:pt>
                <c:pt idx="2446">
                  <c:v>0</c:v>
                </c:pt>
                <c:pt idx="2447">
                  <c:v>0</c:v>
                </c:pt>
                <c:pt idx="2448">
                  <c:v>0</c:v>
                </c:pt>
                <c:pt idx="2449">
                  <c:v>0</c:v>
                </c:pt>
                <c:pt idx="2450">
                  <c:v>0</c:v>
                </c:pt>
                <c:pt idx="2451">
                  <c:v>0</c:v>
                </c:pt>
                <c:pt idx="2452">
                  <c:v>0</c:v>
                </c:pt>
                <c:pt idx="2453">
                  <c:v>0</c:v>
                </c:pt>
                <c:pt idx="2454">
                  <c:v>0</c:v>
                </c:pt>
                <c:pt idx="2455">
                  <c:v>0</c:v>
                </c:pt>
                <c:pt idx="2456">
                  <c:v>0</c:v>
                </c:pt>
                <c:pt idx="2457">
                  <c:v>0</c:v>
                </c:pt>
                <c:pt idx="2458">
                  <c:v>0</c:v>
                </c:pt>
                <c:pt idx="2459">
                  <c:v>0</c:v>
                </c:pt>
                <c:pt idx="2460">
                  <c:v>0</c:v>
                </c:pt>
                <c:pt idx="2461">
                  <c:v>0</c:v>
                </c:pt>
                <c:pt idx="2462">
                  <c:v>0</c:v>
                </c:pt>
                <c:pt idx="2463">
                  <c:v>0</c:v>
                </c:pt>
                <c:pt idx="2464">
                  <c:v>0</c:v>
                </c:pt>
                <c:pt idx="2465">
                  <c:v>0</c:v>
                </c:pt>
                <c:pt idx="2466">
                  <c:v>0</c:v>
                </c:pt>
                <c:pt idx="2467">
                  <c:v>0</c:v>
                </c:pt>
                <c:pt idx="2468">
                  <c:v>0</c:v>
                </c:pt>
                <c:pt idx="2469">
                  <c:v>0</c:v>
                </c:pt>
                <c:pt idx="2470">
                  <c:v>0</c:v>
                </c:pt>
                <c:pt idx="2471">
                  <c:v>0</c:v>
                </c:pt>
                <c:pt idx="2472">
                  <c:v>0</c:v>
                </c:pt>
                <c:pt idx="2473">
                  <c:v>0</c:v>
                </c:pt>
                <c:pt idx="2474">
                  <c:v>0</c:v>
                </c:pt>
                <c:pt idx="2475">
                  <c:v>0</c:v>
                </c:pt>
                <c:pt idx="2476">
                  <c:v>0</c:v>
                </c:pt>
                <c:pt idx="2477">
                  <c:v>0</c:v>
                </c:pt>
                <c:pt idx="2478">
                  <c:v>0</c:v>
                </c:pt>
                <c:pt idx="2479">
                  <c:v>0</c:v>
                </c:pt>
                <c:pt idx="2480">
                  <c:v>0</c:v>
                </c:pt>
                <c:pt idx="2481">
                  <c:v>0</c:v>
                </c:pt>
                <c:pt idx="2482">
                  <c:v>0</c:v>
                </c:pt>
                <c:pt idx="2483">
                  <c:v>0</c:v>
                </c:pt>
                <c:pt idx="2484">
                  <c:v>0</c:v>
                </c:pt>
                <c:pt idx="2485">
                  <c:v>0</c:v>
                </c:pt>
                <c:pt idx="2486">
                  <c:v>0</c:v>
                </c:pt>
                <c:pt idx="2487">
                  <c:v>0</c:v>
                </c:pt>
                <c:pt idx="2488">
                  <c:v>0</c:v>
                </c:pt>
                <c:pt idx="2489">
                  <c:v>0</c:v>
                </c:pt>
                <c:pt idx="2490">
                  <c:v>0</c:v>
                </c:pt>
                <c:pt idx="2491">
                  <c:v>0</c:v>
                </c:pt>
                <c:pt idx="2492">
                  <c:v>0</c:v>
                </c:pt>
                <c:pt idx="2493">
                  <c:v>0</c:v>
                </c:pt>
                <c:pt idx="2494">
                  <c:v>0</c:v>
                </c:pt>
                <c:pt idx="2495">
                  <c:v>0</c:v>
                </c:pt>
                <c:pt idx="2496">
                  <c:v>0</c:v>
                </c:pt>
                <c:pt idx="2497">
                  <c:v>0</c:v>
                </c:pt>
                <c:pt idx="2498">
                  <c:v>0</c:v>
                </c:pt>
                <c:pt idx="2499">
                  <c:v>0</c:v>
                </c:pt>
                <c:pt idx="2500">
                  <c:v>0</c:v>
                </c:pt>
                <c:pt idx="2501">
                  <c:v>0</c:v>
                </c:pt>
                <c:pt idx="2502">
                  <c:v>0</c:v>
                </c:pt>
                <c:pt idx="2503">
                  <c:v>0</c:v>
                </c:pt>
                <c:pt idx="2504">
                  <c:v>0</c:v>
                </c:pt>
                <c:pt idx="2505">
                  <c:v>0</c:v>
                </c:pt>
                <c:pt idx="2506">
                  <c:v>0</c:v>
                </c:pt>
                <c:pt idx="2507">
                  <c:v>0</c:v>
                </c:pt>
                <c:pt idx="2508">
                  <c:v>0</c:v>
                </c:pt>
                <c:pt idx="2509">
                  <c:v>0</c:v>
                </c:pt>
                <c:pt idx="2510">
                  <c:v>0</c:v>
                </c:pt>
                <c:pt idx="2511">
                  <c:v>0</c:v>
                </c:pt>
                <c:pt idx="2512">
                  <c:v>0</c:v>
                </c:pt>
                <c:pt idx="2513">
                  <c:v>0</c:v>
                </c:pt>
                <c:pt idx="2514">
                  <c:v>0</c:v>
                </c:pt>
                <c:pt idx="2515">
                  <c:v>0</c:v>
                </c:pt>
                <c:pt idx="2516">
                  <c:v>0</c:v>
                </c:pt>
                <c:pt idx="2517">
                  <c:v>0</c:v>
                </c:pt>
                <c:pt idx="2518">
                  <c:v>0</c:v>
                </c:pt>
                <c:pt idx="2519">
                  <c:v>0</c:v>
                </c:pt>
                <c:pt idx="2520">
                  <c:v>0</c:v>
                </c:pt>
                <c:pt idx="2521">
                  <c:v>0</c:v>
                </c:pt>
                <c:pt idx="2522">
                  <c:v>0</c:v>
                </c:pt>
                <c:pt idx="2523">
                  <c:v>0</c:v>
                </c:pt>
                <c:pt idx="2524">
                  <c:v>0</c:v>
                </c:pt>
                <c:pt idx="2525">
                  <c:v>0</c:v>
                </c:pt>
                <c:pt idx="2526">
                  <c:v>0</c:v>
                </c:pt>
                <c:pt idx="2527">
                  <c:v>0</c:v>
                </c:pt>
                <c:pt idx="2528">
                  <c:v>0</c:v>
                </c:pt>
                <c:pt idx="2529">
                  <c:v>0</c:v>
                </c:pt>
                <c:pt idx="2530">
                  <c:v>0</c:v>
                </c:pt>
                <c:pt idx="2531">
                  <c:v>0</c:v>
                </c:pt>
                <c:pt idx="2532">
                  <c:v>0</c:v>
                </c:pt>
                <c:pt idx="2533">
                  <c:v>0</c:v>
                </c:pt>
                <c:pt idx="2534">
                  <c:v>0</c:v>
                </c:pt>
                <c:pt idx="2535">
                  <c:v>0</c:v>
                </c:pt>
                <c:pt idx="2536">
                  <c:v>0</c:v>
                </c:pt>
                <c:pt idx="2537">
                  <c:v>0</c:v>
                </c:pt>
                <c:pt idx="2538">
                  <c:v>0</c:v>
                </c:pt>
                <c:pt idx="2539">
                  <c:v>0</c:v>
                </c:pt>
                <c:pt idx="2540">
                  <c:v>0</c:v>
                </c:pt>
                <c:pt idx="2541">
                  <c:v>0</c:v>
                </c:pt>
                <c:pt idx="2542">
                  <c:v>0</c:v>
                </c:pt>
                <c:pt idx="2543">
                  <c:v>0</c:v>
                </c:pt>
                <c:pt idx="2544">
                  <c:v>0</c:v>
                </c:pt>
                <c:pt idx="2545">
                  <c:v>0</c:v>
                </c:pt>
                <c:pt idx="2546">
                  <c:v>0</c:v>
                </c:pt>
                <c:pt idx="2547">
                  <c:v>0</c:v>
                </c:pt>
                <c:pt idx="2548">
                  <c:v>0</c:v>
                </c:pt>
                <c:pt idx="2549">
                  <c:v>0</c:v>
                </c:pt>
                <c:pt idx="2550">
                  <c:v>0</c:v>
                </c:pt>
                <c:pt idx="2551">
                  <c:v>0</c:v>
                </c:pt>
                <c:pt idx="2552">
                  <c:v>0</c:v>
                </c:pt>
                <c:pt idx="2553">
                  <c:v>0</c:v>
                </c:pt>
                <c:pt idx="2554">
                  <c:v>0</c:v>
                </c:pt>
                <c:pt idx="2555">
                  <c:v>0</c:v>
                </c:pt>
                <c:pt idx="2556">
                  <c:v>0</c:v>
                </c:pt>
                <c:pt idx="2557">
                  <c:v>0</c:v>
                </c:pt>
                <c:pt idx="2558">
                  <c:v>0</c:v>
                </c:pt>
                <c:pt idx="2559">
                  <c:v>0</c:v>
                </c:pt>
                <c:pt idx="2560">
                  <c:v>0</c:v>
                </c:pt>
                <c:pt idx="2561">
                  <c:v>0</c:v>
                </c:pt>
                <c:pt idx="2562">
                  <c:v>0</c:v>
                </c:pt>
                <c:pt idx="2563">
                  <c:v>0</c:v>
                </c:pt>
                <c:pt idx="2564">
                  <c:v>0</c:v>
                </c:pt>
                <c:pt idx="2565">
                  <c:v>0</c:v>
                </c:pt>
                <c:pt idx="2566">
                  <c:v>0</c:v>
                </c:pt>
                <c:pt idx="2567">
                  <c:v>0</c:v>
                </c:pt>
                <c:pt idx="2568">
                  <c:v>0</c:v>
                </c:pt>
                <c:pt idx="2569">
                  <c:v>0</c:v>
                </c:pt>
                <c:pt idx="2570">
                  <c:v>0</c:v>
                </c:pt>
                <c:pt idx="2571">
                  <c:v>0</c:v>
                </c:pt>
                <c:pt idx="2572">
                  <c:v>0</c:v>
                </c:pt>
                <c:pt idx="2573">
                  <c:v>0</c:v>
                </c:pt>
                <c:pt idx="2574">
                  <c:v>0</c:v>
                </c:pt>
                <c:pt idx="2575">
                  <c:v>0</c:v>
                </c:pt>
                <c:pt idx="2576">
                  <c:v>0</c:v>
                </c:pt>
                <c:pt idx="2577">
                  <c:v>0</c:v>
                </c:pt>
                <c:pt idx="2578">
                  <c:v>0</c:v>
                </c:pt>
                <c:pt idx="2579">
                  <c:v>0</c:v>
                </c:pt>
                <c:pt idx="2580">
                  <c:v>0</c:v>
                </c:pt>
                <c:pt idx="2581">
                  <c:v>0</c:v>
                </c:pt>
                <c:pt idx="2582">
                  <c:v>0</c:v>
                </c:pt>
                <c:pt idx="2583">
                  <c:v>0</c:v>
                </c:pt>
                <c:pt idx="2584">
                  <c:v>0</c:v>
                </c:pt>
                <c:pt idx="2585">
                  <c:v>0</c:v>
                </c:pt>
                <c:pt idx="2586">
                  <c:v>0</c:v>
                </c:pt>
                <c:pt idx="2587">
                  <c:v>0</c:v>
                </c:pt>
                <c:pt idx="2588">
                  <c:v>0</c:v>
                </c:pt>
                <c:pt idx="2589">
                  <c:v>0</c:v>
                </c:pt>
                <c:pt idx="2590">
                  <c:v>0</c:v>
                </c:pt>
                <c:pt idx="2591">
                  <c:v>0</c:v>
                </c:pt>
                <c:pt idx="2592">
                  <c:v>0</c:v>
                </c:pt>
                <c:pt idx="2593">
                  <c:v>0</c:v>
                </c:pt>
                <c:pt idx="2594">
                  <c:v>0</c:v>
                </c:pt>
                <c:pt idx="2595">
                  <c:v>0</c:v>
                </c:pt>
                <c:pt idx="2596">
                  <c:v>0</c:v>
                </c:pt>
                <c:pt idx="2597">
                  <c:v>0</c:v>
                </c:pt>
                <c:pt idx="2598">
                  <c:v>0</c:v>
                </c:pt>
                <c:pt idx="2599">
                  <c:v>0</c:v>
                </c:pt>
                <c:pt idx="2600">
                  <c:v>0</c:v>
                </c:pt>
                <c:pt idx="2601">
                  <c:v>0</c:v>
                </c:pt>
                <c:pt idx="2602">
                  <c:v>0</c:v>
                </c:pt>
                <c:pt idx="2603">
                  <c:v>0</c:v>
                </c:pt>
                <c:pt idx="2604">
                  <c:v>0</c:v>
                </c:pt>
                <c:pt idx="2605">
                  <c:v>0</c:v>
                </c:pt>
                <c:pt idx="2606">
                  <c:v>0</c:v>
                </c:pt>
                <c:pt idx="2607">
                  <c:v>0</c:v>
                </c:pt>
                <c:pt idx="2608">
                  <c:v>0</c:v>
                </c:pt>
                <c:pt idx="2609">
                  <c:v>0</c:v>
                </c:pt>
                <c:pt idx="2610">
                  <c:v>0</c:v>
                </c:pt>
                <c:pt idx="2611">
                  <c:v>0</c:v>
                </c:pt>
                <c:pt idx="2612">
                  <c:v>0</c:v>
                </c:pt>
                <c:pt idx="2613">
                  <c:v>0</c:v>
                </c:pt>
                <c:pt idx="2614">
                  <c:v>0</c:v>
                </c:pt>
                <c:pt idx="2615">
                  <c:v>0</c:v>
                </c:pt>
                <c:pt idx="2616">
                  <c:v>0</c:v>
                </c:pt>
                <c:pt idx="2617">
                  <c:v>0</c:v>
                </c:pt>
                <c:pt idx="2618">
                  <c:v>0</c:v>
                </c:pt>
                <c:pt idx="2619">
                  <c:v>0</c:v>
                </c:pt>
                <c:pt idx="2620">
                  <c:v>0</c:v>
                </c:pt>
                <c:pt idx="2621">
                  <c:v>0</c:v>
                </c:pt>
                <c:pt idx="2622">
                  <c:v>0</c:v>
                </c:pt>
                <c:pt idx="2623">
                  <c:v>0</c:v>
                </c:pt>
                <c:pt idx="2624">
                  <c:v>0</c:v>
                </c:pt>
                <c:pt idx="2625">
                  <c:v>0</c:v>
                </c:pt>
                <c:pt idx="2626">
                  <c:v>0</c:v>
                </c:pt>
                <c:pt idx="2627">
                  <c:v>0</c:v>
                </c:pt>
                <c:pt idx="2628">
                  <c:v>0</c:v>
                </c:pt>
                <c:pt idx="2629">
                  <c:v>0</c:v>
                </c:pt>
                <c:pt idx="2630">
                  <c:v>0</c:v>
                </c:pt>
                <c:pt idx="2631">
                  <c:v>0</c:v>
                </c:pt>
                <c:pt idx="2632">
                  <c:v>0</c:v>
                </c:pt>
                <c:pt idx="2633">
                  <c:v>0</c:v>
                </c:pt>
                <c:pt idx="2634">
                  <c:v>0</c:v>
                </c:pt>
                <c:pt idx="2635">
                  <c:v>0</c:v>
                </c:pt>
                <c:pt idx="2636">
                  <c:v>0</c:v>
                </c:pt>
                <c:pt idx="2637">
                  <c:v>0</c:v>
                </c:pt>
                <c:pt idx="2638">
                  <c:v>0</c:v>
                </c:pt>
                <c:pt idx="2639">
                  <c:v>0</c:v>
                </c:pt>
                <c:pt idx="2640">
                  <c:v>0</c:v>
                </c:pt>
                <c:pt idx="2641">
                  <c:v>0</c:v>
                </c:pt>
                <c:pt idx="2642">
                  <c:v>0</c:v>
                </c:pt>
                <c:pt idx="2643">
                  <c:v>0</c:v>
                </c:pt>
                <c:pt idx="2644">
                  <c:v>0</c:v>
                </c:pt>
                <c:pt idx="2645">
                  <c:v>0</c:v>
                </c:pt>
                <c:pt idx="2646">
                  <c:v>0</c:v>
                </c:pt>
                <c:pt idx="2647">
                  <c:v>0</c:v>
                </c:pt>
                <c:pt idx="2648">
                  <c:v>0</c:v>
                </c:pt>
                <c:pt idx="2649">
                  <c:v>0</c:v>
                </c:pt>
                <c:pt idx="2650">
                  <c:v>0</c:v>
                </c:pt>
                <c:pt idx="2651">
                  <c:v>0</c:v>
                </c:pt>
                <c:pt idx="2652">
                  <c:v>0</c:v>
                </c:pt>
                <c:pt idx="2653">
                  <c:v>0</c:v>
                </c:pt>
                <c:pt idx="2654">
                  <c:v>0</c:v>
                </c:pt>
                <c:pt idx="2655">
                  <c:v>0</c:v>
                </c:pt>
                <c:pt idx="2656">
                  <c:v>0</c:v>
                </c:pt>
                <c:pt idx="2657">
                  <c:v>0</c:v>
                </c:pt>
                <c:pt idx="2658">
                  <c:v>0</c:v>
                </c:pt>
                <c:pt idx="2659">
                  <c:v>0</c:v>
                </c:pt>
                <c:pt idx="2660">
                  <c:v>0</c:v>
                </c:pt>
                <c:pt idx="2661">
                  <c:v>0</c:v>
                </c:pt>
                <c:pt idx="2662">
                  <c:v>0</c:v>
                </c:pt>
                <c:pt idx="2663">
                  <c:v>0</c:v>
                </c:pt>
                <c:pt idx="2664">
                  <c:v>0</c:v>
                </c:pt>
                <c:pt idx="2665">
                  <c:v>0</c:v>
                </c:pt>
                <c:pt idx="2666">
                  <c:v>0</c:v>
                </c:pt>
                <c:pt idx="2667">
                  <c:v>0</c:v>
                </c:pt>
                <c:pt idx="2668">
                  <c:v>0</c:v>
                </c:pt>
                <c:pt idx="2669">
                  <c:v>0</c:v>
                </c:pt>
                <c:pt idx="2670">
                  <c:v>0</c:v>
                </c:pt>
                <c:pt idx="2671">
                  <c:v>0</c:v>
                </c:pt>
                <c:pt idx="2672">
                  <c:v>0</c:v>
                </c:pt>
                <c:pt idx="2673">
                  <c:v>0</c:v>
                </c:pt>
                <c:pt idx="2674">
                  <c:v>0</c:v>
                </c:pt>
                <c:pt idx="2675">
                  <c:v>0</c:v>
                </c:pt>
                <c:pt idx="2676">
                  <c:v>0</c:v>
                </c:pt>
                <c:pt idx="2677">
                  <c:v>0</c:v>
                </c:pt>
                <c:pt idx="2678">
                  <c:v>0</c:v>
                </c:pt>
                <c:pt idx="2679">
                  <c:v>0</c:v>
                </c:pt>
                <c:pt idx="2680">
                  <c:v>0</c:v>
                </c:pt>
                <c:pt idx="2681">
                  <c:v>0</c:v>
                </c:pt>
                <c:pt idx="2682">
                  <c:v>0</c:v>
                </c:pt>
                <c:pt idx="2683">
                  <c:v>0</c:v>
                </c:pt>
                <c:pt idx="2684">
                  <c:v>0</c:v>
                </c:pt>
                <c:pt idx="2685">
                  <c:v>0</c:v>
                </c:pt>
                <c:pt idx="2686">
                  <c:v>0</c:v>
                </c:pt>
                <c:pt idx="2687">
                  <c:v>0</c:v>
                </c:pt>
                <c:pt idx="2688">
                  <c:v>0</c:v>
                </c:pt>
                <c:pt idx="2689">
                  <c:v>0</c:v>
                </c:pt>
                <c:pt idx="2690">
                  <c:v>0</c:v>
                </c:pt>
                <c:pt idx="2691">
                  <c:v>0</c:v>
                </c:pt>
                <c:pt idx="2692">
                  <c:v>0</c:v>
                </c:pt>
                <c:pt idx="2693">
                  <c:v>0</c:v>
                </c:pt>
                <c:pt idx="2694">
                  <c:v>0</c:v>
                </c:pt>
                <c:pt idx="2695">
                  <c:v>0</c:v>
                </c:pt>
                <c:pt idx="2696">
                  <c:v>0</c:v>
                </c:pt>
                <c:pt idx="2697">
                  <c:v>0</c:v>
                </c:pt>
                <c:pt idx="2698">
                  <c:v>0</c:v>
                </c:pt>
                <c:pt idx="2699">
                  <c:v>0</c:v>
                </c:pt>
                <c:pt idx="2700">
                  <c:v>0</c:v>
                </c:pt>
                <c:pt idx="2701">
                  <c:v>0</c:v>
                </c:pt>
                <c:pt idx="2702">
                  <c:v>0</c:v>
                </c:pt>
                <c:pt idx="2703">
                  <c:v>0</c:v>
                </c:pt>
                <c:pt idx="2704">
                  <c:v>0</c:v>
                </c:pt>
                <c:pt idx="2705">
                  <c:v>0</c:v>
                </c:pt>
                <c:pt idx="2706">
                  <c:v>0</c:v>
                </c:pt>
                <c:pt idx="2707">
                  <c:v>0</c:v>
                </c:pt>
                <c:pt idx="2708">
                  <c:v>0</c:v>
                </c:pt>
                <c:pt idx="2709">
                  <c:v>0</c:v>
                </c:pt>
                <c:pt idx="2710">
                  <c:v>0</c:v>
                </c:pt>
                <c:pt idx="2711">
                  <c:v>0</c:v>
                </c:pt>
                <c:pt idx="2712">
                  <c:v>0</c:v>
                </c:pt>
                <c:pt idx="2713">
                  <c:v>0</c:v>
                </c:pt>
                <c:pt idx="2714">
                  <c:v>0</c:v>
                </c:pt>
                <c:pt idx="2715">
                  <c:v>0</c:v>
                </c:pt>
                <c:pt idx="2716">
                  <c:v>0</c:v>
                </c:pt>
                <c:pt idx="2717">
                  <c:v>0</c:v>
                </c:pt>
                <c:pt idx="2718">
                  <c:v>0</c:v>
                </c:pt>
                <c:pt idx="2719">
                  <c:v>0</c:v>
                </c:pt>
                <c:pt idx="2720">
                  <c:v>0</c:v>
                </c:pt>
                <c:pt idx="2721">
                  <c:v>0</c:v>
                </c:pt>
                <c:pt idx="2722">
                  <c:v>0</c:v>
                </c:pt>
                <c:pt idx="2723">
                  <c:v>0</c:v>
                </c:pt>
                <c:pt idx="2724">
                  <c:v>0</c:v>
                </c:pt>
                <c:pt idx="2725">
                  <c:v>0</c:v>
                </c:pt>
                <c:pt idx="2726">
                  <c:v>0</c:v>
                </c:pt>
                <c:pt idx="2727">
                  <c:v>0</c:v>
                </c:pt>
                <c:pt idx="2728">
                  <c:v>0</c:v>
                </c:pt>
                <c:pt idx="2729">
                  <c:v>0</c:v>
                </c:pt>
                <c:pt idx="2730">
                  <c:v>0</c:v>
                </c:pt>
                <c:pt idx="2731">
                  <c:v>0</c:v>
                </c:pt>
                <c:pt idx="2732">
                  <c:v>0</c:v>
                </c:pt>
                <c:pt idx="2733">
                  <c:v>0</c:v>
                </c:pt>
                <c:pt idx="2734">
                  <c:v>0</c:v>
                </c:pt>
                <c:pt idx="2735">
                  <c:v>0</c:v>
                </c:pt>
                <c:pt idx="2736">
                  <c:v>0</c:v>
                </c:pt>
                <c:pt idx="2737">
                  <c:v>0</c:v>
                </c:pt>
                <c:pt idx="2738">
                  <c:v>0</c:v>
                </c:pt>
                <c:pt idx="2739">
                  <c:v>0</c:v>
                </c:pt>
                <c:pt idx="2740">
                  <c:v>0</c:v>
                </c:pt>
                <c:pt idx="2741">
                  <c:v>0</c:v>
                </c:pt>
                <c:pt idx="2742">
                  <c:v>0</c:v>
                </c:pt>
                <c:pt idx="2743">
                  <c:v>0</c:v>
                </c:pt>
                <c:pt idx="2744">
                  <c:v>0</c:v>
                </c:pt>
                <c:pt idx="2745">
                  <c:v>0</c:v>
                </c:pt>
                <c:pt idx="2746">
                  <c:v>0</c:v>
                </c:pt>
                <c:pt idx="2747">
                  <c:v>0</c:v>
                </c:pt>
                <c:pt idx="2748">
                  <c:v>0</c:v>
                </c:pt>
                <c:pt idx="2749">
                  <c:v>0</c:v>
                </c:pt>
                <c:pt idx="2750">
                  <c:v>0</c:v>
                </c:pt>
                <c:pt idx="2751">
                  <c:v>0</c:v>
                </c:pt>
                <c:pt idx="2752">
                  <c:v>0</c:v>
                </c:pt>
                <c:pt idx="2753">
                  <c:v>0</c:v>
                </c:pt>
                <c:pt idx="2754">
                  <c:v>0</c:v>
                </c:pt>
                <c:pt idx="2755">
                  <c:v>0</c:v>
                </c:pt>
                <c:pt idx="2756">
                  <c:v>0</c:v>
                </c:pt>
                <c:pt idx="2757">
                  <c:v>0</c:v>
                </c:pt>
                <c:pt idx="2758">
                  <c:v>0</c:v>
                </c:pt>
                <c:pt idx="2759">
                  <c:v>0</c:v>
                </c:pt>
                <c:pt idx="2760">
                  <c:v>0</c:v>
                </c:pt>
                <c:pt idx="2761">
                  <c:v>0</c:v>
                </c:pt>
                <c:pt idx="2762">
                  <c:v>0</c:v>
                </c:pt>
                <c:pt idx="2763">
                  <c:v>0</c:v>
                </c:pt>
                <c:pt idx="2764">
                  <c:v>0</c:v>
                </c:pt>
                <c:pt idx="2765">
                  <c:v>0</c:v>
                </c:pt>
                <c:pt idx="2766">
                  <c:v>0</c:v>
                </c:pt>
                <c:pt idx="2767">
                  <c:v>0</c:v>
                </c:pt>
                <c:pt idx="2768">
                  <c:v>0</c:v>
                </c:pt>
                <c:pt idx="2769">
                  <c:v>0</c:v>
                </c:pt>
                <c:pt idx="2770">
                  <c:v>0</c:v>
                </c:pt>
                <c:pt idx="2771">
                  <c:v>0</c:v>
                </c:pt>
                <c:pt idx="2772">
                  <c:v>0</c:v>
                </c:pt>
                <c:pt idx="2773">
                  <c:v>0</c:v>
                </c:pt>
                <c:pt idx="2774">
                  <c:v>0</c:v>
                </c:pt>
                <c:pt idx="2775">
                  <c:v>0</c:v>
                </c:pt>
                <c:pt idx="2776">
                  <c:v>0</c:v>
                </c:pt>
                <c:pt idx="2777">
                  <c:v>0</c:v>
                </c:pt>
                <c:pt idx="2778">
                  <c:v>0</c:v>
                </c:pt>
                <c:pt idx="2779">
                  <c:v>0</c:v>
                </c:pt>
                <c:pt idx="2780">
                  <c:v>0</c:v>
                </c:pt>
                <c:pt idx="2781">
                  <c:v>0</c:v>
                </c:pt>
                <c:pt idx="2782">
                  <c:v>0</c:v>
                </c:pt>
                <c:pt idx="2783">
                  <c:v>0</c:v>
                </c:pt>
                <c:pt idx="2784">
                  <c:v>0</c:v>
                </c:pt>
                <c:pt idx="2785">
                  <c:v>0</c:v>
                </c:pt>
                <c:pt idx="2786">
                  <c:v>0</c:v>
                </c:pt>
                <c:pt idx="2787">
                  <c:v>0</c:v>
                </c:pt>
                <c:pt idx="2788">
                  <c:v>0</c:v>
                </c:pt>
                <c:pt idx="2789">
                  <c:v>0</c:v>
                </c:pt>
                <c:pt idx="2790">
                  <c:v>0</c:v>
                </c:pt>
                <c:pt idx="2791">
                  <c:v>0</c:v>
                </c:pt>
                <c:pt idx="2792">
                  <c:v>0</c:v>
                </c:pt>
                <c:pt idx="2793">
                  <c:v>0</c:v>
                </c:pt>
                <c:pt idx="2794">
                  <c:v>0</c:v>
                </c:pt>
                <c:pt idx="2795">
                  <c:v>0</c:v>
                </c:pt>
                <c:pt idx="2796">
                  <c:v>0</c:v>
                </c:pt>
                <c:pt idx="2797">
                  <c:v>0</c:v>
                </c:pt>
                <c:pt idx="2798">
                  <c:v>0</c:v>
                </c:pt>
                <c:pt idx="2799">
                  <c:v>0</c:v>
                </c:pt>
                <c:pt idx="2800">
                  <c:v>0</c:v>
                </c:pt>
                <c:pt idx="2801">
                  <c:v>0</c:v>
                </c:pt>
                <c:pt idx="2802">
                  <c:v>0</c:v>
                </c:pt>
                <c:pt idx="2803">
                  <c:v>0</c:v>
                </c:pt>
                <c:pt idx="2804">
                  <c:v>0</c:v>
                </c:pt>
                <c:pt idx="2805">
                  <c:v>0</c:v>
                </c:pt>
                <c:pt idx="2806">
                  <c:v>0</c:v>
                </c:pt>
                <c:pt idx="2807">
                  <c:v>0</c:v>
                </c:pt>
                <c:pt idx="2808">
                  <c:v>0</c:v>
                </c:pt>
                <c:pt idx="2809">
                  <c:v>0</c:v>
                </c:pt>
                <c:pt idx="2810">
                  <c:v>0</c:v>
                </c:pt>
                <c:pt idx="2811">
                  <c:v>0</c:v>
                </c:pt>
                <c:pt idx="2812">
                  <c:v>0</c:v>
                </c:pt>
                <c:pt idx="2813">
                  <c:v>0</c:v>
                </c:pt>
                <c:pt idx="2814">
                  <c:v>0</c:v>
                </c:pt>
                <c:pt idx="2815">
                  <c:v>0</c:v>
                </c:pt>
                <c:pt idx="2816">
                  <c:v>0</c:v>
                </c:pt>
                <c:pt idx="2817">
                  <c:v>0</c:v>
                </c:pt>
                <c:pt idx="2818">
                  <c:v>0</c:v>
                </c:pt>
                <c:pt idx="2819">
                  <c:v>0</c:v>
                </c:pt>
                <c:pt idx="2820">
                  <c:v>0</c:v>
                </c:pt>
                <c:pt idx="2821">
                  <c:v>0</c:v>
                </c:pt>
                <c:pt idx="2822">
                  <c:v>0</c:v>
                </c:pt>
                <c:pt idx="2823">
                  <c:v>0</c:v>
                </c:pt>
                <c:pt idx="2824">
                  <c:v>0</c:v>
                </c:pt>
                <c:pt idx="2825">
                  <c:v>0</c:v>
                </c:pt>
                <c:pt idx="2826">
                  <c:v>0</c:v>
                </c:pt>
                <c:pt idx="2827">
                  <c:v>0</c:v>
                </c:pt>
                <c:pt idx="2828">
                  <c:v>0</c:v>
                </c:pt>
                <c:pt idx="2829">
                  <c:v>0</c:v>
                </c:pt>
                <c:pt idx="2830">
                  <c:v>0</c:v>
                </c:pt>
                <c:pt idx="2831">
                  <c:v>0</c:v>
                </c:pt>
                <c:pt idx="2832">
                  <c:v>0</c:v>
                </c:pt>
                <c:pt idx="2833">
                  <c:v>0</c:v>
                </c:pt>
                <c:pt idx="2834">
                  <c:v>0</c:v>
                </c:pt>
                <c:pt idx="2835">
                  <c:v>0</c:v>
                </c:pt>
                <c:pt idx="2836">
                  <c:v>0</c:v>
                </c:pt>
                <c:pt idx="2837">
                  <c:v>0</c:v>
                </c:pt>
                <c:pt idx="2838">
                  <c:v>0</c:v>
                </c:pt>
                <c:pt idx="2839">
                  <c:v>0</c:v>
                </c:pt>
                <c:pt idx="2840">
                  <c:v>0</c:v>
                </c:pt>
                <c:pt idx="2841">
                  <c:v>0</c:v>
                </c:pt>
                <c:pt idx="2842">
                  <c:v>0</c:v>
                </c:pt>
                <c:pt idx="2843">
                  <c:v>0</c:v>
                </c:pt>
                <c:pt idx="2844">
                  <c:v>0</c:v>
                </c:pt>
                <c:pt idx="2845">
                  <c:v>0</c:v>
                </c:pt>
                <c:pt idx="2846">
                  <c:v>0</c:v>
                </c:pt>
                <c:pt idx="2847">
                  <c:v>0</c:v>
                </c:pt>
                <c:pt idx="2848">
                  <c:v>0</c:v>
                </c:pt>
                <c:pt idx="2849">
                  <c:v>0</c:v>
                </c:pt>
                <c:pt idx="2850">
                  <c:v>0</c:v>
                </c:pt>
                <c:pt idx="2851">
                  <c:v>0</c:v>
                </c:pt>
                <c:pt idx="2852">
                  <c:v>0</c:v>
                </c:pt>
                <c:pt idx="2853">
                  <c:v>0</c:v>
                </c:pt>
                <c:pt idx="2854">
                  <c:v>0</c:v>
                </c:pt>
                <c:pt idx="2855">
                  <c:v>0</c:v>
                </c:pt>
                <c:pt idx="2856">
                  <c:v>0</c:v>
                </c:pt>
                <c:pt idx="2857">
                  <c:v>0</c:v>
                </c:pt>
                <c:pt idx="2858">
                  <c:v>0</c:v>
                </c:pt>
                <c:pt idx="2859">
                  <c:v>0</c:v>
                </c:pt>
                <c:pt idx="2860">
                  <c:v>0</c:v>
                </c:pt>
                <c:pt idx="2861">
                  <c:v>0</c:v>
                </c:pt>
                <c:pt idx="2862">
                  <c:v>0</c:v>
                </c:pt>
                <c:pt idx="2863">
                  <c:v>0</c:v>
                </c:pt>
                <c:pt idx="2864">
                  <c:v>0</c:v>
                </c:pt>
                <c:pt idx="2865">
                  <c:v>0</c:v>
                </c:pt>
                <c:pt idx="2866">
                  <c:v>0</c:v>
                </c:pt>
                <c:pt idx="2867">
                  <c:v>0</c:v>
                </c:pt>
                <c:pt idx="2868">
                  <c:v>0</c:v>
                </c:pt>
                <c:pt idx="2869">
                  <c:v>0</c:v>
                </c:pt>
                <c:pt idx="2870">
                  <c:v>0</c:v>
                </c:pt>
                <c:pt idx="2871">
                  <c:v>0</c:v>
                </c:pt>
                <c:pt idx="2872">
                  <c:v>0</c:v>
                </c:pt>
                <c:pt idx="2873">
                  <c:v>0</c:v>
                </c:pt>
                <c:pt idx="2874">
                  <c:v>0</c:v>
                </c:pt>
                <c:pt idx="2875">
                  <c:v>0</c:v>
                </c:pt>
                <c:pt idx="2876">
                  <c:v>0</c:v>
                </c:pt>
                <c:pt idx="2877">
                  <c:v>0</c:v>
                </c:pt>
                <c:pt idx="2878">
                  <c:v>0</c:v>
                </c:pt>
                <c:pt idx="2879">
                  <c:v>0</c:v>
                </c:pt>
                <c:pt idx="2880">
                  <c:v>0</c:v>
                </c:pt>
                <c:pt idx="2881">
                  <c:v>0</c:v>
                </c:pt>
                <c:pt idx="2882">
                  <c:v>0</c:v>
                </c:pt>
                <c:pt idx="2883">
                  <c:v>0</c:v>
                </c:pt>
                <c:pt idx="2884">
                  <c:v>0</c:v>
                </c:pt>
                <c:pt idx="2885">
                  <c:v>0</c:v>
                </c:pt>
                <c:pt idx="2886">
                  <c:v>0</c:v>
                </c:pt>
                <c:pt idx="2887">
                  <c:v>0</c:v>
                </c:pt>
                <c:pt idx="2888">
                  <c:v>0</c:v>
                </c:pt>
                <c:pt idx="2889">
                  <c:v>0</c:v>
                </c:pt>
                <c:pt idx="2890">
                  <c:v>0</c:v>
                </c:pt>
                <c:pt idx="2891">
                  <c:v>0</c:v>
                </c:pt>
                <c:pt idx="2892">
                  <c:v>0</c:v>
                </c:pt>
                <c:pt idx="2893">
                  <c:v>0</c:v>
                </c:pt>
                <c:pt idx="2894">
                  <c:v>0</c:v>
                </c:pt>
                <c:pt idx="2895">
                  <c:v>0</c:v>
                </c:pt>
                <c:pt idx="2896">
                  <c:v>0</c:v>
                </c:pt>
                <c:pt idx="2897">
                  <c:v>0</c:v>
                </c:pt>
                <c:pt idx="2898">
                  <c:v>0</c:v>
                </c:pt>
                <c:pt idx="2899">
                  <c:v>0</c:v>
                </c:pt>
                <c:pt idx="2900">
                  <c:v>0</c:v>
                </c:pt>
                <c:pt idx="2901">
                  <c:v>0</c:v>
                </c:pt>
                <c:pt idx="2902">
                  <c:v>0</c:v>
                </c:pt>
                <c:pt idx="2903">
                  <c:v>0</c:v>
                </c:pt>
                <c:pt idx="2904">
                  <c:v>0</c:v>
                </c:pt>
                <c:pt idx="2905">
                  <c:v>0</c:v>
                </c:pt>
                <c:pt idx="2906">
                  <c:v>0</c:v>
                </c:pt>
                <c:pt idx="2907">
                  <c:v>0</c:v>
                </c:pt>
                <c:pt idx="2908">
                  <c:v>0</c:v>
                </c:pt>
                <c:pt idx="2909">
                  <c:v>0</c:v>
                </c:pt>
                <c:pt idx="2910">
                  <c:v>0</c:v>
                </c:pt>
                <c:pt idx="2911">
                  <c:v>0</c:v>
                </c:pt>
                <c:pt idx="2912">
                  <c:v>0</c:v>
                </c:pt>
                <c:pt idx="2913">
                  <c:v>0</c:v>
                </c:pt>
                <c:pt idx="2914">
                  <c:v>0</c:v>
                </c:pt>
                <c:pt idx="2915">
                  <c:v>0</c:v>
                </c:pt>
                <c:pt idx="2916">
                  <c:v>0</c:v>
                </c:pt>
                <c:pt idx="2917">
                  <c:v>0</c:v>
                </c:pt>
                <c:pt idx="2918">
                  <c:v>0</c:v>
                </c:pt>
                <c:pt idx="2919">
                  <c:v>0</c:v>
                </c:pt>
                <c:pt idx="2920">
                  <c:v>0</c:v>
                </c:pt>
                <c:pt idx="2921">
                  <c:v>0</c:v>
                </c:pt>
                <c:pt idx="2922">
                  <c:v>0</c:v>
                </c:pt>
                <c:pt idx="2923">
                  <c:v>0</c:v>
                </c:pt>
                <c:pt idx="2924">
                  <c:v>0</c:v>
                </c:pt>
                <c:pt idx="2925">
                  <c:v>0</c:v>
                </c:pt>
                <c:pt idx="2926">
                  <c:v>0</c:v>
                </c:pt>
                <c:pt idx="2927">
                  <c:v>0</c:v>
                </c:pt>
                <c:pt idx="2928">
                  <c:v>0</c:v>
                </c:pt>
                <c:pt idx="2929">
                  <c:v>0</c:v>
                </c:pt>
                <c:pt idx="2930">
                  <c:v>0</c:v>
                </c:pt>
                <c:pt idx="2931">
                  <c:v>0</c:v>
                </c:pt>
                <c:pt idx="2932">
                  <c:v>0</c:v>
                </c:pt>
                <c:pt idx="2933">
                  <c:v>0</c:v>
                </c:pt>
                <c:pt idx="2934">
                  <c:v>0</c:v>
                </c:pt>
                <c:pt idx="2935">
                  <c:v>0</c:v>
                </c:pt>
                <c:pt idx="2936">
                  <c:v>0</c:v>
                </c:pt>
                <c:pt idx="2937">
                  <c:v>0</c:v>
                </c:pt>
                <c:pt idx="2938">
                  <c:v>0</c:v>
                </c:pt>
                <c:pt idx="2939">
                  <c:v>0</c:v>
                </c:pt>
                <c:pt idx="2940">
                  <c:v>0</c:v>
                </c:pt>
                <c:pt idx="2941">
                  <c:v>0</c:v>
                </c:pt>
                <c:pt idx="2942">
                  <c:v>0</c:v>
                </c:pt>
                <c:pt idx="2943">
                  <c:v>0</c:v>
                </c:pt>
                <c:pt idx="2944">
                  <c:v>0</c:v>
                </c:pt>
                <c:pt idx="2945">
                  <c:v>0</c:v>
                </c:pt>
                <c:pt idx="2946">
                  <c:v>0</c:v>
                </c:pt>
                <c:pt idx="2947">
                  <c:v>0</c:v>
                </c:pt>
                <c:pt idx="2948">
                  <c:v>0</c:v>
                </c:pt>
                <c:pt idx="2949">
                  <c:v>0</c:v>
                </c:pt>
                <c:pt idx="2950">
                  <c:v>0</c:v>
                </c:pt>
                <c:pt idx="2951">
                  <c:v>0</c:v>
                </c:pt>
                <c:pt idx="2952">
                  <c:v>0</c:v>
                </c:pt>
                <c:pt idx="2953">
                  <c:v>0</c:v>
                </c:pt>
                <c:pt idx="2954">
                  <c:v>0</c:v>
                </c:pt>
                <c:pt idx="2955">
                  <c:v>0</c:v>
                </c:pt>
                <c:pt idx="2956">
                  <c:v>0</c:v>
                </c:pt>
                <c:pt idx="2957">
                  <c:v>0</c:v>
                </c:pt>
                <c:pt idx="2958">
                  <c:v>0</c:v>
                </c:pt>
                <c:pt idx="2959">
                  <c:v>0</c:v>
                </c:pt>
                <c:pt idx="2960">
                  <c:v>0</c:v>
                </c:pt>
                <c:pt idx="2961">
                  <c:v>0</c:v>
                </c:pt>
                <c:pt idx="2962">
                  <c:v>0</c:v>
                </c:pt>
                <c:pt idx="2963">
                  <c:v>0</c:v>
                </c:pt>
                <c:pt idx="2964">
                  <c:v>0</c:v>
                </c:pt>
                <c:pt idx="2965">
                  <c:v>0</c:v>
                </c:pt>
                <c:pt idx="2966">
                  <c:v>0</c:v>
                </c:pt>
                <c:pt idx="2967">
                  <c:v>0</c:v>
                </c:pt>
                <c:pt idx="2968">
                  <c:v>0</c:v>
                </c:pt>
                <c:pt idx="2969">
                  <c:v>0</c:v>
                </c:pt>
                <c:pt idx="2970">
                  <c:v>0</c:v>
                </c:pt>
                <c:pt idx="2971">
                  <c:v>0</c:v>
                </c:pt>
                <c:pt idx="2972">
                  <c:v>0</c:v>
                </c:pt>
                <c:pt idx="2973">
                  <c:v>0</c:v>
                </c:pt>
                <c:pt idx="2974">
                  <c:v>0</c:v>
                </c:pt>
                <c:pt idx="2975">
                  <c:v>0</c:v>
                </c:pt>
                <c:pt idx="2976">
                  <c:v>0</c:v>
                </c:pt>
                <c:pt idx="2977">
                  <c:v>0</c:v>
                </c:pt>
                <c:pt idx="2978">
                  <c:v>0</c:v>
                </c:pt>
                <c:pt idx="2979">
                  <c:v>0</c:v>
                </c:pt>
                <c:pt idx="2980">
                  <c:v>0</c:v>
                </c:pt>
                <c:pt idx="2981">
                  <c:v>0</c:v>
                </c:pt>
                <c:pt idx="2982">
                  <c:v>0</c:v>
                </c:pt>
                <c:pt idx="2983">
                  <c:v>0</c:v>
                </c:pt>
                <c:pt idx="2984">
                  <c:v>0</c:v>
                </c:pt>
                <c:pt idx="2985">
                  <c:v>0</c:v>
                </c:pt>
                <c:pt idx="2986">
                  <c:v>0</c:v>
                </c:pt>
                <c:pt idx="2987">
                  <c:v>0</c:v>
                </c:pt>
                <c:pt idx="2988">
                  <c:v>0</c:v>
                </c:pt>
                <c:pt idx="2989">
                  <c:v>0</c:v>
                </c:pt>
                <c:pt idx="2990">
                  <c:v>0</c:v>
                </c:pt>
                <c:pt idx="2991">
                  <c:v>0</c:v>
                </c:pt>
                <c:pt idx="2992">
                  <c:v>0</c:v>
                </c:pt>
                <c:pt idx="2993">
                  <c:v>0</c:v>
                </c:pt>
                <c:pt idx="2994">
                  <c:v>0</c:v>
                </c:pt>
                <c:pt idx="2995">
                  <c:v>0</c:v>
                </c:pt>
                <c:pt idx="2996">
                  <c:v>0</c:v>
                </c:pt>
                <c:pt idx="2997">
                  <c:v>0</c:v>
                </c:pt>
                <c:pt idx="2998">
                  <c:v>0</c:v>
                </c:pt>
                <c:pt idx="2999">
                  <c:v>0</c:v>
                </c:pt>
                <c:pt idx="3000">
                  <c:v>0</c:v>
                </c:pt>
                <c:pt idx="3001">
                  <c:v>0</c:v>
                </c:pt>
                <c:pt idx="3002">
                  <c:v>0</c:v>
                </c:pt>
                <c:pt idx="3003">
                  <c:v>0</c:v>
                </c:pt>
                <c:pt idx="3004">
                  <c:v>0</c:v>
                </c:pt>
                <c:pt idx="3005">
                  <c:v>0</c:v>
                </c:pt>
                <c:pt idx="3006">
                  <c:v>0</c:v>
                </c:pt>
                <c:pt idx="3007">
                  <c:v>0</c:v>
                </c:pt>
                <c:pt idx="3008">
                  <c:v>0</c:v>
                </c:pt>
                <c:pt idx="3009">
                  <c:v>0</c:v>
                </c:pt>
                <c:pt idx="3010">
                  <c:v>0</c:v>
                </c:pt>
                <c:pt idx="3011">
                  <c:v>0</c:v>
                </c:pt>
                <c:pt idx="3012">
                  <c:v>0</c:v>
                </c:pt>
                <c:pt idx="3013">
                  <c:v>0</c:v>
                </c:pt>
                <c:pt idx="3014">
                  <c:v>0</c:v>
                </c:pt>
                <c:pt idx="3015">
                  <c:v>0</c:v>
                </c:pt>
                <c:pt idx="3016">
                  <c:v>0</c:v>
                </c:pt>
                <c:pt idx="3017">
                  <c:v>0</c:v>
                </c:pt>
                <c:pt idx="3018">
                  <c:v>0</c:v>
                </c:pt>
                <c:pt idx="3019">
                  <c:v>0</c:v>
                </c:pt>
                <c:pt idx="3020">
                  <c:v>0</c:v>
                </c:pt>
                <c:pt idx="3021">
                  <c:v>0</c:v>
                </c:pt>
                <c:pt idx="3022">
                  <c:v>0</c:v>
                </c:pt>
                <c:pt idx="3023">
                  <c:v>0</c:v>
                </c:pt>
                <c:pt idx="3024">
                  <c:v>0</c:v>
                </c:pt>
                <c:pt idx="3025">
                  <c:v>0</c:v>
                </c:pt>
                <c:pt idx="3026">
                  <c:v>0</c:v>
                </c:pt>
                <c:pt idx="3027">
                  <c:v>0</c:v>
                </c:pt>
                <c:pt idx="3028">
                  <c:v>0</c:v>
                </c:pt>
                <c:pt idx="3029">
                  <c:v>0</c:v>
                </c:pt>
                <c:pt idx="3030">
                  <c:v>0</c:v>
                </c:pt>
                <c:pt idx="3031">
                  <c:v>0</c:v>
                </c:pt>
                <c:pt idx="3032">
                  <c:v>0</c:v>
                </c:pt>
                <c:pt idx="3033">
                  <c:v>0</c:v>
                </c:pt>
                <c:pt idx="3034">
                  <c:v>0</c:v>
                </c:pt>
                <c:pt idx="3035">
                  <c:v>0</c:v>
                </c:pt>
                <c:pt idx="3036">
                  <c:v>0</c:v>
                </c:pt>
                <c:pt idx="3037">
                  <c:v>0</c:v>
                </c:pt>
                <c:pt idx="3038">
                  <c:v>0</c:v>
                </c:pt>
                <c:pt idx="3039">
                  <c:v>0</c:v>
                </c:pt>
                <c:pt idx="3040">
                  <c:v>0</c:v>
                </c:pt>
                <c:pt idx="3041">
                  <c:v>0</c:v>
                </c:pt>
                <c:pt idx="3042">
                  <c:v>0</c:v>
                </c:pt>
                <c:pt idx="3043">
                  <c:v>0</c:v>
                </c:pt>
                <c:pt idx="3044">
                  <c:v>0</c:v>
                </c:pt>
                <c:pt idx="3045">
                  <c:v>0</c:v>
                </c:pt>
                <c:pt idx="3046">
                  <c:v>0</c:v>
                </c:pt>
                <c:pt idx="3047">
                  <c:v>0</c:v>
                </c:pt>
                <c:pt idx="3048">
                  <c:v>0</c:v>
                </c:pt>
                <c:pt idx="3049">
                  <c:v>0</c:v>
                </c:pt>
                <c:pt idx="3050">
                  <c:v>0</c:v>
                </c:pt>
                <c:pt idx="3051">
                  <c:v>0</c:v>
                </c:pt>
                <c:pt idx="3052">
                  <c:v>0</c:v>
                </c:pt>
                <c:pt idx="3053">
                  <c:v>0</c:v>
                </c:pt>
                <c:pt idx="3054">
                  <c:v>0</c:v>
                </c:pt>
                <c:pt idx="3055">
                  <c:v>0</c:v>
                </c:pt>
                <c:pt idx="3056">
                  <c:v>0</c:v>
                </c:pt>
                <c:pt idx="3057">
                  <c:v>0</c:v>
                </c:pt>
                <c:pt idx="3058">
                  <c:v>0</c:v>
                </c:pt>
                <c:pt idx="3059">
                  <c:v>0</c:v>
                </c:pt>
                <c:pt idx="3060">
                  <c:v>0</c:v>
                </c:pt>
                <c:pt idx="3061">
                  <c:v>0</c:v>
                </c:pt>
                <c:pt idx="3062">
                  <c:v>0</c:v>
                </c:pt>
                <c:pt idx="3063">
                  <c:v>0</c:v>
                </c:pt>
                <c:pt idx="3064">
                  <c:v>0</c:v>
                </c:pt>
                <c:pt idx="3065">
                  <c:v>0</c:v>
                </c:pt>
                <c:pt idx="3066">
                  <c:v>0</c:v>
                </c:pt>
                <c:pt idx="3067">
                  <c:v>0</c:v>
                </c:pt>
                <c:pt idx="3068">
                  <c:v>0</c:v>
                </c:pt>
                <c:pt idx="3069">
                  <c:v>0</c:v>
                </c:pt>
                <c:pt idx="3070">
                  <c:v>0</c:v>
                </c:pt>
                <c:pt idx="3071">
                  <c:v>0</c:v>
                </c:pt>
                <c:pt idx="3072">
                  <c:v>0</c:v>
                </c:pt>
                <c:pt idx="3073">
                  <c:v>0</c:v>
                </c:pt>
                <c:pt idx="3074">
                  <c:v>0</c:v>
                </c:pt>
                <c:pt idx="3075">
                  <c:v>0</c:v>
                </c:pt>
                <c:pt idx="3076">
                  <c:v>0</c:v>
                </c:pt>
                <c:pt idx="3077">
                  <c:v>0</c:v>
                </c:pt>
                <c:pt idx="3078">
                  <c:v>0</c:v>
                </c:pt>
                <c:pt idx="3079">
                  <c:v>0</c:v>
                </c:pt>
                <c:pt idx="3080">
                  <c:v>0</c:v>
                </c:pt>
                <c:pt idx="3081">
                  <c:v>0</c:v>
                </c:pt>
                <c:pt idx="3082">
                  <c:v>0</c:v>
                </c:pt>
                <c:pt idx="3083">
                  <c:v>0</c:v>
                </c:pt>
                <c:pt idx="3084">
                  <c:v>0</c:v>
                </c:pt>
                <c:pt idx="3085">
                  <c:v>0</c:v>
                </c:pt>
                <c:pt idx="3086">
                  <c:v>0</c:v>
                </c:pt>
                <c:pt idx="3087">
                  <c:v>0</c:v>
                </c:pt>
                <c:pt idx="3088">
                  <c:v>0</c:v>
                </c:pt>
                <c:pt idx="3089">
                  <c:v>0</c:v>
                </c:pt>
                <c:pt idx="3090">
                  <c:v>0</c:v>
                </c:pt>
                <c:pt idx="3091">
                  <c:v>0</c:v>
                </c:pt>
                <c:pt idx="3092">
                  <c:v>0</c:v>
                </c:pt>
                <c:pt idx="3093">
                  <c:v>0</c:v>
                </c:pt>
                <c:pt idx="3094">
                  <c:v>0</c:v>
                </c:pt>
                <c:pt idx="3095">
                  <c:v>0</c:v>
                </c:pt>
                <c:pt idx="3096">
                  <c:v>0</c:v>
                </c:pt>
                <c:pt idx="3097">
                  <c:v>0</c:v>
                </c:pt>
                <c:pt idx="3098">
                  <c:v>0</c:v>
                </c:pt>
                <c:pt idx="3099">
                  <c:v>0</c:v>
                </c:pt>
                <c:pt idx="3100">
                  <c:v>0</c:v>
                </c:pt>
                <c:pt idx="3101">
                  <c:v>0</c:v>
                </c:pt>
                <c:pt idx="3102">
                  <c:v>0</c:v>
                </c:pt>
                <c:pt idx="3103">
                  <c:v>0</c:v>
                </c:pt>
                <c:pt idx="3104">
                  <c:v>0</c:v>
                </c:pt>
                <c:pt idx="3105">
                  <c:v>0</c:v>
                </c:pt>
                <c:pt idx="3106">
                  <c:v>0</c:v>
                </c:pt>
                <c:pt idx="3107">
                  <c:v>0</c:v>
                </c:pt>
                <c:pt idx="3108">
                  <c:v>0</c:v>
                </c:pt>
                <c:pt idx="3109">
                  <c:v>0</c:v>
                </c:pt>
                <c:pt idx="3110">
                  <c:v>0</c:v>
                </c:pt>
                <c:pt idx="3111">
                  <c:v>0</c:v>
                </c:pt>
                <c:pt idx="3112">
                  <c:v>0</c:v>
                </c:pt>
                <c:pt idx="3113">
                  <c:v>0</c:v>
                </c:pt>
                <c:pt idx="3114">
                  <c:v>0</c:v>
                </c:pt>
                <c:pt idx="3115">
                  <c:v>0</c:v>
                </c:pt>
                <c:pt idx="3116">
                  <c:v>0</c:v>
                </c:pt>
                <c:pt idx="3117">
                  <c:v>0</c:v>
                </c:pt>
                <c:pt idx="3118">
                  <c:v>0</c:v>
                </c:pt>
                <c:pt idx="3119">
                  <c:v>0</c:v>
                </c:pt>
                <c:pt idx="3120">
                  <c:v>0</c:v>
                </c:pt>
                <c:pt idx="3121">
                  <c:v>0</c:v>
                </c:pt>
                <c:pt idx="3122">
                  <c:v>0</c:v>
                </c:pt>
                <c:pt idx="3123">
                  <c:v>0</c:v>
                </c:pt>
                <c:pt idx="3124">
                  <c:v>0</c:v>
                </c:pt>
                <c:pt idx="3125">
                  <c:v>0</c:v>
                </c:pt>
                <c:pt idx="3126">
                  <c:v>0</c:v>
                </c:pt>
                <c:pt idx="3127">
                  <c:v>0</c:v>
                </c:pt>
                <c:pt idx="3128">
                  <c:v>0</c:v>
                </c:pt>
                <c:pt idx="3129">
                  <c:v>0</c:v>
                </c:pt>
                <c:pt idx="3130">
                  <c:v>0</c:v>
                </c:pt>
                <c:pt idx="3131">
                  <c:v>0</c:v>
                </c:pt>
                <c:pt idx="3132">
                  <c:v>0</c:v>
                </c:pt>
                <c:pt idx="3133">
                  <c:v>0</c:v>
                </c:pt>
                <c:pt idx="3134">
                  <c:v>0</c:v>
                </c:pt>
                <c:pt idx="3135">
                  <c:v>0</c:v>
                </c:pt>
                <c:pt idx="3136">
                  <c:v>0</c:v>
                </c:pt>
                <c:pt idx="3137">
                  <c:v>0</c:v>
                </c:pt>
                <c:pt idx="3138">
                  <c:v>0</c:v>
                </c:pt>
                <c:pt idx="3139">
                  <c:v>0</c:v>
                </c:pt>
                <c:pt idx="3140">
                  <c:v>0</c:v>
                </c:pt>
                <c:pt idx="3141">
                  <c:v>0</c:v>
                </c:pt>
                <c:pt idx="3142">
                  <c:v>0</c:v>
                </c:pt>
                <c:pt idx="3143">
                  <c:v>0</c:v>
                </c:pt>
                <c:pt idx="3144">
                  <c:v>0</c:v>
                </c:pt>
                <c:pt idx="3145">
                  <c:v>0</c:v>
                </c:pt>
                <c:pt idx="3146">
                  <c:v>0</c:v>
                </c:pt>
                <c:pt idx="3147">
                  <c:v>0</c:v>
                </c:pt>
                <c:pt idx="3148">
                  <c:v>0</c:v>
                </c:pt>
                <c:pt idx="3149">
                  <c:v>0</c:v>
                </c:pt>
                <c:pt idx="3150">
                  <c:v>0</c:v>
                </c:pt>
                <c:pt idx="3151">
                  <c:v>0</c:v>
                </c:pt>
                <c:pt idx="3152">
                  <c:v>0</c:v>
                </c:pt>
                <c:pt idx="3153">
                  <c:v>0</c:v>
                </c:pt>
                <c:pt idx="3154">
                  <c:v>0</c:v>
                </c:pt>
                <c:pt idx="3155">
                  <c:v>0</c:v>
                </c:pt>
                <c:pt idx="3156">
                  <c:v>0</c:v>
                </c:pt>
                <c:pt idx="3157">
                  <c:v>0</c:v>
                </c:pt>
                <c:pt idx="3158">
                  <c:v>0</c:v>
                </c:pt>
                <c:pt idx="3159">
                  <c:v>0</c:v>
                </c:pt>
                <c:pt idx="3160">
                  <c:v>0</c:v>
                </c:pt>
                <c:pt idx="3161">
                  <c:v>0</c:v>
                </c:pt>
                <c:pt idx="3162">
                  <c:v>0</c:v>
                </c:pt>
                <c:pt idx="3163">
                  <c:v>0</c:v>
                </c:pt>
                <c:pt idx="3164">
                  <c:v>0</c:v>
                </c:pt>
                <c:pt idx="3165">
                  <c:v>0</c:v>
                </c:pt>
                <c:pt idx="3166">
                  <c:v>0</c:v>
                </c:pt>
                <c:pt idx="3167">
                  <c:v>0</c:v>
                </c:pt>
                <c:pt idx="3168">
                  <c:v>0</c:v>
                </c:pt>
                <c:pt idx="3169">
                  <c:v>0</c:v>
                </c:pt>
                <c:pt idx="3170">
                  <c:v>0</c:v>
                </c:pt>
                <c:pt idx="3171">
                  <c:v>0</c:v>
                </c:pt>
                <c:pt idx="3172">
                  <c:v>0</c:v>
                </c:pt>
                <c:pt idx="3173">
                  <c:v>0</c:v>
                </c:pt>
                <c:pt idx="3174">
                  <c:v>0</c:v>
                </c:pt>
                <c:pt idx="3175">
                  <c:v>0</c:v>
                </c:pt>
                <c:pt idx="3176">
                  <c:v>0</c:v>
                </c:pt>
                <c:pt idx="3177">
                  <c:v>0</c:v>
                </c:pt>
                <c:pt idx="3178">
                  <c:v>0</c:v>
                </c:pt>
                <c:pt idx="3179">
                  <c:v>0</c:v>
                </c:pt>
                <c:pt idx="3180">
                  <c:v>0</c:v>
                </c:pt>
                <c:pt idx="3181">
                  <c:v>0</c:v>
                </c:pt>
                <c:pt idx="3182">
                  <c:v>0</c:v>
                </c:pt>
                <c:pt idx="3183">
                  <c:v>0</c:v>
                </c:pt>
                <c:pt idx="3184">
                  <c:v>0</c:v>
                </c:pt>
                <c:pt idx="3185">
                  <c:v>0</c:v>
                </c:pt>
                <c:pt idx="3186">
                  <c:v>0</c:v>
                </c:pt>
                <c:pt idx="3187">
                  <c:v>0</c:v>
                </c:pt>
                <c:pt idx="3188">
                  <c:v>0</c:v>
                </c:pt>
                <c:pt idx="3189">
                  <c:v>0</c:v>
                </c:pt>
                <c:pt idx="3190">
                  <c:v>0</c:v>
                </c:pt>
                <c:pt idx="3191">
                  <c:v>0</c:v>
                </c:pt>
                <c:pt idx="3192">
                  <c:v>0</c:v>
                </c:pt>
                <c:pt idx="3193">
                  <c:v>0</c:v>
                </c:pt>
                <c:pt idx="3194">
                  <c:v>0</c:v>
                </c:pt>
                <c:pt idx="3195">
                  <c:v>0</c:v>
                </c:pt>
                <c:pt idx="3196">
                  <c:v>0</c:v>
                </c:pt>
                <c:pt idx="3197">
                  <c:v>0</c:v>
                </c:pt>
                <c:pt idx="3198">
                  <c:v>0</c:v>
                </c:pt>
                <c:pt idx="3199">
                  <c:v>0</c:v>
                </c:pt>
                <c:pt idx="3200">
                  <c:v>0</c:v>
                </c:pt>
                <c:pt idx="3201">
                  <c:v>0</c:v>
                </c:pt>
                <c:pt idx="3202">
                  <c:v>0</c:v>
                </c:pt>
                <c:pt idx="3203">
                  <c:v>0</c:v>
                </c:pt>
                <c:pt idx="3204">
                  <c:v>0</c:v>
                </c:pt>
                <c:pt idx="3205">
                  <c:v>0</c:v>
                </c:pt>
                <c:pt idx="3206">
                  <c:v>0</c:v>
                </c:pt>
                <c:pt idx="3207">
                  <c:v>0</c:v>
                </c:pt>
                <c:pt idx="3208">
                  <c:v>0</c:v>
                </c:pt>
                <c:pt idx="3209">
                  <c:v>0</c:v>
                </c:pt>
                <c:pt idx="3210">
                  <c:v>0</c:v>
                </c:pt>
                <c:pt idx="3211">
                  <c:v>0</c:v>
                </c:pt>
                <c:pt idx="3212">
                  <c:v>0</c:v>
                </c:pt>
                <c:pt idx="3213">
                  <c:v>0</c:v>
                </c:pt>
                <c:pt idx="3214">
                  <c:v>0</c:v>
                </c:pt>
                <c:pt idx="3215">
                  <c:v>0</c:v>
                </c:pt>
                <c:pt idx="3216">
                  <c:v>0</c:v>
                </c:pt>
                <c:pt idx="3217">
                  <c:v>0</c:v>
                </c:pt>
                <c:pt idx="3218">
                  <c:v>0</c:v>
                </c:pt>
                <c:pt idx="3219">
                  <c:v>0</c:v>
                </c:pt>
                <c:pt idx="3220">
                  <c:v>0</c:v>
                </c:pt>
                <c:pt idx="3221">
                  <c:v>0</c:v>
                </c:pt>
                <c:pt idx="3222">
                  <c:v>0</c:v>
                </c:pt>
                <c:pt idx="3223">
                  <c:v>0</c:v>
                </c:pt>
                <c:pt idx="3224">
                  <c:v>0</c:v>
                </c:pt>
                <c:pt idx="3225">
                  <c:v>0</c:v>
                </c:pt>
                <c:pt idx="3226">
                  <c:v>0</c:v>
                </c:pt>
                <c:pt idx="3227">
                  <c:v>0</c:v>
                </c:pt>
                <c:pt idx="3228">
                  <c:v>0</c:v>
                </c:pt>
                <c:pt idx="3229">
                  <c:v>0</c:v>
                </c:pt>
                <c:pt idx="3230">
                  <c:v>0</c:v>
                </c:pt>
                <c:pt idx="3231">
                  <c:v>0</c:v>
                </c:pt>
                <c:pt idx="3232">
                  <c:v>0</c:v>
                </c:pt>
                <c:pt idx="3233">
                  <c:v>0</c:v>
                </c:pt>
                <c:pt idx="3234">
                  <c:v>0</c:v>
                </c:pt>
                <c:pt idx="3235">
                  <c:v>0</c:v>
                </c:pt>
                <c:pt idx="3236">
                  <c:v>0</c:v>
                </c:pt>
                <c:pt idx="3237">
                  <c:v>0</c:v>
                </c:pt>
                <c:pt idx="3238">
                  <c:v>0</c:v>
                </c:pt>
                <c:pt idx="3239">
                  <c:v>0</c:v>
                </c:pt>
                <c:pt idx="3240">
                  <c:v>0</c:v>
                </c:pt>
                <c:pt idx="3241">
                  <c:v>0</c:v>
                </c:pt>
                <c:pt idx="3242">
                  <c:v>0</c:v>
                </c:pt>
                <c:pt idx="3243">
                  <c:v>0</c:v>
                </c:pt>
                <c:pt idx="3244">
                  <c:v>0</c:v>
                </c:pt>
                <c:pt idx="3245">
                  <c:v>0</c:v>
                </c:pt>
                <c:pt idx="3246">
                  <c:v>0</c:v>
                </c:pt>
                <c:pt idx="3247">
                  <c:v>0</c:v>
                </c:pt>
                <c:pt idx="3248">
                  <c:v>0</c:v>
                </c:pt>
                <c:pt idx="3249">
                  <c:v>0</c:v>
                </c:pt>
                <c:pt idx="3250">
                  <c:v>0</c:v>
                </c:pt>
                <c:pt idx="3251">
                  <c:v>0</c:v>
                </c:pt>
                <c:pt idx="3252">
                  <c:v>0</c:v>
                </c:pt>
                <c:pt idx="3253">
                  <c:v>0</c:v>
                </c:pt>
                <c:pt idx="3254">
                  <c:v>0</c:v>
                </c:pt>
                <c:pt idx="3255">
                  <c:v>0</c:v>
                </c:pt>
                <c:pt idx="3256">
                  <c:v>0</c:v>
                </c:pt>
                <c:pt idx="3257">
                  <c:v>0</c:v>
                </c:pt>
                <c:pt idx="3258">
                  <c:v>0</c:v>
                </c:pt>
                <c:pt idx="3259">
                  <c:v>0</c:v>
                </c:pt>
                <c:pt idx="3260">
                  <c:v>0</c:v>
                </c:pt>
                <c:pt idx="3261">
                  <c:v>0</c:v>
                </c:pt>
                <c:pt idx="3262">
                  <c:v>0</c:v>
                </c:pt>
                <c:pt idx="3263">
                  <c:v>0</c:v>
                </c:pt>
                <c:pt idx="3264">
                  <c:v>0</c:v>
                </c:pt>
                <c:pt idx="3265">
                  <c:v>0</c:v>
                </c:pt>
                <c:pt idx="3266">
                  <c:v>0</c:v>
                </c:pt>
                <c:pt idx="3267">
                  <c:v>0</c:v>
                </c:pt>
                <c:pt idx="3268">
                  <c:v>0</c:v>
                </c:pt>
                <c:pt idx="3269">
                  <c:v>0</c:v>
                </c:pt>
                <c:pt idx="3270">
                  <c:v>0</c:v>
                </c:pt>
                <c:pt idx="3271">
                  <c:v>0</c:v>
                </c:pt>
                <c:pt idx="3272">
                  <c:v>0</c:v>
                </c:pt>
                <c:pt idx="3273">
                  <c:v>0</c:v>
                </c:pt>
                <c:pt idx="3274">
                  <c:v>0</c:v>
                </c:pt>
                <c:pt idx="3275">
                  <c:v>0</c:v>
                </c:pt>
                <c:pt idx="3276">
                  <c:v>0</c:v>
                </c:pt>
                <c:pt idx="3277">
                  <c:v>0</c:v>
                </c:pt>
                <c:pt idx="3278">
                  <c:v>0</c:v>
                </c:pt>
                <c:pt idx="3279">
                  <c:v>0</c:v>
                </c:pt>
                <c:pt idx="3280">
                  <c:v>0</c:v>
                </c:pt>
                <c:pt idx="3281">
                  <c:v>0</c:v>
                </c:pt>
                <c:pt idx="3282">
                  <c:v>0</c:v>
                </c:pt>
                <c:pt idx="3283">
                  <c:v>0</c:v>
                </c:pt>
                <c:pt idx="3284">
                  <c:v>0</c:v>
                </c:pt>
                <c:pt idx="3285">
                  <c:v>0</c:v>
                </c:pt>
                <c:pt idx="3286">
                  <c:v>0</c:v>
                </c:pt>
                <c:pt idx="3287">
                  <c:v>0</c:v>
                </c:pt>
                <c:pt idx="3288">
                  <c:v>0</c:v>
                </c:pt>
                <c:pt idx="3289">
                  <c:v>0</c:v>
                </c:pt>
                <c:pt idx="3290">
                  <c:v>0</c:v>
                </c:pt>
                <c:pt idx="3291">
                  <c:v>0</c:v>
                </c:pt>
                <c:pt idx="3292">
                  <c:v>0</c:v>
                </c:pt>
                <c:pt idx="3293">
                  <c:v>0</c:v>
                </c:pt>
                <c:pt idx="3294">
                  <c:v>0</c:v>
                </c:pt>
                <c:pt idx="3295">
                  <c:v>0</c:v>
                </c:pt>
                <c:pt idx="3296">
                  <c:v>0</c:v>
                </c:pt>
                <c:pt idx="3297">
                  <c:v>0</c:v>
                </c:pt>
                <c:pt idx="3298">
                  <c:v>0</c:v>
                </c:pt>
                <c:pt idx="3299">
                  <c:v>0</c:v>
                </c:pt>
                <c:pt idx="3300">
                  <c:v>0</c:v>
                </c:pt>
                <c:pt idx="3301">
                  <c:v>0</c:v>
                </c:pt>
                <c:pt idx="3302">
                  <c:v>0</c:v>
                </c:pt>
                <c:pt idx="3303">
                  <c:v>0</c:v>
                </c:pt>
                <c:pt idx="3304">
                  <c:v>0</c:v>
                </c:pt>
                <c:pt idx="3305">
                  <c:v>0</c:v>
                </c:pt>
                <c:pt idx="3306">
                  <c:v>0</c:v>
                </c:pt>
                <c:pt idx="3307">
                  <c:v>0</c:v>
                </c:pt>
                <c:pt idx="3308">
                  <c:v>0</c:v>
                </c:pt>
                <c:pt idx="3309">
                  <c:v>0</c:v>
                </c:pt>
                <c:pt idx="3310">
                  <c:v>0</c:v>
                </c:pt>
                <c:pt idx="3311">
                  <c:v>0</c:v>
                </c:pt>
                <c:pt idx="3312">
                  <c:v>0</c:v>
                </c:pt>
                <c:pt idx="3313">
                  <c:v>0</c:v>
                </c:pt>
                <c:pt idx="3314">
                  <c:v>0</c:v>
                </c:pt>
                <c:pt idx="3315">
                  <c:v>0</c:v>
                </c:pt>
                <c:pt idx="3316">
                  <c:v>0</c:v>
                </c:pt>
                <c:pt idx="3317">
                  <c:v>0</c:v>
                </c:pt>
                <c:pt idx="3318">
                  <c:v>0</c:v>
                </c:pt>
                <c:pt idx="3319">
                  <c:v>0</c:v>
                </c:pt>
                <c:pt idx="3320">
                  <c:v>0</c:v>
                </c:pt>
                <c:pt idx="3321">
                  <c:v>0</c:v>
                </c:pt>
                <c:pt idx="3322">
                  <c:v>0</c:v>
                </c:pt>
                <c:pt idx="3323">
                  <c:v>0</c:v>
                </c:pt>
                <c:pt idx="3324">
                  <c:v>0</c:v>
                </c:pt>
                <c:pt idx="3325">
                  <c:v>0</c:v>
                </c:pt>
                <c:pt idx="3326">
                  <c:v>0</c:v>
                </c:pt>
                <c:pt idx="3327">
                  <c:v>0</c:v>
                </c:pt>
                <c:pt idx="3328">
                  <c:v>0</c:v>
                </c:pt>
                <c:pt idx="3329">
                  <c:v>0</c:v>
                </c:pt>
                <c:pt idx="3330">
                  <c:v>0</c:v>
                </c:pt>
                <c:pt idx="3331">
                  <c:v>0</c:v>
                </c:pt>
                <c:pt idx="3332">
                  <c:v>0</c:v>
                </c:pt>
                <c:pt idx="3333">
                  <c:v>0</c:v>
                </c:pt>
                <c:pt idx="3334">
                  <c:v>0</c:v>
                </c:pt>
                <c:pt idx="3335">
                  <c:v>0</c:v>
                </c:pt>
                <c:pt idx="3336">
                  <c:v>0</c:v>
                </c:pt>
                <c:pt idx="3337">
                  <c:v>0</c:v>
                </c:pt>
                <c:pt idx="3338">
                  <c:v>0</c:v>
                </c:pt>
                <c:pt idx="3339">
                  <c:v>0</c:v>
                </c:pt>
                <c:pt idx="3340">
                  <c:v>0</c:v>
                </c:pt>
                <c:pt idx="3341">
                  <c:v>0</c:v>
                </c:pt>
                <c:pt idx="3342">
                  <c:v>0</c:v>
                </c:pt>
                <c:pt idx="3343">
                  <c:v>0</c:v>
                </c:pt>
                <c:pt idx="3344">
                  <c:v>0</c:v>
                </c:pt>
                <c:pt idx="3345">
                  <c:v>0</c:v>
                </c:pt>
                <c:pt idx="3346">
                  <c:v>0</c:v>
                </c:pt>
                <c:pt idx="3347">
                  <c:v>0</c:v>
                </c:pt>
                <c:pt idx="3348">
                  <c:v>0</c:v>
                </c:pt>
                <c:pt idx="3349">
                  <c:v>0</c:v>
                </c:pt>
                <c:pt idx="3350">
                  <c:v>0</c:v>
                </c:pt>
                <c:pt idx="3351">
                  <c:v>0</c:v>
                </c:pt>
                <c:pt idx="3352">
                  <c:v>0</c:v>
                </c:pt>
                <c:pt idx="3353">
                  <c:v>0</c:v>
                </c:pt>
                <c:pt idx="3354">
                  <c:v>0</c:v>
                </c:pt>
                <c:pt idx="3355">
                  <c:v>0</c:v>
                </c:pt>
                <c:pt idx="3356">
                  <c:v>0</c:v>
                </c:pt>
                <c:pt idx="3357">
                  <c:v>0</c:v>
                </c:pt>
                <c:pt idx="3358">
                  <c:v>0</c:v>
                </c:pt>
                <c:pt idx="3359">
                  <c:v>0</c:v>
                </c:pt>
                <c:pt idx="3360">
                  <c:v>0</c:v>
                </c:pt>
                <c:pt idx="3361">
                  <c:v>0</c:v>
                </c:pt>
                <c:pt idx="3362">
                  <c:v>0</c:v>
                </c:pt>
                <c:pt idx="3363">
                  <c:v>0</c:v>
                </c:pt>
                <c:pt idx="3364">
                  <c:v>0</c:v>
                </c:pt>
                <c:pt idx="3365">
                  <c:v>0</c:v>
                </c:pt>
                <c:pt idx="3366">
                  <c:v>0</c:v>
                </c:pt>
                <c:pt idx="3367">
                  <c:v>0</c:v>
                </c:pt>
                <c:pt idx="3368">
                  <c:v>0</c:v>
                </c:pt>
                <c:pt idx="3369">
                  <c:v>0</c:v>
                </c:pt>
                <c:pt idx="3370">
                  <c:v>0</c:v>
                </c:pt>
                <c:pt idx="3371">
                  <c:v>0</c:v>
                </c:pt>
                <c:pt idx="3372">
                  <c:v>0</c:v>
                </c:pt>
                <c:pt idx="3373">
                  <c:v>0</c:v>
                </c:pt>
                <c:pt idx="3374">
                  <c:v>0</c:v>
                </c:pt>
                <c:pt idx="3375">
                  <c:v>0</c:v>
                </c:pt>
                <c:pt idx="3376">
                  <c:v>0</c:v>
                </c:pt>
                <c:pt idx="3377">
                  <c:v>0</c:v>
                </c:pt>
                <c:pt idx="3378">
                  <c:v>0</c:v>
                </c:pt>
                <c:pt idx="3379">
                  <c:v>0</c:v>
                </c:pt>
                <c:pt idx="3380">
                  <c:v>0</c:v>
                </c:pt>
                <c:pt idx="3381">
                  <c:v>0</c:v>
                </c:pt>
                <c:pt idx="3382">
                  <c:v>0</c:v>
                </c:pt>
                <c:pt idx="3383">
                  <c:v>0</c:v>
                </c:pt>
                <c:pt idx="3384">
                  <c:v>0</c:v>
                </c:pt>
                <c:pt idx="3385">
                  <c:v>0</c:v>
                </c:pt>
                <c:pt idx="3386">
                  <c:v>0</c:v>
                </c:pt>
                <c:pt idx="3387">
                  <c:v>0</c:v>
                </c:pt>
                <c:pt idx="3388">
                  <c:v>0</c:v>
                </c:pt>
                <c:pt idx="3389">
                  <c:v>0</c:v>
                </c:pt>
                <c:pt idx="3390">
                  <c:v>0</c:v>
                </c:pt>
                <c:pt idx="3391">
                  <c:v>0</c:v>
                </c:pt>
                <c:pt idx="3392">
                  <c:v>0</c:v>
                </c:pt>
                <c:pt idx="3393">
                  <c:v>0</c:v>
                </c:pt>
                <c:pt idx="3394">
                  <c:v>0</c:v>
                </c:pt>
                <c:pt idx="3395">
                  <c:v>0</c:v>
                </c:pt>
                <c:pt idx="3396">
                  <c:v>0</c:v>
                </c:pt>
                <c:pt idx="3397">
                  <c:v>0</c:v>
                </c:pt>
                <c:pt idx="3398">
                  <c:v>0</c:v>
                </c:pt>
                <c:pt idx="3399">
                  <c:v>0</c:v>
                </c:pt>
                <c:pt idx="3400">
                  <c:v>0</c:v>
                </c:pt>
                <c:pt idx="3401">
                  <c:v>0</c:v>
                </c:pt>
                <c:pt idx="3402">
                  <c:v>0</c:v>
                </c:pt>
                <c:pt idx="3403">
                  <c:v>0</c:v>
                </c:pt>
                <c:pt idx="3404">
                  <c:v>0</c:v>
                </c:pt>
                <c:pt idx="3405">
                  <c:v>0</c:v>
                </c:pt>
                <c:pt idx="3406">
                  <c:v>0</c:v>
                </c:pt>
                <c:pt idx="3407">
                  <c:v>0</c:v>
                </c:pt>
                <c:pt idx="3408">
                  <c:v>0</c:v>
                </c:pt>
                <c:pt idx="3409">
                  <c:v>0</c:v>
                </c:pt>
                <c:pt idx="3410">
                  <c:v>0</c:v>
                </c:pt>
                <c:pt idx="3411">
                  <c:v>0</c:v>
                </c:pt>
                <c:pt idx="3412">
                  <c:v>0</c:v>
                </c:pt>
                <c:pt idx="3413">
                  <c:v>0</c:v>
                </c:pt>
                <c:pt idx="3414">
                  <c:v>0</c:v>
                </c:pt>
                <c:pt idx="3415">
                  <c:v>0</c:v>
                </c:pt>
                <c:pt idx="3416">
                  <c:v>0</c:v>
                </c:pt>
                <c:pt idx="3417">
                  <c:v>0</c:v>
                </c:pt>
                <c:pt idx="3418">
                  <c:v>0</c:v>
                </c:pt>
                <c:pt idx="3419">
                  <c:v>0</c:v>
                </c:pt>
                <c:pt idx="3420">
                  <c:v>0</c:v>
                </c:pt>
                <c:pt idx="3421">
                  <c:v>0</c:v>
                </c:pt>
                <c:pt idx="3422">
                  <c:v>0</c:v>
                </c:pt>
                <c:pt idx="3423">
                  <c:v>0</c:v>
                </c:pt>
                <c:pt idx="3424">
                  <c:v>0</c:v>
                </c:pt>
                <c:pt idx="3425">
                  <c:v>0</c:v>
                </c:pt>
                <c:pt idx="3426">
                  <c:v>0</c:v>
                </c:pt>
                <c:pt idx="3427">
                  <c:v>0</c:v>
                </c:pt>
                <c:pt idx="3428">
                  <c:v>0</c:v>
                </c:pt>
                <c:pt idx="3429">
                  <c:v>0</c:v>
                </c:pt>
                <c:pt idx="3430">
                  <c:v>0</c:v>
                </c:pt>
                <c:pt idx="3431">
                  <c:v>0</c:v>
                </c:pt>
                <c:pt idx="3432">
                  <c:v>0</c:v>
                </c:pt>
                <c:pt idx="3433">
                  <c:v>0</c:v>
                </c:pt>
                <c:pt idx="3434">
                  <c:v>0</c:v>
                </c:pt>
                <c:pt idx="3435">
                  <c:v>0</c:v>
                </c:pt>
                <c:pt idx="3436">
                  <c:v>0</c:v>
                </c:pt>
                <c:pt idx="3437">
                  <c:v>0</c:v>
                </c:pt>
                <c:pt idx="3438">
                  <c:v>0</c:v>
                </c:pt>
                <c:pt idx="3439">
                  <c:v>0</c:v>
                </c:pt>
                <c:pt idx="3440">
                  <c:v>0</c:v>
                </c:pt>
                <c:pt idx="3441">
                  <c:v>0</c:v>
                </c:pt>
                <c:pt idx="3442">
                  <c:v>0</c:v>
                </c:pt>
                <c:pt idx="3443">
                  <c:v>0</c:v>
                </c:pt>
                <c:pt idx="3444">
                  <c:v>0</c:v>
                </c:pt>
                <c:pt idx="3445">
                  <c:v>0</c:v>
                </c:pt>
                <c:pt idx="3446">
                  <c:v>0</c:v>
                </c:pt>
                <c:pt idx="3447">
                  <c:v>0</c:v>
                </c:pt>
                <c:pt idx="3448">
                  <c:v>0</c:v>
                </c:pt>
                <c:pt idx="3449">
                  <c:v>0</c:v>
                </c:pt>
                <c:pt idx="3450">
                  <c:v>0</c:v>
                </c:pt>
                <c:pt idx="3451">
                  <c:v>0</c:v>
                </c:pt>
                <c:pt idx="3452">
                  <c:v>0</c:v>
                </c:pt>
                <c:pt idx="3453">
                  <c:v>0</c:v>
                </c:pt>
                <c:pt idx="3454">
                  <c:v>0</c:v>
                </c:pt>
                <c:pt idx="3455">
                  <c:v>0</c:v>
                </c:pt>
                <c:pt idx="3456">
                  <c:v>0</c:v>
                </c:pt>
                <c:pt idx="3457">
                  <c:v>0</c:v>
                </c:pt>
                <c:pt idx="3458">
                  <c:v>0</c:v>
                </c:pt>
                <c:pt idx="3459">
                  <c:v>0</c:v>
                </c:pt>
                <c:pt idx="3460">
                  <c:v>0</c:v>
                </c:pt>
                <c:pt idx="3461">
                  <c:v>0</c:v>
                </c:pt>
                <c:pt idx="3462">
                  <c:v>0</c:v>
                </c:pt>
                <c:pt idx="3463">
                  <c:v>0</c:v>
                </c:pt>
                <c:pt idx="3464">
                  <c:v>0</c:v>
                </c:pt>
                <c:pt idx="3465">
                  <c:v>0</c:v>
                </c:pt>
                <c:pt idx="3466">
                  <c:v>0</c:v>
                </c:pt>
                <c:pt idx="3467">
                  <c:v>0</c:v>
                </c:pt>
                <c:pt idx="3468">
                  <c:v>0</c:v>
                </c:pt>
                <c:pt idx="3469">
                  <c:v>0</c:v>
                </c:pt>
                <c:pt idx="3470">
                  <c:v>0</c:v>
                </c:pt>
                <c:pt idx="3471">
                  <c:v>0</c:v>
                </c:pt>
                <c:pt idx="3472">
                  <c:v>0</c:v>
                </c:pt>
                <c:pt idx="3473">
                  <c:v>0</c:v>
                </c:pt>
                <c:pt idx="3474">
                  <c:v>0</c:v>
                </c:pt>
                <c:pt idx="3475">
                  <c:v>0</c:v>
                </c:pt>
                <c:pt idx="3476">
                  <c:v>0</c:v>
                </c:pt>
                <c:pt idx="3477">
                  <c:v>0</c:v>
                </c:pt>
                <c:pt idx="3478">
                  <c:v>0</c:v>
                </c:pt>
                <c:pt idx="3479">
                  <c:v>0</c:v>
                </c:pt>
                <c:pt idx="3480">
                  <c:v>0</c:v>
                </c:pt>
                <c:pt idx="3481">
                  <c:v>0</c:v>
                </c:pt>
                <c:pt idx="3482">
                  <c:v>0</c:v>
                </c:pt>
                <c:pt idx="3483">
                  <c:v>0</c:v>
                </c:pt>
                <c:pt idx="3484">
                  <c:v>0</c:v>
                </c:pt>
                <c:pt idx="3485">
                  <c:v>0</c:v>
                </c:pt>
                <c:pt idx="3486">
                  <c:v>0</c:v>
                </c:pt>
                <c:pt idx="3487">
                  <c:v>0</c:v>
                </c:pt>
                <c:pt idx="3488">
                  <c:v>0</c:v>
                </c:pt>
                <c:pt idx="3489">
                  <c:v>0</c:v>
                </c:pt>
                <c:pt idx="3490">
                  <c:v>0</c:v>
                </c:pt>
                <c:pt idx="3491">
                  <c:v>0</c:v>
                </c:pt>
                <c:pt idx="3492">
                  <c:v>0</c:v>
                </c:pt>
                <c:pt idx="3493">
                  <c:v>0</c:v>
                </c:pt>
                <c:pt idx="3494">
                  <c:v>0</c:v>
                </c:pt>
                <c:pt idx="3495">
                  <c:v>0</c:v>
                </c:pt>
                <c:pt idx="3496">
                  <c:v>0</c:v>
                </c:pt>
                <c:pt idx="3497">
                  <c:v>0</c:v>
                </c:pt>
                <c:pt idx="3498">
                  <c:v>0</c:v>
                </c:pt>
                <c:pt idx="3499">
                  <c:v>0</c:v>
                </c:pt>
                <c:pt idx="3500">
                  <c:v>0</c:v>
                </c:pt>
                <c:pt idx="3501">
                  <c:v>0</c:v>
                </c:pt>
                <c:pt idx="3502">
                  <c:v>0</c:v>
                </c:pt>
                <c:pt idx="3503">
                  <c:v>0</c:v>
                </c:pt>
                <c:pt idx="3504">
                  <c:v>0</c:v>
                </c:pt>
                <c:pt idx="3505">
                  <c:v>0</c:v>
                </c:pt>
                <c:pt idx="3506">
                  <c:v>0</c:v>
                </c:pt>
                <c:pt idx="3507">
                  <c:v>0</c:v>
                </c:pt>
                <c:pt idx="3508">
                  <c:v>0</c:v>
                </c:pt>
                <c:pt idx="3509">
                  <c:v>0</c:v>
                </c:pt>
                <c:pt idx="3510">
                  <c:v>0</c:v>
                </c:pt>
                <c:pt idx="3511">
                  <c:v>0</c:v>
                </c:pt>
                <c:pt idx="3512">
                  <c:v>0</c:v>
                </c:pt>
                <c:pt idx="3513">
                  <c:v>0</c:v>
                </c:pt>
                <c:pt idx="3514">
                  <c:v>0</c:v>
                </c:pt>
                <c:pt idx="3515">
                  <c:v>0</c:v>
                </c:pt>
                <c:pt idx="3516">
                  <c:v>0</c:v>
                </c:pt>
                <c:pt idx="3517">
                  <c:v>0</c:v>
                </c:pt>
                <c:pt idx="3518">
                  <c:v>0</c:v>
                </c:pt>
                <c:pt idx="3519">
                  <c:v>0</c:v>
                </c:pt>
                <c:pt idx="3520">
                  <c:v>0</c:v>
                </c:pt>
                <c:pt idx="3521">
                  <c:v>0</c:v>
                </c:pt>
                <c:pt idx="3522">
                  <c:v>0</c:v>
                </c:pt>
                <c:pt idx="3523">
                  <c:v>0</c:v>
                </c:pt>
                <c:pt idx="3524">
                  <c:v>0</c:v>
                </c:pt>
                <c:pt idx="3525">
                  <c:v>0</c:v>
                </c:pt>
                <c:pt idx="3526">
                  <c:v>0</c:v>
                </c:pt>
                <c:pt idx="3527">
                  <c:v>0</c:v>
                </c:pt>
                <c:pt idx="3528">
                  <c:v>0</c:v>
                </c:pt>
                <c:pt idx="3529">
                  <c:v>0</c:v>
                </c:pt>
                <c:pt idx="3530">
                  <c:v>0</c:v>
                </c:pt>
                <c:pt idx="3531">
                  <c:v>0</c:v>
                </c:pt>
                <c:pt idx="3532">
                  <c:v>0</c:v>
                </c:pt>
                <c:pt idx="3533">
                  <c:v>0</c:v>
                </c:pt>
                <c:pt idx="3534">
                  <c:v>0</c:v>
                </c:pt>
                <c:pt idx="3535">
                  <c:v>0</c:v>
                </c:pt>
                <c:pt idx="3536">
                  <c:v>0</c:v>
                </c:pt>
                <c:pt idx="3537">
                  <c:v>0</c:v>
                </c:pt>
                <c:pt idx="3538">
                  <c:v>0</c:v>
                </c:pt>
                <c:pt idx="3539">
                  <c:v>0</c:v>
                </c:pt>
                <c:pt idx="3540">
                  <c:v>0</c:v>
                </c:pt>
                <c:pt idx="3541">
                  <c:v>0</c:v>
                </c:pt>
                <c:pt idx="3542">
                  <c:v>0</c:v>
                </c:pt>
                <c:pt idx="3543">
                  <c:v>0</c:v>
                </c:pt>
                <c:pt idx="3544">
                  <c:v>0</c:v>
                </c:pt>
                <c:pt idx="3545">
                  <c:v>0</c:v>
                </c:pt>
                <c:pt idx="3546">
                  <c:v>0</c:v>
                </c:pt>
                <c:pt idx="3547">
                  <c:v>0</c:v>
                </c:pt>
                <c:pt idx="3548">
                  <c:v>0</c:v>
                </c:pt>
                <c:pt idx="3549">
                  <c:v>0</c:v>
                </c:pt>
                <c:pt idx="3550">
                  <c:v>0</c:v>
                </c:pt>
                <c:pt idx="3551">
                  <c:v>0</c:v>
                </c:pt>
                <c:pt idx="3552">
                  <c:v>0</c:v>
                </c:pt>
                <c:pt idx="3553">
                  <c:v>0</c:v>
                </c:pt>
                <c:pt idx="3554">
                  <c:v>0</c:v>
                </c:pt>
                <c:pt idx="3555">
                  <c:v>0</c:v>
                </c:pt>
                <c:pt idx="3556">
                  <c:v>0</c:v>
                </c:pt>
                <c:pt idx="3557">
                  <c:v>0</c:v>
                </c:pt>
                <c:pt idx="3558">
                  <c:v>0</c:v>
                </c:pt>
                <c:pt idx="3559">
                  <c:v>0</c:v>
                </c:pt>
                <c:pt idx="3560">
                  <c:v>0</c:v>
                </c:pt>
                <c:pt idx="3561">
                  <c:v>0</c:v>
                </c:pt>
                <c:pt idx="3562">
                  <c:v>0</c:v>
                </c:pt>
                <c:pt idx="3563">
                  <c:v>0</c:v>
                </c:pt>
                <c:pt idx="3564">
                  <c:v>0</c:v>
                </c:pt>
                <c:pt idx="3565">
                  <c:v>0</c:v>
                </c:pt>
                <c:pt idx="3566">
                  <c:v>0</c:v>
                </c:pt>
                <c:pt idx="3567">
                  <c:v>0</c:v>
                </c:pt>
                <c:pt idx="3568">
                  <c:v>0</c:v>
                </c:pt>
                <c:pt idx="3569">
                  <c:v>0</c:v>
                </c:pt>
                <c:pt idx="3570">
                  <c:v>0</c:v>
                </c:pt>
                <c:pt idx="3571">
                  <c:v>0</c:v>
                </c:pt>
                <c:pt idx="3572">
                  <c:v>0</c:v>
                </c:pt>
                <c:pt idx="3573">
                  <c:v>0</c:v>
                </c:pt>
                <c:pt idx="3574">
                  <c:v>0</c:v>
                </c:pt>
                <c:pt idx="3575">
                  <c:v>0</c:v>
                </c:pt>
                <c:pt idx="3576">
                  <c:v>0</c:v>
                </c:pt>
                <c:pt idx="3577">
                  <c:v>0</c:v>
                </c:pt>
                <c:pt idx="3578">
                  <c:v>0</c:v>
                </c:pt>
                <c:pt idx="3579">
                  <c:v>0</c:v>
                </c:pt>
                <c:pt idx="3580">
                  <c:v>0</c:v>
                </c:pt>
                <c:pt idx="3581">
                  <c:v>0</c:v>
                </c:pt>
                <c:pt idx="3582">
                  <c:v>0</c:v>
                </c:pt>
                <c:pt idx="3583">
                  <c:v>0</c:v>
                </c:pt>
                <c:pt idx="3584">
                  <c:v>0</c:v>
                </c:pt>
                <c:pt idx="3585">
                  <c:v>0</c:v>
                </c:pt>
                <c:pt idx="3586">
                  <c:v>0</c:v>
                </c:pt>
                <c:pt idx="3587">
                  <c:v>0</c:v>
                </c:pt>
                <c:pt idx="3588">
                  <c:v>0</c:v>
                </c:pt>
                <c:pt idx="3589">
                  <c:v>0</c:v>
                </c:pt>
                <c:pt idx="3590">
                  <c:v>0</c:v>
                </c:pt>
                <c:pt idx="3591">
                  <c:v>0</c:v>
                </c:pt>
                <c:pt idx="3592">
                  <c:v>0</c:v>
                </c:pt>
                <c:pt idx="3593">
                  <c:v>0</c:v>
                </c:pt>
                <c:pt idx="3594">
                  <c:v>0</c:v>
                </c:pt>
                <c:pt idx="3595">
                  <c:v>0</c:v>
                </c:pt>
                <c:pt idx="3596">
                  <c:v>0</c:v>
                </c:pt>
                <c:pt idx="3597">
                  <c:v>0</c:v>
                </c:pt>
                <c:pt idx="3598">
                  <c:v>0</c:v>
                </c:pt>
                <c:pt idx="3599">
                  <c:v>0</c:v>
                </c:pt>
                <c:pt idx="3600">
                  <c:v>0</c:v>
                </c:pt>
                <c:pt idx="3601">
                  <c:v>0</c:v>
                </c:pt>
                <c:pt idx="3602">
                  <c:v>0</c:v>
                </c:pt>
                <c:pt idx="3603">
                  <c:v>0</c:v>
                </c:pt>
                <c:pt idx="3604">
                  <c:v>0</c:v>
                </c:pt>
                <c:pt idx="3605">
                  <c:v>0</c:v>
                </c:pt>
                <c:pt idx="3606">
                  <c:v>0</c:v>
                </c:pt>
                <c:pt idx="3607">
                  <c:v>0</c:v>
                </c:pt>
                <c:pt idx="3608">
                  <c:v>0</c:v>
                </c:pt>
                <c:pt idx="3609">
                  <c:v>0</c:v>
                </c:pt>
                <c:pt idx="3610">
                  <c:v>0</c:v>
                </c:pt>
                <c:pt idx="3611">
                  <c:v>0</c:v>
                </c:pt>
                <c:pt idx="3612">
                  <c:v>0</c:v>
                </c:pt>
                <c:pt idx="3613">
                  <c:v>0</c:v>
                </c:pt>
                <c:pt idx="3614">
                  <c:v>0</c:v>
                </c:pt>
                <c:pt idx="3615">
                  <c:v>0</c:v>
                </c:pt>
                <c:pt idx="3616">
                  <c:v>0</c:v>
                </c:pt>
                <c:pt idx="3617">
                  <c:v>0</c:v>
                </c:pt>
                <c:pt idx="3618">
                  <c:v>0</c:v>
                </c:pt>
                <c:pt idx="3619">
                  <c:v>0</c:v>
                </c:pt>
                <c:pt idx="3620">
                  <c:v>0</c:v>
                </c:pt>
                <c:pt idx="3621">
                  <c:v>0</c:v>
                </c:pt>
                <c:pt idx="3622">
                  <c:v>0</c:v>
                </c:pt>
                <c:pt idx="3623">
                  <c:v>0</c:v>
                </c:pt>
                <c:pt idx="3624">
                  <c:v>0</c:v>
                </c:pt>
                <c:pt idx="3625">
                  <c:v>0</c:v>
                </c:pt>
                <c:pt idx="3626">
                  <c:v>0</c:v>
                </c:pt>
                <c:pt idx="3627">
                  <c:v>0</c:v>
                </c:pt>
                <c:pt idx="3628">
                  <c:v>0</c:v>
                </c:pt>
                <c:pt idx="3629">
                  <c:v>0</c:v>
                </c:pt>
                <c:pt idx="3630">
                  <c:v>0</c:v>
                </c:pt>
                <c:pt idx="3631">
                  <c:v>0</c:v>
                </c:pt>
                <c:pt idx="3632">
                  <c:v>0</c:v>
                </c:pt>
                <c:pt idx="3633">
                  <c:v>0</c:v>
                </c:pt>
                <c:pt idx="3634">
                  <c:v>0</c:v>
                </c:pt>
                <c:pt idx="3635">
                  <c:v>0</c:v>
                </c:pt>
                <c:pt idx="3636">
                  <c:v>0</c:v>
                </c:pt>
                <c:pt idx="3637">
                  <c:v>0</c:v>
                </c:pt>
                <c:pt idx="3638">
                  <c:v>0</c:v>
                </c:pt>
                <c:pt idx="3639">
                  <c:v>0</c:v>
                </c:pt>
                <c:pt idx="3640">
                  <c:v>0</c:v>
                </c:pt>
                <c:pt idx="3641">
                  <c:v>0</c:v>
                </c:pt>
                <c:pt idx="3642">
                  <c:v>0</c:v>
                </c:pt>
                <c:pt idx="3643">
                  <c:v>0</c:v>
                </c:pt>
                <c:pt idx="3644">
                  <c:v>0</c:v>
                </c:pt>
                <c:pt idx="3645">
                  <c:v>0</c:v>
                </c:pt>
                <c:pt idx="3646">
                  <c:v>0</c:v>
                </c:pt>
                <c:pt idx="3647">
                  <c:v>0</c:v>
                </c:pt>
                <c:pt idx="3648">
                  <c:v>0</c:v>
                </c:pt>
                <c:pt idx="3649">
                  <c:v>0</c:v>
                </c:pt>
                <c:pt idx="3650">
                  <c:v>0</c:v>
                </c:pt>
                <c:pt idx="3651">
                  <c:v>0</c:v>
                </c:pt>
                <c:pt idx="3652">
                  <c:v>0</c:v>
                </c:pt>
                <c:pt idx="3653">
                  <c:v>0</c:v>
                </c:pt>
                <c:pt idx="3654">
                  <c:v>0</c:v>
                </c:pt>
                <c:pt idx="3655">
                  <c:v>0</c:v>
                </c:pt>
                <c:pt idx="3656">
                  <c:v>0</c:v>
                </c:pt>
                <c:pt idx="3657">
                  <c:v>0</c:v>
                </c:pt>
                <c:pt idx="3658">
                  <c:v>0</c:v>
                </c:pt>
                <c:pt idx="3659">
                  <c:v>0</c:v>
                </c:pt>
                <c:pt idx="3660">
                  <c:v>0</c:v>
                </c:pt>
                <c:pt idx="3661">
                  <c:v>0</c:v>
                </c:pt>
                <c:pt idx="3662">
                  <c:v>0</c:v>
                </c:pt>
                <c:pt idx="3663">
                  <c:v>0</c:v>
                </c:pt>
                <c:pt idx="3664">
                  <c:v>0</c:v>
                </c:pt>
                <c:pt idx="3665">
                  <c:v>0</c:v>
                </c:pt>
                <c:pt idx="3666">
                  <c:v>0</c:v>
                </c:pt>
                <c:pt idx="3667">
                  <c:v>0</c:v>
                </c:pt>
                <c:pt idx="3668">
                  <c:v>0</c:v>
                </c:pt>
                <c:pt idx="3669">
                  <c:v>0</c:v>
                </c:pt>
                <c:pt idx="3670">
                  <c:v>0</c:v>
                </c:pt>
                <c:pt idx="3671">
                  <c:v>0</c:v>
                </c:pt>
                <c:pt idx="3672">
                  <c:v>0</c:v>
                </c:pt>
                <c:pt idx="3673">
                  <c:v>0</c:v>
                </c:pt>
                <c:pt idx="3674">
                  <c:v>0</c:v>
                </c:pt>
                <c:pt idx="3675">
                  <c:v>0</c:v>
                </c:pt>
                <c:pt idx="3676">
                  <c:v>0</c:v>
                </c:pt>
                <c:pt idx="3677">
                  <c:v>0</c:v>
                </c:pt>
                <c:pt idx="3678">
                  <c:v>0</c:v>
                </c:pt>
                <c:pt idx="3679">
                  <c:v>0</c:v>
                </c:pt>
                <c:pt idx="3680">
                  <c:v>0</c:v>
                </c:pt>
                <c:pt idx="3681">
                  <c:v>0</c:v>
                </c:pt>
                <c:pt idx="3682">
                  <c:v>0</c:v>
                </c:pt>
                <c:pt idx="3683">
                  <c:v>0</c:v>
                </c:pt>
                <c:pt idx="3684">
                  <c:v>0</c:v>
                </c:pt>
                <c:pt idx="3685">
                  <c:v>0</c:v>
                </c:pt>
                <c:pt idx="3686">
                  <c:v>0</c:v>
                </c:pt>
                <c:pt idx="3687">
                  <c:v>0</c:v>
                </c:pt>
                <c:pt idx="3688">
                  <c:v>0</c:v>
                </c:pt>
                <c:pt idx="3689">
                  <c:v>0</c:v>
                </c:pt>
                <c:pt idx="3690">
                  <c:v>0</c:v>
                </c:pt>
                <c:pt idx="3691">
                  <c:v>0</c:v>
                </c:pt>
                <c:pt idx="3692">
                  <c:v>0</c:v>
                </c:pt>
                <c:pt idx="3693">
                  <c:v>0</c:v>
                </c:pt>
                <c:pt idx="3694">
                  <c:v>0</c:v>
                </c:pt>
                <c:pt idx="3695">
                  <c:v>0</c:v>
                </c:pt>
                <c:pt idx="3696">
                  <c:v>0</c:v>
                </c:pt>
                <c:pt idx="3697">
                  <c:v>0</c:v>
                </c:pt>
                <c:pt idx="3698">
                  <c:v>0</c:v>
                </c:pt>
                <c:pt idx="3699">
                  <c:v>0</c:v>
                </c:pt>
                <c:pt idx="3700">
                  <c:v>0</c:v>
                </c:pt>
                <c:pt idx="3701">
                  <c:v>0</c:v>
                </c:pt>
                <c:pt idx="3702">
                  <c:v>0</c:v>
                </c:pt>
                <c:pt idx="3703">
                  <c:v>0</c:v>
                </c:pt>
                <c:pt idx="3704">
                  <c:v>0</c:v>
                </c:pt>
                <c:pt idx="3705">
                  <c:v>0</c:v>
                </c:pt>
                <c:pt idx="3706">
                  <c:v>0</c:v>
                </c:pt>
                <c:pt idx="3707">
                  <c:v>0</c:v>
                </c:pt>
                <c:pt idx="3708">
                  <c:v>0</c:v>
                </c:pt>
                <c:pt idx="3709">
                  <c:v>0</c:v>
                </c:pt>
                <c:pt idx="3710">
                  <c:v>0</c:v>
                </c:pt>
                <c:pt idx="3711">
                  <c:v>0</c:v>
                </c:pt>
                <c:pt idx="3712">
                  <c:v>0</c:v>
                </c:pt>
                <c:pt idx="3713">
                  <c:v>0</c:v>
                </c:pt>
                <c:pt idx="3714">
                  <c:v>0</c:v>
                </c:pt>
                <c:pt idx="3715">
                  <c:v>0</c:v>
                </c:pt>
                <c:pt idx="3716">
                  <c:v>0</c:v>
                </c:pt>
                <c:pt idx="3717">
                  <c:v>0</c:v>
                </c:pt>
                <c:pt idx="3718">
                  <c:v>0</c:v>
                </c:pt>
                <c:pt idx="3719">
                  <c:v>0</c:v>
                </c:pt>
                <c:pt idx="3720">
                  <c:v>0</c:v>
                </c:pt>
                <c:pt idx="3721">
                  <c:v>0</c:v>
                </c:pt>
                <c:pt idx="3722">
                  <c:v>0</c:v>
                </c:pt>
                <c:pt idx="3723">
                  <c:v>0</c:v>
                </c:pt>
                <c:pt idx="3724">
                  <c:v>0</c:v>
                </c:pt>
                <c:pt idx="3725">
                  <c:v>0</c:v>
                </c:pt>
                <c:pt idx="3726">
                  <c:v>0</c:v>
                </c:pt>
                <c:pt idx="3727">
                  <c:v>0</c:v>
                </c:pt>
                <c:pt idx="3728">
                  <c:v>0</c:v>
                </c:pt>
                <c:pt idx="3729">
                  <c:v>0</c:v>
                </c:pt>
                <c:pt idx="3730">
                  <c:v>0</c:v>
                </c:pt>
                <c:pt idx="3731">
                  <c:v>0</c:v>
                </c:pt>
                <c:pt idx="3732">
                  <c:v>0</c:v>
                </c:pt>
                <c:pt idx="3733">
                  <c:v>0</c:v>
                </c:pt>
                <c:pt idx="3734">
                  <c:v>0</c:v>
                </c:pt>
                <c:pt idx="3735">
                  <c:v>0</c:v>
                </c:pt>
                <c:pt idx="3736">
                  <c:v>0</c:v>
                </c:pt>
                <c:pt idx="3737">
                  <c:v>0</c:v>
                </c:pt>
                <c:pt idx="3738">
                  <c:v>0</c:v>
                </c:pt>
                <c:pt idx="3739">
                  <c:v>0</c:v>
                </c:pt>
                <c:pt idx="3740">
                  <c:v>0</c:v>
                </c:pt>
                <c:pt idx="3741">
                  <c:v>0</c:v>
                </c:pt>
                <c:pt idx="3742">
                  <c:v>0</c:v>
                </c:pt>
                <c:pt idx="3743">
                  <c:v>0</c:v>
                </c:pt>
                <c:pt idx="3744">
                  <c:v>0</c:v>
                </c:pt>
                <c:pt idx="3745">
                  <c:v>0</c:v>
                </c:pt>
                <c:pt idx="3746">
                  <c:v>0</c:v>
                </c:pt>
                <c:pt idx="3747">
                  <c:v>0</c:v>
                </c:pt>
                <c:pt idx="3748">
                  <c:v>0</c:v>
                </c:pt>
                <c:pt idx="3749">
                  <c:v>0</c:v>
                </c:pt>
                <c:pt idx="3750">
                  <c:v>0</c:v>
                </c:pt>
                <c:pt idx="3751">
                  <c:v>0</c:v>
                </c:pt>
                <c:pt idx="3752">
                  <c:v>0</c:v>
                </c:pt>
                <c:pt idx="3753">
                  <c:v>0</c:v>
                </c:pt>
                <c:pt idx="3754">
                  <c:v>0</c:v>
                </c:pt>
                <c:pt idx="3755">
                  <c:v>0</c:v>
                </c:pt>
                <c:pt idx="3756">
                  <c:v>0</c:v>
                </c:pt>
                <c:pt idx="3757">
                  <c:v>0</c:v>
                </c:pt>
                <c:pt idx="3758">
                  <c:v>0</c:v>
                </c:pt>
                <c:pt idx="3759">
                  <c:v>0</c:v>
                </c:pt>
                <c:pt idx="3760">
                  <c:v>0</c:v>
                </c:pt>
                <c:pt idx="3761">
                  <c:v>0</c:v>
                </c:pt>
                <c:pt idx="3762">
                  <c:v>0</c:v>
                </c:pt>
                <c:pt idx="3763">
                  <c:v>0</c:v>
                </c:pt>
                <c:pt idx="3764">
                  <c:v>0</c:v>
                </c:pt>
                <c:pt idx="3765">
                  <c:v>0</c:v>
                </c:pt>
                <c:pt idx="3766">
                  <c:v>0</c:v>
                </c:pt>
                <c:pt idx="3767">
                  <c:v>0</c:v>
                </c:pt>
                <c:pt idx="3768">
                  <c:v>0</c:v>
                </c:pt>
                <c:pt idx="3769">
                  <c:v>0</c:v>
                </c:pt>
                <c:pt idx="3770">
                  <c:v>0</c:v>
                </c:pt>
                <c:pt idx="3771">
                  <c:v>0</c:v>
                </c:pt>
                <c:pt idx="3772">
                  <c:v>0</c:v>
                </c:pt>
                <c:pt idx="3773">
                  <c:v>0</c:v>
                </c:pt>
                <c:pt idx="3774">
                  <c:v>0</c:v>
                </c:pt>
                <c:pt idx="3775">
                  <c:v>0</c:v>
                </c:pt>
                <c:pt idx="3776">
                  <c:v>0</c:v>
                </c:pt>
                <c:pt idx="3777">
                  <c:v>0</c:v>
                </c:pt>
                <c:pt idx="3778">
                  <c:v>0</c:v>
                </c:pt>
                <c:pt idx="3779">
                  <c:v>0</c:v>
                </c:pt>
                <c:pt idx="3780">
                  <c:v>0</c:v>
                </c:pt>
                <c:pt idx="3781">
                  <c:v>0</c:v>
                </c:pt>
                <c:pt idx="3782">
                  <c:v>0</c:v>
                </c:pt>
                <c:pt idx="3783">
                  <c:v>0</c:v>
                </c:pt>
                <c:pt idx="3784">
                  <c:v>0</c:v>
                </c:pt>
                <c:pt idx="3785">
                  <c:v>0</c:v>
                </c:pt>
                <c:pt idx="3786">
                  <c:v>0</c:v>
                </c:pt>
                <c:pt idx="3787">
                  <c:v>0</c:v>
                </c:pt>
                <c:pt idx="3788">
                  <c:v>0</c:v>
                </c:pt>
                <c:pt idx="3789">
                  <c:v>0</c:v>
                </c:pt>
                <c:pt idx="3790">
                  <c:v>0</c:v>
                </c:pt>
                <c:pt idx="3791">
                  <c:v>0</c:v>
                </c:pt>
                <c:pt idx="3792">
                  <c:v>0</c:v>
                </c:pt>
                <c:pt idx="3793">
                  <c:v>0</c:v>
                </c:pt>
                <c:pt idx="3794">
                  <c:v>0</c:v>
                </c:pt>
                <c:pt idx="3795">
                  <c:v>0</c:v>
                </c:pt>
                <c:pt idx="3796">
                  <c:v>0</c:v>
                </c:pt>
                <c:pt idx="3797">
                  <c:v>0</c:v>
                </c:pt>
                <c:pt idx="3798">
                  <c:v>0</c:v>
                </c:pt>
                <c:pt idx="3799">
                  <c:v>0</c:v>
                </c:pt>
                <c:pt idx="3800">
                  <c:v>0</c:v>
                </c:pt>
                <c:pt idx="3801">
                  <c:v>0</c:v>
                </c:pt>
                <c:pt idx="3802">
                  <c:v>0</c:v>
                </c:pt>
                <c:pt idx="3803">
                  <c:v>0</c:v>
                </c:pt>
                <c:pt idx="3804">
                  <c:v>0</c:v>
                </c:pt>
                <c:pt idx="3805">
                  <c:v>0</c:v>
                </c:pt>
                <c:pt idx="3806">
                  <c:v>0</c:v>
                </c:pt>
                <c:pt idx="3807">
                  <c:v>0</c:v>
                </c:pt>
                <c:pt idx="3808">
                  <c:v>0</c:v>
                </c:pt>
                <c:pt idx="3809">
                  <c:v>0</c:v>
                </c:pt>
                <c:pt idx="3810">
                  <c:v>0</c:v>
                </c:pt>
                <c:pt idx="3811">
                  <c:v>0</c:v>
                </c:pt>
                <c:pt idx="3812">
                  <c:v>0</c:v>
                </c:pt>
                <c:pt idx="3813">
                  <c:v>0</c:v>
                </c:pt>
                <c:pt idx="3814">
                  <c:v>0</c:v>
                </c:pt>
                <c:pt idx="3815">
                  <c:v>0</c:v>
                </c:pt>
                <c:pt idx="3816">
                  <c:v>0</c:v>
                </c:pt>
                <c:pt idx="3817">
                  <c:v>0</c:v>
                </c:pt>
                <c:pt idx="3818">
                  <c:v>0</c:v>
                </c:pt>
                <c:pt idx="3819">
                  <c:v>0</c:v>
                </c:pt>
                <c:pt idx="3820">
                  <c:v>0</c:v>
                </c:pt>
                <c:pt idx="3821">
                  <c:v>0</c:v>
                </c:pt>
                <c:pt idx="3822">
                  <c:v>0</c:v>
                </c:pt>
                <c:pt idx="3823">
                  <c:v>0</c:v>
                </c:pt>
                <c:pt idx="3824">
                  <c:v>0</c:v>
                </c:pt>
                <c:pt idx="3825">
                  <c:v>0</c:v>
                </c:pt>
                <c:pt idx="3826">
                  <c:v>0</c:v>
                </c:pt>
                <c:pt idx="3827">
                  <c:v>0</c:v>
                </c:pt>
                <c:pt idx="3828">
                  <c:v>0</c:v>
                </c:pt>
                <c:pt idx="3829">
                  <c:v>0</c:v>
                </c:pt>
                <c:pt idx="3830">
                  <c:v>0</c:v>
                </c:pt>
                <c:pt idx="3831">
                  <c:v>0</c:v>
                </c:pt>
                <c:pt idx="3832">
                  <c:v>0</c:v>
                </c:pt>
                <c:pt idx="3833">
                  <c:v>0</c:v>
                </c:pt>
                <c:pt idx="3834">
                  <c:v>0</c:v>
                </c:pt>
                <c:pt idx="3835">
                  <c:v>0</c:v>
                </c:pt>
                <c:pt idx="3836">
                  <c:v>0</c:v>
                </c:pt>
                <c:pt idx="3837">
                  <c:v>0</c:v>
                </c:pt>
                <c:pt idx="3838">
                  <c:v>0</c:v>
                </c:pt>
                <c:pt idx="3839">
                  <c:v>0</c:v>
                </c:pt>
                <c:pt idx="3840">
                  <c:v>0</c:v>
                </c:pt>
                <c:pt idx="3841">
                  <c:v>0</c:v>
                </c:pt>
                <c:pt idx="3842">
                  <c:v>0</c:v>
                </c:pt>
                <c:pt idx="3843">
                  <c:v>0</c:v>
                </c:pt>
                <c:pt idx="3844">
                  <c:v>0</c:v>
                </c:pt>
                <c:pt idx="3845">
                  <c:v>0</c:v>
                </c:pt>
                <c:pt idx="3846">
                  <c:v>0</c:v>
                </c:pt>
                <c:pt idx="3847">
                  <c:v>0</c:v>
                </c:pt>
                <c:pt idx="3848">
                  <c:v>0</c:v>
                </c:pt>
                <c:pt idx="3849">
                  <c:v>0</c:v>
                </c:pt>
                <c:pt idx="3850">
                  <c:v>0</c:v>
                </c:pt>
                <c:pt idx="3851">
                  <c:v>0</c:v>
                </c:pt>
                <c:pt idx="3852">
                  <c:v>0</c:v>
                </c:pt>
                <c:pt idx="3853">
                  <c:v>0</c:v>
                </c:pt>
                <c:pt idx="3854">
                  <c:v>0</c:v>
                </c:pt>
                <c:pt idx="3855">
                  <c:v>0</c:v>
                </c:pt>
                <c:pt idx="3856">
                  <c:v>0</c:v>
                </c:pt>
                <c:pt idx="3857">
                  <c:v>0</c:v>
                </c:pt>
                <c:pt idx="3858">
                  <c:v>0</c:v>
                </c:pt>
                <c:pt idx="3859">
                  <c:v>0</c:v>
                </c:pt>
                <c:pt idx="3860">
                  <c:v>0</c:v>
                </c:pt>
                <c:pt idx="3861">
                  <c:v>0</c:v>
                </c:pt>
                <c:pt idx="3862">
                  <c:v>0</c:v>
                </c:pt>
                <c:pt idx="3863">
                  <c:v>0</c:v>
                </c:pt>
                <c:pt idx="3864">
                  <c:v>0</c:v>
                </c:pt>
                <c:pt idx="3865">
                  <c:v>0</c:v>
                </c:pt>
                <c:pt idx="3866">
                  <c:v>0</c:v>
                </c:pt>
                <c:pt idx="3867">
                  <c:v>0</c:v>
                </c:pt>
                <c:pt idx="3868">
                  <c:v>0</c:v>
                </c:pt>
                <c:pt idx="3869">
                  <c:v>0</c:v>
                </c:pt>
                <c:pt idx="3870">
                  <c:v>0</c:v>
                </c:pt>
                <c:pt idx="3871">
                  <c:v>0</c:v>
                </c:pt>
                <c:pt idx="3872">
                  <c:v>0</c:v>
                </c:pt>
                <c:pt idx="3873">
                  <c:v>0</c:v>
                </c:pt>
                <c:pt idx="3874">
                  <c:v>0</c:v>
                </c:pt>
                <c:pt idx="3875">
                  <c:v>0</c:v>
                </c:pt>
                <c:pt idx="3876">
                  <c:v>0</c:v>
                </c:pt>
                <c:pt idx="3877">
                  <c:v>0</c:v>
                </c:pt>
                <c:pt idx="3878">
                  <c:v>0</c:v>
                </c:pt>
                <c:pt idx="3879">
                  <c:v>0</c:v>
                </c:pt>
                <c:pt idx="3880">
                  <c:v>0</c:v>
                </c:pt>
                <c:pt idx="3881">
                  <c:v>0</c:v>
                </c:pt>
                <c:pt idx="3882">
                  <c:v>0</c:v>
                </c:pt>
                <c:pt idx="3883">
                  <c:v>0</c:v>
                </c:pt>
                <c:pt idx="3884">
                  <c:v>0</c:v>
                </c:pt>
                <c:pt idx="3885">
                  <c:v>0</c:v>
                </c:pt>
                <c:pt idx="3886">
                  <c:v>0</c:v>
                </c:pt>
                <c:pt idx="3887">
                  <c:v>0</c:v>
                </c:pt>
                <c:pt idx="3888">
                  <c:v>0</c:v>
                </c:pt>
                <c:pt idx="3889">
                  <c:v>0</c:v>
                </c:pt>
                <c:pt idx="3890">
                  <c:v>0</c:v>
                </c:pt>
                <c:pt idx="3891">
                  <c:v>0</c:v>
                </c:pt>
                <c:pt idx="3892">
                  <c:v>0</c:v>
                </c:pt>
                <c:pt idx="3893">
                  <c:v>0</c:v>
                </c:pt>
                <c:pt idx="3894">
                  <c:v>0</c:v>
                </c:pt>
                <c:pt idx="3895">
                  <c:v>0</c:v>
                </c:pt>
                <c:pt idx="3896">
                  <c:v>0</c:v>
                </c:pt>
                <c:pt idx="3897">
                  <c:v>0</c:v>
                </c:pt>
                <c:pt idx="3898">
                  <c:v>0</c:v>
                </c:pt>
                <c:pt idx="3899">
                  <c:v>0</c:v>
                </c:pt>
                <c:pt idx="3900">
                  <c:v>0</c:v>
                </c:pt>
                <c:pt idx="3901">
                  <c:v>0</c:v>
                </c:pt>
                <c:pt idx="3902">
                  <c:v>0</c:v>
                </c:pt>
                <c:pt idx="3903">
                  <c:v>0</c:v>
                </c:pt>
                <c:pt idx="3904">
                  <c:v>0</c:v>
                </c:pt>
                <c:pt idx="3905">
                  <c:v>0</c:v>
                </c:pt>
                <c:pt idx="3906">
                  <c:v>0</c:v>
                </c:pt>
                <c:pt idx="3907">
                  <c:v>0</c:v>
                </c:pt>
                <c:pt idx="3908">
                  <c:v>0</c:v>
                </c:pt>
                <c:pt idx="3909">
                  <c:v>0</c:v>
                </c:pt>
                <c:pt idx="3910">
                  <c:v>0</c:v>
                </c:pt>
                <c:pt idx="3911">
                  <c:v>0</c:v>
                </c:pt>
                <c:pt idx="3912">
                  <c:v>0</c:v>
                </c:pt>
                <c:pt idx="3913">
                  <c:v>0</c:v>
                </c:pt>
                <c:pt idx="3914">
                  <c:v>0</c:v>
                </c:pt>
                <c:pt idx="3915">
                  <c:v>0</c:v>
                </c:pt>
                <c:pt idx="3916">
                  <c:v>0</c:v>
                </c:pt>
                <c:pt idx="3917">
                  <c:v>0</c:v>
                </c:pt>
                <c:pt idx="3918">
                  <c:v>0</c:v>
                </c:pt>
                <c:pt idx="3919">
                  <c:v>0</c:v>
                </c:pt>
                <c:pt idx="3920">
                  <c:v>0</c:v>
                </c:pt>
                <c:pt idx="3921">
                  <c:v>0</c:v>
                </c:pt>
                <c:pt idx="3922">
                  <c:v>0</c:v>
                </c:pt>
                <c:pt idx="3923">
                  <c:v>0</c:v>
                </c:pt>
                <c:pt idx="3924">
                  <c:v>0</c:v>
                </c:pt>
                <c:pt idx="3925">
                  <c:v>0</c:v>
                </c:pt>
                <c:pt idx="3926">
                  <c:v>0</c:v>
                </c:pt>
                <c:pt idx="3927">
                  <c:v>0</c:v>
                </c:pt>
                <c:pt idx="3928">
                  <c:v>0</c:v>
                </c:pt>
                <c:pt idx="3929">
                  <c:v>0</c:v>
                </c:pt>
                <c:pt idx="3930">
                  <c:v>0</c:v>
                </c:pt>
                <c:pt idx="3931">
                  <c:v>0</c:v>
                </c:pt>
                <c:pt idx="3932">
                  <c:v>0</c:v>
                </c:pt>
                <c:pt idx="3933">
                  <c:v>0</c:v>
                </c:pt>
                <c:pt idx="3934">
                  <c:v>0</c:v>
                </c:pt>
                <c:pt idx="3935">
                  <c:v>0</c:v>
                </c:pt>
                <c:pt idx="3936">
                  <c:v>0</c:v>
                </c:pt>
                <c:pt idx="3937">
                  <c:v>0</c:v>
                </c:pt>
                <c:pt idx="3938">
                  <c:v>0</c:v>
                </c:pt>
                <c:pt idx="3939">
                  <c:v>0</c:v>
                </c:pt>
                <c:pt idx="3940">
                  <c:v>0</c:v>
                </c:pt>
                <c:pt idx="3941">
                  <c:v>0</c:v>
                </c:pt>
                <c:pt idx="3942">
                  <c:v>0</c:v>
                </c:pt>
                <c:pt idx="3943">
                  <c:v>0</c:v>
                </c:pt>
                <c:pt idx="3944">
                  <c:v>0</c:v>
                </c:pt>
                <c:pt idx="3945">
                  <c:v>0</c:v>
                </c:pt>
                <c:pt idx="3946">
                  <c:v>0</c:v>
                </c:pt>
                <c:pt idx="3947">
                  <c:v>0</c:v>
                </c:pt>
                <c:pt idx="3948">
                  <c:v>0</c:v>
                </c:pt>
                <c:pt idx="3949">
                  <c:v>0</c:v>
                </c:pt>
                <c:pt idx="3950">
                  <c:v>0</c:v>
                </c:pt>
                <c:pt idx="3951">
                  <c:v>0</c:v>
                </c:pt>
                <c:pt idx="3952">
                  <c:v>0</c:v>
                </c:pt>
                <c:pt idx="3953">
                  <c:v>0</c:v>
                </c:pt>
                <c:pt idx="3954">
                  <c:v>0</c:v>
                </c:pt>
                <c:pt idx="3955">
                  <c:v>0</c:v>
                </c:pt>
                <c:pt idx="3956">
                  <c:v>0</c:v>
                </c:pt>
                <c:pt idx="3957">
                  <c:v>0</c:v>
                </c:pt>
                <c:pt idx="3958">
                  <c:v>0</c:v>
                </c:pt>
                <c:pt idx="3959">
                  <c:v>0</c:v>
                </c:pt>
                <c:pt idx="3960">
                  <c:v>0</c:v>
                </c:pt>
                <c:pt idx="3961">
                  <c:v>0</c:v>
                </c:pt>
                <c:pt idx="3962">
                  <c:v>0</c:v>
                </c:pt>
                <c:pt idx="3963">
                  <c:v>0</c:v>
                </c:pt>
                <c:pt idx="3964">
                  <c:v>0</c:v>
                </c:pt>
                <c:pt idx="3965">
                  <c:v>0</c:v>
                </c:pt>
                <c:pt idx="3966">
                  <c:v>0</c:v>
                </c:pt>
                <c:pt idx="3967">
                  <c:v>0</c:v>
                </c:pt>
                <c:pt idx="3968">
                  <c:v>0</c:v>
                </c:pt>
                <c:pt idx="3969">
                  <c:v>0</c:v>
                </c:pt>
                <c:pt idx="3970">
                  <c:v>0</c:v>
                </c:pt>
                <c:pt idx="3971">
                  <c:v>0</c:v>
                </c:pt>
                <c:pt idx="3972">
                  <c:v>0</c:v>
                </c:pt>
                <c:pt idx="3973">
                  <c:v>0</c:v>
                </c:pt>
                <c:pt idx="3974">
                  <c:v>0</c:v>
                </c:pt>
                <c:pt idx="3975">
                  <c:v>0</c:v>
                </c:pt>
                <c:pt idx="3976">
                  <c:v>0</c:v>
                </c:pt>
                <c:pt idx="3977">
                  <c:v>0</c:v>
                </c:pt>
                <c:pt idx="3978">
                  <c:v>0</c:v>
                </c:pt>
                <c:pt idx="3979">
                  <c:v>0</c:v>
                </c:pt>
                <c:pt idx="3980">
                  <c:v>0</c:v>
                </c:pt>
                <c:pt idx="3981">
                  <c:v>0</c:v>
                </c:pt>
                <c:pt idx="3982">
                  <c:v>0</c:v>
                </c:pt>
                <c:pt idx="3983">
                  <c:v>0</c:v>
                </c:pt>
                <c:pt idx="3984">
                  <c:v>0</c:v>
                </c:pt>
                <c:pt idx="3985">
                  <c:v>0</c:v>
                </c:pt>
                <c:pt idx="3986">
                  <c:v>0</c:v>
                </c:pt>
                <c:pt idx="3987">
                  <c:v>0</c:v>
                </c:pt>
                <c:pt idx="3988">
                  <c:v>0</c:v>
                </c:pt>
                <c:pt idx="3989">
                  <c:v>0</c:v>
                </c:pt>
                <c:pt idx="3990">
                  <c:v>0</c:v>
                </c:pt>
                <c:pt idx="3991">
                  <c:v>0</c:v>
                </c:pt>
                <c:pt idx="3992">
                  <c:v>0</c:v>
                </c:pt>
                <c:pt idx="3993">
                  <c:v>0</c:v>
                </c:pt>
                <c:pt idx="3994">
                  <c:v>0</c:v>
                </c:pt>
                <c:pt idx="3995">
                  <c:v>0</c:v>
                </c:pt>
                <c:pt idx="3996">
                  <c:v>0</c:v>
                </c:pt>
                <c:pt idx="3997">
                  <c:v>0</c:v>
                </c:pt>
                <c:pt idx="3998">
                  <c:v>0</c:v>
                </c:pt>
                <c:pt idx="3999">
                  <c:v>0</c:v>
                </c:pt>
                <c:pt idx="4000">
                  <c:v>0</c:v>
                </c:pt>
                <c:pt idx="4001">
                  <c:v>0</c:v>
                </c:pt>
                <c:pt idx="4002">
                  <c:v>0</c:v>
                </c:pt>
                <c:pt idx="4003">
                  <c:v>0</c:v>
                </c:pt>
                <c:pt idx="4004">
                  <c:v>0</c:v>
                </c:pt>
                <c:pt idx="4005">
                  <c:v>0</c:v>
                </c:pt>
                <c:pt idx="4006">
                  <c:v>0</c:v>
                </c:pt>
                <c:pt idx="4007">
                  <c:v>0</c:v>
                </c:pt>
                <c:pt idx="4008">
                  <c:v>0</c:v>
                </c:pt>
                <c:pt idx="4009">
                  <c:v>0</c:v>
                </c:pt>
                <c:pt idx="4010">
                  <c:v>0</c:v>
                </c:pt>
                <c:pt idx="4011">
                  <c:v>0</c:v>
                </c:pt>
                <c:pt idx="4012">
                  <c:v>0</c:v>
                </c:pt>
                <c:pt idx="4013">
                  <c:v>0</c:v>
                </c:pt>
                <c:pt idx="4014">
                  <c:v>0</c:v>
                </c:pt>
                <c:pt idx="4015">
                  <c:v>0</c:v>
                </c:pt>
                <c:pt idx="4016">
                  <c:v>0</c:v>
                </c:pt>
                <c:pt idx="4017">
                  <c:v>0</c:v>
                </c:pt>
                <c:pt idx="4018">
                  <c:v>0</c:v>
                </c:pt>
                <c:pt idx="4019">
                  <c:v>0</c:v>
                </c:pt>
                <c:pt idx="4020">
                  <c:v>0</c:v>
                </c:pt>
                <c:pt idx="4021">
                  <c:v>0</c:v>
                </c:pt>
                <c:pt idx="4022">
                  <c:v>0</c:v>
                </c:pt>
                <c:pt idx="4023">
                  <c:v>0</c:v>
                </c:pt>
                <c:pt idx="4024">
                  <c:v>0</c:v>
                </c:pt>
                <c:pt idx="4025">
                  <c:v>0</c:v>
                </c:pt>
                <c:pt idx="4026">
                  <c:v>0</c:v>
                </c:pt>
                <c:pt idx="4027">
                  <c:v>0</c:v>
                </c:pt>
                <c:pt idx="4028">
                  <c:v>0</c:v>
                </c:pt>
                <c:pt idx="4029">
                  <c:v>0</c:v>
                </c:pt>
                <c:pt idx="4030">
                  <c:v>0</c:v>
                </c:pt>
                <c:pt idx="4031">
                  <c:v>0</c:v>
                </c:pt>
                <c:pt idx="4032">
                  <c:v>0</c:v>
                </c:pt>
                <c:pt idx="4033">
                  <c:v>0</c:v>
                </c:pt>
                <c:pt idx="4034">
                  <c:v>0</c:v>
                </c:pt>
                <c:pt idx="4035">
                  <c:v>0</c:v>
                </c:pt>
                <c:pt idx="4036">
                  <c:v>0</c:v>
                </c:pt>
                <c:pt idx="4037">
                  <c:v>0</c:v>
                </c:pt>
                <c:pt idx="4038">
                  <c:v>0</c:v>
                </c:pt>
                <c:pt idx="4039">
                  <c:v>0</c:v>
                </c:pt>
                <c:pt idx="4040">
                  <c:v>0</c:v>
                </c:pt>
                <c:pt idx="4041">
                  <c:v>0</c:v>
                </c:pt>
                <c:pt idx="4042">
                  <c:v>0</c:v>
                </c:pt>
                <c:pt idx="4043">
                  <c:v>0</c:v>
                </c:pt>
                <c:pt idx="4044">
                  <c:v>0</c:v>
                </c:pt>
                <c:pt idx="4045">
                  <c:v>0</c:v>
                </c:pt>
                <c:pt idx="4046">
                  <c:v>0</c:v>
                </c:pt>
                <c:pt idx="4047">
                  <c:v>0</c:v>
                </c:pt>
                <c:pt idx="4048">
                  <c:v>0</c:v>
                </c:pt>
                <c:pt idx="4049">
                  <c:v>0</c:v>
                </c:pt>
                <c:pt idx="4050">
                  <c:v>0</c:v>
                </c:pt>
                <c:pt idx="4051">
                  <c:v>0</c:v>
                </c:pt>
                <c:pt idx="4052">
                  <c:v>0</c:v>
                </c:pt>
                <c:pt idx="4053">
                  <c:v>0</c:v>
                </c:pt>
                <c:pt idx="4054">
                  <c:v>0</c:v>
                </c:pt>
                <c:pt idx="4055">
                  <c:v>0</c:v>
                </c:pt>
                <c:pt idx="4056">
                  <c:v>0</c:v>
                </c:pt>
                <c:pt idx="4057">
                  <c:v>0</c:v>
                </c:pt>
                <c:pt idx="4058">
                  <c:v>0</c:v>
                </c:pt>
                <c:pt idx="4059">
                  <c:v>0</c:v>
                </c:pt>
                <c:pt idx="4060">
                  <c:v>0</c:v>
                </c:pt>
                <c:pt idx="4061">
                  <c:v>0</c:v>
                </c:pt>
                <c:pt idx="4062">
                  <c:v>0</c:v>
                </c:pt>
                <c:pt idx="4063">
                  <c:v>0</c:v>
                </c:pt>
                <c:pt idx="4064">
                  <c:v>0</c:v>
                </c:pt>
                <c:pt idx="4065">
                  <c:v>0</c:v>
                </c:pt>
                <c:pt idx="4066">
                  <c:v>0</c:v>
                </c:pt>
                <c:pt idx="4067">
                  <c:v>0</c:v>
                </c:pt>
                <c:pt idx="4068">
                  <c:v>0</c:v>
                </c:pt>
                <c:pt idx="4069">
                  <c:v>0</c:v>
                </c:pt>
                <c:pt idx="4070">
                  <c:v>0</c:v>
                </c:pt>
                <c:pt idx="4071">
                  <c:v>0</c:v>
                </c:pt>
                <c:pt idx="4072">
                  <c:v>0</c:v>
                </c:pt>
                <c:pt idx="4073">
                  <c:v>0</c:v>
                </c:pt>
                <c:pt idx="4074">
                  <c:v>0</c:v>
                </c:pt>
                <c:pt idx="4075">
                  <c:v>0</c:v>
                </c:pt>
                <c:pt idx="4076">
                  <c:v>0</c:v>
                </c:pt>
                <c:pt idx="4077">
                  <c:v>0</c:v>
                </c:pt>
                <c:pt idx="4078">
                  <c:v>0</c:v>
                </c:pt>
                <c:pt idx="4079">
                  <c:v>0</c:v>
                </c:pt>
                <c:pt idx="4080">
                  <c:v>0</c:v>
                </c:pt>
                <c:pt idx="4081">
                  <c:v>0</c:v>
                </c:pt>
                <c:pt idx="4082">
                  <c:v>0</c:v>
                </c:pt>
                <c:pt idx="4083">
                  <c:v>0</c:v>
                </c:pt>
                <c:pt idx="4084">
                  <c:v>0</c:v>
                </c:pt>
                <c:pt idx="4085">
                  <c:v>0</c:v>
                </c:pt>
                <c:pt idx="4086">
                  <c:v>0</c:v>
                </c:pt>
                <c:pt idx="4087">
                  <c:v>0</c:v>
                </c:pt>
                <c:pt idx="4088">
                  <c:v>0</c:v>
                </c:pt>
                <c:pt idx="4089">
                  <c:v>0</c:v>
                </c:pt>
                <c:pt idx="4090">
                  <c:v>0</c:v>
                </c:pt>
                <c:pt idx="4091">
                  <c:v>0</c:v>
                </c:pt>
                <c:pt idx="4092">
                  <c:v>0</c:v>
                </c:pt>
                <c:pt idx="4093">
                  <c:v>0</c:v>
                </c:pt>
                <c:pt idx="4094">
                  <c:v>0</c:v>
                </c:pt>
                <c:pt idx="4095">
                  <c:v>0</c:v>
                </c:pt>
                <c:pt idx="4096">
                  <c:v>0</c:v>
                </c:pt>
                <c:pt idx="4097">
                  <c:v>0</c:v>
                </c:pt>
                <c:pt idx="4098">
                  <c:v>0</c:v>
                </c:pt>
                <c:pt idx="4099">
                  <c:v>0</c:v>
                </c:pt>
                <c:pt idx="4100">
                  <c:v>0</c:v>
                </c:pt>
                <c:pt idx="4101">
                  <c:v>0</c:v>
                </c:pt>
                <c:pt idx="4102">
                  <c:v>0</c:v>
                </c:pt>
                <c:pt idx="4103">
                  <c:v>0</c:v>
                </c:pt>
                <c:pt idx="4104">
                  <c:v>0</c:v>
                </c:pt>
                <c:pt idx="4105">
                  <c:v>0</c:v>
                </c:pt>
                <c:pt idx="4106">
                  <c:v>0</c:v>
                </c:pt>
                <c:pt idx="4107">
                  <c:v>0</c:v>
                </c:pt>
                <c:pt idx="4108">
                  <c:v>0</c:v>
                </c:pt>
                <c:pt idx="4109">
                  <c:v>0</c:v>
                </c:pt>
                <c:pt idx="4110">
                  <c:v>0</c:v>
                </c:pt>
                <c:pt idx="4111">
                  <c:v>0</c:v>
                </c:pt>
                <c:pt idx="4112">
                  <c:v>0</c:v>
                </c:pt>
                <c:pt idx="4113">
                  <c:v>0</c:v>
                </c:pt>
                <c:pt idx="4114">
                  <c:v>0</c:v>
                </c:pt>
                <c:pt idx="4115">
                  <c:v>0</c:v>
                </c:pt>
                <c:pt idx="4116">
                  <c:v>0</c:v>
                </c:pt>
                <c:pt idx="4117">
                  <c:v>0</c:v>
                </c:pt>
                <c:pt idx="4118">
                  <c:v>0</c:v>
                </c:pt>
                <c:pt idx="4119">
                  <c:v>0</c:v>
                </c:pt>
                <c:pt idx="4120">
                  <c:v>0</c:v>
                </c:pt>
                <c:pt idx="4121">
                  <c:v>0</c:v>
                </c:pt>
                <c:pt idx="4122">
                  <c:v>0</c:v>
                </c:pt>
                <c:pt idx="4123">
                  <c:v>0</c:v>
                </c:pt>
                <c:pt idx="4124">
                  <c:v>0</c:v>
                </c:pt>
                <c:pt idx="4125">
                  <c:v>0</c:v>
                </c:pt>
                <c:pt idx="4126">
                  <c:v>0</c:v>
                </c:pt>
                <c:pt idx="4127">
                  <c:v>0</c:v>
                </c:pt>
                <c:pt idx="4128">
                  <c:v>0</c:v>
                </c:pt>
                <c:pt idx="4129">
                  <c:v>0</c:v>
                </c:pt>
                <c:pt idx="4130">
                  <c:v>0</c:v>
                </c:pt>
                <c:pt idx="4131">
                  <c:v>0</c:v>
                </c:pt>
                <c:pt idx="4132">
                  <c:v>0</c:v>
                </c:pt>
                <c:pt idx="4133">
                  <c:v>0</c:v>
                </c:pt>
                <c:pt idx="4134">
                  <c:v>0</c:v>
                </c:pt>
                <c:pt idx="4135">
                  <c:v>0</c:v>
                </c:pt>
                <c:pt idx="4136">
                  <c:v>0</c:v>
                </c:pt>
                <c:pt idx="4137">
                  <c:v>0</c:v>
                </c:pt>
                <c:pt idx="4138">
                  <c:v>0</c:v>
                </c:pt>
                <c:pt idx="4139">
                  <c:v>0</c:v>
                </c:pt>
                <c:pt idx="4140">
                  <c:v>0</c:v>
                </c:pt>
                <c:pt idx="4141">
                  <c:v>0</c:v>
                </c:pt>
                <c:pt idx="4142">
                  <c:v>0</c:v>
                </c:pt>
                <c:pt idx="4143">
                  <c:v>0</c:v>
                </c:pt>
                <c:pt idx="4144">
                  <c:v>0</c:v>
                </c:pt>
                <c:pt idx="4145">
                  <c:v>0</c:v>
                </c:pt>
                <c:pt idx="4146">
                  <c:v>0</c:v>
                </c:pt>
                <c:pt idx="4147">
                  <c:v>0</c:v>
                </c:pt>
                <c:pt idx="4148">
                  <c:v>0</c:v>
                </c:pt>
                <c:pt idx="4149">
                  <c:v>0</c:v>
                </c:pt>
                <c:pt idx="4150">
                  <c:v>0</c:v>
                </c:pt>
                <c:pt idx="4151">
                  <c:v>0</c:v>
                </c:pt>
                <c:pt idx="4152">
                  <c:v>0</c:v>
                </c:pt>
                <c:pt idx="4153">
                  <c:v>0</c:v>
                </c:pt>
                <c:pt idx="4154">
                  <c:v>0</c:v>
                </c:pt>
                <c:pt idx="4155">
                  <c:v>0</c:v>
                </c:pt>
                <c:pt idx="4156">
                  <c:v>0</c:v>
                </c:pt>
                <c:pt idx="4157">
                  <c:v>0</c:v>
                </c:pt>
                <c:pt idx="4158">
                  <c:v>0</c:v>
                </c:pt>
                <c:pt idx="4159">
                  <c:v>0</c:v>
                </c:pt>
                <c:pt idx="4160">
                  <c:v>0</c:v>
                </c:pt>
                <c:pt idx="4161">
                  <c:v>0</c:v>
                </c:pt>
                <c:pt idx="4162">
                  <c:v>0</c:v>
                </c:pt>
                <c:pt idx="4163">
                  <c:v>0</c:v>
                </c:pt>
                <c:pt idx="4164">
                  <c:v>0</c:v>
                </c:pt>
                <c:pt idx="4165">
                  <c:v>0</c:v>
                </c:pt>
                <c:pt idx="4166">
                  <c:v>0</c:v>
                </c:pt>
                <c:pt idx="4167">
                  <c:v>0</c:v>
                </c:pt>
                <c:pt idx="4168">
                  <c:v>0</c:v>
                </c:pt>
                <c:pt idx="4169">
                  <c:v>0</c:v>
                </c:pt>
                <c:pt idx="4170">
                  <c:v>0</c:v>
                </c:pt>
                <c:pt idx="4171">
                  <c:v>0</c:v>
                </c:pt>
                <c:pt idx="4172">
                  <c:v>0</c:v>
                </c:pt>
                <c:pt idx="4173">
                  <c:v>0</c:v>
                </c:pt>
                <c:pt idx="4174">
                  <c:v>0</c:v>
                </c:pt>
                <c:pt idx="4175">
                  <c:v>0</c:v>
                </c:pt>
                <c:pt idx="4176">
                  <c:v>0</c:v>
                </c:pt>
                <c:pt idx="4177">
                  <c:v>0</c:v>
                </c:pt>
                <c:pt idx="4178">
                  <c:v>0</c:v>
                </c:pt>
                <c:pt idx="4179">
                  <c:v>0</c:v>
                </c:pt>
                <c:pt idx="4180">
                  <c:v>0</c:v>
                </c:pt>
                <c:pt idx="4181">
                  <c:v>0</c:v>
                </c:pt>
                <c:pt idx="4182">
                  <c:v>0</c:v>
                </c:pt>
                <c:pt idx="4183">
                  <c:v>0</c:v>
                </c:pt>
                <c:pt idx="4184">
                  <c:v>0</c:v>
                </c:pt>
                <c:pt idx="4185">
                  <c:v>0</c:v>
                </c:pt>
                <c:pt idx="4186">
                  <c:v>0</c:v>
                </c:pt>
                <c:pt idx="4187">
                  <c:v>0</c:v>
                </c:pt>
                <c:pt idx="4188">
                  <c:v>0</c:v>
                </c:pt>
                <c:pt idx="4189">
                  <c:v>0</c:v>
                </c:pt>
                <c:pt idx="4190">
                  <c:v>0</c:v>
                </c:pt>
                <c:pt idx="4191">
                  <c:v>0</c:v>
                </c:pt>
                <c:pt idx="4192">
                  <c:v>0</c:v>
                </c:pt>
                <c:pt idx="4193">
                  <c:v>0</c:v>
                </c:pt>
                <c:pt idx="4194">
                  <c:v>0</c:v>
                </c:pt>
                <c:pt idx="4195">
                  <c:v>0</c:v>
                </c:pt>
                <c:pt idx="4196">
                  <c:v>0</c:v>
                </c:pt>
                <c:pt idx="4197">
                  <c:v>0</c:v>
                </c:pt>
                <c:pt idx="4198">
                  <c:v>0</c:v>
                </c:pt>
                <c:pt idx="4199">
                  <c:v>0</c:v>
                </c:pt>
                <c:pt idx="4200">
                  <c:v>0</c:v>
                </c:pt>
                <c:pt idx="4201">
                  <c:v>0</c:v>
                </c:pt>
                <c:pt idx="4202">
                  <c:v>0</c:v>
                </c:pt>
                <c:pt idx="4203">
                  <c:v>0</c:v>
                </c:pt>
                <c:pt idx="4204">
                  <c:v>0</c:v>
                </c:pt>
                <c:pt idx="4205">
                  <c:v>0</c:v>
                </c:pt>
                <c:pt idx="4206">
                  <c:v>0</c:v>
                </c:pt>
                <c:pt idx="4207">
                  <c:v>0</c:v>
                </c:pt>
                <c:pt idx="4208">
                  <c:v>0</c:v>
                </c:pt>
                <c:pt idx="4209">
                  <c:v>0</c:v>
                </c:pt>
                <c:pt idx="4210">
                  <c:v>0</c:v>
                </c:pt>
                <c:pt idx="4211">
                  <c:v>0</c:v>
                </c:pt>
                <c:pt idx="4212">
                  <c:v>0</c:v>
                </c:pt>
                <c:pt idx="4213">
                  <c:v>0</c:v>
                </c:pt>
                <c:pt idx="4214">
                  <c:v>0</c:v>
                </c:pt>
                <c:pt idx="4215">
                  <c:v>0</c:v>
                </c:pt>
                <c:pt idx="4216">
                  <c:v>0</c:v>
                </c:pt>
                <c:pt idx="4217">
                  <c:v>0</c:v>
                </c:pt>
                <c:pt idx="4218">
                  <c:v>0</c:v>
                </c:pt>
                <c:pt idx="4219">
                  <c:v>0</c:v>
                </c:pt>
                <c:pt idx="4220">
                  <c:v>0</c:v>
                </c:pt>
                <c:pt idx="4221">
                  <c:v>0</c:v>
                </c:pt>
                <c:pt idx="4222">
                  <c:v>0</c:v>
                </c:pt>
                <c:pt idx="4223">
                  <c:v>0</c:v>
                </c:pt>
                <c:pt idx="4224">
                  <c:v>0</c:v>
                </c:pt>
                <c:pt idx="4225">
                  <c:v>0</c:v>
                </c:pt>
                <c:pt idx="4226">
                  <c:v>0</c:v>
                </c:pt>
                <c:pt idx="4227">
                  <c:v>0</c:v>
                </c:pt>
                <c:pt idx="4228">
                  <c:v>0</c:v>
                </c:pt>
                <c:pt idx="4229">
                  <c:v>0</c:v>
                </c:pt>
                <c:pt idx="4230">
                  <c:v>0</c:v>
                </c:pt>
                <c:pt idx="4231">
                  <c:v>0</c:v>
                </c:pt>
                <c:pt idx="4232">
                  <c:v>0</c:v>
                </c:pt>
                <c:pt idx="4233">
                  <c:v>0</c:v>
                </c:pt>
                <c:pt idx="4234">
                  <c:v>0</c:v>
                </c:pt>
                <c:pt idx="4235">
                  <c:v>0</c:v>
                </c:pt>
                <c:pt idx="4236">
                  <c:v>0</c:v>
                </c:pt>
                <c:pt idx="4237">
                  <c:v>0</c:v>
                </c:pt>
                <c:pt idx="4238">
                  <c:v>0</c:v>
                </c:pt>
                <c:pt idx="4239">
                  <c:v>0</c:v>
                </c:pt>
                <c:pt idx="4240">
                  <c:v>0</c:v>
                </c:pt>
                <c:pt idx="4241">
                  <c:v>0</c:v>
                </c:pt>
                <c:pt idx="4242">
                  <c:v>0</c:v>
                </c:pt>
                <c:pt idx="4243">
                  <c:v>0</c:v>
                </c:pt>
                <c:pt idx="4244">
                  <c:v>0</c:v>
                </c:pt>
                <c:pt idx="4245">
                  <c:v>0</c:v>
                </c:pt>
                <c:pt idx="4246">
                  <c:v>0</c:v>
                </c:pt>
                <c:pt idx="4247">
                  <c:v>0</c:v>
                </c:pt>
                <c:pt idx="4248">
                  <c:v>0</c:v>
                </c:pt>
                <c:pt idx="4249">
                  <c:v>0</c:v>
                </c:pt>
                <c:pt idx="4250">
                  <c:v>0</c:v>
                </c:pt>
                <c:pt idx="4251">
                  <c:v>0</c:v>
                </c:pt>
                <c:pt idx="4252">
                  <c:v>0</c:v>
                </c:pt>
                <c:pt idx="4253">
                  <c:v>0</c:v>
                </c:pt>
                <c:pt idx="4254">
                  <c:v>0</c:v>
                </c:pt>
                <c:pt idx="4255">
                  <c:v>0</c:v>
                </c:pt>
                <c:pt idx="4256">
                  <c:v>0</c:v>
                </c:pt>
                <c:pt idx="4257">
                  <c:v>0</c:v>
                </c:pt>
                <c:pt idx="4258">
                  <c:v>0</c:v>
                </c:pt>
                <c:pt idx="4259">
                  <c:v>0</c:v>
                </c:pt>
                <c:pt idx="4260">
                  <c:v>0</c:v>
                </c:pt>
                <c:pt idx="4261">
                  <c:v>0</c:v>
                </c:pt>
                <c:pt idx="4262">
                  <c:v>0</c:v>
                </c:pt>
                <c:pt idx="4263">
                  <c:v>0</c:v>
                </c:pt>
                <c:pt idx="4264">
                  <c:v>0</c:v>
                </c:pt>
                <c:pt idx="4265">
                  <c:v>0</c:v>
                </c:pt>
                <c:pt idx="4266">
                  <c:v>0</c:v>
                </c:pt>
                <c:pt idx="4267">
                  <c:v>0</c:v>
                </c:pt>
                <c:pt idx="4268">
                  <c:v>0</c:v>
                </c:pt>
                <c:pt idx="4269">
                  <c:v>0</c:v>
                </c:pt>
                <c:pt idx="4270">
                  <c:v>0</c:v>
                </c:pt>
                <c:pt idx="4271">
                  <c:v>0</c:v>
                </c:pt>
                <c:pt idx="4272">
                  <c:v>0</c:v>
                </c:pt>
                <c:pt idx="4273">
                  <c:v>0</c:v>
                </c:pt>
                <c:pt idx="4274">
                  <c:v>0</c:v>
                </c:pt>
                <c:pt idx="4275">
                  <c:v>0</c:v>
                </c:pt>
                <c:pt idx="4276">
                  <c:v>0</c:v>
                </c:pt>
                <c:pt idx="4277">
                  <c:v>0</c:v>
                </c:pt>
                <c:pt idx="4278">
                  <c:v>0</c:v>
                </c:pt>
                <c:pt idx="4279">
                  <c:v>0</c:v>
                </c:pt>
                <c:pt idx="4280">
                  <c:v>0</c:v>
                </c:pt>
                <c:pt idx="4281">
                  <c:v>0</c:v>
                </c:pt>
                <c:pt idx="4282">
                  <c:v>0</c:v>
                </c:pt>
                <c:pt idx="4283">
                  <c:v>0</c:v>
                </c:pt>
                <c:pt idx="4284">
                  <c:v>0</c:v>
                </c:pt>
                <c:pt idx="4285">
                  <c:v>0</c:v>
                </c:pt>
                <c:pt idx="4286">
                  <c:v>0</c:v>
                </c:pt>
                <c:pt idx="4287">
                  <c:v>0</c:v>
                </c:pt>
                <c:pt idx="4288">
                  <c:v>0</c:v>
                </c:pt>
                <c:pt idx="4289">
                  <c:v>0</c:v>
                </c:pt>
                <c:pt idx="4290">
                  <c:v>0</c:v>
                </c:pt>
                <c:pt idx="4291">
                  <c:v>0</c:v>
                </c:pt>
                <c:pt idx="4292">
                  <c:v>0</c:v>
                </c:pt>
                <c:pt idx="4293">
                  <c:v>0</c:v>
                </c:pt>
                <c:pt idx="4294">
                  <c:v>0</c:v>
                </c:pt>
                <c:pt idx="4295">
                  <c:v>0</c:v>
                </c:pt>
                <c:pt idx="4296">
                  <c:v>0</c:v>
                </c:pt>
                <c:pt idx="4297">
                  <c:v>0</c:v>
                </c:pt>
                <c:pt idx="4298">
                  <c:v>0</c:v>
                </c:pt>
                <c:pt idx="4299">
                  <c:v>0</c:v>
                </c:pt>
                <c:pt idx="4300">
                  <c:v>0</c:v>
                </c:pt>
                <c:pt idx="4301">
                  <c:v>0</c:v>
                </c:pt>
                <c:pt idx="4302">
                  <c:v>0</c:v>
                </c:pt>
                <c:pt idx="4303">
                  <c:v>0</c:v>
                </c:pt>
                <c:pt idx="4304">
                  <c:v>0</c:v>
                </c:pt>
                <c:pt idx="4305">
                  <c:v>0</c:v>
                </c:pt>
                <c:pt idx="4306">
                  <c:v>0</c:v>
                </c:pt>
                <c:pt idx="4307">
                  <c:v>0</c:v>
                </c:pt>
                <c:pt idx="4308">
                  <c:v>0</c:v>
                </c:pt>
                <c:pt idx="4309">
                  <c:v>0</c:v>
                </c:pt>
                <c:pt idx="4310">
                  <c:v>0</c:v>
                </c:pt>
                <c:pt idx="4311">
                  <c:v>0</c:v>
                </c:pt>
                <c:pt idx="4312">
                  <c:v>0</c:v>
                </c:pt>
                <c:pt idx="4313">
                  <c:v>0</c:v>
                </c:pt>
                <c:pt idx="4314">
                  <c:v>0</c:v>
                </c:pt>
                <c:pt idx="4315">
                  <c:v>0</c:v>
                </c:pt>
                <c:pt idx="4316">
                  <c:v>0</c:v>
                </c:pt>
                <c:pt idx="4317">
                  <c:v>0</c:v>
                </c:pt>
                <c:pt idx="4318">
                  <c:v>0</c:v>
                </c:pt>
                <c:pt idx="4319">
                  <c:v>0</c:v>
                </c:pt>
                <c:pt idx="4320">
                  <c:v>0</c:v>
                </c:pt>
                <c:pt idx="4321">
                  <c:v>0</c:v>
                </c:pt>
                <c:pt idx="4322">
                  <c:v>0</c:v>
                </c:pt>
                <c:pt idx="4323">
                  <c:v>0</c:v>
                </c:pt>
                <c:pt idx="4324">
                  <c:v>0</c:v>
                </c:pt>
                <c:pt idx="4325">
                  <c:v>0</c:v>
                </c:pt>
                <c:pt idx="4326">
                  <c:v>0</c:v>
                </c:pt>
                <c:pt idx="4327">
                  <c:v>0</c:v>
                </c:pt>
                <c:pt idx="4328">
                  <c:v>0</c:v>
                </c:pt>
                <c:pt idx="4329">
                  <c:v>0</c:v>
                </c:pt>
                <c:pt idx="4330">
                  <c:v>0</c:v>
                </c:pt>
                <c:pt idx="4331">
                  <c:v>0</c:v>
                </c:pt>
                <c:pt idx="4332">
                  <c:v>0</c:v>
                </c:pt>
                <c:pt idx="4333">
                  <c:v>0</c:v>
                </c:pt>
                <c:pt idx="4334">
                  <c:v>0</c:v>
                </c:pt>
                <c:pt idx="4335">
                  <c:v>0</c:v>
                </c:pt>
                <c:pt idx="4336">
                  <c:v>0</c:v>
                </c:pt>
                <c:pt idx="4337">
                  <c:v>0</c:v>
                </c:pt>
                <c:pt idx="4338">
                  <c:v>0</c:v>
                </c:pt>
                <c:pt idx="4339">
                  <c:v>0</c:v>
                </c:pt>
                <c:pt idx="4340">
                  <c:v>0</c:v>
                </c:pt>
                <c:pt idx="4341">
                  <c:v>0</c:v>
                </c:pt>
                <c:pt idx="4342">
                  <c:v>0</c:v>
                </c:pt>
                <c:pt idx="4343">
                  <c:v>0</c:v>
                </c:pt>
                <c:pt idx="4344">
                  <c:v>0</c:v>
                </c:pt>
                <c:pt idx="4345">
                  <c:v>0</c:v>
                </c:pt>
                <c:pt idx="4346">
                  <c:v>0</c:v>
                </c:pt>
                <c:pt idx="4347">
                  <c:v>0</c:v>
                </c:pt>
                <c:pt idx="4348">
                  <c:v>0</c:v>
                </c:pt>
                <c:pt idx="4349">
                  <c:v>0</c:v>
                </c:pt>
                <c:pt idx="4350">
                  <c:v>0</c:v>
                </c:pt>
                <c:pt idx="4351">
                  <c:v>0</c:v>
                </c:pt>
                <c:pt idx="4352">
                  <c:v>0</c:v>
                </c:pt>
                <c:pt idx="4353">
                  <c:v>0</c:v>
                </c:pt>
                <c:pt idx="4354">
                  <c:v>0</c:v>
                </c:pt>
                <c:pt idx="4355">
                  <c:v>0</c:v>
                </c:pt>
                <c:pt idx="4356">
                  <c:v>0</c:v>
                </c:pt>
                <c:pt idx="4357">
                  <c:v>0</c:v>
                </c:pt>
                <c:pt idx="4358">
                  <c:v>0</c:v>
                </c:pt>
                <c:pt idx="4359">
                  <c:v>0</c:v>
                </c:pt>
                <c:pt idx="4360">
                  <c:v>0</c:v>
                </c:pt>
                <c:pt idx="4361">
                  <c:v>0</c:v>
                </c:pt>
                <c:pt idx="4362">
                  <c:v>0</c:v>
                </c:pt>
                <c:pt idx="4363">
                  <c:v>0</c:v>
                </c:pt>
                <c:pt idx="4364">
                  <c:v>0</c:v>
                </c:pt>
                <c:pt idx="4365">
                  <c:v>0</c:v>
                </c:pt>
                <c:pt idx="4366">
                  <c:v>0</c:v>
                </c:pt>
                <c:pt idx="4367">
                  <c:v>0</c:v>
                </c:pt>
                <c:pt idx="4368">
                  <c:v>0</c:v>
                </c:pt>
                <c:pt idx="4369">
                  <c:v>0</c:v>
                </c:pt>
                <c:pt idx="4370">
                  <c:v>0</c:v>
                </c:pt>
                <c:pt idx="4371">
                  <c:v>0</c:v>
                </c:pt>
                <c:pt idx="4372">
                  <c:v>0</c:v>
                </c:pt>
                <c:pt idx="4373">
                  <c:v>0</c:v>
                </c:pt>
                <c:pt idx="4374">
                  <c:v>0</c:v>
                </c:pt>
                <c:pt idx="4375">
                  <c:v>0</c:v>
                </c:pt>
                <c:pt idx="4376">
                  <c:v>0</c:v>
                </c:pt>
                <c:pt idx="4377">
                  <c:v>0</c:v>
                </c:pt>
                <c:pt idx="4378">
                  <c:v>0</c:v>
                </c:pt>
                <c:pt idx="4379">
                  <c:v>0</c:v>
                </c:pt>
                <c:pt idx="4380">
                  <c:v>0</c:v>
                </c:pt>
                <c:pt idx="4381">
                  <c:v>0</c:v>
                </c:pt>
                <c:pt idx="4382">
                  <c:v>0</c:v>
                </c:pt>
                <c:pt idx="4383">
                  <c:v>0</c:v>
                </c:pt>
                <c:pt idx="4384">
                  <c:v>0</c:v>
                </c:pt>
                <c:pt idx="4385">
                  <c:v>0</c:v>
                </c:pt>
                <c:pt idx="4386">
                  <c:v>0</c:v>
                </c:pt>
                <c:pt idx="4387">
                  <c:v>0</c:v>
                </c:pt>
                <c:pt idx="4388">
                  <c:v>0</c:v>
                </c:pt>
                <c:pt idx="4389">
                  <c:v>0</c:v>
                </c:pt>
                <c:pt idx="4390">
                  <c:v>0</c:v>
                </c:pt>
                <c:pt idx="4391">
                  <c:v>0</c:v>
                </c:pt>
                <c:pt idx="4392">
                  <c:v>0</c:v>
                </c:pt>
                <c:pt idx="4393">
                  <c:v>0</c:v>
                </c:pt>
                <c:pt idx="4394">
                  <c:v>0</c:v>
                </c:pt>
                <c:pt idx="4395">
                  <c:v>0</c:v>
                </c:pt>
                <c:pt idx="4396">
                  <c:v>0</c:v>
                </c:pt>
                <c:pt idx="4397">
                  <c:v>0</c:v>
                </c:pt>
                <c:pt idx="4398">
                  <c:v>0</c:v>
                </c:pt>
                <c:pt idx="4399">
                  <c:v>0</c:v>
                </c:pt>
                <c:pt idx="4400">
                  <c:v>0</c:v>
                </c:pt>
                <c:pt idx="4401">
                  <c:v>0</c:v>
                </c:pt>
                <c:pt idx="4402">
                  <c:v>0</c:v>
                </c:pt>
                <c:pt idx="4403">
                  <c:v>0</c:v>
                </c:pt>
                <c:pt idx="4404">
                  <c:v>0</c:v>
                </c:pt>
                <c:pt idx="4405">
                  <c:v>0</c:v>
                </c:pt>
                <c:pt idx="4406">
                  <c:v>0</c:v>
                </c:pt>
                <c:pt idx="4407">
                  <c:v>0</c:v>
                </c:pt>
                <c:pt idx="4408">
                  <c:v>0</c:v>
                </c:pt>
                <c:pt idx="4409">
                  <c:v>0</c:v>
                </c:pt>
                <c:pt idx="4410">
                  <c:v>0</c:v>
                </c:pt>
                <c:pt idx="4411">
                  <c:v>0</c:v>
                </c:pt>
                <c:pt idx="4412">
                  <c:v>0</c:v>
                </c:pt>
                <c:pt idx="4413">
                  <c:v>0</c:v>
                </c:pt>
                <c:pt idx="4414">
                  <c:v>0</c:v>
                </c:pt>
                <c:pt idx="4415">
                  <c:v>0</c:v>
                </c:pt>
                <c:pt idx="4416">
                  <c:v>0</c:v>
                </c:pt>
                <c:pt idx="4417">
                  <c:v>0</c:v>
                </c:pt>
                <c:pt idx="4418">
                  <c:v>0</c:v>
                </c:pt>
                <c:pt idx="4419">
                  <c:v>0</c:v>
                </c:pt>
                <c:pt idx="4420">
                  <c:v>0</c:v>
                </c:pt>
                <c:pt idx="4421">
                  <c:v>0</c:v>
                </c:pt>
                <c:pt idx="4422">
                  <c:v>0</c:v>
                </c:pt>
                <c:pt idx="4423">
                  <c:v>0</c:v>
                </c:pt>
                <c:pt idx="4424">
                  <c:v>0</c:v>
                </c:pt>
                <c:pt idx="4425">
                  <c:v>0</c:v>
                </c:pt>
                <c:pt idx="4426">
                  <c:v>0</c:v>
                </c:pt>
                <c:pt idx="4427">
                  <c:v>0</c:v>
                </c:pt>
                <c:pt idx="4428">
                  <c:v>0</c:v>
                </c:pt>
                <c:pt idx="4429">
                  <c:v>0</c:v>
                </c:pt>
                <c:pt idx="4430">
                  <c:v>0</c:v>
                </c:pt>
                <c:pt idx="4431">
                  <c:v>0</c:v>
                </c:pt>
                <c:pt idx="4432">
                  <c:v>0</c:v>
                </c:pt>
                <c:pt idx="4433">
                  <c:v>0</c:v>
                </c:pt>
                <c:pt idx="4434">
                  <c:v>0</c:v>
                </c:pt>
                <c:pt idx="4435">
                  <c:v>0</c:v>
                </c:pt>
                <c:pt idx="4436">
                  <c:v>0</c:v>
                </c:pt>
                <c:pt idx="4437">
                  <c:v>0</c:v>
                </c:pt>
                <c:pt idx="4438">
                  <c:v>0</c:v>
                </c:pt>
                <c:pt idx="4439">
                  <c:v>0</c:v>
                </c:pt>
                <c:pt idx="4440">
                  <c:v>0</c:v>
                </c:pt>
                <c:pt idx="4441">
                  <c:v>0</c:v>
                </c:pt>
                <c:pt idx="4442">
                  <c:v>0</c:v>
                </c:pt>
                <c:pt idx="4443">
                  <c:v>0</c:v>
                </c:pt>
                <c:pt idx="4444">
                  <c:v>0</c:v>
                </c:pt>
                <c:pt idx="4445">
                  <c:v>0</c:v>
                </c:pt>
                <c:pt idx="4446">
                  <c:v>0</c:v>
                </c:pt>
                <c:pt idx="4447">
                  <c:v>0</c:v>
                </c:pt>
                <c:pt idx="4448">
                  <c:v>0</c:v>
                </c:pt>
                <c:pt idx="4449">
                  <c:v>0</c:v>
                </c:pt>
                <c:pt idx="4450">
                  <c:v>0</c:v>
                </c:pt>
                <c:pt idx="4451">
                  <c:v>0</c:v>
                </c:pt>
                <c:pt idx="4452">
                  <c:v>0</c:v>
                </c:pt>
                <c:pt idx="4453">
                  <c:v>0</c:v>
                </c:pt>
                <c:pt idx="4454">
                  <c:v>0</c:v>
                </c:pt>
                <c:pt idx="4455">
                  <c:v>0</c:v>
                </c:pt>
                <c:pt idx="4456">
                  <c:v>0</c:v>
                </c:pt>
                <c:pt idx="4457">
                  <c:v>0</c:v>
                </c:pt>
                <c:pt idx="4458">
                  <c:v>0</c:v>
                </c:pt>
                <c:pt idx="4459">
                  <c:v>0</c:v>
                </c:pt>
                <c:pt idx="4460">
                  <c:v>0</c:v>
                </c:pt>
                <c:pt idx="4461">
                  <c:v>0</c:v>
                </c:pt>
                <c:pt idx="4462">
                  <c:v>0</c:v>
                </c:pt>
                <c:pt idx="4463">
                  <c:v>0</c:v>
                </c:pt>
                <c:pt idx="4464">
                  <c:v>0</c:v>
                </c:pt>
                <c:pt idx="4465">
                  <c:v>0</c:v>
                </c:pt>
                <c:pt idx="4466">
                  <c:v>0</c:v>
                </c:pt>
                <c:pt idx="4467">
                  <c:v>0</c:v>
                </c:pt>
                <c:pt idx="4468">
                  <c:v>0</c:v>
                </c:pt>
                <c:pt idx="4469">
                  <c:v>0</c:v>
                </c:pt>
                <c:pt idx="4470">
                  <c:v>0</c:v>
                </c:pt>
                <c:pt idx="4471">
                  <c:v>0</c:v>
                </c:pt>
                <c:pt idx="4472">
                  <c:v>0</c:v>
                </c:pt>
                <c:pt idx="4473">
                  <c:v>0</c:v>
                </c:pt>
                <c:pt idx="4474">
                  <c:v>0</c:v>
                </c:pt>
                <c:pt idx="4475">
                  <c:v>0</c:v>
                </c:pt>
                <c:pt idx="4476">
                  <c:v>0</c:v>
                </c:pt>
                <c:pt idx="4477">
                  <c:v>0</c:v>
                </c:pt>
                <c:pt idx="4478">
                  <c:v>0</c:v>
                </c:pt>
                <c:pt idx="4479">
                  <c:v>0</c:v>
                </c:pt>
                <c:pt idx="4480">
                  <c:v>0</c:v>
                </c:pt>
                <c:pt idx="4481">
                  <c:v>0</c:v>
                </c:pt>
                <c:pt idx="4482">
                  <c:v>0</c:v>
                </c:pt>
                <c:pt idx="4483">
                  <c:v>0</c:v>
                </c:pt>
                <c:pt idx="4484">
                  <c:v>0</c:v>
                </c:pt>
                <c:pt idx="4485">
                  <c:v>0</c:v>
                </c:pt>
                <c:pt idx="4486">
                  <c:v>0</c:v>
                </c:pt>
                <c:pt idx="4487">
                  <c:v>0</c:v>
                </c:pt>
                <c:pt idx="4488">
                  <c:v>0</c:v>
                </c:pt>
                <c:pt idx="4489">
                  <c:v>0</c:v>
                </c:pt>
                <c:pt idx="4490">
                  <c:v>0</c:v>
                </c:pt>
                <c:pt idx="4491">
                  <c:v>0</c:v>
                </c:pt>
                <c:pt idx="4492">
                  <c:v>0</c:v>
                </c:pt>
                <c:pt idx="4493">
                  <c:v>0</c:v>
                </c:pt>
                <c:pt idx="4494">
                  <c:v>0</c:v>
                </c:pt>
                <c:pt idx="4495">
                  <c:v>0</c:v>
                </c:pt>
                <c:pt idx="4496">
                  <c:v>0</c:v>
                </c:pt>
                <c:pt idx="4497">
                  <c:v>0</c:v>
                </c:pt>
                <c:pt idx="4498">
                  <c:v>0</c:v>
                </c:pt>
                <c:pt idx="4499">
                  <c:v>0</c:v>
                </c:pt>
                <c:pt idx="4500">
                  <c:v>0</c:v>
                </c:pt>
                <c:pt idx="4501">
                  <c:v>0</c:v>
                </c:pt>
                <c:pt idx="4502">
                  <c:v>0</c:v>
                </c:pt>
                <c:pt idx="4503">
                  <c:v>0</c:v>
                </c:pt>
                <c:pt idx="4504">
                  <c:v>0</c:v>
                </c:pt>
                <c:pt idx="4505">
                  <c:v>0</c:v>
                </c:pt>
                <c:pt idx="4506">
                  <c:v>0</c:v>
                </c:pt>
                <c:pt idx="4507">
                  <c:v>0</c:v>
                </c:pt>
                <c:pt idx="4508">
                  <c:v>0</c:v>
                </c:pt>
                <c:pt idx="4509">
                  <c:v>0</c:v>
                </c:pt>
                <c:pt idx="4510">
                  <c:v>0</c:v>
                </c:pt>
                <c:pt idx="4511">
                  <c:v>0</c:v>
                </c:pt>
                <c:pt idx="4512">
                  <c:v>0</c:v>
                </c:pt>
                <c:pt idx="4513">
                  <c:v>0</c:v>
                </c:pt>
                <c:pt idx="4514">
                  <c:v>0</c:v>
                </c:pt>
                <c:pt idx="4515">
                  <c:v>0</c:v>
                </c:pt>
                <c:pt idx="4516">
                  <c:v>0</c:v>
                </c:pt>
                <c:pt idx="4517">
                  <c:v>0</c:v>
                </c:pt>
                <c:pt idx="4518">
                  <c:v>0</c:v>
                </c:pt>
                <c:pt idx="4519">
                  <c:v>0</c:v>
                </c:pt>
                <c:pt idx="4520">
                  <c:v>0</c:v>
                </c:pt>
                <c:pt idx="4521">
                  <c:v>0</c:v>
                </c:pt>
                <c:pt idx="4522">
                  <c:v>0</c:v>
                </c:pt>
                <c:pt idx="4523">
                  <c:v>0</c:v>
                </c:pt>
                <c:pt idx="4524">
                  <c:v>0</c:v>
                </c:pt>
                <c:pt idx="4525">
                  <c:v>0</c:v>
                </c:pt>
                <c:pt idx="4526">
                  <c:v>0</c:v>
                </c:pt>
                <c:pt idx="4527">
                  <c:v>0</c:v>
                </c:pt>
                <c:pt idx="4528">
                  <c:v>0</c:v>
                </c:pt>
                <c:pt idx="4529">
                  <c:v>0</c:v>
                </c:pt>
                <c:pt idx="4530">
                  <c:v>0</c:v>
                </c:pt>
                <c:pt idx="4531">
                  <c:v>0</c:v>
                </c:pt>
                <c:pt idx="4532">
                  <c:v>0</c:v>
                </c:pt>
                <c:pt idx="4533">
                  <c:v>0</c:v>
                </c:pt>
                <c:pt idx="4534">
                  <c:v>0</c:v>
                </c:pt>
                <c:pt idx="4535">
                  <c:v>0</c:v>
                </c:pt>
                <c:pt idx="4536">
                  <c:v>0</c:v>
                </c:pt>
                <c:pt idx="4537">
                  <c:v>0</c:v>
                </c:pt>
                <c:pt idx="4538">
                  <c:v>0</c:v>
                </c:pt>
                <c:pt idx="4539">
                  <c:v>0</c:v>
                </c:pt>
                <c:pt idx="4540">
                  <c:v>0</c:v>
                </c:pt>
                <c:pt idx="4541">
                  <c:v>0</c:v>
                </c:pt>
                <c:pt idx="4542">
                  <c:v>0</c:v>
                </c:pt>
                <c:pt idx="4543">
                  <c:v>0</c:v>
                </c:pt>
                <c:pt idx="4544">
                  <c:v>0</c:v>
                </c:pt>
                <c:pt idx="4545">
                  <c:v>0</c:v>
                </c:pt>
                <c:pt idx="4546">
                  <c:v>0</c:v>
                </c:pt>
                <c:pt idx="4547">
                  <c:v>0</c:v>
                </c:pt>
                <c:pt idx="4548">
                  <c:v>0</c:v>
                </c:pt>
                <c:pt idx="4549">
                  <c:v>0</c:v>
                </c:pt>
                <c:pt idx="4550">
                  <c:v>0</c:v>
                </c:pt>
                <c:pt idx="4551">
                  <c:v>0</c:v>
                </c:pt>
                <c:pt idx="4552">
                  <c:v>0</c:v>
                </c:pt>
                <c:pt idx="4553">
                  <c:v>0</c:v>
                </c:pt>
                <c:pt idx="4554">
                  <c:v>0</c:v>
                </c:pt>
                <c:pt idx="4555">
                  <c:v>0</c:v>
                </c:pt>
                <c:pt idx="4556">
                  <c:v>0</c:v>
                </c:pt>
                <c:pt idx="4557">
                  <c:v>0</c:v>
                </c:pt>
                <c:pt idx="4558">
                  <c:v>0</c:v>
                </c:pt>
                <c:pt idx="4559">
                  <c:v>0</c:v>
                </c:pt>
                <c:pt idx="4560">
                  <c:v>0</c:v>
                </c:pt>
                <c:pt idx="4561">
                  <c:v>0</c:v>
                </c:pt>
                <c:pt idx="4562">
                  <c:v>0</c:v>
                </c:pt>
                <c:pt idx="4563">
                  <c:v>0</c:v>
                </c:pt>
                <c:pt idx="4564">
                  <c:v>0</c:v>
                </c:pt>
                <c:pt idx="4565">
                  <c:v>0</c:v>
                </c:pt>
                <c:pt idx="4566">
                  <c:v>0</c:v>
                </c:pt>
                <c:pt idx="4567">
                  <c:v>0</c:v>
                </c:pt>
                <c:pt idx="4568">
                  <c:v>0</c:v>
                </c:pt>
                <c:pt idx="4569">
                  <c:v>0</c:v>
                </c:pt>
                <c:pt idx="4570">
                  <c:v>0</c:v>
                </c:pt>
                <c:pt idx="4571">
                  <c:v>0</c:v>
                </c:pt>
                <c:pt idx="4572">
                  <c:v>0</c:v>
                </c:pt>
                <c:pt idx="4573">
                  <c:v>0</c:v>
                </c:pt>
                <c:pt idx="4574">
                  <c:v>0</c:v>
                </c:pt>
                <c:pt idx="4575">
                  <c:v>0</c:v>
                </c:pt>
                <c:pt idx="4576">
                  <c:v>0</c:v>
                </c:pt>
                <c:pt idx="4577">
                  <c:v>0</c:v>
                </c:pt>
                <c:pt idx="4578">
                  <c:v>0</c:v>
                </c:pt>
                <c:pt idx="4579">
                  <c:v>0</c:v>
                </c:pt>
                <c:pt idx="4580">
                  <c:v>0</c:v>
                </c:pt>
                <c:pt idx="4581">
                  <c:v>0</c:v>
                </c:pt>
                <c:pt idx="4582">
                  <c:v>0</c:v>
                </c:pt>
                <c:pt idx="4583">
                  <c:v>0</c:v>
                </c:pt>
                <c:pt idx="4584">
                  <c:v>0</c:v>
                </c:pt>
                <c:pt idx="4585">
                  <c:v>0</c:v>
                </c:pt>
                <c:pt idx="4586">
                  <c:v>0</c:v>
                </c:pt>
                <c:pt idx="4587">
                  <c:v>0</c:v>
                </c:pt>
                <c:pt idx="4588">
                  <c:v>0</c:v>
                </c:pt>
                <c:pt idx="4589">
                  <c:v>0</c:v>
                </c:pt>
                <c:pt idx="4590">
                  <c:v>0</c:v>
                </c:pt>
                <c:pt idx="4591">
                  <c:v>0</c:v>
                </c:pt>
                <c:pt idx="4592">
                  <c:v>0</c:v>
                </c:pt>
                <c:pt idx="4593">
                  <c:v>0</c:v>
                </c:pt>
                <c:pt idx="4594">
                  <c:v>0</c:v>
                </c:pt>
                <c:pt idx="4595">
                  <c:v>0</c:v>
                </c:pt>
                <c:pt idx="4596">
                  <c:v>0</c:v>
                </c:pt>
                <c:pt idx="4597">
                  <c:v>0</c:v>
                </c:pt>
                <c:pt idx="4598">
                  <c:v>0</c:v>
                </c:pt>
                <c:pt idx="4599">
                  <c:v>0</c:v>
                </c:pt>
                <c:pt idx="4600">
                  <c:v>0</c:v>
                </c:pt>
                <c:pt idx="4601">
                  <c:v>0</c:v>
                </c:pt>
                <c:pt idx="4602">
                  <c:v>0</c:v>
                </c:pt>
                <c:pt idx="4603">
                  <c:v>0</c:v>
                </c:pt>
                <c:pt idx="4604">
                  <c:v>0</c:v>
                </c:pt>
                <c:pt idx="4605">
                  <c:v>0</c:v>
                </c:pt>
                <c:pt idx="4606">
                  <c:v>0</c:v>
                </c:pt>
                <c:pt idx="4607">
                  <c:v>0</c:v>
                </c:pt>
                <c:pt idx="4608">
                  <c:v>0</c:v>
                </c:pt>
                <c:pt idx="4609">
                  <c:v>0</c:v>
                </c:pt>
                <c:pt idx="4610">
                  <c:v>0</c:v>
                </c:pt>
                <c:pt idx="4611">
                  <c:v>0</c:v>
                </c:pt>
                <c:pt idx="4612">
                  <c:v>0</c:v>
                </c:pt>
                <c:pt idx="4613">
                  <c:v>0</c:v>
                </c:pt>
                <c:pt idx="4614">
                  <c:v>0</c:v>
                </c:pt>
                <c:pt idx="4615">
                  <c:v>0</c:v>
                </c:pt>
                <c:pt idx="4616">
                  <c:v>0</c:v>
                </c:pt>
                <c:pt idx="4617">
                  <c:v>0</c:v>
                </c:pt>
                <c:pt idx="4618">
                  <c:v>0</c:v>
                </c:pt>
                <c:pt idx="4619">
                  <c:v>0</c:v>
                </c:pt>
                <c:pt idx="4620">
                  <c:v>0</c:v>
                </c:pt>
                <c:pt idx="4621">
                  <c:v>0</c:v>
                </c:pt>
                <c:pt idx="4622">
                  <c:v>0</c:v>
                </c:pt>
                <c:pt idx="4623">
                  <c:v>0</c:v>
                </c:pt>
                <c:pt idx="4624">
                  <c:v>0</c:v>
                </c:pt>
                <c:pt idx="4625">
                  <c:v>0</c:v>
                </c:pt>
                <c:pt idx="4626">
                  <c:v>0</c:v>
                </c:pt>
                <c:pt idx="4627">
                  <c:v>0</c:v>
                </c:pt>
                <c:pt idx="4628">
                  <c:v>0</c:v>
                </c:pt>
                <c:pt idx="4629">
                  <c:v>0</c:v>
                </c:pt>
                <c:pt idx="4630">
                  <c:v>0</c:v>
                </c:pt>
                <c:pt idx="4631">
                  <c:v>0</c:v>
                </c:pt>
                <c:pt idx="4632">
                  <c:v>0</c:v>
                </c:pt>
                <c:pt idx="4633">
                  <c:v>0</c:v>
                </c:pt>
                <c:pt idx="4634">
                  <c:v>0</c:v>
                </c:pt>
                <c:pt idx="4635">
                  <c:v>0</c:v>
                </c:pt>
                <c:pt idx="4636">
                  <c:v>0</c:v>
                </c:pt>
                <c:pt idx="4637">
                  <c:v>0</c:v>
                </c:pt>
                <c:pt idx="4638">
                  <c:v>0</c:v>
                </c:pt>
                <c:pt idx="4639">
                  <c:v>0</c:v>
                </c:pt>
                <c:pt idx="4640">
                  <c:v>0</c:v>
                </c:pt>
                <c:pt idx="4641">
                  <c:v>0</c:v>
                </c:pt>
                <c:pt idx="4642">
                  <c:v>0</c:v>
                </c:pt>
                <c:pt idx="4643">
                  <c:v>0</c:v>
                </c:pt>
                <c:pt idx="4644">
                  <c:v>0</c:v>
                </c:pt>
                <c:pt idx="4645">
                  <c:v>0</c:v>
                </c:pt>
                <c:pt idx="4646">
                  <c:v>0</c:v>
                </c:pt>
                <c:pt idx="4647">
                  <c:v>0</c:v>
                </c:pt>
                <c:pt idx="4648">
                  <c:v>0</c:v>
                </c:pt>
                <c:pt idx="4649">
                  <c:v>0</c:v>
                </c:pt>
                <c:pt idx="4650">
                  <c:v>0</c:v>
                </c:pt>
                <c:pt idx="4651">
                  <c:v>0</c:v>
                </c:pt>
                <c:pt idx="4652">
                  <c:v>0</c:v>
                </c:pt>
                <c:pt idx="4653">
                  <c:v>0</c:v>
                </c:pt>
                <c:pt idx="4654">
                  <c:v>0</c:v>
                </c:pt>
                <c:pt idx="4655">
                  <c:v>0</c:v>
                </c:pt>
                <c:pt idx="4656">
                  <c:v>0</c:v>
                </c:pt>
                <c:pt idx="4657">
                  <c:v>0</c:v>
                </c:pt>
                <c:pt idx="4658">
                  <c:v>0</c:v>
                </c:pt>
                <c:pt idx="4659">
                  <c:v>0</c:v>
                </c:pt>
                <c:pt idx="4660">
                  <c:v>0</c:v>
                </c:pt>
                <c:pt idx="4661">
                  <c:v>0</c:v>
                </c:pt>
                <c:pt idx="4662">
                  <c:v>0</c:v>
                </c:pt>
                <c:pt idx="4663">
                  <c:v>0</c:v>
                </c:pt>
                <c:pt idx="4664">
                  <c:v>0</c:v>
                </c:pt>
                <c:pt idx="4665">
                  <c:v>0</c:v>
                </c:pt>
                <c:pt idx="4666">
                  <c:v>0</c:v>
                </c:pt>
                <c:pt idx="4667">
                  <c:v>0</c:v>
                </c:pt>
                <c:pt idx="4668">
                  <c:v>0</c:v>
                </c:pt>
                <c:pt idx="4669">
                  <c:v>0</c:v>
                </c:pt>
                <c:pt idx="4670">
                  <c:v>0</c:v>
                </c:pt>
                <c:pt idx="4671">
                  <c:v>0</c:v>
                </c:pt>
                <c:pt idx="4672">
                  <c:v>0</c:v>
                </c:pt>
                <c:pt idx="4673">
                  <c:v>0</c:v>
                </c:pt>
                <c:pt idx="4674">
                  <c:v>0</c:v>
                </c:pt>
                <c:pt idx="4675">
                  <c:v>0</c:v>
                </c:pt>
                <c:pt idx="4676">
                  <c:v>0</c:v>
                </c:pt>
                <c:pt idx="4677">
                  <c:v>0</c:v>
                </c:pt>
                <c:pt idx="4678">
                  <c:v>0</c:v>
                </c:pt>
                <c:pt idx="4679">
                  <c:v>0</c:v>
                </c:pt>
                <c:pt idx="4680">
                  <c:v>0</c:v>
                </c:pt>
                <c:pt idx="4681">
                  <c:v>0</c:v>
                </c:pt>
                <c:pt idx="4682">
                  <c:v>0</c:v>
                </c:pt>
                <c:pt idx="4683">
                  <c:v>0</c:v>
                </c:pt>
                <c:pt idx="4684">
                  <c:v>0</c:v>
                </c:pt>
                <c:pt idx="4685">
                  <c:v>0</c:v>
                </c:pt>
                <c:pt idx="4686">
                  <c:v>0</c:v>
                </c:pt>
                <c:pt idx="4687">
                  <c:v>0</c:v>
                </c:pt>
                <c:pt idx="4688">
                  <c:v>0</c:v>
                </c:pt>
                <c:pt idx="4689">
                  <c:v>0</c:v>
                </c:pt>
                <c:pt idx="4690">
                  <c:v>0</c:v>
                </c:pt>
                <c:pt idx="4691">
                  <c:v>0</c:v>
                </c:pt>
                <c:pt idx="4692">
                  <c:v>0</c:v>
                </c:pt>
                <c:pt idx="4693">
                  <c:v>0</c:v>
                </c:pt>
                <c:pt idx="4694">
                  <c:v>0</c:v>
                </c:pt>
                <c:pt idx="4695">
                  <c:v>0</c:v>
                </c:pt>
                <c:pt idx="4696">
                  <c:v>0</c:v>
                </c:pt>
                <c:pt idx="4697">
                  <c:v>0</c:v>
                </c:pt>
                <c:pt idx="4698">
                  <c:v>0</c:v>
                </c:pt>
                <c:pt idx="4699">
                  <c:v>0</c:v>
                </c:pt>
                <c:pt idx="4700">
                  <c:v>0</c:v>
                </c:pt>
                <c:pt idx="4701">
                  <c:v>0</c:v>
                </c:pt>
                <c:pt idx="4702">
                  <c:v>0</c:v>
                </c:pt>
                <c:pt idx="4703">
                  <c:v>0</c:v>
                </c:pt>
                <c:pt idx="4704">
                  <c:v>0</c:v>
                </c:pt>
                <c:pt idx="4705">
                  <c:v>0</c:v>
                </c:pt>
                <c:pt idx="4706">
                  <c:v>0</c:v>
                </c:pt>
                <c:pt idx="4707">
                  <c:v>0</c:v>
                </c:pt>
                <c:pt idx="4708">
                  <c:v>0</c:v>
                </c:pt>
                <c:pt idx="4709">
                  <c:v>0</c:v>
                </c:pt>
                <c:pt idx="4710">
                  <c:v>0</c:v>
                </c:pt>
                <c:pt idx="4711">
                  <c:v>0</c:v>
                </c:pt>
                <c:pt idx="4712">
                  <c:v>0</c:v>
                </c:pt>
                <c:pt idx="4713">
                  <c:v>0</c:v>
                </c:pt>
                <c:pt idx="4714">
                  <c:v>0</c:v>
                </c:pt>
                <c:pt idx="4715">
                  <c:v>0</c:v>
                </c:pt>
                <c:pt idx="4716">
                  <c:v>0</c:v>
                </c:pt>
                <c:pt idx="4717">
                  <c:v>0</c:v>
                </c:pt>
                <c:pt idx="4718">
                  <c:v>0</c:v>
                </c:pt>
                <c:pt idx="4719">
                  <c:v>0</c:v>
                </c:pt>
                <c:pt idx="4720">
                  <c:v>0</c:v>
                </c:pt>
                <c:pt idx="4721">
                  <c:v>0</c:v>
                </c:pt>
                <c:pt idx="4722">
                  <c:v>0</c:v>
                </c:pt>
                <c:pt idx="4723">
                  <c:v>0</c:v>
                </c:pt>
                <c:pt idx="4724">
                  <c:v>0</c:v>
                </c:pt>
                <c:pt idx="4725">
                  <c:v>0</c:v>
                </c:pt>
                <c:pt idx="4726">
                  <c:v>0</c:v>
                </c:pt>
                <c:pt idx="4727">
                  <c:v>0</c:v>
                </c:pt>
                <c:pt idx="4728">
                  <c:v>0</c:v>
                </c:pt>
                <c:pt idx="4729">
                  <c:v>0</c:v>
                </c:pt>
                <c:pt idx="4730">
                  <c:v>0</c:v>
                </c:pt>
                <c:pt idx="4731">
                  <c:v>0</c:v>
                </c:pt>
                <c:pt idx="4732">
                  <c:v>0</c:v>
                </c:pt>
                <c:pt idx="4733">
                  <c:v>0</c:v>
                </c:pt>
                <c:pt idx="4734">
                  <c:v>0</c:v>
                </c:pt>
                <c:pt idx="4735">
                  <c:v>0</c:v>
                </c:pt>
                <c:pt idx="4736">
                  <c:v>0</c:v>
                </c:pt>
                <c:pt idx="4737">
                  <c:v>0</c:v>
                </c:pt>
                <c:pt idx="4738">
                  <c:v>0</c:v>
                </c:pt>
                <c:pt idx="4739">
                  <c:v>0</c:v>
                </c:pt>
                <c:pt idx="4740">
                  <c:v>0</c:v>
                </c:pt>
                <c:pt idx="4741">
                  <c:v>0</c:v>
                </c:pt>
                <c:pt idx="4742">
                  <c:v>0</c:v>
                </c:pt>
                <c:pt idx="4743">
                  <c:v>0</c:v>
                </c:pt>
                <c:pt idx="4744">
                  <c:v>0</c:v>
                </c:pt>
                <c:pt idx="4745">
                  <c:v>0</c:v>
                </c:pt>
                <c:pt idx="4746">
                  <c:v>0</c:v>
                </c:pt>
                <c:pt idx="4747">
                  <c:v>0</c:v>
                </c:pt>
                <c:pt idx="4748">
                  <c:v>0</c:v>
                </c:pt>
                <c:pt idx="4749">
                  <c:v>0</c:v>
                </c:pt>
                <c:pt idx="4750">
                  <c:v>0</c:v>
                </c:pt>
                <c:pt idx="4751">
                  <c:v>0</c:v>
                </c:pt>
                <c:pt idx="4752">
                  <c:v>0</c:v>
                </c:pt>
                <c:pt idx="4753">
                  <c:v>0</c:v>
                </c:pt>
                <c:pt idx="4754">
                  <c:v>0</c:v>
                </c:pt>
                <c:pt idx="4755">
                  <c:v>0</c:v>
                </c:pt>
                <c:pt idx="4756">
                  <c:v>0</c:v>
                </c:pt>
                <c:pt idx="4757">
                  <c:v>0</c:v>
                </c:pt>
                <c:pt idx="4758">
                  <c:v>0</c:v>
                </c:pt>
                <c:pt idx="4759">
                  <c:v>0</c:v>
                </c:pt>
                <c:pt idx="4760">
                  <c:v>0</c:v>
                </c:pt>
                <c:pt idx="4761">
                  <c:v>0</c:v>
                </c:pt>
                <c:pt idx="4762">
                  <c:v>0</c:v>
                </c:pt>
                <c:pt idx="4763">
                  <c:v>0</c:v>
                </c:pt>
                <c:pt idx="4764">
                  <c:v>0</c:v>
                </c:pt>
                <c:pt idx="4765">
                  <c:v>0</c:v>
                </c:pt>
                <c:pt idx="4766">
                  <c:v>0</c:v>
                </c:pt>
                <c:pt idx="4767">
                  <c:v>0</c:v>
                </c:pt>
                <c:pt idx="4768">
                  <c:v>0</c:v>
                </c:pt>
                <c:pt idx="4769">
                  <c:v>0</c:v>
                </c:pt>
                <c:pt idx="4770">
                  <c:v>0</c:v>
                </c:pt>
                <c:pt idx="4771">
                  <c:v>0</c:v>
                </c:pt>
                <c:pt idx="4772">
                  <c:v>0</c:v>
                </c:pt>
                <c:pt idx="4773">
                  <c:v>0</c:v>
                </c:pt>
                <c:pt idx="4774">
                  <c:v>0</c:v>
                </c:pt>
                <c:pt idx="4775">
                  <c:v>0</c:v>
                </c:pt>
                <c:pt idx="4776">
                  <c:v>0</c:v>
                </c:pt>
                <c:pt idx="4777">
                  <c:v>0</c:v>
                </c:pt>
                <c:pt idx="4778">
                  <c:v>0</c:v>
                </c:pt>
                <c:pt idx="4779">
                  <c:v>0</c:v>
                </c:pt>
                <c:pt idx="4780">
                  <c:v>0</c:v>
                </c:pt>
                <c:pt idx="4781">
                  <c:v>0</c:v>
                </c:pt>
                <c:pt idx="4782">
                  <c:v>0</c:v>
                </c:pt>
                <c:pt idx="4783">
                  <c:v>0</c:v>
                </c:pt>
                <c:pt idx="4784">
                  <c:v>0</c:v>
                </c:pt>
                <c:pt idx="4785">
                  <c:v>0</c:v>
                </c:pt>
                <c:pt idx="4786">
                  <c:v>0</c:v>
                </c:pt>
                <c:pt idx="4787">
                  <c:v>0</c:v>
                </c:pt>
                <c:pt idx="4788">
                  <c:v>0</c:v>
                </c:pt>
                <c:pt idx="4789">
                  <c:v>0</c:v>
                </c:pt>
                <c:pt idx="4790">
                  <c:v>0</c:v>
                </c:pt>
                <c:pt idx="4791">
                  <c:v>0</c:v>
                </c:pt>
                <c:pt idx="4792">
                  <c:v>0</c:v>
                </c:pt>
                <c:pt idx="4793">
                  <c:v>0</c:v>
                </c:pt>
                <c:pt idx="4794">
                  <c:v>0</c:v>
                </c:pt>
                <c:pt idx="4795">
                  <c:v>0</c:v>
                </c:pt>
                <c:pt idx="4796">
                  <c:v>0</c:v>
                </c:pt>
                <c:pt idx="4797">
                  <c:v>0</c:v>
                </c:pt>
                <c:pt idx="4798">
                  <c:v>0</c:v>
                </c:pt>
                <c:pt idx="4799">
                  <c:v>0</c:v>
                </c:pt>
                <c:pt idx="4800">
                  <c:v>0</c:v>
                </c:pt>
                <c:pt idx="4801">
                  <c:v>0</c:v>
                </c:pt>
                <c:pt idx="4802">
                  <c:v>0</c:v>
                </c:pt>
                <c:pt idx="4803">
                  <c:v>0</c:v>
                </c:pt>
                <c:pt idx="4804">
                  <c:v>0</c:v>
                </c:pt>
                <c:pt idx="4805">
                  <c:v>0</c:v>
                </c:pt>
                <c:pt idx="4806">
                  <c:v>0</c:v>
                </c:pt>
                <c:pt idx="4807">
                  <c:v>0</c:v>
                </c:pt>
                <c:pt idx="4808">
                  <c:v>0</c:v>
                </c:pt>
                <c:pt idx="4809">
                  <c:v>0</c:v>
                </c:pt>
                <c:pt idx="4810">
                  <c:v>0</c:v>
                </c:pt>
                <c:pt idx="4811">
                  <c:v>0</c:v>
                </c:pt>
                <c:pt idx="4812">
                  <c:v>0</c:v>
                </c:pt>
                <c:pt idx="4813">
                  <c:v>0</c:v>
                </c:pt>
                <c:pt idx="4814">
                  <c:v>0</c:v>
                </c:pt>
                <c:pt idx="4815">
                  <c:v>0</c:v>
                </c:pt>
                <c:pt idx="4816">
                  <c:v>0</c:v>
                </c:pt>
                <c:pt idx="4817">
                  <c:v>0</c:v>
                </c:pt>
                <c:pt idx="4818">
                  <c:v>0</c:v>
                </c:pt>
                <c:pt idx="4819">
                  <c:v>0</c:v>
                </c:pt>
                <c:pt idx="4820">
                  <c:v>0</c:v>
                </c:pt>
                <c:pt idx="4821">
                  <c:v>0</c:v>
                </c:pt>
                <c:pt idx="4822">
                  <c:v>0</c:v>
                </c:pt>
                <c:pt idx="4823">
                  <c:v>0</c:v>
                </c:pt>
                <c:pt idx="4824">
                  <c:v>0</c:v>
                </c:pt>
                <c:pt idx="4825">
                  <c:v>0</c:v>
                </c:pt>
                <c:pt idx="4826">
                  <c:v>0</c:v>
                </c:pt>
                <c:pt idx="4827">
                  <c:v>0</c:v>
                </c:pt>
                <c:pt idx="4828">
                  <c:v>0</c:v>
                </c:pt>
                <c:pt idx="4829">
                  <c:v>0</c:v>
                </c:pt>
                <c:pt idx="4830">
                  <c:v>0</c:v>
                </c:pt>
                <c:pt idx="4831">
                  <c:v>0</c:v>
                </c:pt>
                <c:pt idx="4832">
                  <c:v>0</c:v>
                </c:pt>
                <c:pt idx="4833">
                  <c:v>0</c:v>
                </c:pt>
                <c:pt idx="4834">
                  <c:v>0</c:v>
                </c:pt>
                <c:pt idx="4835">
                  <c:v>0</c:v>
                </c:pt>
                <c:pt idx="4836">
                  <c:v>0</c:v>
                </c:pt>
                <c:pt idx="4837">
                  <c:v>0</c:v>
                </c:pt>
                <c:pt idx="4838">
                  <c:v>0</c:v>
                </c:pt>
                <c:pt idx="4839">
                  <c:v>0</c:v>
                </c:pt>
                <c:pt idx="4840">
                  <c:v>0</c:v>
                </c:pt>
                <c:pt idx="4841">
                  <c:v>0</c:v>
                </c:pt>
                <c:pt idx="4842">
                  <c:v>0</c:v>
                </c:pt>
                <c:pt idx="4843">
                  <c:v>0</c:v>
                </c:pt>
                <c:pt idx="4844">
                  <c:v>0</c:v>
                </c:pt>
                <c:pt idx="4845">
                  <c:v>0</c:v>
                </c:pt>
                <c:pt idx="4846">
                  <c:v>0</c:v>
                </c:pt>
                <c:pt idx="4847">
                  <c:v>0</c:v>
                </c:pt>
                <c:pt idx="4848">
                  <c:v>0</c:v>
                </c:pt>
                <c:pt idx="4849">
                  <c:v>0</c:v>
                </c:pt>
                <c:pt idx="4850">
                  <c:v>0</c:v>
                </c:pt>
                <c:pt idx="4851">
                  <c:v>0</c:v>
                </c:pt>
                <c:pt idx="4852">
                  <c:v>0</c:v>
                </c:pt>
                <c:pt idx="4853">
                  <c:v>0</c:v>
                </c:pt>
                <c:pt idx="4854">
                  <c:v>0</c:v>
                </c:pt>
                <c:pt idx="4855">
                  <c:v>0</c:v>
                </c:pt>
                <c:pt idx="4856">
                  <c:v>0</c:v>
                </c:pt>
                <c:pt idx="4857">
                  <c:v>0</c:v>
                </c:pt>
                <c:pt idx="4858">
                  <c:v>0</c:v>
                </c:pt>
                <c:pt idx="4859">
                  <c:v>0</c:v>
                </c:pt>
                <c:pt idx="4860">
                  <c:v>0</c:v>
                </c:pt>
                <c:pt idx="4861">
                  <c:v>0</c:v>
                </c:pt>
                <c:pt idx="4862">
                  <c:v>0</c:v>
                </c:pt>
                <c:pt idx="4863">
                  <c:v>0</c:v>
                </c:pt>
                <c:pt idx="4864">
                  <c:v>0</c:v>
                </c:pt>
                <c:pt idx="4865">
                  <c:v>0</c:v>
                </c:pt>
                <c:pt idx="4866">
                  <c:v>0</c:v>
                </c:pt>
                <c:pt idx="4867">
                  <c:v>0</c:v>
                </c:pt>
                <c:pt idx="4868">
                  <c:v>0</c:v>
                </c:pt>
                <c:pt idx="4869">
                  <c:v>0</c:v>
                </c:pt>
                <c:pt idx="4870">
                  <c:v>0</c:v>
                </c:pt>
                <c:pt idx="4871">
                  <c:v>0</c:v>
                </c:pt>
                <c:pt idx="4872">
                  <c:v>0</c:v>
                </c:pt>
                <c:pt idx="4873">
                  <c:v>0</c:v>
                </c:pt>
                <c:pt idx="4874">
                  <c:v>0</c:v>
                </c:pt>
                <c:pt idx="4875">
                  <c:v>0</c:v>
                </c:pt>
                <c:pt idx="4876">
                  <c:v>0</c:v>
                </c:pt>
                <c:pt idx="4877">
                  <c:v>0</c:v>
                </c:pt>
                <c:pt idx="4878">
                  <c:v>0</c:v>
                </c:pt>
                <c:pt idx="4879">
                  <c:v>0</c:v>
                </c:pt>
                <c:pt idx="4880">
                  <c:v>0</c:v>
                </c:pt>
                <c:pt idx="4881">
                  <c:v>0</c:v>
                </c:pt>
                <c:pt idx="4882">
                  <c:v>0</c:v>
                </c:pt>
                <c:pt idx="4883">
                  <c:v>0</c:v>
                </c:pt>
                <c:pt idx="4884">
                  <c:v>0</c:v>
                </c:pt>
                <c:pt idx="4885">
                  <c:v>0</c:v>
                </c:pt>
                <c:pt idx="4886">
                  <c:v>0</c:v>
                </c:pt>
                <c:pt idx="4887">
                  <c:v>0</c:v>
                </c:pt>
                <c:pt idx="4888">
                  <c:v>0</c:v>
                </c:pt>
                <c:pt idx="4889">
                  <c:v>0</c:v>
                </c:pt>
                <c:pt idx="4890">
                  <c:v>0</c:v>
                </c:pt>
                <c:pt idx="4891">
                  <c:v>0</c:v>
                </c:pt>
                <c:pt idx="4892">
                  <c:v>0</c:v>
                </c:pt>
                <c:pt idx="4893">
                  <c:v>0</c:v>
                </c:pt>
                <c:pt idx="4894">
                  <c:v>0</c:v>
                </c:pt>
                <c:pt idx="4895">
                  <c:v>0</c:v>
                </c:pt>
                <c:pt idx="4896">
                  <c:v>0</c:v>
                </c:pt>
                <c:pt idx="4897">
                  <c:v>0</c:v>
                </c:pt>
                <c:pt idx="4898">
                  <c:v>0</c:v>
                </c:pt>
                <c:pt idx="4899">
                  <c:v>0</c:v>
                </c:pt>
                <c:pt idx="4900">
                  <c:v>0</c:v>
                </c:pt>
                <c:pt idx="4901">
                  <c:v>0</c:v>
                </c:pt>
                <c:pt idx="4902">
                  <c:v>0</c:v>
                </c:pt>
                <c:pt idx="4903">
                  <c:v>0</c:v>
                </c:pt>
                <c:pt idx="4904">
                  <c:v>0</c:v>
                </c:pt>
                <c:pt idx="4905">
                  <c:v>0</c:v>
                </c:pt>
                <c:pt idx="4906">
                  <c:v>0</c:v>
                </c:pt>
                <c:pt idx="4907">
                  <c:v>0</c:v>
                </c:pt>
                <c:pt idx="4908">
                  <c:v>0</c:v>
                </c:pt>
                <c:pt idx="4909">
                  <c:v>0</c:v>
                </c:pt>
                <c:pt idx="4910">
                  <c:v>0</c:v>
                </c:pt>
                <c:pt idx="4911">
                  <c:v>0</c:v>
                </c:pt>
                <c:pt idx="4912">
                  <c:v>0</c:v>
                </c:pt>
                <c:pt idx="4913">
                  <c:v>0</c:v>
                </c:pt>
                <c:pt idx="4914">
                  <c:v>0</c:v>
                </c:pt>
                <c:pt idx="4915">
                  <c:v>0</c:v>
                </c:pt>
                <c:pt idx="4916">
                  <c:v>0</c:v>
                </c:pt>
                <c:pt idx="4917">
                  <c:v>0</c:v>
                </c:pt>
                <c:pt idx="4918">
                  <c:v>0</c:v>
                </c:pt>
                <c:pt idx="4919">
                  <c:v>0</c:v>
                </c:pt>
                <c:pt idx="4920">
                  <c:v>0</c:v>
                </c:pt>
                <c:pt idx="4921">
                  <c:v>0</c:v>
                </c:pt>
                <c:pt idx="4922">
                  <c:v>0</c:v>
                </c:pt>
                <c:pt idx="4923">
                  <c:v>0</c:v>
                </c:pt>
                <c:pt idx="4924">
                  <c:v>0</c:v>
                </c:pt>
                <c:pt idx="4925">
                  <c:v>0</c:v>
                </c:pt>
                <c:pt idx="4926">
                  <c:v>0</c:v>
                </c:pt>
                <c:pt idx="4927">
                  <c:v>0</c:v>
                </c:pt>
                <c:pt idx="4928">
                  <c:v>0</c:v>
                </c:pt>
                <c:pt idx="4929">
                  <c:v>0</c:v>
                </c:pt>
                <c:pt idx="4930">
                  <c:v>0</c:v>
                </c:pt>
                <c:pt idx="4931">
                  <c:v>0</c:v>
                </c:pt>
                <c:pt idx="4932">
                  <c:v>0</c:v>
                </c:pt>
                <c:pt idx="4933">
                  <c:v>0</c:v>
                </c:pt>
                <c:pt idx="4934">
                  <c:v>0</c:v>
                </c:pt>
                <c:pt idx="4935">
                  <c:v>0</c:v>
                </c:pt>
                <c:pt idx="4936">
                  <c:v>0</c:v>
                </c:pt>
                <c:pt idx="4937">
                  <c:v>0</c:v>
                </c:pt>
                <c:pt idx="4938">
                  <c:v>0</c:v>
                </c:pt>
                <c:pt idx="4939">
                  <c:v>0</c:v>
                </c:pt>
                <c:pt idx="4940">
                  <c:v>0</c:v>
                </c:pt>
                <c:pt idx="4941">
                  <c:v>0</c:v>
                </c:pt>
                <c:pt idx="4942">
                  <c:v>0</c:v>
                </c:pt>
                <c:pt idx="4943">
                  <c:v>0</c:v>
                </c:pt>
                <c:pt idx="4944">
                  <c:v>0</c:v>
                </c:pt>
                <c:pt idx="4945">
                  <c:v>0</c:v>
                </c:pt>
                <c:pt idx="4946">
                  <c:v>0</c:v>
                </c:pt>
                <c:pt idx="4947">
                  <c:v>0</c:v>
                </c:pt>
                <c:pt idx="4948">
                  <c:v>0</c:v>
                </c:pt>
                <c:pt idx="4949">
                  <c:v>0</c:v>
                </c:pt>
                <c:pt idx="4950">
                  <c:v>0</c:v>
                </c:pt>
                <c:pt idx="4951">
                  <c:v>0</c:v>
                </c:pt>
                <c:pt idx="4952">
                  <c:v>0</c:v>
                </c:pt>
                <c:pt idx="4953">
                  <c:v>0</c:v>
                </c:pt>
                <c:pt idx="4954">
                  <c:v>0</c:v>
                </c:pt>
                <c:pt idx="4955">
                  <c:v>0</c:v>
                </c:pt>
                <c:pt idx="4956">
                  <c:v>0</c:v>
                </c:pt>
                <c:pt idx="4957">
                  <c:v>0</c:v>
                </c:pt>
                <c:pt idx="4958">
                  <c:v>0</c:v>
                </c:pt>
                <c:pt idx="4959">
                  <c:v>0</c:v>
                </c:pt>
                <c:pt idx="4960">
                  <c:v>0</c:v>
                </c:pt>
                <c:pt idx="4961">
                  <c:v>0</c:v>
                </c:pt>
                <c:pt idx="4962">
                  <c:v>0</c:v>
                </c:pt>
                <c:pt idx="4963">
                  <c:v>0</c:v>
                </c:pt>
                <c:pt idx="4964">
                  <c:v>0</c:v>
                </c:pt>
                <c:pt idx="4965">
                  <c:v>0</c:v>
                </c:pt>
                <c:pt idx="4966">
                  <c:v>0</c:v>
                </c:pt>
                <c:pt idx="4967">
                  <c:v>0</c:v>
                </c:pt>
                <c:pt idx="4968">
                  <c:v>0</c:v>
                </c:pt>
                <c:pt idx="4969">
                  <c:v>0</c:v>
                </c:pt>
                <c:pt idx="4970">
                  <c:v>0</c:v>
                </c:pt>
                <c:pt idx="4971">
                  <c:v>0</c:v>
                </c:pt>
                <c:pt idx="4972">
                  <c:v>0</c:v>
                </c:pt>
                <c:pt idx="4973">
                  <c:v>0</c:v>
                </c:pt>
                <c:pt idx="4974">
                  <c:v>0</c:v>
                </c:pt>
                <c:pt idx="4975">
                  <c:v>0</c:v>
                </c:pt>
                <c:pt idx="4976">
                  <c:v>0</c:v>
                </c:pt>
                <c:pt idx="4977">
                  <c:v>0</c:v>
                </c:pt>
                <c:pt idx="4978">
                  <c:v>0</c:v>
                </c:pt>
                <c:pt idx="4979">
                  <c:v>0</c:v>
                </c:pt>
                <c:pt idx="4980">
                  <c:v>0</c:v>
                </c:pt>
                <c:pt idx="4981">
                  <c:v>0</c:v>
                </c:pt>
                <c:pt idx="4982">
                  <c:v>0</c:v>
                </c:pt>
                <c:pt idx="4983">
                  <c:v>0</c:v>
                </c:pt>
                <c:pt idx="4984">
                  <c:v>0</c:v>
                </c:pt>
                <c:pt idx="4985">
                  <c:v>0</c:v>
                </c:pt>
                <c:pt idx="4986">
                  <c:v>0</c:v>
                </c:pt>
                <c:pt idx="4987">
                  <c:v>0</c:v>
                </c:pt>
                <c:pt idx="4988">
                  <c:v>0</c:v>
                </c:pt>
                <c:pt idx="4989">
                  <c:v>0</c:v>
                </c:pt>
                <c:pt idx="4990">
                  <c:v>0</c:v>
                </c:pt>
                <c:pt idx="4991">
                  <c:v>0</c:v>
                </c:pt>
                <c:pt idx="4992">
                  <c:v>0</c:v>
                </c:pt>
                <c:pt idx="4993">
                  <c:v>0</c:v>
                </c:pt>
                <c:pt idx="4994">
                  <c:v>0</c:v>
                </c:pt>
                <c:pt idx="4995">
                  <c:v>0</c:v>
                </c:pt>
                <c:pt idx="4996">
                  <c:v>0</c:v>
                </c:pt>
                <c:pt idx="4997">
                  <c:v>0</c:v>
                </c:pt>
                <c:pt idx="4998">
                  <c:v>0</c:v>
                </c:pt>
                <c:pt idx="4999">
                  <c:v>0</c:v>
                </c:pt>
                <c:pt idx="5000">
                  <c:v>0</c:v>
                </c:pt>
                <c:pt idx="5001">
                  <c:v>0</c:v>
                </c:pt>
                <c:pt idx="5002">
                  <c:v>0</c:v>
                </c:pt>
                <c:pt idx="5003">
                  <c:v>0</c:v>
                </c:pt>
                <c:pt idx="5004">
                  <c:v>0</c:v>
                </c:pt>
                <c:pt idx="5005">
                  <c:v>0</c:v>
                </c:pt>
                <c:pt idx="5006">
                  <c:v>0</c:v>
                </c:pt>
                <c:pt idx="5007">
                  <c:v>0</c:v>
                </c:pt>
                <c:pt idx="5008">
                  <c:v>0</c:v>
                </c:pt>
                <c:pt idx="5009">
                  <c:v>0</c:v>
                </c:pt>
                <c:pt idx="5010">
                  <c:v>0</c:v>
                </c:pt>
                <c:pt idx="5011">
                  <c:v>0</c:v>
                </c:pt>
                <c:pt idx="5012">
                  <c:v>0</c:v>
                </c:pt>
                <c:pt idx="5013">
                  <c:v>0</c:v>
                </c:pt>
                <c:pt idx="5014">
                  <c:v>0</c:v>
                </c:pt>
                <c:pt idx="5015">
                  <c:v>0</c:v>
                </c:pt>
                <c:pt idx="5016">
                  <c:v>0</c:v>
                </c:pt>
                <c:pt idx="5017">
                  <c:v>0</c:v>
                </c:pt>
                <c:pt idx="5018">
                  <c:v>0</c:v>
                </c:pt>
                <c:pt idx="5019">
                  <c:v>0</c:v>
                </c:pt>
                <c:pt idx="5020">
                  <c:v>0</c:v>
                </c:pt>
                <c:pt idx="5021">
                  <c:v>0</c:v>
                </c:pt>
                <c:pt idx="5022">
                  <c:v>0</c:v>
                </c:pt>
                <c:pt idx="5023">
                  <c:v>0</c:v>
                </c:pt>
                <c:pt idx="5024">
                  <c:v>0</c:v>
                </c:pt>
                <c:pt idx="5025">
                  <c:v>0</c:v>
                </c:pt>
                <c:pt idx="5026">
                  <c:v>0</c:v>
                </c:pt>
                <c:pt idx="5027">
                  <c:v>0</c:v>
                </c:pt>
                <c:pt idx="5028">
                  <c:v>0</c:v>
                </c:pt>
                <c:pt idx="5029">
                  <c:v>0</c:v>
                </c:pt>
                <c:pt idx="5030">
                  <c:v>0</c:v>
                </c:pt>
                <c:pt idx="5031">
                  <c:v>0</c:v>
                </c:pt>
                <c:pt idx="5032">
                  <c:v>0</c:v>
                </c:pt>
                <c:pt idx="5033">
                  <c:v>0</c:v>
                </c:pt>
                <c:pt idx="5034">
                  <c:v>0</c:v>
                </c:pt>
                <c:pt idx="5035">
                  <c:v>0</c:v>
                </c:pt>
                <c:pt idx="5036">
                  <c:v>0</c:v>
                </c:pt>
                <c:pt idx="5037">
                  <c:v>0</c:v>
                </c:pt>
                <c:pt idx="5038">
                  <c:v>0</c:v>
                </c:pt>
                <c:pt idx="5039">
                  <c:v>0</c:v>
                </c:pt>
                <c:pt idx="5040">
                  <c:v>0</c:v>
                </c:pt>
                <c:pt idx="5041">
                  <c:v>0</c:v>
                </c:pt>
                <c:pt idx="5042">
                  <c:v>0</c:v>
                </c:pt>
                <c:pt idx="5043">
                  <c:v>0</c:v>
                </c:pt>
                <c:pt idx="5044">
                  <c:v>0</c:v>
                </c:pt>
                <c:pt idx="5045">
                  <c:v>0</c:v>
                </c:pt>
                <c:pt idx="5046">
                  <c:v>0</c:v>
                </c:pt>
                <c:pt idx="5047">
                  <c:v>0</c:v>
                </c:pt>
                <c:pt idx="5048">
                  <c:v>0</c:v>
                </c:pt>
                <c:pt idx="5049">
                  <c:v>0</c:v>
                </c:pt>
                <c:pt idx="5050">
                  <c:v>0</c:v>
                </c:pt>
                <c:pt idx="5051">
                  <c:v>0</c:v>
                </c:pt>
                <c:pt idx="5052">
                  <c:v>0</c:v>
                </c:pt>
                <c:pt idx="5053">
                  <c:v>0</c:v>
                </c:pt>
                <c:pt idx="5054">
                  <c:v>0</c:v>
                </c:pt>
                <c:pt idx="5055">
                  <c:v>0</c:v>
                </c:pt>
                <c:pt idx="5056">
                  <c:v>0</c:v>
                </c:pt>
                <c:pt idx="5057">
                  <c:v>0</c:v>
                </c:pt>
                <c:pt idx="5058">
                  <c:v>0</c:v>
                </c:pt>
                <c:pt idx="5059">
                  <c:v>0</c:v>
                </c:pt>
                <c:pt idx="5060">
                  <c:v>0</c:v>
                </c:pt>
                <c:pt idx="5061">
                  <c:v>0</c:v>
                </c:pt>
                <c:pt idx="5062">
                  <c:v>0</c:v>
                </c:pt>
                <c:pt idx="5063">
                  <c:v>0</c:v>
                </c:pt>
                <c:pt idx="5064">
                  <c:v>0</c:v>
                </c:pt>
                <c:pt idx="5065">
                  <c:v>0</c:v>
                </c:pt>
                <c:pt idx="5066">
                  <c:v>0</c:v>
                </c:pt>
                <c:pt idx="5067">
                  <c:v>0</c:v>
                </c:pt>
                <c:pt idx="5068">
                  <c:v>0</c:v>
                </c:pt>
                <c:pt idx="5069">
                  <c:v>0</c:v>
                </c:pt>
                <c:pt idx="5070">
                  <c:v>0</c:v>
                </c:pt>
                <c:pt idx="5071">
                  <c:v>0</c:v>
                </c:pt>
                <c:pt idx="5072">
                  <c:v>0</c:v>
                </c:pt>
                <c:pt idx="5073">
                  <c:v>0</c:v>
                </c:pt>
                <c:pt idx="5074">
                  <c:v>0</c:v>
                </c:pt>
                <c:pt idx="5075">
                  <c:v>0</c:v>
                </c:pt>
                <c:pt idx="5076">
                  <c:v>0</c:v>
                </c:pt>
                <c:pt idx="5077">
                  <c:v>0</c:v>
                </c:pt>
                <c:pt idx="5078">
                  <c:v>0</c:v>
                </c:pt>
                <c:pt idx="5079">
                  <c:v>0</c:v>
                </c:pt>
                <c:pt idx="5080">
                  <c:v>0</c:v>
                </c:pt>
                <c:pt idx="5081">
                  <c:v>0</c:v>
                </c:pt>
                <c:pt idx="5082">
                  <c:v>0</c:v>
                </c:pt>
                <c:pt idx="5083">
                  <c:v>0</c:v>
                </c:pt>
                <c:pt idx="5084">
                  <c:v>0</c:v>
                </c:pt>
                <c:pt idx="5085">
                  <c:v>0</c:v>
                </c:pt>
                <c:pt idx="5086">
                  <c:v>0</c:v>
                </c:pt>
                <c:pt idx="5087">
                  <c:v>0</c:v>
                </c:pt>
                <c:pt idx="5088">
                  <c:v>0</c:v>
                </c:pt>
                <c:pt idx="5089">
                  <c:v>0</c:v>
                </c:pt>
                <c:pt idx="5090">
                  <c:v>0</c:v>
                </c:pt>
                <c:pt idx="5091">
                  <c:v>0</c:v>
                </c:pt>
                <c:pt idx="5092">
                  <c:v>0</c:v>
                </c:pt>
                <c:pt idx="5093">
                  <c:v>0</c:v>
                </c:pt>
                <c:pt idx="5094">
                  <c:v>0</c:v>
                </c:pt>
                <c:pt idx="5095">
                  <c:v>0</c:v>
                </c:pt>
                <c:pt idx="5096">
                  <c:v>0</c:v>
                </c:pt>
                <c:pt idx="5097">
                  <c:v>0</c:v>
                </c:pt>
                <c:pt idx="5098">
                  <c:v>0</c:v>
                </c:pt>
                <c:pt idx="5099">
                  <c:v>0</c:v>
                </c:pt>
                <c:pt idx="5100">
                  <c:v>0</c:v>
                </c:pt>
                <c:pt idx="5101">
                  <c:v>0</c:v>
                </c:pt>
                <c:pt idx="5102">
                  <c:v>0</c:v>
                </c:pt>
                <c:pt idx="5103">
                  <c:v>0</c:v>
                </c:pt>
                <c:pt idx="5104">
                  <c:v>0</c:v>
                </c:pt>
                <c:pt idx="5105">
                  <c:v>0</c:v>
                </c:pt>
                <c:pt idx="5106">
                  <c:v>0</c:v>
                </c:pt>
                <c:pt idx="5107">
                  <c:v>0</c:v>
                </c:pt>
                <c:pt idx="5108">
                  <c:v>0</c:v>
                </c:pt>
                <c:pt idx="5109">
                  <c:v>0</c:v>
                </c:pt>
                <c:pt idx="5110">
                  <c:v>0</c:v>
                </c:pt>
                <c:pt idx="5111">
                  <c:v>0</c:v>
                </c:pt>
                <c:pt idx="5112">
                  <c:v>0</c:v>
                </c:pt>
                <c:pt idx="5113">
                  <c:v>0</c:v>
                </c:pt>
                <c:pt idx="5114">
                  <c:v>0</c:v>
                </c:pt>
                <c:pt idx="5115">
                  <c:v>0</c:v>
                </c:pt>
                <c:pt idx="5116">
                  <c:v>0</c:v>
                </c:pt>
                <c:pt idx="5117">
                  <c:v>0</c:v>
                </c:pt>
                <c:pt idx="5118">
                  <c:v>0</c:v>
                </c:pt>
                <c:pt idx="5119">
                  <c:v>0</c:v>
                </c:pt>
                <c:pt idx="5120">
                  <c:v>0</c:v>
                </c:pt>
                <c:pt idx="5121">
                  <c:v>0</c:v>
                </c:pt>
                <c:pt idx="5122">
                  <c:v>0</c:v>
                </c:pt>
                <c:pt idx="5123">
                  <c:v>0</c:v>
                </c:pt>
                <c:pt idx="5124">
                  <c:v>0</c:v>
                </c:pt>
                <c:pt idx="5125">
                  <c:v>0</c:v>
                </c:pt>
                <c:pt idx="5126">
                  <c:v>0</c:v>
                </c:pt>
                <c:pt idx="5127">
                  <c:v>0</c:v>
                </c:pt>
                <c:pt idx="5128">
                  <c:v>0</c:v>
                </c:pt>
                <c:pt idx="5129">
                  <c:v>0</c:v>
                </c:pt>
                <c:pt idx="5130">
                  <c:v>0</c:v>
                </c:pt>
                <c:pt idx="5131">
                  <c:v>0</c:v>
                </c:pt>
                <c:pt idx="5132">
                  <c:v>0</c:v>
                </c:pt>
                <c:pt idx="5133">
                  <c:v>0</c:v>
                </c:pt>
                <c:pt idx="5134">
                  <c:v>0</c:v>
                </c:pt>
                <c:pt idx="5135">
                  <c:v>0</c:v>
                </c:pt>
                <c:pt idx="5136">
                  <c:v>0</c:v>
                </c:pt>
                <c:pt idx="5137">
                  <c:v>0</c:v>
                </c:pt>
                <c:pt idx="5138">
                  <c:v>0</c:v>
                </c:pt>
                <c:pt idx="5139">
                  <c:v>0</c:v>
                </c:pt>
                <c:pt idx="5140">
                  <c:v>0</c:v>
                </c:pt>
                <c:pt idx="5141">
                  <c:v>0</c:v>
                </c:pt>
                <c:pt idx="5142">
                  <c:v>0</c:v>
                </c:pt>
                <c:pt idx="5143">
                  <c:v>0</c:v>
                </c:pt>
                <c:pt idx="5144">
                  <c:v>0</c:v>
                </c:pt>
                <c:pt idx="5145">
                  <c:v>0</c:v>
                </c:pt>
                <c:pt idx="5146">
                  <c:v>0</c:v>
                </c:pt>
                <c:pt idx="5147">
                  <c:v>0</c:v>
                </c:pt>
                <c:pt idx="5148">
                  <c:v>0</c:v>
                </c:pt>
                <c:pt idx="5149">
                  <c:v>0</c:v>
                </c:pt>
                <c:pt idx="5150">
                  <c:v>0</c:v>
                </c:pt>
                <c:pt idx="5151">
                  <c:v>0</c:v>
                </c:pt>
                <c:pt idx="5152">
                  <c:v>0</c:v>
                </c:pt>
                <c:pt idx="5153">
                  <c:v>0</c:v>
                </c:pt>
                <c:pt idx="5154">
                  <c:v>0</c:v>
                </c:pt>
                <c:pt idx="5155">
                  <c:v>0</c:v>
                </c:pt>
                <c:pt idx="5156">
                  <c:v>0</c:v>
                </c:pt>
                <c:pt idx="5157">
                  <c:v>0</c:v>
                </c:pt>
                <c:pt idx="5158">
                  <c:v>0</c:v>
                </c:pt>
                <c:pt idx="5159">
                  <c:v>0</c:v>
                </c:pt>
                <c:pt idx="5160">
                  <c:v>0</c:v>
                </c:pt>
                <c:pt idx="5161">
                  <c:v>0</c:v>
                </c:pt>
                <c:pt idx="5162">
                  <c:v>0</c:v>
                </c:pt>
                <c:pt idx="5163">
                  <c:v>0</c:v>
                </c:pt>
                <c:pt idx="5164">
                  <c:v>0</c:v>
                </c:pt>
                <c:pt idx="5165">
                  <c:v>0</c:v>
                </c:pt>
                <c:pt idx="5166">
                  <c:v>0</c:v>
                </c:pt>
                <c:pt idx="5167">
                  <c:v>0</c:v>
                </c:pt>
                <c:pt idx="5168">
                  <c:v>0</c:v>
                </c:pt>
                <c:pt idx="5169">
                  <c:v>0</c:v>
                </c:pt>
                <c:pt idx="5170">
                  <c:v>0</c:v>
                </c:pt>
                <c:pt idx="5171">
                  <c:v>0</c:v>
                </c:pt>
                <c:pt idx="5172">
                  <c:v>0</c:v>
                </c:pt>
                <c:pt idx="5173">
                  <c:v>0</c:v>
                </c:pt>
                <c:pt idx="5174">
                  <c:v>0</c:v>
                </c:pt>
                <c:pt idx="5175">
                  <c:v>0</c:v>
                </c:pt>
                <c:pt idx="5176">
                  <c:v>0</c:v>
                </c:pt>
                <c:pt idx="5177">
                  <c:v>0</c:v>
                </c:pt>
                <c:pt idx="5178">
                  <c:v>0</c:v>
                </c:pt>
                <c:pt idx="5179">
                  <c:v>0</c:v>
                </c:pt>
                <c:pt idx="5180">
                  <c:v>0</c:v>
                </c:pt>
                <c:pt idx="5181">
                  <c:v>0</c:v>
                </c:pt>
                <c:pt idx="5182">
                  <c:v>0</c:v>
                </c:pt>
                <c:pt idx="5183">
                  <c:v>0</c:v>
                </c:pt>
                <c:pt idx="5184">
                  <c:v>0</c:v>
                </c:pt>
                <c:pt idx="5185">
                  <c:v>0</c:v>
                </c:pt>
                <c:pt idx="5186">
                  <c:v>0</c:v>
                </c:pt>
                <c:pt idx="5187">
                  <c:v>0</c:v>
                </c:pt>
                <c:pt idx="5188">
                  <c:v>0</c:v>
                </c:pt>
                <c:pt idx="5189">
                  <c:v>0</c:v>
                </c:pt>
                <c:pt idx="5190">
                  <c:v>0</c:v>
                </c:pt>
                <c:pt idx="5191">
                  <c:v>0</c:v>
                </c:pt>
                <c:pt idx="5192">
                  <c:v>0</c:v>
                </c:pt>
                <c:pt idx="5193">
                  <c:v>0</c:v>
                </c:pt>
                <c:pt idx="5194">
                  <c:v>0</c:v>
                </c:pt>
                <c:pt idx="5195">
                  <c:v>0</c:v>
                </c:pt>
                <c:pt idx="5196">
                  <c:v>0</c:v>
                </c:pt>
                <c:pt idx="5197">
                  <c:v>0</c:v>
                </c:pt>
                <c:pt idx="5198">
                  <c:v>0</c:v>
                </c:pt>
                <c:pt idx="5199">
                  <c:v>0</c:v>
                </c:pt>
                <c:pt idx="5200">
                  <c:v>0</c:v>
                </c:pt>
                <c:pt idx="5201">
                  <c:v>0</c:v>
                </c:pt>
                <c:pt idx="5202">
                  <c:v>0</c:v>
                </c:pt>
                <c:pt idx="5203">
                  <c:v>0</c:v>
                </c:pt>
                <c:pt idx="5204">
                  <c:v>0</c:v>
                </c:pt>
                <c:pt idx="5205">
                  <c:v>0</c:v>
                </c:pt>
                <c:pt idx="5206">
                  <c:v>0</c:v>
                </c:pt>
                <c:pt idx="5207">
                  <c:v>0</c:v>
                </c:pt>
                <c:pt idx="5208">
                  <c:v>0</c:v>
                </c:pt>
                <c:pt idx="5209">
                  <c:v>0</c:v>
                </c:pt>
                <c:pt idx="5210">
                  <c:v>0</c:v>
                </c:pt>
                <c:pt idx="5211">
                  <c:v>0</c:v>
                </c:pt>
                <c:pt idx="5212">
                  <c:v>0</c:v>
                </c:pt>
                <c:pt idx="5213">
                  <c:v>0</c:v>
                </c:pt>
                <c:pt idx="5214">
                  <c:v>0</c:v>
                </c:pt>
                <c:pt idx="5215">
                  <c:v>0</c:v>
                </c:pt>
                <c:pt idx="5216">
                  <c:v>0</c:v>
                </c:pt>
                <c:pt idx="5217">
                  <c:v>0</c:v>
                </c:pt>
                <c:pt idx="5218">
                  <c:v>0</c:v>
                </c:pt>
                <c:pt idx="5219">
                  <c:v>0</c:v>
                </c:pt>
                <c:pt idx="5220">
                  <c:v>0</c:v>
                </c:pt>
                <c:pt idx="5221">
                  <c:v>0</c:v>
                </c:pt>
                <c:pt idx="5222">
                  <c:v>0</c:v>
                </c:pt>
                <c:pt idx="5223">
                  <c:v>0</c:v>
                </c:pt>
                <c:pt idx="5224">
                  <c:v>0</c:v>
                </c:pt>
                <c:pt idx="5225">
                  <c:v>0</c:v>
                </c:pt>
                <c:pt idx="5226">
                  <c:v>0</c:v>
                </c:pt>
                <c:pt idx="5227">
                  <c:v>0</c:v>
                </c:pt>
                <c:pt idx="5228">
                  <c:v>0</c:v>
                </c:pt>
                <c:pt idx="5229">
                  <c:v>0</c:v>
                </c:pt>
                <c:pt idx="5230">
                  <c:v>0</c:v>
                </c:pt>
                <c:pt idx="5231">
                  <c:v>0</c:v>
                </c:pt>
                <c:pt idx="5232">
                  <c:v>0</c:v>
                </c:pt>
                <c:pt idx="5233">
                  <c:v>0</c:v>
                </c:pt>
                <c:pt idx="5234">
                  <c:v>0</c:v>
                </c:pt>
                <c:pt idx="5235">
                  <c:v>0</c:v>
                </c:pt>
                <c:pt idx="5236">
                  <c:v>0</c:v>
                </c:pt>
                <c:pt idx="5237">
                  <c:v>0</c:v>
                </c:pt>
                <c:pt idx="5238">
                  <c:v>0</c:v>
                </c:pt>
                <c:pt idx="5239">
                  <c:v>0</c:v>
                </c:pt>
                <c:pt idx="5240">
                  <c:v>0</c:v>
                </c:pt>
                <c:pt idx="5241">
                  <c:v>0</c:v>
                </c:pt>
                <c:pt idx="5242">
                  <c:v>0</c:v>
                </c:pt>
                <c:pt idx="5243">
                  <c:v>0</c:v>
                </c:pt>
                <c:pt idx="5244">
                  <c:v>0</c:v>
                </c:pt>
                <c:pt idx="5245">
                  <c:v>0</c:v>
                </c:pt>
                <c:pt idx="5246">
                  <c:v>0</c:v>
                </c:pt>
                <c:pt idx="5247">
                  <c:v>0</c:v>
                </c:pt>
                <c:pt idx="5248">
                  <c:v>0</c:v>
                </c:pt>
                <c:pt idx="5249">
                  <c:v>0</c:v>
                </c:pt>
                <c:pt idx="5250">
                  <c:v>0</c:v>
                </c:pt>
                <c:pt idx="5251">
                  <c:v>0</c:v>
                </c:pt>
                <c:pt idx="5252">
                  <c:v>0</c:v>
                </c:pt>
                <c:pt idx="5253">
                  <c:v>0</c:v>
                </c:pt>
                <c:pt idx="5254">
                  <c:v>0</c:v>
                </c:pt>
                <c:pt idx="5255">
                  <c:v>0</c:v>
                </c:pt>
                <c:pt idx="5256">
                  <c:v>0</c:v>
                </c:pt>
                <c:pt idx="5257">
                  <c:v>0</c:v>
                </c:pt>
                <c:pt idx="5258">
                  <c:v>0</c:v>
                </c:pt>
                <c:pt idx="5259">
                  <c:v>0</c:v>
                </c:pt>
                <c:pt idx="5260">
                  <c:v>0</c:v>
                </c:pt>
                <c:pt idx="5261">
                  <c:v>0</c:v>
                </c:pt>
                <c:pt idx="5262">
                  <c:v>0</c:v>
                </c:pt>
                <c:pt idx="5263">
                  <c:v>0</c:v>
                </c:pt>
                <c:pt idx="5264">
                  <c:v>0</c:v>
                </c:pt>
                <c:pt idx="5265">
                  <c:v>0</c:v>
                </c:pt>
                <c:pt idx="5266">
                  <c:v>0</c:v>
                </c:pt>
                <c:pt idx="5267">
                  <c:v>0</c:v>
                </c:pt>
                <c:pt idx="5268">
                  <c:v>0</c:v>
                </c:pt>
                <c:pt idx="5269">
                  <c:v>0</c:v>
                </c:pt>
                <c:pt idx="5270">
                  <c:v>0</c:v>
                </c:pt>
                <c:pt idx="5271">
                  <c:v>0</c:v>
                </c:pt>
                <c:pt idx="5272">
                  <c:v>0</c:v>
                </c:pt>
                <c:pt idx="5273">
                  <c:v>0</c:v>
                </c:pt>
                <c:pt idx="5274">
                  <c:v>0</c:v>
                </c:pt>
                <c:pt idx="5275">
                  <c:v>0</c:v>
                </c:pt>
                <c:pt idx="5276">
                  <c:v>0</c:v>
                </c:pt>
                <c:pt idx="5277">
                  <c:v>0</c:v>
                </c:pt>
                <c:pt idx="5278">
                  <c:v>0</c:v>
                </c:pt>
                <c:pt idx="5279">
                  <c:v>0</c:v>
                </c:pt>
                <c:pt idx="5280">
                  <c:v>0</c:v>
                </c:pt>
                <c:pt idx="5281">
                  <c:v>0</c:v>
                </c:pt>
                <c:pt idx="5282">
                  <c:v>0</c:v>
                </c:pt>
                <c:pt idx="5283">
                  <c:v>0</c:v>
                </c:pt>
                <c:pt idx="5284">
                  <c:v>0</c:v>
                </c:pt>
                <c:pt idx="5285">
                  <c:v>0</c:v>
                </c:pt>
                <c:pt idx="5286">
                  <c:v>0</c:v>
                </c:pt>
                <c:pt idx="5287">
                  <c:v>0</c:v>
                </c:pt>
                <c:pt idx="5288">
                  <c:v>0</c:v>
                </c:pt>
                <c:pt idx="5289">
                  <c:v>0</c:v>
                </c:pt>
                <c:pt idx="5290">
                  <c:v>0</c:v>
                </c:pt>
                <c:pt idx="5291">
                  <c:v>0</c:v>
                </c:pt>
                <c:pt idx="5292">
                  <c:v>0</c:v>
                </c:pt>
                <c:pt idx="5293">
                  <c:v>0</c:v>
                </c:pt>
                <c:pt idx="5294">
                  <c:v>0</c:v>
                </c:pt>
                <c:pt idx="5295">
                  <c:v>0</c:v>
                </c:pt>
                <c:pt idx="5296">
                  <c:v>0</c:v>
                </c:pt>
                <c:pt idx="5297">
                  <c:v>0</c:v>
                </c:pt>
                <c:pt idx="5298">
                  <c:v>0</c:v>
                </c:pt>
                <c:pt idx="5299">
                  <c:v>0</c:v>
                </c:pt>
                <c:pt idx="5300">
                  <c:v>0</c:v>
                </c:pt>
                <c:pt idx="5301">
                  <c:v>0</c:v>
                </c:pt>
                <c:pt idx="5302">
                  <c:v>0</c:v>
                </c:pt>
                <c:pt idx="5303">
                  <c:v>0</c:v>
                </c:pt>
                <c:pt idx="5304">
                  <c:v>0</c:v>
                </c:pt>
                <c:pt idx="5305">
                  <c:v>0</c:v>
                </c:pt>
                <c:pt idx="5306">
                  <c:v>0</c:v>
                </c:pt>
                <c:pt idx="5307">
                  <c:v>0</c:v>
                </c:pt>
                <c:pt idx="5308">
                  <c:v>0</c:v>
                </c:pt>
                <c:pt idx="5309">
                  <c:v>0</c:v>
                </c:pt>
                <c:pt idx="5310">
                  <c:v>0</c:v>
                </c:pt>
                <c:pt idx="5311">
                  <c:v>0</c:v>
                </c:pt>
                <c:pt idx="5312">
                  <c:v>0</c:v>
                </c:pt>
                <c:pt idx="5313">
                  <c:v>0</c:v>
                </c:pt>
                <c:pt idx="5314">
                  <c:v>0</c:v>
                </c:pt>
                <c:pt idx="5315">
                  <c:v>0</c:v>
                </c:pt>
                <c:pt idx="5316">
                  <c:v>0</c:v>
                </c:pt>
                <c:pt idx="5317">
                  <c:v>0</c:v>
                </c:pt>
                <c:pt idx="5318">
                  <c:v>0</c:v>
                </c:pt>
                <c:pt idx="5319">
                  <c:v>0</c:v>
                </c:pt>
                <c:pt idx="5320">
                  <c:v>0</c:v>
                </c:pt>
                <c:pt idx="5321">
                  <c:v>0</c:v>
                </c:pt>
                <c:pt idx="5322">
                  <c:v>0</c:v>
                </c:pt>
                <c:pt idx="5323">
                  <c:v>0</c:v>
                </c:pt>
                <c:pt idx="5324">
                  <c:v>0</c:v>
                </c:pt>
                <c:pt idx="5325">
                  <c:v>0</c:v>
                </c:pt>
                <c:pt idx="5326">
                  <c:v>0</c:v>
                </c:pt>
                <c:pt idx="5327">
                  <c:v>0</c:v>
                </c:pt>
                <c:pt idx="5328">
                  <c:v>0</c:v>
                </c:pt>
                <c:pt idx="5329">
                  <c:v>0</c:v>
                </c:pt>
                <c:pt idx="5330">
                  <c:v>0</c:v>
                </c:pt>
                <c:pt idx="5331">
                  <c:v>0</c:v>
                </c:pt>
                <c:pt idx="5332">
                  <c:v>0</c:v>
                </c:pt>
                <c:pt idx="5333">
                  <c:v>0</c:v>
                </c:pt>
                <c:pt idx="5334">
                  <c:v>0</c:v>
                </c:pt>
                <c:pt idx="5335">
                  <c:v>0</c:v>
                </c:pt>
                <c:pt idx="5336">
                  <c:v>0</c:v>
                </c:pt>
                <c:pt idx="5337">
                  <c:v>0</c:v>
                </c:pt>
                <c:pt idx="5338">
                  <c:v>0</c:v>
                </c:pt>
                <c:pt idx="5339">
                  <c:v>0</c:v>
                </c:pt>
                <c:pt idx="5340">
                  <c:v>0</c:v>
                </c:pt>
                <c:pt idx="5341">
                  <c:v>0</c:v>
                </c:pt>
                <c:pt idx="5342">
                  <c:v>0</c:v>
                </c:pt>
                <c:pt idx="5343">
                  <c:v>0</c:v>
                </c:pt>
                <c:pt idx="5344">
                  <c:v>0</c:v>
                </c:pt>
                <c:pt idx="5345">
                  <c:v>0</c:v>
                </c:pt>
                <c:pt idx="5346">
                  <c:v>0</c:v>
                </c:pt>
                <c:pt idx="5347">
                  <c:v>0</c:v>
                </c:pt>
                <c:pt idx="5348">
                  <c:v>0</c:v>
                </c:pt>
                <c:pt idx="5349">
                  <c:v>0</c:v>
                </c:pt>
                <c:pt idx="5350">
                  <c:v>0</c:v>
                </c:pt>
                <c:pt idx="5351">
                  <c:v>0</c:v>
                </c:pt>
                <c:pt idx="5352">
                  <c:v>0</c:v>
                </c:pt>
                <c:pt idx="5353">
                  <c:v>0</c:v>
                </c:pt>
                <c:pt idx="5354">
                  <c:v>0</c:v>
                </c:pt>
                <c:pt idx="5355">
                  <c:v>0</c:v>
                </c:pt>
                <c:pt idx="5356">
                  <c:v>0</c:v>
                </c:pt>
                <c:pt idx="5357">
                  <c:v>0</c:v>
                </c:pt>
                <c:pt idx="5358">
                  <c:v>0</c:v>
                </c:pt>
                <c:pt idx="5359">
                  <c:v>0</c:v>
                </c:pt>
                <c:pt idx="5360">
                  <c:v>0</c:v>
                </c:pt>
                <c:pt idx="5361">
                  <c:v>0</c:v>
                </c:pt>
                <c:pt idx="5362">
                  <c:v>0</c:v>
                </c:pt>
                <c:pt idx="5363">
                  <c:v>0</c:v>
                </c:pt>
                <c:pt idx="5364">
                  <c:v>0</c:v>
                </c:pt>
                <c:pt idx="5365">
                  <c:v>0</c:v>
                </c:pt>
                <c:pt idx="5366">
                  <c:v>0</c:v>
                </c:pt>
                <c:pt idx="5367">
                  <c:v>0</c:v>
                </c:pt>
                <c:pt idx="5368">
                  <c:v>0</c:v>
                </c:pt>
                <c:pt idx="5369">
                  <c:v>0</c:v>
                </c:pt>
                <c:pt idx="5370">
                  <c:v>0</c:v>
                </c:pt>
                <c:pt idx="5371">
                  <c:v>0</c:v>
                </c:pt>
                <c:pt idx="5372">
                  <c:v>0</c:v>
                </c:pt>
                <c:pt idx="5373">
                  <c:v>0</c:v>
                </c:pt>
                <c:pt idx="5374">
                  <c:v>0</c:v>
                </c:pt>
                <c:pt idx="5375">
                  <c:v>0</c:v>
                </c:pt>
                <c:pt idx="5376">
                  <c:v>0</c:v>
                </c:pt>
                <c:pt idx="5377">
                  <c:v>0</c:v>
                </c:pt>
                <c:pt idx="5378">
                  <c:v>0</c:v>
                </c:pt>
                <c:pt idx="5379">
                  <c:v>0</c:v>
                </c:pt>
                <c:pt idx="5380">
                  <c:v>0</c:v>
                </c:pt>
                <c:pt idx="5381">
                  <c:v>0</c:v>
                </c:pt>
                <c:pt idx="5382">
                  <c:v>0</c:v>
                </c:pt>
                <c:pt idx="5383">
                  <c:v>0</c:v>
                </c:pt>
                <c:pt idx="5384">
                  <c:v>0</c:v>
                </c:pt>
                <c:pt idx="5385">
                  <c:v>0</c:v>
                </c:pt>
                <c:pt idx="5386">
                  <c:v>0</c:v>
                </c:pt>
                <c:pt idx="5387">
                  <c:v>0</c:v>
                </c:pt>
                <c:pt idx="5388">
                  <c:v>0</c:v>
                </c:pt>
                <c:pt idx="5389">
                  <c:v>0</c:v>
                </c:pt>
                <c:pt idx="5390">
                  <c:v>0</c:v>
                </c:pt>
                <c:pt idx="5391">
                  <c:v>0</c:v>
                </c:pt>
                <c:pt idx="5392">
                  <c:v>0</c:v>
                </c:pt>
                <c:pt idx="5393">
                  <c:v>0</c:v>
                </c:pt>
                <c:pt idx="5394">
                  <c:v>0</c:v>
                </c:pt>
                <c:pt idx="5395">
                  <c:v>0</c:v>
                </c:pt>
                <c:pt idx="5396">
                  <c:v>0</c:v>
                </c:pt>
                <c:pt idx="5397">
                  <c:v>0</c:v>
                </c:pt>
                <c:pt idx="5398">
                  <c:v>0</c:v>
                </c:pt>
                <c:pt idx="5399">
                  <c:v>0</c:v>
                </c:pt>
                <c:pt idx="5400">
                  <c:v>0</c:v>
                </c:pt>
                <c:pt idx="5401">
                  <c:v>0</c:v>
                </c:pt>
                <c:pt idx="5402">
                  <c:v>0</c:v>
                </c:pt>
                <c:pt idx="5403">
                  <c:v>0</c:v>
                </c:pt>
                <c:pt idx="5404">
                  <c:v>0</c:v>
                </c:pt>
                <c:pt idx="5405">
                  <c:v>0</c:v>
                </c:pt>
                <c:pt idx="5406">
                  <c:v>0</c:v>
                </c:pt>
                <c:pt idx="5407">
                  <c:v>0</c:v>
                </c:pt>
                <c:pt idx="5408">
                  <c:v>0</c:v>
                </c:pt>
                <c:pt idx="5409">
                  <c:v>0</c:v>
                </c:pt>
                <c:pt idx="5410">
                  <c:v>0</c:v>
                </c:pt>
                <c:pt idx="5411">
                  <c:v>0</c:v>
                </c:pt>
                <c:pt idx="5412">
                  <c:v>0</c:v>
                </c:pt>
                <c:pt idx="5413">
                  <c:v>0</c:v>
                </c:pt>
                <c:pt idx="5414">
                  <c:v>0</c:v>
                </c:pt>
                <c:pt idx="5415">
                  <c:v>0</c:v>
                </c:pt>
                <c:pt idx="5416">
                  <c:v>0</c:v>
                </c:pt>
                <c:pt idx="5417">
                  <c:v>0</c:v>
                </c:pt>
                <c:pt idx="5418">
                  <c:v>0</c:v>
                </c:pt>
                <c:pt idx="5419">
                  <c:v>0</c:v>
                </c:pt>
                <c:pt idx="5420">
                  <c:v>0</c:v>
                </c:pt>
                <c:pt idx="5421">
                  <c:v>0</c:v>
                </c:pt>
                <c:pt idx="5422">
                  <c:v>0</c:v>
                </c:pt>
                <c:pt idx="5423">
                  <c:v>0</c:v>
                </c:pt>
                <c:pt idx="5424">
                  <c:v>0</c:v>
                </c:pt>
                <c:pt idx="5425">
                  <c:v>0</c:v>
                </c:pt>
                <c:pt idx="5426">
                  <c:v>0</c:v>
                </c:pt>
                <c:pt idx="5427">
                  <c:v>0</c:v>
                </c:pt>
                <c:pt idx="5428">
                  <c:v>0</c:v>
                </c:pt>
                <c:pt idx="5429">
                  <c:v>0</c:v>
                </c:pt>
                <c:pt idx="5430">
                  <c:v>0</c:v>
                </c:pt>
                <c:pt idx="5431">
                  <c:v>0</c:v>
                </c:pt>
                <c:pt idx="5432">
                  <c:v>0</c:v>
                </c:pt>
                <c:pt idx="5433">
                  <c:v>0</c:v>
                </c:pt>
                <c:pt idx="5434">
                  <c:v>0</c:v>
                </c:pt>
                <c:pt idx="5435">
                  <c:v>0</c:v>
                </c:pt>
                <c:pt idx="5436">
                  <c:v>0</c:v>
                </c:pt>
                <c:pt idx="5437">
                  <c:v>0</c:v>
                </c:pt>
                <c:pt idx="5438">
                  <c:v>0</c:v>
                </c:pt>
                <c:pt idx="5439">
                  <c:v>0</c:v>
                </c:pt>
                <c:pt idx="5440">
                  <c:v>0</c:v>
                </c:pt>
                <c:pt idx="5441">
                  <c:v>0</c:v>
                </c:pt>
                <c:pt idx="5442">
                  <c:v>0</c:v>
                </c:pt>
                <c:pt idx="5443">
                  <c:v>0</c:v>
                </c:pt>
                <c:pt idx="5444">
                  <c:v>0</c:v>
                </c:pt>
                <c:pt idx="5445">
                  <c:v>0</c:v>
                </c:pt>
                <c:pt idx="5446">
                  <c:v>0</c:v>
                </c:pt>
                <c:pt idx="5447">
                  <c:v>0</c:v>
                </c:pt>
                <c:pt idx="5448">
                  <c:v>0</c:v>
                </c:pt>
                <c:pt idx="5449">
                  <c:v>0</c:v>
                </c:pt>
                <c:pt idx="5450">
                  <c:v>0</c:v>
                </c:pt>
                <c:pt idx="5451">
                  <c:v>0</c:v>
                </c:pt>
                <c:pt idx="5452">
                  <c:v>0</c:v>
                </c:pt>
                <c:pt idx="5453">
                  <c:v>0</c:v>
                </c:pt>
                <c:pt idx="5454">
                  <c:v>0</c:v>
                </c:pt>
                <c:pt idx="5455">
                  <c:v>0</c:v>
                </c:pt>
                <c:pt idx="5456">
                  <c:v>0</c:v>
                </c:pt>
                <c:pt idx="5457">
                  <c:v>0</c:v>
                </c:pt>
                <c:pt idx="5458">
                  <c:v>0</c:v>
                </c:pt>
                <c:pt idx="5459">
                  <c:v>0</c:v>
                </c:pt>
                <c:pt idx="5460">
                  <c:v>0</c:v>
                </c:pt>
                <c:pt idx="5461">
                  <c:v>0</c:v>
                </c:pt>
                <c:pt idx="5462">
                  <c:v>0</c:v>
                </c:pt>
                <c:pt idx="5463">
                  <c:v>0</c:v>
                </c:pt>
                <c:pt idx="5464">
                  <c:v>0</c:v>
                </c:pt>
                <c:pt idx="5465">
                  <c:v>0</c:v>
                </c:pt>
                <c:pt idx="5466">
                  <c:v>0</c:v>
                </c:pt>
                <c:pt idx="5467">
                  <c:v>0</c:v>
                </c:pt>
                <c:pt idx="5468">
                  <c:v>0</c:v>
                </c:pt>
                <c:pt idx="5469">
                  <c:v>0</c:v>
                </c:pt>
                <c:pt idx="5470">
                  <c:v>0</c:v>
                </c:pt>
                <c:pt idx="5471">
                  <c:v>0</c:v>
                </c:pt>
                <c:pt idx="5472">
                  <c:v>0</c:v>
                </c:pt>
                <c:pt idx="5473">
                  <c:v>0</c:v>
                </c:pt>
                <c:pt idx="5474">
                  <c:v>0</c:v>
                </c:pt>
                <c:pt idx="5475">
                  <c:v>0</c:v>
                </c:pt>
                <c:pt idx="5476">
                  <c:v>0</c:v>
                </c:pt>
                <c:pt idx="5477">
                  <c:v>0</c:v>
                </c:pt>
                <c:pt idx="5478">
                  <c:v>0</c:v>
                </c:pt>
                <c:pt idx="5479">
                  <c:v>0</c:v>
                </c:pt>
                <c:pt idx="5480">
                  <c:v>0</c:v>
                </c:pt>
                <c:pt idx="5481">
                  <c:v>0</c:v>
                </c:pt>
                <c:pt idx="5482">
                  <c:v>0</c:v>
                </c:pt>
                <c:pt idx="5483">
                  <c:v>0</c:v>
                </c:pt>
                <c:pt idx="5484">
                  <c:v>0</c:v>
                </c:pt>
                <c:pt idx="5485">
                  <c:v>0</c:v>
                </c:pt>
                <c:pt idx="5486">
                  <c:v>0</c:v>
                </c:pt>
                <c:pt idx="5487">
                  <c:v>0</c:v>
                </c:pt>
                <c:pt idx="5488">
                  <c:v>0</c:v>
                </c:pt>
                <c:pt idx="5489">
                  <c:v>0</c:v>
                </c:pt>
                <c:pt idx="5490">
                  <c:v>0</c:v>
                </c:pt>
                <c:pt idx="5491">
                  <c:v>0</c:v>
                </c:pt>
                <c:pt idx="5492">
                  <c:v>0</c:v>
                </c:pt>
                <c:pt idx="5493">
                  <c:v>0</c:v>
                </c:pt>
                <c:pt idx="5494">
                  <c:v>0</c:v>
                </c:pt>
                <c:pt idx="5495">
                  <c:v>0</c:v>
                </c:pt>
                <c:pt idx="5496">
                  <c:v>0</c:v>
                </c:pt>
                <c:pt idx="5497">
                  <c:v>0</c:v>
                </c:pt>
                <c:pt idx="5498">
                  <c:v>0</c:v>
                </c:pt>
                <c:pt idx="5499">
                  <c:v>0</c:v>
                </c:pt>
                <c:pt idx="5500">
                  <c:v>0</c:v>
                </c:pt>
                <c:pt idx="5501">
                  <c:v>0</c:v>
                </c:pt>
                <c:pt idx="5502">
                  <c:v>0</c:v>
                </c:pt>
                <c:pt idx="5503">
                  <c:v>0</c:v>
                </c:pt>
                <c:pt idx="5504">
                  <c:v>0</c:v>
                </c:pt>
                <c:pt idx="5505">
                  <c:v>0</c:v>
                </c:pt>
                <c:pt idx="5506">
                  <c:v>0</c:v>
                </c:pt>
                <c:pt idx="5507">
                  <c:v>0</c:v>
                </c:pt>
                <c:pt idx="5508">
                  <c:v>0</c:v>
                </c:pt>
                <c:pt idx="5509">
                  <c:v>0</c:v>
                </c:pt>
                <c:pt idx="5510">
                  <c:v>0</c:v>
                </c:pt>
                <c:pt idx="5511">
                  <c:v>0</c:v>
                </c:pt>
                <c:pt idx="5512">
                  <c:v>0</c:v>
                </c:pt>
                <c:pt idx="5513">
                  <c:v>0</c:v>
                </c:pt>
                <c:pt idx="5514">
                  <c:v>0</c:v>
                </c:pt>
                <c:pt idx="5515">
                  <c:v>0</c:v>
                </c:pt>
                <c:pt idx="5516">
                  <c:v>0</c:v>
                </c:pt>
                <c:pt idx="5517">
                  <c:v>0</c:v>
                </c:pt>
                <c:pt idx="5518">
                  <c:v>0</c:v>
                </c:pt>
                <c:pt idx="5519">
                  <c:v>0</c:v>
                </c:pt>
                <c:pt idx="5520">
                  <c:v>0</c:v>
                </c:pt>
                <c:pt idx="5521">
                  <c:v>0</c:v>
                </c:pt>
                <c:pt idx="5522">
                  <c:v>0</c:v>
                </c:pt>
                <c:pt idx="5523">
                  <c:v>0</c:v>
                </c:pt>
                <c:pt idx="5524">
                  <c:v>0</c:v>
                </c:pt>
                <c:pt idx="5525">
                  <c:v>0</c:v>
                </c:pt>
                <c:pt idx="5526">
                  <c:v>0</c:v>
                </c:pt>
                <c:pt idx="5527">
                  <c:v>0</c:v>
                </c:pt>
                <c:pt idx="5528">
                  <c:v>0</c:v>
                </c:pt>
                <c:pt idx="5529">
                  <c:v>0</c:v>
                </c:pt>
                <c:pt idx="5530">
                  <c:v>0</c:v>
                </c:pt>
                <c:pt idx="5531">
                  <c:v>0</c:v>
                </c:pt>
                <c:pt idx="5532">
                  <c:v>0</c:v>
                </c:pt>
                <c:pt idx="5533">
                  <c:v>0</c:v>
                </c:pt>
                <c:pt idx="5534">
                  <c:v>0</c:v>
                </c:pt>
                <c:pt idx="5535">
                  <c:v>0</c:v>
                </c:pt>
                <c:pt idx="5536">
                  <c:v>0</c:v>
                </c:pt>
                <c:pt idx="5537">
                  <c:v>0</c:v>
                </c:pt>
                <c:pt idx="5538">
                  <c:v>0</c:v>
                </c:pt>
                <c:pt idx="5539">
                  <c:v>0</c:v>
                </c:pt>
                <c:pt idx="5540">
                  <c:v>0</c:v>
                </c:pt>
                <c:pt idx="5541">
                  <c:v>0</c:v>
                </c:pt>
                <c:pt idx="5542">
                  <c:v>0</c:v>
                </c:pt>
                <c:pt idx="5543">
                  <c:v>0</c:v>
                </c:pt>
                <c:pt idx="5544">
                  <c:v>0</c:v>
                </c:pt>
                <c:pt idx="5545">
                  <c:v>0</c:v>
                </c:pt>
                <c:pt idx="5546">
                  <c:v>0</c:v>
                </c:pt>
                <c:pt idx="5547">
                  <c:v>0</c:v>
                </c:pt>
                <c:pt idx="5548">
                  <c:v>0</c:v>
                </c:pt>
                <c:pt idx="5549">
                  <c:v>0</c:v>
                </c:pt>
                <c:pt idx="5550">
                  <c:v>0</c:v>
                </c:pt>
                <c:pt idx="5551">
                  <c:v>0</c:v>
                </c:pt>
                <c:pt idx="5552">
                  <c:v>0</c:v>
                </c:pt>
                <c:pt idx="5553">
                  <c:v>0</c:v>
                </c:pt>
                <c:pt idx="5554">
                  <c:v>0</c:v>
                </c:pt>
                <c:pt idx="5555">
                  <c:v>0</c:v>
                </c:pt>
                <c:pt idx="5556">
                  <c:v>0</c:v>
                </c:pt>
                <c:pt idx="5557">
                  <c:v>0</c:v>
                </c:pt>
                <c:pt idx="5558">
                  <c:v>0</c:v>
                </c:pt>
                <c:pt idx="5559">
                  <c:v>0</c:v>
                </c:pt>
                <c:pt idx="5560">
                  <c:v>0</c:v>
                </c:pt>
                <c:pt idx="5561">
                  <c:v>0</c:v>
                </c:pt>
                <c:pt idx="5562">
                  <c:v>0</c:v>
                </c:pt>
                <c:pt idx="5563">
                  <c:v>0</c:v>
                </c:pt>
                <c:pt idx="5564">
                  <c:v>0</c:v>
                </c:pt>
                <c:pt idx="5565">
                  <c:v>0</c:v>
                </c:pt>
                <c:pt idx="5566">
                  <c:v>0</c:v>
                </c:pt>
                <c:pt idx="5567">
                  <c:v>0</c:v>
                </c:pt>
                <c:pt idx="5568">
                  <c:v>0</c:v>
                </c:pt>
                <c:pt idx="5569">
                  <c:v>0</c:v>
                </c:pt>
                <c:pt idx="5570">
                  <c:v>0</c:v>
                </c:pt>
                <c:pt idx="5571">
                  <c:v>0</c:v>
                </c:pt>
                <c:pt idx="5572">
                  <c:v>0</c:v>
                </c:pt>
                <c:pt idx="5573">
                  <c:v>0</c:v>
                </c:pt>
                <c:pt idx="5574">
                  <c:v>0</c:v>
                </c:pt>
                <c:pt idx="5575">
                  <c:v>0</c:v>
                </c:pt>
                <c:pt idx="5576">
                  <c:v>0</c:v>
                </c:pt>
                <c:pt idx="5577">
                  <c:v>0</c:v>
                </c:pt>
                <c:pt idx="5578">
                  <c:v>0</c:v>
                </c:pt>
                <c:pt idx="5579">
                  <c:v>0</c:v>
                </c:pt>
                <c:pt idx="5580">
                  <c:v>0</c:v>
                </c:pt>
                <c:pt idx="5581">
                  <c:v>0</c:v>
                </c:pt>
                <c:pt idx="5582">
                  <c:v>0</c:v>
                </c:pt>
                <c:pt idx="5583">
                  <c:v>0</c:v>
                </c:pt>
                <c:pt idx="5584">
                  <c:v>0</c:v>
                </c:pt>
                <c:pt idx="5585">
                  <c:v>0</c:v>
                </c:pt>
                <c:pt idx="5586">
                  <c:v>0</c:v>
                </c:pt>
                <c:pt idx="5587">
                  <c:v>0</c:v>
                </c:pt>
                <c:pt idx="5588">
                  <c:v>0</c:v>
                </c:pt>
                <c:pt idx="5589">
                  <c:v>0</c:v>
                </c:pt>
                <c:pt idx="5590">
                  <c:v>0</c:v>
                </c:pt>
                <c:pt idx="5591">
                  <c:v>0</c:v>
                </c:pt>
                <c:pt idx="5592">
                  <c:v>0</c:v>
                </c:pt>
                <c:pt idx="5593">
                  <c:v>0</c:v>
                </c:pt>
                <c:pt idx="5594">
                  <c:v>0</c:v>
                </c:pt>
                <c:pt idx="5595">
                  <c:v>0</c:v>
                </c:pt>
                <c:pt idx="5596">
                  <c:v>0</c:v>
                </c:pt>
                <c:pt idx="5597">
                  <c:v>0</c:v>
                </c:pt>
                <c:pt idx="5598">
                  <c:v>0</c:v>
                </c:pt>
                <c:pt idx="5599">
                  <c:v>0</c:v>
                </c:pt>
                <c:pt idx="5600">
                  <c:v>0</c:v>
                </c:pt>
                <c:pt idx="5601">
                  <c:v>0</c:v>
                </c:pt>
                <c:pt idx="5602">
                  <c:v>0</c:v>
                </c:pt>
                <c:pt idx="5603">
                  <c:v>0</c:v>
                </c:pt>
                <c:pt idx="5604">
                  <c:v>0</c:v>
                </c:pt>
                <c:pt idx="5605">
                  <c:v>0</c:v>
                </c:pt>
                <c:pt idx="5606">
                  <c:v>0</c:v>
                </c:pt>
                <c:pt idx="5607">
                  <c:v>0</c:v>
                </c:pt>
                <c:pt idx="5608">
                  <c:v>0</c:v>
                </c:pt>
                <c:pt idx="5609">
                  <c:v>0</c:v>
                </c:pt>
                <c:pt idx="5610">
                  <c:v>0</c:v>
                </c:pt>
                <c:pt idx="5611">
                  <c:v>0</c:v>
                </c:pt>
                <c:pt idx="5612">
                  <c:v>0</c:v>
                </c:pt>
                <c:pt idx="5613">
                  <c:v>0</c:v>
                </c:pt>
                <c:pt idx="5614">
                  <c:v>0</c:v>
                </c:pt>
                <c:pt idx="5615">
                  <c:v>0</c:v>
                </c:pt>
                <c:pt idx="5616">
                  <c:v>0</c:v>
                </c:pt>
                <c:pt idx="5617">
                  <c:v>0</c:v>
                </c:pt>
                <c:pt idx="5618">
                  <c:v>0</c:v>
                </c:pt>
                <c:pt idx="5619">
                  <c:v>0</c:v>
                </c:pt>
                <c:pt idx="5620">
                  <c:v>0</c:v>
                </c:pt>
                <c:pt idx="5621">
                  <c:v>0</c:v>
                </c:pt>
                <c:pt idx="5622">
                  <c:v>0</c:v>
                </c:pt>
                <c:pt idx="5623">
                  <c:v>0</c:v>
                </c:pt>
                <c:pt idx="5624">
                  <c:v>0</c:v>
                </c:pt>
                <c:pt idx="5625">
                  <c:v>0</c:v>
                </c:pt>
                <c:pt idx="5626">
                  <c:v>0</c:v>
                </c:pt>
                <c:pt idx="5627">
                  <c:v>0</c:v>
                </c:pt>
                <c:pt idx="5628">
                  <c:v>0</c:v>
                </c:pt>
                <c:pt idx="5629">
                  <c:v>0</c:v>
                </c:pt>
                <c:pt idx="5630">
                  <c:v>0</c:v>
                </c:pt>
                <c:pt idx="5631">
                  <c:v>0</c:v>
                </c:pt>
                <c:pt idx="5632">
                  <c:v>0</c:v>
                </c:pt>
                <c:pt idx="5633">
                  <c:v>0</c:v>
                </c:pt>
                <c:pt idx="5634">
                  <c:v>0</c:v>
                </c:pt>
                <c:pt idx="5635">
                  <c:v>0</c:v>
                </c:pt>
                <c:pt idx="5636">
                  <c:v>0</c:v>
                </c:pt>
                <c:pt idx="5637">
                  <c:v>0</c:v>
                </c:pt>
                <c:pt idx="5638">
                  <c:v>0</c:v>
                </c:pt>
                <c:pt idx="5639">
                  <c:v>0</c:v>
                </c:pt>
                <c:pt idx="5640">
                  <c:v>0</c:v>
                </c:pt>
                <c:pt idx="5641">
                  <c:v>0</c:v>
                </c:pt>
                <c:pt idx="5642">
                  <c:v>0</c:v>
                </c:pt>
                <c:pt idx="5643">
                  <c:v>0</c:v>
                </c:pt>
                <c:pt idx="5644">
                  <c:v>0</c:v>
                </c:pt>
                <c:pt idx="5645">
                  <c:v>0</c:v>
                </c:pt>
                <c:pt idx="5646">
                  <c:v>0</c:v>
                </c:pt>
                <c:pt idx="5647">
                  <c:v>0</c:v>
                </c:pt>
                <c:pt idx="5648">
                  <c:v>0</c:v>
                </c:pt>
                <c:pt idx="5649">
                  <c:v>0</c:v>
                </c:pt>
                <c:pt idx="5650">
                  <c:v>0</c:v>
                </c:pt>
                <c:pt idx="5651">
                  <c:v>0</c:v>
                </c:pt>
                <c:pt idx="5652">
                  <c:v>0</c:v>
                </c:pt>
                <c:pt idx="5653">
                  <c:v>0</c:v>
                </c:pt>
                <c:pt idx="5654">
                  <c:v>0</c:v>
                </c:pt>
                <c:pt idx="5655">
                  <c:v>0</c:v>
                </c:pt>
                <c:pt idx="5656">
                  <c:v>0</c:v>
                </c:pt>
                <c:pt idx="5657">
                  <c:v>0</c:v>
                </c:pt>
                <c:pt idx="5658">
                  <c:v>0</c:v>
                </c:pt>
                <c:pt idx="5659">
                  <c:v>0</c:v>
                </c:pt>
                <c:pt idx="5660">
                  <c:v>0</c:v>
                </c:pt>
                <c:pt idx="5661">
                  <c:v>0</c:v>
                </c:pt>
                <c:pt idx="5662">
                  <c:v>0</c:v>
                </c:pt>
                <c:pt idx="5663">
                  <c:v>0</c:v>
                </c:pt>
                <c:pt idx="5664">
                  <c:v>0</c:v>
                </c:pt>
                <c:pt idx="5665">
                  <c:v>0</c:v>
                </c:pt>
                <c:pt idx="5666">
                  <c:v>0</c:v>
                </c:pt>
                <c:pt idx="5667">
                  <c:v>0</c:v>
                </c:pt>
                <c:pt idx="5668">
                  <c:v>0</c:v>
                </c:pt>
                <c:pt idx="5669">
                  <c:v>0</c:v>
                </c:pt>
                <c:pt idx="5670">
                  <c:v>0</c:v>
                </c:pt>
                <c:pt idx="5671">
                  <c:v>0</c:v>
                </c:pt>
                <c:pt idx="5672">
                  <c:v>0</c:v>
                </c:pt>
                <c:pt idx="5673">
                  <c:v>0</c:v>
                </c:pt>
                <c:pt idx="5674">
                  <c:v>0</c:v>
                </c:pt>
                <c:pt idx="5675">
                  <c:v>0</c:v>
                </c:pt>
                <c:pt idx="5676">
                  <c:v>0</c:v>
                </c:pt>
                <c:pt idx="5677">
                  <c:v>0</c:v>
                </c:pt>
                <c:pt idx="5678">
                  <c:v>0</c:v>
                </c:pt>
                <c:pt idx="5679">
                  <c:v>0</c:v>
                </c:pt>
                <c:pt idx="5680">
                  <c:v>0</c:v>
                </c:pt>
                <c:pt idx="5681">
                  <c:v>0</c:v>
                </c:pt>
                <c:pt idx="5682">
                  <c:v>0</c:v>
                </c:pt>
                <c:pt idx="5683">
                  <c:v>0</c:v>
                </c:pt>
                <c:pt idx="5684">
                  <c:v>0</c:v>
                </c:pt>
                <c:pt idx="5685">
                  <c:v>0</c:v>
                </c:pt>
                <c:pt idx="5686">
                  <c:v>0</c:v>
                </c:pt>
                <c:pt idx="5687">
                  <c:v>0</c:v>
                </c:pt>
                <c:pt idx="5688">
                  <c:v>0</c:v>
                </c:pt>
                <c:pt idx="5689">
                  <c:v>0</c:v>
                </c:pt>
                <c:pt idx="5690">
                  <c:v>0</c:v>
                </c:pt>
                <c:pt idx="5691">
                  <c:v>0</c:v>
                </c:pt>
                <c:pt idx="5692">
                  <c:v>0</c:v>
                </c:pt>
                <c:pt idx="5693">
                  <c:v>0</c:v>
                </c:pt>
                <c:pt idx="5694">
                  <c:v>0</c:v>
                </c:pt>
                <c:pt idx="5695">
                  <c:v>0</c:v>
                </c:pt>
                <c:pt idx="5696">
                  <c:v>0</c:v>
                </c:pt>
                <c:pt idx="5697">
                  <c:v>0</c:v>
                </c:pt>
                <c:pt idx="5698">
                  <c:v>0</c:v>
                </c:pt>
                <c:pt idx="5699">
                  <c:v>0</c:v>
                </c:pt>
                <c:pt idx="5700">
                  <c:v>0</c:v>
                </c:pt>
                <c:pt idx="5701">
                  <c:v>0</c:v>
                </c:pt>
                <c:pt idx="5702">
                  <c:v>0</c:v>
                </c:pt>
                <c:pt idx="5703">
                  <c:v>0</c:v>
                </c:pt>
                <c:pt idx="5704">
                  <c:v>0</c:v>
                </c:pt>
                <c:pt idx="5705">
                  <c:v>0</c:v>
                </c:pt>
                <c:pt idx="5706">
                  <c:v>0</c:v>
                </c:pt>
                <c:pt idx="5707">
                  <c:v>0</c:v>
                </c:pt>
                <c:pt idx="5708">
                  <c:v>0</c:v>
                </c:pt>
                <c:pt idx="5709">
                  <c:v>0</c:v>
                </c:pt>
                <c:pt idx="5710">
                  <c:v>0</c:v>
                </c:pt>
                <c:pt idx="5711">
                  <c:v>0</c:v>
                </c:pt>
                <c:pt idx="5712">
                  <c:v>0</c:v>
                </c:pt>
                <c:pt idx="5713">
                  <c:v>0</c:v>
                </c:pt>
                <c:pt idx="5714">
                  <c:v>0</c:v>
                </c:pt>
                <c:pt idx="5715">
                  <c:v>0</c:v>
                </c:pt>
                <c:pt idx="5716">
                  <c:v>0</c:v>
                </c:pt>
                <c:pt idx="5717">
                  <c:v>0</c:v>
                </c:pt>
                <c:pt idx="5718">
                  <c:v>0</c:v>
                </c:pt>
                <c:pt idx="5719">
                  <c:v>0</c:v>
                </c:pt>
                <c:pt idx="5720">
                  <c:v>0</c:v>
                </c:pt>
                <c:pt idx="5721">
                  <c:v>0</c:v>
                </c:pt>
                <c:pt idx="5722">
                  <c:v>0</c:v>
                </c:pt>
                <c:pt idx="5723">
                  <c:v>0</c:v>
                </c:pt>
                <c:pt idx="5724">
                  <c:v>0</c:v>
                </c:pt>
                <c:pt idx="5725">
                  <c:v>0</c:v>
                </c:pt>
                <c:pt idx="5726">
                  <c:v>0</c:v>
                </c:pt>
                <c:pt idx="5727">
                  <c:v>0</c:v>
                </c:pt>
                <c:pt idx="5728">
                  <c:v>0</c:v>
                </c:pt>
                <c:pt idx="5729">
                  <c:v>0</c:v>
                </c:pt>
                <c:pt idx="5730">
                  <c:v>0</c:v>
                </c:pt>
                <c:pt idx="5731">
                  <c:v>0</c:v>
                </c:pt>
                <c:pt idx="5732">
                  <c:v>0</c:v>
                </c:pt>
                <c:pt idx="5733">
                  <c:v>0</c:v>
                </c:pt>
                <c:pt idx="5734">
                  <c:v>0</c:v>
                </c:pt>
                <c:pt idx="5735">
                  <c:v>0</c:v>
                </c:pt>
                <c:pt idx="5736">
                  <c:v>0</c:v>
                </c:pt>
                <c:pt idx="5737">
                  <c:v>0</c:v>
                </c:pt>
                <c:pt idx="5738">
                  <c:v>0</c:v>
                </c:pt>
                <c:pt idx="5739">
                  <c:v>0</c:v>
                </c:pt>
                <c:pt idx="5740">
                  <c:v>0</c:v>
                </c:pt>
                <c:pt idx="5741">
                  <c:v>0</c:v>
                </c:pt>
                <c:pt idx="5742">
                  <c:v>0</c:v>
                </c:pt>
                <c:pt idx="5743">
                  <c:v>0</c:v>
                </c:pt>
                <c:pt idx="5744">
                  <c:v>0</c:v>
                </c:pt>
                <c:pt idx="5745">
                  <c:v>0</c:v>
                </c:pt>
                <c:pt idx="5746">
                  <c:v>0</c:v>
                </c:pt>
                <c:pt idx="5747">
                  <c:v>0</c:v>
                </c:pt>
                <c:pt idx="5748">
                  <c:v>0</c:v>
                </c:pt>
                <c:pt idx="5749">
                  <c:v>0</c:v>
                </c:pt>
                <c:pt idx="5750">
                  <c:v>0</c:v>
                </c:pt>
                <c:pt idx="5751">
                  <c:v>0</c:v>
                </c:pt>
                <c:pt idx="5752">
                  <c:v>0</c:v>
                </c:pt>
                <c:pt idx="5753">
                  <c:v>0</c:v>
                </c:pt>
                <c:pt idx="5754">
                  <c:v>0</c:v>
                </c:pt>
                <c:pt idx="5755">
                  <c:v>0</c:v>
                </c:pt>
                <c:pt idx="5756">
                  <c:v>0</c:v>
                </c:pt>
                <c:pt idx="5757">
                  <c:v>0</c:v>
                </c:pt>
                <c:pt idx="5758">
                  <c:v>0</c:v>
                </c:pt>
                <c:pt idx="5759">
                  <c:v>0</c:v>
                </c:pt>
                <c:pt idx="5760">
                  <c:v>0</c:v>
                </c:pt>
                <c:pt idx="5761">
                  <c:v>0</c:v>
                </c:pt>
                <c:pt idx="5762">
                  <c:v>0</c:v>
                </c:pt>
                <c:pt idx="5763">
                  <c:v>0</c:v>
                </c:pt>
                <c:pt idx="5764">
                  <c:v>0</c:v>
                </c:pt>
                <c:pt idx="5765">
                  <c:v>0</c:v>
                </c:pt>
                <c:pt idx="5766">
                  <c:v>0</c:v>
                </c:pt>
                <c:pt idx="5767">
                  <c:v>0</c:v>
                </c:pt>
                <c:pt idx="5768">
                  <c:v>0</c:v>
                </c:pt>
                <c:pt idx="5769">
                  <c:v>0</c:v>
                </c:pt>
                <c:pt idx="5770">
                  <c:v>0</c:v>
                </c:pt>
                <c:pt idx="5771">
                  <c:v>0</c:v>
                </c:pt>
                <c:pt idx="5772">
                  <c:v>0</c:v>
                </c:pt>
                <c:pt idx="5773">
                  <c:v>0</c:v>
                </c:pt>
                <c:pt idx="5774">
                  <c:v>0</c:v>
                </c:pt>
                <c:pt idx="5775">
                  <c:v>0</c:v>
                </c:pt>
                <c:pt idx="5776">
                  <c:v>0</c:v>
                </c:pt>
                <c:pt idx="5777">
                  <c:v>0</c:v>
                </c:pt>
                <c:pt idx="5778">
                  <c:v>0</c:v>
                </c:pt>
                <c:pt idx="5779">
                  <c:v>0</c:v>
                </c:pt>
                <c:pt idx="5780">
                  <c:v>0</c:v>
                </c:pt>
                <c:pt idx="5781">
                  <c:v>0</c:v>
                </c:pt>
                <c:pt idx="5782">
                  <c:v>0</c:v>
                </c:pt>
                <c:pt idx="5783">
                  <c:v>0</c:v>
                </c:pt>
                <c:pt idx="5784">
                  <c:v>0</c:v>
                </c:pt>
                <c:pt idx="5785">
                  <c:v>0</c:v>
                </c:pt>
                <c:pt idx="5786">
                  <c:v>0</c:v>
                </c:pt>
                <c:pt idx="5787">
                  <c:v>0</c:v>
                </c:pt>
                <c:pt idx="5788">
                  <c:v>0</c:v>
                </c:pt>
                <c:pt idx="5789">
                  <c:v>0</c:v>
                </c:pt>
                <c:pt idx="5790">
                  <c:v>0</c:v>
                </c:pt>
                <c:pt idx="5791">
                  <c:v>0</c:v>
                </c:pt>
                <c:pt idx="5792">
                  <c:v>0</c:v>
                </c:pt>
                <c:pt idx="5793">
                  <c:v>0</c:v>
                </c:pt>
                <c:pt idx="5794">
                  <c:v>0</c:v>
                </c:pt>
                <c:pt idx="5795">
                  <c:v>0</c:v>
                </c:pt>
                <c:pt idx="5796">
                  <c:v>0</c:v>
                </c:pt>
                <c:pt idx="5797">
                  <c:v>0</c:v>
                </c:pt>
                <c:pt idx="5798">
                  <c:v>0</c:v>
                </c:pt>
                <c:pt idx="5799">
                  <c:v>0</c:v>
                </c:pt>
                <c:pt idx="5800">
                  <c:v>0</c:v>
                </c:pt>
                <c:pt idx="5801">
                  <c:v>0</c:v>
                </c:pt>
                <c:pt idx="5802">
                  <c:v>0</c:v>
                </c:pt>
                <c:pt idx="5803">
                  <c:v>0</c:v>
                </c:pt>
                <c:pt idx="5804">
                  <c:v>0</c:v>
                </c:pt>
                <c:pt idx="5805">
                  <c:v>0</c:v>
                </c:pt>
                <c:pt idx="5806">
                  <c:v>0</c:v>
                </c:pt>
                <c:pt idx="5807">
                  <c:v>0</c:v>
                </c:pt>
                <c:pt idx="5808">
                  <c:v>0</c:v>
                </c:pt>
                <c:pt idx="5809">
                  <c:v>0</c:v>
                </c:pt>
                <c:pt idx="5810">
                  <c:v>0</c:v>
                </c:pt>
                <c:pt idx="5811">
                  <c:v>0</c:v>
                </c:pt>
                <c:pt idx="5812">
                  <c:v>0</c:v>
                </c:pt>
                <c:pt idx="5813">
                  <c:v>0</c:v>
                </c:pt>
                <c:pt idx="5814">
                  <c:v>0</c:v>
                </c:pt>
                <c:pt idx="5815">
                  <c:v>0</c:v>
                </c:pt>
                <c:pt idx="5816">
                  <c:v>0</c:v>
                </c:pt>
                <c:pt idx="5817">
                  <c:v>0</c:v>
                </c:pt>
                <c:pt idx="5818">
                  <c:v>0</c:v>
                </c:pt>
                <c:pt idx="5819">
                  <c:v>0</c:v>
                </c:pt>
                <c:pt idx="5820">
                  <c:v>0</c:v>
                </c:pt>
                <c:pt idx="5821">
                  <c:v>0</c:v>
                </c:pt>
                <c:pt idx="5822">
                  <c:v>0</c:v>
                </c:pt>
                <c:pt idx="5823">
                  <c:v>0</c:v>
                </c:pt>
                <c:pt idx="5824">
                  <c:v>0</c:v>
                </c:pt>
                <c:pt idx="5825">
                  <c:v>0</c:v>
                </c:pt>
                <c:pt idx="5826">
                  <c:v>0</c:v>
                </c:pt>
                <c:pt idx="5827">
                  <c:v>0</c:v>
                </c:pt>
                <c:pt idx="5828">
                  <c:v>0</c:v>
                </c:pt>
                <c:pt idx="5829">
                  <c:v>0</c:v>
                </c:pt>
                <c:pt idx="5830">
                  <c:v>0</c:v>
                </c:pt>
                <c:pt idx="5831">
                  <c:v>0</c:v>
                </c:pt>
                <c:pt idx="5832">
                  <c:v>0</c:v>
                </c:pt>
                <c:pt idx="5833">
                  <c:v>0</c:v>
                </c:pt>
                <c:pt idx="5834">
                  <c:v>0</c:v>
                </c:pt>
                <c:pt idx="5835">
                  <c:v>0</c:v>
                </c:pt>
                <c:pt idx="5836">
                  <c:v>0</c:v>
                </c:pt>
                <c:pt idx="5837">
                  <c:v>0</c:v>
                </c:pt>
                <c:pt idx="5838">
                  <c:v>0</c:v>
                </c:pt>
                <c:pt idx="5839">
                  <c:v>0</c:v>
                </c:pt>
                <c:pt idx="5840">
                  <c:v>0</c:v>
                </c:pt>
                <c:pt idx="5841">
                  <c:v>0</c:v>
                </c:pt>
                <c:pt idx="5842">
                  <c:v>0</c:v>
                </c:pt>
                <c:pt idx="5843">
                  <c:v>0</c:v>
                </c:pt>
                <c:pt idx="5844">
                  <c:v>0</c:v>
                </c:pt>
                <c:pt idx="5845">
                  <c:v>0</c:v>
                </c:pt>
                <c:pt idx="5846">
                  <c:v>0</c:v>
                </c:pt>
                <c:pt idx="5847">
                  <c:v>0</c:v>
                </c:pt>
                <c:pt idx="5848">
                  <c:v>0</c:v>
                </c:pt>
                <c:pt idx="5849">
                  <c:v>0</c:v>
                </c:pt>
                <c:pt idx="5850">
                  <c:v>0</c:v>
                </c:pt>
                <c:pt idx="5851">
                  <c:v>0</c:v>
                </c:pt>
                <c:pt idx="5852">
                  <c:v>0</c:v>
                </c:pt>
                <c:pt idx="5853">
                  <c:v>0</c:v>
                </c:pt>
                <c:pt idx="5854">
                  <c:v>0</c:v>
                </c:pt>
                <c:pt idx="5855">
                  <c:v>0</c:v>
                </c:pt>
                <c:pt idx="5856">
                  <c:v>0</c:v>
                </c:pt>
                <c:pt idx="5857">
                  <c:v>0</c:v>
                </c:pt>
                <c:pt idx="5858">
                  <c:v>0</c:v>
                </c:pt>
                <c:pt idx="5859">
                  <c:v>0</c:v>
                </c:pt>
                <c:pt idx="5860">
                  <c:v>0</c:v>
                </c:pt>
                <c:pt idx="5861">
                  <c:v>0</c:v>
                </c:pt>
                <c:pt idx="5862">
                  <c:v>0</c:v>
                </c:pt>
                <c:pt idx="5863">
                  <c:v>0</c:v>
                </c:pt>
                <c:pt idx="5864">
                  <c:v>0</c:v>
                </c:pt>
                <c:pt idx="5865">
                  <c:v>0</c:v>
                </c:pt>
                <c:pt idx="5866">
                  <c:v>0</c:v>
                </c:pt>
                <c:pt idx="5867">
                  <c:v>0</c:v>
                </c:pt>
                <c:pt idx="5868">
                  <c:v>0</c:v>
                </c:pt>
                <c:pt idx="5869">
                  <c:v>0</c:v>
                </c:pt>
                <c:pt idx="5870">
                  <c:v>0</c:v>
                </c:pt>
                <c:pt idx="5871">
                  <c:v>0</c:v>
                </c:pt>
                <c:pt idx="5872">
                  <c:v>0</c:v>
                </c:pt>
                <c:pt idx="5873">
                  <c:v>0</c:v>
                </c:pt>
                <c:pt idx="5874">
                  <c:v>0</c:v>
                </c:pt>
                <c:pt idx="5875">
                  <c:v>0</c:v>
                </c:pt>
                <c:pt idx="5876">
                  <c:v>0</c:v>
                </c:pt>
                <c:pt idx="5877">
                  <c:v>0</c:v>
                </c:pt>
                <c:pt idx="5878">
                  <c:v>0</c:v>
                </c:pt>
                <c:pt idx="5879">
                  <c:v>0</c:v>
                </c:pt>
                <c:pt idx="5880">
                  <c:v>0</c:v>
                </c:pt>
                <c:pt idx="5881">
                  <c:v>0</c:v>
                </c:pt>
                <c:pt idx="5882">
                  <c:v>0</c:v>
                </c:pt>
                <c:pt idx="5883">
                  <c:v>0</c:v>
                </c:pt>
                <c:pt idx="5884">
                  <c:v>0</c:v>
                </c:pt>
                <c:pt idx="5885">
                  <c:v>0</c:v>
                </c:pt>
                <c:pt idx="5886">
                  <c:v>0</c:v>
                </c:pt>
                <c:pt idx="5887">
                  <c:v>0</c:v>
                </c:pt>
                <c:pt idx="5888">
                  <c:v>0</c:v>
                </c:pt>
                <c:pt idx="5889">
                  <c:v>0</c:v>
                </c:pt>
                <c:pt idx="5890">
                  <c:v>0</c:v>
                </c:pt>
                <c:pt idx="5891">
                  <c:v>0</c:v>
                </c:pt>
                <c:pt idx="5892">
                  <c:v>0</c:v>
                </c:pt>
                <c:pt idx="5893">
                  <c:v>0</c:v>
                </c:pt>
                <c:pt idx="5894">
                  <c:v>0</c:v>
                </c:pt>
                <c:pt idx="5895">
                  <c:v>0</c:v>
                </c:pt>
                <c:pt idx="5896">
                  <c:v>0</c:v>
                </c:pt>
                <c:pt idx="5897">
                  <c:v>0</c:v>
                </c:pt>
                <c:pt idx="5898">
                  <c:v>0</c:v>
                </c:pt>
                <c:pt idx="5899">
                  <c:v>0</c:v>
                </c:pt>
                <c:pt idx="5900">
                  <c:v>0</c:v>
                </c:pt>
                <c:pt idx="5901">
                  <c:v>0</c:v>
                </c:pt>
                <c:pt idx="5902">
                  <c:v>0</c:v>
                </c:pt>
                <c:pt idx="5903">
                  <c:v>0</c:v>
                </c:pt>
                <c:pt idx="5904">
                  <c:v>0</c:v>
                </c:pt>
                <c:pt idx="5905">
                  <c:v>0</c:v>
                </c:pt>
                <c:pt idx="5906">
                  <c:v>0</c:v>
                </c:pt>
                <c:pt idx="5907">
                  <c:v>0</c:v>
                </c:pt>
                <c:pt idx="5908">
                  <c:v>0</c:v>
                </c:pt>
                <c:pt idx="5909">
                  <c:v>0</c:v>
                </c:pt>
                <c:pt idx="5910">
                  <c:v>0</c:v>
                </c:pt>
                <c:pt idx="5911">
                  <c:v>0</c:v>
                </c:pt>
                <c:pt idx="5912">
                  <c:v>0</c:v>
                </c:pt>
                <c:pt idx="5913">
                  <c:v>0</c:v>
                </c:pt>
                <c:pt idx="5914">
                  <c:v>0</c:v>
                </c:pt>
                <c:pt idx="5915">
                  <c:v>0</c:v>
                </c:pt>
                <c:pt idx="5916">
                  <c:v>0</c:v>
                </c:pt>
                <c:pt idx="5917">
                  <c:v>0</c:v>
                </c:pt>
                <c:pt idx="5918">
                  <c:v>0</c:v>
                </c:pt>
                <c:pt idx="5919">
                  <c:v>0</c:v>
                </c:pt>
                <c:pt idx="5920">
                  <c:v>0</c:v>
                </c:pt>
                <c:pt idx="5921">
                  <c:v>0</c:v>
                </c:pt>
                <c:pt idx="5922">
                  <c:v>0</c:v>
                </c:pt>
                <c:pt idx="5923">
                  <c:v>0</c:v>
                </c:pt>
                <c:pt idx="5924">
                  <c:v>0</c:v>
                </c:pt>
                <c:pt idx="5925">
                  <c:v>0</c:v>
                </c:pt>
                <c:pt idx="5926">
                  <c:v>0</c:v>
                </c:pt>
                <c:pt idx="5927">
                  <c:v>0</c:v>
                </c:pt>
                <c:pt idx="5928">
                  <c:v>0</c:v>
                </c:pt>
                <c:pt idx="5929">
                  <c:v>0</c:v>
                </c:pt>
                <c:pt idx="5930">
                  <c:v>0</c:v>
                </c:pt>
                <c:pt idx="5931">
                  <c:v>0</c:v>
                </c:pt>
                <c:pt idx="5932">
                  <c:v>0</c:v>
                </c:pt>
                <c:pt idx="5933">
                  <c:v>0</c:v>
                </c:pt>
                <c:pt idx="5934">
                  <c:v>0</c:v>
                </c:pt>
                <c:pt idx="5935">
                  <c:v>0</c:v>
                </c:pt>
                <c:pt idx="5936">
                  <c:v>0</c:v>
                </c:pt>
                <c:pt idx="5937">
                  <c:v>0</c:v>
                </c:pt>
                <c:pt idx="5938">
                  <c:v>0</c:v>
                </c:pt>
                <c:pt idx="5939">
                  <c:v>0</c:v>
                </c:pt>
                <c:pt idx="5940">
                  <c:v>0</c:v>
                </c:pt>
                <c:pt idx="5941">
                  <c:v>0</c:v>
                </c:pt>
                <c:pt idx="5942">
                  <c:v>0</c:v>
                </c:pt>
                <c:pt idx="5943">
                  <c:v>0</c:v>
                </c:pt>
                <c:pt idx="5944">
                  <c:v>0</c:v>
                </c:pt>
                <c:pt idx="5945">
                  <c:v>0</c:v>
                </c:pt>
                <c:pt idx="5946">
                  <c:v>0</c:v>
                </c:pt>
                <c:pt idx="5947">
                  <c:v>0</c:v>
                </c:pt>
                <c:pt idx="5948">
                  <c:v>0</c:v>
                </c:pt>
                <c:pt idx="5949">
                  <c:v>0</c:v>
                </c:pt>
                <c:pt idx="5950">
                  <c:v>0</c:v>
                </c:pt>
                <c:pt idx="5951">
                  <c:v>0</c:v>
                </c:pt>
                <c:pt idx="5952">
                  <c:v>0</c:v>
                </c:pt>
                <c:pt idx="5953">
                  <c:v>0</c:v>
                </c:pt>
                <c:pt idx="5954">
                  <c:v>0</c:v>
                </c:pt>
                <c:pt idx="5955">
                  <c:v>0</c:v>
                </c:pt>
                <c:pt idx="5956">
                  <c:v>0</c:v>
                </c:pt>
                <c:pt idx="5957">
                  <c:v>0</c:v>
                </c:pt>
                <c:pt idx="5958">
                  <c:v>0</c:v>
                </c:pt>
                <c:pt idx="5959">
                  <c:v>0</c:v>
                </c:pt>
                <c:pt idx="5960">
                  <c:v>0</c:v>
                </c:pt>
                <c:pt idx="5961">
                  <c:v>0</c:v>
                </c:pt>
                <c:pt idx="5962">
                  <c:v>0</c:v>
                </c:pt>
                <c:pt idx="5963">
                  <c:v>0</c:v>
                </c:pt>
                <c:pt idx="5964">
                  <c:v>0</c:v>
                </c:pt>
                <c:pt idx="5965">
                  <c:v>0</c:v>
                </c:pt>
                <c:pt idx="5966">
                  <c:v>0</c:v>
                </c:pt>
                <c:pt idx="5967">
                  <c:v>0</c:v>
                </c:pt>
                <c:pt idx="5968">
                  <c:v>0</c:v>
                </c:pt>
                <c:pt idx="5969">
                  <c:v>0</c:v>
                </c:pt>
                <c:pt idx="5970">
                  <c:v>0</c:v>
                </c:pt>
                <c:pt idx="5971">
                  <c:v>0</c:v>
                </c:pt>
                <c:pt idx="5972">
                  <c:v>0</c:v>
                </c:pt>
                <c:pt idx="5973">
                  <c:v>0</c:v>
                </c:pt>
                <c:pt idx="5974">
                  <c:v>0</c:v>
                </c:pt>
                <c:pt idx="5975">
                  <c:v>0</c:v>
                </c:pt>
                <c:pt idx="5976">
                  <c:v>0</c:v>
                </c:pt>
                <c:pt idx="5977">
                  <c:v>0</c:v>
                </c:pt>
                <c:pt idx="5978">
                  <c:v>0</c:v>
                </c:pt>
                <c:pt idx="5979">
                  <c:v>0</c:v>
                </c:pt>
                <c:pt idx="5980">
                  <c:v>0</c:v>
                </c:pt>
                <c:pt idx="5981">
                  <c:v>0</c:v>
                </c:pt>
                <c:pt idx="5982">
                  <c:v>0</c:v>
                </c:pt>
                <c:pt idx="5983">
                  <c:v>0</c:v>
                </c:pt>
                <c:pt idx="5984">
                  <c:v>0</c:v>
                </c:pt>
                <c:pt idx="5985">
                  <c:v>0</c:v>
                </c:pt>
                <c:pt idx="5986">
                  <c:v>0</c:v>
                </c:pt>
                <c:pt idx="5987">
                  <c:v>0</c:v>
                </c:pt>
                <c:pt idx="5988">
                  <c:v>0</c:v>
                </c:pt>
                <c:pt idx="5989">
                  <c:v>0</c:v>
                </c:pt>
                <c:pt idx="5990">
                  <c:v>0</c:v>
                </c:pt>
                <c:pt idx="5991">
                  <c:v>0</c:v>
                </c:pt>
                <c:pt idx="5992">
                  <c:v>0</c:v>
                </c:pt>
                <c:pt idx="5993">
                  <c:v>0</c:v>
                </c:pt>
                <c:pt idx="5994">
                  <c:v>0</c:v>
                </c:pt>
                <c:pt idx="5995">
                  <c:v>0</c:v>
                </c:pt>
                <c:pt idx="5996">
                  <c:v>0</c:v>
                </c:pt>
                <c:pt idx="5997">
                  <c:v>0</c:v>
                </c:pt>
                <c:pt idx="5998">
                  <c:v>0</c:v>
                </c:pt>
                <c:pt idx="5999">
                  <c:v>0</c:v>
                </c:pt>
                <c:pt idx="6000">
                  <c:v>0</c:v>
                </c:pt>
                <c:pt idx="6001">
                  <c:v>0</c:v>
                </c:pt>
                <c:pt idx="6002">
                  <c:v>0</c:v>
                </c:pt>
                <c:pt idx="6003">
                  <c:v>0</c:v>
                </c:pt>
                <c:pt idx="6004">
                  <c:v>0</c:v>
                </c:pt>
                <c:pt idx="6005">
                  <c:v>0</c:v>
                </c:pt>
                <c:pt idx="6006">
                  <c:v>0</c:v>
                </c:pt>
                <c:pt idx="6007">
                  <c:v>0</c:v>
                </c:pt>
                <c:pt idx="6008">
                  <c:v>0</c:v>
                </c:pt>
                <c:pt idx="6009">
                  <c:v>0</c:v>
                </c:pt>
                <c:pt idx="6010">
                  <c:v>0</c:v>
                </c:pt>
                <c:pt idx="6011">
                  <c:v>0</c:v>
                </c:pt>
                <c:pt idx="6012">
                  <c:v>0</c:v>
                </c:pt>
                <c:pt idx="6013">
                  <c:v>0</c:v>
                </c:pt>
                <c:pt idx="6014">
                  <c:v>0</c:v>
                </c:pt>
                <c:pt idx="6015">
                  <c:v>0</c:v>
                </c:pt>
                <c:pt idx="6016">
                  <c:v>0</c:v>
                </c:pt>
                <c:pt idx="6017">
                  <c:v>0</c:v>
                </c:pt>
                <c:pt idx="6018">
                  <c:v>0</c:v>
                </c:pt>
                <c:pt idx="6019">
                  <c:v>0</c:v>
                </c:pt>
                <c:pt idx="6020">
                  <c:v>0</c:v>
                </c:pt>
                <c:pt idx="6021">
                  <c:v>0</c:v>
                </c:pt>
                <c:pt idx="6022">
                  <c:v>0</c:v>
                </c:pt>
                <c:pt idx="6023">
                  <c:v>0</c:v>
                </c:pt>
                <c:pt idx="6024">
                  <c:v>0</c:v>
                </c:pt>
                <c:pt idx="6025">
                  <c:v>0</c:v>
                </c:pt>
                <c:pt idx="6026">
                  <c:v>0</c:v>
                </c:pt>
                <c:pt idx="6027">
                  <c:v>0</c:v>
                </c:pt>
                <c:pt idx="6028">
                  <c:v>0</c:v>
                </c:pt>
                <c:pt idx="6029">
                  <c:v>0</c:v>
                </c:pt>
                <c:pt idx="6030">
                  <c:v>0</c:v>
                </c:pt>
                <c:pt idx="6031">
                  <c:v>0</c:v>
                </c:pt>
                <c:pt idx="6032">
                  <c:v>0</c:v>
                </c:pt>
                <c:pt idx="6033">
                  <c:v>0</c:v>
                </c:pt>
                <c:pt idx="6034">
                  <c:v>0</c:v>
                </c:pt>
                <c:pt idx="6035">
                  <c:v>0</c:v>
                </c:pt>
                <c:pt idx="6036">
                  <c:v>0</c:v>
                </c:pt>
                <c:pt idx="6037">
                  <c:v>0</c:v>
                </c:pt>
                <c:pt idx="6038">
                  <c:v>0</c:v>
                </c:pt>
                <c:pt idx="6039">
                  <c:v>0</c:v>
                </c:pt>
                <c:pt idx="6040">
                  <c:v>0</c:v>
                </c:pt>
                <c:pt idx="6041">
                  <c:v>0</c:v>
                </c:pt>
                <c:pt idx="6042">
                  <c:v>0</c:v>
                </c:pt>
                <c:pt idx="6043">
                  <c:v>0</c:v>
                </c:pt>
                <c:pt idx="6044">
                  <c:v>0</c:v>
                </c:pt>
                <c:pt idx="6045">
                  <c:v>0</c:v>
                </c:pt>
                <c:pt idx="6046">
                  <c:v>0</c:v>
                </c:pt>
                <c:pt idx="6047">
                  <c:v>0</c:v>
                </c:pt>
                <c:pt idx="6048">
                  <c:v>0</c:v>
                </c:pt>
                <c:pt idx="6049">
                  <c:v>0</c:v>
                </c:pt>
                <c:pt idx="6050">
                  <c:v>0</c:v>
                </c:pt>
                <c:pt idx="6051">
                  <c:v>0</c:v>
                </c:pt>
                <c:pt idx="6052">
                  <c:v>0</c:v>
                </c:pt>
                <c:pt idx="6053">
                  <c:v>0</c:v>
                </c:pt>
                <c:pt idx="6054">
                  <c:v>0</c:v>
                </c:pt>
                <c:pt idx="6055">
                  <c:v>0</c:v>
                </c:pt>
                <c:pt idx="6056">
                  <c:v>0</c:v>
                </c:pt>
                <c:pt idx="6057">
                  <c:v>0</c:v>
                </c:pt>
                <c:pt idx="6058">
                  <c:v>0</c:v>
                </c:pt>
                <c:pt idx="6059">
                  <c:v>0</c:v>
                </c:pt>
                <c:pt idx="6060">
                  <c:v>0</c:v>
                </c:pt>
                <c:pt idx="6061">
                  <c:v>0</c:v>
                </c:pt>
                <c:pt idx="6062">
                  <c:v>0</c:v>
                </c:pt>
                <c:pt idx="6063">
                  <c:v>0</c:v>
                </c:pt>
                <c:pt idx="6064">
                  <c:v>0</c:v>
                </c:pt>
                <c:pt idx="6065">
                  <c:v>0</c:v>
                </c:pt>
                <c:pt idx="6066">
                  <c:v>0</c:v>
                </c:pt>
                <c:pt idx="6067">
                  <c:v>0</c:v>
                </c:pt>
                <c:pt idx="6068">
                  <c:v>0</c:v>
                </c:pt>
                <c:pt idx="6069">
                  <c:v>0</c:v>
                </c:pt>
                <c:pt idx="6070">
                  <c:v>0</c:v>
                </c:pt>
                <c:pt idx="6071">
                  <c:v>0</c:v>
                </c:pt>
                <c:pt idx="6072">
                  <c:v>0</c:v>
                </c:pt>
                <c:pt idx="6073">
                  <c:v>0</c:v>
                </c:pt>
                <c:pt idx="6074">
                  <c:v>0</c:v>
                </c:pt>
                <c:pt idx="6075">
                  <c:v>0</c:v>
                </c:pt>
                <c:pt idx="6076">
                  <c:v>0</c:v>
                </c:pt>
                <c:pt idx="6077">
                  <c:v>0</c:v>
                </c:pt>
                <c:pt idx="6078">
                  <c:v>0</c:v>
                </c:pt>
                <c:pt idx="6079">
                  <c:v>0</c:v>
                </c:pt>
                <c:pt idx="6080">
                  <c:v>0</c:v>
                </c:pt>
                <c:pt idx="6081">
                  <c:v>0</c:v>
                </c:pt>
                <c:pt idx="6082">
                  <c:v>0</c:v>
                </c:pt>
                <c:pt idx="6083">
                  <c:v>0</c:v>
                </c:pt>
                <c:pt idx="6084">
                  <c:v>0</c:v>
                </c:pt>
                <c:pt idx="6085">
                  <c:v>0</c:v>
                </c:pt>
                <c:pt idx="6086">
                  <c:v>0</c:v>
                </c:pt>
                <c:pt idx="6087">
                  <c:v>0</c:v>
                </c:pt>
                <c:pt idx="6088">
                  <c:v>0</c:v>
                </c:pt>
                <c:pt idx="6089">
                  <c:v>0</c:v>
                </c:pt>
                <c:pt idx="6090">
                  <c:v>0</c:v>
                </c:pt>
                <c:pt idx="6091">
                  <c:v>0</c:v>
                </c:pt>
                <c:pt idx="6092">
                  <c:v>0</c:v>
                </c:pt>
                <c:pt idx="6093">
                  <c:v>0</c:v>
                </c:pt>
                <c:pt idx="6094">
                  <c:v>0</c:v>
                </c:pt>
                <c:pt idx="6095">
                  <c:v>0</c:v>
                </c:pt>
                <c:pt idx="6096">
                  <c:v>0</c:v>
                </c:pt>
                <c:pt idx="6097">
                  <c:v>0</c:v>
                </c:pt>
                <c:pt idx="6098">
                  <c:v>0</c:v>
                </c:pt>
                <c:pt idx="6099">
                  <c:v>0</c:v>
                </c:pt>
                <c:pt idx="6100">
                  <c:v>0</c:v>
                </c:pt>
                <c:pt idx="6101">
                  <c:v>0</c:v>
                </c:pt>
                <c:pt idx="6102">
                  <c:v>0</c:v>
                </c:pt>
                <c:pt idx="6103">
                  <c:v>0</c:v>
                </c:pt>
                <c:pt idx="6104">
                  <c:v>0</c:v>
                </c:pt>
                <c:pt idx="6105">
                  <c:v>0</c:v>
                </c:pt>
                <c:pt idx="6106">
                  <c:v>0</c:v>
                </c:pt>
                <c:pt idx="6107">
                  <c:v>0</c:v>
                </c:pt>
                <c:pt idx="6108">
                  <c:v>0</c:v>
                </c:pt>
                <c:pt idx="6109">
                  <c:v>0</c:v>
                </c:pt>
                <c:pt idx="6110">
                  <c:v>0</c:v>
                </c:pt>
                <c:pt idx="6111">
                  <c:v>0</c:v>
                </c:pt>
                <c:pt idx="6112">
                  <c:v>0</c:v>
                </c:pt>
                <c:pt idx="6113">
                  <c:v>0</c:v>
                </c:pt>
                <c:pt idx="6114">
                  <c:v>0</c:v>
                </c:pt>
                <c:pt idx="6115">
                  <c:v>0</c:v>
                </c:pt>
                <c:pt idx="6116">
                  <c:v>0</c:v>
                </c:pt>
                <c:pt idx="6117">
                  <c:v>0</c:v>
                </c:pt>
                <c:pt idx="6118">
                  <c:v>0</c:v>
                </c:pt>
                <c:pt idx="6119">
                  <c:v>0</c:v>
                </c:pt>
                <c:pt idx="6120">
                  <c:v>0</c:v>
                </c:pt>
                <c:pt idx="6121">
                  <c:v>0</c:v>
                </c:pt>
                <c:pt idx="6122">
                  <c:v>0</c:v>
                </c:pt>
                <c:pt idx="6123">
                  <c:v>0</c:v>
                </c:pt>
                <c:pt idx="6124">
                  <c:v>0</c:v>
                </c:pt>
                <c:pt idx="6125">
                  <c:v>0</c:v>
                </c:pt>
                <c:pt idx="6126">
                  <c:v>0</c:v>
                </c:pt>
                <c:pt idx="6127">
                  <c:v>0</c:v>
                </c:pt>
                <c:pt idx="6128">
                  <c:v>0</c:v>
                </c:pt>
                <c:pt idx="6129">
                  <c:v>0</c:v>
                </c:pt>
                <c:pt idx="6130">
                  <c:v>0</c:v>
                </c:pt>
                <c:pt idx="6131">
                  <c:v>0</c:v>
                </c:pt>
                <c:pt idx="6132">
                  <c:v>0</c:v>
                </c:pt>
                <c:pt idx="6133">
                  <c:v>0</c:v>
                </c:pt>
                <c:pt idx="6134">
                  <c:v>0</c:v>
                </c:pt>
                <c:pt idx="6135">
                  <c:v>0</c:v>
                </c:pt>
                <c:pt idx="6136">
                  <c:v>0</c:v>
                </c:pt>
                <c:pt idx="6137">
                  <c:v>0</c:v>
                </c:pt>
                <c:pt idx="6138">
                  <c:v>0</c:v>
                </c:pt>
                <c:pt idx="6139">
                  <c:v>0</c:v>
                </c:pt>
                <c:pt idx="6140">
                  <c:v>0</c:v>
                </c:pt>
                <c:pt idx="6141">
                  <c:v>0</c:v>
                </c:pt>
                <c:pt idx="6142">
                  <c:v>0</c:v>
                </c:pt>
                <c:pt idx="6143">
                  <c:v>0</c:v>
                </c:pt>
                <c:pt idx="6144">
                  <c:v>0</c:v>
                </c:pt>
                <c:pt idx="6145">
                  <c:v>0</c:v>
                </c:pt>
                <c:pt idx="6146">
                  <c:v>0</c:v>
                </c:pt>
                <c:pt idx="6147">
                  <c:v>0</c:v>
                </c:pt>
                <c:pt idx="6148">
                  <c:v>0</c:v>
                </c:pt>
                <c:pt idx="6149">
                  <c:v>0</c:v>
                </c:pt>
                <c:pt idx="6150">
                  <c:v>0</c:v>
                </c:pt>
                <c:pt idx="6151">
                  <c:v>0</c:v>
                </c:pt>
                <c:pt idx="6152">
                  <c:v>0</c:v>
                </c:pt>
                <c:pt idx="6153">
                  <c:v>0</c:v>
                </c:pt>
                <c:pt idx="6154">
                  <c:v>0</c:v>
                </c:pt>
                <c:pt idx="6155">
                  <c:v>0</c:v>
                </c:pt>
                <c:pt idx="6156">
                  <c:v>0</c:v>
                </c:pt>
                <c:pt idx="6157">
                  <c:v>0</c:v>
                </c:pt>
                <c:pt idx="6158">
                  <c:v>0</c:v>
                </c:pt>
                <c:pt idx="6159">
                  <c:v>0</c:v>
                </c:pt>
                <c:pt idx="6160">
                  <c:v>0</c:v>
                </c:pt>
                <c:pt idx="6161">
                  <c:v>0</c:v>
                </c:pt>
                <c:pt idx="6162">
                  <c:v>0</c:v>
                </c:pt>
                <c:pt idx="6163">
                  <c:v>0</c:v>
                </c:pt>
                <c:pt idx="6164">
                  <c:v>0</c:v>
                </c:pt>
                <c:pt idx="6165">
                  <c:v>0</c:v>
                </c:pt>
                <c:pt idx="6166">
                  <c:v>0</c:v>
                </c:pt>
                <c:pt idx="6167">
                  <c:v>0</c:v>
                </c:pt>
                <c:pt idx="6168">
                  <c:v>0</c:v>
                </c:pt>
                <c:pt idx="6169">
                  <c:v>0</c:v>
                </c:pt>
                <c:pt idx="6170">
                  <c:v>0</c:v>
                </c:pt>
                <c:pt idx="6171">
                  <c:v>0</c:v>
                </c:pt>
                <c:pt idx="6172">
                  <c:v>0</c:v>
                </c:pt>
                <c:pt idx="6173">
                  <c:v>0</c:v>
                </c:pt>
                <c:pt idx="6174">
                  <c:v>0</c:v>
                </c:pt>
                <c:pt idx="6175">
                  <c:v>0</c:v>
                </c:pt>
                <c:pt idx="6176">
                  <c:v>0</c:v>
                </c:pt>
                <c:pt idx="6177">
                  <c:v>0</c:v>
                </c:pt>
                <c:pt idx="6178">
                  <c:v>0</c:v>
                </c:pt>
                <c:pt idx="6179">
                  <c:v>0</c:v>
                </c:pt>
                <c:pt idx="6180">
                  <c:v>0</c:v>
                </c:pt>
                <c:pt idx="6181">
                  <c:v>0</c:v>
                </c:pt>
                <c:pt idx="6182">
                  <c:v>0</c:v>
                </c:pt>
                <c:pt idx="6183">
                  <c:v>0</c:v>
                </c:pt>
                <c:pt idx="6184">
                  <c:v>0</c:v>
                </c:pt>
                <c:pt idx="6185">
                  <c:v>0</c:v>
                </c:pt>
                <c:pt idx="6186">
                  <c:v>0</c:v>
                </c:pt>
                <c:pt idx="6187">
                  <c:v>0</c:v>
                </c:pt>
                <c:pt idx="6188">
                  <c:v>0</c:v>
                </c:pt>
                <c:pt idx="6189">
                  <c:v>0</c:v>
                </c:pt>
                <c:pt idx="6190">
                  <c:v>0</c:v>
                </c:pt>
                <c:pt idx="6191">
                  <c:v>0</c:v>
                </c:pt>
                <c:pt idx="6192">
                  <c:v>0</c:v>
                </c:pt>
                <c:pt idx="6193">
                  <c:v>0</c:v>
                </c:pt>
                <c:pt idx="6194">
                  <c:v>0</c:v>
                </c:pt>
                <c:pt idx="6195">
                  <c:v>0</c:v>
                </c:pt>
                <c:pt idx="6196">
                  <c:v>0</c:v>
                </c:pt>
                <c:pt idx="6197">
                  <c:v>0</c:v>
                </c:pt>
                <c:pt idx="6198">
                  <c:v>0</c:v>
                </c:pt>
                <c:pt idx="6199">
                  <c:v>0</c:v>
                </c:pt>
                <c:pt idx="6200">
                  <c:v>0</c:v>
                </c:pt>
                <c:pt idx="6201">
                  <c:v>0</c:v>
                </c:pt>
                <c:pt idx="6202">
                  <c:v>0</c:v>
                </c:pt>
                <c:pt idx="6203">
                  <c:v>0</c:v>
                </c:pt>
                <c:pt idx="6204">
                  <c:v>0</c:v>
                </c:pt>
                <c:pt idx="6205">
                  <c:v>0</c:v>
                </c:pt>
                <c:pt idx="6206">
                  <c:v>0</c:v>
                </c:pt>
                <c:pt idx="6207">
                  <c:v>0</c:v>
                </c:pt>
                <c:pt idx="6208">
                  <c:v>0</c:v>
                </c:pt>
                <c:pt idx="6209">
                  <c:v>0</c:v>
                </c:pt>
                <c:pt idx="6210">
                  <c:v>0</c:v>
                </c:pt>
                <c:pt idx="6211">
                  <c:v>0</c:v>
                </c:pt>
                <c:pt idx="6212">
                  <c:v>0</c:v>
                </c:pt>
                <c:pt idx="6213">
                  <c:v>0</c:v>
                </c:pt>
                <c:pt idx="6214">
                  <c:v>0</c:v>
                </c:pt>
                <c:pt idx="6215">
                  <c:v>0</c:v>
                </c:pt>
                <c:pt idx="6216">
                  <c:v>0</c:v>
                </c:pt>
                <c:pt idx="6217">
                  <c:v>0</c:v>
                </c:pt>
                <c:pt idx="6218">
                  <c:v>0</c:v>
                </c:pt>
                <c:pt idx="6219">
                  <c:v>0</c:v>
                </c:pt>
                <c:pt idx="6220">
                  <c:v>0</c:v>
                </c:pt>
                <c:pt idx="6221">
                  <c:v>0</c:v>
                </c:pt>
                <c:pt idx="6222">
                  <c:v>0</c:v>
                </c:pt>
                <c:pt idx="6223">
                  <c:v>0</c:v>
                </c:pt>
                <c:pt idx="6224">
                  <c:v>0</c:v>
                </c:pt>
                <c:pt idx="6225">
                  <c:v>0</c:v>
                </c:pt>
                <c:pt idx="6226">
                  <c:v>0</c:v>
                </c:pt>
                <c:pt idx="6227">
                  <c:v>0</c:v>
                </c:pt>
                <c:pt idx="6228">
                  <c:v>0</c:v>
                </c:pt>
                <c:pt idx="6229">
                  <c:v>0</c:v>
                </c:pt>
                <c:pt idx="6230">
                  <c:v>0</c:v>
                </c:pt>
                <c:pt idx="6231">
                  <c:v>0</c:v>
                </c:pt>
                <c:pt idx="6232">
                  <c:v>0</c:v>
                </c:pt>
                <c:pt idx="6233">
                  <c:v>0</c:v>
                </c:pt>
                <c:pt idx="6234">
                  <c:v>0</c:v>
                </c:pt>
                <c:pt idx="6235">
                  <c:v>0</c:v>
                </c:pt>
                <c:pt idx="6236">
                  <c:v>0</c:v>
                </c:pt>
                <c:pt idx="6237">
                  <c:v>0</c:v>
                </c:pt>
                <c:pt idx="6238">
                  <c:v>0</c:v>
                </c:pt>
                <c:pt idx="6239">
                  <c:v>0</c:v>
                </c:pt>
                <c:pt idx="6240">
                  <c:v>0</c:v>
                </c:pt>
                <c:pt idx="6241">
                  <c:v>0</c:v>
                </c:pt>
                <c:pt idx="6242">
                  <c:v>0</c:v>
                </c:pt>
                <c:pt idx="6243">
                  <c:v>0</c:v>
                </c:pt>
                <c:pt idx="6244">
                  <c:v>0</c:v>
                </c:pt>
                <c:pt idx="6245">
                  <c:v>0</c:v>
                </c:pt>
                <c:pt idx="6246">
                  <c:v>0</c:v>
                </c:pt>
                <c:pt idx="6247">
                  <c:v>0</c:v>
                </c:pt>
                <c:pt idx="6248">
                  <c:v>0</c:v>
                </c:pt>
                <c:pt idx="6249">
                  <c:v>0</c:v>
                </c:pt>
                <c:pt idx="6250">
                  <c:v>0</c:v>
                </c:pt>
                <c:pt idx="6251">
                  <c:v>0</c:v>
                </c:pt>
                <c:pt idx="6252">
                  <c:v>0</c:v>
                </c:pt>
                <c:pt idx="6253">
                  <c:v>0</c:v>
                </c:pt>
                <c:pt idx="6254">
                  <c:v>0</c:v>
                </c:pt>
                <c:pt idx="6255">
                  <c:v>0</c:v>
                </c:pt>
                <c:pt idx="6256">
                  <c:v>0</c:v>
                </c:pt>
                <c:pt idx="6257">
                  <c:v>0</c:v>
                </c:pt>
                <c:pt idx="6258">
                  <c:v>0</c:v>
                </c:pt>
                <c:pt idx="6259">
                  <c:v>0</c:v>
                </c:pt>
                <c:pt idx="6260">
                  <c:v>0</c:v>
                </c:pt>
                <c:pt idx="6261">
                  <c:v>0</c:v>
                </c:pt>
                <c:pt idx="6262">
                  <c:v>0</c:v>
                </c:pt>
                <c:pt idx="6263">
                  <c:v>0</c:v>
                </c:pt>
                <c:pt idx="6264">
                  <c:v>0</c:v>
                </c:pt>
                <c:pt idx="6265">
                  <c:v>0</c:v>
                </c:pt>
                <c:pt idx="6266">
                  <c:v>0</c:v>
                </c:pt>
                <c:pt idx="6267">
                  <c:v>0</c:v>
                </c:pt>
                <c:pt idx="6268">
                  <c:v>0</c:v>
                </c:pt>
                <c:pt idx="6269">
                  <c:v>0</c:v>
                </c:pt>
                <c:pt idx="6270">
                  <c:v>0</c:v>
                </c:pt>
                <c:pt idx="6271">
                  <c:v>0</c:v>
                </c:pt>
                <c:pt idx="6272">
                  <c:v>0</c:v>
                </c:pt>
                <c:pt idx="6273">
                  <c:v>0</c:v>
                </c:pt>
                <c:pt idx="6274">
                  <c:v>0</c:v>
                </c:pt>
                <c:pt idx="6275">
                  <c:v>0</c:v>
                </c:pt>
                <c:pt idx="6276">
                  <c:v>0</c:v>
                </c:pt>
                <c:pt idx="6277">
                  <c:v>0</c:v>
                </c:pt>
                <c:pt idx="6278">
                  <c:v>0</c:v>
                </c:pt>
                <c:pt idx="6279">
                  <c:v>0</c:v>
                </c:pt>
                <c:pt idx="6280">
                  <c:v>0</c:v>
                </c:pt>
                <c:pt idx="6281">
                  <c:v>0</c:v>
                </c:pt>
                <c:pt idx="6282">
                  <c:v>0</c:v>
                </c:pt>
                <c:pt idx="6283">
                  <c:v>0</c:v>
                </c:pt>
                <c:pt idx="6284">
                  <c:v>0</c:v>
                </c:pt>
                <c:pt idx="6285">
                  <c:v>0</c:v>
                </c:pt>
                <c:pt idx="6286">
                  <c:v>0</c:v>
                </c:pt>
                <c:pt idx="6287">
                  <c:v>0</c:v>
                </c:pt>
                <c:pt idx="6288">
                  <c:v>0</c:v>
                </c:pt>
                <c:pt idx="6289">
                  <c:v>0</c:v>
                </c:pt>
                <c:pt idx="6290">
                  <c:v>0</c:v>
                </c:pt>
                <c:pt idx="6291">
                  <c:v>0</c:v>
                </c:pt>
                <c:pt idx="6292">
                  <c:v>0</c:v>
                </c:pt>
                <c:pt idx="6293">
                  <c:v>0</c:v>
                </c:pt>
                <c:pt idx="6294">
                  <c:v>0</c:v>
                </c:pt>
                <c:pt idx="6295">
                  <c:v>0</c:v>
                </c:pt>
                <c:pt idx="6296">
                  <c:v>0</c:v>
                </c:pt>
                <c:pt idx="6297">
                  <c:v>0</c:v>
                </c:pt>
                <c:pt idx="6298">
                  <c:v>0</c:v>
                </c:pt>
                <c:pt idx="6299">
                  <c:v>0</c:v>
                </c:pt>
                <c:pt idx="6300">
                  <c:v>0</c:v>
                </c:pt>
                <c:pt idx="6301">
                  <c:v>0</c:v>
                </c:pt>
                <c:pt idx="6302">
                  <c:v>0</c:v>
                </c:pt>
                <c:pt idx="6303">
                  <c:v>0</c:v>
                </c:pt>
                <c:pt idx="6304">
                  <c:v>0</c:v>
                </c:pt>
                <c:pt idx="6305">
                  <c:v>0</c:v>
                </c:pt>
                <c:pt idx="6306">
                  <c:v>0</c:v>
                </c:pt>
                <c:pt idx="6307">
                  <c:v>0</c:v>
                </c:pt>
                <c:pt idx="6308">
                  <c:v>0</c:v>
                </c:pt>
                <c:pt idx="6309">
                  <c:v>0</c:v>
                </c:pt>
                <c:pt idx="6310">
                  <c:v>0</c:v>
                </c:pt>
                <c:pt idx="6311">
                  <c:v>0</c:v>
                </c:pt>
                <c:pt idx="6312">
                  <c:v>0</c:v>
                </c:pt>
                <c:pt idx="6313">
                  <c:v>0</c:v>
                </c:pt>
                <c:pt idx="6314">
                  <c:v>0</c:v>
                </c:pt>
                <c:pt idx="6315">
                  <c:v>0</c:v>
                </c:pt>
                <c:pt idx="6316">
                  <c:v>0</c:v>
                </c:pt>
                <c:pt idx="6317">
                  <c:v>0</c:v>
                </c:pt>
                <c:pt idx="6318">
                  <c:v>0</c:v>
                </c:pt>
                <c:pt idx="6319">
                  <c:v>0</c:v>
                </c:pt>
                <c:pt idx="6320">
                  <c:v>0</c:v>
                </c:pt>
                <c:pt idx="6321">
                  <c:v>0</c:v>
                </c:pt>
                <c:pt idx="6322">
                  <c:v>0</c:v>
                </c:pt>
                <c:pt idx="6323">
                  <c:v>0</c:v>
                </c:pt>
                <c:pt idx="6324">
                  <c:v>0</c:v>
                </c:pt>
                <c:pt idx="6325">
                  <c:v>0</c:v>
                </c:pt>
                <c:pt idx="6326">
                  <c:v>0</c:v>
                </c:pt>
                <c:pt idx="6327">
                  <c:v>0</c:v>
                </c:pt>
                <c:pt idx="6328">
                  <c:v>0</c:v>
                </c:pt>
                <c:pt idx="6329">
                  <c:v>0</c:v>
                </c:pt>
                <c:pt idx="6330">
                  <c:v>0</c:v>
                </c:pt>
                <c:pt idx="6331">
                  <c:v>0</c:v>
                </c:pt>
                <c:pt idx="6332">
                  <c:v>0</c:v>
                </c:pt>
                <c:pt idx="6333">
                  <c:v>0</c:v>
                </c:pt>
                <c:pt idx="6334">
                  <c:v>0</c:v>
                </c:pt>
                <c:pt idx="6335">
                  <c:v>0</c:v>
                </c:pt>
                <c:pt idx="6336">
                  <c:v>0</c:v>
                </c:pt>
                <c:pt idx="6337">
                  <c:v>0</c:v>
                </c:pt>
                <c:pt idx="6338">
                  <c:v>0</c:v>
                </c:pt>
                <c:pt idx="6339">
                  <c:v>0</c:v>
                </c:pt>
                <c:pt idx="6340">
                  <c:v>0</c:v>
                </c:pt>
                <c:pt idx="6341">
                  <c:v>0</c:v>
                </c:pt>
                <c:pt idx="6342">
                  <c:v>0</c:v>
                </c:pt>
                <c:pt idx="6343">
                  <c:v>0</c:v>
                </c:pt>
                <c:pt idx="6344">
                  <c:v>0</c:v>
                </c:pt>
                <c:pt idx="6345">
                  <c:v>0</c:v>
                </c:pt>
                <c:pt idx="6346">
                  <c:v>0</c:v>
                </c:pt>
                <c:pt idx="6347">
                  <c:v>0</c:v>
                </c:pt>
                <c:pt idx="6348">
                  <c:v>0</c:v>
                </c:pt>
                <c:pt idx="6349">
                  <c:v>0</c:v>
                </c:pt>
                <c:pt idx="6350">
                  <c:v>0</c:v>
                </c:pt>
                <c:pt idx="6351">
                  <c:v>0</c:v>
                </c:pt>
                <c:pt idx="6352">
                  <c:v>0</c:v>
                </c:pt>
                <c:pt idx="6353">
                  <c:v>0</c:v>
                </c:pt>
                <c:pt idx="6354">
                  <c:v>0</c:v>
                </c:pt>
                <c:pt idx="6355">
                  <c:v>0</c:v>
                </c:pt>
                <c:pt idx="6356">
                  <c:v>0</c:v>
                </c:pt>
                <c:pt idx="6357">
                  <c:v>0</c:v>
                </c:pt>
                <c:pt idx="6358">
                  <c:v>0</c:v>
                </c:pt>
                <c:pt idx="6359">
                  <c:v>0</c:v>
                </c:pt>
                <c:pt idx="6360">
                  <c:v>0</c:v>
                </c:pt>
                <c:pt idx="6361">
                  <c:v>0</c:v>
                </c:pt>
                <c:pt idx="6362">
                  <c:v>0</c:v>
                </c:pt>
                <c:pt idx="6363">
                  <c:v>0</c:v>
                </c:pt>
                <c:pt idx="6364">
                  <c:v>0</c:v>
                </c:pt>
                <c:pt idx="6365">
                  <c:v>0</c:v>
                </c:pt>
                <c:pt idx="6366">
                  <c:v>0</c:v>
                </c:pt>
                <c:pt idx="6367">
                  <c:v>0</c:v>
                </c:pt>
                <c:pt idx="6368">
                  <c:v>0</c:v>
                </c:pt>
                <c:pt idx="6369">
                  <c:v>0</c:v>
                </c:pt>
                <c:pt idx="6370">
                  <c:v>0</c:v>
                </c:pt>
                <c:pt idx="6371">
                  <c:v>0</c:v>
                </c:pt>
                <c:pt idx="6372">
                  <c:v>0</c:v>
                </c:pt>
                <c:pt idx="6373">
                  <c:v>0</c:v>
                </c:pt>
                <c:pt idx="6374">
                  <c:v>0</c:v>
                </c:pt>
                <c:pt idx="6375">
                  <c:v>0</c:v>
                </c:pt>
                <c:pt idx="6376">
                  <c:v>0</c:v>
                </c:pt>
                <c:pt idx="6377">
                  <c:v>0</c:v>
                </c:pt>
                <c:pt idx="6378">
                  <c:v>0</c:v>
                </c:pt>
                <c:pt idx="6379">
                  <c:v>0</c:v>
                </c:pt>
                <c:pt idx="6380">
                  <c:v>0</c:v>
                </c:pt>
                <c:pt idx="6381">
                  <c:v>0</c:v>
                </c:pt>
                <c:pt idx="6382">
                  <c:v>0</c:v>
                </c:pt>
                <c:pt idx="6383">
                  <c:v>0</c:v>
                </c:pt>
                <c:pt idx="6384">
                  <c:v>0</c:v>
                </c:pt>
                <c:pt idx="6385">
                  <c:v>0</c:v>
                </c:pt>
                <c:pt idx="6386">
                  <c:v>0</c:v>
                </c:pt>
                <c:pt idx="6387">
                  <c:v>0</c:v>
                </c:pt>
                <c:pt idx="6388">
                  <c:v>0</c:v>
                </c:pt>
                <c:pt idx="6389">
                  <c:v>0</c:v>
                </c:pt>
                <c:pt idx="6390">
                  <c:v>0</c:v>
                </c:pt>
                <c:pt idx="6391">
                  <c:v>0</c:v>
                </c:pt>
                <c:pt idx="6392">
                  <c:v>0</c:v>
                </c:pt>
                <c:pt idx="6393">
                  <c:v>0</c:v>
                </c:pt>
                <c:pt idx="6394">
                  <c:v>0</c:v>
                </c:pt>
                <c:pt idx="6395">
                  <c:v>0</c:v>
                </c:pt>
                <c:pt idx="6396">
                  <c:v>0</c:v>
                </c:pt>
                <c:pt idx="6397">
                  <c:v>0</c:v>
                </c:pt>
                <c:pt idx="6398">
                  <c:v>0</c:v>
                </c:pt>
                <c:pt idx="6399">
                  <c:v>0</c:v>
                </c:pt>
                <c:pt idx="6400">
                  <c:v>0</c:v>
                </c:pt>
                <c:pt idx="6401">
                  <c:v>0</c:v>
                </c:pt>
                <c:pt idx="6402">
                  <c:v>0</c:v>
                </c:pt>
                <c:pt idx="6403">
                  <c:v>0</c:v>
                </c:pt>
                <c:pt idx="6404">
                  <c:v>0</c:v>
                </c:pt>
                <c:pt idx="6405">
                  <c:v>0</c:v>
                </c:pt>
                <c:pt idx="6406">
                  <c:v>0</c:v>
                </c:pt>
                <c:pt idx="6407">
                  <c:v>0</c:v>
                </c:pt>
                <c:pt idx="6408">
                  <c:v>0</c:v>
                </c:pt>
                <c:pt idx="6409">
                  <c:v>0</c:v>
                </c:pt>
                <c:pt idx="6410">
                  <c:v>0</c:v>
                </c:pt>
                <c:pt idx="6411">
                  <c:v>0</c:v>
                </c:pt>
                <c:pt idx="6412">
                  <c:v>0</c:v>
                </c:pt>
                <c:pt idx="6413">
                  <c:v>0</c:v>
                </c:pt>
                <c:pt idx="6414">
                  <c:v>0</c:v>
                </c:pt>
                <c:pt idx="6415">
                  <c:v>0</c:v>
                </c:pt>
                <c:pt idx="6416">
                  <c:v>0</c:v>
                </c:pt>
                <c:pt idx="6417">
                  <c:v>0</c:v>
                </c:pt>
                <c:pt idx="6418">
                  <c:v>0</c:v>
                </c:pt>
                <c:pt idx="6419">
                  <c:v>0</c:v>
                </c:pt>
                <c:pt idx="6420">
                  <c:v>0</c:v>
                </c:pt>
                <c:pt idx="6421">
                  <c:v>0</c:v>
                </c:pt>
                <c:pt idx="6422">
                  <c:v>0</c:v>
                </c:pt>
                <c:pt idx="6423">
                  <c:v>0</c:v>
                </c:pt>
                <c:pt idx="6424">
                  <c:v>0</c:v>
                </c:pt>
                <c:pt idx="6425">
                  <c:v>0</c:v>
                </c:pt>
                <c:pt idx="6426">
                  <c:v>0</c:v>
                </c:pt>
                <c:pt idx="6427">
                  <c:v>0</c:v>
                </c:pt>
                <c:pt idx="6428">
                  <c:v>0</c:v>
                </c:pt>
                <c:pt idx="6429">
                  <c:v>0</c:v>
                </c:pt>
                <c:pt idx="6430">
                  <c:v>0</c:v>
                </c:pt>
                <c:pt idx="6431">
                  <c:v>0</c:v>
                </c:pt>
                <c:pt idx="6432">
                  <c:v>0</c:v>
                </c:pt>
                <c:pt idx="6433">
                  <c:v>0</c:v>
                </c:pt>
                <c:pt idx="6434">
                  <c:v>0</c:v>
                </c:pt>
                <c:pt idx="6435">
                  <c:v>0</c:v>
                </c:pt>
                <c:pt idx="6436">
                  <c:v>0</c:v>
                </c:pt>
                <c:pt idx="6437">
                  <c:v>0</c:v>
                </c:pt>
                <c:pt idx="6438">
                  <c:v>0</c:v>
                </c:pt>
                <c:pt idx="6439">
                  <c:v>0</c:v>
                </c:pt>
                <c:pt idx="6440">
                  <c:v>0</c:v>
                </c:pt>
                <c:pt idx="6441">
                  <c:v>0</c:v>
                </c:pt>
                <c:pt idx="6442">
                  <c:v>0</c:v>
                </c:pt>
                <c:pt idx="6443">
                  <c:v>0</c:v>
                </c:pt>
                <c:pt idx="6444">
                  <c:v>0</c:v>
                </c:pt>
                <c:pt idx="6445">
                  <c:v>0</c:v>
                </c:pt>
                <c:pt idx="6446">
                  <c:v>0</c:v>
                </c:pt>
                <c:pt idx="6447">
                  <c:v>0</c:v>
                </c:pt>
                <c:pt idx="6448">
                  <c:v>0</c:v>
                </c:pt>
                <c:pt idx="6449">
                  <c:v>0</c:v>
                </c:pt>
                <c:pt idx="6450">
                  <c:v>0</c:v>
                </c:pt>
                <c:pt idx="6451">
                  <c:v>0</c:v>
                </c:pt>
                <c:pt idx="6452">
                  <c:v>0</c:v>
                </c:pt>
                <c:pt idx="6453">
                  <c:v>0</c:v>
                </c:pt>
                <c:pt idx="6454">
                  <c:v>0</c:v>
                </c:pt>
                <c:pt idx="6455">
                  <c:v>0</c:v>
                </c:pt>
                <c:pt idx="6456">
                  <c:v>0</c:v>
                </c:pt>
                <c:pt idx="6457">
                  <c:v>0</c:v>
                </c:pt>
                <c:pt idx="6458">
                  <c:v>0</c:v>
                </c:pt>
                <c:pt idx="6459">
                  <c:v>0</c:v>
                </c:pt>
                <c:pt idx="6460">
                  <c:v>0</c:v>
                </c:pt>
                <c:pt idx="6461">
                  <c:v>0</c:v>
                </c:pt>
                <c:pt idx="6462">
                  <c:v>0</c:v>
                </c:pt>
                <c:pt idx="6463">
                  <c:v>0</c:v>
                </c:pt>
                <c:pt idx="6464">
                  <c:v>0</c:v>
                </c:pt>
                <c:pt idx="6465">
                  <c:v>0</c:v>
                </c:pt>
                <c:pt idx="6466">
                  <c:v>0</c:v>
                </c:pt>
                <c:pt idx="6467">
                  <c:v>0</c:v>
                </c:pt>
                <c:pt idx="6468">
                  <c:v>0</c:v>
                </c:pt>
                <c:pt idx="6469">
                  <c:v>0</c:v>
                </c:pt>
                <c:pt idx="6470">
                  <c:v>0</c:v>
                </c:pt>
                <c:pt idx="6471">
                  <c:v>0</c:v>
                </c:pt>
                <c:pt idx="6472">
                  <c:v>0</c:v>
                </c:pt>
                <c:pt idx="6473">
                  <c:v>0</c:v>
                </c:pt>
                <c:pt idx="6474">
                  <c:v>0</c:v>
                </c:pt>
                <c:pt idx="6475">
                  <c:v>0</c:v>
                </c:pt>
                <c:pt idx="6476">
                  <c:v>0</c:v>
                </c:pt>
                <c:pt idx="6477">
                  <c:v>0</c:v>
                </c:pt>
                <c:pt idx="6478">
                  <c:v>0</c:v>
                </c:pt>
                <c:pt idx="6479">
                  <c:v>0</c:v>
                </c:pt>
                <c:pt idx="6480">
                  <c:v>0</c:v>
                </c:pt>
                <c:pt idx="6481">
                  <c:v>0</c:v>
                </c:pt>
                <c:pt idx="6482">
                  <c:v>0</c:v>
                </c:pt>
                <c:pt idx="6483">
                  <c:v>0</c:v>
                </c:pt>
                <c:pt idx="6484">
                  <c:v>0</c:v>
                </c:pt>
                <c:pt idx="6485">
                  <c:v>0</c:v>
                </c:pt>
                <c:pt idx="6486">
                  <c:v>0</c:v>
                </c:pt>
                <c:pt idx="6487">
                  <c:v>0</c:v>
                </c:pt>
                <c:pt idx="6488">
                  <c:v>0</c:v>
                </c:pt>
                <c:pt idx="6489">
                  <c:v>0</c:v>
                </c:pt>
                <c:pt idx="6490">
                  <c:v>0</c:v>
                </c:pt>
                <c:pt idx="6491">
                  <c:v>0</c:v>
                </c:pt>
                <c:pt idx="6492">
                  <c:v>0</c:v>
                </c:pt>
                <c:pt idx="6493">
                  <c:v>0</c:v>
                </c:pt>
                <c:pt idx="6494">
                  <c:v>0</c:v>
                </c:pt>
                <c:pt idx="6495">
                  <c:v>0</c:v>
                </c:pt>
                <c:pt idx="6496">
                  <c:v>0</c:v>
                </c:pt>
                <c:pt idx="6497">
                  <c:v>0</c:v>
                </c:pt>
                <c:pt idx="6498">
                  <c:v>0</c:v>
                </c:pt>
                <c:pt idx="6499">
                  <c:v>0</c:v>
                </c:pt>
                <c:pt idx="6500">
                  <c:v>0</c:v>
                </c:pt>
                <c:pt idx="6501">
                  <c:v>0</c:v>
                </c:pt>
                <c:pt idx="6502">
                  <c:v>0</c:v>
                </c:pt>
                <c:pt idx="6503">
                  <c:v>0</c:v>
                </c:pt>
                <c:pt idx="6504">
                  <c:v>0</c:v>
                </c:pt>
                <c:pt idx="6505">
                  <c:v>0</c:v>
                </c:pt>
                <c:pt idx="6506">
                  <c:v>0</c:v>
                </c:pt>
                <c:pt idx="6507">
                  <c:v>0</c:v>
                </c:pt>
                <c:pt idx="6508">
                  <c:v>0</c:v>
                </c:pt>
                <c:pt idx="6509">
                  <c:v>0</c:v>
                </c:pt>
                <c:pt idx="6510">
                  <c:v>0</c:v>
                </c:pt>
                <c:pt idx="6511">
                  <c:v>0</c:v>
                </c:pt>
                <c:pt idx="6512">
                  <c:v>0</c:v>
                </c:pt>
                <c:pt idx="6513">
                  <c:v>0</c:v>
                </c:pt>
                <c:pt idx="6514">
                  <c:v>0</c:v>
                </c:pt>
                <c:pt idx="6515">
                  <c:v>0</c:v>
                </c:pt>
                <c:pt idx="6516">
                  <c:v>0</c:v>
                </c:pt>
                <c:pt idx="6517">
                  <c:v>0</c:v>
                </c:pt>
                <c:pt idx="6518">
                  <c:v>0</c:v>
                </c:pt>
                <c:pt idx="6519">
                  <c:v>0</c:v>
                </c:pt>
                <c:pt idx="6520">
                  <c:v>0</c:v>
                </c:pt>
                <c:pt idx="6521">
                  <c:v>0</c:v>
                </c:pt>
                <c:pt idx="6522">
                  <c:v>0</c:v>
                </c:pt>
                <c:pt idx="6523">
                  <c:v>0</c:v>
                </c:pt>
                <c:pt idx="6524">
                  <c:v>0</c:v>
                </c:pt>
                <c:pt idx="6525">
                  <c:v>0</c:v>
                </c:pt>
                <c:pt idx="6526">
                  <c:v>0</c:v>
                </c:pt>
                <c:pt idx="6527">
                  <c:v>0</c:v>
                </c:pt>
                <c:pt idx="6528">
                  <c:v>0</c:v>
                </c:pt>
                <c:pt idx="6529">
                  <c:v>0</c:v>
                </c:pt>
                <c:pt idx="6530">
                  <c:v>0</c:v>
                </c:pt>
                <c:pt idx="6531">
                  <c:v>0</c:v>
                </c:pt>
                <c:pt idx="6532">
                  <c:v>0</c:v>
                </c:pt>
                <c:pt idx="6533">
                  <c:v>0</c:v>
                </c:pt>
                <c:pt idx="6534">
                  <c:v>0</c:v>
                </c:pt>
                <c:pt idx="6535">
                  <c:v>0</c:v>
                </c:pt>
                <c:pt idx="6536">
                  <c:v>0</c:v>
                </c:pt>
                <c:pt idx="6537">
                  <c:v>0</c:v>
                </c:pt>
                <c:pt idx="6538">
                  <c:v>0</c:v>
                </c:pt>
                <c:pt idx="6539">
                  <c:v>0</c:v>
                </c:pt>
                <c:pt idx="6540">
                  <c:v>0</c:v>
                </c:pt>
                <c:pt idx="6541">
                  <c:v>0</c:v>
                </c:pt>
                <c:pt idx="6542">
                  <c:v>0</c:v>
                </c:pt>
                <c:pt idx="6543">
                  <c:v>0</c:v>
                </c:pt>
                <c:pt idx="6544">
                  <c:v>0</c:v>
                </c:pt>
                <c:pt idx="6545">
                  <c:v>0</c:v>
                </c:pt>
                <c:pt idx="6546">
                  <c:v>0</c:v>
                </c:pt>
                <c:pt idx="6547">
                  <c:v>0</c:v>
                </c:pt>
                <c:pt idx="6548">
                  <c:v>0</c:v>
                </c:pt>
                <c:pt idx="6549">
                  <c:v>0</c:v>
                </c:pt>
                <c:pt idx="6550">
                  <c:v>0</c:v>
                </c:pt>
                <c:pt idx="6551">
                  <c:v>0</c:v>
                </c:pt>
                <c:pt idx="6552">
                  <c:v>0</c:v>
                </c:pt>
                <c:pt idx="6553">
                  <c:v>0</c:v>
                </c:pt>
                <c:pt idx="6554">
                  <c:v>0</c:v>
                </c:pt>
                <c:pt idx="6555">
                  <c:v>0</c:v>
                </c:pt>
                <c:pt idx="6556">
                  <c:v>0</c:v>
                </c:pt>
                <c:pt idx="6557">
                  <c:v>0</c:v>
                </c:pt>
                <c:pt idx="6558">
                  <c:v>0</c:v>
                </c:pt>
                <c:pt idx="6559">
                  <c:v>0</c:v>
                </c:pt>
                <c:pt idx="6560">
                  <c:v>0</c:v>
                </c:pt>
                <c:pt idx="6561">
                  <c:v>0</c:v>
                </c:pt>
                <c:pt idx="6562">
                  <c:v>0</c:v>
                </c:pt>
                <c:pt idx="6563">
                  <c:v>0</c:v>
                </c:pt>
                <c:pt idx="6564">
                  <c:v>0</c:v>
                </c:pt>
                <c:pt idx="6565">
                  <c:v>0</c:v>
                </c:pt>
                <c:pt idx="6566">
                  <c:v>0</c:v>
                </c:pt>
                <c:pt idx="6567">
                  <c:v>0</c:v>
                </c:pt>
                <c:pt idx="6568">
                  <c:v>0</c:v>
                </c:pt>
                <c:pt idx="6569">
                  <c:v>0</c:v>
                </c:pt>
                <c:pt idx="6570">
                  <c:v>0</c:v>
                </c:pt>
                <c:pt idx="6571">
                  <c:v>0</c:v>
                </c:pt>
                <c:pt idx="6572">
                  <c:v>0</c:v>
                </c:pt>
                <c:pt idx="6573">
                  <c:v>0</c:v>
                </c:pt>
                <c:pt idx="6574">
                  <c:v>0</c:v>
                </c:pt>
                <c:pt idx="6575">
                  <c:v>0</c:v>
                </c:pt>
                <c:pt idx="6576">
                  <c:v>0</c:v>
                </c:pt>
                <c:pt idx="6577">
                  <c:v>0</c:v>
                </c:pt>
                <c:pt idx="6578">
                  <c:v>0</c:v>
                </c:pt>
                <c:pt idx="6579">
                  <c:v>0</c:v>
                </c:pt>
                <c:pt idx="6580">
                  <c:v>0</c:v>
                </c:pt>
                <c:pt idx="6581">
                  <c:v>0</c:v>
                </c:pt>
                <c:pt idx="6582">
                  <c:v>0</c:v>
                </c:pt>
                <c:pt idx="6583">
                  <c:v>0</c:v>
                </c:pt>
                <c:pt idx="6584">
                  <c:v>0</c:v>
                </c:pt>
                <c:pt idx="6585">
                  <c:v>0</c:v>
                </c:pt>
                <c:pt idx="6586">
                  <c:v>0</c:v>
                </c:pt>
                <c:pt idx="6587">
                  <c:v>0</c:v>
                </c:pt>
                <c:pt idx="6588">
                  <c:v>0</c:v>
                </c:pt>
                <c:pt idx="6589">
                  <c:v>0</c:v>
                </c:pt>
                <c:pt idx="6590">
                  <c:v>0</c:v>
                </c:pt>
                <c:pt idx="6591">
                  <c:v>0</c:v>
                </c:pt>
                <c:pt idx="6592">
                  <c:v>0</c:v>
                </c:pt>
                <c:pt idx="6593">
                  <c:v>0</c:v>
                </c:pt>
                <c:pt idx="6594">
                  <c:v>0</c:v>
                </c:pt>
                <c:pt idx="6595">
                  <c:v>0</c:v>
                </c:pt>
                <c:pt idx="6596">
                  <c:v>0</c:v>
                </c:pt>
                <c:pt idx="6597">
                  <c:v>0</c:v>
                </c:pt>
                <c:pt idx="6598">
                  <c:v>0</c:v>
                </c:pt>
                <c:pt idx="6599">
                  <c:v>0</c:v>
                </c:pt>
                <c:pt idx="6600">
                  <c:v>0</c:v>
                </c:pt>
                <c:pt idx="6601">
                  <c:v>0</c:v>
                </c:pt>
                <c:pt idx="6602">
                  <c:v>0</c:v>
                </c:pt>
                <c:pt idx="6603">
                  <c:v>0</c:v>
                </c:pt>
                <c:pt idx="6604">
                  <c:v>0</c:v>
                </c:pt>
                <c:pt idx="6605">
                  <c:v>0</c:v>
                </c:pt>
                <c:pt idx="6606">
                  <c:v>0</c:v>
                </c:pt>
                <c:pt idx="6607">
                  <c:v>0</c:v>
                </c:pt>
                <c:pt idx="6608">
                  <c:v>0</c:v>
                </c:pt>
                <c:pt idx="6609">
                  <c:v>0</c:v>
                </c:pt>
                <c:pt idx="6610">
                  <c:v>0</c:v>
                </c:pt>
                <c:pt idx="6611">
                  <c:v>0</c:v>
                </c:pt>
                <c:pt idx="6612">
                  <c:v>0</c:v>
                </c:pt>
                <c:pt idx="6613">
                  <c:v>0</c:v>
                </c:pt>
                <c:pt idx="6614">
                  <c:v>0</c:v>
                </c:pt>
                <c:pt idx="6615">
                  <c:v>0</c:v>
                </c:pt>
                <c:pt idx="6616">
                  <c:v>0</c:v>
                </c:pt>
                <c:pt idx="6617">
                  <c:v>0</c:v>
                </c:pt>
                <c:pt idx="6618">
                  <c:v>0</c:v>
                </c:pt>
                <c:pt idx="6619">
                  <c:v>0</c:v>
                </c:pt>
                <c:pt idx="6620">
                  <c:v>0</c:v>
                </c:pt>
                <c:pt idx="6621">
                  <c:v>0</c:v>
                </c:pt>
                <c:pt idx="6622">
                  <c:v>0</c:v>
                </c:pt>
                <c:pt idx="6623">
                  <c:v>0</c:v>
                </c:pt>
                <c:pt idx="6624">
                  <c:v>0</c:v>
                </c:pt>
                <c:pt idx="6625">
                  <c:v>0</c:v>
                </c:pt>
                <c:pt idx="6626">
                  <c:v>0</c:v>
                </c:pt>
                <c:pt idx="6627">
                  <c:v>0</c:v>
                </c:pt>
                <c:pt idx="6628">
                  <c:v>0</c:v>
                </c:pt>
                <c:pt idx="6629">
                  <c:v>0</c:v>
                </c:pt>
                <c:pt idx="6630">
                  <c:v>0</c:v>
                </c:pt>
                <c:pt idx="6631">
                  <c:v>0</c:v>
                </c:pt>
                <c:pt idx="6632">
                  <c:v>0</c:v>
                </c:pt>
                <c:pt idx="6633">
                  <c:v>0</c:v>
                </c:pt>
                <c:pt idx="6634">
                  <c:v>0</c:v>
                </c:pt>
                <c:pt idx="6635">
                  <c:v>0</c:v>
                </c:pt>
                <c:pt idx="6636">
                  <c:v>0</c:v>
                </c:pt>
                <c:pt idx="6637">
                  <c:v>0</c:v>
                </c:pt>
                <c:pt idx="6638">
                  <c:v>0</c:v>
                </c:pt>
                <c:pt idx="6639">
                  <c:v>0</c:v>
                </c:pt>
                <c:pt idx="6640">
                  <c:v>0</c:v>
                </c:pt>
                <c:pt idx="6641">
                  <c:v>0</c:v>
                </c:pt>
                <c:pt idx="6642">
                  <c:v>0</c:v>
                </c:pt>
                <c:pt idx="6643">
                  <c:v>0</c:v>
                </c:pt>
                <c:pt idx="6644">
                  <c:v>0</c:v>
                </c:pt>
                <c:pt idx="6645">
                  <c:v>0</c:v>
                </c:pt>
                <c:pt idx="6646">
                  <c:v>0</c:v>
                </c:pt>
                <c:pt idx="6647">
                  <c:v>0</c:v>
                </c:pt>
                <c:pt idx="6648">
                  <c:v>0</c:v>
                </c:pt>
                <c:pt idx="6649">
                  <c:v>0</c:v>
                </c:pt>
                <c:pt idx="6650">
                  <c:v>0</c:v>
                </c:pt>
                <c:pt idx="6651">
                  <c:v>0</c:v>
                </c:pt>
                <c:pt idx="6652">
                  <c:v>0</c:v>
                </c:pt>
                <c:pt idx="6653">
                  <c:v>0</c:v>
                </c:pt>
                <c:pt idx="6654">
                  <c:v>0</c:v>
                </c:pt>
                <c:pt idx="6655">
                  <c:v>0</c:v>
                </c:pt>
                <c:pt idx="6656">
                  <c:v>0</c:v>
                </c:pt>
                <c:pt idx="6657">
                  <c:v>0</c:v>
                </c:pt>
                <c:pt idx="6658">
                  <c:v>0</c:v>
                </c:pt>
                <c:pt idx="6659">
                  <c:v>0</c:v>
                </c:pt>
                <c:pt idx="6660">
                  <c:v>0</c:v>
                </c:pt>
                <c:pt idx="6661">
                  <c:v>0</c:v>
                </c:pt>
                <c:pt idx="6662">
                  <c:v>0</c:v>
                </c:pt>
                <c:pt idx="6663">
                  <c:v>0</c:v>
                </c:pt>
                <c:pt idx="6664">
                  <c:v>0</c:v>
                </c:pt>
                <c:pt idx="6665">
                  <c:v>0</c:v>
                </c:pt>
                <c:pt idx="6666">
                  <c:v>0</c:v>
                </c:pt>
                <c:pt idx="6667">
                  <c:v>0</c:v>
                </c:pt>
                <c:pt idx="6668">
                  <c:v>0</c:v>
                </c:pt>
                <c:pt idx="6669">
                  <c:v>0</c:v>
                </c:pt>
                <c:pt idx="6670">
                  <c:v>0</c:v>
                </c:pt>
                <c:pt idx="6671">
                  <c:v>0</c:v>
                </c:pt>
                <c:pt idx="6672">
                  <c:v>0</c:v>
                </c:pt>
                <c:pt idx="6673">
                  <c:v>0</c:v>
                </c:pt>
                <c:pt idx="6674">
                  <c:v>0</c:v>
                </c:pt>
                <c:pt idx="6675">
                  <c:v>0</c:v>
                </c:pt>
                <c:pt idx="6676">
                  <c:v>0</c:v>
                </c:pt>
                <c:pt idx="6677">
                  <c:v>0</c:v>
                </c:pt>
                <c:pt idx="6678">
                  <c:v>0</c:v>
                </c:pt>
                <c:pt idx="6679">
                  <c:v>0</c:v>
                </c:pt>
                <c:pt idx="6680">
                  <c:v>0</c:v>
                </c:pt>
                <c:pt idx="6681">
                  <c:v>0</c:v>
                </c:pt>
                <c:pt idx="6682">
                  <c:v>0</c:v>
                </c:pt>
                <c:pt idx="6683">
                  <c:v>0</c:v>
                </c:pt>
                <c:pt idx="6684">
                  <c:v>0</c:v>
                </c:pt>
                <c:pt idx="6685">
                  <c:v>0</c:v>
                </c:pt>
                <c:pt idx="6686">
                  <c:v>0</c:v>
                </c:pt>
                <c:pt idx="6687">
                  <c:v>0</c:v>
                </c:pt>
                <c:pt idx="6688">
                  <c:v>0</c:v>
                </c:pt>
                <c:pt idx="6689">
                  <c:v>0</c:v>
                </c:pt>
                <c:pt idx="6690">
                  <c:v>0</c:v>
                </c:pt>
                <c:pt idx="6691">
                  <c:v>0</c:v>
                </c:pt>
                <c:pt idx="6692">
                  <c:v>0</c:v>
                </c:pt>
                <c:pt idx="6693">
                  <c:v>0</c:v>
                </c:pt>
                <c:pt idx="6694">
                  <c:v>0</c:v>
                </c:pt>
                <c:pt idx="6695">
                  <c:v>0</c:v>
                </c:pt>
                <c:pt idx="6696">
                  <c:v>0</c:v>
                </c:pt>
                <c:pt idx="6697">
                  <c:v>0</c:v>
                </c:pt>
                <c:pt idx="6698">
                  <c:v>0</c:v>
                </c:pt>
                <c:pt idx="6699">
                  <c:v>0</c:v>
                </c:pt>
                <c:pt idx="6700">
                  <c:v>0</c:v>
                </c:pt>
                <c:pt idx="6701">
                  <c:v>0</c:v>
                </c:pt>
                <c:pt idx="6702">
                  <c:v>0</c:v>
                </c:pt>
                <c:pt idx="6703">
                  <c:v>0</c:v>
                </c:pt>
                <c:pt idx="6704">
                  <c:v>0</c:v>
                </c:pt>
                <c:pt idx="6705">
                  <c:v>0</c:v>
                </c:pt>
                <c:pt idx="6706">
                  <c:v>0</c:v>
                </c:pt>
                <c:pt idx="6707">
                  <c:v>0</c:v>
                </c:pt>
                <c:pt idx="6708">
                  <c:v>0</c:v>
                </c:pt>
                <c:pt idx="6709">
                  <c:v>0</c:v>
                </c:pt>
                <c:pt idx="6710">
                  <c:v>0</c:v>
                </c:pt>
                <c:pt idx="6711">
                  <c:v>0</c:v>
                </c:pt>
                <c:pt idx="6712">
                  <c:v>0</c:v>
                </c:pt>
                <c:pt idx="6713">
                  <c:v>0</c:v>
                </c:pt>
                <c:pt idx="6714">
                  <c:v>0</c:v>
                </c:pt>
                <c:pt idx="6715">
                  <c:v>0</c:v>
                </c:pt>
                <c:pt idx="6716">
                  <c:v>0</c:v>
                </c:pt>
                <c:pt idx="6717">
                  <c:v>0</c:v>
                </c:pt>
                <c:pt idx="6718">
                  <c:v>0</c:v>
                </c:pt>
                <c:pt idx="6719">
                  <c:v>0</c:v>
                </c:pt>
                <c:pt idx="6720">
                  <c:v>0</c:v>
                </c:pt>
                <c:pt idx="6721">
                  <c:v>0</c:v>
                </c:pt>
                <c:pt idx="6722">
                  <c:v>0</c:v>
                </c:pt>
                <c:pt idx="6723">
                  <c:v>0</c:v>
                </c:pt>
                <c:pt idx="6724">
                  <c:v>0</c:v>
                </c:pt>
                <c:pt idx="6725">
                  <c:v>0</c:v>
                </c:pt>
                <c:pt idx="6726">
                  <c:v>0</c:v>
                </c:pt>
                <c:pt idx="6727">
                  <c:v>0</c:v>
                </c:pt>
                <c:pt idx="6728">
                  <c:v>0</c:v>
                </c:pt>
                <c:pt idx="6729">
                  <c:v>0</c:v>
                </c:pt>
                <c:pt idx="6730">
                  <c:v>0</c:v>
                </c:pt>
                <c:pt idx="6731">
                  <c:v>0</c:v>
                </c:pt>
                <c:pt idx="6732">
                  <c:v>0</c:v>
                </c:pt>
                <c:pt idx="6733">
                  <c:v>0</c:v>
                </c:pt>
                <c:pt idx="6734">
                  <c:v>0</c:v>
                </c:pt>
                <c:pt idx="6735">
                  <c:v>0</c:v>
                </c:pt>
                <c:pt idx="6736">
                  <c:v>0</c:v>
                </c:pt>
                <c:pt idx="6737">
                  <c:v>0</c:v>
                </c:pt>
                <c:pt idx="6738">
                  <c:v>0</c:v>
                </c:pt>
                <c:pt idx="6739">
                  <c:v>0</c:v>
                </c:pt>
                <c:pt idx="6740">
                  <c:v>0</c:v>
                </c:pt>
                <c:pt idx="6741">
                  <c:v>0</c:v>
                </c:pt>
                <c:pt idx="6742">
                  <c:v>0</c:v>
                </c:pt>
                <c:pt idx="6743">
                  <c:v>0</c:v>
                </c:pt>
                <c:pt idx="6744">
                  <c:v>0</c:v>
                </c:pt>
                <c:pt idx="6745">
                  <c:v>0</c:v>
                </c:pt>
                <c:pt idx="6746">
                  <c:v>0</c:v>
                </c:pt>
                <c:pt idx="6747">
                  <c:v>0</c:v>
                </c:pt>
                <c:pt idx="6748">
                  <c:v>0</c:v>
                </c:pt>
                <c:pt idx="6749">
                  <c:v>0</c:v>
                </c:pt>
                <c:pt idx="6750">
                  <c:v>0</c:v>
                </c:pt>
                <c:pt idx="6751">
                  <c:v>0</c:v>
                </c:pt>
                <c:pt idx="6752">
                  <c:v>0</c:v>
                </c:pt>
                <c:pt idx="6753">
                  <c:v>0</c:v>
                </c:pt>
                <c:pt idx="6754">
                  <c:v>0</c:v>
                </c:pt>
                <c:pt idx="6755">
                  <c:v>0</c:v>
                </c:pt>
                <c:pt idx="6756">
                  <c:v>0</c:v>
                </c:pt>
                <c:pt idx="6757">
                  <c:v>0</c:v>
                </c:pt>
                <c:pt idx="6758">
                  <c:v>0</c:v>
                </c:pt>
                <c:pt idx="6759">
                  <c:v>0</c:v>
                </c:pt>
                <c:pt idx="6760">
                  <c:v>0</c:v>
                </c:pt>
                <c:pt idx="6761">
                  <c:v>0</c:v>
                </c:pt>
                <c:pt idx="6762">
                  <c:v>0</c:v>
                </c:pt>
                <c:pt idx="6763">
                  <c:v>0</c:v>
                </c:pt>
                <c:pt idx="6764">
                  <c:v>0</c:v>
                </c:pt>
                <c:pt idx="6765">
                  <c:v>0</c:v>
                </c:pt>
                <c:pt idx="6766">
                  <c:v>0</c:v>
                </c:pt>
                <c:pt idx="6767">
                  <c:v>0</c:v>
                </c:pt>
                <c:pt idx="6768">
                  <c:v>0</c:v>
                </c:pt>
                <c:pt idx="6769">
                  <c:v>0</c:v>
                </c:pt>
                <c:pt idx="6770">
                  <c:v>0</c:v>
                </c:pt>
                <c:pt idx="6771">
                  <c:v>0</c:v>
                </c:pt>
                <c:pt idx="6772">
                  <c:v>0</c:v>
                </c:pt>
                <c:pt idx="6773">
                  <c:v>0</c:v>
                </c:pt>
                <c:pt idx="6774">
                  <c:v>0</c:v>
                </c:pt>
                <c:pt idx="6775">
                  <c:v>0</c:v>
                </c:pt>
                <c:pt idx="6776">
                  <c:v>0</c:v>
                </c:pt>
                <c:pt idx="6777">
                  <c:v>0</c:v>
                </c:pt>
                <c:pt idx="6778">
                  <c:v>0</c:v>
                </c:pt>
                <c:pt idx="6779">
                  <c:v>0</c:v>
                </c:pt>
                <c:pt idx="6780">
                  <c:v>0</c:v>
                </c:pt>
                <c:pt idx="6781">
                  <c:v>0</c:v>
                </c:pt>
                <c:pt idx="6782">
                  <c:v>0</c:v>
                </c:pt>
                <c:pt idx="6783">
                  <c:v>0</c:v>
                </c:pt>
                <c:pt idx="6784">
                  <c:v>0</c:v>
                </c:pt>
                <c:pt idx="6785">
                  <c:v>0</c:v>
                </c:pt>
                <c:pt idx="6786">
                  <c:v>0</c:v>
                </c:pt>
                <c:pt idx="6787">
                  <c:v>0</c:v>
                </c:pt>
                <c:pt idx="6788">
                  <c:v>0</c:v>
                </c:pt>
                <c:pt idx="6789">
                  <c:v>0</c:v>
                </c:pt>
                <c:pt idx="6790">
                  <c:v>0</c:v>
                </c:pt>
                <c:pt idx="6791">
                  <c:v>0</c:v>
                </c:pt>
                <c:pt idx="6792">
                  <c:v>0</c:v>
                </c:pt>
                <c:pt idx="6793">
                  <c:v>0</c:v>
                </c:pt>
                <c:pt idx="6794">
                  <c:v>0</c:v>
                </c:pt>
                <c:pt idx="6795">
                  <c:v>0</c:v>
                </c:pt>
                <c:pt idx="6796">
                  <c:v>0</c:v>
                </c:pt>
                <c:pt idx="6797">
                  <c:v>0</c:v>
                </c:pt>
                <c:pt idx="6798">
                  <c:v>0</c:v>
                </c:pt>
                <c:pt idx="6799">
                  <c:v>0</c:v>
                </c:pt>
                <c:pt idx="6800">
                  <c:v>0</c:v>
                </c:pt>
                <c:pt idx="6801">
                  <c:v>0</c:v>
                </c:pt>
                <c:pt idx="6802">
                  <c:v>0</c:v>
                </c:pt>
                <c:pt idx="6803">
                  <c:v>0</c:v>
                </c:pt>
                <c:pt idx="6804">
                  <c:v>0</c:v>
                </c:pt>
                <c:pt idx="6805">
                  <c:v>0</c:v>
                </c:pt>
                <c:pt idx="6806">
                  <c:v>0</c:v>
                </c:pt>
                <c:pt idx="6807">
                  <c:v>0</c:v>
                </c:pt>
                <c:pt idx="6808">
                  <c:v>0</c:v>
                </c:pt>
                <c:pt idx="6809">
                  <c:v>0</c:v>
                </c:pt>
                <c:pt idx="6810">
                  <c:v>0</c:v>
                </c:pt>
                <c:pt idx="6811">
                  <c:v>0</c:v>
                </c:pt>
                <c:pt idx="6812">
                  <c:v>0</c:v>
                </c:pt>
                <c:pt idx="6813">
                  <c:v>0</c:v>
                </c:pt>
                <c:pt idx="6814">
                  <c:v>0</c:v>
                </c:pt>
                <c:pt idx="6815">
                  <c:v>0</c:v>
                </c:pt>
                <c:pt idx="6816">
                  <c:v>0</c:v>
                </c:pt>
                <c:pt idx="6817">
                  <c:v>0</c:v>
                </c:pt>
                <c:pt idx="6818">
                  <c:v>0</c:v>
                </c:pt>
                <c:pt idx="6819">
                  <c:v>0</c:v>
                </c:pt>
                <c:pt idx="6820">
                  <c:v>0</c:v>
                </c:pt>
                <c:pt idx="6821">
                  <c:v>0</c:v>
                </c:pt>
                <c:pt idx="6822">
                  <c:v>0</c:v>
                </c:pt>
                <c:pt idx="6823">
                  <c:v>0</c:v>
                </c:pt>
                <c:pt idx="6824">
                  <c:v>0</c:v>
                </c:pt>
                <c:pt idx="6825">
                  <c:v>0</c:v>
                </c:pt>
                <c:pt idx="6826">
                  <c:v>0</c:v>
                </c:pt>
                <c:pt idx="6827">
                  <c:v>0</c:v>
                </c:pt>
                <c:pt idx="6828">
                  <c:v>0</c:v>
                </c:pt>
                <c:pt idx="6829">
                  <c:v>0</c:v>
                </c:pt>
                <c:pt idx="6830">
                  <c:v>0</c:v>
                </c:pt>
                <c:pt idx="6831">
                  <c:v>0</c:v>
                </c:pt>
                <c:pt idx="6832">
                  <c:v>0</c:v>
                </c:pt>
                <c:pt idx="6833">
                  <c:v>0</c:v>
                </c:pt>
                <c:pt idx="6834">
                  <c:v>0</c:v>
                </c:pt>
                <c:pt idx="6835">
                  <c:v>0</c:v>
                </c:pt>
                <c:pt idx="6836">
                  <c:v>0</c:v>
                </c:pt>
                <c:pt idx="6837">
                  <c:v>0</c:v>
                </c:pt>
                <c:pt idx="6838">
                  <c:v>0</c:v>
                </c:pt>
                <c:pt idx="6839">
                  <c:v>0</c:v>
                </c:pt>
                <c:pt idx="6840">
                  <c:v>0</c:v>
                </c:pt>
                <c:pt idx="6841">
                  <c:v>0</c:v>
                </c:pt>
                <c:pt idx="6842">
                  <c:v>0</c:v>
                </c:pt>
                <c:pt idx="6843">
                  <c:v>0</c:v>
                </c:pt>
                <c:pt idx="6844">
                  <c:v>0</c:v>
                </c:pt>
                <c:pt idx="6845">
                  <c:v>0</c:v>
                </c:pt>
                <c:pt idx="6846">
                  <c:v>0</c:v>
                </c:pt>
                <c:pt idx="6847">
                  <c:v>0</c:v>
                </c:pt>
                <c:pt idx="6848">
                  <c:v>0</c:v>
                </c:pt>
                <c:pt idx="6849">
                  <c:v>0</c:v>
                </c:pt>
                <c:pt idx="6850">
                  <c:v>0</c:v>
                </c:pt>
                <c:pt idx="6851">
                  <c:v>0</c:v>
                </c:pt>
                <c:pt idx="6852">
                  <c:v>0</c:v>
                </c:pt>
                <c:pt idx="6853">
                  <c:v>0</c:v>
                </c:pt>
                <c:pt idx="6854">
                  <c:v>0</c:v>
                </c:pt>
                <c:pt idx="6855">
                  <c:v>0</c:v>
                </c:pt>
                <c:pt idx="6856">
                  <c:v>0</c:v>
                </c:pt>
                <c:pt idx="6857">
                  <c:v>0</c:v>
                </c:pt>
                <c:pt idx="6858">
                  <c:v>0</c:v>
                </c:pt>
                <c:pt idx="6859">
                  <c:v>0</c:v>
                </c:pt>
                <c:pt idx="6860">
                  <c:v>0</c:v>
                </c:pt>
                <c:pt idx="6861">
                  <c:v>0</c:v>
                </c:pt>
                <c:pt idx="6862">
                  <c:v>0</c:v>
                </c:pt>
                <c:pt idx="6863">
                  <c:v>0</c:v>
                </c:pt>
                <c:pt idx="6864">
                  <c:v>0</c:v>
                </c:pt>
                <c:pt idx="6865">
                  <c:v>0</c:v>
                </c:pt>
                <c:pt idx="6866">
                  <c:v>0</c:v>
                </c:pt>
                <c:pt idx="6867">
                  <c:v>0</c:v>
                </c:pt>
                <c:pt idx="6868">
                  <c:v>0</c:v>
                </c:pt>
                <c:pt idx="6869">
                  <c:v>0</c:v>
                </c:pt>
                <c:pt idx="6870">
                  <c:v>0</c:v>
                </c:pt>
                <c:pt idx="6871">
                  <c:v>0</c:v>
                </c:pt>
                <c:pt idx="6872">
                  <c:v>0</c:v>
                </c:pt>
                <c:pt idx="6873">
                  <c:v>0</c:v>
                </c:pt>
                <c:pt idx="6874">
                  <c:v>0</c:v>
                </c:pt>
                <c:pt idx="6875">
                  <c:v>0</c:v>
                </c:pt>
                <c:pt idx="6876">
                  <c:v>0</c:v>
                </c:pt>
                <c:pt idx="6877">
                  <c:v>0</c:v>
                </c:pt>
                <c:pt idx="6878">
                  <c:v>0</c:v>
                </c:pt>
                <c:pt idx="6879">
                  <c:v>0</c:v>
                </c:pt>
                <c:pt idx="6880">
                  <c:v>0</c:v>
                </c:pt>
                <c:pt idx="6881">
                  <c:v>0</c:v>
                </c:pt>
                <c:pt idx="6882">
                  <c:v>0</c:v>
                </c:pt>
                <c:pt idx="6883">
                  <c:v>0</c:v>
                </c:pt>
                <c:pt idx="6884">
                  <c:v>0</c:v>
                </c:pt>
                <c:pt idx="6885">
                  <c:v>0</c:v>
                </c:pt>
                <c:pt idx="6886">
                  <c:v>0</c:v>
                </c:pt>
                <c:pt idx="6887">
                  <c:v>0</c:v>
                </c:pt>
                <c:pt idx="6888">
                  <c:v>0</c:v>
                </c:pt>
                <c:pt idx="6889">
                  <c:v>0</c:v>
                </c:pt>
                <c:pt idx="6890">
                  <c:v>0</c:v>
                </c:pt>
                <c:pt idx="6891">
                  <c:v>0</c:v>
                </c:pt>
                <c:pt idx="6892">
                  <c:v>0</c:v>
                </c:pt>
                <c:pt idx="6893">
                  <c:v>0</c:v>
                </c:pt>
                <c:pt idx="6894">
                  <c:v>0</c:v>
                </c:pt>
                <c:pt idx="6895">
                  <c:v>0</c:v>
                </c:pt>
                <c:pt idx="6896">
                  <c:v>0</c:v>
                </c:pt>
                <c:pt idx="6897">
                  <c:v>0</c:v>
                </c:pt>
                <c:pt idx="6898">
                  <c:v>0</c:v>
                </c:pt>
                <c:pt idx="6899">
                  <c:v>0</c:v>
                </c:pt>
                <c:pt idx="6900">
                  <c:v>0</c:v>
                </c:pt>
                <c:pt idx="6901">
                  <c:v>0</c:v>
                </c:pt>
                <c:pt idx="6902">
                  <c:v>0</c:v>
                </c:pt>
                <c:pt idx="6903">
                  <c:v>0</c:v>
                </c:pt>
                <c:pt idx="6904">
                  <c:v>0</c:v>
                </c:pt>
                <c:pt idx="6905">
                  <c:v>0</c:v>
                </c:pt>
                <c:pt idx="6906">
                  <c:v>0</c:v>
                </c:pt>
                <c:pt idx="6907">
                  <c:v>0</c:v>
                </c:pt>
                <c:pt idx="6908">
                  <c:v>0</c:v>
                </c:pt>
                <c:pt idx="6909">
                  <c:v>0</c:v>
                </c:pt>
                <c:pt idx="6910">
                  <c:v>0</c:v>
                </c:pt>
                <c:pt idx="6911">
                  <c:v>0</c:v>
                </c:pt>
                <c:pt idx="6912">
                  <c:v>0</c:v>
                </c:pt>
                <c:pt idx="6913">
                  <c:v>0</c:v>
                </c:pt>
                <c:pt idx="6914">
                  <c:v>0</c:v>
                </c:pt>
                <c:pt idx="6915">
                  <c:v>0</c:v>
                </c:pt>
                <c:pt idx="6916">
                  <c:v>0</c:v>
                </c:pt>
                <c:pt idx="6917">
                  <c:v>0</c:v>
                </c:pt>
                <c:pt idx="6918">
                  <c:v>0</c:v>
                </c:pt>
                <c:pt idx="6919">
                  <c:v>0</c:v>
                </c:pt>
                <c:pt idx="6920">
                  <c:v>0</c:v>
                </c:pt>
                <c:pt idx="6921">
                  <c:v>0</c:v>
                </c:pt>
                <c:pt idx="6922">
                  <c:v>0</c:v>
                </c:pt>
                <c:pt idx="6923">
                  <c:v>0</c:v>
                </c:pt>
                <c:pt idx="6924">
                  <c:v>0</c:v>
                </c:pt>
                <c:pt idx="6925">
                  <c:v>0</c:v>
                </c:pt>
                <c:pt idx="6926">
                  <c:v>0</c:v>
                </c:pt>
                <c:pt idx="6927">
                  <c:v>0</c:v>
                </c:pt>
                <c:pt idx="6928">
                  <c:v>0</c:v>
                </c:pt>
                <c:pt idx="6929">
                  <c:v>0</c:v>
                </c:pt>
                <c:pt idx="6930">
                  <c:v>0</c:v>
                </c:pt>
                <c:pt idx="6931">
                  <c:v>0</c:v>
                </c:pt>
                <c:pt idx="6932">
                  <c:v>0</c:v>
                </c:pt>
                <c:pt idx="6933">
                  <c:v>0</c:v>
                </c:pt>
                <c:pt idx="6934">
                  <c:v>0</c:v>
                </c:pt>
                <c:pt idx="6935">
                  <c:v>0</c:v>
                </c:pt>
                <c:pt idx="6936">
                  <c:v>0</c:v>
                </c:pt>
                <c:pt idx="6937">
                  <c:v>0</c:v>
                </c:pt>
                <c:pt idx="6938">
                  <c:v>0</c:v>
                </c:pt>
                <c:pt idx="6939">
                  <c:v>0</c:v>
                </c:pt>
                <c:pt idx="6940">
                  <c:v>0</c:v>
                </c:pt>
                <c:pt idx="6941">
                  <c:v>0</c:v>
                </c:pt>
                <c:pt idx="6942">
                  <c:v>0</c:v>
                </c:pt>
                <c:pt idx="6943">
                  <c:v>0</c:v>
                </c:pt>
                <c:pt idx="6944">
                  <c:v>0</c:v>
                </c:pt>
                <c:pt idx="6945">
                  <c:v>0</c:v>
                </c:pt>
                <c:pt idx="6946">
                  <c:v>0</c:v>
                </c:pt>
                <c:pt idx="6947">
                  <c:v>0</c:v>
                </c:pt>
                <c:pt idx="6948">
                  <c:v>0</c:v>
                </c:pt>
                <c:pt idx="6949">
                  <c:v>0</c:v>
                </c:pt>
                <c:pt idx="6950">
                  <c:v>0</c:v>
                </c:pt>
                <c:pt idx="6951">
                  <c:v>0</c:v>
                </c:pt>
                <c:pt idx="6952">
                  <c:v>0</c:v>
                </c:pt>
                <c:pt idx="6953">
                  <c:v>0</c:v>
                </c:pt>
                <c:pt idx="6954">
                  <c:v>0</c:v>
                </c:pt>
                <c:pt idx="6955">
                  <c:v>0</c:v>
                </c:pt>
                <c:pt idx="6956">
                  <c:v>0</c:v>
                </c:pt>
                <c:pt idx="6957">
                  <c:v>0</c:v>
                </c:pt>
                <c:pt idx="6958">
                  <c:v>0</c:v>
                </c:pt>
                <c:pt idx="6959">
                  <c:v>0</c:v>
                </c:pt>
                <c:pt idx="6960">
                  <c:v>0</c:v>
                </c:pt>
                <c:pt idx="6961">
                  <c:v>0</c:v>
                </c:pt>
                <c:pt idx="6962">
                  <c:v>0</c:v>
                </c:pt>
                <c:pt idx="6963">
                  <c:v>0</c:v>
                </c:pt>
                <c:pt idx="6964">
                  <c:v>0</c:v>
                </c:pt>
                <c:pt idx="6965">
                  <c:v>0</c:v>
                </c:pt>
                <c:pt idx="6966">
                  <c:v>0</c:v>
                </c:pt>
                <c:pt idx="6967">
                  <c:v>0</c:v>
                </c:pt>
                <c:pt idx="6968">
                  <c:v>0</c:v>
                </c:pt>
                <c:pt idx="6969">
                  <c:v>0</c:v>
                </c:pt>
                <c:pt idx="6970">
                  <c:v>0</c:v>
                </c:pt>
                <c:pt idx="6971">
                  <c:v>0</c:v>
                </c:pt>
                <c:pt idx="6972">
                  <c:v>0</c:v>
                </c:pt>
                <c:pt idx="6973">
                  <c:v>0</c:v>
                </c:pt>
                <c:pt idx="6974">
                  <c:v>0</c:v>
                </c:pt>
                <c:pt idx="6975">
                  <c:v>0</c:v>
                </c:pt>
                <c:pt idx="6976">
                  <c:v>0</c:v>
                </c:pt>
                <c:pt idx="6977">
                  <c:v>0</c:v>
                </c:pt>
                <c:pt idx="6978">
                  <c:v>0</c:v>
                </c:pt>
                <c:pt idx="6979">
                  <c:v>0</c:v>
                </c:pt>
                <c:pt idx="6980">
                  <c:v>0</c:v>
                </c:pt>
                <c:pt idx="6981">
                  <c:v>0</c:v>
                </c:pt>
                <c:pt idx="6982">
                  <c:v>0</c:v>
                </c:pt>
                <c:pt idx="6983">
                  <c:v>0</c:v>
                </c:pt>
                <c:pt idx="6984">
                  <c:v>0</c:v>
                </c:pt>
                <c:pt idx="6985">
                  <c:v>0</c:v>
                </c:pt>
                <c:pt idx="6986">
                  <c:v>0</c:v>
                </c:pt>
                <c:pt idx="6987">
                  <c:v>0</c:v>
                </c:pt>
                <c:pt idx="6988">
                  <c:v>0</c:v>
                </c:pt>
                <c:pt idx="6989">
                  <c:v>0</c:v>
                </c:pt>
                <c:pt idx="6990">
                  <c:v>0</c:v>
                </c:pt>
                <c:pt idx="6991">
                  <c:v>0</c:v>
                </c:pt>
                <c:pt idx="6992">
                  <c:v>0</c:v>
                </c:pt>
                <c:pt idx="6993">
                  <c:v>0</c:v>
                </c:pt>
                <c:pt idx="6994">
                  <c:v>0</c:v>
                </c:pt>
                <c:pt idx="6995">
                  <c:v>0</c:v>
                </c:pt>
                <c:pt idx="6996">
                  <c:v>0</c:v>
                </c:pt>
                <c:pt idx="6997">
                  <c:v>0</c:v>
                </c:pt>
                <c:pt idx="6998">
                  <c:v>0</c:v>
                </c:pt>
                <c:pt idx="6999">
                  <c:v>0</c:v>
                </c:pt>
                <c:pt idx="7000">
                  <c:v>0</c:v>
                </c:pt>
                <c:pt idx="7001">
                  <c:v>0</c:v>
                </c:pt>
                <c:pt idx="7002">
                  <c:v>0</c:v>
                </c:pt>
                <c:pt idx="7003">
                  <c:v>0</c:v>
                </c:pt>
                <c:pt idx="7004">
                  <c:v>0</c:v>
                </c:pt>
                <c:pt idx="7005">
                  <c:v>0</c:v>
                </c:pt>
                <c:pt idx="7006">
                  <c:v>0</c:v>
                </c:pt>
                <c:pt idx="7007">
                  <c:v>0</c:v>
                </c:pt>
                <c:pt idx="7008">
                  <c:v>0</c:v>
                </c:pt>
                <c:pt idx="7009">
                  <c:v>0</c:v>
                </c:pt>
                <c:pt idx="7010">
                  <c:v>0</c:v>
                </c:pt>
                <c:pt idx="7011">
                  <c:v>0</c:v>
                </c:pt>
                <c:pt idx="7012">
                  <c:v>0</c:v>
                </c:pt>
                <c:pt idx="7013">
                  <c:v>0</c:v>
                </c:pt>
                <c:pt idx="7014">
                  <c:v>0</c:v>
                </c:pt>
                <c:pt idx="7015">
                  <c:v>0</c:v>
                </c:pt>
                <c:pt idx="7016">
                  <c:v>0</c:v>
                </c:pt>
                <c:pt idx="7017">
                  <c:v>0</c:v>
                </c:pt>
                <c:pt idx="7018">
                  <c:v>0</c:v>
                </c:pt>
                <c:pt idx="7019">
                  <c:v>0</c:v>
                </c:pt>
                <c:pt idx="7020">
                  <c:v>0</c:v>
                </c:pt>
                <c:pt idx="7021">
                  <c:v>0</c:v>
                </c:pt>
                <c:pt idx="7022">
                  <c:v>0</c:v>
                </c:pt>
                <c:pt idx="7023">
                  <c:v>0</c:v>
                </c:pt>
                <c:pt idx="7024">
                  <c:v>0</c:v>
                </c:pt>
                <c:pt idx="7025">
                  <c:v>0</c:v>
                </c:pt>
                <c:pt idx="7026">
                  <c:v>0</c:v>
                </c:pt>
                <c:pt idx="7027">
                  <c:v>0</c:v>
                </c:pt>
                <c:pt idx="7028">
                  <c:v>0</c:v>
                </c:pt>
                <c:pt idx="7029">
                  <c:v>0</c:v>
                </c:pt>
                <c:pt idx="7030">
                  <c:v>0</c:v>
                </c:pt>
                <c:pt idx="7031">
                  <c:v>0</c:v>
                </c:pt>
                <c:pt idx="7032">
                  <c:v>0</c:v>
                </c:pt>
                <c:pt idx="7033">
                  <c:v>0</c:v>
                </c:pt>
                <c:pt idx="7034">
                  <c:v>0</c:v>
                </c:pt>
                <c:pt idx="7035">
                  <c:v>0</c:v>
                </c:pt>
                <c:pt idx="7036">
                  <c:v>0</c:v>
                </c:pt>
                <c:pt idx="7037">
                  <c:v>0</c:v>
                </c:pt>
                <c:pt idx="7038">
                  <c:v>0</c:v>
                </c:pt>
                <c:pt idx="7039">
                  <c:v>0</c:v>
                </c:pt>
                <c:pt idx="7040">
                  <c:v>0</c:v>
                </c:pt>
                <c:pt idx="7041">
                  <c:v>0</c:v>
                </c:pt>
                <c:pt idx="7042">
                  <c:v>0</c:v>
                </c:pt>
                <c:pt idx="7043">
                  <c:v>0</c:v>
                </c:pt>
                <c:pt idx="7044">
                  <c:v>0</c:v>
                </c:pt>
                <c:pt idx="7045">
                  <c:v>0</c:v>
                </c:pt>
                <c:pt idx="7046">
                  <c:v>0</c:v>
                </c:pt>
                <c:pt idx="7047">
                  <c:v>0</c:v>
                </c:pt>
                <c:pt idx="7048">
                  <c:v>0</c:v>
                </c:pt>
                <c:pt idx="7049">
                  <c:v>0</c:v>
                </c:pt>
                <c:pt idx="7050">
                  <c:v>0</c:v>
                </c:pt>
                <c:pt idx="7051">
                  <c:v>0</c:v>
                </c:pt>
                <c:pt idx="7052">
                  <c:v>0</c:v>
                </c:pt>
                <c:pt idx="7053">
                  <c:v>0</c:v>
                </c:pt>
                <c:pt idx="7054">
                  <c:v>0</c:v>
                </c:pt>
                <c:pt idx="7055">
                  <c:v>0</c:v>
                </c:pt>
                <c:pt idx="7056">
                  <c:v>0</c:v>
                </c:pt>
                <c:pt idx="7057">
                  <c:v>0</c:v>
                </c:pt>
                <c:pt idx="7058">
                  <c:v>0</c:v>
                </c:pt>
                <c:pt idx="7059">
                  <c:v>0</c:v>
                </c:pt>
                <c:pt idx="7060">
                  <c:v>0</c:v>
                </c:pt>
                <c:pt idx="7061">
                  <c:v>0</c:v>
                </c:pt>
                <c:pt idx="7062">
                  <c:v>0</c:v>
                </c:pt>
                <c:pt idx="7063">
                  <c:v>0</c:v>
                </c:pt>
                <c:pt idx="7064">
                  <c:v>0</c:v>
                </c:pt>
                <c:pt idx="7065">
                  <c:v>0</c:v>
                </c:pt>
                <c:pt idx="7066">
                  <c:v>0</c:v>
                </c:pt>
                <c:pt idx="7067">
                  <c:v>0</c:v>
                </c:pt>
                <c:pt idx="7068">
                  <c:v>0</c:v>
                </c:pt>
                <c:pt idx="7069">
                  <c:v>0</c:v>
                </c:pt>
                <c:pt idx="7070">
                  <c:v>0</c:v>
                </c:pt>
                <c:pt idx="7071">
                  <c:v>0</c:v>
                </c:pt>
                <c:pt idx="7072">
                  <c:v>0</c:v>
                </c:pt>
                <c:pt idx="7073">
                  <c:v>0</c:v>
                </c:pt>
                <c:pt idx="7074">
                  <c:v>0</c:v>
                </c:pt>
                <c:pt idx="7075">
                  <c:v>0</c:v>
                </c:pt>
                <c:pt idx="7076">
                  <c:v>0</c:v>
                </c:pt>
                <c:pt idx="7077">
                  <c:v>0</c:v>
                </c:pt>
                <c:pt idx="7078">
                  <c:v>0</c:v>
                </c:pt>
                <c:pt idx="7079">
                  <c:v>0</c:v>
                </c:pt>
                <c:pt idx="7080">
                  <c:v>0</c:v>
                </c:pt>
                <c:pt idx="7081">
                  <c:v>0</c:v>
                </c:pt>
                <c:pt idx="7082">
                  <c:v>0</c:v>
                </c:pt>
                <c:pt idx="7083">
                  <c:v>0</c:v>
                </c:pt>
                <c:pt idx="7084">
                  <c:v>0</c:v>
                </c:pt>
                <c:pt idx="7085">
                  <c:v>0</c:v>
                </c:pt>
                <c:pt idx="7086">
                  <c:v>0</c:v>
                </c:pt>
                <c:pt idx="7087">
                  <c:v>0</c:v>
                </c:pt>
                <c:pt idx="7088">
                  <c:v>0</c:v>
                </c:pt>
                <c:pt idx="7089">
                  <c:v>0</c:v>
                </c:pt>
                <c:pt idx="7090">
                  <c:v>0</c:v>
                </c:pt>
                <c:pt idx="7091">
                  <c:v>0</c:v>
                </c:pt>
                <c:pt idx="7092">
                  <c:v>0</c:v>
                </c:pt>
                <c:pt idx="7093">
                  <c:v>0</c:v>
                </c:pt>
                <c:pt idx="7094">
                  <c:v>0</c:v>
                </c:pt>
                <c:pt idx="7095">
                  <c:v>0</c:v>
                </c:pt>
                <c:pt idx="7096">
                  <c:v>0</c:v>
                </c:pt>
                <c:pt idx="7097">
                  <c:v>0</c:v>
                </c:pt>
                <c:pt idx="7098">
                  <c:v>0</c:v>
                </c:pt>
                <c:pt idx="7099">
                  <c:v>0</c:v>
                </c:pt>
                <c:pt idx="7100">
                  <c:v>0</c:v>
                </c:pt>
                <c:pt idx="7101">
                  <c:v>0</c:v>
                </c:pt>
                <c:pt idx="7102">
                  <c:v>0</c:v>
                </c:pt>
                <c:pt idx="7103">
                  <c:v>0</c:v>
                </c:pt>
                <c:pt idx="7104">
                  <c:v>0</c:v>
                </c:pt>
                <c:pt idx="7105">
                  <c:v>0</c:v>
                </c:pt>
                <c:pt idx="7106">
                  <c:v>0</c:v>
                </c:pt>
                <c:pt idx="7107">
                  <c:v>0</c:v>
                </c:pt>
                <c:pt idx="7108">
                  <c:v>0</c:v>
                </c:pt>
                <c:pt idx="7109">
                  <c:v>0</c:v>
                </c:pt>
                <c:pt idx="7110">
                  <c:v>0</c:v>
                </c:pt>
                <c:pt idx="7111">
                  <c:v>0</c:v>
                </c:pt>
                <c:pt idx="7112">
                  <c:v>0</c:v>
                </c:pt>
                <c:pt idx="7113">
                  <c:v>0</c:v>
                </c:pt>
                <c:pt idx="7114">
                  <c:v>0</c:v>
                </c:pt>
                <c:pt idx="7115">
                  <c:v>0</c:v>
                </c:pt>
                <c:pt idx="7116">
                  <c:v>0</c:v>
                </c:pt>
                <c:pt idx="7117">
                  <c:v>0</c:v>
                </c:pt>
                <c:pt idx="7118">
                  <c:v>0</c:v>
                </c:pt>
                <c:pt idx="7119">
                  <c:v>0</c:v>
                </c:pt>
                <c:pt idx="7120">
                  <c:v>0</c:v>
                </c:pt>
                <c:pt idx="7121">
                  <c:v>0</c:v>
                </c:pt>
                <c:pt idx="7122">
                  <c:v>0</c:v>
                </c:pt>
                <c:pt idx="7123">
                  <c:v>0</c:v>
                </c:pt>
                <c:pt idx="7124">
                  <c:v>0</c:v>
                </c:pt>
                <c:pt idx="7125">
                  <c:v>0</c:v>
                </c:pt>
                <c:pt idx="7126">
                  <c:v>0</c:v>
                </c:pt>
                <c:pt idx="7127">
                  <c:v>0</c:v>
                </c:pt>
                <c:pt idx="7128">
                  <c:v>0</c:v>
                </c:pt>
                <c:pt idx="7129">
                  <c:v>0</c:v>
                </c:pt>
                <c:pt idx="7130">
                  <c:v>0</c:v>
                </c:pt>
                <c:pt idx="7131">
                  <c:v>0</c:v>
                </c:pt>
                <c:pt idx="7132">
                  <c:v>0</c:v>
                </c:pt>
                <c:pt idx="7133">
                  <c:v>0</c:v>
                </c:pt>
                <c:pt idx="7134">
                  <c:v>0</c:v>
                </c:pt>
                <c:pt idx="7135">
                  <c:v>0</c:v>
                </c:pt>
                <c:pt idx="7136">
                  <c:v>0</c:v>
                </c:pt>
                <c:pt idx="7137">
                  <c:v>0</c:v>
                </c:pt>
                <c:pt idx="7138">
                  <c:v>0</c:v>
                </c:pt>
                <c:pt idx="7139">
                  <c:v>0</c:v>
                </c:pt>
                <c:pt idx="7140">
                  <c:v>0</c:v>
                </c:pt>
                <c:pt idx="7141">
                  <c:v>0</c:v>
                </c:pt>
                <c:pt idx="7142">
                  <c:v>0</c:v>
                </c:pt>
                <c:pt idx="7143">
                  <c:v>0</c:v>
                </c:pt>
                <c:pt idx="7144">
                  <c:v>0</c:v>
                </c:pt>
                <c:pt idx="7145">
                  <c:v>0</c:v>
                </c:pt>
                <c:pt idx="7146">
                  <c:v>0</c:v>
                </c:pt>
                <c:pt idx="7147">
                  <c:v>0</c:v>
                </c:pt>
                <c:pt idx="7148">
                  <c:v>0</c:v>
                </c:pt>
                <c:pt idx="7149">
                  <c:v>0</c:v>
                </c:pt>
                <c:pt idx="7150">
                  <c:v>0</c:v>
                </c:pt>
                <c:pt idx="7151">
                  <c:v>0</c:v>
                </c:pt>
                <c:pt idx="7152">
                  <c:v>0</c:v>
                </c:pt>
                <c:pt idx="7153">
                  <c:v>0</c:v>
                </c:pt>
                <c:pt idx="7154">
                  <c:v>0</c:v>
                </c:pt>
                <c:pt idx="7155">
                  <c:v>0</c:v>
                </c:pt>
                <c:pt idx="7156">
                  <c:v>0</c:v>
                </c:pt>
                <c:pt idx="7157">
                  <c:v>0</c:v>
                </c:pt>
                <c:pt idx="7158">
                  <c:v>0</c:v>
                </c:pt>
                <c:pt idx="7159">
                  <c:v>0</c:v>
                </c:pt>
                <c:pt idx="7160">
                  <c:v>0</c:v>
                </c:pt>
                <c:pt idx="7161">
                  <c:v>0</c:v>
                </c:pt>
                <c:pt idx="7162">
                  <c:v>0</c:v>
                </c:pt>
                <c:pt idx="7163">
                  <c:v>0</c:v>
                </c:pt>
                <c:pt idx="7164">
                  <c:v>0</c:v>
                </c:pt>
                <c:pt idx="7165">
                  <c:v>0</c:v>
                </c:pt>
                <c:pt idx="7166">
                  <c:v>0</c:v>
                </c:pt>
                <c:pt idx="7167">
                  <c:v>0</c:v>
                </c:pt>
                <c:pt idx="7168">
                  <c:v>0</c:v>
                </c:pt>
                <c:pt idx="7169">
                  <c:v>0</c:v>
                </c:pt>
                <c:pt idx="7170">
                  <c:v>0</c:v>
                </c:pt>
                <c:pt idx="7171">
                  <c:v>0</c:v>
                </c:pt>
                <c:pt idx="7172">
                  <c:v>0</c:v>
                </c:pt>
                <c:pt idx="7173">
                  <c:v>0</c:v>
                </c:pt>
                <c:pt idx="7174">
                  <c:v>0</c:v>
                </c:pt>
                <c:pt idx="7175">
                  <c:v>0</c:v>
                </c:pt>
                <c:pt idx="7176">
                  <c:v>0</c:v>
                </c:pt>
                <c:pt idx="7177">
                  <c:v>0</c:v>
                </c:pt>
                <c:pt idx="7178">
                  <c:v>0</c:v>
                </c:pt>
                <c:pt idx="7179">
                  <c:v>0</c:v>
                </c:pt>
                <c:pt idx="7180">
                  <c:v>0</c:v>
                </c:pt>
                <c:pt idx="7181">
                  <c:v>0</c:v>
                </c:pt>
                <c:pt idx="7182">
                  <c:v>0</c:v>
                </c:pt>
                <c:pt idx="7183">
                  <c:v>0</c:v>
                </c:pt>
                <c:pt idx="7184">
                  <c:v>0</c:v>
                </c:pt>
                <c:pt idx="7185">
                  <c:v>0</c:v>
                </c:pt>
                <c:pt idx="7186">
                  <c:v>0</c:v>
                </c:pt>
                <c:pt idx="7187">
                  <c:v>0</c:v>
                </c:pt>
                <c:pt idx="7188">
                  <c:v>0</c:v>
                </c:pt>
                <c:pt idx="7189">
                  <c:v>0</c:v>
                </c:pt>
                <c:pt idx="7190">
                  <c:v>0</c:v>
                </c:pt>
                <c:pt idx="7191">
                  <c:v>0</c:v>
                </c:pt>
                <c:pt idx="7192">
                  <c:v>0</c:v>
                </c:pt>
                <c:pt idx="7193">
                  <c:v>0</c:v>
                </c:pt>
                <c:pt idx="7194">
                  <c:v>0</c:v>
                </c:pt>
                <c:pt idx="7195">
                  <c:v>0</c:v>
                </c:pt>
                <c:pt idx="7196">
                  <c:v>0</c:v>
                </c:pt>
                <c:pt idx="7197">
                  <c:v>0</c:v>
                </c:pt>
                <c:pt idx="7198">
                  <c:v>0</c:v>
                </c:pt>
                <c:pt idx="7199">
                  <c:v>0</c:v>
                </c:pt>
                <c:pt idx="7200">
                  <c:v>0</c:v>
                </c:pt>
                <c:pt idx="7201">
                  <c:v>0</c:v>
                </c:pt>
                <c:pt idx="7202">
                  <c:v>0</c:v>
                </c:pt>
                <c:pt idx="7203">
                  <c:v>0</c:v>
                </c:pt>
                <c:pt idx="7204">
                  <c:v>0</c:v>
                </c:pt>
                <c:pt idx="7205">
                  <c:v>0</c:v>
                </c:pt>
                <c:pt idx="7206">
                  <c:v>0</c:v>
                </c:pt>
                <c:pt idx="7207">
                  <c:v>0</c:v>
                </c:pt>
                <c:pt idx="7208">
                  <c:v>0</c:v>
                </c:pt>
                <c:pt idx="7209">
                  <c:v>0</c:v>
                </c:pt>
                <c:pt idx="7210">
                  <c:v>0</c:v>
                </c:pt>
                <c:pt idx="7211">
                  <c:v>0</c:v>
                </c:pt>
                <c:pt idx="7212">
                  <c:v>0</c:v>
                </c:pt>
                <c:pt idx="7213">
                  <c:v>0</c:v>
                </c:pt>
                <c:pt idx="7214">
                  <c:v>0</c:v>
                </c:pt>
                <c:pt idx="7215">
                  <c:v>0</c:v>
                </c:pt>
                <c:pt idx="7216">
                  <c:v>0</c:v>
                </c:pt>
                <c:pt idx="7217">
                  <c:v>0</c:v>
                </c:pt>
                <c:pt idx="7218">
                  <c:v>0</c:v>
                </c:pt>
                <c:pt idx="7219">
                  <c:v>0</c:v>
                </c:pt>
                <c:pt idx="7220">
                  <c:v>0</c:v>
                </c:pt>
                <c:pt idx="7221">
                  <c:v>0</c:v>
                </c:pt>
                <c:pt idx="7222">
                  <c:v>0</c:v>
                </c:pt>
                <c:pt idx="7223">
                  <c:v>0</c:v>
                </c:pt>
                <c:pt idx="7224">
                  <c:v>0</c:v>
                </c:pt>
                <c:pt idx="7225">
                  <c:v>0</c:v>
                </c:pt>
                <c:pt idx="7226">
                  <c:v>0</c:v>
                </c:pt>
                <c:pt idx="7227">
                  <c:v>0</c:v>
                </c:pt>
                <c:pt idx="7228">
                  <c:v>0</c:v>
                </c:pt>
                <c:pt idx="7229">
                  <c:v>0</c:v>
                </c:pt>
                <c:pt idx="7230">
                  <c:v>0</c:v>
                </c:pt>
                <c:pt idx="7231">
                  <c:v>0</c:v>
                </c:pt>
                <c:pt idx="7232">
                  <c:v>0</c:v>
                </c:pt>
                <c:pt idx="7233">
                  <c:v>0</c:v>
                </c:pt>
                <c:pt idx="7234">
                  <c:v>0</c:v>
                </c:pt>
                <c:pt idx="7235">
                  <c:v>0</c:v>
                </c:pt>
                <c:pt idx="7236">
                  <c:v>0</c:v>
                </c:pt>
                <c:pt idx="7237">
                  <c:v>0</c:v>
                </c:pt>
                <c:pt idx="7238">
                  <c:v>0</c:v>
                </c:pt>
                <c:pt idx="7239">
                  <c:v>0</c:v>
                </c:pt>
                <c:pt idx="7240">
                  <c:v>0</c:v>
                </c:pt>
                <c:pt idx="7241">
                  <c:v>0</c:v>
                </c:pt>
                <c:pt idx="7242">
                  <c:v>0</c:v>
                </c:pt>
                <c:pt idx="7243">
                  <c:v>0</c:v>
                </c:pt>
                <c:pt idx="7244">
                  <c:v>0</c:v>
                </c:pt>
                <c:pt idx="7245">
                  <c:v>0</c:v>
                </c:pt>
                <c:pt idx="7246">
                  <c:v>0</c:v>
                </c:pt>
                <c:pt idx="7247">
                  <c:v>0</c:v>
                </c:pt>
                <c:pt idx="7248">
                  <c:v>0</c:v>
                </c:pt>
                <c:pt idx="7249">
                  <c:v>0</c:v>
                </c:pt>
                <c:pt idx="7250">
                  <c:v>0</c:v>
                </c:pt>
                <c:pt idx="7251">
                  <c:v>0</c:v>
                </c:pt>
                <c:pt idx="7252">
                  <c:v>0</c:v>
                </c:pt>
                <c:pt idx="7253">
                  <c:v>0</c:v>
                </c:pt>
                <c:pt idx="7254">
                  <c:v>0</c:v>
                </c:pt>
                <c:pt idx="7255">
                  <c:v>0</c:v>
                </c:pt>
                <c:pt idx="7256">
                  <c:v>0</c:v>
                </c:pt>
                <c:pt idx="7257">
                  <c:v>0</c:v>
                </c:pt>
                <c:pt idx="7258">
                  <c:v>0</c:v>
                </c:pt>
                <c:pt idx="7259">
                  <c:v>0</c:v>
                </c:pt>
                <c:pt idx="7260">
                  <c:v>0</c:v>
                </c:pt>
                <c:pt idx="7261">
                  <c:v>0</c:v>
                </c:pt>
                <c:pt idx="7262">
                  <c:v>0</c:v>
                </c:pt>
                <c:pt idx="7263">
                  <c:v>0</c:v>
                </c:pt>
                <c:pt idx="7264">
                  <c:v>0</c:v>
                </c:pt>
                <c:pt idx="7265">
                  <c:v>0</c:v>
                </c:pt>
                <c:pt idx="7266">
                  <c:v>0</c:v>
                </c:pt>
                <c:pt idx="7267">
                  <c:v>0</c:v>
                </c:pt>
                <c:pt idx="7268">
                  <c:v>0</c:v>
                </c:pt>
                <c:pt idx="7269">
                  <c:v>0</c:v>
                </c:pt>
                <c:pt idx="7270">
                  <c:v>0</c:v>
                </c:pt>
                <c:pt idx="7271">
                  <c:v>0</c:v>
                </c:pt>
                <c:pt idx="7272">
                  <c:v>0</c:v>
                </c:pt>
                <c:pt idx="7273">
                  <c:v>0</c:v>
                </c:pt>
                <c:pt idx="7274">
                  <c:v>0</c:v>
                </c:pt>
                <c:pt idx="7275">
                  <c:v>0</c:v>
                </c:pt>
                <c:pt idx="7276">
                  <c:v>0</c:v>
                </c:pt>
                <c:pt idx="7277">
                  <c:v>0</c:v>
                </c:pt>
                <c:pt idx="7278">
                  <c:v>0</c:v>
                </c:pt>
                <c:pt idx="7279">
                  <c:v>0</c:v>
                </c:pt>
                <c:pt idx="7280">
                  <c:v>0</c:v>
                </c:pt>
                <c:pt idx="7281">
                  <c:v>0</c:v>
                </c:pt>
                <c:pt idx="7282">
                  <c:v>0</c:v>
                </c:pt>
                <c:pt idx="7283">
                  <c:v>0</c:v>
                </c:pt>
                <c:pt idx="7284">
                  <c:v>0</c:v>
                </c:pt>
                <c:pt idx="7285">
                  <c:v>0</c:v>
                </c:pt>
                <c:pt idx="7286">
                  <c:v>0</c:v>
                </c:pt>
                <c:pt idx="7287">
                  <c:v>0</c:v>
                </c:pt>
                <c:pt idx="7288">
                  <c:v>0</c:v>
                </c:pt>
                <c:pt idx="7289">
                  <c:v>0</c:v>
                </c:pt>
                <c:pt idx="7290">
                  <c:v>0</c:v>
                </c:pt>
                <c:pt idx="7291">
                  <c:v>0</c:v>
                </c:pt>
                <c:pt idx="7292">
                  <c:v>0</c:v>
                </c:pt>
                <c:pt idx="7293">
                  <c:v>0</c:v>
                </c:pt>
                <c:pt idx="7294">
                  <c:v>0</c:v>
                </c:pt>
                <c:pt idx="7295">
                  <c:v>0</c:v>
                </c:pt>
                <c:pt idx="7296">
                  <c:v>0</c:v>
                </c:pt>
                <c:pt idx="7297">
                  <c:v>0</c:v>
                </c:pt>
                <c:pt idx="7298">
                  <c:v>0</c:v>
                </c:pt>
                <c:pt idx="7299">
                  <c:v>0</c:v>
                </c:pt>
                <c:pt idx="7300">
                  <c:v>0</c:v>
                </c:pt>
                <c:pt idx="7301">
                  <c:v>0</c:v>
                </c:pt>
                <c:pt idx="7302">
                  <c:v>0</c:v>
                </c:pt>
                <c:pt idx="7303">
                  <c:v>0</c:v>
                </c:pt>
                <c:pt idx="7304">
                  <c:v>0</c:v>
                </c:pt>
                <c:pt idx="7305">
                  <c:v>0</c:v>
                </c:pt>
                <c:pt idx="7306">
                  <c:v>0</c:v>
                </c:pt>
                <c:pt idx="7307">
                  <c:v>0</c:v>
                </c:pt>
                <c:pt idx="7308">
                  <c:v>0</c:v>
                </c:pt>
                <c:pt idx="7309">
                  <c:v>0</c:v>
                </c:pt>
                <c:pt idx="7310">
                  <c:v>0</c:v>
                </c:pt>
                <c:pt idx="7311">
                  <c:v>0</c:v>
                </c:pt>
                <c:pt idx="7312">
                  <c:v>0</c:v>
                </c:pt>
                <c:pt idx="7313">
                  <c:v>0</c:v>
                </c:pt>
                <c:pt idx="7314">
                  <c:v>0</c:v>
                </c:pt>
                <c:pt idx="7315">
                  <c:v>0</c:v>
                </c:pt>
                <c:pt idx="7316">
                  <c:v>0</c:v>
                </c:pt>
                <c:pt idx="7317">
                  <c:v>0</c:v>
                </c:pt>
                <c:pt idx="7318">
                  <c:v>0</c:v>
                </c:pt>
                <c:pt idx="7319">
                  <c:v>0</c:v>
                </c:pt>
                <c:pt idx="7320">
                  <c:v>0</c:v>
                </c:pt>
                <c:pt idx="7321">
                  <c:v>0</c:v>
                </c:pt>
                <c:pt idx="7322">
                  <c:v>0</c:v>
                </c:pt>
                <c:pt idx="7323">
                  <c:v>0</c:v>
                </c:pt>
                <c:pt idx="7324">
                  <c:v>0</c:v>
                </c:pt>
                <c:pt idx="7325">
                  <c:v>0</c:v>
                </c:pt>
                <c:pt idx="7326">
                  <c:v>0</c:v>
                </c:pt>
                <c:pt idx="7327">
                  <c:v>0</c:v>
                </c:pt>
                <c:pt idx="7328">
                  <c:v>0</c:v>
                </c:pt>
                <c:pt idx="7329">
                  <c:v>0</c:v>
                </c:pt>
                <c:pt idx="7330">
                  <c:v>0</c:v>
                </c:pt>
                <c:pt idx="7331">
                  <c:v>0</c:v>
                </c:pt>
                <c:pt idx="7332">
                  <c:v>0</c:v>
                </c:pt>
                <c:pt idx="7333">
                  <c:v>0</c:v>
                </c:pt>
                <c:pt idx="7334">
                  <c:v>0</c:v>
                </c:pt>
                <c:pt idx="7335">
                  <c:v>0</c:v>
                </c:pt>
                <c:pt idx="7336">
                  <c:v>0</c:v>
                </c:pt>
                <c:pt idx="7337">
                  <c:v>0</c:v>
                </c:pt>
                <c:pt idx="7338">
                  <c:v>0</c:v>
                </c:pt>
                <c:pt idx="7339">
                  <c:v>0</c:v>
                </c:pt>
                <c:pt idx="7340">
                  <c:v>0</c:v>
                </c:pt>
                <c:pt idx="7341">
                  <c:v>0</c:v>
                </c:pt>
                <c:pt idx="7342">
                  <c:v>0</c:v>
                </c:pt>
                <c:pt idx="7343">
                  <c:v>0</c:v>
                </c:pt>
                <c:pt idx="7344">
                  <c:v>0</c:v>
                </c:pt>
                <c:pt idx="7345">
                  <c:v>0</c:v>
                </c:pt>
                <c:pt idx="7346">
                  <c:v>0</c:v>
                </c:pt>
                <c:pt idx="7347">
                  <c:v>0</c:v>
                </c:pt>
                <c:pt idx="7348">
                  <c:v>0</c:v>
                </c:pt>
                <c:pt idx="7349">
                  <c:v>0</c:v>
                </c:pt>
                <c:pt idx="7350">
                  <c:v>0</c:v>
                </c:pt>
                <c:pt idx="7351">
                  <c:v>0</c:v>
                </c:pt>
                <c:pt idx="7352">
                  <c:v>0</c:v>
                </c:pt>
                <c:pt idx="7353">
                  <c:v>0</c:v>
                </c:pt>
                <c:pt idx="7354">
                  <c:v>0</c:v>
                </c:pt>
                <c:pt idx="7355">
                  <c:v>0</c:v>
                </c:pt>
                <c:pt idx="7356">
                  <c:v>0</c:v>
                </c:pt>
                <c:pt idx="7357">
                  <c:v>0</c:v>
                </c:pt>
                <c:pt idx="7358">
                  <c:v>0</c:v>
                </c:pt>
                <c:pt idx="7359">
                  <c:v>0</c:v>
                </c:pt>
                <c:pt idx="7360">
                  <c:v>0</c:v>
                </c:pt>
                <c:pt idx="7361">
                  <c:v>0</c:v>
                </c:pt>
                <c:pt idx="7362">
                  <c:v>0</c:v>
                </c:pt>
                <c:pt idx="7363">
                  <c:v>0</c:v>
                </c:pt>
                <c:pt idx="7364">
                  <c:v>0</c:v>
                </c:pt>
                <c:pt idx="7365">
                  <c:v>0</c:v>
                </c:pt>
                <c:pt idx="7366">
                  <c:v>0</c:v>
                </c:pt>
                <c:pt idx="7367">
                  <c:v>0</c:v>
                </c:pt>
                <c:pt idx="7368">
                  <c:v>0</c:v>
                </c:pt>
                <c:pt idx="7369">
                  <c:v>0</c:v>
                </c:pt>
                <c:pt idx="7370">
                  <c:v>0</c:v>
                </c:pt>
                <c:pt idx="7371">
                  <c:v>0</c:v>
                </c:pt>
                <c:pt idx="7372">
                  <c:v>0</c:v>
                </c:pt>
                <c:pt idx="7373">
                  <c:v>0</c:v>
                </c:pt>
                <c:pt idx="7374">
                  <c:v>0</c:v>
                </c:pt>
                <c:pt idx="7375">
                  <c:v>0</c:v>
                </c:pt>
                <c:pt idx="7376">
                  <c:v>0</c:v>
                </c:pt>
                <c:pt idx="7377">
                  <c:v>0</c:v>
                </c:pt>
                <c:pt idx="7378">
                  <c:v>0</c:v>
                </c:pt>
                <c:pt idx="7379">
                  <c:v>0</c:v>
                </c:pt>
                <c:pt idx="7380">
                  <c:v>0</c:v>
                </c:pt>
                <c:pt idx="7381">
                  <c:v>0</c:v>
                </c:pt>
                <c:pt idx="7382">
                  <c:v>0</c:v>
                </c:pt>
                <c:pt idx="7383">
                  <c:v>0</c:v>
                </c:pt>
                <c:pt idx="7384">
                  <c:v>0</c:v>
                </c:pt>
                <c:pt idx="7385">
                  <c:v>0</c:v>
                </c:pt>
                <c:pt idx="7386">
                  <c:v>0</c:v>
                </c:pt>
                <c:pt idx="7387">
                  <c:v>0</c:v>
                </c:pt>
                <c:pt idx="7388">
                  <c:v>0</c:v>
                </c:pt>
                <c:pt idx="7389">
                  <c:v>0</c:v>
                </c:pt>
                <c:pt idx="7390">
                  <c:v>0</c:v>
                </c:pt>
                <c:pt idx="7391">
                  <c:v>0</c:v>
                </c:pt>
                <c:pt idx="7392">
                  <c:v>0</c:v>
                </c:pt>
                <c:pt idx="7393">
                  <c:v>0</c:v>
                </c:pt>
                <c:pt idx="7394">
                  <c:v>0</c:v>
                </c:pt>
                <c:pt idx="7395">
                  <c:v>0</c:v>
                </c:pt>
                <c:pt idx="7396">
                  <c:v>0</c:v>
                </c:pt>
                <c:pt idx="7397">
                  <c:v>0</c:v>
                </c:pt>
                <c:pt idx="7398">
                  <c:v>0</c:v>
                </c:pt>
                <c:pt idx="7399">
                  <c:v>0</c:v>
                </c:pt>
                <c:pt idx="7400">
                  <c:v>0</c:v>
                </c:pt>
                <c:pt idx="7401">
                  <c:v>0</c:v>
                </c:pt>
                <c:pt idx="7402">
                  <c:v>0</c:v>
                </c:pt>
                <c:pt idx="7403">
                  <c:v>0</c:v>
                </c:pt>
                <c:pt idx="7404">
                  <c:v>0</c:v>
                </c:pt>
                <c:pt idx="7405">
                  <c:v>0</c:v>
                </c:pt>
                <c:pt idx="7406">
                  <c:v>0</c:v>
                </c:pt>
                <c:pt idx="7407">
                  <c:v>0</c:v>
                </c:pt>
                <c:pt idx="7408">
                  <c:v>0</c:v>
                </c:pt>
                <c:pt idx="7409">
                  <c:v>0</c:v>
                </c:pt>
                <c:pt idx="7410">
                  <c:v>0</c:v>
                </c:pt>
                <c:pt idx="7411">
                  <c:v>0</c:v>
                </c:pt>
                <c:pt idx="7412">
                  <c:v>0</c:v>
                </c:pt>
                <c:pt idx="7413">
                  <c:v>0</c:v>
                </c:pt>
                <c:pt idx="7414">
                  <c:v>0</c:v>
                </c:pt>
                <c:pt idx="7415">
                  <c:v>0</c:v>
                </c:pt>
                <c:pt idx="7416">
                  <c:v>0</c:v>
                </c:pt>
                <c:pt idx="7417">
                  <c:v>0</c:v>
                </c:pt>
                <c:pt idx="7418">
                  <c:v>0</c:v>
                </c:pt>
                <c:pt idx="7419">
                  <c:v>0</c:v>
                </c:pt>
                <c:pt idx="7420">
                  <c:v>0</c:v>
                </c:pt>
                <c:pt idx="7421">
                  <c:v>0</c:v>
                </c:pt>
                <c:pt idx="7422">
                  <c:v>0</c:v>
                </c:pt>
                <c:pt idx="7423">
                  <c:v>0</c:v>
                </c:pt>
                <c:pt idx="7424">
                  <c:v>0</c:v>
                </c:pt>
                <c:pt idx="7425">
                  <c:v>0</c:v>
                </c:pt>
                <c:pt idx="7426">
                  <c:v>0</c:v>
                </c:pt>
                <c:pt idx="7427">
                  <c:v>0</c:v>
                </c:pt>
                <c:pt idx="7428">
                  <c:v>0</c:v>
                </c:pt>
                <c:pt idx="7429">
                  <c:v>0</c:v>
                </c:pt>
                <c:pt idx="7430">
                  <c:v>0</c:v>
                </c:pt>
                <c:pt idx="7431">
                  <c:v>0</c:v>
                </c:pt>
                <c:pt idx="7432">
                  <c:v>0</c:v>
                </c:pt>
                <c:pt idx="7433">
                  <c:v>0</c:v>
                </c:pt>
                <c:pt idx="7434">
                  <c:v>0</c:v>
                </c:pt>
                <c:pt idx="7435">
                  <c:v>0</c:v>
                </c:pt>
                <c:pt idx="7436">
                  <c:v>0</c:v>
                </c:pt>
                <c:pt idx="7437">
                  <c:v>0</c:v>
                </c:pt>
                <c:pt idx="7438">
                  <c:v>0</c:v>
                </c:pt>
                <c:pt idx="7439">
                  <c:v>0</c:v>
                </c:pt>
                <c:pt idx="7440">
                  <c:v>0</c:v>
                </c:pt>
                <c:pt idx="7441">
                  <c:v>0</c:v>
                </c:pt>
                <c:pt idx="7442">
                  <c:v>0</c:v>
                </c:pt>
                <c:pt idx="7443">
                  <c:v>0</c:v>
                </c:pt>
                <c:pt idx="7444">
                  <c:v>0</c:v>
                </c:pt>
                <c:pt idx="7445">
                  <c:v>0</c:v>
                </c:pt>
                <c:pt idx="7446">
                  <c:v>0</c:v>
                </c:pt>
                <c:pt idx="7447">
                  <c:v>0</c:v>
                </c:pt>
                <c:pt idx="7448">
                  <c:v>0</c:v>
                </c:pt>
                <c:pt idx="7449">
                  <c:v>0</c:v>
                </c:pt>
                <c:pt idx="7450">
                  <c:v>0</c:v>
                </c:pt>
                <c:pt idx="7451">
                  <c:v>0</c:v>
                </c:pt>
                <c:pt idx="7452">
                  <c:v>0</c:v>
                </c:pt>
                <c:pt idx="7453">
                  <c:v>0</c:v>
                </c:pt>
                <c:pt idx="7454">
                  <c:v>0</c:v>
                </c:pt>
                <c:pt idx="7455">
                  <c:v>0</c:v>
                </c:pt>
                <c:pt idx="7456">
                  <c:v>0</c:v>
                </c:pt>
                <c:pt idx="7457">
                  <c:v>0</c:v>
                </c:pt>
                <c:pt idx="7458">
                  <c:v>0</c:v>
                </c:pt>
                <c:pt idx="7459">
                  <c:v>0</c:v>
                </c:pt>
                <c:pt idx="7460">
                  <c:v>0</c:v>
                </c:pt>
                <c:pt idx="7461">
                  <c:v>0</c:v>
                </c:pt>
                <c:pt idx="7462">
                  <c:v>0</c:v>
                </c:pt>
                <c:pt idx="7463">
                  <c:v>0</c:v>
                </c:pt>
                <c:pt idx="7464">
                  <c:v>0</c:v>
                </c:pt>
                <c:pt idx="7465">
                  <c:v>0</c:v>
                </c:pt>
                <c:pt idx="7466">
                  <c:v>0</c:v>
                </c:pt>
                <c:pt idx="7467">
                  <c:v>0</c:v>
                </c:pt>
                <c:pt idx="7468">
                  <c:v>0</c:v>
                </c:pt>
                <c:pt idx="7469">
                  <c:v>0</c:v>
                </c:pt>
                <c:pt idx="7470">
                  <c:v>0</c:v>
                </c:pt>
                <c:pt idx="7471">
                  <c:v>0</c:v>
                </c:pt>
                <c:pt idx="7472">
                  <c:v>0</c:v>
                </c:pt>
                <c:pt idx="7473">
                  <c:v>0</c:v>
                </c:pt>
                <c:pt idx="7474">
                  <c:v>0</c:v>
                </c:pt>
                <c:pt idx="7475">
                  <c:v>0</c:v>
                </c:pt>
                <c:pt idx="7476">
                  <c:v>0</c:v>
                </c:pt>
                <c:pt idx="7477">
                  <c:v>0</c:v>
                </c:pt>
                <c:pt idx="7478">
                  <c:v>0</c:v>
                </c:pt>
                <c:pt idx="7479">
                  <c:v>0</c:v>
                </c:pt>
                <c:pt idx="7480">
                  <c:v>0</c:v>
                </c:pt>
                <c:pt idx="7481">
                  <c:v>0</c:v>
                </c:pt>
                <c:pt idx="7482">
                  <c:v>0</c:v>
                </c:pt>
                <c:pt idx="7483">
                  <c:v>0</c:v>
                </c:pt>
                <c:pt idx="7484">
                  <c:v>0</c:v>
                </c:pt>
                <c:pt idx="7485">
                  <c:v>0</c:v>
                </c:pt>
                <c:pt idx="7486">
                  <c:v>0</c:v>
                </c:pt>
                <c:pt idx="7487">
                  <c:v>0</c:v>
                </c:pt>
                <c:pt idx="7488">
                  <c:v>0</c:v>
                </c:pt>
                <c:pt idx="7489">
                  <c:v>0</c:v>
                </c:pt>
                <c:pt idx="7490">
                  <c:v>0</c:v>
                </c:pt>
                <c:pt idx="7491">
                  <c:v>0</c:v>
                </c:pt>
                <c:pt idx="7492">
                  <c:v>0</c:v>
                </c:pt>
                <c:pt idx="7493">
                  <c:v>0</c:v>
                </c:pt>
                <c:pt idx="7494">
                  <c:v>0</c:v>
                </c:pt>
                <c:pt idx="7495">
                  <c:v>0</c:v>
                </c:pt>
                <c:pt idx="7496">
                  <c:v>0</c:v>
                </c:pt>
                <c:pt idx="7497">
                  <c:v>0</c:v>
                </c:pt>
                <c:pt idx="7498">
                  <c:v>0</c:v>
                </c:pt>
                <c:pt idx="7499">
                  <c:v>0</c:v>
                </c:pt>
                <c:pt idx="7500">
                  <c:v>0</c:v>
                </c:pt>
                <c:pt idx="7501">
                  <c:v>0</c:v>
                </c:pt>
                <c:pt idx="7502">
                  <c:v>0</c:v>
                </c:pt>
                <c:pt idx="7503">
                  <c:v>0</c:v>
                </c:pt>
                <c:pt idx="7504">
                  <c:v>0</c:v>
                </c:pt>
                <c:pt idx="7505">
                  <c:v>0</c:v>
                </c:pt>
                <c:pt idx="7506">
                  <c:v>0</c:v>
                </c:pt>
                <c:pt idx="7507">
                  <c:v>0</c:v>
                </c:pt>
                <c:pt idx="7508">
                  <c:v>0</c:v>
                </c:pt>
                <c:pt idx="7509">
                  <c:v>0</c:v>
                </c:pt>
                <c:pt idx="7510">
                  <c:v>0</c:v>
                </c:pt>
                <c:pt idx="7511">
                  <c:v>0</c:v>
                </c:pt>
                <c:pt idx="7512">
                  <c:v>0</c:v>
                </c:pt>
                <c:pt idx="7513">
                  <c:v>0</c:v>
                </c:pt>
                <c:pt idx="7514">
                  <c:v>0</c:v>
                </c:pt>
                <c:pt idx="7515">
                  <c:v>0</c:v>
                </c:pt>
                <c:pt idx="7516">
                  <c:v>0</c:v>
                </c:pt>
                <c:pt idx="7517">
                  <c:v>0</c:v>
                </c:pt>
                <c:pt idx="7518">
                  <c:v>0</c:v>
                </c:pt>
                <c:pt idx="7519">
                  <c:v>0</c:v>
                </c:pt>
                <c:pt idx="7520">
                  <c:v>0</c:v>
                </c:pt>
                <c:pt idx="7521">
                  <c:v>0</c:v>
                </c:pt>
                <c:pt idx="7522">
                  <c:v>0</c:v>
                </c:pt>
                <c:pt idx="7523">
                  <c:v>0</c:v>
                </c:pt>
                <c:pt idx="7524">
                  <c:v>0</c:v>
                </c:pt>
                <c:pt idx="7525">
                  <c:v>0</c:v>
                </c:pt>
                <c:pt idx="7526">
                  <c:v>0</c:v>
                </c:pt>
                <c:pt idx="7527">
                  <c:v>0</c:v>
                </c:pt>
                <c:pt idx="7528">
                  <c:v>0</c:v>
                </c:pt>
                <c:pt idx="7529">
                  <c:v>0</c:v>
                </c:pt>
                <c:pt idx="7530">
                  <c:v>0</c:v>
                </c:pt>
                <c:pt idx="7531">
                  <c:v>0</c:v>
                </c:pt>
                <c:pt idx="7532">
                  <c:v>0</c:v>
                </c:pt>
                <c:pt idx="7533">
                  <c:v>0</c:v>
                </c:pt>
                <c:pt idx="7534">
                  <c:v>0</c:v>
                </c:pt>
                <c:pt idx="7535">
                  <c:v>0</c:v>
                </c:pt>
                <c:pt idx="7536">
                  <c:v>0</c:v>
                </c:pt>
                <c:pt idx="7537">
                  <c:v>0</c:v>
                </c:pt>
                <c:pt idx="7538">
                  <c:v>0</c:v>
                </c:pt>
                <c:pt idx="7539">
                  <c:v>0</c:v>
                </c:pt>
                <c:pt idx="7540">
                  <c:v>0</c:v>
                </c:pt>
                <c:pt idx="7541">
                  <c:v>0</c:v>
                </c:pt>
                <c:pt idx="7542">
                  <c:v>0</c:v>
                </c:pt>
                <c:pt idx="7543">
                  <c:v>0</c:v>
                </c:pt>
                <c:pt idx="7544">
                  <c:v>0</c:v>
                </c:pt>
                <c:pt idx="7545">
                  <c:v>0</c:v>
                </c:pt>
                <c:pt idx="7546">
                  <c:v>0</c:v>
                </c:pt>
                <c:pt idx="7547">
                  <c:v>0</c:v>
                </c:pt>
                <c:pt idx="7548">
                  <c:v>0</c:v>
                </c:pt>
                <c:pt idx="7549">
                  <c:v>0</c:v>
                </c:pt>
                <c:pt idx="7550">
                  <c:v>0</c:v>
                </c:pt>
                <c:pt idx="7551">
                  <c:v>0</c:v>
                </c:pt>
                <c:pt idx="7552">
                  <c:v>0</c:v>
                </c:pt>
                <c:pt idx="7553">
                  <c:v>0</c:v>
                </c:pt>
                <c:pt idx="7554">
                  <c:v>0</c:v>
                </c:pt>
                <c:pt idx="7555">
                  <c:v>0</c:v>
                </c:pt>
                <c:pt idx="7556">
                  <c:v>0</c:v>
                </c:pt>
                <c:pt idx="7557">
                  <c:v>0</c:v>
                </c:pt>
                <c:pt idx="7558">
                  <c:v>0</c:v>
                </c:pt>
                <c:pt idx="7559">
                  <c:v>0</c:v>
                </c:pt>
                <c:pt idx="7560">
                  <c:v>0</c:v>
                </c:pt>
                <c:pt idx="7561">
                  <c:v>0</c:v>
                </c:pt>
                <c:pt idx="7562">
                  <c:v>0</c:v>
                </c:pt>
                <c:pt idx="7563">
                  <c:v>0</c:v>
                </c:pt>
                <c:pt idx="7564">
                  <c:v>0</c:v>
                </c:pt>
                <c:pt idx="7565">
                  <c:v>0</c:v>
                </c:pt>
                <c:pt idx="7566">
                  <c:v>0</c:v>
                </c:pt>
                <c:pt idx="7567">
                  <c:v>0</c:v>
                </c:pt>
                <c:pt idx="7568">
                  <c:v>0</c:v>
                </c:pt>
                <c:pt idx="7569">
                  <c:v>0</c:v>
                </c:pt>
                <c:pt idx="7570">
                  <c:v>0</c:v>
                </c:pt>
                <c:pt idx="7571">
                  <c:v>0</c:v>
                </c:pt>
                <c:pt idx="7572">
                  <c:v>0</c:v>
                </c:pt>
                <c:pt idx="7573">
                  <c:v>0</c:v>
                </c:pt>
                <c:pt idx="7574">
                  <c:v>0</c:v>
                </c:pt>
                <c:pt idx="7575">
                  <c:v>0</c:v>
                </c:pt>
                <c:pt idx="7576">
                  <c:v>0</c:v>
                </c:pt>
                <c:pt idx="7577">
                  <c:v>0</c:v>
                </c:pt>
                <c:pt idx="7578">
                  <c:v>0</c:v>
                </c:pt>
                <c:pt idx="7579">
                  <c:v>0</c:v>
                </c:pt>
                <c:pt idx="7580">
                  <c:v>0</c:v>
                </c:pt>
                <c:pt idx="7581">
                  <c:v>0</c:v>
                </c:pt>
                <c:pt idx="7582">
                  <c:v>0</c:v>
                </c:pt>
                <c:pt idx="7583">
                  <c:v>0</c:v>
                </c:pt>
                <c:pt idx="7584">
                  <c:v>0</c:v>
                </c:pt>
                <c:pt idx="7585">
                  <c:v>0</c:v>
                </c:pt>
                <c:pt idx="7586">
                  <c:v>0</c:v>
                </c:pt>
                <c:pt idx="7587">
                  <c:v>0</c:v>
                </c:pt>
                <c:pt idx="7588">
                  <c:v>0</c:v>
                </c:pt>
                <c:pt idx="7589">
                  <c:v>0</c:v>
                </c:pt>
                <c:pt idx="7590">
                  <c:v>0</c:v>
                </c:pt>
                <c:pt idx="7591">
                  <c:v>0</c:v>
                </c:pt>
                <c:pt idx="7592">
                  <c:v>0</c:v>
                </c:pt>
                <c:pt idx="7593">
                  <c:v>0</c:v>
                </c:pt>
                <c:pt idx="7594">
                  <c:v>0</c:v>
                </c:pt>
                <c:pt idx="7595">
                  <c:v>0</c:v>
                </c:pt>
                <c:pt idx="7596">
                  <c:v>0</c:v>
                </c:pt>
                <c:pt idx="7597">
                  <c:v>0</c:v>
                </c:pt>
                <c:pt idx="7598">
                  <c:v>0</c:v>
                </c:pt>
                <c:pt idx="7599">
                  <c:v>0</c:v>
                </c:pt>
                <c:pt idx="7600">
                  <c:v>0</c:v>
                </c:pt>
                <c:pt idx="7601">
                  <c:v>0</c:v>
                </c:pt>
                <c:pt idx="7602">
                  <c:v>0</c:v>
                </c:pt>
                <c:pt idx="7603">
                  <c:v>0</c:v>
                </c:pt>
                <c:pt idx="7604">
                  <c:v>0</c:v>
                </c:pt>
                <c:pt idx="7605">
                  <c:v>0</c:v>
                </c:pt>
                <c:pt idx="7606">
                  <c:v>0</c:v>
                </c:pt>
                <c:pt idx="7607">
                  <c:v>0</c:v>
                </c:pt>
                <c:pt idx="7608">
                  <c:v>0</c:v>
                </c:pt>
                <c:pt idx="7609">
                  <c:v>0</c:v>
                </c:pt>
                <c:pt idx="7610">
                  <c:v>0</c:v>
                </c:pt>
                <c:pt idx="7611">
                  <c:v>0</c:v>
                </c:pt>
                <c:pt idx="7612">
                  <c:v>0</c:v>
                </c:pt>
                <c:pt idx="7613">
                  <c:v>0</c:v>
                </c:pt>
                <c:pt idx="7614">
                  <c:v>0</c:v>
                </c:pt>
                <c:pt idx="7615">
                  <c:v>0</c:v>
                </c:pt>
                <c:pt idx="7616">
                  <c:v>0</c:v>
                </c:pt>
                <c:pt idx="7617">
                  <c:v>0</c:v>
                </c:pt>
                <c:pt idx="7618">
                  <c:v>0</c:v>
                </c:pt>
                <c:pt idx="7619">
                  <c:v>0</c:v>
                </c:pt>
                <c:pt idx="7620">
                  <c:v>0</c:v>
                </c:pt>
                <c:pt idx="7621">
                  <c:v>0</c:v>
                </c:pt>
                <c:pt idx="7622">
                  <c:v>0</c:v>
                </c:pt>
                <c:pt idx="7623">
                  <c:v>0</c:v>
                </c:pt>
                <c:pt idx="7624">
                  <c:v>0</c:v>
                </c:pt>
                <c:pt idx="7625">
                  <c:v>0</c:v>
                </c:pt>
                <c:pt idx="7626">
                  <c:v>0</c:v>
                </c:pt>
                <c:pt idx="7627">
                  <c:v>0</c:v>
                </c:pt>
                <c:pt idx="7628">
                  <c:v>0</c:v>
                </c:pt>
                <c:pt idx="7629">
                  <c:v>0</c:v>
                </c:pt>
                <c:pt idx="7630">
                  <c:v>0</c:v>
                </c:pt>
                <c:pt idx="7631">
                  <c:v>0</c:v>
                </c:pt>
                <c:pt idx="7632">
                  <c:v>0</c:v>
                </c:pt>
                <c:pt idx="7633">
                  <c:v>0</c:v>
                </c:pt>
                <c:pt idx="7634">
                  <c:v>0</c:v>
                </c:pt>
                <c:pt idx="7635">
                  <c:v>0</c:v>
                </c:pt>
                <c:pt idx="7636">
                  <c:v>0</c:v>
                </c:pt>
                <c:pt idx="7637">
                  <c:v>0</c:v>
                </c:pt>
                <c:pt idx="7638">
                  <c:v>0</c:v>
                </c:pt>
                <c:pt idx="7639">
                  <c:v>0</c:v>
                </c:pt>
                <c:pt idx="7640">
                  <c:v>0</c:v>
                </c:pt>
                <c:pt idx="7641">
                  <c:v>0</c:v>
                </c:pt>
                <c:pt idx="7642">
                  <c:v>0</c:v>
                </c:pt>
                <c:pt idx="7643">
                  <c:v>0</c:v>
                </c:pt>
                <c:pt idx="7644">
                  <c:v>0</c:v>
                </c:pt>
                <c:pt idx="7645">
                  <c:v>0</c:v>
                </c:pt>
                <c:pt idx="7646">
                  <c:v>0</c:v>
                </c:pt>
                <c:pt idx="7647">
                  <c:v>0</c:v>
                </c:pt>
                <c:pt idx="7648">
                  <c:v>0</c:v>
                </c:pt>
                <c:pt idx="7649">
                  <c:v>0</c:v>
                </c:pt>
                <c:pt idx="7650">
                  <c:v>0</c:v>
                </c:pt>
                <c:pt idx="7651">
                  <c:v>0</c:v>
                </c:pt>
                <c:pt idx="7652">
                  <c:v>0</c:v>
                </c:pt>
                <c:pt idx="7653">
                  <c:v>0</c:v>
                </c:pt>
                <c:pt idx="7654">
                  <c:v>0</c:v>
                </c:pt>
                <c:pt idx="7655">
                  <c:v>0</c:v>
                </c:pt>
                <c:pt idx="7656">
                  <c:v>0</c:v>
                </c:pt>
                <c:pt idx="7657">
                  <c:v>0</c:v>
                </c:pt>
                <c:pt idx="7658">
                  <c:v>0</c:v>
                </c:pt>
                <c:pt idx="7659">
                  <c:v>0</c:v>
                </c:pt>
                <c:pt idx="7660">
                  <c:v>0</c:v>
                </c:pt>
                <c:pt idx="7661">
                  <c:v>0</c:v>
                </c:pt>
                <c:pt idx="7662">
                  <c:v>0</c:v>
                </c:pt>
                <c:pt idx="7663">
                  <c:v>0</c:v>
                </c:pt>
                <c:pt idx="7664">
                  <c:v>0</c:v>
                </c:pt>
                <c:pt idx="7665">
                  <c:v>0</c:v>
                </c:pt>
                <c:pt idx="7666">
                  <c:v>0</c:v>
                </c:pt>
                <c:pt idx="7667">
                  <c:v>0</c:v>
                </c:pt>
                <c:pt idx="7668">
                  <c:v>0</c:v>
                </c:pt>
                <c:pt idx="7669">
                  <c:v>0</c:v>
                </c:pt>
                <c:pt idx="7670">
                  <c:v>0</c:v>
                </c:pt>
                <c:pt idx="7671">
                  <c:v>0</c:v>
                </c:pt>
                <c:pt idx="7672">
                  <c:v>0</c:v>
                </c:pt>
                <c:pt idx="7673">
                  <c:v>0</c:v>
                </c:pt>
                <c:pt idx="7674">
                  <c:v>0</c:v>
                </c:pt>
                <c:pt idx="7675">
                  <c:v>0</c:v>
                </c:pt>
                <c:pt idx="7676">
                  <c:v>0</c:v>
                </c:pt>
                <c:pt idx="7677">
                  <c:v>0</c:v>
                </c:pt>
                <c:pt idx="7678">
                  <c:v>0</c:v>
                </c:pt>
                <c:pt idx="7679">
                  <c:v>0</c:v>
                </c:pt>
                <c:pt idx="7680">
                  <c:v>0</c:v>
                </c:pt>
                <c:pt idx="7681">
                  <c:v>0</c:v>
                </c:pt>
                <c:pt idx="7682">
                  <c:v>0</c:v>
                </c:pt>
                <c:pt idx="7683">
                  <c:v>0</c:v>
                </c:pt>
                <c:pt idx="7684">
                  <c:v>0</c:v>
                </c:pt>
                <c:pt idx="7685">
                  <c:v>0</c:v>
                </c:pt>
                <c:pt idx="7686">
                  <c:v>0</c:v>
                </c:pt>
                <c:pt idx="7687">
                  <c:v>0</c:v>
                </c:pt>
                <c:pt idx="7688">
                  <c:v>0</c:v>
                </c:pt>
                <c:pt idx="7689">
                  <c:v>0</c:v>
                </c:pt>
                <c:pt idx="7690">
                  <c:v>0</c:v>
                </c:pt>
                <c:pt idx="7691">
                  <c:v>0</c:v>
                </c:pt>
                <c:pt idx="7692">
                  <c:v>0</c:v>
                </c:pt>
                <c:pt idx="7693">
                  <c:v>0</c:v>
                </c:pt>
                <c:pt idx="7694">
                  <c:v>0</c:v>
                </c:pt>
                <c:pt idx="7695">
                  <c:v>0</c:v>
                </c:pt>
                <c:pt idx="7696">
                  <c:v>0</c:v>
                </c:pt>
                <c:pt idx="7697">
                  <c:v>0</c:v>
                </c:pt>
                <c:pt idx="7698">
                  <c:v>0</c:v>
                </c:pt>
                <c:pt idx="7699">
                  <c:v>0</c:v>
                </c:pt>
                <c:pt idx="7700">
                  <c:v>0</c:v>
                </c:pt>
                <c:pt idx="7701">
                  <c:v>0</c:v>
                </c:pt>
                <c:pt idx="7702">
                  <c:v>0</c:v>
                </c:pt>
                <c:pt idx="7703">
                  <c:v>0</c:v>
                </c:pt>
                <c:pt idx="7704">
                  <c:v>0</c:v>
                </c:pt>
                <c:pt idx="7705">
                  <c:v>0</c:v>
                </c:pt>
                <c:pt idx="7706">
                  <c:v>0</c:v>
                </c:pt>
                <c:pt idx="7707">
                  <c:v>0</c:v>
                </c:pt>
                <c:pt idx="7708">
                  <c:v>0</c:v>
                </c:pt>
                <c:pt idx="7709">
                  <c:v>0</c:v>
                </c:pt>
                <c:pt idx="7710">
                  <c:v>0</c:v>
                </c:pt>
                <c:pt idx="7711">
                  <c:v>0</c:v>
                </c:pt>
                <c:pt idx="7712">
                  <c:v>0</c:v>
                </c:pt>
                <c:pt idx="7713">
                  <c:v>0</c:v>
                </c:pt>
                <c:pt idx="7714">
                  <c:v>0</c:v>
                </c:pt>
                <c:pt idx="7715">
                  <c:v>0</c:v>
                </c:pt>
                <c:pt idx="7716">
                  <c:v>0</c:v>
                </c:pt>
                <c:pt idx="7717">
                  <c:v>0</c:v>
                </c:pt>
                <c:pt idx="7718">
                  <c:v>0</c:v>
                </c:pt>
                <c:pt idx="7719">
                  <c:v>0</c:v>
                </c:pt>
                <c:pt idx="7720">
                  <c:v>0</c:v>
                </c:pt>
                <c:pt idx="7721">
                  <c:v>0</c:v>
                </c:pt>
                <c:pt idx="7722">
                  <c:v>0</c:v>
                </c:pt>
                <c:pt idx="7723">
                  <c:v>0</c:v>
                </c:pt>
                <c:pt idx="7724">
                  <c:v>0</c:v>
                </c:pt>
                <c:pt idx="7725">
                  <c:v>0</c:v>
                </c:pt>
                <c:pt idx="7726">
                  <c:v>0</c:v>
                </c:pt>
                <c:pt idx="7727">
                  <c:v>0</c:v>
                </c:pt>
                <c:pt idx="7728">
                  <c:v>0</c:v>
                </c:pt>
                <c:pt idx="7729">
                  <c:v>0</c:v>
                </c:pt>
                <c:pt idx="7730">
                  <c:v>0</c:v>
                </c:pt>
                <c:pt idx="7731">
                  <c:v>0</c:v>
                </c:pt>
                <c:pt idx="7732">
                  <c:v>0</c:v>
                </c:pt>
                <c:pt idx="7733">
                  <c:v>0</c:v>
                </c:pt>
                <c:pt idx="7734">
                  <c:v>0</c:v>
                </c:pt>
                <c:pt idx="7735">
                  <c:v>0</c:v>
                </c:pt>
                <c:pt idx="7736">
                  <c:v>0</c:v>
                </c:pt>
                <c:pt idx="7737">
                  <c:v>0</c:v>
                </c:pt>
                <c:pt idx="7738">
                  <c:v>0</c:v>
                </c:pt>
                <c:pt idx="7739">
                  <c:v>0</c:v>
                </c:pt>
                <c:pt idx="7740">
                  <c:v>0</c:v>
                </c:pt>
                <c:pt idx="7741">
                  <c:v>0</c:v>
                </c:pt>
                <c:pt idx="7742">
                  <c:v>0</c:v>
                </c:pt>
                <c:pt idx="7743">
                  <c:v>0</c:v>
                </c:pt>
                <c:pt idx="7744">
                  <c:v>0</c:v>
                </c:pt>
                <c:pt idx="7745">
                  <c:v>0</c:v>
                </c:pt>
                <c:pt idx="7746">
                  <c:v>0</c:v>
                </c:pt>
                <c:pt idx="7747">
                  <c:v>0</c:v>
                </c:pt>
                <c:pt idx="7748">
                  <c:v>0</c:v>
                </c:pt>
                <c:pt idx="7749">
                  <c:v>0</c:v>
                </c:pt>
                <c:pt idx="7750">
                  <c:v>0</c:v>
                </c:pt>
                <c:pt idx="7751">
                  <c:v>0</c:v>
                </c:pt>
                <c:pt idx="7752">
                  <c:v>0</c:v>
                </c:pt>
                <c:pt idx="7753">
                  <c:v>0</c:v>
                </c:pt>
                <c:pt idx="7754">
                  <c:v>0</c:v>
                </c:pt>
                <c:pt idx="7755">
                  <c:v>0</c:v>
                </c:pt>
                <c:pt idx="7756">
                  <c:v>0</c:v>
                </c:pt>
                <c:pt idx="7757">
                  <c:v>0</c:v>
                </c:pt>
                <c:pt idx="7758">
                  <c:v>0</c:v>
                </c:pt>
                <c:pt idx="7759">
                  <c:v>0</c:v>
                </c:pt>
                <c:pt idx="7760">
                  <c:v>0</c:v>
                </c:pt>
                <c:pt idx="7761">
                  <c:v>0</c:v>
                </c:pt>
                <c:pt idx="7762">
                  <c:v>0</c:v>
                </c:pt>
                <c:pt idx="7763">
                  <c:v>0</c:v>
                </c:pt>
                <c:pt idx="7764">
                  <c:v>0</c:v>
                </c:pt>
                <c:pt idx="7765">
                  <c:v>0</c:v>
                </c:pt>
                <c:pt idx="7766">
                  <c:v>0</c:v>
                </c:pt>
                <c:pt idx="7767">
                  <c:v>0</c:v>
                </c:pt>
                <c:pt idx="7768">
                  <c:v>0</c:v>
                </c:pt>
                <c:pt idx="7769">
                  <c:v>0</c:v>
                </c:pt>
                <c:pt idx="7770">
                  <c:v>0</c:v>
                </c:pt>
                <c:pt idx="7771">
                  <c:v>0</c:v>
                </c:pt>
                <c:pt idx="7772">
                  <c:v>0</c:v>
                </c:pt>
                <c:pt idx="7773">
                  <c:v>0</c:v>
                </c:pt>
                <c:pt idx="7774">
                  <c:v>0</c:v>
                </c:pt>
                <c:pt idx="7775">
                  <c:v>0</c:v>
                </c:pt>
                <c:pt idx="7776">
                  <c:v>0</c:v>
                </c:pt>
                <c:pt idx="7777">
                  <c:v>0</c:v>
                </c:pt>
                <c:pt idx="7778">
                  <c:v>0</c:v>
                </c:pt>
                <c:pt idx="7779">
                  <c:v>0</c:v>
                </c:pt>
                <c:pt idx="7780">
                  <c:v>0</c:v>
                </c:pt>
                <c:pt idx="7781">
                  <c:v>0</c:v>
                </c:pt>
                <c:pt idx="7782">
                  <c:v>0</c:v>
                </c:pt>
                <c:pt idx="7783">
                  <c:v>0</c:v>
                </c:pt>
                <c:pt idx="7784">
                  <c:v>0</c:v>
                </c:pt>
                <c:pt idx="7785">
                  <c:v>0</c:v>
                </c:pt>
                <c:pt idx="7786">
                  <c:v>0</c:v>
                </c:pt>
                <c:pt idx="7787">
                  <c:v>0</c:v>
                </c:pt>
                <c:pt idx="7788">
                  <c:v>0</c:v>
                </c:pt>
                <c:pt idx="7789">
                  <c:v>0</c:v>
                </c:pt>
                <c:pt idx="7790">
                  <c:v>0</c:v>
                </c:pt>
                <c:pt idx="7791">
                  <c:v>0</c:v>
                </c:pt>
                <c:pt idx="7792">
                  <c:v>0</c:v>
                </c:pt>
                <c:pt idx="7793">
                  <c:v>0</c:v>
                </c:pt>
                <c:pt idx="7794">
                  <c:v>0</c:v>
                </c:pt>
                <c:pt idx="7795">
                  <c:v>0</c:v>
                </c:pt>
                <c:pt idx="7796">
                  <c:v>0</c:v>
                </c:pt>
                <c:pt idx="7797">
                  <c:v>0</c:v>
                </c:pt>
                <c:pt idx="7798">
                  <c:v>0</c:v>
                </c:pt>
                <c:pt idx="7799">
                  <c:v>0</c:v>
                </c:pt>
                <c:pt idx="7800">
                  <c:v>0</c:v>
                </c:pt>
                <c:pt idx="7801">
                  <c:v>0</c:v>
                </c:pt>
                <c:pt idx="7802">
                  <c:v>0</c:v>
                </c:pt>
                <c:pt idx="7803">
                  <c:v>0</c:v>
                </c:pt>
                <c:pt idx="7804">
                  <c:v>0</c:v>
                </c:pt>
                <c:pt idx="7805">
                  <c:v>0</c:v>
                </c:pt>
                <c:pt idx="7806">
                  <c:v>0</c:v>
                </c:pt>
                <c:pt idx="7807">
                  <c:v>0</c:v>
                </c:pt>
                <c:pt idx="7808">
                  <c:v>0</c:v>
                </c:pt>
                <c:pt idx="7809">
                  <c:v>0</c:v>
                </c:pt>
                <c:pt idx="7810">
                  <c:v>0</c:v>
                </c:pt>
                <c:pt idx="7811">
                  <c:v>0</c:v>
                </c:pt>
                <c:pt idx="7812">
                  <c:v>0</c:v>
                </c:pt>
                <c:pt idx="7813">
                  <c:v>0</c:v>
                </c:pt>
                <c:pt idx="7814">
                  <c:v>0</c:v>
                </c:pt>
                <c:pt idx="7815">
                  <c:v>0</c:v>
                </c:pt>
                <c:pt idx="7816">
                  <c:v>0</c:v>
                </c:pt>
                <c:pt idx="7817">
                  <c:v>0</c:v>
                </c:pt>
                <c:pt idx="7818">
                  <c:v>0</c:v>
                </c:pt>
                <c:pt idx="7819">
                  <c:v>0</c:v>
                </c:pt>
                <c:pt idx="7820">
                  <c:v>0</c:v>
                </c:pt>
                <c:pt idx="7821">
                  <c:v>0</c:v>
                </c:pt>
                <c:pt idx="7822">
                  <c:v>0</c:v>
                </c:pt>
                <c:pt idx="7823">
                  <c:v>0</c:v>
                </c:pt>
                <c:pt idx="7824">
                  <c:v>0</c:v>
                </c:pt>
                <c:pt idx="7825">
                  <c:v>0</c:v>
                </c:pt>
                <c:pt idx="7826">
                  <c:v>0</c:v>
                </c:pt>
                <c:pt idx="7827">
                  <c:v>0</c:v>
                </c:pt>
                <c:pt idx="7828">
                  <c:v>0</c:v>
                </c:pt>
                <c:pt idx="7829">
                  <c:v>0</c:v>
                </c:pt>
                <c:pt idx="7830">
                  <c:v>0</c:v>
                </c:pt>
                <c:pt idx="7831">
                  <c:v>0</c:v>
                </c:pt>
                <c:pt idx="7832">
                  <c:v>0</c:v>
                </c:pt>
                <c:pt idx="7833">
                  <c:v>0</c:v>
                </c:pt>
                <c:pt idx="7834">
                  <c:v>0</c:v>
                </c:pt>
                <c:pt idx="7835">
                  <c:v>0</c:v>
                </c:pt>
                <c:pt idx="7836">
                  <c:v>0</c:v>
                </c:pt>
                <c:pt idx="7837">
                  <c:v>0</c:v>
                </c:pt>
                <c:pt idx="7838">
                  <c:v>0</c:v>
                </c:pt>
                <c:pt idx="7839">
                  <c:v>0</c:v>
                </c:pt>
                <c:pt idx="7840">
                  <c:v>0</c:v>
                </c:pt>
                <c:pt idx="7841">
                  <c:v>0</c:v>
                </c:pt>
                <c:pt idx="7842">
                  <c:v>0</c:v>
                </c:pt>
                <c:pt idx="7843">
                  <c:v>0</c:v>
                </c:pt>
                <c:pt idx="7844">
                  <c:v>0</c:v>
                </c:pt>
                <c:pt idx="7845">
                  <c:v>0</c:v>
                </c:pt>
                <c:pt idx="7846">
                  <c:v>0</c:v>
                </c:pt>
                <c:pt idx="7847">
                  <c:v>0</c:v>
                </c:pt>
                <c:pt idx="7848">
                  <c:v>0</c:v>
                </c:pt>
                <c:pt idx="7849">
                  <c:v>0</c:v>
                </c:pt>
                <c:pt idx="7850">
                  <c:v>0</c:v>
                </c:pt>
                <c:pt idx="7851">
                  <c:v>0</c:v>
                </c:pt>
                <c:pt idx="7852">
                  <c:v>0</c:v>
                </c:pt>
                <c:pt idx="7853">
                  <c:v>0</c:v>
                </c:pt>
                <c:pt idx="7854">
                  <c:v>0</c:v>
                </c:pt>
                <c:pt idx="7855">
                  <c:v>0</c:v>
                </c:pt>
                <c:pt idx="7856">
                  <c:v>0</c:v>
                </c:pt>
                <c:pt idx="7857">
                  <c:v>0</c:v>
                </c:pt>
                <c:pt idx="7858">
                  <c:v>0</c:v>
                </c:pt>
                <c:pt idx="7859">
                  <c:v>0</c:v>
                </c:pt>
                <c:pt idx="7860">
                  <c:v>0</c:v>
                </c:pt>
                <c:pt idx="7861">
                  <c:v>0</c:v>
                </c:pt>
                <c:pt idx="7862">
                  <c:v>0</c:v>
                </c:pt>
                <c:pt idx="7863">
                  <c:v>0</c:v>
                </c:pt>
                <c:pt idx="7864">
                  <c:v>0</c:v>
                </c:pt>
                <c:pt idx="7865">
                  <c:v>0</c:v>
                </c:pt>
                <c:pt idx="7866">
                  <c:v>0</c:v>
                </c:pt>
                <c:pt idx="7867">
                  <c:v>0</c:v>
                </c:pt>
                <c:pt idx="7868">
                  <c:v>0</c:v>
                </c:pt>
                <c:pt idx="7869">
                  <c:v>0</c:v>
                </c:pt>
                <c:pt idx="7870">
                  <c:v>0</c:v>
                </c:pt>
                <c:pt idx="7871">
                  <c:v>0</c:v>
                </c:pt>
                <c:pt idx="7872">
                  <c:v>0</c:v>
                </c:pt>
                <c:pt idx="7873">
                  <c:v>0</c:v>
                </c:pt>
                <c:pt idx="7874">
                  <c:v>0</c:v>
                </c:pt>
                <c:pt idx="7875">
                  <c:v>0</c:v>
                </c:pt>
                <c:pt idx="7876">
                  <c:v>0</c:v>
                </c:pt>
                <c:pt idx="7877">
                  <c:v>0</c:v>
                </c:pt>
                <c:pt idx="7878">
                  <c:v>0</c:v>
                </c:pt>
                <c:pt idx="7879">
                  <c:v>0</c:v>
                </c:pt>
                <c:pt idx="7880">
                  <c:v>0</c:v>
                </c:pt>
                <c:pt idx="7881">
                  <c:v>0</c:v>
                </c:pt>
                <c:pt idx="7882">
                  <c:v>0</c:v>
                </c:pt>
                <c:pt idx="7883">
                  <c:v>0</c:v>
                </c:pt>
                <c:pt idx="7884">
                  <c:v>0</c:v>
                </c:pt>
                <c:pt idx="7885">
                  <c:v>0</c:v>
                </c:pt>
                <c:pt idx="7886">
                  <c:v>0</c:v>
                </c:pt>
                <c:pt idx="7887">
                  <c:v>0</c:v>
                </c:pt>
                <c:pt idx="7888">
                  <c:v>0</c:v>
                </c:pt>
                <c:pt idx="7889">
                  <c:v>0</c:v>
                </c:pt>
                <c:pt idx="7890">
                  <c:v>0</c:v>
                </c:pt>
                <c:pt idx="7891">
                  <c:v>0</c:v>
                </c:pt>
                <c:pt idx="7892">
                  <c:v>0</c:v>
                </c:pt>
                <c:pt idx="7893">
                  <c:v>0</c:v>
                </c:pt>
                <c:pt idx="7894">
                  <c:v>0</c:v>
                </c:pt>
                <c:pt idx="7895">
                  <c:v>0</c:v>
                </c:pt>
                <c:pt idx="7896">
                  <c:v>0</c:v>
                </c:pt>
                <c:pt idx="7897">
                  <c:v>0</c:v>
                </c:pt>
                <c:pt idx="7898">
                  <c:v>0</c:v>
                </c:pt>
                <c:pt idx="7899">
                  <c:v>0</c:v>
                </c:pt>
                <c:pt idx="7900">
                  <c:v>0</c:v>
                </c:pt>
                <c:pt idx="7901">
                  <c:v>0</c:v>
                </c:pt>
                <c:pt idx="7902">
                  <c:v>0</c:v>
                </c:pt>
                <c:pt idx="7903">
                  <c:v>0</c:v>
                </c:pt>
                <c:pt idx="7904">
                  <c:v>0</c:v>
                </c:pt>
                <c:pt idx="7905">
                  <c:v>0</c:v>
                </c:pt>
                <c:pt idx="7906">
                  <c:v>0</c:v>
                </c:pt>
                <c:pt idx="7907">
                  <c:v>0</c:v>
                </c:pt>
                <c:pt idx="7908">
                  <c:v>0</c:v>
                </c:pt>
                <c:pt idx="7909">
                  <c:v>0</c:v>
                </c:pt>
                <c:pt idx="7910">
                  <c:v>0</c:v>
                </c:pt>
                <c:pt idx="7911">
                  <c:v>0</c:v>
                </c:pt>
                <c:pt idx="7912">
                  <c:v>0</c:v>
                </c:pt>
                <c:pt idx="7913">
                  <c:v>0</c:v>
                </c:pt>
                <c:pt idx="7914">
                  <c:v>0</c:v>
                </c:pt>
                <c:pt idx="7915">
                  <c:v>0</c:v>
                </c:pt>
                <c:pt idx="7916">
                  <c:v>0</c:v>
                </c:pt>
                <c:pt idx="7917">
                  <c:v>0</c:v>
                </c:pt>
                <c:pt idx="7918">
                  <c:v>0</c:v>
                </c:pt>
                <c:pt idx="7919">
                  <c:v>0</c:v>
                </c:pt>
                <c:pt idx="7920">
                  <c:v>0</c:v>
                </c:pt>
                <c:pt idx="7921">
                  <c:v>0</c:v>
                </c:pt>
                <c:pt idx="7922">
                  <c:v>0</c:v>
                </c:pt>
                <c:pt idx="7923">
                  <c:v>0</c:v>
                </c:pt>
                <c:pt idx="7924">
                  <c:v>0</c:v>
                </c:pt>
                <c:pt idx="7925">
                  <c:v>0</c:v>
                </c:pt>
                <c:pt idx="7926">
                  <c:v>0</c:v>
                </c:pt>
                <c:pt idx="7927">
                  <c:v>0</c:v>
                </c:pt>
                <c:pt idx="7928">
                  <c:v>0</c:v>
                </c:pt>
                <c:pt idx="7929">
                  <c:v>0</c:v>
                </c:pt>
                <c:pt idx="7930">
                  <c:v>0</c:v>
                </c:pt>
                <c:pt idx="7931">
                  <c:v>0</c:v>
                </c:pt>
                <c:pt idx="7932">
                  <c:v>0</c:v>
                </c:pt>
                <c:pt idx="7933">
                  <c:v>0</c:v>
                </c:pt>
                <c:pt idx="7934">
                  <c:v>0</c:v>
                </c:pt>
                <c:pt idx="7935">
                  <c:v>0</c:v>
                </c:pt>
                <c:pt idx="7936">
                  <c:v>0</c:v>
                </c:pt>
                <c:pt idx="7937">
                  <c:v>0</c:v>
                </c:pt>
                <c:pt idx="7938">
                  <c:v>0</c:v>
                </c:pt>
                <c:pt idx="7939">
                  <c:v>0</c:v>
                </c:pt>
                <c:pt idx="7940">
                  <c:v>0</c:v>
                </c:pt>
                <c:pt idx="7941">
                  <c:v>0</c:v>
                </c:pt>
                <c:pt idx="7942">
                  <c:v>0</c:v>
                </c:pt>
                <c:pt idx="7943">
                  <c:v>0</c:v>
                </c:pt>
                <c:pt idx="7944">
                  <c:v>0</c:v>
                </c:pt>
                <c:pt idx="7945">
                  <c:v>0</c:v>
                </c:pt>
                <c:pt idx="7946">
                  <c:v>0</c:v>
                </c:pt>
                <c:pt idx="7947">
                  <c:v>0</c:v>
                </c:pt>
                <c:pt idx="7948">
                  <c:v>0</c:v>
                </c:pt>
                <c:pt idx="7949">
                  <c:v>0</c:v>
                </c:pt>
                <c:pt idx="7950">
                  <c:v>0</c:v>
                </c:pt>
                <c:pt idx="7951">
                  <c:v>0</c:v>
                </c:pt>
                <c:pt idx="7952">
                  <c:v>0</c:v>
                </c:pt>
                <c:pt idx="7953">
                  <c:v>0</c:v>
                </c:pt>
                <c:pt idx="7954">
                  <c:v>0</c:v>
                </c:pt>
                <c:pt idx="7955">
                  <c:v>0</c:v>
                </c:pt>
                <c:pt idx="7956">
                  <c:v>0</c:v>
                </c:pt>
                <c:pt idx="7957">
                  <c:v>0</c:v>
                </c:pt>
                <c:pt idx="7958">
                  <c:v>0</c:v>
                </c:pt>
                <c:pt idx="7959">
                  <c:v>0</c:v>
                </c:pt>
                <c:pt idx="7960">
                  <c:v>0</c:v>
                </c:pt>
                <c:pt idx="7961">
                  <c:v>0</c:v>
                </c:pt>
                <c:pt idx="7962">
                  <c:v>0</c:v>
                </c:pt>
                <c:pt idx="7963">
                  <c:v>0</c:v>
                </c:pt>
                <c:pt idx="7964">
                  <c:v>0</c:v>
                </c:pt>
                <c:pt idx="7965">
                  <c:v>0</c:v>
                </c:pt>
                <c:pt idx="7966">
                  <c:v>0</c:v>
                </c:pt>
                <c:pt idx="7967">
                  <c:v>0</c:v>
                </c:pt>
                <c:pt idx="7968">
                  <c:v>0</c:v>
                </c:pt>
                <c:pt idx="7969">
                  <c:v>0</c:v>
                </c:pt>
                <c:pt idx="7970">
                  <c:v>0</c:v>
                </c:pt>
                <c:pt idx="7971">
                  <c:v>0</c:v>
                </c:pt>
                <c:pt idx="7972">
                  <c:v>0</c:v>
                </c:pt>
                <c:pt idx="7973">
                  <c:v>0</c:v>
                </c:pt>
                <c:pt idx="7974">
                  <c:v>0</c:v>
                </c:pt>
                <c:pt idx="7975">
                  <c:v>0</c:v>
                </c:pt>
                <c:pt idx="7976">
                  <c:v>0</c:v>
                </c:pt>
                <c:pt idx="7977">
                  <c:v>0</c:v>
                </c:pt>
                <c:pt idx="7978">
                  <c:v>0</c:v>
                </c:pt>
                <c:pt idx="7979">
                  <c:v>0</c:v>
                </c:pt>
                <c:pt idx="7980">
                  <c:v>0</c:v>
                </c:pt>
                <c:pt idx="7981">
                  <c:v>0</c:v>
                </c:pt>
                <c:pt idx="7982">
                  <c:v>0</c:v>
                </c:pt>
                <c:pt idx="7983">
                  <c:v>0</c:v>
                </c:pt>
                <c:pt idx="7984">
                  <c:v>0</c:v>
                </c:pt>
                <c:pt idx="7985">
                  <c:v>0</c:v>
                </c:pt>
                <c:pt idx="7986">
                  <c:v>0</c:v>
                </c:pt>
                <c:pt idx="7987">
                  <c:v>0</c:v>
                </c:pt>
                <c:pt idx="7988">
                  <c:v>0</c:v>
                </c:pt>
                <c:pt idx="7989">
                  <c:v>0</c:v>
                </c:pt>
                <c:pt idx="7990">
                  <c:v>0</c:v>
                </c:pt>
                <c:pt idx="7991">
                  <c:v>0</c:v>
                </c:pt>
                <c:pt idx="7992">
                  <c:v>0</c:v>
                </c:pt>
                <c:pt idx="7993">
                  <c:v>0</c:v>
                </c:pt>
                <c:pt idx="7994">
                  <c:v>0</c:v>
                </c:pt>
                <c:pt idx="7995">
                  <c:v>0</c:v>
                </c:pt>
                <c:pt idx="7996">
                  <c:v>0</c:v>
                </c:pt>
                <c:pt idx="7997">
                  <c:v>0</c:v>
                </c:pt>
                <c:pt idx="7998">
                  <c:v>0</c:v>
                </c:pt>
                <c:pt idx="7999">
                  <c:v>0</c:v>
                </c:pt>
                <c:pt idx="8000">
                  <c:v>0</c:v>
                </c:pt>
                <c:pt idx="8001">
                  <c:v>0</c:v>
                </c:pt>
                <c:pt idx="8002">
                  <c:v>0</c:v>
                </c:pt>
                <c:pt idx="8003">
                  <c:v>0</c:v>
                </c:pt>
                <c:pt idx="8004">
                  <c:v>0</c:v>
                </c:pt>
                <c:pt idx="8005">
                  <c:v>0</c:v>
                </c:pt>
                <c:pt idx="8006">
                  <c:v>0</c:v>
                </c:pt>
                <c:pt idx="8007">
                  <c:v>0</c:v>
                </c:pt>
                <c:pt idx="8008">
                  <c:v>0</c:v>
                </c:pt>
                <c:pt idx="8009">
                  <c:v>0</c:v>
                </c:pt>
                <c:pt idx="8010">
                  <c:v>0</c:v>
                </c:pt>
                <c:pt idx="8011">
                  <c:v>0</c:v>
                </c:pt>
                <c:pt idx="8012">
                  <c:v>0</c:v>
                </c:pt>
                <c:pt idx="8013">
                  <c:v>0</c:v>
                </c:pt>
                <c:pt idx="8014">
                  <c:v>0</c:v>
                </c:pt>
                <c:pt idx="8015">
                  <c:v>0</c:v>
                </c:pt>
                <c:pt idx="8016">
                  <c:v>0</c:v>
                </c:pt>
                <c:pt idx="8017">
                  <c:v>0</c:v>
                </c:pt>
                <c:pt idx="8018">
                  <c:v>0</c:v>
                </c:pt>
                <c:pt idx="8019">
                  <c:v>0</c:v>
                </c:pt>
                <c:pt idx="8020">
                  <c:v>0</c:v>
                </c:pt>
                <c:pt idx="8021">
                  <c:v>0</c:v>
                </c:pt>
                <c:pt idx="8022">
                  <c:v>0</c:v>
                </c:pt>
                <c:pt idx="8023">
                  <c:v>0</c:v>
                </c:pt>
                <c:pt idx="8024">
                  <c:v>0</c:v>
                </c:pt>
                <c:pt idx="8025">
                  <c:v>0</c:v>
                </c:pt>
                <c:pt idx="8026">
                  <c:v>0</c:v>
                </c:pt>
                <c:pt idx="8027">
                  <c:v>0</c:v>
                </c:pt>
                <c:pt idx="8028">
                  <c:v>0</c:v>
                </c:pt>
                <c:pt idx="8029">
                  <c:v>0</c:v>
                </c:pt>
                <c:pt idx="8030">
                  <c:v>0</c:v>
                </c:pt>
                <c:pt idx="8031">
                  <c:v>0</c:v>
                </c:pt>
                <c:pt idx="8032">
                  <c:v>0</c:v>
                </c:pt>
                <c:pt idx="8033">
                  <c:v>0</c:v>
                </c:pt>
                <c:pt idx="8034">
                  <c:v>0</c:v>
                </c:pt>
                <c:pt idx="8035">
                  <c:v>0</c:v>
                </c:pt>
                <c:pt idx="8036">
                  <c:v>0</c:v>
                </c:pt>
                <c:pt idx="8037">
                  <c:v>0</c:v>
                </c:pt>
                <c:pt idx="8038">
                  <c:v>0</c:v>
                </c:pt>
                <c:pt idx="8039">
                  <c:v>0</c:v>
                </c:pt>
                <c:pt idx="8040">
                  <c:v>0</c:v>
                </c:pt>
                <c:pt idx="8041">
                  <c:v>0</c:v>
                </c:pt>
                <c:pt idx="8042">
                  <c:v>0</c:v>
                </c:pt>
                <c:pt idx="8043">
                  <c:v>0</c:v>
                </c:pt>
                <c:pt idx="8044">
                  <c:v>0</c:v>
                </c:pt>
                <c:pt idx="8045">
                  <c:v>0</c:v>
                </c:pt>
                <c:pt idx="8046">
                  <c:v>0</c:v>
                </c:pt>
                <c:pt idx="8047">
                  <c:v>0</c:v>
                </c:pt>
                <c:pt idx="8048">
                  <c:v>0</c:v>
                </c:pt>
                <c:pt idx="8049">
                  <c:v>0</c:v>
                </c:pt>
                <c:pt idx="8050">
                  <c:v>0</c:v>
                </c:pt>
                <c:pt idx="8051">
                  <c:v>0</c:v>
                </c:pt>
                <c:pt idx="8052">
                  <c:v>0</c:v>
                </c:pt>
                <c:pt idx="8053">
                  <c:v>0</c:v>
                </c:pt>
                <c:pt idx="8054">
                  <c:v>0</c:v>
                </c:pt>
                <c:pt idx="8055">
                  <c:v>0</c:v>
                </c:pt>
                <c:pt idx="8056">
                  <c:v>0</c:v>
                </c:pt>
                <c:pt idx="8057">
                  <c:v>0</c:v>
                </c:pt>
                <c:pt idx="8058">
                  <c:v>0</c:v>
                </c:pt>
                <c:pt idx="8059">
                  <c:v>0</c:v>
                </c:pt>
                <c:pt idx="8060">
                  <c:v>0</c:v>
                </c:pt>
                <c:pt idx="8061">
                  <c:v>0</c:v>
                </c:pt>
                <c:pt idx="8062">
                  <c:v>0</c:v>
                </c:pt>
                <c:pt idx="8063">
                  <c:v>0</c:v>
                </c:pt>
                <c:pt idx="8064">
                  <c:v>0</c:v>
                </c:pt>
                <c:pt idx="8065">
                  <c:v>0</c:v>
                </c:pt>
                <c:pt idx="8066">
                  <c:v>0</c:v>
                </c:pt>
                <c:pt idx="8067">
                  <c:v>0</c:v>
                </c:pt>
                <c:pt idx="8068">
                  <c:v>0</c:v>
                </c:pt>
                <c:pt idx="8069">
                  <c:v>0</c:v>
                </c:pt>
                <c:pt idx="8070">
                  <c:v>0</c:v>
                </c:pt>
                <c:pt idx="8071">
                  <c:v>0</c:v>
                </c:pt>
                <c:pt idx="8072">
                  <c:v>0</c:v>
                </c:pt>
                <c:pt idx="8073">
                  <c:v>0</c:v>
                </c:pt>
                <c:pt idx="8074">
                  <c:v>0</c:v>
                </c:pt>
                <c:pt idx="8075">
                  <c:v>0</c:v>
                </c:pt>
                <c:pt idx="8076">
                  <c:v>0</c:v>
                </c:pt>
                <c:pt idx="8077">
                  <c:v>0</c:v>
                </c:pt>
                <c:pt idx="8078">
                  <c:v>0</c:v>
                </c:pt>
                <c:pt idx="8079">
                  <c:v>0</c:v>
                </c:pt>
                <c:pt idx="8080">
                  <c:v>0</c:v>
                </c:pt>
                <c:pt idx="8081">
                  <c:v>0</c:v>
                </c:pt>
                <c:pt idx="8082">
                  <c:v>0</c:v>
                </c:pt>
                <c:pt idx="8083">
                  <c:v>0</c:v>
                </c:pt>
                <c:pt idx="8084">
                  <c:v>0</c:v>
                </c:pt>
                <c:pt idx="8085">
                  <c:v>0</c:v>
                </c:pt>
                <c:pt idx="8086">
                  <c:v>0</c:v>
                </c:pt>
                <c:pt idx="8087">
                  <c:v>0</c:v>
                </c:pt>
                <c:pt idx="8088">
                  <c:v>0</c:v>
                </c:pt>
                <c:pt idx="8089">
                  <c:v>0</c:v>
                </c:pt>
                <c:pt idx="8090">
                  <c:v>0</c:v>
                </c:pt>
                <c:pt idx="8091">
                  <c:v>0</c:v>
                </c:pt>
                <c:pt idx="8092">
                  <c:v>0</c:v>
                </c:pt>
                <c:pt idx="8093">
                  <c:v>0</c:v>
                </c:pt>
                <c:pt idx="8094">
                  <c:v>0</c:v>
                </c:pt>
                <c:pt idx="8095">
                  <c:v>0</c:v>
                </c:pt>
                <c:pt idx="8096">
                  <c:v>0</c:v>
                </c:pt>
                <c:pt idx="8097">
                  <c:v>0</c:v>
                </c:pt>
                <c:pt idx="8098">
                  <c:v>0</c:v>
                </c:pt>
                <c:pt idx="8099">
                  <c:v>0</c:v>
                </c:pt>
                <c:pt idx="8100">
                  <c:v>0</c:v>
                </c:pt>
                <c:pt idx="8101">
                  <c:v>0</c:v>
                </c:pt>
                <c:pt idx="8102">
                  <c:v>0</c:v>
                </c:pt>
                <c:pt idx="8103">
                  <c:v>0</c:v>
                </c:pt>
                <c:pt idx="8104">
                  <c:v>0</c:v>
                </c:pt>
                <c:pt idx="8105">
                  <c:v>0</c:v>
                </c:pt>
                <c:pt idx="8106">
                  <c:v>0</c:v>
                </c:pt>
                <c:pt idx="8107">
                  <c:v>0</c:v>
                </c:pt>
                <c:pt idx="8108">
                  <c:v>0</c:v>
                </c:pt>
                <c:pt idx="8109">
                  <c:v>0</c:v>
                </c:pt>
                <c:pt idx="8110">
                  <c:v>0</c:v>
                </c:pt>
                <c:pt idx="8111">
                  <c:v>0</c:v>
                </c:pt>
                <c:pt idx="8112">
                  <c:v>0</c:v>
                </c:pt>
                <c:pt idx="8113">
                  <c:v>0</c:v>
                </c:pt>
                <c:pt idx="8114">
                  <c:v>0</c:v>
                </c:pt>
                <c:pt idx="8115">
                  <c:v>0</c:v>
                </c:pt>
                <c:pt idx="8116">
                  <c:v>0</c:v>
                </c:pt>
                <c:pt idx="8117">
                  <c:v>0</c:v>
                </c:pt>
                <c:pt idx="8118">
                  <c:v>0</c:v>
                </c:pt>
                <c:pt idx="8119">
                  <c:v>0</c:v>
                </c:pt>
                <c:pt idx="8120">
                  <c:v>0</c:v>
                </c:pt>
                <c:pt idx="8121">
                  <c:v>0</c:v>
                </c:pt>
                <c:pt idx="8122">
                  <c:v>0</c:v>
                </c:pt>
                <c:pt idx="8123">
                  <c:v>0</c:v>
                </c:pt>
                <c:pt idx="8124">
                  <c:v>0</c:v>
                </c:pt>
                <c:pt idx="8125">
                  <c:v>0</c:v>
                </c:pt>
                <c:pt idx="8126">
                  <c:v>0</c:v>
                </c:pt>
                <c:pt idx="8127">
                  <c:v>0</c:v>
                </c:pt>
                <c:pt idx="8128">
                  <c:v>0</c:v>
                </c:pt>
                <c:pt idx="8129">
                  <c:v>0</c:v>
                </c:pt>
                <c:pt idx="8130">
                  <c:v>0</c:v>
                </c:pt>
                <c:pt idx="8131">
                  <c:v>0</c:v>
                </c:pt>
                <c:pt idx="8132">
                  <c:v>0</c:v>
                </c:pt>
                <c:pt idx="8133">
                  <c:v>0</c:v>
                </c:pt>
                <c:pt idx="8134">
                  <c:v>0</c:v>
                </c:pt>
                <c:pt idx="8135">
                  <c:v>0</c:v>
                </c:pt>
                <c:pt idx="8136">
                  <c:v>0</c:v>
                </c:pt>
                <c:pt idx="8137">
                  <c:v>0</c:v>
                </c:pt>
                <c:pt idx="8138">
                  <c:v>0</c:v>
                </c:pt>
                <c:pt idx="8139">
                  <c:v>0</c:v>
                </c:pt>
                <c:pt idx="8140">
                  <c:v>0</c:v>
                </c:pt>
                <c:pt idx="8141">
                  <c:v>0</c:v>
                </c:pt>
                <c:pt idx="8142">
                  <c:v>0</c:v>
                </c:pt>
                <c:pt idx="8143">
                  <c:v>0</c:v>
                </c:pt>
                <c:pt idx="8144">
                  <c:v>0</c:v>
                </c:pt>
                <c:pt idx="8145">
                  <c:v>0</c:v>
                </c:pt>
                <c:pt idx="8146">
                  <c:v>0</c:v>
                </c:pt>
                <c:pt idx="8147">
                  <c:v>0</c:v>
                </c:pt>
                <c:pt idx="8148">
                  <c:v>0</c:v>
                </c:pt>
                <c:pt idx="8149">
                  <c:v>0</c:v>
                </c:pt>
                <c:pt idx="8150">
                  <c:v>0</c:v>
                </c:pt>
                <c:pt idx="8151">
                  <c:v>0</c:v>
                </c:pt>
                <c:pt idx="8152">
                  <c:v>0</c:v>
                </c:pt>
                <c:pt idx="8153">
                  <c:v>0</c:v>
                </c:pt>
                <c:pt idx="8154">
                  <c:v>0</c:v>
                </c:pt>
                <c:pt idx="8155">
                  <c:v>0</c:v>
                </c:pt>
                <c:pt idx="8156">
                  <c:v>0</c:v>
                </c:pt>
                <c:pt idx="8157">
                  <c:v>0</c:v>
                </c:pt>
                <c:pt idx="8158">
                  <c:v>0</c:v>
                </c:pt>
                <c:pt idx="8159">
                  <c:v>0</c:v>
                </c:pt>
                <c:pt idx="8160">
                  <c:v>0</c:v>
                </c:pt>
                <c:pt idx="8161">
                  <c:v>0</c:v>
                </c:pt>
                <c:pt idx="8162">
                  <c:v>0</c:v>
                </c:pt>
                <c:pt idx="8163">
                  <c:v>0</c:v>
                </c:pt>
                <c:pt idx="8164">
                  <c:v>0</c:v>
                </c:pt>
                <c:pt idx="8165">
                  <c:v>0</c:v>
                </c:pt>
                <c:pt idx="8166">
                  <c:v>0</c:v>
                </c:pt>
                <c:pt idx="8167">
                  <c:v>0</c:v>
                </c:pt>
                <c:pt idx="8168">
                  <c:v>0</c:v>
                </c:pt>
                <c:pt idx="8169">
                  <c:v>0</c:v>
                </c:pt>
                <c:pt idx="8170">
                  <c:v>0</c:v>
                </c:pt>
                <c:pt idx="8171">
                  <c:v>0</c:v>
                </c:pt>
                <c:pt idx="8172">
                  <c:v>0</c:v>
                </c:pt>
                <c:pt idx="8173">
                  <c:v>0</c:v>
                </c:pt>
                <c:pt idx="8174">
                  <c:v>0</c:v>
                </c:pt>
                <c:pt idx="8175">
                  <c:v>0</c:v>
                </c:pt>
                <c:pt idx="8176">
                  <c:v>0</c:v>
                </c:pt>
                <c:pt idx="8177">
                  <c:v>0</c:v>
                </c:pt>
                <c:pt idx="8178">
                  <c:v>0</c:v>
                </c:pt>
                <c:pt idx="8179">
                  <c:v>0</c:v>
                </c:pt>
                <c:pt idx="8180">
                  <c:v>0</c:v>
                </c:pt>
                <c:pt idx="8181">
                  <c:v>0</c:v>
                </c:pt>
                <c:pt idx="8182">
                  <c:v>0</c:v>
                </c:pt>
                <c:pt idx="8183">
                  <c:v>0</c:v>
                </c:pt>
                <c:pt idx="8184">
                  <c:v>0</c:v>
                </c:pt>
                <c:pt idx="8185">
                  <c:v>0</c:v>
                </c:pt>
                <c:pt idx="8186">
                  <c:v>0</c:v>
                </c:pt>
                <c:pt idx="8187">
                  <c:v>0</c:v>
                </c:pt>
                <c:pt idx="8188">
                  <c:v>0</c:v>
                </c:pt>
                <c:pt idx="8189">
                  <c:v>0</c:v>
                </c:pt>
                <c:pt idx="8190">
                  <c:v>0</c:v>
                </c:pt>
                <c:pt idx="8191">
                  <c:v>0</c:v>
                </c:pt>
                <c:pt idx="8192">
                  <c:v>0</c:v>
                </c:pt>
                <c:pt idx="8193">
                  <c:v>0</c:v>
                </c:pt>
                <c:pt idx="8194">
                  <c:v>0</c:v>
                </c:pt>
                <c:pt idx="8195">
                  <c:v>0</c:v>
                </c:pt>
                <c:pt idx="8196">
                  <c:v>0</c:v>
                </c:pt>
                <c:pt idx="8197">
                  <c:v>0</c:v>
                </c:pt>
                <c:pt idx="8198">
                  <c:v>0</c:v>
                </c:pt>
                <c:pt idx="8199">
                  <c:v>0</c:v>
                </c:pt>
                <c:pt idx="8200">
                  <c:v>0</c:v>
                </c:pt>
                <c:pt idx="8201">
                  <c:v>0</c:v>
                </c:pt>
                <c:pt idx="8202">
                  <c:v>0</c:v>
                </c:pt>
                <c:pt idx="8203">
                  <c:v>0</c:v>
                </c:pt>
                <c:pt idx="8204">
                  <c:v>0</c:v>
                </c:pt>
                <c:pt idx="8205">
                  <c:v>0</c:v>
                </c:pt>
                <c:pt idx="8206">
                  <c:v>0</c:v>
                </c:pt>
                <c:pt idx="8207">
                  <c:v>0</c:v>
                </c:pt>
                <c:pt idx="8208">
                  <c:v>0</c:v>
                </c:pt>
                <c:pt idx="8209">
                  <c:v>0</c:v>
                </c:pt>
                <c:pt idx="8210">
                  <c:v>0</c:v>
                </c:pt>
                <c:pt idx="8211">
                  <c:v>0</c:v>
                </c:pt>
                <c:pt idx="8212">
                  <c:v>0</c:v>
                </c:pt>
                <c:pt idx="8213">
                  <c:v>0</c:v>
                </c:pt>
                <c:pt idx="8214">
                  <c:v>0</c:v>
                </c:pt>
                <c:pt idx="8215">
                  <c:v>0</c:v>
                </c:pt>
                <c:pt idx="8216">
                  <c:v>0</c:v>
                </c:pt>
                <c:pt idx="8217">
                  <c:v>0</c:v>
                </c:pt>
                <c:pt idx="8218">
                  <c:v>0</c:v>
                </c:pt>
                <c:pt idx="8219">
                  <c:v>0</c:v>
                </c:pt>
                <c:pt idx="8220">
                  <c:v>0</c:v>
                </c:pt>
                <c:pt idx="8221">
                  <c:v>0</c:v>
                </c:pt>
                <c:pt idx="8222">
                  <c:v>0</c:v>
                </c:pt>
                <c:pt idx="8223">
                  <c:v>0</c:v>
                </c:pt>
                <c:pt idx="8224">
                  <c:v>0</c:v>
                </c:pt>
                <c:pt idx="8225">
                  <c:v>0</c:v>
                </c:pt>
                <c:pt idx="8226">
                  <c:v>0</c:v>
                </c:pt>
                <c:pt idx="8227">
                  <c:v>0</c:v>
                </c:pt>
                <c:pt idx="8228">
                  <c:v>0</c:v>
                </c:pt>
                <c:pt idx="8229">
                  <c:v>0</c:v>
                </c:pt>
                <c:pt idx="8230">
                  <c:v>0</c:v>
                </c:pt>
                <c:pt idx="8231">
                  <c:v>0</c:v>
                </c:pt>
                <c:pt idx="8232">
                  <c:v>0</c:v>
                </c:pt>
                <c:pt idx="8233">
                  <c:v>0</c:v>
                </c:pt>
                <c:pt idx="8234">
                  <c:v>0</c:v>
                </c:pt>
                <c:pt idx="8235">
                  <c:v>0</c:v>
                </c:pt>
                <c:pt idx="8236">
                  <c:v>0</c:v>
                </c:pt>
                <c:pt idx="8237">
                  <c:v>0</c:v>
                </c:pt>
                <c:pt idx="8238">
                  <c:v>0</c:v>
                </c:pt>
                <c:pt idx="8239">
                  <c:v>0</c:v>
                </c:pt>
                <c:pt idx="8240">
                  <c:v>0</c:v>
                </c:pt>
                <c:pt idx="8241">
                  <c:v>0</c:v>
                </c:pt>
                <c:pt idx="8242">
                  <c:v>0</c:v>
                </c:pt>
                <c:pt idx="8243">
                  <c:v>0</c:v>
                </c:pt>
                <c:pt idx="8244">
                  <c:v>0</c:v>
                </c:pt>
                <c:pt idx="8245">
                  <c:v>0</c:v>
                </c:pt>
                <c:pt idx="8246">
                  <c:v>0</c:v>
                </c:pt>
                <c:pt idx="8247">
                  <c:v>0</c:v>
                </c:pt>
                <c:pt idx="8248">
                  <c:v>0</c:v>
                </c:pt>
                <c:pt idx="8249">
                  <c:v>0</c:v>
                </c:pt>
                <c:pt idx="8250">
                  <c:v>0</c:v>
                </c:pt>
                <c:pt idx="8251">
                  <c:v>0</c:v>
                </c:pt>
                <c:pt idx="8252">
                  <c:v>0</c:v>
                </c:pt>
                <c:pt idx="8253">
                  <c:v>0</c:v>
                </c:pt>
                <c:pt idx="8254">
                  <c:v>0</c:v>
                </c:pt>
                <c:pt idx="8255">
                  <c:v>0</c:v>
                </c:pt>
                <c:pt idx="8256">
                  <c:v>0</c:v>
                </c:pt>
                <c:pt idx="8257">
                  <c:v>0</c:v>
                </c:pt>
                <c:pt idx="8258">
                  <c:v>0</c:v>
                </c:pt>
                <c:pt idx="8259">
                  <c:v>0</c:v>
                </c:pt>
                <c:pt idx="8260">
                  <c:v>0</c:v>
                </c:pt>
                <c:pt idx="8261">
                  <c:v>0</c:v>
                </c:pt>
                <c:pt idx="8262">
                  <c:v>0</c:v>
                </c:pt>
                <c:pt idx="8263">
                  <c:v>0</c:v>
                </c:pt>
                <c:pt idx="8264">
                  <c:v>0</c:v>
                </c:pt>
                <c:pt idx="8265">
                  <c:v>0</c:v>
                </c:pt>
                <c:pt idx="8266">
                  <c:v>0</c:v>
                </c:pt>
                <c:pt idx="8267">
                  <c:v>0</c:v>
                </c:pt>
                <c:pt idx="8268">
                  <c:v>0</c:v>
                </c:pt>
                <c:pt idx="8269">
                  <c:v>0</c:v>
                </c:pt>
                <c:pt idx="8270">
                  <c:v>0</c:v>
                </c:pt>
                <c:pt idx="8271">
                  <c:v>0</c:v>
                </c:pt>
                <c:pt idx="8272">
                  <c:v>0</c:v>
                </c:pt>
                <c:pt idx="8273">
                  <c:v>0</c:v>
                </c:pt>
                <c:pt idx="8274">
                  <c:v>0</c:v>
                </c:pt>
                <c:pt idx="8275">
                  <c:v>0</c:v>
                </c:pt>
                <c:pt idx="8276">
                  <c:v>0</c:v>
                </c:pt>
                <c:pt idx="8277">
                  <c:v>0</c:v>
                </c:pt>
                <c:pt idx="8278">
                  <c:v>0</c:v>
                </c:pt>
                <c:pt idx="8279">
                  <c:v>0</c:v>
                </c:pt>
                <c:pt idx="8280">
                  <c:v>0</c:v>
                </c:pt>
                <c:pt idx="8281">
                  <c:v>0</c:v>
                </c:pt>
                <c:pt idx="8282">
                  <c:v>0</c:v>
                </c:pt>
                <c:pt idx="8283">
                  <c:v>0</c:v>
                </c:pt>
                <c:pt idx="8284">
                  <c:v>0</c:v>
                </c:pt>
                <c:pt idx="8285">
                  <c:v>0</c:v>
                </c:pt>
                <c:pt idx="8286">
                  <c:v>0</c:v>
                </c:pt>
                <c:pt idx="8287">
                  <c:v>0</c:v>
                </c:pt>
                <c:pt idx="8288">
                  <c:v>0</c:v>
                </c:pt>
                <c:pt idx="8289">
                  <c:v>0</c:v>
                </c:pt>
                <c:pt idx="8290">
                  <c:v>0</c:v>
                </c:pt>
                <c:pt idx="8291">
                  <c:v>0</c:v>
                </c:pt>
                <c:pt idx="8292">
                  <c:v>0</c:v>
                </c:pt>
                <c:pt idx="8293">
                  <c:v>0</c:v>
                </c:pt>
                <c:pt idx="8294">
                  <c:v>0</c:v>
                </c:pt>
                <c:pt idx="8295">
                  <c:v>0</c:v>
                </c:pt>
                <c:pt idx="8296">
                  <c:v>0</c:v>
                </c:pt>
                <c:pt idx="8297">
                  <c:v>0</c:v>
                </c:pt>
                <c:pt idx="8298">
                  <c:v>0</c:v>
                </c:pt>
                <c:pt idx="8299">
                  <c:v>0</c:v>
                </c:pt>
                <c:pt idx="8300">
                  <c:v>0</c:v>
                </c:pt>
                <c:pt idx="8301">
                  <c:v>0</c:v>
                </c:pt>
                <c:pt idx="8302">
                  <c:v>0</c:v>
                </c:pt>
                <c:pt idx="8303">
                  <c:v>0</c:v>
                </c:pt>
                <c:pt idx="8304">
                  <c:v>0</c:v>
                </c:pt>
                <c:pt idx="8305">
                  <c:v>0</c:v>
                </c:pt>
                <c:pt idx="8306">
                  <c:v>0</c:v>
                </c:pt>
                <c:pt idx="8307">
                  <c:v>0</c:v>
                </c:pt>
                <c:pt idx="8308">
                  <c:v>0</c:v>
                </c:pt>
                <c:pt idx="8309">
                  <c:v>0</c:v>
                </c:pt>
                <c:pt idx="8310">
                  <c:v>0</c:v>
                </c:pt>
                <c:pt idx="8311">
                  <c:v>0</c:v>
                </c:pt>
                <c:pt idx="8312">
                  <c:v>0</c:v>
                </c:pt>
                <c:pt idx="8313">
                  <c:v>0</c:v>
                </c:pt>
                <c:pt idx="8314">
                  <c:v>0</c:v>
                </c:pt>
                <c:pt idx="8315">
                  <c:v>0</c:v>
                </c:pt>
                <c:pt idx="8316">
                  <c:v>0</c:v>
                </c:pt>
                <c:pt idx="8317">
                  <c:v>0</c:v>
                </c:pt>
                <c:pt idx="8318">
                  <c:v>0</c:v>
                </c:pt>
                <c:pt idx="8319">
                  <c:v>0</c:v>
                </c:pt>
                <c:pt idx="8320">
                  <c:v>0</c:v>
                </c:pt>
                <c:pt idx="8321">
                  <c:v>0</c:v>
                </c:pt>
                <c:pt idx="8322">
                  <c:v>0</c:v>
                </c:pt>
                <c:pt idx="8323">
                  <c:v>0</c:v>
                </c:pt>
                <c:pt idx="8324">
                  <c:v>0</c:v>
                </c:pt>
                <c:pt idx="8325">
                  <c:v>0</c:v>
                </c:pt>
                <c:pt idx="8326">
                  <c:v>0</c:v>
                </c:pt>
                <c:pt idx="8327">
                  <c:v>0</c:v>
                </c:pt>
                <c:pt idx="8328">
                  <c:v>0</c:v>
                </c:pt>
                <c:pt idx="8329">
                  <c:v>0</c:v>
                </c:pt>
                <c:pt idx="8330">
                  <c:v>0</c:v>
                </c:pt>
                <c:pt idx="8331">
                  <c:v>0</c:v>
                </c:pt>
                <c:pt idx="8332">
                  <c:v>0</c:v>
                </c:pt>
                <c:pt idx="8333">
                  <c:v>0</c:v>
                </c:pt>
                <c:pt idx="8334">
                  <c:v>0</c:v>
                </c:pt>
                <c:pt idx="8335">
                  <c:v>0</c:v>
                </c:pt>
                <c:pt idx="8336">
                  <c:v>0</c:v>
                </c:pt>
                <c:pt idx="8337">
                  <c:v>0</c:v>
                </c:pt>
                <c:pt idx="8338">
                  <c:v>0</c:v>
                </c:pt>
                <c:pt idx="8339">
                  <c:v>0</c:v>
                </c:pt>
                <c:pt idx="8340">
                  <c:v>0</c:v>
                </c:pt>
                <c:pt idx="8341">
                  <c:v>0</c:v>
                </c:pt>
                <c:pt idx="8342">
                  <c:v>0</c:v>
                </c:pt>
                <c:pt idx="8343">
                  <c:v>0</c:v>
                </c:pt>
                <c:pt idx="8344">
                  <c:v>0</c:v>
                </c:pt>
                <c:pt idx="8345">
                  <c:v>0</c:v>
                </c:pt>
                <c:pt idx="8346">
                  <c:v>0</c:v>
                </c:pt>
                <c:pt idx="8347">
                  <c:v>0</c:v>
                </c:pt>
                <c:pt idx="8348">
                  <c:v>0</c:v>
                </c:pt>
                <c:pt idx="8349">
                  <c:v>0</c:v>
                </c:pt>
                <c:pt idx="8350">
                  <c:v>0</c:v>
                </c:pt>
                <c:pt idx="8351">
                  <c:v>0</c:v>
                </c:pt>
                <c:pt idx="8352">
                  <c:v>0</c:v>
                </c:pt>
                <c:pt idx="8353">
                  <c:v>0</c:v>
                </c:pt>
                <c:pt idx="8354">
                  <c:v>0</c:v>
                </c:pt>
                <c:pt idx="8355">
                  <c:v>0</c:v>
                </c:pt>
                <c:pt idx="8356">
                  <c:v>0</c:v>
                </c:pt>
                <c:pt idx="8357">
                  <c:v>0</c:v>
                </c:pt>
                <c:pt idx="8358">
                  <c:v>0</c:v>
                </c:pt>
                <c:pt idx="8359">
                  <c:v>0</c:v>
                </c:pt>
                <c:pt idx="8360">
                  <c:v>0</c:v>
                </c:pt>
                <c:pt idx="8361">
                  <c:v>0</c:v>
                </c:pt>
                <c:pt idx="8362">
                  <c:v>0</c:v>
                </c:pt>
                <c:pt idx="8363">
                  <c:v>0</c:v>
                </c:pt>
                <c:pt idx="8364">
                  <c:v>0</c:v>
                </c:pt>
                <c:pt idx="8365">
                  <c:v>0</c:v>
                </c:pt>
                <c:pt idx="8366">
                  <c:v>0</c:v>
                </c:pt>
                <c:pt idx="8367">
                  <c:v>0</c:v>
                </c:pt>
                <c:pt idx="8368">
                  <c:v>0</c:v>
                </c:pt>
                <c:pt idx="8369">
                  <c:v>0</c:v>
                </c:pt>
                <c:pt idx="8370">
                  <c:v>0</c:v>
                </c:pt>
                <c:pt idx="8371">
                  <c:v>0</c:v>
                </c:pt>
                <c:pt idx="8372">
                  <c:v>0</c:v>
                </c:pt>
                <c:pt idx="8373">
                  <c:v>0</c:v>
                </c:pt>
                <c:pt idx="8374">
                  <c:v>0</c:v>
                </c:pt>
                <c:pt idx="8375">
                  <c:v>0</c:v>
                </c:pt>
                <c:pt idx="8376">
                  <c:v>0</c:v>
                </c:pt>
                <c:pt idx="8377">
                  <c:v>0</c:v>
                </c:pt>
                <c:pt idx="8378">
                  <c:v>0</c:v>
                </c:pt>
                <c:pt idx="8379">
                  <c:v>0</c:v>
                </c:pt>
                <c:pt idx="8380">
                  <c:v>0</c:v>
                </c:pt>
                <c:pt idx="8381">
                  <c:v>0</c:v>
                </c:pt>
                <c:pt idx="8382">
                  <c:v>0</c:v>
                </c:pt>
                <c:pt idx="8383">
                  <c:v>0</c:v>
                </c:pt>
                <c:pt idx="8384">
                  <c:v>0</c:v>
                </c:pt>
                <c:pt idx="8385">
                  <c:v>0</c:v>
                </c:pt>
                <c:pt idx="8386">
                  <c:v>0</c:v>
                </c:pt>
                <c:pt idx="8387">
                  <c:v>0</c:v>
                </c:pt>
                <c:pt idx="8388">
                  <c:v>0</c:v>
                </c:pt>
                <c:pt idx="8389">
                  <c:v>0</c:v>
                </c:pt>
                <c:pt idx="8390">
                  <c:v>0</c:v>
                </c:pt>
                <c:pt idx="8391">
                  <c:v>0</c:v>
                </c:pt>
                <c:pt idx="8392">
                  <c:v>0</c:v>
                </c:pt>
                <c:pt idx="8393">
                  <c:v>0</c:v>
                </c:pt>
                <c:pt idx="8394">
                  <c:v>0</c:v>
                </c:pt>
                <c:pt idx="8395">
                  <c:v>0</c:v>
                </c:pt>
                <c:pt idx="8396">
                  <c:v>0</c:v>
                </c:pt>
                <c:pt idx="8397">
                  <c:v>0</c:v>
                </c:pt>
                <c:pt idx="8398">
                  <c:v>0</c:v>
                </c:pt>
                <c:pt idx="8399">
                  <c:v>0</c:v>
                </c:pt>
                <c:pt idx="8400">
                  <c:v>0</c:v>
                </c:pt>
                <c:pt idx="8401">
                  <c:v>0</c:v>
                </c:pt>
                <c:pt idx="8402">
                  <c:v>0</c:v>
                </c:pt>
                <c:pt idx="8403">
                  <c:v>0</c:v>
                </c:pt>
                <c:pt idx="8404">
                  <c:v>0</c:v>
                </c:pt>
                <c:pt idx="8405">
                  <c:v>0</c:v>
                </c:pt>
                <c:pt idx="8406">
                  <c:v>0</c:v>
                </c:pt>
                <c:pt idx="8407">
                  <c:v>0</c:v>
                </c:pt>
                <c:pt idx="8408">
                  <c:v>0</c:v>
                </c:pt>
                <c:pt idx="8409">
                  <c:v>0</c:v>
                </c:pt>
                <c:pt idx="8410">
                  <c:v>0</c:v>
                </c:pt>
                <c:pt idx="8411">
                  <c:v>0</c:v>
                </c:pt>
                <c:pt idx="8412">
                  <c:v>0</c:v>
                </c:pt>
                <c:pt idx="8413">
                  <c:v>0</c:v>
                </c:pt>
                <c:pt idx="8414">
                  <c:v>0</c:v>
                </c:pt>
              </c:numCache>
            </c:numRef>
          </c:val>
        </c:ser>
        <c:dLbls>
          <c:showLegendKey val="0"/>
          <c:showVal val="0"/>
          <c:showCatName val="0"/>
          <c:showSerName val="0"/>
          <c:showPercent val="0"/>
          <c:showBubbleSize val="0"/>
        </c:dLbls>
        <c:gapWidth val="0"/>
        <c:axId val="364676376"/>
        <c:axId val="344914984"/>
      </c:barChart>
      <c:lineChart>
        <c:grouping val="standard"/>
        <c:varyColors val="0"/>
        <c:ser>
          <c:idx val="4"/>
          <c:order val="2"/>
          <c:tx>
            <c:v>Intermediate SWC</c:v>
          </c:tx>
          <c:spPr>
            <a:ln w="19050"/>
          </c:spPr>
          <c:marker>
            <c:symbol val="none"/>
          </c:marker>
          <c:cat>
            <c:numRef>
              <c:f>[0]!WBG_X</c:f>
              <c:numCache>
                <c:formatCode>[$-409]d\-mmm\-yy;@</c:formatCode>
                <c:ptCount val="8415"/>
                <c:pt idx="0">
                  <c:v>22037</c:v>
                </c:pt>
                <c:pt idx="1">
                  <c:v>22038</c:v>
                </c:pt>
                <c:pt idx="2">
                  <c:v>22039</c:v>
                </c:pt>
                <c:pt idx="3">
                  <c:v>22040</c:v>
                </c:pt>
                <c:pt idx="4">
                  <c:v>22041</c:v>
                </c:pt>
                <c:pt idx="5">
                  <c:v>22042</c:v>
                </c:pt>
                <c:pt idx="6">
                  <c:v>22043</c:v>
                </c:pt>
                <c:pt idx="7">
                  <c:v>22044</c:v>
                </c:pt>
                <c:pt idx="8">
                  <c:v>22045</c:v>
                </c:pt>
                <c:pt idx="9">
                  <c:v>22046</c:v>
                </c:pt>
                <c:pt idx="10">
                  <c:v>22047</c:v>
                </c:pt>
                <c:pt idx="11">
                  <c:v>22048</c:v>
                </c:pt>
                <c:pt idx="12">
                  <c:v>22049</c:v>
                </c:pt>
                <c:pt idx="13">
                  <c:v>22050</c:v>
                </c:pt>
                <c:pt idx="14">
                  <c:v>22051</c:v>
                </c:pt>
                <c:pt idx="15">
                  <c:v>22052</c:v>
                </c:pt>
                <c:pt idx="16">
                  <c:v>22053</c:v>
                </c:pt>
                <c:pt idx="17">
                  <c:v>22054</c:v>
                </c:pt>
                <c:pt idx="18">
                  <c:v>22055</c:v>
                </c:pt>
                <c:pt idx="19">
                  <c:v>22056</c:v>
                </c:pt>
                <c:pt idx="20">
                  <c:v>22057</c:v>
                </c:pt>
                <c:pt idx="21">
                  <c:v>22058</c:v>
                </c:pt>
                <c:pt idx="22">
                  <c:v>22059</c:v>
                </c:pt>
                <c:pt idx="23">
                  <c:v>22060</c:v>
                </c:pt>
                <c:pt idx="24">
                  <c:v>22061</c:v>
                </c:pt>
                <c:pt idx="25">
                  <c:v>22062</c:v>
                </c:pt>
                <c:pt idx="26">
                  <c:v>22063</c:v>
                </c:pt>
                <c:pt idx="27">
                  <c:v>22064</c:v>
                </c:pt>
                <c:pt idx="28">
                  <c:v>22065</c:v>
                </c:pt>
                <c:pt idx="29">
                  <c:v>22066</c:v>
                </c:pt>
                <c:pt idx="30">
                  <c:v>22067</c:v>
                </c:pt>
                <c:pt idx="31">
                  <c:v>22068</c:v>
                </c:pt>
                <c:pt idx="32">
                  <c:v>22069</c:v>
                </c:pt>
                <c:pt idx="33">
                  <c:v>22070</c:v>
                </c:pt>
                <c:pt idx="34">
                  <c:v>22071</c:v>
                </c:pt>
                <c:pt idx="35">
                  <c:v>22072</c:v>
                </c:pt>
                <c:pt idx="36">
                  <c:v>22073</c:v>
                </c:pt>
                <c:pt idx="37">
                  <c:v>22074</c:v>
                </c:pt>
                <c:pt idx="38">
                  <c:v>22075</c:v>
                </c:pt>
                <c:pt idx="39">
                  <c:v>22076</c:v>
                </c:pt>
                <c:pt idx="40">
                  <c:v>22077</c:v>
                </c:pt>
                <c:pt idx="41">
                  <c:v>22078</c:v>
                </c:pt>
                <c:pt idx="42">
                  <c:v>22079</c:v>
                </c:pt>
                <c:pt idx="43">
                  <c:v>22080</c:v>
                </c:pt>
                <c:pt idx="44">
                  <c:v>22081</c:v>
                </c:pt>
                <c:pt idx="45">
                  <c:v>22082</c:v>
                </c:pt>
                <c:pt idx="46">
                  <c:v>22083</c:v>
                </c:pt>
                <c:pt idx="47">
                  <c:v>22084</c:v>
                </c:pt>
                <c:pt idx="48">
                  <c:v>22085</c:v>
                </c:pt>
                <c:pt idx="49">
                  <c:v>22086</c:v>
                </c:pt>
                <c:pt idx="50">
                  <c:v>22087</c:v>
                </c:pt>
                <c:pt idx="51">
                  <c:v>22088</c:v>
                </c:pt>
                <c:pt idx="52">
                  <c:v>22089</c:v>
                </c:pt>
                <c:pt idx="53">
                  <c:v>22090</c:v>
                </c:pt>
                <c:pt idx="54">
                  <c:v>22091</c:v>
                </c:pt>
                <c:pt idx="55">
                  <c:v>22092</c:v>
                </c:pt>
                <c:pt idx="56">
                  <c:v>22093</c:v>
                </c:pt>
                <c:pt idx="57">
                  <c:v>22094</c:v>
                </c:pt>
                <c:pt idx="58">
                  <c:v>22095</c:v>
                </c:pt>
                <c:pt idx="59">
                  <c:v>22096</c:v>
                </c:pt>
                <c:pt idx="60">
                  <c:v>22097</c:v>
                </c:pt>
                <c:pt idx="61">
                  <c:v>22098</c:v>
                </c:pt>
                <c:pt idx="62">
                  <c:v>22099</c:v>
                </c:pt>
                <c:pt idx="63">
                  <c:v>22100</c:v>
                </c:pt>
                <c:pt idx="64">
                  <c:v>22101</c:v>
                </c:pt>
                <c:pt idx="65">
                  <c:v>22102</c:v>
                </c:pt>
                <c:pt idx="66">
                  <c:v>22103</c:v>
                </c:pt>
                <c:pt idx="67">
                  <c:v>22104</c:v>
                </c:pt>
                <c:pt idx="68">
                  <c:v>22105</c:v>
                </c:pt>
                <c:pt idx="69">
                  <c:v>22106</c:v>
                </c:pt>
                <c:pt idx="70">
                  <c:v>22107</c:v>
                </c:pt>
                <c:pt idx="71">
                  <c:v>22108</c:v>
                </c:pt>
                <c:pt idx="72">
                  <c:v>22109</c:v>
                </c:pt>
                <c:pt idx="73">
                  <c:v>22110</c:v>
                </c:pt>
                <c:pt idx="74">
                  <c:v>22111</c:v>
                </c:pt>
                <c:pt idx="75">
                  <c:v>22112</c:v>
                </c:pt>
                <c:pt idx="76">
                  <c:v>22113</c:v>
                </c:pt>
                <c:pt idx="77">
                  <c:v>22114</c:v>
                </c:pt>
                <c:pt idx="78">
                  <c:v>22115</c:v>
                </c:pt>
                <c:pt idx="79">
                  <c:v>22116</c:v>
                </c:pt>
                <c:pt idx="80">
                  <c:v>22117</c:v>
                </c:pt>
                <c:pt idx="81">
                  <c:v>22118</c:v>
                </c:pt>
                <c:pt idx="82">
                  <c:v>22119</c:v>
                </c:pt>
                <c:pt idx="83">
                  <c:v>22120</c:v>
                </c:pt>
                <c:pt idx="84">
                  <c:v>22121</c:v>
                </c:pt>
                <c:pt idx="85">
                  <c:v>22122</c:v>
                </c:pt>
                <c:pt idx="86">
                  <c:v>22123</c:v>
                </c:pt>
                <c:pt idx="87">
                  <c:v>22124</c:v>
                </c:pt>
                <c:pt idx="88">
                  <c:v>22125</c:v>
                </c:pt>
                <c:pt idx="89">
                  <c:v>22126</c:v>
                </c:pt>
                <c:pt idx="90">
                  <c:v>22127</c:v>
                </c:pt>
                <c:pt idx="91">
                  <c:v>22128</c:v>
                </c:pt>
                <c:pt idx="92">
                  <c:v>22129</c:v>
                </c:pt>
                <c:pt idx="93">
                  <c:v>22130</c:v>
                </c:pt>
                <c:pt idx="94">
                  <c:v>22131</c:v>
                </c:pt>
                <c:pt idx="95">
                  <c:v>22132</c:v>
                </c:pt>
                <c:pt idx="96">
                  <c:v>22133</c:v>
                </c:pt>
                <c:pt idx="97">
                  <c:v>22134</c:v>
                </c:pt>
                <c:pt idx="98">
                  <c:v>22135</c:v>
                </c:pt>
                <c:pt idx="99">
                  <c:v>22136</c:v>
                </c:pt>
                <c:pt idx="100">
                  <c:v>22137</c:v>
                </c:pt>
                <c:pt idx="101">
                  <c:v>22138</c:v>
                </c:pt>
                <c:pt idx="102">
                  <c:v>22139</c:v>
                </c:pt>
                <c:pt idx="103">
                  <c:v>22140</c:v>
                </c:pt>
                <c:pt idx="104">
                  <c:v>22141</c:v>
                </c:pt>
                <c:pt idx="105">
                  <c:v>22142</c:v>
                </c:pt>
                <c:pt idx="106">
                  <c:v>22143</c:v>
                </c:pt>
                <c:pt idx="107">
                  <c:v>22144</c:v>
                </c:pt>
                <c:pt idx="108">
                  <c:v>22145</c:v>
                </c:pt>
                <c:pt idx="109">
                  <c:v>22146</c:v>
                </c:pt>
                <c:pt idx="110">
                  <c:v>22147</c:v>
                </c:pt>
                <c:pt idx="111">
                  <c:v>22148</c:v>
                </c:pt>
                <c:pt idx="112">
                  <c:v>22149</c:v>
                </c:pt>
                <c:pt idx="113">
                  <c:v>22150</c:v>
                </c:pt>
                <c:pt idx="114">
                  <c:v>22151</c:v>
                </c:pt>
                <c:pt idx="115">
                  <c:v>22152</c:v>
                </c:pt>
                <c:pt idx="116">
                  <c:v>22153</c:v>
                </c:pt>
                <c:pt idx="117">
                  <c:v>22154</c:v>
                </c:pt>
                <c:pt idx="118">
                  <c:v>22155</c:v>
                </c:pt>
                <c:pt idx="119">
                  <c:v>22156</c:v>
                </c:pt>
                <c:pt idx="120">
                  <c:v>22157</c:v>
                </c:pt>
                <c:pt idx="121">
                  <c:v>22158</c:v>
                </c:pt>
                <c:pt idx="122">
                  <c:v>22159</c:v>
                </c:pt>
                <c:pt idx="123">
                  <c:v>22160</c:v>
                </c:pt>
                <c:pt idx="124">
                  <c:v>22161</c:v>
                </c:pt>
                <c:pt idx="125">
                  <c:v>22162</c:v>
                </c:pt>
                <c:pt idx="126">
                  <c:v>22163</c:v>
                </c:pt>
                <c:pt idx="127">
                  <c:v>22164</c:v>
                </c:pt>
                <c:pt idx="128">
                  <c:v>22165</c:v>
                </c:pt>
                <c:pt idx="129">
                  <c:v>22166</c:v>
                </c:pt>
                <c:pt idx="130">
                  <c:v>22167</c:v>
                </c:pt>
                <c:pt idx="131">
                  <c:v>22168</c:v>
                </c:pt>
                <c:pt idx="132">
                  <c:v>22169</c:v>
                </c:pt>
                <c:pt idx="133">
                  <c:v>22170</c:v>
                </c:pt>
                <c:pt idx="134">
                  <c:v>22171</c:v>
                </c:pt>
                <c:pt idx="135">
                  <c:v>22172</c:v>
                </c:pt>
                <c:pt idx="136">
                  <c:v>22173</c:v>
                </c:pt>
                <c:pt idx="137">
                  <c:v>22174</c:v>
                </c:pt>
                <c:pt idx="138">
                  <c:v>22175</c:v>
                </c:pt>
                <c:pt idx="139">
                  <c:v>22176</c:v>
                </c:pt>
                <c:pt idx="140">
                  <c:v>22177</c:v>
                </c:pt>
                <c:pt idx="141">
                  <c:v>22178</c:v>
                </c:pt>
                <c:pt idx="142">
                  <c:v>22179</c:v>
                </c:pt>
                <c:pt idx="143">
                  <c:v>22180</c:v>
                </c:pt>
                <c:pt idx="144">
                  <c:v>22181</c:v>
                </c:pt>
                <c:pt idx="145">
                  <c:v>22182</c:v>
                </c:pt>
                <c:pt idx="146">
                  <c:v>22183</c:v>
                </c:pt>
                <c:pt idx="147">
                  <c:v>22184</c:v>
                </c:pt>
                <c:pt idx="148">
                  <c:v>22185</c:v>
                </c:pt>
                <c:pt idx="149">
                  <c:v>22186</c:v>
                </c:pt>
                <c:pt idx="150">
                  <c:v>22187</c:v>
                </c:pt>
                <c:pt idx="151">
                  <c:v>22188</c:v>
                </c:pt>
                <c:pt idx="152">
                  <c:v>22189</c:v>
                </c:pt>
                <c:pt idx="153">
                  <c:v>22402</c:v>
                </c:pt>
                <c:pt idx="154">
                  <c:v>22403</c:v>
                </c:pt>
                <c:pt idx="155">
                  <c:v>22404</c:v>
                </c:pt>
                <c:pt idx="156">
                  <c:v>22405</c:v>
                </c:pt>
                <c:pt idx="157">
                  <c:v>22406</c:v>
                </c:pt>
                <c:pt idx="158">
                  <c:v>22407</c:v>
                </c:pt>
                <c:pt idx="159">
                  <c:v>22408</c:v>
                </c:pt>
                <c:pt idx="160">
                  <c:v>22409</c:v>
                </c:pt>
                <c:pt idx="161">
                  <c:v>22410</c:v>
                </c:pt>
                <c:pt idx="162">
                  <c:v>22411</c:v>
                </c:pt>
                <c:pt idx="163">
                  <c:v>22412</c:v>
                </c:pt>
                <c:pt idx="164">
                  <c:v>22413</c:v>
                </c:pt>
                <c:pt idx="165">
                  <c:v>22414</c:v>
                </c:pt>
                <c:pt idx="166">
                  <c:v>22415</c:v>
                </c:pt>
                <c:pt idx="167">
                  <c:v>22416</c:v>
                </c:pt>
                <c:pt idx="168">
                  <c:v>22417</c:v>
                </c:pt>
                <c:pt idx="169">
                  <c:v>22418</c:v>
                </c:pt>
                <c:pt idx="170">
                  <c:v>22419</c:v>
                </c:pt>
                <c:pt idx="171">
                  <c:v>22420</c:v>
                </c:pt>
                <c:pt idx="172">
                  <c:v>22421</c:v>
                </c:pt>
                <c:pt idx="173">
                  <c:v>22422</c:v>
                </c:pt>
                <c:pt idx="174">
                  <c:v>22423</c:v>
                </c:pt>
                <c:pt idx="175">
                  <c:v>22424</c:v>
                </c:pt>
                <c:pt idx="176">
                  <c:v>22425</c:v>
                </c:pt>
                <c:pt idx="177">
                  <c:v>22426</c:v>
                </c:pt>
                <c:pt idx="178">
                  <c:v>22427</c:v>
                </c:pt>
                <c:pt idx="179">
                  <c:v>22428</c:v>
                </c:pt>
                <c:pt idx="180">
                  <c:v>22429</c:v>
                </c:pt>
                <c:pt idx="181">
                  <c:v>22430</c:v>
                </c:pt>
                <c:pt idx="182">
                  <c:v>22431</c:v>
                </c:pt>
                <c:pt idx="183">
                  <c:v>22432</c:v>
                </c:pt>
                <c:pt idx="184">
                  <c:v>22433</c:v>
                </c:pt>
                <c:pt idx="185">
                  <c:v>22434</c:v>
                </c:pt>
                <c:pt idx="186">
                  <c:v>22435</c:v>
                </c:pt>
                <c:pt idx="187">
                  <c:v>22436</c:v>
                </c:pt>
                <c:pt idx="188">
                  <c:v>22437</c:v>
                </c:pt>
                <c:pt idx="189">
                  <c:v>22438</c:v>
                </c:pt>
                <c:pt idx="190">
                  <c:v>22439</c:v>
                </c:pt>
                <c:pt idx="191">
                  <c:v>22440</c:v>
                </c:pt>
                <c:pt idx="192">
                  <c:v>22441</c:v>
                </c:pt>
                <c:pt idx="193">
                  <c:v>22442</c:v>
                </c:pt>
                <c:pt idx="194">
                  <c:v>22443</c:v>
                </c:pt>
                <c:pt idx="195">
                  <c:v>22444</c:v>
                </c:pt>
                <c:pt idx="196">
                  <c:v>22445</c:v>
                </c:pt>
                <c:pt idx="197">
                  <c:v>22446</c:v>
                </c:pt>
                <c:pt idx="198">
                  <c:v>22447</c:v>
                </c:pt>
                <c:pt idx="199">
                  <c:v>22448</c:v>
                </c:pt>
                <c:pt idx="200">
                  <c:v>22449</c:v>
                </c:pt>
                <c:pt idx="201">
                  <c:v>22450</c:v>
                </c:pt>
                <c:pt idx="202">
                  <c:v>22451</c:v>
                </c:pt>
                <c:pt idx="203">
                  <c:v>22452</c:v>
                </c:pt>
                <c:pt idx="204">
                  <c:v>22453</c:v>
                </c:pt>
                <c:pt idx="205">
                  <c:v>22454</c:v>
                </c:pt>
                <c:pt idx="206">
                  <c:v>22455</c:v>
                </c:pt>
                <c:pt idx="207">
                  <c:v>22456</c:v>
                </c:pt>
                <c:pt idx="208">
                  <c:v>22457</c:v>
                </c:pt>
                <c:pt idx="209">
                  <c:v>22458</c:v>
                </c:pt>
                <c:pt idx="210">
                  <c:v>22459</c:v>
                </c:pt>
                <c:pt idx="211">
                  <c:v>22460</c:v>
                </c:pt>
                <c:pt idx="212">
                  <c:v>22461</c:v>
                </c:pt>
                <c:pt idx="213">
                  <c:v>22462</c:v>
                </c:pt>
                <c:pt idx="214">
                  <c:v>22463</c:v>
                </c:pt>
                <c:pt idx="215">
                  <c:v>22464</c:v>
                </c:pt>
                <c:pt idx="216">
                  <c:v>22465</c:v>
                </c:pt>
                <c:pt idx="217">
                  <c:v>22466</c:v>
                </c:pt>
                <c:pt idx="218">
                  <c:v>22467</c:v>
                </c:pt>
                <c:pt idx="219">
                  <c:v>22468</c:v>
                </c:pt>
                <c:pt idx="220">
                  <c:v>22469</c:v>
                </c:pt>
                <c:pt idx="221">
                  <c:v>22470</c:v>
                </c:pt>
                <c:pt idx="222">
                  <c:v>22471</c:v>
                </c:pt>
                <c:pt idx="223">
                  <c:v>22472</c:v>
                </c:pt>
                <c:pt idx="224">
                  <c:v>22473</c:v>
                </c:pt>
                <c:pt idx="225">
                  <c:v>22474</c:v>
                </c:pt>
                <c:pt idx="226">
                  <c:v>22475</c:v>
                </c:pt>
                <c:pt idx="227">
                  <c:v>22476</c:v>
                </c:pt>
                <c:pt idx="228">
                  <c:v>22477</c:v>
                </c:pt>
                <c:pt idx="229">
                  <c:v>22478</c:v>
                </c:pt>
                <c:pt idx="230">
                  <c:v>22479</c:v>
                </c:pt>
                <c:pt idx="231">
                  <c:v>22480</c:v>
                </c:pt>
                <c:pt idx="232">
                  <c:v>22481</c:v>
                </c:pt>
                <c:pt idx="233">
                  <c:v>22482</c:v>
                </c:pt>
                <c:pt idx="234">
                  <c:v>22483</c:v>
                </c:pt>
                <c:pt idx="235">
                  <c:v>22484</c:v>
                </c:pt>
                <c:pt idx="236">
                  <c:v>22485</c:v>
                </c:pt>
                <c:pt idx="237">
                  <c:v>22486</c:v>
                </c:pt>
                <c:pt idx="238">
                  <c:v>22487</c:v>
                </c:pt>
                <c:pt idx="239">
                  <c:v>22488</c:v>
                </c:pt>
                <c:pt idx="240">
                  <c:v>22489</c:v>
                </c:pt>
                <c:pt idx="241">
                  <c:v>22490</c:v>
                </c:pt>
                <c:pt idx="242">
                  <c:v>22491</c:v>
                </c:pt>
                <c:pt idx="243">
                  <c:v>22492</c:v>
                </c:pt>
                <c:pt idx="244">
                  <c:v>22493</c:v>
                </c:pt>
                <c:pt idx="245">
                  <c:v>22494</c:v>
                </c:pt>
                <c:pt idx="246">
                  <c:v>22495</c:v>
                </c:pt>
                <c:pt idx="247">
                  <c:v>22496</c:v>
                </c:pt>
                <c:pt idx="248">
                  <c:v>22497</c:v>
                </c:pt>
                <c:pt idx="249">
                  <c:v>22498</c:v>
                </c:pt>
                <c:pt idx="250">
                  <c:v>22499</c:v>
                </c:pt>
                <c:pt idx="251">
                  <c:v>22500</c:v>
                </c:pt>
                <c:pt idx="252">
                  <c:v>22501</c:v>
                </c:pt>
                <c:pt idx="253">
                  <c:v>22502</c:v>
                </c:pt>
                <c:pt idx="254">
                  <c:v>22503</c:v>
                </c:pt>
                <c:pt idx="255">
                  <c:v>22504</c:v>
                </c:pt>
                <c:pt idx="256">
                  <c:v>22505</c:v>
                </c:pt>
                <c:pt idx="257">
                  <c:v>22506</c:v>
                </c:pt>
                <c:pt idx="258">
                  <c:v>22507</c:v>
                </c:pt>
                <c:pt idx="259">
                  <c:v>22508</c:v>
                </c:pt>
                <c:pt idx="260">
                  <c:v>22509</c:v>
                </c:pt>
                <c:pt idx="261">
                  <c:v>22510</c:v>
                </c:pt>
                <c:pt idx="262">
                  <c:v>22511</c:v>
                </c:pt>
                <c:pt idx="263">
                  <c:v>22512</c:v>
                </c:pt>
                <c:pt idx="264">
                  <c:v>22513</c:v>
                </c:pt>
                <c:pt idx="265">
                  <c:v>22514</c:v>
                </c:pt>
                <c:pt idx="266">
                  <c:v>22515</c:v>
                </c:pt>
                <c:pt idx="267">
                  <c:v>22516</c:v>
                </c:pt>
                <c:pt idx="268">
                  <c:v>22517</c:v>
                </c:pt>
                <c:pt idx="269">
                  <c:v>22518</c:v>
                </c:pt>
                <c:pt idx="270">
                  <c:v>22519</c:v>
                </c:pt>
                <c:pt idx="271">
                  <c:v>22520</c:v>
                </c:pt>
                <c:pt idx="272">
                  <c:v>22521</c:v>
                </c:pt>
                <c:pt idx="273">
                  <c:v>22522</c:v>
                </c:pt>
                <c:pt idx="274">
                  <c:v>22523</c:v>
                </c:pt>
                <c:pt idx="275">
                  <c:v>22524</c:v>
                </c:pt>
                <c:pt idx="276">
                  <c:v>22525</c:v>
                </c:pt>
                <c:pt idx="277">
                  <c:v>22526</c:v>
                </c:pt>
                <c:pt idx="278">
                  <c:v>22527</c:v>
                </c:pt>
                <c:pt idx="279">
                  <c:v>22528</c:v>
                </c:pt>
                <c:pt idx="280">
                  <c:v>22529</c:v>
                </c:pt>
                <c:pt idx="281">
                  <c:v>22530</c:v>
                </c:pt>
                <c:pt idx="282">
                  <c:v>22531</c:v>
                </c:pt>
                <c:pt idx="283">
                  <c:v>22532</c:v>
                </c:pt>
                <c:pt idx="284">
                  <c:v>22533</c:v>
                </c:pt>
                <c:pt idx="285">
                  <c:v>22534</c:v>
                </c:pt>
                <c:pt idx="286">
                  <c:v>22535</c:v>
                </c:pt>
                <c:pt idx="287">
                  <c:v>22536</c:v>
                </c:pt>
                <c:pt idx="288">
                  <c:v>22537</c:v>
                </c:pt>
                <c:pt idx="289">
                  <c:v>22538</c:v>
                </c:pt>
                <c:pt idx="290">
                  <c:v>22539</c:v>
                </c:pt>
                <c:pt idx="291">
                  <c:v>22540</c:v>
                </c:pt>
                <c:pt idx="292">
                  <c:v>22541</c:v>
                </c:pt>
                <c:pt idx="293">
                  <c:v>22542</c:v>
                </c:pt>
                <c:pt idx="294">
                  <c:v>22543</c:v>
                </c:pt>
                <c:pt idx="295">
                  <c:v>22544</c:v>
                </c:pt>
                <c:pt idx="296">
                  <c:v>22545</c:v>
                </c:pt>
                <c:pt idx="297">
                  <c:v>22546</c:v>
                </c:pt>
                <c:pt idx="298">
                  <c:v>22547</c:v>
                </c:pt>
                <c:pt idx="299">
                  <c:v>22548</c:v>
                </c:pt>
                <c:pt idx="300">
                  <c:v>22549</c:v>
                </c:pt>
                <c:pt idx="301">
                  <c:v>22550</c:v>
                </c:pt>
                <c:pt idx="302">
                  <c:v>22551</c:v>
                </c:pt>
                <c:pt idx="303">
                  <c:v>22552</c:v>
                </c:pt>
                <c:pt idx="304">
                  <c:v>22553</c:v>
                </c:pt>
                <c:pt idx="305">
                  <c:v>22554</c:v>
                </c:pt>
                <c:pt idx="306">
                  <c:v>22767</c:v>
                </c:pt>
                <c:pt idx="307">
                  <c:v>22768</c:v>
                </c:pt>
                <c:pt idx="308">
                  <c:v>22769</c:v>
                </c:pt>
                <c:pt idx="309">
                  <c:v>22770</c:v>
                </c:pt>
                <c:pt idx="310">
                  <c:v>22771</c:v>
                </c:pt>
                <c:pt idx="311">
                  <c:v>22772</c:v>
                </c:pt>
                <c:pt idx="312">
                  <c:v>22773</c:v>
                </c:pt>
                <c:pt idx="313">
                  <c:v>22774</c:v>
                </c:pt>
                <c:pt idx="314">
                  <c:v>22775</c:v>
                </c:pt>
                <c:pt idx="315">
                  <c:v>22776</c:v>
                </c:pt>
                <c:pt idx="316">
                  <c:v>22777</c:v>
                </c:pt>
                <c:pt idx="317">
                  <c:v>22778</c:v>
                </c:pt>
                <c:pt idx="318">
                  <c:v>22779</c:v>
                </c:pt>
                <c:pt idx="319">
                  <c:v>22780</c:v>
                </c:pt>
                <c:pt idx="320">
                  <c:v>22781</c:v>
                </c:pt>
                <c:pt idx="321">
                  <c:v>22782</c:v>
                </c:pt>
                <c:pt idx="322">
                  <c:v>22783</c:v>
                </c:pt>
                <c:pt idx="323">
                  <c:v>22784</c:v>
                </c:pt>
                <c:pt idx="324">
                  <c:v>22785</c:v>
                </c:pt>
                <c:pt idx="325">
                  <c:v>22786</c:v>
                </c:pt>
                <c:pt idx="326">
                  <c:v>22787</c:v>
                </c:pt>
                <c:pt idx="327">
                  <c:v>22788</c:v>
                </c:pt>
                <c:pt idx="328">
                  <c:v>22789</c:v>
                </c:pt>
                <c:pt idx="329">
                  <c:v>22790</c:v>
                </c:pt>
                <c:pt idx="330">
                  <c:v>22791</c:v>
                </c:pt>
                <c:pt idx="331">
                  <c:v>22792</c:v>
                </c:pt>
                <c:pt idx="332">
                  <c:v>22793</c:v>
                </c:pt>
                <c:pt idx="333">
                  <c:v>22794</c:v>
                </c:pt>
                <c:pt idx="334">
                  <c:v>22795</c:v>
                </c:pt>
                <c:pt idx="335">
                  <c:v>22796</c:v>
                </c:pt>
                <c:pt idx="336">
                  <c:v>22797</c:v>
                </c:pt>
                <c:pt idx="337">
                  <c:v>22798</c:v>
                </c:pt>
                <c:pt idx="338">
                  <c:v>22799</c:v>
                </c:pt>
                <c:pt idx="339">
                  <c:v>22800</c:v>
                </c:pt>
                <c:pt idx="340">
                  <c:v>22801</c:v>
                </c:pt>
                <c:pt idx="341">
                  <c:v>22802</c:v>
                </c:pt>
                <c:pt idx="342">
                  <c:v>22803</c:v>
                </c:pt>
                <c:pt idx="343">
                  <c:v>22804</c:v>
                </c:pt>
                <c:pt idx="344">
                  <c:v>22805</c:v>
                </c:pt>
                <c:pt idx="345">
                  <c:v>22806</c:v>
                </c:pt>
                <c:pt idx="346">
                  <c:v>22807</c:v>
                </c:pt>
                <c:pt idx="347">
                  <c:v>22808</c:v>
                </c:pt>
                <c:pt idx="348">
                  <c:v>22809</c:v>
                </c:pt>
                <c:pt idx="349">
                  <c:v>22810</c:v>
                </c:pt>
                <c:pt idx="350">
                  <c:v>22811</c:v>
                </c:pt>
                <c:pt idx="351">
                  <c:v>22812</c:v>
                </c:pt>
                <c:pt idx="352">
                  <c:v>22813</c:v>
                </c:pt>
                <c:pt idx="353">
                  <c:v>22814</c:v>
                </c:pt>
                <c:pt idx="354">
                  <c:v>22815</c:v>
                </c:pt>
                <c:pt idx="355">
                  <c:v>22816</c:v>
                </c:pt>
                <c:pt idx="356">
                  <c:v>22817</c:v>
                </c:pt>
                <c:pt idx="357">
                  <c:v>22818</c:v>
                </c:pt>
                <c:pt idx="358">
                  <c:v>22819</c:v>
                </c:pt>
                <c:pt idx="359">
                  <c:v>22820</c:v>
                </c:pt>
                <c:pt idx="360">
                  <c:v>22821</c:v>
                </c:pt>
                <c:pt idx="361">
                  <c:v>22822</c:v>
                </c:pt>
                <c:pt idx="362">
                  <c:v>22823</c:v>
                </c:pt>
                <c:pt idx="363">
                  <c:v>22824</c:v>
                </c:pt>
                <c:pt idx="364">
                  <c:v>22825</c:v>
                </c:pt>
                <c:pt idx="365">
                  <c:v>22826</c:v>
                </c:pt>
                <c:pt idx="366">
                  <c:v>22827</c:v>
                </c:pt>
                <c:pt idx="367">
                  <c:v>22828</c:v>
                </c:pt>
                <c:pt idx="368">
                  <c:v>22829</c:v>
                </c:pt>
                <c:pt idx="369">
                  <c:v>22830</c:v>
                </c:pt>
                <c:pt idx="370">
                  <c:v>22831</c:v>
                </c:pt>
                <c:pt idx="371">
                  <c:v>22832</c:v>
                </c:pt>
                <c:pt idx="372">
                  <c:v>22833</c:v>
                </c:pt>
                <c:pt idx="373">
                  <c:v>22834</c:v>
                </c:pt>
                <c:pt idx="374">
                  <c:v>22835</c:v>
                </c:pt>
                <c:pt idx="375">
                  <c:v>22836</c:v>
                </c:pt>
                <c:pt idx="376">
                  <c:v>22837</c:v>
                </c:pt>
                <c:pt idx="377">
                  <c:v>22838</c:v>
                </c:pt>
                <c:pt idx="378">
                  <c:v>22839</c:v>
                </c:pt>
                <c:pt idx="379">
                  <c:v>22840</c:v>
                </c:pt>
                <c:pt idx="380">
                  <c:v>22841</c:v>
                </c:pt>
                <c:pt idx="381">
                  <c:v>22842</c:v>
                </c:pt>
                <c:pt idx="382">
                  <c:v>22843</c:v>
                </c:pt>
                <c:pt idx="383">
                  <c:v>22844</c:v>
                </c:pt>
                <c:pt idx="384">
                  <c:v>22845</c:v>
                </c:pt>
                <c:pt idx="385">
                  <c:v>22846</c:v>
                </c:pt>
                <c:pt idx="386">
                  <c:v>22847</c:v>
                </c:pt>
                <c:pt idx="387">
                  <c:v>22848</c:v>
                </c:pt>
                <c:pt idx="388">
                  <c:v>22849</c:v>
                </c:pt>
                <c:pt idx="389">
                  <c:v>22850</c:v>
                </c:pt>
                <c:pt idx="390">
                  <c:v>22851</c:v>
                </c:pt>
                <c:pt idx="391">
                  <c:v>22852</c:v>
                </c:pt>
                <c:pt idx="392">
                  <c:v>22853</c:v>
                </c:pt>
                <c:pt idx="393">
                  <c:v>22854</c:v>
                </c:pt>
                <c:pt idx="394">
                  <c:v>22855</c:v>
                </c:pt>
                <c:pt idx="395">
                  <c:v>22856</c:v>
                </c:pt>
                <c:pt idx="396">
                  <c:v>22857</c:v>
                </c:pt>
                <c:pt idx="397">
                  <c:v>22858</c:v>
                </c:pt>
                <c:pt idx="398">
                  <c:v>22859</c:v>
                </c:pt>
                <c:pt idx="399">
                  <c:v>22860</c:v>
                </c:pt>
                <c:pt idx="400">
                  <c:v>22861</c:v>
                </c:pt>
                <c:pt idx="401">
                  <c:v>22862</c:v>
                </c:pt>
                <c:pt idx="402">
                  <c:v>22863</c:v>
                </c:pt>
                <c:pt idx="403">
                  <c:v>22864</c:v>
                </c:pt>
                <c:pt idx="404">
                  <c:v>22865</c:v>
                </c:pt>
                <c:pt idx="405">
                  <c:v>22866</c:v>
                </c:pt>
                <c:pt idx="406">
                  <c:v>22867</c:v>
                </c:pt>
                <c:pt idx="407">
                  <c:v>22868</c:v>
                </c:pt>
                <c:pt idx="408">
                  <c:v>22869</c:v>
                </c:pt>
                <c:pt idx="409">
                  <c:v>22870</c:v>
                </c:pt>
                <c:pt idx="410">
                  <c:v>22871</c:v>
                </c:pt>
                <c:pt idx="411">
                  <c:v>22872</c:v>
                </c:pt>
                <c:pt idx="412">
                  <c:v>22873</c:v>
                </c:pt>
                <c:pt idx="413">
                  <c:v>22874</c:v>
                </c:pt>
                <c:pt idx="414">
                  <c:v>22875</c:v>
                </c:pt>
                <c:pt idx="415">
                  <c:v>22876</c:v>
                </c:pt>
                <c:pt idx="416">
                  <c:v>22877</c:v>
                </c:pt>
                <c:pt idx="417">
                  <c:v>22878</c:v>
                </c:pt>
                <c:pt idx="418">
                  <c:v>22879</c:v>
                </c:pt>
                <c:pt idx="419">
                  <c:v>22880</c:v>
                </c:pt>
                <c:pt idx="420">
                  <c:v>22881</c:v>
                </c:pt>
                <c:pt idx="421">
                  <c:v>22882</c:v>
                </c:pt>
                <c:pt idx="422">
                  <c:v>22883</c:v>
                </c:pt>
                <c:pt idx="423">
                  <c:v>22884</c:v>
                </c:pt>
                <c:pt idx="424">
                  <c:v>22885</c:v>
                </c:pt>
                <c:pt idx="425">
                  <c:v>22886</c:v>
                </c:pt>
                <c:pt idx="426">
                  <c:v>22887</c:v>
                </c:pt>
                <c:pt idx="427">
                  <c:v>22888</c:v>
                </c:pt>
                <c:pt idx="428">
                  <c:v>22889</c:v>
                </c:pt>
                <c:pt idx="429">
                  <c:v>22890</c:v>
                </c:pt>
                <c:pt idx="430">
                  <c:v>22891</c:v>
                </c:pt>
                <c:pt idx="431">
                  <c:v>22892</c:v>
                </c:pt>
                <c:pt idx="432">
                  <c:v>22893</c:v>
                </c:pt>
                <c:pt idx="433">
                  <c:v>22894</c:v>
                </c:pt>
                <c:pt idx="434">
                  <c:v>22895</c:v>
                </c:pt>
                <c:pt idx="435">
                  <c:v>22896</c:v>
                </c:pt>
                <c:pt idx="436">
                  <c:v>22897</c:v>
                </c:pt>
                <c:pt idx="437">
                  <c:v>22898</c:v>
                </c:pt>
                <c:pt idx="438">
                  <c:v>22899</c:v>
                </c:pt>
                <c:pt idx="439">
                  <c:v>22900</c:v>
                </c:pt>
                <c:pt idx="440">
                  <c:v>22901</c:v>
                </c:pt>
                <c:pt idx="441">
                  <c:v>22902</c:v>
                </c:pt>
                <c:pt idx="442">
                  <c:v>22903</c:v>
                </c:pt>
                <c:pt idx="443">
                  <c:v>22904</c:v>
                </c:pt>
                <c:pt idx="444">
                  <c:v>22905</c:v>
                </c:pt>
                <c:pt idx="445">
                  <c:v>22906</c:v>
                </c:pt>
                <c:pt idx="446">
                  <c:v>22907</c:v>
                </c:pt>
                <c:pt idx="447">
                  <c:v>22908</c:v>
                </c:pt>
                <c:pt idx="448">
                  <c:v>22909</c:v>
                </c:pt>
                <c:pt idx="449">
                  <c:v>22910</c:v>
                </c:pt>
                <c:pt idx="450">
                  <c:v>22911</c:v>
                </c:pt>
                <c:pt idx="451">
                  <c:v>22912</c:v>
                </c:pt>
                <c:pt idx="452">
                  <c:v>22913</c:v>
                </c:pt>
                <c:pt idx="453">
                  <c:v>22914</c:v>
                </c:pt>
                <c:pt idx="454">
                  <c:v>22915</c:v>
                </c:pt>
                <c:pt idx="455">
                  <c:v>22916</c:v>
                </c:pt>
                <c:pt idx="456">
                  <c:v>22917</c:v>
                </c:pt>
                <c:pt idx="457">
                  <c:v>22918</c:v>
                </c:pt>
                <c:pt idx="458">
                  <c:v>22919</c:v>
                </c:pt>
                <c:pt idx="459">
                  <c:v>23132</c:v>
                </c:pt>
                <c:pt idx="460">
                  <c:v>23133</c:v>
                </c:pt>
                <c:pt idx="461">
                  <c:v>23134</c:v>
                </c:pt>
                <c:pt idx="462">
                  <c:v>23135</c:v>
                </c:pt>
                <c:pt idx="463">
                  <c:v>23136</c:v>
                </c:pt>
                <c:pt idx="464">
                  <c:v>23137</c:v>
                </c:pt>
                <c:pt idx="465">
                  <c:v>23138</c:v>
                </c:pt>
                <c:pt idx="466">
                  <c:v>23139</c:v>
                </c:pt>
                <c:pt idx="467">
                  <c:v>23140</c:v>
                </c:pt>
                <c:pt idx="468">
                  <c:v>23141</c:v>
                </c:pt>
                <c:pt idx="469">
                  <c:v>23142</c:v>
                </c:pt>
                <c:pt idx="470">
                  <c:v>23143</c:v>
                </c:pt>
                <c:pt idx="471">
                  <c:v>23144</c:v>
                </c:pt>
                <c:pt idx="472">
                  <c:v>23145</c:v>
                </c:pt>
                <c:pt idx="473">
                  <c:v>23146</c:v>
                </c:pt>
                <c:pt idx="474">
                  <c:v>23147</c:v>
                </c:pt>
                <c:pt idx="475">
                  <c:v>23148</c:v>
                </c:pt>
                <c:pt idx="476">
                  <c:v>23149</c:v>
                </c:pt>
                <c:pt idx="477">
                  <c:v>23150</c:v>
                </c:pt>
                <c:pt idx="478">
                  <c:v>23151</c:v>
                </c:pt>
                <c:pt idx="479">
                  <c:v>23152</c:v>
                </c:pt>
                <c:pt idx="480">
                  <c:v>23153</c:v>
                </c:pt>
                <c:pt idx="481">
                  <c:v>23154</c:v>
                </c:pt>
                <c:pt idx="482">
                  <c:v>23155</c:v>
                </c:pt>
                <c:pt idx="483">
                  <c:v>23156</c:v>
                </c:pt>
                <c:pt idx="484">
                  <c:v>23157</c:v>
                </c:pt>
                <c:pt idx="485">
                  <c:v>23158</c:v>
                </c:pt>
                <c:pt idx="486">
                  <c:v>23159</c:v>
                </c:pt>
                <c:pt idx="487">
                  <c:v>23160</c:v>
                </c:pt>
                <c:pt idx="488">
                  <c:v>23161</c:v>
                </c:pt>
                <c:pt idx="489">
                  <c:v>23162</c:v>
                </c:pt>
                <c:pt idx="490">
                  <c:v>23163</c:v>
                </c:pt>
                <c:pt idx="491">
                  <c:v>23164</c:v>
                </c:pt>
                <c:pt idx="492">
                  <c:v>23165</c:v>
                </c:pt>
                <c:pt idx="493">
                  <c:v>23166</c:v>
                </c:pt>
                <c:pt idx="494">
                  <c:v>23167</c:v>
                </c:pt>
                <c:pt idx="495">
                  <c:v>23168</c:v>
                </c:pt>
                <c:pt idx="496">
                  <c:v>23169</c:v>
                </c:pt>
                <c:pt idx="497">
                  <c:v>23170</c:v>
                </c:pt>
                <c:pt idx="498">
                  <c:v>23171</c:v>
                </c:pt>
                <c:pt idx="499">
                  <c:v>23172</c:v>
                </c:pt>
                <c:pt idx="500">
                  <c:v>23173</c:v>
                </c:pt>
                <c:pt idx="501">
                  <c:v>23174</c:v>
                </c:pt>
                <c:pt idx="502">
                  <c:v>23175</c:v>
                </c:pt>
                <c:pt idx="503">
                  <c:v>23176</c:v>
                </c:pt>
                <c:pt idx="504">
                  <c:v>23177</c:v>
                </c:pt>
                <c:pt idx="505">
                  <c:v>23178</c:v>
                </c:pt>
                <c:pt idx="506">
                  <c:v>23179</c:v>
                </c:pt>
                <c:pt idx="507">
                  <c:v>23180</c:v>
                </c:pt>
                <c:pt idx="508">
                  <c:v>23181</c:v>
                </c:pt>
                <c:pt idx="509">
                  <c:v>23182</c:v>
                </c:pt>
                <c:pt idx="510">
                  <c:v>23183</c:v>
                </c:pt>
                <c:pt idx="511">
                  <c:v>23184</c:v>
                </c:pt>
                <c:pt idx="512">
                  <c:v>23185</c:v>
                </c:pt>
                <c:pt idx="513">
                  <c:v>23186</c:v>
                </c:pt>
                <c:pt idx="514">
                  <c:v>23187</c:v>
                </c:pt>
                <c:pt idx="515">
                  <c:v>23188</c:v>
                </c:pt>
                <c:pt idx="516">
                  <c:v>23189</c:v>
                </c:pt>
                <c:pt idx="517">
                  <c:v>23190</c:v>
                </c:pt>
                <c:pt idx="518">
                  <c:v>23191</c:v>
                </c:pt>
                <c:pt idx="519">
                  <c:v>23192</c:v>
                </c:pt>
                <c:pt idx="520">
                  <c:v>23193</c:v>
                </c:pt>
                <c:pt idx="521">
                  <c:v>23194</c:v>
                </c:pt>
                <c:pt idx="522">
                  <c:v>23195</c:v>
                </c:pt>
                <c:pt idx="523">
                  <c:v>23196</c:v>
                </c:pt>
                <c:pt idx="524">
                  <c:v>23197</c:v>
                </c:pt>
                <c:pt idx="525">
                  <c:v>23198</c:v>
                </c:pt>
                <c:pt idx="526">
                  <c:v>23199</c:v>
                </c:pt>
                <c:pt idx="527">
                  <c:v>23200</c:v>
                </c:pt>
                <c:pt idx="528">
                  <c:v>23201</c:v>
                </c:pt>
                <c:pt idx="529">
                  <c:v>23202</c:v>
                </c:pt>
                <c:pt idx="530">
                  <c:v>23203</c:v>
                </c:pt>
                <c:pt idx="531">
                  <c:v>23204</c:v>
                </c:pt>
                <c:pt idx="532">
                  <c:v>23205</c:v>
                </c:pt>
                <c:pt idx="533">
                  <c:v>23206</c:v>
                </c:pt>
                <c:pt idx="534">
                  <c:v>23207</c:v>
                </c:pt>
                <c:pt idx="535">
                  <c:v>23208</c:v>
                </c:pt>
                <c:pt idx="536">
                  <c:v>23209</c:v>
                </c:pt>
                <c:pt idx="537">
                  <c:v>23210</c:v>
                </c:pt>
                <c:pt idx="538">
                  <c:v>23211</c:v>
                </c:pt>
                <c:pt idx="539">
                  <c:v>23212</c:v>
                </c:pt>
                <c:pt idx="540">
                  <c:v>23213</c:v>
                </c:pt>
                <c:pt idx="541">
                  <c:v>23214</c:v>
                </c:pt>
                <c:pt idx="542">
                  <c:v>23215</c:v>
                </c:pt>
                <c:pt idx="543">
                  <c:v>23216</c:v>
                </c:pt>
                <c:pt idx="544">
                  <c:v>23217</c:v>
                </c:pt>
                <c:pt idx="545">
                  <c:v>23218</c:v>
                </c:pt>
                <c:pt idx="546">
                  <c:v>23219</c:v>
                </c:pt>
                <c:pt idx="547">
                  <c:v>23220</c:v>
                </c:pt>
                <c:pt idx="548">
                  <c:v>23221</c:v>
                </c:pt>
                <c:pt idx="549">
                  <c:v>23222</c:v>
                </c:pt>
                <c:pt idx="550">
                  <c:v>23223</c:v>
                </c:pt>
                <c:pt idx="551">
                  <c:v>23224</c:v>
                </c:pt>
                <c:pt idx="552">
                  <c:v>23225</c:v>
                </c:pt>
                <c:pt idx="553">
                  <c:v>23226</c:v>
                </c:pt>
                <c:pt idx="554">
                  <c:v>23227</c:v>
                </c:pt>
                <c:pt idx="555">
                  <c:v>23228</c:v>
                </c:pt>
                <c:pt idx="556">
                  <c:v>23229</c:v>
                </c:pt>
                <c:pt idx="557">
                  <c:v>23230</c:v>
                </c:pt>
                <c:pt idx="558">
                  <c:v>23231</c:v>
                </c:pt>
                <c:pt idx="559">
                  <c:v>23232</c:v>
                </c:pt>
                <c:pt idx="560">
                  <c:v>23233</c:v>
                </c:pt>
                <c:pt idx="561">
                  <c:v>23234</c:v>
                </c:pt>
                <c:pt idx="562">
                  <c:v>23235</c:v>
                </c:pt>
                <c:pt idx="563">
                  <c:v>23236</c:v>
                </c:pt>
                <c:pt idx="564">
                  <c:v>23237</c:v>
                </c:pt>
                <c:pt idx="565">
                  <c:v>23238</c:v>
                </c:pt>
                <c:pt idx="566">
                  <c:v>23239</c:v>
                </c:pt>
                <c:pt idx="567">
                  <c:v>23240</c:v>
                </c:pt>
                <c:pt idx="568">
                  <c:v>23241</c:v>
                </c:pt>
                <c:pt idx="569">
                  <c:v>23242</c:v>
                </c:pt>
                <c:pt idx="570">
                  <c:v>23243</c:v>
                </c:pt>
                <c:pt idx="571">
                  <c:v>23244</c:v>
                </c:pt>
                <c:pt idx="572">
                  <c:v>23245</c:v>
                </c:pt>
                <c:pt idx="573">
                  <c:v>23246</c:v>
                </c:pt>
                <c:pt idx="574">
                  <c:v>23247</c:v>
                </c:pt>
                <c:pt idx="575">
                  <c:v>23248</c:v>
                </c:pt>
                <c:pt idx="576">
                  <c:v>23249</c:v>
                </c:pt>
                <c:pt idx="577">
                  <c:v>23250</c:v>
                </c:pt>
                <c:pt idx="578">
                  <c:v>23251</c:v>
                </c:pt>
                <c:pt idx="579">
                  <c:v>23252</c:v>
                </c:pt>
                <c:pt idx="580">
                  <c:v>23253</c:v>
                </c:pt>
                <c:pt idx="581">
                  <c:v>23254</c:v>
                </c:pt>
                <c:pt idx="582">
                  <c:v>23255</c:v>
                </c:pt>
                <c:pt idx="583">
                  <c:v>23256</c:v>
                </c:pt>
                <c:pt idx="584">
                  <c:v>23257</c:v>
                </c:pt>
                <c:pt idx="585">
                  <c:v>23258</c:v>
                </c:pt>
                <c:pt idx="586">
                  <c:v>23259</c:v>
                </c:pt>
                <c:pt idx="587">
                  <c:v>23260</c:v>
                </c:pt>
                <c:pt idx="588">
                  <c:v>23261</c:v>
                </c:pt>
                <c:pt idx="589">
                  <c:v>23262</c:v>
                </c:pt>
                <c:pt idx="590">
                  <c:v>23263</c:v>
                </c:pt>
                <c:pt idx="591">
                  <c:v>23264</c:v>
                </c:pt>
                <c:pt idx="592">
                  <c:v>23265</c:v>
                </c:pt>
                <c:pt idx="593">
                  <c:v>23266</c:v>
                </c:pt>
                <c:pt idx="594">
                  <c:v>23267</c:v>
                </c:pt>
                <c:pt idx="595">
                  <c:v>23268</c:v>
                </c:pt>
                <c:pt idx="596">
                  <c:v>23269</c:v>
                </c:pt>
                <c:pt idx="597">
                  <c:v>23270</c:v>
                </c:pt>
                <c:pt idx="598">
                  <c:v>23271</c:v>
                </c:pt>
                <c:pt idx="599">
                  <c:v>23272</c:v>
                </c:pt>
                <c:pt idx="600">
                  <c:v>23273</c:v>
                </c:pt>
                <c:pt idx="601">
                  <c:v>23274</c:v>
                </c:pt>
                <c:pt idx="602">
                  <c:v>23275</c:v>
                </c:pt>
                <c:pt idx="603">
                  <c:v>23276</c:v>
                </c:pt>
                <c:pt idx="604">
                  <c:v>23277</c:v>
                </c:pt>
                <c:pt idx="605">
                  <c:v>23278</c:v>
                </c:pt>
                <c:pt idx="606">
                  <c:v>23279</c:v>
                </c:pt>
                <c:pt idx="607">
                  <c:v>23280</c:v>
                </c:pt>
                <c:pt idx="608">
                  <c:v>23281</c:v>
                </c:pt>
                <c:pt idx="609">
                  <c:v>23282</c:v>
                </c:pt>
                <c:pt idx="610">
                  <c:v>23283</c:v>
                </c:pt>
                <c:pt idx="611">
                  <c:v>23284</c:v>
                </c:pt>
                <c:pt idx="612">
                  <c:v>23498</c:v>
                </c:pt>
                <c:pt idx="613">
                  <c:v>23499</c:v>
                </c:pt>
                <c:pt idx="614">
                  <c:v>23500</c:v>
                </c:pt>
                <c:pt idx="615">
                  <c:v>23501</c:v>
                </c:pt>
                <c:pt idx="616">
                  <c:v>23502</c:v>
                </c:pt>
                <c:pt idx="617">
                  <c:v>23503</c:v>
                </c:pt>
                <c:pt idx="618">
                  <c:v>23504</c:v>
                </c:pt>
                <c:pt idx="619">
                  <c:v>23505</c:v>
                </c:pt>
                <c:pt idx="620">
                  <c:v>23506</c:v>
                </c:pt>
                <c:pt idx="621">
                  <c:v>23507</c:v>
                </c:pt>
                <c:pt idx="622">
                  <c:v>23508</c:v>
                </c:pt>
                <c:pt idx="623">
                  <c:v>23509</c:v>
                </c:pt>
                <c:pt idx="624">
                  <c:v>23510</c:v>
                </c:pt>
                <c:pt idx="625">
                  <c:v>23511</c:v>
                </c:pt>
                <c:pt idx="626">
                  <c:v>23512</c:v>
                </c:pt>
                <c:pt idx="627">
                  <c:v>23513</c:v>
                </c:pt>
                <c:pt idx="628">
                  <c:v>23514</c:v>
                </c:pt>
                <c:pt idx="629">
                  <c:v>23515</c:v>
                </c:pt>
                <c:pt idx="630">
                  <c:v>23516</c:v>
                </c:pt>
                <c:pt idx="631">
                  <c:v>23517</c:v>
                </c:pt>
                <c:pt idx="632">
                  <c:v>23518</c:v>
                </c:pt>
                <c:pt idx="633">
                  <c:v>23519</c:v>
                </c:pt>
                <c:pt idx="634">
                  <c:v>23520</c:v>
                </c:pt>
                <c:pt idx="635">
                  <c:v>23521</c:v>
                </c:pt>
                <c:pt idx="636">
                  <c:v>23522</c:v>
                </c:pt>
                <c:pt idx="637">
                  <c:v>23523</c:v>
                </c:pt>
                <c:pt idx="638">
                  <c:v>23524</c:v>
                </c:pt>
                <c:pt idx="639">
                  <c:v>23525</c:v>
                </c:pt>
                <c:pt idx="640">
                  <c:v>23526</c:v>
                </c:pt>
                <c:pt idx="641">
                  <c:v>23527</c:v>
                </c:pt>
                <c:pt idx="642">
                  <c:v>23528</c:v>
                </c:pt>
                <c:pt idx="643">
                  <c:v>23529</c:v>
                </c:pt>
                <c:pt idx="644">
                  <c:v>23530</c:v>
                </c:pt>
                <c:pt idx="645">
                  <c:v>23531</c:v>
                </c:pt>
                <c:pt idx="646">
                  <c:v>23532</c:v>
                </c:pt>
                <c:pt idx="647">
                  <c:v>23533</c:v>
                </c:pt>
                <c:pt idx="648">
                  <c:v>23534</c:v>
                </c:pt>
                <c:pt idx="649">
                  <c:v>23535</c:v>
                </c:pt>
                <c:pt idx="650">
                  <c:v>23536</c:v>
                </c:pt>
                <c:pt idx="651">
                  <c:v>23537</c:v>
                </c:pt>
                <c:pt idx="652">
                  <c:v>23538</c:v>
                </c:pt>
                <c:pt idx="653">
                  <c:v>23539</c:v>
                </c:pt>
                <c:pt idx="654">
                  <c:v>23540</c:v>
                </c:pt>
                <c:pt idx="655">
                  <c:v>23541</c:v>
                </c:pt>
                <c:pt idx="656">
                  <c:v>23542</c:v>
                </c:pt>
                <c:pt idx="657">
                  <c:v>23543</c:v>
                </c:pt>
                <c:pt idx="658">
                  <c:v>23544</c:v>
                </c:pt>
                <c:pt idx="659">
                  <c:v>23545</c:v>
                </c:pt>
                <c:pt idx="660">
                  <c:v>23546</c:v>
                </c:pt>
                <c:pt idx="661">
                  <c:v>23547</c:v>
                </c:pt>
                <c:pt idx="662">
                  <c:v>23548</c:v>
                </c:pt>
                <c:pt idx="663">
                  <c:v>23549</c:v>
                </c:pt>
                <c:pt idx="664">
                  <c:v>23550</c:v>
                </c:pt>
                <c:pt idx="665">
                  <c:v>23551</c:v>
                </c:pt>
                <c:pt idx="666">
                  <c:v>23552</c:v>
                </c:pt>
                <c:pt idx="667">
                  <c:v>23553</c:v>
                </c:pt>
                <c:pt idx="668">
                  <c:v>23554</c:v>
                </c:pt>
                <c:pt idx="669">
                  <c:v>23555</c:v>
                </c:pt>
                <c:pt idx="670">
                  <c:v>23556</c:v>
                </c:pt>
                <c:pt idx="671">
                  <c:v>23557</c:v>
                </c:pt>
                <c:pt idx="672">
                  <c:v>23558</c:v>
                </c:pt>
                <c:pt idx="673">
                  <c:v>23559</c:v>
                </c:pt>
                <c:pt idx="674">
                  <c:v>23560</c:v>
                </c:pt>
                <c:pt idx="675">
                  <c:v>23561</c:v>
                </c:pt>
                <c:pt idx="676">
                  <c:v>23562</c:v>
                </c:pt>
                <c:pt idx="677">
                  <c:v>23563</c:v>
                </c:pt>
                <c:pt idx="678">
                  <c:v>23564</c:v>
                </c:pt>
                <c:pt idx="679">
                  <c:v>23565</c:v>
                </c:pt>
                <c:pt idx="680">
                  <c:v>23566</c:v>
                </c:pt>
                <c:pt idx="681">
                  <c:v>23567</c:v>
                </c:pt>
                <c:pt idx="682">
                  <c:v>23568</c:v>
                </c:pt>
                <c:pt idx="683">
                  <c:v>23569</c:v>
                </c:pt>
                <c:pt idx="684">
                  <c:v>23570</c:v>
                </c:pt>
                <c:pt idx="685">
                  <c:v>23571</c:v>
                </c:pt>
                <c:pt idx="686">
                  <c:v>23572</c:v>
                </c:pt>
                <c:pt idx="687">
                  <c:v>23573</c:v>
                </c:pt>
                <c:pt idx="688">
                  <c:v>23574</c:v>
                </c:pt>
                <c:pt idx="689">
                  <c:v>23575</c:v>
                </c:pt>
                <c:pt idx="690">
                  <c:v>23576</c:v>
                </c:pt>
                <c:pt idx="691">
                  <c:v>23577</c:v>
                </c:pt>
                <c:pt idx="692">
                  <c:v>23578</c:v>
                </c:pt>
                <c:pt idx="693">
                  <c:v>23579</c:v>
                </c:pt>
                <c:pt idx="694">
                  <c:v>23580</c:v>
                </c:pt>
                <c:pt idx="695">
                  <c:v>23581</c:v>
                </c:pt>
                <c:pt idx="696">
                  <c:v>23582</c:v>
                </c:pt>
                <c:pt idx="697">
                  <c:v>23583</c:v>
                </c:pt>
                <c:pt idx="698">
                  <c:v>23584</c:v>
                </c:pt>
                <c:pt idx="699">
                  <c:v>23585</c:v>
                </c:pt>
                <c:pt idx="700">
                  <c:v>23586</c:v>
                </c:pt>
                <c:pt idx="701">
                  <c:v>23587</c:v>
                </c:pt>
                <c:pt idx="702">
                  <c:v>23588</c:v>
                </c:pt>
                <c:pt idx="703">
                  <c:v>23589</c:v>
                </c:pt>
                <c:pt idx="704">
                  <c:v>23590</c:v>
                </c:pt>
                <c:pt idx="705">
                  <c:v>23591</c:v>
                </c:pt>
                <c:pt idx="706">
                  <c:v>23592</c:v>
                </c:pt>
                <c:pt idx="707">
                  <c:v>23593</c:v>
                </c:pt>
                <c:pt idx="708">
                  <c:v>23594</c:v>
                </c:pt>
                <c:pt idx="709">
                  <c:v>23595</c:v>
                </c:pt>
                <c:pt idx="710">
                  <c:v>23596</c:v>
                </c:pt>
                <c:pt idx="711">
                  <c:v>23597</c:v>
                </c:pt>
                <c:pt idx="712">
                  <c:v>23598</c:v>
                </c:pt>
                <c:pt idx="713">
                  <c:v>23599</c:v>
                </c:pt>
                <c:pt idx="714">
                  <c:v>23600</c:v>
                </c:pt>
                <c:pt idx="715">
                  <c:v>23601</c:v>
                </c:pt>
                <c:pt idx="716">
                  <c:v>23602</c:v>
                </c:pt>
                <c:pt idx="717">
                  <c:v>23603</c:v>
                </c:pt>
                <c:pt idx="718">
                  <c:v>23604</c:v>
                </c:pt>
                <c:pt idx="719">
                  <c:v>23605</c:v>
                </c:pt>
                <c:pt idx="720">
                  <c:v>23606</c:v>
                </c:pt>
                <c:pt idx="721">
                  <c:v>23607</c:v>
                </c:pt>
                <c:pt idx="722">
                  <c:v>23608</c:v>
                </c:pt>
                <c:pt idx="723">
                  <c:v>23609</c:v>
                </c:pt>
                <c:pt idx="724">
                  <c:v>23610</c:v>
                </c:pt>
                <c:pt idx="725">
                  <c:v>23611</c:v>
                </c:pt>
                <c:pt idx="726">
                  <c:v>23612</c:v>
                </c:pt>
                <c:pt idx="727">
                  <c:v>23613</c:v>
                </c:pt>
                <c:pt idx="728">
                  <c:v>23614</c:v>
                </c:pt>
                <c:pt idx="729">
                  <c:v>23615</c:v>
                </c:pt>
                <c:pt idx="730">
                  <c:v>23616</c:v>
                </c:pt>
                <c:pt idx="731">
                  <c:v>23617</c:v>
                </c:pt>
                <c:pt idx="732">
                  <c:v>23618</c:v>
                </c:pt>
                <c:pt idx="733">
                  <c:v>23619</c:v>
                </c:pt>
                <c:pt idx="734">
                  <c:v>23620</c:v>
                </c:pt>
                <c:pt idx="735">
                  <c:v>23621</c:v>
                </c:pt>
                <c:pt idx="736">
                  <c:v>23622</c:v>
                </c:pt>
                <c:pt idx="737">
                  <c:v>23623</c:v>
                </c:pt>
                <c:pt idx="738">
                  <c:v>23624</c:v>
                </c:pt>
                <c:pt idx="739">
                  <c:v>23625</c:v>
                </c:pt>
                <c:pt idx="740">
                  <c:v>23626</c:v>
                </c:pt>
                <c:pt idx="741">
                  <c:v>23627</c:v>
                </c:pt>
                <c:pt idx="742">
                  <c:v>23628</c:v>
                </c:pt>
                <c:pt idx="743">
                  <c:v>23629</c:v>
                </c:pt>
                <c:pt idx="744">
                  <c:v>23630</c:v>
                </c:pt>
                <c:pt idx="745">
                  <c:v>23631</c:v>
                </c:pt>
                <c:pt idx="746">
                  <c:v>23632</c:v>
                </c:pt>
                <c:pt idx="747">
                  <c:v>23633</c:v>
                </c:pt>
                <c:pt idx="748">
                  <c:v>23634</c:v>
                </c:pt>
                <c:pt idx="749">
                  <c:v>23635</c:v>
                </c:pt>
                <c:pt idx="750">
                  <c:v>23636</c:v>
                </c:pt>
                <c:pt idx="751">
                  <c:v>23637</c:v>
                </c:pt>
                <c:pt idx="752">
                  <c:v>23638</c:v>
                </c:pt>
                <c:pt idx="753">
                  <c:v>23639</c:v>
                </c:pt>
                <c:pt idx="754">
                  <c:v>23640</c:v>
                </c:pt>
                <c:pt idx="755">
                  <c:v>23641</c:v>
                </c:pt>
                <c:pt idx="756">
                  <c:v>23642</c:v>
                </c:pt>
                <c:pt idx="757">
                  <c:v>23643</c:v>
                </c:pt>
                <c:pt idx="758">
                  <c:v>23644</c:v>
                </c:pt>
                <c:pt idx="759">
                  <c:v>23645</c:v>
                </c:pt>
                <c:pt idx="760">
                  <c:v>23646</c:v>
                </c:pt>
                <c:pt idx="761">
                  <c:v>23647</c:v>
                </c:pt>
                <c:pt idx="762">
                  <c:v>23648</c:v>
                </c:pt>
                <c:pt idx="763">
                  <c:v>23649</c:v>
                </c:pt>
                <c:pt idx="764">
                  <c:v>23650</c:v>
                </c:pt>
                <c:pt idx="765">
                  <c:v>23863</c:v>
                </c:pt>
                <c:pt idx="766">
                  <c:v>23864</c:v>
                </c:pt>
                <c:pt idx="767">
                  <c:v>23865</c:v>
                </c:pt>
                <c:pt idx="768">
                  <c:v>23866</c:v>
                </c:pt>
                <c:pt idx="769">
                  <c:v>23867</c:v>
                </c:pt>
                <c:pt idx="770">
                  <c:v>23868</c:v>
                </c:pt>
                <c:pt idx="771">
                  <c:v>23869</c:v>
                </c:pt>
                <c:pt idx="772">
                  <c:v>23870</c:v>
                </c:pt>
                <c:pt idx="773">
                  <c:v>23871</c:v>
                </c:pt>
                <c:pt idx="774">
                  <c:v>23872</c:v>
                </c:pt>
                <c:pt idx="775">
                  <c:v>23873</c:v>
                </c:pt>
                <c:pt idx="776">
                  <c:v>23874</c:v>
                </c:pt>
                <c:pt idx="777">
                  <c:v>23875</c:v>
                </c:pt>
                <c:pt idx="778">
                  <c:v>23876</c:v>
                </c:pt>
                <c:pt idx="779">
                  <c:v>23877</c:v>
                </c:pt>
                <c:pt idx="780">
                  <c:v>23878</c:v>
                </c:pt>
                <c:pt idx="781">
                  <c:v>23879</c:v>
                </c:pt>
                <c:pt idx="782">
                  <c:v>23880</c:v>
                </c:pt>
                <c:pt idx="783">
                  <c:v>23881</c:v>
                </c:pt>
                <c:pt idx="784">
                  <c:v>23882</c:v>
                </c:pt>
                <c:pt idx="785">
                  <c:v>23883</c:v>
                </c:pt>
                <c:pt idx="786">
                  <c:v>23884</c:v>
                </c:pt>
                <c:pt idx="787">
                  <c:v>23885</c:v>
                </c:pt>
                <c:pt idx="788">
                  <c:v>23886</c:v>
                </c:pt>
                <c:pt idx="789">
                  <c:v>23887</c:v>
                </c:pt>
                <c:pt idx="790">
                  <c:v>23888</c:v>
                </c:pt>
                <c:pt idx="791">
                  <c:v>23889</c:v>
                </c:pt>
                <c:pt idx="792">
                  <c:v>23890</c:v>
                </c:pt>
                <c:pt idx="793">
                  <c:v>23891</c:v>
                </c:pt>
                <c:pt idx="794">
                  <c:v>23892</c:v>
                </c:pt>
                <c:pt idx="795">
                  <c:v>23893</c:v>
                </c:pt>
                <c:pt idx="796">
                  <c:v>23894</c:v>
                </c:pt>
                <c:pt idx="797">
                  <c:v>23895</c:v>
                </c:pt>
                <c:pt idx="798">
                  <c:v>23896</c:v>
                </c:pt>
                <c:pt idx="799">
                  <c:v>23897</c:v>
                </c:pt>
                <c:pt idx="800">
                  <c:v>23898</c:v>
                </c:pt>
                <c:pt idx="801">
                  <c:v>23899</c:v>
                </c:pt>
                <c:pt idx="802">
                  <c:v>23900</c:v>
                </c:pt>
                <c:pt idx="803">
                  <c:v>23901</c:v>
                </c:pt>
                <c:pt idx="804">
                  <c:v>23902</c:v>
                </c:pt>
                <c:pt idx="805">
                  <c:v>23903</c:v>
                </c:pt>
                <c:pt idx="806">
                  <c:v>23904</c:v>
                </c:pt>
                <c:pt idx="807">
                  <c:v>23905</c:v>
                </c:pt>
                <c:pt idx="808">
                  <c:v>23906</c:v>
                </c:pt>
                <c:pt idx="809">
                  <c:v>23907</c:v>
                </c:pt>
                <c:pt idx="810">
                  <c:v>23908</c:v>
                </c:pt>
                <c:pt idx="811">
                  <c:v>23909</c:v>
                </c:pt>
                <c:pt idx="812">
                  <c:v>23910</c:v>
                </c:pt>
                <c:pt idx="813">
                  <c:v>23911</c:v>
                </c:pt>
                <c:pt idx="814">
                  <c:v>23912</c:v>
                </c:pt>
                <c:pt idx="815">
                  <c:v>23913</c:v>
                </c:pt>
                <c:pt idx="816">
                  <c:v>23914</c:v>
                </c:pt>
                <c:pt idx="817">
                  <c:v>23915</c:v>
                </c:pt>
                <c:pt idx="818">
                  <c:v>23916</c:v>
                </c:pt>
                <c:pt idx="819">
                  <c:v>23917</c:v>
                </c:pt>
                <c:pt idx="820">
                  <c:v>23918</c:v>
                </c:pt>
                <c:pt idx="821">
                  <c:v>23919</c:v>
                </c:pt>
                <c:pt idx="822">
                  <c:v>23920</c:v>
                </c:pt>
                <c:pt idx="823">
                  <c:v>23921</c:v>
                </c:pt>
                <c:pt idx="824">
                  <c:v>23922</c:v>
                </c:pt>
                <c:pt idx="825">
                  <c:v>23923</c:v>
                </c:pt>
                <c:pt idx="826">
                  <c:v>23924</c:v>
                </c:pt>
                <c:pt idx="827">
                  <c:v>23925</c:v>
                </c:pt>
                <c:pt idx="828">
                  <c:v>23926</c:v>
                </c:pt>
                <c:pt idx="829">
                  <c:v>23927</c:v>
                </c:pt>
                <c:pt idx="830">
                  <c:v>23928</c:v>
                </c:pt>
                <c:pt idx="831">
                  <c:v>23929</c:v>
                </c:pt>
                <c:pt idx="832">
                  <c:v>23930</c:v>
                </c:pt>
                <c:pt idx="833">
                  <c:v>23931</c:v>
                </c:pt>
                <c:pt idx="834">
                  <c:v>23932</c:v>
                </c:pt>
                <c:pt idx="835">
                  <c:v>23933</c:v>
                </c:pt>
                <c:pt idx="836">
                  <c:v>23934</c:v>
                </c:pt>
                <c:pt idx="837">
                  <c:v>23935</c:v>
                </c:pt>
                <c:pt idx="838">
                  <c:v>23936</c:v>
                </c:pt>
                <c:pt idx="839">
                  <c:v>23937</c:v>
                </c:pt>
                <c:pt idx="840">
                  <c:v>23938</c:v>
                </c:pt>
                <c:pt idx="841">
                  <c:v>23939</c:v>
                </c:pt>
                <c:pt idx="842">
                  <c:v>23940</c:v>
                </c:pt>
                <c:pt idx="843">
                  <c:v>23941</c:v>
                </c:pt>
                <c:pt idx="844">
                  <c:v>23942</c:v>
                </c:pt>
                <c:pt idx="845">
                  <c:v>23943</c:v>
                </c:pt>
                <c:pt idx="846">
                  <c:v>23944</c:v>
                </c:pt>
                <c:pt idx="847">
                  <c:v>23945</c:v>
                </c:pt>
                <c:pt idx="848">
                  <c:v>23946</c:v>
                </c:pt>
                <c:pt idx="849">
                  <c:v>23947</c:v>
                </c:pt>
                <c:pt idx="850">
                  <c:v>23948</c:v>
                </c:pt>
                <c:pt idx="851">
                  <c:v>23949</c:v>
                </c:pt>
                <c:pt idx="852">
                  <c:v>23950</c:v>
                </c:pt>
                <c:pt idx="853">
                  <c:v>23951</c:v>
                </c:pt>
                <c:pt idx="854">
                  <c:v>23952</c:v>
                </c:pt>
                <c:pt idx="855">
                  <c:v>23953</c:v>
                </c:pt>
                <c:pt idx="856">
                  <c:v>23954</c:v>
                </c:pt>
                <c:pt idx="857">
                  <c:v>23955</c:v>
                </c:pt>
                <c:pt idx="858">
                  <c:v>23956</c:v>
                </c:pt>
                <c:pt idx="859">
                  <c:v>23957</c:v>
                </c:pt>
                <c:pt idx="860">
                  <c:v>23958</c:v>
                </c:pt>
                <c:pt idx="861">
                  <c:v>23959</c:v>
                </c:pt>
                <c:pt idx="862">
                  <c:v>23960</c:v>
                </c:pt>
                <c:pt idx="863">
                  <c:v>23961</c:v>
                </c:pt>
                <c:pt idx="864">
                  <c:v>23962</c:v>
                </c:pt>
                <c:pt idx="865">
                  <c:v>23963</c:v>
                </c:pt>
                <c:pt idx="866">
                  <c:v>23964</c:v>
                </c:pt>
                <c:pt idx="867">
                  <c:v>23965</c:v>
                </c:pt>
                <c:pt idx="868">
                  <c:v>23966</c:v>
                </c:pt>
                <c:pt idx="869">
                  <c:v>23967</c:v>
                </c:pt>
                <c:pt idx="870">
                  <c:v>23968</c:v>
                </c:pt>
                <c:pt idx="871">
                  <c:v>23969</c:v>
                </c:pt>
                <c:pt idx="872">
                  <c:v>23970</c:v>
                </c:pt>
                <c:pt idx="873">
                  <c:v>23971</c:v>
                </c:pt>
                <c:pt idx="874">
                  <c:v>23972</c:v>
                </c:pt>
                <c:pt idx="875">
                  <c:v>23973</c:v>
                </c:pt>
                <c:pt idx="876">
                  <c:v>23974</c:v>
                </c:pt>
                <c:pt idx="877">
                  <c:v>23975</c:v>
                </c:pt>
                <c:pt idx="878">
                  <c:v>23976</c:v>
                </c:pt>
                <c:pt idx="879">
                  <c:v>23977</c:v>
                </c:pt>
                <c:pt idx="880">
                  <c:v>23978</c:v>
                </c:pt>
                <c:pt idx="881">
                  <c:v>23979</c:v>
                </c:pt>
                <c:pt idx="882">
                  <c:v>23980</c:v>
                </c:pt>
                <c:pt idx="883">
                  <c:v>23981</c:v>
                </c:pt>
                <c:pt idx="884">
                  <c:v>23982</c:v>
                </c:pt>
                <c:pt idx="885">
                  <c:v>23983</c:v>
                </c:pt>
                <c:pt idx="886">
                  <c:v>23984</c:v>
                </c:pt>
                <c:pt idx="887">
                  <c:v>23985</c:v>
                </c:pt>
                <c:pt idx="888">
                  <c:v>23986</c:v>
                </c:pt>
                <c:pt idx="889">
                  <c:v>23987</c:v>
                </c:pt>
                <c:pt idx="890">
                  <c:v>23988</c:v>
                </c:pt>
                <c:pt idx="891">
                  <c:v>23989</c:v>
                </c:pt>
                <c:pt idx="892">
                  <c:v>23990</c:v>
                </c:pt>
                <c:pt idx="893">
                  <c:v>23991</c:v>
                </c:pt>
                <c:pt idx="894">
                  <c:v>23992</c:v>
                </c:pt>
                <c:pt idx="895">
                  <c:v>23993</c:v>
                </c:pt>
                <c:pt idx="896">
                  <c:v>23994</c:v>
                </c:pt>
                <c:pt idx="897">
                  <c:v>23995</c:v>
                </c:pt>
                <c:pt idx="898">
                  <c:v>23996</c:v>
                </c:pt>
                <c:pt idx="899">
                  <c:v>23997</c:v>
                </c:pt>
                <c:pt idx="900">
                  <c:v>23998</c:v>
                </c:pt>
                <c:pt idx="901">
                  <c:v>23999</c:v>
                </c:pt>
                <c:pt idx="902">
                  <c:v>24000</c:v>
                </c:pt>
                <c:pt idx="903">
                  <c:v>24001</c:v>
                </c:pt>
                <c:pt idx="904">
                  <c:v>24002</c:v>
                </c:pt>
                <c:pt idx="905">
                  <c:v>24003</c:v>
                </c:pt>
                <c:pt idx="906">
                  <c:v>24004</c:v>
                </c:pt>
                <c:pt idx="907">
                  <c:v>24005</c:v>
                </c:pt>
                <c:pt idx="908">
                  <c:v>24006</c:v>
                </c:pt>
                <c:pt idx="909">
                  <c:v>24007</c:v>
                </c:pt>
                <c:pt idx="910">
                  <c:v>24008</c:v>
                </c:pt>
                <c:pt idx="911">
                  <c:v>24009</c:v>
                </c:pt>
                <c:pt idx="912">
                  <c:v>24010</c:v>
                </c:pt>
                <c:pt idx="913">
                  <c:v>24011</c:v>
                </c:pt>
                <c:pt idx="914">
                  <c:v>24012</c:v>
                </c:pt>
                <c:pt idx="915">
                  <c:v>24013</c:v>
                </c:pt>
                <c:pt idx="916">
                  <c:v>24014</c:v>
                </c:pt>
                <c:pt idx="917">
                  <c:v>24015</c:v>
                </c:pt>
                <c:pt idx="918">
                  <c:v>24228</c:v>
                </c:pt>
                <c:pt idx="919">
                  <c:v>24229</c:v>
                </c:pt>
                <c:pt idx="920">
                  <c:v>24230</c:v>
                </c:pt>
                <c:pt idx="921">
                  <c:v>24231</c:v>
                </c:pt>
                <c:pt idx="922">
                  <c:v>24232</c:v>
                </c:pt>
                <c:pt idx="923">
                  <c:v>24233</c:v>
                </c:pt>
                <c:pt idx="924">
                  <c:v>24234</c:v>
                </c:pt>
                <c:pt idx="925">
                  <c:v>24235</c:v>
                </c:pt>
                <c:pt idx="926">
                  <c:v>24236</c:v>
                </c:pt>
                <c:pt idx="927">
                  <c:v>24237</c:v>
                </c:pt>
                <c:pt idx="928">
                  <c:v>24238</c:v>
                </c:pt>
                <c:pt idx="929">
                  <c:v>24239</c:v>
                </c:pt>
                <c:pt idx="930">
                  <c:v>24240</c:v>
                </c:pt>
                <c:pt idx="931">
                  <c:v>24241</c:v>
                </c:pt>
                <c:pt idx="932">
                  <c:v>24242</c:v>
                </c:pt>
                <c:pt idx="933">
                  <c:v>24243</c:v>
                </c:pt>
                <c:pt idx="934">
                  <c:v>24244</c:v>
                </c:pt>
                <c:pt idx="935">
                  <c:v>24245</c:v>
                </c:pt>
                <c:pt idx="936">
                  <c:v>24246</c:v>
                </c:pt>
                <c:pt idx="937">
                  <c:v>24247</c:v>
                </c:pt>
                <c:pt idx="938">
                  <c:v>24248</c:v>
                </c:pt>
                <c:pt idx="939">
                  <c:v>24249</c:v>
                </c:pt>
                <c:pt idx="940">
                  <c:v>24250</c:v>
                </c:pt>
                <c:pt idx="941">
                  <c:v>24251</c:v>
                </c:pt>
                <c:pt idx="942">
                  <c:v>24252</c:v>
                </c:pt>
                <c:pt idx="943">
                  <c:v>24253</c:v>
                </c:pt>
                <c:pt idx="944">
                  <c:v>24254</c:v>
                </c:pt>
                <c:pt idx="945">
                  <c:v>24255</c:v>
                </c:pt>
                <c:pt idx="946">
                  <c:v>24256</c:v>
                </c:pt>
                <c:pt idx="947">
                  <c:v>24257</c:v>
                </c:pt>
                <c:pt idx="948">
                  <c:v>24258</c:v>
                </c:pt>
                <c:pt idx="949">
                  <c:v>24259</c:v>
                </c:pt>
                <c:pt idx="950">
                  <c:v>24260</c:v>
                </c:pt>
                <c:pt idx="951">
                  <c:v>24261</c:v>
                </c:pt>
                <c:pt idx="952">
                  <c:v>24262</c:v>
                </c:pt>
                <c:pt idx="953">
                  <c:v>24263</c:v>
                </c:pt>
                <c:pt idx="954">
                  <c:v>24264</c:v>
                </c:pt>
                <c:pt idx="955">
                  <c:v>24265</c:v>
                </c:pt>
                <c:pt idx="956">
                  <c:v>24266</c:v>
                </c:pt>
                <c:pt idx="957">
                  <c:v>24267</c:v>
                </c:pt>
                <c:pt idx="958">
                  <c:v>24268</c:v>
                </c:pt>
                <c:pt idx="959">
                  <c:v>24269</c:v>
                </c:pt>
                <c:pt idx="960">
                  <c:v>24270</c:v>
                </c:pt>
                <c:pt idx="961">
                  <c:v>24271</c:v>
                </c:pt>
                <c:pt idx="962">
                  <c:v>24272</c:v>
                </c:pt>
                <c:pt idx="963">
                  <c:v>24273</c:v>
                </c:pt>
                <c:pt idx="964">
                  <c:v>24274</c:v>
                </c:pt>
                <c:pt idx="965">
                  <c:v>24275</c:v>
                </c:pt>
                <c:pt idx="966">
                  <c:v>24276</c:v>
                </c:pt>
                <c:pt idx="967">
                  <c:v>24277</c:v>
                </c:pt>
                <c:pt idx="968">
                  <c:v>24278</c:v>
                </c:pt>
                <c:pt idx="969">
                  <c:v>24279</c:v>
                </c:pt>
                <c:pt idx="970">
                  <c:v>24280</c:v>
                </c:pt>
                <c:pt idx="971">
                  <c:v>24281</c:v>
                </c:pt>
                <c:pt idx="972">
                  <c:v>24282</c:v>
                </c:pt>
                <c:pt idx="973">
                  <c:v>24283</c:v>
                </c:pt>
                <c:pt idx="974">
                  <c:v>24284</c:v>
                </c:pt>
                <c:pt idx="975">
                  <c:v>24285</c:v>
                </c:pt>
                <c:pt idx="976">
                  <c:v>24286</c:v>
                </c:pt>
                <c:pt idx="977">
                  <c:v>24287</c:v>
                </c:pt>
                <c:pt idx="978">
                  <c:v>24288</c:v>
                </c:pt>
                <c:pt idx="979">
                  <c:v>24289</c:v>
                </c:pt>
                <c:pt idx="980">
                  <c:v>24290</c:v>
                </c:pt>
                <c:pt idx="981">
                  <c:v>24291</c:v>
                </c:pt>
                <c:pt idx="982">
                  <c:v>24292</c:v>
                </c:pt>
                <c:pt idx="983">
                  <c:v>24293</c:v>
                </c:pt>
                <c:pt idx="984">
                  <c:v>24294</c:v>
                </c:pt>
                <c:pt idx="985">
                  <c:v>24295</c:v>
                </c:pt>
                <c:pt idx="986">
                  <c:v>24296</c:v>
                </c:pt>
                <c:pt idx="987">
                  <c:v>24297</c:v>
                </c:pt>
                <c:pt idx="988">
                  <c:v>24298</c:v>
                </c:pt>
                <c:pt idx="989">
                  <c:v>24299</c:v>
                </c:pt>
                <c:pt idx="990">
                  <c:v>24300</c:v>
                </c:pt>
                <c:pt idx="991">
                  <c:v>24301</c:v>
                </c:pt>
                <c:pt idx="992">
                  <c:v>24302</c:v>
                </c:pt>
                <c:pt idx="993">
                  <c:v>24303</c:v>
                </c:pt>
                <c:pt idx="994">
                  <c:v>24304</c:v>
                </c:pt>
                <c:pt idx="995">
                  <c:v>24305</c:v>
                </c:pt>
                <c:pt idx="996">
                  <c:v>24306</c:v>
                </c:pt>
                <c:pt idx="997">
                  <c:v>24307</c:v>
                </c:pt>
                <c:pt idx="998">
                  <c:v>24308</c:v>
                </c:pt>
                <c:pt idx="999">
                  <c:v>24309</c:v>
                </c:pt>
                <c:pt idx="1000">
                  <c:v>24310</c:v>
                </c:pt>
                <c:pt idx="1001">
                  <c:v>24311</c:v>
                </c:pt>
                <c:pt idx="1002">
                  <c:v>24312</c:v>
                </c:pt>
                <c:pt idx="1003">
                  <c:v>24313</c:v>
                </c:pt>
                <c:pt idx="1004">
                  <c:v>24314</c:v>
                </c:pt>
                <c:pt idx="1005">
                  <c:v>24315</c:v>
                </c:pt>
                <c:pt idx="1006">
                  <c:v>24316</c:v>
                </c:pt>
                <c:pt idx="1007">
                  <c:v>24317</c:v>
                </c:pt>
                <c:pt idx="1008">
                  <c:v>24318</c:v>
                </c:pt>
                <c:pt idx="1009">
                  <c:v>24319</c:v>
                </c:pt>
                <c:pt idx="1010">
                  <c:v>24320</c:v>
                </c:pt>
                <c:pt idx="1011">
                  <c:v>24321</c:v>
                </c:pt>
                <c:pt idx="1012">
                  <c:v>24322</c:v>
                </c:pt>
                <c:pt idx="1013">
                  <c:v>24323</c:v>
                </c:pt>
                <c:pt idx="1014">
                  <c:v>24324</c:v>
                </c:pt>
                <c:pt idx="1015">
                  <c:v>24325</c:v>
                </c:pt>
                <c:pt idx="1016">
                  <c:v>24326</c:v>
                </c:pt>
                <c:pt idx="1017">
                  <c:v>24327</c:v>
                </c:pt>
                <c:pt idx="1018">
                  <c:v>24328</c:v>
                </c:pt>
                <c:pt idx="1019">
                  <c:v>24329</c:v>
                </c:pt>
                <c:pt idx="1020">
                  <c:v>24330</c:v>
                </c:pt>
                <c:pt idx="1021">
                  <c:v>24331</c:v>
                </c:pt>
                <c:pt idx="1022">
                  <c:v>24332</c:v>
                </c:pt>
                <c:pt idx="1023">
                  <c:v>24333</c:v>
                </c:pt>
                <c:pt idx="1024">
                  <c:v>24334</c:v>
                </c:pt>
                <c:pt idx="1025">
                  <c:v>24335</c:v>
                </c:pt>
                <c:pt idx="1026">
                  <c:v>24336</c:v>
                </c:pt>
                <c:pt idx="1027">
                  <c:v>24337</c:v>
                </c:pt>
                <c:pt idx="1028">
                  <c:v>24338</c:v>
                </c:pt>
                <c:pt idx="1029">
                  <c:v>24339</c:v>
                </c:pt>
                <c:pt idx="1030">
                  <c:v>24340</c:v>
                </c:pt>
                <c:pt idx="1031">
                  <c:v>24341</c:v>
                </c:pt>
                <c:pt idx="1032">
                  <c:v>24342</c:v>
                </c:pt>
                <c:pt idx="1033">
                  <c:v>24343</c:v>
                </c:pt>
                <c:pt idx="1034">
                  <c:v>24344</c:v>
                </c:pt>
                <c:pt idx="1035">
                  <c:v>24345</c:v>
                </c:pt>
                <c:pt idx="1036">
                  <c:v>24346</c:v>
                </c:pt>
                <c:pt idx="1037">
                  <c:v>24347</c:v>
                </c:pt>
                <c:pt idx="1038">
                  <c:v>24348</c:v>
                </c:pt>
                <c:pt idx="1039">
                  <c:v>24349</c:v>
                </c:pt>
                <c:pt idx="1040">
                  <c:v>24350</c:v>
                </c:pt>
                <c:pt idx="1041">
                  <c:v>24351</c:v>
                </c:pt>
                <c:pt idx="1042">
                  <c:v>24352</c:v>
                </c:pt>
                <c:pt idx="1043">
                  <c:v>24353</c:v>
                </c:pt>
                <c:pt idx="1044">
                  <c:v>24354</c:v>
                </c:pt>
                <c:pt idx="1045">
                  <c:v>24355</c:v>
                </c:pt>
                <c:pt idx="1046">
                  <c:v>24356</c:v>
                </c:pt>
                <c:pt idx="1047">
                  <c:v>24357</c:v>
                </c:pt>
                <c:pt idx="1048">
                  <c:v>24358</c:v>
                </c:pt>
                <c:pt idx="1049">
                  <c:v>24359</c:v>
                </c:pt>
                <c:pt idx="1050">
                  <c:v>24360</c:v>
                </c:pt>
                <c:pt idx="1051">
                  <c:v>24361</c:v>
                </c:pt>
                <c:pt idx="1052">
                  <c:v>24362</c:v>
                </c:pt>
                <c:pt idx="1053">
                  <c:v>24363</c:v>
                </c:pt>
                <c:pt idx="1054">
                  <c:v>24364</c:v>
                </c:pt>
                <c:pt idx="1055">
                  <c:v>24365</c:v>
                </c:pt>
                <c:pt idx="1056">
                  <c:v>24366</c:v>
                </c:pt>
                <c:pt idx="1057">
                  <c:v>24367</c:v>
                </c:pt>
                <c:pt idx="1058">
                  <c:v>24368</c:v>
                </c:pt>
                <c:pt idx="1059">
                  <c:v>24369</c:v>
                </c:pt>
                <c:pt idx="1060">
                  <c:v>24370</c:v>
                </c:pt>
                <c:pt idx="1061">
                  <c:v>24371</c:v>
                </c:pt>
                <c:pt idx="1062">
                  <c:v>24372</c:v>
                </c:pt>
                <c:pt idx="1063">
                  <c:v>24373</c:v>
                </c:pt>
                <c:pt idx="1064">
                  <c:v>24374</c:v>
                </c:pt>
                <c:pt idx="1065">
                  <c:v>24375</c:v>
                </c:pt>
                <c:pt idx="1066">
                  <c:v>24376</c:v>
                </c:pt>
                <c:pt idx="1067">
                  <c:v>24377</c:v>
                </c:pt>
                <c:pt idx="1068">
                  <c:v>24378</c:v>
                </c:pt>
                <c:pt idx="1069">
                  <c:v>24379</c:v>
                </c:pt>
                <c:pt idx="1070">
                  <c:v>24380</c:v>
                </c:pt>
                <c:pt idx="1071">
                  <c:v>24593</c:v>
                </c:pt>
                <c:pt idx="1072">
                  <c:v>24594</c:v>
                </c:pt>
                <c:pt idx="1073">
                  <c:v>24595</c:v>
                </c:pt>
                <c:pt idx="1074">
                  <c:v>24596</c:v>
                </c:pt>
                <c:pt idx="1075">
                  <c:v>24597</c:v>
                </c:pt>
                <c:pt idx="1076">
                  <c:v>24598</c:v>
                </c:pt>
                <c:pt idx="1077">
                  <c:v>24599</c:v>
                </c:pt>
                <c:pt idx="1078">
                  <c:v>24600</c:v>
                </c:pt>
                <c:pt idx="1079">
                  <c:v>24601</c:v>
                </c:pt>
                <c:pt idx="1080">
                  <c:v>24602</c:v>
                </c:pt>
                <c:pt idx="1081">
                  <c:v>24603</c:v>
                </c:pt>
                <c:pt idx="1082">
                  <c:v>24604</c:v>
                </c:pt>
                <c:pt idx="1083">
                  <c:v>24605</c:v>
                </c:pt>
                <c:pt idx="1084">
                  <c:v>24606</c:v>
                </c:pt>
                <c:pt idx="1085">
                  <c:v>24607</c:v>
                </c:pt>
                <c:pt idx="1086">
                  <c:v>24608</c:v>
                </c:pt>
                <c:pt idx="1087">
                  <c:v>24609</c:v>
                </c:pt>
                <c:pt idx="1088">
                  <c:v>24610</c:v>
                </c:pt>
                <c:pt idx="1089">
                  <c:v>24611</c:v>
                </c:pt>
                <c:pt idx="1090">
                  <c:v>24612</c:v>
                </c:pt>
                <c:pt idx="1091">
                  <c:v>24613</c:v>
                </c:pt>
                <c:pt idx="1092">
                  <c:v>24614</c:v>
                </c:pt>
                <c:pt idx="1093">
                  <c:v>24615</c:v>
                </c:pt>
                <c:pt idx="1094">
                  <c:v>24616</c:v>
                </c:pt>
                <c:pt idx="1095">
                  <c:v>24617</c:v>
                </c:pt>
                <c:pt idx="1096">
                  <c:v>24618</c:v>
                </c:pt>
                <c:pt idx="1097">
                  <c:v>24619</c:v>
                </c:pt>
                <c:pt idx="1098">
                  <c:v>24620</c:v>
                </c:pt>
                <c:pt idx="1099">
                  <c:v>24621</c:v>
                </c:pt>
                <c:pt idx="1100">
                  <c:v>24622</c:v>
                </c:pt>
                <c:pt idx="1101">
                  <c:v>24623</c:v>
                </c:pt>
                <c:pt idx="1102">
                  <c:v>24624</c:v>
                </c:pt>
                <c:pt idx="1103">
                  <c:v>24625</c:v>
                </c:pt>
                <c:pt idx="1104">
                  <c:v>24626</c:v>
                </c:pt>
                <c:pt idx="1105">
                  <c:v>24627</c:v>
                </c:pt>
                <c:pt idx="1106">
                  <c:v>24628</c:v>
                </c:pt>
                <c:pt idx="1107">
                  <c:v>24629</c:v>
                </c:pt>
                <c:pt idx="1108">
                  <c:v>24630</c:v>
                </c:pt>
                <c:pt idx="1109">
                  <c:v>24631</c:v>
                </c:pt>
                <c:pt idx="1110">
                  <c:v>24632</c:v>
                </c:pt>
                <c:pt idx="1111">
                  <c:v>24633</c:v>
                </c:pt>
                <c:pt idx="1112">
                  <c:v>24634</c:v>
                </c:pt>
                <c:pt idx="1113">
                  <c:v>24635</c:v>
                </c:pt>
                <c:pt idx="1114">
                  <c:v>24636</c:v>
                </c:pt>
                <c:pt idx="1115">
                  <c:v>24637</c:v>
                </c:pt>
                <c:pt idx="1116">
                  <c:v>24638</c:v>
                </c:pt>
                <c:pt idx="1117">
                  <c:v>24639</c:v>
                </c:pt>
                <c:pt idx="1118">
                  <c:v>24640</c:v>
                </c:pt>
                <c:pt idx="1119">
                  <c:v>24641</c:v>
                </c:pt>
                <c:pt idx="1120">
                  <c:v>24642</c:v>
                </c:pt>
                <c:pt idx="1121">
                  <c:v>24643</c:v>
                </c:pt>
                <c:pt idx="1122">
                  <c:v>24644</c:v>
                </c:pt>
                <c:pt idx="1123">
                  <c:v>24645</c:v>
                </c:pt>
                <c:pt idx="1124">
                  <c:v>24646</c:v>
                </c:pt>
                <c:pt idx="1125">
                  <c:v>24647</c:v>
                </c:pt>
                <c:pt idx="1126">
                  <c:v>24648</c:v>
                </c:pt>
                <c:pt idx="1127">
                  <c:v>24649</c:v>
                </c:pt>
                <c:pt idx="1128">
                  <c:v>24650</c:v>
                </c:pt>
                <c:pt idx="1129">
                  <c:v>24651</c:v>
                </c:pt>
                <c:pt idx="1130">
                  <c:v>24652</c:v>
                </c:pt>
                <c:pt idx="1131">
                  <c:v>24653</c:v>
                </c:pt>
                <c:pt idx="1132">
                  <c:v>24654</c:v>
                </c:pt>
                <c:pt idx="1133">
                  <c:v>24655</c:v>
                </c:pt>
                <c:pt idx="1134">
                  <c:v>24656</c:v>
                </c:pt>
                <c:pt idx="1135">
                  <c:v>24657</c:v>
                </c:pt>
                <c:pt idx="1136">
                  <c:v>24658</c:v>
                </c:pt>
                <c:pt idx="1137">
                  <c:v>24659</c:v>
                </c:pt>
                <c:pt idx="1138">
                  <c:v>24660</c:v>
                </c:pt>
                <c:pt idx="1139">
                  <c:v>24661</c:v>
                </c:pt>
                <c:pt idx="1140">
                  <c:v>24662</c:v>
                </c:pt>
                <c:pt idx="1141">
                  <c:v>24663</c:v>
                </c:pt>
                <c:pt idx="1142">
                  <c:v>24664</c:v>
                </c:pt>
                <c:pt idx="1143">
                  <c:v>24665</c:v>
                </c:pt>
                <c:pt idx="1144">
                  <c:v>24666</c:v>
                </c:pt>
                <c:pt idx="1145">
                  <c:v>24667</c:v>
                </c:pt>
                <c:pt idx="1146">
                  <c:v>24668</c:v>
                </c:pt>
                <c:pt idx="1147">
                  <c:v>24669</c:v>
                </c:pt>
                <c:pt idx="1148">
                  <c:v>24670</c:v>
                </c:pt>
                <c:pt idx="1149">
                  <c:v>24671</c:v>
                </c:pt>
                <c:pt idx="1150">
                  <c:v>24672</c:v>
                </c:pt>
                <c:pt idx="1151">
                  <c:v>24673</c:v>
                </c:pt>
                <c:pt idx="1152">
                  <c:v>24674</c:v>
                </c:pt>
                <c:pt idx="1153">
                  <c:v>24675</c:v>
                </c:pt>
                <c:pt idx="1154">
                  <c:v>24676</c:v>
                </c:pt>
                <c:pt idx="1155">
                  <c:v>24677</c:v>
                </c:pt>
                <c:pt idx="1156">
                  <c:v>24678</c:v>
                </c:pt>
                <c:pt idx="1157">
                  <c:v>24679</c:v>
                </c:pt>
                <c:pt idx="1158">
                  <c:v>24680</c:v>
                </c:pt>
                <c:pt idx="1159">
                  <c:v>24681</c:v>
                </c:pt>
                <c:pt idx="1160">
                  <c:v>24682</c:v>
                </c:pt>
                <c:pt idx="1161">
                  <c:v>24683</c:v>
                </c:pt>
                <c:pt idx="1162">
                  <c:v>24684</c:v>
                </c:pt>
                <c:pt idx="1163">
                  <c:v>24685</c:v>
                </c:pt>
                <c:pt idx="1164">
                  <c:v>24686</c:v>
                </c:pt>
                <c:pt idx="1165">
                  <c:v>24687</c:v>
                </c:pt>
                <c:pt idx="1166">
                  <c:v>24688</c:v>
                </c:pt>
                <c:pt idx="1167">
                  <c:v>24689</c:v>
                </c:pt>
                <c:pt idx="1168">
                  <c:v>24690</c:v>
                </c:pt>
                <c:pt idx="1169">
                  <c:v>24691</c:v>
                </c:pt>
                <c:pt idx="1170">
                  <c:v>24692</c:v>
                </c:pt>
                <c:pt idx="1171">
                  <c:v>24693</c:v>
                </c:pt>
                <c:pt idx="1172">
                  <c:v>24694</c:v>
                </c:pt>
                <c:pt idx="1173">
                  <c:v>24695</c:v>
                </c:pt>
                <c:pt idx="1174">
                  <c:v>24696</c:v>
                </c:pt>
                <c:pt idx="1175">
                  <c:v>24697</c:v>
                </c:pt>
                <c:pt idx="1176">
                  <c:v>24698</c:v>
                </c:pt>
                <c:pt idx="1177">
                  <c:v>24699</c:v>
                </c:pt>
                <c:pt idx="1178">
                  <c:v>24700</c:v>
                </c:pt>
                <c:pt idx="1179">
                  <c:v>24701</c:v>
                </c:pt>
                <c:pt idx="1180">
                  <c:v>24702</c:v>
                </c:pt>
                <c:pt idx="1181">
                  <c:v>24703</c:v>
                </c:pt>
                <c:pt idx="1182">
                  <c:v>24704</c:v>
                </c:pt>
                <c:pt idx="1183">
                  <c:v>24705</c:v>
                </c:pt>
                <c:pt idx="1184">
                  <c:v>24706</c:v>
                </c:pt>
                <c:pt idx="1185">
                  <c:v>24707</c:v>
                </c:pt>
                <c:pt idx="1186">
                  <c:v>24708</c:v>
                </c:pt>
                <c:pt idx="1187">
                  <c:v>24709</c:v>
                </c:pt>
                <c:pt idx="1188">
                  <c:v>24710</c:v>
                </c:pt>
                <c:pt idx="1189">
                  <c:v>24711</c:v>
                </c:pt>
                <c:pt idx="1190">
                  <c:v>24712</c:v>
                </c:pt>
                <c:pt idx="1191">
                  <c:v>24713</c:v>
                </c:pt>
                <c:pt idx="1192">
                  <c:v>24714</c:v>
                </c:pt>
                <c:pt idx="1193">
                  <c:v>24715</c:v>
                </c:pt>
                <c:pt idx="1194">
                  <c:v>24716</c:v>
                </c:pt>
                <c:pt idx="1195">
                  <c:v>24717</c:v>
                </c:pt>
                <c:pt idx="1196">
                  <c:v>24718</c:v>
                </c:pt>
                <c:pt idx="1197">
                  <c:v>24719</c:v>
                </c:pt>
                <c:pt idx="1198">
                  <c:v>24720</c:v>
                </c:pt>
                <c:pt idx="1199">
                  <c:v>24721</c:v>
                </c:pt>
                <c:pt idx="1200">
                  <c:v>24722</c:v>
                </c:pt>
                <c:pt idx="1201">
                  <c:v>24723</c:v>
                </c:pt>
                <c:pt idx="1202">
                  <c:v>24724</c:v>
                </c:pt>
                <c:pt idx="1203">
                  <c:v>24725</c:v>
                </c:pt>
                <c:pt idx="1204">
                  <c:v>24726</c:v>
                </c:pt>
                <c:pt idx="1205">
                  <c:v>24727</c:v>
                </c:pt>
                <c:pt idx="1206">
                  <c:v>24728</c:v>
                </c:pt>
                <c:pt idx="1207">
                  <c:v>24729</c:v>
                </c:pt>
                <c:pt idx="1208">
                  <c:v>24730</c:v>
                </c:pt>
                <c:pt idx="1209">
                  <c:v>24731</c:v>
                </c:pt>
                <c:pt idx="1210">
                  <c:v>24732</c:v>
                </c:pt>
                <c:pt idx="1211">
                  <c:v>24733</c:v>
                </c:pt>
                <c:pt idx="1212">
                  <c:v>24734</c:v>
                </c:pt>
                <c:pt idx="1213">
                  <c:v>24735</c:v>
                </c:pt>
                <c:pt idx="1214">
                  <c:v>24736</c:v>
                </c:pt>
                <c:pt idx="1215">
                  <c:v>24737</c:v>
                </c:pt>
                <c:pt idx="1216">
                  <c:v>24738</c:v>
                </c:pt>
                <c:pt idx="1217">
                  <c:v>24739</c:v>
                </c:pt>
                <c:pt idx="1218">
                  <c:v>24740</c:v>
                </c:pt>
                <c:pt idx="1219">
                  <c:v>24741</c:v>
                </c:pt>
                <c:pt idx="1220">
                  <c:v>24742</c:v>
                </c:pt>
                <c:pt idx="1221">
                  <c:v>24743</c:v>
                </c:pt>
                <c:pt idx="1222">
                  <c:v>24744</c:v>
                </c:pt>
                <c:pt idx="1223">
                  <c:v>24745</c:v>
                </c:pt>
                <c:pt idx="1224">
                  <c:v>24959</c:v>
                </c:pt>
                <c:pt idx="1225">
                  <c:v>24960</c:v>
                </c:pt>
                <c:pt idx="1226">
                  <c:v>24961</c:v>
                </c:pt>
                <c:pt idx="1227">
                  <c:v>24962</c:v>
                </c:pt>
                <c:pt idx="1228">
                  <c:v>24963</c:v>
                </c:pt>
                <c:pt idx="1229">
                  <c:v>24964</c:v>
                </c:pt>
                <c:pt idx="1230">
                  <c:v>24965</c:v>
                </c:pt>
                <c:pt idx="1231">
                  <c:v>24966</c:v>
                </c:pt>
                <c:pt idx="1232">
                  <c:v>24967</c:v>
                </c:pt>
                <c:pt idx="1233">
                  <c:v>24968</c:v>
                </c:pt>
                <c:pt idx="1234">
                  <c:v>24969</c:v>
                </c:pt>
                <c:pt idx="1235">
                  <c:v>24970</c:v>
                </c:pt>
                <c:pt idx="1236">
                  <c:v>24971</c:v>
                </c:pt>
                <c:pt idx="1237">
                  <c:v>24972</c:v>
                </c:pt>
                <c:pt idx="1238">
                  <c:v>24973</c:v>
                </c:pt>
                <c:pt idx="1239">
                  <c:v>24974</c:v>
                </c:pt>
                <c:pt idx="1240">
                  <c:v>24975</c:v>
                </c:pt>
                <c:pt idx="1241">
                  <c:v>24976</c:v>
                </c:pt>
                <c:pt idx="1242">
                  <c:v>24977</c:v>
                </c:pt>
                <c:pt idx="1243">
                  <c:v>24978</c:v>
                </c:pt>
                <c:pt idx="1244">
                  <c:v>24979</c:v>
                </c:pt>
                <c:pt idx="1245">
                  <c:v>24980</c:v>
                </c:pt>
                <c:pt idx="1246">
                  <c:v>24981</c:v>
                </c:pt>
                <c:pt idx="1247">
                  <c:v>24982</c:v>
                </c:pt>
                <c:pt idx="1248">
                  <c:v>24983</c:v>
                </c:pt>
                <c:pt idx="1249">
                  <c:v>24984</c:v>
                </c:pt>
                <c:pt idx="1250">
                  <c:v>24985</c:v>
                </c:pt>
                <c:pt idx="1251">
                  <c:v>24986</c:v>
                </c:pt>
                <c:pt idx="1252">
                  <c:v>24987</c:v>
                </c:pt>
                <c:pt idx="1253">
                  <c:v>24988</c:v>
                </c:pt>
                <c:pt idx="1254">
                  <c:v>24989</c:v>
                </c:pt>
                <c:pt idx="1255">
                  <c:v>24990</c:v>
                </c:pt>
                <c:pt idx="1256">
                  <c:v>24991</c:v>
                </c:pt>
                <c:pt idx="1257">
                  <c:v>24992</c:v>
                </c:pt>
                <c:pt idx="1258">
                  <c:v>24993</c:v>
                </c:pt>
                <c:pt idx="1259">
                  <c:v>24994</c:v>
                </c:pt>
                <c:pt idx="1260">
                  <c:v>24995</c:v>
                </c:pt>
                <c:pt idx="1261">
                  <c:v>24996</c:v>
                </c:pt>
                <c:pt idx="1262">
                  <c:v>24997</c:v>
                </c:pt>
                <c:pt idx="1263">
                  <c:v>24998</c:v>
                </c:pt>
                <c:pt idx="1264">
                  <c:v>24999</c:v>
                </c:pt>
                <c:pt idx="1265">
                  <c:v>25000</c:v>
                </c:pt>
                <c:pt idx="1266">
                  <c:v>25001</c:v>
                </c:pt>
                <c:pt idx="1267">
                  <c:v>25002</c:v>
                </c:pt>
                <c:pt idx="1268">
                  <c:v>25003</c:v>
                </c:pt>
                <c:pt idx="1269">
                  <c:v>25004</c:v>
                </c:pt>
                <c:pt idx="1270">
                  <c:v>25005</c:v>
                </c:pt>
                <c:pt idx="1271">
                  <c:v>25006</c:v>
                </c:pt>
                <c:pt idx="1272">
                  <c:v>25007</c:v>
                </c:pt>
                <c:pt idx="1273">
                  <c:v>25008</c:v>
                </c:pt>
                <c:pt idx="1274">
                  <c:v>25009</c:v>
                </c:pt>
                <c:pt idx="1275">
                  <c:v>25010</c:v>
                </c:pt>
                <c:pt idx="1276">
                  <c:v>25011</c:v>
                </c:pt>
                <c:pt idx="1277">
                  <c:v>25012</c:v>
                </c:pt>
                <c:pt idx="1278">
                  <c:v>25013</c:v>
                </c:pt>
                <c:pt idx="1279">
                  <c:v>25014</c:v>
                </c:pt>
                <c:pt idx="1280">
                  <c:v>25015</c:v>
                </c:pt>
                <c:pt idx="1281">
                  <c:v>25016</c:v>
                </c:pt>
                <c:pt idx="1282">
                  <c:v>25017</c:v>
                </c:pt>
                <c:pt idx="1283">
                  <c:v>25018</c:v>
                </c:pt>
                <c:pt idx="1284">
                  <c:v>25019</c:v>
                </c:pt>
                <c:pt idx="1285">
                  <c:v>25020</c:v>
                </c:pt>
                <c:pt idx="1286">
                  <c:v>25021</c:v>
                </c:pt>
                <c:pt idx="1287">
                  <c:v>25022</c:v>
                </c:pt>
                <c:pt idx="1288">
                  <c:v>25023</c:v>
                </c:pt>
                <c:pt idx="1289">
                  <c:v>25024</c:v>
                </c:pt>
                <c:pt idx="1290">
                  <c:v>25025</c:v>
                </c:pt>
                <c:pt idx="1291">
                  <c:v>25026</c:v>
                </c:pt>
                <c:pt idx="1292">
                  <c:v>25027</c:v>
                </c:pt>
                <c:pt idx="1293">
                  <c:v>25028</c:v>
                </c:pt>
                <c:pt idx="1294">
                  <c:v>25029</c:v>
                </c:pt>
                <c:pt idx="1295">
                  <c:v>25030</c:v>
                </c:pt>
                <c:pt idx="1296">
                  <c:v>25031</c:v>
                </c:pt>
                <c:pt idx="1297">
                  <c:v>25032</c:v>
                </c:pt>
                <c:pt idx="1298">
                  <c:v>25033</c:v>
                </c:pt>
                <c:pt idx="1299">
                  <c:v>25034</c:v>
                </c:pt>
                <c:pt idx="1300">
                  <c:v>25035</c:v>
                </c:pt>
                <c:pt idx="1301">
                  <c:v>25036</c:v>
                </c:pt>
                <c:pt idx="1302">
                  <c:v>25037</c:v>
                </c:pt>
                <c:pt idx="1303">
                  <c:v>25038</c:v>
                </c:pt>
                <c:pt idx="1304">
                  <c:v>25039</c:v>
                </c:pt>
                <c:pt idx="1305">
                  <c:v>25040</c:v>
                </c:pt>
                <c:pt idx="1306">
                  <c:v>25041</c:v>
                </c:pt>
                <c:pt idx="1307">
                  <c:v>25042</c:v>
                </c:pt>
                <c:pt idx="1308">
                  <c:v>25043</c:v>
                </c:pt>
                <c:pt idx="1309">
                  <c:v>25044</c:v>
                </c:pt>
                <c:pt idx="1310">
                  <c:v>25045</c:v>
                </c:pt>
                <c:pt idx="1311">
                  <c:v>25046</c:v>
                </c:pt>
                <c:pt idx="1312">
                  <c:v>25047</c:v>
                </c:pt>
                <c:pt idx="1313">
                  <c:v>25048</c:v>
                </c:pt>
                <c:pt idx="1314">
                  <c:v>25049</c:v>
                </c:pt>
                <c:pt idx="1315">
                  <c:v>25050</c:v>
                </c:pt>
                <c:pt idx="1316">
                  <c:v>25051</c:v>
                </c:pt>
                <c:pt idx="1317">
                  <c:v>25052</c:v>
                </c:pt>
                <c:pt idx="1318">
                  <c:v>25053</c:v>
                </c:pt>
                <c:pt idx="1319">
                  <c:v>25054</c:v>
                </c:pt>
                <c:pt idx="1320">
                  <c:v>25055</c:v>
                </c:pt>
                <c:pt idx="1321">
                  <c:v>25056</c:v>
                </c:pt>
                <c:pt idx="1322">
                  <c:v>25057</c:v>
                </c:pt>
                <c:pt idx="1323">
                  <c:v>25058</c:v>
                </c:pt>
                <c:pt idx="1324">
                  <c:v>25059</c:v>
                </c:pt>
                <c:pt idx="1325">
                  <c:v>25060</c:v>
                </c:pt>
                <c:pt idx="1326">
                  <c:v>25061</c:v>
                </c:pt>
                <c:pt idx="1327">
                  <c:v>25062</c:v>
                </c:pt>
                <c:pt idx="1328">
                  <c:v>25063</c:v>
                </c:pt>
                <c:pt idx="1329">
                  <c:v>25064</c:v>
                </c:pt>
                <c:pt idx="1330">
                  <c:v>25065</c:v>
                </c:pt>
                <c:pt idx="1331">
                  <c:v>25066</c:v>
                </c:pt>
                <c:pt idx="1332">
                  <c:v>25067</c:v>
                </c:pt>
                <c:pt idx="1333">
                  <c:v>25068</c:v>
                </c:pt>
                <c:pt idx="1334">
                  <c:v>25069</c:v>
                </c:pt>
                <c:pt idx="1335">
                  <c:v>25070</c:v>
                </c:pt>
                <c:pt idx="1336">
                  <c:v>25071</c:v>
                </c:pt>
                <c:pt idx="1337">
                  <c:v>25072</c:v>
                </c:pt>
                <c:pt idx="1338">
                  <c:v>25073</c:v>
                </c:pt>
                <c:pt idx="1339">
                  <c:v>25074</c:v>
                </c:pt>
                <c:pt idx="1340">
                  <c:v>25075</c:v>
                </c:pt>
                <c:pt idx="1341">
                  <c:v>25076</c:v>
                </c:pt>
                <c:pt idx="1342">
                  <c:v>25077</c:v>
                </c:pt>
                <c:pt idx="1343">
                  <c:v>25078</c:v>
                </c:pt>
                <c:pt idx="1344">
                  <c:v>25079</c:v>
                </c:pt>
                <c:pt idx="1345">
                  <c:v>25080</c:v>
                </c:pt>
                <c:pt idx="1346">
                  <c:v>25081</c:v>
                </c:pt>
                <c:pt idx="1347">
                  <c:v>25082</c:v>
                </c:pt>
                <c:pt idx="1348">
                  <c:v>25083</c:v>
                </c:pt>
                <c:pt idx="1349">
                  <c:v>25084</c:v>
                </c:pt>
                <c:pt idx="1350">
                  <c:v>25085</c:v>
                </c:pt>
                <c:pt idx="1351">
                  <c:v>25086</c:v>
                </c:pt>
                <c:pt idx="1352">
                  <c:v>25087</c:v>
                </c:pt>
                <c:pt idx="1353">
                  <c:v>25088</c:v>
                </c:pt>
                <c:pt idx="1354">
                  <c:v>25089</c:v>
                </c:pt>
                <c:pt idx="1355">
                  <c:v>25090</c:v>
                </c:pt>
                <c:pt idx="1356">
                  <c:v>25091</c:v>
                </c:pt>
                <c:pt idx="1357">
                  <c:v>25092</c:v>
                </c:pt>
                <c:pt idx="1358">
                  <c:v>25093</c:v>
                </c:pt>
                <c:pt idx="1359">
                  <c:v>25094</c:v>
                </c:pt>
                <c:pt idx="1360">
                  <c:v>25095</c:v>
                </c:pt>
                <c:pt idx="1361">
                  <c:v>25096</c:v>
                </c:pt>
                <c:pt idx="1362">
                  <c:v>25097</c:v>
                </c:pt>
                <c:pt idx="1363">
                  <c:v>25098</c:v>
                </c:pt>
                <c:pt idx="1364">
                  <c:v>25099</c:v>
                </c:pt>
                <c:pt idx="1365">
                  <c:v>25100</c:v>
                </c:pt>
                <c:pt idx="1366">
                  <c:v>25101</c:v>
                </c:pt>
                <c:pt idx="1367">
                  <c:v>25102</c:v>
                </c:pt>
                <c:pt idx="1368">
                  <c:v>25103</c:v>
                </c:pt>
                <c:pt idx="1369">
                  <c:v>25104</c:v>
                </c:pt>
                <c:pt idx="1370">
                  <c:v>25105</c:v>
                </c:pt>
                <c:pt idx="1371">
                  <c:v>25106</c:v>
                </c:pt>
                <c:pt idx="1372">
                  <c:v>25107</c:v>
                </c:pt>
                <c:pt idx="1373">
                  <c:v>25108</c:v>
                </c:pt>
                <c:pt idx="1374">
                  <c:v>25109</c:v>
                </c:pt>
                <c:pt idx="1375">
                  <c:v>25110</c:v>
                </c:pt>
                <c:pt idx="1376">
                  <c:v>25111</c:v>
                </c:pt>
                <c:pt idx="1377">
                  <c:v>25324</c:v>
                </c:pt>
                <c:pt idx="1378">
                  <c:v>25325</c:v>
                </c:pt>
                <c:pt idx="1379">
                  <c:v>25326</c:v>
                </c:pt>
                <c:pt idx="1380">
                  <c:v>25327</c:v>
                </c:pt>
                <c:pt idx="1381">
                  <c:v>25328</c:v>
                </c:pt>
                <c:pt idx="1382">
                  <c:v>25329</c:v>
                </c:pt>
                <c:pt idx="1383">
                  <c:v>25330</c:v>
                </c:pt>
                <c:pt idx="1384">
                  <c:v>25331</c:v>
                </c:pt>
                <c:pt idx="1385">
                  <c:v>25332</c:v>
                </c:pt>
                <c:pt idx="1386">
                  <c:v>25333</c:v>
                </c:pt>
                <c:pt idx="1387">
                  <c:v>25334</c:v>
                </c:pt>
                <c:pt idx="1388">
                  <c:v>25335</c:v>
                </c:pt>
                <c:pt idx="1389">
                  <c:v>25336</c:v>
                </c:pt>
                <c:pt idx="1390">
                  <c:v>25337</c:v>
                </c:pt>
                <c:pt idx="1391">
                  <c:v>25338</c:v>
                </c:pt>
                <c:pt idx="1392">
                  <c:v>25339</c:v>
                </c:pt>
                <c:pt idx="1393">
                  <c:v>25340</c:v>
                </c:pt>
                <c:pt idx="1394">
                  <c:v>25341</c:v>
                </c:pt>
                <c:pt idx="1395">
                  <c:v>25342</c:v>
                </c:pt>
                <c:pt idx="1396">
                  <c:v>25343</c:v>
                </c:pt>
                <c:pt idx="1397">
                  <c:v>25344</c:v>
                </c:pt>
                <c:pt idx="1398">
                  <c:v>25345</c:v>
                </c:pt>
                <c:pt idx="1399">
                  <c:v>25346</c:v>
                </c:pt>
                <c:pt idx="1400">
                  <c:v>25347</c:v>
                </c:pt>
                <c:pt idx="1401">
                  <c:v>25348</c:v>
                </c:pt>
                <c:pt idx="1402">
                  <c:v>25349</c:v>
                </c:pt>
                <c:pt idx="1403">
                  <c:v>25350</c:v>
                </c:pt>
                <c:pt idx="1404">
                  <c:v>25351</c:v>
                </c:pt>
                <c:pt idx="1405">
                  <c:v>25352</c:v>
                </c:pt>
                <c:pt idx="1406">
                  <c:v>25353</c:v>
                </c:pt>
                <c:pt idx="1407">
                  <c:v>25354</c:v>
                </c:pt>
                <c:pt idx="1408">
                  <c:v>25355</c:v>
                </c:pt>
                <c:pt idx="1409">
                  <c:v>25356</c:v>
                </c:pt>
                <c:pt idx="1410">
                  <c:v>25357</c:v>
                </c:pt>
                <c:pt idx="1411">
                  <c:v>25358</c:v>
                </c:pt>
                <c:pt idx="1412">
                  <c:v>25359</c:v>
                </c:pt>
                <c:pt idx="1413">
                  <c:v>25360</c:v>
                </c:pt>
                <c:pt idx="1414">
                  <c:v>25361</c:v>
                </c:pt>
                <c:pt idx="1415">
                  <c:v>25362</c:v>
                </c:pt>
                <c:pt idx="1416">
                  <c:v>25363</c:v>
                </c:pt>
                <c:pt idx="1417">
                  <c:v>25364</c:v>
                </c:pt>
                <c:pt idx="1418">
                  <c:v>25365</c:v>
                </c:pt>
                <c:pt idx="1419">
                  <c:v>25366</c:v>
                </c:pt>
                <c:pt idx="1420">
                  <c:v>25367</c:v>
                </c:pt>
                <c:pt idx="1421">
                  <c:v>25368</c:v>
                </c:pt>
                <c:pt idx="1422">
                  <c:v>25369</c:v>
                </c:pt>
                <c:pt idx="1423">
                  <c:v>25370</c:v>
                </c:pt>
                <c:pt idx="1424">
                  <c:v>25371</c:v>
                </c:pt>
                <c:pt idx="1425">
                  <c:v>25372</c:v>
                </c:pt>
                <c:pt idx="1426">
                  <c:v>25373</c:v>
                </c:pt>
                <c:pt idx="1427">
                  <c:v>25374</c:v>
                </c:pt>
                <c:pt idx="1428">
                  <c:v>25375</c:v>
                </c:pt>
                <c:pt idx="1429">
                  <c:v>25376</c:v>
                </c:pt>
                <c:pt idx="1430">
                  <c:v>25377</c:v>
                </c:pt>
                <c:pt idx="1431">
                  <c:v>25378</c:v>
                </c:pt>
                <c:pt idx="1432">
                  <c:v>25379</c:v>
                </c:pt>
                <c:pt idx="1433">
                  <c:v>25380</c:v>
                </c:pt>
                <c:pt idx="1434">
                  <c:v>25381</c:v>
                </c:pt>
                <c:pt idx="1435">
                  <c:v>25382</c:v>
                </c:pt>
                <c:pt idx="1436">
                  <c:v>25383</c:v>
                </c:pt>
                <c:pt idx="1437">
                  <c:v>25384</c:v>
                </c:pt>
                <c:pt idx="1438">
                  <c:v>25385</c:v>
                </c:pt>
                <c:pt idx="1439">
                  <c:v>25386</c:v>
                </c:pt>
                <c:pt idx="1440">
                  <c:v>25387</c:v>
                </c:pt>
                <c:pt idx="1441">
                  <c:v>25388</c:v>
                </c:pt>
                <c:pt idx="1442">
                  <c:v>25389</c:v>
                </c:pt>
                <c:pt idx="1443">
                  <c:v>25390</c:v>
                </c:pt>
                <c:pt idx="1444">
                  <c:v>25391</c:v>
                </c:pt>
                <c:pt idx="1445">
                  <c:v>25392</c:v>
                </c:pt>
                <c:pt idx="1446">
                  <c:v>25393</c:v>
                </c:pt>
                <c:pt idx="1447">
                  <c:v>25394</c:v>
                </c:pt>
                <c:pt idx="1448">
                  <c:v>25395</c:v>
                </c:pt>
                <c:pt idx="1449">
                  <c:v>25396</c:v>
                </c:pt>
                <c:pt idx="1450">
                  <c:v>25397</c:v>
                </c:pt>
                <c:pt idx="1451">
                  <c:v>25398</c:v>
                </c:pt>
                <c:pt idx="1452">
                  <c:v>25399</c:v>
                </c:pt>
                <c:pt idx="1453">
                  <c:v>25400</c:v>
                </c:pt>
                <c:pt idx="1454">
                  <c:v>25401</c:v>
                </c:pt>
                <c:pt idx="1455">
                  <c:v>25402</c:v>
                </c:pt>
                <c:pt idx="1456">
                  <c:v>25403</c:v>
                </c:pt>
                <c:pt idx="1457">
                  <c:v>25404</c:v>
                </c:pt>
                <c:pt idx="1458">
                  <c:v>25405</c:v>
                </c:pt>
                <c:pt idx="1459">
                  <c:v>25406</c:v>
                </c:pt>
                <c:pt idx="1460">
                  <c:v>25407</c:v>
                </c:pt>
                <c:pt idx="1461">
                  <c:v>25408</c:v>
                </c:pt>
                <c:pt idx="1462">
                  <c:v>25409</c:v>
                </c:pt>
                <c:pt idx="1463">
                  <c:v>25410</c:v>
                </c:pt>
                <c:pt idx="1464">
                  <c:v>25411</c:v>
                </c:pt>
                <c:pt idx="1465">
                  <c:v>25412</c:v>
                </c:pt>
                <c:pt idx="1466">
                  <c:v>25413</c:v>
                </c:pt>
                <c:pt idx="1467">
                  <c:v>25414</c:v>
                </c:pt>
                <c:pt idx="1468">
                  <c:v>25415</c:v>
                </c:pt>
                <c:pt idx="1469">
                  <c:v>25416</c:v>
                </c:pt>
                <c:pt idx="1470">
                  <c:v>25417</c:v>
                </c:pt>
                <c:pt idx="1471">
                  <c:v>25418</c:v>
                </c:pt>
                <c:pt idx="1472">
                  <c:v>25419</c:v>
                </c:pt>
                <c:pt idx="1473">
                  <c:v>25420</c:v>
                </c:pt>
                <c:pt idx="1474">
                  <c:v>25421</c:v>
                </c:pt>
                <c:pt idx="1475">
                  <c:v>25422</c:v>
                </c:pt>
                <c:pt idx="1476">
                  <c:v>25423</c:v>
                </c:pt>
                <c:pt idx="1477">
                  <c:v>25424</c:v>
                </c:pt>
                <c:pt idx="1478">
                  <c:v>25425</c:v>
                </c:pt>
                <c:pt idx="1479">
                  <c:v>25426</c:v>
                </c:pt>
                <c:pt idx="1480">
                  <c:v>25427</c:v>
                </c:pt>
                <c:pt idx="1481">
                  <c:v>25428</c:v>
                </c:pt>
                <c:pt idx="1482">
                  <c:v>25429</c:v>
                </c:pt>
                <c:pt idx="1483">
                  <c:v>25430</c:v>
                </c:pt>
                <c:pt idx="1484">
                  <c:v>25431</c:v>
                </c:pt>
                <c:pt idx="1485">
                  <c:v>25432</c:v>
                </c:pt>
                <c:pt idx="1486">
                  <c:v>25433</c:v>
                </c:pt>
                <c:pt idx="1487">
                  <c:v>25434</c:v>
                </c:pt>
                <c:pt idx="1488">
                  <c:v>25435</c:v>
                </c:pt>
                <c:pt idx="1489">
                  <c:v>25436</c:v>
                </c:pt>
                <c:pt idx="1490">
                  <c:v>25437</c:v>
                </c:pt>
                <c:pt idx="1491">
                  <c:v>25438</c:v>
                </c:pt>
                <c:pt idx="1492">
                  <c:v>25439</c:v>
                </c:pt>
                <c:pt idx="1493">
                  <c:v>25440</c:v>
                </c:pt>
                <c:pt idx="1494">
                  <c:v>25441</c:v>
                </c:pt>
                <c:pt idx="1495">
                  <c:v>25442</c:v>
                </c:pt>
                <c:pt idx="1496">
                  <c:v>25443</c:v>
                </c:pt>
                <c:pt idx="1497">
                  <c:v>25444</c:v>
                </c:pt>
                <c:pt idx="1498">
                  <c:v>25445</c:v>
                </c:pt>
                <c:pt idx="1499">
                  <c:v>25446</c:v>
                </c:pt>
                <c:pt idx="1500">
                  <c:v>25447</c:v>
                </c:pt>
                <c:pt idx="1501">
                  <c:v>25448</c:v>
                </c:pt>
                <c:pt idx="1502">
                  <c:v>25449</c:v>
                </c:pt>
                <c:pt idx="1503">
                  <c:v>25450</c:v>
                </c:pt>
                <c:pt idx="1504">
                  <c:v>25451</c:v>
                </c:pt>
                <c:pt idx="1505">
                  <c:v>25452</c:v>
                </c:pt>
                <c:pt idx="1506">
                  <c:v>25453</c:v>
                </c:pt>
                <c:pt idx="1507">
                  <c:v>25454</c:v>
                </c:pt>
                <c:pt idx="1508">
                  <c:v>25455</c:v>
                </c:pt>
                <c:pt idx="1509">
                  <c:v>25456</c:v>
                </c:pt>
                <c:pt idx="1510">
                  <c:v>25457</c:v>
                </c:pt>
                <c:pt idx="1511">
                  <c:v>25458</c:v>
                </c:pt>
                <c:pt idx="1512">
                  <c:v>25459</c:v>
                </c:pt>
                <c:pt idx="1513">
                  <c:v>25460</c:v>
                </c:pt>
                <c:pt idx="1514">
                  <c:v>25461</c:v>
                </c:pt>
                <c:pt idx="1515">
                  <c:v>25462</c:v>
                </c:pt>
                <c:pt idx="1516">
                  <c:v>25463</c:v>
                </c:pt>
                <c:pt idx="1517">
                  <c:v>25464</c:v>
                </c:pt>
                <c:pt idx="1518">
                  <c:v>25465</c:v>
                </c:pt>
                <c:pt idx="1519">
                  <c:v>25466</c:v>
                </c:pt>
                <c:pt idx="1520">
                  <c:v>25467</c:v>
                </c:pt>
                <c:pt idx="1521">
                  <c:v>25468</c:v>
                </c:pt>
                <c:pt idx="1522">
                  <c:v>25469</c:v>
                </c:pt>
                <c:pt idx="1523">
                  <c:v>25470</c:v>
                </c:pt>
                <c:pt idx="1524">
                  <c:v>25471</c:v>
                </c:pt>
                <c:pt idx="1525">
                  <c:v>25472</c:v>
                </c:pt>
                <c:pt idx="1526">
                  <c:v>25473</c:v>
                </c:pt>
                <c:pt idx="1527">
                  <c:v>25474</c:v>
                </c:pt>
                <c:pt idx="1528">
                  <c:v>25475</c:v>
                </c:pt>
                <c:pt idx="1529">
                  <c:v>25476</c:v>
                </c:pt>
                <c:pt idx="1530">
                  <c:v>25689</c:v>
                </c:pt>
                <c:pt idx="1531">
                  <c:v>25690</c:v>
                </c:pt>
                <c:pt idx="1532">
                  <c:v>25691</c:v>
                </c:pt>
                <c:pt idx="1533">
                  <c:v>25692</c:v>
                </c:pt>
                <c:pt idx="1534">
                  <c:v>25693</c:v>
                </c:pt>
                <c:pt idx="1535">
                  <c:v>25694</c:v>
                </c:pt>
                <c:pt idx="1536">
                  <c:v>25695</c:v>
                </c:pt>
                <c:pt idx="1537">
                  <c:v>25696</c:v>
                </c:pt>
                <c:pt idx="1538">
                  <c:v>25697</c:v>
                </c:pt>
                <c:pt idx="1539">
                  <c:v>25698</c:v>
                </c:pt>
                <c:pt idx="1540">
                  <c:v>25699</c:v>
                </c:pt>
                <c:pt idx="1541">
                  <c:v>25700</c:v>
                </c:pt>
                <c:pt idx="1542">
                  <c:v>25701</c:v>
                </c:pt>
                <c:pt idx="1543">
                  <c:v>25702</c:v>
                </c:pt>
                <c:pt idx="1544">
                  <c:v>25703</c:v>
                </c:pt>
                <c:pt idx="1545">
                  <c:v>25704</c:v>
                </c:pt>
                <c:pt idx="1546">
                  <c:v>25705</c:v>
                </c:pt>
                <c:pt idx="1547">
                  <c:v>25706</c:v>
                </c:pt>
                <c:pt idx="1548">
                  <c:v>25707</c:v>
                </c:pt>
                <c:pt idx="1549">
                  <c:v>25708</c:v>
                </c:pt>
                <c:pt idx="1550">
                  <c:v>25709</c:v>
                </c:pt>
                <c:pt idx="1551">
                  <c:v>25710</c:v>
                </c:pt>
                <c:pt idx="1552">
                  <c:v>25711</c:v>
                </c:pt>
                <c:pt idx="1553">
                  <c:v>25712</c:v>
                </c:pt>
                <c:pt idx="1554">
                  <c:v>25713</c:v>
                </c:pt>
                <c:pt idx="1555">
                  <c:v>25714</c:v>
                </c:pt>
                <c:pt idx="1556">
                  <c:v>25715</c:v>
                </c:pt>
                <c:pt idx="1557">
                  <c:v>25716</c:v>
                </c:pt>
                <c:pt idx="1558">
                  <c:v>25717</c:v>
                </c:pt>
                <c:pt idx="1559">
                  <c:v>25718</c:v>
                </c:pt>
                <c:pt idx="1560">
                  <c:v>25719</c:v>
                </c:pt>
                <c:pt idx="1561">
                  <c:v>25720</c:v>
                </c:pt>
                <c:pt idx="1562">
                  <c:v>25721</c:v>
                </c:pt>
                <c:pt idx="1563">
                  <c:v>25722</c:v>
                </c:pt>
                <c:pt idx="1564">
                  <c:v>25723</c:v>
                </c:pt>
                <c:pt idx="1565">
                  <c:v>25724</c:v>
                </c:pt>
                <c:pt idx="1566">
                  <c:v>25725</c:v>
                </c:pt>
                <c:pt idx="1567">
                  <c:v>25726</c:v>
                </c:pt>
                <c:pt idx="1568">
                  <c:v>25727</c:v>
                </c:pt>
                <c:pt idx="1569">
                  <c:v>25728</c:v>
                </c:pt>
                <c:pt idx="1570">
                  <c:v>25729</c:v>
                </c:pt>
                <c:pt idx="1571">
                  <c:v>25730</c:v>
                </c:pt>
                <c:pt idx="1572">
                  <c:v>25731</c:v>
                </c:pt>
                <c:pt idx="1573">
                  <c:v>25732</c:v>
                </c:pt>
                <c:pt idx="1574">
                  <c:v>25733</c:v>
                </c:pt>
                <c:pt idx="1575">
                  <c:v>25734</c:v>
                </c:pt>
                <c:pt idx="1576">
                  <c:v>25735</c:v>
                </c:pt>
                <c:pt idx="1577">
                  <c:v>25736</c:v>
                </c:pt>
                <c:pt idx="1578">
                  <c:v>25737</c:v>
                </c:pt>
                <c:pt idx="1579">
                  <c:v>25738</c:v>
                </c:pt>
                <c:pt idx="1580">
                  <c:v>25739</c:v>
                </c:pt>
                <c:pt idx="1581">
                  <c:v>25740</c:v>
                </c:pt>
                <c:pt idx="1582">
                  <c:v>25741</c:v>
                </c:pt>
                <c:pt idx="1583">
                  <c:v>25742</c:v>
                </c:pt>
                <c:pt idx="1584">
                  <c:v>25743</c:v>
                </c:pt>
                <c:pt idx="1585">
                  <c:v>25744</c:v>
                </c:pt>
                <c:pt idx="1586">
                  <c:v>25745</c:v>
                </c:pt>
                <c:pt idx="1587">
                  <c:v>25746</c:v>
                </c:pt>
                <c:pt idx="1588">
                  <c:v>25747</c:v>
                </c:pt>
                <c:pt idx="1589">
                  <c:v>25748</c:v>
                </c:pt>
                <c:pt idx="1590">
                  <c:v>25749</c:v>
                </c:pt>
                <c:pt idx="1591">
                  <c:v>25750</c:v>
                </c:pt>
                <c:pt idx="1592">
                  <c:v>25751</c:v>
                </c:pt>
                <c:pt idx="1593">
                  <c:v>25752</c:v>
                </c:pt>
                <c:pt idx="1594">
                  <c:v>25753</c:v>
                </c:pt>
                <c:pt idx="1595">
                  <c:v>25754</c:v>
                </c:pt>
                <c:pt idx="1596">
                  <c:v>25755</c:v>
                </c:pt>
                <c:pt idx="1597">
                  <c:v>25756</c:v>
                </c:pt>
                <c:pt idx="1598">
                  <c:v>25757</c:v>
                </c:pt>
                <c:pt idx="1599">
                  <c:v>25758</c:v>
                </c:pt>
                <c:pt idx="1600">
                  <c:v>25759</c:v>
                </c:pt>
                <c:pt idx="1601">
                  <c:v>25760</c:v>
                </c:pt>
                <c:pt idx="1602">
                  <c:v>25761</c:v>
                </c:pt>
                <c:pt idx="1603">
                  <c:v>25762</c:v>
                </c:pt>
                <c:pt idx="1604">
                  <c:v>25763</c:v>
                </c:pt>
                <c:pt idx="1605">
                  <c:v>25764</c:v>
                </c:pt>
                <c:pt idx="1606">
                  <c:v>25765</c:v>
                </c:pt>
                <c:pt idx="1607">
                  <c:v>25766</c:v>
                </c:pt>
                <c:pt idx="1608">
                  <c:v>25767</c:v>
                </c:pt>
                <c:pt idx="1609">
                  <c:v>25768</c:v>
                </c:pt>
                <c:pt idx="1610">
                  <c:v>25769</c:v>
                </c:pt>
                <c:pt idx="1611">
                  <c:v>25770</c:v>
                </c:pt>
                <c:pt idx="1612">
                  <c:v>25771</c:v>
                </c:pt>
                <c:pt idx="1613">
                  <c:v>25772</c:v>
                </c:pt>
                <c:pt idx="1614">
                  <c:v>25773</c:v>
                </c:pt>
                <c:pt idx="1615">
                  <c:v>25774</c:v>
                </c:pt>
                <c:pt idx="1616">
                  <c:v>25775</c:v>
                </c:pt>
                <c:pt idx="1617">
                  <c:v>25776</c:v>
                </c:pt>
                <c:pt idx="1618">
                  <c:v>25777</c:v>
                </c:pt>
                <c:pt idx="1619">
                  <c:v>25778</c:v>
                </c:pt>
                <c:pt idx="1620">
                  <c:v>25779</c:v>
                </c:pt>
                <c:pt idx="1621">
                  <c:v>25780</c:v>
                </c:pt>
                <c:pt idx="1622">
                  <c:v>25781</c:v>
                </c:pt>
                <c:pt idx="1623">
                  <c:v>25782</c:v>
                </c:pt>
                <c:pt idx="1624">
                  <c:v>25783</c:v>
                </c:pt>
                <c:pt idx="1625">
                  <c:v>25784</c:v>
                </c:pt>
                <c:pt idx="1626">
                  <c:v>25785</c:v>
                </c:pt>
                <c:pt idx="1627">
                  <c:v>25786</c:v>
                </c:pt>
                <c:pt idx="1628">
                  <c:v>25787</c:v>
                </c:pt>
                <c:pt idx="1629">
                  <c:v>25788</c:v>
                </c:pt>
                <c:pt idx="1630">
                  <c:v>25789</c:v>
                </c:pt>
                <c:pt idx="1631">
                  <c:v>25790</c:v>
                </c:pt>
                <c:pt idx="1632">
                  <c:v>25791</c:v>
                </c:pt>
                <c:pt idx="1633">
                  <c:v>25792</c:v>
                </c:pt>
                <c:pt idx="1634">
                  <c:v>25793</c:v>
                </c:pt>
                <c:pt idx="1635">
                  <c:v>25794</c:v>
                </c:pt>
                <c:pt idx="1636">
                  <c:v>25795</c:v>
                </c:pt>
                <c:pt idx="1637">
                  <c:v>25796</c:v>
                </c:pt>
                <c:pt idx="1638">
                  <c:v>25797</c:v>
                </c:pt>
                <c:pt idx="1639">
                  <c:v>25798</c:v>
                </c:pt>
                <c:pt idx="1640">
                  <c:v>25799</c:v>
                </c:pt>
                <c:pt idx="1641">
                  <c:v>25800</c:v>
                </c:pt>
                <c:pt idx="1642">
                  <c:v>25801</c:v>
                </c:pt>
                <c:pt idx="1643">
                  <c:v>25802</c:v>
                </c:pt>
                <c:pt idx="1644">
                  <c:v>25803</c:v>
                </c:pt>
                <c:pt idx="1645">
                  <c:v>25804</c:v>
                </c:pt>
                <c:pt idx="1646">
                  <c:v>25805</c:v>
                </c:pt>
                <c:pt idx="1647">
                  <c:v>25806</c:v>
                </c:pt>
                <c:pt idx="1648">
                  <c:v>25807</c:v>
                </c:pt>
                <c:pt idx="1649">
                  <c:v>25808</c:v>
                </c:pt>
                <c:pt idx="1650">
                  <c:v>25809</c:v>
                </c:pt>
                <c:pt idx="1651">
                  <c:v>25810</c:v>
                </c:pt>
                <c:pt idx="1652">
                  <c:v>25811</c:v>
                </c:pt>
                <c:pt idx="1653">
                  <c:v>25812</c:v>
                </c:pt>
                <c:pt idx="1654">
                  <c:v>25813</c:v>
                </c:pt>
                <c:pt idx="1655">
                  <c:v>25814</c:v>
                </c:pt>
                <c:pt idx="1656">
                  <c:v>25815</c:v>
                </c:pt>
                <c:pt idx="1657">
                  <c:v>25816</c:v>
                </c:pt>
                <c:pt idx="1658">
                  <c:v>25817</c:v>
                </c:pt>
                <c:pt idx="1659">
                  <c:v>25818</c:v>
                </c:pt>
                <c:pt idx="1660">
                  <c:v>25819</c:v>
                </c:pt>
                <c:pt idx="1661">
                  <c:v>25820</c:v>
                </c:pt>
                <c:pt idx="1662">
                  <c:v>25821</c:v>
                </c:pt>
                <c:pt idx="1663">
                  <c:v>25822</c:v>
                </c:pt>
                <c:pt idx="1664">
                  <c:v>25823</c:v>
                </c:pt>
                <c:pt idx="1665">
                  <c:v>25824</c:v>
                </c:pt>
                <c:pt idx="1666">
                  <c:v>25825</c:v>
                </c:pt>
                <c:pt idx="1667">
                  <c:v>25826</c:v>
                </c:pt>
                <c:pt idx="1668">
                  <c:v>25827</c:v>
                </c:pt>
                <c:pt idx="1669">
                  <c:v>25828</c:v>
                </c:pt>
                <c:pt idx="1670">
                  <c:v>25829</c:v>
                </c:pt>
                <c:pt idx="1671">
                  <c:v>25830</c:v>
                </c:pt>
                <c:pt idx="1672">
                  <c:v>25831</c:v>
                </c:pt>
                <c:pt idx="1673">
                  <c:v>25832</c:v>
                </c:pt>
                <c:pt idx="1674">
                  <c:v>25833</c:v>
                </c:pt>
                <c:pt idx="1675">
                  <c:v>25834</c:v>
                </c:pt>
                <c:pt idx="1676">
                  <c:v>25835</c:v>
                </c:pt>
                <c:pt idx="1677">
                  <c:v>25836</c:v>
                </c:pt>
                <c:pt idx="1678">
                  <c:v>25837</c:v>
                </c:pt>
                <c:pt idx="1679">
                  <c:v>25838</c:v>
                </c:pt>
                <c:pt idx="1680">
                  <c:v>25839</c:v>
                </c:pt>
                <c:pt idx="1681">
                  <c:v>25840</c:v>
                </c:pt>
                <c:pt idx="1682">
                  <c:v>25841</c:v>
                </c:pt>
                <c:pt idx="1683">
                  <c:v>26054</c:v>
                </c:pt>
                <c:pt idx="1684">
                  <c:v>26055</c:v>
                </c:pt>
                <c:pt idx="1685">
                  <c:v>26056</c:v>
                </c:pt>
                <c:pt idx="1686">
                  <c:v>26057</c:v>
                </c:pt>
                <c:pt idx="1687">
                  <c:v>26058</c:v>
                </c:pt>
                <c:pt idx="1688">
                  <c:v>26059</c:v>
                </c:pt>
                <c:pt idx="1689">
                  <c:v>26060</c:v>
                </c:pt>
                <c:pt idx="1690">
                  <c:v>26061</c:v>
                </c:pt>
                <c:pt idx="1691">
                  <c:v>26062</c:v>
                </c:pt>
                <c:pt idx="1692">
                  <c:v>26063</c:v>
                </c:pt>
                <c:pt idx="1693">
                  <c:v>26064</c:v>
                </c:pt>
                <c:pt idx="1694">
                  <c:v>26065</c:v>
                </c:pt>
                <c:pt idx="1695">
                  <c:v>26066</c:v>
                </c:pt>
                <c:pt idx="1696">
                  <c:v>26067</c:v>
                </c:pt>
                <c:pt idx="1697">
                  <c:v>26068</c:v>
                </c:pt>
                <c:pt idx="1698">
                  <c:v>26069</c:v>
                </c:pt>
                <c:pt idx="1699">
                  <c:v>26070</c:v>
                </c:pt>
                <c:pt idx="1700">
                  <c:v>26071</c:v>
                </c:pt>
                <c:pt idx="1701">
                  <c:v>26072</c:v>
                </c:pt>
                <c:pt idx="1702">
                  <c:v>26073</c:v>
                </c:pt>
                <c:pt idx="1703">
                  <c:v>26074</c:v>
                </c:pt>
                <c:pt idx="1704">
                  <c:v>26075</c:v>
                </c:pt>
                <c:pt idx="1705">
                  <c:v>26076</c:v>
                </c:pt>
                <c:pt idx="1706">
                  <c:v>26077</c:v>
                </c:pt>
                <c:pt idx="1707">
                  <c:v>26078</c:v>
                </c:pt>
                <c:pt idx="1708">
                  <c:v>26079</c:v>
                </c:pt>
                <c:pt idx="1709">
                  <c:v>26080</c:v>
                </c:pt>
                <c:pt idx="1710">
                  <c:v>26081</c:v>
                </c:pt>
                <c:pt idx="1711">
                  <c:v>26082</c:v>
                </c:pt>
                <c:pt idx="1712">
                  <c:v>26083</c:v>
                </c:pt>
                <c:pt idx="1713">
                  <c:v>26084</c:v>
                </c:pt>
                <c:pt idx="1714">
                  <c:v>26085</c:v>
                </c:pt>
                <c:pt idx="1715">
                  <c:v>26086</c:v>
                </c:pt>
                <c:pt idx="1716">
                  <c:v>26087</c:v>
                </c:pt>
                <c:pt idx="1717">
                  <c:v>26088</c:v>
                </c:pt>
                <c:pt idx="1718">
                  <c:v>26089</c:v>
                </c:pt>
                <c:pt idx="1719">
                  <c:v>26090</c:v>
                </c:pt>
                <c:pt idx="1720">
                  <c:v>26091</c:v>
                </c:pt>
                <c:pt idx="1721">
                  <c:v>26092</c:v>
                </c:pt>
                <c:pt idx="1722">
                  <c:v>26093</c:v>
                </c:pt>
                <c:pt idx="1723">
                  <c:v>26094</c:v>
                </c:pt>
                <c:pt idx="1724">
                  <c:v>26095</c:v>
                </c:pt>
                <c:pt idx="1725">
                  <c:v>26096</c:v>
                </c:pt>
                <c:pt idx="1726">
                  <c:v>26097</c:v>
                </c:pt>
                <c:pt idx="1727">
                  <c:v>26098</c:v>
                </c:pt>
                <c:pt idx="1728">
                  <c:v>26099</c:v>
                </c:pt>
                <c:pt idx="1729">
                  <c:v>26100</c:v>
                </c:pt>
                <c:pt idx="1730">
                  <c:v>26101</c:v>
                </c:pt>
                <c:pt idx="1731">
                  <c:v>26102</c:v>
                </c:pt>
                <c:pt idx="1732">
                  <c:v>26103</c:v>
                </c:pt>
                <c:pt idx="1733">
                  <c:v>26104</c:v>
                </c:pt>
                <c:pt idx="1734">
                  <c:v>26105</c:v>
                </c:pt>
                <c:pt idx="1735">
                  <c:v>26106</c:v>
                </c:pt>
                <c:pt idx="1736">
                  <c:v>26107</c:v>
                </c:pt>
                <c:pt idx="1737">
                  <c:v>26108</c:v>
                </c:pt>
                <c:pt idx="1738">
                  <c:v>26109</c:v>
                </c:pt>
                <c:pt idx="1739">
                  <c:v>26110</c:v>
                </c:pt>
                <c:pt idx="1740">
                  <c:v>26111</c:v>
                </c:pt>
                <c:pt idx="1741">
                  <c:v>26112</c:v>
                </c:pt>
                <c:pt idx="1742">
                  <c:v>26113</c:v>
                </c:pt>
                <c:pt idx="1743">
                  <c:v>26114</c:v>
                </c:pt>
                <c:pt idx="1744">
                  <c:v>26115</c:v>
                </c:pt>
                <c:pt idx="1745">
                  <c:v>26116</c:v>
                </c:pt>
                <c:pt idx="1746">
                  <c:v>26117</c:v>
                </c:pt>
                <c:pt idx="1747">
                  <c:v>26118</c:v>
                </c:pt>
                <c:pt idx="1748">
                  <c:v>26119</c:v>
                </c:pt>
                <c:pt idx="1749">
                  <c:v>26120</c:v>
                </c:pt>
                <c:pt idx="1750">
                  <c:v>26121</c:v>
                </c:pt>
                <c:pt idx="1751">
                  <c:v>26122</c:v>
                </c:pt>
                <c:pt idx="1752">
                  <c:v>26123</c:v>
                </c:pt>
                <c:pt idx="1753">
                  <c:v>26124</c:v>
                </c:pt>
                <c:pt idx="1754">
                  <c:v>26125</c:v>
                </c:pt>
                <c:pt idx="1755">
                  <c:v>26126</c:v>
                </c:pt>
                <c:pt idx="1756">
                  <c:v>26127</c:v>
                </c:pt>
                <c:pt idx="1757">
                  <c:v>26128</c:v>
                </c:pt>
                <c:pt idx="1758">
                  <c:v>26129</c:v>
                </c:pt>
                <c:pt idx="1759">
                  <c:v>26130</c:v>
                </c:pt>
                <c:pt idx="1760">
                  <c:v>26131</c:v>
                </c:pt>
                <c:pt idx="1761">
                  <c:v>26132</c:v>
                </c:pt>
                <c:pt idx="1762">
                  <c:v>26133</c:v>
                </c:pt>
                <c:pt idx="1763">
                  <c:v>26134</c:v>
                </c:pt>
                <c:pt idx="1764">
                  <c:v>26135</c:v>
                </c:pt>
                <c:pt idx="1765">
                  <c:v>26136</c:v>
                </c:pt>
                <c:pt idx="1766">
                  <c:v>26137</c:v>
                </c:pt>
                <c:pt idx="1767">
                  <c:v>26138</c:v>
                </c:pt>
                <c:pt idx="1768">
                  <c:v>26139</c:v>
                </c:pt>
                <c:pt idx="1769">
                  <c:v>26140</c:v>
                </c:pt>
                <c:pt idx="1770">
                  <c:v>26141</c:v>
                </c:pt>
                <c:pt idx="1771">
                  <c:v>26142</c:v>
                </c:pt>
                <c:pt idx="1772">
                  <c:v>26143</c:v>
                </c:pt>
                <c:pt idx="1773">
                  <c:v>26144</c:v>
                </c:pt>
                <c:pt idx="1774">
                  <c:v>26145</c:v>
                </c:pt>
                <c:pt idx="1775">
                  <c:v>26146</c:v>
                </c:pt>
                <c:pt idx="1776">
                  <c:v>26147</c:v>
                </c:pt>
                <c:pt idx="1777">
                  <c:v>26148</c:v>
                </c:pt>
                <c:pt idx="1778">
                  <c:v>26149</c:v>
                </c:pt>
                <c:pt idx="1779">
                  <c:v>26150</c:v>
                </c:pt>
                <c:pt idx="1780">
                  <c:v>26151</c:v>
                </c:pt>
                <c:pt idx="1781">
                  <c:v>26152</c:v>
                </c:pt>
                <c:pt idx="1782">
                  <c:v>26153</c:v>
                </c:pt>
                <c:pt idx="1783">
                  <c:v>26154</c:v>
                </c:pt>
                <c:pt idx="1784">
                  <c:v>26155</c:v>
                </c:pt>
                <c:pt idx="1785">
                  <c:v>26156</c:v>
                </c:pt>
                <c:pt idx="1786">
                  <c:v>26157</c:v>
                </c:pt>
                <c:pt idx="1787">
                  <c:v>26158</c:v>
                </c:pt>
                <c:pt idx="1788">
                  <c:v>26159</c:v>
                </c:pt>
                <c:pt idx="1789">
                  <c:v>26160</c:v>
                </c:pt>
                <c:pt idx="1790">
                  <c:v>26161</c:v>
                </c:pt>
                <c:pt idx="1791">
                  <c:v>26162</c:v>
                </c:pt>
                <c:pt idx="1792">
                  <c:v>26163</c:v>
                </c:pt>
                <c:pt idx="1793">
                  <c:v>26164</c:v>
                </c:pt>
                <c:pt idx="1794">
                  <c:v>26165</c:v>
                </c:pt>
                <c:pt idx="1795">
                  <c:v>26166</c:v>
                </c:pt>
                <c:pt idx="1796">
                  <c:v>26167</c:v>
                </c:pt>
                <c:pt idx="1797">
                  <c:v>26168</c:v>
                </c:pt>
                <c:pt idx="1798">
                  <c:v>26169</c:v>
                </c:pt>
                <c:pt idx="1799">
                  <c:v>26170</c:v>
                </c:pt>
                <c:pt idx="1800">
                  <c:v>26171</c:v>
                </c:pt>
                <c:pt idx="1801">
                  <c:v>26172</c:v>
                </c:pt>
                <c:pt idx="1802">
                  <c:v>26173</c:v>
                </c:pt>
                <c:pt idx="1803">
                  <c:v>26174</c:v>
                </c:pt>
                <c:pt idx="1804">
                  <c:v>26175</c:v>
                </c:pt>
                <c:pt idx="1805">
                  <c:v>26176</c:v>
                </c:pt>
                <c:pt idx="1806">
                  <c:v>26177</c:v>
                </c:pt>
                <c:pt idx="1807">
                  <c:v>26178</c:v>
                </c:pt>
                <c:pt idx="1808">
                  <c:v>26179</c:v>
                </c:pt>
                <c:pt idx="1809">
                  <c:v>26180</c:v>
                </c:pt>
                <c:pt idx="1810">
                  <c:v>26181</c:v>
                </c:pt>
                <c:pt idx="1811">
                  <c:v>26182</c:v>
                </c:pt>
                <c:pt idx="1812">
                  <c:v>26183</c:v>
                </c:pt>
                <c:pt idx="1813">
                  <c:v>26184</c:v>
                </c:pt>
                <c:pt idx="1814">
                  <c:v>26185</c:v>
                </c:pt>
                <c:pt idx="1815">
                  <c:v>26186</c:v>
                </c:pt>
                <c:pt idx="1816">
                  <c:v>26187</c:v>
                </c:pt>
                <c:pt idx="1817">
                  <c:v>26188</c:v>
                </c:pt>
                <c:pt idx="1818">
                  <c:v>26189</c:v>
                </c:pt>
                <c:pt idx="1819">
                  <c:v>26190</c:v>
                </c:pt>
                <c:pt idx="1820">
                  <c:v>26191</c:v>
                </c:pt>
                <c:pt idx="1821">
                  <c:v>26192</c:v>
                </c:pt>
                <c:pt idx="1822">
                  <c:v>26193</c:v>
                </c:pt>
                <c:pt idx="1823">
                  <c:v>26194</c:v>
                </c:pt>
                <c:pt idx="1824">
                  <c:v>26195</c:v>
                </c:pt>
                <c:pt idx="1825">
                  <c:v>26196</c:v>
                </c:pt>
                <c:pt idx="1826">
                  <c:v>26197</c:v>
                </c:pt>
                <c:pt idx="1827">
                  <c:v>26198</c:v>
                </c:pt>
                <c:pt idx="1828">
                  <c:v>26199</c:v>
                </c:pt>
                <c:pt idx="1829">
                  <c:v>26200</c:v>
                </c:pt>
                <c:pt idx="1830">
                  <c:v>26201</c:v>
                </c:pt>
                <c:pt idx="1831">
                  <c:v>26202</c:v>
                </c:pt>
                <c:pt idx="1832">
                  <c:v>26203</c:v>
                </c:pt>
                <c:pt idx="1833">
                  <c:v>26204</c:v>
                </c:pt>
                <c:pt idx="1834">
                  <c:v>26205</c:v>
                </c:pt>
                <c:pt idx="1835">
                  <c:v>26206</c:v>
                </c:pt>
                <c:pt idx="1836">
                  <c:v>26420</c:v>
                </c:pt>
                <c:pt idx="1837">
                  <c:v>26421</c:v>
                </c:pt>
                <c:pt idx="1838">
                  <c:v>26422</c:v>
                </c:pt>
                <c:pt idx="1839">
                  <c:v>26423</c:v>
                </c:pt>
                <c:pt idx="1840">
                  <c:v>26424</c:v>
                </c:pt>
                <c:pt idx="1841">
                  <c:v>26425</c:v>
                </c:pt>
                <c:pt idx="1842">
                  <c:v>26426</c:v>
                </c:pt>
                <c:pt idx="1843">
                  <c:v>26427</c:v>
                </c:pt>
                <c:pt idx="1844">
                  <c:v>26428</c:v>
                </c:pt>
                <c:pt idx="1845">
                  <c:v>26429</c:v>
                </c:pt>
                <c:pt idx="1846">
                  <c:v>26430</c:v>
                </c:pt>
                <c:pt idx="1847">
                  <c:v>26431</c:v>
                </c:pt>
                <c:pt idx="1848">
                  <c:v>26432</c:v>
                </c:pt>
                <c:pt idx="1849">
                  <c:v>26433</c:v>
                </c:pt>
                <c:pt idx="1850">
                  <c:v>26434</c:v>
                </c:pt>
                <c:pt idx="1851">
                  <c:v>26435</c:v>
                </c:pt>
                <c:pt idx="1852">
                  <c:v>26436</c:v>
                </c:pt>
                <c:pt idx="1853">
                  <c:v>26437</c:v>
                </c:pt>
                <c:pt idx="1854">
                  <c:v>26438</c:v>
                </c:pt>
                <c:pt idx="1855">
                  <c:v>26439</c:v>
                </c:pt>
                <c:pt idx="1856">
                  <c:v>26440</c:v>
                </c:pt>
                <c:pt idx="1857">
                  <c:v>26441</c:v>
                </c:pt>
                <c:pt idx="1858">
                  <c:v>26442</c:v>
                </c:pt>
                <c:pt idx="1859">
                  <c:v>26443</c:v>
                </c:pt>
                <c:pt idx="1860">
                  <c:v>26444</c:v>
                </c:pt>
                <c:pt idx="1861">
                  <c:v>26445</c:v>
                </c:pt>
                <c:pt idx="1862">
                  <c:v>26446</c:v>
                </c:pt>
                <c:pt idx="1863">
                  <c:v>26447</c:v>
                </c:pt>
                <c:pt idx="1864">
                  <c:v>26448</c:v>
                </c:pt>
                <c:pt idx="1865">
                  <c:v>26449</c:v>
                </c:pt>
                <c:pt idx="1866">
                  <c:v>26450</c:v>
                </c:pt>
                <c:pt idx="1867">
                  <c:v>26451</c:v>
                </c:pt>
                <c:pt idx="1868">
                  <c:v>26452</c:v>
                </c:pt>
                <c:pt idx="1869">
                  <c:v>26453</c:v>
                </c:pt>
                <c:pt idx="1870">
                  <c:v>26454</c:v>
                </c:pt>
                <c:pt idx="1871">
                  <c:v>26455</c:v>
                </c:pt>
                <c:pt idx="1872">
                  <c:v>26456</c:v>
                </c:pt>
                <c:pt idx="1873">
                  <c:v>26457</c:v>
                </c:pt>
                <c:pt idx="1874">
                  <c:v>26458</c:v>
                </c:pt>
                <c:pt idx="1875">
                  <c:v>26459</c:v>
                </c:pt>
                <c:pt idx="1876">
                  <c:v>26460</c:v>
                </c:pt>
                <c:pt idx="1877">
                  <c:v>26461</c:v>
                </c:pt>
                <c:pt idx="1878">
                  <c:v>26462</c:v>
                </c:pt>
                <c:pt idx="1879">
                  <c:v>26463</c:v>
                </c:pt>
                <c:pt idx="1880">
                  <c:v>26464</c:v>
                </c:pt>
                <c:pt idx="1881">
                  <c:v>26465</c:v>
                </c:pt>
                <c:pt idx="1882">
                  <c:v>26466</c:v>
                </c:pt>
                <c:pt idx="1883">
                  <c:v>26467</c:v>
                </c:pt>
                <c:pt idx="1884">
                  <c:v>26468</c:v>
                </c:pt>
                <c:pt idx="1885">
                  <c:v>26469</c:v>
                </c:pt>
                <c:pt idx="1886">
                  <c:v>26470</c:v>
                </c:pt>
                <c:pt idx="1887">
                  <c:v>26471</c:v>
                </c:pt>
                <c:pt idx="1888">
                  <c:v>26472</c:v>
                </c:pt>
                <c:pt idx="1889">
                  <c:v>26473</c:v>
                </c:pt>
                <c:pt idx="1890">
                  <c:v>26474</c:v>
                </c:pt>
                <c:pt idx="1891">
                  <c:v>26475</c:v>
                </c:pt>
                <c:pt idx="1892">
                  <c:v>26476</c:v>
                </c:pt>
                <c:pt idx="1893">
                  <c:v>26477</c:v>
                </c:pt>
                <c:pt idx="1894">
                  <c:v>26478</c:v>
                </c:pt>
                <c:pt idx="1895">
                  <c:v>26479</c:v>
                </c:pt>
                <c:pt idx="1896">
                  <c:v>26480</c:v>
                </c:pt>
                <c:pt idx="1897">
                  <c:v>26481</c:v>
                </c:pt>
                <c:pt idx="1898">
                  <c:v>26482</c:v>
                </c:pt>
                <c:pt idx="1899">
                  <c:v>26483</c:v>
                </c:pt>
                <c:pt idx="1900">
                  <c:v>26484</c:v>
                </c:pt>
                <c:pt idx="1901">
                  <c:v>26485</c:v>
                </c:pt>
                <c:pt idx="1902">
                  <c:v>26486</c:v>
                </c:pt>
                <c:pt idx="1903">
                  <c:v>26487</c:v>
                </c:pt>
                <c:pt idx="1904">
                  <c:v>26488</c:v>
                </c:pt>
                <c:pt idx="1905">
                  <c:v>26489</c:v>
                </c:pt>
                <c:pt idx="1906">
                  <c:v>26490</c:v>
                </c:pt>
                <c:pt idx="1907">
                  <c:v>26491</c:v>
                </c:pt>
                <c:pt idx="1908">
                  <c:v>26492</c:v>
                </c:pt>
                <c:pt idx="1909">
                  <c:v>26493</c:v>
                </c:pt>
                <c:pt idx="1910">
                  <c:v>26494</c:v>
                </c:pt>
                <c:pt idx="1911">
                  <c:v>26495</c:v>
                </c:pt>
                <c:pt idx="1912">
                  <c:v>26496</c:v>
                </c:pt>
                <c:pt idx="1913">
                  <c:v>26497</c:v>
                </c:pt>
                <c:pt idx="1914">
                  <c:v>26498</c:v>
                </c:pt>
                <c:pt idx="1915">
                  <c:v>26499</c:v>
                </c:pt>
                <c:pt idx="1916">
                  <c:v>26500</c:v>
                </c:pt>
                <c:pt idx="1917">
                  <c:v>26501</c:v>
                </c:pt>
                <c:pt idx="1918">
                  <c:v>26502</c:v>
                </c:pt>
                <c:pt idx="1919">
                  <c:v>26503</c:v>
                </c:pt>
                <c:pt idx="1920">
                  <c:v>26504</c:v>
                </c:pt>
                <c:pt idx="1921">
                  <c:v>26505</c:v>
                </c:pt>
                <c:pt idx="1922">
                  <c:v>26506</c:v>
                </c:pt>
                <c:pt idx="1923">
                  <c:v>26507</c:v>
                </c:pt>
                <c:pt idx="1924">
                  <c:v>26508</c:v>
                </c:pt>
                <c:pt idx="1925">
                  <c:v>26509</c:v>
                </c:pt>
                <c:pt idx="1926">
                  <c:v>26510</c:v>
                </c:pt>
                <c:pt idx="1927">
                  <c:v>26511</c:v>
                </c:pt>
                <c:pt idx="1928">
                  <c:v>26512</c:v>
                </c:pt>
                <c:pt idx="1929">
                  <c:v>26513</c:v>
                </c:pt>
                <c:pt idx="1930">
                  <c:v>26514</c:v>
                </c:pt>
                <c:pt idx="1931">
                  <c:v>26515</c:v>
                </c:pt>
                <c:pt idx="1932">
                  <c:v>26516</c:v>
                </c:pt>
                <c:pt idx="1933">
                  <c:v>26517</c:v>
                </c:pt>
                <c:pt idx="1934">
                  <c:v>26518</c:v>
                </c:pt>
                <c:pt idx="1935">
                  <c:v>26519</c:v>
                </c:pt>
                <c:pt idx="1936">
                  <c:v>26520</c:v>
                </c:pt>
                <c:pt idx="1937">
                  <c:v>26521</c:v>
                </c:pt>
                <c:pt idx="1938">
                  <c:v>26522</c:v>
                </c:pt>
                <c:pt idx="1939">
                  <c:v>26523</c:v>
                </c:pt>
                <c:pt idx="1940">
                  <c:v>26524</c:v>
                </c:pt>
                <c:pt idx="1941">
                  <c:v>26525</c:v>
                </c:pt>
                <c:pt idx="1942">
                  <c:v>26526</c:v>
                </c:pt>
                <c:pt idx="1943">
                  <c:v>26527</c:v>
                </c:pt>
                <c:pt idx="1944">
                  <c:v>26528</c:v>
                </c:pt>
                <c:pt idx="1945">
                  <c:v>26529</c:v>
                </c:pt>
                <c:pt idx="1946">
                  <c:v>26530</c:v>
                </c:pt>
                <c:pt idx="1947">
                  <c:v>26531</c:v>
                </c:pt>
                <c:pt idx="1948">
                  <c:v>26532</c:v>
                </c:pt>
                <c:pt idx="1949">
                  <c:v>26533</c:v>
                </c:pt>
                <c:pt idx="1950">
                  <c:v>26534</c:v>
                </c:pt>
                <c:pt idx="1951">
                  <c:v>26535</c:v>
                </c:pt>
                <c:pt idx="1952">
                  <c:v>26536</c:v>
                </c:pt>
                <c:pt idx="1953">
                  <c:v>26537</c:v>
                </c:pt>
                <c:pt idx="1954">
                  <c:v>26538</c:v>
                </c:pt>
                <c:pt idx="1955">
                  <c:v>26539</c:v>
                </c:pt>
                <c:pt idx="1956">
                  <c:v>26540</c:v>
                </c:pt>
                <c:pt idx="1957">
                  <c:v>26541</c:v>
                </c:pt>
                <c:pt idx="1958">
                  <c:v>26542</c:v>
                </c:pt>
                <c:pt idx="1959">
                  <c:v>26543</c:v>
                </c:pt>
                <c:pt idx="1960">
                  <c:v>26544</c:v>
                </c:pt>
                <c:pt idx="1961">
                  <c:v>26545</c:v>
                </c:pt>
                <c:pt idx="1962">
                  <c:v>26546</c:v>
                </c:pt>
                <c:pt idx="1963">
                  <c:v>26547</c:v>
                </c:pt>
                <c:pt idx="1964">
                  <c:v>26548</c:v>
                </c:pt>
                <c:pt idx="1965">
                  <c:v>26549</c:v>
                </c:pt>
                <c:pt idx="1966">
                  <c:v>26550</c:v>
                </c:pt>
                <c:pt idx="1967">
                  <c:v>26551</c:v>
                </c:pt>
                <c:pt idx="1968">
                  <c:v>26552</c:v>
                </c:pt>
                <c:pt idx="1969">
                  <c:v>26553</c:v>
                </c:pt>
                <c:pt idx="1970">
                  <c:v>26554</c:v>
                </c:pt>
                <c:pt idx="1971">
                  <c:v>26555</c:v>
                </c:pt>
                <c:pt idx="1972">
                  <c:v>26556</c:v>
                </c:pt>
                <c:pt idx="1973">
                  <c:v>26557</c:v>
                </c:pt>
                <c:pt idx="1974">
                  <c:v>26558</c:v>
                </c:pt>
                <c:pt idx="1975">
                  <c:v>26559</c:v>
                </c:pt>
                <c:pt idx="1976">
                  <c:v>26560</c:v>
                </c:pt>
                <c:pt idx="1977">
                  <c:v>26561</c:v>
                </c:pt>
                <c:pt idx="1978">
                  <c:v>26562</c:v>
                </c:pt>
                <c:pt idx="1979">
                  <c:v>26563</c:v>
                </c:pt>
                <c:pt idx="1980">
                  <c:v>26564</c:v>
                </c:pt>
                <c:pt idx="1981">
                  <c:v>26565</c:v>
                </c:pt>
                <c:pt idx="1982">
                  <c:v>26566</c:v>
                </c:pt>
                <c:pt idx="1983">
                  <c:v>26567</c:v>
                </c:pt>
                <c:pt idx="1984">
                  <c:v>26568</c:v>
                </c:pt>
                <c:pt idx="1985">
                  <c:v>26569</c:v>
                </c:pt>
                <c:pt idx="1986">
                  <c:v>26570</c:v>
                </c:pt>
                <c:pt idx="1987">
                  <c:v>26571</c:v>
                </c:pt>
                <c:pt idx="1988">
                  <c:v>26572</c:v>
                </c:pt>
                <c:pt idx="1989">
                  <c:v>26785</c:v>
                </c:pt>
                <c:pt idx="1990">
                  <c:v>26786</c:v>
                </c:pt>
                <c:pt idx="1991">
                  <c:v>26787</c:v>
                </c:pt>
                <c:pt idx="1992">
                  <c:v>26788</c:v>
                </c:pt>
                <c:pt idx="1993">
                  <c:v>26789</c:v>
                </c:pt>
                <c:pt idx="1994">
                  <c:v>26790</c:v>
                </c:pt>
                <c:pt idx="1995">
                  <c:v>26791</c:v>
                </c:pt>
                <c:pt idx="1996">
                  <c:v>26792</c:v>
                </c:pt>
                <c:pt idx="1997">
                  <c:v>26793</c:v>
                </c:pt>
                <c:pt idx="1998">
                  <c:v>26794</c:v>
                </c:pt>
                <c:pt idx="1999">
                  <c:v>26795</c:v>
                </c:pt>
                <c:pt idx="2000">
                  <c:v>26796</c:v>
                </c:pt>
                <c:pt idx="2001">
                  <c:v>26797</c:v>
                </c:pt>
                <c:pt idx="2002">
                  <c:v>26798</c:v>
                </c:pt>
                <c:pt idx="2003">
                  <c:v>26799</c:v>
                </c:pt>
                <c:pt idx="2004">
                  <c:v>26800</c:v>
                </c:pt>
                <c:pt idx="2005">
                  <c:v>26801</c:v>
                </c:pt>
                <c:pt idx="2006">
                  <c:v>26802</c:v>
                </c:pt>
                <c:pt idx="2007">
                  <c:v>26803</c:v>
                </c:pt>
                <c:pt idx="2008">
                  <c:v>26804</c:v>
                </c:pt>
                <c:pt idx="2009">
                  <c:v>26805</c:v>
                </c:pt>
                <c:pt idx="2010">
                  <c:v>26806</c:v>
                </c:pt>
                <c:pt idx="2011">
                  <c:v>26807</c:v>
                </c:pt>
                <c:pt idx="2012">
                  <c:v>26808</c:v>
                </c:pt>
                <c:pt idx="2013">
                  <c:v>26809</c:v>
                </c:pt>
                <c:pt idx="2014">
                  <c:v>26810</c:v>
                </c:pt>
                <c:pt idx="2015">
                  <c:v>26811</c:v>
                </c:pt>
                <c:pt idx="2016">
                  <c:v>26812</c:v>
                </c:pt>
                <c:pt idx="2017">
                  <c:v>26813</c:v>
                </c:pt>
                <c:pt idx="2018">
                  <c:v>26814</c:v>
                </c:pt>
                <c:pt idx="2019">
                  <c:v>26815</c:v>
                </c:pt>
                <c:pt idx="2020">
                  <c:v>26816</c:v>
                </c:pt>
                <c:pt idx="2021">
                  <c:v>26817</c:v>
                </c:pt>
                <c:pt idx="2022">
                  <c:v>26818</c:v>
                </c:pt>
                <c:pt idx="2023">
                  <c:v>26819</c:v>
                </c:pt>
                <c:pt idx="2024">
                  <c:v>26820</c:v>
                </c:pt>
                <c:pt idx="2025">
                  <c:v>26821</c:v>
                </c:pt>
                <c:pt idx="2026">
                  <c:v>26822</c:v>
                </c:pt>
                <c:pt idx="2027">
                  <c:v>26823</c:v>
                </c:pt>
                <c:pt idx="2028">
                  <c:v>26824</c:v>
                </c:pt>
                <c:pt idx="2029">
                  <c:v>26825</c:v>
                </c:pt>
                <c:pt idx="2030">
                  <c:v>26826</c:v>
                </c:pt>
                <c:pt idx="2031">
                  <c:v>26827</c:v>
                </c:pt>
                <c:pt idx="2032">
                  <c:v>26828</c:v>
                </c:pt>
                <c:pt idx="2033">
                  <c:v>26829</c:v>
                </c:pt>
                <c:pt idx="2034">
                  <c:v>26830</c:v>
                </c:pt>
                <c:pt idx="2035">
                  <c:v>26831</c:v>
                </c:pt>
                <c:pt idx="2036">
                  <c:v>26832</c:v>
                </c:pt>
                <c:pt idx="2037">
                  <c:v>26833</c:v>
                </c:pt>
                <c:pt idx="2038">
                  <c:v>26834</c:v>
                </c:pt>
                <c:pt idx="2039">
                  <c:v>26835</c:v>
                </c:pt>
                <c:pt idx="2040">
                  <c:v>26836</c:v>
                </c:pt>
                <c:pt idx="2041">
                  <c:v>26837</c:v>
                </c:pt>
                <c:pt idx="2042">
                  <c:v>26838</c:v>
                </c:pt>
                <c:pt idx="2043">
                  <c:v>26839</c:v>
                </c:pt>
                <c:pt idx="2044">
                  <c:v>26840</c:v>
                </c:pt>
                <c:pt idx="2045">
                  <c:v>26841</c:v>
                </c:pt>
                <c:pt idx="2046">
                  <c:v>26842</c:v>
                </c:pt>
                <c:pt idx="2047">
                  <c:v>26843</c:v>
                </c:pt>
                <c:pt idx="2048">
                  <c:v>26844</c:v>
                </c:pt>
                <c:pt idx="2049">
                  <c:v>26845</c:v>
                </c:pt>
                <c:pt idx="2050">
                  <c:v>26846</c:v>
                </c:pt>
                <c:pt idx="2051">
                  <c:v>26847</c:v>
                </c:pt>
                <c:pt idx="2052">
                  <c:v>26848</c:v>
                </c:pt>
                <c:pt idx="2053">
                  <c:v>26849</c:v>
                </c:pt>
                <c:pt idx="2054">
                  <c:v>26850</c:v>
                </c:pt>
                <c:pt idx="2055">
                  <c:v>26851</c:v>
                </c:pt>
                <c:pt idx="2056">
                  <c:v>26852</c:v>
                </c:pt>
                <c:pt idx="2057">
                  <c:v>26853</c:v>
                </c:pt>
                <c:pt idx="2058">
                  <c:v>26854</c:v>
                </c:pt>
                <c:pt idx="2059">
                  <c:v>26855</c:v>
                </c:pt>
                <c:pt idx="2060">
                  <c:v>26856</c:v>
                </c:pt>
                <c:pt idx="2061">
                  <c:v>26857</c:v>
                </c:pt>
                <c:pt idx="2062">
                  <c:v>26858</c:v>
                </c:pt>
                <c:pt idx="2063">
                  <c:v>26859</c:v>
                </c:pt>
                <c:pt idx="2064">
                  <c:v>26860</c:v>
                </c:pt>
                <c:pt idx="2065">
                  <c:v>26861</c:v>
                </c:pt>
                <c:pt idx="2066">
                  <c:v>26862</c:v>
                </c:pt>
                <c:pt idx="2067">
                  <c:v>26863</c:v>
                </c:pt>
                <c:pt idx="2068">
                  <c:v>26864</c:v>
                </c:pt>
                <c:pt idx="2069">
                  <c:v>26865</c:v>
                </c:pt>
                <c:pt idx="2070">
                  <c:v>26866</c:v>
                </c:pt>
                <c:pt idx="2071">
                  <c:v>26867</c:v>
                </c:pt>
                <c:pt idx="2072">
                  <c:v>26868</c:v>
                </c:pt>
                <c:pt idx="2073">
                  <c:v>26869</c:v>
                </c:pt>
                <c:pt idx="2074">
                  <c:v>26870</c:v>
                </c:pt>
                <c:pt idx="2075">
                  <c:v>26871</c:v>
                </c:pt>
                <c:pt idx="2076">
                  <c:v>26872</c:v>
                </c:pt>
                <c:pt idx="2077">
                  <c:v>26873</c:v>
                </c:pt>
                <c:pt idx="2078">
                  <c:v>26874</c:v>
                </c:pt>
                <c:pt idx="2079">
                  <c:v>26875</c:v>
                </c:pt>
                <c:pt idx="2080">
                  <c:v>26876</c:v>
                </c:pt>
                <c:pt idx="2081">
                  <c:v>26877</c:v>
                </c:pt>
                <c:pt idx="2082">
                  <c:v>26878</c:v>
                </c:pt>
                <c:pt idx="2083">
                  <c:v>26879</c:v>
                </c:pt>
                <c:pt idx="2084">
                  <c:v>26880</c:v>
                </c:pt>
                <c:pt idx="2085">
                  <c:v>26881</c:v>
                </c:pt>
                <c:pt idx="2086">
                  <c:v>26882</c:v>
                </c:pt>
                <c:pt idx="2087">
                  <c:v>26883</c:v>
                </c:pt>
                <c:pt idx="2088">
                  <c:v>26884</c:v>
                </c:pt>
                <c:pt idx="2089">
                  <c:v>26885</c:v>
                </c:pt>
                <c:pt idx="2090">
                  <c:v>26886</c:v>
                </c:pt>
                <c:pt idx="2091">
                  <c:v>26887</c:v>
                </c:pt>
                <c:pt idx="2092">
                  <c:v>26888</c:v>
                </c:pt>
                <c:pt idx="2093">
                  <c:v>26889</c:v>
                </c:pt>
                <c:pt idx="2094">
                  <c:v>26890</c:v>
                </c:pt>
                <c:pt idx="2095">
                  <c:v>26891</c:v>
                </c:pt>
                <c:pt idx="2096">
                  <c:v>26892</c:v>
                </c:pt>
                <c:pt idx="2097">
                  <c:v>26893</c:v>
                </c:pt>
                <c:pt idx="2098">
                  <c:v>26894</c:v>
                </c:pt>
                <c:pt idx="2099">
                  <c:v>26895</c:v>
                </c:pt>
                <c:pt idx="2100">
                  <c:v>26896</c:v>
                </c:pt>
                <c:pt idx="2101">
                  <c:v>26897</c:v>
                </c:pt>
                <c:pt idx="2102">
                  <c:v>26898</c:v>
                </c:pt>
                <c:pt idx="2103">
                  <c:v>26899</c:v>
                </c:pt>
                <c:pt idx="2104">
                  <c:v>26900</c:v>
                </c:pt>
                <c:pt idx="2105">
                  <c:v>26901</c:v>
                </c:pt>
                <c:pt idx="2106">
                  <c:v>26902</c:v>
                </c:pt>
                <c:pt idx="2107">
                  <c:v>26903</c:v>
                </c:pt>
                <c:pt idx="2108">
                  <c:v>26904</c:v>
                </c:pt>
                <c:pt idx="2109">
                  <c:v>26905</c:v>
                </c:pt>
                <c:pt idx="2110">
                  <c:v>26906</c:v>
                </c:pt>
                <c:pt idx="2111">
                  <c:v>26907</c:v>
                </c:pt>
                <c:pt idx="2112">
                  <c:v>26908</c:v>
                </c:pt>
                <c:pt idx="2113">
                  <c:v>26909</c:v>
                </c:pt>
                <c:pt idx="2114">
                  <c:v>26910</c:v>
                </c:pt>
                <c:pt idx="2115">
                  <c:v>26911</c:v>
                </c:pt>
                <c:pt idx="2116">
                  <c:v>26912</c:v>
                </c:pt>
                <c:pt idx="2117">
                  <c:v>26913</c:v>
                </c:pt>
                <c:pt idx="2118">
                  <c:v>26914</c:v>
                </c:pt>
                <c:pt idx="2119">
                  <c:v>26915</c:v>
                </c:pt>
                <c:pt idx="2120">
                  <c:v>26916</c:v>
                </c:pt>
                <c:pt idx="2121">
                  <c:v>26917</c:v>
                </c:pt>
                <c:pt idx="2122">
                  <c:v>26918</c:v>
                </c:pt>
                <c:pt idx="2123">
                  <c:v>26919</c:v>
                </c:pt>
                <c:pt idx="2124">
                  <c:v>26920</c:v>
                </c:pt>
                <c:pt idx="2125">
                  <c:v>26921</c:v>
                </c:pt>
                <c:pt idx="2126">
                  <c:v>26922</c:v>
                </c:pt>
                <c:pt idx="2127">
                  <c:v>26923</c:v>
                </c:pt>
                <c:pt idx="2128">
                  <c:v>26924</c:v>
                </c:pt>
                <c:pt idx="2129">
                  <c:v>26925</c:v>
                </c:pt>
                <c:pt idx="2130">
                  <c:v>26926</c:v>
                </c:pt>
                <c:pt idx="2131">
                  <c:v>26927</c:v>
                </c:pt>
                <c:pt idx="2132">
                  <c:v>26928</c:v>
                </c:pt>
                <c:pt idx="2133">
                  <c:v>26929</c:v>
                </c:pt>
                <c:pt idx="2134">
                  <c:v>26930</c:v>
                </c:pt>
                <c:pt idx="2135">
                  <c:v>26931</c:v>
                </c:pt>
                <c:pt idx="2136">
                  <c:v>26932</c:v>
                </c:pt>
                <c:pt idx="2137">
                  <c:v>26933</c:v>
                </c:pt>
                <c:pt idx="2138">
                  <c:v>26934</c:v>
                </c:pt>
                <c:pt idx="2139">
                  <c:v>26935</c:v>
                </c:pt>
                <c:pt idx="2140">
                  <c:v>26936</c:v>
                </c:pt>
                <c:pt idx="2141">
                  <c:v>26937</c:v>
                </c:pt>
                <c:pt idx="2142">
                  <c:v>27150</c:v>
                </c:pt>
                <c:pt idx="2143">
                  <c:v>27151</c:v>
                </c:pt>
                <c:pt idx="2144">
                  <c:v>27152</c:v>
                </c:pt>
                <c:pt idx="2145">
                  <c:v>27153</c:v>
                </c:pt>
                <c:pt idx="2146">
                  <c:v>27154</c:v>
                </c:pt>
                <c:pt idx="2147">
                  <c:v>27155</c:v>
                </c:pt>
                <c:pt idx="2148">
                  <c:v>27156</c:v>
                </c:pt>
                <c:pt idx="2149">
                  <c:v>27157</c:v>
                </c:pt>
                <c:pt idx="2150">
                  <c:v>27158</c:v>
                </c:pt>
                <c:pt idx="2151">
                  <c:v>27159</c:v>
                </c:pt>
                <c:pt idx="2152">
                  <c:v>27160</c:v>
                </c:pt>
                <c:pt idx="2153">
                  <c:v>27161</c:v>
                </c:pt>
                <c:pt idx="2154">
                  <c:v>27162</c:v>
                </c:pt>
                <c:pt idx="2155">
                  <c:v>27163</c:v>
                </c:pt>
                <c:pt idx="2156">
                  <c:v>27164</c:v>
                </c:pt>
                <c:pt idx="2157">
                  <c:v>27165</c:v>
                </c:pt>
                <c:pt idx="2158">
                  <c:v>27166</c:v>
                </c:pt>
                <c:pt idx="2159">
                  <c:v>27167</c:v>
                </c:pt>
                <c:pt idx="2160">
                  <c:v>27168</c:v>
                </c:pt>
                <c:pt idx="2161">
                  <c:v>27169</c:v>
                </c:pt>
                <c:pt idx="2162">
                  <c:v>27170</c:v>
                </c:pt>
                <c:pt idx="2163">
                  <c:v>27171</c:v>
                </c:pt>
                <c:pt idx="2164">
                  <c:v>27172</c:v>
                </c:pt>
                <c:pt idx="2165">
                  <c:v>27173</c:v>
                </c:pt>
                <c:pt idx="2166">
                  <c:v>27174</c:v>
                </c:pt>
                <c:pt idx="2167">
                  <c:v>27175</c:v>
                </c:pt>
                <c:pt idx="2168">
                  <c:v>27176</c:v>
                </c:pt>
                <c:pt idx="2169">
                  <c:v>27177</c:v>
                </c:pt>
                <c:pt idx="2170">
                  <c:v>27178</c:v>
                </c:pt>
                <c:pt idx="2171">
                  <c:v>27179</c:v>
                </c:pt>
                <c:pt idx="2172">
                  <c:v>27180</c:v>
                </c:pt>
                <c:pt idx="2173">
                  <c:v>27181</c:v>
                </c:pt>
                <c:pt idx="2174">
                  <c:v>27182</c:v>
                </c:pt>
                <c:pt idx="2175">
                  <c:v>27183</c:v>
                </c:pt>
                <c:pt idx="2176">
                  <c:v>27184</c:v>
                </c:pt>
                <c:pt idx="2177">
                  <c:v>27185</c:v>
                </c:pt>
                <c:pt idx="2178">
                  <c:v>27186</c:v>
                </c:pt>
                <c:pt idx="2179">
                  <c:v>27187</c:v>
                </c:pt>
                <c:pt idx="2180">
                  <c:v>27188</c:v>
                </c:pt>
                <c:pt idx="2181">
                  <c:v>27189</c:v>
                </c:pt>
                <c:pt idx="2182">
                  <c:v>27190</c:v>
                </c:pt>
                <c:pt idx="2183">
                  <c:v>27191</c:v>
                </c:pt>
                <c:pt idx="2184">
                  <c:v>27192</c:v>
                </c:pt>
                <c:pt idx="2185">
                  <c:v>27193</c:v>
                </c:pt>
                <c:pt idx="2186">
                  <c:v>27194</c:v>
                </c:pt>
                <c:pt idx="2187">
                  <c:v>27195</c:v>
                </c:pt>
                <c:pt idx="2188">
                  <c:v>27196</c:v>
                </c:pt>
                <c:pt idx="2189">
                  <c:v>27197</c:v>
                </c:pt>
                <c:pt idx="2190">
                  <c:v>27198</c:v>
                </c:pt>
                <c:pt idx="2191">
                  <c:v>27199</c:v>
                </c:pt>
                <c:pt idx="2192">
                  <c:v>27200</c:v>
                </c:pt>
                <c:pt idx="2193">
                  <c:v>27201</c:v>
                </c:pt>
                <c:pt idx="2194">
                  <c:v>27202</c:v>
                </c:pt>
                <c:pt idx="2195">
                  <c:v>27203</c:v>
                </c:pt>
                <c:pt idx="2196">
                  <c:v>27204</c:v>
                </c:pt>
                <c:pt idx="2197">
                  <c:v>27205</c:v>
                </c:pt>
                <c:pt idx="2198">
                  <c:v>27206</c:v>
                </c:pt>
                <c:pt idx="2199">
                  <c:v>27207</c:v>
                </c:pt>
                <c:pt idx="2200">
                  <c:v>27208</c:v>
                </c:pt>
                <c:pt idx="2201">
                  <c:v>27209</c:v>
                </c:pt>
                <c:pt idx="2202">
                  <c:v>27210</c:v>
                </c:pt>
                <c:pt idx="2203">
                  <c:v>27211</c:v>
                </c:pt>
                <c:pt idx="2204">
                  <c:v>27212</c:v>
                </c:pt>
                <c:pt idx="2205">
                  <c:v>27213</c:v>
                </c:pt>
                <c:pt idx="2206">
                  <c:v>27214</c:v>
                </c:pt>
                <c:pt idx="2207">
                  <c:v>27215</c:v>
                </c:pt>
                <c:pt idx="2208">
                  <c:v>27216</c:v>
                </c:pt>
                <c:pt idx="2209">
                  <c:v>27217</c:v>
                </c:pt>
                <c:pt idx="2210">
                  <c:v>27218</c:v>
                </c:pt>
                <c:pt idx="2211">
                  <c:v>27219</c:v>
                </c:pt>
                <c:pt idx="2212">
                  <c:v>27220</c:v>
                </c:pt>
                <c:pt idx="2213">
                  <c:v>27221</c:v>
                </c:pt>
                <c:pt idx="2214">
                  <c:v>27222</c:v>
                </c:pt>
                <c:pt idx="2215">
                  <c:v>27223</c:v>
                </c:pt>
                <c:pt idx="2216">
                  <c:v>27224</c:v>
                </c:pt>
                <c:pt idx="2217">
                  <c:v>27225</c:v>
                </c:pt>
                <c:pt idx="2218">
                  <c:v>27226</c:v>
                </c:pt>
                <c:pt idx="2219">
                  <c:v>27227</c:v>
                </c:pt>
                <c:pt idx="2220">
                  <c:v>27228</c:v>
                </c:pt>
                <c:pt idx="2221">
                  <c:v>27229</c:v>
                </c:pt>
                <c:pt idx="2222">
                  <c:v>27230</c:v>
                </c:pt>
                <c:pt idx="2223">
                  <c:v>27231</c:v>
                </c:pt>
                <c:pt idx="2224">
                  <c:v>27232</c:v>
                </c:pt>
                <c:pt idx="2225">
                  <c:v>27233</c:v>
                </c:pt>
                <c:pt idx="2226">
                  <c:v>27234</c:v>
                </c:pt>
                <c:pt idx="2227">
                  <c:v>27235</c:v>
                </c:pt>
                <c:pt idx="2228">
                  <c:v>27236</c:v>
                </c:pt>
                <c:pt idx="2229">
                  <c:v>27237</c:v>
                </c:pt>
                <c:pt idx="2230">
                  <c:v>27238</c:v>
                </c:pt>
                <c:pt idx="2231">
                  <c:v>27239</c:v>
                </c:pt>
                <c:pt idx="2232">
                  <c:v>27240</c:v>
                </c:pt>
                <c:pt idx="2233">
                  <c:v>27241</c:v>
                </c:pt>
                <c:pt idx="2234">
                  <c:v>27242</c:v>
                </c:pt>
                <c:pt idx="2235">
                  <c:v>27243</c:v>
                </c:pt>
                <c:pt idx="2236">
                  <c:v>27244</c:v>
                </c:pt>
                <c:pt idx="2237">
                  <c:v>27245</c:v>
                </c:pt>
                <c:pt idx="2238">
                  <c:v>27246</c:v>
                </c:pt>
                <c:pt idx="2239">
                  <c:v>27247</c:v>
                </c:pt>
                <c:pt idx="2240">
                  <c:v>27248</c:v>
                </c:pt>
                <c:pt idx="2241">
                  <c:v>27249</c:v>
                </c:pt>
                <c:pt idx="2242">
                  <c:v>27250</c:v>
                </c:pt>
                <c:pt idx="2243">
                  <c:v>27251</c:v>
                </c:pt>
                <c:pt idx="2244">
                  <c:v>27252</c:v>
                </c:pt>
                <c:pt idx="2245">
                  <c:v>27253</c:v>
                </c:pt>
                <c:pt idx="2246">
                  <c:v>27254</c:v>
                </c:pt>
                <c:pt idx="2247">
                  <c:v>27255</c:v>
                </c:pt>
                <c:pt idx="2248">
                  <c:v>27256</c:v>
                </c:pt>
                <c:pt idx="2249">
                  <c:v>27257</c:v>
                </c:pt>
                <c:pt idx="2250">
                  <c:v>27258</c:v>
                </c:pt>
                <c:pt idx="2251">
                  <c:v>27259</c:v>
                </c:pt>
                <c:pt idx="2252">
                  <c:v>27260</c:v>
                </c:pt>
                <c:pt idx="2253">
                  <c:v>27261</c:v>
                </c:pt>
                <c:pt idx="2254">
                  <c:v>27262</c:v>
                </c:pt>
                <c:pt idx="2255">
                  <c:v>27263</c:v>
                </c:pt>
                <c:pt idx="2256">
                  <c:v>27264</c:v>
                </c:pt>
                <c:pt idx="2257">
                  <c:v>27265</c:v>
                </c:pt>
                <c:pt idx="2258">
                  <c:v>27266</c:v>
                </c:pt>
                <c:pt idx="2259">
                  <c:v>27267</c:v>
                </c:pt>
                <c:pt idx="2260">
                  <c:v>27268</c:v>
                </c:pt>
                <c:pt idx="2261">
                  <c:v>27269</c:v>
                </c:pt>
                <c:pt idx="2262">
                  <c:v>27270</c:v>
                </c:pt>
                <c:pt idx="2263">
                  <c:v>27271</c:v>
                </c:pt>
                <c:pt idx="2264">
                  <c:v>27272</c:v>
                </c:pt>
                <c:pt idx="2265">
                  <c:v>27273</c:v>
                </c:pt>
                <c:pt idx="2266">
                  <c:v>27274</c:v>
                </c:pt>
                <c:pt idx="2267">
                  <c:v>27275</c:v>
                </c:pt>
                <c:pt idx="2268">
                  <c:v>27276</c:v>
                </c:pt>
                <c:pt idx="2269">
                  <c:v>27277</c:v>
                </c:pt>
                <c:pt idx="2270">
                  <c:v>27278</c:v>
                </c:pt>
                <c:pt idx="2271">
                  <c:v>27279</c:v>
                </c:pt>
                <c:pt idx="2272">
                  <c:v>27280</c:v>
                </c:pt>
                <c:pt idx="2273">
                  <c:v>27281</c:v>
                </c:pt>
                <c:pt idx="2274">
                  <c:v>27282</c:v>
                </c:pt>
                <c:pt idx="2275">
                  <c:v>27283</c:v>
                </c:pt>
                <c:pt idx="2276">
                  <c:v>27284</c:v>
                </c:pt>
                <c:pt idx="2277">
                  <c:v>27285</c:v>
                </c:pt>
                <c:pt idx="2278">
                  <c:v>27286</c:v>
                </c:pt>
                <c:pt idx="2279">
                  <c:v>27287</c:v>
                </c:pt>
                <c:pt idx="2280">
                  <c:v>27288</c:v>
                </c:pt>
                <c:pt idx="2281">
                  <c:v>27289</c:v>
                </c:pt>
                <c:pt idx="2282">
                  <c:v>27290</c:v>
                </c:pt>
                <c:pt idx="2283">
                  <c:v>27291</c:v>
                </c:pt>
                <c:pt idx="2284">
                  <c:v>27292</c:v>
                </c:pt>
                <c:pt idx="2285">
                  <c:v>27293</c:v>
                </c:pt>
                <c:pt idx="2286">
                  <c:v>27294</c:v>
                </c:pt>
                <c:pt idx="2287">
                  <c:v>27295</c:v>
                </c:pt>
                <c:pt idx="2288">
                  <c:v>27296</c:v>
                </c:pt>
                <c:pt idx="2289">
                  <c:v>27297</c:v>
                </c:pt>
                <c:pt idx="2290">
                  <c:v>27298</c:v>
                </c:pt>
                <c:pt idx="2291">
                  <c:v>27299</c:v>
                </c:pt>
                <c:pt idx="2292">
                  <c:v>27300</c:v>
                </c:pt>
                <c:pt idx="2293">
                  <c:v>27301</c:v>
                </c:pt>
                <c:pt idx="2294">
                  <c:v>27302</c:v>
                </c:pt>
                <c:pt idx="2295">
                  <c:v>27515</c:v>
                </c:pt>
                <c:pt idx="2296">
                  <c:v>27516</c:v>
                </c:pt>
                <c:pt idx="2297">
                  <c:v>27517</c:v>
                </c:pt>
                <c:pt idx="2298">
                  <c:v>27518</c:v>
                </c:pt>
                <c:pt idx="2299">
                  <c:v>27519</c:v>
                </c:pt>
                <c:pt idx="2300">
                  <c:v>27520</c:v>
                </c:pt>
                <c:pt idx="2301">
                  <c:v>27521</c:v>
                </c:pt>
                <c:pt idx="2302">
                  <c:v>27522</c:v>
                </c:pt>
                <c:pt idx="2303">
                  <c:v>27523</c:v>
                </c:pt>
                <c:pt idx="2304">
                  <c:v>27524</c:v>
                </c:pt>
                <c:pt idx="2305">
                  <c:v>27525</c:v>
                </c:pt>
                <c:pt idx="2306">
                  <c:v>27526</c:v>
                </c:pt>
                <c:pt idx="2307">
                  <c:v>27527</c:v>
                </c:pt>
                <c:pt idx="2308">
                  <c:v>27528</c:v>
                </c:pt>
                <c:pt idx="2309">
                  <c:v>27529</c:v>
                </c:pt>
                <c:pt idx="2310">
                  <c:v>27530</c:v>
                </c:pt>
                <c:pt idx="2311">
                  <c:v>27531</c:v>
                </c:pt>
                <c:pt idx="2312">
                  <c:v>27532</c:v>
                </c:pt>
                <c:pt idx="2313">
                  <c:v>27533</c:v>
                </c:pt>
                <c:pt idx="2314">
                  <c:v>27534</c:v>
                </c:pt>
                <c:pt idx="2315">
                  <c:v>27535</c:v>
                </c:pt>
                <c:pt idx="2316">
                  <c:v>27536</c:v>
                </c:pt>
                <c:pt idx="2317">
                  <c:v>27537</c:v>
                </c:pt>
                <c:pt idx="2318">
                  <c:v>27538</c:v>
                </c:pt>
                <c:pt idx="2319">
                  <c:v>27539</c:v>
                </c:pt>
                <c:pt idx="2320">
                  <c:v>27540</c:v>
                </c:pt>
                <c:pt idx="2321">
                  <c:v>27541</c:v>
                </c:pt>
                <c:pt idx="2322">
                  <c:v>27542</c:v>
                </c:pt>
                <c:pt idx="2323">
                  <c:v>27543</c:v>
                </c:pt>
                <c:pt idx="2324">
                  <c:v>27544</c:v>
                </c:pt>
                <c:pt idx="2325">
                  <c:v>27545</c:v>
                </c:pt>
                <c:pt idx="2326">
                  <c:v>27546</c:v>
                </c:pt>
                <c:pt idx="2327">
                  <c:v>27547</c:v>
                </c:pt>
                <c:pt idx="2328">
                  <c:v>27548</c:v>
                </c:pt>
                <c:pt idx="2329">
                  <c:v>27549</c:v>
                </c:pt>
                <c:pt idx="2330">
                  <c:v>27550</c:v>
                </c:pt>
                <c:pt idx="2331">
                  <c:v>27551</c:v>
                </c:pt>
                <c:pt idx="2332">
                  <c:v>27552</c:v>
                </c:pt>
                <c:pt idx="2333">
                  <c:v>27553</c:v>
                </c:pt>
                <c:pt idx="2334">
                  <c:v>27554</c:v>
                </c:pt>
                <c:pt idx="2335">
                  <c:v>27555</c:v>
                </c:pt>
                <c:pt idx="2336">
                  <c:v>27556</c:v>
                </c:pt>
                <c:pt idx="2337">
                  <c:v>27557</c:v>
                </c:pt>
                <c:pt idx="2338">
                  <c:v>27558</c:v>
                </c:pt>
                <c:pt idx="2339">
                  <c:v>27559</c:v>
                </c:pt>
                <c:pt idx="2340">
                  <c:v>27560</c:v>
                </c:pt>
                <c:pt idx="2341">
                  <c:v>27561</c:v>
                </c:pt>
                <c:pt idx="2342">
                  <c:v>27562</c:v>
                </c:pt>
                <c:pt idx="2343">
                  <c:v>27563</c:v>
                </c:pt>
                <c:pt idx="2344">
                  <c:v>27564</c:v>
                </c:pt>
                <c:pt idx="2345">
                  <c:v>27565</c:v>
                </c:pt>
                <c:pt idx="2346">
                  <c:v>27566</c:v>
                </c:pt>
                <c:pt idx="2347">
                  <c:v>27567</c:v>
                </c:pt>
                <c:pt idx="2348">
                  <c:v>27568</c:v>
                </c:pt>
                <c:pt idx="2349">
                  <c:v>27569</c:v>
                </c:pt>
                <c:pt idx="2350">
                  <c:v>27570</c:v>
                </c:pt>
                <c:pt idx="2351">
                  <c:v>27571</c:v>
                </c:pt>
                <c:pt idx="2352">
                  <c:v>27572</c:v>
                </c:pt>
                <c:pt idx="2353">
                  <c:v>27573</c:v>
                </c:pt>
                <c:pt idx="2354">
                  <c:v>27574</c:v>
                </c:pt>
                <c:pt idx="2355">
                  <c:v>27575</c:v>
                </c:pt>
                <c:pt idx="2356">
                  <c:v>27576</c:v>
                </c:pt>
                <c:pt idx="2357">
                  <c:v>27577</c:v>
                </c:pt>
                <c:pt idx="2358">
                  <c:v>27578</c:v>
                </c:pt>
                <c:pt idx="2359">
                  <c:v>27579</c:v>
                </c:pt>
                <c:pt idx="2360">
                  <c:v>27580</c:v>
                </c:pt>
                <c:pt idx="2361">
                  <c:v>27581</c:v>
                </c:pt>
                <c:pt idx="2362">
                  <c:v>27582</c:v>
                </c:pt>
                <c:pt idx="2363">
                  <c:v>27583</c:v>
                </c:pt>
                <c:pt idx="2364">
                  <c:v>27584</c:v>
                </c:pt>
                <c:pt idx="2365">
                  <c:v>27585</c:v>
                </c:pt>
                <c:pt idx="2366">
                  <c:v>27586</c:v>
                </c:pt>
                <c:pt idx="2367">
                  <c:v>27587</c:v>
                </c:pt>
                <c:pt idx="2368">
                  <c:v>27588</c:v>
                </c:pt>
                <c:pt idx="2369">
                  <c:v>27589</c:v>
                </c:pt>
                <c:pt idx="2370">
                  <c:v>27590</c:v>
                </c:pt>
                <c:pt idx="2371">
                  <c:v>27591</c:v>
                </c:pt>
                <c:pt idx="2372">
                  <c:v>27592</c:v>
                </c:pt>
                <c:pt idx="2373">
                  <c:v>27593</c:v>
                </c:pt>
                <c:pt idx="2374">
                  <c:v>27594</c:v>
                </c:pt>
                <c:pt idx="2375">
                  <c:v>27595</c:v>
                </c:pt>
                <c:pt idx="2376">
                  <c:v>27596</c:v>
                </c:pt>
                <c:pt idx="2377">
                  <c:v>27597</c:v>
                </c:pt>
                <c:pt idx="2378">
                  <c:v>27598</c:v>
                </c:pt>
                <c:pt idx="2379">
                  <c:v>27599</c:v>
                </c:pt>
                <c:pt idx="2380">
                  <c:v>27600</c:v>
                </c:pt>
                <c:pt idx="2381">
                  <c:v>27601</c:v>
                </c:pt>
                <c:pt idx="2382">
                  <c:v>27602</c:v>
                </c:pt>
                <c:pt idx="2383">
                  <c:v>27603</c:v>
                </c:pt>
                <c:pt idx="2384">
                  <c:v>27604</c:v>
                </c:pt>
                <c:pt idx="2385">
                  <c:v>27605</c:v>
                </c:pt>
                <c:pt idx="2386">
                  <c:v>27606</c:v>
                </c:pt>
                <c:pt idx="2387">
                  <c:v>27607</c:v>
                </c:pt>
                <c:pt idx="2388">
                  <c:v>27608</c:v>
                </c:pt>
                <c:pt idx="2389">
                  <c:v>27609</c:v>
                </c:pt>
                <c:pt idx="2390">
                  <c:v>27610</c:v>
                </c:pt>
                <c:pt idx="2391">
                  <c:v>27611</c:v>
                </c:pt>
                <c:pt idx="2392">
                  <c:v>27612</c:v>
                </c:pt>
                <c:pt idx="2393">
                  <c:v>27613</c:v>
                </c:pt>
                <c:pt idx="2394">
                  <c:v>27614</c:v>
                </c:pt>
                <c:pt idx="2395">
                  <c:v>27615</c:v>
                </c:pt>
                <c:pt idx="2396">
                  <c:v>27616</c:v>
                </c:pt>
                <c:pt idx="2397">
                  <c:v>27617</c:v>
                </c:pt>
                <c:pt idx="2398">
                  <c:v>27618</c:v>
                </c:pt>
                <c:pt idx="2399">
                  <c:v>27619</c:v>
                </c:pt>
                <c:pt idx="2400">
                  <c:v>27620</c:v>
                </c:pt>
                <c:pt idx="2401">
                  <c:v>27621</c:v>
                </c:pt>
                <c:pt idx="2402">
                  <c:v>27622</c:v>
                </c:pt>
                <c:pt idx="2403">
                  <c:v>27623</c:v>
                </c:pt>
                <c:pt idx="2404">
                  <c:v>27624</c:v>
                </c:pt>
                <c:pt idx="2405">
                  <c:v>27625</c:v>
                </c:pt>
                <c:pt idx="2406">
                  <c:v>27626</c:v>
                </c:pt>
                <c:pt idx="2407">
                  <c:v>27627</c:v>
                </c:pt>
                <c:pt idx="2408">
                  <c:v>27628</c:v>
                </c:pt>
                <c:pt idx="2409">
                  <c:v>27629</c:v>
                </c:pt>
                <c:pt idx="2410">
                  <c:v>27630</c:v>
                </c:pt>
                <c:pt idx="2411">
                  <c:v>27631</c:v>
                </c:pt>
                <c:pt idx="2412">
                  <c:v>27632</c:v>
                </c:pt>
                <c:pt idx="2413">
                  <c:v>27633</c:v>
                </c:pt>
                <c:pt idx="2414">
                  <c:v>27634</c:v>
                </c:pt>
                <c:pt idx="2415">
                  <c:v>27635</c:v>
                </c:pt>
                <c:pt idx="2416">
                  <c:v>27636</c:v>
                </c:pt>
                <c:pt idx="2417">
                  <c:v>27637</c:v>
                </c:pt>
                <c:pt idx="2418">
                  <c:v>27638</c:v>
                </c:pt>
                <c:pt idx="2419">
                  <c:v>27639</c:v>
                </c:pt>
                <c:pt idx="2420">
                  <c:v>27640</c:v>
                </c:pt>
                <c:pt idx="2421">
                  <c:v>27641</c:v>
                </c:pt>
                <c:pt idx="2422">
                  <c:v>27642</c:v>
                </c:pt>
                <c:pt idx="2423">
                  <c:v>27643</c:v>
                </c:pt>
                <c:pt idx="2424">
                  <c:v>27644</c:v>
                </c:pt>
                <c:pt idx="2425">
                  <c:v>27645</c:v>
                </c:pt>
                <c:pt idx="2426">
                  <c:v>27646</c:v>
                </c:pt>
                <c:pt idx="2427">
                  <c:v>27647</c:v>
                </c:pt>
                <c:pt idx="2428">
                  <c:v>27648</c:v>
                </c:pt>
                <c:pt idx="2429">
                  <c:v>27649</c:v>
                </c:pt>
                <c:pt idx="2430">
                  <c:v>27650</c:v>
                </c:pt>
                <c:pt idx="2431">
                  <c:v>27651</c:v>
                </c:pt>
                <c:pt idx="2432">
                  <c:v>27652</c:v>
                </c:pt>
                <c:pt idx="2433">
                  <c:v>27653</c:v>
                </c:pt>
                <c:pt idx="2434">
                  <c:v>27654</c:v>
                </c:pt>
                <c:pt idx="2435">
                  <c:v>27655</c:v>
                </c:pt>
                <c:pt idx="2436">
                  <c:v>27656</c:v>
                </c:pt>
                <c:pt idx="2437">
                  <c:v>27657</c:v>
                </c:pt>
                <c:pt idx="2438">
                  <c:v>27658</c:v>
                </c:pt>
                <c:pt idx="2439">
                  <c:v>27659</c:v>
                </c:pt>
                <c:pt idx="2440">
                  <c:v>27660</c:v>
                </c:pt>
                <c:pt idx="2441">
                  <c:v>27661</c:v>
                </c:pt>
                <c:pt idx="2442">
                  <c:v>27662</c:v>
                </c:pt>
                <c:pt idx="2443">
                  <c:v>27663</c:v>
                </c:pt>
                <c:pt idx="2444">
                  <c:v>27664</c:v>
                </c:pt>
                <c:pt idx="2445">
                  <c:v>27665</c:v>
                </c:pt>
                <c:pt idx="2446">
                  <c:v>27666</c:v>
                </c:pt>
                <c:pt idx="2447">
                  <c:v>27667</c:v>
                </c:pt>
                <c:pt idx="2448">
                  <c:v>27881</c:v>
                </c:pt>
                <c:pt idx="2449">
                  <c:v>27882</c:v>
                </c:pt>
                <c:pt idx="2450">
                  <c:v>27883</c:v>
                </c:pt>
                <c:pt idx="2451">
                  <c:v>27884</c:v>
                </c:pt>
                <c:pt idx="2452">
                  <c:v>27885</c:v>
                </c:pt>
                <c:pt idx="2453">
                  <c:v>27886</c:v>
                </c:pt>
                <c:pt idx="2454">
                  <c:v>27887</c:v>
                </c:pt>
                <c:pt idx="2455">
                  <c:v>27888</c:v>
                </c:pt>
                <c:pt idx="2456">
                  <c:v>27889</c:v>
                </c:pt>
                <c:pt idx="2457">
                  <c:v>27890</c:v>
                </c:pt>
                <c:pt idx="2458">
                  <c:v>27891</c:v>
                </c:pt>
                <c:pt idx="2459">
                  <c:v>27892</c:v>
                </c:pt>
                <c:pt idx="2460">
                  <c:v>27893</c:v>
                </c:pt>
                <c:pt idx="2461">
                  <c:v>27894</c:v>
                </c:pt>
                <c:pt idx="2462">
                  <c:v>27895</c:v>
                </c:pt>
                <c:pt idx="2463">
                  <c:v>27896</c:v>
                </c:pt>
                <c:pt idx="2464">
                  <c:v>27897</c:v>
                </c:pt>
                <c:pt idx="2465">
                  <c:v>27898</c:v>
                </c:pt>
                <c:pt idx="2466">
                  <c:v>27899</c:v>
                </c:pt>
                <c:pt idx="2467">
                  <c:v>27900</c:v>
                </c:pt>
                <c:pt idx="2468">
                  <c:v>27901</c:v>
                </c:pt>
                <c:pt idx="2469">
                  <c:v>27902</c:v>
                </c:pt>
                <c:pt idx="2470">
                  <c:v>27903</c:v>
                </c:pt>
                <c:pt idx="2471">
                  <c:v>27904</c:v>
                </c:pt>
                <c:pt idx="2472">
                  <c:v>27905</c:v>
                </c:pt>
                <c:pt idx="2473">
                  <c:v>27906</c:v>
                </c:pt>
                <c:pt idx="2474">
                  <c:v>27907</c:v>
                </c:pt>
                <c:pt idx="2475">
                  <c:v>27908</c:v>
                </c:pt>
                <c:pt idx="2476">
                  <c:v>27909</c:v>
                </c:pt>
                <c:pt idx="2477">
                  <c:v>27910</c:v>
                </c:pt>
                <c:pt idx="2478">
                  <c:v>27911</c:v>
                </c:pt>
                <c:pt idx="2479">
                  <c:v>27912</c:v>
                </c:pt>
                <c:pt idx="2480">
                  <c:v>27913</c:v>
                </c:pt>
                <c:pt idx="2481">
                  <c:v>27914</c:v>
                </c:pt>
                <c:pt idx="2482">
                  <c:v>27915</c:v>
                </c:pt>
                <c:pt idx="2483">
                  <c:v>27916</c:v>
                </c:pt>
                <c:pt idx="2484">
                  <c:v>27917</c:v>
                </c:pt>
                <c:pt idx="2485">
                  <c:v>27918</c:v>
                </c:pt>
                <c:pt idx="2486">
                  <c:v>27919</c:v>
                </c:pt>
                <c:pt idx="2487">
                  <c:v>27920</c:v>
                </c:pt>
                <c:pt idx="2488">
                  <c:v>27921</c:v>
                </c:pt>
                <c:pt idx="2489">
                  <c:v>27922</c:v>
                </c:pt>
                <c:pt idx="2490">
                  <c:v>27923</c:v>
                </c:pt>
                <c:pt idx="2491">
                  <c:v>27924</c:v>
                </c:pt>
                <c:pt idx="2492">
                  <c:v>27925</c:v>
                </c:pt>
                <c:pt idx="2493">
                  <c:v>27926</c:v>
                </c:pt>
                <c:pt idx="2494">
                  <c:v>27927</c:v>
                </c:pt>
                <c:pt idx="2495">
                  <c:v>27928</c:v>
                </c:pt>
                <c:pt idx="2496">
                  <c:v>27929</c:v>
                </c:pt>
                <c:pt idx="2497">
                  <c:v>27930</c:v>
                </c:pt>
                <c:pt idx="2498">
                  <c:v>27931</c:v>
                </c:pt>
                <c:pt idx="2499">
                  <c:v>27932</c:v>
                </c:pt>
                <c:pt idx="2500">
                  <c:v>27933</c:v>
                </c:pt>
                <c:pt idx="2501">
                  <c:v>27934</c:v>
                </c:pt>
                <c:pt idx="2502">
                  <c:v>27935</c:v>
                </c:pt>
                <c:pt idx="2503">
                  <c:v>27936</c:v>
                </c:pt>
                <c:pt idx="2504">
                  <c:v>27937</c:v>
                </c:pt>
                <c:pt idx="2505">
                  <c:v>27938</c:v>
                </c:pt>
                <c:pt idx="2506">
                  <c:v>27939</c:v>
                </c:pt>
                <c:pt idx="2507">
                  <c:v>27940</c:v>
                </c:pt>
                <c:pt idx="2508">
                  <c:v>27941</c:v>
                </c:pt>
                <c:pt idx="2509">
                  <c:v>27942</c:v>
                </c:pt>
                <c:pt idx="2510">
                  <c:v>27943</c:v>
                </c:pt>
                <c:pt idx="2511">
                  <c:v>27944</c:v>
                </c:pt>
                <c:pt idx="2512">
                  <c:v>27945</c:v>
                </c:pt>
                <c:pt idx="2513">
                  <c:v>27946</c:v>
                </c:pt>
                <c:pt idx="2514">
                  <c:v>27947</c:v>
                </c:pt>
                <c:pt idx="2515">
                  <c:v>27948</c:v>
                </c:pt>
                <c:pt idx="2516">
                  <c:v>27949</c:v>
                </c:pt>
                <c:pt idx="2517">
                  <c:v>27950</c:v>
                </c:pt>
                <c:pt idx="2518">
                  <c:v>27951</c:v>
                </c:pt>
                <c:pt idx="2519">
                  <c:v>27952</c:v>
                </c:pt>
                <c:pt idx="2520">
                  <c:v>27953</c:v>
                </c:pt>
                <c:pt idx="2521">
                  <c:v>27954</c:v>
                </c:pt>
                <c:pt idx="2522">
                  <c:v>27955</c:v>
                </c:pt>
                <c:pt idx="2523">
                  <c:v>27956</c:v>
                </c:pt>
                <c:pt idx="2524">
                  <c:v>27957</c:v>
                </c:pt>
                <c:pt idx="2525">
                  <c:v>27958</c:v>
                </c:pt>
                <c:pt idx="2526">
                  <c:v>27959</c:v>
                </c:pt>
                <c:pt idx="2527">
                  <c:v>27960</c:v>
                </c:pt>
                <c:pt idx="2528">
                  <c:v>27961</c:v>
                </c:pt>
                <c:pt idx="2529">
                  <c:v>27962</c:v>
                </c:pt>
                <c:pt idx="2530">
                  <c:v>27963</c:v>
                </c:pt>
                <c:pt idx="2531">
                  <c:v>27964</c:v>
                </c:pt>
                <c:pt idx="2532">
                  <c:v>27965</c:v>
                </c:pt>
                <c:pt idx="2533">
                  <c:v>27966</c:v>
                </c:pt>
                <c:pt idx="2534">
                  <c:v>27967</c:v>
                </c:pt>
                <c:pt idx="2535">
                  <c:v>27968</c:v>
                </c:pt>
                <c:pt idx="2536">
                  <c:v>27969</c:v>
                </c:pt>
                <c:pt idx="2537">
                  <c:v>27970</c:v>
                </c:pt>
                <c:pt idx="2538">
                  <c:v>27971</c:v>
                </c:pt>
                <c:pt idx="2539">
                  <c:v>27972</c:v>
                </c:pt>
                <c:pt idx="2540">
                  <c:v>27973</c:v>
                </c:pt>
                <c:pt idx="2541">
                  <c:v>27974</c:v>
                </c:pt>
                <c:pt idx="2542">
                  <c:v>27975</c:v>
                </c:pt>
                <c:pt idx="2543">
                  <c:v>27976</c:v>
                </c:pt>
                <c:pt idx="2544">
                  <c:v>27977</c:v>
                </c:pt>
                <c:pt idx="2545">
                  <c:v>27978</c:v>
                </c:pt>
                <c:pt idx="2546">
                  <c:v>27979</c:v>
                </c:pt>
                <c:pt idx="2547">
                  <c:v>27980</c:v>
                </c:pt>
                <c:pt idx="2548">
                  <c:v>27981</c:v>
                </c:pt>
                <c:pt idx="2549">
                  <c:v>27982</c:v>
                </c:pt>
                <c:pt idx="2550">
                  <c:v>27983</c:v>
                </c:pt>
                <c:pt idx="2551">
                  <c:v>27984</c:v>
                </c:pt>
                <c:pt idx="2552">
                  <c:v>27985</c:v>
                </c:pt>
                <c:pt idx="2553">
                  <c:v>27986</c:v>
                </c:pt>
                <c:pt idx="2554">
                  <c:v>27987</c:v>
                </c:pt>
                <c:pt idx="2555">
                  <c:v>27988</c:v>
                </c:pt>
                <c:pt idx="2556">
                  <c:v>27989</c:v>
                </c:pt>
                <c:pt idx="2557">
                  <c:v>27990</c:v>
                </c:pt>
                <c:pt idx="2558">
                  <c:v>27991</c:v>
                </c:pt>
                <c:pt idx="2559">
                  <c:v>27992</c:v>
                </c:pt>
                <c:pt idx="2560">
                  <c:v>27993</c:v>
                </c:pt>
                <c:pt idx="2561">
                  <c:v>27994</c:v>
                </c:pt>
                <c:pt idx="2562">
                  <c:v>27995</c:v>
                </c:pt>
                <c:pt idx="2563">
                  <c:v>27996</c:v>
                </c:pt>
                <c:pt idx="2564">
                  <c:v>27997</c:v>
                </c:pt>
                <c:pt idx="2565">
                  <c:v>27998</c:v>
                </c:pt>
                <c:pt idx="2566">
                  <c:v>27999</c:v>
                </c:pt>
                <c:pt idx="2567">
                  <c:v>28000</c:v>
                </c:pt>
                <c:pt idx="2568">
                  <c:v>28001</c:v>
                </c:pt>
                <c:pt idx="2569">
                  <c:v>28002</c:v>
                </c:pt>
                <c:pt idx="2570">
                  <c:v>28003</c:v>
                </c:pt>
                <c:pt idx="2571">
                  <c:v>28004</c:v>
                </c:pt>
                <c:pt idx="2572">
                  <c:v>28005</c:v>
                </c:pt>
                <c:pt idx="2573">
                  <c:v>28006</c:v>
                </c:pt>
                <c:pt idx="2574">
                  <c:v>28007</c:v>
                </c:pt>
                <c:pt idx="2575">
                  <c:v>28008</c:v>
                </c:pt>
                <c:pt idx="2576">
                  <c:v>28009</c:v>
                </c:pt>
                <c:pt idx="2577">
                  <c:v>28010</c:v>
                </c:pt>
                <c:pt idx="2578">
                  <c:v>28011</c:v>
                </c:pt>
                <c:pt idx="2579">
                  <c:v>28012</c:v>
                </c:pt>
                <c:pt idx="2580">
                  <c:v>28013</c:v>
                </c:pt>
                <c:pt idx="2581">
                  <c:v>28014</c:v>
                </c:pt>
                <c:pt idx="2582">
                  <c:v>28015</c:v>
                </c:pt>
                <c:pt idx="2583">
                  <c:v>28016</c:v>
                </c:pt>
                <c:pt idx="2584">
                  <c:v>28017</c:v>
                </c:pt>
                <c:pt idx="2585">
                  <c:v>28018</c:v>
                </c:pt>
                <c:pt idx="2586">
                  <c:v>28019</c:v>
                </c:pt>
                <c:pt idx="2587">
                  <c:v>28020</c:v>
                </c:pt>
                <c:pt idx="2588">
                  <c:v>28021</c:v>
                </c:pt>
                <c:pt idx="2589">
                  <c:v>28022</c:v>
                </c:pt>
                <c:pt idx="2590">
                  <c:v>28023</c:v>
                </c:pt>
                <c:pt idx="2591">
                  <c:v>28024</c:v>
                </c:pt>
                <c:pt idx="2592">
                  <c:v>28025</c:v>
                </c:pt>
                <c:pt idx="2593">
                  <c:v>28026</c:v>
                </c:pt>
                <c:pt idx="2594">
                  <c:v>28027</c:v>
                </c:pt>
                <c:pt idx="2595">
                  <c:v>28028</c:v>
                </c:pt>
                <c:pt idx="2596">
                  <c:v>28029</c:v>
                </c:pt>
                <c:pt idx="2597">
                  <c:v>28030</c:v>
                </c:pt>
                <c:pt idx="2598">
                  <c:v>28031</c:v>
                </c:pt>
                <c:pt idx="2599">
                  <c:v>28032</c:v>
                </c:pt>
                <c:pt idx="2600">
                  <c:v>28033</c:v>
                </c:pt>
                <c:pt idx="2601">
                  <c:v>28246</c:v>
                </c:pt>
                <c:pt idx="2602">
                  <c:v>28247</c:v>
                </c:pt>
                <c:pt idx="2603">
                  <c:v>28248</c:v>
                </c:pt>
                <c:pt idx="2604">
                  <c:v>28249</c:v>
                </c:pt>
                <c:pt idx="2605">
                  <c:v>28250</c:v>
                </c:pt>
                <c:pt idx="2606">
                  <c:v>28251</c:v>
                </c:pt>
                <c:pt idx="2607">
                  <c:v>28252</c:v>
                </c:pt>
                <c:pt idx="2608">
                  <c:v>28253</c:v>
                </c:pt>
                <c:pt idx="2609">
                  <c:v>28254</c:v>
                </c:pt>
                <c:pt idx="2610">
                  <c:v>28255</c:v>
                </c:pt>
                <c:pt idx="2611">
                  <c:v>28256</c:v>
                </c:pt>
                <c:pt idx="2612">
                  <c:v>28257</c:v>
                </c:pt>
                <c:pt idx="2613">
                  <c:v>28258</c:v>
                </c:pt>
                <c:pt idx="2614">
                  <c:v>28259</c:v>
                </c:pt>
                <c:pt idx="2615">
                  <c:v>28260</c:v>
                </c:pt>
                <c:pt idx="2616">
                  <c:v>28261</c:v>
                </c:pt>
                <c:pt idx="2617">
                  <c:v>28262</c:v>
                </c:pt>
                <c:pt idx="2618">
                  <c:v>28263</c:v>
                </c:pt>
                <c:pt idx="2619">
                  <c:v>28264</c:v>
                </c:pt>
                <c:pt idx="2620">
                  <c:v>28265</c:v>
                </c:pt>
                <c:pt idx="2621">
                  <c:v>28266</c:v>
                </c:pt>
                <c:pt idx="2622">
                  <c:v>28267</c:v>
                </c:pt>
                <c:pt idx="2623">
                  <c:v>28268</c:v>
                </c:pt>
                <c:pt idx="2624">
                  <c:v>28269</c:v>
                </c:pt>
                <c:pt idx="2625">
                  <c:v>28270</c:v>
                </c:pt>
                <c:pt idx="2626">
                  <c:v>28271</c:v>
                </c:pt>
                <c:pt idx="2627">
                  <c:v>28272</c:v>
                </c:pt>
                <c:pt idx="2628">
                  <c:v>28273</c:v>
                </c:pt>
                <c:pt idx="2629">
                  <c:v>28274</c:v>
                </c:pt>
                <c:pt idx="2630">
                  <c:v>28275</c:v>
                </c:pt>
                <c:pt idx="2631">
                  <c:v>28276</c:v>
                </c:pt>
                <c:pt idx="2632">
                  <c:v>28277</c:v>
                </c:pt>
                <c:pt idx="2633">
                  <c:v>28278</c:v>
                </c:pt>
                <c:pt idx="2634">
                  <c:v>28279</c:v>
                </c:pt>
                <c:pt idx="2635">
                  <c:v>28280</c:v>
                </c:pt>
                <c:pt idx="2636">
                  <c:v>28281</c:v>
                </c:pt>
                <c:pt idx="2637">
                  <c:v>28282</c:v>
                </c:pt>
                <c:pt idx="2638">
                  <c:v>28283</c:v>
                </c:pt>
                <c:pt idx="2639">
                  <c:v>28284</c:v>
                </c:pt>
                <c:pt idx="2640">
                  <c:v>28285</c:v>
                </c:pt>
                <c:pt idx="2641">
                  <c:v>28286</c:v>
                </c:pt>
                <c:pt idx="2642">
                  <c:v>28287</c:v>
                </c:pt>
                <c:pt idx="2643">
                  <c:v>28288</c:v>
                </c:pt>
                <c:pt idx="2644">
                  <c:v>28289</c:v>
                </c:pt>
                <c:pt idx="2645">
                  <c:v>28290</c:v>
                </c:pt>
                <c:pt idx="2646">
                  <c:v>28291</c:v>
                </c:pt>
                <c:pt idx="2647">
                  <c:v>28292</c:v>
                </c:pt>
                <c:pt idx="2648">
                  <c:v>28293</c:v>
                </c:pt>
                <c:pt idx="2649">
                  <c:v>28294</c:v>
                </c:pt>
                <c:pt idx="2650">
                  <c:v>28295</c:v>
                </c:pt>
                <c:pt idx="2651">
                  <c:v>28296</c:v>
                </c:pt>
                <c:pt idx="2652">
                  <c:v>28297</c:v>
                </c:pt>
                <c:pt idx="2653">
                  <c:v>28298</c:v>
                </c:pt>
                <c:pt idx="2654">
                  <c:v>28299</c:v>
                </c:pt>
                <c:pt idx="2655">
                  <c:v>28300</c:v>
                </c:pt>
                <c:pt idx="2656">
                  <c:v>28301</c:v>
                </c:pt>
                <c:pt idx="2657">
                  <c:v>28302</c:v>
                </c:pt>
                <c:pt idx="2658">
                  <c:v>28303</c:v>
                </c:pt>
                <c:pt idx="2659">
                  <c:v>28304</c:v>
                </c:pt>
                <c:pt idx="2660">
                  <c:v>28305</c:v>
                </c:pt>
                <c:pt idx="2661">
                  <c:v>28306</c:v>
                </c:pt>
                <c:pt idx="2662">
                  <c:v>28307</c:v>
                </c:pt>
                <c:pt idx="2663">
                  <c:v>28308</c:v>
                </c:pt>
                <c:pt idx="2664">
                  <c:v>28309</c:v>
                </c:pt>
                <c:pt idx="2665">
                  <c:v>28310</c:v>
                </c:pt>
                <c:pt idx="2666">
                  <c:v>28311</c:v>
                </c:pt>
                <c:pt idx="2667">
                  <c:v>28312</c:v>
                </c:pt>
                <c:pt idx="2668">
                  <c:v>28313</c:v>
                </c:pt>
                <c:pt idx="2669">
                  <c:v>28314</c:v>
                </c:pt>
                <c:pt idx="2670">
                  <c:v>28315</c:v>
                </c:pt>
                <c:pt idx="2671">
                  <c:v>28316</c:v>
                </c:pt>
                <c:pt idx="2672">
                  <c:v>28317</c:v>
                </c:pt>
                <c:pt idx="2673">
                  <c:v>28318</c:v>
                </c:pt>
                <c:pt idx="2674">
                  <c:v>28319</c:v>
                </c:pt>
                <c:pt idx="2675">
                  <c:v>28320</c:v>
                </c:pt>
                <c:pt idx="2676">
                  <c:v>28321</c:v>
                </c:pt>
                <c:pt idx="2677">
                  <c:v>28322</c:v>
                </c:pt>
                <c:pt idx="2678">
                  <c:v>28323</c:v>
                </c:pt>
                <c:pt idx="2679">
                  <c:v>28324</c:v>
                </c:pt>
                <c:pt idx="2680">
                  <c:v>28325</c:v>
                </c:pt>
                <c:pt idx="2681">
                  <c:v>28326</c:v>
                </c:pt>
                <c:pt idx="2682">
                  <c:v>28327</c:v>
                </c:pt>
                <c:pt idx="2683">
                  <c:v>28328</c:v>
                </c:pt>
                <c:pt idx="2684">
                  <c:v>28329</c:v>
                </c:pt>
                <c:pt idx="2685">
                  <c:v>28330</c:v>
                </c:pt>
                <c:pt idx="2686">
                  <c:v>28331</c:v>
                </c:pt>
                <c:pt idx="2687">
                  <c:v>28332</c:v>
                </c:pt>
                <c:pt idx="2688">
                  <c:v>28333</c:v>
                </c:pt>
                <c:pt idx="2689">
                  <c:v>28334</c:v>
                </c:pt>
                <c:pt idx="2690">
                  <c:v>28335</c:v>
                </c:pt>
                <c:pt idx="2691">
                  <c:v>28336</c:v>
                </c:pt>
                <c:pt idx="2692">
                  <c:v>28337</c:v>
                </c:pt>
                <c:pt idx="2693">
                  <c:v>28338</c:v>
                </c:pt>
                <c:pt idx="2694">
                  <c:v>28339</c:v>
                </c:pt>
                <c:pt idx="2695">
                  <c:v>28340</c:v>
                </c:pt>
                <c:pt idx="2696">
                  <c:v>28341</c:v>
                </c:pt>
                <c:pt idx="2697">
                  <c:v>28342</c:v>
                </c:pt>
                <c:pt idx="2698">
                  <c:v>28343</c:v>
                </c:pt>
                <c:pt idx="2699">
                  <c:v>28344</c:v>
                </c:pt>
                <c:pt idx="2700">
                  <c:v>28345</c:v>
                </c:pt>
                <c:pt idx="2701">
                  <c:v>28346</c:v>
                </c:pt>
                <c:pt idx="2702">
                  <c:v>28347</c:v>
                </c:pt>
                <c:pt idx="2703">
                  <c:v>28348</c:v>
                </c:pt>
                <c:pt idx="2704">
                  <c:v>28349</c:v>
                </c:pt>
                <c:pt idx="2705">
                  <c:v>28350</c:v>
                </c:pt>
                <c:pt idx="2706">
                  <c:v>28351</c:v>
                </c:pt>
                <c:pt idx="2707">
                  <c:v>28352</c:v>
                </c:pt>
                <c:pt idx="2708">
                  <c:v>28353</c:v>
                </c:pt>
                <c:pt idx="2709">
                  <c:v>28354</c:v>
                </c:pt>
                <c:pt idx="2710">
                  <c:v>28355</c:v>
                </c:pt>
                <c:pt idx="2711">
                  <c:v>28356</c:v>
                </c:pt>
                <c:pt idx="2712">
                  <c:v>28357</c:v>
                </c:pt>
                <c:pt idx="2713">
                  <c:v>28358</c:v>
                </c:pt>
                <c:pt idx="2714">
                  <c:v>28359</c:v>
                </c:pt>
                <c:pt idx="2715">
                  <c:v>28360</c:v>
                </c:pt>
                <c:pt idx="2716">
                  <c:v>28361</c:v>
                </c:pt>
                <c:pt idx="2717">
                  <c:v>28362</c:v>
                </c:pt>
                <c:pt idx="2718">
                  <c:v>28363</c:v>
                </c:pt>
                <c:pt idx="2719">
                  <c:v>28364</c:v>
                </c:pt>
                <c:pt idx="2720">
                  <c:v>28365</c:v>
                </c:pt>
                <c:pt idx="2721">
                  <c:v>28366</c:v>
                </c:pt>
                <c:pt idx="2722">
                  <c:v>28367</c:v>
                </c:pt>
                <c:pt idx="2723">
                  <c:v>28368</c:v>
                </c:pt>
                <c:pt idx="2724">
                  <c:v>28369</c:v>
                </c:pt>
                <c:pt idx="2725">
                  <c:v>28370</c:v>
                </c:pt>
                <c:pt idx="2726">
                  <c:v>28371</c:v>
                </c:pt>
                <c:pt idx="2727">
                  <c:v>28372</c:v>
                </c:pt>
                <c:pt idx="2728">
                  <c:v>28373</c:v>
                </c:pt>
                <c:pt idx="2729">
                  <c:v>28374</c:v>
                </c:pt>
                <c:pt idx="2730">
                  <c:v>28375</c:v>
                </c:pt>
                <c:pt idx="2731">
                  <c:v>28376</c:v>
                </c:pt>
                <c:pt idx="2732">
                  <c:v>28377</c:v>
                </c:pt>
                <c:pt idx="2733">
                  <c:v>28378</c:v>
                </c:pt>
                <c:pt idx="2734">
                  <c:v>28379</c:v>
                </c:pt>
                <c:pt idx="2735">
                  <c:v>28380</c:v>
                </c:pt>
                <c:pt idx="2736">
                  <c:v>28381</c:v>
                </c:pt>
                <c:pt idx="2737">
                  <c:v>28382</c:v>
                </c:pt>
                <c:pt idx="2738">
                  <c:v>28383</c:v>
                </c:pt>
                <c:pt idx="2739">
                  <c:v>28384</c:v>
                </c:pt>
                <c:pt idx="2740">
                  <c:v>28385</c:v>
                </c:pt>
                <c:pt idx="2741">
                  <c:v>28386</c:v>
                </c:pt>
                <c:pt idx="2742">
                  <c:v>28387</c:v>
                </c:pt>
                <c:pt idx="2743">
                  <c:v>28388</c:v>
                </c:pt>
                <c:pt idx="2744">
                  <c:v>28389</c:v>
                </c:pt>
                <c:pt idx="2745">
                  <c:v>28390</c:v>
                </c:pt>
                <c:pt idx="2746">
                  <c:v>28391</c:v>
                </c:pt>
                <c:pt idx="2747">
                  <c:v>28392</c:v>
                </c:pt>
                <c:pt idx="2748">
                  <c:v>28393</c:v>
                </c:pt>
                <c:pt idx="2749">
                  <c:v>28394</c:v>
                </c:pt>
                <c:pt idx="2750">
                  <c:v>28395</c:v>
                </c:pt>
                <c:pt idx="2751">
                  <c:v>28396</c:v>
                </c:pt>
                <c:pt idx="2752">
                  <c:v>28397</c:v>
                </c:pt>
                <c:pt idx="2753">
                  <c:v>28398</c:v>
                </c:pt>
                <c:pt idx="2754">
                  <c:v>28611</c:v>
                </c:pt>
                <c:pt idx="2755">
                  <c:v>28612</c:v>
                </c:pt>
                <c:pt idx="2756">
                  <c:v>28613</c:v>
                </c:pt>
                <c:pt idx="2757">
                  <c:v>28614</c:v>
                </c:pt>
                <c:pt idx="2758">
                  <c:v>28615</c:v>
                </c:pt>
                <c:pt idx="2759">
                  <c:v>28616</c:v>
                </c:pt>
                <c:pt idx="2760">
                  <c:v>28617</c:v>
                </c:pt>
                <c:pt idx="2761">
                  <c:v>28618</c:v>
                </c:pt>
                <c:pt idx="2762">
                  <c:v>28619</c:v>
                </c:pt>
                <c:pt idx="2763">
                  <c:v>28620</c:v>
                </c:pt>
                <c:pt idx="2764">
                  <c:v>28621</c:v>
                </c:pt>
                <c:pt idx="2765">
                  <c:v>28622</c:v>
                </c:pt>
                <c:pt idx="2766">
                  <c:v>28623</c:v>
                </c:pt>
                <c:pt idx="2767">
                  <c:v>28624</c:v>
                </c:pt>
                <c:pt idx="2768">
                  <c:v>28625</c:v>
                </c:pt>
                <c:pt idx="2769">
                  <c:v>28626</c:v>
                </c:pt>
                <c:pt idx="2770">
                  <c:v>28627</c:v>
                </c:pt>
                <c:pt idx="2771">
                  <c:v>28628</c:v>
                </c:pt>
                <c:pt idx="2772">
                  <c:v>28629</c:v>
                </c:pt>
                <c:pt idx="2773">
                  <c:v>28630</c:v>
                </c:pt>
                <c:pt idx="2774">
                  <c:v>28631</c:v>
                </c:pt>
                <c:pt idx="2775">
                  <c:v>28632</c:v>
                </c:pt>
                <c:pt idx="2776">
                  <c:v>28633</c:v>
                </c:pt>
                <c:pt idx="2777">
                  <c:v>28634</c:v>
                </c:pt>
                <c:pt idx="2778">
                  <c:v>28635</c:v>
                </c:pt>
                <c:pt idx="2779">
                  <c:v>28636</c:v>
                </c:pt>
                <c:pt idx="2780">
                  <c:v>28637</c:v>
                </c:pt>
                <c:pt idx="2781">
                  <c:v>28638</c:v>
                </c:pt>
                <c:pt idx="2782">
                  <c:v>28639</c:v>
                </c:pt>
                <c:pt idx="2783">
                  <c:v>28640</c:v>
                </c:pt>
                <c:pt idx="2784">
                  <c:v>28641</c:v>
                </c:pt>
                <c:pt idx="2785">
                  <c:v>28642</c:v>
                </c:pt>
                <c:pt idx="2786">
                  <c:v>28643</c:v>
                </c:pt>
                <c:pt idx="2787">
                  <c:v>28644</c:v>
                </c:pt>
                <c:pt idx="2788">
                  <c:v>28645</c:v>
                </c:pt>
                <c:pt idx="2789">
                  <c:v>28646</c:v>
                </c:pt>
                <c:pt idx="2790">
                  <c:v>28647</c:v>
                </c:pt>
                <c:pt idx="2791">
                  <c:v>28648</c:v>
                </c:pt>
                <c:pt idx="2792">
                  <c:v>28649</c:v>
                </c:pt>
                <c:pt idx="2793">
                  <c:v>28650</c:v>
                </c:pt>
                <c:pt idx="2794">
                  <c:v>28651</c:v>
                </c:pt>
                <c:pt idx="2795">
                  <c:v>28652</c:v>
                </c:pt>
                <c:pt idx="2796">
                  <c:v>28653</c:v>
                </c:pt>
                <c:pt idx="2797">
                  <c:v>28654</c:v>
                </c:pt>
                <c:pt idx="2798">
                  <c:v>28655</c:v>
                </c:pt>
                <c:pt idx="2799">
                  <c:v>28656</c:v>
                </c:pt>
                <c:pt idx="2800">
                  <c:v>28657</c:v>
                </c:pt>
                <c:pt idx="2801">
                  <c:v>28658</c:v>
                </c:pt>
                <c:pt idx="2802">
                  <c:v>28659</c:v>
                </c:pt>
                <c:pt idx="2803">
                  <c:v>28660</c:v>
                </c:pt>
                <c:pt idx="2804">
                  <c:v>28661</c:v>
                </c:pt>
                <c:pt idx="2805">
                  <c:v>28662</c:v>
                </c:pt>
                <c:pt idx="2806">
                  <c:v>28663</c:v>
                </c:pt>
                <c:pt idx="2807">
                  <c:v>28664</c:v>
                </c:pt>
                <c:pt idx="2808">
                  <c:v>28665</c:v>
                </c:pt>
                <c:pt idx="2809">
                  <c:v>28666</c:v>
                </c:pt>
                <c:pt idx="2810">
                  <c:v>28667</c:v>
                </c:pt>
                <c:pt idx="2811">
                  <c:v>28668</c:v>
                </c:pt>
                <c:pt idx="2812">
                  <c:v>28669</c:v>
                </c:pt>
                <c:pt idx="2813">
                  <c:v>28670</c:v>
                </c:pt>
                <c:pt idx="2814">
                  <c:v>28671</c:v>
                </c:pt>
                <c:pt idx="2815">
                  <c:v>28672</c:v>
                </c:pt>
                <c:pt idx="2816">
                  <c:v>28673</c:v>
                </c:pt>
                <c:pt idx="2817">
                  <c:v>28674</c:v>
                </c:pt>
                <c:pt idx="2818">
                  <c:v>28675</c:v>
                </c:pt>
                <c:pt idx="2819">
                  <c:v>28676</c:v>
                </c:pt>
                <c:pt idx="2820">
                  <c:v>28677</c:v>
                </c:pt>
                <c:pt idx="2821">
                  <c:v>28678</c:v>
                </c:pt>
                <c:pt idx="2822">
                  <c:v>28679</c:v>
                </c:pt>
                <c:pt idx="2823">
                  <c:v>28680</c:v>
                </c:pt>
                <c:pt idx="2824">
                  <c:v>28681</c:v>
                </c:pt>
                <c:pt idx="2825">
                  <c:v>28682</c:v>
                </c:pt>
                <c:pt idx="2826">
                  <c:v>28683</c:v>
                </c:pt>
                <c:pt idx="2827">
                  <c:v>28684</c:v>
                </c:pt>
                <c:pt idx="2828">
                  <c:v>28685</c:v>
                </c:pt>
                <c:pt idx="2829">
                  <c:v>28686</c:v>
                </c:pt>
                <c:pt idx="2830">
                  <c:v>28687</c:v>
                </c:pt>
                <c:pt idx="2831">
                  <c:v>28688</c:v>
                </c:pt>
                <c:pt idx="2832">
                  <c:v>28689</c:v>
                </c:pt>
                <c:pt idx="2833">
                  <c:v>28690</c:v>
                </c:pt>
                <c:pt idx="2834">
                  <c:v>28691</c:v>
                </c:pt>
                <c:pt idx="2835">
                  <c:v>28692</c:v>
                </c:pt>
                <c:pt idx="2836">
                  <c:v>28693</c:v>
                </c:pt>
                <c:pt idx="2837">
                  <c:v>28694</c:v>
                </c:pt>
                <c:pt idx="2838">
                  <c:v>28695</c:v>
                </c:pt>
                <c:pt idx="2839">
                  <c:v>28696</c:v>
                </c:pt>
                <c:pt idx="2840">
                  <c:v>28697</c:v>
                </c:pt>
                <c:pt idx="2841">
                  <c:v>28698</c:v>
                </c:pt>
                <c:pt idx="2842">
                  <c:v>28699</c:v>
                </c:pt>
                <c:pt idx="2843">
                  <c:v>28700</c:v>
                </c:pt>
                <c:pt idx="2844">
                  <c:v>28701</c:v>
                </c:pt>
                <c:pt idx="2845">
                  <c:v>28702</c:v>
                </c:pt>
                <c:pt idx="2846">
                  <c:v>28703</c:v>
                </c:pt>
                <c:pt idx="2847">
                  <c:v>28704</c:v>
                </c:pt>
                <c:pt idx="2848">
                  <c:v>28705</c:v>
                </c:pt>
                <c:pt idx="2849">
                  <c:v>28706</c:v>
                </c:pt>
                <c:pt idx="2850">
                  <c:v>28707</c:v>
                </c:pt>
                <c:pt idx="2851">
                  <c:v>28708</c:v>
                </c:pt>
                <c:pt idx="2852">
                  <c:v>28709</c:v>
                </c:pt>
                <c:pt idx="2853">
                  <c:v>28710</c:v>
                </c:pt>
                <c:pt idx="2854">
                  <c:v>28711</c:v>
                </c:pt>
                <c:pt idx="2855">
                  <c:v>28712</c:v>
                </c:pt>
                <c:pt idx="2856">
                  <c:v>28713</c:v>
                </c:pt>
                <c:pt idx="2857">
                  <c:v>28714</c:v>
                </c:pt>
                <c:pt idx="2858">
                  <c:v>28715</c:v>
                </c:pt>
                <c:pt idx="2859">
                  <c:v>28716</c:v>
                </c:pt>
                <c:pt idx="2860">
                  <c:v>28717</c:v>
                </c:pt>
                <c:pt idx="2861">
                  <c:v>28718</c:v>
                </c:pt>
                <c:pt idx="2862">
                  <c:v>28719</c:v>
                </c:pt>
                <c:pt idx="2863">
                  <c:v>28720</c:v>
                </c:pt>
                <c:pt idx="2864">
                  <c:v>28721</c:v>
                </c:pt>
                <c:pt idx="2865">
                  <c:v>28722</c:v>
                </c:pt>
                <c:pt idx="2866">
                  <c:v>28723</c:v>
                </c:pt>
                <c:pt idx="2867">
                  <c:v>28724</c:v>
                </c:pt>
                <c:pt idx="2868">
                  <c:v>28725</c:v>
                </c:pt>
                <c:pt idx="2869">
                  <c:v>28726</c:v>
                </c:pt>
                <c:pt idx="2870">
                  <c:v>28727</c:v>
                </c:pt>
                <c:pt idx="2871">
                  <c:v>28728</c:v>
                </c:pt>
                <c:pt idx="2872">
                  <c:v>28729</c:v>
                </c:pt>
                <c:pt idx="2873">
                  <c:v>28730</c:v>
                </c:pt>
                <c:pt idx="2874">
                  <c:v>28731</c:v>
                </c:pt>
                <c:pt idx="2875">
                  <c:v>28732</c:v>
                </c:pt>
                <c:pt idx="2876">
                  <c:v>28733</c:v>
                </c:pt>
                <c:pt idx="2877">
                  <c:v>28734</c:v>
                </c:pt>
                <c:pt idx="2878">
                  <c:v>28735</c:v>
                </c:pt>
                <c:pt idx="2879">
                  <c:v>28736</c:v>
                </c:pt>
                <c:pt idx="2880">
                  <c:v>28737</c:v>
                </c:pt>
                <c:pt idx="2881">
                  <c:v>28738</c:v>
                </c:pt>
                <c:pt idx="2882">
                  <c:v>28739</c:v>
                </c:pt>
                <c:pt idx="2883">
                  <c:v>28740</c:v>
                </c:pt>
                <c:pt idx="2884">
                  <c:v>28741</c:v>
                </c:pt>
                <c:pt idx="2885">
                  <c:v>28742</c:v>
                </c:pt>
                <c:pt idx="2886">
                  <c:v>28743</c:v>
                </c:pt>
                <c:pt idx="2887">
                  <c:v>28744</c:v>
                </c:pt>
                <c:pt idx="2888">
                  <c:v>28745</c:v>
                </c:pt>
                <c:pt idx="2889">
                  <c:v>28746</c:v>
                </c:pt>
                <c:pt idx="2890">
                  <c:v>28747</c:v>
                </c:pt>
                <c:pt idx="2891">
                  <c:v>28748</c:v>
                </c:pt>
                <c:pt idx="2892">
                  <c:v>28749</c:v>
                </c:pt>
                <c:pt idx="2893">
                  <c:v>28750</c:v>
                </c:pt>
                <c:pt idx="2894">
                  <c:v>28751</c:v>
                </c:pt>
                <c:pt idx="2895">
                  <c:v>28752</c:v>
                </c:pt>
                <c:pt idx="2896">
                  <c:v>28753</c:v>
                </c:pt>
                <c:pt idx="2897">
                  <c:v>28754</c:v>
                </c:pt>
                <c:pt idx="2898">
                  <c:v>28755</c:v>
                </c:pt>
                <c:pt idx="2899">
                  <c:v>28756</c:v>
                </c:pt>
                <c:pt idx="2900">
                  <c:v>28757</c:v>
                </c:pt>
                <c:pt idx="2901">
                  <c:v>28758</c:v>
                </c:pt>
                <c:pt idx="2902">
                  <c:v>28759</c:v>
                </c:pt>
                <c:pt idx="2903">
                  <c:v>28760</c:v>
                </c:pt>
                <c:pt idx="2904">
                  <c:v>28761</c:v>
                </c:pt>
                <c:pt idx="2905">
                  <c:v>28762</c:v>
                </c:pt>
                <c:pt idx="2906">
                  <c:v>28763</c:v>
                </c:pt>
                <c:pt idx="2907">
                  <c:v>28976</c:v>
                </c:pt>
                <c:pt idx="2908">
                  <c:v>28977</c:v>
                </c:pt>
                <c:pt idx="2909">
                  <c:v>28978</c:v>
                </c:pt>
                <c:pt idx="2910">
                  <c:v>28979</c:v>
                </c:pt>
                <c:pt idx="2911">
                  <c:v>28980</c:v>
                </c:pt>
                <c:pt idx="2912">
                  <c:v>28981</c:v>
                </c:pt>
                <c:pt idx="2913">
                  <c:v>28982</c:v>
                </c:pt>
                <c:pt idx="2914">
                  <c:v>28983</c:v>
                </c:pt>
                <c:pt idx="2915">
                  <c:v>28984</c:v>
                </c:pt>
                <c:pt idx="2916">
                  <c:v>28985</c:v>
                </c:pt>
                <c:pt idx="2917">
                  <c:v>28986</c:v>
                </c:pt>
                <c:pt idx="2918">
                  <c:v>28987</c:v>
                </c:pt>
                <c:pt idx="2919">
                  <c:v>28988</c:v>
                </c:pt>
                <c:pt idx="2920">
                  <c:v>28989</c:v>
                </c:pt>
                <c:pt idx="2921">
                  <c:v>28990</c:v>
                </c:pt>
                <c:pt idx="2922">
                  <c:v>28991</c:v>
                </c:pt>
                <c:pt idx="2923">
                  <c:v>28992</c:v>
                </c:pt>
                <c:pt idx="2924">
                  <c:v>28993</c:v>
                </c:pt>
                <c:pt idx="2925">
                  <c:v>28994</c:v>
                </c:pt>
                <c:pt idx="2926">
                  <c:v>28995</c:v>
                </c:pt>
                <c:pt idx="2927">
                  <c:v>28996</c:v>
                </c:pt>
                <c:pt idx="2928">
                  <c:v>28997</c:v>
                </c:pt>
                <c:pt idx="2929">
                  <c:v>28998</c:v>
                </c:pt>
                <c:pt idx="2930">
                  <c:v>28999</c:v>
                </c:pt>
                <c:pt idx="2931">
                  <c:v>29000</c:v>
                </c:pt>
                <c:pt idx="2932">
                  <c:v>29001</c:v>
                </c:pt>
                <c:pt idx="2933">
                  <c:v>29002</c:v>
                </c:pt>
                <c:pt idx="2934">
                  <c:v>29003</c:v>
                </c:pt>
                <c:pt idx="2935">
                  <c:v>29004</c:v>
                </c:pt>
                <c:pt idx="2936">
                  <c:v>29005</c:v>
                </c:pt>
                <c:pt idx="2937">
                  <c:v>29006</c:v>
                </c:pt>
                <c:pt idx="2938">
                  <c:v>29007</c:v>
                </c:pt>
                <c:pt idx="2939">
                  <c:v>29008</c:v>
                </c:pt>
                <c:pt idx="2940">
                  <c:v>29009</c:v>
                </c:pt>
                <c:pt idx="2941">
                  <c:v>29010</c:v>
                </c:pt>
                <c:pt idx="2942">
                  <c:v>29011</c:v>
                </c:pt>
                <c:pt idx="2943">
                  <c:v>29012</c:v>
                </c:pt>
                <c:pt idx="2944">
                  <c:v>29013</c:v>
                </c:pt>
                <c:pt idx="2945">
                  <c:v>29014</c:v>
                </c:pt>
                <c:pt idx="2946">
                  <c:v>29015</c:v>
                </c:pt>
                <c:pt idx="2947">
                  <c:v>29016</c:v>
                </c:pt>
                <c:pt idx="2948">
                  <c:v>29017</c:v>
                </c:pt>
                <c:pt idx="2949">
                  <c:v>29018</c:v>
                </c:pt>
                <c:pt idx="2950">
                  <c:v>29019</c:v>
                </c:pt>
                <c:pt idx="2951">
                  <c:v>29020</c:v>
                </c:pt>
                <c:pt idx="2952">
                  <c:v>29021</c:v>
                </c:pt>
                <c:pt idx="2953">
                  <c:v>29022</c:v>
                </c:pt>
                <c:pt idx="2954">
                  <c:v>29023</c:v>
                </c:pt>
                <c:pt idx="2955">
                  <c:v>29024</c:v>
                </c:pt>
                <c:pt idx="2956">
                  <c:v>29025</c:v>
                </c:pt>
                <c:pt idx="2957">
                  <c:v>29026</c:v>
                </c:pt>
                <c:pt idx="2958">
                  <c:v>29027</c:v>
                </c:pt>
                <c:pt idx="2959">
                  <c:v>29028</c:v>
                </c:pt>
                <c:pt idx="2960">
                  <c:v>29029</c:v>
                </c:pt>
                <c:pt idx="2961">
                  <c:v>29030</c:v>
                </c:pt>
                <c:pt idx="2962">
                  <c:v>29031</c:v>
                </c:pt>
                <c:pt idx="2963">
                  <c:v>29032</c:v>
                </c:pt>
                <c:pt idx="2964">
                  <c:v>29033</c:v>
                </c:pt>
                <c:pt idx="2965">
                  <c:v>29034</c:v>
                </c:pt>
                <c:pt idx="2966">
                  <c:v>29035</c:v>
                </c:pt>
                <c:pt idx="2967">
                  <c:v>29036</c:v>
                </c:pt>
                <c:pt idx="2968">
                  <c:v>29037</c:v>
                </c:pt>
                <c:pt idx="2969">
                  <c:v>29038</c:v>
                </c:pt>
                <c:pt idx="2970">
                  <c:v>29039</c:v>
                </c:pt>
                <c:pt idx="2971">
                  <c:v>29040</c:v>
                </c:pt>
                <c:pt idx="2972">
                  <c:v>29041</c:v>
                </c:pt>
                <c:pt idx="2973">
                  <c:v>29042</c:v>
                </c:pt>
                <c:pt idx="2974">
                  <c:v>29043</c:v>
                </c:pt>
                <c:pt idx="2975">
                  <c:v>29044</c:v>
                </c:pt>
                <c:pt idx="2976">
                  <c:v>29045</c:v>
                </c:pt>
                <c:pt idx="2977">
                  <c:v>29046</c:v>
                </c:pt>
                <c:pt idx="2978">
                  <c:v>29047</c:v>
                </c:pt>
                <c:pt idx="2979">
                  <c:v>29048</c:v>
                </c:pt>
                <c:pt idx="2980">
                  <c:v>29049</c:v>
                </c:pt>
                <c:pt idx="2981">
                  <c:v>29050</c:v>
                </c:pt>
                <c:pt idx="2982">
                  <c:v>29051</c:v>
                </c:pt>
                <c:pt idx="2983">
                  <c:v>29052</c:v>
                </c:pt>
                <c:pt idx="2984">
                  <c:v>29053</c:v>
                </c:pt>
                <c:pt idx="2985">
                  <c:v>29054</c:v>
                </c:pt>
                <c:pt idx="2986">
                  <c:v>29055</c:v>
                </c:pt>
                <c:pt idx="2987">
                  <c:v>29056</c:v>
                </c:pt>
                <c:pt idx="2988">
                  <c:v>29057</c:v>
                </c:pt>
                <c:pt idx="2989">
                  <c:v>29058</c:v>
                </c:pt>
                <c:pt idx="2990">
                  <c:v>29059</c:v>
                </c:pt>
                <c:pt idx="2991">
                  <c:v>29060</c:v>
                </c:pt>
                <c:pt idx="2992">
                  <c:v>29061</c:v>
                </c:pt>
                <c:pt idx="2993">
                  <c:v>29062</c:v>
                </c:pt>
                <c:pt idx="2994">
                  <c:v>29063</c:v>
                </c:pt>
                <c:pt idx="2995">
                  <c:v>29064</c:v>
                </c:pt>
                <c:pt idx="2996">
                  <c:v>29065</c:v>
                </c:pt>
                <c:pt idx="2997">
                  <c:v>29066</c:v>
                </c:pt>
                <c:pt idx="2998">
                  <c:v>29067</c:v>
                </c:pt>
                <c:pt idx="2999">
                  <c:v>29068</c:v>
                </c:pt>
                <c:pt idx="3000">
                  <c:v>29069</c:v>
                </c:pt>
                <c:pt idx="3001">
                  <c:v>29070</c:v>
                </c:pt>
                <c:pt idx="3002">
                  <c:v>29071</c:v>
                </c:pt>
                <c:pt idx="3003">
                  <c:v>29072</c:v>
                </c:pt>
                <c:pt idx="3004">
                  <c:v>29073</c:v>
                </c:pt>
                <c:pt idx="3005">
                  <c:v>29074</c:v>
                </c:pt>
                <c:pt idx="3006">
                  <c:v>29075</c:v>
                </c:pt>
                <c:pt idx="3007">
                  <c:v>29076</c:v>
                </c:pt>
                <c:pt idx="3008">
                  <c:v>29077</c:v>
                </c:pt>
                <c:pt idx="3009">
                  <c:v>29078</c:v>
                </c:pt>
                <c:pt idx="3010">
                  <c:v>29079</c:v>
                </c:pt>
                <c:pt idx="3011">
                  <c:v>29080</c:v>
                </c:pt>
                <c:pt idx="3012">
                  <c:v>29081</c:v>
                </c:pt>
                <c:pt idx="3013">
                  <c:v>29082</c:v>
                </c:pt>
                <c:pt idx="3014">
                  <c:v>29083</c:v>
                </c:pt>
                <c:pt idx="3015">
                  <c:v>29084</c:v>
                </c:pt>
                <c:pt idx="3016">
                  <c:v>29085</c:v>
                </c:pt>
                <c:pt idx="3017">
                  <c:v>29086</c:v>
                </c:pt>
                <c:pt idx="3018">
                  <c:v>29087</c:v>
                </c:pt>
                <c:pt idx="3019">
                  <c:v>29088</c:v>
                </c:pt>
                <c:pt idx="3020">
                  <c:v>29089</c:v>
                </c:pt>
                <c:pt idx="3021">
                  <c:v>29090</c:v>
                </c:pt>
                <c:pt idx="3022">
                  <c:v>29091</c:v>
                </c:pt>
                <c:pt idx="3023">
                  <c:v>29092</c:v>
                </c:pt>
                <c:pt idx="3024">
                  <c:v>29093</c:v>
                </c:pt>
                <c:pt idx="3025">
                  <c:v>29094</c:v>
                </c:pt>
                <c:pt idx="3026">
                  <c:v>29095</c:v>
                </c:pt>
                <c:pt idx="3027">
                  <c:v>29096</c:v>
                </c:pt>
                <c:pt idx="3028">
                  <c:v>29097</c:v>
                </c:pt>
                <c:pt idx="3029">
                  <c:v>29098</c:v>
                </c:pt>
                <c:pt idx="3030">
                  <c:v>29099</c:v>
                </c:pt>
                <c:pt idx="3031">
                  <c:v>29100</c:v>
                </c:pt>
                <c:pt idx="3032">
                  <c:v>29101</c:v>
                </c:pt>
                <c:pt idx="3033">
                  <c:v>29102</c:v>
                </c:pt>
                <c:pt idx="3034">
                  <c:v>29103</c:v>
                </c:pt>
                <c:pt idx="3035">
                  <c:v>29104</c:v>
                </c:pt>
                <c:pt idx="3036">
                  <c:v>29105</c:v>
                </c:pt>
                <c:pt idx="3037">
                  <c:v>29106</c:v>
                </c:pt>
                <c:pt idx="3038">
                  <c:v>29107</c:v>
                </c:pt>
                <c:pt idx="3039">
                  <c:v>29108</c:v>
                </c:pt>
                <c:pt idx="3040">
                  <c:v>29109</c:v>
                </c:pt>
                <c:pt idx="3041">
                  <c:v>29110</c:v>
                </c:pt>
                <c:pt idx="3042">
                  <c:v>29111</c:v>
                </c:pt>
                <c:pt idx="3043">
                  <c:v>29112</c:v>
                </c:pt>
                <c:pt idx="3044">
                  <c:v>29113</c:v>
                </c:pt>
                <c:pt idx="3045">
                  <c:v>29114</c:v>
                </c:pt>
                <c:pt idx="3046">
                  <c:v>29115</c:v>
                </c:pt>
                <c:pt idx="3047">
                  <c:v>29116</c:v>
                </c:pt>
                <c:pt idx="3048">
                  <c:v>29117</c:v>
                </c:pt>
                <c:pt idx="3049">
                  <c:v>29118</c:v>
                </c:pt>
                <c:pt idx="3050">
                  <c:v>29119</c:v>
                </c:pt>
                <c:pt idx="3051">
                  <c:v>29120</c:v>
                </c:pt>
                <c:pt idx="3052">
                  <c:v>29121</c:v>
                </c:pt>
                <c:pt idx="3053">
                  <c:v>29122</c:v>
                </c:pt>
                <c:pt idx="3054">
                  <c:v>29123</c:v>
                </c:pt>
                <c:pt idx="3055">
                  <c:v>29124</c:v>
                </c:pt>
                <c:pt idx="3056">
                  <c:v>29125</c:v>
                </c:pt>
                <c:pt idx="3057">
                  <c:v>29126</c:v>
                </c:pt>
                <c:pt idx="3058">
                  <c:v>29127</c:v>
                </c:pt>
                <c:pt idx="3059">
                  <c:v>29128</c:v>
                </c:pt>
                <c:pt idx="3060">
                  <c:v>29342</c:v>
                </c:pt>
                <c:pt idx="3061">
                  <c:v>29343</c:v>
                </c:pt>
                <c:pt idx="3062">
                  <c:v>29344</c:v>
                </c:pt>
                <c:pt idx="3063">
                  <c:v>29345</c:v>
                </c:pt>
                <c:pt idx="3064">
                  <c:v>29346</c:v>
                </c:pt>
                <c:pt idx="3065">
                  <c:v>29347</c:v>
                </c:pt>
                <c:pt idx="3066">
                  <c:v>29348</c:v>
                </c:pt>
                <c:pt idx="3067">
                  <c:v>29349</c:v>
                </c:pt>
                <c:pt idx="3068">
                  <c:v>29350</c:v>
                </c:pt>
                <c:pt idx="3069">
                  <c:v>29351</c:v>
                </c:pt>
                <c:pt idx="3070">
                  <c:v>29352</c:v>
                </c:pt>
                <c:pt idx="3071">
                  <c:v>29353</c:v>
                </c:pt>
                <c:pt idx="3072">
                  <c:v>29354</c:v>
                </c:pt>
                <c:pt idx="3073">
                  <c:v>29355</c:v>
                </c:pt>
                <c:pt idx="3074">
                  <c:v>29356</c:v>
                </c:pt>
                <c:pt idx="3075">
                  <c:v>29357</c:v>
                </c:pt>
                <c:pt idx="3076">
                  <c:v>29358</c:v>
                </c:pt>
                <c:pt idx="3077">
                  <c:v>29359</c:v>
                </c:pt>
                <c:pt idx="3078">
                  <c:v>29360</c:v>
                </c:pt>
                <c:pt idx="3079">
                  <c:v>29361</c:v>
                </c:pt>
                <c:pt idx="3080">
                  <c:v>29362</c:v>
                </c:pt>
                <c:pt idx="3081">
                  <c:v>29363</c:v>
                </c:pt>
                <c:pt idx="3082">
                  <c:v>29364</c:v>
                </c:pt>
                <c:pt idx="3083">
                  <c:v>29365</c:v>
                </c:pt>
                <c:pt idx="3084">
                  <c:v>29366</c:v>
                </c:pt>
                <c:pt idx="3085">
                  <c:v>29367</c:v>
                </c:pt>
                <c:pt idx="3086">
                  <c:v>29368</c:v>
                </c:pt>
                <c:pt idx="3087">
                  <c:v>29369</c:v>
                </c:pt>
                <c:pt idx="3088">
                  <c:v>29370</c:v>
                </c:pt>
                <c:pt idx="3089">
                  <c:v>29371</c:v>
                </c:pt>
                <c:pt idx="3090">
                  <c:v>29372</c:v>
                </c:pt>
                <c:pt idx="3091">
                  <c:v>29373</c:v>
                </c:pt>
                <c:pt idx="3092">
                  <c:v>29374</c:v>
                </c:pt>
                <c:pt idx="3093">
                  <c:v>29375</c:v>
                </c:pt>
                <c:pt idx="3094">
                  <c:v>29376</c:v>
                </c:pt>
                <c:pt idx="3095">
                  <c:v>29377</c:v>
                </c:pt>
                <c:pt idx="3096">
                  <c:v>29378</c:v>
                </c:pt>
                <c:pt idx="3097">
                  <c:v>29379</c:v>
                </c:pt>
                <c:pt idx="3098">
                  <c:v>29380</c:v>
                </c:pt>
                <c:pt idx="3099">
                  <c:v>29381</c:v>
                </c:pt>
                <c:pt idx="3100">
                  <c:v>29382</c:v>
                </c:pt>
                <c:pt idx="3101">
                  <c:v>29383</c:v>
                </c:pt>
                <c:pt idx="3102">
                  <c:v>29384</c:v>
                </c:pt>
                <c:pt idx="3103">
                  <c:v>29385</c:v>
                </c:pt>
                <c:pt idx="3104">
                  <c:v>29386</c:v>
                </c:pt>
                <c:pt idx="3105">
                  <c:v>29387</c:v>
                </c:pt>
                <c:pt idx="3106">
                  <c:v>29388</c:v>
                </c:pt>
                <c:pt idx="3107">
                  <c:v>29389</c:v>
                </c:pt>
                <c:pt idx="3108">
                  <c:v>29390</c:v>
                </c:pt>
                <c:pt idx="3109">
                  <c:v>29391</c:v>
                </c:pt>
                <c:pt idx="3110">
                  <c:v>29392</c:v>
                </c:pt>
                <c:pt idx="3111">
                  <c:v>29393</c:v>
                </c:pt>
                <c:pt idx="3112">
                  <c:v>29394</c:v>
                </c:pt>
                <c:pt idx="3113">
                  <c:v>29395</c:v>
                </c:pt>
                <c:pt idx="3114">
                  <c:v>29396</c:v>
                </c:pt>
                <c:pt idx="3115">
                  <c:v>29397</c:v>
                </c:pt>
                <c:pt idx="3116">
                  <c:v>29398</c:v>
                </c:pt>
                <c:pt idx="3117">
                  <c:v>29399</c:v>
                </c:pt>
                <c:pt idx="3118">
                  <c:v>29400</c:v>
                </c:pt>
                <c:pt idx="3119">
                  <c:v>29401</c:v>
                </c:pt>
                <c:pt idx="3120">
                  <c:v>29402</c:v>
                </c:pt>
                <c:pt idx="3121">
                  <c:v>29403</c:v>
                </c:pt>
                <c:pt idx="3122">
                  <c:v>29404</c:v>
                </c:pt>
                <c:pt idx="3123">
                  <c:v>29405</c:v>
                </c:pt>
                <c:pt idx="3124">
                  <c:v>29406</c:v>
                </c:pt>
                <c:pt idx="3125">
                  <c:v>29407</c:v>
                </c:pt>
                <c:pt idx="3126">
                  <c:v>29408</c:v>
                </c:pt>
                <c:pt idx="3127">
                  <c:v>29409</c:v>
                </c:pt>
                <c:pt idx="3128">
                  <c:v>29410</c:v>
                </c:pt>
                <c:pt idx="3129">
                  <c:v>29411</c:v>
                </c:pt>
                <c:pt idx="3130">
                  <c:v>29412</c:v>
                </c:pt>
                <c:pt idx="3131">
                  <c:v>29413</c:v>
                </c:pt>
                <c:pt idx="3132">
                  <c:v>29414</c:v>
                </c:pt>
                <c:pt idx="3133">
                  <c:v>29415</c:v>
                </c:pt>
                <c:pt idx="3134">
                  <c:v>29416</c:v>
                </c:pt>
                <c:pt idx="3135">
                  <c:v>29417</c:v>
                </c:pt>
                <c:pt idx="3136">
                  <c:v>29418</c:v>
                </c:pt>
                <c:pt idx="3137">
                  <c:v>29419</c:v>
                </c:pt>
                <c:pt idx="3138">
                  <c:v>29420</c:v>
                </c:pt>
                <c:pt idx="3139">
                  <c:v>29421</c:v>
                </c:pt>
                <c:pt idx="3140">
                  <c:v>29422</c:v>
                </c:pt>
                <c:pt idx="3141">
                  <c:v>29423</c:v>
                </c:pt>
                <c:pt idx="3142">
                  <c:v>29424</c:v>
                </c:pt>
                <c:pt idx="3143">
                  <c:v>29425</c:v>
                </c:pt>
                <c:pt idx="3144">
                  <c:v>29426</c:v>
                </c:pt>
                <c:pt idx="3145">
                  <c:v>29427</c:v>
                </c:pt>
                <c:pt idx="3146">
                  <c:v>29428</c:v>
                </c:pt>
                <c:pt idx="3147">
                  <c:v>29429</c:v>
                </c:pt>
                <c:pt idx="3148">
                  <c:v>29430</c:v>
                </c:pt>
                <c:pt idx="3149">
                  <c:v>29431</c:v>
                </c:pt>
                <c:pt idx="3150">
                  <c:v>29432</c:v>
                </c:pt>
                <c:pt idx="3151">
                  <c:v>29433</c:v>
                </c:pt>
                <c:pt idx="3152">
                  <c:v>29434</c:v>
                </c:pt>
                <c:pt idx="3153">
                  <c:v>29435</c:v>
                </c:pt>
                <c:pt idx="3154">
                  <c:v>29436</c:v>
                </c:pt>
                <c:pt idx="3155">
                  <c:v>29437</c:v>
                </c:pt>
                <c:pt idx="3156">
                  <c:v>29438</c:v>
                </c:pt>
                <c:pt idx="3157">
                  <c:v>29439</c:v>
                </c:pt>
                <c:pt idx="3158">
                  <c:v>29440</c:v>
                </c:pt>
                <c:pt idx="3159">
                  <c:v>29441</c:v>
                </c:pt>
                <c:pt idx="3160">
                  <c:v>29442</c:v>
                </c:pt>
                <c:pt idx="3161">
                  <c:v>29443</c:v>
                </c:pt>
                <c:pt idx="3162">
                  <c:v>29444</c:v>
                </c:pt>
                <c:pt idx="3163">
                  <c:v>29445</c:v>
                </c:pt>
                <c:pt idx="3164">
                  <c:v>29446</c:v>
                </c:pt>
                <c:pt idx="3165">
                  <c:v>29447</c:v>
                </c:pt>
                <c:pt idx="3166">
                  <c:v>29448</c:v>
                </c:pt>
                <c:pt idx="3167">
                  <c:v>29449</c:v>
                </c:pt>
                <c:pt idx="3168">
                  <c:v>29450</c:v>
                </c:pt>
                <c:pt idx="3169">
                  <c:v>29451</c:v>
                </c:pt>
                <c:pt idx="3170">
                  <c:v>29452</c:v>
                </c:pt>
                <c:pt idx="3171">
                  <c:v>29453</c:v>
                </c:pt>
                <c:pt idx="3172">
                  <c:v>29454</c:v>
                </c:pt>
                <c:pt idx="3173">
                  <c:v>29455</c:v>
                </c:pt>
                <c:pt idx="3174">
                  <c:v>29456</c:v>
                </c:pt>
                <c:pt idx="3175">
                  <c:v>29457</c:v>
                </c:pt>
                <c:pt idx="3176">
                  <c:v>29458</c:v>
                </c:pt>
                <c:pt idx="3177">
                  <c:v>29459</c:v>
                </c:pt>
                <c:pt idx="3178">
                  <c:v>29460</c:v>
                </c:pt>
                <c:pt idx="3179">
                  <c:v>29461</c:v>
                </c:pt>
                <c:pt idx="3180">
                  <c:v>29462</c:v>
                </c:pt>
                <c:pt idx="3181">
                  <c:v>29463</c:v>
                </c:pt>
                <c:pt idx="3182">
                  <c:v>29464</c:v>
                </c:pt>
                <c:pt idx="3183">
                  <c:v>29465</c:v>
                </c:pt>
                <c:pt idx="3184">
                  <c:v>29466</c:v>
                </c:pt>
                <c:pt idx="3185">
                  <c:v>29467</c:v>
                </c:pt>
                <c:pt idx="3186">
                  <c:v>29468</c:v>
                </c:pt>
                <c:pt idx="3187">
                  <c:v>29469</c:v>
                </c:pt>
                <c:pt idx="3188">
                  <c:v>29470</c:v>
                </c:pt>
                <c:pt idx="3189">
                  <c:v>29471</c:v>
                </c:pt>
                <c:pt idx="3190">
                  <c:v>29472</c:v>
                </c:pt>
                <c:pt idx="3191">
                  <c:v>29473</c:v>
                </c:pt>
                <c:pt idx="3192">
                  <c:v>29474</c:v>
                </c:pt>
                <c:pt idx="3193">
                  <c:v>29475</c:v>
                </c:pt>
                <c:pt idx="3194">
                  <c:v>29476</c:v>
                </c:pt>
                <c:pt idx="3195">
                  <c:v>29477</c:v>
                </c:pt>
                <c:pt idx="3196">
                  <c:v>29478</c:v>
                </c:pt>
                <c:pt idx="3197">
                  <c:v>29479</c:v>
                </c:pt>
                <c:pt idx="3198">
                  <c:v>29480</c:v>
                </c:pt>
                <c:pt idx="3199">
                  <c:v>29481</c:v>
                </c:pt>
                <c:pt idx="3200">
                  <c:v>29482</c:v>
                </c:pt>
                <c:pt idx="3201">
                  <c:v>29483</c:v>
                </c:pt>
                <c:pt idx="3202">
                  <c:v>29484</c:v>
                </c:pt>
                <c:pt idx="3203">
                  <c:v>29485</c:v>
                </c:pt>
                <c:pt idx="3204">
                  <c:v>29486</c:v>
                </c:pt>
                <c:pt idx="3205">
                  <c:v>29487</c:v>
                </c:pt>
                <c:pt idx="3206">
                  <c:v>29488</c:v>
                </c:pt>
                <c:pt idx="3207">
                  <c:v>29489</c:v>
                </c:pt>
                <c:pt idx="3208">
                  <c:v>29490</c:v>
                </c:pt>
                <c:pt idx="3209">
                  <c:v>29491</c:v>
                </c:pt>
                <c:pt idx="3210">
                  <c:v>29492</c:v>
                </c:pt>
                <c:pt idx="3211">
                  <c:v>29493</c:v>
                </c:pt>
                <c:pt idx="3212">
                  <c:v>29494</c:v>
                </c:pt>
                <c:pt idx="3213">
                  <c:v>29707</c:v>
                </c:pt>
                <c:pt idx="3214">
                  <c:v>29708</c:v>
                </c:pt>
                <c:pt idx="3215">
                  <c:v>29709</c:v>
                </c:pt>
                <c:pt idx="3216">
                  <c:v>29710</c:v>
                </c:pt>
                <c:pt idx="3217">
                  <c:v>29711</c:v>
                </c:pt>
                <c:pt idx="3218">
                  <c:v>29712</c:v>
                </c:pt>
                <c:pt idx="3219">
                  <c:v>29713</c:v>
                </c:pt>
                <c:pt idx="3220">
                  <c:v>29714</c:v>
                </c:pt>
                <c:pt idx="3221">
                  <c:v>29715</c:v>
                </c:pt>
                <c:pt idx="3222">
                  <c:v>29716</c:v>
                </c:pt>
                <c:pt idx="3223">
                  <c:v>29717</c:v>
                </c:pt>
                <c:pt idx="3224">
                  <c:v>29718</c:v>
                </c:pt>
                <c:pt idx="3225">
                  <c:v>29719</c:v>
                </c:pt>
                <c:pt idx="3226">
                  <c:v>29720</c:v>
                </c:pt>
                <c:pt idx="3227">
                  <c:v>29721</c:v>
                </c:pt>
                <c:pt idx="3228">
                  <c:v>29722</c:v>
                </c:pt>
                <c:pt idx="3229">
                  <c:v>29723</c:v>
                </c:pt>
                <c:pt idx="3230">
                  <c:v>29724</c:v>
                </c:pt>
                <c:pt idx="3231">
                  <c:v>29725</c:v>
                </c:pt>
                <c:pt idx="3232">
                  <c:v>29726</c:v>
                </c:pt>
                <c:pt idx="3233">
                  <c:v>29727</c:v>
                </c:pt>
                <c:pt idx="3234">
                  <c:v>29728</c:v>
                </c:pt>
                <c:pt idx="3235">
                  <c:v>29729</c:v>
                </c:pt>
                <c:pt idx="3236">
                  <c:v>29730</c:v>
                </c:pt>
                <c:pt idx="3237">
                  <c:v>29731</c:v>
                </c:pt>
                <c:pt idx="3238">
                  <c:v>29732</c:v>
                </c:pt>
                <c:pt idx="3239">
                  <c:v>29733</c:v>
                </c:pt>
                <c:pt idx="3240">
                  <c:v>29734</c:v>
                </c:pt>
                <c:pt idx="3241">
                  <c:v>29735</c:v>
                </c:pt>
                <c:pt idx="3242">
                  <c:v>29736</c:v>
                </c:pt>
                <c:pt idx="3243">
                  <c:v>29737</c:v>
                </c:pt>
                <c:pt idx="3244">
                  <c:v>29738</c:v>
                </c:pt>
                <c:pt idx="3245">
                  <c:v>29739</c:v>
                </c:pt>
                <c:pt idx="3246">
                  <c:v>29740</c:v>
                </c:pt>
                <c:pt idx="3247">
                  <c:v>29741</c:v>
                </c:pt>
                <c:pt idx="3248">
                  <c:v>29742</c:v>
                </c:pt>
                <c:pt idx="3249">
                  <c:v>29743</c:v>
                </c:pt>
                <c:pt idx="3250">
                  <c:v>29744</c:v>
                </c:pt>
                <c:pt idx="3251">
                  <c:v>29745</c:v>
                </c:pt>
                <c:pt idx="3252">
                  <c:v>29746</c:v>
                </c:pt>
                <c:pt idx="3253">
                  <c:v>29747</c:v>
                </c:pt>
                <c:pt idx="3254">
                  <c:v>29748</c:v>
                </c:pt>
                <c:pt idx="3255">
                  <c:v>29749</c:v>
                </c:pt>
                <c:pt idx="3256">
                  <c:v>29750</c:v>
                </c:pt>
                <c:pt idx="3257">
                  <c:v>29751</c:v>
                </c:pt>
                <c:pt idx="3258">
                  <c:v>29752</c:v>
                </c:pt>
                <c:pt idx="3259">
                  <c:v>29753</c:v>
                </c:pt>
                <c:pt idx="3260">
                  <c:v>29754</c:v>
                </c:pt>
                <c:pt idx="3261">
                  <c:v>29755</c:v>
                </c:pt>
                <c:pt idx="3262">
                  <c:v>29756</c:v>
                </c:pt>
                <c:pt idx="3263">
                  <c:v>29757</c:v>
                </c:pt>
                <c:pt idx="3264">
                  <c:v>29758</c:v>
                </c:pt>
                <c:pt idx="3265">
                  <c:v>29759</c:v>
                </c:pt>
                <c:pt idx="3266">
                  <c:v>29760</c:v>
                </c:pt>
                <c:pt idx="3267">
                  <c:v>29761</c:v>
                </c:pt>
                <c:pt idx="3268">
                  <c:v>29762</c:v>
                </c:pt>
                <c:pt idx="3269">
                  <c:v>29763</c:v>
                </c:pt>
                <c:pt idx="3270">
                  <c:v>29764</c:v>
                </c:pt>
                <c:pt idx="3271">
                  <c:v>29765</c:v>
                </c:pt>
                <c:pt idx="3272">
                  <c:v>29766</c:v>
                </c:pt>
                <c:pt idx="3273">
                  <c:v>29767</c:v>
                </c:pt>
                <c:pt idx="3274">
                  <c:v>29768</c:v>
                </c:pt>
                <c:pt idx="3275">
                  <c:v>29769</c:v>
                </c:pt>
                <c:pt idx="3276">
                  <c:v>29770</c:v>
                </c:pt>
                <c:pt idx="3277">
                  <c:v>29771</c:v>
                </c:pt>
                <c:pt idx="3278">
                  <c:v>29772</c:v>
                </c:pt>
                <c:pt idx="3279">
                  <c:v>29773</c:v>
                </c:pt>
                <c:pt idx="3280">
                  <c:v>29774</c:v>
                </c:pt>
                <c:pt idx="3281">
                  <c:v>29775</c:v>
                </c:pt>
                <c:pt idx="3282">
                  <c:v>29776</c:v>
                </c:pt>
                <c:pt idx="3283">
                  <c:v>29777</c:v>
                </c:pt>
                <c:pt idx="3284">
                  <c:v>29778</c:v>
                </c:pt>
                <c:pt idx="3285">
                  <c:v>29779</c:v>
                </c:pt>
                <c:pt idx="3286">
                  <c:v>29780</c:v>
                </c:pt>
                <c:pt idx="3287">
                  <c:v>29781</c:v>
                </c:pt>
                <c:pt idx="3288">
                  <c:v>29782</c:v>
                </c:pt>
                <c:pt idx="3289">
                  <c:v>29783</c:v>
                </c:pt>
                <c:pt idx="3290">
                  <c:v>29784</c:v>
                </c:pt>
                <c:pt idx="3291">
                  <c:v>29785</c:v>
                </c:pt>
                <c:pt idx="3292">
                  <c:v>29786</c:v>
                </c:pt>
                <c:pt idx="3293">
                  <c:v>29787</c:v>
                </c:pt>
                <c:pt idx="3294">
                  <c:v>29788</c:v>
                </c:pt>
                <c:pt idx="3295">
                  <c:v>29789</c:v>
                </c:pt>
                <c:pt idx="3296">
                  <c:v>29790</c:v>
                </c:pt>
                <c:pt idx="3297">
                  <c:v>29791</c:v>
                </c:pt>
                <c:pt idx="3298">
                  <c:v>29792</c:v>
                </c:pt>
                <c:pt idx="3299">
                  <c:v>29793</c:v>
                </c:pt>
                <c:pt idx="3300">
                  <c:v>29794</c:v>
                </c:pt>
                <c:pt idx="3301">
                  <c:v>29795</c:v>
                </c:pt>
                <c:pt idx="3302">
                  <c:v>29796</c:v>
                </c:pt>
                <c:pt idx="3303">
                  <c:v>29797</c:v>
                </c:pt>
                <c:pt idx="3304">
                  <c:v>29798</c:v>
                </c:pt>
                <c:pt idx="3305">
                  <c:v>29799</c:v>
                </c:pt>
                <c:pt idx="3306">
                  <c:v>29800</c:v>
                </c:pt>
                <c:pt idx="3307">
                  <c:v>29801</c:v>
                </c:pt>
                <c:pt idx="3308">
                  <c:v>29802</c:v>
                </c:pt>
                <c:pt idx="3309">
                  <c:v>29803</c:v>
                </c:pt>
                <c:pt idx="3310">
                  <c:v>29804</c:v>
                </c:pt>
                <c:pt idx="3311">
                  <c:v>29805</c:v>
                </c:pt>
                <c:pt idx="3312">
                  <c:v>29806</c:v>
                </c:pt>
                <c:pt idx="3313">
                  <c:v>29807</c:v>
                </c:pt>
                <c:pt idx="3314">
                  <c:v>29808</c:v>
                </c:pt>
                <c:pt idx="3315">
                  <c:v>29809</c:v>
                </c:pt>
                <c:pt idx="3316">
                  <c:v>29810</c:v>
                </c:pt>
                <c:pt idx="3317">
                  <c:v>29811</c:v>
                </c:pt>
                <c:pt idx="3318">
                  <c:v>29812</c:v>
                </c:pt>
                <c:pt idx="3319">
                  <c:v>29813</c:v>
                </c:pt>
                <c:pt idx="3320">
                  <c:v>29814</c:v>
                </c:pt>
                <c:pt idx="3321">
                  <c:v>29815</c:v>
                </c:pt>
                <c:pt idx="3322">
                  <c:v>29816</c:v>
                </c:pt>
                <c:pt idx="3323">
                  <c:v>29817</c:v>
                </c:pt>
                <c:pt idx="3324">
                  <c:v>29818</c:v>
                </c:pt>
                <c:pt idx="3325">
                  <c:v>29819</c:v>
                </c:pt>
                <c:pt idx="3326">
                  <c:v>29820</c:v>
                </c:pt>
                <c:pt idx="3327">
                  <c:v>29821</c:v>
                </c:pt>
                <c:pt idx="3328">
                  <c:v>29822</c:v>
                </c:pt>
                <c:pt idx="3329">
                  <c:v>29823</c:v>
                </c:pt>
                <c:pt idx="3330">
                  <c:v>29824</c:v>
                </c:pt>
                <c:pt idx="3331">
                  <c:v>29825</c:v>
                </c:pt>
                <c:pt idx="3332">
                  <c:v>29826</c:v>
                </c:pt>
                <c:pt idx="3333">
                  <c:v>29827</c:v>
                </c:pt>
                <c:pt idx="3334">
                  <c:v>29828</c:v>
                </c:pt>
                <c:pt idx="3335">
                  <c:v>29829</c:v>
                </c:pt>
                <c:pt idx="3336">
                  <c:v>29830</c:v>
                </c:pt>
                <c:pt idx="3337">
                  <c:v>29831</c:v>
                </c:pt>
                <c:pt idx="3338">
                  <c:v>29832</c:v>
                </c:pt>
                <c:pt idx="3339">
                  <c:v>29833</c:v>
                </c:pt>
                <c:pt idx="3340">
                  <c:v>29834</c:v>
                </c:pt>
                <c:pt idx="3341">
                  <c:v>29835</c:v>
                </c:pt>
                <c:pt idx="3342">
                  <c:v>29836</c:v>
                </c:pt>
                <c:pt idx="3343">
                  <c:v>29837</c:v>
                </c:pt>
                <c:pt idx="3344">
                  <c:v>29838</c:v>
                </c:pt>
                <c:pt idx="3345">
                  <c:v>29839</c:v>
                </c:pt>
                <c:pt idx="3346">
                  <c:v>29840</c:v>
                </c:pt>
                <c:pt idx="3347">
                  <c:v>29841</c:v>
                </c:pt>
                <c:pt idx="3348">
                  <c:v>29842</c:v>
                </c:pt>
                <c:pt idx="3349">
                  <c:v>29843</c:v>
                </c:pt>
                <c:pt idx="3350">
                  <c:v>29844</c:v>
                </c:pt>
                <c:pt idx="3351">
                  <c:v>29845</c:v>
                </c:pt>
                <c:pt idx="3352">
                  <c:v>29846</c:v>
                </c:pt>
                <c:pt idx="3353">
                  <c:v>29847</c:v>
                </c:pt>
                <c:pt idx="3354">
                  <c:v>29848</c:v>
                </c:pt>
                <c:pt idx="3355">
                  <c:v>29849</c:v>
                </c:pt>
                <c:pt idx="3356">
                  <c:v>29850</c:v>
                </c:pt>
                <c:pt idx="3357">
                  <c:v>29851</c:v>
                </c:pt>
                <c:pt idx="3358">
                  <c:v>29852</c:v>
                </c:pt>
                <c:pt idx="3359">
                  <c:v>29853</c:v>
                </c:pt>
                <c:pt idx="3360">
                  <c:v>29854</c:v>
                </c:pt>
                <c:pt idx="3361">
                  <c:v>29855</c:v>
                </c:pt>
                <c:pt idx="3362">
                  <c:v>29856</c:v>
                </c:pt>
                <c:pt idx="3363">
                  <c:v>29857</c:v>
                </c:pt>
                <c:pt idx="3364">
                  <c:v>29858</c:v>
                </c:pt>
                <c:pt idx="3365">
                  <c:v>29859</c:v>
                </c:pt>
                <c:pt idx="3366">
                  <c:v>30072</c:v>
                </c:pt>
                <c:pt idx="3367">
                  <c:v>30073</c:v>
                </c:pt>
                <c:pt idx="3368">
                  <c:v>30074</c:v>
                </c:pt>
                <c:pt idx="3369">
                  <c:v>30075</c:v>
                </c:pt>
                <c:pt idx="3370">
                  <c:v>30076</c:v>
                </c:pt>
                <c:pt idx="3371">
                  <c:v>30077</c:v>
                </c:pt>
                <c:pt idx="3372">
                  <c:v>30078</c:v>
                </c:pt>
                <c:pt idx="3373">
                  <c:v>30079</c:v>
                </c:pt>
                <c:pt idx="3374">
                  <c:v>30080</c:v>
                </c:pt>
                <c:pt idx="3375">
                  <c:v>30081</c:v>
                </c:pt>
                <c:pt idx="3376">
                  <c:v>30082</c:v>
                </c:pt>
                <c:pt idx="3377">
                  <c:v>30083</c:v>
                </c:pt>
                <c:pt idx="3378">
                  <c:v>30084</c:v>
                </c:pt>
                <c:pt idx="3379">
                  <c:v>30085</c:v>
                </c:pt>
                <c:pt idx="3380">
                  <c:v>30086</c:v>
                </c:pt>
                <c:pt idx="3381">
                  <c:v>30087</c:v>
                </c:pt>
                <c:pt idx="3382">
                  <c:v>30088</c:v>
                </c:pt>
                <c:pt idx="3383">
                  <c:v>30089</c:v>
                </c:pt>
                <c:pt idx="3384">
                  <c:v>30090</c:v>
                </c:pt>
                <c:pt idx="3385">
                  <c:v>30091</c:v>
                </c:pt>
                <c:pt idx="3386">
                  <c:v>30092</c:v>
                </c:pt>
                <c:pt idx="3387">
                  <c:v>30093</c:v>
                </c:pt>
                <c:pt idx="3388">
                  <c:v>30094</c:v>
                </c:pt>
                <c:pt idx="3389">
                  <c:v>30095</c:v>
                </c:pt>
                <c:pt idx="3390">
                  <c:v>30096</c:v>
                </c:pt>
                <c:pt idx="3391">
                  <c:v>30097</c:v>
                </c:pt>
                <c:pt idx="3392">
                  <c:v>30098</c:v>
                </c:pt>
                <c:pt idx="3393">
                  <c:v>30099</c:v>
                </c:pt>
                <c:pt idx="3394">
                  <c:v>30100</c:v>
                </c:pt>
                <c:pt idx="3395">
                  <c:v>30101</c:v>
                </c:pt>
                <c:pt idx="3396">
                  <c:v>30102</c:v>
                </c:pt>
                <c:pt idx="3397">
                  <c:v>30103</c:v>
                </c:pt>
                <c:pt idx="3398">
                  <c:v>30104</c:v>
                </c:pt>
                <c:pt idx="3399">
                  <c:v>30105</c:v>
                </c:pt>
                <c:pt idx="3400">
                  <c:v>30106</c:v>
                </c:pt>
                <c:pt idx="3401">
                  <c:v>30107</c:v>
                </c:pt>
                <c:pt idx="3402">
                  <c:v>30108</c:v>
                </c:pt>
                <c:pt idx="3403">
                  <c:v>30109</c:v>
                </c:pt>
                <c:pt idx="3404">
                  <c:v>30110</c:v>
                </c:pt>
                <c:pt idx="3405">
                  <c:v>30111</c:v>
                </c:pt>
                <c:pt idx="3406">
                  <c:v>30112</c:v>
                </c:pt>
                <c:pt idx="3407">
                  <c:v>30113</c:v>
                </c:pt>
                <c:pt idx="3408">
                  <c:v>30114</c:v>
                </c:pt>
                <c:pt idx="3409">
                  <c:v>30115</c:v>
                </c:pt>
                <c:pt idx="3410">
                  <c:v>30116</c:v>
                </c:pt>
                <c:pt idx="3411">
                  <c:v>30117</c:v>
                </c:pt>
                <c:pt idx="3412">
                  <c:v>30118</c:v>
                </c:pt>
                <c:pt idx="3413">
                  <c:v>30119</c:v>
                </c:pt>
                <c:pt idx="3414">
                  <c:v>30120</c:v>
                </c:pt>
                <c:pt idx="3415">
                  <c:v>30121</c:v>
                </c:pt>
                <c:pt idx="3416">
                  <c:v>30122</c:v>
                </c:pt>
                <c:pt idx="3417">
                  <c:v>30123</c:v>
                </c:pt>
                <c:pt idx="3418">
                  <c:v>30124</c:v>
                </c:pt>
                <c:pt idx="3419">
                  <c:v>30125</c:v>
                </c:pt>
                <c:pt idx="3420">
                  <c:v>30126</c:v>
                </c:pt>
                <c:pt idx="3421">
                  <c:v>30127</c:v>
                </c:pt>
                <c:pt idx="3422">
                  <c:v>30128</c:v>
                </c:pt>
                <c:pt idx="3423">
                  <c:v>30129</c:v>
                </c:pt>
                <c:pt idx="3424">
                  <c:v>30130</c:v>
                </c:pt>
                <c:pt idx="3425">
                  <c:v>30131</c:v>
                </c:pt>
                <c:pt idx="3426">
                  <c:v>30132</c:v>
                </c:pt>
                <c:pt idx="3427">
                  <c:v>30133</c:v>
                </c:pt>
                <c:pt idx="3428">
                  <c:v>30134</c:v>
                </c:pt>
                <c:pt idx="3429">
                  <c:v>30135</c:v>
                </c:pt>
                <c:pt idx="3430">
                  <c:v>30136</c:v>
                </c:pt>
                <c:pt idx="3431">
                  <c:v>30137</c:v>
                </c:pt>
                <c:pt idx="3432">
                  <c:v>30138</c:v>
                </c:pt>
                <c:pt idx="3433">
                  <c:v>30139</c:v>
                </c:pt>
                <c:pt idx="3434">
                  <c:v>30140</c:v>
                </c:pt>
                <c:pt idx="3435">
                  <c:v>30141</c:v>
                </c:pt>
                <c:pt idx="3436">
                  <c:v>30142</c:v>
                </c:pt>
                <c:pt idx="3437">
                  <c:v>30143</c:v>
                </c:pt>
                <c:pt idx="3438">
                  <c:v>30144</c:v>
                </c:pt>
                <c:pt idx="3439">
                  <c:v>30145</c:v>
                </c:pt>
                <c:pt idx="3440">
                  <c:v>30146</c:v>
                </c:pt>
                <c:pt idx="3441">
                  <c:v>30147</c:v>
                </c:pt>
                <c:pt idx="3442">
                  <c:v>30148</c:v>
                </c:pt>
                <c:pt idx="3443">
                  <c:v>30149</c:v>
                </c:pt>
                <c:pt idx="3444">
                  <c:v>30150</c:v>
                </c:pt>
                <c:pt idx="3445">
                  <c:v>30151</c:v>
                </c:pt>
                <c:pt idx="3446">
                  <c:v>30152</c:v>
                </c:pt>
                <c:pt idx="3447">
                  <c:v>30153</c:v>
                </c:pt>
                <c:pt idx="3448">
                  <c:v>30154</c:v>
                </c:pt>
                <c:pt idx="3449">
                  <c:v>30155</c:v>
                </c:pt>
                <c:pt idx="3450">
                  <c:v>30156</c:v>
                </c:pt>
                <c:pt idx="3451">
                  <c:v>30157</c:v>
                </c:pt>
                <c:pt idx="3452">
                  <c:v>30158</c:v>
                </c:pt>
                <c:pt idx="3453">
                  <c:v>30159</c:v>
                </c:pt>
                <c:pt idx="3454">
                  <c:v>30160</c:v>
                </c:pt>
                <c:pt idx="3455">
                  <c:v>30161</c:v>
                </c:pt>
                <c:pt idx="3456">
                  <c:v>30162</c:v>
                </c:pt>
                <c:pt idx="3457">
                  <c:v>30163</c:v>
                </c:pt>
                <c:pt idx="3458">
                  <c:v>30164</c:v>
                </c:pt>
                <c:pt idx="3459">
                  <c:v>30165</c:v>
                </c:pt>
                <c:pt idx="3460">
                  <c:v>30166</c:v>
                </c:pt>
                <c:pt idx="3461">
                  <c:v>30167</c:v>
                </c:pt>
                <c:pt idx="3462">
                  <c:v>30168</c:v>
                </c:pt>
                <c:pt idx="3463">
                  <c:v>30169</c:v>
                </c:pt>
                <c:pt idx="3464">
                  <c:v>30170</c:v>
                </c:pt>
                <c:pt idx="3465">
                  <c:v>30171</c:v>
                </c:pt>
                <c:pt idx="3466">
                  <c:v>30172</c:v>
                </c:pt>
                <c:pt idx="3467">
                  <c:v>30173</c:v>
                </c:pt>
                <c:pt idx="3468">
                  <c:v>30174</c:v>
                </c:pt>
                <c:pt idx="3469">
                  <c:v>30175</c:v>
                </c:pt>
                <c:pt idx="3470">
                  <c:v>30176</c:v>
                </c:pt>
                <c:pt idx="3471">
                  <c:v>30177</c:v>
                </c:pt>
                <c:pt idx="3472">
                  <c:v>30178</c:v>
                </c:pt>
                <c:pt idx="3473">
                  <c:v>30179</c:v>
                </c:pt>
                <c:pt idx="3474">
                  <c:v>30180</c:v>
                </c:pt>
                <c:pt idx="3475">
                  <c:v>30181</c:v>
                </c:pt>
                <c:pt idx="3476">
                  <c:v>30182</c:v>
                </c:pt>
                <c:pt idx="3477">
                  <c:v>30183</c:v>
                </c:pt>
                <c:pt idx="3478">
                  <c:v>30184</c:v>
                </c:pt>
                <c:pt idx="3479">
                  <c:v>30185</c:v>
                </c:pt>
                <c:pt idx="3480">
                  <c:v>30186</c:v>
                </c:pt>
                <c:pt idx="3481">
                  <c:v>30187</c:v>
                </c:pt>
                <c:pt idx="3482">
                  <c:v>30188</c:v>
                </c:pt>
                <c:pt idx="3483">
                  <c:v>30189</c:v>
                </c:pt>
                <c:pt idx="3484">
                  <c:v>30190</c:v>
                </c:pt>
                <c:pt idx="3485">
                  <c:v>30191</c:v>
                </c:pt>
                <c:pt idx="3486">
                  <c:v>30192</c:v>
                </c:pt>
                <c:pt idx="3487">
                  <c:v>30193</c:v>
                </c:pt>
                <c:pt idx="3488">
                  <c:v>30194</c:v>
                </c:pt>
                <c:pt idx="3489">
                  <c:v>30195</c:v>
                </c:pt>
                <c:pt idx="3490">
                  <c:v>30196</c:v>
                </c:pt>
                <c:pt idx="3491">
                  <c:v>30197</c:v>
                </c:pt>
                <c:pt idx="3492">
                  <c:v>30198</c:v>
                </c:pt>
                <c:pt idx="3493">
                  <c:v>30199</c:v>
                </c:pt>
                <c:pt idx="3494">
                  <c:v>30200</c:v>
                </c:pt>
                <c:pt idx="3495">
                  <c:v>30201</c:v>
                </c:pt>
                <c:pt idx="3496">
                  <c:v>30202</c:v>
                </c:pt>
                <c:pt idx="3497">
                  <c:v>30203</c:v>
                </c:pt>
                <c:pt idx="3498">
                  <c:v>30204</c:v>
                </c:pt>
                <c:pt idx="3499">
                  <c:v>30205</c:v>
                </c:pt>
                <c:pt idx="3500">
                  <c:v>30206</c:v>
                </c:pt>
                <c:pt idx="3501">
                  <c:v>30207</c:v>
                </c:pt>
                <c:pt idx="3502">
                  <c:v>30208</c:v>
                </c:pt>
                <c:pt idx="3503">
                  <c:v>30209</c:v>
                </c:pt>
                <c:pt idx="3504">
                  <c:v>30210</c:v>
                </c:pt>
                <c:pt idx="3505">
                  <c:v>30211</c:v>
                </c:pt>
                <c:pt idx="3506">
                  <c:v>30212</c:v>
                </c:pt>
                <c:pt idx="3507">
                  <c:v>30213</c:v>
                </c:pt>
                <c:pt idx="3508">
                  <c:v>30214</c:v>
                </c:pt>
                <c:pt idx="3509">
                  <c:v>30215</c:v>
                </c:pt>
                <c:pt idx="3510">
                  <c:v>30216</c:v>
                </c:pt>
                <c:pt idx="3511">
                  <c:v>30217</c:v>
                </c:pt>
                <c:pt idx="3512">
                  <c:v>30218</c:v>
                </c:pt>
                <c:pt idx="3513">
                  <c:v>30219</c:v>
                </c:pt>
                <c:pt idx="3514">
                  <c:v>30220</c:v>
                </c:pt>
                <c:pt idx="3515">
                  <c:v>30221</c:v>
                </c:pt>
                <c:pt idx="3516">
                  <c:v>30222</c:v>
                </c:pt>
                <c:pt idx="3517">
                  <c:v>30223</c:v>
                </c:pt>
                <c:pt idx="3518">
                  <c:v>30224</c:v>
                </c:pt>
                <c:pt idx="3519">
                  <c:v>30437</c:v>
                </c:pt>
                <c:pt idx="3520">
                  <c:v>30438</c:v>
                </c:pt>
                <c:pt idx="3521">
                  <c:v>30439</c:v>
                </c:pt>
                <c:pt idx="3522">
                  <c:v>30440</c:v>
                </c:pt>
                <c:pt idx="3523">
                  <c:v>30441</c:v>
                </c:pt>
                <c:pt idx="3524">
                  <c:v>30442</c:v>
                </c:pt>
                <c:pt idx="3525">
                  <c:v>30443</c:v>
                </c:pt>
                <c:pt idx="3526">
                  <c:v>30444</c:v>
                </c:pt>
                <c:pt idx="3527">
                  <c:v>30445</c:v>
                </c:pt>
                <c:pt idx="3528">
                  <c:v>30446</c:v>
                </c:pt>
                <c:pt idx="3529">
                  <c:v>30447</c:v>
                </c:pt>
                <c:pt idx="3530">
                  <c:v>30448</c:v>
                </c:pt>
                <c:pt idx="3531">
                  <c:v>30449</c:v>
                </c:pt>
                <c:pt idx="3532">
                  <c:v>30450</c:v>
                </c:pt>
                <c:pt idx="3533">
                  <c:v>30451</c:v>
                </c:pt>
                <c:pt idx="3534">
                  <c:v>30452</c:v>
                </c:pt>
                <c:pt idx="3535">
                  <c:v>30453</c:v>
                </c:pt>
                <c:pt idx="3536">
                  <c:v>30454</c:v>
                </c:pt>
                <c:pt idx="3537">
                  <c:v>30455</c:v>
                </c:pt>
                <c:pt idx="3538">
                  <c:v>30456</c:v>
                </c:pt>
                <c:pt idx="3539">
                  <c:v>30457</c:v>
                </c:pt>
                <c:pt idx="3540">
                  <c:v>30458</c:v>
                </c:pt>
                <c:pt idx="3541">
                  <c:v>30459</c:v>
                </c:pt>
                <c:pt idx="3542">
                  <c:v>30460</c:v>
                </c:pt>
                <c:pt idx="3543">
                  <c:v>30461</c:v>
                </c:pt>
                <c:pt idx="3544">
                  <c:v>30462</c:v>
                </c:pt>
                <c:pt idx="3545">
                  <c:v>30463</c:v>
                </c:pt>
                <c:pt idx="3546">
                  <c:v>30464</c:v>
                </c:pt>
                <c:pt idx="3547">
                  <c:v>30465</c:v>
                </c:pt>
                <c:pt idx="3548">
                  <c:v>30466</c:v>
                </c:pt>
                <c:pt idx="3549">
                  <c:v>30467</c:v>
                </c:pt>
                <c:pt idx="3550">
                  <c:v>30468</c:v>
                </c:pt>
                <c:pt idx="3551">
                  <c:v>30469</c:v>
                </c:pt>
                <c:pt idx="3552">
                  <c:v>30470</c:v>
                </c:pt>
                <c:pt idx="3553">
                  <c:v>30471</c:v>
                </c:pt>
                <c:pt idx="3554">
                  <c:v>30472</c:v>
                </c:pt>
                <c:pt idx="3555">
                  <c:v>30473</c:v>
                </c:pt>
                <c:pt idx="3556">
                  <c:v>30474</c:v>
                </c:pt>
                <c:pt idx="3557">
                  <c:v>30475</c:v>
                </c:pt>
                <c:pt idx="3558">
                  <c:v>30476</c:v>
                </c:pt>
                <c:pt idx="3559">
                  <c:v>30477</c:v>
                </c:pt>
                <c:pt idx="3560">
                  <c:v>30478</c:v>
                </c:pt>
                <c:pt idx="3561">
                  <c:v>30479</c:v>
                </c:pt>
                <c:pt idx="3562">
                  <c:v>30480</c:v>
                </c:pt>
                <c:pt idx="3563">
                  <c:v>30481</c:v>
                </c:pt>
                <c:pt idx="3564">
                  <c:v>30482</c:v>
                </c:pt>
                <c:pt idx="3565">
                  <c:v>30483</c:v>
                </c:pt>
                <c:pt idx="3566">
                  <c:v>30484</c:v>
                </c:pt>
                <c:pt idx="3567">
                  <c:v>30485</c:v>
                </c:pt>
                <c:pt idx="3568">
                  <c:v>30486</c:v>
                </c:pt>
                <c:pt idx="3569">
                  <c:v>30487</c:v>
                </c:pt>
                <c:pt idx="3570">
                  <c:v>30488</c:v>
                </c:pt>
                <c:pt idx="3571">
                  <c:v>30489</c:v>
                </c:pt>
                <c:pt idx="3572">
                  <c:v>30490</c:v>
                </c:pt>
                <c:pt idx="3573">
                  <c:v>30491</c:v>
                </c:pt>
                <c:pt idx="3574">
                  <c:v>30492</c:v>
                </c:pt>
                <c:pt idx="3575">
                  <c:v>30493</c:v>
                </c:pt>
                <c:pt idx="3576">
                  <c:v>30494</c:v>
                </c:pt>
                <c:pt idx="3577">
                  <c:v>30495</c:v>
                </c:pt>
                <c:pt idx="3578">
                  <c:v>30496</c:v>
                </c:pt>
                <c:pt idx="3579">
                  <c:v>30497</c:v>
                </c:pt>
                <c:pt idx="3580">
                  <c:v>30498</c:v>
                </c:pt>
                <c:pt idx="3581">
                  <c:v>30499</c:v>
                </c:pt>
                <c:pt idx="3582">
                  <c:v>30500</c:v>
                </c:pt>
                <c:pt idx="3583">
                  <c:v>30501</c:v>
                </c:pt>
                <c:pt idx="3584">
                  <c:v>30502</c:v>
                </c:pt>
                <c:pt idx="3585">
                  <c:v>30503</c:v>
                </c:pt>
                <c:pt idx="3586">
                  <c:v>30504</c:v>
                </c:pt>
                <c:pt idx="3587">
                  <c:v>30505</c:v>
                </c:pt>
                <c:pt idx="3588">
                  <c:v>30506</c:v>
                </c:pt>
                <c:pt idx="3589">
                  <c:v>30507</c:v>
                </c:pt>
                <c:pt idx="3590">
                  <c:v>30508</c:v>
                </c:pt>
                <c:pt idx="3591">
                  <c:v>30509</c:v>
                </c:pt>
                <c:pt idx="3592">
                  <c:v>30510</c:v>
                </c:pt>
                <c:pt idx="3593">
                  <c:v>30511</c:v>
                </c:pt>
                <c:pt idx="3594">
                  <c:v>30512</c:v>
                </c:pt>
                <c:pt idx="3595">
                  <c:v>30513</c:v>
                </c:pt>
                <c:pt idx="3596">
                  <c:v>30514</c:v>
                </c:pt>
                <c:pt idx="3597">
                  <c:v>30515</c:v>
                </c:pt>
                <c:pt idx="3598">
                  <c:v>30516</c:v>
                </c:pt>
                <c:pt idx="3599">
                  <c:v>30517</c:v>
                </c:pt>
                <c:pt idx="3600">
                  <c:v>30518</c:v>
                </c:pt>
                <c:pt idx="3601">
                  <c:v>30519</c:v>
                </c:pt>
                <c:pt idx="3602">
                  <c:v>30520</c:v>
                </c:pt>
                <c:pt idx="3603">
                  <c:v>30521</c:v>
                </c:pt>
                <c:pt idx="3604">
                  <c:v>30522</c:v>
                </c:pt>
                <c:pt idx="3605">
                  <c:v>30523</c:v>
                </c:pt>
                <c:pt idx="3606">
                  <c:v>30524</c:v>
                </c:pt>
                <c:pt idx="3607">
                  <c:v>30525</c:v>
                </c:pt>
                <c:pt idx="3608">
                  <c:v>30526</c:v>
                </c:pt>
                <c:pt idx="3609">
                  <c:v>30527</c:v>
                </c:pt>
                <c:pt idx="3610">
                  <c:v>30528</c:v>
                </c:pt>
                <c:pt idx="3611">
                  <c:v>30529</c:v>
                </c:pt>
                <c:pt idx="3612">
                  <c:v>30530</c:v>
                </c:pt>
                <c:pt idx="3613">
                  <c:v>30531</c:v>
                </c:pt>
                <c:pt idx="3614">
                  <c:v>30532</c:v>
                </c:pt>
                <c:pt idx="3615">
                  <c:v>30533</c:v>
                </c:pt>
                <c:pt idx="3616">
                  <c:v>30534</c:v>
                </c:pt>
                <c:pt idx="3617">
                  <c:v>30535</c:v>
                </c:pt>
                <c:pt idx="3618">
                  <c:v>30536</c:v>
                </c:pt>
                <c:pt idx="3619">
                  <c:v>30537</c:v>
                </c:pt>
                <c:pt idx="3620">
                  <c:v>30538</c:v>
                </c:pt>
                <c:pt idx="3621">
                  <c:v>30539</c:v>
                </c:pt>
                <c:pt idx="3622">
                  <c:v>30540</c:v>
                </c:pt>
                <c:pt idx="3623">
                  <c:v>30541</c:v>
                </c:pt>
                <c:pt idx="3624">
                  <c:v>30542</c:v>
                </c:pt>
                <c:pt idx="3625">
                  <c:v>30543</c:v>
                </c:pt>
                <c:pt idx="3626">
                  <c:v>30544</c:v>
                </c:pt>
                <c:pt idx="3627">
                  <c:v>30545</c:v>
                </c:pt>
                <c:pt idx="3628">
                  <c:v>30546</c:v>
                </c:pt>
                <c:pt idx="3629">
                  <c:v>30547</c:v>
                </c:pt>
                <c:pt idx="3630">
                  <c:v>30548</c:v>
                </c:pt>
                <c:pt idx="3631">
                  <c:v>30549</c:v>
                </c:pt>
                <c:pt idx="3632">
                  <c:v>30550</c:v>
                </c:pt>
                <c:pt idx="3633">
                  <c:v>30551</c:v>
                </c:pt>
                <c:pt idx="3634">
                  <c:v>30552</c:v>
                </c:pt>
                <c:pt idx="3635">
                  <c:v>30553</c:v>
                </c:pt>
                <c:pt idx="3636">
                  <c:v>30554</c:v>
                </c:pt>
                <c:pt idx="3637">
                  <c:v>30555</c:v>
                </c:pt>
                <c:pt idx="3638">
                  <c:v>30556</c:v>
                </c:pt>
                <c:pt idx="3639">
                  <c:v>30557</c:v>
                </c:pt>
                <c:pt idx="3640">
                  <c:v>30558</c:v>
                </c:pt>
                <c:pt idx="3641">
                  <c:v>30559</c:v>
                </c:pt>
                <c:pt idx="3642">
                  <c:v>30560</c:v>
                </c:pt>
                <c:pt idx="3643">
                  <c:v>30561</c:v>
                </c:pt>
                <c:pt idx="3644">
                  <c:v>30562</c:v>
                </c:pt>
                <c:pt idx="3645">
                  <c:v>30563</c:v>
                </c:pt>
                <c:pt idx="3646">
                  <c:v>30564</c:v>
                </c:pt>
                <c:pt idx="3647">
                  <c:v>30565</c:v>
                </c:pt>
                <c:pt idx="3648">
                  <c:v>30566</c:v>
                </c:pt>
                <c:pt idx="3649">
                  <c:v>30567</c:v>
                </c:pt>
                <c:pt idx="3650">
                  <c:v>30568</c:v>
                </c:pt>
                <c:pt idx="3651">
                  <c:v>30569</c:v>
                </c:pt>
                <c:pt idx="3652">
                  <c:v>30570</c:v>
                </c:pt>
                <c:pt idx="3653">
                  <c:v>30571</c:v>
                </c:pt>
                <c:pt idx="3654">
                  <c:v>30572</c:v>
                </c:pt>
                <c:pt idx="3655">
                  <c:v>30573</c:v>
                </c:pt>
                <c:pt idx="3656">
                  <c:v>30574</c:v>
                </c:pt>
                <c:pt idx="3657">
                  <c:v>30575</c:v>
                </c:pt>
                <c:pt idx="3658">
                  <c:v>30576</c:v>
                </c:pt>
                <c:pt idx="3659">
                  <c:v>30577</c:v>
                </c:pt>
                <c:pt idx="3660">
                  <c:v>30578</c:v>
                </c:pt>
                <c:pt idx="3661">
                  <c:v>30579</c:v>
                </c:pt>
                <c:pt idx="3662">
                  <c:v>30580</c:v>
                </c:pt>
                <c:pt idx="3663">
                  <c:v>30581</c:v>
                </c:pt>
                <c:pt idx="3664">
                  <c:v>30582</c:v>
                </c:pt>
                <c:pt idx="3665">
                  <c:v>30583</c:v>
                </c:pt>
                <c:pt idx="3666">
                  <c:v>30584</c:v>
                </c:pt>
                <c:pt idx="3667">
                  <c:v>30585</c:v>
                </c:pt>
                <c:pt idx="3668">
                  <c:v>30586</c:v>
                </c:pt>
                <c:pt idx="3669">
                  <c:v>30587</c:v>
                </c:pt>
                <c:pt idx="3670">
                  <c:v>30588</c:v>
                </c:pt>
                <c:pt idx="3671">
                  <c:v>30589</c:v>
                </c:pt>
                <c:pt idx="3672">
                  <c:v>30803</c:v>
                </c:pt>
                <c:pt idx="3673">
                  <c:v>30804</c:v>
                </c:pt>
                <c:pt idx="3674">
                  <c:v>30805</c:v>
                </c:pt>
                <c:pt idx="3675">
                  <c:v>30806</c:v>
                </c:pt>
                <c:pt idx="3676">
                  <c:v>30807</c:v>
                </c:pt>
                <c:pt idx="3677">
                  <c:v>30808</c:v>
                </c:pt>
                <c:pt idx="3678">
                  <c:v>30809</c:v>
                </c:pt>
                <c:pt idx="3679">
                  <c:v>30810</c:v>
                </c:pt>
                <c:pt idx="3680">
                  <c:v>30811</c:v>
                </c:pt>
                <c:pt idx="3681">
                  <c:v>30812</c:v>
                </c:pt>
                <c:pt idx="3682">
                  <c:v>30813</c:v>
                </c:pt>
                <c:pt idx="3683">
                  <c:v>30814</c:v>
                </c:pt>
                <c:pt idx="3684">
                  <c:v>30815</c:v>
                </c:pt>
                <c:pt idx="3685">
                  <c:v>30816</c:v>
                </c:pt>
                <c:pt idx="3686">
                  <c:v>30817</c:v>
                </c:pt>
                <c:pt idx="3687">
                  <c:v>30818</c:v>
                </c:pt>
                <c:pt idx="3688">
                  <c:v>30819</c:v>
                </c:pt>
                <c:pt idx="3689">
                  <c:v>30820</c:v>
                </c:pt>
                <c:pt idx="3690">
                  <c:v>30821</c:v>
                </c:pt>
                <c:pt idx="3691">
                  <c:v>30822</c:v>
                </c:pt>
                <c:pt idx="3692">
                  <c:v>30823</c:v>
                </c:pt>
                <c:pt idx="3693">
                  <c:v>30824</c:v>
                </c:pt>
                <c:pt idx="3694">
                  <c:v>30825</c:v>
                </c:pt>
                <c:pt idx="3695">
                  <c:v>30826</c:v>
                </c:pt>
                <c:pt idx="3696">
                  <c:v>30827</c:v>
                </c:pt>
                <c:pt idx="3697">
                  <c:v>30828</c:v>
                </c:pt>
                <c:pt idx="3698">
                  <c:v>30829</c:v>
                </c:pt>
                <c:pt idx="3699">
                  <c:v>30830</c:v>
                </c:pt>
                <c:pt idx="3700">
                  <c:v>30831</c:v>
                </c:pt>
                <c:pt idx="3701">
                  <c:v>30832</c:v>
                </c:pt>
                <c:pt idx="3702">
                  <c:v>30833</c:v>
                </c:pt>
                <c:pt idx="3703">
                  <c:v>30834</c:v>
                </c:pt>
                <c:pt idx="3704">
                  <c:v>30835</c:v>
                </c:pt>
                <c:pt idx="3705">
                  <c:v>30836</c:v>
                </c:pt>
                <c:pt idx="3706">
                  <c:v>30837</c:v>
                </c:pt>
                <c:pt idx="3707">
                  <c:v>30838</c:v>
                </c:pt>
                <c:pt idx="3708">
                  <c:v>30839</c:v>
                </c:pt>
                <c:pt idx="3709">
                  <c:v>30840</c:v>
                </c:pt>
                <c:pt idx="3710">
                  <c:v>30841</c:v>
                </c:pt>
                <c:pt idx="3711">
                  <c:v>30842</c:v>
                </c:pt>
                <c:pt idx="3712">
                  <c:v>30843</c:v>
                </c:pt>
                <c:pt idx="3713">
                  <c:v>30844</c:v>
                </c:pt>
                <c:pt idx="3714">
                  <c:v>30845</c:v>
                </c:pt>
                <c:pt idx="3715">
                  <c:v>30846</c:v>
                </c:pt>
                <c:pt idx="3716">
                  <c:v>30847</c:v>
                </c:pt>
                <c:pt idx="3717">
                  <c:v>30848</c:v>
                </c:pt>
                <c:pt idx="3718">
                  <c:v>30849</c:v>
                </c:pt>
                <c:pt idx="3719">
                  <c:v>30850</c:v>
                </c:pt>
                <c:pt idx="3720">
                  <c:v>30851</c:v>
                </c:pt>
                <c:pt idx="3721">
                  <c:v>30852</c:v>
                </c:pt>
                <c:pt idx="3722">
                  <c:v>30853</c:v>
                </c:pt>
                <c:pt idx="3723">
                  <c:v>30854</c:v>
                </c:pt>
                <c:pt idx="3724">
                  <c:v>30855</c:v>
                </c:pt>
                <c:pt idx="3725">
                  <c:v>30856</c:v>
                </c:pt>
                <c:pt idx="3726">
                  <c:v>30857</c:v>
                </c:pt>
                <c:pt idx="3727">
                  <c:v>30858</c:v>
                </c:pt>
                <c:pt idx="3728">
                  <c:v>30859</c:v>
                </c:pt>
                <c:pt idx="3729">
                  <c:v>30860</c:v>
                </c:pt>
                <c:pt idx="3730">
                  <c:v>30861</c:v>
                </c:pt>
                <c:pt idx="3731">
                  <c:v>30862</c:v>
                </c:pt>
                <c:pt idx="3732">
                  <c:v>30863</c:v>
                </c:pt>
                <c:pt idx="3733">
                  <c:v>30864</c:v>
                </c:pt>
                <c:pt idx="3734">
                  <c:v>30865</c:v>
                </c:pt>
                <c:pt idx="3735">
                  <c:v>30866</c:v>
                </c:pt>
                <c:pt idx="3736">
                  <c:v>30867</c:v>
                </c:pt>
                <c:pt idx="3737">
                  <c:v>30868</c:v>
                </c:pt>
                <c:pt idx="3738">
                  <c:v>30869</c:v>
                </c:pt>
                <c:pt idx="3739">
                  <c:v>30870</c:v>
                </c:pt>
                <c:pt idx="3740">
                  <c:v>30871</c:v>
                </c:pt>
                <c:pt idx="3741">
                  <c:v>30872</c:v>
                </c:pt>
                <c:pt idx="3742">
                  <c:v>30873</c:v>
                </c:pt>
                <c:pt idx="3743">
                  <c:v>30874</c:v>
                </c:pt>
                <c:pt idx="3744">
                  <c:v>30875</c:v>
                </c:pt>
                <c:pt idx="3745">
                  <c:v>30876</c:v>
                </c:pt>
                <c:pt idx="3746">
                  <c:v>30877</c:v>
                </c:pt>
                <c:pt idx="3747">
                  <c:v>30878</c:v>
                </c:pt>
                <c:pt idx="3748">
                  <c:v>30879</c:v>
                </c:pt>
                <c:pt idx="3749">
                  <c:v>30880</c:v>
                </c:pt>
                <c:pt idx="3750">
                  <c:v>30881</c:v>
                </c:pt>
                <c:pt idx="3751">
                  <c:v>30882</c:v>
                </c:pt>
                <c:pt idx="3752">
                  <c:v>30883</c:v>
                </c:pt>
                <c:pt idx="3753">
                  <c:v>30884</c:v>
                </c:pt>
                <c:pt idx="3754">
                  <c:v>30885</c:v>
                </c:pt>
                <c:pt idx="3755">
                  <c:v>30886</c:v>
                </c:pt>
                <c:pt idx="3756">
                  <c:v>30887</c:v>
                </c:pt>
                <c:pt idx="3757">
                  <c:v>30888</c:v>
                </c:pt>
                <c:pt idx="3758">
                  <c:v>30889</c:v>
                </c:pt>
                <c:pt idx="3759">
                  <c:v>30890</c:v>
                </c:pt>
                <c:pt idx="3760">
                  <c:v>30891</c:v>
                </c:pt>
                <c:pt idx="3761">
                  <c:v>30892</c:v>
                </c:pt>
                <c:pt idx="3762">
                  <c:v>30893</c:v>
                </c:pt>
                <c:pt idx="3763">
                  <c:v>30894</c:v>
                </c:pt>
                <c:pt idx="3764">
                  <c:v>30895</c:v>
                </c:pt>
                <c:pt idx="3765">
                  <c:v>30896</c:v>
                </c:pt>
                <c:pt idx="3766">
                  <c:v>30897</c:v>
                </c:pt>
                <c:pt idx="3767">
                  <c:v>30898</c:v>
                </c:pt>
                <c:pt idx="3768">
                  <c:v>30899</c:v>
                </c:pt>
                <c:pt idx="3769">
                  <c:v>30900</c:v>
                </c:pt>
                <c:pt idx="3770">
                  <c:v>30901</c:v>
                </c:pt>
                <c:pt idx="3771">
                  <c:v>30902</c:v>
                </c:pt>
                <c:pt idx="3772">
                  <c:v>30903</c:v>
                </c:pt>
                <c:pt idx="3773">
                  <c:v>30904</c:v>
                </c:pt>
                <c:pt idx="3774">
                  <c:v>30905</c:v>
                </c:pt>
                <c:pt idx="3775">
                  <c:v>30906</c:v>
                </c:pt>
                <c:pt idx="3776">
                  <c:v>30907</c:v>
                </c:pt>
                <c:pt idx="3777">
                  <c:v>30908</c:v>
                </c:pt>
                <c:pt idx="3778">
                  <c:v>30909</c:v>
                </c:pt>
                <c:pt idx="3779">
                  <c:v>30910</c:v>
                </c:pt>
                <c:pt idx="3780">
                  <c:v>30911</c:v>
                </c:pt>
                <c:pt idx="3781">
                  <c:v>30912</c:v>
                </c:pt>
                <c:pt idx="3782">
                  <c:v>30913</c:v>
                </c:pt>
                <c:pt idx="3783">
                  <c:v>30914</c:v>
                </c:pt>
                <c:pt idx="3784">
                  <c:v>30915</c:v>
                </c:pt>
                <c:pt idx="3785">
                  <c:v>30916</c:v>
                </c:pt>
                <c:pt idx="3786">
                  <c:v>30917</c:v>
                </c:pt>
                <c:pt idx="3787">
                  <c:v>30918</c:v>
                </c:pt>
                <c:pt idx="3788">
                  <c:v>30919</c:v>
                </c:pt>
                <c:pt idx="3789">
                  <c:v>30920</c:v>
                </c:pt>
                <c:pt idx="3790">
                  <c:v>30921</c:v>
                </c:pt>
                <c:pt idx="3791">
                  <c:v>30922</c:v>
                </c:pt>
                <c:pt idx="3792">
                  <c:v>30923</c:v>
                </c:pt>
                <c:pt idx="3793">
                  <c:v>30924</c:v>
                </c:pt>
                <c:pt idx="3794">
                  <c:v>30925</c:v>
                </c:pt>
                <c:pt idx="3795">
                  <c:v>30926</c:v>
                </c:pt>
                <c:pt idx="3796">
                  <c:v>30927</c:v>
                </c:pt>
                <c:pt idx="3797">
                  <c:v>30928</c:v>
                </c:pt>
                <c:pt idx="3798">
                  <c:v>30929</c:v>
                </c:pt>
                <c:pt idx="3799">
                  <c:v>30930</c:v>
                </c:pt>
                <c:pt idx="3800">
                  <c:v>30931</c:v>
                </c:pt>
                <c:pt idx="3801">
                  <c:v>30932</c:v>
                </c:pt>
                <c:pt idx="3802">
                  <c:v>30933</c:v>
                </c:pt>
                <c:pt idx="3803">
                  <c:v>30934</c:v>
                </c:pt>
                <c:pt idx="3804">
                  <c:v>30935</c:v>
                </c:pt>
                <c:pt idx="3805">
                  <c:v>30936</c:v>
                </c:pt>
                <c:pt idx="3806">
                  <c:v>30937</c:v>
                </c:pt>
                <c:pt idx="3807">
                  <c:v>30938</c:v>
                </c:pt>
                <c:pt idx="3808">
                  <c:v>30939</c:v>
                </c:pt>
                <c:pt idx="3809">
                  <c:v>30940</c:v>
                </c:pt>
                <c:pt idx="3810">
                  <c:v>30941</c:v>
                </c:pt>
                <c:pt idx="3811">
                  <c:v>30942</c:v>
                </c:pt>
                <c:pt idx="3812">
                  <c:v>30943</c:v>
                </c:pt>
                <c:pt idx="3813">
                  <c:v>30944</c:v>
                </c:pt>
                <c:pt idx="3814">
                  <c:v>30945</c:v>
                </c:pt>
                <c:pt idx="3815">
                  <c:v>30946</c:v>
                </c:pt>
                <c:pt idx="3816">
                  <c:v>30947</c:v>
                </c:pt>
                <c:pt idx="3817">
                  <c:v>30948</c:v>
                </c:pt>
                <c:pt idx="3818">
                  <c:v>30949</c:v>
                </c:pt>
                <c:pt idx="3819">
                  <c:v>30950</c:v>
                </c:pt>
                <c:pt idx="3820">
                  <c:v>30951</c:v>
                </c:pt>
                <c:pt idx="3821">
                  <c:v>30952</c:v>
                </c:pt>
                <c:pt idx="3822">
                  <c:v>30953</c:v>
                </c:pt>
                <c:pt idx="3823">
                  <c:v>30954</c:v>
                </c:pt>
                <c:pt idx="3824">
                  <c:v>30955</c:v>
                </c:pt>
                <c:pt idx="3825">
                  <c:v>31168</c:v>
                </c:pt>
                <c:pt idx="3826">
                  <c:v>31169</c:v>
                </c:pt>
                <c:pt idx="3827">
                  <c:v>31170</c:v>
                </c:pt>
                <c:pt idx="3828">
                  <c:v>31171</c:v>
                </c:pt>
                <c:pt idx="3829">
                  <c:v>31172</c:v>
                </c:pt>
                <c:pt idx="3830">
                  <c:v>31173</c:v>
                </c:pt>
                <c:pt idx="3831">
                  <c:v>31174</c:v>
                </c:pt>
                <c:pt idx="3832">
                  <c:v>31175</c:v>
                </c:pt>
                <c:pt idx="3833">
                  <c:v>31176</c:v>
                </c:pt>
                <c:pt idx="3834">
                  <c:v>31177</c:v>
                </c:pt>
                <c:pt idx="3835">
                  <c:v>31178</c:v>
                </c:pt>
                <c:pt idx="3836">
                  <c:v>31179</c:v>
                </c:pt>
                <c:pt idx="3837">
                  <c:v>31180</c:v>
                </c:pt>
                <c:pt idx="3838">
                  <c:v>31181</c:v>
                </c:pt>
                <c:pt idx="3839">
                  <c:v>31182</c:v>
                </c:pt>
                <c:pt idx="3840">
                  <c:v>31183</c:v>
                </c:pt>
                <c:pt idx="3841">
                  <c:v>31184</c:v>
                </c:pt>
                <c:pt idx="3842">
                  <c:v>31185</c:v>
                </c:pt>
                <c:pt idx="3843">
                  <c:v>31186</c:v>
                </c:pt>
                <c:pt idx="3844">
                  <c:v>31187</c:v>
                </c:pt>
                <c:pt idx="3845">
                  <c:v>31188</c:v>
                </c:pt>
                <c:pt idx="3846">
                  <c:v>31189</c:v>
                </c:pt>
                <c:pt idx="3847">
                  <c:v>31190</c:v>
                </c:pt>
                <c:pt idx="3848">
                  <c:v>31191</c:v>
                </c:pt>
                <c:pt idx="3849">
                  <c:v>31192</c:v>
                </c:pt>
                <c:pt idx="3850">
                  <c:v>31193</c:v>
                </c:pt>
                <c:pt idx="3851">
                  <c:v>31194</c:v>
                </c:pt>
                <c:pt idx="3852">
                  <c:v>31195</c:v>
                </c:pt>
                <c:pt idx="3853">
                  <c:v>31196</c:v>
                </c:pt>
                <c:pt idx="3854">
                  <c:v>31197</c:v>
                </c:pt>
                <c:pt idx="3855">
                  <c:v>31198</c:v>
                </c:pt>
                <c:pt idx="3856">
                  <c:v>31199</c:v>
                </c:pt>
                <c:pt idx="3857">
                  <c:v>31200</c:v>
                </c:pt>
                <c:pt idx="3858">
                  <c:v>31201</c:v>
                </c:pt>
                <c:pt idx="3859">
                  <c:v>31202</c:v>
                </c:pt>
                <c:pt idx="3860">
                  <c:v>31203</c:v>
                </c:pt>
                <c:pt idx="3861">
                  <c:v>31204</c:v>
                </c:pt>
                <c:pt idx="3862">
                  <c:v>31205</c:v>
                </c:pt>
                <c:pt idx="3863">
                  <c:v>31206</c:v>
                </c:pt>
                <c:pt idx="3864">
                  <c:v>31207</c:v>
                </c:pt>
                <c:pt idx="3865">
                  <c:v>31208</c:v>
                </c:pt>
                <c:pt idx="3866">
                  <c:v>31209</c:v>
                </c:pt>
                <c:pt idx="3867">
                  <c:v>31210</c:v>
                </c:pt>
                <c:pt idx="3868">
                  <c:v>31211</c:v>
                </c:pt>
                <c:pt idx="3869">
                  <c:v>31212</c:v>
                </c:pt>
                <c:pt idx="3870">
                  <c:v>31213</c:v>
                </c:pt>
                <c:pt idx="3871">
                  <c:v>31214</c:v>
                </c:pt>
                <c:pt idx="3872">
                  <c:v>31215</c:v>
                </c:pt>
                <c:pt idx="3873">
                  <c:v>31216</c:v>
                </c:pt>
                <c:pt idx="3874">
                  <c:v>31217</c:v>
                </c:pt>
                <c:pt idx="3875">
                  <c:v>31218</c:v>
                </c:pt>
                <c:pt idx="3876">
                  <c:v>31219</c:v>
                </c:pt>
                <c:pt idx="3877">
                  <c:v>31220</c:v>
                </c:pt>
                <c:pt idx="3878">
                  <c:v>31221</c:v>
                </c:pt>
                <c:pt idx="3879">
                  <c:v>31222</c:v>
                </c:pt>
                <c:pt idx="3880">
                  <c:v>31223</c:v>
                </c:pt>
                <c:pt idx="3881">
                  <c:v>31224</c:v>
                </c:pt>
                <c:pt idx="3882">
                  <c:v>31225</c:v>
                </c:pt>
                <c:pt idx="3883">
                  <c:v>31226</c:v>
                </c:pt>
                <c:pt idx="3884">
                  <c:v>31227</c:v>
                </c:pt>
                <c:pt idx="3885">
                  <c:v>31228</c:v>
                </c:pt>
                <c:pt idx="3886">
                  <c:v>31229</c:v>
                </c:pt>
                <c:pt idx="3887">
                  <c:v>31230</c:v>
                </c:pt>
                <c:pt idx="3888">
                  <c:v>31231</c:v>
                </c:pt>
                <c:pt idx="3889">
                  <c:v>31232</c:v>
                </c:pt>
                <c:pt idx="3890">
                  <c:v>31233</c:v>
                </c:pt>
                <c:pt idx="3891">
                  <c:v>31234</c:v>
                </c:pt>
                <c:pt idx="3892">
                  <c:v>31235</c:v>
                </c:pt>
                <c:pt idx="3893">
                  <c:v>31236</c:v>
                </c:pt>
                <c:pt idx="3894">
                  <c:v>31237</c:v>
                </c:pt>
                <c:pt idx="3895">
                  <c:v>31238</c:v>
                </c:pt>
                <c:pt idx="3896">
                  <c:v>31239</c:v>
                </c:pt>
                <c:pt idx="3897">
                  <c:v>31240</c:v>
                </c:pt>
                <c:pt idx="3898">
                  <c:v>31241</c:v>
                </c:pt>
                <c:pt idx="3899">
                  <c:v>31242</c:v>
                </c:pt>
                <c:pt idx="3900">
                  <c:v>31243</c:v>
                </c:pt>
                <c:pt idx="3901">
                  <c:v>31244</c:v>
                </c:pt>
                <c:pt idx="3902">
                  <c:v>31245</c:v>
                </c:pt>
                <c:pt idx="3903">
                  <c:v>31246</c:v>
                </c:pt>
                <c:pt idx="3904">
                  <c:v>31247</c:v>
                </c:pt>
                <c:pt idx="3905">
                  <c:v>31248</c:v>
                </c:pt>
                <c:pt idx="3906">
                  <c:v>31249</c:v>
                </c:pt>
                <c:pt idx="3907">
                  <c:v>31250</c:v>
                </c:pt>
                <c:pt idx="3908">
                  <c:v>31251</c:v>
                </c:pt>
                <c:pt idx="3909">
                  <c:v>31252</c:v>
                </c:pt>
                <c:pt idx="3910">
                  <c:v>31253</c:v>
                </c:pt>
                <c:pt idx="3911">
                  <c:v>31254</c:v>
                </c:pt>
                <c:pt idx="3912">
                  <c:v>31255</c:v>
                </c:pt>
                <c:pt idx="3913">
                  <c:v>31256</c:v>
                </c:pt>
                <c:pt idx="3914">
                  <c:v>31257</c:v>
                </c:pt>
                <c:pt idx="3915">
                  <c:v>31258</c:v>
                </c:pt>
                <c:pt idx="3916">
                  <c:v>31259</c:v>
                </c:pt>
                <c:pt idx="3917">
                  <c:v>31260</c:v>
                </c:pt>
                <c:pt idx="3918">
                  <c:v>31261</c:v>
                </c:pt>
                <c:pt idx="3919">
                  <c:v>31262</c:v>
                </c:pt>
                <c:pt idx="3920">
                  <c:v>31263</c:v>
                </c:pt>
                <c:pt idx="3921">
                  <c:v>31264</c:v>
                </c:pt>
                <c:pt idx="3922">
                  <c:v>31265</c:v>
                </c:pt>
                <c:pt idx="3923">
                  <c:v>31266</c:v>
                </c:pt>
                <c:pt idx="3924">
                  <c:v>31267</c:v>
                </c:pt>
                <c:pt idx="3925">
                  <c:v>31268</c:v>
                </c:pt>
                <c:pt idx="3926">
                  <c:v>31269</c:v>
                </c:pt>
                <c:pt idx="3927">
                  <c:v>31270</c:v>
                </c:pt>
                <c:pt idx="3928">
                  <c:v>31271</c:v>
                </c:pt>
                <c:pt idx="3929">
                  <c:v>31272</c:v>
                </c:pt>
                <c:pt idx="3930">
                  <c:v>31273</c:v>
                </c:pt>
                <c:pt idx="3931">
                  <c:v>31274</c:v>
                </c:pt>
                <c:pt idx="3932">
                  <c:v>31275</c:v>
                </c:pt>
                <c:pt idx="3933">
                  <c:v>31276</c:v>
                </c:pt>
                <c:pt idx="3934">
                  <c:v>31277</c:v>
                </c:pt>
                <c:pt idx="3935">
                  <c:v>31278</c:v>
                </c:pt>
                <c:pt idx="3936">
                  <c:v>31279</c:v>
                </c:pt>
                <c:pt idx="3937">
                  <c:v>31280</c:v>
                </c:pt>
                <c:pt idx="3938">
                  <c:v>31281</c:v>
                </c:pt>
                <c:pt idx="3939">
                  <c:v>31282</c:v>
                </c:pt>
                <c:pt idx="3940">
                  <c:v>31283</c:v>
                </c:pt>
                <c:pt idx="3941">
                  <c:v>31284</c:v>
                </c:pt>
                <c:pt idx="3942">
                  <c:v>31285</c:v>
                </c:pt>
                <c:pt idx="3943">
                  <c:v>31286</c:v>
                </c:pt>
                <c:pt idx="3944">
                  <c:v>31287</c:v>
                </c:pt>
                <c:pt idx="3945">
                  <c:v>31288</c:v>
                </c:pt>
                <c:pt idx="3946">
                  <c:v>31289</c:v>
                </c:pt>
                <c:pt idx="3947">
                  <c:v>31290</c:v>
                </c:pt>
                <c:pt idx="3948">
                  <c:v>31291</c:v>
                </c:pt>
                <c:pt idx="3949">
                  <c:v>31292</c:v>
                </c:pt>
                <c:pt idx="3950">
                  <c:v>31293</c:v>
                </c:pt>
                <c:pt idx="3951">
                  <c:v>31294</c:v>
                </c:pt>
                <c:pt idx="3952">
                  <c:v>31295</c:v>
                </c:pt>
                <c:pt idx="3953">
                  <c:v>31296</c:v>
                </c:pt>
                <c:pt idx="3954">
                  <c:v>31297</c:v>
                </c:pt>
                <c:pt idx="3955">
                  <c:v>31298</c:v>
                </c:pt>
                <c:pt idx="3956">
                  <c:v>31299</c:v>
                </c:pt>
                <c:pt idx="3957">
                  <c:v>31300</c:v>
                </c:pt>
                <c:pt idx="3958">
                  <c:v>31301</c:v>
                </c:pt>
                <c:pt idx="3959">
                  <c:v>31302</c:v>
                </c:pt>
                <c:pt idx="3960">
                  <c:v>31303</c:v>
                </c:pt>
                <c:pt idx="3961">
                  <c:v>31304</c:v>
                </c:pt>
                <c:pt idx="3962">
                  <c:v>31305</c:v>
                </c:pt>
                <c:pt idx="3963">
                  <c:v>31306</c:v>
                </c:pt>
                <c:pt idx="3964">
                  <c:v>31307</c:v>
                </c:pt>
                <c:pt idx="3965">
                  <c:v>31308</c:v>
                </c:pt>
                <c:pt idx="3966">
                  <c:v>31309</c:v>
                </c:pt>
                <c:pt idx="3967">
                  <c:v>31310</c:v>
                </c:pt>
                <c:pt idx="3968">
                  <c:v>31311</c:v>
                </c:pt>
                <c:pt idx="3969">
                  <c:v>31312</c:v>
                </c:pt>
                <c:pt idx="3970">
                  <c:v>31313</c:v>
                </c:pt>
                <c:pt idx="3971">
                  <c:v>31314</c:v>
                </c:pt>
                <c:pt idx="3972">
                  <c:v>31315</c:v>
                </c:pt>
                <c:pt idx="3973">
                  <c:v>31316</c:v>
                </c:pt>
                <c:pt idx="3974">
                  <c:v>31317</c:v>
                </c:pt>
                <c:pt idx="3975">
                  <c:v>31318</c:v>
                </c:pt>
                <c:pt idx="3976">
                  <c:v>31319</c:v>
                </c:pt>
                <c:pt idx="3977">
                  <c:v>31320</c:v>
                </c:pt>
                <c:pt idx="3978">
                  <c:v>31533</c:v>
                </c:pt>
                <c:pt idx="3979">
                  <c:v>31534</c:v>
                </c:pt>
                <c:pt idx="3980">
                  <c:v>31535</c:v>
                </c:pt>
                <c:pt idx="3981">
                  <c:v>31536</c:v>
                </c:pt>
                <c:pt idx="3982">
                  <c:v>31537</c:v>
                </c:pt>
                <c:pt idx="3983">
                  <c:v>31538</c:v>
                </c:pt>
                <c:pt idx="3984">
                  <c:v>31539</c:v>
                </c:pt>
                <c:pt idx="3985">
                  <c:v>31540</c:v>
                </c:pt>
                <c:pt idx="3986">
                  <c:v>31541</c:v>
                </c:pt>
                <c:pt idx="3987">
                  <c:v>31542</c:v>
                </c:pt>
                <c:pt idx="3988">
                  <c:v>31543</c:v>
                </c:pt>
                <c:pt idx="3989">
                  <c:v>31544</c:v>
                </c:pt>
                <c:pt idx="3990">
                  <c:v>31545</c:v>
                </c:pt>
                <c:pt idx="3991">
                  <c:v>31546</c:v>
                </c:pt>
                <c:pt idx="3992">
                  <c:v>31547</c:v>
                </c:pt>
                <c:pt idx="3993">
                  <c:v>31548</c:v>
                </c:pt>
                <c:pt idx="3994">
                  <c:v>31549</c:v>
                </c:pt>
                <c:pt idx="3995">
                  <c:v>31550</c:v>
                </c:pt>
                <c:pt idx="3996">
                  <c:v>31551</c:v>
                </c:pt>
                <c:pt idx="3997">
                  <c:v>31552</c:v>
                </c:pt>
                <c:pt idx="3998">
                  <c:v>31553</c:v>
                </c:pt>
                <c:pt idx="3999">
                  <c:v>31554</c:v>
                </c:pt>
                <c:pt idx="4000">
                  <c:v>31555</c:v>
                </c:pt>
                <c:pt idx="4001">
                  <c:v>31556</c:v>
                </c:pt>
                <c:pt idx="4002">
                  <c:v>31557</c:v>
                </c:pt>
                <c:pt idx="4003">
                  <c:v>31558</c:v>
                </c:pt>
                <c:pt idx="4004">
                  <c:v>31559</c:v>
                </c:pt>
                <c:pt idx="4005">
                  <c:v>31560</c:v>
                </c:pt>
                <c:pt idx="4006">
                  <c:v>31561</c:v>
                </c:pt>
                <c:pt idx="4007">
                  <c:v>31562</c:v>
                </c:pt>
                <c:pt idx="4008">
                  <c:v>31563</c:v>
                </c:pt>
                <c:pt idx="4009">
                  <c:v>31564</c:v>
                </c:pt>
                <c:pt idx="4010">
                  <c:v>31565</c:v>
                </c:pt>
                <c:pt idx="4011">
                  <c:v>31566</c:v>
                </c:pt>
                <c:pt idx="4012">
                  <c:v>31567</c:v>
                </c:pt>
                <c:pt idx="4013">
                  <c:v>31568</c:v>
                </c:pt>
                <c:pt idx="4014">
                  <c:v>31569</c:v>
                </c:pt>
                <c:pt idx="4015">
                  <c:v>31570</c:v>
                </c:pt>
                <c:pt idx="4016">
                  <c:v>31571</c:v>
                </c:pt>
                <c:pt idx="4017">
                  <c:v>31572</c:v>
                </c:pt>
                <c:pt idx="4018">
                  <c:v>31573</c:v>
                </c:pt>
                <c:pt idx="4019">
                  <c:v>31574</c:v>
                </c:pt>
                <c:pt idx="4020">
                  <c:v>31575</c:v>
                </c:pt>
                <c:pt idx="4021">
                  <c:v>31576</c:v>
                </c:pt>
                <c:pt idx="4022">
                  <c:v>31577</c:v>
                </c:pt>
                <c:pt idx="4023">
                  <c:v>31578</c:v>
                </c:pt>
                <c:pt idx="4024">
                  <c:v>31579</c:v>
                </c:pt>
                <c:pt idx="4025">
                  <c:v>31580</c:v>
                </c:pt>
                <c:pt idx="4026">
                  <c:v>31581</c:v>
                </c:pt>
                <c:pt idx="4027">
                  <c:v>31582</c:v>
                </c:pt>
                <c:pt idx="4028">
                  <c:v>31583</c:v>
                </c:pt>
                <c:pt idx="4029">
                  <c:v>31584</c:v>
                </c:pt>
                <c:pt idx="4030">
                  <c:v>31585</c:v>
                </c:pt>
                <c:pt idx="4031">
                  <c:v>31586</c:v>
                </c:pt>
                <c:pt idx="4032">
                  <c:v>31587</c:v>
                </c:pt>
                <c:pt idx="4033">
                  <c:v>31588</c:v>
                </c:pt>
                <c:pt idx="4034">
                  <c:v>31589</c:v>
                </c:pt>
                <c:pt idx="4035">
                  <c:v>31590</c:v>
                </c:pt>
                <c:pt idx="4036">
                  <c:v>31591</c:v>
                </c:pt>
                <c:pt idx="4037">
                  <c:v>31592</c:v>
                </c:pt>
                <c:pt idx="4038">
                  <c:v>31593</c:v>
                </c:pt>
                <c:pt idx="4039">
                  <c:v>31594</c:v>
                </c:pt>
                <c:pt idx="4040">
                  <c:v>31595</c:v>
                </c:pt>
                <c:pt idx="4041">
                  <c:v>31596</c:v>
                </c:pt>
                <c:pt idx="4042">
                  <c:v>31597</c:v>
                </c:pt>
                <c:pt idx="4043">
                  <c:v>31598</c:v>
                </c:pt>
                <c:pt idx="4044">
                  <c:v>31599</c:v>
                </c:pt>
                <c:pt idx="4045">
                  <c:v>31600</c:v>
                </c:pt>
                <c:pt idx="4046">
                  <c:v>31601</c:v>
                </c:pt>
                <c:pt idx="4047">
                  <c:v>31602</c:v>
                </c:pt>
                <c:pt idx="4048">
                  <c:v>31603</c:v>
                </c:pt>
                <c:pt idx="4049">
                  <c:v>31604</c:v>
                </c:pt>
                <c:pt idx="4050">
                  <c:v>31605</c:v>
                </c:pt>
                <c:pt idx="4051">
                  <c:v>31606</c:v>
                </c:pt>
                <c:pt idx="4052">
                  <c:v>31607</c:v>
                </c:pt>
                <c:pt idx="4053">
                  <c:v>31608</c:v>
                </c:pt>
                <c:pt idx="4054">
                  <c:v>31609</c:v>
                </c:pt>
                <c:pt idx="4055">
                  <c:v>31610</c:v>
                </c:pt>
                <c:pt idx="4056">
                  <c:v>31611</c:v>
                </c:pt>
                <c:pt idx="4057">
                  <c:v>31612</c:v>
                </c:pt>
                <c:pt idx="4058">
                  <c:v>31613</c:v>
                </c:pt>
                <c:pt idx="4059">
                  <c:v>31614</c:v>
                </c:pt>
                <c:pt idx="4060">
                  <c:v>31615</c:v>
                </c:pt>
                <c:pt idx="4061">
                  <c:v>31616</c:v>
                </c:pt>
                <c:pt idx="4062">
                  <c:v>31617</c:v>
                </c:pt>
                <c:pt idx="4063">
                  <c:v>31618</c:v>
                </c:pt>
                <c:pt idx="4064">
                  <c:v>31619</c:v>
                </c:pt>
                <c:pt idx="4065">
                  <c:v>31620</c:v>
                </c:pt>
                <c:pt idx="4066">
                  <c:v>31621</c:v>
                </c:pt>
                <c:pt idx="4067">
                  <c:v>31622</c:v>
                </c:pt>
                <c:pt idx="4068">
                  <c:v>31623</c:v>
                </c:pt>
                <c:pt idx="4069">
                  <c:v>31624</c:v>
                </c:pt>
                <c:pt idx="4070">
                  <c:v>31625</c:v>
                </c:pt>
                <c:pt idx="4071">
                  <c:v>31626</c:v>
                </c:pt>
                <c:pt idx="4072">
                  <c:v>31627</c:v>
                </c:pt>
                <c:pt idx="4073">
                  <c:v>31628</c:v>
                </c:pt>
                <c:pt idx="4074">
                  <c:v>31629</c:v>
                </c:pt>
                <c:pt idx="4075">
                  <c:v>31630</c:v>
                </c:pt>
                <c:pt idx="4076">
                  <c:v>31631</c:v>
                </c:pt>
                <c:pt idx="4077">
                  <c:v>31632</c:v>
                </c:pt>
                <c:pt idx="4078">
                  <c:v>31633</c:v>
                </c:pt>
                <c:pt idx="4079">
                  <c:v>31634</c:v>
                </c:pt>
                <c:pt idx="4080">
                  <c:v>31635</c:v>
                </c:pt>
                <c:pt idx="4081">
                  <c:v>31636</c:v>
                </c:pt>
                <c:pt idx="4082">
                  <c:v>31637</c:v>
                </c:pt>
                <c:pt idx="4083">
                  <c:v>31638</c:v>
                </c:pt>
                <c:pt idx="4084">
                  <c:v>31639</c:v>
                </c:pt>
                <c:pt idx="4085">
                  <c:v>31640</c:v>
                </c:pt>
                <c:pt idx="4086">
                  <c:v>31641</c:v>
                </c:pt>
                <c:pt idx="4087">
                  <c:v>31642</c:v>
                </c:pt>
                <c:pt idx="4088">
                  <c:v>31643</c:v>
                </c:pt>
                <c:pt idx="4089">
                  <c:v>31644</c:v>
                </c:pt>
                <c:pt idx="4090">
                  <c:v>31645</c:v>
                </c:pt>
                <c:pt idx="4091">
                  <c:v>31646</c:v>
                </c:pt>
                <c:pt idx="4092">
                  <c:v>31647</c:v>
                </c:pt>
                <c:pt idx="4093">
                  <c:v>31648</c:v>
                </c:pt>
                <c:pt idx="4094">
                  <c:v>31649</c:v>
                </c:pt>
                <c:pt idx="4095">
                  <c:v>31650</c:v>
                </c:pt>
                <c:pt idx="4096">
                  <c:v>31651</c:v>
                </c:pt>
                <c:pt idx="4097">
                  <c:v>31652</c:v>
                </c:pt>
                <c:pt idx="4098">
                  <c:v>31653</c:v>
                </c:pt>
                <c:pt idx="4099">
                  <c:v>31654</c:v>
                </c:pt>
                <c:pt idx="4100">
                  <c:v>31655</c:v>
                </c:pt>
                <c:pt idx="4101">
                  <c:v>31656</c:v>
                </c:pt>
                <c:pt idx="4102">
                  <c:v>31657</c:v>
                </c:pt>
                <c:pt idx="4103">
                  <c:v>31658</c:v>
                </c:pt>
                <c:pt idx="4104">
                  <c:v>31659</c:v>
                </c:pt>
                <c:pt idx="4105">
                  <c:v>31660</c:v>
                </c:pt>
                <c:pt idx="4106">
                  <c:v>31661</c:v>
                </c:pt>
                <c:pt idx="4107">
                  <c:v>31662</c:v>
                </c:pt>
                <c:pt idx="4108">
                  <c:v>31663</c:v>
                </c:pt>
                <c:pt idx="4109">
                  <c:v>31664</c:v>
                </c:pt>
                <c:pt idx="4110">
                  <c:v>31665</c:v>
                </c:pt>
                <c:pt idx="4111">
                  <c:v>31666</c:v>
                </c:pt>
                <c:pt idx="4112">
                  <c:v>31667</c:v>
                </c:pt>
                <c:pt idx="4113">
                  <c:v>31668</c:v>
                </c:pt>
                <c:pt idx="4114">
                  <c:v>31669</c:v>
                </c:pt>
                <c:pt idx="4115">
                  <c:v>31670</c:v>
                </c:pt>
                <c:pt idx="4116">
                  <c:v>31671</c:v>
                </c:pt>
                <c:pt idx="4117">
                  <c:v>31672</c:v>
                </c:pt>
                <c:pt idx="4118">
                  <c:v>31673</c:v>
                </c:pt>
                <c:pt idx="4119">
                  <c:v>31674</c:v>
                </c:pt>
                <c:pt idx="4120">
                  <c:v>31675</c:v>
                </c:pt>
                <c:pt idx="4121">
                  <c:v>31676</c:v>
                </c:pt>
                <c:pt idx="4122">
                  <c:v>31677</c:v>
                </c:pt>
                <c:pt idx="4123">
                  <c:v>31678</c:v>
                </c:pt>
                <c:pt idx="4124">
                  <c:v>31679</c:v>
                </c:pt>
                <c:pt idx="4125">
                  <c:v>31680</c:v>
                </c:pt>
                <c:pt idx="4126">
                  <c:v>31681</c:v>
                </c:pt>
                <c:pt idx="4127">
                  <c:v>31682</c:v>
                </c:pt>
                <c:pt idx="4128">
                  <c:v>31683</c:v>
                </c:pt>
                <c:pt idx="4129">
                  <c:v>31684</c:v>
                </c:pt>
                <c:pt idx="4130">
                  <c:v>31685</c:v>
                </c:pt>
                <c:pt idx="4131">
                  <c:v>31898</c:v>
                </c:pt>
                <c:pt idx="4132">
                  <c:v>31899</c:v>
                </c:pt>
                <c:pt idx="4133">
                  <c:v>31900</c:v>
                </c:pt>
                <c:pt idx="4134">
                  <c:v>31901</c:v>
                </c:pt>
                <c:pt idx="4135">
                  <c:v>31902</c:v>
                </c:pt>
                <c:pt idx="4136">
                  <c:v>31903</c:v>
                </c:pt>
                <c:pt idx="4137">
                  <c:v>31904</c:v>
                </c:pt>
                <c:pt idx="4138">
                  <c:v>31905</c:v>
                </c:pt>
                <c:pt idx="4139">
                  <c:v>31906</c:v>
                </c:pt>
                <c:pt idx="4140">
                  <c:v>31907</c:v>
                </c:pt>
                <c:pt idx="4141">
                  <c:v>31908</c:v>
                </c:pt>
                <c:pt idx="4142">
                  <c:v>31909</c:v>
                </c:pt>
                <c:pt idx="4143">
                  <c:v>31910</c:v>
                </c:pt>
                <c:pt idx="4144">
                  <c:v>31911</c:v>
                </c:pt>
                <c:pt idx="4145">
                  <c:v>31912</c:v>
                </c:pt>
                <c:pt idx="4146">
                  <c:v>31913</c:v>
                </c:pt>
                <c:pt idx="4147">
                  <c:v>31914</c:v>
                </c:pt>
                <c:pt idx="4148">
                  <c:v>31915</c:v>
                </c:pt>
                <c:pt idx="4149">
                  <c:v>31916</c:v>
                </c:pt>
                <c:pt idx="4150">
                  <c:v>31917</c:v>
                </c:pt>
                <c:pt idx="4151">
                  <c:v>31918</c:v>
                </c:pt>
                <c:pt idx="4152">
                  <c:v>31919</c:v>
                </c:pt>
                <c:pt idx="4153">
                  <c:v>31920</c:v>
                </c:pt>
                <c:pt idx="4154">
                  <c:v>31921</c:v>
                </c:pt>
                <c:pt idx="4155">
                  <c:v>31922</c:v>
                </c:pt>
                <c:pt idx="4156">
                  <c:v>31923</c:v>
                </c:pt>
                <c:pt idx="4157">
                  <c:v>31924</c:v>
                </c:pt>
                <c:pt idx="4158">
                  <c:v>31925</c:v>
                </c:pt>
                <c:pt idx="4159">
                  <c:v>31926</c:v>
                </c:pt>
                <c:pt idx="4160">
                  <c:v>31927</c:v>
                </c:pt>
                <c:pt idx="4161">
                  <c:v>31928</c:v>
                </c:pt>
                <c:pt idx="4162">
                  <c:v>31929</c:v>
                </c:pt>
                <c:pt idx="4163">
                  <c:v>31930</c:v>
                </c:pt>
                <c:pt idx="4164">
                  <c:v>31931</c:v>
                </c:pt>
                <c:pt idx="4165">
                  <c:v>31932</c:v>
                </c:pt>
                <c:pt idx="4166">
                  <c:v>31933</c:v>
                </c:pt>
                <c:pt idx="4167">
                  <c:v>31934</c:v>
                </c:pt>
                <c:pt idx="4168">
                  <c:v>31935</c:v>
                </c:pt>
                <c:pt idx="4169">
                  <c:v>31936</c:v>
                </c:pt>
                <c:pt idx="4170">
                  <c:v>31937</c:v>
                </c:pt>
                <c:pt idx="4171">
                  <c:v>31938</c:v>
                </c:pt>
                <c:pt idx="4172">
                  <c:v>31939</c:v>
                </c:pt>
                <c:pt idx="4173">
                  <c:v>31940</c:v>
                </c:pt>
                <c:pt idx="4174">
                  <c:v>31941</c:v>
                </c:pt>
                <c:pt idx="4175">
                  <c:v>31942</c:v>
                </c:pt>
                <c:pt idx="4176">
                  <c:v>31943</c:v>
                </c:pt>
                <c:pt idx="4177">
                  <c:v>31944</c:v>
                </c:pt>
                <c:pt idx="4178">
                  <c:v>31945</c:v>
                </c:pt>
                <c:pt idx="4179">
                  <c:v>31946</c:v>
                </c:pt>
                <c:pt idx="4180">
                  <c:v>31947</c:v>
                </c:pt>
                <c:pt idx="4181">
                  <c:v>31948</c:v>
                </c:pt>
                <c:pt idx="4182">
                  <c:v>31949</c:v>
                </c:pt>
                <c:pt idx="4183">
                  <c:v>31950</c:v>
                </c:pt>
                <c:pt idx="4184">
                  <c:v>31951</c:v>
                </c:pt>
                <c:pt idx="4185">
                  <c:v>31952</c:v>
                </c:pt>
                <c:pt idx="4186">
                  <c:v>31953</c:v>
                </c:pt>
                <c:pt idx="4187">
                  <c:v>31954</c:v>
                </c:pt>
                <c:pt idx="4188">
                  <c:v>31955</c:v>
                </c:pt>
                <c:pt idx="4189">
                  <c:v>31956</c:v>
                </c:pt>
                <c:pt idx="4190">
                  <c:v>31957</c:v>
                </c:pt>
                <c:pt idx="4191">
                  <c:v>31958</c:v>
                </c:pt>
                <c:pt idx="4192">
                  <c:v>31959</c:v>
                </c:pt>
                <c:pt idx="4193">
                  <c:v>31960</c:v>
                </c:pt>
                <c:pt idx="4194">
                  <c:v>31961</c:v>
                </c:pt>
                <c:pt idx="4195">
                  <c:v>31962</c:v>
                </c:pt>
                <c:pt idx="4196">
                  <c:v>31963</c:v>
                </c:pt>
                <c:pt idx="4197">
                  <c:v>31964</c:v>
                </c:pt>
                <c:pt idx="4198">
                  <c:v>31965</c:v>
                </c:pt>
                <c:pt idx="4199">
                  <c:v>31966</c:v>
                </c:pt>
                <c:pt idx="4200">
                  <c:v>31967</c:v>
                </c:pt>
                <c:pt idx="4201">
                  <c:v>31968</c:v>
                </c:pt>
                <c:pt idx="4202">
                  <c:v>31969</c:v>
                </c:pt>
                <c:pt idx="4203">
                  <c:v>31970</c:v>
                </c:pt>
                <c:pt idx="4204">
                  <c:v>31971</c:v>
                </c:pt>
                <c:pt idx="4205">
                  <c:v>31972</c:v>
                </c:pt>
                <c:pt idx="4206">
                  <c:v>31973</c:v>
                </c:pt>
                <c:pt idx="4207">
                  <c:v>31974</c:v>
                </c:pt>
                <c:pt idx="4208">
                  <c:v>31975</c:v>
                </c:pt>
                <c:pt idx="4209">
                  <c:v>31976</c:v>
                </c:pt>
                <c:pt idx="4210">
                  <c:v>31977</c:v>
                </c:pt>
                <c:pt idx="4211">
                  <c:v>31978</c:v>
                </c:pt>
                <c:pt idx="4212">
                  <c:v>31979</c:v>
                </c:pt>
                <c:pt idx="4213">
                  <c:v>31980</c:v>
                </c:pt>
                <c:pt idx="4214">
                  <c:v>31981</c:v>
                </c:pt>
                <c:pt idx="4215">
                  <c:v>31982</c:v>
                </c:pt>
                <c:pt idx="4216">
                  <c:v>31983</c:v>
                </c:pt>
                <c:pt idx="4217">
                  <c:v>31984</c:v>
                </c:pt>
                <c:pt idx="4218">
                  <c:v>31985</c:v>
                </c:pt>
                <c:pt idx="4219">
                  <c:v>31986</c:v>
                </c:pt>
                <c:pt idx="4220">
                  <c:v>31987</c:v>
                </c:pt>
                <c:pt idx="4221">
                  <c:v>31988</c:v>
                </c:pt>
                <c:pt idx="4222">
                  <c:v>31989</c:v>
                </c:pt>
                <c:pt idx="4223">
                  <c:v>31990</c:v>
                </c:pt>
                <c:pt idx="4224">
                  <c:v>31991</c:v>
                </c:pt>
                <c:pt idx="4225">
                  <c:v>31992</c:v>
                </c:pt>
                <c:pt idx="4226">
                  <c:v>31993</c:v>
                </c:pt>
                <c:pt idx="4227">
                  <c:v>31994</c:v>
                </c:pt>
                <c:pt idx="4228">
                  <c:v>31995</c:v>
                </c:pt>
                <c:pt idx="4229">
                  <c:v>31996</c:v>
                </c:pt>
                <c:pt idx="4230">
                  <c:v>31997</c:v>
                </c:pt>
                <c:pt idx="4231">
                  <c:v>31998</c:v>
                </c:pt>
                <c:pt idx="4232">
                  <c:v>31999</c:v>
                </c:pt>
                <c:pt idx="4233">
                  <c:v>32000</c:v>
                </c:pt>
                <c:pt idx="4234">
                  <c:v>32001</c:v>
                </c:pt>
                <c:pt idx="4235">
                  <c:v>32002</c:v>
                </c:pt>
                <c:pt idx="4236">
                  <c:v>32003</c:v>
                </c:pt>
                <c:pt idx="4237">
                  <c:v>32004</c:v>
                </c:pt>
                <c:pt idx="4238">
                  <c:v>32005</c:v>
                </c:pt>
                <c:pt idx="4239">
                  <c:v>32006</c:v>
                </c:pt>
                <c:pt idx="4240">
                  <c:v>32007</c:v>
                </c:pt>
                <c:pt idx="4241">
                  <c:v>32008</c:v>
                </c:pt>
                <c:pt idx="4242">
                  <c:v>32009</c:v>
                </c:pt>
                <c:pt idx="4243">
                  <c:v>32010</c:v>
                </c:pt>
                <c:pt idx="4244">
                  <c:v>32011</c:v>
                </c:pt>
                <c:pt idx="4245">
                  <c:v>32012</c:v>
                </c:pt>
                <c:pt idx="4246">
                  <c:v>32013</c:v>
                </c:pt>
                <c:pt idx="4247">
                  <c:v>32014</c:v>
                </c:pt>
                <c:pt idx="4248">
                  <c:v>32015</c:v>
                </c:pt>
                <c:pt idx="4249">
                  <c:v>32016</c:v>
                </c:pt>
                <c:pt idx="4250">
                  <c:v>32017</c:v>
                </c:pt>
                <c:pt idx="4251">
                  <c:v>32018</c:v>
                </c:pt>
                <c:pt idx="4252">
                  <c:v>32019</c:v>
                </c:pt>
                <c:pt idx="4253">
                  <c:v>32020</c:v>
                </c:pt>
                <c:pt idx="4254">
                  <c:v>32021</c:v>
                </c:pt>
                <c:pt idx="4255">
                  <c:v>32022</c:v>
                </c:pt>
                <c:pt idx="4256">
                  <c:v>32023</c:v>
                </c:pt>
                <c:pt idx="4257">
                  <c:v>32024</c:v>
                </c:pt>
                <c:pt idx="4258">
                  <c:v>32025</c:v>
                </c:pt>
                <c:pt idx="4259">
                  <c:v>32026</c:v>
                </c:pt>
                <c:pt idx="4260">
                  <c:v>32027</c:v>
                </c:pt>
                <c:pt idx="4261">
                  <c:v>32028</c:v>
                </c:pt>
                <c:pt idx="4262">
                  <c:v>32029</c:v>
                </c:pt>
                <c:pt idx="4263">
                  <c:v>32030</c:v>
                </c:pt>
                <c:pt idx="4264">
                  <c:v>32031</c:v>
                </c:pt>
                <c:pt idx="4265">
                  <c:v>32032</c:v>
                </c:pt>
                <c:pt idx="4266">
                  <c:v>32033</c:v>
                </c:pt>
                <c:pt idx="4267">
                  <c:v>32034</c:v>
                </c:pt>
                <c:pt idx="4268">
                  <c:v>32035</c:v>
                </c:pt>
                <c:pt idx="4269">
                  <c:v>32036</c:v>
                </c:pt>
                <c:pt idx="4270">
                  <c:v>32037</c:v>
                </c:pt>
                <c:pt idx="4271">
                  <c:v>32038</c:v>
                </c:pt>
                <c:pt idx="4272">
                  <c:v>32039</c:v>
                </c:pt>
                <c:pt idx="4273">
                  <c:v>32040</c:v>
                </c:pt>
                <c:pt idx="4274">
                  <c:v>32041</c:v>
                </c:pt>
                <c:pt idx="4275">
                  <c:v>32042</c:v>
                </c:pt>
                <c:pt idx="4276">
                  <c:v>32043</c:v>
                </c:pt>
                <c:pt idx="4277">
                  <c:v>32044</c:v>
                </c:pt>
                <c:pt idx="4278">
                  <c:v>32045</c:v>
                </c:pt>
                <c:pt idx="4279">
                  <c:v>32046</c:v>
                </c:pt>
                <c:pt idx="4280">
                  <c:v>32047</c:v>
                </c:pt>
                <c:pt idx="4281">
                  <c:v>32048</c:v>
                </c:pt>
                <c:pt idx="4282">
                  <c:v>32049</c:v>
                </c:pt>
                <c:pt idx="4283">
                  <c:v>32050</c:v>
                </c:pt>
                <c:pt idx="4284">
                  <c:v>32264</c:v>
                </c:pt>
                <c:pt idx="4285">
                  <c:v>32265</c:v>
                </c:pt>
                <c:pt idx="4286">
                  <c:v>32266</c:v>
                </c:pt>
                <c:pt idx="4287">
                  <c:v>32267</c:v>
                </c:pt>
                <c:pt idx="4288">
                  <c:v>32268</c:v>
                </c:pt>
                <c:pt idx="4289">
                  <c:v>32269</c:v>
                </c:pt>
                <c:pt idx="4290">
                  <c:v>32270</c:v>
                </c:pt>
                <c:pt idx="4291">
                  <c:v>32271</c:v>
                </c:pt>
                <c:pt idx="4292">
                  <c:v>32272</c:v>
                </c:pt>
                <c:pt idx="4293">
                  <c:v>32273</c:v>
                </c:pt>
                <c:pt idx="4294">
                  <c:v>32274</c:v>
                </c:pt>
                <c:pt idx="4295">
                  <c:v>32275</c:v>
                </c:pt>
                <c:pt idx="4296">
                  <c:v>32276</c:v>
                </c:pt>
                <c:pt idx="4297">
                  <c:v>32277</c:v>
                </c:pt>
                <c:pt idx="4298">
                  <c:v>32278</c:v>
                </c:pt>
                <c:pt idx="4299">
                  <c:v>32279</c:v>
                </c:pt>
                <c:pt idx="4300">
                  <c:v>32280</c:v>
                </c:pt>
                <c:pt idx="4301">
                  <c:v>32281</c:v>
                </c:pt>
                <c:pt idx="4302">
                  <c:v>32282</c:v>
                </c:pt>
                <c:pt idx="4303">
                  <c:v>32283</c:v>
                </c:pt>
                <c:pt idx="4304">
                  <c:v>32284</c:v>
                </c:pt>
                <c:pt idx="4305">
                  <c:v>32285</c:v>
                </c:pt>
                <c:pt idx="4306">
                  <c:v>32286</c:v>
                </c:pt>
                <c:pt idx="4307">
                  <c:v>32287</c:v>
                </c:pt>
                <c:pt idx="4308">
                  <c:v>32288</c:v>
                </c:pt>
                <c:pt idx="4309">
                  <c:v>32289</c:v>
                </c:pt>
                <c:pt idx="4310">
                  <c:v>32290</c:v>
                </c:pt>
                <c:pt idx="4311">
                  <c:v>32291</c:v>
                </c:pt>
                <c:pt idx="4312">
                  <c:v>32292</c:v>
                </c:pt>
                <c:pt idx="4313">
                  <c:v>32293</c:v>
                </c:pt>
                <c:pt idx="4314">
                  <c:v>32294</c:v>
                </c:pt>
                <c:pt idx="4315">
                  <c:v>32295</c:v>
                </c:pt>
                <c:pt idx="4316">
                  <c:v>32296</c:v>
                </c:pt>
                <c:pt idx="4317">
                  <c:v>32297</c:v>
                </c:pt>
                <c:pt idx="4318">
                  <c:v>32298</c:v>
                </c:pt>
                <c:pt idx="4319">
                  <c:v>32299</c:v>
                </c:pt>
                <c:pt idx="4320">
                  <c:v>32300</c:v>
                </c:pt>
                <c:pt idx="4321">
                  <c:v>32301</c:v>
                </c:pt>
                <c:pt idx="4322">
                  <c:v>32302</c:v>
                </c:pt>
                <c:pt idx="4323">
                  <c:v>32303</c:v>
                </c:pt>
                <c:pt idx="4324">
                  <c:v>32304</c:v>
                </c:pt>
                <c:pt idx="4325">
                  <c:v>32305</c:v>
                </c:pt>
                <c:pt idx="4326">
                  <c:v>32306</c:v>
                </c:pt>
                <c:pt idx="4327">
                  <c:v>32307</c:v>
                </c:pt>
                <c:pt idx="4328">
                  <c:v>32308</c:v>
                </c:pt>
                <c:pt idx="4329">
                  <c:v>32309</c:v>
                </c:pt>
                <c:pt idx="4330">
                  <c:v>32310</c:v>
                </c:pt>
                <c:pt idx="4331">
                  <c:v>32311</c:v>
                </c:pt>
                <c:pt idx="4332">
                  <c:v>32312</c:v>
                </c:pt>
                <c:pt idx="4333">
                  <c:v>32313</c:v>
                </c:pt>
                <c:pt idx="4334">
                  <c:v>32314</c:v>
                </c:pt>
                <c:pt idx="4335">
                  <c:v>32315</c:v>
                </c:pt>
                <c:pt idx="4336">
                  <c:v>32316</c:v>
                </c:pt>
                <c:pt idx="4337">
                  <c:v>32317</c:v>
                </c:pt>
                <c:pt idx="4338">
                  <c:v>32318</c:v>
                </c:pt>
                <c:pt idx="4339">
                  <c:v>32319</c:v>
                </c:pt>
                <c:pt idx="4340">
                  <c:v>32320</c:v>
                </c:pt>
                <c:pt idx="4341">
                  <c:v>32321</c:v>
                </c:pt>
                <c:pt idx="4342">
                  <c:v>32322</c:v>
                </c:pt>
                <c:pt idx="4343">
                  <c:v>32323</c:v>
                </c:pt>
                <c:pt idx="4344">
                  <c:v>32324</c:v>
                </c:pt>
                <c:pt idx="4345">
                  <c:v>32325</c:v>
                </c:pt>
                <c:pt idx="4346">
                  <c:v>32326</c:v>
                </c:pt>
                <c:pt idx="4347">
                  <c:v>32327</c:v>
                </c:pt>
                <c:pt idx="4348">
                  <c:v>32328</c:v>
                </c:pt>
                <c:pt idx="4349">
                  <c:v>32329</c:v>
                </c:pt>
                <c:pt idx="4350">
                  <c:v>32330</c:v>
                </c:pt>
                <c:pt idx="4351">
                  <c:v>32331</c:v>
                </c:pt>
                <c:pt idx="4352">
                  <c:v>32332</c:v>
                </c:pt>
                <c:pt idx="4353">
                  <c:v>32333</c:v>
                </c:pt>
                <c:pt idx="4354">
                  <c:v>32334</c:v>
                </c:pt>
                <c:pt idx="4355">
                  <c:v>32335</c:v>
                </c:pt>
                <c:pt idx="4356">
                  <c:v>32336</c:v>
                </c:pt>
                <c:pt idx="4357">
                  <c:v>32337</c:v>
                </c:pt>
                <c:pt idx="4358">
                  <c:v>32338</c:v>
                </c:pt>
                <c:pt idx="4359">
                  <c:v>32339</c:v>
                </c:pt>
                <c:pt idx="4360">
                  <c:v>32340</c:v>
                </c:pt>
                <c:pt idx="4361">
                  <c:v>32341</c:v>
                </c:pt>
                <c:pt idx="4362">
                  <c:v>32342</c:v>
                </c:pt>
                <c:pt idx="4363">
                  <c:v>32343</c:v>
                </c:pt>
                <c:pt idx="4364">
                  <c:v>32344</c:v>
                </c:pt>
                <c:pt idx="4365">
                  <c:v>32345</c:v>
                </c:pt>
                <c:pt idx="4366">
                  <c:v>32346</c:v>
                </c:pt>
                <c:pt idx="4367">
                  <c:v>32347</c:v>
                </c:pt>
                <c:pt idx="4368">
                  <c:v>32348</c:v>
                </c:pt>
                <c:pt idx="4369">
                  <c:v>32349</c:v>
                </c:pt>
                <c:pt idx="4370">
                  <c:v>32350</c:v>
                </c:pt>
                <c:pt idx="4371">
                  <c:v>32351</c:v>
                </c:pt>
                <c:pt idx="4372">
                  <c:v>32352</c:v>
                </c:pt>
                <c:pt idx="4373">
                  <c:v>32353</c:v>
                </c:pt>
                <c:pt idx="4374">
                  <c:v>32354</c:v>
                </c:pt>
                <c:pt idx="4375">
                  <c:v>32355</c:v>
                </c:pt>
                <c:pt idx="4376">
                  <c:v>32356</c:v>
                </c:pt>
                <c:pt idx="4377">
                  <c:v>32357</c:v>
                </c:pt>
                <c:pt idx="4378">
                  <c:v>32358</c:v>
                </c:pt>
                <c:pt idx="4379">
                  <c:v>32359</c:v>
                </c:pt>
                <c:pt idx="4380">
                  <c:v>32360</c:v>
                </c:pt>
                <c:pt idx="4381">
                  <c:v>32361</c:v>
                </c:pt>
                <c:pt idx="4382">
                  <c:v>32362</c:v>
                </c:pt>
                <c:pt idx="4383">
                  <c:v>32363</c:v>
                </c:pt>
                <c:pt idx="4384">
                  <c:v>32364</c:v>
                </c:pt>
                <c:pt idx="4385">
                  <c:v>32365</c:v>
                </c:pt>
                <c:pt idx="4386">
                  <c:v>32366</c:v>
                </c:pt>
                <c:pt idx="4387">
                  <c:v>32367</c:v>
                </c:pt>
                <c:pt idx="4388">
                  <c:v>32368</c:v>
                </c:pt>
                <c:pt idx="4389">
                  <c:v>32369</c:v>
                </c:pt>
                <c:pt idx="4390">
                  <c:v>32370</c:v>
                </c:pt>
                <c:pt idx="4391">
                  <c:v>32371</c:v>
                </c:pt>
                <c:pt idx="4392">
                  <c:v>32372</c:v>
                </c:pt>
                <c:pt idx="4393">
                  <c:v>32373</c:v>
                </c:pt>
                <c:pt idx="4394">
                  <c:v>32374</c:v>
                </c:pt>
                <c:pt idx="4395">
                  <c:v>32375</c:v>
                </c:pt>
                <c:pt idx="4396">
                  <c:v>32376</c:v>
                </c:pt>
                <c:pt idx="4397">
                  <c:v>32377</c:v>
                </c:pt>
                <c:pt idx="4398">
                  <c:v>32378</c:v>
                </c:pt>
                <c:pt idx="4399">
                  <c:v>32379</c:v>
                </c:pt>
                <c:pt idx="4400">
                  <c:v>32380</c:v>
                </c:pt>
                <c:pt idx="4401">
                  <c:v>32381</c:v>
                </c:pt>
                <c:pt idx="4402">
                  <c:v>32382</c:v>
                </c:pt>
                <c:pt idx="4403">
                  <c:v>32383</c:v>
                </c:pt>
                <c:pt idx="4404">
                  <c:v>32384</c:v>
                </c:pt>
                <c:pt idx="4405">
                  <c:v>32385</c:v>
                </c:pt>
                <c:pt idx="4406">
                  <c:v>32386</c:v>
                </c:pt>
                <c:pt idx="4407">
                  <c:v>32387</c:v>
                </c:pt>
                <c:pt idx="4408">
                  <c:v>32388</c:v>
                </c:pt>
                <c:pt idx="4409">
                  <c:v>32389</c:v>
                </c:pt>
                <c:pt idx="4410">
                  <c:v>32390</c:v>
                </c:pt>
                <c:pt idx="4411">
                  <c:v>32391</c:v>
                </c:pt>
                <c:pt idx="4412">
                  <c:v>32392</c:v>
                </c:pt>
                <c:pt idx="4413">
                  <c:v>32393</c:v>
                </c:pt>
                <c:pt idx="4414">
                  <c:v>32394</c:v>
                </c:pt>
                <c:pt idx="4415">
                  <c:v>32395</c:v>
                </c:pt>
                <c:pt idx="4416">
                  <c:v>32396</c:v>
                </c:pt>
                <c:pt idx="4417">
                  <c:v>32397</c:v>
                </c:pt>
                <c:pt idx="4418">
                  <c:v>32398</c:v>
                </c:pt>
                <c:pt idx="4419">
                  <c:v>32399</c:v>
                </c:pt>
                <c:pt idx="4420">
                  <c:v>32400</c:v>
                </c:pt>
                <c:pt idx="4421">
                  <c:v>32401</c:v>
                </c:pt>
                <c:pt idx="4422">
                  <c:v>32402</c:v>
                </c:pt>
                <c:pt idx="4423">
                  <c:v>32403</c:v>
                </c:pt>
                <c:pt idx="4424">
                  <c:v>32404</c:v>
                </c:pt>
                <c:pt idx="4425">
                  <c:v>32405</c:v>
                </c:pt>
                <c:pt idx="4426">
                  <c:v>32406</c:v>
                </c:pt>
                <c:pt idx="4427">
                  <c:v>32407</c:v>
                </c:pt>
                <c:pt idx="4428">
                  <c:v>32408</c:v>
                </c:pt>
                <c:pt idx="4429">
                  <c:v>32409</c:v>
                </c:pt>
                <c:pt idx="4430">
                  <c:v>32410</c:v>
                </c:pt>
                <c:pt idx="4431">
                  <c:v>32411</c:v>
                </c:pt>
                <c:pt idx="4432">
                  <c:v>32412</c:v>
                </c:pt>
                <c:pt idx="4433">
                  <c:v>32413</c:v>
                </c:pt>
                <c:pt idx="4434">
                  <c:v>32414</c:v>
                </c:pt>
                <c:pt idx="4435">
                  <c:v>32415</c:v>
                </c:pt>
                <c:pt idx="4436">
                  <c:v>32416</c:v>
                </c:pt>
                <c:pt idx="4437">
                  <c:v>32629</c:v>
                </c:pt>
                <c:pt idx="4438">
                  <c:v>32630</c:v>
                </c:pt>
                <c:pt idx="4439">
                  <c:v>32631</c:v>
                </c:pt>
                <c:pt idx="4440">
                  <c:v>32632</c:v>
                </c:pt>
                <c:pt idx="4441">
                  <c:v>32633</c:v>
                </c:pt>
                <c:pt idx="4442">
                  <c:v>32634</c:v>
                </c:pt>
                <c:pt idx="4443">
                  <c:v>32635</c:v>
                </c:pt>
                <c:pt idx="4444">
                  <c:v>32636</c:v>
                </c:pt>
                <c:pt idx="4445">
                  <c:v>32637</c:v>
                </c:pt>
                <c:pt idx="4446">
                  <c:v>32638</c:v>
                </c:pt>
                <c:pt idx="4447">
                  <c:v>32639</c:v>
                </c:pt>
                <c:pt idx="4448">
                  <c:v>32640</c:v>
                </c:pt>
                <c:pt idx="4449">
                  <c:v>32641</c:v>
                </c:pt>
                <c:pt idx="4450">
                  <c:v>32642</c:v>
                </c:pt>
                <c:pt idx="4451">
                  <c:v>32643</c:v>
                </c:pt>
                <c:pt idx="4452">
                  <c:v>32644</c:v>
                </c:pt>
                <c:pt idx="4453">
                  <c:v>32645</c:v>
                </c:pt>
                <c:pt idx="4454">
                  <c:v>32646</c:v>
                </c:pt>
                <c:pt idx="4455">
                  <c:v>32647</c:v>
                </c:pt>
                <c:pt idx="4456">
                  <c:v>32648</c:v>
                </c:pt>
                <c:pt idx="4457">
                  <c:v>32649</c:v>
                </c:pt>
                <c:pt idx="4458">
                  <c:v>32650</c:v>
                </c:pt>
                <c:pt idx="4459">
                  <c:v>32651</c:v>
                </c:pt>
                <c:pt idx="4460">
                  <c:v>32652</c:v>
                </c:pt>
                <c:pt idx="4461">
                  <c:v>32653</c:v>
                </c:pt>
                <c:pt idx="4462">
                  <c:v>32654</c:v>
                </c:pt>
                <c:pt idx="4463">
                  <c:v>32655</c:v>
                </c:pt>
                <c:pt idx="4464">
                  <c:v>32656</c:v>
                </c:pt>
                <c:pt idx="4465">
                  <c:v>32657</c:v>
                </c:pt>
                <c:pt idx="4466">
                  <c:v>32658</c:v>
                </c:pt>
                <c:pt idx="4467">
                  <c:v>32659</c:v>
                </c:pt>
                <c:pt idx="4468">
                  <c:v>32660</c:v>
                </c:pt>
                <c:pt idx="4469">
                  <c:v>32661</c:v>
                </c:pt>
                <c:pt idx="4470">
                  <c:v>32662</c:v>
                </c:pt>
                <c:pt idx="4471">
                  <c:v>32663</c:v>
                </c:pt>
                <c:pt idx="4472">
                  <c:v>32664</c:v>
                </c:pt>
                <c:pt idx="4473">
                  <c:v>32665</c:v>
                </c:pt>
                <c:pt idx="4474">
                  <c:v>32666</c:v>
                </c:pt>
                <c:pt idx="4475">
                  <c:v>32667</c:v>
                </c:pt>
                <c:pt idx="4476">
                  <c:v>32668</c:v>
                </c:pt>
                <c:pt idx="4477">
                  <c:v>32669</c:v>
                </c:pt>
                <c:pt idx="4478">
                  <c:v>32670</c:v>
                </c:pt>
                <c:pt idx="4479">
                  <c:v>32671</c:v>
                </c:pt>
                <c:pt idx="4480">
                  <c:v>32672</c:v>
                </c:pt>
                <c:pt idx="4481">
                  <c:v>32673</c:v>
                </c:pt>
                <c:pt idx="4482">
                  <c:v>32674</c:v>
                </c:pt>
                <c:pt idx="4483">
                  <c:v>32675</c:v>
                </c:pt>
                <c:pt idx="4484">
                  <c:v>32676</c:v>
                </c:pt>
                <c:pt idx="4485">
                  <c:v>32677</c:v>
                </c:pt>
                <c:pt idx="4486">
                  <c:v>32678</c:v>
                </c:pt>
                <c:pt idx="4487">
                  <c:v>32679</c:v>
                </c:pt>
                <c:pt idx="4488">
                  <c:v>32680</c:v>
                </c:pt>
                <c:pt idx="4489">
                  <c:v>32681</c:v>
                </c:pt>
                <c:pt idx="4490">
                  <c:v>32682</c:v>
                </c:pt>
                <c:pt idx="4491">
                  <c:v>32683</c:v>
                </c:pt>
                <c:pt idx="4492">
                  <c:v>32684</c:v>
                </c:pt>
                <c:pt idx="4493">
                  <c:v>32685</c:v>
                </c:pt>
                <c:pt idx="4494">
                  <c:v>32686</c:v>
                </c:pt>
                <c:pt idx="4495">
                  <c:v>32687</c:v>
                </c:pt>
                <c:pt idx="4496">
                  <c:v>32688</c:v>
                </c:pt>
                <c:pt idx="4497">
                  <c:v>32689</c:v>
                </c:pt>
                <c:pt idx="4498">
                  <c:v>32690</c:v>
                </c:pt>
                <c:pt idx="4499">
                  <c:v>32691</c:v>
                </c:pt>
                <c:pt idx="4500">
                  <c:v>32692</c:v>
                </c:pt>
                <c:pt idx="4501">
                  <c:v>32693</c:v>
                </c:pt>
                <c:pt idx="4502">
                  <c:v>32694</c:v>
                </c:pt>
                <c:pt idx="4503">
                  <c:v>32695</c:v>
                </c:pt>
                <c:pt idx="4504">
                  <c:v>32696</c:v>
                </c:pt>
                <c:pt idx="4505">
                  <c:v>32697</c:v>
                </c:pt>
                <c:pt idx="4506">
                  <c:v>32698</c:v>
                </c:pt>
                <c:pt idx="4507">
                  <c:v>32699</c:v>
                </c:pt>
                <c:pt idx="4508">
                  <c:v>32700</c:v>
                </c:pt>
                <c:pt idx="4509">
                  <c:v>32701</c:v>
                </c:pt>
                <c:pt idx="4510">
                  <c:v>32702</c:v>
                </c:pt>
                <c:pt idx="4511">
                  <c:v>32703</c:v>
                </c:pt>
                <c:pt idx="4512">
                  <c:v>32704</c:v>
                </c:pt>
                <c:pt idx="4513">
                  <c:v>32705</c:v>
                </c:pt>
                <c:pt idx="4514">
                  <c:v>32706</c:v>
                </c:pt>
                <c:pt idx="4515">
                  <c:v>32707</c:v>
                </c:pt>
                <c:pt idx="4516">
                  <c:v>32708</c:v>
                </c:pt>
                <c:pt idx="4517">
                  <c:v>32709</c:v>
                </c:pt>
                <c:pt idx="4518">
                  <c:v>32710</c:v>
                </c:pt>
                <c:pt idx="4519">
                  <c:v>32711</c:v>
                </c:pt>
                <c:pt idx="4520">
                  <c:v>32712</c:v>
                </c:pt>
                <c:pt idx="4521">
                  <c:v>32713</c:v>
                </c:pt>
                <c:pt idx="4522">
                  <c:v>32714</c:v>
                </c:pt>
                <c:pt idx="4523">
                  <c:v>32715</c:v>
                </c:pt>
                <c:pt idx="4524">
                  <c:v>32716</c:v>
                </c:pt>
                <c:pt idx="4525">
                  <c:v>32717</c:v>
                </c:pt>
                <c:pt idx="4526">
                  <c:v>32718</c:v>
                </c:pt>
                <c:pt idx="4527">
                  <c:v>32719</c:v>
                </c:pt>
                <c:pt idx="4528">
                  <c:v>32720</c:v>
                </c:pt>
                <c:pt idx="4529">
                  <c:v>32721</c:v>
                </c:pt>
                <c:pt idx="4530">
                  <c:v>32722</c:v>
                </c:pt>
                <c:pt idx="4531">
                  <c:v>32723</c:v>
                </c:pt>
                <c:pt idx="4532">
                  <c:v>32724</c:v>
                </c:pt>
                <c:pt idx="4533">
                  <c:v>32725</c:v>
                </c:pt>
                <c:pt idx="4534">
                  <c:v>32726</c:v>
                </c:pt>
                <c:pt idx="4535">
                  <c:v>32727</c:v>
                </c:pt>
                <c:pt idx="4536">
                  <c:v>32728</c:v>
                </c:pt>
                <c:pt idx="4537">
                  <c:v>32729</c:v>
                </c:pt>
                <c:pt idx="4538">
                  <c:v>32730</c:v>
                </c:pt>
                <c:pt idx="4539">
                  <c:v>32731</c:v>
                </c:pt>
                <c:pt idx="4540">
                  <c:v>32732</c:v>
                </c:pt>
                <c:pt idx="4541">
                  <c:v>32733</c:v>
                </c:pt>
                <c:pt idx="4542">
                  <c:v>32734</c:v>
                </c:pt>
                <c:pt idx="4543">
                  <c:v>32735</c:v>
                </c:pt>
                <c:pt idx="4544">
                  <c:v>32736</c:v>
                </c:pt>
                <c:pt idx="4545">
                  <c:v>32737</c:v>
                </c:pt>
                <c:pt idx="4546">
                  <c:v>32738</c:v>
                </c:pt>
                <c:pt idx="4547">
                  <c:v>32739</c:v>
                </c:pt>
                <c:pt idx="4548">
                  <c:v>32740</c:v>
                </c:pt>
                <c:pt idx="4549">
                  <c:v>32741</c:v>
                </c:pt>
                <c:pt idx="4550">
                  <c:v>32742</c:v>
                </c:pt>
                <c:pt idx="4551">
                  <c:v>32743</c:v>
                </c:pt>
                <c:pt idx="4552">
                  <c:v>32744</c:v>
                </c:pt>
                <c:pt idx="4553">
                  <c:v>32745</c:v>
                </c:pt>
                <c:pt idx="4554">
                  <c:v>32746</c:v>
                </c:pt>
                <c:pt idx="4555">
                  <c:v>32747</c:v>
                </c:pt>
                <c:pt idx="4556">
                  <c:v>32748</c:v>
                </c:pt>
                <c:pt idx="4557">
                  <c:v>32749</c:v>
                </c:pt>
                <c:pt idx="4558">
                  <c:v>32750</c:v>
                </c:pt>
                <c:pt idx="4559">
                  <c:v>32751</c:v>
                </c:pt>
                <c:pt idx="4560">
                  <c:v>32752</c:v>
                </c:pt>
                <c:pt idx="4561">
                  <c:v>32753</c:v>
                </c:pt>
                <c:pt idx="4562">
                  <c:v>32754</c:v>
                </c:pt>
                <c:pt idx="4563">
                  <c:v>32755</c:v>
                </c:pt>
                <c:pt idx="4564">
                  <c:v>32756</c:v>
                </c:pt>
                <c:pt idx="4565">
                  <c:v>32757</c:v>
                </c:pt>
                <c:pt idx="4566">
                  <c:v>32758</c:v>
                </c:pt>
                <c:pt idx="4567">
                  <c:v>32759</c:v>
                </c:pt>
                <c:pt idx="4568">
                  <c:v>32760</c:v>
                </c:pt>
                <c:pt idx="4569">
                  <c:v>32761</c:v>
                </c:pt>
                <c:pt idx="4570">
                  <c:v>32762</c:v>
                </c:pt>
                <c:pt idx="4571">
                  <c:v>32763</c:v>
                </c:pt>
                <c:pt idx="4572">
                  <c:v>32764</c:v>
                </c:pt>
                <c:pt idx="4573">
                  <c:v>32765</c:v>
                </c:pt>
                <c:pt idx="4574">
                  <c:v>32766</c:v>
                </c:pt>
                <c:pt idx="4575">
                  <c:v>32767</c:v>
                </c:pt>
                <c:pt idx="4576">
                  <c:v>32768</c:v>
                </c:pt>
                <c:pt idx="4577">
                  <c:v>32769</c:v>
                </c:pt>
                <c:pt idx="4578">
                  <c:v>32770</c:v>
                </c:pt>
                <c:pt idx="4579">
                  <c:v>32771</c:v>
                </c:pt>
                <c:pt idx="4580">
                  <c:v>32772</c:v>
                </c:pt>
                <c:pt idx="4581">
                  <c:v>32773</c:v>
                </c:pt>
                <c:pt idx="4582">
                  <c:v>32774</c:v>
                </c:pt>
                <c:pt idx="4583">
                  <c:v>32775</c:v>
                </c:pt>
                <c:pt idx="4584">
                  <c:v>32776</c:v>
                </c:pt>
                <c:pt idx="4585">
                  <c:v>32777</c:v>
                </c:pt>
                <c:pt idx="4586">
                  <c:v>32778</c:v>
                </c:pt>
                <c:pt idx="4587">
                  <c:v>32779</c:v>
                </c:pt>
                <c:pt idx="4588">
                  <c:v>32780</c:v>
                </c:pt>
                <c:pt idx="4589">
                  <c:v>32781</c:v>
                </c:pt>
                <c:pt idx="4590">
                  <c:v>32994</c:v>
                </c:pt>
                <c:pt idx="4591">
                  <c:v>32995</c:v>
                </c:pt>
                <c:pt idx="4592">
                  <c:v>32996</c:v>
                </c:pt>
                <c:pt idx="4593">
                  <c:v>32997</c:v>
                </c:pt>
                <c:pt idx="4594">
                  <c:v>32998</c:v>
                </c:pt>
                <c:pt idx="4595">
                  <c:v>32999</c:v>
                </c:pt>
                <c:pt idx="4596">
                  <c:v>33000</c:v>
                </c:pt>
                <c:pt idx="4597">
                  <c:v>33001</c:v>
                </c:pt>
                <c:pt idx="4598">
                  <c:v>33002</c:v>
                </c:pt>
                <c:pt idx="4599">
                  <c:v>33003</c:v>
                </c:pt>
                <c:pt idx="4600">
                  <c:v>33004</c:v>
                </c:pt>
                <c:pt idx="4601">
                  <c:v>33005</c:v>
                </c:pt>
                <c:pt idx="4602">
                  <c:v>33006</c:v>
                </c:pt>
                <c:pt idx="4603">
                  <c:v>33007</c:v>
                </c:pt>
                <c:pt idx="4604">
                  <c:v>33008</c:v>
                </c:pt>
                <c:pt idx="4605">
                  <c:v>33009</c:v>
                </c:pt>
                <c:pt idx="4606">
                  <c:v>33010</c:v>
                </c:pt>
                <c:pt idx="4607">
                  <c:v>33011</c:v>
                </c:pt>
                <c:pt idx="4608">
                  <c:v>33012</c:v>
                </c:pt>
                <c:pt idx="4609">
                  <c:v>33013</c:v>
                </c:pt>
                <c:pt idx="4610">
                  <c:v>33014</c:v>
                </c:pt>
                <c:pt idx="4611">
                  <c:v>33015</c:v>
                </c:pt>
                <c:pt idx="4612">
                  <c:v>33016</c:v>
                </c:pt>
                <c:pt idx="4613">
                  <c:v>33017</c:v>
                </c:pt>
                <c:pt idx="4614">
                  <c:v>33018</c:v>
                </c:pt>
                <c:pt idx="4615">
                  <c:v>33019</c:v>
                </c:pt>
                <c:pt idx="4616">
                  <c:v>33020</c:v>
                </c:pt>
                <c:pt idx="4617">
                  <c:v>33021</c:v>
                </c:pt>
                <c:pt idx="4618">
                  <c:v>33022</c:v>
                </c:pt>
                <c:pt idx="4619">
                  <c:v>33023</c:v>
                </c:pt>
                <c:pt idx="4620">
                  <c:v>33024</c:v>
                </c:pt>
                <c:pt idx="4621">
                  <c:v>33025</c:v>
                </c:pt>
                <c:pt idx="4622">
                  <c:v>33026</c:v>
                </c:pt>
                <c:pt idx="4623">
                  <c:v>33027</c:v>
                </c:pt>
                <c:pt idx="4624">
                  <c:v>33028</c:v>
                </c:pt>
                <c:pt idx="4625">
                  <c:v>33029</c:v>
                </c:pt>
                <c:pt idx="4626">
                  <c:v>33030</c:v>
                </c:pt>
                <c:pt idx="4627">
                  <c:v>33031</c:v>
                </c:pt>
                <c:pt idx="4628">
                  <c:v>33032</c:v>
                </c:pt>
                <c:pt idx="4629">
                  <c:v>33033</c:v>
                </c:pt>
                <c:pt idx="4630">
                  <c:v>33034</c:v>
                </c:pt>
                <c:pt idx="4631">
                  <c:v>33035</c:v>
                </c:pt>
                <c:pt idx="4632">
                  <c:v>33036</c:v>
                </c:pt>
                <c:pt idx="4633">
                  <c:v>33037</c:v>
                </c:pt>
                <c:pt idx="4634">
                  <c:v>33038</c:v>
                </c:pt>
                <c:pt idx="4635">
                  <c:v>33039</c:v>
                </c:pt>
                <c:pt idx="4636">
                  <c:v>33040</c:v>
                </c:pt>
                <c:pt idx="4637">
                  <c:v>33041</c:v>
                </c:pt>
                <c:pt idx="4638">
                  <c:v>33042</c:v>
                </c:pt>
                <c:pt idx="4639">
                  <c:v>33043</c:v>
                </c:pt>
                <c:pt idx="4640">
                  <c:v>33044</c:v>
                </c:pt>
                <c:pt idx="4641">
                  <c:v>33045</c:v>
                </c:pt>
                <c:pt idx="4642">
                  <c:v>33046</c:v>
                </c:pt>
                <c:pt idx="4643">
                  <c:v>33047</c:v>
                </c:pt>
                <c:pt idx="4644">
                  <c:v>33048</c:v>
                </c:pt>
                <c:pt idx="4645">
                  <c:v>33049</c:v>
                </c:pt>
                <c:pt idx="4646">
                  <c:v>33050</c:v>
                </c:pt>
                <c:pt idx="4647">
                  <c:v>33051</c:v>
                </c:pt>
                <c:pt idx="4648">
                  <c:v>33052</c:v>
                </c:pt>
                <c:pt idx="4649">
                  <c:v>33053</c:v>
                </c:pt>
                <c:pt idx="4650">
                  <c:v>33054</c:v>
                </c:pt>
                <c:pt idx="4651">
                  <c:v>33055</c:v>
                </c:pt>
                <c:pt idx="4652">
                  <c:v>33056</c:v>
                </c:pt>
                <c:pt idx="4653">
                  <c:v>33057</c:v>
                </c:pt>
                <c:pt idx="4654">
                  <c:v>33058</c:v>
                </c:pt>
                <c:pt idx="4655">
                  <c:v>33059</c:v>
                </c:pt>
                <c:pt idx="4656">
                  <c:v>33060</c:v>
                </c:pt>
                <c:pt idx="4657">
                  <c:v>33061</c:v>
                </c:pt>
                <c:pt idx="4658">
                  <c:v>33062</c:v>
                </c:pt>
                <c:pt idx="4659">
                  <c:v>33063</c:v>
                </c:pt>
                <c:pt idx="4660">
                  <c:v>33064</c:v>
                </c:pt>
                <c:pt idx="4661">
                  <c:v>33065</c:v>
                </c:pt>
                <c:pt idx="4662">
                  <c:v>33066</c:v>
                </c:pt>
                <c:pt idx="4663">
                  <c:v>33067</c:v>
                </c:pt>
                <c:pt idx="4664">
                  <c:v>33068</c:v>
                </c:pt>
                <c:pt idx="4665">
                  <c:v>33069</c:v>
                </c:pt>
                <c:pt idx="4666">
                  <c:v>33070</c:v>
                </c:pt>
                <c:pt idx="4667">
                  <c:v>33071</c:v>
                </c:pt>
                <c:pt idx="4668">
                  <c:v>33072</c:v>
                </c:pt>
                <c:pt idx="4669">
                  <c:v>33073</c:v>
                </c:pt>
                <c:pt idx="4670">
                  <c:v>33074</c:v>
                </c:pt>
                <c:pt idx="4671">
                  <c:v>33075</c:v>
                </c:pt>
                <c:pt idx="4672">
                  <c:v>33076</c:v>
                </c:pt>
                <c:pt idx="4673">
                  <c:v>33077</c:v>
                </c:pt>
                <c:pt idx="4674">
                  <c:v>33078</c:v>
                </c:pt>
                <c:pt idx="4675">
                  <c:v>33079</c:v>
                </c:pt>
                <c:pt idx="4676">
                  <c:v>33080</c:v>
                </c:pt>
                <c:pt idx="4677">
                  <c:v>33081</c:v>
                </c:pt>
                <c:pt idx="4678">
                  <c:v>33082</c:v>
                </c:pt>
                <c:pt idx="4679">
                  <c:v>33083</c:v>
                </c:pt>
                <c:pt idx="4680">
                  <c:v>33084</c:v>
                </c:pt>
                <c:pt idx="4681">
                  <c:v>33085</c:v>
                </c:pt>
                <c:pt idx="4682">
                  <c:v>33086</c:v>
                </c:pt>
                <c:pt idx="4683">
                  <c:v>33087</c:v>
                </c:pt>
                <c:pt idx="4684">
                  <c:v>33088</c:v>
                </c:pt>
                <c:pt idx="4685">
                  <c:v>33089</c:v>
                </c:pt>
                <c:pt idx="4686">
                  <c:v>33090</c:v>
                </c:pt>
                <c:pt idx="4687">
                  <c:v>33091</c:v>
                </c:pt>
                <c:pt idx="4688">
                  <c:v>33092</c:v>
                </c:pt>
                <c:pt idx="4689">
                  <c:v>33093</c:v>
                </c:pt>
                <c:pt idx="4690">
                  <c:v>33094</c:v>
                </c:pt>
                <c:pt idx="4691">
                  <c:v>33095</c:v>
                </c:pt>
                <c:pt idx="4692">
                  <c:v>33096</c:v>
                </c:pt>
                <c:pt idx="4693">
                  <c:v>33097</c:v>
                </c:pt>
                <c:pt idx="4694">
                  <c:v>33098</c:v>
                </c:pt>
                <c:pt idx="4695">
                  <c:v>33099</c:v>
                </c:pt>
                <c:pt idx="4696">
                  <c:v>33100</c:v>
                </c:pt>
                <c:pt idx="4697">
                  <c:v>33101</c:v>
                </c:pt>
                <c:pt idx="4698">
                  <c:v>33102</c:v>
                </c:pt>
                <c:pt idx="4699">
                  <c:v>33103</c:v>
                </c:pt>
                <c:pt idx="4700">
                  <c:v>33104</c:v>
                </c:pt>
                <c:pt idx="4701">
                  <c:v>33105</c:v>
                </c:pt>
                <c:pt idx="4702">
                  <c:v>33106</c:v>
                </c:pt>
                <c:pt idx="4703">
                  <c:v>33107</c:v>
                </c:pt>
                <c:pt idx="4704">
                  <c:v>33108</c:v>
                </c:pt>
                <c:pt idx="4705">
                  <c:v>33109</c:v>
                </c:pt>
                <c:pt idx="4706">
                  <c:v>33110</c:v>
                </c:pt>
                <c:pt idx="4707">
                  <c:v>33111</c:v>
                </c:pt>
                <c:pt idx="4708">
                  <c:v>33112</c:v>
                </c:pt>
                <c:pt idx="4709">
                  <c:v>33113</c:v>
                </c:pt>
                <c:pt idx="4710">
                  <c:v>33114</c:v>
                </c:pt>
                <c:pt idx="4711">
                  <c:v>33115</c:v>
                </c:pt>
                <c:pt idx="4712">
                  <c:v>33116</c:v>
                </c:pt>
                <c:pt idx="4713">
                  <c:v>33117</c:v>
                </c:pt>
                <c:pt idx="4714">
                  <c:v>33118</c:v>
                </c:pt>
                <c:pt idx="4715">
                  <c:v>33119</c:v>
                </c:pt>
                <c:pt idx="4716">
                  <c:v>33120</c:v>
                </c:pt>
                <c:pt idx="4717">
                  <c:v>33121</c:v>
                </c:pt>
                <c:pt idx="4718">
                  <c:v>33122</c:v>
                </c:pt>
                <c:pt idx="4719">
                  <c:v>33123</c:v>
                </c:pt>
                <c:pt idx="4720">
                  <c:v>33124</c:v>
                </c:pt>
                <c:pt idx="4721">
                  <c:v>33125</c:v>
                </c:pt>
                <c:pt idx="4722">
                  <c:v>33126</c:v>
                </c:pt>
                <c:pt idx="4723">
                  <c:v>33127</c:v>
                </c:pt>
                <c:pt idx="4724">
                  <c:v>33128</c:v>
                </c:pt>
                <c:pt idx="4725">
                  <c:v>33129</c:v>
                </c:pt>
                <c:pt idx="4726">
                  <c:v>33130</c:v>
                </c:pt>
                <c:pt idx="4727">
                  <c:v>33131</c:v>
                </c:pt>
                <c:pt idx="4728">
                  <c:v>33132</c:v>
                </c:pt>
                <c:pt idx="4729">
                  <c:v>33133</c:v>
                </c:pt>
                <c:pt idx="4730">
                  <c:v>33134</c:v>
                </c:pt>
                <c:pt idx="4731">
                  <c:v>33135</c:v>
                </c:pt>
                <c:pt idx="4732">
                  <c:v>33136</c:v>
                </c:pt>
                <c:pt idx="4733">
                  <c:v>33137</c:v>
                </c:pt>
                <c:pt idx="4734">
                  <c:v>33138</c:v>
                </c:pt>
                <c:pt idx="4735">
                  <c:v>33139</c:v>
                </c:pt>
                <c:pt idx="4736">
                  <c:v>33140</c:v>
                </c:pt>
                <c:pt idx="4737">
                  <c:v>33141</c:v>
                </c:pt>
                <c:pt idx="4738">
                  <c:v>33142</c:v>
                </c:pt>
                <c:pt idx="4739">
                  <c:v>33143</c:v>
                </c:pt>
                <c:pt idx="4740">
                  <c:v>33144</c:v>
                </c:pt>
                <c:pt idx="4741">
                  <c:v>33145</c:v>
                </c:pt>
                <c:pt idx="4742">
                  <c:v>33146</c:v>
                </c:pt>
                <c:pt idx="4743">
                  <c:v>33359</c:v>
                </c:pt>
                <c:pt idx="4744">
                  <c:v>33360</c:v>
                </c:pt>
                <c:pt idx="4745">
                  <c:v>33361</c:v>
                </c:pt>
                <c:pt idx="4746">
                  <c:v>33362</c:v>
                </c:pt>
                <c:pt idx="4747">
                  <c:v>33363</c:v>
                </c:pt>
                <c:pt idx="4748">
                  <c:v>33364</c:v>
                </c:pt>
                <c:pt idx="4749">
                  <c:v>33365</c:v>
                </c:pt>
                <c:pt idx="4750">
                  <c:v>33366</c:v>
                </c:pt>
                <c:pt idx="4751">
                  <c:v>33367</c:v>
                </c:pt>
                <c:pt idx="4752">
                  <c:v>33368</c:v>
                </c:pt>
                <c:pt idx="4753">
                  <c:v>33369</c:v>
                </c:pt>
                <c:pt idx="4754">
                  <c:v>33370</c:v>
                </c:pt>
                <c:pt idx="4755">
                  <c:v>33371</c:v>
                </c:pt>
                <c:pt idx="4756">
                  <c:v>33372</c:v>
                </c:pt>
                <c:pt idx="4757">
                  <c:v>33373</c:v>
                </c:pt>
                <c:pt idx="4758">
                  <c:v>33374</c:v>
                </c:pt>
                <c:pt idx="4759">
                  <c:v>33375</c:v>
                </c:pt>
                <c:pt idx="4760">
                  <c:v>33376</c:v>
                </c:pt>
                <c:pt idx="4761">
                  <c:v>33377</c:v>
                </c:pt>
                <c:pt idx="4762">
                  <c:v>33378</c:v>
                </c:pt>
                <c:pt idx="4763">
                  <c:v>33379</c:v>
                </c:pt>
                <c:pt idx="4764">
                  <c:v>33380</c:v>
                </c:pt>
                <c:pt idx="4765">
                  <c:v>33381</c:v>
                </c:pt>
                <c:pt idx="4766">
                  <c:v>33382</c:v>
                </c:pt>
                <c:pt idx="4767">
                  <c:v>33383</c:v>
                </c:pt>
                <c:pt idx="4768">
                  <c:v>33384</c:v>
                </c:pt>
                <c:pt idx="4769">
                  <c:v>33385</c:v>
                </c:pt>
                <c:pt idx="4770">
                  <c:v>33386</c:v>
                </c:pt>
                <c:pt idx="4771">
                  <c:v>33387</c:v>
                </c:pt>
                <c:pt idx="4772">
                  <c:v>33388</c:v>
                </c:pt>
                <c:pt idx="4773">
                  <c:v>33389</c:v>
                </c:pt>
                <c:pt idx="4774">
                  <c:v>33390</c:v>
                </c:pt>
                <c:pt idx="4775">
                  <c:v>33391</c:v>
                </c:pt>
                <c:pt idx="4776">
                  <c:v>33392</c:v>
                </c:pt>
                <c:pt idx="4777">
                  <c:v>33393</c:v>
                </c:pt>
                <c:pt idx="4778">
                  <c:v>33394</c:v>
                </c:pt>
                <c:pt idx="4779">
                  <c:v>33395</c:v>
                </c:pt>
                <c:pt idx="4780">
                  <c:v>33396</c:v>
                </c:pt>
                <c:pt idx="4781">
                  <c:v>33397</c:v>
                </c:pt>
                <c:pt idx="4782">
                  <c:v>33398</c:v>
                </c:pt>
                <c:pt idx="4783">
                  <c:v>33399</c:v>
                </c:pt>
                <c:pt idx="4784">
                  <c:v>33400</c:v>
                </c:pt>
                <c:pt idx="4785">
                  <c:v>33401</c:v>
                </c:pt>
                <c:pt idx="4786">
                  <c:v>33402</c:v>
                </c:pt>
                <c:pt idx="4787">
                  <c:v>33403</c:v>
                </c:pt>
                <c:pt idx="4788">
                  <c:v>33404</c:v>
                </c:pt>
                <c:pt idx="4789">
                  <c:v>33405</c:v>
                </c:pt>
                <c:pt idx="4790">
                  <c:v>33406</c:v>
                </c:pt>
                <c:pt idx="4791">
                  <c:v>33407</c:v>
                </c:pt>
                <c:pt idx="4792">
                  <c:v>33408</c:v>
                </c:pt>
                <c:pt idx="4793">
                  <c:v>33409</c:v>
                </c:pt>
                <c:pt idx="4794">
                  <c:v>33410</c:v>
                </c:pt>
                <c:pt idx="4795">
                  <c:v>33411</c:v>
                </c:pt>
                <c:pt idx="4796">
                  <c:v>33412</c:v>
                </c:pt>
                <c:pt idx="4797">
                  <c:v>33413</c:v>
                </c:pt>
                <c:pt idx="4798">
                  <c:v>33414</c:v>
                </c:pt>
                <c:pt idx="4799">
                  <c:v>33415</c:v>
                </c:pt>
                <c:pt idx="4800">
                  <c:v>33416</c:v>
                </c:pt>
                <c:pt idx="4801">
                  <c:v>33417</c:v>
                </c:pt>
                <c:pt idx="4802">
                  <c:v>33418</c:v>
                </c:pt>
                <c:pt idx="4803">
                  <c:v>33419</c:v>
                </c:pt>
                <c:pt idx="4804">
                  <c:v>33420</c:v>
                </c:pt>
                <c:pt idx="4805">
                  <c:v>33421</c:v>
                </c:pt>
                <c:pt idx="4806">
                  <c:v>33422</c:v>
                </c:pt>
                <c:pt idx="4807">
                  <c:v>33423</c:v>
                </c:pt>
                <c:pt idx="4808">
                  <c:v>33424</c:v>
                </c:pt>
                <c:pt idx="4809">
                  <c:v>33425</c:v>
                </c:pt>
                <c:pt idx="4810">
                  <c:v>33426</c:v>
                </c:pt>
                <c:pt idx="4811">
                  <c:v>33427</c:v>
                </c:pt>
                <c:pt idx="4812">
                  <c:v>33428</c:v>
                </c:pt>
                <c:pt idx="4813">
                  <c:v>33429</c:v>
                </c:pt>
                <c:pt idx="4814">
                  <c:v>33430</c:v>
                </c:pt>
                <c:pt idx="4815">
                  <c:v>33431</c:v>
                </c:pt>
                <c:pt idx="4816">
                  <c:v>33432</c:v>
                </c:pt>
                <c:pt idx="4817">
                  <c:v>33433</c:v>
                </c:pt>
                <c:pt idx="4818">
                  <c:v>33434</c:v>
                </c:pt>
                <c:pt idx="4819">
                  <c:v>33435</c:v>
                </c:pt>
                <c:pt idx="4820">
                  <c:v>33436</c:v>
                </c:pt>
                <c:pt idx="4821">
                  <c:v>33437</c:v>
                </c:pt>
                <c:pt idx="4822">
                  <c:v>33438</c:v>
                </c:pt>
                <c:pt idx="4823">
                  <c:v>33439</c:v>
                </c:pt>
                <c:pt idx="4824">
                  <c:v>33440</c:v>
                </c:pt>
                <c:pt idx="4825">
                  <c:v>33441</c:v>
                </c:pt>
                <c:pt idx="4826">
                  <c:v>33442</c:v>
                </c:pt>
                <c:pt idx="4827">
                  <c:v>33443</c:v>
                </c:pt>
                <c:pt idx="4828">
                  <c:v>33444</c:v>
                </c:pt>
                <c:pt idx="4829">
                  <c:v>33445</c:v>
                </c:pt>
                <c:pt idx="4830">
                  <c:v>33446</c:v>
                </c:pt>
                <c:pt idx="4831">
                  <c:v>33447</c:v>
                </c:pt>
                <c:pt idx="4832">
                  <c:v>33448</c:v>
                </c:pt>
                <c:pt idx="4833">
                  <c:v>33449</c:v>
                </c:pt>
                <c:pt idx="4834">
                  <c:v>33450</c:v>
                </c:pt>
                <c:pt idx="4835">
                  <c:v>33451</c:v>
                </c:pt>
                <c:pt idx="4836">
                  <c:v>33452</c:v>
                </c:pt>
                <c:pt idx="4837">
                  <c:v>33453</c:v>
                </c:pt>
                <c:pt idx="4838">
                  <c:v>33454</c:v>
                </c:pt>
                <c:pt idx="4839">
                  <c:v>33455</c:v>
                </c:pt>
                <c:pt idx="4840">
                  <c:v>33456</c:v>
                </c:pt>
                <c:pt idx="4841">
                  <c:v>33457</c:v>
                </c:pt>
                <c:pt idx="4842">
                  <c:v>33458</c:v>
                </c:pt>
                <c:pt idx="4843">
                  <c:v>33459</c:v>
                </c:pt>
                <c:pt idx="4844">
                  <c:v>33460</c:v>
                </c:pt>
                <c:pt idx="4845">
                  <c:v>33461</c:v>
                </c:pt>
                <c:pt idx="4846">
                  <c:v>33462</c:v>
                </c:pt>
                <c:pt idx="4847">
                  <c:v>33463</c:v>
                </c:pt>
                <c:pt idx="4848">
                  <c:v>33464</c:v>
                </c:pt>
                <c:pt idx="4849">
                  <c:v>33465</c:v>
                </c:pt>
                <c:pt idx="4850">
                  <c:v>33466</c:v>
                </c:pt>
                <c:pt idx="4851">
                  <c:v>33467</c:v>
                </c:pt>
                <c:pt idx="4852">
                  <c:v>33468</c:v>
                </c:pt>
                <c:pt idx="4853">
                  <c:v>33469</c:v>
                </c:pt>
                <c:pt idx="4854">
                  <c:v>33470</c:v>
                </c:pt>
                <c:pt idx="4855">
                  <c:v>33471</c:v>
                </c:pt>
                <c:pt idx="4856">
                  <c:v>33472</c:v>
                </c:pt>
                <c:pt idx="4857">
                  <c:v>33473</c:v>
                </c:pt>
                <c:pt idx="4858">
                  <c:v>33474</c:v>
                </c:pt>
                <c:pt idx="4859">
                  <c:v>33475</c:v>
                </c:pt>
                <c:pt idx="4860">
                  <c:v>33476</c:v>
                </c:pt>
                <c:pt idx="4861">
                  <c:v>33477</c:v>
                </c:pt>
                <c:pt idx="4862">
                  <c:v>33478</c:v>
                </c:pt>
                <c:pt idx="4863">
                  <c:v>33479</c:v>
                </c:pt>
                <c:pt idx="4864">
                  <c:v>33480</c:v>
                </c:pt>
                <c:pt idx="4865">
                  <c:v>33481</c:v>
                </c:pt>
                <c:pt idx="4866">
                  <c:v>33482</c:v>
                </c:pt>
                <c:pt idx="4867">
                  <c:v>33483</c:v>
                </c:pt>
                <c:pt idx="4868">
                  <c:v>33484</c:v>
                </c:pt>
                <c:pt idx="4869">
                  <c:v>33485</c:v>
                </c:pt>
                <c:pt idx="4870">
                  <c:v>33486</c:v>
                </c:pt>
                <c:pt idx="4871">
                  <c:v>33487</c:v>
                </c:pt>
                <c:pt idx="4872">
                  <c:v>33488</c:v>
                </c:pt>
                <c:pt idx="4873">
                  <c:v>33489</c:v>
                </c:pt>
                <c:pt idx="4874">
                  <c:v>33490</c:v>
                </c:pt>
                <c:pt idx="4875">
                  <c:v>33491</c:v>
                </c:pt>
                <c:pt idx="4876">
                  <c:v>33492</c:v>
                </c:pt>
                <c:pt idx="4877">
                  <c:v>33493</c:v>
                </c:pt>
                <c:pt idx="4878">
                  <c:v>33494</c:v>
                </c:pt>
                <c:pt idx="4879">
                  <c:v>33495</c:v>
                </c:pt>
                <c:pt idx="4880">
                  <c:v>33496</c:v>
                </c:pt>
                <c:pt idx="4881">
                  <c:v>33497</c:v>
                </c:pt>
                <c:pt idx="4882">
                  <c:v>33498</c:v>
                </c:pt>
                <c:pt idx="4883">
                  <c:v>33499</c:v>
                </c:pt>
                <c:pt idx="4884">
                  <c:v>33500</c:v>
                </c:pt>
                <c:pt idx="4885">
                  <c:v>33501</c:v>
                </c:pt>
                <c:pt idx="4886">
                  <c:v>33502</c:v>
                </c:pt>
                <c:pt idx="4887">
                  <c:v>33503</c:v>
                </c:pt>
                <c:pt idx="4888">
                  <c:v>33504</c:v>
                </c:pt>
                <c:pt idx="4889">
                  <c:v>33505</c:v>
                </c:pt>
                <c:pt idx="4890">
                  <c:v>33506</c:v>
                </c:pt>
                <c:pt idx="4891">
                  <c:v>33507</c:v>
                </c:pt>
                <c:pt idx="4892">
                  <c:v>33508</c:v>
                </c:pt>
                <c:pt idx="4893">
                  <c:v>33509</c:v>
                </c:pt>
                <c:pt idx="4894">
                  <c:v>33510</c:v>
                </c:pt>
                <c:pt idx="4895">
                  <c:v>33511</c:v>
                </c:pt>
                <c:pt idx="4896">
                  <c:v>33725</c:v>
                </c:pt>
                <c:pt idx="4897">
                  <c:v>33726</c:v>
                </c:pt>
                <c:pt idx="4898">
                  <c:v>33727</c:v>
                </c:pt>
                <c:pt idx="4899">
                  <c:v>33728</c:v>
                </c:pt>
                <c:pt idx="4900">
                  <c:v>33729</c:v>
                </c:pt>
                <c:pt idx="4901">
                  <c:v>33730</c:v>
                </c:pt>
                <c:pt idx="4902">
                  <c:v>33731</c:v>
                </c:pt>
                <c:pt idx="4903">
                  <c:v>33732</c:v>
                </c:pt>
                <c:pt idx="4904">
                  <c:v>33733</c:v>
                </c:pt>
                <c:pt idx="4905">
                  <c:v>33734</c:v>
                </c:pt>
                <c:pt idx="4906">
                  <c:v>33735</c:v>
                </c:pt>
                <c:pt idx="4907">
                  <c:v>33736</c:v>
                </c:pt>
                <c:pt idx="4908">
                  <c:v>33737</c:v>
                </c:pt>
                <c:pt idx="4909">
                  <c:v>33738</c:v>
                </c:pt>
                <c:pt idx="4910">
                  <c:v>33739</c:v>
                </c:pt>
                <c:pt idx="4911">
                  <c:v>33740</c:v>
                </c:pt>
                <c:pt idx="4912">
                  <c:v>33741</c:v>
                </c:pt>
                <c:pt idx="4913">
                  <c:v>33742</c:v>
                </c:pt>
                <c:pt idx="4914">
                  <c:v>33743</c:v>
                </c:pt>
                <c:pt idx="4915">
                  <c:v>33744</c:v>
                </c:pt>
                <c:pt idx="4916">
                  <c:v>33745</c:v>
                </c:pt>
                <c:pt idx="4917">
                  <c:v>33746</c:v>
                </c:pt>
                <c:pt idx="4918">
                  <c:v>33747</c:v>
                </c:pt>
                <c:pt idx="4919">
                  <c:v>33748</c:v>
                </c:pt>
                <c:pt idx="4920">
                  <c:v>33749</c:v>
                </c:pt>
                <c:pt idx="4921">
                  <c:v>33750</c:v>
                </c:pt>
                <c:pt idx="4922">
                  <c:v>33751</c:v>
                </c:pt>
                <c:pt idx="4923">
                  <c:v>33752</c:v>
                </c:pt>
                <c:pt idx="4924">
                  <c:v>33753</c:v>
                </c:pt>
                <c:pt idx="4925">
                  <c:v>33754</c:v>
                </c:pt>
                <c:pt idx="4926">
                  <c:v>33755</c:v>
                </c:pt>
                <c:pt idx="4927">
                  <c:v>33756</c:v>
                </c:pt>
                <c:pt idx="4928">
                  <c:v>33757</c:v>
                </c:pt>
                <c:pt idx="4929">
                  <c:v>33758</c:v>
                </c:pt>
                <c:pt idx="4930">
                  <c:v>33759</c:v>
                </c:pt>
                <c:pt idx="4931">
                  <c:v>33760</c:v>
                </c:pt>
                <c:pt idx="4932">
                  <c:v>33761</c:v>
                </c:pt>
                <c:pt idx="4933">
                  <c:v>33762</c:v>
                </c:pt>
                <c:pt idx="4934">
                  <c:v>33763</c:v>
                </c:pt>
                <c:pt idx="4935">
                  <c:v>33764</c:v>
                </c:pt>
                <c:pt idx="4936">
                  <c:v>33765</c:v>
                </c:pt>
                <c:pt idx="4937">
                  <c:v>33766</c:v>
                </c:pt>
                <c:pt idx="4938">
                  <c:v>33767</c:v>
                </c:pt>
                <c:pt idx="4939">
                  <c:v>33768</c:v>
                </c:pt>
                <c:pt idx="4940">
                  <c:v>33769</c:v>
                </c:pt>
                <c:pt idx="4941">
                  <c:v>33770</c:v>
                </c:pt>
                <c:pt idx="4942">
                  <c:v>33771</c:v>
                </c:pt>
                <c:pt idx="4943">
                  <c:v>33772</c:v>
                </c:pt>
                <c:pt idx="4944">
                  <c:v>33773</c:v>
                </c:pt>
                <c:pt idx="4945">
                  <c:v>33774</c:v>
                </c:pt>
                <c:pt idx="4946">
                  <c:v>33775</c:v>
                </c:pt>
                <c:pt idx="4947">
                  <c:v>33776</c:v>
                </c:pt>
                <c:pt idx="4948">
                  <c:v>33777</c:v>
                </c:pt>
                <c:pt idx="4949">
                  <c:v>33778</c:v>
                </c:pt>
                <c:pt idx="4950">
                  <c:v>33779</c:v>
                </c:pt>
                <c:pt idx="4951">
                  <c:v>33780</c:v>
                </c:pt>
                <c:pt idx="4952">
                  <c:v>33781</c:v>
                </c:pt>
                <c:pt idx="4953">
                  <c:v>33782</c:v>
                </c:pt>
                <c:pt idx="4954">
                  <c:v>33783</c:v>
                </c:pt>
                <c:pt idx="4955">
                  <c:v>33784</c:v>
                </c:pt>
                <c:pt idx="4956">
                  <c:v>33785</c:v>
                </c:pt>
                <c:pt idx="4957">
                  <c:v>33786</c:v>
                </c:pt>
                <c:pt idx="4958">
                  <c:v>33787</c:v>
                </c:pt>
                <c:pt idx="4959">
                  <c:v>33788</c:v>
                </c:pt>
                <c:pt idx="4960">
                  <c:v>33789</c:v>
                </c:pt>
                <c:pt idx="4961">
                  <c:v>33790</c:v>
                </c:pt>
                <c:pt idx="4962">
                  <c:v>33791</c:v>
                </c:pt>
                <c:pt idx="4963">
                  <c:v>33792</c:v>
                </c:pt>
                <c:pt idx="4964">
                  <c:v>33793</c:v>
                </c:pt>
                <c:pt idx="4965">
                  <c:v>33794</c:v>
                </c:pt>
                <c:pt idx="4966">
                  <c:v>33795</c:v>
                </c:pt>
                <c:pt idx="4967">
                  <c:v>33796</c:v>
                </c:pt>
                <c:pt idx="4968">
                  <c:v>33797</c:v>
                </c:pt>
                <c:pt idx="4969">
                  <c:v>33798</c:v>
                </c:pt>
                <c:pt idx="4970">
                  <c:v>33799</c:v>
                </c:pt>
                <c:pt idx="4971">
                  <c:v>33800</c:v>
                </c:pt>
                <c:pt idx="4972">
                  <c:v>33801</c:v>
                </c:pt>
                <c:pt idx="4973">
                  <c:v>33802</c:v>
                </c:pt>
                <c:pt idx="4974">
                  <c:v>33803</c:v>
                </c:pt>
                <c:pt idx="4975">
                  <c:v>33804</c:v>
                </c:pt>
                <c:pt idx="4976">
                  <c:v>33805</c:v>
                </c:pt>
                <c:pt idx="4977">
                  <c:v>33806</c:v>
                </c:pt>
                <c:pt idx="4978">
                  <c:v>33807</c:v>
                </c:pt>
                <c:pt idx="4979">
                  <c:v>33808</c:v>
                </c:pt>
                <c:pt idx="4980">
                  <c:v>33809</c:v>
                </c:pt>
                <c:pt idx="4981">
                  <c:v>33810</c:v>
                </c:pt>
                <c:pt idx="4982">
                  <c:v>33811</c:v>
                </c:pt>
                <c:pt idx="4983">
                  <c:v>33812</c:v>
                </c:pt>
                <c:pt idx="4984">
                  <c:v>33813</c:v>
                </c:pt>
                <c:pt idx="4985">
                  <c:v>33814</c:v>
                </c:pt>
                <c:pt idx="4986">
                  <c:v>33815</c:v>
                </c:pt>
                <c:pt idx="4987">
                  <c:v>33816</c:v>
                </c:pt>
                <c:pt idx="4988">
                  <c:v>33817</c:v>
                </c:pt>
                <c:pt idx="4989">
                  <c:v>33818</c:v>
                </c:pt>
                <c:pt idx="4990">
                  <c:v>33819</c:v>
                </c:pt>
                <c:pt idx="4991">
                  <c:v>33820</c:v>
                </c:pt>
                <c:pt idx="4992">
                  <c:v>33821</c:v>
                </c:pt>
                <c:pt idx="4993">
                  <c:v>33822</c:v>
                </c:pt>
                <c:pt idx="4994">
                  <c:v>33823</c:v>
                </c:pt>
                <c:pt idx="4995">
                  <c:v>33824</c:v>
                </c:pt>
                <c:pt idx="4996">
                  <c:v>33825</c:v>
                </c:pt>
                <c:pt idx="4997">
                  <c:v>33826</c:v>
                </c:pt>
                <c:pt idx="4998">
                  <c:v>33827</c:v>
                </c:pt>
                <c:pt idx="4999">
                  <c:v>33828</c:v>
                </c:pt>
                <c:pt idx="5000">
                  <c:v>33829</c:v>
                </c:pt>
                <c:pt idx="5001">
                  <c:v>33830</c:v>
                </c:pt>
                <c:pt idx="5002">
                  <c:v>33831</c:v>
                </c:pt>
                <c:pt idx="5003">
                  <c:v>33832</c:v>
                </c:pt>
                <c:pt idx="5004">
                  <c:v>33833</c:v>
                </c:pt>
                <c:pt idx="5005">
                  <c:v>33834</c:v>
                </c:pt>
                <c:pt idx="5006">
                  <c:v>33835</c:v>
                </c:pt>
                <c:pt idx="5007">
                  <c:v>33836</c:v>
                </c:pt>
                <c:pt idx="5008">
                  <c:v>33837</c:v>
                </c:pt>
                <c:pt idx="5009">
                  <c:v>33838</c:v>
                </c:pt>
                <c:pt idx="5010">
                  <c:v>33839</c:v>
                </c:pt>
                <c:pt idx="5011">
                  <c:v>33840</c:v>
                </c:pt>
                <c:pt idx="5012">
                  <c:v>33841</c:v>
                </c:pt>
                <c:pt idx="5013">
                  <c:v>33842</c:v>
                </c:pt>
                <c:pt idx="5014">
                  <c:v>33843</c:v>
                </c:pt>
                <c:pt idx="5015">
                  <c:v>33844</c:v>
                </c:pt>
                <c:pt idx="5016">
                  <c:v>33845</c:v>
                </c:pt>
                <c:pt idx="5017">
                  <c:v>33846</c:v>
                </c:pt>
                <c:pt idx="5018">
                  <c:v>33847</c:v>
                </c:pt>
                <c:pt idx="5019">
                  <c:v>33848</c:v>
                </c:pt>
                <c:pt idx="5020">
                  <c:v>33849</c:v>
                </c:pt>
                <c:pt idx="5021">
                  <c:v>33850</c:v>
                </c:pt>
                <c:pt idx="5022">
                  <c:v>33851</c:v>
                </c:pt>
                <c:pt idx="5023">
                  <c:v>33852</c:v>
                </c:pt>
                <c:pt idx="5024">
                  <c:v>33853</c:v>
                </c:pt>
                <c:pt idx="5025">
                  <c:v>33854</c:v>
                </c:pt>
                <c:pt idx="5026">
                  <c:v>33855</c:v>
                </c:pt>
                <c:pt idx="5027">
                  <c:v>33856</c:v>
                </c:pt>
                <c:pt idx="5028">
                  <c:v>33857</c:v>
                </c:pt>
                <c:pt idx="5029">
                  <c:v>33858</c:v>
                </c:pt>
                <c:pt idx="5030">
                  <c:v>33859</c:v>
                </c:pt>
                <c:pt idx="5031">
                  <c:v>33860</c:v>
                </c:pt>
                <c:pt idx="5032">
                  <c:v>33861</c:v>
                </c:pt>
                <c:pt idx="5033">
                  <c:v>33862</c:v>
                </c:pt>
                <c:pt idx="5034">
                  <c:v>33863</c:v>
                </c:pt>
                <c:pt idx="5035">
                  <c:v>33864</c:v>
                </c:pt>
                <c:pt idx="5036">
                  <c:v>33865</c:v>
                </c:pt>
                <c:pt idx="5037">
                  <c:v>33866</c:v>
                </c:pt>
                <c:pt idx="5038">
                  <c:v>33867</c:v>
                </c:pt>
                <c:pt idx="5039">
                  <c:v>33868</c:v>
                </c:pt>
                <c:pt idx="5040">
                  <c:v>33869</c:v>
                </c:pt>
                <c:pt idx="5041">
                  <c:v>33870</c:v>
                </c:pt>
                <c:pt idx="5042">
                  <c:v>33871</c:v>
                </c:pt>
                <c:pt idx="5043">
                  <c:v>33872</c:v>
                </c:pt>
                <c:pt idx="5044">
                  <c:v>33873</c:v>
                </c:pt>
                <c:pt idx="5045">
                  <c:v>33874</c:v>
                </c:pt>
                <c:pt idx="5046">
                  <c:v>33875</c:v>
                </c:pt>
                <c:pt idx="5047">
                  <c:v>33876</c:v>
                </c:pt>
                <c:pt idx="5048">
                  <c:v>33877</c:v>
                </c:pt>
                <c:pt idx="5049">
                  <c:v>34090</c:v>
                </c:pt>
                <c:pt idx="5050">
                  <c:v>34091</c:v>
                </c:pt>
                <c:pt idx="5051">
                  <c:v>34092</c:v>
                </c:pt>
                <c:pt idx="5052">
                  <c:v>34093</c:v>
                </c:pt>
                <c:pt idx="5053">
                  <c:v>34094</c:v>
                </c:pt>
                <c:pt idx="5054">
                  <c:v>34095</c:v>
                </c:pt>
                <c:pt idx="5055">
                  <c:v>34096</c:v>
                </c:pt>
                <c:pt idx="5056">
                  <c:v>34097</c:v>
                </c:pt>
                <c:pt idx="5057">
                  <c:v>34098</c:v>
                </c:pt>
                <c:pt idx="5058">
                  <c:v>34099</c:v>
                </c:pt>
                <c:pt idx="5059">
                  <c:v>34100</c:v>
                </c:pt>
                <c:pt idx="5060">
                  <c:v>34101</c:v>
                </c:pt>
                <c:pt idx="5061">
                  <c:v>34102</c:v>
                </c:pt>
                <c:pt idx="5062">
                  <c:v>34103</c:v>
                </c:pt>
                <c:pt idx="5063">
                  <c:v>34104</c:v>
                </c:pt>
                <c:pt idx="5064">
                  <c:v>34105</c:v>
                </c:pt>
                <c:pt idx="5065">
                  <c:v>34106</c:v>
                </c:pt>
                <c:pt idx="5066">
                  <c:v>34107</c:v>
                </c:pt>
                <c:pt idx="5067">
                  <c:v>34108</c:v>
                </c:pt>
                <c:pt idx="5068">
                  <c:v>34109</c:v>
                </c:pt>
                <c:pt idx="5069">
                  <c:v>34110</c:v>
                </c:pt>
                <c:pt idx="5070">
                  <c:v>34111</c:v>
                </c:pt>
                <c:pt idx="5071">
                  <c:v>34112</c:v>
                </c:pt>
                <c:pt idx="5072">
                  <c:v>34113</c:v>
                </c:pt>
                <c:pt idx="5073">
                  <c:v>34114</c:v>
                </c:pt>
                <c:pt idx="5074">
                  <c:v>34115</c:v>
                </c:pt>
                <c:pt idx="5075">
                  <c:v>34116</c:v>
                </c:pt>
                <c:pt idx="5076">
                  <c:v>34117</c:v>
                </c:pt>
                <c:pt idx="5077">
                  <c:v>34118</c:v>
                </c:pt>
                <c:pt idx="5078">
                  <c:v>34119</c:v>
                </c:pt>
                <c:pt idx="5079">
                  <c:v>34120</c:v>
                </c:pt>
                <c:pt idx="5080">
                  <c:v>34121</c:v>
                </c:pt>
                <c:pt idx="5081">
                  <c:v>34122</c:v>
                </c:pt>
                <c:pt idx="5082">
                  <c:v>34123</c:v>
                </c:pt>
                <c:pt idx="5083">
                  <c:v>34124</c:v>
                </c:pt>
                <c:pt idx="5084">
                  <c:v>34125</c:v>
                </c:pt>
                <c:pt idx="5085">
                  <c:v>34126</c:v>
                </c:pt>
                <c:pt idx="5086">
                  <c:v>34127</c:v>
                </c:pt>
                <c:pt idx="5087">
                  <c:v>34128</c:v>
                </c:pt>
                <c:pt idx="5088">
                  <c:v>34129</c:v>
                </c:pt>
                <c:pt idx="5089">
                  <c:v>34130</c:v>
                </c:pt>
                <c:pt idx="5090">
                  <c:v>34131</c:v>
                </c:pt>
                <c:pt idx="5091">
                  <c:v>34132</c:v>
                </c:pt>
                <c:pt idx="5092">
                  <c:v>34133</c:v>
                </c:pt>
                <c:pt idx="5093">
                  <c:v>34134</c:v>
                </c:pt>
                <c:pt idx="5094">
                  <c:v>34135</c:v>
                </c:pt>
                <c:pt idx="5095">
                  <c:v>34136</c:v>
                </c:pt>
                <c:pt idx="5096">
                  <c:v>34137</c:v>
                </c:pt>
                <c:pt idx="5097">
                  <c:v>34138</c:v>
                </c:pt>
                <c:pt idx="5098">
                  <c:v>34139</c:v>
                </c:pt>
                <c:pt idx="5099">
                  <c:v>34140</c:v>
                </c:pt>
                <c:pt idx="5100">
                  <c:v>34141</c:v>
                </c:pt>
                <c:pt idx="5101">
                  <c:v>34142</c:v>
                </c:pt>
                <c:pt idx="5102">
                  <c:v>34143</c:v>
                </c:pt>
                <c:pt idx="5103">
                  <c:v>34144</c:v>
                </c:pt>
                <c:pt idx="5104">
                  <c:v>34145</c:v>
                </c:pt>
                <c:pt idx="5105">
                  <c:v>34146</c:v>
                </c:pt>
                <c:pt idx="5106">
                  <c:v>34147</c:v>
                </c:pt>
                <c:pt idx="5107">
                  <c:v>34148</c:v>
                </c:pt>
                <c:pt idx="5108">
                  <c:v>34149</c:v>
                </c:pt>
                <c:pt idx="5109">
                  <c:v>34150</c:v>
                </c:pt>
                <c:pt idx="5110">
                  <c:v>34151</c:v>
                </c:pt>
                <c:pt idx="5111">
                  <c:v>34152</c:v>
                </c:pt>
                <c:pt idx="5112">
                  <c:v>34153</c:v>
                </c:pt>
                <c:pt idx="5113">
                  <c:v>34154</c:v>
                </c:pt>
                <c:pt idx="5114">
                  <c:v>34155</c:v>
                </c:pt>
                <c:pt idx="5115">
                  <c:v>34156</c:v>
                </c:pt>
                <c:pt idx="5116">
                  <c:v>34157</c:v>
                </c:pt>
                <c:pt idx="5117">
                  <c:v>34158</c:v>
                </c:pt>
                <c:pt idx="5118">
                  <c:v>34159</c:v>
                </c:pt>
                <c:pt idx="5119">
                  <c:v>34160</c:v>
                </c:pt>
                <c:pt idx="5120">
                  <c:v>34161</c:v>
                </c:pt>
                <c:pt idx="5121">
                  <c:v>34162</c:v>
                </c:pt>
                <c:pt idx="5122">
                  <c:v>34163</c:v>
                </c:pt>
                <c:pt idx="5123">
                  <c:v>34164</c:v>
                </c:pt>
                <c:pt idx="5124">
                  <c:v>34165</c:v>
                </c:pt>
                <c:pt idx="5125">
                  <c:v>34166</c:v>
                </c:pt>
                <c:pt idx="5126">
                  <c:v>34167</c:v>
                </c:pt>
                <c:pt idx="5127">
                  <c:v>34168</c:v>
                </c:pt>
                <c:pt idx="5128">
                  <c:v>34169</c:v>
                </c:pt>
                <c:pt idx="5129">
                  <c:v>34170</c:v>
                </c:pt>
                <c:pt idx="5130">
                  <c:v>34171</c:v>
                </c:pt>
                <c:pt idx="5131">
                  <c:v>34172</c:v>
                </c:pt>
                <c:pt idx="5132">
                  <c:v>34173</c:v>
                </c:pt>
                <c:pt idx="5133">
                  <c:v>34174</c:v>
                </c:pt>
                <c:pt idx="5134">
                  <c:v>34175</c:v>
                </c:pt>
                <c:pt idx="5135">
                  <c:v>34176</c:v>
                </c:pt>
                <c:pt idx="5136">
                  <c:v>34177</c:v>
                </c:pt>
                <c:pt idx="5137">
                  <c:v>34178</c:v>
                </c:pt>
                <c:pt idx="5138">
                  <c:v>34179</c:v>
                </c:pt>
                <c:pt idx="5139">
                  <c:v>34180</c:v>
                </c:pt>
                <c:pt idx="5140">
                  <c:v>34181</c:v>
                </c:pt>
                <c:pt idx="5141">
                  <c:v>34182</c:v>
                </c:pt>
                <c:pt idx="5142">
                  <c:v>34183</c:v>
                </c:pt>
                <c:pt idx="5143">
                  <c:v>34184</c:v>
                </c:pt>
                <c:pt idx="5144">
                  <c:v>34185</c:v>
                </c:pt>
                <c:pt idx="5145">
                  <c:v>34186</c:v>
                </c:pt>
                <c:pt idx="5146">
                  <c:v>34187</c:v>
                </c:pt>
                <c:pt idx="5147">
                  <c:v>34188</c:v>
                </c:pt>
                <c:pt idx="5148">
                  <c:v>34189</c:v>
                </c:pt>
                <c:pt idx="5149">
                  <c:v>34190</c:v>
                </c:pt>
                <c:pt idx="5150">
                  <c:v>34191</c:v>
                </c:pt>
                <c:pt idx="5151">
                  <c:v>34192</c:v>
                </c:pt>
                <c:pt idx="5152">
                  <c:v>34193</c:v>
                </c:pt>
                <c:pt idx="5153">
                  <c:v>34194</c:v>
                </c:pt>
                <c:pt idx="5154">
                  <c:v>34195</c:v>
                </c:pt>
                <c:pt idx="5155">
                  <c:v>34196</c:v>
                </c:pt>
                <c:pt idx="5156">
                  <c:v>34197</c:v>
                </c:pt>
                <c:pt idx="5157">
                  <c:v>34198</c:v>
                </c:pt>
                <c:pt idx="5158">
                  <c:v>34199</c:v>
                </c:pt>
                <c:pt idx="5159">
                  <c:v>34200</c:v>
                </c:pt>
                <c:pt idx="5160">
                  <c:v>34201</c:v>
                </c:pt>
                <c:pt idx="5161">
                  <c:v>34202</c:v>
                </c:pt>
                <c:pt idx="5162">
                  <c:v>34203</c:v>
                </c:pt>
                <c:pt idx="5163">
                  <c:v>34204</c:v>
                </c:pt>
                <c:pt idx="5164">
                  <c:v>34205</c:v>
                </c:pt>
                <c:pt idx="5165">
                  <c:v>34206</c:v>
                </c:pt>
                <c:pt idx="5166">
                  <c:v>34207</c:v>
                </c:pt>
                <c:pt idx="5167">
                  <c:v>34208</c:v>
                </c:pt>
                <c:pt idx="5168">
                  <c:v>34209</c:v>
                </c:pt>
                <c:pt idx="5169">
                  <c:v>34210</c:v>
                </c:pt>
                <c:pt idx="5170">
                  <c:v>34211</c:v>
                </c:pt>
                <c:pt idx="5171">
                  <c:v>34212</c:v>
                </c:pt>
                <c:pt idx="5172">
                  <c:v>34213</c:v>
                </c:pt>
                <c:pt idx="5173">
                  <c:v>34214</c:v>
                </c:pt>
                <c:pt idx="5174">
                  <c:v>34215</c:v>
                </c:pt>
                <c:pt idx="5175">
                  <c:v>34216</c:v>
                </c:pt>
                <c:pt idx="5176">
                  <c:v>34217</c:v>
                </c:pt>
                <c:pt idx="5177">
                  <c:v>34218</c:v>
                </c:pt>
                <c:pt idx="5178">
                  <c:v>34219</c:v>
                </c:pt>
                <c:pt idx="5179">
                  <c:v>34220</c:v>
                </c:pt>
                <c:pt idx="5180">
                  <c:v>34221</c:v>
                </c:pt>
                <c:pt idx="5181">
                  <c:v>34222</c:v>
                </c:pt>
                <c:pt idx="5182">
                  <c:v>34223</c:v>
                </c:pt>
                <c:pt idx="5183">
                  <c:v>34224</c:v>
                </c:pt>
                <c:pt idx="5184">
                  <c:v>34225</c:v>
                </c:pt>
                <c:pt idx="5185">
                  <c:v>34226</c:v>
                </c:pt>
                <c:pt idx="5186">
                  <c:v>34227</c:v>
                </c:pt>
                <c:pt idx="5187">
                  <c:v>34228</c:v>
                </c:pt>
                <c:pt idx="5188">
                  <c:v>34229</c:v>
                </c:pt>
                <c:pt idx="5189">
                  <c:v>34230</c:v>
                </c:pt>
                <c:pt idx="5190">
                  <c:v>34231</c:v>
                </c:pt>
                <c:pt idx="5191">
                  <c:v>34232</c:v>
                </c:pt>
                <c:pt idx="5192">
                  <c:v>34233</c:v>
                </c:pt>
                <c:pt idx="5193">
                  <c:v>34234</c:v>
                </c:pt>
                <c:pt idx="5194">
                  <c:v>34235</c:v>
                </c:pt>
                <c:pt idx="5195">
                  <c:v>34236</c:v>
                </c:pt>
                <c:pt idx="5196">
                  <c:v>34237</c:v>
                </c:pt>
                <c:pt idx="5197">
                  <c:v>34238</c:v>
                </c:pt>
                <c:pt idx="5198">
                  <c:v>34239</c:v>
                </c:pt>
                <c:pt idx="5199">
                  <c:v>34240</c:v>
                </c:pt>
                <c:pt idx="5200">
                  <c:v>34241</c:v>
                </c:pt>
                <c:pt idx="5201">
                  <c:v>34242</c:v>
                </c:pt>
                <c:pt idx="5202">
                  <c:v>34455</c:v>
                </c:pt>
                <c:pt idx="5203">
                  <c:v>34456</c:v>
                </c:pt>
                <c:pt idx="5204">
                  <c:v>34457</c:v>
                </c:pt>
                <c:pt idx="5205">
                  <c:v>34458</c:v>
                </c:pt>
                <c:pt idx="5206">
                  <c:v>34459</c:v>
                </c:pt>
                <c:pt idx="5207">
                  <c:v>34460</c:v>
                </c:pt>
                <c:pt idx="5208">
                  <c:v>34461</c:v>
                </c:pt>
                <c:pt idx="5209">
                  <c:v>34462</c:v>
                </c:pt>
                <c:pt idx="5210">
                  <c:v>34463</c:v>
                </c:pt>
                <c:pt idx="5211">
                  <c:v>34464</c:v>
                </c:pt>
                <c:pt idx="5212">
                  <c:v>34465</c:v>
                </c:pt>
                <c:pt idx="5213">
                  <c:v>34466</c:v>
                </c:pt>
                <c:pt idx="5214">
                  <c:v>34467</c:v>
                </c:pt>
                <c:pt idx="5215">
                  <c:v>34468</c:v>
                </c:pt>
                <c:pt idx="5216">
                  <c:v>34469</c:v>
                </c:pt>
                <c:pt idx="5217">
                  <c:v>34470</c:v>
                </c:pt>
                <c:pt idx="5218">
                  <c:v>34471</c:v>
                </c:pt>
                <c:pt idx="5219">
                  <c:v>34472</c:v>
                </c:pt>
                <c:pt idx="5220">
                  <c:v>34473</c:v>
                </c:pt>
                <c:pt idx="5221">
                  <c:v>34474</c:v>
                </c:pt>
                <c:pt idx="5222">
                  <c:v>34475</c:v>
                </c:pt>
                <c:pt idx="5223">
                  <c:v>34476</c:v>
                </c:pt>
                <c:pt idx="5224">
                  <c:v>34477</c:v>
                </c:pt>
                <c:pt idx="5225">
                  <c:v>34478</c:v>
                </c:pt>
                <c:pt idx="5226">
                  <c:v>34479</c:v>
                </c:pt>
                <c:pt idx="5227">
                  <c:v>34480</c:v>
                </c:pt>
                <c:pt idx="5228">
                  <c:v>34481</c:v>
                </c:pt>
                <c:pt idx="5229">
                  <c:v>34482</c:v>
                </c:pt>
                <c:pt idx="5230">
                  <c:v>34483</c:v>
                </c:pt>
                <c:pt idx="5231">
                  <c:v>34484</c:v>
                </c:pt>
                <c:pt idx="5232">
                  <c:v>34485</c:v>
                </c:pt>
                <c:pt idx="5233">
                  <c:v>34486</c:v>
                </c:pt>
                <c:pt idx="5234">
                  <c:v>34487</c:v>
                </c:pt>
                <c:pt idx="5235">
                  <c:v>34488</c:v>
                </c:pt>
                <c:pt idx="5236">
                  <c:v>34489</c:v>
                </c:pt>
                <c:pt idx="5237">
                  <c:v>34490</c:v>
                </c:pt>
                <c:pt idx="5238">
                  <c:v>34491</c:v>
                </c:pt>
                <c:pt idx="5239">
                  <c:v>34492</c:v>
                </c:pt>
                <c:pt idx="5240">
                  <c:v>34493</c:v>
                </c:pt>
                <c:pt idx="5241">
                  <c:v>34494</c:v>
                </c:pt>
                <c:pt idx="5242">
                  <c:v>34495</c:v>
                </c:pt>
                <c:pt idx="5243">
                  <c:v>34496</c:v>
                </c:pt>
                <c:pt idx="5244">
                  <c:v>34497</c:v>
                </c:pt>
                <c:pt idx="5245">
                  <c:v>34498</c:v>
                </c:pt>
                <c:pt idx="5246">
                  <c:v>34499</c:v>
                </c:pt>
                <c:pt idx="5247">
                  <c:v>34500</c:v>
                </c:pt>
                <c:pt idx="5248">
                  <c:v>34501</c:v>
                </c:pt>
                <c:pt idx="5249">
                  <c:v>34502</c:v>
                </c:pt>
                <c:pt idx="5250">
                  <c:v>34503</c:v>
                </c:pt>
                <c:pt idx="5251">
                  <c:v>34504</c:v>
                </c:pt>
                <c:pt idx="5252">
                  <c:v>34505</c:v>
                </c:pt>
                <c:pt idx="5253">
                  <c:v>34506</c:v>
                </c:pt>
                <c:pt idx="5254">
                  <c:v>34507</c:v>
                </c:pt>
                <c:pt idx="5255">
                  <c:v>34508</c:v>
                </c:pt>
                <c:pt idx="5256">
                  <c:v>34509</c:v>
                </c:pt>
                <c:pt idx="5257">
                  <c:v>34510</c:v>
                </c:pt>
                <c:pt idx="5258">
                  <c:v>34511</c:v>
                </c:pt>
                <c:pt idx="5259">
                  <c:v>34512</c:v>
                </c:pt>
                <c:pt idx="5260">
                  <c:v>34513</c:v>
                </c:pt>
                <c:pt idx="5261">
                  <c:v>34514</c:v>
                </c:pt>
                <c:pt idx="5262">
                  <c:v>34515</c:v>
                </c:pt>
                <c:pt idx="5263">
                  <c:v>34516</c:v>
                </c:pt>
                <c:pt idx="5264">
                  <c:v>34517</c:v>
                </c:pt>
                <c:pt idx="5265">
                  <c:v>34518</c:v>
                </c:pt>
                <c:pt idx="5266">
                  <c:v>34519</c:v>
                </c:pt>
                <c:pt idx="5267">
                  <c:v>34520</c:v>
                </c:pt>
                <c:pt idx="5268">
                  <c:v>34521</c:v>
                </c:pt>
                <c:pt idx="5269">
                  <c:v>34522</c:v>
                </c:pt>
                <c:pt idx="5270">
                  <c:v>34523</c:v>
                </c:pt>
                <c:pt idx="5271">
                  <c:v>34524</c:v>
                </c:pt>
                <c:pt idx="5272">
                  <c:v>34525</c:v>
                </c:pt>
                <c:pt idx="5273">
                  <c:v>34526</c:v>
                </c:pt>
                <c:pt idx="5274">
                  <c:v>34527</c:v>
                </c:pt>
                <c:pt idx="5275">
                  <c:v>34528</c:v>
                </c:pt>
                <c:pt idx="5276">
                  <c:v>34529</c:v>
                </c:pt>
                <c:pt idx="5277">
                  <c:v>34530</c:v>
                </c:pt>
                <c:pt idx="5278">
                  <c:v>34531</c:v>
                </c:pt>
                <c:pt idx="5279">
                  <c:v>34532</c:v>
                </c:pt>
                <c:pt idx="5280">
                  <c:v>34533</c:v>
                </c:pt>
                <c:pt idx="5281">
                  <c:v>34534</c:v>
                </c:pt>
                <c:pt idx="5282">
                  <c:v>34535</c:v>
                </c:pt>
                <c:pt idx="5283">
                  <c:v>34536</c:v>
                </c:pt>
                <c:pt idx="5284">
                  <c:v>34537</c:v>
                </c:pt>
                <c:pt idx="5285">
                  <c:v>34538</c:v>
                </c:pt>
                <c:pt idx="5286">
                  <c:v>34539</c:v>
                </c:pt>
                <c:pt idx="5287">
                  <c:v>34540</c:v>
                </c:pt>
                <c:pt idx="5288">
                  <c:v>34541</c:v>
                </c:pt>
                <c:pt idx="5289">
                  <c:v>34542</c:v>
                </c:pt>
                <c:pt idx="5290">
                  <c:v>34543</c:v>
                </c:pt>
                <c:pt idx="5291">
                  <c:v>34544</c:v>
                </c:pt>
                <c:pt idx="5292">
                  <c:v>34545</c:v>
                </c:pt>
                <c:pt idx="5293">
                  <c:v>34546</c:v>
                </c:pt>
                <c:pt idx="5294">
                  <c:v>34547</c:v>
                </c:pt>
                <c:pt idx="5295">
                  <c:v>34548</c:v>
                </c:pt>
                <c:pt idx="5296">
                  <c:v>34549</c:v>
                </c:pt>
                <c:pt idx="5297">
                  <c:v>34550</c:v>
                </c:pt>
                <c:pt idx="5298">
                  <c:v>34551</c:v>
                </c:pt>
                <c:pt idx="5299">
                  <c:v>34552</c:v>
                </c:pt>
                <c:pt idx="5300">
                  <c:v>34553</c:v>
                </c:pt>
                <c:pt idx="5301">
                  <c:v>34554</c:v>
                </c:pt>
                <c:pt idx="5302">
                  <c:v>34555</c:v>
                </c:pt>
                <c:pt idx="5303">
                  <c:v>34556</c:v>
                </c:pt>
                <c:pt idx="5304">
                  <c:v>34557</c:v>
                </c:pt>
                <c:pt idx="5305">
                  <c:v>34558</c:v>
                </c:pt>
                <c:pt idx="5306">
                  <c:v>34559</c:v>
                </c:pt>
                <c:pt idx="5307">
                  <c:v>34560</c:v>
                </c:pt>
                <c:pt idx="5308">
                  <c:v>34561</c:v>
                </c:pt>
                <c:pt idx="5309">
                  <c:v>34562</c:v>
                </c:pt>
                <c:pt idx="5310">
                  <c:v>34563</c:v>
                </c:pt>
                <c:pt idx="5311">
                  <c:v>34564</c:v>
                </c:pt>
                <c:pt idx="5312">
                  <c:v>34565</c:v>
                </c:pt>
                <c:pt idx="5313">
                  <c:v>34566</c:v>
                </c:pt>
                <c:pt idx="5314">
                  <c:v>34567</c:v>
                </c:pt>
                <c:pt idx="5315">
                  <c:v>34568</c:v>
                </c:pt>
                <c:pt idx="5316">
                  <c:v>34569</c:v>
                </c:pt>
                <c:pt idx="5317">
                  <c:v>34570</c:v>
                </c:pt>
                <c:pt idx="5318">
                  <c:v>34571</c:v>
                </c:pt>
                <c:pt idx="5319">
                  <c:v>34572</c:v>
                </c:pt>
                <c:pt idx="5320">
                  <c:v>34573</c:v>
                </c:pt>
                <c:pt idx="5321">
                  <c:v>34574</c:v>
                </c:pt>
                <c:pt idx="5322">
                  <c:v>34575</c:v>
                </c:pt>
                <c:pt idx="5323">
                  <c:v>34576</c:v>
                </c:pt>
                <c:pt idx="5324">
                  <c:v>34577</c:v>
                </c:pt>
                <c:pt idx="5325">
                  <c:v>34578</c:v>
                </c:pt>
                <c:pt idx="5326">
                  <c:v>34579</c:v>
                </c:pt>
                <c:pt idx="5327">
                  <c:v>34580</c:v>
                </c:pt>
                <c:pt idx="5328">
                  <c:v>34581</c:v>
                </c:pt>
                <c:pt idx="5329">
                  <c:v>34582</c:v>
                </c:pt>
                <c:pt idx="5330">
                  <c:v>34583</c:v>
                </c:pt>
                <c:pt idx="5331">
                  <c:v>34584</c:v>
                </c:pt>
                <c:pt idx="5332">
                  <c:v>34585</c:v>
                </c:pt>
                <c:pt idx="5333">
                  <c:v>34586</c:v>
                </c:pt>
                <c:pt idx="5334">
                  <c:v>34587</c:v>
                </c:pt>
                <c:pt idx="5335">
                  <c:v>34588</c:v>
                </c:pt>
                <c:pt idx="5336">
                  <c:v>34589</c:v>
                </c:pt>
                <c:pt idx="5337">
                  <c:v>34590</c:v>
                </c:pt>
                <c:pt idx="5338">
                  <c:v>34591</c:v>
                </c:pt>
                <c:pt idx="5339">
                  <c:v>34592</c:v>
                </c:pt>
                <c:pt idx="5340">
                  <c:v>34593</c:v>
                </c:pt>
                <c:pt idx="5341">
                  <c:v>34594</c:v>
                </c:pt>
                <c:pt idx="5342">
                  <c:v>34595</c:v>
                </c:pt>
                <c:pt idx="5343">
                  <c:v>34596</c:v>
                </c:pt>
                <c:pt idx="5344">
                  <c:v>34597</c:v>
                </c:pt>
                <c:pt idx="5345">
                  <c:v>34598</c:v>
                </c:pt>
                <c:pt idx="5346">
                  <c:v>34599</c:v>
                </c:pt>
                <c:pt idx="5347">
                  <c:v>34600</c:v>
                </c:pt>
                <c:pt idx="5348">
                  <c:v>34601</c:v>
                </c:pt>
                <c:pt idx="5349">
                  <c:v>34602</c:v>
                </c:pt>
                <c:pt idx="5350">
                  <c:v>34603</c:v>
                </c:pt>
                <c:pt idx="5351">
                  <c:v>34604</c:v>
                </c:pt>
                <c:pt idx="5352">
                  <c:v>34605</c:v>
                </c:pt>
                <c:pt idx="5353">
                  <c:v>34606</c:v>
                </c:pt>
                <c:pt idx="5354">
                  <c:v>34607</c:v>
                </c:pt>
                <c:pt idx="5355">
                  <c:v>34820</c:v>
                </c:pt>
                <c:pt idx="5356">
                  <c:v>34821</c:v>
                </c:pt>
                <c:pt idx="5357">
                  <c:v>34822</c:v>
                </c:pt>
                <c:pt idx="5358">
                  <c:v>34823</c:v>
                </c:pt>
                <c:pt idx="5359">
                  <c:v>34824</c:v>
                </c:pt>
                <c:pt idx="5360">
                  <c:v>34825</c:v>
                </c:pt>
                <c:pt idx="5361">
                  <c:v>34826</c:v>
                </c:pt>
                <c:pt idx="5362">
                  <c:v>34827</c:v>
                </c:pt>
                <c:pt idx="5363">
                  <c:v>34828</c:v>
                </c:pt>
                <c:pt idx="5364">
                  <c:v>34829</c:v>
                </c:pt>
                <c:pt idx="5365">
                  <c:v>34830</c:v>
                </c:pt>
                <c:pt idx="5366">
                  <c:v>34831</c:v>
                </c:pt>
                <c:pt idx="5367">
                  <c:v>34832</c:v>
                </c:pt>
                <c:pt idx="5368">
                  <c:v>34833</c:v>
                </c:pt>
                <c:pt idx="5369">
                  <c:v>34834</c:v>
                </c:pt>
                <c:pt idx="5370">
                  <c:v>34835</c:v>
                </c:pt>
                <c:pt idx="5371">
                  <c:v>34836</c:v>
                </c:pt>
                <c:pt idx="5372">
                  <c:v>34837</c:v>
                </c:pt>
                <c:pt idx="5373">
                  <c:v>34838</c:v>
                </c:pt>
                <c:pt idx="5374">
                  <c:v>34839</c:v>
                </c:pt>
                <c:pt idx="5375">
                  <c:v>34840</c:v>
                </c:pt>
                <c:pt idx="5376">
                  <c:v>34841</c:v>
                </c:pt>
                <c:pt idx="5377">
                  <c:v>34842</c:v>
                </c:pt>
                <c:pt idx="5378">
                  <c:v>34843</c:v>
                </c:pt>
                <c:pt idx="5379">
                  <c:v>34844</c:v>
                </c:pt>
                <c:pt idx="5380">
                  <c:v>34845</c:v>
                </c:pt>
                <c:pt idx="5381">
                  <c:v>34846</c:v>
                </c:pt>
                <c:pt idx="5382">
                  <c:v>34847</c:v>
                </c:pt>
                <c:pt idx="5383">
                  <c:v>34848</c:v>
                </c:pt>
                <c:pt idx="5384">
                  <c:v>34849</c:v>
                </c:pt>
                <c:pt idx="5385">
                  <c:v>34850</c:v>
                </c:pt>
                <c:pt idx="5386">
                  <c:v>34851</c:v>
                </c:pt>
                <c:pt idx="5387">
                  <c:v>34852</c:v>
                </c:pt>
                <c:pt idx="5388">
                  <c:v>34853</c:v>
                </c:pt>
                <c:pt idx="5389">
                  <c:v>34854</c:v>
                </c:pt>
                <c:pt idx="5390">
                  <c:v>34855</c:v>
                </c:pt>
                <c:pt idx="5391">
                  <c:v>34856</c:v>
                </c:pt>
                <c:pt idx="5392">
                  <c:v>34857</c:v>
                </c:pt>
                <c:pt idx="5393">
                  <c:v>34858</c:v>
                </c:pt>
                <c:pt idx="5394">
                  <c:v>34859</c:v>
                </c:pt>
                <c:pt idx="5395">
                  <c:v>34860</c:v>
                </c:pt>
                <c:pt idx="5396">
                  <c:v>34861</c:v>
                </c:pt>
                <c:pt idx="5397">
                  <c:v>34862</c:v>
                </c:pt>
                <c:pt idx="5398">
                  <c:v>34863</c:v>
                </c:pt>
                <c:pt idx="5399">
                  <c:v>34864</c:v>
                </c:pt>
                <c:pt idx="5400">
                  <c:v>34865</c:v>
                </c:pt>
                <c:pt idx="5401">
                  <c:v>34866</c:v>
                </c:pt>
                <c:pt idx="5402">
                  <c:v>34867</c:v>
                </c:pt>
                <c:pt idx="5403">
                  <c:v>34868</c:v>
                </c:pt>
                <c:pt idx="5404">
                  <c:v>34869</c:v>
                </c:pt>
                <c:pt idx="5405">
                  <c:v>34870</c:v>
                </c:pt>
                <c:pt idx="5406">
                  <c:v>34871</c:v>
                </c:pt>
                <c:pt idx="5407">
                  <c:v>34872</c:v>
                </c:pt>
                <c:pt idx="5408">
                  <c:v>34873</c:v>
                </c:pt>
                <c:pt idx="5409">
                  <c:v>34874</c:v>
                </c:pt>
                <c:pt idx="5410">
                  <c:v>34875</c:v>
                </c:pt>
                <c:pt idx="5411">
                  <c:v>34876</c:v>
                </c:pt>
                <c:pt idx="5412">
                  <c:v>34877</c:v>
                </c:pt>
                <c:pt idx="5413">
                  <c:v>34878</c:v>
                </c:pt>
                <c:pt idx="5414">
                  <c:v>34879</c:v>
                </c:pt>
                <c:pt idx="5415">
                  <c:v>34880</c:v>
                </c:pt>
                <c:pt idx="5416">
                  <c:v>34881</c:v>
                </c:pt>
                <c:pt idx="5417">
                  <c:v>34882</c:v>
                </c:pt>
                <c:pt idx="5418">
                  <c:v>34883</c:v>
                </c:pt>
                <c:pt idx="5419">
                  <c:v>34884</c:v>
                </c:pt>
                <c:pt idx="5420">
                  <c:v>34885</c:v>
                </c:pt>
                <c:pt idx="5421">
                  <c:v>34886</c:v>
                </c:pt>
                <c:pt idx="5422">
                  <c:v>34887</c:v>
                </c:pt>
                <c:pt idx="5423">
                  <c:v>34888</c:v>
                </c:pt>
                <c:pt idx="5424">
                  <c:v>34889</c:v>
                </c:pt>
                <c:pt idx="5425">
                  <c:v>34890</c:v>
                </c:pt>
                <c:pt idx="5426">
                  <c:v>34891</c:v>
                </c:pt>
                <c:pt idx="5427">
                  <c:v>34892</c:v>
                </c:pt>
                <c:pt idx="5428">
                  <c:v>34893</c:v>
                </c:pt>
                <c:pt idx="5429">
                  <c:v>34894</c:v>
                </c:pt>
                <c:pt idx="5430">
                  <c:v>34895</c:v>
                </c:pt>
                <c:pt idx="5431">
                  <c:v>34896</c:v>
                </c:pt>
                <c:pt idx="5432">
                  <c:v>34897</c:v>
                </c:pt>
                <c:pt idx="5433">
                  <c:v>34898</c:v>
                </c:pt>
                <c:pt idx="5434">
                  <c:v>34899</c:v>
                </c:pt>
                <c:pt idx="5435">
                  <c:v>34900</c:v>
                </c:pt>
                <c:pt idx="5436">
                  <c:v>34901</c:v>
                </c:pt>
                <c:pt idx="5437">
                  <c:v>34902</c:v>
                </c:pt>
                <c:pt idx="5438">
                  <c:v>34903</c:v>
                </c:pt>
                <c:pt idx="5439">
                  <c:v>34904</c:v>
                </c:pt>
                <c:pt idx="5440">
                  <c:v>34905</c:v>
                </c:pt>
                <c:pt idx="5441">
                  <c:v>34906</c:v>
                </c:pt>
                <c:pt idx="5442">
                  <c:v>34907</c:v>
                </c:pt>
                <c:pt idx="5443">
                  <c:v>34908</c:v>
                </c:pt>
                <c:pt idx="5444">
                  <c:v>34909</c:v>
                </c:pt>
                <c:pt idx="5445">
                  <c:v>34910</c:v>
                </c:pt>
                <c:pt idx="5446">
                  <c:v>34911</c:v>
                </c:pt>
                <c:pt idx="5447">
                  <c:v>34912</c:v>
                </c:pt>
                <c:pt idx="5448">
                  <c:v>34913</c:v>
                </c:pt>
                <c:pt idx="5449">
                  <c:v>34914</c:v>
                </c:pt>
                <c:pt idx="5450">
                  <c:v>34915</c:v>
                </c:pt>
                <c:pt idx="5451">
                  <c:v>34916</c:v>
                </c:pt>
                <c:pt idx="5452">
                  <c:v>34917</c:v>
                </c:pt>
                <c:pt idx="5453">
                  <c:v>34918</c:v>
                </c:pt>
                <c:pt idx="5454">
                  <c:v>34919</c:v>
                </c:pt>
                <c:pt idx="5455">
                  <c:v>34920</c:v>
                </c:pt>
                <c:pt idx="5456">
                  <c:v>34921</c:v>
                </c:pt>
                <c:pt idx="5457">
                  <c:v>34922</c:v>
                </c:pt>
                <c:pt idx="5458">
                  <c:v>34923</c:v>
                </c:pt>
                <c:pt idx="5459">
                  <c:v>34924</c:v>
                </c:pt>
                <c:pt idx="5460">
                  <c:v>34925</c:v>
                </c:pt>
                <c:pt idx="5461">
                  <c:v>34926</c:v>
                </c:pt>
                <c:pt idx="5462">
                  <c:v>34927</c:v>
                </c:pt>
                <c:pt idx="5463">
                  <c:v>34928</c:v>
                </c:pt>
                <c:pt idx="5464">
                  <c:v>34929</c:v>
                </c:pt>
                <c:pt idx="5465">
                  <c:v>34930</c:v>
                </c:pt>
                <c:pt idx="5466">
                  <c:v>34931</c:v>
                </c:pt>
                <c:pt idx="5467">
                  <c:v>34932</c:v>
                </c:pt>
                <c:pt idx="5468">
                  <c:v>34933</c:v>
                </c:pt>
                <c:pt idx="5469">
                  <c:v>34934</c:v>
                </c:pt>
                <c:pt idx="5470">
                  <c:v>34935</c:v>
                </c:pt>
                <c:pt idx="5471">
                  <c:v>34936</c:v>
                </c:pt>
                <c:pt idx="5472">
                  <c:v>34937</c:v>
                </c:pt>
                <c:pt idx="5473">
                  <c:v>34938</c:v>
                </c:pt>
                <c:pt idx="5474">
                  <c:v>34939</c:v>
                </c:pt>
                <c:pt idx="5475">
                  <c:v>34940</c:v>
                </c:pt>
                <c:pt idx="5476">
                  <c:v>34941</c:v>
                </c:pt>
                <c:pt idx="5477">
                  <c:v>34942</c:v>
                </c:pt>
                <c:pt idx="5478">
                  <c:v>34943</c:v>
                </c:pt>
                <c:pt idx="5479">
                  <c:v>34944</c:v>
                </c:pt>
                <c:pt idx="5480">
                  <c:v>34945</c:v>
                </c:pt>
                <c:pt idx="5481">
                  <c:v>34946</c:v>
                </c:pt>
                <c:pt idx="5482">
                  <c:v>34947</c:v>
                </c:pt>
                <c:pt idx="5483">
                  <c:v>34948</c:v>
                </c:pt>
                <c:pt idx="5484">
                  <c:v>34949</c:v>
                </c:pt>
                <c:pt idx="5485">
                  <c:v>34950</c:v>
                </c:pt>
                <c:pt idx="5486">
                  <c:v>34951</c:v>
                </c:pt>
                <c:pt idx="5487">
                  <c:v>34952</c:v>
                </c:pt>
                <c:pt idx="5488">
                  <c:v>34953</c:v>
                </c:pt>
                <c:pt idx="5489">
                  <c:v>34954</c:v>
                </c:pt>
                <c:pt idx="5490">
                  <c:v>34955</c:v>
                </c:pt>
                <c:pt idx="5491">
                  <c:v>34956</c:v>
                </c:pt>
                <c:pt idx="5492">
                  <c:v>34957</c:v>
                </c:pt>
                <c:pt idx="5493">
                  <c:v>34958</c:v>
                </c:pt>
                <c:pt idx="5494">
                  <c:v>34959</c:v>
                </c:pt>
                <c:pt idx="5495">
                  <c:v>34960</c:v>
                </c:pt>
                <c:pt idx="5496">
                  <c:v>34961</c:v>
                </c:pt>
                <c:pt idx="5497">
                  <c:v>34962</c:v>
                </c:pt>
                <c:pt idx="5498">
                  <c:v>34963</c:v>
                </c:pt>
                <c:pt idx="5499">
                  <c:v>34964</c:v>
                </c:pt>
                <c:pt idx="5500">
                  <c:v>34965</c:v>
                </c:pt>
                <c:pt idx="5501">
                  <c:v>34966</c:v>
                </c:pt>
                <c:pt idx="5502">
                  <c:v>34967</c:v>
                </c:pt>
                <c:pt idx="5503">
                  <c:v>34968</c:v>
                </c:pt>
                <c:pt idx="5504">
                  <c:v>34969</c:v>
                </c:pt>
                <c:pt idx="5505">
                  <c:v>34970</c:v>
                </c:pt>
                <c:pt idx="5506">
                  <c:v>34971</c:v>
                </c:pt>
                <c:pt idx="5507">
                  <c:v>34972</c:v>
                </c:pt>
                <c:pt idx="5508">
                  <c:v>35186</c:v>
                </c:pt>
                <c:pt idx="5509">
                  <c:v>35187</c:v>
                </c:pt>
                <c:pt idx="5510">
                  <c:v>35188</c:v>
                </c:pt>
                <c:pt idx="5511">
                  <c:v>35189</c:v>
                </c:pt>
                <c:pt idx="5512">
                  <c:v>35190</c:v>
                </c:pt>
                <c:pt idx="5513">
                  <c:v>35191</c:v>
                </c:pt>
                <c:pt idx="5514">
                  <c:v>35192</c:v>
                </c:pt>
                <c:pt idx="5515">
                  <c:v>35193</c:v>
                </c:pt>
                <c:pt idx="5516">
                  <c:v>35194</c:v>
                </c:pt>
                <c:pt idx="5517">
                  <c:v>35195</c:v>
                </c:pt>
                <c:pt idx="5518">
                  <c:v>35196</c:v>
                </c:pt>
                <c:pt idx="5519">
                  <c:v>35197</c:v>
                </c:pt>
                <c:pt idx="5520">
                  <c:v>35198</c:v>
                </c:pt>
                <c:pt idx="5521">
                  <c:v>35199</c:v>
                </c:pt>
                <c:pt idx="5522">
                  <c:v>35200</c:v>
                </c:pt>
                <c:pt idx="5523">
                  <c:v>35201</c:v>
                </c:pt>
                <c:pt idx="5524">
                  <c:v>35202</c:v>
                </c:pt>
                <c:pt idx="5525">
                  <c:v>35203</c:v>
                </c:pt>
                <c:pt idx="5526">
                  <c:v>35204</c:v>
                </c:pt>
                <c:pt idx="5527">
                  <c:v>35205</c:v>
                </c:pt>
                <c:pt idx="5528">
                  <c:v>35206</c:v>
                </c:pt>
                <c:pt idx="5529">
                  <c:v>35207</c:v>
                </c:pt>
                <c:pt idx="5530">
                  <c:v>35208</c:v>
                </c:pt>
                <c:pt idx="5531">
                  <c:v>35209</c:v>
                </c:pt>
                <c:pt idx="5532">
                  <c:v>35210</c:v>
                </c:pt>
                <c:pt idx="5533">
                  <c:v>35211</c:v>
                </c:pt>
                <c:pt idx="5534">
                  <c:v>35212</c:v>
                </c:pt>
                <c:pt idx="5535">
                  <c:v>35213</c:v>
                </c:pt>
                <c:pt idx="5536">
                  <c:v>35214</c:v>
                </c:pt>
                <c:pt idx="5537">
                  <c:v>35215</c:v>
                </c:pt>
                <c:pt idx="5538">
                  <c:v>35216</c:v>
                </c:pt>
                <c:pt idx="5539">
                  <c:v>35217</c:v>
                </c:pt>
                <c:pt idx="5540">
                  <c:v>35218</c:v>
                </c:pt>
                <c:pt idx="5541">
                  <c:v>35219</c:v>
                </c:pt>
                <c:pt idx="5542">
                  <c:v>35220</c:v>
                </c:pt>
                <c:pt idx="5543">
                  <c:v>35221</c:v>
                </c:pt>
                <c:pt idx="5544">
                  <c:v>35222</c:v>
                </c:pt>
                <c:pt idx="5545">
                  <c:v>35223</c:v>
                </c:pt>
                <c:pt idx="5546">
                  <c:v>35224</c:v>
                </c:pt>
                <c:pt idx="5547">
                  <c:v>35225</c:v>
                </c:pt>
                <c:pt idx="5548">
                  <c:v>35226</c:v>
                </c:pt>
                <c:pt idx="5549">
                  <c:v>35227</c:v>
                </c:pt>
                <c:pt idx="5550">
                  <c:v>35228</c:v>
                </c:pt>
                <c:pt idx="5551">
                  <c:v>35229</c:v>
                </c:pt>
                <c:pt idx="5552">
                  <c:v>35230</c:v>
                </c:pt>
                <c:pt idx="5553">
                  <c:v>35231</c:v>
                </c:pt>
                <c:pt idx="5554">
                  <c:v>35232</c:v>
                </c:pt>
                <c:pt idx="5555">
                  <c:v>35233</c:v>
                </c:pt>
                <c:pt idx="5556">
                  <c:v>35234</c:v>
                </c:pt>
                <c:pt idx="5557">
                  <c:v>35235</c:v>
                </c:pt>
                <c:pt idx="5558">
                  <c:v>35236</c:v>
                </c:pt>
                <c:pt idx="5559">
                  <c:v>35237</c:v>
                </c:pt>
                <c:pt idx="5560">
                  <c:v>35238</c:v>
                </c:pt>
                <c:pt idx="5561">
                  <c:v>35239</c:v>
                </c:pt>
                <c:pt idx="5562">
                  <c:v>35240</c:v>
                </c:pt>
                <c:pt idx="5563">
                  <c:v>35241</c:v>
                </c:pt>
                <c:pt idx="5564">
                  <c:v>35242</c:v>
                </c:pt>
                <c:pt idx="5565">
                  <c:v>35243</c:v>
                </c:pt>
                <c:pt idx="5566">
                  <c:v>35244</c:v>
                </c:pt>
                <c:pt idx="5567">
                  <c:v>35245</c:v>
                </c:pt>
                <c:pt idx="5568">
                  <c:v>35246</c:v>
                </c:pt>
                <c:pt idx="5569">
                  <c:v>35247</c:v>
                </c:pt>
                <c:pt idx="5570">
                  <c:v>35248</c:v>
                </c:pt>
                <c:pt idx="5571">
                  <c:v>35249</c:v>
                </c:pt>
                <c:pt idx="5572">
                  <c:v>35250</c:v>
                </c:pt>
                <c:pt idx="5573">
                  <c:v>35251</c:v>
                </c:pt>
                <c:pt idx="5574">
                  <c:v>35252</c:v>
                </c:pt>
                <c:pt idx="5575">
                  <c:v>35253</c:v>
                </c:pt>
                <c:pt idx="5576">
                  <c:v>35254</c:v>
                </c:pt>
                <c:pt idx="5577">
                  <c:v>35255</c:v>
                </c:pt>
                <c:pt idx="5578">
                  <c:v>35256</c:v>
                </c:pt>
                <c:pt idx="5579">
                  <c:v>35257</c:v>
                </c:pt>
                <c:pt idx="5580">
                  <c:v>35258</c:v>
                </c:pt>
                <c:pt idx="5581">
                  <c:v>35259</c:v>
                </c:pt>
                <c:pt idx="5582">
                  <c:v>35260</c:v>
                </c:pt>
                <c:pt idx="5583">
                  <c:v>35261</c:v>
                </c:pt>
                <c:pt idx="5584">
                  <c:v>35262</c:v>
                </c:pt>
                <c:pt idx="5585">
                  <c:v>35263</c:v>
                </c:pt>
                <c:pt idx="5586">
                  <c:v>35264</c:v>
                </c:pt>
                <c:pt idx="5587">
                  <c:v>35265</c:v>
                </c:pt>
                <c:pt idx="5588">
                  <c:v>35266</c:v>
                </c:pt>
                <c:pt idx="5589">
                  <c:v>35267</c:v>
                </c:pt>
                <c:pt idx="5590">
                  <c:v>35268</c:v>
                </c:pt>
                <c:pt idx="5591">
                  <c:v>35269</c:v>
                </c:pt>
                <c:pt idx="5592">
                  <c:v>35270</c:v>
                </c:pt>
                <c:pt idx="5593">
                  <c:v>35271</c:v>
                </c:pt>
                <c:pt idx="5594">
                  <c:v>35272</c:v>
                </c:pt>
                <c:pt idx="5595">
                  <c:v>35273</c:v>
                </c:pt>
                <c:pt idx="5596">
                  <c:v>35274</c:v>
                </c:pt>
                <c:pt idx="5597">
                  <c:v>35275</c:v>
                </c:pt>
                <c:pt idx="5598">
                  <c:v>35276</c:v>
                </c:pt>
                <c:pt idx="5599">
                  <c:v>35277</c:v>
                </c:pt>
                <c:pt idx="5600">
                  <c:v>35278</c:v>
                </c:pt>
                <c:pt idx="5601">
                  <c:v>35279</c:v>
                </c:pt>
                <c:pt idx="5602">
                  <c:v>35280</c:v>
                </c:pt>
                <c:pt idx="5603">
                  <c:v>35281</c:v>
                </c:pt>
                <c:pt idx="5604">
                  <c:v>35282</c:v>
                </c:pt>
                <c:pt idx="5605">
                  <c:v>35283</c:v>
                </c:pt>
                <c:pt idx="5606">
                  <c:v>35284</c:v>
                </c:pt>
                <c:pt idx="5607">
                  <c:v>35285</c:v>
                </c:pt>
                <c:pt idx="5608">
                  <c:v>35286</c:v>
                </c:pt>
                <c:pt idx="5609">
                  <c:v>35287</c:v>
                </c:pt>
                <c:pt idx="5610">
                  <c:v>35288</c:v>
                </c:pt>
                <c:pt idx="5611">
                  <c:v>35289</c:v>
                </c:pt>
                <c:pt idx="5612">
                  <c:v>35290</c:v>
                </c:pt>
                <c:pt idx="5613">
                  <c:v>35291</c:v>
                </c:pt>
                <c:pt idx="5614">
                  <c:v>35292</c:v>
                </c:pt>
                <c:pt idx="5615">
                  <c:v>35293</c:v>
                </c:pt>
                <c:pt idx="5616">
                  <c:v>35294</c:v>
                </c:pt>
                <c:pt idx="5617">
                  <c:v>35295</c:v>
                </c:pt>
                <c:pt idx="5618">
                  <c:v>35296</c:v>
                </c:pt>
                <c:pt idx="5619">
                  <c:v>35297</c:v>
                </c:pt>
                <c:pt idx="5620">
                  <c:v>35298</c:v>
                </c:pt>
                <c:pt idx="5621">
                  <c:v>35299</c:v>
                </c:pt>
                <c:pt idx="5622">
                  <c:v>35300</c:v>
                </c:pt>
                <c:pt idx="5623">
                  <c:v>35301</c:v>
                </c:pt>
                <c:pt idx="5624">
                  <c:v>35302</c:v>
                </c:pt>
                <c:pt idx="5625">
                  <c:v>35303</c:v>
                </c:pt>
                <c:pt idx="5626">
                  <c:v>35304</c:v>
                </c:pt>
                <c:pt idx="5627">
                  <c:v>35305</c:v>
                </c:pt>
                <c:pt idx="5628">
                  <c:v>35306</c:v>
                </c:pt>
                <c:pt idx="5629">
                  <c:v>35307</c:v>
                </c:pt>
                <c:pt idx="5630">
                  <c:v>35308</c:v>
                </c:pt>
                <c:pt idx="5631">
                  <c:v>35309</c:v>
                </c:pt>
                <c:pt idx="5632">
                  <c:v>35310</c:v>
                </c:pt>
                <c:pt idx="5633">
                  <c:v>35311</c:v>
                </c:pt>
                <c:pt idx="5634">
                  <c:v>35312</c:v>
                </c:pt>
                <c:pt idx="5635">
                  <c:v>35313</c:v>
                </c:pt>
                <c:pt idx="5636">
                  <c:v>35314</c:v>
                </c:pt>
                <c:pt idx="5637">
                  <c:v>35315</c:v>
                </c:pt>
                <c:pt idx="5638">
                  <c:v>35316</c:v>
                </c:pt>
                <c:pt idx="5639">
                  <c:v>35317</c:v>
                </c:pt>
                <c:pt idx="5640">
                  <c:v>35318</c:v>
                </c:pt>
                <c:pt idx="5641">
                  <c:v>35319</c:v>
                </c:pt>
                <c:pt idx="5642">
                  <c:v>35320</c:v>
                </c:pt>
                <c:pt idx="5643">
                  <c:v>35321</c:v>
                </c:pt>
                <c:pt idx="5644">
                  <c:v>35322</c:v>
                </c:pt>
                <c:pt idx="5645">
                  <c:v>35323</c:v>
                </c:pt>
                <c:pt idx="5646">
                  <c:v>35324</c:v>
                </c:pt>
                <c:pt idx="5647">
                  <c:v>35325</c:v>
                </c:pt>
                <c:pt idx="5648">
                  <c:v>35326</c:v>
                </c:pt>
                <c:pt idx="5649">
                  <c:v>35327</c:v>
                </c:pt>
                <c:pt idx="5650">
                  <c:v>35328</c:v>
                </c:pt>
                <c:pt idx="5651">
                  <c:v>35329</c:v>
                </c:pt>
                <c:pt idx="5652">
                  <c:v>35330</c:v>
                </c:pt>
                <c:pt idx="5653">
                  <c:v>35331</c:v>
                </c:pt>
                <c:pt idx="5654">
                  <c:v>35332</c:v>
                </c:pt>
                <c:pt idx="5655">
                  <c:v>35333</c:v>
                </c:pt>
                <c:pt idx="5656">
                  <c:v>35334</c:v>
                </c:pt>
                <c:pt idx="5657">
                  <c:v>35335</c:v>
                </c:pt>
                <c:pt idx="5658">
                  <c:v>35336</c:v>
                </c:pt>
                <c:pt idx="5659">
                  <c:v>35337</c:v>
                </c:pt>
                <c:pt idx="5660">
                  <c:v>35338</c:v>
                </c:pt>
                <c:pt idx="5661">
                  <c:v>35551</c:v>
                </c:pt>
                <c:pt idx="5662">
                  <c:v>35552</c:v>
                </c:pt>
                <c:pt idx="5663">
                  <c:v>35553</c:v>
                </c:pt>
                <c:pt idx="5664">
                  <c:v>35554</c:v>
                </c:pt>
                <c:pt idx="5665">
                  <c:v>35555</c:v>
                </c:pt>
                <c:pt idx="5666">
                  <c:v>35556</c:v>
                </c:pt>
                <c:pt idx="5667">
                  <c:v>35557</c:v>
                </c:pt>
                <c:pt idx="5668">
                  <c:v>35558</c:v>
                </c:pt>
                <c:pt idx="5669">
                  <c:v>35559</c:v>
                </c:pt>
                <c:pt idx="5670">
                  <c:v>35560</c:v>
                </c:pt>
                <c:pt idx="5671">
                  <c:v>35561</c:v>
                </c:pt>
                <c:pt idx="5672">
                  <c:v>35562</c:v>
                </c:pt>
                <c:pt idx="5673">
                  <c:v>35563</c:v>
                </c:pt>
                <c:pt idx="5674">
                  <c:v>35564</c:v>
                </c:pt>
                <c:pt idx="5675">
                  <c:v>35565</c:v>
                </c:pt>
                <c:pt idx="5676">
                  <c:v>35566</c:v>
                </c:pt>
                <c:pt idx="5677">
                  <c:v>35567</c:v>
                </c:pt>
                <c:pt idx="5678">
                  <c:v>35568</c:v>
                </c:pt>
                <c:pt idx="5679">
                  <c:v>35569</c:v>
                </c:pt>
                <c:pt idx="5680">
                  <c:v>35570</c:v>
                </c:pt>
                <c:pt idx="5681">
                  <c:v>35571</c:v>
                </c:pt>
                <c:pt idx="5682">
                  <c:v>35572</c:v>
                </c:pt>
                <c:pt idx="5683">
                  <c:v>35573</c:v>
                </c:pt>
                <c:pt idx="5684">
                  <c:v>35574</c:v>
                </c:pt>
                <c:pt idx="5685">
                  <c:v>35575</c:v>
                </c:pt>
                <c:pt idx="5686">
                  <c:v>35576</c:v>
                </c:pt>
                <c:pt idx="5687">
                  <c:v>35577</c:v>
                </c:pt>
                <c:pt idx="5688">
                  <c:v>35578</c:v>
                </c:pt>
                <c:pt idx="5689">
                  <c:v>35579</c:v>
                </c:pt>
                <c:pt idx="5690">
                  <c:v>35580</c:v>
                </c:pt>
                <c:pt idx="5691">
                  <c:v>35581</c:v>
                </c:pt>
                <c:pt idx="5692">
                  <c:v>35582</c:v>
                </c:pt>
                <c:pt idx="5693">
                  <c:v>35583</c:v>
                </c:pt>
                <c:pt idx="5694">
                  <c:v>35584</c:v>
                </c:pt>
                <c:pt idx="5695">
                  <c:v>35585</c:v>
                </c:pt>
                <c:pt idx="5696">
                  <c:v>35586</c:v>
                </c:pt>
                <c:pt idx="5697">
                  <c:v>35587</c:v>
                </c:pt>
                <c:pt idx="5698">
                  <c:v>35588</c:v>
                </c:pt>
                <c:pt idx="5699">
                  <c:v>35589</c:v>
                </c:pt>
                <c:pt idx="5700">
                  <c:v>35590</c:v>
                </c:pt>
                <c:pt idx="5701">
                  <c:v>35591</c:v>
                </c:pt>
                <c:pt idx="5702">
                  <c:v>35592</c:v>
                </c:pt>
                <c:pt idx="5703">
                  <c:v>35593</c:v>
                </c:pt>
                <c:pt idx="5704">
                  <c:v>35594</c:v>
                </c:pt>
                <c:pt idx="5705">
                  <c:v>35595</c:v>
                </c:pt>
                <c:pt idx="5706">
                  <c:v>35596</c:v>
                </c:pt>
                <c:pt idx="5707">
                  <c:v>35597</c:v>
                </c:pt>
                <c:pt idx="5708">
                  <c:v>35598</c:v>
                </c:pt>
                <c:pt idx="5709">
                  <c:v>35599</c:v>
                </c:pt>
                <c:pt idx="5710">
                  <c:v>35600</c:v>
                </c:pt>
                <c:pt idx="5711">
                  <c:v>35601</c:v>
                </c:pt>
                <c:pt idx="5712">
                  <c:v>35602</c:v>
                </c:pt>
                <c:pt idx="5713">
                  <c:v>35603</c:v>
                </c:pt>
                <c:pt idx="5714">
                  <c:v>35604</c:v>
                </c:pt>
                <c:pt idx="5715">
                  <c:v>35605</c:v>
                </c:pt>
                <c:pt idx="5716">
                  <c:v>35606</c:v>
                </c:pt>
                <c:pt idx="5717">
                  <c:v>35607</c:v>
                </c:pt>
                <c:pt idx="5718">
                  <c:v>35608</c:v>
                </c:pt>
                <c:pt idx="5719">
                  <c:v>35609</c:v>
                </c:pt>
                <c:pt idx="5720">
                  <c:v>35610</c:v>
                </c:pt>
                <c:pt idx="5721">
                  <c:v>35611</c:v>
                </c:pt>
                <c:pt idx="5722">
                  <c:v>35612</c:v>
                </c:pt>
                <c:pt idx="5723">
                  <c:v>35613</c:v>
                </c:pt>
                <c:pt idx="5724">
                  <c:v>35614</c:v>
                </c:pt>
                <c:pt idx="5725">
                  <c:v>35615</c:v>
                </c:pt>
                <c:pt idx="5726">
                  <c:v>35616</c:v>
                </c:pt>
                <c:pt idx="5727">
                  <c:v>35617</c:v>
                </c:pt>
                <c:pt idx="5728">
                  <c:v>35618</c:v>
                </c:pt>
                <c:pt idx="5729">
                  <c:v>35619</c:v>
                </c:pt>
                <c:pt idx="5730">
                  <c:v>35620</c:v>
                </c:pt>
                <c:pt idx="5731">
                  <c:v>35621</c:v>
                </c:pt>
                <c:pt idx="5732">
                  <c:v>35622</c:v>
                </c:pt>
                <c:pt idx="5733">
                  <c:v>35623</c:v>
                </c:pt>
                <c:pt idx="5734">
                  <c:v>35624</c:v>
                </c:pt>
                <c:pt idx="5735">
                  <c:v>35625</c:v>
                </c:pt>
                <c:pt idx="5736">
                  <c:v>35626</c:v>
                </c:pt>
                <c:pt idx="5737">
                  <c:v>35627</c:v>
                </c:pt>
                <c:pt idx="5738">
                  <c:v>35628</c:v>
                </c:pt>
                <c:pt idx="5739">
                  <c:v>35629</c:v>
                </c:pt>
                <c:pt idx="5740">
                  <c:v>35630</c:v>
                </c:pt>
                <c:pt idx="5741">
                  <c:v>35631</c:v>
                </c:pt>
                <c:pt idx="5742">
                  <c:v>35632</c:v>
                </c:pt>
                <c:pt idx="5743">
                  <c:v>35633</c:v>
                </c:pt>
                <c:pt idx="5744">
                  <c:v>35634</c:v>
                </c:pt>
                <c:pt idx="5745">
                  <c:v>35635</c:v>
                </c:pt>
                <c:pt idx="5746">
                  <c:v>35636</c:v>
                </c:pt>
                <c:pt idx="5747">
                  <c:v>35637</c:v>
                </c:pt>
                <c:pt idx="5748">
                  <c:v>35638</c:v>
                </c:pt>
                <c:pt idx="5749">
                  <c:v>35639</c:v>
                </c:pt>
                <c:pt idx="5750">
                  <c:v>35640</c:v>
                </c:pt>
                <c:pt idx="5751">
                  <c:v>35641</c:v>
                </c:pt>
                <c:pt idx="5752">
                  <c:v>35642</c:v>
                </c:pt>
                <c:pt idx="5753">
                  <c:v>35643</c:v>
                </c:pt>
                <c:pt idx="5754">
                  <c:v>35644</c:v>
                </c:pt>
                <c:pt idx="5755">
                  <c:v>35645</c:v>
                </c:pt>
                <c:pt idx="5756">
                  <c:v>35646</c:v>
                </c:pt>
                <c:pt idx="5757">
                  <c:v>35647</c:v>
                </c:pt>
                <c:pt idx="5758">
                  <c:v>35648</c:v>
                </c:pt>
                <c:pt idx="5759">
                  <c:v>35649</c:v>
                </c:pt>
                <c:pt idx="5760">
                  <c:v>35650</c:v>
                </c:pt>
                <c:pt idx="5761">
                  <c:v>35651</c:v>
                </c:pt>
                <c:pt idx="5762">
                  <c:v>35652</c:v>
                </c:pt>
                <c:pt idx="5763">
                  <c:v>35653</c:v>
                </c:pt>
                <c:pt idx="5764">
                  <c:v>35654</c:v>
                </c:pt>
                <c:pt idx="5765">
                  <c:v>35655</c:v>
                </c:pt>
                <c:pt idx="5766">
                  <c:v>35656</c:v>
                </c:pt>
                <c:pt idx="5767">
                  <c:v>35657</c:v>
                </c:pt>
                <c:pt idx="5768">
                  <c:v>35658</c:v>
                </c:pt>
                <c:pt idx="5769">
                  <c:v>35659</c:v>
                </c:pt>
                <c:pt idx="5770">
                  <c:v>35660</c:v>
                </c:pt>
                <c:pt idx="5771">
                  <c:v>35661</c:v>
                </c:pt>
                <c:pt idx="5772">
                  <c:v>35662</c:v>
                </c:pt>
                <c:pt idx="5773">
                  <c:v>35663</c:v>
                </c:pt>
                <c:pt idx="5774">
                  <c:v>35664</c:v>
                </c:pt>
                <c:pt idx="5775">
                  <c:v>35665</c:v>
                </c:pt>
                <c:pt idx="5776">
                  <c:v>35666</c:v>
                </c:pt>
                <c:pt idx="5777">
                  <c:v>35667</c:v>
                </c:pt>
                <c:pt idx="5778">
                  <c:v>35668</c:v>
                </c:pt>
                <c:pt idx="5779">
                  <c:v>35669</c:v>
                </c:pt>
                <c:pt idx="5780">
                  <c:v>35670</c:v>
                </c:pt>
                <c:pt idx="5781">
                  <c:v>35671</c:v>
                </c:pt>
                <c:pt idx="5782">
                  <c:v>35672</c:v>
                </c:pt>
                <c:pt idx="5783">
                  <c:v>35673</c:v>
                </c:pt>
                <c:pt idx="5784">
                  <c:v>35674</c:v>
                </c:pt>
                <c:pt idx="5785">
                  <c:v>35675</c:v>
                </c:pt>
                <c:pt idx="5786">
                  <c:v>35676</c:v>
                </c:pt>
                <c:pt idx="5787">
                  <c:v>35677</c:v>
                </c:pt>
                <c:pt idx="5788">
                  <c:v>35678</c:v>
                </c:pt>
                <c:pt idx="5789">
                  <c:v>35679</c:v>
                </c:pt>
                <c:pt idx="5790">
                  <c:v>35680</c:v>
                </c:pt>
                <c:pt idx="5791">
                  <c:v>35681</c:v>
                </c:pt>
                <c:pt idx="5792">
                  <c:v>35682</c:v>
                </c:pt>
                <c:pt idx="5793">
                  <c:v>35683</c:v>
                </c:pt>
                <c:pt idx="5794">
                  <c:v>35684</c:v>
                </c:pt>
                <c:pt idx="5795">
                  <c:v>35685</c:v>
                </c:pt>
                <c:pt idx="5796">
                  <c:v>35686</c:v>
                </c:pt>
                <c:pt idx="5797">
                  <c:v>35687</c:v>
                </c:pt>
                <c:pt idx="5798">
                  <c:v>35688</c:v>
                </c:pt>
                <c:pt idx="5799">
                  <c:v>35689</c:v>
                </c:pt>
                <c:pt idx="5800">
                  <c:v>35690</c:v>
                </c:pt>
                <c:pt idx="5801">
                  <c:v>35691</c:v>
                </c:pt>
                <c:pt idx="5802">
                  <c:v>35692</c:v>
                </c:pt>
                <c:pt idx="5803">
                  <c:v>35693</c:v>
                </c:pt>
                <c:pt idx="5804">
                  <c:v>35694</c:v>
                </c:pt>
                <c:pt idx="5805">
                  <c:v>35695</c:v>
                </c:pt>
                <c:pt idx="5806">
                  <c:v>35696</c:v>
                </c:pt>
                <c:pt idx="5807">
                  <c:v>35697</c:v>
                </c:pt>
                <c:pt idx="5808">
                  <c:v>35698</c:v>
                </c:pt>
                <c:pt idx="5809">
                  <c:v>35699</c:v>
                </c:pt>
                <c:pt idx="5810">
                  <c:v>35700</c:v>
                </c:pt>
                <c:pt idx="5811">
                  <c:v>35701</c:v>
                </c:pt>
                <c:pt idx="5812">
                  <c:v>35702</c:v>
                </c:pt>
                <c:pt idx="5813">
                  <c:v>35703</c:v>
                </c:pt>
                <c:pt idx="5814">
                  <c:v>35916</c:v>
                </c:pt>
                <c:pt idx="5815">
                  <c:v>35917</c:v>
                </c:pt>
                <c:pt idx="5816">
                  <c:v>35918</c:v>
                </c:pt>
                <c:pt idx="5817">
                  <c:v>35919</c:v>
                </c:pt>
                <c:pt idx="5818">
                  <c:v>35920</c:v>
                </c:pt>
                <c:pt idx="5819">
                  <c:v>35921</c:v>
                </c:pt>
                <c:pt idx="5820">
                  <c:v>35922</c:v>
                </c:pt>
                <c:pt idx="5821">
                  <c:v>35923</c:v>
                </c:pt>
                <c:pt idx="5822">
                  <c:v>35924</c:v>
                </c:pt>
                <c:pt idx="5823">
                  <c:v>35925</c:v>
                </c:pt>
                <c:pt idx="5824">
                  <c:v>35926</c:v>
                </c:pt>
                <c:pt idx="5825">
                  <c:v>35927</c:v>
                </c:pt>
                <c:pt idx="5826">
                  <c:v>35928</c:v>
                </c:pt>
                <c:pt idx="5827">
                  <c:v>35929</c:v>
                </c:pt>
                <c:pt idx="5828">
                  <c:v>35930</c:v>
                </c:pt>
                <c:pt idx="5829">
                  <c:v>35931</c:v>
                </c:pt>
                <c:pt idx="5830">
                  <c:v>35932</c:v>
                </c:pt>
                <c:pt idx="5831">
                  <c:v>35933</c:v>
                </c:pt>
                <c:pt idx="5832">
                  <c:v>35934</c:v>
                </c:pt>
                <c:pt idx="5833">
                  <c:v>35935</c:v>
                </c:pt>
                <c:pt idx="5834">
                  <c:v>35936</c:v>
                </c:pt>
                <c:pt idx="5835">
                  <c:v>35937</c:v>
                </c:pt>
                <c:pt idx="5836">
                  <c:v>35938</c:v>
                </c:pt>
                <c:pt idx="5837">
                  <c:v>35939</c:v>
                </c:pt>
                <c:pt idx="5838">
                  <c:v>35940</c:v>
                </c:pt>
                <c:pt idx="5839">
                  <c:v>35941</c:v>
                </c:pt>
                <c:pt idx="5840">
                  <c:v>35942</c:v>
                </c:pt>
                <c:pt idx="5841">
                  <c:v>35943</c:v>
                </c:pt>
                <c:pt idx="5842">
                  <c:v>35944</c:v>
                </c:pt>
                <c:pt idx="5843">
                  <c:v>35945</c:v>
                </c:pt>
                <c:pt idx="5844">
                  <c:v>35946</c:v>
                </c:pt>
                <c:pt idx="5845">
                  <c:v>35947</c:v>
                </c:pt>
                <c:pt idx="5846">
                  <c:v>35948</c:v>
                </c:pt>
                <c:pt idx="5847">
                  <c:v>35949</c:v>
                </c:pt>
                <c:pt idx="5848">
                  <c:v>35950</c:v>
                </c:pt>
                <c:pt idx="5849">
                  <c:v>35951</c:v>
                </c:pt>
                <c:pt idx="5850">
                  <c:v>35952</c:v>
                </c:pt>
                <c:pt idx="5851">
                  <c:v>35953</c:v>
                </c:pt>
                <c:pt idx="5852">
                  <c:v>35954</c:v>
                </c:pt>
                <c:pt idx="5853">
                  <c:v>35955</c:v>
                </c:pt>
                <c:pt idx="5854">
                  <c:v>35956</c:v>
                </c:pt>
                <c:pt idx="5855">
                  <c:v>35957</c:v>
                </c:pt>
                <c:pt idx="5856">
                  <c:v>35958</c:v>
                </c:pt>
                <c:pt idx="5857">
                  <c:v>35959</c:v>
                </c:pt>
                <c:pt idx="5858">
                  <c:v>35960</c:v>
                </c:pt>
                <c:pt idx="5859">
                  <c:v>35961</c:v>
                </c:pt>
                <c:pt idx="5860">
                  <c:v>35962</c:v>
                </c:pt>
                <c:pt idx="5861">
                  <c:v>35963</c:v>
                </c:pt>
                <c:pt idx="5862">
                  <c:v>35964</c:v>
                </c:pt>
                <c:pt idx="5863">
                  <c:v>35965</c:v>
                </c:pt>
                <c:pt idx="5864">
                  <c:v>35966</c:v>
                </c:pt>
                <c:pt idx="5865">
                  <c:v>35967</c:v>
                </c:pt>
                <c:pt idx="5866">
                  <c:v>35968</c:v>
                </c:pt>
                <c:pt idx="5867">
                  <c:v>35969</c:v>
                </c:pt>
                <c:pt idx="5868">
                  <c:v>35970</c:v>
                </c:pt>
                <c:pt idx="5869">
                  <c:v>35971</c:v>
                </c:pt>
                <c:pt idx="5870">
                  <c:v>35972</c:v>
                </c:pt>
                <c:pt idx="5871">
                  <c:v>35973</c:v>
                </c:pt>
                <c:pt idx="5872">
                  <c:v>35974</c:v>
                </c:pt>
                <c:pt idx="5873">
                  <c:v>35975</c:v>
                </c:pt>
                <c:pt idx="5874">
                  <c:v>35976</c:v>
                </c:pt>
                <c:pt idx="5875">
                  <c:v>35977</c:v>
                </c:pt>
                <c:pt idx="5876">
                  <c:v>35978</c:v>
                </c:pt>
                <c:pt idx="5877">
                  <c:v>35979</c:v>
                </c:pt>
                <c:pt idx="5878">
                  <c:v>35980</c:v>
                </c:pt>
                <c:pt idx="5879">
                  <c:v>35981</c:v>
                </c:pt>
                <c:pt idx="5880">
                  <c:v>35982</c:v>
                </c:pt>
                <c:pt idx="5881">
                  <c:v>35983</c:v>
                </c:pt>
                <c:pt idx="5882">
                  <c:v>35984</c:v>
                </c:pt>
                <c:pt idx="5883">
                  <c:v>35985</c:v>
                </c:pt>
                <c:pt idx="5884">
                  <c:v>35986</c:v>
                </c:pt>
                <c:pt idx="5885">
                  <c:v>35987</c:v>
                </c:pt>
                <c:pt idx="5886">
                  <c:v>35988</c:v>
                </c:pt>
                <c:pt idx="5887">
                  <c:v>35989</c:v>
                </c:pt>
                <c:pt idx="5888">
                  <c:v>35990</c:v>
                </c:pt>
                <c:pt idx="5889">
                  <c:v>35991</c:v>
                </c:pt>
                <c:pt idx="5890">
                  <c:v>35992</c:v>
                </c:pt>
                <c:pt idx="5891">
                  <c:v>35993</c:v>
                </c:pt>
                <c:pt idx="5892">
                  <c:v>35994</c:v>
                </c:pt>
                <c:pt idx="5893">
                  <c:v>35995</c:v>
                </c:pt>
                <c:pt idx="5894">
                  <c:v>35996</c:v>
                </c:pt>
                <c:pt idx="5895">
                  <c:v>35997</c:v>
                </c:pt>
                <c:pt idx="5896">
                  <c:v>35998</c:v>
                </c:pt>
                <c:pt idx="5897">
                  <c:v>35999</c:v>
                </c:pt>
                <c:pt idx="5898">
                  <c:v>36000</c:v>
                </c:pt>
                <c:pt idx="5899">
                  <c:v>36001</c:v>
                </c:pt>
                <c:pt idx="5900">
                  <c:v>36002</c:v>
                </c:pt>
                <c:pt idx="5901">
                  <c:v>36003</c:v>
                </c:pt>
                <c:pt idx="5902">
                  <c:v>36004</c:v>
                </c:pt>
                <c:pt idx="5903">
                  <c:v>36005</c:v>
                </c:pt>
                <c:pt idx="5904">
                  <c:v>36006</c:v>
                </c:pt>
                <c:pt idx="5905">
                  <c:v>36007</c:v>
                </c:pt>
                <c:pt idx="5906">
                  <c:v>36008</c:v>
                </c:pt>
                <c:pt idx="5907">
                  <c:v>36009</c:v>
                </c:pt>
                <c:pt idx="5908">
                  <c:v>36010</c:v>
                </c:pt>
                <c:pt idx="5909">
                  <c:v>36011</c:v>
                </c:pt>
                <c:pt idx="5910">
                  <c:v>36012</c:v>
                </c:pt>
                <c:pt idx="5911">
                  <c:v>36013</c:v>
                </c:pt>
                <c:pt idx="5912">
                  <c:v>36014</c:v>
                </c:pt>
                <c:pt idx="5913">
                  <c:v>36015</c:v>
                </c:pt>
                <c:pt idx="5914">
                  <c:v>36016</c:v>
                </c:pt>
                <c:pt idx="5915">
                  <c:v>36017</c:v>
                </c:pt>
                <c:pt idx="5916">
                  <c:v>36018</c:v>
                </c:pt>
                <c:pt idx="5917">
                  <c:v>36019</c:v>
                </c:pt>
                <c:pt idx="5918">
                  <c:v>36020</c:v>
                </c:pt>
                <c:pt idx="5919">
                  <c:v>36021</c:v>
                </c:pt>
                <c:pt idx="5920">
                  <c:v>36022</c:v>
                </c:pt>
                <c:pt idx="5921">
                  <c:v>36023</c:v>
                </c:pt>
                <c:pt idx="5922">
                  <c:v>36024</c:v>
                </c:pt>
                <c:pt idx="5923">
                  <c:v>36025</c:v>
                </c:pt>
                <c:pt idx="5924">
                  <c:v>36026</c:v>
                </c:pt>
                <c:pt idx="5925">
                  <c:v>36027</c:v>
                </c:pt>
                <c:pt idx="5926">
                  <c:v>36028</c:v>
                </c:pt>
                <c:pt idx="5927">
                  <c:v>36029</c:v>
                </c:pt>
                <c:pt idx="5928">
                  <c:v>36030</c:v>
                </c:pt>
                <c:pt idx="5929">
                  <c:v>36031</c:v>
                </c:pt>
                <c:pt idx="5930">
                  <c:v>36032</c:v>
                </c:pt>
                <c:pt idx="5931">
                  <c:v>36033</c:v>
                </c:pt>
                <c:pt idx="5932">
                  <c:v>36034</c:v>
                </c:pt>
                <c:pt idx="5933">
                  <c:v>36035</c:v>
                </c:pt>
                <c:pt idx="5934">
                  <c:v>36036</c:v>
                </c:pt>
                <c:pt idx="5935">
                  <c:v>36037</c:v>
                </c:pt>
                <c:pt idx="5936">
                  <c:v>36038</c:v>
                </c:pt>
                <c:pt idx="5937">
                  <c:v>36039</c:v>
                </c:pt>
                <c:pt idx="5938">
                  <c:v>36040</c:v>
                </c:pt>
                <c:pt idx="5939">
                  <c:v>36041</c:v>
                </c:pt>
                <c:pt idx="5940">
                  <c:v>36042</c:v>
                </c:pt>
                <c:pt idx="5941">
                  <c:v>36043</c:v>
                </c:pt>
                <c:pt idx="5942">
                  <c:v>36044</c:v>
                </c:pt>
                <c:pt idx="5943">
                  <c:v>36045</c:v>
                </c:pt>
                <c:pt idx="5944">
                  <c:v>36046</c:v>
                </c:pt>
                <c:pt idx="5945">
                  <c:v>36047</c:v>
                </c:pt>
                <c:pt idx="5946">
                  <c:v>36048</c:v>
                </c:pt>
                <c:pt idx="5947">
                  <c:v>36049</c:v>
                </c:pt>
                <c:pt idx="5948">
                  <c:v>36050</c:v>
                </c:pt>
                <c:pt idx="5949">
                  <c:v>36051</c:v>
                </c:pt>
                <c:pt idx="5950">
                  <c:v>36052</c:v>
                </c:pt>
                <c:pt idx="5951">
                  <c:v>36053</c:v>
                </c:pt>
                <c:pt idx="5952">
                  <c:v>36054</c:v>
                </c:pt>
                <c:pt idx="5953">
                  <c:v>36055</c:v>
                </c:pt>
                <c:pt idx="5954">
                  <c:v>36056</c:v>
                </c:pt>
                <c:pt idx="5955">
                  <c:v>36057</c:v>
                </c:pt>
                <c:pt idx="5956">
                  <c:v>36058</c:v>
                </c:pt>
                <c:pt idx="5957">
                  <c:v>36059</c:v>
                </c:pt>
                <c:pt idx="5958">
                  <c:v>36060</c:v>
                </c:pt>
                <c:pt idx="5959">
                  <c:v>36061</c:v>
                </c:pt>
                <c:pt idx="5960">
                  <c:v>36062</c:v>
                </c:pt>
                <c:pt idx="5961">
                  <c:v>36063</c:v>
                </c:pt>
                <c:pt idx="5962">
                  <c:v>36064</c:v>
                </c:pt>
                <c:pt idx="5963">
                  <c:v>36065</c:v>
                </c:pt>
                <c:pt idx="5964">
                  <c:v>36066</c:v>
                </c:pt>
                <c:pt idx="5965">
                  <c:v>36067</c:v>
                </c:pt>
                <c:pt idx="5966">
                  <c:v>36068</c:v>
                </c:pt>
                <c:pt idx="5967">
                  <c:v>36281</c:v>
                </c:pt>
                <c:pt idx="5968">
                  <c:v>36282</c:v>
                </c:pt>
                <c:pt idx="5969">
                  <c:v>36283</c:v>
                </c:pt>
                <c:pt idx="5970">
                  <c:v>36284</c:v>
                </c:pt>
                <c:pt idx="5971">
                  <c:v>36285</c:v>
                </c:pt>
                <c:pt idx="5972">
                  <c:v>36286</c:v>
                </c:pt>
                <c:pt idx="5973">
                  <c:v>36287</c:v>
                </c:pt>
                <c:pt idx="5974">
                  <c:v>36288</c:v>
                </c:pt>
                <c:pt idx="5975">
                  <c:v>36289</c:v>
                </c:pt>
                <c:pt idx="5976">
                  <c:v>36290</c:v>
                </c:pt>
                <c:pt idx="5977">
                  <c:v>36291</c:v>
                </c:pt>
                <c:pt idx="5978">
                  <c:v>36292</c:v>
                </c:pt>
                <c:pt idx="5979">
                  <c:v>36293</c:v>
                </c:pt>
                <c:pt idx="5980">
                  <c:v>36294</c:v>
                </c:pt>
                <c:pt idx="5981">
                  <c:v>36295</c:v>
                </c:pt>
                <c:pt idx="5982">
                  <c:v>36296</c:v>
                </c:pt>
                <c:pt idx="5983">
                  <c:v>36297</c:v>
                </c:pt>
                <c:pt idx="5984">
                  <c:v>36298</c:v>
                </c:pt>
                <c:pt idx="5985">
                  <c:v>36299</c:v>
                </c:pt>
                <c:pt idx="5986">
                  <c:v>36300</c:v>
                </c:pt>
                <c:pt idx="5987">
                  <c:v>36301</c:v>
                </c:pt>
                <c:pt idx="5988">
                  <c:v>36302</c:v>
                </c:pt>
                <c:pt idx="5989">
                  <c:v>36303</c:v>
                </c:pt>
                <c:pt idx="5990">
                  <c:v>36304</c:v>
                </c:pt>
                <c:pt idx="5991">
                  <c:v>36305</c:v>
                </c:pt>
                <c:pt idx="5992">
                  <c:v>36306</c:v>
                </c:pt>
                <c:pt idx="5993">
                  <c:v>36307</c:v>
                </c:pt>
                <c:pt idx="5994">
                  <c:v>36308</c:v>
                </c:pt>
                <c:pt idx="5995">
                  <c:v>36309</c:v>
                </c:pt>
                <c:pt idx="5996">
                  <c:v>36310</c:v>
                </c:pt>
                <c:pt idx="5997">
                  <c:v>36311</c:v>
                </c:pt>
                <c:pt idx="5998">
                  <c:v>36312</c:v>
                </c:pt>
                <c:pt idx="5999">
                  <c:v>36313</c:v>
                </c:pt>
                <c:pt idx="6000">
                  <c:v>36314</c:v>
                </c:pt>
                <c:pt idx="6001">
                  <c:v>36315</c:v>
                </c:pt>
                <c:pt idx="6002">
                  <c:v>36316</c:v>
                </c:pt>
                <c:pt idx="6003">
                  <c:v>36317</c:v>
                </c:pt>
                <c:pt idx="6004">
                  <c:v>36318</c:v>
                </c:pt>
                <c:pt idx="6005">
                  <c:v>36319</c:v>
                </c:pt>
                <c:pt idx="6006">
                  <c:v>36320</c:v>
                </c:pt>
                <c:pt idx="6007">
                  <c:v>36321</c:v>
                </c:pt>
                <c:pt idx="6008">
                  <c:v>36322</c:v>
                </c:pt>
                <c:pt idx="6009">
                  <c:v>36323</c:v>
                </c:pt>
                <c:pt idx="6010">
                  <c:v>36324</c:v>
                </c:pt>
                <c:pt idx="6011">
                  <c:v>36325</c:v>
                </c:pt>
                <c:pt idx="6012">
                  <c:v>36326</c:v>
                </c:pt>
                <c:pt idx="6013">
                  <c:v>36327</c:v>
                </c:pt>
                <c:pt idx="6014">
                  <c:v>36328</c:v>
                </c:pt>
                <c:pt idx="6015">
                  <c:v>36329</c:v>
                </c:pt>
                <c:pt idx="6016">
                  <c:v>36330</c:v>
                </c:pt>
                <c:pt idx="6017">
                  <c:v>36331</c:v>
                </c:pt>
                <c:pt idx="6018">
                  <c:v>36332</c:v>
                </c:pt>
                <c:pt idx="6019">
                  <c:v>36333</c:v>
                </c:pt>
                <c:pt idx="6020">
                  <c:v>36334</c:v>
                </c:pt>
                <c:pt idx="6021">
                  <c:v>36335</c:v>
                </c:pt>
                <c:pt idx="6022">
                  <c:v>36336</c:v>
                </c:pt>
                <c:pt idx="6023">
                  <c:v>36337</c:v>
                </c:pt>
                <c:pt idx="6024">
                  <c:v>36338</c:v>
                </c:pt>
                <c:pt idx="6025">
                  <c:v>36339</c:v>
                </c:pt>
                <c:pt idx="6026">
                  <c:v>36340</c:v>
                </c:pt>
                <c:pt idx="6027">
                  <c:v>36341</c:v>
                </c:pt>
                <c:pt idx="6028">
                  <c:v>36342</c:v>
                </c:pt>
                <c:pt idx="6029">
                  <c:v>36343</c:v>
                </c:pt>
                <c:pt idx="6030">
                  <c:v>36344</c:v>
                </c:pt>
                <c:pt idx="6031">
                  <c:v>36345</c:v>
                </c:pt>
                <c:pt idx="6032">
                  <c:v>36346</c:v>
                </c:pt>
                <c:pt idx="6033">
                  <c:v>36347</c:v>
                </c:pt>
                <c:pt idx="6034">
                  <c:v>36348</c:v>
                </c:pt>
                <c:pt idx="6035">
                  <c:v>36349</c:v>
                </c:pt>
                <c:pt idx="6036">
                  <c:v>36350</c:v>
                </c:pt>
                <c:pt idx="6037">
                  <c:v>36351</c:v>
                </c:pt>
                <c:pt idx="6038">
                  <c:v>36352</c:v>
                </c:pt>
                <c:pt idx="6039">
                  <c:v>36353</c:v>
                </c:pt>
                <c:pt idx="6040">
                  <c:v>36354</c:v>
                </c:pt>
                <c:pt idx="6041">
                  <c:v>36355</c:v>
                </c:pt>
                <c:pt idx="6042">
                  <c:v>36356</c:v>
                </c:pt>
                <c:pt idx="6043">
                  <c:v>36357</c:v>
                </c:pt>
                <c:pt idx="6044">
                  <c:v>36358</c:v>
                </c:pt>
                <c:pt idx="6045">
                  <c:v>36359</c:v>
                </c:pt>
                <c:pt idx="6046">
                  <c:v>36360</c:v>
                </c:pt>
                <c:pt idx="6047">
                  <c:v>36361</c:v>
                </c:pt>
                <c:pt idx="6048">
                  <c:v>36362</c:v>
                </c:pt>
                <c:pt idx="6049">
                  <c:v>36363</c:v>
                </c:pt>
                <c:pt idx="6050">
                  <c:v>36364</c:v>
                </c:pt>
                <c:pt idx="6051">
                  <c:v>36365</c:v>
                </c:pt>
                <c:pt idx="6052">
                  <c:v>36366</c:v>
                </c:pt>
                <c:pt idx="6053">
                  <c:v>36367</c:v>
                </c:pt>
                <c:pt idx="6054">
                  <c:v>36368</c:v>
                </c:pt>
                <c:pt idx="6055">
                  <c:v>36369</c:v>
                </c:pt>
                <c:pt idx="6056">
                  <c:v>36370</c:v>
                </c:pt>
                <c:pt idx="6057">
                  <c:v>36371</c:v>
                </c:pt>
                <c:pt idx="6058">
                  <c:v>36372</c:v>
                </c:pt>
                <c:pt idx="6059">
                  <c:v>36373</c:v>
                </c:pt>
                <c:pt idx="6060">
                  <c:v>36374</c:v>
                </c:pt>
                <c:pt idx="6061">
                  <c:v>36375</c:v>
                </c:pt>
                <c:pt idx="6062">
                  <c:v>36376</c:v>
                </c:pt>
                <c:pt idx="6063">
                  <c:v>36377</c:v>
                </c:pt>
                <c:pt idx="6064">
                  <c:v>36378</c:v>
                </c:pt>
                <c:pt idx="6065">
                  <c:v>36379</c:v>
                </c:pt>
                <c:pt idx="6066">
                  <c:v>36380</c:v>
                </c:pt>
                <c:pt idx="6067">
                  <c:v>36381</c:v>
                </c:pt>
                <c:pt idx="6068">
                  <c:v>36382</c:v>
                </c:pt>
                <c:pt idx="6069">
                  <c:v>36383</c:v>
                </c:pt>
                <c:pt idx="6070">
                  <c:v>36384</c:v>
                </c:pt>
                <c:pt idx="6071">
                  <c:v>36385</c:v>
                </c:pt>
                <c:pt idx="6072">
                  <c:v>36386</c:v>
                </c:pt>
                <c:pt idx="6073">
                  <c:v>36387</c:v>
                </c:pt>
                <c:pt idx="6074">
                  <c:v>36388</c:v>
                </c:pt>
                <c:pt idx="6075">
                  <c:v>36389</c:v>
                </c:pt>
                <c:pt idx="6076">
                  <c:v>36390</c:v>
                </c:pt>
                <c:pt idx="6077">
                  <c:v>36391</c:v>
                </c:pt>
                <c:pt idx="6078">
                  <c:v>36392</c:v>
                </c:pt>
                <c:pt idx="6079">
                  <c:v>36393</c:v>
                </c:pt>
                <c:pt idx="6080">
                  <c:v>36394</c:v>
                </c:pt>
                <c:pt idx="6081">
                  <c:v>36395</c:v>
                </c:pt>
                <c:pt idx="6082">
                  <c:v>36396</c:v>
                </c:pt>
                <c:pt idx="6083">
                  <c:v>36397</c:v>
                </c:pt>
                <c:pt idx="6084">
                  <c:v>36398</c:v>
                </c:pt>
                <c:pt idx="6085">
                  <c:v>36399</c:v>
                </c:pt>
                <c:pt idx="6086">
                  <c:v>36400</c:v>
                </c:pt>
                <c:pt idx="6087">
                  <c:v>36401</c:v>
                </c:pt>
                <c:pt idx="6088">
                  <c:v>36402</c:v>
                </c:pt>
                <c:pt idx="6089">
                  <c:v>36403</c:v>
                </c:pt>
                <c:pt idx="6090">
                  <c:v>36404</c:v>
                </c:pt>
                <c:pt idx="6091">
                  <c:v>36405</c:v>
                </c:pt>
                <c:pt idx="6092">
                  <c:v>36406</c:v>
                </c:pt>
                <c:pt idx="6093">
                  <c:v>36407</c:v>
                </c:pt>
                <c:pt idx="6094">
                  <c:v>36408</c:v>
                </c:pt>
                <c:pt idx="6095">
                  <c:v>36409</c:v>
                </c:pt>
                <c:pt idx="6096">
                  <c:v>36410</c:v>
                </c:pt>
                <c:pt idx="6097">
                  <c:v>36411</c:v>
                </c:pt>
                <c:pt idx="6098">
                  <c:v>36412</c:v>
                </c:pt>
                <c:pt idx="6099">
                  <c:v>36413</c:v>
                </c:pt>
                <c:pt idx="6100">
                  <c:v>36414</c:v>
                </c:pt>
                <c:pt idx="6101">
                  <c:v>36415</c:v>
                </c:pt>
                <c:pt idx="6102">
                  <c:v>36416</c:v>
                </c:pt>
                <c:pt idx="6103">
                  <c:v>36417</c:v>
                </c:pt>
                <c:pt idx="6104">
                  <c:v>36418</c:v>
                </c:pt>
                <c:pt idx="6105">
                  <c:v>36419</c:v>
                </c:pt>
                <c:pt idx="6106">
                  <c:v>36420</c:v>
                </c:pt>
                <c:pt idx="6107">
                  <c:v>36421</c:v>
                </c:pt>
                <c:pt idx="6108">
                  <c:v>36422</c:v>
                </c:pt>
                <c:pt idx="6109">
                  <c:v>36423</c:v>
                </c:pt>
                <c:pt idx="6110">
                  <c:v>36424</c:v>
                </c:pt>
                <c:pt idx="6111">
                  <c:v>36425</c:v>
                </c:pt>
                <c:pt idx="6112">
                  <c:v>36426</c:v>
                </c:pt>
                <c:pt idx="6113">
                  <c:v>36427</c:v>
                </c:pt>
                <c:pt idx="6114">
                  <c:v>36428</c:v>
                </c:pt>
                <c:pt idx="6115">
                  <c:v>36429</c:v>
                </c:pt>
                <c:pt idx="6116">
                  <c:v>36430</c:v>
                </c:pt>
                <c:pt idx="6117">
                  <c:v>36431</c:v>
                </c:pt>
                <c:pt idx="6118">
                  <c:v>36432</c:v>
                </c:pt>
                <c:pt idx="6119">
                  <c:v>36433</c:v>
                </c:pt>
                <c:pt idx="6120">
                  <c:v>36647</c:v>
                </c:pt>
                <c:pt idx="6121">
                  <c:v>36648</c:v>
                </c:pt>
                <c:pt idx="6122">
                  <c:v>36649</c:v>
                </c:pt>
                <c:pt idx="6123">
                  <c:v>36650</c:v>
                </c:pt>
                <c:pt idx="6124">
                  <c:v>36651</c:v>
                </c:pt>
                <c:pt idx="6125">
                  <c:v>36652</c:v>
                </c:pt>
                <c:pt idx="6126">
                  <c:v>36653</c:v>
                </c:pt>
                <c:pt idx="6127">
                  <c:v>36654</c:v>
                </c:pt>
                <c:pt idx="6128">
                  <c:v>36655</c:v>
                </c:pt>
                <c:pt idx="6129">
                  <c:v>36656</c:v>
                </c:pt>
                <c:pt idx="6130">
                  <c:v>36657</c:v>
                </c:pt>
                <c:pt idx="6131">
                  <c:v>36658</c:v>
                </c:pt>
                <c:pt idx="6132">
                  <c:v>36659</c:v>
                </c:pt>
                <c:pt idx="6133">
                  <c:v>36660</c:v>
                </c:pt>
                <c:pt idx="6134">
                  <c:v>36661</c:v>
                </c:pt>
                <c:pt idx="6135">
                  <c:v>36662</c:v>
                </c:pt>
                <c:pt idx="6136">
                  <c:v>36663</c:v>
                </c:pt>
                <c:pt idx="6137">
                  <c:v>36664</c:v>
                </c:pt>
                <c:pt idx="6138">
                  <c:v>36665</c:v>
                </c:pt>
                <c:pt idx="6139">
                  <c:v>36666</c:v>
                </c:pt>
                <c:pt idx="6140">
                  <c:v>36667</c:v>
                </c:pt>
                <c:pt idx="6141">
                  <c:v>36668</c:v>
                </c:pt>
                <c:pt idx="6142">
                  <c:v>36669</c:v>
                </c:pt>
                <c:pt idx="6143">
                  <c:v>36670</c:v>
                </c:pt>
                <c:pt idx="6144">
                  <c:v>36671</c:v>
                </c:pt>
                <c:pt idx="6145">
                  <c:v>36672</c:v>
                </c:pt>
                <c:pt idx="6146">
                  <c:v>36673</c:v>
                </c:pt>
                <c:pt idx="6147">
                  <c:v>36674</c:v>
                </c:pt>
                <c:pt idx="6148">
                  <c:v>36675</c:v>
                </c:pt>
                <c:pt idx="6149">
                  <c:v>36676</c:v>
                </c:pt>
                <c:pt idx="6150">
                  <c:v>36677</c:v>
                </c:pt>
                <c:pt idx="6151">
                  <c:v>36678</c:v>
                </c:pt>
                <c:pt idx="6152">
                  <c:v>36679</c:v>
                </c:pt>
                <c:pt idx="6153">
                  <c:v>36680</c:v>
                </c:pt>
                <c:pt idx="6154">
                  <c:v>36681</c:v>
                </c:pt>
                <c:pt idx="6155">
                  <c:v>36682</c:v>
                </c:pt>
                <c:pt idx="6156">
                  <c:v>36683</c:v>
                </c:pt>
                <c:pt idx="6157">
                  <c:v>36684</c:v>
                </c:pt>
                <c:pt idx="6158">
                  <c:v>36685</c:v>
                </c:pt>
                <c:pt idx="6159">
                  <c:v>36686</c:v>
                </c:pt>
                <c:pt idx="6160">
                  <c:v>36687</c:v>
                </c:pt>
                <c:pt idx="6161">
                  <c:v>36688</c:v>
                </c:pt>
                <c:pt idx="6162">
                  <c:v>36689</c:v>
                </c:pt>
                <c:pt idx="6163">
                  <c:v>36690</c:v>
                </c:pt>
                <c:pt idx="6164">
                  <c:v>36691</c:v>
                </c:pt>
                <c:pt idx="6165">
                  <c:v>36692</c:v>
                </c:pt>
                <c:pt idx="6166">
                  <c:v>36693</c:v>
                </c:pt>
                <c:pt idx="6167">
                  <c:v>36694</c:v>
                </c:pt>
                <c:pt idx="6168">
                  <c:v>36695</c:v>
                </c:pt>
                <c:pt idx="6169">
                  <c:v>36696</c:v>
                </c:pt>
                <c:pt idx="6170">
                  <c:v>36697</c:v>
                </c:pt>
                <c:pt idx="6171">
                  <c:v>36698</c:v>
                </c:pt>
                <c:pt idx="6172">
                  <c:v>36699</c:v>
                </c:pt>
                <c:pt idx="6173">
                  <c:v>36700</c:v>
                </c:pt>
                <c:pt idx="6174">
                  <c:v>36701</c:v>
                </c:pt>
                <c:pt idx="6175">
                  <c:v>36702</c:v>
                </c:pt>
                <c:pt idx="6176">
                  <c:v>36703</c:v>
                </c:pt>
                <c:pt idx="6177">
                  <c:v>36704</c:v>
                </c:pt>
                <c:pt idx="6178">
                  <c:v>36705</c:v>
                </c:pt>
                <c:pt idx="6179">
                  <c:v>36706</c:v>
                </c:pt>
                <c:pt idx="6180">
                  <c:v>36707</c:v>
                </c:pt>
                <c:pt idx="6181">
                  <c:v>36708</c:v>
                </c:pt>
                <c:pt idx="6182">
                  <c:v>36709</c:v>
                </c:pt>
                <c:pt idx="6183">
                  <c:v>36710</c:v>
                </c:pt>
                <c:pt idx="6184">
                  <c:v>36711</c:v>
                </c:pt>
                <c:pt idx="6185">
                  <c:v>36712</c:v>
                </c:pt>
                <c:pt idx="6186">
                  <c:v>36713</c:v>
                </c:pt>
                <c:pt idx="6187">
                  <c:v>36714</c:v>
                </c:pt>
                <c:pt idx="6188">
                  <c:v>36715</c:v>
                </c:pt>
                <c:pt idx="6189">
                  <c:v>36716</c:v>
                </c:pt>
                <c:pt idx="6190">
                  <c:v>36717</c:v>
                </c:pt>
                <c:pt idx="6191">
                  <c:v>36718</c:v>
                </c:pt>
                <c:pt idx="6192">
                  <c:v>36719</c:v>
                </c:pt>
                <c:pt idx="6193">
                  <c:v>36720</c:v>
                </c:pt>
                <c:pt idx="6194">
                  <c:v>36721</c:v>
                </c:pt>
                <c:pt idx="6195">
                  <c:v>36722</c:v>
                </c:pt>
                <c:pt idx="6196">
                  <c:v>36723</c:v>
                </c:pt>
                <c:pt idx="6197">
                  <c:v>36724</c:v>
                </c:pt>
                <c:pt idx="6198">
                  <c:v>36725</c:v>
                </c:pt>
                <c:pt idx="6199">
                  <c:v>36726</c:v>
                </c:pt>
                <c:pt idx="6200">
                  <c:v>36727</c:v>
                </c:pt>
                <c:pt idx="6201">
                  <c:v>36728</c:v>
                </c:pt>
                <c:pt idx="6202">
                  <c:v>36729</c:v>
                </c:pt>
                <c:pt idx="6203">
                  <c:v>36730</c:v>
                </c:pt>
                <c:pt idx="6204">
                  <c:v>36731</c:v>
                </c:pt>
                <c:pt idx="6205">
                  <c:v>36732</c:v>
                </c:pt>
                <c:pt idx="6206">
                  <c:v>36733</c:v>
                </c:pt>
                <c:pt idx="6207">
                  <c:v>36734</c:v>
                </c:pt>
                <c:pt idx="6208">
                  <c:v>36735</c:v>
                </c:pt>
                <c:pt idx="6209">
                  <c:v>36736</c:v>
                </c:pt>
                <c:pt idx="6210">
                  <c:v>36737</c:v>
                </c:pt>
                <c:pt idx="6211">
                  <c:v>36738</c:v>
                </c:pt>
                <c:pt idx="6212">
                  <c:v>36739</c:v>
                </c:pt>
                <c:pt idx="6213">
                  <c:v>36740</c:v>
                </c:pt>
                <c:pt idx="6214">
                  <c:v>36741</c:v>
                </c:pt>
                <c:pt idx="6215">
                  <c:v>36742</c:v>
                </c:pt>
                <c:pt idx="6216">
                  <c:v>36743</c:v>
                </c:pt>
                <c:pt idx="6217">
                  <c:v>36744</c:v>
                </c:pt>
                <c:pt idx="6218">
                  <c:v>36745</c:v>
                </c:pt>
                <c:pt idx="6219">
                  <c:v>36746</c:v>
                </c:pt>
                <c:pt idx="6220">
                  <c:v>36747</c:v>
                </c:pt>
                <c:pt idx="6221">
                  <c:v>36748</c:v>
                </c:pt>
                <c:pt idx="6222">
                  <c:v>36749</c:v>
                </c:pt>
                <c:pt idx="6223">
                  <c:v>36750</c:v>
                </c:pt>
                <c:pt idx="6224">
                  <c:v>36751</c:v>
                </c:pt>
                <c:pt idx="6225">
                  <c:v>36752</c:v>
                </c:pt>
                <c:pt idx="6226">
                  <c:v>36753</c:v>
                </c:pt>
                <c:pt idx="6227">
                  <c:v>36754</c:v>
                </c:pt>
                <c:pt idx="6228">
                  <c:v>36755</c:v>
                </c:pt>
                <c:pt idx="6229">
                  <c:v>36756</c:v>
                </c:pt>
                <c:pt idx="6230">
                  <c:v>36757</c:v>
                </c:pt>
                <c:pt idx="6231">
                  <c:v>36758</c:v>
                </c:pt>
                <c:pt idx="6232">
                  <c:v>36759</c:v>
                </c:pt>
                <c:pt idx="6233">
                  <c:v>36760</c:v>
                </c:pt>
                <c:pt idx="6234">
                  <c:v>36761</c:v>
                </c:pt>
                <c:pt idx="6235">
                  <c:v>36762</c:v>
                </c:pt>
                <c:pt idx="6236">
                  <c:v>36763</c:v>
                </c:pt>
                <c:pt idx="6237">
                  <c:v>36764</c:v>
                </c:pt>
                <c:pt idx="6238">
                  <c:v>36765</c:v>
                </c:pt>
                <c:pt idx="6239">
                  <c:v>36766</c:v>
                </c:pt>
                <c:pt idx="6240">
                  <c:v>36767</c:v>
                </c:pt>
                <c:pt idx="6241">
                  <c:v>36768</c:v>
                </c:pt>
                <c:pt idx="6242">
                  <c:v>36769</c:v>
                </c:pt>
                <c:pt idx="6243">
                  <c:v>36770</c:v>
                </c:pt>
                <c:pt idx="6244">
                  <c:v>36771</c:v>
                </c:pt>
                <c:pt idx="6245">
                  <c:v>36772</c:v>
                </c:pt>
                <c:pt idx="6246">
                  <c:v>36773</c:v>
                </c:pt>
                <c:pt idx="6247">
                  <c:v>36774</c:v>
                </c:pt>
                <c:pt idx="6248">
                  <c:v>36775</c:v>
                </c:pt>
                <c:pt idx="6249">
                  <c:v>36776</c:v>
                </c:pt>
                <c:pt idx="6250">
                  <c:v>36777</c:v>
                </c:pt>
                <c:pt idx="6251">
                  <c:v>36778</c:v>
                </c:pt>
                <c:pt idx="6252">
                  <c:v>36779</c:v>
                </c:pt>
                <c:pt idx="6253">
                  <c:v>36780</c:v>
                </c:pt>
                <c:pt idx="6254">
                  <c:v>36781</c:v>
                </c:pt>
                <c:pt idx="6255">
                  <c:v>36782</c:v>
                </c:pt>
                <c:pt idx="6256">
                  <c:v>36783</c:v>
                </c:pt>
                <c:pt idx="6257">
                  <c:v>36784</c:v>
                </c:pt>
                <c:pt idx="6258">
                  <c:v>36785</c:v>
                </c:pt>
                <c:pt idx="6259">
                  <c:v>36786</c:v>
                </c:pt>
                <c:pt idx="6260">
                  <c:v>36787</c:v>
                </c:pt>
                <c:pt idx="6261">
                  <c:v>36788</c:v>
                </c:pt>
                <c:pt idx="6262">
                  <c:v>36789</c:v>
                </c:pt>
                <c:pt idx="6263">
                  <c:v>36790</c:v>
                </c:pt>
                <c:pt idx="6264">
                  <c:v>36791</c:v>
                </c:pt>
                <c:pt idx="6265">
                  <c:v>36792</c:v>
                </c:pt>
                <c:pt idx="6266">
                  <c:v>36793</c:v>
                </c:pt>
                <c:pt idx="6267">
                  <c:v>36794</c:v>
                </c:pt>
                <c:pt idx="6268">
                  <c:v>36795</c:v>
                </c:pt>
                <c:pt idx="6269">
                  <c:v>36796</c:v>
                </c:pt>
                <c:pt idx="6270">
                  <c:v>36797</c:v>
                </c:pt>
                <c:pt idx="6271">
                  <c:v>36798</c:v>
                </c:pt>
                <c:pt idx="6272">
                  <c:v>36799</c:v>
                </c:pt>
                <c:pt idx="6273">
                  <c:v>37012</c:v>
                </c:pt>
                <c:pt idx="6274">
                  <c:v>37013</c:v>
                </c:pt>
                <c:pt idx="6275">
                  <c:v>37014</c:v>
                </c:pt>
                <c:pt idx="6276">
                  <c:v>37015</c:v>
                </c:pt>
                <c:pt idx="6277">
                  <c:v>37016</c:v>
                </c:pt>
                <c:pt idx="6278">
                  <c:v>37017</c:v>
                </c:pt>
                <c:pt idx="6279">
                  <c:v>37018</c:v>
                </c:pt>
                <c:pt idx="6280">
                  <c:v>37019</c:v>
                </c:pt>
                <c:pt idx="6281">
                  <c:v>37020</c:v>
                </c:pt>
                <c:pt idx="6282">
                  <c:v>37021</c:v>
                </c:pt>
                <c:pt idx="6283">
                  <c:v>37022</c:v>
                </c:pt>
                <c:pt idx="6284">
                  <c:v>37023</c:v>
                </c:pt>
                <c:pt idx="6285">
                  <c:v>37024</c:v>
                </c:pt>
                <c:pt idx="6286">
                  <c:v>37025</c:v>
                </c:pt>
                <c:pt idx="6287">
                  <c:v>37026</c:v>
                </c:pt>
                <c:pt idx="6288">
                  <c:v>37027</c:v>
                </c:pt>
                <c:pt idx="6289">
                  <c:v>37028</c:v>
                </c:pt>
                <c:pt idx="6290">
                  <c:v>37029</c:v>
                </c:pt>
                <c:pt idx="6291">
                  <c:v>37030</c:v>
                </c:pt>
                <c:pt idx="6292">
                  <c:v>37031</c:v>
                </c:pt>
                <c:pt idx="6293">
                  <c:v>37032</c:v>
                </c:pt>
                <c:pt idx="6294">
                  <c:v>37033</c:v>
                </c:pt>
                <c:pt idx="6295">
                  <c:v>37034</c:v>
                </c:pt>
                <c:pt idx="6296">
                  <c:v>37035</c:v>
                </c:pt>
                <c:pt idx="6297">
                  <c:v>37036</c:v>
                </c:pt>
                <c:pt idx="6298">
                  <c:v>37037</c:v>
                </c:pt>
                <c:pt idx="6299">
                  <c:v>37038</c:v>
                </c:pt>
                <c:pt idx="6300">
                  <c:v>37039</c:v>
                </c:pt>
                <c:pt idx="6301">
                  <c:v>37040</c:v>
                </c:pt>
                <c:pt idx="6302">
                  <c:v>37041</c:v>
                </c:pt>
                <c:pt idx="6303">
                  <c:v>37042</c:v>
                </c:pt>
                <c:pt idx="6304">
                  <c:v>37043</c:v>
                </c:pt>
                <c:pt idx="6305">
                  <c:v>37044</c:v>
                </c:pt>
                <c:pt idx="6306">
                  <c:v>37045</c:v>
                </c:pt>
                <c:pt idx="6307">
                  <c:v>37046</c:v>
                </c:pt>
                <c:pt idx="6308">
                  <c:v>37047</c:v>
                </c:pt>
                <c:pt idx="6309">
                  <c:v>37048</c:v>
                </c:pt>
                <c:pt idx="6310">
                  <c:v>37049</c:v>
                </c:pt>
                <c:pt idx="6311">
                  <c:v>37050</c:v>
                </c:pt>
                <c:pt idx="6312">
                  <c:v>37051</c:v>
                </c:pt>
                <c:pt idx="6313">
                  <c:v>37052</c:v>
                </c:pt>
                <c:pt idx="6314">
                  <c:v>37053</c:v>
                </c:pt>
                <c:pt idx="6315">
                  <c:v>37054</c:v>
                </c:pt>
                <c:pt idx="6316">
                  <c:v>37055</c:v>
                </c:pt>
                <c:pt idx="6317">
                  <c:v>37056</c:v>
                </c:pt>
                <c:pt idx="6318">
                  <c:v>37057</c:v>
                </c:pt>
                <c:pt idx="6319">
                  <c:v>37058</c:v>
                </c:pt>
                <c:pt idx="6320">
                  <c:v>37059</c:v>
                </c:pt>
                <c:pt idx="6321">
                  <c:v>37060</c:v>
                </c:pt>
                <c:pt idx="6322">
                  <c:v>37061</c:v>
                </c:pt>
                <c:pt idx="6323">
                  <c:v>37062</c:v>
                </c:pt>
                <c:pt idx="6324">
                  <c:v>37063</c:v>
                </c:pt>
                <c:pt idx="6325">
                  <c:v>37064</c:v>
                </c:pt>
                <c:pt idx="6326">
                  <c:v>37065</c:v>
                </c:pt>
                <c:pt idx="6327">
                  <c:v>37066</c:v>
                </c:pt>
                <c:pt idx="6328">
                  <c:v>37067</c:v>
                </c:pt>
                <c:pt idx="6329">
                  <c:v>37068</c:v>
                </c:pt>
                <c:pt idx="6330">
                  <c:v>37069</c:v>
                </c:pt>
                <c:pt idx="6331">
                  <c:v>37070</c:v>
                </c:pt>
                <c:pt idx="6332">
                  <c:v>37071</c:v>
                </c:pt>
                <c:pt idx="6333">
                  <c:v>37072</c:v>
                </c:pt>
                <c:pt idx="6334">
                  <c:v>37073</c:v>
                </c:pt>
                <c:pt idx="6335">
                  <c:v>37074</c:v>
                </c:pt>
                <c:pt idx="6336">
                  <c:v>37075</c:v>
                </c:pt>
                <c:pt idx="6337">
                  <c:v>37076</c:v>
                </c:pt>
                <c:pt idx="6338">
                  <c:v>37077</c:v>
                </c:pt>
                <c:pt idx="6339">
                  <c:v>37078</c:v>
                </c:pt>
                <c:pt idx="6340">
                  <c:v>37079</c:v>
                </c:pt>
                <c:pt idx="6341">
                  <c:v>37080</c:v>
                </c:pt>
                <c:pt idx="6342">
                  <c:v>37081</c:v>
                </c:pt>
                <c:pt idx="6343">
                  <c:v>37082</c:v>
                </c:pt>
                <c:pt idx="6344">
                  <c:v>37083</c:v>
                </c:pt>
                <c:pt idx="6345">
                  <c:v>37084</c:v>
                </c:pt>
                <c:pt idx="6346">
                  <c:v>37085</c:v>
                </c:pt>
                <c:pt idx="6347">
                  <c:v>37086</c:v>
                </c:pt>
                <c:pt idx="6348">
                  <c:v>37087</c:v>
                </c:pt>
                <c:pt idx="6349">
                  <c:v>37088</c:v>
                </c:pt>
                <c:pt idx="6350">
                  <c:v>37089</c:v>
                </c:pt>
                <c:pt idx="6351">
                  <c:v>37090</c:v>
                </c:pt>
                <c:pt idx="6352">
                  <c:v>37091</c:v>
                </c:pt>
                <c:pt idx="6353">
                  <c:v>37092</c:v>
                </c:pt>
                <c:pt idx="6354">
                  <c:v>37093</c:v>
                </c:pt>
                <c:pt idx="6355">
                  <c:v>37094</c:v>
                </c:pt>
                <c:pt idx="6356">
                  <c:v>37095</c:v>
                </c:pt>
                <c:pt idx="6357">
                  <c:v>37096</c:v>
                </c:pt>
                <c:pt idx="6358">
                  <c:v>37097</c:v>
                </c:pt>
                <c:pt idx="6359">
                  <c:v>37098</c:v>
                </c:pt>
                <c:pt idx="6360">
                  <c:v>37099</c:v>
                </c:pt>
                <c:pt idx="6361">
                  <c:v>37100</c:v>
                </c:pt>
                <c:pt idx="6362">
                  <c:v>37101</c:v>
                </c:pt>
                <c:pt idx="6363">
                  <c:v>37102</c:v>
                </c:pt>
                <c:pt idx="6364">
                  <c:v>37103</c:v>
                </c:pt>
                <c:pt idx="6365">
                  <c:v>37104</c:v>
                </c:pt>
                <c:pt idx="6366">
                  <c:v>37105</c:v>
                </c:pt>
                <c:pt idx="6367">
                  <c:v>37106</c:v>
                </c:pt>
                <c:pt idx="6368">
                  <c:v>37107</c:v>
                </c:pt>
                <c:pt idx="6369">
                  <c:v>37108</c:v>
                </c:pt>
                <c:pt idx="6370">
                  <c:v>37109</c:v>
                </c:pt>
                <c:pt idx="6371">
                  <c:v>37110</c:v>
                </c:pt>
                <c:pt idx="6372">
                  <c:v>37111</c:v>
                </c:pt>
                <c:pt idx="6373">
                  <c:v>37112</c:v>
                </c:pt>
                <c:pt idx="6374">
                  <c:v>37113</c:v>
                </c:pt>
                <c:pt idx="6375">
                  <c:v>37114</c:v>
                </c:pt>
                <c:pt idx="6376">
                  <c:v>37115</c:v>
                </c:pt>
                <c:pt idx="6377">
                  <c:v>37116</c:v>
                </c:pt>
                <c:pt idx="6378">
                  <c:v>37117</c:v>
                </c:pt>
                <c:pt idx="6379">
                  <c:v>37118</c:v>
                </c:pt>
                <c:pt idx="6380">
                  <c:v>37119</c:v>
                </c:pt>
                <c:pt idx="6381">
                  <c:v>37120</c:v>
                </c:pt>
                <c:pt idx="6382">
                  <c:v>37121</c:v>
                </c:pt>
                <c:pt idx="6383">
                  <c:v>37122</c:v>
                </c:pt>
                <c:pt idx="6384">
                  <c:v>37123</c:v>
                </c:pt>
                <c:pt idx="6385">
                  <c:v>37124</c:v>
                </c:pt>
                <c:pt idx="6386">
                  <c:v>37125</c:v>
                </c:pt>
                <c:pt idx="6387">
                  <c:v>37126</c:v>
                </c:pt>
                <c:pt idx="6388">
                  <c:v>37127</c:v>
                </c:pt>
                <c:pt idx="6389">
                  <c:v>37128</c:v>
                </c:pt>
                <c:pt idx="6390">
                  <c:v>37129</c:v>
                </c:pt>
                <c:pt idx="6391">
                  <c:v>37130</c:v>
                </c:pt>
                <c:pt idx="6392">
                  <c:v>37131</c:v>
                </c:pt>
                <c:pt idx="6393">
                  <c:v>37132</c:v>
                </c:pt>
                <c:pt idx="6394">
                  <c:v>37133</c:v>
                </c:pt>
                <c:pt idx="6395">
                  <c:v>37134</c:v>
                </c:pt>
                <c:pt idx="6396">
                  <c:v>37135</c:v>
                </c:pt>
                <c:pt idx="6397">
                  <c:v>37136</c:v>
                </c:pt>
                <c:pt idx="6398">
                  <c:v>37137</c:v>
                </c:pt>
                <c:pt idx="6399">
                  <c:v>37138</c:v>
                </c:pt>
                <c:pt idx="6400">
                  <c:v>37139</c:v>
                </c:pt>
                <c:pt idx="6401">
                  <c:v>37140</c:v>
                </c:pt>
                <c:pt idx="6402">
                  <c:v>37141</c:v>
                </c:pt>
                <c:pt idx="6403">
                  <c:v>37142</c:v>
                </c:pt>
                <c:pt idx="6404">
                  <c:v>37143</c:v>
                </c:pt>
                <c:pt idx="6405">
                  <c:v>37144</c:v>
                </c:pt>
                <c:pt idx="6406">
                  <c:v>37145</c:v>
                </c:pt>
                <c:pt idx="6407">
                  <c:v>37146</c:v>
                </c:pt>
                <c:pt idx="6408">
                  <c:v>37147</c:v>
                </c:pt>
                <c:pt idx="6409">
                  <c:v>37148</c:v>
                </c:pt>
                <c:pt idx="6410">
                  <c:v>37149</c:v>
                </c:pt>
                <c:pt idx="6411">
                  <c:v>37150</c:v>
                </c:pt>
                <c:pt idx="6412">
                  <c:v>37151</c:v>
                </c:pt>
                <c:pt idx="6413">
                  <c:v>37152</c:v>
                </c:pt>
                <c:pt idx="6414">
                  <c:v>37153</c:v>
                </c:pt>
                <c:pt idx="6415">
                  <c:v>37154</c:v>
                </c:pt>
                <c:pt idx="6416">
                  <c:v>37155</c:v>
                </c:pt>
                <c:pt idx="6417">
                  <c:v>37156</c:v>
                </c:pt>
                <c:pt idx="6418">
                  <c:v>37157</c:v>
                </c:pt>
                <c:pt idx="6419">
                  <c:v>37158</c:v>
                </c:pt>
                <c:pt idx="6420">
                  <c:v>37159</c:v>
                </c:pt>
                <c:pt idx="6421">
                  <c:v>37160</c:v>
                </c:pt>
                <c:pt idx="6422">
                  <c:v>37161</c:v>
                </c:pt>
                <c:pt idx="6423">
                  <c:v>37162</c:v>
                </c:pt>
                <c:pt idx="6424">
                  <c:v>37163</c:v>
                </c:pt>
                <c:pt idx="6425">
                  <c:v>37164</c:v>
                </c:pt>
                <c:pt idx="6426">
                  <c:v>37377</c:v>
                </c:pt>
                <c:pt idx="6427">
                  <c:v>37378</c:v>
                </c:pt>
                <c:pt idx="6428">
                  <c:v>37379</c:v>
                </c:pt>
                <c:pt idx="6429">
                  <c:v>37380</c:v>
                </c:pt>
                <c:pt idx="6430">
                  <c:v>37381</c:v>
                </c:pt>
                <c:pt idx="6431">
                  <c:v>37382</c:v>
                </c:pt>
                <c:pt idx="6432">
                  <c:v>37383</c:v>
                </c:pt>
                <c:pt idx="6433">
                  <c:v>37384</c:v>
                </c:pt>
                <c:pt idx="6434">
                  <c:v>37385</c:v>
                </c:pt>
                <c:pt idx="6435">
                  <c:v>37386</c:v>
                </c:pt>
                <c:pt idx="6436">
                  <c:v>37387</c:v>
                </c:pt>
                <c:pt idx="6437">
                  <c:v>37388</c:v>
                </c:pt>
                <c:pt idx="6438">
                  <c:v>37389</c:v>
                </c:pt>
                <c:pt idx="6439">
                  <c:v>37390</c:v>
                </c:pt>
                <c:pt idx="6440">
                  <c:v>37391</c:v>
                </c:pt>
                <c:pt idx="6441">
                  <c:v>37392</c:v>
                </c:pt>
                <c:pt idx="6442">
                  <c:v>37393</c:v>
                </c:pt>
                <c:pt idx="6443">
                  <c:v>37394</c:v>
                </c:pt>
                <c:pt idx="6444">
                  <c:v>37395</c:v>
                </c:pt>
                <c:pt idx="6445">
                  <c:v>37396</c:v>
                </c:pt>
                <c:pt idx="6446">
                  <c:v>37397</c:v>
                </c:pt>
                <c:pt idx="6447">
                  <c:v>37398</c:v>
                </c:pt>
                <c:pt idx="6448">
                  <c:v>37399</c:v>
                </c:pt>
                <c:pt idx="6449">
                  <c:v>37400</c:v>
                </c:pt>
                <c:pt idx="6450">
                  <c:v>37401</c:v>
                </c:pt>
                <c:pt idx="6451">
                  <c:v>37402</c:v>
                </c:pt>
                <c:pt idx="6452">
                  <c:v>37403</c:v>
                </c:pt>
                <c:pt idx="6453">
                  <c:v>37404</c:v>
                </c:pt>
                <c:pt idx="6454">
                  <c:v>37405</c:v>
                </c:pt>
                <c:pt idx="6455">
                  <c:v>37406</c:v>
                </c:pt>
                <c:pt idx="6456">
                  <c:v>37407</c:v>
                </c:pt>
                <c:pt idx="6457">
                  <c:v>37408</c:v>
                </c:pt>
                <c:pt idx="6458">
                  <c:v>37409</c:v>
                </c:pt>
                <c:pt idx="6459">
                  <c:v>37410</c:v>
                </c:pt>
                <c:pt idx="6460">
                  <c:v>37411</c:v>
                </c:pt>
                <c:pt idx="6461">
                  <c:v>37412</c:v>
                </c:pt>
                <c:pt idx="6462">
                  <c:v>37413</c:v>
                </c:pt>
                <c:pt idx="6463">
                  <c:v>37414</c:v>
                </c:pt>
                <c:pt idx="6464">
                  <c:v>37415</c:v>
                </c:pt>
                <c:pt idx="6465">
                  <c:v>37416</c:v>
                </c:pt>
                <c:pt idx="6466">
                  <c:v>37417</c:v>
                </c:pt>
                <c:pt idx="6467">
                  <c:v>37418</c:v>
                </c:pt>
                <c:pt idx="6468">
                  <c:v>37419</c:v>
                </c:pt>
                <c:pt idx="6469">
                  <c:v>37420</c:v>
                </c:pt>
                <c:pt idx="6470">
                  <c:v>37421</c:v>
                </c:pt>
                <c:pt idx="6471">
                  <c:v>37422</c:v>
                </c:pt>
                <c:pt idx="6472">
                  <c:v>37423</c:v>
                </c:pt>
                <c:pt idx="6473">
                  <c:v>37424</c:v>
                </c:pt>
                <c:pt idx="6474">
                  <c:v>37425</c:v>
                </c:pt>
                <c:pt idx="6475">
                  <c:v>37426</c:v>
                </c:pt>
                <c:pt idx="6476">
                  <c:v>37427</c:v>
                </c:pt>
                <c:pt idx="6477">
                  <c:v>37428</c:v>
                </c:pt>
                <c:pt idx="6478">
                  <c:v>37429</c:v>
                </c:pt>
                <c:pt idx="6479">
                  <c:v>37430</c:v>
                </c:pt>
                <c:pt idx="6480">
                  <c:v>37431</c:v>
                </c:pt>
                <c:pt idx="6481">
                  <c:v>37432</c:v>
                </c:pt>
                <c:pt idx="6482">
                  <c:v>37433</c:v>
                </c:pt>
                <c:pt idx="6483">
                  <c:v>37434</c:v>
                </c:pt>
                <c:pt idx="6484">
                  <c:v>37435</c:v>
                </c:pt>
                <c:pt idx="6485">
                  <c:v>37436</c:v>
                </c:pt>
                <c:pt idx="6486">
                  <c:v>37437</c:v>
                </c:pt>
                <c:pt idx="6487">
                  <c:v>37438</c:v>
                </c:pt>
                <c:pt idx="6488">
                  <c:v>37439</c:v>
                </c:pt>
                <c:pt idx="6489">
                  <c:v>37440</c:v>
                </c:pt>
                <c:pt idx="6490">
                  <c:v>37441</c:v>
                </c:pt>
                <c:pt idx="6491">
                  <c:v>37442</c:v>
                </c:pt>
                <c:pt idx="6492">
                  <c:v>37443</c:v>
                </c:pt>
                <c:pt idx="6493">
                  <c:v>37444</c:v>
                </c:pt>
                <c:pt idx="6494">
                  <c:v>37445</c:v>
                </c:pt>
                <c:pt idx="6495">
                  <c:v>37446</c:v>
                </c:pt>
                <c:pt idx="6496">
                  <c:v>37447</c:v>
                </c:pt>
                <c:pt idx="6497">
                  <c:v>37448</c:v>
                </c:pt>
                <c:pt idx="6498">
                  <c:v>37449</c:v>
                </c:pt>
                <c:pt idx="6499">
                  <c:v>37450</c:v>
                </c:pt>
                <c:pt idx="6500">
                  <c:v>37451</c:v>
                </c:pt>
                <c:pt idx="6501">
                  <c:v>37452</c:v>
                </c:pt>
                <c:pt idx="6502">
                  <c:v>37453</c:v>
                </c:pt>
                <c:pt idx="6503">
                  <c:v>37454</c:v>
                </c:pt>
                <c:pt idx="6504">
                  <c:v>37455</c:v>
                </c:pt>
                <c:pt idx="6505">
                  <c:v>37456</c:v>
                </c:pt>
                <c:pt idx="6506">
                  <c:v>37457</c:v>
                </c:pt>
                <c:pt idx="6507">
                  <c:v>37458</c:v>
                </c:pt>
                <c:pt idx="6508">
                  <c:v>37459</c:v>
                </c:pt>
                <c:pt idx="6509">
                  <c:v>37460</c:v>
                </c:pt>
                <c:pt idx="6510">
                  <c:v>37461</c:v>
                </c:pt>
                <c:pt idx="6511">
                  <c:v>37462</c:v>
                </c:pt>
                <c:pt idx="6512">
                  <c:v>37463</c:v>
                </c:pt>
                <c:pt idx="6513">
                  <c:v>37464</c:v>
                </c:pt>
                <c:pt idx="6514">
                  <c:v>37465</c:v>
                </c:pt>
                <c:pt idx="6515">
                  <c:v>37466</c:v>
                </c:pt>
                <c:pt idx="6516">
                  <c:v>37467</c:v>
                </c:pt>
                <c:pt idx="6517">
                  <c:v>37468</c:v>
                </c:pt>
                <c:pt idx="6518">
                  <c:v>37469</c:v>
                </c:pt>
                <c:pt idx="6519">
                  <c:v>37470</c:v>
                </c:pt>
                <c:pt idx="6520">
                  <c:v>37471</c:v>
                </c:pt>
                <c:pt idx="6521">
                  <c:v>37472</c:v>
                </c:pt>
                <c:pt idx="6522">
                  <c:v>37473</c:v>
                </c:pt>
                <c:pt idx="6523">
                  <c:v>37474</c:v>
                </c:pt>
                <c:pt idx="6524">
                  <c:v>37475</c:v>
                </c:pt>
                <c:pt idx="6525">
                  <c:v>37476</c:v>
                </c:pt>
                <c:pt idx="6526">
                  <c:v>37477</c:v>
                </c:pt>
                <c:pt idx="6527">
                  <c:v>37478</c:v>
                </c:pt>
                <c:pt idx="6528">
                  <c:v>37479</c:v>
                </c:pt>
                <c:pt idx="6529">
                  <c:v>37480</c:v>
                </c:pt>
                <c:pt idx="6530">
                  <c:v>37481</c:v>
                </c:pt>
                <c:pt idx="6531">
                  <c:v>37482</c:v>
                </c:pt>
                <c:pt idx="6532">
                  <c:v>37483</c:v>
                </c:pt>
                <c:pt idx="6533">
                  <c:v>37484</c:v>
                </c:pt>
                <c:pt idx="6534">
                  <c:v>37485</c:v>
                </c:pt>
                <c:pt idx="6535">
                  <c:v>37486</c:v>
                </c:pt>
                <c:pt idx="6536">
                  <c:v>37487</c:v>
                </c:pt>
                <c:pt idx="6537">
                  <c:v>37488</c:v>
                </c:pt>
                <c:pt idx="6538">
                  <c:v>37489</c:v>
                </c:pt>
                <c:pt idx="6539">
                  <c:v>37490</c:v>
                </c:pt>
                <c:pt idx="6540">
                  <c:v>37491</c:v>
                </c:pt>
                <c:pt idx="6541">
                  <c:v>37492</c:v>
                </c:pt>
                <c:pt idx="6542">
                  <c:v>37493</c:v>
                </c:pt>
                <c:pt idx="6543">
                  <c:v>37494</c:v>
                </c:pt>
                <c:pt idx="6544">
                  <c:v>37495</c:v>
                </c:pt>
                <c:pt idx="6545">
                  <c:v>37496</c:v>
                </c:pt>
                <c:pt idx="6546">
                  <c:v>37497</c:v>
                </c:pt>
                <c:pt idx="6547">
                  <c:v>37498</c:v>
                </c:pt>
                <c:pt idx="6548">
                  <c:v>37499</c:v>
                </c:pt>
                <c:pt idx="6549">
                  <c:v>37500</c:v>
                </c:pt>
                <c:pt idx="6550">
                  <c:v>37501</c:v>
                </c:pt>
                <c:pt idx="6551">
                  <c:v>37502</c:v>
                </c:pt>
                <c:pt idx="6552">
                  <c:v>37503</c:v>
                </c:pt>
                <c:pt idx="6553">
                  <c:v>37504</c:v>
                </c:pt>
                <c:pt idx="6554">
                  <c:v>37505</c:v>
                </c:pt>
                <c:pt idx="6555">
                  <c:v>37506</c:v>
                </c:pt>
                <c:pt idx="6556">
                  <c:v>37507</c:v>
                </c:pt>
                <c:pt idx="6557">
                  <c:v>37508</c:v>
                </c:pt>
                <c:pt idx="6558">
                  <c:v>37509</c:v>
                </c:pt>
                <c:pt idx="6559">
                  <c:v>37510</c:v>
                </c:pt>
                <c:pt idx="6560">
                  <c:v>37511</c:v>
                </c:pt>
                <c:pt idx="6561">
                  <c:v>37512</c:v>
                </c:pt>
                <c:pt idx="6562">
                  <c:v>37513</c:v>
                </c:pt>
                <c:pt idx="6563">
                  <c:v>37514</c:v>
                </c:pt>
                <c:pt idx="6564">
                  <c:v>37515</c:v>
                </c:pt>
                <c:pt idx="6565">
                  <c:v>37516</c:v>
                </c:pt>
                <c:pt idx="6566">
                  <c:v>37517</c:v>
                </c:pt>
                <c:pt idx="6567">
                  <c:v>37518</c:v>
                </c:pt>
                <c:pt idx="6568">
                  <c:v>37519</c:v>
                </c:pt>
                <c:pt idx="6569">
                  <c:v>37520</c:v>
                </c:pt>
                <c:pt idx="6570">
                  <c:v>37521</c:v>
                </c:pt>
                <c:pt idx="6571">
                  <c:v>37522</c:v>
                </c:pt>
                <c:pt idx="6572">
                  <c:v>37523</c:v>
                </c:pt>
                <c:pt idx="6573">
                  <c:v>37524</c:v>
                </c:pt>
                <c:pt idx="6574">
                  <c:v>37525</c:v>
                </c:pt>
                <c:pt idx="6575">
                  <c:v>37526</c:v>
                </c:pt>
                <c:pt idx="6576">
                  <c:v>37527</c:v>
                </c:pt>
                <c:pt idx="6577">
                  <c:v>37528</c:v>
                </c:pt>
                <c:pt idx="6578">
                  <c:v>37529</c:v>
                </c:pt>
                <c:pt idx="6579">
                  <c:v>37742</c:v>
                </c:pt>
                <c:pt idx="6580">
                  <c:v>37743</c:v>
                </c:pt>
                <c:pt idx="6581">
                  <c:v>37744</c:v>
                </c:pt>
                <c:pt idx="6582">
                  <c:v>37745</c:v>
                </c:pt>
                <c:pt idx="6583">
                  <c:v>37746</c:v>
                </c:pt>
                <c:pt idx="6584">
                  <c:v>37747</c:v>
                </c:pt>
                <c:pt idx="6585">
                  <c:v>37748</c:v>
                </c:pt>
                <c:pt idx="6586">
                  <c:v>37749</c:v>
                </c:pt>
                <c:pt idx="6587">
                  <c:v>37750</c:v>
                </c:pt>
                <c:pt idx="6588">
                  <c:v>37751</c:v>
                </c:pt>
                <c:pt idx="6589">
                  <c:v>37752</c:v>
                </c:pt>
                <c:pt idx="6590">
                  <c:v>37753</c:v>
                </c:pt>
                <c:pt idx="6591">
                  <c:v>37754</c:v>
                </c:pt>
                <c:pt idx="6592">
                  <c:v>37755</c:v>
                </c:pt>
                <c:pt idx="6593">
                  <c:v>37756</c:v>
                </c:pt>
                <c:pt idx="6594">
                  <c:v>37757</c:v>
                </c:pt>
                <c:pt idx="6595">
                  <c:v>37758</c:v>
                </c:pt>
                <c:pt idx="6596">
                  <c:v>37759</c:v>
                </c:pt>
                <c:pt idx="6597">
                  <c:v>37760</c:v>
                </c:pt>
                <c:pt idx="6598">
                  <c:v>37761</c:v>
                </c:pt>
                <c:pt idx="6599">
                  <c:v>37762</c:v>
                </c:pt>
                <c:pt idx="6600">
                  <c:v>37763</c:v>
                </c:pt>
                <c:pt idx="6601">
                  <c:v>37764</c:v>
                </c:pt>
                <c:pt idx="6602">
                  <c:v>37765</c:v>
                </c:pt>
                <c:pt idx="6603">
                  <c:v>37766</c:v>
                </c:pt>
                <c:pt idx="6604">
                  <c:v>37767</c:v>
                </c:pt>
                <c:pt idx="6605">
                  <c:v>37768</c:v>
                </c:pt>
                <c:pt idx="6606">
                  <c:v>37769</c:v>
                </c:pt>
                <c:pt idx="6607">
                  <c:v>37770</c:v>
                </c:pt>
                <c:pt idx="6608">
                  <c:v>37771</c:v>
                </c:pt>
                <c:pt idx="6609">
                  <c:v>37772</c:v>
                </c:pt>
                <c:pt idx="6610">
                  <c:v>37773</c:v>
                </c:pt>
                <c:pt idx="6611">
                  <c:v>37774</c:v>
                </c:pt>
                <c:pt idx="6612">
                  <c:v>37775</c:v>
                </c:pt>
                <c:pt idx="6613">
                  <c:v>37776</c:v>
                </c:pt>
                <c:pt idx="6614">
                  <c:v>37777</c:v>
                </c:pt>
                <c:pt idx="6615">
                  <c:v>37778</c:v>
                </c:pt>
                <c:pt idx="6616">
                  <c:v>37779</c:v>
                </c:pt>
                <c:pt idx="6617">
                  <c:v>37780</c:v>
                </c:pt>
                <c:pt idx="6618">
                  <c:v>37781</c:v>
                </c:pt>
                <c:pt idx="6619">
                  <c:v>37782</c:v>
                </c:pt>
                <c:pt idx="6620">
                  <c:v>37783</c:v>
                </c:pt>
                <c:pt idx="6621">
                  <c:v>37784</c:v>
                </c:pt>
                <c:pt idx="6622">
                  <c:v>37785</c:v>
                </c:pt>
                <c:pt idx="6623">
                  <c:v>37786</c:v>
                </c:pt>
                <c:pt idx="6624">
                  <c:v>37787</c:v>
                </c:pt>
                <c:pt idx="6625">
                  <c:v>37788</c:v>
                </c:pt>
                <c:pt idx="6626">
                  <c:v>37789</c:v>
                </c:pt>
                <c:pt idx="6627">
                  <c:v>37790</c:v>
                </c:pt>
                <c:pt idx="6628">
                  <c:v>37791</c:v>
                </c:pt>
                <c:pt idx="6629">
                  <c:v>37792</c:v>
                </c:pt>
                <c:pt idx="6630">
                  <c:v>37793</c:v>
                </c:pt>
                <c:pt idx="6631">
                  <c:v>37794</c:v>
                </c:pt>
                <c:pt idx="6632">
                  <c:v>37795</c:v>
                </c:pt>
                <c:pt idx="6633">
                  <c:v>37796</c:v>
                </c:pt>
                <c:pt idx="6634">
                  <c:v>37797</c:v>
                </c:pt>
                <c:pt idx="6635">
                  <c:v>37798</c:v>
                </c:pt>
                <c:pt idx="6636">
                  <c:v>37799</c:v>
                </c:pt>
                <c:pt idx="6637">
                  <c:v>37800</c:v>
                </c:pt>
                <c:pt idx="6638">
                  <c:v>37801</c:v>
                </c:pt>
                <c:pt idx="6639">
                  <c:v>37802</c:v>
                </c:pt>
                <c:pt idx="6640">
                  <c:v>37803</c:v>
                </c:pt>
                <c:pt idx="6641">
                  <c:v>37804</c:v>
                </c:pt>
                <c:pt idx="6642">
                  <c:v>37805</c:v>
                </c:pt>
                <c:pt idx="6643">
                  <c:v>37806</c:v>
                </c:pt>
                <c:pt idx="6644">
                  <c:v>37807</c:v>
                </c:pt>
                <c:pt idx="6645">
                  <c:v>37808</c:v>
                </c:pt>
                <c:pt idx="6646">
                  <c:v>37809</c:v>
                </c:pt>
                <c:pt idx="6647">
                  <c:v>37810</c:v>
                </c:pt>
                <c:pt idx="6648">
                  <c:v>37811</c:v>
                </c:pt>
                <c:pt idx="6649">
                  <c:v>37812</c:v>
                </c:pt>
                <c:pt idx="6650">
                  <c:v>37813</c:v>
                </c:pt>
                <c:pt idx="6651">
                  <c:v>37814</c:v>
                </c:pt>
                <c:pt idx="6652">
                  <c:v>37815</c:v>
                </c:pt>
                <c:pt idx="6653">
                  <c:v>37816</c:v>
                </c:pt>
                <c:pt idx="6654">
                  <c:v>37817</c:v>
                </c:pt>
                <c:pt idx="6655">
                  <c:v>37818</c:v>
                </c:pt>
                <c:pt idx="6656">
                  <c:v>37819</c:v>
                </c:pt>
                <c:pt idx="6657">
                  <c:v>37820</c:v>
                </c:pt>
                <c:pt idx="6658">
                  <c:v>37821</c:v>
                </c:pt>
                <c:pt idx="6659">
                  <c:v>37822</c:v>
                </c:pt>
                <c:pt idx="6660">
                  <c:v>37823</c:v>
                </c:pt>
                <c:pt idx="6661">
                  <c:v>37824</c:v>
                </c:pt>
                <c:pt idx="6662">
                  <c:v>37825</c:v>
                </c:pt>
                <c:pt idx="6663">
                  <c:v>37826</c:v>
                </c:pt>
                <c:pt idx="6664">
                  <c:v>37827</c:v>
                </c:pt>
                <c:pt idx="6665">
                  <c:v>37828</c:v>
                </c:pt>
                <c:pt idx="6666">
                  <c:v>37829</c:v>
                </c:pt>
                <c:pt idx="6667">
                  <c:v>37830</c:v>
                </c:pt>
                <c:pt idx="6668">
                  <c:v>37831</c:v>
                </c:pt>
                <c:pt idx="6669">
                  <c:v>37832</c:v>
                </c:pt>
                <c:pt idx="6670">
                  <c:v>37833</c:v>
                </c:pt>
                <c:pt idx="6671">
                  <c:v>37834</c:v>
                </c:pt>
                <c:pt idx="6672">
                  <c:v>37835</c:v>
                </c:pt>
                <c:pt idx="6673">
                  <c:v>37836</c:v>
                </c:pt>
                <c:pt idx="6674">
                  <c:v>37837</c:v>
                </c:pt>
                <c:pt idx="6675">
                  <c:v>37838</c:v>
                </c:pt>
                <c:pt idx="6676">
                  <c:v>37839</c:v>
                </c:pt>
                <c:pt idx="6677">
                  <c:v>37840</c:v>
                </c:pt>
                <c:pt idx="6678">
                  <c:v>37841</c:v>
                </c:pt>
                <c:pt idx="6679">
                  <c:v>37842</c:v>
                </c:pt>
                <c:pt idx="6680">
                  <c:v>37843</c:v>
                </c:pt>
                <c:pt idx="6681">
                  <c:v>37844</c:v>
                </c:pt>
                <c:pt idx="6682">
                  <c:v>37845</c:v>
                </c:pt>
                <c:pt idx="6683">
                  <c:v>37846</c:v>
                </c:pt>
                <c:pt idx="6684">
                  <c:v>37847</c:v>
                </c:pt>
                <c:pt idx="6685">
                  <c:v>37848</c:v>
                </c:pt>
                <c:pt idx="6686">
                  <c:v>37849</c:v>
                </c:pt>
                <c:pt idx="6687">
                  <c:v>37850</c:v>
                </c:pt>
                <c:pt idx="6688">
                  <c:v>37851</c:v>
                </c:pt>
                <c:pt idx="6689">
                  <c:v>37852</c:v>
                </c:pt>
                <c:pt idx="6690">
                  <c:v>37853</c:v>
                </c:pt>
                <c:pt idx="6691">
                  <c:v>37854</c:v>
                </c:pt>
                <c:pt idx="6692">
                  <c:v>37855</c:v>
                </c:pt>
                <c:pt idx="6693">
                  <c:v>37856</c:v>
                </c:pt>
                <c:pt idx="6694">
                  <c:v>37857</c:v>
                </c:pt>
                <c:pt idx="6695">
                  <c:v>37858</c:v>
                </c:pt>
                <c:pt idx="6696">
                  <c:v>37859</c:v>
                </c:pt>
                <c:pt idx="6697">
                  <c:v>37860</c:v>
                </c:pt>
                <c:pt idx="6698">
                  <c:v>37861</c:v>
                </c:pt>
                <c:pt idx="6699">
                  <c:v>37862</c:v>
                </c:pt>
                <c:pt idx="6700">
                  <c:v>37863</c:v>
                </c:pt>
                <c:pt idx="6701">
                  <c:v>37864</c:v>
                </c:pt>
                <c:pt idx="6702">
                  <c:v>37865</c:v>
                </c:pt>
                <c:pt idx="6703">
                  <c:v>37866</c:v>
                </c:pt>
                <c:pt idx="6704">
                  <c:v>37867</c:v>
                </c:pt>
                <c:pt idx="6705">
                  <c:v>37868</c:v>
                </c:pt>
                <c:pt idx="6706">
                  <c:v>37869</c:v>
                </c:pt>
                <c:pt idx="6707">
                  <c:v>37870</c:v>
                </c:pt>
                <c:pt idx="6708">
                  <c:v>37871</c:v>
                </c:pt>
                <c:pt idx="6709">
                  <c:v>37872</c:v>
                </c:pt>
                <c:pt idx="6710">
                  <c:v>37873</c:v>
                </c:pt>
                <c:pt idx="6711">
                  <c:v>37874</c:v>
                </c:pt>
                <c:pt idx="6712">
                  <c:v>37875</c:v>
                </c:pt>
                <c:pt idx="6713">
                  <c:v>37876</c:v>
                </c:pt>
                <c:pt idx="6714">
                  <c:v>37877</c:v>
                </c:pt>
                <c:pt idx="6715">
                  <c:v>37878</c:v>
                </c:pt>
                <c:pt idx="6716">
                  <c:v>37879</c:v>
                </c:pt>
                <c:pt idx="6717">
                  <c:v>37880</c:v>
                </c:pt>
                <c:pt idx="6718">
                  <c:v>37881</c:v>
                </c:pt>
                <c:pt idx="6719">
                  <c:v>37882</c:v>
                </c:pt>
                <c:pt idx="6720">
                  <c:v>37883</c:v>
                </c:pt>
                <c:pt idx="6721">
                  <c:v>37884</c:v>
                </c:pt>
                <c:pt idx="6722">
                  <c:v>37885</c:v>
                </c:pt>
                <c:pt idx="6723">
                  <c:v>37886</c:v>
                </c:pt>
                <c:pt idx="6724">
                  <c:v>37887</c:v>
                </c:pt>
                <c:pt idx="6725">
                  <c:v>37888</c:v>
                </c:pt>
                <c:pt idx="6726">
                  <c:v>37889</c:v>
                </c:pt>
                <c:pt idx="6727">
                  <c:v>37890</c:v>
                </c:pt>
                <c:pt idx="6728">
                  <c:v>37891</c:v>
                </c:pt>
                <c:pt idx="6729">
                  <c:v>37892</c:v>
                </c:pt>
                <c:pt idx="6730">
                  <c:v>37893</c:v>
                </c:pt>
                <c:pt idx="6731">
                  <c:v>37894</c:v>
                </c:pt>
                <c:pt idx="6732">
                  <c:v>38108</c:v>
                </c:pt>
                <c:pt idx="6733">
                  <c:v>38109</c:v>
                </c:pt>
                <c:pt idx="6734">
                  <c:v>38110</c:v>
                </c:pt>
                <c:pt idx="6735">
                  <c:v>38111</c:v>
                </c:pt>
                <c:pt idx="6736">
                  <c:v>38112</c:v>
                </c:pt>
                <c:pt idx="6737">
                  <c:v>38113</c:v>
                </c:pt>
                <c:pt idx="6738">
                  <c:v>38114</c:v>
                </c:pt>
                <c:pt idx="6739">
                  <c:v>38115</c:v>
                </c:pt>
                <c:pt idx="6740">
                  <c:v>38116</c:v>
                </c:pt>
                <c:pt idx="6741">
                  <c:v>38117</c:v>
                </c:pt>
                <c:pt idx="6742">
                  <c:v>38118</c:v>
                </c:pt>
                <c:pt idx="6743">
                  <c:v>38119</c:v>
                </c:pt>
                <c:pt idx="6744">
                  <c:v>38120</c:v>
                </c:pt>
                <c:pt idx="6745">
                  <c:v>38121</c:v>
                </c:pt>
                <c:pt idx="6746">
                  <c:v>38122</c:v>
                </c:pt>
                <c:pt idx="6747">
                  <c:v>38123</c:v>
                </c:pt>
                <c:pt idx="6748">
                  <c:v>38124</c:v>
                </c:pt>
                <c:pt idx="6749">
                  <c:v>38125</c:v>
                </c:pt>
                <c:pt idx="6750">
                  <c:v>38126</c:v>
                </c:pt>
                <c:pt idx="6751">
                  <c:v>38127</c:v>
                </c:pt>
                <c:pt idx="6752">
                  <c:v>38128</c:v>
                </c:pt>
                <c:pt idx="6753">
                  <c:v>38129</c:v>
                </c:pt>
                <c:pt idx="6754">
                  <c:v>38130</c:v>
                </c:pt>
                <c:pt idx="6755">
                  <c:v>38131</c:v>
                </c:pt>
                <c:pt idx="6756">
                  <c:v>38132</c:v>
                </c:pt>
                <c:pt idx="6757">
                  <c:v>38133</c:v>
                </c:pt>
                <c:pt idx="6758">
                  <c:v>38134</c:v>
                </c:pt>
                <c:pt idx="6759">
                  <c:v>38135</c:v>
                </c:pt>
                <c:pt idx="6760">
                  <c:v>38136</c:v>
                </c:pt>
                <c:pt idx="6761">
                  <c:v>38137</c:v>
                </c:pt>
                <c:pt idx="6762">
                  <c:v>38138</c:v>
                </c:pt>
                <c:pt idx="6763">
                  <c:v>38139</c:v>
                </c:pt>
                <c:pt idx="6764">
                  <c:v>38140</c:v>
                </c:pt>
                <c:pt idx="6765">
                  <c:v>38141</c:v>
                </c:pt>
                <c:pt idx="6766">
                  <c:v>38142</c:v>
                </c:pt>
                <c:pt idx="6767">
                  <c:v>38143</c:v>
                </c:pt>
                <c:pt idx="6768">
                  <c:v>38144</c:v>
                </c:pt>
                <c:pt idx="6769">
                  <c:v>38145</c:v>
                </c:pt>
                <c:pt idx="6770">
                  <c:v>38146</c:v>
                </c:pt>
                <c:pt idx="6771">
                  <c:v>38147</c:v>
                </c:pt>
                <c:pt idx="6772">
                  <c:v>38148</c:v>
                </c:pt>
                <c:pt idx="6773">
                  <c:v>38149</c:v>
                </c:pt>
                <c:pt idx="6774">
                  <c:v>38150</c:v>
                </c:pt>
                <c:pt idx="6775">
                  <c:v>38151</c:v>
                </c:pt>
                <c:pt idx="6776">
                  <c:v>38152</c:v>
                </c:pt>
                <c:pt idx="6777">
                  <c:v>38153</c:v>
                </c:pt>
                <c:pt idx="6778">
                  <c:v>38154</c:v>
                </c:pt>
                <c:pt idx="6779">
                  <c:v>38155</c:v>
                </c:pt>
                <c:pt idx="6780">
                  <c:v>38156</c:v>
                </c:pt>
                <c:pt idx="6781">
                  <c:v>38157</c:v>
                </c:pt>
                <c:pt idx="6782">
                  <c:v>38158</c:v>
                </c:pt>
                <c:pt idx="6783">
                  <c:v>38159</c:v>
                </c:pt>
                <c:pt idx="6784">
                  <c:v>38160</c:v>
                </c:pt>
                <c:pt idx="6785">
                  <c:v>38161</c:v>
                </c:pt>
                <c:pt idx="6786">
                  <c:v>38162</c:v>
                </c:pt>
                <c:pt idx="6787">
                  <c:v>38163</c:v>
                </c:pt>
                <c:pt idx="6788">
                  <c:v>38164</c:v>
                </c:pt>
                <c:pt idx="6789">
                  <c:v>38165</c:v>
                </c:pt>
                <c:pt idx="6790">
                  <c:v>38166</c:v>
                </c:pt>
                <c:pt idx="6791">
                  <c:v>38167</c:v>
                </c:pt>
                <c:pt idx="6792">
                  <c:v>38168</c:v>
                </c:pt>
                <c:pt idx="6793">
                  <c:v>38169</c:v>
                </c:pt>
                <c:pt idx="6794">
                  <c:v>38170</c:v>
                </c:pt>
                <c:pt idx="6795">
                  <c:v>38171</c:v>
                </c:pt>
                <c:pt idx="6796">
                  <c:v>38172</c:v>
                </c:pt>
                <c:pt idx="6797">
                  <c:v>38173</c:v>
                </c:pt>
                <c:pt idx="6798">
                  <c:v>38174</c:v>
                </c:pt>
                <c:pt idx="6799">
                  <c:v>38175</c:v>
                </c:pt>
                <c:pt idx="6800">
                  <c:v>38176</c:v>
                </c:pt>
                <c:pt idx="6801">
                  <c:v>38177</c:v>
                </c:pt>
                <c:pt idx="6802">
                  <c:v>38178</c:v>
                </c:pt>
                <c:pt idx="6803">
                  <c:v>38179</c:v>
                </c:pt>
                <c:pt idx="6804">
                  <c:v>38180</c:v>
                </c:pt>
                <c:pt idx="6805">
                  <c:v>38181</c:v>
                </c:pt>
                <c:pt idx="6806">
                  <c:v>38182</c:v>
                </c:pt>
                <c:pt idx="6807">
                  <c:v>38183</c:v>
                </c:pt>
                <c:pt idx="6808">
                  <c:v>38184</c:v>
                </c:pt>
                <c:pt idx="6809">
                  <c:v>38185</c:v>
                </c:pt>
                <c:pt idx="6810">
                  <c:v>38186</c:v>
                </c:pt>
                <c:pt idx="6811">
                  <c:v>38187</c:v>
                </c:pt>
                <c:pt idx="6812">
                  <c:v>38188</c:v>
                </c:pt>
                <c:pt idx="6813">
                  <c:v>38189</c:v>
                </c:pt>
                <c:pt idx="6814">
                  <c:v>38190</c:v>
                </c:pt>
                <c:pt idx="6815">
                  <c:v>38191</c:v>
                </c:pt>
                <c:pt idx="6816">
                  <c:v>38192</c:v>
                </c:pt>
                <c:pt idx="6817">
                  <c:v>38193</c:v>
                </c:pt>
                <c:pt idx="6818">
                  <c:v>38194</c:v>
                </c:pt>
                <c:pt idx="6819">
                  <c:v>38195</c:v>
                </c:pt>
                <c:pt idx="6820">
                  <c:v>38196</c:v>
                </c:pt>
                <c:pt idx="6821">
                  <c:v>38197</c:v>
                </c:pt>
                <c:pt idx="6822">
                  <c:v>38198</c:v>
                </c:pt>
                <c:pt idx="6823">
                  <c:v>38199</c:v>
                </c:pt>
                <c:pt idx="6824">
                  <c:v>38200</c:v>
                </c:pt>
                <c:pt idx="6825">
                  <c:v>38201</c:v>
                </c:pt>
                <c:pt idx="6826">
                  <c:v>38202</c:v>
                </c:pt>
                <c:pt idx="6827">
                  <c:v>38203</c:v>
                </c:pt>
                <c:pt idx="6828">
                  <c:v>38204</c:v>
                </c:pt>
                <c:pt idx="6829">
                  <c:v>38205</c:v>
                </c:pt>
                <c:pt idx="6830">
                  <c:v>38206</c:v>
                </c:pt>
                <c:pt idx="6831">
                  <c:v>38207</c:v>
                </c:pt>
                <c:pt idx="6832">
                  <c:v>38208</c:v>
                </c:pt>
                <c:pt idx="6833">
                  <c:v>38209</c:v>
                </c:pt>
                <c:pt idx="6834">
                  <c:v>38210</c:v>
                </c:pt>
                <c:pt idx="6835">
                  <c:v>38211</c:v>
                </c:pt>
                <c:pt idx="6836">
                  <c:v>38212</c:v>
                </c:pt>
                <c:pt idx="6837">
                  <c:v>38213</c:v>
                </c:pt>
                <c:pt idx="6838">
                  <c:v>38214</c:v>
                </c:pt>
                <c:pt idx="6839">
                  <c:v>38215</c:v>
                </c:pt>
                <c:pt idx="6840">
                  <c:v>38216</c:v>
                </c:pt>
                <c:pt idx="6841">
                  <c:v>38217</c:v>
                </c:pt>
                <c:pt idx="6842">
                  <c:v>38218</c:v>
                </c:pt>
                <c:pt idx="6843">
                  <c:v>38219</c:v>
                </c:pt>
                <c:pt idx="6844">
                  <c:v>38220</c:v>
                </c:pt>
                <c:pt idx="6845">
                  <c:v>38221</c:v>
                </c:pt>
                <c:pt idx="6846">
                  <c:v>38222</c:v>
                </c:pt>
                <c:pt idx="6847">
                  <c:v>38223</c:v>
                </c:pt>
                <c:pt idx="6848">
                  <c:v>38224</c:v>
                </c:pt>
                <c:pt idx="6849">
                  <c:v>38225</c:v>
                </c:pt>
                <c:pt idx="6850">
                  <c:v>38226</c:v>
                </c:pt>
                <c:pt idx="6851">
                  <c:v>38227</c:v>
                </c:pt>
                <c:pt idx="6852">
                  <c:v>38228</c:v>
                </c:pt>
                <c:pt idx="6853">
                  <c:v>38229</c:v>
                </c:pt>
                <c:pt idx="6854">
                  <c:v>38230</c:v>
                </c:pt>
                <c:pt idx="6855">
                  <c:v>38231</c:v>
                </c:pt>
                <c:pt idx="6856">
                  <c:v>38232</c:v>
                </c:pt>
                <c:pt idx="6857">
                  <c:v>38233</c:v>
                </c:pt>
                <c:pt idx="6858">
                  <c:v>38234</c:v>
                </c:pt>
                <c:pt idx="6859">
                  <c:v>38235</c:v>
                </c:pt>
                <c:pt idx="6860">
                  <c:v>38236</c:v>
                </c:pt>
                <c:pt idx="6861">
                  <c:v>38237</c:v>
                </c:pt>
                <c:pt idx="6862">
                  <c:v>38238</c:v>
                </c:pt>
                <c:pt idx="6863">
                  <c:v>38239</c:v>
                </c:pt>
                <c:pt idx="6864">
                  <c:v>38240</c:v>
                </c:pt>
                <c:pt idx="6865">
                  <c:v>38241</c:v>
                </c:pt>
                <c:pt idx="6866">
                  <c:v>38242</c:v>
                </c:pt>
                <c:pt idx="6867">
                  <c:v>38243</c:v>
                </c:pt>
                <c:pt idx="6868">
                  <c:v>38244</c:v>
                </c:pt>
                <c:pt idx="6869">
                  <c:v>38245</c:v>
                </c:pt>
                <c:pt idx="6870">
                  <c:v>38246</c:v>
                </c:pt>
                <c:pt idx="6871">
                  <c:v>38247</c:v>
                </c:pt>
                <c:pt idx="6872">
                  <c:v>38248</c:v>
                </c:pt>
                <c:pt idx="6873">
                  <c:v>38249</c:v>
                </c:pt>
                <c:pt idx="6874">
                  <c:v>38250</c:v>
                </c:pt>
                <c:pt idx="6875">
                  <c:v>38251</c:v>
                </c:pt>
                <c:pt idx="6876">
                  <c:v>38252</c:v>
                </c:pt>
                <c:pt idx="6877">
                  <c:v>38253</c:v>
                </c:pt>
                <c:pt idx="6878">
                  <c:v>38254</c:v>
                </c:pt>
                <c:pt idx="6879">
                  <c:v>38255</c:v>
                </c:pt>
                <c:pt idx="6880">
                  <c:v>38256</c:v>
                </c:pt>
                <c:pt idx="6881">
                  <c:v>38257</c:v>
                </c:pt>
                <c:pt idx="6882">
                  <c:v>38258</c:v>
                </c:pt>
                <c:pt idx="6883">
                  <c:v>38259</c:v>
                </c:pt>
                <c:pt idx="6884">
                  <c:v>38260</c:v>
                </c:pt>
                <c:pt idx="6885">
                  <c:v>38473</c:v>
                </c:pt>
                <c:pt idx="6886">
                  <c:v>38474</c:v>
                </c:pt>
                <c:pt idx="6887">
                  <c:v>38475</c:v>
                </c:pt>
                <c:pt idx="6888">
                  <c:v>38476</c:v>
                </c:pt>
                <c:pt idx="6889">
                  <c:v>38477</c:v>
                </c:pt>
                <c:pt idx="6890">
                  <c:v>38478</c:v>
                </c:pt>
                <c:pt idx="6891">
                  <c:v>38479</c:v>
                </c:pt>
                <c:pt idx="6892">
                  <c:v>38480</c:v>
                </c:pt>
                <c:pt idx="6893">
                  <c:v>38481</c:v>
                </c:pt>
                <c:pt idx="6894">
                  <c:v>38482</c:v>
                </c:pt>
                <c:pt idx="6895">
                  <c:v>38483</c:v>
                </c:pt>
                <c:pt idx="6896">
                  <c:v>38484</c:v>
                </c:pt>
                <c:pt idx="6897">
                  <c:v>38485</c:v>
                </c:pt>
                <c:pt idx="6898">
                  <c:v>38486</c:v>
                </c:pt>
                <c:pt idx="6899">
                  <c:v>38487</c:v>
                </c:pt>
                <c:pt idx="6900">
                  <c:v>38488</c:v>
                </c:pt>
                <c:pt idx="6901">
                  <c:v>38489</c:v>
                </c:pt>
                <c:pt idx="6902">
                  <c:v>38490</c:v>
                </c:pt>
                <c:pt idx="6903">
                  <c:v>38491</c:v>
                </c:pt>
                <c:pt idx="6904">
                  <c:v>38492</c:v>
                </c:pt>
                <c:pt idx="6905">
                  <c:v>38493</c:v>
                </c:pt>
                <c:pt idx="6906">
                  <c:v>38494</c:v>
                </c:pt>
                <c:pt idx="6907">
                  <c:v>38495</c:v>
                </c:pt>
                <c:pt idx="6908">
                  <c:v>38496</c:v>
                </c:pt>
                <c:pt idx="6909">
                  <c:v>38497</c:v>
                </c:pt>
                <c:pt idx="6910">
                  <c:v>38498</c:v>
                </c:pt>
                <c:pt idx="6911">
                  <c:v>38499</c:v>
                </c:pt>
                <c:pt idx="6912">
                  <c:v>38500</c:v>
                </c:pt>
                <c:pt idx="6913">
                  <c:v>38501</c:v>
                </c:pt>
                <c:pt idx="6914">
                  <c:v>38502</c:v>
                </c:pt>
                <c:pt idx="6915">
                  <c:v>38503</c:v>
                </c:pt>
                <c:pt idx="6916">
                  <c:v>38504</c:v>
                </c:pt>
                <c:pt idx="6917">
                  <c:v>38505</c:v>
                </c:pt>
                <c:pt idx="6918">
                  <c:v>38506</c:v>
                </c:pt>
                <c:pt idx="6919">
                  <c:v>38507</c:v>
                </c:pt>
                <c:pt idx="6920">
                  <c:v>38508</c:v>
                </c:pt>
                <c:pt idx="6921">
                  <c:v>38509</c:v>
                </c:pt>
                <c:pt idx="6922">
                  <c:v>38510</c:v>
                </c:pt>
                <c:pt idx="6923">
                  <c:v>38511</c:v>
                </c:pt>
                <c:pt idx="6924">
                  <c:v>38512</c:v>
                </c:pt>
                <c:pt idx="6925">
                  <c:v>38513</c:v>
                </c:pt>
                <c:pt idx="6926">
                  <c:v>38514</c:v>
                </c:pt>
                <c:pt idx="6927">
                  <c:v>38515</c:v>
                </c:pt>
                <c:pt idx="6928">
                  <c:v>38516</c:v>
                </c:pt>
                <c:pt idx="6929">
                  <c:v>38517</c:v>
                </c:pt>
                <c:pt idx="6930">
                  <c:v>38518</c:v>
                </c:pt>
                <c:pt idx="6931">
                  <c:v>38519</c:v>
                </c:pt>
                <c:pt idx="6932">
                  <c:v>38520</c:v>
                </c:pt>
                <c:pt idx="6933">
                  <c:v>38521</c:v>
                </c:pt>
                <c:pt idx="6934">
                  <c:v>38522</c:v>
                </c:pt>
                <c:pt idx="6935">
                  <c:v>38523</c:v>
                </c:pt>
                <c:pt idx="6936">
                  <c:v>38524</c:v>
                </c:pt>
                <c:pt idx="6937">
                  <c:v>38525</c:v>
                </c:pt>
                <c:pt idx="6938">
                  <c:v>38526</c:v>
                </c:pt>
                <c:pt idx="6939">
                  <c:v>38527</c:v>
                </c:pt>
                <c:pt idx="6940">
                  <c:v>38528</c:v>
                </c:pt>
                <c:pt idx="6941">
                  <c:v>38529</c:v>
                </c:pt>
                <c:pt idx="6942">
                  <c:v>38530</c:v>
                </c:pt>
                <c:pt idx="6943">
                  <c:v>38531</c:v>
                </c:pt>
                <c:pt idx="6944">
                  <c:v>38532</c:v>
                </c:pt>
                <c:pt idx="6945">
                  <c:v>38533</c:v>
                </c:pt>
                <c:pt idx="6946">
                  <c:v>38534</c:v>
                </c:pt>
                <c:pt idx="6947">
                  <c:v>38535</c:v>
                </c:pt>
                <c:pt idx="6948">
                  <c:v>38536</c:v>
                </c:pt>
                <c:pt idx="6949">
                  <c:v>38537</c:v>
                </c:pt>
                <c:pt idx="6950">
                  <c:v>38538</c:v>
                </c:pt>
                <c:pt idx="6951">
                  <c:v>38539</c:v>
                </c:pt>
                <c:pt idx="6952">
                  <c:v>38540</c:v>
                </c:pt>
                <c:pt idx="6953">
                  <c:v>38541</c:v>
                </c:pt>
                <c:pt idx="6954">
                  <c:v>38542</c:v>
                </c:pt>
                <c:pt idx="6955">
                  <c:v>38543</c:v>
                </c:pt>
                <c:pt idx="6956">
                  <c:v>38544</c:v>
                </c:pt>
                <c:pt idx="6957">
                  <c:v>38545</c:v>
                </c:pt>
                <c:pt idx="6958">
                  <c:v>38546</c:v>
                </c:pt>
                <c:pt idx="6959">
                  <c:v>38547</c:v>
                </c:pt>
                <c:pt idx="6960">
                  <c:v>38548</c:v>
                </c:pt>
                <c:pt idx="6961">
                  <c:v>38549</c:v>
                </c:pt>
                <c:pt idx="6962">
                  <c:v>38550</c:v>
                </c:pt>
                <c:pt idx="6963">
                  <c:v>38551</c:v>
                </c:pt>
                <c:pt idx="6964">
                  <c:v>38552</c:v>
                </c:pt>
                <c:pt idx="6965">
                  <c:v>38553</c:v>
                </c:pt>
                <c:pt idx="6966">
                  <c:v>38554</c:v>
                </c:pt>
                <c:pt idx="6967">
                  <c:v>38555</c:v>
                </c:pt>
                <c:pt idx="6968">
                  <c:v>38556</c:v>
                </c:pt>
                <c:pt idx="6969">
                  <c:v>38557</c:v>
                </c:pt>
                <c:pt idx="6970">
                  <c:v>38558</c:v>
                </c:pt>
                <c:pt idx="6971">
                  <c:v>38559</c:v>
                </c:pt>
                <c:pt idx="6972">
                  <c:v>38560</c:v>
                </c:pt>
                <c:pt idx="6973">
                  <c:v>38561</c:v>
                </c:pt>
                <c:pt idx="6974">
                  <c:v>38562</c:v>
                </c:pt>
                <c:pt idx="6975">
                  <c:v>38563</c:v>
                </c:pt>
                <c:pt idx="6976">
                  <c:v>38564</c:v>
                </c:pt>
                <c:pt idx="6977">
                  <c:v>38565</c:v>
                </c:pt>
                <c:pt idx="6978">
                  <c:v>38566</c:v>
                </c:pt>
                <c:pt idx="6979">
                  <c:v>38567</c:v>
                </c:pt>
                <c:pt idx="6980">
                  <c:v>38568</c:v>
                </c:pt>
                <c:pt idx="6981">
                  <c:v>38569</c:v>
                </c:pt>
                <c:pt idx="6982">
                  <c:v>38570</c:v>
                </c:pt>
                <c:pt idx="6983">
                  <c:v>38571</c:v>
                </c:pt>
                <c:pt idx="6984">
                  <c:v>38572</c:v>
                </c:pt>
                <c:pt idx="6985">
                  <c:v>38573</c:v>
                </c:pt>
                <c:pt idx="6986">
                  <c:v>38574</c:v>
                </c:pt>
                <c:pt idx="6987">
                  <c:v>38575</c:v>
                </c:pt>
                <c:pt idx="6988">
                  <c:v>38576</c:v>
                </c:pt>
                <c:pt idx="6989">
                  <c:v>38577</c:v>
                </c:pt>
                <c:pt idx="6990">
                  <c:v>38578</c:v>
                </c:pt>
                <c:pt idx="6991">
                  <c:v>38579</c:v>
                </c:pt>
                <c:pt idx="6992">
                  <c:v>38580</c:v>
                </c:pt>
                <c:pt idx="6993">
                  <c:v>38581</c:v>
                </c:pt>
                <c:pt idx="6994">
                  <c:v>38582</c:v>
                </c:pt>
                <c:pt idx="6995">
                  <c:v>38583</c:v>
                </c:pt>
                <c:pt idx="6996">
                  <c:v>38584</c:v>
                </c:pt>
                <c:pt idx="6997">
                  <c:v>38585</c:v>
                </c:pt>
                <c:pt idx="6998">
                  <c:v>38586</c:v>
                </c:pt>
                <c:pt idx="6999">
                  <c:v>38587</c:v>
                </c:pt>
                <c:pt idx="7000">
                  <c:v>38588</c:v>
                </c:pt>
                <c:pt idx="7001">
                  <c:v>38589</c:v>
                </c:pt>
                <c:pt idx="7002">
                  <c:v>38590</c:v>
                </c:pt>
                <c:pt idx="7003">
                  <c:v>38591</c:v>
                </c:pt>
                <c:pt idx="7004">
                  <c:v>38592</c:v>
                </c:pt>
                <c:pt idx="7005">
                  <c:v>38593</c:v>
                </c:pt>
                <c:pt idx="7006">
                  <c:v>38594</c:v>
                </c:pt>
                <c:pt idx="7007">
                  <c:v>38595</c:v>
                </c:pt>
                <c:pt idx="7008">
                  <c:v>38596</c:v>
                </c:pt>
                <c:pt idx="7009">
                  <c:v>38597</c:v>
                </c:pt>
                <c:pt idx="7010">
                  <c:v>38598</c:v>
                </c:pt>
                <c:pt idx="7011">
                  <c:v>38599</c:v>
                </c:pt>
                <c:pt idx="7012">
                  <c:v>38600</c:v>
                </c:pt>
                <c:pt idx="7013">
                  <c:v>38601</c:v>
                </c:pt>
                <c:pt idx="7014">
                  <c:v>38602</c:v>
                </c:pt>
                <c:pt idx="7015">
                  <c:v>38603</c:v>
                </c:pt>
                <c:pt idx="7016">
                  <c:v>38604</c:v>
                </c:pt>
                <c:pt idx="7017">
                  <c:v>38605</c:v>
                </c:pt>
                <c:pt idx="7018">
                  <c:v>38606</c:v>
                </c:pt>
                <c:pt idx="7019">
                  <c:v>38607</c:v>
                </c:pt>
                <c:pt idx="7020">
                  <c:v>38608</c:v>
                </c:pt>
                <c:pt idx="7021">
                  <c:v>38609</c:v>
                </c:pt>
                <c:pt idx="7022">
                  <c:v>38610</c:v>
                </c:pt>
                <c:pt idx="7023">
                  <c:v>38611</c:v>
                </c:pt>
                <c:pt idx="7024">
                  <c:v>38612</c:v>
                </c:pt>
                <c:pt idx="7025">
                  <c:v>38613</c:v>
                </c:pt>
                <c:pt idx="7026">
                  <c:v>38614</c:v>
                </c:pt>
                <c:pt idx="7027">
                  <c:v>38615</c:v>
                </c:pt>
                <c:pt idx="7028">
                  <c:v>38616</c:v>
                </c:pt>
                <c:pt idx="7029">
                  <c:v>38617</c:v>
                </c:pt>
                <c:pt idx="7030">
                  <c:v>38618</c:v>
                </c:pt>
                <c:pt idx="7031">
                  <c:v>38619</c:v>
                </c:pt>
                <c:pt idx="7032">
                  <c:v>38620</c:v>
                </c:pt>
                <c:pt idx="7033">
                  <c:v>38621</c:v>
                </c:pt>
                <c:pt idx="7034">
                  <c:v>38622</c:v>
                </c:pt>
                <c:pt idx="7035">
                  <c:v>38623</c:v>
                </c:pt>
                <c:pt idx="7036">
                  <c:v>38624</c:v>
                </c:pt>
                <c:pt idx="7037">
                  <c:v>38625</c:v>
                </c:pt>
                <c:pt idx="7038">
                  <c:v>38838</c:v>
                </c:pt>
                <c:pt idx="7039">
                  <c:v>38839</c:v>
                </c:pt>
                <c:pt idx="7040">
                  <c:v>38840</c:v>
                </c:pt>
                <c:pt idx="7041">
                  <c:v>38841</c:v>
                </c:pt>
                <c:pt idx="7042">
                  <c:v>38842</c:v>
                </c:pt>
                <c:pt idx="7043">
                  <c:v>38843</c:v>
                </c:pt>
                <c:pt idx="7044">
                  <c:v>38844</c:v>
                </c:pt>
                <c:pt idx="7045">
                  <c:v>38845</c:v>
                </c:pt>
                <c:pt idx="7046">
                  <c:v>38846</c:v>
                </c:pt>
                <c:pt idx="7047">
                  <c:v>38847</c:v>
                </c:pt>
                <c:pt idx="7048">
                  <c:v>38848</c:v>
                </c:pt>
                <c:pt idx="7049">
                  <c:v>38849</c:v>
                </c:pt>
                <c:pt idx="7050">
                  <c:v>38850</c:v>
                </c:pt>
                <c:pt idx="7051">
                  <c:v>38851</c:v>
                </c:pt>
                <c:pt idx="7052">
                  <c:v>38852</c:v>
                </c:pt>
                <c:pt idx="7053">
                  <c:v>38853</c:v>
                </c:pt>
                <c:pt idx="7054">
                  <c:v>38854</c:v>
                </c:pt>
                <c:pt idx="7055">
                  <c:v>38855</c:v>
                </c:pt>
                <c:pt idx="7056">
                  <c:v>38856</c:v>
                </c:pt>
                <c:pt idx="7057">
                  <c:v>38857</c:v>
                </c:pt>
                <c:pt idx="7058">
                  <c:v>38858</c:v>
                </c:pt>
                <c:pt idx="7059">
                  <c:v>38859</c:v>
                </c:pt>
                <c:pt idx="7060">
                  <c:v>38860</c:v>
                </c:pt>
                <c:pt idx="7061">
                  <c:v>38861</c:v>
                </c:pt>
                <c:pt idx="7062">
                  <c:v>38862</c:v>
                </c:pt>
                <c:pt idx="7063">
                  <c:v>38863</c:v>
                </c:pt>
                <c:pt idx="7064">
                  <c:v>38864</c:v>
                </c:pt>
                <c:pt idx="7065">
                  <c:v>38865</c:v>
                </c:pt>
                <c:pt idx="7066">
                  <c:v>38866</c:v>
                </c:pt>
                <c:pt idx="7067">
                  <c:v>38867</c:v>
                </c:pt>
                <c:pt idx="7068">
                  <c:v>38868</c:v>
                </c:pt>
                <c:pt idx="7069">
                  <c:v>38869</c:v>
                </c:pt>
                <c:pt idx="7070">
                  <c:v>38870</c:v>
                </c:pt>
                <c:pt idx="7071">
                  <c:v>38871</c:v>
                </c:pt>
                <c:pt idx="7072">
                  <c:v>38872</c:v>
                </c:pt>
                <c:pt idx="7073">
                  <c:v>38873</c:v>
                </c:pt>
                <c:pt idx="7074">
                  <c:v>38874</c:v>
                </c:pt>
                <c:pt idx="7075">
                  <c:v>38875</c:v>
                </c:pt>
                <c:pt idx="7076">
                  <c:v>38876</c:v>
                </c:pt>
                <c:pt idx="7077">
                  <c:v>38877</c:v>
                </c:pt>
                <c:pt idx="7078">
                  <c:v>38878</c:v>
                </c:pt>
                <c:pt idx="7079">
                  <c:v>38879</c:v>
                </c:pt>
                <c:pt idx="7080">
                  <c:v>38880</c:v>
                </c:pt>
                <c:pt idx="7081">
                  <c:v>38881</c:v>
                </c:pt>
                <c:pt idx="7082">
                  <c:v>38882</c:v>
                </c:pt>
                <c:pt idx="7083">
                  <c:v>38883</c:v>
                </c:pt>
                <c:pt idx="7084">
                  <c:v>38884</c:v>
                </c:pt>
                <c:pt idx="7085">
                  <c:v>38885</c:v>
                </c:pt>
                <c:pt idx="7086">
                  <c:v>38886</c:v>
                </c:pt>
                <c:pt idx="7087">
                  <c:v>38887</c:v>
                </c:pt>
                <c:pt idx="7088">
                  <c:v>38888</c:v>
                </c:pt>
                <c:pt idx="7089">
                  <c:v>38889</c:v>
                </c:pt>
                <c:pt idx="7090">
                  <c:v>38890</c:v>
                </c:pt>
                <c:pt idx="7091">
                  <c:v>38891</c:v>
                </c:pt>
                <c:pt idx="7092">
                  <c:v>38892</c:v>
                </c:pt>
                <c:pt idx="7093">
                  <c:v>38893</c:v>
                </c:pt>
                <c:pt idx="7094">
                  <c:v>38894</c:v>
                </c:pt>
                <c:pt idx="7095">
                  <c:v>38895</c:v>
                </c:pt>
                <c:pt idx="7096">
                  <c:v>38896</c:v>
                </c:pt>
                <c:pt idx="7097">
                  <c:v>38897</c:v>
                </c:pt>
                <c:pt idx="7098">
                  <c:v>38898</c:v>
                </c:pt>
                <c:pt idx="7099">
                  <c:v>38899</c:v>
                </c:pt>
                <c:pt idx="7100">
                  <c:v>38900</c:v>
                </c:pt>
                <c:pt idx="7101">
                  <c:v>38901</c:v>
                </c:pt>
                <c:pt idx="7102">
                  <c:v>38902</c:v>
                </c:pt>
                <c:pt idx="7103">
                  <c:v>38903</c:v>
                </c:pt>
                <c:pt idx="7104">
                  <c:v>38904</c:v>
                </c:pt>
                <c:pt idx="7105">
                  <c:v>38905</c:v>
                </c:pt>
                <c:pt idx="7106">
                  <c:v>38906</c:v>
                </c:pt>
                <c:pt idx="7107">
                  <c:v>38907</c:v>
                </c:pt>
                <c:pt idx="7108">
                  <c:v>38908</c:v>
                </c:pt>
                <c:pt idx="7109">
                  <c:v>38909</c:v>
                </c:pt>
                <c:pt idx="7110">
                  <c:v>38910</c:v>
                </c:pt>
                <c:pt idx="7111">
                  <c:v>38911</c:v>
                </c:pt>
                <c:pt idx="7112">
                  <c:v>38912</c:v>
                </c:pt>
                <c:pt idx="7113">
                  <c:v>38913</c:v>
                </c:pt>
                <c:pt idx="7114">
                  <c:v>38914</c:v>
                </c:pt>
                <c:pt idx="7115">
                  <c:v>38915</c:v>
                </c:pt>
                <c:pt idx="7116">
                  <c:v>38916</c:v>
                </c:pt>
                <c:pt idx="7117">
                  <c:v>38917</c:v>
                </c:pt>
                <c:pt idx="7118">
                  <c:v>38918</c:v>
                </c:pt>
                <c:pt idx="7119">
                  <c:v>38919</c:v>
                </c:pt>
                <c:pt idx="7120">
                  <c:v>38920</c:v>
                </c:pt>
                <c:pt idx="7121">
                  <c:v>38921</c:v>
                </c:pt>
                <c:pt idx="7122">
                  <c:v>38922</c:v>
                </c:pt>
                <c:pt idx="7123">
                  <c:v>38923</c:v>
                </c:pt>
                <c:pt idx="7124">
                  <c:v>38924</c:v>
                </c:pt>
                <c:pt idx="7125">
                  <c:v>38925</c:v>
                </c:pt>
                <c:pt idx="7126">
                  <c:v>38926</c:v>
                </c:pt>
                <c:pt idx="7127">
                  <c:v>38927</c:v>
                </c:pt>
                <c:pt idx="7128">
                  <c:v>38928</c:v>
                </c:pt>
                <c:pt idx="7129">
                  <c:v>38929</c:v>
                </c:pt>
                <c:pt idx="7130">
                  <c:v>38930</c:v>
                </c:pt>
                <c:pt idx="7131">
                  <c:v>38931</c:v>
                </c:pt>
                <c:pt idx="7132">
                  <c:v>38932</c:v>
                </c:pt>
                <c:pt idx="7133">
                  <c:v>38933</c:v>
                </c:pt>
                <c:pt idx="7134">
                  <c:v>38934</c:v>
                </c:pt>
                <c:pt idx="7135">
                  <c:v>38935</c:v>
                </c:pt>
                <c:pt idx="7136">
                  <c:v>38936</c:v>
                </c:pt>
                <c:pt idx="7137">
                  <c:v>38937</c:v>
                </c:pt>
                <c:pt idx="7138">
                  <c:v>38938</c:v>
                </c:pt>
                <c:pt idx="7139">
                  <c:v>38939</c:v>
                </c:pt>
                <c:pt idx="7140">
                  <c:v>38940</c:v>
                </c:pt>
                <c:pt idx="7141">
                  <c:v>38941</c:v>
                </c:pt>
                <c:pt idx="7142">
                  <c:v>38942</c:v>
                </c:pt>
                <c:pt idx="7143">
                  <c:v>38943</c:v>
                </c:pt>
                <c:pt idx="7144">
                  <c:v>38944</c:v>
                </c:pt>
                <c:pt idx="7145">
                  <c:v>38945</c:v>
                </c:pt>
                <c:pt idx="7146">
                  <c:v>38946</c:v>
                </c:pt>
                <c:pt idx="7147">
                  <c:v>38947</c:v>
                </c:pt>
                <c:pt idx="7148">
                  <c:v>38948</c:v>
                </c:pt>
                <c:pt idx="7149">
                  <c:v>38949</c:v>
                </c:pt>
                <c:pt idx="7150">
                  <c:v>38950</c:v>
                </c:pt>
                <c:pt idx="7151">
                  <c:v>38951</c:v>
                </c:pt>
                <c:pt idx="7152">
                  <c:v>38952</c:v>
                </c:pt>
                <c:pt idx="7153">
                  <c:v>38953</c:v>
                </c:pt>
                <c:pt idx="7154">
                  <c:v>38954</c:v>
                </c:pt>
                <c:pt idx="7155">
                  <c:v>38955</c:v>
                </c:pt>
                <c:pt idx="7156">
                  <c:v>38956</c:v>
                </c:pt>
                <c:pt idx="7157">
                  <c:v>38957</c:v>
                </c:pt>
                <c:pt idx="7158">
                  <c:v>38958</c:v>
                </c:pt>
                <c:pt idx="7159">
                  <c:v>38959</c:v>
                </c:pt>
                <c:pt idx="7160">
                  <c:v>38960</c:v>
                </c:pt>
                <c:pt idx="7161">
                  <c:v>38961</c:v>
                </c:pt>
                <c:pt idx="7162">
                  <c:v>38962</c:v>
                </c:pt>
                <c:pt idx="7163">
                  <c:v>38963</c:v>
                </c:pt>
                <c:pt idx="7164">
                  <c:v>38964</c:v>
                </c:pt>
                <c:pt idx="7165">
                  <c:v>38965</c:v>
                </c:pt>
                <c:pt idx="7166">
                  <c:v>38966</c:v>
                </c:pt>
                <c:pt idx="7167">
                  <c:v>38967</c:v>
                </c:pt>
                <c:pt idx="7168">
                  <c:v>38968</c:v>
                </c:pt>
                <c:pt idx="7169">
                  <c:v>38969</c:v>
                </c:pt>
                <c:pt idx="7170">
                  <c:v>38970</c:v>
                </c:pt>
                <c:pt idx="7171">
                  <c:v>38971</c:v>
                </c:pt>
                <c:pt idx="7172">
                  <c:v>38972</c:v>
                </c:pt>
                <c:pt idx="7173">
                  <c:v>38973</c:v>
                </c:pt>
                <c:pt idx="7174">
                  <c:v>38974</c:v>
                </c:pt>
                <c:pt idx="7175">
                  <c:v>38975</c:v>
                </c:pt>
                <c:pt idx="7176">
                  <c:v>38976</c:v>
                </c:pt>
                <c:pt idx="7177">
                  <c:v>38977</c:v>
                </c:pt>
                <c:pt idx="7178">
                  <c:v>38978</c:v>
                </c:pt>
                <c:pt idx="7179">
                  <c:v>38979</c:v>
                </c:pt>
                <c:pt idx="7180">
                  <c:v>38980</c:v>
                </c:pt>
                <c:pt idx="7181">
                  <c:v>38981</c:v>
                </c:pt>
                <c:pt idx="7182">
                  <c:v>38982</c:v>
                </c:pt>
                <c:pt idx="7183">
                  <c:v>38983</c:v>
                </c:pt>
                <c:pt idx="7184">
                  <c:v>38984</c:v>
                </c:pt>
                <c:pt idx="7185">
                  <c:v>38985</c:v>
                </c:pt>
                <c:pt idx="7186">
                  <c:v>38986</c:v>
                </c:pt>
                <c:pt idx="7187">
                  <c:v>38987</c:v>
                </c:pt>
                <c:pt idx="7188">
                  <c:v>38988</c:v>
                </c:pt>
                <c:pt idx="7189">
                  <c:v>38989</c:v>
                </c:pt>
                <c:pt idx="7190">
                  <c:v>38990</c:v>
                </c:pt>
                <c:pt idx="7191">
                  <c:v>39203</c:v>
                </c:pt>
                <c:pt idx="7192">
                  <c:v>39204</c:v>
                </c:pt>
                <c:pt idx="7193">
                  <c:v>39205</c:v>
                </c:pt>
                <c:pt idx="7194">
                  <c:v>39206</c:v>
                </c:pt>
                <c:pt idx="7195">
                  <c:v>39207</c:v>
                </c:pt>
                <c:pt idx="7196">
                  <c:v>39208</c:v>
                </c:pt>
                <c:pt idx="7197">
                  <c:v>39209</c:v>
                </c:pt>
                <c:pt idx="7198">
                  <c:v>39210</c:v>
                </c:pt>
                <c:pt idx="7199">
                  <c:v>39211</c:v>
                </c:pt>
                <c:pt idx="7200">
                  <c:v>39212</c:v>
                </c:pt>
                <c:pt idx="7201">
                  <c:v>39213</c:v>
                </c:pt>
                <c:pt idx="7202">
                  <c:v>39214</c:v>
                </c:pt>
                <c:pt idx="7203">
                  <c:v>39215</c:v>
                </c:pt>
                <c:pt idx="7204">
                  <c:v>39216</c:v>
                </c:pt>
                <c:pt idx="7205">
                  <c:v>39217</c:v>
                </c:pt>
                <c:pt idx="7206">
                  <c:v>39218</c:v>
                </c:pt>
                <c:pt idx="7207">
                  <c:v>39219</c:v>
                </c:pt>
                <c:pt idx="7208">
                  <c:v>39220</c:v>
                </c:pt>
                <c:pt idx="7209">
                  <c:v>39221</c:v>
                </c:pt>
                <c:pt idx="7210">
                  <c:v>39222</c:v>
                </c:pt>
                <c:pt idx="7211">
                  <c:v>39223</c:v>
                </c:pt>
                <c:pt idx="7212">
                  <c:v>39224</c:v>
                </c:pt>
                <c:pt idx="7213">
                  <c:v>39225</c:v>
                </c:pt>
                <c:pt idx="7214">
                  <c:v>39226</c:v>
                </c:pt>
                <c:pt idx="7215">
                  <c:v>39227</c:v>
                </c:pt>
                <c:pt idx="7216">
                  <c:v>39228</c:v>
                </c:pt>
                <c:pt idx="7217">
                  <c:v>39229</c:v>
                </c:pt>
                <c:pt idx="7218">
                  <c:v>39230</c:v>
                </c:pt>
                <c:pt idx="7219">
                  <c:v>39231</c:v>
                </c:pt>
                <c:pt idx="7220">
                  <c:v>39232</c:v>
                </c:pt>
                <c:pt idx="7221">
                  <c:v>39233</c:v>
                </c:pt>
                <c:pt idx="7222">
                  <c:v>39234</c:v>
                </c:pt>
                <c:pt idx="7223">
                  <c:v>39235</c:v>
                </c:pt>
                <c:pt idx="7224">
                  <c:v>39236</c:v>
                </c:pt>
                <c:pt idx="7225">
                  <c:v>39237</c:v>
                </c:pt>
                <c:pt idx="7226">
                  <c:v>39238</c:v>
                </c:pt>
                <c:pt idx="7227">
                  <c:v>39239</c:v>
                </c:pt>
                <c:pt idx="7228">
                  <c:v>39240</c:v>
                </c:pt>
                <c:pt idx="7229">
                  <c:v>39241</c:v>
                </c:pt>
                <c:pt idx="7230">
                  <c:v>39242</c:v>
                </c:pt>
                <c:pt idx="7231">
                  <c:v>39243</c:v>
                </c:pt>
                <c:pt idx="7232">
                  <c:v>39244</c:v>
                </c:pt>
                <c:pt idx="7233">
                  <c:v>39245</c:v>
                </c:pt>
                <c:pt idx="7234">
                  <c:v>39246</c:v>
                </c:pt>
                <c:pt idx="7235">
                  <c:v>39247</c:v>
                </c:pt>
                <c:pt idx="7236">
                  <c:v>39248</c:v>
                </c:pt>
                <c:pt idx="7237">
                  <c:v>39249</c:v>
                </c:pt>
                <c:pt idx="7238">
                  <c:v>39250</c:v>
                </c:pt>
                <c:pt idx="7239">
                  <c:v>39251</c:v>
                </c:pt>
                <c:pt idx="7240">
                  <c:v>39252</c:v>
                </c:pt>
                <c:pt idx="7241">
                  <c:v>39253</c:v>
                </c:pt>
                <c:pt idx="7242">
                  <c:v>39254</c:v>
                </c:pt>
                <c:pt idx="7243">
                  <c:v>39255</c:v>
                </c:pt>
                <c:pt idx="7244">
                  <c:v>39256</c:v>
                </c:pt>
                <c:pt idx="7245">
                  <c:v>39257</c:v>
                </c:pt>
                <c:pt idx="7246">
                  <c:v>39258</c:v>
                </c:pt>
                <c:pt idx="7247">
                  <c:v>39259</c:v>
                </c:pt>
                <c:pt idx="7248">
                  <c:v>39260</c:v>
                </c:pt>
                <c:pt idx="7249">
                  <c:v>39261</c:v>
                </c:pt>
                <c:pt idx="7250">
                  <c:v>39262</c:v>
                </c:pt>
                <c:pt idx="7251">
                  <c:v>39263</c:v>
                </c:pt>
                <c:pt idx="7252">
                  <c:v>39264</c:v>
                </c:pt>
                <c:pt idx="7253">
                  <c:v>39265</c:v>
                </c:pt>
                <c:pt idx="7254">
                  <c:v>39266</c:v>
                </c:pt>
                <c:pt idx="7255">
                  <c:v>39267</c:v>
                </c:pt>
                <c:pt idx="7256">
                  <c:v>39268</c:v>
                </c:pt>
                <c:pt idx="7257">
                  <c:v>39269</c:v>
                </c:pt>
                <c:pt idx="7258">
                  <c:v>39270</c:v>
                </c:pt>
                <c:pt idx="7259">
                  <c:v>39271</c:v>
                </c:pt>
                <c:pt idx="7260">
                  <c:v>39272</c:v>
                </c:pt>
                <c:pt idx="7261">
                  <c:v>39273</c:v>
                </c:pt>
                <c:pt idx="7262">
                  <c:v>39274</c:v>
                </c:pt>
                <c:pt idx="7263">
                  <c:v>39275</c:v>
                </c:pt>
                <c:pt idx="7264">
                  <c:v>39276</c:v>
                </c:pt>
                <c:pt idx="7265">
                  <c:v>39277</c:v>
                </c:pt>
                <c:pt idx="7266">
                  <c:v>39278</c:v>
                </c:pt>
                <c:pt idx="7267">
                  <c:v>39279</c:v>
                </c:pt>
                <c:pt idx="7268">
                  <c:v>39280</c:v>
                </c:pt>
                <c:pt idx="7269">
                  <c:v>39281</c:v>
                </c:pt>
                <c:pt idx="7270">
                  <c:v>39282</c:v>
                </c:pt>
                <c:pt idx="7271">
                  <c:v>39283</c:v>
                </c:pt>
                <c:pt idx="7272">
                  <c:v>39284</c:v>
                </c:pt>
                <c:pt idx="7273">
                  <c:v>39285</c:v>
                </c:pt>
                <c:pt idx="7274">
                  <c:v>39286</c:v>
                </c:pt>
                <c:pt idx="7275">
                  <c:v>39287</c:v>
                </c:pt>
                <c:pt idx="7276">
                  <c:v>39288</c:v>
                </c:pt>
                <c:pt idx="7277">
                  <c:v>39289</c:v>
                </c:pt>
                <c:pt idx="7278">
                  <c:v>39290</c:v>
                </c:pt>
                <c:pt idx="7279">
                  <c:v>39291</c:v>
                </c:pt>
                <c:pt idx="7280">
                  <c:v>39292</c:v>
                </c:pt>
                <c:pt idx="7281">
                  <c:v>39293</c:v>
                </c:pt>
                <c:pt idx="7282">
                  <c:v>39294</c:v>
                </c:pt>
                <c:pt idx="7283">
                  <c:v>39295</c:v>
                </c:pt>
                <c:pt idx="7284">
                  <c:v>39296</c:v>
                </c:pt>
                <c:pt idx="7285">
                  <c:v>39297</c:v>
                </c:pt>
                <c:pt idx="7286">
                  <c:v>39298</c:v>
                </c:pt>
                <c:pt idx="7287">
                  <c:v>39299</c:v>
                </c:pt>
                <c:pt idx="7288">
                  <c:v>39300</c:v>
                </c:pt>
                <c:pt idx="7289">
                  <c:v>39301</c:v>
                </c:pt>
                <c:pt idx="7290">
                  <c:v>39302</c:v>
                </c:pt>
                <c:pt idx="7291">
                  <c:v>39303</c:v>
                </c:pt>
                <c:pt idx="7292">
                  <c:v>39304</c:v>
                </c:pt>
                <c:pt idx="7293">
                  <c:v>39305</c:v>
                </c:pt>
                <c:pt idx="7294">
                  <c:v>39306</c:v>
                </c:pt>
                <c:pt idx="7295">
                  <c:v>39307</c:v>
                </c:pt>
                <c:pt idx="7296">
                  <c:v>39308</c:v>
                </c:pt>
                <c:pt idx="7297">
                  <c:v>39309</c:v>
                </c:pt>
                <c:pt idx="7298">
                  <c:v>39310</c:v>
                </c:pt>
                <c:pt idx="7299">
                  <c:v>39311</c:v>
                </c:pt>
                <c:pt idx="7300">
                  <c:v>39312</c:v>
                </c:pt>
                <c:pt idx="7301">
                  <c:v>39313</c:v>
                </c:pt>
                <c:pt idx="7302">
                  <c:v>39314</c:v>
                </c:pt>
                <c:pt idx="7303">
                  <c:v>39315</c:v>
                </c:pt>
                <c:pt idx="7304">
                  <c:v>39316</c:v>
                </c:pt>
                <c:pt idx="7305">
                  <c:v>39317</c:v>
                </c:pt>
                <c:pt idx="7306">
                  <c:v>39318</c:v>
                </c:pt>
                <c:pt idx="7307">
                  <c:v>39319</c:v>
                </c:pt>
                <c:pt idx="7308">
                  <c:v>39320</c:v>
                </c:pt>
                <c:pt idx="7309">
                  <c:v>39321</c:v>
                </c:pt>
                <c:pt idx="7310">
                  <c:v>39322</c:v>
                </c:pt>
                <c:pt idx="7311">
                  <c:v>39323</c:v>
                </c:pt>
                <c:pt idx="7312">
                  <c:v>39324</c:v>
                </c:pt>
                <c:pt idx="7313">
                  <c:v>39325</c:v>
                </c:pt>
                <c:pt idx="7314">
                  <c:v>39326</c:v>
                </c:pt>
                <c:pt idx="7315">
                  <c:v>39327</c:v>
                </c:pt>
                <c:pt idx="7316">
                  <c:v>39328</c:v>
                </c:pt>
                <c:pt idx="7317">
                  <c:v>39329</c:v>
                </c:pt>
                <c:pt idx="7318">
                  <c:v>39330</c:v>
                </c:pt>
                <c:pt idx="7319">
                  <c:v>39331</c:v>
                </c:pt>
                <c:pt idx="7320">
                  <c:v>39332</c:v>
                </c:pt>
                <c:pt idx="7321">
                  <c:v>39333</c:v>
                </c:pt>
                <c:pt idx="7322">
                  <c:v>39334</c:v>
                </c:pt>
                <c:pt idx="7323">
                  <c:v>39335</c:v>
                </c:pt>
                <c:pt idx="7324">
                  <c:v>39336</c:v>
                </c:pt>
                <c:pt idx="7325">
                  <c:v>39337</c:v>
                </c:pt>
                <c:pt idx="7326">
                  <c:v>39338</c:v>
                </c:pt>
                <c:pt idx="7327">
                  <c:v>39339</c:v>
                </c:pt>
                <c:pt idx="7328">
                  <c:v>39340</c:v>
                </c:pt>
                <c:pt idx="7329">
                  <c:v>39341</c:v>
                </c:pt>
                <c:pt idx="7330">
                  <c:v>39342</c:v>
                </c:pt>
                <c:pt idx="7331">
                  <c:v>39343</c:v>
                </c:pt>
                <c:pt idx="7332">
                  <c:v>39344</c:v>
                </c:pt>
                <c:pt idx="7333">
                  <c:v>39345</c:v>
                </c:pt>
                <c:pt idx="7334">
                  <c:v>39346</c:v>
                </c:pt>
                <c:pt idx="7335">
                  <c:v>39347</c:v>
                </c:pt>
                <c:pt idx="7336">
                  <c:v>39348</c:v>
                </c:pt>
                <c:pt idx="7337">
                  <c:v>39349</c:v>
                </c:pt>
                <c:pt idx="7338">
                  <c:v>39350</c:v>
                </c:pt>
                <c:pt idx="7339">
                  <c:v>39351</c:v>
                </c:pt>
                <c:pt idx="7340">
                  <c:v>39352</c:v>
                </c:pt>
                <c:pt idx="7341">
                  <c:v>39353</c:v>
                </c:pt>
                <c:pt idx="7342">
                  <c:v>39354</c:v>
                </c:pt>
                <c:pt idx="7343">
                  <c:v>39355</c:v>
                </c:pt>
                <c:pt idx="7344">
                  <c:v>39569</c:v>
                </c:pt>
                <c:pt idx="7345">
                  <c:v>39570</c:v>
                </c:pt>
                <c:pt idx="7346">
                  <c:v>39571</c:v>
                </c:pt>
                <c:pt idx="7347">
                  <c:v>39572</c:v>
                </c:pt>
                <c:pt idx="7348">
                  <c:v>39573</c:v>
                </c:pt>
                <c:pt idx="7349">
                  <c:v>39574</c:v>
                </c:pt>
                <c:pt idx="7350">
                  <c:v>39575</c:v>
                </c:pt>
                <c:pt idx="7351">
                  <c:v>39576</c:v>
                </c:pt>
                <c:pt idx="7352">
                  <c:v>39577</c:v>
                </c:pt>
                <c:pt idx="7353">
                  <c:v>39578</c:v>
                </c:pt>
                <c:pt idx="7354">
                  <c:v>39579</c:v>
                </c:pt>
                <c:pt idx="7355">
                  <c:v>39580</c:v>
                </c:pt>
                <c:pt idx="7356">
                  <c:v>39581</c:v>
                </c:pt>
                <c:pt idx="7357">
                  <c:v>39582</c:v>
                </c:pt>
                <c:pt idx="7358">
                  <c:v>39583</c:v>
                </c:pt>
                <c:pt idx="7359">
                  <c:v>39584</c:v>
                </c:pt>
                <c:pt idx="7360">
                  <c:v>39585</c:v>
                </c:pt>
                <c:pt idx="7361">
                  <c:v>39586</c:v>
                </c:pt>
                <c:pt idx="7362">
                  <c:v>39587</c:v>
                </c:pt>
                <c:pt idx="7363">
                  <c:v>39588</c:v>
                </c:pt>
                <c:pt idx="7364">
                  <c:v>39589</c:v>
                </c:pt>
                <c:pt idx="7365">
                  <c:v>39590</c:v>
                </c:pt>
                <c:pt idx="7366">
                  <c:v>39591</c:v>
                </c:pt>
                <c:pt idx="7367">
                  <c:v>39592</c:v>
                </c:pt>
                <c:pt idx="7368">
                  <c:v>39593</c:v>
                </c:pt>
                <c:pt idx="7369">
                  <c:v>39594</c:v>
                </c:pt>
                <c:pt idx="7370">
                  <c:v>39595</c:v>
                </c:pt>
                <c:pt idx="7371">
                  <c:v>39596</c:v>
                </c:pt>
                <c:pt idx="7372">
                  <c:v>39597</c:v>
                </c:pt>
                <c:pt idx="7373">
                  <c:v>39598</c:v>
                </c:pt>
                <c:pt idx="7374">
                  <c:v>39599</c:v>
                </c:pt>
                <c:pt idx="7375">
                  <c:v>39600</c:v>
                </c:pt>
                <c:pt idx="7376">
                  <c:v>39601</c:v>
                </c:pt>
                <c:pt idx="7377">
                  <c:v>39602</c:v>
                </c:pt>
                <c:pt idx="7378">
                  <c:v>39603</c:v>
                </c:pt>
                <c:pt idx="7379">
                  <c:v>39604</c:v>
                </c:pt>
                <c:pt idx="7380">
                  <c:v>39605</c:v>
                </c:pt>
                <c:pt idx="7381">
                  <c:v>39606</c:v>
                </c:pt>
                <c:pt idx="7382">
                  <c:v>39607</c:v>
                </c:pt>
                <c:pt idx="7383">
                  <c:v>39608</c:v>
                </c:pt>
                <c:pt idx="7384">
                  <c:v>39609</c:v>
                </c:pt>
                <c:pt idx="7385">
                  <c:v>39610</c:v>
                </c:pt>
                <c:pt idx="7386">
                  <c:v>39611</c:v>
                </c:pt>
                <c:pt idx="7387">
                  <c:v>39612</c:v>
                </c:pt>
                <c:pt idx="7388">
                  <c:v>39613</c:v>
                </c:pt>
                <c:pt idx="7389">
                  <c:v>39614</c:v>
                </c:pt>
                <c:pt idx="7390">
                  <c:v>39615</c:v>
                </c:pt>
                <c:pt idx="7391">
                  <c:v>39616</c:v>
                </c:pt>
                <c:pt idx="7392">
                  <c:v>39617</c:v>
                </c:pt>
                <c:pt idx="7393">
                  <c:v>39618</c:v>
                </c:pt>
                <c:pt idx="7394">
                  <c:v>39619</c:v>
                </c:pt>
                <c:pt idx="7395">
                  <c:v>39620</c:v>
                </c:pt>
                <c:pt idx="7396">
                  <c:v>39621</c:v>
                </c:pt>
                <c:pt idx="7397">
                  <c:v>39622</c:v>
                </c:pt>
                <c:pt idx="7398">
                  <c:v>39623</c:v>
                </c:pt>
                <c:pt idx="7399">
                  <c:v>39624</c:v>
                </c:pt>
                <c:pt idx="7400">
                  <c:v>39625</c:v>
                </c:pt>
                <c:pt idx="7401">
                  <c:v>39626</c:v>
                </c:pt>
                <c:pt idx="7402">
                  <c:v>39627</c:v>
                </c:pt>
                <c:pt idx="7403">
                  <c:v>39628</c:v>
                </c:pt>
                <c:pt idx="7404">
                  <c:v>39629</c:v>
                </c:pt>
                <c:pt idx="7405">
                  <c:v>39630</c:v>
                </c:pt>
                <c:pt idx="7406">
                  <c:v>39631</c:v>
                </c:pt>
                <c:pt idx="7407">
                  <c:v>39632</c:v>
                </c:pt>
                <c:pt idx="7408">
                  <c:v>39633</c:v>
                </c:pt>
                <c:pt idx="7409">
                  <c:v>39634</c:v>
                </c:pt>
                <c:pt idx="7410">
                  <c:v>39635</c:v>
                </c:pt>
                <c:pt idx="7411">
                  <c:v>39636</c:v>
                </c:pt>
                <c:pt idx="7412">
                  <c:v>39637</c:v>
                </c:pt>
                <c:pt idx="7413">
                  <c:v>39638</c:v>
                </c:pt>
                <c:pt idx="7414">
                  <c:v>39639</c:v>
                </c:pt>
                <c:pt idx="7415">
                  <c:v>39640</c:v>
                </c:pt>
                <c:pt idx="7416">
                  <c:v>39641</c:v>
                </c:pt>
                <c:pt idx="7417">
                  <c:v>39642</c:v>
                </c:pt>
                <c:pt idx="7418">
                  <c:v>39643</c:v>
                </c:pt>
                <c:pt idx="7419">
                  <c:v>39644</c:v>
                </c:pt>
                <c:pt idx="7420">
                  <c:v>39645</c:v>
                </c:pt>
                <c:pt idx="7421">
                  <c:v>39646</c:v>
                </c:pt>
                <c:pt idx="7422">
                  <c:v>39647</c:v>
                </c:pt>
                <c:pt idx="7423">
                  <c:v>39648</c:v>
                </c:pt>
                <c:pt idx="7424">
                  <c:v>39649</c:v>
                </c:pt>
                <c:pt idx="7425">
                  <c:v>39650</c:v>
                </c:pt>
                <c:pt idx="7426">
                  <c:v>39651</c:v>
                </c:pt>
                <c:pt idx="7427">
                  <c:v>39652</c:v>
                </c:pt>
                <c:pt idx="7428">
                  <c:v>39653</c:v>
                </c:pt>
                <c:pt idx="7429">
                  <c:v>39654</c:v>
                </c:pt>
                <c:pt idx="7430">
                  <c:v>39655</c:v>
                </c:pt>
                <c:pt idx="7431">
                  <c:v>39656</c:v>
                </c:pt>
                <c:pt idx="7432">
                  <c:v>39657</c:v>
                </c:pt>
                <c:pt idx="7433">
                  <c:v>39658</c:v>
                </c:pt>
                <c:pt idx="7434">
                  <c:v>39659</c:v>
                </c:pt>
                <c:pt idx="7435">
                  <c:v>39660</c:v>
                </c:pt>
                <c:pt idx="7436">
                  <c:v>39661</c:v>
                </c:pt>
                <c:pt idx="7437">
                  <c:v>39662</c:v>
                </c:pt>
                <c:pt idx="7438">
                  <c:v>39663</c:v>
                </c:pt>
                <c:pt idx="7439">
                  <c:v>39664</c:v>
                </c:pt>
                <c:pt idx="7440">
                  <c:v>39665</c:v>
                </c:pt>
                <c:pt idx="7441">
                  <c:v>39666</c:v>
                </c:pt>
                <c:pt idx="7442">
                  <c:v>39667</c:v>
                </c:pt>
                <c:pt idx="7443">
                  <c:v>39668</c:v>
                </c:pt>
                <c:pt idx="7444">
                  <c:v>39669</c:v>
                </c:pt>
                <c:pt idx="7445">
                  <c:v>39670</c:v>
                </c:pt>
                <c:pt idx="7446">
                  <c:v>39671</c:v>
                </c:pt>
                <c:pt idx="7447">
                  <c:v>39672</c:v>
                </c:pt>
                <c:pt idx="7448">
                  <c:v>39673</c:v>
                </c:pt>
                <c:pt idx="7449">
                  <c:v>39674</c:v>
                </c:pt>
                <c:pt idx="7450">
                  <c:v>39675</c:v>
                </c:pt>
                <c:pt idx="7451">
                  <c:v>39676</c:v>
                </c:pt>
                <c:pt idx="7452">
                  <c:v>39677</c:v>
                </c:pt>
                <c:pt idx="7453">
                  <c:v>39678</c:v>
                </c:pt>
                <c:pt idx="7454">
                  <c:v>39679</c:v>
                </c:pt>
                <c:pt idx="7455">
                  <c:v>39680</c:v>
                </c:pt>
                <c:pt idx="7456">
                  <c:v>39681</c:v>
                </c:pt>
                <c:pt idx="7457">
                  <c:v>39682</c:v>
                </c:pt>
                <c:pt idx="7458">
                  <c:v>39683</c:v>
                </c:pt>
                <c:pt idx="7459">
                  <c:v>39684</c:v>
                </c:pt>
                <c:pt idx="7460">
                  <c:v>39685</c:v>
                </c:pt>
                <c:pt idx="7461">
                  <c:v>39686</c:v>
                </c:pt>
                <c:pt idx="7462">
                  <c:v>39687</c:v>
                </c:pt>
                <c:pt idx="7463">
                  <c:v>39688</c:v>
                </c:pt>
                <c:pt idx="7464">
                  <c:v>39689</c:v>
                </c:pt>
                <c:pt idx="7465">
                  <c:v>39690</c:v>
                </c:pt>
                <c:pt idx="7466">
                  <c:v>39691</c:v>
                </c:pt>
                <c:pt idx="7467">
                  <c:v>39692</c:v>
                </c:pt>
                <c:pt idx="7468">
                  <c:v>39693</c:v>
                </c:pt>
                <c:pt idx="7469">
                  <c:v>39694</c:v>
                </c:pt>
                <c:pt idx="7470">
                  <c:v>39695</c:v>
                </c:pt>
                <c:pt idx="7471">
                  <c:v>39696</c:v>
                </c:pt>
                <c:pt idx="7472">
                  <c:v>39697</c:v>
                </c:pt>
                <c:pt idx="7473">
                  <c:v>39698</c:v>
                </c:pt>
                <c:pt idx="7474">
                  <c:v>39699</c:v>
                </c:pt>
                <c:pt idx="7475">
                  <c:v>39700</c:v>
                </c:pt>
                <c:pt idx="7476">
                  <c:v>39701</c:v>
                </c:pt>
                <c:pt idx="7477">
                  <c:v>39702</c:v>
                </c:pt>
                <c:pt idx="7478">
                  <c:v>39703</c:v>
                </c:pt>
                <c:pt idx="7479">
                  <c:v>39704</c:v>
                </c:pt>
                <c:pt idx="7480">
                  <c:v>39705</c:v>
                </c:pt>
                <c:pt idx="7481">
                  <c:v>39706</c:v>
                </c:pt>
                <c:pt idx="7482">
                  <c:v>39707</c:v>
                </c:pt>
                <c:pt idx="7483">
                  <c:v>39708</c:v>
                </c:pt>
                <c:pt idx="7484">
                  <c:v>39709</c:v>
                </c:pt>
                <c:pt idx="7485">
                  <c:v>39710</c:v>
                </c:pt>
                <c:pt idx="7486">
                  <c:v>39711</c:v>
                </c:pt>
                <c:pt idx="7487">
                  <c:v>39712</c:v>
                </c:pt>
                <c:pt idx="7488">
                  <c:v>39713</c:v>
                </c:pt>
                <c:pt idx="7489">
                  <c:v>39714</c:v>
                </c:pt>
                <c:pt idx="7490">
                  <c:v>39715</c:v>
                </c:pt>
                <c:pt idx="7491">
                  <c:v>39716</c:v>
                </c:pt>
                <c:pt idx="7492">
                  <c:v>39717</c:v>
                </c:pt>
                <c:pt idx="7493">
                  <c:v>39718</c:v>
                </c:pt>
                <c:pt idx="7494">
                  <c:v>39719</c:v>
                </c:pt>
                <c:pt idx="7495">
                  <c:v>39720</c:v>
                </c:pt>
                <c:pt idx="7496">
                  <c:v>39721</c:v>
                </c:pt>
                <c:pt idx="7497">
                  <c:v>39934</c:v>
                </c:pt>
                <c:pt idx="7498">
                  <c:v>39935</c:v>
                </c:pt>
                <c:pt idx="7499">
                  <c:v>39936</c:v>
                </c:pt>
                <c:pt idx="7500">
                  <c:v>39937</c:v>
                </c:pt>
                <c:pt idx="7501">
                  <c:v>39938</c:v>
                </c:pt>
                <c:pt idx="7502">
                  <c:v>39939</c:v>
                </c:pt>
                <c:pt idx="7503">
                  <c:v>39940</c:v>
                </c:pt>
                <c:pt idx="7504">
                  <c:v>39941</c:v>
                </c:pt>
                <c:pt idx="7505">
                  <c:v>39942</c:v>
                </c:pt>
                <c:pt idx="7506">
                  <c:v>39943</c:v>
                </c:pt>
                <c:pt idx="7507">
                  <c:v>39944</c:v>
                </c:pt>
                <c:pt idx="7508">
                  <c:v>39945</c:v>
                </c:pt>
                <c:pt idx="7509">
                  <c:v>39946</c:v>
                </c:pt>
                <c:pt idx="7510">
                  <c:v>39947</c:v>
                </c:pt>
                <c:pt idx="7511">
                  <c:v>39948</c:v>
                </c:pt>
                <c:pt idx="7512">
                  <c:v>39949</c:v>
                </c:pt>
                <c:pt idx="7513">
                  <c:v>39950</c:v>
                </c:pt>
                <c:pt idx="7514">
                  <c:v>39951</c:v>
                </c:pt>
                <c:pt idx="7515">
                  <c:v>39952</c:v>
                </c:pt>
                <c:pt idx="7516">
                  <c:v>39953</c:v>
                </c:pt>
                <c:pt idx="7517">
                  <c:v>39954</c:v>
                </c:pt>
                <c:pt idx="7518">
                  <c:v>39955</c:v>
                </c:pt>
                <c:pt idx="7519">
                  <c:v>39956</c:v>
                </c:pt>
                <c:pt idx="7520">
                  <c:v>39957</c:v>
                </c:pt>
                <c:pt idx="7521">
                  <c:v>39958</c:v>
                </c:pt>
                <c:pt idx="7522">
                  <c:v>39959</c:v>
                </c:pt>
                <c:pt idx="7523">
                  <c:v>39960</c:v>
                </c:pt>
                <c:pt idx="7524">
                  <c:v>39961</c:v>
                </c:pt>
                <c:pt idx="7525">
                  <c:v>39962</c:v>
                </c:pt>
                <c:pt idx="7526">
                  <c:v>39963</c:v>
                </c:pt>
                <c:pt idx="7527">
                  <c:v>39964</c:v>
                </c:pt>
                <c:pt idx="7528">
                  <c:v>39965</c:v>
                </c:pt>
                <c:pt idx="7529">
                  <c:v>39966</c:v>
                </c:pt>
                <c:pt idx="7530">
                  <c:v>39967</c:v>
                </c:pt>
                <c:pt idx="7531">
                  <c:v>39968</c:v>
                </c:pt>
                <c:pt idx="7532">
                  <c:v>39969</c:v>
                </c:pt>
                <c:pt idx="7533">
                  <c:v>39970</c:v>
                </c:pt>
                <c:pt idx="7534">
                  <c:v>39971</c:v>
                </c:pt>
                <c:pt idx="7535">
                  <c:v>39972</c:v>
                </c:pt>
                <c:pt idx="7536">
                  <c:v>39973</c:v>
                </c:pt>
                <c:pt idx="7537">
                  <c:v>39974</c:v>
                </c:pt>
                <c:pt idx="7538">
                  <c:v>39975</c:v>
                </c:pt>
                <c:pt idx="7539">
                  <c:v>39976</c:v>
                </c:pt>
                <c:pt idx="7540">
                  <c:v>39977</c:v>
                </c:pt>
                <c:pt idx="7541">
                  <c:v>39978</c:v>
                </c:pt>
                <c:pt idx="7542">
                  <c:v>39979</c:v>
                </c:pt>
                <c:pt idx="7543">
                  <c:v>39980</c:v>
                </c:pt>
                <c:pt idx="7544">
                  <c:v>39981</c:v>
                </c:pt>
                <c:pt idx="7545">
                  <c:v>39982</c:v>
                </c:pt>
                <c:pt idx="7546">
                  <c:v>39983</c:v>
                </c:pt>
                <c:pt idx="7547">
                  <c:v>39984</c:v>
                </c:pt>
                <c:pt idx="7548">
                  <c:v>39985</c:v>
                </c:pt>
                <c:pt idx="7549">
                  <c:v>39986</c:v>
                </c:pt>
                <c:pt idx="7550">
                  <c:v>39987</c:v>
                </c:pt>
                <c:pt idx="7551">
                  <c:v>39988</c:v>
                </c:pt>
                <c:pt idx="7552">
                  <c:v>39989</c:v>
                </c:pt>
                <c:pt idx="7553">
                  <c:v>39990</c:v>
                </c:pt>
                <c:pt idx="7554">
                  <c:v>39991</c:v>
                </c:pt>
                <c:pt idx="7555">
                  <c:v>39992</c:v>
                </c:pt>
                <c:pt idx="7556">
                  <c:v>39993</c:v>
                </c:pt>
                <c:pt idx="7557">
                  <c:v>39994</c:v>
                </c:pt>
                <c:pt idx="7558">
                  <c:v>39995</c:v>
                </c:pt>
                <c:pt idx="7559">
                  <c:v>39996</c:v>
                </c:pt>
                <c:pt idx="7560">
                  <c:v>39997</c:v>
                </c:pt>
                <c:pt idx="7561">
                  <c:v>39998</c:v>
                </c:pt>
                <c:pt idx="7562">
                  <c:v>39999</c:v>
                </c:pt>
                <c:pt idx="7563">
                  <c:v>40000</c:v>
                </c:pt>
                <c:pt idx="7564">
                  <c:v>40001</c:v>
                </c:pt>
                <c:pt idx="7565">
                  <c:v>40002</c:v>
                </c:pt>
                <c:pt idx="7566">
                  <c:v>40003</c:v>
                </c:pt>
                <c:pt idx="7567">
                  <c:v>40004</c:v>
                </c:pt>
                <c:pt idx="7568">
                  <c:v>40005</c:v>
                </c:pt>
                <c:pt idx="7569">
                  <c:v>40006</c:v>
                </c:pt>
                <c:pt idx="7570">
                  <c:v>40007</c:v>
                </c:pt>
                <c:pt idx="7571">
                  <c:v>40008</c:v>
                </c:pt>
                <c:pt idx="7572">
                  <c:v>40009</c:v>
                </c:pt>
                <c:pt idx="7573">
                  <c:v>40010</c:v>
                </c:pt>
                <c:pt idx="7574">
                  <c:v>40011</c:v>
                </c:pt>
                <c:pt idx="7575">
                  <c:v>40012</c:v>
                </c:pt>
                <c:pt idx="7576">
                  <c:v>40013</c:v>
                </c:pt>
                <c:pt idx="7577">
                  <c:v>40014</c:v>
                </c:pt>
                <c:pt idx="7578">
                  <c:v>40015</c:v>
                </c:pt>
                <c:pt idx="7579">
                  <c:v>40016</c:v>
                </c:pt>
                <c:pt idx="7580">
                  <c:v>40017</c:v>
                </c:pt>
                <c:pt idx="7581">
                  <c:v>40018</c:v>
                </c:pt>
                <c:pt idx="7582">
                  <c:v>40019</c:v>
                </c:pt>
                <c:pt idx="7583">
                  <c:v>40020</c:v>
                </c:pt>
                <c:pt idx="7584">
                  <c:v>40021</c:v>
                </c:pt>
                <c:pt idx="7585">
                  <c:v>40022</c:v>
                </c:pt>
                <c:pt idx="7586">
                  <c:v>40023</c:v>
                </c:pt>
                <c:pt idx="7587">
                  <c:v>40024</c:v>
                </c:pt>
                <c:pt idx="7588">
                  <c:v>40025</c:v>
                </c:pt>
                <c:pt idx="7589">
                  <c:v>40026</c:v>
                </c:pt>
                <c:pt idx="7590">
                  <c:v>40027</c:v>
                </c:pt>
                <c:pt idx="7591">
                  <c:v>40028</c:v>
                </c:pt>
                <c:pt idx="7592">
                  <c:v>40029</c:v>
                </c:pt>
                <c:pt idx="7593">
                  <c:v>40030</c:v>
                </c:pt>
                <c:pt idx="7594">
                  <c:v>40031</c:v>
                </c:pt>
                <c:pt idx="7595">
                  <c:v>40032</c:v>
                </c:pt>
                <c:pt idx="7596">
                  <c:v>40033</c:v>
                </c:pt>
                <c:pt idx="7597">
                  <c:v>40034</c:v>
                </c:pt>
                <c:pt idx="7598">
                  <c:v>40035</c:v>
                </c:pt>
                <c:pt idx="7599">
                  <c:v>40036</c:v>
                </c:pt>
                <c:pt idx="7600">
                  <c:v>40037</c:v>
                </c:pt>
                <c:pt idx="7601">
                  <c:v>40038</c:v>
                </c:pt>
                <c:pt idx="7602">
                  <c:v>40039</c:v>
                </c:pt>
                <c:pt idx="7603">
                  <c:v>40040</c:v>
                </c:pt>
                <c:pt idx="7604">
                  <c:v>40041</c:v>
                </c:pt>
                <c:pt idx="7605">
                  <c:v>40042</c:v>
                </c:pt>
                <c:pt idx="7606">
                  <c:v>40043</c:v>
                </c:pt>
                <c:pt idx="7607">
                  <c:v>40044</c:v>
                </c:pt>
                <c:pt idx="7608">
                  <c:v>40045</c:v>
                </c:pt>
                <c:pt idx="7609">
                  <c:v>40046</c:v>
                </c:pt>
                <c:pt idx="7610">
                  <c:v>40047</c:v>
                </c:pt>
                <c:pt idx="7611">
                  <c:v>40048</c:v>
                </c:pt>
                <c:pt idx="7612">
                  <c:v>40049</c:v>
                </c:pt>
                <c:pt idx="7613">
                  <c:v>40050</c:v>
                </c:pt>
                <c:pt idx="7614">
                  <c:v>40051</c:v>
                </c:pt>
                <c:pt idx="7615">
                  <c:v>40052</c:v>
                </c:pt>
                <c:pt idx="7616">
                  <c:v>40053</c:v>
                </c:pt>
                <c:pt idx="7617">
                  <c:v>40054</c:v>
                </c:pt>
                <c:pt idx="7618">
                  <c:v>40055</c:v>
                </c:pt>
                <c:pt idx="7619">
                  <c:v>40056</c:v>
                </c:pt>
                <c:pt idx="7620">
                  <c:v>40057</c:v>
                </c:pt>
                <c:pt idx="7621">
                  <c:v>40058</c:v>
                </c:pt>
                <c:pt idx="7622">
                  <c:v>40059</c:v>
                </c:pt>
                <c:pt idx="7623">
                  <c:v>40060</c:v>
                </c:pt>
                <c:pt idx="7624">
                  <c:v>40061</c:v>
                </c:pt>
                <c:pt idx="7625">
                  <c:v>40062</c:v>
                </c:pt>
                <c:pt idx="7626">
                  <c:v>40063</c:v>
                </c:pt>
                <c:pt idx="7627">
                  <c:v>40064</c:v>
                </c:pt>
                <c:pt idx="7628">
                  <c:v>40065</c:v>
                </c:pt>
                <c:pt idx="7629">
                  <c:v>40066</c:v>
                </c:pt>
                <c:pt idx="7630">
                  <c:v>40067</c:v>
                </c:pt>
                <c:pt idx="7631">
                  <c:v>40068</c:v>
                </c:pt>
                <c:pt idx="7632">
                  <c:v>40069</c:v>
                </c:pt>
                <c:pt idx="7633">
                  <c:v>40070</c:v>
                </c:pt>
                <c:pt idx="7634">
                  <c:v>40071</c:v>
                </c:pt>
                <c:pt idx="7635">
                  <c:v>40072</c:v>
                </c:pt>
                <c:pt idx="7636">
                  <c:v>40073</c:v>
                </c:pt>
                <c:pt idx="7637">
                  <c:v>40074</c:v>
                </c:pt>
                <c:pt idx="7638">
                  <c:v>40075</c:v>
                </c:pt>
                <c:pt idx="7639">
                  <c:v>40076</c:v>
                </c:pt>
                <c:pt idx="7640">
                  <c:v>40077</c:v>
                </c:pt>
                <c:pt idx="7641">
                  <c:v>40078</c:v>
                </c:pt>
                <c:pt idx="7642">
                  <c:v>40079</c:v>
                </c:pt>
                <c:pt idx="7643">
                  <c:v>40080</c:v>
                </c:pt>
                <c:pt idx="7644">
                  <c:v>40081</c:v>
                </c:pt>
                <c:pt idx="7645">
                  <c:v>40082</c:v>
                </c:pt>
                <c:pt idx="7646">
                  <c:v>40083</c:v>
                </c:pt>
                <c:pt idx="7647">
                  <c:v>40084</c:v>
                </c:pt>
                <c:pt idx="7648">
                  <c:v>40085</c:v>
                </c:pt>
                <c:pt idx="7649">
                  <c:v>40086</c:v>
                </c:pt>
                <c:pt idx="7650">
                  <c:v>40299</c:v>
                </c:pt>
                <c:pt idx="7651">
                  <c:v>40300</c:v>
                </c:pt>
                <c:pt idx="7652">
                  <c:v>40301</c:v>
                </c:pt>
                <c:pt idx="7653">
                  <c:v>40302</c:v>
                </c:pt>
                <c:pt idx="7654">
                  <c:v>40303</c:v>
                </c:pt>
                <c:pt idx="7655">
                  <c:v>40304</c:v>
                </c:pt>
                <c:pt idx="7656">
                  <c:v>40305</c:v>
                </c:pt>
                <c:pt idx="7657">
                  <c:v>40306</c:v>
                </c:pt>
                <c:pt idx="7658">
                  <c:v>40307</c:v>
                </c:pt>
                <c:pt idx="7659">
                  <c:v>40308</c:v>
                </c:pt>
                <c:pt idx="7660">
                  <c:v>40309</c:v>
                </c:pt>
                <c:pt idx="7661">
                  <c:v>40310</c:v>
                </c:pt>
                <c:pt idx="7662">
                  <c:v>40311</c:v>
                </c:pt>
                <c:pt idx="7663">
                  <c:v>40312</c:v>
                </c:pt>
                <c:pt idx="7664">
                  <c:v>40313</c:v>
                </c:pt>
                <c:pt idx="7665">
                  <c:v>40314</c:v>
                </c:pt>
                <c:pt idx="7666">
                  <c:v>40315</c:v>
                </c:pt>
                <c:pt idx="7667">
                  <c:v>40316</c:v>
                </c:pt>
                <c:pt idx="7668">
                  <c:v>40317</c:v>
                </c:pt>
                <c:pt idx="7669">
                  <c:v>40318</c:v>
                </c:pt>
                <c:pt idx="7670">
                  <c:v>40319</c:v>
                </c:pt>
                <c:pt idx="7671">
                  <c:v>40320</c:v>
                </c:pt>
                <c:pt idx="7672">
                  <c:v>40321</c:v>
                </c:pt>
                <c:pt idx="7673">
                  <c:v>40322</c:v>
                </c:pt>
                <c:pt idx="7674">
                  <c:v>40323</c:v>
                </c:pt>
                <c:pt idx="7675">
                  <c:v>40324</c:v>
                </c:pt>
                <c:pt idx="7676">
                  <c:v>40325</c:v>
                </c:pt>
                <c:pt idx="7677">
                  <c:v>40326</c:v>
                </c:pt>
                <c:pt idx="7678">
                  <c:v>40327</c:v>
                </c:pt>
                <c:pt idx="7679">
                  <c:v>40328</c:v>
                </c:pt>
                <c:pt idx="7680">
                  <c:v>40329</c:v>
                </c:pt>
                <c:pt idx="7681">
                  <c:v>40330</c:v>
                </c:pt>
                <c:pt idx="7682">
                  <c:v>40331</c:v>
                </c:pt>
                <c:pt idx="7683">
                  <c:v>40332</c:v>
                </c:pt>
                <c:pt idx="7684">
                  <c:v>40333</c:v>
                </c:pt>
                <c:pt idx="7685">
                  <c:v>40334</c:v>
                </c:pt>
                <c:pt idx="7686">
                  <c:v>40335</c:v>
                </c:pt>
                <c:pt idx="7687">
                  <c:v>40336</c:v>
                </c:pt>
                <c:pt idx="7688">
                  <c:v>40337</c:v>
                </c:pt>
                <c:pt idx="7689">
                  <c:v>40338</c:v>
                </c:pt>
                <c:pt idx="7690">
                  <c:v>40339</c:v>
                </c:pt>
                <c:pt idx="7691">
                  <c:v>40340</c:v>
                </c:pt>
                <c:pt idx="7692">
                  <c:v>40341</c:v>
                </c:pt>
                <c:pt idx="7693">
                  <c:v>40342</c:v>
                </c:pt>
                <c:pt idx="7694">
                  <c:v>40343</c:v>
                </c:pt>
                <c:pt idx="7695">
                  <c:v>40344</c:v>
                </c:pt>
                <c:pt idx="7696">
                  <c:v>40345</c:v>
                </c:pt>
                <c:pt idx="7697">
                  <c:v>40346</c:v>
                </c:pt>
                <c:pt idx="7698">
                  <c:v>40347</c:v>
                </c:pt>
                <c:pt idx="7699">
                  <c:v>40348</c:v>
                </c:pt>
                <c:pt idx="7700">
                  <c:v>40349</c:v>
                </c:pt>
                <c:pt idx="7701">
                  <c:v>40350</c:v>
                </c:pt>
                <c:pt idx="7702">
                  <c:v>40351</c:v>
                </c:pt>
                <c:pt idx="7703">
                  <c:v>40352</c:v>
                </c:pt>
                <c:pt idx="7704">
                  <c:v>40353</c:v>
                </c:pt>
                <c:pt idx="7705">
                  <c:v>40354</c:v>
                </c:pt>
                <c:pt idx="7706">
                  <c:v>40355</c:v>
                </c:pt>
                <c:pt idx="7707">
                  <c:v>40356</c:v>
                </c:pt>
                <c:pt idx="7708">
                  <c:v>40357</c:v>
                </c:pt>
                <c:pt idx="7709">
                  <c:v>40358</c:v>
                </c:pt>
                <c:pt idx="7710">
                  <c:v>40359</c:v>
                </c:pt>
                <c:pt idx="7711">
                  <c:v>40360</c:v>
                </c:pt>
                <c:pt idx="7712">
                  <c:v>40361</c:v>
                </c:pt>
                <c:pt idx="7713">
                  <c:v>40362</c:v>
                </c:pt>
                <c:pt idx="7714">
                  <c:v>40363</c:v>
                </c:pt>
                <c:pt idx="7715">
                  <c:v>40364</c:v>
                </c:pt>
                <c:pt idx="7716">
                  <c:v>40365</c:v>
                </c:pt>
                <c:pt idx="7717">
                  <c:v>40366</c:v>
                </c:pt>
                <c:pt idx="7718">
                  <c:v>40367</c:v>
                </c:pt>
                <c:pt idx="7719">
                  <c:v>40368</c:v>
                </c:pt>
                <c:pt idx="7720">
                  <c:v>40369</c:v>
                </c:pt>
                <c:pt idx="7721">
                  <c:v>40370</c:v>
                </c:pt>
                <c:pt idx="7722">
                  <c:v>40371</c:v>
                </c:pt>
                <c:pt idx="7723">
                  <c:v>40372</c:v>
                </c:pt>
                <c:pt idx="7724">
                  <c:v>40373</c:v>
                </c:pt>
                <c:pt idx="7725">
                  <c:v>40374</c:v>
                </c:pt>
                <c:pt idx="7726">
                  <c:v>40375</c:v>
                </c:pt>
                <c:pt idx="7727">
                  <c:v>40376</c:v>
                </c:pt>
                <c:pt idx="7728">
                  <c:v>40377</c:v>
                </c:pt>
                <c:pt idx="7729">
                  <c:v>40378</c:v>
                </c:pt>
                <c:pt idx="7730">
                  <c:v>40379</c:v>
                </c:pt>
                <c:pt idx="7731">
                  <c:v>40380</c:v>
                </c:pt>
                <c:pt idx="7732">
                  <c:v>40381</c:v>
                </c:pt>
                <c:pt idx="7733">
                  <c:v>40382</c:v>
                </c:pt>
                <c:pt idx="7734">
                  <c:v>40383</c:v>
                </c:pt>
                <c:pt idx="7735">
                  <c:v>40384</c:v>
                </c:pt>
                <c:pt idx="7736">
                  <c:v>40385</c:v>
                </c:pt>
                <c:pt idx="7737">
                  <c:v>40386</c:v>
                </c:pt>
                <c:pt idx="7738">
                  <c:v>40387</c:v>
                </c:pt>
                <c:pt idx="7739">
                  <c:v>40388</c:v>
                </c:pt>
                <c:pt idx="7740">
                  <c:v>40389</c:v>
                </c:pt>
                <c:pt idx="7741">
                  <c:v>40390</c:v>
                </c:pt>
                <c:pt idx="7742">
                  <c:v>40391</c:v>
                </c:pt>
                <c:pt idx="7743">
                  <c:v>40392</c:v>
                </c:pt>
                <c:pt idx="7744">
                  <c:v>40393</c:v>
                </c:pt>
                <c:pt idx="7745">
                  <c:v>40394</c:v>
                </c:pt>
                <c:pt idx="7746">
                  <c:v>40395</c:v>
                </c:pt>
                <c:pt idx="7747">
                  <c:v>40396</c:v>
                </c:pt>
                <c:pt idx="7748">
                  <c:v>40397</c:v>
                </c:pt>
                <c:pt idx="7749">
                  <c:v>40398</c:v>
                </c:pt>
                <c:pt idx="7750">
                  <c:v>40399</c:v>
                </c:pt>
                <c:pt idx="7751">
                  <c:v>40400</c:v>
                </c:pt>
                <c:pt idx="7752">
                  <c:v>40401</c:v>
                </c:pt>
                <c:pt idx="7753">
                  <c:v>40402</c:v>
                </c:pt>
                <c:pt idx="7754">
                  <c:v>40403</c:v>
                </c:pt>
                <c:pt idx="7755">
                  <c:v>40404</c:v>
                </c:pt>
                <c:pt idx="7756">
                  <c:v>40405</c:v>
                </c:pt>
                <c:pt idx="7757">
                  <c:v>40406</c:v>
                </c:pt>
                <c:pt idx="7758">
                  <c:v>40407</c:v>
                </c:pt>
                <c:pt idx="7759">
                  <c:v>40408</c:v>
                </c:pt>
                <c:pt idx="7760">
                  <c:v>40409</c:v>
                </c:pt>
                <c:pt idx="7761">
                  <c:v>40410</c:v>
                </c:pt>
                <c:pt idx="7762">
                  <c:v>40411</c:v>
                </c:pt>
                <c:pt idx="7763">
                  <c:v>40412</c:v>
                </c:pt>
                <c:pt idx="7764">
                  <c:v>40413</c:v>
                </c:pt>
                <c:pt idx="7765">
                  <c:v>40414</c:v>
                </c:pt>
                <c:pt idx="7766">
                  <c:v>40415</c:v>
                </c:pt>
                <c:pt idx="7767">
                  <c:v>40416</c:v>
                </c:pt>
                <c:pt idx="7768">
                  <c:v>40417</c:v>
                </c:pt>
                <c:pt idx="7769">
                  <c:v>40418</c:v>
                </c:pt>
                <c:pt idx="7770">
                  <c:v>40419</c:v>
                </c:pt>
                <c:pt idx="7771">
                  <c:v>40420</c:v>
                </c:pt>
                <c:pt idx="7772">
                  <c:v>40421</c:v>
                </c:pt>
                <c:pt idx="7773">
                  <c:v>40422</c:v>
                </c:pt>
                <c:pt idx="7774">
                  <c:v>40423</c:v>
                </c:pt>
                <c:pt idx="7775">
                  <c:v>40424</c:v>
                </c:pt>
                <c:pt idx="7776">
                  <c:v>40425</c:v>
                </c:pt>
                <c:pt idx="7777">
                  <c:v>40426</c:v>
                </c:pt>
                <c:pt idx="7778">
                  <c:v>40427</c:v>
                </c:pt>
                <c:pt idx="7779">
                  <c:v>40428</c:v>
                </c:pt>
                <c:pt idx="7780">
                  <c:v>40429</c:v>
                </c:pt>
                <c:pt idx="7781">
                  <c:v>40430</c:v>
                </c:pt>
                <c:pt idx="7782">
                  <c:v>40431</c:v>
                </c:pt>
                <c:pt idx="7783">
                  <c:v>40432</c:v>
                </c:pt>
                <c:pt idx="7784">
                  <c:v>40433</c:v>
                </c:pt>
                <c:pt idx="7785">
                  <c:v>40434</c:v>
                </c:pt>
                <c:pt idx="7786">
                  <c:v>40435</c:v>
                </c:pt>
                <c:pt idx="7787">
                  <c:v>40436</c:v>
                </c:pt>
                <c:pt idx="7788">
                  <c:v>40437</c:v>
                </c:pt>
                <c:pt idx="7789">
                  <c:v>40438</c:v>
                </c:pt>
                <c:pt idx="7790">
                  <c:v>40439</c:v>
                </c:pt>
                <c:pt idx="7791">
                  <c:v>40440</c:v>
                </c:pt>
                <c:pt idx="7792">
                  <c:v>40441</c:v>
                </c:pt>
                <c:pt idx="7793">
                  <c:v>40442</c:v>
                </c:pt>
                <c:pt idx="7794">
                  <c:v>40443</c:v>
                </c:pt>
                <c:pt idx="7795">
                  <c:v>40444</c:v>
                </c:pt>
                <c:pt idx="7796">
                  <c:v>40445</c:v>
                </c:pt>
                <c:pt idx="7797">
                  <c:v>40446</c:v>
                </c:pt>
                <c:pt idx="7798">
                  <c:v>40447</c:v>
                </c:pt>
                <c:pt idx="7799">
                  <c:v>40448</c:v>
                </c:pt>
                <c:pt idx="7800">
                  <c:v>40449</c:v>
                </c:pt>
                <c:pt idx="7801">
                  <c:v>40450</c:v>
                </c:pt>
                <c:pt idx="7802">
                  <c:v>40451</c:v>
                </c:pt>
                <c:pt idx="7803">
                  <c:v>40664</c:v>
                </c:pt>
                <c:pt idx="7804">
                  <c:v>40665</c:v>
                </c:pt>
                <c:pt idx="7805">
                  <c:v>40666</c:v>
                </c:pt>
                <c:pt idx="7806">
                  <c:v>40667</c:v>
                </c:pt>
                <c:pt idx="7807">
                  <c:v>40668</c:v>
                </c:pt>
                <c:pt idx="7808">
                  <c:v>40669</c:v>
                </c:pt>
                <c:pt idx="7809">
                  <c:v>40670</c:v>
                </c:pt>
                <c:pt idx="7810">
                  <c:v>40671</c:v>
                </c:pt>
                <c:pt idx="7811">
                  <c:v>40672</c:v>
                </c:pt>
                <c:pt idx="7812">
                  <c:v>40673</c:v>
                </c:pt>
                <c:pt idx="7813">
                  <c:v>40674</c:v>
                </c:pt>
                <c:pt idx="7814">
                  <c:v>40675</c:v>
                </c:pt>
                <c:pt idx="7815">
                  <c:v>40676</c:v>
                </c:pt>
                <c:pt idx="7816">
                  <c:v>40677</c:v>
                </c:pt>
                <c:pt idx="7817">
                  <c:v>40678</c:v>
                </c:pt>
                <c:pt idx="7818">
                  <c:v>40679</c:v>
                </c:pt>
                <c:pt idx="7819">
                  <c:v>40680</c:v>
                </c:pt>
                <c:pt idx="7820">
                  <c:v>40681</c:v>
                </c:pt>
                <c:pt idx="7821">
                  <c:v>40682</c:v>
                </c:pt>
                <c:pt idx="7822">
                  <c:v>40683</c:v>
                </c:pt>
                <c:pt idx="7823">
                  <c:v>40684</c:v>
                </c:pt>
                <c:pt idx="7824">
                  <c:v>40685</c:v>
                </c:pt>
                <c:pt idx="7825">
                  <c:v>40686</c:v>
                </c:pt>
                <c:pt idx="7826">
                  <c:v>40687</c:v>
                </c:pt>
                <c:pt idx="7827">
                  <c:v>40688</c:v>
                </c:pt>
                <c:pt idx="7828">
                  <c:v>40689</c:v>
                </c:pt>
                <c:pt idx="7829">
                  <c:v>40690</c:v>
                </c:pt>
                <c:pt idx="7830">
                  <c:v>40691</c:v>
                </c:pt>
                <c:pt idx="7831">
                  <c:v>40692</c:v>
                </c:pt>
                <c:pt idx="7832">
                  <c:v>40693</c:v>
                </c:pt>
                <c:pt idx="7833">
                  <c:v>40694</c:v>
                </c:pt>
                <c:pt idx="7834">
                  <c:v>40695</c:v>
                </c:pt>
                <c:pt idx="7835">
                  <c:v>40696</c:v>
                </c:pt>
                <c:pt idx="7836">
                  <c:v>40697</c:v>
                </c:pt>
                <c:pt idx="7837">
                  <c:v>40698</c:v>
                </c:pt>
                <c:pt idx="7838">
                  <c:v>40699</c:v>
                </c:pt>
                <c:pt idx="7839">
                  <c:v>40700</c:v>
                </c:pt>
                <c:pt idx="7840">
                  <c:v>40701</c:v>
                </c:pt>
                <c:pt idx="7841">
                  <c:v>40702</c:v>
                </c:pt>
                <c:pt idx="7842">
                  <c:v>40703</c:v>
                </c:pt>
                <c:pt idx="7843">
                  <c:v>40704</c:v>
                </c:pt>
                <c:pt idx="7844">
                  <c:v>40705</c:v>
                </c:pt>
                <c:pt idx="7845">
                  <c:v>40706</c:v>
                </c:pt>
                <c:pt idx="7846">
                  <c:v>40707</c:v>
                </c:pt>
                <c:pt idx="7847">
                  <c:v>40708</c:v>
                </c:pt>
                <c:pt idx="7848">
                  <c:v>40709</c:v>
                </c:pt>
                <c:pt idx="7849">
                  <c:v>40710</c:v>
                </c:pt>
                <c:pt idx="7850">
                  <c:v>40711</c:v>
                </c:pt>
                <c:pt idx="7851">
                  <c:v>40712</c:v>
                </c:pt>
                <c:pt idx="7852">
                  <c:v>40713</c:v>
                </c:pt>
                <c:pt idx="7853">
                  <c:v>40714</c:v>
                </c:pt>
                <c:pt idx="7854">
                  <c:v>40715</c:v>
                </c:pt>
                <c:pt idx="7855">
                  <c:v>40716</c:v>
                </c:pt>
                <c:pt idx="7856">
                  <c:v>40717</c:v>
                </c:pt>
                <c:pt idx="7857">
                  <c:v>40718</c:v>
                </c:pt>
                <c:pt idx="7858">
                  <c:v>40719</c:v>
                </c:pt>
                <c:pt idx="7859">
                  <c:v>40720</c:v>
                </c:pt>
                <c:pt idx="7860">
                  <c:v>40721</c:v>
                </c:pt>
                <c:pt idx="7861">
                  <c:v>40722</c:v>
                </c:pt>
                <c:pt idx="7862">
                  <c:v>40723</c:v>
                </c:pt>
                <c:pt idx="7863">
                  <c:v>40724</c:v>
                </c:pt>
                <c:pt idx="7864">
                  <c:v>40725</c:v>
                </c:pt>
                <c:pt idx="7865">
                  <c:v>40726</c:v>
                </c:pt>
                <c:pt idx="7866">
                  <c:v>40727</c:v>
                </c:pt>
                <c:pt idx="7867">
                  <c:v>40728</c:v>
                </c:pt>
                <c:pt idx="7868">
                  <c:v>40729</c:v>
                </c:pt>
                <c:pt idx="7869">
                  <c:v>40730</c:v>
                </c:pt>
                <c:pt idx="7870">
                  <c:v>40731</c:v>
                </c:pt>
                <c:pt idx="7871">
                  <c:v>40732</c:v>
                </c:pt>
                <c:pt idx="7872">
                  <c:v>40733</c:v>
                </c:pt>
                <c:pt idx="7873">
                  <c:v>40734</c:v>
                </c:pt>
                <c:pt idx="7874">
                  <c:v>40735</c:v>
                </c:pt>
                <c:pt idx="7875">
                  <c:v>40736</c:v>
                </c:pt>
                <c:pt idx="7876">
                  <c:v>40737</c:v>
                </c:pt>
                <c:pt idx="7877">
                  <c:v>40738</c:v>
                </c:pt>
                <c:pt idx="7878">
                  <c:v>40739</c:v>
                </c:pt>
                <c:pt idx="7879">
                  <c:v>40740</c:v>
                </c:pt>
                <c:pt idx="7880">
                  <c:v>40741</c:v>
                </c:pt>
                <c:pt idx="7881">
                  <c:v>40742</c:v>
                </c:pt>
                <c:pt idx="7882">
                  <c:v>40743</c:v>
                </c:pt>
                <c:pt idx="7883">
                  <c:v>40744</c:v>
                </c:pt>
                <c:pt idx="7884">
                  <c:v>40745</c:v>
                </c:pt>
                <c:pt idx="7885">
                  <c:v>40746</c:v>
                </c:pt>
                <c:pt idx="7886">
                  <c:v>40747</c:v>
                </c:pt>
                <c:pt idx="7887">
                  <c:v>40748</c:v>
                </c:pt>
                <c:pt idx="7888">
                  <c:v>40749</c:v>
                </c:pt>
                <c:pt idx="7889">
                  <c:v>40750</c:v>
                </c:pt>
                <c:pt idx="7890">
                  <c:v>40751</c:v>
                </c:pt>
                <c:pt idx="7891">
                  <c:v>40752</c:v>
                </c:pt>
                <c:pt idx="7892">
                  <c:v>40753</c:v>
                </c:pt>
                <c:pt idx="7893">
                  <c:v>40754</c:v>
                </c:pt>
                <c:pt idx="7894">
                  <c:v>40755</c:v>
                </c:pt>
                <c:pt idx="7895">
                  <c:v>40756</c:v>
                </c:pt>
                <c:pt idx="7896">
                  <c:v>40757</c:v>
                </c:pt>
                <c:pt idx="7897">
                  <c:v>40758</c:v>
                </c:pt>
                <c:pt idx="7898">
                  <c:v>40759</c:v>
                </c:pt>
                <c:pt idx="7899">
                  <c:v>40760</c:v>
                </c:pt>
                <c:pt idx="7900">
                  <c:v>40761</c:v>
                </c:pt>
                <c:pt idx="7901">
                  <c:v>40762</c:v>
                </c:pt>
                <c:pt idx="7902">
                  <c:v>40763</c:v>
                </c:pt>
                <c:pt idx="7903">
                  <c:v>40764</c:v>
                </c:pt>
                <c:pt idx="7904">
                  <c:v>40765</c:v>
                </c:pt>
                <c:pt idx="7905">
                  <c:v>40766</c:v>
                </c:pt>
                <c:pt idx="7906">
                  <c:v>40767</c:v>
                </c:pt>
                <c:pt idx="7907">
                  <c:v>40768</c:v>
                </c:pt>
                <c:pt idx="7908">
                  <c:v>40769</c:v>
                </c:pt>
                <c:pt idx="7909">
                  <c:v>40770</c:v>
                </c:pt>
                <c:pt idx="7910">
                  <c:v>40771</c:v>
                </c:pt>
                <c:pt idx="7911">
                  <c:v>40772</c:v>
                </c:pt>
                <c:pt idx="7912">
                  <c:v>40773</c:v>
                </c:pt>
                <c:pt idx="7913">
                  <c:v>40774</c:v>
                </c:pt>
                <c:pt idx="7914">
                  <c:v>40775</c:v>
                </c:pt>
                <c:pt idx="7915">
                  <c:v>40776</c:v>
                </c:pt>
                <c:pt idx="7916">
                  <c:v>40777</c:v>
                </c:pt>
                <c:pt idx="7917">
                  <c:v>40778</c:v>
                </c:pt>
                <c:pt idx="7918">
                  <c:v>40779</c:v>
                </c:pt>
                <c:pt idx="7919">
                  <c:v>40780</c:v>
                </c:pt>
                <c:pt idx="7920">
                  <c:v>40781</c:v>
                </c:pt>
                <c:pt idx="7921">
                  <c:v>40782</c:v>
                </c:pt>
                <c:pt idx="7922">
                  <c:v>40783</c:v>
                </c:pt>
                <c:pt idx="7923">
                  <c:v>40784</c:v>
                </c:pt>
                <c:pt idx="7924">
                  <c:v>40785</c:v>
                </c:pt>
                <c:pt idx="7925">
                  <c:v>40786</c:v>
                </c:pt>
                <c:pt idx="7926">
                  <c:v>40787</c:v>
                </c:pt>
                <c:pt idx="7927">
                  <c:v>40788</c:v>
                </c:pt>
                <c:pt idx="7928">
                  <c:v>40789</c:v>
                </c:pt>
                <c:pt idx="7929">
                  <c:v>40790</c:v>
                </c:pt>
                <c:pt idx="7930">
                  <c:v>40791</c:v>
                </c:pt>
                <c:pt idx="7931">
                  <c:v>40792</c:v>
                </c:pt>
                <c:pt idx="7932">
                  <c:v>40793</c:v>
                </c:pt>
                <c:pt idx="7933">
                  <c:v>40794</c:v>
                </c:pt>
                <c:pt idx="7934">
                  <c:v>40795</c:v>
                </c:pt>
                <c:pt idx="7935">
                  <c:v>40796</c:v>
                </c:pt>
                <c:pt idx="7936">
                  <c:v>40797</c:v>
                </c:pt>
                <c:pt idx="7937">
                  <c:v>40798</c:v>
                </c:pt>
                <c:pt idx="7938">
                  <c:v>40799</c:v>
                </c:pt>
                <c:pt idx="7939">
                  <c:v>40800</c:v>
                </c:pt>
                <c:pt idx="7940">
                  <c:v>40801</c:v>
                </c:pt>
                <c:pt idx="7941">
                  <c:v>40802</c:v>
                </c:pt>
                <c:pt idx="7942">
                  <c:v>40803</c:v>
                </c:pt>
                <c:pt idx="7943">
                  <c:v>40804</c:v>
                </c:pt>
                <c:pt idx="7944">
                  <c:v>40805</c:v>
                </c:pt>
                <c:pt idx="7945">
                  <c:v>40806</c:v>
                </c:pt>
                <c:pt idx="7946">
                  <c:v>40807</c:v>
                </c:pt>
                <c:pt idx="7947">
                  <c:v>40808</c:v>
                </c:pt>
                <c:pt idx="7948">
                  <c:v>40809</c:v>
                </c:pt>
                <c:pt idx="7949">
                  <c:v>40810</c:v>
                </c:pt>
                <c:pt idx="7950">
                  <c:v>40811</c:v>
                </c:pt>
                <c:pt idx="7951">
                  <c:v>40812</c:v>
                </c:pt>
                <c:pt idx="7952">
                  <c:v>40813</c:v>
                </c:pt>
                <c:pt idx="7953">
                  <c:v>40814</c:v>
                </c:pt>
                <c:pt idx="7954">
                  <c:v>40815</c:v>
                </c:pt>
                <c:pt idx="7955">
                  <c:v>40816</c:v>
                </c:pt>
                <c:pt idx="7956">
                  <c:v>41030</c:v>
                </c:pt>
                <c:pt idx="7957">
                  <c:v>41031</c:v>
                </c:pt>
                <c:pt idx="7958">
                  <c:v>41032</c:v>
                </c:pt>
                <c:pt idx="7959">
                  <c:v>41033</c:v>
                </c:pt>
                <c:pt idx="7960">
                  <c:v>41034</c:v>
                </c:pt>
                <c:pt idx="7961">
                  <c:v>41035</c:v>
                </c:pt>
                <c:pt idx="7962">
                  <c:v>41036</c:v>
                </c:pt>
                <c:pt idx="7963">
                  <c:v>41037</c:v>
                </c:pt>
                <c:pt idx="7964">
                  <c:v>41038</c:v>
                </c:pt>
                <c:pt idx="7965">
                  <c:v>41039</c:v>
                </c:pt>
                <c:pt idx="7966">
                  <c:v>41040</c:v>
                </c:pt>
                <c:pt idx="7967">
                  <c:v>41041</c:v>
                </c:pt>
                <c:pt idx="7968">
                  <c:v>41042</c:v>
                </c:pt>
                <c:pt idx="7969">
                  <c:v>41043</c:v>
                </c:pt>
                <c:pt idx="7970">
                  <c:v>41044</c:v>
                </c:pt>
                <c:pt idx="7971">
                  <c:v>41045</c:v>
                </c:pt>
                <c:pt idx="7972">
                  <c:v>41046</c:v>
                </c:pt>
                <c:pt idx="7973">
                  <c:v>41047</c:v>
                </c:pt>
                <c:pt idx="7974">
                  <c:v>41048</c:v>
                </c:pt>
                <c:pt idx="7975">
                  <c:v>41049</c:v>
                </c:pt>
                <c:pt idx="7976">
                  <c:v>41050</c:v>
                </c:pt>
                <c:pt idx="7977">
                  <c:v>41051</c:v>
                </c:pt>
                <c:pt idx="7978">
                  <c:v>41052</c:v>
                </c:pt>
                <c:pt idx="7979">
                  <c:v>41053</c:v>
                </c:pt>
                <c:pt idx="7980">
                  <c:v>41054</c:v>
                </c:pt>
                <c:pt idx="7981">
                  <c:v>41055</c:v>
                </c:pt>
                <c:pt idx="7982">
                  <c:v>41056</c:v>
                </c:pt>
                <c:pt idx="7983">
                  <c:v>41057</c:v>
                </c:pt>
                <c:pt idx="7984">
                  <c:v>41058</c:v>
                </c:pt>
                <c:pt idx="7985">
                  <c:v>41059</c:v>
                </c:pt>
                <c:pt idx="7986">
                  <c:v>41060</c:v>
                </c:pt>
                <c:pt idx="7987">
                  <c:v>41061</c:v>
                </c:pt>
                <c:pt idx="7988">
                  <c:v>41062</c:v>
                </c:pt>
                <c:pt idx="7989">
                  <c:v>41063</c:v>
                </c:pt>
                <c:pt idx="7990">
                  <c:v>41064</c:v>
                </c:pt>
                <c:pt idx="7991">
                  <c:v>41065</c:v>
                </c:pt>
                <c:pt idx="7992">
                  <c:v>41066</c:v>
                </c:pt>
                <c:pt idx="7993">
                  <c:v>41067</c:v>
                </c:pt>
                <c:pt idx="7994">
                  <c:v>41068</c:v>
                </c:pt>
                <c:pt idx="7995">
                  <c:v>41069</c:v>
                </c:pt>
                <c:pt idx="7996">
                  <c:v>41070</c:v>
                </c:pt>
                <c:pt idx="7997">
                  <c:v>41071</c:v>
                </c:pt>
                <c:pt idx="7998">
                  <c:v>41072</c:v>
                </c:pt>
                <c:pt idx="7999">
                  <c:v>41073</c:v>
                </c:pt>
                <c:pt idx="8000">
                  <c:v>41074</c:v>
                </c:pt>
                <c:pt idx="8001">
                  <c:v>41075</c:v>
                </c:pt>
                <c:pt idx="8002">
                  <c:v>41076</c:v>
                </c:pt>
                <c:pt idx="8003">
                  <c:v>41077</c:v>
                </c:pt>
                <c:pt idx="8004">
                  <c:v>41078</c:v>
                </c:pt>
                <c:pt idx="8005">
                  <c:v>41079</c:v>
                </c:pt>
                <c:pt idx="8006">
                  <c:v>41080</c:v>
                </c:pt>
                <c:pt idx="8007">
                  <c:v>41081</c:v>
                </c:pt>
                <c:pt idx="8008">
                  <c:v>41082</c:v>
                </c:pt>
                <c:pt idx="8009">
                  <c:v>41083</c:v>
                </c:pt>
                <c:pt idx="8010">
                  <c:v>41084</c:v>
                </c:pt>
                <c:pt idx="8011">
                  <c:v>41085</c:v>
                </c:pt>
                <c:pt idx="8012">
                  <c:v>41086</c:v>
                </c:pt>
                <c:pt idx="8013">
                  <c:v>41087</c:v>
                </c:pt>
                <c:pt idx="8014">
                  <c:v>41088</c:v>
                </c:pt>
                <c:pt idx="8015">
                  <c:v>41089</c:v>
                </c:pt>
                <c:pt idx="8016">
                  <c:v>41090</c:v>
                </c:pt>
                <c:pt idx="8017">
                  <c:v>41091</c:v>
                </c:pt>
                <c:pt idx="8018">
                  <c:v>41092</c:v>
                </c:pt>
                <c:pt idx="8019">
                  <c:v>41093</c:v>
                </c:pt>
                <c:pt idx="8020">
                  <c:v>41094</c:v>
                </c:pt>
                <c:pt idx="8021">
                  <c:v>41095</c:v>
                </c:pt>
                <c:pt idx="8022">
                  <c:v>41096</c:v>
                </c:pt>
                <c:pt idx="8023">
                  <c:v>41097</c:v>
                </c:pt>
                <c:pt idx="8024">
                  <c:v>41098</c:v>
                </c:pt>
                <c:pt idx="8025">
                  <c:v>41099</c:v>
                </c:pt>
                <c:pt idx="8026">
                  <c:v>41100</c:v>
                </c:pt>
                <c:pt idx="8027">
                  <c:v>41101</c:v>
                </c:pt>
                <c:pt idx="8028">
                  <c:v>41102</c:v>
                </c:pt>
                <c:pt idx="8029">
                  <c:v>41103</c:v>
                </c:pt>
                <c:pt idx="8030">
                  <c:v>41104</c:v>
                </c:pt>
                <c:pt idx="8031">
                  <c:v>41105</c:v>
                </c:pt>
                <c:pt idx="8032">
                  <c:v>41106</c:v>
                </c:pt>
                <c:pt idx="8033">
                  <c:v>41107</c:v>
                </c:pt>
                <c:pt idx="8034">
                  <c:v>41108</c:v>
                </c:pt>
                <c:pt idx="8035">
                  <c:v>41109</c:v>
                </c:pt>
                <c:pt idx="8036">
                  <c:v>41110</c:v>
                </c:pt>
                <c:pt idx="8037">
                  <c:v>41111</c:v>
                </c:pt>
                <c:pt idx="8038">
                  <c:v>41112</c:v>
                </c:pt>
                <c:pt idx="8039">
                  <c:v>41113</c:v>
                </c:pt>
                <c:pt idx="8040">
                  <c:v>41114</c:v>
                </c:pt>
                <c:pt idx="8041">
                  <c:v>41115</c:v>
                </c:pt>
                <c:pt idx="8042">
                  <c:v>41116</c:v>
                </c:pt>
                <c:pt idx="8043">
                  <c:v>41117</c:v>
                </c:pt>
                <c:pt idx="8044">
                  <c:v>41118</c:v>
                </c:pt>
                <c:pt idx="8045">
                  <c:v>41119</c:v>
                </c:pt>
                <c:pt idx="8046">
                  <c:v>41120</c:v>
                </c:pt>
                <c:pt idx="8047">
                  <c:v>41121</c:v>
                </c:pt>
                <c:pt idx="8048">
                  <c:v>41122</c:v>
                </c:pt>
                <c:pt idx="8049">
                  <c:v>41123</c:v>
                </c:pt>
                <c:pt idx="8050">
                  <c:v>41124</c:v>
                </c:pt>
                <c:pt idx="8051">
                  <c:v>41125</c:v>
                </c:pt>
                <c:pt idx="8052">
                  <c:v>41126</c:v>
                </c:pt>
                <c:pt idx="8053">
                  <c:v>41127</c:v>
                </c:pt>
                <c:pt idx="8054">
                  <c:v>41128</c:v>
                </c:pt>
                <c:pt idx="8055">
                  <c:v>41129</c:v>
                </c:pt>
                <c:pt idx="8056">
                  <c:v>41130</c:v>
                </c:pt>
                <c:pt idx="8057">
                  <c:v>41131</c:v>
                </c:pt>
                <c:pt idx="8058">
                  <c:v>41132</c:v>
                </c:pt>
                <c:pt idx="8059">
                  <c:v>41133</c:v>
                </c:pt>
                <c:pt idx="8060">
                  <c:v>41134</c:v>
                </c:pt>
                <c:pt idx="8061">
                  <c:v>41135</c:v>
                </c:pt>
                <c:pt idx="8062">
                  <c:v>41136</c:v>
                </c:pt>
                <c:pt idx="8063">
                  <c:v>41137</c:v>
                </c:pt>
                <c:pt idx="8064">
                  <c:v>41138</c:v>
                </c:pt>
                <c:pt idx="8065">
                  <c:v>41139</c:v>
                </c:pt>
                <c:pt idx="8066">
                  <c:v>41140</c:v>
                </c:pt>
                <c:pt idx="8067">
                  <c:v>41141</c:v>
                </c:pt>
                <c:pt idx="8068">
                  <c:v>41142</c:v>
                </c:pt>
                <c:pt idx="8069">
                  <c:v>41143</c:v>
                </c:pt>
                <c:pt idx="8070">
                  <c:v>41144</c:v>
                </c:pt>
                <c:pt idx="8071">
                  <c:v>41145</c:v>
                </c:pt>
                <c:pt idx="8072">
                  <c:v>41146</c:v>
                </c:pt>
                <c:pt idx="8073">
                  <c:v>41147</c:v>
                </c:pt>
                <c:pt idx="8074">
                  <c:v>41148</c:v>
                </c:pt>
                <c:pt idx="8075">
                  <c:v>41149</c:v>
                </c:pt>
                <c:pt idx="8076">
                  <c:v>41150</c:v>
                </c:pt>
                <c:pt idx="8077">
                  <c:v>41151</c:v>
                </c:pt>
                <c:pt idx="8078">
                  <c:v>41152</c:v>
                </c:pt>
                <c:pt idx="8079">
                  <c:v>41153</c:v>
                </c:pt>
                <c:pt idx="8080">
                  <c:v>41154</c:v>
                </c:pt>
                <c:pt idx="8081">
                  <c:v>41155</c:v>
                </c:pt>
                <c:pt idx="8082">
                  <c:v>41156</c:v>
                </c:pt>
                <c:pt idx="8083">
                  <c:v>41157</c:v>
                </c:pt>
                <c:pt idx="8084">
                  <c:v>41158</c:v>
                </c:pt>
                <c:pt idx="8085">
                  <c:v>41159</c:v>
                </c:pt>
                <c:pt idx="8086">
                  <c:v>41160</c:v>
                </c:pt>
                <c:pt idx="8087">
                  <c:v>41161</c:v>
                </c:pt>
                <c:pt idx="8088">
                  <c:v>41162</c:v>
                </c:pt>
                <c:pt idx="8089">
                  <c:v>41163</c:v>
                </c:pt>
                <c:pt idx="8090">
                  <c:v>41164</c:v>
                </c:pt>
                <c:pt idx="8091">
                  <c:v>41165</c:v>
                </c:pt>
                <c:pt idx="8092">
                  <c:v>41166</c:v>
                </c:pt>
                <c:pt idx="8093">
                  <c:v>41167</c:v>
                </c:pt>
                <c:pt idx="8094">
                  <c:v>41168</c:v>
                </c:pt>
                <c:pt idx="8095">
                  <c:v>41169</c:v>
                </c:pt>
                <c:pt idx="8096">
                  <c:v>41170</c:v>
                </c:pt>
                <c:pt idx="8097">
                  <c:v>41171</c:v>
                </c:pt>
                <c:pt idx="8098">
                  <c:v>41172</c:v>
                </c:pt>
                <c:pt idx="8099">
                  <c:v>41173</c:v>
                </c:pt>
                <c:pt idx="8100">
                  <c:v>41174</c:v>
                </c:pt>
                <c:pt idx="8101">
                  <c:v>41175</c:v>
                </c:pt>
                <c:pt idx="8102">
                  <c:v>41176</c:v>
                </c:pt>
                <c:pt idx="8103">
                  <c:v>41177</c:v>
                </c:pt>
                <c:pt idx="8104">
                  <c:v>41178</c:v>
                </c:pt>
                <c:pt idx="8105">
                  <c:v>41179</c:v>
                </c:pt>
                <c:pt idx="8106">
                  <c:v>41180</c:v>
                </c:pt>
                <c:pt idx="8107">
                  <c:v>41181</c:v>
                </c:pt>
                <c:pt idx="8108">
                  <c:v>41182</c:v>
                </c:pt>
                <c:pt idx="8109">
                  <c:v>41395</c:v>
                </c:pt>
                <c:pt idx="8110">
                  <c:v>41396</c:v>
                </c:pt>
                <c:pt idx="8111">
                  <c:v>41397</c:v>
                </c:pt>
                <c:pt idx="8112">
                  <c:v>41398</c:v>
                </c:pt>
                <c:pt idx="8113">
                  <c:v>41399</c:v>
                </c:pt>
                <c:pt idx="8114">
                  <c:v>41400</c:v>
                </c:pt>
                <c:pt idx="8115">
                  <c:v>41401</c:v>
                </c:pt>
                <c:pt idx="8116">
                  <c:v>41402</c:v>
                </c:pt>
                <c:pt idx="8117">
                  <c:v>41403</c:v>
                </c:pt>
                <c:pt idx="8118">
                  <c:v>41404</c:v>
                </c:pt>
                <c:pt idx="8119">
                  <c:v>41405</c:v>
                </c:pt>
                <c:pt idx="8120">
                  <c:v>41406</c:v>
                </c:pt>
                <c:pt idx="8121">
                  <c:v>41407</c:v>
                </c:pt>
                <c:pt idx="8122">
                  <c:v>41408</c:v>
                </c:pt>
                <c:pt idx="8123">
                  <c:v>41409</c:v>
                </c:pt>
                <c:pt idx="8124">
                  <c:v>41410</c:v>
                </c:pt>
                <c:pt idx="8125">
                  <c:v>41411</c:v>
                </c:pt>
                <c:pt idx="8126">
                  <c:v>41412</c:v>
                </c:pt>
                <c:pt idx="8127">
                  <c:v>41413</c:v>
                </c:pt>
                <c:pt idx="8128">
                  <c:v>41414</c:v>
                </c:pt>
                <c:pt idx="8129">
                  <c:v>41415</c:v>
                </c:pt>
                <c:pt idx="8130">
                  <c:v>41416</c:v>
                </c:pt>
                <c:pt idx="8131">
                  <c:v>41417</c:v>
                </c:pt>
                <c:pt idx="8132">
                  <c:v>41418</c:v>
                </c:pt>
                <c:pt idx="8133">
                  <c:v>41419</c:v>
                </c:pt>
                <c:pt idx="8134">
                  <c:v>41420</c:v>
                </c:pt>
                <c:pt idx="8135">
                  <c:v>41421</c:v>
                </c:pt>
                <c:pt idx="8136">
                  <c:v>41422</c:v>
                </c:pt>
                <c:pt idx="8137">
                  <c:v>41423</c:v>
                </c:pt>
                <c:pt idx="8138">
                  <c:v>41424</c:v>
                </c:pt>
                <c:pt idx="8139">
                  <c:v>41425</c:v>
                </c:pt>
                <c:pt idx="8140">
                  <c:v>41426</c:v>
                </c:pt>
                <c:pt idx="8141">
                  <c:v>41427</c:v>
                </c:pt>
                <c:pt idx="8142">
                  <c:v>41428</c:v>
                </c:pt>
                <c:pt idx="8143">
                  <c:v>41429</c:v>
                </c:pt>
                <c:pt idx="8144">
                  <c:v>41430</c:v>
                </c:pt>
                <c:pt idx="8145">
                  <c:v>41431</c:v>
                </c:pt>
                <c:pt idx="8146">
                  <c:v>41432</c:v>
                </c:pt>
                <c:pt idx="8147">
                  <c:v>41433</c:v>
                </c:pt>
                <c:pt idx="8148">
                  <c:v>41434</c:v>
                </c:pt>
                <c:pt idx="8149">
                  <c:v>41435</c:v>
                </c:pt>
                <c:pt idx="8150">
                  <c:v>41436</c:v>
                </c:pt>
                <c:pt idx="8151">
                  <c:v>41437</c:v>
                </c:pt>
                <c:pt idx="8152">
                  <c:v>41438</c:v>
                </c:pt>
                <c:pt idx="8153">
                  <c:v>41439</c:v>
                </c:pt>
                <c:pt idx="8154">
                  <c:v>41440</c:v>
                </c:pt>
                <c:pt idx="8155">
                  <c:v>41441</c:v>
                </c:pt>
                <c:pt idx="8156">
                  <c:v>41442</c:v>
                </c:pt>
                <c:pt idx="8157">
                  <c:v>41443</c:v>
                </c:pt>
                <c:pt idx="8158">
                  <c:v>41444</c:v>
                </c:pt>
                <c:pt idx="8159">
                  <c:v>41445</c:v>
                </c:pt>
                <c:pt idx="8160">
                  <c:v>41446</c:v>
                </c:pt>
                <c:pt idx="8161">
                  <c:v>41447</c:v>
                </c:pt>
                <c:pt idx="8162">
                  <c:v>41448</c:v>
                </c:pt>
                <c:pt idx="8163">
                  <c:v>41449</c:v>
                </c:pt>
                <c:pt idx="8164">
                  <c:v>41450</c:v>
                </c:pt>
                <c:pt idx="8165">
                  <c:v>41451</c:v>
                </c:pt>
                <c:pt idx="8166">
                  <c:v>41452</c:v>
                </c:pt>
                <c:pt idx="8167">
                  <c:v>41453</c:v>
                </c:pt>
                <c:pt idx="8168">
                  <c:v>41454</c:v>
                </c:pt>
                <c:pt idx="8169">
                  <c:v>41455</c:v>
                </c:pt>
                <c:pt idx="8170">
                  <c:v>41456</c:v>
                </c:pt>
                <c:pt idx="8171">
                  <c:v>41457</c:v>
                </c:pt>
                <c:pt idx="8172">
                  <c:v>41458</c:v>
                </c:pt>
                <c:pt idx="8173">
                  <c:v>41459</c:v>
                </c:pt>
                <c:pt idx="8174">
                  <c:v>41460</c:v>
                </c:pt>
                <c:pt idx="8175">
                  <c:v>41461</c:v>
                </c:pt>
                <c:pt idx="8176">
                  <c:v>41462</c:v>
                </c:pt>
                <c:pt idx="8177">
                  <c:v>41463</c:v>
                </c:pt>
                <c:pt idx="8178">
                  <c:v>41464</c:v>
                </c:pt>
                <c:pt idx="8179">
                  <c:v>41465</c:v>
                </c:pt>
                <c:pt idx="8180">
                  <c:v>41466</c:v>
                </c:pt>
                <c:pt idx="8181">
                  <c:v>41467</c:v>
                </c:pt>
                <c:pt idx="8182">
                  <c:v>41468</c:v>
                </c:pt>
                <c:pt idx="8183">
                  <c:v>41469</c:v>
                </c:pt>
                <c:pt idx="8184">
                  <c:v>41470</c:v>
                </c:pt>
                <c:pt idx="8185">
                  <c:v>41471</c:v>
                </c:pt>
                <c:pt idx="8186">
                  <c:v>41472</c:v>
                </c:pt>
                <c:pt idx="8187">
                  <c:v>41473</c:v>
                </c:pt>
                <c:pt idx="8188">
                  <c:v>41474</c:v>
                </c:pt>
                <c:pt idx="8189">
                  <c:v>41475</c:v>
                </c:pt>
                <c:pt idx="8190">
                  <c:v>41476</c:v>
                </c:pt>
                <c:pt idx="8191">
                  <c:v>41477</c:v>
                </c:pt>
                <c:pt idx="8192">
                  <c:v>41478</c:v>
                </c:pt>
                <c:pt idx="8193">
                  <c:v>41479</c:v>
                </c:pt>
                <c:pt idx="8194">
                  <c:v>41480</c:v>
                </c:pt>
                <c:pt idx="8195">
                  <c:v>41481</c:v>
                </c:pt>
                <c:pt idx="8196">
                  <c:v>41482</c:v>
                </c:pt>
                <c:pt idx="8197">
                  <c:v>41483</c:v>
                </c:pt>
                <c:pt idx="8198">
                  <c:v>41484</c:v>
                </c:pt>
                <c:pt idx="8199">
                  <c:v>41485</c:v>
                </c:pt>
                <c:pt idx="8200">
                  <c:v>41486</c:v>
                </c:pt>
                <c:pt idx="8201">
                  <c:v>41487</c:v>
                </c:pt>
                <c:pt idx="8202">
                  <c:v>41488</c:v>
                </c:pt>
                <c:pt idx="8203">
                  <c:v>41489</c:v>
                </c:pt>
                <c:pt idx="8204">
                  <c:v>41490</c:v>
                </c:pt>
                <c:pt idx="8205">
                  <c:v>41491</c:v>
                </c:pt>
                <c:pt idx="8206">
                  <c:v>41492</c:v>
                </c:pt>
                <c:pt idx="8207">
                  <c:v>41493</c:v>
                </c:pt>
                <c:pt idx="8208">
                  <c:v>41494</c:v>
                </c:pt>
                <c:pt idx="8209">
                  <c:v>41495</c:v>
                </c:pt>
                <c:pt idx="8210">
                  <c:v>41496</c:v>
                </c:pt>
                <c:pt idx="8211">
                  <c:v>41497</c:v>
                </c:pt>
                <c:pt idx="8212">
                  <c:v>41498</c:v>
                </c:pt>
                <c:pt idx="8213">
                  <c:v>41499</c:v>
                </c:pt>
                <c:pt idx="8214">
                  <c:v>41500</c:v>
                </c:pt>
                <c:pt idx="8215">
                  <c:v>41501</c:v>
                </c:pt>
                <c:pt idx="8216">
                  <c:v>41502</c:v>
                </c:pt>
                <c:pt idx="8217">
                  <c:v>41503</c:v>
                </c:pt>
                <c:pt idx="8218">
                  <c:v>41504</c:v>
                </c:pt>
                <c:pt idx="8219">
                  <c:v>41505</c:v>
                </c:pt>
                <c:pt idx="8220">
                  <c:v>41506</c:v>
                </c:pt>
                <c:pt idx="8221">
                  <c:v>41507</c:v>
                </c:pt>
                <c:pt idx="8222">
                  <c:v>41508</c:v>
                </c:pt>
                <c:pt idx="8223">
                  <c:v>41509</c:v>
                </c:pt>
                <c:pt idx="8224">
                  <c:v>41510</c:v>
                </c:pt>
                <c:pt idx="8225">
                  <c:v>41511</c:v>
                </c:pt>
                <c:pt idx="8226">
                  <c:v>41512</c:v>
                </c:pt>
                <c:pt idx="8227">
                  <c:v>41513</c:v>
                </c:pt>
                <c:pt idx="8228">
                  <c:v>41514</c:v>
                </c:pt>
                <c:pt idx="8229">
                  <c:v>41515</c:v>
                </c:pt>
                <c:pt idx="8230">
                  <c:v>41516</c:v>
                </c:pt>
                <c:pt idx="8231">
                  <c:v>41517</c:v>
                </c:pt>
                <c:pt idx="8232">
                  <c:v>41518</c:v>
                </c:pt>
                <c:pt idx="8233">
                  <c:v>41519</c:v>
                </c:pt>
                <c:pt idx="8234">
                  <c:v>41520</c:v>
                </c:pt>
                <c:pt idx="8235">
                  <c:v>41521</c:v>
                </c:pt>
                <c:pt idx="8236">
                  <c:v>41522</c:v>
                </c:pt>
                <c:pt idx="8237">
                  <c:v>41523</c:v>
                </c:pt>
                <c:pt idx="8238">
                  <c:v>41524</c:v>
                </c:pt>
                <c:pt idx="8239">
                  <c:v>41525</c:v>
                </c:pt>
                <c:pt idx="8240">
                  <c:v>41526</c:v>
                </c:pt>
                <c:pt idx="8241">
                  <c:v>41527</c:v>
                </c:pt>
                <c:pt idx="8242">
                  <c:v>41528</c:v>
                </c:pt>
                <c:pt idx="8243">
                  <c:v>41529</c:v>
                </c:pt>
                <c:pt idx="8244">
                  <c:v>41530</c:v>
                </c:pt>
                <c:pt idx="8245">
                  <c:v>41531</c:v>
                </c:pt>
                <c:pt idx="8246">
                  <c:v>41532</c:v>
                </c:pt>
                <c:pt idx="8247">
                  <c:v>41533</c:v>
                </c:pt>
                <c:pt idx="8248">
                  <c:v>41534</c:v>
                </c:pt>
                <c:pt idx="8249">
                  <c:v>41535</c:v>
                </c:pt>
                <c:pt idx="8250">
                  <c:v>41536</c:v>
                </c:pt>
                <c:pt idx="8251">
                  <c:v>41537</c:v>
                </c:pt>
                <c:pt idx="8252">
                  <c:v>41538</c:v>
                </c:pt>
                <c:pt idx="8253">
                  <c:v>41539</c:v>
                </c:pt>
                <c:pt idx="8254">
                  <c:v>41540</c:v>
                </c:pt>
                <c:pt idx="8255">
                  <c:v>41541</c:v>
                </c:pt>
                <c:pt idx="8256">
                  <c:v>41542</c:v>
                </c:pt>
                <c:pt idx="8257">
                  <c:v>41543</c:v>
                </c:pt>
                <c:pt idx="8258">
                  <c:v>41544</c:v>
                </c:pt>
                <c:pt idx="8259">
                  <c:v>41545</c:v>
                </c:pt>
                <c:pt idx="8260">
                  <c:v>41546</c:v>
                </c:pt>
                <c:pt idx="8261">
                  <c:v>41547</c:v>
                </c:pt>
                <c:pt idx="8262">
                  <c:v>41760</c:v>
                </c:pt>
                <c:pt idx="8263">
                  <c:v>41761</c:v>
                </c:pt>
                <c:pt idx="8264">
                  <c:v>41762</c:v>
                </c:pt>
                <c:pt idx="8265">
                  <c:v>41763</c:v>
                </c:pt>
                <c:pt idx="8266">
                  <c:v>41764</c:v>
                </c:pt>
                <c:pt idx="8267">
                  <c:v>41765</c:v>
                </c:pt>
                <c:pt idx="8268">
                  <c:v>41766</c:v>
                </c:pt>
                <c:pt idx="8269">
                  <c:v>41767</c:v>
                </c:pt>
                <c:pt idx="8270">
                  <c:v>41768</c:v>
                </c:pt>
                <c:pt idx="8271">
                  <c:v>41769</c:v>
                </c:pt>
                <c:pt idx="8272">
                  <c:v>41770</c:v>
                </c:pt>
                <c:pt idx="8273">
                  <c:v>41771</c:v>
                </c:pt>
                <c:pt idx="8274">
                  <c:v>41772</c:v>
                </c:pt>
                <c:pt idx="8275">
                  <c:v>41773</c:v>
                </c:pt>
                <c:pt idx="8276">
                  <c:v>41774</c:v>
                </c:pt>
                <c:pt idx="8277">
                  <c:v>41775</c:v>
                </c:pt>
                <c:pt idx="8278">
                  <c:v>41776</c:v>
                </c:pt>
                <c:pt idx="8279">
                  <c:v>41777</c:v>
                </c:pt>
                <c:pt idx="8280">
                  <c:v>41778</c:v>
                </c:pt>
                <c:pt idx="8281">
                  <c:v>41779</c:v>
                </c:pt>
                <c:pt idx="8282">
                  <c:v>41780</c:v>
                </c:pt>
                <c:pt idx="8283">
                  <c:v>41781</c:v>
                </c:pt>
                <c:pt idx="8284">
                  <c:v>41782</c:v>
                </c:pt>
                <c:pt idx="8285">
                  <c:v>41783</c:v>
                </c:pt>
                <c:pt idx="8286">
                  <c:v>41784</c:v>
                </c:pt>
                <c:pt idx="8287">
                  <c:v>41785</c:v>
                </c:pt>
                <c:pt idx="8288">
                  <c:v>41786</c:v>
                </c:pt>
                <c:pt idx="8289">
                  <c:v>41787</c:v>
                </c:pt>
                <c:pt idx="8290">
                  <c:v>41788</c:v>
                </c:pt>
                <c:pt idx="8291">
                  <c:v>41789</c:v>
                </c:pt>
                <c:pt idx="8292">
                  <c:v>41790</c:v>
                </c:pt>
                <c:pt idx="8293">
                  <c:v>41791</c:v>
                </c:pt>
                <c:pt idx="8294">
                  <c:v>41792</c:v>
                </c:pt>
                <c:pt idx="8295">
                  <c:v>41793</c:v>
                </c:pt>
                <c:pt idx="8296">
                  <c:v>41794</c:v>
                </c:pt>
                <c:pt idx="8297">
                  <c:v>41795</c:v>
                </c:pt>
                <c:pt idx="8298">
                  <c:v>41796</c:v>
                </c:pt>
                <c:pt idx="8299">
                  <c:v>41797</c:v>
                </c:pt>
                <c:pt idx="8300">
                  <c:v>41798</c:v>
                </c:pt>
                <c:pt idx="8301">
                  <c:v>41799</c:v>
                </c:pt>
                <c:pt idx="8302">
                  <c:v>41800</c:v>
                </c:pt>
                <c:pt idx="8303">
                  <c:v>41801</c:v>
                </c:pt>
                <c:pt idx="8304">
                  <c:v>41802</c:v>
                </c:pt>
                <c:pt idx="8305">
                  <c:v>41803</c:v>
                </c:pt>
                <c:pt idx="8306">
                  <c:v>41804</c:v>
                </c:pt>
                <c:pt idx="8307">
                  <c:v>41805</c:v>
                </c:pt>
                <c:pt idx="8308">
                  <c:v>41806</c:v>
                </c:pt>
                <c:pt idx="8309">
                  <c:v>41807</c:v>
                </c:pt>
                <c:pt idx="8310">
                  <c:v>41808</c:v>
                </c:pt>
                <c:pt idx="8311">
                  <c:v>41809</c:v>
                </c:pt>
                <c:pt idx="8312">
                  <c:v>41810</c:v>
                </c:pt>
                <c:pt idx="8313">
                  <c:v>41811</c:v>
                </c:pt>
                <c:pt idx="8314">
                  <c:v>41812</c:v>
                </c:pt>
                <c:pt idx="8315">
                  <c:v>41813</c:v>
                </c:pt>
                <c:pt idx="8316">
                  <c:v>41814</c:v>
                </c:pt>
                <c:pt idx="8317">
                  <c:v>41815</c:v>
                </c:pt>
                <c:pt idx="8318">
                  <c:v>41816</c:v>
                </c:pt>
                <c:pt idx="8319">
                  <c:v>41817</c:v>
                </c:pt>
                <c:pt idx="8320">
                  <c:v>41818</c:v>
                </c:pt>
                <c:pt idx="8321">
                  <c:v>41819</c:v>
                </c:pt>
                <c:pt idx="8322">
                  <c:v>41820</c:v>
                </c:pt>
                <c:pt idx="8323">
                  <c:v>41821</c:v>
                </c:pt>
                <c:pt idx="8324">
                  <c:v>41822</c:v>
                </c:pt>
                <c:pt idx="8325">
                  <c:v>41823</c:v>
                </c:pt>
                <c:pt idx="8326">
                  <c:v>41824</c:v>
                </c:pt>
                <c:pt idx="8327">
                  <c:v>41825</c:v>
                </c:pt>
                <c:pt idx="8328">
                  <c:v>41826</c:v>
                </c:pt>
                <c:pt idx="8329">
                  <c:v>41827</c:v>
                </c:pt>
                <c:pt idx="8330">
                  <c:v>41828</c:v>
                </c:pt>
                <c:pt idx="8331">
                  <c:v>41829</c:v>
                </c:pt>
                <c:pt idx="8332">
                  <c:v>41830</c:v>
                </c:pt>
                <c:pt idx="8333">
                  <c:v>41831</c:v>
                </c:pt>
                <c:pt idx="8334">
                  <c:v>41832</c:v>
                </c:pt>
                <c:pt idx="8335">
                  <c:v>41833</c:v>
                </c:pt>
                <c:pt idx="8336">
                  <c:v>41834</c:v>
                </c:pt>
                <c:pt idx="8337">
                  <c:v>41835</c:v>
                </c:pt>
                <c:pt idx="8338">
                  <c:v>41836</c:v>
                </c:pt>
                <c:pt idx="8339">
                  <c:v>41837</c:v>
                </c:pt>
                <c:pt idx="8340">
                  <c:v>41838</c:v>
                </c:pt>
                <c:pt idx="8341">
                  <c:v>41839</c:v>
                </c:pt>
                <c:pt idx="8342">
                  <c:v>41840</c:v>
                </c:pt>
                <c:pt idx="8343">
                  <c:v>41841</c:v>
                </c:pt>
                <c:pt idx="8344">
                  <c:v>41842</c:v>
                </c:pt>
                <c:pt idx="8345">
                  <c:v>41843</c:v>
                </c:pt>
                <c:pt idx="8346">
                  <c:v>41844</c:v>
                </c:pt>
                <c:pt idx="8347">
                  <c:v>41845</c:v>
                </c:pt>
                <c:pt idx="8348">
                  <c:v>41846</c:v>
                </c:pt>
                <c:pt idx="8349">
                  <c:v>41847</c:v>
                </c:pt>
                <c:pt idx="8350">
                  <c:v>41848</c:v>
                </c:pt>
                <c:pt idx="8351">
                  <c:v>41849</c:v>
                </c:pt>
                <c:pt idx="8352">
                  <c:v>41850</c:v>
                </c:pt>
                <c:pt idx="8353">
                  <c:v>41851</c:v>
                </c:pt>
                <c:pt idx="8354">
                  <c:v>41852</c:v>
                </c:pt>
                <c:pt idx="8355">
                  <c:v>41853</c:v>
                </c:pt>
                <c:pt idx="8356">
                  <c:v>41854</c:v>
                </c:pt>
                <c:pt idx="8357">
                  <c:v>41855</c:v>
                </c:pt>
                <c:pt idx="8358">
                  <c:v>41856</c:v>
                </c:pt>
                <c:pt idx="8359">
                  <c:v>41857</c:v>
                </c:pt>
                <c:pt idx="8360">
                  <c:v>41858</c:v>
                </c:pt>
                <c:pt idx="8361">
                  <c:v>41859</c:v>
                </c:pt>
                <c:pt idx="8362">
                  <c:v>41860</c:v>
                </c:pt>
                <c:pt idx="8363">
                  <c:v>41861</c:v>
                </c:pt>
                <c:pt idx="8364">
                  <c:v>41862</c:v>
                </c:pt>
                <c:pt idx="8365">
                  <c:v>41863</c:v>
                </c:pt>
                <c:pt idx="8366">
                  <c:v>41864</c:v>
                </c:pt>
                <c:pt idx="8367">
                  <c:v>41865</c:v>
                </c:pt>
                <c:pt idx="8368">
                  <c:v>41866</c:v>
                </c:pt>
                <c:pt idx="8369">
                  <c:v>41867</c:v>
                </c:pt>
                <c:pt idx="8370">
                  <c:v>41868</c:v>
                </c:pt>
                <c:pt idx="8371">
                  <c:v>41869</c:v>
                </c:pt>
                <c:pt idx="8372">
                  <c:v>41870</c:v>
                </c:pt>
                <c:pt idx="8373">
                  <c:v>41871</c:v>
                </c:pt>
                <c:pt idx="8374">
                  <c:v>41872</c:v>
                </c:pt>
                <c:pt idx="8375">
                  <c:v>41873</c:v>
                </c:pt>
                <c:pt idx="8376">
                  <c:v>41874</c:v>
                </c:pt>
                <c:pt idx="8377">
                  <c:v>41875</c:v>
                </c:pt>
                <c:pt idx="8378">
                  <c:v>41876</c:v>
                </c:pt>
                <c:pt idx="8379">
                  <c:v>41877</c:v>
                </c:pt>
                <c:pt idx="8380">
                  <c:v>41878</c:v>
                </c:pt>
                <c:pt idx="8381">
                  <c:v>41879</c:v>
                </c:pt>
                <c:pt idx="8382">
                  <c:v>41880</c:v>
                </c:pt>
                <c:pt idx="8383">
                  <c:v>41881</c:v>
                </c:pt>
                <c:pt idx="8384">
                  <c:v>41882</c:v>
                </c:pt>
                <c:pt idx="8385">
                  <c:v>41883</c:v>
                </c:pt>
                <c:pt idx="8386">
                  <c:v>41884</c:v>
                </c:pt>
                <c:pt idx="8387">
                  <c:v>41885</c:v>
                </c:pt>
                <c:pt idx="8388">
                  <c:v>41886</c:v>
                </c:pt>
                <c:pt idx="8389">
                  <c:v>41887</c:v>
                </c:pt>
                <c:pt idx="8390">
                  <c:v>41888</c:v>
                </c:pt>
                <c:pt idx="8391">
                  <c:v>41889</c:v>
                </c:pt>
                <c:pt idx="8392">
                  <c:v>41890</c:v>
                </c:pt>
                <c:pt idx="8393">
                  <c:v>41891</c:v>
                </c:pt>
                <c:pt idx="8394">
                  <c:v>41892</c:v>
                </c:pt>
                <c:pt idx="8395">
                  <c:v>41893</c:v>
                </c:pt>
                <c:pt idx="8396">
                  <c:v>41894</c:v>
                </c:pt>
                <c:pt idx="8397">
                  <c:v>41895</c:v>
                </c:pt>
                <c:pt idx="8398">
                  <c:v>41896</c:v>
                </c:pt>
                <c:pt idx="8399">
                  <c:v>41897</c:v>
                </c:pt>
                <c:pt idx="8400">
                  <c:v>41898</c:v>
                </c:pt>
                <c:pt idx="8401">
                  <c:v>41899</c:v>
                </c:pt>
                <c:pt idx="8402">
                  <c:v>41900</c:v>
                </c:pt>
                <c:pt idx="8403">
                  <c:v>41901</c:v>
                </c:pt>
                <c:pt idx="8404">
                  <c:v>41902</c:v>
                </c:pt>
                <c:pt idx="8405">
                  <c:v>41903</c:v>
                </c:pt>
                <c:pt idx="8406">
                  <c:v>41904</c:v>
                </c:pt>
                <c:pt idx="8407">
                  <c:v>41905</c:v>
                </c:pt>
                <c:pt idx="8408">
                  <c:v>41906</c:v>
                </c:pt>
                <c:pt idx="8409">
                  <c:v>41907</c:v>
                </c:pt>
                <c:pt idx="8410">
                  <c:v>41908</c:v>
                </c:pt>
                <c:pt idx="8411">
                  <c:v>41909</c:v>
                </c:pt>
                <c:pt idx="8412">
                  <c:v>41910</c:v>
                </c:pt>
                <c:pt idx="8413">
                  <c:v>41911</c:v>
                </c:pt>
                <c:pt idx="8414">
                  <c:v>41912</c:v>
                </c:pt>
              </c:numCache>
            </c:numRef>
          </c:cat>
          <c:val>
            <c:numRef>
              <c:f>[0]!WBG_ISWC</c:f>
              <c:numCache>
                <c:formatCode>0.00</c:formatCode>
                <c:ptCount val="8415"/>
                <c:pt idx="0">
                  <c:v>0</c:v>
                </c:pt>
                <c:pt idx="1">
                  <c:v>0</c:v>
                </c:pt>
                <c:pt idx="2">
                  <c:v>0</c:v>
                </c:pt>
                <c:pt idx="3">
                  <c:v>0</c:v>
                </c:pt>
                <c:pt idx="4">
                  <c:v>0</c:v>
                </c:pt>
                <c:pt idx="5">
                  <c:v>0</c:v>
                </c:pt>
                <c:pt idx="6">
                  <c:v>0</c:v>
                </c:pt>
                <c:pt idx="7">
                  <c:v>0</c:v>
                </c:pt>
                <c:pt idx="8">
                  <c:v>0</c:v>
                </c:pt>
                <c:pt idx="9">
                  <c:v>0</c:v>
                </c:pt>
                <c:pt idx="10">
                  <c:v>0</c:v>
                </c:pt>
                <c:pt idx="11">
                  <c:v>0</c:v>
                </c:pt>
                <c:pt idx="12">
                  <c:v>0</c:v>
                </c:pt>
                <c:pt idx="13">
                  <c:v>0</c:v>
                </c:pt>
                <c:pt idx="14">
                  <c:v>0</c:v>
                </c:pt>
                <c:pt idx="15">
                  <c:v>0</c:v>
                </c:pt>
                <c:pt idx="16">
                  <c:v>0</c:v>
                </c:pt>
                <c:pt idx="17">
                  <c:v>0</c:v>
                </c:pt>
                <c:pt idx="18">
                  <c:v>0</c:v>
                </c:pt>
                <c:pt idx="19">
                  <c:v>0</c:v>
                </c:pt>
                <c:pt idx="20">
                  <c:v>0</c:v>
                </c:pt>
                <c:pt idx="21">
                  <c:v>0</c:v>
                </c:pt>
                <c:pt idx="22">
                  <c:v>0</c:v>
                </c:pt>
                <c:pt idx="23">
                  <c:v>0</c:v>
                </c:pt>
                <c:pt idx="24">
                  <c:v>0</c:v>
                </c:pt>
                <c:pt idx="25">
                  <c:v>0</c:v>
                </c:pt>
                <c:pt idx="26">
                  <c:v>0</c:v>
                </c:pt>
                <c:pt idx="27">
                  <c:v>0</c:v>
                </c:pt>
                <c:pt idx="28">
                  <c:v>0</c:v>
                </c:pt>
                <c:pt idx="29">
                  <c:v>0</c:v>
                </c:pt>
                <c:pt idx="30">
                  <c:v>0</c:v>
                </c:pt>
                <c:pt idx="31">
                  <c:v>0</c:v>
                </c:pt>
                <c:pt idx="32">
                  <c:v>0</c:v>
                </c:pt>
                <c:pt idx="33">
                  <c:v>0</c:v>
                </c:pt>
                <c:pt idx="34">
                  <c:v>0</c:v>
                </c:pt>
                <c:pt idx="35">
                  <c:v>0</c:v>
                </c:pt>
                <c:pt idx="36">
                  <c:v>0</c:v>
                </c:pt>
                <c:pt idx="37">
                  <c:v>0</c:v>
                </c:pt>
                <c:pt idx="38">
                  <c:v>0</c:v>
                </c:pt>
                <c:pt idx="39">
                  <c:v>0</c:v>
                </c:pt>
                <c:pt idx="40">
                  <c:v>0</c:v>
                </c:pt>
                <c:pt idx="41">
                  <c:v>0</c:v>
                </c:pt>
                <c:pt idx="42">
                  <c:v>0</c:v>
                </c:pt>
                <c:pt idx="43">
                  <c:v>0</c:v>
                </c:pt>
                <c:pt idx="44">
                  <c:v>0</c:v>
                </c:pt>
                <c:pt idx="45">
                  <c:v>0</c:v>
                </c:pt>
                <c:pt idx="46">
                  <c:v>0</c:v>
                </c:pt>
                <c:pt idx="47">
                  <c:v>0</c:v>
                </c:pt>
                <c:pt idx="48">
                  <c:v>0</c:v>
                </c:pt>
                <c:pt idx="49">
                  <c:v>0</c:v>
                </c:pt>
                <c:pt idx="50">
                  <c:v>0</c:v>
                </c:pt>
                <c:pt idx="51">
                  <c:v>0</c:v>
                </c:pt>
                <c:pt idx="52">
                  <c:v>0</c:v>
                </c:pt>
                <c:pt idx="53">
                  <c:v>0</c:v>
                </c:pt>
                <c:pt idx="54">
                  <c:v>0</c:v>
                </c:pt>
                <c:pt idx="55">
                  <c:v>0</c:v>
                </c:pt>
                <c:pt idx="56">
                  <c:v>0</c:v>
                </c:pt>
                <c:pt idx="57">
                  <c:v>0</c:v>
                </c:pt>
                <c:pt idx="58">
                  <c:v>0</c:v>
                </c:pt>
                <c:pt idx="59">
                  <c:v>0</c:v>
                </c:pt>
                <c:pt idx="60">
                  <c:v>0</c:v>
                </c:pt>
                <c:pt idx="61">
                  <c:v>0</c:v>
                </c:pt>
                <c:pt idx="62">
                  <c:v>0</c:v>
                </c:pt>
                <c:pt idx="63">
                  <c:v>0</c:v>
                </c:pt>
                <c:pt idx="64">
                  <c:v>0</c:v>
                </c:pt>
                <c:pt idx="65">
                  <c:v>0</c:v>
                </c:pt>
                <c:pt idx="66">
                  <c:v>0</c:v>
                </c:pt>
                <c:pt idx="67">
                  <c:v>0</c:v>
                </c:pt>
                <c:pt idx="68">
                  <c:v>0</c:v>
                </c:pt>
                <c:pt idx="69">
                  <c:v>0</c:v>
                </c:pt>
                <c:pt idx="70">
                  <c:v>0</c:v>
                </c:pt>
                <c:pt idx="71">
                  <c:v>0</c:v>
                </c:pt>
                <c:pt idx="72">
                  <c:v>0</c:v>
                </c:pt>
                <c:pt idx="73">
                  <c:v>0</c:v>
                </c:pt>
                <c:pt idx="74">
                  <c:v>0</c:v>
                </c:pt>
                <c:pt idx="75">
                  <c:v>0</c:v>
                </c:pt>
                <c:pt idx="76">
                  <c:v>0</c:v>
                </c:pt>
                <c:pt idx="77">
                  <c:v>0</c:v>
                </c:pt>
                <c:pt idx="78">
                  <c:v>0</c:v>
                </c:pt>
                <c:pt idx="79">
                  <c:v>0</c:v>
                </c:pt>
                <c:pt idx="80">
                  <c:v>0</c:v>
                </c:pt>
                <c:pt idx="81">
                  <c:v>0</c:v>
                </c:pt>
                <c:pt idx="82">
                  <c:v>0</c:v>
                </c:pt>
                <c:pt idx="83">
                  <c:v>0</c:v>
                </c:pt>
                <c:pt idx="84">
                  <c:v>0</c:v>
                </c:pt>
                <c:pt idx="85">
                  <c:v>0</c:v>
                </c:pt>
                <c:pt idx="86">
                  <c:v>0</c:v>
                </c:pt>
                <c:pt idx="87">
                  <c:v>0</c:v>
                </c:pt>
                <c:pt idx="88">
                  <c:v>0</c:v>
                </c:pt>
                <c:pt idx="89">
                  <c:v>0</c:v>
                </c:pt>
                <c:pt idx="90">
                  <c:v>0</c:v>
                </c:pt>
                <c:pt idx="91">
                  <c:v>0</c:v>
                </c:pt>
                <c:pt idx="92">
                  <c:v>0</c:v>
                </c:pt>
                <c:pt idx="93">
                  <c:v>0</c:v>
                </c:pt>
                <c:pt idx="94">
                  <c:v>0</c:v>
                </c:pt>
                <c:pt idx="95">
                  <c:v>0</c:v>
                </c:pt>
                <c:pt idx="96">
                  <c:v>0</c:v>
                </c:pt>
                <c:pt idx="97">
                  <c:v>0</c:v>
                </c:pt>
                <c:pt idx="98">
                  <c:v>0</c:v>
                </c:pt>
                <c:pt idx="99">
                  <c:v>0</c:v>
                </c:pt>
                <c:pt idx="100">
                  <c:v>0</c:v>
                </c:pt>
                <c:pt idx="101">
                  <c:v>0</c:v>
                </c:pt>
                <c:pt idx="102">
                  <c:v>0</c:v>
                </c:pt>
                <c:pt idx="103">
                  <c:v>0</c:v>
                </c:pt>
                <c:pt idx="104">
                  <c:v>0</c:v>
                </c:pt>
                <c:pt idx="105">
                  <c:v>0</c:v>
                </c:pt>
                <c:pt idx="106">
                  <c:v>0</c:v>
                </c:pt>
                <c:pt idx="107">
                  <c:v>0</c:v>
                </c:pt>
                <c:pt idx="108">
                  <c:v>0</c:v>
                </c:pt>
                <c:pt idx="109">
                  <c:v>0</c:v>
                </c:pt>
                <c:pt idx="110">
                  <c:v>0</c:v>
                </c:pt>
                <c:pt idx="111">
                  <c:v>0</c:v>
                </c:pt>
                <c:pt idx="112">
                  <c:v>0</c:v>
                </c:pt>
                <c:pt idx="113">
                  <c:v>0</c:v>
                </c:pt>
                <c:pt idx="114">
                  <c:v>0</c:v>
                </c:pt>
                <c:pt idx="115">
                  <c:v>0</c:v>
                </c:pt>
                <c:pt idx="116">
                  <c:v>0</c:v>
                </c:pt>
                <c:pt idx="117">
                  <c:v>0</c:v>
                </c:pt>
                <c:pt idx="118">
                  <c:v>0</c:v>
                </c:pt>
                <c:pt idx="119">
                  <c:v>0</c:v>
                </c:pt>
                <c:pt idx="120">
                  <c:v>0</c:v>
                </c:pt>
                <c:pt idx="121">
                  <c:v>0</c:v>
                </c:pt>
                <c:pt idx="122">
                  <c:v>0</c:v>
                </c:pt>
                <c:pt idx="123">
                  <c:v>0</c:v>
                </c:pt>
                <c:pt idx="124">
                  <c:v>0</c:v>
                </c:pt>
                <c:pt idx="125">
                  <c:v>0</c:v>
                </c:pt>
                <c:pt idx="126">
                  <c:v>0</c:v>
                </c:pt>
                <c:pt idx="127">
                  <c:v>0</c:v>
                </c:pt>
                <c:pt idx="128">
                  <c:v>0</c:v>
                </c:pt>
                <c:pt idx="129">
                  <c:v>0</c:v>
                </c:pt>
                <c:pt idx="130">
                  <c:v>0</c:v>
                </c:pt>
                <c:pt idx="131">
                  <c:v>0</c:v>
                </c:pt>
                <c:pt idx="132">
                  <c:v>0</c:v>
                </c:pt>
                <c:pt idx="133">
                  <c:v>0</c:v>
                </c:pt>
                <c:pt idx="134">
                  <c:v>0</c:v>
                </c:pt>
                <c:pt idx="135">
                  <c:v>0</c:v>
                </c:pt>
                <c:pt idx="136">
                  <c:v>0</c:v>
                </c:pt>
                <c:pt idx="137">
                  <c:v>0</c:v>
                </c:pt>
                <c:pt idx="138">
                  <c:v>0</c:v>
                </c:pt>
                <c:pt idx="139">
                  <c:v>0</c:v>
                </c:pt>
                <c:pt idx="140">
                  <c:v>0</c:v>
                </c:pt>
                <c:pt idx="141">
                  <c:v>0</c:v>
                </c:pt>
                <c:pt idx="142">
                  <c:v>0</c:v>
                </c:pt>
                <c:pt idx="143">
                  <c:v>0</c:v>
                </c:pt>
                <c:pt idx="144">
                  <c:v>0</c:v>
                </c:pt>
                <c:pt idx="145">
                  <c:v>0</c:v>
                </c:pt>
                <c:pt idx="146">
                  <c:v>0</c:v>
                </c:pt>
                <c:pt idx="147">
                  <c:v>0</c:v>
                </c:pt>
                <c:pt idx="148">
                  <c:v>0</c:v>
                </c:pt>
                <c:pt idx="149">
                  <c:v>0</c:v>
                </c:pt>
                <c:pt idx="150">
                  <c:v>0</c:v>
                </c:pt>
                <c:pt idx="151">
                  <c:v>0</c:v>
                </c:pt>
                <c:pt idx="152">
                  <c:v>0</c:v>
                </c:pt>
                <c:pt idx="153">
                  <c:v>0</c:v>
                </c:pt>
                <c:pt idx="154">
                  <c:v>0</c:v>
                </c:pt>
                <c:pt idx="155">
                  <c:v>0</c:v>
                </c:pt>
                <c:pt idx="156">
                  <c:v>0</c:v>
                </c:pt>
                <c:pt idx="157">
                  <c:v>0</c:v>
                </c:pt>
                <c:pt idx="158">
                  <c:v>0</c:v>
                </c:pt>
                <c:pt idx="159">
                  <c:v>0</c:v>
                </c:pt>
                <c:pt idx="160">
                  <c:v>0</c:v>
                </c:pt>
                <c:pt idx="161">
                  <c:v>0</c:v>
                </c:pt>
                <c:pt idx="162">
                  <c:v>0</c:v>
                </c:pt>
                <c:pt idx="163">
                  <c:v>0</c:v>
                </c:pt>
                <c:pt idx="164">
                  <c:v>0</c:v>
                </c:pt>
                <c:pt idx="165">
                  <c:v>0</c:v>
                </c:pt>
                <c:pt idx="166">
                  <c:v>0</c:v>
                </c:pt>
                <c:pt idx="167">
                  <c:v>0</c:v>
                </c:pt>
                <c:pt idx="168">
                  <c:v>0</c:v>
                </c:pt>
                <c:pt idx="169">
                  <c:v>0</c:v>
                </c:pt>
                <c:pt idx="170">
                  <c:v>0</c:v>
                </c:pt>
                <c:pt idx="171">
                  <c:v>0</c:v>
                </c:pt>
                <c:pt idx="172">
                  <c:v>0</c:v>
                </c:pt>
                <c:pt idx="173">
                  <c:v>0</c:v>
                </c:pt>
                <c:pt idx="174">
                  <c:v>0</c:v>
                </c:pt>
                <c:pt idx="175">
                  <c:v>0</c:v>
                </c:pt>
                <c:pt idx="176">
                  <c:v>0</c:v>
                </c:pt>
                <c:pt idx="177">
                  <c:v>0</c:v>
                </c:pt>
                <c:pt idx="178">
                  <c:v>0</c:v>
                </c:pt>
                <c:pt idx="179">
                  <c:v>0</c:v>
                </c:pt>
                <c:pt idx="180">
                  <c:v>0</c:v>
                </c:pt>
                <c:pt idx="181">
                  <c:v>0</c:v>
                </c:pt>
                <c:pt idx="182">
                  <c:v>0</c:v>
                </c:pt>
                <c:pt idx="183">
                  <c:v>0</c:v>
                </c:pt>
                <c:pt idx="184">
                  <c:v>0</c:v>
                </c:pt>
                <c:pt idx="185">
                  <c:v>0</c:v>
                </c:pt>
                <c:pt idx="186">
                  <c:v>0</c:v>
                </c:pt>
                <c:pt idx="187">
                  <c:v>0</c:v>
                </c:pt>
                <c:pt idx="188">
                  <c:v>0</c:v>
                </c:pt>
                <c:pt idx="189">
                  <c:v>0</c:v>
                </c:pt>
                <c:pt idx="190">
                  <c:v>0</c:v>
                </c:pt>
                <c:pt idx="191">
                  <c:v>0</c:v>
                </c:pt>
                <c:pt idx="192">
                  <c:v>0</c:v>
                </c:pt>
                <c:pt idx="193">
                  <c:v>0</c:v>
                </c:pt>
                <c:pt idx="194">
                  <c:v>0</c:v>
                </c:pt>
                <c:pt idx="195">
                  <c:v>0</c:v>
                </c:pt>
                <c:pt idx="196">
                  <c:v>0</c:v>
                </c:pt>
                <c:pt idx="197">
                  <c:v>0</c:v>
                </c:pt>
                <c:pt idx="198">
                  <c:v>0</c:v>
                </c:pt>
                <c:pt idx="199">
                  <c:v>0</c:v>
                </c:pt>
                <c:pt idx="200">
                  <c:v>0</c:v>
                </c:pt>
                <c:pt idx="201">
                  <c:v>0</c:v>
                </c:pt>
                <c:pt idx="202">
                  <c:v>0</c:v>
                </c:pt>
                <c:pt idx="203">
                  <c:v>0</c:v>
                </c:pt>
                <c:pt idx="204">
                  <c:v>0</c:v>
                </c:pt>
                <c:pt idx="205">
                  <c:v>0</c:v>
                </c:pt>
                <c:pt idx="206">
                  <c:v>0</c:v>
                </c:pt>
                <c:pt idx="207">
                  <c:v>0</c:v>
                </c:pt>
                <c:pt idx="208">
                  <c:v>0</c:v>
                </c:pt>
                <c:pt idx="209">
                  <c:v>0</c:v>
                </c:pt>
                <c:pt idx="210">
                  <c:v>0</c:v>
                </c:pt>
                <c:pt idx="211">
                  <c:v>0</c:v>
                </c:pt>
                <c:pt idx="212">
                  <c:v>0</c:v>
                </c:pt>
                <c:pt idx="213">
                  <c:v>0</c:v>
                </c:pt>
                <c:pt idx="214">
                  <c:v>0</c:v>
                </c:pt>
                <c:pt idx="215">
                  <c:v>0</c:v>
                </c:pt>
                <c:pt idx="216">
                  <c:v>0</c:v>
                </c:pt>
                <c:pt idx="217">
                  <c:v>0</c:v>
                </c:pt>
                <c:pt idx="218">
                  <c:v>0</c:v>
                </c:pt>
                <c:pt idx="219">
                  <c:v>0</c:v>
                </c:pt>
                <c:pt idx="220">
                  <c:v>0</c:v>
                </c:pt>
                <c:pt idx="221">
                  <c:v>0</c:v>
                </c:pt>
                <c:pt idx="222">
                  <c:v>0</c:v>
                </c:pt>
                <c:pt idx="223">
                  <c:v>0</c:v>
                </c:pt>
                <c:pt idx="224">
                  <c:v>0</c:v>
                </c:pt>
                <c:pt idx="225">
                  <c:v>0</c:v>
                </c:pt>
                <c:pt idx="226">
                  <c:v>0</c:v>
                </c:pt>
                <c:pt idx="227">
                  <c:v>0</c:v>
                </c:pt>
                <c:pt idx="228">
                  <c:v>0</c:v>
                </c:pt>
                <c:pt idx="229">
                  <c:v>0</c:v>
                </c:pt>
                <c:pt idx="230">
                  <c:v>0</c:v>
                </c:pt>
                <c:pt idx="231">
                  <c:v>0</c:v>
                </c:pt>
                <c:pt idx="232">
                  <c:v>0</c:v>
                </c:pt>
                <c:pt idx="233">
                  <c:v>0</c:v>
                </c:pt>
                <c:pt idx="234">
                  <c:v>0</c:v>
                </c:pt>
                <c:pt idx="235">
                  <c:v>0</c:v>
                </c:pt>
                <c:pt idx="236">
                  <c:v>0</c:v>
                </c:pt>
                <c:pt idx="237">
                  <c:v>0</c:v>
                </c:pt>
                <c:pt idx="238">
                  <c:v>0</c:v>
                </c:pt>
                <c:pt idx="239">
                  <c:v>0</c:v>
                </c:pt>
                <c:pt idx="240">
                  <c:v>0</c:v>
                </c:pt>
                <c:pt idx="241">
                  <c:v>0</c:v>
                </c:pt>
                <c:pt idx="242">
                  <c:v>0</c:v>
                </c:pt>
                <c:pt idx="243">
                  <c:v>0</c:v>
                </c:pt>
                <c:pt idx="244">
                  <c:v>0</c:v>
                </c:pt>
                <c:pt idx="245">
                  <c:v>0</c:v>
                </c:pt>
                <c:pt idx="246">
                  <c:v>0</c:v>
                </c:pt>
                <c:pt idx="247">
                  <c:v>0</c:v>
                </c:pt>
                <c:pt idx="248">
                  <c:v>0</c:v>
                </c:pt>
                <c:pt idx="249">
                  <c:v>0</c:v>
                </c:pt>
                <c:pt idx="250">
                  <c:v>0</c:v>
                </c:pt>
                <c:pt idx="251">
                  <c:v>0</c:v>
                </c:pt>
                <c:pt idx="252">
                  <c:v>0</c:v>
                </c:pt>
                <c:pt idx="253">
                  <c:v>0</c:v>
                </c:pt>
                <c:pt idx="254">
                  <c:v>0</c:v>
                </c:pt>
                <c:pt idx="255">
                  <c:v>0</c:v>
                </c:pt>
                <c:pt idx="256">
                  <c:v>0</c:v>
                </c:pt>
                <c:pt idx="257">
                  <c:v>0</c:v>
                </c:pt>
                <c:pt idx="258">
                  <c:v>0</c:v>
                </c:pt>
                <c:pt idx="259">
                  <c:v>0</c:v>
                </c:pt>
                <c:pt idx="260">
                  <c:v>0</c:v>
                </c:pt>
                <c:pt idx="261">
                  <c:v>0</c:v>
                </c:pt>
                <c:pt idx="262">
                  <c:v>0</c:v>
                </c:pt>
                <c:pt idx="263">
                  <c:v>0</c:v>
                </c:pt>
                <c:pt idx="264">
                  <c:v>0</c:v>
                </c:pt>
                <c:pt idx="265">
                  <c:v>0</c:v>
                </c:pt>
                <c:pt idx="266">
                  <c:v>0</c:v>
                </c:pt>
                <c:pt idx="267">
                  <c:v>0</c:v>
                </c:pt>
                <c:pt idx="268">
                  <c:v>0</c:v>
                </c:pt>
                <c:pt idx="269">
                  <c:v>0</c:v>
                </c:pt>
                <c:pt idx="270">
                  <c:v>0</c:v>
                </c:pt>
                <c:pt idx="271">
                  <c:v>0</c:v>
                </c:pt>
                <c:pt idx="272">
                  <c:v>0</c:v>
                </c:pt>
                <c:pt idx="273">
                  <c:v>0</c:v>
                </c:pt>
                <c:pt idx="274">
                  <c:v>0</c:v>
                </c:pt>
                <c:pt idx="275">
                  <c:v>0</c:v>
                </c:pt>
                <c:pt idx="276">
                  <c:v>0</c:v>
                </c:pt>
                <c:pt idx="277">
                  <c:v>0</c:v>
                </c:pt>
                <c:pt idx="278">
                  <c:v>0</c:v>
                </c:pt>
                <c:pt idx="279">
                  <c:v>0</c:v>
                </c:pt>
                <c:pt idx="280">
                  <c:v>0</c:v>
                </c:pt>
                <c:pt idx="281">
                  <c:v>0</c:v>
                </c:pt>
                <c:pt idx="282">
                  <c:v>0</c:v>
                </c:pt>
                <c:pt idx="283">
                  <c:v>0</c:v>
                </c:pt>
                <c:pt idx="284">
                  <c:v>0</c:v>
                </c:pt>
                <c:pt idx="285">
                  <c:v>0</c:v>
                </c:pt>
                <c:pt idx="286">
                  <c:v>0</c:v>
                </c:pt>
                <c:pt idx="287">
                  <c:v>0</c:v>
                </c:pt>
                <c:pt idx="288">
                  <c:v>0</c:v>
                </c:pt>
                <c:pt idx="289">
                  <c:v>0</c:v>
                </c:pt>
                <c:pt idx="290">
                  <c:v>0</c:v>
                </c:pt>
                <c:pt idx="291">
                  <c:v>0</c:v>
                </c:pt>
                <c:pt idx="292">
                  <c:v>0</c:v>
                </c:pt>
                <c:pt idx="293">
                  <c:v>0</c:v>
                </c:pt>
                <c:pt idx="294">
                  <c:v>0</c:v>
                </c:pt>
                <c:pt idx="295">
                  <c:v>0</c:v>
                </c:pt>
                <c:pt idx="296">
                  <c:v>0</c:v>
                </c:pt>
                <c:pt idx="297">
                  <c:v>0</c:v>
                </c:pt>
                <c:pt idx="298">
                  <c:v>0</c:v>
                </c:pt>
                <c:pt idx="299">
                  <c:v>0</c:v>
                </c:pt>
                <c:pt idx="300">
                  <c:v>0</c:v>
                </c:pt>
                <c:pt idx="301">
                  <c:v>0</c:v>
                </c:pt>
                <c:pt idx="302">
                  <c:v>0</c:v>
                </c:pt>
                <c:pt idx="303">
                  <c:v>0</c:v>
                </c:pt>
                <c:pt idx="304">
                  <c:v>0</c:v>
                </c:pt>
                <c:pt idx="305">
                  <c:v>0</c:v>
                </c:pt>
                <c:pt idx="306">
                  <c:v>0</c:v>
                </c:pt>
                <c:pt idx="307">
                  <c:v>0</c:v>
                </c:pt>
                <c:pt idx="308">
                  <c:v>0</c:v>
                </c:pt>
                <c:pt idx="309">
                  <c:v>0</c:v>
                </c:pt>
                <c:pt idx="310">
                  <c:v>0</c:v>
                </c:pt>
                <c:pt idx="311">
                  <c:v>0</c:v>
                </c:pt>
                <c:pt idx="312">
                  <c:v>0</c:v>
                </c:pt>
                <c:pt idx="313">
                  <c:v>0</c:v>
                </c:pt>
                <c:pt idx="314">
                  <c:v>0</c:v>
                </c:pt>
                <c:pt idx="315">
                  <c:v>0</c:v>
                </c:pt>
                <c:pt idx="316">
                  <c:v>0</c:v>
                </c:pt>
                <c:pt idx="317">
                  <c:v>0</c:v>
                </c:pt>
                <c:pt idx="318">
                  <c:v>0</c:v>
                </c:pt>
                <c:pt idx="319">
                  <c:v>0</c:v>
                </c:pt>
                <c:pt idx="320">
                  <c:v>0</c:v>
                </c:pt>
                <c:pt idx="321">
                  <c:v>0</c:v>
                </c:pt>
                <c:pt idx="322">
                  <c:v>0</c:v>
                </c:pt>
                <c:pt idx="323">
                  <c:v>0</c:v>
                </c:pt>
                <c:pt idx="324">
                  <c:v>0</c:v>
                </c:pt>
                <c:pt idx="325">
                  <c:v>0</c:v>
                </c:pt>
                <c:pt idx="326">
                  <c:v>0</c:v>
                </c:pt>
                <c:pt idx="327">
                  <c:v>0</c:v>
                </c:pt>
                <c:pt idx="328">
                  <c:v>0</c:v>
                </c:pt>
                <c:pt idx="329">
                  <c:v>0</c:v>
                </c:pt>
                <c:pt idx="330">
                  <c:v>0</c:v>
                </c:pt>
                <c:pt idx="331">
                  <c:v>0</c:v>
                </c:pt>
                <c:pt idx="332">
                  <c:v>0</c:v>
                </c:pt>
                <c:pt idx="333">
                  <c:v>0</c:v>
                </c:pt>
                <c:pt idx="334">
                  <c:v>0</c:v>
                </c:pt>
                <c:pt idx="335">
                  <c:v>0</c:v>
                </c:pt>
                <c:pt idx="336">
                  <c:v>0</c:v>
                </c:pt>
                <c:pt idx="337">
                  <c:v>0</c:v>
                </c:pt>
                <c:pt idx="338">
                  <c:v>0</c:v>
                </c:pt>
                <c:pt idx="339">
                  <c:v>0</c:v>
                </c:pt>
                <c:pt idx="340">
                  <c:v>0</c:v>
                </c:pt>
                <c:pt idx="341">
                  <c:v>0</c:v>
                </c:pt>
                <c:pt idx="342">
                  <c:v>0</c:v>
                </c:pt>
                <c:pt idx="343">
                  <c:v>0</c:v>
                </c:pt>
                <c:pt idx="344">
                  <c:v>0</c:v>
                </c:pt>
                <c:pt idx="345">
                  <c:v>0</c:v>
                </c:pt>
                <c:pt idx="346">
                  <c:v>0</c:v>
                </c:pt>
                <c:pt idx="347">
                  <c:v>0</c:v>
                </c:pt>
                <c:pt idx="348">
                  <c:v>0</c:v>
                </c:pt>
                <c:pt idx="349">
                  <c:v>0</c:v>
                </c:pt>
                <c:pt idx="350">
                  <c:v>0</c:v>
                </c:pt>
                <c:pt idx="351">
                  <c:v>0</c:v>
                </c:pt>
                <c:pt idx="352">
                  <c:v>0</c:v>
                </c:pt>
                <c:pt idx="353">
                  <c:v>0</c:v>
                </c:pt>
                <c:pt idx="354">
                  <c:v>0</c:v>
                </c:pt>
                <c:pt idx="355">
                  <c:v>0</c:v>
                </c:pt>
                <c:pt idx="356">
                  <c:v>0</c:v>
                </c:pt>
                <c:pt idx="357">
                  <c:v>0</c:v>
                </c:pt>
                <c:pt idx="358">
                  <c:v>0</c:v>
                </c:pt>
                <c:pt idx="359">
                  <c:v>0</c:v>
                </c:pt>
                <c:pt idx="360">
                  <c:v>0</c:v>
                </c:pt>
                <c:pt idx="361">
                  <c:v>0</c:v>
                </c:pt>
                <c:pt idx="362">
                  <c:v>0</c:v>
                </c:pt>
                <c:pt idx="363">
                  <c:v>0</c:v>
                </c:pt>
                <c:pt idx="364">
                  <c:v>0</c:v>
                </c:pt>
                <c:pt idx="365">
                  <c:v>0</c:v>
                </c:pt>
                <c:pt idx="366">
                  <c:v>0</c:v>
                </c:pt>
                <c:pt idx="367">
                  <c:v>0</c:v>
                </c:pt>
                <c:pt idx="368">
                  <c:v>0</c:v>
                </c:pt>
                <c:pt idx="369">
                  <c:v>0</c:v>
                </c:pt>
                <c:pt idx="370">
                  <c:v>0</c:v>
                </c:pt>
                <c:pt idx="371">
                  <c:v>0</c:v>
                </c:pt>
                <c:pt idx="372">
                  <c:v>0</c:v>
                </c:pt>
                <c:pt idx="373">
                  <c:v>0</c:v>
                </c:pt>
                <c:pt idx="374">
                  <c:v>0</c:v>
                </c:pt>
                <c:pt idx="375">
                  <c:v>0</c:v>
                </c:pt>
                <c:pt idx="376">
                  <c:v>0</c:v>
                </c:pt>
                <c:pt idx="377">
                  <c:v>0</c:v>
                </c:pt>
                <c:pt idx="378">
                  <c:v>0</c:v>
                </c:pt>
                <c:pt idx="379">
                  <c:v>0</c:v>
                </c:pt>
                <c:pt idx="380">
                  <c:v>0</c:v>
                </c:pt>
                <c:pt idx="381">
                  <c:v>0</c:v>
                </c:pt>
                <c:pt idx="382">
                  <c:v>0</c:v>
                </c:pt>
                <c:pt idx="383">
                  <c:v>0</c:v>
                </c:pt>
                <c:pt idx="384">
                  <c:v>0</c:v>
                </c:pt>
                <c:pt idx="385">
                  <c:v>0</c:v>
                </c:pt>
                <c:pt idx="386">
                  <c:v>0</c:v>
                </c:pt>
                <c:pt idx="387">
                  <c:v>0</c:v>
                </c:pt>
                <c:pt idx="388">
                  <c:v>0</c:v>
                </c:pt>
                <c:pt idx="389">
                  <c:v>0</c:v>
                </c:pt>
                <c:pt idx="390">
                  <c:v>0</c:v>
                </c:pt>
                <c:pt idx="391">
                  <c:v>0</c:v>
                </c:pt>
                <c:pt idx="392">
                  <c:v>0</c:v>
                </c:pt>
                <c:pt idx="393">
                  <c:v>0</c:v>
                </c:pt>
                <c:pt idx="394">
                  <c:v>0</c:v>
                </c:pt>
                <c:pt idx="395">
                  <c:v>0</c:v>
                </c:pt>
                <c:pt idx="396">
                  <c:v>0</c:v>
                </c:pt>
                <c:pt idx="397">
                  <c:v>0</c:v>
                </c:pt>
                <c:pt idx="398">
                  <c:v>0</c:v>
                </c:pt>
                <c:pt idx="399">
                  <c:v>0</c:v>
                </c:pt>
                <c:pt idx="400">
                  <c:v>0</c:v>
                </c:pt>
                <c:pt idx="401">
                  <c:v>0</c:v>
                </c:pt>
                <c:pt idx="402">
                  <c:v>0</c:v>
                </c:pt>
                <c:pt idx="403">
                  <c:v>0</c:v>
                </c:pt>
                <c:pt idx="404">
                  <c:v>0</c:v>
                </c:pt>
                <c:pt idx="405">
                  <c:v>0</c:v>
                </c:pt>
                <c:pt idx="406">
                  <c:v>0</c:v>
                </c:pt>
                <c:pt idx="407">
                  <c:v>0</c:v>
                </c:pt>
                <c:pt idx="408">
                  <c:v>0</c:v>
                </c:pt>
                <c:pt idx="409">
                  <c:v>0</c:v>
                </c:pt>
                <c:pt idx="410">
                  <c:v>0</c:v>
                </c:pt>
                <c:pt idx="411">
                  <c:v>0</c:v>
                </c:pt>
                <c:pt idx="412">
                  <c:v>0</c:v>
                </c:pt>
                <c:pt idx="413">
                  <c:v>0</c:v>
                </c:pt>
                <c:pt idx="414">
                  <c:v>0</c:v>
                </c:pt>
                <c:pt idx="415">
                  <c:v>0</c:v>
                </c:pt>
                <c:pt idx="416">
                  <c:v>0</c:v>
                </c:pt>
                <c:pt idx="417">
                  <c:v>0</c:v>
                </c:pt>
                <c:pt idx="418">
                  <c:v>0</c:v>
                </c:pt>
                <c:pt idx="419">
                  <c:v>0</c:v>
                </c:pt>
                <c:pt idx="420">
                  <c:v>0</c:v>
                </c:pt>
                <c:pt idx="421">
                  <c:v>0</c:v>
                </c:pt>
                <c:pt idx="422">
                  <c:v>0</c:v>
                </c:pt>
                <c:pt idx="423">
                  <c:v>0</c:v>
                </c:pt>
                <c:pt idx="424">
                  <c:v>0</c:v>
                </c:pt>
                <c:pt idx="425">
                  <c:v>0</c:v>
                </c:pt>
                <c:pt idx="426">
                  <c:v>0</c:v>
                </c:pt>
                <c:pt idx="427">
                  <c:v>0</c:v>
                </c:pt>
                <c:pt idx="428">
                  <c:v>0</c:v>
                </c:pt>
                <c:pt idx="429">
                  <c:v>0</c:v>
                </c:pt>
                <c:pt idx="430">
                  <c:v>0</c:v>
                </c:pt>
                <c:pt idx="431">
                  <c:v>0</c:v>
                </c:pt>
                <c:pt idx="432">
                  <c:v>0</c:v>
                </c:pt>
                <c:pt idx="433">
                  <c:v>0</c:v>
                </c:pt>
                <c:pt idx="434">
                  <c:v>0</c:v>
                </c:pt>
                <c:pt idx="435">
                  <c:v>0</c:v>
                </c:pt>
                <c:pt idx="436">
                  <c:v>0</c:v>
                </c:pt>
                <c:pt idx="437">
                  <c:v>0</c:v>
                </c:pt>
                <c:pt idx="438">
                  <c:v>0</c:v>
                </c:pt>
                <c:pt idx="439">
                  <c:v>0</c:v>
                </c:pt>
                <c:pt idx="440">
                  <c:v>0</c:v>
                </c:pt>
                <c:pt idx="441">
                  <c:v>0</c:v>
                </c:pt>
                <c:pt idx="442">
                  <c:v>0</c:v>
                </c:pt>
                <c:pt idx="443">
                  <c:v>0</c:v>
                </c:pt>
                <c:pt idx="444">
                  <c:v>0</c:v>
                </c:pt>
                <c:pt idx="445">
                  <c:v>0</c:v>
                </c:pt>
                <c:pt idx="446">
                  <c:v>0</c:v>
                </c:pt>
                <c:pt idx="447">
                  <c:v>0</c:v>
                </c:pt>
                <c:pt idx="448">
                  <c:v>0</c:v>
                </c:pt>
                <c:pt idx="449">
                  <c:v>0</c:v>
                </c:pt>
                <c:pt idx="450">
                  <c:v>0</c:v>
                </c:pt>
                <c:pt idx="451">
                  <c:v>0</c:v>
                </c:pt>
                <c:pt idx="452">
                  <c:v>0</c:v>
                </c:pt>
                <c:pt idx="453">
                  <c:v>0</c:v>
                </c:pt>
                <c:pt idx="454">
                  <c:v>0</c:v>
                </c:pt>
                <c:pt idx="455">
                  <c:v>0</c:v>
                </c:pt>
                <c:pt idx="456">
                  <c:v>0</c:v>
                </c:pt>
                <c:pt idx="457">
                  <c:v>0</c:v>
                </c:pt>
                <c:pt idx="458">
                  <c:v>0</c:v>
                </c:pt>
                <c:pt idx="459">
                  <c:v>0</c:v>
                </c:pt>
                <c:pt idx="460">
                  <c:v>0</c:v>
                </c:pt>
                <c:pt idx="461">
                  <c:v>0</c:v>
                </c:pt>
                <c:pt idx="462">
                  <c:v>0</c:v>
                </c:pt>
                <c:pt idx="463">
                  <c:v>0</c:v>
                </c:pt>
                <c:pt idx="464">
                  <c:v>0</c:v>
                </c:pt>
                <c:pt idx="465">
                  <c:v>0</c:v>
                </c:pt>
                <c:pt idx="466">
                  <c:v>0</c:v>
                </c:pt>
                <c:pt idx="467">
                  <c:v>0</c:v>
                </c:pt>
                <c:pt idx="468">
                  <c:v>0</c:v>
                </c:pt>
                <c:pt idx="469">
                  <c:v>0</c:v>
                </c:pt>
                <c:pt idx="470">
                  <c:v>0</c:v>
                </c:pt>
                <c:pt idx="471">
                  <c:v>0</c:v>
                </c:pt>
                <c:pt idx="472">
                  <c:v>0</c:v>
                </c:pt>
                <c:pt idx="473">
                  <c:v>0</c:v>
                </c:pt>
                <c:pt idx="474">
                  <c:v>0</c:v>
                </c:pt>
                <c:pt idx="475">
                  <c:v>0</c:v>
                </c:pt>
                <c:pt idx="476">
                  <c:v>0</c:v>
                </c:pt>
                <c:pt idx="477">
                  <c:v>0</c:v>
                </c:pt>
                <c:pt idx="478">
                  <c:v>0</c:v>
                </c:pt>
                <c:pt idx="479">
                  <c:v>0</c:v>
                </c:pt>
                <c:pt idx="480">
                  <c:v>0</c:v>
                </c:pt>
                <c:pt idx="481">
                  <c:v>0</c:v>
                </c:pt>
                <c:pt idx="482">
                  <c:v>0</c:v>
                </c:pt>
                <c:pt idx="483">
                  <c:v>0</c:v>
                </c:pt>
                <c:pt idx="484">
                  <c:v>0</c:v>
                </c:pt>
                <c:pt idx="485">
                  <c:v>0</c:v>
                </c:pt>
                <c:pt idx="486">
                  <c:v>0</c:v>
                </c:pt>
                <c:pt idx="487">
                  <c:v>0</c:v>
                </c:pt>
                <c:pt idx="488">
                  <c:v>0</c:v>
                </c:pt>
                <c:pt idx="489">
                  <c:v>0</c:v>
                </c:pt>
                <c:pt idx="490">
                  <c:v>0</c:v>
                </c:pt>
                <c:pt idx="491">
                  <c:v>0</c:v>
                </c:pt>
                <c:pt idx="492">
                  <c:v>0</c:v>
                </c:pt>
                <c:pt idx="493">
                  <c:v>0</c:v>
                </c:pt>
                <c:pt idx="494">
                  <c:v>0</c:v>
                </c:pt>
                <c:pt idx="495">
                  <c:v>0</c:v>
                </c:pt>
                <c:pt idx="496">
                  <c:v>0</c:v>
                </c:pt>
                <c:pt idx="497">
                  <c:v>0</c:v>
                </c:pt>
                <c:pt idx="498">
                  <c:v>0</c:v>
                </c:pt>
                <c:pt idx="499">
                  <c:v>0</c:v>
                </c:pt>
                <c:pt idx="500">
                  <c:v>0</c:v>
                </c:pt>
                <c:pt idx="501">
                  <c:v>0</c:v>
                </c:pt>
                <c:pt idx="502">
                  <c:v>0</c:v>
                </c:pt>
                <c:pt idx="503">
                  <c:v>0</c:v>
                </c:pt>
                <c:pt idx="504">
                  <c:v>0</c:v>
                </c:pt>
                <c:pt idx="505">
                  <c:v>0</c:v>
                </c:pt>
                <c:pt idx="506">
                  <c:v>0</c:v>
                </c:pt>
                <c:pt idx="507">
                  <c:v>0</c:v>
                </c:pt>
                <c:pt idx="508">
                  <c:v>0</c:v>
                </c:pt>
                <c:pt idx="509">
                  <c:v>0</c:v>
                </c:pt>
                <c:pt idx="510">
                  <c:v>0</c:v>
                </c:pt>
                <c:pt idx="511">
                  <c:v>0</c:v>
                </c:pt>
                <c:pt idx="512">
                  <c:v>0</c:v>
                </c:pt>
                <c:pt idx="513">
                  <c:v>0</c:v>
                </c:pt>
                <c:pt idx="514">
                  <c:v>0</c:v>
                </c:pt>
                <c:pt idx="515">
                  <c:v>0</c:v>
                </c:pt>
                <c:pt idx="516">
                  <c:v>0</c:v>
                </c:pt>
                <c:pt idx="517">
                  <c:v>0</c:v>
                </c:pt>
                <c:pt idx="518">
                  <c:v>0</c:v>
                </c:pt>
                <c:pt idx="519">
                  <c:v>0</c:v>
                </c:pt>
                <c:pt idx="520">
                  <c:v>0</c:v>
                </c:pt>
                <c:pt idx="521">
                  <c:v>0</c:v>
                </c:pt>
                <c:pt idx="522">
                  <c:v>0</c:v>
                </c:pt>
                <c:pt idx="523">
                  <c:v>0</c:v>
                </c:pt>
                <c:pt idx="524">
                  <c:v>0</c:v>
                </c:pt>
                <c:pt idx="525">
                  <c:v>0</c:v>
                </c:pt>
                <c:pt idx="526">
                  <c:v>0</c:v>
                </c:pt>
                <c:pt idx="527">
                  <c:v>0</c:v>
                </c:pt>
                <c:pt idx="528">
                  <c:v>0</c:v>
                </c:pt>
                <c:pt idx="529">
                  <c:v>0</c:v>
                </c:pt>
                <c:pt idx="530">
                  <c:v>0</c:v>
                </c:pt>
                <c:pt idx="531">
                  <c:v>0</c:v>
                </c:pt>
                <c:pt idx="532">
                  <c:v>0</c:v>
                </c:pt>
                <c:pt idx="533">
                  <c:v>0</c:v>
                </c:pt>
                <c:pt idx="534">
                  <c:v>0</c:v>
                </c:pt>
                <c:pt idx="535">
                  <c:v>0</c:v>
                </c:pt>
                <c:pt idx="536">
                  <c:v>0</c:v>
                </c:pt>
                <c:pt idx="537">
                  <c:v>0</c:v>
                </c:pt>
                <c:pt idx="538">
                  <c:v>0</c:v>
                </c:pt>
                <c:pt idx="539">
                  <c:v>0</c:v>
                </c:pt>
                <c:pt idx="540">
                  <c:v>0</c:v>
                </c:pt>
                <c:pt idx="541">
                  <c:v>0</c:v>
                </c:pt>
                <c:pt idx="542">
                  <c:v>0</c:v>
                </c:pt>
                <c:pt idx="543">
                  <c:v>0</c:v>
                </c:pt>
                <c:pt idx="544">
                  <c:v>0</c:v>
                </c:pt>
                <c:pt idx="545">
                  <c:v>0</c:v>
                </c:pt>
                <c:pt idx="546">
                  <c:v>0</c:v>
                </c:pt>
                <c:pt idx="547">
                  <c:v>0</c:v>
                </c:pt>
                <c:pt idx="548">
                  <c:v>0</c:v>
                </c:pt>
                <c:pt idx="549">
                  <c:v>0</c:v>
                </c:pt>
                <c:pt idx="550">
                  <c:v>0</c:v>
                </c:pt>
                <c:pt idx="551">
                  <c:v>0</c:v>
                </c:pt>
                <c:pt idx="552">
                  <c:v>0</c:v>
                </c:pt>
                <c:pt idx="553">
                  <c:v>0</c:v>
                </c:pt>
                <c:pt idx="554">
                  <c:v>0</c:v>
                </c:pt>
                <c:pt idx="555">
                  <c:v>0</c:v>
                </c:pt>
                <c:pt idx="556">
                  <c:v>0</c:v>
                </c:pt>
                <c:pt idx="557">
                  <c:v>0</c:v>
                </c:pt>
                <c:pt idx="558">
                  <c:v>0</c:v>
                </c:pt>
                <c:pt idx="559">
                  <c:v>0</c:v>
                </c:pt>
                <c:pt idx="560">
                  <c:v>0</c:v>
                </c:pt>
                <c:pt idx="561">
                  <c:v>0</c:v>
                </c:pt>
                <c:pt idx="562">
                  <c:v>0</c:v>
                </c:pt>
                <c:pt idx="563">
                  <c:v>0</c:v>
                </c:pt>
                <c:pt idx="564">
                  <c:v>0</c:v>
                </c:pt>
                <c:pt idx="565">
                  <c:v>0</c:v>
                </c:pt>
                <c:pt idx="566">
                  <c:v>0</c:v>
                </c:pt>
                <c:pt idx="567">
                  <c:v>0</c:v>
                </c:pt>
                <c:pt idx="568">
                  <c:v>0</c:v>
                </c:pt>
                <c:pt idx="569">
                  <c:v>0</c:v>
                </c:pt>
                <c:pt idx="570">
                  <c:v>0</c:v>
                </c:pt>
                <c:pt idx="571">
                  <c:v>0</c:v>
                </c:pt>
                <c:pt idx="572">
                  <c:v>0</c:v>
                </c:pt>
                <c:pt idx="573">
                  <c:v>0</c:v>
                </c:pt>
                <c:pt idx="574">
                  <c:v>0</c:v>
                </c:pt>
                <c:pt idx="575">
                  <c:v>0</c:v>
                </c:pt>
                <c:pt idx="576">
                  <c:v>0</c:v>
                </c:pt>
                <c:pt idx="577">
                  <c:v>0</c:v>
                </c:pt>
                <c:pt idx="578">
                  <c:v>0</c:v>
                </c:pt>
                <c:pt idx="579">
                  <c:v>0</c:v>
                </c:pt>
                <c:pt idx="580">
                  <c:v>0</c:v>
                </c:pt>
                <c:pt idx="581">
                  <c:v>0</c:v>
                </c:pt>
                <c:pt idx="582">
                  <c:v>0</c:v>
                </c:pt>
                <c:pt idx="583">
                  <c:v>0</c:v>
                </c:pt>
                <c:pt idx="584">
                  <c:v>0</c:v>
                </c:pt>
                <c:pt idx="585">
                  <c:v>0</c:v>
                </c:pt>
                <c:pt idx="586">
                  <c:v>0</c:v>
                </c:pt>
                <c:pt idx="587">
                  <c:v>0</c:v>
                </c:pt>
                <c:pt idx="588">
                  <c:v>0</c:v>
                </c:pt>
                <c:pt idx="589">
                  <c:v>0</c:v>
                </c:pt>
                <c:pt idx="590">
                  <c:v>0</c:v>
                </c:pt>
                <c:pt idx="591">
                  <c:v>0</c:v>
                </c:pt>
                <c:pt idx="592">
                  <c:v>0</c:v>
                </c:pt>
                <c:pt idx="593">
                  <c:v>0</c:v>
                </c:pt>
                <c:pt idx="594">
                  <c:v>0</c:v>
                </c:pt>
                <c:pt idx="595">
                  <c:v>0</c:v>
                </c:pt>
                <c:pt idx="596">
                  <c:v>0</c:v>
                </c:pt>
                <c:pt idx="597">
                  <c:v>0</c:v>
                </c:pt>
                <c:pt idx="598">
                  <c:v>0</c:v>
                </c:pt>
                <c:pt idx="599">
                  <c:v>0</c:v>
                </c:pt>
                <c:pt idx="600">
                  <c:v>0</c:v>
                </c:pt>
                <c:pt idx="601">
                  <c:v>0</c:v>
                </c:pt>
                <c:pt idx="602">
                  <c:v>0</c:v>
                </c:pt>
                <c:pt idx="603">
                  <c:v>0</c:v>
                </c:pt>
                <c:pt idx="604">
                  <c:v>0</c:v>
                </c:pt>
                <c:pt idx="605">
                  <c:v>0</c:v>
                </c:pt>
                <c:pt idx="606">
                  <c:v>0</c:v>
                </c:pt>
                <c:pt idx="607">
                  <c:v>0</c:v>
                </c:pt>
                <c:pt idx="608">
                  <c:v>0</c:v>
                </c:pt>
                <c:pt idx="609">
                  <c:v>0</c:v>
                </c:pt>
                <c:pt idx="610">
                  <c:v>0</c:v>
                </c:pt>
                <c:pt idx="611">
                  <c:v>0</c:v>
                </c:pt>
                <c:pt idx="612">
                  <c:v>0</c:v>
                </c:pt>
                <c:pt idx="613">
                  <c:v>0</c:v>
                </c:pt>
                <c:pt idx="614">
                  <c:v>0</c:v>
                </c:pt>
                <c:pt idx="615">
                  <c:v>0</c:v>
                </c:pt>
                <c:pt idx="616">
                  <c:v>0</c:v>
                </c:pt>
                <c:pt idx="617">
                  <c:v>0</c:v>
                </c:pt>
                <c:pt idx="618">
                  <c:v>0</c:v>
                </c:pt>
                <c:pt idx="619">
                  <c:v>0</c:v>
                </c:pt>
                <c:pt idx="620">
                  <c:v>0</c:v>
                </c:pt>
                <c:pt idx="621">
                  <c:v>0</c:v>
                </c:pt>
                <c:pt idx="622">
                  <c:v>0</c:v>
                </c:pt>
                <c:pt idx="623">
                  <c:v>0</c:v>
                </c:pt>
                <c:pt idx="624">
                  <c:v>0</c:v>
                </c:pt>
                <c:pt idx="625">
                  <c:v>0</c:v>
                </c:pt>
                <c:pt idx="626">
                  <c:v>0</c:v>
                </c:pt>
                <c:pt idx="627">
                  <c:v>0</c:v>
                </c:pt>
                <c:pt idx="628">
                  <c:v>0</c:v>
                </c:pt>
                <c:pt idx="629">
                  <c:v>0</c:v>
                </c:pt>
                <c:pt idx="630">
                  <c:v>0</c:v>
                </c:pt>
                <c:pt idx="631">
                  <c:v>0</c:v>
                </c:pt>
                <c:pt idx="632">
                  <c:v>0</c:v>
                </c:pt>
                <c:pt idx="633">
                  <c:v>0</c:v>
                </c:pt>
                <c:pt idx="634">
                  <c:v>0</c:v>
                </c:pt>
                <c:pt idx="635">
                  <c:v>0</c:v>
                </c:pt>
                <c:pt idx="636">
                  <c:v>0</c:v>
                </c:pt>
                <c:pt idx="637">
                  <c:v>0</c:v>
                </c:pt>
                <c:pt idx="638">
                  <c:v>0</c:v>
                </c:pt>
                <c:pt idx="639">
                  <c:v>0</c:v>
                </c:pt>
                <c:pt idx="640">
                  <c:v>0</c:v>
                </c:pt>
                <c:pt idx="641">
                  <c:v>0</c:v>
                </c:pt>
                <c:pt idx="642">
                  <c:v>0</c:v>
                </c:pt>
                <c:pt idx="643">
                  <c:v>0</c:v>
                </c:pt>
                <c:pt idx="644">
                  <c:v>0</c:v>
                </c:pt>
                <c:pt idx="645">
                  <c:v>0</c:v>
                </c:pt>
                <c:pt idx="646">
                  <c:v>0</c:v>
                </c:pt>
                <c:pt idx="647">
                  <c:v>0</c:v>
                </c:pt>
                <c:pt idx="648">
                  <c:v>0</c:v>
                </c:pt>
                <c:pt idx="649">
                  <c:v>0</c:v>
                </c:pt>
                <c:pt idx="650">
                  <c:v>0</c:v>
                </c:pt>
                <c:pt idx="651">
                  <c:v>0</c:v>
                </c:pt>
                <c:pt idx="652">
                  <c:v>0</c:v>
                </c:pt>
                <c:pt idx="653">
                  <c:v>0</c:v>
                </c:pt>
                <c:pt idx="654">
                  <c:v>0</c:v>
                </c:pt>
                <c:pt idx="655">
                  <c:v>0</c:v>
                </c:pt>
                <c:pt idx="656">
                  <c:v>0</c:v>
                </c:pt>
                <c:pt idx="657">
                  <c:v>0</c:v>
                </c:pt>
                <c:pt idx="658">
                  <c:v>0</c:v>
                </c:pt>
                <c:pt idx="659">
                  <c:v>0</c:v>
                </c:pt>
                <c:pt idx="660">
                  <c:v>0</c:v>
                </c:pt>
                <c:pt idx="661">
                  <c:v>0</c:v>
                </c:pt>
                <c:pt idx="662">
                  <c:v>0</c:v>
                </c:pt>
                <c:pt idx="663">
                  <c:v>0</c:v>
                </c:pt>
                <c:pt idx="664">
                  <c:v>0</c:v>
                </c:pt>
                <c:pt idx="665">
                  <c:v>0</c:v>
                </c:pt>
                <c:pt idx="666">
                  <c:v>0</c:v>
                </c:pt>
                <c:pt idx="667">
                  <c:v>0</c:v>
                </c:pt>
                <c:pt idx="668">
                  <c:v>0</c:v>
                </c:pt>
                <c:pt idx="669">
                  <c:v>0</c:v>
                </c:pt>
                <c:pt idx="670">
                  <c:v>0</c:v>
                </c:pt>
                <c:pt idx="671">
                  <c:v>0</c:v>
                </c:pt>
                <c:pt idx="672">
                  <c:v>0</c:v>
                </c:pt>
                <c:pt idx="673">
                  <c:v>0</c:v>
                </c:pt>
                <c:pt idx="674">
                  <c:v>0</c:v>
                </c:pt>
                <c:pt idx="675">
                  <c:v>0</c:v>
                </c:pt>
                <c:pt idx="676">
                  <c:v>0</c:v>
                </c:pt>
                <c:pt idx="677">
                  <c:v>0</c:v>
                </c:pt>
                <c:pt idx="678">
                  <c:v>0</c:v>
                </c:pt>
                <c:pt idx="679">
                  <c:v>0</c:v>
                </c:pt>
                <c:pt idx="680">
                  <c:v>0</c:v>
                </c:pt>
                <c:pt idx="681">
                  <c:v>0</c:v>
                </c:pt>
                <c:pt idx="682">
                  <c:v>0</c:v>
                </c:pt>
                <c:pt idx="683">
                  <c:v>0</c:v>
                </c:pt>
                <c:pt idx="684">
                  <c:v>0</c:v>
                </c:pt>
                <c:pt idx="685">
                  <c:v>0</c:v>
                </c:pt>
                <c:pt idx="686">
                  <c:v>0</c:v>
                </c:pt>
                <c:pt idx="687">
                  <c:v>0</c:v>
                </c:pt>
                <c:pt idx="688">
                  <c:v>0</c:v>
                </c:pt>
                <c:pt idx="689">
                  <c:v>0</c:v>
                </c:pt>
                <c:pt idx="690">
                  <c:v>0</c:v>
                </c:pt>
                <c:pt idx="691">
                  <c:v>0</c:v>
                </c:pt>
                <c:pt idx="692">
                  <c:v>0</c:v>
                </c:pt>
                <c:pt idx="693">
                  <c:v>0</c:v>
                </c:pt>
                <c:pt idx="694">
                  <c:v>0</c:v>
                </c:pt>
                <c:pt idx="695">
                  <c:v>0</c:v>
                </c:pt>
                <c:pt idx="696">
                  <c:v>0</c:v>
                </c:pt>
                <c:pt idx="697">
                  <c:v>0</c:v>
                </c:pt>
                <c:pt idx="698">
                  <c:v>0</c:v>
                </c:pt>
                <c:pt idx="699">
                  <c:v>0</c:v>
                </c:pt>
                <c:pt idx="700">
                  <c:v>0</c:v>
                </c:pt>
                <c:pt idx="701">
                  <c:v>0</c:v>
                </c:pt>
                <c:pt idx="702">
                  <c:v>0</c:v>
                </c:pt>
                <c:pt idx="703">
                  <c:v>0</c:v>
                </c:pt>
                <c:pt idx="704">
                  <c:v>0</c:v>
                </c:pt>
                <c:pt idx="705">
                  <c:v>0</c:v>
                </c:pt>
                <c:pt idx="706">
                  <c:v>0</c:v>
                </c:pt>
                <c:pt idx="707">
                  <c:v>0</c:v>
                </c:pt>
                <c:pt idx="708">
                  <c:v>0</c:v>
                </c:pt>
                <c:pt idx="709">
                  <c:v>0</c:v>
                </c:pt>
                <c:pt idx="710">
                  <c:v>0</c:v>
                </c:pt>
                <c:pt idx="711">
                  <c:v>0</c:v>
                </c:pt>
                <c:pt idx="712">
                  <c:v>0</c:v>
                </c:pt>
                <c:pt idx="713">
                  <c:v>0</c:v>
                </c:pt>
                <c:pt idx="714">
                  <c:v>0</c:v>
                </c:pt>
                <c:pt idx="715">
                  <c:v>0</c:v>
                </c:pt>
                <c:pt idx="716">
                  <c:v>0</c:v>
                </c:pt>
                <c:pt idx="717">
                  <c:v>0</c:v>
                </c:pt>
                <c:pt idx="718">
                  <c:v>0</c:v>
                </c:pt>
                <c:pt idx="719">
                  <c:v>0</c:v>
                </c:pt>
                <c:pt idx="720">
                  <c:v>0</c:v>
                </c:pt>
                <c:pt idx="721">
                  <c:v>0</c:v>
                </c:pt>
                <c:pt idx="722">
                  <c:v>0</c:v>
                </c:pt>
                <c:pt idx="723">
                  <c:v>0</c:v>
                </c:pt>
                <c:pt idx="724">
                  <c:v>0</c:v>
                </c:pt>
                <c:pt idx="725">
                  <c:v>0</c:v>
                </c:pt>
                <c:pt idx="726">
                  <c:v>0</c:v>
                </c:pt>
                <c:pt idx="727">
                  <c:v>0</c:v>
                </c:pt>
                <c:pt idx="728">
                  <c:v>0</c:v>
                </c:pt>
                <c:pt idx="729">
                  <c:v>0</c:v>
                </c:pt>
                <c:pt idx="730">
                  <c:v>0</c:v>
                </c:pt>
                <c:pt idx="731">
                  <c:v>0</c:v>
                </c:pt>
                <c:pt idx="732">
                  <c:v>0</c:v>
                </c:pt>
                <c:pt idx="733">
                  <c:v>0</c:v>
                </c:pt>
                <c:pt idx="734">
                  <c:v>0</c:v>
                </c:pt>
                <c:pt idx="735">
                  <c:v>0</c:v>
                </c:pt>
                <c:pt idx="736">
                  <c:v>0</c:v>
                </c:pt>
                <c:pt idx="737">
                  <c:v>0</c:v>
                </c:pt>
                <c:pt idx="738">
                  <c:v>0</c:v>
                </c:pt>
                <c:pt idx="739">
                  <c:v>0</c:v>
                </c:pt>
                <c:pt idx="740">
                  <c:v>0</c:v>
                </c:pt>
                <c:pt idx="741">
                  <c:v>0</c:v>
                </c:pt>
                <c:pt idx="742">
                  <c:v>0</c:v>
                </c:pt>
                <c:pt idx="743">
                  <c:v>0</c:v>
                </c:pt>
                <c:pt idx="744">
                  <c:v>0</c:v>
                </c:pt>
                <c:pt idx="745">
                  <c:v>0</c:v>
                </c:pt>
                <c:pt idx="746">
                  <c:v>0</c:v>
                </c:pt>
                <c:pt idx="747">
                  <c:v>0</c:v>
                </c:pt>
                <c:pt idx="748">
                  <c:v>0</c:v>
                </c:pt>
                <c:pt idx="749">
                  <c:v>0</c:v>
                </c:pt>
                <c:pt idx="750">
                  <c:v>0</c:v>
                </c:pt>
                <c:pt idx="751">
                  <c:v>0</c:v>
                </c:pt>
                <c:pt idx="752">
                  <c:v>0</c:v>
                </c:pt>
                <c:pt idx="753">
                  <c:v>0</c:v>
                </c:pt>
                <c:pt idx="754">
                  <c:v>0</c:v>
                </c:pt>
                <c:pt idx="755">
                  <c:v>0</c:v>
                </c:pt>
                <c:pt idx="756">
                  <c:v>0</c:v>
                </c:pt>
                <c:pt idx="757">
                  <c:v>0</c:v>
                </c:pt>
                <c:pt idx="758">
                  <c:v>0</c:v>
                </c:pt>
                <c:pt idx="759">
                  <c:v>0</c:v>
                </c:pt>
                <c:pt idx="760">
                  <c:v>0</c:v>
                </c:pt>
                <c:pt idx="761">
                  <c:v>0</c:v>
                </c:pt>
                <c:pt idx="762">
                  <c:v>0</c:v>
                </c:pt>
                <c:pt idx="763">
                  <c:v>0</c:v>
                </c:pt>
                <c:pt idx="764">
                  <c:v>0</c:v>
                </c:pt>
                <c:pt idx="765">
                  <c:v>0</c:v>
                </c:pt>
                <c:pt idx="766">
                  <c:v>0</c:v>
                </c:pt>
                <c:pt idx="767">
                  <c:v>0</c:v>
                </c:pt>
                <c:pt idx="768">
                  <c:v>0</c:v>
                </c:pt>
                <c:pt idx="769">
                  <c:v>0</c:v>
                </c:pt>
                <c:pt idx="770">
                  <c:v>0</c:v>
                </c:pt>
                <c:pt idx="771">
                  <c:v>0</c:v>
                </c:pt>
                <c:pt idx="772">
                  <c:v>0</c:v>
                </c:pt>
                <c:pt idx="773">
                  <c:v>0</c:v>
                </c:pt>
                <c:pt idx="774">
                  <c:v>0</c:v>
                </c:pt>
                <c:pt idx="775">
                  <c:v>0</c:v>
                </c:pt>
                <c:pt idx="776">
                  <c:v>0</c:v>
                </c:pt>
                <c:pt idx="777">
                  <c:v>0</c:v>
                </c:pt>
                <c:pt idx="778">
                  <c:v>0</c:v>
                </c:pt>
                <c:pt idx="779">
                  <c:v>0</c:v>
                </c:pt>
                <c:pt idx="780">
                  <c:v>0</c:v>
                </c:pt>
                <c:pt idx="781">
                  <c:v>0</c:v>
                </c:pt>
                <c:pt idx="782">
                  <c:v>0</c:v>
                </c:pt>
                <c:pt idx="783">
                  <c:v>0</c:v>
                </c:pt>
                <c:pt idx="784">
                  <c:v>0</c:v>
                </c:pt>
                <c:pt idx="785">
                  <c:v>0</c:v>
                </c:pt>
                <c:pt idx="786">
                  <c:v>0</c:v>
                </c:pt>
                <c:pt idx="787">
                  <c:v>0</c:v>
                </c:pt>
                <c:pt idx="788">
                  <c:v>0</c:v>
                </c:pt>
                <c:pt idx="789">
                  <c:v>0</c:v>
                </c:pt>
                <c:pt idx="790">
                  <c:v>0</c:v>
                </c:pt>
                <c:pt idx="791">
                  <c:v>0</c:v>
                </c:pt>
                <c:pt idx="792">
                  <c:v>0</c:v>
                </c:pt>
                <c:pt idx="793">
                  <c:v>0</c:v>
                </c:pt>
                <c:pt idx="794">
                  <c:v>0</c:v>
                </c:pt>
                <c:pt idx="795">
                  <c:v>0</c:v>
                </c:pt>
                <c:pt idx="796">
                  <c:v>0</c:v>
                </c:pt>
                <c:pt idx="797">
                  <c:v>0</c:v>
                </c:pt>
                <c:pt idx="798">
                  <c:v>0</c:v>
                </c:pt>
                <c:pt idx="799">
                  <c:v>0</c:v>
                </c:pt>
                <c:pt idx="800">
                  <c:v>0</c:v>
                </c:pt>
                <c:pt idx="801">
                  <c:v>0</c:v>
                </c:pt>
                <c:pt idx="802">
                  <c:v>0</c:v>
                </c:pt>
                <c:pt idx="803">
                  <c:v>0</c:v>
                </c:pt>
                <c:pt idx="804">
                  <c:v>0</c:v>
                </c:pt>
                <c:pt idx="805">
                  <c:v>0</c:v>
                </c:pt>
                <c:pt idx="806">
                  <c:v>0</c:v>
                </c:pt>
                <c:pt idx="807">
                  <c:v>0</c:v>
                </c:pt>
                <c:pt idx="808">
                  <c:v>0</c:v>
                </c:pt>
                <c:pt idx="809">
                  <c:v>0</c:v>
                </c:pt>
                <c:pt idx="810">
                  <c:v>0</c:v>
                </c:pt>
                <c:pt idx="811">
                  <c:v>0</c:v>
                </c:pt>
                <c:pt idx="812">
                  <c:v>0</c:v>
                </c:pt>
                <c:pt idx="813">
                  <c:v>0</c:v>
                </c:pt>
                <c:pt idx="814">
                  <c:v>0</c:v>
                </c:pt>
                <c:pt idx="815">
                  <c:v>0</c:v>
                </c:pt>
                <c:pt idx="816">
                  <c:v>0</c:v>
                </c:pt>
                <c:pt idx="817">
                  <c:v>0</c:v>
                </c:pt>
                <c:pt idx="818">
                  <c:v>0</c:v>
                </c:pt>
                <c:pt idx="819">
                  <c:v>0</c:v>
                </c:pt>
                <c:pt idx="820">
                  <c:v>0</c:v>
                </c:pt>
                <c:pt idx="821">
                  <c:v>0</c:v>
                </c:pt>
                <c:pt idx="822">
                  <c:v>0</c:v>
                </c:pt>
                <c:pt idx="823">
                  <c:v>0</c:v>
                </c:pt>
                <c:pt idx="824">
                  <c:v>0</c:v>
                </c:pt>
                <c:pt idx="825">
                  <c:v>0</c:v>
                </c:pt>
                <c:pt idx="826">
                  <c:v>0</c:v>
                </c:pt>
                <c:pt idx="827">
                  <c:v>0</c:v>
                </c:pt>
                <c:pt idx="828">
                  <c:v>0</c:v>
                </c:pt>
                <c:pt idx="829">
                  <c:v>0</c:v>
                </c:pt>
                <c:pt idx="830">
                  <c:v>0</c:v>
                </c:pt>
                <c:pt idx="831">
                  <c:v>0</c:v>
                </c:pt>
                <c:pt idx="832">
                  <c:v>0</c:v>
                </c:pt>
                <c:pt idx="833">
                  <c:v>0</c:v>
                </c:pt>
                <c:pt idx="834">
                  <c:v>0</c:v>
                </c:pt>
                <c:pt idx="835">
                  <c:v>0</c:v>
                </c:pt>
                <c:pt idx="836">
                  <c:v>0</c:v>
                </c:pt>
                <c:pt idx="837">
                  <c:v>0</c:v>
                </c:pt>
                <c:pt idx="838">
                  <c:v>0</c:v>
                </c:pt>
                <c:pt idx="839">
                  <c:v>0</c:v>
                </c:pt>
                <c:pt idx="840">
                  <c:v>0</c:v>
                </c:pt>
                <c:pt idx="841">
                  <c:v>0</c:v>
                </c:pt>
                <c:pt idx="842">
                  <c:v>0</c:v>
                </c:pt>
                <c:pt idx="843">
                  <c:v>0</c:v>
                </c:pt>
                <c:pt idx="844">
                  <c:v>0</c:v>
                </c:pt>
                <c:pt idx="845">
                  <c:v>0</c:v>
                </c:pt>
                <c:pt idx="846">
                  <c:v>0</c:v>
                </c:pt>
                <c:pt idx="847">
                  <c:v>0</c:v>
                </c:pt>
                <c:pt idx="848">
                  <c:v>0</c:v>
                </c:pt>
                <c:pt idx="849">
                  <c:v>0</c:v>
                </c:pt>
                <c:pt idx="850">
                  <c:v>0</c:v>
                </c:pt>
                <c:pt idx="851">
                  <c:v>0</c:v>
                </c:pt>
                <c:pt idx="852">
                  <c:v>0</c:v>
                </c:pt>
                <c:pt idx="853">
                  <c:v>0</c:v>
                </c:pt>
                <c:pt idx="854">
                  <c:v>0</c:v>
                </c:pt>
                <c:pt idx="855">
                  <c:v>0</c:v>
                </c:pt>
                <c:pt idx="856">
                  <c:v>0</c:v>
                </c:pt>
                <c:pt idx="857">
                  <c:v>0</c:v>
                </c:pt>
                <c:pt idx="858">
                  <c:v>0</c:v>
                </c:pt>
                <c:pt idx="859">
                  <c:v>0</c:v>
                </c:pt>
                <c:pt idx="860">
                  <c:v>0</c:v>
                </c:pt>
                <c:pt idx="861">
                  <c:v>0</c:v>
                </c:pt>
                <c:pt idx="862">
                  <c:v>0</c:v>
                </c:pt>
                <c:pt idx="863">
                  <c:v>0</c:v>
                </c:pt>
                <c:pt idx="864">
                  <c:v>0</c:v>
                </c:pt>
                <c:pt idx="865">
                  <c:v>0</c:v>
                </c:pt>
                <c:pt idx="866">
                  <c:v>0</c:v>
                </c:pt>
                <c:pt idx="867">
                  <c:v>0</c:v>
                </c:pt>
                <c:pt idx="868">
                  <c:v>0</c:v>
                </c:pt>
                <c:pt idx="869">
                  <c:v>0</c:v>
                </c:pt>
                <c:pt idx="870">
                  <c:v>0</c:v>
                </c:pt>
                <c:pt idx="871">
                  <c:v>0</c:v>
                </c:pt>
                <c:pt idx="872">
                  <c:v>0</c:v>
                </c:pt>
                <c:pt idx="873">
                  <c:v>0</c:v>
                </c:pt>
                <c:pt idx="874">
                  <c:v>0</c:v>
                </c:pt>
                <c:pt idx="875">
                  <c:v>0</c:v>
                </c:pt>
                <c:pt idx="876">
                  <c:v>0</c:v>
                </c:pt>
                <c:pt idx="877">
                  <c:v>0</c:v>
                </c:pt>
                <c:pt idx="878">
                  <c:v>0</c:v>
                </c:pt>
                <c:pt idx="879">
                  <c:v>0</c:v>
                </c:pt>
                <c:pt idx="880">
                  <c:v>0</c:v>
                </c:pt>
                <c:pt idx="881">
                  <c:v>0</c:v>
                </c:pt>
                <c:pt idx="882">
                  <c:v>0</c:v>
                </c:pt>
                <c:pt idx="883">
                  <c:v>0</c:v>
                </c:pt>
                <c:pt idx="884">
                  <c:v>0</c:v>
                </c:pt>
                <c:pt idx="885">
                  <c:v>0</c:v>
                </c:pt>
                <c:pt idx="886">
                  <c:v>0</c:v>
                </c:pt>
                <c:pt idx="887">
                  <c:v>0</c:v>
                </c:pt>
                <c:pt idx="888">
                  <c:v>0</c:v>
                </c:pt>
                <c:pt idx="889">
                  <c:v>0</c:v>
                </c:pt>
                <c:pt idx="890">
                  <c:v>0</c:v>
                </c:pt>
                <c:pt idx="891">
                  <c:v>0</c:v>
                </c:pt>
                <c:pt idx="892">
                  <c:v>0</c:v>
                </c:pt>
                <c:pt idx="893">
                  <c:v>0</c:v>
                </c:pt>
                <c:pt idx="894">
                  <c:v>0</c:v>
                </c:pt>
                <c:pt idx="895">
                  <c:v>0</c:v>
                </c:pt>
                <c:pt idx="896">
                  <c:v>0</c:v>
                </c:pt>
                <c:pt idx="897">
                  <c:v>0</c:v>
                </c:pt>
                <c:pt idx="898">
                  <c:v>0</c:v>
                </c:pt>
                <c:pt idx="899">
                  <c:v>0</c:v>
                </c:pt>
                <c:pt idx="900">
                  <c:v>0</c:v>
                </c:pt>
                <c:pt idx="901">
                  <c:v>0</c:v>
                </c:pt>
                <c:pt idx="902">
                  <c:v>0</c:v>
                </c:pt>
                <c:pt idx="903">
                  <c:v>0</c:v>
                </c:pt>
                <c:pt idx="904">
                  <c:v>0</c:v>
                </c:pt>
                <c:pt idx="905">
                  <c:v>0</c:v>
                </c:pt>
                <c:pt idx="906">
                  <c:v>0</c:v>
                </c:pt>
                <c:pt idx="907">
                  <c:v>0</c:v>
                </c:pt>
                <c:pt idx="908">
                  <c:v>0</c:v>
                </c:pt>
                <c:pt idx="909">
                  <c:v>0</c:v>
                </c:pt>
                <c:pt idx="910">
                  <c:v>0</c:v>
                </c:pt>
                <c:pt idx="911">
                  <c:v>0</c:v>
                </c:pt>
                <c:pt idx="912">
                  <c:v>0</c:v>
                </c:pt>
                <c:pt idx="913">
                  <c:v>0</c:v>
                </c:pt>
                <c:pt idx="914">
                  <c:v>0</c:v>
                </c:pt>
                <c:pt idx="915">
                  <c:v>0</c:v>
                </c:pt>
                <c:pt idx="916">
                  <c:v>0</c:v>
                </c:pt>
                <c:pt idx="917">
                  <c:v>0</c:v>
                </c:pt>
                <c:pt idx="918">
                  <c:v>0</c:v>
                </c:pt>
                <c:pt idx="919">
                  <c:v>0</c:v>
                </c:pt>
                <c:pt idx="920">
                  <c:v>0</c:v>
                </c:pt>
                <c:pt idx="921">
                  <c:v>0</c:v>
                </c:pt>
                <c:pt idx="922">
                  <c:v>0</c:v>
                </c:pt>
                <c:pt idx="923">
                  <c:v>0</c:v>
                </c:pt>
                <c:pt idx="924">
                  <c:v>0</c:v>
                </c:pt>
                <c:pt idx="925">
                  <c:v>0</c:v>
                </c:pt>
                <c:pt idx="926">
                  <c:v>0</c:v>
                </c:pt>
                <c:pt idx="927">
                  <c:v>0</c:v>
                </c:pt>
                <c:pt idx="928">
                  <c:v>0</c:v>
                </c:pt>
                <c:pt idx="929">
                  <c:v>0</c:v>
                </c:pt>
                <c:pt idx="930">
                  <c:v>0</c:v>
                </c:pt>
                <c:pt idx="931">
                  <c:v>0</c:v>
                </c:pt>
                <c:pt idx="932">
                  <c:v>0</c:v>
                </c:pt>
                <c:pt idx="933">
                  <c:v>0</c:v>
                </c:pt>
                <c:pt idx="934">
                  <c:v>0</c:v>
                </c:pt>
                <c:pt idx="935">
                  <c:v>0</c:v>
                </c:pt>
                <c:pt idx="936">
                  <c:v>0</c:v>
                </c:pt>
                <c:pt idx="937">
                  <c:v>0</c:v>
                </c:pt>
                <c:pt idx="938">
                  <c:v>0</c:v>
                </c:pt>
                <c:pt idx="939">
                  <c:v>0</c:v>
                </c:pt>
                <c:pt idx="940">
                  <c:v>0</c:v>
                </c:pt>
                <c:pt idx="941">
                  <c:v>0</c:v>
                </c:pt>
                <c:pt idx="942">
                  <c:v>0</c:v>
                </c:pt>
                <c:pt idx="943">
                  <c:v>0</c:v>
                </c:pt>
                <c:pt idx="944">
                  <c:v>0</c:v>
                </c:pt>
                <c:pt idx="945">
                  <c:v>0</c:v>
                </c:pt>
                <c:pt idx="946">
                  <c:v>0</c:v>
                </c:pt>
                <c:pt idx="947">
                  <c:v>0</c:v>
                </c:pt>
                <c:pt idx="948">
                  <c:v>0</c:v>
                </c:pt>
                <c:pt idx="949">
                  <c:v>0</c:v>
                </c:pt>
                <c:pt idx="950">
                  <c:v>0</c:v>
                </c:pt>
                <c:pt idx="951">
                  <c:v>0</c:v>
                </c:pt>
                <c:pt idx="952">
                  <c:v>0</c:v>
                </c:pt>
                <c:pt idx="953">
                  <c:v>0</c:v>
                </c:pt>
                <c:pt idx="954">
                  <c:v>0</c:v>
                </c:pt>
                <c:pt idx="955">
                  <c:v>0</c:v>
                </c:pt>
                <c:pt idx="956">
                  <c:v>0</c:v>
                </c:pt>
                <c:pt idx="957">
                  <c:v>0</c:v>
                </c:pt>
                <c:pt idx="958">
                  <c:v>0</c:v>
                </c:pt>
                <c:pt idx="959">
                  <c:v>0</c:v>
                </c:pt>
                <c:pt idx="960">
                  <c:v>0</c:v>
                </c:pt>
                <c:pt idx="961">
                  <c:v>0</c:v>
                </c:pt>
                <c:pt idx="962">
                  <c:v>0</c:v>
                </c:pt>
                <c:pt idx="963">
                  <c:v>0</c:v>
                </c:pt>
                <c:pt idx="964">
                  <c:v>0</c:v>
                </c:pt>
                <c:pt idx="965">
                  <c:v>0</c:v>
                </c:pt>
                <c:pt idx="966">
                  <c:v>0</c:v>
                </c:pt>
                <c:pt idx="967">
                  <c:v>0</c:v>
                </c:pt>
                <c:pt idx="968">
                  <c:v>0</c:v>
                </c:pt>
                <c:pt idx="969">
                  <c:v>0</c:v>
                </c:pt>
                <c:pt idx="970">
                  <c:v>0</c:v>
                </c:pt>
                <c:pt idx="971">
                  <c:v>0</c:v>
                </c:pt>
                <c:pt idx="972">
                  <c:v>0</c:v>
                </c:pt>
                <c:pt idx="973">
                  <c:v>0</c:v>
                </c:pt>
                <c:pt idx="974">
                  <c:v>0</c:v>
                </c:pt>
                <c:pt idx="975">
                  <c:v>0</c:v>
                </c:pt>
                <c:pt idx="976">
                  <c:v>0</c:v>
                </c:pt>
                <c:pt idx="977">
                  <c:v>0</c:v>
                </c:pt>
                <c:pt idx="978">
                  <c:v>0</c:v>
                </c:pt>
                <c:pt idx="979">
                  <c:v>0</c:v>
                </c:pt>
                <c:pt idx="980">
                  <c:v>0</c:v>
                </c:pt>
                <c:pt idx="981">
                  <c:v>0</c:v>
                </c:pt>
                <c:pt idx="982">
                  <c:v>0</c:v>
                </c:pt>
                <c:pt idx="983">
                  <c:v>0</c:v>
                </c:pt>
                <c:pt idx="984">
                  <c:v>0</c:v>
                </c:pt>
                <c:pt idx="985">
                  <c:v>0</c:v>
                </c:pt>
                <c:pt idx="986">
                  <c:v>0</c:v>
                </c:pt>
                <c:pt idx="987">
                  <c:v>0</c:v>
                </c:pt>
                <c:pt idx="988">
                  <c:v>0</c:v>
                </c:pt>
                <c:pt idx="989">
                  <c:v>0</c:v>
                </c:pt>
                <c:pt idx="990">
                  <c:v>0</c:v>
                </c:pt>
                <c:pt idx="991">
                  <c:v>0</c:v>
                </c:pt>
                <c:pt idx="992">
                  <c:v>0</c:v>
                </c:pt>
                <c:pt idx="993">
                  <c:v>0</c:v>
                </c:pt>
                <c:pt idx="994">
                  <c:v>0</c:v>
                </c:pt>
                <c:pt idx="995">
                  <c:v>0</c:v>
                </c:pt>
                <c:pt idx="996">
                  <c:v>0</c:v>
                </c:pt>
                <c:pt idx="997">
                  <c:v>0</c:v>
                </c:pt>
                <c:pt idx="998">
                  <c:v>0</c:v>
                </c:pt>
                <c:pt idx="999">
                  <c:v>0</c:v>
                </c:pt>
                <c:pt idx="1000">
                  <c:v>0</c:v>
                </c:pt>
                <c:pt idx="1001">
                  <c:v>0</c:v>
                </c:pt>
                <c:pt idx="1002">
                  <c:v>0</c:v>
                </c:pt>
                <c:pt idx="1003">
                  <c:v>0</c:v>
                </c:pt>
                <c:pt idx="1004">
                  <c:v>0</c:v>
                </c:pt>
                <c:pt idx="1005">
                  <c:v>0</c:v>
                </c:pt>
                <c:pt idx="1006">
                  <c:v>0</c:v>
                </c:pt>
                <c:pt idx="1007">
                  <c:v>0</c:v>
                </c:pt>
                <c:pt idx="1008">
                  <c:v>0</c:v>
                </c:pt>
                <c:pt idx="1009">
                  <c:v>0</c:v>
                </c:pt>
                <c:pt idx="1010">
                  <c:v>0</c:v>
                </c:pt>
                <c:pt idx="1011">
                  <c:v>0</c:v>
                </c:pt>
                <c:pt idx="1012">
                  <c:v>0</c:v>
                </c:pt>
                <c:pt idx="1013">
                  <c:v>0</c:v>
                </c:pt>
                <c:pt idx="1014">
                  <c:v>0</c:v>
                </c:pt>
                <c:pt idx="1015">
                  <c:v>0</c:v>
                </c:pt>
                <c:pt idx="1016">
                  <c:v>0</c:v>
                </c:pt>
                <c:pt idx="1017">
                  <c:v>0</c:v>
                </c:pt>
                <c:pt idx="1018">
                  <c:v>0</c:v>
                </c:pt>
                <c:pt idx="1019">
                  <c:v>0</c:v>
                </c:pt>
                <c:pt idx="1020">
                  <c:v>0</c:v>
                </c:pt>
                <c:pt idx="1021">
                  <c:v>0</c:v>
                </c:pt>
                <c:pt idx="1022">
                  <c:v>0</c:v>
                </c:pt>
                <c:pt idx="1023">
                  <c:v>0</c:v>
                </c:pt>
                <c:pt idx="1024">
                  <c:v>0</c:v>
                </c:pt>
                <c:pt idx="1025">
                  <c:v>0</c:v>
                </c:pt>
                <c:pt idx="1026">
                  <c:v>0</c:v>
                </c:pt>
                <c:pt idx="1027">
                  <c:v>0</c:v>
                </c:pt>
                <c:pt idx="1028">
                  <c:v>0</c:v>
                </c:pt>
                <c:pt idx="1029">
                  <c:v>0</c:v>
                </c:pt>
                <c:pt idx="1030">
                  <c:v>0</c:v>
                </c:pt>
                <c:pt idx="1031">
                  <c:v>0</c:v>
                </c:pt>
                <c:pt idx="1032">
                  <c:v>0</c:v>
                </c:pt>
                <c:pt idx="1033">
                  <c:v>0</c:v>
                </c:pt>
                <c:pt idx="1034">
                  <c:v>0</c:v>
                </c:pt>
                <c:pt idx="1035">
                  <c:v>0</c:v>
                </c:pt>
                <c:pt idx="1036">
                  <c:v>0</c:v>
                </c:pt>
                <c:pt idx="1037">
                  <c:v>0</c:v>
                </c:pt>
                <c:pt idx="1038">
                  <c:v>0</c:v>
                </c:pt>
                <c:pt idx="1039">
                  <c:v>0</c:v>
                </c:pt>
                <c:pt idx="1040">
                  <c:v>0</c:v>
                </c:pt>
                <c:pt idx="1041">
                  <c:v>0</c:v>
                </c:pt>
                <c:pt idx="1042">
                  <c:v>0</c:v>
                </c:pt>
                <c:pt idx="1043">
                  <c:v>0</c:v>
                </c:pt>
                <c:pt idx="1044">
                  <c:v>0</c:v>
                </c:pt>
                <c:pt idx="1045">
                  <c:v>0</c:v>
                </c:pt>
                <c:pt idx="1046">
                  <c:v>0</c:v>
                </c:pt>
                <c:pt idx="1047">
                  <c:v>0</c:v>
                </c:pt>
                <c:pt idx="1048">
                  <c:v>0</c:v>
                </c:pt>
                <c:pt idx="1049">
                  <c:v>0</c:v>
                </c:pt>
                <c:pt idx="1050">
                  <c:v>0</c:v>
                </c:pt>
                <c:pt idx="1051">
                  <c:v>0</c:v>
                </c:pt>
                <c:pt idx="1052">
                  <c:v>0</c:v>
                </c:pt>
                <c:pt idx="1053">
                  <c:v>0</c:v>
                </c:pt>
                <c:pt idx="1054">
                  <c:v>0</c:v>
                </c:pt>
                <c:pt idx="1055">
                  <c:v>0</c:v>
                </c:pt>
                <c:pt idx="1056">
                  <c:v>0</c:v>
                </c:pt>
                <c:pt idx="1057">
                  <c:v>0</c:v>
                </c:pt>
                <c:pt idx="1058">
                  <c:v>0</c:v>
                </c:pt>
                <c:pt idx="1059">
                  <c:v>0</c:v>
                </c:pt>
                <c:pt idx="1060">
                  <c:v>0</c:v>
                </c:pt>
                <c:pt idx="1061">
                  <c:v>0</c:v>
                </c:pt>
                <c:pt idx="1062">
                  <c:v>0</c:v>
                </c:pt>
                <c:pt idx="1063">
                  <c:v>0</c:v>
                </c:pt>
                <c:pt idx="1064">
                  <c:v>0</c:v>
                </c:pt>
                <c:pt idx="1065">
                  <c:v>0</c:v>
                </c:pt>
                <c:pt idx="1066">
                  <c:v>0</c:v>
                </c:pt>
                <c:pt idx="1067">
                  <c:v>0</c:v>
                </c:pt>
                <c:pt idx="1068">
                  <c:v>0</c:v>
                </c:pt>
                <c:pt idx="1069">
                  <c:v>0</c:v>
                </c:pt>
                <c:pt idx="1070">
                  <c:v>0</c:v>
                </c:pt>
                <c:pt idx="1071">
                  <c:v>0</c:v>
                </c:pt>
                <c:pt idx="1072">
                  <c:v>0</c:v>
                </c:pt>
                <c:pt idx="1073">
                  <c:v>0</c:v>
                </c:pt>
                <c:pt idx="1074">
                  <c:v>0</c:v>
                </c:pt>
                <c:pt idx="1075">
                  <c:v>0</c:v>
                </c:pt>
                <c:pt idx="1076">
                  <c:v>0</c:v>
                </c:pt>
                <c:pt idx="1077">
                  <c:v>0</c:v>
                </c:pt>
                <c:pt idx="1078">
                  <c:v>0</c:v>
                </c:pt>
                <c:pt idx="1079">
                  <c:v>0</c:v>
                </c:pt>
                <c:pt idx="1080">
                  <c:v>0</c:v>
                </c:pt>
                <c:pt idx="1081">
                  <c:v>0</c:v>
                </c:pt>
                <c:pt idx="1082">
                  <c:v>0</c:v>
                </c:pt>
                <c:pt idx="1083">
                  <c:v>0</c:v>
                </c:pt>
                <c:pt idx="1084">
                  <c:v>0</c:v>
                </c:pt>
                <c:pt idx="1085">
                  <c:v>0</c:v>
                </c:pt>
                <c:pt idx="1086">
                  <c:v>0</c:v>
                </c:pt>
                <c:pt idx="1087">
                  <c:v>0</c:v>
                </c:pt>
                <c:pt idx="1088">
                  <c:v>0</c:v>
                </c:pt>
                <c:pt idx="1089">
                  <c:v>0</c:v>
                </c:pt>
                <c:pt idx="1090">
                  <c:v>0</c:v>
                </c:pt>
                <c:pt idx="1091">
                  <c:v>0</c:v>
                </c:pt>
                <c:pt idx="1092">
                  <c:v>0</c:v>
                </c:pt>
                <c:pt idx="1093">
                  <c:v>0</c:v>
                </c:pt>
                <c:pt idx="1094">
                  <c:v>0</c:v>
                </c:pt>
                <c:pt idx="1095">
                  <c:v>0</c:v>
                </c:pt>
                <c:pt idx="1096">
                  <c:v>0</c:v>
                </c:pt>
                <c:pt idx="1097">
                  <c:v>0</c:v>
                </c:pt>
                <c:pt idx="1098">
                  <c:v>0</c:v>
                </c:pt>
                <c:pt idx="1099">
                  <c:v>0</c:v>
                </c:pt>
                <c:pt idx="1100">
                  <c:v>0</c:v>
                </c:pt>
                <c:pt idx="1101">
                  <c:v>0</c:v>
                </c:pt>
                <c:pt idx="1102">
                  <c:v>0</c:v>
                </c:pt>
                <c:pt idx="1103">
                  <c:v>0</c:v>
                </c:pt>
                <c:pt idx="1104">
                  <c:v>0</c:v>
                </c:pt>
                <c:pt idx="1105">
                  <c:v>0</c:v>
                </c:pt>
                <c:pt idx="1106">
                  <c:v>0</c:v>
                </c:pt>
                <c:pt idx="1107">
                  <c:v>0</c:v>
                </c:pt>
                <c:pt idx="1108">
                  <c:v>0</c:v>
                </c:pt>
                <c:pt idx="1109">
                  <c:v>0</c:v>
                </c:pt>
                <c:pt idx="1110">
                  <c:v>0</c:v>
                </c:pt>
                <c:pt idx="1111">
                  <c:v>0</c:v>
                </c:pt>
                <c:pt idx="1112">
                  <c:v>0</c:v>
                </c:pt>
                <c:pt idx="1113">
                  <c:v>0</c:v>
                </c:pt>
                <c:pt idx="1114">
                  <c:v>0</c:v>
                </c:pt>
                <c:pt idx="1115">
                  <c:v>0</c:v>
                </c:pt>
                <c:pt idx="1116">
                  <c:v>0</c:v>
                </c:pt>
                <c:pt idx="1117">
                  <c:v>0</c:v>
                </c:pt>
                <c:pt idx="1118">
                  <c:v>0</c:v>
                </c:pt>
                <c:pt idx="1119">
                  <c:v>0</c:v>
                </c:pt>
                <c:pt idx="1120">
                  <c:v>0</c:v>
                </c:pt>
                <c:pt idx="1121">
                  <c:v>0</c:v>
                </c:pt>
                <c:pt idx="1122">
                  <c:v>0</c:v>
                </c:pt>
                <c:pt idx="1123">
                  <c:v>0</c:v>
                </c:pt>
                <c:pt idx="1124">
                  <c:v>0</c:v>
                </c:pt>
                <c:pt idx="1125">
                  <c:v>0</c:v>
                </c:pt>
                <c:pt idx="1126">
                  <c:v>0</c:v>
                </c:pt>
                <c:pt idx="1127">
                  <c:v>0</c:v>
                </c:pt>
                <c:pt idx="1128">
                  <c:v>0</c:v>
                </c:pt>
                <c:pt idx="1129">
                  <c:v>0</c:v>
                </c:pt>
                <c:pt idx="1130">
                  <c:v>0</c:v>
                </c:pt>
                <c:pt idx="1131">
                  <c:v>0</c:v>
                </c:pt>
                <c:pt idx="1132">
                  <c:v>0</c:v>
                </c:pt>
                <c:pt idx="1133">
                  <c:v>0</c:v>
                </c:pt>
                <c:pt idx="1134">
                  <c:v>0</c:v>
                </c:pt>
                <c:pt idx="1135">
                  <c:v>0</c:v>
                </c:pt>
                <c:pt idx="1136">
                  <c:v>0</c:v>
                </c:pt>
                <c:pt idx="1137">
                  <c:v>0</c:v>
                </c:pt>
                <c:pt idx="1138">
                  <c:v>0</c:v>
                </c:pt>
                <c:pt idx="1139">
                  <c:v>0</c:v>
                </c:pt>
                <c:pt idx="1140">
                  <c:v>0</c:v>
                </c:pt>
                <c:pt idx="1141">
                  <c:v>0</c:v>
                </c:pt>
                <c:pt idx="1142">
                  <c:v>0</c:v>
                </c:pt>
                <c:pt idx="1143">
                  <c:v>0</c:v>
                </c:pt>
                <c:pt idx="1144">
                  <c:v>0</c:v>
                </c:pt>
                <c:pt idx="1145">
                  <c:v>0</c:v>
                </c:pt>
                <c:pt idx="1146">
                  <c:v>0</c:v>
                </c:pt>
                <c:pt idx="1147">
                  <c:v>0</c:v>
                </c:pt>
                <c:pt idx="1148">
                  <c:v>0</c:v>
                </c:pt>
                <c:pt idx="1149">
                  <c:v>0</c:v>
                </c:pt>
                <c:pt idx="1150">
                  <c:v>0</c:v>
                </c:pt>
                <c:pt idx="1151">
                  <c:v>0</c:v>
                </c:pt>
                <c:pt idx="1152">
                  <c:v>0</c:v>
                </c:pt>
                <c:pt idx="1153">
                  <c:v>0</c:v>
                </c:pt>
                <c:pt idx="1154">
                  <c:v>0</c:v>
                </c:pt>
                <c:pt idx="1155">
                  <c:v>0</c:v>
                </c:pt>
                <c:pt idx="1156">
                  <c:v>0</c:v>
                </c:pt>
                <c:pt idx="1157">
                  <c:v>0</c:v>
                </c:pt>
                <c:pt idx="1158">
                  <c:v>0</c:v>
                </c:pt>
                <c:pt idx="1159">
                  <c:v>0</c:v>
                </c:pt>
                <c:pt idx="1160">
                  <c:v>0</c:v>
                </c:pt>
                <c:pt idx="1161">
                  <c:v>0</c:v>
                </c:pt>
                <c:pt idx="1162">
                  <c:v>0</c:v>
                </c:pt>
                <c:pt idx="1163">
                  <c:v>0</c:v>
                </c:pt>
                <c:pt idx="1164">
                  <c:v>0</c:v>
                </c:pt>
                <c:pt idx="1165">
                  <c:v>0</c:v>
                </c:pt>
                <c:pt idx="1166">
                  <c:v>0</c:v>
                </c:pt>
                <c:pt idx="1167">
                  <c:v>0</c:v>
                </c:pt>
                <c:pt idx="1168">
                  <c:v>0</c:v>
                </c:pt>
                <c:pt idx="1169">
                  <c:v>0</c:v>
                </c:pt>
                <c:pt idx="1170">
                  <c:v>0</c:v>
                </c:pt>
                <c:pt idx="1171">
                  <c:v>0</c:v>
                </c:pt>
                <c:pt idx="1172">
                  <c:v>0</c:v>
                </c:pt>
                <c:pt idx="1173">
                  <c:v>0</c:v>
                </c:pt>
                <c:pt idx="1174">
                  <c:v>0</c:v>
                </c:pt>
                <c:pt idx="1175">
                  <c:v>0</c:v>
                </c:pt>
                <c:pt idx="1176">
                  <c:v>0</c:v>
                </c:pt>
                <c:pt idx="1177">
                  <c:v>0</c:v>
                </c:pt>
                <c:pt idx="1178">
                  <c:v>0</c:v>
                </c:pt>
                <c:pt idx="1179">
                  <c:v>0</c:v>
                </c:pt>
                <c:pt idx="1180">
                  <c:v>0</c:v>
                </c:pt>
                <c:pt idx="1181">
                  <c:v>0</c:v>
                </c:pt>
                <c:pt idx="1182">
                  <c:v>0</c:v>
                </c:pt>
                <c:pt idx="1183">
                  <c:v>0</c:v>
                </c:pt>
                <c:pt idx="1184">
                  <c:v>0</c:v>
                </c:pt>
                <c:pt idx="1185">
                  <c:v>0</c:v>
                </c:pt>
                <c:pt idx="1186">
                  <c:v>0</c:v>
                </c:pt>
                <c:pt idx="1187">
                  <c:v>0</c:v>
                </c:pt>
                <c:pt idx="1188">
                  <c:v>0</c:v>
                </c:pt>
                <c:pt idx="1189">
                  <c:v>0</c:v>
                </c:pt>
                <c:pt idx="1190">
                  <c:v>0</c:v>
                </c:pt>
                <c:pt idx="1191">
                  <c:v>0</c:v>
                </c:pt>
                <c:pt idx="1192">
                  <c:v>0</c:v>
                </c:pt>
                <c:pt idx="1193">
                  <c:v>0</c:v>
                </c:pt>
                <c:pt idx="1194">
                  <c:v>0</c:v>
                </c:pt>
                <c:pt idx="1195">
                  <c:v>0</c:v>
                </c:pt>
                <c:pt idx="1196">
                  <c:v>0</c:v>
                </c:pt>
                <c:pt idx="1197">
                  <c:v>0</c:v>
                </c:pt>
                <c:pt idx="1198">
                  <c:v>0</c:v>
                </c:pt>
                <c:pt idx="1199">
                  <c:v>0</c:v>
                </c:pt>
                <c:pt idx="1200">
                  <c:v>0</c:v>
                </c:pt>
                <c:pt idx="1201">
                  <c:v>0</c:v>
                </c:pt>
                <c:pt idx="1202">
                  <c:v>0</c:v>
                </c:pt>
                <c:pt idx="1203">
                  <c:v>0</c:v>
                </c:pt>
                <c:pt idx="1204">
                  <c:v>0</c:v>
                </c:pt>
                <c:pt idx="1205">
                  <c:v>0</c:v>
                </c:pt>
                <c:pt idx="1206">
                  <c:v>0</c:v>
                </c:pt>
                <c:pt idx="1207">
                  <c:v>0</c:v>
                </c:pt>
                <c:pt idx="1208">
                  <c:v>0</c:v>
                </c:pt>
                <c:pt idx="1209">
                  <c:v>0</c:v>
                </c:pt>
                <c:pt idx="1210">
                  <c:v>0</c:v>
                </c:pt>
                <c:pt idx="1211">
                  <c:v>0</c:v>
                </c:pt>
                <c:pt idx="1212">
                  <c:v>0</c:v>
                </c:pt>
                <c:pt idx="1213">
                  <c:v>0</c:v>
                </c:pt>
                <c:pt idx="1214">
                  <c:v>0</c:v>
                </c:pt>
                <c:pt idx="1215">
                  <c:v>0</c:v>
                </c:pt>
                <c:pt idx="1216">
                  <c:v>0</c:v>
                </c:pt>
                <c:pt idx="1217">
                  <c:v>0</c:v>
                </c:pt>
                <c:pt idx="1218">
                  <c:v>0</c:v>
                </c:pt>
                <c:pt idx="1219">
                  <c:v>0</c:v>
                </c:pt>
                <c:pt idx="1220">
                  <c:v>0</c:v>
                </c:pt>
                <c:pt idx="1221">
                  <c:v>0</c:v>
                </c:pt>
                <c:pt idx="1222">
                  <c:v>0</c:v>
                </c:pt>
                <c:pt idx="1223">
                  <c:v>0</c:v>
                </c:pt>
                <c:pt idx="1224">
                  <c:v>0</c:v>
                </c:pt>
                <c:pt idx="1225">
                  <c:v>0</c:v>
                </c:pt>
                <c:pt idx="1226">
                  <c:v>0</c:v>
                </c:pt>
                <c:pt idx="1227">
                  <c:v>0</c:v>
                </c:pt>
                <c:pt idx="1228">
                  <c:v>0</c:v>
                </c:pt>
                <c:pt idx="1229">
                  <c:v>0</c:v>
                </c:pt>
                <c:pt idx="1230">
                  <c:v>0</c:v>
                </c:pt>
                <c:pt idx="1231">
                  <c:v>0</c:v>
                </c:pt>
                <c:pt idx="1232">
                  <c:v>0</c:v>
                </c:pt>
                <c:pt idx="1233">
                  <c:v>0</c:v>
                </c:pt>
                <c:pt idx="1234">
                  <c:v>0</c:v>
                </c:pt>
                <c:pt idx="1235">
                  <c:v>0</c:v>
                </c:pt>
                <c:pt idx="1236">
                  <c:v>0</c:v>
                </c:pt>
                <c:pt idx="1237">
                  <c:v>0</c:v>
                </c:pt>
                <c:pt idx="1238">
                  <c:v>0</c:v>
                </c:pt>
                <c:pt idx="1239">
                  <c:v>0</c:v>
                </c:pt>
                <c:pt idx="1240">
                  <c:v>0</c:v>
                </c:pt>
                <c:pt idx="1241">
                  <c:v>0</c:v>
                </c:pt>
                <c:pt idx="1242">
                  <c:v>0</c:v>
                </c:pt>
                <c:pt idx="1243">
                  <c:v>0</c:v>
                </c:pt>
                <c:pt idx="1244">
                  <c:v>0</c:v>
                </c:pt>
                <c:pt idx="1245">
                  <c:v>0</c:v>
                </c:pt>
                <c:pt idx="1246">
                  <c:v>0</c:v>
                </c:pt>
                <c:pt idx="1247">
                  <c:v>0</c:v>
                </c:pt>
                <c:pt idx="1248">
                  <c:v>0</c:v>
                </c:pt>
                <c:pt idx="1249">
                  <c:v>0</c:v>
                </c:pt>
                <c:pt idx="1250">
                  <c:v>0</c:v>
                </c:pt>
                <c:pt idx="1251">
                  <c:v>0</c:v>
                </c:pt>
                <c:pt idx="1252">
                  <c:v>0</c:v>
                </c:pt>
                <c:pt idx="1253">
                  <c:v>0</c:v>
                </c:pt>
                <c:pt idx="1254">
                  <c:v>0</c:v>
                </c:pt>
                <c:pt idx="1255">
                  <c:v>0</c:v>
                </c:pt>
                <c:pt idx="1256">
                  <c:v>0</c:v>
                </c:pt>
                <c:pt idx="1257">
                  <c:v>0</c:v>
                </c:pt>
                <c:pt idx="1258">
                  <c:v>0</c:v>
                </c:pt>
                <c:pt idx="1259">
                  <c:v>0</c:v>
                </c:pt>
                <c:pt idx="1260">
                  <c:v>0</c:v>
                </c:pt>
                <c:pt idx="1261">
                  <c:v>0</c:v>
                </c:pt>
                <c:pt idx="1262">
                  <c:v>0</c:v>
                </c:pt>
                <c:pt idx="1263">
                  <c:v>0</c:v>
                </c:pt>
                <c:pt idx="1264">
                  <c:v>0</c:v>
                </c:pt>
                <c:pt idx="1265">
                  <c:v>0</c:v>
                </c:pt>
                <c:pt idx="1266">
                  <c:v>0</c:v>
                </c:pt>
                <c:pt idx="1267">
                  <c:v>0</c:v>
                </c:pt>
                <c:pt idx="1268">
                  <c:v>0</c:v>
                </c:pt>
                <c:pt idx="1269">
                  <c:v>0</c:v>
                </c:pt>
                <c:pt idx="1270">
                  <c:v>0</c:v>
                </c:pt>
                <c:pt idx="1271">
                  <c:v>0</c:v>
                </c:pt>
                <c:pt idx="1272">
                  <c:v>0</c:v>
                </c:pt>
                <c:pt idx="1273">
                  <c:v>0</c:v>
                </c:pt>
                <c:pt idx="1274">
                  <c:v>0</c:v>
                </c:pt>
                <c:pt idx="1275">
                  <c:v>0</c:v>
                </c:pt>
                <c:pt idx="1276">
                  <c:v>0</c:v>
                </c:pt>
                <c:pt idx="1277">
                  <c:v>0</c:v>
                </c:pt>
                <c:pt idx="1278">
                  <c:v>0</c:v>
                </c:pt>
                <c:pt idx="1279">
                  <c:v>0</c:v>
                </c:pt>
                <c:pt idx="1280">
                  <c:v>0</c:v>
                </c:pt>
                <c:pt idx="1281">
                  <c:v>0</c:v>
                </c:pt>
                <c:pt idx="1282">
                  <c:v>0</c:v>
                </c:pt>
                <c:pt idx="1283">
                  <c:v>0</c:v>
                </c:pt>
                <c:pt idx="1284">
                  <c:v>0</c:v>
                </c:pt>
                <c:pt idx="1285">
                  <c:v>0</c:v>
                </c:pt>
                <c:pt idx="1286">
                  <c:v>0</c:v>
                </c:pt>
                <c:pt idx="1287">
                  <c:v>0</c:v>
                </c:pt>
                <c:pt idx="1288">
                  <c:v>0</c:v>
                </c:pt>
                <c:pt idx="1289">
                  <c:v>0</c:v>
                </c:pt>
                <c:pt idx="1290">
                  <c:v>0</c:v>
                </c:pt>
                <c:pt idx="1291">
                  <c:v>0</c:v>
                </c:pt>
                <c:pt idx="1292">
                  <c:v>0</c:v>
                </c:pt>
                <c:pt idx="1293">
                  <c:v>0</c:v>
                </c:pt>
                <c:pt idx="1294">
                  <c:v>0</c:v>
                </c:pt>
                <c:pt idx="1295">
                  <c:v>0</c:v>
                </c:pt>
                <c:pt idx="1296">
                  <c:v>0</c:v>
                </c:pt>
                <c:pt idx="1297">
                  <c:v>0</c:v>
                </c:pt>
                <c:pt idx="1298">
                  <c:v>0</c:v>
                </c:pt>
                <c:pt idx="1299">
                  <c:v>0</c:v>
                </c:pt>
                <c:pt idx="1300">
                  <c:v>0</c:v>
                </c:pt>
                <c:pt idx="1301">
                  <c:v>0</c:v>
                </c:pt>
                <c:pt idx="1302">
                  <c:v>0</c:v>
                </c:pt>
                <c:pt idx="1303">
                  <c:v>0</c:v>
                </c:pt>
                <c:pt idx="1304">
                  <c:v>0</c:v>
                </c:pt>
                <c:pt idx="1305">
                  <c:v>0</c:v>
                </c:pt>
                <c:pt idx="1306">
                  <c:v>0</c:v>
                </c:pt>
                <c:pt idx="1307">
                  <c:v>0</c:v>
                </c:pt>
                <c:pt idx="1308">
                  <c:v>0</c:v>
                </c:pt>
                <c:pt idx="1309">
                  <c:v>0</c:v>
                </c:pt>
                <c:pt idx="1310">
                  <c:v>0</c:v>
                </c:pt>
                <c:pt idx="1311">
                  <c:v>0</c:v>
                </c:pt>
                <c:pt idx="1312">
                  <c:v>0</c:v>
                </c:pt>
                <c:pt idx="1313">
                  <c:v>0</c:v>
                </c:pt>
                <c:pt idx="1314">
                  <c:v>0</c:v>
                </c:pt>
                <c:pt idx="1315">
                  <c:v>0</c:v>
                </c:pt>
                <c:pt idx="1316">
                  <c:v>0</c:v>
                </c:pt>
                <c:pt idx="1317">
                  <c:v>0</c:v>
                </c:pt>
                <c:pt idx="1318">
                  <c:v>0</c:v>
                </c:pt>
                <c:pt idx="1319">
                  <c:v>0</c:v>
                </c:pt>
                <c:pt idx="1320">
                  <c:v>0</c:v>
                </c:pt>
                <c:pt idx="1321">
                  <c:v>0</c:v>
                </c:pt>
                <c:pt idx="1322">
                  <c:v>0</c:v>
                </c:pt>
                <c:pt idx="1323">
                  <c:v>0</c:v>
                </c:pt>
                <c:pt idx="1324">
                  <c:v>0</c:v>
                </c:pt>
                <c:pt idx="1325">
                  <c:v>0</c:v>
                </c:pt>
                <c:pt idx="1326">
                  <c:v>0</c:v>
                </c:pt>
                <c:pt idx="1327">
                  <c:v>0</c:v>
                </c:pt>
                <c:pt idx="1328">
                  <c:v>0</c:v>
                </c:pt>
                <c:pt idx="1329">
                  <c:v>0</c:v>
                </c:pt>
                <c:pt idx="1330">
                  <c:v>0</c:v>
                </c:pt>
                <c:pt idx="1331">
                  <c:v>0</c:v>
                </c:pt>
                <c:pt idx="1332">
                  <c:v>0</c:v>
                </c:pt>
                <c:pt idx="1333">
                  <c:v>0</c:v>
                </c:pt>
                <c:pt idx="1334">
                  <c:v>0</c:v>
                </c:pt>
                <c:pt idx="1335">
                  <c:v>0</c:v>
                </c:pt>
                <c:pt idx="1336">
                  <c:v>0</c:v>
                </c:pt>
                <c:pt idx="1337">
                  <c:v>0</c:v>
                </c:pt>
                <c:pt idx="1338">
                  <c:v>0</c:v>
                </c:pt>
                <c:pt idx="1339">
                  <c:v>0</c:v>
                </c:pt>
                <c:pt idx="1340">
                  <c:v>0</c:v>
                </c:pt>
                <c:pt idx="1341">
                  <c:v>0</c:v>
                </c:pt>
                <c:pt idx="1342">
                  <c:v>0</c:v>
                </c:pt>
                <c:pt idx="1343">
                  <c:v>0</c:v>
                </c:pt>
                <c:pt idx="1344">
                  <c:v>0</c:v>
                </c:pt>
                <c:pt idx="1345">
                  <c:v>0</c:v>
                </c:pt>
                <c:pt idx="1346">
                  <c:v>0</c:v>
                </c:pt>
                <c:pt idx="1347">
                  <c:v>0</c:v>
                </c:pt>
                <c:pt idx="1348">
                  <c:v>0</c:v>
                </c:pt>
                <c:pt idx="1349">
                  <c:v>0</c:v>
                </c:pt>
                <c:pt idx="1350">
                  <c:v>0</c:v>
                </c:pt>
                <c:pt idx="1351">
                  <c:v>0</c:v>
                </c:pt>
                <c:pt idx="1352">
                  <c:v>0</c:v>
                </c:pt>
                <c:pt idx="1353">
                  <c:v>0</c:v>
                </c:pt>
                <c:pt idx="1354">
                  <c:v>0</c:v>
                </c:pt>
                <c:pt idx="1355">
                  <c:v>0</c:v>
                </c:pt>
                <c:pt idx="1356">
                  <c:v>0</c:v>
                </c:pt>
                <c:pt idx="1357">
                  <c:v>0</c:v>
                </c:pt>
                <c:pt idx="1358">
                  <c:v>0</c:v>
                </c:pt>
                <c:pt idx="1359">
                  <c:v>0</c:v>
                </c:pt>
                <c:pt idx="1360">
                  <c:v>0</c:v>
                </c:pt>
                <c:pt idx="1361">
                  <c:v>0</c:v>
                </c:pt>
                <c:pt idx="1362">
                  <c:v>0</c:v>
                </c:pt>
                <c:pt idx="1363">
                  <c:v>0</c:v>
                </c:pt>
                <c:pt idx="1364">
                  <c:v>0</c:v>
                </c:pt>
                <c:pt idx="1365">
                  <c:v>0</c:v>
                </c:pt>
                <c:pt idx="1366">
                  <c:v>0</c:v>
                </c:pt>
                <c:pt idx="1367">
                  <c:v>0</c:v>
                </c:pt>
                <c:pt idx="1368">
                  <c:v>0</c:v>
                </c:pt>
                <c:pt idx="1369">
                  <c:v>0</c:v>
                </c:pt>
                <c:pt idx="1370">
                  <c:v>0</c:v>
                </c:pt>
                <c:pt idx="1371">
                  <c:v>0</c:v>
                </c:pt>
                <c:pt idx="1372">
                  <c:v>0</c:v>
                </c:pt>
                <c:pt idx="1373">
                  <c:v>0</c:v>
                </c:pt>
                <c:pt idx="1374">
                  <c:v>0</c:v>
                </c:pt>
                <c:pt idx="1375">
                  <c:v>0</c:v>
                </c:pt>
                <c:pt idx="1376">
                  <c:v>0</c:v>
                </c:pt>
                <c:pt idx="1377">
                  <c:v>0</c:v>
                </c:pt>
                <c:pt idx="1378">
                  <c:v>0</c:v>
                </c:pt>
                <c:pt idx="1379">
                  <c:v>0</c:v>
                </c:pt>
                <c:pt idx="1380">
                  <c:v>0</c:v>
                </c:pt>
                <c:pt idx="1381">
                  <c:v>0</c:v>
                </c:pt>
                <c:pt idx="1382">
                  <c:v>0</c:v>
                </c:pt>
                <c:pt idx="1383">
                  <c:v>0</c:v>
                </c:pt>
                <c:pt idx="1384">
                  <c:v>0</c:v>
                </c:pt>
                <c:pt idx="1385">
                  <c:v>0</c:v>
                </c:pt>
                <c:pt idx="1386">
                  <c:v>0</c:v>
                </c:pt>
                <c:pt idx="1387">
                  <c:v>0</c:v>
                </c:pt>
                <c:pt idx="1388">
                  <c:v>0</c:v>
                </c:pt>
                <c:pt idx="1389">
                  <c:v>0</c:v>
                </c:pt>
                <c:pt idx="1390">
                  <c:v>0</c:v>
                </c:pt>
                <c:pt idx="1391">
                  <c:v>0</c:v>
                </c:pt>
                <c:pt idx="1392">
                  <c:v>0</c:v>
                </c:pt>
                <c:pt idx="1393">
                  <c:v>0</c:v>
                </c:pt>
                <c:pt idx="1394">
                  <c:v>0</c:v>
                </c:pt>
                <c:pt idx="1395">
                  <c:v>0</c:v>
                </c:pt>
                <c:pt idx="1396">
                  <c:v>0</c:v>
                </c:pt>
                <c:pt idx="1397">
                  <c:v>0</c:v>
                </c:pt>
                <c:pt idx="1398">
                  <c:v>0</c:v>
                </c:pt>
                <c:pt idx="1399">
                  <c:v>0</c:v>
                </c:pt>
                <c:pt idx="1400">
                  <c:v>0</c:v>
                </c:pt>
                <c:pt idx="1401">
                  <c:v>0</c:v>
                </c:pt>
                <c:pt idx="1402">
                  <c:v>0</c:v>
                </c:pt>
                <c:pt idx="1403">
                  <c:v>0</c:v>
                </c:pt>
                <c:pt idx="1404">
                  <c:v>0</c:v>
                </c:pt>
                <c:pt idx="1405">
                  <c:v>0</c:v>
                </c:pt>
                <c:pt idx="1406">
                  <c:v>0</c:v>
                </c:pt>
                <c:pt idx="1407">
                  <c:v>0</c:v>
                </c:pt>
                <c:pt idx="1408">
                  <c:v>0</c:v>
                </c:pt>
                <c:pt idx="1409">
                  <c:v>0</c:v>
                </c:pt>
                <c:pt idx="1410">
                  <c:v>0</c:v>
                </c:pt>
                <c:pt idx="1411">
                  <c:v>0</c:v>
                </c:pt>
                <c:pt idx="1412">
                  <c:v>0</c:v>
                </c:pt>
                <c:pt idx="1413">
                  <c:v>0</c:v>
                </c:pt>
                <c:pt idx="1414">
                  <c:v>0</c:v>
                </c:pt>
                <c:pt idx="1415">
                  <c:v>0</c:v>
                </c:pt>
                <c:pt idx="1416">
                  <c:v>0</c:v>
                </c:pt>
                <c:pt idx="1417">
                  <c:v>0</c:v>
                </c:pt>
                <c:pt idx="1418">
                  <c:v>0</c:v>
                </c:pt>
                <c:pt idx="1419">
                  <c:v>0</c:v>
                </c:pt>
                <c:pt idx="1420">
                  <c:v>0</c:v>
                </c:pt>
                <c:pt idx="1421">
                  <c:v>0</c:v>
                </c:pt>
                <c:pt idx="1422">
                  <c:v>0</c:v>
                </c:pt>
                <c:pt idx="1423">
                  <c:v>0</c:v>
                </c:pt>
                <c:pt idx="1424">
                  <c:v>0</c:v>
                </c:pt>
                <c:pt idx="1425">
                  <c:v>0</c:v>
                </c:pt>
                <c:pt idx="1426">
                  <c:v>0</c:v>
                </c:pt>
                <c:pt idx="1427">
                  <c:v>0</c:v>
                </c:pt>
                <c:pt idx="1428">
                  <c:v>0</c:v>
                </c:pt>
                <c:pt idx="1429">
                  <c:v>0</c:v>
                </c:pt>
                <c:pt idx="1430">
                  <c:v>0</c:v>
                </c:pt>
                <c:pt idx="1431">
                  <c:v>0</c:v>
                </c:pt>
                <c:pt idx="1432">
                  <c:v>0</c:v>
                </c:pt>
                <c:pt idx="1433">
                  <c:v>0</c:v>
                </c:pt>
                <c:pt idx="1434">
                  <c:v>0</c:v>
                </c:pt>
                <c:pt idx="1435">
                  <c:v>0</c:v>
                </c:pt>
                <c:pt idx="1436">
                  <c:v>0</c:v>
                </c:pt>
                <c:pt idx="1437">
                  <c:v>0</c:v>
                </c:pt>
                <c:pt idx="1438">
                  <c:v>0</c:v>
                </c:pt>
                <c:pt idx="1439">
                  <c:v>0</c:v>
                </c:pt>
                <c:pt idx="1440">
                  <c:v>0</c:v>
                </c:pt>
                <c:pt idx="1441">
                  <c:v>0</c:v>
                </c:pt>
                <c:pt idx="1442">
                  <c:v>0</c:v>
                </c:pt>
                <c:pt idx="1443">
                  <c:v>0</c:v>
                </c:pt>
                <c:pt idx="1444">
                  <c:v>0</c:v>
                </c:pt>
                <c:pt idx="1445">
                  <c:v>0</c:v>
                </c:pt>
                <c:pt idx="1446">
                  <c:v>0</c:v>
                </c:pt>
                <c:pt idx="1447">
                  <c:v>0</c:v>
                </c:pt>
                <c:pt idx="1448">
                  <c:v>0</c:v>
                </c:pt>
                <c:pt idx="1449">
                  <c:v>0</c:v>
                </c:pt>
                <c:pt idx="1450">
                  <c:v>0</c:v>
                </c:pt>
                <c:pt idx="1451">
                  <c:v>0</c:v>
                </c:pt>
                <c:pt idx="1452">
                  <c:v>0</c:v>
                </c:pt>
                <c:pt idx="1453">
                  <c:v>0</c:v>
                </c:pt>
                <c:pt idx="1454">
                  <c:v>0</c:v>
                </c:pt>
                <c:pt idx="1455">
                  <c:v>0</c:v>
                </c:pt>
                <c:pt idx="1456">
                  <c:v>0</c:v>
                </c:pt>
                <c:pt idx="1457">
                  <c:v>0</c:v>
                </c:pt>
                <c:pt idx="1458">
                  <c:v>0</c:v>
                </c:pt>
                <c:pt idx="1459">
                  <c:v>0</c:v>
                </c:pt>
                <c:pt idx="1460">
                  <c:v>0</c:v>
                </c:pt>
                <c:pt idx="1461">
                  <c:v>0</c:v>
                </c:pt>
                <c:pt idx="1462">
                  <c:v>0</c:v>
                </c:pt>
                <c:pt idx="1463">
                  <c:v>0</c:v>
                </c:pt>
                <c:pt idx="1464">
                  <c:v>0</c:v>
                </c:pt>
                <c:pt idx="1465">
                  <c:v>0</c:v>
                </c:pt>
                <c:pt idx="1466">
                  <c:v>0</c:v>
                </c:pt>
                <c:pt idx="1467">
                  <c:v>0</c:v>
                </c:pt>
                <c:pt idx="1468">
                  <c:v>0</c:v>
                </c:pt>
                <c:pt idx="1469">
                  <c:v>0</c:v>
                </c:pt>
                <c:pt idx="1470">
                  <c:v>0</c:v>
                </c:pt>
                <c:pt idx="1471">
                  <c:v>0</c:v>
                </c:pt>
                <c:pt idx="1472">
                  <c:v>0</c:v>
                </c:pt>
                <c:pt idx="1473">
                  <c:v>0</c:v>
                </c:pt>
                <c:pt idx="1474">
                  <c:v>0</c:v>
                </c:pt>
                <c:pt idx="1475">
                  <c:v>0</c:v>
                </c:pt>
                <c:pt idx="1476">
                  <c:v>0</c:v>
                </c:pt>
                <c:pt idx="1477">
                  <c:v>0</c:v>
                </c:pt>
                <c:pt idx="1478">
                  <c:v>0</c:v>
                </c:pt>
                <c:pt idx="1479">
                  <c:v>0</c:v>
                </c:pt>
                <c:pt idx="1480">
                  <c:v>0</c:v>
                </c:pt>
                <c:pt idx="1481">
                  <c:v>0</c:v>
                </c:pt>
                <c:pt idx="1482">
                  <c:v>0</c:v>
                </c:pt>
                <c:pt idx="1483">
                  <c:v>0</c:v>
                </c:pt>
                <c:pt idx="1484">
                  <c:v>0</c:v>
                </c:pt>
                <c:pt idx="1485">
                  <c:v>0</c:v>
                </c:pt>
                <c:pt idx="1486">
                  <c:v>0</c:v>
                </c:pt>
                <c:pt idx="1487">
                  <c:v>0</c:v>
                </c:pt>
                <c:pt idx="1488">
                  <c:v>0</c:v>
                </c:pt>
                <c:pt idx="1489">
                  <c:v>0</c:v>
                </c:pt>
                <c:pt idx="1490">
                  <c:v>0</c:v>
                </c:pt>
                <c:pt idx="1491">
                  <c:v>0</c:v>
                </c:pt>
                <c:pt idx="1492">
                  <c:v>0</c:v>
                </c:pt>
                <c:pt idx="1493">
                  <c:v>0</c:v>
                </c:pt>
                <c:pt idx="1494">
                  <c:v>0</c:v>
                </c:pt>
                <c:pt idx="1495">
                  <c:v>0</c:v>
                </c:pt>
                <c:pt idx="1496">
                  <c:v>0</c:v>
                </c:pt>
                <c:pt idx="1497">
                  <c:v>0</c:v>
                </c:pt>
                <c:pt idx="1498">
                  <c:v>0</c:v>
                </c:pt>
                <c:pt idx="1499">
                  <c:v>0</c:v>
                </c:pt>
                <c:pt idx="1500">
                  <c:v>0</c:v>
                </c:pt>
                <c:pt idx="1501">
                  <c:v>0</c:v>
                </c:pt>
                <c:pt idx="1502">
                  <c:v>0</c:v>
                </c:pt>
                <c:pt idx="1503">
                  <c:v>0</c:v>
                </c:pt>
                <c:pt idx="1504">
                  <c:v>0</c:v>
                </c:pt>
                <c:pt idx="1505">
                  <c:v>0</c:v>
                </c:pt>
                <c:pt idx="1506">
                  <c:v>0</c:v>
                </c:pt>
                <c:pt idx="1507">
                  <c:v>0</c:v>
                </c:pt>
                <c:pt idx="1508">
                  <c:v>0</c:v>
                </c:pt>
                <c:pt idx="1509">
                  <c:v>0</c:v>
                </c:pt>
                <c:pt idx="1510">
                  <c:v>0</c:v>
                </c:pt>
                <c:pt idx="1511">
                  <c:v>0</c:v>
                </c:pt>
                <c:pt idx="1512">
                  <c:v>0</c:v>
                </c:pt>
                <c:pt idx="1513">
                  <c:v>0</c:v>
                </c:pt>
                <c:pt idx="1514">
                  <c:v>0</c:v>
                </c:pt>
                <c:pt idx="1515">
                  <c:v>0</c:v>
                </c:pt>
                <c:pt idx="1516">
                  <c:v>0</c:v>
                </c:pt>
                <c:pt idx="1517">
                  <c:v>0</c:v>
                </c:pt>
                <c:pt idx="1518">
                  <c:v>0</c:v>
                </c:pt>
                <c:pt idx="1519">
                  <c:v>0</c:v>
                </c:pt>
                <c:pt idx="1520">
                  <c:v>0</c:v>
                </c:pt>
                <c:pt idx="1521">
                  <c:v>0</c:v>
                </c:pt>
                <c:pt idx="1522">
                  <c:v>0</c:v>
                </c:pt>
                <c:pt idx="1523">
                  <c:v>0</c:v>
                </c:pt>
                <c:pt idx="1524">
                  <c:v>0</c:v>
                </c:pt>
                <c:pt idx="1525">
                  <c:v>0</c:v>
                </c:pt>
                <c:pt idx="1526">
                  <c:v>0</c:v>
                </c:pt>
                <c:pt idx="1527">
                  <c:v>0</c:v>
                </c:pt>
                <c:pt idx="1528">
                  <c:v>0</c:v>
                </c:pt>
                <c:pt idx="1529">
                  <c:v>0</c:v>
                </c:pt>
                <c:pt idx="1530">
                  <c:v>0</c:v>
                </c:pt>
                <c:pt idx="1531">
                  <c:v>0</c:v>
                </c:pt>
                <c:pt idx="1532">
                  <c:v>0</c:v>
                </c:pt>
                <c:pt idx="1533">
                  <c:v>0</c:v>
                </c:pt>
                <c:pt idx="1534">
                  <c:v>0</c:v>
                </c:pt>
                <c:pt idx="1535">
                  <c:v>0</c:v>
                </c:pt>
                <c:pt idx="1536">
                  <c:v>0</c:v>
                </c:pt>
                <c:pt idx="1537">
                  <c:v>0</c:v>
                </c:pt>
                <c:pt idx="1538">
                  <c:v>0</c:v>
                </c:pt>
                <c:pt idx="1539">
                  <c:v>0</c:v>
                </c:pt>
                <c:pt idx="1540">
                  <c:v>0</c:v>
                </c:pt>
                <c:pt idx="1541">
                  <c:v>0</c:v>
                </c:pt>
                <c:pt idx="1542">
                  <c:v>0</c:v>
                </c:pt>
                <c:pt idx="1543">
                  <c:v>0</c:v>
                </c:pt>
                <c:pt idx="1544">
                  <c:v>0</c:v>
                </c:pt>
                <c:pt idx="1545">
                  <c:v>0</c:v>
                </c:pt>
                <c:pt idx="1546">
                  <c:v>0</c:v>
                </c:pt>
                <c:pt idx="1547">
                  <c:v>0</c:v>
                </c:pt>
                <c:pt idx="1548">
                  <c:v>0</c:v>
                </c:pt>
                <c:pt idx="1549">
                  <c:v>0</c:v>
                </c:pt>
                <c:pt idx="1550">
                  <c:v>0</c:v>
                </c:pt>
                <c:pt idx="1551">
                  <c:v>0</c:v>
                </c:pt>
                <c:pt idx="1552">
                  <c:v>0</c:v>
                </c:pt>
                <c:pt idx="1553">
                  <c:v>0</c:v>
                </c:pt>
                <c:pt idx="1554">
                  <c:v>0</c:v>
                </c:pt>
                <c:pt idx="1555">
                  <c:v>0</c:v>
                </c:pt>
                <c:pt idx="1556">
                  <c:v>0</c:v>
                </c:pt>
                <c:pt idx="1557">
                  <c:v>0</c:v>
                </c:pt>
                <c:pt idx="1558">
                  <c:v>0</c:v>
                </c:pt>
                <c:pt idx="1559">
                  <c:v>0</c:v>
                </c:pt>
                <c:pt idx="1560">
                  <c:v>0</c:v>
                </c:pt>
                <c:pt idx="1561">
                  <c:v>0</c:v>
                </c:pt>
                <c:pt idx="1562">
                  <c:v>0</c:v>
                </c:pt>
                <c:pt idx="1563">
                  <c:v>0</c:v>
                </c:pt>
                <c:pt idx="1564">
                  <c:v>0</c:v>
                </c:pt>
                <c:pt idx="1565">
                  <c:v>0</c:v>
                </c:pt>
                <c:pt idx="1566">
                  <c:v>0</c:v>
                </c:pt>
                <c:pt idx="1567">
                  <c:v>0</c:v>
                </c:pt>
                <c:pt idx="1568">
                  <c:v>0</c:v>
                </c:pt>
                <c:pt idx="1569">
                  <c:v>0</c:v>
                </c:pt>
                <c:pt idx="1570">
                  <c:v>0</c:v>
                </c:pt>
                <c:pt idx="1571">
                  <c:v>0</c:v>
                </c:pt>
                <c:pt idx="1572">
                  <c:v>0</c:v>
                </c:pt>
                <c:pt idx="1573">
                  <c:v>0</c:v>
                </c:pt>
                <c:pt idx="1574">
                  <c:v>0</c:v>
                </c:pt>
                <c:pt idx="1575">
                  <c:v>0</c:v>
                </c:pt>
                <c:pt idx="1576">
                  <c:v>0</c:v>
                </c:pt>
                <c:pt idx="1577">
                  <c:v>0</c:v>
                </c:pt>
                <c:pt idx="1578">
                  <c:v>0</c:v>
                </c:pt>
                <c:pt idx="1579">
                  <c:v>0</c:v>
                </c:pt>
                <c:pt idx="1580">
                  <c:v>0</c:v>
                </c:pt>
                <c:pt idx="1581">
                  <c:v>0</c:v>
                </c:pt>
                <c:pt idx="1582">
                  <c:v>0</c:v>
                </c:pt>
                <c:pt idx="1583">
                  <c:v>0</c:v>
                </c:pt>
                <c:pt idx="1584">
                  <c:v>0</c:v>
                </c:pt>
                <c:pt idx="1585">
                  <c:v>0</c:v>
                </c:pt>
                <c:pt idx="1586">
                  <c:v>0</c:v>
                </c:pt>
                <c:pt idx="1587">
                  <c:v>0</c:v>
                </c:pt>
                <c:pt idx="1588">
                  <c:v>0</c:v>
                </c:pt>
                <c:pt idx="1589">
                  <c:v>0</c:v>
                </c:pt>
                <c:pt idx="1590">
                  <c:v>0</c:v>
                </c:pt>
                <c:pt idx="1591">
                  <c:v>0</c:v>
                </c:pt>
                <c:pt idx="1592">
                  <c:v>0</c:v>
                </c:pt>
                <c:pt idx="1593">
                  <c:v>0</c:v>
                </c:pt>
                <c:pt idx="1594">
                  <c:v>0</c:v>
                </c:pt>
                <c:pt idx="1595">
                  <c:v>0</c:v>
                </c:pt>
                <c:pt idx="1596">
                  <c:v>0</c:v>
                </c:pt>
                <c:pt idx="1597">
                  <c:v>0</c:v>
                </c:pt>
                <c:pt idx="1598">
                  <c:v>0</c:v>
                </c:pt>
                <c:pt idx="1599">
                  <c:v>0</c:v>
                </c:pt>
                <c:pt idx="1600">
                  <c:v>0</c:v>
                </c:pt>
                <c:pt idx="1601">
                  <c:v>0</c:v>
                </c:pt>
                <c:pt idx="1602">
                  <c:v>0</c:v>
                </c:pt>
                <c:pt idx="1603">
                  <c:v>0</c:v>
                </c:pt>
                <c:pt idx="1604">
                  <c:v>0</c:v>
                </c:pt>
                <c:pt idx="1605">
                  <c:v>0</c:v>
                </c:pt>
                <c:pt idx="1606">
                  <c:v>0</c:v>
                </c:pt>
                <c:pt idx="1607">
                  <c:v>0</c:v>
                </c:pt>
                <c:pt idx="1608">
                  <c:v>0</c:v>
                </c:pt>
                <c:pt idx="1609">
                  <c:v>0</c:v>
                </c:pt>
                <c:pt idx="1610">
                  <c:v>0</c:v>
                </c:pt>
                <c:pt idx="1611">
                  <c:v>0</c:v>
                </c:pt>
                <c:pt idx="1612">
                  <c:v>0</c:v>
                </c:pt>
                <c:pt idx="1613">
                  <c:v>0</c:v>
                </c:pt>
                <c:pt idx="1614">
                  <c:v>0</c:v>
                </c:pt>
                <c:pt idx="1615">
                  <c:v>0</c:v>
                </c:pt>
                <c:pt idx="1616">
                  <c:v>0</c:v>
                </c:pt>
                <c:pt idx="1617">
                  <c:v>0</c:v>
                </c:pt>
                <c:pt idx="1618">
                  <c:v>0</c:v>
                </c:pt>
                <c:pt idx="1619">
                  <c:v>0</c:v>
                </c:pt>
                <c:pt idx="1620">
                  <c:v>0</c:v>
                </c:pt>
                <c:pt idx="1621">
                  <c:v>0</c:v>
                </c:pt>
                <c:pt idx="1622">
                  <c:v>0</c:v>
                </c:pt>
                <c:pt idx="1623">
                  <c:v>0</c:v>
                </c:pt>
                <c:pt idx="1624">
                  <c:v>0</c:v>
                </c:pt>
                <c:pt idx="1625">
                  <c:v>0</c:v>
                </c:pt>
                <c:pt idx="1626">
                  <c:v>0</c:v>
                </c:pt>
                <c:pt idx="1627">
                  <c:v>0</c:v>
                </c:pt>
                <c:pt idx="1628">
                  <c:v>0</c:v>
                </c:pt>
                <c:pt idx="1629">
                  <c:v>0</c:v>
                </c:pt>
                <c:pt idx="1630">
                  <c:v>0</c:v>
                </c:pt>
                <c:pt idx="1631">
                  <c:v>0</c:v>
                </c:pt>
                <c:pt idx="1632">
                  <c:v>0</c:v>
                </c:pt>
                <c:pt idx="1633">
                  <c:v>0</c:v>
                </c:pt>
                <c:pt idx="1634">
                  <c:v>0</c:v>
                </c:pt>
                <c:pt idx="1635">
                  <c:v>0</c:v>
                </c:pt>
                <c:pt idx="1636">
                  <c:v>0</c:v>
                </c:pt>
                <c:pt idx="1637">
                  <c:v>0</c:v>
                </c:pt>
                <c:pt idx="1638">
                  <c:v>0</c:v>
                </c:pt>
                <c:pt idx="1639">
                  <c:v>0</c:v>
                </c:pt>
                <c:pt idx="1640">
                  <c:v>0</c:v>
                </c:pt>
                <c:pt idx="1641">
                  <c:v>0</c:v>
                </c:pt>
                <c:pt idx="1642">
                  <c:v>0</c:v>
                </c:pt>
                <c:pt idx="1643">
                  <c:v>0</c:v>
                </c:pt>
                <c:pt idx="1644">
                  <c:v>0</c:v>
                </c:pt>
                <c:pt idx="1645">
                  <c:v>0</c:v>
                </c:pt>
                <c:pt idx="1646">
                  <c:v>0</c:v>
                </c:pt>
                <c:pt idx="1647">
                  <c:v>0</c:v>
                </c:pt>
                <c:pt idx="1648">
                  <c:v>0</c:v>
                </c:pt>
                <c:pt idx="1649">
                  <c:v>0</c:v>
                </c:pt>
                <c:pt idx="1650">
                  <c:v>0</c:v>
                </c:pt>
                <c:pt idx="1651">
                  <c:v>0</c:v>
                </c:pt>
                <c:pt idx="1652">
                  <c:v>0</c:v>
                </c:pt>
                <c:pt idx="1653">
                  <c:v>0</c:v>
                </c:pt>
                <c:pt idx="1654">
                  <c:v>0</c:v>
                </c:pt>
                <c:pt idx="1655">
                  <c:v>0</c:v>
                </c:pt>
                <c:pt idx="1656">
                  <c:v>0</c:v>
                </c:pt>
                <c:pt idx="1657">
                  <c:v>0</c:v>
                </c:pt>
                <c:pt idx="1658">
                  <c:v>0</c:v>
                </c:pt>
                <c:pt idx="1659">
                  <c:v>0</c:v>
                </c:pt>
                <c:pt idx="1660">
                  <c:v>0</c:v>
                </c:pt>
                <c:pt idx="1661">
                  <c:v>0</c:v>
                </c:pt>
                <c:pt idx="1662">
                  <c:v>0</c:v>
                </c:pt>
                <c:pt idx="1663">
                  <c:v>0</c:v>
                </c:pt>
                <c:pt idx="1664">
                  <c:v>0</c:v>
                </c:pt>
                <c:pt idx="1665">
                  <c:v>0</c:v>
                </c:pt>
                <c:pt idx="1666">
                  <c:v>0</c:v>
                </c:pt>
                <c:pt idx="1667">
                  <c:v>0</c:v>
                </c:pt>
                <c:pt idx="1668">
                  <c:v>0</c:v>
                </c:pt>
                <c:pt idx="1669">
                  <c:v>0</c:v>
                </c:pt>
                <c:pt idx="1670">
                  <c:v>0</c:v>
                </c:pt>
                <c:pt idx="1671">
                  <c:v>0</c:v>
                </c:pt>
                <c:pt idx="1672">
                  <c:v>0</c:v>
                </c:pt>
                <c:pt idx="1673">
                  <c:v>0</c:v>
                </c:pt>
                <c:pt idx="1674">
                  <c:v>0</c:v>
                </c:pt>
                <c:pt idx="1675">
                  <c:v>0</c:v>
                </c:pt>
                <c:pt idx="1676">
                  <c:v>0</c:v>
                </c:pt>
                <c:pt idx="1677">
                  <c:v>0</c:v>
                </c:pt>
                <c:pt idx="1678">
                  <c:v>0</c:v>
                </c:pt>
                <c:pt idx="1679">
                  <c:v>0</c:v>
                </c:pt>
                <c:pt idx="1680">
                  <c:v>0</c:v>
                </c:pt>
                <c:pt idx="1681">
                  <c:v>0</c:v>
                </c:pt>
                <c:pt idx="1682">
                  <c:v>0</c:v>
                </c:pt>
                <c:pt idx="1683">
                  <c:v>0</c:v>
                </c:pt>
                <c:pt idx="1684">
                  <c:v>0</c:v>
                </c:pt>
                <c:pt idx="1685">
                  <c:v>0</c:v>
                </c:pt>
                <c:pt idx="1686">
                  <c:v>0</c:v>
                </c:pt>
                <c:pt idx="1687">
                  <c:v>0</c:v>
                </c:pt>
                <c:pt idx="1688">
                  <c:v>0</c:v>
                </c:pt>
                <c:pt idx="1689">
                  <c:v>0</c:v>
                </c:pt>
                <c:pt idx="1690">
                  <c:v>0</c:v>
                </c:pt>
                <c:pt idx="1691">
                  <c:v>0</c:v>
                </c:pt>
                <c:pt idx="1692">
                  <c:v>0</c:v>
                </c:pt>
                <c:pt idx="1693">
                  <c:v>0</c:v>
                </c:pt>
                <c:pt idx="1694">
                  <c:v>0</c:v>
                </c:pt>
                <c:pt idx="1695">
                  <c:v>0</c:v>
                </c:pt>
                <c:pt idx="1696">
                  <c:v>0</c:v>
                </c:pt>
                <c:pt idx="1697">
                  <c:v>0</c:v>
                </c:pt>
                <c:pt idx="1698">
                  <c:v>0</c:v>
                </c:pt>
                <c:pt idx="1699">
                  <c:v>0</c:v>
                </c:pt>
                <c:pt idx="1700">
                  <c:v>0</c:v>
                </c:pt>
                <c:pt idx="1701">
                  <c:v>0</c:v>
                </c:pt>
                <c:pt idx="1702">
                  <c:v>0</c:v>
                </c:pt>
                <c:pt idx="1703">
                  <c:v>0</c:v>
                </c:pt>
                <c:pt idx="1704">
                  <c:v>0</c:v>
                </c:pt>
                <c:pt idx="1705">
                  <c:v>0</c:v>
                </c:pt>
                <c:pt idx="1706">
                  <c:v>0</c:v>
                </c:pt>
                <c:pt idx="1707">
                  <c:v>0</c:v>
                </c:pt>
                <c:pt idx="1708">
                  <c:v>0</c:v>
                </c:pt>
                <c:pt idx="1709">
                  <c:v>0</c:v>
                </c:pt>
                <c:pt idx="1710">
                  <c:v>0</c:v>
                </c:pt>
                <c:pt idx="1711">
                  <c:v>0</c:v>
                </c:pt>
                <c:pt idx="1712">
                  <c:v>0</c:v>
                </c:pt>
                <c:pt idx="1713">
                  <c:v>0</c:v>
                </c:pt>
                <c:pt idx="1714">
                  <c:v>0</c:v>
                </c:pt>
                <c:pt idx="1715">
                  <c:v>0</c:v>
                </c:pt>
                <c:pt idx="1716">
                  <c:v>0</c:v>
                </c:pt>
                <c:pt idx="1717">
                  <c:v>0</c:v>
                </c:pt>
                <c:pt idx="1718">
                  <c:v>0</c:v>
                </c:pt>
                <c:pt idx="1719">
                  <c:v>0</c:v>
                </c:pt>
                <c:pt idx="1720">
                  <c:v>0</c:v>
                </c:pt>
                <c:pt idx="1721">
                  <c:v>0</c:v>
                </c:pt>
                <c:pt idx="1722">
                  <c:v>0</c:v>
                </c:pt>
                <c:pt idx="1723">
                  <c:v>0</c:v>
                </c:pt>
                <c:pt idx="1724">
                  <c:v>0</c:v>
                </c:pt>
                <c:pt idx="1725">
                  <c:v>0</c:v>
                </c:pt>
                <c:pt idx="1726">
                  <c:v>0</c:v>
                </c:pt>
                <c:pt idx="1727">
                  <c:v>0</c:v>
                </c:pt>
                <c:pt idx="1728">
                  <c:v>0</c:v>
                </c:pt>
                <c:pt idx="1729">
                  <c:v>0</c:v>
                </c:pt>
                <c:pt idx="1730">
                  <c:v>0</c:v>
                </c:pt>
                <c:pt idx="1731">
                  <c:v>0</c:v>
                </c:pt>
                <c:pt idx="1732">
                  <c:v>0</c:v>
                </c:pt>
                <c:pt idx="1733">
                  <c:v>0</c:v>
                </c:pt>
                <c:pt idx="1734">
                  <c:v>0</c:v>
                </c:pt>
                <c:pt idx="1735">
                  <c:v>0</c:v>
                </c:pt>
                <c:pt idx="1736">
                  <c:v>0</c:v>
                </c:pt>
                <c:pt idx="1737">
                  <c:v>0</c:v>
                </c:pt>
                <c:pt idx="1738">
                  <c:v>0</c:v>
                </c:pt>
                <c:pt idx="1739">
                  <c:v>0</c:v>
                </c:pt>
                <c:pt idx="1740">
                  <c:v>0</c:v>
                </c:pt>
                <c:pt idx="1741">
                  <c:v>0</c:v>
                </c:pt>
                <c:pt idx="1742">
                  <c:v>0</c:v>
                </c:pt>
                <c:pt idx="1743">
                  <c:v>0</c:v>
                </c:pt>
                <c:pt idx="1744">
                  <c:v>0</c:v>
                </c:pt>
                <c:pt idx="1745">
                  <c:v>0</c:v>
                </c:pt>
                <c:pt idx="1746">
                  <c:v>0</c:v>
                </c:pt>
                <c:pt idx="1747">
                  <c:v>0</c:v>
                </c:pt>
                <c:pt idx="1748">
                  <c:v>0</c:v>
                </c:pt>
                <c:pt idx="1749">
                  <c:v>0</c:v>
                </c:pt>
                <c:pt idx="1750">
                  <c:v>0</c:v>
                </c:pt>
                <c:pt idx="1751">
                  <c:v>0</c:v>
                </c:pt>
                <c:pt idx="1752">
                  <c:v>0</c:v>
                </c:pt>
                <c:pt idx="1753">
                  <c:v>0</c:v>
                </c:pt>
                <c:pt idx="1754">
                  <c:v>0</c:v>
                </c:pt>
                <c:pt idx="1755">
                  <c:v>0</c:v>
                </c:pt>
                <c:pt idx="1756">
                  <c:v>0</c:v>
                </c:pt>
                <c:pt idx="1757">
                  <c:v>0</c:v>
                </c:pt>
                <c:pt idx="1758">
                  <c:v>0</c:v>
                </c:pt>
                <c:pt idx="1759">
                  <c:v>0</c:v>
                </c:pt>
                <c:pt idx="1760">
                  <c:v>0</c:v>
                </c:pt>
                <c:pt idx="1761">
                  <c:v>0</c:v>
                </c:pt>
                <c:pt idx="1762">
                  <c:v>0</c:v>
                </c:pt>
                <c:pt idx="1763">
                  <c:v>0</c:v>
                </c:pt>
                <c:pt idx="1764">
                  <c:v>0</c:v>
                </c:pt>
                <c:pt idx="1765">
                  <c:v>0</c:v>
                </c:pt>
                <c:pt idx="1766">
                  <c:v>0</c:v>
                </c:pt>
                <c:pt idx="1767">
                  <c:v>0</c:v>
                </c:pt>
                <c:pt idx="1768">
                  <c:v>0</c:v>
                </c:pt>
                <c:pt idx="1769">
                  <c:v>0</c:v>
                </c:pt>
                <c:pt idx="1770">
                  <c:v>0</c:v>
                </c:pt>
                <c:pt idx="1771">
                  <c:v>0</c:v>
                </c:pt>
                <c:pt idx="1772">
                  <c:v>0</c:v>
                </c:pt>
                <c:pt idx="1773">
                  <c:v>0</c:v>
                </c:pt>
                <c:pt idx="1774">
                  <c:v>0</c:v>
                </c:pt>
                <c:pt idx="1775">
                  <c:v>0</c:v>
                </c:pt>
                <c:pt idx="1776">
                  <c:v>0</c:v>
                </c:pt>
                <c:pt idx="1777">
                  <c:v>0</c:v>
                </c:pt>
                <c:pt idx="1778">
                  <c:v>0</c:v>
                </c:pt>
                <c:pt idx="1779">
                  <c:v>0</c:v>
                </c:pt>
                <c:pt idx="1780">
                  <c:v>0</c:v>
                </c:pt>
                <c:pt idx="1781">
                  <c:v>0</c:v>
                </c:pt>
                <c:pt idx="1782">
                  <c:v>0</c:v>
                </c:pt>
                <c:pt idx="1783">
                  <c:v>0</c:v>
                </c:pt>
                <c:pt idx="1784">
                  <c:v>0</c:v>
                </c:pt>
                <c:pt idx="1785">
                  <c:v>0</c:v>
                </c:pt>
                <c:pt idx="1786">
                  <c:v>0</c:v>
                </c:pt>
                <c:pt idx="1787">
                  <c:v>0</c:v>
                </c:pt>
                <c:pt idx="1788">
                  <c:v>0</c:v>
                </c:pt>
                <c:pt idx="1789">
                  <c:v>0</c:v>
                </c:pt>
                <c:pt idx="1790">
                  <c:v>0</c:v>
                </c:pt>
                <c:pt idx="1791">
                  <c:v>0</c:v>
                </c:pt>
                <c:pt idx="1792">
                  <c:v>0</c:v>
                </c:pt>
                <c:pt idx="1793">
                  <c:v>0</c:v>
                </c:pt>
                <c:pt idx="1794">
                  <c:v>0</c:v>
                </c:pt>
                <c:pt idx="1795">
                  <c:v>0</c:v>
                </c:pt>
                <c:pt idx="1796">
                  <c:v>0</c:v>
                </c:pt>
                <c:pt idx="1797">
                  <c:v>0</c:v>
                </c:pt>
                <c:pt idx="1798">
                  <c:v>0</c:v>
                </c:pt>
                <c:pt idx="1799">
                  <c:v>0</c:v>
                </c:pt>
                <c:pt idx="1800">
                  <c:v>0</c:v>
                </c:pt>
                <c:pt idx="1801">
                  <c:v>0</c:v>
                </c:pt>
                <c:pt idx="1802">
                  <c:v>0</c:v>
                </c:pt>
                <c:pt idx="1803">
                  <c:v>0</c:v>
                </c:pt>
                <c:pt idx="1804">
                  <c:v>0</c:v>
                </c:pt>
                <c:pt idx="1805">
                  <c:v>0</c:v>
                </c:pt>
                <c:pt idx="1806">
                  <c:v>0</c:v>
                </c:pt>
                <c:pt idx="1807">
                  <c:v>0</c:v>
                </c:pt>
                <c:pt idx="1808">
                  <c:v>0</c:v>
                </c:pt>
                <c:pt idx="1809">
                  <c:v>0</c:v>
                </c:pt>
                <c:pt idx="1810">
                  <c:v>0</c:v>
                </c:pt>
                <c:pt idx="1811">
                  <c:v>0</c:v>
                </c:pt>
                <c:pt idx="1812">
                  <c:v>0</c:v>
                </c:pt>
                <c:pt idx="1813">
                  <c:v>0</c:v>
                </c:pt>
                <c:pt idx="1814">
                  <c:v>0</c:v>
                </c:pt>
                <c:pt idx="1815">
                  <c:v>0</c:v>
                </c:pt>
                <c:pt idx="1816">
                  <c:v>0</c:v>
                </c:pt>
                <c:pt idx="1817">
                  <c:v>0</c:v>
                </c:pt>
                <c:pt idx="1818">
                  <c:v>0</c:v>
                </c:pt>
                <c:pt idx="1819">
                  <c:v>0</c:v>
                </c:pt>
                <c:pt idx="1820">
                  <c:v>0</c:v>
                </c:pt>
                <c:pt idx="1821">
                  <c:v>0</c:v>
                </c:pt>
                <c:pt idx="1822">
                  <c:v>0</c:v>
                </c:pt>
                <c:pt idx="1823">
                  <c:v>0</c:v>
                </c:pt>
                <c:pt idx="1824">
                  <c:v>0</c:v>
                </c:pt>
                <c:pt idx="1825">
                  <c:v>0</c:v>
                </c:pt>
                <c:pt idx="1826">
                  <c:v>0</c:v>
                </c:pt>
                <c:pt idx="1827">
                  <c:v>0</c:v>
                </c:pt>
                <c:pt idx="1828">
                  <c:v>0</c:v>
                </c:pt>
                <c:pt idx="1829">
                  <c:v>0</c:v>
                </c:pt>
                <c:pt idx="1830">
                  <c:v>0</c:v>
                </c:pt>
                <c:pt idx="1831">
                  <c:v>0</c:v>
                </c:pt>
                <c:pt idx="1832">
                  <c:v>0</c:v>
                </c:pt>
                <c:pt idx="1833">
                  <c:v>0</c:v>
                </c:pt>
                <c:pt idx="1834">
                  <c:v>0</c:v>
                </c:pt>
                <c:pt idx="1835">
                  <c:v>0</c:v>
                </c:pt>
                <c:pt idx="1836">
                  <c:v>0</c:v>
                </c:pt>
                <c:pt idx="1837">
                  <c:v>0</c:v>
                </c:pt>
                <c:pt idx="1838">
                  <c:v>0</c:v>
                </c:pt>
                <c:pt idx="1839">
                  <c:v>0</c:v>
                </c:pt>
                <c:pt idx="1840">
                  <c:v>0</c:v>
                </c:pt>
                <c:pt idx="1841">
                  <c:v>0</c:v>
                </c:pt>
                <c:pt idx="1842">
                  <c:v>0</c:v>
                </c:pt>
                <c:pt idx="1843">
                  <c:v>0</c:v>
                </c:pt>
                <c:pt idx="1844">
                  <c:v>0</c:v>
                </c:pt>
                <c:pt idx="1845">
                  <c:v>0</c:v>
                </c:pt>
                <c:pt idx="1846">
                  <c:v>0</c:v>
                </c:pt>
                <c:pt idx="1847">
                  <c:v>0</c:v>
                </c:pt>
                <c:pt idx="1848">
                  <c:v>0</c:v>
                </c:pt>
                <c:pt idx="1849">
                  <c:v>0</c:v>
                </c:pt>
                <c:pt idx="1850">
                  <c:v>0</c:v>
                </c:pt>
                <c:pt idx="1851">
                  <c:v>0</c:v>
                </c:pt>
                <c:pt idx="1852">
                  <c:v>0</c:v>
                </c:pt>
                <c:pt idx="1853">
                  <c:v>0</c:v>
                </c:pt>
                <c:pt idx="1854">
                  <c:v>0</c:v>
                </c:pt>
                <c:pt idx="1855">
                  <c:v>0</c:v>
                </c:pt>
                <c:pt idx="1856">
                  <c:v>0</c:v>
                </c:pt>
                <c:pt idx="1857">
                  <c:v>0</c:v>
                </c:pt>
                <c:pt idx="1858">
                  <c:v>0</c:v>
                </c:pt>
                <c:pt idx="1859">
                  <c:v>0</c:v>
                </c:pt>
                <c:pt idx="1860">
                  <c:v>0</c:v>
                </c:pt>
                <c:pt idx="1861">
                  <c:v>0</c:v>
                </c:pt>
                <c:pt idx="1862">
                  <c:v>0</c:v>
                </c:pt>
                <c:pt idx="1863">
                  <c:v>0</c:v>
                </c:pt>
                <c:pt idx="1864">
                  <c:v>0</c:v>
                </c:pt>
                <c:pt idx="1865">
                  <c:v>0</c:v>
                </c:pt>
                <c:pt idx="1866">
                  <c:v>0</c:v>
                </c:pt>
                <c:pt idx="1867">
                  <c:v>0</c:v>
                </c:pt>
                <c:pt idx="1868">
                  <c:v>0</c:v>
                </c:pt>
                <c:pt idx="1869">
                  <c:v>0</c:v>
                </c:pt>
                <c:pt idx="1870">
                  <c:v>0</c:v>
                </c:pt>
                <c:pt idx="1871">
                  <c:v>0</c:v>
                </c:pt>
                <c:pt idx="1872">
                  <c:v>0</c:v>
                </c:pt>
                <c:pt idx="1873">
                  <c:v>0</c:v>
                </c:pt>
                <c:pt idx="1874">
                  <c:v>0</c:v>
                </c:pt>
                <c:pt idx="1875">
                  <c:v>0</c:v>
                </c:pt>
                <c:pt idx="1876">
                  <c:v>0</c:v>
                </c:pt>
                <c:pt idx="1877">
                  <c:v>0</c:v>
                </c:pt>
                <c:pt idx="1878">
                  <c:v>0</c:v>
                </c:pt>
                <c:pt idx="1879">
                  <c:v>0</c:v>
                </c:pt>
                <c:pt idx="1880">
                  <c:v>0</c:v>
                </c:pt>
                <c:pt idx="1881">
                  <c:v>0</c:v>
                </c:pt>
                <c:pt idx="1882">
                  <c:v>0</c:v>
                </c:pt>
                <c:pt idx="1883">
                  <c:v>0</c:v>
                </c:pt>
                <c:pt idx="1884">
                  <c:v>0</c:v>
                </c:pt>
                <c:pt idx="1885">
                  <c:v>0</c:v>
                </c:pt>
                <c:pt idx="1886">
                  <c:v>0</c:v>
                </c:pt>
                <c:pt idx="1887">
                  <c:v>0</c:v>
                </c:pt>
                <c:pt idx="1888">
                  <c:v>0</c:v>
                </c:pt>
                <c:pt idx="1889">
                  <c:v>0</c:v>
                </c:pt>
                <c:pt idx="1890">
                  <c:v>0</c:v>
                </c:pt>
                <c:pt idx="1891">
                  <c:v>0</c:v>
                </c:pt>
                <c:pt idx="1892">
                  <c:v>0</c:v>
                </c:pt>
                <c:pt idx="1893">
                  <c:v>0</c:v>
                </c:pt>
                <c:pt idx="1894">
                  <c:v>0</c:v>
                </c:pt>
                <c:pt idx="1895">
                  <c:v>0</c:v>
                </c:pt>
                <c:pt idx="1896">
                  <c:v>0</c:v>
                </c:pt>
                <c:pt idx="1897">
                  <c:v>0</c:v>
                </c:pt>
                <c:pt idx="1898">
                  <c:v>0</c:v>
                </c:pt>
                <c:pt idx="1899">
                  <c:v>0</c:v>
                </c:pt>
                <c:pt idx="1900">
                  <c:v>0</c:v>
                </c:pt>
                <c:pt idx="1901">
                  <c:v>0</c:v>
                </c:pt>
                <c:pt idx="1902">
                  <c:v>0</c:v>
                </c:pt>
                <c:pt idx="1903">
                  <c:v>0</c:v>
                </c:pt>
                <c:pt idx="1904">
                  <c:v>0</c:v>
                </c:pt>
                <c:pt idx="1905">
                  <c:v>0</c:v>
                </c:pt>
                <c:pt idx="1906">
                  <c:v>0</c:v>
                </c:pt>
                <c:pt idx="1907">
                  <c:v>0</c:v>
                </c:pt>
                <c:pt idx="1908">
                  <c:v>0</c:v>
                </c:pt>
                <c:pt idx="1909">
                  <c:v>0</c:v>
                </c:pt>
                <c:pt idx="1910">
                  <c:v>0</c:v>
                </c:pt>
                <c:pt idx="1911">
                  <c:v>0</c:v>
                </c:pt>
                <c:pt idx="1912">
                  <c:v>0</c:v>
                </c:pt>
                <c:pt idx="1913">
                  <c:v>0</c:v>
                </c:pt>
                <c:pt idx="1914">
                  <c:v>0</c:v>
                </c:pt>
                <c:pt idx="1915">
                  <c:v>0</c:v>
                </c:pt>
                <c:pt idx="1916">
                  <c:v>0</c:v>
                </c:pt>
                <c:pt idx="1917">
                  <c:v>0</c:v>
                </c:pt>
                <c:pt idx="1918">
                  <c:v>0</c:v>
                </c:pt>
                <c:pt idx="1919">
                  <c:v>0</c:v>
                </c:pt>
                <c:pt idx="1920">
                  <c:v>0</c:v>
                </c:pt>
                <c:pt idx="1921">
                  <c:v>0</c:v>
                </c:pt>
                <c:pt idx="1922">
                  <c:v>0</c:v>
                </c:pt>
                <c:pt idx="1923">
                  <c:v>0</c:v>
                </c:pt>
                <c:pt idx="1924">
                  <c:v>0</c:v>
                </c:pt>
                <c:pt idx="1925">
                  <c:v>0</c:v>
                </c:pt>
                <c:pt idx="1926">
                  <c:v>0</c:v>
                </c:pt>
                <c:pt idx="1927">
                  <c:v>0</c:v>
                </c:pt>
                <c:pt idx="1928">
                  <c:v>0</c:v>
                </c:pt>
                <c:pt idx="1929">
                  <c:v>0</c:v>
                </c:pt>
                <c:pt idx="1930">
                  <c:v>0</c:v>
                </c:pt>
                <c:pt idx="1931">
                  <c:v>0</c:v>
                </c:pt>
                <c:pt idx="1932">
                  <c:v>0</c:v>
                </c:pt>
                <c:pt idx="1933">
                  <c:v>0</c:v>
                </c:pt>
                <c:pt idx="1934">
                  <c:v>0</c:v>
                </c:pt>
                <c:pt idx="1935">
                  <c:v>0</c:v>
                </c:pt>
                <c:pt idx="1936">
                  <c:v>0</c:v>
                </c:pt>
                <c:pt idx="1937">
                  <c:v>0</c:v>
                </c:pt>
                <c:pt idx="1938">
                  <c:v>0</c:v>
                </c:pt>
                <c:pt idx="1939">
                  <c:v>0</c:v>
                </c:pt>
                <c:pt idx="1940">
                  <c:v>0</c:v>
                </c:pt>
                <c:pt idx="1941">
                  <c:v>0</c:v>
                </c:pt>
                <c:pt idx="1942">
                  <c:v>0</c:v>
                </c:pt>
                <c:pt idx="1943">
                  <c:v>0</c:v>
                </c:pt>
                <c:pt idx="1944">
                  <c:v>0</c:v>
                </c:pt>
                <c:pt idx="1945">
                  <c:v>0</c:v>
                </c:pt>
                <c:pt idx="1946">
                  <c:v>0</c:v>
                </c:pt>
                <c:pt idx="1947">
                  <c:v>0</c:v>
                </c:pt>
                <c:pt idx="1948">
                  <c:v>0</c:v>
                </c:pt>
                <c:pt idx="1949">
                  <c:v>0</c:v>
                </c:pt>
                <c:pt idx="1950">
                  <c:v>0</c:v>
                </c:pt>
                <c:pt idx="1951">
                  <c:v>0</c:v>
                </c:pt>
                <c:pt idx="1952">
                  <c:v>0</c:v>
                </c:pt>
                <c:pt idx="1953">
                  <c:v>0</c:v>
                </c:pt>
                <c:pt idx="1954">
                  <c:v>0</c:v>
                </c:pt>
                <c:pt idx="1955">
                  <c:v>0</c:v>
                </c:pt>
                <c:pt idx="1956">
                  <c:v>0</c:v>
                </c:pt>
                <c:pt idx="1957">
                  <c:v>0</c:v>
                </c:pt>
                <c:pt idx="1958">
                  <c:v>0</c:v>
                </c:pt>
                <c:pt idx="1959">
                  <c:v>0</c:v>
                </c:pt>
                <c:pt idx="1960">
                  <c:v>0</c:v>
                </c:pt>
                <c:pt idx="1961">
                  <c:v>0</c:v>
                </c:pt>
                <c:pt idx="1962">
                  <c:v>0</c:v>
                </c:pt>
                <c:pt idx="1963">
                  <c:v>0</c:v>
                </c:pt>
                <c:pt idx="1964">
                  <c:v>0</c:v>
                </c:pt>
                <c:pt idx="1965">
                  <c:v>0</c:v>
                </c:pt>
                <c:pt idx="1966">
                  <c:v>0</c:v>
                </c:pt>
                <c:pt idx="1967">
                  <c:v>0</c:v>
                </c:pt>
                <c:pt idx="1968">
                  <c:v>0</c:v>
                </c:pt>
                <c:pt idx="1969">
                  <c:v>0</c:v>
                </c:pt>
                <c:pt idx="1970">
                  <c:v>0</c:v>
                </c:pt>
                <c:pt idx="1971">
                  <c:v>0</c:v>
                </c:pt>
                <c:pt idx="1972">
                  <c:v>0</c:v>
                </c:pt>
                <c:pt idx="1973">
                  <c:v>0</c:v>
                </c:pt>
                <c:pt idx="1974">
                  <c:v>0</c:v>
                </c:pt>
                <c:pt idx="1975">
                  <c:v>0</c:v>
                </c:pt>
                <c:pt idx="1976">
                  <c:v>0</c:v>
                </c:pt>
                <c:pt idx="1977">
                  <c:v>0</c:v>
                </c:pt>
                <c:pt idx="1978">
                  <c:v>0</c:v>
                </c:pt>
                <c:pt idx="1979">
                  <c:v>0</c:v>
                </c:pt>
                <c:pt idx="1980">
                  <c:v>0</c:v>
                </c:pt>
                <c:pt idx="1981">
                  <c:v>0</c:v>
                </c:pt>
                <c:pt idx="1982">
                  <c:v>0</c:v>
                </c:pt>
                <c:pt idx="1983">
                  <c:v>0</c:v>
                </c:pt>
                <c:pt idx="1984">
                  <c:v>0</c:v>
                </c:pt>
                <c:pt idx="1985">
                  <c:v>0</c:v>
                </c:pt>
                <c:pt idx="1986">
                  <c:v>0</c:v>
                </c:pt>
                <c:pt idx="1987">
                  <c:v>0</c:v>
                </c:pt>
                <c:pt idx="1988">
                  <c:v>0</c:v>
                </c:pt>
                <c:pt idx="1989">
                  <c:v>0</c:v>
                </c:pt>
                <c:pt idx="1990">
                  <c:v>0</c:v>
                </c:pt>
                <c:pt idx="1991">
                  <c:v>0</c:v>
                </c:pt>
                <c:pt idx="1992">
                  <c:v>0</c:v>
                </c:pt>
                <c:pt idx="1993">
                  <c:v>0</c:v>
                </c:pt>
                <c:pt idx="1994">
                  <c:v>0</c:v>
                </c:pt>
                <c:pt idx="1995">
                  <c:v>0</c:v>
                </c:pt>
                <c:pt idx="1996">
                  <c:v>0</c:v>
                </c:pt>
                <c:pt idx="1997">
                  <c:v>0</c:v>
                </c:pt>
                <c:pt idx="1998">
                  <c:v>0</c:v>
                </c:pt>
                <c:pt idx="1999">
                  <c:v>0</c:v>
                </c:pt>
                <c:pt idx="2000">
                  <c:v>0</c:v>
                </c:pt>
                <c:pt idx="2001">
                  <c:v>0</c:v>
                </c:pt>
                <c:pt idx="2002">
                  <c:v>0</c:v>
                </c:pt>
                <c:pt idx="2003">
                  <c:v>0</c:v>
                </c:pt>
                <c:pt idx="2004">
                  <c:v>0</c:v>
                </c:pt>
                <c:pt idx="2005">
                  <c:v>0</c:v>
                </c:pt>
                <c:pt idx="2006">
                  <c:v>0</c:v>
                </c:pt>
                <c:pt idx="2007">
                  <c:v>0</c:v>
                </c:pt>
                <c:pt idx="2008">
                  <c:v>0</c:v>
                </c:pt>
                <c:pt idx="2009">
                  <c:v>0</c:v>
                </c:pt>
                <c:pt idx="2010">
                  <c:v>0</c:v>
                </c:pt>
                <c:pt idx="2011">
                  <c:v>0</c:v>
                </c:pt>
                <c:pt idx="2012">
                  <c:v>0</c:v>
                </c:pt>
                <c:pt idx="2013">
                  <c:v>0</c:v>
                </c:pt>
                <c:pt idx="2014">
                  <c:v>0</c:v>
                </c:pt>
                <c:pt idx="2015">
                  <c:v>0</c:v>
                </c:pt>
                <c:pt idx="2016">
                  <c:v>0</c:v>
                </c:pt>
                <c:pt idx="2017">
                  <c:v>0</c:v>
                </c:pt>
                <c:pt idx="2018">
                  <c:v>0</c:v>
                </c:pt>
                <c:pt idx="2019">
                  <c:v>0</c:v>
                </c:pt>
                <c:pt idx="2020">
                  <c:v>0</c:v>
                </c:pt>
                <c:pt idx="2021">
                  <c:v>0</c:v>
                </c:pt>
                <c:pt idx="2022">
                  <c:v>0</c:v>
                </c:pt>
                <c:pt idx="2023">
                  <c:v>0</c:v>
                </c:pt>
                <c:pt idx="2024">
                  <c:v>0</c:v>
                </c:pt>
                <c:pt idx="2025">
                  <c:v>0</c:v>
                </c:pt>
                <c:pt idx="2026">
                  <c:v>0</c:v>
                </c:pt>
                <c:pt idx="2027">
                  <c:v>0</c:v>
                </c:pt>
                <c:pt idx="2028">
                  <c:v>0</c:v>
                </c:pt>
                <c:pt idx="2029">
                  <c:v>0</c:v>
                </c:pt>
                <c:pt idx="2030">
                  <c:v>0</c:v>
                </c:pt>
                <c:pt idx="2031">
                  <c:v>0</c:v>
                </c:pt>
                <c:pt idx="2032">
                  <c:v>0</c:v>
                </c:pt>
                <c:pt idx="2033">
                  <c:v>0</c:v>
                </c:pt>
                <c:pt idx="2034">
                  <c:v>0</c:v>
                </c:pt>
                <c:pt idx="2035">
                  <c:v>0</c:v>
                </c:pt>
                <c:pt idx="2036">
                  <c:v>0</c:v>
                </c:pt>
                <c:pt idx="2037">
                  <c:v>0</c:v>
                </c:pt>
                <c:pt idx="2038">
                  <c:v>0</c:v>
                </c:pt>
                <c:pt idx="2039">
                  <c:v>0</c:v>
                </c:pt>
                <c:pt idx="2040">
                  <c:v>0</c:v>
                </c:pt>
                <c:pt idx="2041">
                  <c:v>0</c:v>
                </c:pt>
                <c:pt idx="2042">
                  <c:v>0</c:v>
                </c:pt>
                <c:pt idx="2043">
                  <c:v>0</c:v>
                </c:pt>
                <c:pt idx="2044">
                  <c:v>0</c:v>
                </c:pt>
                <c:pt idx="2045">
                  <c:v>0</c:v>
                </c:pt>
                <c:pt idx="2046">
                  <c:v>0</c:v>
                </c:pt>
                <c:pt idx="2047">
                  <c:v>0</c:v>
                </c:pt>
                <c:pt idx="2048">
                  <c:v>0</c:v>
                </c:pt>
                <c:pt idx="2049">
                  <c:v>0</c:v>
                </c:pt>
                <c:pt idx="2050">
                  <c:v>0</c:v>
                </c:pt>
                <c:pt idx="2051">
                  <c:v>0</c:v>
                </c:pt>
                <c:pt idx="2052">
                  <c:v>0</c:v>
                </c:pt>
                <c:pt idx="2053">
                  <c:v>0</c:v>
                </c:pt>
                <c:pt idx="2054">
                  <c:v>0</c:v>
                </c:pt>
                <c:pt idx="2055">
                  <c:v>0</c:v>
                </c:pt>
                <c:pt idx="2056">
                  <c:v>0</c:v>
                </c:pt>
                <c:pt idx="2057">
                  <c:v>0</c:v>
                </c:pt>
                <c:pt idx="2058">
                  <c:v>0</c:v>
                </c:pt>
                <c:pt idx="2059">
                  <c:v>0</c:v>
                </c:pt>
                <c:pt idx="2060">
                  <c:v>0</c:v>
                </c:pt>
                <c:pt idx="2061">
                  <c:v>0</c:v>
                </c:pt>
                <c:pt idx="2062">
                  <c:v>0</c:v>
                </c:pt>
                <c:pt idx="2063">
                  <c:v>0</c:v>
                </c:pt>
                <c:pt idx="2064">
                  <c:v>0</c:v>
                </c:pt>
                <c:pt idx="2065">
                  <c:v>0</c:v>
                </c:pt>
                <c:pt idx="2066">
                  <c:v>0</c:v>
                </c:pt>
                <c:pt idx="2067">
                  <c:v>0</c:v>
                </c:pt>
                <c:pt idx="2068">
                  <c:v>0</c:v>
                </c:pt>
                <c:pt idx="2069">
                  <c:v>0</c:v>
                </c:pt>
                <c:pt idx="2070">
                  <c:v>0</c:v>
                </c:pt>
                <c:pt idx="2071">
                  <c:v>0</c:v>
                </c:pt>
                <c:pt idx="2072">
                  <c:v>0</c:v>
                </c:pt>
                <c:pt idx="2073">
                  <c:v>0</c:v>
                </c:pt>
                <c:pt idx="2074">
                  <c:v>0</c:v>
                </c:pt>
                <c:pt idx="2075">
                  <c:v>0</c:v>
                </c:pt>
                <c:pt idx="2076">
                  <c:v>0</c:v>
                </c:pt>
                <c:pt idx="2077">
                  <c:v>0</c:v>
                </c:pt>
                <c:pt idx="2078">
                  <c:v>0</c:v>
                </c:pt>
                <c:pt idx="2079">
                  <c:v>0</c:v>
                </c:pt>
                <c:pt idx="2080">
                  <c:v>0</c:v>
                </c:pt>
                <c:pt idx="2081">
                  <c:v>0</c:v>
                </c:pt>
                <c:pt idx="2082">
                  <c:v>0</c:v>
                </c:pt>
                <c:pt idx="2083">
                  <c:v>0</c:v>
                </c:pt>
                <c:pt idx="2084">
                  <c:v>0</c:v>
                </c:pt>
                <c:pt idx="2085">
                  <c:v>0</c:v>
                </c:pt>
                <c:pt idx="2086">
                  <c:v>0</c:v>
                </c:pt>
                <c:pt idx="2087">
                  <c:v>0</c:v>
                </c:pt>
                <c:pt idx="2088">
                  <c:v>0</c:v>
                </c:pt>
                <c:pt idx="2089">
                  <c:v>0</c:v>
                </c:pt>
                <c:pt idx="2090">
                  <c:v>0</c:v>
                </c:pt>
                <c:pt idx="2091">
                  <c:v>0</c:v>
                </c:pt>
                <c:pt idx="2092">
                  <c:v>0</c:v>
                </c:pt>
                <c:pt idx="2093">
                  <c:v>0</c:v>
                </c:pt>
                <c:pt idx="2094">
                  <c:v>0</c:v>
                </c:pt>
                <c:pt idx="2095">
                  <c:v>0</c:v>
                </c:pt>
                <c:pt idx="2096">
                  <c:v>0</c:v>
                </c:pt>
                <c:pt idx="2097">
                  <c:v>0</c:v>
                </c:pt>
                <c:pt idx="2098">
                  <c:v>0</c:v>
                </c:pt>
                <c:pt idx="2099">
                  <c:v>0</c:v>
                </c:pt>
                <c:pt idx="2100">
                  <c:v>0</c:v>
                </c:pt>
                <c:pt idx="2101">
                  <c:v>0</c:v>
                </c:pt>
                <c:pt idx="2102">
                  <c:v>0</c:v>
                </c:pt>
                <c:pt idx="2103">
                  <c:v>0</c:v>
                </c:pt>
                <c:pt idx="2104">
                  <c:v>0</c:v>
                </c:pt>
                <c:pt idx="2105">
                  <c:v>0</c:v>
                </c:pt>
                <c:pt idx="2106">
                  <c:v>0</c:v>
                </c:pt>
                <c:pt idx="2107">
                  <c:v>0</c:v>
                </c:pt>
                <c:pt idx="2108">
                  <c:v>0</c:v>
                </c:pt>
                <c:pt idx="2109">
                  <c:v>0</c:v>
                </c:pt>
                <c:pt idx="2110">
                  <c:v>0</c:v>
                </c:pt>
                <c:pt idx="2111">
                  <c:v>0</c:v>
                </c:pt>
                <c:pt idx="2112">
                  <c:v>0</c:v>
                </c:pt>
                <c:pt idx="2113">
                  <c:v>0</c:v>
                </c:pt>
                <c:pt idx="2114">
                  <c:v>0</c:v>
                </c:pt>
                <c:pt idx="2115">
                  <c:v>0</c:v>
                </c:pt>
                <c:pt idx="2116">
                  <c:v>0</c:v>
                </c:pt>
                <c:pt idx="2117">
                  <c:v>0</c:v>
                </c:pt>
                <c:pt idx="2118">
                  <c:v>0</c:v>
                </c:pt>
                <c:pt idx="2119">
                  <c:v>0</c:v>
                </c:pt>
                <c:pt idx="2120">
                  <c:v>0</c:v>
                </c:pt>
                <c:pt idx="2121">
                  <c:v>0</c:v>
                </c:pt>
                <c:pt idx="2122">
                  <c:v>0</c:v>
                </c:pt>
                <c:pt idx="2123">
                  <c:v>0</c:v>
                </c:pt>
                <c:pt idx="2124">
                  <c:v>0</c:v>
                </c:pt>
                <c:pt idx="2125">
                  <c:v>0</c:v>
                </c:pt>
                <c:pt idx="2126">
                  <c:v>0</c:v>
                </c:pt>
                <c:pt idx="2127">
                  <c:v>0</c:v>
                </c:pt>
                <c:pt idx="2128">
                  <c:v>0</c:v>
                </c:pt>
                <c:pt idx="2129">
                  <c:v>0</c:v>
                </c:pt>
                <c:pt idx="2130">
                  <c:v>0</c:v>
                </c:pt>
                <c:pt idx="2131">
                  <c:v>0</c:v>
                </c:pt>
                <c:pt idx="2132">
                  <c:v>0</c:v>
                </c:pt>
                <c:pt idx="2133">
                  <c:v>0</c:v>
                </c:pt>
                <c:pt idx="2134">
                  <c:v>0</c:v>
                </c:pt>
                <c:pt idx="2135">
                  <c:v>0</c:v>
                </c:pt>
                <c:pt idx="2136">
                  <c:v>0</c:v>
                </c:pt>
                <c:pt idx="2137">
                  <c:v>0</c:v>
                </c:pt>
                <c:pt idx="2138">
                  <c:v>0</c:v>
                </c:pt>
                <c:pt idx="2139">
                  <c:v>0</c:v>
                </c:pt>
                <c:pt idx="2140">
                  <c:v>0</c:v>
                </c:pt>
                <c:pt idx="2141">
                  <c:v>0</c:v>
                </c:pt>
                <c:pt idx="2142">
                  <c:v>0</c:v>
                </c:pt>
                <c:pt idx="2143">
                  <c:v>0</c:v>
                </c:pt>
                <c:pt idx="2144">
                  <c:v>0</c:v>
                </c:pt>
                <c:pt idx="2145">
                  <c:v>0</c:v>
                </c:pt>
                <c:pt idx="2146">
                  <c:v>0</c:v>
                </c:pt>
                <c:pt idx="2147">
                  <c:v>0</c:v>
                </c:pt>
                <c:pt idx="2148">
                  <c:v>0</c:v>
                </c:pt>
                <c:pt idx="2149">
                  <c:v>0</c:v>
                </c:pt>
                <c:pt idx="2150">
                  <c:v>0</c:v>
                </c:pt>
                <c:pt idx="2151">
                  <c:v>0</c:v>
                </c:pt>
                <c:pt idx="2152">
                  <c:v>0</c:v>
                </c:pt>
                <c:pt idx="2153">
                  <c:v>0</c:v>
                </c:pt>
                <c:pt idx="2154">
                  <c:v>0</c:v>
                </c:pt>
                <c:pt idx="2155">
                  <c:v>0</c:v>
                </c:pt>
                <c:pt idx="2156">
                  <c:v>0</c:v>
                </c:pt>
                <c:pt idx="2157">
                  <c:v>0</c:v>
                </c:pt>
                <c:pt idx="2158">
                  <c:v>0</c:v>
                </c:pt>
                <c:pt idx="2159">
                  <c:v>0</c:v>
                </c:pt>
                <c:pt idx="2160">
                  <c:v>0</c:v>
                </c:pt>
                <c:pt idx="2161">
                  <c:v>0</c:v>
                </c:pt>
                <c:pt idx="2162">
                  <c:v>0</c:v>
                </c:pt>
                <c:pt idx="2163">
                  <c:v>0</c:v>
                </c:pt>
                <c:pt idx="2164">
                  <c:v>0</c:v>
                </c:pt>
                <c:pt idx="2165">
                  <c:v>0</c:v>
                </c:pt>
                <c:pt idx="2166">
                  <c:v>0</c:v>
                </c:pt>
                <c:pt idx="2167">
                  <c:v>0</c:v>
                </c:pt>
                <c:pt idx="2168">
                  <c:v>0</c:v>
                </c:pt>
                <c:pt idx="2169">
                  <c:v>0</c:v>
                </c:pt>
                <c:pt idx="2170">
                  <c:v>0</c:v>
                </c:pt>
                <c:pt idx="2171">
                  <c:v>0</c:v>
                </c:pt>
                <c:pt idx="2172">
                  <c:v>0</c:v>
                </c:pt>
                <c:pt idx="2173">
                  <c:v>0</c:v>
                </c:pt>
                <c:pt idx="2174">
                  <c:v>0</c:v>
                </c:pt>
                <c:pt idx="2175">
                  <c:v>0</c:v>
                </c:pt>
                <c:pt idx="2176">
                  <c:v>0</c:v>
                </c:pt>
                <c:pt idx="2177">
                  <c:v>0</c:v>
                </c:pt>
                <c:pt idx="2178">
                  <c:v>0</c:v>
                </c:pt>
                <c:pt idx="2179">
                  <c:v>0</c:v>
                </c:pt>
                <c:pt idx="2180">
                  <c:v>0</c:v>
                </c:pt>
                <c:pt idx="2181">
                  <c:v>0</c:v>
                </c:pt>
                <c:pt idx="2182">
                  <c:v>0</c:v>
                </c:pt>
                <c:pt idx="2183">
                  <c:v>0</c:v>
                </c:pt>
                <c:pt idx="2184">
                  <c:v>0</c:v>
                </c:pt>
                <c:pt idx="2185">
                  <c:v>0</c:v>
                </c:pt>
                <c:pt idx="2186">
                  <c:v>0</c:v>
                </c:pt>
                <c:pt idx="2187">
                  <c:v>0</c:v>
                </c:pt>
                <c:pt idx="2188">
                  <c:v>0</c:v>
                </c:pt>
                <c:pt idx="2189">
                  <c:v>0</c:v>
                </c:pt>
                <c:pt idx="2190">
                  <c:v>0</c:v>
                </c:pt>
                <c:pt idx="2191">
                  <c:v>0</c:v>
                </c:pt>
                <c:pt idx="2192">
                  <c:v>0</c:v>
                </c:pt>
                <c:pt idx="2193">
                  <c:v>0</c:v>
                </c:pt>
                <c:pt idx="2194">
                  <c:v>0</c:v>
                </c:pt>
                <c:pt idx="2195">
                  <c:v>0</c:v>
                </c:pt>
                <c:pt idx="2196">
                  <c:v>0</c:v>
                </c:pt>
                <c:pt idx="2197">
                  <c:v>0</c:v>
                </c:pt>
                <c:pt idx="2198">
                  <c:v>0</c:v>
                </c:pt>
                <c:pt idx="2199">
                  <c:v>0</c:v>
                </c:pt>
                <c:pt idx="2200">
                  <c:v>0</c:v>
                </c:pt>
                <c:pt idx="2201">
                  <c:v>0</c:v>
                </c:pt>
                <c:pt idx="2202">
                  <c:v>0</c:v>
                </c:pt>
                <c:pt idx="2203">
                  <c:v>0</c:v>
                </c:pt>
                <c:pt idx="2204">
                  <c:v>0</c:v>
                </c:pt>
                <c:pt idx="2205">
                  <c:v>0</c:v>
                </c:pt>
                <c:pt idx="2206">
                  <c:v>0</c:v>
                </c:pt>
                <c:pt idx="2207">
                  <c:v>0</c:v>
                </c:pt>
                <c:pt idx="2208">
                  <c:v>0</c:v>
                </c:pt>
                <c:pt idx="2209">
                  <c:v>0</c:v>
                </c:pt>
                <c:pt idx="2210">
                  <c:v>0</c:v>
                </c:pt>
                <c:pt idx="2211">
                  <c:v>0</c:v>
                </c:pt>
                <c:pt idx="2212">
                  <c:v>0</c:v>
                </c:pt>
                <c:pt idx="2213">
                  <c:v>0</c:v>
                </c:pt>
                <c:pt idx="2214">
                  <c:v>0</c:v>
                </c:pt>
                <c:pt idx="2215">
                  <c:v>0</c:v>
                </c:pt>
                <c:pt idx="2216">
                  <c:v>0</c:v>
                </c:pt>
                <c:pt idx="2217">
                  <c:v>0</c:v>
                </c:pt>
                <c:pt idx="2218">
                  <c:v>0</c:v>
                </c:pt>
                <c:pt idx="2219">
                  <c:v>0</c:v>
                </c:pt>
                <c:pt idx="2220">
                  <c:v>0</c:v>
                </c:pt>
                <c:pt idx="2221">
                  <c:v>0</c:v>
                </c:pt>
                <c:pt idx="2222">
                  <c:v>0</c:v>
                </c:pt>
                <c:pt idx="2223">
                  <c:v>0</c:v>
                </c:pt>
                <c:pt idx="2224">
                  <c:v>0</c:v>
                </c:pt>
                <c:pt idx="2225">
                  <c:v>0</c:v>
                </c:pt>
                <c:pt idx="2226">
                  <c:v>0</c:v>
                </c:pt>
                <c:pt idx="2227">
                  <c:v>0</c:v>
                </c:pt>
                <c:pt idx="2228">
                  <c:v>0</c:v>
                </c:pt>
                <c:pt idx="2229">
                  <c:v>0</c:v>
                </c:pt>
                <c:pt idx="2230">
                  <c:v>0</c:v>
                </c:pt>
                <c:pt idx="2231">
                  <c:v>0</c:v>
                </c:pt>
                <c:pt idx="2232">
                  <c:v>0</c:v>
                </c:pt>
                <c:pt idx="2233">
                  <c:v>0</c:v>
                </c:pt>
                <c:pt idx="2234">
                  <c:v>0</c:v>
                </c:pt>
                <c:pt idx="2235">
                  <c:v>0</c:v>
                </c:pt>
                <c:pt idx="2236">
                  <c:v>0</c:v>
                </c:pt>
                <c:pt idx="2237">
                  <c:v>0</c:v>
                </c:pt>
                <c:pt idx="2238">
                  <c:v>0</c:v>
                </c:pt>
                <c:pt idx="2239">
                  <c:v>0</c:v>
                </c:pt>
                <c:pt idx="2240">
                  <c:v>0</c:v>
                </c:pt>
                <c:pt idx="2241">
                  <c:v>0</c:v>
                </c:pt>
                <c:pt idx="2242">
                  <c:v>0</c:v>
                </c:pt>
                <c:pt idx="2243">
                  <c:v>0</c:v>
                </c:pt>
                <c:pt idx="2244">
                  <c:v>0</c:v>
                </c:pt>
                <c:pt idx="2245">
                  <c:v>0</c:v>
                </c:pt>
                <c:pt idx="2246">
                  <c:v>0</c:v>
                </c:pt>
                <c:pt idx="2247">
                  <c:v>0</c:v>
                </c:pt>
                <c:pt idx="2248">
                  <c:v>0</c:v>
                </c:pt>
                <c:pt idx="2249">
                  <c:v>0</c:v>
                </c:pt>
                <c:pt idx="2250">
                  <c:v>0</c:v>
                </c:pt>
                <c:pt idx="2251">
                  <c:v>0</c:v>
                </c:pt>
                <c:pt idx="2252">
                  <c:v>0</c:v>
                </c:pt>
                <c:pt idx="2253">
                  <c:v>0</c:v>
                </c:pt>
                <c:pt idx="2254">
                  <c:v>0</c:v>
                </c:pt>
                <c:pt idx="2255">
                  <c:v>0</c:v>
                </c:pt>
                <c:pt idx="2256">
                  <c:v>0</c:v>
                </c:pt>
                <c:pt idx="2257">
                  <c:v>0</c:v>
                </c:pt>
                <c:pt idx="2258">
                  <c:v>0</c:v>
                </c:pt>
                <c:pt idx="2259">
                  <c:v>0</c:v>
                </c:pt>
                <c:pt idx="2260">
                  <c:v>0</c:v>
                </c:pt>
                <c:pt idx="2261">
                  <c:v>0</c:v>
                </c:pt>
                <c:pt idx="2262">
                  <c:v>0</c:v>
                </c:pt>
                <c:pt idx="2263">
                  <c:v>0</c:v>
                </c:pt>
                <c:pt idx="2264">
                  <c:v>0</c:v>
                </c:pt>
                <c:pt idx="2265">
                  <c:v>0</c:v>
                </c:pt>
                <c:pt idx="2266">
                  <c:v>0</c:v>
                </c:pt>
                <c:pt idx="2267">
                  <c:v>0</c:v>
                </c:pt>
                <c:pt idx="2268">
                  <c:v>0</c:v>
                </c:pt>
                <c:pt idx="2269">
                  <c:v>0</c:v>
                </c:pt>
                <c:pt idx="2270">
                  <c:v>0</c:v>
                </c:pt>
                <c:pt idx="2271">
                  <c:v>0</c:v>
                </c:pt>
                <c:pt idx="2272">
                  <c:v>0</c:v>
                </c:pt>
                <c:pt idx="2273">
                  <c:v>0</c:v>
                </c:pt>
                <c:pt idx="2274">
                  <c:v>0</c:v>
                </c:pt>
                <c:pt idx="2275">
                  <c:v>0</c:v>
                </c:pt>
                <c:pt idx="2276">
                  <c:v>0</c:v>
                </c:pt>
                <c:pt idx="2277">
                  <c:v>0</c:v>
                </c:pt>
                <c:pt idx="2278">
                  <c:v>0</c:v>
                </c:pt>
                <c:pt idx="2279">
                  <c:v>0</c:v>
                </c:pt>
                <c:pt idx="2280">
                  <c:v>0</c:v>
                </c:pt>
                <c:pt idx="2281">
                  <c:v>0</c:v>
                </c:pt>
                <c:pt idx="2282">
                  <c:v>0</c:v>
                </c:pt>
                <c:pt idx="2283">
                  <c:v>0</c:v>
                </c:pt>
                <c:pt idx="2284">
                  <c:v>0</c:v>
                </c:pt>
                <c:pt idx="2285">
                  <c:v>0</c:v>
                </c:pt>
                <c:pt idx="2286">
                  <c:v>0</c:v>
                </c:pt>
                <c:pt idx="2287">
                  <c:v>0</c:v>
                </c:pt>
                <c:pt idx="2288">
                  <c:v>0</c:v>
                </c:pt>
                <c:pt idx="2289">
                  <c:v>0</c:v>
                </c:pt>
                <c:pt idx="2290">
                  <c:v>0</c:v>
                </c:pt>
                <c:pt idx="2291">
                  <c:v>0</c:v>
                </c:pt>
                <c:pt idx="2292">
                  <c:v>0</c:v>
                </c:pt>
                <c:pt idx="2293">
                  <c:v>0</c:v>
                </c:pt>
                <c:pt idx="2294">
                  <c:v>0</c:v>
                </c:pt>
                <c:pt idx="2295">
                  <c:v>0</c:v>
                </c:pt>
                <c:pt idx="2296">
                  <c:v>0</c:v>
                </c:pt>
                <c:pt idx="2297">
                  <c:v>0</c:v>
                </c:pt>
                <c:pt idx="2298">
                  <c:v>0</c:v>
                </c:pt>
                <c:pt idx="2299">
                  <c:v>0</c:v>
                </c:pt>
                <c:pt idx="2300">
                  <c:v>0</c:v>
                </c:pt>
                <c:pt idx="2301">
                  <c:v>0</c:v>
                </c:pt>
                <c:pt idx="2302">
                  <c:v>0</c:v>
                </c:pt>
                <c:pt idx="2303">
                  <c:v>0</c:v>
                </c:pt>
                <c:pt idx="2304">
                  <c:v>0</c:v>
                </c:pt>
                <c:pt idx="2305">
                  <c:v>0</c:v>
                </c:pt>
                <c:pt idx="2306">
                  <c:v>0</c:v>
                </c:pt>
                <c:pt idx="2307">
                  <c:v>0</c:v>
                </c:pt>
                <c:pt idx="2308">
                  <c:v>0</c:v>
                </c:pt>
                <c:pt idx="2309">
                  <c:v>0</c:v>
                </c:pt>
                <c:pt idx="2310">
                  <c:v>0</c:v>
                </c:pt>
                <c:pt idx="2311">
                  <c:v>0</c:v>
                </c:pt>
                <c:pt idx="2312">
                  <c:v>0</c:v>
                </c:pt>
                <c:pt idx="2313">
                  <c:v>0</c:v>
                </c:pt>
                <c:pt idx="2314">
                  <c:v>0</c:v>
                </c:pt>
                <c:pt idx="2315">
                  <c:v>0</c:v>
                </c:pt>
                <c:pt idx="2316">
                  <c:v>0</c:v>
                </c:pt>
                <c:pt idx="2317">
                  <c:v>0</c:v>
                </c:pt>
                <c:pt idx="2318">
                  <c:v>0</c:v>
                </c:pt>
                <c:pt idx="2319">
                  <c:v>0</c:v>
                </c:pt>
                <c:pt idx="2320">
                  <c:v>0</c:v>
                </c:pt>
                <c:pt idx="2321">
                  <c:v>0</c:v>
                </c:pt>
                <c:pt idx="2322">
                  <c:v>0</c:v>
                </c:pt>
                <c:pt idx="2323">
                  <c:v>0</c:v>
                </c:pt>
                <c:pt idx="2324">
                  <c:v>0</c:v>
                </c:pt>
                <c:pt idx="2325">
                  <c:v>0</c:v>
                </c:pt>
                <c:pt idx="2326">
                  <c:v>0</c:v>
                </c:pt>
                <c:pt idx="2327">
                  <c:v>0</c:v>
                </c:pt>
                <c:pt idx="2328">
                  <c:v>0</c:v>
                </c:pt>
                <c:pt idx="2329">
                  <c:v>0</c:v>
                </c:pt>
                <c:pt idx="2330">
                  <c:v>0</c:v>
                </c:pt>
                <c:pt idx="2331">
                  <c:v>0</c:v>
                </c:pt>
                <c:pt idx="2332">
                  <c:v>0</c:v>
                </c:pt>
                <c:pt idx="2333">
                  <c:v>0</c:v>
                </c:pt>
                <c:pt idx="2334">
                  <c:v>0</c:v>
                </c:pt>
                <c:pt idx="2335">
                  <c:v>0</c:v>
                </c:pt>
                <c:pt idx="2336">
                  <c:v>0</c:v>
                </c:pt>
                <c:pt idx="2337">
                  <c:v>0</c:v>
                </c:pt>
                <c:pt idx="2338">
                  <c:v>0</c:v>
                </c:pt>
                <c:pt idx="2339">
                  <c:v>0</c:v>
                </c:pt>
                <c:pt idx="2340">
                  <c:v>0</c:v>
                </c:pt>
                <c:pt idx="2341">
                  <c:v>0</c:v>
                </c:pt>
                <c:pt idx="2342">
                  <c:v>0</c:v>
                </c:pt>
                <c:pt idx="2343">
                  <c:v>0</c:v>
                </c:pt>
                <c:pt idx="2344">
                  <c:v>0</c:v>
                </c:pt>
                <c:pt idx="2345">
                  <c:v>0</c:v>
                </c:pt>
                <c:pt idx="2346">
                  <c:v>0</c:v>
                </c:pt>
                <c:pt idx="2347">
                  <c:v>0</c:v>
                </c:pt>
                <c:pt idx="2348">
                  <c:v>0</c:v>
                </c:pt>
                <c:pt idx="2349">
                  <c:v>0</c:v>
                </c:pt>
                <c:pt idx="2350">
                  <c:v>0</c:v>
                </c:pt>
                <c:pt idx="2351">
                  <c:v>0</c:v>
                </c:pt>
                <c:pt idx="2352">
                  <c:v>0</c:v>
                </c:pt>
                <c:pt idx="2353">
                  <c:v>0</c:v>
                </c:pt>
                <c:pt idx="2354">
                  <c:v>0</c:v>
                </c:pt>
                <c:pt idx="2355">
                  <c:v>0</c:v>
                </c:pt>
                <c:pt idx="2356">
                  <c:v>0</c:v>
                </c:pt>
                <c:pt idx="2357">
                  <c:v>0</c:v>
                </c:pt>
                <c:pt idx="2358">
                  <c:v>0</c:v>
                </c:pt>
                <c:pt idx="2359">
                  <c:v>0</c:v>
                </c:pt>
                <c:pt idx="2360">
                  <c:v>0</c:v>
                </c:pt>
                <c:pt idx="2361">
                  <c:v>0</c:v>
                </c:pt>
                <c:pt idx="2362">
                  <c:v>0</c:v>
                </c:pt>
                <c:pt idx="2363">
                  <c:v>0</c:v>
                </c:pt>
                <c:pt idx="2364">
                  <c:v>0</c:v>
                </c:pt>
                <c:pt idx="2365">
                  <c:v>0</c:v>
                </c:pt>
                <c:pt idx="2366">
                  <c:v>0</c:v>
                </c:pt>
                <c:pt idx="2367">
                  <c:v>0</c:v>
                </c:pt>
                <c:pt idx="2368">
                  <c:v>0</c:v>
                </c:pt>
                <c:pt idx="2369">
                  <c:v>0</c:v>
                </c:pt>
                <c:pt idx="2370">
                  <c:v>0</c:v>
                </c:pt>
                <c:pt idx="2371">
                  <c:v>0</c:v>
                </c:pt>
                <c:pt idx="2372">
                  <c:v>0</c:v>
                </c:pt>
                <c:pt idx="2373">
                  <c:v>0</c:v>
                </c:pt>
                <c:pt idx="2374">
                  <c:v>0</c:v>
                </c:pt>
                <c:pt idx="2375">
                  <c:v>0</c:v>
                </c:pt>
                <c:pt idx="2376">
                  <c:v>0</c:v>
                </c:pt>
                <c:pt idx="2377">
                  <c:v>0</c:v>
                </c:pt>
                <c:pt idx="2378">
                  <c:v>0</c:v>
                </c:pt>
                <c:pt idx="2379">
                  <c:v>0</c:v>
                </c:pt>
                <c:pt idx="2380">
                  <c:v>0</c:v>
                </c:pt>
                <c:pt idx="2381">
                  <c:v>0</c:v>
                </c:pt>
                <c:pt idx="2382">
                  <c:v>0</c:v>
                </c:pt>
                <c:pt idx="2383">
                  <c:v>0</c:v>
                </c:pt>
                <c:pt idx="2384">
                  <c:v>0</c:v>
                </c:pt>
                <c:pt idx="2385">
                  <c:v>0</c:v>
                </c:pt>
                <c:pt idx="2386">
                  <c:v>0</c:v>
                </c:pt>
                <c:pt idx="2387">
                  <c:v>0</c:v>
                </c:pt>
                <c:pt idx="2388">
                  <c:v>0</c:v>
                </c:pt>
                <c:pt idx="2389">
                  <c:v>0</c:v>
                </c:pt>
                <c:pt idx="2390">
                  <c:v>0</c:v>
                </c:pt>
                <c:pt idx="2391">
                  <c:v>0</c:v>
                </c:pt>
                <c:pt idx="2392">
                  <c:v>0</c:v>
                </c:pt>
                <c:pt idx="2393">
                  <c:v>0</c:v>
                </c:pt>
                <c:pt idx="2394">
                  <c:v>0</c:v>
                </c:pt>
                <c:pt idx="2395">
                  <c:v>0</c:v>
                </c:pt>
                <c:pt idx="2396">
                  <c:v>0</c:v>
                </c:pt>
                <c:pt idx="2397">
                  <c:v>0</c:v>
                </c:pt>
                <c:pt idx="2398">
                  <c:v>0</c:v>
                </c:pt>
                <c:pt idx="2399">
                  <c:v>0</c:v>
                </c:pt>
                <c:pt idx="2400">
                  <c:v>0</c:v>
                </c:pt>
                <c:pt idx="2401">
                  <c:v>0</c:v>
                </c:pt>
                <c:pt idx="2402">
                  <c:v>0</c:v>
                </c:pt>
                <c:pt idx="2403">
                  <c:v>0</c:v>
                </c:pt>
                <c:pt idx="2404">
                  <c:v>0</c:v>
                </c:pt>
                <c:pt idx="2405">
                  <c:v>0</c:v>
                </c:pt>
                <c:pt idx="2406">
                  <c:v>0</c:v>
                </c:pt>
                <c:pt idx="2407">
                  <c:v>0</c:v>
                </c:pt>
                <c:pt idx="2408">
                  <c:v>0</c:v>
                </c:pt>
                <c:pt idx="2409">
                  <c:v>0</c:v>
                </c:pt>
                <c:pt idx="2410">
                  <c:v>0</c:v>
                </c:pt>
                <c:pt idx="2411">
                  <c:v>0</c:v>
                </c:pt>
                <c:pt idx="2412">
                  <c:v>0</c:v>
                </c:pt>
                <c:pt idx="2413">
                  <c:v>0</c:v>
                </c:pt>
                <c:pt idx="2414">
                  <c:v>0</c:v>
                </c:pt>
                <c:pt idx="2415">
                  <c:v>0</c:v>
                </c:pt>
                <c:pt idx="2416">
                  <c:v>0</c:v>
                </c:pt>
                <c:pt idx="2417">
                  <c:v>0</c:v>
                </c:pt>
                <c:pt idx="2418">
                  <c:v>0</c:v>
                </c:pt>
                <c:pt idx="2419">
                  <c:v>0</c:v>
                </c:pt>
                <c:pt idx="2420">
                  <c:v>0</c:v>
                </c:pt>
                <c:pt idx="2421">
                  <c:v>0</c:v>
                </c:pt>
                <c:pt idx="2422">
                  <c:v>0</c:v>
                </c:pt>
                <c:pt idx="2423">
                  <c:v>0</c:v>
                </c:pt>
                <c:pt idx="2424">
                  <c:v>0</c:v>
                </c:pt>
                <c:pt idx="2425">
                  <c:v>0</c:v>
                </c:pt>
                <c:pt idx="2426">
                  <c:v>0</c:v>
                </c:pt>
                <c:pt idx="2427">
                  <c:v>0</c:v>
                </c:pt>
                <c:pt idx="2428">
                  <c:v>0</c:v>
                </c:pt>
                <c:pt idx="2429">
                  <c:v>0</c:v>
                </c:pt>
                <c:pt idx="2430">
                  <c:v>0</c:v>
                </c:pt>
                <c:pt idx="2431">
                  <c:v>0</c:v>
                </c:pt>
                <c:pt idx="2432">
                  <c:v>0</c:v>
                </c:pt>
                <c:pt idx="2433">
                  <c:v>0</c:v>
                </c:pt>
                <c:pt idx="2434">
                  <c:v>0</c:v>
                </c:pt>
                <c:pt idx="2435">
                  <c:v>0</c:v>
                </c:pt>
                <c:pt idx="2436">
                  <c:v>0</c:v>
                </c:pt>
                <c:pt idx="2437">
                  <c:v>0</c:v>
                </c:pt>
                <c:pt idx="2438">
                  <c:v>0</c:v>
                </c:pt>
                <c:pt idx="2439">
                  <c:v>0</c:v>
                </c:pt>
                <c:pt idx="2440">
                  <c:v>0</c:v>
                </c:pt>
                <c:pt idx="2441">
                  <c:v>0</c:v>
                </c:pt>
                <c:pt idx="2442">
                  <c:v>0</c:v>
                </c:pt>
                <c:pt idx="2443">
                  <c:v>0</c:v>
                </c:pt>
                <c:pt idx="2444">
                  <c:v>0</c:v>
                </c:pt>
                <c:pt idx="2445">
                  <c:v>0</c:v>
                </c:pt>
                <c:pt idx="2446">
                  <c:v>0</c:v>
                </c:pt>
                <c:pt idx="2447">
                  <c:v>0</c:v>
                </c:pt>
                <c:pt idx="2448">
                  <c:v>0</c:v>
                </c:pt>
                <c:pt idx="2449">
                  <c:v>0</c:v>
                </c:pt>
                <c:pt idx="2450">
                  <c:v>0</c:v>
                </c:pt>
                <c:pt idx="2451">
                  <c:v>0</c:v>
                </c:pt>
                <c:pt idx="2452">
                  <c:v>0</c:v>
                </c:pt>
                <c:pt idx="2453">
                  <c:v>0</c:v>
                </c:pt>
                <c:pt idx="2454">
                  <c:v>0</c:v>
                </c:pt>
                <c:pt idx="2455">
                  <c:v>0</c:v>
                </c:pt>
                <c:pt idx="2456">
                  <c:v>0</c:v>
                </c:pt>
                <c:pt idx="2457">
                  <c:v>0</c:v>
                </c:pt>
                <c:pt idx="2458">
                  <c:v>0</c:v>
                </c:pt>
                <c:pt idx="2459">
                  <c:v>0</c:v>
                </c:pt>
                <c:pt idx="2460">
                  <c:v>0</c:v>
                </c:pt>
                <c:pt idx="2461">
                  <c:v>0</c:v>
                </c:pt>
                <c:pt idx="2462">
                  <c:v>0</c:v>
                </c:pt>
                <c:pt idx="2463">
                  <c:v>0</c:v>
                </c:pt>
                <c:pt idx="2464">
                  <c:v>0</c:v>
                </c:pt>
                <c:pt idx="2465">
                  <c:v>0</c:v>
                </c:pt>
                <c:pt idx="2466">
                  <c:v>0</c:v>
                </c:pt>
                <c:pt idx="2467">
                  <c:v>0</c:v>
                </c:pt>
                <c:pt idx="2468">
                  <c:v>0</c:v>
                </c:pt>
                <c:pt idx="2469">
                  <c:v>0</c:v>
                </c:pt>
                <c:pt idx="2470">
                  <c:v>0</c:v>
                </c:pt>
                <c:pt idx="2471">
                  <c:v>0</c:v>
                </c:pt>
                <c:pt idx="2472">
                  <c:v>0</c:v>
                </c:pt>
                <c:pt idx="2473">
                  <c:v>0</c:v>
                </c:pt>
                <c:pt idx="2474">
                  <c:v>0</c:v>
                </c:pt>
                <c:pt idx="2475">
                  <c:v>0</c:v>
                </c:pt>
                <c:pt idx="2476">
                  <c:v>0</c:v>
                </c:pt>
                <c:pt idx="2477">
                  <c:v>0</c:v>
                </c:pt>
                <c:pt idx="2478">
                  <c:v>0</c:v>
                </c:pt>
                <c:pt idx="2479">
                  <c:v>0</c:v>
                </c:pt>
                <c:pt idx="2480">
                  <c:v>0</c:v>
                </c:pt>
                <c:pt idx="2481">
                  <c:v>0</c:v>
                </c:pt>
                <c:pt idx="2482">
                  <c:v>0</c:v>
                </c:pt>
                <c:pt idx="2483">
                  <c:v>0</c:v>
                </c:pt>
                <c:pt idx="2484">
                  <c:v>0</c:v>
                </c:pt>
                <c:pt idx="2485">
                  <c:v>0</c:v>
                </c:pt>
                <c:pt idx="2486">
                  <c:v>0</c:v>
                </c:pt>
                <c:pt idx="2487">
                  <c:v>0</c:v>
                </c:pt>
                <c:pt idx="2488">
                  <c:v>0</c:v>
                </c:pt>
                <c:pt idx="2489">
                  <c:v>0</c:v>
                </c:pt>
                <c:pt idx="2490">
                  <c:v>0</c:v>
                </c:pt>
                <c:pt idx="2491">
                  <c:v>0</c:v>
                </c:pt>
                <c:pt idx="2492">
                  <c:v>0</c:v>
                </c:pt>
                <c:pt idx="2493">
                  <c:v>0</c:v>
                </c:pt>
                <c:pt idx="2494">
                  <c:v>0</c:v>
                </c:pt>
                <c:pt idx="2495">
                  <c:v>0</c:v>
                </c:pt>
                <c:pt idx="2496">
                  <c:v>0</c:v>
                </c:pt>
                <c:pt idx="2497">
                  <c:v>0</c:v>
                </c:pt>
                <c:pt idx="2498">
                  <c:v>0</c:v>
                </c:pt>
                <c:pt idx="2499">
                  <c:v>0</c:v>
                </c:pt>
                <c:pt idx="2500">
                  <c:v>0</c:v>
                </c:pt>
                <c:pt idx="2501">
                  <c:v>0</c:v>
                </c:pt>
                <c:pt idx="2502">
                  <c:v>0</c:v>
                </c:pt>
                <c:pt idx="2503">
                  <c:v>0</c:v>
                </c:pt>
                <c:pt idx="2504">
                  <c:v>0</c:v>
                </c:pt>
                <c:pt idx="2505">
                  <c:v>0</c:v>
                </c:pt>
                <c:pt idx="2506">
                  <c:v>0</c:v>
                </c:pt>
                <c:pt idx="2507">
                  <c:v>0</c:v>
                </c:pt>
                <c:pt idx="2508">
                  <c:v>0</c:v>
                </c:pt>
                <c:pt idx="2509">
                  <c:v>0</c:v>
                </c:pt>
                <c:pt idx="2510">
                  <c:v>0</c:v>
                </c:pt>
                <c:pt idx="2511">
                  <c:v>0</c:v>
                </c:pt>
                <c:pt idx="2512">
                  <c:v>0</c:v>
                </c:pt>
                <c:pt idx="2513">
                  <c:v>0</c:v>
                </c:pt>
                <c:pt idx="2514">
                  <c:v>0</c:v>
                </c:pt>
                <c:pt idx="2515">
                  <c:v>0</c:v>
                </c:pt>
                <c:pt idx="2516">
                  <c:v>0</c:v>
                </c:pt>
                <c:pt idx="2517">
                  <c:v>0</c:v>
                </c:pt>
                <c:pt idx="2518">
                  <c:v>0</c:v>
                </c:pt>
                <c:pt idx="2519">
                  <c:v>0</c:v>
                </c:pt>
                <c:pt idx="2520">
                  <c:v>0</c:v>
                </c:pt>
                <c:pt idx="2521">
                  <c:v>0</c:v>
                </c:pt>
                <c:pt idx="2522">
                  <c:v>0</c:v>
                </c:pt>
                <c:pt idx="2523">
                  <c:v>0</c:v>
                </c:pt>
                <c:pt idx="2524">
                  <c:v>0</c:v>
                </c:pt>
                <c:pt idx="2525">
                  <c:v>0</c:v>
                </c:pt>
                <c:pt idx="2526">
                  <c:v>0</c:v>
                </c:pt>
                <c:pt idx="2527">
                  <c:v>0</c:v>
                </c:pt>
                <c:pt idx="2528">
                  <c:v>0</c:v>
                </c:pt>
                <c:pt idx="2529">
                  <c:v>0</c:v>
                </c:pt>
                <c:pt idx="2530">
                  <c:v>0</c:v>
                </c:pt>
                <c:pt idx="2531">
                  <c:v>0</c:v>
                </c:pt>
                <c:pt idx="2532">
                  <c:v>0</c:v>
                </c:pt>
                <c:pt idx="2533">
                  <c:v>0</c:v>
                </c:pt>
                <c:pt idx="2534">
                  <c:v>0</c:v>
                </c:pt>
                <c:pt idx="2535">
                  <c:v>0</c:v>
                </c:pt>
                <c:pt idx="2536">
                  <c:v>0</c:v>
                </c:pt>
                <c:pt idx="2537">
                  <c:v>0</c:v>
                </c:pt>
                <c:pt idx="2538">
                  <c:v>0</c:v>
                </c:pt>
                <c:pt idx="2539">
                  <c:v>0</c:v>
                </c:pt>
                <c:pt idx="2540">
                  <c:v>0</c:v>
                </c:pt>
                <c:pt idx="2541">
                  <c:v>0</c:v>
                </c:pt>
                <c:pt idx="2542">
                  <c:v>0</c:v>
                </c:pt>
                <c:pt idx="2543">
                  <c:v>0</c:v>
                </c:pt>
                <c:pt idx="2544">
                  <c:v>0</c:v>
                </c:pt>
                <c:pt idx="2545">
                  <c:v>0</c:v>
                </c:pt>
                <c:pt idx="2546">
                  <c:v>0</c:v>
                </c:pt>
                <c:pt idx="2547">
                  <c:v>0</c:v>
                </c:pt>
                <c:pt idx="2548">
                  <c:v>0</c:v>
                </c:pt>
                <c:pt idx="2549">
                  <c:v>0</c:v>
                </c:pt>
                <c:pt idx="2550">
                  <c:v>0</c:v>
                </c:pt>
                <c:pt idx="2551">
                  <c:v>0</c:v>
                </c:pt>
                <c:pt idx="2552">
                  <c:v>0</c:v>
                </c:pt>
                <c:pt idx="2553">
                  <c:v>0</c:v>
                </c:pt>
                <c:pt idx="2554">
                  <c:v>0</c:v>
                </c:pt>
                <c:pt idx="2555">
                  <c:v>0</c:v>
                </c:pt>
                <c:pt idx="2556">
                  <c:v>0</c:v>
                </c:pt>
                <c:pt idx="2557">
                  <c:v>0</c:v>
                </c:pt>
                <c:pt idx="2558">
                  <c:v>0</c:v>
                </c:pt>
                <c:pt idx="2559">
                  <c:v>0</c:v>
                </c:pt>
                <c:pt idx="2560">
                  <c:v>0</c:v>
                </c:pt>
                <c:pt idx="2561">
                  <c:v>0</c:v>
                </c:pt>
                <c:pt idx="2562">
                  <c:v>0</c:v>
                </c:pt>
                <c:pt idx="2563">
                  <c:v>0</c:v>
                </c:pt>
                <c:pt idx="2564">
                  <c:v>0</c:v>
                </c:pt>
                <c:pt idx="2565">
                  <c:v>0</c:v>
                </c:pt>
                <c:pt idx="2566">
                  <c:v>0</c:v>
                </c:pt>
                <c:pt idx="2567">
                  <c:v>0</c:v>
                </c:pt>
                <c:pt idx="2568">
                  <c:v>0</c:v>
                </c:pt>
                <c:pt idx="2569">
                  <c:v>0</c:v>
                </c:pt>
                <c:pt idx="2570">
                  <c:v>0</c:v>
                </c:pt>
                <c:pt idx="2571">
                  <c:v>0</c:v>
                </c:pt>
                <c:pt idx="2572">
                  <c:v>0</c:v>
                </c:pt>
                <c:pt idx="2573">
                  <c:v>0</c:v>
                </c:pt>
                <c:pt idx="2574">
                  <c:v>0</c:v>
                </c:pt>
                <c:pt idx="2575">
                  <c:v>0</c:v>
                </c:pt>
                <c:pt idx="2576">
                  <c:v>0</c:v>
                </c:pt>
                <c:pt idx="2577">
                  <c:v>0</c:v>
                </c:pt>
                <c:pt idx="2578">
                  <c:v>0</c:v>
                </c:pt>
                <c:pt idx="2579">
                  <c:v>0</c:v>
                </c:pt>
                <c:pt idx="2580">
                  <c:v>0</c:v>
                </c:pt>
                <c:pt idx="2581">
                  <c:v>0</c:v>
                </c:pt>
                <c:pt idx="2582">
                  <c:v>0</c:v>
                </c:pt>
                <c:pt idx="2583">
                  <c:v>0</c:v>
                </c:pt>
                <c:pt idx="2584">
                  <c:v>0</c:v>
                </c:pt>
                <c:pt idx="2585">
                  <c:v>0</c:v>
                </c:pt>
                <c:pt idx="2586">
                  <c:v>0</c:v>
                </c:pt>
                <c:pt idx="2587">
                  <c:v>0</c:v>
                </c:pt>
                <c:pt idx="2588">
                  <c:v>0</c:v>
                </c:pt>
                <c:pt idx="2589">
                  <c:v>0</c:v>
                </c:pt>
                <c:pt idx="2590">
                  <c:v>0</c:v>
                </c:pt>
                <c:pt idx="2591">
                  <c:v>0</c:v>
                </c:pt>
                <c:pt idx="2592">
                  <c:v>0</c:v>
                </c:pt>
                <c:pt idx="2593">
                  <c:v>0</c:v>
                </c:pt>
                <c:pt idx="2594">
                  <c:v>0</c:v>
                </c:pt>
                <c:pt idx="2595">
                  <c:v>0</c:v>
                </c:pt>
                <c:pt idx="2596">
                  <c:v>0</c:v>
                </c:pt>
                <c:pt idx="2597">
                  <c:v>0</c:v>
                </c:pt>
                <c:pt idx="2598">
                  <c:v>0</c:v>
                </c:pt>
                <c:pt idx="2599">
                  <c:v>0</c:v>
                </c:pt>
                <c:pt idx="2600">
                  <c:v>0</c:v>
                </c:pt>
                <c:pt idx="2601">
                  <c:v>0</c:v>
                </c:pt>
                <c:pt idx="2602">
                  <c:v>0</c:v>
                </c:pt>
                <c:pt idx="2603">
                  <c:v>0</c:v>
                </c:pt>
                <c:pt idx="2604">
                  <c:v>0</c:v>
                </c:pt>
                <c:pt idx="2605">
                  <c:v>0</c:v>
                </c:pt>
                <c:pt idx="2606">
                  <c:v>0</c:v>
                </c:pt>
                <c:pt idx="2607">
                  <c:v>0</c:v>
                </c:pt>
                <c:pt idx="2608">
                  <c:v>0</c:v>
                </c:pt>
                <c:pt idx="2609">
                  <c:v>0</c:v>
                </c:pt>
                <c:pt idx="2610">
                  <c:v>0</c:v>
                </c:pt>
                <c:pt idx="2611">
                  <c:v>0</c:v>
                </c:pt>
                <c:pt idx="2612">
                  <c:v>0</c:v>
                </c:pt>
                <c:pt idx="2613">
                  <c:v>0</c:v>
                </c:pt>
                <c:pt idx="2614">
                  <c:v>0</c:v>
                </c:pt>
                <c:pt idx="2615">
                  <c:v>0</c:v>
                </c:pt>
                <c:pt idx="2616">
                  <c:v>0</c:v>
                </c:pt>
                <c:pt idx="2617">
                  <c:v>0</c:v>
                </c:pt>
                <c:pt idx="2618">
                  <c:v>0</c:v>
                </c:pt>
                <c:pt idx="2619">
                  <c:v>0</c:v>
                </c:pt>
                <c:pt idx="2620">
                  <c:v>0</c:v>
                </c:pt>
                <c:pt idx="2621">
                  <c:v>0</c:v>
                </c:pt>
                <c:pt idx="2622">
                  <c:v>0</c:v>
                </c:pt>
                <c:pt idx="2623">
                  <c:v>0</c:v>
                </c:pt>
                <c:pt idx="2624">
                  <c:v>0</c:v>
                </c:pt>
                <c:pt idx="2625">
                  <c:v>0</c:v>
                </c:pt>
                <c:pt idx="2626">
                  <c:v>0</c:v>
                </c:pt>
                <c:pt idx="2627">
                  <c:v>0</c:v>
                </c:pt>
                <c:pt idx="2628">
                  <c:v>0</c:v>
                </c:pt>
                <c:pt idx="2629">
                  <c:v>0</c:v>
                </c:pt>
                <c:pt idx="2630">
                  <c:v>0</c:v>
                </c:pt>
                <c:pt idx="2631">
                  <c:v>0</c:v>
                </c:pt>
                <c:pt idx="2632">
                  <c:v>0</c:v>
                </c:pt>
                <c:pt idx="2633">
                  <c:v>0</c:v>
                </c:pt>
                <c:pt idx="2634">
                  <c:v>0</c:v>
                </c:pt>
                <c:pt idx="2635">
                  <c:v>0</c:v>
                </c:pt>
                <c:pt idx="2636">
                  <c:v>0</c:v>
                </c:pt>
                <c:pt idx="2637">
                  <c:v>0</c:v>
                </c:pt>
                <c:pt idx="2638">
                  <c:v>0</c:v>
                </c:pt>
                <c:pt idx="2639">
                  <c:v>0</c:v>
                </c:pt>
                <c:pt idx="2640">
                  <c:v>0</c:v>
                </c:pt>
                <c:pt idx="2641">
                  <c:v>0</c:v>
                </c:pt>
                <c:pt idx="2642">
                  <c:v>0</c:v>
                </c:pt>
                <c:pt idx="2643">
                  <c:v>0</c:v>
                </c:pt>
                <c:pt idx="2644">
                  <c:v>0</c:v>
                </c:pt>
                <c:pt idx="2645">
                  <c:v>0</c:v>
                </c:pt>
                <c:pt idx="2646">
                  <c:v>0</c:v>
                </c:pt>
                <c:pt idx="2647">
                  <c:v>0</c:v>
                </c:pt>
                <c:pt idx="2648">
                  <c:v>0</c:v>
                </c:pt>
                <c:pt idx="2649">
                  <c:v>0</c:v>
                </c:pt>
                <c:pt idx="2650">
                  <c:v>0</c:v>
                </c:pt>
                <c:pt idx="2651">
                  <c:v>0</c:v>
                </c:pt>
                <c:pt idx="2652">
                  <c:v>0</c:v>
                </c:pt>
                <c:pt idx="2653">
                  <c:v>0</c:v>
                </c:pt>
                <c:pt idx="2654">
                  <c:v>0</c:v>
                </c:pt>
                <c:pt idx="2655">
                  <c:v>0</c:v>
                </c:pt>
                <c:pt idx="2656">
                  <c:v>0</c:v>
                </c:pt>
                <c:pt idx="2657">
                  <c:v>0</c:v>
                </c:pt>
                <c:pt idx="2658">
                  <c:v>0</c:v>
                </c:pt>
                <c:pt idx="2659">
                  <c:v>0</c:v>
                </c:pt>
                <c:pt idx="2660">
                  <c:v>0</c:v>
                </c:pt>
                <c:pt idx="2661">
                  <c:v>0</c:v>
                </c:pt>
                <c:pt idx="2662">
                  <c:v>0</c:v>
                </c:pt>
                <c:pt idx="2663">
                  <c:v>0</c:v>
                </c:pt>
                <c:pt idx="2664">
                  <c:v>0</c:v>
                </c:pt>
                <c:pt idx="2665">
                  <c:v>0</c:v>
                </c:pt>
                <c:pt idx="2666">
                  <c:v>0</c:v>
                </c:pt>
                <c:pt idx="2667">
                  <c:v>0</c:v>
                </c:pt>
                <c:pt idx="2668">
                  <c:v>0</c:v>
                </c:pt>
                <c:pt idx="2669">
                  <c:v>0</c:v>
                </c:pt>
                <c:pt idx="2670">
                  <c:v>0</c:v>
                </c:pt>
                <c:pt idx="2671">
                  <c:v>0</c:v>
                </c:pt>
                <c:pt idx="2672">
                  <c:v>0</c:v>
                </c:pt>
                <c:pt idx="2673">
                  <c:v>0</c:v>
                </c:pt>
                <c:pt idx="2674">
                  <c:v>0</c:v>
                </c:pt>
                <c:pt idx="2675">
                  <c:v>0</c:v>
                </c:pt>
                <c:pt idx="2676">
                  <c:v>0</c:v>
                </c:pt>
                <c:pt idx="2677">
                  <c:v>0</c:v>
                </c:pt>
                <c:pt idx="2678">
                  <c:v>0</c:v>
                </c:pt>
                <c:pt idx="2679">
                  <c:v>0</c:v>
                </c:pt>
                <c:pt idx="2680">
                  <c:v>0</c:v>
                </c:pt>
                <c:pt idx="2681">
                  <c:v>0</c:v>
                </c:pt>
                <c:pt idx="2682">
                  <c:v>0</c:v>
                </c:pt>
                <c:pt idx="2683">
                  <c:v>0</c:v>
                </c:pt>
                <c:pt idx="2684">
                  <c:v>0</c:v>
                </c:pt>
                <c:pt idx="2685">
                  <c:v>0</c:v>
                </c:pt>
                <c:pt idx="2686">
                  <c:v>0</c:v>
                </c:pt>
                <c:pt idx="2687">
                  <c:v>0</c:v>
                </c:pt>
                <c:pt idx="2688">
                  <c:v>0</c:v>
                </c:pt>
                <c:pt idx="2689">
                  <c:v>0</c:v>
                </c:pt>
                <c:pt idx="2690">
                  <c:v>0</c:v>
                </c:pt>
                <c:pt idx="2691">
                  <c:v>0</c:v>
                </c:pt>
                <c:pt idx="2692">
                  <c:v>0</c:v>
                </c:pt>
                <c:pt idx="2693">
                  <c:v>0</c:v>
                </c:pt>
                <c:pt idx="2694">
                  <c:v>0</c:v>
                </c:pt>
                <c:pt idx="2695">
                  <c:v>0</c:v>
                </c:pt>
                <c:pt idx="2696">
                  <c:v>0</c:v>
                </c:pt>
                <c:pt idx="2697">
                  <c:v>0</c:v>
                </c:pt>
                <c:pt idx="2698">
                  <c:v>0</c:v>
                </c:pt>
                <c:pt idx="2699">
                  <c:v>0</c:v>
                </c:pt>
                <c:pt idx="2700">
                  <c:v>0</c:v>
                </c:pt>
                <c:pt idx="2701">
                  <c:v>0</c:v>
                </c:pt>
                <c:pt idx="2702">
                  <c:v>0</c:v>
                </c:pt>
                <c:pt idx="2703">
                  <c:v>0</c:v>
                </c:pt>
                <c:pt idx="2704">
                  <c:v>0</c:v>
                </c:pt>
                <c:pt idx="2705">
                  <c:v>0</c:v>
                </c:pt>
                <c:pt idx="2706">
                  <c:v>0</c:v>
                </c:pt>
                <c:pt idx="2707">
                  <c:v>0</c:v>
                </c:pt>
                <c:pt idx="2708">
                  <c:v>0</c:v>
                </c:pt>
                <c:pt idx="2709">
                  <c:v>0</c:v>
                </c:pt>
                <c:pt idx="2710">
                  <c:v>0</c:v>
                </c:pt>
                <c:pt idx="2711">
                  <c:v>0</c:v>
                </c:pt>
                <c:pt idx="2712">
                  <c:v>0</c:v>
                </c:pt>
                <c:pt idx="2713">
                  <c:v>0</c:v>
                </c:pt>
                <c:pt idx="2714">
                  <c:v>0</c:v>
                </c:pt>
                <c:pt idx="2715">
                  <c:v>0</c:v>
                </c:pt>
                <c:pt idx="2716">
                  <c:v>0</c:v>
                </c:pt>
                <c:pt idx="2717">
                  <c:v>0</c:v>
                </c:pt>
                <c:pt idx="2718">
                  <c:v>0</c:v>
                </c:pt>
                <c:pt idx="2719">
                  <c:v>0</c:v>
                </c:pt>
                <c:pt idx="2720">
                  <c:v>0</c:v>
                </c:pt>
                <c:pt idx="2721">
                  <c:v>0</c:v>
                </c:pt>
                <c:pt idx="2722">
                  <c:v>0</c:v>
                </c:pt>
                <c:pt idx="2723">
                  <c:v>0</c:v>
                </c:pt>
                <c:pt idx="2724">
                  <c:v>0</c:v>
                </c:pt>
                <c:pt idx="2725">
                  <c:v>0</c:v>
                </c:pt>
                <c:pt idx="2726">
                  <c:v>0</c:v>
                </c:pt>
                <c:pt idx="2727">
                  <c:v>0</c:v>
                </c:pt>
                <c:pt idx="2728">
                  <c:v>0</c:v>
                </c:pt>
                <c:pt idx="2729">
                  <c:v>0</c:v>
                </c:pt>
                <c:pt idx="2730">
                  <c:v>0</c:v>
                </c:pt>
                <c:pt idx="2731">
                  <c:v>0</c:v>
                </c:pt>
                <c:pt idx="2732">
                  <c:v>0</c:v>
                </c:pt>
                <c:pt idx="2733">
                  <c:v>0</c:v>
                </c:pt>
                <c:pt idx="2734">
                  <c:v>0</c:v>
                </c:pt>
                <c:pt idx="2735">
                  <c:v>0</c:v>
                </c:pt>
                <c:pt idx="2736">
                  <c:v>0</c:v>
                </c:pt>
                <c:pt idx="2737">
                  <c:v>0</c:v>
                </c:pt>
                <c:pt idx="2738">
                  <c:v>0</c:v>
                </c:pt>
                <c:pt idx="2739">
                  <c:v>0</c:v>
                </c:pt>
                <c:pt idx="2740">
                  <c:v>0</c:v>
                </c:pt>
                <c:pt idx="2741">
                  <c:v>0</c:v>
                </c:pt>
                <c:pt idx="2742">
                  <c:v>0</c:v>
                </c:pt>
                <c:pt idx="2743">
                  <c:v>0</c:v>
                </c:pt>
                <c:pt idx="2744">
                  <c:v>0</c:v>
                </c:pt>
                <c:pt idx="2745">
                  <c:v>0</c:v>
                </c:pt>
                <c:pt idx="2746">
                  <c:v>0</c:v>
                </c:pt>
                <c:pt idx="2747">
                  <c:v>0</c:v>
                </c:pt>
                <c:pt idx="2748">
                  <c:v>0</c:v>
                </c:pt>
                <c:pt idx="2749">
                  <c:v>0</c:v>
                </c:pt>
                <c:pt idx="2750">
                  <c:v>0</c:v>
                </c:pt>
                <c:pt idx="2751">
                  <c:v>0</c:v>
                </c:pt>
                <c:pt idx="2752">
                  <c:v>0</c:v>
                </c:pt>
                <c:pt idx="2753">
                  <c:v>0</c:v>
                </c:pt>
                <c:pt idx="2754">
                  <c:v>0</c:v>
                </c:pt>
                <c:pt idx="2755">
                  <c:v>0</c:v>
                </c:pt>
                <c:pt idx="2756">
                  <c:v>0</c:v>
                </c:pt>
                <c:pt idx="2757">
                  <c:v>0</c:v>
                </c:pt>
                <c:pt idx="2758">
                  <c:v>0</c:v>
                </c:pt>
                <c:pt idx="2759">
                  <c:v>0</c:v>
                </c:pt>
                <c:pt idx="2760">
                  <c:v>0</c:v>
                </c:pt>
                <c:pt idx="2761">
                  <c:v>0</c:v>
                </c:pt>
                <c:pt idx="2762">
                  <c:v>0</c:v>
                </c:pt>
                <c:pt idx="2763">
                  <c:v>0</c:v>
                </c:pt>
                <c:pt idx="2764">
                  <c:v>0</c:v>
                </c:pt>
                <c:pt idx="2765">
                  <c:v>0</c:v>
                </c:pt>
                <c:pt idx="2766">
                  <c:v>0</c:v>
                </c:pt>
                <c:pt idx="2767">
                  <c:v>0</c:v>
                </c:pt>
                <c:pt idx="2768">
                  <c:v>0</c:v>
                </c:pt>
                <c:pt idx="2769">
                  <c:v>0</c:v>
                </c:pt>
                <c:pt idx="2770">
                  <c:v>0</c:v>
                </c:pt>
                <c:pt idx="2771">
                  <c:v>0</c:v>
                </c:pt>
                <c:pt idx="2772">
                  <c:v>0</c:v>
                </c:pt>
                <c:pt idx="2773">
                  <c:v>0</c:v>
                </c:pt>
                <c:pt idx="2774">
                  <c:v>0</c:v>
                </c:pt>
                <c:pt idx="2775">
                  <c:v>0</c:v>
                </c:pt>
                <c:pt idx="2776">
                  <c:v>0</c:v>
                </c:pt>
                <c:pt idx="2777">
                  <c:v>0</c:v>
                </c:pt>
                <c:pt idx="2778">
                  <c:v>0</c:v>
                </c:pt>
                <c:pt idx="2779">
                  <c:v>0</c:v>
                </c:pt>
                <c:pt idx="2780">
                  <c:v>0</c:v>
                </c:pt>
                <c:pt idx="2781">
                  <c:v>0</c:v>
                </c:pt>
                <c:pt idx="2782">
                  <c:v>0</c:v>
                </c:pt>
                <c:pt idx="2783">
                  <c:v>0</c:v>
                </c:pt>
                <c:pt idx="2784">
                  <c:v>0</c:v>
                </c:pt>
                <c:pt idx="2785">
                  <c:v>0</c:v>
                </c:pt>
                <c:pt idx="2786">
                  <c:v>0</c:v>
                </c:pt>
                <c:pt idx="2787">
                  <c:v>0</c:v>
                </c:pt>
                <c:pt idx="2788">
                  <c:v>0</c:v>
                </c:pt>
                <c:pt idx="2789">
                  <c:v>0</c:v>
                </c:pt>
                <c:pt idx="2790">
                  <c:v>0</c:v>
                </c:pt>
                <c:pt idx="2791">
                  <c:v>0</c:v>
                </c:pt>
                <c:pt idx="2792">
                  <c:v>0</c:v>
                </c:pt>
                <c:pt idx="2793">
                  <c:v>0</c:v>
                </c:pt>
                <c:pt idx="2794">
                  <c:v>0</c:v>
                </c:pt>
                <c:pt idx="2795">
                  <c:v>0</c:v>
                </c:pt>
                <c:pt idx="2796">
                  <c:v>0</c:v>
                </c:pt>
                <c:pt idx="2797">
                  <c:v>0</c:v>
                </c:pt>
                <c:pt idx="2798">
                  <c:v>0</c:v>
                </c:pt>
                <c:pt idx="2799">
                  <c:v>0</c:v>
                </c:pt>
                <c:pt idx="2800">
                  <c:v>0</c:v>
                </c:pt>
                <c:pt idx="2801">
                  <c:v>0</c:v>
                </c:pt>
                <c:pt idx="2802">
                  <c:v>0</c:v>
                </c:pt>
                <c:pt idx="2803">
                  <c:v>0</c:v>
                </c:pt>
                <c:pt idx="2804">
                  <c:v>0</c:v>
                </c:pt>
                <c:pt idx="2805">
                  <c:v>0</c:v>
                </c:pt>
                <c:pt idx="2806">
                  <c:v>0</c:v>
                </c:pt>
                <c:pt idx="2807">
                  <c:v>0</c:v>
                </c:pt>
                <c:pt idx="2808">
                  <c:v>0</c:v>
                </c:pt>
                <c:pt idx="2809">
                  <c:v>0</c:v>
                </c:pt>
                <c:pt idx="2810">
                  <c:v>0</c:v>
                </c:pt>
                <c:pt idx="2811">
                  <c:v>0</c:v>
                </c:pt>
                <c:pt idx="2812">
                  <c:v>0</c:v>
                </c:pt>
                <c:pt idx="2813">
                  <c:v>0</c:v>
                </c:pt>
                <c:pt idx="2814">
                  <c:v>0</c:v>
                </c:pt>
                <c:pt idx="2815">
                  <c:v>0</c:v>
                </c:pt>
                <c:pt idx="2816">
                  <c:v>0</c:v>
                </c:pt>
                <c:pt idx="2817">
                  <c:v>0</c:v>
                </c:pt>
                <c:pt idx="2818">
                  <c:v>0</c:v>
                </c:pt>
                <c:pt idx="2819">
                  <c:v>0</c:v>
                </c:pt>
                <c:pt idx="2820">
                  <c:v>0</c:v>
                </c:pt>
                <c:pt idx="2821">
                  <c:v>0</c:v>
                </c:pt>
                <c:pt idx="2822">
                  <c:v>0</c:v>
                </c:pt>
                <c:pt idx="2823">
                  <c:v>0</c:v>
                </c:pt>
                <c:pt idx="2824">
                  <c:v>0</c:v>
                </c:pt>
                <c:pt idx="2825">
                  <c:v>0</c:v>
                </c:pt>
                <c:pt idx="2826">
                  <c:v>0</c:v>
                </c:pt>
                <c:pt idx="2827">
                  <c:v>0</c:v>
                </c:pt>
                <c:pt idx="2828">
                  <c:v>0</c:v>
                </c:pt>
                <c:pt idx="2829">
                  <c:v>0</c:v>
                </c:pt>
                <c:pt idx="2830">
                  <c:v>0</c:v>
                </c:pt>
                <c:pt idx="2831">
                  <c:v>0</c:v>
                </c:pt>
                <c:pt idx="2832">
                  <c:v>0</c:v>
                </c:pt>
                <c:pt idx="2833">
                  <c:v>0</c:v>
                </c:pt>
                <c:pt idx="2834">
                  <c:v>0</c:v>
                </c:pt>
                <c:pt idx="2835">
                  <c:v>0</c:v>
                </c:pt>
                <c:pt idx="2836">
                  <c:v>0</c:v>
                </c:pt>
                <c:pt idx="2837">
                  <c:v>0</c:v>
                </c:pt>
                <c:pt idx="2838">
                  <c:v>0</c:v>
                </c:pt>
                <c:pt idx="2839">
                  <c:v>0</c:v>
                </c:pt>
                <c:pt idx="2840">
                  <c:v>0</c:v>
                </c:pt>
                <c:pt idx="2841">
                  <c:v>0</c:v>
                </c:pt>
                <c:pt idx="2842">
                  <c:v>0</c:v>
                </c:pt>
                <c:pt idx="2843">
                  <c:v>0</c:v>
                </c:pt>
                <c:pt idx="2844">
                  <c:v>0</c:v>
                </c:pt>
                <c:pt idx="2845">
                  <c:v>0</c:v>
                </c:pt>
                <c:pt idx="2846">
                  <c:v>0</c:v>
                </c:pt>
                <c:pt idx="2847">
                  <c:v>0</c:v>
                </c:pt>
                <c:pt idx="2848">
                  <c:v>0</c:v>
                </c:pt>
                <c:pt idx="2849">
                  <c:v>0</c:v>
                </c:pt>
                <c:pt idx="2850">
                  <c:v>0</c:v>
                </c:pt>
                <c:pt idx="2851">
                  <c:v>0</c:v>
                </c:pt>
                <c:pt idx="2852">
                  <c:v>0</c:v>
                </c:pt>
                <c:pt idx="2853">
                  <c:v>0</c:v>
                </c:pt>
                <c:pt idx="2854">
                  <c:v>0</c:v>
                </c:pt>
                <c:pt idx="2855">
                  <c:v>0</c:v>
                </c:pt>
                <c:pt idx="2856">
                  <c:v>0</c:v>
                </c:pt>
                <c:pt idx="2857">
                  <c:v>0</c:v>
                </c:pt>
                <c:pt idx="2858">
                  <c:v>0</c:v>
                </c:pt>
                <c:pt idx="2859">
                  <c:v>0</c:v>
                </c:pt>
                <c:pt idx="2860">
                  <c:v>0</c:v>
                </c:pt>
                <c:pt idx="2861">
                  <c:v>0</c:v>
                </c:pt>
                <c:pt idx="2862">
                  <c:v>0</c:v>
                </c:pt>
                <c:pt idx="2863">
                  <c:v>0</c:v>
                </c:pt>
                <c:pt idx="2864">
                  <c:v>0</c:v>
                </c:pt>
                <c:pt idx="2865">
                  <c:v>0</c:v>
                </c:pt>
                <c:pt idx="2866">
                  <c:v>0</c:v>
                </c:pt>
                <c:pt idx="2867">
                  <c:v>0</c:v>
                </c:pt>
                <c:pt idx="2868">
                  <c:v>0</c:v>
                </c:pt>
                <c:pt idx="2869">
                  <c:v>0</c:v>
                </c:pt>
                <c:pt idx="2870">
                  <c:v>0</c:v>
                </c:pt>
                <c:pt idx="2871">
                  <c:v>0</c:v>
                </c:pt>
                <c:pt idx="2872">
                  <c:v>0</c:v>
                </c:pt>
                <c:pt idx="2873">
                  <c:v>0</c:v>
                </c:pt>
                <c:pt idx="2874">
                  <c:v>0</c:v>
                </c:pt>
                <c:pt idx="2875">
                  <c:v>0</c:v>
                </c:pt>
                <c:pt idx="2876">
                  <c:v>0</c:v>
                </c:pt>
                <c:pt idx="2877">
                  <c:v>0</c:v>
                </c:pt>
                <c:pt idx="2878">
                  <c:v>0</c:v>
                </c:pt>
                <c:pt idx="2879">
                  <c:v>0</c:v>
                </c:pt>
                <c:pt idx="2880">
                  <c:v>0</c:v>
                </c:pt>
                <c:pt idx="2881">
                  <c:v>0</c:v>
                </c:pt>
                <c:pt idx="2882">
                  <c:v>0</c:v>
                </c:pt>
                <c:pt idx="2883">
                  <c:v>0</c:v>
                </c:pt>
                <c:pt idx="2884">
                  <c:v>0</c:v>
                </c:pt>
                <c:pt idx="2885">
                  <c:v>0</c:v>
                </c:pt>
                <c:pt idx="2886">
                  <c:v>0</c:v>
                </c:pt>
                <c:pt idx="2887">
                  <c:v>0</c:v>
                </c:pt>
                <c:pt idx="2888">
                  <c:v>0</c:v>
                </c:pt>
                <c:pt idx="2889">
                  <c:v>0</c:v>
                </c:pt>
                <c:pt idx="2890">
                  <c:v>0</c:v>
                </c:pt>
                <c:pt idx="2891">
                  <c:v>0</c:v>
                </c:pt>
                <c:pt idx="2892">
                  <c:v>0</c:v>
                </c:pt>
                <c:pt idx="2893">
                  <c:v>0</c:v>
                </c:pt>
                <c:pt idx="2894">
                  <c:v>0</c:v>
                </c:pt>
                <c:pt idx="2895">
                  <c:v>0</c:v>
                </c:pt>
                <c:pt idx="2896">
                  <c:v>0</c:v>
                </c:pt>
                <c:pt idx="2897">
                  <c:v>0</c:v>
                </c:pt>
                <c:pt idx="2898">
                  <c:v>0</c:v>
                </c:pt>
                <c:pt idx="2899">
                  <c:v>0</c:v>
                </c:pt>
                <c:pt idx="2900">
                  <c:v>0</c:v>
                </c:pt>
                <c:pt idx="2901">
                  <c:v>0</c:v>
                </c:pt>
                <c:pt idx="2902">
                  <c:v>0</c:v>
                </c:pt>
                <c:pt idx="2903">
                  <c:v>0</c:v>
                </c:pt>
                <c:pt idx="2904">
                  <c:v>0</c:v>
                </c:pt>
                <c:pt idx="2905">
                  <c:v>0</c:v>
                </c:pt>
                <c:pt idx="2906">
                  <c:v>0</c:v>
                </c:pt>
                <c:pt idx="2907">
                  <c:v>0</c:v>
                </c:pt>
                <c:pt idx="2908">
                  <c:v>0</c:v>
                </c:pt>
                <c:pt idx="2909">
                  <c:v>0</c:v>
                </c:pt>
                <c:pt idx="2910">
                  <c:v>0</c:v>
                </c:pt>
                <c:pt idx="2911">
                  <c:v>0</c:v>
                </c:pt>
                <c:pt idx="2912">
                  <c:v>0</c:v>
                </c:pt>
                <c:pt idx="2913">
                  <c:v>0</c:v>
                </c:pt>
                <c:pt idx="2914">
                  <c:v>0</c:v>
                </c:pt>
                <c:pt idx="2915">
                  <c:v>0</c:v>
                </c:pt>
                <c:pt idx="2916">
                  <c:v>0</c:v>
                </c:pt>
                <c:pt idx="2917">
                  <c:v>0</c:v>
                </c:pt>
                <c:pt idx="2918">
                  <c:v>0</c:v>
                </c:pt>
                <c:pt idx="2919">
                  <c:v>0</c:v>
                </c:pt>
                <c:pt idx="2920">
                  <c:v>0</c:v>
                </c:pt>
                <c:pt idx="2921">
                  <c:v>0</c:v>
                </c:pt>
                <c:pt idx="2922">
                  <c:v>0</c:v>
                </c:pt>
                <c:pt idx="2923">
                  <c:v>0</c:v>
                </c:pt>
                <c:pt idx="2924">
                  <c:v>0</c:v>
                </c:pt>
                <c:pt idx="2925">
                  <c:v>0</c:v>
                </c:pt>
                <c:pt idx="2926">
                  <c:v>0</c:v>
                </c:pt>
                <c:pt idx="2927">
                  <c:v>0</c:v>
                </c:pt>
                <c:pt idx="2928">
                  <c:v>0</c:v>
                </c:pt>
                <c:pt idx="2929">
                  <c:v>0</c:v>
                </c:pt>
                <c:pt idx="2930">
                  <c:v>0</c:v>
                </c:pt>
                <c:pt idx="2931">
                  <c:v>0</c:v>
                </c:pt>
                <c:pt idx="2932">
                  <c:v>0</c:v>
                </c:pt>
                <c:pt idx="2933">
                  <c:v>0</c:v>
                </c:pt>
                <c:pt idx="2934">
                  <c:v>0</c:v>
                </c:pt>
                <c:pt idx="2935">
                  <c:v>0</c:v>
                </c:pt>
                <c:pt idx="2936">
                  <c:v>0</c:v>
                </c:pt>
                <c:pt idx="2937">
                  <c:v>0</c:v>
                </c:pt>
                <c:pt idx="2938">
                  <c:v>0</c:v>
                </c:pt>
                <c:pt idx="2939">
                  <c:v>0</c:v>
                </c:pt>
                <c:pt idx="2940">
                  <c:v>0</c:v>
                </c:pt>
                <c:pt idx="2941">
                  <c:v>0</c:v>
                </c:pt>
                <c:pt idx="2942">
                  <c:v>0</c:v>
                </c:pt>
                <c:pt idx="2943">
                  <c:v>0</c:v>
                </c:pt>
                <c:pt idx="2944">
                  <c:v>0</c:v>
                </c:pt>
                <c:pt idx="2945">
                  <c:v>0</c:v>
                </c:pt>
                <c:pt idx="2946">
                  <c:v>0</c:v>
                </c:pt>
                <c:pt idx="2947">
                  <c:v>0</c:v>
                </c:pt>
                <c:pt idx="2948">
                  <c:v>0</c:v>
                </c:pt>
                <c:pt idx="2949">
                  <c:v>0</c:v>
                </c:pt>
                <c:pt idx="2950">
                  <c:v>0</c:v>
                </c:pt>
                <c:pt idx="2951">
                  <c:v>0</c:v>
                </c:pt>
                <c:pt idx="2952">
                  <c:v>0</c:v>
                </c:pt>
                <c:pt idx="2953">
                  <c:v>0</c:v>
                </c:pt>
                <c:pt idx="2954">
                  <c:v>0</c:v>
                </c:pt>
                <c:pt idx="2955">
                  <c:v>0</c:v>
                </c:pt>
                <c:pt idx="2956">
                  <c:v>0</c:v>
                </c:pt>
                <c:pt idx="2957">
                  <c:v>0</c:v>
                </c:pt>
                <c:pt idx="2958">
                  <c:v>0</c:v>
                </c:pt>
                <c:pt idx="2959">
                  <c:v>0</c:v>
                </c:pt>
                <c:pt idx="2960">
                  <c:v>0</c:v>
                </c:pt>
                <c:pt idx="2961">
                  <c:v>0</c:v>
                </c:pt>
                <c:pt idx="2962">
                  <c:v>0</c:v>
                </c:pt>
                <c:pt idx="2963">
                  <c:v>0</c:v>
                </c:pt>
                <c:pt idx="2964">
                  <c:v>0</c:v>
                </c:pt>
                <c:pt idx="2965">
                  <c:v>0</c:v>
                </c:pt>
                <c:pt idx="2966">
                  <c:v>0</c:v>
                </c:pt>
                <c:pt idx="2967">
                  <c:v>0</c:v>
                </c:pt>
                <c:pt idx="2968">
                  <c:v>0</c:v>
                </c:pt>
                <c:pt idx="2969">
                  <c:v>0</c:v>
                </c:pt>
                <c:pt idx="2970">
                  <c:v>0</c:v>
                </c:pt>
                <c:pt idx="2971">
                  <c:v>0</c:v>
                </c:pt>
                <c:pt idx="2972">
                  <c:v>0</c:v>
                </c:pt>
                <c:pt idx="2973">
                  <c:v>0</c:v>
                </c:pt>
                <c:pt idx="2974">
                  <c:v>0</c:v>
                </c:pt>
                <c:pt idx="2975">
                  <c:v>0</c:v>
                </c:pt>
                <c:pt idx="2976">
                  <c:v>0</c:v>
                </c:pt>
                <c:pt idx="2977">
                  <c:v>0</c:v>
                </c:pt>
                <c:pt idx="2978">
                  <c:v>0</c:v>
                </c:pt>
                <c:pt idx="2979">
                  <c:v>0</c:v>
                </c:pt>
                <c:pt idx="2980">
                  <c:v>0</c:v>
                </c:pt>
                <c:pt idx="2981">
                  <c:v>0</c:v>
                </c:pt>
                <c:pt idx="2982">
                  <c:v>0</c:v>
                </c:pt>
                <c:pt idx="2983">
                  <c:v>0</c:v>
                </c:pt>
                <c:pt idx="2984">
                  <c:v>0</c:v>
                </c:pt>
                <c:pt idx="2985">
                  <c:v>0</c:v>
                </c:pt>
                <c:pt idx="2986">
                  <c:v>0</c:v>
                </c:pt>
                <c:pt idx="2987">
                  <c:v>0</c:v>
                </c:pt>
                <c:pt idx="2988">
                  <c:v>0</c:v>
                </c:pt>
                <c:pt idx="2989">
                  <c:v>0</c:v>
                </c:pt>
                <c:pt idx="2990">
                  <c:v>0</c:v>
                </c:pt>
                <c:pt idx="2991">
                  <c:v>0</c:v>
                </c:pt>
                <c:pt idx="2992">
                  <c:v>0</c:v>
                </c:pt>
                <c:pt idx="2993">
                  <c:v>0</c:v>
                </c:pt>
                <c:pt idx="2994">
                  <c:v>0</c:v>
                </c:pt>
                <c:pt idx="2995">
                  <c:v>0</c:v>
                </c:pt>
                <c:pt idx="2996">
                  <c:v>0</c:v>
                </c:pt>
                <c:pt idx="2997">
                  <c:v>0</c:v>
                </c:pt>
                <c:pt idx="2998">
                  <c:v>0</c:v>
                </c:pt>
                <c:pt idx="2999">
                  <c:v>0</c:v>
                </c:pt>
                <c:pt idx="3000">
                  <c:v>0</c:v>
                </c:pt>
                <c:pt idx="3001">
                  <c:v>0</c:v>
                </c:pt>
                <c:pt idx="3002">
                  <c:v>0</c:v>
                </c:pt>
                <c:pt idx="3003">
                  <c:v>0</c:v>
                </c:pt>
                <c:pt idx="3004">
                  <c:v>0</c:v>
                </c:pt>
                <c:pt idx="3005">
                  <c:v>0</c:v>
                </c:pt>
                <c:pt idx="3006">
                  <c:v>0</c:v>
                </c:pt>
                <c:pt idx="3007">
                  <c:v>0</c:v>
                </c:pt>
                <c:pt idx="3008">
                  <c:v>0</c:v>
                </c:pt>
                <c:pt idx="3009">
                  <c:v>0</c:v>
                </c:pt>
                <c:pt idx="3010">
                  <c:v>0</c:v>
                </c:pt>
                <c:pt idx="3011">
                  <c:v>0</c:v>
                </c:pt>
                <c:pt idx="3012">
                  <c:v>0</c:v>
                </c:pt>
                <c:pt idx="3013">
                  <c:v>0</c:v>
                </c:pt>
                <c:pt idx="3014">
                  <c:v>0</c:v>
                </c:pt>
                <c:pt idx="3015">
                  <c:v>0</c:v>
                </c:pt>
                <c:pt idx="3016">
                  <c:v>0</c:v>
                </c:pt>
                <c:pt idx="3017">
                  <c:v>0</c:v>
                </c:pt>
                <c:pt idx="3018">
                  <c:v>0</c:v>
                </c:pt>
                <c:pt idx="3019">
                  <c:v>0</c:v>
                </c:pt>
                <c:pt idx="3020">
                  <c:v>0</c:v>
                </c:pt>
                <c:pt idx="3021">
                  <c:v>0</c:v>
                </c:pt>
                <c:pt idx="3022">
                  <c:v>0</c:v>
                </c:pt>
                <c:pt idx="3023">
                  <c:v>0</c:v>
                </c:pt>
                <c:pt idx="3024">
                  <c:v>0</c:v>
                </c:pt>
                <c:pt idx="3025">
                  <c:v>0</c:v>
                </c:pt>
                <c:pt idx="3026">
                  <c:v>0</c:v>
                </c:pt>
                <c:pt idx="3027">
                  <c:v>0</c:v>
                </c:pt>
                <c:pt idx="3028">
                  <c:v>0</c:v>
                </c:pt>
                <c:pt idx="3029">
                  <c:v>0</c:v>
                </c:pt>
                <c:pt idx="3030">
                  <c:v>0</c:v>
                </c:pt>
                <c:pt idx="3031">
                  <c:v>0</c:v>
                </c:pt>
                <c:pt idx="3032">
                  <c:v>0</c:v>
                </c:pt>
                <c:pt idx="3033">
                  <c:v>0</c:v>
                </c:pt>
                <c:pt idx="3034">
                  <c:v>0</c:v>
                </c:pt>
                <c:pt idx="3035">
                  <c:v>0</c:v>
                </c:pt>
                <c:pt idx="3036">
                  <c:v>0</c:v>
                </c:pt>
                <c:pt idx="3037">
                  <c:v>0</c:v>
                </c:pt>
                <c:pt idx="3038">
                  <c:v>0</c:v>
                </c:pt>
                <c:pt idx="3039">
                  <c:v>0</c:v>
                </c:pt>
                <c:pt idx="3040">
                  <c:v>0</c:v>
                </c:pt>
                <c:pt idx="3041">
                  <c:v>0</c:v>
                </c:pt>
                <c:pt idx="3042">
                  <c:v>0</c:v>
                </c:pt>
                <c:pt idx="3043">
                  <c:v>0</c:v>
                </c:pt>
                <c:pt idx="3044">
                  <c:v>0</c:v>
                </c:pt>
                <c:pt idx="3045">
                  <c:v>0</c:v>
                </c:pt>
                <c:pt idx="3046">
                  <c:v>0</c:v>
                </c:pt>
                <c:pt idx="3047">
                  <c:v>0</c:v>
                </c:pt>
                <c:pt idx="3048">
                  <c:v>0</c:v>
                </c:pt>
                <c:pt idx="3049">
                  <c:v>0</c:v>
                </c:pt>
                <c:pt idx="3050">
                  <c:v>0</c:v>
                </c:pt>
                <c:pt idx="3051">
                  <c:v>0</c:v>
                </c:pt>
                <c:pt idx="3052">
                  <c:v>0</c:v>
                </c:pt>
                <c:pt idx="3053">
                  <c:v>0</c:v>
                </c:pt>
                <c:pt idx="3054">
                  <c:v>0</c:v>
                </c:pt>
                <c:pt idx="3055">
                  <c:v>0</c:v>
                </c:pt>
                <c:pt idx="3056">
                  <c:v>0</c:v>
                </c:pt>
                <c:pt idx="3057">
                  <c:v>0</c:v>
                </c:pt>
                <c:pt idx="3058">
                  <c:v>0</c:v>
                </c:pt>
                <c:pt idx="3059">
                  <c:v>0</c:v>
                </c:pt>
                <c:pt idx="3060">
                  <c:v>0</c:v>
                </c:pt>
                <c:pt idx="3061">
                  <c:v>0</c:v>
                </c:pt>
                <c:pt idx="3062">
                  <c:v>0</c:v>
                </c:pt>
                <c:pt idx="3063">
                  <c:v>0</c:v>
                </c:pt>
                <c:pt idx="3064">
                  <c:v>0</c:v>
                </c:pt>
                <c:pt idx="3065">
                  <c:v>0</c:v>
                </c:pt>
                <c:pt idx="3066">
                  <c:v>0</c:v>
                </c:pt>
                <c:pt idx="3067">
                  <c:v>0</c:v>
                </c:pt>
                <c:pt idx="3068">
                  <c:v>0</c:v>
                </c:pt>
                <c:pt idx="3069">
                  <c:v>0</c:v>
                </c:pt>
                <c:pt idx="3070">
                  <c:v>0</c:v>
                </c:pt>
                <c:pt idx="3071">
                  <c:v>0</c:v>
                </c:pt>
                <c:pt idx="3072">
                  <c:v>0</c:v>
                </c:pt>
                <c:pt idx="3073">
                  <c:v>0</c:v>
                </c:pt>
                <c:pt idx="3074">
                  <c:v>0</c:v>
                </c:pt>
                <c:pt idx="3075">
                  <c:v>0</c:v>
                </c:pt>
                <c:pt idx="3076">
                  <c:v>0</c:v>
                </c:pt>
                <c:pt idx="3077">
                  <c:v>0</c:v>
                </c:pt>
                <c:pt idx="3078">
                  <c:v>0</c:v>
                </c:pt>
                <c:pt idx="3079">
                  <c:v>0</c:v>
                </c:pt>
                <c:pt idx="3080">
                  <c:v>0</c:v>
                </c:pt>
                <c:pt idx="3081">
                  <c:v>0</c:v>
                </c:pt>
                <c:pt idx="3082">
                  <c:v>0</c:v>
                </c:pt>
                <c:pt idx="3083">
                  <c:v>0</c:v>
                </c:pt>
                <c:pt idx="3084">
                  <c:v>0</c:v>
                </c:pt>
                <c:pt idx="3085">
                  <c:v>0</c:v>
                </c:pt>
                <c:pt idx="3086">
                  <c:v>0</c:v>
                </c:pt>
                <c:pt idx="3087">
                  <c:v>0</c:v>
                </c:pt>
                <c:pt idx="3088">
                  <c:v>0</c:v>
                </c:pt>
                <c:pt idx="3089">
                  <c:v>0</c:v>
                </c:pt>
                <c:pt idx="3090">
                  <c:v>0</c:v>
                </c:pt>
                <c:pt idx="3091">
                  <c:v>0</c:v>
                </c:pt>
                <c:pt idx="3092">
                  <c:v>0</c:v>
                </c:pt>
                <c:pt idx="3093">
                  <c:v>0</c:v>
                </c:pt>
                <c:pt idx="3094">
                  <c:v>0</c:v>
                </c:pt>
                <c:pt idx="3095">
                  <c:v>0</c:v>
                </c:pt>
                <c:pt idx="3096">
                  <c:v>0</c:v>
                </c:pt>
                <c:pt idx="3097">
                  <c:v>0</c:v>
                </c:pt>
                <c:pt idx="3098">
                  <c:v>0</c:v>
                </c:pt>
                <c:pt idx="3099">
                  <c:v>0</c:v>
                </c:pt>
                <c:pt idx="3100">
                  <c:v>0</c:v>
                </c:pt>
                <c:pt idx="3101">
                  <c:v>0</c:v>
                </c:pt>
                <c:pt idx="3102">
                  <c:v>0</c:v>
                </c:pt>
                <c:pt idx="3103">
                  <c:v>0</c:v>
                </c:pt>
                <c:pt idx="3104">
                  <c:v>0</c:v>
                </c:pt>
                <c:pt idx="3105">
                  <c:v>0</c:v>
                </c:pt>
                <c:pt idx="3106">
                  <c:v>0</c:v>
                </c:pt>
                <c:pt idx="3107">
                  <c:v>0</c:v>
                </c:pt>
                <c:pt idx="3108">
                  <c:v>0</c:v>
                </c:pt>
                <c:pt idx="3109">
                  <c:v>0</c:v>
                </c:pt>
                <c:pt idx="3110">
                  <c:v>0</c:v>
                </c:pt>
                <c:pt idx="3111">
                  <c:v>0</c:v>
                </c:pt>
                <c:pt idx="3112">
                  <c:v>0</c:v>
                </c:pt>
                <c:pt idx="3113">
                  <c:v>0</c:v>
                </c:pt>
                <c:pt idx="3114">
                  <c:v>0</c:v>
                </c:pt>
                <c:pt idx="3115">
                  <c:v>0</c:v>
                </c:pt>
                <c:pt idx="3116">
                  <c:v>0</c:v>
                </c:pt>
                <c:pt idx="3117">
                  <c:v>0</c:v>
                </c:pt>
                <c:pt idx="3118">
                  <c:v>0</c:v>
                </c:pt>
                <c:pt idx="3119">
                  <c:v>0</c:v>
                </c:pt>
                <c:pt idx="3120">
                  <c:v>0</c:v>
                </c:pt>
                <c:pt idx="3121">
                  <c:v>0</c:v>
                </c:pt>
                <c:pt idx="3122">
                  <c:v>0</c:v>
                </c:pt>
                <c:pt idx="3123">
                  <c:v>0</c:v>
                </c:pt>
                <c:pt idx="3124">
                  <c:v>0</c:v>
                </c:pt>
                <c:pt idx="3125">
                  <c:v>0</c:v>
                </c:pt>
                <c:pt idx="3126">
                  <c:v>0</c:v>
                </c:pt>
                <c:pt idx="3127">
                  <c:v>0</c:v>
                </c:pt>
                <c:pt idx="3128">
                  <c:v>0</c:v>
                </c:pt>
                <c:pt idx="3129">
                  <c:v>0</c:v>
                </c:pt>
                <c:pt idx="3130">
                  <c:v>0</c:v>
                </c:pt>
                <c:pt idx="3131">
                  <c:v>0</c:v>
                </c:pt>
                <c:pt idx="3132">
                  <c:v>0</c:v>
                </c:pt>
                <c:pt idx="3133">
                  <c:v>0</c:v>
                </c:pt>
                <c:pt idx="3134">
                  <c:v>0</c:v>
                </c:pt>
                <c:pt idx="3135">
                  <c:v>0</c:v>
                </c:pt>
                <c:pt idx="3136">
                  <c:v>0</c:v>
                </c:pt>
                <c:pt idx="3137">
                  <c:v>0</c:v>
                </c:pt>
                <c:pt idx="3138">
                  <c:v>0</c:v>
                </c:pt>
                <c:pt idx="3139">
                  <c:v>0</c:v>
                </c:pt>
                <c:pt idx="3140">
                  <c:v>0</c:v>
                </c:pt>
                <c:pt idx="3141">
                  <c:v>0</c:v>
                </c:pt>
                <c:pt idx="3142">
                  <c:v>0</c:v>
                </c:pt>
                <c:pt idx="3143">
                  <c:v>0</c:v>
                </c:pt>
                <c:pt idx="3144">
                  <c:v>0</c:v>
                </c:pt>
                <c:pt idx="3145">
                  <c:v>0</c:v>
                </c:pt>
                <c:pt idx="3146">
                  <c:v>0</c:v>
                </c:pt>
                <c:pt idx="3147">
                  <c:v>0</c:v>
                </c:pt>
                <c:pt idx="3148">
                  <c:v>0</c:v>
                </c:pt>
                <c:pt idx="3149">
                  <c:v>0</c:v>
                </c:pt>
                <c:pt idx="3150">
                  <c:v>0</c:v>
                </c:pt>
                <c:pt idx="3151">
                  <c:v>0</c:v>
                </c:pt>
                <c:pt idx="3152">
                  <c:v>0</c:v>
                </c:pt>
                <c:pt idx="3153">
                  <c:v>0</c:v>
                </c:pt>
                <c:pt idx="3154">
                  <c:v>0</c:v>
                </c:pt>
                <c:pt idx="3155">
                  <c:v>0</c:v>
                </c:pt>
                <c:pt idx="3156">
                  <c:v>0</c:v>
                </c:pt>
                <c:pt idx="3157">
                  <c:v>0</c:v>
                </c:pt>
                <c:pt idx="3158">
                  <c:v>0</c:v>
                </c:pt>
                <c:pt idx="3159">
                  <c:v>0</c:v>
                </c:pt>
                <c:pt idx="3160">
                  <c:v>0</c:v>
                </c:pt>
                <c:pt idx="3161">
                  <c:v>0</c:v>
                </c:pt>
                <c:pt idx="3162">
                  <c:v>0</c:v>
                </c:pt>
                <c:pt idx="3163">
                  <c:v>0</c:v>
                </c:pt>
                <c:pt idx="3164">
                  <c:v>0</c:v>
                </c:pt>
                <c:pt idx="3165">
                  <c:v>0</c:v>
                </c:pt>
                <c:pt idx="3166">
                  <c:v>0</c:v>
                </c:pt>
                <c:pt idx="3167">
                  <c:v>0</c:v>
                </c:pt>
                <c:pt idx="3168">
                  <c:v>0</c:v>
                </c:pt>
                <c:pt idx="3169">
                  <c:v>0</c:v>
                </c:pt>
                <c:pt idx="3170">
                  <c:v>0</c:v>
                </c:pt>
                <c:pt idx="3171">
                  <c:v>0</c:v>
                </c:pt>
                <c:pt idx="3172">
                  <c:v>0</c:v>
                </c:pt>
                <c:pt idx="3173">
                  <c:v>0</c:v>
                </c:pt>
                <c:pt idx="3174">
                  <c:v>0</c:v>
                </c:pt>
                <c:pt idx="3175">
                  <c:v>0</c:v>
                </c:pt>
                <c:pt idx="3176">
                  <c:v>0</c:v>
                </c:pt>
                <c:pt idx="3177">
                  <c:v>0</c:v>
                </c:pt>
                <c:pt idx="3178">
                  <c:v>0</c:v>
                </c:pt>
                <c:pt idx="3179">
                  <c:v>0</c:v>
                </c:pt>
                <c:pt idx="3180">
                  <c:v>0</c:v>
                </c:pt>
                <c:pt idx="3181">
                  <c:v>0</c:v>
                </c:pt>
                <c:pt idx="3182">
                  <c:v>0</c:v>
                </c:pt>
                <c:pt idx="3183">
                  <c:v>0</c:v>
                </c:pt>
                <c:pt idx="3184">
                  <c:v>0</c:v>
                </c:pt>
                <c:pt idx="3185">
                  <c:v>0</c:v>
                </c:pt>
                <c:pt idx="3186">
                  <c:v>0</c:v>
                </c:pt>
                <c:pt idx="3187">
                  <c:v>0</c:v>
                </c:pt>
                <c:pt idx="3188">
                  <c:v>0</c:v>
                </c:pt>
                <c:pt idx="3189">
                  <c:v>0</c:v>
                </c:pt>
                <c:pt idx="3190">
                  <c:v>0</c:v>
                </c:pt>
                <c:pt idx="3191">
                  <c:v>0</c:v>
                </c:pt>
                <c:pt idx="3192">
                  <c:v>0</c:v>
                </c:pt>
                <c:pt idx="3193">
                  <c:v>0</c:v>
                </c:pt>
                <c:pt idx="3194">
                  <c:v>0</c:v>
                </c:pt>
                <c:pt idx="3195">
                  <c:v>0</c:v>
                </c:pt>
                <c:pt idx="3196">
                  <c:v>0</c:v>
                </c:pt>
                <c:pt idx="3197">
                  <c:v>0</c:v>
                </c:pt>
                <c:pt idx="3198">
                  <c:v>0</c:v>
                </c:pt>
                <c:pt idx="3199">
                  <c:v>0</c:v>
                </c:pt>
                <c:pt idx="3200">
                  <c:v>0</c:v>
                </c:pt>
                <c:pt idx="3201">
                  <c:v>0</c:v>
                </c:pt>
                <c:pt idx="3202">
                  <c:v>0</c:v>
                </c:pt>
                <c:pt idx="3203">
                  <c:v>0</c:v>
                </c:pt>
                <c:pt idx="3204">
                  <c:v>0</c:v>
                </c:pt>
                <c:pt idx="3205">
                  <c:v>0</c:v>
                </c:pt>
                <c:pt idx="3206">
                  <c:v>0</c:v>
                </c:pt>
                <c:pt idx="3207">
                  <c:v>0</c:v>
                </c:pt>
                <c:pt idx="3208">
                  <c:v>0</c:v>
                </c:pt>
                <c:pt idx="3209">
                  <c:v>0</c:v>
                </c:pt>
                <c:pt idx="3210">
                  <c:v>0</c:v>
                </c:pt>
                <c:pt idx="3211">
                  <c:v>0</c:v>
                </c:pt>
                <c:pt idx="3212">
                  <c:v>0</c:v>
                </c:pt>
                <c:pt idx="3213">
                  <c:v>0</c:v>
                </c:pt>
                <c:pt idx="3214">
                  <c:v>0</c:v>
                </c:pt>
                <c:pt idx="3215">
                  <c:v>0</c:v>
                </c:pt>
                <c:pt idx="3216">
                  <c:v>0</c:v>
                </c:pt>
                <c:pt idx="3217">
                  <c:v>0</c:v>
                </c:pt>
                <c:pt idx="3218">
                  <c:v>0</c:v>
                </c:pt>
                <c:pt idx="3219">
                  <c:v>0</c:v>
                </c:pt>
                <c:pt idx="3220">
                  <c:v>0</c:v>
                </c:pt>
                <c:pt idx="3221">
                  <c:v>0</c:v>
                </c:pt>
                <c:pt idx="3222">
                  <c:v>0</c:v>
                </c:pt>
                <c:pt idx="3223">
                  <c:v>0</c:v>
                </c:pt>
                <c:pt idx="3224">
                  <c:v>0</c:v>
                </c:pt>
                <c:pt idx="3225">
                  <c:v>0</c:v>
                </c:pt>
                <c:pt idx="3226">
                  <c:v>0</c:v>
                </c:pt>
                <c:pt idx="3227">
                  <c:v>0</c:v>
                </c:pt>
                <c:pt idx="3228">
                  <c:v>0</c:v>
                </c:pt>
                <c:pt idx="3229">
                  <c:v>0</c:v>
                </c:pt>
                <c:pt idx="3230">
                  <c:v>0</c:v>
                </c:pt>
                <c:pt idx="3231">
                  <c:v>0</c:v>
                </c:pt>
                <c:pt idx="3232">
                  <c:v>0</c:v>
                </c:pt>
                <c:pt idx="3233">
                  <c:v>0</c:v>
                </c:pt>
                <c:pt idx="3234">
                  <c:v>0</c:v>
                </c:pt>
                <c:pt idx="3235">
                  <c:v>0</c:v>
                </c:pt>
                <c:pt idx="3236">
                  <c:v>0</c:v>
                </c:pt>
                <c:pt idx="3237">
                  <c:v>0</c:v>
                </c:pt>
                <c:pt idx="3238">
                  <c:v>0</c:v>
                </c:pt>
                <c:pt idx="3239">
                  <c:v>0</c:v>
                </c:pt>
                <c:pt idx="3240">
                  <c:v>0</c:v>
                </c:pt>
                <c:pt idx="3241">
                  <c:v>0</c:v>
                </c:pt>
                <c:pt idx="3242">
                  <c:v>0</c:v>
                </c:pt>
                <c:pt idx="3243">
                  <c:v>0</c:v>
                </c:pt>
                <c:pt idx="3244">
                  <c:v>0</c:v>
                </c:pt>
                <c:pt idx="3245">
                  <c:v>0</c:v>
                </c:pt>
                <c:pt idx="3246">
                  <c:v>0</c:v>
                </c:pt>
                <c:pt idx="3247">
                  <c:v>0</c:v>
                </c:pt>
                <c:pt idx="3248">
                  <c:v>0</c:v>
                </c:pt>
                <c:pt idx="3249">
                  <c:v>0</c:v>
                </c:pt>
                <c:pt idx="3250">
                  <c:v>0</c:v>
                </c:pt>
                <c:pt idx="3251">
                  <c:v>0</c:v>
                </c:pt>
                <c:pt idx="3252">
                  <c:v>0</c:v>
                </c:pt>
                <c:pt idx="3253">
                  <c:v>0</c:v>
                </c:pt>
                <c:pt idx="3254">
                  <c:v>0</c:v>
                </c:pt>
                <c:pt idx="3255">
                  <c:v>0</c:v>
                </c:pt>
                <c:pt idx="3256">
                  <c:v>0</c:v>
                </c:pt>
                <c:pt idx="3257">
                  <c:v>0</c:v>
                </c:pt>
                <c:pt idx="3258">
                  <c:v>0</c:v>
                </c:pt>
                <c:pt idx="3259">
                  <c:v>0</c:v>
                </c:pt>
                <c:pt idx="3260">
                  <c:v>0</c:v>
                </c:pt>
                <c:pt idx="3261">
                  <c:v>0</c:v>
                </c:pt>
                <c:pt idx="3262">
                  <c:v>0</c:v>
                </c:pt>
                <c:pt idx="3263">
                  <c:v>0</c:v>
                </c:pt>
                <c:pt idx="3264">
                  <c:v>0</c:v>
                </c:pt>
                <c:pt idx="3265">
                  <c:v>0</c:v>
                </c:pt>
                <c:pt idx="3266">
                  <c:v>0</c:v>
                </c:pt>
                <c:pt idx="3267">
                  <c:v>0</c:v>
                </c:pt>
                <c:pt idx="3268">
                  <c:v>0</c:v>
                </c:pt>
                <c:pt idx="3269">
                  <c:v>0</c:v>
                </c:pt>
                <c:pt idx="3270">
                  <c:v>0</c:v>
                </c:pt>
                <c:pt idx="3271">
                  <c:v>0</c:v>
                </c:pt>
                <c:pt idx="3272">
                  <c:v>0</c:v>
                </c:pt>
                <c:pt idx="3273">
                  <c:v>0</c:v>
                </c:pt>
                <c:pt idx="3274">
                  <c:v>0</c:v>
                </c:pt>
                <c:pt idx="3275">
                  <c:v>0</c:v>
                </c:pt>
                <c:pt idx="3276">
                  <c:v>0</c:v>
                </c:pt>
                <c:pt idx="3277">
                  <c:v>0</c:v>
                </c:pt>
                <c:pt idx="3278">
                  <c:v>0</c:v>
                </c:pt>
                <c:pt idx="3279">
                  <c:v>0</c:v>
                </c:pt>
                <c:pt idx="3280">
                  <c:v>0</c:v>
                </c:pt>
                <c:pt idx="3281">
                  <c:v>0</c:v>
                </c:pt>
                <c:pt idx="3282">
                  <c:v>0</c:v>
                </c:pt>
                <c:pt idx="3283">
                  <c:v>0</c:v>
                </c:pt>
                <c:pt idx="3284">
                  <c:v>0</c:v>
                </c:pt>
                <c:pt idx="3285">
                  <c:v>0</c:v>
                </c:pt>
                <c:pt idx="3286">
                  <c:v>0</c:v>
                </c:pt>
                <c:pt idx="3287">
                  <c:v>0</c:v>
                </c:pt>
                <c:pt idx="3288">
                  <c:v>0</c:v>
                </c:pt>
                <c:pt idx="3289">
                  <c:v>0</c:v>
                </c:pt>
                <c:pt idx="3290">
                  <c:v>0</c:v>
                </c:pt>
                <c:pt idx="3291">
                  <c:v>0</c:v>
                </c:pt>
                <c:pt idx="3292">
                  <c:v>0</c:v>
                </c:pt>
                <c:pt idx="3293">
                  <c:v>0</c:v>
                </c:pt>
                <c:pt idx="3294">
                  <c:v>0</c:v>
                </c:pt>
                <c:pt idx="3295">
                  <c:v>0</c:v>
                </c:pt>
                <c:pt idx="3296">
                  <c:v>0</c:v>
                </c:pt>
                <c:pt idx="3297">
                  <c:v>0</c:v>
                </c:pt>
                <c:pt idx="3298">
                  <c:v>0</c:v>
                </c:pt>
                <c:pt idx="3299">
                  <c:v>0</c:v>
                </c:pt>
                <c:pt idx="3300">
                  <c:v>0</c:v>
                </c:pt>
                <c:pt idx="3301">
                  <c:v>0</c:v>
                </c:pt>
                <c:pt idx="3302">
                  <c:v>0</c:v>
                </c:pt>
                <c:pt idx="3303">
                  <c:v>0</c:v>
                </c:pt>
                <c:pt idx="3304">
                  <c:v>0</c:v>
                </c:pt>
                <c:pt idx="3305">
                  <c:v>0</c:v>
                </c:pt>
                <c:pt idx="3306">
                  <c:v>0</c:v>
                </c:pt>
                <c:pt idx="3307">
                  <c:v>0</c:v>
                </c:pt>
                <c:pt idx="3308">
                  <c:v>0</c:v>
                </c:pt>
                <c:pt idx="3309">
                  <c:v>0</c:v>
                </c:pt>
                <c:pt idx="3310">
                  <c:v>0</c:v>
                </c:pt>
                <c:pt idx="3311">
                  <c:v>0</c:v>
                </c:pt>
                <c:pt idx="3312">
                  <c:v>0</c:v>
                </c:pt>
                <c:pt idx="3313">
                  <c:v>0</c:v>
                </c:pt>
                <c:pt idx="3314">
                  <c:v>0</c:v>
                </c:pt>
                <c:pt idx="3315">
                  <c:v>0</c:v>
                </c:pt>
                <c:pt idx="3316">
                  <c:v>0</c:v>
                </c:pt>
                <c:pt idx="3317">
                  <c:v>0</c:v>
                </c:pt>
                <c:pt idx="3318">
                  <c:v>0</c:v>
                </c:pt>
                <c:pt idx="3319">
                  <c:v>0</c:v>
                </c:pt>
                <c:pt idx="3320">
                  <c:v>0</c:v>
                </c:pt>
                <c:pt idx="3321">
                  <c:v>0</c:v>
                </c:pt>
                <c:pt idx="3322">
                  <c:v>0</c:v>
                </c:pt>
                <c:pt idx="3323">
                  <c:v>0</c:v>
                </c:pt>
                <c:pt idx="3324">
                  <c:v>0</c:v>
                </c:pt>
                <c:pt idx="3325">
                  <c:v>0</c:v>
                </c:pt>
                <c:pt idx="3326">
                  <c:v>0</c:v>
                </c:pt>
                <c:pt idx="3327">
                  <c:v>0</c:v>
                </c:pt>
                <c:pt idx="3328">
                  <c:v>0</c:v>
                </c:pt>
                <c:pt idx="3329">
                  <c:v>0</c:v>
                </c:pt>
                <c:pt idx="3330">
                  <c:v>0</c:v>
                </c:pt>
                <c:pt idx="3331">
                  <c:v>0</c:v>
                </c:pt>
                <c:pt idx="3332">
                  <c:v>0</c:v>
                </c:pt>
                <c:pt idx="3333">
                  <c:v>0</c:v>
                </c:pt>
                <c:pt idx="3334">
                  <c:v>0</c:v>
                </c:pt>
                <c:pt idx="3335">
                  <c:v>0</c:v>
                </c:pt>
                <c:pt idx="3336">
                  <c:v>0</c:v>
                </c:pt>
                <c:pt idx="3337">
                  <c:v>0</c:v>
                </c:pt>
                <c:pt idx="3338">
                  <c:v>0</c:v>
                </c:pt>
                <c:pt idx="3339">
                  <c:v>0</c:v>
                </c:pt>
                <c:pt idx="3340">
                  <c:v>0</c:v>
                </c:pt>
                <c:pt idx="3341">
                  <c:v>0</c:v>
                </c:pt>
                <c:pt idx="3342">
                  <c:v>0</c:v>
                </c:pt>
                <c:pt idx="3343">
                  <c:v>0</c:v>
                </c:pt>
                <c:pt idx="3344">
                  <c:v>0</c:v>
                </c:pt>
                <c:pt idx="3345">
                  <c:v>0</c:v>
                </c:pt>
                <c:pt idx="3346">
                  <c:v>0</c:v>
                </c:pt>
                <c:pt idx="3347">
                  <c:v>0</c:v>
                </c:pt>
                <c:pt idx="3348">
                  <c:v>0</c:v>
                </c:pt>
                <c:pt idx="3349">
                  <c:v>0</c:v>
                </c:pt>
                <c:pt idx="3350">
                  <c:v>0</c:v>
                </c:pt>
                <c:pt idx="3351">
                  <c:v>0</c:v>
                </c:pt>
                <c:pt idx="3352">
                  <c:v>0</c:v>
                </c:pt>
                <c:pt idx="3353">
                  <c:v>0</c:v>
                </c:pt>
                <c:pt idx="3354">
                  <c:v>0</c:v>
                </c:pt>
                <c:pt idx="3355">
                  <c:v>0</c:v>
                </c:pt>
                <c:pt idx="3356">
                  <c:v>0</c:v>
                </c:pt>
                <c:pt idx="3357">
                  <c:v>0</c:v>
                </c:pt>
                <c:pt idx="3358">
                  <c:v>0</c:v>
                </c:pt>
                <c:pt idx="3359">
                  <c:v>0</c:v>
                </c:pt>
                <c:pt idx="3360">
                  <c:v>0</c:v>
                </c:pt>
                <c:pt idx="3361">
                  <c:v>0</c:v>
                </c:pt>
                <c:pt idx="3362">
                  <c:v>0</c:v>
                </c:pt>
                <c:pt idx="3363">
                  <c:v>0</c:v>
                </c:pt>
                <c:pt idx="3364">
                  <c:v>0</c:v>
                </c:pt>
                <c:pt idx="3365">
                  <c:v>0</c:v>
                </c:pt>
                <c:pt idx="3366">
                  <c:v>0</c:v>
                </c:pt>
                <c:pt idx="3367">
                  <c:v>0</c:v>
                </c:pt>
                <c:pt idx="3368">
                  <c:v>0</c:v>
                </c:pt>
                <c:pt idx="3369">
                  <c:v>0</c:v>
                </c:pt>
                <c:pt idx="3370">
                  <c:v>0</c:v>
                </c:pt>
                <c:pt idx="3371">
                  <c:v>0</c:v>
                </c:pt>
                <c:pt idx="3372">
                  <c:v>0</c:v>
                </c:pt>
                <c:pt idx="3373">
                  <c:v>0</c:v>
                </c:pt>
                <c:pt idx="3374">
                  <c:v>0</c:v>
                </c:pt>
                <c:pt idx="3375">
                  <c:v>0</c:v>
                </c:pt>
                <c:pt idx="3376">
                  <c:v>0</c:v>
                </c:pt>
                <c:pt idx="3377">
                  <c:v>0</c:v>
                </c:pt>
                <c:pt idx="3378">
                  <c:v>0</c:v>
                </c:pt>
                <c:pt idx="3379">
                  <c:v>0</c:v>
                </c:pt>
                <c:pt idx="3380">
                  <c:v>0</c:v>
                </c:pt>
                <c:pt idx="3381">
                  <c:v>0</c:v>
                </c:pt>
                <c:pt idx="3382">
                  <c:v>0</c:v>
                </c:pt>
                <c:pt idx="3383">
                  <c:v>0</c:v>
                </c:pt>
                <c:pt idx="3384">
                  <c:v>0</c:v>
                </c:pt>
                <c:pt idx="3385">
                  <c:v>0</c:v>
                </c:pt>
                <c:pt idx="3386">
                  <c:v>0</c:v>
                </c:pt>
                <c:pt idx="3387">
                  <c:v>0</c:v>
                </c:pt>
                <c:pt idx="3388">
                  <c:v>0</c:v>
                </c:pt>
                <c:pt idx="3389">
                  <c:v>0</c:v>
                </c:pt>
                <c:pt idx="3390">
                  <c:v>0</c:v>
                </c:pt>
                <c:pt idx="3391">
                  <c:v>0</c:v>
                </c:pt>
                <c:pt idx="3392">
                  <c:v>0</c:v>
                </c:pt>
                <c:pt idx="3393">
                  <c:v>0</c:v>
                </c:pt>
                <c:pt idx="3394">
                  <c:v>0</c:v>
                </c:pt>
                <c:pt idx="3395">
                  <c:v>0</c:v>
                </c:pt>
                <c:pt idx="3396">
                  <c:v>0</c:v>
                </c:pt>
                <c:pt idx="3397">
                  <c:v>0</c:v>
                </c:pt>
                <c:pt idx="3398">
                  <c:v>0</c:v>
                </c:pt>
                <c:pt idx="3399">
                  <c:v>0</c:v>
                </c:pt>
                <c:pt idx="3400">
                  <c:v>0</c:v>
                </c:pt>
                <c:pt idx="3401">
                  <c:v>0</c:v>
                </c:pt>
                <c:pt idx="3402">
                  <c:v>0</c:v>
                </c:pt>
                <c:pt idx="3403">
                  <c:v>0</c:v>
                </c:pt>
                <c:pt idx="3404">
                  <c:v>0</c:v>
                </c:pt>
                <c:pt idx="3405">
                  <c:v>0</c:v>
                </c:pt>
                <c:pt idx="3406">
                  <c:v>0</c:v>
                </c:pt>
                <c:pt idx="3407">
                  <c:v>0</c:v>
                </c:pt>
                <c:pt idx="3408">
                  <c:v>0</c:v>
                </c:pt>
                <c:pt idx="3409">
                  <c:v>0</c:v>
                </c:pt>
                <c:pt idx="3410">
                  <c:v>0</c:v>
                </c:pt>
                <c:pt idx="3411">
                  <c:v>0</c:v>
                </c:pt>
                <c:pt idx="3412">
                  <c:v>0</c:v>
                </c:pt>
                <c:pt idx="3413">
                  <c:v>0</c:v>
                </c:pt>
                <c:pt idx="3414">
                  <c:v>0</c:v>
                </c:pt>
                <c:pt idx="3415">
                  <c:v>0</c:v>
                </c:pt>
                <c:pt idx="3416">
                  <c:v>0</c:v>
                </c:pt>
                <c:pt idx="3417">
                  <c:v>0</c:v>
                </c:pt>
                <c:pt idx="3418">
                  <c:v>0</c:v>
                </c:pt>
                <c:pt idx="3419">
                  <c:v>0</c:v>
                </c:pt>
                <c:pt idx="3420">
                  <c:v>0</c:v>
                </c:pt>
                <c:pt idx="3421">
                  <c:v>0</c:v>
                </c:pt>
                <c:pt idx="3422">
                  <c:v>0</c:v>
                </c:pt>
                <c:pt idx="3423">
                  <c:v>0</c:v>
                </c:pt>
                <c:pt idx="3424">
                  <c:v>0</c:v>
                </c:pt>
                <c:pt idx="3425">
                  <c:v>0</c:v>
                </c:pt>
                <c:pt idx="3426">
                  <c:v>0</c:v>
                </c:pt>
                <c:pt idx="3427">
                  <c:v>0</c:v>
                </c:pt>
                <c:pt idx="3428">
                  <c:v>0</c:v>
                </c:pt>
                <c:pt idx="3429">
                  <c:v>0</c:v>
                </c:pt>
                <c:pt idx="3430">
                  <c:v>0</c:v>
                </c:pt>
                <c:pt idx="3431">
                  <c:v>0</c:v>
                </c:pt>
                <c:pt idx="3432">
                  <c:v>0</c:v>
                </c:pt>
                <c:pt idx="3433">
                  <c:v>0</c:v>
                </c:pt>
                <c:pt idx="3434">
                  <c:v>0</c:v>
                </c:pt>
                <c:pt idx="3435">
                  <c:v>0</c:v>
                </c:pt>
                <c:pt idx="3436">
                  <c:v>0</c:v>
                </c:pt>
                <c:pt idx="3437">
                  <c:v>0</c:v>
                </c:pt>
                <c:pt idx="3438">
                  <c:v>0</c:v>
                </c:pt>
                <c:pt idx="3439">
                  <c:v>0</c:v>
                </c:pt>
                <c:pt idx="3440">
                  <c:v>0</c:v>
                </c:pt>
                <c:pt idx="3441">
                  <c:v>0</c:v>
                </c:pt>
                <c:pt idx="3442">
                  <c:v>0</c:v>
                </c:pt>
                <c:pt idx="3443">
                  <c:v>0</c:v>
                </c:pt>
                <c:pt idx="3444">
                  <c:v>0</c:v>
                </c:pt>
                <c:pt idx="3445">
                  <c:v>0</c:v>
                </c:pt>
                <c:pt idx="3446">
                  <c:v>0</c:v>
                </c:pt>
                <c:pt idx="3447">
                  <c:v>0</c:v>
                </c:pt>
                <c:pt idx="3448">
                  <c:v>0</c:v>
                </c:pt>
                <c:pt idx="3449">
                  <c:v>0</c:v>
                </c:pt>
                <c:pt idx="3450">
                  <c:v>0</c:v>
                </c:pt>
                <c:pt idx="3451">
                  <c:v>0</c:v>
                </c:pt>
                <c:pt idx="3452">
                  <c:v>0</c:v>
                </c:pt>
                <c:pt idx="3453">
                  <c:v>0</c:v>
                </c:pt>
                <c:pt idx="3454">
                  <c:v>0</c:v>
                </c:pt>
                <c:pt idx="3455">
                  <c:v>0</c:v>
                </c:pt>
                <c:pt idx="3456">
                  <c:v>0</c:v>
                </c:pt>
                <c:pt idx="3457">
                  <c:v>0</c:v>
                </c:pt>
                <c:pt idx="3458">
                  <c:v>0</c:v>
                </c:pt>
                <c:pt idx="3459">
                  <c:v>0</c:v>
                </c:pt>
                <c:pt idx="3460">
                  <c:v>0</c:v>
                </c:pt>
                <c:pt idx="3461">
                  <c:v>0</c:v>
                </c:pt>
                <c:pt idx="3462">
                  <c:v>0</c:v>
                </c:pt>
                <c:pt idx="3463">
                  <c:v>0</c:v>
                </c:pt>
                <c:pt idx="3464">
                  <c:v>0</c:v>
                </c:pt>
                <c:pt idx="3465">
                  <c:v>0</c:v>
                </c:pt>
                <c:pt idx="3466">
                  <c:v>0</c:v>
                </c:pt>
                <c:pt idx="3467">
                  <c:v>0</c:v>
                </c:pt>
                <c:pt idx="3468">
                  <c:v>0</c:v>
                </c:pt>
                <c:pt idx="3469">
                  <c:v>0</c:v>
                </c:pt>
                <c:pt idx="3470">
                  <c:v>0</c:v>
                </c:pt>
                <c:pt idx="3471">
                  <c:v>0</c:v>
                </c:pt>
                <c:pt idx="3472">
                  <c:v>0</c:v>
                </c:pt>
                <c:pt idx="3473">
                  <c:v>0</c:v>
                </c:pt>
                <c:pt idx="3474">
                  <c:v>0</c:v>
                </c:pt>
                <c:pt idx="3475">
                  <c:v>0</c:v>
                </c:pt>
                <c:pt idx="3476">
                  <c:v>0</c:v>
                </c:pt>
                <c:pt idx="3477">
                  <c:v>0</c:v>
                </c:pt>
                <c:pt idx="3478">
                  <c:v>0</c:v>
                </c:pt>
                <c:pt idx="3479">
                  <c:v>0</c:v>
                </c:pt>
                <c:pt idx="3480">
                  <c:v>0</c:v>
                </c:pt>
                <c:pt idx="3481">
                  <c:v>0</c:v>
                </c:pt>
                <c:pt idx="3482">
                  <c:v>0</c:v>
                </c:pt>
                <c:pt idx="3483">
                  <c:v>0</c:v>
                </c:pt>
                <c:pt idx="3484">
                  <c:v>0</c:v>
                </c:pt>
                <c:pt idx="3485">
                  <c:v>0</c:v>
                </c:pt>
                <c:pt idx="3486">
                  <c:v>0</c:v>
                </c:pt>
                <c:pt idx="3487">
                  <c:v>0</c:v>
                </c:pt>
                <c:pt idx="3488">
                  <c:v>0</c:v>
                </c:pt>
                <c:pt idx="3489">
                  <c:v>0</c:v>
                </c:pt>
                <c:pt idx="3490">
                  <c:v>0</c:v>
                </c:pt>
                <c:pt idx="3491">
                  <c:v>0</c:v>
                </c:pt>
                <c:pt idx="3492">
                  <c:v>0</c:v>
                </c:pt>
                <c:pt idx="3493">
                  <c:v>0</c:v>
                </c:pt>
                <c:pt idx="3494">
                  <c:v>0</c:v>
                </c:pt>
                <c:pt idx="3495">
                  <c:v>0</c:v>
                </c:pt>
                <c:pt idx="3496">
                  <c:v>0</c:v>
                </c:pt>
                <c:pt idx="3497">
                  <c:v>0</c:v>
                </c:pt>
                <c:pt idx="3498">
                  <c:v>0</c:v>
                </c:pt>
                <c:pt idx="3499">
                  <c:v>0</c:v>
                </c:pt>
                <c:pt idx="3500">
                  <c:v>0</c:v>
                </c:pt>
                <c:pt idx="3501">
                  <c:v>0</c:v>
                </c:pt>
                <c:pt idx="3502">
                  <c:v>0</c:v>
                </c:pt>
                <c:pt idx="3503">
                  <c:v>0</c:v>
                </c:pt>
                <c:pt idx="3504">
                  <c:v>0</c:v>
                </c:pt>
                <c:pt idx="3505">
                  <c:v>0</c:v>
                </c:pt>
                <c:pt idx="3506">
                  <c:v>0</c:v>
                </c:pt>
                <c:pt idx="3507">
                  <c:v>0</c:v>
                </c:pt>
                <c:pt idx="3508">
                  <c:v>0</c:v>
                </c:pt>
                <c:pt idx="3509">
                  <c:v>0</c:v>
                </c:pt>
                <c:pt idx="3510">
                  <c:v>0</c:v>
                </c:pt>
                <c:pt idx="3511">
                  <c:v>0</c:v>
                </c:pt>
                <c:pt idx="3512">
                  <c:v>0</c:v>
                </c:pt>
                <c:pt idx="3513">
                  <c:v>0</c:v>
                </c:pt>
                <c:pt idx="3514">
                  <c:v>0</c:v>
                </c:pt>
                <c:pt idx="3515">
                  <c:v>0</c:v>
                </c:pt>
                <c:pt idx="3516">
                  <c:v>0</c:v>
                </c:pt>
                <c:pt idx="3517">
                  <c:v>0</c:v>
                </c:pt>
                <c:pt idx="3518">
                  <c:v>0</c:v>
                </c:pt>
                <c:pt idx="3519">
                  <c:v>0</c:v>
                </c:pt>
                <c:pt idx="3520">
                  <c:v>0</c:v>
                </c:pt>
                <c:pt idx="3521">
                  <c:v>0</c:v>
                </c:pt>
                <c:pt idx="3522">
                  <c:v>0</c:v>
                </c:pt>
                <c:pt idx="3523">
                  <c:v>0</c:v>
                </c:pt>
                <c:pt idx="3524">
                  <c:v>0</c:v>
                </c:pt>
                <c:pt idx="3525">
                  <c:v>0</c:v>
                </c:pt>
                <c:pt idx="3526">
                  <c:v>0</c:v>
                </c:pt>
                <c:pt idx="3527">
                  <c:v>0</c:v>
                </c:pt>
                <c:pt idx="3528">
                  <c:v>0</c:v>
                </c:pt>
                <c:pt idx="3529">
                  <c:v>0</c:v>
                </c:pt>
                <c:pt idx="3530">
                  <c:v>0</c:v>
                </c:pt>
                <c:pt idx="3531">
                  <c:v>0</c:v>
                </c:pt>
                <c:pt idx="3532">
                  <c:v>0</c:v>
                </c:pt>
                <c:pt idx="3533">
                  <c:v>0</c:v>
                </c:pt>
                <c:pt idx="3534">
                  <c:v>0</c:v>
                </c:pt>
                <c:pt idx="3535">
                  <c:v>0</c:v>
                </c:pt>
                <c:pt idx="3536">
                  <c:v>0</c:v>
                </c:pt>
                <c:pt idx="3537">
                  <c:v>0</c:v>
                </c:pt>
                <c:pt idx="3538">
                  <c:v>0</c:v>
                </c:pt>
                <c:pt idx="3539">
                  <c:v>0</c:v>
                </c:pt>
                <c:pt idx="3540">
                  <c:v>0</c:v>
                </c:pt>
                <c:pt idx="3541">
                  <c:v>0</c:v>
                </c:pt>
                <c:pt idx="3542">
                  <c:v>0</c:v>
                </c:pt>
                <c:pt idx="3543">
                  <c:v>0</c:v>
                </c:pt>
                <c:pt idx="3544">
                  <c:v>0</c:v>
                </c:pt>
                <c:pt idx="3545">
                  <c:v>0</c:v>
                </c:pt>
                <c:pt idx="3546">
                  <c:v>0</c:v>
                </c:pt>
                <c:pt idx="3547">
                  <c:v>0</c:v>
                </c:pt>
                <c:pt idx="3548">
                  <c:v>0</c:v>
                </c:pt>
                <c:pt idx="3549">
                  <c:v>0</c:v>
                </c:pt>
                <c:pt idx="3550">
                  <c:v>0</c:v>
                </c:pt>
                <c:pt idx="3551">
                  <c:v>0</c:v>
                </c:pt>
                <c:pt idx="3552">
                  <c:v>0</c:v>
                </c:pt>
                <c:pt idx="3553">
                  <c:v>0</c:v>
                </c:pt>
                <c:pt idx="3554">
                  <c:v>0</c:v>
                </c:pt>
                <c:pt idx="3555">
                  <c:v>0</c:v>
                </c:pt>
                <c:pt idx="3556">
                  <c:v>0</c:v>
                </c:pt>
                <c:pt idx="3557">
                  <c:v>0</c:v>
                </c:pt>
                <c:pt idx="3558">
                  <c:v>0</c:v>
                </c:pt>
                <c:pt idx="3559">
                  <c:v>0</c:v>
                </c:pt>
                <c:pt idx="3560">
                  <c:v>0</c:v>
                </c:pt>
                <c:pt idx="3561">
                  <c:v>0</c:v>
                </c:pt>
                <c:pt idx="3562">
                  <c:v>0</c:v>
                </c:pt>
                <c:pt idx="3563">
                  <c:v>0</c:v>
                </c:pt>
                <c:pt idx="3564">
                  <c:v>0</c:v>
                </c:pt>
                <c:pt idx="3565">
                  <c:v>0</c:v>
                </c:pt>
                <c:pt idx="3566">
                  <c:v>0</c:v>
                </c:pt>
                <c:pt idx="3567">
                  <c:v>0</c:v>
                </c:pt>
                <c:pt idx="3568">
                  <c:v>0</c:v>
                </c:pt>
                <c:pt idx="3569">
                  <c:v>0</c:v>
                </c:pt>
                <c:pt idx="3570">
                  <c:v>0</c:v>
                </c:pt>
                <c:pt idx="3571">
                  <c:v>0</c:v>
                </c:pt>
                <c:pt idx="3572">
                  <c:v>0</c:v>
                </c:pt>
                <c:pt idx="3573">
                  <c:v>0</c:v>
                </c:pt>
                <c:pt idx="3574">
                  <c:v>0</c:v>
                </c:pt>
                <c:pt idx="3575">
                  <c:v>0</c:v>
                </c:pt>
                <c:pt idx="3576">
                  <c:v>0</c:v>
                </c:pt>
                <c:pt idx="3577">
                  <c:v>0</c:v>
                </c:pt>
                <c:pt idx="3578">
                  <c:v>0</c:v>
                </c:pt>
                <c:pt idx="3579">
                  <c:v>0</c:v>
                </c:pt>
                <c:pt idx="3580">
                  <c:v>0</c:v>
                </c:pt>
                <c:pt idx="3581">
                  <c:v>0</c:v>
                </c:pt>
                <c:pt idx="3582">
                  <c:v>0</c:v>
                </c:pt>
                <c:pt idx="3583">
                  <c:v>0</c:v>
                </c:pt>
                <c:pt idx="3584">
                  <c:v>0</c:v>
                </c:pt>
                <c:pt idx="3585">
                  <c:v>0</c:v>
                </c:pt>
                <c:pt idx="3586">
                  <c:v>0</c:v>
                </c:pt>
                <c:pt idx="3587">
                  <c:v>0</c:v>
                </c:pt>
                <c:pt idx="3588">
                  <c:v>0</c:v>
                </c:pt>
                <c:pt idx="3589">
                  <c:v>0</c:v>
                </c:pt>
                <c:pt idx="3590">
                  <c:v>0</c:v>
                </c:pt>
                <c:pt idx="3591">
                  <c:v>0</c:v>
                </c:pt>
                <c:pt idx="3592">
                  <c:v>0</c:v>
                </c:pt>
                <c:pt idx="3593">
                  <c:v>0</c:v>
                </c:pt>
                <c:pt idx="3594">
                  <c:v>0</c:v>
                </c:pt>
                <c:pt idx="3595">
                  <c:v>0</c:v>
                </c:pt>
                <c:pt idx="3596">
                  <c:v>0</c:v>
                </c:pt>
                <c:pt idx="3597">
                  <c:v>0</c:v>
                </c:pt>
                <c:pt idx="3598">
                  <c:v>0</c:v>
                </c:pt>
                <c:pt idx="3599">
                  <c:v>0</c:v>
                </c:pt>
                <c:pt idx="3600">
                  <c:v>0</c:v>
                </c:pt>
                <c:pt idx="3601">
                  <c:v>0</c:v>
                </c:pt>
                <c:pt idx="3602">
                  <c:v>0</c:v>
                </c:pt>
                <c:pt idx="3603">
                  <c:v>0</c:v>
                </c:pt>
                <c:pt idx="3604">
                  <c:v>0</c:v>
                </c:pt>
                <c:pt idx="3605">
                  <c:v>0</c:v>
                </c:pt>
                <c:pt idx="3606">
                  <c:v>0</c:v>
                </c:pt>
                <c:pt idx="3607">
                  <c:v>0</c:v>
                </c:pt>
                <c:pt idx="3608">
                  <c:v>0</c:v>
                </c:pt>
                <c:pt idx="3609">
                  <c:v>0</c:v>
                </c:pt>
                <c:pt idx="3610">
                  <c:v>0</c:v>
                </c:pt>
                <c:pt idx="3611">
                  <c:v>0</c:v>
                </c:pt>
                <c:pt idx="3612">
                  <c:v>0</c:v>
                </c:pt>
                <c:pt idx="3613">
                  <c:v>0</c:v>
                </c:pt>
                <c:pt idx="3614">
                  <c:v>0</c:v>
                </c:pt>
                <c:pt idx="3615">
                  <c:v>0</c:v>
                </c:pt>
                <c:pt idx="3616">
                  <c:v>0</c:v>
                </c:pt>
                <c:pt idx="3617">
                  <c:v>0</c:v>
                </c:pt>
                <c:pt idx="3618">
                  <c:v>0</c:v>
                </c:pt>
                <c:pt idx="3619">
                  <c:v>0</c:v>
                </c:pt>
                <c:pt idx="3620">
                  <c:v>0</c:v>
                </c:pt>
                <c:pt idx="3621">
                  <c:v>0</c:v>
                </c:pt>
                <c:pt idx="3622">
                  <c:v>0</c:v>
                </c:pt>
                <c:pt idx="3623">
                  <c:v>0</c:v>
                </c:pt>
                <c:pt idx="3624">
                  <c:v>0</c:v>
                </c:pt>
                <c:pt idx="3625">
                  <c:v>0</c:v>
                </c:pt>
                <c:pt idx="3626">
                  <c:v>0</c:v>
                </c:pt>
                <c:pt idx="3627">
                  <c:v>0</c:v>
                </c:pt>
                <c:pt idx="3628">
                  <c:v>0</c:v>
                </c:pt>
                <c:pt idx="3629">
                  <c:v>0</c:v>
                </c:pt>
                <c:pt idx="3630">
                  <c:v>0</c:v>
                </c:pt>
                <c:pt idx="3631">
                  <c:v>0</c:v>
                </c:pt>
                <c:pt idx="3632">
                  <c:v>0</c:v>
                </c:pt>
                <c:pt idx="3633">
                  <c:v>0</c:v>
                </c:pt>
                <c:pt idx="3634">
                  <c:v>0</c:v>
                </c:pt>
                <c:pt idx="3635">
                  <c:v>0</c:v>
                </c:pt>
                <c:pt idx="3636">
                  <c:v>0</c:v>
                </c:pt>
                <c:pt idx="3637">
                  <c:v>0</c:v>
                </c:pt>
                <c:pt idx="3638">
                  <c:v>0</c:v>
                </c:pt>
                <c:pt idx="3639">
                  <c:v>0</c:v>
                </c:pt>
                <c:pt idx="3640">
                  <c:v>0</c:v>
                </c:pt>
                <c:pt idx="3641">
                  <c:v>0</c:v>
                </c:pt>
                <c:pt idx="3642">
                  <c:v>0</c:v>
                </c:pt>
                <c:pt idx="3643">
                  <c:v>0</c:v>
                </c:pt>
                <c:pt idx="3644">
                  <c:v>0</c:v>
                </c:pt>
                <c:pt idx="3645">
                  <c:v>0</c:v>
                </c:pt>
                <c:pt idx="3646">
                  <c:v>0</c:v>
                </c:pt>
                <c:pt idx="3647">
                  <c:v>0</c:v>
                </c:pt>
                <c:pt idx="3648">
                  <c:v>0</c:v>
                </c:pt>
                <c:pt idx="3649">
                  <c:v>0</c:v>
                </c:pt>
                <c:pt idx="3650">
                  <c:v>0</c:v>
                </c:pt>
                <c:pt idx="3651">
                  <c:v>0</c:v>
                </c:pt>
                <c:pt idx="3652">
                  <c:v>0</c:v>
                </c:pt>
                <c:pt idx="3653">
                  <c:v>0</c:v>
                </c:pt>
                <c:pt idx="3654">
                  <c:v>0</c:v>
                </c:pt>
                <c:pt idx="3655">
                  <c:v>0</c:v>
                </c:pt>
                <c:pt idx="3656">
                  <c:v>0</c:v>
                </c:pt>
                <c:pt idx="3657">
                  <c:v>0</c:v>
                </c:pt>
                <c:pt idx="3658">
                  <c:v>0</c:v>
                </c:pt>
                <c:pt idx="3659">
                  <c:v>0</c:v>
                </c:pt>
                <c:pt idx="3660">
                  <c:v>0</c:v>
                </c:pt>
                <c:pt idx="3661">
                  <c:v>0</c:v>
                </c:pt>
                <c:pt idx="3662">
                  <c:v>0</c:v>
                </c:pt>
                <c:pt idx="3663">
                  <c:v>0</c:v>
                </c:pt>
                <c:pt idx="3664">
                  <c:v>0</c:v>
                </c:pt>
                <c:pt idx="3665">
                  <c:v>0</c:v>
                </c:pt>
                <c:pt idx="3666">
                  <c:v>0</c:v>
                </c:pt>
                <c:pt idx="3667">
                  <c:v>0</c:v>
                </c:pt>
                <c:pt idx="3668">
                  <c:v>0</c:v>
                </c:pt>
                <c:pt idx="3669">
                  <c:v>0</c:v>
                </c:pt>
                <c:pt idx="3670">
                  <c:v>0</c:v>
                </c:pt>
                <c:pt idx="3671">
                  <c:v>0</c:v>
                </c:pt>
                <c:pt idx="3672">
                  <c:v>0</c:v>
                </c:pt>
                <c:pt idx="3673">
                  <c:v>0</c:v>
                </c:pt>
                <c:pt idx="3674">
                  <c:v>0</c:v>
                </c:pt>
                <c:pt idx="3675">
                  <c:v>0</c:v>
                </c:pt>
                <c:pt idx="3676">
                  <c:v>0</c:v>
                </c:pt>
                <c:pt idx="3677">
                  <c:v>0</c:v>
                </c:pt>
                <c:pt idx="3678">
                  <c:v>0</c:v>
                </c:pt>
                <c:pt idx="3679">
                  <c:v>0</c:v>
                </c:pt>
                <c:pt idx="3680">
                  <c:v>0</c:v>
                </c:pt>
                <c:pt idx="3681">
                  <c:v>0</c:v>
                </c:pt>
                <c:pt idx="3682">
                  <c:v>0</c:v>
                </c:pt>
                <c:pt idx="3683">
                  <c:v>0</c:v>
                </c:pt>
                <c:pt idx="3684">
                  <c:v>0</c:v>
                </c:pt>
                <c:pt idx="3685">
                  <c:v>0</c:v>
                </c:pt>
                <c:pt idx="3686">
                  <c:v>0</c:v>
                </c:pt>
                <c:pt idx="3687">
                  <c:v>0</c:v>
                </c:pt>
                <c:pt idx="3688">
                  <c:v>0</c:v>
                </c:pt>
                <c:pt idx="3689">
                  <c:v>0</c:v>
                </c:pt>
                <c:pt idx="3690">
                  <c:v>0</c:v>
                </c:pt>
                <c:pt idx="3691">
                  <c:v>0</c:v>
                </c:pt>
                <c:pt idx="3692">
                  <c:v>0</c:v>
                </c:pt>
                <c:pt idx="3693">
                  <c:v>0</c:v>
                </c:pt>
                <c:pt idx="3694">
                  <c:v>0</c:v>
                </c:pt>
                <c:pt idx="3695">
                  <c:v>0</c:v>
                </c:pt>
                <c:pt idx="3696">
                  <c:v>0</c:v>
                </c:pt>
                <c:pt idx="3697">
                  <c:v>0</c:v>
                </c:pt>
                <c:pt idx="3698">
                  <c:v>0</c:v>
                </c:pt>
                <c:pt idx="3699">
                  <c:v>0</c:v>
                </c:pt>
                <c:pt idx="3700">
                  <c:v>0</c:v>
                </c:pt>
                <c:pt idx="3701">
                  <c:v>0</c:v>
                </c:pt>
                <c:pt idx="3702">
                  <c:v>0</c:v>
                </c:pt>
                <c:pt idx="3703">
                  <c:v>0</c:v>
                </c:pt>
                <c:pt idx="3704">
                  <c:v>0</c:v>
                </c:pt>
                <c:pt idx="3705">
                  <c:v>0</c:v>
                </c:pt>
                <c:pt idx="3706">
                  <c:v>0</c:v>
                </c:pt>
                <c:pt idx="3707">
                  <c:v>0</c:v>
                </c:pt>
                <c:pt idx="3708">
                  <c:v>0</c:v>
                </c:pt>
                <c:pt idx="3709">
                  <c:v>0</c:v>
                </c:pt>
                <c:pt idx="3710">
                  <c:v>0</c:v>
                </c:pt>
                <c:pt idx="3711">
                  <c:v>0</c:v>
                </c:pt>
                <c:pt idx="3712">
                  <c:v>0</c:v>
                </c:pt>
                <c:pt idx="3713">
                  <c:v>0</c:v>
                </c:pt>
                <c:pt idx="3714">
                  <c:v>0</c:v>
                </c:pt>
                <c:pt idx="3715">
                  <c:v>0</c:v>
                </c:pt>
                <c:pt idx="3716">
                  <c:v>0</c:v>
                </c:pt>
                <c:pt idx="3717">
                  <c:v>0</c:v>
                </c:pt>
                <c:pt idx="3718">
                  <c:v>0</c:v>
                </c:pt>
                <c:pt idx="3719">
                  <c:v>0</c:v>
                </c:pt>
                <c:pt idx="3720">
                  <c:v>0</c:v>
                </c:pt>
                <c:pt idx="3721">
                  <c:v>0</c:v>
                </c:pt>
                <c:pt idx="3722">
                  <c:v>0</c:v>
                </c:pt>
                <c:pt idx="3723">
                  <c:v>0</c:v>
                </c:pt>
                <c:pt idx="3724">
                  <c:v>0</c:v>
                </c:pt>
                <c:pt idx="3725">
                  <c:v>0</c:v>
                </c:pt>
                <c:pt idx="3726">
                  <c:v>0</c:v>
                </c:pt>
                <c:pt idx="3727">
                  <c:v>0</c:v>
                </c:pt>
                <c:pt idx="3728">
                  <c:v>0</c:v>
                </c:pt>
                <c:pt idx="3729">
                  <c:v>0</c:v>
                </c:pt>
                <c:pt idx="3730">
                  <c:v>0</c:v>
                </c:pt>
                <c:pt idx="3731">
                  <c:v>0</c:v>
                </c:pt>
                <c:pt idx="3732">
                  <c:v>0</c:v>
                </c:pt>
                <c:pt idx="3733">
                  <c:v>0</c:v>
                </c:pt>
                <c:pt idx="3734">
                  <c:v>0</c:v>
                </c:pt>
                <c:pt idx="3735">
                  <c:v>0</c:v>
                </c:pt>
                <c:pt idx="3736">
                  <c:v>0</c:v>
                </c:pt>
                <c:pt idx="3737">
                  <c:v>0</c:v>
                </c:pt>
                <c:pt idx="3738">
                  <c:v>0</c:v>
                </c:pt>
                <c:pt idx="3739">
                  <c:v>0</c:v>
                </c:pt>
                <c:pt idx="3740">
                  <c:v>0</c:v>
                </c:pt>
                <c:pt idx="3741">
                  <c:v>0</c:v>
                </c:pt>
                <c:pt idx="3742">
                  <c:v>0</c:v>
                </c:pt>
                <c:pt idx="3743">
                  <c:v>0</c:v>
                </c:pt>
                <c:pt idx="3744">
                  <c:v>0</c:v>
                </c:pt>
                <c:pt idx="3745">
                  <c:v>0</c:v>
                </c:pt>
                <c:pt idx="3746">
                  <c:v>0</c:v>
                </c:pt>
                <c:pt idx="3747">
                  <c:v>0</c:v>
                </c:pt>
                <c:pt idx="3748">
                  <c:v>0</c:v>
                </c:pt>
                <c:pt idx="3749">
                  <c:v>0</c:v>
                </c:pt>
                <c:pt idx="3750">
                  <c:v>0</c:v>
                </c:pt>
                <c:pt idx="3751">
                  <c:v>0</c:v>
                </c:pt>
                <c:pt idx="3752">
                  <c:v>0</c:v>
                </c:pt>
                <c:pt idx="3753">
                  <c:v>0</c:v>
                </c:pt>
                <c:pt idx="3754">
                  <c:v>0</c:v>
                </c:pt>
                <c:pt idx="3755">
                  <c:v>0</c:v>
                </c:pt>
                <c:pt idx="3756">
                  <c:v>0</c:v>
                </c:pt>
                <c:pt idx="3757">
                  <c:v>0</c:v>
                </c:pt>
                <c:pt idx="3758">
                  <c:v>0</c:v>
                </c:pt>
                <c:pt idx="3759">
                  <c:v>0</c:v>
                </c:pt>
                <c:pt idx="3760">
                  <c:v>0</c:v>
                </c:pt>
                <c:pt idx="3761">
                  <c:v>0</c:v>
                </c:pt>
                <c:pt idx="3762">
                  <c:v>0</c:v>
                </c:pt>
                <c:pt idx="3763">
                  <c:v>0</c:v>
                </c:pt>
                <c:pt idx="3764">
                  <c:v>0</c:v>
                </c:pt>
                <c:pt idx="3765">
                  <c:v>0</c:v>
                </c:pt>
                <c:pt idx="3766">
                  <c:v>0</c:v>
                </c:pt>
                <c:pt idx="3767">
                  <c:v>0</c:v>
                </c:pt>
                <c:pt idx="3768">
                  <c:v>0</c:v>
                </c:pt>
                <c:pt idx="3769">
                  <c:v>0</c:v>
                </c:pt>
                <c:pt idx="3770">
                  <c:v>0</c:v>
                </c:pt>
                <c:pt idx="3771">
                  <c:v>0</c:v>
                </c:pt>
                <c:pt idx="3772">
                  <c:v>0</c:v>
                </c:pt>
                <c:pt idx="3773">
                  <c:v>0</c:v>
                </c:pt>
                <c:pt idx="3774">
                  <c:v>0</c:v>
                </c:pt>
                <c:pt idx="3775">
                  <c:v>0</c:v>
                </c:pt>
                <c:pt idx="3776">
                  <c:v>0</c:v>
                </c:pt>
                <c:pt idx="3777">
                  <c:v>0</c:v>
                </c:pt>
                <c:pt idx="3778">
                  <c:v>0</c:v>
                </c:pt>
                <c:pt idx="3779">
                  <c:v>0</c:v>
                </c:pt>
                <c:pt idx="3780">
                  <c:v>0</c:v>
                </c:pt>
                <c:pt idx="3781">
                  <c:v>0</c:v>
                </c:pt>
                <c:pt idx="3782">
                  <c:v>0</c:v>
                </c:pt>
                <c:pt idx="3783">
                  <c:v>0</c:v>
                </c:pt>
                <c:pt idx="3784">
                  <c:v>0</c:v>
                </c:pt>
                <c:pt idx="3785">
                  <c:v>0</c:v>
                </c:pt>
                <c:pt idx="3786">
                  <c:v>0</c:v>
                </c:pt>
                <c:pt idx="3787">
                  <c:v>0</c:v>
                </c:pt>
                <c:pt idx="3788">
                  <c:v>0</c:v>
                </c:pt>
                <c:pt idx="3789">
                  <c:v>0</c:v>
                </c:pt>
                <c:pt idx="3790">
                  <c:v>0</c:v>
                </c:pt>
                <c:pt idx="3791">
                  <c:v>0</c:v>
                </c:pt>
                <c:pt idx="3792">
                  <c:v>0</c:v>
                </c:pt>
                <c:pt idx="3793">
                  <c:v>0</c:v>
                </c:pt>
                <c:pt idx="3794">
                  <c:v>0</c:v>
                </c:pt>
                <c:pt idx="3795">
                  <c:v>0</c:v>
                </c:pt>
                <c:pt idx="3796">
                  <c:v>0</c:v>
                </c:pt>
                <c:pt idx="3797">
                  <c:v>0</c:v>
                </c:pt>
                <c:pt idx="3798">
                  <c:v>0</c:v>
                </c:pt>
                <c:pt idx="3799">
                  <c:v>0</c:v>
                </c:pt>
                <c:pt idx="3800">
                  <c:v>0</c:v>
                </c:pt>
                <c:pt idx="3801">
                  <c:v>0</c:v>
                </c:pt>
                <c:pt idx="3802">
                  <c:v>0</c:v>
                </c:pt>
                <c:pt idx="3803">
                  <c:v>0</c:v>
                </c:pt>
                <c:pt idx="3804">
                  <c:v>0</c:v>
                </c:pt>
                <c:pt idx="3805">
                  <c:v>0</c:v>
                </c:pt>
                <c:pt idx="3806">
                  <c:v>0</c:v>
                </c:pt>
                <c:pt idx="3807">
                  <c:v>0</c:v>
                </c:pt>
                <c:pt idx="3808">
                  <c:v>0</c:v>
                </c:pt>
                <c:pt idx="3809">
                  <c:v>0</c:v>
                </c:pt>
                <c:pt idx="3810">
                  <c:v>0</c:v>
                </c:pt>
                <c:pt idx="3811">
                  <c:v>0</c:v>
                </c:pt>
                <c:pt idx="3812">
                  <c:v>0</c:v>
                </c:pt>
                <c:pt idx="3813">
                  <c:v>0</c:v>
                </c:pt>
                <c:pt idx="3814">
                  <c:v>0</c:v>
                </c:pt>
                <c:pt idx="3815">
                  <c:v>0</c:v>
                </c:pt>
                <c:pt idx="3816">
                  <c:v>0</c:v>
                </c:pt>
                <c:pt idx="3817">
                  <c:v>0</c:v>
                </c:pt>
                <c:pt idx="3818">
                  <c:v>0</c:v>
                </c:pt>
                <c:pt idx="3819">
                  <c:v>0</c:v>
                </c:pt>
                <c:pt idx="3820">
                  <c:v>0</c:v>
                </c:pt>
                <c:pt idx="3821">
                  <c:v>0</c:v>
                </c:pt>
                <c:pt idx="3822">
                  <c:v>0</c:v>
                </c:pt>
                <c:pt idx="3823">
                  <c:v>0</c:v>
                </c:pt>
                <c:pt idx="3824">
                  <c:v>0</c:v>
                </c:pt>
                <c:pt idx="3825">
                  <c:v>0</c:v>
                </c:pt>
                <c:pt idx="3826">
                  <c:v>0</c:v>
                </c:pt>
                <c:pt idx="3827">
                  <c:v>0</c:v>
                </c:pt>
                <c:pt idx="3828">
                  <c:v>0</c:v>
                </c:pt>
                <c:pt idx="3829">
                  <c:v>0</c:v>
                </c:pt>
                <c:pt idx="3830">
                  <c:v>0</c:v>
                </c:pt>
                <c:pt idx="3831">
                  <c:v>0</c:v>
                </c:pt>
                <c:pt idx="3832">
                  <c:v>0</c:v>
                </c:pt>
                <c:pt idx="3833">
                  <c:v>0</c:v>
                </c:pt>
                <c:pt idx="3834">
                  <c:v>0</c:v>
                </c:pt>
                <c:pt idx="3835">
                  <c:v>0</c:v>
                </c:pt>
                <c:pt idx="3836">
                  <c:v>0</c:v>
                </c:pt>
                <c:pt idx="3837">
                  <c:v>0</c:v>
                </c:pt>
                <c:pt idx="3838">
                  <c:v>0</c:v>
                </c:pt>
                <c:pt idx="3839">
                  <c:v>0</c:v>
                </c:pt>
                <c:pt idx="3840">
                  <c:v>0</c:v>
                </c:pt>
                <c:pt idx="3841">
                  <c:v>0</c:v>
                </c:pt>
                <c:pt idx="3842">
                  <c:v>0</c:v>
                </c:pt>
                <c:pt idx="3843">
                  <c:v>0</c:v>
                </c:pt>
                <c:pt idx="3844">
                  <c:v>0</c:v>
                </c:pt>
                <c:pt idx="3845">
                  <c:v>0</c:v>
                </c:pt>
                <c:pt idx="3846">
                  <c:v>0</c:v>
                </c:pt>
                <c:pt idx="3847">
                  <c:v>0</c:v>
                </c:pt>
                <c:pt idx="3848">
                  <c:v>0</c:v>
                </c:pt>
                <c:pt idx="3849">
                  <c:v>0</c:v>
                </c:pt>
                <c:pt idx="3850">
                  <c:v>0</c:v>
                </c:pt>
                <c:pt idx="3851">
                  <c:v>0</c:v>
                </c:pt>
                <c:pt idx="3852">
                  <c:v>0</c:v>
                </c:pt>
                <c:pt idx="3853">
                  <c:v>0</c:v>
                </c:pt>
                <c:pt idx="3854">
                  <c:v>0</c:v>
                </c:pt>
                <c:pt idx="3855">
                  <c:v>0</c:v>
                </c:pt>
                <c:pt idx="3856">
                  <c:v>0</c:v>
                </c:pt>
                <c:pt idx="3857">
                  <c:v>0</c:v>
                </c:pt>
                <c:pt idx="3858">
                  <c:v>0</c:v>
                </c:pt>
                <c:pt idx="3859">
                  <c:v>0</c:v>
                </c:pt>
                <c:pt idx="3860">
                  <c:v>0</c:v>
                </c:pt>
                <c:pt idx="3861">
                  <c:v>0</c:v>
                </c:pt>
                <c:pt idx="3862">
                  <c:v>0</c:v>
                </c:pt>
                <c:pt idx="3863">
                  <c:v>0</c:v>
                </c:pt>
                <c:pt idx="3864">
                  <c:v>0</c:v>
                </c:pt>
                <c:pt idx="3865">
                  <c:v>0</c:v>
                </c:pt>
                <c:pt idx="3866">
                  <c:v>0</c:v>
                </c:pt>
                <c:pt idx="3867">
                  <c:v>0</c:v>
                </c:pt>
                <c:pt idx="3868">
                  <c:v>0</c:v>
                </c:pt>
                <c:pt idx="3869">
                  <c:v>0</c:v>
                </c:pt>
                <c:pt idx="3870">
                  <c:v>0</c:v>
                </c:pt>
                <c:pt idx="3871">
                  <c:v>0</c:v>
                </c:pt>
                <c:pt idx="3872">
                  <c:v>0</c:v>
                </c:pt>
                <c:pt idx="3873">
                  <c:v>0</c:v>
                </c:pt>
                <c:pt idx="3874">
                  <c:v>0</c:v>
                </c:pt>
                <c:pt idx="3875">
                  <c:v>0</c:v>
                </c:pt>
                <c:pt idx="3876">
                  <c:v>0</c:v>
                </c:pt>
                <c:pt idx="3877">
                  <c:v>0</c:v>
                </c:pt>
                <c:pt idx="3878">
                  <c:v>0</c:v>
                </c:pt>
                <c:pt idx="3879">
                  <c:v>0</c:v>
                </c:pt>
                <c:pt idx="3880">
                  <c:v>0</c:v>
                </c:pt>
                <c:pt idx="3881">
                  <c:v>0</c:v>
                </c:pt>
                <c:pt idx="3882">
                  <c:v>0</c:v>
                </c:pt>
                <c:pt idx="3883">
                  <c:v>0</c:v>
                </c:pt>
                <c:pt idx="3884">
                  <c:v>0</c:v>
                </c:pt>
                <c:pt idx="3885">
                  <c:v>0</c:v>
                </c:pt>
                <c:pt idx="3886">
                  <c:v>0</c:v>
                </c:pt>
                <c:pt idx="3887">
                  <c:v>0</c:v>
                </c:pt>
                <c:pt idx="3888">
                  <c:v>0</c:v>
                </c:pt>
                <c:pt idx="3889">
                  <c:v>0</c:v>
                </c:pt>
                <c:pt idx="3890">
                  <c:v>0</c:v>
                </c:pt>
                <c:pt idx="3891">
                  <c:v>0</c:v>
                </c:pt>
                <c:pt idx="3892">
                  <c:v>0</c:v>
                </c:pt>
                <c:pt idx="3893">
                  <c:v>0</c:v>
                </c:pt>
                <c:pt idx="3894">
                  <c:v>0</c:v>
                </c:pt>
                <c:pt idx="3895">
                  <c:v>0</c:v>
                </c:pt>
                <c:pt idx="3896">
                  <c:v>0</c:v>
                </c:pt>
                <c:pt idx="3897">
                  <c:v>0</c:v>
                </c:pt>
                <c:pt idx="3898">
                  <c:v>0</c:v>
                </c:pt>
                <c:pt idx="3899">
                  <c:v>0</c:v>
                </c:pt>
                <c:pt idx="3900">
                  <c:v>0</c:v>
                </c:pt>
                <c:pt idx="3901">
                  <c:v>0</c:v>
                </c:pt>
                <c:pt idx="3902">
                  <c:v>0</c:v>
                </c:pt>
                <c:pt idx="3903">
                  <c:v>0</c:v>
                </c:pt>
                <c:pt idx="3904">
                  <c:v>0</c:v>
                </c:pt>
                <c:pt idx="3905">
                  <c:v>0</c:v>
                </c:pt>
                <c:pt idx="3906">
                  <c:v>0</c:v>
                </c:pt>
                <c:pt idx="3907">
                  <c:v>0</c:v>
                </c:pt>
                <c:pt idx="3908">
                  <c:v>0</c:v>
                </c:pt>
                <c:pt idx="3909">
                  <c:v>0</c:v>
                </c:pt>
                <c:pt idx="3910">
                  <c:v>0</c:v>
                </c:pt>
                <c:pt idx="3911">
                  <c:v>0</c:v>
                </c:pt>
                <c:pt idx="3912">
                  <c:v>0</c:v>
                </c:pt>
                <c:pt idx="3913">
                  <c:v>0</c:v>
                </c:pt>
                <c:pt idx="3914">
                  <c:v>0</c:v>
                </c:pt>
                <c:pt idx="3915">
                  <c:v>0</c:v>
                </c:pt>
                <c:pt idx="3916">
                  <c:v>0</c:v>
                </c:pt>
                <c:pt idx="3917">
                  <c:v>0</c:v>
                </c:pt>
                <c:pt idx="3918">
                  <c:v>0</c:v>
                </c:pt>
                <c:pt idx="3919">
                  <c:v>0</c:v>
                </c:pt>
                <c:pt idx="3920">
                  <c:v>0</c:v>
                </c:pt>
                <c:pt idx="3921">
                  <c:v>0</c:v>
                </c:pt>
                <c:pt idx="3922">
                  <c:v>0</c:v>
                </c:pt>
                <c:pt idx="3923">
                  <c:v>0</c:v>
                </c:pt>
                <c:pt idx="3924">
                  <c:v>0</c:v>
                </c:pt>
                <c:pt idx="3925">
                  <c:v>0</c:v>
                </c:pt>
                <c:pt idx="3926">
                  <c:v>0</c:v>
                </c:pt>
                <c:pt idx="3927">
                  <c:v>0</c:v>
                </c:pt>
                <c:pt idx="3928">
                  <c:v>0</c:v>
                </c:pt>
                <c:pt idx="3929">
                  <c:v>0</c:v>
                </c:pt>
                <c:pt idx="3930">
                  <c:v>0</c:v>
                </c:pt>
                <c:pt idx="3931">
                  <c:v>0</c:v>
                </c:pt>
                <c:pt idx="3932">
                  <c:v>0</c:v>
                </c:pt>
                <c:pt idx="3933">
                  <c:v>0</c:v>
                </c:pt>
                <c:pt idx="3934">
                  <c:v>0</c:v>
                </c:pt>
                <c:pt idx="3935">
                  <c:v>0</c:v>
                </c:pt>
                <c:pt idx="3936">
                  <c:v>0</c:v>
                </c:pt>
                <c:pt idx="3937">
                  <c:v>0</c:v>
                </c:pt>
                <c:pt idx="3938">
                  <c:v>0</c:v>
                </c:pt>
                <c:pt idx="3939">
                  <c:v>0</c:v>
                </c:pt>
                <c:pt idx="3940">
                  <c:v>0</c:v>
                </c:pt>
                <c:pt idx="3941">
                  <c:v>0</c:v>
                </c:pt>
                <c:pt idx="3942">
                  <c:v>0</c:v>
                </c:pt>
                <c:pt idx="3943">
                  <c:v>0</c:v>
                </c:pt>
                <c:pt idx="3944">
                  <c:v>0</c:v>
                </c:pt>
                <c:pt idx="3945">
                  <c:v>0</c:v>
                </c:pt>
                <c:pt idx="3946">
                  <c:v>0</c:v>
                </c:pt>
                <c:pt idx="3947">
                  <c:v>0</c:v>
                </c:pt>
                <c:pt idx="3948">
                  <c:v>0</c:v>
                </c:pt>
                <c:pt idx="3949">
                  <c:v>0</c:v>
                </c:pt>
                <c:pt idx="3950">
                  <c:v>0</c:v>
                </c:pt>
                <c:pt idx="3951">
                  <c:v>0</c:v>
                </c:pt>
                <c:pt idx="3952">
                  <c:v>0</c:v>
                </c:pt>
                <c:pt idx="3953">
                  <c:v>0</c:v>
                </c:pt>
                <c:pt idx="3954">
                  <c:v>0</c:v>
                </c:pt>
                <c:pt idx="3955">
                  <c:v>0</c:v>
                </c:pt>
                <c:pt idx="3956">
                  <c:v>0</c:v>
                </c:pt>
                <c:pt idx="3957">
                  <c:v>0</c:v>
                </c:pt>
                <c:pt idx="3958">
                  <c:v>0</c:v>
                </c:pt>
                <c:pt idx="3959">
                  <c:v>0</c:v>
                </c:pt>
                <c:pt idx="3960">
                  <c:v>0</c:v>
                </c:pt>
                <c:pt idx="3961">
                  <c:v>0</c:v>
                </c:pt>
                <c:pt idx="3962">
                  <c:v>0</c:v>
                </c:pt>
                <c:pt idx="3963">
                  <c:v>0</c:v>
                </c:pt>
                <c:pt idx="3964">
                  <c:v>0</c:v>
                </c:pt>
                <c:pt idx="3965">
                  <c:v>0</c:v>
                </c:pt>
                <c:pt idx="3966">
                  <c:v>0</c:v>
                </c:pt>
                <c:pt idx="3967">
                  <c:v>0</c:v>
                </c:pt>
                <c:pt idx="3968">
                  <c:v>0</c:v>
                </c:pt>
                <c:pt idx="3969">
                  <c:v>0</c:v>
                </c:pt>
                <c:pt idx="3970">
                  <c:v>0</c:v>
                </c:pt>
                <c:pt idx="3971">
                  <c:v>0</c:v>
                </c:pt>
                <c:pt idx="3972">
                  <c:v>0</c:v>
                </c:pt>
                <c:pt idx="3973">
                  <c:v>0</c:v>
                </c:pt>
                <c:pt idx="3974">
                  <c:v>0</c:v>
                </c:pt>
                <c:pt idx="3975">
                  <c:v>0</c:v>
                </c:pt>
                <c:pt idx="3976">
                  <c:v>0</c:v>
                </c:pt>
                <c:pt idx="3977">
                  <c:v>0</c:v>
                </c:pt>
                <c:pt idx="3978">
                  <c:v>0</c:v>
                </c:pt>
                <c:pt idx="3979">
                  <c:v>0</c:v>
                </c:pt>
                <c:pt idx="3980">
                  <c:v>0</c:v>
                </c:pt>
                <c:pt idx="3981">
                  <c:v>0</c:v>
                </c:pt>
                <c:pt idx="3982">
                  <c:v>0</c:v>
                </c:pt>
                <c:pt idx="3983">
                  <c:v>0</c:v>
                </c:pt>
                <c:pt idx="3984">
                  <c:v>0</c:v>
                </c:pt>
                <c:pt idx="3985">
                  <c:v>0</c:v>
                </c:pt>
                <c:pt idx="3986">
                  <c:v>0</c:v>
                </c:pt>
                <c:pt idx="3987">
                  <c:v>0</c:v>
                </c:pt>
                <c:pt idx="3988">
                  <c:v>0</c:v>
                </c:pt>
                <c:pt idx="3989">
                  <c:v>0</c:v>
                </c:pt>
                <c:pt idx="3990">
                  <c:v>0</c:v>
                </c:pt>
                <c:pt idx="3991">
                  <c:v>0</c:v>
                </c:pt>
                <c:pt idx="3992">
                  <c:v>0</c:v>
                </c:pt>
                <c:pt idx="3993">
                  <c:v>0</c:v>
                </c:pt>
                <c:pt idx="3994">
                  <c:v>0</c:v>
                </c:pt>
                <c:pt idx="3995">
                  <c:v>0</c:v>
                </c:pt>
                <c:pt idx="3996">
                  <c:v>0</c:v>
                </c:pt>
                <c:pt idx="3997">
                  <c:v>0</c:v>
                </c:pt>
                <c:pt idx="3998">
                  <c:v>0</c:v>
                </c:pt>
                <c:pt idx="3999">
                  <c:v>0</c:v>
                </c:pt>
                <c:pt idx="4000">
                  <c:v>0</c:v>
                </c:pt>
                <c:pt idx="4001">
                  <c:v>0</c:v>
                </c:pt>
                <c:pt idx="4002">
                  <c:v>0</c:v>
                </c:pt>
                <c:pt idx="4003">
                  <c:v>0</c:v>
                </c:pt>
                <c:pt idx="4004">
                  <c:v>0</c:v>
                </c:pt>
                <c:pt idx="4005">
                  <c:v>0</c:v>
                </c:pt>
                <c:pt idx="4006">
                  <c:v>0</c:v>
                </c:pt>
                <c:pt idx="4007">
                  <c:v>0</c:v>
                </c:pt>
                <c:pt idx="4008">
                  <c:v>0</c:v>
                </c:pt>
                <c:pt idx="4009">
                  <c:v>0</c:v>
                </c:pt>
                <c:pt idx="4010">
                  <c:v>0</c:v>
                </c:pt>
                <c:pt idx="4011">
                  <c:v>0</c:v>
                </c:pt>
                <c:pt idx="4012">
                  <c:v>0</c:v>
                </c:pt>
                <c:pt idx="4013">
                  <c:v>0</c:v>
                </c:pt>
                <c:pt idx="4014">
                  <c:v>0</c:v>
                </c:pt>
                <c:pt idx="4015">
                  <c:v>0</c:v>
                </c:pt>
                <c:pt idx="4016">
                  <c:v>0</c:v>
                </c:pt>
                <c:pt idx="4017">
                  <c:v>0</c:v>
                </c:pt>
                <c:pt idx="4018">
                  <c:v>0</c:v>
                </c:pt>
                <c:pt idx="4019">
                  <c:v>0</c:v>
                </c:pt>
                <c:pt idx="4020">
                  <c:v>0</c:v>
                </c:pt>
                <c:pt idx="4021">
                  <c:v>0</c:v>
                </c:pt>
                <c:pt idx="4022">
                  <c:v>0</c:v>
                </c:pt>
                <c:pt idx="4023">
                  <c:v>0</c:v>
                </c:pt>
                <c:pt idx="4024">
                  <c:v>0</c:v>
                </c:pt>
                <c:pt idx="4025">
                  <c:v>0</c:v>
                </c:pt>
                <c:pt idx="4026">
                  <c:v>0</c:v>
                </c:pt>
                <c:pt idx="4027">
                  <c:v>0</c:v>
                </c:pt>
                <c:pt idx="4028">
                  <c:v>0</c:v>
                </c:pt>
                <c:pt idx="4029">
                  <c:v>0</c:v>
                </c:pt>
                <c:pt idx="4030">
                  <c:v>0</c:v>
                </c:pt>
                <c:pt idx="4031">
                  <c:v>0</c:v>
                </c:pt>
                <c:pt idx="4032">
                  <c:v>0</c:v>
                </c:pt>
                <c:pt idx="4033">
                  <c:v>0</c:v>
                </c:pt>
                <c:pt idx="4034">
                  <c:v>0</c:v>
                </c:pt>
                <c:pt idx="4035">
                  <c:v>0</c:v>
                </c:pt>
                <c:pt idx="4036">
                  <c:v>0</c:v>
                </c:pt>
                <c:pt idx="4037">
                  <c:v>0</c:v>
                </c:pt>
                <c:pt idx="4038">
                  <c:v>0</c:v>
                </c:pt>
                <c:pt idx="4039">
                  <c:v>0</c:v>
                </c:pt>
                <c:pt idx="4040">
                  <c:v>0</c:v>
                </c:pt>
                <c:pt idx="4041">
                  <c:v>0</c:v>
                </c:pt>
                <c:pt idx="4042">
                  <c:v>0</c:v>
                </c:pt>
                <c:pt idx="4043">
                  <c:v>0</c:v>
                </c:pt>
                <c:pt idx="4044">
                  <c:v>0</c:v>
                </c:pt>
                <c:pt idx="4045">
                  <c:v>0</c:v>
                </c:pt>
                <c:pt idx="4046">
                  <c:v>0</c:v>
                </c:pt>
                <c:pt idx="4047">
                  <c:v>0</c:v>
                </c:pt>
                <c:pt idx="4048">
                  <c:v>0</c:v>
                </c:pt>
                <c:pt idx="4049">
                  <c:v>0</c:v>
                </c:pt>
                <c:pt idx="4050">
                  <c:v>0</c:v>
                </c:pt>
                <c:pt idx="4051">
                  <c:v>0</c:v>
                </c:pt>
                <c:pt idx="4052">
                  <c:v>0</c:v>
                </c:pt>
                <c:pt idx="4053">
                  <c:v>0</c:v>
                </c:pt>
                <c:pt idx="4054">
                  <c:v>0</c:v>
                </c:pt>
                <c:pt idx="4055">
                  <c:v>0</c:v>
                </c:pt>
                <c:pt idx="4056">
                  <c:v>0</c:v>
                </c:pt>
                <c:pt idx="4057">
                  <c:v>0</c:v>
                </c:pt>
                <c:pt idx="4058">
                  <c:v>0</c:v>
                </c:pt>
                <c:pt idx="4059">
                  <c:v>0</c:v>
                </c:pt>
                <c:pt idx="4060">
                  <c:v>0</c:v>
                </c:pt>
                <c:pt idx="4061">
                  <c:v>0</c:v>
                </c:pt>
                <c:pt idx="4062">
                  <c:v>0</c:v>
                </c:pt>
                <c:pt idx="4063">
                  <c:v>0</c:v>
                </c:pt>
                <c:pt idx="4064">
                  <c:v>0</c:v>
                </c:pt>
                <c:pt idx="4065">
                  <c:v>0</c:v>
                </c:pt>
                <c:pt idx="4066">
                  <c:v>0</c:v>
                </c:pt>
                <c:pt idx="4067">
                  <c:v>0</c:v>
                </c:pt>
                <c:pt idx="4068">
                  <c:v>0</c:v>
                </c:pt>
                <c:pt idx="4069">
                  <c:v>0</c:v>
                </c:pt>
                <c:pt idx="4070">
                  <c:v>0</c:v>
                </c:pt>
                <c:pt idx="4071">
                  <c:v>0</c:v>
                </c:pt>
                <c:pt idx="4072">
                  <c:v>0</c:v>
                </c:pt>
                <c:pt idx="4073">
                  <c:v>0</c:v>
                </c:pt>
                <c:pt idx="4074">
                  <c:v>0</c:v>
                </c:pt>
                <c:pt idx="4075">
                  <c:v>0</c:v>
                </c:pt>
                <c:pt idx="4076">
                  <c:v>0</c:v>
                </c:pt>
                <c:pt idx="4077">
                  <c:v>0</c:v>
                </c:pt>
                <c:pt idx="4078">
                  <c:v>0</c:v>
                </c:pt>
                <c:pt idx="4079">
                  <c:v>0</c:v>
                </c:pt>
                <c:pt idx="4080">
                  <c:v>0</c:v>
                </c:pt>
                <c:pt idx="4081">
                  <c:v>0</c:v>
                </c:pt>
                <c:pt idx="4082">
                  <c:v>0</c:v>
                </c:pt>
                <c:pt idx="4083">
                  <c:v>0</c:v>
                </c:pt>
                <c:pt idx="4084">
                  <c:v>0</c:v>
                </c:pt>
                <c:pt idx="4085">
                  <c:v>0</c:v>
                </c:pt>
                <c:pt idx="4086">
                  <c:v>0</c:v>
                </c:pt>
                <c:pt idx="4087">
                  <c:v>0</c:v>
                </c:pt>
                <c:pt idx="4088">
                  <c:v>0</c:v>
                </c:pt>
                <c:pt idx="4089">
                  <c:v>0</c:v>
                </c:pt>
                <c:pt idx="4090">
                  <c:v>0</c:v>
                </c:pt>
                <c:pt idx="4091">
                  <c:v>0</c:v>
                </c:pt>
                <c:pt idx="4092">
                  <c:v>0</c:v>
                </c:pt>
                <c:pt idx="4093">
                  <c:v>0</c:v>
                </c:pt>
                <c:pt idx="4094">
                  <c:v>0</c:v>
                </c:pt>
                <c:pt idx="4095">
                  <c:v>0</c:v>
                </c:pt>
                <c:pt idx="4096">
                  <c:v>0</c:v>
                </c:pt>
                <c:pt idx="4097">
                  <c:v>0</c:v>
                </c:pt>
                <c:pt idx="4098">
                  <c:v>0</c:v>
                </c:pt>
                <c:pt idx="4099">
                  <c:v>0</c:v>
                </c:pt>
                <c:pt idx="4100">
                  <c:v>0</c:v>
                </c:pt>
                <c:pt idx="4101">
                  <c:v>0</c:v>
                </c:pt>
                <c:pt idx="4102">
                  <c:v>0</c:v>
                </c:pt>
                <c:pt idx="4103">
                  <c:v>0</c:v>
                </c:pt>
                <c:pt idx="4104">
                  <c:v>0</c:v>
                </c:pt>
                <c:pt idx="4105">
                  <c:v>0</c:v>
                </c:pt>
                <c:pt idx="4106">
                  <c:v>0</c:v>
                </c:pt>
                <c:pt idx="4107">
                  <c:v>0</c:v>
                </c:pt>
                <c:pt idx="4108">
                  <c:v>0</c:v>
                </c:pt>
                <c:pt idx="4109">
                  <c:v>0</c:v>
                </c:pt>
                <c:pt idx="4110">
                  <c:v>0</c:v>
                </c:pt>
                <c:pt idx="4111">
                  <c:v>0</c:v>
                </c:pt>
                <c:pt idx="4112">
                  <c:v>0</c:v>
                </c:pt>
                <c:pt idx="4113">
                  <c:v>0</c:v>
                </c:pt>
                <c:pt idx="4114">
                  <c:v>0</c:v>
                </c:pt>
                <c:pt idx="4115">
                  <c:v>0</c:v>
                </c:pt>
                <c:pt idx="4116">
                  <c:v>0</c:v>
                </c:pt>
                <c:pt idx="4117">
                  <c:v>0</c:v>
                </c:pt>
                <c:pt idx="4118">
                  <c:v>0</c:v>
                </c:pt>
                <c:pt idx="4119">
                  <c:v>0</c:v>
                </c:pt>
                <c:pt idx="4120">
                  <c:v>0</c:v>
                </c:pt>
                <c:pt idx="4121">
                  <c:v>0</c:v>
                </c:pt>
                <c:pt idx="4122">
                  <c:v>0</c:v>
                </c:pt>
                <c:pt idx="4123">
                  <c:v>0</c:v>
                </c:pt>
                <c:pt idx="4124">
                  <c:v>0</c:v>
                </c:pt>
                <c:pt idx="4125">
                  <c:v>0</c:v>
                </c:pt>
                <c:pt idx="4126">
                  <c:v>0</c:v>
                </c:pt>
                <c:pt idx="4127">
                  <c:v>0</c:v>
                </c:pt>
                <c:pt idx="4128">
                  <c:v>0</c:v>
                </c:pt>
                <c:pt idx="4129">
                  <c:v>0</c:v>
                </c:pt>
                <c:pt idx="4130">
                  <c:v>0</c:v>
                </c:pt>
                <c:pt idx="4131">
                  <c:v>0</c:v>
                </c:pt>
                <c:pt idx="4132">
                  <c:v>0</c:v>
                </c:pt>
                <c:pt idx="4133">
                  <c:v>0</c:v>
                </c:pt>
                <c:pt idx="4134">
                  <c:v>0</c:v>
                </c:pt>
                <c:pt idx="4135">
                  <c:v>0</c:v>
                </c:pt>
                <c:pt idx="4136">
                  <c:v>0</c:v>
                </c:pt>
                <c:pt idx="4137">
                  <c:v>0</c:v>
                </c:pt>
                <c:pt idx="4138">
                  <c:v>0</c:v>
                </c:pt>
                <c:pt idx="4139">
                  <c:v>0</c:v>
                </c:pt>
                <c:pt idx="4140">
                  <c:v>0</c:v>
                </c:pt>
                <c:pt idx="4141">
                  <c:v>0</c:v>
                </c:pt>
                <c:pt idx="4142">
                  <c:v>0</c:v>
                </c:pt>
                <c:pt idx="4143">
                  <c:v>0</c:v>
                </c:pt>
                <c:pt idx="4144">
                  <c:v>0</c:v>
                </c:pt>
                <c:pt idx="4145">
                  <c:v>0</c:v>
                </c:pt>
                <c:pt idx="4146">
                  <c:v>0</c:v>
                </c:pt>
                <c:pt idx="4147">
                  <c:v>0</c:v>
                </c:pt>
                <c:pt idx="4148">
                  <c:v>0</c:v>
                </c:pt>
                <c:pt idx="4149">
                  <c:v>0</c:v>
                </c:pt>
                <c:pt idx="4150">
                  <c:v>0</c:v>
                </c:pt>
                <c:pt idx="4151">
                  <c:v>0</c:v>
                </c:pt>
                <c:pt idx="4152">
                  <c:v>0</c:v>
                </c:pt>
                <c:pt idx="4153">
                  <c:v>0</c:v>
                </c:pt>
                <c:pt idx="4154">
                  <c:v>0</c:v>
                </c:pt>
                <c:pt idx="4155">
                  <c:v>0</c:v>
                </c:pt>
                <c:pt idx="4156">
                  <c:v>0</c:v>
                </c:pt>
                <c:pt idx="4157">
                  <c:v>0</c:v>
                </c:pt>
                <c:pt idx="4158">
                  <c:v>0</c:v>
                </c:pt>
                <c:pt idx="4159">
                  <c:v>0</c:v>
                </c:pt>
                <c:pt idx="4160">
                  <c:v>0</c:v>
                </c:pt>
                <c:pt idx="4161">
                  <c:v>0</c:v>
                </c:pt>
                <c:pt idx="4162">
                  <c:v>0</c:v>
                </c:pt>
                <c:pt idx="4163">
                  <c:v>0</c:v>
                </c:pt>
                <c:pt idx="4164">
                  <c:v>0</c:v>
                </c:pt>
                <c:pt idx="4165">
                  <c:v>0</c:v>
                </c:pt>
                <c:pt idx="4166">
                  <c:v>0</c:v>
                </c:pt>
                <c:pt idx="4167">
                  <c:v>0</c:v>
                </c:pt>
                <c:pt idx="4168">
                  <c:v>0</c:v>
                </c:pt>
                <c:pt idx="4169">
                  <c:v>0</c:v>
                </c:pt>
                <c:pt idx="4170">
                  <c:v>0</c:v>
                </c:pt>
                <c:pt idx="4171">
                  <c:v>0</c:v>
                </c:pt>
                <c:pt idx="4172">
                  <c:v>0</c:v>
                </c:pt>
                <c:pt idx="4173">
                  <c:v>0</c:v>
                </c:pt>
                <c:pt idx="4174">
                  <c:v>0</c:v>
                </c:pt>
                <c:pt idx="4175">
                  <c:v>0</c:v>
                </c:pt>
                <c:pt idx="4176">
                  <c:v>0</c:v>
                </c:pt>
                <c:pt idx="4177">
                  <c:v>0</c:v>
                </c:pt>
                <c:pt idx="4178">
                  <c:v>0</c:v>
                </c:pt>
                <c:pt idx="4179">
                  <c:v>0</c:v>
                </c:pt>
                <c:pt idx="4180">
                  <c:v>0</c:v>
                </c:pt>
                <c:pt idx="4181">
                  <c:v>0</c:v>
                </c:pt>
                <c:pt idx="4182">
                  <c:v>0</c:v>
                </c:pt>
                <c:pt idx="4183">
                  <c:v>0</c:v>
                </c:pt>
                <c:pt idx="4184">
                  <c:v>0</c:v>
                </c:pt>
                <c:pt idx="4185">
                  <c:v>0</c:v>
                </c:pt>
                <c:pt idx="4186">
                  <c:v>0</c:v>
                </c:pt>
                <c:pt idx="4187">
                  <c:v>0</c:v>
                </c:pt>
                <c:pt idx="4188">
                  <c:v>0</c:v>
                </c:pt>
                <c:pt idx="4189">
                  <c:v>0</c:v>
                </c:pt>
                <c:pt idx="4190">
                  <c:v>0</c:v>
                </c:pt>
                <c:pt idx="4191">
                  <c:v>0</c:v>
                </c:pt>
                <c:pt idx="4192">
                  <c:v>0</c:v>
                </c:pt>
                <c:pt idx="4193">
                  <c:v>0</c:v>
                </c:pt>
                <c:pt idx="4194">
                  <c:v>0</c:v>
                </c:pt>
                <c:pt idx="4195">
                  <c:v>0</c:v>
                </c:pt>
                <c:pt idx="4196">
                  <c:v>0</c:v>
                </c:pt>
                <c:pt idx="4197">
                  <c:v>0</c:v>
                </c:pt>
                <c:pt idx="4198">
                  <c:v>0</c:v>
                </c:pt>
                <c:pt idx="4199">
                  <c:v>0</c:v>
                </c:pt>
                <c:pt idx="4200">
                  <c:v>0</c:v>
                </c:pt>
                <c:pt idx="4201">
                  <c:v>0</c:v>
                </c:pt>
                <c:pt idx="4202">
                  <c:v>0</c:v>
                </c:pt>
                <c:pt idx="4203">
                  <c:v>0</c:v>
                </c:pt>
                <c:pt idx="4204">
                  <c:v>0</c:v>
                </c:pt>
                <c:pt idx="4205">
                  <c:v>0</c:v>
                </c:pt>
                <c:pt idx="4206">
                  <c:v>0</c:v>
                </c:pt>
                <c:pt idx="4207">
                  <c:v>0</c:v>
                </c:pt>
                <c:pt idx="4208">
                  <c:v>0</c:v>
                </c:pt>
                <c:pt idx="4209">
                  <c:v>0</c:v>
                </c:pt>
                <c:pt idx="4210">
                  <c:v>0</c:v>
                </c:pt>
                <c:pt idx="4211">
                  <c:v>0</c:v>
                </c:pt>
                <c:pt idx="4212">
                  <c:v>0</c:v>
                </c:pt>
                <c:pt idx="4213">
                  <c:v>0</c:v>
                </c:pt>
                <c:pt idx="4214">
                  <c:v>0</c:v>
                </c:pt>
                <c:pt idx="4215">
                  <c:v>0</c:v>
                </c:pt>
                <c:pt idx="4216">
                  <c:v>0</c:v>
                </c:pt>
                <c:pt idx="4217">
                  <c:v>0</c:v>
                </c:pt>
                <c:pt idx="4218">
                  <c:v>0</c:v>
                </c:pt>
                <c:pt idx="4219">
                  <c:v>0</c:v>
                </c:pt>
                <c:pt idx="4220">
                  <c:v>0</c:v>
                </c:pt>
                <c:pt idx="4221">
                  <c:v>0</c:v>
                </c:pt>
                <c:pt idx="4222">
                  <c:v>0</c:v>
                </c:pt>
                <c:pt idx="4223">
                  <c:v>0</c:v>
                </c:pt>
                <c:pt idx="4224">
                  <c:v>0</c:v>
                </c:pt>
                <c:pt idx="4225">
                  <c:v>0</c:v>
                </c:pt>
                <c:pt idx="4226">
                  <c:v>0</c:v>
                </c:pt>
                <c:pt idx="4227">
                  <c:v>0</c:v>
                </c:pt>
                <c:pt idx="4228">
                  <c:v>0</c:v>
                </c:pt>
                <c:pt idx="4229">
                  <c:v>0</c:v>
                </c:pt>
                <c:pt idx="4230">
                  <c:v>0</c:v>
                </c:pt>
                <c:pt idx="4231">
                  <c:v>0</c:v>
                </c:pt>
                <c:pt idx="4232">
                  <c:v>0</c:v>
                </c:pt>
                <c:pt idx="4233">
                  <c:v>0</c:v>
                </c:pt>
                <c:pt idx="4234">
                  <c:v>0</c:v>
                </c:pt>
                <c:pt idx="4235">
                  <c:v>0</c:v>
                </c:pt>
                <c:pt idx="4236">
                  <c:v>0</c:v>
                </c:pt>
                <c:pt idx="4237">
                  <c:v>0</c:v>
                </c:pt>
                <c:pt idx="4238">
                  <c:v>0</c:v>
                </c:pt>
                <c:pt idx="4239">
                  <c:v>0</c:v>
                </c:pt>
                <c:pt idx="4240">
                  <c:v>0</c:v>
                </c:pt>
                <c:pt idx="4241">
                  <c:v>0</c:v>
                </c:pt>
                <c:pt idx="4242">
                  <c:v>0</c:v>
                </c:pt>
                <c:pt idx="4243">
                  <c:v>0</c:v>
                </c:pt>
                <c:pt idx="4244">
                  <c:v>0</c:v>
                </c:pt>
                <c:pt idx="4245">
                  <c:v>0</c:v>
                </c:pt>
                <c:pt idx="4246">
                  <c:v>0</c:v>
                </c:pt>
                <c:pt idx="4247">
                  <c:v>0</c:v>
                </c:pt>
                <c:pt idx="4248">
                  <c:v>0</c:v>
                </c:pt>
                <c:pt idx="4249">
                  <c:v>0</c:v>
                </c:pt>
                <c:pt idx="4250">
                  <c:v>0</c:v>
                </c:pt>
                <c:pt idx="4251">
                  <c:v>0</c:v>
                </c:pt>
                <c:pt idx="4252">
                  <c:v>0</c:v>
                </c:pt>
                <c:pt idx="4253">
                  <c:v>0</c:v>
                </c:pt>
                <c:pt idx="4254">
                  <c:v>0</c:v>
                </c:pt>
                <c:pt idx="4255">
                  <c:v>0</c:v>
                </c:pt>
                <c:pt idx="4256">
                  <c:v>0</c:v>
                </c:pt>
                <c:pt idx="4257">
                  <c:v>0</c:v>
                </c:pt>
                <c:pt idx="4258">
                  <c:v>0</c:v>
                </c:pt>
                <c:pt idx="4259">
                  <c:v>0</c:v>
                </c:pt>
                <c:pt idx="4260">
                  <c:v>0</c:v>
                </c:pt>
                <c:pt idx="4261">
                  <c:v>0</c:v>
                </c:pt>
                <c:pt idx="4262">
                  <c:v>0</c:v>
                </c:pt>
                <c:pt idx="4263">
                  <c:v>0</c:v>
                </c:pt>
                <c:pt idx="4264">
                  <c:v>0</c:v>
                </c:pt>
                <c:pt idx="4265">
                  <c:v>0</c:v>
                </c:pt>
                <c:pt idx="4266">
                  <c:v>0</c:v>
                </c:pt>
                <c:pt idx="4267">
                  <c:v>0</c:v>
                </c:pt>
                <c:pt idx="4268">
                  <c:v>0</c:v>
                </c:pt>
                <c:pt idx="4269">
                  <c:v>0</c:v>
                </c:pt>
                <c:pt idx="4270">
                  <c:v>0</c:v>
                </c:pt>
                <c:pt idx="4271">
                  <c:v>0</c:v>
                </c:pt>
                <c:pt idx="4272">
                  <c:v>0</c:v>
                </c:pt>
                <c:pt idx="4273">
                  <c:v>0</c:v>
                </c:pt>
                <c:pt idx="4274">
                  <c:v>0</c:v>
                </c:pt>
                <c:pt idx="4275">
                  <c:v>0</c:v>
                </c:pt>
                <c:pt idx="4276">
                  <c:v>0</c:v>
                </c:pt>
                <c:pt idx="4277">
                  <c:v>0</c:v>
                </c:pt>
                <c:pt idx="4278">
                  <c:v>0</c:v>
                </c:pt>
                <c:pt idx="4279">
                  <c:v>0</c:v>
                </c:pt>
                <c:pt idx="4280">
                  <c:v>0</c:v>
                </c:pt>
                <c:pt idx="4281">
                  <c:v>0</c:v>
                </c:pt>
                <c:pt idx="4282">
                  <c:v>0</c:v>
                </c:pt>
                <c:pt idx="4283">
                  <c:v>0</c:v>
                </c:pt>
                <c:pt idx="4284">
                  <c:v>0</c:v>
                </c:pt>
                <c:pt idx="4285">
                  <c:v>0</c:v>
                </c:pt>
                <c:pt idx="4286">
                  <c:v>0</c:v>
                </c:pt>
                <c:pt idx="4287">
                  <c:v>0</c:v>
                </c:pt>
                <c:pt idx="4288">
                  <c:v>0</c:v>
                </c:pt>
                <c:pt idx="4289">
                  <c:v>0</c:v>
                </c:pt>
                <c:pt idx="4290">
                  <c:v>0</c:v>
                </c:pt>
                <c:pt idx="4291">
                  <c:v>0</c:v>
                </c:pt>
                <c:pt idx="4292">
                  <c:v>0</c:v>
                </c:pt>
                <c:pt idx="4293">
                  <c:v>0</c:v>
                </c:pt>
                <c:pt idx="4294">
                  <c:v>0</c:v>
                </c:pt>
                <c:pt idx="4295">
                  <c:v>0</c:v>
                </c:pt>
                <c:pt idx="4296">
                  <c:v>0</c:v>
                </c:pt>
                <c:pt idx="4297">
                  <c:v>0</c:v>
                </c:pt>
                <c:pt idx="4298">
                  <c:v>0</c:v>
                </c:pt>
                <c:pt idx="4299">
                  <c:v>0</c:v>
                </c:pt>
                <c:pt idx="4300">
                  <c:v>0</c:v>
                </c:pt>
                <c:pt idx="4301">
                  <c:v>0</c:v>
                </c:pt>
                <c:pt idx="4302">
                  <c:v>0</c:v>
                </c:pt>
                <c:pt idx="4303">
                  <c:v>0</c:v>
                </c:pt>
                <c:pt idx="4304">
                  <c:v>0</c:v>
                </c:pt>
                <c:pt idx="4305">
                  <c:v>0</c:v>
                </c:pt>
                <c:pt idx="4306">
                  <c:v>0</c:v>
                </c:pt>
                <c:pt idx="4307">
                  <c:v>0</c:v>
                </c:pt>
                <c:pt idx="4308">
                  <c:v>0</c:v>
                </c:pt>
                <c:pt idx="4309">
                  <c:v>0</c:v>
                </c:pt>
                <c:pt idx="4310">
                  <c:v>0</c:v>
                </c:pt>
                <c:pt idx="4311">
                  <c:v>0</c:v>
                </c:pt>
                <c:pt idx="4312">
                  <c:v>0</c:v>
                </c:pt>
                <c:pt idx="4313">
                  <c:v>0</c:v>
                </c:pt>
                <c:pt idx="4314">
                  <c:v>0</c:v>
                </c:pt>
                <c:pt idx="4315">
                  <c:v>0</c:v>
                </c:pt>
                <c:pt idx="4316">
                  <c:v>0</c:v>
                </c:pt>
                <c:pt idx="4317">
                  <c:v>0</c:v>
                </c:pt>
                <c:pt idx="4318">
                  <c:v>0</c:v>
                </c:pt>
                <c:pt idx="4319">
                  <c:v>0</c:v>
                </c:pt>
                <c:pt idx="4320">
                  <c:v>0</c:v>
                </c:pt>
                <c:pt idx="4321">
                  <c:v>0</c:v>
                </c:pt>
                <c:pt idx="4322">
                  <c:v>0</c:v>
                </c:pt>
                <c:pt idx="4323">
                  <c:v>0</c:v>
                </c:pt>
                <c:pt idx="4324">
                  <c:v>0</c:v>
                </c:pt>
                <c:pt idx="4325">
                  <c:v>0</c:v>
                </c:pt>
                <c:pt idx="4326">
                  <c:v>0</c:v>
                </c:pt>
                <c:pt idx="4327">
                  <c:v>0</c:v>
                </c:pt>
                <c:pt idx="4328">
                  <c:v>0</c:v>
                </c:pt>
                <c:pt idx="4329">
                  <c:v>0</c:v>
                </c:pt>
                <c:pt idx="4330">
                  <c:v>0</c:v>
                </c:pt>
                <c:pt idx="4331">
                  <c:v>0</c:v>
                </c:pt>
                <c:pt idx="4332">
                  <c:v>0</c:v>
                </c:pt>
                <c:pt idx="4333">
                  <c:v>0</c:v>
                </c:pt>
                <c:pt idx="4334">
                  <c:v>0</c:v>
                </c:pt>
                <c:pt idx="4335">
                  <c:v>0</c:v>
                </c:pt>
                <c:pt idx="4336">
                  <c:v>0</c:v>
                </c:pt>
                <c:pt idx="4337">
                  <c:v>0</c:v>
                </c:pt>
                <c:pt idx="4338">
                  <c:v>0</c:v>
                </c:pt>
                <c:pt idx="4339">
                  <c:v>0</c:v>
                </c:pt>
                <c:pt idx="4340">
                  <c:v>0</c:v>
                </c:pt>
                <c:pt idx="4341">
                  <c:v>0</c:v>
                </c:pt>
                <c:pt idx="4342">
                  <c:v>0</c:v>
                </c:pt>
                <c:pt idx="4343">
                  <c:v>0</c:v>
                </c:pt>
                <c:pt idx="4344">
                  <c:v>0</c:v>
                </c:pt>
                <c:pt idx="4345">
                  <c:v>0</c:v>
                </c:pt>
                <c:pt idx="4346">
                  <c:v>0</c:v>
                </c:pt>
                <c:pt idx="4347">
                  <c:v>0</c:v>
                </c:pt>
                <c:pt idx="4348">
                  <c:v>0</c:v>
                </c:pt>
                <c:pt idx="4349">
                  <c:v>0</c:v>
                </c:pt>
                <c:pt idx="4350">
                  <c:v>0</c:v>
                </c:pt>
                <c:pt idx="4351">
                  <c:v>0</c:v>
                </c:pt>
                <c:pt idx="4352">
                  <c:v>0</c:v>
                </c:pt>
                <c:pt idx="4353">
                  <c:v>0</c:v>
                </c:pt>
                <c:pt idx="4354">
                  <c:v>0</c:v>
                </c:pt>
                <c:pt idx="4355">
                  <c:v>0</c:v>
                </c:pt>
                <c:pt idx="4356">
                  <c:v>0</c:v>
                </c:pt>
                <c:pt idx="4357">
                  <c:v>0</c:v>
                </c:pt>
                <c:pt idx="4358">
                  <c:v>0</c:v>
                </c:pt>
                <c:pt idx="4359">
                  <c:v>0</c:v>
                </c:pt>
                <c:pt idx="4360">
                  <c:v>0</c:v>
                </c:pt>
                <c:pt idx="4361">
                  <c:v>0</c:v>
                </c:pt>
                <c:pt idx="4362">
                  <c:v>0</c:v>
                </c:pt>
                <c:pt idx="4363">
                  <c:v>0</c:v>
                </c:pt>
                <c:pt idx="4364">
                  <c:v>0</c:v>
                </c:pt>
                <c:pt idx="4365">
                  <c:v>0</c:v>
                </c:pt>
                <c:pt idx="4366">
                  <c:v>0</c:v>
                </c:pt>
                <c:pt idx="4367">
                  <c:v>0</c:v>
                </c:pt>
                <c:pt idx="4368">
                  <c:v>0</c:v>
                </c:pt>
                <c:pt idx="4369">
                  <c:v>0</c:v>
                </c:pt>
                <c:pt idx="4370">
                  <c:v>0</c:v>
                </c:pt>
                <c:pt idx="4371">
                  <c:v>0</c:v>
                </c:pt>
                <c:pt idx="4372">
                  <c:v>0</c:v>
                </c:pt>
                <c:pt idx="4373">
                  <c:v>0</c:v>
                </c:pt>
                <c:pt idx="4374">
                  <c:v>0</c:v>
                </c:pt>
                <c:pt idx="4375">
                  <c:v>0</c:v>
                </c:pt>
                <c:pt idx="4376">
                  <c:v>0</c:v>
                </c:pt>
                <c:pt idx="4377">
                  <c:v>0</c:v>
                </c:pt>
                <c:pt idx="4378">
                  <c:v>0</c:v>
                </c:pt>
                <c:pt idx="4379">
                  <c:v>0</c:v>
                </c:pt>
                <c:pt idx="4380">
                  <c:v>0</c:v>
                </c:pt>
                <c:pt idx="4381">
                  <c:v>0</c:v>
                </c:pt>
                <c:pt idx="4382">
                  <c:v>0</c:v>
                </c:pt>
                <c:pt idx="4383">
                  <c:v>0</c:v>
                </c:pt>
                <c:pt idx="4384">
                  <c:v>0</c:v>
                </c:pt>
                <c:pt idx="4385">
                  <c:v>0</c:v>
                </c:pt>
                <c:pt idx="4386">
                  <c:v>0</c:v>
                </c:pt>
                <c:pt idx="4387">
                  <c:v>0</c:v>
                </c:pt>
                <c:pt idx="4388">
                  <c:v>0</c:v>
                </c:pt>
                <c:pt idx="4389">
                  <c:v>0</c:v>
                </c:pt>
                <c:pt idx="4390">
                  <c:v>0</c:v>
                </c:pt>
                <c:pt idx="4391">
                  <c:v>0</c:v>
                </c:pt>
                <c:pt idx="4392">
                  <c:v>0</c:v>
                </c:pt>
                <c:pt idx="4393">
                  <c:v>0</c:v>
                </c:pt>
                <c:pt idx="4394">
                  <c:v>0</c:v>
                </c:pt>
                <c:pt idx="4395">
                  <c:v>0</c:v>
                </c:pt>
                <c:pt idx="4396">
                  <c:v>0</c:v>
                </c:pt>
                <c:pt idx="4397">
                  <c:v>0</c:v>
                </c:pt>
                <c:pt idx="4398">
                  <c:v>0</c:v>
                </c:pt>
                <c:pt idx="4399">
                  <c:v>0</c:v>
                </c:pt>
                <c:pt idx="4400">
                  <c:v>0</c:v>
                </c:pt>
                <c:pt idx="4401">
                  <c:v>0</c:v>
                </c:pt>
                <c:pt idx="4402">
                  <c:v>0</c:v>
                </c:pt>
                <c:pt idx="4403">
                  <c:v>0</c:v>
                </c:pt>
                <c:pt idx="4404">
                  <c:v>0</c:v>
                </c:pt>
                <c:pt idx="4405">
                  <c:v>0</c:v>
                </c:pt>
                <c:pt idx="4406">
                  <c:v>0</c:v>
                </c:pt>
                <c:pt idx="4407">
                  <c:v>0</c:v>
                </c:pt>
                <c:pt idx="4408">
                  <c:v>0</c:v>
                </c:pt>
                <c:pt idx="4409">
                  <c:v>0</c:v>
                </c:pt>
                <c:pt idx="4410">
                  <c:v>0</c:v>
                </c:pt>
                <c:pt idx="4411">
                  <c:v>0</c:v>
                </c:pt>
                <c:pt idx="4412">
                  <c:v>0</c:v>
                </c:pt>
                <c:pt idx="4413">
                  <c:v>0</c:v>
                </c:pt>
                <c:pt idx="4414">
                  <c:v>0</c:v>
                </c:pt>
                <c:pt idx="4415">
                  <c:v>0</c:v>
                </c:pt>
                <c:pt idx="4416">
                  <c:v>0</c:v>
                </c:pt>
                <c:pt idx="4417">
                  <c:v>0</c:v>
                </c:pt>
                <c:pt idx="4418">
                  <c:v>0</c:v>
                </c:pt>
                <c:pt idx="4419">
                  <c:v>0</c:v>
                </c:pt>
                <c:pt idx="4420">
                  <c:v>0</c:v>
                </c:pt>
                <c:pt idx="4421">
                  <c:v>0</c:v>
                </c:pt>
                <c:pt idx="4422">
                  <c:v>0</c:v>
                </c:pt>
                <c:pt idx="4423">
                  <c:v>0</c:v>
                </c:pt>
                <c:pt idx="4424">
                  <c:v>0</c:v>
                </c:pt>
                <c:pt idx="4425">
                  <c:v>0</c:v>
                </c:pt>
                <c:pt idx="4426">
                  <c:v>0</c:v>
                </c:pt>
                <c:pt idx="4427">
                  <c:v>0</c:v>
                </c:pt>
                <c:pt idx="4428">
                  <c:v>0</c:v>
                </c:pt>
                <c:pt idx="4429">
                  <c:v>0</c:v>
                </c:pt>
                <c:pt idx="4430">
                  <c:v>0</c:v>
                </c:pt>
                <c:pt idx="4431">
                  <c:v>0</c:v>
                </c:pt>
                <c:pt idx="4432">
                  <c:v>0</c:v>
                </c:pt>
                <c:pt idx="4433">
                  <c:v>0</c:v>
                </c:pt>
                <c:pt idx="4434">
                  <c:v>0</c:v>
                </c:pt>
                <c:pt idx="4435">
                  <c:v>0</c:v>
                </c:pt>
                <c:pt idx="4436">
                  <c:v>0</c:v>
                </c:pt>
                <c:pt idx="4437">
                  <c:v>0</c:v>
                </c:pt>
                <c:pt idx="4438">
                  <c:v>0</c:v>
                </c:pt>
                <c:pt idx="4439">
                  <c:v>0</c:v>
                </c:pt>
                <c:pt idx="4440">
                  <c:v>0</c:v>
                </c:pt>
                <c:pt idx="4441">
                  <c:v>0</c:v>
                </c:pt>
                <c:pt idx="4442">
                  <c:v>0</c:v>
                </c:pt>
                <c:pt idx="4443">
                  <c:v>0</c:v>
                </c:pt>
                <c:pt idx="4444">
                  <c:v>0</c:v>
                </c:pt>
                <c:pt idx="4445">
                  <c:v>0</c:v>
                </c:pt>
                <c:pt idx="4446">
                  <c:v>0</c:v>
                </c:pt>
                <c:pt idx="4447">
                  <c:v>0</c:v>
                </c:pt>
                <c:pt idx="4448">
                  <c:v>0</c:v>
                </c:pt>
                <c:pt idx="4449">
                  <c:v>0</c:v>
                </c:pt>
                <c:pt idx="4450">
                  <c:v>0</c:v>
                </c:pt>
                <c:pt idx="4451">
                  <c:v>0</c:v>
                </c:pt>
                <c:pt idx="4452">
                  <c:v>0</c:v>
                </c:pt>
                <c:pt idx="4453">
                  <c:v>0</c:v>
                </c:pt>
                <c:pt idx="4454">
                  <c:v>0</c:v>
                </c:pt>
                <c:pt idx="4455">
                  <c:v>0</c:v>
                </c:pt>
                <c:pt idx="4456">
                  <c:v>0</c:v>
                </c:pt>
                <c:pt idx="4457">
                  <c:v>0</c:v>
                </c:pt>
                <c:pt idx="4458">
                  <c:v>0</c:v>
                </c:pt>
                <c:pt idx="4459">
                  <c:v>0</c:v>
                </c:pt>
                <c:pt idx="4460">
                  <c:v>0</c:v>
                </c:pt>
                <c:pt idx="4461">
                  <c:v>0</c:v>
                </c:pt>
                <c:pt idx="4462">
                  <c:v>0</c:v>
                </c:pt>
                <c:pt idx="4463">
                  <c:v>0</c:v>
                </c:pt>
                <c:pt idx="4464">
                  <c:v>0</c:v>
                </c:pt>
                <c:pt idx="4465">
                  <c:v>0</c:v>
                </c:pt>
                <c:pt idx="4466">
                  <c:v>0</c:v>
                </c:pt>
                <c:pt idx="4467">
                  <c:v>0</c:v>
                </c:pt>
                <c:pt idx="4468">
                  <c:v>0</c:v>
                </c:pt>
                <c:pt idx="4469">
                  <c:v>0</c:v>
                </c:pt>
                <c:pt idx="4470">
                  <c:v>0</c:v>
                </c:pt>
                <c:pt idx="4471">
                  <c:v>0</c:v>
                </c:pt>
                <c:pt idx="4472">
                  <c:v>0</c:v>
                </c:pt>
                <c:pt idx="4473">
                  <c:v>0</c:v>
                </c:pt>
                <c:pt idx="4474">
                  <c:v>0</c:v>
                </c:pt>
                <c:pt idx="4475">
                  <c:v>0</c:v>
                </c:pt>
                <c:pt idx="4476">
                  <c:v>0</c:v>
                </c:pt>
                <c:pt idx="4477">
                  <c:v>0</c:v>
                </c:pt>
                <c:pt idx="4478">
                  <c:v>0</c:v>
                </c:pt>
                <c:pt idx="4479">
                  <c:v>0</c:v>
                </c:pt>
                <c:pt idx="4480">
                  <c:v>0</c:v>
                </c:pt>
                <c:pt idx="4481">
                  <c:v>0</c:v>
                </c:pt>
                <c:pt idx="4482">
                  <c:v>0</c:v>
                </c:pt>
                <c:pt idx="4483">
                  <c:v>0</c:v>
                </c:pt>
                <c:pt idx="4484">
                  <c:v>0</c:v>
                </c:pt>
                <c:pt idx="4485">
                  <c:v>0</c:v>
                </c:pt>
                <c:pt idx="4486">
                  <c:v>0</c:v>
                </c:pt>
                <c:pt idx="4487">
                  <c:v>0</c:v>
                </c:pt>
                <c:pt idx="4488">
                  <c:v>0</c:v>
                </c:pt>
                <c:pt idx="4489">
                  <c:v>0</c:v>
                </c:pt>
                <c:pt idx="4490">
                  <c:v>0</c:v>
                </c:pt>
                <c:pt idx="4491">
                  <c:v>0</c:v>
                </c:pt>
                <c:pt idx="4492">
                  <c:v>0</c:v>
                </c:pt>
                <c:pt idx="4493">
                  <c:v>0</c:v>
                </c:pt>
                <c:pt idx="4494">
                  <c:v>0</c:v>
                </c:pt>
                <c:pt idx="4495">
                  <c:v>0</c:v>
                </c:pt>
                <c:pt idx="4496">
                  <c:v>0</c:v>
                </c:pt>
                <c:pt idx="4497">
                  <c:v>0</c:v>
                </c:pt>
                <c:pt idx="4498">
                  <c:v>0</c:v>
                </c:pt>
                <c:pt idx="4499">
                  <c:v>0</c:v>
                </c:pt>
                <c:pt idx="4500">
                  <c:v>0</c:v>
                </c:pt>
                <c:pt idx="4501">
                  <c:v>0</c:v>
                </c:pt>
                <c:pt idx="4502">
                  <c:v>0</c:v>
                </c:pt>
                <c:pt idx="4503">
                  <c:v>0</c:v>
                </c:pt>
                <c:pt idx="4504">
                  <c:v>0</c:v>
                </c:pt>
                <c:pt idx="4505">
                  <c:v>0</c:v>
                </c:pt>
                <c:pt idx="4506">
                  <c:v>0</c:v>
                </c:pt>
                <c:pt idx="4507">
                  <c:v>0</c:v>
                </c:pt>
                <c:pt idx="4508">
                  <c:v>0</c:v>
                </c:pt>
                <c:pt idx="4509">
                  <c:v>0</c:v>
                </c:pt>
                <c:pt idx="4510">
                  <c:v>0</c:v>
                </c:pt>
                <c:pt idx="4511">
                  <c:v>0</c:v>
                </c:pt>
                <c:pt idx="4512">
                  <c:v>0</c:v>
                </c:pt>
                <c:pt idx="4513">
                  <c:v>0</c:v>
                </c:pt>
                <c:pt idx="4514">
                  <c:v>0</c:v>
                </c:pt>
                <c:pt idx="4515">
                  <c:v>0</c:v>
                </c:pt>
                <c:pt idx="4516">
                  <c:v>0</c:v>
                </c:pt>
                <c:pt idx="4517">
                  <c:v>0</c:v>
                </c:pt>
                <c:pt idx="4518">
                  <c:v>0</c:v>
                </c:pt>
                <c:pt idx="4519">
                  <c:v>0</c:v>
                </c:pt>
                <c:pt idx="4520">
                  <c:v>0</c:v>
                </c:pt>
                <c:pt idx="4521">
                  <c:v>0</c:v>
                </c:pt>
                <c:pt idx="4522">
                  <c:v>0</c:v>
                </c:pt>
                <c:pt idx="4523">
                  <c:v>0</c:v>
                </c:pt>
                <c:pt idx="4524">
                  <c:v>0</c:v>
                </c:pt>
                <c:pt idx="4525">
                  <c:v>0</c:v>
                </c:pt>
                <c:pt idx="4526">
                  <c:v>0</c:v>
                </c:pt>
                <c:pt idx="4527">
                  <c:v>0</c:v>
                </c:pt>
                <c:pt idx="4528">
                  <c:v>0</c:v>
                </c:pt>
                <c:pt idx="4529">
                  <c:v>0</c:v>
                </c:pt>
                <c:pt idx="4530">
                  <c:v>0</c:v>
                </c:pt>
                <c:pt idx="4531">
                  <c:v>0</c:v>
                </c:pt>
                <c:pt idx="4532">
                  <c:v>0</c:v>
                </c:pt>
                <c:pt idx="4533">
                  <c:v>0</c:v>
                </c:pt>
                <c:pt idx="4534">
                  <c:v>0</c:v>
                </c:pt>
                <c:pt idx="4535">
                  <c:v>0</c:v>
                </c:pt>
                <c:pt idx="4536">
                  <c:v>0</c:v>
                </c:pt>
                <c:pt idx="4537">
                  <c:v>0</c:v>
                </c:pt>
                <c:pt idx="4538">
                  <c:v>0</c:v>
                </c:pt>
                <c:pt idx="4539">
                  <c:v>0</c:v>
                </c:pt>
                <c:pt idx="4540">
                  <c:v>0</c:v>
                </c:pt>
                <c:pt idx="4541">
                  <c:v>0</c:v>
                </c:pt>
                <c:pt idx="4542">
                  <c:v>0</c:v>
                </c:pt>
                <c:pt idx="4543">
                  <c:v>0</c:v>
                </c:pt>
                <c:pt idx="4544">
                  <c:v>0</c:v>
                </c:pt>
                <c:pt idx="4545">
                  <c:v>0</c:v>
                </c:pt>
                <c:pt idx="4546">
                  <c:v>0</c:v>
                </c:pt>
                <c:pt idx="4547">
                  <c:v>0</c:v>
                </c:pt>
                <c:pt idx="4548">
                  <c:v>0</c:v>
                </c:pt>
                <c:pt idx="4549">
                  <c:v>0</c:v>
                </c:pt>
                <c:pt idx="4550">
                  <c:v>0</c:v>
                </c:pt>
                <c:pt idx="4551">
                  <c:v>0</c:v>
                </c:pt>
                <c:pt idx="4552">
                  <c:v>0</c:v>
                </c:pt>
                <c:pt idx="4553">
                  <c:v>0</c:v>
                </c:pt>
                <c:pt idx="4554">
                  <c:v>0</c:v>
                </c:pt>
                <c:pt idx="4555">
                  <c:v>0</c:v>
                </c:pt>
                <c:pt idx="4556">
                  <c:v>0</c:v>
                </c:pt>
                <c:pt idx="4557">
                  <c:v>0</c:v>
                </c:pt>
                <c:pt idx="4558">
                  <c:v>0</c:v>
                </c:pt>
                <c:pt idx="4559">
                  <c:v>0</c:v>
                </c:pt>
                <c:pt idx="4560">
                  <c:v>0</c:v>
                </c:pt>
                <c:pt idx="4561">
                  <c:v>0</c:v>
                </c:pt>
                <c:pt idx="4562">
                  <c:v>0</c:v>
                </c:pt>
                <c:pt idx="4563">
                  <c:v>0</c:v>
                </c:pt>
                <c:pt idx="4564">
                  <c:v>0</c:v>
                </c:pt>
                <c:pt idx="4565">
                  <c:v>0</c:v>
                </c:pt>
                <c:pt idx="4566">
                  <c:v>0</c:v>
                </c:pt>
                <c:pt idx="4567">
                  <c:v>0</c:v>
                </c:pt>
                <c:pt idx="4568">
                  <c:v>0</c:v>
                </c:pt>
                <c:pt idx="4569">
                  <c:v>0</c:v>
                </c:pt>
                <c:pt idx="4570">
                  <c:v>0</c:v>
                </c:pt>
                <c:pt idx="4571">
                  <c:v>0</c:v>
                </c:pt>
                <c:pt idx="4572">
                  <c:v>0</c:v>
                </c:pt>
                <c:pt idx="4573">
                  <c:v>0</c:v>
                </c:pt>
                <c:pt idx="4574">
                  <c:v>0</c:v>
                </c:pt>
                <c:pt idx="4575">
                  <c:v>0</c:v>
                </c:pt>
                <c:pt idx="4576">
                  <c:v>0</c:v>
                </c:pt>
                <c:pt idx="4577">
                  <c:v>0</c:v>
                </c:pt>
                <c:pt idx="4578">
                  <c:v>0</c:v>
                </c:pt>
                <c:pt idx="4579">
                  <c:v>0</c:v>
                </c:pt>
                <c:pt idx="4580">
                  <c:v>0</c:v>
                </c:pt>
                <c:pt idx="4581">
                  <c:v>0</c:v>
                </c:pt>
                <c:pt idx="4582">
                  <c:v>0</c:v>
                </c:pt>
                <c:pt idx="4583">
                  <c:v>0</c:v>
                </c:pt>
                <c:pt idx="4584">
                  <c:v>0</c:v>
                </c:pt>
                <c:pt idx="4585">
                  <c:v>0</c:v>
                </c:pt>
                <c:pt idx="4586">
                  <c:v>0</c:v>
                </c:pt>
                <c:pt idx="4587">
                  <c:v>0</c:v>
                </c:pt>
                <c:pt idx="4588">
                  <c:v>0</c:v>
                </c:pt>
                <c:pt idx="4589">
                  <c:v>0</c:v>
                </c:pt>
                <c:pt idx="4590">
                  <c:v>0</c:v>
                </c:pt>
                <c:pt idx="4591">
                  <c:v>0</c:v>
                </c:pt>
                <c:pt idx="4592">
                  <c:v>0</c:v>
                </c:pt>
                <c:pt idx="4593">
                  <c:v>0</c:v>
                </c:pt>
                <c:pt idx="4594">
                  <c:v>0</c:v>
                </c:pt>
                <c:pt idx="4595">
                  <c:v>0</c:v>
                </c:pt>
                <c:pt idx="4596">
                  <c:v>0</c:v>
                </c:pt>
                <c:pt idx="4597">
                  <c:v>0</c:v>
                </c:pt>
                <c:pt idx="4598">
                  <c:v>0</c:v>
                </c:pt>
                <c:pt idx="4599">
                  <c:v>0</c:v>
                </c:pt>
                <c:pt idx="4600">
                  <c:v>0</c:v>
                </c:pt>
                <c:pt idx="4601">
                  <c:v>0</c:v>
                </c:pt>
                <c:pt idx="4602">
                  <c:v>0</c:v>
                </c:pt>
                <c:pt idx="4603">
                  <c:v>0</c:v>
                </c:pt>
                <c:pt idx="4604">
                  <c:v>0</c:v>
                </c:pt>
                <c:pt idx="4605">
                  <c:v>0</c:v>
                </c:pt>
                <c:pt idx="4606">
                  <c:v>0</c:v>
                </c:pt>
                <c:pt idx="4607">
                  <c:v>0</c:v>
                </c:pt>
                <c:pt idx="4608">
                  <c:v>0</c:v>
                </c:pt>
                <c:pt idx="4609">
                  <c:v>0</c:v>
                </c:pt>
                <c:pt idx="4610">
                  <c:v>0</c:v>
                </c:pt>
                <c:pt idx="4611">
                  <c:v>0</c:v>
                </c:pt>
                <c:pt idx="4612">
                  <c:v>0</c:v>
                </c:pt>
                <c:pt idx="4613">
                  <c:v>0</c:v>
                </c:pt>
                <c:pt idx="4614">
                  <c:v>0</c:v>
                </c:pt>
                <c:pt idx="4615">
                  <c:v>0</c:v>
                </c:pt>
                <c:pt idx="4616">
                  <c:v>0</c:v>
                </c:pt>
                <c:pt idx="4617">
                  <c:v>0</c:v>
                </c:pt>
                <c:pt idx="4618">
                  <c:v>0</c:v>
                </c:pt>
                <c:pt idx="4619">
                  <c:v>0</c:v>
                </c:pt>
                <c:pt idx="4620">
                  <c:v>0</c:v>
                </c:pt>
                <c:pt idx="4621">
                  <c:v>0</c:v>
                </c:pt>
                <c:pt idx="4622">
                  <c:v>0</c:v>
                </c:pt>
                <c:pt idx="4623">
                  <c:v>0</c:v>
                </c:pt>
                <c:pt idx="4624">
                  <c:v>0</c:v>
                </c:pt>
                <c:pt idx="4625">
                  <c:v>0</c:v>
                </c:pt>
                <c:pt idx="4626">
                  <c:v>0</c:v>
                </c:pt>
                <c:pt idx="4627">
                  <c:v>0</c:v>
                </c:pt>
                <c:pt idx="4628">
                  <c:v>0</c:v>
                </c:pt>
                <c:pt idx="4629">
                  <c:v>0</c:v>
                </c:pt>
                <c:pt idx="4630">
                  <c:v>0</c:v>
                </c:pt>
                <c:pt idx="4631">
                  <c:v>0</c:v>
                </c:pt>
                <c:pt idx="4632">
                  <c:v>0</c:v>
                </c:pt>
                <c:pt idx="4633">
                  <c:v>0</c:v>
                </c:pt>
                <c:pt idx="4634">
                  <c:v>0</c:v>
                </c:pt>
                <c:pt idx="4635">
                  <c:v>0</c:v>
                </c:pt>
                <c:pt idx="4636">
                  <c:v>0</c:v>
                </c:pt>
                <c:pt idx="4637">
                  <c:v>0</c:v>
                </c:pt>
                <c:pt idx="4638">
                  <c:v>0</c:v>
                </c:pt>
                <c:pt idx="4639">
                  <c:v>0</c:v>
                </c:pt>
                <c:pt idx="4640">
                  <c:v>0</c:v>
                </c:pt>
                <c:pt idx="4641">
                  <c:v>0</c:v>
                </c:pt>
                <c:pt idx="4642">
                  <c:v>0</c:v>
                </c:pt>
                <c:pt idx="4643">
                  <c:v>0</c:v>
                </c:pt>
                <c:pt idx="4644">
                  <c:v>0</c:v>
                </c:pt>
                <c:pt idx="4645">
                  <c:v>0</c:v>
                </c:pt>
                <c:pt idx="4646">
                  <c:v>0</c:v>
                </c:pt>
                <c:pt idx="4647">
                  <c:v>0</c:v>
                </c:pt>
                <c:pt idx="4648">
                  <c:v>0</c:v>
                </c:pt>
                <c:pt idx="4649">
                  <c:v>0</c:v>
                </c:pt>
                <c:pt idx="4650">
                  <c:v>0</c:v>
                </c:pt>
                <c:pt idx="4651">
                  <c:v>0</c:v>
                </c:pt>
                <c:pt idx="4652">
                  <c:v>0</c:v>
                </c:pt>
                <c:pt idx="4653">
                  <c:v>0</c:v>
                </c:pt>
                <c:pt idx="4654">
                  <c:v>0</c:v>
                </c:pt>
                <c:pt idx="4655">
                  <c:v>0</c:v>
                </c:pt>
                <c:pt idx="4656">
                  <c:v>0</c:v>
                </c:pt>
                <c:pt idx="4657">
                  <c:v>0</c:v>
                </c:pt>
                <c:pt idx="4658">
                  <c:v>0</c:v>
                </c:pt>
                <c:pt idx="4659">
                  <c:v>0</c:v>
                </c:pt>
                <c:pt idx="4660">
                  <c:v>0</c:v>
                </c:pt>
                <c:pt idx="4661">
                  <c:v>0</c:v>
                </c:pt>
                <c:pt idx="4662">
                  <c:v>0</c:v>
                </c:pt>
                <c:pt idx="4663">
                  <c:v>0</c:v>
                </c:pt>
                <c:pt idx="4664">
                  <c:v>0</c:v>
                </c:pt>
                <c:pt idx="4665">
                  <c:v>0</c:v>
                </c:pt>
                <c:pt idx="4666">
                  <c:v>0</c:v>
                </c:pt>
                <c:pt idx="4667">
                  <c:v>0</c:v>
                </c:pt>
                <c:pt idx="4668">
                  <c:v>0</c:v>
                </c:pt>
                <c:pt idx="4669">
                  <c:v>0</c:v>
                </c:pt>
                <c:pt idx="4670">
                  <c:v>0</c:v>
                </c:pt>
                <c:pt idx="4671">
                  <c:v>0</c:v>
                </c:pt>
                <c:pt idx="4672">
                  <c:v>0</c:v>
                </c:pt>
                <c:pt idx="4673">
                  <c:v>0</c:v>
                </c:pt>
                <c:pt idx="4674">
                  <c:v>0</c:v>
                </c:pt>
                <c:pt idx="4675">
                  <c:v>0</c:v>
                </c:pt>
                <c:pt idx="4676">
                  <c:v>0</c:v>
                </c:pt>
                <c:pt idx="4677">
                  <c:v>0</c:v>
                </c:pt>
                <c:pt idx="4678">
                  <c:v>0</c:v>
                </c:pt>
                <c:pt idx="4679">
                  <c:v>0</c:v>
                </c:pt>
                <c:pt idx="4680">
                  <c:v>0</c:v>
                </c:pt>
                <c:pt idx="4681">
                  <c:v>0</c:v>
                </c:pt>
                <c:pt idx="4682">
                  <c:v>0</c:v>
                </c:pt>
                <c:pt idx="4683">
                  <c:v>0</c:v>
                </c:pt>
                <c:pt idx="4684">
                  <c:v>0</c:v>
                </c:pt>
                <c:pt idx="4685">
                  <c:v>0</c:v>
                </c:pt>
                <c:pt idx="4686">
                  <c:v>0</c:v>
                </c:pt>
                <c:pt idx="4687">
                  <c:v>0</c:v>
                </c:pt>
                <c:pt idx="4688">
                  <c:v>0</c:v>
                </c:pt>
                <c:pt idx="4689">
                  <c:v>0</c:v>
                </c:pt>
                <c:pt idx="4690">
                  <c:v>0</c:v>
                </c:pt>
                <c:pt idx="4691">
                  <c:v>0</c:v>
                </c:pt>
                <c:pt idx="4692">
                  <c:v>0</c:v>
                </c:pt>
                <c:pt idx="4693">
                  <c:v>0</c:v>
                </c:pt>
                <c:pt idx="4694">
                  <c:v>0</c:v>
                </c:pt>
                <c:pt idx="4695">
                  <c:v>0</c:v>
                </c:pt>
                <c:pt idx="4696">
                  <c:v>0</c:v>
                </c:pt>
                <c:pt idx="4697">
                  <c:v>0</c:v>
                </c:pt>
                <c:pt idx="4698">
                  <c:v>0</c:v>
                </c:pt>
                <c:pt idx="4699">
                  <c:v>0</c:v>
                </c:pt>
                <c:pt idx="4700">
                  <c:v>0</c:v>
                </c:pt>
                <c:pt idx="4701">
                  <c:v>0</c:v>
                </c:pt>
                <c:pt idx="4702">
                  <c:v>0</c:v>
                </c:pt>
                <c:pt idx="4703">
                  <c:v>0</c:v>
                </c:pt>
                <c:pt idx="4704">
                  <c:v>0</c:v>
                </c:pt>
                <c:pt idx="4705">
                  <c:v>0</c:v>
                </c:pt>
                <c:pt idx="4706">
                  <c:v>0</c:v>
                </c:pt>
                <c:pt idx="4707">
                  <c:v>0</c:v>
                </c:pt>
                <c:pt idx="4708">
                  <c:v>0</c:v>
                </c:pt>
                <c:pt idx="4709">
                  <c:v>0</c:v>
                </c:pt>
                <c:pt idx="4710">
                  <c:v>0</c:v>
                </c:pt>
                <c:pt idx="4711">
                  <c:v>0</c:v>
                </c:pt>
                <c:pt idx="4712">
                  <c:v>0</c:v>
                </c:pt>
                <c:pt idx="4713">
                  <c:v>0</c:v>
                </c:pt>
                <c:pt idx="4714">
                  <c:v>0</c:v>
                </c:pt>
                <c:pt idx="4715">
                  <c:v>0</c:v>
                </c:pt>
                <c:pt idx="4716">
                  <c:v>0</c:v>
                </c:pt>
                <c:pt idx="4717">
                  <c:v>0</c:v>
                </c:pt>
                <c:pt idx="4718">
                  <c:v>0</c:v>
                </c:pt>
                <c:pt idx="4719">
                  <c:v>0</c:v>
                </c:pt>
                <c:pt idx="4720">
                  <c:v>0</c:v>
                </c:pt>
                <c:pt idx="4721">
                  <c:v>0</c:v>
                </c:pt>
                <c:pt idx="4722">
                  <c:v>0</c:v>
                </c:pt>
                <c:pt idx="4723">
                  <c:v>0</c:v>
                </c:pt>
                <c:pt idx="4724">
                  <c:v>0</c:v>
                </c:pt>
                <c:pt idx="4725">
                  <c:v>0</c:v>
                </c:pt>
                <c:pt idx="4726">
                  <c:v>0</c:v>
                </c:pt>
                <c:pt idx="4727">
                  <c:v>0</c:v>
                </c:pt>
                <c:pt idx="4728">
                  <c:v>0</c:v>
                </c:pt>
                <c:pt idx="4729">
                  <c:v>0</c:v>
                </c:pt>
                <c:pt idx="4730">
                  <c:v>0</c:v>
                </c:pt>
                <c:pt idx="4731">
                  <c:v>0</c:v>
                </c:pt>
                <c:pt idx="4732">
                  <c:v>0</c:v>
                </c:pt>
                <c:pt idx="4733">
                  <c:v>0</c:v>
                </c:pt>
                <c:pt idx="4734">
                  <c:v>0</c:v>
                </c:pt>
                <c:pt idx="4735">
                  <c:v>0</c:v>
                </c:pt>
                <c:pt idx="4736">
                  <c:v>0</c:v>
                </c:pt>
                <c:pt idx="4737">
                  <c:v>0</c:v>
                </c:pt>
                <c:pt idx="4738">
                  <c:v>0</c:v>
                </c:pt>
                <c:pt idx="4739">
                  <c:v>0</c:v>
                </c:pt>
                <c:pt idx="4740">
                  <c:v>0</c:v>
                </c:pt>
                <c:pt idx="4741">
                  <c:v>0</c:v>
                </c:pt>
                <c:pt idx="4742">
                  <c:v>0</c:v>
                </c:pt>
                <c:pt idx="4743">
                  <c:v>0</c:v>
                </c:pt>
                <c:pt idx="4744">
                  <c:v>0</c:v>
                </c:pt>
                <c:pt idx="4745">
                  <c:v>0</c:v>
                </c:pt>
                <c:pt idx="4746">
                  <c:v>0</c:v>
                </c:pt>
                <c:pt idx="4747">
                  <c:v>0</c:v>
                </c:pt>
                <c:pt idx="4748">
                  <c:v>0</c:v>
                </c:pt>
                <c:pt idx="4749">
                  <c:v>0</c:v>
                </c:pt>
                <c:pt idx="4750">
                  <c:v>0</c:v>
                </c:pt>
                <c:pt idx="4751">
                  <c:v>0</c:v>
                </c:pt>
                <c:pt idx="4752">
                  <c:v>0</c:v>
                </c:pt>
                <c:pt idx="4753">
                  <c:v>0</c:v>
                </c:pt>
                <c:pt idx="4754">
                  <c:v>0</c:v>
                </c:pt>
                <c:pt idx="4755">
                  <c:v>0</c:v>
                </c:pt>
                <c:pt idx="4756">
                  <c:v>0</c:v>
                </c:pt>
                <c:pt idx="4757">
                  <c:v>0</c:v>
                </c:pt>
                <c:pt idx="4758">
                  <c:v>0</c:v>
                </c:pt>
                <c:pt idx="4759">
                  <c:v>0</c:v>
                </c:pt>
                <c:pt idx="4760">
                  <c:v>0</c:v>
                </c:pt>
                <c:pt idx="4761">
                  <c:v>0</c:v>
                </c:pt>
                <c:pt idx="4762">
                  <c:v>0</c:v>
                </c:pt>
                <c:pt idx="4763">
                  <c:v>0</c:v>
                </c:pt>
                <c:pt idx="4764">
                  <c:v>0</c:v>
                </c:pt>
                <c:pt idx="4765">
                  <c:v>0</c:v>
                </c:pt>
                <c:pt idx="4766">
                  <c:v>0</c:v>
                </c:pt>
                <c:pt idx="4767">
                  <c:v>0</c:v>
                </c:pt>
                <c:pt idx="4768">
                  <c:v>0</c:v>
                </c:pt>
                <c:pt idx="4769">
                  <c:v>0</c:v>
                </c:pt>
                <c:pt idx="4770">
                  <c:v>0</c:v>
                </c:pt>
                <c:pt idx="4771">
                  <c:v>0</c:v>
                </c:pt>
                <c:pt idx="4772">
                  <c:v>0</c:v>
                </c:pt>
                <c:pt idx="4773">
                  <c:v>0</c:v>
                </c:pt>
                <c:pt idx="4774">
                  <c:v>0</c:v>
                </c:pt>
                <c:pt idx="4775">
                  <c:v>0</c:v>
                </c:pt>
                <c:pt idx="4776">
                  <c:v>0</c:v>
                </c:pt>
                <c:pt idx="4777">
                  <c:v>0</c:v>
                </c:pt>
                <c:pt idx="4778">
                  <c:v>0</c:v>
                </c:pt>
                <c:pt idx="4779">
                  <c:v>0</c:v>
                </c:pt>
                <c:pt idx="4780">
                  <c:v>0</c:v>
                </c:pt>
                <c:pt idx="4781">
                  <c:v>0</c:v>
                </c:pt>
                <c:pt idx="4782">
                  <c:v>0</c:v>
                </c:pt>
                <c:pt idx="4783">
                  <c:v>0</c:v>
                </c:pt>
                <c:pt idx="4784">
                  <c:v>0</c:v>
                </c:pt>
                <c:pt idx="4785">
                  <c:v>0</c:v>
                </c:pt>
                <c:pt idx="4786">
                  <c:v>0</c:v>
                </c:pt>
                <c:pt idx="4787">
                  <c:v>0</c:v>
                </c:pt>
                <c:pt idx="4788">
                  <c:v>0</c:v>
                </c:pt>
                <c:pt idx="4789">
                  <c:v>0</c:v>
                </c:pt>
                <c:pt idx="4790">
                  <c:v>0</c:v>
                </c:pt>
                <c:pt idx="4791">
                  <c:v>0</c:v>
                </c:pt>
                <c:pt idx="4792">
                  <c:v>0</c:v>
                </c:pt>
                <c:pt idx="4793">
                  <c:v>0</c:v>
                </c:pt>
                <c:pt idx="4794">
                  <c:v>0</c:v>
                </c:pt>
                <c:pt idx="4795">
                  <c:v>0</c:v>
                </c:pt>
                <c:pt idx="4796">
                  <c:v>0</c:v>
                </c:pt>
                <c:pt idx="4797">
                  <c:v>0</c:v>
                </c:pt>
                <c:pt idx="4798">
                  <c:v>0</c:v>
                </c:pt>
                <c:pt idx="4799">
                  <c:v>0</c:v>
                </c:pt>
                <c:pt idx="4800">
                  <c:v>0</c:v>
                </c:pt>
                <c:pt idx="4801">
                  <c:v>0</c:v>
                </c:pt>
                <c:pt idx="4802">
                  <c:v>0</c:v>
                </c:pt>
                <c:pt idx="4803">
                  <c:v>0</c:v>
                </c:pt>
                <c:pt idx="4804">
                  <c:v>0</c:v>
                </c:pt>
                <c:pt idx="4805">
                  <c:v>0</c:v>
                </c:pt>
                <c:pt idx="4806">
                  <c:v>0</c:v>
                </c:pt>
                <c:pt idx="4807">
                  <c:v>0</c:v>
                </c:pt>
                <c:pt idx="4808">
                  <c:v>0</c:v>
                </c:pt>
                <c:pt idx="4809">
                  <c:v>0</c:v>
                </c:pt>
                <c:pt idx="4810">
                  <c:v>0</c:v>
                </c:pt>
                <c:pt idx="4811">
                  <c:v>0</c:v>
                </c:pt>
                <c:pt idx="4812">
                  <c:v>0</c:v>
                </c:pt>
                <c:pt idx="4813">
                  <c:v>0</c:v>
                </c:pt>
                <c:pt idx="4814">
                  <c:v>0</c:v>
                </c:pt>
                <c:pt idx="4815">
                  <c:v>0</c:v>
                </c:pt>
                <c:pt idx="4816">
                  <c:v>0</c:v>
                </c:pt>
                <c:pt idx="4817">
                  <c:v>0</c:v>
                </c:pt>
                <c:pt idx="4818">
                  <c:v>0</c:v>
                </c:pt>
                <c:pt idx="4819">
                  <c:v>0</c:v>
                </c:pt>
                <c:pt idx="4820">
                  <c:v>0</c:v>
                </c:pt>
                <c:pt idx="4821">
                  <c:v>0</c:v>
                </c:pt>
                <c:pt idx="4822">
                  <c:v>0</c:v>
                </c:pt>
                <c:pt idx="4823">
                  <c:v>0</c:v>
                </c:pt>
                <c:pt idx="4824">
                  <c:v>0</c:v>
                </c:pt>
                <c:pt idx="4825">
                  <c:v>0</c:v>
                </c:pt>
                <c:pt idx="4826">
                  <c:v>0</c:v>
                </c:pt>
                <c:pt idx="4827">
                  <c:v>0</c:v>
                </c:pt>
                <c:pt idx="4828">
                  <c:v>0</c:v>
                </c:pt>
                <c:pt idx="4829">
                  <c:v>0</c:v>
                </c:pt>
                <c:pt idx="4830">
                  <c:v>0</c:v>
                </c:pt>
                <c:pt idx="4831">
                  <c:v>0</c:v>
                </c:pt>
                <c:pt idx="4832">
                  <c:v>0</c:v>
                </c:pt>
                <c:pt idx="4833">
                  <c:v>0</c:v>
                </c:pt>
                <c:pt idx="4834">
                  <c:v>0</c:v>
                </c:pt>
                <c:pt idx="4835">
                  <c:v>0</c:v>
                </c:pt>
                <c:pt idx="4836">
                  <c:v>0</c:v>
                </c:pt>
                <c:pt idx="4837">
                  <c:v>0</c:v>
                </c:pt>
                <c:pt idx="4838">
                  <c:v>0</c:v>
                </c:pt>
                <c:pt idx="4839">
                  <c:v>0</c:v>
                </c:pt>
                <c:pt idx="4840">
                  <c:v>0</c:v>
                </c:pt>
                <c:pt idx="4841">
                  <c:v>0</c:v>
                </c:pt>
                <c:pt idx="4842">
                  <c:v>0</c:v>
                </c:pt>
                <c:pt idx="4843">
                  <c:v>0</c:v>
                </c:pt>
                <c:pt idx="4844">
                  <c:v>0</c:v>
                </c:pt>
                <c:pt idx="4845">
                  <c:v>0</c:v>
                </c:pt>
                <c:pt idx="4846">
                  <c:v>0</c:v>
                </c:pt>
                <c:pt idx="4847">
                  <c:v>0</c:v>
                </c:pt>
                <c:pt idx="4848">
                  <c:v>0</c:v>
                </c:pt>
                <c:pt idx="4849">
                  <c:v>0</c:v>
                </c:pt>
                <c:pt idx="4850">
                  <c:v>0</c:v>
                </c:pt>
                <c:pt idx="4851">
                  <c:v>0</c:v>
                </c:pt>
                <c:pt idx="4852">
                  <c:v>0</c:v>
                </c:pt>
                <c:pt idx="4853">
                  <c:v>0</c:v>
                </c:pt>
                <c:pt idx="4854">
                  <c:v>0</c:v>
                </c:pt>
                <c:pt idx="4855">
                  <c:v>0</c:v>
                </c:pt>
                <c:pt idx="4856">
                  <c:v>0</c:v>
                </c:pt>
                <c:pt idx="4857">
                  <c:v>0</c:v>
                </c:pt>
                <c:pt idx="4858">
                  <c:v>0</c:v>
                </c:pt>
                <c:pt idx="4859">
                  <c:v>0</c:v>
                </c:pt>
                <c:pt idx="4860">
                  <c:v>0</c:v>
                </c:pt>
                <c:pt idx="4861">
                  <c:v>0</c:v>
                </c:pt>
                <c:pt idx="4862">
                  <c:v>0</c:v>
                </c:pt>
                <c:pt idx="4863">
                  <c:v>0</c:v>
                </c:pt>
                <c:pt idx="4864">
                  <c:v>0</c:v>
                </c:pt>
                <c:pt idx="4865">
                  <c:v>0</c:v>
                </c:pt>
                <c:pt idx="4866">
                  <c:v>0</c:v>
                </c:pt>
                <c:pt idx="4867">
                  <c:v>0</c:v>
                </c:pt>
                <c:pt idx="4868">
                  <c:v>0</c:v>
                </c:pt>
                <c:pt idx="4869">
                  <c:v>0</c:v>
                </c:pt>
                <c:pt idx="4870">
                  <c:v>0</c:v>
                </c:pt>
                <c:pt idx="4871">
                  <c:v>0</c:v>
                </c:pt>
                <c:pt idx="4872">
                  <c:v>0</c:v>
                </c:pt>
                <c:pt idx="4873">
                  <c:v>0</c:v>
                </c:pt>
                <c:pt idx="4874">
                  <c:v>0</c:v>
                </c:pt>
                <c:pt idx="4875">
                  <c:v>0</c:v>
                </c:pt>
                <c:pt idx="4876">
                  <c:v>0</c:v>
                </c:pt>
                <c:pt idx="4877">
                  <c:v>0</c:v>
                </c:pt>
                <c:pt idx="4878">
                  <c:v>0</c:v>
                </c:pt>
                <c:pt idx="4879">
                  <c:v>0</c:v>
                </c:pt>
                <c:pt idx="4880">
                  <c:v>0</c:v>
                </c:pt>
                <c:pt idx="4881">
                  <c:v>0</c:v>
                </c:pt>
                <c:pt idx="4882">
                  <c:v>0</c:v>
                </c:pt>
                <c:pt idx="4883">
                  <c:v>0</c:v>
                </c:pt>
                <c:pt idx="4884">
                  <c:v>0</c:v>
                </c:pt>
                <c:pt idx="4885">
                  <c:v>0</c:v>
                </c:pt>
                <c:pt idx="4886">
                  <c:v>0</c:v>
                </c:pt>
                <c:pt idx="4887">
                  <c:v>0</c:v>
                </c:pt>
                <c:pt idx="4888">
                  <c:v>0</c:v>
                </c:pt>
                <c:pt idx="4889">
                  <c:v>0</c:v>
                </c:pt>
                <c:pt idx="4890">
                  <c:v>0</c:v>
                </c:pt>
                <c:pt idx="4891">
                  <c:v>0</c:v>
                </c:pt>
                <c:pt idx="4892">
                  <c:v>0</c:v>
                </c:pt>
                <c:pt idx="4893">
                  <c:v>0</c:v>
                </c:pt>
                <c:pt idx="4894">
                  <c:v>0</c:v>
                </c:pt>
                <c:pt idx="4895">
                  <c:v>0</c:v>
                </c:pt>
                <c:pt idx="4896">
                  <c:v>0</c:v>
                </c:pt>
                <c:pt idx="4897">
                  <c:v>0</c:v>
                </c:pt>
                <c:pt idx="4898">
                  <c:v>0</c:v>
                </c:pt>
                <c:pt idx="4899">
                  <c:v>0</c:v>
                </c:pt>
                <c:pt idx="4900">
                  <c:v>0</c:v>
                </c:pt>
                <c:pt idx="4901">
                  <c:v>0</c:v>
                </c:pt>
                <c:pt idx="4902">
                  <c:v>0</c:v>
                </c:pt>
                <c:pt idx="4903">
                  <c:v>0</c:v>
                </c:pt>
                <c:pt idx="4904">
                  <c:v>0</c:v>
                </c:pt>
                <c:pt idx="4905">
                  <c:v>0</c:v>
                </c:pt>
                <c:pt idx="4906">
                  <c:v>0</c:v>
                </c:pt>
                <c:pt idx="4907">
                  <c:v>0</c:v>
                </c:pt>
                <c:pt idx="4908">
                  <c:v>0</c:v>
                </c:pt>
                <c:pt idx="4909">
                  <c:v>0</c:v>
                </c:pt>
                <c:pt idx="4910">
                  <c:v>0</c:v>
                </c:pt>
                <c:pt idx="4911">
                  <c:v>0</c:v>
                </c:pt>
                <c:pt idx="4912">
                  <c:v>0</c:v>
                </c:pt>
                <c:pt idx="4913">
                  <c:v>0</c:v>
                </c:pt>
                <c:pt idx="4914">
                  <c:v>0</c:v>
                </c:pt>
                <c:pt idx="4915">
                  <c:v>0</c:v>
                </c:pt>
                <c:pt idx="4916">
                  <c:v>0</c:v>
                </c:pt>
                <c:pt idx="4917">
                  <c:v>0</c:v>
                </c:pt>
                <c:pt idx="4918">
                  <c:v>0</c:v>
                </c:pt>
                <c:pt idx="4919">
                  <c:v>0</c:v>
                </c:pt>
                <c:pt idx="4920">
                  <c:v>0</c:v>
                </c:pt>
                <c:pt idx="4921">
                  <c:v>0</c:v>
                </c:pt>
                <c:pt idx="4922">
                  <c:v>0</c:v>
                </c:pt>
                <c:pt idx="4923">
                  <c:v>0</c:v>
                </c:pt>
                <c:pt idx="4924">
                  <c:v>0</c:v>
                </c:pt>
                <c:pt idx="4925">
                  <c:v>0</c:v>
                </c:pt>
                <c:pt idx="4926">
                  <c:v>0</c:v>
                </c:pt>
                <c:pt idx="4927">
                  <c:v>0</c:v>
                </c:pt>
                <c:pt idx="4928">
                  <c:v>0</c:v>
                </c:pt>
                <c:pt idx="4929">
                  <c:v>0</c:v>
                </c:pt>
                <c:pt idx="4930">
                  <c:v>0</c:v>
                </c:pt>
                <c:pt idx="4931">
                  <c:v>0</c:v>
                </c:pt>
                <c:pt idx="4932">
                  <c:v>0</c:v>
                </c:pt>
                <c:pt idx="4933">
                  <c:v>0</c:v>
                </c:pt>
                <c:pt idx="4934">
                  <c:v>0</c:v>
                </c:pt>
                <c:pt idx="4935">
                  <c:v>0</c:v>
                </c:pt>
                <c:pt idx="4936">
                  <c:v>0</c:v>
                </c:pt>
                <c:pt idx="4937">
                  <c:v>0</c:v>
                </c:pt>
                <c:pt idx="4938">
                  <c:v>0</c:v>
                </c:pt>
                <c:pt idx="4939">
                  <c:v>0</c:v>
                </c:pt>
                <c:pt idx="4940">
                  <c:v>0</c:v>
                </c:pt>
                <c:pt idx="4941">
                  <c:v>0</c:v>
                </c:pt>
                <c:pt idx="4942">
                  <c:v>0</c:v>
                </c:pt>
                <c:pt idx="4943">
                  <c:v>0</c:v>
                </c:pt>
                <c:pt idx="4944">
                  <c:v>0</c:v>
                </c:pt>
                <c:pt idx="4945">
                  <c:v>0</c:v>
                </c:pt>
                <c:pt idx="4946">
                  <c:v>0</c:v>
                </c:pt>
                <c:pt idx="4947">
                  <c:v>0</c:v>
                </c:pt>
                <c:pt idx="4948">
                  <c:v>0</c:v>
                </c:pt>
                <c:pt idx="4949">
                  <c:v>0</c:v>
                </c:pt>
                <c:pt idx="4950">
                  <c:v>0</c:v>
                </c:pt>
                <c:pt idx="4951">
                  <c:v>0</c:v>
                </c:pt>
                <c:pt idx="4952">
                  <c:v>0</c:v>
                </c:pt>
                <c:pt idx="4953">
                  <c:v>0</c:v>
                </c:pt>
                <c:pt idx="4954">
                  <c:v>0</c:v>
                </c:pt>
                <c:pt idx="4955">
                  <c:v>0</c:v>
                </c:pt>
                <c:pt idx="4956">
                  <c:v>0</c:v>
                </c:pt>
                <c:pt idx="4957">
                  <c:v>0</c:v>
                </c:pt>
                <c:pt idx="4958">
                  <c:v>0</c:v>
                </c:pt>
                <c:pt idx="4959">
                  <c:v>0</c:v>
                </c:pt>
                <c:pt idx="4960">
                  <c:v>0</c:v>
                </c:pt>
                <c:pt idx="4961">
                  <c:v>0</c:v>
                </c:pt>
                <c:pt idx="4962">
                  <c:v>0</c:v>
                </c:pt>
                <c:pt idx="4963">
                  <c:v>0</c:v>
                </c:pt>
                <c:pt idx="4964">
                  <c:v>0</c:v>
                </c:pt>
                <c:pt idx="4965">
                  <c:v>0</c:v>
                </c:pt>
                <c:pt idx="4966">
                  <c:v>0</c:v>
                </c:pt>
                <c:pt idx="4967">
                  <c:v>0</c:v>
                </c:pt>
                <c:pt idx="4968">
                  <c:v>0</c:v>
                </c:pt>
                <c:pt idx="4969">
                  <c:v>0</c:v>
                </c:pt>
                <c:pt idx="4970">
                  <c:v>0</c:v>
                </c:pt>
                <c:pt idx="4971">
                  <c:v>0</c:v>
                </c:pt>
                <c:pt idx="4972">
                  <c:v>0</c:v>
                </c:pt>
                <c:pt idx="4973">
                  <c:v>0</c:v>
                </c:pt>
                <c:pt idx="4974">
                  <c:v>0</c:v>
                </c:pt>
                <c:pt idx="4975">
                  <c:v>0</c:v>
                </c:pt>
                <c:pt idx="4976">
                  <c:v>0</c:v>
                </c:pt>
                <c:pt idx="4977">
                  <c:v>0</c:v>
                </c:pt>
                <c:pt idx="4978">
                  <c:v>0</c:v>
                </c:pt>
                <c:pt idx="4979">
                  <c:v>0</c:v>
                </c:pt>
                <c:pt idx="4980">
                  <c:v>0</c:v>
                </c:pt>
                <c:pt idx="4981">
                  <c:v>0</c:v>
                </c:pt>
                <c:pt idx="4982">
                  <c:v>0</c:v>
                </c:pt>
                <c:pt idx="4983">
                  <c:v>0</c:v>
                </c:pt>
                <c:pt idx="4984">
                  <c:v>0</c:v>
                </c:pt>
                <c:pt idx="4985">
                  <c:v>0</c:v>
                </c:pt>
                <c:pt idx="4986">
                  <c:v>0</c:v>
                </c:pt>
                <c:pt idx="4987">
                  <c:v>0</c:v>
                </c:pt>
                <c:pt idx="4988">
                  <c:v>0</c:v>
                </c:pt>
                <c:pt idx="4989">
                  <c:v>0</c:v>
                </c:pt>
                <c:pt idx="4990">
                  <c:v>0</c:v>
                </c:pt>
                <c:pt idx="4991">
                  <c:v>0</c:v>
                </c:pt>
                <c:pt idx="4992">
                  <c:v>0</c:v>
                </c:pt>
                <c:pt idx="4993">
                  <c:v>0</c:v>
                </c:pt>
                <c:pt idx="4994">
                  <c:v>0</c:v>
                </c:pt>
                <c:pt idx="4995">
                  <c:v>0</c:v>
                </c:pt>
                <c:pt idx="4996">
                  <c:v>0</c:v>
                </c:pt>
                <c:pt idx="4997">
                  <c:v>0</c:v>
                </c:pt>
                <c:pt idx="4998">
                  <c:v>0</c:v>
                </c:pt>
                <c:pt idx="4999">
                  <c:v>0</c:v>
                </c:pt>
                <c:pt idx="5000">
                  <c:v>0</c:v>
                </c:pt>
                <c:pt idx="5001">
                  <c:v>0</c:v>
                </c:pt>
                <c:pt idx="5002">
                  <c:v>0</c:v>
                </c:pt>
                <c:pt idx="5003">
                  <c:v>0</c:v>
                </c:pt>
                <c:pt idx="5004">
                  <c:v>0</c:v>
                </c:pt>
                <c:pt idx="5005">
                  <c:v>0</c:v>
                </c:pt>
                <c:pt idx="5006">
                  <c:v>0</c:v>
                </c:pt>
                <c:pt idx="5007">
                  <c:v>0</c:v>
                </c:pt>
                <c:pt idx="5008">
                  <c:v>0</c:v>
                </c:pt>
                <c:pt idx="5009">
                  <c:v>0</c:v>
                </c:pt>
                <c:pt idx="5010">
                  <c:v>0</c:v>
                </c:pt>
                <c:pt idx="5011">
                  <c:v>0</c:v>
                </c:pt>
                <c:pt idx="5012">
                  <c:v>0</c:v>
                </c:pt>
                <c:pt idx="5013">
                  <c:v>0</c:v>
                </c:pt>
                <c:pt idx="5014">
                  <c:v>0</c:v>
                </c:pt>
                <c:pt idx="5015">
                  <c:v>0</c:v>
                </c:pt>
                <c:pt idx="5016">
                  <c:v>0</c:v>
                </c:pt>
                <c:pt idx="5017">
                  <c:v>0</c:v>
                </c:pt>
                <c:pt idx="5018">
                  <c:v>0</c:v>
                </c:pt>
                <c:pt idx="5019">
                  <c:v>0</c:v>
                </c:pt>
                <c:pt idx="5020">
                  <c:v>0</c:v>
                </c:pt>
                <c:pt idx="5021">
                  <c:v>0</c:v>
                </c:pt>
                <c:pt idx="5022">
                  <c:v>0</c:v>
                </c:pt>
                <c:pt idx="5023">
                  <c:v>0</c:v>
                </c:pt>
                <c:pt idx="5024">
                  <c:v>0</c:v>
                </c:pt>
                <c:pt idx="5025">
                  <c:v>0</c:v>
                </c:pt>
                <c:pt idx="5026">
                  <c:v>0</c:v>
                </c:pt>
                <c:pt idx="5027">
                  <c:v>0</c:v>
                </c:pt>
                <c:pt idx="5028">
                  <c:v>0</c:v>
                </c:pt>
                <c:pt idx="5029">
                  <c:v>0</c:v>
                </c:pt>
                <c:pt idx="5030">
                  <c:v>0</c:v>
                </c:pt>
                <c:pt idx="5031">
                  <c:v>0</c:v>
                </c:pt>
                <c:pt idx="5032">
                  <c:v>0</c:v>
                </c:pt>
                <c:pt idx="5033">
                  <c:v>0</c:v>
                </c:pt>
                <c:pt idx="5034">
                  <c:v>0</c:v>
                </c:pt>
                <c:pt idx="5035">
                  <c:v>0</c:v>
                </c:pt>
                <c:pt idx="5036">
                  <c:v>0</c:v>
                </c:pt>
                <c:pt idx="5037">
                  <c:v>0</c:v>
                </c:pt>
                <c:pt idx="5038">
                  <c:v>0</c:v>
                </c:pt>
                <c:pt idx="5039">
                  <c:v>0</c:v>
                </c:pt>
                <c:pt idx="5040">
                  <c:v>0</c:v>
                </c:pt>
                <c:pt idx="5041">
                  <c:v>0</c:v>
                </c:pt>
                <c:pt idx="5042">
                  <c:v>0</c:v>
                </c:pt>
                <c:pt idx="5043">
                  <c:v>0</c:v>
                </c:pt>
                <c:pt idx="5044">
                  <c:v>0</c:v>
                </c:pt>
                <c:pt idx="5045">
                  <c:v>0</c:v>
                </c:pt>
                <c:pt idx="5046">
                  <c:v>0</c:v>
                </c:pt>
                <c:pt idx="5047">
                  <c:v>0</c:v>
                </c:pt>
                <c:pt idx="5048">
                  <c:v>0</c:v>
                </c:pt>
                <c:pt idx="5049">
                  <c:v>0</c:v>
                </c:pt>
                <c:pt idx="5050">
                  <c:v>0</c:v>
                </c:pt>
                <c:pt idx="5051">
                  <c:v>0</c:v>
                </c:pt>
                <c:pt idx="5052">
                  <c:v>0</c:v>
                </c:pt>
                <c:pt idx="5053">
                  <c:v>0</c:v>
                </c:pt>
                <c:pt idx="5054">
                  <c:v>0</c:v>
                </c:pt>
                <c:pt idx="5055">
                  <c:v>0</c:v>
                </c:pt>
                <c:pt idx="5056">
                  <c:v>0</c:v>
                </c:pt>
                <c:pt idx="5057">
                  <c:v>0</c:v>
                </c:pt>
                <c:pt idx="5058">
                  <c:v>0</c:v>
                </c:pt>
                <c:pt idx="5059">
                  <c:v>0</c:v>
                </c:pt>
                <c:pt idx="5060">
                  <c:v>0</c:v>
                </c:pt>
                <c:pt idx="5061">
                  <c:v>0</c:v>
                </c:pt>
                <c:pt idx="5062">
                  <c:v>0</c:v>
                </c:pt>
                <c:pt idx="5063">
                  <c:v>0</c:v>
                </c:pt>
                <c:pt idx="5064">
                  <c:v>0</c:v>
                </c:pt>
                <c:pt idx="5065">
                  <c:v>0</c:v>
                </c:pt>
                <c:pt idx="5066">
                  <c:v>0</c:v>
                </c:pt>
                <c:pt idx="5067">
                  <c:v>0</c:v>
                </c:pt>
                <c:pt idx="5068">
                  <c:v>0</c:v>
                </c:pt>
                <c:pt idx="5069">
                  <c:v>0</c:v>
                </c:pt>
                <c:pt idx="5070">
                  <c:v>0</c:v>
                </c:pt>
                <c:pt idx="5071">
                  <c:v>0</c:v>
                </c:pt>
                <c:pt idx="5072">
                  <c:v>0</c:v>
                </c:pt>
                <c:pt idx="5073">
                  <c:v>0</c:v>
                </c:pt>
                <c:pt idx="5074">
                  <c:v>0</c:v>
                </c:pt>
                <c:pt idx="5075">
                  <c:v>0</c:v>
                </c:pt>
                <c:pt idx="5076">
                  <c:v>0</c:v>
                </c:pt>
                <c:pt idx="5077">
                  <c:v>0</c:v>
                </c:pt>
                <c:pt idx="5078">
                  <c:v>0</c:v>
                </c:pt>
                <c:pt idx="5079">
                  <c:v>0</c:v>
                </c:pt>
                <c:pt idx="5080">
                  <c:v>0</c:v>
                </c:pt>
                <c:pt idx="5081">
                  <c:v>0</c:v>
                </c:pt>
                <c:pt idx="5082">
                  <c:v>0</c:v>
                </c:pt>
                <c:pt idx="5083">
                  <c:v>0</c:v>
                </c:pt>
                <c:pt idx="5084">
                  <c:v>0</c:v>
                </c:pt>
                <c:pt idx="5085">
                  <c:v>0</c:v>
                </c:pt>
                <c:pt idx="5086">
                  <c:v>0</c:v>
                </c:pt>
                <c:pt idx="5087">
                  <c:v>0</c:v>
                </c:pt>
                <c:pt idx="5088">
                  <c:v>0</c:v>
                </c:pt>
                <c:pt idx="5089">
                  <c:v>0</c:v>
                </c:pt>
                <c:pt idx="5090">
                  <c:v>0</c:v>
                </c:pt>
                <c:pt idx="5091">
                  <c:v>0</c:v>
                </c:pt>
                <c:pt idx="5092">
                  <c:v>0</c:v>
                </c:pt>
                <c:pt idx="5093">
                  <c:v>0</c:v>
                </c:pt>
                <c:pt idx="5094">
                  <c:v>0</c:v>
                </c:pt>
                <c:pt idx="5095">
                  <c:v>0</c:v>
                </c:pt>
                <c:pt idx="5096">
                  <c:v>0</c:v>
                </c:pt>
                <c:pt idx="5097">
                  <c:v>0</c:v>
                </c:pt>
                <c:pt idx="5098">
                  <c:v>0</c:v>
                </c:pt>
                <c:pt idx="5099">
                  <c:v>0</c:v>
                </c:pt>
                <c:pt idx="5100">
                  <c:v>0</c:v>
                </c:pt>
                <c:pt idx="5101">
                  <c:v>0</c:v>
                </c:pt>
                <c:pt idx="5102">
                  <c:v>0</c:v>
                </c:pt>
                <c:pt idx="5103">
                  <c:v>0</c:v>
                </c:pt>
                <c:pt idx="5104">
                  <c:v>0</c:v>
                </c:pt>
                <c:pt idx="5105">
                  <c:v>0</c:v>
                </c:pt>
                <c:pt idx="5106">
                  <c:v>0</c:v>
                </c:pt>
                <c:pt idx="5107">
                  <c:v>0</c:v>
                </c:pt>
                <c:pt idx="5108">
                  <c:v>0</c:v>
                </c:pt>
                <c:pt idx="5109">
                  <c:v>0</c:v>
                </c:pt>
                <c:pt idx="5110">
                  <c:v>0</c:v>
                </c:pt>
                <c:pt idx="5111">
                  <c:v>0</c:v>
                </c:pt>
                <c:pt idx="5112">
                  <c:v>0</c:v>
                </c:pt>
                <c:pt idx="5113">
                  <c:v>0</c:v>
                </c:pt>
                <c:pt idx="5114">
                  <c:v>0</c:v>
                </c:pt>
                <c:pt idx="5115">
                  <c:v>0</c:v>
                </c:pt>
                <c:pt idx="5116">
                  <c:v>0</c:v>
                </c:pt>
                <c:pt idx="5117">
                  <c:v>0</c:v>
                </c:pt>
                <c:pt idx="5118">
                  <c:v>0</c:v>
                </c:pt>
                <c:pt idx="5119">
                  <c:v>0</c:v>
                </c:pt>
                <c:pt idx="5120">
                  <c:v>0</c:v>
                </c:pt>
                <c:pt idx="5121">
                  <c:v>0</c:v>
                </c:pt>
                <c:pt idx="5122">
                  <c:v>0</c:v>
                </c:pt>
                <c:pt idx="5123">
                  <c:v>0</c:v>
                </c:pt>
                <c:pt idx="5124">
                  <c:v>0</c:v>
                </c:pt>
                <c:pt idx="5125">
                  <c:v>0</c:v>
                </c:pt>
                <c:pt idx="5126">
                  <c:v>0</c:v>
                </c:pt>
                <c:pt idx="5127">
                  <c:v>0</c:v>
                </c:pt>
                <c:pt idx="5128">
                  <c:v>0</c:v>
                </c:pt>
                <c:pt idx="5129">
                  <c:v>0</c:v>
                </c:pt>
                <c:pt idx="5130">
                  <c:v>0</c:v>
                </c:pt>
                <c:pt idx="5131">
                  <c:v>0</c:v>
                </c:pt>
                <c:pt idx="5132">
                  <c:v>0</c:v>
                </c:pt>
                <c:pt idx="5133">
                  <c:v>0</c:v>
                </c:pt>
                <c:pt idx="5134">
                  <c:v>0</c:v>
                </c:pt>
                <c:pt idx="5135">
                  <c:v>0</c:v>
                </c:pt>
                <c:pt idx="5136">
                  <c:v>0</c:v>
                </c:pt>
                <c:pt idx="5137">
                  <c:v>0</c:v>
                </c:pt>
                <c:pt idx="5138">
                  <c:v>0</c:v>
                </c:pt>
                <c:pt idx="5139">
                  <c:v>0</c:v>
                </c:pt>
                <c:pt idx="5140">
                  <c:v>0</c:v>
                </c:pt>
                <c:pt idx="5141">
                  <c:v>0</c:v>
                </c:pt>
                <c:pt idx="5142">
                  <c:v>0</c:v>
                </c:pt>
                <c:pt idx="5143">
                  <c:v>0</c:v>
                </c:pt>
                <c:pt idx="5144">
                  <c:v>0</c:v>
                </c:pt>
                <c:pt idx="5145">
                  <c:v>0</c:v>
                </c:pt>
                <c:pt idx="5146">
                  <c:v>0</c:v>
                </c:pt>
                <c:pt idx="5147">
                  <c:v>0</c:v>
                </c:pt>
                <c:pt idx="5148">
                  <c:v>0</c:v>
                </c:pt>
                <c:pt idx="5149">
                  <c:v>0</c:v>
                </c:pt>
                <c:pt idx="5150">
                  <c:v>0</c:v>
                </c:pt>
                <c:pt idx="5151">
                  <c:v>0</c:v>
                </c:pt>
                <c:pt idx="5152">
                  <c:v>0</c:v>
                </c:pt>
                <c:pt idx="5153">
                  <c:v>0</c:v>
                </c:pt>
                <c:pt idx="5154">
                  <c:v>0</c:v>
                </c:pt>
                <c:pt idx="5155">
                  <c:v>0</c:v>
                </c:pt>
                <c:pt idx="5156">
                  <c:v>0</c:v>
                </c:pt>
                <c:pt idx="5157">
                  <c:v>0</c:v>
                </c:pt>
                <c:pt idx="5158">
                  <c:v>0</c:v>
                </c:pt>
                <c:pt idx="5159">
                  <c:v>0</c:v>
                </c:pt>
                <c:pt idx="5160">
                  <c:v>0</c:v>
                </c:pt>
                <c:pt idx="5161">
                  <c:v>0</c:v>
                </c:pt>
                <c:pt idx="5162">
                  <c:v>0</c:v>
                </c:pt>
                <c:pt idx="5163">
                  <c:v>0</c:v>
                </c:pt>
                <c:pt idx="5164">
                  <c:v>0</c:v>
                </c:pt>
                <c:pt idx="5165">
                  <c:v>0</c:v>
                </c:pt>
                <c:pt idx="5166">
                  <c:v>0</c:v>
                </c:pt>
                <c:pt idx="5167">
                  <c:v>0</c:v>
                </c:pt>
                <c:pt idx="5168">
                  <c:v>0</c:v>
                </c:pt>
                <c:pt idx="5169">
                  <c:v>0</c:v>
                </c:pt>
                <c:pt idx="5170">
                  <c:v>0</c:v>
                </c:pt>
                <c:pt idx="5171">
                  <c:v>0</c:v>
                </c:pt>
                <c:pt idx="5172">
                  <c:v>0</c:v>
                </c:pt>
                <c:pt idx="5173">
                  <c:v>0</c:v>
                </c:pt>
                <c:pt idx="5174">
                  <c:v>0</c:v>
                </c:pt>
                <c:pt idx="5175">
                  <c:v>0</c:v>
                </c:pt>
                <c:pt idx="5176">
                  <c:v>0</c:v>
                </c:pt>
                <c:pt idx="5177">
                  <c:v>0</c:v>
                </c:pt>
                <c:pt idx="5178">
                  <c:v>0</c:v>
                </c:pt>
                <c:pt idx="5179">
                  <c:v>0</c:v>
                </c:pt>
                <c:pt idx="5180">
                  <c:v>0</c:v>
                </c:pt>
                <c:pt idx="5181">
                  <c:v>0</c:v>
                </c:pt>
                <c:pt idx="5182">
                  <c:v>0</c:v>
                </c:pt>
                <c:pt idx="5183">
                  <c:v>0</c:v>
                </c:pt>
                <c:pt idx="5184">
                  <c:v>0</c:v>
                </c:pt>
                <c:pt idx="5185">
                  <c:v>0</c:v>
                </c:pt>
                <c:pt idx="5186">
                  <c:v>0</c:v>
                </c:pt>
                <c:pt idx="5187">
                  <c:v>0</c:v>
                </c:pt>
                <c:pt idx="5188">
                  <c:v>0</c:v>
                </c:pt>
                <c:pt idx="5189">
                  <c:v>0</c:v>
                </c:pt>
                <c:pt idx="5190">
                  <c:v>0</c:v>
                </c:pt>
                <c:pt idx="5191">
                  <c:v>0</c:v>
                </c:pt>
                <c:pt idx="5192">
                  <c:v>0</c:v>
                </c:pt>
                <c:pt idx="5193">
                  <c:v>0</c:v>
                </c:pt>
                <c:pt idx="5194">
                  <c:v>0</c:v>
                </c:pt>
                <c:pt idx="5195">
                  <c:v>0</c:v>
                </c:pt>
                <c:pt idx="5196">
                  <c:v>0</c:v>
                </c:pt>
                <c:pt idx="5197">
                  <c:v>0</c:v>
                </c:pt>
                <c:pt idx="5198">
                  <c:v>0</c:v>
                </c:pt>
                <c:pt idx="5199">
                  <c:v>0</c:v>
                </c:pt>
                <c:pt idx="5200">
                  <c:v>0</c:v>
                </c:pt>
                <c:pt idx="5201">
                  <c:v>0</c:v>
                </c:pt>
                <c:pt idx="5202">
                  <c:v>0</c:v>
                </c:pt>
                <c:pt idx="5203">
                  <c:v>0</c:v>
                </c:pt>
                <c:pt idx="5204">
                  <c:v>0</c:v>
                </c:pt>
                <c:pt idx="5205">
                  <c:v>0</c:v>
                </c:pt>
                <c:pt idx="5206">
                  <c:v>0</c:v>
                </c:pt>
                <c:pt idx="5207">
                  <c:v>0</c:v>
                </c:pt>
                <c:pt idx="5208">
                  <c:v>0</c:v>
                </c:pt>
                <c:pt idx="5209">
                  <c:v>0</c:v>
                </c:pt>
                <c:pt idx="5210">
                  <c:v>0</c:v>
                </c:pt>
                <c:pt idx="5211">
                  <c:v>0</c:v>
                </c:pt>
                <c:pt idx="5212">
                  <c:v>0</c:v>
                </c:pt>
                <c:pt idx="5213">
                  <c:v>0</c:v>
                </c:pt>
                <c:pt idx="5214">
                  <c:v>0</c:v>
                </c:pt>
                <c:pt idx="5215">
                  <c:v>0</c:v>
                </c:pt>
                <c:pt idx="5216">
                  <c:v>0</c:v>
                </c:pt>
                <c:pt idx="5217">
                  <c:v>0</c:v>
                </c:pt>
                <c:pt idx="5218">
                  <c:v>0</c:v>
                </c:pt>
                <c:pt idx="5219">
                  <c:v>0</c:v>
                </c:pt>
                <c:pt idx="5220">
                  <c:v>0</c:v>
                </c:pt>
                <c:pt idx="5221">
                  <c:v>0</c:v>
                </c:pt>
                <c:pt idx="5222">
                  <c:v>0</c:v>
                </c:pt>
                <c:pt idx="5223">
                  <c:v>0</c:v>
                </c:pt>
                <c:pt idx="5224">
                  <c:v>0</c:v>
                </c:pt>
                <c:pt idx="5225">
                  <c:v>0</c:v>
                </c:pt>
                <c:pt idx="5226">
                  <c:v>0</c:v>
                </c:pt>
                <c:pt idx="5227">
                  <c:v>0</c:v>
                </c:pt>
                <c:pt idx="5228">
                  <c:v>0</c:v>
                </c:pt>
                <c:pt idx="5229">
                  <c:v>0</c:v>
                </c:pt>
                <c:pt idx="5230">
                  <c:v>0</c:v>
                </c:pt>
                <c:pt idx="5231">
                  <c:v>0</c:v>
                </c:pt>
                <c:pt idx="5232">
                  <c:v>0</c:v>
                </c:pt>
                <c:pt idx="5233">
                  <c:v>0</c:v>
                </c:pt>
                <c:pt idx="5234">
                  <c:v>0</c:v>
                </c:pt>
                <c:pt idx="5235">
                  <c:v>0</c:v>
                </c:pt>
                <c:pt idx="5236">
                  <c:v>0</c:v>
                </c:pt>
                <c:pt idx="5237">
                  <c:v>0</c:v>
                </c:pt>
                <c:pt idx="5238">
                  <c:v>0</c:v>
                </c:pt>
                <c:pt idx="5239">
                  <c:v>0</c:v>
                </c:pt>
                <c:pt idx="5240">
                  <c:v>0</c:v>
                </c:pt>
                <c:pt idx="5241">
                  <c:v>0</c:v>
                </c:pt>
                <c:pt idx="5242">
                  <c:v>0</c:v>
                </c:pt>
                <c:pt idx="5243">
                  <c:v>0</c:v>
                </c:pt>
                <c:pt idx="5244">
                  <c:v>0</c:v>
                </c:pt>
                <c:pt idx="5245">
                  <c:v>0</c:v>
                </c:pt>
                <c:pt idx="5246">
                  <c:v>0</c:v>
                </c:pt>
                <c:pt idx="5247">
                  <c:v>0</c:v>
                </c:pt>
                <c:pt idx="5248">
                  <c:v>0</c:v>
                </c:pt>
                <c:pt idx="5249">
                  <c:v>0</c:v>
                </c:pt>
                <c:pt idx="5250">
                  <c:v>0</c:v>
                </c:pt>
                <c:pt idx="5251">
                  <c:v>0</c:v>
                </c:pt>
                <c:pt idx="5252">
                  <c:v>0</c:v>
                </c:pt>
                <c:pt idx="5253">
                  <c:v>0</c:v>
                </c:pt>
                <c:pt idx="5254">
                  <c:v>0</c:v>
                </c:pt>
                <c:pt idx="5255">
                  <c:v>0</c:v>
                </c:pt>
                <c:pt idx="5256">
                  <c:v>0</c:v>
                </c:pt>
                <c:pt idx="5257">
                  <c:v>0</c:v>
                </c:pt>
                <c:pt idx="5258">
                  <c:v>0</c:v>
                </c:pt>
                <c:pt idx="5259">
                  <c:v>0</c:v>
                </c:pt>
                <c:pt idx="5260">
                  <c:v>0</c:v>
                </c:pt>
                <c:pt idx="5261">
                  <c:v>0</c:v>
                </c:pt>
                <c:pt idx="5262">
                  <c:v>0</c:v>
                </c:pt>
                <c:pt idx="5263">
                  <c:v>0</c:v>
                </c:pt>
                <c:pt idx="5264">
                  <c:v>0</c:v>
                </c:pt>
                <c:pt idx="5265">
                  <c:v>0</c:v>
                </c:pt>
                <c:pt idx="5266">
                  <c:v>0</c:v>
                </c:pt>
                <c:pt idx="5267">
                  <c:v>0</c:v>
                </c:pt>
                <c:pt idx="5268">
                  <c:v>0</c:v>
                </c:pt>
                <c:pt idx="5269">
                  <c:v>0</c:v>
                </c:pt>
                <c:pt idx="5270">
                  <c:v>0</c:v>
                </c:pt>
                <c:pt idx="5271">
                  <c:v>0</c:v>
                </c:pt>
                <c:pt idx="5272">
                  <c:v>0</c:v>
                </c:pt>
                <c:pt idx="5273">
                  <c:v>0</c:v>
                </c:pt>
                <c:pt idx="5274">
                  <c:v>0</c:v>
                </c:pt>
                <c:pt idx="5275">
                  <c:v>0</c:v>
                </c:pt>
                <c:pt idx="5276">
                  <c:v>0</c:v>
                </c:pt>
                <c:pt idx="5277">
                  <c:v>0</c:v>
                </c:pt>
                <c:pt idx="5278">
                  <c:v>0</c:v>
                </c:pt>
                <c:pt idx="5279">
                  <c:v>0</c:v>
                </c:pt>
                <c:pt idx="5280">
                  <c:v>0</c:v>
                </c:pt>
                <c:pt idx="5281">
                  <c:v>0</c:v>
                </c:pt>
                <c:pt idx="5282">
                  <c:v>0</c:v>
                </c:pt>
                <c:pt idx="5283">
                  <c:v>0</c:v>
                </c:pt>
                <c:pt idx="5284">
                  <c:v>0</c:v>
                </c:pt>
                <c:pt idx="5285">
                  <c:v>0</c:v>
                </c:pt>
                <c:pt idx="5286">
                  <c:v>0</c:v>
                </c:pt>
                <c:pt idx="5287">
                  <c:v>0</c:v>
                </c:pt>
                <c:pt idx="5288">
                  <c:v>0</c:v>
                </c:pt>
                <c:pt idx="5289">
                  <c:v>0</c:v>
                </c:pt>
                <c:pt idx="5290">
                  <c:v>0</c:v>
                </c:pt>
                <c:pt idx="5291">
                  <c:v>0</c:v>
                </c:pt>
                <c:pt idx="5292">
                  <c:v>0</c:v>
                </c:pt>
                <c:pt idx="5293">
                  <c:v>0</c:v>
                </c:pt>
                <c:pt idx="5294">
                  <c:v>0</c:v>
                </c:pt>
                <c:pt idx="5295">
                  <c:v>0</c:v>
                </c:pt>
                <c:pt idx="5296">
                  <c:v>0</c:v>
                </c:pt>
                <c:pt idx="5297">
                  <c:v>0</c:v>
                </c:pt>
                <c:pt idx="5298">
                  <c:v>0</c:v>
                </c:pt>
                <c:pt idx="5299">
                  <c:v>0</c:v>
                </c:pt>
                <c:pt idx="5300">
                  <c:v>0</c:v>
                </c:pt>
                <c:pt idx="5301">
                  <c:v>0</c:v>
                </c:pt>
                <c:pt idx="5302">
                  <c:v>0</c:v>
                </c:pt>
                <c:pt idx="5303">
                  <c:v>0</c:v>
                </c:pt>
                <c:pt idx="5304">
                  <c:v>0</c:v>
                </c:pt>
                <c:pt idx="5305">
                  <c:v>0</c:v>
                </c:pt>
                <c:pt idx="5306">
                  <c:v>0</c:v>
                </c:pt>
                <c:pt idx="5307">
                  <c:v>0</c:v>
                </c:pt>
                <c:pt idx="5308">
                  <c:v>0</c:v>
                </c:pt>
                <c:pt idx="5309">
                  <c:v>0</c:v>
                </c:pt>
                <c:pt idx="5310">
                  <c:v>0</c:v>
                </c:pt>
                <c:pt idx="5311">
                  <c:v>0</c:v>
                </c:pt>
                <c:pt idx="5312">
                  <c:v>0</c:v>
                </c:pt>
                <c:pt idx="5313">
                  <c:v>0</c:v>
                </c:pt>
                <c:pt idx="5314">
                  <c:v>0</c:v>
                </c:pt>
                <c:pt idx="5315">
                  <c:v>0</c:v>
                </c:pt>
                <c:pt idx="5316">
                  <c:v>0</c:v>
                </c:pt>
                <c:pt idx="5317">
                  <c:v>0</c:v>
                </c:pt>
                <c:pt idx="5318">
                  <c:v>0</c:v>
                </c:pt>
                <c:pt idx="5319">
                  <c:v>0</c:v>
                </c:pt>
                <c:pt idx="5320">
                  <c:v>0</c:v>
                </c:pt>
                <c:pt idx="5321">
                  <c:v>0</c:v>
                </c:pt>
                <c:pt idx="5322">
                  <c:v>0</c:v>
                </c:pt>
                <c:pt idx="5323">
                  <c:v>0</c:v>
                </c:pt>
                <c:pt idx="5324">
                  <c:v>0</c:v>
                </c:pt>
                <c:pt idx="5325">
                  <c:v>0</c:v>
                </c:pt>
                <c:pt idx="5326">
                  <c:v>0</c:v>
                </c:pt>
                <c:pt idx="5327">
                  <c:v>0</c:v>
                </c:pt>
                <c:pt idx="5328">
                  <c:v>0</c:v>
                </c:pt>
                <c:pt idx="5329">
                  <c:v>0</c:v>
                </c:pt>
                <c:pt idx="5330">
                  <c:v>0</c:v>
                </c:pt>
                <c:pt idx="5331">
                  <c:v>0</c:v>
                </c:pt>
                <c:pt idx="5332">
                  <c:v>0</c:v>
                </c:pt>
                <c:pt idx="5333">
                  <c:v>0</c:v>
                </c:pt>
                <c:pt idx="5334">
                  <c:v>0</c:v>
                </c:pt>
                <c:pt idx="5335">
                  <c:v>0</c:v>
                </c:pt>
                <c:pt idx="5336">
                  <c:v>0</c:v>
                </c:pt>
                <c:pt idx="5337">
                  <c:v>0</c:v>
                </c:pt>
                <c:pt idx="5338">
                  <c:v>0</c:v>
                </c:pt>
                <c:pt idx="5339">
                  <c:v>0</c:v>
                </c:pt>
                <c:pt idx="5340">
                  <c:v>0</c:v>
                </c:pt>
                <c:pt idx="5341">
                  <c:v>0</c:v>
                </c:pt>
                <c:pt idx="5342">
                  <c:v>0</c:v>
                </c:pt>
                <c:pt idx="5343">
                  <c:v>0</c:v>
                </c:pt>
                <c:pt idx="5344">
                  <c:v>0</c:v>
                </c:pt>
                <c:pt idx="5345">
                  <c:v>0</c:v>
                </c:pt>
                <c:pt idx="5346">
                  <c:v>0</c:v>
                </c:pt>
                <c:pt idx="5347">
                  <c:v>0</c:v>
                </c:pt>
                <c:pt idx="5348">
                  <c:v>0</c:v>
                </c:pt>
                <c:pt idx="5349">
                  <c:v>0</c:v>
                </c:pt>
                <c:pt idx="5350">
                  <c:v>0</c:v>
                </c:pt>
                <c:pt idx="5351">
                  <c:v>0</c:v>
                </c:pt>
                <c:pt idx="5352">
                  <c:v>0</c:v>
                </c:pt>
                <c:pt idx="5353">
                  <c:v>0</c:v>
                </c:pt>
                <c:pt idx="5354">
                  <c:v>0</c:v>
                </c:pt>
                <c:pt idx="5355">
                  <c:v>0</c:v>
                </c:pt>
                <c:pt idx="5356">
                  <c:v>0</c:v>
                </c:pt>
                <c:pt idx="5357">
                  <c:v>0</c:v>
                </c:pt>
                <c:pt idx="5358">
                  <c:v>0</c:v>
                </c:pt>
                <c:pt idx="5359">
                  <c:v>0</c:v>
                </c:pt>
                <c:pt idx="5360">
                  <c:v>0</c:v>
                </c:pt>
                <c:pt idx="5361">
                  <c:v>0</c:v>
                </c:pt>
                <c:pt idx="5362">
                  <c:v>0</c:v>
                </c:pt>
                <c:pt idx="5363">
                  <c:v>0</c:v>
                </c:pt>
                <c:pt idx="5364">
                  <c:v>0</c:v>
                </c:pt>
                <c:pt idx="5365">
                  <c:v>0</c:v>
                </c:pt>
                <c:pt idx="5366">
                  <c:v>0</c:v>
                </c:pt>
                <c:pt idx="5367">
                  <c:v>0</c:v>
                </c:pt>
                <c:pt idx="5368">
                  <c:v>0</c:v>
                </c:pt>
                <c:pt idx="5369">
                  <c:v>0</c:v>
                </c:pt>
                <c:pt idx="5370">
                  <c:v>0</c:v>
                </c:pt>
                <c:pt idx="5371">
                  <c:v>0</c:v>
                </c:pt>
                <c:pt idx="5372">
                  <c:v>0</c:v>
                </c:pt>
                <c:pt idx="5373">
                  <c:v>0</c:v>
                </c:pt>
                <c:pt idx="5374">
                  <c:v>0</c:v>
                </c:pt>
                <c:pt idx="5375">
                  <c:v>0</c:v>
                </c:pt>
                <c:pt idx="5376">
                  <c:v>0</c:v>
                </c:pt>
                <c:pt idx="5377">
                  <c:v>0</c:v>
                </c:pt>
                <c:pt idx="5378">
                  <c:v>0</c:v>
                </c:pt>
                <c:pt idx="5379">
                  <c:v>0</c:v>
                </c:pt>
                <c:pt idx="5380">
                  <c:v>0</c:v>
                </c:pt>
                <c:pt idx="5381">
                  <c:v>0</c:v>
                </c:pt>
                <c:pt idx="5382">
                  <c:v>0</c:v>
                </c:pt>
                <c:pt idx="5383">
                  <c:v>0</c:v>
                </c:pt>
                <c:pt idx="5384">
                  <c:v>0</c:v>
                </c:pt>
                <c:pt idx="5385">
                  <c:v>0</c:v>
                </c:pt>
                <c:pt idx="5386">
                  <c:v>0</c:v>
                </c:pt>
                <c:pt idx="5387">
                  <c:v>0</c:v>
                </c:pt>
                <c:pt idx="5388">
                  <c:v>0</c:v>
                </c:pt>
                <c:pt idx="5389">
                  <c:v>0</c:v>
                </c:pt>
                <c:pt idx="5390">
                  <c:v>0</c:v>
                </c:pt>
                <c:pt idx="5391">
                  <c:v>0</c:v>
                </c:pt>
                <c:pt idx="5392">
                  <c:v>0</c:v>
                </c:pt>
                <c:pt idx="5393">
                  <c:v>0</c:v>
                </c:pt>
                <c:pt idx="5394">
                  <c:v>0</c:v>
                </c:pt>
                <c:pt idx="5395">
                  <c:v>0</c:v>
                </c:pt>
                <c:pt idx="5396">
                  <c:v>0</c:v>
                </c:pt>
                <c:pt idx="5397">
                  <c:v>0</c:v>
                </c:pt>
                <c:pt idx="5398">
                  <c:v>0</c:v>
                </c:pt>
                <c:pt idx="5399">
                  <c:v>0</c:v>
                </c:pt>
                <c:pt idx="5400">
                  <c:v>0</c:v>
                </c:pt>
                <c:pt idx="5401">
                  <c:v>0</c:v>
                </c:pt>
                <c:pt idx="5402">
                  <c:v>0</c:v>
                </c:pt>
                <c:pt idx="5403">
                  <c:v>0</c:v>
                </c:pt>
                <c:pt idx="5404">
                  <c:v>0</c:v>
                </c:pt>
                <c:pt idx="5405">
                  <c:v>0</c:v>
                </c:pt>
                <c:pt idx="5406">
                  <c:v>0</c:v>
                </c:pt>
                <c:pt idx="5407">
                  <c:v>0</c:v>
                </c:pt>
                <c:pt idx="5408">
                  <c:v>0</c:v>
                </c:pt>
                <c:pt idx="5409">
                  <c:v>0</c:v>
                </c:pt>
                <c:pt idx="5410">
                  <c:v>0</c:v>
                </c:pt>
                <c:pt idx="5411">
                  <c:v>0</c:v>
                </c:pt>
                <c:pt idx="5412">
                  <c:v>0</c:v>
                </c:pt>
                <c:pt idx="5413">
                  <c:v>0</c:v>
                </c:pt>
                <c:pt idx="5414">
                  <c:v>0</c:v>
                </c:pt>
                <c:pt idx="5415">
                  <c:v>0</c:v>
                </c:pt>
                <c:pt idx="5416">
                  <c:v>0</c:v>
                </c:pt>
                <c:pt idx="5417">
                  <c:v>0</c:v>
                </c:pt>
                <c:pt idx="5418">
                  <c:v>0</c:v>
                </c:pt>
                <c:pt idx="5419">
                  <c:v>0</c:v>
                </c:pt>
                <c:pt idx="5420">
                  <c:v>0</c:v>
                </c:pt>
                <c:pt idx="5421">
                  <c:v>0</c:v>
                </c:pt>
                <c:pt idx="5422">
                  <c:v>0</c:v>
                </c:pt>
                <c:pt idx="5423">
                  <c:v>0</c:v>
                </c:pt>
                <c:pt idx="5424">
                  <c:v>0</c:v>
                </c:pt>
                <c:pt idx="5425">
                  <c:v>0</c:v>
                </c:pt>
                <c:pt idx="5426">
                  <c:v>0</c:v>
                </c:pt>
                <c:pt idx="5427">
                  <c:v>0</c:v>
                </c:pt>
                <c:pt idx="5428">
                  <c:v>0</c:v>
                </c:pt>
                <c:pt idx="5429">
                  <c:v>0</c:v>
                </c:pt>
                <c:pt idx="5430">
                  <c:v>0</c:v>
                </c:pt>
                <c:pt idx="5431">
                  <c:v>0</c:v>
                </c:pt>
                <c:pt idx="5432">
                  <c:v>0</c:v>
                </c:pt>
                <c:pt idx="5433">
                  <c:v>0</c:v>
                </c:pt>
                <c:pt idx="5434">
                  <c:v>0</c:v>
                </c:pt>
                <c:pt idx="5435">
                  <c:v>0</c:v>
                </c:pt>
                <c:pt idx="5436">
                  <c:v>0</c:v>
                </c:pt>
                <c:pt idx="5437">
                  <c:v>0</c:v>
                </c:pt>
                <c:pt idx="5438">
                  <c:v>0</c:v>
                </c:pt>
                <c:pt idx="5439">
                  <c:v>0</c:v>
                </c:pt>
                <c:pt idx="5440">
                  <c:v>0</c:v>
                </c:pt>
                <c:pt idx="5441">
                  <c:v>0</c:v>
                </c:pt>
                <c:pt idx="5442">
                  <c:v>0</c:v>
                </c:pt>
                <c:pt idx="5443">
                  <c:v>0</c:v>
                </c:pt>
                <c:pt idx="5444">
                  <c:v>0</c:v>
                </c:pt>
                <c:pt idx="5445">
                  <c:v>0</c:v>
                </c:pt>
                <c:pt idx="5446">
                  <c:v>0</c:v>
                </c:pt>
                <c:pt idx="5447">
                  <c:v>0</c:v>
                </c:pt>
                <c:pt idx="5448">
                  <c:v>0</c:v>
                </c:pt>
                <c:pt idx="5449">
                  <c:v>0</c:v>
                </c:pt>
                <c:pt idx="5450">
                  <c:v>0</c:v>
                </c:pt>
                <c:pt idx="5451">
                  <c:v>0</c:v>
                </c:pt>
                <c:pt idx="5452">
                  <c:v>0</c:v>
                </c:pt>
                <c:pt idx="5453">
                  <c:v>0</c:v>
                </c:pt>
                <c:pt idx="5454">
                  <c:v>0</c:v>
                </c:pt>
                <c:pt idx="5455">
                  <c:v>0</c:v>
                </c:pt>
                <c:pt idx="5456">
                  <c:v>0</c:v>
                </c:pt>
                <c:pt idx="5457">
                  <c:v>0</c:v>
                </c:pt>
                <c:pt idx="5458">
                  <c:v>0</c:v>
                </c:pt>
                <c:pt idx="5459">
                  <c:v>0</c:v>
                </c:pt>
                <c:pt idx="5460">
                  <c:v>0</c:v>
                </c:pt>
                <c:pt idx="5461">
                  <c:v>0</c:v>
                </c:pt>
                <c:pt idx="5462">
                  <c:v>0</c:v>
                </c:pt>
                <c:pt idx="5463">
                  <c:v>0</c:v>
                </c:pt>
                <c:pt idx="5464">
                  <c:v>0</c:v>
                </c:pt>
                <c:pt idx="5465">
                  <c:v>0</c:v>
                </c:pt>
                <c:pt idx="5466">
                  <c:v>0</c:v>
                </c:pt>
                <c:pt idx="5467">
                  <c:v>0</c:v>
                </c:pt>
                <c:pt idx="5468">
                  <c:v>0</c:v>
                </c:pt>
                <c:pt idx="5469">
                  <c:v>0</c:v>
                </c:pt>
                <c:pt idx="5470">
                  <c:v>0</c:v>
                </c:pt>
                <c:pt idx="5471">
                  <c:v>0</c:v>
                </c:pt>
                <c:pt idx="5472">
                  <c:v>0</c:v>
                </c:pt>
                <c:pt idx="5473">
                  <c:v>0</c:v>
                </c:pt>
                <c:pt idx="5474">
                  <c:v>0</c:v>
                </c:pt>
                <c:pt idx="5475">
                  <c:v>0</c:v>
                </c:pt>
                <c:pt idx="5476">
                  <c:v>0</c:v>
                </c:pt>
                <c:pt idx="5477">
                  <c:v>0</c:v>
                </c:pt>
                <c:pt idx="5478">
                  <c:v>0</c:v>
                </c:pt>
                <c:pt idx="5479">
                  <c:v>0</c:v>
                </c:pt>
                <c:pt idx="5480">
                  <c:v>0</c:v>
                </c:pt>
                <c:pt idx="5481">
                  <c:v>0</c:v>
                </c:pt>
                <c:pt idx="5482">
                  <c:v>0</c:v>
                </c:pt>
                <c:pt idx="5483">
                  <c:v>0</c:v>
                </c:pt>
                <c:pt idx="5484">
                  <c:v>0</c:v>
                </c:pt>
                <c:pt idx="5485">
                  <c:v>0</c:v>
                </c:pt>
                <c:pt idx="5486">
                  <c:v>0</c:v>
                </c:pt>
                <c:pt idx="5487">
                  <c:v>0</c:v>
                </c:pt>
                <c:pt idx="5488">
                  <c:v>0</c:v>
                </c:pt>
                <c:pt idx="5489">
                  <c:v>0</c:v>
                </c:pt>
                <c:pt idx="5490">
                  <c:v>0</c:v>
                </c:pt>
                <c:pt idx="5491">
                  <c:v>0</c:v>
                </c:pt>
                <c:pt idx="5492">
                  <c:v>0</c:v>
                </c:pt>
                <c:pt idx="5493">
                  <c:v>0</c:v>
                </c:pt>
                <c:pt idx="5494">
                  <c:v>0</c:v>
                </c:pt>
                <c:pt idx="5495">
                  <c:v>0</c:v>
                </c:pt>
                <c:pt idx="5496">
                  <c:v>0</c:v>
                </c:pt>
                <c:pt idx="5497">
                  <c:v>0</c:v>
                </c:pt>
                <c:pt idx="5498">
                  <c:v>0</c:v>
                </c:pt>
                <c:pt idx="5499">
                  <c:v>0</c:v>
                </c:pt>
                <c:pt idx="5500">
                  <c:v>0</c:v>
                </c:pt>
                <c:pt idx="5501">
                  <c:v>0</c:v>
                </c:pt>
                <c:pt idx="5502">
                  <c:v>0</c:v>
                </c:pt>
                <c:pt idx="5503">
                  <c:v>0</c:v>
                </c:pt>
                <c:pt idx="5504">
                  <c:v>0</c:v>
                </c:pt>
                <c:pt idx="5505">
                  <c:v>0</c:v>
                </c:pt>
                <c:pt idx="5506">
                  <c:v>0</c:v>
                </c:pt>
                <c:pt idx="5507">
                  <c:v>0</c:v>
                </c:pt>
                <c:pt idx="5508">
                  <c:v>0</c:v>
                </c:pt>
                <c:pt idx="5509">
                  <c:v>0</c:v>
                </c:pt>
                <c:pt idx="5510">
                  <c:v>0</c:v>
                </c:pt>
                <c:pt idx="5511">
                  <c:v>0</c:v>
                </c:pt>
                <c:pt idx="5512">
                  <c:v>0</c:v>
                </c:pt>
                <c:pt idx="5513">
                  <c:v>0</c:v>
                </c:pt>
                <c:pt idx="5514">
                  <c:v>0</c:v>
                </c:pt>
                <c:pt idx="5515">
                  <c:v>0</c:v>
                </c:pt>
                <c:pt idx="5516">
                  <c:v>0</c:v>
                </c:pt>
                <c:pt idx="5517">
                  <c:v>0</c:v>
                </c:pt>
                <c:pt idx="5518">
                  <c:v>0</c:v>
                </c:pt>
                <c:pt idx="5519">
                  <c:v>0</c:v>
                </c:pt>
                <c:pt idx="5520">
                  <c:v>0</c:v>
                </c:pt>
                <c:pt idx="5521">
                  <c:v>0</c:v>
                </c:pt>
                <c:pt idx="5522">
                  <c:v>0</c:v>
                </c:pt>
                <c:pt idx="5523">
                  <c:v>0</c:v>
                </c:pt>
                <c:pt idx="5524">
                  <c:v>0</c:v>
                </c:pt>
                <c:pt idx="5525">
                  <c:v>0</c:v>
                </c:pt>
                <c:pt idx="5526">
                  <c:v>0</c:v>
                </c:pt>
                <c:pt idx="5527">
                  <c:v>0</c:v>
                </c:pt>
                <c:pt idx="5528">
                  <c:v>0</c:v>
                </c:pt>
                <c:pt idx="5529">
                  <c:v>0</c:v>
                </c:pt>
                <c:pt idx="5530">
                  <c:v>0</c:v>
                </c:pt>
                <c:pt idx="5531">
                  <c:v>0</c:v>
                </c:pt>
                <c:pt idx="5532">
                  <c:v>0</c:v>
                </c:pt>
                <c:pt idx="5533">
                  <c:v>0</c:v>
                </c:pt>
                <c:pt idx="5534">
                  <c:v>0</c:v>
                </c:pt>
                <c:pt idx="5535">
                  <c:v>0</c:v>
                </c:pt>
                <c:pt idx="5536">
                  <c:v>0</c:v>
                </c:pt>
                <c:pt idx="5537">
                  <c:v>0</c:v>
                </c:pt>
                <c:pt idx="5538">
                  <c:v>0</c:v>
                </c:pt>
                <c:pt idx="5539">
                  <c:v>0</c:v>
                </c:pt>
                <c:pt idx="5540">
                  <c:v>0</c:v>
                </c:pt>
                <c:pt idx="5541">
                  <c:v>0</c:v>
                </c:pt>
                <c:pt idx="5542">
                  <c:v>0</c:v>
                </c:pt>
                <c:pt idx="5543">
                  <c:v>0</c:v>
                </c:pt>
                <c:pt idx="5544">
                  <c:v>0</c:v>
                </c:pt>
                <c:pt idx="5545">
                  <c:v>0</c:v>
                </c:pt>
                <c:pt idx="5546">
                  <c:v>0</c:v>
                </c:pt>
                <c:pt idx="5547">
                  <c:v>0</c:v>
                </c:pt>
                <c:pt idx="5548">
                  <c:v>0</c:v>
                </c:pt>
                <c:pt idx="5549">
                  <c:v>0</c:v>
                </c:pt>
                <c:pt idx="5550">
                  <c:v>0</c:v>
                </c:pt>
                <c:pt idx="5551">
                  <c:v>0</c:v>
                </c:pt>
                <c:pt idx="5552">
                  <c:v>0</c:v>
                </c:pt>
                <c:pt idx="5553">
                  <c:v>0</c:v>
                </c:pt>
                <c:pt idx="5554">
                  <c:v>0</c:v>
                </c:pt>
                <c:pt idx="5555">
                  <c:v>0</c:v>
                </c:pt>
                <c:pt idx="5556">
                  <c:v>0</c:v>
                </c:pt>
                <c:pt idx="5557">
                  <c:v>0</c:v>
                </c:pt>
                <c:pt idx="5558">
                  <c:v>0</c:v>
                </c:pt>
                <c:pt idx="5559">
                  <c:v>0</c:v>
                </c:pt>
                <c:pt idx="5560">
                  <c:v>0</c:v>
                </c:pt>
                <c:pt idx="5561">
                  <c:v>0</c:v>
                </c:pt>
                <c:pt idx="5562">
                  <c:v>0</c:v>
                </c:pt>
                <c:pt idx="5563">
                  <c:v>0</c:v>
                </c:pt>
                <c:pt idx="5564">
                  <c:v>0</c:v>
                </c:pt>
                <c:pt idx="5565">
                  <c:v>0</c:v>
                </c:pt>
                <c:pt idx="5566">
                  <c:v>0</c:v>
                </c:pt>
                <c:pt idx="5567">
                  <c:v>0</c:v>
                </c:pt>
                <c:pt idx="5568">
                  <c:v>0</c:v>
                </c:pt>
                <c:pt idx="5569">
                  <c:v>0</c:v>
                </c:pt>
                <c:pt idx="5570">
                  <c:v>0</c:v>
                </c:pt>
                <c:pt idx="5571">
                  <c:v>0</c:v>
                </c:pt>
                <c:pt idx="5572">
                  <c:v>0</c:v>
                </c:pt>
                <c:pt idx="5573">
                  <c:v>0</c:v>
                </c:pt>
                <c:pt idx="5574">
                  <c:v>0</c:v>
                </c:pt>
                <c:pt idx="5575">
                  <c:v>0</c:v>
                </c:pt>
                <c:pt idx="5576">
                  <c:v>0</c:v>
                </c:pt>
                <c:pt idx="5577">
                  <c:v>0</c:v>
                </c:pt>
                <c:pt idx="5578">
                  <c:v>0</c:v>
                </c:pt>
                <c:pt idx="5579">
                  <c:v>0</c:v>
                </c:pt>
                <c:pt idx="5580">
                  <c:v>0</c:v>
                </c:pt>
                <c:pt idx="5581">
                  <c:v>0</c:v>
                </c:pt>
                <c:pt idx="5582">
                  <c:v>0</c:v>
                </c:pt>
                <c:pt idx="5583">
                  <c:v>0</c:v>
                </c:pt>
                <c:pt idx="5584">
                  <c:v>0</c:v>
                </c:pt>
                <c:pt idx="5585">
                  <c:v>0</c:v>
                </c:pt>
                <c:pt idx="5586">
                  <c:v>0</c:v>
                </c:pt>
                <c:pt idx="5587">
                  <c:v>0</c:v>
                </c:pt>
                <c:pt idx="5588">
                  <c:v>0</c:v>
                </c:pt>
                <c:pt idx="5589">
                  <c:v>0</c:v>
                </c:pt>
                <c:pt idx="5590">
                  <c:v>0</c:v>
                </c:pt>
                <c:pt idx="5591">
                  <c:v>0</c:v>
                </c:pt>
                <c:pt idx="5592">
                  <c:v>0</c:v>
                </c:pt>
                <c:pt idx="5593">
                  <c:v>0</c:v>
                </c:pt>
                <c:pt idx="5594">
                  <c:v>0</c:v>
                </c:pt>
                <c:pt idx="5595">
                  <c:v>0</c:v>
                </c:pt>
                <c:pt idx="5596">
                  <c:v>0</c:v>
                </c:pt>
                <c:pt idx="5597">
                  <c:v>0</c:v>
                </c:pt>
                <c:pt idx="5598">
                  <c:v>0</c:v>
                </c:pt>
                <c:pt idx="5599">
                  <c:v>0</c:v>
                </c:pt>
                <c:pt idx="5600">
                  <c:v>0</c:v>
                </c:pt>
                <c:pt idx="5601">
                  <c:v>0</c:v>
                </c:pt>
                <c:pt idx="5602">
                  <c:v>0</c:v>
                </c:pt>
                <c:pt idx="5603">
                  <c:v>0</c:v>
                </c:pt>
                <c:pt idx="5604">
                  <c:v>0</c:v>
                </c:pt>
                <c:pt idx="5605">
                  <c:v>0</c:v>
                </c:pt>
                <c:pt idx="5606">
                  <c:v>0</c:v>
                </c:pt>
                <c:pt idx="5607">
                  <c:v>0</c:v>
                </c:pt>
                <c:pt idx="5608">
                  <c:v>0</c:v>
                </c:pt>
                <c:pt idx="5609">
                  <c:v>0</c:v>
                </c:pt>
                <c:pt idx="5610">
                  <c:v>0</c:v>
                </c:pt>
                <c:pt idx="5611">
                  <c:v>0</c:v>
                </c:pt>
                <c:pt idx="5612">
                  <c:v>0</c:v>
                </c:pt>
                <c:pt idx="5613">
                  <c:v>0</c:v>
                </c:pt>
                <c:pt idx="5614">
                  <c:v>0</c:v>
                </c:pt>
                <c:pt idx="5615">
                  <c:v>0</c:v>
                </c:pt>
                <c:pt idx="5616">
                  <c:v>0</c:v>
                </c:pt>
                <c:pt idx="5617">
                  <c:v>0</c:v>
                </c:pt>
                <c:pt idx="5618">
                  <c:v>0</c:v>
                </c:pt>
                <c:pt idx="5619">
                  <c:v>0</c:v>
                </c:pt>
                <c:pt idx="5620">
                  <c:v>0</c:v>
                </c:pt>
                <c:pt idx="5621">
                  <c:v>0</c:v>
                </c:pt>
                <c:pt idx="5622">
                  <c:v>0</c:v>
                </c:pt>
                <c:pt idx="5623">
                  <c:v>0</c:v>
                </c:pt>
                <c:pt idx="5624">
                  <c:v>0</c:v>
                </c:pt>
                <c:pt idx="5625">
                  <c:v>0</c:v>
                </c:pt>
                <c:pt idx="5626">
                  <c:v>0</c:v>
                </c:pt>
                <c:pt idx="5627">
                  <c:v>0</c:v>
                </c:pt>
                <c:pt idx="5628">
                  <c:v>0</c:v>
                </c:pt>
                <c:pt idx="5629">
                  <c:v>0</c:v>
                </c:pt>
                <c:pt idx="5630">
                  <c:v>0</c:v>
                </c:pt>
                <c:pt idx="5631">
                  <c:v>0</c:v>
                </c:pt>
                <c:pt idx="5632">
                  <c:v>0</c:v>
                </c:pt>
                <c:pt idx="5633">
                  <c:v>0</c:v>
                </c:pt>
                <c:pt idx="5634">
                  <c:v>0</c:v>
                </c:pt>
                <c:pt idx="5635">
                  <c:v>0</c:v>
                </c:pt>
                <c:pt idx="5636">
                  <c:v>0</c:v>
                </c:pt>
                <c:pt idx="5637">
                  <c:v>0</c:v>
                </c:pt>
                <c:pt idx="5638">
                  <c:v>0</c:v>
                </c:pt>
                <c:pt idx="5639">
                  <c:v>0</c:v>
                </c:pt>
                <c:pt idx="5640">
                  <c:v>0</c:v>
                </c:pt>
                <c:pt idx="5641">
                  <c:v>0</c:v>
                </c:pt>
                <c:pt idx="5642">
                  <c:v>0</c:v>
                </c:pt>
                <c:pt idx="5643">
                  <c:v>0</c:v>
                </c:pt>
                <c:pt idx="5644">
                  <c:v>0</c:v>
                </c:pt>
                <c:pt idx="5645">
                  <c:v>0</c:v>
                </c:pt>
                <c:pt idx="5646">
                  <c:v>0</c:v>
                </c:pt>
                <c:pt idx="5647">
                  <c:v>0</c:v>
                </c:pt>
                <c:pt idx="5648">
                  <c:v>0</c:v>
                </c:pt>
                <c:pt idx="5649">
                  <c:v>0</c:v>
                </c:pt>
                <c:pt idx="5650">
                  <c:v>0</c:v>
                </c:pt>
                <c:pt idx="5651">
                  <c:v>0</c:v>
                </c:pt>
                <c:pt idx="5652">
                  <c:v>0</c:v>
                </c:pt>
                <c:pt idx="5653">
                  <c:v>0</c:v>
                </c:pt>
                <c:pt idx="5654">
                  <c:v>0</c:v>
                </c:pt>
                <c:pt idx="5655">
                  <c:v>0</c:v>
                </c:pt>
                <c:pt idx="5656">
                  <c:v>0</c:v>
                </c:pt>
                <c:pt idx="5657">
                  <c:v>0</c:v>
                </c:pt>
                <c:pt idx="5658">
                  <c:v>0</c:v>
                </c:pt>
                <c:pt idx="5659">
                  <c:v>0</c:v>
                </c:pt>
                <c:pt idx="5660">
                  <c:v>0</c:v>
                </c:pt>
                <c:pt idx="5661">
                  <c:v>0</c:v>
                </c:pt>
                <c:pt idx="5662">
                  <c:v>0</c:v>
                </c:pt>
                <c:pt idx="5663">
                  <c:v>0</c:v>
                </c:pt>
                <c:pt idx="5664">
                  <c:v>0</c:v>
                </c:pt>
                <c:pt idx="5665">
                  <c:v>0</c:v>
                </c:pt>
                <c:pt idx="5666">
                  <c:v>0</c:v>
                </c:pt>
                <c:pt idx="5667">
                  <c:v>0</c:v>
                </c:pt>
                <c:pt idx="5668">
                  <c:v>0</c:v>
                </c:pt>
                <c:pt idx="5669">
                  <c:v>0</c:v>
                </c:pt>
                <c:pt idx="5670">
                  <c:v>0</c:v>
                </c:pt>
                <c:pt idx="5671">
                  <c:v>0</c:v>
                </c:pt>
                <c:pt idx="5672">
                  <c:v>0</c:v>
                </c:pt>
                <c:pt idx="5673">
                  <c:v>0</c:v>
                </c:pt>
                <c:pt idx="5674">
                  <c:v>0</c:v>
                </c:pt>
                <c:pt idx="5675">
                  <c:v>0</c:v>
                </c:pt>
                <c:pt idx="5676">
                  <c:v>0</c:v>
                </c:pt>
                <c:pt idx="5677">
                  <c:v>0</c:v>
                </c:pt>
                <c:pt idx="5678">
                  <c:v>0</c:v>
                </c:pt>
                <c:pt idx="5679">
                  <c:v>0</c:v>
                </c:pt>
                <c:pt idx="5680">
                  <c:v>0</c:v>
                </c:pt>
                <c:pt idx="5681">
                  <c:v>0</c:v>
                </c:pt>
                <c:pt idx="5682">
                  <c:v>0</c:v>
                </c:pt>
                <c:pt idx="5683">
                  <c:v>0</c:v>
                </c:pt>
                <c:pt idx="5684">
                  <c:v>0</c:v>
                </c:pt>
                <c:pt idx="5685">
                  <c:v>0</c:v>
                </c:pt>
                <c:pt idx="5686">
                  <c:v>0</c:v>
                </c:pt>
                <c:pt idx="5687">
                  <c:v>0</c:v>
                </c:pt>
                <c:pt idx="5688">
                  <c:v>0</c:v>
                </c:pt>
                <c:pt idx="5689">
                  <c:v>0</c:v>
                </c:pt>
                <c:pt idx="5690">
                  <c:v>0</c:v>
                </c:pt>
                <c:pt idx="5691">
                  <c:v>0</c:v>
                </c:pt>
                <c:pt idx="5692">
                  <c:v>0</c:v>
                </c:pt>
                <c:pt idx="5693">
                  <c:v>0</c:v>
                </c:pt>
                <c:pt idx="5694">
                  <c:v>0</c:v>
                </c:pt>
                <c:pt idx="5695">
                  <c:v>0</c:v>
                </c:pt>
                <c:pt idx="5696">
                  <c:v>0</c:v>
                </c:pt>
                <c:pt idx="5697">
                  <c:v>0</c:v>
                </c:pt>
                <c:pt idx="5698">
                  <c:v>0</c:v>
                </c:pt>
                <c:pt idx="5699">
                  <c:v>0</c:v>
                </c:pt>
                <c:pt idx="5700">
                  <c:v>0</c:v>
                </c:pt>
                <c:pt idx="5701">
                  <c:v>0</c:v>
                </c:pt>
                <c:pt idx="5702">
                  <c:v>0</c:v>
                </c:pt>
                <c:pt idx="5703">
                  <c:v>0</c:v>
                </c:pt>
                <c:pt idx="5704">
                  <c:v>0</c:v>
                </c:pt>
                <c:pt idx="5705">
                  <c:v>0</c:v>
                </c:pt>
                <c:pt idx="5706">
                  <c:v>0</c:v>
                </c:pt>
                <c:pt idx="5707">
                  <c:v>0</c:v>
                </c:pt>
                <c:pt idx="5708">
                  <c:v>0</c:v>
                </c:pt>
                <c:pt idx="5709">
                  <c:v>0</c:v>
                </c:pt>
                <c:pt idx="5710">
                  <c:v>0</c:v>
                </c:pt>
                <c:pt idx="5711">
                  <c:v>0</c:v>
                </c:pt>
                <c:pt idx="5712">
                  <c:v>0</c:v>
                </c:pt>
                <c:pt idx="5713">
                  <c:v>0</c:v>
                </c:pt>
                <c:pt idx="5714">
                  <c:v>0</c:v>
                </c:pt>
                <c:pt idx="5715">
                  <c:v>0</c:v>
                </c:pt>
                <c:pt idx="5716">
                  <c:v>0</c:v>
                </c:pt>
                <c:pt idx="5717">
                  <c:v>0</c:v>
                </c:pt>
                <c:pt idx="5718">
                  <c:v>0</c:v>
                </c:pt>
                <c:pt idx="5719">
                  <c:v>0</c:v>
                </c:pt>
                <c:pt idx="5720">
                  <c:v>0</c:v>
                </c:pt>
                <c:pt idx="5721">
                  <c:v>0</c:v>
                </c:pt>
                <c:pt idx="5722">
                  <c:v>0</c:v>
                </c:pt>
                <c:pt idx="5723">
                  <c:v>0</c:v>
                </c:pt>
                <c:pt idx="5724">
                  <c:v>0</c:v>
                </c:pt>
                <c:pt idx="5725">
                  <c:v>0</c:v>
                </c:pt>
                <c:pt idx="5726">
                  <c:v>0</c:v>
                </c:pt>
                <c:pt idx="5727">
                  <c:v>0</c:v>
                </c:pt>
                <c:pt idx="5728">
                  <c:v>0</c:v>
                </c:pt>
                <c:pt idx="5729">
                  <c:v>0</c:v>
                </c:pt>
                <c:pt idx="5730">
                  <c:v>0</c:v>
                </c:pt>
                <c:pt idx="5731">
                  <c:v>0</c:v>
                </c:pt>
                <c:pt idx="5732">
                  <c:v>0</c:v>
                </c:pt>
                <c:pt idx="5733">
                  <c:v>0</c:v>
                </c:pt>
                <c:pt idx="5734">
                  <c:v>0</c:v>
                </c:pt>
                <c:pt idx="5735">
                  <c:v>0</c:v>
                </c:pt>
                <c:pt idx="5736">
                  <c:v>0</c:v>
                </c:pt>
                <c:pt idx="5737">
                  <c:v>0</c:v>
                </c:pt>
                <c:pt idx="5738">
                  <c:v>0</c:v>
                </c:pt>
                <c:pt idx="5739">
                  <c:v>0</c:v>
                </c:pt>
                <c:pt idx="5740">
                  <c:v>0</c:v>
                </c:pt>
                <c:pt idx="5741">
                  <c:v>0</c:v>
                </c:pt>
                <c:pt idx="5742">
                  <c:v>0</c:v>
                </c:pt>
                <c:pt idx="5743">
                  <c:v>0</c:v>
                </c:pt>
                <c:pt idx="5744">
                  <c:v>0</c:v>
                </c:pt>
                <c:pt idx="5745">
                  <c:v>0</c:v>
                </c:pt>
                <c:pt idx="5746">
                  <c:v>0</c:v>
                </c:pt>
                <c:pt idx="5747">
                  <c:v>0</c:v>
                </c:pt>
                <c:pt idx="5748">
                  <c:v>0</c:v>
                </c:pt>
                <c:pt idx="5749">
                  <c:v>0</c:v>
                </c:pt>
                <c:pt idx="5750">
                  <c:v>0</c:v>
                </c:pt>
                <c:pt idx="5751">
                  <c:v>0</c:v>
                </c:pt>
                <c:pt idx="5752">
                  <c:v>0</c:v>
                </c:pt>
                <c:pt idx="5753">
                  <c:v>0</c:v>
                </c:pt>
                <c:pt idx="5754">
                  <c:v>0</c:v>
                </c:pt>
                <c:pt idx="5755">
                  <c:v>0</c:v>
                </c:pt>
                <c:pt idx="5756">
                  <c:v>0</c:v>
                </c:pt>
                <c:pt idx="5757">
                  <c:v>0</c:v>
                </c:pt>
                <c:pt idx="5758">
                  <c:v>0</c:v>
                </c:pt>
                <c:pt idx="5759">
                  <c:v>0</c:v>
                </c:pt>
                <c:pt idx="5760">
                  <c:v>0</c:v>
                </c:pt>
                <c:pt idx="5761">
                  <c:v>0</c:v>
                </c:pt>
                <c:pt idx="5762">
                  <c:v>0</c:v>
                </c:pt>
                <c:pt idx="5763">
                  <c:v>0</c:v>
                </c:pt>
                <c:pt idx="5764">
                  <c:v>0</c:v>
                </c:pt>
                <c:pt idx="5765">
                  <c:v>0</c:v>
                </c:pt>
                <c:pt idx="5766">
                  <c:v>0</c:v>
                </c:pt>
                <c:pt idx="5767">
                  <c:v>0</c:v>
                </c:pt>
                <c:pt idx="5768">
                  <c:v>0</c:v>
                </c:pt>
                <c:pt idx="5769">
                  <c:v>0</c:v>
                </c:pt>
                <c:pt idx="5770">
                  <c:v>0</c:v>
                </c:pt>
                <c:pt idx="5771">
                  <c:v>0</c:v>
                </c:pt>
                <c:pt idx="5772">
                  <c:v>0</c:v>
                </c:pt>
                <c:pt idx="5773">
                  <c:v>0</c:v>
                </c:pt>
                <c:pt idx="5774">
                  <c:v>0</c:v>
                </c:pt>
                <c:pt idx="5775">
                  <c:v>0</c:v>
                </c:pt>
                <c:pt idx="5776">
                  <c:v>0</c:v>
                </c:pt>
                <c:pt idx="5777">
                  <c:v>0</c:v>
                </c:pt>
                <c:pt idx="5778">
                  <c:v>0</c:v>
                </c:pt>
                <c:pt idx="5779">
                  <c:v>0</c:v>
                </c:pt>
                <c:pt idx="5780">
                  <c:v>0</c:v>
                </c:pt>
                <c:pt idx="5781">
                  <c:v>0</c:v>
                </c:pt>
                <c:pt idx="5782">
                  <c:v>0</c:v>
                </c:pt>
                <c:pt idx="5783">
                  <c:v>0</c:v>
                </c:pt>
                <c:pt idx="5784">
                  <c:v>0</c:v>
                </c:pt>
                <c:pt idx="5785">
                  <c:v>0</c:v>
                </c:pt>
                <c:pt idx="5786">
                  <c:v>0</c:v>
                </c:pt>
                <c:pt idx="5787">
                  <c:v>0</c:v>
                </c:pt>
                <c:pt idx="5788">
                  <c:v>0</c:v>
                </c:pt>
                <c:pt idx="5789">
                  <c:v>0</c:v>
                </c:pt>
                <c:pt idx="5790">
                  <c:v>0</c:v>
                </c:pt>
                <c:pt idx="5791">
                  <c:v>0</c:v>
                </c:pt>
                <c:pt idx="5792">
                  <c:v>0</c:v>
                </c:pt>
                <c:pt idx="5793">
                  <c:v>0</c:v>
                </c:pt>
                <c:pt idx="5794">
                  <c:v>0</c:v>
                </c:pt>
                <c:pt idx="5795">
                  <c:v>0</c:v>
                </c:pt>
                <c:pt idx="5796">
                  <c:v>0</c:v>
                </c:pt>
                <c:pt idx="5797">
                  <c:v>0</c:v>
                </c:pt>
                <c:pt idx="5798">
                  <c:v>0</c:v>
                </c:pt>
                <c:pt idx="5799">
                  <c:v>0</c:v>
                </c:pt>
                <c:pt idx="5800">
                  <c:v>0</c:v>
                </c:pt>
                <c:pt idx="5801">
                  <c:v>0</c:v>
                </c:pt>
                <c:pt idx="5802">
                  <c:v>0</c:v>
                </c:pt>
                <c:pt idx="5803">
                  <c:v>0</c:v>
                </c:pt>
                <c:pt idx="5804">
                  <c:v>0</c:v>
                </c:pt>
                <c:pt idx="5805">
                  <c:v>0</c:v>
                </c:pt>
                <c:pt idx="5806">
                  <c:v>0</c:v>
                </c:pt>
                <c:pt idx="5807">
                  <c:v>0</c:v>
                </c:pt>
                <c:pt idx="5808">
                  <c:v>0</c:v>
                </c:pt>
                <c:pt idx="5809">
                  <c:v>0</c:v>
                </c:pt>
                <c:pt idx="5810">
                  <c:v>0</c:v>
                </c:pt>
                <c:pt idx="5811">
                  <c:v>0</c:v>
                </c:pt>
                <c:pt idx="5812">
                  <c:v>0</c:v>
                </c:pt>
                <c:pt idx="5813">
                  <c:v>0</c:v>
                </c:pt>
                <c:pt idx="5814">
                  <c:v>0</c:v>
                </c:pt>
                <c:pt idx="5815">
                  <c:v>0</c:v>
                </c:pt>
                <c:pt idx="5816">
                  <c:v>0</c:v>
                </c:pt>
                <c:pt idx="5817">
                  <c:v>0</c:v>
                </c:pt>
                <c:pt idx="5818">
                  <c:v>0</c:v>
                </c:pt>
                <c:pt idx="5819">
                  <c:v>0</c:v>
                </c:pt>
                <c:pt idx="5820">
                  <c:v>0</c:v>
                </c:pt>
                <c:pt idx="5821">
                  <c:v>0</c:v>
                </c:pt>
                <c:pt idx="5822">
                  <c:v>0</c:v>
                </c:pt>
                <c:pt idx="5823">
                  <c:v>0</c:v>
                </c:pt>
                <c:pt idx="5824">
                  <c:v>0</c:v>
                </c:pt>
                <c:pt idx="5825">
                  <c:v>0</c:v>
                </c:pt>
                <c:pt idx="5826">
                  <c:v>0</c:v>
                </c:pt>
                <c:pt idx="5827">
                  <c:v>0</c:v>
                </c:pt>
                <c:pt idx="5828">
                  <c:v>0</c:v>
                </c:pt>
                <c:pt idx="5829">
                  <c:v>0</c:v>
                </c:pt>
                <c:pt idx="5830">
                  <c:v>0</c:v>
                </c:pt>
                <c:pt idx="5831">
                  <c:v>0</c:v>
                </c:pt>
                <c:pt idx="5832">
                  <c:v>0</c:v>
                </c:pt>
                <c:pt idx="5833">
                  <c:v>0</c:v>
                </c:pt>
                <c:pt idx="5834">
                  <c:v>0</c:v>
                </c:pt>
                <c:pt idx="5835">
                  <c:v>0</c:v>
                </c:pt>
                <c:pt idx="5836">
                  <c:v>0</c:v>
                </c:pt>
                <c:pt idx="5837">
                  <c:v>0</c:v>
                </c:pt>
                <c:pt idx="5838">
                  <c:v>0</c:v>
                </c:pt>
                <c:pt idx="5839">
                  <c:v>0</c:v>
                </c:pt>
                <c:pt idx="5840">
                  <c:v>0</c:v>
                </c:pt>
                <c:pt idx="5841">
                  <c:v>0</c:v>
                </c:pt>
                <c:pt idx="5842">
                  <c:v>0</c:v>
                </c:pt>
                <c:pt idx="5843">
                  <c:v>0</c:v>
                </c:pt>
                <c:pt idx="5844">
                  <c:v>0</c:v>
                </c:pt>
                <c:pt idx="5845">
                  <c:v>0</c:v>
                </c:pt>
                <c:pt idx="5846">
                  <c:v>0</c:v>
                </c:pt>
                <c:pt idx="5847">
                  <c:v>0</c:v>
                </c:pt>
                <c:pt idx="5848">
                  <c:v>0</c:v>
                </c:pt>
                <c:pt idx="5849">
                  <c:v>0</c:v>
                </c:pt>
                <c:pt idx="5850">
                  <c:v>0</c:v>
                </c:pt>
                <c:pt idx="5851">
                  <c:v>0</c:v>
                </c:pt>
                <c:pt idx="5852">
                  <c:v>0</c:v>
                </c:pt>
                <c:pt idx="5853">
                  <c:v>0</c:v>
                </c:pt>
                <c:pt idx="5854">
                  <c:v>0</c:v>
                </c:pt>
                <c:pt idx="5855">
                  <c:v>0</c:v>
                </c:pt>
                <c:pt idx="5856">
                  <c:v>0</c:v>
                </c:pt>
                <c:pt idx="5857">
                  <c:v>0</c:v>
                </c:pt>
                <c:pt idx="5858">
                  <c:v>0</c:v>
                </c:pt>
                <c:pt idx="5859">
                  <c:v>0</c:v>
                </c:pt>
                <c:pt idx="5860">
                  <c:v>0</c:v>
                </c:pt>
                <c:pt idx="5861">
                  <c:v>0</c:v>
                </c:pt>
                <c:pt idx="5862">
                  <c:v>0</c:v>
                </c:pt>
                <c:pt idx="5863">
                  <c:v>0</c:v>
                </c:pt>
                <c:pt idx="5864">
                  <c:v>0</c:v>
                </c:pt>
                <c:pt idx="5865">
                  <c:v>0</c:v>
                </c:pt>
                <c:pt idx="5866">
                  <c:v>0</c:v>
                </c:pt>
                <c:pt idx="5867">
                  <c:v>0</c:v>
                </c:pt>
                <c:pt idx="5868">
                  <c:v>0</c:v>
                </c:pt>
                <c:pt idx="5869">
                  <c:v>0</c:v>
                </c:pt>
                <c:pt idx="5870">
                  <c:v>0</c:v>
                </c:pt>
                <c:pt idx="5871">
                  <c:v>0</c:v>
                </c:pt>
                <c:pt idx="5872">
                  <c:v>0</c:v>
                </c:pt>
                <c:pt idx="5873">
                  <c:v>0</c:v>
                </c:pt>
                <c:pt idx="5874">
                  <c:v>0</c:v>
                </c:pt>
                <c:pt idx="5875">
                  <c:v>0</c:v>
                </c:pt>
                <c:pt idx="5876">
                  <c:v>0</c:v>
                </c:pt>
                <c:pt idx="5877">
                  <c:v>0</c:v>
                </c:pt>
                <c:pt idx="5878">
                  <c:v>0</c:v>
                </c:pt>
                <c:pt idx="5879">
                  <c:v>0</c:v>
                </c:pt>
                <c:pt idx="5880">
                  <c:v>0</c:v>
                </c:pt>
                <c:pt idx="5881">
                  <c:v>0</c:v>
                </c:pt>
                <c:pt idx="5882">
                  <c:v>0</c:v>
                </c:pt>
                <c:pt idx="5883">
                  <c:v>0</c:v>
                </c:pt>
                <c:pt idx="5884">
                  <c:v>0</c:v>
                </c:pt>
                <c:pt idx="5885">
                  <c:v>0</c:v>
                </c:pt>
                <c:pt idx="5886">
                  <c:v>0</c:v>
                </c:pt>
                <c:pt idx="5887">
                  <c:v>0</c:v>
                </c:pt>
                <c:pt idx="5888">
                  <c:v>0</c:v>
                </c:pt>
                <c:pt idx="5889">
                  <c:v>0</c:v>
                </c:pt>
                <c:pt idx="5890">
                  <c:v>0</c:v>
                </c:pt>
                <c:pt idx="5891">
                  <c:v>0</c:v>
                </c:pt>
                <c:pt idx="5892">
                  <c:v>0</c:v>
                </c:pt>
                <c:pt idx="5893">
                  <c:v>0</c:v>
                </c:pt>
                <c:pt idx="5894">
                  <c:v>0</c:v>
                </c:pt>
                <c:pt idx="5895">
                  <c:v>0</c:v>
                </c:pt>
                <c:pt idx="5896">
                  <c:v>0</c:v>
                </c:pt>
                <c:pt idx="5897">
                  <c:v>0</c:v>
                </c:pt>
                <c:pt idx="5898">
                  <c:v>0</c:v>
                </c:pt>
                <c:pt idx="5899">
                  <c:v>0</c:v>
                </c:pt>
                <c:pt idx="5900">
                  <c:v>0</c:v>
                </c:pt>
                <c:pt idx="5901">
                  <c:v>0</c:v>
                </c:pt>
                <c:pt idx="5902">
                  <c:v>0</c:v>
                </c:pt>
                <c:pt idx="5903">
                  <c:v>0</c:v>
                </c:pt>
                <c:pt idx="5904">
                  <c:v>0</c:v>
                </c:pt>
                <c:pt idx="5905">
                  <c:v>0</c:v>
                </c:pt>
                <c:pt idx="5906">
                  <c:v>0</c:v>
                </c:pt>
                <c:pt idx="5907">
                  <c:v>0</c:v>
                </c:pt>
                <c:pt idx="5908">
                  <c:v>0</c:v>
                </c:pt>
                <c:pt idx="5909">
                  <c:v>0</c:v>
                </c:pt>
                <c:pt idx="5910">
                  <c:v>0</c:v>
                </c:pt>
                <c:pt idx="5911">
                  <c:v>0</c:v>
                </c:pt>
                <c:pt idx="5912">
                  <c:v>0</c:v>
                </c:pt>
                <c:pt idx="5913">
                  <c:v>0</c:v>
                </c:pt>
                <c:pt idx="5914">
                  <c:v>0</c:v>
                </c:pt>
                <c:pt idx="5915">
                  <c:v>0</c:v>
                </c:pt>
                <c:pt idx="5916">
                  <c:v>0</c:v>
                </c:pt>
                <c:pt idx="5917">
                  <c:v>0</c:v>
                </c:pt>
                <c:pt idx="5918">
                  <c:v>0</c:v>
                </c:pt>
                <c:pt idx="5919">
                  <c:v>0</c:v>
                </c:pt>
                <c:pt idx="5920">
                  <c:v>0</c:v>
                </c:pt>
                <c:pt idx="5921">
                  <c:v>0</c:v>
                </c:pt>
                <c:pt idx="5922">
                  <c:v>0</c:v>
                </c:pt>
                <c:pt idx="5923">
                  <c:v>0</c:v>
                </c:pt>
                <c:pt idx="5924">
                  <c:v>0</c:v>
                </c:pt>
                <c:pt idx="5925">
                  <c:v>0</c:v>
                </c:pt>
                <c:pt idx="5926">
                  <c:v>0</c:v>
                </c:pt>
                <c:pt idx="5927">
                  <c:v>0</c:v>
                </c:pt>
                <c:pt idx="5928">
                  <c:v>0</c:v>
                </c:pt>
                <c:pt idx="5929">
                  <c:v>0</c:v>
                </c:pt>
                <c:pt idx="5930">
                  <c:v>0</c:v>
                </c:pt>
                <c:pt idx="5931">
                  <c:v>0</c:v>
                </c:pt>
                <c:pt idx="5932">
                  <c:v>0</c:v>
                </c:pt>
                <c:pt idx="5933">
                  <c:v>0</c:v>
                </c:pt>
                <c:pt idx="5934">
                  <c:v>0</c:v>
                </c:pt>
                <c:pt idx="5935">
                  <c:v>0</c:v>
                </c:pt>
                <c:pt idx="5936">
                  <c:v>0</c:v>
                </c:pt>
                <c:pt idx="5937">
                  <c:v>0</c:v>
                </c:pt>
                <c:pt idx="5938">
                  <c:v>0</c:v>
                </c:pt>
                <c:pt idx="5939">
                  <c:v>0</c:v>
                </c:pt>
                <c:pt idx="5940">
                  <c:v>0</c:v>
                </c:pt>
                <c:pt idx="5941">
                  <c:v>0</c:v>
                </c:pt>
                <c:pt idx="5942">
                  <c:v>0</c:v>
                </c:pt>
                <c:pt idx="5943">
                  <c:v>0</c:v>
                </c:pt>
                <c:pt idx="5944">
                  <c:v>0</c:v>
                </c:pt>
                <c:pt idx="5945">
                  <c:v>0</c:v>
                </c:pt>
                <c:pt idx="5946">
                  <c:v>0</c:v>
                </c:pt>
                <c:pt idx="5947">
                  <c:v>0</c:v>
                </c:pt>
                <c:pt idx="5948">
                  <c:v>0</c:v>
                </c:pt>
                <c:pt idx="5949">
                  <c:v>0</c:v>
                </c:pt>
                <c:pt idx="5950">
                  <c:v>0</c:v>
                </c:pt>
                <c:pt idx="5951">
                  <c:v>0</c:v>
                </c:pt>
                <c:pt idx="5952">
                  <c:v>0</c:v>
                </c:pt>
                <c:pt idx="5953">
                  <c:v>0</c:v>
                </c:pt>
                <c:pt idx="5954">
                  <c:v>0</c:v>
                </c:pt>
                <c:pt idx="5955">
                  <c:v>0</c:v>
                </c:pt>
                <c:pt idx="5956">
                  <c:v>0</c:v>
                </c:pt>
                <c:pt idx="5957">
                  <c:v>0</c:v>
                </c:pt>
                <c:pt idx="5958">
                  <c:v>0</c:v>
                </c:pt>
                <c:pt idx="5959">
                  <c:v>0</c:v>
                </c:pt>
                <c:pt idx="5960">
                  <c:v>0</c:v>
                </c:pt>
                <c:pt idx="5961">
                  <c:v>0</c:v>
                </c:pt>
                <c:pt idx="5962">
                  <c:v>0</c:v>
                </c:pt>
                <c:pt idx="5963">
                  <c:v>0</c:v>
                </c:pt>
                <c:pt idx="5964">
                  <c:v>0</c:v>
                </c:pt>
                <c:pt idx="5965">
                  <c:v>0</c:v>
                </c:pt>
                <c:pt idx="5966">
                  <c:v>0</c:v>
                </c:pt>
                <c:pt idx="5967">
                  <c:v>0</c:v>
                </c:pt>
                <c:pt idx="5968">
                  <c:v>0</c:v>
                </c:pt>
                <c:pt idx="5969">
                  <c:v>0</c:v>
                </c:pt>
                <c:pt idx="5970">
                  <c:v>0</c:v>
                </c:pt>
                <c:pt idx="5971">
                  <c:v>0</c:v>
                </c:pt>
                <c:pt idx="5972">
                  <c:v>0</c:v>
                </c:pt>
                <c:pt idx="5973">
                  <c:v>0</c:v>
                </c:pt>
                <c:pt idx="5974">
                  <c:v>0</c:v>
                </c:pt>
                <c:pt idx="5975">
                  <c:v>0</c:v>
                </c:pt>
                <c:pt idx="5976">
                  <c:v>0</c:v>
                </c:pt>
                <c:pt idx="5977">
                  <c:v>0</c:v>
                </c:pt>
                <c:pt idx="5978">
                  <c:v>0</c:v>
                </c:pt>
                <c:pt idx="5979">
                  <c:v>0</c:v>
                </c:pt>
                <c:pt idx="5980">
                  <c:v>0</c:v>
                </c:pt>
                <c:pt idx="5981">
                  <c:v>0</c:v>
                </c:pt>
                <c:pt idx="5982">
                  <c:v>0</c:v>
                </c:pt>
                <c:pt idx="5983">
                  <c:v>0</c:v>
                </c:pt>
                <c:pt idx="5984">
                  <c:v>0</c:v>
                </c:pt>
                <c:pt idx="5985">
                  <c:v>0</c:v>
                </c:pt>
                <c:pt idx="5986">
                  <c:v>0</c:v>
                </c:pt>
                <c:pt idx="5987">
                  <c:v>0</c:v>
                </c:pt>
                <c:pt idx="5988">
                  <c:v>0</c:v>
                </c:pt>
                <c:pt idx="5989">
                  <c:v>0</c:v>
                </c:pt>
                <c:pt idx="5990">
                  <c:v>0</c:v>
                </c:pt>
                <c:pt idx="5991">
                  <c:v>0</c:v>
                </c:pt>
                <c:pt idx="5992">
                  <c:v>0</c:v>
                </c:pt>
                <c:pt idx="5993">
                  <c:v>0</c:v>
                </c:pt>
                <c:pt idx="5994">
                  <c:v>0</c:v>
                </c:pt>
                <c:pt idx="5995">
                  <c:v>0</c:v>
                </c:pt>
                <c:pt idx="5996">
                  <c:v>0</c:v>
                </c:pt>
                <c:pt idx="5997">
                  <c:v>0</c:v>
                </c:pt>
                <c:pt idx="5998">
                  <c:v>0</c:v>
                </c:pt>
                <c:pt idx="5999">
                  <c:v>0</c:v>
                </c:pt>
                <c:pt idx="6000">
                  <c:v>0</c:v>
                </c:pt>
                <c:pt idx="6001">
                  <c:v>0</c:v>
                </c:pt>
                <c:pt idx="6002">
                  <c:v>0</c:v>
                </c:pt>
                <c:pt idx="6003">
                  <c:v>0</c:v>
                </c:pt>
                <c:pt idx="6004">
                  <c:v>0</c:v>
                </c:pt>
                <c:pt idx="6005">
                  <c:v>0</c:v>
                </c:pt>
                <c:pt idx="6006">
                  <c:v>0</c:v>
                </c:pt>
                <c:pt idx="6007">
                  <c:v>0</c:v>
                </c:pt>
                <c:pt idx="6008">
                  <c:v>0</c:v>
                </c:pt>
                <c:pt idx="6009">
                  <c:v>0</c:v>
                </c:pt>
                <c:pt idx="6010">
                  <c:v>0</c:v>
                </c:pt>
                <c:pt idx="6011">
                  <c:v>0</c:v>
                </c:pt>
                <c:pt idx="6012">
                  <c:v>0</c:v>
                </c:pt>
                <c:pt idx="6013">
                  <c:v>0</c:v>
                </c:pt>
                <c:pt idx="6014">
                  <c:v>0</c:v>
                </c:pt>
                <c:pt idx="6015">
                  <c:v>0</c:v>
                </c:pt>
                <c:pt idx="6016">
                  <c:v>0</c:v>
                </c:pt>
                <c:pt idx="6017">
                  <c:v>0</c:v>
                </c:pt>
                <c:pt idx="6018">
                  <c:v>0</c:v>
                </c:pt>
                <c:pt idx="6019">
                  <c:v>0</c:v>
                </c:pt>
                <c:pt idx="6020">
                  <c:v>0</c:v>
                </c:pt>
                <c:pt idx="6021">
                  <c:v>0</c:v>
                </c:pt>
                <c:pt idx="6022">
                  <c:v>0</c:v>
                </c:pt>
                <c:pt idx="6023">
                  <c:v>0</c:v>
                </c:pt>
                <c:pt idx="6024">
                  <c:v>0</c:v>
                </c:pt>
                <c:pt idx="6025">
                  <c:v>0</c:v>
                </c:pt>
                <c:pt idx="6026">
                  <c:v>0</c:v>
                </c:pt>
                <c:pt idx="6027">
                  <c:v>0</c:v>
                </c:pt>
                <c:pt idx="6028">
                  <c:v>0</c:v>
                </c:pt>
                <c:pt idx="6029">
                  <c:v>0</c:v>
                </c:pt>
                <c:pt idx="6030">
                  <c:v>0</c:v>
                </c:pt>
                <c:pt idx="6031">
                  <c:v>0</c:v>
                </c:pt>
                <c:pt idx="6032">
                  <c:v>0</c:v>
                </c:pt>
                <c:pt idx="6033">
                  <c:v>0</c:v>
                </c:pt>
                <c:pt idx="6034">
                  <c:v>0</c:v>
                </c:pt>
                <c:pt idx="6035">
                  <c:v>0</c:v>
                </c:pt>
                <c:pt idx="6036">
                  <c:v>0</c:v>
                </c:pt>
                <c:pt idx="6037">
                  <c:v>0</c:v>
                </c:pt>
                <c:pt idx="6038">
                  <c:v>0</c:v>
                </c:pt>
                <c:pt idx="6039">
                  <c:v>0</c:v>
                </c:pt>
                <c:pt idx="6040">
                  <c:v>0</c:v>
                </c:pt>
                <c:pt idx="6041">
                  <c:v>0</c:v>
                </c:pt>
                <c:pt idx="6042">
                  <c:v>0</c:v>
                </c:pt>
                <c:pt idx="6043">
                  <c:v>0</c:v>
                </c:pt>
                <c:pt idx="6044">
                  <c:v>0</c:v>
                </c:pt>
                <c:pt idx="6045">
                  <c:v>0</c:v>
                </c:pt>
                <c:pt idx="6046">
                  <c:v>0</c:v>
                </c:pt>
                <c:pt idx="6047">
                  <c:v>0</c:v>
                </c:pt>
                <c:pt idx="6048">
                  <c:v>0</c:v>
                </c:pt>
                <c:pt idx="6049">
                  <c:v>0</c:v>
                </c:pt>
                <c:pt idx="6050">
                  <c:v>0</c:v>
                </c:pt>
                <c:pt idx="6051">
                  <c:v>0</c:v>
                </c:pt>
                <c:pt idx="6052">
                  <c:v>0</c:v>
                </c:pt>
                <c:pt idx="6053">
                  <c:v>0</c:v>
                </c:pt>
                <c:pt idx="6054">
                  <c:v>0</c:v>
                </c:pt>
                <c:pt idx="6055">
                  <c:v>0</c:v>
                </c:pt>
                <c:pt idx="6056">
                  <c:v>0</c:v>
                </c:pt>
                <c:pt idx="6057">
                  <c:v>0</c:v>
                </c:pt>
                <c:pt idx="6058">
                  <c:v>0</c:v>
                </c:pt>
                <c:pt idx="6059">
                  <c:v>0</c:v>
                </c:pt>
                <c:pt idx="6060">
                  <c:v>0</c:v>
                </c:pt>
                <c:pt idx="6061">
                  <c:v>0</c:v>
                </c:pt>
                <c:pt idx="6062">
                  <c:v>0</c:v>
                </c:pt>
                <c:pt idx="6063">
                  <c:v>0</c:v>
                </c:pt>
                <c:pt idx="6064">
                  <c:v>0</c:v>
                </c:pt>
                <c:pt idx="6065">
                  <c:v>0</c:v>
                </c:pt>
                <c:pt idx="6066">
                  <c:v>0</c:v>
                </c:pt>
                <c:pt idx="6067">
                  <c:v>0</c:v>
                </c:pt>
                <c:pt idx="6068">
                  <c:v>0</c:v>
                </c:pt>
                <c:pt idx="6069">
                  <c:v>0</c:v>
                </c:pt>
                <c:pt idx="6070">
                  <c:v>0</c:v>
                </c:pt>
                <c:pt idx="6071">
                  <c:v>0</c:v>
                </c:pt>
                <c:pt idx="6072">
                  <c:v>0</c:v>
                </c:pt>
                <c:pt idx="6073">
                  <c:v>0</c:v>
                </c:pt>
                <c:pt idx="6074">
                  <c:v>0</c:v>
                </c:pt>
                <c:pt idx="6075">
                  <c:v>0</c:v>
                </c:pt>
                <c:pt idx="6076">
                  <c:v>0</c:v>
                </c:pt>
                <c:pt idx="6077">
                  <c:v>0</c:v>
                </c:pt>
                <c:pt idx="6078">
                  <c:v>0</c:v>
                </c:pt>
                <c:pt idx="6079">
                  <c:v>0</c:v>
                </c:pt>
                <c:pt idx="6080">
                  <c:v>0</c:v>
                </c:pt>
                <c:pt idx="6081">
                  <c:v>0</c:v>
                </c:pt>
                <c:pt idx="6082">
                  <c:v>0</c:v>
                </c:pt>
                <c:pt idx="6083">
                  <c:v>0</c:v>
                </c:pt>
                <c:pt idx="6084">
                  <c:v>0</c:v>
                </c:pt>
                <c:pt idx="6085">
                  <c:v>0</c:v>
                </c:pt>
                <c:pt idx="6086">
                  <c:v>0</c:v>
                </c:pt>
                <c:pt idx="6087">
                  <c:v>0</c:v>
                </c:pt>
                <c:pt idx="6088">
                  <c:v>0</c:v>
                </c:pt>
                <c:pt idx="6089">
                  <c:v>0</c:v>
                </c:pt>
                <c:pt idx="6090">
                  <c:v>0</c:v>
                </c:pt>
                <c:pt idx="6091">
                  <c:v>0</c:v>
                </c:pt>
                <c:pt idx="6092">
                  <c:v>0</c:v>
                </c:pt>
                <c:pt idx="6093">
                  <c:v>0</c:v>
                </c:pt>
                <c:pt idx="6094">
                  <c:v>0</c:v>
                </c:pt>
                <c:pt idx="6095">
                  <c:v>0</c:v>
                </c:pt>
                <c:pt idx="6096">
                  <c:v>0</c:v>
                </c:pt>
                <c:pt idx="6097">
                  <c:v>0</c:v>
                </c:pt>
                <c:pt idx="6098">
                  <c:v>0</c:v>
                </c:pt>
                <c:pt idx="6099">
                  <c:v>0</c:v>
                </c:pt>
                <c:pt idx="6100">
                  <c:v>0</c:v>
                </c:pt>
                <c:pt idx="6101">
                  <c:v>0</c:v>
                </c:pt>
                <c:pt idx="6102">
                  <c:v>0</c:v>
                </c:pt>
                <c:pt idx="6103">
                  <c:v>0</c:v>
                </c:pt>
                <c:pt idx="6104">
                  <c:v>0</c:v>
                </c:pt>
                <c:pt idx="6105">
                  <c:v>0</c:v>
                </c:pt>
                <c:pt idx="6106">
                  <c:v>0</c:v>
                </c:pt>
                <c:pt idx="6107">
                  <c:v>0</c:v>
                </c:pt>
                <c:pt idx="6108">
                  <c:v>0</c:v>
                </c:pt>
                <c:pt idx="6109">
                  <c:v>0</c:v>
                </c:pt>
                <c:pt idx="6110">
                  <c:v>0</c:v>
                </c:pt>
                <c:pt idx="6111">
                  <c:v>0</c:v>
                </c:pt>
                <c:pt idx="6112">
                  <c:v>0</c:v>
                </c:pt>
                <c:pt idx="6113">
                  <c:v>0</c:v>
                </c:pt>
                <c:pt idx="6114">
                  <c:v>0</c:v>
                </c:pt>
                <c:pt idx="6115">
                  <c:v>0</c:v>
                </c:pt>
                <c:pt idx="6116">
                  <c:v>0</c:v>
                </c:pt>
                <c:pt idx="6117">
                  <c:v>0</c:v>
                </c:pt>
                <c:pt idx="6118">
                  <c:v>0</c:v>
                </c:pt>
                <c:pt idx="6119">
                  <c:v>0</c:v>
                </c:pt>
                <c:pt idx="6120">
                  <c:v>0</c:v>
                </c:pt>
                <c:pt idx="6121">
                  <c:v>0</c:v>
                </c:pt>
                <c:pt idx="6122">
                  <c:v>0</c:v>
                </c:pt>
                <c:pt idx="6123">
                  <c:v>0</c:v>
                </c:pt>
                <c:pt idx="6124">
                  <c:v>0</c:v>
                </c:pt>
                <c:pt idx="6125">
                  <c:v>0</c:v>
                </c:pt>
                <c:pt idx="6126">
                  <c:v>0</c:v>
                </c:pt>
                <c:pt idx="6127">
                  <c:v>0</c:v>
                </c:pt>
                <c:pt idx="6128">
                  <c:v>0</c:v>
                </c:pt>
                <c:pt idx="6129">
                  <c:v>0</c:v>
                </c:pt>
                <c:pt idx="6130">
                  <c:v>0</c:v>
                </c:pt>
                <c:pt idx="6131">
                  <c:v>0</c:v>
                </c:pt>
                <c:pt idx="6132">
                  <c:v>0</c:v>
                </c:pt>
                <c:pt idx="6133">
                  <c:v>0</c:v>
                </c:pt>
                <c:pt idx="6134">
                  <c:v>0</c:v>
                </c:pt>
                <c:pt idx="6135">
                  <c:v>0</c:v>
                </c:pt>
                <c:pt idx="6136">
                  <c:v>0</c:v>
                </c:pt>
                <c:pt idx="6137">
                  <c:v>0</c:v>
                </c:pt>
                <c:pt idx="6138">
                  <c:v>0</c:v>
                </c:pt>
                <c:pt idx="6139">
                  <c:v>0</c:v>
                </c:pt>
                <c:pt idx="6140">
                  <c:v>0</c:v>
                </c:pt>
                <c:pt idx="6141">
                  <c:v>0</c:v>
                </c:pt>
                <c:pt idx="6142">
                  <c:v>0</c:v>
                </c:pt>
                <c:pt idx="6143">
                  <c:v>0</c:v>
                </c:pt>
                <c:pt idx="6144">
                  <c:v>0</c:v>
                </c:pt>
                <c:pt idx="6145">
                  <c:v>0</c:v>
                </c:pt>
                <c:pt idx="6146">
                  <c:v>0</c:v>
                </c:pt>
                <c:pt idx="6147">
                  <c:v>0</c:v>
                </c:pt>
                <c:pt idx="6148">
                  <c:v>0</c:v>
                </c:pt>
                <c:pt idx="6149">
                  <c:v>0</c:v>
                </c:pt>
                <c:pt idx="6150">
                  <c:v>0</c:v>
                </c:pt>
                <c:pt idx="6151">
                  <c:v>0</c:v>
                </c:pt>
                <c:pt idx="6152">
                  <c:v>0</c:v>
                </c:pt>
                <c:pt idx="6153">
                  <c:v>0</c:v>
                </c:pt>
                <c:pt idx="6154">
                  <c:v>0</c:v>
                </c:pt>
                <c:pt idx="6155">
                  <c:v>0</c:v>
                </c:pt>
                <c:pt idx="6156">
                  <c:v>0</c:v>
                </c:pt>
                <c:pt idx="6157">
                  <c:v>0</c:v>
                </c:pt>
                <c:pt idx="6158">
                  <c:v>0</c:v>
                </c:pt>
                <c:pt idx="6159">
                  <c:v>0</c:v>
                </c:pt>
                <c:pt idx="6160">
                  <c:v>0</c:v>
                </c:pt>
                <c:pt idx="6161">
                  <c:v>0</c:v>
                </c:pt>
                <c:pt idx="6162">
                  <c:v>0</c:v>
                </c:pt>
                <c:pt idx="6163">
                  <c:v>0</c:v>
                </c:pt>
                <c:pt idx="6164">
                  <c:v>0</c:v>
                </c:pt>
                <c:pt idx="6165">
                  <c:v>0</c:v>
                </c:pt>
                <c:pt idx="6166">
                  <c:v>0</c:v>
                </c:pt>
                <c:pt idx="6167">
                  <c:v>0</c:v>
                </c:pt>
                <c:pt idx="6168">
                  <c:v>0</c:v>
                </c:pt>
                <c:pt idx="6169">
                  <c:v>0</c:v>
                </c:pt>
                <c:pt idx="6170">
                  <c:v>0</c:v>
                </c:pt>
                <c:pt idx="6171">
                  <c:v>0</c:v>
                </c:pt>
                <c:pt idx="6172">
                  <c:v>0</c:v>
                </c:pt>
                <c:pt idx="6173">
                  <c:v>0</c:v>
                </c:pt>
                <c:pt idx="6174">
                  <c:v>0</c:v>
                </c:pt>
                <c:pt idx="6175">
                  <c:v>0</c:v>
                </c:pt>
                <c:pt idx="6176">
                  <c:v>0</c:v>
                </c:pt>
                <c:pt idx="6177">
                  <c:v>0</c:v>
                </c:pt>
                <c:pt idx="6178">
                  <c:v>0</c:v>
                </c:pt>
                <c:pt idx="6179">
                  <c:v>0</c:v>
                </c:pt>
                <c:pt idx="6180">
                  <c:v>0</c:v>
                </c:pt>
                <c:pt idx="6181">
                  <c:v>0</c:v>
                </c:pt>
                <c:pt idx="6182">
                  <c:v>0</c:v>
                </c:pt>
                <c:pt idx="6183">
                  <c:v>0</c:v>
                </c:pt>
                <c:pt idx="6184">
                  <c:v>0</c:v>
                </c:pt>
                <c:pt idx="6185">
                  <c:v>0</c:v>
                </c:pt>
                <c:pt idx="6186">
                  <c:v>0</c:v>
                </c:pt>
                <c:pt idx="6187">
                  <c:v>0</c:v>
                </c:pt>
                <c:pt idx="6188">
                  <c:v>0</c:v>
                </c:pt>
                <c:pt idx="6189">
                  <c:v>0</c:v>
                </c:pt>
                <c:pt idx="6190">
                  <c:v>0</c:v>
                </c:pt>
                <c:pt idx="6191">
                  <c:v>0</c:v>
                </c:pt>
                <c:pt idx="6192">
                  <c:v>0</c:v>
                </c:pt>
                <c:pt idx="6193">
                  <c:v>0</c:v>
                </c:pt>
                <c:pt idx="6194">
                  <c:v>0</c:v>
                </c:pt>
                <c:pt idx="6195">
                  <c:v>0</c:v>
                </c:pt>
                <c:pt idx="6196">
                  <c:v>0</c:v>
                </c:pt>
                <c:pt idx="6197">
                  <c:v>0</c:v>
                </c:pt>
                <c:pt idx="6198">
                  <c:v>0</c:v>
                </c:pt>
                <c:pt idx="6199">
                  <c:v>0</c:v>
                </c:pt>
                <c:pt idx="6200">
                  <c:v>0</c:v>
                </c:pt>
                <c:pt idx="6201">
                  <c:v>0</c:v>
                </c:pt>
                <c:pt idx="6202">
                  <c:v>0</c:v>
                </c:pt>
                <c:pt idx="6203">
                  <c:v>0</c:v>
                </c:pt>
                <c:pt idx="6204">
                  <c:v>0</c:v>
                </c:pt>
                <c:pt idx="6205">
                  <c:v>0</c:v>
                </c:pt>
                <c:pt idx="6206">
                  <c:v>0</c:v>
                </c:pt>
                <c:pt idx="6207">
                  <c:v>0</c:v>
                </c:pt>
                <c:pt idx="6208">
                  <c:v>0</c:v>
                </c:pt>
                <c:pt idx="6209">
                  <c:v>0</c:v>
                </c:pt>
                <c:pt idx="6210">
                  <c:v>0</c:v>
                </c:pt>
                <c:pt idx="6211">
                  <c:v>0</c:v>
                </c:pt>
                <c:pt idx="6212">
                  <c:v>0</c:v>
                </c:pt>
                <c:pt idx="6213">
                  <c:v>0</c:v>
                </c:pt>
                <c:pt idx="6214">
                  <c:v>0</c:v>
                </c:pt>
                <c:pt idx="6215">
                  <c:v>0</c:v>
                </c:pt>
                <c:pt idx="6216">
                  <c:v>0</c:v>
                </c:pt>
                <c:pt idx="6217">
                  <c:v>0</c:v>
                </c:pt>
                <c:pt idx="6218">
                  <c:v>0</c:v>
                </c:pt>
                <c:pt idx="6219">
                  <c:v>0</c:v>
                </c:pt>
                <c:pt idx="6220">
                  <c:v>0</c:v>
                </c:pt>
                <c:pt idx="6221">
                  <c:v>0</c:v>
                </c:pt>
                <c:pt idx="6222">
                  <c:v>0</c:v>
                </c:pt>
                <c:pt idx="6223">
                  <c:v>0</c:v>
                </c:pt>
                <c:pt idx="6224">
                  <c:v>0</c:v>
                </c:pt>
                <c:pt idx="6225">
                  <c:v>0</c:v>
                </c:pt>
                <c:pt idx="6226">
                  <c:v>0</c:v>
                </c:pt>
                <c:pt idx="6227">
                  <c:v>0</c:v>
                </c:pt>
                <c:pt idx="6228">
                  <c:v>0</c:v>
                </c:pt>
                <c:pt idx="6229">
                  <c:v>0</c:v>
                </c:pt>
                <c:pt idx="6230">
                  <c:v>0</c:v>
                </c:pt>
                <c:pt idx="6231">
                  <c:v>0</c:v>
                </c:pt>
                <c:pt idx="6232">
                  <c:v>0</c:v>
                </c:pt>
                <c:pt idx="6233">
                  <c:v>0</c:v>
                </c:pt>
                <c:pt idx="6234">
                  <c:v>0</c:v>
                </c:pt>
                <c:pt idx="6235">
                  <c:v>0</c:v>
                </c:pt>
                <c:pt idx="6236">
                  <c:v>0</c:v>
                </c:pt>
                <c:pt idx="6237">
                  <c:v>0</c:v>
                </c:pt>
                <c:pt idx="6238">
                  <c:v>0</c:v>
                </c:pt>
                <c:pt idx="6239">
                  <c:v>0</c:v>
                </c:pt>
                <c:pt idx="6240">
                  <c:v>0</c:v>
                </c:pt>
                <c:pt idx="6241">
                  <c:v>0</c:v>
                </c:pt>
                <c:pt idx="6242">
                  <c:v>0</c:v>
                </c:pt>
                <c:pt idx="6243">
                  <c:v>0</c:v>
                </c:pt>
                <c:pt idx="6244">
                  <c:v>0</c:v>
                </c:pt>
                <c:pt idx="6245">
                  <c:v>0</c:v>
                </c:pt>
                <c:pt idx="6246">
                  <c:v>0</c:v>
                </c:pt>
                <c:pt idx="6247">
                  <c:v>0</c:v>
                </c:pt>
                <c:pt idx="6248">
                  <c:v>0</c:v>
                </c:pt>
                <c:pt idx="6249">
                  <c:v>0</c:v>
                </c:pt>
                <c:pt idx="6250">
                  <c:v>0</c:v>
                </c:pt>
                <c:pt idx="6251">
                  <c:v>0</c:v>
                </c:pt>
                <c:pt idx="6252">
                  <c:v>0</c:v>
                </c:pt>
                <c:pt idx="6253">
                  <c:v>0</c:v>
                </c:pt>
                <c:pt idx="6254">
                  <c:v>0</c:v>
                </c:pt>
                <c:pt idx="6255">
                  <c:v>0</c:v>
                </c:pt>
                <c:pt idx="6256">
                  <c:v>0</c:v>
                </c:pt>
                <c:pt idx="6257">
                  <c:v>0</c:v>
                </c:pt>
                <c:pt idx="6258">
                  <c:v>0</c:v>
                </c:pt>
                <c:pt idx="6259">
                  <c:v>0</c:v>
                </c:pt>
                <c:pt idx="6260">
                  <c:v>0</c:v>
                </c:pt>
                <c:pt idx="6261">
                  <c:v>0</c:v>
                </c:pt>
                <c:pt idx="6262">
                  <c:v>0</c:v>
                </c:pt>
                <c:pt idx="6263">
                  <c:v>0</c:v>
                </c:pt>
                <c:pt idx="6264">
                  <c:v>0</c:v>
                </c:pt>
                <c:pt idx="6265">
                  <c:v>0</c:v>
                </c:pt>
                <c:pt idx="6266">
                  <c:v>0</c:v>
                </c:pt>
                <c:pt idx="6267">
                  <c:v>0</c:v>
                </c:pt>
                <c:pt idx="6268">
                  <c:v>0</c:v>
                </c:pt>
                <c:pt idx="6269">
                  <c:v>0</c:v>
                </c:pt>
                <c:pt idx="6270">
                  <c:v>0</c:v>
                </c:pt>
                <c:pt idx="6271">
                  <c:v>0</c:v>
                </c:pt>
                <c:pt idx="6272">
                  <c:v>0</c:v>
                </c:pt>
                <c:pt idx="6273">
                  <c:v>0</c:v>
                </c:pt>
                <c:pt idx="6274">
                  <c:v>0</c:v>
                </c:pt>
                <c:pt idx="6275">
                  <c:v>0</c:v>
                </c:pt>
                <c:pt idx="6276">
                  <c:v>0</c:v>
                </c:pt>
                <c:pt idx="6277">
                  <c:v>0</c:v>
                </c:pt>
                <c:pt idx="6278">
                  <c:v>0</c:v>
                </c:pt>
                <c:pt idx="6279">
                  <c:v>0</c:v>
                </c:pt>
                <c:pt idx="6280">
                  <c:v>0</c:v>
                </c:pt>
                <c:pt idx="6281">
                  <c:v>0</c:v>
                </c:pt>
                <c:pt idx="6282">
                  <c:v>0</c:v>
                </c:pt>
                <c:pt idx="6283">
                  <c:v>0</c:v>
                </c:pt>
                <c:pt idx="6284">
                  <c:v>0</c:v>
                </c:pt>
                <c:pt idx="6285">
                  <c:v>0</c:v>
                </c:pt>
                <c:pt idx="6286">
                  <c:v>0</c:v>
                </c:pt>
                <c:pt idx="6287">
                  <c:v>0</c:v>
                </c:pt>
                <c:pt idx="6288">
                  <c:v>0</c:v>
                </c:pt>
                <c:pt idx="6289">
                  <c:v>0</c:v>
                </c:pt>
                <c:pt idx="6290">
                  <c:v>0</c:v>
                </c:pt>
                <c:pt idx="6291">
                  <c:v>0</c:v>
                </c:pt>
                <c:pt idx="6292">
                  <c:v>0</c:v>
                </c:pt>
                <c:pt idx="6293">
                  <c:v>0</c:v>
                </c:pt>
                <c:pt idx="6294">
                  <c:v>0</c:v>
                </c:pt>
                <c:pt idx="6295">
                  <c:v>0</c:v>
                </c:pt>
                <c:pt idx="6296">
                  <c:v>0</c:v>
                </c:pt>
                <c:pt idx="6297">
                  <c:v>0</c:v>
                </c:pt>
                <c:pt idx="6298">
                  <c:v>0</c:v>
                </c:pt>
                <c:pt idx="6299">
                  <c:v>0</c:v>
                </c:pt>
                <c:pt idx="6300">
                  <c:v>0</c:v>
                </c:pt>
                <c:pt idx="6301">
                  <c:v>0</c:v>
                </c:pt>
                <c:pt idx="6302">
                  <c:v>0</c:v>
                </c:pt>
                <c:pt idx="6303">
                  <c:v>0</c:v>
                </c:pt>
                <c:pt idx="6304">
                  <c:v>0</c:v>
                </c:pt>
                <c:pt idx="6305">
                  <c:v>0</c:v>
                </c:pt>
                <c:pt idx="6306">
                  <c:v>0</c:v>
                </c:pt>
                <c:pt idx="6307">
                  <c:v>0</c:v>
                </c:pt>
                <c:pt idx="6308">
                  <c:v>0</c:v>
                </c:pt>
                <c:pt idx="6309">
                  <c:v>0</c:v>
                </c:pt>
                <c:pt idx="6310">
                  <c:v>0</c:v>
                </c:pt>
                <c:pt idx="6311">
                  <c:v>0</c:v>
                </c:pt>
                <c:pt idx="6312">
                  <c:v>0</c:v>
                </c:pt>
                <c:pt idx="6313">
                  <c:v>0</c:v>
                </c:pt>
                <c:pt idx="6314">
                  <c:v>0</c:v>
                </c:pt>
                <c:pt idx="6315">
                  <c:v>0</c:v>
                </c:pt>
                <c:pt idx="6316">
                  <c:v>0</c:v>
                </c:pt>
                <c:pt idx="6317">
                  <c:v>0</c:v>
                </c:pt>
                <c:pt idx="6318">
                  <c:v>0</c:v>
                </c:pt>
                <c:pt idx="6319">
                  <c:v>0</c:v>
                </c:pt>
                <c:pt idx="6320">
                  <c:v>0</c:v>
                </c:pt>
                <c:pt idx="6321">
                  <c:v>0</c:v>
                </c:pt>
                <c:pt idx="6322">
                  <c:v>0</c:v>
                </c:pt>
                <c:pt idx="6323">
                  <c:v>0</c:v>
                </c:pt>
                <c:pt idx="6324">
                  <c:v>0</c:v>
                </c:pt>
                <c:pt idx="6325">
                  <c:v>0</c:v>
                </c:pt>
                <c:pt idx="6326">
                  <c:v>0</c:v>
                </c:pt>
                <c:pt idx="6327">
                  <c:v>0</c:v>
                </c:pt>
                <c:pt idx="6328">
                  <c:v>0</c:v>
                </c:pt>
                <c:pt idx="6329">
                  <c:v>0</c:v>
                </c:pt>
                <c:pt idx="6330">
                  <c:v>0</c:v>
                </c:pt>
                <c:pt idx="6331">
                  <c:v>0</c:v>
                </c:pt>
                <c:pt idx="6332">
                  <c:v>0</c:v>
                </c:pt>
                <c:pt idx="6333">
                  <c:v>0</c:v>
                </c:pt>
                <c:pt idx="6334">
                  <c:v>0</c:v>
                </c:pt>
                <c:pt idx="6335">
                  <c:v>0</c:v>
                </c:pt>
                <c:pt idx="6336">
                  <c:v>0</c:v>
                </c:pt>
                <c:pt idx="6337">
                  <c:v>0</c:v>
                </c:pt>
                <c:pt idx="6338">
                  <c:v>0</c:v>
                </c:pt>
                <c:pt idx="6339">
                  <c:v>0</c:v>
                </c:pt>
                <c:pt idx="6340">
                  <c:v>0</c:v>
                </c:pt>
                <c:pt idx="6341">
                  <c:v>0</c:v>
                </c:pt>
                <c:pt idx="6342">
                  <c:v>0</c:v>
                </c:pt>
                <c:pt idx="6343">
                  <c:v>0</c:v>
                </c:pt>
                <c:pt idx="6344">
                  <c:v>0</c:v>
                </c:pt>
                <c:pt idx="6345">
                  <c:v>0</c:v>
                </c:pt>
                <c:pt idx="6346">
                  <c:v>0</c:v>
                </c:pt>
                <c:pt idx="6347">
                  <c:v>0</c:v>
                </c:pt>
                <c:pt idx="6348">
                  <c:v>0</c:v>
                </c:pt>
                <c:pt idx="6349">
                  <c:v>0</c:v>
                </c:pt>
                <c:pt idx="6350">
                  <c:v>0</c:v>
                </c:pt>
                <c:pt idx="6351">
                  <c:v>0</c:v>
                </c:pt>
                <c:pt idx="6352">
                  <c:v>0</c:v>
                </c:pt>
                <c:pt idx="6353">
                  <c:v>0</c:v>
                </c:pt>
                <c:pt idx="6354">
                  <c:v>0</c:v>
                </c:pt>
                <c:pt idx="6355">
                  <c:v>0</c:v>
                </c:pt>
                <c:pt idx="6356">
                  <c:v>0</c:v>
                </c:pt>
                <c:pt idx="6357">
                  <c:v>0</c:v>
                </c:pt>
                <c:pt idx="6358">
                  <c:v>0</c:v>
                </c:pt>
                <c:pt idx="6359">
                  <c:v>0</c:v>
                </c:pt>
                <c:pt idx="6360">
                  <c:v>0</c:v>
                </c:pt>
                <c:pt idx="6361">
                  <c:v>0</c:v>
                </c:pt>
                <c:pt idx="6362">
                  <c:v>0</c:v>
                </c:pt>
                <c:pt idx="6363">
                  <c:v>0</c:v>
                </c:pt>
                <c:pt idx="6364">
                  <c:v>0</c:v>
                </c:pt>
                <c:pt idx="6365">
                  <c:v>0</c:v>
                </c:pt>
                <c:pt idx="6366">
                  <c:v>0</c:v>
                </c:pt>
                <c:pt idx="6367">
                  <c:v>0</c:v>
                </c:pt>
                <c:pt idx="6368">
                  <c:v>0</c:v>
                </c:pt>
                <c:pt idx="6369">
                  <c:v>0</c:v>
                </c:pt>
                <c:pt idx="6370">
                  <c:v>0</c:v>
                </c:pt>
                <c:pt idx="6371">
                  <c:v>0</c:v>
                </c:pt>
                <c:pt idx="6372">
                  <c:v>0</c:v>
                </c:pt>
                <c:pt idx="6373">
                  <c:v>0</c:v>
                </c:pt>
                <c:pt idx="6374">
                  <c:v>0</c:v>
                </c:pt>
                <c:pt idx="6375">
                  <c:v>0</c:v>
                </c:pt>
                <c:pt idx="6376">
                  <c:v>0</c:v>
                </c:pt>
                <c:pt idx="6377">
                  <c:v>0</c:v>
                </c:pt>
                <c:pt idx="6378">
                  <c:v>0</c:v>
                </c:pt>
                <c:pt idx="6379">
                  <c:v>0</c:v>
                </c:pt>
                <c:pt idx="6380">
                  <c:v>0</c:v>
                </c:pt>
                <c:pt idx="6381">
                  <c:v>0</c:v>
                </c:pt>
                <c:pt idx="6382">
                  <c:v>0</c:v>
                </c:pt>
                <c:pt idx="6383">
                  <c:v>0</c:v>
                </c:pt>
                <c:pt idx="6384">
                  <c:v>0</c:v>
                </c:pt>
                <c:pt idx="6385">
                  <c:v>0</c:v>
                </c:pt>
                <c:pt idx="6386">
                  <c:v>0</c:v>
                </c:pt>
                <c:pt idx="6387">
                  <c:v>0</c:v>
                </c:pt>
                <c:pt idx="6388">
                  <c:v>0</c:v>
                </c:pt>
                <c:pt idx="6389">
                  <c:v>0</c:v>
                </c:pt>
                <c:pt idx="6390">
                  <c:v>0</c:v>
                </c:pt>
                <c:pt idx="6391">
                  <c:v>0</c:v>
                </c:pt>
                <c:pt idx="6392">
                  <c:v>0</c:v>
                </c:pt>
                <c:pt idx="6393">
                  <c:v>0</c:v>
                </c:pt>
                <c:pt idx="6394">
                  <c:v>0</c:v>
                </c:pt>
                <c:pt idx="6395">
                  <c:v>0</c:v>
                </c:pt>
                <c:pt idx="6396">
                  <c:v>0</c:v>
                </c:pt>
                <c:pt idx="6397">
                  <c:v>0</c:v>
                </c:pt>
                <c:pt idx="6398">
                  <c:v>0</c:v>
                </c:pt>
                <c:pt idx="6399">
                  <c:v>0</c:v>
                </c:pt>
                <c:pt idx="6400">
                  <c:v>0</c:v>
                </c:pt>
                <c:pt idx="6401">
                  <c:v>0</c:v>
                </c:pt>
                <c:pt idx="6402">
                  <c:v>0</c:v>
                </c:pt>
                <c:pt idx="6403">
                  <c:v>0</c:v>
                </c:pt>
                <c:pt idx="6404">
                  <c:v>0</c:v>
                </c:pt>
                <c:pt idx="6405">
                  <c:v>0</c:v>
                </c:pt>
                <c:pt idx="6406">
                  <c:v>0</c:v>
                </c:pt>
                <c:pt idx="6407">
                  <c:v>0</c:v>
                </c:pt>
                <c:pt idx="6408">
                  <c:v>0</c:v>
                </c:pt>
                <c:pt idx="6409">
                  <c:v>0</c:v>
                </c:pt>
                <c:pt idx="6410">
                  <c:v>0</c:v>
                </c:pt>
                <c:pt idx="6411">
                  <c:v>0</c:v>
                </c:pt>
                <c:pt idx="6412">
                  <c:v>0</c:v>
                </c:pt>
                <c:pt idx="6413">
                  <c:v>0</c:v>
                </c:pt>
                <c:pt idx="6414">
                  <c:v>0</c:v>
                </c:pt>
                <c:pt idx="6415">
                  <c:v>0</c:v>
                </c:pt>
                <c:pt idx="6416">
                  <c:v>0</c:v>
                </c:pt>
                <c:pt idx="6417">
                  <c:v>0</c:v>
                </c:pt>
                <c:pt idx="6418">
                  <c:v>0</c:v>
                </c:pt>
                <c:pt idx="6419">
                  <c:v>0</c:v>
                </c:pt>
                <c:pt idx="6420">
                  <c:v>0</c:v>
                </c:pt>
                <c:pt idx="6421">
                  <c:v>0</c:v>
                </c:pt>
                <c:pt idx="6422">
                  <c:v>0</c:v>
                </c:pt>
                <c:pt idx="6423">
                  <c:v>0</c:v>
                </c:pt>
                <c:pt idx="6424">
                  <c:v>0</c:v>
                </c:pt>
                <c:pt idx="6425">
                  <c:v>0</c:v>
                </c:pt>
                <c:pt idx="6426">
                  <c:v>0</c:v>
                </c:pt>
                <c:pt idx="6427">
                  <c:v>0</c:v>
                </c:pt>
                <c:pt idx="6428">
                  <c:v>0</c:v>
                </c:pt>
                <c:pt idx="6429">
                  <c:v>0</c:v>
                </c:pt>
                <c:pt idx="6430">
                  <c:v>0</c:v>
                </c:pt>
                <c:pt idx="6431">
                  <c:v>0</c:v>
                </c:pt>
                <c:pt idx="6432">
                  <c:v>0</c:v>
                </c:pt>
                <c:pt idx="6433">
                  <c:v>0</c:v>
                </c:pt>
                <c:pt idx="6434">
                  <c:v>0</c:v>
                </c:pt>
                <c:pt idx="6435">
                  <c:v>0</c:v>
                </c:pt>
                <c:pt idx="6436">
                  <c:v>0</c:v>
                </c:pt>
                <c:pt idx="6437">
                  <c:v>0</c:v>
                </c:pt>
                <c:pt idx="6438">
                  <c:v>0</c:v>
                </c:pt>
                <c:pt idx="6439">
                  <c:v>0</c:v>
                </c:pt>
                <c:pt idx="6440">
                  <c:v>0</c:v>
                </c:pt>
                <c:pt idx="6441">
                  <c:v>0</c:v>
                </c:pt>
                <c:pt idx="6442">
                  <c:v>0</c:v>
                </c:pt>
                <c:pt idx="6443">
                  <c:v>0</c:v>
                </c:pt>
                <c:pt idx="6444">
                  <c:v>0</c:v>
                </c:pt>
                <c:pt idx="6445">
                  <c:v>0</c:v>
                </c:pt>
                <c:pt idx="6446">
                  <c:v>0</c:v>
                </c:pt>
                <c:pt idx="6447">
                  <c:v>0</c:v>
                </c:pt>
                <c:pt idx="6448">
                  <c:v>0</c:v>
                </c:pt>
                <c:pt idx="6449">
                  <c:v>0</c:v>
                </c:pt>
                <c:pt idx="6450">
                  <c:v>0</c:v>
                </c:pt>
                <c:pt idx="6451">
                  <c:v>0</c:v>
                </c:pt>
                <c:pt idx="6452">
                  <c:v>0</c:v>
                </c:pt>
                <c:pt idx="6453">
                  <c:v>0</c:v>
                </c:pt>
                <c:pt idx="6454">
                  <c:v>0</c:v>
                </c:pt>
                <c:pt idx="6455">
                  <c:v>0</c:v>
                </c:pt>
                <c:pt idx="6456">
                  <c:v>0</c:v>
                </c:pt>
                <c:pt idx="6457">
                  <c:v>0</c:v>
                </c:pt>
                <c:pt idx="6458">
                  <c:v>0</c:v>
                </c:pt>
                <c:pt idx="6459">
                  <c:v>0</c:v>
                </c:pt>
                <c:pt idx="6460">
                  <c:v>0</c:v>
                </c:pt>
                <c:pt idx="6461">
                  <c:v>0</c:v>
                </c:pt>
                <c:pt idx="6462">
                  <c:v>0</c:v>
                </c:pt>
                <c:pt idx="6463">
                  <c:v>0</c:v>
                </c:pt>
                <c:pt idx="6464">
                  <c:v>0</c:v>
                </c:pt>
                <c:pt idx="6465">
                  <c:v>0</c:v>
                </c:pt>
                <c:pt idx="6466">
                  <c:v>0</c:v>
                </c:pt>
                <c:pt idx="6467">
                  <c:v>0</c:v>
                </c:pt>
                <c:pt idx="6468">
                  <c:v>0</c:v>
                </c:pt>
                <c:pt idx="6469">
                  <c:v>0</c:v>
                </c:pt>
                <c:pt idx="6470">
                  <c:v>0</c:v>
                </c:pt>
                <c:pt idx="6471">
                  <c:v>0</c:v>
                </c:pt>
                <c:pt idx="6472">
                  <c:v>0</c:v>
                </c:pt>
                <c:pt idx="6473">
                  <c:v>0</c:v>
                </c:pt>
                <c:pt idx="6474">
                  <c:v>0</c:v>
                </c:pt>
                <c:pt idx="6475">
                  <c:v>0</c:v>
                </c:pt>
                <c:pt idx="6476">
                  <c:v>0</c:v>
                </c:pt>
                <c:pt idx="6477">
                  <c:v>0</c:v>
                </c:pt>
                <c:pt idx="6478">
                  <c:v>0</c:v>
                </c:pt>
                <c:pt idx="6479">
                  <c:v>0</c:v>
                </c:pt>
                <c:pt idx="6480">
                  <c:v>0</c:v>
                </c:pt>
                <c:pt idx="6481">
                  <c:v>0</c:v>
                </c:pt>
                <c:pt idx="6482">
                  <c:v>0</c:v>
                </c:pt>
                <c:pt idx="6483">
                  <c:v>0</c:v>
                </c:pt>
                <c:pt idx="6484">
                  <c:v>0</c:v>
                </c:pt>
                <c:pt idx="6485">
                  <c:v>0</c:v>
                </c:pt>
                <c:pt idx="6486">
                  <c:v>0</c:v>
                </c:pt>
                <c:pt idx="6487">
                  <c:v>0</c:v>
                </c:pt>
                <c:pt idx="6488">
                  <c:v>0</c:v>
                </c:pt>
                <c:pt idx="6489">
                  <c:v>0</c:v>
                </c:pt>
                <c:pt idx="6490">
                  <c:v>0</c:v>
                </c:pt>
                <c:pt idx="6491">
                  <c:v>0</c:v>
                </c:pt>
                <c:pt idx="6492">
                  <c:v>0</c:v>
                </c:pt>
                <c:pt idx="6493">
                  <c:v>0</c:v>
                </c:pt>
                <c:pt idx="6494">
                  <c:v>0</c:v>
                </c:pt>
                <c:pt idx="6495">
                  <c:v>0</c:v>
                </c:pt>
                <c:pt idx="6496">
                  <c:v>0</c:v>
                </c:pt>
                <c:pt idx="6497">
                  <c:v>0</c:v>
                </c:pt>
                <c:pt idx="6498">
                  <c:v>0</c:v>
                </c:pt>
                <c:pt idx="6499">
                  <c:v>0</c:v>
                </c:pt>
                <c:pt idx="6500">
                  <c:v>0</c:v>
                </c:pt>
                <c:pt idx="6501">
                  <c:v>0</c:v>
                </c:pt>
                <c:pt idx="6502">
                  <c:v>0</c:v>
                </c:pt>
                <c:pt idx="6503">
                  <c:v>0</c:v>
                </c:pt>
                <c:pt idx="6504">
                  <c:v>0</c:v>
                </c:pt>
                <c:pt idx="6505">
                  <c:v>0</c:v>
                </c:pt>
                <c:pt idx="6506">
                  <c:v>0</c:v>
                </c:pt>
                <c:pt idx="6507">
                  <c:v>0</c:v>
                </c:pt>
                <c:pt idx="6508">
                  <c:v>0</c:v>
                </c:pt>
                <c:pt idx="6509">
                  <c:v>0</c:v>
                </c:pt>
                <c:pt idx="6510">
                  <c:v>0</c:v>
                </c:pt>
                <c:pt idx="6511">
                  <c:v>0</c:v>
                </c:pt>
                <c:pt idx="6512">
                  <c:v>0</c:v>
                </c:pt>
                <c:pt idx="6513">
                  <c:v>0</c:v>
                </c:pt>
                <c:pt idx="6514">
                  <c:v>0</c:v>
                </c:pt>
                <c:pt idx="6515">
                  <c:v>0</c:v>
                </c:pt>
                <c:pt idx="6516">
                  <c:v>0</c:v>
                </c:pt>
                <c:pt idx="6517">
                  <c:v>0</c:v>
                </c:pt>
                <c:pt idx="6518">
                  <c:v>0</c:v>
                </c:pt>
                <c:pt idx="6519">
                  <c:v>0</c:v>
                </c:pt>
                <c:pt idx="6520">
                  <c:v>0</c:v>
                </c:pt>
                <c:pt idx="6521">
                  <c:v>0</c:v>
                </c:pt>
                <c:pt idx="6522">
                  <c:v>0</c:v>
                </c:pt>
                <c:pt idx="6523">
                  <c:v>0</c:v>
                </c:pt>
                <c:pt idx="6524">
                  <c:v>0</c:v>
                </c:pt>
                <c:pt idx="6525">
                  <c:v>0</c:v>
                </c:pt>
                <c:pt idx="6526">
                  <c:v>0</c:v>
                </c:pt>
                <c:pt idx="6527">
                  <c:v>0</c:v>
                </c:pt>
                <c:pt idx="6528">
                  <c:v>0</c:v>
                </c:pt>
                <c:pt idx="6529">
                  <c:v>0</c:v>
                </c:pt>
                <c:pt idx="6530">
                  <c:v>0</c:v>
                </c:pt>
                <c:pt idx="6531">
                  <c:v>0</c:v>
                </c:pt>
                <c:pt idx="6532">
                  <c:v>0</c:v>
                </c:pt>
                <c:pt idx="6533">
                  <c:v>0</c:v>
                </c:pt>
                <c:pt idx="6534">
                  <c:v>0</c:v>
                </c:pt>
                <c:pt idx="6535">
                  <c:v>0</c:v>
                </c:pt>
                <c:pt idx="6536">
                  <c:v>0</c:v>
                </c:pt>
                <c:pt idx="6537">
                  <c:v>0</c:v>
                </c:pt>
                <c:pt idx="6538">
                  <c:v>0</c:v>
                </c:pt>
                <c:pt idx="6539">
                  <c:v>0</c:v>
                </c:pt>
                <c:pt idx="6540">
                  <c:v>0</c:v>
                </c:pt>
                <c:pt idx="6541">
                  <c:v>0</c:v>
                </c:pt>
                <c:pt idx="6542">
                  <c:v>0</c:v>
                </c:pt>
                <c:pt idx="6543">
                  <c:v>0</c:v>
                </c:pt>
                <c:pt idx="6544">
                  <c:v>0</c:v>
                </c:pt>
                <c:pt idx="6545">
                  <c:v>0</c:v>
                </c:pt>
                <c:pt idx="6546">
                  <c:v>0</c:v>
                </c:pt>
                <c:pt idx="6547">
                  <c:v>0</c:v>
                </c:pt>
                <c:pt idx="6548">
                  <c:v>0</c:v>
                </c:pt>
                <c:pt idx="6549">
                  <c:v>0</c:v>
                </c:pt>
                <c:pt idx="6550">
                  <c:v>0</c:v>
                </c:pt>
                <c:pt idx="6551">
                  <c:v>0</c:v>
                </c:pt>
                <c:pt idx="6552">
                  <c:v>0</c:v>
                </c:pt>
                <c:pt idx="6553">
                  <c:v>0</c:v>
                </c:pt>
                <c:pt idx="6554">
                  <c:v>0</c:v>
                </c:pt>
                <c:pt idx="6555">
                  <c:v>0</c:v>
                </c:pt>
                <c:pt idx="6556">
                  <c:v>0</c:v>
                </c:pt>
                <c:pt idx="6557">
                  <c:v>0</c:v>
                </c:pt>
                <c:pt idx="6558">
                  <c:v>0</c:v>
                </c:pt>
                <c:pt idx="6559">
                  <c:v>0</c:v>
                </c:pt>
                <c:pt idx="6560">
                  <c:v>0</c:v>
                </c:pt>
                <c:pt idx="6561">
                  <c:v>0</c:v>
                </c:pt>
                <c:pt idx="6562">
                  <c:v>0</c:v>
                </c:pt>
                <c:pt idx="6563">
                  <c:v>0</c:v>
                </c:pt>
                <c:pt idx="6564">
                  <c:v>0</c:v>
                </c:pt>
                <c:pt idx="6565">
                  <c:v>0</c:v>
                </c:pt>
                <c:pt idx="6566">
                  <c:v>0</c:v>
                </c:pt>
                <c:pt idx="6567">
                  <c:v>0</c:v>
                </c:pt>
                <c:pt idx="6568">
                  <c:v>0</c:v>
                </c:pt>
                <c:pt idx="6569">
                  <c:v>0</c:v>
                </c:pt>
                <c:pt idx="6570">
                  <c:v>0</c:v>
                </c:pt>
                <c:pt idx="6571">
                  <c:v>0</c:v>
                </c:pt>
                <c:pt idx="6572">
                  <c:v>0</c:v>
                </c:pt>
                <c:pt idx="6573">
                  <c:v>0</c:v>
                </c:pt>
                <c:pt idx="6574">
                  <c:v>0</c:v>
                </c:pt>
                <c:pt idx="6575">
                  <c:v>0</c:v>
                </c:pt>
                <c:pt idx="6576">
                  <c:v>0</c:v>
                </c:pt>
                <c:pt idx="6577">
                  <c:v>0</c:v>
                </c:pt>
                <c:pt idx="6578">
                  <c:v>0</c:v>
                </c:pt>
                <c:pt idx="6579">
                  <c:v>0</c:v>
                </c:pt>
                <c:pt idx="6580">
                  <c:v>0</c:v>
                </c:pt>
                <c:pt idx="6581">
                  <c:v>0</c:v>
                </c:pt>
                <c:pt idx="6582">
                  <c:v>0</c:v>
                </c:pt>
                <c:pt idx="6583">
                  <c:v>0</c:v>
                </c:pt>
                <c:pt idx="6584">
                  <c:v>0</c:v>
                </c:pt>
                <c:pt idx="6585">
                  <c:v>0</c:v>
                </c:pt>
                <c:pt idx="6586">
                  <c:v>0</c:v>
                </c:pt>
                <c:pt idx="6587">
                  <c:v>0</c:v>
                </c:pt>
                <c:pt idx="6588">
                  <c:v>0</c:v>
                </c:pt>
                <c:pt idx="6589">
                  <c:v>0</c:v>
                </c:pt>
                <c:pt idx="6590">
                  <c:v>0</c:v>
                </c:pt>
                <c:pt idx="6591">
                  <c:v>0</c:v>
                </c:pt>
                <c:pt idx="6592">
                  <c:v>0</c:v>
                </c:pt>
                <c:pt idx="6593">
                  <c:v>0</c:v>
                </c:pt>
                <c:pt idx="6594">
                  <c:v>0</c:v>
                </c:pt>
                <c:pt idx="6595">
                  <c:v>0</c:v>
                </c:pt>
                <c:pt idx="6596">
                  <c:v>0</c:v>
                </c:pt>
                <c:pt idx="6597">
                  <c:v>0</c:v>
                </c:pt>
                <c:pt idx="6598">
                  <c:v>0</c:v>
                </c:pt>
                <c:pt idx="6599">
                  <c:v>0</c:v>
                </c:pt>
                <c:pt idx="6600">
                  <c:v>0</c:v>
                </c:pt>
                <c:pt idx="6601">
                  <c:v>0</c:v>
                </c:pt>
                <c:pt idx="6602">
                  <c:v>0</c:v>
                </c:pt>
                <c:pt idx="6603">
                  <c:v>0</c:v>
                </c:pt>
                <c:pt idx="6604">
                  <c:v>0</c:v>
                </c:pt>
                <c:pt idx="6605">
                  <c:v>0</c:v>
                </c:pt>
                <c:pt idx="6606">
                  <c:v>0</c:v>
                </c:pt>
                <c:pt idx="6607">
                  <c:v>0</c:v>
                </c:pt>
                <c:pt idx="6608">
                  <c:v>0</c:v>
                </c:pt>
                <c:pt idx="6609">
                  <c:v>0</c:v>
                </c:pt>
                <c:pt idx="6610">
                  <c:v>0</c:v>
                </c:pt>
                <c:pt idx="6611">
                  <c:v>0</c:v>
                </c:pt>
                <c:pt idx="6612">
                  <c:v>0</c:v>
                </c:pt>
                <c:pt idx="6613">
                  <c:v>0</c:v>
                </c:pt>
                <c:pt idx="6614">
                  <c:v>0</c:v>
                </c:pt>
                <c:pt idx="6615">
                  <c:v>0</c:v>
                </c:pt>
                <c:pt idx="6616">
                  <c:v>0</c:v>
                </c:pt>
                <c:pt idx="6617">
                  <c:v>0</c:v>
                </c:pt>
                <c:pt idx="6618">
                  <c:v>0</c:v>
                </c:pt>
                <c:pt idx="6619">
                  <c:v>0</c:v>
                </c:pt>
                <c:pt idx="6620">
                  <c:v>0</c:v>
                </c:pt>
                <c:pt idx="6621">
                  <c:v>0</c:v>
                </c:pt>
                <c:pt idx="6622">
                  <c:v>0</c:v>
                </c:pt>
                <c:pt idx="6623">
                  <c:v>0</c:v>
                </c:pt>
                <c:pt idx="6624">
                  <c:v>0</c:v>
                </c:pt>
                <c:pt idx="6625">
                  <c:v>0</c:v>
                </c:pt>
                <c:pt idx="6626">
                  <c:v>0</c:v>
                </c:pt>
                <c:pt idx="6627">
                  <c:v>0</c:v>
                </c:pt>
                <c:pt idx="6628">
                  <c:v>0</c:v>
                </c:pt>
                <c:pt idx="6629">
                  <c:v>0</c:v>
                </c:pt>
                <c:pt idx="6630">
                  <c:v>0</c:v>
                </c:pt>
                <c:pt idx="6631">
                  <c:v>0</c:v>
                </c:pt>
                <c:pt idx="6632">
                  <c:v>0</c:v>
                </c:pt>
                <c:pt idx="6633">
                  <c:v>0</c:v>
                </c:pt>
                <c:pt idx="6634">
                  <c:v>0</c:v>
                </c:pt>
                <c:pt idx="6635">
                  <c:v>0</c:v>
                </c:pt>
                <c:pt idx="6636">
                  <c:v>0</c:v>
                </c:pt>
                <c:pt idx="6637">
                  <c:v>0</c:v>
                </c:pt>
                <c:pt idx="6638">
                  <c:v>0</c:v>
                </c:pt>
                <c:pt idx="6639">
                  <c:v>0</c:v>
                </c:pt>
                <c:pt idx="6640">
                  <c:v>0</c:v>
                </c:pt>
                <c:pt idx="6641">
                  <c:v>0</c:v>
                </c:pt>
                <c:pt idx="6642">
                  <c:v>0</c:v>
                </c:pt>
                <c:pt idx="6643">
                  <c:v>0</c:v>
                </c:pt>
                <c:pt idx="6644">
                  <c:v>0</c:v>
                </c:pt>
                <c:pt idx="6645">
                  <c:v>0</c:v>
                </c:pt>
                <c:pt idx="6646">
                  <c:v>0</c:v>
                </c:pt>
                <c:pt idx="6647">
                  <c:v>0</c:v>
                </c:pt>
                <c:pt idx="6648">
                  <c:v>0</c:v>
                </c:pt>
                <c:pt idx="6649">
                  <c:v>0</c:v>
                </c:pt>
                <c:pt idx="6650">
                  <c:v>0</c:v>
                </c:pt>
                <c:pt idx="6651">
                  <c:v>0</c:v>
                </c:pt>
                <c:pt idx="6652">
                  <c:v>0</c:v>
                </c:pt>
                <c:pt idx="6653">
                  <c:v>0</c:v>
                </c:pt>
                <c:pt idx="6654">
                  <c:v>0</c:v>
                </c:pt>
                <c:pt idx="6655">
                  <c:v>0</c:v>
                </c:pt>
                <c:pt idx="6656">
                  <c:v>0</c:v>
                </c:pt>
                <c:pt idx="6657">
                  <c:v>0</c:v>
                </c:pt>
                <c:pt idx="6658">
                  <c:v>0</c:v>
                </c:pt>
                <c:pt idx="6659">
                  <c:v>0</c:v>
                </c:pt>
                <c:pt idx="6660">
                  <c:v>0</c:v>
                </c:pt>
                <c:pt idx="6661">
                  <c:v>0</c:v>
                </c:pt>
                <c:pt idx="6662">
                  <c:v>0</c:v>
                </c:pt>
                <c:pt idx="6663">
                  <c:v>0</c:v>
                </c:pt>
                <c:pt idx="6664">
                  <c:v>0</c:v>
                </c:pt>
                <c:pt idx="6665">
                  <c:v>0</c:v>
                </c:pt>
                <c:pt idx="6666">
                  <c:v>0</c:v>
                </c:pt>
                <c:pt idx="6667">
                  <c:v>0</c:v>
                </c:pt>
                <c:pt idx="6668">
                  <c:v>0</c:v>
                </c:pt>
                <c:pt idx="6669">
                  <c:v>0</c:v>
                </c:pt>
                <c:pt idx="6670">
                  <c:v>0</c:v>
                </c:pt>
                <c:pt idx="6671">
                  <c:v>0</c:v>
                </c:pt>
                <c:pt idx="6672">
                  <c:v>0</c:v>
                </c:pt>
                <c:pt idx="6673">
                  <c:v>0</c:v>
                </c:pt>
                <c:pt idx="6674">
                  <c:v>0</c:v>
                </c:pt>
                <c:pt idx="6675">
                  <c:v>0</c:v>
                </c:pt>
                <c:pt idx="6676">
                  <c:v>0</c:v>
                </c:pt>
                <c:pt idx="6677">
                  <c:v>0</c:v>
                </c:pt>
                <c:pt idx="6678">
                  <c:v>0</c:v>
                </c:pt>
                <c:pt idx="6679">
                  <c:v>0</c:v>
                </c:pt>
                <c:pt idx="6680">
                  <c:v>0</c:v>
                </c:pt>
                <c:pt idx="6681">
                  <c:v>0</c:v>
                </c:pt>
                <c:pt idx="6682">
                  <c:v>0</c:v>
                </c:pt>
                <c:pt idx="6683">
                  <c:v>0</c:v>
                </c:pt>
                <c:pt idx="6684">
                  <c:v>0</c:v>
                </c:pt>
                <c:pt idx="6685">
                  <c:v>0</c:v>
                </c:pt>
                <c:pt idx="6686">
                  <c:v>0</c:v>
                </c:pt>
                <c:pt idx="6687">
                  <c:v>0</c:v>
                </c:pt>
                <c:pt idx="6688">
                  <c:v>0</c:v>
                </c:pt>
                <c:pt idx="6689">
                  <c:v>0</c:v>
                </c:pt>
                <c:pt idx="6690">
                  <c:v>0</c:v>
                </c:pt>
                <c:pt idx="6691">
                  <c:v>0</c:v>
                </c:pt>
                <c:pt idx="6692">
                  <c:v>0</c:v>
                </c:pt>
                <c:pt idx="6693">
                  <c:v>0</c:v>
                </c:pt>
                <c:pt idx="6694">
                  <c:v>0</c:v>
                </c:pt>
                <c:pt idx="6695">
                  <c:v>0</c:v>
                </c:pt>
                <c:pt idx="6696">
                  <c:v>0</c:v>
                </c:pt>
                <c:pt idx="6697">
                  <c:v>0</c:v>
                </c:pt>
                <c:pt idx="6698">
                  <c:v>0</c:v>
                </c:pt>
                <c:pt idx="6699">
                  <c:v>0</c:v>
                </c:pt>
                <c:pt idx="6700">
                  <c:v>0</c:v>
                </c:pt>
                <c:pt idx="6701">
                  <c:v>0</c:v>
                </c:pt>
                <c:pt idx="6702">
                  <c:v>0</c:v>
                </c:pt>
                <c:pt idx="6703">
                  <c:v>0</c:v>
                </c:pt>
                <c:pt idx="6704">
                  <c:v>0</c:v>
                </c:pt>
                <c:pt idx="6705">
                  <c:v>0</c:v>
                </c:pt>
                <c:pt idx="6706">
                  <c:v>0</c:v>
                </c:pt>
                <c:pt idx="6707">
                  <c:v>0</c:v>
                </c:pt>
                <c:pt idx="6708">
                  <c:v>0</c:v>
                </c:pt>
                <c:pt idx="6709">
                  <c:v>0</c:v>
                </c:pt>
                <c:pt idx="6710">
                  <c:v>0</c:v>
                </c:pt>
                <c:pt idx="6711">
                  <c:v>0</c:v>
                </c:pt>
                <c:pt idx="6712">
                  <c:v>0</c:v>
                </c:pt>
                <c:pt idx="6713">
                  <c:v>0</c:v>
                </c:pt>
                <c:pt idx="6714">
                  <c:v>0</c:v>
                </c:pt>
                <c:pt idx="6715">
                  <c:v>0</c:v>
                </c:pt>
                <c:pt idx="6716">
                  <c:v>0</c:v>
                </c:pt>
                <c:pt idx="6717">
                  <c:v>0</c:v>
                </c:pt>
                <c:pt idx="6718">
                  <c:v>0</c:v>
                </c:pt>
                <c:pt idx="6719">
                  <c:v>0</c:v>
                </c:pt>
                <c:pt idx="6720">
                  <c:v>0</c:v>
                </c:pt>
                <c:pt idx="6721">
                  <c:v>0</c:v>
                </c:pt>
                <c:pt idx="6722">
                  <c:v>0</c:v>
                </c:pt>
                <c:pt idx="6723">
                  <c:v>0</c:v>
                </c:pt>
                <c:pt idx="6724">
                  <c:v>0</c:v>
                </c:pt>
                <c:pt idx="6725">
                  <c:v>0</c:v>
                </c:pt>
                <c:pt idx="6726">
                  <c:v>0</c:v>
                </c:pt>
                <c:pt idx="6727">
                  <c:v>0</c:v>
                </c:pt>
                <c:pt idx="6728">
                  <c:v>0</c:v>
                </c:pt>
                <c:pt idx="6729">
                  <c:v>0</c:v>
                </c:pt>
                <c:pt idx="6730">
                  <c:v>0</c:v>
                </c:pt>
                <c:pt idx="6731">
                  <c:v>0</c:v>
                </c:pt>
                <c:pt idx="6732">
                  <c:v>0</c:v>
                </c:pt>
                <c:pt idx="6733">
                  <c:v>0</c:v>
                </c:pt>
                <c:pt idx="6734">
                  <c:v>0</c:v>
                </c:pt>
                <c:pt idx="6735">
                  <c:v>0</c:v>
                </c:pt>
                <c:pt idx="6736">
                  <c:v>0</c:v>
                </c:pt>
                <c:pt idx="6737">
                  <c:v>0</c:v>
                </c:pt>
                <c:pt idx="6738">
                  <c:v>0</c:v>
                </c:pt>
                <c:pt idx="6739">
                  <c:v>0</c:v>
                </c:pt>
                <c:pt idx="6740">
                  <c:v>0</c:v>
                </c:pt>
                <c:pt idx="6741">
                  <c:v>0</c:v>
                </c:pt>
                <c:pt idx="6742">
                  <c:v>0</c:v>
                </c:pt>
                <c:pt idx="6743">
                  <c:v>0</c:v>
                </c:pt>
                <c:pt idx="6744">
                  <c:v>0</c:v>
                </c:pt>
                <c:pt idx="6745">
                  <c:v>0</c:v>
                </c:pt>
                <c:pt idx="6746">
                  <c:v>0</c:v>
                </c:pt>
                <c:pt idx="6747">
                  <c:v>0</c:v>
                </c:pt>
                <c:pt idx="6748">
                  <c:v>0</c:v>
                </c:pt>
                <c:pt idx="6749">
                  <c:v>0</c:v>
                </c:pt>
                <c:pt idx="6750">
                  <c:v>0</c:v>
                </c:pt>
                <c:pt idx="6751">
                  <c:v>0</c:v>
                </c:pt>
                <c:pt idx="6752">
                  <c:v>0</c:v>
                </c:pt>
                <c:pt idx="6753">
                  <c:v>0</c:v>
                </c:pt>
                <c:pt idx="6754">
                  <c:v>0</c:v>
                </c:pt>
                <c:pt idx="6755">
                  <c:v>0</c:v>
                </c:pt>
                <c:pt idx="6756">
                  <c:v>0</c:v>
                </c:pt>
                <c:pt idx="6757">
                  <c:v>0</c:v>
                </c:pt>
                <c:pt idx="6758">
                  <c:v>0</c:v>
                </c:pt>
                <c:pt idx="6759">
                  <c:v>0</c:v>
                </c:pt>
                <c:pt idx="6760">
                  <c:v>0</c:v>
                </c:pt>
                <c:pt idx="6761">
                  <c:v>0</c:v>
                </c:pt>
                <c:pt idx="6762">
                  <c:v>0</c:v>
                </c:pt>
                <c:pt idx="6763">
                  <c:v>0</c:v>
                </c:pt>
                <c:pt idx="6764">
                  <c:v>0</c:v>
                </c:pt>
                <c:pt idx="6765">
                  <c:v>0</c:v>
                </c:pt>
                <c:pt idx="6766">
                  <c:v>0</c:v>
                </c:pt>
                <c:pt idx="6767">
                  <c:v>0</c:v>
                </c:pt>
                <c:pt idx="6768">
                  <c:v>0</c:v>
                </c:pt>
                <c:pt idx="6769">
                  <c:v>0</c:v>
                </c:pt>
                <c:pt idx="6770">
                  <c:v>0</c:v>
                </c:pt>
                <c:pt idx="6771">
                  <c:v>0</c:v>
                </c:pt>
                <c:pt idx="6772">
                  <c:v>0</c:v>
                </c:pt>
                <c:pt idx="6773">
                  <c:v>0</c:v>
                </c:pt>
                <c:pt idx="6774">
                  <c:v>0</c:v>
                </c:pt>
                <c:pt idx="6775">
                  <c:v>0</c:v>
                </c:pt>
                <c:pt idx="6776">
                  <c:v>0</c:v>
                </c:pt>
                <c:pt idx="6777">
                  <c:v>0</c:v>
                </c:pt>
                <c:pt idx="6778">
                  <c:v>0</c:v>
                </c:pt>
                <c:pt idx="6779">
                  <c:v>0</c:v>
                </c:pt>
                <c:pt idx="6780">
                  <c:v>0</c:v>
                </c:pt>
                <c:pt idx="6781">
                  <c:v>0</c:v>
                </c:pt>
                <c:pt idx="6782">
                  <c:v>0</c:v>
                </c:pt>
                <c:pt idx="6783">
                  <c:v>0</c:v>
                </c:pt>
                <c:pt idx="6784">
                  <c:v>0</c:v>
                </c:pt>
                <c:pt idx="6785">
                  <c:v>0</c:v>
                </c:pt>
                <c:pt idx="6786">
                  <c:v>0</c:v>
                </c:pt>
                <c:pt idx="6787">
                  <c:v>0</c:v>
                </c:pt>
                <c:pt idx="6788">
                  <c:v>0</c:v>
                </c:pt>
                <c:pt idx="6789">
                  <c:v>0</c:v>
                </c:pt>
                <c:pt idx="6790">
                  <c:v>0</c:v>
                </c:pt>
                <c:pt idx="6791">
                  <c:v>0</c:v>
                </c:pt>
                <c:pt idx="6792">
                  <c:v>0</c:v>
                </c:pt>
                <c:pt idx="6793">
                  <c:v>0</c:v>
                </c:pt>
                <c:pt idx="6794">
                  <c:v>0</c:v>
                </c:pt>
                <c:pt idx="6795">
                  <c:v>0</c:v>
                </c:pt>
                <c:pt idx="6796">
                  <c:v>0</c:v>
                </c:pt>
                <c:pt idx="6797">
                  <c:v>0</c:v>
                </c:pt>
                <c:pt idx="6798">
                  <c:v>0</c:v>
                </c:pt>
                <c:pt idx="6799">
                  <c:v>0</c:v>
                </c:pt>
                <c:pt idx="6800">
                  <c:v>0</c:v>
                </c:pt>
                <c:pt idx="6801">
                  <c:v>0</c:v>
                </c:pt>
                <c:pt idx="6802">
                  <c:v>0</c:v>
                </c:pt>
                <c:pt idx="6803">
                  <c:v>0</c:v>
                </c:pt>
                <c:pt idx="6804">
                  <c:v>0</c:v>
                </c:pt>
                <c:pt idx="6805">
                  <c:v>0</c:v>
                </c:pt>
                <c:pt idx="6806">
                  <c:v>0</c:v>
                </c:pt>
                <c:pt idx="6807">
                  <c:v>0</c:v>
                </c:pt>
                <c:pt idx="6808">
                  <c:v>0</c:v>
                </c:pt>
                <c:pt idx="6809">
                  <c:v>0</c:v>
                </c:pt>
                <c:pt idx="6810">
                  <c:v>0</c:v>
                </c:pt>
                <c:pt idx="6811">
                  <c:v>0</c:v>
                </c:pt>
                <c:pt idx="6812">
                  <c:v>0</c:v>
                </c:pt>
                <c:pt idx="6813">
                  <c:v>0</c:v>
                </c:pt>
                <c:pt idx="6814">
                  <c:v>0</c:v>
                </c:pt>
                <c:pt idx="6815">
                  <c:v>0</c:v>
                </c:pt>
                <c:pt idx="6816">
                  <c:v>0</c:v>
                </c:pt>
                <c:pt idx="6817">
                  <c:v>0</c:v>
                </c:pt>
                <c:pt idx="6818">
                  <c:v>0</c:v>
                </c:pt>
                <c:pt idx="6819">
                  <c:v>0</c:v>
                </c:pt>
                <c:pt idx="6820">
                  <c:v>0</c:v>
                </c:pt>
                <c:pt idx="6821">
                  <c:v>0</c:v>
                </c:pt>
                <c:pt idx="6822">
                  <c:v>0</c:v>
                </c:pt>
                <c:pt idx="6823">
                  <c:v>0</c:v>
                </c:pt>
                <c:pt idx="6824">
                  <c:v>0</c:v>
                </c:pt>
                <c:pt idx="6825">
                  <c:v>0</c:v>
                </c:pt>
                <c:pt idx="6826">
                  <c:v>0</c:v>
                </c:pt>
                <c:pt idx="6827">
                  <c:v>0</c:v>
                </c:pt>
                <c:pt idx="6828">
                  <c:v>0</c:v>
                </c:pt>
                <c:pt idx="6829">
                  <c:v>0</c:v>
                </c:pt>
                <c:pt idx="6830">
                  <c:v>0</c:v>
                </c:pt>
                <c:pt idx="6831">
                  <c:v>0</c:v>
                </c:pt>
                <c:pt idx="6832">
                  <c:v>0</c:v>
                </c:pt>
                <c:pt idx="6833">
                  <c:v>0</c:v>
                </c:pt>
                <c:pt idx="6834">
                  <c:v>0</c:v>
                </c:pt>
                <c:pt idx="6835">
                  <c:v>0</c:v>
                </c:pt>
                <c:pt idx="6836">
                  <c:v>0</c:v>
                </c:pt>
                <c:pt idx="6837">
                  <c:v>0</c:v>
                </c:pt>
                <c:pt idx="6838">
                  <c:v>0</c:v>
                </c:pt>
                <c:pt idx="6839">
                  <c:v>0</c:v>
                </c:pt>
                <c:pt idx="6840">
                  <c:v>0</c:v>
                </c:pt>
                <c:pt idx="6841">
                  <c:v>0</c:v>
                </c:pt>
                <c:pt idx="6842">
                  <c:v>0</c:v>
                </c:pt>
                <c:pt idx="6843">
                  <c:v>0</c:v>
                </c:pt>
                <c:pt idx="6844">
                  <c:v>0</c:v>
                </c:pt>
                <c:pt idx="6845">
                  <c:v>0</c:v>
                </c:pt>
                <c:pt idx="6846">
                  <c:v>0</c:v>
                </c:pt>
                <c:pt idx="6847">
                  <c:v>0</c:v>
                </c:pt>
                <c:pt idx="6848">
                  <c:v>0</c:v>
                </c:pt>
                <c:pt idx="6849">
                  <c:v>0</c:v>
                </c:pt>
                <c:pt idx="6850">
                  <c:v>0</c:v>
                </c:pt>
                <c:pt idx="6851">
                  <c:v>0</c:v>
                </c:pt>
                <c:pt idx="6852">
                  <c:v>0</c:v>
                </c:pt>
                <c:pt idx="6853">
                  <c:v>0</c:v>
                </c:pt>
                <c:pt idx="6854">
                  <c:v>0</c:v>
                </c:pt>
                <c:pt idx="6855">
                  <c:v>0</c:v>
                </c:pt>
                <c:pt idx="6856">
                  <c:v>0</c:v>
                </c:pt>
                <c:pt idx="6857">
                  <c:v>0</c:v>
                </c:pt>
                <c:pt idx="6858">
                  <c:v>0</c:v>
                </c:pt>
                <c:pt idx="6859">
                  <c:v>0</c:v>
                </c:pt>
                <c:pt idx="6860">
                  <c:v>0</c:v>
                </c:pt>
                <c:pt idx="6861">
                  <c:v>0</c:v>
                </c:pt>
                <c:pt idx="6862">
                  <c:v>0</c:v>
                </c:pt>
                <c:pt idx="6863">
                  <c:v>0</c:v>
                </c:pt>
                <c:pt idx="6864">
                  <c:v>0</c:v>
                </c:pt>
                <c:pt idx="6865">
                  <c:v>0</c:v>
                </c:pt>
                <c:pt idx="6866">
                  <c:v>0</c:v>
                </c:pt>
                <c:pt idx="6867">
                  <c:v>0</c:v>
                </c:pt>
                <c:pt idx="6868">
                  <c:v>0</c:v>
                </c:pt>
                <c:pt idx="6869">
                  <c:v>0</c:v>
                </c:pt>
                <c:pt idx="6870">
                  <c:v>0</c:v>
                </c:pt>
                <c:pt idx="6871">
                  <c:v>0</c:v>
                </c:pt>
                <c:pt idx="6872">
                  <c:v>0</c:v>
                </c:pt>
                <c:pt idx="6873">
                  <c:v>0</c:v>
                </c:pt>
                <c:pt idx="6874">
                  <c:v>0</c:v>
                </c:pt>
                <c:pt idx="6875">
                  <c:v>0</c:v>
                </c:pt>
                <c:pt idx="6876">
                  <c:v>0</c:v>
                </c:pt>
                <c:pt idx="6877">
                  <c:v>0</c:v>
                </c:pt>
                <c:pt idx="6878">
                  <c:v>0</c:v>
                </c:pt>
                <c:pt idx="6879">
                  <c:v>0</c:v>
                </c:pt>
                <c:pt idx="6880">
                  <c:v>0</c:v>
                </c:pt>
                <c:pt idx="6881">
                  <c:v>0</c:v>
                </c:pt>
                <c:pt idx="6882">
                  <c:v>0</c:v>
                </c:pt>
                <c:pt idx="6883">
                  <c:v>0</c:v>
                </c:pt>
                <c:pt idx="6884">
                  <c:v>0</c:v>
                </c:pt>
                <c:pt idx="6885">
                  <c:v>0</c:v>
                </c:pt>
                <c:pt idx="6886">
                  <c:v>0</c:v>
                </c:pt>
                <c:pt idx="6887">
                  <c:v>0</c:v>
                </c:pt>
                <c:pt idx="6888">
                  <c:v>0</c:v>
                </c:pt>
                <c:pt idx="6889">
                  <c:v>0</c:v>
                </c:pt>
                <c:pt idx="6890">
                  <c:v>0</c:v>
                </c:pt>
                <c:pt idx="6891">
                  <c:v>0</c:v>
                </c:pt>
                <c:pt idx="6892">
                  <c:v>0</c:v>
                </c:pt>
                <c:pt idx="6893">
                  <c:v>0</c:v>
                </c:pt>
                <c:pt idx="6894">
                  <c:v>0</c:v>
                </c:pt>
                <c:pt idx="6895">
                  <c:v>0</c:v>
                </c:pt>
                <c:pt idx="6896">
                  <c:v>0</c:v>
                </c:pt>
                <c:pt idx="6897">
                  <c:v>0</c:v>
                </c:pt>
                <c:pt idx="6898">
                  <c:v>0</c:v>
                </c:pt>
                <c:pt idx="6899">
                  <c:v>0</c:v>
                </c:pt>
                <c:pt idx="6900">
                  <c:v>0</c:v>
                </c:pt>
                <c:pt idx="6901">
                  <c:v>0</c:v>
                </c:pt>
                <c:pt idx="6902">
                  <c:v>0</c:v>
                </c:pt>
                <c:pt idx="6903">
                  <c:v>0</c:v>
                </c:pt>
                <c:pt idx="6904">
                  <c:v>0</c:v>
                </c:pt>
                <c:pt idx="6905">
                  <c:v>0</c:v>
                </c:pt>
                <c:pt idx="6906">
                  <c:v>0</c:v>
                </c:pt>
                <c:pt idx="6907">
                  <c:v>0</c:v>
                </c:pt>
                <c:pt idx="6908">
                  <c:v>0</c:v>
                </c:pt>
                <c:pt idx="6909">
                  <c:v>0</c:v>
                </c:pt>
                <c:pt idx="6910">
                  <c:v>0</c:v>
                </c:pt>
                <c:pt idx="6911">
                  <c:v>0</c:v>
                </c:pt>
                <c:pt idx="6912">
                  <c:v>0</c:v>
                </c:pt>
                <c:pt idx="6913">
                  <c:v>0</c:v>
                </c:pt>
                <c:pt idx="6914">
                  <c:v>0</c:v>
                </c:pt>
                <c:pt idx="6915">
                  <c:v>0</c:v>
                </c:pt>
                <c:pt idx="6916">
                  <c:v>0</c:v>
                </c:pt>
                <c:pt idx="6917">
                  <c:v>0</c:v>
                </c:pt>
                <c:pt idx="6918">
                  <c:v>0</c:v>
                </c:pt>
                <c:pt idx="6919">
                  <c:v>0</c:v>
                </c:pt>
                <c:pt idx="6920">
                  <c:v>0</c:v>
                </c:pt>
                <c:pt idx="6921">
                  <c:v>0</c:v>
                </c:pt>
                <c:pt idx="6922">
                  <c:v>0</c:v>
                </c:pt>
                <c:pt idx="6923">
                  <c:v>0</c:v>
                </c:pt>
                <c:pt idx="6924">
                  <c:v>0</c:v>
                </c:pt>
                <c:pt idx="6925">
                  <c:v>0</c:v>
                </c:pt>
                <c:pt idx="6926">
                  <c:v>0</c:v>
                </c:pt>
                <c:pt idx="6927">
                  <c:v>0</c:v>
                </c:pt>
                <c:pt idx="6928">
                  <c:v>0</c:v>
                </c:pt>
                <c:pt idx="6929">
                  <c:v>0</c:v>
                </c:pt>
                <c:pt idx="6930">
                  <c:v>0</c:v>
                </c:pt>
                <c:pt idx="6931">
                  <c:v>0</c:v>
                </c:pt>
                <c:pt idx="6932">
                  <c:v>0</c:v>
                </c:pt>
                <c:pt idx="6933">
                  <c:v>0</c:v>
                </c:pt>
                <c:pt idx="6934">
                  <c:v>0</c:v>
                </c:pt>
                <c:pt idx="6935">
                  <c:v>0</c:v>
                </c:pt>
                <c:pt idx="6936">
                  <c:v>0</c:v>
                </c:pt>
                <c:pt idx="6937">
                  <c:v>0</c:v>
                </c:pt>
                <c:pt idx="6938">
                  <c:v>0</c:v>
                </c:pt>
                <c:pt idx="6939">
                  <c:v>0</c:v>
                </c:pt>
                <c:pt idx="6940">
                  <c:v>0</c:v>
                </c:pt>
                <c:pt idx="6941">
                  <c:v>0</c:v>
                </c:pt>
                <c:pt idx="6942">
                  <c:v>0</c:v>
                </c:pt>
                <c:pt idx="6943">
                  <c:v>0</c:v>
                </c:pt>
                <c:pt idx="6944">
                  <c:v>0</c:v>
                </c:pt>
                <c:pt idx="6945">
                  <c:v>0</c:v>
                </c:pt>
                <c:pt idx="6946">
                  <c:v>0</c:v>
                </c:pt>
                <c:pt idx="6947">
                  <c:v>0</c:v>
                </c:pt>
                <c:pt idx="6948">
                  <c:v>0</c:v>
                </c:pt>
                <c:pt idx="6949">
                  <c:v>0</c:v>
                </c:pt>
                <c:pt idx="6950">
                  <c:v>0</c:v>
                </c:pt>
                <c:pt idx="6951">
                  <c:v>0</c:v>
                </c:pt>
                <c:pt idx="6952">
                  <c:v>0</c:v>
                </c:pt>
                <c:pt idx="6953">
                  <c:v>0</c:v>
                </c:pt>
                <c:pt idx="6954">
                  <c:v>0</c:v>
                </c:pt>
                <c:pt idx="6955">
                  <c:v>0</c:v>
                </c:pt>
                <c:pt idx="6956">
                  <c:v>0</c:v>
                </c:pt>
                <c:pt idx="6957">
                  <c:v>0</c:v>
                </c:pt>
                <c:pt idx="6958">
                  <c:v>0</c:v>
                </c:pt>
                <c:pt idx="6959">
                  <c:v>0</c:v>
                </c:pt>
                <c:pt idx="6960">
                  <c:v>0</c:v>
                </c:pt>
                <c:pt idx="6961">
                  <c:v>0</c:v>
                </c:pt>
                <c:pt idx="6962">
                  <c:v>0</c:v>
                </c:pt>
                <c:pt idx="6963">
                  <c:v>0</c:v>
                </c:pt>
                <c:pt idx="6964">
                  <c:v>0</c:v>
                </c:pt>
                <c:pt idx="6965">
                  <c:v>0</c:v>
                </c:pt>
                <c:pt idx="6966">
                  <c:v>0</c:v>
                </c:pt>
                <c:pt idx="6967">
                  <c:v>0</c:v>
                </c:pt>
                <c:pt idx="6968">
                  <c:v>0</c:v>
                </c:pt>
                <c:pt idx="6969">
                  <c:v>0</c:v>
                </c:pt>
                <c:pt idx="6970">
                  <c:v>0</c:v>
                </c:pt>
                <c:pt idx="6971">
                  <c:v>0</c:v>
                </c:pt>
                <c:pt idx="6972">
                  <c:v>0</c:v>
                </c:pt>
                <c:pt idx="6973">
                  <c:v>0</c:v>
                </c:pt>
                <c:pt idx="6974">
                  <c:v>0</c:v>
                </c:pt>
                <c:pt idx="6975">
                  <c:v>0</c:v>
                </c:pt>
                <c:pt idx="6976">
                  <c:v>0</c:v>
                </c:pt>
                <c:pt idx="6977">
                  <c:v>0</c:v>
                </c:pt>
                <c:pt idx="6978">
                  <c:v>0</c:v>
                </c:pt>
                <c:pt idx="6979">
                  <c:v>0</c:v>
                </c:pt>
                <c:pt idx="6980">
                  <c:v>0</c:v>
                </c:pt>
                <c:pt idx="6981">
                  <c:v>0</c:v>
                </c:pt>
                <c:pt idx="6982">
                  <c:v>0</c:v>
                </c:pt>
                <c:pt idx="6983">
                  <c:v>0</c:v>
                </c:pt>
                <c:pt idx="6984">
                  <c:v>0</c:v>
                </c:pt>
                <c:pt idx="6985">
                  <c:v>0</c:v>
                </c:pt>
                <c:pt idx="6986">
                  <c:v>0</c:v>
                </c:pt>
                <c:pt idx="6987">
                  <c:v>0</c:v>
                </c:pt>
                <c:pt idx="6988">
                  <c:v>0</c:v>
                </c:pt>
                <c:pt idx="6989">
                  <c:v>0</c:v>
                </c:pt>
                <c:pt idx="6990">
                  <c:v>0</c:v>
                </c:pt>
                <c:pt idx="6991">
                  <c:v>0</c:v>
                </c:pt>
                <c:pt idx="6992">
                  <c:v>0</c:v>
                </c:pt>
                <c:pt idx="6993">
                  <c:v>0</c:v>
                </c:pt>
                <c:pt idx="6994">
                  <c:v>0</c:v>
                </c:pt>
                <c:pt idx="6995">
                  <c:v>0</c:v>
                </c:pt>
                <c:pt idx="6996">
                  <c:v>0</c:v>
                </c:pt>
                <c:pt idx="6997">
                  <c:v>0</c:v>
                </c:pt>
                <c:pt idx="6998">
                  <c:v>0</c:v>
                </c:pt>
                <c:pt idx="6999">
                  <c:v>0</c:v>
                </c:pt>
                <c:pt idx="7000">
                  <c:v>0</c:v>
                </c:pt>
                <c:pt idx="7001">
                  <c:v>0</c:v>
                </c:pt>
                <c:pt idx="7002">
                  <c:v>0</c:v>
                </c:pt>
                <c:pt idx="7003">
                  <c:v>0</c:v>
                </c:pt>
                <c:pt idx="7004">
                  <c:v>0</c:v>
                </c:pt>
                <c:pt idx="7005">
                  <c:v>0</c:v>
                </c:pt>
                <c:pt idx="7006">
                  <c:v>0</c:v>
                </c:pt>
                <c:pt idx="7007">
                  <c:v>0</c:v>
                </c:pt>
                <c:pt idx="7008">
                  <c:v>0</c:v>
                </c:pt>
                <c:pt idx="7009">
                  <c:v>0</c:v>
                </c:pt>
                <c:pt idx="7010">
                  <c:v>0</c:v>
                </c:pt>
                <c:pt idx="7011">
                  <c:v>0</c:v>
                </c:pt>
                <c:pt idx="7012">
                  <c:v>0</c:v>
                </c:pt>
                <c:pt idx="7013">
                  <c:v>0</c:v>
                </c:pt>
                <c:pt idx="7014">
                  <c:v>0</c:v>
                </c:pt>
                <c:pt idx="7015">
                  <c:v>0</c:v>
                </c:pt>
                <c:pt idx="7016">
                  <c:v>0</c:v>
                </c:pt>
                <c:pt idx="7017">
                  <c:v>0</c:v>
                </c:pt>
                <c:pt idx="7018">
                  <c:v>0</c:v>
                </c:pt>
                <c:pt idx="7019">
                  <c:v>0</c:v>
                </c:pt>
                <c:pt idx="7020">
                  <c:v>0</c:v>
                </c:pt>
                <c:pt idx="7021">
                  <c:v>0</c:v>
                </c:pt>
                <c:pt idx="7022">
                  <c:v>0</c:v>
                </c:pt>
                <c:pt idx="7023">
                  <c:v>0</c:v>
                </c:pt>
                <c:pt idx="7024">
                  <c:v>0</c:v>
                </c:pt>
                <c:pt idx="7025">
                  <c:v>0</c:v>
                </c:pt>
                <c:pt idx="7026">
                  <c:v>0</c:v>
                </c:pt>
                <c:pt idx="7027">
                  <c:v>0</c:v>
                </c:pt>
                <c:pt idx="7028">
                  <c:v>0</c:v>
                </c:pt>
                <c:pt idx="7029">
                  <c:v>0</c:v>
                </c:pt>
                <c:pt idx="7030">
                  <c:v>0</c:v>
                </c:pt>
                <c:pt idx="7031">
                  <c:v>0</c:v>
                </c:pt>
                <c:pt idx="7032">
                  <c:v>0</c:v>
                </c:pt>
                <c:pt idx="7033">
                  <c:v>0</c:v>
                </c:pt>
                <c:pt idx="7034">
                  <c:v>0</c:v>
                </c:pt>
                <c:pt idx="7035">
                  <c:v>0</c:v>
                </c:pt>
                <c:pt idx="7036">
                  <c:v>0</c:v>
                </c:pt>
                <c:pt idx="7037">
                  <c:v>0</c:v>
                </c:pt>
                <c:pt idx="7038">
                  <c:v>0</c:v>
                </c:pt>
                <c:pt idx="7039">
                  <c:v>0</c:v>
                </c:pt>
                <c:pt idx="7040">
                  <c:v>0</c:v>
                </c:pt>
                <c:pt idx="7041">
                  <c:v>0</c:v>
                </c:pt>
                <c:pt idx="7042">
                  <c:v>0</c:v>
                </c:pt>
                <c:pt idx="7043">
                  <c:v>0</c:v>
                </c:pt>
                <c:pt idx="7044">
                  <c:v>0</c:v>
                </c:pt>
                <c:pt idx="7045">
                  <c:v>0</c:v>
                </c:pt>
                <c:pt idx="7046">
                  <c:v>0</c:v>
                </c:pt>
                <c:pt idx="7047">
                  <c:v>0</c:v>
                </c:pt>
                <c:pt idx="7048">
                  <c:v>0</c:v>
                </c:pt>
                <c:pt idx="7049">
                  <c:v>0</c:v>
                </c:pt>
                <c:pt idx="7050">
                  <c:v>0</c:v>
                </c:pt>
                <c:pt idx="7051">
                  <c:v>0</c:v>
                </c:pt>
                <c:pt idx="7052">
                  <c:v>0</c:v>
                </c:pt>
                <c:pt idx="7053">
                  <c:v>0</c:v>
                </c:pt>
                <c:pt idx="7054">
                  <c:v>0</c:v>
                </c:pt>
                <c:pt idx="7055">
                  <c:v>0</c:v>
                </c:pt>
                <c:pt idx="7056">
                  <c:v>0</c:v>
                </c:pt>
                <c:pt idx="7057">
                  <c:v>0</c:v>
                </c:pt>
                <c:pt idx="7058">
                  <c:v>0</c:v>
                </c:pt>
                <c:pt idx="7059">
                  <c:v>0</c:v>
                </c:pt>
                <c:pt idx="7060">
                  <c:v>0</c:v>
                </c:pt>
                <c:pt idx="7061">
                  <c:v>0</c:v>
                </c:pt>
                <c:pt idx="7062">
                  <c:v>0</c:v>
                </c:pt>
                <c:pt idx="7063">
                  <c:v>0</c:v>
                </c:pt>
                <c:pt idx="7064">
                  <c:v>0</c:v>
                </c:pt>
                <c:pt idx="7065">
                  <c:v>0</c:v>
                </c:pt>
                <c:pt idx="7066">
                  <c:v>0</c:v>
                </c:pt>
                <c:pt idx="7067">
                  <c:v>0</c:v>
                </c:pt>
                <c:pt idx="7068">
                  <c:v>0</c:v>
                </c:pt>
                <c:pt idx="7069">
                  <c:v>0</c:v>
                </c:pt>
                <c:pt idx="7070">
                  <c:v>0</c:v>
                </c:pt>
                <c:pt idx="7071">
                  <c:v>0</c:v>
                </c:pt>
                <c:pt idx="7072">
                  <c:v>0</c:v>
                </c:pt>
                <c:pt idx="7073">
                  <c:v>0</c:v>
                </c:pt>
                <c:pt idx="7074">
                  <c:v>0</c:v>
                </c:pt>
                <c:pt idx="7075">
                  <c:v>0</c:v>
                </c:pt>
                <c:pt idx="7076">
                  <c:v>0</c:v>
                </c:pt>
                <c:pt idx="7077">
                  <c:v>0</c:v>
                </c:pt>
                <c:pt idx="7078">
                  <c:v>0</c:v>
                </c:pt>
                <c:pt idx="7079">
                  <c:v>0</c:v>
                </c:pt>
                <c:pt idx="7080">
                  <c:v>0</c:v>
                </c:pt>
                <c:pt idx="7081">
                  <c:v>0</c:v>
                </c:pt>
                <c:pt idx="7082">
                  <c:v>0</c:v>
                </c:pt>
                <c:pt idx="7083">
                  <c:v>0</c:v>
                </c:pt>
                <c:pt idx="7084">
                  <c:v>0</c:v>
                </c:pt>
                <c:pt idx="7085">
                  <c:v>0</c:v>
                </c:pt>
                <c:pt idx="7086">
                  <c:v>0</c:v>
                </c:pt>
                <c:pt idx="7087">
                  <c:v>0</c:v>
                </c:pt>
                <c:pt idx="7088">
                  <c:v>0</c:v>
                </c:pt>
                <c:pt idx="7089">
                  <c:v>0</c:v>
                </c:pt>
                <c:pt idx="7090">
                  <c:v>0</c:v>
                </c:pt>
                <c:pt idx="7091">
                  <c:v>0</c:v>
                </c:pt>
                <c:pt idx="7092">
                  <c:v>0</c:v>
                </c:pt>
                <c:pt idx="7093">
                  <c:v>0</c:v>
                </c:pt>
                <c:pt idx="7094">
                  <c:v>0</c:v>
                </c:pt>
                <c:pt idx="7095">
                  <c:v>0</c:v>
                </c:pt>
                <c:pt idx="7096">
                  <c:v>0</c:v>
                </c:pt>
                <c:pt idx="7097">
                  <c:v>0</c:v>
                </c:pt>
                <c:pt idx="7098">
                  <c:v>0</c:v>
                </c:pt>
                <c:pt idx="7099">
                  <c:v>0</c:v>
                </c:pt>
                <c:pt idx="7100">
                  <c:v>0</c:v>
                </c:pt>
                <c:pt idx="7101">
                  <c:v>0</c:v>
                </c:pt>
                <c:pt idx="7102">
                  <c:v>0</c:v>
                </c:pt>
                <c:pt idx="7103">
                  <c:v>0</c:v>
                </c:pt>
                <c:pt idx="7104">
                  <c:v>0</c:v>
                </c:pt>
                <c:pt idx="7105">
                  <c:v>0</c:v>
                </c:pt>
                <c:pt idx="7106">
                  <c:v>0</c:v>
                </c:pt>
                <c:pt idx="7107">
                  <c:v>0</c:v>
                </c:pt>
                <c:pt idx="7108">
                  <c:v>0</c:v>
                </c:pt>
                <c:pt idx="7109">
                  <c:v>0</c:v>
                </c:pt>
                <c:pt idx="7110">
                  <c:v>0</c:v>
                </c:pt>
                <c:pt idx="7111">
                  <c:v>0</c:v>
                </c:pt>
                <c:pt idx="7112">
                  <c:v>0</c:v>
                </c:pt>
                <c:pt idx="7113">
                  <c:v>0</c:v>
                </c:pt>
                <c:pt idx="7114">
                  <c:v>0</c:v>
                </c:pt>
                <c:pt idx="7115">
                  <c:v>0</c:v>
                </c:pt>
                <c:pt idx="7116">
                  <c:v>0</c:v>
                </c:pt>
                <c:pt idx="7117">
                  <c:v>0</c:v>
                </c:pt>
                <c:pt idx="7118">
                  <c:v>0</c:v>
                </c:pt>
                <c:pt idx="7119">
                  <c:v>0</c:v>
                </c:pt>
                <c:pt idx="7120">
                  <c:v>0</c:v>
                </c:pt>
                <c:pt idx="7121">
                  <c:v>0</c:v>
                </c:pt>
                <c:pt idx="7122">
                  <c:v>0</c:v>
                </c:pt>
                <c:pt idx="7123">
                  <c:v>0</c:v>
                </c:pt>
                <c:pt idx="7124">
                  <c:v>0</c:v>
                </c:pt>
                <c:pt idx="7125">
                  <c:v>0</c:v>
                </c:pt>
                <c:pt idx="7126">
                  <c:v>0</c:v>
                </c:pt>
                <c:pt idx="7127">
                  <c:v>0</c:v>
                </c:pt>
                <c:pt idx="7128">
                  <c:v>0</c:v>
                </c:pt>
                <c:pt idx="7129">
                  <c:v>0</c:v>
                </c:pt>
                <c:pt idx="7130">
                  <c:v>0</c:v>
                </c:pt>
                <c:pt idx="7131">
                  <c:v>0</c:v>
                </c:pt>
                <c:pt idx="7132">
                  <c:v>0</c:v>
                </c:pt>
                <c:pt idx="7133">
                  <c:v>0</c:v>
                </c:pt>
                <c:pt idx="7134">
                  <c:v>0</c:v>
                </c:pt>
                <c:pt idx="7135">
                  <c:v>0</c:v>
                </c:pt>
                <c:pt idx="7136">
                  <c:v>0</c:v>
                </c:pt>
                <c:pt idx="7137">
                  <c:v>0</c:v>
                </c:pt>
                <c:pt idx="7138">
                  <c:v>0</c:v>
                </c:pt>
                <c:pt idx="7139">
                  <c:v>0</c:v>
                </c:pt>
                <c:pt idx="7140">
                  <c:v>0</c:v>
                </c:pt>
                <c:pt idx="7141">
                  <c:v>0</c:v>
                </c:pt>
                <c:pt idx="7142">
                  <c:v>0</c:v>
                </c:pt>
                <c:pt idx="7143">
                  <c:v>0</c:v>
                </c:pt>
                <c:pt idx="7144">
                  <c:v>0</c:v>
                </c:pt>
                <c:pt idx="7145">
                  <c:v>0</c:v>
                </c:pt>
                <c:pt idx="7146">
                  <c:v>0</c:v>
                </c:pt>
                <c:pt idx="7147">
                  <c:v>0</c:v>
                </c:pt>
                <c:pt idx="7148">
                  <c:v>0</c:v>
                </c:pt>
                <c:pt idx="7149">
                  <c:v>0</c:v>
                </c:pt>
                <c:pt idx="7150">
                  <c:v>0</c:v>
                </c:pt>
                <c:pt idx="7151">
                  <c:v>0</c:v>
                </c:pt>
                <c:pt idx="7152">
                  <c:v>0</c:v>
                </c:pt>
                <c:pt idx="7153">
                  <c:v>0</c:v>
                </c:pt>
                <c:pt idx="7154">
                  <c:v>0</c:v>
                </c:pt>
                <c:pt idx="7155">
                  <c:v>0</c:v>
                </c:pt>
                <c:pt idx="7156">
                  <c:v>0</c:v>
                </c:pt>
                <c:pt idx="7157">
                  <c:v>0</c:v>
                </c:pt>
                <c:pt idx="7158">
                  <c:v>0</c:v>
                </c:pt>
                <c:pt idx="7159">
                  <c:v>0</c:v>
                </c:pt>
                <c:pt idx="7160">
                  <c:v>0</c:v>
                </c:pt>
                <c:pt idx="7161">
                  <c:v>0</c:v>
                </c:pt>
                <c:pt idx="7162">
                  <c:v>0</c:v>
                </c:pt>
                <c:pt idx="7163">
                  <c:v>0</c:v>
                </c:pt>
                <c:pt idx="7164">
                  <c:v>0</c:v>
                </c:pt>
                <c:pt idx="7165">
                  <c:v>0</c:v>
                </c:pt>
                <c:pt idx="7166">
                  <c:v>0</c:v>
                </c:pt>
                <c:pt idx="7167">
                  <c:v>0</c:v>
                </c:pt>
                <c:pt idx="7168">
                  <c:v>0</c:v>
                </c:pt>
                <c:pt idx="7169">
                  <c:v>0</c:v>
                </c:pt>
                <c:pt idx="7170">
                  <c:v>0</c:v>
                </c:pt>
                <c:pt idx="7171">
                  <c:v>0</c:v>
                </c:pt>
                <c:pt idx="7172">
                  <c:v>0</c:v>
                </c:pt>
                <c:pt idx="7173">
                  <c:v>0</c:v>
                </c:pt>
                <c:pt idx="7174">
                  <c:v>0</c:v>
                </c:pt>
                <c:pt idx="7175">
                  <c:v>0</c:v>
                </c:pt>
                <c:pt idx="7176">
                  <c:v>0</c:v>
                </c:pt>
                <c:pt idx="7177">
                  <c:v>0</c:v>
                </c:pt>
                <c:pt idx="7178">
                  <c:v>0</c:v>
                </c:pt>
                <c:pt idx="7179">
                  <c:v>0</c:v>
                </c:pt>
                <c:pt idx="7180">
                  <c:v>0</c:v>
                </c:pt>
                <c:pt idx="7181">
                  <c:v>0</c:v>
                </c:pt>
                <c:pt idx="7182">
                  <c:v>0</c:v>
                </c:pt>
                <c:pt idx="7183">
                  <c:v>0</c:v>
                </c:pt>
                <c:pt idx="7184">
                  <c:v>0</c:v>
                </c:pt>
                <c:pt idx="7185">
                  <c:v>0</c:v>
                </c:pt>
                <c:pt idx="7186">
                  <c:v>0</c:v>
                </c:pt>
                <c:pt idx="7187">
                  <c:v>0</c:v>
                </c:pt>
                <c:pt idx="7188">
                  <c:v>0</c:v>
                </c:pt>
                <c:pt idx="7189">
                  <c:v>0</c:v>
                </c:pt>
                <c:pt idx="7190">
                  <c:v>0</c:v>
                </c:pt>
                <c:pt idx="7191">
                  <c:v>0</c:v>
                </c:pt>
                <c:pt idx="7192">
                  <c:v>0</c:v>
                </c:pt>
                <c:pt idx="7193">
                  <c:v>0</c:v>
                </c:pt>
                <c:pt idx="7194">
                  <c:v>0</c:v>
                </c:pt>
                <c:pt idx="7195">
                  <c:v>0</c:v>
                </c:pt>
                <c:pt idx="7196">
                  <c:v>0</c:v>
                </c:pt>
                <c:pt idx="7197">
                  <c:v>0</c:v>
                </c:pt>
                <c:pt idx="7198">
                  <c:v>0</c:v>
                </c:pt>
                <c:pt idx="7199">
                  <c:v>0</c:v>
                </c:pt>
                <c:pt idx="7200">
                  <c:v>0</c:v>
                </c:pt>
                <c:pt idx="7201">
                  <c:v>0</c:v>
                </c:pt>
                <c:pt idx="7202">
                  <c:v>0</c:v>
                </c:pt>
                <c:pt idx="7203">
                  <c:v>0</c:v>
                </c:pt>
                <c:pt idx="7204">
                  <c:v>0</c:v>
                </c:pt>
                <c:pt idx="7205">
                  <c:v>0</c:v>
                </c:pt>
                <c:pt idx="7206">
                  <c:v>0</c:v>
                </c:pt>
                <c:pt idx="7207">
                  <c:v>0</c:v>
                </c:pt>
                <c:pt idx="7208">
                  <c:v>0</c:v>
                </c:pt>
                <c:pt idx="7209">
                  <c:v>0</c:v>
                </c:pt>
                <c:pt idx="7210">
                  <c:v>0</c:v>
                </c:pt>
                <c:pt idx="7211">
                  <c:v>0</c:v>
                </c:pt>
                <c:pt idx="7212">
                  <c:v>0</c:v>
                </c:pt>
                <c:pt idx="7213">
                  <c:v>0</c:v>
                </c:pt>
                <c:pt idx="7214">
                  <c:v>0</c:v>
                </c:pt>
                <c:pt idx="7215">
                  <c:v>0</c:v>
                </c:pt>
                <c:pt idx="7216">
                  <c:v>0</c:v>
                </c:pt>
                <c:pt idx="7217">
                  <c:v>0</c:v>
                </c:pt>
                <c:pt idx="7218">
                  <c:v>0</c:v>
                </c:pt>
                <c:pt idx="7219">
                  <c:v>0</c:v>
                </c:pt>
                <c:pt idx="7220">
                  <c:v>0</c:v>
                </c:pt>
                <c:pt idx="7221">
                  <c:v>0</c:v>
                </c:pt>
                <c:pt idx="7222">
                  <c:v>0</c:v>
                </c:pt>
                <c:pt idx="7223">
                  <c:v>0</c:v>
                </c:pt>
                <c:pt idx="7224">
                  <c:v>0</c:v>
                </c:pt>
                <c:pt idx="7225">
                  <c:v>0</c:v>
                </c:pt>
                <c:pt idx="7226">
                  <c:v>0</c:v>
                </c:pt>
                <c:pt idx="7227">
                  <c:v>0</c:v>
                </c:pt>
                <c:pt idx="7228">
                  <c:v>0</c:v>
                </c:pt>
                <c:pt idx="7229">
                  <c:v>0</c:v>
                </c:pt>
                <c:pt idx="7230">
                  <c:v>0</c:v>
                </c:pt>
                <c:pt idx="7231">
                  <c:v>0</c:v>
                </c:pt>
                <c:pt idx="7232">
                  <c:v>0</c:v>
                </c:pt>
                <c:pt idx="7233">
                  <c:v>0</c:v>
                </c:pt>
                <c:pt idx="7234">
                  <c:v>0</c:v>
                </c:pt>
                <c:pt idx="7235">
                  <c:v>0</c:v>
                </c:pt>
                <c:pt idx="7236">
                  <c:v>0</c:v>
                </c:pt>
                <c:pt idx="7237">
                  <c:v>0</c:v>
                </c:pt>
                <c:pt idx="7238">
                  <c:v>0</c:v>
                </c:pt>
                <c:pt idx="7239">
                  <c:v>0</c:v>
                </c:pt>
                <c:pt idx="7240">
                  <c:v>0</c:v>
                </c:pt>
                <c:pt idx="7241">
                  <c:v>0</c:v>
                </c:pt>
                <c:pt idx="7242">
                  <c:v>0</c:v>
                </c:pt>
                <c:pt idx="7243">
                  <c:v>0</c:v>
                </c:pt>
                <c:pt idx="7244">
                  <c:v>0</c:v>
                </c:pt>
                <c:pt idx="7245">
                  <c:v>0</c:v>
                </c:pt>
                <c:pt idx="7246">
                  <c:v>0</c:v>
                </c:pt>
                <c:pt idx="7247">
                  <c:v>0</c:v>
                </c:pt>
                <c:pt idx="7248">
                  <c:v>0</c:v>
                </c:pt>
                <c:pt idx="7249">
                  <c:v>0</c:v>
                </c:pt>
                <c:pt idx="7250">
                  <c:v>0</c:v>
                </c:pt>
                <c:pt idx="7251">
                  <c:v>0</c:v>
                </c:pt>
                <c:pt idx="7252">
                  <c:v>0</c:v>
                </c:pt>
                <c:pt idx="7253">
                  <c:v>0</c:v>
                </c:pt>
                <c:pt idx="7254">
                  <c:v>0</c:v>
                </c:pt>
                <c:pt idx="7255">
                  <c:v>0</c:v>
                </c:pt>
                <c:pt idx="7256">
                  <c:v>0</c:v>
                </c:pt>
                <c:pt idx="7257">
                  <c:v>0</c:v>
                </c:pt>
                <c:pt idx="7258">
                  <c:v>0</c:v>
                </c:pt>
                <c:pt idx="7259">
                  <c:v>0</c:v>
                </c:pt>
                <c:pt idx="7260">
                  <c:v>0</c:v>
                </c:pt>
                <c:pt idx="7261">
                  <c:v>0</c:v>
                </c:pt>
                <c:pt idx="7262">
                  <c:v>0</c:v>
                </c:pt>
                <c:pt idx="7263">
                  <c:v>0</c:v>
                </c:pt>
                <c:pt idx="7264">
                  <c:v>0</c:v>
                </c:pt>
                <c:pt idx="7265">
                  <c:v>0</c:v>
                </c:pt>
                <c:pt idx="7266">
                  <c:v>0</c:v>
                </c:pt>
                <c:pt idx="7267">
                  <c:v>0</c:v>
                </c:pt>
                <c:pt idx="7268">
                  <c:v>0</c:v>
                </c:pt>
                <c:pt idx="7269">
                  <c:v>0</c:v>
                </c:pt>
                <c:pt idx="7270">
                  <c:v>0</c:v>
                </c:pt>
                <c:pt idx="7271">
                  <c:v>0</c:v>
                </c:pt>
                <c:pt idx="7272">
                  <c:v>0</c:v>
                </c:pt>
                <c:pt idx="7273">
                  <c:v>0</c:v>
                </c:pt>
                <c:pt idx="7274">
                  <c:v>0</c:v>
                </c:pt>
                <c:pt idx="7275">
                  <c:v>0</c:v>
                </c:pt>
                <c:pt idx="7276">
                  <c:v>0</c:v>
                </c:pt>
                <c:pt idx="7277">
                  <c:v>0</c:v>
                </c:pt>
                <c:pt idx="7278">
                  <c:v>0</c:v>
                </c:pt>
                <c:pt idx="7279">
                  <c:v>0</c:v>
                </c:pt>
                <c:pt idx="7280">
                  <c:v>0</c:v>
                </c:pt>
                <c:pt idx="7281">
                  <c:v>0</c:v>
                </c:pt>
                <c:pt idx="7282">
                  <c:v>0</c:v>
                </c:pt>
                <c:pt idx="7283">
                  <c:v>0</c:v>
                </c:pt>
                <c:pt idx="7284">
                  <c:v>0</c:v>
                </c:pt>
                <c:pt idx="7285">
                  <c:v>0</c:v>
                </c:pt>
                <c:pt idx="7286">
                  <c:v>0</c:v>
                </c:pt>
                <c:pt idx="7287">
                  <c:v>0</c:v>
                </c:pt>
                <c:pt idx="7288">
                  <c:v>0</c:v>
                </c:pt>
                <c:pt idx="7289">
                  <c:v>0</c:v>
                </c:pt>
                <c:pt idx="7290">
                  <c:v>0</c:v>
                </c:pt>
                <c:pt idx="7291">
                  <c:v>0</c:v>
                </c:pt>
                <c:pt idx="7292">
                  <c:v>0</c:v>
                </c:pt>
                <c:pt idx="7293">
                  <c:v>0</c:v>
                </c:pt>
                <c:pt idx="7294">
                  <c:v>0</c:v>
                </c:pt>
                <c:pt idx="7295">
                  <c:v>0</c:v>
                </c:pt>
                <c:pt idx="7296">
                  <c:v>0</c:v>
                </c:pt>
                <c:pt idx="7297">
                  <c:v>0</c:v>
                </c:pt>
                <c:pt idx="7298">
                  <c:v>0</c:v>
                </c:pt>
                <c:pt idx="7299">
                  <c:v>0</c:v>
                </c:pt>
                <c:pt idx="7300">
                  <c:v>0</c:v>
                </c:pt>
                <c:pt idx="7301">
                  <c:v>0</c:v>
                </c:pt>
                <c:pt idx="7302">
                  <c:v>0</c:v>
                </c:pt>
                <c:pt idx="7303">
                  <c:v>0</c:v>
                </c:pt>
                <c:pt idx="7304">
                  <c:v>0</c:v>
                </c:pt>
                <c:pt idx="7305">
                  <c:v>0</c:v>
                </c:pt>
                <c:pt idx="7306">
                  <c:v>0</c:v>
                </c:pt>
                <c:pt idx="7307">
                  <c:v>0</c:v>
                </c:pt>
                <c:pt idx="7308">
                  <c:v>0</c:v>
                </c:pt>
                <c:pt idx="7309">
                  <c:v>0</c:v>
                </c:pt>
                <c:pt idx="7310">
                  <c:v>0</c:v>
                </c:pt>
                <c:pt idx="7311">
                  <c:v>0</c:v>
                </c:pt>
                <c:pt idx="7312">
                  <c:v>0</c:v>
                </c:pt>
                <c:pt idx="7313">
                  <c:v>0</c:v>
                </c:pt>
                <c:pt idx="7314">
                  <c:v>0</c:v>
                </c:pt>
                <c:pt idx="7315">
                  <c:v>0</c:v>
                </c:pt>
                <c:pt idx="7316">
                  <c:v>0</c:v>
                </c:pt>
                <c:pt idx="7317">
                  <c:v>0</c:v>
                </c:pt>
                <c:pt idx="7318">
                  <c:v>0</c:v>
                </c:pt>
                <c:pt idx="7319">
                  <c:v>0</c:v>
                </c:pt>
                <c:pt idx="7320">
                  <c:v>0</c:v>
                </c:pt>
                <c:pt idx="7321">
                  <c:v>0</c:v>
                </c:pt>
                <c:pt idx="7322">
                  <c:v>0</c:v>
                </c:pt>
                <c:pt idx="7323">
                  <c:v>0</c:v>
                </c:pt>
                <c:pt idx="7324">
                  <c:v>0</c:v>
                </c:pt>
                <c:pt idx="7325">
                  <c:v>0</c:v>
                </c:pt>
                <c:pt idx="7326">
                  <c:v>0</c:v>
                </c:pt>
                <c:pt idx="7327">
                  <c:v>0</c:v>
                </c:pt>
                <c:pt idx="7328">
                  <c:v>0</c:v>
                </c:pt>
                <c:pt idx="7329">
                  <c:v>0</c:v>
                </c:pt>
                <c:pt idx="7330">
                  <c:v>0</c:v>
                </c:pt>
                <c:pt idx="7331">
                  <c:v>0</c:v>
                </c:pt>
                <c:pt idx="7332">
                  <c:v>0</c:v>
                </c:pt>
                <c:pt idx="7333">
                  <c:v>0</c:v>
                </c:pt>
                <c:pt idx="7334">
                  <c:v>0</c:v>
                </c:pt>
                <c:pt idx="7335">
                  <c:v>0</c:v>
                </c:pt>
                <c:pt idx="7336">
                  <c:v>0</c:v>
                </c:pt>
                <c:pt idx="7337">
                  <c:v>0</c:v>
                </c:pt>
                <c:pt idx="7338">
                  <c:v>0</c:v>
                </c:pt>
                <c:pt idx="7339">
                  <c:v>0</c:v>
                </c:pt>
                <c:pt idx="7340">
                  <c:v>0</c:v>
                </c:pt>
                <c:pt idx="7341">
                  <c:v>0</c:v>
                </c:pt>
                <c:pt idx="7342">
                  <c:v>0</c:v>
                </c:pt>
                <c:pt idx="7343">
                  <c:v>0</c:v>
                </c:pt>
                <c:pt idx="7344">
                  <c:v>0</c:v>
                </c:pt>
                <c:pt idx="7345">
                  <c:v>0</c:v>
                </c:pt>
                <c:pt idx="7346">
                  <c:v>0</c:v>
                </c:pt>
                <c:pt idx="7347">
                  <c:v>0</c:v>
                </c:pt>
                <c:pt idx="7348">
                  <c:v>0</c:v>
                </c:pt>
                <c:pt idx="7349">
                  <c:v>0</c:v>
                </c:pt>
                <c:pt idx="7350">
                  <c:v>0</c:v>
                </c:pt>
                <c:pt idx="7351">
                  <c:v>0</c:v>
                </c:pt>
                <c:pt idx="7352">
                  <c:v>0</c:v>
                </c:pt>
                <c:pt idx="7353">
                  <c:v>0</c:v>
                </c:pt>
                <c:pt idx="7354">
                  <c:v>0</c:v>
                </c:pt>
                <c:pt idx="7355">
                  <c:v>0</c:v>
                </c:pt>
                <c:pt idx="7356">
                  <c:v>0</c:v>
                </c:pt>
                <c:pt idx="7357">
                  <c:v>0</c:v>
                </c:pt>
                <c:pt idx="7358">
                  <c:v>0</c:v>
                </c:pt>
                <c:pt idx="7359">
                  <c:v>0</c:v>
                </c:pt>
                <c:pt idx="7360">
                  <c:v>0</c:v>
                </c:pt>
                <c:pt idx="7361">
                  <c:v>0</c:v>
                </c:pt>
                <c:pt idx="7362">
                  <c:v>0</c:v>
                </c:pt>
                <c:pt idx="7363">
                  <c:v>0</c:v>
                </c:pt>
                <c:pt idx="7364">
                  <c:v>0</c:v>
                </c:pt>
                <c:pt idx="7365">
                  <c:v>0</c:v>
                </c:pt>
                <c:pt idx="7366">
                  <c:v>0</c:v>
                </c:pt>
                <c:pt idx="7367">
                  <c:v>0</c:v>
                </c:pt>
                <c:pt idx="7368">
                  <c:v>0</c:v>
                </c:pt>
                <c:pt idx="7369">
                  <c:v>0</c:v>
                </c:pt>
                <c:pt idx="7370">
                  <c:v>0</c:v>
                </c:pt>
                <c:pt idx="7371">
                  <c:v>0</c:v>
                </c:pt>
                <c:pt idx="7372">
                  <c:v>0</c:v>
                </c:pt>
                <c:pt idx="7373">
                  <c:v>0</c:v>
                </c:pt>
                <c:pt idx="7374">
                  <c:v>0</c:v>
                </c:pt>
                <c:pt idx="7375">
                  <c:v>0</c:v>
                </c:pt>
                <c:pt idx="7376">
                  <c:v>0</c:v>
                </c:pt>
                <c:pt idx="7377">
                  <c:v>0</c:v>
                </c:pt>
                <c:pt idx="7378">
                  <c:v>0</c:v>
                </c:pt>
                <c:pt idx="7379">
                  <c:v>0</c:v>
                </c:pt>
                <c:pt idx="7380">
                  <c:v>0</c:v>
                </c:pt>
                <c:pt idx="7381">
                  <c:v>0</c:v>
                </c:pt>
                <c:pt idx="7382">
                  <c:v>0</c:v>
                </c:pt>
                <c:pt idx="7383">
                  <c:v>0</c:v>
                </c:pt>
                <c:pt idx="7384">
                  <c:v>0</c:v>
                </c:pt>
                <c:pt idx="7385">
                  <c:v>0</c:v>
                </c:pt>
                <c:pt idx="7386">
                  <c:v>0</c:v>
                </c:pt>
                <c:pt idx="7387">
                  <c:v>0</c:v>
                </c:pt>
                <c:pt idx="7388">
                  <c:v>0</c:v>
                </c:pt>
                <c:pt idx="7389">
                  <c:v>0</c:v>
                </c:pt>
                <c:pt idx="7390">
                  <c:v>0</c:v>
                </c:pt>
                <c:pt idx="7391">
                  <c:v>0</c:v>
                </c:pt>
                <c:pt idx="7392">
                  <c:v>0</c:v>
                </c:pt>
                <c:pt idx="7393">
                  <c:v>0</c:v>
                </c:pt>
                <c:pt idx="7394">
                  <c:v>0</c:v>
                </c:pt>
                <c:pt idx="7395">
                  <c:v>0</c:v>
                </c:pt>
                <c:pt idx="7396">
                  <c:v>0</c:v>
                </c:pt>
                <c:pt idx="7397">
                  <c:v>0</c:v>
                </c:pt>
                <c:pt idx="7398">
                  <c:v>0</c:v>
                </c:pt>
                <c:pt idx="7399">
                  <c:v>0</c:v>
                </c:pt>
                <c:pt idx="7400">
                  <c:v>0</c:v>
                </c:pt>
                <c:pt idx="7401">
                  <c:v>0</c:v>
                </c:pt>
                <c:pt idx="7402">
                  <c:v>0</c:v>
                </c:pt>
                <c:pt idx="7403">
                  <c:v>0</c:v>
                </c:pt>
                <c:pt idx="7404">
                  <c:v>0</c:v>
                </c:pt>
                <c:pt idx="7405">
                  <c:v>0</c:v>
                </c:pt>
                <c:pt idx="7406">
                  <c:v>0</c:v>
                </c:pt>
                <c:pt idx="7407">
                  <c:v>0</c:v>
                </c:pt>
                <c:pt idx="7408">
                  <c:v>0</c:v>
                </c:pt>
                <c:pt idx="7409">
                  <c:v>0</c:v>
                </c:pt>
                <c:pt idx="7410">
                  <c:v>0</c:v>
                </c:pt>
                <c:pt idx="7411">
                  <c:v>0</c:v>
                </c:pt>
                <c:pt idx="7412">
                  <c:v>0</c:v>
                </c:pt>
                <c:pt idx="7413">
                  <c:v>0</c:v>
                </c:pt>
                <c:pt idx="7414">
                  <c:v>0</c:v>
                </c:pt>
                <c:pt idx="7415">
                  <c:v>0</c:v>
                </c:pt>
                <c:pt idx="7416">
                  <c:v>0</c:v>
                </c:pt>
                <c:pt idx="7417">
                  <c:v>0</c:v>
                </c:pt>
                <c:pt idx="7418">
                  <c:v>0</c:v>
                </c:pt>
                <c:pt idx="7419">
                  <c:v>0</c:v>
                </c:pt>
                <c:pt idx="7420">
                  <c:v>0</c:v>
                </c:pt>
                <c:pt idx="7421">
                  <c:v>0</c:v>
                </c:pt>
                <c:pt idx="7422">
                  <c:v>0</c:v>
                </c:pt>
                <c:pt idx="7423">
                  <c:v>0</c:v>
                </c:pt>
                <c:pt idx="7424">
                  <c:v>0</c:v>
                </c:pt>
                <c:pt idx="7425">
                  <c:v>0</c:v>
                </c:pt>
                <c:pt idx="7426">
                  <c:v>0</c:v>
                </c:pt>
                <c:pt idx="7427">
                  <c:v>0</c:v>
                </c:pt>
                <c:pt idx="7428">
                  <c:v>0</c:v>
                </c:pt>
                <c:pt idx="7429">
                  <c:v>0</c:v>
                </c:pt>
                <c:pt idx="7430">
                  <c:v>0</c:v>
                </c:pt>
                <c:pt idx="7431">
                  <c:v>0</c:v>
                </c:pt>
                <c:pt idx="7432">
                  <c:v>0</c:v>
                </c:pt>
                <c:pt idx="7433">
                  <c:v>0</c:v>
                </c:pt>
                <c:pt idx="7434">
                  <c:v>0</c:v>
                </c:pt>
                <c:pt idx="7435">
                  <c:v>0</c:v>
                </c:pt>
                <c:pt idx="7436">
                  <c:v>0</c:v>
                </c:pt>
                <c:pt idx="7437">
                  <c:v>0</c:v>
                </c:pt>
                <c:pt idx="7438">
                  <c:v>0</c:v>
                </c:pt>
                <c:pt idx="7439">
                  <c:v>0</c:v>
                </c:pt>
                <c:pt idx="7440">
                  <c:v>0</c:v>
                </c:pt>
                <c:pt idx="7441">
                  <c:v>0</c:v>
                </c:pt>
                <c:pt idx="7442">
                  <c:v>0</c:v>
                </c:pt>
                <c:pt idx="7443">
                  <c:v>0</c:v>
                </c:pt>
                <c:pt idx="7444">
                  <c:v>0</c:v>
                </c:pt>
                <c:pt idx="7445">
                  <c:v>0</c:v>
                </c:pt>
                <c:pt idx="7446">
                  <c:v>0</c:v>
                </c:pt>
                <c:pt idx="7447">
                  <c:v>0</c:v>
                </c:pt>
                <c:pt idx="7448">
                  <c:v>0</c:v>
                </c:pt>
                <c:pt idx="7449">
                  <c:v>0</c:v>
                </c:pt>
                <c:pt idx="7450">
                  <c:v>0</c:v>
                </c:pt>
                <c:pt idx="7451">
                  <c:v>0</c:v>
                </c:pt>
                <c:pt idx="7452">
                  <c:v>0</c:v>
                </c:pt>
                <c:pt idx="7453">
                  <c:v>0</c:v>
                </c:pt>
                <c:pt idx="7454">
                  <c:v>0</c:v>
                </c:pt>
                <c:pt idx="7455">
                  <c:v>0</c:v>
                </c:pt>
                <c:pt idx="7456">
                  <c:v>0</c:v>
                </c:pt>
                <c:pt idx="7457">
                  <c:v>0</c:v>
                </c:pt>
                <c:pt idx="7458">
                  <c:v>0</c:v>
                </c:pt>
                <c:pt idx="7459">
                  <c:v>0</c:v>
                </c:pt>
                <c:pt idx="7460">
                  <c:v>0</c:v>
                </c:pt>
                <c:pt idx="7461">
                  <c:v>0</c:v>
                </c:pt>
                <c:pt idx="7462">
                  <c:v>0</c:v>
                </c:pt>
                <c:pt idx="7463">
                  <c:v>0</c:v>
                </c:pt>
                <c:pt idx="7464">
                  <c:v>0</c:v>
                </c:pt>
                <c:pt idx="7465">
                  <c:v>0</c:v>
                </c:pt>
                <c:pt idx="7466">
                  <c:v>0</c:v>
                </c:pt>
                <c:pt idx="7467">
                  <c:v>0</c:v>
                </c:pt>
                <c:pt idx="7468">
                  <c:v>0</c:v>
                </c:pt>
                <c:pt idx="7469">
                  <c:v>0</c:v>
                </c:pt>
                <c:pt idx="7470">
                  <c:v>0</c:v>
                </c:pt>
                <c:pt idx="7471">
                  <c:v>0</c:v>
                </c:pt>
                <c:pt idx="7472">
                  <c:v>0</c:v>
                </c:pt>
                <c:pt idx="7473">
                  <c:v>0</c:v>
                </c:pt>
                <c:pt idx="7474">
                  <c:v>0</c:v>
                </c:pt>
                <c:pt idx="7475">
                  <c:v>0</c:v>
                </c:pt>
                <c:pt idx="7476">
                  <c:v>0</c:v>
                </c:pt>
                <c:pt idx="7477">
                  <c:v>0</c:v>
                </c:pt>
                <c:pt idx="7478">
                  <c:v>0</c:v>
                </c:pt>
                <c:pt idx="7479">
                  <c:v>0</c:v>
                </c:pt>
                <c:pt idx="7480">
                  <c:v>0</c:v>
                </c:pt>
                <c:pt idx="7481">
                  <c:v>0</c:v>
                </c:pt>
                <c:pt idx="7482">
                  <c:v>0</c:v>
                </c:pt>
                <c:pt idx="7483">
                  <c:v>0</c:v>
                </c:pt>
                <c:pt idx="7484">
                  <c:v>0</c:v>
                </c:pt>
                <c:pt idx="7485">
                  <c:v>0</c:v>
                </c:pt>
                <c:pt idx="7486">
                  <c:v>0</c:v>
                </c:pt>
                <c:pt idx="7487">
                  <c:v>0</c:v>
                </c:pt>
                <c:pt idx="7488">
                  <c:v>0</c:v>
                </c:pt>
                <c:pt idx="7489">
                  <c:v>0</c:v>
                </c:pt>
                <c:pt idx="7490">
                  <c:v>0</c:v>
                </c:pt>
                <c:pt idx="7491">
                  <c:v>0</c:v>
                </c:pt>
                <c:pt idx="7492">
                  <c:v>0</c:v>
                </c:pt>
                <c:pt idx="7493">
                  <c:v>0</c:v>
                </c:pt>
                <c:pt idx="7494">
                  <c:v>0</c:v>
                </c:pt>
                <c:pt idx="7495">
                  <c:v>0</c:v>
                </c:pt>
                <c:pt idx="7496">
                  <c:v>0</c:v>
                </c:pt>
                <c:pt idx="7497">
                  <c:v>0</c:v>
                </c:pt>
                <c:pt idx="7498">
                  <c:v>0</c:v>
                </c:pt>
                <c:pt idx="7499">
                  <c:v>0</c:v>
                </c:pt>
                <c:pt idx="7500">
                  <c:v>0</c:v>
                </c:pt>
                <c:pt idx="7501">
                  <c:v>0</c:v>
                </c:pt>
                <c:pt idx="7502">
                  <c:v>0</c:v>
                </c:pt>
                <c:pt idx="7503">
                  <c:v>0</c:v>
                </c:pt>
                <c:pt idx="7504">
                  <c:v>0</c:v>
                </c:pt>
                <c:pt idx="7505">
                  <c:v>0</c:v>
                </c:pt>
                <c:pt idx="7506">
                  <c:v>0</c:v>
                </c:pt>
                <c:pt idx="7507">
                  <c:v>0</c:v>
                </c:pt>
                <c:pt idx="7508">
                  <c:v>0</c:v>
                </c:pt>
                <c:pt idx="7509">
                  <c:v>0</c:v>
                </c:pt>
                <c:pt idx="7510">
                  <c:v>0</c:v>
                </c:pt>
                <c:pt idx="7511">
                  <c:v>0</c:v>
                </c:pt>
                <c:pt idx="7512">
                  <c:v>0</c:v>
                </c:pt>
                <c:pt idx="7513">
                  <c:v>0</c:v>
                </c:pt>
                <c:pt idx="7514">
                  <c:v>0</c:v>
                </c:pt>
                <c:pt idx="7515">
                  <c:v>0</c:v>
                </c:pt>
                <c:pt idx="7516">
                  <c:v>0</c:v>
                </c:pt>
                <c:pt idx="7517">
                  <c:v>0</c:v>
                </c:pt>
                <c:pt idx="7518">
                  <c:v>0</c:v>
                </c:pt>
                <c:pt idx="7519">
                  <c:v>0</c:v>
                </c:pt>
                <c:pt idx="7520">
                  <c:v>0</c:v>
                </c:pt>
                <c:pt idx="7521">
                  <c:v>0</c:v>
                </c:pt>
                <c:pt idx="7522">
                  <c:v>0</c:v>
                </c:pt>
                <c:pt idx="7523">
                  <c:v>0</c:v>
                </c:pt>
                <c:pt idx="7524">
                  <c:v>0</c:v>
                </c:pt>
                <c:pt idx="7525">
                  <c:v>0</c:v>
                </c:pt>
                <c:pt idx="7526">
                  <c:v>0</c:v>
                </c:pt>
                <c:pt idx="7527">
                  <c:v>0</c:v>
                </c:pt>
                <c:pt idx="7528">
                  <c:v>0</c:v>
                </c:pt>
                <c:pt idx="7529">
                  <c:v>0</c:v>
                </c:pt>
                <c:pt idx="7530">
                  <c:v>0</c:v>
                </c:pt>
                <c:pt idx="7531">
                  <c:v>0</c:v>
                </c:pt>
                <c:pt idx="7532">
                  <c:v>0</c:v>
                </c:pt>
                <c:pt idx="7533">
                  <c:v>0</c:v>
                </c:pt>
                <c:pt idx="7534">
                  <c:v>0</c:v>
                </c:pt>
                <c:pt idx="7535">
                  <c:v>0</c:v>
                </c:pt>
                <c:pt idx="7536">
                  <c:v>0</c:v>
                </c:pt>
                <c:pt idx="7537">
                  <c:v>0</c:v>
                </c:pt>
                <c:pt idx="7538">
                  <c:v>0</c:v>
                </c:pt>
                <c:pt idx="7539">
                  <c:v>0</c:v>
                </c:pt>
                <c:pt idx="7540">
                  <c:v>0</c:v>
                </c:pt>
                <c:pt idx="7541">
                  <c:v>0</c:v>
                </c:pt>
                <c:pt idx="7542">
                  <c:v>0</c:v>
                </c:pt>
                <c:pt idx="7543">
                  <c:v>0</c:v>
                </c:pt>
                <c:pt idx="7544">
                  <c:v>0</c:v>
                </c:pt>
                <c:pt idx="7545">
                  <c:v>0</c:v>
                </c:pt>
                <c:pt idx="7546">
                  <c:v>0</c:v>
                </c:pt>
                <c:pt idx="7547">
                  <c:v>0</c:v>
                </c:pt>
                <c:pt idx="7548">
                  <c:v>0</c:v>
                </c:pt>
                <c:pt idx="7549">
                  <c:v>0</c:v>
                </c:pt>
                <c:pt idx="7550">
                  <c:v>0</c:v>
                </c:pt>
                <c:pt idx="7551">
                  <c:v>0</c:v>
                </c:pt>
                <c:pt idx="7552">
                  <c:v>0</c:v>
                </c:pt>
                <c:pt idx="7553">
                  <c:v>0</c:v>
                </c:pt>
                <c:pt idx="7554">
                  <c:v>0</c:v>
                </c:pt>
                <c:pt idx="7555">
                  <c:v>0</c:v>
                </c:pt>
                <c:pt idx="7556">
                  <c:v>0</c:v>
                </c:pt>
                <c:pt idx="7557">
                  <c:v>0</c:v>
                </c:pt>
                <c:pt idx="7558">
                  <c:v>0</c:v>
                </c:pt>
                <c:pt idx="7559">
                  <c:v>0</c:v>
                </c:pt>
                <c:pt idx="7560">
                  <c:v>0</c:v>
                </c:pt>
                <c:pt idx="7561">
                  <c:v>0</c:v>
                </c:pt>
                <c:pt idx="7562">
                  <c:v>0</c:v>
                </c:pt>
                <c:pt idx="7563">
                  <c:v>0</c:v>
                </c:pt>
                <c:pt idx="7564">
                  <c:v>0</c:v>
                </c:pt>
                <c:pt idx="7565">
                  <c:v>0</c:v>
                </c:pt>
                <c:pt idx="7566">
                  <c:v>0</c:v>
                </c:pt>
                <c:pt idx="7567">
                  <c:v>0</c:v>
                </c:pt>
                <c:pt idx="7568">
                  <c:v>0</c:v>
                </c:pt>
                <c:pt idx="7569">
                  <c:v>0</c:v>
                </c:pt>
                <c:pt idx="7570">
                  <c:v>0</c:v>
                </c:pt>
                <c:pt idx="7571">
                  <c:v>0</c:v>
                </c:pt>
                <c:pt idx="7572">
                  <c:v>0</c:v>
                </c:pt>
                <c:pt idx="7573">
                  <c:v>0</c:v>
                </c:pt>
                <c:pt idx="7574">
                  <c:v>0</c:v>
                </c:pt>
                <c:pt idx="7575">
                  <c:v>0</c:v>
                </c:pt>
                <c:pt idx="7576">
                  <c:v>0</c:v>
                </c:pt>
                <c:pt idx="7577">
                  <c:v>0</c:v>
                </c:pt>
                <c:pt idx="7578">
                  <c:v>0</c:v>
                </c:pt>
                <c:pt idx="7579">
                  <c:v>0</c:v>
                </c:pt>
                <c:pt idx="7580">
                  <c:v>0</c:v>
                </c:pt>
                <c:pt idx="7581">
                  <c:v>0</c:v>
                </c:pt>
                <c:pt idx="7582">
                  <c:v>0</c:v>
                </c:pt>
                <c:pt idx="7583">
                  <c:v>0</c:v>
                </c:pt>
                <c:pt idx="7584">
                  <c:v>0</c:v>
                </c:pt>
                <c:pt idx="7585">
                  <c:v>0</c:v>
                </c:pt>
                <c:pt idx="7586">
                  <c:v>0</c:v>
                </c:pt>
                <c:pt idx="7587">
                  <c:v>0</c:v>
                </c:pt>
                <c:pt idx="7588">
                  <c:v>0</c:v>
                </c:pt>
                <c:pt idx="7589">
                  <c:v>0</c:v>
                </c:pt>
                <c:pt idx="7590">
                  <c:v>0</c:v>
                </c:pt>
                <c:pt idx="7591">
                  <c:v>0</c:v>
                </c:pt>
                <c:pt idx="7592">
                  <c:v>0</c:v>
                </c:pt>
                <c:pt idx="7593">
                  <c:v>0</c:v>
                </c:pt>
                <c:pt idx="7594">
                  <c:v>0</c:v>
                </c:pt>
                <c:pt idx="7595">
                  <c:v>0</c:v>
                </c:pt>
                <c:pt idx="7596">
                  <c:v>0</c:v>
                </c:pt>
                <c:pt idx="7597">
                  <c:v>0</c:v>
                </c:pt>
                <c:pt idx="7598">
                  <c:v>0</c:v>
                </c:pt>
                <c:pt idx="7599">
                  <c:v>0</c:v>
                </c:pt>
                <c:pt idx="7600">
                  <c:v>0</c:v>
                </c:pt>
                <c:pt idx="7601">
                  <c:v>0</c:v>
                </c:pt>
                <c:pt idx="7602">
                  <c:v>0</c:v>
                </c:pt>
                <c:pt idx="7603">
                  <c:v>0</c:v>
                </c:pt>
                <c:pt idx="7604">
                  <c:v>0</c:v>
                </c:pt>
                <c:pt idx="7605">
                  <c:v>0</c:v>
                </c:pt>
                <c:pt idx="7606">
                  <c:v>0</c:v>
                </c:pt>
                <c:pt idx="7607">
                  <c:v>0</c:v>
                </c:pt>
                <c:pt idx="7608">
                  <c:v>0</c:v>
                </c:pt>
                <c:pt idx="7609">
                  <c:v>0</c:v>
                </c:pt>
                <c:pt idx="7610">
                  <c:v>0</c:v>
                </c:pt>
                <c:pt idx="7611">
                  <c:v>0</c:v>
                </c:pt>
                <c:pt idx="7612">
                  <c:v>0</c:v>
                </c:pt>
                <c:pt idx="7613">
                  <c:v>0</c:v>
                </c:pt>
                <c:pt idx="7614">
                  <c:v>0</c:v>
                </c:pt>
                <c:pt idx="7615">
                  <c:v>0</c:v>
                </c:pt>
                <c:pt idx="7616">
                  <c:v>0</c:v>
                </c:pt>
                <c:pt idx="7617">
                  <c:v>0</c:v>
                </c:pt>
                <c:pt idx="7618">
                  <c:v>0</c:v>
                </c:pt>
                <c:pt idx="7619">
                  <c:v>0</c:v>
                </c:pt>
                <c:pt idx="7620">
                  <c:v>0</c:v>
                </c:pt>
                <c:pt idx="7621">
                  <c:v>0</c:v>
                </c:pt>
                <c:pt idx="7622">
                  <c:v>0</c:v>
                </c:pt>
                <c:pt idx="7623">
                  <c:v>0</c:v>
                </c:pt>
                <c:pt idx="7624">
                  <c:v>0</c:v>
                </c:pt>
                <c:pt idx="7625">
                  <c:v>0</c:v>
                </c:pt>
                <c:pt idx="7626">
                  <c:v>0</c:v>
                </c:pt>
                <c:pt idx="7627">
                  <c:v>0</c:v>
                </c:pt>
                <c:pt idx="7628">
                  <c:v>0</c:v>
                </c:pt>
                <c:pt idx="7629">
                  <c:v>0</c:v>
                </c:pt>
                <c:pt idx="7630">
                  <c:v>0</c:v>
                </c:pt>
                <c:pt idx="7631">
                  <c:v>0</c:v>
                </c:pt>
                <c:pt idx="7632">
                  <c:v>0</c:v>
                </c:pt>
                <c:pt idx="7633">
                  <c:v>0</c:v>
                </c:pt>
                <c:pt idx="7634">
                  <c:v>0</c:v>
                </c:pt>
                <c:pt idx="7635">
                  <c:v>0</c:v>
                </c:pt>
                <c:pt idx="7636">
                  <c:v>0</c:v>
                </c:pt>
                <c:pt idx="7637">
                  <c:v>0</c:v>
                </c:pt>
                <c:pt idx="7638">
                  <c:v>0</c:v>
                </c:pt>
                <c:pt idx="7639">
                  <c:v>0</c:v>
                </c:pt>
                <c:pt idx="7640">
                  <c:v>0</c:v>
                </c:pt>
                <c:pt idx="7641">
                  <c:v>0</c:v>
                </c:pt>
                <c:pt idx="7642">
                  <c:v>0</c:v>
                </c:pt>
                <c:pt idx="7643">
                  <c:v>0</c:v>
                </c:pt>
                <c:pt idx="7644">
                  <c:v>0</c:v>
                </c:pt>
                <c:pt idx="7645">
                  <c:v>0</c:v>
                </c:pt>
                <c:pt idx="7646">
                  <c:v>0</c:v>
                </c:pt>
                <c:pt idx="7647">
                  <c:v>0</c:v>
                </c:pt>
                <c:pt idx="7648">
                  <c:v>0</c:v>
                </c:pt>
                <c:pt idx="7649">
                  <c:v>0</c:v>
                </c:pt>
                <c:pt idx="7650">
                  <c:v>0</c:v>
                </c:pt>
                <c:pt idx="7651">
                  <c:v>0</c:v>
                </c:pt>
                <c:pt idx="7652">
                  <c:v>0</c:v>
                </c:pt>
                <c:pt idx="7653">
                  <c:v>0</c:v>
                </c:pt>
                <c:pt idx="7654">
                  <c:v>0</c:v>
                </c:pt>
                <c:pt idx="7655">
                  <c:v>0</c:v>
                </c:pt>
                <c:pt idx="7656">
                  <c:v>0</c:v>
                </c:pt>
                <c:pt idx="7657">
                  <c:v>0</c:v>
                </c:pt>
                <c:pt idx="7658">
                  <c:v>0</c:v>
                </c:pt>
                <c:pt idx="7659">
                  <c:v>0</c:v>
                </c:pt>
                <c:pt idx="7660">
                  <c:v>0</c:v>
                </c:pt>
                <c:pt idx="7661">
                  <c:v>0</c:v>
                </c:pt>
                <c:pt idx="7662">
                  <c:v>0</c:v>
                </c:pt>
                <c:pt idx="7663">
                  <c:v>0</c:v>
                </c:pt>
                <c:pt idx="7664">
                  <c:v>0</c:v>
                </c:pt>
                <c:pt idx="7665">
                  <c:v>0</c:v>
                </c:pt>
                <c:pt idx="7666">
                  <c:v>0</c:v>
                </c:pt>
                <c:pt idx="7667">
                  <c:v>0</c:v>
                </c:pt>
                <c:pt idx="7668">
                  <c:v>0</c:v>
                </c:pt>
                <c:pt idx="7669">
                  <c:v>0</c:v>
                </c:pt>
                <c:pt idx="7670">
                  <c:v>0</c:v>
                </c:pt>
                <c:pt idx="7671">
                  <c:v>0</c:v>
                </c:pt>
                <c:pt idx="7672">
                  <c:v>0</c:v>
                </c:pt>
                <c:pt idx="7673">
                  <c:v>0</c:v>
                </c:pt>
                <c:pt idx="7674">
                  <c:v>0</c:v>
                </c:pt>
                <c:pt idx="7675">
                  <c:v>0</c:v>
                </c:pt>
                <c:pt idx="7676">
                  <c:v>0</c:v>
                </c:pt>
                <c:pt idx="7677">
                  <c:v>0</c:v>
                </c:pt>
                <c:pt idx="7678">
                  <c:v>0</c:v>
                </c:pt>
                <c:pt idx="7679">
                  <c:v>0</c:v>
                </c:pt>
                <c:pt idx="7680">
                  <c:v>0</c:v>
                </c:pt>
                <c:pt idx="7681">
                  <c:v>0</c:v>
                </c:pt>
                <c:pt idx="7682">
                  <c:v>0</c:v>
                </c:pt>
                <c:pt idx="7683">
                  <c:v>0</c:v>
                </c:pt>
                <c:pt idx="7684">
                  <c:v>0</c:v>
                </c:pt>
                <c:pt idx="7685">
                  <c:v>0</c:v>
                </c:pt>
                <c:pt idx="7686">
                  <c:v>0</c:v>
                </c:pt>
                <c:pt idx="7687">
                  <c:v>0</c:v>
                </c:pt>
                <c:pt idx="7688">
                  <c:v>0</c:v>
                </c:pt>
                <c:pt idx="7689">
                  <c:v>0</c:v>
                </c:pt>
                <c:pt idx="7690">
                  <c:v>0</c:v>
                </c:pt>
                <c:pt idx="7691">
                  <c:v>0</c:v>
                </c:pt>
                <c:pt idx="7692">
                  <c:v>0</c:v>
                </c:pt>
                <c:pt idx="7693">
                  <c:v>0</c:v>
                </c:pt>
                <c:pt idx="7694">
                  <c:v>0</c:v>
                </c:pt>
                <c:pt idx="7695">
                  <c:v>0</c:v>
                </c:pt>
                <c:pt idx="7696">
                  <c:v>0</c:v>
                </c:pt>
                <c:pt idx="7697">
                  <c:v>0</c:v>
                </c:pt>
                <c:pt idx="7698">
                  <c:v>0</c:v>
                </c:pt>
                <c:pt idx="7699">
                  <c:v>0</c:v>
                </c:pt>
                <c:pt idx="7700">
                  <c:v>0</c:v>
                </c:pt>
                <c:pt idx="7701">
                  <c:v>0</c:v>
                </c:pt>
                <c:pt idx="7702">
                  <c:v>0</c:v>
                </c:pt>
                <c:pt idx="7703">
                  <c:v>0</c:v>
                </c:pt>
                <c:pt idx="7704">
                  <c:v>0</c:v>
                </c:pt>
                <c:pt idx="7705">
                  <c:v>0</c:v>
                </c:pt>
                <c:pt idx="7706">
                  <c:v>0</c:v>
                </c:pt>
                <c:pt idx="7707">
                  <c:v>0</c:v>
                </c:pt>
                <c:pt idx="7708">
                  <c:v>0</c:v>
                </c:pt>
                <c:pt idx="7709">
                  <c:v>0</c:v>
                </c:pt>
                <c:pt idx="7710">
                  <c:v>0</c:v>
                </c:pt>
                <c:pt idx="7711">
                  <c:v>0</c:v>
                </c:pt>
                <c:pt idx="7712">
                  <c:v>0</c:v>
                </c:pt>
                <c:pt idx="7713">
                  <c:v>0</c:v>
                </c:pt>
                <c:pt idx="7714">
                  <c:v>0</c:v>
                </c:pt>
                <c:pt idx="7715">
                  <c:v>0</c:v>
                </c:pt>
                <c:pt idx="7716">
                  <c:v>0</c:v>
                </c:pt>
                <c:pt idx="7717">
                  <c:v>0</c:v>
                </c:pt>
                <c:pt idx="7718">
                  <c:v>0</c:v>
                </c:pt>
                <c:pt idx="7719">
                  <c:v>0</c:v>
                </c:pt>
                <c:pt idx="7720">
                  <c:v>0</c:v>
                </c:pt>
                <c:pt idx="7721">
                  <c:v>0</c:v>
                </c:pt>
                <c:pt idx="7722">
                  <c:v>0</c:v>
                </c:pt>
                <c:pt idx="7723">
                  <c:v>0</c:v>
                </c:pt>
                <c:pt idx="7724">
                  <c:v>0</c:v>
                </c:pt>
                <c:pt idx="7725">
                  <c:v>0</c:v>
                </c:pt>
                <c:pt idx="7726">
                  <c:v>0</c:v>
                </c:pt>
                <c:pt idx="7727">
                  <c:v>0</c:v>
                </c:pt>
                <c:pt idx="7728">
                  <c:v>0</c:v>
                </c:pt>
                <c:pt idx="7729">
                  <c:v>0</c:v>
                </c:pt>
                <c:pt idx="7730">
                  <c:v>0</c:v>
                </c:pt>
                <c:pt idx="7731">
                  <c:v>0</c:v>
                </c:pt>
                <c:pt idx="7732">
                  <c:v>0</c:v>
                </c:pt>
                <c:pt idx="7733">
                  <c:v>0</c:v>
                </c:pt>
                <c:pt idx="7734">
                  <c:v>0</c:v>
                </c:pt>
                <c:pt idx="7735">
                  <c:v>0</c:v>
                </c:pt>
                <c:pt idx="7736">
                  <c:v>0</c:v>
                </c:pt>
                <c:pt idx="7737">
                  <c:v>0</c:v>
                </c:pt>
                <c:pt idx="7738">
                  <c:v>0</c:v>
                </c:pt>
                <c:pt idx="7739">
                  <c:v>0</c:v>
                </c:pt>
                <c:pt idx="7740">
                  <c:v>0</c:v>
                </c:pt>
                <c:pt idx="7741">
                  <c:v>0</c:v>
                </c:pt>
                <c:pt idx="7742">
                  <c:v>0</c:v>
                </c:pt>
                <c:pt idx="7743">
                  <c:v>0</c:v>
                </c:pt>
                <c:pt idx="7744">
                  <c:v>0</c:v>
                </c:pt>
                <c:pt idx="7745">
                  <c:v>0</c:v>
                </c:pt>
                <c:pt idx="7746">
                  <c:v>0</c:v>
                </c:pt>
                <c:pt idx="7747">
                  <c:v>0</c:v>
                </c:pt>
                <c:pt idx="7748">
                  <c:v>0</c:v>
                </c:pt>
                <c:pt idx="7749">
                  <c:v>0</c:v>
                </c:pt>
                <c:pt idx="7750">
                  <c:v>0</c:v>
                </c:pt>
                <c:pt idx="7751">
                  <c:v>0</c:v>
                </c:pt>
                <c:pt idx="7752">
                  <c:v>0</c:v>
                </c:pt>
                <c:pt idx="7753">
                  <c:v>0</c:v>
                </c:pt>
                <c:pt idx="7754">
                  <c:v>0</c:v>
                </c:pt>
                <c:pt idx="7755">
                  <c:v>0</c:v>
                </c:pt>
                <c:pt idx="7756">
                  <c:v>0</c:v>
                </c:pt>
                <c:pt idx="7757">
                  <c:v>0</c:v>
                </c:pt>
                <c:pt idx="7758">
                  <c:v>0</c:v>
                </c:pt>
                <c:pt idx="7759">
                  <c:v>0</c:v>
                </c:pt>
                <c:pt idx="7760">
                  <c:v>0</c:v>
                </c:pt>
                <c:pt idx="7761">
                  <c:v>0</c:v>
                </c:pt>
                <c:pt idx="7762">
                  <c:v>0</c:v>
                </c:pt>
                <c:pt idx="7763">
                  <c:v>0</c:v>
                </c:pt>
                <c:pt idx="7764">
                  <c:v>0</c:v>
                </c:pt>
                <c:pt idx="7765">
                  <c:v>0</c:v>
                </c:pt>
                <c:pt idx="7766">
                  <c:v>0</c:v>
                </c:pt>
                <c:pt idx="7767">
                  <c:v>0</c:v>
                </c:pt>
                <c:pt idx="7768">
                  <c:v>0</c:v>
                </c:pt>
                <c:pt idx="7769">
                  <c:v>0</c:v>
                </c:pt>
                <c:pt idx="7770">
                  <c:v>0</c:v>
                </c:pt>
                <c:pt idx="7771">
                  <c:v>0</c:v>
                </c:pt>
                <c:pt idx="7772">
                  <c:v>0</c:v>
                </c:pt>
                <c:pt idx="7773">
                  <c:v>0</c:v>
                </c:pt>
                <c:pt idx="7774">
                  <c:v>0</c:v>
                </c:pt>
                <c:pt idx="7775">
                  <c:v>0</c:v>
                </c:pt>
                <c:pt idx="7776">
                  <c:v>0</c:v>
                </c:pt>
                <c:pt idx="7777">
                  <c:v>0</c:v>
                </c:pt>
                <c:pt idx="7778">
                  <c:v>0</c:v>
                </c:pt>
                <c:pt idx="7779">
                  <c:v>0</c:v>
                </c:pt>
                <c:pt idx="7780">
                  <c:v>0</c:v>
                </c:pt>
                <c:pt idx="7781">
                  <c:v>0</c:v>
                </c:pt>
                <c:pt idx="7782">
                  <c:v>0</c:v>
                </c:pt>
                <c:pt idx="7783">
                  <c:v>0</c:v>
                </c:pt>
                <c:pt idx="7784">
                  <c:v>0</c:v>
                </c:pt>
                <c:pt idx="7785">
                  <c:v>0</c:v>
                </c:pt>
                <c:pt idx="7786">
                  <c:v>0</c:v>
                </c:pt>
                <c:pt idx="7787">
                  <c:v>0</c:v>
                </c:pt>
                <c:pt idx="7788">
                  <c:v>0</c:v>
                </c:pt>
                <c:pt idx="7789">
                  <c:v>0</c:v>
                </c:pt>
                <c:pt idx="7790">
                  <c:v>0</c:v>
                </c:pt>
                <c:pt idx="7791">
                  <c:v>0</c:v>
                </c:pt>
                <c:pt idx="7792">
                  <c:v>0</c:v>
                </c:pt>
                <c:pt idx="7793">
                  <c:v>0</c:v>
                </c:pt>
                <c:pt idx="7794">
                  <c:v>0</c:v>
                </c:pt>
                <c:pt idx="7795">
                  <c:v>0</c:v>
                </c:pt>
                <c:pt idx="7796">
                  <c:v>0</c:v>
                </c:pt>
                <c:pt idx="7797">
                  <c:v>0</c:v>
                </c:pt>
                <c:pt idx="7798">
                  <c:v>0</c:v>
                </c:pt>
                <c:pt idx="7799">
                  <c:v>0</c:v>
                </c:pt>
                <c:pt idx="7800">
                  <c:v>0</c:v>
                </c:pt>
                <c:pt idx="7801">
                  <c:v>0</c:v>
                </c:pt>
                <c:pt idx="7802">
                  <c:v>0</c:v>
                </c:pt>
                <c:pt idx="7803">
                  <c:v>0</c:v>
                </c:pt>
                <c:pt idx="7804">
                  <c:v>0</c:v>
                </c:pt>
                <c:pt idx="7805">
                  <c:v>0</c:v>
                </c:pt>
                <c:pt idx="7806">
                  <c:v>0</c:v>
                </c:pt>
                <c:pt idx="7807">
                  <c:v>0</c:v>
                </c:pt>
                <c:pt idx="7808">
                  <c:v>0</c:v>
                </c:pt>
                <c:pt idx="7809">
                  <c:v>0</c:v>
                </c:pt>
                <c:pt idx="7810">
                  <c:v>0</c:v>
                </c:pt>
                <c:pt idx="7811">
                  <c:v>0</c:v>
                </c:pt>
                <c:pt idx="7812">
                  <c:v>0</c:v>
                </c:pt>
                <c:pt idx="7813">
                  <c:v>0</c:v>
                </c:pt>
                <c:pt idx="7814">
                  <c:v>0</c:v>
                </c:pt>
                <c:pt idx="7815">
                  <c:v>0</c:v>
                </c:pt>
                <c:pt idx="7816">
                  <c:v>0</c:v>
                </c:pt>
                <c:pt idx="7817">
                  <c:v>0</c:v>
                </c:pt>
                <c:pt idx="7818">
                  <c:v>0</c:v>
                </c:pt>
                <c:pt idx="7819">
                  <c:v>0</c:v>
                </c:pt>
                <c:pt idx="7820">
                  <c:v>0</c:v>
                </c:pt>
                <c:pt idx="7821">
                  <c:v>0</c:v>
                </c:pt>
                <c:pt idx="7822">
                  <c:v>0</c:v>
                </c:pt>
                <c:pt idx="7823">
                  <c:v>0</c:v>
                </c:pt>
                <c:pt idx="7824">
                  <c:v>0</c:v>
                </c:pt>
                <c:pt idx="7825">
                  <c:v>0</c:v>
                </c:pt>
                <c:pt idx="7826">
                  <c:v>0</c:v>
                </c:pt>
                <c:pt idx="7827">
                  <c:v>0</c:v>
                </c:pt>
                <c:pt idx="7828">
                  <c:v>0</c:v>
                </c:pt>
                <c:pt idx="7829">
                  <c:v>0</c:v>
                </c:pt>
                <c:pt idx="7830">
                  <c:v>0</c:v>
                </c:pt>
                <c:pt idx="7831">
                  <c:v>0</c:v>
                </c:pt>
                <c:pt idx="7832">
                  <c:v>0</c:v>
                </c:pt>
                <c:pt idx="7833">
                  <c:v>0</c:v>
                </c:pt>
                <c:pt idx="7834">
                  <c:v>0</c:v>
                </c:pt>
                <c:pt idx="7835">
                  <c:v>0</c:v>
                </c:pt>
                <c:pt idx="7836">
                  <c:v>0</c:v>
                </c:pt>
                <c:pt idx="7837">
                  <c:v>0</c:v>
                </c:pt>
                <c:pt idx="7838">
                  <c:v>0</c:v>
                </c:pt>
                <c:pt idx="7839">
                  <c:v>0</c:v>
                </c:pt>
                <c:pt idx="7840">
                  <c:v>0</c:v>
                </c:pt>
                <c:pt idx="7841">
                  <c:v>0</c:v>
                </c:pt>
                <c:pt idx="7842">
                  <c:v>0</c:v>
                </c:pt>
                <c:pt idx="7843">
                  <c:v>0</c:v>
                </c:pt>
                <c:pt idx="7844">
                  <c:v>0</c:v>
                </c:pt>
                <c:pt idx="7845">
                  <c:v>0</c:v>
                </c:pt>
                <c:pt idx="7846">
                  <c:v>0</c:v>
                </c:pt>
                <c:pt idx="7847">
                  <c:v>0</c:v>
                </c:pt>
                <c:pt idx="7848">
                  <c:v>0</c:v>
                </c:pt>
                <c:pt idx="7849">
                  <c:v>0</c:v>
                </c:pt>
                <c:pt idx="7850">
                  <c:v>0</c:v>
                </c:pt>
                <c:pt idx="7851">
                  <c:v>0</c:v>
                </c:pt>
                <c:pt idx="7852">
                  <c:v>0</c:v>
                </c:pt>
                <c:pt idx="7853">
                  <c:v>0</c:v>
                </c:pt>
                <c:pt idx="7854">
                  <c:v>0</c:v>
                </c:pt>
                <c:pt idx="7855">
                  <c:v>0</c:v>
                </c:pt>
                <c:pt idx="7856">
                  <c:v>0</c:v>
                </c:pt>
                <c:pt idx="7857">
                  <c:v>0</c:v>
                </c:pt>
                <c:pt idx="7858">
                  <c:v>0</c:v>
                </c:pt>
                <c:pt idx="7859">
                  <c:v>0</c:v>
                </c:pt>
                <c:pt idx="7860">
                  <c:v>0</c:v>
                </c:pt>
                <c:pt idx="7861">
                  <c:v>0</c:v>
                </c:pt>
                <c:pt idx="7862">
                  <c:v>0</c:v>
                </c:pt>
                <c:pt idx="7863">
                  <c:v>0</c:v>
                </c:pt>
                <c:pt idx="7864">
                  <c:v>0</c:v>
                </c:pt>
                <c:pt idx="7865">
                  <c:v>0</c:v>
                </c:pt>
                <c:pt idx="7866">
                  <c:v>0</c:v>
                </c:pt>
                <c:pt idx="7867">
                  <c:v>0</c:v>
                </c:pt>
                <c:pt idx="7868">
                  <c:v>0</c:v>
                </c:pt>
                <c:pt idx="7869">
                  <c:v>0</c:v>
                </c:pt>
                <c:pt idx="7870">
                  <c:v>0</c:v>
                </c:pt>
                <c:pt idx="7871">
                  <c:v>0</c:v>
                </c:pt>
                <c:pt idx="7872">
                  <c:v>0</c:v>
                </c:pt>
                <c:pt idx="7873">
                  <c:v>0</c:v>
                </c:pt>
                <c:pt idx="7874">
                  <c:v>0</c:v>
                </c:pt>
                <c:pt idx="7875">
                  <c:v>0</c:v>
                </c:pt>
                <c:pt idx="7876">
                  <c:v>0</c:v>
                </c:pt>
                <c:pt idx="7877">
                  <c:v>0</c:v>
                </c:pt>
                <c:pt idx="7878">
                  <c:v>0</c:v>
                </c:pt>
                <c:pt idx="7879">
                  <c:v>0</c:v>
                </c:pt>
                <c:pt idx="7880">
                  <c:v>0</c:v>
                </c:pt>
                <c:pt idx="7881">
                  <c:v>0</c:v>
                </c:pt>
                <c:pt idx="7882">
                  <c:v>0</c:v>
                </c:pt>
                <c:pt idx="7883">
                  <c:v>0</c:v>
                </c:pt>
                <c:pt idx="7884">
                  <c:v>0</c:v>
                </c:pt>
                <c:pt idx="7885">
                  <c:v>0</c:v>
                </c:pt>
                <c:pt idx="7886">
                  <c:v>0</c:v>
                </c:pt>
                <c:pt idx="7887">
                  <c:v>0</c:v>
                </c:pt>
                <c:pt idx="7888">
                  <c:v>0</c:v>
                </c:pt>
                <c:pt idx="7889">
                  <c:v>0</c:v>
                </c:pt>
                <c:pt idx="7890">
                  <c:v>0</c:v>
                </c:pt>
                <c:pt idx="7891">
                  <c:v>0</c:v>
                </c:pt>
                <c:pt idx="7892">
                  <c:v>0</c:v>
                </c:pt>
                <c:pt idx="7893">
                  <c:v>0</c:v>
                </c:pt>
                <c:pt idx="7894">
                  <c:v>0</c:v>
                </c:pt>
                <c:pt idx="7895">
                  <c:v>0</c:v>
                </c:pt>
                <c:pt idx="7896">
                  <c:v>0</c:v>
                </c:pt>
                <c:pt idx="7897">
                  <c:v>0</c:v>
                </c:pt>
                <c:pt idx="7898">
                  <c:v>0</c:v>
                </c:pt>
                <c:pt idx="7899">
                  <c:v>0</c:v>
                </c:pt>
                <c:pt idx="7900">
                  <c:v>0</c:v>
                </c:pt>
                <c:pt idx="7901">
                  <c:v>0</c:v>
                </c:pt>
                <c:pt idx="7902">
                  <c:v>0</c:v>
                </c:pt>
                <c:pt idx="7903">
                  <c:v>0</c:v>
                </c:pt>
                <c:pt idx="7904">
                  <c:v>0</c:v>
                </c:pt>
                <c:pt idx="7905">
                  <c:v>0</c:v>
                </c:pt>
                <c:pt idx="7906">
                  <c:v>0</c:v>
                </c:pt>
                <c:pt idx="7907">
                  <c:v>0</c:v>
                </c:pt>
                <c:pt idx="7908">
                  <c:v>0</c:v>
                </c:pt>
                <c:pt idx="7909">
                  <c:v>0</c:v>
                </c:pt>
                <c:pt idx="7910">
                  <c:v>0</c:v>
                </c:pt>
                <c:pt idx="7911">
                  <c:v>0</c:v>
                </c:pt>
                <c:pt idx="7912">
                  <c:v>0</c:v>
                </c:pt>
                <c:pt idx="7913">
                  <c:v>0</c:v>
                </c:pt>
                <c:pt idx="7914">
                  <c:v>0</c:v>
                </c:pt>
                <c:pt idx="7915">
                  <c:v>0</c:v>
                </c:pt>
                <c:pt idx="7916">
                  <c:v>0</c:v>
                </c:pt>
                <c:pt idx="7917">
                  <c:v>0</c:v>
                </c:pt>
                <c:pt idx="7918">
                  <c:v>0</c:v>
                </c:pt>
                <c:pt idx="7919">
                  <c:v>0</c:v>
                </c:pt>
                <c:pt idx="7920">
                  <c:v>0</c:v>
                </c:pt>
                <c:pt idx="7921">
                  <c:v>0</c:v>
                </c:pt>
                <c:pt idx="7922">
                  <c:v>0</c:v>
                </c:pt>
                <c:pt idx="7923">
                  <c:v>0</c:v>
                </c:pt>
                <c:pt idx="7924">
                  <c:v>0</c:v>
                </c:pt>
                <c:pt idx="7925">
                  <c:v>0</c:v>
                </c:pt>
                <c:pt idx="7926">
                  <c:v>0</c:v>
                </c:pt>
                <c:pt idx="7927">
                  <c:v>0</c:v>
                </c:pt>
                <c:pt idx="7928">
                  <c:v>0</c:v>
                </c:pt>
                <c:pt idx="7929">
                  <c:v>0</c:v>
                </c:pt>
                <c:pt idx="7930">
                  <c:v>0</c:v>
                </c:pt>
                <c:pt idx="7931">
                  <c:v>0</c:v>
                </c:pt>
                <c:pt idx="7932">
                  <c:v>0</c:v>
                </c:pt>
                <c:pt idx="7933">
                  <c:v>0</c:v>
                </c:pt>
                <c:pt idx="7934">
                  <c:v>0</c:v>
                </c:pt>
                <c:pt idx="7935">
                  <c:v>0</c:v>
                </c:pt>
                <c:pt idx="7936">
                  <c:v>0</c:v>
                </c:pt>
                <c:pt idx="7937">
                  <c:v>0</c:v>
                </c:pt>
                <c:pt idx="7938">
                  <c:v>0</c:v>
                </c:pt>
                <c:pt idx="7939">
                  <c:v>0</c:v>
                </c:pt>
                <c:pt idx="7940">
                  <c:v>0</c:v>
                </c:pt>
                <c:pt idx="7941">
                  <c:v>0</c:v>
                </c:pt>
                <c:pt idx="7942">
                  <c:v>0</c:v>
                </c:pt>
                <c:pt idx="7943">
                  <c:v>0</c:v>
                </c:pt>
                <c:pt idx="7944">
                  <c:v>0</c:v>
                </c:pt>
                <c:pt idx="7945">
                  <c:v>0</c:v>
                </c:pt>
                <c:pt idx="7946">
                  <c:v>0</c:v>
                </c:pt>
                <c:pt idx="7947">
                  <c:v>0</c:v>
                </c:pt>
                <c:pt idx="7948">
                  <c:v>0</c:v>
                </c:pt>
                <c:pt idx="7949">
                  <c:v>0</c:v>
                </c:pt>
                <c:pt idx="7950">
                  <c:v>0</c:v>
                </c:pt>
                <c:pt idx="7951">
                  <c:v>0</c:v>
                </c:pt>
                <c:pt idx="7952">
                  <c:v>0</c:v>
                </c:pt>
                <c:pt idx="7953">
                  <c:v>0</c:v>
                </c:pt>
                <c:pt idx="7954">
                  <c:v>0</c:v>
                </c:pt>
                <c:pt idx="7955">
                  <c:v>0</c:v>
                </c:pt>
                <c:pt idx="7956">
                  <c:v>0</c:v>
                </c:pt>
                <c:pt idx="7957">
                  <c:v>0</c:v>
                </c:pt>
                <c:pt idx="7958">
                  <c:v>0</c:v>
                </c:pt>
                <c:pt idx="7959">
                  <c:v>0</c:v>
                </c:pt>
                <c:pt idx="7960">
                  <c:v>0</c:v>
                </c:pt>
                <c:pt idx="7961">
                  <c:v>0</c:v>
                </c:pt>
                <c:pt idx="7962">
                  <c:v>0</c:v>
                </c:pt>
                <c:pt idx="7963">
                  <c:v>0</c:v>
                </c:pt>
                <c:pt idx="7964">
                  <c:v>0</c:v>
                </c:pt>
                <c:pt idx="7965">
                  <c:v>0</c:v>
                </c:pt>
                <c:pt idx="7966">
                  <c:v>0</c:v>
                </c:pt>
                <c:pt idx="7967">
                  <c:v>0</c:v>
                </c:pt>
                <c:pt idx="7968">
                  <c:v>0</c:v>
                </c:pt>
                <c:pt idx="7969">
                  <c:v>0</c:v>
                </c:pt>
                <c:pt idx="7970">
                  <c:v>0</c:v>
                </c:pt>
                <c:pt idx="7971">
                  <c:v>0</c:v>
                </c:pt>
                <c:pt idx="7972">
                  <c:v>0</c:v>
                </c:pt>
                <c:pt idx="7973">
                  <c:v>0</c:v>
                </c:pt>
                <c:pt idx="7974">
                  <c:v>0</c:v>
                </c:pt>
                <c:pt idx="7975">
                  <c:v>0</c:v>
                </c:pt>
                <c:pt idx="7976">
                  <c:v>0</c:v>
                </c:pt>
                <c:pt idx="7977">
                  <c:v>0</c:v>
                </c:pt>
                <c:pt idx="7978">
                  <c:v>0</c:v>
                </c:pt>
                <c:pt idx="7979">
                  <c:v>0</c:v>
                </c:pt>
                <c:pt idx="7980">
                  <c:v>0</c:v>
                </c:pt>
                <c:pt idx="7981">
                  <c:v>0</c:v>
                </c:pt>
                <c:pt idx="7982">
                  <c:v>0</c:v>
                </c:pt>
                <c:pt idx="7983">
                  <c:v>0</c:v>
                </c:pt>
                <c:pt idx="7984">
                  <c:v>0</c:v>
                </c:pt>
                <c:pt idx="7985">
                  <c:v>0</c:v>
                </c:pt>
                <c:pt idx="7986">
                  <c:v>0</c:v>
                </c:pt>
                <c:pt idx="7987">
                  <c:v>0</c:v>
                </c:pt>
                <c:pt idx="7988">
                  <c:v>0</c:v>
                </c:pt>
                <c:pt idx="7989">
                  <c:v>0</c:v>
                </c:pt>
                <c:pt idx="7990">
                  <c:v>0</c:v>
                </c:pt>
                <c:pt idx="7991">
                  <c:v>0</c:v>
                </c:pt>
                <c:pt idx="7992">
                  <c:v>0</c:v>
                </c:pt>
                <c:pt idx="7993">
                  <c:v>0</c:v>
                </c:pt>
                <c:pt idx="7994">
                  <c:v>0</c:v>
                </c:pt>
                <c:pt idx="7995">
                  <c:v>0</c:v>
                </c:pt>
                <c:pt idx="7996">
                  <c:v>0</c:v>
                </c:pt>
                <c:pt idx="7997">
                  <c:v>0</c:v>
                </c:pt>
                <c:pt idx="7998">
                  <c:v>0</c:v>
                </c:pt>
                <c:pt idx="7999">
                  <c:v>0</c:v>
                </c:pt>
                <c:pt idx="8000">
                  <c:v>0</c:v>
                </c:pt>
                <c:pt idx="8001">
                  <c:v>0</c:v>
                </c:pt>
                <c:pt idx="8002">
                  <c:v>0</c:v>
                </c:pt>
                <c:pt idx="8003">
                  <c:v>0</c:v>
                </c:pt>
                <c:pt idx="8004">
                  <c:v>0</c:v>
                </c:pt>
                <c:pt idx="8005">
                  <c:v>0</c:v>
                </c:pt>
                <c:pt idx="8006">
                  <c:v>0</c:v>
                </c:pt>
                <c:pt idx="8007">
                  <c:v>0</c:v>
                </c:pt>
                <c:pt idx="8008">
                  <c:v>0</c:v>
                </c:pt>
                <c:pt idx="8009">
                  <c:v>0</c:v>
                </c:pt>
                <c:pt idx="8010">
                  <c:v>0</c:v>
                </c:pt>
                <c:pt idx="8011">
                  <c:v>0</c:v>
                </c:pt>
                <c:pt idx="8012">
                  <c:v>0</c:v>
                </c:pt>
                <c:pt idx="8013">
                  <c:v>0</c:v>
                </c:pt>
                <c:pt idx="8014">
                  <c:v>0</c:v>
                </c:pt>
                <c:pt idx="8015">
                  <c:v>0</c:v>
                </c:pt>
                <c:pt idx="8016">
                  <c:v>0</c:v>
                </c:pt>
                <c:pt idx="8017">
                  <c:v>0</c:v>
                </c:pt>
                <c:pt idx="8018">
                  <c:v>0</c:v>
                </c:pt>
                <c:pt idx="8019">
                  <c:v>0</c:v>
                </c:pt>
                <c:pt idx="8020">
                  <c:v>0</c:v>
                </c:pt>
                <c:pt idx="8021">
                  <c:v>0</c:v>
                </c:pt>
                <c:pt idx="8022">
                  <c:v>0</c:v>
                </c:pt>
                <c:pt idx="8023">
                  <c:v>0</c:v>
                </c:pt>
                <c:pt idx="8024">
                  <c:v>0</c:v>
                </c:pt>
                <c:pt idx="8025">
                  <c:v>0</c:v>
                </c:pt>
                <c:pt idx="8026">
                  <c:v>0</c:v>
                </c:pt>
                <c:pt idx="8027">
                  <c:v>0</c:v>
                </c:pt>
                <c:pt idx="8028">
                  <c:v>0</c:v>
                </c:pt>
                <c:pt idx="8029">
                  <c:v>0</c:v>
                </c:pt>
                <c:pt idx="8030">
                  <c:v>0</c:v>
                </c:pt>
                <c:pt idx="8031">
                  <c:v>0</c:v>
                </c:pt>
                <c:pt idx="8032">
                  <c:v>0</c:v>
                </c:pt>
                <c:pt idx="8033">
                  <c:v>0</c:v>
                </c:pt>
                <c:pt idx="8034">
                  <c:v>0</c:v>
                </c:pt>
                <c:pt idx="8035">
                  <c:v>0</c:v>
                </c:pt>
                <c:pt idx="8036">
                  <c:v>0</c:v>
                </c:pt>
                <c:pt idx="8037">
                  <c:v>0</c:v>
                </c:pt>
                <c:pt idx="8038">
                  <c:v>0</c:v>
                </c:pt>
                <c:pt idx="8039">
                  <c:v>0</c:v>
                </c:pt>
                <c:pt idx="8040">
                  <c:v>0</c:v>
                </c:pt>
                <c:pt idx="8041">
                  <c:v>0</c:v>
                </c:pt>
                <c:pt idx="8042">
                  <c:v>0</c:v>
                </c:pt>
                <c:pt idx="8043">
                  <c:v>0</c:v>
                </c:pt>
                <c:pt idx="8044">
                  <c:v>0</c:v>
                </c:pt>
                <c:pt idx="8045">
                  <c:v>0</c:v>
                </c:pt>
                <c:pt idx="8046">
                  <c:v>0</c:v>
                </c:pt>
                <c:pt idx="8047">
                  <c:v>0</c:v>
                </c:pt>
                <c:pt idx="8048">
                  <c:v>0</c:v>
                </c:pt>
                <c:pt idx="8049">
                  <c:v>0</c:v>
                </c:pt>
                <c:pt idx="8050">
                  <c:v>0</c:v>
                </c:pt>
                <c:pt idx="8051">
                  <c:v>0</c:v>
                </c:pt>
                <c:pt idx="8052">
                  <c:v>0</c:v>
                </c:pt>
                <c:pt idx="8053">
                  <c:v>0</c:v>
                </c:pt>
                <c:pt idx="8054">
                  <c:v>0</c:v>
                </c:pt>
                <c:pt idx="8055">
                  <c:v>0</c:v>
                </c:pt>
                <c:pt idx="8056">
                  <c:v>0</c:v>
                </c:pt>
                <c:pt idx="8057">
                  <c:v>0</c:v>
                </c:pt>
                <c:pt idx="8058">
                  <c:v>0</c:v>
                </c:pt>
                <c:pt idx="8059">
                  <c:v>0</c:v>
                </c:pt>
                <c:pt idx="8060">
                  <c:v>0</c:v>
                </c:pt>
                <c:pt idx="8061">
                  <c:v>0</c:v>
                </c:pt>
                <c:pt idx="8062">
                  <c:v>0</c:v>
                </c:pt>
                <c:pt idx="8063">
                  <c:v>0</c:v>
                </c:pt>
                <c:pt idx="8064">
                  <c:v>0</c:v>
                </c:pt>
                <c:pt idx="8065">
                  <c:v>0</c:v>
                </c:pt>
                <c:pt idx="8066">
                  <c:v>0</c:v>
                </c:pt>
                <c:pt idx="8067">
                  <c:v>0</c:v>
                </c:pt>
                <c:pt idx="8068">
                  <c:v>0</c:v>
                </c:pt>
                <c:pt idx="8069">
                  <c:v>0</c:v>
                </c:pt>
                <c:pt idx="8070">
                  <c:v>0</c:v>
                </c:pt>
                <c:pt idx="8071">
                  <c:v>0</c:v>
                </c:pt>
                <c:pt idx="8072">
                  <c:v>0</c:v>
                </c:pt>
                <c:pt idx="8073">
                  <c:v>0</c:v>
                </c:pt>
                <c:pt idx="8074">
                  <c:v>0</c:v>
                </c:pt>
                <c:pt idx="8075">
                  <c:v>0</c:v>
                </c:pt>
                <c:pt idx="8076">
                  <c:v>0</c:v>
                </c:pt>
                <c:pt idx="8077">
                  <c:v>0</c:v>
                </c:pt>
                <c:pt idx="8078">
                  <c:v>0</c:v>
                </c:pt>
                <c:pt idx="8079">
                  <c:v>0</c:v>
                </c:pt>
                <c:pt idx="8080">
                  <c:v>0</c:v>
                </c:pt>
                <c:pt idx="8081">
                  <c:v>0</c:v>
                </c:pt>
                <c:pt idx="8082">
                  <c:v>0</c:v>
                </c:pt>
                <c:pt idx="8083">
                  <c:v>0</c:v>
                </c:pt>
                <c:pt idx="8084">
                  <c:v>0</c:v>
                </c:pt>
                <c:pt idx="8085">
                  <c:v>0</c:v>
                </c:pt>
                <c:pt idx="8086">
                  <c:v>0</c:v>
                </c:pt>
                <c:pt idx="8087">
                  <c:v>0</c:v>
                </c:pt>
                <c:pt idx="8088">
                  <c:v>0</c:v>
                </c:pt>
                <c:pt idx="8089">
                  <c:v>0</c:v>
                </c:pt>
                <c:pt idx="8090">
                  <c:v>0</c:v>
                </c:pt>
                <c:pt idx="8091">
                  <c:v>0</c:v>
                </c:pt>
                <c:pt idx="8092">
                  <c:v>0</c:v>
                </c:pt>
                <c:pt idx="8093">
                  <c:v>0</c:v>
                </c:pt>
                <c:pt idx="8094">
                  <c:v>0</c:v>
                </c:pt>
                <c:pt idx="8095">
                  <c:v>0</c:v>
                </c:pt>
                <c:pt idx="8096">
                  <c:v>0</c:v>
                </c:pt>
                <c:pt idx="8097">
                  <c:v>0</c:v>
                </c:pt>
                <c:pt idx="8098">
                  <c:v>0</c:v>
                </c:pt>
                <c:pt idx="8099">
                  <c:v>0</c:v>
                </c:pt>
                <c:pt idx="8100">
                  <c:v>0</c:v>
                </c:pt>
                <c:pt idx="8101">
                  <c:v>0</c:v>
                </c:pt>
                <c:pt idx="8102">
                  <c:v>0</c:v>
                </c:pt>
                <c:pt idx="8103">
                  <c:v>0</c:v>
                </c:pt>
                <c:pt idx="8104">
                  <c:v>0</c:v>
                </c:pt>
                <c:pt idx="8105">
                  <c:v>0</c:v>
                </c:pt>
                <c:pt idx="8106">
                  <c:v>0</c:v>
                </c:pt>
                <c:pt idx="8107">
                  <c:v>0</c:v>
                </c:pt>
                <c:pt idx="8108">
                  <c:v>0</c:v>
                </c:pt>
                <c:pt idx="8109">
                  <c:v>0</c:v>
                </c:pt>
                <c:pt idx="8110">
                  <c:v>0</c:v>
                </c:pt>
                <c:pt idx="8111">
                  <c:v>0</c:v>
                </c:pt>
                <c:pt idx="8112">
                  <c:v>0</c:v>
                </c:pt>
                <c:pt idx="8113">
                  <c:v>0</c:v>
                </c:pt>
                <c:pt idx="8114">
                  <c:v>0</c:v>
                </c:pt>
                <c:pt idx="8115">
                  <c:v>0</c:v>
                </c:pt>
                <c:pt idx="8116">
                  <c:v>0</c:v>
                </c:pt>
                <c:pt idx="8117">
                  <c:v>0</c:v>
                </c:pt>
                <c:pt idx="8118">
                  <c:v>0</c:v>
                </c:pt>
                <c:pt idx="8119">
                  <c:v>0</c:v>
                </c:pt>
                <c:pt idx="8120">
                  <c:v>0</c:v>
                </c:pt>
                <c:pt idx="8121">
                  <c:v>0</c:v>
                </c:pt>
                <c:pt idx="8122">
                  <c:v>0</c:v>
                </c:pt>
                <c:pt idx="8123">
                  <c:v>0</c:v>
                </c:pt>
                <c:pt idx="8124">
                  <c:v>0</c:v>
                </c:pt>
                <c:pt idx="8125">
                  <c:v>0</c:v>
                </c:pt>
                <c:pt idx="8126">
                  <c:v>0</c:v>
                </c:pt>
                <c:pt idx="8127">
                  <c:v>0</c:v>
                </c:pt>
                <c:pt idx="8128">
                  <c:v>0</c:v>
                </c:pt>
                <c:pt idx="8129">
                  <c:v>0</c:v>
                </c:pt>
                <c:pt idx="8130">
                  <c:v>0</c:v>
                </c:pt>
                <c:pt idx="8131">
                  <c:v>0</c:v>
                </c:pt>
                <c:pt idx="8132">
                  <c:v>0</c:v>
                </c:pt>
                <c:pt idx="8133">
                  <c:v>0</c:v>
                </c:pt>
                <c:pt idx="8134">
                  <c:v>0</c:v>
                </c:pt>
                <c:pt idx="8135">
                  <c:v>0</c:v>
                </c:pt>
                <c:pt idx="8136">
                  <c:v>0</c:v>
                </c:pt>
                <c:pt idx="8137">
                  <c:v>0</c:v>
                </c:pt>
                <c:pt idx="8138">
                  <c:v>0</c:v>
                </c:pt>
                <c:pt idx="8139">
                  <c:v>0</c:v>
                </c:pt>
                <c:pt idx="8140">
                  <c:v>0</c:v>
                </c:pt>
                <c:pt idx="8141">
                  <c:v>0</c:v>
                </c:pt>
                <c:pt idx="8142">
                  <c:v>0</c:v>
                </c:pt>
                <c:pt idx="8143">
                  <c:v>0</c:v>
                </c:pt>
                <c:pt idx="8144">
                  <c:v>0</c:v>
                </c:pt>
                <c:pt idx="8145">
                  <c:v>0</c:v>
                </c:pt>
                <c:pt idx="8146">
                  <c:v>0</c:v>
                </c:pt>
                <c:pt idx="8147">
                  <c:v>0</c:v>
                </c:pt>
                <c:pt idx="8148">
                  <c:v>0</c:v>
                </c:pt>
                <c:pt idx="8149">
                  <c:v>0</c:v>
                </c:pt>
                <c:pt idx="8150">
                  <c:v>0</c:v>
                </c:pt>
                <c:pt idx="8151">
                  <c:v>0</c:v>
                </c:pt>
                <c:pt idx="8152">
                  <c:v>0</c:v>
                </c:pt>
                <c:pt idx="8153">
                  <c:v>0</c:v>
                </c:pt>
                <c:pt idx="8154">
                  <c:v>0</c:v>
                </c:pt>
                <c:pt idx="8155">
                  <c:v>0</c:v>
                </c:pt>
                <c:pt idx="8156">
                  <c:v>0</c:v>
                </c:pt>
                <c:pt idx="8157">
                  <c:v>0</c:v>
                </c:pt>
                <c:pt idx="8158">
                  <c:v>0</c:v>
                </c:pt>
                <c:pt idx="8159">
                  <c:v>0</c:v>
                </c:pt>
                <c:pt idx="8160">
                  <c:v>0</c:v>
                </c:pt>
                <c:pt idx="8161">
                  <c:v>0</c:v>
                </c:pt>
                <c:pt idx="8162">
                  <c:v>0</c:v>
                </c:pt>
                <c:pt idx="8163">
                  <c:v>0</c:v>
                </c:pt>
                <c:pt idx="8164">
                  <c:v>0</c:v>
                </c:pt>
                <c:pt idx="8165">
                  <c:v>0</c:v>
                </c:pt>
                <c:pt idx="8166">
                  <c:v>0</c:v>
                </c:pt>
                <c:pt idx="8167">
                  <c:v>0</c:v>
                </c:pt>
                <c:pt idx="8168">
                  <c:v>0</c:v>
                </c:pt>
                <c:pt idx="8169">
                  <c:v>0</c:v>
                </c:pt>
                <c:pt idx="8170">
                  <c:v>0</c:v>
                </c:pt>
                <c:pt idx="8171">
                  <c:v>0</c:v>
                </c:pt>
                <c:pt idx="8172">
                  <c:v>0</c:v>
                </c:pt>
                <c:pt idx="8173">
                  <c:v>0</c:v>
                </c:pt>
                <c:pt idx="8174">
                  <c:v>0</c:v>
                </c:pt>
                <c:pt idx="8175">
                  <c:v>0</c:v>
                </c:pt>
                <c:pt idx="8176">
                  <c:v>0</c:v>
                </c:pt>
                <c:pt idx="8177">
                  <c:v>0</c:v>
                </c:pt>
                <c:pt idx="8178">
                  <c:v>0</c:v>
                </c:pt>
                <c:pt idx="8179">
                  <c:v>0</c:v>
                </c:pt>
                <c:pt idx="8180">
                  <c:v>0</c:v>
                </c:pt>
                <c:pt idx="8181">
                  <c:v>0</c:v>
                </c:pt>
                <c:pt idx="8182">
                  <c:v>0</c:v>
                </c:pt>
                <c:pt idx="8183">
                  <c:v>0</c:v>
                </c:pt>
                <c:pt idx="8184">
                  <c:v>0</c:v>
                </c:pt>
                <c:pt idx="8185">
                  <c:v>0</c:v>
                </c:pt>
                <c:pt idx="8186">
                  <c:v>0</c:v>
                </c:pt>
                <c:pt idx="8187">
                  <c:v>0</c:v>
                </c:pt>
                <c:pt idx="8188">
                  <c:v>0</c:v>
                </c:pt>
                <c:pt idx="8189">
                  <c:v>0</c:v>
                </c:pt>
                <c:pt idx="8190">
                  <c:v>0</c:v>
                </c:pt>
                <c:pt idx="8191">
                  <c:v>0</c:v>
                </c:pt>
                <c:pt idx="8192">
                  <c:v>0</c:v>
                </c:pt>
                <c:pt idx="8193">
                  <c:v>0</c:v>
                </c:pt>
                <c:pt idx="8194">
                  <c:v>0</c:v>
                </c:pt>
                <c:pt idx="8195">
                  <c:v>0</c:v>
                </c:pt>
                <c:pt idx="8196">
                  <c:v>0</c:v>
                </c:pt>
                <c:pt idx="8197">
                  <c:v>0</c:v>
                </c:pt>
                <c:pt idx="8198">
                  <c:v>0</c:v>
                </c:pt>
                <c:pt idx="8199">
                  <c:v>0</c:v>
                </c:pt>
                <c:pt idx="8200">
                  <c:v>0</c:v>
                </c:pt>
                <c:pt idx="8201">
                  <c:v>0</c:v>
                </c:pt>
                <c:pt idx="8202">
                  <c:v>0</c:v>
                </c:pt>
                <c:pt idx="8203">
                  <c:v>0</c:v>
                </c:pt>
                <c:pt idx="8204">
                  <c:v>0</c:v>
                </c:pt>
                <c:pt idx="8205">
                  <c:v>0</c:v>
                </c:pt>
                <c:pt idx="8206">
                  <c:v>0</c:v>
                </c:pt>
                <c:pt idx="8207">
                  <c:v>0</c:v>
                </c:pt>
                <c:pt idx="8208">
                  <c:v>0</c:v>
                </c:pt>
                <c:pt idx="8209">
                  <c:v>0</c:v>
                </c:pt>
                <c:pt idx="8210">
                  <c:v>0</c:v>
                </c:pt>
                <c:pt idx="8211">
                  <c:v>0</c:v>
                </c:pt>
                <c:pt idx="8212">
                  <c:v>0</c:v>
                </c:pt>
                <c:pt idx="8213">
                  <c:v>0</c:v>
                </c:pt>
                <c:pt idx="8214">
                  <c:v>0</c:v>
                </c:pt>
                <c:pt idx="8215">
                  <c:v>0</c:v>
                </c:pt>
                <c:pt idx="8216">
                  <c:v>0</c:v>
                </c:pt>
                <c:pt idx="8217">
                  <c:v>0</c:v>
                </c:pt>
                <c:pt idx="8218">
                  <c:v>0</c:v>
                </c:pt>
                <c:pt idx="8219">
                  <c:v>0</c:v>
                </c:pt>
                <c:pt idx="8220">
                  <c:v>0</c:v>
                </c:pt>
                <c:pt idx="8221">
                  <c:v>0</c:v>
                </c:pt>
                <c:pt idx="8222">
                  <c:v>0</c:v>
                </c:pt>
                <c:pt idx="8223">
                  <c:v>0</c:v>
                </c:pt>
                <c:pt idx="8224">
                  <c:v>0</c:v>
                </c:pt>
                <c:pt idx="8225">
                  <c:v>0</c:v>
                </c:pt>
                <c:pt idx="8226">
                  <c:v>0</c:v>
                </c:pt>
                <c:pt idx="8227">
                  <c:v>0</c:v>
                </c:pt>
                <c:pt idx="8228">
                  <c:v>0</c:v>
                </c:pt>
                <c:pt idx="8229">
                  <c:v>0</c:v>
                </c:pt>
                <c:pt idx="8230">
                  <c:v>0</c:v>
                </c:pt>
                <c:pt idx="8231">
                  <c:v>0</c:v>
                </c:pt>
                <c:pt idx="8232">
                  <c:v>0</c:v>
                </c:pt>
                <c:pt idx="8233">
                  <c:v>0</c:v>
                </c:pt>
                <c:pt idx="8234">
                  <c:v>0</c:v>
                </c:pt>
                <c:pt idx="8235">
                  <c:v>0</c:v>
                </c:pt>
                <c:pt idx="8236">
                  <c:v>0</c:v>
                </c:pt>
                <c:pt idx="8237">
                  <c:v>0</c:v>
                </c:pt>
                <c:pt idx="8238">
                  <c:v>0</c:v>
                </c:pt>
                <c:pt idx="8239">
                  <c:v>0</c:v>
                </c:pt>
                <c:pt idx="8240">
                  <c:v>0</c:v>
                </c:pt>
                <c:pt idx="8241">
                  <c:v>0</c:v>
                </c:pt>
                <c:pt idx="8242">
                  <c:v>0</c:v>
                </c:pt>
                <c:pt idx="8243">
                  <c:v>0</c:v>
                </c:pt>
                <c:pt idx="8244">
                  <c:v>0</c:v>
                </c:pt>
                <c:pt idx="8245">
                  <c:v>0</c:v>
                </c:pt>
                <c:pt idx="8246">
                  <c:v>0</c:v>
                </c:pt>
                <c:pt idx="8247">
                  <c:v>0</c:v>
                </c:pt>
                <c:pt idx="8248">
                  <c:v>0</c:v>
                </c:pt>
                <c:pt idx="8249">
                  <c:v>0</c:v>
                </c:pt>
                <c:pt idx="8250">
                  <c:v>0</c:v>
                </c:pt>
                <c:pt idx="8251">
                  <c:v>0</c:v>
                </c:pt>
                <c:pt idx="8252">
                  <c:v>0</c:v>
                </c:pt>
                <c:pt idx="8253">
                  <c:v>0</c:v>
                </c:pt>
                <c:pt idx="8254">
                  <c:v>0</c:v>
                </c:pt>
                <c:pt idx="8255">
                  <c:v>0</c:v>
                </c:pt>
                <c:pt idx="8256">
                  <c:v>0</c:v>
                </c:pt>
                <c:pt idx="8257">
                  <c:v>0</c:v>
                </c:pt>
                <c:pt idx="8258">
                  <c:v>0</c:v>
                </c:pt>
                <c:pt idx="8259">
                  <c:v>0</c:v>
                </c:pt>
                <c:pt idx="8260">
                  <c:v>0</c:v>
                </c:pt>
                <c:pt idx="8261">
                  <c:v>0</c:v>
                </c:pt>
                <c:pt idx="8262">
                  <c:v>0</c:v>
                </c:pt>
                <c:pt idx="8263">
                  <c:v>0</c:v>
                </c:pt>
                <c:pt idx="8264">
                  <c:v>0</c:v>
                </c:pt>
                <c:pt idx="8265">
                  <c:v>0</c:v>
                </c:pt>
                <c:pt idx="8266">
                  <c:v>0</c:v>
                </c:pt>
                <c:pt idx="8267">
                  <c:v>0</c:v>
                </c:pt>
                <c:pt idx="8268">
                  <c:v>0</c:v>
                </c:pt>
                <c:pt idx="8269">
                  <c:v>0</c:v>
                </c:pt>
                <c:pt idx="8270">
                  <c:v>0</c:v>
                </c:pt>
                <c:pt idx="8271">
                  <c:v>0</c:v>
                </c:pt>
                <c:pt idx="8272">
                  <c:v>0</c:v>
                </c:pt>
                <c:pt idx="8273">
                  <c:v>0</c:v>
                </c:pt>
                <c:pt idx="8274">
                  <c:v>0</c:v>
                </c:pt>
                <c:pt idx="8275">
                  <c:v>0</c:v>
                </c:pt>
                <c:pt idx="8276">
                  <c:v>0</c:v>
                </c:pt>
                <c:pt idx="8277">
                  <c:v>0</c:v>
                </c:pt>
                <c:pt idx="8278">
                  <c:v>0</c:v>
                </c:pt>
                <c:pt idx="8279">
                  <c:v>0</c:v>
                </c:pt>
                <c:pt idx="8280">
                  <c:v>0</c:v>
                </c:pt>
                <c:pt idx="8281">
                  <c:v>0</c:v>
                </c:pt>
                <c:pt idx="8282">
                  <c:v>0</c:v>
                </c:pt>
                <c:pt idx="8283">
                  <c:v>0</c:v>
                </c:pt>
                <c:pt idx="8284">
                  <c:v>0</c:v>
                </c:pt>
                <c:pt idx="8285">
                  <c:v>0</c:v>
                </c:pt>
                <c:pt idx="8286">
                  <c:v>0</c:v>
                </c:pt>
                <c:pt idx="8287">
                  <c:v>0</c:v>
                </c:pt>
                <c:pt idx="8288">
                  <c:v>0</c:v>
                </c:pt>
                <c:pt idx="8289">
                  <c:v>0</c:v>
                </c:pt>
                <c:pt idx="8290">
                  <c:v>0</c:v>
                </c:pt>
                <c:pt idx="8291">
                  <c:v>0</c:v>
                </c:pt>
                <c:pt idx="8292">
                  <c:v>0</c:v>
                </c:pt>
                <c:pt idx="8293">
                  <c:v>0</c:v>
                </c:pt>
                <c:pt idx="8294">
                  <c:v>0</c:v>
                </c:pt>
                <c:pt idx="8295">
                  <c:v>0</c:v>
                </c:pt>
                <c:pt idx="8296">
                  <c:v>0</c:v>
                </c:pt>
                <c:pt idx="8297">
                  <c:v>0</c:v>
                </c:pt>
                <c:pt idx="8298">
                  <c:v>0</c:v>
                </c:pt>
                <c:pt idx="8299">
                  <c:v>0</c:v>
                </c:pt>
                <c:pt idx="8300">
                  <c:v>0</c:v>
                </c:pt>
                <c:pt idx="8301">
                  <c:v>0</c:v>
                </c:pt>
                <c:pt idx="8302">
                  <c:v>0</c:v>
                </c:pt>
                <c:pt idx="8303">
                  <c:v>0</c:v>
                </c:pt>
                <c:pt idx="8304">
                  <c:v>0</c:v>
                </c:pt>
                <c:pt idx="8305">
                  <c:v>0</c:v>
                </c:pt>
                <c:pt idx="8306">
                  <c:v>0</c:v>
                </c:pt>
                <c:pt idx="8307">
                  <c:v>0</c:v>
                </c:pt>
                <c:pt idx="8308">
                  <c:v>0</c:v>
                </c:pt>
                <c:pt idx="8309">
                  <c:v>0</c:v>
                </c:pt>
                <c:pt idx="8310">
                  <c:v>0</c:v>
                </c:pt>
                <c:pt idx="8311">
                  <c:v>0</c:v>
                </c:pt>
                <c:pt idx="8312">
                  <c:v>0</c:v>
                </c:pt>
                <c:pt idx="8313">
                  <c:v>0</c:v>
                </c:pt>
                <c:pt idx="8314">
                  <c:v>0</c:v>
                </c:pt>
                <c:pt idx="8315">
                  <c:v>0</c:v>
                </c:pt>
                <c:pt idx="8316">
                  <c:v>0</c:v>
                </c:pt>
                <c:pt idx="8317">
                  <c:v>0</c:v>
                </c:pt>
                <c:pt idx="8318">
                  <c:v>0</c:v>
                </c:pt>
                <c:pt idx="8319">
                  <c:v>0</c:v>
                </c:pt>
                <c:pt idx="8320">
                  <c:v>0</c:v>
                </c:pt>
                <c:pt idx="8321">
                  <c:v>0</c:v>
                </c:pt>
                <c:pt idx="8322">
                  <c:v>0</c:v>
                </c:pt>
                <c:pt idx="8323">
                  <c:v>0</c:v>
                </c:pt>
                <c:pt idx="8324">
                  <c:v>0</c:v>
                </c:pt>
                <c:pt idx="8325">
                  <c:v>0</c:v>
                </c:pt>
                <c:pt idx="8326">
                  <c:v>0</c:v>
                </c:pt>
                <c:pt idx="8327">
                  <c:v>0</c:v>
                </c:pt>
                <c:pt idx="8328">
                  <c:v>0</c:v>
                </c:pt>
                <c:pt idx="8329">
                  <c:v>0</c:v>
                </c:pt>
                <c:pt idx="8330">
                  <c:v>0</c:v>
                </c:pt>
                <c:pt idx="8331">
                  <c:v>0</c:v>
                </c:pt>
                <c:pt idx="8332">
                  <c:v>0</c:v>
                </c:pt>
                <c:pt idx="8333">
                  <c:v>0</c:v>
                </c:pt>
                <c:pt idx="8334">
                  <c:v>0</c:v>
                </c:pt>
                <c:pt idx="8335">
                  <c:v>0</c:v>
                </c:pt>
                <c:pt idx="8336">
                  <c:v>0</c:v>
                </c:pt>
                <c:pt idx="8337">
                  <c:v>0</c:v>
                </c:pt>
                <c:pt idx="8338">
                  <c:v>0</c:v>
                </c:pt>
                <c:pt idx="8339">
                  <c:v>0</c:v>
                </c:pt>
                <c:pt idx="8340">
                  <c:v>0</c:v>
                </c:pt>
                <c:pt idx="8341">
                  <c:v>0</c:v>
                </c:pt>
                <c:pt idx="8342">
                  <c:v>0</c:v>
                </c:pt>
                <c:pt idx="8343">
                  <c:v>0</c:v>
                </c:pt>
                <c:pt idx="8344">
                  <c:v>0</c:v>
                </c:pt>
                <c:pt idx="8345">
                  <c:v>0</c:v>
                </c:pt>
                <c:pt idx="8346">
                  <c:v>0</c:v>
                </c:pt>
                <c:pt idx="8347">
                  <c:v>0</c:v>
                </c:pt>
                <c:pt idx="8348">
                  <c:v>0</c:v>
                </c:pt>
                <c:pt idx="8349">
                  <c:v>0</c:v>
                </c:pt>
                <c:pt idx="8350">
                  <c:v>0</c:v>
                </c:pt>
                <c:pt idx="8351">
                  <c:v>0</c:v>
                </c:pt>
                <c:pt idx="8352">
                  <c:v>0</c:v>
                </c:pt>
                <c:pt idx="8353">
                  <c:v>0</c:v>
                </c:pt>
                <c:pt idx="8354">
                  <c:v>0</c:v>
                </c:pt>
                <c:pt idx="8355">
                  <c:v>0</c:v>
                </c:pt>
                <c:pt idx="8356">
                  <c:v>0</c:v>
                </c:pt>
                <c:pt idx="8357">
                  <c:v>0</c:v>
                </c:pt>
                <c:pt idx="8358">
                  <c:v>0</c:v>
                </c:pt>
                <c:pt idx="8359">
                  <c:v>0</c:v>
                </c:pt>
                <c:pt idx="8360">
                  <c:v>0</c:v>
                </c:pt>
                <c:pt idx="8361">
                  <c:v>0</c:v>
                </c:pt>
                <c:pt idx="8362">
                  <c:v>0</c:v>
                </c:pt>
                <c:pt idx="8363">
                  <c:v>0</c:v>
                </c:pt>
                <c:pt idx="8364">
                  <c:v>0</c:v>
                </c:pt>
                <c:pt idx="8365">
                  <c:v>0</c:v>
                </c:pt>
                <c:pt idx="8366">
                  <c:v>0</c:v>
                </c:pt>
                <c:pt idx="8367">
                  <c:v>0</c:v>
                </c:pt>
                <c:pt idx="8368">
                  <c:v>0</c:v>
                </c:pt>
                <c:pt idx="8369">
                  <c:v>0</c:v>
                </c:pt>
                <c:pt idx="8370">
                  <c:v>0</c:v>
                </c:pt>
                <c:pt idx="8371">
                  <c:v>0</c:v>
                </c:pt>
                <c:pt idx="8372">
                  <c:v>0</c:v>
                </c:pt>
                <c:pt idx="8373">
                  <c:v>0</c:v>
                </c:pt>
                <c:pt idx="8374">
                  <c:v>0</c:v>
                </c:pt>
                <c:pt idx="8375">
                  <c:v>0</c:v>
                </c:pt>
                <c:pt idx="8376">
                  <c:v>0</c:v>
                </c:pt>
                <c:pt idx="8377">
                  <c:v>0</c:v>
                </c:pt>
                <c:pt idx="8378">
                  <c:v>0</c:v>
                </c:pt>
                <c:pt idx="8379">
                  <c:v>0</c:v>
                </c:pt>
                <c:pt idx="8380">
                  <c:v>0</c:v>
                </c:pt>
                <c:pt idx="8381">
                  <c:v>0</c:v>
                </c:pt>
                <c:pt idx="8382">
                  <c:v>0</c:v>
                </c:pt>
                <c:pt idx="8383">
                  <c:v>0</c:v>
                </c:pt>
                <c:pt idx="8384">
                  <c:v>0</c:v>
                </c:pt>
                <c:pt idx="8385">
                  <c:v>0</c:v>
                </c:pt>
                <c:pt idx="8386">
                  <c:v>0</c:v>
                </c:pt>
                <c:pt idx="8387">
                  <c:v>0</c:v>
                </c:pt>
                <c:pt idx="8388">
                  <c:v>0</c:v>
                </c:pt>
                <c:pt idx="8389">
                  <c:v>0</c:v>
                </c:pt>
                <c:pt idx="8390">
                  <c:v>0</c:v>
                </c:pt>
                <c:pt idx="8391">
                  <c:v>0</c:v>
                </c:pt>
                <c:pt idx="8392">
                  <c:v>0</c:v>
                </c:pt>
                <c:pt idx="8393">
                  <c:v>0</c:v>
                </c:pt>
                <c:pt idx="8394">
                  <c:v>0</c:v>
                </c:pt>
                <c:pt idx="8395">
                  <c:v>0</c:v>
                </c:pt>
                <c:pt idx="8396">
                  <c:v>0</c:v>
                </c:pt>
                <c:pt idx="8397">
                  <c:v>0</c:v>
                </c:pt>
                <c:pt idx="8398">
                  <c:v>0</c:v>
                </c:pt>
                <c:pt idx="8399">
                  <c:v>0</c:v>
                </c:pt>
                <c:pt idx="8400">
                  <c:v>0</c:v>
                </c:pt>
                <c:pt idx="8401">
                  <c:v>0</c:v>
                </c:pt>
                <c:pt idx="8402">
                  <c:v>0</c:v>
                </c:pt>
                <c:pt idx="8403">
                  <c:v>0</c:v>
                </c:pt>
                <c:pt idx="8404">
                  <c:v>0</c:v>
                </c:pt>
                <c:pt idx="8405">
                  <c:v>0</c:v>
                </c:pt>
                <c:pt idx="8406">
                  <c:v>0</c:v>
                </c:pt>
                <c:pt idx="8407">
                  <c:v>0</c:v>
                </c:pt>
                <c:pt idx="8408">
                  <c:v>0</c:v>
                </c:pt>
                <c:pt idx="8409">
                  <c:v>0</c:v>
                </c:pt>
                <c:pt idx="8410">
                  <c:v>0</c:v>
                </c:pt>
                <c:pt idx="8411">
                  <c:v>0</c:v>
                </c:pt>
                <c:pt idx="8412">
                  <c:v>0</c:v>
                </c:pt>
                <c:pt idx="8413">
                  <c:v>0</c:v>
                </c:pt>
                <c:pt idx="8414">
                  <c:v>0</c:v>
                </c:pt>
              </c:numCache>
            </c:numRef>
          </c:val>
          <c:smooth val="0"/>
        </c:ser>
        <c:ser>
          <c:idx val="0"/>
          <c:order val="3"/>
          <c:tx>
            <c:v>Ending SWC</c:v>
          </c:tx>
          <c:spPr>
            <a:ln w="19050"/>
          </c:spPr>
          <c:marker>
            <c:symbol val="none"/>
          </c:marker>
          <c:cat>
            <c:numRef>
              <c:f>[0]!WBG_X</c:f>
              <c:numCache>
                <c:formatCode>[$-409]d\-mmm\-yy;@</c:formatCode>
                <c:ptCount val="8415"/>
                <c:pt idx="0">
                  <c:v>22037</c:v>
                </c:pt>
                <c:pt idx="1">
                  <c:v>22038</c:v>
                </c:pt>
                <c:pt idx="2">
                  <c:v>22039</c:v>
                </c:pt>
                <c:pt idx="3">
                  <c:v>22040</c:v>
                </c:pt>
                <c:pt idx="4">
                  <c:v>22041</c:v>
                </c:pt>
                <c:pt idx="5">
                  <c:v>22042</c:v>
                </c:pt>
                <c:pt idx="6">
                  <c:v>22043</c:v>
                </c:pt>
                <c:pt idx="7">
                  <c:v>22044</c:v>
                </c:pt>
                <c:pt idx="8">
                  <c:v>22045</c:v>
                </c:pt>
                <c:pt idx="9">
                  <c:v>22046</c:v>
                </c:pt>
                <c:pt idx="10">
                  <c:v>22047</c:v>
                </c:pt>
                <c:pt idx="11">
                  <c:v>22048</c:v>
                </c:pt>
                <c:pt idx="12">
                  <c:v>22049</c:v>
                </c:pt>
                <c:pt idx="13">
                  <c:v>22050</c:v>
                </c:pt>
                <c:pt idx="14">
                  <c:v>22051</c:v>
                </c:pt>
                <c:pt idx="15">
                  <c:v>22052</c:v>
                </c:pt>
                <c:pt idx="16">
                  <c:v>22053</c:v>
                </c:pt>
                <c:pt idx="17">
                  <c:v>22054</c:v>
                </c:pt>
                <c:pt idx="18">
                  <c:v>22055</c:v>
                </c:pt>
                <c:pt idx="19">
                  <c:v>22056</c:v>
                </c:pt>
                <c:pt idx="20">
                  <c:v>22057</c:v>
                </c:pt>
                <c:pt idx="21">
                  <c:v>22058</c:v>
                </c:pt>
                <c:pt idx="22">
                  <c:v>22059</c:v>
                </c:pt>
                <c:pt idx="23">
                  <c:v>22060</c:v>
                </c:pt>
                <c:pt idx="24">
                  <c:v>22061</c:v>
                </c:pt>
                <c:pt idx="25">
                  <c:v>22062</c:v>
                </c:pt>
                <c:pt idx="26">
                  <c:v>22063</c:v>
                </c:pt>
                <c:pt idx="27">
                  <c:v>22064</c:v>
                </c:pt>
                <c:pt idx="28">
                  <c:v>22065</c:v>
                </c:pt>
                <c:pt idx="29">
                  <c:v>22066</c:v>
                </c:pt>
                <c:pt idx="30">
                  <c:v>22067</c:v>
                </c:pt>
                <c:pt idx="31">
                  <c:v>22068</c:v>
                </c:pt>
                <c:pt idx="32">
                  <c:v>22069</c:v>
                </c:pt>
                <c:pt idx="33">
                  <c:v>22070</c:v>
                </c:pt>
                <c:pt idx="34">
                  <c:v>22071</c:v>
                </c:pt>
                <c:pt idx="35">
                  <c:v>22072</c:v>
                </c:pt>
                <c:pt idx="36">
                  <c:v>22073</c:v>
                </c:pt>
                <c:pt idx="37">
                  <c:v>22074</c:v>
                </c:pt>
                <c:pt idx="38">
                  <c:v>22075</c:v>
                </c:pt>
                <c:pt idx="39">
                  <c:v>22076</c:v>
                </c:pt>
                <c:pt idx="40">
                  <c:v>22077</c:v>
                </c:pt>
                <c:pt idx="41">
                  <c:v>22078</c:v>
                </c:pt>
                <c:pt idx="42">
                  <c:v>22079</c:v>
                </c:pt>
                <c:pt idx="43">
                  <c:v>22080</c:v>
                </c:pt>
                <c:pt idx="44">
                  <c:v>22081</c:v>
                </c:pt>
                <c:pt idx="45">
                  <c:v>22082</c:v>
                </c:pt>
                <c:pt idx="46">
                  <c:v>22083</c:v>
                </c:pt>
                <c:pt idx="47">
                  <c:v>22084</c:v>
                </c:pt>
                <c:pt idx="48">
                  <c:v>22085</c:v>
                </c:pt>
                <c:pt idx="49">
                  <c:v>22086</c:v>
                </c:pt>
                <c:pt idx="50">
                  <c:v>22087</c:v>
                </c:pt>
                <c:pt idx="51">
                  <c:v>22088</c:v>
                </c:pt>
                <c:pt idx="52">
                  <c:v>22089</c:v>
                </c:pt>
                <c:pt idx="53">
                  <c:v>22090</c:v>
                </c:pt>
                <c:pt idx="54">
                  <c:v>22091</c:v>
                </c:pt>
                <c:pt idx="55">
                  <c:v>22092</c:v>
                </c:pt>
                <c:pt idx="56">
                  <c:v>22093</c:v>
                </c:pt>
                <c:pt idx="57">
                  <c:v>22094</c:v>
                </c:pt>
                <c:pt idx="58">
                  <c:v>22095</c:v>
                </c:pt>
                <c:pt idx="59">
                  <c:v>22096</c:v>
                </c:pt>
                <c:pt idx="60">
                  <c:v>22097</c:v>
                </c:pt>
                <c:pt idx="61">
                  <c:v>22098</c:v>
                </c:pt>
                <c:pt idx="62">
                  <c:v>22099</c:v>
                </c:pt>
                <c:pt idx="63">
                  <c:v>22100</c:v>
                </c:pt>
                <c:pt idx="64">
                  <c:v>22101</c:v>
                </c:pt>
                <c:pt idx="65">
                  <c:v>22102</c:v>
                </c:pt>
                <c:pt idx="66">
                  <c:v>22103</c:v>
                </c:pt>
                <c:pt idx="67">
                  <c:v>22104</c:v>
                </c:pt>
                <c:pt idx="68">
                  <c:v>22105</c:v>
                </c:pt>
                <c:pt idx="69">
                  <c:v>22106</c:v>
                </c:pt>
                <c:pt idx="70">
                  <c:v>22107</c:v>
                </c:pt>
                <c:pt idx="71">
                  <c:v>22108</c:v>
                </c:pt>
                <c:pt idx="72">
                  <c:v>22109</c:v>
                </c:pt>
                <c:pt idx="73">
                  <c:v>22110</c:v>
                </c:pt>
                <c:pt idx="74">
                  <c:v>22111</c:v>
                </c:pt>
                <c:pt idx="75">
                  <c:v>22112</c:v>
                </c:pt>
                <c:pt idx="76">
                  <c:v>22113</c:v>
                </c:pt>
                <c:pt idx="77">
                  <c:v>22114</c:v>
                </c:pt>
                <c:pt idx="78">
                  <c:v>22115</c:v>
                </c:pt>
                <c:pt idx="79">
                  <c:v>22116</c:v>
                </c:pt>
                <c:pt idx="80">
                  <c:v>22117</c:v>
                </c:pt>
                <c:pt idx="81">
                  <c:v>22118</c:v>
                </c:pt>
                <c:pt idx="82">
                  <c:v>22119</c:v>
                </c:pt>
                <c:pt idx="83">
                  <c:v>22120</c:v>
                </c:pt>
                <c:pt idx="84">
                  <c:v>22121</c:v>
                </c:pt>
                <c:pt idx="85">
                  <c:v>22122</c:v>
                </c:pt>
                <c:pt idx="86">
                  <c:v>22123</c:v>
                </c:pt>
                <c:pt idx="87">
                  <c:v>22124</c:v>
                </c:pt>
                <c:pt idx="88">
                  <c:v>22125</c:v>
                </c:pt>
                <c:pt idx="89">
                  <c:v>22126</c:v>
                </c:pt>
                <c:pt idx="90">
                  <c:v>22127</c:v>
                </c:pt>
                <c:pt idx="91">
                  <c:v>22128</c:v>
                </c:pt>
                <c:pt idx="92">
                  <c:v>22129</c:v>
                </c:pt>
                <c:pt idx="93">
                  <c:v>22130</c:v>
                </c:pt>
                <c:pt idx="94">
                  <c:v>22131</c:v>
                </c:pt>
                <c:pt idx="95">
                  <c:v>22132</c:v>
                </c:pt>
                <c:pt idx="96">
                  <c:v>22133</c:v>
                </c:pt>
                <c:pt idx="97">
                  <c:v>22134</c:v>
                </c:pt>
                <c:pt idx="98">
                  <c:v>22135</c:v>
                </c:pt>
                <c:pt idx="99">
                  <c:v>22136</c:v>
                </c:pt>
                <c:pt idx="100">
                  <c:v>22137</c:v>
                </c:pt>
                <c:pt idx="101">
                  <c:v>22138</c:v>
                </c:pt>
                <c:pt idx="102">
                  <c:v>22139</c:v>
                </c:pt>
                <c:pt idx="103">
                  <c:v>22140</c:v>
                </c:pt>
                <c:pt idx="104">
                  <c:v>22141</c:v>
                </c:pt>
                <c:pt idx="105">
                  <c:v>22142</c:v>
                </c:pt>
                <c:pt idx="106">
                  <c:v>22143</c:v>
                </c:pt>
                <c:pt idx="107">
                  <c:v>22144</c:v>
                </c:pt>
                <c:pt idx="108">
                  <c:v>22145</c:v>
                </c:pt>
                <c:pt idx="109">
                  <c:v>22146</c:v>
                </c:pt>
                <c:pt idx="110">
                  <c:v>22147</c:v>
                </c:pt>
                <c:pt idx="111">
                  <c:v>22148</c:v>
                </c:pt>
                <c:pt idx="112">
                  <c:v>22149</c:v>
                </c:pt>
                <c:pt idx="113">
                  <c:v>22150</c:v>
                </c:pt>
                <c:pt idx="114">
                  <c:v>22151</c:v>
                </c:pt>
                <c:pt idx="115">
                  <c:v>22152</c:v>
                </c:pt>
                <c:pt idx="116">
                  <c:v>22153</c:v>
                </c:pt>
                <c:pt idx="117">
                  <c:v>22154</c:v>
                </c:pt>
                <c:pt idx="118">
                  <c:v>22155</c:v>
                </c:pt>
                <c:pt idx="119">
                  <c:v>22156</c:v>
                </c:pt>
                <c:pt idx="120">
                  <c:v>22157</c:v>
                </c:pt>
                <c:pt idx="121">
                  <c:v>22158</c:v>
                </c:pt>
                <c:pt idx="122">
                  <c:v>22159</c:v>
                </c:pt>
                <c:pt idx="123">
                  <c:v>22160</c:v>
                </c:pt>
                <c:pt idx="124">
                  <c:v>22161</c:v>
                </c:pt>
                <c:pt idx="125">
                  <c:v>22162</c:v>
                </c:pt>
                <c:pt idx="126">
                  <c:v>22163</c:v>
                </c:pt>
                <c:pt idx="127">
                  <c:v>22164</c:v>
                </c:pt>
                <c:pt idx="128">
                  <c:v>22165</c:v>
                </c:pt>
                <c:pt idx="129">
                  <c:v>22166</c:v>
                </c:pt>
                <c:pt idx="130">
                  <c:v>22167</c:v>
                </c:pt>
                <c:pt idx="131">
                  <c:v>22168</c:v>
                </c:pt>
                <c:pt idx="132">
                  <c:v>22169</c:v>
                </c:pt>
                <c:pt idx="133">
                  <c:v>22170</c:v>
                </c:pt>
                <c:pt idx="134">
                  <c:v>22171</c:v>
                </c:pt>
                <c:pt idx="135">
                  <c:v>22172</c:v>
                </c:pt>
                <c:pt idx="136">
                  <c:v>22173</c:v>
                </c:pt>
                <c:pt idx="137">
                  <c:v>22174</c:v>
                </c:pt>
                <c:pt idx="138">
                  <c:v>22175</c:v>
                </c:pt>
                <c:pt idx="139">
                  <c:v>22176</c:v>
                </c:pt>
                <c:pt idx="140">
                  <c:v>22177</c:v>
                </c:pt>
                <c:pt idx="141">
                  <c:v>22178</c:v>
                </c:pt>
                <c:pt idx="142">
                  <c:v>22179</c:v>
                </c:pt>
                <c:pt idx="143">
                  <c:v>22180</c:v>
                </c:pt>
                <c:pt idx="144">
                  <c:v>22181</c:v>
                </c:pt>
                <c:pt idx="145">
                  <c:v>22182</c:v>
                </c:pt>
                <c:pt idx="146">
                  <c:v>22183</c:v>
                </c:pt>
                <c:pt idx="147">
                  <c:v>22184</c:v>
                </c:pt>
                <c:pt idx="148">
                  <c:v>22185</c:v>
                </c:pt>
                <c:pt idx="149">
                  <c:v>22186</c:v>
                </c:pt>
                <c:pt idx="150">
                  <c:v>22187</c:v>
                </c:pt>
                <c:pt idx="151">
                  <c:v>22188</c:v>
                </c:pt>
                <c:pt idx="152">
                  <c:v>22189</c:v>
                </c:pt>
                <c:pt idx="153">
                  <c:v>22402</c:v>
                </c:pt>
                <c:pt idx="154">
                  <c:v>22403</c:v>
                </c:pt>
                <c:pt idx="155">
                  <c:v>22404</c:v>
                </c:pt>
                <c:pt idx="156">
                  <c:v>22405</c:v>
                </c:pt>
                <c:pt idx="157">
                  <c:v>22406</c:v>
                </c:pt>
                <c:pt idx="158">
                  <c:v>22407</c:v>
                </c:pt>
                <c:pt idx="159">
                  <c:v>22408</c:v>
                </c:pt>
                <c:pt idx="160">
                  <c:v>22409</c:v>
                </c:pt>
                <c:pt idx="161">
                  <c:v>22410</c:v>
                </c:pt>
                <c:pt idx="162">
                  <c:v>22411</c:v>
                </c:pt>
                <c:pt idx="163">
                  <c:v>22412</c:v>
                </c:pt>
                <c:pt idx="164">
                  <c:v>22413</c:v>
                </c:pt>
                <c:pt idx="165">
                  <c:v>22414</c:v>
                </c:pt>
                <c:pt idx="166">
                  <c:v>22415</c:v>
                </c:pt>
                <c:pt idx="167">
                  <c:v>22416</c:v>
                </c:pt>
                <c:pt idx="168">
                  <c:v>22417</c:v>
                </c:pt>
                <c:pt idx="169">
                  <c:v>22418</c:v>
                </c:pt>
                <c:pt idx="170">
                  <c:v>22419</c:v>
                </c:pt>
                <c:pt idx="171">
                  <c:v>22420</c:v>
                </c:pt>
                <c:pt idx="172">
                  <c:v>22421</c:v>
                </c:pt>
                <c:pt idx="173">
                  <c:v>22422</c:v>
                </c:pt>
                <c:pt idx="174">
                  <c:v>22423</c:v>
                </c:pt>
                <c:pt idx="175">
                  <c:v>22424</c:v>
                </c:pt>
                <c:pt idx="176">
                  <c:v>22425</c:v>
                </c:pt>
                <c:pt idx="177">
                  <c:v>22426</c:v>
                </c:pt>
                <c:pt idx="178">
                  <c:v>22427</c:v>
                </c:pt>
                <c:pt idx="179">
                  <c:v>22428</c:v>
                </c:pt>
                <c:pt idx="180">
                  <c:v>22429</c:v>
                </c:pt>
                <c:pt idx="181">
                  <c:v>22430</c:v>
                </c:pt>
                <c:pt idx="182">
                  <c:v>22431</c:v>
                </c:pt>
                <c:pt idx="183">
                  <c:v>22432</c:v>
                </c:pt>
                <c:pt idx="184">
                  <c:v>22433</c:v>
                </c:pt>
                <c:pt idx="185">
                  <c:v>22434</c:v>
                </c:pt>
                <c:pt idx="186">
                  <c:v>22435</c:v>
                </c:pt>
                <c:pt idx="187">
                  <c:v>22436</c:v>
                </c:pt>
                <c:pt idx="188">
                  <c:v>22437</c:v>
                </c:pt>
                <c:pt idx="189">
                  <c:v>22438</c:v>
                </c:pt>
                <c:pt idx="190">
                  <c:v>22439</c:v>
                </c:pt>
                <c:pt idx="191">
                  <c:v>22440</c:v>
                </c:pt>
                <c:pt idx="192">
                  <c:v>22441</c:v>
                </c:pt>
                <c:pt idx="193">
                  <c:v>22442</c:v>
                </c:pt>
                <c:pt idx="194">
                  <c:v>22443</c:v>
                </c:pt>
                <c:pt idx="195">
                  <c:v>22444</c:v>
                </c:pt>
                <c:pt idx="196">
                  <c:v>22445</c:v>
                </c:pt>
                <c:pt idx="197">
                  <c:v>22446</c:v>
                </c:pt>
                <c:pt idx="198">
                  <c:v>22447</c:v>
                </c:pt>
                <c:pt idx="199">
                  <c:v>22448</c:v>
                </c:pt>
                <c:pt idx="200">
                  <c:v>22449</c:v>
                </c:pt>
                <c:pt idx="201">
                  <c:v>22450</c:v>
                </c:pt>
                <c:pt idx="202">
                  <c:v>22451</c:v>
                </c:pt>
                <c:pt idx="203">
                  <c:v>22452</c:v>
                </c:pt>
                <c:pt idx="204">
                  <c:v>22453</c:v>
                </c:pt>
                <c:pt idx="205">
                  <c:v>22454</c:v>
                </c:pt>
                <c:pt idx="206">
                  <c:v>22455</c:v>
                </c:pt>
                <c:pt idx="207">
                  <c:v>22456</c:v>
                </c:pt>
                <c:pt idx="208">
                  <c:v>22457</c:v>
                </c:pt>
                <c:pt idx="209">
                  <c:v>22458</c:v>
                </c:pt>
                <c:pt idx="210">
                  <c:v>22459</c:v>
                </c:pt>
                <c:pt idx="211">
                  <c:v>22460</c:v>
                </c:pt>
                <c:pt idx="212">
                  <c:v>22461</c:v>
                </c:pt>
                <c:pt idx="213">
                  <c:v>22462</c:v>
                </c:pt>
                <c:pt idx="214">
                  <c:v>22463</c:v>
                </c:pt>
                <c:pt idx="215">
                  <c:v>22464</c:v>
                </c:pt>
                <c:pt idx="216">
                  <c:v>22465</c:v>
                </c:pt>
                <c:pt idx="217">
                  <c:v>22466</c:v>
                </c:pt>
                <c:pt idx="218">
                  <c:v>22467</c:v>
                </c:pt>
                <c:pt idx="219">
                  <c:v>22468</c:v>
                </c:pt>
                <c:pt idx="220">
                  <c:v>22469</c:v>
                </c:pt>
                <c:pt idx="221">
                  <c:v>22470</c:v>
                </c:pt>
                <c:pt idx="222">
                  <c:v>22471</c:v>
                </c:pt>
                <c:pt idx="223">
                  <c:v>22472</c:v>
                </c:pt>
                <c:pt idx="224">
                  <c:v>22473</c:v>
                </c:pt>
                <c:pt idx="225">
                  <c:v>22474</c:v>
                </c:pt>
                <c:pt idx="226">
                  <c:v>22475</c:v>
                </c:pt>
                <c:pt idx="227">
                  <c:v>22476</c:v>
                </c:pt>
                <c:pt idx="228">
                  <c:v>22477</c:v>
                </c:pt>
                <c:pt idx="229">
                  <c:v>22478</c:v>
                </c:pt>
                <c:pt idx="230">
                  <c:v>22479</c:v>
                </c:pt>
                <c:pt idx="231">
                  <c:v>22480</c:v>
                </c:pt>
                <c:pt idx="232">
                  <c:v>22481</c:v>
                </c:pt>
                <c:pt idx="233">
                  <c:v>22482</c:v>
                </c:pt>
                <c:pt idx="234">
                  <c:v>22483</c:v>
                </c:pt>
                <c:pt idx="235">
                  <c:v>22484</c:v>
                </c:pt>
                <c:pt idx="236">
                  <c:v>22485</c:v>
                </c:pt>
                <c:pt idx="237">
                  <c:v>22486</c:v>
                </c:pt>
                <c:pt idx="238">
                  <c:v>22487</c:v>
                </c:pt>
                <c:pt idx="239">
                  <c:v>22488</c:v>
                </c:pt>
                <c:pt idx="240">
                  <c:v>22489</c:v>
                </c:pt>
                <c:pt idx="241">
                  <c:v>22490</c:v>
                </c:pt>
                <c:pt idx="242">
                  <c:v>22491</c:v>
                </c:pt>
                <c:pt idx="243">
                  <c:v>22492</c:v>
                </c:pt>
                <c:pt idx="244">
                  <c:v>22493</c:v>
                </c:pt>
                <c:pt idx="245">
                  <c:v>22494</c:v>
                </c:pt>
                <c:pt idx="246">
                  <c:v>22495</c:v>
                </c:pt>
                <c:pt idx="247">
                  <c:v>22496</c:v>
                </c:pt>
                <c:pt idx="248">
                  <c:v>22497</c:v>
                </c:pt>
                <c:pt idx="249">
                  <c:v>22498</c:v>
                </c:pt>
                <c:pt idx="250">
                  <c:v>22499</c:v>
                </c:pt>
                <c:pt idx="251">
                  <c:v>22500</c:v>
                </c:pt>
                <c:pt idx="252">
                  <c:v>22501</c:v>
                </c:pt>
                <c:pt idx="253">
                  <c:v>22502</c:v>
                </c:pt>
                <c:pt idx="254">
                  <c:v>22503</c:v>
                </c:pt>
                <c:pt idx="255">
                  <c:v>22504</c:v>
                </c:pt>
                <c:pt idx="256">
                  <c:v>22505</c:v>
                </c:pt>
                <c:pt idx="257">
                  <c:v>22506</c:v>
                </c:pt>
                <c:pt idx="258">
                  <c:v>22507</c:v>
                </c:pt>
                <c:pt idx="259">
                  <c:v>22508</c:v>
                </c:pt>
                <c:pt idx="260">
                  <c:v>22509</c:v>
                </c:pt>
                <c:pt idx="261">
                  <c:v>22510</c:v>
                </c:pt>
                <c:pt idx="262">
                  <c:v>22511</c:v>
                </c:pt>
                <c:pt idx="263">
                  <c:v>22512</c:v>
                </c:pt>
                <c:pt idx="264">
                  <c:v>22513</c:v>
                </c:pt>
                <c:pt idx="265">
                  <c:v>22514</c:v>
                </c:pt>
                <c:pt idx="266">
                  <c:v>22515</c:v>
                </c:pt>
                <c:pt idx="267">
                  <c:v>22516</c:v>
                </c:pt>
                <c:pt idx="268">
                  <c:v>22517</c:v>
                </c:pt>
                <c:pt idx="269">
                  <c:v>22518</c:v>
                </c:pt>
                <c:pt idx="270">
                  <c:v>22519</c:v>
                </c:pt>
                <c:pt idx="271">
                  <c:v>22520</c:v>
                </c:pt>
                <c:pt idx="272">
                  <c:v>22521</c:v>
                </c:pt>
                <c:pt idx="273">
                  <c:v>22522</c:v>
                </c:pt>
                <c:pt idx="274">
                  <c:v>22523</c:v>
                </c:pt>
                <c:pt idx="275">
                  <c:v>22524</c:v>
                </c:pt>
                <c:pt idx="276">
                  <c:v>22525</c:v>
                </c:pt>
                <c:pt idx="277">
                  <c:v>22526</c:v>
                </c:pt>
                <c:pt idx="278">
                  <c:v>22527</c:v>
                </c:pt>
                <c:pt idx="279">
                  <c:v>22528</c:v>
                </c:pt>
                <c:pt idx="280">
                  <c:v>22529</c:v>
                </c:pt>
                <c:pt idx="281">
                  <c:v>22530</c:v>
                </c:pt>
                <c:pt idx="282">
                  <c:v>22531</c:v>
                </c:pt>
                <c:pt idx="283">
                  <c:v>22532</c:v>
                </c:pt>
                <c:pt idx="284">
                  <c:v>22533</c:v>
                </c:pt>
                <c:pt idx="285">
                  <c:v>22534</c:v>
                </c:pt>
                <c:pt idx="286">
                  <c:v>22535</c:v>
                </c:pt>
                <c:pt idx="287">
                  <c:v>22536</c:v>
                </c:pt>
                <c:pt idx="288">
                  <c:v>22537</c:v>
                </c:pt>
                <c:pt idx="289">
                  <c:v>22538</c:v>
                </c:pt>
                <c:pt idx="290">
                  <c:v>22539</c:v>
                </c:pt>
                <c:pt idx="291">
                  <c:v>22540</c:v>
                </c:pt>
                <c:pt idx="292">
                  <c:v>22541</c:v>
                </c:pt>
                <c:pt idx="293">
                  <c:v>22542</c:v>
                </c:pt>
                <c:pt idx="294">
                  <c:v>22543</c:v>
                </c:pt>
                <c:pt idx="295">
                  <c:v>22544</c:v>
                </c:pt>
                <c:pt idx="296">
                  <c:v>22545</c:v>
                </c:pt>
                <c:pt idx="297">
                  <c:v>22546</c:v>
                </c:pt>
                <c:pt idx="298">
                  <c:v>22547</c:v>
                </c:pt>
                <c:pt idx="299">
                  <c:v>22548</c:v>
                </c:pt>
                <c:pt idx="300">
                  <c:v>22549</c:v>
                </c:pt>
                <c:pt idx="301">
                  <c:v>22550</c:v>
                </c:pt>
                <c:pt idx="302">
                  <c:v>22551</c:v>
                </c:pt>
                <c:pt idx="303">
                  <c:v>22552</c:v>
                </c:pt>
                <c:pt idx="304">
                  <c:v>22553</c:v>
                </c:pt>
                <c:pt idx="305">
                  <c:v>22554</c:v>
                </c:pt>
                <c:pt idx="306">
                  <c:v>22767</c:v>
                </c:pt>
                <c:pt idx="307">
                  <c:v>22768</c:v>
                </c:pt>
                <c:pt idx="308">
                  <c:v>22769</c:v>
                </c:pt>
                <c:pt idx="309">
                  <c:v>22770</c:v>
                </c:pt>
                <c:pt idx="310">
                  <c:v>22771</c:v>
                </c:pt>
                <c:pt idx="311">
                  <c:v>22772</c:v>
                </c:pt>
                <c:pt idx="312">
                  <c:v>22773</c:v>
                </c:pt>
                <c:pt idx="313">
                  <c:v>22774</c:v>
                </c:pt>
                <c:pt idx="314">
                  <c:v>22775</c:v>
                </c:pt>
                <c:pt idx="315">
                  <c:v>22776</c:v>
                </c:pt>
                <c:pt idx="316">
                  <c:v>22777</c:v>
                </c:pt>
                <c:pt idx="317">
                  <c:v>22778</c:v>
                </c:pt>
                <c:pt idx="318">
                  <c:v>22779</c:v>
                </c:pt>
                <c:pt idx="319">
                  <c:v>22780</c:v>
                </c:pt>
                <c:pt idx="320">
                  <c:v>22781</c:v>
                </c:pt>
                <c:pt idx="321">
                  <c:v>22782</c:v>
                </c:pt>
                <c:pt idx="322">
                  <c:v>22783</c:v>
                </c:pt>
                <c:pt idx="323">
                  <c:v>22784</c:v>
                </c:pt>
                <c:pt idx="324">
                  <c:v>22785</c:v>
                </c:pt>
                <c:pt idx="325">
                  <c:v>22786</c:v>
                </c:pt>
                <c:pt idx="326">
                  <c:v>22787</c:v>
                </c:pt>
                <c:pt idx="327">
                  <c:v>22788</c:v>
                </c:pt>
                <c:pt idx="328">
                  <c:v>22789</c:v>
                </c:pt>
                <c:pt idx="329">
                  <c:v>22790</c:v>
                </c:pt>
                <c:pt idx="330">
                  <c:v>22791</c:v>
                </c:pt>
                <c:pt idx="331">
                  <c:v>22792</c:v>
                </c:pt>
                <c:pt idx="332">
                  <c:v>22793</c:v>
                </c:pt>
                <c:pt idx="333">
                  <c:v>22794</c:v>
                </c:pt>
                <c:pt idx="334">
                  <c:v>22795</c:v>
                </c:pt>
                <c:pt idx="335">
                  <c:v>22796</c:v>
                </c:pt>
                <c:pt idx="336">
                  <c:v>22797</c:v>
                </c:pt>
                <c:pt idx="337">
                  <c:v>22798</c:v>
                </c:pt>
                <c:pt idx="338">
                  <c:v>22799</c:v>
                </c:pt>
                <c:pt idx="339">
                  <c:v>22800</c:v>
                </c:pt>
                <c:pt idx="340">
                  <c:v>22801</c:v>
                </c:pt>
                <c:pt idx="341">
                  <c:v>22802</c:v>
                </c:pt>
                <c:pt idx="342">
                  <c:v>22803</c:v>
                </c:pt>
                <c:pt idx="343">
                  <c:v>22804</c:v>
                </c:pt>
                <c:pt idx="344">
                  <c:v>22805</c:v>
                </c:pt>
                <c:pt idx="345">
                  <c:v>22806</c:v>
                </c:pt>
                <c:pt idx="346">
                  <c:v>22807</c:v>
                </c:pt>
                <c:pt idx="347">
                  <c:v>22808</c:v>
                </c:pt>
                <c:pt idx="348">
                  <c:v>22809</c:v>
                </c:pt>
                <c:pt idx="349">
                  <c:v>22810</c:v>
                </c:pt>
                <c:pt idx="350">
                  <c:v>22811</c:v>
                </c:pt>
                <c:pt idx="351">
                  <c:v>22812</c:v>
                </c:pt>
                <c:pt idx="352">
                  <c:v>22813</c:v>
                </c:pt>
                <c:pt idx="353">
                  <c:v>22814</c:v>
                </c:pt>
                <c:pt idx="354">
                  <c:v>22815</c:v>
                </c:pt>
                <c:pt idx="355">
                  <c:v>22816</c:v>
                </c:pt>
                <c:pt idx="356">
                  <c:v>22817</c:v>
                </c:pt>
                <c:pt idx="357">
                  <c:v>22818</c:v>
                </c:pt>
                <c:pt idx="358">
                  <c:v>22819</c:v>
                </c:pt>
                <c:pt idx="359">
                  <c:v>22820</c:v>
                </c:pt>
                <c:pt idx="360">
                  <c:v>22821</c:v>
                </c:pt>
                <c:pt idx="361">
                  <c:v>22822</c:v>
                </c:pt>
                <c:pt idx="362">
                  <c:v>22823</c:v>
                </c:pt>
                <c:pt idx="363">
                  <c:v>22824</c:v>
                </c:pt>
                <c:pt idx="364">
                  <c:v>22825</c:v>
                </c:pt>
                <c:pt idx="365">
                  <c:v>22826</c:v>
                </c:pt>
                <c:pt idx="366">
                  <c:v>22827</c:v>
                </c:pt>
                <c:pt idx="367">
                  <c:v>22828</c:v>
                </c:pt>
                <c:pt idx="368">
                  <c:v>22829</c:v>
                </c:pt>
                <c:pt idx="369">
                  <c:v>22830</c:v>
                </c:pt>
                <c:pt idx="370">
                  <c:v>22831</c:v>
                </c:pt>
                <c:pt idx="371">
                  <c:v>22832</c:v>
                </c:pt>
                <c:pt idx="372">
                  <c:v>22833</c:v>
                </c:pt>
                <c:pt idx="373">
                  <c:v>22834</c:v>
                </c:pt>
                <c:pt idx="374">
                  <c:v>22835</c:v>
                </c:pt>
                <c:pt idx="375">
                  <c:v>22836</c:v>
                </c:pt>
                <c:pt idx="376">
                  <c:v>22837</c:v>
                </c:pt>
                <c:pt idx="377">
                  <c:v>22838</c:v>
                </c:pt>
                <c:pt idx="378">
                  <c:v>22839</c:v>
                </c:pt>
                <c:pt idx="379">
                  <c:v>22840</c:v>
                </c:pt>
                <c:pt idx="380">
                  <c:v>22841</c:v>
                </c:pt>
                <c:pt idx="381">
                  <c:v>22842</c:v>
                </c:pt>
                <c:pt idx="382">
                  <c:v>22843</c:v>
                </c:pt>
                <c:pt idx="383">
                  <c:v>22844</c:v>
                </c:pt>
                <c:pt idx="384">
                  <c:v>22845</c:v>
                </c:pt>
                <c:pt idx="385">
                  <c:v>22846</c:v>
                </c:pt>
                <c:pt idx="386">
                  <c:v>22847</c:v>
                </c:pt>
                <c:pt idx="387">
                  <c:v>22848</c:v>
                </c:pt>
                <c:pt idx="388">
                  <c:v>22849</c:v>
                </c:pt>
                <c:pt idx="389">
                  <c:v>22850</c:v>
                </c:pt>
                <c:pt idx="390">
                  <c:v>22851</c:v>
                </c:pt>
                <c:pt idx="391">
                  <c:v>22852</c:v>
                </c:pt>
                <c:pt idx="392">
                  <c:v>22853</c:v>
                </c:pt>
                <c:pt idx="393">
                  <c:v>22854</c:v>
                </c:pt>
                <c:pt idx="394">
                  <c:v>22855</c:v>
                </c:pt>
                <c:pt idx="395">
                  <c:v>22856</c:v>
                </c:pt>
                <c:pt idx="396">
                  <c:v>22857</c:v>
                </c:pt>
                <c:pt idx="397">
                  <c:v>22858</c:v>
                </c:pt>
                <c:pt idx="398">
                  <c:v>22859</c:v>
                </c:pt>
                <c:pt idx="399">
                  <c:v>22860</c:v>
                </c:pt>
                <c:pt idx="400">
                  <c:v>22861</c:v>
                </c:pt>
                <c:pt idx="401">
                  <c:v>22862</c:v>
                </c:pt>
                <c:pt idx="402">
                  <c:v>22863</c:v>
                </c:pt>
                <c:pt idx="403">
                  <c:v>22864</c:v>
                </c:pt>
                <c:pt idx="404">
                  <c:v>22865</c:v>
                </c:pt>
                <c:pt idx="405">
                  <c:v>22866</c:v>
                </c:pt>
                <c:pt idx="406">
                  <c:v>22867</c:v>
                </c:pt>
                <c:pt idx="407">
                  <c:v>22868</c:v>
                </c:pt>
                <c:pt idx="408">
                  <c:v>22869</c:v>
                </c:pt>
                <c:pt idx="409">
                  <c:v>22870</c:v>
                </c:pt>
                <c:pt idx="410">
                  <c:v>22871</c:v>
                </c:pt>
                <c:pt idx="411">
                  <c:v>22872</c:v>
                </c:pt>
                <c:pt idx="412">
                  <c:v>22873</c:v>
                </c:pt>
                <c:pt idx="413">
                  <c:v>22874</c:v>
                </c:pt>
                <c:pt idx="414">
                  <c:v>22875</c:v>
                </c:pt>
                <c:pt idx="415">
                  <c:v>22876</c:v>
                </c:pt>
                <c:pt idx="416">
                  <c:v>22877</c:v>
                </c:pt>
                <c:pt idx="417">
                  <c:v>22878</c:v>
                </c:pt>
                <c:pt idx="418">
                  <c:v>22879</c:v>
                </c:pt>
                <c:pt idx="419">
                  <c:v>22880</c:v>
                </c:pt>
                <c:pt idx="420">
                  <c:v>22881</c:v>
                </c:pt>
                <c:pt idx="421">
                  <c:v>22882</c:v>
                </c:pt>
                <c:pt idx="422">
                  <c:v>22883</c:v>
                </c:pt>
                <c:pt idx="423">
                  <c:v>22884</c:v>
                </c:pt>
                <c:pt idx="424">
                  <c:v>22885</c:v>
                </c:pt>
                <c:pt idx="425">
                  <c:v>22886</c:v>
                </c:pt>
                <c:pt idx="426">
                  <c:v>22887</c:v>
                </c:pt>
                <c:pt idx="427">
                  <c:v>22888</c:v>
                </c:pt>
                <c:pt idx="428">
                  <c:v>22889</c:v>
                </c:pt>
                <c:pt idx="429">
                  <c:v>22890</c:v>
                </c:pt>
                <c:pt idx="430">
                  <c:v>22891</c:v>
                </c:pt>
                <c:pt idx="431">
                  <c:v>22892</c:v>
                </c:pt>
                <c:pt idx="432">
                  <c:v>22893</c:v>
                </c:pt>
                <c:pt idx="433">
                  <c:v>22894</c:v>
                </c:pt>
                <c:pt idx="434">
                  <c:v>22895</c:v>
                </c:pt>
                <c:pt idx="435">
                  <c:v>22896</c:v>
                </c:pt>
                <c:pt idx="436">
                  <c:v>22897</c:v>
                </c:pt>
                <c:pt idx="437">
                  <c:v>22898</c:v>
                </c:pt>
                <c:pt idx="438">
                  <c:v>22899</c:v>
                </c:pt>
                <c:pt idx="439">
                  <c:v>22900</c:v>
                </c:pt>
                <c:pt idx="440">
                  <c:v>22901</c:v>
                </c:pt>
                <c:pt idx="441">
                  <c:v>22902</c:v>
                </c:pt>
                <c:pt idx="442">
                  <c:v>22903</c:v>
                </c:pt>
                <c:pt idx="443">
                  <c:v>22904</c:v>
                </c:pt>
                <c:pt idx="444">
                  <c:v>22905</c:v>
                </c:pt>
                <c:pt idx="445">
                  <c:v>22906</c:v>
                </c:pt>
                <c:pt idx="446">
                  <c:v>22907</c:v>
                </c:pt>
                <c:pt idx="447">
                  <c:v>22908</c:v>
                </c:pt>
                <c:pt idx="448">
                  <c:v>22909</c:v>
                </c:pt>
                <c:pt idx="449">
                  <c:v>22910</c:v>
                </c:pt>
                <c:pt idx="450">
                  <c:v>22911</c:v>
                </c:pt>
                <c:pt idx="451">
                  <c:v>22912</c:v>
                </c:pt>
                <c:pt idx="452">
                  <c:v>22913</c:v>
                </c:pt>
                <c:pt idx="453">
                  <c:v>22914</c:v>
                </c:pt>
                <c:pt idx="454">
                  <c:v>22915</c:v>
                </c:pt>
                <c:pt idx="455">
                  <c:v>22916</c:v>
                </c:pt>
                <c:pt idx="456">
                  <c:v>22917</c:v>
                </c:pt>
                <c:pt idx="457">
                  <c:v>22918</c:v>
                </c:pt>
                <c:pt idx="458">
                  <c:v>22919</c:v>
                </c:pt>
                <c:pt idx="459">
                  <c:v>23132</c:v>
                </c:pt>
                <c:pt idx="460">
                  <c:v>23133</c:v>
                </c:pt>
                <c:pt idx="461">
                  <c:v>23134</c:v>
                </c:pt>
                <c:pt idx="462">
                  <c:v>23135</c:v>
                </c:pt>
                <c:pt idx="463">
                  <c:v>23136</c:v>
                </c:pt>
                <c:pt idx="464">
                  <c:v>23137</c:v>
                </c:pt>
                <c:pt idx="465">
                  <c:v>23138</c:v>
                </c:pt>
                <c:pt idx="466">
                  <c:v>23139</c:v>
                </c:pt>
                <c:pt idx="467">
                  <c:v>23140</c:v>
                </c:pt>
                <c:pt idx="468">
                  <c:v>23141</c:v>
                </c:pt>
                <c:pt idx="469">
                  <c:v>23142</c:v>
                </c:pt>
                <c:pt idx="470">
                  <c:v>23143</c:v>
                </c:pt>
                <c:pt idx="471">
                  <c:v>23144</c:v>
                </c:pt>
                <c:pt idx="472">
                  <c:v>23145</c:v>
                </c:pt>
                <c:pt idx="473">
                  <c:v>23146</c:v>
                </c:pt>
                <c:pt idx="474">
                  <c:v>23147</c:v>
                </c:pt>
                <c:pt idx="475">
                  <c:v>23148</c:v>
                </c:pt>
                <c:pt idx="476">
                  <c:v>23149</c:v>
                </c:pt>
                <c:pt idx="477">
                  <c:v>23150</c:v>
                </c:pt>
                <c:pt idx="478">
                  <c:v>23151</c:v>
                </c:pt>
                <c:pt idx="479">
                  <c:v>23152</c:v>
                </c:pt>
                <c:pt idx="480">
                  <c:v>23153</c:v>
                </c:pt>
                <c:pt idx="481">
                  <c:v>23154</c:v>
                </c:pt>
                <c:pt idx="482">
                  <c:v>23155</c:v>
                </c:pt>
                <c:pt idx="483">
                  <c:v>23156</c:v>
                </c:pt>
                <c:pt idx="484">
                  <c:v>23157</c:v>
                </c:pt>
                <c:pt idx="485">
                  <c:v>23158</c:v>
                </c:pt>
                <c:pt idx="486">
                  <c:v>23159</c:v>
                </c:pt>
                <c:pt idx="487">
                  <c:v>23160</c:v>
                </c:pt>
                <c:pt idx="488">
                  <c:v>23161</c:v>
                </c:pt>
                <c:pt idx="489">
                  <c:v>23162</c:v>
                </c:pt>
                <c:pt idx="490">
                  <c:v>23163</c:v>
                </c:pt>
                <c:pt idx="491">
                  <c:v>23164</c:v>
                </c:pt>
                <c:pt idx="492">
                  <c:v>23165</c:v>
                </c:pt>
                <c:pt idx="493">
                  <c:v>23166</c:v>
                </c:pt>
                <c:pt idx="494">
                  <c:v>23167</c:v>
                </c:pt>
                <c:pt idx="495">
                  <c:v>23168</c:v>
                </c:pt>
                <c:pt idx="496">
                  <c:v>23169</c:v>
                </c:pt>
                <c:pt idx="497">
                  <c:v>23170</c:v>
                </c:pt>
                <c:pt idx="498">
                  <c:v>23171</c:v>
                </c:pt>
                <c:pt idx="499">
                  <c:v>23172</c:v>
                </c:pt>
                <c:pt idx="500">
                  <c:v>23173</c:v>
                </c:pt>
                <c:pt idx="501">
                  <c:v>23174</c:v>
                </c:pt>
                <c:pt idx="502">
                  <c:v>23175</c:v>
                </c:pt>
                <c:pt idx="503">
                  <c:v>23176</c:v>
                </c:pt>
                <c:pt idx="504">
                  <c:v>23177</c:v>
                </c:pt>
                <c:pt idx="505">
                  <c:v>23178</c:v>
                </c:pt>
                <c:pt idx="506">
                  <c:v>23179</c:v>
                </c:pt>
                <c:pt idx="507">
                  <c:v>23180</c:v>
                </c:pt>
                <c:pt idx="508">
                  <c:v>23181</c:v>
                </c:pt>
                <c:pt idx="509">
                  <c:v>23182</c:v>
                </c:pt>
                <c:pt idx="510">
                  <c:v>23183</c:v>
                </c:pt>
                <c:pt idx="511">
                  <c:v>23184</c:v>
                </c:pt>
                <c:pt idx="512">
                  <c:v>23185</c:v>
                </c:pt>
                <c:pt idx="513">
                  <c:v>23186</c:v>
                </c:pt>
                <c:pt idx="514">
                  <c:v>23187</c:v>
                </c:pt>
                <c:pt idx="515">
                  <c:v>23188</c:v>
                </c:pt>
                <c:pt idx="516">
                  <c:v>23189</c:v>
                </c:pt>
                <c:pt idx="517">
                  <c:v>23190</c:v>
                </c:pt>
                <c:pt idx="518">
                  <c:v>23191</c:v>
                </c:pt>
                <c:pt idx="519">
                  <c:v>23192</c:v>
                </c:pt>
                <c:pt idx="520">
                  <c:v>23193</c:v>
                </c:pt>
                <c:pt idx="521">
                  <c:v>23194</c:v>
                </c:pt>
                <c:pt idx="522">
                  <c:v>23195</c:v>
                </c:pt>
                <c:pt idx="523">
                  <c:v>23196</c:v>
                </c:pt>
                <c:pt idx="524">
                  <c:v>23197</c:v>
                </c:pt>
                <c:pt idx="525">
                  <c:v>23198</c:v>
                </c:pt>
                <c:pt idx="526">
                  <c:v>23199</c:v>
                </c:pt>
                <c:pt idx="527">
                  <c:v>23200</c:v>
                </c:pt>
                <c:pt idx="528">
                  <c:v>23201</c:v>
                </c:pt>
                <c:pt idx="529">
                  <c:v>23202</c:v>
                </c:pt>
                <c:pt idx="530">
                  <c:v>23203</c:v>
                </c:pt>
                <c:pt idx="531">
                  <c:v>23204</c:v>
                </c:pt>
                <c:pt idx="532">
                  <c:v>23205</c:v>
                </c:pt>
                <c:pt idx="533">
                  <c:v>23206</c:v>
                </c:pt>
                <c:pt idx="534">
                  <c:v>23207</c:v>
                </c:pt>
                <c:pt idx="535">
                  <c:v>23208</c:v>
                </c:pt>
                <c:pt idx="536">
                  <c:v>23209</c:v>
                </c:pt>
                <c:pt idx="537">
                  <c:v>23210</c:v>
                </c:pt>
                <c:pt idx="538">
                  <c:v>23211</c:v>
                </c:pt>
                <c:pt idx="539">
                  <c:v>23212</c:v>
                </c:pt>
                <c:pt idx="540">
                  <c:v>23213</c:v>
                </c:pt>
                <c:pt idx="541">
                  <c:v>23214</c:v>
                </c:pt>
                <c:pt idx="542">
                  <c:v>23215</c:v>
                </c:pt>
                <c:pt idx="543">
                  <c:v>23216</c:v>
                </c:pt>
                <c:pt idx="544">
                  <c:v>23217</c:v>
                </c:pt>
                <c:pt idx="545">
                  <c:v>23218</c:v>
                </c:pt>
                <c:pt idx="546">
                  <c:v>23219</c:v>
                </c:pt>
                <c:pt idx="547">
                  <c:v>23220</c:v>
                </c:pt>
                <c:pt idx="548">
                  <c:v>23221</c:v>
                </c:pt>
                <c:pt idx="549">
                  <c:v>23222</c:v>
                </c:pt>
                <c:pt idx="550">
                  <c:v>23223</c:v>
                </c:pt>
                <c:pt idx="551">
                  <c:v>23224</c:v>
                </c:pt>
                <c:pt idx="552">
                  <c:v>23225</c:v>
                </c:pt>
                <c:pt idx="553">
                  <c:v>23226</c:v>
                </c:pt>
                <c:pt idx="554">
                  <c:v>23227</c:v>
                </c:pt>
                <c:pt idx="555">
                  <c:v>23228</c:v>
                </c:pt>
                <c:pt idx="556">
                  <c:v>23229</c:v>
                </c:pt>
                <c:pt idx="557">
                  <c:v>23230</c:v>
                </c:pt>
                <c:pt idx="558">
                  <c:v>23231</c:v>
                </c:pt>
                <c:pt idx="559">
                  <c:v>23232</c:v>
                </c:pt>
                <c:pt idx="560">
                  <c:v>23233</c:v>
                </c:pt>
                <c:pt idx="561">
                  <c:v>23234</c:v>
                </c:pt>
                <c:pt idx="562">
                  <c:v>23235</c:v>
                </c:pt>
                <c:pt idx="563">
                  <c:v>23236</c:v>
                </c:pt>
                <c:pt idx="564">
                  <c:v>23237</c:v>
                </c:pt>
                <c:pt idx="565">
                  <c:v>23238</c:v>
                </c:pt>
                <c:pt idx="566">
                  <c:v>23239</c:v>
                </c:pt>
                <c:pt idx="567">
                  <c:v>23240</c:v>
                </c:pt>
                <c:pt idx="568">
                  <c:v>23241</c:v>
                </c:pt>
                <c:pt idx="569">
                  <c:v>23242</c:v>
                </c:pt>
                <c:pt idx="570">
                  <c:v>23243</c:v>
                </c:pt>
                <c:pt idx="571">
                  <c:v>23244</c:v>
                </c:pt>
                <c:pt idx="572">
                  <c:v>23245</c:v>
                </c:pt>
                <c:pt idx="573">
                  <c:v>23246</c:v>
                </c:pt>
                <c:pt idx="574">
                  <c:v>23247</c:v>
                </c:pt>
                <c:pt idx="575">
                  <c:v>23248</c:v>
                </c:pt>
                <c:pt idx="576">
                  <c:v>23249</c:v>
                </c:pt>
                <c:pt idx="577">
                  <c:v>23250</c:v>
                </c:pt>
                <c:pt idx="578">
                  <c:v>23251</c:v>
                </c:pt>
                <c:pt idx="579">
                  <c:v>23252</c:v>
                </c:pt>
                <c:pt idx="580">
                  <c:v>23253</c:v>
                </c:pt>
                <c:pt idx="581">
                  <c:v>23254</c:v>
                </c:pt>
                <c:pt idx="582">
                  <c:v>23255</c:v>
                </c:pt>
                <c:pt idx="583">
                  <c:v>23256</c:v>
                </c:pt>
                <c:pt idx="584">
                  <c:v>23257</c:v>
                </c:pt>
                <c:pt idx="585">
                  <c:v>23258</c:v>
                </c:pt>
                <c:pt idx="586">
                  <c:v>23259</c:v>
                </c:pt>
                <c:pt idx="587">
                  <c:v>23260</c:v>
                </c:pt>
                <c:pt idx="588">
                  <c:v>23261</c:v>
                </c:pt>
                <c:pt idx="589">
                  <c:v>23262</c:v>
                </c:pt>
                <c:pt idx="590">
                  <c:v>23263</c:v>
                </c:pt>
                <c:pt idx="591">
                  <c:v>23264</c:v>
                </c:pt>
                <c:pt idx="592">
                  <c:v>23265</c:v>
                </c:pt>
                <c:pt idx="593">
                  <c:v>23266</c:v>
                </c:pt>
                <c:pt idx="594">
                  <c:v>23267</c:v>
                </c:pt>
                <c:pt idx="595">
                  <c:v>23268</c:v>
                </c:pt>
                <c:pt idx="596">
                  <c:v>23269</c:v>
                </c:pt>
                <c:pt idx="597">
                  <c:v>23270</c:v>
                </c:pt>
                <c:pt idx="598">
                  <c:v>23271</c:v>
                </c:pt>
                <c:pt idx="599">
                  <c:v>23272</c:v>
                </c:pt>
                <c:pt idx="600">
                  <c:v>23273</c:v>
                </c:pt>
                <c:pt idx="601">
                  <c:v>23274</c:v>
                </c:pt>
                <c:pt idx="602">
                  <c:v>23275</c:v>
                </c:pt>
                <c:pt idx="603">
                  <c:v>23276</c:v>
                </c:pt>
                <c:pt idx="604">
                  <c:v>23277</c:v>
                </c:pt>
                <c:pt idx="605">
                  <c:v>23278</c:v>
                </c:pt>
                <c:pt idx="606">
                  <c:v>23279</c:v>
                </c:pt>
                <c:pt idx="607">
                  <c:v>23280</c:v>
                </c:pt>
                <c:pt idx="608">
                  <c:v>23281</c:v>
                </c:pt>
                <c:pt idx="609">
                  <c:v>23282</c:v>
                </c:pt>
                <c:pt idx="610">
                  <c:v>23283</c:v>
                </c:pt>
                <c:pt idx="611">
                  <c:v>23284</c:v>
                </c:pt>
                <c:pt idx="612">
                  <c:v>23498</c:v>
                </c:pt>
                <c:pt idx="613">
                  <c:v>23499</c:v>
                </c:pt>
                <c:pt idx="614">
                  <c:v>23500</c:v>
                </c:pt>
                <c:pt idx="615">
                  <c:v>23501</c:v>
                </c:pt>
                <c:pt idx="616">
                  <c:v>23502</c:v>
                </c:pt>
                <c:pt idx="617">
                  <c:v>23503</c:v>
                </c:pt>
                <c:pt idx="618">
                  <c:v>23504</c:v>
                </c:pt>
                <c:pt idx="619">
                  <c:v>23505</c:v>
                </c:pt>
                <c:pt idx="620">
                  <c:v>23506</c:v>
                </c:pt>
                <c:pt idx="621">
                  <c:v>23507</c:v>
                </c:pt>
                <c:pt idx="622">
                  <c:v>23508</c:v>
                </c:pt>
                <c:pt idx="623">
                  <c:v>23509</c:v>
                </c:pt>
                <c:pt idx="624">
                  <c:v>23510</c:v>
                </c:pt>
                <c:pt idx="625">
                  <c:v>23511</c:v>
                </c:pt>
                <c:pt idx="626">
                  <c:v>23512</c:v>
                </c:pt>
                <c:pt idx="627">
                  <c:v>23513</c:v>
                </c:pt>
                <c:pt idx="628">
                  <c:v>23514</c:v>
                </c:pt>
                <c:pt idx="629">
                  <c:v>23515</c:v>
                </c:pt>
                <c:pt idx="630">
                  <c:v>23516</c:v>
                </c:pt>
                <c:pt idx="631">
                  <c:v>23517</c:v>
                </c:pt>
                <c:pt idx="632">
                  <c:v>23518</c:v>
                </c:pt>
                <c:pt idx="633">
                  <c:v>23519</c:v>
                </c:pt>
                <c:pt idx="634">
                  <c:v>23520</c:v>
                </c:pt>
                <c:pt idx="635">
                  <c:v>23521</c:v>
                </c:pt>
                <c:pt idx="636">
                  <c:v>23522</c:v>
                </c:pt>
                <c:pt idx="637">
                  <c:v>23523</c:v>
                </c:pt>
                <c:pt idx="638">
                  <c:v>23524</c:v>
                </c:pt>
                <c:pt idx="639">
                  <c:v>23525</c:v>
                </c:pt>
                <c:pt idx="640">
                  <c:v>23526</c:v>
                </c:pt>
                <c:pt idx="641">
                  <c:v>23527</c:v>
                </c:pt>
                <c:pt idx="642">
                  <c:v>23528</c:v>
                </c:pt>
                <c:pt idx="643">
                  <c:v>23529</c:v>
                </c:pt>
                <c:pt idx="644">
                  <c:v>23530</c:v>
                </c:pt>
                <c:pt idx="645">
                  <c:v>23531</c:v>
                </c:pt>
                <c:pt idx="646">
                  <c:v>23532</c:v>
                </c:pt>
                <c:pt idx="647">
                  <c:v>23533</c:v>
                </c:pt>
                <c:pt idx="648">
                  <c:v>23534</c:v>
                </c:pt>
                <c:pt idx="649">
                  <c:v>23535</c:v>
                </c:pt>
                <c:pt idx="650">
                  <c:v>23536</c:v>
                </c:pt>
                <c:pt idx="651">
                  <c:v>23537</c:v>
                </c:pt>
                <c:pt idx="652">
                  <c:v>23538</c:v>
                </c:pt>
                <c:pt idx="653">
                  <c:v>23539</c:v>
                </c:pt>
                <c:pt idx="654">
                  <c:v>23540</c:v>
                </c:pt>
                <c:pt idx="655">
                  <c:v>23541</c:v>
                </c:pt>
                <c:pt idx="656">
                  <c:v>23542</c:v>
                </c:pt>
                <c:pt idx="657">
                  <c:v>23543</c:v>
                </c:pt>
                <c:pt idx="658">
                  <c:v>23544</c:v>
                </c:pt>
                <c:pt idx="659">
                  <c:v>23545</c:v>
                </c:pt>
                <c:pt idx="660">
                  <c:v>23546</c:v>
                </c:pt>
                <c:pt idx="661">
                  <c:v>23547</c:v>
                </c:pt>
                <c:pt idx="662">
                  <c:v>23548</c:v>
                </c:pt>
                <c:pt idx="663">
                  <c:v>23549</c:v>
                </c:pt>
                <c:pt idx="664">
                  <c:v>23550</c:v>
                </c:pt>
                <c:pt idx="665">
                  <c:v>23551</c:v>
                </c:pt>
                <c:pt idx="666">
                  <c:v>23552</c:v>
                </c:pt>
                <c:pt idx="667">
                  <c:v>23553</c:v>
                </c:pt>
                <c:pt idx="668">
                  <c:v>23554</c:v>
                </c:pt>
                <c:pt idx="669">
                  <c:v>23555</c:v>
                </c:pt>
                <c:pt idx="670">
                  <c:v>23556</c:v>
                </c:pt>
                <c:pt idx="671">
                  <c:v>23557</c:v>
                </c:pt>
                <c:pt idx="672">
                  <c:v>23558</c:v>
                </c:pt>
                <c:pt idx="673">
                  <c:v>23559</c:v>
                </c:pt>
                <c:pt idx="674">
                  <c:v>23560</c:v>
                </c:pt>
                <c:pt idx="675">
                  <c:v>23561</c:v>
                </c:pt>
                <c:pt idx="676">
                  <c:v>23562</c:v>
                </c:pt>
                <c:pt idx="677">
                  <c:v>23563</c:v>
                </c:pt>
                <c:pt idx="678">
                  <c:v>23564</c:v>
                </c:pt>
                <c:pt idx="679">
                  <c:v>23565</c:v>
                </c:pt>
                <c:pt idx="680">
                  <c:v>23566</c:v>
                </c:pt>
                <c:pt idx="681">
                  <c:v>23567</c:v>
                </c:pt>
                <c:pt idx="682">
                  <c:v>23568</c:v>
                </c:pt>
                <c:pt idx="683">
                  <c:v>23569</c:v>
                </c:pt>
                <c:pt idx="684">
                  <c:v>23570</c:v>
                </c:pt>
                <c:pt idx="685">
                  <c:v>23571</c:v>
                </c:pt>
                <c:pt idx="686">
                  <c:v>23572</c:v>
                </c:pt>
                <c:pt idx="687">
                  <c:v>23573</c:v>
                </c:pt>
                <c:pt idx="688">
                  <c:v>23574</c:v>
                </c:pt>
                <c:pt idx="689">
                  <c:v>23575</c:v>
                </c:pt>
                <c:pt idx="690">
                  <c:v>23576</c:v>
                </c:pt>
                <c:pt idx="691">
                  <c:v>23577</c:v>
                </c:pt>
                <c:pt idx="692">
                  <c:v>23578</c:v>
                </c:pt>
                <c:pt idx="693">
                  <c:v>23579</c:v>
                </c:pt>
                <c:pt idx="694">
                  <c:v>23580</c:v>
                </c:pt>
                <c:pt idx="695">
                  <c:v>23581</c:v>
                </c:pt>
                <c:pt idx="696">
                  <c:v>23582</c:v>
                </c:pt>
                <c:pt idx="697">
                  <c:v>23583</c:v>
                </c:pt>
                <c:pt idx="698">
                  <c:v>23584</c:v>
                </c:pt>
                <c:pt idx="699">
                  <c:v>23585</c:v>
                </c:pt>
                <c:pt idx="700">
                  <c:v>23586</c:v>
                </c:pt>
                <c:pt idx="701">
                  <c:v>23587</c:v>
                </c:pt>
                <c:pt idx="702">
                  <c:v>23588</c:v>
                </c:pt>
                <c:pt idx="703">
                  <c:v>23589</c:v>
                </c:pt>
                <c:pt idx="704">
                  <c:v>23590</c:v>
                </c:pt>
                <c:pt idx="705">
                  <c:v>23591</c:v>
                </c:pt>
                <c:pt idx="706">
                  <c:v>23592</c:v>
                </c:pt>
                <c:pt idx="707">
                  <c:v>23593</c:v>
                </c:pt>
                <c:pt idx="708">
                  <c:v>23594</c:v>
                </c:pt>
                <c:pt idx="709">
                  <c:v>23595</c:v>
                </c:pt>
                <c:pt idx="710">
                  <c:v>23596</c:v>
                </c:pt>
                <c:pt idx="711">
                  <c:v>23597</c:v>
                </c:pt>
                <c:pt idx="712">
                  <c:v>23598</c:v>
                </c:pt>
                <c:pt idx="713">
                  <c:v>23599</c:v>
                </c:pt>
                <c:pt idx="714">
                  <c:v>23600</c:v>
                </c:pt>
                <c:pt idx="715">
                  <c:v>23601</c:v>
                </c:pt>
                <c:pt idx="716">
                  <c:v>23602</c:v>
                </c:pt>
                <c:pt idx="717">
                  <c:v>23603</c:v>
                </c:pt>
                <c:pt idx="718">
                  <c:v>23604</c:v>
                </c:pt>
                <c:pt idx="719">
                  <c:v>23605</c:v>
                </c:pt>
                <c:pt idx="720">
                  <c:v>23606</c:v>
                </c:pt>
                <c:pt idx="721">
                  <c:v>23607</c:v>
                </c:pt>
                <c:pt idx="722">
                  <c:v>23608</c:v>
                </c:pt>
                <c:pt idx="723">
                  <c:v>23609</c:v>
                </c:pt>
                <c:pt idx="724">
                  <c:v>23610</c:v>
                </c:pt>
                <c:pt idx="725">
                  <c:v>23611</c:v>
                </c:pt>
                <c:pt idx="726">
                  <c:v>23612</c:v>
                </c:pt>
                <c:pt idx="727">
                  <c:v>23613</c:v>
                </c:pt>
                <c:pt idx="728">
                  <c:v>23614</c:v>
                </c:pt>
                <c:pt idx="729">
                  <c:v>23615</c:v>
                </c:pt>
                <c:pt idx="730">
                  <c:v>23616</c:v>
                </c:pt>
                <c:pt idx="731">
                  <c:v>23617</c:v>
                </c:pt>
                <c:pt idx="732">
                  <c:v>23618</c:v>
                </c:pt>
                <c:pt idx="733">
                  <c:v>23619</c:v>
                </c:pt>
                <c:pt idx="734">
                  <c:v>23620</c:v>
                </c:pt>
                <c:pt idx="735">
                  <c:v>23621</c:v>
                </c:pt>
                <c:pt idx="736">
                  <c:v>23622</c:v>
                </c:pt>
                <c:pt idx="737">
                  <c:v>23623</c:v>
                </c:pt>
                <c:pt idx="738">
                  <c:v>23624</c:v>
                </c:pt>
                <c:pt idx="739">
                  <c:v>23625</c:v>
                </c:pt>
                <c:pt idx="740">
                  <c:v>23626</c:v>
                </c:pt>
                <c:pt idx="741">
                  <c:v>23627</c:v>
                </c:pt>
                <c:pt idx="742">
                  <c:v>23628</c:v>
                </c:pt>
                <c:pt idx="743">
                  <c:v>23629</c:v>
                </c:pt>
                <c:pt idx="744">
                  <c:v>23630</c:v>
                </c:pt>
                <c:pt idx="745">
                  <c:v>23631</c:v>
                </c:pt>
                <c:pt idx="746">
                  <c:v>23632</c:v>
                </c:pt>
                <c:pt idx="747">
                  <c:v>23633</c:v>
                </c:pt>
                <c:pt idx="748">
                  <c:v>23634</c:v>
                </c:pt>
                <c:pt idx="749">
                  <c:v>23635</c:v>
                </c:pt>
                <c:pt idx="750">
                  <c:v>23636</c:v>
                </c:pt>
                <c:pt idx="751">
                  <c:v>23637</c:v>
                </c:pt>
                <c:pt idx="752">
                  <c:v>23638</c:v>
                </c:pt>
                <c:pt idx="753">
                  <c:v>23639</c:v>
                </c:pt>
                <c:pt idx="754">
                  <c:v>23640</c:v>
                </c:pt>
                <c:pt idx="755">
                  <c:v>23641</c:v>
                </c:pt>
                <c:pt idx="756">
                  <c:v>23642</c:v>
                </c:pt>
                <c:pt idx="757">
                  <c:v>23643</c:v>
                </c:pt>
                <c:pt idx="758">
                  <c:v>23644</c:v>
                </c:pt>
                <c:pt idx="759">
                  <c:v>23645</c:v>
                </c:pt>
                <c:pt idx="760">
                  <c:v>23646</c:v>
                </c:pt>
                <c:pt idx="761">
                  <c:v>23647</c:v>
                </c:pt>
                <c:pt idx="762">
                  <c:v>23648</c:v>
                </c:pt>
                <c:pt idx="763">
                  <c:v>23649</c:v>
                </c:pt>
                <c:pt idx="764">
                  <c:v>23650</c:v>
                </c:pt>
                <c:pt idx="765">
                  <c:v>23863</c:v>
                </c:pt>
                <c:pt idx="766">
                  <c:v>23864</c:v>
                </c:pt>
                <c:pt idx="767">
                  <c:v>23865</c:v>
                </c:pt>
                <c:pt idx="768">
                  <c:v>23866</c:v>
                </c:pt>
                <c:pt idx="769">
                  <c:v>23867</c:v>
                </c:pt>
                <c:pt idx="770">
                  <c:v>23868</c:v>
                </c:pt>
                <c:pt idx="771">
                  <c:v>23869</c:v>
                </c:pt>
                <c:pt idx="772">
                  <c:v>23870</c:v>
                </c:pt>
                <c:pt idx="773">
                  <c:v>23871</c:v>
                </c:pt>
                <c:pt idx="774">
                  <c:v>23872</c:v>
                </c:pt>
                <c:pt idx="775">
                  <c:v>23873</c:v>
                </c:pt>
                <c:pt idx="776">
                  <c:v>23874</c:v>
                </c:pt>
                <c:pt idx="777">
                  <c:v>23875</c:v>
                </c:pt>
                <c:pt idx="778">
                  <c:v>23876</c:v>
                </c:pt>
                <c:pt idx="779">
                  <c:v>23877</c:v>
                </c:pt>
                <c:pt idx="780">
                  <c:v>23878</c:v>
                </c:pt>
                <c:pt idx="781">
                  <c:v>23879</c:v>
                </c:pt>
                <c:pt idx="782">
                  <c:v>23880</c:v>
                </c:pt>
                <c:pt idx="783">
                  <c:v>23881</c:v>
                </c:pt>
                <c:pt idx="784">
                  <c:v>23882</c:v>
                </c:pt>
                <c:pt idx="785">
                  <c:v>23883</c:v>
                </c:pt>
                <c:pt idx="786">
                  <c:v>23884</c:v>
                </c:pt>
                <c:pt idx="787">
                  <c:v>23885</c:v>
                </c:pt>
                <c:pt idx="788">
                  <c:v>23886</c:v>
                </c:pt>
                <c:pt idx="789">
                  <c:v>23887</c:v>
                </c:pt>
                <c:pt idx="790">
                  <c:v>23888</c:v>
                </c:pt>
                <c:pt idx="791">
                  <c:v>23889</c:v>
                </c:pt>
                <c:pt idx="792">
                  <c:v>23890</c:v>
                </c:pt>
                <c:pt idx="793">
                  <c:v>23891</c:v>
                </c:pt>
                <c:pt idx="794">
                  <c:v>23892</c:v>
                </c:pt>
                <c:pt idx="795">
                  <c:v>23893</c:v>
                </c:pt>
                <c:pt idx="796">
                  <c:v>23894</c:v>
                </c:pt>
                <c:pt idx="797">
                  <c:v>23895</c:v>
                </c:pt>
                <c:pt idx="798">
                  <c:v>23896</c:v>
                </c:pt>
                <c:pt idx="799">
                  <c:v>23897</c:v>
                </c:pt>
                <c:pt idx="800">
                  <c:v>23898</c:v>
                </c:pt>
                <c:pt idx="801">
                  <c:v>23899</c:v>
                </c:pt>
                <c:pt idx="802">
                  <c:v>23900</c:v>
                </c:pt>
                <c:pt idx="803">
                  <c:v>23901</c:v>
                </c:pt>
                <c:pt idx="804">
                  <c:v>23902</c:v>
                </c:pt>
                <c:pt idx="805">
                  <c:v>23903</c:v>
                </c:pt>
                <c:pt idx="806">
                  <c:v>23904</c:v>
                </c:pt>
                <c:pt idx="807">
                  <c:v>23905</c:v>
                </c:pt>
                <c:pt idx="808">
                  <c:v>23906</c:v>
                </c:pt>
                <c:pt idx="809">
                  <c:v>23907</c:v>
                </c:pt>
                <c:pt idx="810">
                  <c:v>23908</c:v>
                </c:pt>
                <c:pt idx="811">
                  <c:v>23909</c:v>
                </c:pt>
                <c:pt idx="812">
                  <c:v>23910</c:v>
                </c:pt>
                <c:pt idx="813">
                  <c:v>23911</c:v>
                </c:pt>
                <c:pt idx="814">
                  <c:v>23912</c:v>
                </c:pt>
                <c:pt idx="815">
                  <c:v>23913</c:v>
                </c:pt>
                <c:pt idx="816">
                  <c:v>23914</c:v>
                </c:pt>
                <c:pt idx="817">
                  <c:v>23915</c:v>
                </c:pt>
                <c:pt idx="818">
                  <c:v>23916</c:v>
                </c:pt>
                <c:pt idx="819">
                  <c:v>23917</c:v>
                </c:pt>
                <c:pt idx="820">
                  <c:v>23918</c:v>
                </c:pt>
                <c:pt idx="821">
                  <c:v>23919</c:v>
                </c:pt>
                <c:pt idx="822">
                  <c:v>23920</c:v>
                </c:pt>
                <c:pt idx="823">
                  <c:v>23921</c:v>
                </c:pt>
                <c:pt idx="824">
                  <c:v>23922</c:v>
                </c:pt>
                <c:pt idx="825">
                  <c:v>23923</c:v>
                </c:pt>
                <c:pt idx="826">
                  <c:v>23924</c:v>
                </c:pt>
                <c:pt idx="827">
                  <c:v>23925</c:v>
                </c:pt>
                <c:pt idx="828">
                  <c:v>23926</c:v>
                </c:pt>
                <c:pt idx="829">
                  <c:v>23927</c:v>
                </c:pt>
                <c:pt idx="830">
                  <c:v>23928</c:v>
                </c:pt>
                <c:pt idx="831">
                  <c:v>23929</c:v>
                </c:pt>
                <c:pt idx="832">
                  <c:v>23930</c:v>
                </c:pt>
                <c:pt idx="833">
                  <c:v>23931</c:v>
                </c:pt>
                <c:pt idx="834">
                  <c:v>23932</c:v>
                </c:pt>
                <c:pt idx="835">
                  <c:v>23933</c:v>
                </c:pt>
                <c:pt idx="836">
                  <c:v>23934</c:v>
                </c:pt>
                <c:pt idx="837">
                  <c:v>23935</c:v>
                </c:pt>
                <c:pt idx="838">
                  <c:v>23936</c:v>
                </c:pt>
                <c:pt idx="839">
                  <c:v>23937</c:v>
                </c:pt>
                <c:pt idx="840">
                  <c:v>23938</c:v>
                </c:pt>
                <c:pt idx="841">
                  <c:v>23939</c:v>
                </c:pt>
                <c:pt idx="842">
                  <c:v>23940</c:v>
                </c:pt>
                <c:pt idx="843">
                  <c:v>23941</c:v>
                </c:pt>
                <c:pt idx="844">
                  <c:v>23942</c:v>
                </c:pt>
                <c:pt idx="845">
                  <c:v>23943</c:v>
                </c:pt>
                <c:pt idx="846">
                  <c:v>23944</c:v>
                </c:pt>
                <c:pt idx="847">
                  <c:v>23945</c:v>
                </c:pt>
                <c:pt idx="848">
                  <c:v>23946</c:v>
                </c:pt>
                <c:pt idx="849">
                  <c:v>23947</c:v>
                </c:pt>
                <c:pt idx="850">
                  <c:v>23948</c:v>
                </c:pt>
                <c:pt idx="851">
                  <c:v>23949</c:v>
                </c:pt>
                <c:pt idx="852">
                  <c:v>23950</c:v>
                </c:pt>
                <c:pt idx="853">
                  <c:v>23951</c:v>
                </c:pt>
                <c:pt idx="854">
                  <c:v>23952</c:v>
                </c:pt>
                <c:pt idx="855">
                  <c:v>23953</c:v>
                </c:pt>
                <c:pt idx="856">
                  <c:v>23954</c:v>
                </c:pt>
                <c:pt idx="857">
                  <c:v>23955</c:v>
                </c:pt>
                <c:pt idx="858">
                  <c:v>23956</c:v>
                </c:pt>
                <c:pt idx="859">
                  <c:v>23957</c:v>
                </c:pt>
                <c:pt idx="860">
                  <c:v>23958</c:v>
                </c:pt>
                <c:pt idx="861">
                  <c:v>23959</c:v>
                </c:pt>
                <c:pt idx="862">
                  <c:v>23960</c:v>
                </c:pt>
                <c:pt idx="863">
                  <c:v>23961</c:v>
                </c:pt>
                <c:pt idx="864">
                  <c:v>23962</c:v>
                </c:pt>
                <c:pt idx="865">
                  <c:v>23963</c:v>
                </c:pt>
                <c:pt idx="866">
                  <c:v>23964</c:v>
                </c:pt>
                <c:pt idx="867">
                  <c:v>23965</c:v>
                </c:pt>
                <c:pt idx="868">
                  <c:v>23966</c:v>
                </c:pt>
                <c:pt idx="869">
                  <c:v>23967</c:v>
                </c:pt>
                <c:pt idx="870">
                  <c:v>23968</c:v>
                </c:pt>
                <c:pt idx="871">
                  <c:v>23969</c:v>
                </c:pt>
                <c:pt idx="872">
                  <c:v>23970</c:v>
                </c:pt>
                <c:pt idx="873">
                  <c:v>23971</c:v>
                </c:pt>
                <c:pt idx="874">
                  <c:v>23972</c:v>
                </c:pt>
                <c:pt idx="875">
                  <c:v>23973</c:v>
                </c:pt>
                <c:pt idx="876">
                  <c:v>23974</c:v>
                </c:pt>
                <c:pt idx="877">
                  <c:v>23975</c:v>
                </c:pt>
                <c:pt idx="878">
                  <c:v>23976</c:v>
                </c:pt>
                <c:pt idx="879">
                  <c:v>23977</c:v>
                </c:pt>
                <c:pt idx="880">
                  <c:v>23978</c:v>
                </c:pt>
                <c:pt idx="881">
                  <c:v>23979</c:v>
                </c:pt>
                <c:pt idx="882">
                  <c:v>23980</c:v>
                </c:pt>
                <c:pt idx="883">
                  <c:v>23981</c:v>
                </c:pt>
                <c:pt idx="884">
                  <c:v>23982</c:v>
                </c:pt>
                <c:pt idx="885">
                  <c:v>23983</c:v>
                </c:pt>
                <c:pt idx="886">
                  <c:v>23984</c:v>
                </c:pt>
                <c:pt idx="887">
                  <c:v>23985</c:v>
                </c:pt>
                <c:pt idx="888">
                  <c:v>23986</c:v>
                </c:pt>
                <c:pt idx="889">
                  <c:v>23987</c:v>
                </c:pt>
                <c:pt idx="890">
                  <c:v>23988</c:v>
                </c:pt>
                <c:pt idx="891">
                  <c:v>23989</c:v>
                </c:pt>
                <c:pt idx="892">
                  <c:v>23990</c:v>
                </c:pt>
                <c:pt idx="893">
                  <c:v>23991</c:v>
                </c:pt>
                <c:pt idx="894">
                  <c:v>23992</c:v>
                </c:pt>
                <c:pt idx="895">
                  <c:v>23993</c:v>
                </c:pt>
                <c:pt idx="896">
                  <c:v>23994</c:v>
                </c:pt>
                <c:pt idx="897">
                  <c:v>23995</c:v>
                </c:pt>
                <c:pt idx="898">
                  <c:v>23996</c:v>
                </c:pt>
                <c:pt idx="899">
                  <c:v>23997</c:v>
                </c:pt>
                <c:pt idx="900">
                  <c:v>23998</c:v>
                </c:pt>
                <c:pt idx="901">
                  <c:v>23999</c:v>
                </c:pt>
                <c:pt idx="902">
                  <c:v>24000</c:v>
                </c:pt>
                <c:pt idx="903">
                  <c:v>24001</c:v>
                </c:pt>
                <c:pt idx="904">
                  <c:v>24002</c:v>
                </c:pt>
                <c:pt idx="905">
                  <c:v>24003</c:v>
                </c:pt>
                <c:pt idx="906">
                  <c:v>24004</c:v>
                </c:pt>
                <c:pt idx="907">
                  <c:v>24005</c:v>
                </c:pt>
                <c:pt idx="908">
                  <c:v>24006</c:v>
                </c:pt>
                <c:pt idx="909">
                  <c:v>24007</c:v>
                </c:pt>
                <c:pt idx="910">
                  <c:v>24008</c:v>
                </c:pt>
                <c:pt idx="911">
                  <c:v>24009</c:v>
                </c:pt>
                <c:pt idx="912">
                  <c:v>24010</c:v>
                </c:pt>
                <c:pt idx="913">
                  <c:v>24011</c:v>
                </c:pt>
                <c:pt idx="914">
                  <c:v>24012</c:v>
                </c:pt>
                <c:pt idx="915">
                  <c:v>24013</c:v>
                </c:pt>
                <c:pt idx="916">
                  <c:v>24014</c:v>
                </c:pt>
                <c:pt idx="917">
                  <c:v>24015</c:v>
                </c:pt>
                <c:pt idx="918">
                  <c:v>24228</c:v>
                </c:pt>
                <c:pt idx="919">
                  <c:v>24229</c:v>
                </c:pt>
                <c:pt idx="920">
                  <c:v>24230</c:v>
                </c:pt>
                <c:pt idx="921">
                  <c:v>24231</c:v>
                </c:pt>
                <c:pt idx="922">
                  <c:v>24232</c:v>
                </c:pt>
                <c:pt idx="923">
                  <c:v>24233</c:v>
                </c:pt>
                <c:pt idx="924">
                  <c:v>24234</c:v>
                </c:pt>
                <c:pt idx="925">
                  <c:v>24235</c:v>
                </c:pt>
                <c:pt idx="926">
                  <c:v>24236</c:v>
                </c:pt>
                <c:pt idx="927">
                  <c:v>24237</c:v>
                </c:pt>
                <c:pt idx="928">
                  <c:v>24238</c:v>
                </c:pt>
                <c:pt idx="929">
                  <c:v>24239</c:v>
                </c:pt>
                <c:pt idx="930">
                  <c:v>24240</c:v>
                </c:pt>
                <c:pt idx="931">
                  <c:v>24241</c:v>
                </c:pt>
                <c:pt idx="932">
                  <c:v>24242</c:v>
                </c:pt>
                <c:pt idx="933">
                  <c:v>24243</c:v>
                </c:pt>
                <c:pt idx="934">
                  <c:v>24244</c:v>
                </c:pt>
                <c:pt idx="935">
                  <c:v>24245</c:v>
                </c:pt>
                <c:pt idx="936">
                  <c:v>24246</c:v>
                </c:pt>
                <c:pt idx="937">
                  <c:v>24247</c:v>
                </c:pt>
                <c:pt idx="938">
                  <c:v>24248</c:v>
                </c:pt>
                <c:pt idx="939">
                  <c:v>24249</c:v>
                </c:pt>
                <c:pt idx="940">
                  <c:v>24250</c:v>
                </c:pt>
                <c:pt idx="941">
                  <c:v>24251</c:v>
                </c:pt>
                <c:pt idx="942">
                  <c:v>24252</c:v>
                </c:pt>
                <c:pt idx="943">
                  <c:v>24253</c:v>
                </c:pt>
                <c:pt idx="944">
                  <c:v>24254</c:v>
                </c:pt>
                <c:pt idx="945">
                  <c:v>24255</c:v>
                </c:pt>
                <c:pt idx="946">
                  <c:v>24256</c:v>
                </c:pt>
                <c:pt idx="947">
                  <c:v>24257</c:v>
                </c:pt>
                <c:pt idx="948">
                  <c:v>24258</c:v>
                </c:pt>
                <c:pt idx="949">
                  <c:v>24259</c:v>
                </c:pt>
                <c:pt idx="950">
                  <c:v>24260</c:v>
                </c:pt>
                <c:pt idx="951">
                  <c:v>24261</c:v>
                </c:pt>
                <c:pt idx="952">
                  <c:v>24262</c:v>
                </c:pt>
                <c:pt idx="953">
                  <c:v>24263</c:v>
                </c:pt>
                <c:pt idx="954">
                  <c:v>24264</c:v>
                </c:pt>
                <c:pt idx="955">
                  <c:v>24265</c:v>
                </c:pt>
                <c:pt idx="956">
                  <c:v>24266</c:v>
                </c:pt>
                <c:pt idx="957">
                  <c:v>24267</c:v>
                </c:pt>
                <c:pt idx="958">
                  <c:v>24268</c:v>
                </c:pt>
                <c:pt idx="959">
                  <c:v>24269</c:v>
                </c:pt>
                <c:pt idx="960">
                  <c:v>24270</c:v>
                </c:pt>
                <c:pt idx="961">
                  <c:v>24271</c:v>
                </c:pt>
                <c:pt idx="962">
                  <c:v>24272</c:v>
                </c:pt>
                <c:pt idx="963">
                  <c:v>24273</c:v>
                </c:pt>
                <c:pt idx="964">
                  <c:v>24274</c:v>
                </c:pt>
                <c:pt idx="965">
                  <c:v>24275</c:v>
                </c:pt>
                <c:pt idx="966">
                  <c:v>24276</c:v>
                </c:pt>
                <c:pt idx="967">
                  <c:v>24277</c:v>
                </c:pt>
                <c:pt idx="968">
                  <c:v>24278</c:v>
                </c:pt>
                <c:pt idx="969">
                  <c:v>24279</c:v>
                </c:pt>
                <c:pt idx="970">
                  <c:v>24280</c:v>
                </c:pt>
                <c:pt idx="971">
                  <c:v>24281</c:v>
                </c:pt>
                <c:pt idx="972">
                  <c:v>24282</c:v>
                </c:pt>
                <c:pt idx="973">
                  <c:v>24283</c:v>
                </c:pt>
                <c:pt idx="974">
                  <c:v>24284</c:v>
                </c:pt>
                <c:pt idx="975">
                  <c:v>24285</c:v>
                </c:pt>
                <c:pt idx="976">
                  <c:v>24286</c:v>
                </c:pt>
                <c:pt idx="977">
                  <c:v>24287</c:v>
                </c:pt>
                <c:pt idx="978">
                  <c:v>24288</c:v>
                </c:pt>
                <c:pt idx="979">
                  <c:v>24289</c:v>
                </c:pt>
                <c:pt idx="980">
                  <c:v>24290</c:v>
                </c:pt>
                <c:pt idx="981">
                  <c:v>24291</c:v>
                </c:pt>
                <c:pt idx="982">
                  <c:v>24292</c:v>
                </c:pt>
                <c:pt idx="983">
                  <c:v>24293</c:v>
                </c:pt>
                <c:pt idx="984">
                  <c:v>24294</c:v>
                </c:pt>
                <c:pt idx="985">
                  <c:v>24295</c:v>
                </c:pt>
                <c:pt idx="986">
                  <c:v>24296</c:v>
                </c:pt>
                <c:pt idx="987">
                  <c:v>24297</c:v>
                </c:pt>
                <c:pt idx="988">
                  <c:v>24298</c:v>
                </c:pt>
                <c:pt idx="989">
                  <c:v>24299</c:v>
                </c:pt>
                <c:pt idx="990">
                  <c:v>24300</c:v>
                </c:pt>
                <c:pt idx="991">
                  <c:v>24301</c:v>
                </c:pt>
                <c:pt idx="992">
                  <c:v>24302</c:v>
                </c:pt>
                <c:pt idx="993">
                  <c:v>24303</c:v>
                </c:pt>
                <c:pt idx="994">
                  <c:v>24304</c:v>
                </c:pt>
                <c:pt idx="995">
                  <c:v>24305</c:v>
                </c:pt>
                <c:pt idx="996">
                  <c:v>24306</c:v>
                </c:pt>
                <c:pt idx="997">
                  <c:v>24307</c:v>
                </c:pt>
                <c:pt idx="998">
                  <c:v>24308</c:v>
                </c:pt>
                <c:pt idx="999">
                  <c:v>24309</c:v>
                </c:pt>
                <c:pt idx="1000">
                  <c:v>24310</c:v>
                </c:pt>
                <c:pt idx="1001">
                  <c:v>24311</c:v>
                </c:pt>
                <c:pt idx="1002">
                  <c:v>24312</c:v>
                </c:pt>
                <c:pt idx="1003">
                  <c:v>24313</c:v>
                </c:pt>
                <c:pt idx="1004">
                  <c:v>24314</c:v>
                </c:pt>
                <c:pt idx="1005">
                  <c:v>24315</c:v>
                </c:pt>
                <c:pt idx="1006">
                  <c:v>24316</c:v>
                </c:pt>
                <c:pt idx="1007">
                  <c:v>24317</c:v>
                </c:pt>
                <c:pt idx="1008">
                  <c:v>24318</c:v>
                </c:pt>
                <c:pt idx="1009">
                  <c:v>24319</c:v>
                </c:pt>
                <c:pt idx="1010">
                  <c:v>24320</c:v>
                </c:pt>
                <c:pt idx="1011">
                  <c:v>24321</c:v>
                </c:pt>
                <c:pt idx="1012">
                  <c:v>24322</c:v>
                </c:pt>
                <c:pt idx="1013">
                  <c:v>24323</c:v>
                </c:pt>
                <c:pt idx="1014">
                  <c:v>24324</c:v>
                </c:pt>
                <c:pt idx="1015">
                  <c:v>24325</c:v>
                </c:pt>
                <c:pt idx="1016">
                  <c:v>24326</c:v>
                </c:pt>
                <c:pt idx="1017">
                  <c:v>24327</c:v>
                </c:pt>
                <c:pt idx="1018">
                  <c:v>24328</c:v>
                </c:pt>
                <c:pt idx="1019">
                  <c:v>24329</c:v>
                </c:pt>
                <c:pt idx="1020">
                  <c:v>24330</c:v>
                </c:pt>
                <c:pt idx="1021">
                  <c:v>24331</c:v>
                </c:pt>
                <c:pt idx="1022">
                  <c:v>24332</c:v>
                </c:pt>
                <c:pt idx="1023">
                  <c:v>24333</c:v>
                </c:pt>
                <c:pt idx="1024">
                  <c:v>24334</c:v>
                </c:pt>
                <c:pt idx="1025">
                  <c:v>24335</c:v>
                </c:pt>
                <c:pt idx="1026">
                  <c:v>24336</c:v>
                </c:pt>
                <c:pt idx="1027">
                  <c:v>24337</c:v>
                </c:pt>
                <c:pt idx="1028">
                  <c:v>24338</c:v>
                </c:pt>
                <c:pt idx="1029">
                  <c:v>24339</c:v>
                </c:pt>
                <c:pt idx="1030">
                  <c:v>24340</c:v>
                </c:pt>
                <c:pt idx="1031">
                  <c:v>24341</c:v>
                </c:pt>
                <c:pt idx="1032">
                  <c:v>24342</c:v>
                </c:pt>
                <c:pt idx="1033">
                  <c:v>24343</c:v>
                </c:pt>
                <c:pt idx="1034">
                  <c:v>24344</c:v>
                </c:pt>
                <c:pt idx="1035">
                  <c:v>24345</c:v>
                </c:pt>
                <c:pt idx="1036">
                  <c:v>24346</c:v>
                </c:pt>
                <c:pt idx="1037">
                  <c:v>24347</c:v>
                </c:pt>
                <c:pt idx="1038">
                  <c:v>24348</c:v>
                </c:pt>
                <c:pt idx="1039">
                  <c:v>24349</c:v>
                </c:pt>
                <c:pt idx="1040">
                  <c:v>24350</c:v>
                </c:pt>
                <c:pt idx="1041">
                  <c:v>24351</c:v>
                </c:pt>
                <c:pt idx="1042">
                  <c:v>24352</c:v>
                </c:pt>
                <c:pt idx="1043">
                  <c:v>24353</c:v>
                </c:pt>
                <c:pt idx="1044">
                  <c:v>24354</c:v>
                </c:pt>
                <c:pt idx="1045">
                  <c:v>24355</c:v>
                </c:pt>
                <c:pt idx="1046">
                  <c:v>24356</c:v>
                </c:pt>
                <c:pt idx="1047">
                  <c:v>24357</c:v>
                </c:pt>
                <c:pt idx="1048">
                  <c:v>24358</c:v>
                </c:pt>
                <c:pt idx="1049">
                  <c:v>24359</c:v>
                </c:pt>
                <c:pt idx="1050">
                  <c:v>24360</c:v>
                </c:pt>
                <c:pt idx="1051">
                  <c:v>24361</c:v>
                </c:pt>
                <c:pt idx="1052">
                  <c:v>24362</c:v>
                </c:pt>
                <c:pt idx="1053">
                  <c:v>24363</c:v>
                </c:pt>
                <c:pt idx="1054">
                  <c:v>24364</c:v>
                </c:pt>
                <c:pt idx="1055">
                  <c:v>24365</c:v>
                </c:pt>
                <c:pt idx="1056">
                  <c:v>24366</c:v>
                </c:pt>
                <c:pt idx="1057">
                  <c:v>24367</c:v>
                </c:pt>
                <c:pt idx="1058">
                  <c:v>24368</c:v>
                </c:pt>
                <c:pt idx="1059">
                  <c:v>24369</c:v>
                </c:pt>
                <c:pt idx="1060">
                  <c:v>24370</c:v>
                </c:pt>
                <c:pt idx="1061">
                  <c:v>24371</c:v>
                </c:pt>
                <c:pt idx="1062">
                  <c:v>24372</c:v>
                </c:pt>
                <c:pt idx="1063">
                  <c:v>24373</c:v>
                </c:pt>
                <c:pt idx="1064">
                  <c:v>24374</c:v>
                </c:pt>
                <c:pt idx="1065">
                  <c:v>24375</c:v>
                </c:pt>
                <c:pt idx="1066">
                  <c:v>24376</c:v>
                </c:pt>
                <c:pt idx="1067">
                  <c:v>24377</c:v>
                </c:pt>
                <c:pt idx="1068">
                  <c:v>24378</c:v>
                </c:pt>
                <c:pt idx="1069">
                  <c:v>24379</c:v>
                </c:pt>
                <c:pt idx="1070">
                  <c:v>24380</c:v>
                </c:pt>
                <c:pt idx="1071">
                  <c:v>24593</c:v>
                </c:pt>
                <c:pt idx="1072">
                  <c:v>24594</c:v>
                </c:pt>
                <c:pt idx="1073">
                  <c:v>24595</c:v>
                </c:pt>
                <c:pt idx="1074">
                  <c:v>24596</c:v>
                </c:pt>
                <c:pt idx="1075">
                  <c:v>24597</c:v>
                </c:pt>
                <c:pt idx="1076">
                  <c:v>24598</c:v>
                </c:pt>
                <c:pt idx="1077">
                  <c:v>24599</c:v>
                </c:pt>
                <c:pt idx="1078">
                  <c:v>24600</c:v>
                </c:pt>
                <c:pt idx="1079">
                  <c:v>24601</c:v>
                </c:pt>
                <c:pt idx="1080">
                  <c:v>24602</c:v>
                </c:pt>
                <c:pt idx="1081">
                  <c:v>24603</c:v>
                </c:pt>
                <c:pt idx="1082">
                  <c:v>24604</c:v>
                </c:pt>
                <c:pt idx="1083">
                  <c:v>24605</c:v>
                </c:pt>
                <c:pt idx="1084">
                  <c:v>24606</c:v>
                </c:pt>
                <c:pt idx="1085">
                  <c:v>24607</c:v>
                </c:pt>
                <c:pt idx="1086">
                  <c:v>24608</c:v>
                </c:pt>
                <c:pt idx="1087">
                  <c:v>24609</c:v>
                </c:pt>
                <c:pt idx="1088">
                  <c:v>24610</c:v>
                </c:pt>
                <c:pt idx="1089">
                  <c:v>24611</c:v>
                </c:pt>
                <c:pt idx="1090">
                  <c:v>24612</c:v>
                </c:pt>
                <c:pt idx="1091">
                  <c:v>24613</c:v>
                </c:pt>
                <c:pt idx="1092">
                  <c:v>24614</c:v>
                </c:pt>
                <c:pt idx="1093">
                  <c:v>24615</c:v>
                </c:pt>
                <c:pt idx="1094">
                  <c:v>24616</c:v>
                </c:pt>
                <c:pt idx="1095">
                  <c:v>24617</c:v>
                </c:pt>
                <c:pt idx="1096">
                  <c:v>24618</c:v>
                </c:pt>
                <c:pt idx="1097">
                  <c:v>24619</c:v>
                </c:pt>
                <c:pt idx="1098">
                  <c:v>24620</c:v>
                </c:pt>
                <c:pt idx="1099">
                  <c:v>24621</c:v>
                </c:pt>
                <c:pt idx="1100">
                  <c:v>24622</c:v>
                </c:pt>
                <c:pt idx="1101">
                  <c:v>24623</c:v>
                </c:pt>
                <c:pt idx="1102">
                  <c:v>24624</c:v>
                </c:pt>
                <c:pt idx="1103">
                  <c:v>24625</c:v>
                </c:pt>
                <c:pt idx="1104">
                  <c:v>24626</c:v>
                </c:pt>
                <c:pt idx="1105">
                  <c:v>24627</c:v>
                </c:pt>
                <c:pt idx="1106">
                  <c:v>24628</c:v>
                </c:pt>
                <c:pt idx="1107">
                  <c:v>24629</c:v>
                </c:pt>
                <c:pt idx="1108">
                  <c:v>24630</c:v>
                </c:pt>
                <c:pt idx="1109">
                  <c:v>24631</c:v>
                </c:pt>
                <c:pt idx="1110">
                  <c:v>24632</c:v>
                </c:pt>
                <c:pt idx="1111">
                  <c:v>24633</c:v>
                </c:pt>
                <c:pt idx="1112">
                  <c:v>24634</c:v>
                </c:pt>
                <c:pt idx="1113">
                  <c:v>24635</c:v>
                </c:pt>
                <c:pt idx="1114">
                  <c:v>24636</c:v>
                </c:pt>
                <c:pt idx="1115">
                  <c:v>24637</c:v>
                </c:pt>
                <c:pt idx="1116">
                  <c:v>24638</c:v>
                </c:pt>
                <c:pt idx="1117">
                  <c:v>24639</c:v>
                </c:pt>
                <c:pt idx="1118">
                  <c:v>24640</c:v>
                </c:pt>
                <c:pt idx="1119">
                  <c:v>24641</c:v>
                </c:pt>
                <c:pt idx="1120">
                  <c:v>24642</c:v>
                </c:pt>
                <c:pt idx="1121">
                  <c:v>24643</c:v>
                </c:pt>
                <c:pt idx="1122">
                  <c:v>24644</c:v>
                </c:pt>
                <c:pt idx="1123">
                  <c:v>24645</c:v>
                </c:pt>
                <c:pt idx="1124">
                  <c:v>24646</c:v>
                </c:pt>
                <c:pt idx="1125">
                  <c:v>24647</c:v>
                </c:pt>
                <c:pt idx="1126">
                  <c:v>24648</c:v>
                </c:pt>
                <c:pt idx="1127">
                  <c:v>24649</c:v>
                </c:pt>
                <c:pt idx="1128">
                  <c:v>24650</c:v>
                </c:pt>
                <c:pt idx="1129">
                  <c:v>24651</c:v>
                </c:pt>
                <c:pt idx="1130">
                  <c:v>24652</c:v>
                </c:pt>
                <c:pt idx="1131">
                  <c:v>24653</c:v>
                </c:pt>
                <c:pt idx="1132">
                  <c:v>24654</c:v>
                </c:pt>
                <c:pt idx="1133">
                  <c:v>24655</c:v>
                </c:pt>
                <c:pt idx="1134">
                  <c:v>24656</c:v>
                </c:pt>
                <c:pt idx="1135">
                  <c:v>24657</c:v>
                </c:pt>
                <c:pt idx="1136">
                  <c:v>24658</c:v>
                </c:pt>
                <c:pt idx="1137">
                  <c:v>24659</c:v>
                </c:pt>
                <c:pt idx="1138">
                  <c:v>24660</c:v>
                </c:pt>
                <c:pt idx="1139">
                  <c:v>24661</c:v>
                </c:pt>
                <c:pt idx="1140">
                  <c:v>24662</c:v>
                </c:pt>
                <c:pt idx="1141">
                  <c:v>24663</c:v>
                </c:pt>
                <c:pt idx="1142">
                  <c:v>24664</c:v>
                </c:pt>
                <c:pt idx="1143">
                  <c:v>24665</c:v>
                </c:pt>
                <c:pt idx="1144">
                  <c:v>24666</c:v>
                </c:pt>
                <c:pt idx="1145">
                  <c:v>24667</c:v>
                </c:pt>
                <c:pt idx="1146">
                  <c:v>24668</c:v>
                </c:pt>
                <c:pt idx="1147">
                  <c:v>24669</c:v>
                </c:pt>
                <c:pt idx="1148">
                  <c:v>24670</c:v>
                </c:pt>
                <c:pt idx="1149">
                  <c:v>24671</c:v>
                </c:pt>
                <c:pt idx="1150">
                  <c:v>24672</c:v>
                </c:pt>
                <c:pt idx="1151">
                  <c:v>24673</c:v>
                </c:pt>
                <c:pt idx="1152">
                  <c:v>24674</c:v>
                </c:pt>
                <c:pt idx="1153">
                  <c:v>24675</c:v>
                </c:pt>
                <c:pt idx="1154">
                  <c:v>24676</c:v>
                </c:pt>
                <c:pt idx="1155">
                  <c:v>24677</c:v>
                </c:pt>
                <c:pt idx="1156">
                  <c:v>24678</c:v>
                </c:pt>
                <c:pt idx="1157">
                  <c:v>24679</c:v>
                </c:pt>
                <c:pt idx="1158">
                  <c:v>24680</c:v>
                </c:pt>
                <c:pt idx="1159">
                  <c:v>24681</c:v>
                </c:pt>
                <c:pt idx="1160">
                  <c:v>24682</c:v>
                </c:pt>
                <c:pt idx="1161">
                  <c:v>24683</c:v>
                </c:pt>
                <c:pt idx="1162">
                  <c:v>24684</c:v>
                </c:pt>
                <c:pt idx="1163">
                  <c:v>24685</c:v>
                </c:pt>
                <c:pt idx="1164">
                  <c:v>24686</c:v>
                </c:pt>
                <c:pt idx="1165">
                  <c:v>24687</c:v>
                </c:pt>
                <c:pt idx="1166">
                  <c:v>24688</c:v>
                </c:pt>
                <c:pt idx="1167">
                  <c:v>24689</c:v>
                </c:pt>
                <c:pt idx="1168">
                  <c:v>24690</c:v>
                </c:pt>
                <c:pt idx="1169">
                  <c:v>24691</c:v>
                </c:pt>
                <c:pt idx="1170">
                  <c:v>24692</c:v>
                </c:pt>
                <c:pt idx="1171">
                  <c:v>24693</c:v>
                </c:pt>
                <c:pt idx="1172">
                  <c:v>24694</c:v>
                </c:pt>
                <c:pt idx="1173">
                  <c:v>24695</c:v>
                </c:pt>
                <c:pt idx="1174">
                  <c:v>24696</c:v>
                </c:pt>
                <c:pt idx="1175">
                  <c:v>24697</c:v>
                </c:pt>
                <c:pt idx="1176">
                  <c:v>24698</c:v>
                </c:pt>
                <c:pt idx="1177">
                  <c:v>24699</c:v>
                </c:pt>
                <c:pt idx="1178">
                  <c:v>24700</c:v>
                </c:pt>
                <c:pt idx="1179">
                  <c:v>24701</c:v>
                </c:pt>
                <c:pt idx="1180">
                  <c:v>24702</c:v>
                </c:pt>
                <c:pt idx="1181">
                  <c:v>24703</c:v>
                </c:pt>
                <c:pt idx="1182">
                  <c:v>24704</c:v>
                </c:pt>
                <c:pt idx="1183">
                  <c:v>24705</c:v>
                </c:pt>
                <c:pt idx="1184">
                  <c:v>24706</c:v>
                </c:pt>
                <c:pt idx="1185">
                  <c:v>24707</c:v>
                </c:pt>
                <c:pt idx="1186">
                  <c:v>24708</c:v>
                </c:pt>
                <c:pt idx="1187">
                  <c:v>24709</c:v>
                </c:pt>
                <c:pt idx="1188">
                  <c:v>24710</c:v>
                </c:pt>
                <c:pt idx="1189">
                  <c:v>24711</c:v>
                </c:pt>
                <c:pt idx="1190">
                  <c:v>24712</c:v>
                </c:pt>
                <c:pt idx="1191">
                  <c:v>24713</c:v>
                </c:pt>
                <c:pt idx="1192">
                  <c:v>24714</c:v>
                </c:pt>
                <c:pt idx="1193">
                  <c:v>24715</c:v>
                </c:pt>
                <c:pt idx="1194">
                  <c:v>24716</c:v>
                </c:pt>
                <c:pt idx="1195">
                  <c:v>24717</c:v>
                </c:pt>
                <c:pt idx="1196">
                  <c:v>24718</c:v>
                </c:pt>
                <c:pt idx="1197">
                  <c:v>24719</c:v>
                </c:pt>
                <c:pt idx="1198">
                  <c:v>24720</c:v>
                </c:pt>
                <c:pt idx="1199">
                  <c:v>24721</c:v>
                </c:pt>
                <c:pt idx="1200">
                  <c:v>24722</c:v>
                </c:pt>
                <c:pt idx="1201">
                  <c:v>24723</c:v>
                </c:pt>
                <c:pt idx="1202">
                  <c:v>24724</c:v>
                </c:pt>
                <c:pt idx="1203">
                  <c:v>24725</c:v>
                </c:pt>
                <c:pt idx="1204">
                  <c:v>24726</c:v>
                </c:pt>
                <c:pt idx="1205">
                  <c:v>24727</c:v>
                </c:pt>
                <c:pt idx="1206">
                  <c:v>24728</c:v>
                </c:pt>
                <c:pt idx="1207">
                  <c:v>24729</c:v>
                </c:pt>
                <c:pt idx="1208">
                  <c:v>24730</c:v>
                </c:pt>
                <c:pt idx="1209">
                  <c:v>24731</c:v>
                </c:pt>
                <c:pt idx="1210">
                  <c:v>24732</c:v>
                </c:pt>
                <c:pt idx="1211">
                  <c:v>24733</c:v>
                </c:pt>
                <c:pt idx="1212">
                  <c:v>24734</c:v>
                </c:pt>
                <c:pt idx="1213">
                  <c:v>24735</c:v>
                </c:pt>
                <c:pt idx="1214">
                  <c:v>24736</c:v>
                </c:pt>
                <c:pt idx="1215">
                  <c:v>24737</c:v>
                </c:pt>
                <c:pt idx="1216">
                  <c:v>24738</c:v>
                </c:pt>
                <c:pt idx="1217">
                  <c:v>24739</c:v>
                </c:pt>
                <c:pt idx="1218">
                  <c:v>24740</c:v>
                </c:pt>
                <c:pt idx="1219">
                  <c:v>24741</c:v>
                </c:pt>
                <c:pt idx="1220">
                  <c:v>24742</c:v>
                </c:pt>
                <c:pt idx="1221">
                  <c:v>24743</c:v>
                </c:pt>
                <c:pt idx="1222">
                  <c:v>24744</c:v>
                </c:pt>
                <c:pt idx="1223">
                  <c:v>24745</c:v>
                </c:pt>
                <c:pt idx="1224">
                  <c:v>24959</c:v>
                </c:pt>
                <c:pt idx="1225">
                  <c:v>24960</c:v>
                </c:pt>
                <c:pt idx="1226">
                  <c:v>24961</c:v>
                </c:pt>
                <c:pt idx="1227">
                  <c:v>24962</c:v>
                </c:pt>
                <c:pt idx="1228">
                  <c:v>24963</c:v>
                </c:pt>
                <c:pt idx="1229">
                  <c:v>24964</c:v>
                </c:pt>
                <c:pt idx="1230">
                  <c:v>24965</c:v>
                </c:pt>
                <c:pt idx="1231">
                  <c:v>24966</c:v>
                </c:pt>
                <c:pt idx="1232">
                  <c:v>24967</c:v>
                </c:pt>
                <c:pt idx="1233">
                  <c:v>24968</c:v>
                </c:pt>
                <c:pt idx="1234">
                  <c:v>24969</c:v>
                </c:pt>
                <c:pt idx="1235">
                  <c:v>24970</c:v>
                </c:pt>
                <c:pt idx="1236">
                  <c:v>24971</c:v>
                </c:pt>
                <c:pt idx="1237">
                  <c:v>24972</c:v>
                </c:pt>
                <c:pt idx="1238">
                  <c:v>24973</c:v>
                </c:pt>
                <c:pt idx="1239">
                  <c:v>24974</c:v>
                </c:pt>
                <c:pt idx="1240">
                  <c:v>24975</c:v>
                </c:pt>
                <c:pt idx="1241">
                  <c:v>24976</c:v>
                </c:pt>
                <c:pt idx="1242">
                  <c:v>24977</c:v>
                </c:pt>
                <c:pt idx="1243">
                  <c:v>24978</c:v>
                </c:pt>
                <c:pt idx="1244">
                  <c:v>24979</c:v>
                </c:pt>
                <c:pt idx="1245">
                  <c:v>24980</c:v>
                </c:pt>
                <c:pt idx="1246">
                  <c:v>24981</c:v>
                </c:pt>
                <c:pt idx="1247">
                  <c:v>24982</c:v>
                </c:pt>
                <c:pt idx="1248">
                  <c:v>24983</c:v>
                </c:pt>
                <c:pt idx="1249">
                  <c:v>24984</c:v>
                </c:pt>
                <c:pt idx="1250">
                  <c:v>24985</c:v>
                </c:pt>
                <c:pt idx="1251">
                  <c:v>24986</c:v>
                </c:pt>
                <c:pt idx="1252">
                  <c:v>24987</c:v>
                </c:pt>
                <c:pt idx="1253">
                  <c:v>24988</c:v>
                </c:pt>
                <c:pt idx="1254">
                  <c:v>24989</c:v>
                </c:pt>
                <c:pt idx="1255">
                  <c:v>24990</c:v>
                </c:pt>
                <c:pt idx="1256">
                  <c:v>24991</c:v>
                </c:pt>
                <c:pt idx="1257">
                  <c:v>24992</c:v>
                </c:pt>
                <c:pt idx="1258">
                  <c:v>24993</c:v>
                </c:pt>
                <c:pt idx="1259">
                  <c:v>24994</c:v>
                </c:pt>
                <c:pt idx="1260">
                  <c:v>24995</c:v>
                </c:pt>
                <c:pt idx="1261">
                  <c:v>24996</c:v>
                </c:pt>
                <c:pt idx="1262">
                  <c:v>24997</c:v>
                </c:pt>
                <c:pt idx="1263">
                  <c:v>24998</c:v>
                </c:pt>
                <c:pt idx="1264">
                  <c:v>24999</c:v>
                </c:pt>
                <c:pt idx="1265">
                  <c:v>25000</c:v>
                </c:pt>
                <c:pt idx="1266">
                  <c:v>25001</c:v>
                </c:pt>
                <c:pt idx="1267">
                  <c:v>25002</c:v>
                </c:pt>
                <c:pt idx="1268">
                  <c:v>25003</c:v>
                </c:pt>
                <c:pt idx="1269">
                  <c:v>25004</c:v>
                </c:pt>
                <c:pt idx="1270">
                  <c:v>25005</c:v>
                </c:pt>
                <c:pt idx="1271">
                  <c:v>25006</c:v>
                </c:pt>
                <c:pt idx="1272">
                  <c:v>25007</c:v>
                </c:pt>
                <c:pt idx="1273">
                  <c:v>25008</c:v>
                </c:pt>
                <c:pt idx="1274">
                  <c:v>25009</c:v>
                </c:pt>
                <c:pt idx="1275">
                  <c:v>25010</c:v>
                </c:pt>
                <c:pt idx="1276">
                  <c:v>25011</c:v>
                </c:pt>
                <c:pt idx="1277">
                  <c:v>25012</c:v>
                </c:pt>
                <c:pt idx="1278">
                  <c:v>25013</c:v>
                </c:pt>
                <c:pt idx="1279">
                  <c:v>25014</c:v>
                </c:pt>
                <c:pt idx="1280">
                  <c:v>25015</c:v>
                </c:pt>
                <c:pt idx="1281">
                  <c:v>25016</c:v>
                </c:pt>
                <c:pt idx="1282">
                  <c:v>25017</c:v>
                </c:pt>
                <c:pt idx="1283">
                  <c:v>25018</c:v>
                </c:pt>
                <c:pt idx="1284">
                  <c:v>25019</c:v>
                </c:pt>
                <c:pt idx="1285">
                  <c:v>25020</c:v>
                </c:pt>
                <c:pt idx="1286">
                  <c:v>25021</c:v>
                </c:pt>
                <c:pt idx="1287">
                  <c:v>25022</c:v>
                </c:pt>
                <c:pt idx="1288">
                  <c:v>25023</c:v>
                </c:pt>
                <c:pt idx="1289">
                  <c:v>25024</c:v>
                </c:pt>
                <c:pt idx="1290">
                  <c:v>25025</c:v>
                </c:pt>
                <c:pt idx="1291">
                  <c:v>25026</c:v>
                </c:pt>
                <c:pt idx="1292">
                  <c:v>25027</c:v>
                </c:pt>
                <c:pt idx="1293">
                  <c:v>25028</c:v>
                </c:pt>
                <c:pt idx="1294">
                  <c:v>25029</c:v>
                </c:pt>
                <c:pt idx="1295">
                  <c:v>25030</c:v>
                </c:pt>
                <c:pt idx="1296">
                  <c:v>25031</c:v>
                </c:pt>
                <c:pt idx="1297">
                  <c:v>25032</c:v>
                </c:pt>
                <c:pt idx="1298">
                  <c:v>25033</c:v>
                </c:pt>
                <c:pt idx="1299">
                  <c:v>25034</c:v>
                </c:pt>
                <c:pt idx="1300">
                  <c:v>25035</c:v>
                </c:pt>
                <c:pt idx="1301">
                  <c:v>25036</c:v>
                </c:pt>
                <c:pt idx="1302">
                  <c:v>25037</c:v>
                </c:pt>
                <c:pt idx="1303">
                  <c:v>25038</c:v>
                </c:pt>
                <c:pt idx="1304">
                  <c:v>25039</c:v>
                </c:pt>
                <c:pt idx="1305">
                  <c:v>25040</c:v>
                </c:pt>
                <c:pt idx="1306">
                  <c:v>25041</c:v>
                </c:pt>
                <c:pt idx="1307">
                  <c:v>25042</c:v>
                </c:pt>
                <c:pt idx="1308">
                  <c:v>25043</c:v>
                </c:pt>
                <c:pt idx="1309">
                  <c:v>25044</c:v>
                </c:pt>
                <c:pt idx="1310">
                  <c:v>25045</c:v>
                </c:pt>
                <c:pt idx="1311">
                  <c:v>25046</c:v>
                </c:pt>
                <c:pt idx="1312">
                  <c:v>25047</c:v>
                </c:pt>
                <c:pt idx="1313">
                  <c:v>25048</c:v>
                </c:pt>
                <c:pt idx="1314">
                  <c:v>25049</c:v>
                </c:pt>
                <c:pt idx="1315">
                  <c:v>25050</c:v>
                </c:pt>
                <c:pt idx="1316">
                  <c:v>25051</c:v>
                </c:pt>
                <c:pt idx="1317">
                  <c:v>25052</c:v>
                </c:pt>
                <c:pt idx="1318">
                  <c:v>25053</c:v>
                </c:pt>
                <c:pt idx="1319">
                  <c:v>25054</c:v>
                </c:pt>
                <c:pt idx="1320">
                  <c:v>25055</c:v>
                </c:pt>
                <c:pt idx="1321">
                  <c:v>25056</c:v>
                </c:pt>
                <c:pt idx="1322">
                  <c:v>25057</c:v>
                </c:pt>
                <c:pt idx="1323">
                  <c:v>25058</c:v>
                </c:pt>
                <c:pt idx="1324">
                  <c:v>25059</c:v>
                </c:pt>
                <c:pt idx="1325">
                  <c:v>25060</c:v>
                </c:pt>
                <c:pt idx="1326">
                  <c:v>25061</c:v>
                </c:pt>
                <c:pt idx="1327">
                  <c:v>25062</c:v>
                </c:pt>
                <c:pt idx="1328">
                  <c:v>25063</c:v>
                </c:pt>
                <c:pt idx="1329">
                  <c:v>25064</c:v>
                </c:pt>
                <c:pt idx="1330">
                  <c:v>25065</c:v>
                </c:pt>
                <c:pt idx="1331">
                  <c:v>25066</c:v>
                </c:pt>
                <c:pt idx="1332">
                  <c:v>25067</c:v>
                </c:pt>
                <c:pt idx="1333">
                  <c:v>25068</c:v>
                </c:pt>
                <c:pt idx="1334">
                  <c:v>25069</c:v>
                </c:pt>
                <c:pt idx="1335">
                  <c:v>25070</c:v>
                </c:pt>
                <c:pt idx="1336">
                  <c:v>25071</c:v>
                </c:pt>
                <c:pt idx="1337">
                  <c:v>25072</c:v>
                </c:pt>
                <c:pt idx="1338">
                  <c:v>25073</c:v>
                </c:pt>
                <c:pt idx="1339">
                  <c:v>25074</c:v>
                </c:pt>
                <c:pt idx="1340">
                  <c:v>25075</c:v>
                </c:pt>
                <c:pt idx="1341">
                  <c:v>25076</c:v>
                </c:pt>
                <c:pt idx="1342">
                  <c:v>25077</c:v>
                </c:pt>
                <c:pt idx="1343">
                  <c:v>25078</c:v>
                </c:pt>
                <c:pt idx="1344">
                  <c:v>25079</c:v>
                </c:pt>
                <c:pt idx="1345">
                  <c:v>25080</c:v>
                </c:pt>
                <c:pt idx="1346">
                  <c:v>25081</c:v>
                </c:pt>
                <c:pt idx="1347">
                  <c:v>25082</c:v>
                </c:pt>
                <c:pt idx="1348">
                  <c:v>25083</c:v>
                </c:pt>
                <c:pt idx="1349">
                  <c:v>25084</c:v>
                </c:pt>
                <c:pt idx="1350">
                  <c:v>25085</c:v>
                </c:pt>
                <c:pt idx="1351">
                  <c:v>25086</c:v>
                </c:pt>
                <c:pt idx="1352">
                  <c:v>25087</c:v>
                </c:pt>
                <c:pt idx="1353">
                  <c:v>25088</c:v>
                </c:pt>
                <c:pt idx="1354">
                  <c:v>25089</c:v>
                </c:pt>
                <c:pt idx="1355">
                  <c:v>25090</c:v>
                </c:pt>
                <c:pt idx="1356">
                  <c:v>25091</c:v>
                </c:pt>
                <c:pt idx="1357">
                  <c:v>25092</c:v>
                </c:pt>
                <c:pt idx="1358">
                  <c:v>25093</c:v>
                </c:pt>
                <c:pt idx="1359">
                  <c:v>25094</c:v>
                </c:pt>
                <c:pt idx="1360">
                  <c:v>25095</c:v>
                </c:pt>
                <c:pt idx="1361">
                  <c:v>25096</c:v>
                </c:pt>
                <c:pt idx="1362">
                  <c:v>25097</c:v>
                </c:pt>
                <c:pt idx="1363">
                  <c:v>25098</c:v>
                </c:pt>
                <c:pt idx="1364">
                  <c:v>25099</c:v>
                </c:pt>
                <c:pt idx="1365">
                  <c:v>25100</c:v>
                </c:pt>
                <c:pt idx="1366">
                  <c:v>25101</c:v>
                </c:pt>
                <c:pt idx="1367">
                  <c:v>25102</c:v>
                </c:pt>
                <c:pt idx="1368">
                  <c:v>25103</c:v>
                </c:pt>
                <c:pt idx="1369">
                  <c:v>25104</c:v>
                </c:pt>
                <c:pt idx="1370">
                  <c:v>25105</c:v>
                </c:pt>
                <c:pt idx="1371">
                  <c:v>25106</c:v>
                </c:pt>
                <c:pt idx="1372">
                  <c:v>25107</c:v>
                </c:pt>
                <c:pt idx="1373">
                  <c:v>25108</c:v>
                </c:pt>
                <c:pt idx="1374">
                  <c:v>25109</c:v>
                </c:pt>
                <c:pt idx="1375">
                  <c:v>25110</c:v>
                </c:pt>
                <c:pt idx="1376">
                  <c:v>25111</c:v>
                </c:pt>
                <c:pt idx="1377">
                  <c:v>25324</c:v>
                </c:pt>
                <c:pt idx="1378">
                  <c:v>25325</c:v>
                </c:pt>
                <c:pt idx="1379">
                  <c:v>25326</c:v>
                </c:pt>
                <c:pt idx="1380">
                  <c:v>25327</c:v>
                </c:pt>
                <c:pt idx="1381">
                  <c:v>25328</c:v>
                </c:pt>
                <c:pt idx="1382">
                  <c:v>25329</c:v>
                </c:pt>
                <c:pt idx="1383">
                  <c:v>25330</c:v>
                </c:pt>
                <c:pt idx="1384">
                  <c:v>25331</c:v>
                </c:pt>
                <c:pt idx="1385">
                  <c:v>25332</c:v>
                </c:pt>
                <c:pt idx="1386">
                  <c:v>25333</c:v>
                </c:pt>
                <c:pt idx="1387">
                  <c:v>25334</c:v>
                </c:pt>
                <c:pt idx="1388">
                  <c:v>25335</c:v>
                </c:pt>
                <c:pt idx="1389">
                  <c:v>25336</c:v>
                </c:pt>
                <c:pt idx="1390">
                  <c:v>25337</c:v>
                </c:pt>
                <c:pt idx="1391">
                  <c:v>25338</c:v>
                </c:pt>
                <c:pt idx="1392">
                  <c:v>25339</c:v>
                </c:pt>
                <c:pt idx="1393">
                  <c:v>25340</c:v>
                </c:pt>
                <c:pt idx="1394">
                  <c:v>25341</c:v>
                </c:pt>
                <c:pt idx="1395">
                  <c:v>25342</c:v>
                </c:pt>
                <c:pt idx="1396">
                  <c:v>25343</c:v>
                </c:pt>
                <c:pt idx="1397">
                  <c:v>25344</c:v>
                </c:pt>
                <c:pt idx="1398">
                  <c:v>25345</c:v>
                </c:pt>
                <c:pt idx="1399">
                  <c:v>25346</c:v>
                </c:pt>
                <c:pt idx="1400">
                  <c:v>25347</c:v>
                </c:pt>
                <c:pt idx="1401">
                  <c:v>25348</c:v>
                </c:pt>
                <c:pt idx="1402">
                  <c:v>25349</c:v>
                </c:pt>
                <c:pt idx="1403">
                  <c:v>25350</c:v>
                </c:pt>
                <c:pt idx="1404">
                  <c:v>25351</c:v>
                </c:pt>
                <c:pt idx="1405">
                  <c:v>25352</c:v>
                </c:pt>
                <c:pt idx="1406">
                  <c:v>25353</c:v>
                </c:pt>
                <c:pt idx="1407">
                  <c:v>25354</c:v>
                </c:pt>
                <c:pt idx="1408">
                  <c:v>25355</c:v>
                </c:pt>
                <c:pt idx="1409">
                  <c:v>25356</c:v>
                </c:pt>
                <c:pt idx="1410">
                  <c:v>25357</c:v>
                </c:pt>
                <c:pt idx="1411">
                  <c:v>25358</c:v>
                </c:pt>
                <c:pt idx="1412">
                  <c:v>25359</c:v>
                </c:pt>
                <c:pt idx="1413">
                  <c:v>25360</c:v>
                </c:pt>
                <c:pt idx="1414">
                  <c:v>25361</c:v>
                </c:pt>
                <c:pt idx="1415">
                  <c:v>25362</c:v>
                </c:pt>
                <c:pt idx="1416">
                  <c:v>25363</c:v>
                </c:pt>
                <c:pt idx="1417">
                  <c:v>25364</c:v>
                </c:pt>
                <c:pt idx="1418">
                  <c:v>25365</c:v>
                </c:pt>
                <c:pt idx="1419">
                  <c:v>25366</c:v>
                </c:pt>
                <c:pt idx="1420">
                  <c:v>25367</c:v>
                </c:pt>
                <c:pt idx="1421">
                  <c:v>25368</c:v>
                </c:pt>
                <c:pt idx="1422">
                  <c:v>25369</c:v>
                </c:pt>
                <c:pt idx="1423">
                  <c:v>25370</c:v>
                </c:pt>
                <c:pt idx="1424">
                  <c:v>25371</c:v>
                </c:pt>
                <c:pt idx="1425">
                  <c:v>25372</c:v>
                </c:pt>
                <c:pt idx="1426">
                  <c:v>25373</c:v>
                </c:pt>
                <c:pt idx="1427">
                  <c:v>25374</c:v>
                </c:pt>
                <c:pt idx="1428">
                  <c:v>25375</c:v>
                </c:pt>
                <c:pt idx="1429">
                  <c:v>25376</c:v>
                </c:pt>
                <c:pt idx="1430">
                  <c:v>25377</c:v>
                </c:pt>
                <c:pt idx="1431">
                  <c:v>25378</c:v>
                </c:pt>
                <c:pt idx="1432">
                  <c:v>25379</c:v>
                </c:pt>
                <c:pt idx="1433">
                  <c:v>25380</c:v>
                </c:pt>
                <c:pt idx="1434">
                  <c:v>25381</c:v>
                </c:pt>
                <c:pt idx="1435">
                  <c:v>25382</c:v>
                </c:pt>
                <c:pt idx="1436">
                  <c:v>25383</c:v>
                </c:pt>
                <c:pt idx="1437">
                  <c:v>25384</c:v>
                </c:pt>
                <c:pt idx="1438">
                  <c:v>25385</c:v>
                </c:pt>
                <c:pt idx="1439">
                  <c:v>25386</c:v>
                </c:pt>
                <c:pt idx="1440">
                  <c:v>25387</c:v>
                </c:pt>
                <c:pt idx="1441">
                  <c:v>25388</c:v>
                </c:pt>
                <c:pt idx="1442">
                  <c:v>25389</c:v>
                </c:pt>
                <c:pt idx="1443">
                  <c:v>25390</c:v>
                </c:pt>
                <c:pt idx="1444">
                  <c:v>25391</c:v>
                </c:pt>
                <c:pt idx="1445">
                  <c:v>25392</c:v>
                </c:pt>
                <c:pt idx="1446">
                  <c:v>25393</c:v>
                </c:pt>
                <c:pt idx="1447">
                  <c:v>25394</c:v>
                </c:pt>
                <c:pt idx="1448">
                  <c:v>25395</c:v>
                </c:pt>
                <c:pt idx="1449">
                  <c:v>25396</c:v>
                </c:pt>
                <c:pt idx="1450">
                  <c:v>25397</c:v>
                </c:pt>
                <c:pt idx="1451">
                  <c:v>25398</c:v>
                </c:pt>
                <c:pt idx="1452">
                  <c:v>25399</c:v>
                </c:pt>
                <c:pt idx="1453">
                  <c:v>25400</c:v>
                </c:pt>
                <c:pt idx="1454">
                  <c:v>25401</c:v>
                </c:pt>
                <c:pt idx="1455">
                  <c:v>25402</c:v>
                </c:pt>
                <c:pt idx="1456">
                  <c:v>25403</c:v>
                </c:pt>
                <c:pt idx="1457">
                  <c:v>25404</c:v>
                </c:pt>
                <c:pt idx="1458">
                  <c:v>25405</c:v>
                </c:pt>
                <c:pt idx="1459">
                  <c:v>25406</c:v>
                </c:pt>
                <c:pt idx="1460">
                  <c:v>25407</c:v>
                </c:pt>
                <c:pt idx="1461">
                  <c:v>25408</c:v>
                </c:pt>
                <c:pt idx="1462">
                  <c:v>25409</c:v>
                </c:pt>
                <c:pt idx="1463">
                  <c:v>25410</c:v>
                </c:pt>
                <c:pt idx="1464">
                  <c:v>25411</c:v>
                </c:pt>
                <c:pt idx="1465">
                  <c:v>25412</c:v>
                </c:pt>
                <c:pt idx="1466">
                  <c:v>25413</c:v>
                </c:pt>
                <c:pt idx="1467">
                  <c:v>25414</c:v>
                </c:pt>
                <c:pt idx="1468">
                  <c:v>25415</c:v>
                </c:pt>
                <c:pt idx="1469">
                  <c:v>25416</c:v>
                </c:pt>
                <c:pt idx="1470">
                  <c:v>25417</c:v>
                </c:pt>
                <c:pt idx="1471">
                  <c:v>25418</c:v>
                </c:pt>
                <c:pt idx="1472">
                  <c:v>25419</c:v>
                </c:pt>
                <c:pt idx="1473">
                  <c:v>25420</c:v>
                </c:pt>
                <c:pt idx="1474">
                  <c:v>25421</c:v>
                </c:pt>
                <c:pt idx="1475">
                  <c:v>25422</c:v>
                </c:pt>
                <c:pt idx="1476">
                  <c:v>25423</c:v>
                </c:pt>
                <c:pt idx="1477">
                  <c:v>25424</c:v>
                </c:pt>
                <c:pt idx="1478">
                  <c:v>25425</c:v>
                </c:pt>
                <c:pt idx="1479">
                  <c:v>25426</c:v>
                </c:pt>
                <c:pt idx="1480">
                  <c:v>25427</c:v>
                </c:pt>
                <c:pt idx="1481">
                  <c:v>25428</c:v>
                </c:pt>
                <c:pt idx="1482">
                  <c:v>25429</c:v>
                </c:pt>
                <c:pt idx="1483">
                  <c:v>25430</c:v>
                </c:pt>
                <c:pt idx="1484">
                  <c:v>25431</c:v>
                </c:pt>
                <c:pt idx="1485">
                  <c:v>25432</c:v>
                </c:pt>
                <c:pt idx="1486">
                  <c:v>25433</c:v>
                </c:pt>
                <c:pt idx="1487">
                  <c:v>25434</c:v>
                </c:pt>
                <c:pt idx="1488">
                  <c:v>25435</c:v>
                </c:pt>
                <c:pt idx="1489">
                  <c:v>25436</c:v>
                </c:pt>
                <c:pt idx="1490">
                  <c:v>25437</c:v>
                </c:pt>
                <c:pt idx="1491">
                  <c:v>25438</c:v>
                </c:pt>
                <c:pt idx="1492">
                  <c:v>25439</c:v>
                </c:pt>
                <c:pt idx="1493">
                  <c:v>25440</c:v>
                </c:pt>
                <c:pt idx="1494">
                  <c:v>25441</c:v>
                </c:pt>
                <c:pt idx="1495">
                  <c:v>25442</c:v>
                </c:pt>
                <c:pt idx="1496">
                  <c:v>25443</c:v>
                </c:pt>
                <c:pt idx="1497">
                  <c:v>25444</c:v>
                </c:pt>
                <c:pt idx="1498">
                  <c:v>25445</c:v>
                </c:pt>
                <c:pt idx="1499">
                  <c:v>25446</c:v>
                </c:pt>
                <c:pt idx="1500">
                  <c:v>25447</c:v>
                </c:pt>
                <c:pt idx="1501">
                  <c:v>25448</c:v>
                </c:pt>
                <c:pt idx="1502">
                  <c:v>25449</c:v>
                </c:pt>
                <c:pt idx="1503">
                  <c:v>25450</c:v>
                </c:pt>
                <c:pt idx="1504">
                  <c:v>25451</c:v>
                </c:pt>
                <c:pt idx="1505">
                  <c:v>25452</c:v>
                </c:pt>
                <c:pt idx="1506">
                  <c:v>25453</c:v>
                </c:pt>
                <c:pt idx="1507">
                  <c:v>25454</c:v>
                </c:pt>
                <c:pt idx="1508">
                  <c:v>25455</c:v>
                </c:pt>
                <c:pt idx="1509">
                  <c:v>25456</c:v>
                </c:pt>
                <c:pt idx="1510">
                  <c:v>25457</c:v>
                </c:pt>
                <c:pt idx="1511">
                  <c:v>25458</c:v>
                </c:pt>
                <c:pt idx="1512">
                  <c:v>25459</c:v>
                </c:pt>
                <c:pt idx="1513">
                  <c:v>25460</c:v>
                </c:pt>
                <c:pt idx="1514">
                  <c:v>25461</c:v>
                </c:pt>
                <c:pt idx="1515">
                  <c:v>25462</c:v>
                </c:pt>
                <c:pt idx="1516">
                  <c:v>25463</c:v>
                </c:pt>
                <c:pt idx="1517">
                  <c:v>25464</c:v>
                </c:pt>
                <c:pt idx="1518">
                  <c:v>25465</c:v>
                </c:pt>
                <c:pt idx="1519">
                  <c:v>25466</c:v>
                </c:pt>
                <c:pt idx="1520">
                  <c:v>25467</c:v>
                </c:pt>
                <c:pt idx="1521">
                  <c:v>25468</c:v>
                </c:pt>
                <c:pt idx="1522">
                  <c:v>25469</c:v>
                </c:pt>
                <c:pt idx="1523">
                  <c:v>25470</c:v>
                </c:pt>
                <c:pt idx="1524">
                  <c:v>25471</c:v>
                </c:pt>
                <c:pt idx="1525">
                  <c:v>25472</c:v>
                </c:pt>
                <c:pt idx="1526">
                  <c:v>25473</c:v>
                </c:pt>
                <c:pt idx="1527">
                  <c:v>25474</c:v>
                </c:pt>
                <c:pt idx="1528">
                  <c:v>25475</c:v>
                </c:pt>
                <c:pt idx="1529">
                  <c:v>25476</c:v>
                </c:pt>
                <c:pt idx="1530">
                  <c:v>25689</c:v>
                </c:pt>
                <c:pt idx="1531">
                  <c:v>25690</c:v>
                </c:pt>
                <c:pt idx="1532">
                  <c:v>25691</c:v>
                </c:pt>
                <c:pt idx="1533">
                  <c:v>25692</c:v>
                </c:pt>
                <c:pt idx="1534">
                  <c:v>25693</c:v>
                </c:pt>
                <c:pt idx="1535">
                  <c:v>25694</c:v>
                </c:pt>
                <c:pt idx="1536">
                  <c:v>25695</c:v>
                </c:pt>
                <c:pt idx="1537">
                  <c:v>25696</c:v>
                </c:pt>
                <c:pt idx="1538">
                  <c:v>25697</c:v>
                </c:pt>
                <c:pt idx="1539">
                  <c:v>25698</c:v>
                </c:pt>
                <c:pt idx="1540">
                  <c:v>25699</c:v>
                </c:pt>
                <c:pt idx="1541">
                  <c:v>25700</c:v>
                </c:pt>
                <c:pt idx="1542">
                  <c:v>25701</c:v>
                </c:pt>
                <c:pt idx="1543">
                  <c:v>25702</c:v>
                </c:pt>
                <c:pt idx="1544">
                  <c:v>25703</c:v>
                </c:pt>
                <c:pt idx="1545">
                  <c:v>25704</c:v>
                </c:pt>
                <c:pt idx="1546">
                  <c:v>25705</c:v>
                </c:pt>
                <c:pt idx="1547">
                  <c:v>25706</c:v>
                </c:pt>
                <c:pt idx="1548">
                  <c:v>25707</c:v>
                </c:pt>
                <c:pt idx="1549">
                  <c:v>25708</c:v>
                </c:pt>
                <c:pt idx="1550">
                  <c:v>25709</c:v>
                </c:pt>
                <c:pt idx="1551">
                  <c:v>25710</c:v>
                </c:pt>
                <c:pt idx="1552">
                  <c:v>25711</c:v>
                </c:pt>
                <c:pt idx="1553">
                  <c:v>25712</c:v>
                </c:pt>
                <c:pt idx="1554">
                  <c:v>25713</c:v>
                </c:pt>
                <c:pt idx="1555">
                  <c:v>25714</c:v>
                </c:pt>
                <c:pt idx="1556">
                  <c:v>25715</c:v>
                </c:pt>
                <c:pt idx="1557">
                  <c:v>25716</c:v>
                </c:pt>
                <c:pt idx="1558">
                  <c:v>25717</c:v>
                </c:pt>
                <c:pt idx="1559">
                  <c:v>25718</c:v>
                </c:pt>
                <c:pt idx="1560">
                  <c:v>25719</c:v>
                </c:pt>
                <c:pt idx="1561">
                  <c:v>25720</c:v>
                </c:pt>
                <c:pt idx="1562">
                  <c:v>25721</c:v>
                </c:pt>
                <c:pt idx="1563">
                  <c:v>25722</c:v>
                </c:pt>
                <c:pt idx="1564">
                  <c:v>25723</c:v>
                </c:pt>
                <c:pt idx="1565">
                  <c:v>25724</c:v>
                </c:pt>
                <c:pt idx="1566">
                  <c:v>25725</c:v>
                </c:pt>
                <c:pt idx="1567">
                  <c:v>25726</c:v>
                </c:pt>
                <c:pt idx="1568">
                  <c:v>25727</c:v>
                </c:pt>
                <c:pt idx="1569">
                  <c:v>25728</c:v>
                </c:pt>
                <c:pt idx="1570">
                  <c:v>25729</c:v>
                </c:pt>
                <c:pt idx="1571">
                  <c:v>25730</c:v>
                </c:pt>
                <c:pt idx="1572">
                  <c:v>25731</c:v>
                </c:pt>
                <c:pt idx="1573">
                  <c:v>25732</c:v>
                </c:pt>
                <c:pt idx="1574">
                  <c:v>25733</c:v>
                </c:pt>
                <c:pt idx="1575">
                  <c:v>25734</c:v>
                </c:pt>
                <c:pt idx="1576">
                  <c:v>25735</c:v>
                </c:pt>
                <c:pt idx="1577">
                  <c:v>25736</c:v>
                </c:pt>
                <c:pt idx="1578">
                  <c:v>25737</c:v>
                </c:pt>
                <c:pt idx="1579">
                  <c:v>25738</c:v>
                </c:pt>
                <c:pt idx="1580">
                  <c:v>25739</c:v>
                </c:pt>
                <c:pt idx="1581">
                  <c:v>25740</c:v>
                </c:pt>
                <c:pt idx="1582">
                  <c:v>25741</c:v>
                </c:pt>
                <c:pt idx="1583">
                  <c:v>25742</c:v>
                </c:pt>
                <c:pt idx="1584">
                  <c:v>25743</c:v>
                </c:pt>
                <c:pt idx="1585">
                  <c:v>25744</c:v>
                </c:pt>
                <c:pt idx="1586">
                  <c:v>25745</c:v>
                </c:pt>
                <c:pt idx="1587">
                  <c:v>25746</c:v>
                </c:pt>
                <c:pt idx="1588">
                  <c:v>25747</c:v>
                </c:pt>
                <c:pt idx="1589">
                  <c:v>25748</c:v>
                </c:pt>
                <c:pt idx="1590">
                  <c:v>25749</c:v>
                </c:pt>
                <c:pt idx="1591">
                  <c:v>25750</c:v>
                </c:pt>
                <c:pt idx="1592">
                  <c:v>25751</c:v>
                </c:pt>
                <c:pt idx="1593">
                  <c:v>25752</c:v>
                </c:pt>
                <c:pt idx="1594">
                  <c:v>25753</c:v>
                </c:pt>
                <c:pt idx="1595">
                  <c:v>25754</c:v>
                </c:pt>
                <c:pt idx="1596">
                  <c:v>25755</c:v>
                </c:pt>
                <c:pt idx="1597">
                  <c:v>25756</c:v>
                </c:pt>
                <c:pt idx="1598">
                  <c:v>25757</c:v>
                </c:pt>
                <c:pt idx="1599">
                  <c:v>25758</c:v>
                </c:pt>
                <c:pt idx="1600">
                  <c:v>25759</c:v>
                </c:pt>
                <c:pt idx="1601">
                  <c:v>25760</c:v>
                </c:pt>
                <c:pt idx="1602">
                  <c:v>25761</c:v>
                </c:pt>
                <c:pt idx="1603">
                  <c:v>25762</c:v>
                </c:pt>
                <c:pt idx="1604">
                  <c:v>25763</c:v>
                </c:pt>
                <c:pt idx="1605">
                  <c:v>25764</c:v>
                </c:pt>
                <c:pt idx="1606">
                  <c:v>25765</c:v>
                </c:pt>
                <c:pt idx="1607">
                  <c:v>25766</c:v>
                </c:pt>
                <c:pt idx="1608">
                  <c:v>25767</c:v>
                </c:pt>
                <c:pt idx="1609">
                  <c:v>25768</c:v>
                </c:pt>
                <c:pt idx="1610">
                  <c:v>25769</c:v>
                </c:pt>
                <c:pt idx="1611">
                  <c:v>25770</c:v>
                </c:pt>
                <c:pt idx="1612">
                  <c:v>25771</c:v>
                </c:pt>
                <c:pt idx="1613">
                  <c:v>25772</c:v>
                </c:pt>
                <c:pt idx="1614">
                  <c:v>25773</c:v>
                </c:pt>
                <c:pt idx="1615">
                  <c:v>25774</c:v>
                </c:pt>
                <c:pt idx="1616">
                  <c:v>25775</c:v>
                </c:pt>
                <c:pt idx="1617">
                  <c:v>25776</c:v>
                </c:pt>
                <c:pt idx="1618">
                  <c:v>25777</c:v>
                </c:pt>
                <c:pt idx="1619">
                  <c:v>25778</c:v>
                </c:pt>
                <c:pt idx="1620">
                  <c:v>25779</c:v>
                </c:pt>
                <c:pt idx="1621">
                  <c:v>25780</c:v>
                </c:pt>
                <c:pt idx="1622">
                  <c:v>25781</c:v>
                </c:pt>
                <c:pt idx="1623">
                  <c:v>25782</c:v>
                </c:pt>
                <c:pt idx="1624">
                  <c:v>25783</c:v>
                </c:pt>
                <c:pt idx="1625">
                  <c:v>25784</c:v>
                </c:pt>
                <c:pt idx="1626">
                  <c:v>25785</c:v>
                </c:pt>
                <c:pt idx="1627">
                  <c:v>25786</c:v>
                </c:pt>
                <c:pt idx="1628">
                  <c:v>25787</c:v>
                </c:pt>
                <c:pt idx="1629">
                  <c:v>25788</c:v>
                </c:pt>
                <c:pt idx="1630">
                  <c:v>25789</c:v>
                </c:pt>
                <c:pt idx="1631">
                  <c:v>25790</c:v>
                </c:pt>
                <c:pt idx="1632">
                  <c:v>25791</c:v>
                </c:pt>
                <c:pt idx="1633">
                  <c:v>25792</c:v>
                </c:pt>
                <c:pt idx="1634">
                  <c:v>25793</c:v>
                </c:pt>
                <c:pt idx="1635">
                  <c:v>25794</c:v>
                </c:pt>
                <c:pt idx="1636">
                  <c:v>25795</c:v>
                </c:pt>
                <c:pt idx="1637">
                  <c:v>25796</c:v>
                </c:pt>
                <c:pt idx="1638">
                  <c:v>25797</c:v>
                </c:pt>
                <c:pt idx="1639">
                  <c:v>25798</c:v>
                </c:pt>
                <c:pt idx="1640">
                  <c:v>25799</c:v>
                </c:pt>
                <c:pt idx="1641">
                  <c:v>25800</c:v>
                </c:pt>
                <c:pt idx="1642">
                  <c:v>25801</c:v>
                </c:pt>
                <c:pt idx="1643">
                  <c:v>25802</c:v>
                </c:pt>
                <c:pt idx="1644">
                  <c:v>25803</c:v>
                </c:pt>
                <c:pt idx="1645">
                  <c:v>25804</c:v>
                </c:pt>
                <c:pt idx="1646">
                  <c:v>25805</c:v>
                </c:pt>
                <c:pt idx="1647">
                  <c:v>25806</c:v>
                </c:pt>
                <c:pt idx="1648">
                  <c:v>25807</c:v>
                </c:pt>
                <c:pt idx="1649">
                  <c:v>25808</c:v>
                </c:pt>
                <c:pt idx="1650">
                  <c:v>25809</c:v>
                </c:pt>
                <c:pt idx="1651">
                  <c:v>25810</c:v>
                </c:pt>
                <c:pt idx="1652">
                  <c:v>25811</c:v>
                </c:pt>
                <c:pt idx="1653">
                  <c:v>25812</c:v>
                </c:pt>
                <c:pt idx="1654">
                  <c:v>25813</c:v>
                </c:pt>
                <c:pt idx="1655">
                  <c:v>25814</c:v>
                </c:pt>
                <c:pt idx="1656">
                  <c:v>25815</c:v>
                </c:pt>
                <c:pt idx="1657">
                  <c:v>25816</c:v>
                </c:pt>
                <c:pt idx="1658">
                  <c:v>25817</c:v>
                </c:pt>
                <c:pt idx="1659">
                  <c:v>25818</c:v>
                </c:pt>
                <c:pt idx="1660">
                  <c:v>25819</c:v>
                </c:pt>
                <c:pt idx="1661">
                  <c:v>25820</c:v>
                </c:pt>
                <c:pt idx="1662">
                  <c:v>25821</c:v>
                </c:pt>
                <c:pt idx="1663">
                  <c:v>25822</c:v>
                </c:pt>
                <c:pt idx="1664">
                  <c:v>25823</c:v>
                </c:pt>
                <c:pt idx="1665">
                  <c:v>25824</c:v>
                </c:pt>
                <c:pt idx="1666">
                  <c:v>25825</c:v>
                </c:pt>
                <c:pt idx="1667">
                  <c:v>25826</c:v>
                </c:pt>
                <c:pt idx="1668">
                  <c:v>25827</c:v>
                </c:pt>
                <c:pt idx="1669">
                  <c:v>25828</c:v>
                </c:pt>
                <c:pt idx="1670">
                  <c:v>25829</c:v>
                </c:pt>
                <c:pt idx="1671">
                  <c:v>25830</c:v>
                </c:pt>
                <c:pt idx="1672">
                  <c:v>25831</c:v>
                </c:pt>
                <c:pt idx="1673">
                  <c:v>25832</c:v>
                </c:pt>
                <c:pt idx="1674">
                  <c:v>25833</c:v>
                </c:pt>
                <c:pt idx="1675">
                  <c:v>25834</c:v>
                </c:pt>
                <c:pt idx="1676">
                  <c:v>25835</c:v>
                </c:pt>
                <c:pt idx="1677">
                  <c:v>25836</c:v>
                </c:pt>
                <c:pt idx="1678">
                  <c:v>25837</c:v>
                </c:pt>
                <c:pt idx="1679">
                  <c:v>25838</c:v>
                </c:pt>
                <c:pt idx="1680">
                  <c:v>25839</c:v>
                </c:pt>
                <c:pt idx="1681">
                  <c:v>25840</c:v>
                </c:pt>
                <c:pt idx="1682">
                  <c:v>25841</c:v>
                </c:pt>
                <c:pt idx="1683">
                  <c:v>26054</c:v>
                </c:pt>
                <c:pt idx="1684">
                  <c:v>26055</c:v>
                </c:pt>
                <c:pt idx="1685">
                  <c:v>26056</c:v>
                </c:pt>
                <c:pt idx="1686">
                  <c:v>26057</c:v>
                </c:pt>
                <c:pt idx="1687">
                  <c:v>26058</c:v>
                </c:pt>
                <c:pt idx="1688">
                  <c:v>26059</c:v>
                </c:pt>
                <c:pt idx="1689">
                  <c:v>26060</c:v>
                </c:pt>
                <c:pt idx="1690">
                  <c:v>26061</c:v>
                </c:pt>
                <c:pt idx="1691">
                  <c:v>26062</c:v>
                </c:pt>
                <c:pt idx="1692">
                  <c:v>26063</c:v>
                </c:pt>
                <c:pt idx="1693">
                  <c:v>26064</c:v>
                </c:pt>
                <c:pt idx="1694">
                  <c:v>26065</c:v>
                </c:pt>
                <c:pt idx="1695">
                  <c:v>26066</c:v>
                </c:pt>
                <c:pt idx="1696">
                  <c:v>26067</c:v>
                </c:pt>
                <c:pt idx="1697">
                  <c:v>26068</c:v>
                </c:pt>
                <c:pt idx="1698">
                  <c:v>26069</c:v>
                </c:pt>
                <c:pt idx="1699">
                  <c:v>26070</c:v>
                </c:pt>
                <c:pt idx="1700">
                  <c:v>26071</c:v>
                </c:pt>
                <c:pt idx="1701">
                  <c:v>26072</c:v>
                </c:pt>
                <c:pt idx="1702">
                  <c:v>26073</c:v>
                </c:pt>
                <c:pt idx="1703">
                  <c:v>26074</c:v>
                </c:pt>
                <c:pt idx="1704">
                  <c:v>26075</c:v>
                </c:pt>
                <c:pt idx="1705">
                  <c:v>26076</c:v>
                </c:pt>
                <c:pt idx="1706">
                  <c:v>26077</c:v>
                </c:pt>
                <c:pt idx="1707">
                  <c:v>26078</c:v>
                </c:pt>
                <c:pt idx="1708">
                  <c:v>26079</c:v>
                </c:pt>
                <c:pt idx="1709">
                  <c:v>26080</c:v>
                </c:pt>
                <c:pt idx="1710">
                  <c:v>26081</c:v>
                </c:pt>
                <c:pt idx="1711">
                  <c:v>26082</c:v>
                </c:pt>
                <c:pt idx="1712">
                  <c:v>26083</c:v>
                </c:pt>
                <c:pt idx="1713">
                  <c:v>26084</c:v>
                </c:pt>
                <c:pt idx="1714">
                  <c:v>26085</c:v>
                </c:pt>
                <c:pt idx="1715">
                  <c:v>26086</c:v>
                </c:pt>
                <c:pt idx="1716">
                  <c:v>26087</c:v>
                </c:pt>
                <c:pt idx="1717">
                  <c:v>26088</c:v>
                </c:pt>
                <c:pt idx="1718">
                  <c:v>26089</c:v>
                </c:pt>
                <c:pt idx="1719">
                  <c:v>26090</c:v>
                </c:pt>
                <c:pt idx="1720">
                  <c:v>26091</c:v>
                </c:pt>
                <c:pt idx="1721">
                  <c:v>26092</c:v>
                </c:pt>
                <c:pt idx="1722">
                  <c:v>26093</c:v>
                </c:pt>
                <c:pt idx="1723">
                  <c:v>26094</c:v>
                </c:pt>
                <c:pt idx="1724">
                  <c:v>26095</c:v>
                </c:pt>
                <c:pt idx="1725">
                  <c:v>26096</c:v>
                </c:pt>
                <c:pt idx="1726">
                  <c:v>26097</c:v>
                </c:pt>
                <c:pt idx="1727">
                  <c:v>26098</c:v>
                </c:pt>
                <c:pt idx="1728">
                  <c:v>26099</c:v>
                </c:pt>
                <c:pt idx="1729">
                  <c:v>26100</c:v>
                </c:pt>
                <c:pt idx="1730">
                  <c:v>26101</c:v>
                </c:pt>
                <c:pt idx="1731">
                  <c:v>26102</c:v>
                </c:pt>
                <c:pt idx="1732">
                  <c:v>26103</c:v>
                </c:pt>
                <c:pt idx="1733">
                  <c:v>26104</c:v>
                </c:pt>
                <c:pt idx="1734">
                  <c:v>26105</c:v>
                </c:pt>
                <c:pt idx="1735">
                  <c:v>26106</c:v>
                </c:pt>
                <c:pt idx="1736">
                  <c:v>26107</c:v>
                </c:pt>
                <c:pt idx="1737">
                  <c:v>26108</c:v>
                </c:pt>
                <c:pt idx="1738">
                  <c:v>26109</c:v>
                </c:pt>
                <c:pt idx="1739">
                  <c:v>26110</c:v>
                </c:pt>
                <c:pt idx="1740">
                  <c:v>26111</c:v>
                </c:pt>
                <c:pt idx="1741">
                  <c:v>26112</c:v>
                </c:pt>
                <c:pt idx="1742">
                  <c:v>26113</c:v>
                </c:pt>
                <c:pt idx="1743">
                  <c:v>26114</c:v>
                </c:pt>
                <c:pt idx="1744">
                  <c:v>26115</c:v>
                </c:pt>
                <c:pt idx="1745">
                  <c:v>26116</c:v>
                </c:pt>
                <c:pt idx="1746">
                  <c:v>26117</c:v>
                </c:pt>
                <c:pt idx="1747">
                  <c:v>26118</c:v>
                </c:pt>
                <c:pt idx="1748">
                  <c:v>26119</c:v>
                </c:pt>
                <c:pt idx="1749">
                  <c:v>26120</c:v>
                </c:pt>
                <c:pt idx="1750">
                  <c:v>26121</c:v>
                </c:pt>
                <c:pt idx="1751">
                  <c:v>26122</c:v>
                </c:pt>
                <c:pt idx="1752">
                  <c:v>26123</c:v>
                </c:pt>
                <c:pt idx="1753">
                  <c:v>26124</c:v>
                </c:pt>
                <c:pt idx="1754">
                  <c:v>26125</c:v>
                </c:pt>
                <c:pt idx="1755">
                  <c:v>26126</c:v>
                </c:pt>
                <c:pt idx="1756">
                  <c:v>26127</c:v>
                </c:pt>
                <c:pt idx="1757">
                  <c:v>26128</c:v>
                </c:pt>
                <c:pt idx="1758">
                  <c:v>26129</c:v>
                </c:pt>
                <c:pt idx="1759">
                  <c:v>26130</c:v>
                </c:pt>
                <c:pt idx="1760">
                  <c:v>26131</c:v>
                </c:pt>
                <c:pt idx="1761">
                  <c:v>26132</c:v>
                </c:pt>
                <c:pt idx="1762">
                  <c:v>26133</c:v>
                </c:pt>
                <c:pt idx="1763">
                  <c:v>26134</c:v>
                </c:pt>
                <c:pt idx="1764">
                  <c:v>26135</c:v>
                </c:pt>
                <c:pt idx="1765">
                  <c:v>26136</c:v>
                </c:pt>
                <c:pt idx="1766">
                  <c:v>26137</c:v>
                </c:pt>
                <c:pt idx="1767">
                  <c:v>26138</c:v>
                </c:pt>
                <c:pt idx="1768">
                  <c:v>26139</c:v>
                </c:pt>
                <c:pt idx="1769">
                  <c:v>26140</c:v>
                </c:pt>
                <c:pt idx="1770">
                  <c:v>26141</c:v>
                </c:pt>
                <c:pt idx="1771">
                  <c:v>26142</c:v>
                </c:pt>
                <c:pt idx="1772">
                  <c:v>26143</c:v>
                </c:pt>
                <c:pt idx="1773">
                  <c:v>26144</c:v>
                </c:pt>
                <c:pt idx="1774">
                  <c:v>26145</c:v>
                </c:pt>
                <c:pt idx="1775">
                  <c:v>26146</c:v>
                </c:pt>
                <c:pt idx="1776">
                  <c:v>26147</c:v>
                </c:pt>
                <c:pt idx="1777">
                  <c:v>26148</c:v>
                </c:pt>
                <c:pt idx="1778">
                  <c:v>26149</c:v>
                </c:pt>
                <c:pt idx="1779">
                  <c:v>26150</c:v>
                </c:pt>
                <c:pt idx="1780">
                  <c:v>26151</c:v>
                </c:pt>
                <c:pt idx="1781">
                  <c:v>26152</c:v>
                </c:pt>
                <c:pt idx="1782">
                  <c:v>26153</c:v>
                </c:pt>
                <c:pt idx="1783">
                  <c:v>26154</c:v>
                </c:pt>
                <c:pt idx="1784">
                  <c:v>26155</c:v>
                </c:pt>
                <c:pt idx="1785">
                  <c:v>26156</c:v>
                </c:pt>
                <c:pt idx="1786">
                  <c:v>26157</c:v>
                </c:pt>
                <c:pt idx="1787">
                  <c:v>26158</c:v>
                </c:pt>
                <c:pt idx="1788">
                  <c:v>26159</c:v>
                </c:pt>
                <c:pt idx="1789">
                  <c:v>26160</c:v>
                </c:pt>
                <c:pt idx="1790">
                  <c:v>26161</c:v>
                </c:pt>
                <c:pt idx="1791">
                  <c:v>26162</c:v>
                </c:pt>
                <c:pt idx="1792">
                  <c:v>26163</c:v>
                </c:pt>
                <c:pt idx="1793">
                  <c:v>26164</c:v>
                </c:pt>
                <c:pt idx="1794">
                  <c:v>26165</c:v>
                </c:pt>
                <c:pt idx="1795">
                  <c:v>26166</c:v>
                </c:pt>
                <c:pt idx="1796">
                  <c:v>26167</c:v>
                </c:pt>
                <c:pt idx="1797">
                  <c:v>26168</c:v>
                </c:pt>
                <c:pt idx="1798">
                  <c:v>26169</c:v>
                </c:pt>
                <c:pt idx="1799">
                  <c:v>26170</c:v>
                </c:pt>
                <c:pt idx="1800">
                  <c:v>26171</c:v>
                </c:pt>
                <c:pt idx="1801">
                  <c:v>26172</c:v>
                </c:pt>
                <c:pt idx="1802">
                  <c:v>26173</c:v>
                </c:pt>
                <c:pt idx="1803">
                  <c:v>26174</c:v>
                </c:pt>
                <c:pt idx="1804">
                  <c:v>26175</c:v>
                </c:pt>
                <c:pt idx="1805">
                  <c:v>26176</c:v>
                </c:pt>
                <c:pt idx="1806">
                  <c:v>26177</c:v>
                </c:pt>
                <c:pt idx="1807">
                  <c:v>26178</c:v>
                </c:pt>
                <c:pt idx="1808">
                  <c:v>26179</c:v>
                </c:pt>
                <c:pt idx="1809">
                  <c:v>26180</c:v>
                </c:pt>
                <c:pt idx="1810">
                  <c:v>26181</c:v>
                </c:pt>
                <c:pt idx="1811">
                  <c:v>26182</c:v>
                </c:pt>
                <c:pt idx="1812">
                  <c:v>26183</c:v>
                </c:pt>
                <c:pt idx="1813">
                  <c:v>26184</c:v>
                </c:pt>
                <c:pt idx="1814">
                  <c:v>26185</c:v>
                </c:pt>
                <c:pt idx="1815">
                  <c:v>26186</c:v>
                </c:pt>
                <c:pt idx="1816">
                  <c:v>26187</c:v>
                </c:pt>
                <c:pt idx="1817">
                  <c:v>26188</c:v>
                </c:pt>
                <c:pt idx="1818">
                  <c:v>26189</c:v>
                </c:pt>
                <c:pt idx="1819">
                  <c:v>26190</c:v>
                </c:pt>
                <c:pt idx="1820">
                  <c:v>26191</c:v>
                </c:pt>
                <c:pt idx="1821">
                  <c:v>26192</c:v>
                </c:pt>
                <c:pt idx="1822">
                  <c:v>26193</c:v>
                </c:pt>
                <c:pt idx="1823">
                  <c:v>26194</c:v>
                </c:pt>
                <c:pt idx="1824">
                  <c:v>26195</c:v>
                </c:pt>
                <c:pt idx="1825">
                  <c:v>26196</c:v>
                </c:pt>
                <c:pt idx="1826">
                  <c:v>26197</c:v>
                </c:pt>
                <c:pt idx="1827">
                  <c:v>26198</c:v>
                </c:pt>
                <c:pt idx="1828">
                  <c:v>26199</c:v>
                </c:pt>
                <c:pt idx="1829">
                  <c:v>26200</c:v>
                </c:pt>
                <c:pt idx="1830">
                  <c:v>26201</c:v>
                </c:pt>
                <c:pt idx="1831">
                  <c:v>26202</c:v>
                </c:pt>
                <c:pt idx="1832">
                  <c:v>26203</c:v>
                </c:pt>
                <c:pt idx="1833">
                  <c:v>26204</c:v>
                </c:pt>
                <c:pt idx="1834">
                  <c:v>26205</c:v>
                </c:pt>
                <c:pt idx="1835">
                  <c:v>26206</c:v>
                </c:pt>
                <c:pt idx="1836">
                  <c:v>26420</c:v>
                </c:pt>
                <c:pt idx="1837">
                  <c:v>26421</c:v>
                </c:pt>
                <c:pt idx="1838">
                  <c:v>26422</c:v>
                </c:pt>
                <c:pt idx="1839">
                  <c:v>26423</c:v>
                </c:pt>
                <c:pt idx="1840">
                  <c:v>26424</c:v>
                </c:pt>
                <c:pt idx="1841">
                  <c:v>26425</c:v>
                </c:pt>
                <c:pt idx="1842">
                  <c:v>26426</c:v>
                </c:pt>
                <c:pt idx="1843">
                  <c:v>26427</c:v>
                </c:pt>
                <c:pt idx="1844">
                  <c:v>26428</c:v>
                </c:pt>
                <c:pt idx="1845">
                  <c:v>26429</c:v>
                </c:pt>
                <c:pt idx="1846">
                  <c:v>26430</c:v>
                </c:pt>
                <c:pt idx="1847">
                  <c:v>26431</c:v>
                </c:pt>
                <c:pt idx="1848">
                  <c:v>26432</c:v>
                </c:pt>
                <c:pt idx="1849">
                  <c:v>26433</c:v>
                </c:pt>
                <c:pt idx="1850">
                  <c:v>26434</c:v>
                </c:pt>
                <c:pt idx="1851">
                  <c:v>26435</c:v>
                </c:pt>
                <c:pt idx="1852">
                  <c:v>26436</c:v>
                </c:pt>
                <c:pt idx="1853">
                  <c:v>26437</c:v>
                </c:pt>
                <c:pt idx="1854">
                  <c:v>26438</c:v>
                </c:pt>
                <c:pt idx="1855">
                  <c:v>26439</c:v>
                </c:pt>
                <c:pt idx="1856">
                  <c:v>26440</c:v>
                </c:pt>
                <c:pt idx="1857">
                  <c:v>26441</c:v>
                </c:pt>
                <c:pt idx="1858">
                  <c:v>26442</c:v>
                </c:pt>
                <c:pt idx="1859">
                  <c:v>26443</c:v>
                </c:pt>
                <c:pt idx="1860">
                  <c:v>26444</c:v>
                </c:pt>
                <c:pt idx="1861">
                  <c:v>26445</c:v>
                </c:pt>
                <c:pt idx="1862">
                  <c:v>26446</c:v>
                </c:pt>
                <c:pt idx="1863">
                  <c:v>26447</c:v>
                </c:pt>
                <c:pt idx="1864">
                  <c:v>26448</c:v>
                </c:pt>
                <c:pt idx="1865">
                  <c:v>26449</c:v>
                </c:pt>
                <c:pt idx="1866">
                  <c:v>26450</c:v>
                </c:pt>
                <c:pt idx="1867">
                  <c:v>26451</c:v>
                </c:pt>
                <c:pt idx="1868">
                  <c:v>26452</c:v>
                </c:pt>
                <c:pt idx="1869">
                  <c:v>26453</c:v>
                </c:pt>
                <c:pt idx="1870">
                  <c:v>26454</c:v>
                </c:pt>
                <c:pt idx="1871">
                  <c:v>26455</c:v>
                </c:pt>
                <c:pt idx="1872">
                  <c:v>26456</c:v>
                </c:pt>
                <c:pt idx="1873">
                  <c:v>26457</c:v>
                </c:pt>
                <c:pt idx="1874">
                  <c:v>26458</c:v>
                </c:pt>
                <c:pt idx="1875">
                  <c:v>26459</c:v>
                </c:pt>
                <c:pt idx="1876">
                  <c:v>26460</c:v>
                </c:pt>
                <c:pt idx="1877">
                  <c:v>26461</c:v>
                </c:pt>
                <c:pt idx="1878">
                  <c:v>26462</c:v>
                </c:pt>
                <c:pt idx="1879">
                  <c:v>26463</c:v>
                </c:pt>
                <c:pt idx="1880">
                  <c:v>26464</c:v>
                </c:pt>
                <c:pt idx="1881">
                  <c:v>26465</c:v>
                </c:pt>
                <c:pt idx="1882">
                  <c:v>26466</c:v>
                </c:pt>
                <c:pt idx="1883">
                  <c:v>26467</c:v>
                </c:pt>
                <c:pt idx="1884">
                  <c:v>26468</c:v>
                </c:pt>
                <c:pt idx="1885">
                  <c:v>26469</c:v>
                </c:pt>
                <c:pt idx="1886">
                  <c:v>26470</c:v>
                </c:pt>
                <c:pt idx="1887">
                  <c:v>26471</c:v>
                </c:pt>
                <c:pt idx="1888">
                  <c:v>26472</c:v>
                </c:pt>
                <c:pt idx="1889">
                  <c:v>26473</c:v>
                </c:pt>
                <c:pt idx="1890">
                  <c:v>26474</c:v>
                </c:pt>
                <c:pt idx="1891">
                  <c:v>26475</c:v>
                </c:pt>
                <c:pt idx="1892">
                  <c:v>26476</c:v>
                </c:pt>
                <c:pt idx="1893">
                  <c:v>26477</c:v>
                </c:pt>
                <c:pt idx="1894">
                  <c:v>26478</c:v>
                </c:pt>
                <c:pt idx="1895">
                  <c:v>26479</c:v>
                </c:pt>
                <c:pt idx="1896">
                  <c:v>26480</c:v>
                </c:pt>
                <c:pt idx="1897">
                  <c:v>26481</c:v>
                </c:pt>
                <c:pt idx="1898">
                  <c:v>26482</c:v>
                </c:pt>
                <c:pt idx="1899">
                  <c:v>26483</c:v>
                </c:pt>
                <c:pt idx="1900">
                  <c:v>26484</c:v>
                </c:pt>
                <c:pt idx="1901">
                  <c:v>26485</c:v>
                </c:pt>
                <c:pt idx="1902">
                  <c:v>26486</c:v>
                </c:pt>
                <c:pt idx="1903">
                  <c:v>26487</c:v>
                </c:pt>
                <c:pt idx="1904">
                  <c:v>26488</c:v>
                </c:pt>
                <c:pt idx="1905">
                  <c:v>26489</c:v>
                </c:pt>
                <c:pt idx="1906">
                  <c:v>26490</c:v>
                </c:pt>
                <c:pt idx="1907">
                  <c:v>26491</c:v>
                </c:pt>
                <c:pt idx="1908">
                  <c:v>26492</c:v>
                </c:pt>
                <c:pt idx="1909">
                  <c:v>26493</c:v>
                </c:pt>
                <c:pt idx="1910">
                  <c:v>26494</c:v>
                </c:pt>
                <c:pt idx="1911">
                  <c:v>26495</c:v>
                </c:pt>
                <c:pt idx="1912">
                  <c:v>26496</c:v>
                </c:pt>
                <c:pt idx="1913">
                  <c:v>26497</c:v>
                </c:pt>
                <c:pt idx="1914">
                  <c:v>26498</c:v>
                </c:pt>
                <c:pt idx="1915">
                  <c:v>26499</c:v>
                </c:pt>
                <c:pt idx="1916">
                  <c:v>26500</c:v>
                </c:pt>
                <c:pt idx="1917">
                  <c:v>26501</c:v>
                </c:pt>
                <c:pt idx="1918">
                  <c:v>26502</c:v>
                </c:pt>
                <c:pt idx="1919">
                  <c:v>26503</c:v>
                </c:pt>
                <c:pt idx="1920">
                  <c:v>26504</c:v>
                </c:pt>
                <c:pt idx="1921">
                  <c:v>26505</c:v>
                </c:pt>
                <c:pt idx="1922">
                  <c:v>26506</c:v>
                </c:pt>
                <c:pt idx="1923">
                  <c:v>26507</c:v>
                </c:pt>
                <c:pt idx="1924">
                  <c:v>26508</c:v>
                </c:pt>
                <c:pt idx="1925">
                  <c:v>26509</c:v>
                </c:pt>
                <c:pt idx="1926">
                  <c:v>26510</c:v>
                </c:pt>
                <c:pt idx="1927">
                  <c:v>26511</c:v>
                </c:pt>
                <c:pt idx="1928">
                  <c:v>26512</c:v>
                </c:pt>
                <c:pt idx="1929">
                  <c:v>26513</c:v>
                </c:pt>
                <c:pt idx="1930">
                  <c:v>26514</c:v>
                </c:pt>
                <c:pt idx="1931">
                  <c:v>26515</c:v>
                </c:pt>
                <c:pt idx="1932">
                  <c:v>26516</c:v>
                </c:pt>
                <c:pt idx="1933">
                  <c:v>26517</c:v>
                </c:pt>
                <c:pt idx="1934">
                  <c:v>26518</c:v>
                </c:pt>
                <c:pt idx="1935">
                  <c:v>26519</c:v>
                </c:pt>
                <c:pt idx="1936">
                  <c:v>26520</c:v>
                </c:pt>
                <c:pt idx="1937">
                  <c:v>26521</c:v>
                </c:pt>
                <c:pt idx="1938">
                  <c:v>26522</c:v>
                </c:pt>
                <c:pt idx="1939">
                  <c:v>26523</c:v>
                </c:pt>
                <c:pt idx="1940">
                  <c:v>26524</c:v>
                </c:pt>
                <c:pt idx="1941">
                  <c:v>26525</c:v>
                </c:pt>
                <c:pt idx="1942">
                  <c:v>26526</c:v>
                </c:pt>
                <c:pt idx="1943">
                  <c:v>26527</c:v>
                </c:pt>
                <c:pt idx="1944">
                  <c:v>26528</c:v>
                </c:pt>
                <c:pt idx="1945">
                  <c:v>26529</c:v>
                </c:pt>
                <c:pt idx="1946">
                  <c:v>26530</c:v>
                </c:pt>
                <c:pt idx="1947">
                  <c:v>26531</c:v>
                </c:pt>
                <c:pt idx="1948">
                  <c:v>26532</c:v>
                </c:pt>
                <c:pt idx="1949">
                  <c:v>26533</c:v>
                </c:pt>
                <c:pt idx="1950">
                  <c:v>26534</c:v>
                </c:pt>
                <c:pt idx="1951">
                  <c:v>26535</c:v>
                </c:pt>
                <c:pt idx="1952">
                  <c:v>26536</c:v>
                </c:pt>
                <c:pt idx="1953">
                  <c:v>26537</c:v>
                </c:pt>
                <c:pt idx="1954">
                  <c:v>26538</c:v>
                </c:pt>
                <c:pt idx="1955">
                  <c:v>26539</c:v>
                </c:pt>
                <c:pt idx="1956">
                  <c:v>26540</c:v>
                </c:pt>
                <c:pt idx="1957">
                  <c:v>26541</c:v>
                </c:pt>
                <c:pt idx="1958">
                  <c:v>26542</c:v>
                </c:pt>
                <c:pt idx="1959">
                  <c:v>26543</c:v>
                </c:pt>
                <c:pt idx="1960">
                  <c:v>26544</c:v>
                </c:pt>
                <c:pt idx="1961">
                  <c:v>26545</c:v>
                </c:pt>
                <c:pt idx="1962">
                  <c:v>26546</c:v>
                </c:pt>
                <c:pt idx="1963">
                  <c:v>26547</c:v>
                </c:pt>
                <c:pt idx="1964">
                  <c:v>26548</c:v>
                </c:pt>
                <c:pt idx="1965">
                  <c:v>26549</c:v>
                </c:pt>
                <c:pt idx="1966">
                  <c:v>26550</c:v>
                </c:pt>
                <c:pt idx="1967">
                  <c:v>26551</c:v>
                </c:pt>
                <c:pt idx="1968">
                  <c:v>26552</c:v>
                </c:pt>
                <c:pt idx="1969">
                  <c:v>26553</c:v>
                </c:pt>
                <c:pt idx="1970">
                  <c:v>26554</c:v>
                </c:pt>
                <c:pt idx="1971">
                  <c:v>26555</c:v>
                </c:pt>
                <c:pt idx="1972">
                  <c:v>26556</c:v>
                </c:pt>
                <c:pt idx="1973">
                  <c:v>26557</c:v>
                </c:pt>
                <c:pt idx="1974">
                  <c:v>26558</c:v>
                </c:pt>
                <c:pt idx="1975">
                  <c:v>26559</c:v>
                </c:pt>
                <c:pt idx="1976">
                  <c:v>26560</c:v>
                </c:pt>
                <c:pt idx="1977">
                  <c:v>26561</c:v>
                </c:pt>
                <c:pt idx="1978">
                  <c:v>26562</c:v>
                </c:pt>
                <c:pt idx="1979">
                  <c:v>26563</c:v>
                </c:pt>
                <c:pt idx="1980">
                  <c:v>26564</c:v>
                </c:pt>
                <c:pt idx="1981">
                  <c:v>26565</c:v>
                </c:pt>
                <c:pt idx="1982">
                  <c:v>26566</c:v>
                </c:pt>
                <c:pt idx="1983">
                  <c:v>26567</c:v>
                </c:pt>
                <c:pt idx="1984">
                  <c:v>26568</c:v>
                </c:pt>
                <c:pt idx="1985">
                  <c:v>26569</c:v>
                </c:pt>
                <c:pt idx="1986">
                  <c:v>26570</c:v>
                </c:pt>
                <c:pt idx="1987">
                  <c:v>26571</c:v>
                </c:pt>
                <c:pt idx="1988">
                  <c:v>26572</c:v>
                </c:pt>
                <c:pt idx="1989">
                  <c:v>26785</c:v>
                </c:pt>
                <c:pt idx="1990">
                  <c:v>26786</c:v>
                </c:pt>
                <c:pt idx="1991">
                  <c:v>26787</c:v>
                </c:pt>
                <c:pt idx="1992">
                  <c:v>26788</c:v>
                </c:pt>
                <c:pt idx="1993">
                  <c:v>26789</c:v>
                </c:pt>
                <c:pt idx="1994">
                  <c:v>26790</c:v>
                </c:pt>
                <c:pt idx="1995">
                  <c:v>26791</c:v>
                </c:pt>
                <c:pt idx="1996">
                  <c:v>26792</c:v>
                </c:pt>
                <c:pt idx="1997">
                  <c:v>26793</c:v>
                </c:pt>
                <c:pt idx="1998">
                  <c:v>26794</c:v>
                </c:pt>
                <c:pt idx="1999">
                  <c:v>26795</c:v>
                </c:pt>
                <c:pt idx="2000">
                  <c:v>26796</c:v>
                </c:pt>
                <c:pt idx="2001">
                  <c:v>26797</c:v>
                </c:pt>
                <c:pt idx="2002">
                  <c:v>26798</c:v>
                </c:pt>
                <c:pt idx="2003">
                  <c:v>26799</c:v>
                </c:pt>
                <c:pt idx="2004">
                  <c:v>26800</c:v>
                </c:pt>
                <c:pt idx="2005">
                  <c:v>26801</c:v>
                </c:pt>
                <c:pt idx="2006">
                  <c:v>26802</c:v>
                </c:pt>
                <c:pt idx="2007">
                  <c:v>26803</c:v>
                </c:pt>
                <c:pt idx="2008">
                  <c:v>26804</c:v>
                </c:pt>
                <c:pt idx="2009">
                  <c:v>26805</c:v>
                </c:pt>
                <c:pt idx="2010">
                  <c:v>26806</c:v>
                </c:pt>
                <c:pt idx="2011">
                  <c:v>26807</c:v>
                </c:pt>
                <c:pt idx="2012">
                  <c:v>26808</c:v>
                </c:pt>
                <c:pt idx="2013">
                  <c:v>26809</c:v>
                </c:pt>
                <c:pt idx="2014">
                  <c:v>26810</c:v>
                </c:pt>
                <c:pt idx="2015">
                  <c:v>26811</c:v>
                </c:pt>
                <c:pt idx="2016">
                  <c:v>26812</c:v>
                </c:pt>
                <c:pt idx="2017">
                  <c:v>26813</c:v>
                </c:pt>
                <c:pt idx="2018">
                  <c:v>26814</c:v>
                </c:pt>
                <c:pt idx="2019">
                  <c:v>26815</c:v>
                </c:pt>
                <c:pt idx="2020">
                  <c:v>26816</c:v>
                </c:pt>
                <c:pt idx="2021">
                  <c:v>26817</c:v>
                </c:pt>
                <c:pt idx="2022">
                  <c:v>26818</c:v>
                </c:pt>
                <c:pt idx="2023">
                  <c:v>26819</c:v>
                </c:pt>
                <c:pt idx="2024">
                  <c:v>26820</c:v>
                </c:pt>
                <c:pt idx="2025">
                  <c:v>26821</c:v>
                </c:pt>
                <c:pt idx="2026">
                  <c:v>26822</c:v>
                </c:pt>
                <c:pt idx="2027">
                  <c:v>26823</c:v>
                </c:pt>
                <c:pt idx="2028">
                  <c:v>26824</c:v>
                </c:pt>
                <c:pt idx="2029">
                  <c:v>26825</c:v>
                </c:pt>
                <c:pt idx="2030">
                  <c:v>26826</c:v>
                </c:pt>
                <c:pt idx="2031">
                  <c:v>26827</c:v>
                </c:pt>
                <c:pt idx="2032">
                  <c:v>26828</c:v>
                </c:pt>
                <c:pt idx="2033">
                  <c:v>26829</c:v>
                </c:pt>
                <c:pt idx="2034">
                  <c:v>26830</c:v>
                </c:pt>
                <c:pt idx="2035">
                  <c:v>26831</c:v>
                </c:pt>
                <c:pt idx="2036">
                  <c:v>26832</c:v>
                </c:pt>
                <c:pt idx="2037">
                  <c:v>26833</c:v>
                </c:pt>
                <c:pt idx="2038">
                  <c:v>26834</c:v>
                </c:pt>
                <c:pt idx="2039">
                  <c:v>26835</c:v>
                </c:pt>
                <c:pt idx="2040">
                  <c:v>26836</c:v>
                </c:pt>
                <c:pt idx="2041">
                  <c:v>26837</c:v>
                </c:pt>
                <c:pt idx="2042">
                  <c:v>26838</c:v>
                </c:pt>
                <c:pt idx="2043">
                  <c:v>26839</c:v>
                </c:pt>
                <c:pt idx="2044">
                  <c:v>26840</c:v>
                </c:pt>
                <c:pt idx="2045">
                  <c:v>26841</c:v>
                </c:pt>
                <c:pt idx="2046">
                  <c:v>26842</c:v>
                </c:pt>
                <c:pt idx="2047">
                  <c:v>26843</c:v>
                </c:pt>
                <c:pt idx="2048">
                  <c:v>26844</c:v>
                </c:pt>
                <c:pt idx="2049">
                  <c:v>26845</c:v>
                </c:pt>
                <c:pt idx="2050">
                  <c:v>26846</c:v>
                </c:pt>
                <c:pt idx="2051">
                  <c:v>26847</c:v>
                </c:pt>
                <c:pt idx="2052">
                  <c:v>26848</c:v>
                </c:pt>
                <c:pt idx="2053">
                  <c:v>26849</c:v>
                </c:pt>
                <c:pt idx="2054">
                  <c:v>26850</c:v>
                </c:pt>
                <c:pt idx="2055">
                  <c:v>26851</c:v>
                </c:pt>
                <c:pt idx="2056">
                  <c:v>26852</c:v>
                </c:pt>
                <c:pt idx="2057">
                  <c:v>26853</c:v>
                </c:pt>
                <c:pt idx="2058">
                  <c:v>26854</c:v>
                </c:pt>
                <c:pt idx="2059">
                  <c:v>26855</c:v>
                </c:pt>
                <c:pt idx="2060">
                  <c:v>26856</c:v>
                </c:pt>
                <c:pt idx="2061">
                  <c:v>26857</c:v>
                </c:pt>
                <c:pt idx="2062">
                  <c:v>26858</c:v>
                </c:pt>
                <c:pt idx="2063">
                  <c:v>26859</c:v>
                </c:pt>
                <c:pt idx="2064">
                  <c:v>26860</c:v>
                </c:pt>
                <c:pt idx="2065">
                  <c:v>26861</c:v>
                </c:pt>
                <c:pt idx="2066">
                  <c:v>26862</c:v>
                </c:pt>
                <c:pt idx="2067">
                  <c:v>26863</c:v>
                </c:pt>
                <c:pt idx="2068">
                  <c:v>26864</c:v>
                </c:pt>
                <c:pt idx="2069">
                  <c:v>26865</c:v>
                </c:pt>
                <c:pt idx="2070">
                  <c:v>26866</c:v>
                </c:pt>
                <c:pt idx="2071">
                  <c:v>26867</c:v>
                </c:pt>
                <c:pt idx="2072">
                  <c:v>26868</c:v>
                </c:pt>
                <c:pt idx="2073">
                  <c:v>26869</c:v>
                </c:pt>
                <c:pt idx="2074">
                  <c:v>26870</c:v>
                </c:pt>
                <c:pt idx="2075">
                  <c:v>26871</c:v>
                </c:pt>
                <c:pt idx="2076">
                  <c:v>26872</c:v>
                </c:pt>
                <c:pt idx="2077">
                  <c:v>26873</c:v>
                </c:pt>
                <c:pt idx="2078">
                  <c:v>26874</c:v>
                </c:pt>
                <c:pt idx="2079">
                  <c:v>26875</c:v>
                </c:pt>
                <c:pt idx="2080">
                  <c:v>26876</c:v>
                </c:pt>
                <c:pt idx="2081">
                  <c:v>26877</c:v>
                </c:pt>
                <c:pt idx="2082">
                  <c:v>26878</c:v>
                </c:pt>
                <c:pt idx="2083">
                  <c:v>26879</c:v>
                </c:pt>
                <c:pt idx="2084">
                  <c:v>26880</c:v>
                </c:pt>
                <c:pt idx="2085">
                  <c:v>26881</c:v>
                </c:pt>
                <c:pt idx="2086">
                  <c:v>26882</c:v>
                </c:pt>
                <c:pt idx="2087">
                  <c:v>26883</c:v>
                </c:pt>
                <c:pt idx="2088">
                  <c:v>26884</c:v>
                </c:pt>
                <c:pt idx="2089">
                  <c:v>26885</c:v>
                </c:pt>
                <c:pt idx="2090">
                  <c:v>26886</c:v>
                </c:pt>
                <c:pt idx="2091">
                  <c:v>26887</c:v>
                </c:pt>
                <c:pt idx="2092">
                  <c:v>26888</c:v>
                </c:pt>
                <c:pt idx="2093">
                  <c:v>26889</c:v>
                </c:pt>
                <c:pt idx="2094">
                  <c:v>26890</c:v>
                </c:pt>
                <c:pt idx="2095">
                  <c:v>26891</c:v>
                </c:pt>
                <c:pt idx="2096">
                  <c:v>26892</c:v>
                </c:pt>
                <c:pt idx="2097">
                  <c:v>26893</c:v>
                </c:pt>
                <c:pt idx="2098">
                  <c:v>26894</c:v>
                </c:pt>
                <c:pt idx="2099">
                  <c:v>26895</c:v>
                </c:pt>
                <c:pt idx="2100">
                  <c:v>26896</c:v>
                </c:pt>
                <c:pt idx="2101">
                  <c:v>26897</c:v>
                </c:pt>
                <c:pt idx="2102">
                  <c:v>26898</c:v>
                </c:pt>
                <c:pt idx="2103">
                  <c:v>26899</c:v>
                </c:pt>
                <c:pt idx="2104">
                  <c:v>26900</c:v>
                </c:pt>
                <c:pt idx="2105">
                  <c:v>26901</c:v>
                </c:pt>
                <c:pt idx="2106">
                  <c:v>26902</c:v>
                </c:pt>
                <c:pt idx="2107">
                  <c:v>26903</c:v>
                </c:pt>
                <c:pt idx="2108">
                  <c:v>26904</c:v>
                </c:pt>
                <c:pt idx="2109">
                  <c:v>26905</c:v>
                </c:pt>
                <c:pt idx="2110">
                  <c:v>26906</c:v>
                </c:pt>
                <c:pt idx="2111">
                  <c:v>26907</c:v>
                </c:pt>
                <c:pt idx="2112">
                  <c:v>26908</c:v>
                </c:pt>
                <c:pt idx="2113">
                  <c:v>26909</c:v>
                </c:pt>
                <c:pt idx="2114">
                  <c:v>26910</c:v>
                </c:pt>
                <c:pt idx="2115">
                  <c:v>26911</c:v>
                </c:pt>
                <c:pt idx="2116">
                  <c:v>26912</c:v>
                </c:pt>
                <c:pt idx="2117">
                  <c:v>26913</c:v>
                </c:pt>
                <c:pt idx="2118">
                  <c:v>26914</c:v>
                </c:pt>
                <c:pt idx="2119">
                  <c:v>26915</c:v>
                </c:pt>
                <c:pt idx="2120">
                  <c:v>26916</c:v>
                </c:pt>
                <c:pt idx="2121">
                  <c:v>26917</c:v>
                </c:pt>
                <c:pt idx="2122">
                  <c:v>26918</c:v>
                </c:pt>
                <c:pt idx="2123">
                  <c:v>26919</c:v>
                </c:pt>
                <c:pt idx="2124">
                  <c:v>26920</c:v>
                </c:pt>
                <c:pt idx="2125">
                  <c:v>26921</c:v>
                </c:pt>
                <c:pt idx="2126">
                  <c:v>26922</c:v>
                </c:pt>
                <c:pt idx="2127">
                  <c:v>26923</c:v>
                </c:pt>
                <c:pt idx="2128">
                  <c:v>26924</c:v>
                </c:pt>
                <c:pt idx="2129">
                  <c:v>26925</c:v>
                </c:pt>
                <c:pt idx="2130">
                  <c:v>26926</c:v>
                </c:pt>
                <c:pt idx="2131">
                  <c:v>26927</c:v>
                </c:pt>
                <c:pt idx="2132">
                  <c:v>26928</c:v>
                </c:pt>
                <c:pt idx="2133">
                  <c:v>26929</c:v>
                </c:pt>
                <c:pt idx="2134">
                  <c:v>26930</c:v>
                </c:pt>
                <c:pt idx="2135">
                  <c:v>26931</c:v>
                </c:pt>
                <c:pt idx="2136">
                  <c:v>26932</c:v>
                </c:pt>
                <c:pt idx="2137">
                  <c:v>26933</c:v>
                </c:pt>
                <c:pt idx="2138">
                  <c:v>26934</c:v>
                </c:pt>
                <c:pt idx="2139">
                  <c:v>26935</c:v>
                </c:pt>
                <c:pt idx="2140">
                  <c:v>26936</c:v>
                </c:pt>
                <c:pt idx="2141">
                  <c:v>26937</c:v>
                </c:pt>
                <c:pt idx="2142">
                  <c:v>27150</c:v>
                </c:pt>
                <c:pt idx="2143">
                  <c:v>27151</c:v>
                </c:pt>
                <c:pt idx="2144">
                  <c:v>27152</c:v>
                </c:pt>
                <c:pt idx="2145">
                  <c:v>27153</c:v>
                </c:pt>
                <c:pt idx="2146">
                  <c:v>27154</c:v>
                </c:pt>
                <c:pt idx="2147">
                  <c:v>27155</c:v>
                </c:pt>
                <c:pt idx="2148">
                  <c:v>27156</c:v>
                </c:pt>
                <c:pt idx="2149">
                  <c:v>27157</c:v>
                </c:pt>
                <c:pt idx="2150">
                  <c:v>27158</c:v>
                </c:pt>
                <c:pt idx="2151">
                  <c:v>27159</c:v>
                </c:pt>
                <c:pt idx="2152">
                  <c:v>27160</c:v>
                </c:pt>
                <c:pt idx="2153">
                  <c:v>27161</c:v>
                </c:pt>
                <c:pt idx="2154">
                  <c:v>27162</c:v>
                </c:pt>
                <c:pt idx="2155">
                  <c:v>27163</c:v>
                </c:pt>
                <c:pt idx="2156">
                  <c:v>27164</c:v>
                </c:pt>
                <c:pt idx="2157">
                  <c:v>27165</c:v>
                </c:pt>
                <c:pt idx="2158">
                  <c:v>27166</c:v>
                </c:pt>
                <c:pt idx="2159">
                  <c:v>27167</c:v>
                </c:pt>
                <c:pt idx="2160">
                  <c:v>27168</c:v>
                </c:pt>
                <c:pt idx="2161">
                  <c:v>27169</c:v>
                </c:pt>
                <c:pt idx="2162">
                  <c:v>27170</c:v>
                </c:pt>
                <c:pt idx="2163">
                  <c:v>27171</c:v>
                </c:pt>
                <c:pt idx="2164">
                  <c:v>27172</c:v>
                </c:pt>
                <c:pt idx="2165">
                  <c:v>27173</c:v>
                </c:pt>
                <c:pt idx="2166">
                  <c:v>27174</c:v>
                </c:pt>
                <c:pt idx="2167">
                  <c:v>27175</c:v>
                </c:pt>
                <c:pt idx="2168">
                  <c:v>27176</c:v>
                </c:pt>
                <c:pt idx="2169">
                  <c:v>27177</c:v>
                </c:pt>
                <c:pt idx="2170">
                  <c:v>27178</c:v>
                </c:pt>
                <c:pt idx="2171">
                  <c:v>27179</c:v>
                </c:pt>
                <c:pt idx="2172">
                  <c:v>27180</c:v>
                </c:pt>
                <c:pt idx="2173">
                  <c:v>27181</c:v>
                </c:pt>
                <c:pt idx="2174">
                  <c:v>27182</c:v>
                </c:pt>
                <c:pt idx="2175">
                  <c:v>27183</c:v>
                </c:pt>
                <c:pt idx="2176">
                  <c:v>27184</c:v>
                </c:pt>
                <c:pt idx="2177">
                  <c:v>27185</c:v>
                </c:pt>
                <c:pt idx="2178">
                  <c:v>27186</c:v>
                </c:pt>
                <c:pt idx="2179">
                  <c:v>27187</c:v>
                </c:pt>
                <c:pt idx="2180">
                  <c:v>27188</c:v>
                </c:pt>
                <c:pt idx="2181">
                  <c:v>27189</c:v>
                </c:pt>
                <c:pt idx="2182">
                  <c:v>27190</c:v>
                </c:pt>
                <c:pt idx="2183">
                  <c:v>27191</c:v>
                </c:pt>
                <c:pt idx="2184">
                  <c:v>27192</c:v>
                </c:pt>
                <c:pt idx="2185">
                  <c:v>27193</c:v>
                </c:pt>
                <c:pt idx="2186">
                  <c:v>27194</c:v>
                </c:pt>
                <c:pt idx="2187">
                  <c:v>27195</c:v>
                </c:pt>
                <c:pt idx="2188">
                  <c:v>27196</c:v>
                </c:pt>
                <c:pt idx="2189">
                  <c:v>27197</c:v>
                </c:pt>
                <c:pt idx="2190">
                  <c:v>27198</c:v>
                </c:pt>
                <c:pt idx="2191">
                  <c:v>27199</c:v>
                </c:pt>
                <c:pt idx="2192">
                  <c:v>27200</c:v>
                </c:pt>
                <c:pt idx="2193">
                  <c:v>27201</c:v>
                </c:pt>
                <c:pt idx="2194">
                  <c:v>27202</c:v>
                </c:pt>
                <c:pt idx="2195">
                  <c:v>27203</c:v>
                </c:pt>
                <c:pt idx="2196">
                  <c:v>27204</c:v>
                </c:pt>
                <c:pt idx="2197">
                  <c:v>27205</c:v>
                </c:pt>
                <c:pt idx="2198">
                  <c:v>27206</c:v>
                </c:pt>
                <c:pt idx="2199">
                  <c:v>27207</c:v>
                </c:pt>
                <c:pt idx="2200">
                  <c:v>27208</c:v>
                </c:pt>
                <c:pt idx="2201">
                  <c:v>27209</c:v>
                </c:pt>
                <c:pt idx="2202">
                  <c:v>27210</c:v>
                </c:pt>
                <c:pt idx="2203">
                  <c:v>27211</c:v>
                </c:pt>
                <c:pt idx="2204">
                  <c:v>27212</c:v>
                </c:pt>
                <c:pt idx="2205">
                  <c:v>27213</c:v>
                </c:pt>
                <c:pt idx="2206">
                  <c:v>27214</c:v>
                </c:pt>
                <c:pt idx="2207">
                  <c:v>27215</c:v>
                </c:pt>
                <c:pt idx="2208">
                  <c:v>27216</c:v>
                </c:pt>
                <c:pt idx="2209">
                  <c:v>27217</c:v>
                </c:pt>
                <c:pt idx="2210">
                  <c:v>27218</c:v>
                </c:pt>
                <c:pt idx="2211">
                  <c:v>27219</c:v>
                </c:pt>
                <c:pt idx="2212">
                  <c:v>27220</c:v>
                </c:pt>
                <c:pt idx="2213">
                  <c:v>27221</c:v>
                </c:pt>
                <c:pt idx="2214">
                  <c:v>27222</c:v>
                </c:pt>
                <c:pt idx="2215">
                  <c:v>27223</c:v>
                </c:pt>
                <c:pt idx="2216">
                  <c:v>27224</c:v>
                </c:pt>
                <c:pt idx="2217">
                  <c:v>27225</c:v>
                </c:pt>
                <c:pt idx="2218">
                  <c:v>27226</c:v>
                </c:pt>
                <c:pt idx="2219">
                  <c:v>27227</c:v>
                </c:pt>
                <c:pt idx="2220">
                  <c:v>27228</c:v>
                </c:pt>
                <c:pt idx="2221">
                  <c:v>27229</c:v>
                </c:pt>
                <c:pt idx="2222">
                  <c:v>27230</c:v>
                </c:pt>
                <c:pt idx="2223">
                  <c:v>27231</c:v>
                </c:pt>
                <c:pt idx="2224">
                  <c:v>27232</c:v>
                </c:pt>
                <c:pt idx="2225">
                  <c:v>27233</c:v>
                </c:pt>
                <c:pt idx="2226">
                  <c:v>27234</c:v>
                </c:pt>
                <c:pt idx="2227">
                  <c:v>27235</c:v>
                </c:pt>
                <c:pt idx="2228">
                  <c:v>27236</c:v>
                </c:pt>
                <c:pt idx="2229">
                  <c:v>27237</c:v>
                </c:pt>
                <c:pt idx="2230">
                  <c:v>27238</c:v>
                </c:pt>
                <c:pt idx="2231">
                  <c:v>27239</c:v>
                </c:pt>
                <c:pt idx="2232">
                  <c:v>27240</c:v>
                </c:pt>
                <c:pt idx="2233">
                  <c:v>27241</c:v>
                </c:pt>
                <c:pt idx="2234">
                  <c:v>27242</c:v>
                </c:pt>
                <c:pt idx="2235">
                  <c:v>27243</c:v>
                </c:pt>
                <c:pt idx="2236">
                  <c:v>27244</c:v>
                </c:pt>
                <c:pt idx="2237">
                  <c:v>27245</c:v>
                </c:pt>
                <c:pt idx="2238">
                  <c:v>27246</c:v>
                </c:pt>
                <c:pt idx="2239">
                  <c:v>27247</c:v>
                </c:pt>
                <c:pt idx="2240">
                  <c:v>27248</c:v>
                </c:pt>
                <c:pt idx="2241">
                  <c:v>27249</c:v>
                </c:pt>
                <c:pt idx="2242">
                  <c:v>27250</c:v>
                </c:pt>
                <c:pt idx="2243">
                  <c:v>27251</c:v>
                </c:pt>
                <c:pt idx="2244">
                  <c:v>27252</c:v>
                </c:pt>
                <c:pt idx="2245">
                  <c:v>27253</c:v>
                </c:pt>
                <c:pt idx="2246">
                  <c:v>27254</c:v>
                </c:pt>
                <c:pt idx="2247">
                  <c:v>27255</c:v>
                </c:pt>
                <c:pt idx="2248">
                  <c:v>27256</c:v>
                </c:pt>
                <c:pt idx="2249">
                  <c:v>27257</c:v>
                </c:pt>
                <c:pt idx="2250">
                  <c:v>27258</c:v>
                </c:pt>
                <c:pt idx="2251">
                  <c:v>27259</c:v>
                </c:pt>
                <c:pt idx="2252">
                  <c:v>27260</c:v>
                </c:pt>
                <c:pt idx="2253">
                  <c:v>27261</c:v>
                </c:pt>
                <c:pt idx="2254">
                  <c:v>27262</c:v>
                </c:pt>
                <c:pt idx="2255">
                  <c:v>27263</c:v>
                </c:pt>
                <c:pt idx="2256">
                  <c:v>27264</c:v>
                </c:pt>
                <c:pt idx="2257">
                  <c:v>27265</c:v>
                </c:pt>
                <c:pt idx="2258">
                  <c:v>27266</c:v>
                </c:pt>
                <c:pt idx="2259">
                  <c:v>27267</c:v>
                </c:pt>
                <c:pt idx="2260">
                  <c:v>27268</c:v>
                </c:pt>
                <c:pt idx="2261">
                  <c:v>27269</c:v>
                </c:pt>
                <c:pt idx="2262">
                  <c:v>27270</c:v>
                </c:pt>
                <c:pt idx="2263">
                  <c:v>27271</c:v>
                </c:pt>
                <c:pt idx="2264">
                  <c:v>27272</c:v>
                </c:pt>
                <c:pt idx="2265">
                  <c:v>27273</c:v>
                </c:pt>
                <c:pt idx="2266">
                  <c:v>27274</c:v>
                </c:pt>
                <c:pt idx="2267">
                  <c:v>27275</c:v>
                </c:pt>
                <c:pt idx="2268">
                  <c:v>27276</c:v>
                </c:pt>
                <c:pt idx="2269">
                  <c:v>27277</c:v>
                </c:pt>
                <c:pt idx="2270">
                  <c:v>27278</c:v>
                </c:pt>
                <c:pt idx="2271">
                  <c:v>27279</c:v>
                </c:pt>
                <c:pt idx="2272">
                  <c:v>27280</c:v>
                </c:pt>
                <c:pt idx="2273">
                  <c:v>27281</c:v>
                </c:pt>
                <c:pt idx="2274">
                  <c:v>27282</c:v>
                </c:pt>
                <c:pt idx="2275">
                  <c:v>27283</c:v>
                </c:pt>
                <c:pt idx="2276">
                  <c:v>27284</c:v>
                </c:pt>
                <c:pt idx="2277">
                  <c:v>27285</c:v>
                </c:pt>
                <c:pt idx="2278">
                  <c:v>27286</c:v>
                </c:pt>
                <c:pt idx="2279">
                  <c:v>27287</c:v>
                </c:pt>
                <c:pt idx="2280">
                  <c:v>27288</c:v>
                </c:pt>
                <c:pt idx="2281">
                  <c:v>27289</c:v>
                </c:pt>
                <c:pt idx="2282">
                  <c:v>27290</c:v>
                </c:pt>
                <c:pt idx="2283">
                  <c:v>27291</c:v>
                </c:pt>
                <c:pt idx="2284">
                  <c:v>27292</c:v>
                </c:pt>
                <c:pt idx="2285">
                  <c:v>27293</c:v>
                </c:pt>
                <c:pt idx="2286">
                  <c:v>27294</c:v>
                </c:pt>
                <c:pt idx="2287">
                  <c:v>27295</c:v>
                </c:pt>
                <c:pt idx="2288">
                  <c:v>27296</c:v>
                </c:pt>
                <c:pt idx="2289">
                  <c:v>27297</c:v>
                </c:pt>
                <c:pt idx="2290">
                  <c:v>27298</c:v>
                </c:pt>
                <c:pt idx="2291">
                  <c:v>27299</c:v>
                </c:pt>
                <c:pt idx="2292">
                  <c:v>27300</c:v>
                </c:pt>
                <c:pt idx="2293">
                  <c:v>27301</c:v>
                </c:pt>
                <c:pt idx="2294">
                  <c:v>27302</c:v>
                </c:pt>
                <c:pt idx="2295">
                  <c:v>27515</c:v>
                </c:pt>
                <c:pt idx="2296">
                  <c:v>27516</c:v>
                </c:pt>
                <c:pt idx="2297">
                  <c:v>27517</c:v>
                </c:pt>
                <c:pt idx="2298">
                  <c:v>27518</c:v>
                </c:pt>
                <c:pt idx="2299">
                  <c:v>27519</c:v>
                </c:pt>
                <c:pt idx="2300">
                  <c:v>27520</c:v>
                </c:pt>
                <c:pt idx="2301">
                  <c:v>27521</c:v>
                </c:pt>
                <c:pt idx="2302">
                  <c:v>27522</c:v>
                </c:pt>
                <c:pt idx="2303">
                  <c:v>27523</c:v>
                </c:pt>
                <c:pt idx="2304">
                  <c:v>27524</c:v>
                </c:pt>
                <c:pt idx="2305">
                  <c:v>27525</c:v>
                </c:pt>
                <c:pt idx="2306">
                  <c:v>27526</c:v>
                </c:pt>
                <c:pt idx="2307">
                  <c:v>27527</c:v>
                </c:pt>
                <c:pt idx="2308">
                  <c:v>27528</c:v>
                </c:pt>
                <c:pt idx="2309">
                  <c:v>27529</c:v>
                </c:pt>
                <c:pt idx="2310">
                  <c:v>27530</c:v>
                </c:pt>
                <c:pt idx="2311">
                  <c:v>27531</c:v>
                </c:pt>
                <c:pt idx="2312">
                  <c:v>27532</c:v>
                </c:pt>
                <c:pt idx="2313">
                  <c:v>27533</c:v>
                </c:pt>
                <c:pt idx="2314">
                  <c:v>27534</c:v>
                </c:pt>
                <c:pt idx="2315">
                  <c:v>27535</c:v>
                </c:pt>
                <c:pt idx="2316">
                  <c:v>27536</c:v>
                </c:pt>
                <c:pt idx="2317">
                  <c:v>27537</c:v>
                </c:pt>
                <c:pt idx="2318">
                  <c:v>27538</c:v>
                </c:pt>
                <c:pt idx="2319">
                  <c:v>27539</c:v>
                </c:pt>
                <c:pt idx="2320">
                  <c:v>27540</c:v>
                </c:pt>
                <c:pt idx="2321">
                  <c:v>27541</c:v>
                </c:pt>
                <c:pt idx="2322">
                  <c:v>27542</c:v>
                </c:pt>
                <c:pt idx="2323">
                  <c:v>27543</c:v>
                </c:pt>
                <c:pt idx="2324">
                  <c:v>27544</c:v>
                </c:pt>
                <c:pt idx="2325">
                  <c:v>27545</c:v>
                </c:pt>
                <c:pt idx="2326">
                  <c:v>27546</c:v>
                </c:pt>
                <c:pt idx="2327">
                  <c:v>27547</c:v>
                </c:pt>
                <c:pt idx="2328">
                  <c:v>27548</c:v>
                </c:pt>
                <c:pt idx="2329">
                  <c:v>27549</c:v>
                </c:pt>
                <c:pt idx="2330">
                  <c:v>27550</c:v>
                </c:pt>
                <c:pt idx="2331">
                  <c:v>27551</c:v>
                </c:pt>
                <c:pt idx="2332">
                  <c:v>27552</c:v>
                </c:pt>
                <c:pt idx="2333">
                  <c:v>27553</c:v>
                </c:pt>
                <c:pt idx="2334">
                  <c:v>27554</c:v>
                </c:pt>
                <c:pt idx="2335">
                  <c:v>27555</c:v>
                </c:pt>
                <c:pt idx="2336">
                  <c:v>27556</c:v>
                </c:pt>
                <c:pt idx="2337">
                  <c:v>27557</c:v>
                </c:pt>
                <c:pt idx="2338">
                  <c:v>27558</c:v>
                </c:pt>
                <c:pt idx="2339">
                  <c:v>27559</c:v>
                </c:pt>
                <c:pt idx="2340">
                  <c:v>27560</c:v>
                </c:pt>
                <c:pt idx="2341">
                  <c:v>27561</c:v>
                </c:pt>
                <c:pt idx="2342">
                  <c:v>27562</c:v>
                </c:pt>
                <c:pt idx="2343">
                  <c:v>27563</c:v>
                </c:pt>
                <c:pt idx="2344">
                  <c:v>27564</c:v>
                </c:pt>
                <c:pt idx="2345">
                  <c:v>27565</c:v>
                </c:pt>
                <c:pt idx="2346">
                  <c:v>27566</c:v>
                </c:pt>
                <c:pt idx="2347">
                  <c:v>27567</c:v>
                </c:pt>
                <c:pt idx="2348">
                  <c:v>27568</c:v>
                </c:pt>
                <c:pt idx="2349">
                  <c:v>27569</c:v>
                </c:pt>
                <c:pt idx="2350">
                  <c:v>27570</c:v>
                </c:pt>
                <c:pt idx="2351">
                  <c:v>27571</c:v>
                </c:pt>
                <c:pt idx="2352">
                  <c:v>27572</c:v>
                </c:pt>
                <c:pt idx="2353">
                  <c:v>27573</c:v>
                </c:pt>
                <c:pt idx="2354">
                  <c:v>27574</c:v>
                </c:pt>
                <c:pt idx="2355">
                  <c:v>27575</c:v>
                </c:pt>
                <c:pt idx="2356">
                  <c:v>27576</c:v>
                </c:pt>
                <c:pt idx="2357">
                  <c:v>27577</c:v>
                </c:pt>
                <c:pt idx="2358">
                  <c:v>27578</c:v>
                </c:pt>
                <c:pt idx="2359">
                  <c:v>27579</c:v>
                </c:pt>
                <c:pt idx="2360">
                  <c:v>27580</c:v>
                </c:pt>
                <c:pt idx="2361">
                  <c:v>27581</c:v>
                </c:pt>
                <c:pt idx="2362">
                  <c:v>27582</c:v>
                </c:pt>
                <c:pt idx="2363">
                  <c:v>27583</c:v>
                </c:pt>
                <c:pt idx="2364">
                  <c:v>27584</c:v>
                </c:pt>
                <c:pt idx="2365">
                  <c:v>27585</c:v>
                </c:pt>
                <c:pt idx="2366">
                  <c:v>27586</c:v>
                </c:pt>
                <c:pt idx="2367">
                  <c:v>27587</c:v>
                </c:pt>
                <c:pt idx="2368">
                  <c:v>27588</c:v>
                </c:pt>
                <c:pt idx="2369">
                  <c:v>27589</c:v>
                </c:pt>
                <c:pt idx="2370">
                  <c:v>27590</c:v>
                </c:pt>
                <c:pt idx="2371">
                  <c:v>27591</c:v>
                </c:pt>
                <c:pt idx="2372">
                  <c:v>27592</c:v>
                </c:pt>
                <c:pt idx="2373">
                  <c:v>27593</c:v>
                </c:pt>
                <c:pt idx="2374">
                  <c:v>27594</c:v>
                </c:pt>
                <c:pt idx="2375">
                  <c:v>27595</c:v>
                </c:pt>
                <c:pt idx="2376">
                  <c:v>27596</c:v>
                </c:pt>
                <c:pt idx="2377">
                  <c:v>27597</c:v>
                </c:pt>
                <c:pt idx="2378">
                  <c:v>27598</c:v>
                </c:pt>
                <c:pt idx="2379">
                  <c:v>27599</c:v>
                </c:pt>
                <c:pt idx="2380">
                  <c:v>27600</c:v>
                </c:pt>
                <c:pt idx="2381">
                  <c:v>27601</c:v>
                </c:pt>
                <c:pt idx="2382">
                  <c:v>27602</c:v>
                </c:pt>
                <c:pt idx="2383">
                  <c:v>27603</c:v>
                </c:pt>
                <c:pt idx="2384">
                  <c:v>27604</c:v>
                </c:pt>
                <c:pt idx="2385">
                  <c:v>27605</c:v>
                </c:pt>
                <c:pt idx="2386">
                  <c:v>27606</c:v>
                </c:pt>
                <c:pt idx="2387">
                  <c:v>27607</c:v>
                </c:pt>
                <c:pt idx="2388">
                  <c:v>27608</c:v>
                </c:pt>
                <c:pt idx="2389">
                  <c:v>27609</c:v>
                </c:pt>
                <c:pt idx="2390">
                  <c:v>27610</c:v>
                </c:pt>
                <c:pt idx="2391">
                  <c:v>27611</c:v>
                </c:pt>
                <c:pt idx="2392">
                  <c:v>27612</c:v>
                </c:pt>
                <c:pt idx="2393">
                  <c:v>27613</c:v>
                </c:pt>
                <c:pt idx="2394">
                  <c:v>27614</c:v>
                </c:pt>
                <c:pt idx="2395">
                  <c:v>27615</c:v>
                </c:pt>
                <c:pt idx="2396">
                  <c:v>27616</c:v>
                </c:pt>
                <c:pt idx="2397">
                  <c:v>27617</c:v>
                </c:pt>
                <c:pt idx="2398">
                  <c:v>27618</c:v>
                </c:pt>
                <c:pt idx="2399">
                  <c:v>27619</c:v>
                </c:pt>
                <c:pt idx="2400">
                  <c:v>27620</c:v>
                </c:pt>
                <c:pt idx="2401">
                  <c:v>27621</c:v>
                </c:pt>
                <c:pt idx="2402">
                  <c:v>27622</c:v>
                </c:pt>
                <c:pt idx="2403">
                  <c:v>27623</c:v>
                </c:pt>
                <c:pt idx="2404">
                  <c:v>27624</c:v>
                </c:pt>
                <c:pt idx="2405">
                  <c:v>27625</c:v>
                </c:pt>
                <c:pt idx="2406">
                  <c:v>27626</c:v>
                </c:pt>
                <c:pt idx="2407">
                  <c:v>27627</c:v>
                </c:pt>
                <c:pt idx="2408">
                  <c:v>27628</c:v>
                </c:pt>
                <c:pt idx="2409">
                  <c:v>27629</c:v>
                </c:pt>
                <c:pt idx="2410">
                  <c:v>27630</c:v>
                </c:pt>
                <c:pt idx="2411">
                  <c:v>27631</c:v>
                </c:pt>
                <c:pt idx="2412">
                  <c:v>27632</c:v>
                </c:pt>
                <c:pt idx="2413">
                  <c:v>27633</c:v>
                </c:pt>
                <c:pt idx="2414">
                  <c:v>27634</c:v>
                </c:pt>
                <c:pt idx="2415">
                  <c:v>27635</c:v>
                </c:pt>
                <c:pt idx="2416">
                  <c:v>27636</c:v>
                </c:pt>
                <c:pt idx="2417">
                  <c:v>27637</c:v>
                </c:pt>
                <c:pt idx="2418">
                  <c:v>27638</c:v>
                </c:pt>
                <c:pt idx="2419">
                  <c:v>27639</c:v>
                </c:pt>
                <c:pt idx="2420">
                  <c:v>27640</c:v>
                </c:pt>
                <c:pt idx="2421">
                  <c:v>27641</c:v>
                </c:pt>
                <c:pt idx="2422">
                  <c:v>27642</c:v>
                </c:pt>
                <c:pt idx="2423">
                  <c:v>27643</c:v>
                </c:pt>
                <c:pt idx="2424">
                  <c:v>27644</c:v>
                </c:pt>
                <c:pt idx="2425">
                  <c:v>27645</c:v>
                </c:pt>
                <c:pt idx="2426">
                  <c:v>27646</c:v>
                </c:pt>
                <c:pt idx="2427">
                  <c:v>27647</c:v>
                </c:pt>
                <c:pt idx="2428">
                  <c:v>27648</c:v>
                </c:pt>
                <c:pt idx="2429">
                  <c:v>27649</c:v>
                </c:pt>
                <c:pt idx="2430">
                  <c:v>27650</c:v>
                </c:pt>
                <c:pt idx="2431">
                  <c:v>27651</c:v>
                </c:pt>
                <c:pt idx="2432">
                  <c:v>27652</c:v>
                </c:pt>
                <c:pt idx="2433">
                  <c:v>27653</c:v>
                </c:pt>
                <c:pt idx="2434">
                  <c:v>27654</c:v>
                </c:pt>
                <c:pt idx="2435">
                  <c:v>27655</c:v>
                </c:pt>
                <c:pt idx="2436">
                  <c:v>27656</c:v>
                </c:pt>
                <c:pt idx="2437">
                  <c:v>27657</c:v>
                </c:pt>
                <c:pt idx="2438">
                  <c:v>27658</c:v>
                </c:pt>
                <c:pt idx="2439">
                  <c:v>27659</c:v>
                </c:pt>
                <c:pt idx="2440">
                  <c:v>27660</c:v>
                </c:pt>
                <c:pt idx="2441">
                  <c:v>27661</c:v>
                </c:pt>
                <c:pt idx="2442">
                  <c:v>27662</c:v>
                </c:pt>
                <c:pt idx="2443">
                  <c:v>27663</c:v>
                </c:pt>
                <c:pt idx="2444">
                  <c:v>27664</c:v>
                </c:pt>
                <c:pt idx="2445">
                  <c:v>27665</c:v>
                </c:pt>
                <c:pt idx="2446">
                  <c:v>27666</c:v>
                </c:pt>
                <c:pt idx="2447">
                  <c:v>27667</c:v>
                </c:pt>
                <c:pt idx="2448">
                  <c:v>27881</c:v>
                </c:pt>
                <c:pt idx="2449">
                  <c:v>27882</c:v>
                </c:pt>
                <c:pt idx="2450">
                  <c:v>27883</c:v>
                </c:pt>
                <c:pt idx="2451">
                  <c:v>27884</c:v>
                </c:pt>
                <c:pt idx="2452">
                  <c:v>27885</c:v>
                </c:pt>
                <c:pt idx="2453">
                  <c:v>27886</c:v>
                </c:pt>
                <c:pt idx="2454">
                  <c:v>27887</c:v>
                </c:pt>
                <c:pt idx="2455">
                  <c:v>27888</c:v>
                </c:pt>
                <c:pt idx="2456">
                  <c:v>27889</c:v>
                </c:pt>
                <c:pt idx="2457">
                  <c:v>27890</c:v>
                </c:pt>
                <c:pt idx="2458">
                  <c:v>27891</c:v>
                </c:pt>
                <c:pt idx="2459">
                  <c:v>27892</c:v>
                </c:pt>
                <c:pt idx="2460">
                  <c:v>27893</c:v>
                </c:pt>
                <c:pt idx="2461">
                  <c:v>27894</c:v>
                </c:pt>
                <c:pt idx="2462">
                  <c:v>27895</c:v>
                </c:pt>
                <c:pt idx="2463">
                  <c:v>27896</c:v>
                </c:pt>
                <c:pt idx="2464">
                  <c:v>27897</c:v>
                </c:pt>
                <c:pt idx="2465">
                  <c:v>27898</c:v>
                </c:pt>
                <c:pt idx="2466">
                  <c:v>27899</c:v>
                </c:pt>
                <c:pt idx="2467">
                  <c:v>27900</c:v>
                </c:pt>
                <c:pt idx="2468">
                  <c:v>27901</c:v>
                </c:pt>
                <c:pt idx="2469">
                  <c:v>27902</c:v>
                </c:pt>
                <c:pt idx="2470">
                  <c:v>27903</c:v>
                </c:pt>
                <c:pt idx="2471">
                  <c:v>27904</c:v>
                </c:pt>
                <c:pt idx="2472">
                  <c:v>27905</c:v>
                </c:pt>
                <c:pt idx="2473">
                  <c:v>27906</c:v>
                </c:pt>
                <c:pt idx="2474">
                  <c:v>27907</c:v>
                </c:pt>
                <c:pt idx="2475">
                  <c:v>27908</c:v>
                </c:pt>
                <c:pt idx="2476">
                  <c:v>27909</c:v>
                </c:pt>
                <c:pt idx="2477">
                  <c:v>27910</c:v>
                </c:pt>
                <c:pt idx="2478">
                  <c:v>27911</c:v>
                </c:pt>
                <c:pt idx="2479">
                  <c:v>27912</c:v>
                </c:pt>
                <c:pt idx="2480">
                  <c:v>27913</c:v>
                </c:pt>
                <c:pt idx="2481">
                  <c:v>27914</c:v>
                </c:pt>
                <c:pt idx="2482">
                  <c:v>27915</c:v>
                </c:pt>
                <c:pt idx="2483">
                  <c:v>27916</c:v>
                </c:pt>
                <c:pt idx="2484">
                  <c:v>27917</c:v>
                </c:pt>
                <c:pt idx="2485">
                  <c:v>27918</c:v>
                </c:pt>
                <c:pt idx="2486">
                  <c:v>27919</c:v>
                </c:pt>
                <c:pt idx="2487">
                  <c:v>27920</c:v>
                </c:pt>
                <c:pt idx="2488">
                  <c:v>27921</c:v>
                </c:pt>
                <c:pt idx="2489">
                  <c:v>27922</c:v>
                </c:pt>
                <c:pt idx="2490">
                  <c:v>27923</c:v>
                </c:pt>
                <c:pt idx="2491">
                  <c:v>27924</c:v>
                </c:pt>
                <c:pt idx="2492">
                  <c:v>27925</c:v>
                </c:pt>
                <c:pt idx="2493">
                  <c:v>27926</c:v>
                </c:pt>
                <c:pt idx="2494">
                  <c:v>27927</c:v>
                </c:pt>
                <c:pt idx="2495">
                  <c:v>27928</c:v>
                </c:pt>
                <c:pt idx="2496">
                  <c:v>27929</c:v>
                </c:pt>
                <c:pt idx="2497">
                  <c:v>27930</c:v>
                </c:pt>
                <c:pt idx="2498">
                  <c:v>27931</c:v>
                </c:pt>
                <c:pt idx="2499">
                  <c:v>27932</c:v>
                </c:pt>
                <c:pt idx="2500">
                  <c:v>27933</c:v>
                </c:pt>
                <c:pt idx="2501">
                  <c:v>27934</c:v>
                </c:pt>
                <c:pt idx="2502">
                  <c:v>27935</c:v>
                </c:pt>
                <c:pt idx="2503">
                  <c:v>27936</c:v>
                </c:pt>
                <c:pt idx="2504">
                  <c:v>27937</c:v>
                </c:pt>
                <c:pt idx="2505">
                  <c:v>27938</c:v>
                </c:pt>
                <c:pt idx="2506">
                  <c:v>27939</c:v>
                </c:pt>
                <c:pt idx="2507">
                  <c:v>27940</c:v>
                </c:pt>
                <c:pt idx="2508">
                  <c:v>27941</c:v>
                </c:pt>
                <c:pt idx="2509">
                  <c:v>27942</c:v>
                </c:pt>
                <c:pt idx="2510">
                  <c:v>27943</c:v>
                </c:pt>
                <c:pt idx="2511">
                  <c:v>27944</c:v>
                </c:pt>
                <c:pt idx="2512">
                  <c:v>27945</c:v>
                </c:pt>
                <c:pt idx="2513">
                  <c:v>27946</c:v>
                </c:pt>
                <c:pt idx="2514">
                  <c:v>27947</c:v>
                </c:pt>
                <c:pt idx="2515">
                  <c:v>27948</c:v>
                </c:pt>
                <c:pt idx="2516">
                  <c:v>27949</c:v>
                </c:pt>
                <c:pt idx="2517">
                  <c:v>27950</c:v>
                </c:pt>
                <c:pt idx="2518">
                  <c:v>27951</c:v>
                </c:pt>
                <c:pt idx="2519">
                  <c:v>27952</c:v>
                </c:pt>
                <c:pt idx="2520">
                  <c:v>27953</c:v>
                </c:pt>
                <c:pt idx="2521">
                  <c:v>27954</c:v>
                </c:pt>
                <c:pt idx="2522">
                  <c:v>27955</c:v>
                </c:pt>
                <c:pt idx="2523">
                  <c:v>27956</c:v>
                </c:pt>
                <c:pt idx="2524">
                  <c:v>27957</c:v>
                </c:pt>
                <c:pt idx="2525">
                  <c:v>27958</c:v>
                </c:pt>
                <c:pt idx="2526">
                  <c:v>27959</c:v>
                </c:pt>
                <c:pt idx="2527">
                  <c:v>27960</c:v>
                </c:pt>
                <c:pt idx="2528">
                  <c:v>27961</c:v>
                </c:pt>
                <c:pt idx="2529">
                  <c:v>27962</c:v>
                </c:pt>
                <c:pt idx="2530">
                  <c:v>27963</c:v>
                </c:pt>
                <c:pt idx="2531">
                  <c:v>27964</c:v>
                </c:pt>
                <c:pt idx="2532">
                  <c:v>27965</c:v>
                </c:pt>
                <c:pt idx="2533">
                  <c:v>27966</c:v>
                </c:pt>
                <c:pt idx="2534">
                  <c:v>27967</c:v>
                </c:pt>
                <c:pt idx="2535">
                  <c:v>27968</c:v>
                </c:pt>
                <c:pt idx="2536">
                  <c:v>27969</c:v>
                </c:pt>
                <c:pt idx="2537">
                  <c:v>27970</c:v>
                </c:pt>
                <c:pt idx="2538">
                  <c:v>27971</c:v>
                </c:pt>
                <c:pt idx="2539">
                  <c:v>27972</c:v>
                </c:pt>
                <c:pt idx="2540">
                  <c:v>27973</c:v>
                </c:pt>
                <c:pt idx="2541">
                  <c:v>27974</c:v>
                </c:pt>
                <c:pt idx="2542">
                  <c:v>27975</c:v>
                </c:pt>
                <c:pt idx="2543">
                  <c:v>27976</c:v>
                </c:pt>
                <c:pt idx="2544">
                  <c:v>27977</c:v>
                </c:pt>
                <c:pt idx="2545">
                  <c:v>27978</c:v>
                </c:pt>
                <c:pt idx="2546">
                  <c:v>27979</c:v>
                </c:pt>
                <c:pt idx="2547">
                  <c:v>27980</c:v>
                </c:pt>
                <c:pt idx="2548">
                  <c:v>27981</c:v>
                </c:pt>
                <c:pt idx="2549">
                  <c:v>27982</c:v>
                </c:pt>
                <c:pt idx="2550">
                  <c:v>27983</c:v>
                </c:pt>
                <c:pt idx="2551">
                  <c:v>27984</c:v>
                </c:pt>
                <c:pt idx="2552">
                  <c:v>27985</c:v>
                </c:pt>
                <c:pt idx="2553">
                  <c:v>27986</c:v>
                </c:pt>
                <c:pt idx="2554">
                  <c:v>27987</c:v>
                </c:pt>
                <c:pt idx="2555">
                  <c:v>27988</c:v>
                </c:pt>
                <c:pt idx="2556">
                  <c:v>27989</c:v>
                </c:pt>
                <c:pt idx="2557">
                  <c:v>27990</c:v>
                </c:pt>
                <c:pt idx="2558">
                  <c:v>27991</c:v>
                </c:pt>
                <c:pt idx="2559">
                  <c:v>27992</c:v>
                </c:pt>
                <c:pt idx="2560">
                  <c:v>27993</c:v>
                </c:pt>
                <c:pt idx="2561">
                  <c:v>27994</c:v>
                </c:pt>
                <c:pt idx="2562">
                  <c:v>27995</c:v>
                </c:pt>
                <c:pt idx="2563">
                  <c:v>27996</c:v>
                </c:pt>
                <c:pt idx="2564">
                  <c:v>27997</c:v>
                </c:pt>
                <c:pt idx="2565">
                  <c:v>27998</c:v>
                </c:pt>
                <c:pt idx="2566">
                  <c:v>27999</c:v>
                </c:pt>
                <c:pt idx="2567">
                  <c:v>28000</c:v>
                </c:pt>
                <c:pt idx="2568">
                  <c:v>28001</c:v>
                </c:pt>
                <c:pt idx="2569">
                  <c:v>28002</c:v>
                </c:pt>
                <c:pt idx="2570">
                  <c:v>28003</c:v>
                </c:pt>
                <c:pt idx="2571">
                  <c:v>28004</c:v>
                </c:pt>
                <c:pt idx="2572">
                  <c:v>28005</c:v>
                </c:pt>
                <c:pt idx="2573">
                  <c:v>28006</c:v>
                </c:pt>
                <c:pt idx="2574">
                  <c:v>28007</c:v>
                </c:pt>
                <c:pt idx="2575">
                  <c:v>28008</c:v>
                </c:pt>
                <c:pt idx="2576">
                  <c:v>28009</c:v>
                </c:pt>
                <c:pt idx="2577">
                  <c:v>28010</c:v>
                </c:pt>
                <c:pt idx="2578">
                  <c:v>28011</c:v>
                </c:pt>
                <c:pt idx="2579">
                  <c:v>28012</c:v>
                </c:pt>
                <c:pt idx="2580">
                  <c:v>28013</c:v>
                </c:pt>
                <c:pt idx="2581">
                  <c:v>28014</c:v>
                </c:pt>
                <c:pt idx="2582">
                  <c:v>28015</c:v>
                </c:pt>
                <c:pt idx="2583">
                  <c:v>28016</c:v>
                </c:pt>
                <c:pt idx="2584">
                  <c:v>28017</c:v>
                </c:pt>
                <c:pt idx="2585">
                  <c:v>28018</c:v>
                </c:pt>
                <c:pt idx="2586">
                  <c:v>28019</c:v>
                </c:pt>
                <c:pt idx="2587">
                  <c:v>28020</c:v>
                </c:pt>
                <c:pt idx="2588">
                  <c:v>28021</c:v>
                </c:pt>
                <c:pt idx="2589">
                  <c:v>28022</c:v>
                </c:pt>
                <c:pt idx="2590">
                  <c:v>28023</c:v>
                </c:pt>
                <c:pt idx="2591">
                  <c:v>28024</c:v>
                </c:pt>
                <c:pt idx="2592">
                  <c:v>28025</c:v>
                </c:pt>
                <c:pt idx="2593">
                  <c:v>28026</c:v>
                </c:pt>
                <c:pt idx="2594">
                  <c:v>28027</c:v>
                </c:pt>
                <c:pt idx="2595">
                  <c:v>28028</c:v>
                </c:pt>
                <c:pt idx="2596">
                  <c:v>28029</c:v>
                </c:pt>
                <c:pt idx="2597">
                  <c:v>28030</c:v>
                </c:pt>
                <c:pt idx="2598">
                  <c:v>28031</c:v>
                </c:pt>
                <c:pt idx="2599">
                  <c:v>28032</c:v>
                </c:pt>
                <c:pt idx="2600">
                  <c:v>28033</c:v>
                </c:pt>
                <c:pt idx="2601">
                  <c:v>28246</c:v>
                </c:pt>
                <c:pt idx="2602">
                  <c:v>28247</c:v>
                </c:pt>
                <c:pt idx="2603">
                  <c:v>28248</c:v>
                </c:pt>
                <c:pt idx="2604">
                  <c:v>28249</c:v>
                </c:pt>
                <c:pt idx="2605">
                  <c:v>28250</c:v>
                </c:pt>
                <c:pt idx="2606">
                  <c:v>28251</c:v>
                </c:pt>
                <c:pt idx="2607">
                  <c:v>28252</c:v>
                </c:pt>
                <c:pt idx="2608">
                  <c:v>28253</c:v>
                </c:pt>
                <c:pt idx="2609">
                  <c:v>28254</c:v>
                </c:pt>
                <c:pt idx="2610">
                  <c:v>28255</c:v>
                </c:pt>
                <c:pt idx="2611">
                  <c:v>28256</c:v>
                </c:pt>
                <c:pt idx="2612">
                  <c:v>28257</c:v>
                </c:pt>
                <c:pt idx="2613">
                  <c:v>28258</c:v>
                </c:pt>
                <c:pt idx="2614">
                  <c:v>28259</c:v>
                </c:pt>
                <c:pt idx="2615">
                  <c:v>28260</c:v>
                </c:pt>
                <c:pt idx="2616">
                  <c:v>28261</c:v>
                </c:pt>
                <c:pt idx="2617">
                  <c:v>28262</c:v>
                </c:pt>
                <c:pt idx="2618">
                  <c:v>28263</c:v>
                </c:pt>
                <c:pt idx="2619">
                  <c:v>28264</c:v>
                </c:pt>
                <c:pt idx="2620">
                  <c:v>28265</c:v>
                </c:pt>
                <c:pt idx="2621">
                  <c:v>28266</c:v>
                </c:pt>
                <c:pt idx="2622">
                  <c:v>28267</c:v>
                </c:pt>
                <c:pt idx="2623">
                  <c:v>28268</c:v>
                </c:pt>
                <c:pt idx="2624">
                  <c:v>28269</c:v>
                </c:pt>
                <c:pt idx="2625">
                  <c:v>28270</c:v>
                </c:pt>
                <c:pt idx="2626">
                  <c:v>28271</c:v>
                </c:pt>
                <c:pt idx="2627">
                  <c:v>28272</c:v>
                </c:pt>
                <c:pt idx="2628">
                  <c:v>28273</c:v>
                </c:pt>
                <c:pt idx="2629">
                  <c:v>28274</c:v>
                </c:pt>
                <c:pt idx="2630">
                  <c:v>28275</c:v>
                </c:pt>
                <c:pt idx="2631">
                  <c:v>28276</c:v>
                </c:pt>
                <c:pt idx="2632">
                  <c:v>28277</c:v>
                </c:pt>
                <c:pt idx="2633">
                  <c:v>28278</c:v>
                </c:pt>
                <c:pt idx="2634">
                  <c:v>28279</c:v>
                </c:pt>
                <c:pt idx="2635">
                  <c:v>28280</c:v>
                </c:pt>
                <c:pt idx="2636">
                  <c:v>28281</c:v>
                </c:pt>
                <c:pt idx="2637">
                  <c:v>28282</c:v>
                </c:pt>
                <c:pt idx="2638">
                  <c:v>28283</c:v>
                </c:pt>
                <c:pt idx="2639">
                  <c:v>28284</c:v>
                </c:pt>
                <c:pt idx="2640">
                  <c:v>28285</c:v>
                </c:pt>
                <c:pt idx="2641">
                  <c:v>28286</c:v>
                </c:pt>
                <c:pt idx="2642">
                  <c:v>28287</c:v>
                </c:pt>
                <c:pt idx="2643">
                  <c:v>28288</c:v>
                </c:pt>
                <c:pt idx="2644">
                  <c:v>28289</c:v>
                </c:pt>
                <c:pt idx="2645">
                  <c:v>28290</c:v>
                </c:pt>
                <c:pt idx="2646">
                  <c:v>28291</c:v>
                </c:pt>
                <c:pt idx="2647">
                  <c:v>28292</c:v>
                </c:pt>
                <c:pt idx="2648">
                  <c:v>28293</c:v>
                </c:pt>
                <c:pt idx="2649">
                  <c:v>28294</c:v>
                </c:pt>
                <c:pt idx="2650">
                  <c:v>28295</c:v>
                </c:pt>
                <c:pt idx="2651">
                  <c:v>28296</c:v>
                </c:pt>
                <c:pt idx="2652">
                  <c:v>28297</c:v>
                </c:pt>
                <c:pt idx="2653">
                  <c:v>28298</c:v>
                </c:pt>
                <c:pt idx="2654">
                  <c:v>28299</c:v>
                </c:pt>
                <c:pt idx="2655">
                  <c:v>28300</c:v>
                </c:pt>
                <c:pt idx="2656">
                  <c:v>28301</c:v>
                </c:pt>
                <c:pt idx="2657">
                  <c:v>28302</c:v>
                </c:pt>
                <c:pt idx="2658">
                  <c:v>28303</c:v>
                </c:pt>
                <c:pt idx="2659">
                  <c:v>28304</c:v>
                </c:pt>
                <c:pt idx="2660">
                  <c:v>28305</c:v>
                </c:pt>
                <c:pt idx="2661">
                  <c:v>28306</c:v>
                </c:pt>
                <c:pt idx="2662">
                  <c:v>28307</c:v>
                </c:pt>
                <c:pt idx="2663">
                  <c:v>28308</c:v>
                </c:pt>
                <c:pt idx="2664">
                  <c:v>28309</c:v>
                </c:pt>
                <c:pt idx="2665">
                  <c:v>28310</c:v>
                </c:pt>
                <c:pt idx="2666">
                  <c:v>28311</c:v>
                </c:pt>
                <c:pt idx="2667">
                  <c:v>28312</c:v>
                </c:pt>
                <c:pt idx="2668">
                  <c:v>28313</c:v>
                </c:pt>
                <c:pt idx="2669">
                  <c:v>28314</c:v>
                </c:pt>
                <c:pt idx="2670">
                  <c:v>28315</c:v>
                </c:pt>
                <c:pt idx="2671">
                  <c:v>28316</c:v>
                </c:pt>
                <c:pt idx="2672">
                  <c:v>28317</c:v>
                </c:pt>
                <c:pt idx="2673">
                  <c:v>28318</c:v>
                </c:pt>
                <c:pt idx="2674">
                  <c:v>28319</c:v>
                </c:pt>
                <c:pt idx="2675">
                  <c:v>28320</c:v>
                </c:pt>
                <c:pt idx="2676">
                  <c:v>28321</c:v>
                </c:pt>
                <c:pt idx="2677">
                  <c:v>28322</c:v>
                </c:pt>
                <c:pt idx="2678">
                  <c:v>28323</c:v>
                </c:pt>
                <c:pt idx="2679">
                  <c:v>28324</c:v>
                </c:pt>
                <c:pt idx="2680">
                  <c:v>28325</c:v>
                </c:pt>
                <c:pt idx="2681">
                  <c:v>28326</c:v>
                </c:pt>
                <c:pt idx="2682">
                  <c:v>28327</c:v>
                </c:pt>
                <c:pt idx="2683">
                  <c:v>28328</c:v>
                </c:pt>
                <c:pt idx="2684">
                  <c:v>28329</c:v>
                </c:pt>
                <c:pt idx="2685">
                  <c:v>28330</c:v>
                </c:pt>
                <c:pt idx="2686">
                  <c:v>28331</c:v>
                </c:pt>
                <c:pt idx="2687">
                  <c:v>28332</c:v>
                </c:pt>
                <c:pt idx="2688">
                  <c:v>28333</c:v>
                </c:pt>
                <c:pt idx="2689">
                  <c:v>28334</c:v>
                </c:pt>
                <c:pt idx="2690">
                  <c:v>28335</c:v>
                </c:pt>
                <c:pt idx="2691">
                  <c:v>28336</c:v>
                </c:pt>
                <c:pt idx="2692">
                  <c:v>28337</c:v>
                </c:pt>
                <c:pt idx="2693">
                  <c:v>28338</c:v>
                </c:pt>
                <c:pt idx="2694">
                  <c:v>28339</c:v>
                </c:pt>
                <c:pt idx="2695">
                  <c:v>28340</c:v>
                </c:pt>
                <c:pt idx="2696">
                  <c:v>28341</c:v>
                </c:pt>
                <c:pt idx="2697">
                  <c:v>28342</c:v>
                </c:pt>
                <c:pt idx="2698">
                  <c:v>28343</c:v>
                </c:pt>
                <c:pt idx="2699">
                  <c:v>28344</c:v>
                </c:pt>
                <c:pt idx="2700">
                  <c:v>28345</c:v>
                </c:pt>
                <c:pt idx="2701">
                  <c:v>28346</c:v>
                </c:pt>
                <c:pt idx="2702">
                  <c:v>28347</c:v>
                </c:pt>
                <c:pt idx="2703">
                  <c:v>28348</c:v>
                </c:pt>
                <c:pt idx="2704">
                  <c:v>28349</c:v>
                </c:pt>
                <c:pt idx="2705">
                  <c:v>28350</c:v>
                </c:pt>
                <c:pt idx="2706">
                  <c:v>28351</c:v>
                </c:pt>
                <c:pt idx="2707">
                  <c:v>28352</c:v>
                </c:pt>
                <c:pt idx="2708">
                  <c:v>28353</c:v>
                </c:pt>
                <c:pt idx="2709">
                  <c:v>28354</c:v>
                </c:pt>
                <c:pt idx="2710">
                  <c:v>28355</c:v>
                </c:pt>
                <c:pt idx="2711">
                  <c:v>28356</c:v>
                </c:pt>
                <c:pt idx="2712">
                  <c:v>28357</c:v>
                </c:pt>
                <c:pt idx="2713">
                  <c:v>28358</c:v>
                </c:pt>
                <c:pt idx="2714">
                  <c:v>28359</c:v>
                </c:pt>
                <c:pt idx="2715">
                  <c:v>28360</c:v>
                </c:pt>
                <c:pt idx="2716">
                  <c:v>28361</c:v>
                </c:pt>
                <c:pt idx="2717">
                  <c:v>28362</c:v>
                </c:pt>
                <c:pt idx="2718">
                  <c:v>28363</c:v>
                </c:pt>
                <c:pt idx="2719">
                  <c:v>28364</c:v>
                </c:pt>
                <c:pt idx="2720">
                  <c:v>28365</c:v>
                </c:pt>
                <c:pt idx="2721">
                  <c:v>28366</c:v>
                </c:pt>
                <c:pt idx="2722">
                  <c:v>28367</c:v>
                </c:pt>
                <c:pt idx="2723">
                  <c:v>28368</c:v>
                </c:pt>
                <c:pt idx="2724">
                  <c:v>28369</c:v>
                </c:pt>
                <c:pt idx="2725">
                  <c:v>28370</c:v>
                </c:pt>
                <c:pt idx="2726">
                  <c:v>28371</c:v>
                </c:pt>
                <c:pt idx="2727">
                  <c:v>28372</c:v>
                </c:pt>
                <c:pt idx="2728">
                  <c:v>28373</c:v>
                </c:pt>
                <c:pt idx="2729">
                  <c:v>28374</c:v>
                </c:pt>
                <c:pt idx="2730">
                  <c:v>28375</c:v>
                </c:pt>
                <c:pt idx="2731">
                  <c:v>28376</c:v>
                </c:pt>
                <c:pt idx="2732">
                  <c:v>28377</c:v>
                </c:pt>
                <c:pt idx="2733">
                  <c:v>28378</c:v>
                </c:pt>
                <c:pt idx="2734">
                  <c:v>28379</c:v>
                </c:pt>
                <c:pt idx="2735">
                  <c:v>28380</c:v>
                </c:pt>
                <c:pt idx="2736">
                  <c:v>28381</c:v>
                </c:pt>
                <c:pt idx="2737">
                  <c:v>28382</c:v>
                </c:pt>
                <c:pt idx="2738">
                  <c:v>28383</c:v>
                </c:pt>
                <c:pt idx="2739">
                  <c:v>28384</c:v>
                </c:pt>
                <c:pt idx="2740">
                  <c:v>28385</c:v>
                </c:pt>
                <c:pt idx="2741">
                  <c:v>28386</c:v>
                </c:pt>
                <c:pt idx="2742">
                  <c:v>28387</c:v>
                </c:pt>
                <c:pt idx="2743">
                  <c:v>28388</c:v>
                </c:pt>
                <c:pt idx="2744">
                  <c:v>28389</c:v>
                </c:pt>
                <c:pt idx="2745">
                  <c:v>28390</c:v>
                </c:pt>
                <c:pt idx="2746">
                  <c:v>28391</c:v>
                </c:pt>
                <c:pt idx="2747">
                  <c:v>28392</c:v>
                </c:pt>
                <c:pt idx="2748">
                  <c:v>28393</c:v>
                </c:pt>
                <c:pt idx="2749">
                  <c:v>28394</c:v>
                </c:pt>
                <c:pt idx="2750">
                  <c:v>28395</c:v>
                </c:pt>
                <c:pt idx="2751">
                  <c:v>28396</c:v>
                </c:pt>
                <c:pt idx="2752">
                  <c:v>28397</c:v>
                </c:pt>
                <c:pt idx="2753">
                  <c:v>28398</c:v>
                </c:pt>
                <c:pt idx="2754">
                  <c:v>28611</c:v>
                </c:pt>
                <c:pt idx="2755">
                  <c:v>28612</c:v>
                </c:pt>
                <c:pt idx="2756">
                  <c:v>28613</c:v>
                </c:pt>
                <c:pt idx="2757">
                  <c:v>28614</c:v>
                </c:pt>
                <c:pt idx="2758">
                  <c:v>28615</c:v>
                </c:pt>
                <c:pt idx="2759">
                  <c:v>28616</c:v>
                </c:pt>
                <c:pt idx="2760">
                  <c:v>28617</c:v>
                </c:pt>
                <c:pt idx="2761">
                  <c:v>28618</c:v>
                </c:pt>
                <c:pt idx="2762">
                  <c:v>28619</c:v>
                </c:pt>
                <c:pt idx="2763">
                  <c:v>28620</c:v>
                </c:pt>
                <c:pt idx="2764">
                  <c:v>28621</c:v>
                </c:pt>
                <c:pt idx="2765">
                  <c:v>28622</c:v>
                </c:pt>
                <c:pt idx="2766">
                  <c:v>28623</c:v>
                </c:pt>
                <c:pt idx="2767">
                  <c:v>28624</c:v>
                </c:pt>
                <c:pt idx="2768">
                  <c:v>28625</c:v>
                </c:pt>
                <c:pt idx="2769">
                  <c:v>28626</c:v>
                </c:pt>
                <c:pt idx="2770">
                  <c:v>28627</c:v>
                </c:pt>
                <c:pt idx="2771">
                  <c:v>28628</c:v>
                </c:pt>
                <c:pt idx="2772">
                  <c:v>28629</c:v>
                </c:pt>
                <c:pt idx="2773">
                  <c:v>28630</c:v>
                </c:pt>
                <c:pt idx="2774">
                  <c:v>28631</c:v>
                </c:pt>
                <c:pt idx="2775">
                  <c:v>28632</c:v>
                </c:pt>
                <c:pt idx="2776">
                  <c:v>28633</c:v>
                </c:pt>
                <c:pt idx="2777">
                  <c:v>28634</c:v>
                </c:pt>
                <c:pt idx="2778">
                  <c:v>28635</c:v>
                </c:pt>
                <c:pt idx="2779">
                  <c:v>28636</c:v>
                </c:pt>
                <c:pt idx="2780">
                  <c:v>28637</c:v>
                </c:pt>
                <c:pt idx="2781">
                  <c:v>28638</c:v>
                </c:pt>
                <c:pt idx="2782">
                  <c:v>28639</c:v>
                </c:pt>
                <c:pt idx="2783">
                  <c:v>28640</c:v>
                </c:pt>
                <c:pt idx="2784">
                  <c:v>28641</c:v>
                </c:pt>
                <c:pt idx="2785">
                  <c:v>28642</c:v>
                </c:pt>
                <c:pt idx="2786">
                  <c:v>28643</c:v>
                </c:pt>
                <c:pt idx="2787">
                  <c:v>28644</c:v>
                </c:pt>
                <c:pt idx="2788">
                  <c:v>28645</c:v>
                </c:pt>
                <c:pt idx="2789">
                  <c:v>28646</c:v>
                </c:pt>
                <c:pt idx="2790">
                  <c:v>28647</c:v>
                </c:pt>
                <c:pt idx="2791">
                  <c:v>28648</c:v>
                </c:pt>
                <c:pt idx="2792">
                  <c:v>28649</c:v>
                </c:pt>
                <c:pt idx="2793">
                  <c:v>28650</c:v>
                </c:pt>
                <c:pt idx="2794">
                  <c:v>28651</c:v>
                </c:pt>
                <c:pt idx="2795">
                  <c:v>28652</c:v>
                </c:pt>
                <c:pt idx="2796">
                  <c:v>28653</c:v>
                </c:pt>
                <c:pt idx="2797">
                  <c:v>28654</c:v>
                </c:pt>
                <c:pt idx="2798">
                  <c:v>28655</c:v>
                </c:pt>
                <c:pt idx="2799">
                  <c:v>28656</c:v>
                </c:pt>
                <c:pt idx="2800">
                  <c:v>28657</c:v>
                </c:pt>
                <c:pt idx="2801">
                  <c:v>28658</c:v>
                </c:pt>
                <c:pt idx="2802">
                  <c:v>28659</c:v>
                </c:pt>
                <c:pt idx="2803">
                  <c:v>28660</c:v>
                </c:pt>
                <c:pt idx="2804">
                  <c:v>28661</c:v>
                </c:pt>
                <c:pt idx="2805">
                  <c:v>28662</c:v>
                </c:pt>
                <c:pt idx="2806">
                  <c:v>28663</c:v>
                </c:pt>
                <c:pt idx="2807">
                  <c:v>28664</c:v>
                </c:pt>
                <c:pt idx="2808">
                  <c:v>28665</c:v>
                </c:pt>
                <c:pt idx="2809">
                  <c:v>28666</c:v>
                </c:pt>
                <c:pt idx="2810">
                  <c:v>28667</c:v>
                </c:pt>
                <c:pt idx="2811">
                  <c:v>28668</c:v>
                </c:pt>
                <c:pt idx="2812">
                  <c:v>28669</c:v>
                </c:pt>
                <c:pt idx="2813">
                  <c:v>28670</c:v>
                </c:pt>
                <c:pt idx="2814">
                  <c:v>28671</c:v>
                </c:pt>
                <c:pt idx="2815">
                  <c:v>28672</c:v>
                </c:pt>
                <c:pt idx="2816">
                  <c:v>28673</c:v>
                </c:pt>
                <c:pt idx="2817">
                  <c:v>28674</c:v>
                </c:pt>
                <c:pt idx="2818">
                  <c:v>28675</c:v>
                </c:pt>
                <c:pt idx="2819">
                  <c:v>28676</c:v>
                </c:pt>
                <c:pt idx="2820">
                  <c:v>28677</c:v>
                </c:pt>
                <c:pt idx="2821">
                  <c:v>28678</c:v>
                </c:pt>
                <c:pt idx="2822">
                  <c:v>28679</c:v>
                </c:pt>
                <c:pt idx="2823">
                  <c:v>28680</c:v>
                </c:pt>
                <c:pt idx="2824">
                  <c:v>28681</c:v>
                </c:pt>
                <c:pt idx="2825">
                  <c:v>28682</c:v>
                </c:pt>
                <c:pt idx="2826">
                  <c:v>28683</c:v>
                </c:pt>
                <c:pt idx="2827">
                  <c:v>28684</c:v>
                </c:pt>
                <c:pt idx="2828">
                  <c:v>28685</c:v>
                </c:pt>
                <c:pt idx="2829">
                  <c:v>28686</c:v>
                </c:pt>
                <c:pt idx="2830">
                  <c:v>28687</c:v>
                </c:pt>
                <c:pt idx="2831">
                  <c:v>28688</c:v>
                </c:pt>
                <c:pt idx="2832">
                  <c:v>28689</c:v>
                </c:pt>
                <c:pt idx="2833">
                  <c:v>28690</c:v>
                </c:pt>
                <c:pt idx="2834">
                  <c:v>28691</c:v>
                </c:pt>
                <c:pt idx="2835">
                  <c:v>28692</c:v>
                </c:pt>
                <c:pt idx="2836">
                  <c:v>28693</c:v>
                </c:pt>
                <c:pt idx="2837">
                  <c:v>28694</c:v>
                </c:pt>
                <c:pt idx="2838">
                  <c:v>28695</c:v>
                </c:pt>
                <c:pt idx="2839">
                  <c:v>28696</c:v>
                </c:pt>
                <c:pt idx="2840">
                  <c:v>28697</c:v>
                </c:pt>
                <c:pt idx="2841">
                  <c:v>28698</c:v>
                </c:pt>
                <c:pt idx="2842">
                  <c:v>28699</c:v>
                </c:pt>
                <c:pt idx="2843">
                  <c:v>28700</c:v>
                </c:pt>
                <c:pt idx="2844">
                  <c:v>28701</c:v>
                </c:pt>
                <c:pt idx="2845">
                  <c:v>28702</c:v>
                </c:pt>
                <c:pt idx="2846">
                  <c:v>28703</c:v>
                </c:pt>
                <c:pt idx="2847">
                  <c:v>28704</c:v>
                </c:pt>
                <c:pt idx="2848">
                  <c:v>28705</c:v>
                </c:pt>
                <c:pt idx="2849">
                  <c:v>28706</c:v>
                </c:pt>
                <c:pt idx="2850">
                  <c:v>28707</c:v>
                </c:pt>
                <c:pt idx="2851">
                  <c:v>28708</c:v>
                </c:pt>
                <c:pt idx="2852">
                  <c:v>28709</c:v>
                </c:pt>
                <c:pt idx="2853">
                  <c:v>28710</c:v>
                </c:pt>
                <c:pt idx="2854">
                  <c:v>28711</c:v>
                </c:pt>
                <c:pt idx="2855">
                  <c:v>28712</c:v>
                </c:pt>
                <c:pt idx="2856">
                  <c:v>28713</c:v>
                </c:pt>
                <c:pt idx="2857">
                  <c:v>28714</c:v>
                </c:pt>
                <c:pt idx="2858">
                  <c:v>28715</c:v>
                </c:pt>
                <c:pt idx="2859">
                  <c:v>28716</c:v>
                </c:pt>
                <c:pt idx="2860">
                  <c:v>28717</c:v>
                </c:pt>
                <c:pt idx="2861">
                  <c:v>28718</c:v>
                </c:pt>
                <c:pt idx="2862">
                  <c:v>28719</c:v>
                </c:pt>
                <c:pt idx="2863">
                  <c:v>28720</c:v>
                </c:pt>
                <c:pt idx="2864">
                  <c:v>28721</c:v>
                </c:pt>
                <c:pt idx="2865">
                  <c:v>28722</c:v>
                </c:pt>
                <c:pt idx="2866">
                  <c:v>28723</c:v>
                </c:pt>
                <c:pt idx="2867">
                  <c:v>28724</c:v>
                </c:pt>
                <c:pt idx="2868">
                  <c:v>28725</c:v>
                </c:pt>
                <c:pt idx="2869">
                  <c:v>28726</c:v>
                </c:pt>
                <c:pt idx="2870">
                  <c:v>28727</c:v>
                </c:pt>
                <c:pt idx="2871">
                  <c:v>28728</c:v>
                </c:pt>
                <c:pt idx="2872">
                  <c:v>28729</c:v>
                </c:pt>
                <c:pt idx="2873">
                  <c:v>28730</c:v>
                </c:pt>
                <c:pt idx="2874">
                  <c:v>28731</c:v>
                </c:pt>
                <c:pt idx="2875">
                  <c:v>28732</c:v>
                </c:pt>
                <c:pt idx="2876">
                  <c:v>28733</c:v>
                </c:pt>
                <c:pt idx="2877">
                  <c:v>28734</c:v>
                </c:pt>
                <c:pt idx="2878">
                  <c:v>28735</c:v>
                </c:pt>
                <c:pt idx="2879">
                  <c:v>28736</c:v>
                </c:pt>
                <c:pt idx="2880">
                  <c:v>28737</c:v>
                </c:pt>
                <c:pt idx="2881">
                  <c:v>28738</c:v>
                </c:pt>
                <c:pt idx="2882">
                  <c:v>28739</c:v>
                </c:pt>
                <c:pt idx="2883">
                  <c:v>28740</c:v>
                </c:pt>
                <c:pt idx="2884">
                  <c:v>28741</c:v>
                </c:pt>
                <c:pt idx="2885">
                  <c:v>28742</c:v>
                </c:pt>
                <c:pt idx="2886">
                  <c:v>28743</c:v>
                </c:pt>
                <c:pt idx="2887">
                  <c:v>28744</c:v>
                </c:pt>
                <c:pt idx="2888">
                  <c:v>28745</c:v>
                </c:pt>
                <c:pt idx="2889">
                  <c:v>28746</c:v>
                </c:pt>
                <c:pt idx="2890">
                  <c:v>28747</c:v>
                </c:pt>
                <c:pt idx="2891">
                  <c:v>28748</c:v>
                </c:pt>
                <c:pt idx="2892">
                  <c:v>28749</c:v>
                </c:pt>
                <c:pt idx="2893">
                  <c:v>28750</c:v>
                </c:pt>
                <c:pt idx="2894">
                  <c:v>28751</c:v>
                </c:pt>
                <c:pt idx="2895">
                  <c:v>28752</c:v>
                </c:pt>
                <c:pt idx="2896">
                  <c:v>28753</c:v>
                </c:pt>
                <c:pt idx="2897">
                  <c:v>28754</c:v>
                </c:pt>
                <c:pt idx="2898">
                  <c:v>28755</c:v>
                </c:pt>
                <c:pt idx="2899">
                  <c:v>28756</c:v>
                </c:pt>
                <c:pt idx="2900">
                  <c:v>28757</c:v>
                </c:pt>
                <c:pt idx="2901">
                  <c:v>28758</c:v>
                </c:pt>
                <c:pt idx="2902">
                  <c:v>28759</c:v>
                </c:pt>
                <c:pt idx="2903">
                  <c:v>28760</c:v>
                </c:pt>
                <c:pt idx="2904">
                  <c:v>28761</c:v>
                </c:pt>
                <c:pt idx="2905">
                  <c:v>28762</c:v>
                </c:pt>
                <c:pt idx="2906">
                  <c:v>28763</c:v>
                </c:pt>
                <c:pt idx="2907">
                  <c:v>28976</c:v>
                </c:pt>
                <c:pt idx="2908">
                  <c:v>28977</c:v>
                </c:pt>
                <c:pt idx="2909">
                  <c:v>28978</c:v>
                </c:pt>
                <c:pt idx="2910">
                  <c:v>28979</c:v>
                </c:pt>
                <c:pt idx="2911">
                  <c:v>28980</c:v>
                </c:pt>
                <c:pt idx="2912">
                  <c:v>28981</c:v>
                </c:pt>
                <c:pt idx="2913">
                  <c:v>28982</c:v>
                </c:pt>
                <c:pt idx="2914">
                  <c:v>28983</c:v>
                </c:pt>
                <c:pt idx="2915">
                  <c:v>28984</c:v>
                </c:pt>
                <c:pt idx="2916">
                  <c:v>28985</c:v>
                </c:pt>
                <c:pt idx="2917">
                  <c:v>28986</c:v>
                </c:pt>
                <c:pt idx="2918">
                  <c:v>28987</c:v>
                </c:pt>
                <c:pt idx="2919">
                  <c:v>28988</c:v>
                </c:pt>
                <c:pt idx="2920">
                  <c:v>28989</c:v>
                </c:pt>
                <c:pt idx="2921">
                  <c:v>28990</c:v>
                </c:pt>
                <c:pt idx="2922">
                  <c:v>28991</c:v>
                </c:pt>
                <c:pt idx="2923">
                  <c:v>28992</c:v>
                </c:pt>
                <c:pt idx="2924">
                  <c:v>28993</c:v>
                </c:pt>
                <c:pt idx="2925">
                  <c:v>28994</c:v>
                </c:pt>
                <c:pt idx="2926">
                  <c:v>28995</c:v>
                </c:pt>
                <c:pt idx="2927">
                  <c:v>28996</c:v>
                </c:pt>
                <c:pt idx="2928">
                  <c:v>28997</c:v>
                </c:pt>
                <c:pt idx="2929">
                  <c:v>28998</c:v>
                </c:pt>
                <c:pt idx="2930">
                  <c:v>28999</c:v>
                </c:pt>
                <c:pt idx="2931">
                  <c:v>29000</c:v>
                </c:pt>
                <c:pt idx="2932">
                  <c:v>29001</c:v>
                </c:pt>
                <c:pt idx="2933">
                  <c:v>29002</c:v>
                </c:pt>
                <c:pt idx="2934">
                  <c:v>29003</c:v>
                </c:pt>
                <c:pt idx="2935">
                  <c:v>29004</c:v>
                </c:pt>
                <c:pt idx="2936">
                  <c:v>29005</c:v>
                </c:pt>
                <c:pt idx="2937">
                  <c:v>29006</c:v>
                </c:pt>
                <c:pt idx="2938">
                  <c:v>29007</c:v>
                </c:pt>
                <c:pt idx="2939">
                  <c:v>29008</c:v>
                </c:pt>
                <c:pt idx="2940">
                  <c:v>29009</c:v>
                </c:pt>
                <c:pt idx="2941">
                  <c:v>29010</c:v>
                </c:pt>
                <c:pt idx="2942">
                  <c:v>29011</c:v>
                </c:pt>
                <c:pt idx="2943">
                  <c:v>29012</c:v>
                </c:pt>
                <c:pt idx="2944">
                  <c:v>29013</c:v>
                </c:pt>
                <c:pt idx="2945">
                  <c:v>29014</c:v>
                </c:pt>
                <c:pt idx="2946">
                  <c:v>29015</c:v>
                </c:pt>
                <c:pt idx="2947">
                  <c:v>29016</c:v>
                </c:pt>
                <c:pt idx="2948">
                  <c:v>29017</c:v>
                </c:pt>
                <c:pt idx="2949">
                  <c:v>29018</c:v>
                </c:pt>
                <c:pt idx="2950">
                  <c:v>29019</c:v>
                </c:pt>
                <c:pt idx="2951">
                  <c:v>29020</c:v>
                </c:pt>
                <c:pt idx="2952">
                  <c:v>29021</c:v>
                </c:pt>
                <c:pt idx="2953">
                  <c:v>29022</c:v>
                </c:pt>
                <c:pt idx="2954">
                  <c:v>29023</c:v>
                </c:pt>
                <c:pt idx="2955">
                  <c:v>29024</c:v>
                </c:pt>
                <c:pt idx="2956">
                  <c:v>29025</c:v>
                </c:pt>
                <c:pt idx="2957">
                  <c:v>29026</c:v>
                </c:pt>
                <c:pt idx="2958">
                  <c:v>29027</c:v>
                </c:pt>
                <c:pt idx="2959">
                  <c:v>29028</c:v>
                </c:pt>
                <c:pt idx="2960">
                  <c:v>29029</c:v>
                </c:pt>
                <c:pt idx="2961">
                  <c:v>29030</c:v>
                </c:pt>
                <c:pt idx="2962">
                  <c:v>29031</c:v>
                </c:pt>
                <c:pt idx="2963">
                  <c:v>29032</c:v>
                </c:pt>
                <c:pt idx="2964">
                  <c:v>29033</c:v>
                </c:pt>
                <c:pt idx="2965">
                  <c:v>29034</c:v>
                </c:pt>
                <c:pt idx="2966">
                  <c:v>29035</c:v>
                </c:pt>
                <c:pt idx="2967">
                  <c:v>29036</c:v>
                </c:pt>
                <c:pt idx="2968">
                  <c:v>29037</c:v>
                </c:pt>
                <c:pt idx="2969">
                  <c:v>29038</c:v>
                </c:pt>
                <c:pt idx="2970">
                  <c:v>29039</c:v>
                </c:pt>
                <c:pt idx="2971">
                  <c:v>29040</c:v>
                </c:pt>
                <c:pt idx="2972">
                  <c:v>29041</c:v>
                </c:pt>
                <c:pt idx="2973">
                  <c:v>29042</c:v>
                </c:pt>
                <c:pt idx="2974">
                  <c:v>29043</c:v>
                </c:pt>
                <c:pt idx="2975">
                  <c:v>29044</c:v>
                </c:pt>
                <c:pt idx="2976">
                  <c:v>29045</c:v>
                </c:pt>
                <c:pt idx="2977">
                  <c:v>29046</c:v>
                </c:pt>
                <c:pt idx="2978">
                  <c:v>29047</c:v>
                </c:pt>
                <c:pt idx="2979">
                  <c:v>29048</c:v>
                </c:pt>
                <c:pt idx="2980">
                  <c:v>29049</c:v>
                </c:pt>
                <c:pt idx="2981">
                  <c:v>29050</c:v>
                </c:pt>
                <c:pt idx="2982">
                  <c:v>29051</c:v>
                </c:pt>
                <c:pt idx="2983">
                  <c:v>29052</c:v>
                </c:pt>
                <c:pt idx="2984">
                  <c:v>29053</c:v>
                </c:pt>
                <c:pt idx="2985">
                  <c:v>29054</c:v>
                </c:pt>
                <c:pt idx="2986">
                  <c:v>29055</c:v>
                </c:pt>
                <c:pt idx="2987">
                  <c:v>29056</c:v>
                </c:pt>
                <c:pt idx="2988">
                  <c:v>29057</c:v>
                </c:pt>
                <c:pt idx="2989">
                  <c:v>29058</c:v>
                </c:pt>
                <c:pt idx="2990">
                  <c:v>29059</c:v>
                </c:pt>
                <c:pt idx="2991">
                  <c:v>29060</c:v>
                </c:pt>
                <c:pt idx="2992">
                  <c:v>29061</c:v>
                </c:pt>
                <c:pt idx="2993">
                  <c:v>29062</c:v>
                </c:pt>
                <c:pt idx="2994">
                  <c:v>29063</c:v>
                </c:pt>
                <c:pt idx="2995">
                  <c:v>29064</c:v>
                </c:pt>
                <c:pt idx="2996">
                  <c:v>29065</c:v>
                </c:pt>
                <c:pt idx="2997">
                  <c:v>29066</c:v>
                </c:pt>
                <c:pt idx="2998">
                  <c:v>29067</c:v>
                </c:pt>
                <c:pt idx="2999">
                  <c:v>29068</c:v>
                </c:pt>
                <c:pt idx="3000">
                  <c:v>29069</c:v>
                </c:pt>
                <c:pt idx="3001">
                  <c:v>29070</c:v>
                </c:pt>
                <c:pt idx="3002">
                  <c:v>29071</c:v>
                </c:pt>
                <c:pt idx="3003">
                  <c:v>29072</c:v>
                </c:pt>
                <c:pt idx="3004">
                  <c:v>29073</c:v>
                </c:pt>
                <c:pt idx="3005">
                  <c:v>29074</c:v>
                </c:pt>
                <c:pt idx="3006">
                  <c:v>29075</c:v>
                </c:pt>
                <c:pt idx="3007">
                  <c:v>29076</c:v>
                </c:pt>
                <c:pt idx="3008">
                  <c:v>29077</c:v>
                </c:pt>
                <c:pt idx="3009">
                  <c:v>29078</c:v>
                </c:pt>
                <c:pt idx="3010">
                  <c:v>29079</c:v>
                </c:pt>
                <c:pt idx="3011">
                  <c:v>29080</c:v>
                </c:pt>
                <c:pt idx="3012">
                  <c:v>29081</c:v>
                </c:pt>
                <c:pt idx="3013">
                  <c:v>29082</c:v>
                </c:pt>
                <c:pt idx="3014">
                  <c:v>29083</c:v>
                </c:pt>
                <c:pt idx="3015">
                  <c:v>29084</c:v>
                </c:pt>
                <c:pt idx="3016">
                  <c:v>29085</c:v>
                </c:pt>
                <c:pt idx="3017">
                  <c:v>29086</c:v>
                </c:pt>
                <c:pt idx="3018">
                  <c:v>29087</c:v>
                </c:pt>
                <c:pt idx="3019">
                  <c:v>29088</c:v>
                </c:pt>
                <c:pt idx="3020">
                  <c:v>29089</c:v>
                </c:pt>
                <c:pt idx="3021">
                  <c:v>29090</c:v>
                </c:pt>
                <c:pt idx="3022">
                  <c:v>29091</c:v>
                </c:pt>
                <c:pt idx="3023">
                  <c:v>29092</c:v>
                </c:pt>
                <c:pt idx="3024">
                  <c:v>29093</c:v>
                </c:pt>
                <c:pt idx="3025">
                  <c:v>29094</c:v>
                </c:pt>
                <c:pt idx="3026">
                  <c:v>29095</c:v>
                </c:pt>
                <c:pt idx="3027">
                  <c:v>29096</c:v>
                </c:pt>
                <c:pt idx="3028">
                  <c:v>29097</c:v>
                </c:pt>
                <c:pt idx="3029">
                  <c:v>29098</c:v>
                </c:pt>
                <c:pt idx="3030">
                  <c:v>29099</c:v>
                </c:pt>
                <c:pt idx="3031">
                  <c:v>29100</c:v>
                </c:pt>
                <c:pt idx="3032">
                  <c:v>29101</c:v>
                </c:pt>
                <c:pt idx="3033">
                  <c:v>29102</c:v>
                </c:pt>
                <c:pt idx="3034">
                  <c:v>29103</c:v>
                </c:pt>
                <c:pt idx="3035">
                  <c:v>29104</c:v>
                </c:pt>
                <c:pt idx="3036">
                  <c:v>29105</c:v>
                </c:pt>
                <c:pt idx="3037">
                  <c:v>29106</c:v>
                </c:pt>
                <c:pt idx="3038">
                  <c:v>29107</c:v>
                </c:pt>
                <c:pt idx="3039">
                  <c:v>29108</c:v>
                </c:pt>
                <c:pt idx="3040">
                  <c:v>29109</c:v>
                </c:pt>
                <c:pt idx="3041">
                  <c:v>29110</c:v>
                </c:pt>
                <c:pt idx="3042">
                  <c:v>29111</c:v>
                </c:pt>
                <c:pt idx="3043">
                  <c:v>29112</c:v>
                </c:pt>
                <c:pt idx="3044">
                  <c:v>29113</c:v>
                </c:pt>
                <c:pt idx="3045">
                  <c:v>29114</c:v>
                </c:pt>
                <c:pt idx="3046">
                  <c:v>29115</c:v>
                </c:pt>
                <c:pt idx="3047">
                  <c:v>29116</c:v>
                </c:pt>
                <c:pt idx="3048">
                  <c:v>29117</c:v>
                </c:pt>
                <c:pt idx="3049">
                  <c:v>29118</c:v>
                </c:pt>
                <c:pt idx="3050">
                  <c:v>29119</c:v>
                </c:pt>
                <c:pt idx="3051">
                  <c:v>29120</c:v>
                </c:pt>
                <c:pt idx="3052">
                  <c:v>29121</c:v>
                </c:pt>
                <c:pt idx="3053">
                  <c:v>29122</c:v>
                </c:pt>
                <c:pt idx="3054">
                  <c:v>29123</c:v>
                </c:pt>
                <c:pt idx="3055">
                  <c:v>29124</c:v>
                </c:pt>
                <c:pt idx="3056">
                  <c:v>29125</c:v>
                </c:pt>
                <c:pt idx="3057">
                  <c:v>29126</c:v>
                </c:pt>
                <c:pt idx="3058">
                  <c:v>29127</c:v>
                </c:pt>
                <c:pt idx="3059">
                  <c:v>29128</c:v>
                </c:pt>
                <c:pt idx="3060">
                  <c:v>29342</c:v>
                </c:pt>
                <c:pt idx="3061">
                  <c:v>29343</c:v>
                </c:pt>
                <c:pt idx="3062">
                  <c:v>29344</c:v>
                </c:pt>
                <c:pt idx="3063">
                  <c:v>29345</c:v>
                </c:pt>
                <c:pt idx="3064">
                  <c:v>29346</c:v>
                </c:pt>
                <c:pt idx="3065">
                  <c:v>29347</c:v>
                </c:pt>
                <c:pt idx="3066">
                  <c:v>29348</c:v>
                </c:pt>
                <c:pt idx="3067">
                  <c:v>29349</c:v>
                </c:pt>
                <c:pt idx="3068">
                  <c:v>29350</c:v>
                </c:pt>
                <c:pt idx="3069">
                  <c:v>29351</c:v>
                </c:pt>
                <c:pt idx="3070">
                  <c:v>29352</c:v>
                </c:pt>
                <c:pt idx="3071">
                  <c:v>29353</c:v>
                </c:pt>
                <c:pt idx="3072">
                  <c:v>29354</c:v>
                </c:pt>
                <c:pt idx="3073">
                  <c:v>29355</c:v>
                </c:pt>
                <c:pt idx="3074">
                  <c:v>29356</c:v>
                </c:pt>
                <c:pt idx="3075">
                  <c:v>29357</c:v>
                </c:pt>
                <c:pt idx="3076">
                  <c:v>29358</c:v>
                </c:pt>
                <c:pt idx="3077">
                  <c:v>29359</c:v>
                </c:pt>
                <c:pt idx="3078">
                  <c:v>29360</c:v>
                </c:pt>
                <c:pt idx="3079">
                  <c:v>29361</c:v>
                </c:pt>
                <c:pt idx="3080">
                  <c:v>29362</c:v>
                </c:pt>
                <c:pt idx="3081">
                  <c:v>29363</c:v>
                </c:pt>
                <c:pt idx="3082">
                  <c:v>29364</c:v>
                </c:pt>
                <c:pt idx="3083">
                  <c:v>29365</c:v>
                </c:pt>
                <c:pt idx="3084">
                  <c:v>29366</c:v>
                </c:pt>
                <c:pt idx="3085">
                  <c:v>29367</c:v>
                </c:pt>
                <c:pt idx="3086">
                  <c:v>29368</c:v>
                </c:pt>
                <c:pt idx="3087">
                  <c:v>29369</c:v>
                </c:pt>
                <c:pt idx="3088">
                  <c:v>29370</c:v>
                </c:pt>
                <c:pt idx="3089">
                  <c:v>29371</c:v>
                </c:pt>
                <c:pt idx="3090">
                  <c:v>29372</c:v>
                </c:pt>
                <c:pt idx="3091">
                  <c:v>29373</c:v>
                </c:pt>
                <c:pt idx="3092">
                  <c:v>29374</c:v>
                </c:pt>
                <c:pt idx="3093">
                  <c:v>29375</c:v>
                </c:pt>
                <c:pt idx="3094">
                  <c:v>29376</c:v>
                </c:pt>
                <c:pt idx="3095">
                  <c:v>29377</c:v>
                </c:pt>
                <c:pt idx="3096">
                  <c:v>29378</c:v>
                </c:pt>
                <c:pt idx="3097">
                  <c:v>29379</c:v>
                </c:pt>
                <c:pt idx="3098">
                  <c:v>29380</c:v>
                </c:pt>
                <c:pt idx="3099">
                  <c:v>29381</c:v>
                </c:pt>
                <c:pt idx="3100">
                  <c:v>29382</c:v>
                </c:pt>
                <c:pt idx="3101">
                  <c:v>29383</c:v>
                </c:pt>
                <c:pt idx="3102">
                  <c:v>29384</c:v>
                </c:pt>
                <c:pt idx="3103">
                  <c:v>29385</c:v>
                </c:pt>
                <c:pt idx="3104">
                  <c:v>29386</c:v>
                </c:pt>
                <c:pt idx="3105">
                  <c:v>29387</c:v>
                </c:pt>
                <c:pt idx="3106">
                  <c:v>29388</c:v>
                </c:pt>
                <c:pt idx="3107">
                  <c:v>29389</c:v>
                </c:pt>
                <c:pt idx="3108">
                  <c:v>29390</c:v>
                </c:pt>
                <c:pt idx="3109">
                  <c:v>29391</c:v>
                </c:pt>
                <c:pt idx="3110">
                  <c:v>29392</c:v>
                </c:pt>
                <c:pt idx="3111">
                  <c:v>29393</c:v>
                </c:pt>
                <c:pt idx="3112">
                  <c:v>29394</c:v>
                </c:pt>
                <c:pt idx="3113">
                  <c:v>29395</c:v>
                </c:pt>
                <c:pt idx="3114">
                  <c:v>29396</c:v>
                </c:pt>
                <c:pt idx="3115">
                  <c:v>29397</c:v>
                </c:pt>
                <c:pt idx="3116">
                  <c:v>29398</c:v>
                </c:pt>
                <c:pt idx="3117">
                  <c:v>29399</c:v>
                </c:pt>
                <c:pt idx="3118">
                  <c:v>29400</c:v>
                </c:pt>
                <c:pt idx="3119">
                  <c:v>29401</c:v>
                </c:pt>
                <c:pt idx="3120">
                  <c:v>29402</c:v>
                </c:pt>
                <c:pt idx="3121">
                  <c:v>29403</c:v>
                </c:pt>
                <c:pt idx="3122">
                  <c:v>29404</c:v>
                </c:pt>
                <c:pt idx="3123">
                  <c:v>29405</c:v>
                </c:pt>
                <c:pt idx="3124">
                  <c:v>29406</c:v>
                </c:pt>
                <c:pt idx="3125">
                  <c:v>29407</c:v>
                </c:pt>
                <c:pt idx="3126">
                  <c:v>29408</c:v>
                </c:pt>
                <c:pt idx="3127">
                  <c:v>29409</c:v>
                </c:pt>
                <c:pt idx="3128">
                  <c:v>29410</c:v>
                </c:pt>
                <c:pt idx="3129">
                  <c:v>29411</c:v>
                </c:pt>
                <c:pt idx="3130">
                  <c:v>29412</c:v>
                </c:pt>
                <c:pt idx="3131">
                  <c:v>29413</c:v>
                </c:pt>
                <c:pt idx="3132">
                  <c:v>29414</c:v>
                </c:pt>
                <c:pt idx="3133">
                  <c:v>29415</c:v>
                </c:pt>
                <c:pt idx="3134">
                  <c:v>29416</c:v>
                </c:pt>
                <c:pt idx="3135">
                  <c:v>29417</c:v>
                </c:pt>
                <c:pt idx="3136">
                  <c:v>29418</c:v>
                </c:pt>
                <c:pt idx="3137">
                  <c:v>29419</c:v>
                </c:pt>
                <c:pt idx="3138">
                  <c:v>29420</c:v>
                </c:pt>
                <c:pt idx="3139">
                  <c:v>29421</c:v>
                </c:pt>
                <c:pt idx="3140">
                  <c:v>29422</c:v>
                </c:pt>
                <c:pt idx="3141">
                  <c:v>29423</c:v>
                </c:pt>
                <c:pt idx="3142">
                  <c:v>29424</c:v>
                </c:pt>
                <c:pt idx="3143">
                  <c:v>29425</c:v>
                </c:pt>
                <c:pt idx="3144">
                  <c:v>29426</c:v>
                </c:pt>
                <c:pt idx="3145">
                  <c:v>29427</c:v>
                </c:pt>
                <c:pt idx="3146">
                  <c:v>29428</c:v>
                </c:pt>
                <c:pt idx="3147">
                  <c:v>29429</c:v>
                </c:pt>
                <c:pt idx="3148">
                  <c:v>29430</c:v>
                </c:pt>
                <c:pt idx="3149">
                  <c:v>29431</c:v>
                </c:pt>
                <c:pt idx="3150">
                  <c:v>29432</c:v>
                </c:pt>
                <c:pt idx="3151">
                  <c:v>29433</c:v>
                </c:pt>
                <c:pt idx="3152">
                  <c:v>29434</c:v>
                </c:pt>
                <c:pt idx="3153">
                  <c:v>29435</c:v>
                </c:pt>
                <c:pt idx="3154">
                  <c:v>29436</c:v>
                </c:pt>
                <c:pt idx="3155">
                  <c:v>29437</c:v>
                </c:pt>
                <c:pt idx="3156">
                  <c:v>29438</c:v>
                </c:pt>
                <c:pt idx="3157">
                  <c:v>29439</c:v>
                </c:pt>
                <c:pt idx="3158">
                  <c:v>29440</c:v>
                </c:pt>
                <c:pt idx="3159">
                  <c:v>29441</c:v>
                </c:pt>
                <c:pt idx="3160">
                  <c:v>29442</c:v>
                </c:pt>
                <c:pt idx="3161">
                  <c:v>29443</c:v>
                </c:pt>
                <c:pt idx="3162">
                  <c:v>29444</c:v>
                </c:pt>
                <c:pt idx="3163">
                  <c:v>29445</c:v>
                </c:pt>
                <c:pt idx="3164">
                  <c:v>29446</c:v>
                </c:pt>
                <c:pt idx="3165">
                  <c:v>29447</c:v>
                </c:pt>
                <c:pt idx="3166">
                  <c:v>29448</c:v>
                </c:pt>
                <c:pt idx="3167">
                  <c:v>29449</c:v>
                </c:pt>
                <c:pt idx="3168">
                  <c:v>29450</c:v>
                </c:pt>
                <c:pt idx="3169">
                  <c:v>29451</c:v>
                </c:pt>
                <c:pt idx="3170">
                  <c:v>29452</c:v>
                </c:pt>
                <c:pt idx="3171">
                  <c:v>29453</c:v>
                </c:pt>
                <c:pt idx="3172">
                  <c:v>29454</c:v>
                </c:pt>
                <c:pt idx="3173">
                  <c:v>29455</c:v>
                </c:pt>
                <c:pt idx="3174">
                  <c:v>29456</c:v>
                </c:pt>
                <c:pt idx="3175">
                  <c:v>29457</c:v>
                </c:pt>
                <c:pt idx="3176">
                  <c:v>29458</c:v>
                </c:pt>
                <c:pt idx="3177">
                  <c:v>29459</c:v>
                </c:pt>
                <c:pt idx="3178">
                  <c:v>29460</c:v>
                </c:pt>
                <c:pt idx="3179">
                  <c:v>29461</c:v>
                </c:pt>
                <c:pt idx="3180">
                  <c:v>29462</c:v>
                </c:pt>
                <c:pt idx="3181">
                  <c:v>29463</c:v>
                </c:pt>
                <c:pt idx="3182">
                  <c:v>29464</c:v>
                </c:pt>
                <c:pt idx="3183">
                  <c:v>29465</c:v>
                </c:pt>
                <c:pt idx="3184">
                  <c:v>29466</c:v>
                </c:pt>
                <c:pt idx="3185">
                  <c:v>29467</c:v>
                </c:pt>
                <c:pt idx="3186">
                  <c:v>29468</c:v>
                </c:pt>
                <c:pt idx="3187">
                  <c:v>29469</c:v>
                </c:pt>
                <c:pt idx="3188">
                  <c:v>29470</c:v>
                </c:pt>
                <c:pt idx="3189">
                  <c:v>29471</c:v>
                </c:pt>
                <c:pt idx="3190">
                  <c:v>29472</c:v>
                </c:pt>
                <c:pt idx="3191">
                  <c:v>29473</c:v>
                </c:pt>
                <c:pt idx="3192">
                  <c:v>29474</c:v>
                </c:pt>
                <c:pt idx="3193">
                  <c:v>29475</c:v>
                </c:pt>
                <c:pt idx="3194">
                  <c:v>29476</c:v>
                </c:pt>
                <c:pt idx="3195">
                  <c:v>29477</c:v>
                </c:pt>
                <c:pt idx="3196">
                  <c:v>29478</c:v>
                </c:pt>
                <c:pt idx="3197">
                  <c:v>29479</c:v>
                </c:pt>
                <c:pt idx="3198">
                  <c:v>29480</c:v>
                </c:pt>
                <c:pt idx="3199">
                  <c:v>29481</c:v>
                </c:pt>
                <c:pt idx="3200">
                  <c:v>29482</c:v>
                </c:pt>
                <c:pt idx="3201">
                  <c:v>29483</c:v>
                </c:pt>
                <c:pt idx="3202">
                  <c:v>29484</c:v>
                </c:pt>
                <c:pt idx="3203">
                  <c:v>29485</c:v>
                </c:pt>
                <c:pt idx="3204">
                  <c:v>29486</c:v>
                </c:pt>
                <c:pt idx="3205">
                  <c:v>29487</c:v>
                </c:pt>
                <c:pt idx="3206">
                  <c:v>29488</c:v>
                </c:pt>
                <c:pt idx="3207">
                  <c:v>29489</c:v>
                </c:pt>
                <c:pt idx="3208">
                  <c:v>29490</c:v>
                </c:pt>
                <c:pt idx="3209">
                  <c:v>29491</c:v>
                </c:pt>
                <c:pt idx="3210">
                  <c:v>29492</c:v>
                </c:pt>
                <c:pt idx="3211">
                  <c:v>29493</c:v>
                </c:pt>
                <c:pt idx="3212">
                  <c:v>29494</c:v>
                </c:pt>
                <c:pt idx="3213">
                  <c:v>29707</c:v>
                </c:pt>
                <c:pt idx="3214">
                  <c:v>29708</c:v>
                </c:pt>
                <c:pt idx="3215">
                  <c:v>29709</c:v>
                </c:pt>
                <c:pt idx="3216">
                  <c:v>29710</c:v>
                </c:pt>
                <c:pt idx="3217">
                  <c:v>29711</c:v>
                </c:pt>
                <c:pt idx="3218">
                  <c:v>29712</c:v>
                </c:pt>
                <c:pt idx="3219">
                  <c:v>29713</c:v>
                </c:pt>
                <c:pt idx="3220">
                  <c:v>29714</c:v>
                </c:pt>
                <c:pt idx="3221">
                  <c:v>29715</c:v>
                </c:pt>
                <c:pt idx="3222">
                  <c:v>29716</c:v>
                </c:pt>
                <c:pt idx="3223">
                  <c:v>29717</c:v>
                </c:pt>
                <c:pt idx="3224">
                  <c:v>29718</c:v>
                </c:pt>
                <c:pt idx="3225">
                  <c:v>29719</c:v>
                </c:pt>
                <c:pt idx="3226">
                  <c:v>29720</c:v>
                </c:pt>
                <c:pt idx="3227">
                  <c:v>29721</c:v>
                </c:pt>
                <c:pt idx="3228">
                  <c:v>29722</c:v>
                </c:pt>
                <c:pt idx="3229">
                  <c:v>29723</c:v>
                </c:pt>
                <c:pt idx="3230">
                  <c:v>29724</c:v>
                </c:pt>
                <c:pt idx="3231">
                  <c:v>29725</c:v>
                </c:pt>
                <c:pt idx="3232">
                  <c:v>29726</c:v>
                </c:pt>
                <c:pt idx="3233">
                  <c:v>29727</c:v>
                </c:pt>
                <c:pt idx="3234">
                  <c:v>29728</c:v>
                </c:pt>
                <c:pt idx="3235">
                  <c:v>29729</c:v>
                </c:pt>
                <c:pt idx="3236">
                  <c:v>29730</c:v>
                </c:pt>
                <c:pt idx="3237">
                  <c:v>29731</c:v>
                </c:pt>
                <c:pt idx="3238">
                  <c:v>29732</c:v>
                </c:pt>
                <c:pt idx="3239">
                  <c:v>29733</c:v>
                </c:pt>
                <c:pt idx="3240">
                  <c:v>29734</c:v>
                </c:pt>
                <c:pt idx="3241">
                  <c:v>29735</c:v>
                </c:pt>
                <c:pt idx="3242">
                  <c:v>29736</c:v>
                </c:pt>
                <c:pt idx="3243">
                  <c:v>29737</c:v>
                </c:pt>
                <c:pt idx="3244">
                  <c:v>29738</c:v>
                </c:pt>
                <c:pt idx="3245">
                  <c:v>29739</c:v>
                </c:pt>
                <c:pt idx="3246">
                  <c:v>29740</c:v>
                </c:pt>
                <c:pt idx="3247">
                  <c:v>29741</c:v>
                </c:pt>
                <c:pt idx="3248">
                  <c:v>29742</c:v>
                </c:pt>
                <c:pt idx="3249">
                  <c:v>29743</c:v>
                </c:pt>
                <c:pt idx="3250">
                  <c:v>29744</c:v>
                </c:pt>
                <c:pt idx="3251">
                  <c:v>29745</c:v>
                </c:pt>
                <c:pt idx="3252">
                  <c:v>29746</c:v>
                </c:pt>
                <c:pt idx="3253">
                  <c:v>29747</c:v>
                </c:pt>
                <c:pt idx="3254">
                  <c:v>29748</c:v>
                </c:pt>
                <c:pt idx="3255">
                  <c:v>29749</c:v>
                </c:pt>
                <c:pt idx="3256">
                  <c:v>29750</c:v>
                </c:pt>
                <c:pt idx="3257">
                  <c:v>29751</c:v>
                </c:pt>
                <c:pt idx="3258">
                  <c:v>29752</c:v>
                </c:pt>
                <c:pt idx="3259">
                  <c:v>29753</c:v>
                </c:pt>
                <c:pt idx="3260">
                  <c:v>29754</c:v>
                </c:pt>
                <c:pt idx="3261">
                  <c:v>29755</c:v>
                </c:pt>
                <c:pt idx="3262">
                  <c:v>29756</c:v>
                </c:pt>
                <c:pt idx="3263">
                  <c:v>29757</c:v>
                </c:pt>
                <c:pt idx="3264">
                  <c:v>29758</c:v>
                </c:pt>
                <c:pt idx="3265">
                  <c:v>29759</c:v>
                </c:pt>
                <c:pt idx="3266">
                  <c:v>29760</c:v>
                </c:pt>
                <c:pt idx="3267">
                  <c:v>29761</c:v>
                </c:pt>
                <c:pt idx="3268">
                  <c:v>29762</c:v>
                </c:pt>
                <c:pt idx="3269">
                  <c:v>29763</c:v>
                </c:pt>
                <c:pt idx="3270">
                  <c:v>29764</c:v>
                </c:pt>
                <c:pt idx="3271">
                  <c:v>29765</c:v>
                </c:pt>
                <c:pt idx="3272">
                  <c:v>29766</c:v>
                </c:pt>
                <c:pt idx="3273">
                  <c:v>29767</c:v>
                </c:pt>
                <c:pt idx="3274">
                  <c:v>29768</c:v>
                </c:pt>
                <c:pt idx="3275">
                  <c:v>29769</c:v>
                </c:pt>
                <c:pt idx="3276">
                  <c:v>29770</c:v>
                </c:pt>
                <c:pt idx="3277">
                  <c:v>29771</c:v>
                </c:pt>
                <c:pt idx="3278">
                  <c:v>29772</c:v>
                </c:pt>
                <c:pt idx="3279">
                  <c:v>29773</c:v>
                </c:pt>
                <c:pt idx="3280">
                  <c:v>29774</c:v>
                </c:pt>
                <c:pt idx="3281">
                  <c:v>29775</c:v>
                </c:pt>
                <c:pt idx="3282">
                  <c:v>29776</c:v>
                </c:pt>
                <c:pt idx="3283">
                  <c:v>29777</c:v>
                </c:pt>
                <c:pt idx="3284">
                  <c:v>29778</c:v>
                </c:pt>
                <c:pt idx="3285">
                  <c:v>29779</c:v>
                </c:pt>
                <c:pt idx="3286">
                  <c:v>29780</c:v>
                </c:pt>
                <c:pt idx="3287">
                  <c:v>29781</c:v>
                </c:pt>
                <c:pt idx="3288">
                  <c:v>29782</c:v>
                </c:pt>
                <c:pt idx="3289">
                  <c:v>29783</c:v>
                </c:pt>
                <c:pt idx="3290">
                  <c:v>29784</c:v>
                </c:pt>
                <c:pt idx="3291">
                  <c:v>29785</c:v>
                </c:pt>
                <c:pt idx="3292">
                  <c:v>29786</c:v>
                </c:pt>
                <c:pt idx="3293">
                  <c:v>29787</c:v>
                </c:pt>
                <c:pt idx="3294">
                  <c:v>29788</c:v>
                </c:pt>
                <c:pt idx="3295">
                  <c:v>29789</c:v>
                </c:pt>
                <c:pt idx="3296">
                  <c:v>29790</c:v>
                </c:pt>
                <c:pt idx="3297">
                  <c:v>29791</c:v>
                </c:pt>
                <c:pt idx="3298">
                  <c:v>29792</c:v>
                </c:pt>
                <c:pt idx="3299">
                  <c:v>29793</c:v>
                </c:pt>
                <c:pt idx="3300">
                  <c:v>29794</c:v>
                </c:pt>
                <c:pt idx="3301">
                  <c:v>29795</c:v>
                </c:pt>
                <c:pt idx="3302">
                  <c:v>29796</c:v>
                </c:pt>
                <c:pt idx="3303">
                  <c:v>29797</c:v>
                </c:pt>
                <c:pt idx="3304">
                  <c:v>29798</c:v>
                </c:pt>
                <c:pt idx="3305">
                  <c:v>29799</c:v>
                </c:pt>
                <c:pt idx="3306">
                  <c:v>29800</c:v>
                </c:pt>
                <c:pt idx="3307">
                  <c:v>29801</c:v>
                </c:pt>
                <c:pt idx="3308">
                  <c:v>29802</c:v>
                </c:pt>
                <c:pt idx="3309">
                  <c:v>29803</c:v>
                </c:pt>
                <c:pt idx="3310">
                  <c:v>29804</c:v>
                </c:pt>
                <c:pt idx="3311">
                  <c:v>29805</c:v>
                </c:pt>
                <c:pt idx="3312">
                  <c:v>29806</c:v>
                </c:pt>
                <c:pt idx="3313">
                  <c:v>29807</c:v>
                </c:pt>
                <c:pt idx="3314">
                  <c:v>29808</c:v>
                </c:pt>
                <c:pt idx="3315">
                  <c:v>29809</c:v>
                </c:pt>
                <c:pt idx="3316">
                  <c:v>29810</c:v>
                </c:pt>
                <c:pt idx="3317">
                  <c:v>29811</c:v>
                </c:pt>
                <c:pt idx="3318">
                  <c:v>29812</c:v>
                </c:pt>
                <c:pt idx="3319">
                  <c:v>29813</c:v>
                </c:pt>
                <c:pt idx="3320">
                  <c:v>29814</c:v>
                </c:pt>
                <c:pt idx="3321">
                  <c:v>29815</c:v>
                </c:pt>
                <c:pt idx="3322">
                  <c:v>29816</c:v>
                </c:pt>
                <c:pt idx="3323">
                  <c:v>29817</c:v>
                </c:pt>
                <c:pt idx="3324">
                  <c:v>29818</c:v>
                </c:pt>
                <c:pt idx="3325">
                  <c:v>29819</c:v>
                </c:pt>
                <c:pt idx="3326">
                  <c:v>29820</c:v>
                </c:pt>
                <c:pt idx="3327">
                  <c:v>29821</c:v>
                </c:pt>
                <c:pt idx="3328">
                  <c:v>29822</c:v>
                </c:pt>
                <c:pt idx="3329">
                  <c:v>29823</c:v>
                </c:pt>
                <c:pt idx="3330">
                  <c:v>29824</c:v>
                </c:pt>
                <c:pt idx="3331">
                  <c:v>29825</c:v>
                </c:pt>
                <c:pt idx="3332">
                  <c:v>29826</c:v>
                </c:pt>
                <c:pt idx="3333">
                  <c:v>29827</c:v>
                </c:pt>
                <c:pt idx="3334">
                  <c:v>29828</c:v>
                </c:pt>
                <c:pt idx="3335">
                  <c:v>29829</c:v>
                </c:pt>
                <c:pt idx="3336">
                  <c:v>29830</c:v>
                </c:pt>
                <c:pt idx="3337">
                  <c:v>29831</c:v>
                </c:pt>
                <c:pt idx="3338">
                  <c:v>29832</c:v>
                </c:pt>
                <c:pt idx="3339">
                  <c:v>29833</c:v>
                </c:pt>
                <c:pt idx="3340">
                  <c:v>29834</c:v>
                </c:pt>
                <c:pt idx="3341">
                  <c:v>29835</c:v>
                </c:pt>
                <c:pt idx="3342">
                  <c:v>29836</c:v>
                </c:pt>
                <c:pt idx="3343">
                  <c:v>29837</c:v>
                </c:pt>
                <c:pt idx="3344">
                  <c:v>29838</c:v>
                </c:pt>
                <c:pt idx="3345">
                  <c:v>29839</c:v>
                </c:pt>
                <c:pt idx="3346">
                  <c:v>29840</c:v>
                </c:pt>
                <c:pt idx="3347">
                  <c:v>29841</c:v>
                </c:pt>
                <c:pt idx="3348">
                  <c:v>29842</c:v>
                </c:pt>
                <c:pt idx="3349">
                  <c:v>29843</c:v>
                </c:pt>
                <c:pt idx="3350">
                  <c:v>29844</c:v>
                </c:pt>
                <c:pt idx="3351">
                  <c:v>29845</c:v>
                </c:pt>
                <c:pt idx="3352">
                  <c:v>29846</c:v>
                </c:pt>
                <c:pt idx="3353">
                  <c:v>29847</c:v>
                </c:pt>
                <c:pt idx="3354">
                  <c:v>29848</c:v>
                </c:pt>
                <c:pt idx="3355">
                  <c:v>29849</c:v>
                </c:pt>
                <c:pt idx="3356">
                  <c:v>29850</c:v>
                </c:pt>
                <c:pt idx="3357">
                  <c:v>29851</c:v>
                </c:pt>
                <c:pt idx="3358">
                  <c:v>29852</c:v>
                </c:pt>
                <c:pt idx="3359">
                  <c:v>29853</c:v>
                </c:pt>
                <c:pt idx="3360">
                  <c:v>29854</c:v>
                </c:pt>
                <c:pt idx="3361">
                  <c:v>29855</c:v>
                </c:pt>
                <c:pt idx="3362">
                  <c:v>29856</c:v>
                </c:pt>
                <c:pt idx="3363">
                  <c:v>29857</c:v>
                </c:pt>
                <c:pt idx="3364">
                  <c:v>29858</c:v>
                </c:pt>
                <c:pt idx="3365">
                  <c:v>29859</c:v>
                </c:pt>
                <c:pt idx="3366">
                  <c:v>30072</c:v>
                </c:pt>
                <c:pt idx="3367">
                  <c:v>30073</c:v>
                </c:pt>
                <c:pt idx="3368">
                  <c:v>30074</c:v>
                </c:pt>
                <c:pt idx="3369">
                  <c:v>30075</c:v>
                </c:pt>
                <c:pt idx="3370">
                  <c:v>30076</c:v>
                </c:pt>
                <c:pt idx="3371">
                  <c:v>30077</c:v>
                </c:pt>
                <c:pt idx="3372">
                  <c:v>30078</c:v>
                </c:pt>
                <c:pt idx="3373">
                  <c:v>30079</c:v>
                </c:pt>
                <c:pt idx="3374">
                  <c:v>30080</c:v>
                </c:pt>
                <c:pt idx="3375">
                  <c:v>30081</c:v>
                </c:pt>
                <c:pt idx="3376">
                  <c:v>30082</c:v>
                </c:pt>
                <c:pt idx="3377">
                  <c:v>30083</c:v>
                </c:pt>
                <c:pt idx="3378">
                  <c:v>30084</c:v>
                </c:pt>
                <c:pt idx="3379">
                  <c:v>30085</c:v>
                </c:pt>
                <c:pt idx="3380">
                  <c:v>30086</c:v>
                </c:pt>
                <c:pt idx="3381">
                  <c:v>30087</c:v>
                </c:pt>
                <c:pt idx="3382">
                  <c:v>30088</c:v>
                </c:pt>
                <c:pt idx="3383">
                  <c:v>30089</c:v>
                </c:pt>
                <c:pt idx="3384">
                  <c:v>30090</c:v>
                </c:pt>
                <c:pt idx="3385">
                  <c:v>30091</c:v>
                </c:pt>
                <c:pt idx="3386">
                  <c:v>30092</c:v>
                </c:pt>
                <c:pt idx="3387">
                  <c:v>30093</c:v>
                </c:pt>
                <c:pt idx="3388">
                  <c:v>30094</c:v>
                </c:pt>
                <c:pt idx="3389">
                  <c:v>30095</c:v>
                </c:pt>
                <c:pt idx="3390">
                  <c:v>30096</c:v>
                </c:pt>
                <c:pt idx="3391">
                  <c:v>30097</c:v>
                </c:pt>
                <c:pt idx="3392">
                  <c:v>30098</c:v>
                </c:pt>
                <c:pt idx="3393">
                  <c:v>30099</c:v>
                </c:pt>
                <c:pt idx="3394">
                  <c:v>30100</c:v>
                </c:pt>
                <c:pt idx="3395">
                  <c:v>30101</c:v>
                </c:pt>
                <c:pt idx="3396">
                  <c:v>30102</c:v>
                </c:pt>
                <c:pt idx="3397">
                  <c:v>30103</c:v>
                </c:pt>
                <c:pt idx="3398">
                  <c:v>30104</c:v>
                </c:pt>
                <c:pt idx="3399">
                  <c:v>30105</c:v>
                </c:pt>
                <c:pt idx="3400">
                  <c:v>30106</c:v>
                </c:pt>
                <c:pt idx="3401">
                  <c:v>30107</c:v>
                </c:pt>
                <c:pt idx="3402">
                  <c:v>30108</c:v>
                </c:pt>
                <c:pt idx="3403">
                  <c:v>30109</c:v>
                </c:pt>
                <c:pt idx="3404">
                  <c:v>30110</c:v>
                </c:pt>
                <c:pt idx="3405">
                  <c:v>30111</c:v>
                </c:pt>
                <c:pt idx="3406">
                  <c:v>30112</c:v>
                </c:pt>
                <c:pt idx="3407">
                  <c:v>30113</c:v>
                </c:pt>
                <c:pt idx="3408">
                  <c:v>30114</c:v>
                </c:pt>
                <c:pt idx="3409">
                  <c:v>30115</c:v>
                </c:pt>
                <c:pt idx="3410">
                  <c:v>30116</c:v>
                </c:pt>
                <c:pt idx="3411">
                  <c:v>30117</c:v>
                </c:pt>
                <c:pt idx="3412">
                  <c:v>30118</c:v>
                </c:pt>
                <c:pt idx="3413">
                  <c:v>30119</c:v>
                </c:pt>
                <c:pt idx="3414">
                  <c:v>30120</c:v>
                </c:pt>
                <c:pt idx="3415">
                  <c:v>30121</c:v>
                </c:pt>
                <c:pt idx="3416">
                  <c:v>30122</c:v>
                </c:pt>
                <c:pt idx="3417">
                  <c:v>30123</c:v>
                </c:pt>
                <c:pt idx="3418">
                  <c:v>30124</c:v>
                </c:pt>
                <c:pt idx="3419">
                  <c:v>30125</c:v>
                </c:pt>
                <c:pt idx="3420">
                  <c:v>30126</c:v>
                </c:pt>
                <c:pt idx="3421">
                  <c:v>30127</c:v>
                </c:pt>
                <c:pt idx="3422">
                  <c:v>30128</c:v>
                </c:pt>
                <c:pt idx="3423">
                  <c:v>30129</c:v>
                </c:pt>
                <c:pt idx="3424">
                  <c:v>30130</c:v>
                </c:pt>
                <c:pt idx="3425">
                  <c:v>30131</c:v>
                </c:pt>
                <c:pt idx="3426">
                  <c:v>30132</c:v>
                </c:pt>
                <c:pt idx="3427">
                  <c:v>30133</c:v>
                </c:pt>
                <c:pt idx="3428">
                  <c:v>30134</c:v>
                </c:pt>
                <c:pt idx="3429">
                  <c:v>30135</c:v>
                </c:pt>
                <c:pt idx="3430">
                  <c:v>30136</c:v>
                </c:pt>
                <c:pt idx="3431">
                  <c:v>30137</c:v>
                </c:pt>
                <c:pt idx="3432">
                  <c:v>30138</c:v>
                </c:pt>
                <c:pt idx="3433">
                  <c:v>30139</c:v>
                </c:pt>
                <c:pt idx="3434">
                  <c:v>30140</c:v>
                </c:pt>
                <c:pt idx="3435">
                  <c:v>30141</c:v>
                </c:pt>
                <c:pt idx="3436">
                  <c:v>30142</c:v>
                </c:pt>
                <c:pt idx="3437">
                  <c:v>30143</c:v>
                </c:pt>
                <c:pt idx="3438">
                  <c:v>30144</c:v>
                </c:pt>
                <c:pt idx="3439">
                  <c:v>30145</c:v>
                </c:pt>
                <c:pt idx="3440">
                  <c:v>30146</c:v>
                </c:pt>
                <c:pt idx="3441">
                  <c:v>30147</c:v>
                </c:pt>
                <c:pt idx="3442">
                  <c:v>30148</c:v>
                </c:pt>
                <c:pt idx="3443">
                  <c:v>30149</c:v>
                </c:pt>
                <c:pt idx="3444">
                  <c:v>30150</c:v>
                </c:pt>
                <c:pt idx="3445">
                  <c:v>30151</c:v>
                </c:pt>
                <c:pt idx="3446">
                  <c:v>30152</c:v>
                </c:pt>
                <c:pt idx="3447">
                  <c:v>30153</c:v>
                </c:pt>
                <c:pt idx="3448">
                  <c:v>30154</c:v>
                </c:pt>
                <c:pt idx="3449">
                  <c:v>30155</c:v>
                </c:pt>
                <c:pt idx="3450">
                  <c:v>30156</c:v>
                </c:pt>
                <c:pt idx="3451">
                  <c:v>30157</c:v>
                </c:pt>
                <c:pt idx="3452">
                  <c:v>30158</c:v>
                </c:pt>
                <c:pt idx="3453">
                  <c:v>30159</c:v>
                </c:pt>
                <c:pt idx="3454">
                  <c:v>30160</c:v>
                </c:pt>
                <c:pt idx="3455">
                  <c:v>30161</c:v>
                </c:pt>
                <c:pt idx="3456">
                  <c:v>30162</c:v>
                </c:pt>
                <c:pt idx="3457">
                  <c:v>30163</c:v>
                </c:pt>
                <c:pt idx="3458">
                  <c:v>30164</c:v>
                </c:pt>
                <c:pt idx="3459">
                  <c:v>30165</c:v>
                </c:pt>
                <c:pt idx="3460">
                  <c:v>30166</c:v>
                </c:pt>
                <c:pt idx="3461">
                  <c:v>30167</c:v>
                </c:pt>
                <c:pt idx="3462">
                  <c:v>30168</c:v>
                </c:pt>
                <c:pt idx="3463">
                  <c:v>30169</c:v>
                </c:pt>
                <c:pt idx="3464">
                  <c:v>30170</c:v>
                </c:pt>
                <c:pt idx="3465">
                  <c:v>30171</c:v>
                </c:pt>
                <c:pt idx="3466">
                  <c:v>30172</c:v>
                </c:pt>
                <c:pt idx="3467">
                  <c:v>30173</c:v>
                </c:pt>
                <c:pt idx="3468">
                  <c:v>30174</c:v>
                </c:pt>
                <c:pt idx="3469">
                  <c:v>30175</c:v>
                </c:pt>
                <c:pt idx="3470">
                  <c:v>30176</c:v>
                </c:pt>
                <c:pt idx="3471">
                  <c:v>30177</c:v>
                </c:pt>
                <c:pt idx="3472">
                  <c:v>30178</c:v>
                </c:pt>
                <c:pt idx="3473">
                  <c:v>30179</c:v>
                </c:pt>
                <c:pt idx="3474">
                  <c:v>30180</c:v>
                </c:pt>
                <c:pt idx="3475">
                  <c:v>30181</c:v>
                </c:pt>
                <c:pt idx="3476">
                  <c:v>30182</c:v>
                </c:pt>
                <c:pt idx="3477">
                  <c:v>30183</c:v>
                </c:pt>
                <c:pt idx="3478">
                  <c:v>30184</c:v>
                </c:pt>
                <c:pt idx="3479">
                  <c:v>30185</c:v>
                </c:pt>
                <c:pt idx="3480">
                  <c:v>30186</c:v>
                </c:pt>
                <c:pt idx="3481">
                  <c:v>30187</c:v>
                </c:pt>
                <c:pt idx="3482">
                  <c:v>30188</c:v>
                </c:pt>
                <c:pt idx="3483">
                  <c:v>30189</c:v>
                </c:pt>
                <c:pt idx="3484">
                  <c:v>30190</c:v>
                </c:pt>
                <c:pt idx="3485">
                  <c:v>30191</c:v>
                </c:pt>
                <c:pt idx="3486">
                  <c:v>30192</c:v>
                </c:pt>
                <c:pt idx="3487">
                  <c:v>30193</c:v>
                </c:pt>
                <c:pt idx="3488">
                  <c:v>30194</c:v>
                </c:pt>
                <c:pt idx="3489">
                  <c:v>30195</c:v>
                </c:pt>
                <c:pt idx="3490">
                  <c:v>30196</c:v>
                </c:pt>
                <c:pt idx="3491">
                  <c:v>30197</c:v>
                </c:pt>
                <c:pt idx="3492">
                  <c:v>30198</c:v>
                </c:pt>
                <c:pt idx="3493">
                  <c:v>30199</c:v>
                </c:pt>
                <c:pt idx="3494">
                  <c:v>30200</c:v>
                </c:pt>
                <c:pt idx="3495">
                  <c:v>30201</c:v>
                </c:pt>
                <c:pt idx="3496">
                  <c:v>30202</c:v>
                </c:pt>
                <c:pt idx="3497">
                  <c:v>30203</c:v>
                </c:pt>
                <c:pt idx="3498">
                  <c:v>30204</c:v>
                </c:pt>
                <c:pt idx="3499">
                  <c:v>30205</c:v>
                </c:pt>
                <c:pt idx="3500">
                  <c:v>30206</c:v>
                </c:pt>
                <c:pt idx="3501">
                  <c:v>30207</c:v>
                </c:pt>
                <c:pt idx="3502">
                  <c:v>30208</c:v>
                </c:pt>
                <c:pt idx="3503">
                  <c:v>30209</c:v>
                </c:pt>
                <c:pt idx="3504">
                  <c:v>30210</c:v>
                </c:pt>
                <c:pt idx="3505">
                  <c:v>30211</c:v>
                </c:pt>
                <c:pt idx="3506">
                  <c:v>30212</c:v>
                </c:pt>
                <c:pt idx="3507">
                  <c:v>30213</c:v>
                </c:pt>
                <c:pt idx="3508">
                  <c:v>30214</c:v>
                </c:pt>
                <c:pt idx="3509">
                  <c:v>30215</c:v>
                </c:pt>
                <c:pt idx="3510">
                  <c:v>30216</c:v>
                </c:pt>
                <c:pt idx="3511">
                  <c:v>30217</c:v>
                </c:pt>
                <c:pt idx="3512">
                  <c:v>30218</c:v>
                </c:pt>
                <c:pt idx="3513">
                  <c:v>30219</c:v>
                </c:pt>
                <c:pt idx="3514">
                  <c:v>30220</c:v>
                </c:pt>
                <c:pt idx="3515">
                  <c:v>30221</c:v>
                </c:pt>
                <c:pt idx="3516">
                  <c:v>30222</c:v>
                </c:pt>
                <c:pt idx="3517">
                  <c:v>30223</c:v>
                </c:pt>
                <c:pt idx="3518">
                  <c:v>30224</c:v>
                </c:pt>
                <c:pt idx="3519">
                  <c:v>30437</c:v>
                </c:pt>
                <c:pt idx="3520">
                  <c:v>30438</c:v>
                </c:pt>
                <c:pt idx="3521">
                  <c:v>30439</c:v>
                </c:pt>
                <c:pt idx="3522">
                  <c:v>30440</c:v>
                </c:pt>
                <c:pt idx="3523">
                  <c:v>30441</c:v>
                </c:pt>
                <c:pt idx="3524">
                  <c:v>30442</c:v>
                </c:pt>
                <c:pt idx="3525">
                  <c:v>30443</c:v>
                </c:pt>
                <c:pt idx="3526">
                  <c:v>30444</c:v>
                </c:pt>
                <c:pt idx="3527">
                  <c:v>30445</c:v>
                </c:pt>
                <c:pt idx="3528">
                  <c:v>30446</c:v>
                </c:pt>
                <c:pt idx="3529">
                  <c:v>30447</c:v>
                </c:pt>
                <c:pt idx="3530">
                  <c:v>30448</c:v>
                </c:pt>
                <c:pt idx="3531">
                  <c:v>30449</c:v>
                </c:pt>
                <c:pt idx="3532">
                  <c:v>30450</c:v>
                </c:pt>
                <c:pt idx="3533">
                  <c:v>30451</c:v>
                </c:pt>
                <c:pt idx="3534">
                  <c:v>30452</c:v>
                </c:pt>
                <c:pt idx="3535">
                  <c:v>30453</c:v>
                </c:pt>
                <c:pt idx="3536">
                  <c:v>30454</c:v>
                </c:pt>
                <c:pt idx="3537">
                  <c:v>30455</c:v>
                </c:pt>
                <c:pt idx="3538">
                  <c:v>30456</c:v>
                </c:pt>
                <c:pt idx="3539">
                  <c:v>30457</c:v>
                </c:pt>
                <c:pt idx="3540">
                  <c:v>30458</c:v>
                </c:pt>
                <c:pt idx="3541">
                  <c:v>30459</c:v>
                </c:pt>
                <c:pt idx="3542">
                  <c:v>30460</c:v>
                </c:pt>
                <c:pt idx="3543">
                  <c:v>30461</c:v>
                </c:pt>
                <c:pt idx="3544">
                  <c:v>30462</c:v>
                </c:pt>
                <c:pt idx="3545">
                  <c:v>30463</c:v>
                </c:pt>
                <c:pt idx="3546">
                  <c:v>30464</c:v>
                </c:pt>
                <c:pt idx="3547">
                  <c:v>30465</c:v>
                </c:pt>
                <c:pt idx="3548">
                  <c:v>30466</c:v>
                </c:pt>
                <c:pt idx="3549">
                  <c:v>30467</c:v>
                </c:pt>
                <c:pt idx="3550">
                  <c:v>30468</c:v>
                </c:pt>
                <c:pt idx="3551">
                  <c:v>30469</c:v>
                </c:pt>
                <c:pt idx="3552">
                  <c:v>30470</c:v>
                </c:pt>
                <c:pt idx="3553">
                  <c:v>30471</c:v>
                </c:pt>
                <c:pt idx="3554">
                  <c:v>30472</c:v>
                </c:pt>
                <c:pt idx="3555">
                  <c:v>30473</c:v>
                </c:pt>
                <c:pt idx="3556">
                  <c:v>30474</c:v>
                </c:pt>
                <c:pt idx="3557">
                  <c:v>30475</c:v>
                </c:pt>
                <c:pt idx="3558">
                  <c:v>30476</c:v>
                </c:pt>
                <c:pt idx="3559">
                  <c:v>30477</c:v>
                </c:pt>
                <c:pt idx="3560">
                  <c:v>30478</c:v>
                </c:pt>
                <c:pt idx="3561">
                  <c:v>30479</c:v>
                </c:pt>
                <c:pt idx="3562">
                  <c:v>30480</c:v>
                </c:pt>
                <c:pt idx="3563">
                  <c:v>30481</c:v>
                </c:pt>
                <c:pt idx="3564">
                  <c:v>30482</c:v>
                </c:pt>
                <c:pt idx="3565">
                  <c:v>30483</c:v>
                </c:pt>
                <c:pt idx="3566">
                  <c:v>30484</c:v>
                </c:pt>
                <c:pt idx="3567">
                  <c:v>30485</c:v>
                </c:pt>
                <c:pt idx="3568">
                  <c:v>30486</c:v>
                </c:pt>
                <c:pt idx="3569">
                  <c:v>30487</c:v>
                </c:pt>
                <c:pt idx="3570">
                  <c:v>30488</c:v>
                </c:pt>
                <c:pt idx="3571">
                  <c:v>30489</c:v>
                </c:pt>
                <c:pt idx="3572">
                  <c:v>30490</c:v>
                </c:pt>
                <c:pt idx="3573">
                  <c:v>30491</c:v>
                </c:pt>
                <c:pt idx="3574">
                  <c:v>30492</c:v>
                </c:pt>
                <c:pt idx="3575">
                  <c:v>30493</c:v>
                </c:pt>
                <c:pt idx="3576">
                  <c:v>30494</c:v>
                </c:pt>
                <c:pt idx="3577">
                  <c:v>30495</c:v>
                </c:pt>
                <c:pt idx="3578">
                  <c:v>30496</c:v>
                </c:pt>
                <c:pt idx="3579">
                  <c:v>30497</c:v>
                </c:pt>
                <c:pt idx="3580">
                  <c:v>30498</c:v>
                </c:pt>
                <c:pt idx="3581">
                  <c:v>30499</c:v>
                </c:pt>
                <c:pt idx="3582">
                  <c:v>30500</c:v>
                </c:pt>
                <c:pt idx="3583">
                  <c:v>30501</c:v>
                </c:pt>
                <c:pt idx="3584">
                  <c:v>30502</c:v>
                </c:pt>
                <c:pt idx="3585">
                  <c:v>30503</c:v>
                </c:pt>
                <c:pt idx="3586">
                  <c:v>30504</c:v>
                </c:pt>
                <c:pt idx="3587">
                  <c:v>30505</c:v>
                </c:pt>
                <c:pt idx="3588">
                  <c:v>30506</c:v>
                </c:pt>
                <c:pt idx="3589">
                  <c:v>30507</c:v>
                </c:pt>
                <c:pt idx="3590">
                  <c:v>30508</c:v>
                </c:pt>
                <c:pt idx="3591">
                  <c:v>30509</c:v>
                </c:pt>
                <c:pt idx="3592">
                  <c:v>30510</c:v>
                </c:pt>
                <c:pt idx="3593">
                  <c:v>30511</c:v>
                </c:pt>
                <c:pt idx="3594">
                  <c:v>30512</c:v>
                </c:pt>
                <c:pt idx="3595">
                  <c:v>30513</c:v>
                </c:pt>
                <c:pt idx="3596">
                  <c:v>30514</c:v>
                </c:pt>
                <c:pt idx="3597">
                  <c:v>30515</c:v>
                </c:pt>
                <c:pt idx="3598">
                  <c:v>30516</c:v>
                </c:pt>
                <c:pt idx="3599">
                  <c:v>30517</c:v>
                </c:pt>
                <c:pt idx="3600">
                  <c:v>30518</c:v>
                </c:pt>
                <c:pt idx="3601">
                  <c:v>30519</c:v>
                </c:pt>
                <c:pt idx="3602">
                  <c:v>30520</c:v>
                </c:pt>
                <c:pt idx="3603">
                  <c:v>30521</c:v>
                </c:pt>
                <c:pt idx="3604">
                  <c:v>30522</c:v>
                </c:pt>
                <c:pt idx="3605">
                  <c:v>30523</c:v>
                </c:pt>
                <c:pt idx="3606">
                  <c:v>30524</c:v>
                </c:pt>
                <c:pt idx="3607">
                  <c:v>30525</c:v>
                </c:pt>
                <c:pt idx="3608">
                  <c:v>30526</c:v>
                </c:pt>
                <c:pt idx="3609">
                  <c:v>30527</c:v>
                </c:pt>
                <c:pt idx="3610">
                  <c:v>30528</c:v>
                </c:pt>
                <c:pt idx="3611">
                  <c:v>30529</c:v>
                </c:pt>
                <c:pt idx="3612">
                  <c:v>30530</c:v>
                </c:pt>
                <c:pt idx="3613">
                  <c:v>30531</c:v>
                </c:pt>
                <c:pt idx="3614">
                  <c:v>30532</c:v>
                </c:pt>
                <c:pt idx="3615">
                  <c:v>30533</c:v>
                </c:pt>
                <c:pt idx="3616">
                  <c:v>30534</c:v>
                </c:pt>
                <c:pt idx="3617">
                  <c:v>30535</c:v>
                </c:pt>
                <c:pt idx="3618">
                  <c:v>30536</c:v>
                </c:pt>
                <c:pt idx="3619">
                  <c:v>30537</c:v>
                </c:pt>
                <c:pt idx="3620">
                  <c:v>30538</c:v>
                </c:pt>
                <c:pt idx="3621">
                  <c:v>30539</c:v>
                </c:pt>
                <c:pt idx="3622">
                  <c:v>30540</c:v>
                </c:pt>
                <c:pt idx="3623">
                  <c:v>30541</c:v>
                </c:pt>
                <c:pt idx="3624">
                  <c:v>30542</c:v>
                </c:pt>
                <c:pt idx="3625">
                  <c:v>30543</c:v>
                </c:pt>
                <c:pt idx="3626">
                  <c:v>30544</c:v>
                </c:pt>
                <c:pt idx="3627">
                  <c:v>30545</c:v>
                </c:pt>
                <c:pt idx="3628">
                  <c:v>30546</c:v>
                </c:pt>
                <c:pt idx="3629">
                  <c:v>30547</c:v>
                </c:pt>
                <c:pt idx="3630">
                  <c:v>30548</c:v>
                </c:pt>
                <c:pt idx="3631">
                  <c:v>30549</c:v>
                </c:pt>
                <c:pt idx="3632">
                  <c:v>30550</c:v>
                </c:pt>
                <c:pt idx="3633">
                  <c:v>30551</c:v>
                </c:pt>
                <c:pt idx="3634">
                  <c:v>30552</c:v>
                </c:pt>
                <c:pt idx="3635">
                  <c:v>30553</c:v>
                </c:pt>
                <c:pt idx="3636">
                  <c:v>30554</c:v>
                </c:pt>
                <c:pt idx="3637">
                  <c:v>30555</c:v>
                </c:pt>
                <c:pt idx="3638">
                  <c:v>30556</c:v>
                </c:pt>
                <c:pt idx="3639">
                  <c:v>30557</c:v>
                </c:pt>
                <c:pt idx="3640">
                  <c:v>30558</c:v>
                </c:pt>
                <c:pt idx="3641">
                  <c:v>30559</c:v>
                </c:pt>
                <c:pt idx="3642">
                  <c:v>30560</c:v>
                </c:pt>
                <c:pt idx="3643">
                  <c:v>30561</c:v>
                </c:pt>
                <c:pt idx="3644">
                  <c:v>30562</c:v>
                </c:pt>
                <c:pt idx="3645">
                  <c:v>30563</c:v>
                </c:pt>
                <c:pt idx="3646">
                  <c:v>30564</c:v>
                </c:pt>
                <c:pt idx="3647">
                  <c:v>30565</c:v>
                </c:pt>
                <c:pt idx="3648">
                  <c:v>30566</c:v>
                </c:pt>
                <c:pt idx="3649">
                  <c:v>30567</c:v>
                </c:pt>
                <c:pt idx="3650">
                  <c:v>30568</c:v>
                </c:pt>
                <c:pt idx="3651">
                  <c:v>30569</c:v>
                </c:pt>
                <c:pt idx="3652">
                  <c:v>30570</c:v>
                </c:pt>
                <c:pt idx="3653">
                  <c:v>30571</c:v>
                </c:pt>
                <c:pt idx="3654">
                  <c:v>30572</c:v>
                </c:pt>
                <c:pt idx="3655">
                  <c:v>30573</c:v>
                </c:pt>
                <c:pt idx="3656">
                  <c:v>30574</c:v>
                </c:pt>
                <c:pt idx="3657">
                  <c:v>30575</c:v>
                </c:pt>
                <c:pt idx="3658">
                  <c:v>30576</c:v>
                </c:pt>
                <c:pt idx="3659">
                  <c:v>30577</c:v>
                </c:pt>
                <c:pt idx="3660">
                  <c:v>30578</c:v>
                </c:pt>
                <c:pt idx="3661">
                  <c:v>30579</c:v>
                </c:pt>
                <c:pt idx="3662">
                  <c:v>30580</c:v>
                </c:pt>
                <c:pt idx="3663">
                  <c:v>30581</c:v>
                </c:pt>
                <c:pt idx="3664">
                  <c:v>30582</c:v>
                </c:pt>
                <c:pt idx="3665">
                  <c:v>30583</c:v>
                </c:pt>
                <c:pt idx="3666">
                  <c:v>30584</c:v>
                </c:pt>
                <c:pt idx="3667">
                  <c:v>30585</c:v>
                </c:pt>
                <c:pt idx="3668">
                  <c:v>30586</c:v>
                </c:pt>
                <c:pt idx="3669">
                  <c:v>30587</c:v>
                </c:pt>
                <c:pt idx="3670">
                  <c:v>30588</c:v>
                </c:pt>
                <c:pt idx="3671">
                  <c:v>30589</c:v>
                </c:pt>
                <c:pt idx="3672">
                  <c:v>30803</c:v>
                </c:pt>
                <c:pt idx="3673">
                  <c:v>30804</c:v>
                </c:pt>
                <c:pt idx="3674">
                  <c:v>30805</c:v>
                </c:pt>
                <c:pt idx="3675">
                  <c:v>30806</c:v>
                </c:pt>
                <c:pt idx="3676">
                  <c:v>30807</c:v>
                </c:pt>
                <c:pt idx="3677">
                  <c:v>30808</c:v>
                </c:pt>
                <c:pt idx="3678">
                  <c:v>30809</c:v>
                </c:pt>
                <c:pt idx="3679">
                  <c:v>30810</c:v>
                </c:pt>
                <c:pt idx="3680">
                  <c:v>30811</c:v>
                </c:pt>
                <c:pt idx="3681">
                  <c:v>30812</c:v>
                </c:pt>
                <c:pt idx="3682">
                  <c:v>30813</c:v>
                </c:pt>
                <c:pt idx="3683">
                  <c:v>30814</c:v>
                </c:pt>
                <c:pt idx="3684">
                  <c:v>30815</c:v>
                </c:pt>
                <c:pt idx="3685">
                  <c:v>30816</c:v>
                </c:pt>
                <c:pt idx="3686">
                  <c:v>30817</c:v>
                </c:pt>
                <c:pt idx="3687">
                  <c:v>30818</c:v>
                </c:pt>
                <c:pt idx="3688">
                  <c:v>30819</c:v>
                </c:pt>
                <c:pt idx="3689">
                  <c:v>30820</c:v>
                </c:pt>
                <c:pt idx="3690">
                  <c:v>30821</c:v>
                </c:pt>
                <c:pt idx="3691">
                  <c:v>30822</c:v>
                </c:pt>
                <c:pt idx="3692">
                  <c:v>30823</c:v>
                </c:pt>
                <c:pt idx="3693">
                  <c:v>30824</c:v>
                </c:pt>
                <c:pt idx="3694">
                  <c:v>30825</c:v>
                </c:pt>
                <c:pt idx="3695">
                  <c:v>30826</c:v>
                </c:pt>
                <c:pt idx="3696">
                  <c:v>30827</c:v>
                </c:pt>
                <c:pt idx="3697">
                  <c:v>30828</c:v>
                </c:pt>
                <c:pt idx="3698">
                  <c:v>30829</c:v>
                </c:pt>
                <c:pt idx="3699">
                  <c:v>30830</c:v>
                </c:pt>
                <c:pt idx="3700">
                  <c:v>30831</c:v>
                </c:pt>
                <c:pt idx="3701">
                  <c:v>30832</c:v>
                </c:pt>
                <c:pt idx="3702">
                  <c:v>30833</c:v>
                </c:pt>
                <c:pt idx="3703">
                  <c:v>30834</c:v>
                </c:pt>
                <c:pt idx="3704">
                  <c:v>30835</c:v>
                </c:pt>
                <c:pt idx="3705">
                  <c:v>30836</c:v>
                </c:pt>
                <c:pt idx="3706">
                  <c:v>30837</c:v>
                </c:pt>
                <c:pt idx="3707">
                  <c:v>30838</c:v>
                </c:pt>
                <c:pt idx="3708">
                  <c:v>30839</c:v>
                </c:pt>
                <c:pt idx="3709">
                  <c:v>30840</c:v>
                </c:pt>
                <c:pt idx="3710">
                  <c:v>30841</c:v>
                </c:pt>
                <c:pt idx="3711">
                  <c:v>30842</c:v>
                </c:pt>
                <c:pt idx="3712">
                  <c:v>30843</c:v>
                </c:pt>
                <c:pt idx="3713">
                  <c:v>30844</c:v>
                </c:pt>
                <c:pt idx="3714">
                  <c:v>30845</c:v>
                </c:pt>
                <c:pt idx="3715">
                  <c:v>30846</c:v>
                </c:pt>
                <c:pt idx="3716">
                  <c:v>30847</c:v>
                </c:pt>
                <c:pt idx="3717">
                  <c:v>30848</c:v>
                </c:pt>
                <c:pt idx="3718">
                  <c:v>30849</c:v>
                </c:pt>
                <c:pt idx="3719">
                  <c:v>30850</c:v>
                </c:pt>
                <c:pt idx="3720">
                  <c:v>30851</c:v>
                </c:pt>
                <c:pt idx="3721">
                  <c:v>30852</c:v>
                </c:pt>
                <c:pt idx="3722">
                  <c:v>30853</c:v>
                </c:pt>
                <c:pt idx="3723">
                  <c:v>30854</c:v>
                </c:pt>
                <c:pt idx="3724">
                  <c:v>30855</c:v>
                </c:pt>
                <c:pt idx="3725">
                  <c:v>30856</c:v>
                </c:pt>
                <c:pt idx="3726">
                  <c:v>30857</c:v>
                </c:pt>
                <c:pt idx="3727">
                  <c:v>30858</c:v>
                </c:pt>
                <c:pt idx="3728">
                  <c:v>30859</c:v>
                </c:pt>
                <c:pt idx="3729">
                  <c:v>30860</c:v>
                </c:pt>
                <c:pt idx="3730">
                  <c:v>30861</c:v>
                </c:pt>
                <c:pt idx="3731">
                  <c:v>30862</c:v>
                </c:pt>
                <c:pt idx="3732">
                  <c:v>30863</c:v>
                </c:pt>
                <c:pt idx="3733">
                  <c:v>30864</c:v>
                </c:pt>
                <c:pt idx="3734">
                  <c:v>30865</c:v>
                </c:pt>
                <c:pt idx="3735">
                  <c:v>30866</c:v>
                </c:pt>
                <c:pt idx="3736">
                  <c:v>30867</c:v>
                </c:pt>
                <c:pt idx="3737">
                  <c:v>30868</c:v>
                </c:pt>
                <c:pt idx="3738">
                  <c:v>30869</c:v>
                </c:pt>
                <c:pt idx="3739">
                  <c:v>30870</c:v>
                </c:pt>
                <c:pt idx="3740">
                  <c:v>30871</c:v>
                </c:pt>
                <c:pt idx="3741">
                  <c:v>30872</c:v>
                </c:pt>
                <c:pt idx="3742">
                  <c:v>30873</c:v>
                </c:pt>
                <c:pt idx="3743">
                  <c:v>30874</c:v>
                </c:pt>
                <c:pt idx="3744">
                  <c:v>30875</c:v>
                </c:pt>
                <c:pt idx="3745">
                  <c:v>30876</c:v>
                </c:pt>
                <c:pt idx="3746">
                  <c:v>30877</c:v>
                </c:pt>
                <c:pt idx="3747">
                  <c:v>30878</c:v>
                </c:pt>
                <c:pt idx="3748">
                  <c:v>30879</c:v>
                </c:pt>
                <c:pt idx="3749">
                  <c:v>30880</c:v>
                </c:pt>
                <c:pt idx="3750">
                  <c:v>30881</c:v>
                </c:pt>
                <c:pt idx="3751">
                  <c:v>30882</c:v>
                </c:pt>
                <c:pt idx="3752">
                  <c:v>30883</c:v>
                </c:pt>
                <c:pt idx="3753">
                  <c:v>30884</c:v>
                </c:pt>
                <c:pt idx="3754">
                  <c:v>30885</c:v>
                </c:pt>
                <c:pt idx="3755">
                  <c:v>30886</c:v>
                </c:pt>
                <c:pt idx="3756">
                  <c:v>30887</c:v>
                </c:pt>
                <c:pt idx="3757">
                  <c:v>30888</c:v>
                </c:pt>
                <c:pt idx="3758">
                  <c:v>30889</c:v>
                </c:pt>
                <c:pt idx="3759">
                  <c:v>30890</c:v>
                </c:pt>
                <c:pt idx="3760">
                  <c:v>30891</c:v>
                </c:pt>
                <c:pt idx="3761">
                  <c:v>30892</c:v>
                </c:pt>
                <c:pt idx="3762">
                  <c:v>30893</c:v>
                </c:pt>
                <c:pt idx="3763">
                  <c:v>30894</c:v>
                </c:pt>
                <c:pt idx="3764">
                  <c:v>30895</c:v>
                </c:pt>
                <c:pt idx="3765">
                  <c:v>30896</c:v>
                </c:pt>
                <c:pt idx="3766">
                  <c:v>30897</c:v>
                </c:pt>
                <c:pt idx="3767">
                  <c:v>30898</c:v>
                </c:pt>
                <c:pt idx="3768">
                  <c:v>30899</c:v>
                </c:pt>
                <c:pt idx="3769">
                  <c:v>30900</c:v>
                </c:pt>
                <c:pt idx="3770">
                  <c:v>30901</c:v>
                </c:pt>
                <c:pt idx="3771">
                  <c:v>30902</c:v>
                </c:pt>
                <c:pt idx="3772">
                  <c:v>30903</c:v>
                </c:pt>
                <c:pt idx="3773">
                  <c:v>30904</c:v>
                </c:pt>
                <c:pt idx="3774">
                  <c:v>30905</c:v>
                </c:pt>
                <c:pt idx="3775">
                  <c:v>30906</c:v>
                </c:pt>
                <c:pt idx="3776">
                  <c:v>30907</c:v>
                </c:pt>
                <c:pt idx="3777">
                  <c:v>30908</c:v>
                </c:pt>
                <c:pt idx="3778">
                  <c:v>30909</c:v>
                </c:pt>
                <c:pt idx="3779">
                  <c:v>30910</c:v>
                </c:pt>
                <c:pt idx="3780">
                  <c:v>30911</c:v>
                </c:pt>
                <c:pt idx="3781">
                  <c:v>30912</c:v>
                </c:pt>
                <c:pt idx="3782">
                  <c:v>30913</c:v>
                </c:pt>
                <c:pt idx="3783">
                  <c:v>30914</c:v>
                </c:pt>
                <c:pt idx="3784">
                  <c:v>30915</c:v>
                </c:pt>
                <c:pt idx="3785">
                  <c:v>30916</c:v>
                </c:pt>
                <c:pt idx="3786">
                  <c:v>30917</c:v>
                </c:pt>
                <c:pt idx="3787">
                  <c:v>30918</c:v>
                </c:pt>
                <c:pt idx="3788">
                  <c:v>30919</c:v>
                </c:pt>
                <c:pt idx="3789">
                  <c:v>30920</c:v>
                </c:pt>
                <c:pt idx="3790">
                  <c:v>30921</c:v>
                </c:pt>
                <c:pt idx="3791">
                  <c:v>30922</c:v>
                </c:pt>
                <c:pt idx="3792">
                  <c:v>30923</c:v>
                </c:pt>
                <c:pt idx="3793">
                  <c:v>30924</c:v>
                </c:pt>
                <c:pt idx="3794">
                  <c:v>30925</c:v>
                </c:pt>
                <c:pt idx="3795">
                  <c:v>30926</c:v>
                </c:pt>
                <c:pt idx="3796">
                  <c:v>30927</c:v>
                </c:pt>
                <c:pt idx="3797">
                  <c:v>30928</c:v>
                </c:pt>
                <c:pt idx="3798">
                  <c:v>30929</c:v>
                </c:pt>
                <c:pt idx="3799">
                  <c:v>30930</c:v>
                </c:pt>
                <c:pt idx="3800">
                  <c:v>30931</c:v>
                </c:pt>
                <c:pt idx="3801">
                  <c:v>30932</c:v>
                </c:pt>
                <c:pt idx="3802">
                  <c:v>30933</c:v>
                </c:pt>
                <c:pt idx="3803">
                  <c:v>30934</c:v>
                </c:pt>
                <c:pt idx="3804">
                  <c:v>30935</c:v>
                </c:pt>
                <c:pt idx="3805">
                  <c:v>30936</c:v>
                </c:pt>
                <c:pt idx="3806">
                  <c:v>30937</c:v>
                </c:pt>
                <c:pt idx="3807">
                  <c:v>30938</c:v>
                </c:pt>
                <c:pt idx="3808">
                  <c:v>30939</c:v>
                </c:pt>
                <c:pt idx="3809">
                  <c:v>30940</c:v>
                </c:pt>
                <c:pt idx="3810">
                  <c:v>30941</c:v>
                </c:pt>
                <c:pt idx="3811">
                  <c:v>30942</c:v>
                </c:pt>
                <c:pt idx="3812">
                  <c:v>30943</c:v>
                </c:pt>
                <c:pt idx="3813">
                  <c:v>30944</c:v>
                </c:pt>
                <c:pt idx="3814">
                  <c:v>30945</c:v>
                </c:pt>
                <c:pt idx="3815">
                  <c:v>30946</c:v>
                </c:pt>
                <c:pt idx="3816">
                  <c:v>30947</c:v>
                </c:pt>
                <c:pt idx="3817">
                  <c:v>30948</c:v>
                </c:pt>
                <c:pt idx="3818">
                  <c:v>30949</c:v>
                </c:pt>
                <c:pt idx="3819">
                  <c:v>30950</c:v>
                </c:pt>
                <c:pt idx="3820">
                  <c:v>30951</c:v>
                </c:pt>
                <c:pt idx="3821">
                  <c:v>30952</c:v>
                </c:pt>
                <c:pt idx="3822">
                  <c:v>30953</c:v>
                </c:pt>
                <c:pt idx="3823">
                  <c:v>30954</c:v>
                </c:pt>
                <c:pt idx="3824">
                  <c:v>30955</c:v>
                </c:pt>
                <c:pt idx="3825">
                  <c:v>31168</c:v>
                </c:pt>
                <c:pt idx="3826">
                  <c:v>31169</c:v>
                </c:pt>
                <c:pt idx="3827">
                  <c:v>31170</c:v>
                </c:pt>
                <c:pt idx="3828">
                  <c:v>31171</c:v>
                </c:pt>
                <c:pt idx="3829">
                  <c:v>31172</c:v>
                </c:pt>
                <c:pt idx="3830">
                  <c:v>31173</c:v>
                </c:pt>
                <c:pt idx="3831">
                  <c:v>31174</c:v>
                </c:pt>
                <c:pt idx="3832">
                  <c:v>31175</c:v>
                </c:pt>
                <c:pt idx="3833">
                  <c:v>31176</c:v>
                </c:pt>
                <c:pt idx="3834">
                  <c:v>31177</c:v>
                </c:pt>
                <c:pt idx="3835">
                  <c:v>31178</c:v>
                </c:pt>
                <c:pt idx="3836">
                  <c:v>31179</c:v>
                </c:pt>
                <c:pt idx="3837">
                  <c:v>31180</c:v>
                </c:pt>
                <c:pt idx="3838">
                  <c:v>31181</c:v>
                </c:pt>
                <c:pt idx="3839">
                  <c:v>31182</c:v>
                </c:pt>
                <c:pt idx="3840">
                  <c:v>31183</c:v>
                </c:pt>
                <c:pt idx="3841">
                  <c:v>31184</c:v>
                </c:pt>
                <c:pt idx="3842">
                  <c:v>31185</c:v>
                </c:pt>
                <c:pt idx="3843">
                  <c:v>31186</c:v>
                </c:pt>
                <c:pt idx="3844">
                  <c:v>31187</c:v>
                </c:pt>
                <c:pt idx="3845">
                  <c:v>31188</c:v>
                </c:pt>
                <c:pt idx="3846">
                  <c:v>31189</c:v>
                </c:pt>
                <c:pt idx="3847">
                  <c:v>31190</c:v>
                </c:pt>
                <c:pt idx="3848">
                  <c:v>31191</c:v>
                </c:pt>
                <c:pt idx="3849">
                  <c:v>31192</c:v>
                </c:pt>
                <c:pt idx="3850">
                  <c:v>31193</c:v>
                </c:pt>
                <c:pt idx="3851">
                  <c:v>31194</c:v>
                </c:pt>
                <c:pt idx="3852">
                  <c:v>31195</c:v>
                </c:pt>
                <c:pt idx="3853">
                  <c:v>31196</c:v>
                </c:pt>
                <c:pt idx="3854">
                  <c:v>31197</c:v>
                </c:pt>
                <c:pt idx="3855">
                  <c:v>31198</c:v>
                </c:pt>
                <c:pt idx="3856">
                  <c:v>31199</c:v>
                </c:pt>
                <c:pt idx="3857">
                  <c:v>31200</c:v>
                </c:pt>
                <c:pt idx="3858">
                  <c:v>31201</c:v>
                </c:pt>
                <c:pt idx="3859">
                  <c:v>31202</c:v>
                </c:pt>
                <c:pt idx="3860">
                  <c:v>31203</c:v>
                </c:pt>
                <c:pt idx="3861">
                  <c:v>31204</c:v>
                </c:pt>
                <c:pt idx="3862">
                  <c:v>31205</c:v>
                </c:pt>
                <c:pt idx="3863">
                  <c:v>31206</c:v>
                </c:pt>
                <c:pt idx="3864">
                  <c:v>31207</c:v>
                </c:pt>
                <c:pt idx="3865">
                  <c:v>31208</c:v>
                </c:pt>
                <c:pt idx="3866">
                  <c:v>31209</c:v>
                </c:pt>
                <c:pt idx="3867">
                  <c:v>31210</c:v>
                </c:pt>
                <c:pt idx="3868">
                  <c:v>31211</c:v>
                </c:pt>
                <c:pt idx="3869">
                  <c:v>31212</c:v>
                </c:pt>
                <c:pt idx="3870">
                  <c:v>31213</c:v>
                </c:pt>
                <c:pt idx="3871">
                  <c:v>31214</c:v>
                </c:pt>
                <c:pt idx="3872">
                  <c:v>31215</c:v>
                </c:pt>
                <c:pt idx="3873">
                  <c:v>31216</c:v>
                </c:pt>
                <c:pt idx="3874">
                  <c:v>31217</c:v>
                </c:pt>
                <c:pt idx="3875">
                  <c:v>31218</c:v>
                </c:pt>
                <c:pt idx="3876">
                  <c:v>31219</c:v>
                </c:pt>
                <c:pt idx="3877">
                  <c:v>31220</c:v>
                </c:pt>
                <c:pt idx="3878">
                  <c:v>31221</c:v>
                </c:pt>
                <c:pt idx="3879">
                  <c:v>31222</c:v>
                </c:pt>
                <c:pt idx="3880">
                  <c:v>31223</c:v>
                </c:pt>
                <c:pt idx="3881">
                  <c:v>31224</c:v>
                </c:pt>
                <c:pt idx="3882">
                  <c:v>31225</c:v>
                </c:pt>
                <c:pt idx="3883">
                  <c:v>31226</c:v>
                </c:pt>
                <c:pt idx="3884">
                  <c:v>31227</c:v>
                </c:pt>
                <c:pt idx="3885">
                  <c:v>31228</c:v>
                </c:pt>
                <c:pt idx="3886">
                  <c:v>31229</c:v>
                </c:pt>
                <c:pt idx="3887">
                  <c:v>31230</c:v>
                </c:pt>
                <c:pt idx="3888">
                  <c:v>31231</c:v>
                </c:pt>
                <c:pt idx="3889">
                  <c:v>31232</c:v>
                </c:pt>
                <c:pt idx="3890">
                  <c:v>31233</c:v>
                </c:pt>
                <c:pt idx="3891">
                  <c:v>31234</c:v>
                </c:pt>
                <c:pt idx="3892">
                  <c:v>31235</c:v>
                </c:pt>
                <c:pt idx="3893">
                  <c:v>31236</c:v>
                </c:pt>
                <c:pt idx="3894">
                  <c:v>31237</c:v>
                </c:pt>
                <c:pt idx="3895">
                  <c:v>31238</c:v>
                </c:pt>
                <c:pt idx="3896">
                  <c:v>31239</c:v>
                </c:pt>
                <c:pt idx="3897">
                  <c:v>31240</c:v>
                </c:pt>
                <c:pt idx="3898">
                  <c:v>31241</c:v>
                </c:pt>
                <c:pt idx="3899">
                  <c:v>31242</c:v>
                </c:pt>
                <c:pt idx="3900">
                  <c:v>31243</c:v>
                </c:pt>
                <c:pt idx="3901">
                  <c:v>31244</c:v>
                </c:pt>
                <c:pt idx="3902">
                  <c:v>31245</c:v>
                </c:pt>
                <c:pt idx="3903">
                  <c:v>31246</c:v>
                </c:pt>
                <c:pt idx="3904">
                  <c:v>31247</c:v>
                </c:pt>
                <c:pt idx="3905">
                  <c:v>31248</c:v>
                </c:pt>
                <c:pt idx="3906">
                  <c:v>31249</c:v>
                </c:pt>
                <c:pt idx="3907">
                  <c:v>31250</c:v>
                </c:pt>
                <c:pt idx="3908">
                  <c:v>31251</c:v>
                </c:pt>
                <c:pt idx="3909">
                  <c:v>31252</c:v>
                </c:pt>
                <c:pt idx="3910">
                  <c:v>31253</c:v>
                </c:pt>
                <c:pt idx="3911">
                  <c:v>31254</c:v>
                </c:pt>
                <c:pt idx="3912">
                  <c:v>31255</c:v>
                </c:pt>
                <c:pt idx="3913">
                  <c:v>31256</c:v>
                </c:pt>
                <c:pt idx="3914">
                  <c:v>31257</c:v>
                </c:pt>
                <c:pt idx="3915">
                  <c:v>31258</c:v>
                </c:pt>
                <c:pt idx="3916">
                  <c:v>31259</c:v>
                </c:pt>
                <c:pt idx="3917">
                  <c:v>31260</c:v>
                </c:pt>
                <c:pt idx="3918">
                  <c:v>31261</c:v>
                </c:pt>
                <c:pt idx="3919">
                  <c:v>31262</c:v>
                </c:pt>
                <c:pt idx="3920">
                  <c:v>31263</c:v>
                </c:pt>
                <c:pt idx="3921">
                  <c:v>31264</c:v>
                </c:pt>
                <c:pt idx="3922">
                  <c:v>31265</c:v>
                </c:pt>
                <c:pt idx="3923">
                  <c:v>31266</c:v>
                </c:pt>
                <c:pt idx="3924">
                  <c:v>31267</c:v>
                </c:pt>
                <c:pt idx="3925">
                  <c:v>31268</c:v>
                </c:pt>
                <c:pt idx="3926">
                  <c:v>31269</c:v>
                </c:pt>
                <c:pt idx="3927">
                  <c:v>31270</c:v>
                </c:pt>
                <c:pt idx="3928">
                  <c:v>31271</c:v>
                </c:pt>
                <c:pt idx="3929">
                  <c:v>31272</c:v>
                </c:pt>
                <c:pt idx="3930">
                  <c:v>31273</c:v>
                </c:pt>
                <c:pt idx="3931">
                  <c:v>31274</c:v>
                </c:pt>
                <c:pt idx="3932">
                  <c:v>31275</c:v>
                </c:pt>
                <c:pt idx="3933">
                  <c:v>31276</c:v>
                </c:pt>
                <c:pt idx="3934">
                  <c:v>31277</c:v>
                </c:pt>
                <c:pt idx="3935">
                  <c:v>31278</c:v>
                </c:pt>
                <c:pt idx="3936">
                  <c:v>31279</c:v>
                </c:pt>
                <c:pt idx="3937">
                  <c:v>31280</c:v>
                </c:pt>
                <c:pt idx="3938">
                  <c:v>31281</c:v>
                </c:pt>
                <c:pt idx="3939">
                  <c:v>31282</c:v>
                </c:pt>
                <c:pt idx="3940">
                  <c:v>31283</c:v>
                </c:pt>
                <c:pt idx="3941">
                  <c:v>31284</c:v>
                </c:pt>
                <c:pt idx="3942">
                  <c:v>31285</c:v>
                </c:pt>
                <c:pt idx="3943">
                  <c:v>31286</c:v>
                </c:pt>
                <c:pt idx="3944">
                  <c:v>31287</c:v>
                </c:pt>
                <c:pt idx="3945">
                  <c:v>31288</c:v>
                </c:pt>
                <c:pt idx="3946">
                  <c:v>31289</c:v>
                </c:pt>
                <c:pt idx="3947">
                  <c:v>31290</c:v>
                </c:pt>
                <c:pt idx="3948">
                  <c:v>31291</c:v>
                </c:pt>
                <c:pt idx="3949">
                  <c:v>31292</c:v>
                </c:pt>
                <c:pt idx="3950">
                  <c:v>31293</c:v>
                </c:pt>
                <c:pt idx="3951">
                  <c:v>31294</c:v>
                </c:pt>
                <c:pt idx="3952">
                  <c:v>31295</c:v>
                </c:pt>
                <c:pt idx="3953">
                  <c:v>31296</c:v>
                </c:pt>
                <c:pt idx="3954">
                  <c:v>31297</c:v>
                </c:pt>
                <c:pt idx="3955">
                  <c:v>31298</c:v>
                </c:pt>
                <c:pt idx="3956">
                  <c:v>31299</c:v>
                </c:pt>
                <c:pt idx="3957">
                  <c:v>31300</c:v>
                </c:pt>
                <c:pt idx="3958">
                  <c:v>31301</c:v>
                </c:pt>
                <c:pt idx="3959">
                  <c:v>31302</c:v>
                </c:pt>
                <c:pt idx="3960">
                  <c:v>31303</c:v>
                </c:pt>
                <c:pt idx="3961">
                  <c:v>31304</c:v>
                </c:pt>
                <c:pt idx="3962">
                  <c:v>31305</c:v>
                </c:pt>
                <c:pt idx="3963">
                  <c:v>31306</c:v>
                </c:pt>
                <c:pt idx="3964">
                  <c:v>31307</c:v>
                </c:pt>
                <c:pt idx="3965">
                  <c:v>31308</c:v>
                </c:pt>
                <c:pt idx="3966">
                  <c:v>31309</c:v>
                </c:pt>
                <c:pt idx="3967">
                  <c:v>31310</c:v>
                </c:pt>
                <c:pt idx="3968">
                  <c:v>31311</c:v>
                </c:pt>
                <c:pt idx="3969">
                  <c:v>31312</c:v>
                </c:pt>
                <c:pt idx="3970">
                  <c:v>31313</c:v>
                </c:pt>
                <c:pt idx="3971">
                  <c:v>31314</c:v>
                </c:pt>
                <c:pt idx="3972">
                  <c:v>31315</c:v>
                </c:pt>
                <c:pt idx="3973">
                  <c:v>31316</c:v>
                </c:pt>
                <c:pt idx="3974">
                  <c:v>31317</c:v>
                </c:pt>
                <c:pt idx="3975">
                  <c:v>31318</c:v>
                </c:pt>
                <c:pt idx="3976">
                  <c:v>31319</c:v>
                </c:pt>
                <c:pt idx="3977">
                  <c:v>31320</c:v>
                </c:pt>
                <c:pt idx="3978">
                  <c:v>31533</c:v>
                </c:pt>
                <c:pt idx="3979">
                  <c:v>31534</c:v>
                </c:pt>
                <c:pt idx="3980">
                  <c:v>31535</c:v>
                </c:pt>
                <c:pt idx="3981">
                  <c:v>31536</c:v>
                </c:pt>
                <c:pt idx="3982">
                  <c:v>31537</c:v>
                </c:pt>
                <c:pt idx="3983">
                  <c:v>31538</c:v>
                </c:pt>
                <c:pt idx="3984">
                  <c:v>31539</c:v>
                </c:pt>
                <c:pt idx="3985">
                  <c:v>31540</c:v>
                </c:pt>
                <c:pt idx="3986">
                  <c:v>31541</c:v>
                </c:pt>
                <c:pt idx="3987">
                  <c:v>31542</c:v>
                </c:pt>
                <c:pt idx="3988">
                  <c:v>31543</c:v>
                </c:pt>
                <c:pt idx="3989">
                  <c:v>31544</c:v>
                </c:pt>
                <c:pt idx="3990">
                  <c:v>31545</c:v>
                </c:pt>
                <c:pt idx="3991">
                  <c:v>31546</c:v>
                </c:pt>
                <c:pt idx="3992">
                  <c:v>31547</c:v>
                </c:pt>
                <c:pt idx="3993">
                  <c:v>31548</c:v>
                </c:pt>
                <c:pt idx="3994">
                  <c:v>31549</c:v>
                </c:pt>
                <c:pt idx="3995">
                  <c:v>31550</c:v>
                </c:pt>
                <c:pt idx="3996">
                  <c:v>31551</c:v>
                </c:pt>
                <c:pt idx="3997">
                  <c:v>31552</c:v>
                </c:pt>
                <c:pt idx="3998">
                  <c:v>31553</c:v>
                </c:pt>
                <c:pt idx="3999">
                  <c:v>31554</c:v>
                </c:pt>
                <c:pt idx="4000">
                  <c:v>31555</c:v>
                </c:pt>
                <c:pt idx="4001">
                  <c:v>31556</c:v>
                </c:pt>
                <c:pt idx="4002">
                  <c:v>31557</c:v>
                </c:pt>
                <c:pt idx="4003">
                  <c:v>31558</c:v>
                </c:pt>
                <c:pt idx="4004">
                  <c:v>31559</c:v>
                </c:pt>
                <c:pt idx="4005">
                  <c:v>31560</c:v>
                </c:pt>
                <c:pt idx="4006">
                  <c:v>31561</c:v>
                </c:pt>
                <c:pt idx="4007">
                  <c:v>31562</c:v>
                </c:pt>
                <c:pt idx="4008">
                  <c:v>31563</c:v>
                </c:pt>
                <c:pt idx="4009">
                  <c:v>31564</c:v>
                </c:pt>
                <c:pt idx="4010">
                  <c:v>31565</c:v>
                </c:pt>
                <c:pt idx="4011">
                  <c:v>31566</c:v>
                </c:pt>
                <c:pt idx="4012">
                  <c:v>31567</c:v>
                </c:pt>
                <c:pt idx="4013">
                  <c:v>31568</c:v>
                </c:pt>
                <c:pt idx="4014">
                  <c:v>31569</c:v>
                </c:pt>
                <c:pt idx="4015">
                  <c:v>31570</c:v>
                </c:pt>
                <c:pt idx="4016">
                  <c:v>31571</c:v>
                </c:pt>
                <c:pt idx="4017">
                  <c:v>31572</c:v>
                </c:pt>
                <c:pt idx="4018">
                  <c:v>31573</c:v>
                </c:pt>
                <c:pt idx="4019">
                  <c:v>31574</c:v>
                </c:pt>
                <c:pt idx="4020">
                  <c:v>31575</c:v>
                </c:pt>
                <c:pt idx="4021">
                  <c:v>31576</c:v>
                </c:pt>
                <c:pt idx="4022">
                  <c:v>31577</c:v>
                </c:pt>
                <c:pt idx="4023">
                  <c:v>31578</c:v>
                </c:pt>
                <c:pt idx="4024">
                  <c:v>31579</c:v>
                </c:pt>
                <c:pt idx="4025">
                  <c:v>31580</c:v>
                </c:pt>
                <c:pt idx="4026">
                  <c:v>31581</c:v>
                </c:pt>
                <c:pt idx="4027">
                  <c:v>31582</c:v>
                </c:pt>
                <c:pt idx="4028">
                  <c:v>31583</c:v>
                </c:pt>
                <c:pt idx="4029">
                  <c:v>31584</c:v>
                </c:pt>
                <c:pt idx="4030">
                  <c:v>31585</c:v>
                </c:pt>
                <c:pt idx="4031">
                  <c:v>31586</c:v>
                </c:pt>
                <c:pt idx="4032">
                  <c:v>31587</c:v>
                </c:pt>
                <c:pt idx="4033">
                  <c:v>31588</c:v>
                </c:pt>
                <c:pt idx="4034">
                  <c:v>31589</c:v>
                </c:pt>
                <c:pt idx="4035">
                  <c:v>31590</c:v>
                </c:pt>
                <c:pt idx="4036">
                  <c:v>31591</c:v>
                </c:pt>
                <c:pt idx="4037">
                  <c:v>31592</c:v>
                </c:pt>
                <c:pt idx="4038">
                  <c:v>31593</c:v>
                </c:pt>
                <c:pt idx="4039">
                  <c:v>31594</c:v>
                </c:pt>
                <c:pt idx="4040">
                  <c:v>31595</c:v>
                </c:pt>
                <c:pt idx="4041">
                  <c:v>31596</c:v>
                </c:pt>
                <c:pt idx="4042">
                  <c:v>31597</c:v>
                </c:pt>
                <c:pt idx="4043">
                  <c:v>31598</c:v>
                </c:pt>
                <c:pt idx="4044">
                  <c:v>31599</c:v>
                </c:pt>
                <c:pt idx="4045">
                  <c:v>31600</c:v>
                </c:pt>
                <c:pt idx="4046">
                  <c:v>31601</c:v>
                </c:pt>
                <c:pt idx="4047">
                  <c:v>31602</c:v>
                </c:pt>
                <c:pt idx="4048">
                  <c:v>31603</c:v>
                </c:pt>
                <c:pt idx="4049">
                  <c:v>31604</c:v>
                </c:pt>
                <c:pt idx="4050">
                  <c:v>31605</c:v>
                </c:pt>
                <c:pt idx="4051">
                  <c:v>31606</c:v>
                </c:pt>
                <c:pt idx="4052">
                  <c:v>31607</c:v>
                </c:pt>
                <c:pt idx="4053">
                  <c:v>31608</c:v>
                </c:pt>
                <c:pt idx="4054">
                  <c:v>31609</c:v>
                </c:pt>
                <c:pt idx="4055">
                  <c:v>31610</c:v>
                </c:pt>
                <c:pt idx="4056">
                  <c:v>31611</c:v>
                </c:pt>
                <c:pt idx="4057">
                  <c:v>31612</c:v>
                </c:pt>
                <c:pt idx="4058">
                  <c:v>31613</c:v>
                </c:pt>
                <c:pt idx="4059">
                  <c:v>31614</c:v>
                </c:pt>
                <c:pt idx="4060">
                  <c:v>31615</c:v>
                </c:pt>
                <c:pt idx="4061">
                  <c:v>31616</c:v>
                </c:pt>
                <c:pt idx="4062">
                  <c:v>31617</c:v>
                </c:pt>
                <c:pt idx="4063">
                  <c:v>31618</c:v>
                </c:pt>
                <c:pt idx="4064">
                  <c:v>31619</c:v>
                </c:pt>
                <c:pt idx="4065">
                  <c:v>31620</c:v>
                </c:pt>
                <c:pt idx="4066">
                  <c:v>31621</c:v>
                </c:pt>
                <c:pt idx="4067">
                  <c:v>31622</c:v>
                </c:pt>
                <c:pt idx="4068">
                  <c:v>31623</c:v>
                </c:pt>
                <c:pt idx="4069">
                  <c:v>31624</c:v>
                </c:pt>
                <c:pt idx="4070">
                  <c:v>31625</c:v>
                </c:pt>
                <c:pt idx="4071">
                  <c:v>31626</c:v>
                </c:pt>
                <c:pt idx="4072">
                  <c:v>31627</c:v>
                </c:pt>
                <c:pt idx="4073">
                  <c:v>31628</c:v>
                </c:pt>
                <c:pt idx="4074">
                  <c:v>31629</c:v>
                </c:pt>
                <c:pt idx="4075">
                  <c:v>31630</c:v>
                </c:pt>
                <c:pt idx="4076">
                  <c:v>31631</c:v>
                </c:pt>
                <c:pt idx="4077">
                  <c:v>31632</c:v>
                </c:pt>
                <c:pt idx="4078">
                  <c:v>31633</c:v>
                </c:pt>
                <c:pt idx="4079">
                  <c:v>31634</c:v>
                </c:pt>
                <c:pt idx="4080">
                  <c:v>31635</c:v>
                </c:pt>
                <c:pt idx="4081">
                  <c:v>31636</c:v>
                </c:pt>
                <c:pt idx="4082">
                  <c:v>31637</c:v>
                </c:pt>
                <c:pt idx="4083">
                  <c:v>31638</c:v>
                </c:pt>
                <c:pt idx="4084">
                  <c:v>31639</c:v>
                </c:pt>
                <c:pt idx="4085">
                  <c:v>31640</c:v>
                </c:pt>
                <c:pt idx="4086">
                  <c:v>31641</c:v>
                </c:pt>
                <c:pt idx="4087">
                  <c:v>31642</c:v>
                </c:pt>
                <c:pt idx="4088">
                  <c:v>31643</c:v>
                </c:pt>
                <c:pt idx="4089">
                  <c:v>31644</c:v>
                </c:pt>
                <c:pt idx="4090">
                  <c:v>31645</c:v>
                </c:pt>
                <c:pt idx="4091">
                  <c:v>31646</c:v>
                </c:pt>
                <c:pt idx="4092">
                  <c:v>31647</c:v>
                </c:pt>
                <c:pt idx="4093">
                  <c:v>31648</c:v>
                </c:pt>
                <c:pt idx="4094">
                  <c:v>31649</c:v>
                </c:pt>
                <c:pt idx="4095">
                  <c:v>31650</c:v>
                </c:pt>
                <c:pt idx="4096">
                  <c:v>31651</c:v>
                </c:pt>
                <c:pt idx="4097">
                  <c:v>31652</c:v>
                </c:pt>
                <c:pt idx="4098">
                  <c:v>31653</c:v>
                </c:pt>
                <c:pt idx="4099">
                  <c:v>31654</c:v>
                </c:pt>
                <c:pt idx="4100">
                  <c:v>31655</c:v>
                </c:pt>
                <c:pt idx="4101">
                  <c:v>31656</c:v>
                </c:pt>
                <c:pt idx="4102">
                  <c:v>31657</c:v>
                </c:pt>
                <c:pt idx="4103">
                  <c:v>31658</c:v>
                </c:pt>
                <c:pt idx="4104">
                  <c:v>31659</c:v>
                </c:pt>
                <c:pt idx="4105">
                  <c:v>31660</c:v>
                </c:pt>
                <c:pt idx="4106">
                  <c:v>31661</c:v>
                </c:pt>
                <c:pt idx="4107">
                  <c:v>31662</c:v>
                </c:pt>
                <c:pt idx="4108">
                  <c:v>31663</c:v>
                </c:pt>
                <c:pt idx="4109">
                  <c:v>31664</c:v>
                </c:pt>
                <c:pt idx="4110">
                  <c:v>31665</c:v>
                </c:pt>
                <c:pt idx="4111">
                  <c:v>31666</c:v>
                </c:pt>
                <c:pt idx="4112">
                  <c:v>31667</c:v>
                </c:pt>
                <c:pt idx="4113">
                  <c:v>31668</c:v>
                </c:pt>
                <c:pt idx="4114">
                  <c:v>31669</c:v>
                </c:pt>
                <c:pt idx="4115">
                  <c:v>31670</c:v>
                </c:pt>
                <c:pt idx="4116">
                  <c:v>31671</c:v>
                </c:pt>
                <c:pt idx="4117">
                  <c:v>31672</c:v>
                </c:pt>
                <c:pt idx="4118">
                  <c:v>31673</c:v>
                </c:pt>
                <c:pt idx="4119">
                  <c:v>31674</c:v>
                </c:pt>
                <c:pt idx="4120">
                  <c:v>31675</c:v>
                </c:pt>
                <c:pt idx="4121">
                  <c:v>31676</c:v>
                </c:pt>
                <c:pt idx="4122">
                  <c:v>31677</c:v>
                </c:pt>
                <c:pt idx="4123">
                  <c:v>31678</c:v>
                </c:pt>
                <c:pt idx="4124">
                  <c:v>31679</c:v>
                </c:pt>
                <c:pt idx="4125">
                  <c:v>31680</c:v>
                </c:pt>
                <c:pt idx="4126">
                  <c:v>31681</c:v>
                </c:pt>
                <c:pt idx="4127">
                  <c:v>31682</c:v>
                </c:pt>
                <c:pt idx="4128">
                  <c:v>31683</c:v>
                </c:pt>
                <c:pt idx="4129">
                  <c:v>31684</c:v>
                </c:pt>
                <c:pt idx="4130">
                  <c:v>31685</c:v>
                </c:pt>
                <c:pt idx="4131">
                  <c:v>31898</c:v>
                </c:pt>
                <c:pt idx="4132">
                  <c:v>31899</c:v>
                </c:pt>
                <c:pt idx="4133">
                  <c:v>31900</c:v>
                </c:pt>
                <c:pt idx="4134">
                  <c:v>31901</c:v>
                </c:pt>
                <c:pt idx="4135">
                  <c:v>31902</c:v>
                </c:pt>
                <c:pt idx="4136">
                  <c:v>31903</c:v>
                </c:pt>
                <c:pt idx="4137">
                  <c:v>31904</c:v>
                </c:pt>
                <c:pt idx="4138">
                  <c:v>31905</c:v>
                </c:pt>
                <c:pt idx="4139">
                  <c:v>31906</c:v>
                </c:pt>
                <c:pt idx="4140">
                  <c:v>31907</c:v>
                </c:pt>
                <c:pt idx="4141">
                  <c:v>31908</c:v>
                </c:pt>
                <c:pt idx="4142">
                  <c:v>31909</c:v>
                </c:pt>
                <c:pt idx="4143">
                  <c:v>31910</c:v>
                </c:pt>
                <c:pt idx="4144">
                  <c:v>31911</c:v>
                </c:pt>
                <c:pt idx="4145">
                  <c:v>31912</c:v>
                </c:pt>
                <c:pt idx="4146">
                  <c:v>31913</c:v>
                </c:pt>
                <c:pt idx="4147">
                  <c:v>31914</c:v>
                </c:pt>
                <c:pt idx="4148">
                  <c:v>31915</c:v>
                </c:pt>
                <c:pt idx="4149">
                  <c:v>31916</c:v>
                </c:pt>
                <c:pt idx="4150">
                  <c:v>31917</c:v>
                </c:pt>
                <c:pt idx="4151">
                  <c:v>31918</c:v>
                </c:pt>
                <c:pt idx="4152">
                  <c:v>31919</c:v>
                </c:pt>
                <c:pt idx="4153">
                  <c:v>31920</c:v>
                </c:pt>
                <c:pt idx="4154">
                  <c:v>31921</c:v>
                </c:pt>
                <c:pt idx="4155">
                  <c:v>31922</c:v>
                </c:pt>
                <c:pt idx="4156">
                  <c:v>31923</c:v>
                </c:pt>
                <c:pt idx="4157">
                  <c:v>31924</c:v>
                </c:pt>
                <c:pt idx="4158">
                  <c:v>31925</c:v>
                </c:pt>
                <c:pt idx="4159">
                  <c:v>31926</c:v>
                </c:pt>
                <c:pt idx="4160">
                  <c:v>31927</c:v>
                </c:pt>
                <c:pt idx="4161">
                  <c:v>31928</c:v>
                </c:pt>
                <c:pt idx="4162">
                  <c:v>31929</c:v>
                </c:pt>
                <c:pt idx="4163">
                  <c:v>31930</c:v>
                </c:pt>
                <c:pt idx="4164">
                  <c:v>31931</c:v>
                </c:pt>
                <c:pt idx="4165">
                  <c:v>31932</c:v>
                </c:pt>
                <c:pt idx="4166">
                  <c:v>31933</c:v>
                </c:pt>
                <c:pt idx="4167">
                  <c:v>31934</c:v>
                </c:pt>
                <c:pt idx="4168">
                  <c:v>31935</c:v>
                </c:pt>
                <c:pt idx="4169">
                  <c:v>31936</c:v>
                </c:pt>
                <c:pt idx="4170">
                  <c:v>31937</c:v>
                </c:pt>
                <c:pt idx="4171">
                  <c:v>31938</c:v>
                </c:pt>
                <c:pt idx="4172">
                  <c:v>31939</c:v>
                </c:pt>
                <c:pt idx="4173">
                  <c:v>31940</c:v>
                </c:pt>
                <c:pt idx="4174">
                  <c:v>31941</c:v>
                </c:pt>
                <c:pt idx="4175">
                  <c:v>31942</c:v>
                </c:pt>
                <c:pt idx="4176">
                  <c:v>31943</c:v>
                </c:pt>
                <c:pt idx="4177">
                  <c:v>31944</c:v>
                </c:pt>
                <c:pt idx="4178">
                  <c:v>31945</c:v>
                </c:pt>
                <c:pt idx="4179">
                  <c:v>31946</c:v>
                </c:pt>
                <c:pt idx="4180">
                  <c:v>31947</c:v>
                </c:pt>
                <c:pt idx="4181">
                  <c:v>31948</c:v>
                </c:pt>
                <c:pt idx="4182">
                  <c:v>31949</c:v>
                </c:pt>
                <c:pt idx="4183">
                  <c:v>31950</c:v>
                </c:pt>
                <c:pt idx="4184">
                  <c:v>31951</c:v>
                </c:pt>
                <c:pt idx="4185">
                  <c:v>31952</c:v>
                </c:pt>
                <c:pt idx="4186">
                  <c:v>31953</c:v>
                </c:pt>
                <c:pt idx="4187">
                  <c:v>31954</c:v>
                </c:pt>
                <c:pt idx="4188">
                  <c:v>31955</c:v>
                </c:pt>
                <c:pt idx="4189">
                  <c:v>31956</c:v>
                </c:pt>
                <c:pt idx="4190">
                  <c:v>31957</c:v>
                </c:pt>
                <c:pt idx="4191">
                  <c:v>31958</c:v>
                </c:pt>
                <c:pt idx="4192">
                  <c:v>31959</c:v>
                </c:pt>
                <c:pt idx="4193">
                  <c:v>31960</c:v>
                </c:pt>
                <c:pt idx="4194">
                  <c:v>31961</c:v>
                </c:pt>
                <c:pt idx="4195">
                  <c:v>31962</c:v>
                </c:pt>
                <c:pt idx="4196">
                  <c:v>31963</c:v>
                </c:pt>
                <c:pt idx="4197">
                  <c:v>31964</c:v>
                </c:pt>
                <c:pt idx="4198">
                  <c:v>31965</c:v>
                </c:pt>
                <c:pt idx="4199">
                  <c:v>31966</c:v>
                </c:pt>
                <c:pt idx="4200">
                  <c:v>31967</c:v>
                </c:pt>
                <c:pt idx="4201">
                  <c:v>31968</c:v>
                </c:pt>
                <c:pt idx="4202">
                  <c:v>31969</c:v>
                </c:pt>
                <c:pt idx="4203">
                  <c:v>31970</c:v>
                </c:pt>
                <c:pt idx="4204">
                  <c:v>31971</c:v>
                </c:pt>
                <c:pt idx="4205">
                  <c:v>31972</c:v>
                </c:pt>
                <c:pt idx="4206">
                  <c:v>31973</c:v>
                </c:pt>
                <c:pt idx="4207">
                  <c:v>31974</c:v>
                </c:pt>
                <c:pt idx="4208">
                  <c:v>31975</c:v>
                </c:pt>
                <c:pt idx="4209">
                  <c:v>31976</c:v>
                </c:pt>
                <c:pt idx="4210">
                  <c:v>31977</c:v>
                </c:pt>
                <c:pt idx="4211">
                  <c:v>31978</c:v>
                </c:pt>
                <c:pt idx="4212">
                  <c:v>31979</c:v>
                </c:pt>
                <c:pt idx="4213">
                  <c:v>31980</c:v>
                </c:pt>
                <c:pt idx="4214">
                  <c:v>31981</c:v>
                </c:pt>
                <c:pt idx="4215">
                  <c:v>31982</c:v>
                </c:pt>
                <c:pt idx="4216">
                  <c:v>31983</c:v>
                </c:pt>
                <c:pt idx="4217">
                  <c:v>31984</c:v>
                </c:pt>
                <c:pt idx="4218">
                  <c:v>31985</c:v>
                </c:pt>
                <c:pt idx="4219">
                  <c:v>31986</c:v>
                </c:pt>
                <c:pt idx="4220">
                  <c:v>31987</c:v>
                </c:pt>
                <c:pt idx="4221">
                  <c:v>31988</c:v>
                </c:pt>
                <c:pt idx="4222">
                  <c:v>31989</c:v>
                </c:pt>
                <c:pt idx="4223">
                  <c:v>31990</c:v>
                </c:pt>
                <c:pt idx="4224">
                  <c:v>31991</c:v>
                </c:pt>
                <c:pt idx="4225">
                  <c:v>31992</c:v>
                </c:pt>
                <c:pt idx="4226">
                  <c:v>31993</c:v>
                </c:pt>
                <c:pt idx="4227">
                  <c:v>31994</c:v>
                </c:pt>
                <c:pt idx="4228">
                  <c:v>31995</c:v>
                </c:pt>
                <c:pt idx="4229">
                  <c:v>31996</c:v>
                </c:pt>
                <c:pt idx="4230">
                  <c:v>31997</c:v>
                </c:pt>
                <c:pt idx="4231">
                  <c:v>31998</c:v>
                </c:pt>
                <c:pt idx="4232">
                  <c:v>31999</c:v>
                </c:pt>
                <c:pt idx="4233">
                  <c:v>32000</c:v>
                </c:pt>
                <c:pt idx="4234">
                  <c:v>32001</c:v>
                </c:pt>
                <c:pt idx="4235">
                  <c:v>32002</c:v>
                </c:pt>
                <c:pt idx="4236">
                  <c:v>32003</c:v>
                </c:pt>
                <c:pt idx="4237">
                  <c:v>32004</c:v>
                </c:pt>
                <c:pt idx="4238">
                  <c:v>32005</c:v>
                </c:pt>
                <c:pt idx="4239">
                  <c:v>32006</c:v>
                </c:pt>
                <c:pt idx="4240">
                  <c:v>32007</c:v>
                </c:pt>
                <c:pt idx="4241">
                  <c:v>32008</c:v>
                </c:pt>
                <c:pt idx="4242">
                  <c:v>32009</c:v>
                </c:pt>
                <c:pt idx="4243">
                  <c:v>32010</c:v>
                </c:pt>
                <c:pt idx="4244">
                  <c:v>32011</c:v>
                </c:pt>
                <c:pt idx="4245">
                  <c:v>32012</c:v>
                </c:pt>
                <c:pt idx="4246">
                  <c:v>32013</c:v>
                </c:pt>
                <c:pt idx="4247">
                  <c:v>32014</c:v>
                </c:pt>
                <c:pt idx="4248">
                  <c:v>32015</c:v>
                </c:pt>
                <c:pt idx="4249">
                  <c:v>32016</c:v>
                </c:pt>
                <c:pt idx="4250">
                  <c:v>32017</c:v>
                </c:pt>
                <c:pt idx="4251">
                  <c:v>32018</c:v>
                </c:pt>
                <c:pt idx="4252">
                  <c:v>32019</c:v>
                </c:pt>
                <c:pt idx="4253">
                  <c:v>32020</c:v>
                </c:pt>
                <c:pt idx="4254">
                  <c:v>32021</c:v>
                </c:pt>
                <c:pt idx="4255">
                  <c:v>32022</c:v>
                </c:pt>
                <c:pt idx="4256">
                  <c:v>32023</c:v>
                </c:pt>
                <c:pt idx="4257">
                  <c:v>32024</c:v>
                </c:pt>
                <c:pt idx="4258">
                  <c:v>32025</c:v>
                </c:pt>
                <c:pt idx="4259">
                  <c:v>32026</c:v>
                </c:pt>
                <c:pt idx="4260">
                  <c:v>32027</c:v>
                </c:pt>
                <c:pt idx="4261">
                  <c:v>32028</c:v>
                </c:pt>
                <c:pt idx="4262">
                  <c:v>32029</c:v>
                </c:pt>
                <c:pt idx="4263">
                  <c:v>32030</c:v>
                </c:pt>
                <c:pt idx="4264">
                  <c:v>32031</c:v>
                </c:pt>
                <c:pt idx="4265">
                  <c:v>32032</c:v>
                </c:pt>
                <c:pt idx="4266">
                  <c:v>32033</c:v>
                </c:pt>
                <c:pt idx="4267">
                  <c:v>32034</c:v>
                </c:pt>
                <c:pt idx="4268">
                  <c:v>32035</c:v>
                </c:pt>
                <c:pt idx="4269">
                  <c:v>32036</c:v>
                </c:pt>
                <c:pt idx="4270">
                  <c:v>32037</c:v>
                </c:pt>
                <c:pt idx="4271">
                  <c:v>32038</c:v>
                </c:pt>
                <c:pt idx="4272">
                  <c:v>32039</c:v>
                </c:pt>
                <c:pt idx="4273">
                  <c:v>32040</c:v>
                </c:pt>
                <c:pt idx="4274">
                  <c:v>32041</c:v>
                </c:pt>
                <c:pt idx="4275">
                  <c:v>32042</c:v>
                </c:pt>
                <c:pt idx="4276">
                  <c:v>32043</c:v>
                </c:pt>
                <c:pt idx="4277">
                  <c:v>32044</c:v>
                </c:pt>
                <c:pt idx="4278">
                  <c:v>32045</c:v>
                </c:pt>
                <c:pt idx="4279">
                  <c:v>32046</c:v>
                </c:pt>
                <c:pt idx="4280">
                  <c:v>32047</c:v>
                </c:pt>
                <c:pt idx="4281">
                  <c:v>32048</c:v>
                </c:pt>
                <c:pt idx="4282">
                  <c:v>32049</c:v>
                </c:pt>
                <c:pt idx="4283">
                  <c:v>32050</c:v>
                </c:pt>
                <c:pt idx="4284">
                  <c:v>32264</c:v>
                </c:pt>
                <c:pt idx="4285">
                  <c:v>32265</c:v>
                </c:pt>
                <c:pt idx="4286">
                  <c:v>32266</c:v>
                </c:pt>
                <c:pt idx="4287">
                  <c:v>32267</c:v>
                </c:pt>
                <c:pt idx="4288">
                  <c:v>32268</c:v>
                </c:pt>
                <c:pt idx="4289">
                  <c:v>32269</c:v>
                </c:pt>
                <c:pt idx="4290">
                  <c:v>32270</c:v>
                </c:pt>
                <c:pt idx="4291">
                  <c:v>32271</c:v>
                </c:pt>
                <c:pt idx="4292">
                  <c:v>32272</c:v>
                </c:pt>
                <c:pt idx="4293">
                  <c:v>32273</c:v>
                </c:pt>
                <c:pt idx="4294">
                  <c:v>32274</c:v>
                </c:pt>
                <c:pt idx="4295">
                  <c:v>32275</c:v>
                </c:pt>
                <c:pt idx="4296">
                  <c:v>32276</c:v>
                </c:pt>
                <c:pt idx="4297">
                  <c:v>32277</c:v>
                </c:pt>
                <c:pt idx="4298">
                  <c:v>32278</c:v>
                </c:pt>
                <c:pt idx="4299">
                  <c:v>32279</c:v>
                </c:pt>
                <c:pt idx="4300">
                  <c:v>32280</c:v>
                </c:pt>
                <c:pt idx="4301">
                  <c:v>32281</c:v>
                </c:pt>
                <c:pt idx="4302">
                  <c:v>32282</c:v>
                </c:pt>
                <c:pt idx="4303">
                  <c:v>32283</c:v>
                </c:pt>
                <c:pt idx="4304">
                  <c:v>32284</c:v>
                </c:pt>
                <c:pt idx="4305">
                  <c:v>32285</c:v>
                </c:pt>
                <c:pt idx="4306">
                  <c:v>32286</c:v>
                </c:pt>
                <c:pt idx="4307">
                  <c:v>32287</c:v>
                </c:pt>
                <c:pt idx="4308">
                  <c:v>32288</c:v>
                </c:pt>
                <c:pt idx="4309">
                  <c:v>32289</c:v>
                </c:pt>
                <c:pt idx="4310">
                  <c:v>32290</c:v>
                </c:pt>
                <c:pt idx="4311">
                  <c:v>32291</c:v>
                </c:pt>
                <c:pt idx="4312">
                  <c:v>32292</c:v>
                </c:pt>
                <c:pt idx="4313">
                  <c:v>32293</c:v>
                </c:pt>
                <c:pt idx="4314">
                  <c:v>32294</c:v>
                </c:pt>
                <c:pt idx="4315">
                  <c:v>32295</c:v>
                </c:pt>
                <c:pt idx="4316">
                  <c:v>32296</c:v>
                </c:pt>
                <c:pt idx="4317">
                  <c:v>32297</c:v>
                </c:pt>
                <c:pt idx="4318">
                  <c:v>32298</c:v>
                </c:pt>
                <c:pt idx="4319">
                  <c:v>32299</c:v>
                </c:pt>
                <c:pt idx="4320">
                  <c:v>32300</c:v>
                </c:pt>
                <c:pt idx="4321">
                  <c:v>32301</c:v>
                </c:pt>
                <c:pt idx="4322">
                  <c:v>32302</c:v>
                </c:pt>
                <c:pt idx="4323">
                  <c:v>32303</c:v>
                </c:pt>
                <c:pt idx="4324">
                  <c:v>32304</c:v>
                </c:pt>
                <c:pt idx="4325">
                  <c:v>32305</c:v>
                </c:pt>
                <c:pt idx="4326">
                  <c:v>32306</c:v>
                </c:pt>
                <c:pt idx="4327">
                  <c:v>32307</c:v>
                </c:pt>
                <c:pt idx="4328">
                  <c:v>32308</c:v>
                </c:pt>
                <c:pt idx="4329">
                  <c:v>32309</c:v>
                </c:pt>
                <c:pt idx="4330">
                  <c:v>32310</c:v>
                </c:pt>
                <c:pt idx="4331">
                  <c:v>32311</c:v>
                </c:pt>
                <c:pt idx="4332">
                  <c:v>32312</c:v>
                </c:pt>
                <c:pt idx="4333">
                  <c:v>32313</c:v>
                </c:pt>
                <c:pt idx="4334">
                  <c:v>32314</c:v>
                </c:pt>
                <c:pt idx="4335">
                  <c:v>32315</c:v>
                </c:pt>
                <c:pt idx="4336">
                  <c:v>32316</c:v>
                </c:pt>
                <c:pt idx="4337">
                  <c:v>32317</c:v>
                </c:pt>
                <c:pt idx="4338">
                  <c:v>32318</c:v>
                </c:pt>
                <c:pt idx="4339">
                  <c:v>32319</c:v>
                </c:pt>
                <c:pt idx="4340">
                  <c:v>32320</c:v>
                </c:pt>
                <c:pt idx="4341">
                  <c:v>32321</c:v>
                </c:pt>
                <c:pt idx="4342">
                  <c:v>32322</c:v>
                </c:pt>
                <c:pt idx="4343">
                  <c:v>32323</c:v>
                </c:pt>
                <c:pt idx="4344">
                  <c:v>32324</c:v>
                </c:pt>
                <c:pt idx="4345">
                  <c:v>32325</c:v>
                </c:pt>
                <c:pt idx="4346">
                  <c:v>32326</c:v>
                </c:pt>
                <c:pt idx="4347">
                  <c:v>32327</c:v>
                </c:pt>
                <c:pt idx="4348">
                  <c:v>32328</c:v>
                </c:pt>
                <c:pt idx="4349">
                  <c:v>32329</c:v>
                </c:pt>
                <c:pt idx="4350">
                  <c:v>32330</c:v>
                </c:pt>
                <c:pt idx="4351">
                  <c:v>32331</c:v>
                </c:pt>
                <c:pt idx="4352">
                  <c:v>32332</c:v>
                </c:pt>
                <c:pt idx="4353">
                  <c:v>32333</c:v>
                </c:pt>
                <c:pt idx="4354">
                  <c:v>32334</c:v>
                </c:pt>
                <c:pt idx="4355">
                  <c:v>32335</c:v>
                </c:pt>
                <c:pt idx="4356">
                  <c:v>32336</c:v>
                </c:pt>
                <c:pt idx="4357">
                  <c:v>32337</c:v>
                </c:pt>
                <c:pt idx="4358">
                  <c:v>32338</c:v>
                </c:pt>
                <c:pt idx="4359">
                  <c:v>32339</c:v>
                </c:pt>
                <c:pt idx="4360">
                  <c:v>32340</c:v>
                </c:pt>
                <c:pt idx="4361">
                  <c:v>32341</c:v>
                </c:pt>
                <c:pt idx="4362">
                  <c:v>32342</c:v>
                </c:pt>
                <c:pt idx="4363">
                  <c:v>32343</c:v>
                </c:pt>
                <c:pt idx="4364">
                  <c:v>32344</c:v>
                </c:pt>
                <c:pt idx="4365">
                  <c:v>32345</c:v>
                </c:pt>
                <c:pt idx="4366">
                  <c:v>32346</c:v>
                </c:pt>
                <c:pt idx="4367">
                  <c:v>32347</c:v>
                </c:pt>
                <c:pt idx="4368">
                  <c:v>32348</c:v>
                </c:pt>
                <c:pt idx="4369">
                  <c:v>32349</c:v>
                </c:pt>
                <c:pt idx="4370">
                  <c:v>32350</c:v>
                </c:pt>
                <c:pt idx="4371">
                  <c:v>32351</c:v>
                </c:pt>
                <c:pt idx="4372">
                  <c:v>32352</c:v>
                </c:pt>
                <c:pt idx="4373">
                  <c:v>32353</c:v>
                </c:pt>
                <c:pt idx="4374">
                  <c:v>32354</c:v>
                </c:pt>
                <c:pt idx="4375">
                  <c:v>32355</c:v>
                </c:pt>
                <c:pt idx="4376">
                  <c:v>32356</c:v>
                </c:pt>
                <c:pt idx="4377">
                  <c:v>32357</c:v>
                </c:pt>
                <c:pt idx="4378">
                  <c:v>32358</c:v>
                </c:pt>
                <c:pt idx="4379">
                  <c:v>32359</c:v>
                </c:pt>
                <c:pt idx="4380">
                  <c:v>32360</c:v>
                </c:pt>
                <c:pt idx="4381">
                  <c:v>32361</c:v>
                </c:pt>
                <c:pt idx="4382">
                  <c:v>32362</c:v>
                </c:pt>
                <c:pt idx="4383">
                  <c:v>32363</c:v>
                </c:pt>
                <c:pt idx="4384">
                  <c:v>32364</c:v>
                </c:pt>
                <c:pt idx="4385">
                  <c:v>32365</c:v>
                </c:pt>
                <c:pt idx="4386">
                  <c:v>32366</c:v>
                </c:pt>
                <c:pt idx="4387">
                  <c:v>32367</c:v>
                </c:pt>
                <c:pt idx="4388">
                  <c:v>32368</c:v>
                </c:pt>
                <c:pt idx="4389">
                  <c:v>32369</c:v>
                </c:pt>
                <c:pt idx="4390">
                  <c:v>32370</c:v>
                </c:pt>
                <c:pt idx="4391">
                  <c:v>32371</c:v>
                </c:pt>
                <c:pt idx="4392">
                  <c:v>32372</c:v>
                </c:pt>
                <c:pt idx="4393">
                  <c:v>32373</c:v>
                </c:pt>
                <c:pt idx="4394">
                  <c:v>32374</c:v>
                </c:pt>
                <c:pt idx="4395">
                  <c:v>32375</c:v>
                </c:pt>
                <c:pt idx="4396">
                  <c:v>32376</c:v>
                </c:pt>
                <c:pt idx="4397">
                  <c:v>32377</c:v>
                </c:pt>
                <c:pt idx="4398">
                  <c:v>32378</c:v>
                </c:pt>
                <c:pt idx="4399">
                  <c:v>32379</c:v>
                </c:pt>
                <c:pt idx="4400">
                  <c:v>32380</c:v>
                </c:pt>
                <c:pt idx="4401">
                  <c:v>32381</c:v>
                </c:pt>
                <c:pt idx="4402">
                  <c:v>32382</c:v>
                </c:pt>
                <c:pt idx="4403">
                  <c:v>32383</c:v>
                </c:pt>
                <c:pt idx="4404">
                  <c:v>32384</c:v>
                </c:pt>
                <c:pt idx="4405">
                  <c:v>32385</c:v>
                </c:pt>
                <c:pt idx="4406">
                  <c:v>32386</c:v>
                </c:pt>
                <c:pt idx="4407">
                  <c:v>32387</c:v>
                </c:pt>
                <c:pt idx="4408">
                  <c:v>32388</c:v>
                </c:pt>
                <c:pt idx="4409">
                  <c:v>32389</c:v>
                </c:pt>
                <c:pt idx="4410">
                  <c:v>32390</c:v>
                </c:pt>
                <c:pt idx="4411">
                  <c:v>32391</c:v>
                </c:pt>
                <c:pt idx="4412">
                  <c:v>32392</c:v>
                </c:pt>
                <c:pt idx="4413">
                  <c:v>32393</c:v>
                </c:pt>
                <c:pt idx="4414">
                  <c:v>32394</c:v>
                </c:pt>
                <c:pt idx="4415">
                  <c:v>32395</c:v>
                </c:pt>
                <c:pt idx="4416">
                  <c:v>32396</c:v>
                </c:pt>
                <c:pt idx="4417">
                  <c:v>32397</c:v>
                </c:pt>
                <c:pt idx="4418">
                  <c:v>32398</c:v>
                </c:pt>
                <c:pt idx="4419">
                  <c:v>32399</c:v>
                </c:pt>
                <c:pt idx="4420">
                  <c:v>32400</c:v>
                </c:pt>
                <c:pt idx="4421">
                  <c:v>32401</c:v>
                </c:pt>
                <c:pt idx="4422">
                  <c:v>32402</c:v>
                </c:pt>
                <c:pt idx="4423">
                  <c:v>32403</c:v>
                </c:pt>
                <c:pt idx="4424">
                  <c:v>32404</c:v>
                </c:pt>
                <c:pt idx="4425">
                  <c:v>32405</c:v>
                </c:pt>
                <c:pt idx="4426">
                  <c:v>32406</c:v>
                </c:pt>
                <c:pt idx="4427">
                  <c:v>32407</c:v>
                </c:pt>
                <c:pt idx="4428">
                  <c:v>32408</c:v>
                </c:pt>
                <c:pt idx="4429">
                  <c:v>32409</c:v>
                </c:pt>
                <c:pt idx="4430">
                  <c:v>32410</c:v>
                </c:pt>
                <c:pt idx="4431">
                  <c:v>32411</c:v>
                </c:pt>
                <c:pt idx="4432">
                  <c:v>32412</c:v>
                </c:pt>
                <c:pt idx="4433">
                  <c:v>32413</c:v>
                </c:pt>
                <c:pt idx="4434">
                  <c:v>32414</c:v>
                </c:pt>
                <c:pt idx="4435">
                  <c:v>32415</c:v>
                </c:pt>
                <c:pt idx="4436">
                  <c:v>32416</c:v>
                </c:pt>
                <c:pt idx="4437">
                  <c:v>32629</c:v>
                </c:pt>
                <c:pt idx="4438">
                  <c:v>32630</c:v>
                </c:pt>
                <c:pt idx="4439">
                  <c:v>32631</c:v>
                </c:pt>
                <c:pt idx="4440">
                  <c:v>32632</c:v>
                </c:pt>
                <c:pt idx="4441">
                  <c:v>32633</c:v>
                </c:pt>
                <c:pt idx="4442">
                  <c:v>32634</c:v>
                </c:pt>
                <c:pt idx="4443">
                  <c:v>32635</c:v>
                </c:pt>
                <c:pt idx="4444">
                  <c:v>32636</c:v>
                </c:pt>
                <c:pt idx="4445">
                  <c:v>32637</c:v>
                </c:pt>
                <c:pt idx="4446">
                  <c:v>32638</c:v>
                </c:pt>
                <c:pt idx="4447">
                  <c:v>32639</c:v>
                </c:pt>
                <c:pt idx="4448">
                  <c:v>32640</c:v>
                </c:pt>
                <c:pt idx="4449">
                  <c:v>32641</c:v>
                </c:pt>
                <c:pt idx="4450">
                  <c:v>32642</c:v>
                </c:pt>
                <c:pt idx="4451">
                  <c:v>32643</c:v>
                </c:pt>
                <c:pt idx="4452">
                  <c:v>32644</c:v>
                </c:pt>
                <c:pt idx="4453">
                  <c:v>32645</c:v>
                </c:pt>
                <c:pt idx="4454">
                  <c:v>32646</c:v>
                </c:pt>
                <c:pt idx="4455">
                  <c:v>32647</c:v>
                </c:pt>
                <c:pt idx="4456">
                  <c:v>32648</c:v>
                </c:pt>
                <c:pt idx="4457">
                  <c:v>32649</c:v>
                </c:pt>
                <c:pt idx="4458">
                  <c:v>32650</c:v>
                </c:pt>
                <c:pt idx="4459">
                  <c:v>32651</c:v>
                </c:pt>
                <c:pt idx="4460">
                  <c:v>32652</c:v>
                </c:pt>
                <c:pt idx="4461">
                  <c:v>32653</c:v>
                </c:pt>
                <c:pt idx="4462">
                  <c:v>32654</c:v>
                </c:pt>
                <c:pt idx="4463">
                  <c:v>32655</c:v>
                </c:pt>
                <c:pt idx="4464">
                  <c:v>32656</c:v>
                </c:pt>
                <c:pt idx="4465">
                  <c:v>32657</c:v>
                </c:pt>
                <c:pt idx="4466">
                  <c:v>32658</c:v>
                </c:pt>
                <c:pt idx="4467">
                  <c:v>32659</c:v>
                </c:pt>
                <c:pt idx="4468">
                  <c:v>32660</c:v>
                </c:pt>
                <c:pt idx="4469">
                  <c:v>32661</c:v>
                </c:pt>
                <c:pt idx="4470">
                  <c:v>32662</c:v>
                </c:pt>
                <c:pt idx="4471">
                  <c:v>32663</c:v>
                </c:pt>
                <c:pt idx="4472">
                  <c:v>32664</c:v>
                </c:pt>
                <c:pt idx="4473">
                  <c:v>32665</c:v>
                </c:pt>
                <c:pt idx="4474">
                  <c:v>32666</c:v>
                </c:pt>
                <c:pt idx="4475">
                  <c:v>32667</c:v>
                </c:pt>
                <c:pt idx="4476">
                  <c:v>32668</c:v>
                </c:pt>
                <c:pt idx="4477">
                  <c:v>32669</c:v>
                </c:pt>
                <c:pt idx="4478">
                  <c:v>32670</c:v>
                </c:pt>
                <c:pt idx="4479">
                  <c:v>32671</c:v>
                </c:pt>
                <c:pt idx="4480">
                  <c:v>32672</c:v>
                </c:pt>
                <c:pt idx="4481">
                  <c:v>32673</c:v>
                </c:pt>
                <c:pt idx="4482">
                  <c:v>32674</c:v>
                </c:pt>
                <c:pt idx="4483">
                  <c:v>32675</c:v>
                </c:pt>
                <c:pt idx="4484">
                  <c:v>32676</c:v>
                </c:pt>
                <c:pt idx="4485">
                  <c:v>32677</c:v>
                </c:pt>
                <c:pt idx="4486">
                  <c:v>32678</c:v>
                </c:pt>
                <c:pt idx="4487">
                  <c:v>32679</c:v>
                </c:pt>
                <c:pt idx="4488">
                  <c:v>32680</c:v>
                </c:pt>
                <c:pt idx="4489">
                  <c:v>32681</c:v>
                </c:pt>
                <c:pt idx="4490">
                  <c:v>32682</c:v>
                </c:pt>
                <c:pt idx="4491">
                  <c:v>32683</c:v>
                </c:pt>
                <c:pt idx="4492">
                  <c:v>32684</c:v>
                </c:pt>
                <c:pt idx="4493">
                  <c:v>32685</c:v>
                </c:pt>
                <c:pt idx="4494">
                  <c:v>32686</c:v>
                </c:pt>
                <c:pt idx="4495">
                  <c:v>32687</c:v>
                </c:pt>
                <c:pt idx="4496">
                  <c:v>32688</c:v>
                </c:pt>
                <c:pt idx="4497">
                  <c:v>32689</c:v>
                </c:pt>
                <c:pt idx="4498">
                  <c:v>32690</c:v>
                </c:pt>
                <c:pt idx="4499">
                  <c:v>32691</c:v>
                </c:pt>
                <c:pt idx="4500">
                  <c:v>32692</c:v>
                </c:pt>
                <c:pt idx="4501">
                  <c:v>32693</c:v>
                </c:pt>
                <c:pt idx="4502">
                  <c:v>32694</c:v>
                </c:pt>
                <c:pt idx="4503">
                  <c:v>32695</c:v>
                </c:pt>
                <c:pt idx="4504">
                  <c:v>32696</c:v>
                </c:pt>
                <c:pt idx="4505">
                  <c:v>32697</c:v>
                </c:pt>
                <c:pt idx="4506">
                  <c:v>32698</c:v>
                </c:pt>
                <c:pt idx="4507">
                  <c:v>32699</c:v>
                </c:pt>
                <c:pt idx="4508">
                  <c:v>32700</c:v>
                </c:pt>
                <c:pt idx="4509">
                  <c:v>32701</c:v>
                </c:pt>
                <c:pt idx="4510">
                  <c:v>32702</c:v>
                </c:pt>
                <c:pt idx="4511">
                  <c:v>32703</c:v>
                </c:pt>
                <c:pt idx="4512">
                  <c:v>32704</c:v>
                </c:pt>
                <c:pt idx="4513">
                  <c:v>32705</c:v>
                </c:pt>
                <c:pt idx="4514">
                  <c:v>32706</c:v>
                </c:pt>
                <c:pt idx="4515">
                  <c:v>32707</c:v>
                </c:pt>
                <c:pt idx="4516">
                  <c:v>32708</c:v>
                </c:pt>
                <c:pt idx="4517">
                  <c:v>32709</c:v>
                </c:pt>
                <c:pt idx="4518">
                  <c:v>32710</c:v>
                </c:pt>
                <c:pt idx="4519">
                  <c:v>32711</c:v>
                </c:pt>
                <c:pt idx="4520">
                  <c:v>32712</c:v>
                </c:pt>
                <c:pt idx="4521">
                  <c:v>32713</c:v>
                </c:pt>
                <c:pt idx="4522">
                  <c:v>32714</c:v>
                </c:pt>
                <c:pt idx="4523">
                  <c:v>32715</c:v>
                </c:pt>
                <c:pt idx="4524">
                  <c:v>32716</c:v>
                </c:pt>
                <c:pt idx="4525">
                  <c:v>32717</c:v>
                </c:pt>
                <c:pt idx="4526">
                  <c:v>32718</c:v>
                </c:pt>
                <c:pt idx="4527">
                  <c:v>32719</c:v>
                </c:pt>
                <c:pt idx="4528">
                  <c:v>32720</c:v>
                </c:pt>
                <c:pt idx="4529">
                  <c:v>32721</c:v>
                </c:pt>
                <c:pt idx="4530">
                  <c:v>32722</c:v>
                </c:pt>
                <c:pt idx="4531">
                  <c:v>32723</c:v>
                </c:pt>
                <c:pt idx="4532">
                  <c:v>32724</c:v>
                </c:pt>
                <c:pt idx="4533">
                  <c:v>32725</c:v>
                </c:pt>
                <c:pt idx="4534">
                  <c:v>32726</c:v>
                </c:pt>
                <c:pt idx="4535">
                  <c:v>32727</c:v>
                </c:pt>
                <c:pt idx="4536">
                  <c:v>32728</c:v>
                </c:pt>
                <c:pt idx="4537">
                  <c:v>32729</c:v>
                </c:pt>
                <c:pt idx="4538">
                  <c:v>32730</c:v>
                </c:pt>
                <c:pt idx="4539">
                  <c:v>32731</c:v>
                </c:pt>
                <c:pt idx="4540">
                  <c:v>32732</c:v>
                </c:pt>
                <c:pt idx="4541">
                  <c:v>32733</c:v>
                </c:pt>
                <c:pt idx="4542">
                  <c:v>32734</c:v>
                </c:pt>
                <c:pt idx="4543">
                  <c:v>32735</c:v>
                </c:pt>
                <c:pt idx="4544">
                  <c:v>32736</c:v>
                </c:pt>
                <c:pt idx="4545">
                  <c:v>32737</c:v>
                </c:pt>
                <c:pt idx="4546">
                  <c:v>32738</c:v>
                </c:pt>
                <c:pt idx="4547">
                  <c:v>32739</c:v>
                </c:pt>
                <c:pt idx="4548">
                  <c:v>32740</c:v>
                </c:pt>
                <c:pt idx="4549">
                  <c:v>32741</c:v>
                </c:pt>
                <c:pt idx="4550">
                  <c:v>32742</c:v>
                </c:pt>
                <c:pt idx="4551">
                  <c:v>32743</c:v>
                </c:pt>
                <c:pt idx="4552">
                  <c:v>32744</c:v>
                </c:pt>
                <c:pt idx="4553">
                  <c:v>32745</c:v>
                </c:pt>
                <c:pt idx="4554">
                  <c:v>32746</c:v>
                </c:pt>
                <c:pt idx="4555">
                  <c:v>32747</c:v>
                </c:pt>
                <c:pt idx="4556">
                  <c:v>32748</c:v>
                </c:pt>
                <c:pt idx="4557">
                  <c:v>32749</c:v>
                </c:pt>
                <c:pt idx="4558">
                  <c:v>32750</c:v>
                </c:pt>
                <c:pt idx="4559">
                  <c:v>32751</c:v>
                </c:pt>
                <c:pt idx="4560">
                  <c:v>32752</c:v>
                </c:pt>
                <c:pt idx="4561">
                  <c:v>32753</c:v>
                </c:pt>
                <c:pt idx="4562">
                  <c:v>32754</c:v>
                </c:pt>
                <c:pt idx="4563">
                  <c:v>32755</c:v>
                </c:pt>
                <c:pt idx="4564">
                  <c:v>32756</c:v>
                </c:pt>
                <c:pt idx="4565">
                  <c:v>32757</c:v>
                </c:pt>
                <c:pt idx="4566">
                  <c:v>32758</c:v>
                </c:pt>
                <c:pt idx="4567">
                  <c:v>32759</c:v>
                </c:pt>
                <c:pt idx="4568">
                  <c:v>32760</c:v>
                </c:pt>
                <c:pt idx="4569">
                  <c:v>32761</c:v>
                </c:pt>
                <c:pt idx="4570">
                  <c:v>32762</c:v>
                </c:pt>
                <c:pt idx="4571">
                  <c:v>32763</c:v>
                </c:pt>
                <c:pt idx="4572">
                  <c:v>32764</c:v>
                </c:pt>
                <c:pt idx="4573">
                  <c:v>32765</c:v>
                </c:pt>
                <c:pt idx="4574">
                  <c:v>32766</c:v>
                </c:pt>
                <c:pt idx="4575">
                  <c:v>32767</c:v>
                </c:pt>
                <c:pt idx="4576">
                  <c:v>32768</c:v>
                </c:pt>
                <c:pt idx="4577">
                  <c:v>32769</c:v>
                </c:pt>
                <c:pt idx="4578">
                  <c:v>32770</c:v>
                </c:pt>
                <c:pt idx="4579">
                  <c:v>32771</c:v>
                </c:pt>
                <c:pt idx="4580">
                  <c:v>32772</c:v>
                </c:pt>
                <c:pt idx="4581">
                  <c:v>32773</c:v>
                </c:pt>
                <c:pt idx="4582">
                  <c:v>32774</c:v>
                </c:pt>
                <c:pt idx="4583">
                  <c:v>32775</c:v>
                </c:pt>
                <c:pt idx="4584">
                  <c:v>32776</c:v>
                </c:pt>
                <c:pt idx="4585">
                  <c:v>32777</c:v>
                </c:pt>
                <c:pt idx="4586">
                  <c:v>32778</c:v>
                </c:pt>
                <c:pt idx="4587">
                  <c:v>32779</c:v>
                </c:pt>
                <c:pt idx="4588">
                  <c:v>32780</c:v>
                </c:pt>
                <c:pt idx="4589">
                  <c:v>32781</c:v>
                </c:pt>
                <c:pt idx="4590">
                  <c:v>32994</c:v>
                </c:pt>
                <c:pt idx="4591">
                  <c:v>32995</c:v>
                </c:pt>
                <c:pt idx="4592">
                  <c:v>32996</c:v>
                </c:pt>
                <c:pt idx="4593">
                  <c:v>32997</c:v>
                </c:pt>
                <c:pt idx="4594">
                  <c:v>32998</c:v>
                </c:pt>
                <c:pt idx="4595">
                  <c:v>32999</c:v>
                </c:pt>
                <c:pt idx="4596">
                  <c:v>33000</c:v>
                </c:pt>
                <c:pt idx="4597">
                  <c:v>33001</c:v>
                </c:pt>
                <c:pt idx="4598">
                  <c:v>33002</c:v>
                </c:pt>
                <c:pt idx="4599">
                  <c:v>33003</c:v>
                </c:pt>
                <c:pt idx="4600">
                  <c:v>33004</c:v>
                </c:pt>
                <c:pt idx="4601">
                  <c:v>33005</c:v>
                </c:pt>
                <c:pt idx="4602">
                  <c:v>33006</c:v>
                </c:pt>
                <c:pt idx="4603">
                  <c:v>33007</c:v>
                </c:pt>
                <c:pt idx="4604">
                  <c:v>33008</c:v>
                </c:pt>
                <c:pt idx="4605">
                  <c:v>33009</c:v>
                </c:pt>
                <c:pt idx="4606">
                  <c:v>33010</c:v>
                </c:pt>
                <c:pt idx="4607">
                  <c:v>33011</c:v>
                </c:pt>
                <c:pt idx="4608">
                  <c:v>33012</c:v>
                </c:pt>
                <c:pt idx="4609">
                  <c:v>33013</c:v>
                </c:pt>
                <c:pt idx="4610">
                  <c:v>33014</c:v>
                </c:pt>
                <c:pt idx="4611">
                  <c:v>33015</c:v>
                </c:pt>
                <c:pt idx="4612">
                  <c:v>33016</c:v>
                </c:pt>
                <c:pt idx="4613">
                  <c:v>33017</c:v>
                </c:pt>
                <c:pt idx="4614">
                  <c:v>33018</c:v>
                </c:pt>
                <c:pt idx="4615">
                  <c:v>33019</c:v>
                </c:pt>
                <c:pt idx="4616">
                  <c:v>33020</c:v>
                </c:pt>
                <c:pt idx="4617">
                  <c:v>33021</c:v>
                </c:pt>
                <c:pt idx="4618">
                  <c:v>33022</c:v>
                </c:pt>
                <c:pt idx="4619">
                  <c:v>33023</c:v>
                </c:pt>
                <c:pt idx="4620">
                  <c:v>33024</c:v>
                </c:pt>
                <c:pt idx="4621">
                  <c:v>33025</c:v>
                </c:pt>
                <c:pt idx="4622">
                  <c:v>33026</c:v>
                </c:pt>
                <c:pt idx="4623">
                  <c:v>33027</c:v>
                </c:pt>
                <c:pt idx="4624">
                  <c:v>33028</c:v>
                </c:pt>
                <c:pt idx="4625">
                  <c:v>33029</c:v>
                </c:pt>
                <c:pt idx="4626">
                  <c:v>33030</c:v>
                </c:pt>
                <c:pt idx="4627">
                  <c:v>33031</c:v>
                </c:pt>
                <c:pt idx="4628">
                  <c:v>33032</c:v>
                </c:pt>
                <c:pt idx="4629">
                  <c:v>33033</c:v>
                </c:pt>
                <c:pt idx="4630">
                  <c:v>33034</c:v>
                </c:pt>
                <c:pt idx="4631">
                  <c:v>33035</c:v>
                </c:pt>
                <c:pt idx="4632">
                  <c:v>33036</c:v>
                </c:pt>
                <c:pt idx="4633">
                  <c:v>33037</c:v>
                </c:pt>
                <c:pt idx="4634">
                  <c:v>33038</c:v>
                </c:pt>
                <c:pt idx="4635">
                  <c:v>33039</c:v>
                </c:pt>
                <c:pt idx="4636">
                  <c:v>33040</c:v>
                </c:pt>
                <c:pt idx="4637">
                  <c:v>33041</c:v>
                </c:pt>
                <c:pt idx="4638">
                  <c:v>33042</c:v>
                </c:pt>
                <c:pt idx="4639">
                  <c:v>33043</c:v>
                </c:pt>
                <c:pt idx="4640">
                  <c:v>33044</c:v>
                </c:pt>
                <c:pt idx="4641">
                  <c:v>33045</c:v>
                </c:pt>
                <c:pt idx="4642">
                  <c:v>33046</c:v>
                </c:pt>
                <c:pt idx="4643">
                  <c:v>33047</c:v>
                </c:pt>
                <c:pt idx="4644">
                  <c:v>33048</c:v>
                </c:pt>
                <c:pt idx="4645">
                  <c:v>33049</c:v>
                </c:pt>
                <c:pt idx="4646">
                  <c:v>33050</c:v>
                </c:pt>
                <c:pt idx="4647">
                  <c:v>33051</c:v>
                </c:pt>
                <c:pt idx="4648">
                  <c:v>33052</c:v>
                </c:pt>
                <c:pt idx="4649">
                  <c:v>33053</c:v>
                </c:pt>
                <c:pt idx="4650">
                  <c:v>33054</c:v>
                </c:pt>
                <c:pt idx="4651">
                  <c:v>33055</c:v>
                </c:pt>
                <c:pt idx="4652">
                  <c:v>33056</c:v>
                </c:pt>
                <c:pt idx="4653">
                  <c:v>33057</c:v>
                </c:pt>
                <c:pt idx="4654">
                  <c:v>33058</c:v>
                </c:pt>
                <c:pt idx="4655">
                  <c:v>33059</c:v>
                </c:pt>
                <c:pt idx="4656">
                  <c:v>33060</c:v>
                </c:pt>
                <c:pt idx="4657">
                  <c:v>33061</c:v>
                </c:pt>
                <c:pt idx="4658">
                  <c:v>33062</c:v>
                </c:pt>
                <c:pt idx="4659">
                  <c:v>33063</c:v>
                </c:pt>
                <c:pt idx="4660">
                  <c:v>33064</c:v>
                </c:pt>
                <c:pt idx="4661">
                  <c:v>33065</c:v>
                </c:pt>
                <c:pt idx="4662">
                  <c:v>33066</c:v>
                </c:pt>
                <c:pt idx="4663">
                  <c:v>33067</c:v>
                </c:pt>
                <c:pt idx="4664">
                  <c:v>33068</c:v>
                </c:pt>
                <c:pt idx="4665">
                  <c:v>33069</c:v>
                </c:pt>
                <c:pt idx="4666">
                  <c:v>33070</c:v>
                </c:pt>
                <c:pt idx="4667">
                  <c:v>33071</c:v>
                </c:pt>
                <c:pt idx="4668">
                  <c:v>33072</c:v>
                </c:pt>
                <c:pt idx="4669">
                  <c:v>33073</c:v>
                </c:pt>
                <c:pt idx="4670">
                  <c:v>33074</c:v>
                </c:pt>
                <c:pt idx="4671">
                  <c:v>33075</c:v>
                </c:pt>
                <c:pt idx="4672">
                  <c:v>33076</c:v>
                </c:pt>
                <c:pt idx="4673">
                  <c:v>33077</c:v>
                </c:pt>
                <c:pt idx="4674">
                  <c:v>33078</c:v>
                </c:pt>
                <c:pt idx="4675">
                  <c:v>33079</c:v>
                </c:pt>
                <c:pt idx="4676">
                  <c:v>33080</c:v>
                </c:pt>
                <c:pt idx="4677">
                  <c:v>33081</c:v>
                </c:pt>
                <c:pt idx="4678">
                  <c:v>33082</c:v>
                </c:pt>
                <c:pt idx="4679">
                  <c:v>33083</c:v>
                </c:pt>
                <c:pt idx="4680">
                  <c:v>33084</c:v>
                </c:pt>
                <c:pt idx="4681">
                  <c:v>33085</c:v>
                </c:pt>
                <c:pt idx="4682">
                  <c:v>33086</c:v>
                </c:pt>
                <c:pt idx="4683">
                  <c:v>33087</c:v>
                </c:pt>
                <c:pt idx="4684">
                  <c:v>33088</c:v>
                </c:pt>
                <c:pt idx="4685">
                  <c:v>33089</c:v>
                </c:pt>
                <c:pt idx="4686">
                  <c:v>33090</c:v>
                </c:pt>
                <c:pt idx="4687">
                  <c:v>33091</c:v>
                </c:pt>
                <c:pt idx="4688">
                  <c:v>33092</c:v>
                </c:pt>
                <c:pt idx="4689">
                  <c:v>33093</c:v>
                </c:pt>
                <c:pt idx="4690">
                  <c:v>33094</c:v>
                </c:pt>
                <c:pt idx="4691">
                  <c:v>33095</c:v>
                </c:pt>
                <c:pt idx="4692">
                  <c:v>33096</c:v>
                </c:pt>
                <c:pt idx="4693">
                  <c:v>33097</c:v>
                </c:pt>
                <c:pt idx="4694">
                  <c:v>33098</c:v>
                </c:pt>
                <c:pt idx="4695">
                  <c:v>33099</c:v>
                </c:pt>
                <c:pt idx="4696">
                  <c:v>33100</c:v>
                </c:pt>
                <c:pt idx="4697">
                  <c:v>33101</c:v>
                </c:pt>
                <c:pt idx="4698">
                  <c:v>33102</c:v>
                </c:pt>
                <c:pt idx="4699">
                  <c:v>33103</c:v>
                </c:pt>
                <c:pt idx="4700">
                  <c:v>33104</c:v>
                </c:pt>
                <c:pt idx="4701">
                  <c:v>33105</c:v>
                </c:pt>
                <c:pt idx="4702">
                  <c:v>33106</c:v>
                </c:pt>
                <c:pt idx="4703">
                  <c:v>33107</c:v>
                </c:pt>
                <c:pt idx="4704">
                  <c:v>33108</c:v>
                </c:pt>
                <c:pt idx="4705">
                  <c:v>33109</c:v>
                </c:pt>
                <c:pt idx="4706">
                  <c:v>33110</c:v>
                </c:pt>
                <c:pt idx="4707">
                  <c:v>33111</c:v>
                </c:pt>
                <c:pt idx="4708">
                  <c:v>33112</c:v>
                </c:pt>
                <c:pt idx="4709">
                  <c:v>33113</c:v>
                </c:pt>
                <c:pt idx="4710">
                  <c:v>33114</c:v>
                </c:pt>
                <c:pt idx="4711">
                  <c:v>33115</c:v>
                </c:pt>
                <c:pt idx="4712">
                  <c:v>33116</c:v>
                </c:pt>
                <c:pt idx="4713">
                  <c:v>33117</c:v>
                </c:pt>
                <c:pt idx="4714">
                  <c:v>33118</c:v>
                </c:pt>
                <c:pt idx="4715">
                  <c:v>33119</c:v>
                </c:pt>
                <c:pt idx="4716">
                  <c:v>33120</c:v>
                </c:pt>
                <c:pt idx="4717">
                  <c:v>33121</c:v>
                </c:pt>
                <c:pt idx="4718">
                  <c:v>33122</c:v>
                </c:pt>
                <c:pt idx="4719">
                  <c:v>33123</c:v>
                </c:pt>
                <c:pt idx="4720">
                  <c:v>33124</c:v>
                </c:pt>
                <c:pt idx="4721">
                  <c:v>33125</c:v>
                </c:pt>
                <c:pt idx="4722">
                  <c:v>33126</c:v>
                </c:pt>
                <c:pt idx="4723">
                  <c:v>33127</c:v>
                </c:pt>
                <c:pt idx="4724">
                  <c:v>33128</c:v>
                </c:pt>
                <c:pt idx="4725">
                  <c:v>33129</c:v>
                </c:pt>
                <c:pt idx="4726">
                  <c:v>33130</c:v>
                </c:pt>
                <c:pt idx="4727">
                  <c:v>33131</c:v>
                </c:pt>
                <c:pt idx="4728">
                  <c:v>33132</c:v>
                </c:pt>
                <c:pt idx="4729">
                  <c:v>33133</c:v>
                </c:pt>
                <c:pt idx="4730">
                  <c:v>33134</c:v>
                </c:pt>
                <c:pt idx="4731">
                  <c:v>33135</c:v>
                </c:pt>
                <c:pt idx="4732">
                  <c:v>33136</c:v>
                </c:pt>
                <c:pt idx="4733">
                  <c:v>33137</c:v>
                </c:pt>
                <c:pt idx="4734">
                  <c:v>33138</c:v>
                </c:pt>
                <c:pt idx="4735">
                  <c:v>33139</c:v>
                </c:pt>
                <c:pt idx="4736">
                  <c:v>33140</c:v>
                </c:pt>
                <c:pt idx="4737">
                  <c:v>33141</c:v>
                </c:pt>
                <c:pt idx="4738">
                  <c:v>33142</c:v>
                </c:pt>
                <c:pt idx="4739">
                  <c:v>33143</c:v>
                </c:pt>
                <c:pt idx="4740">
                  <c:v>33144</c:v>
                </c:pt>
                <c:pt idx="4741">
                  <c:v>33145</c:v>
                </c:pt>
                <c:pt idx="4742">
                  <c:v>33146</c:v>
                </c:pt>
                <c:pt idx="4743">
                  <c:v>33359</c:v>
                </c:pt>
                <c:pt idx="4744">
                  <c:v>33360</c:v>
                </c:pt>
                <c:pt idx="4745">
                  <c:v>33361</c:v>
                </c:pt>
                <c:pt idx="4746">
                  <c:v>33362</c:v>
                </c:pt>
                <c:pt idx="4747">
                  <c:v>33363</c:v>
                </c:pt>
                <c:pt idx="4748">
                  <c:v>33364</c:v>
                </c:pt>
                <c:pt idx="4749">
                  <c:v>33365</c:v>
                </c:pt>
                <c:pt idx="4750">
                  <c:v>33366</c:v>
                </c:pt>
                <c:pt idx="4751">
                  <c:v>33367</c:v>
                </c:pt>
                <c:pt idx="4752">
                  <c:v>33368</c:v>
                </c:pt>
                <c:pt idx="4753">
                  <c:v>33369</c:v>
                </c:pt>
                <c:pt idx="4754">
                  <c:v>33370</c:v>
                </c:pt>
                <c:pt idx="4755">
                  <c:v>33371</c:v>
                </c:pt>
                <c:pt idx="4756">
                  <c:v>33372</c:v>
                </c:pt>
                <c:pt idx="4757">
                  <c:v>33373</c:v>
                </c:pt>
                <c:pt idx="4758">
                  <c:v>33374</c:v>
                </c:pt>
                <c:pt idx="4759">
                  <c:v>33375</c:v>
                </c:pt>
                <c:pt idx="4760">
                  <c:v>33376</c:v>
                </c:pt>
                <c:pt idx="4761">
                  <c:v>33377</c:v>
                </c:pt>
                <c:pt idx="4762">
                  <c:v>33378</c:v>
                </c:pt>
                <c:pt idx="4763">
                  <c:v>33379</c:v>
                </c:pt>
                <c:pt idx="4764">
                  <c:v>33380</c:v>
                </c:pt>
                <c:pt idx="4765">
                  <c:v>33381</c:v>
                </c:pt>
                <c:pt idx="4766">
                  <c:v>33382</c:v>
                </c:pt>
                <c:pt idx="4767">
                  <c:v>33383</c:v>
                </c:pt>
                <c:pt idx="4768">
                  <c:v>33384</c:v>
                </c:pt>
                <c:pt idx="4769">
                  <c:v>33385</c:v>
                </c:pt>
                <c:pt idx="4770">
                  <c:v>33386</c:v>
                </c:pt>
                <c:pt idx="4771">
                  <c:v>33387</c:v>
                </c:pt>
                <c:pt idx="4772">
                  <c:v>33388</c:v>
                </c:pt>
                <c:pt idx="4773">
                  <c:v>33389</c:v>
                </c:pt>
                <c:pt idx="4774">
                  <c:v>33390</c:v>
                </c:pt>
                <c:pt idx="4775">
                  <c:v>33391</c:v>
                </c:pt>
                <c:pt idx="4776">
                  <c:v>33392</c:v>
                </c:pt>
                <c:pt idx="4777">
                  <c:v>33393</c:v>
                </c:pt>
                <c:pt idx="4778">
                  <c:v>33394</c:v>
                </c:pt>
                <c:pt idx="4779">
                  <c:v>33395</c:v>
                </c:pt>
                <c:pt idx="4780">
                  <c:v>33396</c:v>
                </c:pt>
                <c:pt idx="4781">
                  <c:v>33397</c:v>
                </c:pt>
                <c:pt idx="4782">
                  <c:v>33398</c:v>
                </c:pt>
                <c:pt idx="4783">
                  <c:v>33399</c:v>
                </c:pt>
                <c:pt idx="4784">
                  <c:v>33400</c:v>
                </c:pt>
                <c:pt idx="4785">
                  <c:v>33401</c:v>
                </c:pt>
                <c:pt idx="4786">
                  <c:v>33402</c:v>
                </c:pt>
                <c:pt idx="4787">
                  <c:v>33403</c:v>
                </c:pt>
                <c:pt idx="4788">
                  <c:v>33404</c:v>
                </c:pt>
                <c:pt idx="4789">
                  <c:v>33405</c:v>
                </c:pt>
                <c:pt idx="4790">
                  <c:v>33406</c:v>
                </c:pt>
                <c:pt idx="4791">
                  <c:v>33407</c:v>
                </c:pt>
                <c:pt idx="4792">
                  <c:v>33408</c:v>
                </c:pt>
                <c:pt idx="4793">
                  <c:v>33409</c:v>
                </c:pt>
                <c:pt idx="4794">
                  <c:v>33410</c:v>
                </c:pt>
                <c:pt idx="4795">
                  <c:v>33411</c:v>
                </c:pt>
                <c:pt idx="4796">
                  <c:v>33412</c:v>
                </c:pt>
                <c:pt idx="4797">
                  <c:v>33413</c:v>
                </c:pt>
                <c:pt idx="4798">
                  <c:v>33414</c:v>
                </c:pt>
                <c:pt idx="4799">
                  <c:v>33415</c:v>
                </c:pt>
                <c:pt idx="4800">
                  <c:v>33416</c:v>
                </c:pt>
                <c:pt idx="4801">
                  <c:v>33417</c:v>
                </c:pt>
                <c:pt idx="4802">
                  <c:v>33418</c:v>
                </c:pt>
                <c:pt idx="4803">
                  <c:v>33419</c:v>
                </c:pt>
                <c:pt idx="4804">
                  <c:v>33420</c:v>
                </c:pt>
                <c:pt idx="4805">
                  <c:v>33421</c:v>
                </c:pt>
                <c:pt idx="4806">
                  <c:v>33422</c:v>
                </c:pt>
                <c:pt idx="4807">
                  <c:v>33423</c:v>
                </c:pt>
                <c:pt idx="4808">
                  <c:v>33424</c:v>
                </c:pt>
                <c:pt idx="4809">
                  <c:v>33425</c:v>
                </c:pt>
                <c:pt idx="4810">
                  <c:v>33426</c:v>
                </c:pt>
                <c:pt idx="4811">
                  <c:v>33427</c:v>
                </c:pt>
                <c:pt idx="4812">
                  <c:v>33428</c:v>
                </c:pt>
                <c:pt idx="4813">
                  <c:v>33429</c:v>
                </c:pt>
                <c:pt idx="4814">
                  <c:v>33430</c:v>
                </c:pt>
                <c:pt idx="4815">
                  <c:v>33431</c:v>
                </c:pt>
                <c:pt idx="4816">
                  <c:v>33432</c:v>
                </c:pt>
                <c:pt idx="4817">
                  <c:v>33433</c:v>
                </c:pt>
                <c:pt idx="4818">
                  <c:v>33434</c:v>
                </c:pt>
                <c:pt idx="4819">
                  <c:v>33435</c:v>
                </c:pt>
                <c:pt idx="4820">
                  <c:v>33436</c:v>
                </c:pt>
                <c:pt idx="4821">
                  <c:v>33437</c:v>
                </c:pt>
                <c:pt idx="4822">
                  <c:v>33438</c:v>
                </c:pt>
                <c:pt idx="4823">
                  <c:v>33439</c:v>
                </c:pt>
                <c:pt idx="4824">
                  <c:v>33440</c:v>
                </c:pt>
                <c:pt idx="4825">
                  <c:v>33441</c:v>
                </c:pt>
                <c:pt idx="4826">
                  <c:v>33442</c:v>
                </c:pt>
                <c:pt idx="4827">
                  <c:v>33443</c:v>
                </c:pt>
                <c:pt idx="4828">
                  <c:v>33444</c:v>
                </c:pt>
                <c:pt idx="4829">
                  <c:v>33445</c:v>
                </c:pt>
                <c:pt idx="4830">
                  <c:v>33446</c:v>
                </c:pt>
                <c:pt idx="4831">
                  <c:v>33447</c:v>
                </c:pt>
                <c:pt idx="4832">
                  <c:v>33448</c:v>
                </c:pt>
                <c:pt idx="4833">
                  <c:v>33449</c:v>
                </c:pt>
                <c:pt idx="4834">
                  <c:v>33450</c:v>
                </c:pt>
                <c:pt idx="4835">
                  <c:v>33451</c:v>
                </c:pt>
                <c:pt idx="4836">
                  <c:v>33452</c:v>
                </c:pt>
                <c:pt idx="4837">
                  <c:v>33453</c:v>
                </c:pt>
                <c:pt idx="4838">
                  <c:v>33454</c:v>
                </c:pt>
                <c:pt idx="4839">
                  <c:v>33455</c:v>
                </c:pt>
                <c:pt idx="4840">
                  <c:v>33456</c:v>
                </c:pt>
                <c:pt idx="4841">
                  <c:v>33457</c:v>
                </c:pt>
                <c:pt idx="4842">
                  <c:v>33458</c:v>
                </c:pt>
                <c:pt idx="4843">
                  <c:v>33459</c:v>
                </c:pt>
                <c:pt idx="4844">
                  <c:v>33460</c:v>
                </c:pt>
                <c:pt idx="4845">
                  <c:v>33461</c:v>
                </c:pt>
                <c:pt idx="4846">
                  <c:v>33462</c:v>
                </c:pt>
                <c:pt idx="4847">
                  <c:v>33463</c:v>
                </c:pt>
                <c:pt idx="4848">
                  <c:v>33464</c:v>
                </c:pt>
                <c:pt idx="4849">
                  <c:v>33465</c:v>
                </c:pt>
                <c:pt idx="4850">
                  <c:v>33466</c:v>
                </c:pt>
                <c:pt idx="4851">
                  <c:v>33467</c:v>
                </c:pt>
                <c:pt idx="4852">
                  <c:v>33468</c:v>
                </c:pt>
                <c:pt idx="4853">
                  <c:v>33469</c:v>
                </c:pt>
                <c:pt idx="4854">
                  <c:v>33470</c:v>
                </c:pt>
                <c:pt idx="4855">
                  <c:v>33471</c:v>
                </c:pt>
                <c:pt idx="4856">
                  <c:v>33472</c:v>
                </c:pt>
                <c:pt idx="4857">
                  <c:v>33473</c:v>
                </c:pt>
                <c:pt idx="4858">
                  <c:v>33474</c:v>
                </c:pt>
                <c:pt idx="4859">
                  <c:v>33475</c:v>
                </c:pt>
                <c:pt idx="4860">
                  <c:v>33476</c:v>
                </c:pt>
                <c:pt idx="4861">
                  <c:v>33477</c:v>
                </c:pt>
                <c:pt idx="4862">
                  <c:v>33478</c:v>
                </c:pt>
                <c:pt idx="4863">
                  <c:v>33479</c:v>
                </c:pt>
                <c:pt idx="4864">
                  <c:v>33480</c:v>
                </c:pt>
                <c:pt idx="4865">
                  <c:v>33481</c:v>
                </c:pt>
                <c:pt idx="4866">
                  <c:v>33482</c:v>
                </c:pt>
                <c:pt idx="4867">
                  <c:v>33483</c:v>
                </c:pt>
                <c:pt idx="4868">
                  <c:v>33484</c:v>
                </c:pt>
                <c:pt idx="4869">
                  <c:v>33485</c:v>
                </c:pt>
                <c:pt idx="4870">
                  <c:v>33486</c:v>
                </c:pt>
                <c:pt idx="4871">
                  <c:v>33487</c:v>
                </c:pt>
                <c:pt idx="4872">
                  <c:v>33488</c:v>
                </c:pt>
                <c:pt idx="4873">
                  <c:v>33489</c:v>
                </c:pt>
                <c:pt idx="4874">
                  <c:v>33490</c:v>
                </c:pt>
                <c:pt idx="4875">
                  <c:v>33491</c:v>
                </c:pt>
                <c:pt idx="4876">
                  <c:v>33492</c:v>
                </c:pt>
                <c:pt idx="4877">
                  <c:v>33493</c:v>
                </c:pt>
                <c:pt idx="4878">
                  <c:v>33494</c:v>
                </c:pt>
                <c:pt idx="4879">
                  <c:v>33495</c:v>
                </c:pt>
                <c:pt idx="4880">
                  <c:v>33496</c:v>
                </c:pt>
                <c:pt idx="4881">
                  <c:v>33497</c:v>
                </c:pt>
                <c:pt idx="4882">
                  <c:v>33498</c:v>
                </c:pt>
                <c:pt idx="4883">
                  <c:v>33499</c:v>
                </c:pt>
                <c:pt idx="4884">
                  <c:v>33500</c:v>
                </c:pt>
                <c:pt idx="4885">
                  <c:v>33501</c:v>
                </c:pt>
                <c:pt idx="4886">
                  <c:v>33502</c:v>
                </c:pt>
                <c:pt idx="4887">
                  <c:v>33503</c:v>
                </c:pt>
                <c:pt idx="4888">
                  <c:v>33504</c:v>
                </c:pt>
                <c:pt idx="4889">
                  <c:v>33505</c:v>
                </c:pt>
                <c:pt idx="4890">
                  <c:v>33506</c:v>
                </c:pt>
                <c:pt idx="4891">
                  <c:v>33507</c:v>
                </c:pt>
                <c:pt idx="4892">
                  <c:v>33508</c:v>
                </c:pt>
                <c:pt idx="4893">
                  <c:v>33509</c:v>
                </c:pt>
                <c:pt idx="4894">
                  <c:v>33510</c:v>
                </c:pt>
                <c:pt idx="4895">
                  <c:v>33511</c:v>
                </c:pt>
                <c:pt idx="4896">
                  <c:v>33725</c:v>
                </c:pt>
                <c:pt idx="4897">
                  <c:v>33726</c:v>
                </c:pt>
                <c:pt idx="4898">
                  <c:v>33727</c:v>
                </c:pt>
                <c:pt idx="4899">
                  <c:v>33728</c:v>
                </c:pt>
                <c:pt idx="4900">
                  <c:v>33729</c:v>
                </c:pt>
                <c:pt idx="4901">
                  <c:v>33730</c:v>
                </c:pt>
                <c:pt idx="4902">
                  <c:v>33731</c:v>
                </c:pt>
                <c:pt idx="4903">
                  <c:v>33732</c:v>
                </c:pt>
                <c:pt idx="4904">
                  <c:v>33733</c:v>
                </c:pt>
                <c:pt idx="4905">
                  <c:v>33734</c:v>
                </c:pt>
                <c:pt idx="4906">
                  <c:v>33735</c:v>
                </c:pt>
                <c:pt idx="4907">
                  <c:v>33736</c:v>
                </c:pt>
                <c:pt idx="4908">
                  <c:v>33737</c:v>
                </c:pt>
                <c:pt idx="4909">
                  <c:v>33738</c:v>
                </c:pt>
                <c:pt idx="4910">
                  <c:v>33739</c:v>
                </c:pt>
                <c:pt idx="4911">
                  <c:v>33740</c:v>
                </c:pt>
                <c:pt idx="4912">
                  <c:v>33741</c:v>
                </c:pt>
                <c:pt idx="4913">
                  <c:v>33742</c:v>
                </c:pt>
                <c:pt idx="4914">
                  <c:v>33743</c:v>
                </c:pt>
                <c:pt idx="4915">
                  <c:v>33744</c:v>
                </c:pt>
                <c:pt idx="4916">
                  <c:v>33745</c:v>
                </c:pt>
                <c:pt idx="4917">
                  <c:v>33746</c:v>
                </c:pt>
                <c:pt idx="4918">
                  <c:v>33747</c:v>
                </c:pt>
                <c:pt idx="4919">
                  <c:v>33748</c:v>
                </c:pt>
                <c:pt idx="4920">
                  <c:v>33749</c:v>
                </c:pt>
                <c:pt idx="4921">
                  <c:v>33750</c:v>
                </c:pt>
                <c:pt idx="4922">
                  <c:v>33751</c:v>
                </c:pt>
                <c:pt idx="4923">
                  <c:v>33752</c:v>
                </c:pt>
                <c:pt idx="4924">
                  <c:v>33753</c:v>
                </c:pt>
                <c:pt idx="4925">
                  <c:v>33754</c:v>
                </c:pt>
                <c:pt idx="4926">
                  <c:v>33755</c:v>
                </c:pt>
                <c:pt idx="4927">
                  <c:v>33756</c:v>
                </c:pt>
                <c:pt idx="4928">
                  <c:v>33757</c:v>
                </c:pt>
                <c:pt idx="4929">
                  <c:v>33758</c:v>
                </c:pt>
                <c:pt idx="4930">
                  <c:v>33759</c:v>
                </c:pt>
                <c:pt idx="4931">
                  <c:v>33760</c:v>
                </c:pt>
                <c:pt idx="4932">
                  <c:v>33761</c:v>
                </c:pt>
                <c:pt idx="4933">
                  <c:v>33762</c:v>
                </c:pt>
                <c:pt idx="4934">
                  <c:v>33763</c:v>
                </c:pt>
                <c:pt idx="4935">
                  <c:v>33764</c:v>
                </c:pt>
                <c:pt idx="4936">
                  <c:v>33765</c:v>
                </c:pt>
                <c:pt idx="4937">
                  <c:v>33766</c:v>
                </c:pt>
                <c:pt idx="4938">
                  <c:v>33767</c:v>
                </c:pt>
                <c:pt idx="4939">
                  <c:v>33768</c:v>
                </c:pt>
                <c:pt idx="4940">
                  <c:v>33769</c:v>
                </c:pt>
                <c:pt idx="4941">
                  <c:v>33770</c:v>
                </c:pt>
                <c:pt idx="4942">
                  <c:v>33771</c:v>
                </c:pt>
                <c:pt idx="4943">
                  <c:v>33772</c:v>
                </c:pt>
                <c:pt idx="4944">
                  <c:v>33773</c:v>
                </c:pt>
                <c:pt idx="4945">
                  <c:v>33774</c:v>
                </c:pt>
                <c:pt idx="4946">
                  <c:v>33775</c:v>
                </c:pt>
                <c:pt idx="4947">
                  <c:v>33776</c:v>
                </c:pt>
                <c:pt idx="4948">
                  <c:v>33777</c:v>
                </c:pt>
                <c:pt idx="4949">
                  <c:v>33778</c:v>
                </c:pt>
                <c:pt idx="4950">
                  <c:v>33779</c:v>
                </c:pt>
                <c:pt idx="4951">
                  <c:v>33780</c:v>
                </c:pt>
                <c:pt idx="4952">
                  <c:v>33781</c:v>
                </c:pt>
                <c:pt idx="4953">
                  <c:v>33782</c:v>
                </c:pt>
                <c:pt idx="4954">
                  <c:v>33783</c:v>
                </c:pt>
                <c:pt idx="4955">
                  <c:v>33784</c:v>
                </c:pt>
                <c:pt idx="4956">
                  <c:v>33785</c:v>
                </c:pt>
                <c:pt idx="4957">
                  <c:v>33786</c:v>
                </c:pt>
                <c:pt idx="4958">
                  <c:v>33787</c:v>
                </c:pt>
                <c:pt idx="4959">
                  <c:v>33788</c:v>
                </c:pt>
                <c:pt idx="4960">
                  <c:v>33789</c:v>
                </c:pt>
                <c:pt idx="4961">
                  <c:v>33790</c:v>
                </c:pt>
                <c:pt idx="4962">
                  <c:v>33791</c:v>
                </c:pt>
                <c:pt idx="4963">
                  <c:v>33792</c:v>
                </c:pt>
                <c:pt idx="4964">
                  <c:v>33793</c:v>
                </c:pt>
                <c:pt idx="4965">
                  <c:v>33794</c:v>
                </c:pt>
                <c:pt idx="4966">
                  <c:v>33795</c:v>
                </c:pt>
                <c:pt idx="4967">
                  <c:v>33796</c:v>
                </c:pt>
                <c:pt idx="4968">
                  <c:v>33797</c:v>
                </c:pt>
                <c:pt idx="4969">
                  <c:v>33798</c:v>
                </c:pt>
                <c:pt idx="4970">
                  <c:v>33799</c:v>
                </c:pt>
                <c:pt idx="4971">
                  <c:v>33800</c:v>
                </c:pt>
                <c:pt idx="4972">
                  <c:v>33801</c:v>
                </c:pt>
                <c:pt idx="4973">
                  <c:v>33802</c:v>
                </c:pt>
                <c:pt idx="4974">
                  <c:v>33803</c:v>
                </c:pt>
                <c:pt idx="4975">
                  <c:v>33804</c:v>
                </c:pt>
                <c:pt idx="4976">
                  <c:v>33805</c:v>
                </c:pt>
                <c:pt idx="4977">
                  <c:v>33806</c:v>
                </c:pt>
                <c:pt idx="4978">
                  <c:v>33807</c:v>
                </c:pt>
                <c:pt idx="4979">
                  <c:v>33808</c:v>
                </c:pt>
                <c:pt idx="4980">
                  <c:v>33809</c:v>
                </c:pt>
                <c:pt idx="4981">
                  <c:v>33810</c:v>
                </c:pt>
                <c:pt idx="4982">
                  <c:v>33811</c:v>
                </c:pt>
                <c:pt idx="4983">
                  <c:v>33812</c:v>
                </c:pt>
                <c:pt idx="4984">
                  <c:v>33813</c:v>
                </c:pt>
                <c:pt idx="4985">
                  <c:v>33814</c:v>
                </c:pt>
                <c:pt idx="4986">
                  <c:v>33815</c:v>
                </c:pt>
                <c:pt idx="4987">
                  <c:v>33816</c:v>
                </c:pt>
                <c:pt idx="4988">
                  <c:v>33817</c:v>
                </c:pt>
                <c:pt idx="4989">
                  <c:v>33818</c:v>
                </c:pt>
                <c:pt idx="4990">
                  <c:v>33819</c:v>
                </c:pt>
                <c:pt idx="4991">
                  <c:v>33820</c:v>
                </c:pt>
                <c:pt idx="4992">
                  <c:v>33821</c:v>
                </c:pt>
                <c:pt idx="4993">
                  <c:v>33822</c:v>
                </c:pt>
                <c:pt idx="4994">
                  <c:v>33823</c:v>
                </c:pt>
                <c:pt idx="4995">
                  <c:v>33824</c:v>
                </c:pt>
                <c:pt idx="4996">
                  <c:v>33825</c:v>
                </c:pt>
                <c:pt idx="4997">
                  <c:v>33826</c:v>
                </c:pt>
                <c:pt idx="4998">
                  <c:v>33827</c:v>
                </c:pt>
                <c:pt idx="4999">
                  <c:v>33828</c:v>
                </c:pt>
                <c:pt idx="5000">
                  <c:v>33829</c:v>
                </c:pt>
                <c:pt idx="5001">
                  <c:v>33830</c:v>
                </c:pt>
                <c:pt idx="5002">
                  <c:v>33831</c:v>
                </c:pt>
                <c:pt idx="5003">
                  <c:v>33832</c:v>
                </c:pt>
                <c:pt idx="5004">
                  <c:v>33833</c:v>
                </c:pt>
                <c:pt idx="5005">
                  <c:v>33834</c:v>
                </c:pt>
                <c:pt idx="5006">
                  <c:v>33835</c:v>
                </c:pt>
                <c:pt idx="5007">
                  <c:v>33836</c:v>
                </c:pt>
                <c:pt idx="5008">
                  <c:v>33837</c:v>
                </c:pt>
                <c:pt idx="5009">
                  <c:v>33838</c:v>
                </c:pt>
                <c:pt idx="5010">
                  <c:v>33839</c:v>
                </c:pt>
                <c:pt idx="5011">
                  <c:v>33840</c:v>
                </c:pt>
                <c:pt idx="5012">
                  <c:v>33841</c:v>
                </c:pt>
                <c:pt idx="5013">
                  <c:v>33842</c:v>
                </c:pt>
                <c:pt idx="5014">
                  <c:v>33843</c:v>
                </c:pt>
                <c:pt idx="5015">
                  <c:v>33844</c:v>
                </c:pt>
                <c:pt idx="5016">
                  <c:v>33845</c:v>
                </c:pt>
                <c:pt idx="5017">
                  <c:v>33846</c:v>
                </c:pt>
                <c:pt idx="5018">
                  <c:v>33847</c:v>
                </c:pt>
                <c:pt idx="5019">
                  <c:v>33848</c:v>
                </c:pt>
                <c:pt idx="5020">
                  <c:v>33849</c:v>
                </c:pt>
                <c:pt idx="5021">
                  <c:v>33850</c:v>
                </c:pt>
                <c:pt idx="5022">
                  <c:v>33851</c:v>
                </c:pt>
                <c:pt idx="5023">
                  <c:v>33852</c:v>
                </c:pt>
                <c:pt idx="5024">
                  <c:v>33853</c:v>
                </c:pt>
                <c:pt idx="5025">
                  <c:v>33854</c:v>
                </c:pt>
                <c:pt idx="5026">
                  <c:v>33855</c:v>
                </c:pt>
                <c:pt idx="5027">
                  <c:v>33856</c:v>
                </c:pt>
                <c:pt idx="5028">
                  <c:v>33857</c:v>
                </c:pt>
                <c:pt idx="5029">
                  <c:v>33858</c:v>
                </c:pt>
                <c:pt idx="5030">
                  <c:v>33859</c:v>
                </c:pt>
                <c:pt idx="5031">
                  <c:v>33860</c:v>
                </c:pt>
                <c:pt idx="5032">
                  <c:v>33861</c:v>
                </c:pt>
                <c:pt idx="5033">
                  <c:v>33862</c:v>
                </c:pt>
                <c:pt idx="5034">
                  <c:v>33863</c:v>
                </c:pt>
                <c:pt idx="5035">
                  <c:v>33864</c:v>
                </c:pt>
                <c:pt idx="5036">
                  <c:v>33865</c:v>
                </c:pt>
                <c:pt idx="5037">
                  <c:v>33866</c:v>
                </c:pt>
                <c:pt idx="5038">
                  <c:v>33867</c:v>
                </c:pt>
                <c:pt idx="5039">
                  <c:v>33868</c:v>
                </c:pt>
                <c:pt idx="5040">
                  <c:v>33869</c:v>
                </c:pt>
                <c:pt idx="5041">
                  <c:v>33870</c:v>
                </c:pt>
                <c:pt idx="5042">
                  <c:v>33871</c:v>
                </c:pt>
                <c:pt idx="5043">
                  <c:v>33872</c:v>
                </c:pt>
                <c:pt idx="5044">
                  <c:v>33873</c:v>
                </c:pt>
                <c:pt idx="5045">
                  <c:v>33874</c:v>
                </c:pt>
                <c:pt idx="5046">
                  <c:v>33875</c:v>
                </c:pt>
                <c:pt idx="5047">
                  <c:v>33876</c:v>
                </c:pt>
                <c:pt idx="5048">
                  <c:v>33877</c:v>
                </c:pt>
                <c:pt idx="5049">
                  <c:v>34090</c:v>
                </c:pt>
                <c:pt idx="5050">
                  <c:v>34091</c:v>
                </c:pt>
                <c:pt idx="5051">
                  <c:v>34092</c:v>
                </c:pt>
                <c:pt idx="5052">
                  <c:v>34093</c:v>
                </c:pt>
                <c:pt idx="5053">
                  <c:v>34094</c:v>
                </c:pt>
                <c:pt idx="5054">
                  <c:v>34095</c:v>
                </c:pt>
                <c:pt idx="5055">
                  <c:v>34096</c:v>
                </c:pt>
                <c:pt idx="5056">
                  <c:v>34097</c:v>
                </c:pt>
                <c:pt idx="5057">
                  <c:v>34098</c:v>
                </c:pt>
                <c:pt idx="5058">
                  <c:v>34099</c:v>
                </c:pt>
                <c:pt idx="5059">
                  <c:v>34100</c:v>
                </c:pt>
                <c:pt idx="5060">
                  <c:v>34101</c:v>
                </c:pt>
                <c:pt idx="5061">
                  <c:v>34102</c:v>
                </c:pt>
                <c:pt idx="5062">
                  <c:v>34103</c:v>
                </c:pt>
                <c:pt idx="5063">
                  <c:v>34104</c:v>
                </c:pt>
                <c:pt idx="5064">
                  <c:v>34105</c:v>
                </c:pt>
                <c:pt idx="5065">
                  <c:v>34106</c:v>
                </c:pt>
                <c:pt idx="5066">
                  <c:v>34107</c:v>
                </c:pt>
                <c:pt idx="5067">
                  <c:v>34108</c:v>
                </c:pt>
                <c:pt idx="5068">
                  <c:v>34109</c:v>
                </c:pt>
                <c:pt idx="5069">
                  <c:v>34110</c:v>
                </c:pt>
                <c:pt idx="5070">
                  <c:v>34111</c:v>
                </c:pt>
                <c:pt idx="5071">
                  <c:v>34112</c:v>
                </c:pt>
                <c:pt idx="5072">
                  <c:v>34113</c:v>
                </c:pt>
                <c:pt idx="5073">
                  <c:v>34114</c:v>
                </c:pt>
                <c:pt idx="5074">
                  <c:v>34115</c:v>
                </c:pt>
                <c:pt idx="5075">
                  <c:v>34116</c:v>
                </c:pt>
                <c:pt idx="5076">
                  <c:v>34117</c:v>
                </c:pt>
                <c:pt idx="5077">
                  <c:v>34118</c:v>
                </c:pt>
                <c:pt idx="5078">
                  <c:v>34119</c:v>
                </c:pt>
                <c:pt idx="5079">
                  <c:v>34120</c:v>
                </c:pt>
                <c:pt idx="5080">
                  <c:v>34121</c:v>
                </c:pt>
                <c:pt idx="5081">
                  <c:v>34122</c:v>
                </c:pt>
                <c:pt idx="5082">
                  <c:v>34123</c:v>
                </c:pt>
                <c:pt idx="5083">
                  <c:v>34124</c:v>
                </c:pt>
                <c:pt idx="5084">
                  <c:v>34125</c:v>
                </c:pt>
                <c:pt idx="5085">
                  <c:v>34126</c:v>
                </c:pt>
                <c:pt idx="5086">
                  <c:v>34127</c:v>
                </c:pt>
                <c:pt idx="5087">
                  <c:v>34128</c:v>
                </c:pt>
                <c:pt idx="5088">
                  <c:v>34129</c:v>
                </c:pt>
                <c:pt idx="5089">
                  <c:v>34130</c:v>
                </c:pt>
                <c:pt idx="5090">
                  <c:v>34131</c:v>
                </c:pt>
                <c:pt idx="5091">
                  <c:v>34132</c:v>
                </c:pt>
                <c:pt idx="5092">
                  <c:v>34133</c:v>
                </c:pt>
                <c:pt idx="5093">
                  <c:v>34134</c:v>
                </c:pt>
                <c:pt idx="5094">
                  <c:v>34135</c:v>
                </c:pt>
                <c:pt idx="5095">
                  <c:v>34136</c:v>
                </c:pt>
                <c:pt idx="5096">
                  <c:v>34137</c:v>
                </c:pt>
                <c:pt idx="5097">
                  <c:v>34138</c:v>
                </c:pt>
                <c:pt idx="5098">
                  <c:v>34139</c:v>
                </c:pt>
                <c:pt idx="5099">
                  <c:v>34140</c:v>
                </c:pt>
                <c:pt idx="5100">
                  <c:v>34141</c:v>
                </c:pt>
                <c:pt idx="5101">
                  <c:v>34142</c:v>
                </c:pt>
                <c:pt idx="5102">
                  <c:v>34143</c:v>
                </c:pt>
                <c:pt idx="5103">
                  <c:v>34144</c:v>
                </c:pt>
                <c:pt idx="5104">
                  <c:v>34145</c:v>
                </c:pt>
                <c:pt idx="5105">
                  <c:v>34146</c:v>
                </c:pt>
                <c:pt idx="5106">
                  <c:v>34147</c:v>
                </c:pt>
                <c:pt idx="5107">
                  <c:v>34148</c:v>
                </c:pt>
                <c:pt idx="5108">
                  <c:v>34149</c:v>
                </c:pt>
                <c:pt idx="5109">
                  <c:v>34150</c:v>
                </c:pt>
                <c:pt idx="5110">
                  <c:v>34151</c:v>
                </c:pt>
                <c:pt idx="5111">
                  <c:v>34152</c:v>
                </c:pt>
                <c:pt idx="5112">
                  <c:v>34153</c:v>
                </c:pt>
                <c:pt idx="5113">
                  <c:v>34154</c:v>
                </c:pt>
                <c:pt idx="5114">
                  <c:v>34155</c:v>
                </c:pt>
                <c:pt idx="5115">
                  <c:v>34156</c:v>
                </c:pt>
                <c:pt idx="5116">
                  <c:v>34157</c:v>
                </c:pt>
                <c:pt idx="5117">
                  <c:v>34158</c:v>
                </c:pt>
                <c:pt idx="5118">
                  <c:v>34159</c:v>
                </c:pt>
                <c:pt idx="5119">
                  <c:v>34160</c:v>
                </c:pt>
                <c:pt idx="5120">
                  <c:v>34161</c:v>
                </c:pt>
                <c:pt idx="5121">
                  <c:v>34162</c:v>
                </c:pt>
                <c:pt idx="5122">
                  <c:v>34163</c:v>
                </c:pt>
                <c:pt idx="5123">
                  <c:v>34164</c:v>
                </c:pt>
                <c:pt idx="5124">
                  <c:v>34165</c:v>
                </c:pt>
                <c:pt idx="5125">
                  <c:v>34166</c:v>
                </c:pt>
                <c:pt idx="5126">
                  <c:v>34167</c:v>
                </c:pt>
                <c:pt idx="5127">
                  <c:v>34168</c:v>
                </c:pt>
                <c:pt idx="5128">
                  <c:v>34169</c:v>
                </c:pt>
                <c:pt idx="5129">
                  <c:v>34170</c:v>
                </c:pt>
                <c:pt idx="5130">
                  <c:v>34171</c:v>
                </c:pt>
                <c:pt idx="5131">
                  <c:v>34172</c:v>
                </c:pt>
                <c:pt idx="5132">
                  <c:v>34173</c:v>
                </c:pt>
                <c:pt idx="5133">
                  <c:v>34174</c:v>
                </c:pt>
                <c:pt idx="5134">
                  <c:v>34175</c:v>
                </c:pt>
                <c:pt idx="5135">
                  <c:v>34176</c:v>
                </c:pt>
                <c:pt idx="5136">
                  <c:v>34177</c:v>
                </c:pt>
                <c:pt idx="5137">
                  <c:v>34178</c:v>
                </c:pt>
                <c:pt idx="5138">
                  <c:v>34179</c:v>
                </c:pt>
                <c:pt idx="5139">
                  <c:v>34180</c:v>
                </c:pt>
                <c:pt idx="5140">
                  <c:v>34181</c:v>
                </c:pt>
                <c:pt idx="5141">
                  <c:v>34182</c:v>
                </c:pt>
                <c:pt idx="5142">
                  <c:v>34183</c:v>
                </c:pt>
                <c:pt idx="5143">
                  <c:v>34184</c:v>
                </c:pt>
                <c:pt idx="5144">
                  <c:v>34185</c:v>
                </c:pt>
                <c:pt idx="5145">
                  <c:v>34186</c:v>
                </c:pt>
                <c:pt idx="5146">
                  <c:v>34187</c:v>
                </c:pt>
                <c:pt idx="5147">
                  <c:v>34188</c:v>
                </c:pt>
                <c:pt idx="5148">
                  <c:v>34189</c:v>
                </c:pt>
                <c:pt idx="5149">
                  <c:v>34190</c:v>
                </c:pt>
                <c:pt idx="5150">
                  <c:v>34191</c:v>
                </c:pt>
                <c:pt idx="5151">
                  <c:v>34192</c:v>
                </c:pt>
                <c:pt idx="5152">
                  <c:v>34193</c:v>
                </c:pt>
                <c:pt idx="5153">
                  <c:v>34194</c:v>
                </c:pt>
                <c:pt idx="5154">
                  <c:v>34195</c:v>
                </c:pt>
                <c:pt idx="5155">
                  <c:v>34196</c:v>
                </c:pt>
                <c:pt idx="5156">
                  <c:v>34197</c:v>
                </c:pt>
                <c:pt idx="5157">
                  <c:v>34198</c:v>
                </c:pt>
                <c:pt idx="5158">
                  <c:v>34199</c:v>
                </c:pt>
                <c:pt idx="5159">
                  <c:v>34200</c:v>
                </c:pt>
                <c:pt idx="5160">
                  <c:v>34201</c:v>
                </c:pt>
                <c:pt idx="5161">
                  <c:v>34202</c:v>
                </c:pt>
                <c:pt idx="5162">
                  <c:v>34203</c:v>
                </c:pt>
                <c:pt idx="5163">
                  <c:v>34204</c:v>
                </c:pt>
                <c:pt idx="5164">
                  <c:v>34205</c:v>
                </c:pt>
                <c:pt idx="5165">
                  <c:v>34206</c:v>
                </c:pt>
                <c:pt idx="5166">
                  <c:v>34207</c:v>
                </c:pt>
                <c:pt idx="5167">
                  <c:v>34208</c:v>
                </c:pt>
                <c:pt idx="5168">
                  <c:v>34209</c:v>
                </c:pt>
                <c:pt idx="5169">
                  <c:v>34210</c:v>
                </c:pt>
                <c:pt idx="5170">
                  <c:v>34211</c:v>
                </c:pt>
                <c:pt idx="5171">
                  <c:v>34212</c:v>
                </c:pt>
                <c:pt idx="5172">
                  <c:v>34213</c:v>
                </c:pt>
                <c:pt idx="5173">
                  <c:v>34214</c:v>
                </c:pt>
                <c:pt idx="5174">
                  <c:v>34215</c:v>
                </c:pt>
                <c:pt idx="5175">
                  <c:v>34216</c:v>
                </c:pt>
                <c:pt idx="5176">
                  <c:v>34217</c:v>
                </c:pt>
                <c:pt idx="5177">
                  <c:v>34218</c:v>
                </c:pt>
                <c:pt idx="5178">
                  <c:v>34219</c:v>
                </c:pt>
                <c:pt idx="5179">
                  <c:v>34220</c:v>
                </c:pt>
                <c:pt idx="5180">
                  <c:v>34221</c:v>
                </c:pt>
                <c:pt idx="5181">
                  <c:v>34222</c:v>
                </c:pt>
                <c:pt idx="5182">
                  <c:v>34223</c:v>
                </c:pt>
                <c:pt idx="5183">
                  <c:v>34224</c:v>
                </c:pt>
                <c:pt idx="5184">
                  <c:v>34225</c:v>
                </c:pt>
                <c:pt idx="5185">
                  <c:v>34226</c:v>
                </c:pt>
                <c:pt idx="5186">
                  <c:v>34227</c:v>
                </c:pt>
                <c:pt idx="5187">
                  <c:v>34228</c:v>
                </c:pt>
                <c:pt idx="5188">
                  <c:v>34229</c:v>
                </c:pt>
                <c:pt idx="5189">
                  <c:v>34230</c:v>
                </c:pt>
                <c:pt idx="5190">
                  <c:v>34231</c:v>
                </c:pt>
                <c:pt idx="5191">
                  <c:v>34232</c:v>
                </c:pt>
                <c:pt idx="5192">
                  <c:v>34233</c:v>
                </c:pt>
                <c:pt idx="5193">
                  <c:v>34234</c:v>
                </c:pt>
                <c:pt idx="5194">
                  <c:v>34235</c:v>
                </c:pt>
                <c:pt idx="5195">
                  <c:v>34236</c:v>
                </c:pt>
                <c:pt idx="5196">
                  <c:v>34237</c:v>
                </c:pt>
                <c:pt idx="5197">
                  <c:v>34238</c:v>
                </c:pt>
                <c:pt idx="5198">
                  <c:v>34239</c:v>
                </c:pt>
                <c:pt idx="5199">
                  <c:v>34240</c:v>
                </c:pt>
                <c:pt idx="5200">
                  <c:v>34241</c:v>
                </c:pt>
                <c:pt idx="5201">
                  <c:v>34242</c:v>
                </c:pt>
                <c:pt idx="5202">
                  <c:v>34455</c:v>
                </c:pt>
                <c:pt idx="5203">
                  <c:v>34456</c:v>
                </c:pt>
                <c:pt idx="5204">
                  <c:v>34457</c:v>
                </c:pt>
                <c:pt idx="5205">
                  <c:v>34458</c:v>
                </c:pt>
                <c:pt idx="5206">
                  <c:v>34459</c:v>
                </c:pt>
                <c:pt idx="5207">
                  <c:v>34460</c:v>
                </c:pt>
                <c:pt idx="5208">
                  <c:v>34461</c:v>
                </c:pt>
                <c:pt idx="5209">
                  <c:v>34462</c:v>
                </c:pt>
                <c:pt idx="5210">
                  <c:v>34463</c:v>
                </c:pt>
                <c:pt idx="5211">
                  <c:v>34464</c:v>
                </c:pt>
                <c:pt idx="5212">
                  <c:v>34465</c:v>
                </c:pt>
                <c:pt idx="5213">
                  <c:v>34466</c:v>
                </c:pt>
                <c:pt idx="5214">
                  <c:v>34467</c:v>
                </c:pt>
                <c:pt idx="5215">
                  <c:v>34468</c:v>
                </c:pt>
                <c:pt idx="5216">
                  <c:v>34469</c:v>
                </c:pt>
                <c:pt idx="5217">
                  <c:v>34470</c:v>
                </c:pt>
                <c:pt idx="5218">
                  <c:v>34471</c:v>
                </c:pt>
                <c:pt idx="5219">
                  <c:v>34472</c:v>
                </c:pt>
                <c:pt idx="5220">
                  <c:v>34473</c:v>
                </c:pt>
                <c:pt idx="5221">
                  <c:v>34474</c:v>
                </c:pt>
                <c:pt idx="5222">
                  <c:v>34475</c:v>
                </c:pt>
                <c:pt idx="5223">
                  <c:v>34476</c:v>
                </c:pt>
                <c:pt idx="5224">
                  <c:v>34477</c:v>
                </c:pt>
                <c:pt idx="5225">
                  <c:v>34478</c:v>
                </c:pt>
                <c:pt idx="5226">
                  <c:v>34479</c:v>
                </c:pt>
                <c:pt idx="5227">
                  <c:v>34480</c:v>
                </c:pt>
                <c:pt idx="5228">
                  <c:v>34481</c:v>
                </c:pt>
                <c:pt idx="5229">
                  <c:v>34482</c:v>
                </c:pt>
                <c:pt idx="5230">
                  <c:v>34483</c:v>
                </c:pt>
                <c:pt idx="5231">
                  <c:v>34484</c:v>
                </c:pt>
                <c:pt idx="5232">
                  <c:v>34485</c:v>
                </c:pt>
                <c:pt idx="5233">
                  <c:v>34486</c:v>
                </c:pt>
                <c:pt idx="5234">
                  <c:v>34487</c:v>
                </c:pt>
                <c:pt idx="5235">
                  <c:v>34488</c:v>
                </c:pt>
                <c:pt idx="5236">
                  <c:v>34489</c:v>
                </c:pt>
                <c:pt idx="5237">
                  <c:v>34490</c:v>
                </c:pt>
                <c:pt idx="5238">
                  <c:v>34491</c:v>
                </c:pt>
                <c:pt idx="5239">
                  <c:v>34492</c:v>
                </c:pt>
                <c:pt idx="5240">
                  <c:v>34493</c:v>
                </c:pt>
                <c:pt idx="5241">
                  <c:v>34494</c:v>
                </c:pt>
                <c:pt idx="5242">
                  <c:v>34495</c:v>
                </c:pt>
                <c:pt idx="5243">
                  <c:v>34496</c:v>
                </c:pt>
                <c:pt idx="5244">
                  <c:v>34497</c:v>
                </c:pt>
                <c:pt idx="5245">
                  <c:v>34498</c:v>
                </c:pt>
                <c:pt idx="5246">
                  <c:v>34499</c:v>
                </c:pt>
                <c:pt idx="5247">
                  <c:v>34500</c:v>
                </c:pt>
                <c:pt idx="5248">
                  <c:v>34501</c:v>
                </c:pt>
                <c:pt idx="5249">
                  <c:v>34502</c:v>
                </c:pt>
                <c:pt idx="5250">
                  <c:v>34503</c:v>
                </c:pt>
                <c:pt idx="5251">
                  <c:v>34504</c:v>
                </c:pt>
                <c:pt idx="5252">
                  <c:v>34505</c:v>
                </c:pt>
                <c:pt idx="5253">
                  <c:v>34506</c:v>
                </c:pt>
                <c:pt idx="5254">
                  <c:v>34507</c:v>
                </c:pt>
                <c:pt idx="5255">
                  <c:v>34508</c:v>
                </c:pt>
                <c:pt idx="5256">
                  <c:v>34509</c:v>
                </c:pt>
                <c:pt idx="5257">
                  <c:v>34510</c:v>
                </c:pt>
                <c:pt idx="5258">
                  <c:v>34511</c:v>
                </c:pt>
                <c:pt idx="5259">
                  <c:v>34512</c:v>
                </c:pt>
                <c:pt idx="5260">
                  <c:v>34513</c:v>
                </c:pt>
                <c:pt idx="5261">
                  <c:v>34514</c:v>
                </c:pt>
                <c:pt idx="5262">
                  <c:v>34515</c:v>
                </c:pt>
                <c:pt idx="5263">
                  <c:v>34516</c:v>
                </c:pt>
                <c:pt idx="5264">
                  <c:v>34517</c:v>
                </c:pt>
                <c:pt idx="5265">
                  <c:v>34518</c:v>
                </c:pt>
                <c:pt idx="5266">
                  <c:v>34519</c:v>
                </c:pt>
                <c:pt idx="5267">
                  <c:v>34520</c:v>
                </c:pt>
                <c:pt idx="5268">
                  <c:v>34521</c:v>
                </c:pt>
                <c:pt idx="5269">
                  <c:v>34522</c:v>
                </c:pt>
                <c:pt idx="5270">
                  <c:v>34523</c:v>
                </c:pt>
                <c:pt idx="5271">
                  <c:v>34524</c:v>
                </c:pt>
                <c:pt idx="5272">
                  <c:v>34525</c:v>
                </c:pt>
                <c:pt idx="5273">
                  <c:v>34526</c:v>
                </c:pt>
                <c:pt idx="5274">
                  <c:v>34527</c:v>
                </c:pt>
                <c:pt idx="5275">
                  <c:v>34528</c:v>
                </c:pt>
                <c:pt idx="5276">
                  <c:v>34529</c:v>
                </c:pt>
                <c:pt idx="5277">
                  <c:v>34530</c:v>
                </c:pt>
                <c:pt idx="5278">
                  <c:v>34531</c:v>
                </c:pt>
                <c:pt idx="5279">
                  <c:v>34532</c:v>
                </c:pt>
                <c:pt idx="5280">
                  <c:v>34533</c:v>
                </c:pt>
                <c:pt idx="5281">
                  <c:v>34534</c:v>
                </c:pt>
                <c:pt idx="5282">
                  <c:v>34535</c:v>
                </c:pt>
                <c:pt idx="5283">
                  <c:v>34536</c:v>
                </c:pt>
                <c:pt idx="5284">
                  <c:v>34537</c:v>
                </c:pt>
                <c:pt idx="5285">
                  <c:v>34538</c:v>
                </c:pt>
                <c:pt idx="5286">
                  <c:v>34539</c:v>
                </c:pt>
                <c:pt idx="5287">
                  <c:v>34540</c:v>
                </c:pt>
                <c:pt idx="5288">
                  <c:v>34541</c:v>
                </c:pt>
                <c:pt idx="5289">
                  <c:v>34542</c:v>
                </c:pt>
                <c:pt idx="5290">
                  <c:v>34543</c:v>
                </c:pt>
                <c:pt idx="5291">
                  <c:v>34544</c:v>
                </c:pt>
                <c:pt idx="5292">
                  <c:v>34545</c:v>
                </c:pt>
                <c:pt idx="5293">
                  <c:v>34546</c:v>
                </c:pt>
                <c:pt idx="5294">
                  <c:v>34547</c:v>
                </c:pt>
                <c:pt idx="5295">
                  <c:v>34548</c:v>
                </c:pt>
                <c:pt idx="5296">
                  <c:v>34549</c:v>
                </c:pt>
                <c:pt idx="5297">
                  <c:v>34550</c:v>
                </c:pt>
                <c:pt idx="5298">
                  <c:v>34551</c:v>
                </c:pt>
                <c:pt idx="5299">
                  <c:v>34552</c:v>
                </c:pt>
                <c:pt idx="5300">
                  <c:v>34553</c:v>
                </c:pt>
                <c:pt idx="5301">
                  <c:v>34554</c:v>
                </c:pt>
                <c:pt idx="5302">
                  <c:v>34555</c:v>
                </c:pt>
                <c:pt idx="5303">
                  <c:v>34556</c:v>
                </c:pt>
                <c:pt idx="5304">
                  <c:v>34557</c:v>
                </c:pt>
                <c:pt idx="5305">
                  <c:v>34558</c:v>
                </c:pt>
                <c:pt idx="5306">
                  <c:v>34559</c:v>
                </c:pt>
                <c:pt idx="5307">
                  <c:v>34560</c:v>
                </c:pt>
                <c:pt idx="5308">
                  <c:v>34561</c:v>
                </c:pt>
                <c:pt idx="5309">
                  <c:v>34562</c:v>
                </c:pt>
                <c:pt idx="5310">
                  <c:v>34563</c:v>
                </c:pt>
                <c:pt idx="5311">
                  <c:v>34564</c:v>
                </c:pt>
                <c:pt idx="5312">
                  <c:v>34565</c:v>
                </c:pt>
                <c:pt idx="5313">
                  <c:v>34566</c:v>
                </c:pt>
                <c:pt idx="5314">
                  <c:v>34567</c:v>
                </c:pt>
                <c:pt idx="5315">
                  <c:v>34568</c:v>
                </c:pt>
                <c:pt idx="5316">
                  <c:v>34569</c:v>
                </c:pt>
                <c:pt idx="5317">
                  <c:v>34570</c:v>
                </c:pt>
                <c:pt idx="5318">
                  <c:v>34571</c:v>
                </c:pt>
                <c:pt idx="5319">
                  <c:v>34572</c:v>
                </c:pt>
                <c:pt idx="5320">
                  <c:v>34573</c:v>
                </c:pt>
                <c:pt idx="5321">
                  <c:v>34574</c:v>
                </c:pt>
                <c:pt idx="5322">
                  <c:v>34575</c:v>
                </c:pt>
                <c:pt idx="5323">
                  <c:v>34576</c:v>
                </c:pt>
                <c:pt idx="5324">
                  <c:v>34577</c:v>
                </c:pt>
                <c:pt idx="5325">
                  <c:v>34578</c:v>
                </c:pt>
                <c:pt idx="5326">
                  <c:v>34579</c:v>
                </c:pt>
                <c:pt idx="5327">
                  <c:v>34580</c:v>
                </c:pt>
                <c:pt idx="5328">
                  <c:v>34581</c:v>
                </c:pt>
                <c:pt idx="5329">
                  <c:v>34582</c:v>
                </c:pt>
                <c:pt idx="5330">
                  <c:v>34583</c:v>
                </c:pt>
                <c:pt idx="5331">
                  <c:v>34584</c:v>
                </c:pt>
                <c:pt idx="5332">
                  <c:v>34585</c:v>
                </c:pt>
                <c:pt idx="5333">
                  <c:v>34586</c:v>
                </c:pt>
                <c:pt idx="5334">
                  <c:v>34587</c:v>
                </c:pt>
                <c:pt idx="5335">
                  <c:v>34588</c:v>
                </c:pt>
                <c:pt idx="5336">
                  <c:v>34589</c:v>
                </c:pt>
                <c:pt idx="5337">
                  <c:v>34590</c:v>
                </c:pt>
                <c:pt idx="5338">
                  <c:v>34591</c:v>
                </c:pt>
                <c:pt idx="5339">
                  <c:v>34592</c:v>
                </c:pt>
                <c:pt idx="5340">
                  <c:v>34593</c:v>
                </c:pt>
                <c:pt idx="5341">
                  <c:v>34594</c:v>
                </c:pt>
                <c:pt idx="5342">
                  <c:v>34595</c:v>
                </c:pt>
                <c:pt idx="5343">
                  <c:v>34596</c:v>
                </c:pt>
                <c:pt idx="5344">
                  <c:v>34597</c:v>
                </c:pt>
                <c:pt idx="5345">
                  <c:v>34598</c:v>
                </c:pt>
                <c:pt idx="5346">
                  <c:v>34599</c:v>
                </c:pt>
                <c:pt idx="5347">
                  <c:v>34600</c:v>
                </c:pt>
                <c:pt idx="5348">
                  <c:v>34601</c:v>
                </c:pt>
                <c:pt idx="5349">
                  <c:v>34602</c:v>
                </c:pt>
                <c:pt idx="5350">
                  <c:v>34603</c:v>
                </c:pt>
                <c:pt idx="5351">
                  <c:v>34604</c:v>
                </c:pt>
                <c:pt idx="5352">
                  <c:v>34605</c:v>
                </c:pt>
                <c:pt idx="5353">
                  <c:v>34606</c:v>
                </c:pt>
                <c:pt idx="5354">
                  <c:v>34607</c:v>
                </c:pt>
                <c:pt idx="5355">
                  <c:v>34820</c:v>
                </c:pt>
                <c:pt idx="5356">
                  <c:v>34821</c:v>
                </c:pt>
                <c:pt idx="5357">
                  <c:v>34822</c:v>
                </c:pt>
                <c:pt idx="5358">
                  <c:v>34823</c:v>
                </c:pt>
                <c:pt idx="5359">
                  <c:v>34824</c:v>
                </c:pt>
                <c:pt idx="5360">
                  <c:v>34825</c:v>
                </c:pt>
                <c:pt idx="5361">
                  <c:v>34826</c:v>
                </c:pt>
                <c:pt idx="5362">
                  <c:v>34827</c:v>
                </c:pt>
                <c:pt idx="5363">
                  <c:v>34828</c:v>
                </c:pt>
                <c:pt idx="5364">
                  <c:v>34829</c:v>
                </c:pt>
                <c:pt idx="5365">
                  <c:v>34830</c:v>
                </c:pt>
                <c:pt idx="5366">
                  <c:v>34831</c:v>
                </c:pt>
                <c:pt idx="5367">
                  <c:v>34832</c:v>
                </c:pt>
                <c:pt idx="5368">
                  <c:v>34833</c:v>
                </c:pt>
                <c:pt idx="5369">
                  <c:v>34834</c:v>
                </c:pt>
                <c:pt idx="5370">
                  <c:v>34835</c:v>
                </c:pt>
                <c:pt idx="5371">
                  <c:v>34836</c:v>
                </c:pt>
                <c:pt idx="5372">
                  <c:v>34837</c:v>
                </c:pt>
                <c:pt idx="5373">
                  <c:v>34838</c:v>
                </c:pt>
                <c:pt idx="5374">
                  <c:v>34839</c:v>
                </c:pt>
                <c:pt idx="5375">
                  <c:v>34840</c:v>
                </c:pt>
                <c:pt idx="5376">
                  <c:v>34841</c:v>
                </c:pt>
                <c:pt idx="5377">
                  <c:v>34842</c:v>
                </c:pt>
                <c:pt idx="5378">
                  <c:v>34843</c:v>
                </c:pt>
                <c:pt idx="5379">
                  <c:v>34844</c:v>
                </c:pt>
                <c:pt idx="5380">
                  <c:v>34845</c:v>
                </c:pt>
                <c:pt idx="5381">
                  <c:v>34846</c:v>
                </c:pt>
                <c:pt idx="5382">
                  <c:v>34847</c:v>
                </c:pt>
                <c:pt idx="5383">
                  <c:v>34848</c:v>
                </c:pt>
                <c:pt idx="5384">
                  <c:v>34849</c:v>
                </c:pt>
                <c:pt idx="5385">
                  <c:v>34850</c:v>
                </c:pt>
                <c:pt idx="5386">
                  <c:v>34851</c:v>
                </c:pt>
                <c:pt idx="5387">
                  <c:v>34852</c:v>
                </c:pt>
                <c:pt idx="5388">
                  <c:v>34853</c:v>
                </c:pt>
                <c:pt idx="5389">
                  <c:v>34854</c:v>
                </c:pt>
                <c:pt idx="5390">
                  <c:v>34855</c:v>
                </c:pt>
                <c:pt idx="5391">
                  <c:v>34856</c:v>
                </c:pt>
                <c:pt idx="5392">
                  <c:v>34857</c:v>
                </c:pt>
                <c:pt idx="5393">
                  <c:v>34858</c:v>
                </c:pt>
                <c:pt idx="5394">
                  <c:v>34859</c:v>
                </c:pt>
                <c:pt idx="5395">
                  <c:v>34860</c:v>
                </c:pt>
                <c:pt idx="5396">
                  <c:v>34861</c:v>
                </c:pt>
                <c:pt idx="5397">
                  <c:v>34862</c:v>
                </c:pt>
                <c:pt idx="5398">
                  <c:v>34863</c:v>
                </c:pt>
                <c:pt idx="5399">
                  <c:v>34864</c:v>
                </c:pt>
                <c:pt idx="5400">
                  <c:v>34865</c:v>
                </c:pt>
                <c:pt idx="5401">
                  <c:v>34866</c:v>
                </c:pt>
                <c:pt idx="5402">
                  <c:v>34867</c:v>
                </c:pt>
                <c:pt idx="5403">
                  <c:v>34868</c:v>
                </c:pt>
                <c:pt idx="5404">
                  <c:v>34869</c:v>
                </c:pt>
                <c:pt idx="5405">
                  <c:v>34870</c:v>
                </c:pt>
                <c:pt idx="5406">
                  <c:v>34871</c:v>
                </c:pt>
                <c:pt idx="5407">
                  <c:v>34872</c:v>
                </c:pt>
                <c:pt idx="5408">
                  <c:v>34873</c:v>
                </c:pt>
                <c:pt idx="5409">
                  <c:v>34874</c:v>
                </c:pt>
                <c:pt idx="5410">
                  <c:v>34875</c:v>
                </c:pt>
                <c:pt idx="5411">
                  <c:v>34876</c:v>
                </c:pt>
                <c:pt idx="5412">
                  <c:v>34877</c:v>
                </c:pt>
                <c:pt idx="5413">
                  <c:v>34878</c:v>
                </c:pt>
                <c:pt idx="5414">
                  <c:v>34879</c:v>
                </c:pt>
                <c:pt idx="5415">
                  <c:v>34880</c:v>
                </c:pt>
                <c:pt idx="5416">
                  <c:v>34881</c:v>
                </c:pt>
                <c:pt idx="5417">
                  <c:v>34882</c:v>
                </c:pt>
                <c:pt idx="5418">
                  <c:v>34883</c:v>
                </c:pt>
                <c:pt idx="5419">
                  <c:v>34884</c:v>
                </c:pt>
                <c:pt idx="5420">
                  <c:v>34885</c:v>
                </c:pt>
                <c:pt idx="5421">
                  <c:v>34886</c:v>
                </c:pt>
                <c:pt idx="5422">
                  <c:v>34887</c:v>
                </c:pt>
                <c:pt idx="5423">
                  <c:v>34888</c:v>
                </c:pt>
                <c:pt idx="5424">
                  <c:v>34889</c:v>
                </c:pt>
                <c:pt idx="5425">
                  <c:v>34890</c:v>
                </c:pt>
                <c:pt idx="5426">
                  <c:v>34891</c:v>
                </c:pt>
                <c:pt idx="5427">
                  <c:v>34892</c:v>
                </c:pt>
                <c:pt idx="5428">
                  <c:v>34893</c:v>
                </c:pt>
                <c:pt idx="5429">
                  <c:v>34894</c:v>
                </c:pt>
                <c:pt idx="5430">
                  <c:v>34895</c:v>
                </c:pt>
                <c:pt idx="5431">
                  <c:v>34896</c:v>
                </c:pt>
                <c:pt idx="5432">
                  <c:v>34897</c:v>
                </c:pt>
                <c:pt idx="5433">
                  <c:v>34898</c:v>
                </c:pt>
                <c:pt idx="5434">
                  <c:v>34899</c:v>
                </c:pt>
                <c:pt idx="5435">
                  <c:v>34900</c:v>
                </c:pt>
                <c:pt idx="5436">
                  <c:v>34901</c:v>
                </c:pt>
                <c:pt idx="5437">
                  <c:v>34902</c:v>
                </c:pt>
                <c:pt idx="5438">
                  <c:v>34903</c:v>
                </c:pt>
                <c:pt idx="5439">
                  <c:v>34904</c:v>
                </c:pt>
                <c:pt idx="5440">
                  <c:v>34905</c:v>
                </c:pt>
                <c:pt idx="5441">
                  <c:v>34906</c:v>
                </c:pt>
                <c:pt idx="5442">
                  <c:v>34907</c:v>
                </c:pt>
                <c:pt idx="5443">
                  <c:v>34908</c:v>
                </c:pt>
                <c:pt idx="5444">
                  <c:v>34909</c:v>
                </c:pt>
                <c:pt idx="5445">
                  <c:v>34910</c:v>
                </c:pt>
                <c:pt idx="5446">
                  <c:v>34911</c:v>
                </c:pt>
                <c:pt idx="5447">
                  <c:v>34912</c:v>
                </c:pt>
                <c:pt idx="5448">
                  <c:v>34913</c:v>
                </c:pt>
                <c:pt idx="5449">
                  <c:v>34914</c:v>
                </c:pt>
                <c:pt idx="5450">
                  <c:v>34915</c:v>
                </c:pt>
                <c:pt idx="5451">
                  <c:v>34916</c:v>
                </c:pt>
                <c:pt idx="5452">
                  <c:v>34917</c:v>
                </c:pt>
                <c:pt idx="5453">
                  <c:v>34918</c:v>
                </c:pt>
                <c:pt idx="5454">
                  <c:v>34919</c:v>
                </c:pt>
                <c:pt idx="5455">
                  <c:v>34920</c:v>
                </c:pt>
                <c:pt idx="5456">
                  <c:v>34921</c:v>
                </c:pt>
                <c:pt idx="5457">
                  <c:v>34922</c:v>
                </c:pt>
                <c:pt idx="5458">
                  <c:v>34923</c:v>
                </c:pt>
                <c:pt idx="5459">
                  <c:v>34924</c:v>
                </c:pt>
                <c:pt idx="5460">
                  <c:v>34925</c:v>
                </c:pt>
                <c:pt idx="5461">
                  <c:v>34926</c:v>
                </c:pt>
                <c:pt idx="5462">
                  <c:v>34927</c:v>
                </c:pt>
                <c:pt idx="5463">
                  <c:v>34928</c:v>
                </c:pt>
                <c:pt idx="5464">
                  <c:v>34929</c:v>
                </c:pt>
                <c:pt idx="5465">
                  <c:v>34930</c:v>
                </c:pt>
                <c:pt idx="5466">
                  <c:v>34931</c:v>
                </c:pt>
                <c:pt idx="5467">
                  <c:v>34932</c:v>
                </c:pt>
                <c:pt idx="5468">
                  <c:v>34933</c:v>
                </c:pt>
                <c:pt idx="5469">
                  <c:v>34934</c:v>
                </c:pt>
                <c:pt idx="5470">
                  <c:v>34935</c:v>
                </c:pt>
                <c:pt idx="5471">
                  <c:v>34936</c:v>
                </c:pt>
                <c:pt idx="5472">
                  <c:v>34937</c:v>
                </c:pt>
                <c:pt idx="5473">
                  <c:v>34938</c:v>
                </c:pt>
                <c:pt idx="5474">
                  <c:v>34939</c:v>
                </c:pt>
                <c:pt idx="5475">
                  <c:v>34940</c:v>
                </c:pt>
                <c:pt idx="5476">
                  <c:v>34941</c:v>
                </c:pt>
                <c:pt idx="5477">
                  <c:v>34942</c:v>
                </c:pt>
                <c:pt idx="5478">
                  <c:v>34943</c:v>
                </c:pt>
                <c:pt idx="5479">
                  <c:v>34944</c:v>
                </c:pt>
                <c:pt idx="5480">
                  <c:v>34945</c:v>
                </c:pt>
                <c:pt idx="5481">
                  <c:v>34946</c:v>
                </c:pt>
                <c:pt idx="5482">
                  <c:v>34947</c:v>
                </c:pt>
                <c:pt idx="5483">
                  <c:v>34948</c:v>
                </c:pt>
                <c:pt idx="5484">
                  <c:v>34949</c:v>
                </c:pt>
                <c:pt idx="5485">
                  <c:v>34950</c:v>
                </c:pt>
                <c:pt idx="5486">
                  <c:v>34951</c:v>
                </c:pt>
                <c:pt idx="5487">
                  <c:v>34952</c:v>
                </c:pt>
                <c:pt idx="5488">
                  <c:v>34953</c:v>
                </c:pt>
                <c:pt idx="5489">
                  <c:v>34954</c:v>
                </c:pt>
                <c:pt idx="5490">
                  <c:v>34955</c:v>
                </c:pt>
                <c:pt idx="5491">
                  <c:v>34956</c:v>
                </c:pt>
                <c:pt idx="5492">
                  <c:v>34957</c:v>
                </c:pt>
                <c:pt idx="5493">
                  <c:v>34958</c:v>
                </c:pt>
                <c:pt idx="5494">
                  <c:v>34959</c:v>
                </c:pt>
                <c:pt idx="5495">
                  <c:v>34960</c:v>
                </c:pt>
                <c:pt idx="5496">
                  <c:v>34961</c:v>
                </c:pt>
                <c:pt idx="5497">
                  <c:v>34962</c:v>
                </c:pt>
                <c:pt idx="5498">
                  <c:v>34963</c:v>
                </c:pt>
                <c:pt idx="5499">
                  <c:v>34964</c:v>
                </c:pt>
                <c:pt idx="5500">
                  <c:v>34965</c:v>
                </c:pt>
                <c:pt idx="5501">
                  <c:v>34966</c:v>
                </c:pt>
                <c:pt idx="5502">
                  <c:v>34967</c:v>
                </c:pt>
                <c:pt idx="5503">
                  <c:v>34968</c:v>
                </c:pt>
                <c:pt idx="5504">
                  <c:v>34969</c:v>
                </c:pt>
                <c:pt idx="5505">
                  <c:v>34970</c:v>
                </c:pt>
                <c:pt idx="5506">
                  <c:v>34971</c:v>
                </c:pt>
                <c:pt idx="5507">
                  <c:v>34972</c:v>
                </c:pt>
                <c:pt idx="5508">
                  <c:v>35186</c:v>
                </c:pt>
                <c:pt idx="5509">
                  <c:v>35187</c:v>
                </c:pt>
                <c:pt idx="5510">
                  <c:v>35188</c:v>
                </c:pt>
                <c:pt idx="5511">
                  <c:v>35189</c:v>
                </c:pt>
                <c:pt idx="5512">
                  <c:v>35190</c:v>
                </c:pt>
                <c:pt idx="5513">
                  <c:v>35191</c:v>
                </c:pt>
                <c:pt idx="5514">
                  <c:v>35192</c:v>
                </c:pt>
                <c:pt idx="5515">
                  <c:v>35193</c:v>
                </c:pt>
                <c:pt idx="5516">
                  <c:v>35194</c:v>
                </c:pt>
                <c:pt idx="5517">
                  <c:v>35195</c:v>
                </c:pt>
                <c:pt idx="5518">
                  <c:v>35196</c:v>
                </c:pt>
                <c:pt idx="5519">
                  <c:v>35197</c:v>
                </c:pt>
                <c:pt idx="5520">
                  <c:v>35198</c:v>
                </c:pt>
                <c:pt idx="5521">
                  <c:v>35199</c:v>
                </c:pt>
                <c:pt idx="5522">
                  <c:v>35200</c:v>
                </c:pt>
                <c:pt idx="5523">
                  <c:v>35201</c:v>
                </c:pt>
                <c:pt idx="5524">
                  <c:v>35202</c:v>
                </c:pt>
                <c:pt idx="5525">
                  <c:v>35203</c:v>
                </c:pt>
                <c:pt idx="5526">
                  <c:v>35204</c:v>
                </c:pt>
                <c:pt idx="5527">
                  <c:v>35205</c:v>
                </c:pt>
                <c:pt idx="5528">
                  <c:v>35206</c:v>
                </c:pt>
                <c:pt idx="5529">
                  <c:v>35207</c:v>
                </c:pt>
                <c:pt idx="5530">
                  <c:v>35208</c:v>
                </c:pt>
                <c:pt idx="5531">
                  <c:v>35209</c:v>
                </c:pt>
                <c:pt idx="5532">
                  <c:v>35210</c:v>
                </c:pt>
                <c:pt idx="5533">
                  <c:v>35211</c:v>
                </c:pt>
                <c:pt idx="5534">
                  <c:v>35212</c:v>
                </c:pt>
                <c:pt idx="5535">
                  <c:v>35213</c:v>
                </c:pt>
                <c:pt idx="5536">
                  <c:v>35214</c:v>
                </c:pt>
                <c:pt idx="5537">
                  <c:v>35215</c:v>
                </c:pt>
                <c:pt idx="5538">
                  <c:v>35216</c:v>
                </c:pt>
                <c:pt idx="5539">
                  <c:v>35217</c:v>
                </c:pt>
                <c:pt idx="5540">
                  <c:v>35218</c:v>
                </c:pt>
                <c:pt idx="5541">
                  <c:v>35219</c:v>
                </c:pt>
                <c:pt idx="5542">
                  <c:v>35220</c:v>
                </c:pt>
                <c:pt idx="5543">
                  <c:v>35221</c:v>
                </c:pt>
                <c:pt idx="5544">
                  <c:v>35222</c:v>
                </c:pt>
                <c:pt idx="5545">
                  <c:v>35223</c:v>
                </c:pt>
                <c:pt idx="5546">
                  <c:v>35224</c:v>
                </c:pt>
                <c:pt idx="5547">
                  <c:v>35225</c:v>
                </c:pt>
                <c:pt idx="5548">
                  <c:v>35226</c:v>
                </c:pt>
                <c:pt idx="5549">
                  <c:v>35227</c:v>
                </c:pt>
                <c:pt idx="5550">
                  <c:v>35228</c:v>
                </c:pt>
                <c:pt idx="5551">
                  <c:v>35229</c:v>
                </c:pt>
                <c:pt idx="5552">
                  <c:v>35230</c:v>
                </c:pt>
                <c:pt idx="5553">
                  <c:v>35231</c:v>
                </c:pt>
                <c:pt idx="5554">
                  <c:v>35232</c:v>
                </c:pt>
                <c:pt idx="5555">
                  <c:v>35233</c:v>
                </c:pt>
                <c:pt idx="5556">
                  <c:v>35234</c:v>
                </c:pt>
                <c:pt idx="5557">
                  <c:v>35235</c:v>
                </c:pt>
                <c:pt idx="5558">
                  <c:v>35236</c:v>
                </c:pt>
                <c:pt idx="5559">
                  <c:v>35237</c:v>
                </c:pt>
                <c:pt idx="5560">
                  <c:v>35238</c:v>
                </c:pt>
                <c:pt idx="5561">
                  <c:v>35239</c:v>
                </c:pt>
                <c:pt idx="5562">
                  <c:v>35240</c:v>
                </c:pt>
                <c:pt idx="5563">
                  <c:v>35241</c:v>
                </c:pt>
                <c:pt idx="5564">
                  <c:v>35242</c:v>
                </c:pt>
                <c:pt idx="5565">
                  <c:v>35243</c:v>
                </c:pt>
                <c:pt idx="5566">
                  <c:v>35244</c:v>
                </c:pt>
                <c:pt idx="5567">
                  <c:v>35245</c:v>
                </c:pt>
                <c:pt idx="5568">
                  <c:v>35246</c:v>
                </c:pt>
                <c:pt idx="5569">
                  <c:v>35247</c:v>
                </c:pt>
                <c:pt idx="5570">
                  <c:v>35248</c:v>
                </c:pt>
                <c:pt idx="5571">
                  <c:v>35249</c:v>
                </c:pt>
                <c:pt idx="5572">
                  <c:v>35250</c:v>
                </c:pt>
                <c:pt idx="5573">
                  <c:v>35251</c:v>
                </c:pt>
                <c:pt idx="5574">
                  <c:v>35252</c:v>
                </c:pt>
                <c:pt idx="5575">
                  <c:v>35253</c:v>
                </c:pt>
                <c:pt idx="5576">
                  <c:v>35254</c:v>
                </c:pt>
                <c:pt idx="5577">
                  <c:v>35255</c:v>
                </c:pt>
                <c:pt idx="5578">
                  <c:v>35256</c:v>
                </c:pt>
                <c:pt idx="5579">
                  <c:v>35257</c:v>
                </c:pt>
                <c:pt idx="5580">
                  <c:v>35258</c:v>
                </c:pt>
                <c:pt idx="5581">
                  <c:v>35259</c:v>
                </c:pt>
                <c:pt idx="5582">
                  <c:v>35260</c:v>
                </c:pt>
                <c:pt idx="5583">
                  <c:v>35261</c:v>
                </c:pt>
                <c:pt idx="5584">
                  <c:v>35262</c:v>
                </c:pt>
                <c:pt idx="5585">
                  <c:v>35263</c:v>
                </c:pt>
                <c:pt idx="5586">
                  <c:v>35264</c:v>
                </c:pt>
                <c:pt idx="5587">
                  <c:v>35265</c:v>
                </c:pt>
                <c:pt idx="5588">
                  <c:v>35266</c:v>
                </c:pt>
                <c:pt idx="5589">
                  <c:v>35267</c:v>
                </c:pt>
                <c:pt idx="5590">
                  <c:v>35268</c:v>
                </c:pt>
                <c:pt idx="5591">
                  <c:v>35269</c:v>
                </c:pt>
                <c:pt idx="5592">
                  <c:v>35270</c:v>
                </c:pt>
                <c:pt idx="5593">
                  <c:v>35271</c:v>
                </c:pt>
                <c:pt idx="5594">
                  <c:v>35272</c:v>
                </c:pt>
                <c:pt idx="5595">
                  <c:v>35273</c:v>
                </c:pt>
                <c:pt idx="5596">
                  <c:v>35274</c:v>
                </c:pt>
                <c:pt idx="5597">
                  <c:v>35275</c:v>
                </c:pt>
                <c:pt idx="5598">
                  <c:v>35276</c:v>
                </c:pt>
                <c:pt idx="5599">
                  <c:v>35277</c:v>
                </c:pt>
                <c:pt idx="5600">
                  <c:v>35278</c:v>
                </c:pt>
                <c:pt idx="5601">
                  <c:v>35279</c:v>
                </c:pt>
                <c:pt idx="5602">
                  <c:v>35280</c:v>
                </c:pt>
                <c:pt idx="5603">
                  <c:v>35281</c:v>
                </c:pt>
                <c:pt idx="5604">
                  <c:v>35282</c:v>
                </c:pt>
                <c:pt idx="5605">
                  <c:v>35283</c:v>
                </c:pt>
                <c:pt idx="5606">
                  <c:v>35284</c:v>
                </c:pt>
                <c:pt idx="5607">
                  <c:v>35285</c:v>
                </c:pt>
                <c:pt idx="5608">
                  <c:v>35286</c:v>
                </c:pt>
                <c:pt idx="5609">
                  <c:v>35287</c:v>
                </c:pt>
                <c:pt idx="5610">
                  <c:v>35288</c:v>
                </c:pt>
                <c:pt idx="5611">
                  <c:v>35289</c:v>
                </c:pt>
                <c:pt idx="5612">
                  <c:v>35290</c:v>
                </c:pt>
                <c:pt idx="5613">
                  <c:v>35291</c:v>
                </c:pt>
                <c:pt idx="5614">
                  <c:v>35292</c:v>
                </c:pt>
                <c:pt idx="5615">
                  <c:v>35293</c:v>
                </c:pt>
                <c:pt idx="5616">
                  <c:v>35294</c:v>
                </c:pt>
                <c:pt idx="5617">
                  <c:v>35295</c:v>
                </c:pt>
                <c:pt idx="5618">
                  <c:v>35296</c:v>
                </c:pt>
                <c:pt idx="5619">
                  <c:v>35297</c:v>
                </c:pt>
                <c:pt idx="5620">
                  <c:v>35298</c:v>
                </c:pt>
                <c:pt idx="5621">
                  <c:v>35299</c:v>
                </c:pt>
                <c:pt idx="5622">
                  <c:v>35300</c:v>
                </c:pt>
                <c:pt idx="5623">
                  <c:v>35301</c:v>
                </c:pt>
                <c:pt idx="5624">
                  <c:v>35302</c:v>
                </c:pt>
                <c:pt idx="5625">
                  <c:v>35303</c:v>
                </c:pt>
                <c:pt idx="5626">
                  <c:v>35304</c:v>
                </c:pt>
                <c:pt idx="5627">
                  <c:v>35305</c:v>
                </c:pt>
                <c:pt idx="5628">
                  <c:v>35306</c:v>
                </c:pt>
                <c:pt idx="5629">
                  <c:v>35307</c:v>
                </c:pt>
                <c:pt idx="5630">
                  <c:v>35308</c:v>
                </c:pt>
                <c:pt idx="5631">
                  <c:v>35309</c:v>
                </c:pt>
                <c:pt idx="5632">
                  <c:v>35310</c:v>
                </c:pt>
                <c:pt idx="5633">
                  <c:v>35311</c:v>
                </c:pt>
                <c:pt idx="5634">
                  <c:v>35312</c:v>
                </c:pt>
                <c:pt idx="5635">
                  <c:v>35313</c:v>
                </c:pt>
                <c:pt idx="5636">
                  <c:v>35314</c:v>
                </c:pt>
                <c:pt idx="5637">
                  <c:v>35315</c:v>
                </c:pt>
                <c:pt idx="5638">
                  <c:v>35316</c:v>
                </c:pt>
                <c:pt idx="5639">
                  <c:v>35317</c:v>
                </c:pt>
                <c:pt idx="5640">
                  <c:v>35318</c:v>
                </c:pt>
                <c:pt idx="5641">
                  <c:v>35319</c:v>
                </c:pt>
                <c:pt idx="5642">
                  <c:v>35320</c:v>
                </c:pt>
                <c:pt idx="5643">
                  <c:v>35321</c:v>
                </c:pt>
                <c:pt idx="5644">
                  <c:v>35322</c:v>
                </c:pt>
                <c:pt idx="5645">
                  <c:v>35323</c:v>
                </c:pt>
                <c:pt idx="5646">
                  <c:v>35324</c:v>
                </c:pt>
                <c:pt idx="5647">
                  <c:v>35325</c:v>
                </c:pt>
                <c:pt idx="5648">
                  <c:v>35326</c:v>
                </c:pt>
                <c:pt idx="5649">
                  <c:v>35327</c:v>
                </c:pt>
                <c:pt idx="5650">
                  <c:v>35328</c:v>
                </c:pt>
                <c:pt idx="5651">
                  <c:v>35329</c:v>
                </c:pt>
                <c:pt idx="5652">
                  <c:v>35330</c:v>
                </c:pt>
                <c:pt idx="5653">
                  <c:v>35331</c:v>
                </c:pt>
                <c:pt idx="5654">
                  <c:v>35332</c:v>
                </c:pt>
                <c:pt idx="5655">
                  <c:v>35333</c:v>
                </c:pt>
                <c:pt idx="5656">
                  <c:v>35334</c:v>
                </c:pt>
                <c:pt idx="5657">
                  <c:v>35335</c:v>
                </c:pt>
                <c:pt idx="5658">
                  <c:v>35336</c:v>
                </c:pt>
                <c:pt idx="5659">
                  <c:v>35337</c:v>
                </c:pt>
                <c:pt idx="5660">
                  <c:v>35338</c:v>
                </c:pt>
                <c:pt idx="5661">
                  <c:v>35551</c:v>
                </c:pt>
                <c:pt idx="5662">
                  <c:v>35552</c:v>
                </c:pt>
                <c:pt idx="5663">
                  <c:v>35553</c:v>
                </c:pt>
                <c:pt idx="5664">
                  <c:v>35554</c:v>
                </c:pt>
                <c:pt idx="5665">
                  <c:v>35555</c:v>
                </c:pt>
                <c:pt idx="5666">
                  <c:v>35556</c:v>
                </c:pt>
                <c:pt idx="5667">
                  <c:v>35557</c:v>
                </c:pt>
                <c:pt idx="5668">
                  <c:v>35558</c:v>
                </c:pt>
                <c:pt idx="5669">
                  <c:v>35559</c:v>
                </c:pt>
                <c:pt idx="5670">
                  <c:v>35560</c:v>
                </c:pt>
                <c:pt idx="5671">
                  <c:v>35561</c:v>
                </c:pt>
                <c:pt idx="5672">
                  <c:v>35562</c:v>
                </c:pt>
                <c:pt idx="5673">
                  <c:v>35563</c:v>
                </c:pt>
                <c:pt idx="5674">
                  <c:v>35564</c:v>
                </c:pt>
                <c:pt idx="5675">
                  <c:v>35565</c:v>
                </c:pt>
                <c:pt idx="5676">
                  <c:v>35566</c:v>
                </c:pt>
                <c:pt idx="5677">
                  <c:v>35567</c:v>
                </c:pt>
                <c:pt idx="5678">
                  <c:v>35568</c:v>
                </c:pt>
                <c:pt idx="5679">
                  <c:v>35569</c:v>
                </c:pt>
                <c:pt idx="5680">
                  <c:v>35570</c:v>
                </c:pt>
                <c:pt idx="5681">
                  <c:v>35571</c:v>
                </c:pt>
                <c:pt idx="5682">
                  <c:v>35572</c:v>
                </c:pt>
                <c:pt idx="5683">
                  <c:v>35573</c:v>
                </c:pt>
                <c:pt idx="5684">
                  <c:v>35574</c:v>
                </c:pt>
                <c:pt idx="5685">
                  <c:v>35575</c:v>
                </c:pt>
                <c:pt idx="5686">
                  <c:v>35576</c:v>
                </c:pt>
                <c:pt idx="5687">
                  <c:v>35577</c:v>
                </c:pt>
                <c:pt idx="5688">
                  <c:v>35578</c:v>
                </c:pt>
                <c:pt idx="5689">
                  <c:v>35579</c:v>
                </c:pt>
                <c:pt idx="5690">
                  <c:v>35580</c:v>
                </c:pt>
                <c:pt idx="5691">
                  <c:v>35581</c:v>
                </c:pt>
                <c:pt idx="5692">
                  <c:v>35582</c:v>
                </c:pt>
                <c:pt idx="5693">
                  <c:v>35583</c:v>
                </c:pt>
                <c:pt idx="5694">
                  <c:v>35584</c:v>
                </c:pt>
                <c:pt idx="5695">
                  <c:v>35585</c:v>
                </c:pt>
                <c:pt idx="5696">
                  <c:v>35586</c:v>
                </c:pt>
                <c:pt idx="5697">
                  <c:v>35587</c:v>
                </c:pt>
                <c:pt idx="5698">
                  <c:v>35588</c:v>
                </c:pt>
                <c:pt idx="5699">
                  <c:v>35589</c:v>
                </c:pt>
                <c:pt idx="5700">
                  <c:v>35590</c:v>
                </c:pt>
                <c:pt idx="5701">
                  <c:v>35591</c:v>
                </c:pt>
                <c:pt idx="5702">
                  <c:v>35592</c:v>
                </c:pt>
                <c:pt idx="5703">
                  <c:v>35593</c:v>
                </c:pt>
                <c:pt idx="5704">
                  <c:v>35594</c:v>
                </c:pt>
                <c:pt idx="5705">
                  <c:v>35595</c:v>
                </c:pt>
                <c:pt idx="5706">
                  <c:v>35596</c:v>
                </c:pt>
                <c:pt idx="5707">
                  <c:v>35597</c:v>
                </c:pt>
                <c:pt idx="5708">
                  <c:v>35598</c:v>
                </c:pt>
                <c:pt idx="5709">
                  <c:v>35599</c:v>
                </c:pt>
                <c:pt idx="5710">
                  <c:v>35600</c:v>
                </c:pt>
                <c:pt idx="5711">
                  <c:v>35601</c:v>
                </c:pt>
                <c:pt idx="5712">
                  <c:v>35602</c:v>
                </c:pt>
                <c:pt idx="5713">
                  <c:v>35603</c:v>
                </c:pt>
                <c:pt idx="5714">
                  <c:v>35604</c:v>
                </c:pt>
                <c:pt idx="5715">
                  <c:v>35605</c:v>
                </c:pt>
                <c:pt idx="5716">
                  <c:v>35606</c:v>
                </c:pt>
                <c:pt idx="5717">
                  <c:v>35607</c:v>
                </c:pt>
                <c:pt idx="5718">
                  <c:v>35608</c:v>
                </c:pt>
                <c:pt idx="5719">
                  <c:v>35609</c:v>
                </c:pt>
                <c:pt idx="5720">
                  <c:v>35610</c:v>
                </c:pt>
                <c:pt idx="5721">
                  <c:v>35611</c:v>
                </c:pt>
                <c:pt idx="5722">
                  <c:v>35612</c:v>
                </c:pt>
                <c:pt idx="5723">
                  <c:v>35613</c:v>
                </c:pt>
                <c:pt idx="5724">
                  <c:v>35614</c:v>
                </c:pt>
                <c:pt idx="5725">
                  <c:v>35615</c:v>
                </c:pt>
                <c:pt idx="5726">
                  <c:v>35616</c:v>
                </c:pt>
                <c:pt idx="5727">
                  <c:v>35617</c:v>
                </c:pt>
                <c:pt idx="5728">
                  <c:v>35618</c:v>
                </c:pt>
                <c:pt idx="5729">
                  <c:v>35619</c:v>
                </c:pt>
                <c:pt idx="5730">
                  <c:v>35620</c:v>
                </c:pt>
                <c:pt idx="5731">
                  <c:v>35621</c:v>
                </c:pt>
                <c:pt idx="5732">
                  <c:v>35622</c:v>
                </c:pt>
                <c:pt idx="5733">
                  <c:v>35623</c:v>
                </c:pt>
                <c:pt idx="5734">
                  <c:v>35624</c:v>
                </c:pt>
                <c:pt idx="5735">
                  <c:v>35625</c:v>
                </c:pt>
                <c:pt idx="5736">
                  <c:v>35626</c:v>
                </c:pt>
                <c:pt idx="5737">
                  <c:v>35627</c:v>
                </c:pt>
                <c:pt idx="5738">
                  <c:v>35628</c:v>
                </c:pt>
                <c:pt idx="5739">
                  <c:v>35629</c:v>
                </c:pt>
                <c:pt idx="5740">
                  <c:v>35630</c:v>
                </c:pt>
                <c:pt idx="5741">
                  <c:v>35631</c:v>
                </c:pt>
                <c:pt idx="5742">
                  <c:v>35632</c:v>
                </c:pt>
                <c:pt idx="5743">
                  <c:v>35633</c:v>
                </c:pt>
                <c:pt idx="5744">
                  <c:v>35634</c:v>
                </c:pt>
                <c:pt idx="5745">
                  <c:v>35635</c:v>
                </c:pt>
                <c:pt idx="5746">
                  <c:v>35636</c:v>
                </c:pt>
                <c:pt idx="5747">
                  <c:v>35637</c:v>
                </c:pt>
                <c:pt idx="5748">
                  <c:v>35638</c:v>
                </c:pt>
                <c:pt idx="5749">
                  <c:v>35639</c:v>
                </c:pt>
                <c:pt idx="5750">
                  <c:v>35640</c:v>
                </c:pt>
                <c:pt idx="5751">
                  <c:v>35641</c:v>
                </c:pt>
                <c:pt idx="5752">
                  <c:v>35642</c:v>
                </c:pt>
                <c:pt idx="5753">
                  <c:v>35643</c:v>
                </c:pt>
                <c:pt idx="5754">
                  <c:v>35644</c:v>
                </c:pt>
                <c:pt idx="5755">
                  <c:v>35645</c:v>
                </c:pt>
                <c:pt idx="5756">
                  <c:v>35646</c:v>
                </c:pt>
                <c:pt idx="5757">
                  <c:v>35647</c:v>
                </c:pt>
                <c:pt idx="5758">
                  <c:v>35648</c:v>
                </c:pt>
                <c:pt idx="5759">
                  <c:v>35649</c:v>
                </c:pt>
                <c:pt idx="5760">
                  <c:v>35650</c:v>
                </c:pt>
                <c:pt idx="5761">
                  <c:v>35651</c:v>
                </c:pt>
                <c:pt idx="5762">
                  <c:v>35652</c:v>
                </c:pt>
                <c:pt idx="5763">
                  <c:v>35653</c:v>
                </c:pt>
                <c:pt idx="5764">
                  <c:v>35654</c:v>
                </c:pt>
                <c:pt idx="5765">
                  <c:v>35655</c:v>
                </c:pt>
                <c:pt idx="5766">
                  <c:v>35656</c:v>
                </c:pt>
                <c:pt idx="5767">
                  <c:v>35657</c:v>
                </c:pt>
                <c:pt idx="5768">
                  <c:v>35658</c:v>
                </c:pt>
                <c:pt idx="5769">
                  <c:v>35659</c:v>
                </c:pt>
                <c:pt idx="5770">
                  <c:v>35660</c:v>
                </c:pt>
                <c:pt idx="5771">
                  <c:v>35661</c:v>
                </c:pt>
                <c:pt idx="5772">
                  <c:v>35662</c:v>
                </c:pt>
                <c:pt idx="5773">
                  <c:v>35663</c:v>
                </c:pt>
                <c:pt idx="5774">
                  <c:v>35664</c:v>
                </c:pt>
                <c:pt idx="5775">
                  <c:v>35665</c:v>
                </c:pt>
                <c:pt idx="5776">
                  <c:v>35666</c:v>
                </c:pt>
                <c:pt idx="5777">
                  <c:v>35667</c:v>
                </c:pt>
                <c:pt idx="5778">
                  <c:v>35668</c:v>
                </c:pt>
                <c:pt idx="5779">
                  <c:v>35669</c:v>
                </c:pt>
                <c:pt idx="5780">
                  <c:v>35670</c:v>
                </c:pt>
                <c:pt idx="5781">
                  <c:v>35671</c:v>
                </c:pt>
                <c:pt idx="5782">
                  <c:v>35672</c:v>
                </c:pt>
                <c:pt idx="5783">
                  <c:v>35673</c:v>
                </c:pt>
                <c:pt idx="5784">
                  <c:v>35674</c:v>
                </c:pt>
                <c:pt idx="5785">
                  <c:v>35675</c:v>
                </c:pt>
                <c:pt idx="5786">
                  <c:v>35676</c:v>
                </c:pt>
                <c:pt idx="5787">
                  <c:v>35677</c:v>
                </c:pt>
                <c:pt idx="5788">
                  <c:v>35678</c:v>
                </c:pt>
                <c:pt idx="5789">
                  <c:v>35679</c:v>
                </c:pt>
                <c:pt idx="5790">
                  <c:v>35680</c:v>
                </c:pt>
                <c:pt idx="5791">
                  <c:v>35681</c:v>
                </c:pt>
                <c:pt idx="5792">
                  <c:v>35682</c:v>
                </c:pt>
                <c:pt idx="5793">
                  <c:v>35683</c:v>
                </c:pt>
                <c:pt idx="5794">
                  <c:v>35684</c:v>
                </c:pt>
                <c:pt idx="5795">
                  <c:v>35685</c:v>
                </c:pt>
                <c:pt idx="5796">
                  <c:v>35686</c:v>
                </c:pt>
                <c:pt idx="5797">
                  <c:v>35687</c:v>
                </c:pt>
                <c:pt idx="5798">
                  <c:v>35688</c:v>
                </c:pt>
                <c:pt idx="5799">
                  <c:v>35689</c:v>
                </c:pt>
                <c:pt idx="5800">
                  <c:v>35690</c:v>
                </c:pt>
                <c:pt idx="5801">
                  <c:v>35691</c:v>
                </c:pt>
                <c:pt idx="5802">
                  <c:v>35692</c:v>
                </c:pt>
                <c:pt idx="5803">
                  <c:v>35693</c:v>
                </c:pt>
                <c:pt idx="5804">
                  <c:v>35694</c:v>
                </c:pt>
                <c:pt idx="5805">
                  <c:v>35695</c:v>
                </c:pt>
                <c:pt idx="5806">
                  <c:v>35696</c:v>
                </c:pt>
                <c:pt idx="5807">
                  <c:v>35697</c:v>
                </c:pt>
                <c:pt idx="5808">
                  <c:v>35698</c:v>
                </c:pt>
                <c:pt idx="5809">
                  <c:v>35699</c:v>
                </c:pt>
                <c:pt idx="5810">
                  <c:v>35700</c:v>
                </c:pt>
                <c:pt idx="5811">
                  <c:v>35701</c:v>
                </c:pt>
                <c:pt idx="5812">
                  <c:v>35702</c:v>
                </c:pt>
                <c:pt idx="5813">
                  <c:v>35703</c:v>
                </c:pt>
                <c:pt idx="5814">
                  <c:v>35916</c:v>
                </c:pt>
                <c:pt idx="5815">
                  <c:v>35917</c:v>
                </c:pt>
                <c:pt idx="5816">
                  <c:v>35918</c:v>
                </c:pt>
                <c:pt idx="5817">
                  <c:v>35919</c:v>
                </c:pt>
                <c:pt idx="5818">
                  <c:v>35920</c:v>
                </c:pt>
                <c:pt idx="5819">
                  <c:v>35921</c:v>
                </c:pt>
                <c:pt idx="5820">
                  <c:v>35922</c:v>
                </c:pt>
                <c:pt idx="5821">
                  <c:v>35923</c:v>
                </c:pt>
                <c:pt idx="5822">
                  <c:v>35924</c:v>
                </c:pt>
                <c:pt idx="5823">
                  <c:v>35925</c:v>
                </c:pt>
                <c:pt idx="5824">
                  <c:v>35926</c:v>
                </c:pt>
                <c:pt idx="5825">
                  <c:v>35927</c:v>
                </c:pt>
                <c:pt idx="5826">
                  <c:v>35928</c:v>
                </c:pt>
                <c:pt idx="5827">
                  <c:v>35929</c:v>
                </c:pt>
                <c:pt idx="5828">
                  <c:v>35930</c:v>
                </c:pt>
                <c:pt idx="5829">
                  <c:v>35931</c:v>
                </c:pt>
                <c:pt idx="5830">
                  <c:v>35932</c:v>
                </c:pt>
                <c:pt idx="5831">
                  <c:v>35933</c:v>
                </c:pt>
                <c:pt idx="5832">
                  <c:v>35934</c:v>
                </c:pt>
                <c:pt idx="5833">
                  <c:v>35935</c:v>
                </c:pt>
                <c:pt idx="5834">
                  <c:v>35936</c:v>
                </c:pt>
                <c:pt idx="5835">
                  <c:v>35937</c:v>
                </c:pt>
                <c:pt idx="5836">
                  <c:v>35938</c:v>
                </c:pt>
                <c:pt idx="5837">
                  <c:v>35939</c:v>
                </c:pt>
                <c:pt idx="5838">
                  <c:v>35940</c:v>
                </c:pt>
                <c:pt idx="5839">
                  <c:v>35941</c:v>
                </c:pt>
                <c:pt idx="5840">
                  <c:v>35942</c:v>
                </c:pt>
                <c:pt idx="5841">
                  <c:v>35943</c:v>
                </c:pt>
                <c:pt idx="5842">
                  <c:v>35944</c:v>
                </c:pt>
                <c:pt idx="5843">
                  <c:v>35945</c:v>
                </c:pt>
                <c:pt idx="5844">
                  <c:v>35946</c:v>
                </c:pt>
                <c:pt idx="5845">
                  <c:v>35947</c:v>
                </c:pt>
                <c:pt idx="5846">
                  <c:v>35948</c:v>
                </c:pt>
                <c:pt idx="5847">
                  <c:v>35949</c:v>
                </c:pt>
                <c:pt idx="5848">
                  <c:v>35950</c:v>
                </c:pt>
                <c:pt idx="5849">
                  <c:v>35951</c:v>
                </c:pt>
                <c:pt idx="5850">
                  <c:v>35952</c:v>
                </c:pt>
                <c:pt idx="5851">
                  <c:v>35953</c:v>
                </c:pt>
                <c:pt idx="5852">
                  <c:v>35954</c:v>
                </c:pt>
                <c:pt idx="5853">
                  <c:v>35955</c:v>
                </c:pt>
                <c:pt idx="5854">
                  <c:v>35956</c:v>
                </c:pt>
                <c:pt idx="5855">
                  <c:v>35957</c:v>
                </c:pt>
                <c:pt idx="5856">
                  <c:v>35958</c:v>
                </c:pt>
                <c:pt idx="5857">
                  <c:v>35959</c:v>
                </c:pt>
                <c:pt idx="5858">
                  <c:v>35960</c:v>
                </c:pt>
                <c:pt idx="5859">
                  <c:v>35961</c:v>
                </c:pt>
                <c:pt idx="5860">
                  <c:v>35962</c:v>
                </c:pt>
                <c:pt idx="5861">
                  <c:v>35963</c:v>
                </c:pt>
                <c:pt idx="5862">
                  <c:v>35964</c:v>
                </c:pt>
                <c:pt idx="5863">
                  <c:v>35965</c:v>
                </c:pt>
                <c:pt idx="5864">
                  <c:v>35966</c:v>
                </c:pt>
                <c:pt idx="5865">
                  <c:v>35967</c:v>
                </c:pt>
                <c:pt idx="5866">
                  <c:v>35968</c:v>
                </c:pt>
                <c:pt idx="5867">
                  <c:v>35969</c:v>
                </c:pt>
                <c:pt idx="5868">
                  <c:v>35970</c:v>
                </c:pt>
                <c:pt idx="5869">
                  <c:v>35971</c:v>
                </c:pt>
                <c:pt idx="5870">
                  <c:v>35972</c:v>
                </c:pt>
                <c:pt idx="5871">
                  <c:v>35973</c:v>
                </c:pt>
                <c:pt idx="5872">
                  <c:v>35974</c:v>
                </c:pt>
                <c:pt idx="5873">
                  <c:v>35975</c:v>
                </c:pt>
                <c:pt idx="5874">
                  <c:v>35976</c:v>
                </c:pt>
                <c:pt idx="5875">
                  <c:v>35977</c:v>
                </c:pt>
                <c:pt idx="5876">
                  <c:v>35978</c:v>
                </c:pt>
                <c:pt idx="5877">
                  <c:v>35979</c:v>
                </c:pt>
                <c:pt idx="5878">
                  <c:v>35980</c:v>
                </c:pt>
                <c:pt idx="5879">
                  <c:v>35981</c:v>
                </c:pt>
                <c:pt idx="5880">
                  <c:v>35982</c:v>
                </c:pt>
                <c:pt idx="5881">
                  <c:v>35983</c:v>
                </c:pt>
                <c:pt idx="5882">
                  <c:v>35984</c:v>
                </c:pt>
                <c:pt idx="5883">
                  <c:v>35985</c:v>
                </c:pt>
                <c:pt idx="5884">
                  <c:v>35986</c:v>
                </c:pt>
                <c:pt idx="5885">
                  <c:v>35987</c:v>
                </c:pt>
                <c:pt idx="5886">
                  <c:v>35988</c:v>
                </c:pt>
                <c:pt idx="5887">
                  <c:v>35989</c:v>
                </c:pt>
                <c:pt idx="5888">
                  <c:v>35990</c:v>
                </c:pt>
                <c:pt idx="5889">
                  <c:v>35991</c:v>
                </c:pt>
                <c:pt idx="5890">
                  <c:v>35992</c:v>
                </c:pt>
                <c:pt idx="5891">
                  <c:v>35993</c:v>
                </c:pt>
                <c:pt idx="5892">
                  <c:v>35994</c:v>
                </c:pt>
                <c:pt idx="5893">
                  <c:v>35995</c:v>
                </c:pt>
                <c:pt idx="5894">
                  <c:v>35996</c:v>
                </c:pt>
                <c:pt idx="5895">
                  <c:v>35997</c:v>
                </c:pt>
                <c:pt idx="5896">
                  <c:v>35998</c:v>
                </c:pt>
                <c:pt idx="5897">
                  <c:v>35999</c:v>
                </c:pt>
                <c:pt idx="5898">
                  <c:v>36000</c:v>
                </c:pt>
                <c:pt idx="5899">
                  <c:v>36001</c:v>
                </c:pt>
                <c:pt idx="5900">
                  <c:v>36002</c:v>
                </c:pt>
                <c:pt idx="5901">
                  <c:v>36003</c:v>
                </c:pt>
                <c:pt idx="5902">
                  <c:v>36004</c:v>
                </c:pt>
                <c:pt idx="5903">
                  <c:v>36005</c:v>
                </c:pt>
                <c:pt idx="5904">
                  <c:v>36006</c:v>
                </c:pt>
                <c:pt idx="5905">
                  <c:v>36007</c:v>
                </c:pt>
                <c:pt idx="5906">
                  <c:v>36008</c:v>
                </c:pt>
                <c:pt idx="5907">
                  <c:v>36009</c:v>
                </c:pt>
                <c:pt idx="5908">
                  <c:v>36010</c:v>
                </c:pt>
                <c:pt idx="5909">
                  <c:v>36011</c:v>
                </c:pt>
                <c:pt idx="5910">
                  <c:v>36012</c:v>
                </c:pt>
                <c:pt idx="5911">
                  <c:v>36013</c:v>
                </c:pt>
                <c:pt idx="5912">
                  <c:v>36014</c:v>
                </c:pt>
                <c:pt idx="5913">
                  <c:v>36015</c:v>
                </c:pt>
                <c:pt idx="5914">
                  <c:v>36016</c:v>
                </c:pt>
                <c:pt idx="5915">
                  <c:v>36017</c:v>
                </c:pt>
                <c:pt idx="5916">
                  <c:v>36018</c:v>
                </c:pt>
                <c:pt idx="5917">
                  <c:v>36019</c:v>
                </c:pt>
                <c:pt idx="5918">
                  <c:v>36020</c:v>
                </c:pt>
                <c:pt idx="5919">
                  <c:v>36021</c:v>
                </c:pt>
                <c:pt idx="5920">
                  <c:v>36022</c:v>
                </c:pt>
                <c:pt idx="5921">
                  <c:v>36023</c:v>
                </c:pt>
                <c:pt idx="5922">
                  <c:v>36024</c:v>
                </c:pt>
                <c:pt idx="5923">
                  <c:v>36025</c:v>
                </c:pt>
                <c:pt idx="5924">
                  <c:v>36026</c:v>
                </c:pt>
                <c:pt idx="5925">
                  <c:v>36027</c:v>
                </c:pt>
                <c:pt idx="5926">
                  <c:v>36028</c:v>
                </c:pt>
                <c:pt idx="5927">
                  <c:v>36029</c:v>
                </c:pt>
                <c:pt idx="5928">
                  <c:v>36030</c:v>
                </c:pt>
                <c:pt idx="5929">
                  <c:v>36031</c:v>
                </c:pt>
                <c:pt idx="5930">
                  <c:v>36032</c:v>
                </c:pt>
                <c:pt idx="5931">
                  <c:v>36033</c:v>
                </c:pt>
                <c:pt idx="5932">
                  <c:v>36034</c:v>
                </c:pt>
                <c:pt idx="5933">
                  <c:v>36035</c:v>
                </c:pt>
                <c:pt idx="5934">
                  <c:v>36036</c:v>
                </c:pt>
                <c:pt idx="5935">
                  <c:v>36037</c:v>
                </c:pt>
                <c:pt idx="5936">
                  <c:v>36038</c:v>
                </c:pt>
                <c:pt idx="5937">
                  <c:v>36039</c:v>
                </c:pt>
                <c:pt idx="5938">
                  <c:v>36040</c:v>
                </c:pt>
                <c:pt idx="5939">
                  <c:v>36041</c:v>
                </c:pt>
                <c:pt idx="5940">
                  <c:v>36042</c:v>
                </c:pt>
                <c:pt idx="5941">
                  <c:v>36043</c:v>
                </c:pt>
                <c:pt idx="5942">
                  <c:v>36044</c:v>
                </c:pt>
                <c:pt idx="5943">
                  <c:v>36045</c:v>
                </c:pt>
                <c:pt idx="5944">
                  <c:v>36046</c:v>
                </c:pt>
                <c:pt idx="5945">
                  <c:v>36047</c:v>
                </c:pt>
                <c:pt idx="5946">
                  <c:v>36048</c:v>
                </c:pt>
                <c:pt idx="5947">
                  <c:v>36049</c:v>
                </c:pt>
                <c:pt idx="5948">
                  <c:v>36050</c:v>
                </c:pt>
                <c:pt idx="5949">
                  <c:v>36051</c:v>
                </c:pt>
                <c:pt idx="5950">
                  <c:v>36052</c:v>
                </c:pt>
                <c:pt idx="5951">
                  <c:v>36053</c:v>
                </c:pt>
                <c:pt idx="5952">
                  <c:v>36054</c:v>
                </c:pt>
                <c:pt idx="5953">
                  <c:v>36055</c:v>
                </c:pt>
                <c:pt idx="5954">
                  <c:v>36056</c:v>
                </c:pt>
                <c:pt idx="5955">
                  <c:v>36057</c:v>
                </c:pt>
                <c:pt idx="5956">
                  <c:v>36058</c:v>
                </c:pt>
                <c:pt idx="5957">
                  <c:v>36059</c:v>
                </c:pt>
                <c:pt idx="5958">
                  <c:v>36060</c:v>
                </c:pt>
                <c:pt idx="5959">
                  <c:v>36061</c:v>
                </c:pt>
                <c:pt idx="5960">
                  <c:v>36062</c:v>
                </c:pt>
                <c:pt idx="5961">
                  <c:v>36063</c:v>
                </c:pt>
                <c:pt idx="5962">
                  <c:v>36064</c:v>
                </c:pt>
                <c:pt idx="5963">
                  <c:v>36065</c:v>
                </c:pt>
                <c:pt idx="5964">
                  <c:v>36066</c:v>
                </c:pt>
                <c:pt idx="5965">
                  <c:v>36067</c:v>
                </c:pt>
                <c:pt idx="5966">
                  <c:v>36068</c:v>
                </c:pt>
                <c:pt idx="5967">
                  <c:v>36281</c:v>
                </c:pt>
                <c:pt idx="5968">
                  <c:v>36282</c:v>
                </c:pt>
                <c:pt idx="5969">
                  <c:v>36283</c:v>
                </c:pt>
                <c:pt idx="5970">
                  <c:v>36284</c:v>
                </c:pt>
                <c:pt idx="5971">
                  <c:v>36285</c:v>
                </c:pt>
                <c:pt idx="5972">
                  <c:v>36286</c:v>
                </c:pt>
                <c:pt idx="5973">
                  <c:v>36287</c:v>
                </c:pt>
                <c:pt idx="5974">
                  <c:v>36288</c:v>
                </c:pt>
                <c:pt idx="5975">
                  <c:v>36289</c:v>
                </c:pt>
                <c:pt idx="5976">
                  <c:v>36290</c:v>
                </c:pt>
                <c:pt idx="5977">
                  <c:v>36291</c:v>
                </c:pt>
                <c:pt idx="5978">
                  <c:v>36292</c:v>
                </c:pt>
                <c:pt idx="5979">
                  <c:v>36293</c:v>
                </c:pt>
                <c:pt idx="5980">
                  <c:v>36294</c:v>
                </c:pt>
                <c:pt idx="5981">
                  <c:v>36295</c:v>
                </c:pt>
                <c:pt idx="5982">
                  <c:v>36296</c:v>
                </c:pt>
                <c:pt idx="5983">
                  <c:v>36297</c:v>
                </c:pt>
                <c:pt idx="5984">
                  <c:v>36298</c:v>
                </c:pt>
                <c:pt idx="5985">
                  <c:v>36299</c:v>
                </c:pt>
                <c:pt idx="5986">
                  <c:v>36300</c:v>
                </c:pt>
                <c:pt idx="5987">
                  <c:v>36301</c:v>
                </c:pt>
                <c:pt idx="5988">
                  <c:v>36302</c:v>
                </c:pt>
                <c:pt idx="5989">
                  <c:v>36303</c:v>
                </c:pt>
                <c:pt idx="5990">
                  <c:v>36304</c:v>
                </c:pt>
                <c:pt idx="5991">
                  <c:v>36305</c:v>
                </c:pt>
                <c:pt idx="5992">
                  <c:v>36306</c:v>
                </c:pt>
                <c:pt idx="5993">
                  <c:v>36307</c:v>
                </c:pt>
                <c:pt idx="5994">
                  <c:v>36308</c:v>
                </c:pt>
                <c:pt idx="5995">
                  <c:v>36309</c:v>
                </c:pt>
                <c:pt idx="5996">
                  <c:v>36310</c:v>
                </c:pt>
                <c:pt idx="5997">
                  <c:v>36311</c:v>
                </c:pt>
                <c:pt idx="5998">
                  <c:v>36312</c:v>
                </c:pt>
                <c:pt idx="5999">
                  <c:v>36313</c:v>
                </c:pt>
                <c:pt idx="6000">
                  <c:v>36314</c:v>
                </c:pt>
                <c:pt idx="6001">
                  <c:v>36315</c:v>
                </c:pt>
                <c:pt idx="6002">
                  <c:v>36316</c:v>
                </c:pt>
                <c:pt idx="6003">
                  <c:v>36317</c:v>
                </c:pt>
                <c:pt idx="6004">
                  <c:v>36318</c:v>
                </c:pt>
                <c:pt idx="6005">
                  <c:v>36319</c:v>
                </c:pt>
                <c:pt idx="6006">
                  <c:v>36320</c:v>
                </c:pt>
                <c:pt idx="6007">
                  <c:v>36321</c:v>
                </c:pt>
                <c:pt idx="6008">
                  <c:v>36322</c:v>
                </c:pt>
                <c:pt idx="6009">
                  <c:v>36323</c:v>
                </c:pt>
                <c:pt idx="6010">
                  <c:v>36324</c:v>
                </c:pt>
                <c:pt idx="6011">
                  <c:v>36325</c:v>
                </c:pt>
                <c:pt idx="6012">
                  <c:v>36326</c:v>
                </c:pt>
                <c:pt idx="6013">
                  <c:v>36327</c:v>
                </c:pt>
                <c:pt idx="6014">
                  <c:v>36328</c:v>
                </c:pt>
                <c:pt idx="6015">
                  <c:v>36329</c:v>
                </c:pt>
                <c:pt idx="6016">
                  <c:v>36330</c:v>
                </c:pt>
                <c:pt idx="6017">
                  <c:v>36331</c:v>
                </c:pt>
                <c:pt idx="6018">
                  <c:v>36332</c:v>
                </c:pt>
                <c:pt idx="6019">
                  <c:v>36333</c:v>
                </c:pt>
                <c:pt idx="6020">
                  <c:v>36334</c:v>
                </c:pt>
                <c:pt idx="6021">
                  <c:v>36335</c:v>
                </c:pt>
                <c:pt idx="6022">
                  <c:v>36336</c:v>
                </c:pt>
                <c:pt idx="6023">
                  <c:v>36337</c:v>
                </c:pt>
                <c:pt idx="6024">
                  <c:v>36338</c:v>
                </c:pt>
                <c:pt idx="6025">
                  <c:v>36339</c:v>
                </c:pt>
                <c:pt idx="6026">
                  <c:v>36340</c:v>
                </c:pt>
                <c:pt idx="6027">
                  <c:v>36341</c:v>
                </c:pt>
                <c:pt idx="6028">
                  <c:v>36342</c:v>
                </c:pt>
                <c:pt idx="6029">
                  <c:v>36343</c:v>
                </c:pt>
                <c:pt idx="6030">
                  <c:v>36344</c:v>
                </c:pt>
                <c:pt idx="6031">
                  <c:v>36345</c:v>
                </c:pt>
                <c:pt idx="6032">
                  <c:v>36346</c:v>
                </c:pt>
                <c:pt idx="6033">
                  <c:v>36347</c:v>
                </c:pt>
                <c:pt idx="6034">
                  <c:v>36348</c:v>
                </c:pt>
                <c:pt idx="6035">
                  <c:v>36349</c:v>
                </c:pt>
                <c:pt idx="6036">
                  <c:v>36350</c:v>
                </c:pt>
                <c:pt idx="6037">
                  <c:v>36351</c:v>
                </c:pt>
                <c:pt idx="6038">
                  <c:v>36352</c:v>
                </c:pt>
                <c:pt idx="6039">
                  <c:v>36353</c:v>
                </c:pt>
                <c:pt idx="6040">
                  <c:v>36354</c:v>
                </c:pt>
                <c:pt idx="6041">
                  <c:v>36355</c:v>
                </c:pt>
                <c:pt idx="6042">
                  <c:v>36356</c:v>
                </c:pt>
                <c:pt idx="6043">
                  <c:v>36357</c:v>
                </c:pt>
                <c:pt idx="6044">
                  <c:v>36358</c:v>
                </c:pt>
                <c:pt idx="6045">
                  <c:v>36359</c:v>
                </c:pt>
                <c:pt idx="6046">
                  <c:v>36360</c:v>
                </c:pt>
                <c:pt idx="6047">
                  <c:v>36361</c:v>
                </c:pt>
                <c:pt idx="6048">
                  <c:v>36362</c:v>
                </c:pt>
                <c:pt idx="6049">
                  <c:v>36363</c:v>
                </c:pt>
                <c:pt idx="6050">
                  <c:v>36364</c:v>
                </c:pt>
                <c:pt idx="6051">
                  <c:v>36365</c:v>
                </c:pt>
                <c:pt idx="6052">
                  <c:v>36366</c:v>
                </c:pt>
                <c:pt idx="6053">
                  <c:v>36367</c:v>
                </c:pt>
                <c:pt idx="6054">
                  <c:v>36368</c:v>
                </c:pt>
                <c:pt idx="6055">
                  <c:v>36369</c:v>
                </c:pt>
                <c:pt idx="6056">
                  <c:v>36370</c:v>
                </c:pt>
                <c:pt idx="6057">
                  <c:v>36371</c:v>
                </c:pt>
                <c:pt idx="6058">
                  <c:v>36372</c:v>
                </c:pt>
                <c:pt idx="6059">
                  <c:v>36373</c:v>
                </c:pt>
                <c:pt idx="6060">
                  <c:v>36374</c:v>
                </c:pt>
                <c:pt idx="6061">
                  <c:v>36375</c:v>
                </c:pt>
                <c:pt idx="6062">
                  <c:v>36376</c:v>
                </c:pt>
                <c:pt idx="6063">
                  <c:v>36377</c:v>
                </c:pt>
                <c:pt idx="6064">
                  <c:v>36378</c:v>
                </c:pt>
                <c:pt idx="6065">
                  <c:v>36379</c:v>
                </c:pt>
                <c:pt idx="6066">
                  <c:v>36380</c:v>
                </c:pt>
                <c:pt idx="6067">
                  <c:v>36381</c:v>
                </c:pt>
                <c:pt idx="6068">
                  <c:v>36382</c:v>
                </c:pt>
                <c:pt idx="6069">
                  <c:v>36383</c:v>
                </c:pt>
                <c:pt idx="6070">
                  <c:v>36384</c:v>
                </c:pt>
                <c:pt idx="6071">
                  <c:v>36385</c:v>
                </c:pt>
                <c:pt idx="6072">
                  <c:v>36386</c:v>
                </c:pt>
                <c:pt idx="6073">
                  <c:v>36387</c:v>
                </c:pt>
                <c:pt idx="6074">
                  <c:v>36388</c:v>
                </c:pt>
                <c:pt idx="6075">
                  <c:v>36389</c:v>
                </c:pt>
                <c:pt idx="6076">
                  <c:v>36390</c:v>
                </c:pt>
                <c:pt idx="6077">
                  <c:v>36391</c:v>
                </c:pt>
                <c:pt idx="6078">
                  <c:v>36392</c:v>
                </c:pt>
                <c:pt idx="6079">
                  <c:v>36393</c:v>
                </c:pt>
                <c:pt idx="6080">
                  <c:v>36394</c:v>
                </c:pt>
                <c:pt idx="6081">
                  <c:v>36395</c:v>
                </c:pt>
                <c:pt idx="6082">
                  <c:v>36396</c:v>
                </c:pt>
                <c:pt idx="6083">
                  <c:v>36397</c:v>
                </c:pt>
                <c:pt idx="6084">
                  <c:v>36398</c:v>
                </c:pt>
                <c:pt idx="6085">
                  <c:v>36399</c:v>
                </c:pt>
                <c:pt idx="6086">
                  <c:v>36400</c:v>
                </c:pt>
                <c:pt idx="6087">
                  <c:v>36401</c:v>
                </c:pt>
                <c:pt idx="6088">
                  <c:v>36402</c:v>
                </c:pt>
                <c:pt idx="6089">
                  <c:v>36403</c:v>
                </c:pt>
                <c:pt idx="6090">
                  <c:v>36404</c:v>
                </c:pt>
                <c:pt idx="6091">
                  <c:v>36405</c:v>
                </c:pt>
                <c:pt idx="6092">
                  <c:v>36406</c:v>
                </c:pt>
                <c:pt idx="6093">
                  <c:v>36407</c:v>
                </c:pt>
                <c:pt idx="6094">
                  <c:v>36408</c:v>
                </c:pt>
                <c:pt idx="6095">
                  <c:v>36409</c:v>
                </c:pt>
                <c:pt idx="6096">
                  <c:v>36410</c:v>
                </c:pt>
                <c:pt idx="6097">
                  <c:v>36411</c:v>
                </c:pt>
                <c:pt idx="6098">
                  <c:v>36412</c:v>
                </c:pt>
                <c:pt idx="6099">
                  <c:v>36413</c:v>
                </c:pt>
                <c:pt idx="6100">
                  <c:v>36414</c:v>
                </c:pt>
                <c:pt idx="6101">
                  <c:v>36415</c:v>
                </c:pt>
                <c:pt idx="6102">
                  <c:v>36416</c:v>
                </c:pt>
                <c:pt idx="6103">
                  <c:v>36417</c:v>
                </c:pt>
                <c:pt idx="6104">
                  <c:v>36418</c:v>
                </c:pt>
                <c:pt idx="6105">
                  <c:v>36419</c:v>
                </c:pt>
                <c:pt idx="6106">
                  <c:v>36420</c:v>
                </c:pt>
                <c:pt idx="6107">
                  <c:v>36421</c:v>
                </c:pt>
                <c:pt idx="6108">
                  <c:v>36422</c:v>
                </c:pt>
                <c:pt idx="6109">
                  <c:v>36423</c:v>
                </c:pt>
                <c:pt idx="6110">
                  <c:v>36424</c:v>
                </c:pt>
                <c:pt idx="6111">
                  <c:v>36425</c:v>
                </c:pt>
                <c:pt idx="6112">
                  <c:v>36426</c:v>
                </c:pt>
                <c:pt idx="6113">
                  <c:v>36427</c:v>
                </c:pt>
                <c:pt idx="6114">
                  <c:v>36428</c:v>
                </c:pt>
                <c:pt idx="6115">
                  <c:v>36429</c:v>
                </c:pt>
                <c:pt idx="6116">
                  <c:v>36430</c:v>
                </c:pt>
                <c:pt idx="6117">
                  <c:v>36431</c:v>
                </c:pt>
                <c:pt idx="6118">
                  <c:v>36432</c:v>
                </c:pt>
                <c:pt idx="6119">
                  <c:v>36433</c:v>
                </c:pt>
                <c:pt idx="6120">
                  <c:v>36647</c:v>
                </c:pt>
                <c:pt idx="6121">
                  <c:v>36648</c:v>
                </c:pt>
                <c:pt idx="6122">
                  <c:v>36649</c:v>
                </c:pt>
                <c:pt idx="6123">
                  <c:v>36650</c:v>
                </c:pt>
                <c:pt idx="6124">
                  <c:v>36651</c:v>
                </c:pt>
                <c:pt idx="6125">
                  <c:v>36652</c:v>
                </c:pt>
                <c:pt idx="6126">
                  <c:v>36653</c:v>
                </c:pt>
                <c:pt idx="6127">
                  <c:v>36654</c:v>
                </c:pt>
                <c:pt idx="6128">
                  <c:v>36655</c:v>
                </c:pt>
                <c:pt idx="6129">
                  <c:v>36656</c:v>
                </c:pt>
                <c:pt idx="6130">
                  <c:v>36657</c:v>
                </c:pt>
                <c:pt idx="6131">
                  <c:v>36658</c:v>
                </c:pt>
                <c:pt idx="6132">
                  <c:v>36659</c:v>
                </c:pt>
                <c:pt idx="6133">
                  <c:v>36660</c:v>
                </c:pt>
                <c:pt idx="6134">
                  <c:v>36661</c:v>
                </c:pt>
                <c:pt idx="6135">
                  <c:v>36662</c:v>
                </c:pt>
                <c:pt idx="6136">
                  <c:v>36663</c:v>
                </c:pt>
                <c:pt idx="6137">
                  <c:v>36664</c:v>
                </c:pt>
                <c:pt idx="6138">
                  <c:v>36665</c:v>
                </c:pt>
                <c:pt idx="6139">
                  <c:v>36666</c:v>
                </c:pt>
                <c:pt idx="6140">
                  <c:v>36667</c:v>
                </c:pt>
                <c:pt idx="6141">
                  <c:v>36668</c:v>
                </c:pt>
                <c:pt idx="6142">
                  <c:v>36669</c:v>
                </c:pt>
                <c:pt idx="6143">
                  <c:v>36670</c:v>
                </c:pt>
                <c:pt idx="6144">
                  <c:v>36671</c:v>
                </c:pt>
                <c:pt idx="6145">
                  <c:v>36672</c:v>
                </c:pt>
                <c:pt idx="6146">
                  <c:v>36673</c:v>
                </c:pt>
                <c:pt idx="6147">
                  <c:v>36674</c:v>
                </c:pt>
                <c:pt idx="6148">
                  <c:v>36675</c:v>
                </c:pt>
                <c:pt idx="6149">
                  <c:v>36676</c:v>
                </c:pt>
                <c:pt idx="6150">
                  <c:v>36677</c:v>
                </c:pt>
                <c:pt idx="6151">
                  <c:v>36678</c:v>
                </c:pt>
                <c:pt idx="6152">
                  <c:v>36679</c:v>
                </c:pt>
                <c:pt idx="6153">
                  <c:v>36680</c:v>
                </c:pt>
                <c:pt idx="6154">
                  <c:v>36681</c:v>
                </c:pt>
                <c:pt idx="6155">
                  <c:v>36682</c:v>
                </c:pt>
                <c:pt idx="6156">
                  <c:v>36683</c:v>
                </c:pt>
                <c:pt idx="6157">
                  <c:v>36684</c:v>
                </c:pt>
                <c:pt idx="6158">
                  <c:v>36685</c:v>
                </c:pt>
                <c:pt idx="6159">
                  <c:v>36686</c:v>
                </c:pt>
                <c:pt idx="6160">
                  <c:v>36687</c:v>
                </c:pt>
                <c:pt idx="6161">
                  <c:v>36688</c:v>
                </c:pt>
                <c:pt idx="6162">
                  <c:v>36689</c:v>
                </c:pt>
                <c:pt idx="6163">
                  <c:v>36690</c:v>
                </c:pt>
                <c:pt idx="6164">
                  <c:v>36691</c:v>
                </c:pt>
                <c:pt idx="6165">
                  <c:v>36692</c:v>
                </c:pt>
                <c:pt idx="6166">
                  <c:v>36693</c:v>
                </c:pt>
                <c:pt idx="6167">
                  <c:v>36694</c:v>
                </c:pt>
                <c:pt idx="6168">
                  <c:v>36695</c:v>
                </c:pt>
                <c:pt idx="6169">
                  <c:v>36696</c:v>
                </c:pt>
                <c:pt idx="6170">
                  <c:v>36697</c:v>
                </c:pt>
                <c:pt idx="6171">
                  <c:v>36698</c:v>
                </c:pt>
                <c:pt idx="6172">
                  <c:v>36699</c:v>
                </c:pt>
                <c:pt idx="6173">
                  <c:v>36700</c:v>
                </c:pt>
                <c:pt idx="6174">
                  <c:v>36701</c:v>
                </c:pt>
                <c:pt idx="6175">
                  <c:v>36702</c:v>
                </c:pt>
                <c:pt idx="6176">
                  <c:v>36703</c:v>
                </c:pt>
                <c:pt idx="6177">
                  <c:v>36704</c:v>
                </c:pt>
                <c:pt idx="6178">
                  <c:v>36705</c:v>
                </c:pt>
                <c:pt idx="6179">
                  <c:v>36706</c:v>
                </c:pt>
                <c:pt idx="6180">
                  <c:v>36707</c:v>
                </c:pt>
                <c:pt idx="6181">
                  <c:v>36708</c:v>
                </c:pt>
                <c:pt idx="6182">
                  <c:v>36709</c:v>
                </c:pt>
                <c:pt idx="6183">
                  <c:v>36710</c:v>
                </c:pt>
                <c:pt idx="6184">
                  <c:v>36711</c:v>
                </c:pt>
                <c:pt idx="6185">
                  <c:v>36712</c:v>
                </c:pt>
                <c:pt idx="6186">
                  <c:v>36713</c:v>
                </c:pt>
                <c:pt idx="6187">
                  <c:v>36714</c:v>
                </c:pt>
                <c:pt idx="6188">
                  <c:v>36715</c:v>
                </c:pt>
                <c:pt idx="6189">
                  <c:v>36716</c:v>
                </c:pt>
                <c:pt idx="6190">
                  <c:v>36717</c:v>
                </c:pt>
                <c:pt idx="6191">
                  <c:v>36718</c:v>
                </c:pt>
                <c:pt idx="6192">
                  <c:v>36719</c:v>
                </c:pt>
                <c:pt idx="6193">
                  <c:v>36720</c:v>
                </c:pt>
                <c:pt idx="6194">
                  <c:v>36721</c:v>
                </c:pt>
                <c:pt idx="6195">
                  <c:v>36722</c:v>
                </c:pt>
                <c:pt idx="6196">
                  <c:v>36723</c:v>
                </c:pt>
                <c:pt idx="6197">
                  <c:v>36724</c:v>
                </c:pt>
                <c:pt idx="6198">
                  <c:v>36725</c:v>
                </c:pt>
                <c:pt idx="6199">
                  <c:v>36726</c:v>
                </c:pt>
                <c:pt idx="6200">
                  <c:v>36727</c:v>
                </c:pt>
                <c:pt idx="6201">
                  <c:v>36728</c:v>
                </c:pt>
                <c:pt idx="6202">
                  <c:v>36729</c:v>
                </c:pt>
                <c:pt idx="6203">
                  <c:v>36730</c:v>
                </c:pt>
                <c:pt idx="6204">
                  <c:v>36731</c:v>
                </c:pt>
                <c:pt idx="6205">
                  <c:v>36732</c:v>
                </c:pt>
                <c:pt idx="6206">
                  <c:v>36733</c:v>
                </c:pt>
                <c:pt idx="6207">
                  <c:v>36734</c:v>
                </c:pt>
                <c:pt idx="6208">
                  <c:v>36735</c:v>
                </c:pt>
                <c:pt idx="6209">
                  <c:v>36736</c:v>
                </c:pt>
                <c:pt idx="6210">
                  <c:v>36737</c:v>
                </c:pt>
                <c:pt idx="6211">
                  <c:v>36738</c:v>
                </c:pt>
                <c:pt idx="6212">
                  <c:v>36739</c:v>
                </c:pt>
                <c:pt idx="6213">
                  <c:v>36740</c:v>
                </c:pt>
                <c:pt idx="6214">
                  <c:v>36741</c:v>
                </c:pt>
                <c:pt idx="6215">
                  <c:v>36742</c:v>
                </c:pt>
                <c:pt idx="6216">
                  <c:v>36743</c:v>
                </c:pt>
                <c:pt idx="6217">
                  <c:v>36744</c:v>
                </c:pt>
                <c:pt idx="6218">
                  <c:v>36745</c:v>
                </c:pt>
                <c:pt idx="6219">
                  <c:v>36746</c:v>
                </c:pt>
                <c:pt idx="6220">
                  <c:v>36747</c:v>
                </c:pt>
                <c:pt idx="6221">
                  <c:v>36748</c:v>
                </c:pt>
                <c:pt idx="6222">
                  <c:v>36749</c:v>
                </c:pt>
                <c:pt idx="6223">
                  <c:v>36750</c:v>
                </c:pt>
                <c:pt idx="6224">
                  <c:v>36751</c:v>
                </c:pt>
                <c:pt idx="6225">
                  <c:v>36752</c:v>
                </c:pt>
                <c:pt idx="6226">
                  <c:v>36753</c:v>
                </c:pt>
                <c:pt idx="6227">
                  <c:v>36754</c:v>
                </c:pt>
                <c:pt idx="6228">
                  <c:v>36755</c:v>
                </c:pt>
                <c:pt idx="6229">
                  <c:v>36756</c:v>
                </c:pt>
                <c:pt idx="6230">
                  <c:v>36757</c:v>
                </c:pt>
                <c:pt idx="6231">
                  <c:v>36758</c:v>
                </c:pt>
                <c:pt idx="6232">
                  <c:v>36759</c:v>
                </c:pt>
                <c:pt idx="6233">
                  <c:v>36760</c:v>
                </c:pt>
                <c:pt idx="6234">
                  <c:v>36761</c:v>
                </c:pt>
                <c:pt idx="6235">
                  <c:v>36762</c:v>
                </c:pt>
                <c:pt idx="6236">
                  <c:v>36763</c:v>
                </c:pt>
                <c:pt idx="6237">
                  <c:v>36764</c:v>
                </c:pt>
                <c:pt idx="6238">
                  <c:v>36765</c:v>
                </c:pt>
                <c:pt idx="6239">
                  <c:v>36766</c:v>
                </c:pt>
                <c:pt idx="6240">
                  <c:v>36767</c:v>
                </c:pt>
                <c:pt idx="6241">
                  <c:v>36768</c:v>
                </c:pt>
                <c:pt idx="6242">
                  <c:v>36769</c:v>
                </c:pt>
                <c:pt idx="6243">
                  <c:v>36770</c:v>
                </c:pt>
                <c:pt idx="6244">
                  <c:v>36771</c:v>
                </c:pt>
                <c:pt idx="6245">
                  <c:v>36772</c:v>
                </c:pt>
                <c:pt idx="6246">
                  <c:v>36773</c:v>
                </c:pt>
                <c:pt idx="6247">
                  <c:v>36774</c:v>
                </c:pt>
                <c:pt idx="6248">
                  <c:v>36775</c:v>
                </c:pt>
                <c:pt idx="6249">
                  <c:v>36776</c:v>
                </c:pt>
                <c:pt idx="6250">
                  <c:v>36777</c:v>
                </c:pt>
                <c:pt idx="6251">
                  <c:v>36778</c:v>
                </c:pt>
                <c:pt idx="6252">
                  <c:v>36779</c:v>
                </c:pt>
                <c:pt idx="6253">
                  <c:v>36780</c:v>
                </c:pt>
                <c:pt idx="6254">
                  <c:v>36781</c:v>
                </c:pt>
                <c:pt idx="6255">
                  <c:v>36782</c:v>
                </c:pt>
                <c:pt idx="6256">
                  <c:v>36783</c:v>
                </c:pt>
                <c:pt idx="6257">
                  <c:v>36784</c:v>
                </c:pt>
                <c:pt idx="6258">
                  <c:v>36785</c:v>
                </c:pt>
                <c:pt idx="6259">
                  <c:v>36786</c:v>
                </c:pt>
                <c:pt idx="6260">
                  <c:v>36787</c:v>
                </c:pt>
                <c:pt idx="6261">
                  <c:v>36788</c:v>
                </c:pt>
                <c:pt idx="6262">
                  <c:v>36789</c:v>
                </c:pt>
                <c:pt idx="6263">
                  <c:v>36790</c:v>
                </c:pt>
                <c:pt idx="6264">
                  <c:v>36791</c:v>
                </c:pt>
                <c:pt idx="6265">
                  <c:v>36792</c:v>
                </c:pt>
                <c:pt idx="6266">
                  <c:v>36793</c:v>
                </c:pt>
                <c:pt idx="6267">
                  <c:v>36794</c:v>
                </c:pt>
                <c:pt idx="6268">
                  <c:v>36795</c:v>
                </c:pt>
                <c:pt idx="6269">
                  <c:v>36796</c:v>
                </c:pt>
                <c:pt idx="6270">
                  <c:v>36797</c:v>
                </c:pt>
                <c:pt idx="6271">
                  <c:v>36798</c:v>
                </c:pt>
                <c:pt idx="6272">
                  <c:v>36799</c:v>
                </c:pt>
                <c:pt idx="6273">
                  <c:v>37012</c:v>
                </c:pt>
                <c:pt idx="6274">
                  <c:v>37013</c:v>
                </c:pt>
                <c:pt idx="6275">
                  <c:v>37014</c:v>
                </c:pt>
                <c:pt idx="6276">
                  <c:v>37015</c:v>
                </c:pt>
                <c:pt idx="6277">
                  <c:v>37016</c:v>
                </c:pt>
                <c:pt idx="6278">
                  <c:v>37017</c:v>
                </c:pt>
                <c:pt idx="6279">
                  <c:v>37018</c:v>
                </c:pt>
                <c:pt idx="6280">
                  <c:v>37019</c:v>
                </c:pt>
                <c:pt idx="6281">
                  <c:v>37020</c:v>
                </c:pt>
                <c:pt idx="6282">
                  <c:v>37021</c:v>
                </c:pt>
                <c:pt idx="6283">
                  <c:v>37022</c:v>
                </c:pt>
                <c:pt idx="6284">
                  <c:v>37023</c:v>
                </c:pt>
                <c:pt idx="6285">
                  <c:v>37024</c:v>
                </c:pt>
                <c:pt idx="6286">
                  <c:v>37025</c:v>
                </c:pt>
                <c:pt idx="6287">
                  <c:v>37026</c:v>
                </c:pt>
                <c:pt idx="6288">
                  <c:v>37027</c:v>
                </c:pt>
                <c:pt idx="6289">
                  <c:v>37028</c:v>
                </c:pt>
                <c:pt idx="6290">
                  <c:v>37029</c:v>
                </c:pt>
                <c:pt idx="6291">
                  <c:v>37030</c:v>
                </c:pt>
                <c:pt idx="6292">
                  <c:v>37031</c:v>
                </c:pt>
                <c:pt idx="6293">
                  <c:v>37032</c:v>
                </c:pt>
                <c:pt idx="6294">
                  <c:v>37033</c:v>
                </c:pt>
                <c:pt idx="6295">
                  <c:v>37034</c:v>
                </c:pt>
                <c:pt idx="6296">
                  <c:v>37035</c:v>
                </c:pt>
                <c:pt idx="6297">
                  <c:v>37036</c:v>
                </c:pt>
                <c:pt idx="6298">
                  <c:v>37037</c:v>
                </c:pt>
                <c:pt idx="6299">
                  <c:v>37038</c:v>
                </c:pt>
                <c:pt idx="6300">
                  <c:v>37039</c:v>
                </c:pt>
                <c:pt idx="6301">
                  <c:v>37040</c:v>
                </c:pt>
                <c:pt idx="6302">
                  <c:v>37041</c:v>
                </c:pt>
                <c:pt idx="6303">
                  <c:v>37042</c:v>
                </c:pt>
                <c:pt idx="6304">
                  <c:v>37043</c:v>
                </c:pt>
                <c:pt idx="6305">
                  <c:v>37044</c:v>
                </c:pt>
                <c:pt idx="6306">
                  <c:v>37045</c:v>
                </c:pt>
                <c:pt idx="6307">
                  <c:v>37046</c:v>
                </c:pt>
                <c:pt idx="6308">
                  <c:v>37047</c:v>
                </c:pt>
                <c:pt idx="6309">
                  <c:v>37048</c:v>
                </c:pt>
                <c:pt idx="6310">
                  <c:v>37049</c:v>
                </c:pt>
                <c:pt idx="6311">
                  <c:v>37050</c:v>
                </c:pt>
                <c:pt idx="6312">
                  <c:v>37051</c:v>
                </c:pt>
                <c:pt idx="6313">
                  <c:v>37052</c:v>
                </c:pt>
                <c:pt idx="6314">
                  <c:v>37053</c:v>
                </c:pt>
                <c:pt idx="6315">
                  <c:v>37054</c:v>
                </c:pt>
                <c:pt idx="6316">
                  <c:v>37055</c:v>
                </c:pt>
                <c:pt idx="6317">
                  <c:v>37056</c:v>
                </c:pt>
                <c:pt idx="6318">
                  <c:v>37057</c:v>
                </c:pt>
                <c:pt idx="6319">
                  <c:v>37058</c:v>
                </c:pt>
                <c:pt idx="6320">
                  <c:v>37059</c:v>
                </c:pt>
                <c:pt idx="6321">
                  <c:v>37060</c:v>
                </c:pt>
                <c:pt idx="6322">
                  <c:v>37061</c:v>
                </c:pt>
                <c:pt idx="6323">
                  <c:v>37062</c:v>
                </c:pt>
                <c:pt idx="6324">
                  <c:v>37063</c:v>
                </c:pt>
                <c:pt idx="6325">
                  <c:v>37064</c:v>
                </c:pt>
                <c:pt idx="6326">
                  <c:v>37065</c:v>
                </c:pt>
                <c:pt idx="6327">
                  <c:v>37066</c:v>
                </c:pt>
                <c:pt idx="6328">
                  <c:v>37067</c:v>
                </c:pt>
                <c:pt idx="6329">
                  <c:v>37068</c:v>
                </c:pt>
                <c:pt idx="6330">
                  <c:v>37069</c:v>
                </c:pt>
                <c:pt idx="6331">
                  <c:v>37070</c:v>
                </c:pt>
                <c:pt idx="6332">
                  <c:v>37071</c:v>
                </c:pt>
                <c:pt idx="6333">
                  <c:v>37072</c:v>
                </c:pt>
                <c:pt idx="6334">
                  <c:v>37073</c:v>
                </c:pt>
                <c:pt idx="6335">
                  <c:v>37074</c:v>
                </c:pt>
                <c:pt idx="6336">
                  <c:v>37075</c:v>
                </c:pt>
                <c:pt idx="6337">
                  <c:v>37076</c:v>
                </c:pt>
                <c:pt idx="6338">
                  <c:v>37077</c:v>
                </c:pt>
                <c:pt idx="6339">
                  <c:v>37078</c:v>
                </c:pt>
                <c:pt idx="6340">
                  <c:v>37079</c:v>
                </c:pt>
                <c:pt idx="6341">
                  <c:v>37080</c:v>
                </c:pt>
                <c:pt idx="6342">
                  <c:v>37081</c:v>
                </c:pt>
                <c:pt idx="6343">
                  <c:v>37082</c:v>
                </c:pt>
                <c:pt idx="6344">
                  <c:v>37083</c:v>
                </c:pt>
                <c:pt idx="6345">
                  <c:v>37084</c:v>
                </c:pt>
                <c:pt idx="6346">
                  <c:v>37085</c:v>
                </c:pt>
                <c:pt idx="6347">
                  <c:v>37086</c:v>
                </c:pt>
                <c:pt idx="6348">
                  <c:v>37087</c:v>
                </c:pt>
                <c:pt idx="6349">
                  <c:v>37088</c:v>
                </c:pt>
                <c:pt idx="6350">
                  <c:v>37089</c:v>
                </c:pt>
                <c:pt idx="6351">
                  <c:v>37090</c:v>
                </c:pt>
                <c:pt idx="6352">
                  <c:v>37091</c:v>
                </c:pt>
                <c:pt idx="6353">
                  <c:v>37092</c:v>
                </c:pt>
                <c:pt idx="6354">
                  <c:v>37093</c:v>
                </c:pt>
                <c:pt idx="6355">
                  <c:v>37094</c:v>
                </c:pt>
                <c:pt idx="6356">
                  <c:v>37095</c:v>
                </c:pt>
                <c:pt idx="6357">
                  <c:v>37096</c:v>
                </c:pt>
                <c:pt idx="6358">
                  <c:v>37097</c:v>
                </c:pt>
                <c:pt idx="6359">
                  <c:v>37098</c:v>
                </c:pt>
                <c:pt idx="6360">
                  <c:v>37099</c:v>
                </c:pt>
                <c:pt idx="6361">
                  <c:v>37100</c:v>
                </c:pt>
                <c:pt idx="6362">
                  <c:v>37101</c:v>
                </c:pt>
                <c:pt idx="6363">
                  <c:v>37102</c:v>
                </c:pt>
                <c:pt idx="6364">
                  <c:v>37103</c:v>
                </c:pt>
                <c:pt idx="6365">
                  <c:v>37104</c:v>
                </c:pt>
                <c:pt idx="6366">
                  <c:v>37105</c:v>
                </c:pt>
                <c:pt idx="6367">
                  <c:v>37106</c:v>
                </c:pt>
                <c:pt idx="6368">
                  <c:v>37107</c:v>
                </c:pt>
                <c:pt idx="6369">
                  <c:v>37108</c:v>
                </c:pt>
                <c:pt idx="6370">
                  <c:v>37109</c:v>
                </c:pt>
                <c:pt idx="6371">
                  <c:v>37110</c:v>
                </c:pt>
                <c:pt idx="6372">
                  <c:v>37111</c:v>
                </c:pt>
                <c:pt idx="6373">
                  <c:v>37112</c:v>
                </c:pt>
                <c:pt idx="6374">
                  <c:v>37113</c:v>
                </c:pt>
                <c:pt idx="6375">
                  <c:v>37114</c:v>
                </c:pt>
                <c:pt idx="6376">
                  <c:v>37115</c:v>
                </c:pt>
                <c:pt idx="6377">
                  <c:v>37116</c:v>
                </c:pt>
                <c:pt idx="6378">
                  <c:v>37117</c:v>
                </c:pt>
                <c:pt idx="6379">
                  <c:v>37118</c:v>
                </c:pt>
                <c:pt idx="6380">
                  <c:v>37119</c:v>
                </c:pt>
                <c:pt idx="6381">
                  <c:v>37120</c:v>
                </c:pt>
                <c:pt idx="6382">
                  <c:v>37121</c:v>
                </c:pt>
                <c:pt idx="6383">
                  <c:v>37122</c:v>
                </c:pt>
                <c:pt idx="6384">
                  <c:v>37123</c:v>
                </c:pt>
                <c:pt idx="6385">
                  <c:v>37124</c:v>
                </c:pt>
                <c:pt idx="6386">
                  <c:v>37125</c:v>
                </c:pt>
                <c:pt idx="6387">
                  <c:v>37126</c:v>
                </c:pt>
                <c:pt idx="6388">
                  <c:v>37127</c:v>
                </c:pt>
                <c:pt idx="6389">
                  <c:v>37128</c:v>
                </c:pt>
                <c:pt idx="6390">
                  <c:v>37129</c:v>
                </c:pt>
                <c:pt idx="6391">
                  <c:v>37130</c:v>
                </c:pt>
                <c:pt idx="6392">
                  <c:v>37131</c:v>
                </c:pt>
                <c:pt idx="6393">
                  <c:v>37132</c:v>
                </c:pt>
                <c:pt idx="6394">
                  <c:v>37133</c:v>
                </c:pt>
                <c:pt idx="6395">
                  <c:v>37134</c:v>
                </c:pt>
                <c:pt idx="6396">
                  <c:v>37135</c:v>
                </c:pt>
                <c:pt idx="6397">
                  <c:v>37136</c:v>
                </c:pt>
                <c:pt idx="6398">
                  <c:v>37137</c:v>
                </c:pt>
                <c:pt idx="6399">
                  <c:v>37138</c:v>
                </c:pt>
                <c:pt idx="6400">
                  <c:v>37139</c:v>
                </c:pt>
                <c:pt idx="6401">
                  <c:v>37140</c:v>
                </c:pt>
                <c:pt idx="6402">
                  <c:v>37141</c:v>
                </c:pt>
                <c:pt idx="6403">
                  <c:v>37142</c:v>
                </c:pt>
                <c:pt idx="6404">
                  <c:v>37143</c:v>
                </c:pt>
                <c:pt idx="6405">
                  <c:v>37144</c:v>
                </c:pt>
                <c:pt idx="6406">
                  <c:v>37145</c:v>
                </c:pt>
                <c:pt idx="6407">
                  <c:v>37146</c:v>
                </c:pt>
                <c:pt idx="6408">
                  <c:v>37147</c:v>
                </c:pt>
                <c:pt idx="6409">
                  <c:v>37148</c:v>
                </c:pt>
                <c:pt idx="6410">
                  <c:v>37149</c:v>
                </c:pt>
                <c:pt idx="6411">
                  <c:v>37150</c:v>
                </c:pt>
                <c:pt idx="6412">
                  <c:v>37151</c:v>
                </c:pt>
                <c:pt idx="6413">
                  <c:v>37152</c:v>
                </c:pt>
                <c:pt idx="6414">
                  <c:v>37153</c:v>
                </c:pt>
                <c:pt idx="6415">
                  <c:v>37154</c:v>
                </c:pt>
                <c:pt idx="6416">
                  <c:v>37155</c:v>
                </c:pt>
                <c:pt idx="6417">
                  <c:v>37156</c:v>
                </c:pt>
                <c:pt idx="6418">
                  <c:v>37157</c:v>
                </c:pt>
                <c:pt idx="6419">
                  <c:v>37158</c:v>
                </c:pt>
                <c:pt idx="6420">
                  <c:v>37159</c:v>
                </c:pt>
                <c:pt idx="6421">
                  <c:v>37160</c:v>
                </c:pt>
                <c:pt idx="6422">
                  <c:v>37161</c:v>
                </c:pt>
                <c:pt idx="6423">
                  <c:v>37162</c:v>
                </c:pt>
                <c:pt idx="6424">
                  <c:v>37163</c:v>
                </c:pt>
                <c:pt idx="6425">
                  <c:v>37164</c:v>
                </c:pt>
                <c:pt idx="6426">
                  <c:v>37377</c:v>
                </c:pt>
                <c:pt idx="6427">
                  <c:v>37378</c:v>
                </c:pt>
                <c:pt idx="6428">
                  <c:v>37379</c:v>
                </c:pt>
                <c:pt idx="6429">
                  <c:v>37380</c:v>
                </c:pt>
                <c:pt idx="6430">
                  <c:v>37381</c:v>
                </c:pt>
                <c:pt idx="6431">
                  <c:v>37382</c:v>
                </c:pt>
                <c:pt idx="6432">
                  <c:v>37383</c:v>
                </c:pt>
                <c:pt idx="6433">
                  <c:v>37384</c:v>
                </c:pt>
                <c:pt idx="6434">
                  <c:v>37385</c:v>
                </c:pt>
                <c:pt idx="6435">
                  <c:v>37386</c:v>
                </c:pt>
                <c:pt idx="6436">
                  <c:v>37387</c:v>
                </c:pt>
                <c:pt idx="6437">
                  <c:v>37388</c:v>
                </c:pt>
                <c:pt idx="6438">
                  <c:v>37389</c:v>
                </c:pt>
                <c:pt idx="6439">
                  <c:v>37390</c:v>
                </c:pt>
                <c:pt idx="6440">
                  <c:v>37391</c:v>
                </c:pt>
                <c:pt idx="6441">
                  <c:v>37392</c:v>
                </c:pt>
                <c:pt idx="6442">
                  <c:v>37393</c:v>
                </c:pt>
                <c:pt idx="6443">
                  <c:v>37394</c:v>
                </c:pt>
                <c:pt idx="6444">
                  <c:v>37395</c:v>
                </c:pt>
                <c:pt idx="6445">
                  <c:v>37396</c:v>
                </c:pt>
                <c:pt idx="6446">
                  <c:v>37397</c:v>
                </c:pt>
                <c:pt idx="6447">
                  <c:v>37398</c:v>
                </c:pt>
                <c:pt idx="6448">
                  <c:v>37399</c:v>
                </c:pt>
                <c:pt idx="6449">
                  <c:v>37400</c:v>
                </c:pt>
                <c:pt idx="6450">
                  <c:v>37401</c:v>
                </c:pt>
                <c:pt idx="6451">
                  <c:v>37402</c:v>
                </c:pt>
                <c:pt idx="6452">
                  <c:v>37403</c:v>
                </c:pt>
                <c:pt idx="6453">
                  <c:v>37404</c:v>
                </c:pt>
                <c:pt idx="6454">
                  <c:v>37405</c:v>
                </c:pt>
                <c:pt idx="6455">
                  <c:v>37406</c:v>
                </c:pt>
                <c:pt idx="6456">
                  <c:v>37407</c:v>
                </c:pt>
                <c:pt idx="6457">
                  <c:v>37408</c:v>
                </c:pt>
                <c:pt idx="6458">
                  <c:v>37409</c:v>
                </c:pt>
                <c:pt idx="6459">
                  <c:v>37410</c:v>
                </c:pt>
                <c:pt idx="6460">
                  <c:v>37411</c:v>
                </c:pt>
                <c:pt idx="6461">
                  <c:v>37412</c:v>
                </c:pt>
                <c:pt idx="6462">
                  <c:v>37413</c:v>
                </c:pt>
                <c:pt idx="6463">
                  <c:v>37414</c:v>
                </c:pt>
                <c:pt idx="6464">
                  <c:v>37415</c:v>
                </c:pt>
                <c:pt idx="6465">
                  <c:v>37416</c:v>
                </c:pt>
                <c:pt idx="6466">
                  <c:v>37417</c:v>
                </c:pt>
                <c:pt idx="6467">
                  <c:v>37418</c:v>
                </c:pt>
                <c:pt idx="6468">
                  <c:v>37419</c:v>
                </c:pt>
                <c:pt idx="6469">
                  <c:v>37420</c:v>
                </c:pt>
                <c:pt idx="6470">
                  <c:v>37421</c:v>
                </c:pt>
                <c:pt idx="6471">
                  <c:v>37422</c:v>
                </c:pt>
                <c:pt idx="6472">
                  <c:v>37423</c:v>
                </c:pt>
                <c:pt idx="6473">
                  <c:v>37424</c:v>
                </c:pt>
                <c:pt idx="6474">
                  <c:v>37425</c:v>
                </c:pt>
                <c:pt idx="6475">
                  <c:v>37426</c:v>
                </c:pt>
                <c:pt idx="6476">
                  <c:v>37427</c:v>
                </c:pt>
                <c:pt idx="6477">
                  <c:v>37428</c:v>
                </c:pt>
                <c:pt idx="6478">
                  <c:v>37429</c:v>
                </c:pt>
                <c:pt idx="6479">
                  <c:v>37430</c:v>
                </c:pt>
                <c:pt idx="6480">
                  <c:v>37431</c:v>
                </c:pt>
                <c:pt idx="6481">
                  <c:v>37432</c:v>
                </c:pt>
                <c:pt idx="6482">
                  <c:v>37433</c:v>
                </c:pt>
                <c:pt idx="6483">
                  <c:v>37434</c:v>
                </c:pt>
                <c:pt idx="6484">
                  <c:v>37435</c:v>
                </c:pt>
                <c:pt idx="6485">
                  <c:v>37436</c:v>
                </c:pt>
                <c:pt idx="6486">
                  <c:v>37437</c:v>
                </c:pt>
                <c:pt idx="6487">
                  <c:v>37438</c:v>
                </c:pt>
                <c:pt idx="6488">
                  <c:v>37439</c:v>
                </c:pt>
                <c:pt idx="6489">
                  <c:v>37440</c:v>
                </c:pt>
                <c:pt idx="6490">
                  <c:v>37441</c:v>
                </c:pt>
                <c:pt idx="6491">
                  <c:v>37442</c:v>
                </c:pt>
                <c:pt idx="6492">
                  <c:v>37443</c:v>
                </c:pt>
                <c:pt idx="6493">
                  <c:v>37444</c:v>
                </c:pt>
                <c:pt idx="6494">
                  <c:v>37445</c:v>
                </c:pt>
                <c:pt idx="6495">
                  <c:v>37446</c:v>
                </c:pt>
                <c:pt idx="6496">
                  <c:v>37447</c:v>
                </c:pt>
                <c:pt idx="6497">
                  <c:v>37448</c:v>
                </c:pt>
                <c:pt idx="6498">
                  <c:v>37449</c:v>
                </c:pt>
                <c:pt idx="6499">
                  <c:v>37450</c:v>
                </c:pt>
                <c:pt idx="6500">
                  <c:v>37451</c:v>
                </c:pt>
                <c:pt idx="6501">
                  <c:v>37452</c:v>
                </c:pt>
                <c:pt idx="6502">
                  <c:v>37453</c:v>
                </c:pt>
                <c:pt idx="6503">
                  <c:v>37454</c:v>
                </c:pt>
                <c:pt idx="6504">
                  <c:v>37455</c:v>
                </c:pt>
                <c:pt idx="6505">
                  <c:v>37456</c:v>
                </c:pt>
                <c:pt idx="6506">
                  <c:v>37457</c:v>
                </c:pt>
                <c:pt idx="6507">
                  <c:v>37458</c:v>
                </c:pt>
                <c:pt idx="6508">
                  <c:v>37459</c:v>
                </c:pt>
                <c:pt idx="6509">
                  <c:v>37460</c:v>
                </c:pt>
                <c:pt idx="6510">
                  <c:v>37461</c:v>
                </c:pt>
                <c:pt idx="6511">
                  <c:v>37462</c:v>
                </c:pt>
                <c:pt idx="6512">
                  <c:v>37463</c:v>
                </c:pt>
                <c:pt idx="6513">
                  <c:v>37464</c:v>
                </c:pt>
                <c:pt idx="6514">
                  <c:v>37465</c:v>
                </c:pt>
                <c:pt idx="6515">
                  <c:v>37466</c:v>
                </c:pt>
                <c:pt idx="6516">
                  <c:v>37467</c:v>
                </c:pt>
                <c:pt idx="6517">
                  <c:v>37468</c:v>
                </c:pt>
                <c:pt idx="6518">
                  <c:v>37469</c:v>
                </c:pt>
                <c:pt idx="6519">
                  <c:v>37470</c:v>
                </c:pt>
                <c:pt idx="6520">
                  <c:v>37471</c:v>
                </c:pt>
                <c:pt idx="6521">
                  <c:v>37472</c:v>
                </c:pt>
                <c:pt idx="6522">
                  <c:v>37473</c:v>
                </c:pt>
                <c:pt idx="6523">
                  <c:v>37474</c:v>
                </c:pt>
                <c:pt idx="6524">
                  <c:v>37475</c:v>
                </c:pt>
                <c:pt idx="6525">
                  <c:v>37476</c:v>
                </c:pt>
                <c:pt idx="6526">
                  <c:v>37477</c:v>
                </c:pt>
                <c:pt idx="6527">
                  <c:v>37478</c:v>
                </c:pt>
                <c:pt idx="6528">
                  <c:v>37479</c:v>
                </c:pt>
                <c:pt idx="6529">
                  <c:v>37480</c:v>
                </c:pt>
                <c:pt idx="6530">
                  <c:v>37481</c:v>
                </c:pt>
                <c:pt idx="6531">
                  <c:v>37482</c:v>
                </c:pt>
                <c:pt idx="6532">
                  <c:v>37483</c:v>
                </c:pt>
                <c:pt idx="6533">
                  <c:v>37484</c:v>
                </c:pt>
                <c:pt idx="6534">
                  <c:v>37485</c:v>
                </c:pt>
                <c:pt idx="6535">
                  <c:v>37486</c:v>
                </c:pt>
                <c:pt idx="6536">
                  <c:v>37487</c:v>
                </c:pt>
                <c:pt idx="6537">
                  <c:v>37488</c:v>
                </c:pt>
                <c:pt idx="6538">
                  <c:v>37489</c:v>
                </c:pt>
                <c:pt idx="6539">
                  <c:v>37490</c:v>
                </c:pt>
                <c:pt idx="6540">
                  <c:v>37491</c:v>
                </c:pt>
                <c:pt idx="6541">
                  <c:v>37492</c:v>
                </c:pt>
                <c:pt idx="6542">
                  <c:v>37493</c:v>
                </c:pt>
                <c:pt idx="6543">
                  <c:v>37494</c:v>
                </c:pt>
                <c:pt idx="6544">
                  <c:v>37495</c:v>
                </c:pt>
                <c:pt idx="6545">
                  <c:v>37496</c:v>
                </c:pt>
                <c:pt idx="6546">
                  <c:v>37497</c:v>
                </c:pt>
                <c:pt idx="6547">
                  <c:v>37498</c:v>
                </c:pt>
                <c:pt idx="6548">
                  <c:v>37499</c:v>
                </c:pt>
                <c:pt idx="6549">
                  <c:v>37500</c:v>
                </c:pt>
                <c:pt idx="6550">
                  <c:v>37501</c:v>
                </c:pt>
                <c:pt idx="6551">
                  <c:v>37502</c:v>
                </c:pt>
                <c:pt idx="6552">
                  <c:v>37503</c:v>
                </c:pt>
                <c:pt idx="6553">
                  <c:v>37504</c:v>
                </c:pt>
                <c:pt idx="6554">
                  <c:v>37505</c:v>
                </c:pt>
                <c:pt idx="6555">
                  <c:v>37506</c:v>
                </c:pt>
                <c:pt idx="6556">
                  <c:v>37507</c:v>
                </c:pt>
                <c:pt idx="6557">
                  <c:v>37508</c:v>
                </c:pt>
                <c:pt idx="6558">
                  <c:v>37509</c:v>
                </c:pt>
                <c:pt idx="6559">
                  <c:v>37510</c:v>
                </c:pt>
                <c:pt idx="6560">
                  <c:v>37511</c:v>
                </c:pt>
                <c:pt idx="6561">
                  <c:v>37512</c:v>
                </c:pt>
                <c:pt idx="6562">
                  <c:v>37513</c:v>
                </c:pt>
                <c:pt idx="6563">
                  <c:v>37514</c:v>
                </c:pt>
                <c:pt idx="6564">
                  <c:v>37515</c:v>
                </c:pt>
                <c:pt idx="6565">
                  <c:v>37516</c:v>
                </c:pt>
                <c:pt idx="6566">
                  <c:v>37517</c:v>
                </c:pt>
                <c:pt idx="6567">
                  <c:v>37518</c:v>
                </c:pt>
                <c:pt idx="6568">
                  <c:v>37519</c:v>
                </c:pt>
                <c:pt idx="6569">
                  <c:v>37520</c:v>
                </c:pt>
                <c:pt idx="6570">
                  <c:v>37521</c:v>
                </c:pt>
                <c:pt idx="6571">
                  <c:v>37522</c:v>
                </c:pt>
                <c:pt idx="6572">
                  <c:v>37523</c:v>
                </c:pt>
                <c:pt idx="6573">
                  <c:v>37524</c:v>
                </c:pt>
                <c:pt idx="6574">
                  <c:v>37525</c:v>
                </c:pt>
                <c:pt idx="6575">
                  <c:v>37526</c:v>
                </c:pt>
                <c:pt idx="6576">
                  <c:v>37527</c:v>
                </c:pt>
                <c:pt idx="6577">
                  <c:v>37528</c:v>
                </c:pt>
                <c:pt idx="6578">
                  <c:v>37529</c:v>
                </c:pt>
                <c:pt idx="6579">
                  <c:v>37742</c:v>
                </c:pt>
                <c:pt idx="6580">
                  <c:v>37743</c:v>
                </c:pt>
                <c:pt idx="6581">
                  <c:v>37744</c:v>
                </c:pt>
                <c:pt idx="6582">
                  <c:v>37745</c:v>
                </c:pt>
                <c:pt idx="6583">
                  <c:v>37746</c:v>
                </c:pt>
                <c:pt idx="6584">
                  <c:v>37747</c:v>
                </c:pt>
                <c:pt idx="6585">
                  <c:v>37748</c:v>
                </c:pt>
                <c:pt idx="6586">
                  <c:v>37749</c:v>
                </c:pt>
                <c:pt idx="6587">
                  <c:v>37750</c:v>
                </c:pt>
                <c:pt idx="6588">
                  <c:v>37751</c:v>
                </c:pt>
                <c:pt idx="6589">
                  <c:v>37752</c:v>
                </c:pt>
                <c:pt idx="6590">
                  <c:v>37753</c:v>
                </c:pt>
                <c:pt idx="6591">
                  <c:v>37754</c:v>
                </c:pt>
                <c:pt idx="6592">
                  <c:v>37755</c:v>
                </c:pt>
                <c:pt idx="6593">
                  <c:v>37756</c:v>
                </c:pt>
                <c:pt idx="6594">
                  <c:v>37757</c:v>
                </c:pt>
                <c:pt idx="6595">
                  <c:v>37758</c:v>
                </c:pt>
                <c:pt idx="6596">
                  <c:v>37759</c:v>
                </c:pt>
                <c:pt idx="6597">
                  <c:v>37760</c:v>
                </c:pt>
                <c:pt idx="6598">
                  <c:v>37761</c:v>
                </c:pt>
                <c:pt idx="6599">
                  <c:v>37762</c:v>
                </c:pt>
                <c:pt idx="6600">
                  <c:v>37763</c:v>
                </c:pt>
                <c:pt idx="6601">
                  <c:v>37764</c:v>
                </c:pt>
                <c:pt idx="6602">
                  <c:v>37765</c:v>
                </c:pt>
                <c:pt idx="6603">
                  <c:v>37766</c:v>
                </c:pt>
                <c:pt idx="6604">
                  <c:v>37767</c:v>
                </c:pt>
                <c:pt idx="6605">
                  <c:v>37768</c:v>
                </c:pt>
                <c:pt idx="6606">
                  <c:v>37769</c:v>
                </c:pt>
                <c:pt idx="6607">
                  <c:v>37770</c:v>
                </c:pt>
                <c:pt idx="6608">
                  <c:v>37771</c:v>
                </c:pt>
                <c:pt idx="6609">
                  <c:v>37772</c:v>
                </c:pt>
                <c:pt idx="6610">
                  <c:v>37773</c:v>
                </c:pt>
                <c:pt idx="6611">
                  <c:v>37774</c:v>
                </c:pt>
                <c:pt idx="6612">
                  <c:v>37775</c:v>
                </c:pt>
                <c:pt idx="6613">
                  <c:v>37776</c:v>
                </c:pt>
                <c:pt idx="6614">
                  <c:v>37777</c:v>
                </c:pt>
                <c:pt idx="6615">
                  <c:v>37778</c:v>
                </c:pt>
                <c:pt idx="6616">
                  <c:v>37779</c:v>
                </c:pt>
                <c:pt idx="6617">
                  <c:v>37780</c:v>
                </c:pt>
                <c:pt idx="6618">
                  <c:v>37781</c:v>
                </c:pt>
                <c:pt idx="6619">
                  <c:v>37782</c:v>
                </c:pt>
                <c:pt idx="6620">
                  <c:v>37783</c:v>
                </c:pt>
                <c:pt idx="6621">
                  <c:v>37784</c:v>
                </c:pt>
                <c:pt idx="6622">
                  <c:v>37785</c:v>
                </c:pt>
                <c:pt idx="6623">
                  <c:v>37786</c:v>
                </c:pt>
                <c:pt idx="6624">
                  <c:v>37787</c:v>
                </c:pt>
                <c:pt idx="6625">
                  <c:v>37788</c:v>
                </c:pt>
                <c:pt idx="6626">
                  <c:v>37789</c:v>
                </c:pt>
                <c:pt idx="6627">
                  <c:v>37790</c:v>
                </c:pt>
                <c:pt idx="6628">
                  <c:v>37791</c:v>
                </c:pt>
                <c:pt idx="6629">
                  <c:v>37792</c:v>
                </c:pt>
                <c:pt idx="6630">
                  <c:v>37793</c:v>
                </c:pt>
                <c:pt idx="6631">
                  <c:v>37794</c:v>
                </c:pt>
                <c:pt idx="6632">
                  <c:v>37795</c:v>
                </c:pt>
                <c:pt idx="6633">
                  <c:v>37796</c:v>
                </c:pt>
                <c:pt idx="6634">
                  <c:v>37797</c:v>
                </c:pt>
                <c:pt idx="6635">
                  <c:v>37798</c:v>
                </c:pt>
                <c:pt idx="6636">
                  <c:v>37799</c:v>
                </c:pt>
                <c:pt idx="6637">
                  <c:v>37800</c:v>
                </c:pt>
                <c:pt idx="6638">
                  <c:v>37801</c:v>
                </c:pt>
                <c:pt idx="6639">
                  <c:v>37802</c:v>
                </c:pt>
                <c:pt idx="6640">
                  <c:v>37803</c:v>
                </c:pt>
                <c:pt idx="6641">
                  <c:v>37804</c:v>
                </c:pt>
                <c:pt idx="6642">
                  <c:v>37805</c:v>
                </c:pt>
                <c:pt idx="6643">
                  <c:v>37806</c:v>
                </c:pt>
                <c:pt idx="6644">
                  <c:v>37807</c:v>
                </c:pt>
                <c:pt idx="6645">
                  <c:v>37808</c:v>
                </c:pt>
                <c:pt idx="6646">
                  <c:v>37809</c:v>
                </c:pt>
                <c:pt idx="6647">
                  <c:v>37810</c:v>
                </c:pt>
                <c:pt idx="6648">
                  <c:v>37811</c:v>
                </c:pt>
                <c:pt idx="6649">
                  <c:v>37812</c:v>
                </c:pt>
                <c:pt idx="6650">
                  <c:v>37813</c:v>
                </c:pt>
                <c:pt idx="6651">
                  <c:v>37814</c:v>
                </c:pt>
                <c:pt idx="6652">
                  <c:v>37815</c:v>
                </c:pt>
                <c:pt idx="6653">
                  <c:v>37816</c:v>
                </c:pt>
                <c:pt idx="6654">
                  <c:v>37817</c:v>
                </c:pt>
                <c:pt idx="6655">
                  <c:v>37818</c:v>
                </c:pt>
                <c:pt idx="6656">
                  <c:v>37819</c:v>
                </c:pt>
                <c:pt idx="6657">
                  <c:v>37820</c:v>
                </c:pt>
                <c:pt idx="6658">
                  <c:v>37821</c:v>
                </c:pt>
                <c:pt idx="6659">
                  <c:v>37822</c:v>
                </c:pt>
                <c:pt idx="6660">
                  <c:v>37823</c:v>
                </c:pt>
                <c:pt idx="6661">
                  <c:v>37824</c:v>
                </c:pt>
                <c:pt idx="6662">
                  <c:v>37825</c:v>
                </c:pt>
                <c:pt idx="6663">
                  <c:v>37826</c:v>
                </c:pt>
                <c:pt idx="6664">
                  <c:v>37827</c:v>
                </c:pt>
                <c:pt idx="6665">
                  <c:v>37828</c:v>
                </c:pt>
                <c:pt idx="6666">
                  <c:v>37829</c:v>
                </c:pt>
                <c:pt idx="6667">
                  <c:v>37830</c:v>
                </c:pt>
                <c:pt idx="6668">
                  <c:v>37831</c:v>
                </c:pt>
                <c:pt idx="6669">
                  <c:v>37832</c:v>
                </c:pt>
                <c:pt idx="6670">
                  <c:v>37833</c:v>
                </c:pt>
                <c:pt idx="6671">
                  <c:v>37834</c:v>
                </c:pt>
                <c:pt idx="6672">
                  <c:v>37835</c:v>
                </c:pt>
                <c:pt idx="6673">
                  <c:v>37836</c:v>
                </c:pt>
                <c:pt idx="6674">
                  <c:v>37837</c:v>
                </c:pt>
                <c:pt idx="6675">
                  <c:v>37838</c:v>
                </c:pt>
                <c:pt idx="6676">
                  <c:v>37839</c:v>
                </c:pt>
                <c:pt idx="6677">
                  <c:v>37840</c:v>
                </c:pt>
                <c:pt idx="6678">
                  <c:v>37841</c:v>
                </c:pt>
                <c:pt idx="6679">
                  <c:v>37842</c:v>
                </c:pt>
                <c:pt idx="6680">
                  <c:v>37843</c:v>
                </c:pt>
                <c:pt idx="6681">
                  <c:v>37844</c:v>
                </c:pt>
                <c:pt idx="6682">
                  <c:v>37845</c:v>
                </c:pt>
                <c:pt idx="6683">
                  <c:v>37846</c:v>
                </c:pt>
                <c:pt idx="6684">
                  <c:v>37847</c:v>
                </c:pt>
                <c:pt idx="6685">
                  <c:v>37848</c:v>
                </c:pt>
                <c:pt idx="6686">
                  <c:v>37849</c:v>
                </c:pt>
                <c:pt idx="6687">
                  <c:v>37850</c:v>
                </c:pt>
                <c:pt idx="6688">
                  <c:v>37851</c:v>
                </c:pt>
                <c:pt idx="6689">
                  <c:v>37852</c:v>
                </c:pt>
                <c:pt idx="6690">
                  <c:v>37853</c:v>
                </c:pt>
                <c:pt idx="6691">
                  <c:v>37854</c:v>
                </c:pt>
                <c:pt idx="6692">
                  <c:v>37855</c:v>
                </c:pt>
                <c:pt idx="6693">
                  <c:v>37856</c:v>
                </c:pt>
                <c:pt idx="6694">
                  <c:v>37857</c:v>
                </c:pt>
                <c:pt idx="6695">
                  <c:v>37858</c:v>
                </c:pt>
                <c:pt idx="6696">
                  <c:v>37859</c:v>
                </c:pt>
                <c:pt idx="6697">
                  <c:v>37860</c:v>
                </c:pt>
                <c:pt idx="6698">
                  <c:v>37861</c:v>
                </c:pt>
                <c:pt idx="6699">
                  <c:v>37862</c:v>
                </c:pt>
                <c:pt idx="6700">
                  <c:v>37863</c:v>
                </c:pt>
                <c:pt idx="6701">
                  <c:v>37864</c:v>
                </c:pt>
                <c:pt idx="6702">
                  <c:v>37865</c:v>
                </c:pt>
                <c:pt idx="6703">
                  <c:v>37866</c:v>
                </c:pt>
                <c:pt idx="6704">
                  <c:v>37867</c:v>
                </c:pt>
                <c:pt idx="6705">
                  <c:v>37868</c:v>
                </c:pt>
                <c:pt idx="6706">
                  <c:v>37869</c:v>
                </c:pt>
                <c:pt idx="6707">
                  <c:v>37870</c:v>
                </c:pt>
                <c:pt idx="6708">
                  <c:v>37871</c:v>
                </c:pt>
                <c:pt idx="6709">
                  <c:v>37872</c:v>
                </c:pt>
                <c:pt idx="6710">
                  <c:v>37873</c:v>
                </c:pt>
                <c:pt idx="6711">
                  <c:v>37874</c:v>
                </c:pt>
                <c:pt idx="6712">
                  <c:v>37875</c:v>
                </c:pt>
                <c:pt idx="6713">
                  <c:v>37876</c:v>
                </c:pt>
                <c:pt idx="6714">
                  <c:v>37877</c:v>
                </c:pt>
                <c:pt idx="6715">
                  <c:v>37878</c:v>
                </c:pt>
                <c:pt idx="6716">
                  <c:v>37879</c:v>
                </c:pt>
                <c:pt idx="6717">
                  <c:v>37880</c:v>
                </c:pt>
                <c:pt idx="6718">
                  <c:v>37881</c:v>
                </c:pt>
                <c:pt idx="6719">
                  <c:v>37882</c:v>
                </c:pt>
                <c:pt idx="6720">
                  <c:v>37883</c:v>
                </c:pt>
                <c:pt idx="6721">
                  <c:v>37884</c:v>
                </c:pt>
                <c:pt idx="6722">
                  <c:v>37885</c:v>
                </c:pt>
                <c:pt idx="6723">
                  <c:v>37886</c:v>
                </c:pt>
                <c:pt idx="6724">
                  <c:v>37887</c:v>
                </c:pt>
                <c:pt idx="6725">
                  <c:v>37888</c:v>
                </c:pt>
                <c:pt idx="6726">
                  <c:v>37889</c:v>
                </c:pt>
                <c:pt idx="6727">
                  <c:v>37890</c:v>
                </c:pt>
                <c:pt idx="6728">
                  <c:v>37891</c:v>
                </c:pt>
                <c:pt idx="6729">
                  <c:v>37892</c:v>
                </c:pt>
                <c:pt idx="6730">
                  <c:v>37893</c:v>
                </c:pt>
                <c:pt idx="6731">
                  <c:v>37894</c:v>
                </c:pt>
                <c:pt idx="6732">
                  <c:v>38108</c:v>
                </c:pt>
                <c:pt idx="6733">
                  <c:v>38109</c:v>
                </c:pt>
                <c:pt idx="6734">
                  <c:v>38110</c:v>
                </c:pt>
                <c:pt idx="6735">
                  <c:v>38111</c:v>
                </c:pt>
                <c:pt idx="6736">
                  <c:v>38112</c:v>
                </c:pt>
                <c:pt idx="6737">
                  <c:v>38113</c:v>
                </c:pt>
                <c:pt idx="6738">
                  <c:v>38114</c:v>
                </c:pt>
                <c:pt idx="6739">
                  <c:v>38115</c:v>
                </c:pt>
                <c:pt idx="6740">
                  <c:v>38116</c:v>
                </c:pt>
                <c:pt idx="6741">
                  <c:v>38117</c:v>
                </c:pt>
                <c:pt idx="6742">
                  <c:v>38118</c:v>
                </c:pt>
                <c:pt idx="6743">
                  <c:v>38119</c:v>
                </c:pt>
                <c:pt idx="6744">
                  <c:v>38120</c:v>
                </c:pt>
                <c:pt idx="6745">
                  <c:v>38121</c:v>
                </c:pt>
                <c:pt idx="6746">
                  <c:v>38122</c:v>
                </c:pt>
                <c:pt idx="6747">
                  <c:v>38123</c:v>
                </c:pt>
                <c:pt idx="6748">
                  <c:v>38124</c:v>
                </c:pt>
                <c:pt idx="6749">
                  <c:v>38125</c:v>
                </c:pt>
                <c:pt idx="6750">
                  <c:v>38126</c:v>
                </c:pt>
                <c:pt idx="6751">
                  <c:v>38127</c:v>
                </c:pt>
                <c:pt idx="6752">
                  <c:v>38128</c:v>
                </c:pt>
                <c:pt idx="6753">
                  <c:v>38129</c:v>
                </c:pt>
                <c:pt idx="6754">
                  <c:v>38130</c:v>
                </c:pt>
                <c:pt idx="6755">
                  <c:v>38131</c:v>
                </c:pt>
                <c:pt idx="6756">
                  <c:v>38132</c:v>
                </c:pt>
                <c:pt idx="6757">
                  <c:v>38133</c:v>
                </c:pt>
                <c:pt idx="6758">
                  <c:v>38134</c:v>
                </c:pt>
                <c:pt idx="6759">
                  <c:v>38135</c:v>
                </c:pt>
                <c:pt idx="6760">
                  <c:v>38136</c:v>
                </c:pt>
                <c:pt idx="6761">
                  <c:v>38137</c:v>
                </c:pt>
                <c:pt idx="6762">
                  <c:v>38138</c:v>
                </c:pt>
                <c:pt idx="6763">
                  <c:v>38139</c:v>
                </c:pt>
                <c:pt idx="6764">
                  <c:v>38140</c:v>
                </c:pt>
                <c:pt idx="6765">
                  <c:v>38141</c:v>
                </c:pt>
                <c:pt idx="6766">
                  <c:v>38142</c:v>
                </c:pt>
                <c:pt idx="6767">
                  <c:v>38143</c:v>
                </c:pt>
                <c:pt idx="6768">
                  <c:v>38144</c:v>
                </c:pt>
                <c:pt idx="6769">
                  <c:v>38145</c:v>
                </c:pt>
                <c:pt idx="6770">
                  <c:v>38146</c:v>
                </c:pt>
                <c:pt idx="6771">
                  <c:v>38147</c:v>
                </c:pt>
                <c:pt idx="6772">
                  <c:v>38148</c:v>
                </c:pt>
                <c:pt idx="6773">
                  <c:v>38149</c:v>
                </c:pt>
                <c:pt idx="6774">
                  <c:v>38150</c:v>
                </c:pt>
                <c:pt idx="6775">
                  <c:v>38151</c:v>
                </c:pt>
                <c:pt idx="6776">
                  <c:v>38152</c:v>
                </c:pt>
                <c:pt idx="6777">
                  <c:v>38153</c:v>
                </c:pt>
                <c:pt idx="6778">
                  <c:v>38154</c:v>
                </c:pt>
                <c:pt idx="6779">
                  <c:v>38155</c:v>
                </c:pt>
                <c:pt idx="6780">
                  <c:v>38156</c:v>
                </c:pt>
                <c:pt idx="6781">
                  <c:v>38157</c:v>
                </c:pt>
                <c:pt idx="6782">
                  <c:v>38158</c:v>
                </c:pt>
                <c:pt idx="6783">
                  <c:v>38159</c:v>
                </c:pt>
                <c:pt idx="6784">
                  <c:v>38160</c:v>
                </c:pt>
                <c:pt idx="6785">
                  <c:v>38161</c:v>
                </c:pt>
                <c:pt idx="6786">
                  <c:v>38162</c:v>
                </c:pt>
                <c:pt idx="6787">
                  <c:v>38163</c:v>
                </c:pt>
                <c:pt idx="6788">
                  <c:v>38164</c:v>
                </c:pt>
                <c:pt idx="6789">
                  <c:v>38165</c:v>
                </c:pt>
                <c:pt idx="6790">
                  <c:v>38166</c:v>
                </c:pt>
                <c:pt idx="6791">
                  <c:v>38167</c:v>
                </c:pt>
                <c:pt idx="6792">
                  <c:v>38168</c:v>
                </c:pt>
                <c:pt idx="6793">
                  <c:v>38169</c:v>
                </c:pt>
                <c:pt idx="6794">
                  <c:v>38170</c:v>
                </c:pt>
                <c:pt idx="6795">
                  <c:v>38171</c:v>
                </c:pt>
                <c:pt idx="6796">
                  <c:v>38172</c:v>
                </c:pt>
                <c:pt idx="6797">
                  <c:v>38173</c:v>
                </c:pt>
                <c:pt idx="6798">
                  <c:v>38174</c:v>
                </c:pt>
                <c:pt idx="6799">
                  <c:v>38175</c:v>
                </c:pt>
                <c:pt idx="6800">
                  <c:v>38176</c:v>
                </c:pt>
                <c:pt idx="6801">
                  <c:v>38177</c:v>
                </c:pt>
                <c:pt idx="6802">
                  <c:v>38178</c:v>
                </c:pt>
                <c:pt idx="6803">
                  <c:v>38179</c:v>
                </c:pt>
                <c:pt idx="6804">
                  <c:v>38180</c:v>
                </c:pt>
                <c:pt idx="6805">
                  <c:v>38181</c:v>
                </c:pt>
                <c:pt idx="6806">
                  <c:v>38182</c:v>
                </c:pt>
                <c:pt idx="6807">
                  <c:v>38183</c:v>
                </c:pt>
                <c:pt idx="6808">
                  <c:v>38184</c:v>
                </c:pt>
                <c:pt idx="6809">
                  <c:v>38185</c:v>
                </c:pt>
                <c:pt idx="6810">
                  <c:v>38186</c:v>
                </c:pt>
                <c:pt idx="6811">
                  <c:v>38187</c:v>
                </c:pt>
                <c:pt idx="6812">
                  <c:v>38188</c:v>
                </c:pt>
                <c:pt idx="6813">
                  <c:v>38189</c:v>
                </c:pt>
                <c:pt idx="6814">
                  <c:v>38190</c:v>
                </c:pt>
                <c:pt idx="6815">
                  <c:v>38191</c:v>
                </c:pt>
                <c:pt idx="6816">
                  <c:v>38192</c:v>
                </c:pt>
                <c:pt idx="6817">
                  <c:v>38193</c:v>
                </c:pt>
                <c:pt idx="6818">
                  <c:v>38194</c:v>
                </c:pt>
                <c:pt idx="6819">
                  <c:v>38195</c:v>
                </c:pt>
                <c:pt idx="6820">
                  <c:v>38196</c:v>
                </c:pt>
                <c:pt idx="6821">
                  <c:v>38197</c:v>
                </c:pt>
                <c:pt idx="6822">
                  <c:v>38198</c:v>
                </c:pt>
                <c:pt idx="6823">
                  <c:v>38199</c:v>
                </c:pt>
                <c:pt idx="6824">
                  <c:v>38200</c:v>
                </c:pt>
                <c:pt idx="6825">
                  <c:v>38201</c:v>
                </c:pt>
                <c:pt idx="6826">
                  <c:v>38202</c:v>
                </c:pt>
                <c:pt idx="6827">
                  <c:v>38203</c:v>
                </c:pt>
                <c:pt idx="6828">
                  <c:v>38204</c:v>
                </c:pt>
                <c:pt idx="6829">
                  <c:v>38205</c:v>
                </c:pt>
                <c:pt idx="6830">
                  <c:v>38206</c:v>
                </c:pt>
                <c:pt idx="6831">
                  <c:v>38207</c:v>
                </c:pt>
                <c:pt idx="6832">
                  <c:v>38208</c:v>
                </c:pt>
                <c:pt idx="6833">
                  <c:v>38209</c:v>
                </c:pt>
                <c:pt idx="6834">
                  <c:v>38210</c:v>
                </c:pt>
                <c:pt idx="6835">
                  <c:v>38211</c:v>
                </c:pt>
                <c:pt idx="6836">
                  <c:v>38212</c:v>
                </c:pt>
                <c:pt idx="6837">
                  <c:v>38213</c:v>
                </c:pt>
                <c:pt idx="6838">
                  <c:v>38214</c:v>
                </c:pt>
                <c:pt idx="6839">
                  <c:v>38215</c:v>
                </c:pt>
                <c:pt idx="6840">
                  <c:v>38216</c:v>
                </c:pt>
                <c:pt idx="6841">
                  <c:v>38217</c:v>
                </c:pt>
                <c:pt idx="6842">
                  <c:v>38218</c:v>
                </c:pt>
                <c:pt idx="6843">
                  <c:v>38219</c:v>
                </c:pt>
                <c:pt idx="6844">
                  <c:v>38220</c:v>
                </c:pt>
                <c:pt idx="6845">
                  <c:v>38221</c:v>
                </c:pt>
                <c:pt idx="6846">
                  <c:v>38222</c:v>
                </c:pt>
                <c:pt idx="6847">
                  <c:v>38223</c:v>
                </c:pt>
                <c:pt idx="6848">
                  <c:v>38224</c:v>
                </c:pt>
                <c:pt idx="6849">
                  <c:v>38225</c:v>
                </c:pt>
                <c:pt idx="6850">
                  <c:v>38226</c:v>
                </c:pt>
                <c:pt idx="6851">
                  <c:v>38227</c:v>
                </c:pt>
                <c:pt idx="6852">
                  <c:v>38228</c:v>
                </c:pt>
                <c:pt idx="6853">
                  <c:v>38229</c:v>
                </c:pt>
                <c:pt idx="6854">
                  <c:v>38230</c:v>
                </c:pt>
                <c:pt idx="6855">
                  <c:v>38231</c:v>
                </c:pt>
                <c:pt idx="6856">
                  <c:v>38232</c:v>
                </c:pt>
                <c:pt idx="6857">
                  <c:v>38233</c:v>
                </c:pt>
                <c:pt idx="6858">
                  <c:v>38234</c:v>
                </c:pt>
                <c:pt idx="6859">
                  <c:v>38235</c:v>
                </c:pt>
                <c:pt idx="6860">
                  <c:v>38236</c:v>
                </c:pt>
                <c:pt idx="6861">
                  <c:v>38237</c:v>
                </c:pt>
                <c:pt idx="6862">
                  <c:v>38238</c:v>
                </c:pt>
                <c:pt idx="6863">
                  <c:v>38239</c:v>
                </c:pt>
                <c:pt idx="6864">
                  <c:v>38240</c:v>
                </c:pt>
                <c:pt idx="6865">
                  <c:v>38241</c:v>
                </c:pt>
                <c:pt idx="6866">
                  <c:v>38242</c:v>
                </c:pt>
                <c:pt idx="6867">
                  <c:v>38243</c:v>
                </c:pt>
                <c:pt idx="6868">
                  <c:v>38244</c:v>
                </c:pt>
                <c:pt idx="6869">
                  <c:v>38245</c:v>
                </c:pt>
                <c:pt idx="6870">
                  <c:v>38246</c:v>
                </c:pt>
                <c:pt idx="6871">
                  <c:v>38247</c:v>
                </c:pt>
                <c:pt idx="6872">
                  <c:v>38248</c:v>
                </c:pt>
                <c:pt idx="6873">
                  <c:v>38249</c:v>
                </c:pt>
                <c:pt idx="6874">
                  <c:v>38250</c:v>
                </c:pt>
                <c:pt idx="6875">
                  <c:v>38251</c:v>
                </c:pt>
                <c:pt idx="6876">
                  <c:v>38252</c:v>
                </c:pt>
                <c:pt idx="6877">
                  <c:v>38253</c:v>
                </c:pt>
                <c:pt idx="6878">
                  <c:v>38254</c:v>
                </c:pt>
                <c:pt idx="6879">
                  <c:v>38255</c:v>
                </c:pt>
                <c:pt idx="6880">
                  <c:v>38256</c:v>
                </c:pt>
                <c:pt idx="6881">
                  <c:v>38257</c:v>
                </c:pt>
                <c:pt idx="6882">
                  <c:v>38258</c:v>
                </c:pt>
                <c:pt idx="6883">
                  <c:v>38259</c:v>
                </c:pt>
                <c:pt idx="6884">
                  <c:v>38260</c:v>
                </c:pt>
                <c:pt idx="6885">
                  <c:v>38473</c:v>
                </c:pt>
                <c:pt idx="6886">
                  <c:v>38474</c:v>
                </c:pt>
                <c:pt idx="6887">
                  <c:v>38475</c:v>
                </c:pt>
                <c:pt idx="6888">
                  <c:v>38476</c:v>
                </c:pt>
                <c:pt idx="6889">
                  <c:v>38477</c:v>
                </c:pt>
                <c:pt idx="6890">
                  <c:v>38478</c:v>
                </c:pt>
                <c:pt idx="6891">
                  <c:v>38479</c:v>
                </c:pt>
                <c:pt idx="6892">
                  <c:v>38480</c:v>
                </c:pt>
                <c:pt idx="6893">
                  <c:v>38481</c:v>
                </c:pt>
                <c:pt idx="6894">
                  <c:v>38482</c:v>
                </c:pt>
                <c:pt idx="6895">
                  <c:v>38483</c:v>
                </c:pt>
                <c:pt idx="6896">
                  <c:v>38484</c:v>
                </c:pt>
                <c:pt idx="6897">
                  <c:v>38485</c:v>
                </c:pt>
                <c:pt idx="6898">
                  <c:v>38486</c:v>
                </c:pt>
                <c:pt idx="6899">
                  <c:v>38487</c:v>
                </c:pt>
                <c:pt idx="6900">
                  <c:v>38488</c:v>
                </c:pt>
                <c:pt idx="6901">
                  <c:v>38489</c:v>
                </c:pt>
                <c:pt idx="6902">
                  <c:v>38490</c:v>
                </c:pt>
                <c:pt idx="6903">
                  <c:v>38491</c:v>
                </c:pt>
                <c:pt idx="6904">
                  <c:v>38492</c:v>
                </c:pt>
                <c:pt idx="6905">
                  <c:v>38493</c:v>
                </c:pt>
                <c:pt idx="6906">
                  <c:v>38494</c:v>
                </c:pt>
                <c:pt idx="6907">
                  <c:v>38495</c:v>
                </c:pt>
                <c:pt idx="6908">
                  <c:v>38496</c:v>
                </c:pt>
                <c:pt idx="6909">
                  <c:v>38497</c:v>
                </c:pt>
                <c:pt idx="6910">
                  <c:v>38498</c:v>
                </c:pt>
                <c:pt idx="6911">
                  <c:v>38499</c:v>
                </c:pt>
                <c:pt idx="6912">
                  <c:v>38500</c:v>
                </c:pt>
                <c:pt idx="6913">
                  <c:v>38501</c:v>
                </c:pt>
                <c:pt idx="6914">
                  <c:v>38502</c:v>
                </c:pt>
                <c:pt idx="6915">
                  <c:v>38503</c:v>
                </c:pt>
                <c:pt idx="6916">
                  <c:v>38504</c:v>
                </c:pt>
                <c:pt idx="6917">
                  <c:v>38505</c:v>
                </c:pt>
                <c:pt idx="6918">
                  <c:v>38506</c:v>
                </c:pt>
                <c:pt idx="6919">
                  <c:v>38507</c:v>
                </c:pt>
                <c:pt idx="6920">
                  <c:v>38508</c:v>
                </c:pt>
                <c:pt idx="6921">
                  <c:v>38509</c:v>
                </c:pt>
                <c:pt idx="6922">
                  <c:v>38510</c:v>
                </c:pt>
                <c:pt idx="6923">
                  <c:v>38511</c:v>
                </c:pt>
                <c:pt idx="6924">
                  <c:v>38512</c:v>
                </c:pt>
                <c:pt idx="6925">
                  <c:v>38513</c:v>
                </c:pt>
                <c:pt idx="6926">
                  <c:v>38514</c:v>
                </c:pt>
                <c:pt idx="6927">
                  <c:v>38515</c:v>
                </c:pt>
                <c:pt idx="6928">
                  <c:v>38516</c:v>
                </c:pt>
                <c:pt idx="6929">
                  <c:v>38517</c:v>
                </c:pt>
                <c:pt idx="6930">
                  <c:v>38518</c:v>
                </c:pt>
                <c:pt idx="6931">
                  <c:v>38519</c:v>
                </c:pt>
                <c:pt idx="6932">
                  <c:v>38520</c:v>
                </c:pt>
                <c:pt idx="6933">
                  <c:v>38521</c:v>
                </c:pt>
                <c:pt idx="6934">
                  <c:v>38522</c:v>
                </c:pt>
                <c:pt idx="6935">
                  <c:v>38523</c:v>
                </c:pt>
                <c:pt idx="6936">
                  <c:v>38524</c:v>
                </c:pt>
                <c:pt idx="6937">
                  <c:v>38525</c:v>
                </c:pt>
                <c:pt idx="6938">
                  <c:v>38526</c:v>
                </c:pt>
                <c:pt idx="6939">
                  <c:v>38527</c:v>
                </c:pt>
                <c:pt idx="6940">
                  <c:v>38528</c:v>
                </c:pt>
                <c:pt idx="6941">
                  <c:v>38529</c:v>
                </c:pt>
                <c:pt idx="6942">
                  <c:v>38530</c:v>
                </c:pt>
                <c:pt idx="6943">
                  <c:v>38531</c:v>
                </c:pt>
                <c:pt idx="6944">
                  <c:v>38532</c:v>
                </c:pt>
                <c:pt idx="6945">
                  <c:v>38533</c:v>
                </c:pt>
                <c:pt idx="6946">
                  <c:v>38534</c:v>
                </c:pt>
                <c:pt idx="6947">
                  <c:v>38535</c:v>
                </c:pt>
                <c:pt idx="6948">
                  <c:v>38536</c:v>
                </c:pt>
                <c:pt idx="6949">
                  <c:v>38537</c:v>
                </c:pt>
                <c:pt idx="6950">
                  <c:v>38538</c:v>
                </c:pt>
                <c:pt idx="6951">
                  <c:v>38539</c:v>
                </c:pt>
                <c:pt idx="6952">
                  <c:v>38540</c:v>
                </c:pt>
                <c:pt idx="6953">
                  <c:v>38541</c:v>
                </c:pt>
                <c:pt idx="6954">
                  <c:v>38542</c:v>
                </c:pt>
                <c:pt idx="6955">
                  <c:v>38543</c:v>
                </c:pt>
                <c:pt idx="6956">
                  <c:v>38544</c:v>
                </c:pt>
                <c:pt idx="6957">
                  <c:v>38545</c:v>
                </c:pt>
                <c:pt idx="6958">
                  <c:v>38546</c:v>
                </c:pt>
                <c:pt idx="6959">
                  <c:v>38547</c:v>
                </c:pt>
                <c:pt idx="6960">
                  <c:v>38548</c:v>
                </c:pt>
                <c:pt idx="6961">
                  <c:v>38549</c:v>
                </c:pt>
                <c:pt idx="6962">
                  <c:v>38550</c:v>
                </c:pt>
                <c:pt idx="6963">
                  <c:v>38551</c:v>
                </c:pt>
                <c:pt idx="6964">
                  <c:v>38552</c:v>
                </c:pt>
                <c:pt idx="6965">
                  <c:v>38553</c:v>
                </c:pt>
                <c:pt idx="6966">
                  <c:v>38554</c:v>
                </c:pt>
                <c:pt idx="6967">
                  <c:v>38555</c:v>
                </c:pt>
                <c:pt idx="6968">
                  <c:v>38556</c:v>
                </c:pt>
                <c:pt idx="6969">
                  <c:v>38557</c:v>
                </c:pt>
                <c:pt idx="6970">
                  <c:v>38558</c:v>
                </c:pt>
                <c:pt idx="6971">
                  <c:v>38559</c:v>
                </c:pt>
                <c:pt idx="6972">
                  <c:v>38560</c:v>
                </c:pt>
                <c:pt idx="6973">
                  <c:v>38561</c:v>
                </c:pt>
                <c:pt idx="6974">
                  <c:v>38562</c:v>
                </c:pt>
                <c:pt idx="6975">
                  <c:v>38563</c:v>
                </c:pt>
                <c:pt idx="6976">
                  <c:v>38564</c:v>
                </c:pt>
                <c:pt idx="6977">
                  <c:v>38565</c:v>
                </c:pt>
                <c:pt idx="6978">
                  <c:v>38566</c:v>
                </c:pt>
                <c:pt idx="6979">
                  <c:v>38567</c:v>
                </c:pt>
                <c:pt idx="6980">
                  <c:v>38568</c:v>
                </c:pt>
                <c:pt idx="6981">
                  <c:v>38569</c:v>
                </c:pt>
                <c:pt idx="6982">
                  <c:v>38570</c:v>
                </c:pt>
                <c:pt idx="6983">
                  <c:v>38571</c:v>
                </c:pt>
                <c:pt idx="6984">
                  <c:v>38572</c:v>
                </c:pt>
                <c:pt idx="6985">
                  <c:v>38573</c:v>
                </c:pt>
                <c:pt idx="6986">
                  <c:v>38574</c:v>
                </c:pt>
                <c:pt idx="6987">
                  <c:v>38575</c:v>
                </c:pt>
                <c:pt idx="6988">
                  <c:v>38576</c:v>
                </c:pt>
                <c:pt idx="6989">
                  <c:v>38577</c:v>
                </c:pt>
                <c:pt idx="6990">
                  <c:v>38578</c:v>
                </c:pt>
                <c:pt idx="6991">
                  <c:v>38579</c:v>
                </c:pt>
                <c:pt idx="6992">
                  <c:v>38580</c:v>
                </c:pt>
                <c:pt idx="6993">
                  <c:v>38581</c:v>
                </c:pt>
                <c:pt idx="6994">
                  <c:v>38582</c:v>
                </c:pt>
                <c:pt idx="6995">
                  <c:v>38583</c:v>
                </c:pt>
                <c:pt idx="6996">
                  <c:v>38584</c:v>
                </c:pt>
                <c:pt idx="6997">
                  <c:v>38585</c:v>
                </c:pt>
                <c:pt idx="6998">
                  <c:v>38586</c:v>
                </c:pt>
                <c:pt idx="6999">
                  <c:v>38587</c:v>
                </c:pt>
                <c:pt idx="7000">
                  <c:v>38588</c:v>
                </c:pt>
                <c:pt idx="7001">
                  <c:v>38589</c:v>
                </c:pt>
                <c:pt idx="7002">
                  <c:v>38590</c:v>
                </c:pt>
                <c:pt idx="7003">
                  <c:v>38591</c:v>
                </c:pt>
                <c:pt idx="7004">
                  <c:v>38592</c:v>
                </c:pt>
                <c:pt idx="7005">
                  <c:v>38593</c:v>
                </c:pt>
                <c:pt idx="7006">
                  <c:v>38594</c:v>
                </c:pt>
                <c:pt idx="7007">
                  <c:v>38595</c:v>
                </c:pt>
                <c:pt idx="7008">
                  <c:v>38596</c:v>
                </c:pt>
                <c:pt idx="7009">
                  <c:v>38597</c:v>
                </c:pt>
                <c:pt idx="7010">
                  <c:v>38598</c:v>
                </c:pt>
                <c:pt idx="7011">
                  <c:v>38599</c:v>
                </c:pt>
                <c:pt idx="7012">
                  <c:v>38600</c:v>
                </c:pt>
                <c:pt idx="7013">
                  <c:v>38601</c:v>
                </c:pt>
                <c:pt idx="7014">
                  <c:v>38602</c:v>
                </c:pt>
                <c:pt idx="7015">
                  <c:v>38603</c:v>
                </c:pt>
                <c:pt idx="7016">
                  <c:v>38604</c:v>
                </c:pt>
                <c:pt idx="7017">
                  <c:v>38605</c:v>
                </c:pt>
                <c:pt idx="7018">
                  <c:v>38606</c:v>
                </c:pt>
                <c:pt idx="7019">
                  <c:v>38607</c:v>
                </c:pt>
                <c:pt idx="7020">
                  <c:v>38608</c:v>
                </c:pt>
                <c:pt idx="7021">
                  <c:v>38609</c:v>
                </c:pt>
                <c:pt idx="7022">
                  <c:v>38610</c:v>
                </c:pt>
                <c:pt idx="7023">
                  <c:v>38611</c:v>
                </c:pt>
                <c:pt idx="7024">
                  <c:v>38612</c:v>
                </c:pt>
                <c:pt idx="7025">
                  <c:v>38613</c:v>
                </c:pt>
                <c:pt idx="7026">
                  <c:v>38614</c:v>
                </c:pt>
                <c:pt idx="7027">
                  <c:v>38615</c:v>
                </c:pt>
                <c:pt idx="7028">
                  <c:v>38616</c:v>
                </c:pt>
                <c:pt idx="7029">
                  <c:v>38617</c:v>
                </c:pt>
                <c:pt idx="7030">
                  <c:v>38618</c:v>
                </c:pt>
                <c:pt idx="7031">
                  <c:v>38619</c:v>
                </c:pt>
                <c:pt idx="7032">
                  <c:v>38620</c:v>
                </c:pt>
                <c:pt idx="7033">
                  <c:v>38621</c:v>
                </c:pt>
                <c:pt idx="7034">
                  <c:v>38622</c:v>
                </c:pt>
                <c:pt idx="7035">
                  <c:v>38623</c:v>
                </c:pt>
                <c:pt idx="7036">
                  <c:v>38624</c:v>
                </c:pt>
                <c:pt idx="7037">
                  <c:v>38625</c:v>
                </c:pt>
                <c:pt idx="7038">
                  <c:v>38838</c:v>
                </c:pt>
                <c:pt idx="7039">
                  <c:v>38839</c:v>
                </c:pt>
                <c:pt idx="7040">
                  <c:v>38840</c:v>
                </c:pt>
                <c:pt idx="7041">
                  <c:v>38841</c:v>
                </c:pt>
                <c:pt idx="7042">
                  <c:v>38842</c:v>
                </c:pt>
                <c:pt idx="7043">
                  <c:v>38843</c:v>
                </c:pt>
                <c:pt idx="7044">
                  <c:v>38844</c:v>
                </c:pt>
                <c:pt idx="7045">
                  <c:v>38845</c:v>
                </c:pt>
                <c:pt idx="7046">
                  <c:v>38846</c:v>
                </c:pt>
                <c:pt idx="7047">
                  <c:v>38847</c:v>
                </c:pt>
                <c:pt idx="7048">
                  <c:v>38848</c:v>
                </c:pt>
                <c:pt idx="7049">
                  <c:v>38849</c:v>
                </c:pt>
                <c:pt idx="7050">
                  <c:v>38850</c:v>
                </c:pt>
                <c:pt idx="7051">
                  <c:v>38851</c:v>
                </c:pt>
                <c:pt idx="7052">
                  <c:v>38852</c:v>
                </c:pt>
                <c:pt idx="7053">
                  <c:v>38853</c:v>
                </c:pt>
                <c:pt idx="7054">
                  <c:v>38854</c:v>
                </c:pt>
                <c:pt idx="7055">
                  <c:v>38855</c:v>
                </c:pt>
                <c:pt idx="7056">
                  <c:v>38856</c:v>
                </c:pt>
                <c:pt idx="7057">
                  <c:v>38857</c:v>
                </c:pt>
                <c:pt idx="7058">
                  <c:v>38858</c:v>
                </c:pt>
                <c:pt idx="7059">
                  <c:v>38859</c:v>
                </c:pt>
                <c:pt idx="7060">
                  <c:v>38860</c:v>
                </c:pt>
                <c:pt idx="7061">
                  <c:v>38861</c:v>
                </c:pt>
                <c:pt idx="7062">
                  <c:v>38862</c:v>
                </c:pt>
                <c:pt idx="7063">
                  <c:v>38863</c:v>
                </c:pt>
                <c:pt idx="7064">
                  <c:v>38864</c:v>
                </c:pt>
                <c:pt idx="7065">
                  <c:v>38865</c:v>
                </c:pt>
                <c:pt idx="7066">
                  <c:v>38866</c:v>
                </c:pt>
                <c:pt idx="7067">
                  <c:v>38867</c:v>
                </c:pt>
                <c:pt idx="7068">
                  <c:v>38868</c:v>
                </c:pt>
                <c:pt idx="7069">
                  <c:v>38869</c:v>
                </c:pt>
                <c:pt idx="7070">
                  <c:v>38870</c:v>
                </c:pt>
                <c:pt idx="7071">
                  <c:v>38871</c:v>
                </c:pt>
                <c:pt idx="7072">
                  <c:v>38872</c:v>
                </c:pt>
                <c:pt idx="7073">
                  <c:v>38873</c:v>
                </c:pt>
                <c:pt idx="7074">
                  <c:v>38874</c:v>
                </c:pt>
                <c:pt idx="7075">
                  <c:v>38875</c:v>
                </c:pt>
                <c:pt idx="7076">
                  <c:v>38876</c:v>
                </c:pt>
                <c:pt idx="7077">
                  <c:v>38877</c:v>
                </c:pt>
                <c:pt idx="7078">
                  <c:v>38878</c:v>
                </c:pt>
                <c:pt idx="7079">
                  <c:v>38879</c:v>
                </c:pt>
                <c:pt idx="7080">
                  <c:v>38880</c:v>
                </c:pt>
                <c:pt idx="7081">
                  <c:v>38881</c:v>
                </c:pt>
                <c:pt idx="7082">
                  <c:v>38882</c:v>
                </c:pt>
                <c:pt idx="7083">
                  <c:v>38883</c:v>
                </c:pt>
                <c:pt idx="7084">
                  <c:v>38884</c:v>
                </c:pt>
                <c:pt idx="7085">
                  <c:v>38885</c:v>
                </c:pt>
                <c:pt idx="7086">
                  <c:v>38886</c:v>
                </c:pt>
                <c:pt idx="7087">
                  <c:v>38887</c:v>
                </c:pt>
                <c:pt idx="7088">
                  <c:v>38888</c:v>
                </c:pt>
                <c:pt idx="7089">
                  <c:v>38889</c:v>
                </c:pt>
                <c:pt idx="7090">
                  <c:v>38890</c:v>
                </c:pt>
                <c:pt idx="7091">
                  <c:v>38891</c:v>
                </c:pt>
                <c:pt idx="7092">
                  <c:v>38892</c:v>
                </c:pt>
                <c:pt idx="7093">
                  <c:v>38893</c:v>
                </c:pt>
                <c:pt idx="7094">
                  <c:v>38894</c:v>
                </c:pt>
                <c:pt idx="7095">
                  <c:v>38895</c:v>
                </c:pt>
                <c:pt idx="7096">
                  <c:v>38896</c:v>
                </c:pt>
                <c:pt idx="7097">
                  <c:v>38897</c:v>
                </c:pt>
                <c:pt idx="7098">
                  <c:v>38898</c:v>
                </c:pt>
                <c:pt idx="7099">
                  <c:v>38899</c:v>
                </c:pt>
                <c:pt idx="7100">
                  <c:v>38900</c:v>
                </c:pt>
                <c:pt idx="7101">
                  <c:v>38901</c:v>
                </c:pt>
                <c:pt idx="7102">
                  <c:v>38902</c:v>
                </c:pt>
                <c:pt idx="7103">
                  <c:v>38903</c:v>
                </c:pt>
                <c:pt idx="7104">
                  <c:v>38904</c:v>
                </c:pt>
                <c:pt idx="7105">
                  <c:v>38905</c:v>
                </c:pt>
                <c:pt idx="7106">
                  <c:v>38906</c:v>
                </c:pt>
                <c:pt idx="7107">
                  <c:v>38907</c:v>
                </c:pt>
                <c:pt idx="7108">
                  <c:v>38908</c:v>
                </c:pt>
                <c:pt idx="7109">
                  <c:v>38909</c:v>
                </c:pt>
                <c:pt idx="7110">
                  <c:v>38910</c:v>
                </c:pt>
                <c:pt idx="7111">
                  <c:v>38911</c:v>
                </c:pt>
                <c:pt idx="7112">
                  <c:v>38912</c:v>
                </c:pt>
                <c:pt idx="7113">
                  <c:v>38913</c:v>
                </c:pt>
                <c:pt idx="7114">
                  <c:v>38914</c:v>
                </c:pt>
                <c:pt idx="7115">
                  <c:v>38915</c:v>
                </c:pt>
                <c:pt idx="7116">
                  <c:v>38916</c:v>
                </c:pt>
                <c:pt idx="7117">
                  <c:v>38917</c:v>
                </c:pt>
                <c:pt idx="7118">
                  <c:v>38918</c:v>
                </c:pt>
                <c:pt idx="7119">
                  <c:v>38919</c:v>
                </c:pt>
                <c:pt idx="7120">
                  <c:v>38920</c:v>
                </c:pt>
                <c:pt idx="7121">
                  <c:v>38921</c:v>
                </c:pt>
                <c:pt idx="7122">
                  <c:v>38922</c:v>
                </c:pt>
                <c:pt idx="7123">
                  <c:v>38923</c:v>
                </c:pt>
                <c:pt idx="7124">
                  <c:v>38924</c:v>
                </c:pt>
                <c:pt idx="7125">
                  <c:v>38925</c:v>
                </c:pt>
                <c:pt idx="7126">
                  <c:v>38926</c:v>
                </c:pt>
                <c:pt idx="7127">
                  <c:v>38927</c:v>
                </c:pt>
                <c:pt idx="7128">
                  <c:v>38928</c:v>
                </c:pt>
                <c:pt idx="7129">
                  <c:v>38929</c:v>
                </c:pt>
                <c:pt idx="7130">
                  <c:v>38930</c:v>
                </c:pt>
                <c:pt idx="7131">
                  <c:v>38931</c:v>
                </c:pt>
                <c:pt idx="7132">
                  <c:v>38932</c:v>
                </c:pt>
                <c:pt idx="7133">
                  <c:v>38933</c:v>
                </c:pt>
                <c:pt idx="7134">
                  <c:v>38934</c:v>
                </c:pt>
                <c:pt idx="7135">
                  <c:v>38935</c:v>
                </c:pt>
                <c:pt idx="7136">
                  <c:v>38936</c:v>
                </c:pt>
                <c:pt idx="7137">
                  <c:v>38937</c:v>
                </c:pt>
                <c:pt idx="7138">
                  <c:v>38938</c:v>
                </c:pt>
                <c:pt idx="7139">
                  <c:v>38939</c:v>
                </c:pt>
                <c:pt idx="7140">
                  <c:v>38940</c:v>
                </c:pt>
                <c:pt idx="7141">
                  <c:v>38941</c:v>
                </c:pt>
                <c:pt idx="7142">
                  <c:v>38942</c:v>
                </c:pt>
                <c:pt idx="7143">
                  <c:v>38943</c:v>
                </c:pt>
                <c:pt idx="7144">
                  <c:v>38944</c:v>
                </c:pt>
                <c:pt idx="7145">
                  <c:v>38945</c:v>
                </c:pt>
                <c:pt idx="7146">
                  <c:v>38946</c:v>
                </c:pt>
                <c:pt idx="7147">
                  <c:v>38947</c:v>
                </c:pt>
                <c:pt idx="7148">
                  <c:v>38948</c:v>
                </c:pt>
                <c:pt idx="7149">
                  <c:v>38949</c:v>
                </c:pt>
                <c:pt idx="7150">
                  <c:v>38950</c:v>
                </c:pt>
                <c:pt idx="7151">
                  <c:v>38951</c:v>
                </c:pt>
                <c:pt idx="7152">
                  <c:v>38952</c:v>
                </c:pt>
                <c:pt idx="7153">
                  <c:v>38953</c:v>
                </c:pt>
                <c:pt idx="7154">
                  <c:v>38954</c:v>
                </c:pt>
                <c:pt idx="7155">
                  <c:v>38955</c:v>
                </c:pt>
                <c:pt idx="7156">
                  <c:v>38956</c:v>
                </c:pt>
                <c:pt idx="7157">
                  <c:v>38957</c:v>
                </c:pt>
                <c:pt idx="7158">
                  <c:v>38958</c:v>
                </c:pt>
                <c:pt idx="7159">
                  <c:v>38959</c:v>
                </c:pt>
                <c:pt idx="7160">
                  <c:v>38960</c:v>
                </c:pt>
                <c:pt idx="7161">
                  <c:v>38961</c:v>
                </c:pt>
                <c:pt idx="7162">
                  <c:v>38962</c:v>
                </c:pt>
                <c:pt idx="7163">
                  <c:v>38963</c:v>
                </c:pt>
                <c:pt idx="7164">
                  <c:v>38964</c:v>
                </c:pt>
                <c:pt idx="7165">
                  <c:v>38965</c:v>
                </c:pt>
                <c:pt idx="7166">
                  <c:v>38966</c:v>
                </c:pt>
                <c:pt idx="7167">
                  <c:v>38967</c:v>
                </c:pt>
                <c:pt idx="7168">
                  <c:v>38968</c:v>
                </c:pt>
                <c:pt idx="7169">
                  <c:v>38969</c:v>
                </c:pt>
                <c:pt idx="7170">
                  <c:v>38970</c:v>
                </c:pt>
                <c:pt idx="7171">
                  <c:v>38971</c:v>
                </c:pt>
                <c:pt idx="7172">
                  <c:v>38972</c:v>
                </c:pt>
                <c:pt idx="7173">
                  <c:v>38973</c:v>
                </c:pt>
                <c:pt idx="7174">
                  <c:v>38974</c:v>
                </c:pt>
                <c:pt idx="7175">
                  <c:v>38975</c:v>
                </c:pt>
                <c:pt idx="7176">
                  <c:v>38976</c:v>
                </c:pt>
                <c:pt idx="7177">
                  <c:v>38977</c:v>
                </c:pt>
                <c:pt idx="7178">
                  <c:v>38978</c:v>
                </c:pt>
                <c:pt idx="7179">
                  <c:v>38979</c:v>
                </c:pt>
                <c:pt idx="7180">
                  <c:v>38980</c:v>
                </c:pt>
                <c:pt idx="7181">
                  <c:v>38981</c:v>
                </c:pt>
                <c:pt idx="7182">
                  <c:v>38982</c:v>
                </c:pt>
                <c:pt idx="7183">
                  <c:v>38983</c:v>
                </c:pt>
                <c:pt idx="7184">
                  <c:v>38984</c:v>
                </c:pt>
                <c:pt idx="7185">
                  <c:v>38985</c:v>
                </c:pt>
                <c:pt idx="7186">
                  <c:v>38986</c:v>
                </c:pt>
                <c:pt idx="7187">
                  <c:v>38987</c:v>
                </c:pt>
                <c:pt idx="7188">
                  <c:v>38988</c:v>
                </c:pt>
                <c:pt idx="7189">
                  <c:v>38989</c:v>
                </c:pt>
                <c:pt idx="7190">
                  <c:v>38990</c:v>
                </c:pt>
                <c:pt idx="7191">
                  <c:v>39203</c:v>
                </c:pt>
                <c:pt idx="7192">
                  <c:v>39204</c:v>
                </c:pt>
                <c:pt idx="7193">
                  <c:v>39205</c:v>
                </c:pt>
                <c:pt idx="7194">
                  <c:v>39206</c:v>
                </c:pt>
                <c:pt idx="7195">
                  <c:v>39207</c:v>
                </c:pt>
                <c:pt idx="7196">
                  <c:v>39208</c:v>
                </c:pt>
                <c:pt idx="7197">
                  <c:v>39209</c:v>
                </c:pt>
                <c:pt idx="7198">
                  <c:v>39210</c:v>
                </c:pt>
                <c:pt idx="7199">
                  <c:v>39211</c:v>
                </c:pt>
                <c:pt idx="7200">
                  <c:v>39212</c:v>
                </c:pt>
                <c:pt idx="7201">
                  <c:v>39213</c:v>
                </c:pt>
                <c:pt idx="7202">
                  <c:v>39214</c:v>
                </c:pt>
                <c:pt idx="7203">
                  <c:v>39215</c:v>
                </c:pt>
                <c:pt idx="7204">
                  <c:v>39216</c:v>
                </c:pt>
                <c:pt idx="7205">
                  <c:v>39217</c:v>
                </c:pt>
                <c:pt idx="7206">
                  <c:v>39218</c:v>
                </c:pt>
                <c:pt idx="7207">
                  <c:v>39219</c:v>
                </c:pt>
                <c:pt idx="7208">
                  <c:v>39220</c:v>
                </c:pt>
                <c:pt idx="7209">
                  <c:v>39221</c:v>
                </c:pt>
                <c:pt idx="7210">
                  <c:v>39222</c:v>
                </c:pt>
                <c:pt idx="7211">
                  <c:v>39223</c:v>
                </c:pt>
                <c:pt idx="7212">
                  <c:v>39224</c:v>
                </c:pt>
                <c:pt idx="7213">
                  <c:v>39225</c:v>
                </c:pt>
                <c:pt idx="7214">
                  <c:v>39226</c:v>
                </c:pt>
                <c:pt idx="7215">
                  <c:v>39227</c:v>
                </c:pt>
                <c:pt idx="7216">
                  <c:v>39228</c:v>
                </c:pt>
                <c:pt idx="7217">
                  <c:v>39229</c:v>
                </c:pt>
                <c:pt idx="7218">
                  <c:v>39230</c:v>
                </c:pt>
                <c:pt idx="7219">
                  <c:v>39231</c:v>
                </c:pt>
                <c:pt idx="7220">
                  <c:v>39232</c:v>
                </c:pt>
                <c:pt idx="7221">
                  <c:v>39233</c:v>
                </c:pt>
                <c:pt idx="7222">
                  <c:v>39234</c:v>
                </c:pt>
                <c:pt idx="7223">
                  <c:v>39235</c:v>
                </c:pt>
                <c:pt idx="7224">
                  <c:v>39236</c:v>
                </c:pt>
                <c:pt idx="7225">
                  <c:v>39237</c:v>
                </c:pt>
                <c:pt idx="7226">
                  <c:v>39238</c:v>
                </c:pt>
                <c:pt idx="7227">
                  <c:v>39239</c:v>
                </c:pt>
                <c:pt idx="7228">
                  <c:v>39240</c:v>
                </c:pt>
                <c:pt idx="7229">
                  <c:v>39241</c:v>
                </c:pt>
                <c:pt idx="7230">
                  <c:v>39242</c:v>
                </c:pt>
                <c:pt idx="7231">
                  <c:v>39243</c:v>
                </c:pt>
                <c:pt idx="7232">
                  <c:v>39244</c:v>
                </c:pt>
                <c:pt idx="7233">
                  <c:v>39245</c:v>
                </c:pt>
                <c:pt idx="7234">
                  <c:v>39246</c:v>
                </c:pt>
                <c:pt idx="7235">
                  <c:v>39247</c:v>
                </c:pt>
                <c:pt idx="7236">
                  <c:v>39248</c:v>
                </c:pt>
                <c:pt idx="7237">
                  <c:v>39249</c:v>
                </c:pt>
                <c:pt idx="7238">
                  <c:v>39250</c:v>
                </c:pt>
                <c:pt idx="7239">
                  <c:v>39251</c:v>
                </c:pt>
                <c:pt idx="7240">
                  <c:v>39252</c:v>
                </c:pt>
                <c:pt idx="7241">
                  <c:v>39253</c:v>
                </c:pt>
                <c:pt idx="7242">
                  <c:v>39254</c:v>
                </c:pt>
                <c:pt idx="7243">
                  <c:v>39255</c:v>
                </c:pt>
                <c:pt idx="7244">
                  <c:v>39256</c:v>
                </c:pt>
                <c:pt idx="7245">
                  <c:v>39257</c:v>
                </c:pt>
                <c:pt idx="7246">
                  <c:v>39258</c:v>
                </c:pt>
                <c:pt idx="7247">
                  <c:v>39259</c:v>
                </c:pt>
                <c:pt idx="7248">
                  <c:v>39260</c:v>
                </c:pt>
                <c:pt idx="7249">
                  <c:v>39261</c:v>
                </c:pt>
                <c:pt idx="7250">
                  <c:v>39262</c:v>
                </c:pt>
                <c:pt idx="7251">
                  <c:v>39263</c:v>
                </c:pt>
                <c:pt idx="7252">
                  <c:v>39264</c:v>
                </c:pt>
                <c:pt idx="7253">
                  <c:v>39265</c:v>
                </c:pt>
                <c:pt idx="7254">
                  <c:v>39266</c:v>
                </c:pt>
                <c:pt idx="7255">
                  <c:v>39267</c:v>
                </c:pt>
                <c:pt idx="7256">
                  <c:v>39268</c:v>
                </c:pt>
                <c:pt idx="7257">
                  <c:v>39269</c:v>
                </c:pt>
                <c:pt idx="7258">
                  <c:v>39270</c:v>
                </c:pt>
                <c:pt idx="7259">
                  <c:v>39271</c:v>
                </c:pt>
                <c:pt idx="7260">
                  <c:v>39272</c:v>
                </c:pt>
                <c:pt idx="7261">
                  <c:v>39273</c:v>
                </c:pt>
                <c:pt idx="7262">
                  <c:v>39274</c:v>
                </c:pt>
                <c:pt idx="7263">
                  <c:v>39275</c:v>
                </c:pt>
                <c:pt idx="7264">
                  <c:v>39276</c:v>
                </c:pt>
                <c:pt idx="7265">
                  <c:v>39277</c:v>
                </c:pt>
                <c:pt idx="7266">
                  <c:v>39278</c:v>
                </c:pt>
                <c:pt idx="7267">
                  <c:v>39279</c:v>
                </c:pt>
                <c:pt idx="7268">
                  <c:v>39280</c:v>
                </c:pt>
                <c:pt idx="7269">
                  <c:v>39281</c:v>
                </c:pt>
                <c:pt idx="7270">
                  <c:v>39282</c:v>
                </c:pt>
                <c:pt idx="7271">
                  <c:v>39283</c:v>
                </c:pt>
                <c:pt idx="7272">
                  <c:v>39284</c:v>
                </c:pt>
                <c:pt idx="7273">
                  <c:v>39285</c:v>
                </c:pt>
                <c:pt idx="7274">
                  <c:v>39286</c:v>
                </c:pt>
                <c:pt idx="7275">
                  <c:v>39287</c:v>
                </c:pt>
                <c:pt idx="7276">
                  <c:v>39288</c:v>
                </c:pt>
                <c:pt idx="7277">
                  <c:v>39289</c:v>
                </c:pt>
                <c:pt idx="7278">
                  <c:v>39290</c:v>
                </c:pt>
                <c:pt idx="7279">
                  <c:v>39291</c:v>
                </c:pt>
                <c:pt idx="7280">
                  <c:v>39292</c:v>
                </c:pt>
                <c:pt idx="7281">
                  <c:v>39293</c:v>
                </c:pt>
                <c:pt idx="7282">
                  <c:v>39294</c:v>
                </c:pt>
                <c:pt idx="7283">
                  <c:v>39295</c:v>
                </c:pt>
                <c:pt idx="7284">
                  <c:v>39296</c:v>
                </c:pt>
                <c:pt idx="7285">
                  <c:v>39297</c:v>
                </c:pt>
                <c:pt idx="7286">
                  <c:v>39298</c:v>
                </c:pt>
                <c:pt idx="7287">
                  <c:v>39299</c:v>
                </c:pt>
                <c:pt idx="7288">
                  <c:v>39300</c:v>
                </c:pt>
                <c:pt idx="7289">
                  <c:v>39301</c:v>
                </c:pt>
                <c:pt idx="7290">
                  <c:v>39302</c:v>
                </c:pt>
                <c:pt idx="7291">
                  <c:v>39303</c:v>
                </c:pt>
                <c:pt idx="7292">
                  <c:v>39304</c:v>
                </c:pt>
                <c:pt idx="7293">
                  <c:v>39305</c:v>
                </c:pt>
                <c:pt idx="7294">
                  <c:v>39306</c:v>
                </c:pt>
                <c:pt idx="7295">
                  <c:v>39307</c:v>
                </c:pt>
                <c:pt idx="7296">
                  <c:v>39308</c:v>
                </c:pt>
                <c:pt idx="7297">
                  <c:v>39309</c:v>
                </c:pt>
                <c:pt idx="7298">
                  <c:v>39310</c:v>
                </c:pt>
                <c:pt idx="7299">
                  <c:v>39311</c:v>
                </c:pt>
                <c:pt idx="7300">
                  <c:v>39312</c:v>
                </c:pt>
                <c:pt idx="7301">
                  <c:v>39313</c:v>
                </c:pt>
                <c:pt idx="7302">
                  <c:v>39314</c:v>
                </c:pt>
                <c:pt idx="7303">
                  <c:v>39315</c:v>
                </c:pt>
                <c:pt idx="7304">
                  <c:v>39316</c:v>
                </c:pt>
                <c:pt idx="7305">
                  <c:v>39317</c:v>
                </c:pt>
                <c:pt idx="7306">
                  <c:v>39318</c:v>
                </c:pt>
                <c:pt idx="7307">
                  <c:v>39319</c:v>
                </c:pt>
                <c:pt idx="7308">
                  <c:v>39320</c:v>
                </c:pt>
                <c:pt idx="7309">
                  <c:v>39321</c:v>
                </c:pt>
                <c:pt idx="7310">
                  <c:v>39322</c:v>
                </c:pt>
                <c:pt idx="7311">
                  <c:v>39323</c:v>
                </c:pt>
                <c:pt idx="7312">
                  <c:v>39324</c:v>
                </c:pt>
                <c:pt idx="7313">
                  <c:v>39325</c:v>
                </c:pt>
                <c:pt idx="7314">
                  <c:v>39326</c:v>
                </c:pt>
                <c:pt idx="7315">
                  <c:v>39327</c:v>
                </c:pt>
                <c:pt idx="7316">
                  <c:v>39328</c:v>
                </c:pt>
                <c:pt idx="7317">
                  <c:v>39329</c:v>
                </c:pt>
                <c:pt idx="7318">
                  <c:v>39330</c:v>
                </c:pt>
                <c:pt idx="7319">
                  <c:v>39331</c:v>
                </c:pt>
                <c:pt idx="7320">
                  <c:v>39332</c:v>
                </c:pt>
                <c:pt idx="7321">
                  <c:v>39333</c:v>
                </c:pt>
                <c:pt idx="7322">
                  <c:v>39334</c:v>
                </c:pt>
                <c:pt idx="7323">
                  <c:v>39335</c:v>
                </c:pt>
                <c:pt idx="7324">
                  <c:v>39336</c:v>
                </c:pt>
                <c:pt idx="7325">
                  <c:v>39337</c:v>
                </c:pt>
                <c:pt idx="7326">
                  <c:v>39338</c:v>
                </c:pt>
                <c:pt idx="7327">
                  <c:v>39339</c:v>
                </c:pt>
                <c:pt idx="7328">
                  <c:v>39340</c:v>
                </c:pt>
                <c:pt idx="7329">
                  <c:v>39341</c:v>
                </c:pt>
                <c:pt idx="7330">
                  <c:v>39342</c:v>
                </c:pt>
                <c:pt idx="7331">
                  <c:v>39343</c:v>
                </c:pt>
                <c:pt idx="7332">
                  <c:v>39344</c:v>
                </c:pt>
                <c:pt idx="7333">
                  <c:v>39345</c:v>
                </c:pt>
                <c:pt idx="7334">
                  <c:v>39346</c:v>
                </c:pt>
                <c:pt idx="7335">
                  <c:v>39347</c:v>
                </c:pt>
                <c:pt idx="7336">
                  <c:v>39348</c:v>
                </c:pt>
                <c:pt idx="7337">
                  <c:v>39349</c:v>
                </c:pt>
                <c:pt idx="7338">
                  <c:v>39350</c:v>
                </c:pt>
                <c:pt idx="7339">
                  <c:v>39351</c:v>
                </c:pt>
                <c:pt idx="7340">
                  <c:v>39352</c:v>
                </c:pt>
                <c:pt idx="7341">
                  <c:v>39353</c:v>
                </c:pt>
                <c:pt idx="7342">
                  <c:v>39354</c:v>
                </c:pt>
                <c:pt idx="7343">
                  <c:v>39355</c:v>
                </c:pt>
                <c:pt idx="7344">
                  <c:v>39569</c:v>
                </c:pt>
                <c:pt idx="7345">
                  <c:v>39570</c:v>
                </c:pt>
                <c:pt idx="7346">
                  <c:v>39571</c:v>
                </c:pt>
                <c:pt idx="7347">
                  <c:v>39572</c:v>
                </c:pt>
                <c:pt idx="7348">
                  <c:v>39573</c:v>
                </c:pt>
                <c:pt idx="7349">
                  <c:v>39574</c:v>
                </c:pt>
                <c:pt idx="7350">
                  <c:v>39575</c:v>
                </c:pt>
                <c:pt idx="7351">
                  <c:v>39576</c:v>
                </c:pt>
                <c:pt idx="7352">
                  <c:v>39577</c:v>
                </c:pt>
                <c:pt idx="7353">
                  <c:v>39578</c:v>
                </c:pt>
                <c:pt idx="7354">
                  <c:v>39579</c:v>
                </c:pt>
                <c:pt idx="7355">
                  <c:v>39580</c:v>
                </c:pt>
                <c:pt idx="7356">
                  <c:v>39581</c:v>
                </c:pt>
                <c:pt idx="7357">
                  <c:v>39582</c:v>
                </c:pt>
                <c:pt idx="7358">
                  <c:v>39583</c:v>
                </c:pt>
                <c:pt idx="7359">
                  <c:v>39584</c:v>
                </c:pt>
                <c:pt idx="7360">
                  <c:v>39585</c:v>
                </c:pt>
                <c:pt idx="7361">
                  <c:v>39586</c:v>
                </c:pt>
                <c:pt idx="7362">
                  <c:v>39587</c:v>
                </c:pt>
                <c:pt idx="7363">
                  <c:v>39588</c:v>
                </c:pt>
                <c:pt idx="7364">
                  <c:v>39589</c:v>
                </c:pt>
                <c:pt idx="7365">
                  <c:v>39590</c:v>
                </c:pt>
                <c:pt idx="7366">
                  <c:v>39591</c:v>
                </c:pt>
                <c:pt idx="7367">
                  <c:v>39592</c:v>
                </c:pt>
                <c:pt idx="7368">
                  <c:v>39593</c:v>
                </c:pt>
                <c:pt idx="7369">
                  <c:v>39594</c:v>
                </c:pt>
                <c:pt idx="7370">
                  <c:v>39595</c:v>
                </c:pt>
                <c:pt idx="7371">
                  <c:v>39596</c:v>
                </c:pt>
                <c:pt idx="7372">
                  <c:v>39597</c:v>
                </c:pt>
                <c:pt idx="7373">
                  <c:v>39598</c:v>
                </c:pt>
                <c:pt idx="7374">
                  <c:v>39599</c:v>
                </c:pt>
                <c:pt idx="7375">
                  <c:v>39600</c:v>
                </c:pt>
                <c:pt idx="7376">
                  <c:v>39601</c:v>
                </c:pt>
                <c:pt idx="7377">
                  <c:v>39602</c:v>
                </c:pt>
                <c:pt idx="7378">
                  <c:v>39603</c:v>
                </c:pt>
                <c:pt idx="7379">
                  <c:v>39604</c:v>
                </c:pt>
                <c:pt idx="7380">
                  <c:v>39605</c:v>
                </c:pt>
                <c:pt idx="7381">
                  <c:v>39606</c:v>
                </c:pt>
                <c:pt idx="7382">
                  <c:v>39607</c:v>
                </c:pt>
                <c:pt idx="7383">
                  <c:v>39608</c:v>
                </c:pt>
                <c:pt idx="7384">
                  <c:v>39609</c:v>
                </c:pt>
                <c:pt idx="7385">
                  <c:v>39610</c:v>
                </c:pt>
                <c:pt idx="7386">
                  <c:v>39611</c:v>
                </c:pt>
                <c:pt idx="7387">
                  <c:v>39612</c:v>
                </c:pt>
                <c:pt idx="7388">
                  <c:v>39613</c:v>
                </c:pt>
                <c:pt idx="7389">
                  <c:v>39614</c:v>
                </c:pt>
                <c:pt idx="7390">
                  <c:v>39615</c:v>
                </c:pt>
                <c:pt idx="7391">
                  <c:v>39616</c:v>
                </c:pt>
                <c:pt idx="7392">
                  <c:v>39617</c:v>
                </c:pt>
                <c:pt idx="7393">
                  <c:v>39618</c:v>
                </c:pt>
                <c:pt idx="7394">
                  <c:v>39619</c:v>
                </c:pt>
                <c:pt idx="7395">
                  <c:v>39620</c:v>
                </c:pt>
                <c:pt idx="7396">
                  <c:v>39621</c:v>
                </c:pt>
                <c:pt idx="7397">
                  <c:v>39622</c:v>
                </c:pt>
                <c:pt idx="7398">
                  <c:v>39623</c:v>
                </c:pt>
                <c:pt idx="7399">
                  <c:v>39624</c:v>
                </c:pt>
                <c:pt idx="7400">
                  <c:v>39625</c:v>
                </c:pt>
                <c:pt idx="7401">
                  <c:v>39626</c:v>
                </c:pt>
                <c:pt idx="7402">
                  <c:v>39627</c:v>
                </c:pt>
                <c:pt idx="7403">
                  <c:v>39628</c:v>
                </c:pt>
                <c:pt idx="7404">
                  <c:v>39629</c:v>
                </c:pt>
                <c:pt idx="7405">
                  <c:v>39630</c:v>
                </c:pt>
                <c:pt idx="7406">
                  <c:v>39631</c:v>
                </c:pt>
                <c:pt idx="7407">
                  <c:v>39632</c:v>
                </c:pt>
                <c:pt idx="7408">
                  <c:v>39633</c:v>
                </c:pt>
                <c:pt idx="7409">
                  <c:v>39634</c:v>
                </c:pt>
                <c:pt idx="7410">
                  <c:v>39635</c:v>
                </c:pt>
                <c:pt idx="7411">
                  <c:v>39636</c:v>
                </c:pt>
                <c:pt idx="7412">
                  <c:v>39637</c:v>
                </c:pt>
                <c:pt idx="7413">
                  <c:v>39638</c:v>
                </c:pt>
                <c:pt idx="7414">
                  <c:v>39639</c:v>
                </c:pt>
                <c:pt idx="7415">
                  <c:v>39640</c:v>
                </c:pt>
                <c:pt idx="7416">
                  <c:v>39641</c:v>
                </c:pt>
                <c:pt idx="7417">
                  <c:v>39642</c:v>
                </c:pt>
                <c:pt idx="7418">
                  <c:v>39643</c:v>
                </c:pt>
                <c:pt idx="7419">
                  <c:v>39644</c:v>
                </c:pt>
                <c:pt idx="7420">
                  <c:v>39645</c:v>
                </c:pt>
                <c:pt idx="7421">
                  <c:v>39646</c:v>
                </c:pt>
                <c:pt idx="7422">
                  <c:v>39647</c:v>
                </c:pt>
                <c:pt idx="7423">
                  <c:v>39648</c:v>
                </c:pt>
                <c:pt idx="7424">
                  <c:v>39649</c:v>
                </c:pt>
                <c:pt idx="7425">
                  <c:v>39650</c:v>
                </c:pt>
                <c:pt idx="7426">
                  <c:v>39651</c:v>
                </c:pt>
                <c:pt idx="7427">
                  <c:v>39652</c:v>
                </c:pt>
                <c:pt idx="7428">
                  <c:v>39653</c:v>
                </c:pt>
                <c:pt idx="7429">
                  <c:v>39654</c:v>
                </c:pt>
                <c:pt idx="7430">
                  <c:v>39655</c:v>
                </c:pt>
                <c:pt idx="7431">
                  <c:v>39656</c:v>
                </c:pt>
                <c:pt idx="7432">
                  <c:v>39657</c:v>
                </c:pt>
                <c:pt idx="7433">
                  <c:v>39658</c:v>
                </c:pt>
                <c:pt idx="7434">
                  <c:v>39659</c:v>
                </c:pt>
                <c:pt idx="7435">
                  <c:v>39660</c:v>
                </c:pt>
                <c:pt idx="7436">
                  <c:v>39661</c:v>
                </c:pt>
                <c:pt idx="7437">
                  <c:v>39662</c:v>
                </c:pt>
                <c:pt idx="7438">
                  <c:v>39663</c:v>
                </c:pt>
                <c:pt idx="7439">
                  <c:v>39664</c:v>
                </c:pt>
                <c:pt idx="7440">
                  <c:v>39665</c:v>
                </c:pt>
                <c:pt idx="7441">
                  <c:v>39666</c:v>
                </c:pt>
                <c:pt idx="7442">
                  <c:v>39667</c:v>
                </c:pt>
                <c:pt idx="7443">
                  <c:v>39668</c:v>
                </c:pt>
                <c:pt idx="7444">
                  <c:v>39669</c:v>
                </c:pt>
                <c:pt idx="7445">
                  <c:v>39670</c:v>
                </c:pt>
                <c:pt idx="7446">
                  <c:v>39671</c:v>
                </c:pt>
                <c:pt idx="7447">
                  <c:v>39672</c:v>
                </c:pt>
                <c:pt idx="7448">
                  <c:v>39673</c:v>
                </c:pt>
                <c:pt idx="7449">
                  <c:v>39674</c:v>
                </c:pt>
                <c:pt idx="7450">
                  <c:v>39675</c:v>
                </c:pt>
                <c:pt idx="7451">
                  <c:v>39676</c:v>
                </c:pt>
                <c:pt idx="7452">
                  <c:v>39677</c:v>
                </c:pt>
                <c:pt idx="7453">
                  <c:v>39678</c:v>
                </c:pt>
                <c:pt idx="7454">
                  <c:v>39679</c:v>
                </c:pt>
                <c:pt idx="7455">
                  <c:v>39680</c:v>
                </c:pt>
                <c:pt idx="7456">
                  <c:v>39681</c:v>
                </c:pt>
                <c:pt idx="7457">
                  <c:v>39682</c:v>
                </c:pt>
                <c:pt idx="7458">
                  <c:v>39683</c:v>
                </c:pt>
                <c:pt idx="7459">
                  <c:v>39684</c:v>
                </c:pt>
                <c:pt idx="7460">
                  <c:v>39685</c:v>
                </c:pt>
                <c:pt idx="7461">
                  <c:v>39686</c:v>
                </c:pt>
                <c:pt idx="7462">
                  <c:v>39687</c:v>
                </c:pt>
                <c:pt idx="7463">
                  <c:v>39688</c:v>
                </c:pt>
                <c:pt idx="7464">
                  <c:v>39689</c:v>
                </c:pt>
                <c:pt idx="7465">
                  <c:v>39690</c:v>
                </c:pt>
                <c:pt idx="7466">
                  <c:v>39691</c:v>
                </c:pt>
                <c:pt idx="7467">
                  <c:v>39692</c:v>
                </c:pt>
                <c:pt idx="7468">
                  <c:v>39693</c:v>
                </c:pt>
                <c:pt idx="7469">
                  <c:v>39694</c:v>
                </c:pt>
                <c:pt idx="7470">
                  <c:v>39695</c:v>
                </c:pt>
                <c:pt idx="7471">
                  <c:v>39696</c:v>
                </c:pt>
                <c:pt idx="7472">
                  <c:v>39697</c:v>
                </c:pt>
                <c:pt idx="7473">
                  <c:v>39698</c:v>
                </c:pt>
                <c:pt idx="7474">
                  <c:v>39699</c:v>
                </c:pt>
                <c:pt idx="7475">
                  <c:v>39700</c:v>
                </c:pt>
                <c:pt idx="7476">
                  <c:v>39701</c:v>
                </c:pt>
                <c:pt idx="7477">
                  <c:v>39702</c:v>
                </c:pt>
                <c:pt idx="7478">
                  <c:v>39703</c:v>
                </c:pt>
                <c:pt idx="7479">
                  <c:v>39704</c:v>
                </c:pt>
                <c:pt idx="7480">
                  <c:v>39705</c:v>
                </c:pt>
                <c:pt idx="7481">
                  <c:v>39706</c:v>
                </c:pt>
                <c:pt idx="7482">
                  <c:v>39707</c:v>
                </c:pt>
                <c:pt idx="7483">
                  <c:v>39708</c:v>
                </c:pt>
                <c:pt idx="7484">
                  <c:v>39709</c:v>
                </c:pt>
                <c:pt idx="7485">
                  <c:v>39710</c:v>
                </c:pt>
                <c:pt idx="7486">
                  <c:v>39711</c:v>
                </c:pt>
                <c:pt idx="7487">
                  <c:v>39712</c:v>
                </c:pt>
                <c:pt idx="7488">
                  <c:v>39713</c:v>
                </c:pt>
                <c:pt idx="7489">
                  <c:v>39714</c:v>
                </c:pt>
                <c:pt idx="7490">
                  <c:v>39715</c:v>
                </c:pt>
                <c:pt idx="7491">
                  <c:v>39716</c:v>
                </c:pt>
                <c:pt idx="7492">
                  <c:v>39717</c:v>
                </c:pt>
                <c:pt idx="7493">
                  <c:v>39718</c:v>
                </c:pt>
                <c:pt idx="7494">
                  <c:v>39719</c:v>
                </c:pt>
                <c:pt idx="7495">
                  <c:v>39720</c:v>
                </c:pt>
                <c:pt idx="7496">
                  <c:v>39721</c:v>
                </c:pt>
                <c:pt idx="7497">
                  <c:v>39934</c:v>
                </c:pt>
                <c:pt idx="7498">
                  <c:v>39935</c:v>
                </c:pt>
                <c:pt idx="7499">
                  <c:v>39936</c:v>
                </c:pt>
                <c:pt idx="7500">
                  <c:v>39937</c:v>
                </c:pt>
                <c:pt idx="7501">
                  <c:v>39938</c:v>
                </c:pt>
                <c:pt idx="7502">
                  <c:v>39939</c:v>
                </c:pt>
                <c:pt idx="7503">
                  <c:v>39940</c:v>
                </c:pt>
                <c:pt idx="7504">
                  <c:v>39941</c:v>
                </c:pt>
                <c:pt idx="7505">
                  <c:v>39942</c:v>
                </c:pt>
                <c:pt idx="7506">
                  <c:v>39943</c:v>
                </c:pt>
                <c:pt idx="7507">
                  <c:v>39944</c:v>
                </c:pt>
                <c:pt idx="7508">
                  <c:v>39945</c:v>
                </c:pt>
                <c:pt idx="7509">
                  <c:v>39946</c:v>
                </c:pt>
                <c:pt idx="7510">
                  <c:v>39947</c:v>
                </c:pt>
                <c:pt idx="7511">
                  <c:v>39948</c:v>
                </c:pt>
                <c:pt idx="7512">
                  <c:v>39949</c:v>
                </c:pt>
                <c:pt idx="7513">
                  <c:v>39950</c:v>
                </c:pt>
                <c:pt idx="7514">
                  <c:v>39951</c:v>
                </c:pt>
                <c:pt idx="7515">
                  <c:v>39952</c:v>
                </c:pt>
                <c:pt idx="7516">
                  <c:v>39953</c:v>
                </c:pt>
                <c:pt idx="7517">
                  <c:v>39954</c:v>
                </c:pt>
                <c:pt idx="7518">
                  <c:v>39955</c:v>
                </c:pt>
                <c:pt idx="7519">
                  <c:v>39956</c:v>
                </c:pt>
                <c:pt idx="7520">
                  <c:v>39957</c:v>
                </c:pt>
                <c:pt idx="7521">
                  <c:v>39958</c:v>
                </c:pt>
                <c:pt idx="7522">
                  <c:v>39959</c:v>
                </c:pt>
                <c:pt idx="7523">
                  <c:v>39960</c:v>
                </c:pt>
                <c:pt idx="7524">
                  <c:v>39961</c:v>
                </c:pt>
                <c:pt idx="7525">
                  <c:v>39962</c:v>
                </c:pt>
                <c:pt idx="7526">
                  <c:v>39963</c:v>
                </c:pt>
                <c:pt idx="7527">
                  <c:v>39964</c:v>
                </c:pt>
                <c:pt idx="7528">
                  <c:v>39965</c:v>
                </c:pt>
                <c:pt idx="7529">
                  <c:v>39966</c:v>
                </c:pt>
                <c:pt idx="7530">
                  <c:v>39967</c:v>
                </c:pt>
                <c:pt idx="7531">
                  <c:v>39968</c:v>
                </c:pt>
                <c:pt idx="7532">
                  <c:v>39969</c:v>
                </c:pt>
                <c:pt idx="7533">
                  <c:v>39970</c:v>
                </c:pt>
                <c:pt idx="7534">
                  <c:v>39971</c:v>
                </c:pt>
                <c:pt idx="7535">
                  <c:v>39972</c:v>
                </c:pt>
                <c:pt idx="7536">
                  <c:v>39973</c:v>
                </c:pt>
                <c:pt idx="7537">
                  <c:v>39974</c:v>
                </c:pt>
                <c:pt idx="7538">
                  <c:v>39975</c:v>
                </c:pt>
                <c:pt idx="7539">
                  <c:v>39976</c:v>
                </c:pt>
                <c:pt idx="7540">
                  <c:v>39977</c:v>
                </c:pt>
                <c:pt idx="7541">
                  <c:v>39978</c:v>
                </c:pt>
                <c:pt idx="7542">
                  <c:v>39979</c:v>
                </c:pt>
                <c:pt idx="7543">
                  <c:v>39980</c:v>
                </c:pt>
                <c:pt idx="7544">
                  <c:v>39981</c:v>
                </c:pt>
                <c:pt idx="7545">
                  <c:v>39982</c:v>
                </c:pt>
                <c:pt idx="7546">
                  <c:v>39983</c:v>
                </c:pt>
                <c:pt idx="7547">
                  <c:v>39984</c:v>
                </c:pt>
                <c:pt idx="7548">
                  <c:v>39985</c:v>
                </c:pt>
                <c:pt idx="7549">
                  <c:v>39986</c:v>
                </c:pt>
                <c:pt idx="7550">
                  <c:v>39987</c:v>
                </c:pt>
                <c:pt idx="7551">
                  <c:v>39988</c:v>
                </c:pt>
                <c:pt idx="7552">
                  <c:v>39989</c:v>
                </c:pt>
                <c:pt idx="7553">
                  <c:v>39990</c:v>
                </c:pt>
                <c:pt idx="7554">
                  <c:v>39991</c:v>
                </c:pt>
                <c:pt idx="7555">
                  <c:v>39992</c:v>
                </c:pt>
                <c:pt idx="7556">
                  <c:v>39993</c:v>
                </c:pt>
                <c:pt idx="7557">
                  <c:v>39994</c:v>
                </c:pt>
                <c:pt idx="7558">
                  <c:v>39995</c:v>
                </c:pt>
                <c:pt idx="7559">
                  <c:v>39996</c:v>
                </c:pt>
                <c:pt idx="7560">
                  <c:v>39997</c:v>
                </c:pt>
                <c:pt idx="7561">
                  <c:v>39998</c:v>
                </c:pt>
                <c:pt idx="7562">
                  <c:v>39999</c:v>
                </c:pt>
                <c:pt idx="7563">
                  <c:v>40000</c:v>
                </c:pt>
                <c:pt idx="7564">
                  <c:v>40001</c:v>
                </c:pt>
                <c:pt idx="7565">
                  <c:v>40002</c:v>
                </c:pt>
                <c:pt idx="7566">
                  <c:v>40003</c:v>
                </c:pt>
                <c:pt idx="7567">
                  <c:v>40004</c:v>
                </c:pt>
                <c:pt idx="7568">
                  <c:v>40005</c:v>
                </c:pt>
                <c:pt idx="7569">
                  <c:v>40006</c:v>
                </c:pt>
                <c:pt idx="7570">
                  <c:v>40007</c:v>
                </c:pt>
                <c:pt idx="7571">
                  <c:v>40008</c:v>
                </c:pt>
                <c:pt idx="7572">
                  <c:v>40009</c:v>
                </c:pt>
                <c:pt idx="7573">
                  <c:v>40010</c:v>
                </c:pt>
                <c:pt idx="7574">
                  <c:v>40011</c:v>
                </c:pt>
                <c:pt idx="7575">
                  <c:v>40012</c:v>
                </c:pt>
                <c:pt idx="7576">
                  <c:v>40013</c:v>
                </c:pt>
                <c:pt idx="7577">
                  <c:v>40014</c:v>
                </c:pt>
                <c:pt idx="7578">
                  <c:v>40015</c:v>
                </c:pt>
                <c:pt idx="7579">
                  <c:v>40016</c:v>
                </c:pt>
                <c:pt idx="7580">
                  <c:v>40017</c:v>
                </c:pt>
                <c:pt idx="7581">
                  <c:v>40018</c:v>
                </c:pt>
                <c:pt idx="7582">
                  <c:v>40019</c:v>
                </c:pt>
                <c:pt idx="7583">
                  <c:v>40020</c:v>
                </c:pt>
                <c:pt idx="7584">
                  <c:v>40021</c:v>
                </c:pt>
                <c:pt idx="7585">
                  <c:v>40022</c:v>
                </c:pt>
                <c:pt idx="7586">
                  <c:v>40023</c:v>
                </c:pt>
                <c:pt idx="7587">
                  <c:v>40024</c:v>
                </c:pt>
                <c:pt idx="7588">
                  <c:v>40025</c:v>
                </c:pt>
                <c:pt idx="7589">
                  <c:v>40026</c:v>
                </c:pt>
                <c:pt idx="7590">
                  <c:v>40027</c:v>
                </c:pt>
                <c:pt idx="7591">
                  <c:v>40028</c:v>
                </c:pt>
                <c:pt idx="7592">
                  <c:v>40029</c:v>
                </c:pt>
                <c:pt idx="7593">
                  <c:v>40030</c:v>
                </c:pt>
                <c:pt idx="7594">
                  <c:v>40031</c:v>
                </c:pt>
                <c:pt idx="7595">
                  <c:v>40032</c:v>
                </c:pt>
                <c:pt idx="7596">
                  <c:v>40033</c:v>
                </c:pt>
                <c:pt idx="7597">
                  <c:v>40034</c:v>
                </c:pt>
                <c:pt idx="7598">
                  <c:v>40035</c:v>
                </c:pt>
                <c:pt idx="7599">
                  <c:v>40036</c:v>
                </c:pt>
                <c:pt idx="7600">
                  <c:v>40037</c:v>
                </c:pt>
                <c:pt idx="7601">
                  <c:v>40038</c:v>
                </c:pt>
                <c:pt idx="7602">
                  <c:v>40039</c:v>
                </c:pt>
                <c:pt idx="7603">
                  <c:v>40040</c:v>
                </c:pt>
                <c:pt idx="7604">
                  <c:v>40041</c:v>
                </c:pt>
                <c:pt idx="7605">
                  <c:v>40042</c:v>
                </c:pt>
                <c:pt idx="7606">
                  <c:v>40043</c:v>
                </c:pt>
                <c:pt idx="7607">
                  <c:v>40044</c:v>
                </c:pt>
                <c:pt idx="7608">
                  <c:v>40045</c:v>
                </c:pt>
                <c:pt idx="7609">
                  <c:v>40046</c:v>
                </c:pt>
                <c:pt idx="7610">
                  <c:v>40047</c:v>
                </c:pt>
                <c:pt idx="7611">
                  <c:v>40048</c:v>
                </c:pt>
                <c:pt idx="7612">
                  <c:v>40049</c:v>
                </c:pt>
                <c:pt idx="7613">
                  <c:v>40050</c:v>
                </c:pt>
                <c:pt idx="7614">
                  <c:v>40051</c:v>
                </c:pt>
                <c:pt idx="7615">
                  <c:v>40052</c:v>
                </c:pt>
                <c:pt idx="7616">
                  <c:v>40053</c:v>
                </c:pt>
                <c:pt idx="7617">
                  <c:v>40054</c:v>
                </c:pt>
                <c:pt idx="7618">
                  <c:v>40055</c:v>
                </c:pt>
                <c:pt idx="7619">
                  <c:v>40056</c:v>
                </c:pt>
                <c:pt idx="7620">
                  <c:v>40057</c:v>
                </c:pt>
                <c:pt idx="7621">
                  <c:v>40058</c:v>
                </c:pt>
                <c:pt idx="7622">
                  <c:v>40059</c:v>
                </c:pt>
                <c:pt idx="7623">
                  <c:v>40060</c:v>
                </c:pt>
                <c:pt idx="7624">
                  <c:v>40061</c:v>
                </c:pt>
                <c:pt idx="7625">
                  <c:v>40062</c:v>
                </c:pt>
                <c:pt idx="7626">
                  <c:v>40063</c:v>
                </c:pt>
                <c:pt idx="7627">
                  <c:v>40064</c:v>
                </c:pt>
                <c:pt idx="7628">
                  <c:v>40065</c:v>
                </c:pt>
                <c:pt idx="7629">
                  <c:v>40066</c:v>
                </c:pt>
                <c:pt idx="7630">
                  <c:v>40067</c:v>
                </c:pt>
                <c:pt idx="7631">
                  <c:v>40068</c:v>
                </c:pt>
                <c:pt idx="7632">
                  <c:v>40069</c:v>
                </c:pt>
                <c:pt idx="7633">
                  <c:v>40070</c:v>
                </c:pt>
                <c:pt idx="7634">
                  <c:v>40071</c:v>
                </c:pt>
                <c:pt idx="7635">
                  <c:v>40072</c:v>
                </c:pt>
                <c:pt idx="7636">
                  <c:v>40073</c:v>
                </c:pt>
                <c:pt idx="7637">
                  <c:v>40074</c:v>
                </c:pt>
                <c:pt idx="7638">
                  <c:v>40075</c:v>
                </c:pt>
                <c:pt idx="7639">
                  <c:v>40076</c:v>
                </c:pt>
                <c:pt idx="7640">
                  <c:v>40077</c:v>
                </c:pt>
                <c:pt idx="7641">
                  <c:v>40078</c:v>
                </c:pt>
                <c:pt idx="7642">
                  <c:v>40079</c:v>
                </c:pt>
                <c:pt idx="7643">
                  <c:v>40080</c:v>
                </c:pt>
                <c:pt idx="7644">
                  <c:v>40081</c:v>
                </c:pt>
                <c:pt idx="7645">
                  <c:v>40082</c:v>
                </c:pt>
                <c:pt idx="7646">
                  <c:v>40083</c:v>
                </c:pt>
                <c:pt idx="7647">
                  <c:v>40084</c:v>
                </c:pt>
                <c:pt idx="7648">
                  <c:v>40085</c:v>
                </c:pt>
                <c:pt idx="7649">
                  <c:v>40086</c:v>
                </c:pt>
                <c:pt idx="7650">
                  <c:v>40299</c:v>
                </c:pt>
                <c:pt idx="7651">
                  <c:v>40300</c:v>
                </c:pt>
                <c:pt idx="7652">
                  <c:v>40301</c:v>
                </c:pt>
                <c:pt idx="7653">
                  <c:v>40302</c:v>
                </c:pt>
                <c:pt idx="7654">
                  <c:v>40303</c:v>
                </c:pt>
                <c:pt idx="7655">
                  <c:v>40304</c:v>
                </c:pt>
                <c:pt idx="7656">
                  <c:v>40305</c:v>
                </c:pt>
                <c:pt idx="7657">
                  <c:v>40306</c:v>
                </c:pt>
                <c:pt idx="7658">
                  <c:v>40307</c:v>
                </c:pt>
                <c:pt idx="7659">
                  <c:v>40308</c:v>
                </c:pt>
                <c:pt idx="7660">
                  <c:v>40309</c:v>
                </c:pt>
                <c:pt idx="7661">
                  <c:v>40310</c:v>
                </c:pt>
                <c:pt idx="7662">
                  <c:v>40311</c:v>
                </c:pt>
                <c:pt idx="7663">
                  <c:v>40312</c:v>
                </c:pt>
                <c:pt idx="7664">
                  <c:v>40313</c:v>
                </c:pt>
                <c:pt idx="7665">
                  <c:v>40314</c:v>
                </c:pt>
                <c:pt idx="7666">
                  <c:v>40315</c:v>
                </c:pt>
                <c:pt idx="7667">
                  <c:v>40316</c:v>
                </c:pt>
                <c:pt idx="7668">
                  <c:v>40317</c:v>
                </c:pt>
                <c:pt idx="7669">
                  <c:v>40318</c:v>
                </c:pt>
                <c:pt idx="7670">
                  <c:v>40319</c:v>
                </c:pt>
                <c:pt idx="7671">
                  <c:v>40320</c:v>
                </c:pt>
                <c:pt idx="7672">
                  <c:v>40321</c:v>
                </c:pt>
                <c:pt idx="7673">
                  <c:v>40322</c:v>
                </c:pt>
                <c:pt idx="7674">
                  <c:v>40323</c:v>
                </c:pt>
                <c:pt idx="7675">
                  <c:v>40324</c:v>
                </c:pt>
                <c:pt idx="7676">
                  <c:v>40325</c:v>
                </c:pt>
                <c:pt idx="7677">
                  <c:v>40326</c:v>
                </c:pt>
                <c:pt idx="7678">
                  <c:v>40327</c:v>
                </c:pt>
                <c:pt idx="7679">
                  <c:v>40328</c:v>
                </c:pt>
                <c:pt idx="7680">
                  <c:v>40329</c:v>
                </c:pt>
                <c:pt idx="7681">
                  <c:v>40330</c:v>
                </c:pt>
                <c:pt idx="7682">
                  <c:v>40331</c:v>
                </c:pt>
                <c:pt idx="7683">
                  <c:v>40332</c:v>
                </c:pt>
                <c:pt idx="7684">
                  <c:v>40333</c:v>
                </c:pt>
                <c:pt idx="7685">
                  <c:v>40334</c:v>
                </c:pt>
                <c:pt idx="7686">
                  <c:v>40335</c:v>
                </c:pt>
                <c:pt idx="7687">
                  <c:v>40336</c:v>
                </c:pt>
                <c:pt idx="7688">
                  <c:v>40337</c:v>
                </c:pt>
                <c:pt idx="7689">
                  <c:v>40338</c:v>
                </c:pt>
                <c:pt idx="7690">
                  <c:v>40339</c:v>
                </c:pt>
                <c:pt idx="7691">
                  <c:v>40340</c:v>
                </c:pt>
                <c:pt idx="7692">
                  <c:v>40341</c:v>
                </c:pt>
                <c:pt idx="7693">
                  <c:v>40342</c:v>
                </c:pt>
                <c:pt idx="7694">
                  <c:v>40343</c:v>
                </c:pt>
                <c:pt idx="7695">
                  <c:v>40344</c:v>
                </c:pt>
                <c:pt idx="7696">
                  <c:v>40345</c:v>
                </c:pt>
                <c:pt idx="7697">
                  <c:v>40346</c:v>
                </c:pt>
                <c:pt idx="7698">
                  <c:v>40347</c:v>
                </c:pt>
                <c:pt idx="7699">
                  <c:v>40348</c:v>
                </c:pt>
                <c:pt idx="7700">
                  <c:v>40349</c:v>
                </c:pt>
                <c:pt idx="7701">
                  <c:v>40350</c:v>
                </c:pt>
                <c:pt idx="7702">
                  <c:v>40351</c:v>
                </c:pt>
                <c:pt idx="7703">
                  <c:v>40352</c:v>
                </c:pt>
                <c:pt idx="7704">
                  <c:v>40353</c:v>
                </c:pt>
                <c:pt idx="7705">
                  <c:v>40354</c:v>
                </c:pt>
                <c:pt idx="7706">
                  <c:v>40355</c:v>
                </c:pt>
                <c:pt idx="7707">
                  <c:v>40356</c:v>
                </c:pt>
                <c:pt idx="7708">
                  <c:v>40357</c:v>
                </c:pt>
                <c:pt idx="7709">
                  <c:v>40358</c:v>
                </c:pt>
                <c:pt idx="7710">
                  <c:v>40359</c:v>
                </c:pt>
                <c:pt idx="7711">
                  <c:v>40360</c:v>
                </c:pt>
                <c:pt idx="7712">
                  <c:v>40361</c:v>
                </c:pt>
                <c:pt idx="7713">
                  <c:v>40362</c:v>
                </c:pt>
                <c:pt idx="7714">
                  <c:v>40363</c:v>
                </c:pt>
                <c:pt idx="7715">
                  <c:v>40364</c:v>
                </c:pt>
                <c:pt idx="7716">
                  <c:v>40365</c:v>
                </c:pt>
                <c:pt idx="7717">
                  <c:v>40366</c:v>
                </c:pt>
                <c:pt idx="7718">
                  <c:v>40367</c:v>
                </c:pt>
                <c:pt idx="7719">
                  <c:v>40368</c:v>
                </c:pt>
                <c:pt idx="7720">
                  <c:v>40369</c:v>
                </c:pt>
                <c:pt idx="7721">
                  <c:v>40370</c:v>
                </c:pt>
                <c:pt idx="7722">
                  <c:v>40371</c:v>
                </c:pt>
                <c:pt idx="7723">
                  <c:v>40372</c:v>
                </c:pt>
                <c:pt idx="7724">
                  <c:v>40373</c:v>
                </c:pt>
                <c:pt idx="7725">
                  <c:v>40374</c:v>
                </c:pt>
                <c:pt idx="7726">
                  <c:v>40375</c:v>
                </c:pt>
                <c:pt idx="7727">
                  <c:v>40376</c:v>
                </c:pt>
                <c:pt idx="7728">
                  <c:v>40377</c:v>
                </c:pt>
                <c:pt idx="7729">
                  <c:v>40378</c:v>
                </c:pt>
                <c:pt idx="7730">
                  <c:v>40379</c:v>
                </c:pt>
                <c:pt idx="7731">
                  <c:v>40380</c:v>
                </c:pt>
                <c:pt idx="7732">
                  <c:v>40381</c:v>
                </c:pt>
                <c:pt idx="7733">
                  <c:v>40382</c:v>
                </c:pt>
                <c:pt idx="7734">
                  <c:v>40383</c:v>
                </c:pt>
                <c:pt idx="7735">
                  <c:v>40384</c:v>
                </c:pt>
                <c:pt idx="7736">
                  <c:v>40385</c:v>
                </c:pt>
                <c:pt idx="7737">
                  <c:v>40386</c:v>
                </c:pt>
                <c:pt idx="7738">
                  <c:v>40387</c:v>
                </c:pt>
                <c:pt idx="7739">
                  <c:v>40388</c:v>
                </c:pt>
                <c:pt idx="7740">
                  <c:v>40389</c:v>
                </c:pt>
                <c:pt idx="7741">
                  <c:v>40390</c:v>
                </c:pt>
                <c:pt idx="7742">
                  <c:v>40391</c:v>
                </c:pt>
                <c:pt idx="7743">
                  <c:v>40392</c:v>
                </c:pt>
                <c:pt idx="7744">
                  <c:v>40393</c:v>
                </c:pt>
                <c:pt idx="7745">
                  <c:v>40394</c:v>
                </c:pt>
                <c:pt idx="7746">
                  <c:v>40395</c:v>
                </c:pt>
                <c:pt idx="7747">
                  <c:v>40396</c:v>
                </c:pt>
                <c:pt idx="7748">
                  <c:v>40397</c:v>
                </c:pt>
                <c:pt idx="7749">
                  <c:v>40398</c:v>
                </c:pt>
                <c:pt idx="7750">
                  <c:v>40399</c:v>
                </c:pt>
                <c:pt idx="7751">
                  <c:v>40400</c:v>
                </c:pt>
                <c:pt idx="7752">
                  <c:v>40401</c:v>
                </c:pt>
                <c:pt idx="7753">
                  <c:v>40402</c:v>
                </c:pt>
                <c:pt idx="7754">
                  <c:v>40403</c:v>
                </c:pt>
                <c:pt idx="7755">
                  <c:v>40404</c:v>
                </c:pt>
                <c:pt idx="7756">
                  <c:v>40405</c:v>
                </c:pt>
                <c:pt idx="7757">
                  <c:v>40406</c:v>
                </c:pt>
                <c:pt idx="7758">
                  <c:v>40407</c:v>
                </c:pt>
                <c:pt idx="7759">
                  <c:v>40408</c:v>
                </c:pt>
                <c:pt idx="7760">
                  <c:v>40409</c:v>
                </c:pt>
                <c:pt idx="7761">
                  <c:v>40410</c:v>
                </c:pt>
                <c:pt idx="7762">
                  <c:v>40411</c:v>
                </c:pt>
                <c:pt idx="7763">
                  <c:v>40412</c:v>
                </c:pt>
                <c:pt idx="7764">
                  <c:v>40413</c:v>
                </c:pt>
                <c:pt idx="7765">
                  <c:v>40414</c:v>
                </c:pt>
                <c:pt idx="7766">
                  <c:v>40415</c:v>
                </c:pt>
                <c:pt idx="7767">
                  <c:v>40416</c:v>
                </c:pt>
                <c:pt idx="7768">
                  <c:v>40417</c:v>
                </c:pt>
                <c:pt idx="7769">
                  <c:v>40418</c:v>
                </c:pt>
                <c:pt idx="7770">
                  <c:v>40419</c:v>
                </c:pt>
                <c:pt idx="7771">
                  <c:v>40420</c:v>
                </c:pt>
                <c:pt idx="7772">
                  <c:v>40421</c:v>
                </c:pt>
                <c:pt idx="7773">
                  <c:v>40422</c:v>
                </c:pt>
                <c:pt idx="7774">
                  <c:v>40423</c:v>
                </c:pt>
                <c:pt idx="7775">
                  <c:v>40424</c:v>
                </c:pt>
                <c:pt idx="7776">
                  <c:v>40425</c:v>
                </c:pt>
                <c:pt idx="7777">
                  <c:v>40426</c:v>
                </c:pt>
                <c:pt idx="7778">
                  <c:v>40427</c:v>
                </c:pt>
                <c:pt idx="7779">
                  <c:v>40428</c:v>
                </c:pt>
                <c:pt idx="7780">
                  <c:v>40429</c:v>
                </c:pt>
                <c:pt idx="7781">
                  <c:v>40430</c:v>
                </c:pt>
                <c:pt idx="7782">
                  <c:v>40431</c:v>
                </c:pt>
                <c:pt idx="7783">
                  <c:v>40432</c:v>
                </c:pt>
                <c:pt idx="7784">
                  <c:v>40433</c:v>
                </c:pt>
                <c:pt idx="7785">
                  <c:v>40434</c:v>
                </c:pt>
                <c:pt idx="7786">
                  <c:v>40435</c:v>
                </c:pt>
                <c:pt idx="7787">
                  <c:v>40436</c:v>
                </c:pt>
                <c:pt idx="7788">
                  <c:v>40437</c:v>
                </c:pt>
                <c:pt idx="7789">
                  <c:v>40438</c:v>
                </c:pt>
                <c:pt idx="7790">
                  <c:v>40439</c:v>
                </c:pt>
                <c:pt idx="7791">
                  <c:v>40440</c:v>
                </c:pt>
                <c:pt idx="7792">
                  <c:v>40441</c:v>
                </c:pt>
                <c:pt idx="7793">
                  <c:v>40442</c:v>
                </c:pt>
                <c:pt idx="7794">
                  <c:v>40443</c:v>
                </c:pt>
                <c:pt idx="7795">
                  <c:v>40444</c:v>
                </c:pt>
                <c:pt idx="7796">
                  <c:v>40445</c:v>
                </c:pt>
                <c:pt idx="7797">
                  <c:v>40446</c:v>
                </c:pt>
                <c:pt idx="7798">
                  <c:v>40447</c:v>
                </c:pt>
                <c:pt idx="7799">
                  <c:v>40448</c:v>
                </c:pt>
                <c:pt idx="7800">
                  <c:v>40449</c:v>
                </c:pt>
                <c:pt idx="7801">
                  <c:v>40450</c:v>
                </c:pt>
                <c:pt idx="7802">
                  <c:v>40451</c:v>
                </c:pt>
                <c:pt idx="7803">
                  <c:v>40664</c:v>
                </c:pt>
                <c:pt idx="7804">
                  <c:v>40665</c:v>
                </c:pt>
                <c:pt idx="7805">
                  <c:v>40666</c:v>
                </c:pt>
                <c:pt idx="7806">
                  <c:v>40667</c:v>
                </c:pt>
                <c:pt idx="7807">
                  <c:v>40668</c:v>
                </c:pt>
                <c:pt idx="7808">
                  <c:v>40669</c:v>
                </c:pt>
                <c:pt idx="7809">
                  <c:v>40670</c:v>
                </c:pt>
                <c:pt idx="7810">
                  <c:v>40671</c:v>
                </c:pt>
                <c:pt idx="7811">
                  <c:v>40672</c:v>
                </c:pt>
                <c:pt idx="7812">
                  <c:v>40673</c:v>
                </c:pt>
                <c:pt idx="7813">
                  <c:v>40674</c:v>
                </c:pt>
                <c:pt idx="7814">
                  <c:v>40675</c:v>
                </c:pt>
                <c:pt idx="7815">
                  <c:v>40676</c:v>
                </c:pt>
                <c:pt idx="7816">
                  <c:v>40677</c:v>
                </c:pt>
                <c:pt idx="7817">
                  <c:v>40678</c:v>
                </c:pt>
                <c:pt idx="7818">
                  <c:v>40679</c:v>
                </c:pt>
                <c:pt idx="7819">
                  <c:v>40680</c:v>
                </c:pt>
                <c:pt idx="7820">
                  <c:v>40681</c:v>
                </c:pt>
                <c:pt idx="7821">
                  <c:v>40682</c:v>
                </c:pt>
                <c:pt idx="7822">
                  <c:v>40683</c:v>
                </c:pt>
                <c:pt idx="7823">
                  <c:v>40684</c:v>
                </c:pt>
                <c:pt idx="7824">
                  <c:v>40685</c:v>
                </c:pt>
                <c:pt idx="7825">
                  <c:v>40686</c:v>
                </c:pt>
                <c:pt idx="7826">
                  <c:v>40687</c:v>
                </c:pt>
                <c:pt idx="7827">
                  <c:v>40688</c:v>
                </c:pt>
                <c:pt idx="7828">
                  <c:v>40689</c:v>
                </c:pt>
                <c:pt idx="7829">
                  <c:v>40690</c:v>
                </c:pt>
                <c:pt idx="7830">
                  <c:v>40691</c:v>
                </c:pt>
                <c:pt idx="7831">
                  <c:v>40692</c:v>
                </c:pt>
                <c:pt idx="7832">
                  <c:v>40693</c:v>
                </c:pt>
                <c:pt idx="7833">
                  <c:v>40694</c:v>
                </c:pt>
                <c:pt idx="7834">
                  <c:v>40695</c:v>
                </c:pt>
                <c:pt idx="7835">
                  <c:v>40696</c:v>
                </c:pt>
                <c:pt idx="7836">
                  <c:v>40697</c:v>
                </c:pt>
                <c:pt idx="7837">
                  <c:v>40698</c:v>
                </c:pt>
                <c:pt idx="7838">
                  <c:v>40699</c:v>
                </c:pt>
                <c:pt idx="7839">
                  <c:v>40700</c:v>
                </c:pt>
                <c:pt idx="7840">
                  <c:v>40701</c:v>
                </c:pt>
                <c:pt idx="7841">
                  <c:v>40702</c:v>
                </c:pt>
                <c:pt idx="7842">
                  <c:v>40703</c:v>
                </c:pt>
                <c:pt idx="7843">
                  <c:v>40704</c:v>
                </c:pt>
                <c:pt idx="7844">
                  <c:v>40705</c:v>
                </c:pt>
                <c:pt idx="7845">
                  <c:v>40706</c:v>
                </c:pt>
                <c:pt idx="7846">
                  <c:v>40707</c:v>
                </c:pt>
                <c:pt idx="7847">
                  <c:v>40708</c:v>
                </c:pt>
                <c:pt idx="7848">
                  <c:v>40709</c:v>
                </c:pt>
                <c:pt idx="7849">
                  <c:v>40710</c:v>
                </c:pt>
                <c:pt idx="7850">
                  <c:v>40711</c:v>
                </c:pt>
                <c:pt idx="7851">
                  <c:v>40712</c:v>
                </c:pt>
                <c:pt idx="7852">
                  <c:v>40713</c:v>
                </c:pt>
                <c:pt idx="7853">
                  <c:v>40714</c:v>
                </c:pt>
                <c:pt idx="7854">
                  <c:v>40715</c:v>
                </c:pt>
                <c:pt idx="7855">
                  <c:v>40716</c:v>
                </c:pt>
                <c:pt idx="7856">
                  <c:v>40717</c:v>
                </c:pt>
                <c:pt idx="7857">
                  <c:v>40718</c:v>
                </c:pt>
                <c:pt idx="7858">
                  <c:v>40719</c:v>
                </c:pt>
                <c:pt idx="7859">
                  <c:v>40720</c:v>
                </c:pt>
                <c:pt idx="7860">
                  <c:v>40721</c:v>
                </c:pt>
                <c:pt idx="7861">
                  <c:v>40722</c:v>
                </c:pt>
                <c:pt idx="7862">
                  <c:v>40723</c:v>
                </c:pt>
                <c:pt idx="7863">
                  <c:v>40724</c:v>
                </c:pt>
                <c:pt idx="7864">
                  <c:v>40725</c:v>
                </c:pt>
                <c:pt idx="7865">
                  <c:v>40726</c:v>
                </c:pt>
                <c:pt idx="7866">
                  <c:v>40727</c:v>
                </c:pt>
                <c:pt idx="7867">
                  <c:v>40728</c:v>
                </c:pt>
                <c:pt idx="7868">
                  <c:v>40729</c:v>
                </c:pt>
                <c:pt idx="7869">
                  <c:v>40730</c:v>
                </c:pt>
                <c:pt idx="7870">
                  <c:v>40731</c:v>
                </c:pt>
                <c:pt idx="7871">
                  <c:v>40732</c:v>
                </c:pt>
                <c:pt idx="7872">
                  <c:v>40733</c:v>
                </c:pt>
                <c:pt idx="7873">
                  <c:v>40734</c:v>
                </c:pt>
                <c:pt idx="7874">
                  <c:v>40735</c:v>
                </c:pt>
                <c:pt idx="7875">
                  <c:v>40736</c:v>
                </c:pt>
                <c:pt idx="7876">
                  <c:v>40737</c:v>
                </c:pt>
                <c:pt idx="7877">
                  <c:v>40738</c:v>
                </c:pt>
                <c:pt idx="7878">
                  <c:v>40739</c:v>
                </c:pt>
                <c:pt idx="7879">
                  <c:v>40740</c:v>
                </c:pt>
                <c:pt idx="7880">
                  <c:v>40741</c:v>
                </c:pt>
                <c:pt idx="7881">
                  <c:v>40742</c:v>
                </c:pt>
                <c:pt idx="7882">
                  <c:v>40743</c:v>
                </c:pt>
                <c:pt idx="7883">
                  <c:v>40744</c:v>
                </c:pt>
                <c:pt idx="7884">
                  <c:v>40745</c:v>
                </c:pt>
                <c:pt idx="7885">
                  <c:v>40746</c:v>
                </c:pt>
                <c:pt idx="7886">
                  <c:v>40747</c:v>
                </c:pt>
                <c:pt idx="7887">
                  <c:v>40748</c:v>
                </c:pt>
                <c:pt idx="7888">
                  <c:v>40749</c:v>
                </c:pt>
                <c:pt idx="7889">
                  <c:v>40750</c:v>
                </c:pt>
                <c:pt idx="7890">
                  <c:v>40751</c:v>
                </c:pt>
                <c:pt idx="7891">
                  <c:v>40752</c:v>
                </c:pt>
                <c:pt idx="7892">
                  <c:v>40753</c:v>
                </c:pt>
                <c:pt idx="7893">
                  <c:v>40754</c:v>
                </c:pt>
                <c:pt idx="7894">
                  <c:v>40755</c:v>
                </c:pt>
                <c:pt idx="7895">
                  <c:v>40756</c:v>
                </c:pt>
                <c:pt idx="7896">
                  <c:v>40757</c:v>
                </c:pt>
                <c:pt idx="7897">
                  <c:v>40758</c:v>
                </c:pt>
                <c:pt idx="7898">
                  <c:v>40759</c:v>
                </c:pt>
                <c:pt idx="7899">
                  <c:v>40760</c:v>
                </c:pt>
                <c:pt idx="7900">
                  <c:v>40761</c:v>
                </c:pt>
                <c:pt idx="7901">
                  <c:v>40762</c:v>
                </c:pt>
                <c:pt idx="7902">
                  <c:v>40763</c:v>
                </c:pt>
                <c:pt idx="7903">
                  <c:v>40764</c:v>
                </c:pt>
                <c:pt idx="7904">
                  <c:v>40765</c:v>
                </c:pt>
                <c:pt idx="7905">
                  <c:v>40766</c:v>
                </c:pt>
                <c:pt idx="7906">
                  <c:v>40767</c:v>
                </c:pt>
                <c:pt idx="7907">
                  <c:v>40768</c:v>
                </c:pt>
                <c:pt idx="7908">
                  <c:v>40769</c:v>
                </c:pt>
                <c:pt idx="7909">
                  <c:v>40770</c:v>
                </c:pt>
                <c:pt idx="7910">
                  <c:v>40771</c:v>
                </c:pt>
                <c:pt idx="7911">
                  <c:v>40772</c:v>
                </c:pt>
                <c:pt idx="7912">
                  <c:v>40773</c:v>
                </c:pt>
                <c:pt idx="7913">
                  <c:v>40774</c:v>
                </c:pt>
                <c:pt idx="7914">
                  <c:v>40775</c:v>
                </c:pt>
                <c:pt idx="7915">
                  <c:v>40776</c:v>
                </c:pt>
                <c:pt idx="7916">
                  <c:v>40777</c:v>
                </c:pt>
                <c:pt idx="7917">
                  <c:v>40778</c:v>
                </c:pt>
                <c:pt idx="7918">
                  <c:v>40779</c:v>
                </c:pt>
                <c:pt idx="7919">
                  <c:v>40780</c:v>
                </c:pt>
                <c:pt idx="7920">
                  <c:v>40781</c:v>
                </c:pt>
                <c:pt idx="7921">
                  <c:v>40782</c:v>
                </c:pt>
                <c:pt idx="7922">
                  <c:v>40783</c:v>
                </c:pt>
                <c:pt idx="7923">
                  <c:v>40784</c:v>
                </c:pt>
                <c:pt idx="7924">
                  <c:v>40785</c:v>
                </c:pt>
                <c:pt idx="7925">
                  <c:v>40786</c:v>
                </c:pt>
                <c:pt idx="7926">
                  <c:v>40787</c:v>
                </c:pt>
                <c:pt idx="7927">
                  <c:v>40788</c:v>
                </c:pt>
                <c:pt idx="7928">
                  <c:v>40789</c:v>
                </c:pt>
                <c:pt idx="7929">
                  <c:v>40790</c:v>
                </c:pt>
                <c:pt idx="7930">
                  <c:v>40791</c:v>
                </c:pt>
                <c:pt idx="7931">
                  <c:v>40792</c:v>
                </c:pt>
                <c:pt idx="7932">
                  <c:v>40793</c:v>
                </c:pt>
                <c:pt idx="7933">
                  <c:v>40794</c:v>
                </c:pt>
                <c:pt idx="7934">
                  <c:v>40795</c:v>
                </c:pt>
                <c:pt idx="7935">
                  <c:v>40796</c:v>
                </c:pt>
                <c:pt idx="7936">
                  <c:v>40797</c:v>
                </c:pt>
                <c:pt idx="7937">
                  <c:v>40798</c:v>
                </c:pt>
                <c:pt idx="7938">
                  <c:v>40799</c:v>
                </c:pt>
                <c:pt idx="7939">
                  <c:v>40800</c:v>
                </c:pt>
                <c:pt idx="7940">
                  <c:v>40801</c:v>
                </c:pt>
                <c:pt idx="7941">
                  <c:v>40802</c:v>
                </c:pt>
                <c:pt idx="7942">
                  <c:v>40803</c:v>
                </c:pt>
                <c:pt idx="7943">
                  <c:v>40804</c:v>
                </c:pt>
                <c:pt idx="7944">
                  <c:v>40805</c:v>
                </c:pt>
                <c:pt idx="7945">
                  <c:v>40806</c:v>
                </c:pt>
                <c:pt idx="7946">
                  <c:v>40807</c:v>
                </c:pt>
                <c:pt idx="7947">
                  <c:v>40808</c:v>
                </c:pt>
                <c:pt idx="7948">
                  <c:v>40809</c:v>
                </c:pt>
                <c:pt idx="7949">
                  <c:v>40810</c:v>
                </c:pt>
                <c:pt idx="7950">
                  <c:v>40811</c:v>
                </c:pt>
                <c:pt idx="7951">
                  <c:v>40812</c:v>
                </c:pt>
                <c:pt idx="7952">
                  <c:v>40813</c:v>
                </c:pt>
                <c:pt idx="7953">
                  <c:v>40814</c:v>
                </c:pt>
                <c:pt idx="7954">
                  <c:v>40815</c:v>
                </c:pt>
                <c:pt idx="7955">
                  <c:v>40816</c:v>
                </c:pt>
                <c:pt idx="7956">
                  <c:v>41030</c:v>
                </c:pt>
                <c:pt idx="7957">
                  <c:v>41031</c:v>
                </c:pt>
                <c:pt idx="7958">
                  <c:v>41032</c:v>
                </c:pt>
                <c:pt idx="7959">
                  <c:v>41033</c:v>
                </c:pt>
                <c:pt idx="7960">
                  <c:v>41034</c:v>
                </c:pt>
                <c:pt idx="7961">
                  <c:v>41035</c:v>
                </c:pt>
                <c:pt idx="7962">
                  <c:v>41036</c:v>
                </c:pt>
                <c:pt idx="7963">
                  <c:v>41037</c:v>
                </c:pt>
                <c:pt idx="7964">
                  <c:v>41038</c:v>
                </c:pt>
                <c:pt idx="7965">
                  <c:v>41039</c:v>
                </c:pt>
                <c:pt idx="7966">
                  <c:v>41040</c:v>
                </c:pt>
                <c:pt idx="7967">
                  <c:v>41041</c:v>
                </c:pt>
                <c:pt idx="7968">
                  <c:v>41042</c:v>
                </c:pt>
                <c:pt idx="7969">
                  <c:v>41043</c:v>
                </c:pt>
                <c:pt idx="7970">
                  <c:v>41044</c:v>
                </c:pt>
                <c:pt idx="7971">
                  <c:v>41045</c:v>
                </c:pt>
                <c:pt idx="7972">
                  <c:v>41046</c:v>
                </c:pt>
                <c:pt idx="7973">
                  <c:v>41047</c:v>
                </c:pt>
                <c:pt idx="7974">
                  <c:v>41048</c:v>
                </c:pt>
                <c:pt idx="7975">
                  <c:v>41049</c:v>
                </c:pt>
                <c:pt idx="7976">
                  <c:v>41050</c:v>
                </c:pt>
                <c:pt idx="7977">
                  <c:v>41051</c:v>
                </c:pt>
                <c:pt idx="7978">
                  <c:v>41052</c:v>
                </c:pt>
                <c:pt idx="7979">
                  <c:v>41053</c:v>
                </c:pt>
                <c:pt idx="7980">
                  <c:v>41054</c:v>
                </c:pt>
                <c:pt idx="7981">
                  <c:v>41055</c:v>
                </c:pt>
                <c:pt idx="7982">
                  <c:v>41056</c:v>
                </c:pt>
                <c:pt idx="7983">
                  <c:v>41057</c:v>
                </c:pt>
                <c:pt idx="7984">
                  <c:v>41058</c:v>
                </c:pt>
                <c:pt idx="7985">
                  <c:v>41059</c:v>
                </c:pt>
                <c:pt idx="7986">
                  <c:v>41060</c:v>
                </c:pt>
                <c:pt idx="7987">
                  <c:v>41061</c:v>
                </c:pt>
                <c:pt idx="7988">
                  <c:v>41062</c:v>
                </c:pt>
                <c:pt idx="7989">
                  <c:v>41063</c:v>
                </c:pt>
                <c:pt idx="7990">
                  <c:v>41064</c:v>
                </c:pt>
                <c:pt idx="7991">
                  <c:v>41065</c:v>
                </c:pt>
                <c:pt idx="7992">
                  <c:v>41066</c:v>
                </c:pt>
                <c:pt idx="7993">
                  <c:v>41067</c:v>
                </c:pt>
                <c:pt idx="7994">
                  <c:v>41068</c:v>
                </c:pt>
                <c:pt idx="7995">
                  <c:v>41069</c:v>
                </c:pt>
                <c:pt idx="7996">
                  <c:v>41070</c:v>
                </c:pt>
                <c:pt idx="7997">
                  <c:v>41071</c:v>
                </c:pt>
                <c:pt idx="7998">
                  <c:v>41072</c:v>
                </c:pt>
                <c:pt idx="7999">
                  <c:v>41073</c:v>
                </c:pt>
                <c:pt idx="8000">
                  <c:v>41074</c:v>
                </c:pt>
                <c:pt idx="8001">
                  <c:v>41075</c:v>
                </c:pt>
                <c:pt idx="8002">
                  <c:v>41076</c:v>
                </c:pt>
                <c:pt idx="8003">
                  <c:v>41077</c:v>
                </c:pt>
                <c:pt idx="8004">
                  <c:v>41078</c:v>
                </c:pt>
                <c:pt idx="8005">
                  <c:v>41079</c:v>
                </c:pt>
                <c:pt idx="8006">
                  <c:v>41080</c:v>
                </c:pt>
                <c:pt idx="8007">
                  <c:v>41081</c:v>
                </c:pt>
                <c:pt idx="8008">
                  <c:v>41082</c:v>
                </c:pt>
                <c:pt idx="8009">
                  <c:v>41083</c:v>
                </c:pt>
                <c:pt idx="8010">
                  <c:v>41084</c:v>
                </c:pt>
                <c:pt idx="8011">
                  <c:v>41085</c:v>
                </c:pt>
                <c:pt idx="8012">
                  <c:v>41086</c:v>
                </c:pt>
                <c:pt idx="8013">
                  <c:v>41087</c:v>
                </c:pt>
                <c:pt idx="8014">
                  <c:v>41088</c:v>
                </c:pt>
                <c:pt idx="8015">
                  <c:v>41089</c:v>
                </c:pt>
                <c:pt idx="8016">
                  <c:v>41090</c:v>
                </c:pt>
                <c:pt idx="8017">
                  <c:v>41091</c:v>
                </c:pt>
                <c:pt idx="8018">
                  <c:v>41092</c:v>
                </c:pt>
                <c:pt idx="8019">
                  <c:v>41093</c:v>
                </c:pt>
                <c:pt idx="8020">
                  <c:v>41094</c:v>
                </c:pt>
                <c:pt idx="8021">
                  <c:v>41095</c:v>
                </c:pt>
                <c:pt idx="8022">
                  <c:v>41096</c:v>
                </c:pt>
                <c:pt idx="8023">
                  <c:v>41097</c:v>
                </c:pt>
                <c:pt idx="8024">
                  <c:v>41098</c:v>
                </c:pt>
                <c:pt idx="8025">
                  <c:v>41099</c:v>
                </c:pt>
                <c:pt idx="8026">
                  <c:v>41100</c:v>
                </c:pt>
                <c:pt idx="8027">
                  <c:v>41101</c:v>
                </c:pt>
                <c:pt idx="8028">
                  <c:v>41102</c:v>
                </c:pt>
                <c:pt idx="8029">
                  <c:v>41103</c:v>
                </c:pt>
                <c:pt idx="8030">
                  <c:v>41104</c:v>
                </c:pt>
                <c:pt idx="8031">
                  <c:v>41105</c:v>
                </c:pt>
                <c:pt idx="8032">
                  <c:v>41106</c:v>
                </c:pt>
                <c:pt idx="8033">
                  <c:v>41107</c:v>
                </c:pt>
                <c:pt idx="8034">
                  <c:v>41108</c:v>
                </c:pt>
                <c:pt idx="8035">
                  <c:v>41109</c:v>
                </c:pt>
                <c:pt idx="8036">
                  <c:v>41110</c:v>
                </c:pt>
                <c:pt idx="8037">
                  <c:v>41111</c:v>
                </c:pt>
                <c:pt idx="8038">
                  <c:v>41112</c:v>
                </c:pt>
                <c:pt idx="8039">
                  <c:v>41113</c:v>
                </c:pt>
                <c:pt idx="8040">
                  <c:v>41114</c:v>
                </c:pt>
                <c:pt idx="8041">
                  <c:v>41115</c:v>
                </c:pt>
                <c:pt idx="8042">
                  <c:v>41116</c:v>
                </c:pt>
                <c:pt idx="8043">
                  <c:v>41117</c:v>
                </c:pt>
                <c:pt idx="8044">
                  <c:v>41118</c:v>
                </c:pt>
                <c:pt idx="8045">
                  <c:v>41119</c:v>
                </c:pt>
                <c:pt idx="8046">
                  <c:v>41120</c:v>
                </c:pt>
                <c:pt idx="8047">
                  <c:v>41121</c:v>
                </c:pt>
                <c:pt idx="8048">
                  <c:v>41122</c:v>
                </c:pt>
                <c:pt idx="8049">
                  <c:v>41123</c:v>
                </c:pt>
                <c:pt idx="8050">
                  <c:v>41124</c:v>
                </c:pt>
                <c:pt idx="8051">
                  <c:v>41125</c:v>
                </c:pt>
                <c:pt idx="8052">
                  <c:v>41126</c:v>
                </c:pt>
                <c:pt idx="8053">
                  <c:v>41127</c:v>
                </c:pt>
                <c:pt idx="8054">
                  <c:v>41128</c:v>
                </c:pt>
                <c:pt idx="8055">
                  <c:v>41129</c:v>
                </c:pt>
                <c:pt idx="8056">
                  <c:v>41130</c:v>
                </c:pt>
                <c:pt idx="8057">
                  <c:v>41131</c:v>
                </c:pt>
                <c:pt idx="8058">
                  <c:v>41132</c:v>
                </c:pt>
                <c:pt idx="8059">
                  <c:v>41133</c:v>
                </c:pt>
                <c:pt idx="8060">
                  <c:v>41134</c:v>
                </c:pt>
                <c:pt idx="8061">
                  <c:v>41135</c:v>
                </c:pt>
                <c:pt idx="8062">
                  <c:v>41136</c:v>
                </c:pt>
                <c:pt idx="8063">
                  <c:v>41137</c:v>
                </c:pt>
                <c:pt idx="8064">
                  <c:v>41138</c:v>
                </c:pt>
                <c:pt idx="8065">
                  <c:v>41139</c:v>
                </c:pt>
                <c:pt idx="8066">
                  <c:v>41140</c:v>
                </c:pt>
                <c:pt idx="8067">
                  <c:v>41141</c:v>
                </c:pt>
                <c:pt idx="8068">
                  <c:v>41142</c:v>
                </c:pt>
                <c:pt idx="8069">
                  <c:v>41143</c:v>
                </c:pt>
                <c:pt idx="8070">
                  <c:v>41144</c:v>
                </c:pt>
                <c:pt idx="8071">
                  <c:v>41145</c:v>
                </c:pt>
                <c:pt idx="8072">
                  <c:v>41146</c:v>
                </c:pt>
                <c:pt idx="8073">
                  <c:v>41147</c:v>
                </c:pt>
                <c:pt idx="8074">
                  <c:v>41148</c:v>
                </c:pt>
                <c:pt idx="8075">
                  <c:v>41149</c:v>
                </c:pt>
                <c:pt idx="8076">
                  <c:v>41150</c:v>
                </c:pt>
                <c:pt idx="8077">
                  <c:v>41151</c:v>
                </c:pt>
                <c:pt idx="8078">
                  <c:v>41152</c:v>
                </c:pt>
                <c:pt idx="8079">
                  <c:v>41153</c:v>
                </c:pt>
                <c:pt idx="8080">
                  <c:v>41154</c:v>
                </c:pt>
                <c:pt idx="8081">
                  <c:v>41155</c:v>
                </c:pt>
                <c:pt idx="8082">
                  <c:v>41156</c:v>
                </c:pt>
                <c:pt idx="8083">
                  <c:v>41157</c:v>
                </c:pt>
                <c:pt idx="8084">
                  <c:v>41158</c:v>
                </c:pt>
                <c:pt idx="8085">
                  <c:v>41159</c:v>
                </c:pt>
                <c:pt idx="8086">
                  <c:v>41160</c:v>
                </c:pt>
                <c:pt idx="8087">
                  <c:v>41161</c:v>
                </c:pt>
                <c:pt idx="8088">
                  <c:v>41162</c:v>
                </c:pt>
                <c:pt idx="8089">
                  <c:v>41163</c:v>
                </c:pt>
                <c:pt idx="8090">
                  <c:v>41164</c:v>
                </c:pt>
                <c:pt idx="8091">
                  <c:v>41165</c:v>
                </c:pt>
                <c:pt idx="8092">
                  <c:v>41166</c:v>
                </c:pt>
                <c:pt idx="8093">
                  <c:v>41167</c:v>
                </c:pt>
                <c:pt idx="8094">
                  <c:v>41168</c:v>
                </c:pt>
                <c:pt idx="8095">
                  <c:v>41169</c:v>
                </c:pt>
                <c:pt idx="8096">
                  <c:v>41170</c:v>
                </c:pt>
                <c:pt idx="8097">
                  <c:v>41171</c:v>
                </c:pt>
                <c:pt idx="8098">
                  <c:v>41172</c:v>
                </c:pt>
                <c:pt idx="8099">
                  <c:v>41173</c:v>
                </c:pt>
                <c:pt idx="8100">
                  <c:v>41174</c:v>
                </c:pt>
                <c:pt idx="8101">
                  <c:v>41175</c:v>
                </c:pt>
                <c:pt idx="8102">
                  <c:v>41176</c:v>
                </c:pt>
                <c:pt idx="8103">
                  <c:v>41177</c:v>
                </c:pt>
                <c:pt idx="8104">
                  <c:v>41178</c:v>
                </c:pt>
                <c:pt idx="8105">
                  <c:v>41179</c:v>
                </c:pt>
                <c:pt idx="8106">
                  <c:v>41180</c:v>
                </c:pt>
                <c:pt idx="8107">
                  <c:v>41181</c:v>
                </c:pt>
                <c:pt idx="8108">
                  <c:v>41182</c:v>
                </c:pt>
                <c:pt idx="8109">
                  <c:v>41395</c:v>
                </c:pt>
                <c:pt idx="8110">
                  <c:v>41396</c:v>
                </c:pt>
                <c:pt idx="8111">
                  <c:v>41397</c:v>
                </c:pt>
                <c:pt idx="8112">
                  <c:v>41398</c:v>
                </c:pt>
                <c:pt idx="8113">
                  <c:v>41399</c:v>
                </c:pt>
                <c:pt idx="8114">
                  <c:v>41400</c:v>
                </c:pt>
                <c:pt idx="8115">
                  <c:v>41401</c:v>
                </c:pt>
                <c:pt idx="8116">
                  <c:v>41402</c:v>
                </c:pt>
                <c:pt idx="8117">
                  <c:v>41403</c:v>
                </c:pt>
                <c:pt idx="8118">
                  <c:v>41404</c:v>
                </c:pt>
                <c:pt idx="8119">
                  <c:v>41405</c:v>
                </c:pt>
                <c:pt idx="8120">
                  <c:v>41406</c:v>
                </c:pt>
                <c:pt idx="8121">
                  <c:v>41407</c:v>
                </c:pt>
                <c:pt idx="8122">
                  <c:v>41408</c:v>
                </c:pt>
                <c:pt idx="8123">
                  <c:v>41409</c:v>
                </c:pt>
                <c:pt idx="8124">
                  <c:v>41410</c:v>
                </c:pt>
                <c:pt idx="8125">
                  <c:v>41411</c:v>
                </c:pt>
                <c:pt idx="8126">
                  <c:v>41412</c:v>
                </c:pt>
                <c:pt idx="8127">
                  <c:v>41413</c:v>
                </c:pt>
                <c:pt idx="8128">
                  <c:v>41414</c:v>
                </c:pt>
                <c:pt idx="8129">
                  <c:v>41415</c:v>
                </c:pt>
                <c:pt idx="8130">
                  <c:v>41416</c:v>
                </c:pt>
                <c:pt idx="8131">
                  <c:v>41417</c:v>
                </c:pt>
                <c:pt idx="8132">
                  <c:v>41418</c:v>
                </c:pt>
                <c:pt idx="8133">
                  <c:v>41419</c:v>
                </c:pt>
                <c:pt idx="8134">
                  <c:v>41420</c:v>
                </c:pt>
                <c:pt idx="8135">
                  <c:v>41421</c:v>
                </c:pt>
                <c:pt idx="8136">
                  <c:v>41422</c:v>
                </c:pt>
                <c:pt idx="8137">
                  <c:v>41423</c:v>
                </c:pt>
                <c:pt idx="8138">
                  <c:v>41424</c:v>
                </c:pt>
                <c:pt idx="8139">
                  <c:v>41425</c:v>
                </c:pt>
                <c:pt idx="8140">
                  <c:v>41426</c:v>
                </c:pt>
                <c:pt idx="8141">
                  <c:v>41427</c:v>
                </c:pt>
                <c:pt idx="8142">
                  <c:v>41428</c:v>
                </c:pt>
                <c:pt idx="8143">
                  <c:v>41429</c:v>
                </c:pt>
                <c:pt idx="8144">
                  <c:v>41430</c:v>
                </c:pt>
                <c:pt idx="8145">
                  <c:v>41431</c:v>
                </c:pt>
                <c:pt idx="8146">
                  <c:v>41432</c:v>
                </c:pt>
                <c:pt idx="8147">
                  <c:v>41433</c:v>
                </c:pt>
                <c:pt idx="8148">
                  <c:v>41434</c:v>
                </c:pt>
                <c:pt idx="8149">
                  <c:v>41435</c:v>
                </c:pt>
                <c:pt idx="8150">
                  <c:v>41436</c:v>
                </c:pt>
                <c:pt idx="8151">
                  <c:v>41437</c:v>
                </c:pt>
                <c:pt idx="8152">
                  <c:v>41438</c:v>
                </c:pt>
                <c:pt idx="8153">
                  <c:v>41439</c:v>
                </c:pt>
                <c:pt idx="8154">
                  <c:v>41440</c:v>
                </c:pt>
                <c:pt idx="8155">
                  <c:v>41441</c:v>
                </c:pt>
                <c:pt idx="8156">
                  <c:v>41442</c:v>
                </c:pt>
                <c:pt idx="8157">
                  <c:v>41443</c:v>
                </c:pt>
                <c:pt idx="8158">
                  <c:v>41444</c:v>
                </c:pt>
                <c:pt idx="8159">
                  <c:v>41445</c:v>
                </c:pt>
                <c:pt idx="8160">
                  <c:v>41446</c:v>
                </c:pt>
                <c:pt idx="8161">
                  <c:v>41447</c:v>
                </c:pt>
                <c:pt idx="8162">
                  <c:v>41448</c:v>
                </c:pt>
                <c:pt idx="8163">
                  <c:v>41449</c:v>
                </c:pt>
                <c:pt idx="8164">
                  <c:v>41450</c:v>
                </c:pt>
                <c:pt idx="8165">
                  <c:v>41451</c:v>
                </c:pt>
                <c:pt idx="8166">
                  <c:v>41452</c:v>
                </c:pt>
                <c:pt idx="8167">
                  <c:v>41453</c:v>
                </c:pt>
                <c:pt idx="8168">
                  <c:v>41454</c:v>
                </c:pt>
                <c:pt idx="8169">
                  <c:v>41455</c:v>
                </c:pt>
                <c:pt idx="8170">
                  <c:v>41456</c:v>
                </c:pt>
                <c:pt idx="8171">
                  <c:v>41457</c:v>
                </c:pt>
                <c:pt idx="8172">
                  <c:v>41458</c:v>
                </c:pt>
                <c:pt idx="8173">
                  <c:v>41459</c:v>
                </c:pt>
                <c:pt idx="8174">
                  <c:v>41460</c:v>
                </c:pt>
                <c:pt idx="8175">
                  <c:v>41461</c:v>
                </c:pt>
                <c:pt idx="8176">
                  <c:v>41462</c:v>
                </c:pt>
                <c:pt idx="8177">
                  <c:v>41463</c:v>
                </c:pt>
                <c:pt idx="8178">
                  <c:v>41464</c:v>
                </c:pt>
                <c:pt idx="8179">
                  <c:v>41465</c:v>
                </c:pt>
                <c:pt idx="8180">
                  <c:v>41466</c:v>
                </c:pt>
                <c:pt idx="8181">
                  <c:v>41467</c:v>
                </c:pt>
                <c:pt idx="8182">
                  <c:v>41468</c:v>
                </c:pt>
                <c:pt idx="8183">
                  <c:v>41469</c:v>
                </c:pt>
                <c:pt idx="8184">
                  <c:v>41470</c:v>
                </c:pt>
                <c:pt idx="8185">
                  <c:v>41471</c:v>
                </c:pt>
                <c:pt idx="8186">
                  <c:v>41472</c:v>
                </c:pt>
                <c:pt idx="8187">
                  <c:v>41473</c:v>
                </c:pt>
                <c:pt idx="8188">
                  <c:v>41474</c:v>
                </c:pt>
                <c:pt idx="8189">
                  <c:v>41475</c:v>
                </c:pt>
                <c:pt idx="8190">
                  <c:v>41476</c:v>
                </c:pt>
                <c:pt idx="8191">
                  <c:v>41477</c:v>
                </c:pt>
                <c:pt idx="8192">
                  <c:v>41478</c:v>
                </c:pt>
                <c:pt idx="8193">
                  <c:v>41479</c:v>
                </c:pt>
                <c:pt idx="8194">
                  <c:v>41480</c:v>
                </c:pt>
                <c:pt idx="8195">
                  <c:v>41481</c:v>
                </c:pt>
                <c:pt idx="8196">
                  <c:v>41482</c:v>
                </c:pt>
                <c:pt idx="8197">
                  <c:v>41483</c:v>
                </c:pt>
                <c:pt idx="8198">
                  <c:v>41484</c:v>
                </c:pt>
                <c:pt idx="8199">
                  <c:v>41485</c:v>
                </c:pt>
                <c:pt idx="8200">
                  <c:v>41486</c:v>
                </c:pt>
                <c:pt idx="8201">
                  <c:v>41487</c:v>
                </c:pt>
                <c:pt idx="8202">
                  <c:v>41488</c:v>
                </c:pt>
                <c:pt idx="8203">
                  <c:v>41489</c:v>
                </c:pt>
                <c:pt idx="8204">
                  <c:v>41490</c:v>
                </c:pt>
                <c:pt idx="8205">
                  <c:v>41491</c:v>
                </c:pt>
                <c:pt idx="8206">
                  <c:v>41492</c:v>
                </c:pt>
                <c:pt idx="8207">
                  <c:v>41493</c:v>
                </c:pt>
                <c:pt idx="8208">
                  <c:v>41494</c:v>
                </c:pt>
                <c:pt idx="8209">
                  <c:v>41495</c:v>
                </c:pt>
                <c:pt idx="8210">
                  <c:v>41496</c:v>
                </c:pt>
                <c:pt idx="8211">
                  <c:v>41497</c:v>
                </c:pt>
                <c:pt idx="8212">
                  <c:v>41498</c:v>
                </c:pt>
                <c:pt idx="8213">
                  <c:v>41499</c:v>
                </c:pt>
                <c:pt idx="8214">
                  <c:v>41500</c:v>
                </c:pt>
                <c:pt idx="8215">
                  <c:v>41501</c:v>
                </c:pt>
                <c:pt idx="8216">
                  <c:v>41502</c:v>
                </c:pt>
                <c:pt idx="8217">
                  <c:v>41503</c:v>
                </c:pt>
                <c:pt idx="8218">
                  <c:v>41504</c:v>
                </c:pt>
                <c:pt idx="8219">
                  <c:v>41505</c:v>
                </c:pt>
                <c:pt idx="8220">
                  <c:v>41506</c:v>
                </c:pt>
                <c:pt idx="8221">
                  <c:v>41507</c:v>
                </c:pt>
                <c:pt idx="8222">
                  <c:v>41508</c:v>
                </c:pt>
                <c:pt idx="8223">
                  <c:v>41509</c:v>
                </c:pt>
                <c:pt idx="8224">
                  <c:v>41510</c:v>
                </c:pt>
                <c:pt idx="8225">
                  <c:v>41511</c:v>
                </c:pt>
                <c:pt idx="8226">
                  <c:v>41512</c:v>
                </c:pt>
                <c:pt idx="8227">
                  <c:v>41513</c:v>
                </c:pt>
                <c:pt idx="8228">
                  <c:v>41514</c:v>
                </c:pt>
                <c:pt idx="8229">
                  <c:v>41515</c:v>
                </c:pt>
                <c:pt idx="8230">
                  <c:v>41516</c:v>
                </c:pt>
                <c:pt idx="8231">
                  <c:v>41517</c:v>
                </c:pt>
                <c:pt idx="8232">
                  <c:v>41518</c:v>
                </c:pt>
                <c:pt idx="8233">
                  <c:v>41519</c:v>
                </c:pt>
                <c:pt idx="8234">
                  <c:v>41520</c:v>
                </c:pt>
                <c:pt idx="8235">
                  <c:v>41521</c:v>
                </c:pt>
                <c:pt idx="8236">
                  <c:v>41522</c:v>
                </c:pt>
                <c:pt idx="8237">
                  <c:v>41523</c:v>
                </c:pt>
                <c:pt idx="8238">
                  <c:v>41524</c:v>
                </c:pt>
                <c:pt idx="8239">
                  <c:v>41525</c:v>
                </c:pt>
                <c:pt idx="8240">
                  <c:v>41526</c:v>
                </c:pt>
                <c:pt idx="8241">
                  <c:v>41527</c:v>
                </c:pt>
                <c:pt idx="8242">
                  <c:v>41528</c:v>
                </c:pt>
                <c:pt idx="8243">
                  <c:v>41529</c:v>
                </c:pt>
                <c:pt idx="8244">
                  <c:v>41530</c:v>
                </c:pt>
                <c:pt idx="8245">
                  <c:v>41531</c:v>
                </c:pt>
                <c:pt idx="8246">
                  <c:v>41532</c:v>
                </c:pt>
                <c:pt idx="8247">
                  <c:v>41533</c:v>
                </c:pt>
                <c:pt idx="8248">
                  <c:v>41534</c:v>
                </c:pt>
                <c:pt idx="8249">
                  <c:v>41535</c:v>
                </c:pt>
                <c:pt idx="8250">
                  <c:v>41536</c:v>
                </c:pt>
                <c:pt idx="8251">
                  <c:v>41537</c:v>
                </c:pt>
                <c:pt idx="8252">
                  <c:v>41538</c:v>
                </c:pt>
                <c:pt idx="8253">
                  <c:v>41539</c:v>
                </c:pt>
                <c:pt idx="8254">
                  <c:v>41540</c:v>
                </c:pt>
                <c:pt idx="8255">
                  <c:v>41541</c:v>
                </c:pt>
                <c:pt idx="8256">
                  <c:v>41542</c:v>
                </c:pt>
                <c:pt idx="8257">
                  <c:v>41543</c:v>
                </c:pt>
                <c:pt idx="8258">
                  <c:v>41544</c:v>
                </c:pt>
                <c:pt idx="8259">
                  <c:v>41545</c:v>
                </c:pt>
                <c:pt idx="8260">
                  <c:v>41546</c:v>
                </c:pt>
                <c:pt idx="8261">
                  <c:v>41547</c:v>
                </c:pt>
                <c:pt idx="8262">
                  <c:v>41760</c:v>
                </c:pt>
                <c:pt idx="8263">
                  <c:v>41761</c:v>
                </c:pt>
                <c:pt idx="8264">
                  <c:v>41762</c:v>
                </c:pt>
                <c:pt idx="8265">
                  <c:v>41763</c:v>
                </c:pt>
                <c:pt idx="8266">
                  <c:v>41764</c:v>
                </c:pt>
                <c:pt idx="8267">
                  <c:v>41765</c:v>
                </c:pt>
                <c:pt idx="8268">
                  <c:v>41766</c:v>
                </c:pt>
                <c:pt idx="8269">
                  <c:v>41767</c:v>
                </c:pt>
                <c:pt idx="8270">
                  <c:v>41768</c:v>
                </c:pt>
                <c:pt idx="8271">
                  <c:v>41769</c:v>
                </c:pt>
                <c:pt idx="8272">
                  <c:v>41770</c:v>
                </c:pt>
                <c:pt idx="8273">
                  <c:v>41771</c:v>
                </c:pt>
                <c:pt idx="8274">
                  <c:v>41772</c:v>
                </c:pt>
                <c:pt idx="8275">
                  <c:v>41773</c:v>
                </c:pt>
                <c:pt idx="8276">
                  <c:v>41774</c:v>
                </c:pt>
                <c:pt idx="8277">
                  <c:v>41775</c:v>
                </c:pt>
                <c:pt idx="8278">
                  <c:v>41776</c:v>
                </c:pt>
                <c:pt idx="8279">
                  <c:v>41777</c:v>
                </c:pt>
                <c:pt idx="8280">
                  <c:v>41778</c:v>
                </c:pt>
                <c:pt idx="8281">
                  <c:v>41779</c:v>
                </c:pt>
                <c:pt idx="8282">
                  <c:v>41780</c:v>
                </c:pt>
                <c:pt idx="8283">
                  <c:v>41781</c:v>
                </c:pt>
                <c:pt idx="8284">
                  <c:v>41782</c:v>
                </c:pt>
                <c:pt idx="8285">
                  <c:v>41783</c:v>
                </c:pt>
                <c:pt idx="8286">
                  <c:v>41784</c:v>
                </c:pt>
                <c:pt idx="8287">
                  <c:v>41785</c:v>
                </c:pt>
                <c:pt idx="8288">
                  <c:v>41786</c:v>
                </c:pt>
                <c:pt idx="8289">
                  <c:v>41787</c:v>
                </c:pt>
                <c:pt idx="8290">
                  <c:v>41788</c:v>
                </c:pt>
                <c:pt idx="8291">
                  <c:v>41789</c:v>
                </c:pt>
                <c:pt idx="8292">
                  <c:v>41790</c:v>
                </c:pt>
                <c:pt idx="8293">
                  <c:v>41791</c:v>
                </c:pt>
                <c:pt idx="8294">
                  <c:v>41792</c:v>
                </c:pt>
                <c:pt idx="8295">
                  <c:v>41793</c:v>
                </c:pt>
                <c:pt idx="8296">
                  <c:v>41794</c:v>
                </c:pt>
                <c:pt idx="8297">
                  <c:v>41795</c:v>
                </c:pt>
                <c:pt idx="8298">
                  <c:v>41796</c:v>
                </c:pt>
                <c:pt idx="8299">
                  <c:v>41797</c:v>
                </c:pt>
                <c:pt idx="8300">
                  <c:v>41798</c:v>
                </c:pt>
                <c:pt idx="8301">
                  <c:v>41799</c:v>
                </c:pt>
                <c:pt idx="8302">
                  <c:v>41800</c:v>
                </c:pt>
                <c:pt idx="8303">
                  <c:v>41801</c:v>
                </c:pt>
                <c:pt idx="8304">
                  <c:v>41802</c:v>
                </c:pt>
                <c:pt idx="8305">
                  <c:v>41803</c:v>
                </c:pt>
                <c:pt idx="8306">
                  <c:v>41804</c:v>
                </c:pt>
                <c:pt idx="8307">
                  <c:v>41805</c:v>
                </c:pt>
                <c:pt idx="8308">
                  <c:v>41806</c:v>
                </c:pt>
                <c:pt idx="8309">
                  <c:v>41807</c:v>
                </c:pt>
                <c:pt idx="8310">
                  <c:v>41808</c:v>
                </c:pt>
                <c:pt idx="8311">
                  <c:v>41809</c:v>
                </c:pt>
                <c:pt idx="8312">
                  <c:v>41810</c:v>
                </c:pt>
                <c:pt idx="8313">
                  <c:v>41811</c:v>
                </c:pt>
                <c:pt idx="8314">
                  <c:v>41812</c:v>
                </c:pt>
                <c:pt idx="8315">
                  <c:v>41813</c:v>
                </c:pt>
                <c:pt idx="8316">
                  <c:v>41814</c:v>
                </c:pt>
                <c:pt idx="8317">
                  <c:v>41815</c:v>
                </c:pt>
                <c:pt idx="8318">
                  <c:v>41816</c:v>
                </c:pt>
                <c:pt idx="8319">
                  <c:v>41817</c:v>
                </c:pt>
                <c:pt idx="8320">
                  <c:v>41818</c:v>
                </c:pt>
                <c:pt idx="8321">
                  <c:v>41819</c:v>
                </c:pt>
                <c:pt idx="8322">
                  <c:v>41820</c:v>
                </c:pt>
                <c:pt idx="8323">
                  <c:v>41821</c:v>
                </c:pt>
                <c:pt idx="8324">
                  <c:v>41822</c:v>
                </c:pt>
                <c:pt idx="8325">
                  <c:v>41823</c:v>
                </c:pt>
                <c:pt idx="8326">
                  <c:v>41824</c:v>
                </c:pt>
                <c:pt idx="8327">
                  <c:v>41825</c:v>
                </c:pt>
                <c:pt idx="8328">
                  <c:v>41826</c:v>
                </c:pt>
                <c:pt idx="8329">
                  <c:v>41827</c:v>
                </c:pt>
                <c:pt idx="8330">
                  <c:v>41828</c:v>
                </c:pt>
                <c:pt idx="8331">
                  <c:v>41829</c:v>
                </c:pt>
                <c:pt idx="8332">
                  <c:v>41830</c:v>
                </c:pt>
                <c:pt idx="8333">
                  <c:v>41831</c:v>
                </c:pt>
                <c:pt idx="8334">
                  <c:v>41832</c:v>
                </c:pt>
                <c:pt idx="8335">
                  <c:v>41833</c:v>
                </c:pt>
                <c:pt idx="8336">
                  <c:v>41834</c:v>
                </c:pt>
                <c:pt idx="8337">
                  <c:v>41835</c:v>
                </c:pt>
                <c:pt idx="8338">
                  <c:v>41836</c:v>
                </c:pt>
                <c:pt idx="8339">
                  <c:v>41837</c:v>
                </c:pt>
                <c:pt idx="8340">
                  <c:v>41838</c:v>
                </c:pt>
                <c:pt idx="8341">
                  <c:v>41839</c:v>
                </c:pt>
                <c:pt idx="8342">
                  <c:v>41840</c:v>
                </c:pt>
                <c:pt idx="8343">
                  <c:v>41841</c:v>
                </c:pt>
                <c:pt idx="8344">
                  <c:v>41842</c:v>
                </c:pt>
                <c:pt idx="8345">
                  <c:v>41843</c:v>
                </c:pt>
                <c:pt idx="8346">
                  <c:v>41844</c:v>
                </c:pt>
                <c:pt idx="8347">
                  <c:v>41845</c:v>
                </c:pt>
                <c:pt idx="8348">
                  <c:v>41846</c:v>
                </c:pt>
                <c:pt idx="8349">
                  <c:v>41847</c:v>
                </c:pt>
                <c:pt idx="8350">
                  <c:v>41848</c:v>
                </c:pt>
                <c:pt idx="8351">
                  <c:v>41849</c:v>
                </c:pt>
                <c:pt idx="8352">
                  <c:v>41850</c:v>
                </c:pt>
                <c:pt idx="8353">
                  <c:v>41851</c:v>
                </c:pt>
                <c:pt idx="8354">
                  <c:v>41852</c:v>
                </c:pt>
                <c:pt idx="8355">
                  <c:v>41853</c:v>
                </c:pt>
                <c:pt idx="8356">
                  <c:v>41854</c:v>
                </c:pt>
                <c:pt idx="8357">
                  <c:v>41855</c:v>
                </c:pt>
                <c:pt idx="8358">
                  <c:v>41856</c:v>
                </c:pt>
                <c:pt idx="8359">
                  <c:v>41857</c:v>
                </c:pt>
                <c:pt idx="8360">
                  <c:v>41858</c:v>
                </c:pt>
                <c:pt idx="8361">
                  <c:v>41859</c:v>
                </c:pt>
                <c:pt idx="8362">
                  <c:v>41860</c:v>
                </c:pt>
                <c:pt idx="8363">
                  <c:v>41861</c:v>
                </c:pt>
                <c:pt idx="8364">
                  <c:v>41862</c:v>
                </c:pt>
                <c:pt idx="8365">
                  <c:v>41863</c:v>
                </c:pt>
                <c:pt idx="8366">
                  <c:v>41864</c:v>
                </c:pt>
                <c:pt idx="8367">
                  <c:v>41865</c:v>
                </c:pt>
                <c:pt idx="8368">
                  <c:v>41866</c:v>
                </c:pt>
                <c:pt idx="8369">
                  <c:v>41867</c:v>
                </c:pt>
                <c:pt idx="8370">
                  <c:v>41868</c:v>
                </c:pt>
                <c:pt idx="8371">
                  <c:v>41869</c:v>
                </c:pt>
                <c:pt idx="8372">
                  <c:v>41870</c:v>
                </c:pt>
                <c:pt idx="8373">
                  <c:v>41871</c:v>
                </c:pt>
                <c:pt idx="8374">
                  <c:v>41872</c:v>
                </c:pt>
                <c:pt idx="8375">
                  <c:v>41873</c:v>
                </c:pt>
                <c:pt idx="8376">
                  <c:v>41874</c:v>
                </c:pt>
                <c:pt idx="8377">
                  <c:v>41875</c:v>
                </c:pt>
                <c:pt idx="8378">
                  <c:v>41876</c:v>
                </c:pt>
                <c:pt idx="8379">
                  <c:v>41877</c:v>
                </c:pt>
                <c:pt idx="8380">
                  <c:v>41878</c:v>
                </c:pt>
                <c:pt idx="8381">
                  <c:v>41879</c:v>
                </c:pt>
                <c:pt idx="8382">
                  <c:v>41880</c:v>
                </c:pt>
                <c:pt idx="8383">
                  <c:v>41881</c:v>
                </c:pt>
                <c:pt idx="8384">
                  <c:v>41882</c:v>
                </c:pt>
                <c:pt idx="8385">
                  <c:v>41883</c:v>
                </c:pt>
                <c:pt idx="8386">
                  <c:v>41884</c:v>
                </c:pt>
                <c:pt idx="8387">
                  <c:v>41885</c:v>
                </c:pt>
                <c:pt idx="8388">
                  <c:v>41886</c:v>
                </c:pt>
                <c:pt idx="8389">
                  <c:v>41887</c:v>
                </c:pt>
                <c:pt idx="8390">
                  <c:v>41888</c:v>
                </c:pt>
                <c:pt idx="8391">
                  <c:v>41889</c:v>
                </c:pt>
                <c:pt idx="8392">
                  <c:v>41890</c:v>
                </c:pt>
                <c:pt idx="8393">
                  <c:v>41891</c:v>
                </c:pt>
                <c:pt idx="8394">
                  <c:v>41892</c:v>
                </c:pt>
                <c:pt idx="8395">
                  <c:v>41893</c:v>
                </c:pt>
                <c:pt idx="8396">
                  <c:v>41894</c:v>
                </c:pt>
                <c:pt idx="8397">
                  <c:v>41895</c:v>
                </c:pt>
                <c:pt idx="8398">
                  <c:v>41896</c:v>
                </c:pt>
                <c:pt idx="8399">
                  <c:v>41897</c:v>
                </c:pt>
                <c:pt idx="8400">
                  <c:v>41898</c:v>
                </c:pt>
                <c:pt idx="8401">
                  <c:v>41899</c:v>
                </c:pt>
                <c:pt idx="8402">
                  <c:v>41900</c:v>
                </c:pt>
                <c:pt idx="8403">
                  <c:v>41901</c:v>
                </c:pt>
                <c:pt idx="8404">
                  <c:v>41902</c:v>
                </c:pt>
                <c:pt idx="8405">
                  <c:v>41903</c:v>
                </c:pt>
                <c:pt idx="8406">
                  <c:v>41904</c:v>
                </c:pt>
                <c:pt idx="8407">
                  <c:v>41905</c:v>
                </c:pt>
                <c:pt idx="8408">
                  <c:v>41906</c:v>
                </c:pt>
                <c:pt idx="8409">
                  <c:v>41907</c:v>
                </c:pt>
                <c:pt idx="8410">
                  <c:v>41908</c:v>
                </c:pt>
                <c:pt idx="8411">
                  <c:v>41909</c:v>
                </c:pt>
                <c:pt idx="8412">
                  <c:v>41910</c:v>
                </c:pt>
                <c:pt idx="8413">
                  <c:v>41911</c:v>
                </c:pt>
                <c:pt idx="8414">
                  <c:v>41912</c:v>
                </c:pt>
              </c:numCache>
            </c:numRef>
          </c:cat>
          <c:val>
            <c:numRef>
              <c:f>[0]!WBG_SWC</c:f>
              <c:numCache>
                <c:formatCode>0.00</c:formatCode>
                <c:ptCount val="8415"/>
                <c:pt idx="0">
                  <c:v>0</c:v>
                </c:pt>
                <c:pt idx="1">
                  <c:v>0</c:v>
                </c:pt>
                <c:pt idx="2">
                  <c:v>0</c:v>
                </c:pt>
                <c:pt idx="3">
                  <c:v>0</c:v>
                </c:pt>
                <c:pt idx="4">
                  <c:v>0</c:v>
                </c:pt>
                <c:pt idx="5">
                  <c:v>0</c:v>
                </c:pt>
                <c:pt idx="6">
                  <c:v>0</c:v>
                </c:pt>
                <c:pt idx="7">
                  <c:v>0</c:v>
                </c:pt>
                <c:pt idx="8">
                  <c:v>0</c:v>
                </c:pt>
                <c:pt idx="9">
                  <c:v>0</c:v>
                </c:pt>
                <c:pt idx="10">
                  <c:v>0</c:v>
                </c:pt>
                <c:pt idx="11">
                  <c:v>0</c:v>
                </c:pt>
                <c:pt idx="12">
                  <c:v>0</c:v>
                </c:pt>
                <c:pt idx="13">
                  <c:v>0</c:v>
                </c:pt>
                <c:pt idx="14">
                  <c:v>0</c:v>
                </c:pt>
                <c:pt idx="15">
                  <c:v>0</c:v>
                </c:pt>
                <c:pt idx="16">
                  <c:v>0</c:v>
                </c:pt>
                <c:pt idx="17">
                  <c:v>0</c:v>
                </c:pt>
                <c:pt idx="18">
                  <c:v>0</c:v>
                </c:pt>
                <c:pt idx="19">
                  <c:v>0</c:v>
                </c:pt>
                <c:pt idx="20">
                  <c:v>0</c:v>
                </c:pt>
                <c:pt idx="21">
                  <c:v>0</c:v>
                </c:pt>
                <c:pt idx="22">
                  <c:v>0</c:v>
                </c:pt>
                <c:pt idx="23">
                  <c:v>0</c:v>
                </c:pt>
                <c:pt idx="24">
                  <c:v>0</c:v>
                </c:pt>
                <c:pt idx="25">
                  <c:v>0</c:v>
                </c:pt>
                <c:pt idx="26">
                  <c:v>0</c:v>
                </c:pt>
                <c:pt idx="27">
                  <c:v>0</c:v>
                </c:pt>
                <c:pt idx="28">
                  <c:v>0</c:v>
                </c:pt>
                <c:pt idx="29">
                  <c:v>0</c:v>
                </c:pt>
                <c:pt idx="30">
                  <c:v>0</c:v>
                </c:pt>
                <c:pt idx="31">
                  <c:v>0</c:v>
                </c:pt>
                <c:pt idx="32">
                  <c:v>0</c:v>
                </c:pt>
                <c:pt idx="33">
                  <c:v>0</c:v>
                </c:pt>
                <c:pt idx="34">
                  <c:v>0</c:v>
                </c:pt>
                <c:pt idx="35">
                  <c:v>0</c:v>
                </c:pt>
                <c:pt idx="36">
                  <c:v>0</c:v>
                </c:pt>
                <c:pt idx="37">
                  <c:v>0</c:v>
                </c:pt>
                <c:pt idx="38">
                  <c:v>0</c:v>
                </c:pt>
                <c:pt idx="39">
                  <c:v>0</c:v>
                </c:pt>
                <c:pt idx="40">
                  <c:v>0</c:v>
                </c:pt>
                <c:pt idx="41">
                  <c:v>0</c:v>
                </c:pt>
                <c:pt idx="42">
                  <c:v>0</c:v>
                </c:pt>
                <c:pt idx="43">
                  <c:v>0</c:v>
                </c:pt>
                <c:pt idx="44">
                  <c:v>0</c:v>
                </c:pt>
                <c:pt idx="45">
                  <c:v>0</c:v>
                </c:pt>
                <c:pt idx="46">
                  <c:v>0</c:v>
                </c:pt>
                <c:pt idx="47">
                  <c:v>0</c:v>
                </c:pt>
                <c:pt idx="48">
                  <c:v>0</c:v>
                </c:pt>
                <c:pt idx="49">
                  <c:v>0</c:v>
                </c:pt>
                <c:pt idx="50">
                  <c:v>0</c:v>
                </c:pt>
                <c:pt idx="51">
                  <c:v>0</c:v>
                </c:pt>
                <c:pt idx="52">
                  <c:v>0</c:v>
                </c:pt>
                <c:pt idx="53">
                  <c:v>0</c:v>
                </c:pt>
                <c:pt idx="54">
                  <c:v>0</c:v>
                </c:pt>
                <c:pt idx="55">
                  <c:v>0</c:v>
                </c:pt>
                <c:pt idx="56">
                  <c:v>0</c:v>
                </c:pt>
                <c:pt idx="57">
                  <c:v>0</c:v>
                </c:pt>
                <c:pt idx="58">
                  <c:v>0</c:v>
                </c:pt>
                <c:pt idx="59">
                  <c:v>0</c:v>
                </c:pt>
                <c:pt idx="60">
                  <c:v>0</c:v>
                </c:pt>
                <c:pt idx="61">
                  <c:v>0</c:v>
                </c:pt>
                <c:pt idx="62">
                  <c:v>0</c:v>
                </c:pt>
                <c:pt idx="63">
                  <c:v>0</c:v>
                </c:pt>
                <c:pt idx="64">
                  <c:v>0</c:v>
                </c:pt>
                <c:pt idx="65">
                  <c:v>0</c:v>
                </c:pt>
                <c:pt idx="66">
                  <c:v>0</c:v>
                </c:pt>
                <c:pt idx="67">
                  <c:v>0</c:v>
                </c:pt>
                <c:pt idx="68">
                  <c:v>0</c:v>
                </c:pt>
                <c:pt idx="69">
                  <c:v>0</c:v>
                </c:pt>
                <c:pt idx="70">
                  <c:v>0</c:v>
                </c:pt>
                <c:pt idx="71">
                  <c:v>0</c:v>
                </c:pt>
                <c:pt idx="72">
                  <c:v>0</c:v>
                </c:pt>
                <c:pt idx="73">
                  <c:v>0</c:v>
                </c:pt>
                <c:pt idx="74">
                  <c:v>0</c:v>
                </c:pt>
                <c:pt idx="75">
                  <c:v>0</c:v>
                </c:pt>
                <c:pt idx="76">
                  <c:v>0</c:v>
                </c:pt>
                <c:pt idx="77">
                  <c:v>0</c:v>
                </c:pt>
                <c:pt idx="78">
                  <c:v>0</c:v>
                </c:pt>
                <c:pt idx="79">
                  <c:v>0</c:v>
                </c:pt>
                <c:pt idx="80">
                  <c:v>0</c:v>
                </c:pt>
                <c:pt idx="81">
                  <c:v>0</c:v>
                </c:pt>
                <c:pt idx="82">
                  <c:v>0</c:v>
                </c:pt>
                <c:pt idx="83">
                  <c:v>0</c:v>
                </c:pt>
                <c:pt idx="84">
                  <c:v>0</c:v>
                </c:pt>
                <c:pt idx="85">
                  <c:v>0</c:v>
                </c:pt>
                <c:pt idx="86">
                  <c:v>0</c:v>
                </c:pt>
                <c:pt idx="87">
                  <c:v>0</c:v>
                </c:pt>
                <c:pt idx="88">
                  <c:v>0</c:v>
                </c:pt>
                <c:pt idx="89">
                  <c:v>0</c:v>
                </c:pt>
                <c:pt idx="90">
                  <c:v>0</c:v>
                </c:pt>
                <c:pt idx="91">
                  <c:v>0</c:v>
                </c:pt>
                <c:pt idx="92">
                  <c:v>0</c:v>
                </c:pt>
                <c:pt idx="93">
                  <c:v>0</c:v>
                </c:pt>
                <c:pt idx="94">
                  <c:v>0</c:v>
                </c:pt>
                <c:pt idx="95">
                  <c:v>0</c:v>
                </c:pt>
                <c:pt idx="96">
                  <c:v>0</c:v>
                </c:pt>
                <c:pt idx="97">
                  <c:v>0</c:v>
                </c:pt>
                <c:pt idx="98">
                  <c:v>0</c:v>
                </c:pt>
                <c:pt idx="99">
                  <c:v>0</c:v>
                </c:pt>
                <c:pt idx="100">
                  <c:v>0</c:v>
                </c:pt>
                <c:pt idx="101">
                  <c:v>0</c:v>
                </c:pt>
                <c:pt idx="102">
                  <c:v>0</c:v>
                </c:pt>
                <c:pt idx="103">
                  <c:v>0</c:v>
                </c:pt>
                <c:pt idx="104">
                  <c:v>0</c:v>
                </c:pt>
                <c:pt idx="105">
                  <c:v>0</c:v>
                </c:pt>
                <c:pt idx="106">
                  <c:v>0</c:v>
                </c:pt>
                <c:pt idx="107">
                  <c:v>0</c:v>
                </c:pt>
                <c:pt idx="108">
                  <c:v>0</c:v>
                </c:pt>
                <c:pt idx="109">
                  <c:v>0</c:v>
                </c:pt>
                <c:pt idx="110">
                  <c:v>0</c:v>
                </c:pt>
                <c:pt idx="111">
                  <c:v>0</c:v>
                </c:pt>
                <c:pt idx="112">
                  <c:v>0</c:v>
                </c:pt>
                <c:pt idx="113">
                  <c:v>0</c:v>
                </c:pt>
                <c:pt idx="114">
                  <c:v>0</c:v>
                </c:pt>
                <c:pt idx="115">
                  <c:v>0</c:v>
                </c:pt>
                <c:pt idx="116">
                  <c:v>0</c:v>
                </c:pt>
                <c:pt idx="117">
                  <c:v>0</c:v>
                </c:pt>
                <c:pt idx="118">
                  <c:v>0</c:v>
                </c:pt>
                <c:pt idx="119">
                  <c:v>0</c:v>
                </c:pt>
                <c:pt idx="120">
                  <c:v>0</c:v>
                </c:pt>
                <c:pt idx="121">
                  <c:v>0</c:v>
                </c:pt>
                <c:pt idx="122">
                  <c:v>0</c:v>
                </c:pt>
                <c:pt idx="123">
                  <c:v>0</c:v>
                </c:pt>
                <c:pt idx="124">
                  <c:v>0</c:v>
                </c:pt>
                <c:pt idx="125">
                  <c:v>0</c:v>
                </c:pt>
                <c:pt idx="126">
                  <c:v>0</c:v>
                </c:pt>
                <c:pt idx="127">
                  <c:v>0</c:v>
                </c:pt>
                <c:pt idx="128">
                  <c:v>0</c:v>
                </c:pt>
                <c:pt idx="129">
                  <c:v>0</c:v>
                </c:pt>
                <c:pt idx="130">
                  <c:v>0</c:v>
                </c:pt>
                <c:pt idx="131">
                  <c:v>0</c:v>
                </c:pt>
                <c:pt idx="132">
                  <c:v>0</c:v>
                </c:pt>
                <c:pt idx="133">
                  <c:v>0</c:v>
                </c:pt>
                <c:pt idx="134">
                  <c:v>0</c:v>
                </c:pt>
                <c:pt idx="135">
                  <c:v>0</c:v>
                </c:pt>
                <c:pt idx="136">
                  <c:v>0</c:v>
                </c:pt>
                <c:pt idx="137">
                  <c:v>0</c:v>
                </c:pt>
                <c:pt idx="138">
                  <c:v>0</c:v>
                </c:pt>
                <c:pt idx="139">
                  <c:v>0</c:v>
                </c:pt>
                <c:pt idx="140">
                  <c:v>0</c:v>
                </c:pt>
                <c:pt idx="141">
                  <c:v>0</c:v>
                </c:pt>
                <c:pt idx="142">
                  <c:v>0</c:v>
                </c:pt>
                <c:pt idx="143">
                  <c:v>0</c:v>
                </c:pt>
                <c:pt idx="144">
                  <c:v>0</c:v>
                </c:pt>
                <c:pt idx="145">
                  <c:v>0</c:v>
                </c:pt>
                <c:pt idx="146">
                  <c:v>0</c:v>
                </c:pt>
                <c:pt idx="147">
                  <c:v>0</c:v>
                </c:pt>
                <c:pt idx="148">
                  <c:v>0</c:v>
                </c:pt>
                <c:pt idx="149">
                  <c:v>0</c:v>
                </c:pt>
                <c:pt idx="150">
                  <c:v>0</c:v>
                </c:pt>
                <c:pt idx="151">
                  <c:v>0</c:v>
                </c:pt>
                <c:pt idx="152">
                  <c:v>0</c:v>
                </c:pt>
                <c:pt idx="153">
                  <c:v>0</c:v>
                </c:pt>
                <c:pt idx="154">
                  <c:v>0</c:v>
                </c:pt>
                <c:pt idx="155">
                  <c:v>0</c:v>
                </c:pt>
                <c:pt idx="156">
                  <c:v>0</c:v>
                </c:pt>
                <c:pt idx="157">
                  <c:v>0</c:v>
                </c:pt>
                <c:pt idx="158">
                  <c:v>0</c:v>
                </c:pt>
                <c:pt idx="159">
                  <c:v>0</c:v>
                </c:pt>
                <c:pt idx="160">
                  <c:v>0</c:v>
                </c:pt>
                <c:pt idx="161">
                  <c:v>0</c:v>
                </c:pt>
                <c:pt idx="162">
                  <c:v>0</c:v>
                </c:pt>
                <c:pt idx="163">
                  <c:v>0</c:v>
                </c:pt>
                <c:pt idx="164">
                  <c:v>0</c:v>
                </c:pt>
                <c:pt idx="165">
                  <c:v>0</c:v>
                </c:pt>
                <c:pt idx="166">
                  <c:v>0</c:v>
                </c:pt>
                <c:pt idx="167">
                  <c:v>0</c:v>
                </c:pt>
                <c:pt idx="168">
                  <c:v>0</c:v>
                </c:pt>
                <c:pt idx="169">
                  <c:v>0</c:v>
                </c:pt>
                <c:pt idx="170">
                  <c:v>0</c:v>
                </c:pt>
                <c:pt idx="171">
                  <c:v>0</c:v>
                </c:pt>
                <c:pt idx="172">
                  <c:v>0</c:v>
                </c:pt>
                <c:pt idx="173">
                  <c:v>0</c:v>
                </c:pt>
                <c:pt idx="174">
                  <c:v>0</c:v>
                </c:pt>
                <c:pt idx="175">
                  <c:v>0</c:v>
                </c:pt>
                <c:pt idx="176">
                  <c:v>0</c:v>
                </c:pt>
                <c:pt idx="177">
                  <c:v>0</c:v>
                </c:pt>
                <c:pt idx="178">
                  <c:v>0</c:v>
                </c:pt>
                <c:pt idx="179">
                  <c:v>0</c:v>
                </c:pt>
                <c:pt idx="180">
                  <c:v>0</c:v>
                </c:pt>
                <c:pt idx="181">
                  <c:v>0</c:v>
                </c:pt>
                <c:pt idx="182">
                  <c:v>0</c:v>
                </c:pt>
                <c:pt idx="183">
                  <c:v>0</c:v>
                </c:pt>
                <c:pt idx="184">
                  <c:v>0</c:v>
                </c:pt>
                <c:pt idx="185">
                  <c:v>0</c:v>
                </c:pt>
                <c:pt idx="186">
                  <c:v>0</c:v>
                </c:pt>
                <c:pt idx="187">
                  <c:v>0</c:v>
                </c:pt>
                <c:pt idx="188">
                  <c:v>0</c:v>
                </c:pt>
                <c:pt idx="189">
                  <c:v>0</c:v>
                </c:pt>
                <c:pt idx="190">
                  <c:v>0</c:v>
                </c:pt>
                <c:pt idx="191">
                  <c:v>0</c:v>
                </c:pt>
                <c:pt idx="192">
                  <c:v>0</c:v>
                </c:pt>
                <c:pt idx="193">
                  <c:v>0</c:v>
                </c:pt>
                <c:pt idx="194">
                  <c:v>0</c:v>
                </c:pt>
                <c:pt idx="195">
                  <c:v>0</c:v>
                </c:pt>
                <c:pt idx="196">
                  <c:v>0</c:v>
                </c:pt>
                <c:pt idx="197">
                  <c:v>0</c:v>
                </c:pt>
                <c:pt idx="198">
                  <c:v>0</c:v>
                </c:pt>
                <c:pt idx="199">
                  <c:v>0</c:v>
                </c:pt>
                <c:pt idx="200">
                  <c:v>0</c:v>
                </c:pt>
                <c:pt idx="201">
                  <c:v>0</c:v>
                </c:pt>
                <c:pt idx="202">
                  <c:v>0</c:v>
                </c:pt>
                <c:pt idx="203">
                  <c:v>0</c:v>
                </c:pt>
                <c:pt idx="204">
                  <c:v>0</c:v>
                </c:pt>
                <c:pt idx="205">
                  <c:v>0</c:v>
                </c:pt>
                <c:pt idx="206">
                  <c:v>0</c:v>
                </c:pt>
                <c:pt idx="207">
                  <c:v>0</c:v>
                </c:pt>
                <c:pt idx="208">
                  <c:v>0</c:v>
                </c:pt>
                <c:pt idx="209">
                  <c:v>0</c:v>
                </c:pt>
                <c:pt idx="210">
                  <c:v>0</c:v>
                </c:pt>
                <c:pt idx="211">
                  <c:v>0</c:v>
                </c:pt>
                <c:pt idx="212">
                  <c:v>0</c:v>
                </c:pt>
                <c:pt idx="213">
                  <c:v>0</c:v>
                </c:pt>
                <c:pt idx="214">
                  <c:v>0</c:v>
                </c:pt>
                <c:pt idx="215">
                  <c:v>0</c:v>
                </c:pt>
                <c:pt idx="216">
                  <c:v>0</c:v>
                </c:pt>
                <c:pt idx="217">
                  <c:v>0</c:v>
                </c:pt>
                <c:pt idx="218">
                  <c:v>0</c:v>
                </c:pt>
                <c:pt idx="219">
                  <c:v>0</c:v>
                </c:pt>
                <c:pt idx="220">
                  <c:v>0</c:v>
                </c:pt>
                <c:pt idx="221">
                  <c:v>0</c:v>
                </c:pt>
                <c:pt idx="222">
                  <c:v>0</c:v>
                </c:pt>
                <c:pt idx="223">
                  <c:v>0</c:v>
                </c:pt>
                <c:pt idx="224">
                  <c:v>0</c:v>
                </c:pt>
                <c:pt idx="225">
                  <c:v>0</c:v>
                </c:pt>
                <c:pt idx="226">
                  <c:v>0</c:v>
                </c:pt>
                <c:pt idx="227">
                  <c:v>0</c:v>
                </c:pt>
                <c:pt idx="228">
                  <c:v>0</c:v>
                </c:pt>
                <c:pt idx="229">
                  <c:v>0</c:v>
                </c:pt>
                <c:pt idx="230">
                  <c:v>0</c:v>
                </c:pt>
                <c:pt idx="231">
                  <c:v>0</c:v>
                </c:pt>
                <c:pt idx="232">
                  <c:v>0</c:v>
                </c:pt>
                <c:pt idx="233">
                  <c:v>0</c:v>
                </c:pt>
                <c:pt idx="234">
                  <c:v>0</c:v>
                </c:pt>
                <c:pt idx="235">
                  <c:v>0</c:v>
                </c:pt>
                <c:pt idx="236">
                  <c:v>0</c:v>
                </c:pt>
                <c:pt idx="237">
                  <c:v>0</c:v>
                </c:pt>
                <c:pt idx="238">
                  <c:v>0</c:v>
                </c:pt>
                <c:pt idx="239">
                  <c:v>0</c:v>
                </c:pt>
                <c:pt idx="240">
                  <c:v>0</c:v>
                </c:pt>
                <c:pt idx="241">
                  <c:v>0</c:v>
                </c:pt>
                <c:pt idx="242">
                  <c:v>0</c:v>
                </c:pt>
                <c:pt idx="243">
                  <c:v>0</c:v>
                </c:pt>
                <c:pt idx="244">
                  <c:v>0</c:v>
                </c:pt>
                <c:pt idx="245">
                  <c:v>0</c:v>
                </c:pt>
                <c:pt idx="246">
                  <c:v>0</c:v>
                </c:pt>
                <c:pt idx="247">
                  <c:v>0</c:v>
                </c:pt>
                <c:pt idx="248">
                  <c:v>0</c:v>
                </c:pt>
                <c:pt idx="249">
                  <c:v>0</c:v>
                </c:pt>
                <c:pt idx="250">
                  <c:v>0</c:v>
                </c:pt>
                <c:pt idx="251">
                  <c:v>0</c:v>
                </c:pt>
                <c:pt idx="252">
                  <c:v>0</c:v>
                </c:pt>
                <c:pt idx="253">
                  <c:v>0</c:v>
                </c:pt>
                <c:pt idx="254">
                  <c:v>0</c:v>
                </c:pt>
                <c:pt idx="255">
                  <c:v>0</c:v>
                </c:pt>
                <c:pt idx="256">
                  <c:v>0</c:v>
                </c:pt>
                <c:pt idx="257">
                  <c:v>0</c:v>
                </c:pt>
                <c:pt idx="258">
                  <c:v>0</c:v>
                </c:pt>
                <c:pt idx="259">
                  <c:v>0</c:v>
                </c:pt>
                <c:pt idx="260">
                  <c:v>0</c:v>
                </c:pt>
                <c:pt idx="261">
                  <c:v>0</c:v>
                </c:pt>
                <c:pt idx="262">
                  <c:v>0</c:v>
                </c:pt>
                <c:pt idx="263">
                  <c:v>0</c:v>
                </c:pt>
                <c:pt idx="264">
                  <c:v>0</c:v>
                </c:pt>
                <c:pt idx="265">
                  <c:v>0</c:v>
                </c:pt>
                <c:pt idx="266">
                  <c:v>0</c:v>
                </c:pt>
                <c:pt idx="267">
                  <c:v>0</c:v>
                </c:pt>
                <c:pt idx="268">
                  <c:v>0</c:v>
                </c:pt>
                <c:pt idx="269">
                  <c:v>0</c:v>
                </c:pt>
                <c:pt idx="270">
                  <c:v>0</c:v>
                </c:pt>
                <c:pt idx="271">
                  <c:v>0</c:v>
                </c:pt>
                <c:pt idx="272">
                  <c:v>0</c:v>
                </c:pt>
                <c:pt idx="273">
                  <c:v>0</c:v>
                </c:pt>
                <c:pt idx="274">
                  <c:v>0</c:v>
                </c:pt>
                <c:pt idx="275">
                  <c:v>0</c:v>
                </c:pt>
                <c:pt idx="276">
                  <c:v>0</c:v>
                </c:pt>
                <c:pt idx="277">
                  <c:v>0</c:v>
                </c:pt>
                <c:pt idx="278">
                  <c:v>0</c:v>
                </c:pt>
                <c:pt idx="279">
                  <c:v>0</c:v>
                </c:pt>
                <c:pt idx="280">
                  <c:v>0</c:v>
                </c:pt>
                <c:pt idx="281">
                  <c:v>0</c:v>
                </c:pt>
                <c:pt idx="282">
                  <c:v>0</c:v>
                </c:pt>
                <c:pt idx="283">
                  <c:v>0</c:v>
                </c:pt>
                <c:pt idx="284">
                  <c:v>0</c:v>
                </c:pt>
                <c:pt idx="285">
                  <c:v>0</c:v>
                </c:pt>
                <c:pt idx="286">
                  <c:v>0</c:v>
                </c:pt>
                <c:pt idx="287">
                  <c:v>0</c:v>
                </c:pt>
                <c:pt idx="288">
                  <c:v>0</c:v>
                </c:pt>
                <c:pt idx="289">
                  <c:v>0</c:v>
                </c:pt>
                <c:pt idx="290">
                  <c:v>0</c:v>
                </c:pt>
                <c:pt idx="291">
                  <c:v>0</c:v>
                </c:pt>
                <c:pt idx="292">
                  <c:v>0</c:v>
                </c:pt>
                <c:pt idx="293">
                  <c:v>0</c:v>
                </c:pt>
                <c:pt idx="294">
                  <c:v>0</c:v>
                </c:pt>
                <c:pt idx="295">
                  <c:v>0</c:v>
                </c:pt>
                <c:pt idx="296">
                  <c:v>0</c:v>
                </c:pt>
                <c:pt idx="297">
                  <c:v>0</c:v>
                </c:pt>
                <c:pt idx="298">
                  <c:v>0</c:v>
                </c:pt>
                <c:pt idx="299">
                  <c:v>0</c:v>
                </c:pt>
                <c:pt idx="300">
                  <c:v>0</c:v>
                </c:pt>
                <c:pt idx="301">
                  <c:v>0</c:v>
                </c:pt>
                <c:pt idx="302">
                  <c:v>0</c:v>
                </c:pt>
                <c:pt idx="303">
                  <c:v>0</c:v>
                </c:pt>
                <c:pt idx="304">
                  <c:v>0</c:v>
                </c:pt>
                <c:pt idx="305">
                  <c:v>0</c:v>
                </c:pt>
                <c:pt idx="306">
                  <c:v>0</c:v>
                </c:pt>
                <c:pt idx="307">
                  <c:v>0</c:v>
                </c:pt>
                <c:pt idx="308">
                  <c:v>0</c:v>
                </c:pt>
                <c:pt idx="309">
                  <c:v>0</c:v>
                </c:pt>
                <c:pt idx="310">
                  <c:v>0</c:v>
                </c:pt>
                <c:pt idx="311">
                  <c:v>0</c:v>
                </c:pt>
                <c:pt idx="312">
                  <c:v>0</c:v>
                </c:pt>
                <c:pt idx="313">
                  <c:v>0</c:v>
                </c:pt>
                <c:pt idx="314">
                  <c:v>0</c:v>
                </c:pt>
                <c:pt idx="315">
                  <c:v>0</c:v>
                </c:pt>
                <c:pt idx="316">
                  <c:v>0</c:v>
                </c:pt>
                <c:pt idx="317">
                  <c:v>0</c:v>
                </c:pt>
                <c:pt idx="318">
                  <c:v>0</c:v>
                </c:pt>
                <c:pt idx="319">
                  <c:v>0</c:v>
                </c:pt>
                <c:pt idx="320">
                  <c:v>0</c:v>
                </c:pt>
                <c:pt idx="321">
                  <c:v>0</c:v>
                </c:pt>
                <c:pt idx="322">
                  <c:v>0</c:v>
                </c:pt>
                <c:pt idx="323">
                  <c:v>0</c:v>
                </c:pt>
                <c:pt idx="324">
                  <c:v>0</c:v>
                </c:pt>
                <c:pt idx="325">
                  <c:v>0</c:v>
                </c:pt>
                <c:pt idx="326">
                  <c:v>0</c:v>
                </c:pt>
                <c:pt idx="327">
                  <c:v>0</c:v>
                </c:pt>
                <c:pt idx="328">
                  <c:v>0</c:v>
                </c:pt>
                <c:pt idx="329">
                  <c:v>0</c:v>
                </c:pt>
                <c:pt idx="330">
                  <c:v>0</c:v>
                </c:pt>
                <c:pt idx="331">
                  <c:v>0</c:v>
                </c:pt>
                <c:pt idx="332">
                  <c:v>0</c:v>
                </c:pt>
                <c:pt idx="333">
                  <c:v>0</c:v>
                </c:pt>
                <c:pt idx="334">
                  <c:v>0</c:v>
                </c:pt>
                <c:pt idx="335">
                  <c:v>0</c:v>
                </c:pt>
                <c:pt idx="336">
                  <c:v>0</c:v>
                </c:pt>
                <c:pt idx="337">
                  <c:v>0</c:v>
                </c:pt>
                <c:pt idx="338">
                  <c:v>0</c:v>
                </c:pt>
                <c:pt idx="339">
                  <c:v>0</c:v>
                </c:pt>
                <c:pt idx="340">
                  <c:v>0</c:v>
                </c:pt>
                <c:pt idx="341">
                  <c:v>0</c:v>
                </c:pt>
                <c:pt idx="342">
                  <c:v>0</c:v>
                </c:pt>
                <c:pt idx="343">
                  <c:v>0</c:v>
                </c:pt>
                <c:pt idx="344">
                  <c:v>0</c:v>
                </c:pt>
                <c:pt idx="345">
                  <c:v>0</c:v>
                </c:pt>
                <c:pt idx="346">
                  <c:v>0</c:v>
                </c:pt>
                <c:pt idx="347">
                  <c:v>0</c:v>
                </c:pt>
                <c:pt idx="348">
                  <c:v>0</c:v>
                </c:pt>
                <c:pt idx="349">
                  <c:v>0</c:v>
                </c:pt>
                <c:pt idx="350">
                  <c:v>0</c:v>
                </c:pt>
                <c:pt idx="351">
                  <c:v>0</c:v>
                </c:pt>
                <c:pt idx="352">
                  <c:v>0</c:v>
                </c:pt>
                <c:pt idx="353">
                  <c:v>0</c:v>
                </c:pt>
                <c:pt idx="354">
                  <c:v>0</c:v>
                </c:pt>
                <c:pt idx="355">
                  <c:v>0</c:v>
                </c:pt>
                <c:pt idx="356">
                  <c:v>0</c:v>
                </c:pt>
                <c:pt idx="357">
                  <c:v>0</c:v>
                </c:pt>
                <c:pt idx="358">
                  <c:v>0</c:v>
                </c:pt>
                <c:pt idx="359">
                  <c:v>0</c:v>
                </c:pt>
                <c:pt idx="360">
                  <c:v>0</c:v>
                </c:pt>
                <c:pt idx="361">
                  <c:v>0</c:v>
                </c:pt>
                <c:pt idx="362">
                  <c:v>0</c:v>
                </c:pt>
                <c:pt idx="363">
                  <c:v>0</c:v>
                </c:pt>
                <c:pt idx="364">
                  <c:v>0</c:v>
                </c:pt>
                <c:pt idx="365">
                  <c:v>0</c:v>
                </c:pt>
                <c:pt idx="366">
                  <c:v>0</c:v>
                </c:pt>
                <c:pt idx="367">
                  <c:v>0</c:v>
                </c:pt>
                <c:pt idx="368">
                  <c:v>0</c:v>
                </c:pt>
                <c:pt idx="369">
                  <c:v>0</c:v>
                </c:pt>
                <c:pt idx="370">
                  <c:v>0</c:v>
                </c:pt>
                <c:pt idx="371">
                  <c:v>0</c:v>
                </c:pt>
                <c:pt idx="372">
                  <c:v>0</c:v>
                </c:pt>
                <c:pt idx="373">
                  <c:v>0</c:v>
                </c:pt>
                <c:pt idx="374">
                  <c:v>0</c:v>
                </c:pt>
                <c:pt idx="375">
                  <c:v>0</c:v>
                </c:pt>
                <c:pt idx="376">
                  <c:v>0</c:v>
                </c:pt>
                <c:pt idx="377">
                  <c:v>0</c:v>
                </c:pt>
                <c:pt idx="378">
                  <c:v>0</c:v>
                </c:pt>
                <c:pt idx="379">
                  <c:v>0</c:v>
                </c:pt>
                <c:pt idx="380">
                  <c:v>0</c:v>
                </c:pt>
                <c:pt idx="381">
                  <c:v>0</c:v>
                </c:pt>
                <c:pt idx="382">
                  <c:v>0</c:v>
                </c:pt>
                <c:pt idx="383">
                  <c:v>0</c:v>
                </c:pt>
                <c:pt idx="384">
                  <c:v>0</c:v>
                </c:pt>
                <c:pt idx="385">
                  <c:v>0</c:v>
                </c:pt>
                <c:pt idx="386">
                  <c:v>0</c:v>
                </c:pt>
                <c:pt idx="387">
                  <c:v>0</c:v>
                </c:pt>
                <c:pt idx="388">
                  <c:v>0</c:v>
                </c:pt>
                <c:pt idx="389">
                  <c:v>0</c:v>
                </c:pt>
                <c:pt idx="390">
                  <c:v>0</c:v>
                </c:pt>
                <c:pt idx="391">
                  <c:v>0</c:v>
                </c:pt>
                <c:pt idx="392">
                  <c:v>0</c:v>
                </c:pt>
                <c:pt idx="393">
                  <c:v>0</c:v>
                </c:pt>
                <c:pt idx="394">
                  <c:v>0</c:v>
                </c:pt>
                <c:pt idx="395">
                  <c:v>0</c:v>
                </c:pt>
                <c:pt idx="396">
                  <c:v>0</c:v>
                </c:pt>
                <c:pt idx="397">
                  <c:v>0</c:v>
                </c:pt>
                <c:pt idx="398">
                  <c:v>0</c:v>
                </c:pt>
                <c:pt idx="399">
                  <c:v>0</c:v>
                </c:pt>
                <c:pt idx="400">
                  <c:v>0</c:v>
                </c:pt>
                <c:pt idx="401">
                  <c:v>0</c:v>
                </c:pt>
                <c:pt idx="402">
                  <c:v>0</c:v>
                </c:pt>
                <c:pt idx="403">
                  <c:v>0</c:v>
                </c:pt>
                <c:pt idx="404">
                  <c:v>0</c:v>
                </c:pt>
                <c:pt idx="405">
                  <c:v>0</c:v>
                </c:pt>
                <c:pt idx="406">
                  <c:v>0</c:v>
                </c:pt>
                <c:pt idx="407">
                  <c:v>0</c:v>
                </c:pt>
                <c:pt idx="408">
                  <c:v>0</c:v>
                </c:pt>
                <c:pt idx="409">
                  <c:v>0</c:v>
                </c:pt>
                <c:pt idx="410">
                  <c:v>0</c:v>
                </c:pt>
                <c:pt idx="411">
                  <c:v>0</c:v>
                </c:pt>
                <c:pt idx="412">
                  <c:v>0</c:v>
                </c:pt>
                <c:pt idx="413">
                  <c:v>0</c:v>
                </c:pt>
                <c:pt idx="414">
                  <c:v>0</c:v>
                </c:pt>
                <c:pt idx="415">
                  <c:v>0</c:v>
                </c:pt>
                <c:pt idx="416">
                  <c:v>0</c:v>
                </c:pt>
                <c:pt idx="417">
                  <c:v>0</c:v>
                </c:pt>
                <c:pt idx="418">
                  <c:v>0</c:v>
                </c:pt>
                <c:pt idx="419">
                  <c:v>0</c:v>
                </c:pt>
                <c:pt idx="420">
                  <c:v>0</c:v>
                </c:pt>
                <c:pt idx="421">
                  <c:v>0</c:v>
                </c:pt>
                <c:pt idx="422">
                  <c:v>0</c:v>
                </c:pt>
                <c:pt idx="423">
                  <c:v>0</c:v>
                </c:pt>
                <c:pt idx="424">
                  <c:v>0</c:v>
                </c:pt>
                <c:pt idx="425">
                  <c:v>0</c:v>
                </c:pt>
                <c:pt idx="426">
                  <c:v>0</c:v>
                </c:pt>
                <c:pt idx="427">
                  <c:v>0</c:v>
                </c:pt>
                <c:pt idx="428">
                  <c:v>0</c:v>
                </c:pt>
                <c:pt idx="429">
                  <c:v>0</c:v>
                </c:pt>
                <c:pt idx="430">
                  <c:v>0</c:v>
                </c:pt>
                <c:pt idx="431">
                  <c:v>0</c:v>
                </c:pt>
                <c:pt idx="432">
                  <c:v>0</c:v>
                </c:pt>
                <c:pt idx="433">
                  <c:v>0</c:v>
                </c:pt>
                <c:pt idx="434">
                  <c:v>0</c:v>
                </c:pt>
                <c:pt idx="435">
                  <c:v>0</c:v>
                </c:pt>
                <c:pt idx="436">
                  <c:v>0</c:v>
                </c:pt>
                <c:pt idx="437">
                  <c:v>0</c:v>
                </c:pt>
                <c:pt idx="438">
                  <c:v>0</c:v>
                </c:pt>
                <c:pt idx="439">
                  <c:v>0</c:v>
                </c:pt>
                <c:pt idx="440">
                  <c:v>0</c:v>
                </c:pt>
                <c:pt idx="441">
                  <c:v>0</c:v>
                </c:pt>
                <c:pt idx="442">
                  <c:v>0</c:v>
                </c:pt>
                <c:pt idx="443">
                  <c:v>0</c:v>
                </c:pt>
                <c:pt idx="444">
                  <c:v>0</c:v>
                </c:pt>
                <c:pt idx="445">
                  <c:v>0</c:v>
                </c:pt>
                <c:pt idx="446">
                  <c:v>0</c:v>
                </c:pt>
                <c:pt idx="447">
                  <c:v>0</c:v>
                </c:pt>
                <c:pt idx="448">
                  <c:v>0</c:v>
                </c:pt>
                <c:pt idx="449">
                  <c:v>0</c:v>
                </c:pt>
                <c:pt idx="450">
                  <c:v>0</c:v>
                </c:pt>
                <c:pt idx="451">
                  <c:v>0</c:v>
                </c:pt>
                <c:pt idx="452">
                  <c:v>0</c:v>
                </c:pt>
                <c:pt idx="453">
                  <c:v>0</c:v>
                </c:pt>
                <c:pt idx="454">
                  <c:v>0</c:v>
                </c:pt>
                <c:pt idx="455">
                  <c:v>0</c:v>
                </c:pt>
                <c:pt idx="456">
                  <c:v>0</c:v>
                </c:pt>
                <c:pt idx="457">
                  <c:v>0</c:v>
                </c:pt>
                <c:pt idx="458">
                  <c:v>0</c:v>
                </c:pt>
                <c:pt idx="459">
                  <c:v>0</c:v>
                </c:pt>
                <c:pt idx="460">
                  <c:v>0</c:v>
                </c:pt>
                <c:pt idx="461">
                  <c:v>0</c:v>
                </c:pt>
                <c:pt idx="462">
                  <c:v>0</c:v>
                </c:pt>
                <c:pt idx="463">
                  <c:v>0</c:v>
                </c:pt>
                <c:pt idx="464">
                  <c:v>0</c:v>
                </c:pt>
                <c:pt idx="465">
                  <c:v>0</c:v>
                </c:pt>
                <c:pt idx="466">
                  <c:v>0</c:v>
                </c:pt>
                <c:pt idx="467">
                  <c:v>0</c:v>
                </c:pt>
                <c:pt idx="468">
                  <c:v>0</c:v>
                </c:pt>
                <c:pt idx="469">
                  <c:v>0</c:v>
                </c:pt>
                <c:pt idx="470">
                  <c:v>0</c:v>
                </c:pt>
                <c:pt idx="471">
                  <c:v>0</c:v>
                </c:pt>
                <c:pt idx="472">
                  <c:v>0</c:v>
                </c:pt>
                <c:pt idx="473">
                  <c:v>0</c:v>
                </c:pt>
                <c:pt idx="474">
                  <c:v>0</c:v>
                </c:pt>
                <c:pt idx="475">
                  <c:v>0</c:v>
                </c:pt>
                <c:pt idx="476">
                  <c:v>0</c:v>
                </c:pt>
                <c:pt idx="477">
                  <c:v>0</c:v>
                </c:pt>
                <c:pt idx="478">
                  <c:v>0</c:v>
                </c:pt>
                <c:pt idx="479">
                  <c:v>0</c:v>
                </c:pt>
                <c:pt idx="480">
                  <c:v>0</c:v>
                </c:pt>
                <c:pt idx="481">
                  <c:v>0</c:v>
                </c:pt>
                <c:pt idx="482">
                  <c:v>0</c:v>
                </c:pt>
                <c:pt idx="483">
                  <c:v>0</c:v>
                </c:pt>
                <c:pt idx="484">
                  <c:v>0</c:v>
                </c:pt>
                <c:pt idx="485">
                  <c:v>0</c:v>
                </c:pt>
                <c:pt idx="486">
                  <c:v>0</c:v>
                </c:pt>
                <c:pt idx="487">
                  <c:v>0</c:v>
                </c:pt>
                <c:pt idx="488">
                  <c:v>0</c:v>
                </c:pt>
                <c:pt idx="489">
                  <c:v>0</c:v>
                </c:pt>
                <c:pt idx="490">
                  <c:v>0</c:v>
                </c:pt>
                <c:pt idx="491">
                  <c:v>0</c:v>
                </c:pt>
                <c:pt idx="492">
                  <c:v>0</c:v>
                </c:pt>
                <c:pt idx="493">
                  <c:v>0</c:v>
                </c:pt>
                <c:pt idx="494">
                  <c:v>0</c:v>
                </c:pt>
                <c:pt idx="495">
                  <c:v>0</c:v>
                </c:pt>
                <c:pt idx="496">
                  <c:v>0</c:v>
                </c:pt>
                <c:pt idx="497">
                  <c:v>0</c:v>
                </c:pt>
                <c:pt idx="498">
                  <c:v>0</c:v>
                </c:pt>
                <c:pt idx="499">
                  <c:v>0</c:v>
                </c:pt>
                <c:pt idx="500">
                  <c:v>0</c:v>
                </c:pt>
                <c:pt idx="501">
                  <c:v>0</c:v>
                </c:pt>
                <c:pt idx="502">
                  <c:v>0</c:v>
                </c:pt>
                <c:pt idx="503">
                  <c:v>0</c:v>
                </c:pt>
                <c:pt idx="504">
                  <c:v>0</c:v>
                </c:pt>
                <c:pt idx="505">
                  <c:v>0</c:v>
                </c:pt>
                <c:pt idx="506">
                  <c:v>0</c:v>
                </c:pt>
                <c:pt idx="507">
                  <c:v>0</c:v>
                </c:pt>
                <c:pt idx="508">
                  <c:v>0</c:v>
                </c:pt>
                <c:pt idx="509">
                  <c:v>0</c:v>
                </c:pt>
                <c:pt idx="510">
                  <c:v>0</c:v>
                </c:pt>
                <c:pt idx="511">
                  <c:v>0</c:v>
                </c:pt>
                <c:pt idx="512">
                  <c:v>0</c:v>
                </c:pt>
                <c:pt idx="513">
                  <c:v>0</c:v>
                </c:pt>
                <c:pt idx="514">
                  <c:v>0</c:v>
                </c:pt>
                <c:pt idx="515">
                  <c:v>0</c:v>
                </c:pt>
                <c:pt idx="516">
                  <c:v>0</c:v>
                </c:pt>
                <c:pt idx="517">
                  <c:v>0</c:v>
                </c:pt>
                <c:pt idx="518">
                  <c:v>0</c:v>
                </c:pt>
                <c:pt idx="519">
                  <c:v>0</c:v>
                </c:pt>
                <c:pt idx="520">
                  <c:v>0</c:v>
                </c:pt>
                <c:pt idx="521">
                  <c:v>0</c:v>
                </c:pt>
                <c:pt idx="522">
                  <c:v>0</c:v>
                </c:pt>
                <c:pt idx="523">
                  <c:v>0</c:v>
                </c:pt>
                <c:pt idx="524">
                  <c:v>0</c:v>
                </c:pt>
                <c:pt idx="525">
                  <c:v>0</c:v>
                </c:pt>
                <c:pt idx="526">
                  <c:v>0</c:v>
                </c:pt>
                <c:pt idx="527">
                  <c:v>0</c:v>
                </c:pt>
                <c:pt idx="528">
                  <c:v>0</c:v>
                </c:pt>
                <c:pt idx="529">
                  <c:v>0</c:v>
                </c:pt>
                <c:pt idx="530">
                  <c:v>0</c:v>
                </c:pt>
                <c:pt idx="531">
                  <c:v>0</c:v>
                </c:pt>
                <c:pt idx="532">
                  <c:v>0</c:v>
                </c:pt>
                <c:pt idx="533">
                  <c:v>0</c:v>
                </c:pt>
                <c:pt idx="534">
                  <c:v>0</c:v>
                </c:pt>
                <c:pt idx="535">
                  <c:v>0</c:v>
                </c:pt>
                <c:pt idx="536">
                  <c:v>0</c:v>
                </c:pt>
                <c:pt idx="537">
                  <c:v>0</c:v>
                </c:pt>
                <c:pt idx="538">
                  <c:v>0</c:v>
                </c:pt>
                <c:pt idx="539">
                  <c:v>0</c:v>
                </c:pt>
                <c:pt idx="540">
                  <c:v>0</c:v>
                </c:pt>
                <c:pt idx="541">
                  <c:v>0</c:v>
                </c:pt>
                <c:pt idx="542">
                  <c:v>0</c:v>
                </c:pt>
                <c:pt idx="543">
                  <c:v>0</c:v>
                </c:pt>
                <c:pt idx="544">
                  <c:v>0</c:v>
                </c:pt>
                <c:pt idx="545">
                  <c:v>0</c:v>
                </c:pt>
                <c:pt idx="546">
                  <c:v>0</c:v>
                </c:pt>
                <c:pt idx="547">
                  <c:v>0</c:v>
                </c:pt>
                <c:pt idx="548">
                  <c:v>0</c:v>
                </c:pt>
                <c:pt idx="549">
                  <c:v>0</c:v>
                </c:pt>
                <c:pt idx="550">
                  <c:v>0</c:v>
                </c:pt>
                <c:pt idx="551">
                  <c:v>0</c:v>
                </c:pt>
                <c:pt idx="552">
                  <c:v>0</c:v>
                </c:pt>
                <c:pt idx="553">
                  <c:v>0</c:v>
                </c:pt>
                <c:pt idx="554">
                  <c:v>0</c:v>
                </c:pt>
                <c:pt idx="555">
                  <c:v>0</c:v>
                </c:pt>
                <c:pt idx="556">
                  <c:v>0</c:v>
                </c:pt>
                <c:pt idx="557">
                  <c:v>0</c:v>
                </c:pt>
                <c:pt idx="558">
                  <c:v>0</c:v>
                </c:pt>
                <c:pt idx="559">
                  <c:v>0</c:v>
                </c:pt>
                <c:pt idx="560">
                  <c:v>0</c:v>
                </c:pt>
                <c:pt idx="561">
                  <c:v>0</c:v>
                </c:pt>
                <c:pt idx="562">
                  <c:v>0</c:v>
                </c:pt>
                <c:pt idx="563">
                  <c:v>0</c:v>
                </c:pt>
                <c:pt idx="564">
                  <c:v>0</c:v>
                </c:pt>
                <c:pt idx="565">
                  <c:v>0</c:v>
                </c:pt>
                <c:pt idx="566">
                  <c:v>0</c:v>
                </c:pt>
                <c:pt idx="567">
                  <c:v>0</c:v>
                </c:pt>
                <c:pt idx="568">
                  <c:v>0</c:v>
                </c:pt>
                <c:pt idx="569">
                  <c:v>0</c:v>
                </c:pt>
                <c:pt idx="570">
                  <c:v>0</c:v>
                </c:pt>
                <c:pt idx="571">
                  <c:v>0</c:v>
                </c:pt>
                <c:pt idx="572">
                  <c:v>0</c:v>
                </c:pt>
                <c:pt idx="573">
                  <c:v>0</c:v>
                </c:pt>
                <c:pt idx="574">
                  <c:v>0</c:v>
                </c:pt>
                <c:pt idx="575">
                  <c:v>0</c:v>
                </c:pt>
                <c:pt idx="576">
                  <c:v>0</c:v>
                </c:pt>
                <c:pt idx="577">
                  <c:v>0</c:v>
                </c:pt>
                <c:pt idx="578">
                  <c:v>0</c:v>
                </c:pt>
                <c:pt idx="579">
                  <c:v>0</c:v>
                </c:pt>
                <c:pt idx="580">
                  <c:v>0</c:v>
                </c:pt>
                <c:pt idx="581">
                  <c:v>0</c:v>
                </c:pt>
                <c:pt idx="582">
                  <c:v>0</c:v>
                </c:pt>
                <c:pt idx="583">
                  <c:v>0</c:v>
                </c:pt>
                <c:pt idx="584">
                  <c:v>0</c:v>
                </c:pt>
                <c:pt idx="585">
                  <c:v>0</c:v>
                </c:pt>
                <c:pt idx="586">
                  <c:v>0</c:v>
                </c:pt>
                <c:pt idx="587">
                  <c:v>0</c:v>
                </c:pt>
                <c:pt idx="588">
                  <c:v>0</c:v>
                </c:pt>
                <c:pt idx="589">
                  <c:v>0</c:v>
                </c:pt>
                <c:pt idx="590">
                  <c:v>0</c:v>
                </c:pt>
                <c:pt idx="591">
                  <c:v>0</c:v>
                </c:pt>
                <c:pt idx="592">
                  <c:v>0</c:v>
                </c:pt>
                <c:pt idx="593">
                  <c:v>0</c:v>
                </c:pt>
                <c:pt idx="594">
                  <c:v>0</c:v>
                </c:pt>
                <c:pt idx="595">
                  <c:v>0</c:v>
                </c:pt>
                <c:pt idx="596">
                  <c:v>0</c:v>
                </c:pt>
                <c:pt idx="597">
                  <c:v>0</c:v>
                </c:pt>
                <c:pt idx="598">
                  <c:v>0</c:v>
                </c:pt>
                <c:pt idx="599">
                  <c:v>0</c:v>
                </c:pt>
                <c:pt idx="600">
                  <c:v>0</c:v>
                </c:pt>
                <c:pt idx="601">
                  <c:v>0</c:v>
                </c:pt>
                <c:pt idx="602">
                  <c:v>0</c:v>
                </c:pt>
                <c:pt idx="603">
                  <c:v>0</c:v>
                </c:pt>
                <c:pt idx="604">
                  <c:v>0</c:v>
                </c:pt>
                <c:pt idx="605">
                  <c:v>0</c:v>
                </c:pt>
                <c:pt idx="606">
                  <c:v>0</c:v>
                </c:pt>
                <c:pt idx="607">
                  <c:v>0</c:v>
                </c:pt>
                <c:pt idx="608">
                  <c:v>0</c:v>
                </c:pt>
                <c:pt idx="609">
                  <c:v>0</c:v>
                </c:pt>
                <c:pt idx="610">
                  <c:v>0</c:v>
                </c:pt>
                <c:pt idx="611">
                  <c:v>0</c:v>
                </c:pt>
                <c:pt idx="612">
                  <c:v>0</c:v>
                </c:pt>
                <c:pt idx="613">
                  <c:v>0</c:v>
                </c:pt>
                <c:pt idx="614">
                  <c:v>0</c:v>
                </c:pt>
                <c:pt idx="615">
                  <c:v>0</c:v>
                </c:pt>
                <c:pt idx="616">
                  <c:v>0</c:v>
                </c:pt>
                <c:pt idx="617">
                  <c:v>0</c:v>
                </c:pt>
                <c:pt idx="618">
                  <c:v>0</c:v>
                </c:pt>
                <c:pt idx="619">
                  <c:v>0</c:v>
                </c:pt>
                <c:pt idx="620">
                  <c:v>0</c:v>
                </c:pt>
                <c:pt idx="621">
                  <c:v>0</c:v>
                </c:pt>
                <c:pt idx="622">
                  <c:v>0</c:v>
                </c:pt>
                <c:pt idx="623">
                  <c:v>0</c:v>
                </c:pt>
                <c:pt idx="624">
                  <c:v>0</c:v>
                </c:pt>
                <c:pt idx="625">
                  <c:v>0</c:v>
                </c:pt>
                <c:pt idx="626">
                  <c:v>0</c:v>
                </c:pt>
                <c:pt idx="627">
                  <c:v>0</c:v>
                </c:pt>
                <c:pt idx="628">
                  <c:v>0</c:v>
                </c:pt>
                <c:pt idx="629">
                  <c:v>0</c:v>
                </c:pt>
                <c:pt idx="630">
                  <c:v>0</c:v>
                </c:pt>
                <c:pt idx="631">
                  <c:v>0</c:v>
                </c:pt>
                <c:pt idx="632">
                  <c:v>0</c:v>
                </c:pt>
                <c:pt idx="633">
                  <c:v>0</c:v>
                </c:pt>
                <c:pt idx="634">
                  <c:v>0</c:v>
                </c:pt>
                <c:pt idx="635">
                  <c:v>0</c:v>
                </c:pt>
                <c:pt idx="636">
                  <c:v>0</c:v>
                </c:pt>
                <c:pt idx="637">
                  <c:v>0</c:v>
                </c:pt>
                <c:pt idx="638">
                  <c:v>0</c:v>
                </c:pt>
                <c:pt idx="639">
                  <c:v>0</c:v>
                </c:pt>
                <c:pt idx="640">
                  <c:v>0</c:v>
                </c:pt>
                <c:pt idx="641">
                  <c:v>0</c:v>
                </c:pt>
                <c:pt idx="642">
                  <c:v>0</c:v>
                </c:pt>
                <c:pt idx="643">
                  <c:v>0</c:v>
                </c:pt>
                <c:pt idx="644">
                  <c:v>0</c:v>
                </c:pt>
                <c:pt idx="645">
                  <c:v>0</c:v>
                </c:pt>
                <c:pt idx="646">
                  <c:v>0</c:v>
                </c:pt>
                <c:pt idx="647">
                  <c:v>0</c:v>
                </c:pt>
                <c:pt idx="648">
                  <c:v>0</c:v>
                </c:pt>
                <c:pt idx="649">
                  <c:v>0</c:v>
                </c:pt>
                <c:pt idx="650">
                  <c:v>0</c:v>
                </c:pt>
                <c:pt idx="651">
                  <c:v>0</c:v>
                </c:pt>
                <c:pt idx="652">
                  <c:v>0</c:v>
                </c:pt>
                <c:pt idx="653">
                  <c:v>0</c:v>
                </c:pt>
                <c:pt idx="654">
                  <c:v>0</c:v>
                </c:pt>
                <c:pt idx="655">
                  <c:v>0</c:v>
                </c:pt>
                <c:pt idx="656">
                  <c:v>0</c:v>
                </c:pt>
                <c:pt idx="657">
                  <c:v>0</c:v>
                </c:pt>
                <c:pt idx="658">
                  <c:v>0</c:v>
                </c:pt>
                <c:pt idx="659">
                  <c:v>0</c:v>
                </c:pt>
                <c:pt idx="660">
                  <c:v>0</c:v>
                </c:pt>
                <c:pt idx="661">
                  <c:v>0</c:v>
                </c:pt>
                <c:pt idx="662">
                  <c:v>0</c:v>
                </c:pt>
                <c:pt idx="663">
                  <c:v>0</c:v>
                </c:pt>
                <c:pt idx="664">
                  <c:v>0</c:v>
                </c:pt>
                <c:pt idx="665">
                  <c:v>0</c:v>
                </c:pt>
                <c:pt idx="666">
                  <c:v>0</c:v>
                </c:pt>
                <c:pt idx="667">
                  <c:v>0</c:v>
                </c:pt>
                <c:pt idx="668">
                  <c:v>0</c:v>
                </c:pt>
                <c:pt idx="669">
                  <c:v>0</c:v>
                </c:pt>
                <c:pt idx="670">
                  <c:v>0</c:v>
                </c:pt>
                <c:pt idx="671">
                  <c:v>0</c:v>
                </c:pt>
                <c:pt idx="672">
                  <c:v>0</c:v>
                </c:pt>
                <c:pt idx="673">
                  <c:v>0</c:v>
                </c:pt>
                <c:pt idx="674">
                  <c:v>0</c:v>
                </c:pt>
                <c:pt idx="675">
                  <c:v>0</c:v>
                </c:pt>
                <c:pt idx="676">
                  <c:v>0</c:v>
                </c:pt>
                <c:pt idx="677">
                  <c:v>0</c:v>
                </c:pt>
                <c:pt idx="678">
                  <c:v>0</c:v>
                </c:pt>
                <c:pt idx="679">
                  <c:v>0</c:v>
                </c:pt>
                <c:pt idx="680">
                  <c:v>0</c:v>
                </c:pt>
                <c:pt idx="681">
                  <c:v>0</c:v>
                </c:pt>
                <c:pt idx="682">
                  <c:v>0</c:v>
                </c:pt>
                <c:pt idx="683">
                  <c:v>0</c:v>
                </c:pt>
                <c:pt idx="684">
                  <c:v>0</c:v>
                </c:pt>
                <c:pt idx="685">
                  <c:v>0</c:v>
                </c:pt>
                <c:pt idx="686">
                  <c:v>0</c:v>
                </c:pt>
                <c:pt idx="687">
                  <c:v>0</c:v>
                </c:pt>
                <c:pt idx="688">
                  <c:v>0</c:v>
                </c:pt>
                <c:pt idx="689">
                  <c:v>0</c:v>
                </c:pt>
                <c:pt idx="690">
                  <c:v>0</c:v>
                </c:pt>
                <c:pt idx="691">
                  <c:v>0</c:v>
                </c:pt>
                <c:pt idx="692">
                  <c:v>0</c:v>
                </c:pt>
                <c:pt idx="693">
                  <c:v>0</c:v>
                </c:pt>
                <c:pt idx="694">
                  <c:v>0</c:v>
                </c:pt>
                <c:pt idx="695">
                  <c:v>0</c:v>
                </c:pt>
                <c:pt idx="696">
                  <c:v>0</c:v>
                </c:pt>
                <c:pt idx="697">
                  <c:v>0</c:v>
                </c:pt>
                <c:pt idx="698">
                  <c:v>0</c:v>
                </c:pt>
                <c:pt idx="699">
                  <c:v>0</c:v>
                </c:pt>
                <c:pt idx="700">
                  <c:v>0</c:v>
                </c:pt>
                <c:pt idx="701">
                  <c:v>0</c:v>
                </c:pt>
                <c:pt idx="702">
                  <c:v>0</c:v>
                </c:pt>
                <c:pt idx="703">
                  <c:v>0</c:v>
                </c:pt>
                <c:pt idx="704">
                  <c:v>0</c:v>
                </c:pt>
                <c:pt idx="705">
                  <c:v>0</c:v>
                </c:pt>
                <c:pt idx="706">
                  <c:v>0</c:v>
                </c:pt>
                <c:pt idx="707">
                  <c:v>0</c:v>
                </c:pt>
                <c:pt idx="708">
                  <c:v>0</c:v>
                </c:pt>
                <c:pt idx="709">
                  <c:v>0</c:v>
                </c:pt>
                <c:pt idx="710">
                  <c:v>0</c:v>
                </c:pt>
                <c:pt idx="711">
                  <c:v>0</c:v>
                </c:pt>
                <c:pt idx="712">
                  <c:v>0</c:v>
                </c:pt>
                <c:pt idx="713">
                  <c:v>0</c:v>
                </c:pt>
                <c:pt idx="714">
                  <c:v>0</c:v>
                </c:pt>
                <c:pt idx="715">
                  <c:v>0</c:v>
                </c:pt>
                <c:pt idx="716">
                  <c:v>0</c:v>
                </c:pt>
                <c:pt idx="717">
                  <c:v>0</c:v>
                </c:pt>
                <c:pt idx="718">
                  <c:v>0</c:v>
                </c:pt>
                <c:pt idx="719">
                  <c:v>0</c:v>
                </c:pt>
                <c:pt idx="720">
                  <c:v>0</c:v>
                </c:pt>
                <c:pt idx="721">
                  <c:v>0</c:v>
                </c:pt>
                <c:pt idx="722">
                  <c:v>0</c:v>
                </c:pt>
                <c:pt idx="723">
                  <c:v>0</c:v>
                </c:pt>
                <c:pt idx="724">
                  <c:v>0</c:v>
                </c:pt>
                <c:pt idx="725">
                  <c:v>0</c:v>
                </c:pt>
                <c:pt idx="726">
                  <c:v>0</c:v>
                </c:pt>
                <c:pt idx="727">
                  <c:v>0</c:v>
                </c:pt>
                <c:pt idx="728">
                  <c:v>0</c:v>
                </c:pt>
                <c:pt idx="729">
                  <c:v>0</c:v>
                </c:pt>
                <c:pt idx="730">
                  <c:v>0</c:v>
                </c:pt>
                <c:pt idx="731">
                  <c:v>0</c:v>
                </c:pt>
                <c:pt idx="732">
                  <c:v>0</c:v>
                </c:pt>
                <c:pt idx="733">
                  <c:v>0</c:v>
                </c:pt>
                <c:pt idx="734">
                  <c:v>0</c:v>
                </c:pt>
                <c:pt idx="735">
                  <c:v>0</c:v>
                </c:pt>
                <c:pt idx="736">
                  <c:v>0</c:v>
                </c:pt>
                <c:pt idx="737">
                  <c:v>0</c:v>
                </c:pt>
                <c:pt idx="738">
                  <c:v>0</c:v>
                </c:pt>
                <c:pt idx="739">
                  <c:v>0</c:v>
                </c:pt>
                <c:pt idx="740">
                  <c:v>0</c:v>
                </c:pt>
                <c:pt idx="741">
                  <c:v>0</c:v>
                </c:pt>
                <c:pt idx="742">
                  <c:v>0</c:v>
                </c:pt>
                <c:pt idx="743">
                  <c:v>0</c:v>
                </c:pt>
                <c:pt idx="744">
                  <c:v>0</c:v>
                </c:pt>
                <c:pt idx="745">
                  <c:v>0</c:v>
                </c:pt>
                <c:pt idx="746">
                  <c:v>0</c:v>
                </c:pt>
                <c:pt idx="747">
                  <c:v>0</c:v>
                </c:pt>
                <c:pt idx="748">
                  <c:v>0</c:v>
                </c:pt>
                <c:pt idx="749">
                  <c:v>0</c:v>
                </c:pt>
                <c:pt idx="750">
                  <c:v>0</c:v>
                </c:pt>
                <c:pt idx="751">
                  <c:v>0</c:v>
                </c:pt>
                <c:pt idx="752">
                  <c:v>0</c:v>
                </c:pt>
                <c:pt idx="753">
                  <c:v>0</c:v>
                </c:pt>
                <c:pt idx="754">
                  <c:v>0</c:v>
                </c:pt>
                <c:pt idx="755">
                  <c:v>0</c:v>
                </c:pt>
                <c:pt idx="756">
                  <c:v>0</c:v>
                </c:pt>
                <c:pt idx="757">
                  <c:v>0</c:v>
                </c:pt>
                <c:pt idx="758">
                  <c:v>0</c:v>
                </c:pt>
                <c:pt idx="759">
                  <c:v>0</c:v>
                </c:pt>
                <c:pt idx="760">
                  <c:v>0</c:v>
                </c:pt>
                <c:pt idx="761">
                  <c:v>0</c:v>
                </c:pt>
                <c:pt idx="762">
                  <c:v>0</c:v>
                </c:pt>
                <c:pt idx="763">
                  <c:v>0</c:v>
                </c:pt>
                <c:pt idx="764">
                  <c:v>0</c:v>
                </c:pt>
                <c:pt idx="765">
                  <c:v>0</c:v>
                </c:pt>
                <c:pt idx="766">
                  <c:v>0</c:v>
                </c:pt>
                <c:pt idx="767">
                  <c:v>0</c:v>
                </c:pt>
                <c:pt idx="768">
                  <c:v>0</c:v>
                </c:pt>
                <c:pt idx="769">
                  <c:v>0</c:v>
                </c:pt>
                <c:pt idx="770">
                  <c:v>0</c:v>
                </c:pt>
                <c:pt idx="771">
                  <c:v>0</c:v>
                </c:pt>
                <c:pt idx="772">
                  <c:v>0</c:v>
                </c:pt>
                <c:pt idx="773">
                  <c:v>0</c:v>
                </c:pt>
                <c:pt idx="774">
                  <c:v>0</c:v>
                </c:pt>
                <c:pt idx="775">
                  <c:v>0</c:v>
                </c:pt>
                <c:pt idx="776">
                  <c:v>0</c:v>
                </c:pt>
                <c:pt idx="777">
                  <c:v>0</c:v>
                </c:pt>
                <c:pt idx="778">
                  <c:v>0</c:v>
                </c:pt>
                <c:pt idx="779">
                  <c:v>0</c:v>
                </c:pt>
                <c:pt idx="780">
                  <c:v>0</c:v>
                </c:pt>
                <c:pt idx="781">
                  <c:v>0</c:v>
                </c:pt>
                <c:pt idx="782">
                  <c:v>0</c:v>
                </c:pt>
                <c:pt idx="783">
                  <c:v>0</c:v>
                </c:pt>
                <c:pt idx="784">
                  <c:v>0</c:v>
                </c:pt>
                <c:pt idx="785">
                  <c:v>0</c:v>
                </c:pt>
                <c:pt idx="786">
                  <c:v>0</c:v>
                </c:pt>
                <c:pt idx="787">
                  <c:v>0</c:v>
                </c:pt>
                <c:pt idx="788">
                  <c:v>0</c:v>
                </c:pt>
                <c:pt idx="789">
                  <c:v>0</c:v>
                </c:pt>
                <c:pt idx="790">
                  <c:v>0</c:v>
                </c:pt>
                <c:pt idx="791">
                  <c:v>0</c:v>
                </c:pt>
                <c:pt idx="792">
                  <c:v>0</c:v>
                </c:pt>
                <c:pt idx="793">
                  <c:v>0</c:v>
                </c:pt>
                <c:pt idx="794">
                  <c:v>0</c:v>
                </c:pt>
                <c:pt idx="795">
                  <c:v>0</c:v>
                </c:pt>
                <c:pt idx="796">
                  <c:v>0</c:v>
                </c:pt>
                <c:pt idx="797">
                  <c:v>0</c:v>
                </c:pt>
                <c:pt idx="798">
                  <c:v>0</c:v>
                </c:pt>
                <c:pt idx="799">
                  <c:v>0</c:v>
                </c:pt>
                <c:pt idx="800">
                  <c:v>0</c:v>
                </c:pt>
                <c:pt idx="801">
                  <c:v>0</c:v>
                </c:pt>
                <c:pt idx="802">
                  <c:v>0</c:v>
                </c:pt>
                <c:pt idx="803">
                  <c:v>0</c:v>
                </c:pt>
                <c:pt idx="804">
                  <c:v>0</c:v>
                </c:pt>
                <c:pt idx="805">
                  <c:v>0</c:v>
                </c:pt>
                <c:pt idx="806">
                  <c:v>0</c:v>
                </c:pt>
                <c:pt idx="807">
                  <c:v>0</c:v>
                </c:pt>
                <c:pt idx="808">
                  <c:v>0</c:v>
                </c:pt>
                <c:pt idx="809">
                  <c:v>0</c:v>
                </c:pt>
                <c:pt idx="810">
                  <c:v>0</c:v>
                </c:pt>
                <c:pt idx="811">
                  <c:v>0</c:v>
                </c:pt>
                <c:pt idx="812">
                  <c:v>0</c:v>
                </c:pt>
                <c:pt idx="813">
                  <c:v>0</c:v>
                </c:pt>
                <c:pt idx="814">
                  <c:v>0</c:v>
                </c:pt>
                <c:pt idx="815">
                  <c:v>0</c:v>
                </c:pt>
                <c:pt idx="816">
                  <c:v>0</c:v>
                </c:pt>
                <c:pt idx="817">
                  <c:v>0</c:v>
                </c:pt>
                <c:pt idx="818">
                  <c:v>0</c:v>
                </c:pt>
                <c:pt idx="819">
                  <c:v>0</c:v>
                </c:pt>
                <c:pt idx="820">
                  <c:v>0</c:v>
                </c:pt>
                <c:pt idx="821">
                  <c:v>0</c:v>
                </c:pt>
                <c:pt idx="822">
                  <c:v>0</c:v>
                </c:pt>
                <c:pt idx="823">
                  <c:v>0</c:v>
                </c:pt>
                <c:pt idx="824">
                  <c:v>0</c:v>
                </c:pt>
                <c:pt idx="825">
                  <c:v>0</c:v>
                </c:pt>
                <c:pt idx="826">
                  <c:v>0</c:v>
                </c:pt>
                <c:pt idx="827">
                  <c:v>0</c:v>
                </c:pt>
                <c:pt idx="828">
                  <c:v>0</c:v>
                </c:pt>
                <c:pt idx="829">
                  <c:v>0</c:v>
                </c:pt>
                <c:pt idx="830">
                  <c:v>0</c:v>
                </c:pt>
                <c:pt idx="831">
                  <c:v>0</c:v>
                </c:pt>
                <c:pt idx="832">
                  <c:v>0</c:v>
                </c:pt>
                <c:pt idx="833">
                  <c:v>0</c:v>
                </c:pt>
                <c:pt idx="834">
                  <c:v>0</c:v>
                </c:pt>
                <c:pt idx="835">
                  <c:v>0</c:v>
                </c:pt>
                <c:pt idx="836">
                  <c:v>0</c:v>
                </c:pt>
                <c:pt idx="837">
                  <c:v>0</c:v>
                </c:pt>
                <c:pt idx="838">
                  <c:v>0</c:v>
                </c:pt>
                <c:pt idx="839">
                  <c:v>0</c:v>
                </c:pt>
                <c:pt idx="840">
                  <c:v>0</c:v>
                </c:pt>
                <c:pt idx="841">
                  <c:v>0</c:v>
                </c:pt>
                <c:pt idx="842">
                  <c:v>0</c:v>
                </c:pt>
                <c:pt idx="843">
                  <c:v>0</c:v>
                </c:pt>
                <c:pt idx="844">
                  <c:v>0</c:v>
                </c:pt>
                <c:pt idx="845">
                  <c:v>0</c:v>
                </c:pt>
                <c:pt idx="846">
                  <c:v>0</c:v>
                </c:pt>
                <c:pt idx="847">
                  <c:v>0</c:v>
                </c:pt>
                <c:pt idx="848">
                  <c:v>0</c:v>
                </c:pt>
                <c:pt idx="849">
                  <c:v>0</c:v>
                </c:pt>
                <c:pt idx="850">
                  <c:v>0</c:v>
                </c:pt>
                <c:pt idx="851">
                  <c:v>0</c:v>
                </c:pt>
                <c:pt idx="852">
                  <c:v>0</c:v>
                </c:pt>
                <c:pt idx="853">
                  <c:v>0</c:v>
                </c:pt>
                <c:pt idx="854">
                  <c:v>0</c:v>
                </c:pt>
                <c:pt idx="855">
                  <c:v>0</c:v>
                </c:pt>
                <c:pt idx="856">
                  <c:v>0</c:v>
                </c:pt>
                <c:pt idx="857">
                  <c:v>0</c:v>
                </c:pt>
                <c:pt idx="858">
                  <c:v>0</c:v>
                </c:pt>
                <c:pt idx="859">
                  <c:v>0</c:v>
                </c:pt>
                <c:pt idx="860">
                  <c:v>0</c:v>
                </c:pt>
                <c:pt idx="861">
                  <c:v>0</c:v>
                </c:pt>
                <c:pt idx="862">
                  <c:v>0</c:v>
                </c:pt>
                <c:pt idx="863">
                  <c:v>0</c:v>
                </c:pt>
                <c:pt idx="864">
                  <c:v>0</c:v>
                </c:pt>
                <c:pt idx="865">
                  <c:v>0</c:v>
                </c:pt>
                <c:pt idx="866">
                  <c:v>0</c:v>
                </c:pt>
                <c:pt idx="867">
                  <c:v>0</c:v>
                </c:pt>
                <c:pt idx="868">
                  <c:v>0</c:v>
                </c:pt>
                <c:pt idx="869">
                  <c:v>0</c:v>
                </c:pt>
                <c:pt idx="870">
                  <c:v>0</c:v>
                </c:pt>
                <c:pt idx="871">
                  <c:v>0</c:v>
                </c:pt>
                <c:pt idx="872">
                  <c:v>0</c:v>
                </c:pt>
                <c:pt idx="873">
                  <c:v>0</c:v>
                </c:pt>
                <c:pt idx="874">
                  <c:v>0</c:v>
                </c:pt>
                <c:pt idx="875">
                  <c:v>0</c:v>
                </c:pt>
                <c:pt idx="876">
                  <c:v>0</c:v>
                </c:pt>
                <c:pt idx="877">
                  <c:v>0</c:v>
                </c:pt>
                <c:pt idx="878">
                  <c:v>0</c:v>
                </c:pt>
                <c:pt idx="879">
                  <c:v>0</c:v>
                </c:pt>
                <c:pt idx="880">
                  <c:v>0</c:v>
                </c:pt>
                <c:pt idx="881">
                  <c:v>0</c:v>
                </c:pt>
                <c:pt idx="882">
                  <c:v>0</c:v>
                </c:pt>
                <c:pt idx="883">
                  <c:v>0</c:v>
                </c:pt>
                <c:pt idx="884">
                  <c:v>0</c:v>
                </c:pt>
                <c:pt idx="885">
                  <c:v>0</c:v>
                </c:pt>
                <c:pt idx="886">
                  <c:v>0</c:v>
                </c:pt>
                <c:pt idx="887">
                  <c:v>0</c:v>
                </c:pt>
                <c:pt idx="888">
                  <c:v>0</c:v>
                </c:pt>
                <c:pt idx="889">
                  <c:v>0</c:v>
                </c:pt>
                <c:pt idx="890">
                  <c:v>0</c:v>
                </c:pt>
                <c:pt idx="891">
                  <c:v>0</c:v>
                </c:pt>
                <c:pt idx="892">
                  <c:v>0</c:v>
                </c:pt>
                <c:pt idx="893">
                  <c:v>0</c:v>
                </c:pt>
                <c:pt idx="894">
                  <c:v>0</c:v>
                </c:pt>
                <c:pt idx="895">
                  <c:v>0</c:v>
                </c:pt>
                <c:pt idx="896">
                  <c:v>0</c:v>
                </c:pt>
                <c:pt idx="897">
                  <c:v>0</c:v>
                </c:pt>
                <c:pt idx="898">
                  <c:v>0</c:v>
                </c:pt>
                <c:pt idx="899">
                  <c:v>0</c:v>
                </c:pt>
                <c:pt idx="900">
                  <c:v>0</c:v>
                </c:pt>
                <c:pt idx="901">
                  <c:v>0</c:v>
                </c:pt>
                <c:pt idx="902">
                  <c:v>0</c:v>
                </c:pt>
                <c:pt idx="903">
                  <c:v>0</c:v>
                </c:pt>
                <c:pt idx="904">
                  <c:v>0</c:v>
                </c:pt>
                <c:pt idx="905">
                  <c:v>0</c:v>
                </c:pt>
                <c:pt idx="906">
                  <c:v>0</c:v>
                </c:pt>
                <c:pt idx="907">
                  <c:v>0</c:v>
                </c:pt>
                <c:pt idx="908">
                  <c:v>0</c:v>
                </c:pt>
                <c:pt idx="909">
                  <c:v>0</c:v>
                </c:pt>
                <c:pt idx="910">
                  <c:v>0</c:v>
                </c:pt>
                <c:pt idx="911">
                  <c:v>0</c:v>
                </c:pt>
                <c:pt idx="912">
                  <c:v>0</c:v>
                </c:pt>
                <c:pt idx="913">
                  <c:v>0</c:v>
                </c:pt>
                <c:pt idx="914">
                  <c:v>0</c:v>
                </c:pt>
                <c:pt idx="915">
                  <c:v>0</c:v>
                </c:pt>
                <c:pt idx="916">
                  <c:v>0</c:v>
                </c:pt>
                <c:pt idx="917">
                  <c:v>0</c:v>
                </c:pt>
                <c:pt idx="918">
                  <c:v>0</c:v>
                </c:pt>
                <c:pt idx="919">
                  <c:v>0</c:v>
                </c:pt>
                <c:pt idx="920">
                  <c:v>0</c:v>
                </c:pt>
                <c:pt idx="921">
                  <c:v>0</c:v>
                </c:pt>
                <c:pt idx="922">
                  <c:v>0</c:v>
                </c:pt>
                <c:pt idx="923">
                  <c:v>0</c:v>
                </c:pt>
                <c:pt idx="924">
                  <c:v>0</c:v>
                </c:pt>
                <c:pt idx="925">
                  <c:v>0</c:v>
                </c:pt>
                <c:pt idx="926">
                  <c:v>0</c:v>
                </c:pt>
                <c:pt idx="927">
                  <c:v>0</c:v>
                </c:pt>
                <c:pt idx="928">
                  <c:v>0</c:v>
                </c:pt>
                <c:pt idx="929">
                  <c:v>0</c:v>
                </c:pt>
                <c:pt idx="930">
                  <c:v>0</c:v>
                </c:pt>
                <c:pt idx="931">
                  <c:v>0</c:v>
                </c:pt>
                <c:pt idx="932">
                  <c:v>0</c:v>
                </c:pt>
                <c:pt idx="933">
                  <c:v>0</c:v>
                </c:pt>
                <c:pt idx="934">
                  <c:v>0</c:v>
                </c:pt>
                <c:pt idx="935">
                  <c:v>0</c:v>
                </c:pt>
                <c:pt idx="936">
                  <c:v>0</c:v>
                </c:pt>
                <c:pt idx="937">
                  <c:v>0</c:v>
                </c:pt>
                <c:pt idx="938">
                  <c:v>0</c:v>
                </c:pt>
                <c:pt idx="939">
                  <c:v>0</c:v>
                </c:pt>
                <c:pt idx="940">
                  <c:v>0</c:v>
                </c:pt>
                <c:pt idx="941">
                  <c:v>0</c:v>
                </c:pt>
                <c:pt idx="942">
                  <c:v>0</c:v>
                </c:pt>
                <c:pt idx="943">
                  <c:v>0</c:v>
                </c:pt>
                <c:pt idx="944">
                  <c:v>0</c:v>
                </c:pt>
                <c:pt idx="945">
                  <c:v>0</c:v>
                </c:pt>
                <c:pt idx="946">
                  <c:v>0</c:v>
                </c:pt>
                <c:pt idx="947">
                  <c:v>0</c:v>
                </c:pt>
                <c:pt idx="948">
                  <c:v>0</c:v>
                </c:pt>
                <c:pt idx="949">
                  <c:v>0</c:v>
                </c:pt>
                <c:pt idx="950">
                  <c:v>0</c:v>
                </c:pt>
                <c:pt idx="951">
                  <c:v>0</c:v>
                </c:pt>
                <c:pt idx="952">
                  <c:v>0</c:v>
                </c:pt>
                <c:pt idx="953">
                  <c:v>0</c:v>
                </c:pt>
                <c:pt idx="954">
                  <c:v>0</c:v>
                </c:pt>
                <c:pt idx="955">
                  <c:v>0</c:v>
                </c:pt>
                <c:pt idx="956">
                  <c:v>0</c:v>
                </c:pt>
                <c:pt idx="957">
                  <c:v>0</c:v>
                </c:pt>
                <c:pt idx="958">
                  <c:v>0</c:v>
                </c:pt>
                <c:pt idx="959">
                  <c:v>0</c:v>
                </c:pt>
                <c:pt idx="960">
                  <c:v>0</c:v>
                </c:pt>
                <c:pt idx="961">
                  <c:v>0</c:v>
                </c:pt>
                <c:pt idx="962">
                  <c:v>0</c:v>
                </c:pt>
                <c:pt idx="963">
                  <c:v>0</c:v>
                </c:pt>
                <c:pt idx="964">
                  <c:v>0</c:v>
                </c:pt>
                <c:pt idx="965">
                  <c:v>0</c:v>
                </c:pt>
                <c:pt idx="966">
                  <c:v>0</c:v>
                </c:pt>
                <c:pt idx="967">
                  <c:v>0</c:v>
                </c:pt>
                <c:pt idx="968">
                  <c:v>0</c:v>
                </c:pt>
                <c:pt idx="969">
                  <c:v>0</c:v>
                </c:pt>
                <c:pt idx="970">
                  <c:v>0</c:v>
                </c:pt>
                <c:pt idx="971">
                  <c:v>0</c:v>
                </c:pt>
                <c:pt idx="972">
                  <c:v>0</c:v>
                </c:pt>
                <c:pt idx="973">
                  <c:v>0</c:v>
                </c:pt>
                <c:pt idx="974">
                  <c:v>0</c:v>
                </c:pt>
                <c:pt idx="975">
                  <c:v>0</c:v>
                </c:pt>
                <c:pt idx="976">
                  <c:v>0</c:v>
                </c:pt>
                <c:pt idx="977">
                  <c:v>0</c:v>
                </c:pt>
                <c:pt idx="978">
                  <c:v>0</c:v>
                </c:pt>
                <c:pt idx="979">
                  <c:v>0</c:v>
                </c:pt>
                <c:pt idx="980">
                  <c:v>0</c:v>
                </c:pt>
                <c:pt idx="981">
                  <c:v>0</c:v>
                </c:pt>
                <c:pt idx="982">
                  <c:v>0</c:v>
                </c:pt>
                <c:pt idx="983">
                  <c:v>0</c:v>
                </c:pt>
                <c:pt idx="984">
                  <c:v>0</c:v>
                </c:pt>
                <c:pt idx="985">
                  <c:v>0</c:v>
                </c:pt>
                <c:pt idx="986">
                  <c:v>0</c:v>
                </c:pt>
                <c:pt idx="987">
                  <c:v>0</c:v>
                </c:pt>
                <c:pt idx="988">
                  <c:v>0</c:v>
                </c:pt>
                <c:pt idx="989">
                  <c:v>0</c:v>
                </c:pt>
                <c:pt idx="990">
                  <c:v>0</c:v>
                </c:pt>
                <c:pt idx="991">
                  <c:v>0</c:v>
                </c:pt>
                <c:pt idx="992">
                  <c:v>0</c:v>
                </c:pt>
                <c:pt idx="993">
                  <c:v>0</c:v>
                </c:pt>
                <c:pt idx="994">
                  <c:v>0</c:v>
                </c:pt>
                <c:pt idx="995">
                  <c:v>0</c:v>
                </c:pt>
                <c:pt idx="996">
                  <c:v>0</c:v>
                </c:pt>
                <c:pt idx="997">
                  <c:v>0</c:v>
                </c:pt>
                <c:pt idx="998">
                  <c:v>0</c:v>
                </c:pt>
                <c:pt idx="999">
                  <c:v>0</c:v>
                </c:pt>
                <c:pt idx="1000">
                  <c:v>0</c:v>
                </c:pt>
                <c:pt idx="1001">
                  <c:v>0</c:v>
                </c:pt>
                <c:pt idx="1002">
                  <c:v>0</c:v>
                </c:pt>
                <c:pt idx="1003">
                  <c:v>0</c:v>
                </c:pt>
                <c:pt idx="1004">
                  <c:v>0</c:v>
                </c:pt>
                <c:pt idx="1005">
                  <c:v>0</c:v>
                </c:pt>
                <c:pt idx="1006">
                  <c:v>0</c:v>
                </c:pt>
                <c:pt idx="1007">
                  <c:v>0</c:v>
                </c:pt>
                <c:pt idx="1008">
                  <c:v>0</c:v>
                </c:pt>
                <c:pt idx="1009">
                  <c:v>0</c:v>
                </c:pt>
                <c:pt idx="1010">
                  <c:v>0</c:v>
                </c:pt>
                <c:pt idx="1011">
                  <c:v>0</c:v>
                </c:pt>
                <c:pt idx="1012">
                  <c:v>0</c:v>
                </c:pt>
                <c:pt idx="1013">
                  <c:v>0</c:v>
                </c:pt>
                <c:pt idx="1014">
                  <c:v>0</c:v>
                </c:pt>
                <c:pt idx="1015">
                  <c:v>0</c:v>
                </c:pt>
                <c:pt idx="1016">
                  <c:v>0</c:v>
                </c:pt>
                <c:pt idx="1017">
                  <c:v>0</c:v>
                </c:pt>
                <c:pt idx="1018">
                  <c:v>0</c:v>
                </c:pt>
                <c:pt idx="1019">
                  <c:v>0</c:v>
                </c:pt>
                <c:pt idx="1020">
                  <c:v>0</c:v>
                </c:pt>
                <c:pt idx="1021">
                  <c:v>0</c:v>
                </c:pt>
                <c:pt idx="1022">
                  <c:v>0</c:v>
                </c:pt>
                <c:pt idx="1023">
                  <c:v>0</c:v>
                </c:pt>
                <c:pt idx="1024">
                  <c:v>0</c:v>
                </c:pt>
                <c:pt idx="1025">
                  <c:v>0</c:v>
                </c:pt>
                <c:pt idx="1026">
                  <c:v>0</c:v>
                </c:pt>
                <c:pt idx="1027">
                  <c:v>0</c:v>
                </c:pt>
                <c:pt idx="1028">
                  <c:v>0</c:v>
                </c:pt>
                <c:pt idx="1029">
                  <c:v>0</c:v>
                </c:pt>
                <c:pt idx="1030">
                  <c:v>0</c:v>
                </c:pt>
                <c:pt idx="1031">
                  <c:v>0</c:v>
                </c:pt>
                <c:pt idx="1032">
                  <c:v>0</c:v>
                </c:pt>
                <c:pt idx="1033">
                  <c:v>0</c:v>
                </c:pt>
                <c:pt idx="1034">
                  <c:v>0</c:v>
                </c:pt>
                <c:pt idx="1035">
                  <c:v>0</c:v>
                </c:pt>
                <c:pt idx="1036">
                  <c:v>0</c:v>
                </c:pt>
                <c:pt idx="1037">
                  <c:v>0</c:v>
                </c:pt>
                <c:pt idx="1038">
                  <c:v>0</c:v>
                </c:pt>
                <c:pt idx="1039">
                  <c:v>0</c:v>
                </c:pt>
                <c:pt idx="1040">
                  <c:v>0</c:v>
                </c:pt>
                <c:pt idx="1041">
                  <c:v>0</c:v>
                </c:pt>
                <c:pt idx="1042">
                  <c:v>0</c:v>
                </c:pt>
                <c:pt idx="1043">
                  <c:v>0</c:v>
                </c:pt>
                <c:pt idx="1044">
                  <c:v>0</c:v>
                </c:pt>
                <c:pt idx="1045">
                  <c:v>0</c:v>
                </c:pt>
                <c:pt idx="1046">
                  <c:v>0</c:v>
                </c:pt>
                <c:pt idx="1047">
                  <c:v>0</c:v>
                </c:pt>
                <c:pt idx="1048">
                  <c:v>0</c:v>
                </c:pt>
                <c:pt idx="1049">
                  <c:v>0</c:v>
                </c:pt>
                <c:pt idx="1050">
                  <c:v>0</c:v>
                </c:pt>
                <c:pt idx="1051">
                  <c:v>0</c:v>
                </c:pt>
                <c:pt idx="1052">
                  <c:v>0</c:v>
                </c:pt>
                <c:pt idx="1053">
                  <c:v>0</c:v>
                </c:pt>
                <c:pt idx="1054">
                  <c:v>0</c:v>
                </c:pt>
                <c:pt idx="1055">
                  <c:v>0</c:v>
                </c:pt>
                <c:pt idx="1056">
                  <c:v>0</c:v>
                </c:pt>
                <c:pt idx="1057">
                  <c:v>0</c:v>
                </c:pt>
                <c:pt idx="1058">
                  <c:v>0</c:v>
                </c:pt>
                <c:pt idx="1059">
                  <c:v>0</c:v>
                </c:pt>
                <c:pt idx="1060">
                  <c:v>0</c:v>
                </c:pt>
                <c:pt idx="1061">
                  <c:v>0</c:v>
                </c:pt>
                <c:pt idx="1062">
                  <c:v>0</c:v>
                </c:pt>
                <c:pt idx="1063">
                  <c:v>0</c:v>
                </c:pt>
                <c:pt idx="1064">
                  <c:v>0</c:v>
                </c:pt>
                <c:pt idx="1065">
                  <c:v>0</c:v>
                </c:pt>
                <c:pt idx="1066">
                  <c:v>0</c:v>
                </c:pt>
                <c:pt idx="1067">
                  <c:v>0</c:v>
                </c:pt>
                <c:pt idx="1068">
                  <c:v>0</c:v>
                </c:pt>
                <c:pt idx="1069">
                  <c:v>0</c:v>
                </c:pt>
                <c:pt idx="1070">
                  <c:v>0</c:v>
                </c:pt>
                <c:pt idx="1071">
                  <c:v>0</c:v>
                </c:pt>
                <c:pt idx="1072">
                  <c:v>0</c:v>
                </c:pt>
                <c:pt idx="1073">
                  <c:v>0</c:v>
                </c:pt>
                <c:pt idx="1074">
                  <c:v>0</c:v>
                </c:pt>
                <c:pt idx="1075">
                  <c:v>0</c:v>
                </c:pt>
                <c:pt idx="1076">
                  <c:v>0</c:v>
                </c:pt>
                <c:pt idx="1077">
                  <c:v>0</c:v>
                </c:pt>
                <c:pt idx="1078">
                  <c:v>0</c:v>
                </c:pt>
                <c:pt idx="1079">
                  <c:v>0</c:v>
                </c:pt>
                <c:pt idx="1080">
                  <c:v>0</c:v>
                </c:pt>
                <c:pt idx="1081">
                  <c:v>0</c:v>
                </c:pt>
                <c:pt idx="1082">
                  <c:v>0</c:v>
                </c:pt>
                <c:pt idx="1083">
                  <c:v>0</c:v>
                </c:pt>
                <c:pt idx="1084">
                  <c:v>0</c:v>
                </c:pt>
                <c:pt idx="1085">
                  <c:v>0</c:v>
                </c:pt>
                <c:pt idx="1086">
                  <c:v>0</c:v>
                </c:pt>
                <c:pt idx="1087">
                  <c:v>0</c:v>
                </c:pt>
                <c:pt idx="1088">
                  <c:v>0</c:v>
                </c:pt>
                <c:pt idx="1089">
                  <c:v>0</c:v>
                </c:pt>
                <c:pt idx="1090">
                  <c:v>0</c:v>
                </c:pt>
                <c:pt idx="1091">
                  <c:v>0</c:v>
                </c:pt>
                <c:pt idx="1092">
                  <c:v>0</c:v>
                </c:pt>
                <c:pt idx="1093">
                  <c:v>0</c:v>
                </c:pt>
                <c:pt idx="1094">
                  <c:v>0</c:v>
                </c:pt>
                <c:pt idx="1095">
                  <c:v>0</c:v>
                </c:pt>
                <c:pt idx="1096">
                  <c:v>0</c:v>
                </c:pt>
                <c:pt idx="1097">
                  <c:v>0</c:v>
                </c:pt>
                <c:pt idx="1098">
                  <c:v>0</c:v>
                </c:pt>
                <c:pt idx="1099">
                  <c:v>0</c:v>
                </c:pt>
                <c:pt idx="1100">
                  <c:v>0</c:v>
                </c:pt>
                <c:pt idx="1101">
                  <c:v>0</c:v>
                </c:pt>
                <c:pt idx="1102">
                  <c:v>0</c:v>
                </c:pt>
                <c:pt idx="1103">
                  <c:v>0</c:v>
                </c:pt>
                <c:pt idx="1104">
                  <c:v>0</c:v>
                </c:pt>
                <c:pt idx="1105">
                  <c:v>0</c:v>
                </c:pt>
                <c:pt idx="1106">
                  <c:v>0</c:v>
                </c:pt>
                <c:pt idx="1107">
                  <c:v>0</c:v>
                </c:pt>
                <c:pt idx="1108">
                  <c:v>0</c:v>
                </c:pt>
                <c:pt idx="1109">
                  <c:v>0</c:v>
                </c:pt>
                <c:pt idx="1110">
                  <c:v>0</c:v>
                </c:pt>
                <c:pt idx="1111">
                  <c:v>0</c:v>
                </c:pt>
                <c:pt idx="1112">
                  <c:v>0</c:v>
                </c:pt>
                <c:pt idx="1113">
                  <c:v>0</c:v>
                </c:pt>
                <c:pt idx="1114">
                  <c:v>0</c:v>
                </c:pt>
                <c:pt idx="1115">
                  <c:v>0</c:v>
                </c:pt>
                <c:pt idx="1116">
                  <c:v>0</c:v>
                </c:pt>
                <c:pt idx="1117">
                  <c:v>0</c:v>
                </c:pt>
                <c:pt idx="1118">
                  <c:v>0</c:v>
                </c:pt>
                <c:pt idx="1119">
                  <c:v>0</c:v>
                </c:pt>
                <c:pt idx="1120">
                  <c:v>0</c:v>
                </c:pt>
                <c:pt idx="1121">
                  <c:v>0</c:v>
                </c:pt>
                <c:pt idx="1122">
                  <c:v>0</c:v>
                </c:pt>
                <c:pt idx="1123">
                  <c:v>0</c:v>
                </c:pt>
                <c:pt idx="1124">
                  <c:v>0</c:v>
                </c:pt>
                <c:pt idx="1125">
                  <c:v>0</c:v>
                </c:pt>
                <c:pt idx="1126">
                  <c:v>0</c:v>
                </c:pt>
                <c:pt idx="1127">
                  <c:v>0</c:v>
                </c:pt>
                <c:pt idx="1128">
                  <c:v>0</c:v>
                </c:pt>
                <c:pt idx="1129">
                  <c:v>0</c:v>
                </c:pt>
                <c:pt idx="1130">
                  <c:v>0</c:v>
                </c:pt>
                <c:pt idx="1131">
                  <c:v>0</c:v>
                </c:pt>
                <c:pt idx="1132">
                  <c:v>0</c:v>
                </c:pt>
                <c:pt idx="1133">
                  <c:v>0</c:v>
                </c:pt>
                <c:pt idx="1134">
                  <c:v>0</c:v>
                </c:pt>
                <c:pt idx="1135">
                  <c:v>0</c:v>
                </c:pt>
                <c:pt idx="1136">
                  <c:v>0</c:v>
                </c:pt>
                <c:pt idx="1137">
                  <c:v>0</c:v>
                </c:pt>
                <c:pt idx="1138">
                  <c:v>0</c:v>
                </c:pt>
                <c:pt idx="1139">
                  <c:v>0</c:v>
                </c:pt>
                <c:pt idx="1140">
                  <c:v>0</c:v>
                </c:pt>
                <c:pt idx="1141">
                  <c:v>0</c:v>
                </c:pt>
                <c:pt idx="1142">
                  <c:v>0</c:v>
                </c:pt>
                <c:pt idx="1143">
                  <c:v>0</c:v>
                </c:pt>
                <c:pt idx="1144">
                  <c:v>0</c:v>
                </c:pt>
                <c:pt idx="1145">
                  <c:v>0</c:v>
                </c:pt>
                <c:pt idx="1146">
                  <c:v>0</c:v>
                </c:pt>
                <c:pt idx="1147">
                  <c:v>0</c:v>
                </c:pt>
                <c:pt idx="1148">
                  <c:v>0</c:v>
                </c:pt>
                <c:pt idx="1149">
                  <c:v>0</c:v>
                </c:pt>
                <c:pt idx="1150">
                  <c:v>0</c:v>
                </c:pt>
                <c:pt idx="1151">
                  <c:v>0</c:v>
                </c:pt>
                <c:pt idx="1152">
                  <c:v>0</c:v>
                </c:pt>
                <c:pt idx="1153">
                  <c:v>0</c:v>
                </c:pt>
                <c:pt idx="1154">
                  <c:v>0</c:v>
                </c:pt>
                <c:pt idx="1155">
                  <c:v>0</c:v>
                </c:pt>
                <c:pt idx="1156">
                  <c:v>0</c:v>
                </c:pt>
                <c:pt idx="1157">
                  <c:v>0</c:v>
                </c:pt>
                <c:pt idx="1158">
                  <c:v>0</c:v>
                </c:pt>
                <c:pt idx="1159">
                  <c:v>0</c:v>
                </c:pt>
                <c:pt idx="1160">
                  <c:v>0</c:v>
                </c:pt>
                <c:pt idx="1161">
                  <c:v>0</c:v>
                </c:pt>
                <c:pt idx="1162">
                  <c:v>0</c:v>
                </c:pt>
                <c:pt idx="1163">
                  <c:v>0</c:v>
                </c:pt>
                <c:pt idx="1164">
                  <c:v>0</c:v>
                </c:pt>
                <c:pt idx="1165">
                  <c:v>0</c:v>
                </c:pt>
                <c:pt idx="1166">
                  <c:v>0</c:v>
                </c:pt>
                <c:pt idx="1167">
                  <c:v>0</c:v>
                </c:pt>
                <c:pt idx="1168">
                  <c:v>0</c:v>
                </c:pt>
                <c:pt idx="1169">
                  <c:v>0</c:v>
                </c:pt>
                <c:pt idx="1170">
                  <c:v>0</c:v>
                </c:pt>
                <c:pt idx="1171">
                  <c:v>0</c:v>
                </c:pt>
                <c:pt idx="1172">
                  <c:v>0</c:v>
                </c:pt>
                <c:pt idx="1173">
                  <c:v>0</c:v>
                </c:pt>
                <c:pt idx="1174">
                  <c:v>0</c:v>
                </c:pt>
                <c:pt idx="1175">
                  <c:v>0</c:v>
                </c:pt>
                <c:pt idx="1176">
                  <c:v>0</c:v>
                </c:pt>
                <c:pt idx="1177">
                  <c:v>0</c:v>
                </c:pt>
                <c:pt idx="1178">
                  <c:v>0</c:v>
                </c:pt>
                <c:pt idx="1179">
                  <c:v>0</c:v>
                </c:pt>
                <c:pt idx="1180">
                  <c:v>0</c:v>
                </c:pt>
                <c:pt idx="1181">
                  <c:v>0</c:v>
                </c:pt>
                <c:pt idx="1182">
                  <c:v>0</c:v>
                </c:pt>
                <c:pt idx="1183">
                  <c:v>0</c:v>
                </c:pt>
                <c:pt idx="1184">
                  <c:v>0</c:v>
                </c:pt>
                <c:pt idx="1185">
                  <c:v>0</c:v>
                </c:pt>
                <c:pt idx="1186">
                  <c:v>0</c:v>
                </c:pt>
                <c:pt idx="1187">
                  <c:v>0</c:v>
                </c:pt>
                <c:pt idx="1188">
                  <c:v>0</c:v>
                </c:pt>
                <c:pt idx="1189">
                  <c:v>0</c:v>
                </c:pt>
                <c:pt idx="1190">
                  <c:v>0</c:v>
                </c:pt>
                <c:pt idx="1191">
                  <c:v>0</c:v>
                </c:pt>
                <c:pt idx="1192">
                  <c:v>0</c:v>
                </c:pt>
                <c:pt idx="1193">
                  <c:v>0</c:v>
                </c:pt>
                <c:pt idx="1194">
                  <c:v>0</c:v>
                </c:pt>
                <c:pt idx="1195">
                  <c:v>0</c:v>
                </c:pt>
                <c:pt idx="1196">
                  <c:v>0</c:v>
                </c:pt>
                <c:pt idx="1197">
                  <c:v>0</c:v>
                </c:pt>
                <c:pt idx="1198">
                  <c:v>0</c:v>
                </c:pt>
                <c:pt idx="1199">
                  <c:v>0</c:v>
                </c:pt>
                <c:pt idx="1200">
                  <c:v>0</c:v>
                </c:pt>
                <c:pt idx="1201">
                  <c:v>0</c:v>
                </c:pt>
                <c:pt idx="1202">
                  <c:v>0</c:v>
                </c:pt>
                <c:pt idx="1203">
                  <c:v>0</c:v>
                </c:pt>
                <c:pt idx="1204">
                  <c:v>0</c:v>
                </c:pt>
                <c:pt idx="1205">
                  <c:v>0</c:v>
                </c:pt>
                <c:pt idx="1206">
                  <c:v>0</c:v>
                </c:pt>
                <c:pt idx="1207">
                  <c:v>0</c:v>
                </c:pt>
                <c:pt idx="1208">
                  <c:v>0</c:v>
                </c:pt>
                <c:pt idx="1209">
                  <c:v>0</c:v>
                </c:pt>
                <c:pt idx="1210">
                  <c:v>0</c:v>
                </c:pt>
                <c:pt idx="1211">
                  <c:v>0</c:v>
                </c:pt>
                <c:pt idx="1212">
                  <c:v>0</c:v>
                </c:pt>
                <c:pt idx="1213">
                  <c:v>0</c:v>
                </c:pt>
                <c:pt idx="1214">
                  <c:v>0</c:v>
                </c:pt>
                <c:pt idx="1215">
                  <c:v>0</c:v>
                </c:pt>
                <c:pt idx="1216">
                  <c:v>0</c:v>
                </c:pt>
                <c:pt idx="1217">
                  <c:v>0</c:v>
                </c:pt>
                <c:pt idx="1218">
                  <c:v>0</c:v>
                </c:pt>
                <c:pt idx="1219">
                  <c:v>0</c:v>
                </c:pt>
                <c:pt idx="1220">
                  <c:v>0</c:v>
                </c:pt>
                <c:pt idx="1221">
                  <c:v>0</c:v>
                </c:pt>
                <c:pt idx="1222">
                  <c:v>0</c:v>
                </c:pt>
                <c:pt idx="1223">
                  <c:v>0</c:v>
                </c:pt>
                <c:pt idx="1224">
                  <c:v>0</c:v>
                </c:pt>
                <c:pt idx="1225">
                  <c:v>0</c:v>
                </c:pt>
                <c:pt idx="1226">
                  <c:v>0</c:v>
                </c:pt>
                <c:pt idx="1227">
                  <c:v>0</c:v>
                </c:pt>
                <c:pt idx="1228">
                  <c:v>0</c:v>
                </c:pt>
                <c:pt idx="1229">
                  <c:v>0</c:v>
                </c:pt>
                <c:pt idx="1230">
                  <c:v>0</c:v>
                </c:pt>
                <c:pt idx="1231">
                  <c:v>0</c:v>
                </c:pt>
                <c:pt idx="1232">
                  <c:v>0</c:v>
                </c:pt>
                <c:pt idx="1233">
                  <c:v>0</c:v>
                </c:pt>
                <c:pt idx="1234">
                  <c:v>0</c:v>
                </c:pt>
                <c:pt idx="1235">
                  <c:v>0</c:v>
                </c:pt>
                <c:pt idx="1236">
                  <c:v>0</c:v>
                </c:pt>
                <c:pt idx="1237">
                  <c:v>0</c:v>
                </c:pt>
                <c:pt idx="1238">
                  <c:v>0</c:v>
                </c:pt>
                <c:pt idx="1239">
                  <c:v>0</c:v>
                </c:pt>
                <c:pt idx="1240">
                  <c:v>0</c:v>
                </c:pt>
                <c:pt idx="1241">
                  <c:v>0</c:v>
                </c:pt>
                <c:pt idx="1242">
                  <c:v>0</c:v>
                </c:pt>
                <c:pt idx="1243">
                  <c:v>0</c:v>
                </c:pt>
                <c:pt idx="1244">
                  <c:v>0</c:v>
                </c:pt>
                <c:pt idx="1245">
                  <c:v>0</c:v>
                </c:pt>
                <c:pt idx="1246">
                  <c:v>0</c:v>
                </c:pt>
                <c:pt idx="1247">
                  <c:v>0</c:v>
                </c:pt>
                <c:pt idx="1248">
                  <c:v>0</c:v>
                </c:pt>
                <c:pt idx="1249">
                  <c:v>0</c:v>
                </c:pt>
                <c:pt idx="1250">
                  <c:v>0</c:v>
                </c:pt>
                <c:pt idx="1251">
                  <c:v>0</c:v>
                </c:pt>
                <c:pt idx="1252">
                  <c:v>0</c:v>
                </c:pt>
                <c:pt idx="1253">
                  <c:v>0</c:v>
                </c:pt>
                <c:pt idx="1254">
                  <c:v>0</c:v>
                </c:pt>
                <c:pt idx="1255">
                  <c:v>0</c:v>
                </c:pt>
                <c:pt idx="1256">
                  <c:v>0</c:v>
                </c:pt>
                <c:pt idx="1257">
                  <c:v>0</c:v>
                </c:pt>
                <c:pt idx="1258">
                  <c:v>0</c:v>
                </c:pt>
                <c:pt idx="1259">
                  <c:v>0</c:v>
                </c:pt>
                <c:pt idx="1260">
                  <c:v>0</c:v>
                </c:pt>
                <c:pt idx="1261">
                  <c:v>0</c:v>
                </c:pt>
                <c:pt idx="1262">
                  <c:v>0</c:v>
                </c:pt>
                <c:pt idx="1263">
                  <c:v>0</c:v>
                </c:pt>
                <c:pt idx="1264">
                  <c:v>0</c:v>
                </c:pt>
                <c:pt idx="1265">
                  <c:v>0</c:v>
                </c:pt>
                <c:pt idx="1266">
                  <c:v>0</c:v>
                </c:pt>
                <c:pt idx="1267">
                  <c:v>0</c:v>
                </c:pt>
                <c:pt idx="1268">
                  <c:v>0</c:v>
                </c:pt>
                <c:pt idx="1269">
                  <c:v>0</c:v>
                </c:pt>
                <c:pt idx="1270">
                  <c:v>0</c:v>
                </c:pt>
                <c:pt idx="1271">
                  <c:v>0</c:v>
                </c:pt>
                <c:pt idx="1272">
                  <c:v>0</c:v>
                </c:pt>
                <c:pt idx="1273">
                  <c:v>0</c:v>
                </c:pt>
                <c:pt idx="1274">
                  <c:v>0</c:v>
                </c:pt>
                <c:pt idx="1275">
                  <c:v>0</c:v>
                </c:pt>
                <c:pt idx="1276">
                  <c:v>0</c:v>
                </c:pt>
                <c:pt idx="1277">
                  <c:v>0</c:v>
                </c:pt>
                <c:pt idx="1278">
                  <c:v>0</c:v>
                </c:pt>
                <c:pt idx="1279">
                  <c:v>0</c:v>
                </c:pt>
                <c:pt idx="1280">
                  <c:v>0</c:v>
                </c:pt>
                <c:pt idx="1281">
                  <c:v>0</c:v>
                </c:pt>
                <c:pt idx="1282">
                  <c:v>0</c:v>
                </c:pt>
                <c:pt idx="1283">
                  <c:v>0</c:v>
                </c:pt>
                <c:pt idx="1284">
                  <c:v>0</c:v>
                </c:pt>
                <c:pt idx="1285">
                  <c:v>0</c:v>
                </c:pt>
                <c:pt idx="1286">
                  <c:v>0</c:v>
                </c:pt>
                <c:pt idx="1287">
                  <c:v>0</c:v>
                </c:pt>
                <c:pt idx="1288">
                  <c:v>0</c:v>
                </c:pt>
                <c:pt idx="1289">
                  <c:v>0</c:v>
                </c:pt>
                <c:pt idx="1290">
                  <c:v>0</c:v>
                </c:pt>
                <c:pt idx="1291">
                  <c:v>0</c:v>
                </c:pt>
                <c:pt idx="1292">
                  <c:v>0</c:v>
                </c:pt>
                <c:pt idx="1293">
                  <c:v>0</c:v>
                </c:pt>
                <c:pt idx="1294">
                  <c:v>0</c:v>
                </c:pt>
                <c:pt idx="1295">
                  <c:v>0</c:v>
                </c:pt>
                <c:pt idx="1296">
                  <c:v>0</c:v>
                </c:pt>
                <c:pt idx="1297">
                  <c:v>0</c:v>
                </c:pt>
                <c:pt idx="1298">
                  <c:v>0</c:v>
                </c:pt>
                <c:pt idx="1299">
                  <c:v>0</c:v>
                </c:pt>
                <c:pt idx="1300">
                  <c:v>0</c:v>
                </c:pt>
                <c:pt idx="1301">
                  <c:v>0</c:v>
                </c:pt>
                <c:pt idx="1302">
                  <c:v>0</c:v>
                </c:pt>
                <c:pt idx="1303">
                  <c:v>0</c:v>
                </c:pt>
                <c:pt idx="1304">
                  <c:v>0</c:v>
                </c:pt>
                <c:pt idx="1305">
                  <c:v>0</c:v>
                </c:pt>
                <c:pt idx="1306">
                  <c:v>0</c:v>
                </c:pt>
                <c:pt idx="1307">
                  <c:v>0</c:v>
                </c:pt>
                <c:pt idx="1308">
                  <c:v>0</c:v>
                </c:pt>
                <c:pt idx="1309">
                  <c:v>0</c:v>
                </c:pt>
                <c:pt idx="1310">
                  <c:v>0</c:v>
                </c:pt>
                <c:pt idx="1311">
                  <c:v>0</c:v>
                </c:pt>
                <c:pt idx="1312">
                  <c:v>0</c:v>
                </c:pt>
                <c:pt idx="1313">
                  <c:v>0</c:v>
                </c:pt>
                <c:pt idx="1314">
                  <c:v>0</c:v>
                </c:pt>
                <c:pt idx="1315">
                  <c:v>0</c:v>
                </c:pt>
                <c:pt idx="1316">
                  <c:v>0</c:v>
                </c:pt>
                <c:pt idx="1317">
                  <c:v>0</c:v>
                </c:pt>
                <c:pt idx="1318">
                  <c:v>0</c:v>
                </c:pt>
                <c:pt idx="1319">
                  <c:v>0</c:v>
                </c:pt>
                <c:pt idx="1320">
                  <c:v>0</c:v>
                </c:pt>
                <c:pt idx="1321">
                  <c:v>0</c:v>
                </c:pt>
                <c:pt idx="1322">
                  <c:v>0</c:v>
                </c:pt>
                <c:pt idx="1323">
                  <c:v>0</c:v>
                </c:pt>
                <c:pt idx="1324">
                  <c:v>0</c:v>
                </c:pt>
                <c:pt idx="1325">
                  <c:v>0</c:v>
                </c:pt>
                <c:pt idx="1326">
                  <c:v>0</c:v>
                </c:pt>
                <c:pt idx="1327">
                  <c:v>0</c:v>
                </c:pt>
                <c:pt idx="1328">
                  <c:v>0</c:v>
                </c:pt>
                <c:pt idx="1329">
                  <c:v>0</c:v>
                </c:pt>
                <c:pt idx="1330">
                  <c:v>0</c:v>
                </c:pt>
                <c:pt idx="1331">
                  <c:v>0</c:v>
                </c:pt>
                <c:pt idx="1332">
                  <c:v>0</c:v>
                </c:pt>
                <c:pt idx="1333">
                  <c:v>0</c:v>
                </c:pt>
                <c:pt idx="1334">
                  <c:v>0</c:v>
                </c:pt>
                <c:pt idx="1335">
                  <c:v>0</c:v>
                </c:pt>
                <c:pt idx="1336">
                  <c:v>0</c:v>
                </c:pt>
                <c:pt idx="1337">
                  <c:v>0</c:v>
                </c:pt>
                <c:pt idx="1338">
                  <c:v>0</c:v>
                </c:pt>
                <c:pt idx="1339">
                  <c:v>0</c:v>
                </c:pt>
                <c:pt idx="1340">
                  <c:v>0</c:v>
                </c:pt>
                <c:pt idx="1341">
                  <c:v>0</c:v>
                </c:pt>
                <c:pt idx="1342">
                  <c:v>0</c:v>
                </c:pt>
                <c:pt idx="1343">
                  <c:v>0</c:v>
                </c:pt>
                <c:pt idx="1344">
                  <c:v>0</c:v>
                </c:pt>
                <c:pt idx="1345">
                  <c:v>0</c:v>
                </c:pt>
                <c:pt idx="1346">
                  <c:v>0</c:v>
                </c:pt>
                <c:pt idx="1347">
                  <c:v>0</c:v>
                </c:pt>
                <c:pt idx="1348">
                  <c:v>0</c:v>
                </c:pt>
                <c:pt idx="1349">
                  <c:v>0</c:v>
                </c:pt>
                <c:pt idx="1350">
                  <c:v>0</c:v>
                </c:pt>
                <c:pt idx="1351">
                  <c:v>0</c:v>
                </c:pt>
                <c:pt idx="1352">
                  <c:v>0</c:v>
                </c:pt>
                <c:pt idx="1353">
                  <c:v>0</c:v>
                </c:pt>
                <c:pt idx="1354">
                  <c:v>0</c:v>
                </c:pt>
                <c:pt idx="1355">
                  <c:v>0</c:v>
                </c:pt>
                <c:pt idx="1356">
                  <c:v>0</c:v>
                </c:pt>
                <c:pt idx="1357">
                  <c:v>0</c:v>
                </c:pt>
                <c:pt idx="1358">
                  <c:v>0</c:v>
                </c:pt>
                <c:pt idx="1359">
                  <c:v>0</c:v>
                </c:pt>
                <c:pt idx="1360">
                  <c:v>0</c:v>
                </c:pt>
                <c:pt idx="1361">
                  <c:v>0</c:v>
                </c:pt>
                <c:pt idx="1362">
                  <c:v>0</c:v>
                </c:pt>
                <c:pt idx="1363">
                  <c:v>0</c:v>
                </c:pt>
                <c:pt idx="1364">
                  <c:v>0</c:v>
                </c:pt>
                <c:pt idx="1365">
                  <c:v>0</c:v>
                </c:pt>
                <c:pt idx="1366">
                  <c:v>0</c:v>
                </c:pt>
                <c:pt idx="1367">
                  <c:v>0</c:v>
                </c:pt>
                <c:pt idx="1368">
                  <c:v>0</c:v>
                </c:pt>
                <c:pt idx="1369">
                  <c:v>0</c:v>
                </c:pt>
                <c:pt idx="1370">
                  <c:v>0</c:v>
                </c:pt>
                <c:pt idx="1371">
                  <c:v>0</c:v>
                </c:pt>
                <c:pt idx="1372">
                  <c:v>0</c:v>
                </c:pt>
                <c:pt idx="1373">
                  <c:v>0</c:v>
                </c:pt>
                <c:pt idx="1374">
                  <c:v>0</c:v>
                </c:pt>
                <c:pt idx="1375">
                  <c:v>0</c:v>
                </c:pt>
                <c:pt idx="1376">
                  <c:v>0</c:v>
                </c:pt>
                <c:pt idx="1377">
                  <c:v>0</c:v>
                </c:pt>
                <c:pt idx="1378">
                  <c:v>0</c:v>
                </c:pt>
                <c:pt idx="1379">
                  <c:v>0</c:v>
                </c:pt>
                <c:pt idx="1380">
                  <c:v>0</c:v>
                </c:pt>
                <c:pt idx="1381">
                  <c:v>0</c:v>
                </c:pt>
                <c:pt idx="1382">
                  <c:v>0</c:v>
                </c:pt>
                <c:pt idx="1383">
                  <c:v>0</c:v>
                </c:pt>
                <c:pt idx="1384">
                  <c:v>0</c:v>
                </c:pt>
                <c:pt idx="1385">
                  <c:v>0</c:v>
                </c:pt>
                <c:pt idx="1386">
                  <c:v>0</c:v>
                </c:pt>
                <c:pt idx="1387">
                  <c:v>0</c:v>
                </c:pt>
                <c:pt idx="1388">
                  <c:v>0</c:v>
                </c:pt>
                <c:pt idx="1389">
                  <c:v>0</c:v>
                </c:pt>
                <c:pt idx="1390">
                  <c:v>0</c:v>
                </c:pt>
                <c:pt idx="1391">
                  <c:v>0</c:v>
                </c:pt>
                <c:pt idx="1392">
                  <c:v>0</c:v>
                </c:pt>
                <c:pt idx="1393">
                  <c:v>0</c:v>
                </c:pt>
                <c:pt idx="1394">
                  <c:v>0</c:v>
                </c:pt>
                <c:pt idx="1395">
                  <c:v>0</c:v>
                </c:pt>
                <c:pt idx="1396">
                  <c:v>0</c:v>
                </c:pt>
                <c:pt idx="1397">
                  <c:v>0</c:v>
                </c:pt>
                <c:pt idx="1398">
                  <c:v>0</c:v>
                </c:pt>
                <c:pt idx="1399">
                  <c:v>0</c:v>
                </c:pt>
                <c:pt idx="1400">
                  <c:v>0</c:v>
                </c:pt>
                <c:pt idx="1401">
                  <c:v>0</c:v>
                </c:pt>
                <c:pt idx="1402">
                  <c:v>0</c:v>
                </c:pt>
                <c:pt idx="1403">
                  <c:v>0</c:v>
                </c:pt>
                <c:pt idx="1404">
                  <c:v>0</c:v>
                </c:pt>
                <c:pt idx="1405">
                  <c:v>0</c:v>
                </c:pt>
                <c:pt idx="1406">
                  <c:v>0</c:v>
                </c:pt>
                <c:pt idx="1407">
                  <c:v>0</c:v>
                </c:pt>
                <c:pt idx="1408">
                  <c:v>0</c:v>
                </c:pt>
                <c:pt idx="1409">
                  <c:v>0</c:v>
                </c:pt>
                <c:pt idx="1410">
                  <c:v>0</c:v>
                </c:pt>
                <c:pt idx="1411">
                  <c:v>0</c:v>
                </c:pt>
                <c:pt idx="1412">
                  <c:v>0</c:v>
                </c:pt>
                <c:pt idx="1413">
                  <c:v>0</c:v>
                </c:pt>
                <c:pt idx="1414">
                  <c:v>0</c:v>
                </c:pt>
                <c:pt idx="1415">
                  <c:v>0</c:v>
                </c:pt>
                <c:pt idx="1416">
                  <c:v>0</c:v>
                </c:pt>
                <c:pt idx="1417">
                  <c:v>0</c:v>
                </c:pt>
                <c:pt idx="1418">
                  <c:v>0</c:v>
                </c:pt>
                <c:pt idx="1419">
                  <c:v>0</c:v>
                </c:pt>
                <c:pt idx="1420">
                  <c:v>0</c:v>
                </c:pt>
                <c:pt idx="1421">
                  <c:v>0</c:v>
                </c:pt>
                <c:pt idx="1422">
                  <c:v>0</c:v>
                </c:pt>
                <c:pt idx="1423">
                  <c:v>0</c:v>
                </c:pt>
                <c:pt idx="1424">
                  <c:v>0</c:v>
                </c:pt>
                <c:pt idx="1425">
                  <c:v>0</c:v>
                </c:pt>
                <c:pt idx="1426">
                  <c:v>0</c:v>
                </c:pt>
                <c:pt idx="1427">
                  <c:v>0</c:v>
                </c:pt>
                <c:pt idx="1428">
                  <c:v>0</c:v>
                </c:pt>
                <c:pt idx="1429">
                  <c:v>0</c:v>
                </c:pt>
                <c:pt idx="1430">
                  <c:v>0</c:v>
                </c:pt>
                <c:pt idx="1431">
                  <c:v>0</c:v>
                </c:pt>
                <c:pt idx="1432">
                  <c:v>0</c:v>
                </c:pt>
                <c:pt idx="1433">
                  <c:v>0</c:v>
                </c:pt>
                <c:pt idx="1434">
                  <c:v>0</c:v>
                </c:pt>
                <c:pt idx="1435">
                  <c:v>0</c:v>
                </c:pt>
                <c:pt idx="1436">
                  <c:v>0</c:v>
                </c:pt>
                <c:pt idx="1437">
                  <c:v>0</c:v>
                </c:pt>
                <c:pt idx="1438">
                  <c:v>0</c:v>
                </c:pt>
                <c:pt idx="1439">
                  <c:v>0</c:v>
                </c:pt>
                <c:pt idx="1440">
                  <c:v>0</c:v>
                </c:pt>
                <c:pt idx="1441">
                  <c:v>0</c:v>
                </c:pt>
                <c:pt idx="1442">
                  <c:v>0</c:v>
                </c:pt>
                <c:pt idx="1443">
                  <c:v>0</c:v>
                </c:pt>
                <c:pt idx="1444">
                  <c:v>0</c:v>
                </c:pt>
                <c:pt idx="1445">
                  <c:v>0</c:v>
                </c:pt>
                <c:pt idx="1446">
                  <c:v>0</c:v>
                </c:pt>
                <c:pt idx="1447">
                  <c:v>0</c:v>
                </c:pt>
                <c:pt idx="1448">
                  <c:v>0</c:v>
                </c:pt>
                <c:pt idx="1449">
                  <c:v>0</c:v>
                </c:pt>
                <c:pt idx="1450">
                  <c:v>0</c:v>
                </c:pt>
                <c:pt idx="1451">
                  <c:v>0</c:v>
                </c:pt>
                <c:pt idx="1452">
                  <c:v>0</c:v>
                </c:pt>
                <c:pt idx="1453">
                  <c:v>0</c:v>
                </c:pt>
                <c:pt idx="1454">
                  <c:v>0</c:v>
                </c:pt>
                <c:pt idx="1455">
                  <c:v>0</c:v>
                </c:pt>
                <c:pt idx="1456">
                  <c:v>0</c:v>
                </c:pt>
                <c:pt idx="1457">
                  <c:v>0</c:v>
                </c:pt>
                <c:pt idx="1458">
                  <c:v>0</c:v>
                </c:pt>
                <c:pt idx="1459">
                  <c:v>0</c:v>
                </c:pt>
                <c:pt idx="1460">
                  <c:v>0</c:v>
                </c:pt>
                <c:pt idx="1461">
                  <c:v>0</c:v>
                </c:pt>
                <c:pt idx="1462">
                  <c:v>0</c:v>
                </c:pt>
                <c:pt idx="1463">
                  <c:v>0</c:v>
                </c:pt>
                <c:pt idx="1464">
                  <c:v>0</c:v>
                </c:pt>
                <c:pt idx="1465">
                  <c:v>0</c:v>
                </c:pt>
                <c:pt idx="1466">
                  <c:v>0</c:v>
                </c:pt>
                <c:pt idx="1467">
                  <c:v>0</c:v>
                </c:pt>
                <c:pt idx="1468">
                  <c:v>0</c:v>
                </c:pt>
                <c:pt idx="1469">
                  <c:v>0</c:v>
                </c:pt>
                <c:pt idx="1470">
                  <c:v>0</c:v>
                </c:pt>
                <c:pt idx="1471">
                  <c:v>0</c:v>
                </c:pt>
                <c:pt idx="1472">
                  <c:v>0</c:v>
                </c:pt>
                <c:pt idx="1473">
                  <c:v>0</c:v>
                </c:pt>
                <c:pt idx="1474">
                  <c:v>0</c:v>
                </c:pt>
                <c:pt idx="1475">
                  <c:v>0</c:v>
                </c:pt>
                <c:pt idx="1476">
                  <c:v>0</c:v>
                </c:pt>
                <c:pt idx="1477">
                  <c:v>0</c:v>
                </c:pt>
                <c:pt idx="1478">
                  <c:v>0</c:v>
                </c:pt>
                <c:pt idx="1479">
                  <c:v>0</c:v>
                </c:pt>
                <c:pt idx="1480">
                  <c:v>0</c:v>
                </c:pt>
                <c:pt idx="1481">
                  <c:v>0</c:v>
                </c:pt>
                <c:pt idx="1482">
                  <c:v>0</c:v>
                </c:pt>
                <c:pt idx="1483">
                  <c:v>0</c:v>
                </c:pt>
                <c:pt idx="1484">
                  <c:v>0</c:v>
                </c:pt>
                <c:pt idx="1485">
                  <c:v>0</c:v>
                </c:pt>
                <c:pt idx="1486">
                  <c:v>0</c:v>
                </c:pt>
                <c:pt idx="1487">
                  <c:v>0</c:v>
                </c:pt>
                <c:pt idx="1488">
                  <c:v>0</c:v>
                </c:pt>
                <c:pt idx="1489">
                  <c:v>0</c:v>
                </c:pt>
                <c:pt idx="1490">
                  <c:v>0</c:v>
                </c:pt>
                <c:pt idx="1491">
                  <c:v>0</c:v>
                </c:pt>
                <c:pt idx="1492">
                  <c:v>0</c:v>
                </c:pt>
                <c:pt idx="1493">
                  <c:v>0</c:v>
                </c:pt>
                <c:pt idx="1494">
                  <c:v>0</c:v>
                </c:pt>
                <c:pt idx="1495">
                  <c:v>0</c:v>
                </c:pt>
                <c:pt idx="1496">
                  <c:v>0</c:v>
                </c:pt>
                <c:pt idx="1497">
                  <c:v>0</c:v>
                </c:pt>
                <c:pt idx="1498">
                  <c:v>0</c:v>
                </c:pt>
                <c:pt idx="1499">
                  <c:v>0</c:v>
                </c:pt>
                <c:pt idx="1500">
                  <c:v>0</c:v>
                </c:pt>
                <c:pt idx="1501">
                  <c:v>0</c:v>
                </c:pt>
                <c:pt idx="1502">
                  <c:v>0</c:v>
                </c:pt>
                <c:pt idx="1503">
                  <c:v>0</c:v>
                </c:pt>
                <c:pt idx="1504">
                  <c:v>0</c:v>
                </c:pt>
                <c:pt idx="1505">
                  <c:v>0</c:v>
                </c:pt>
                <c:pt idx="1506">
                  <c:v>0</c:v>
                </c:pt>
                <c:pt idx="1507">
                  <c:v>0</c:v>
                </c:pt>
                <c:pt idx="1508">
                  <c:v>0</c:v>
                </c:pt>
                <c:pt idx="1509">
                  <c:v>0</c:v>
                </c:pt>
                <c:pt idx="1510">
                  <c:v>0</c:v>
                </c:pt>
                <c:pt idx="1511">
                  <c:v>0</c:v>
                </c:pt>
                <c:pt idx="1512">
                  <c:v>0</c:v>
                </c:pt>
                <c:pt idx="1513">
                  <c:v>0</c:v>
                </c:pt>
                <c:pt idx="1514">
                  <c:v>0</c:v>
                </c:pt>
                <c:pt idx="1515">
                  <c:v>0</c:v>
                </c:pt>
                <c:pt idx="1516">
                  <c:v>0</c:v>
                </c:pt>
                <c:pt idx="1517">
                  <c:v>0</c:v>
                </c:pt>
                <c:pt idx="1518">
                  <c:v>0</c:v>
                </c:pt>
                <c:pt idx="1519">
                  <c:v>0</c:v>
                </c:pt>
                <c:pt idx="1520">
                  <c:v>0</c:v>
                </c:pt>
                <c:pt idx="1521">
                  <c:v>0</c:v>
                </c:pt>
                <c:pt idx="1522">
                  <c:v>0</c:v>
                </c:pt>
                <c:pt idx="1523">
                  <c:v>0</c:v>
                </c:pt>
                <c:pt idx="1524">
                  <c:v>0</c:v>
                </c:pt>
                <c:pt idx="1525">
                  <c:v>0</c:v>
                </c:pt>
                <c:pt idx="1526">
                  <c:v>0</c:v>
                </c:pt>
                <c:pt idx="1527">
                  <c:v>0</c:v>
                </c:pt>
                <c:pt idx="1528">
                  <c:v>0</c:v>
                </c:pt>
                <c:pt idx="1529">
                  <c:v>0</c:v>
                </c:pt>
                <c:pt idx="1530">
                  <c:v>0</c:v>
                </c:pt>
                <c:pt idx="1531">
                  <c:v>0</c:v>
                </c:pt>
                <c:pt idx="1532">
                  <c:v>0</c:v>
                </c:pt>
                <c:pt idx="1533">
                  <c:v>0</c:v>
                </c:pt>
                <c:pt idx="1534">
                  <c:v>0</c:v>
                </c:pt>
                <c:pt idx="1535">
                  <c:v>0</c:v>
                </c:pt>
                <c:pt idx="1536">
                  <c:v>0</c:v>
                </c:pt>
                <c:pt idx="1537">
                  <c:v>0</c:v>
                </c:pt>
                <c:pt idx="1538">
                  <c:v>0</c:v>
                </c:pt>
                <c:pt idx="1539">
                  <c:v>0</c:v>
                </c:pt>
                <c:pt idx="1540">
                  <c:v>0</c:v>
                </c:pt>
                <c:pt idx="1541">
                  <c:v>0</c:v>
                </c:pt>
                <c:pt idx="1542">
                  <c:v>0</c:v>
                </c:pt>
                <c:pt idx="1543">
                  <c:v>0</c:v>
                </c:pt>
                <c:pt idx="1544">
                  <c:v>0</c:v>
                </c:pt>
                <c:pt idx="1545">
                  <c:v>0</c:v>
                </c:pt>
                <c:pt idx="1546">
                  <c:v>0</c:v>
                </c:pt>
                <c:pt idx="1547">
                  <c:v>0</c:v>
                </c:pt>
                <c:pt idx="1548">
                  <c:v>0</c:v>
                </c:pt>
                <c:pt idx="1549">
                  <c:v>0</c:v>
                </c:pt>
                <c:pt idx="1550">
                  <c:v>0</c:v>
                </c:pt>
                <c:pt idx="1551">
                  <c:v>0</c:v>
                </c:pt>
                <c:pt idx="1552">
                  <c:v>0</c:v>
                </c:pt>
                <c:pt idx="1553">
                  <c:v>0</c:v>
                </c:pt>
                <c:pt idx="1554">
                  <c:v>0</c:v>
                </c:pt>
                <c:pt idx="1555">
                  <c:v>0</c:v>
                </c:pt>
                <c:pt idx="1556">
                  <c:v>0</c:v>
                </c:pt>
                <c:pt idx="1557">
                  <c:v>0</c:v>
                </c:pt>
                <c:pt idx="1558">
                  <c:v>0</c:v>
                </c:pt>
                <c:pt idx="1559">
                  <c:v>0</c:v>
                </c:pt>
                <c:pt idx="1560">
                  <c:v>0</c:v>
                </c:pt>
                <c:pt idx="1561">
                  <c:v>0</c:v>
                </c:pt>
                <c:pt idx="1562">
                  <c:v>0</c:v>
                </c:pt>
                <c:pt idx="1563">
                  <c:v>0</c:v>
                </c:pt>
                <c:pt idx="1564">
                  <c:v>0</c:v>
                </c:pt>
                <c:pt idx="1565">
                  <c:v>0</c:v>
                </c:pt>
                <c:pt idx="1566">
                  <c:v>0</c:v>
                </c:pt>
                <c:pt idx="1567">
                  <c:v>0</c:v>
                </c:pt>
                <c:pt idx="1568">
                  <c:v>0</c:v>
                </c:pt>
                <c:pt idx="1569">
                  <c:v>0</c:v>
                </c:pt>
                <c:pt idx="1570">
                  <c:v>0</c:v>
                </c:pt>
                <c:pt idx="1571">
                  <c:v>0</c:v>
                </c:pt>
                <c:pt idx="1572">
                  <c:v>0</c:v>
                </c:pt>
                <c:pt idx="1573">
                  <c:v>0</c:v>
                </c:pt>
                <c:pt idx="1574">
                  <c:v>0</c:v>
                </c:pt>
                <c:pt idx="1575">
                  <c:v>0</c:v>
                </c:pt>
                <c:pt idx="1576">
                  <c:v>0</c:v>
                </c:pt>
                <c:pt idx="1577">
                  <c:v>0</c:v>
                </c:pt>
                <c:pt idx="1578">
                  <c:v>0</c:v>
                </c:pt>
                <c:pt idx="1579">
                  <c:v>0</c:v>
                </c:pt>
                <c:pt idx="1580">
                  <c:v>0</c:v>
                </c:pt>
                <c:pt idx="1581">
                  <c:v>0</c:v>
                </c:pt>
                <c:pt idx="1582">
                  <c:v>0</c:v>
                </c:pt>
                <c:pt idx="1583">
                  <c:v>0</c:v>
                </c:pt>
                <c:pt idx="1584">
                  <c:v>0</c:v>
                </c:pt>
                <c:pt idx="1585">
                  <c:v>0</c:v>
                </c:pt>
                <c:pt idx="1586">
                  <c:v>0</c:v>
                </c:pt>
                <c:pt idx="1587">
                  <c:v>0</c:v>
                </c:pt>
                <c:pt idx="1588">
                  <c:v>0</c:v>
                </c:pt>
                <c:pt idx="1589">
                  <c:v>0</c:v>
                </c:pt>
                <c:pt idx="1590">
                  <c:v>0</c:v>
                </c:pt>
                <c:pt idx="1591">
                  <c:v>0</c:v>
                </c:pt>
                <c:pt idx="1592">
                  <c:v>0</c:v>
                </c:pt>
                <c:pt idx="1593">
                  <c:v>0</c:v>
                </c:pt>
                <c:pt idx="1594">
                  <c:v>0</c:v>
                </c:pt>
                <c:pt idx="1595">
                  <c:v>0</c:v>
                </c:pt>
                <c:pt idx="1596">
                  <c:v>0</c:v>
                </c:pt>
                <c:pt idx="1597">
                  <c:v>0</c:v>
                </c:pt>
                <c:pt idx="1598">
                  <c:v>0</c:v>
                </c:pt>
                <c:pt idx="1599">
                  <c:v>0</c:v>
                </c:pt>
                <c:pt idx="1600">
                  <c:v>0</c:v>
                </c:pt>
                <c:pt idx="1601">
                  <c:v>0</c:v>
                </c:pt>
                <c:pt idx="1602">
                  <c:v>0</c:v>
                </c:pt>
                <c:pt idx="1603">
                  <c:v>0</c:v>
                </c:pt>
                <c:pt idx="1604">
                  <c:v>0</c:v>
                </c:pt>
                <c:pt idx="1605">
                  <c:v>0</c:v>
                </c:pt>
                <c:pt idx="1606">
                  <c:v>0</c:v>
                </c:pt>
                <c:pt idx="1607">
                  <c:v>0</c:v>
                </c:pt>
                <c:pt idx="1608">
                  <c:v>0</c:v>
                </c:pt>
                <c:pt idx="1609">
                  <c:v>0</c:v>
                </c:pt>
                <c:pt idx="1610">
                  <c:v>0</c:v>
                </c:pt>
                <c:pt idx="1611">
                  <c:v>0</c:v>
                </c:pt>
                <c:pt idx="1612">
                  <c:v>0</c:v>
                </c:pt>
                <c:pt idx="1613">
                  <c:v>0</c:v>
                </c:pt>
                <c:pt idx="1614">
                  <c:v>0</c:v>
                </c:pt>
                <c:pt idx="1615">
                  <c:v>0</c:v>
                </c:pt>
                <c:pt idx="1616">
                  <c:v>0</c:v>
                </c:pt>
                <c:pt idx="1617">
                  <c:v>0</c:v>
                </c:pt>
                <c:pt idx="1618">
                  <c:v>0</c:v>
                </c:pt>
                <c:pt idx="1619">
                  <c:v>0</c:v>
                </c:pt>
                <c:pt idx="1620">
                  <c:v>0</c:v>
                </c:pt>
                <c:pt idx="1621">
                  <c:v>0</c:v>
                </c:pt>
                <c:pt idx="1622">
                  <c:v>0</c:v>
                </c:pt>
                <c:pt idx="1623">
                  <c:v>0</c:v>
                </c:pt>
                <c:pt idx="1624">
                  <c:v>0</c:v>
                </c:pt>
                <c:pt idx="1625">
                  <c:v>0</c:v>
                </c:pt>
                <c:pt idx="1626">
                  <c:v>0</c:v>
                </c:pt>
                <c:pt idx="1627">
                  <c:v>0</c:v>
                </c:pt>
                <c:pt idx="1628">
                  <c:v>0</c:v>
                </c:pt>
                <c:pt idx="1629">
                  <c:v>0</c:v>
                </c:pt>
                <c:pt idx="1630">
                  <c:v>0</c:v>
                </c:pt>
                <c:pt idx="1631">
                  <c:v>0</c:v>
                </c:pt>
                <c:pt idx="1632">
                  <c:v>0</c:v>
                </c:pt>
                <c:pt idx="1633">
                  <c:v>0</c:v>
                </c:pt>
                <c:pt idx="1634">
                  <c:v>0</c:v>
                </c:pt>
                <c:pt idx="1635">
                  <c:v>0</c:v>
                </c:pt>
                <c:pt idx="1636">
                  <c:v>0</c:v>
                </c:pt>
                <c:pt idx="1637">
                  <c:v>0</c:v>
                </c:pt>
                <c:pt idx="1638">
                  <c:v>0</c:v>
                </c:pt>
                <c:pt idx="1639">
                  <c:v>0</c:v>
                </c:pt>
                <c:pt idx="1640">
                  <c:v>0</c:v>
                </c:pt>
                <c:pt idx="1641">
                  <c:v>0</c:v>
                </c:pt>
                <c:pt idx="1642">
                  <c:v>0</c:v>
                </c:pt>
                <c:pt idx="1643">
                  <c:v>0</c:v>
                </c:pt>
                <c:pt idx="1644">
                  <c:v>0</c:v>
                </c:pt>
                <c:pt idx="1645">
                  <c:v>0</c:v>
                </c:pt>
                <c:pt idx="1646">
                  <c:v>0</c:v>
                </c:pt>
                <c:pt idx="1647">
                  <c:v>0</c:v>
                </c:pt>
                <c:pt idx="1648">
                  <c:v>0</c:v>
                </c:pt>
                <c:pt idx="1649">
                  <c:v>0</c:v>
                </c:pt>
                <c:pt idx="1650">
                  <c:v>0</c:v>
                </c:pt>
                <c:pt idx="1651">
                  <c:v>0</c:v>
                </c:pt>
                <c:pt idx="1652">
                  <c:v>0</c:v>
                </c:pt>
                <c:pt idx="1653">
                  <c:v>0</c:v>
                </c:pt>
                <c:pt idx="1654">
                  <c:v>0</c:v>
                </c:pt>
                <c:pt idx="1655">
                  <c:v>0</c:v>
                </c:pt>
                <c:pt idx="1656">
                  <c:v>0</c:v>
                </c:pt>
                <c:pt idx="1657">
                  <c:v>0</c:v>
                </c:pt>
                <c:pt idx="1658">
                  <c:v>0</c:v>
                </c:pt>
                <c:pt idx="1659">
                  <c:v>0</c:v>
                </c:pt>
                <c:pt idx="1660">
                  <c:v>0</c:v>
                </c:pt>
                <c:pt idx="1661">
                  <c:v>0</c:v>
                </c:pt>
                <c:pt idx="1662">
                  <c:v>0</c:v>
                </c:pt>
                <c:pt idx="1663">
                  <c:v>0</c:v>
                </c:pt>
                <c:pt idx="1664">
                  <c:v>0</c:v>
                </c:pt>
                <c:pt idx="1665">
                  <c:v>0</c:v>
                </c:pt>
                <c:pt idx="1666">
                  <c:v>0</c:v>
                </c:pt>
                <c:pt idx="1667">
                  <c:v>0</c:v>
                </c:pt>
                <c:pt idx="1668">
                  <c:v>0</c:v>
                </c:pt>
                <c:pt idx="1669">
                  <c:v>0</c:v>
                </c:pt>
                <c:pt idx="1670">
                  <c:v>0</c:v>
                </c:pt>
                <c:pt idx="1671">
                  <c:v>0</c:v>
                </c:pt>
                <c:pt idx="1672">
                  <c:v>0</c:v>
                </c:pt>
                <c:pt idx="1673">
                  <c:v>0</c:v>
                </c:pt>
                <c:pt idx="1674">
                  <c:v>0</c:v>
                </c:pt>
                <c:pt idx="1675">
                  <c:v>0</c:v>
                </c:pt>
                <c:pt idx="1676">
                  <c:v>0</c:v>
                </c:pt>
                <c:pt idx="1677">
                  <c:v>0</c:v>
                </c:pt>
                <c:pt idx="1678">
                  <c:v>0</c:v>
                </c:pt>
                <c:pt idx="1679">
                  <c:v>0</c:v>
                </c:pt>
                <c:pt idx="1680">
                  <c:v>0</c:v>
                </c:pt>
                <c:pt idx="1681">
                  <c:v>0</c:v>
                </c:pt>
                <c:pt idx="1682">
                  <c:v>0</c:v>
                </c:pt>
                <c:pt idx="1683">
                  <c:v>0</c:v>
                </c:pt>
                <c:pt idx="1684">
                  <c:v>0</c:v>
                </c:pt>
                <c:pt idx="1685">
                  <c:v>0</c:v>
                </c:pt>
                <c:pt idx="1686">
                  <c:v>0</c:v>
                </c:pt>
                <c:pt idx="1687">
                  <c:v>0</c:v>
                </c:pt>
                <c:pt idx="1688">
                  <c:v>0</c:v>
                </c:pt>
                <c:pt idx="1689">
                  <c:v>0</c:v>
                </c:pt>
                <c:pt idx="1690">
                  <c:v>0</c:v>
                </c:pt>
                <c:pt idx="1691">
                  <c:v>0</c:v>
                </c:pt>
                <c:pt idx="1692">
                  <c:v>0</c:v>
                </c:pt>
                <c:pt idx="1693">
                  <c:v>0</c:v>
                </c:pt>
                <c:pt idx="1694">
                  <c:v>0</c:v>
                </c:pt>
                <c:pt idx="1695">
                  <c:v>0</c:v>
                </c:pt>
                <c:pt idx="1696">
                  <c:v>0</c:v>
                </c:pt>
                <c:pt idx="1697">
                  <c:v>0</c:v>
                </c:pt>
                <c:pt idx="1698">
                  <c:v>0</c:v>
                </c:pt>
                <c:pt idx="1699">
                  <c:v>0</c:v>
                </c:pt>
                <c:pt idx="1700">
                  <c:v>0</c:v>
                </c:pt>
                <c:pt idx="1701">
                  <c:v>0</c:v>
                </c:pt>
                <c:pt idx="1702">
                  <c:v>0</c:v>
                </c:pt>
                <c:pt idx="1703">
                  <c:v>0</c:v>
                </c:pt>
                <c:pt idx="1704">
                  <c:v>0</c:v>
                </c:pt>
                <c:pt idx="1705">
                  <c:v>0</c:v>
                </c:pt>
                <c:pt idx="1706">
                  <c:v>0</c:v>
                </c:pt>
                <c:pt idx="1707">
                  <c:v>0</c:v>
                </c:pt>
                <c:pt idx="1708">
                  <c:v>0</c:v>
                </c:pt>
                <c:pt idx="1709">
                  <c:v>0</c:v>
                </c:pt>
                <c:pt idx="1710">
                  <c:v>0</c:v>
                </c:pt>
                <c:pt idx="1711">
                  <c:v>0</c:v>
                </c:pt>
                <c:pt idx="1712">
                  <c:v>0</c:v>
                </c:pt>
                <c:pt idx="1713">
                  <c:v>0</c:v>
                </c:pt>
                <c:pt idx="1714">
                  <c:v>0</c:v>
                </c:pt>
                <c:pt idx="1715">
                  <c:v>0</c:v>
                </c:pt>
                <c:pt idx="1716">
                  <c:v>0</c:v>
                </c:pt>
                <c:pt idx="1717">
                  <c:v>0</c:v>
                </c:pt>
                <c:pt idx="1718">
                  <c:v>0</c:v>
                </c:pt>
                <c:pt idx="1719">
                  <c:v>0</c:v>
                </c:pt>
                <c:pt idx="1720">
                  <c:v>0</c:v>
                </c:pt>
                <c:pt idx="1721">
                  <c:v>0</c:v>
                </c:pt>
                <c:pt idx="1722">
                  <c:v>0</c:v>
                </c:pt>
                <c:pt idx="1723">
                  <c:v>0</c:v>
                </c:pt>
                <c:pt idx="1724">
                  <c:v>0</c:v>
                </c:pt>
                <c:pt idx="1725">
                  <c:v>0</c:v>
                </c:pt>
                <c:pt idx="1726">
                  <c:v>0</c:v>
                </c:pt>
                <c:pt idx="1727">
                  <c:v>0</c:v>
                </c:pt>
                <c:pt idx="1728">
                  <c:v>0</c:v>
                </c:pt>
                <c:pt idx="1729">
                  <c:v>0</c:v>
                </c:pt>
                <c:pt idx="1730">
                  <c:v>0</c:v>
                </c:pt>
                <c:pt idx="1731">
                  <c:v>0</c:v>
                </c:pt>
                <c:pt idx="1732">
                  <c:v>0</c:v>
                </c:pt>
                <c:pt idx="1733">
                  <c:v>0</c:v>
                </c:pt>
                <c:pt idx="1734">
                  <c:v>0</c:v>
                </c:pt>
                <c:pt idx="1735">
                  <c:v>0</c:v>
                </c:pt>
                <c:pt idx="1736">
                  <c:v>0</c:v>
                </c:pt>
                <c:pt idx="1737">
                  <c:v>0</c:v>
                </c:pt>
                <c:pt idx="1738">
                  <c:v>0</c:v>
                </c:pt>
                <c:pt idx="1739">
                  <c:v>0</c:v>
                </c:pt>
                <c:pt idx="1740">
                  <c:v>0</c:v>
                </c:pt>
                <c:pt idx="1741">
                  <c:v>0</c:v>
                </c:pt>
                <c:pt idx="1742">
                  <c:v>0</c:v>
                </c:pt>
                <c:pt idx="1743">
                  <c:v>0</c:v>
                </c:pt>
                <c:pt idx="1744">
                  <c:v>0</c:v>
                </c:pt>
                <c:pt idx="1745">
                  <c:v>0</c:v>
                </c:pt>
                <c:pt idx="1746">
                  <c:v>0</c:v>
                </c:pt>
                <c:pt idx="1747">
                  <c:v>0</c:v>
                </c:pt>
                <c:pt idx="1748">
                  <c:v>0</c:v>
                </c:pt>
                <c:pt idx="1749">
                  <c:v>0</c:v>
                </c:pt>
                <c:pt idx="1750">
                  <c:v>0</c:v>
                </c:pt>
                <c:pt idx="1751">
                  <c:v>0</c:v>
                </c:pt>
                <c:pt idx="1752">
                  <c:v>0</c:v>
                </c:pt>
                <c:pt idx="1753">
                  <c:v>0</c:v>
                </c:pt>
                <c:pt idx="1754">
                  <c:v>0</c:v>
                </c:pt>
                <c:pt idx="1755">
                  <c:v>0</c:v>
                </c:pt>
                <c:pt idx="1756">
                  <c:v>0</c:v>
                </c:pt>
                <c:pt idx="1757">
                  <c:v>0</c:v>
                </c:pt>
                <c:pt idx="1758">
                  <c:v>0</c:v>
                </c:pt>
                <c:pt idx="1759">
                  <c:v>0</c:v>
                </c:pt>
                <c:pt idx="1760">
                  <c:v>0</c:v>
                </c:pt>
                <c:pt idx="1761">
                  <c:v>0</c:v>
                </c:pt>
                <c:pt idx="1762">
                  <c:v>0</c:v>
                </c:pt>
                <c:pt idx="1763">
                  <c:v>0</c:v>
                </c:pt>
                <c:pt idx="1764">
                  <c:v>0</c:v>
                </c:pt>
                <c:pt idx="1765">
                  <c:v>0</c:v>
                </c:pt>
                <c:pt idx="1766">
                  <c:v>0</c:v>
                </c:pt>
                <c:pt idx="1767">
                  <c:v>0</c:v>
                </c:pt>
                <c:pt idx="1768">
                  <c:v>0</c:v>
                </c:pt>
                <c:pt idx="1769">
                  <c:v>0</c:v>
                </c:pt>
                <c:pt idx="1770">
                  <c:v>0</c:v>
                </c:pt>
                <c:pt idx="1771">
                  <c:v>0</c:v>
                </c:pt>
                <c:pt idx="1772">
                  <c:v>0</c:v>
                </c:pt>
                <c:pt idx="1773">
                  <c:v>0</c:v>
                </c:pt>
                <c:pt idx="1774">
                  <c:v>0</c:v>
                </c:pt>
                <c:pt idx="1775">
                  <c:v>0</c:v>
                </c:pt>
                <c:pt idx="1776">
                  <c:v>0</c:v>
                </c:pt>
                <c:pt idx="1777">
                  <c:v>0</c:v>
                </c:pt>
                <c:pt idx="1778">
                  <c:v>0</c:v>
                </c:pt>
                <c:pt idx="1779">
                  <c:v>0</c:v>
                </c:pt>
                <c:pt idx="1780">
                  <c:v>0</c:v>
                </c:pt>
                <c:pt idx="1781">
                  <c:v>0</c:v>
                </c:pt>
                <c:pt idx="1782">
                  <c:v>0</c:v>
                </c:pt>
                <c:pt idx="1783">
                  <c:v>0</c:v>
                </c:pt>
                <c:pt idx="1784">
                  <c:v>0</c:v>
                </c:pt>
                <c:pt idx="1785">
                  <c:v>0</c:v>
                </c:pt>
                <c:pt idx="1786">
                  <c:v>0</c:v>
                </c:pt>
                <c:pt idx="1787">
                  <c:v>0</c:v>
                </c:pt>
                <c:pt idx="1788">
                  <c:v>0</c:v>
                </c:pt>
                <c:pt idx="1789">
                  <c:v>0</c:v>
                </c:pt>
                <c:pt idx="1790">
                  <c:v>0</c:v>
                </c:pt>
                <c:pt idx="1791">
                  <c:v>0</c:v>
                </c:pt>
                <c:pt idx="1792">
                  <c:v>0</c:v>
                </c:pt>
                <c:pt idx="1793">
                  <c:v>0</c:v>
                </c:pt>
                <c:pt idx="1794">
                  <c:v>0</c:v>
                </c:pt>
                <c:pt idx="1795">
                  <c:v>0</c:v>
                </c:pt>
                <c:pt idx="1796">
                  <c:v>0</c:v>
                </c:pt>
                <c:pt idx="1797">
                  <c:v>0</c:v>
                </c:pt>
                <c:pt idx="1798">
                  <c:v>0</c:v>
                </c:pt>
                <c:pt idx="1799">
                  <c:v>0</c:v>
                </c:pt>
                <c:pt idx="1800">
                  <c:v>0</c:v>
                </c:pt>
                <c:pt idx="1801">
                  <c:v>0</c:v>
                </c:pt>
                <c:pt idx="1802">
                  <c:v>0</c:v>
                </c:pt>
                <c:pt idx="1803">
                  <c:v>0</c:v>
                </c:pt>
                <c:pt idx="1804">
                  <c:v>0</c:v>
                </c:pt>
                <c:pt idx="1805">
                  <c:v>0</c:v>
                </c:pt>
                <c:pt idx="1806">
                  <c:v>0</c:v>
                </c:pt>
                <c:pt idx="1807">
                  <c:v>0</c:v>
                </c:pt>
                <c:pt idx="1808">
                  <c:v>0</c:v>
                </c:pt>
                <c:pt idx="1809">
                  <c:v>0</c:v>
                </c:pt>
                <c:pt idx="1810">
                  <c:v>0</c:v>
                </c:pt>
                <c:pt idx="1811">
                  <c:v>0</c:v>
                </c:pt>
                <c:pt idx="1812">
                  <c:v>0</c:v>
                </c:pt>
                <c:pt idx="1813">
                  <c:v>0</c:v>
                </c:pt>
                <c:pt idx="1814">
                  <c:v>0</c:v>
                </c:pt>
                <c:pt idx="1815">
                  <c:v>0</c:v>
                </c:pt>
                <c:pt idx="1816">
                  <c:v>0</c:v>
                </c:pt>
                <c:pt idx="1817">
                  <c:v>0</c:v>
                </c:pt>
                <c:pt idx="1818">
                  <c:v>0</c:v>
                </c:pt>
                <c:pt idx="1819">
                  <c:v>0</c:v>
                </c:pt>
                <c:pt idx="1820">
                  <c:v>0</c:v>
                </c:pt>
                <c:pt idx="1821">
                  <c:v>0</c:v>
                </c:pt>
                <c:pt idx="1822">
                  <c:v>0</c:v>
                </c:pt>
                <c:pt idx="1823">
                  <c:v>0</c:v>
                </c:pt>
                <c:pt idx="1824">
                  <c:v>0</c:v>
                </c:pt>
                <c:pt idx="1825">
                  <c:v>0</c:v>
                </c:pt>
                <c:pt idx="1826">
                  <c:v>0</c:v>
                </c:pt>
                <c:pt idx="1827">
                  <c:v>0</c:v>
                </c:pt>
                <c:pt idx="1828">
                  <c:v>0</c:v>
                </c:pt>
                <c:pt idx="1829">
                  <c:v>0</c:v>
                </c:pt>
                <c:pt idx="1830">
                  <c:v>0</c:v>
                </c:pt>
                <c:pt idx="1831">
                  <c:v>0</c:v>
                </c:pt>
                <c:pt idx="1832">
                  <c:v>0</c:v>
                </c:pt>
                <c:pt idx="1833">
                  <c:v>0</c:v>
                </c:pt>
                <c:pt idx="1834">
                  <c:v>0</c:v>
                </c:pt>
                <c:pt idx="1835">
                  <c:v>0</c:v>
                </c:pt>
                <c:pt idx="1836">
                  <c:v>0</c:v>
                </c:pt>
                <c:pt idx="1837">
                  <c:v>0</c:v>
                </c:pt>
                <c:pt idx="1838">
                  <c:v>0</c:v>
                </c:pt>
                <c:pt idx="1839">
                  <c:v>0</c:v>
                </c:pt>
                <c:pt idx="1840">
                  <c:v>0</c:v>
                </c:pt>
                <c:pt idx="1841">
                  <c:v>0</c:v>
                </c:pt>
                <c:pt idx="1842">
                  <c:v>0</c:v>
                </c:pt>
                <c:pt idx="1843">
                  <c:v>0</c:v>
                </c:pt>
                <c:pt idx="1844">
                  <c:v>0</c:v>
                </c:pt>
                <c:pt idx="1845">
                  <c:v>0</c:v>
                </c:pt>
                <c:pt idx="1846">
                  <c:v>0</c:v>
                </c:pt>
                <c:pt idx="1847">
                  <c:v>0</c:v>
                </c:pt>
                <c:pt idx="1848">
                  <c:v>0</c:v>
                </c:pt>
                <c:pt idx="1849">
                  <c:v>0</c:v>
                </c:pt>
                <c:pt idx="1850">
                  <c:v>0</c:v>
                </c:pt>
                <c:pt idx="1851">
                  <c:v>0</c:v>
                </c:pt>
                <c:pt idx="1852">
                  <c:v>0</c:v>
                </c:pt>
                <c:pt idx="1853">
                  <c:v>0</c:v>
                </c:pt>
                <c:pt idx="1854">
                  <c:v>0</c:v>
                </c:pt>
                <c:pt idx="1855">
                  <c:v>0</c:v>
                </c:pt>
                <c:pt idx="1856">
                  <c:v>0</c:v>
                </c:pt>
                <c:pt idx="1857">
                  <c:v>0</c:v>
                </c:pt>
                <c:pt idx="1858">
                  <c:v>0</c:v>
                </c:pt>
                <c:pt idx="1859">
                  <c:v>0</c:v>
                </c:pt>
                <c:pt idx="1860">
                  <c:v>0</c:v>
                </c:pt>
                <c:pt idx="1861">
                  <c:v>0</c:v>
                </c:pt>
                <c:pt idx="1862">
                  <c:v>0</c:v>
                </c:pt>
                <c:pt idx="1863">
                  <c:v>0</c:v>
                </c:pt>
                <c:pt idx="1864">
                  <c:v>0</c:v>
                </c:pt>
                <c:pt idx="1865">
                  <c:v>0</c:v>
                </c:pt>
                <c:pt idx="1866">
                  <c:v>0</c:v>
                </c:pt>
                <c:pt idx="1867">
                  <c:v>0</c:v>
                </c:pt>
                <c:pt idx="1868">
                  <c:v>0</c:v>
                </c:pt>
                <c:pt idx="1869">
                  <c:v>0</c:v>
                </c:pt>
                <c:pt idx="1870">
                  <c:v>0</c:v>
                </c:pt>
                <c:pt idx="1871">
                  <c:v>0</c:v>
                </c:pt>
                <c:pt idx="1872">
                  <c:v>0</c:v>
                </c:pt>
                <c:pt idx="1873">
                  <c:v>0</c:v>
                </c:pt>
                <c:pt idx="1874">
                  <c:v>0</c:v>
                </c:pt>
                <c:pt idx="1875">
                  <c:v>0</c:v>
                </c:pt>
                <c:pt idx="1876">
                  <c:v>0</c:v>
                </c:pt>
                <c:pt idx="1877">
                  <c:v>0</c:v>
                </c:pt>
                <c:pt idx="1878">
                  <c:v>0</c:v>
                </c:pt>
                <c:pt idx="1879">
                  <c:v>0</c:v>
                </c:pt>
                <c:pt idx="1880">
                  <c:v>0</c:v>
                </c:pt>
                <c:pt idx="1881">
                  <c:v>0</c:v>
                </c:pt>
                <c:pt idx="1882">
                  <c:v>0</c:v>
                </c:pt>
                <c:pt idx="1883">
                  <c:v>0</c:v>
                </c:pt>
                <c:pt idx="1884">
                  <c:v>0</c:v>
                </c:pt>
                <c:pt idx="1885">
                  <c:v>0</c:v>
                </c:pt>
                <c:pt idx="1886">
                  <c:v>0</c:v>
                </c:pt>
                <c:pt idx="1887">
                  <c:v>0</c:v>
                </c:pt>
                <c:pt idx="1888">
                  <c:v>0</c:v>
                </c:pt>
                <c:pt idx="1889">
                  <c:v>0</c:v>
                </c:pt>
                <c:pt idx="1890">
                  <c:v>0</c:v>
                </c:pt>
                <c:pt idx="1891">
                  <c:v>0</c:v>
                </c:pt>
                <c:pt idx="1892">
                  <c:v>0</c:v>
                </c:pt>
                <c:pt idx="1893">
                  <c:v>0</c:v>
                </c:pt>
                <c:pt idx="1894">
                  <c:v>0</c:v>
                </c:pt>
                <c:pt idx="1895">
                  <c:v>0</c:v>
                </c:pt>
                <c:pt idx="1896">
                  <c:v>0</c:v>
                </c:pt>
                <c:pt idx="1897">
                  <c:v>0</c:v>
                </c:pt>
                <c:pt idx="1898">
                  <c:v>0</c:v>
                </c:pt>
                <c:pt idx="1899">
                  <c:v>0</c:v>
                </c:pt>
                <c:pt idx="1900">
                  <c:v>0</c:v>
                </c:pt>
                <c:pt idx="1901">
                  <c:v>0</c:v>
                </c:pt>
                <c:pt idx="1902">
                  <c:v>0</c:v>
                </c:pt>
                <c:pt idx="1903">
                  <c:v>0</c:v>
                </c:pt>
                <c:pt idx="1904">
                  <c:v>0</c:v>
                </c:pt>
                <c:pt idx="1905">
                  <c:v>0</c:v>
                </c:pt>
                <c:pt idx="1906">
                  <c:v>0</c:v>
                </c:pt>
                <c:pt idx="1907">
                  <c:v>0</c:v>
                </c:pt>
                <c:pt idx="1908">
                  <c:v>0</c:v>
                </c:pt>
                <c:pt idx="1909">
                  <c:v>0</c:v>
                </c:pt>
                <c:pt idx="1910">
                  <c:v>0</c:v>
                </c:pt>
                <c:pt idx="1911">
                  <c:v>0</c:v>
                </c:pt>
                <c:pt idx="1912">
                  <c:v>0</c:v>
                </c:pt>
                <c:pt idx="1913">
                  <c:v>0</c:v>
                </c:pt>
                <c:pt idx="1914">
                  <c:v>0</c:v>
                </c:pt>
                <c:pt idx="1915">
                  <c:v>0</c:v>
                </c:pt>
                <c:pt idx="1916">
                  <c:v>0</c:v>
                </c:pt>
                <c:pt idx="1917">
                  <c:v>0</c:v>
                </c:pt>
                <c:pt idx="1918">
                  <c:v>0</c:v>
                </c:pt>
                <c:pt idx="1919">
                  <c:v>0</c:v>
                </c:pt>
                <c:pt idx="1920">
                  <c:v>0</c:v>
                </c:pt>
                <c:pt idx="1921">
                  <c:v>0</c:v>
                </c:pt>
                <c:pt idx="1922">
                  <c:v>0</c:v>
                </c:pt>
                <c:pt idx="1923">
                  <c:v>0</c:v>
                </c:pt>
                <c:pt idx="1924">
                  <c:v>0</c:v>
                </c:pt>
                <c:pt idx="1925">
                  <c:v>0</c:v>
                </c:pt>
                <c:pt idx="1926">
                  <c:v>0</c:v>
                </c:pt>
                <c:pt idx="1927">
                  <c:v>0</c:v>
                </c:pt>
                <c:pt idx="1928">
                  <c:v>0</c:v>
                </c:pt>
                <c:pt idx="1929">
                  <c:v>0</c:v>
                </c:pt>
                <c:pt idx="1930">
                  <c:v>0</c:v>
                </c:pt>
                <c:pt idx="1931">
                  <c:v>0</c:v>
                </c:pt>
                <c:pt idx="1932">
                  <c:v>0</c:v>
                </c:pt>
                <c:pt idx="1933">
                  <c:v>0</c:v>
                </c:pt>
                <c:pt idx="1934">
                  <c:v>0</c:v>
                </c:pt>
                <c:pt idx="1935">
                  <c:v>0</c:v>
                </c:pt>
                <c:pt idx="1936">
                  <c:v>0</c:v>
                </c:pt>
                <c:pt idx="1937">
                  <c:v>0</c:v>
                </c:pt>
                <c:pt idx="1938">
                  <c:v>0</c:v>
                </c:pt>
                <c:pt idx="1939">
                  <c:v>0</c:v>
                </c:pt>
                <c:pt idx="1940">
                  <c:v>0</c:v>
                </c:pt>
                <c:pt idx="1941">
                  <c:v>0</c:v>
                </c:pt>
                <c:pt idx="1942">
                  <c:v>0</c:v>
                </c:pt>
                <c:pt idx="1943">
                  <c:v>0</c:v>
                </c:pt>
                <c:pt idx="1944">
                  <c:v>0</c:v>
                </c:pt>
                <c:pt idx="1945">
                  <c:v>0</c:v>
                </c:pt>
                <c:pt idx="1946">
                  <c:v>0</c:v>
                </c:pt>
                <c:pt idx="1947">
                  <c:v>0</c:v>
                </c:pt>
                <c:pt idx="1948">
                  <c:v>0</c:v>
                </c:pt>
                <c:pt idx="1949">
                  <c:v>0</c:v>
                </c:pt>
                <c:pt idx="1950">
                  <c:v>0</c:v>
                </c:pt>
                <c:pt idx="1951">
                  <c:v>0</c:v>
                </c:pt>
                <c:pt idx="1952">
                  <c:v>0</c:v>
                </c:pt>
                <c:pt idx="1953">
                  <c:v>0</c:v>
                </c:pt>
                <c:pt idx="1954">
                  <c:v>0</c:v>
                </c:pt>
                <c:pt idx="1955">
                  <c:v>0</c:v>
                </c:pt>
                <c:pt idx="1956">
                  <c:v>0</c:v>
                </c:pt>
                <c:pt idx="1957">
                  <c:v>0</c:v>
                </c:pt>
                <c:pt idx="1958">
                  <c:v>0</c:v>
                </c:pt>
                <c:pt idx="1959">
                  <c:v>0</c:v>
                </c:pt>
                <c:pt idx="1960">
                  <c:v>0</c:v>
                </c:pt>
                <c:pt idx="1961">
                  <c:v>0</c:v>
                </c:pt>
                <c:pt idx="1962">
                  <c:v>0</c:v>
                </c:pt>
                <c:pt idx="1963">
                  <c:v>0</c:v>
                </c:pt>
                <c:pt idx="1964">
                  <c:v>0</c:v>
                </c:pt>
                <c:pt idx="1965">
                  <c:v>0</c:v>
                </c:pt>
                <c:pt idx="1966">
                  <c:v>0</c:v>
                </c:pt>
                <c:pt idx="1967">
                  <c:v>0</c:v>
                </c:pt>
                <c:pt idx="1968">
                  <c:v>0</c:v>
                </c:pt>
                <c:pt idx="1969">
                  <c:v>0</c:v>
                </c:pt>
                <c:pt idx="1970">
                  <c:v>0</c:v>
                </c:pt>
                <c:pt idx="1971">
                  <c:v>0</c:v>
                </c:pt>
                <c:pt idx="1972">
                  <c:v>0</c:v>
                </c:pt>
                <c:pt idx="1973">
                  <c:v>0</c:v>
                </c:pt>
                <c:pt idx="1974">
                  <c:v>0</c:v>
                </c:pt>
                <c:pt idx="1975">
                  <c:v>0</c:v>
                </c:pt>
                <c:pt idx="1976">
                  <c:v>0</c:v>
                </c:pt>
                <c:pt idx="1977">
                  <c:v>0</c:v>
                </c:pt>
                <c:pt idx="1978">
                  <c:v>0</c:v>
                </c:pt>
                <c:pt idx="1979">
                  <c:v>0</c:v>
                </c:pt>
                <c:pt idx="1980">
                  <c:v>0</c:v>
                </c:pt>
                <c:pt idx="1981">
                  <c:v>0</c:v>
                </c:pt>
                <c:pt idx="1982">
                  <c:v>0</c:v>
                </c:pt>
                <c:pt idx="1983">
                  <c:v>0</c:v>
                </c:pt>
                <c:pt idx="1984">
                  <c:v>0</c:v>
                </c:pt>
                <c:pt idx="1985">
                  <c:v>0</c:v>
                </c:pt>
                <c:pt idx="1986">
                  <c:v>0</c:v>
                </c:pt>
                <c:pt idx="1987">
                  <c:v>0</c:v>
                </c:pt>
                <c:pt idx="1988">
                  <c:v>0</c:v>
                </c:pt>
                <c:pt idx="1989">
                  <c:v>0</c:v>
                </c:pt>
                <c:pt idx="1990">
                  <c:v>0</c:v>
                </c:pt>
                <c:pt idx="1991">
                  <c:v>0</c:v>
                </c:pt>
                <c:pt idx="1992">
                  <c:v>0</c:v>
                </c:pt>
                <c:pt idx="1993">
                  <c:v>0</c:v>
                </c:pt>
                <c:pt idx="1994">
                  <c:v>0</c:v>
                </c:pt>
                <c:pt idx="1995">
                  <c:v>0</c:v>
                </c:pt>
                <c:pt idx="1996">
                  <c:v>0</c:v>
                </c:pt>
                <c:pt idx="1997">
                  <c:v>0</c:v>
                </c:pt>
                <c:pt idx="1998">
                  <c:v>0</c:v>
                </c:pt>
                <c:pt idx="1999">
                  <c:v>0</c:v>
                </c:pt>
                <c:pt idx="2000">
                  <c:v>0</c:v>
                </c:pt>
                <c:pt idx="2001">
                  <c:v>0</c:v>
                </c:pt>
                <c:pt idx="2002">
                  <c:v>0</c:v>
                </c:pt>
                <c:pt idx="2003">
                  <c:v>0</c:v>
                </c:pt>
                <c:pt idx="2004">
                  <c:v>0</c:v>
                </c:pt>
                <c:pt idx="2005">
                  <c:v>0</c:v>
                </c:pt>
                <c:pt idx="2006">
                  <c:v>0</c:v>
                </c:pt>
                <c:pt idx="2007">
                  <c:v>0</c:v>
                </c:pt>
                <c:pt idx="2008">
                  <c:v>0</c:v>
                </c:pt>
                <c:pt idx="2009">
                  <c:v>0</c:v>
                </c:pt>
                <c:pt idx="2010">
                  <c:v>0</c:v>
                </c:pt>
                <c:pt idx="2011">
                  <c:v>0</c:v>
                </c:pt>
                <c:pt idx="2012">
                  <c:v>0</c:v>
                </c:pt>
                <c:pt idx="2013">
                  <c:v>0</c:v>
                </c:pt>
                <c:pt idx="2014">
                  <c:v>0</c:v>
                </c:pt>
                <c:pt idx="2015">
                  <c:v>0</c:v>
                </c:pt>
                <c:pt idx="2016">
                  <c:v>0</c:v>
                </c:pt>
                <c:pt idx="2017">
                  <c:v>0</c:v>
                </c:pt>
                <c:pt idx="2018">
                  <c:v>0</c:v>
                </c:pt>
                <c:pt idx="2019">
                  <c:v>0</c:v>
                </c:pt>
                <c:pt idx="2020">
                  <c:v>0</c:v>
                </c:pt>
                <c:pt idx="2021">
                  <c:v>0</c:v>
                </c:pt>
                <c:pt idx="2022">
                  <c:v>0</c:v>
                </c:pt>
                <c:pt idx="2023">
                  <c:v>0</c:v>
                </c:pt>
                <c:pt idx="2024">
                  <c:v>0</c:v>
                </c:pt>
                <c:pt idx="2025">
                  <c:v>0</c:v>
                </c:pt>
                <c:pt idx="2026">
                  <c:v>0</c:v>
                </c:pt>
                <c:pt idx="2027">
                  <c:v>0</c:v>
                </c:pt>
                <c:pt idx="2028">
                  <c:v>0</c:v>
                </c:pt>
                <c:pt idx="2029">
                  <c:v>0</c:v>
                </c:pt>
                <c:pt idx="2030">
                  <c:v>0</c:v>
                </c:pt>
                <c:pt idx="2031">
                  <c:v>0</c:v>
                </c:pt>
                <c:pt idx="2032">
                  <c:v>0</c:v>
                </c:pt>
                <c:pt idx="2033">
                  <c:v>0</c:v>
                </c:pt>
                <c:pt idx="2034">
                  <c:v>0</c:v>
                </c:pt>
                <c:pt idx="2035">
                  <c:v>0</c:v>
                </c:pt>
                <c:pt idx="2036">
                  <c:v>0</c:v>
                </c:pt>
                <c:pt idx="2037">
                  <c:v>0</c:v>
                </c:pt>
                <c:pt idx="2038">
                  <c:v>0</c:v>
                </c:pt>
                <c:pt idx="2039">
                  <c:v>0</c:v>
                </c:pt>
                <c:pt idx="2040">
                  <c:v>0</c:v>
                </c:pt>
                <c:pt idx="2041">
                  <c:v>0</c:v>
                </c:pt>
                <c:pt idx="2042">
                  <c:v>0</c:v>
                </c:pt>
                <c:pt idx="2043">
                  <c:v>0</c:v>
                </c:pt>
                <c:pt idx="2044">
                  <c:v>0</c:v>
                </c:pt>
                <c:pt idx="2045">
                  <c:v>0</c:v>
                </c:pt>
                <c:pt idx="2046">
                  <c:v>0</c:v>
                </c:pt>
                <c:pt idx="2047">
                  <c:v>0</c:v>
                </c:pt>
                <c:pt idx="2048">
                  <c:v>0</c:v>
                </c:pt>
                <c:pt idx="2049">
                  <c:v>0</c:v>
                </c:pt>
                <c:pt idx="2050">
                  <c:v>0</c:v>
                </c:pt>
                <c:pt idx="2051">
                  <c:v>0</c:v>
                </c:pt>
                <c:pt idx="2052">
                  <c:v>0</c:v>
                </c:pt>
                <c:pt idx="2053">
                  <c:v>0</c:v>
                </c:pt>
                <c:pt idx="2054">
                  <c:v>0</c:v>
                </c:pt>
                <c:pt idx="2055">
                  <c:v>0</c:v>
                </c:pt>
                <c:pt idx="2056">
                  <c:v>0</c:v>
                </c:pt>
                <c:pt idx="2057">
                  <c:v>0</c:v>
                </c:pt>
                <c:pt idx="2058">
                  <c:v>0</c:v>
                </c:pt>
                <c:pt idx="2059">
                  <c:v>0</c:v>
                </c:pt>
                <c:pt idx="2060">
                  <c:v>0</c:v>
                </c:pt>
                <c:pt idx="2061">
                  <c:v>0</c:v>
                </c:pt>
                <c:pt idx="2062">
                  <c:v>0</c:v>
                </c:pt>
                <c:pt idx="2063">
                  <c:v>0</c:v>
                </c:pt>
                <c:pt idx="2064">
                  <c:v>0</c:v>
                </c:pt>
                <c:pt idx="2065">
                  <c:v>0</c:v>
                </c:pt>
                <c:pt idx="2066">
                  <c:v>0</c:v>
                </c:pt>
                <c:pt idx="2067">
                  <c:v>0</c:v>
                </c:pt>
                <c:pt idx="2068">
                  <c:v>0</c:v>
                </c:pt>
                <c:pt idx="2069">
                  <c:v>0</c:v>
                </c:pt>
                <c:pt idx="2070">
                  <c:v>0</c:v>
                </c:pt>
                <c:pt idx="2071">
                  <c:v>0</c:v>
                </c:pt>
                <c:pt idx="2072">
                  <c:v>0</c:v>
                </c:pt>
                <c:pt idx="2073">
                  <c:v>0</c:v>
                </c:pt>
                <c:pt idx="2074">
                  <c:v>0</c:v>
                </c:pt>
                <c:pt idx="2075">
                  <c:v>0</c:v>
                </c:pt>
                <c:pt idx="2076">
                  <c:v>0</c:v>
                </c:pt>
                <c:pt idx="2077">
                  <c:v>0</c:v>
                </c:pt>
                <c:pt idx="2078">
                  <c:v>0</c:v>
                </c:pt>
                <c:pt idx="2079">
                  <c:v>0</c:v>
                </c:pt>
                <c:pt idx="2080">
                  <c:v>0</c:v>
                </c:pt>
                <c:pt idx="2081">
                  <c:v>0</c:v>
                </c:pt>
                <c:pt idx="2082">
                  <c:v>0</c:v>
                </c:pt>
                <c:pt idx="2083">
                  <c:v>0</c:v>
                </c:pt>
                <c:pt idx="2084">
                  <c:v>0</c:v>
                </c:pt>
                <c:pt idx="2085">
                  <c:v>0</c:v>
                </c:pt>
                <c:pt idx="2086">
                  <c:v>0</c:v>
                </c:pt>
                <c:pt idx="2087">
                  <c:v>0</c:v>
                </c:pt>
                <c:pt idx="2088">
                  <c:v>0</c:v>
                </c:pt>
                <c:pt idx="2089">
                  <c:v>0</c:v>
                </c:pt>
                <c:pt idx="2090">
                  <c:v>0</c:v>
                </c:pt>
                <c:pt idx="2091">
                  <c:v>0</c:v>
                </c:pt>
                <c:pt idx="2092">
                  <c:v>0</c:v>
                </c:pt>
                <c:pt idx="2093">
                  <c:v>0</c:v>
                </c:pt>
                <c:pt idx="2094">
                  <c:v>0</c:v>
                </c:pt>
                <c:pt idx="2095">
                  <c:v>0</c:v>
                </c:pt>
                <c:pt idx="2096">
                  <c:v>0</c:v>
                </c:pt>
                <c:pt idx="2097">
                  <c:v>0</c:v>
                </c:pt>
                <c:pt idx="2098">
                  <c:v>0</c:v>
                </c:pt>
                <c:pt idx="2099">
                  <c:v>0</c:v>
                </c:pt>
                <c:pt idx="2100">
                  <c:v>0</c:v>
                </c:pt>
                <c:pt idx="2101">
                  <c:v>0</c:v>
                </c:pt>
                <c:pt idx="2102">
                  <c:v>0</c:v>
                </c:pt>
                <c:pt idx="2103">
                  <c:v>0</c:v>
                </c:pt>
                <c:pt idx="2104">
                  <c:v>0</c:v>
                </c:pt>
                <c:pt idx="2105">
                  <c:v>0</c:v>
                </c:pt>
                <c:pt idx="2106">
                  <c:v>0</c:v>
                </c:pt>
                <c:pt idx="2107">
                  <c:v>0</c:v>
                </c:pt>
                <c:pt idx="2108">
                  <c:v>0</c:v>
                </c:pt>
                <c:pt idx="2109">
                  <c:v>0</c:v>
                </c:pt>
                <c:pt idx="2110">
                  <c:v>0</c:v>
                </c:pt>
                <c:pt idx="2111">
                  <c:v>0</c:v>
                </c:pt>
                <c:pt idx="2112">
                  <c:v>0</c:v>
                </c:pt>
                <c:pt idx="2113">
                  <c:v>0</c:v>
                </c:pt>
                <c:pt idx="2114">
                  <c:v>0</c:v>
                </c:pt>
                <c:pt idx="2115">
                  <c:v>0</c:v>
                </c:pt>
                <c:pt idx="2116">
                  <c:v>0</c:v>
                </c:pt>
                <c:pt idx="2117">
                  <c:v>0</c:v>
                </c:pt>
                <c:pt idx="2118">
                  <c:v>0</c:v>
                </c:pt>
                <c:pt idx="2119">
                  <c:v>0</c:v>
                </c:pt>
                <c:pt idx="2120">
                  <c:v>0</c:v>
                </c:pt>
                <c:pt idx="2121">
                  <c:v>0</c:v>
                </c:pt>
                <c:pt idx="2122">
                  <c:v>0</c:v>
                </c:pt>
                <c:pt idx="2123">
                  <c:v>0</c:v>
                </c:pt>
                <c:pt idx="2124">
                  <c:v>0</c:v>
                </c:pt>
                <c:pt idx="2125">
                  <c:v>0</c:v>
                </c:pt>
                <c:pt idx="2126">
                  <c:v>0</c:v>
                </c:pt>
                <c:pt idx="2127">
                  <c:v>0</c:v>
                </c:pt>
                <c:pt idx="2128">
                  <c:v>0</c:v>
                </c:pt>
                <c:pt idx="2129">
                  <c:v>0</c:v>
                </c:pt>
                <c:pt idx="2130">
                  <c:v>0</c:v>
                </c:pt>
                <c:pt idx="2131">
                  <c:v>0</c:v>
                </c:pt>
                <c:pt idx="2132">
                  <c:v>0</c:v>
                </c:pt>
                <c:pt idx="2133">
                  <c:v>0</c:v>
                </c:pt>
                <c:pt idx="2134">
                  <c:v>0</c:v>
                </c:pt>
                <c:pt idx="2135">
                  <c:v>0</c:v>
                </c:pt>
                <c:pt idx="2136">
                  <c:v>0</c:v>
                </c:pt>
                <c:pt idx="2137">
                  <c:v>0</c:v>
                </c:pt>
                <c:pt idx="2138">
                  <c:v>0</c:v>
                </c:pt>
                <c:pt idx="2139">
                  <c:v>0</c:v>
                </c:pt>
                <c:pt idx="2140">
                  <c:v>0</c:v>
                </c:pt>
                <c:pt idx="2141">
                  <c:v>0</c:v>
                </c:pt>
                <c:pt idx="2142">
                  <c:v>0</c:v>
                </c:pt>
                <c:pt idx="2143">
                  <c:v>0</c:v>
                </c:pt>
                <c:pt idx="2144">
                  <c:v>0</c:v>
                </c:pt>
                <c:pt idx="2145">
                  <c:v>0</c:v>
                </c:pt>
                <c:pt idx="2146">
                  <c:v>0</c:v>
                </c:pt>
                <c:pt idx="2147">
                  <c:v>0</c:v>
                </c:pt>
                <c:pt idx="2148">
                  <c:v>0</c:v>
                </c:pt>
                <c:pt idx="2149">
                  <c:v>0</c:v>
                </c:pt>
                <c:pt idx="2150">
                  <c:v>0</c:v>
                </c:pt>
                <c:pt idx="2151">
                  <c:v>0</c:v>
                </c:pt>
                <c:pt idx="2152">
                  <c:v>0</c:v>
                </c:pt>
                <c:pt idx="2153">
                  <c:v>0</c:v>
                </c:pt>
                <c:pt idx="2154">
                  <c:v>0</c:v>
                </c:pt>
                <c:pt idx="2155">
                  <c:v>0</c:v>
                </c:pt>
                <c:pt idx="2156">
                  <c:v>0</c:v>
                </c:pt>
                <c:pt idx="2157">
                  <c:v>0</c:v>
                </c:pt>
                <c:pt idx="2158">
                  <c:v>0</c:v>
                </c:pt>
                <c:pt idx="2159">
                  <c:v>0</c:v>
                </c:pt>
                <c:pt idx="2160">
                  <c:v>0</c:v>
                </c:pt>
                <c:pt idx="2161">
                  <c:v>0</c:v>
                </c:pt>
                <c:pt idx="2162">
                  <c:v>0</c:v>
                </c:pt>
                <c:pt idx="2163">
                  <c:v>0</c:v>
                </c:pt>
                <c:pt idx="2164">
                  <c:v>0</c:v>
                </c:pt>
                <c:pt idx="2165">
                  <c:v>0</c:v>
                </c:pt>
                <c:pt idx="2166">
                  <c:v>0</c:v>
                </c:pt>
                <c:pt idx="2167">
                  <c:v>0</c:v>
                </c:pt>
                <c:pt idx="2168">
                  <c:v>0</c:v>
                </c:pt>
                <c:pt idx="2169">
                  <c:v>0</c:v>
                </c:pt>
                <c:pt idx="2170">
                  <c:v>0</c:v>
                </c:pt>
                <c:pt idx="2171">
                  <c:v>0</c:v>
                </c:pt>
                <c:pt idx="2172">
                  <c:v>0</c:v>
                </c:pt>
                <c:pt idx="2173">
                  <c:v>0</c:v>
                </c:pt>
                <c:pt idx="2174">
                  <c:v>0</c:v>
                </c:pt>
                <c:pt idx="2175">
                  <c:v>0</c:v>
                </c:pt>
                <c:pt idx="2176">
                  <c:v>0</c:v>
                </c:pt>
                <c:pt idx="2177">
                  <c:v>0</c:v>
                </c:pt>
                <c:pt idx="2178">
                  <c:v>0</c:v>
                </c:pt>
                <c:pt idx="2179">
                  <c:v>0</c:v>
                </c:pt>
                <c:pt idx="2180">
                  <c:v>0</c:v>
                </c:pt>
                <c:pt idx="2181">
                  <c:v>0</c:v>
                </c:pt>
                <c:pt idx="2182">
                  <c:v>0</c:v>
                </c:pt>
                <c:pt idx="2183">
                  <c:v>0</c:v>
                </c:pt>
                <c:pt idx="2184">
                  <c:v>0</c:v>
                </c:pt>
                <c:pt idx="2185">
                  <c:v>0</c:v>
                </c:pt>
                <c:pt idx="2186">
                  <c:v>0</c:v>
                </c:pt>
                <c:pt idx="2187">
                  <c:v>0</c:v>
                </c:pt>
                <c:pt idx="2188">
                  <c:v>0</c:v>
                </c:pt>
                <c:pt idx="2189">
                  <c:v>0</c:v>
                </c:pt>
                <c:pt idx="2190">
                  <c:v>0</c:v>
                </c:pt>
                <c:pt idx="2191">
                  <c:v>0</c:v>
                </c:pt>
                <c:pt idx="2192">
                  <c:v>0</c:v>
                </c:pt>
                <c:pt idx="2193">
                  <c:v>0</c:v>
                </c:pt>
                <c:pt idx="2194">
                  <c:v>0</c:v>
                </c:pt>
                <c:pt idx="2195">
                  <c:v>0</c:v>
                </c:pt>
                <c:pt idx="2196">
                  <c:v>0</c:v>
                </c:pt>
                <c:pt idx="2197">
                  <c:v>0</c:v>
                </c:pt>
                <c:pt idx="2198">
                  <c:v>0</c:v>
                </c:pt>
                <c:pt idx="2199">
                  <c:v>0</c:v>
                </c:pt>
                <c:pt idx="2200">
                  <c:v>0</c:v>
                </c:pt>
                <c:pt idx="2201">
                  <c:v>0</c:v>
                </c:pt>
                <c:pt idx="2202">
                  <c:v>0</c:v>
                </c:pt>
                <c:pt idx="2203">
                  <c:v>0</c:v>
                </c:pt>
                <c:pt idx="2204">
                  <c:v>0</c:v>
                </c:pt>
                <c:pt idx="2205">
                  <c:v>0</c:v>
                </c:pt>
                <c:pt idx="2206">
                  <c:v>0</c:v>
                </c:pt>
                <c:pt idx="2207">
                  <c:v>0</c:v>
                </c:pt>
                <c:pt idx="2208">
                  <c:v>0</c:v>
                </c:pt>
                <c:pt idx="2209">
                  <c:v>0</c:v>
                </c:pt>
                <c:pt idx="2210">
                  <c:v>0</c:v>
                </c:pt>
                <c:pt idx="2211">
                  <c:v>0</c:v>
                </c:pt>
                <c:pt idx="2212">
                  <c:v>0</c:v>
                </c:pt>
                <c:pt idx="2213">
                  <c:v>0</c:v>
                </c:pt>
                <c:pt idx="2214">
                  <c:v>0</c:v>
                </c:pt>
                <c:pt idx="2215">
                  <c:v>0</c:v>
                </c:pt>
                <c:pt idx="2216">
                  <c:v>0</c:v>
                </c:pt>
                <c:pt idx="2217">
                  <c:v>0</c:v>
                </c:pt>
                <c:pt idx="2218">
                  <c:v>0</c:v>
                </c:pt>
                <c:pt idx="2219">
                  <c:v>0</c:v>
                </c:pt>
                <c:pt idx="2220">
                  <c:v>0</c:v>
                </c:pt>
                <c:pt idx="2221">
                  <c:v>0</c:v>
                </c:pt>
                <c:pt idx="2222">
                  <c:v>0</c:v>
                </c:pt>
                <c:pt idx="2223">
                  <c:v>0</c:v>
                </c:pt>
                <c:pt idx="2224">
                  <c:v>0</c:v>
                </c:pt>
                <c:pt idx="2225">
                  <c:v>0</c:v>
                </c:pt>
                <c:pt idx="2226">
                  <c:v>0</c:v>
                </c:pt>
                <c:pt idx="2227">
                  <c:v>0</c:v>
                </c:pt>
                <c:pt idx="2228">
                  <c:v>0</c:v>
                </c:pt>
                <c:pt idx="2229">
                  <c:v>0</c:v>
                </c:pt>
                <c:pt idx="2230">
                  <c:v>0</c:v>
                </c:pt>
                <c:pt idx="2231">
                  <c:v>0</c:v>
                </c:pt>
                <c:pt idx="2232">
                  <c:v>0</c:v>
                </c:pt>
                <c:pt idx="2233">
                  <c:v>0</c:v>
                </c:pt>
                <c:pt idx="2234">
                  <c:v>0</c:v>
                </c:pt>
                <c:pt idx="2235">
                  <c:v>0</c:v>
                </c:pt>
                <c:pt idx="2236">
                  <c:v>0</c:v>
                </c:pt>
                <c:pt idx="2237">
                  <c:v>0</c:v>
                </c:pt>
                <c:pt idx="2238">
                  <c:v>0</c:v>
                </c:pt>
                <c:pt idx="2239">
                  <c:v>0</c:v>
                </c:pt>
                <c:pt idx="2240">
                  <c:v>0</c:v>
                </c:pt>
                <c:pt idx="2241">
                  <c:v>0</c:v>
                </c:pt>
                <c:pt idx="2242">
                  <c:v>0</c:v>
                </c:pt>
                <c:pt idx="2243">
                  <c:v>0</c:v>
                </c:pt>
                <c:pt idx="2244">
                  <c:v>0</c:v>
                </c:pt>
                <c:pt idx="2245">
                  <c:v>0</c:v>
                </c:pt>
                <c:pt idx="2246">
                  <c:v>0</c:v>
                </c:pt>
                <c:pt idx="2247">
                  <c:v>0</c:v>
                </c:pt>
                <c:pt idx="2248">
                  <c:v>0</c:v>
                </c:pt>
                <c:pt idx="2249">
                  <c:v>0</c:v>
                </c:pt>
                <c:pt idx="2250">
                  <c:v>0</c:v>
                </c:pt>
                <c:pt idx="2251">
                  <c:v>0</c:v>
                </c:pt>
                <c:pt idx="2252">
                  <c:v>0</c:v>
                </c:pt>
                <c:pt idx="2253">
                  <c:v>0</c:v>
                </c:pt>
                <c:pt idx="2254">
                  <c:v>0</c:v>
                </c:pt>
                <c:pt idx="2255">
                  <c:v>0</c:v>
                </c:pt>
                <c:pt idx="2256">
                  <c:v>0</c:v>
                </c:pt>
                <c:pt idx="2257">
                  <c:v>0</c:v>
                </c:pt>
                <c:pt idx="2258">
                  <c:v>0</c:v>
                </c:pt>
                <c:pt idx="2259">
                  <c:v>0</c:v>
                </c:pt>
                <c:pt idx="2260">
                  <c:v>0</c:v>
                </c:pt>
                <c:pt idx="2261">
                  <c:v>0</c:v>
                </c:pt>
                <c:pt idx="2262">
                  <c:v>0</c:v>
                </c:pt>
                <c:pt idx="2263">
                  <c:v>0</c:v>
                </c:pt>
                <c:pt idx="2264">
                  <c:v>0</c:v>
                </c:pt>
                <c:pt idx="2265">
                  <c:v>0</c:v>
                </c:pt>
                <c:pt idx="2266">
                  <c:v>0</c:v>
                </c:pt>
                <c:pt idx="2267">
                  <c:v>0</c:v>
                </c:pt>
                <c:pt idx="2268">
                  <c:v>0</c:v>
                </c:pt>
                <c:pt idx="2269">
                  <c:v>0</c:v>
                </c:pt>
                <c:pt idx="2270">
                  <c:v>0</c:v>
                </c:pt>
                <c:pt idx="2271">
                  <c:v>0</c:v>
                </c:pt>
                <c:pt idx="2272">
                  <c:v>0</c:v>
                </c:pt>
                <c:pt idx="2273">
                  <c:v>0</c:v>
                </c:pt>
                <c:pt idx="2274">
                  <c:v>0</c:v>
                </c:pt>
                <c:pt idx="2275">
                  <c:v>0</c:v>
                </c:pt>
                <c:pt idx="2276">
                  <c:v>0</c:v>
                </c:pt>
                <c:pt idx="2277">
                  <c:v>0</c:v>
                </c:pt>
                <c:pt idx="2278">
                  <c:v>0</c:v>
                </c:pt>
                <c:pt idx="2279">
                  <c:v>0</c:v>
                </c:pt>
                <c:pt idx="2280">
                  <c:v>0</c:v>
                </c:pt>
                <c:pt idx="2281">
                  <c:v>0</c:v>
                </c:pt>
                <c:pt idx="2282">
                  <c:v>0</c:v>
                </c:pt>
                <c:pt idx="2283">
                  <c:v>0</c:v>
                </c:pt>
                <c:pt idx="2284">
                  <c:v>0</c:v>
                </c:pt>
                <c:pt idx="2285">
                  <c:v>0</c:v>
                </c:pt>
                <c:pt idx="2286">
                  <c:v>0</c:v>
                </c:pt>
                <c:pt idx="2287">
                  <c:v>0</c:v>
                </c:pt>
                <c:pt idx="2288">
                  <c:v>0</c:v>
                </c:pt>
                <c:pt idx="2289">
                  <c:v>0</c:v>
                </c:pt>
                <c:pt idx="2290">
                  <c:v>0</c:v>
                </c:pt>
                <c:pt idx="2291">
                  <c:v>0</c:v>
                </c:pt>
                <c:pt idx="2292">
                  <c:v>0</c:v>
                </c:pt>
                <c:pt idx="2293">
                  <c:v>0</c:v>
                </c:pt>
                <c:pt idx="2294">
                  <c:v>0</c:v>
                </c:pt>
                <c:pt idx="2295">
                  <c:v>0</c:v>
                </c:pt>
                <c:pt idx="2296">
                  <c:v>0</c:v>
                </c:pt>
                <c:pt idx="2297">
                  <c:v>0</c:v>
                </c:pt>
                <c:pt idx="2298">
                  <c:v>0</c:v>
                </c:pt>
                <c:pt idx="2299">
                  <c:v>0</c:v>
                </c:pt>
                <c:pt idx="2300">
                  <c:v>0</c:v>
                </c:pt>
                <c:pt idx="2301">
                  <c:v>0</c:v>
                </c:pt>
                <c:pt idx="2302">
                  <c:v>0</c:v>
                </c:pt>
                <c:pt idx="2303">
                  <c:v>0</c:v>
                </c:pt>
                <c:pt idx="2304">
                  <c:v>0</c:v>
                </c:pt>
                <c:pt idx="2305">
                  <c:v>0</c:v>
                </c:pt>
                <c:pt idx="2306">
                  <c:v>0</c:v>
                </c:pt>
                <c:pt idx="2307">
                  <c:v>0</c:v>
                </c:pt>
                <c:pt idx="2308">
                  <c:v>0</c:v>
                </c:pt>
                <c:pt idx="2309">
                  <c:v>0</c:v>
                </c:pt>
                <c:pt idx="2310">
                  <c:v>0</c:v>
                </c:pt>
                <c:pt idx="2311">
                  <c:v>0</c:v>
                </c:pt>
                <c:pt idx="2312">
                  <c:v>0</c:v>
                </c:pt>
                <c:pt idx="2313">
                  <c:v>0</c:v>
                </c:pt>
                <c:pt idx="2314">
                  <c:v>0</c:v>
                </c:pt>
                <c:pt idx="2315">
                  <c:v>0</c:v>
                </c:pt>
                <c:pt idx="2316">
                  <c:v>0</c:v>
                </c:pt>
                <c:pt idx="2317">
                  <c:v>0</c:v>
                </c:pt>
                <c:pt idx="2318">
                  <c:v>0</c:v>
                </c:pt>
                <c:pt idx="2319">
                  <c:v>0</c:v>
                </c:pt>
                <c:pt idx="2320">
                  <c:v>0</c:v>
                </c:pt>
                <c:pt idx="2321">
                  <c:v>0</c:v>
                </c:pt>
                <c:pt idx="2322">
                  <c:v>0</c:v>
                </c:pt>
                <c:pt idx="2323">
                  <c:v>0</c:v>
                </c:pt>
                <c:pt idx="2324">
                  <c:v>0</c:v>
                </c:pt>
                <c:pt idx="2325">
                  <c:v>0</c:v>
                </c:pt>
                <c:pt idx="2326">
                  <c:v>0</c:v>
                </c:pt>
                <c:pt idx="2327">
                  <c:v>0</c:v>
                </c:pt>
                <c:pt idx="2328">
                  <c:v>0</c:v>
                </c:pt>
                <c:pt idx="2329">
                  <c:v>0</c:v>
                </c:pt>
                <c:pt idx="2330">
                  <c:v>0</c:v>
                </c:pt>
                <c:pt idx="2331">
                  <c:v>0</c:v>
                </c:pt>
                <c:pt idx="2332">
                  <c:v>0</c:v>
                </c:pt>
                <c:pt idx="2333">
                  <c:v>0</c:v>
                </c:pt>
                <c:pt idx="2334">
                  <c:v>0</c:v>
                </c:pt>
                <c:pt idx="2335">
                  <c:v>0</c:v>
                </c:pt>
                <c:pt idx="2336">
                  <c:v>0</c:v>
                </c:pt>
                <c:pt idx="2337">
                  <c:v>0</c:v>
                </c:pt>
                <c:pt idx="2338">
                  <c:v>0</c:v>
                </c:pt>
                <c:pt idx="2339">
                  <c:v>0</c:v>
                </c:pt>
                <c:pt idx="2340">
                  <c:v>0</c:v>
                </c:pt>
                <c:pt idx="2341">
                  <c:v>0</c:v>
                </c:pt>
                <c:pt idx="2342">
                  <c:v>0</c:v>
                </c:pt>
                <c:pt idx="2343">
                  <c:v>0</c:v>
                </c:pt>
                <c:pt idx="2344">
                  <c:v>0</c:v>
                </c:pt>
                <c:pt idx="2345">
                  <c:v>0</c:v>
                </c:pt>
                <c:pt idx="2346">
                  <c:v>0</c:v>
                </c:pt>
                <c:pt idx="2347">
                  <c:v>0</c:v>
                </c:pt>
                <c:pt idx="2348">
                  <c:v>0</c:v>
                </c:pt>
                <c:pt idx="2349">
                  <c:v>0</c:v>
                </c:pt>
                <c:pt idx="2350">
                  <c:v>0</c:v>
                </c:pt>
                <c:pt idx="2351">
                  <c:v>0</c:v>
                </c:pt>
                <c:pt idx="2352">
                  <c:v>0</c:v>
                </c:pt>
                <c:pt idx="2353">
                  <c:v>0</c:v>
                </c:pt>
                <c:pt idx="2354">
                  <c:v>0</c:v>
                </c:pt>
                <c:pt idx="2355">
                  <c:v>0</c:v>
                </c:pt>
                <c:pt idx="2356">
                  <c:v>0</c:v>
                </c:pt>
                <c:pt idx="2357">
                  <c:v>0</c:v>
                </c:pt>
                <c:pt idx="2358">
                  <c:v>0</c:v>
                </c:pt>
                <c:pt idx="2359">
                  <c:v>0</c:v>
                </c:pt>
                <c:pt idx="2360">
                  <c:v>0</c:v>
                </c:pt>
                <c:pt idx="2361">
                  <c:v>0</c:v>
                </c:pt>
                <c:pt idx="2362">
                  <c:v>0</c:v>
                </c:pt>
                <c:pt idx="2363">
                  <c:v>0</c:v>
                </c:pt>
                <c:pt idx="2364">
                  <c:v>0</c:v>
                </c:pt>
                <c:pt idx="2365">
                  <c:v>0</c:v>
                </c:pt>
                <c:pt idx="2366">
                  <c:v>0</c:v>
                </c:pt>
                <c:pt idx="2367">
                  <c:v>0</c:v>
                </c:pt>
                <c:pt idx="2368">
                  <c:v>0</c:v>
                </c:pt>
                <c:pt idx="2369">
                  <c:v>0</c:v>
                </c:pt>
                <c:pt idx="2370">
                  <c:v>0</c:v>
                </c:pt>
                <c:pt idx="2371">
                  <c:v>0</c:v>
                </c:pt>
                <c:pt idx="2372">
                  <c:v>0</c:v>
                </c:pt>
                <c:pt idx="2373">
                  <c:v>0</c:v>
                </c:pt>
                <c:pt idx="2374">
                  <c:v>0</c:v>
                </c:pt>
                <c:pt idx="2375">
                  <c:v>0</c:v>
                </c:pt>
                <c:pt idx="2376">
                  <c:v>0</c:v>
                </c:pt>
                <c:pt idx="2377">
                  <c:v>0</c:v>
                </c:pt>
                <c:pt idx="2378">
                  <c:v>0</c:v>
                </c:pt>
                <c:pt idx="2379">
                  <c:v>0</c:v>
                </c:pt>
                <c:pt idx="2380">
                  <c:v>0</c:v>
                </c:pt>
                <c:pt idx="2381">
                  <c:v>0</c:v>
                </c:pt>
                <c:pt idx="2382">
                  <c:v>0</c:v>
                </c:pt>
                <c:pt idx="2383">
                  <c:v>0</c:v>
                </c:pt>
                <c:pt idx="2384">
                  <c:v>0</c:v>
                </c:pt>
                <c:pt idx="2385">
                  <c:v>0</c:v>
                </c:pt>
                <c:pt idx="2386">
                  <c:v>0</c:v>
                </c:pt>
                <c:pt idx="2387">
                  <c:v>0</c:v>
                </c:pt>
                <c:pt idx="2388">
                  <c:v>0</c:v>
                </c:pt>
                <c:pt idx="2389">
                  <c:v>0</c:v>
                </c:pt>
                <c:pt idx="2390">
                  <c:v>0</c:v>
                </c:pt>
                <c:pt idx="2391">
                  <c:v>0</c:v>
                </c:pt>
                <c:pt idx="2392">
                  <c:v>0</c:v>
                </c:pt>
                <c:pt idx="2393">
                  <c:v>0</c:v>
                </c:pt>
                <c:pt idx="2394">
                  <c:v>0</c:v>
                </c:pt>
                <c:pt idx="2395">
                  <c:v>0</c:v>
                </c:pt>
                <c:pt idx="2396">
                  <c:v>0</c:v>
                </c:pt>
                <c:pt idx="2397">
                  <c:v>0</c:v>
                </c:pt>
                <c:pt idx="2398">
                  <c:v>0</c:v>
                </c:pt>
                <c:pt idx="2399">
                  <c:v>0</c:v>
                </c:pt>
                <c:pt idx="2400">
                  <c:v>0</c:v>
                </c:pt>
                <c:pt idx="2401">
                  <c:v>0</c:v>
                </c:pt>
                <c:pt idx="2402">
                  <c:v>0</c:v>
                </c:pt>
                <c:pt idx="2403">
                  <c:v>0</c:v>
                </c:pt>
                <c:pt idx="2404">
                  <c:v>0</c:v>
                </c:pt>
                <c:pt idx="2405">
                  <c:v>0</c:v>
                </c:pt>
                <c:pt idx="2406">
                  <c:v>0</c:v>
                </c:pt>
                <c:pt idx="2407">
                  <c:v>0</c:v>
                </c:pt>
                <c:pt idx="2408">
                  <c:v>0</c:v>
                </c:pt>
                <c:pt idx="2409">
                  <c:v>0</c:v>
                </c:pt>
                <c:pt idx="2410">
                  <c:v>0</c:v>
                </c:pt>
                <c:pt idx="2411">
                  <c:v>0</c:v>
                </c:pt>
                <c:pt idx="2412">
                  <c:v>0</c:v>
                </c:pt>
                <c:pt idx="2413">
                  <c:v>0</c:v>
                </c:pt>
                <c:pt idx="2414">
                  <c:v>0</c:v>
                </c:pt>
                <c:pt idx="2415">
                  <c:v>0</c:v>
                </c:pt>
                <c:pt idx="2416">
                  <c:v>0</c:v>
                </c:pt>
                <c:pt idx="2417">
                  <c:v>0</c:v>
                </c:pt>
                <c:pt idx="2418">
                  <c:v>0</c:v>
                </c:pt>
                <c:pt idx="2419">
                  <c:v>0</c:v>
                </c:pt>
                <c:pt idx="2420">
                  <c:v>0</c:v>
                </c:pt>
                <c:pt idx="2421">
                  <c:v>0</c:v>
                </c:pt>
                <c:pt idx="2422">
                  <c:v>0</c:v>
                </c:pt>
                <c:pt idx="2423">
                  <c:v>0</c:v>
                </c:pt>
                <c:pt idx="2424">
                  <c:v>0</c:v>
                </c:pt>
                <c:pt idx="2425">
                  <c:v>0</c:v>
                </c:pt>
                <c:pt idx="2426">
                  <c:v>0</c:v>
                </c:pt>
                <c:pt idx="2427">
                  <c:v>0</c:v>
                </c:pt>
                <c:pt idx="2428">
                  <c:v>0</c:v>
                </c:pt>
                <c:pt idx="2429">
                  <c:v>0</c:v>
                </c:pt>
                <c:pt idx="2430">
                  <c:v>0</c:v>
                </c:pt>
                <c:pt idx="2431">
                  <c:v>0</c:v>
                </c:pt>
                <c:pt idx="2432">
                  <c:v>0</c:v>
                </c:pt>
                <c:pt idx="2433">
                  <c:v>0</c:v>
                </c:pt>
                <c:pt idx="2434">
                  <c:v>0</c:v>
                </c:pt>
                <c:pt idx="2435">
                  <c:v>0</c:v>
                </c:pt>
                <c:pt idx="2436">
                  <c:v>0</c:v>
                </c:pt>
                <c:pt idx="2437">
                  <c:v>0</c:v>
                </c:pt>
                <c:pt idx="2438">
                  <c:v>0</c:v>
                </c:pt>
                <c:pt idx="2439">
                  <c:v>0</c:v>
                </c:pt>
                <c:pt idx="2440">
                  <c:v>0</c:v>
                </c:pt>
                <c:pt idx="2441">
                  <c:v>0</c:v>
                </c:pt>
                <c:pt idx="2442">
                  <c:v>0</c:v>
                </c:pt>
                <c:pt idx="2443">
                  <c:v>0</c:v>
                </c:pt>
                <c:pt idx="2444">
                  <c:v>0</c:v>
                </c:pt>
                <c:pt idx="2445">
                  <c:v>0</c:v>
                </c:pt>
                <c:pt idx="2446">
                  <c:v>0</c:v>
                </c:pt>
                <c:pt idx="2447">
                  <c:v>0</c:v>
                </c:pt>
                <c:pt idx="2448">
                  <c:v>0</c:v>
                </c:pt>
                <c:pt idx="2449">
                  <c:v>0</c:v>
                </c:pt>
                <c:pt idx="2450">
                  <c:v>0</c:v>
                </c:pt>
                <c:pt idx="2451">
                  <c:v>0</c:v>
                </c:pt>
                <c:pt idx="2452">
                  <c:v>0</c:v>
                </c:pt>
                <c:pt idx="2453">
                  <c:v>0</c:v>
                </c:pt>
                <c:pt idx="2454">
                  <c:v>0</c:v>
                </c:pt>
                <c:pt idx="2455">
                  <c:v>0</c:v>
                </c:pt>
                <c:pt idx="2456">
                  <c:v>0</c:v>
                </c:pt>
                <c:pt idx="2457">
                  <c:v>0</c:v>
                </c:pt>
                <c:pt idx="2458">
                  <c:v>0</c:v>
                </c:pt>
                <c:pt idx="2459">
                  <c:v>0</c:v>
                </c:pt>
                <c:pt idx="2460">
                  <c:v>0</c:v>
                </c:pt>
                <c:pt idx="2461">
                  <c:v>0</c:v>
                </c:pt>
                <c:pt idx="2462">
                  <c:v>0</c:v>
                </c:pt>
                <c:pt idx="2463">
                  <c:v>0</c:v>
                </c:pt>
                <c:pt idx="2464">
                  <c:v>0</c:v>
                </c:pt>
                <c:pt idx="2465">
                  <c:v>0</c:v>
                </c:pt>
                <c:pt idx="2466">
                  <c:v>0</c:v>
                </c:pt>
                <c:pt idx="2467">
                  <c:v>0</c:v>
                </c:pt>
                <c:pt idx="2468">
                  <c:v>0</c:v>
                </c:pt>
                <c:pt idx="2469">
                  <c:v>0</c:v>
                </c:pt>
                <c:pt idx="2470">
                  <c:v>0</c:v>
                </c:pt>
                <c:pt idx="2471">
                  <c:v>0</c:v>
                </c:pt>
                <c:pt idx="2472">
                  <c:v>0</c:v>
                </c:pt>
                <c:pt idx="2473">
                  <c:v>0</c:v>
                </c:pt>
                <c:pt idx="2474">
                  <c:v>0</c:v>
                </c:pt>
                <c:pt idx="2475">
                  <c:v>0</c:v>
                </c:pt>
                <c:pt idx="2476">
                  <c:v>0</c:v>
                </c:pt>
                <c:pt idx="2477">
                  <c:v>0</c:v>
                </c:pt>
                <c:pt idx="2478">
                  <c:v>0</c:v>
                </c:pt>
                <c:pt idx="2479">
                  <c:v>0</c:v>
                </c:pt>
                <c:pt idx="2480">
                  <c:v>0</c:v>
                </c:pt>
                <c:pt idx="2481">
                  <c:v>0</c:v>
                </c:pt>
                <c:pt idx="2482">
                  <c:v>0</c:v>
                </c:pt>
                <c:pt idx="2483">
                  <c:v>0</c:v>
                </c:pt>
                <c:pt idx="2484">
                  <c:v>0</c:v>
                </c:pt>
                <c:pt idx="2485">
                  <c:v>0</c:v>
                </c:pt>
                <c:pt idx="2486">
                  <c:v>0</c:v>
                </c:pt>
                <c:pt idx="2487">
                  <c:v>0</c:v>
                </c:pt>
                <c:pt idx="2488">
                  <c:v>0</c:v>
                </c:pt>
                <c:pt idx="2489">
                  <c:v>0</c:v>
                </c:pt>
                <c:pt idx="2490">
                  <c:v>0</c:v>
                </c:pt>
                <c:pt idx="2491">
                  <c:v>0</c:v>
                </c:pt>
                <c:pt idx="2492">
                  <c:v>0</c:v>
                </c:pt>
                <c:pt idx="2493">
                  <c:v>0</c:v>
                </c:pt>
                <c:pt idx="2494">
                  <c:v>0</c:v>
                </c:pt>
                <c:pt idx="2495">
                  <c:v>0</c:v>
                </c:pt>
                <c:pt idx="2496">
                  <c:v>0</c:v>
                </c:pt>
                <c:pt idx="2497">
                  <c:v>0</c:v>
                </c:pt>
                <c:pt idx="2498">
                  <c:v>0</c:v>
                </c:pt>
                <c:pt idx="2499">
                  <c:v>0</c:v>
                </c:pt>
                <c:pt idx="2500">
                  <c:v>0</c:v>
                </c:pt>
                <c:pt idx="2501">
                  <c:v>0</c:v>
                </c:pt>
                <c:pt idx="2502">
                  <c:v>0</c:v>
                </c:pt>
                <c:pt idx="2503">
                  <c:v>0</c:v>
                </c:pt>
                <c:pt idx="2504">
                  <c:v>0</c:v>
                </c:pt>
                <c:pt idx="2505">
                  <c:v>0</c:v>
                </c:pt>
                <c:pt idx="2506">
                  <c:v>0</c:v>
                </c:pt>
                <c:pt idx="2507">
                  <c:v>0</c:v>
                </c:pt>
                <c:pt idx="2508">
                  <c:v>0</c:v>
                </c:pt>
                <c:pt idx="2509">
                  <c:v>0</c:v>
                </c:pt>
                <c:pt idx="2510">
                  <c:v>0</c:v>
                </c:pt>
                <c:pt idx="2511">
                  <c:v>0</c:v>
                </c:pt>
                <c:pt idx="2512">
                  <c:v>0</c:v>
                </c:pt>
                <c:pt idx="2513">
                  <c:v>0</c:v>
                </c:pt>
                <c:pt idx="2514">
                  <c:v>0</c:v>
                </c:pt>
                <c:pt idx="2515">
                  <c:v>0</c:v>
                </c:pt>
                <c:pt idx="2516">
                  <c:v>0</c:v>
                </c:pt>
                <c:pt idx="2517">
                  <c:v>0</c:v>
                </c:pt>
                <c:pt idx="2518">
                  <c:v>0</c:v>
                </c:pt>
                <c:pt idx="2519">
                  <c:v>0</c:v>
                </c:pt>
                <c:pt idx="2520">
                  <c:v>0</c:v>
                </c:pt>
                <c:pt idx="2521">
                  <c:v>0</c:v>
                </c:pt>
                <c:pt idx="2522">
                  <c:v>0</c:v>
                </c:pt>
                <c:pt idx="2523">
                  <c:v>0</c:v>
                </c:pt>
                <c:pt idx="2524">
                  <c:v>0</c:v>
                </c:pt>
                <c:pt idx="2525">
                  <c:v>0</c:v>
                </c:pt>
                <c:pt idx="2526">
                  <c:v>0</c:v>
                </c:pt>
                <c:pt idx="2527">
                  <c:v>0</c:v>
                </c:pt>
                <c:pt idx="2528">
                  <c:v>0</c:v>
                </c:pt>
                <c:pt idx="2529">
                  <c:v>0</c:v>
                </c:pt>
                <c:pt idx="2530">
                  <c:v>0</c:v>
                </c:pt>
                <c:pt idx="2531">
                  <c:v>0</c:v>
                </c:pt>
                <c:pt idx="2532">
                  <c:v>0</c:v>
                </c:pt>
                <c:pt idx="2533">
                  <c:v>0</c:v>
                </c:pt>
                <c:pt idx="2534">
                  <c:v>0</c:v>
                </c:pt>
                <c:pt idx="2535">
                  <c:v>0</c:v>
                </c:pt>
                <c:pt idx="2536">
                  <c:v>0</c:v>
                </c:pt>
                <c:pt idx="2537">
                  <c:v>0</c:v>
                </c:pt>
                <c:pt idx="2538">
                  <c:v>0</c:v>
                </c:pt>
                <c:pt idx="2539">
                  <c:v>0</c:v>
                </c:pt>
                <c:pt idx="2540">
                  <c:v>0</c:v>
                </c:pt>
                <c:pt idx="2541">
                  <c:v>0</c:v>
                </c:pt>
                <c:pt idx="2542">
                  <c:v>0</c:v>
                </c:pt>
                <c:pt idx="2543">
                  <c:v>0</c:v>
                </c:pt>
                <c:pt idx="2544">
                  <c:v>0</c:v>
                </c:pt>
                <c:pt idx="2545">
                  <c:v>0</c:v>
                </c:pt>
                <c:pt idx="2546">
                  <c:v>0</c:v>
                </c:pt>
                <c:pt idx="2547">
                  <c:v>0</c:v>
                </c:pt>
                <c:pt idx="2548">
                  <c:v>0</c:v>
                </c:pt>
                <c:pt idx="2549">
                  <c:v>0</c:v>
                </c:pt>
                <c:pt idx="2550">
                  <c:v>0</c:v>
                </c:pt>
                <c:pt idx="2551">
                  <c:v>0</c:v>
                </c:pt>
                <c:pt idx="2552">
                  <c:v>0</c:v>
                </c:pt>
                <c:pt idx="2553">
                  <c:v>0</c:v>
                </c:pt>
                <c:pt idx="2554">
                  <c:v>0</c:v>
                </c:pt>
                <c:pt idx="2555">
                  <c:v>0</c:v>
                </c:pt>
                <c:pt idx="2556">
                  <c:v>0</c:v>
                </c:pt>
                <c:pt idx="2557">
                  <c:v>0</c:v>
                </c:pt>
                <c:pt idx="2558">
                  <c:v>0</c:v>
                </c:pt>
                <c:pt idx="2559">
                  <c:v>0</c:v>
                </c:pt>
                <c:pt idx="2560">
                  <c:v>0</c:v>
                </c:pt>
                <c:pt idx="2561">
                  <c:v>0</c:v>
                </c:pt>
                <c:pt idx="2562">
                  <c:v>0</c:v>
                </c:pt>
                <c:pt idx="2563">
                  <c:v>0</c:v>
                </c:pt>
                <c:pt idx="2564">
                  <c:v>0</c:v>
                </c:pt>
                <c:pt idx="2565">
                  <c:v>0</c:v>
                </c:pt>
                <c:pt idx="2566">
                  <c:v>0</c:v>
                </c:pt>
                <c:pt idx="2567">
                  <c:v>0</c:v>
                </c:pt>
                <c:pt idx="2568">
                  <c:v>0</c:v>
                </c:pt>
                <c:pt idx="2569">
                  <c:v>0</c:v>
                </c:pt>
                <c:pt idx="2570">
                  <c:v>0</c:v>
                </c:pt>
                <c:pt idx="2571">
                  <c:v>0</c:v>
                </c:pt>
                <c:pt idx="2572">
                  <c:v>0</c:v>
                </c:pt>
                <c:pt idx="2573">
                  <c:v>0</c:v>
                </c:pt>
                <c:pt idx="2574">
                  <c:v>0</c:v>
                </c:pt>
                <c:pt idx="2575">
                  <c:v>0</c:v>
                </c:pt>
                <c:pt idx="2576">
                  <c:v>0</c:v>
                </c:pt>
                <c:pt idx="2577">
                  <c:v>0</c:v>
                </c:pt>
                <c:pt idx="2578">
                  <c:v>0</c:v>
                </c:pt>
                <c:pt idx="2579">
                  <c:v>0</c:v>
                </c:pt>
                <c:pt idx="2580">
                  <c:v>0</c:v>
                </c:pt>
                <c:pt idx="2581">
                  <c:v>0</c:v>
                </c:pt>
                <c:pt idx="2582">
                  <c:v>0</c:v>
                </c:pt>
                <c:pt idx="2583">
                  <c:v>0</c:v>
                </c:pt>
                <c:pt idx="2584">
                  <c:v>0</c:v>
                </c:pt>
                <c:pt idx="2585">
                  <c:v>0</c:v>
                </c:pt>
                <c:pt idx="2586">
                  <c:v>0</c:v>
                </c:pt>
                <c:pt idx="2587">
                  <c:v>0</c:v>
                </c:pt>
                <c:pt idx="2588">
                  <c:v>0</c:v>
                </c:pt>
                <c:pt idx="2589">
                  <c:v>0</c:v>
                </c:pt>
                <c:pt idx="2590">
                  <c:v>0</c:v>
                </c:pt>
                <c:pt idx="2591">
                  <c:v>0</c:v>
                </c:pt>
                <c:pt idx="2592">
                  <c:v>0</c:v>
                </c:pt>
                <c:pt idx="2593">
                  <c:v>0</c:v>
                </c:pt>
                <c:pt idx="2594">
                  <c:v>0</c:v>
                </c:pt>
                <c:pt idx="2595">
                  <c:v>0</c:v>
                </c:pt>
                <c:pt idx="2596">
                  <c:v>0</c:v>
                </c:pt>
                <c:pt idx="2597">
                  <c:v>0</c:v>
                </c:pt>
                <c:pt idx="2598">
                  <c:v>0</c:v>
                </c:pt>
                <c:pt idx="2599">
                  <c:v>0</c:v>
                </c:pt>
                <c:pt idx="2600">
                  <c:v>0</c:v>
                </c:pt>
                <c:pt idx="2601">
                  <c:v>0</c:v>
                </c:pt>
                <c:pt idx="2602">
                  <c:v>0</c:v>
                </c:pt>
                <c:pt idx="2603">
                  <c:v>0</c:v>
                </c:pt>
                <c:pt idx="2604">
                  <c:v>0</c:v>
                </c:pt>
                <c:pt idx="2605">
                  <c:v>0</c:v>
                </c:pt>
                <c:pt idx="2606">
                  <c:v>0</c:v>
                </c:pt>
                <c:pt idx="2607">
                  <c:v>0</c:v>
                </c:pt>
                <c:pt idx="2608">
                  <c:v>0</c:v>
                </c:pt>
                <c:pt idx="2609">
                  <c:v>0</c:v>
                </c:pt>
                <c:pt idx="2610">
                  <c:v>0</c:v>
                </c:pt>
                <c:pt idx="2611">
                  <c:v>0</c:v>
                </c:pt>
                <c:pt idx="2612">
                  <c:v>0</c:v>
                </c:pt>
                <c:pt idx="2613">
                  <c:v>0</c:v>
                </c:pt>
                <c:pt idx="2614">
                  <c:v>0</c:v>
                </c:pt>
                <c:pt idx="2615">
                  <c:v>0</c:v>
                </c:pt>
                <c:pt idx="2616">
                  <c:v>0</c:v>
                </c:pt>
                <c:pt idx="2617">
                  <c:v>0</c:v>
                </c:pt>
                <c:pt idx="2618">
                  <c:v>0</c:v>
                </c:pt>
                <c:pt idx="2619">
                  <c:v>0</c:v>
                </c:pt>
                <c:pt idx="2620">
                  <c:v>0</c:v>
                </c:pt>
                <c:pt idx="2621">
                  <c:v>0</c:v>
                </c:pt>
                <c:pt idx="2622">
                  <c:v>0</c:v>
                </c:pt>
                <c:pt idx="2623">
                  <c:v>0</c:v>
                </c:pt>
                <c:pt idx="2624">
                  <c:v>0</c:v>
                </c:pt>
                <c:pt idx="2625">
                  <c:v>0</c:v>
                </c:pt>
                <c:pt idx="2626">
                  <c:v>0</c:v>
                </c:pt>
                <c:pt idx="2627">
                  <c:v>0</c:v>
                </c:pt>
                <c:pt idx="2628">
                  <c:v>0</c:v>
                </c:pt>
                <c:pt idx="2629">
                  <c:v>0</c:v>
                </c:pt>
                <c:pt idx="2630">
                  <c:v>0</c:v>
                </c:pt>
                <c:pt idx="2631">
                  <c:v>0</c:v>
                </c:pt>
                <c:pt idx="2632">
                  <c:v>0</c:v>
                </c:pt>
                <c:pt idx="2633">
                  <c:v>0</c:v>
                </c:pt>
                <c:pt idx="2634">
                  <c:v>0</c:v>
                </c:pt>
                <c:pt idx="2635">
                  <c:v>0</c:v>
                </c:pt>
                <c:pt idx="2636">
                  <c:v>0</c:v>
                </c:pt>
                <c:pt idx="2637">
                  <c:v>0</c:v>
                </c:pt>
                <c:pt idx="2638">
                  <c:v>0</c:v>
                </c:pt>
                <c:pt idx="2639">
                  <c:v>0</c:v>
                </c:pt>
                <c:pt idx="2640">
                  <c:v>0</c:v>
                </c:pt>
                <c:pt idx="2641">
                  <c:v>0</c:v>
                </c:pt>
                <c:pt idx="2642">
                  <c:v>0</c:v>
                </c:pt>
                <c:pt idx="2643">
                  <c:v>0</c:v>
                </c:pt>
                <c:pt idx="2644">
                  <c:v>0</c:v>
                </c:pt>
                <c:pt idx="2645">
                  <c:v>0</c:v>
                </c:pt>
                <c:pt idx="2646">
                  <c:v>0</c:v>
                </c:pt>
                <c:pt idx="2647">
                  <c:v>0</c:v>
                </c:pt>
                <c:pt idx="2648">
                  <c:v>0</c:v>
                </c:pt>
                <c:pt idx="2649">
                  <c:v>0</c:v>
                </c:pt>
                <c:pt idx="2650">
                  <c:v>0</c:v>
                </c:pt>
                <c:pt idx="2651">
                  <c:v>0</c:v>
                </c:pt>
                <c:pt idx="2652">
                  <c:v>0</c:v>
                </c:pt>
                <c:pt idx="2653">
                  <c:v>0</c:v>
                </c:pt>
                <c:pt idx="2654">
                  <c:v>0</c:v>
                </c:pt>
                <c:pt idx="2655">
                  <c:v>0</c:v>
                </c:pt>
                <c:pt idx="2656">
                  <c:v>0</c:v>
                </c:pt>
                <c:pt idx="2657">
                  <c:v>0</c:v>
                </c:pt>
                <c:pt idx="2658">
                  <c:v>0</c:v>
                </c:pt>
                <c:pt idx="2659">
                  <c:v>0</c:v>
                </c:pt>
                <c:pt idx="2660">
                  <c:v>0</c:v>
                </c:pt>
                <c:pt idx="2661">
                  <c:v>0</c:v>
                </c:pt>
                <c:pt idx="2662">
                  <c:v>0</c:v>
                </c:pt>
                <c:pt idx="2663">
                  <c:v>0</c:v>
                </c:pt>
                <c:pt idx="2664">
                  <c:v>0</c:v>
                </c:pt>
                <c:pt idx="2665">
                  <c:v>0</c:v>
                </c:pt>
                <c:pt idx="2666">
                  <c:v>0</c:v>
                </c:pt>
                <c:pt idx="2667">
                  <c:v>0</c:v>
                </c:pt>
                <c:pt idx="2668">
                  <c:v>0</c:v>
                </c:pt>
                <c:pt idx="2669">
                  <c:v>0</c:v>
                </c:pt>
                <c:pt idx="2670">
                  <c:v>0</c:v>
                </c:pt>
                <c:pt idx="2671">
                  <c:v>0</c:v>
                </c:pt>
                <c:pt idx="2672">
                  <c:v>0</c:v>
                </c:pt>
                <c:pt idx="2673">
                  <c:v>0</c:v>
                </c:pt>
                <c:pt idx="2674">
                  <c:v>0</c:v>
                </c:pt>
                <c:pt idx="2675">
                  <c:v>0</c:v>
                </c:pt>
                <c:pt idx="2676">
                  <c:v>0</c:v>
                </c:pt>
                <c:pt idx="2677">
                  <c:v>0</c:v>
                </c:pt>
                <c:pt idx="2678">
                  <c:v>0</c:v>
                </c:pt>
                <c:pt idx="2679">
                  <c:v>0</c:v>
                </c:pt>
                <c:pt idx="2680">
                  <c:v>0</c:v>
                </c:pt>
                <c:pt idx="2681">
                  <c:v>0</c:v>
                </c:pt>
                <c:pt idx="2682">
                  <c:v>0</c:v>
                </c:pt>
                <c:pt idx="2683">
                  <c:v>0</c:v>
                </c:pt>
                <c:pt idx="2684">
                  <c:v>0</c:v>
                </c:pt>
                <c:pt idx="2685">
                  <c:v>0</c:v>
                </c:pt>
                <c:pt idx="2686">
                  <c:v>0</c:v>
                </c:pt>
                <c:pt idx="2687">
                  <c:v>0</c:v>
                </c:pt>
                <c:pt idx="2688">
                  <c:v>0</c:v>
                </c:pt>
                <c:pt idx="2689">
                  <c:v>0</c:v>
                </c:pt>
                <c:pt idx="2690">
                  <c:v>0</c:v>
                </c:pt>
                <c:pt idx="2691">
                  <c:v>0</c:v>
                </c:pt>
                <c:pt idx="2692">
                  <c:v>0</c:v>
                </c:pt>
                <c:pt idx="2693">
                  <c:v>0</c:v>
                </c:pt>
                <c:pt idx="2694">
                  <c:v>0</c:v>
                </c:pt>
                <c:pt idx="2695">
                  <c:v>0</c:v>
                </c:pt>
                <c:pt idx="2696">
                  <c:v>0</c:v>
                </c:pt>
                <c:pt idx="2697">
                  <c:v>0</c:v>
                </c:pt>
                <c:pt idx="2698">
                  <c:v>0</c:v>
                </c:pt>
                <c:pt idx="2699">
                  <c:v>0</c:v>
                </c:pt>
                <c:pt idx="2700">
                  <c:v>0</c:v>
                </c:pt>
                <c:pt idx="2701">
                  <c:v>0</c:v>
                </c:pt>
                <c:pt idx="2702">
                  <c:v>0</c:v>
                </c:pt>
                <c:pt idx="2703">
                  <c:v>0</c:v>
                </c:pt>
                <c:pt idx="2704">
                  <c:v>0</c:v>
                </c:pt>
                <c:pt idx="2705">
                  <c:v>0</c:v>
                </c:pt>
                <c:pt idx="2706">
                  <c:v>0</c:v>
                </c:pt>
                <c:pt idx="2707">
                  <c:v>0</c:v>
                </c:pt>
                <c:pt idx="2708">
                  <c:v>0</c:v>
                </c:pt>
                <c:pt idx="2709">
                  <c:v>0</c:v>
                </c:pt>
                <c:pt idx="2710">
                  <c:v>0</c:v>
                </c:pt>
                <c:pt idx="2711">
                  <c:v>0</c:v>
                </c:pt>
                <c:pt idx="2712">
                  <c:v>0</c:v>
                </c:pt>
                <c:pt idx="2713">
                  <c:v>0</c:v>
                </c:pt>
                <c:pt idx="2714">
                  <c:v>0</c:v>
                </c:pt>
                <c:pt idx="2715">
                  <c:v>0</c:v>
                </c:pt>
                <c:pt idx="2716">
                  <c:v>0</c:v>
                </c:pt>
                <c:pt idx="2717">
                  <c:v>0</c:v>
                </c:pt>
                <c:pt idx="2718">
                  <c:v>0</c:v>
                </c:pt>
                <c:pt idx="2719">
                  <c:v>0</c:v>
                </c:pt>
                <c:pt idx="2720">
                  <c:v>0</c:v>
                </c:pt>
                <c:pt idx="2721">
                  <c:v>0</c:v>
                </c:pt>
                <c:pt idx="2722">
                  <c:v>0</c:v>
                </c:pt>
                <c:pt idx="2723">
                  <c:v>0</c:v>
                </c:pt>
                <c:pt idx="2724">
                  <c:v>0</c:v>
                </c:pt>
                <c:pt idx="2725">
                  <c:v>0</c:v>
                </c:pt>
                <c:pt idx="2726">
                  <c:v>0</c:v>
                </c:pt>
                <c:pt idx="2727">
                  <c:v>0</c:v>
                </c:pt>
                <c:pt idx="2728">
                  <c:v>0</c:v>
                </c:pt>
                <c:pt idx="2729">
                  <c:v>0</c:v>
                </c:pt>
                <c:pt idx="2730">
                  <c:v>0</c:v>
                </c:pt>
                <c:pt idx="2731">
                  <c:v>0</c:v>
                </c:pt>
                <c:pt idx="2732">
                  <c:v>0</c:v>
                </c:pt>
                <c:pt idx="2733">
                  <c:v>0</c:v>
                </c:pt>
                <c:pt idx="2734">
                  <c:v>0</c:v>
                </c:pt>
                <c:pt idx="2735">
                  <c:v>0</c:v>
                </c:pt>
                <c:pt idx="2736">
                  <c:v>0</c:v>
                </c:pt>
                <c:pt idx="2737">
                  <c:v>0</c:v>
                </c:pt>
                <c:pt idx="2738">
                  <c:v>0</c:v>
                </c:pt>
                <c:pt idx="2739">
                  <c:v>0</c:v>
                </c:pt>
                <c:pt idx="2740">
                  <c:v>0</c:v>
                </c:pt>
                <c:pt idx="2741">
                  <c:v>0</c:v>
                </c:pt>
                <c:pt idx="2742">
                  <c:v>0</c:v>
                </c:pt>
                <c:pt idx="2743">
                  <c:v>0</c:v>
                </c:pt>
                <c:pt idx="2744">
                  <c:v>0</c:v>
                </c:pt>
                <c:pt idx="2745">
                  <c:v>0</c:v>
                </c:pt>
                <c:pt idx="2746">
                  <c:v>0</c:v>
                </c:pt>
                <c:pt idx="2747">
                  <c:v>0</c:v>
                </c:pt>
                <c:pt idx="2748">
                  <c:v>0</c:v>
                </c:pt>
                <c:pt idx="2749">
                  <c:v>0</c:v>
                </c:pt>
                <c:pt idx="2750">
                  <c:v>0</c:v>
                </c:pt>
                <c:pt idx="2751">
                  <c:v>0</c:v>
                </c:pt>
                <c:pt idx="2752">
                  <c:v>0</c:v>
                </c:pt>
                <c:pt idx="2753">
                  <c:v>0</c:v>
                </c:pt>
                <c:pt idx="2754">
                  <c:v>0</c:v>
                </c:pt>
                <c:pt idx="2755">
                  <c:v>0</c:v>
                </c:pt>
                <c:pt idx="2756">
                  <c:v>0</c:v>
                </c:pt>
                <c:pt idx="2757">
                  <c:v>0</c:v>
                </c:pt>
                <c:pt idx="2758">
                  <c:v>0</c:v>
                </c:pt>
                <c:pt idx="2759">
                  <c:v>0</c:v>
                </c:pt>
                <c:pt idx="2760">
                  <c:v>0</c:v>
                </c:pt>
                <c:pt idx="2761">
                  <c:v>0</c:v>
                </c:pt>
                <c:pt idx="2762">
                  <c:v>0</c:v>
                </c:pt>
                <c:pt idx="2763">
                  <c:v>0</c:v>
                </c:pt>
                <c:pt idx="2764">
                  <c:v>0</c:v>
                </c:pt>
                <c:pt idx="2765">
                  <c:v>0</c:v>
                </c:pt>
                <c:pt idx="2766">
                  <c:v>0</c:v>
                </c:pt>
                <c:pt idx="2767">
                  <c:v>0</c:v>
                </c:pt>
                <c:pt idx="2768">
                  <c:v>0</c:v>
                </c:pt>
                <c:pt idx="2769">
                  <c:v>0</c:v>
                </c:pt>
                <c:pt idx="2770">
                  <c:v>0</c:v>
                </c:pt>
                <c:pt idx="2771">
                  <c:v>0</c:v>
                </c:pt>
                <c:pt idx="2772">
                  <c:v>0</c:v>
                </c:pt>
                <c:pt idx="2773">
                  <c:v>0</c:v>
                </c:pt>
                <c:pt idx="2774">
                  <c:v>0</c:v>
                </c:pt>
                <c:pt idx="2775">
                  <c:v>0</c:v>
                </c:pt>
                <c:pt idx="2776">
                  <c:v>0</c:v>
                </c:pt>
                <c:pt idx="2777">
                  <c:v>0</c:v>
                </c:pt>
                <c:pt idx="2778">
                  <c:v>0</c:v>
                </c:pt>
                <c:pt idx="2779">
                  <c:v>0</c:v>
                </c:pt>
                <c:pt idx="2780">
                  <c:v>0</c:v>
                </c:pt>
                <c:pt idx="2781">
                  <c:v>0</c:v>
                </c:pt>
                <c:pt idx="2782">
                  <c:v>0</c:v>
                </c:pt>
                <c:pt idx="2783">
                  <c:v>0</c:v>
                </c:pt>
                <c:pt idx="2784">
                  <c:v>0</c:v>
                </c:pt>
                <c:pt idx="2785">
                  <c:v>0</c:v>
                </c:pt>
                <c:pt idx="2786">
                  <c:v>0</c:v>
                </c:pt>
                <c:pt idx="2787">
                  <c:v>0</c:v>
                </c:pt>
                <c:pt idx="2788">
                  <c:v>0</c:v>
                </c:pt>
                <c:pt idx="2789">
                  <c:v>0</c:v>
                </c:pt>
                <c:pt idx="2790">
                  <c:v>0</c:v>
                </c:pt>
                <c:pt idx="2791">
                  <c:v>0</c:v>
                </c:pt>
                <c:pt idx="2792">
                  <c:v>0</c:v>
                </c:pt>
                <c:pt idx="2793">
                  <c:v>0</c:v>
                </c:pt>
                <c:pt idx="2794">
                  <c:v>0</c:v>
                </c:pt>
                <c:pt idx="2795">
                  <c:v>0</c:v>
                </c:pt>
                <c:pt idx="2796">
                  <c:v>0</c:v>
                </c:pt>
                <c:pt idx="2797">
                  <c:v>0</c:v>
                </c:pt>
                <c:pt idx="2798">
                  <c:v>0</c:v>
                </c:pt>
                <c:pt idx="2799">
                  <c:v>0</c:v>
                </c:pt>
                <c:pt idx="2800">
                  <c:v>0</c:v>
                </c:pt>
                <c:pt idx="2801">
                  <c:v>0</c:v>
                </c:pt>
                <c:pt idx="2802">
                  <c:v>0</c:v>
                </c:pt>
                <c:pt idx="2803">
                  <c:v>0</c:v>
                </c:pt>
                <c:pt idx="2804">
                  <c:v>0</c:v>
                </c:pt>
                <c:pt idx="2805">
                  <c:v>0</c:v>
                </c:pt>
                <c:pt idx="2806">
                  <c:v>0</c:v>
                </c:pt>
                <c:pt idx="2807">
                  <c:v>0</c:v>
                </c:pt>
                <c:pt idx="2808">
                  <c:v>0</c:v>
                </c:pt>
                <c:pt idx="2809">
                  <c:v>0</c:v>
                </c:pt>
                <c:pt idx="2810">
                  <c:v>0</c:v>
                </c:pt>
                <c:pt idx="2811">
                  <c:v>0</c:v>
                </c:pt>
                <c:pt idx="2812">
                  <c:v>0</c:v>
                </c:pt>
                <c:pt idx="2813">
                  <c:v>0</c:v>
                </c:pt>
                <c:pt idx="2814">
                  <c:v>0</c:v>
                </c:pt>
                <c:pt idx="2815">
                  <c:v>0</c:v>
                </c:pt>
                <c:pt idx="2816">
                  <c:v>0</c:v>
                </c:pt>
                <c:pt idx="2817">
                  <c:v>0</c:v>
                </c:pt>
                <c:pt idx="2818">
                  <c:v>0</c:v>
                </c:pt>
                <c:pt idx="2819">
                  <c:v>0</c:v>
                </c:pt>
                <c:pt idx="2820">
                  <c:v>0</c:v>
                </c:pt>
                <c:pt idx="2821">
                  <c:v>0</c:v>
                </c:pt>
                <c:pt idx="2822">
                  <c:v>0</c:v>
                </c:pt>
                <c:pt idx="2823">
                  <c:v>0</c:v>
                </c:pt>
                <c:pt idx="2824">
                  <c:v>0</c:v>
                </c:pt>
                <c:pt idx="2825">
                  <c:v>0</c:v>
                </c:pt>
                <c:pt idx="2826">
                  <c:v>0</c:v>
                </c:pt>
                <c:pt idx="2827">
                  <c:v>0</c:v>
                </c:pt>
                <c:pt idx="2828">
                  <c:v>0</c:v>
                </c:pt>
                <c:pt idx="2829">
                  <c:v>0</c:v>
                </c:pt>
                <c:pt idx="2830">
                  <c:v>0</c:v>
                </c:pt>
                <c:pt idx="2831">
                  <c:v>0</c:v>
                </c:pt>
                <c:pt idx="2832">
                  <c:v>0</c:v>
                </c:pt>
                <c:pt idx="2833">
                  <c:v>0</c:v>
                </c:pt>
                <c:pt idx="2834">
                  <c:v>0</c:v>
                </c:pt>
                <c:pt idx="2835">
                  <c:v>0</c:v>
                </c:pt>
                <c:pt idx="2836">
                  <c:v>0</c:v>
                </c:pt>
                <c:pt idx="2837">
                  <c:v>0</c:v>
                </c:pt>
                <c:pt idx="2838">
                  <c:v>0</c:v>
                </c:pt>
                <c:pt idx="2839">
                  <c:v>0</c:v>
                </c:pt>
                <c:pt idx="2840">
                  <c:v>0</c:v>
                </c:pt>
                <c:pt idx="2841">
                  <c:v>0</c:v>
                </c:pt>
                <c:pt idx="2842">
                  <c:v>0</c:v>
                </c:pt>
                <c:pt idx="2843">
                  <c:v>0</c:v>
                </c:pt>
                <c:pt idx="2844">
                  <c:v>0</c:v>
                </c:pt>
                <c:pt idx="2845">
                  <c:v>0</c:v>
                </c:pt>
                <c:pt idx="2846">
                  <c:v>0</c:v>
                </c:pt>
                <c:pt idx="2847">
                  <c:v>0</c:v>
                </c:pt>
                <c:pt idx="2848">
                  <c:v>0</c:v>
                </c:pt>
                <c:pt idx="2849">
                  <c:v>0</c:v>
                </c:pt>
                <c:pt idx="2850">
                  <c:v>0</c:v>
                </c:pt>
                <c:pt idx="2851">
                  <c:v>0</c:v>
                </c:pt>
                <c:pt idx="2852">
                  <c:v>0</c:v>
                </c:pt>
                <c:pt idx="2853">
                  <c:v>0</c:v>
                </c:pt>
                <c:pt idx="2854">
                  <c:v>0</c:v>
                </c:pt>
                <c:pt idx="2855">
                  <c:v>0</c:v>
                </c:pt>
                <c:pt idx="2856">
                  <c:v>0</c:v>
                </c:pt>
                <c:pt idx="2857">
                  <c:v>0</c:v>
                </c:pt>
                <c:pt idx="2858">
                  <c:v>0</c:v>
                </c:pt>
                <c:pt idx="2859">
                  <c:v>0</c:v>
                </c:pt>
                <c:pt idx="2860">
                  <c:v>0</c:v>
                </c:pt>
                <c:pt idx="2861">
                  <c:v>0</c:v>
                </c:pt>
                <c:pt idx="2862">
                  <c:v>0</c:v>
                </c:pt>
                <c:pt idx="2863">
                  <c:v>0</c:v>
                </c:pt>
                <c:pt idx="2864">
                  <c:v>0</c:v>
                </c:pt>
                <c:pt idx="2865">
                  <c:v>0</c:v>
                </c:pt>
                <c:pt idx="2866">
                  <c:v>0</c:v>
                </c:pt>
                <c:pt idx="2867">
                  <c:v>0</c:v>
                </c:pt>
                <c:pt idx="2868">
                  <c:v>0</c:v>
                </c:pt>
                <c:pt idx="2869">
                  <c:v>0</c:v>
                </c:pt>
                <c:pt idx="2870">
                  <c:v>0</c:v>
                </c:pt>
                <c:pt idx="2871">
                  <c:v>0</c:v>
                </c:pt>
                <c:pt idx="2872">
                  <c:v>0</c:v>
                </c:pt>
                <c:pt idx="2873">
                  <c:v>0</c:v>
                </c:pt>
                <c:pt idx="2874">
                  <c:v>0</c:v>
                </c:pt>
                <c:pt idx="2875">
                  <c:v>0</c:v>
                </c:pt>
                <c:pt idx="2876">
                  <c:v>0</c:v>
                </c:pt>
                <c:pt idx="2877">
                  <c:v>0</c:v>
                </c:pt>
                <c:pt idx="2878">
                  <c:v>0</c:v>
                </c:pt>
                <c:pt idx="2879">
                  <c:v>0</c:v>
                </c:pt>
                <c:pt idx="2880">
                  <c:v>0</c:v>
                </c:pt>
                <c:pt idx="2881">
                  <c:v>0</c:v>
                </c:pt>
                <c:pt idx="2882">
                  <c:v>0</c:v>
                </c:pt>
                <c:pt idx="2883">
                  <c:v>0</c:v>
                </c:pt>
                <c:pt idx="2884">
                  <c:v>0</c:v>
                </c:pt>
                <c:pt idx="2885">
                  <c:v>0</c:v>
                </c:pt>
                <c:pt idx="2886">
                  <c:v>0</c:v>
                </c:pt>
                <c:pt idx="2887">
                  <c:v>0</c:v>
                </c:pt>
                <c:pt idx="2888">
                  <c:v>0</c:v>
                </c:pt>
                <c:pt idx="2889">
                  <c:v>0</c:v>
                </c:pt>
                <c:pt idx="2890">
                  <c:v>0</c:v>
                </c:pt>
                <c:pt idx="2891">
                  <c:v>0</c:v>
                </c:pt>
                <c:pt idx="2892">
                  <c:v>0</c:v>
                </c:pt>
                <c:pt idx="2893">
                  <c:v>0</c:v>
                </c:pt>
                <c:pt idx="2894">
                  <c:v>0</c:v>
                </c:pt>
                <c:pt idx="2895">
                  <c:v>0</c:v>
                </c:pt>
                <c:pt idx="2896">
                  <c:v>0</c:v>
                </c:pt>
                <c:pt idx="2897">
                  <c:v>0</c:v>
                </c:pt>
                <c:pt idx="2898">
                  <c:v>0</c:v>
                </c:pt>
                <c:pt idx="2899">
                  <c:v>0</c:v>
                </c:pt>
                <c:pt idx="2900">
                  <c:v>0</c:v>
                </c:pt>
                <c:pt idx="2901">
                  <c:v>0</c:v>
                </c:pt>
                <c:pt idx="2902">
                  <c:v>0</c:v>
                </c:pt>
                <c:pt idx="2903">
                  <c:v>0</c:v>
                </c:pt>
                <c:pt idx="2904">
                  <c:v>0</c:v>
                </c:pt>
                <c:pt idx="2905">
                  <c:v>0</c:v>
                </c:pt>
                <c:pt idx="2906">
                  <c:v>0</c:v>
                </c:pt>
                <c:pt idx="2907">
                  <c:v>0</c:v>
                </c:pt>
                <c:pt idx="2908">
                  <c:v>0</c:v>
                </c:pt>
                <c:pt idx="2909">
                  <c:v>0</c:v>
                </c:pt>
                <c:pt idx="2910">
                  <c:v>0</c:v>
                </c:pt>
                <c:pt idx="2911">
                  <c:v>0</c:v>
                </c:pt>
                <c:pt idx="2912">
                  <c:v>0</c:v>
                </c:pt>
                <c:pt idx="2913">
                  <c:v>0</c:v>
                </c:pt>
                <c:pt idx="2914">
                  <c:v>0</c:v>
                </c:pt>
                <c:pt idx="2915">
                  <c:v>0</c:v>
                </c:pt>
                <c:pt idx="2916">
                  <c:v>0</c:v>
                </c:pt>
                <c:pt idx="2917">
                  <c:v>0</c:v>
                </c:pt>
                <c:pt idx="2918">
                  <c:v>0</c:v>
                </c:pt>
                <c:pt idx="2919">
                  <c:v>0</c:v>
                </c:pt>
                <c:pt idx="2920">
                  <c:v>0</c:v>
                </c:pt>
                <c:pt idx="2921">
                  <c:v>0</c:v>
                </c:pt>
                <c:pt idx="2922">
                  <c:v>0</c:v>
                </c:pt>
                <c:pt idx="2923">
                  <c:v>0</c:v>
                </c:pt>
                <c:pt idx="2924">
                  <c:v>0</c:v>
                </c:pt>
                <c:pt idx="2925">
                  <c:v>0</c:v>
                </c:pt>
                <c:pt idx="2926">
                  <c:v>0</c:v>
                </c:pt>
                <c:pt idx="2927">
                  <c:v>0</c:v>
                </c:pt>
                <c:pt idx="2928">
                  <c:v>0</c:v>
                </c:pt>
                <c:pt idx="2929">
                  <c:v>0</c:v>
                </c:pt>
                <c:pt idx="2930">
                  <c:v>0</c:v>
                </c:pt>
                <c:pt idx="2931">
                  <c:v>0</c:v>
                </c:pt>
                <c:pt idx="2932">
                  <c:v>0</c:v>
                </c:pt>
                <c:pt idx="2933">
                  <c:v>0</c:v>
                </c:pt>
                <c:pt idx="2934">
                  <c:v>0</c:v>
                </c:pt>
                <c:pt idx="2935">
                  <c:v>0</c:v>
                </c:pt>
                <c:pt idx="2936">
                  <c:v>0</c:v>
                </c:pt>
                <c:pt idx="2937">
                  <c:v>0</c:v>
                </c:pt>
                <c:pt idx="2938">
                  <c:v>0</c:v>
                </c:pt>
                <c:pt idx="2939">
                  <c:v>0</c:v>
                </c:pt>
                <c:pt idx="2940">
                  <c:v>0</c:v>
                </c:pt>
                <c:pt idx="2941">
                  <c:v>0</c:v>
                </c:pt>
                <c:pt idx="2942">
                  <c:v>0</c:v>
                </c:pt>
                <c:pt idx="2943">
                  <c:v>0</c:v>
                </c:pt>
                <c:pt idx="2944">
                  <c:v>0</c:v>
                </c:pt>
                <c:pt idx="2945">
                  <c:v>0</c:v>
                </c:pt>
                <c:pt idx="2946">
                  <c:v>0</c:v>
                </c:pt>
                <c:pt idx="2947">
                  <c:v>0</c:v>
                </c:pt>
                <c:pt idx="2948">
                  <c:v>0</c:v>
                </c:pt>
                <c:pt idx="2949">
                  <c:v>0</c:v>
                </c:pt>
                <c:pt idx="2950">
                  <c:v>0</c:v>
                </c:pt>
                <c:pt idx="2951">
                  <c:v>0</c:v>
                </c:pt>
                <c:pt idx="2952">
                  <c:v>0</c:v>
                </c:pt>
                <c:pt idx="2953">
                  <c:v>0</c:v>
                </c:pt>
                <c:pt idx="2954">
                  <c:v>0</c:v>
                </c:pt>
                <c:pt idx="2955">
                  <c:v>0</c:v>
                </c:pt>
                <c:pt idx="2956">
                  <c:v>0</c:v>
                </c:pt>
                <c:pt idx="2957">
                  <c:v>0</c:v>
                </c:pt>
                <c:pt idx="2958">
                  <c:v>0</c:v>
                </c:pt>
                <c:pt idx="2959">
                  <c:v>0</c:v>
                </c:pt>
                <c:pt idx="2960">
                  <c:v>0</c:v>
                </c:pt>
                <c:pt idx="2961">
                  <c:v>0</c:v>
                </c:pt>
                <c:pt idx="2962">
                  <c:v>0</c:v>
                </c:pt>
                <c:pt idx="2963">
                  <c:v>0</c:v>
                </c:pt>
                <c:pt idx="2964">
                  <c:v>0</c:v>
                </c:pt>
                <c:pt idx="2965">
                  <c:v>0</c:v>
                </c:pt>
                <c:pt idx="2966">
                  <c:v>0</c:v>
                </c:pt>
                <c:pt idx="2967">
                  <c:v>0</c:v>
                </c:pt>
                <c:pt idx="2968">
                  <c:v>0</c:v>
                </c:pt>
                <c:pt idx="2969">
                  <c:v>0</c:v>
                </c:pt>
                <c:pt idx="2970">
                  <c:v>0</c:v>
                </c:pt>
                <c:pt idx="2971">
                  <c:v>0</c:v>
                </c:pt>
                <c:pt idx="2972">
                  <c:v>0</c:v>
                </c:pt>
                <c:pt idx="2973">
                  <c:v>0</c:v>
                </c:pt>
                <c:pt idx="2974">
                  <c:v>0</c:v>
                </c:pt>
                <c:pt idx="2975">
                  <c:v>0</c:v>
                </c:pt>
                <c:pt idx="2976">
                  <c:v>0</c:v>
                </c:pt>
                <c:pt idx="2977">
                  <c:v>0</c:v>
                </c:pt>
                <c:pt idx="2978">
                  <c:v>0</c:v>
                </c:pt>
                <c:pt idx="2979">
                  <c:v>0</c:v>
                </c:pt>
                <c:pt idx="2980">
                  <c:v>0</c:v>
                </c:pt>
                <c:pt idx="2981">
                  <c:v>0</c:v>
                </c:pt>
                <c:pt idx="2982">
                  <c:v>0</c:v>
                </c:pt>
                <c:pt idx="2983">
                  <c:v>0</c:v>
                </c:pt>
                <c:pt idx="2984">
                  <c:v>0</c:v>
                </c:pt>
                <c:pt idx="2985">
                  <c:v>0</c:v>
                </c:pt>
                <c:pt idx="2986">
                  <c:v>0</c:v>
                </c:pt>
                <c:pt idx="2987">
                  <c:v>0</c:v>
                </c:pt>
                <c:pt idx="2988">
                  <c:v>0</c:v>
                </c:pt>
                <c:pt idx="2989">
                  <c:v>0</c:v>
                </c:pt>
                <c:pt idx="2990">
                  <c:v>0</c:v>
                </c:pt>
                <c:pt idx="2991">
                  <c:v>0</c:v>
                </c:pt>
                <c:pt idx="2992">
                  <c:v>0</c:v>
                </c:pt>
                <c:pt idx="2993">
                  <c:v>0</c:v>
                </c:pt>
                <c:pt idx="2994">
                  <c:v>0</c:v>
                </c:pt>
                <c:pt idx="2995">
                  <c:v>0</c:v>
                </c:pt>
                <c:pt idx="2996">
                  <c:v>0</c:v>
                </c:pt>
                <c:pt idx="2997">
                  <c:v>0</c:v>
                </c:pt>
                <c:pt idx="2998">
                  <c:v>0</c:v>
                </c:pt>
                <c:pt idx="2999">
                  <c:v>0</c:v>
                </c:pt>
                <c:pt idx="3000">
                  <c:v>0</c:v>
                </c:pt>
                <c:pt idx="3001">
                  <c:v>0</c:v>
                </c:pt>
                <c:pt idx="3002">
                  <c:v>0</c:v>
                </c:pt>
                <c:pt idx="3003">
                  <c:v>0</c:v>
                </c:pt>
                <c:pt idx="3004">
                  <c:v>0</c:v>
                </c:pt>
                <c:pt idx="3005">
                  <c:v>0</c:v>
                </c:pt>
                <c:pt idx="3006">
                  <c:v>0</c:v>
                </c:pt>
                <c:pt idx="3007">
                  <c:v>0</c:v>
                </c:pt>
                <c:pt idx="3008">
                  <c:v>0</c:v>
                </c:pt>
                <c:pt idx="3009">
                  <c:v>0</c:v>
                </c:pt>
                <c:pt idx="3010">
                  <c:v>0</c:v>
                </c:pt>
                <c:pt idx="3011">
                  <c:v>0</c:v>
                </c:pt>
                <c:pt idx="3012">
                  <c:v>0</c:v>
                </c:pt>
                <c:pt idx="3013">
                  <c:v>0</c:v>
                </c:pt>
                <c:pt idx="3014">
                  <c:v>0</c:v>
                </c:pt>
                <c:pt idx="3015">
                  <c:v>0</c:v>
                </c:pt>
                <c:pt idx="3016">
                  <c:v>0</c:v>
                </c:pt>
                <c:pt idx="3017">
                  <c:v>0</c:v>
                </c:pt>
                <c:pt idx="3018">
                  <c:v>0</c:v>
                </c:pt>
                <c:pt idx="3019">
                  <c:v>0</c:v>
                </c:pt>
                <c:pt idx="3020">
                  <c:v>0</c:v>
                </c:pt>
                <c:pt idx="3021">
                  <c:v>0</c:v>
                </c:pt>
                <c:pt idx="3022">
                  <c:v>0</c:v>
                </c:pt>
                <c:pt idx="3023">
                  <c:v>0</c:v>
                </c:pt>
                <c:pt idx="3024">
                  <c:v>0</c:v>
                </c:pt>
                <c:pt idx="3025">
                  <c:v>0</c:v>
                </c:pt>
                <c:pt idx="3026">
                  <c:v>0</c:v>
                </c:pt>
                <c:pt idx="3027">
                  <c:v>0</c:v>
                </c:pt>
                <c:pt idx="3028">
                  <c:v>0</c:v>
                </c:pt>
                <c:pt idx="3029">
                  <c:v>0</c:v>
                </c:pt>
                <c:pt idx="3030">
                  <c:v>0</c:v>
                </c:pt>
                <c:pt idx="3031">
                  <c:v>0</c:v>
                </c:pt>
                <c:pt idx="3032">
                  <c:v>0</c:v>
                </c:pt>
                <c:pt idx="3033">
                  <c:v>0</c:v>
                </c:pt>
                <c:pt idx="3034">
                  <c:v>0</c:v>
                </c:pt>
                <c:pt idx="3035">
                  <c:v>0</c:v>
                </c:pt>
                <c:pt idx="3036">
                  <c:v>0</c:v>
                </c:pt>
                <c:pt idx="3037">
                  <c:v>0</c:v>
                </c:pt>
                <c:pt idx="3038">
                  <c:v>0</c:v>
                </c:pt>
                <c:pt idx="3039">
                  <c:v>0</c:v>
                </c:pt>
                <c:pt idx="3040">
                  <c:v>0</c:v>
                </c:pt>
                <c:pt idx="3041">
                  <c:v>0</c:v>
                </c:pt>
                <c:pt idx="3042">
                  <c:v>0</c:v>
                </c:pt>
                <c:pt idx="3043">
                  <c:v>0</c:v>
                </c:pt>
                <c:pt idx="3044">
                  <c:v>0</c:v>
                </c:pt>
                <c:pt idx="3045">
                  <c:v>0</c:v>
                </c:pt>
                <c:pt idx="3046">
                  <c:v>0</c:v>
                </c:pt>
                <c:pt idx="3047">
                  <c:v>0</c:v>
                </c:pt>
                <c:pt idx="3048">
                  <c:v>0</c:v>
                </c:pt>
                <c:pt idx="3049">
                  <c:v>0</c:v>
                </c:pt>
                <c:pt idx="3050">
                  <c:v>0</c:v>
                </c:pt>
                <c:pt idx="3051">
                  <c:v>0</c:v>
                </c:pt>
                <c:pt idx="3052">
                  <c:v>0</c:v>
                </c:pt>
                <c:pt idx="3053">
                  <c:v>0</c:v>
                </c:pt>
                <c:pt idx="3054">
                  <c:v>0</c:v>
                </c:pt>
                <c:pt idx="3055">
                  <c:v>0</c:v>
                </c:pt>
                <c:pt idx="3056">
                  <c:v>0</c:v>
                </c:pt>
                <c:pt idx="3057">
                  <c:v>0</c:v>
                </c:pt>
                <c:pt idx="3058">
                  <c:v>0</c:v>
                </c:pt>
                <c:pt idx="3059">
                  <c:v>0</c:v>
                </c:pt>
                <c:pt idx="3060">
                  <c:v>0</c:v>
                </c:pt>
                <c:pt idx="3061">
                  <c:v>0</c:v>
                </c:pt>
                <c:pt idx="3062">
                  <c:v>0</c:v>
                </c:pt>
                <c:pt idx="3063">
                  <c:v>0</c:v>
                </c:pt>
                <c:pt idx="3064">
                  <c:v>0</c:v>
                </c:pt>
                <c:pt idx="3065">
                  <c:v>0</c:v>
                </c:pt>
                <c:pt idx="3066">
                  <c:v>0</c:v>
                </c:pt>
                <c:pt idx="3067">
                  <c:v>0</c:v>
                </c:pt>
                <c:pt idx="3068">
                  <c:v>0</c:v>
                </c:pt>
                <c:pt idx="3069">
                  <c:v>0</c:v>
                </c:pt>
                <c:pt idx="3070">
                  <c:v>0</c:v>
                </c:pt>
                <c:pt idx="3071">
                  <c:v>0</c:v>
                </c:pt>
                <c:pt idx="3072">
                  <c:v>0</c:v>
                </c:pt>
                <c:pt idx="3073">
                  <c:v>0</c:v>
                </c:pt>
                <c:pt idx="3074">
                  <c:v>0</c:v>
                </c:pt>
                <c:pt idx="3075">
                  <c:v>0</c:v>
                </c:pt>
                <c:pt idx="3076">
                  <c:v>0</c:v>
                </c:pt>
                <c:pt idx="3077">
                  <c:v>0</c:v>
                </c:pt>
                <c:pt idx="3078">
                  <c:v>0</c:v>
                </c:pt>
                <c:pt idx="3079">
                  <c:v>0</c:v>
                </c:pt>
                <c:pt idx="3080">
                  <c:v>0</c:v>
                </c:pt>
                <c:pt idx="3081">
                  <c:v>0</c:v>
                </c:pt>
                <c:pt idx="3082">
                  <c:v>0</c:v>
                </c:pt>
                <c:pt idx="3083">
                  <c:v>0</c:v>
                </c:pt>
                <c:pt idx="3084">
                  <c:v>0</c:v>
                </c:pt>
                <c:pt idx="3085">
                  <c:v>0</c:v>
                </c:pt>
                <c:pt idx="3086">
                  <c:v>0</c:v>
                </c:pt>
                <c:pt idx="3087">
                  <c:v>0</c:v>
                </c:pt>
                <c:pt idx="3088">
                  <c:v>0</c:v>
                </c:pt>
                <c:pt idx="3089">
                  <c:v>0</c:v>
                </c:pt>
                <c:pt idx="3090">
                  <c:v>0</c:v>
                </c:pt>
                <c:pt idx="3091">
                  <c:v>0</c:v>
                </c:pt>
                <c:pt idx="3092">
                  <c:v>0</c:v>
                </c:pt>
                <c:pt idx="3093">
                  <c:v>0</c:v>
                </c:pt>
                <c:pt idx="3094">
                  <c:v>0</c:v>
                </c:pt>
                <c:pt idx="3095">
                  <c:v>0</c:v>
                </c:pt>
                <c:pt idx="3096">
                  <c:v>0</c:v>
                </c:pt>
                <c:pt idx="3097">
                  <c:v>0</c:v>
                </c:pt>
                <c:pt idx="3098">
                  <c:v>0</c:v>
                </c:pt>
                <c:pt idx="3099">
                  <c:v>0</c:v>
                </c:pt>
                <c:pt idx="3100">
                  <c:v>0</c:v>
                </c:pt>
                <c:pt idx="3101">
                  <c:v>0</c:v>
                </c:pt>
                <c:pt idx="3102">
                  <c:v>0</c:v>
                </c:pt>
                <c:pt idx="3103">
                  <c:v>0</c:v>
                </c:pt>
                <c:pt idx="3104">
                  <c:v>0</c:v>
                </c:pt>
                <c:pt idx="3105">
                  <c:v>0</c:v>
                </c:pt>
                <c:pt idx="3106">
                  <c:v>0</c:v>
                </c:pt>
                <c:pt idx="3107">
                  <c:v>0</c:v>
                </c:pt>
                <c:pt idx="3108">
                  <c:v>0</c:v>
                </c:pt>
                <c:pt idx="3109">
                  <c:v>0</c:v>
                </c:pt>
                <c:pt idx="3110">
                  <c:v>0</c:v>
                </c:pt>
                <c:pt idx="3111">
                  <c:v>0</c:v>
                </c:pt>
                <c:pt idx="3112">
                  <c:v>0</c:v>
                </c:pt>
                <c:pt idx="3113">
                  <c:v>0</c:v>
                </c:pt>
                <c:pt idx="3114">
                  <c:v>0</c:v>
                </c:pt>
                <c:pt idx="3115">
                  <c:v>0</c:v>
                </c:pt>
                <c:pt idx="3116">
                  <c:v>0</c:v>
                </c:pt>
                <c:pt idx="3117">
                  <c:v>0</c:v>
                </c:pt>
                <c:pt idx="3118">
                  <c:v>0</c:v>
                </c:pt>
                <c:pt idx="3119">
                  <c:v>0</c:v>
                </c:pt>
                <c:pt idx="3120">
                  <c:v>0</c:v>
                </c:pt>
                <c:pt idx="3121">
                  <c:v>0</c:v>
                </c:pt>
                <c:pt idx="3122">
                  <c:v>0</c:v>
                </c:pt>
                <c:pt idx="3123">
                  <c:v>0</c:v>
                </c:pt>
                <c:pt idx="3124">
                  <c:v>0</c:v>
                </c:pt>
                <c:pt idx="3125">
                  <c:v>0</c:v>
                </c:pt>
                <c:pt idx="3126">
                  <c:v>0</c:v>
                </c:pt>
                <c:pt idx="3127">
                  <c:v>0</c:v>
                </c:pt>
                <c:pt idx="3128">
                  <c:v>0</c:v>
                </c:pt>
                <c:pt idx="3129">
                  <c:v>0</c:v>
                </c:pt>
                <c:pt idx="3130">
                  <c:v>0</c:v>
                </c:pt>
                <c:pt idx="3131">
                  <c:v>0</c:v>
                </c:pt>
                <c:pt idx="3132">
                  <c:v>0</c:v>
                </c:pt>
                <c:pt idx="3133">
                  <c:v>0</c:v>
                </c:pt>
                <c:pt idx="3134">
                  <c:v>0</c:v>
                </c:pt>
                <c:pt idx="3135">
                  <c:v>0</c:v>
                </c:pt>
                <c:pt idx="3136">
                  <c:v>0</c:v>
                </c:pt>
                <c:pt idx="3137">
                  <c:v>0</c:v>
                </c:pt>
                <c:pt idx="3138">
                  <c:v>0</c:v>
                </c:pt>
                <c:pt idx="3139">
                  <c:v>0</c:v>
                </c:pt>
                <c:pt idx="3140">
                  <c:v>0</c:v>
                </c:pt>
                <c:pt idx="3141">
                  <c:v>0</c:v>
                </c:pt>
                <c:pt idx="3142">
                  <c:v>0</c:v>
                </c:pt>
                <c:pt idx="3143">
                  <c:v>0</c:v>
                </c:pt>
                <c:pt idx="3144">
                  <c:v>0</c:v>
                </c:pt>
                <c:pt idx="3145">
                  <c:v>0</c:v>
                </c:pt>
                <c:pt idx="3146">
                  <c:v>0</c:v>
                </c:pt>
                <c:pt idx="3147">
                  <c:v>0</c:v>
                </c:pt>
                <c:pt idx="3148">
                  <c:v>0</c:v>
                </c:pt>
                <c:pt idx="3149">
                  <c:v>0</c:v>
                </c:pt>
                <c:pt idx="3150">
                  <c:v>0</c:v>
                </c:pt>
                <c:pt idx="3151">
                  <c:v>0</c:v>
                </c:pt>
                <c:pt idx="3152">
                  <c:v>0</c:v>
                </c:pt>
                <c:pt idx="3153">
                  <c:v>0</c:v>
                </c:pt>
                <c:pt idx="3154">
                  <c:v>0</c:v>
                </c:pt>
                <c:pt idx="3155">
                  <c:v>0</c:v>
                </c:pt>
                <c:pt idx="3156">
                  <c:v>0</c:v>
                </c:pt>
                <c:pt idx="3157">
                  <c:v>0</c:v>
                </c:pt>
                <c:pt idx="3158">
                  <c:v>0</c:v>
                </c:pt>
                <c:pt idx="3159">
                  <c:v>0</c:v>
                </c:pt>
                <c:pt idx="3160">
                  <c:v>0</c:v>
                </c:pt>
                <c:pt idx="3161">
                  <c:v>0</c:v>
                </c:pt>
                <c:pt idx="3162">
                  <c:v>0</c:v>
                </c:pt>
                <c:pt idx="3163">
                  <c:v>0</c:v>
                </c:pt>
                <c:pt idx="3164">
                  <c:v>0</c:v>
                </c:pt>
                <c:pt idx="3165">
                  <c:v>0</c:v>
                </c:pt>
                <c:pt idx="3166">
                  <c:v>0</c:v>
                </c:pt>
                <c:pt idx="3167">
                  <c:v>0</c:v>
                </c:pt>
                <c:pt idx="3168">
                  <c:v>0</c:v>
                </c:pt>
                <c:pt idx="3169">
                  <c:v>0</c:v>
                </c:pt>
                <c:pt idx="3170">
                  <c:v>0</c:v>
                </c:pt>
                <c:pt idx="3171">
                  <c:v>0</c:v>
                </c:pt>
                <c:pt idx="3172">
                  <c:v>0</c:v>
                </c:pt>
                <c:pt idx="3173">
                  <c:v>0</c:v>
                </c:pt>
                <c:pt idx="3174">
                  <c:v>0</c:v>
                </c:pt>
                <c:pt idx="3175">
                  <c:v>0</c:v>
                </c:pt>
                <c:pt idx="3176">
                  <c:v>0</c:v>
                </c:pt>
                <c:pt idx="3177">
                  <c:v>0</c:v>
                </c:pt>
                <c:pt idx="3178">
                  <c:v>0</c:v>
                </c:pt>
                <c:pt idx="3179">
                  <c:v>0</c:v>
                </c:pt>
                <c:pt idx="3180">
                  <c:v>0</c:v>
                </c:pt>
                <c:pt idx="3181">
                  <c:v>0</c:v>
                </c:pt>
                <c:pt idx="3182">
                  <c:v>0</c:v>
                </c:pt>
                <c:pt idx="3183">
                  <c:v>0</c:v>
                </c:pt>
                <c:pt idx="3184">
                  <c:v>0</c:v>
                </c:pt>
                <c:pt idx="3185">
                  <c:v>0</c:v>
                </c:pt>
                <c:pt idx="3186">
                  <c:v>0</c:v>
                </c:pt>
                <c:pt idx="3187">
                  <c:v>0</c:v>
                </c:pt>
                <c:pt idx="3188">
                  <c:v>0</c:v>
                </c:pt>
                <c:pt idx="3189">
                  <c:v>0</c:v>
                </c:pt>
                <c:pt idx="3190">
                  <c:v>0</c:v>
                </c:pt>
                <c:pt idx="3191">
                  <c:v>0</c:v>
                </c:pt>
                <c:pt idx="3192">
                  <c:v>0</c:v>
                </c:pt>
                <c:pt idx="3193">
                  <c:v>0</c:v>
                </c:pt>
                <c:pt idx="3194">
                  <c:v>0</c:v>
                </c:pt>
                <c:pt idx="3195">
                  <c:v>0</c:v>
                </c:pt>
                <c:pt idx="3196">
                  <c:v>0</c:v>
                </c:pt>
                <c:pt idx="3197">
                  <c:v>0</c:v>
                </c:pt>
                <c:pt idx="3198">
                  <c:v>0</c:v>
                </c:pt>
                <c:pt idx="3199">
                  <c:v>0</c:v>
                </c:pt>
                <c:pt idx="3200">
                  <c:v>0</c:v>
                </c:pt>
                <c:pt idx="3201">
                  <c:v>0</c:v>
                </c:pt>
                <c:pt idx="3202">
                  <c:v>0</c:v>
                </c:pt>
                <c:pt idx="3203">
                  <c:v>0</c:v>
                </c:pt>
                <c:pt idx="3204">
                  <c:v>0</c:v>
                </c:pt>
                <c:pt idx="3205">
                  <c:v>0</c:v>
                </c:pt>
                <c:pt idx="3206">
                  <c:v>0</c:v>
                </c:pt>
                <c:pt idx="3207">
                  <c:v>0</c:v>
                </c:pt>
                <c:pt idx="3208">
                  <c:v>0</c:v>
                </c:pt>
                <c:pt idx="3209">
                  <c:v>0</c:v>
                </c:pt>
                <c:pt idx="3210">
                  <c:v>0</c:v>
                </c:pt>
                <c:pt idx="3211">
                  <c:v>0</c:v>
                </c:pt>
                <c:pt idx="3212">
                  <c:v>0</c:v>
                </c:pt>
                <c:pt idx="3213">
                  <c:v>0</c:v>
                </c:pt>
                <c:pt idx="3214">
                  <c:v>0</c:v>
                </c:pt>
                <c:pt idx="3215">
                  <c:v>0</c:v>
                </c:pt>
                <c:pt idx="3216">
                  <c:v>0</c:v>
                </c:pt>
                <c:pt idx="3217">
                  <c:v>0</c:v>
                </c:pt>
                <c:pt idx="3218">
                  <c:v>0</c:v>
                </c:pt>
                <c:pt idx="3219">
                  <c:v>0</c:v>
                </c:pt>
                <c:pt idx="3220">
                  <c:v>0</c:v>
                </c:pt>
                <c:pt idx="3221">
                  <c:v>0</c:v>
                </c:pt>
                <c:pt idx="3222">
                  <c:v>0</c:v>
                </c:pt>
                <c:pt idx="3223">
                  <c:v>0</c:v>
                </c:pt>
                <c:pt idx="3224">
                  <c:v>0</c:v>
                </c:pt>
                <c:pt idx="3225">
                  <c:v>0</c:v>
                </c:pt>
                <c:pt idx="3226">
                  <c:v>0</c:v>
                </c:pt>
                <c:pt idx="3227">
                  <c:v>0</c:v>
                </c:pt>
                <c:pt idx="3228">
                  <c:v>0</c:v>
                </c:pt>
                <c:pt idx="3229">
                  <c:v>0</c:v>
                </c:pt>
                <c:pt idx="3230">
                  <c:v>0</c:v>
                </c:pt>
                <c:pt idx="3231">
                  <c:v>0</c:v>
                </c:pt>
                <c:pt idx="3232">
                  <c:v>0</c:v>
                </c:pt>
                <c:pt idx="3233">
                  <c:v>0</c:v>
                </c:pt>
                <c:pt idx="3234">
                  <c:v>0</c:v>
                </c:pt>
                <c:pt idx="3235">
                  <c:v>0</c:v>
                </c:pt>
                <c:pt idx="3236">
                  <c:v>0</c:v>
                </c:pt>
                <c:pt idx="3237">
                  <c:v>0</c:v>
                </c:pt>
                <c:pt idx="3238">
                  <c:v>0</c:v>
                </c:pt>
                <c:pt idx="3239">
                  <c:v>0</c:v>
                </c:pt>
                <c:pt idx="3240">
                  <c:v>0</c:v>
                </c:pt>
                <c:pt idx="3241">
                  <c:v>0</c:v>
                </c:pt>
                <c:pt idx="3242">
                  <c:v>0</c:v>
                </c:pt>
                <c:pt idx="3243">
                  <c:v>0</c:v>
                </c:pt>
                <c:pt idx="3244">
                  <c:v>0</c:v>
                </c:pt>
                <c:pt idx="3245">
                  <c:v>0</c:v>
                </c:pt>
                <c:pt idx="3246">
                  <c:v>0</c:v>
                </c:pt>
                <c:pt idx="3247">
                  <c:v>0</c:v>
                </c:pt>
                <c:pt idx="3248">
                  <c:v>0</c:v>
                </c:pt>
                <c:pt idx="3249">
                  <c:v>0</c:v>
                </c:pt>
                <c:pt idx="3250">
                  <c:v>0</c:v>
                </c:pt>
                <c:pt idx="3251">
                  <c:v>0</c:v>
                </c:pt>
                <c:pt idx="3252">
                  <c:v>0</c:v>
                </c:pt>
                <c:pt idx="3253">
                  <c:v>0</c:v>
                </c:pt>
                <c:pt idx="3254">
                  <c:v>0</c:v>
                </c:pt>
                <c:pt idx="3255">
                  <c:v>0</c:v>
                </c:pt>
                <c:pt idx="3256">
                  <c:v>0</c:v>
                </c:pt>
                <c:pt idx="3257">
                  <c:v>0</c:v>
                </c:pt>
                <c:pt idx="3258">
                  <c:v>0</c:v>
                </c:pt>
                <c:pt idx="3259">
                  <c:v>0</c:v>
                </c:pt>
                <c:pt idx="3260">
                  <c:v>0</c:v>
                </c:pt>
                <c:pt idx="3261">
                  <c:v>0</c:v>
                </c:pt>
                <c:pt idx="3262">
                  <c:v>0</c:v>
                </c:pt>
                <c:pt idx="3263">
                  <c:v>0</c:v>
                </c:pt>
                <c:pt idx="3264">
                  <c:v>0</c:v>
                </c:pt>
                <c:pt idx="3265">
                  <c:v>0</c:v>
                </c:pt>
                <c:pt idx="3266">
                  <c:v>0</c:v>
                </c:pt>
                <c:pt idx="3267">
                  <c:v>0</c:v>
                </c:pt>
                <c:pt idx="3268">
                  <c:v>0</c:v>
                </c:pt>
                <c:pt idx="3269">
                  <c:v>0</c:v>
                </c:pt>
                <c:pt idx="3270">
                  <c:v>0</c:v>
                </c:pt>
                <c:pt idx="3271">
                  <c:v>0</c:v>
                </c:pt>
                <c:pt idx="3272">
                  <c:v>0</c:v>
                </c:pt>
                <c:pt idx="3273">
                  <c:v>0</c:v>
                </c:pt>
                <c:pt idx="3274">
                  <c:v>0</c:v>
                </c:pt>
                <c:pt idx="3275">
                  <c:v>0</c:v>
                </c:pt>
                <c:pt idx="3276">
                  <c:v>0</c:v>
                </c:pt>
                <c:pt idx="3277">
                  <c:v>0</c:v>
                </c:pt>
                <c:pt idx="3278">
                  <c:v>0</c:v>
                </c:pt>
                <c:pt idx="3279">
                  <c:v>0</c:v>
                </c:pt>
                <c:pt idx="3280">
                  <c:v>0</c:v>
                </c:pt>
                <c:pt idx="3281">
                  <c:v>0</c:v>
                </c:pt>
                <c:pt idx="3282">
                  <c:v>0</c:v>
                </c:pt>
                <c:pt idx="3283">
                  <c:v>0</c:v>
                </c:pt>
                <c:pt idx="3284">
                  <c:v>0</c:v>
                </c:pt>
                <c:pt idx="3285">
                  <c:v>0</c:v>
                </c:pt>
                <c:pt idx="3286">
                  <c:v>0</c:v>
                </c:pt>
                <c:pt idx="3287">
                  <c:v>0</c:v>
                </c:pt>
                <c:pt idx="3288">
                  <c:v>0</c:v>
                </c:pt>
                <c:pt idx="3289">
                  <c:v>0</c:v>
                </c:pt>
                <c:pt idx="3290">
                  <c:v>0</c:v>
                </c:pt>
                <c:pt idx="3291">
                  <c:v>0</c:v>
                </c:pt>
                <c:pt idx="3292">
                  <c:v>0</c:v>
                </c:pt>
                <c:pt idx="3293">
                  <c:v>0</c:v>
                </c:pt>
                <c:pt idx="3294">
                  <c:v>0</c:v>
                </c:pt>
                <c:pt idx="3295">
                  <c:v>0</c:v>
                </c:pt>
                <c:pt idx="3296">
                  <c:v>0</c:v>
                </c:pt>
                <c:pt idx="3297">
                  <c:v>0</c:v>
                </c:pt>
                <c:pt idx="3298">
                  <c:v>0</c:v>
                </c:pt>
                <c:pt idx="3299">
                  <c:v>0</c:v>
                </c:pt>
                <c:pt idx="3300">
                  <c:v>0</c:v>
                </c:pt>
                <c:pt idx="3301">
                  <c:v>0</c:v>
                </c:pt>
                <c:pt idx="3302">
                  <c:v>0</c:v>
                </c:pt>
                <c:pt idx="3303">
                  <c:v>0</c:v>
                </c:pt>
                <c:pt idx="3304">
                  <c:v>0</c:v>
                </c:pt>
                <c:pt idx="3305">
                  <c:v>0</c:v>
                </c:pt>
                <c:pt idx="3306">
                  <c:v>0</c:v>
                </c:pt>
                <c:pt idx="3307">
                  <c:v>0</c:v>
                </c:pt>
                <c:pt idx="3308">
                  <c:v>0</c:v>
                </c:pt>
                <c:pt idx="3309">
                  <c:v>0</c:v>
                </c:pt>
                <c:pt idx="3310">
                  <c:v>0</c:v>
                </c:pt>
                <c:pt idx="3311">
                  <c:v>0</c:v>
                </c:pt>
                <c:pt idx="3312">
                  <c:v>0</c:v>
                </c:pt>
                <c:pt idx="3313">
                  <c:v>0</c:v>
                </c:pt>
                <c:pt idx="3314">
                  <c:v>0</c:v>
                </c:pt>
                <c:pt idx="3315">
                  <c:v>0</c:v>
                </c:pt>
                <c:pt idx="3316">
                  <c:v>0</c:v>
                </c:pt>
                <c:pt idx="3317">
                  <c:v>0</c:v>
                </c:pt>
                <c:pt idx="3318">
                  <c:v>0</c:v>
                </c:pt>
                <c:pt idx="3319">
                  <c:v>0</c:v>
                </c:pt>
                <c:pt idx="3320">
                  <c:v>0</c:v>
                </c:pt>
                <c:pt idx="3321">
                  <c:v>0</c:v>
                </c:pt>
                <c:pt idx="3322">
                  <c:v>0</c:v>
                </c:pt>
                <c:pt idx="3323">
                  <c:v>0</c:v>
                </c:pt>
                <c:pt idx="3324">
                  <c:v>0</c:v>
                </c:pt>
                <c:pt idx="3325">
                  <c:v>0</c:v>
                </c:pt>
                <c:pt idx="3326">
                  <c:v>0</c:v>
                </c:pt>
                <c:pt idx="3327">
                  <c:v>0</c:v>
                </c:pt>
                <c:pt idx="3328">
                  <c:v>0</c:v>
                </c:pt>
                <c:pt idx="3329">
                  <c:v>0</c:v>
                </c:pt>
                <c:pt idx="3330">
                  <c:v>0</c:v>
                </c:pt>
                <c:pt idx="3331">
                  <c:v>0</c:v>
                </c:pt>
                <c:pt idx="3332">
                  <c:v>0</c:v>
                </c:pt>
                <c:pt idx="3333">
                  <c:v>0</c:v>
                </c:pt>
                <c:pt idx="3334">
                  <c:v>0</c:v>
                </c:pt>
                <c:pt idx="3335">
                  <c:v>0</c:v>
                </c:pt>
                <c:pt idx="3336">
                  <c:v>0</c:v>
                </c:pt>
                <c:pt idx="3337">
                  <c:v>0</c:v>
                </c:pt>
                <c:pt idx="3338">
                  <c:v>0</c:v>
                </c:pt>
                <c:pt idx="3339">
                  <c:v>0</c:v>
                </c:pt>
                <c:pt idx="3340">
                  <c:v>0</c:v>
                </c:pt>
                <c:pt idx="3341">
                  <c:v>0</c:v>
                </c:pt>
                <c:pt idx="3342">
                  <c:v>0</c:v>
                </c:pt>
                <c:pt idx="3343">
                  <c:v>0</c:v>
                </c:pt>
                <c:pt idx="3344">
                  <c:v>0</c:v>
                </c:pt>
                <c:pt idx="3345">
                  <c:v>0</c:v>
                </c:pt>
                <c:pt idx="3346">
                  <c:v>0</c:v>
                </c:pt>
                <c:pt idx="3347">
                  <c:v>0</c:v>
                </c:pt>
                <c:pt idx="3348">
                  <c:v>0</c:v>
                </c:pt>
                <c:pt idx="3349">
                  <c:v>0</c:v>
                </c:pt>
                <c:pt idx="3350">
                  <c:v>0</c:v>
                </c:pt>
                <c:pt idx="3351">
                  <c:v>0</c:v>
                </c:pt>
                <c:pt idx="3352">
                  <c:v>0</c:v>
                </c:pt>
                <c:pt idx="3353">
                  <c:v>0</c:v>
                </c:pt>
                <c:pt idx="3354">
                  <c:v>0</c:v>
                </c:pt>
                <c:pt idx="3355">
                  <c:v>0</c:v>
                </c:pt>
                <c:pt idx="3356">
                  <c:v>0</c:v>
                </c:pt>
                <c:pt idx="3357">
                  <c:v>0</c:v>
                </c:pt>
                <c:pt idx="3358">
                  <c:v>0</c:v>
                </c:pt>
                <c:pt idx="3359">
                  <c:v>0</c:v>
                </c:pt>
                <c:pt idx="3360">
                  <c:v>0</c:v>
                </c:pt>
                <c:pt idx="3361">
                  <c:v>0</c:v>
                </c:pt>
                <c:pt idx="3362">
                  <c:v>0</c:v>
                </c:pt>
                <c:pt idx="3363">
                  <c:v>0</c:v>
                </c:pt>
                <c:pt idx="3364">
                  <c:v>0</c:v>
                </c:pt>
                <c:pt idx="3365">
                  <c:v>0</c:v>
                </c:pt>
                <c:pt idx="3366">
                  <c:v>0</c:v>
                </c:pt>
                <c:pt idx="3367">
                  <c:v>0</c:v>
                </c:pt>
                <c:pt idx="3368">
                  <c:v>0</c:v>
                </c:pt>
                <c:pt idx="3369">
                  <c:v>0</c:v>
                </c:pt>
                <c:pt idx="3370">
                  <c:v>0</c:v>
                </c:pt>
                <c:pt idx="3371">
                  <c:v>0</c:v>
                </c:pt>
                <c:pt idx="3372">
                  <c:v>0</c:v>
                </c:pt>
                <c:pt idx="3373">
                  <c:v>0</c:v>
                </c:pt>
                <c:pt idx="3374">
                  <c:v>0</c:v>
                </c:pt>
                <c:pt idx="3375">
                  <c:v>0</c:v>
                </c:pt>
                <c:pt idx="3376">
                  <c:v>0</c:v>
                </c:pt>
                <c:pt idx="3377">
                  <c:v>0</c:v>
                </c:pt>
                <c:pt idx="3378">
                  <c:v>0</c:v>
                </c:pt>
                <c:pt idx="3379">
                  <c:v>0</c:v>
                </c:pt>
                <c:pt idx="3380">
                  <c:v>0</c:v>
                </c:pt>
                <c:pt idx="3381">
                  <c:v>0</c:v>
                </c:pt>
                <c:pt idx="3382">
                  <c:v>0</c:v>
                </c:pt>
                <c:pt idx="3383">
                  <c:v>0</c:v>
                </c:pt>
                <c:pt idx="3384">
                  <c:v>0</c:v>
                </c:pt>
                <c:pt idx="3385">
                  <c:v>0</c:v>
                </c:pt>
                <c:pt idx="3386">
                  <c:v>0</c:v>
                </c:pt>
                <c:pt idx="3387">
                  <c:v>0</c:v>
                </c:pt>
                <c:pt idx="3388">
                  <c:v>0</c:v>
                </c:pt>
                <c:pt idx="3389">
                  <c:v>0</c:v>
                </c:pt>
                <c:pt idx="3390">
                  <c:v>0</c:v>
                </c:pt>
                <c:pt idx="3391">
                  <c:v>0</c:v>
                </c:pt>
                <c:pt idx="3392">
                  <c:v>0</c:v>
                </c:pt>
                <c:pt idx="3393">
                  <c:v>0</c:v>
                </c:pt>
                <c:pt idx="3394">
                  <c:v>0</c:v>
                </c:pt>
                <c:pt idx="3395">
                  <c:v>0</c:v>
                </c:pt>
                <c:pt idx="3396">
                  <c:v>0</c:v>
                </c:pt>
                <c:pt idx="3397">
                  <c:v>0</c:v>
                </c:pt>
                <c:pt idx="3398">
                  <c:v>0</c:v>
                </c:pt>
                <c:pt idx="3399">
                  <c:v>0</c:v>
                </c:pt>
                <c:pt idx="3400">
                  <c:v>0</c:v>
                </c:pt>
                <c:pt idx="3401">
                  <c:v>0</c:v>
                </c:pt>
                <c:pt idx="3402">
                  <c:v>0</c:v>
                </c:pt>
                <c:pt idx="3403">
                  <c:v>0</c:v>
                </c:pt>
                <c:pt idx="3404">
                  <c:v>0</c:v>
                </c:pt>
                <c:pt idx="3405">
                  <c:v>0</c:v>
                </c:pt>
                <c:pt idx="3406">
                  <c:v>0</c:v>
                </c:pt>
                <c:pt idx="3407">
                  <c:v>0</c:v>
                </c:pt>
                <c:pt idx="3408">
                  <c:v>0</c:v>
                </c:pt>
                <c:pt idx="3409">
                  <c:v>0</c:v>
                </c:pt>
                <c:pt idx="3410">
                  <c:v>0</c:v>
                </c:pt>
                <c:pt idx="3411">
                  <c:v>0</c:v>
                </c:pt>
                <c:pt idx="3412">
                  <c:v>0</c:v>
                </c:pt>
                <c:pt idx="3413">
                  <c:v>0</c:v>
                </c:pt>
                <c:pt idx="3414">
                  <c:v>0</c:v>
                </c:pt>
                <c:pt idx="3415">
                  <c:v>0</c:v>
                </c:pt>
                <c:pt idx="3416">
                  <c:v>0</c:v>
                </c:pt>
                <c:pt idx="3417">
                  <c:v>0</c:v>
                </c:pt>
                <c:pt idx="3418">
                  <c:v>0</c:v>
                </c:pt>
                <c:pt idx="3419">
                  <c:v>0</c:v>
                </c:pt>
                <c:pt idx="3420">
                  <c:v>0</c:v>
                </c:pt>
                <c:pt idx="3421">
                  <c:v>0</c:v>
                </c:pt>
                <c:pt idx="3422">
                  <c:v>0</c:v>
                </c:pt>
                <c:pt idx="3423">
                  <c:v>0</c:v>
                </c:pt>
                <c:pt idx="3424">
                  <c:v>0</c:v>
                </c:pt>
                <c:pt idx="3425">
                  <c:v>0</c:v>
                </c:pt>
                <c:pt idx="3426">
                  <c:v>0</c:v>
                </c:pt>
                <c:pt idx="3427">
                  <c:v>0</c:v>
                </c:pt>
                <c:pt idx="3428">
                  <c:v>0</c:v>
                </c:pt>
                <c:pt idx="3429">
                  <c:v>0</c:v>
                </c:pt>
                <c:pt idx="3430">
                  <c:v>0</c:v>
                </c:pt>
                <c:pt idx="3431">
                  <c:v>0</c:v>
                </c:pt>
                <c:pt idx="3432">
                  <c:v>0</c:v>
                </c:pt>
                <c:pt idx="3433">
                  <c:v>0</c:v>
                </c:pt>
                <c:pt idx="3434">
                  <c:v>0</c:v>
                </c:pt>
                <c:pt idx="3435">
                  <c:v>0</c:v>
                </c:pt>
                <c:pt idx="3436">
                  <c:v>0</c:v>
                </c:pt>
                <c:pt idx="3437">
                  <c:v>0</c:v>
                </c:pt>
                <c:pt idx="3438">
                  <c:v>0</c:v>
                </c:pt>
                <c:pt idx="3439">
                  <c:v>0</c:v>
                </c:pt>
                <c:pt idx="3440">
                  <c:v>0</c:v>
                </c:pt>
                <c:pt idx="3441">
                  <c:v>0</c:v>
                </c:pt>
                <c:pt idx="3442">
                  <c:v>0</c:v>
                </c:pt>
                <c:pt idx="3443">
                  <c:v>0</c:v>
                </c:pt>
                <c:pt idx="3444">
                  <c:v>0</c:v>
                </c:pt>
                <c:pt idx="3445">
                  <c:v>0</c:v>
                </c:pt>
                <c:pt idx="3446">
                  <c:v>0</c:v>
                </c:pt>
                <c:pt idx="3447">
                  <c:v>0</c:v>
                </c:pt>
                <c:pt idx="3448">
                  <c:v>0</c:v>
                </c:pt>
                <c:pt idx="3449">
                  <c:v>0</c:v>
                </c:pt>
                <c:pt idx="3450">
                  <c:v>0</c:v>
                </c:pt>
                <c:pt idx="3451">
                  <c:v>0</c:v>
                </c:pt>
                <c:pt idx="3452">
                  <c:v>0</c:v>
                </c:pt>
                <c:pt idx="3453">
                  <c:v>0</c:v>
                </c:pt>
                <c:pt idx="3454">
                  <c:v>0</c:v>
                </c:pt>
                <c:pt idx="3455">
                  <c:v>0</c:v>
                </c:pt>
                <c:pt idx="3456">
                  <c:v>0</c:v>
                </c:pt>
                <c:pt idx="3457">
                  <c:v>0</c:v>
                </c:pt>
                <c:pt idx="3458">
                  <c:v>0</c:v>
                </c:pt>
                <c:pt idx="3459">
                  <c:v>0</c:v>
                </c:pt>
                <c:pt idx="3460">
                  <c:v>0</c:v>
                </c:pt>
                <c:pt idx="3461">
                  <c:v>0</c:v>
                </c:pt>
                <c:pt idx="3462">
                  <c:v>0</c:v>
                </c:pt>
                <c:pt idx="3463">
                  <c:v>0</c:v>
                </c:pt>
                <c:pt idx="3464">
                  <c:v>0</c:v>
                </c:pt>
                <c:pt idx="3465">
                  <c:v>0</c:v>
                </c:pt>
                <c:pt idx="3466">
                  <c:v>0</c:v>
                </c:pt>
                <c:pt idx="3467">
                  <c:v>0</c:v>
                </c:pt>
                <c:pt idx="3468">
                  <c:v>0</c:v>
                </c:pt>
                <c:pt idx="3469">
                  <c:v>0</c:v>
                </c:pt>
                <c:pt idx="3470">
                  <c:v>0</c:v>
                </c:pt>
                <c:pt idx="3471">
                  <c:v>0</c:v>
                </c:pt>
                <c:pt idx="3472">
                  <c:v>0</c:v>
                </c:pt>
                <c:pt idx="3473">
                  <c:v>0</c:v>
                </c:pt>
                <c:pt idx="3474">
                  <c:v>0</c:v>
                </c:pt>
                <c:pt idx="3475">
                  <c:v>0</c:v>
                </c:pt>
                <c:pt idx="3476">
                  <c:v>0</c:v>
                </c:pt>
                <c:pt idx="3477">
                  <c:v>0</c:v>
                </c:pt>
                <c:pt idx="3478">
                  <c:v>0</c:v>
                </c:pt>
                <c:pt idx="3479">
                  <c:v>0</c:v>
                </c:pt>
                <c:pt idx="3480">
                  <c:v>0</c:v>
                </c:pt>
                <c:pt idx="3481">
                  <c:v>0</c:v>
                </c:pt>
                <c:pt idx="3482">
                  <c:v>0</c:v>
                </c:pt>
                <c:pt idx="3483">
                  <c:v>0</c:v>
                </c:pt>
                <c:pt idx="3484">
                  <c:v>0</c:v>
                </c:pt>
                <c:pt idx="3485">
                  <c:v>0</c:v>
                </c:pt>
                <c:pt idx="3486">
                  <c:v>0</c:v>
                </c:pt>
                <c:pt idx="3487">
                  <c:v>0</c:v>
                </c:pt>
                <c:pt idx="3488">
                  <c:v>0</c:v>
                </c:pt>
                <c:pt idx="3489">
                  <c:v>0</c:v>
                </c:pt>
                <c:pt idx="3490">
                  <c:v>0</c:v>
                </c:pt>
                <c:pt idx="3491">
                  <c:v>0</c:v>
                </c:pt>
                <c:pt idx="3492">
                  <c:v>0</c:v>
                </c:pt>
                <c:pt idx="3493">
                  <c:v>0</c:v>
                </c:pt>
                <c:pt idx="3494">
                  <c:v>0</c:v>
                </c:pt>
                <c:pt idx="3495">
                  <c:v>0</c:v>
                </c:pt>
                <c:pt idx="3496">
                  <c:v>0</c:v>
                </c:pt>
                <c:pt idx="3497">
                  <c:v>0</c:v>
                </c:pt>
                <c:pt idx="3498">
                  <c:v>0</c:v>
                </c:pt>
                <c:pt idx="3499">
                  <c:v>0</c:v>
                </c:pt>
                <c:pt idx="3500">
                  <c:v>0</c:v>
                </c:pt>
                <c:pt idx="3501">
                  <c:v>0</c:v>
                </c:pt>
                <c:pt idx="3502">
                  <c:v>0</c:v>
                </c:pt>
                <c:pt idx="3503">
                  <c:v>0</c:v>
                </c:pt>
                <c:pt idx="3504">
                  <c:v>0</c:v>
                </c:pt>
                <c:pt idx="3505">
                  <c:v>0</c:v>
                </c:pt>
                <c:pt idx="3506">
                  <c:v>0</c:v>
                </c:pt>
                <c:pt idx="3507">
                  <c:v>0</c:v>
                </c:pt>
                <c:pt idx="3508">
                  <c:v>0</c:v>
                </c:pt>
                <c:pt idx="3509">
                  <c:v>0</c:v>
                </c:pt>
                <c:pt idx="3510">
                  <c:v>0</c:v>
                </c:pt>
                <c:pt idx="3511">
                  <c:v>0</c:v>
                </c:pt>
                <c:pt idx="3512">
                  <c:v>0</c:v>
                </c:pt>
                <c:pt idx="3513">
                  <c:v>0</c:v>
                </c:pt>
                <c:pt idx="3514">
                  <c:v>0</c:v>
                </c:pt>
                <c:pt idx="3515">
                  <c:v>0</c:v>
                </c:pt>
                <c:pt idx="3516">
                  <c:v>0</c:v>
                </c:pt>
                <c:pt idx="3517">
                  <c:v>0</c:v>
                </c:pt>
                <c:pt idx="3518">
                  <c:v>0</c:v>
                </c:pt>
                <c:pt idx="3519">
                  <c:v>0</c:v>
                </c:pt>
                <c:pt idx="3520">
                  <c:v>0</c:v>
                </c:pt>
                <c:pt idx="3521">
                  <c:v>0</c:v>
                </c:pt>
                <c:pt idx="3522">
                  <c:v>0</c:v>
                </c:pt>
                <c:pt idx="3523">
                  <c:v>0</c:v>
                </c:pt>
                <c:pt idx="3524">
                  <c:v>0</c:v>
                </c:pt>
                <c:pt idx="3525">
                  <c:v>0</c:v>
                </c:pt>
                <c:pt idx="3526">
                  <c:v>0</c:v>
                </c:pt>
                <c:pt idx="3527">
                  <c:v>0</c:v>
                </c:pt>
                <c:pt idx="3528">
                  <c:v>0</c:v>
                </c:pt>
                <c:pt idx="3529">
                  <c:v>0</c:v>
                </c:pt>
                <c:pt idx="3530">
                  <c:v>0</c:v>
                </c:pt>
                <c:pt idx="3531">
                  <c:v>0</c:v>
                </c:pt>
                <c:pt idx="3532">
                  <c:v>0</c:v>
                </c:pt>
                <c:pt idx="3533">
                  <c:v>0</c:v>
                </c:pt>
                <c:pt idx="3534">
                  <c:v>0</c:v>
                </c:pt>
                <c:pt idx="3535">
                  <c:v>0</c:v>
                </c:pt>
                <c:pt idx="3536">
                  <c:v>0</c:v>
                </c:pt>
                <c:pt idx="3537">
                  <c:v>0</c:v>
                </c:pt>
                <c:pt idx="3538">
                  <c:v>0</c:v>
                </c:pt>
                <c:pt idx="3539">
                  <c:v>0</c:v>
                </c:pt>
                <c:pt idx="3540">
                  <c:v>0</c:v>
                </c:pt>
                <c:pt idx="3541">
                  <c:v>0</c:v>
                </c:pt>
                <c:pt idx="3542">
                  <c:v>0</c:v>
                </c:pt>
                <c:pt idx="3543">
                  <c:v>0</c:v>
                </c:pt>
                <c:pt idx="3544">
                  <c:v>0</c:v>
                </c:pt>
                <c:pt idx="3545">
                  <c:v>0</c:v>
                </c:pt>
                <c:pt idx="3546">
                  <c:v>0</c:v>
                </c:pt>
                <c:pt idx="3547">
                  <c:v>0</c:v>
                </c:pt>
                <c:pt idx="3548">
                  <c:v>0</c:v>
                </c:pt>
                <c:pt idx="3549">
                  <c:v>0</c:v>
                </c:pt>
                <c:pt idx="3550">
                  <c:v>0</c:v>
                </c:pt>
                <c:pt idx="3551">
                  <c:v>0</c:v>
                </c:pt>
                <c:pt idx="3552">
                  <c:v>0</c:v>
                </c:pt>
                <c:pt idx="3553">
                  <c:v>0</c:v>
                </c:pt>
                <c:pt idx="3554">
                  <c:v>0</c:v>
                </c:pt>
                <c:pt idx="3555">
                  <c:v>0</c:v>
                </c:pt>
                <c:pt idx="3556">
                  <c:v>0</c:v>
                </c:pt>
                <c:pt idx="3557">
                  <c:v>0</c:v>
                </c:pt>
                <c:pt idx="3558">
                  <c:v>0</c:v>
                </c:pt>
                <c:pt idx="3559">
                  <c:v>0</c:v>
                </c:pt>
                <c:pt idx="3560">
                  <c:v>0</c:v>
                </c:pt>
                <c:pt idx="3561">
                  <c:v>0</c:v>
                </c:pt>
                <c:pt idx="3562">
                  <c:v>0</c:v>
                </c:pt>
                <c:pt idx="3563">
                  <c:v>0</c:v>
                </c:pt>
                <c:pt idx="3564">
                  <c:v>0</c:v>
                </c:pt>
                <c:pt idx="3565">
                  <c:v>0</c:v>
                </c:pt>
                <c:pt idx="3566">
                  <c:v>0</c:v>
                </c:pt>
                <c:pt idx="3567">
                  <c:v>0</c:v>
                </c:pt>
                <c:pt idx="3568">
                  <c:v>0</c:v>
                </c:pt>
                <c:pt idx="3569">
                  <c:v>0</c:v>
                </c:pt>
                <c:pt idx="3570">
                  <c:v>0</c:v>
                </c:pt>
                <c:pt idx="3571">
                  <c:v>0</c:v>
                </c:pt>
                <c:pt idx="3572">
                  <c:v>0</c:v>
                </c:pt>
                <c:pt idx="3573">
                  <c:v>0</c:v>
                </c:pt>
                <c:pt idx="3574">
                  <c:v>0</c:v>
                </c:pt>
                <c:pt idx="3575">
                  <c:v>0</c:v>
                </c:pt>
                <c:pt idx="3576">
                  <c:v>0</c:v>
                </c:pt>
                <c:pt idx="3577">
                  <c:v>0</c:v>
                </c:pt>
                <c:pt idx="3578">
                  <c:v>0</c:v>
                </c:pt>
                <c:pt idx="3579">
                  <c:v>0</c:v>
                </c:pt>
                <c:pt idx="3580">
                  <c:v>0</c:v>
                </c:pt>
                <c:pt idx="3581">
                  <c:v>0</c:v>
                </c:pt>
                <c:pt idx="3582">
                  <c:v>0</c:v>
                </c:pt>
                <c:pt idx="3583">
                  <c:v>0</c:v>
                </c:pt>
                <c:pt idx="3584">
                  <c:v>0</c:v>
                </c:pt>
                <c:pt idx="3585">
                  <c:v>0</c:v>
                </c:pt>
                <c:pt idx="3586">
                  <c:v>0</c:v>
                </c:pt>
                <c:pt idx="3587">
                  <c:v>0</c:v>
                </c:pt>
                <c:pt idx="3588">
                  <c:v>0</c:v>
                </c:pt>
                <c:pt idx="3589">
                  <c:v>0</c:v>
                </c:pt>
                <c:pt idx="3590">
                  <c:v>0</c:v>
                </c:pt>
                <c:pt idx="3591">
                  <c:v>0</c:v>
                </c:pt>
                <c:pt idx="3592">
                  <c:v>0</c:v>
                </c:pt>
                <c:pt idx="3593">
                  <c:v>0</c:v>
                </c:pt>
                <c:pt idx="3594">
                  <c:v>0</c:v>
                </c:pt>
                <c:pt idx="3595">
                  <c:v>0</c:v>
                </c:pt>
                <c:pt idx="3596">
                  <c:v>0</c:v>
                </c:pt>
                <c:pt idx="3597">
                  <c:v>0</c:v>
                </c:pt>
                <c:pt idx="3598">
                  <c:v>0</c:v>
                </c:pt>
                <c:pt idx="3599">
                  <c:v>0</c:v>
                </c:pt>
                <c:pt idx="3600">
                  <c:v>0</c:v>
                </c:pt>
                <c:pt idx="3601">
                  <c:v>0</c:v>
                </c:pt>
                <c:pt idx="3602">
                  <c:v>0</c:v>
                </c:pt>
                <c:pt idx="3603">
                  <c:v>0</c:v>
                </c:pt>
                <c:pt idx="3604">
                  <c:v>0</c:v>
                </c:pt>
                <c:pt idx="3605">
                  <c:v>0</c:v>
                </c:pt>
                <c:pt idx="3606">
                  <c:v>0</c:v>
                </c:pt>
                <c:pt idx="3607">
                  <c:v>0</c:v>
                </c:pt>
                <c:pt idx="3608">
                  <c:v>0</c:v>
                </c:pt>
                <c:pt idx="3609">
                  <c:v>0</c:v>
                </c:pt>
                <c:pt idx="3610">
                  <c:v>0</c:v>
                </c:pt>
                <c:pt idx="3611">
                  <c:v>0</c:v>
                </c:pt>
                <c:pt idx="3612">
                  <c:v>0</c:v>
                </c:pt>
                <c:pt idx="3613">
                  <c:v>0</c:v>
                </c:pt>
                <c:pt idx="3614">
                  <c:v>0</c:v>
                </c:pt>
                <c:pt idx="3615">
                  <c:v>0</c:v>
                </c:pt>
                <c:pt idx="3616">
                  <c:v>0</c:v>
                </c:pt>
                <c:pt idx="3617">
                  <c:v>0</c:v>
                </c:pt>
                <c:pt idx="3618">
                  <c:v>0</c:v>
                </c:pt>
                <c:pt idx="3619">
                  <c:v>0</c:v>
                </c:pt>
                <c:pt idx="3620">
                  <c:v>0</c:v>
                </c:pt>
                <c:pt idx="3621">
                  <c:v>0</c:v>
                </c:pt>
                <c:pt idx="3622">
                  <c:v>0</c:v>
                </c:pt>
                <c:pt idx="3623">
                  <c:v>0</c:v>
                </c:pt>
                <c:pt idx="3624">
                  <c:v>0</c:v>
                </c:pt>
                <c:pt idx="3625">
                  <c:v>0</c:v>
                </c:pt>
                <c:pt idx="3626">
                  <c:v>0</c:v>
                </c:pt>
                <c:pt idx="3627">
                  <c:v>0</c:v>
                </c:pt>
                <c:pt idx="3628">
                  <c:v>0</c:v>
                </c:pt>
                <c:pt idx="3629">
                  <c:v>0</c:v>
                </c:pt>
                <c:pt idx="3630">
                  <c:v>0</c:v>
                </c:pt>
                <c:pt idx="3631">
                  <c:v>0</c:v>
                </c:pt>
                <c:pt idx="3632">
                  <c:v>0</c:v>
                </c:pt>
                <c:pt idx="3633">
                  <c:v>0</c:v>
                </c:pt>
                <c:pt idx="3634">
                  <c:v>0</c:v>
                </c:pt>
                <c:pt idx="3635">
                  <c:v>0</c:v>
                </c:pt>
                <c:pt idx="3636">
                  <c:v>0</c:v>
                </c:pt>
                <c:pt idx="3637">
                  <c:v>0</c:v>
                </c:pt>
                <c:pt idx="3638">
                  <c:v>0</c:v>
                </c:pt>
                <c:pt idx="3639">
                  <c:v>0</c:v>
                </c:pt>
                <c:pt idx="3640">
                  <c:v>0</c:v>
                </c:pt>
                <c:pt idx="3641">
                  <c:v>0</c:v>
                </c:pt>
                <c:pt idx="3642">
                  <c:v>0</c:v>
                </c:pt>
                <c:pt idx="3643">
                  <c:v>0</c:v>
                </c:pt>
                <c:pt idx="3644">
                  <c:v>0</c:v>
                </c:pt>
                <c:pt idx="3645">
                  <c:v>0</c:v>
                </c:pt>
                <c:pt idx="3646">
                  <c:v>0</c:v>
                </c:pt>
                <c:pt idx="3647">
                  <c:v>0</c:v>
                </c:pt>
                <c:pt idx="3648">
                  <c:v>0</c:v>
                </c:pt>
                <c:pt idx="3649">
                  <c:v>0</c:v>
                </c:pt>
                <c:pt idx="3650">
                  <c:v>0</c:v>
                </c:pt>
                <c:pt idx="3651">
                  <c:v>0</c:v>
                </c:pt>
                <c:pt idx="3652">
                  <c:v>0</c:v>
                </c:pt>
                <c:pt idx="3653">
                  <c:v>0</c:v>
                </c:pt>
                <c:pt idx="3654">
                  <c:v>0</c:v>
                </c:pt>
                <c:pt idx="3655">
                  <c:v>0</c:v>
                </c:pt>
                <c:pt idx="3656">
                  <c:v>0</c:v>
                </c:pt>
                <c:pt idx="3657">
                  <c:v>0</c:v>
                </c:pt>
                <c:pt idx="3658">
                  <c:v>0</c:v>
                </c:pt>
                <c:pt idx="3659">
                  <c:v>0</c:v>
                </c:pt>
                <c:pt idx="3660">
                  <c:v>0</c:v>
                </c:pt>
                <c:pt idx="3661">
                  <c:v>0</c:v>
                </c:pt>
                <c:pt idx="3662">
                  <c:v>0</c:v>
                </c:pt>
                <c:pt idx="3663">
                  <c:v>0</c:v>
                </c:pt>
                <c:pt idx="3664">
                  <c:v>0</c:v>
                </c:pt>
                <c:pt idx="3665">
                  <c:v>0</c:v>
                </c:pt>
                <c:pt idx="3666">
                  <c:v>0</c:v>
                </c:pt>
                <c:pt idx="3667">
                  <c:v>0</c:v>
                </c:pt>
                <c:pt idx="3668">
                  <c:v>0</c:v>
                </c:pt>
                <c:pt idx="3669">
                  <c:v>0</c:v>
                </c:pt>
                <c:pt idx="3670">
                  <c:v>0</c:v>
                </c:pt>
                <c:pt idx="3671">
                  <c:v>0</c:v>
                </c:pt>
                <c:pt idx="3672">
                  <c:v>0</c:v>
                </c:pt>
                <c:pt idx="3673">
                  <c:v>0</c:v>
                </c:pt>
                <c:pt idx="3674">
                  <c:v>0</c:v>
                </c:pt>
                <c:pt idx="3675">
                  <c:v>0</c:v>
                </c:pt>
                <c:pt idx="3676">
                  <c:v>0</c:v>
                </c:pt>
                <c:pt idx="3677">
                  <c:v>0</c:v>
                </c:pt>
                <c:pt idx="3678">
                  <c:v>0</c:v>
                </c:pt>
                <c:pt idx="3679">
                  <c:v>0</c:v>
                </c:pt>
                <c:pt idx="3680">
                  <c:v>0</c:v>
                </c:pt>
                <c:pt idx="3681">
                  <c:v>0</c:v>
                </c:pt>
                <c:pt idx="3682">
                  <c:v>0</c:v>
                </c:pt>
                <c:pt idx="3683">
                  <c:v>0</c:v>
                </c:pt>
                <c:pt idx="3684">
                  <c:v>0</c:v>
                </c:pt>
                <c:pt idx="3685">
                  <c:v>0</c:v>
                </c:pt>
                <c:pt idx="3686">
                  <c:v>0</c:v>
                </c:pt>
                <c:pt idx="3687">
                  <c:v>0</c:v>
                </c:pt>
                <c:pt idx="3688">
                  <c:v>0</c:v>
                </c:pt>
                <c:pt idx="3689">
                  <c:v>0</c:v>
                </c:pt>
                <c:pt idx="3690">
                  <c:v>0</c:v>
                </c:pt>
                <c:pt idx="3691">
                  <c:v>0</c:v>
                </c:pt>
                <c:pt idx="3692">
                  <c:v>0</c:v>
                </c:pt>
                <c:pt idx="3693">
                  <c:v>0</c:v>
                </c:pt>
                <c:pt idx="3694">
                  <c:v>0</c:v>
                </c:pt>
                <c:pt idx="3695">
                  <c:v>0</c:v>
                </c:pt>
                <c:pt idx="3696">
                  <c:v>0</c:v>
                </c:pt>
                <c:pt idx="3697">
                  <c:v>0</c:v>
                </c:pt>
                <c:pt idx="3698">
                  <c:v>0</c:v>
                </c:pt>
                <c:pt idx="3699">
                  <c:v>0</c:v>
                </c:pt>
                <c:pt idx="3700">
                  <c:v>0</c:v>
                </c:pt>
                <c:pt idx="3701">
                  <c:v>0</c:v>
                </c:pt>
                <c:pt idx="3702">
                  <c:v>0</c:v>
                </c:pt>
                <c:pt idx="3703">
                  <c:v>0</c:v>
                </c:pt>
                <c:pt idx="3704">
                  <c:v>0</c:v>
                </c:pt>
                <c:pt idx="3705">
                  <c:v>0</c:v>
                </c:pt>
                <c:pt idx="3706">
                  <c:v>0</c:v>
                </c:pt>
                <c:pt idx="3707">
                  <c:v>0</c:v>
                </c:pt>
                <c:pt idx="3708">
                  <c:v>0</c:v>
                </c:pt>
                <c:pt idx="3709">
                  <c:v>0</c:v>
                </c:pt>
                <c:pt idx="3710">
                  <c:v>0</c:v>
                </c:pt>
                <c:pt idx="3711">
                  <c:v>0</c:v>
                </c:pt>
                <c:pt idx="3712">
                  <c:v>0</c:v>
                </c:pt>
                <c:pt idx="3713">
                  <c:v>0</c:v>
                </c:pt>
                <c:pt idx="3714">
                  <c:v>0</c:v>
                </c:pt>
                <c:pt idx="3715">
                  <c:v>0</c:v>
                </c:pt>
                <c:pt idx="3716">
                  <c:v>0</c:v>
                </c:pt>
                <c:pt idx="3717">
                  <c:v>0</c:v>
                </c:pt>
                <c:pt idx="3718">
                  <c:v>0</c:v>
                </c:pt>
                <c:pt idx="3719">
                  <c:v>0</c:v>
                </c:pt>
                <c:pt idx="3720">
                  <c:v>0</c:v>
                </c:pt>
                <c:pt idx="3721">
                  <c:v>0</c:v>
                </c:pt>
                <c:pt idx="3722">
                  <c:v>0</c:v>
                </c:pt>
                <c:pt idx="3723">
                  <c:v>0</c:v>
                </c:pt>
                <c:pt idx="3724">
                  <c:v>0</c:v>
                </c:pt>
                <c:pt idx="3725">
                  <c:v>0</c:v>
                </c:pt>
                <c:pt idx="3726">
                  <c:v>0</c:v>
                </c:pt>
                <c:pt idx="3727">
                  <c:v>0</c:v>
                </c:pt>
                <c:pt idx="3728">
                  <c:v>0</c:v>
                </c:pt>
                <c:pt idx="3729">
                  <c:v>0</c:v>
                </c:pt>
                <c:pt idx="3730">
                  <c:v>0</c:v>
                </c:pt>
                <c:pt idx="3731">
                  <c:v>0</c:v>
                </c:pt>
                <c:pt idx="3732">
                  <c:v>0</c:v>
                </c:pt>
                <c:pt idx="3733">
                  <c:v>0</c:v>
                </c:pt>
                <c:pt idx="3734">
                  <c:v>0</c:v>
                </c:pt>
                <c:pt idx="3735">
                  <c:v>0</c:v>
                </c:pt>
                <c:pt idx="3736">
                  <c:v>0</c:v>
                </c:pt>
                <c:pt idx="3737">
                  <c:v>0</c:v>
                </c:pt>
                <c:pt idx="3738">
                  <c:v>0</c:v>
                </c:pt>
                <c:pt idx="3739">
                  <c:v>0</c:v>
                </c:pt>
                <c:pt idx="3740">
                  <c:v>0</c:v>
                </c:pt>
                <c:pt idx="3741">
                  <c:v>0</c:v>
                </c:pt>
                <c:pt idx="3742">
                  <c:v>0</c:v>
                </c:pt>
                <c:pt idx="3743">
                  <c:v>0</c:v>
                </c:pt>
                <c:pt idx="3744">
                  <c:v>0</c:v>
                </c:pt>
                <c:pt idx="3745">
                  <c:v>0</c:v>
                </c:pt>
                <c:pt idx="3746">
                  <c:v>0</c:v>
                </c:pt>
                <c:pt idx="3747">
                  <c:v>0</c:v>
                </c:pt>
                <c:pt idx="3748">
                  <c:v>0</c:v>
                </c:pt>
                <c:pt idx="3749">
                  <c:v>0</c:v>
                </c:pt>
                <c:pt idx="3750">
                  <c:v>0</c:v>
                </c:pt>
                <c:pt idx="3751">
                  <c:v>0</c:v>
                </c:pt>
                <c:pt idx="3752">
                  <c:v>0</c:v>
                </c:pt>
                <c:pt idx="3753">
                  <c:v>0</c:v>
                </c:pt>
                <c:pt idx="3754">
                  <c:v>0</c:v>
                </c:pt>
                <c:pt idx="3755">
                  <c:v>0</c:v>
                </c:pt>
                <c:pt idx="3756">
                  <c:v>0</c:v>
                </c:pt>
                <c:pt idx="3757">
                  <c:v>0</c:v>
                </c:pt>
                <c:pt idx="3758">
                  <c:v>0</c:v>
                </c:pt>
                <c:pt idx="3759">
                  <c:v>0</c:v>
                </c:pt>
                <c:pt idx="3760">
                  <c:v>0</c:v>
                </c:pt>
                <c:pt idx="3761">
                  <c:v>0</c:v>
                </c:pt>
                <c:pt idx="3762">
                  <c:v>0</c:v>
                </c:pt>
                <c:pt idx="3763">
                  <c:v>0</c:v>
                </c:pt>
                <c:pt idx="3764">
                  <c:v>0</c:v>
                </c:pt>
                <c:pt idx="3765">
                  <c:v>0</c:v>
                </c:pt>
                <c:pt idx="3766">
                  <c:v>0</c:v>
                </c:pt>
                <c:pt idx="3767">
                  <c:v>0</c:v>
                </c:pt>
                <c:pt idx="3768">
                  <c:v>0</c:v>
                </c:pt>
                <c:pt idx="3769">
                  <c:v>0</c:v>
                </c:pt>
                <c:pt idx="3770">
                  <c:v>0</c:v>
                </c:pt>
                <c:pt idx="3771">
                  <c:v>0</c:v>
                </c:pt>
                <c:pt idx="3772">
                  <c:v>0</c:v>
                </c:pt>
                <c:pt idx="3773">
                  <c:v>0</c:v>
                </c:pt>
                <c:pt idx="3774">
                  <c:v>0</c:v>
                </c:pt>
                <c:pt idx="3775">
                  <c:v>0</c:v>
                </c:pt>
                <c:pt idx="3776">
                  <c:v>0</c:v>
                </c:pt>
                <c:pt idx="3777">
                  <c:v>0</c:v>
                </c:pt>
                <c:pt idx="3778">
                  <c:v>0</c:v>
                </c:pt>
                <c:pt idx="3779">
                  <c:v>0</c:v>
                </c:pt>
                <c:pt idx="3780">
                  <c:v>0</c:v>
                </c:pt>
                <c:pt idx="3781">
                  <c:v>0</c:v>
                </c:pt>
                <c:pt idx="3782">
                  <c:v>0</c:v>
                </c:pt>
                <c:pt idx="3783">
                  <c:v>0</c:v>
                </c:pt>
                <c:pt idx="3784">
                  <c:v>0</c:v>
                </c:pt>
                <c:pt idx="3785">
                  <c:v>0</c:v>
                </c:pt>
                <c:pt idx="3786">
                  <c:v>0</c:v>
                </c:pt>
                <c:pt idx="3787">
                  <c:v>0</c:v>
                </c:pt>
                <c:pt idx="3788">
                  <c:v>0</c:v>
                </c:pt>
                <c:pt idx="3789">
                  <c:v>0</c:v>
                </c:pt>
                <c:pt idx="3790">
                  <c:v>0</c:v>
                </c:pt>
                <c:pt idx="3791">
                  <c:v>0</c:v>
                </c:pt>
                <c:pt idx="3792">
                  <c:v>0</c:v>
                </c:pt>
                <c:pt idx="3793">
                  <c:v>0</c:v>
                </c:pt>
                <c:pt idx="3794">
                  <c:v>0</c:v>
                </c:pt>
                <c:pt idx="3795">
                  <c:v>0</c:v>
                </c:pt>
                <c:pt idx="3796">
                  <c:v>0</c:v>
                </c:pt>
                <c:pt idx="3797">
                  <c:v>0</c:v>
                </c:pt>
                <c:pt idx="3798">
                  <c:v>0</c:v>
                </c:pt>
                <c:pt idx="3799">
                  <c:v>0</c:v>
                </c:pt>
                <c:pt idx="3800">
                  <c:v>0</c:v>
                </c:pt>
                <c:pt idx="3801">
                  <c:v>0</c:v>
                </c:pt>
                <c:pt idx="3802">
                  <c:v>0</c:v>
                </c:pt>
                <c:pt idx="3803">
                  <c:v>0</c:v>
                </c:pt>
                <c:pt idx="3804">
                  <c:v>0</c:v>
                </c:pt>
                <c:pt idx="3805">
                  <c:v>0</c:v>
                </c:pt>
                <c:pt idx="3806">
                  <c:v>0</c:v>
                </c:pt>
                <c:pt idx="3807">
                  <c:v>0</c:v>
                </c:pt>
                <c:pt idx="3808">
                  <c:v>0</c:v>
                </c:pt>
                <c:pt idx="3809">
                  <c:v>0</c:v>
                </c:pt>
                <c:pt idx="3810">
                  <c:v>0</c:v>
                </c:pt>
                <c:pt idx="3811">
                  <c:v>0</c:v>
                </c:pt>
                <c:pt idx="3812">
                  <c:v>0</c:v>
                </c:pt>
                <c:pt idx="3813">
                  <c:v>0</c:v>
                </c:pt>
                <c:pt idx="3814">
                  <c:v>0</c:v>
                </c:pt>
                <c:pt idx="3815">
                  <c:v>0</c:v>
                </c:pt>
                <c:pt idx="3816">
                  <c:v>0</c:v>
                </c:pt>
                <c:pt idx="3817">
                  <c:v>0</c:v>
                </c:pt>
                <c:pt idx="3818">
                  <c:v>0</c:v>
                </c:pt>
                <c:pt idx="3819">
                  <c:v>0</c:v>
                </c:pt>
                <c:pt idx="3820">
                  <c:v>0</c:v>
                </c:pt>
                <c:pt idx="3821">
                  <c:v>0</c:v>
                </c:pt>
                <c:pt idx="3822">
                  <c:v>0</c:v>
                </c:pt>
                <c:pt idx="3823">
                  <c:v>0</c:v>
                </c:pt>
                <c:pt idx="3824">
                  <c:v>0</c:v>
                </c:pt>
                <c:pt idx="3825">
                  <c:v>0</c:v>
                </c:pt>
                <c:pt idx="3826">
                  <c:v>0</c:v>
                </c:pt>
                <c:pt idx="3827">
                  <c:v>0</c:v>
                </c:pt>
                <c:pt idx="3828">
                  <c:v>0</c:v>
                </c:pt>
                <c:pt idx="3829">
                  <c:v>0</c:v>
                </c:pt>
                <c:pt idx="3830">
                  <c:v>0</c:v>
                </c:pt>
                <c:pt idx="3831">
                  <c:v>0</c:v>
                </c:pt>
                <c:pt idx="3832">
                  <c:v>0</c:v>
                </c:pt>
                <c:pt idx="3833">
                  <c:v>0</c:v>
                </c:pt>
                <c:pt idx="3834">
                  <c:v>0</c:v>
                </c:pt>
                <c:pt idx="3835">
                  <c:v>0</c:v>
                </c:pt>
                <c:pt idx="3836">
                  <c:v>0</c:v>
                </c:pt>
                <c:pt idx="3837">
                  <c:v>0</c:v>
                </c:pt>
                <c:pt idx="3838">
                  <c:v>0</c:v>
                </c:pt>
                <c:pt idx="3839">
                  <c:v>0</c:v>
                </c:pt>
                <c:pt idx="3840">
                  <c:v>0</c:v>
                </c:pt>
                <c:pt idx="3841">
                  <c:v>0</c:v>
                </c:pt>
                <c:pt idx="3842">
                  <c:v>0</c:v>
                </c:pt>
                <c:pt idx="3843">
                  <c:v>0</c:v>
                </c:pt>
                <c:pt idx="3844">
                  <c:v>0</c:v>
                </c:pt>
                <c:pt idx="3845">
                  <c:v>0</c:v>
                </c:pt>
                <c:pt idx="3846">
                  <c:v>0</c:v>
                </c:pt>
                <c:pt idx="3847">
                  <c:v>0</c:v>
                </c:pt>
                <c:pt idx="3848">
                  <c:v>0</c:v>
                </c:pt>
                <c:pt idx="3849">
                  <c:v>0</c:v>
                </c:pt>
                <c:pt idx="3850">
                  <c:v>0</c:v>
                </c:pt>
                <c:pt idx="3851">
                  <c:v>0</c:v>
                </c:pt>
                <c:pt idx="3852">
                  <c:v>0</c:v>
                </c:pt>
                <c:pt idx="3853">
                  <c:v>0</c:v>
                </c:pt>
                <c:pt idx="3854">
                  <c:v>0</c:v>
                </c:pt>
                <c:pt idx="3855">
                  <c:v>0</c:v>
                </c:pt>
                <c:pt idx="3856">
                  <c:v>0</c:v>
                </c:pt>
                <c:pt idx="3857">
                  <c:v>0</c:v>
                </c:pt>
                <c:pt idx="3858">
                  <c:v>0</c:v>
                </c:pt>
                <c:pt idx="3859">
                  <c:v>0</c:v>
                </c:pt>
                <c:pt idx="3860">
                  <c:v>0</c:v>
                </c:pt>
                <c:pt idx="3861">
                  <c:v>0</c:v>
                </c:pt>
                <c:pt idx="3862">
                  <c:v>0</c:v>
                </c:pt>
                <c:pt idx="3863">
                  <c:v>0</c:v>
                </c:pt>
                <c:pt idx="3864">
                  <c:v>0</c:v>
                </c:pt>
                <c:pt idx="3865">
                  <c:v>0</c:v>
                </c:pt>
                <c:pt idx="3866">
                  <c:v>0</c:v>
                </c:pt>
                <c:pt idx="3867">
                  <c:v>0</c:v>
                </c:pt>
                <c:pt idx="3868">
                  <c:v>0</c:v>
                </c:pt>
                <c:pt idx="3869">
                  <c:v>0</c:v>
                </c:pt>
                <c:pt idx="3870">
                  <c:v>0</c:v>
                </c:pt>
                <c:pt idx="3871">
                  <c:v>0</c:v>
                </c:pt>
                <c:pt idx="3872">
                  <c:v>0</c:v>
                </c:pt>
                <c:pt idx="3873">
                  <c:v>0</c:v>
                </c:pt>
                <c:pt idx="3874">
                  <c:v>0</c:v>
                </c:pt>
                <c:pt idx="3875">
                  <c:v>0</c:v>
                </c:pt>
                <c:pt idx="3876">
                  <c:v>0</c:v>
                </c:pt>
                <c:pt idx="3877">
                  <c:v>0</c:v>
                </c:pt>
                <c:pt idx="3878">
                  <c:v>0</c:v>
                </c:pt>
                <c:pt idx="3879">
                  <c:v>0</c:v>
                </c:pt>
                <c:pt idx="3880">
                  <c:v>0</c:v>
                </c:pt>
                <c:pt idx="3881">
                  <c:v>0</c:v>
                </c:pt>
                <c:pt idx="3882">
                  <c:v>0</c:v>
                </c:pt>
                <c:pt idx="3883">
                  <c:v>0</c:v>
                </c:pt>
                <c:pt idx="3884">
                  <c:v>0</c:v>
                </c:pt>
                <c:pt idx="3885">
                  <c:v>0</c:v>
                </c:pt>
                <c:pt idx="3886">
                  <c:v>0</c:v>
                </c:pt>
                <c:pt idx="3887">
                  <c:v>0</c:v>
                </c:pt>
                <c:pt idx="3888">
                  <c:v>0</c:v>
                </c:pt>
                <c:pt idx="3889">
                  <c:v>0</c:v>
                </c:pt>
                <c:pt idx="3890">
                  <c:v>0</c:v>
                </c:pt>
                <c:pt idx="3891">
                  <c:v>0</c:v>
                </c:pt>
                <c:pt idx="3892">
                  <c:v>0</c:v>
                </c:pt>
                <c:pt idx="3893">
                  <c:v>0</c:v>
                </c:pt>
                <c:pt idx="3894">
                  <c:v>0</c:v>
                </c:pt>
                <c:pt idx="3895">
                  <c:v>0</c:v>
                </c:pt>
                <c:pt idx="3896">
                  <c:v>0</c:v>
                </c:pt>
                <c:pt idx="3897">
                  <c:v>0</c:v>
                </c:pt>
                <c:pt idx="3898">
                  <c:v>0</c:v>
                </c:pt>
                <c:pt idx="3899">
                  <c:v>0</c:v>
                </c:pt>
                <c:pt idx="3900">
                  <c:v>0</c:v>
                </c:pt>
                <c:pt idx="3901">
                  <c:v>0</c:v>
                </c:pt>
                <c:pt idx="3902">
                  <c:v>0</c:v>
                </c:pt>
                <c:pt idx="3903">
                  <c:v>0</c:v>
                </c:pt>
                <c:pt idx="3904">
                  <c:v>0</c:v>
                </c:pt>
                <c:pt idx="3905">
                  <c:v>0</c:v>
                </c:pt>
                <c:pt idx="3906">
                  <c:v>0</c:v>
                </c:pt>
                <c:pt idx="3907">
                  <c:v>0</c:v>
                </c:pt>
                <c:pt idx="3908">
                  <c:v>0</c:v>
                </c:pt>
                <c:pt idx="3909">
                  <c:v>0</c:v>
                </c:pt>
                <c:pt idx="3910">
                  <c:v>0</c:v>
                </c:pt>
                <c:pt idx="3911">
                  <c:v>0</c:v>
                </c:pt>
                <c:pt idx="3912">
                  <c:v>0</c:v>
                </c:pt>
                <c:pt idx="3913">
                  <c:v>0</c:v>
                </c:pt>
                <c:pt idx="3914">
                  <c:v>0</c:v>
                </c:pt>
                <c:pt idx="3915">
                  <c:v>0</c:v>
                </c:pt>
                <c:pt idx="3916">
                  <c:v>0</c:v>
                </c:pt>
                <c:pt idx="3917">
                  <c:v>0</c:v>
                </c:pt>
                <c:pt idx="3918">
                  <c:v>0</c:v>
                </c:pt>
                <c:pt idx="3919">
                  <c:v>0</c:v>
                </c:pt>
                <c:pt idx="3920">
                  <c:v>0</c:v>
                </c:pt>
                <c:pt idx="3921">
                  <c:v>0</c:v>
                </c:pt>
                <c:pt idx="3922">
                  <c:v>0</c:v>
                </c:pt>
                <c:pt idx="3923">
                  <c:v>0</c:v>
                </c:pt>
                <c:pt idx="3924">
                  <c:v>0</c:v>
                </c:pt>
                <c:pt idx="3925">
                  <c:v>0</c:v>
                </c:pt>
                <c:pt idx="3926">
                  <c:v>0</c:v>
                </c:pt>
                <c:pt idx="3927">
                  <c:v>0</c:v>
                </c:pt>
                <c:pt idx="3928">
                  <c:v>0</c:v>
                </c:pt>
                <c:pt idx="3929">
                  <c:v>0</c:v>
                </c:pt>
                <c:pt idx="3930">
                  <c:v>0</c:v>
                </c:pt>
                <c:pt idx="3931">
                  <c:v>0</c:v>
                </c:pt>
                <c:pt idx="3932">
                  <c:v>0</c:v>
                </c:pt>
                <c:pt idx="3933">
                  <c:v>0</c:v>
                </c:pt>
                <c:pt idx="3934">
                  <c:v>0</c:v>
                </c:pt>
                <c:pt idx="3935">
                  <c:v>0</c:v>
                </c:pt>
                <c:pt idx="3936">
                  <c:v>0</c:v>
                </c:pt>
                <c:pt idx="3937">
                  <c:v>0</c:v>
                </c:pt>
                <c:pt idx="3938">
                  <c:v>0</c:v>
                </c:pt>
                <c:pt idx="3939">
                  <c:v>0</c:v>
                </c:pt>
                <c:pt idx="3940">
                  <c:v>0</c:v>
                </c:pt>
                <c:pt idx="3941">
                  <c:v>0</c:v>
                </c:pt>
                <c:pt idx="3942">
                  <c:v>0</c:v>
                </c:pt>
                <c:pt idx="3943">
                  <c:v>0</c:v>
                </c:pt>
                <c:pt idx="3944">
                  <c:v>0</c:v>
                </c:pt>
                <c:pt idx="3945">
                  <c:v>0</c:v>
                </c:pt>
                <c:pt idx="3946">
                  <c:v>0</c:v>
                </c:pt>
                <c:pt idx="3947">
                  <c:v>0</c:v>
                </c:pt>
                <c:pt idx="3948">
                  <c:v>0</c:v>
                </c:pt>
                <c:pt idx="3949">
                  <c:v>0</c:v>
                </c:pt>
                <c:pt idx="3950">
                  <c:v>0</c:v>
                </c:pt>
                <c:pt idx="3951">
                  <c:v>0</c:v>
                </c:pt>
                <c:pt idx="3952">
                  <c:v>0</c:v>
                </c:pt>
                <c:pt idx="3953">
                  <c:v>0</c:v>
                </c:pt>
                <c:pt idx="3954">
                  <c:v>0</c:v>
                </c:pt>
                <c:pt idx="3955">
                  <c:v>0</c:v>
                </c:pt>
                <c:pt idx="3956">
                  <c:v>0</c:v>
                </c:pt>
                <c:pt idx="3957">
                  <c:v>0</c:v>
                </c:pt>
                <c:pt idx="3958">
                  <c:v>0</c:v>
                </c:pt>
                <c:pt idx="3959">
                  <c:v>0</c:v>
                </c:pt>
                <c:pt idx="3960">
                  <c:v>0</c:v>
                </c:pt>
                <c:pt idx="3961">
                  <c:v>0</c:v>
                </c:pt>
                <c:pt idx="3962">
                  <c:v>0</c:v>
                </c:pt>
                <c:pt idx="3963">
                  <c:v>0</c:v>
                </c:pt>
                <c:pt idx="3964">
                  <c:v>0</c:v>
                </c:pt>
                <c:pt idx="3965">
                  <c:v>0</c:v>
                </c:pt>
                <c:pt idx="3966">
                  <c:v>0</c:v>
                </c:pt>
                <c:pt idx="3967">
                  <c:v>0</c:v>
                </c:pt>
                <c:pt idx="3968">
                  <c:v>0</c:v>
                </c:pt>
                <c:pt idx="3969">
                  <c:v>0</c:v>
                </c:pt>
                <c:pt idx="3970">
                  <c:v>0</c:v>
                </c:pt>
                <c:pt idx="3971">
                  <c:v>0</c:v>
                </c:pt>
                <c:pt idx="3972">
                  <c:v>0</c:v>
                </c:pt>
                <c:pt idx="3973">
                  <c:v>0</c:v>
                </c:pt>
                <c:pt idx="3974">
                  <c:v>0</c:v>
                </c:pt>
                <c:pt idx="3975">
                  <c:v>0</c:v>
                </c:pt>
                <c:pt idx="3976">
                  <c:v>0</c:v>
                </c:pt>
                <c:pt idx="3977">
                  <c:v>0</c:v>
                </c:pt>
                <c:pt idx="3978">
                  <c:v>0</c:v>
                </c:pt>
                <c:pt idx="3979">
                  <c:v>0</c:v>
                </c:pt>
                <c:pt idx="3980">
                  <c:v>0</c:v>
                </c:pt>
                <c:pt idx="3981">
                  <c:v>0</c:v>
                </c:pt>
                <c:pt idx="3982">
                  <c:v>0</c:v>
                </c:pt>
                <c:pt idx="3983">
                  <c:v>0</c:v>
                </c:pt>
                <c:pt idx="3984">
                  <c:v>0</c:v>
                </c:pt>
                <c:pt idx="3985">
                  <c:v>0</c:v>
                </c:pt>
                <c:pt idx="3986">
                  <c:v>0</c:v>
                </c:pt>
                <c:pt idx="3987">
                  <c:v>0</c:v>
                </c:pt>
                <c:pt idx="3988">
                  <c:v>0</c:v>
                </c:pt>
                <c:pt idx="3989">
                  <c:v>0</c:v>
                </c:pt>
                <c:pt idx="3990">
                  <c:v>0</c:v>
                </c:pt>
                <c:pt idx="3991">
                  <c:v>0</c:v>
                </c:pt>
                <c:pt idx="3992">
                  <c:v>0</c:v>
                </c:pt>
                <c:pt idx="3993">
                  <c:v>0</c:v>
                </c:pt>
                <c:pt idx="3994">
                  <c:v>0</c:v>
                </c:pt>
                <c:pt idx="3995">
                  <c:v>0</c:v>
                </c:pt>
                <c:pt idx="3996">
                  <c:v>0</c:v>
                </c:pt>
                <c:pt idx="3997">
                  <c:v>0</c:v>
                </c:pt>
                <c:pt idx="3998">
                  <c:v>0</c:v>
                </c:pt>
                <c:pt idx="3999">
                  <c:v>0</c:v>
                </c:pt>
                <c:pt idx="4000">
                  <c:v>0</c:v>
                </c:pt>
                <c:pt idx="4001">
                  <c:v>0</c:v>
                </c:pt>
                <c:pt idx="4002">
                  <c:v>0</c:v>
                </c:pt>
                <c:pt idx="4003">
                  <c:v>0</c:v>
                </c:pt>
                <c:pt idx="4004">
                  <c:v>0</c:v>
                </c:pt>
                <c:pt idx="4005">
                  <c:v>0</c:v>
                </c:pt>
                <c:pt idx="4006">
                  <c:v>0</c:v>
                </c:pt>
                <c:pt idx="4007">
                  <c:v>0</c:v>
                </c:pt>
                <c:pt idx="4008">
                  <c:v>0</c:v>
                </c:pt>
                <c:pt idx="4009">
                  <c:v>0</c:v>
                </c:pt>
                <c:pt idx="4010">
                  <c:v>0</c:v>
                </c:pt>
                <c:pt idx="4011">
                  <c:v>0</c:v>
                </c:pt>
                <c:pt idx="4012">
                  <c:v>0</c:v>
                </c:pt>
                <c:pt idx="4013">
                  <c:v>0</c:v>
                </c:pt>
                <c:pt idx="4014">
                  <c:v>0</c:v>
                </c:pt>
                <c:pt idx="4015">
                  <c:v>0</c:v>
                </c:pt>
                <c:pt idx="4016">
                  <c:v>0</c:v>
                </c:pt>
                <c:pt idx="4017">
                  <c:v>0</c:v>
                </c:pt>
                <c:pt idx="4018">
                  <c:v>0</c:v>
                </c:pt>
                <c:pt idx="4019">
                  <c:v>0</c:v>
                </c:pt>
                <c:pt idx="4020">
                  <c:v>0</c:v>
                </c:pt>
                <c:pt idx="4021">
                  <c:v>0</c:v>
                </c:pt>
                <c:pt idx="4022">
                  <c:v>0</c:v>
                </c:pt>
                <c:pt idx="4023">
                  <c:v>0</c:v>
                </c:pt>
                <c:pt idx="4024">
                  <c:v>0</c:v>
                </c:pt>
                <c:pt idx="4025">
                  <c:v>0</c:v>
                </c:pt>
                <c:pt idx="4026">
                  <c:v>0</c:v>
                </c:pt>
                <c:pt idx="4027">
                  <c:v>0</c:v>
                </c:pt>
                <c:pt idx="4028">
                  <c:v>0</c:v>
                </c:pt>
                <c:pt idx="4029">
                  <c:v>0</c:v>
                </c:pt>
                <c:pt idx="4030">
                  <c:v>0</c:v>
                </c:pt>
                <c:pt idx="4031">
                  <c:v>0</c:v>
                </c:pt>
                <c:pt idx="4032">
                  <c:v>0</c:v>
                </c:pt>
                <c:pt idx="4033">
                  <c:v>0</c:v>
                </c:pt>
                <c:pt idx="4034">
                  <c:v>0</c:v>
                </c:pt>
                <c:pt idx="4035">
                  <c:v>0</c:v>
                </c:pt>
                <c:pt idx="4036">
                  <c:v>0</c:v>
                </c:pt>
                <c:pt idx="4037">
                  <c:v>0</c:v>
                </c:pt>
                <c:pt idx="4038">
                  <c:v>0</c:v>
                </c:pt>
                <c:pt idx="4039">
                  <c:v>0</c:v>
                </c:pt>
                <c:pt idx="4040">
                  <c:v>0</c:v>
                </c:pt>
                <c:pt idx="4041">
                  <c:v>0</c:v>
                </c:pt>
                <c:pt idx="4042">
                  <c:v>0</c:v>
                </c:pt>
                <c:pt idx="4043">
                  <c:v>0</c:v>
                </c:pt>
                <c:pt idx="4044">
                  <c:v>0</c:v>
                </c:pt>
                <c:pt idx="4045">
                  <c:v>0</c:v>
                </c:pt>
                <c:pt idx="4046">
                  <c:v>0</c:v>
                </c:pt>
                <c:pt idx="4047">
                  <c:v>0</c:v>
                </c:pt>
                <c:pt idx="4048">
                  <c:v>0</c:v>
                </c:pt>
                <c:pt idx="4049">
                  <c:v>0</c:v>
                </c:pt>
                <c:pt idx="4050">
                  <c:v>0</c:v>
                </c:pt>
                <c:pt idx="4051">
                  <c:v>0</c:v>
                </c:pt>
                <c:pt idx="4052">
                  <c:v>0</c:v>
                </c:pt>
                <c:pt idx="4053">
                  <c:v>0</c:v>
                </c:pt>
                <c:pt idx="4054">
                  <c:v>0</c:v>
                </c:pt>
                <c:pt idx="4055">
                  <c:v>0</c:v>
                </c:pt>
                <c:pt idx="4056">
                  <c:v>0</c:v>
                </c:pt>
                <c:pt idx="4057">
                  <c:v>0</c:v>
                </c:pt>
                <c:pt idx="4058">
                  <c:v>0</c:v>
                </c:pt>
                <c:pt idx="4059">
                  <c:v>0</c:v>
                </c:pt>
                <c:pt idx="4060">
                  <c:v>0</c:v>
                </c:pt>
                <c:pt idx="4061">
                  <c:v>0</c:v>
                </c:pt>
                <c:pt idx="4062">
                  <c:v>0</c:v>
                </c:pt>
                <c:pt idx="4063">
                  <c:v>0</c:v>
                </c:pt>
                <c:pt idx="4064">
                  <c:v>0</c:v>
                </c:pt>
                <c:pt idx="4065">
                  <c:v>0</c:v>
                </c:pt>
                <c:pt idx="4066">
                  <c:v>0</c:v>
                </c:pt>
                <c:pt idx="4067">
                  <c:v>0</c:v>
                </c:pt>
                <c:pt idx="4068">
                  <c:v>0</c:v>
                </c:pt>
                <c:pt idx="4069">
                  <c:v>0</c:v>
                </c:pt>
                <c:pt idx="4070">
                  <c:v>0</c:v>
                </c:pt>
                <c:pt idx="4071">
                  <c:v>0</c:v>
                </c:pt>
                <c:pt idx="4072">
                  <c:v>0</c:v>
                </c:pt>
                <c:pt idx="4073">
                  <c:v>0</c:v>
                </c:pt>
                <c:pt idx="4074">
                  <c:v>0</c:v>
                </c:pt>
                <c:pt idx="4075">
                  <c:v>0</c:v>
                </c:pt>
                <c:pt idx="4076">
                  <c:v>0</c:v>
                </c:pt>
                <c:pt idx="4077">
                  <c:v>0</c:v>
                </c:pt>
                <c:pt idx="4078">
                  <c:v>0</c:v>
                </c:pt>
                <c:pt idx="4079">
                  <c:v>0</c:v>
                </c:pt>
                <c:pt idx="4080">
                  <c:v>0</c:v>
                </c:pt>
                <c:pt idx="4081">
                  <c:v>0</c:v>
                </c:pt>
                <c:pt idx="4082">
                  <c:v>0</c:v>
                </c:pt>
                <c:pt idx="4083">
                  <c:v>0</c:v>
                </c:pt>
                <c:pt idx="4084">
                  <c:v>0</c:v>
                </c:pt>
                <c:pt idx="4085">
                  <c:v>0</c:v>
                </c:pt>
                <c:pt idx="4086">
                  <c:v>0</c:v>
                </c:pt>
                <c:pt idx="4087">
                  <c:v>0</c:v>
                </c:pt>
                <c:pt idx="4088">
                  <c:v>0</c:v>
                </c:pt>
                <c:pt idx="4089">
                  <c:v>0</c:v>
                </c:pt>
                <c:pt idx="4090">
                  <c:v>0</c:v>
                </c:pt>
                <c:pt idx="4091">
                  <c:v>0</c:v>
                </c:pt>
                <c:pt idx="4092">
                  <c:v>0</c:v>
                </c:pt>
                <c:pt idx="4093">
                  <c:v>0</c:v>
                </c:pt>
                <c:pt idx="4094">
                  <c:v>0</c:v>
                </c:pt>
                <c:pt idx="4095">
                  <c:v>0</c:v>
                </c:pt>
                <c:pt idx="4096">
                  <c:v>0</c:v>
                </c:pt>
                <c:pt idx="4097">
                  <c:v>0</c:v>
                </c:pt>
                <c:pt idx="4098">
                  <c:v>0</c:v>
                </c:pt>
                <c:pt idx="4099">
                  <c:v>0</c:v>
                </c:pt>
                <c:pt idx="4100">
                  <c:v>0</c:v>
                </c:pt>
                <c:pt idx="4101">
                  <c:v>0</c:v>
                </c:pt>
                <c:pt idx="4102">
                  <c:v>0</c:v>
                </c:pt>
                <c:pt idx="4103">
                  <c:v>0</c:v>
                </c:pt>
                <c:pt idx="4104">
                  <c:v>0</c:v>
                </c:pt>
                <c:pt idx="4105">
                  <c:v>0</c:v>
                </c:pt>
                <c:pt idx="4106">
                  <c:v>0</c:v>
                </c:pt>
                <c:pt idx="4107">
                  <c:v>0</c:v>
                </c:pt>
                <c:pt idx="4108">
                  <c:v>0</c:v>
                </c:pt>
                <c:pt idx="4109">
                  <c:v>0</c:v>
                </c:pt>
                <c:pt idx="4110">
                  <c:v>0</c:v>
                </c:pt>
                <c:pt idx="4111">
                  <c:v>0</c:v>
                </c:pt>
                <c:pt idx="4112">
                  <c:v>0</c:v>
                </c:pt>
                <c:pt idx="4113">
                  <c:v>0</c:v>
                </c:pt>
                <c:pt idx="4114">
                  <c:v>0</c:v>
                </c:pt>
                <c:pt idx="4115">
                  <c:v>0</c:v>
                </c:pt>
                <c:pt idx="4116">
                  <c:v>0</c:v>
                </c:pt>
                <c:pt idx="4117">
                  <c:v>0</c:v>
                </c:pt>
                <c:pt idx="4118">
                  <c:v>0</c:v>
                </c:pt>
                <c:pt idx="4119">
                  <c:v>0</c:v>
                </c:pt>
                <c:pt idx="4120">
                  <c:v>0</c:v>
                </c:pt>
                <c:pt idx="4121">
                  <c:v>0</c:v>
                </c:pt>
                <c:pt idx="4122">
                  <c:v>0</c:v>
                </c:pt>
                <c:pt idx="4123">
                  <c:v>0</c:v>
                </c:pt>
                <c:pt idx="4124">
                  <c:v>0</c:v>
                </c:pt>
                <c:pt idx="4125">
                  <c:v>0</c:v>
                </c:pt>
                <c:pt idx="4126">
                  <c:v>0</c:v>
                </c:pt>
                <c:pt idx="4127">
                  <c:v>0</c:v>
                </c:pt>
                <c:pt idx="4128">
                  <c:v>0</c:v>
                </c:pt>
                <c:pt idx="4129">
                  <c:v>0</c:v>
                </c:pt>
                <c:pt idx="4130">
                  <c:v>0</c:v>
                </c:pt>
                <c:pt idx="4131">
                  <c:v>0</c:v>
                </c:pt>
                <c:pt idx="4132">
                  <c:v>0</c:v>
                </c:pt>
                <c:pt idx="4133">
                  <c:v>0</c:v>
                </c:pt>
                <c:pt idx="4134">
                  <c:v>0</c:v>
                </c:pt>
                <c:pt idx="4135">
                  <c:v>0</c:v>
                </c:pt>
                <c:pt idx="4136">
                  <c:v>0</c:v>
                </c:pt>
                <c:pt idx="4137">
                  <c:v>0</c:v>
                </c:pt>
                <c:pt idx="4138">
                  <c:v>0</c:v>
                </c:pt>
                <c:pt idx="4139">
                  <c:v>0</c:v>
                </c:pt>
                <c:pt idx="4140">
                  <c:v>0</c:v>
                </c:pt>
                <c:pt idx="4141">
                  <c:v>0</c:v>
                </c:pt>
                <c:pt idx="4142">
                  <c:v>0</c:v>
                </c:pt>
                <c:pt idx="4143">
                  <c:v>0</c:v>
                </c:pt>
                <c:pt idx="4144">
                  <c:v>0</c:v>
                </c:pt>
                <c:pt idx="4145">
                  <c:v>0</c:v>
                </c:pt>
                <c:pt idx="4146">
                  <c:v>0</c:v>
                </c:pt>
                <c:pt idx="4147">
                  <c:v>0</c:v>
                </c:pt>
                <c:pt idx="4148">
                  <c:v>0</c:v>
                </c:pt>
                <c:pt idx="4149">
                  <c:v>0</c:v>
                </c:pt>
                <c:pt idx="4150">
                  <c:v>0</c:v>
                </c:pt>
                <c:pt idx="4151">
                  <c:v>0</c:v>
                </c:pt>
                <c:pt idx="4152">
                  <c:v>0</c:v>
                </c:pt>
                <c:pt idx="4153">
                  <c:v>0</c:v>
                </c:pt>
                <c:pt idx="4154">
                  <c:v>0</c:v>
                </c:pt>
                <c:pt idx="4155">
                  <c:v>0</c:v>
                </c:pt>
                <c:pt idx="4156">
                  <c:v>0</c:v>
                </c:pt>
                <c:pt idx="4157">
                  <c:v>0</c:v>
                </c:pt>
                <c:pt idx="4158">
                  <c:v>0</c:v>
                </c:pt>
                <c:pt idx="4159">
                  <c:v>0</c:v>
                </c:pt>
                <c:pt idx="4160">
                  <c:v>0</c:v>
                </c:pt>
                <c:pt idx="4161">
                  <c:v>0</c:v>
                </c:pt>
                <c:pt idx="4162">
                  <c:v>0</c:v>
                </c:pt>
                <c:pt idx="4163">
                  <c:v>0</c:v>
                </c:pt>
                <c:pt idx="4164">
                  <c:v>0</c:v>
                </c:pt>
                <c:pt idx="4165">
                  <c:v>0</c:v>
                </c:pt>
                <c:pt idx="4166">
                  <c:v>0</c:v>
                </c:pt>
                <c:pt idx="4167">
                  <c:v>0</c:v>
                </c:pt>
                <c:pt idx="4168">
                  <c:v>0</c:v>
                </c:pt>
                <c:pt idx="4169">
                  <c:v>0</c:v>
                </c:pt>
                <c:pt idx="4170">
                  <c:v>0</c:v>
                </c:pt>
                <c:pt idx="4171">
                  <c:v>0</c:v>
                </c:pt>
                <c:pt idx="4172">
                  <c:v>0</c:v>
                </c:pt>
                <c:pt idx="4173">
                  <c:v>0</c:v>
                </c:pt>
                <c:pt idx="4174">
                  <c:v>0</c:v>
                </c:pt>
                <c:pt idx="4175">
                  <c:v>0</c:v>
                </c:pt>
                <c:pt idx="4176">
                  <c:v>0</c:v>
                </c:pt>
                <c:pt idx="4177">
                  <c:v>0</c:v>
                </c:pt>
                <c:pt idx="4178">
                  <c:v>0</c:v>
                </c:pt>
                <c:pt idx="4179">
                  <c:v>0</c:v>
                </c:pt>
                <c:pt idx="4180">
                  <c:v>0</c:v>
                </c:pt>
                <c:pt idx="4181">
                  <c:v>0</c:v>
                </c:pt>
                <c:pt idx="4182">
                  <c:v>0</c:v>
                </c:pt>
                <c:pt idx="4183">
                  <c:v>0</c:v>
                </c:pt>
                <c:pt idx="4184">
                  <c:v>0</c:v>
                </c:pt>
                <c:pt idx="4185">
                  <c:v>0</c:v>
                </c:pt>
                <c:pt idx="4186">
                  <c:v>0</c:v>
                </c:pt>
                <c:pt idx="4187">
                  <c:v>0</c:v>
                </c:pt>
                <c:pt idx="4188">
                  <c:v>0</c:v>
                </c:pt>
                <c:pt idx="4189">
                  <c:v>0</c:v>
                </c:pt>
                <c:pt idx="4190">
                  <c:v>0</c:v>
                </c:pt>
                <c:pt idx="4191">
                  <c:v>0</c:v>
                </c:pt>
                <c:pt idx="4192">
                  <c:v>0</c:v>
                </c:pt>
                <c:pt idx="4193">
                  <c:v>0</c:v>
                </c:pt>
                <c:pt idx="4194">
                  <c:v>0</c:v>
                </c:pt>
                <c:pt idx="4195">
                  <c:v>0</c:v>
                </c:pt>
                <c:pt idx="4196">
                  <c:v>0</c:v>
                </c:pt>
                <c:pt idx="4197">
                  <c:v>0</c:v>
                </c:pt>
                <c:pt idx="4198">
                  <c:v>0</c:v>
                </c:pt>
                <c:pt idx="4199">
                  <c:v>0</c:v>
                </c:pt>
                <c:pt idx="4200">
                  <c:v>0</c:v>
                </c:pt>
                <c:pt idx="4201">
                  <c:v>0</c:v>
                </c:pt>
                <c:pt idx="4202">
                  <c:v>0</c:v>
                </c:pt>
                <c:pt idx="4203">
                  <c:v>0</c:v>
                </c:pt>
                <c:pt idx="4204">
                  <c:v>0</c:v>
                </c:pt>
                <c:pt idx="4205">
                  <c:v>0</c:v>
                </c:pt>
                <c:pt idx="4206">
                  <c:v>0</c:v>
                </c:pt>
                <c:pt idx="4207">
                  <c:v>0</c:v>
                </c:pt>
                <c:pt idx="4208">
                  <c:v>0</c:v>
                </c:pt>
                <c:pt idx="4209">
                  <c:v>0</c:v>
                </c:pt>
                <c:pt idx="4210">
                  <c:v>0</c:v>
                </c:pt>
                <c:pt idx="4211">
                  <c:v>0</c:v>
                </c:pt>
                <c:pt idx="4212">
                  <c:v>0</c:v>
                </c:pt>
                <c:pt idx="4213">
                  <c:v>0</c:v>
                </c:pt>
                <c:pt idx="4214">
                  <c:v>0</c:v>
                </c:pt>
                <c:pt idx="4215">
                  <c:v>0</c:v>
                </c:pt>
                <c:pt idx="4216">
                  <c:v>0</c:v>
                </c:pt>
                <c:pt idx="4217">
                  <c:v>0</c:v>
                </c:pt>
                <c:pt idx="4218">
                  <c:v>0</c:v>
                </c:pt>
                <c:pt idx="4219">
                  <c:v>0</c:v>
                </c:pt>
                <c:pt idx="4220">
                  <c:v>0</c:v>
                </c:pt>
                <c:pt idx="4221">
                  <c:v>0</c:v>
                </c:pt>
                <c:pt idx="4222">
                  <c:v>0</c:v>
                </c:pt>
                <c:pt idx="4223">
                  <c:v>0</c:v>
                </c:pt>
                <c:pt idx="4224">
                  <c:v>0</c:v>
                </c:pt>
                <c:pt idx="4225">
                  <c:v>0</c:v>
                </c:pt>
                <c:pt idx="4226">
                  <c:v>0</c:v>
                </c:pt>
                <c:pt idx="4227">
                  <c:v>0</c:v>
                </c:pt>
                <c:pt idx="4228">
                  <c:v>0</c:v>
                </c:pt>
                <c:pt idx="4229">
                  <c:v>0</c:v>
                </c:pt>
                <c:pt idx="4230">
                  <c:v>0</c:v>
                </c:pt>
                <c:pt idx="4231">
                  <c:v>0</c:v>
                </c:pt>
                <c:pt idx="4232">
                  <c:v>0</c:v>
                </c:pt>
                <c:pt idx="4233">
                  <c:v>0</c:v>
                </c:pt>
                <c:pt idx="4234">
                  <c:v>0</c:v>
                </c:pt>
                <c:pt idx="4235">
                  <c:v>0</c:v>
                </c:pt>
                <c:pt idx="4236">
                  <c:v>0</c:v>
                </c:pt>
                <c:pt idx="4237">
                  <c:v>0</c:v>
                </c:pt>
                <c:pt idx="4238">
                  <c:v>0</c:v>
                </c:pt>
                <c:pt idx="4239">
                  <c:v>0</c:v>
                </c:pt>
                <c:pt idx="4240">
                  <c:v>0</c:v>
                </c:pt>
                <c:pt idx="4241">
                  <c:v>0</c:v>
                </c:pt>
                <c:pt idx="4242">
                  <c:v>0</c:v>
                </c:pt>
                <c:pt idx="4243">
                  <c:v>0</c:v>
                </c:pt>
                <c:pt idx="4244">
                  <c:v>0</c:v>
                </c:pt>
                <c:pt idx="4245">
                  <c:v>0</c:v>
                </c:pt>
                <c:pt idx="4246">
                  <c:v>0</c:v>
                </c:pt>
                <c:pt idx="4247">
                  <c:v>0</c:v>
                </c:pt>
                <c:pt idx="4248">
                  <c:v>0</c:v>
                </c:pt>
                <c:pt idx="4249">
                  <c:v>0</c:v>
                </c:pt>
                <c:pt idx="4250">
                  <c:v>0</c:v>
                </c:pt>
                <c:pt idx="4251">
                  <c:v>0</c:v>
                </c:pt>
                <c:pt idx="4252">
                  <c:v>0</c:v>
                </c:pt>
                <c:pt idx="4253">
                  <c:v>0</c:v>
                </c:pt>
                <c:pt idx="4254">
                  <c:v>0</c:v>
                </c:pt>
                <c:pt idx="4255">
                  <c:v>0</c:v>
                </c:pt>
                <c:pt idx="4256">
                  <c:v>0</c:v>
                </c:pt>
                <c:pt idx="4257">
                  <c:v>0</c:v>
                </c:pt>
                <c:pt idx="4258">
                  <c:v>0</c:v>
                </c:pt>
                <c:pt idx="4259">
                  <c:v>0</c:v>
                </c:pt>
                <c:pt idx="4260">
                  <c:v>0</c:v>
                </c:pt>
                <c:pt idx="4261">
                  <c:v>0</c:v>
                </c:pt>
                <c:pt idx="4262">
                  <c:v>0</c:v>
                </c:pt>
                <c:pt idx="4263">
                  <c:v>0</c:v>
                </c:pt>
                <c:pt idx="4264">
                  <c:v>0</c:v>
                </c:pt>
                <c:pt idx="4265">
                  <c:v>0</c:v>
                </c:pt>
                <c:pt idx="4266">
                  <c:v>0</c:v>
                </c:pt>
                <c:pt idx="4267">
                  <c:v>0</c:v>
                </c:pt>
                <c:pt idx="4268">
                  <c:v>0</c:v>
                </c:pt>
                <c:pt idx="4269">
                  <c:v>0</c:v>
                </c:pt>
                <c:pt idx="4270">
                  <c:v>0</c:v>
                </c:pt>
                <c:pt idx="4271">
                  <c:v>0</c:v>
                </c:pt>
                <c:pt idx="4272">
                  <c:v>0</c:v>
                </c:pt>
                <c:pt idx="4273">
                  <c:v>0</c:v>
                </c:pt>
                <c:pt idx="4274">
                  <c:v>0</c:v>
                </c:pt>
                <c:pt idx="4275">
                  <c:v>0</c:v>
                </c:pt>
                <c:pt idx="4276">
                  <c:v>0</c:v>
                </c:pt>
                <c:pt idx="4277">
                  <c:v>0</c:v>
                </c:pt>
                <c:pt idx="4278">
                  <c:v>0</c:v>
                </c:pt>
                <c:pt idx="4279">
                  <c:v>0</c:v>
                </c:pt>
                <c:pt idx="4280">
                  <c:v>0</c:v>
                </c:pt>
                <c:pt idx="4281">
                  <c:v>0</c:v>
                </c:pt>
                <c:pt idx="4282">
                  <c:v>0</c:v>
                </c:pt>
                <c:pt idx="4283">
                  <c:v>0</c:v>
                </c:pt>
                <c:pt idx="4284">
                  <c:v>0</c:v>
                </c:pt>
                <c:pt idx="4285">
                  <c:v>0</c:v>
                </c:pt>
                <c:pt idx="4286">
                  <c:v>0</c:v>
                </c:pt>
                <c:pt idx="4287">
                  <c:v>0</c:v>
                </c:pt>
                <c:pt idx="4288">
                  <c:v>0</c:v>
                </c:pt>
                <c:pt idx="4289">
                  <c:v>0</c:v>
                </c:pt>
                <c:pt idx="4290">
                  <c:v>0</c:v>
                </c:pt>
                <c:pt idx="4291">
                  <c:v>0</c:v>
                </c:pt>
                <c:pt idx="4292">
                  <c:v>0</c:v>
                </c:pt>
                <c:pt idx="4293">
                  <c:v>0</c:v>
                </c:pt>
                <c:pt idx="4294">
                  <c:v>0</c:v>
                </c:pt>
                <c:pt idx="4295">
                  <c:v>0</c:v>
                </c:pt>
                <c:pt idx="4296">
                  <c:v>0</c:v>
                </c:pt>
                <c:pt idx="4297">
                  <c:v>0</c:v>
                </c:pt>
                <c:pt idx="4298">
                  <c:v>0</c:v>
                </c:pt>
                <c:pt idx="4299">
                  <c:v>0</c:v>
                </c:pt>
                <c:pt idx="4300">
                  <c:v>0</c:v>
                </c:pt>
                <c:pt idx="4301">
                  <c:v>0</c:v>
                </c:pt>
                <c:pt idx="4302">
                  <c:v>0</c:v>
                </c:pt>
                <c:pt idx="4303">
                  <c:v>0</c:v>
                </c:pt>
                <c:pt idx="4304">
                  <c:v>0</c:v>
                </c:pt>
                <c:pt idx="4305">
                  <c:v>0</c:v>
                </c:pt>
                <c:pt idx="4306">
                  <c:v>0</c:v>
                </c:pt>
                <c:pt idx="4307">
                  <c:v>0</c:v>
                </c:pt>
                <c:pt idx="4308">
                  <c:v>0</c:v>
                </c:pt>
                <c:pt idx="4309">
                  <c:v>0</c:v>
                </c:pt>
                <c:pt idx="4310">
                  <c:v>0</c:v>
                </c:pt>
                <c:pt idx="4311">
                  <c:v>0</c:v>
                </c:pt>
                <c:pt idx="4312">
                  <c:v>0</c:v>
                </c:pt>
                <c:pt idx="4313">
                  <c:v>0</c:v>
                </c:pt>
                <c:pt idx="4314">
                  <c:v>0</c:v>
                </c:pt>
                <c:pt idx="4315">
                  <c:v>0</c:v>
                </c:pt>
                <c:pt idx="4316">
                  <c:v>0</c:v>
                </c:pt>
                <c:pt idx="4317">
                  <c:v>0</c:v>
                </c:pt>
                <c:pt idx="4318">
                  <c:v>0</c:v>
                </c:pt>
                <c:pt idx="4319">
                  <c:v>0</c:v>
                </c:pt>
                <c:pt idx="4320">
                  <c:v>0</c:v>
                </c:pt>
                <c:pt idx="4321">
                  <c:v>0</c:v>
                </c:pt>
                <c:pt idx="4322">
                  <c:v>0</c:v>
                </c:pt>
                <c:pt idx="4323">
                  <c:v>0</c:v>
                </c:pt>
                <c:pt idx="4324">
                  <c:v>0</c:v>
                </c:pt>
                <c:pt idx="4325">
                  <c:v>0</c:v>
                </c:pt>
                <c:pt idx="4326">
                  <c:v>0</c:v>
                </c:pt>
                <c:pt idx="4327">
                  <c:v>0</c:v>
                </c:pt>
                <c:pt idx="4328">
                  <c:v>0</c:v>
                </c:pt>
                <c:pt idx="4329">
                  <c:v>0</c:v>
                </c:pt>
                <c:pt idx="4330">
                  <c:v>0</c:v>
                </c:pt>
                <c:pt idx="4331">
                  <c:v>0</c:v>
                </c:pt>
                <c:pt idx="4332">
                  <c:v>0</c:v>
                </c:pt>
                <c:pt idx="4333">
                  <c:v>0</c:v>
                </c:pt>
                <c:pt idx="4334">
                  <c:v>0</c:v>
                </c:pt>
                <c:pt idx="4335">
                  <c:v>0</c:v>
                </c:pt>
                <c:pt idx="4336">
                  <c:v>0</c:v>
                </c:pt>
                <c:pt idx="4337">
                  <c:v>0</c:v>
                </c:pt>
                <c:pt idx="4338">
                  <c:v>0</c:v>
                </c:pt>
                <c:pt idx="4339">
                  <c:v>0</c:v>
                </c:pt>
                <c:pt idx="4340">
                  <c:v>0</c:v>
                </c:pt>
                <c:pt idx="4341">
                  <c:v>0</c:v>
                </c:pt>
                <c:pt idx="4342">
                  <c:v>0</c:v>
                </c:pt>
                <c:pt idx="4343">
                  <c:v>0</c:v>
                </c:pt>
                <c:pt idx="4344">
                  <c:v>0</c:v>
                </c:pt>
                <c:pt idx="4345">
                  <c:v>0</c:v>
                </c:pt>
                <c:pt idx="4346">
                  <c:v>0</c:v>
                </c:pt>
                <c:pt idx="4347">
                  <c:v>0</c:v>
                </c:pt>
                <c:pt idx="4348">
                  <c:v>0</c:v>
                </c:pt>
                <c:pt idx="4349">
                  <c:v>0</c:v>
                </c:pt>
                <c:pt idx="4350">
                  <c:v>0</c:v>
                </c:pt>
                <c:pt idx="4351">
                  <c:v>0</c:v>
                </c:pt>
                <c:pt idx="4352">
                  <c:v>0</c:v>
                </c:pt>
                <c:pt idx="4353">
                  <c:v>0</c:v>
                </c:pt>
                <c:pt idx="4354">
                  <c:v>0</c:v>
                </c:pt>
                <c:pt idx="4355">
                  <c:v>0</c:v>
                </c:pt>
                <c:pt idx="4356">
                  <c:v>0</c:v>
                </c:pt>
                <c:pt idx="4357">
                  <c:v>0</c:v>
                </c:pt>
                <c:pt idx="4358">
                  <c:v>0</c:v>
                </c:pt>
                <c:pt idx="4359">
                  <c:v>0</c:v>
                </c:pt>
                <c:pt idx="4360">
                  <c:v>0</c:v>
                </c:pt>
                <c:pt idx="4361">
                  <c:v>0</c:v>
                </c:pt>
                <c:pt idx="4362">
                  <c:v>0</c:v>
                </c:pt>
                <c:pt idx="4363">
                  <c:v>0</c:v>
                </c:pt>
                <c:pt idx="4364">
                  <c:v>0</c:v>
                </c:pt>
                <c:pt idx="4365">
                  <c:v>0</c:v>
                </c:pt>
                <c:pt idx="4366">
                  <c:v>0</c:v>
                </c:pt>
                <c:pt idx="4367">
                  <c:v>0</c:v>
                </c:pt>
                <c:pt idx="4368">
                  <c:v>0</c:v>
                </c:pt>
                <c:pt idx="4369">
                  <c:v>0</c:v>
                </c:pt>
                <c:pt idx="4370">
                  <c:v>0</c:v>
                </c:pt>
                <c:pt idx="4371">
                  <c:v>0</c:v>
                </c:pt>
                <c:pt idx="4372">
                  <c:v>0</c:v>
                </c:pt>
                <c:pt idx="4373">
                  <c:v>0</c:v>
                </c:pt>
                <c:pt idx="4374">
                  <c:v>0</c:v>
                </c:pt>
                <c:pt idx="4375">
                  <c:v>0</c:v>
                </c:pt>
                <c:pt idx="4376">
                  <c:v>0</c:v>
                </c:pt>
                <c:pt idx="4377">
                  <c:v>0</c:v>
                </c:pt>
                <c:pt idx="4378">
                  <c:v>0</c:v>
                </c:pt>
                <c:pt idx="4379">
                  <c:v>0</c:v>
                </c:pt>
                <c:pt idx="4380">
                  <c:v>0</c:v>
                </c:pt>
                <c:pt idx="4381">
                  <c:v>0</c:v>
                </c:pt>
                <c:pt idx="4382">
                  <c:v>0</c:v>
                </c:pt>
                <c:pt idx="4383">
                  <c:v>0</c:v>
                </c:pt>
                <c:pt idx="4384">
                  <c:v>0</c:v>
                </c:pt>
                <c:pt idx="4385">
                  <c:v>0</c:v>
                </c:pt>
                <c:pt idx="4386">
                  <c:v>0</c:v>
                </c:pt>
                <c:pt idx="4387">
                  <c:v>0</c:v>
                </c:pt>
                <c:pt idx="4388">
                  <c:v>0</c:v>
                </c:pt>
                <c:pt idx="4389">
                  <c:v>0</c:v>
                </c:pt>
                <c:pt idx="4390">
                  <c:v>0</c:v>
                </c:pt>
                <c:pt idx="4391">
                  <c:v>0</c:v>
                </c:pt>
                <c:pt idx="4392">
                  <c:v>0</c:v>
                </c:pt>
                <c:pt idx="4393">
                  <c:v>0</c:v>
                </c:pt>
                <c:pt idx="4394">
                  <c:v>0</c:v>
                </c:pt>
                <c:pt idx="4395">
                  <c:v>0</c:v>
                </c:pt>
                <c:pt idx="4396">
                  <c:v>0</c:v>
                </c:pt>
                <c:pt idx="4397">
                  <c:v>0</c:v>
                </c:pt>
                <c:pt idx="4398">
                  <c:v>0</c:v>
                </c:pt>
                <c:pt idx="4399">
                  <c:v>0</c:v>
                </c:pt>
                <c:pt idx="4400">
                  <c:v>0</c:v>
                </c:pt>
                <c:pt idx="4401">
                  <c:v>0</c:v>
                </c:pt>
                <c:pt idx="4402">
                  <c:v>0</c:v>
                </c:pt>
                <c:pt idx="4403">
                  <c:v>0</c:v>
                </c:pt>
                <c:pt idx="4404">
                  <c:v>0</c:v>
                </c:pt>
                <c:pt idx="4405">
                  <c:v>0</c:v>
                </c:pt>
                <c:pt idx="4406">
                  <c:v>0</c:v>
                </c:pt>
                <c:pt idx="4407">
                  <c:v>0</c:v>
                </c:pt>
                <c:pt idx="4408">
                  <c:v>0</c:v>
                </c:pt>
                <c:pt idx="4409">
                  <c:v>0</c:v>
                </c:pt>
                <c:pt idx="4410">
                  <c:v>0</c:v>
                </c:pt>
                <c:pt idx="4411">
                  <c:v>0</c:v>
                </c:pt>
                <c:pt idx="4412">
                  <c:v>0</c:v>
                </c:pt>
                <c:pt idx="4413">
                  <c:v>0</c:v>
                </c:pt>
                <c:pt idx="4414">
                  <c:v>0</c:v>
                </c:pt>
                <c:pt idx="4415">
                  <c:v>0</c:v>
                </c:pt>
                <c:pt idx="4416">
                  <c:v>0</c:v>
                </c:pt>
                <c:pt idx="4417">
                  <c:v>0</c:v>
                </c:pt>
                <c:pt idx="4418">
                  <c:v>0</c:v>
                </c:pt>
                <c:pt idx="4419">
                  <c:v>0</c:v>
                </c:pt>
                <c:pt idx="4420">
                  <c:v>0</c:v>
                </c:pt>
                <c:pt idx="4421">
                  <c:v>0</c:v>
                </c:pt>
                <c:pt idx="4422">
                  <c:v>0</c:v>
                </c:pt>
                <c:pt idx="4423">
                  <c:v>0</c:v>
                </c:pt>
                <c:pt idx="4424">
                  <c:v>0</c:v>
                </c:pt>
                <c:pt idx="4425">
                  <c:v>0</c:v>
                </c:pt>
                <c:pt idx="4426">
                  <c:v>0</c:v>
                </c:pt>
                <c:pt idx="4427">
                  <c:v>0</c:v>
                </c:pt>
                <c:pt idx="4428">
                  <c:v>0</c:v>
                </c:pt>
                <c:pt idx="4429">
                  <c:v>0</c:v>
                </c:pt>
                <c:pt idx="4430">
                  <c:v>0</c:v>
                </c:pt>
                <c:pt idx="4431">
                  <c:v>0</c:v>
                </c:pt>
                <c:pt idx="4432">
                  <c:v>0</c:v>
                </c:pt>
                <c:pt idx="4433">
                  <c:v>0</c:v>
                </c:pt>
                <c:pt idx="4434">
                  <c:v>0</c:v>
                </c:pt>
                <c:pt idx="4435">
                  <c:v>0</c:v>
                </c:pt>
                <c:pt idx="4436">
                  <c:v>0</c:v>
                </c:pt>
                <c:pt idx="4437">
                  <c:v>0</c:v>
                </c:pt>
                <c:pt idx="4438">
                  <c:v>0</c:v>
                </c:pt>
                <c:pt idx="4439">
                  <c:v>0</c:v>
                </c:pt>
                <c:pt idx="4440">
                  <c:v>0</c:v>
                </c:pt>
                <c:pt idx="4441">
                  <c:v>0</c:v>
                </c:pt>
                <c:pt idx="4442">
                  <c:v>0</c:v>
                </c:pt>
                <c:pt idx="4443">
                  <c:v>0</c:v>
                </c:pt>
                <c:pt idx="4444">
                  <c:v>0</c:v>
                </c:pt>
                <c:pt idx="4445">
                  <c:v>0</c:v>
                </c:pt>
                <c:pt idx="4446">
                  <c:v>0</c:v>
                </c:pt>
                <c:pt idx="4447">
                  <c:v>0</c:v>
                </c:pt>
                <c:pt idx="4448">
                  <c:v>0</c:v>
                </c:pt>
                <c:pt idx="4449">
                  <c:v>0</c:v>
                </c:pt>
                <c:pt idx="4450">
                  <c:v>0</c:v>
                </c:pt>
                <c:pt idx="4451">
                  <c:v>0</c:v>
                </c:pt>
                <c:pt idx="4452">
                  <c:v>0</c:v>
                </c:pt>
                <c:pt idx="4453">
                  <c:v>0</c:v>
                </c:pt>
                <c:pt idx="4454">
                  <c:v>0</c:v>
                </c:pt>
                <c:pt idx="4455">
                  <c:v>0</c:v>
                </c:pt>
                <c:pt idx="4456">
                  <c:v>0</c:v>
                </c:pt>
                <c:pt idx="4457">
                  <c:v>0</c:v>
                </c:pt>
                <c:pt idx="4458">
                  <c:v>0</c:v>
                </c:pt>
                <c:pt idx="4459">
                  <c:v>0</c:v>
                </c:pt>
                <c:pt idx="4460">
                  <c:v>0</c:v>
                </c:pt>
                <c:pt idx="4461">
                  <c:v>0</c:v>
                </c:pt>
                <c:pt idx="4462">
                  <c:v>0</c:v>
                </c:pt>
                <c:pt idx="4463">
                  <c:v>0</c:v>
                </c:pt>
                <c:pt idx="4464">
                  <c:v>0</c:v>
                </c:pt>
                <c:pt idx="4465">
                  <c:v>0</c:v>
                </c:pt>
                <c:pt idx="4466">
                  <c:v>0</c:v>
                </c:pt>
                <c:pt idx="4467">
                  <c:v>0</c:v>
                </c:pt>
                <c:pt idx="4468">
                  <c:v>0</c:v>
                </c:pt>
                <c:pt idx="4469">
                  <c:v>0</c:v>
                </c:pt>
                <c:pt idx="4470">
                  <c:v>0</c:v>
                </c:pt>
                <c:pt idx="4471">
                  <c:v>0</c:v>
                </c:pt>
                <c:pt idx="4472">
                  <c:v>0</c:v>
                </c:pt>
                <c:pt idx="4473">
                  <c:v>0</c:v>
                </c:pt>
                <c:pt idx="4474">
                  <c:v>0</c:v>
                </c:pt>
                <c:pt idx="4475">
                  <c:v>0</c:v>
                </c:pt>
                <c:pt idx="4476">
                  <c:v>0</c:v>
                </c:pt>
                <c:pt idx="4477">
                  <c:v>0</c:v>
                </c:pt>
                <c:pt idx="4478">
                  <c:v>0</c:v>
                </c:pt>
                <c:pt idx="4479">
                  <c:v>0</c:v>
                </c:pt>
                <c:pt idx="4480">
                  <c:v>0</c:v>
                </c:pt>
                <c:pt idx="4481">
                  <c:v>0</c:v>
                </c:pt>
                <c:pt idx="4482">
                  <c:v>0</c:v>
                </c:pt>
                <c:pt idx="4483">
                  <c:v>0</c:v>
                </c:pt>
                <c:pt idx="4484">
                  <c:v>0</c:v>
                </c:pt>
                <c:pt idx="4485">
                  <c:v>0</c:v>
                </c:pt>
                <c:pt idx="4486">
                  <c:v>0</c:v>
                </c:pt>
                <c:pt idx="4487">
                  <c:v>0</c:v>
                </c:pt>
                <c:pt idx="4488">
                  <c:v>0</c:v>
                </c:pt>
                <c:pt idx="4489">
                  <c:v>0</c:v>
                </c:pt>
                <c:pt idx="4490">
                  <c:v>0</c:v>
                </c:pt>
                <c:pt idx="4491">
                  <c:v>0</c:v>
                </c:pt>
                <c:pt idx="4492">
                  <c:v>0</c:v>
                </c:pt>
                <c:pt idx="4493">
                  <c:v>0</c:v>
                </c:pt>
                <c:pt idx="4494">
                  <c:v>0</c:v>
                </c:pt>
                <c:pt idx="4495">
                  <c:v>0</c:v>
                </c:pt>
                <c:pt idx="4496">
                  <c:v>0</c:v>
                </c:pt>
                <c:pt idx="4497">
                  <c:v>0</c:v>
                </c:pt>
                <c:pt idx="4498">
                  <c:v>0</c:v>
                </c:pt>
                <c:pt idx="4499">
                  <c:v>0</c:v>
                </c:pt>
                <c:pt idx="4500">
                  <c:v>0</c:v>
                </c:pt>
                <c:pt idx="4501">
                  <c:v>0</c:v>
                </c:pt>
                <c:pt idx="4502">
                  <c:v>0</c:v>
                </c:pt>
                <c:pt idx="4503">
                  <c:v>0</c:v>
                </c:pt>
                <c:pt idx="4504">
                  <c:v>0</c:v>
                </c:pt>
                <c:pt idx="4505">
                  <c:v>0</c:v>
                </c:pt>
                <c:pt idx="4506">
                  <c:v>0</c:v>
                </c:pt>
                <c:pt idx="4507">
                  <c:v>0</c:v>
                </c:pt>
                <c:pt idx="4508">
                  <c:v>0</c:v>
                </c:pt>
                <c:pt idx="4509">
                  <c:v>0</c:v>
                </c:pt>
                <c:pt idx="4510">
                  <c:v>0</c:v>
                </c:pt>
                <c:pt idx="4511">
                  <c:v>0</c:v>
                </c:pt>
                <c:pt idx="4512">
                  <c:v>0</c:v>
                </c:pt>
                <c:pt idx="4513">
                  <c:v>0</c:v>
                </c:pt>
                <c:pt idx="4514">
                  <c:v>0</c:v>
                </c:pt>
                <c:pt idx="4515">
                  <c:v>0</c:v>
                </c:pt>
                <c:pt idx="4516">
                  <c:v>0</c:v>
                </c:pt>
                <c:pt idx="4517">
                  <c:v>0</c:v>
                </c:pt>
                <c:pt idx="4518">
                  <c:v>0</c:v>
                </c:pt>
                <c:pt idx="4519">
                  <c:v>0</c:v>
                </c:pt>
                <c:pt idx="4520">
                  <c:v>0</c:v>
                </c:pt>
                <c:pt idx="4521">
                  <c:v>0</c:v>
                </c:pt>
                <c:pt idx="4522">
                  <c:v>0</c:v>
                </c:pt>
                <c:pt idx="4523">
                  <c:v>0</c:v>
                </c:pt>
                <c:pt idx="4524">
                  <c:v>0</c:v>
                </c:pt>
                <c:pt idx="4525">
                  <c:v>0</c:v>
                </c:pt>
                <c:pt idx="4526">
                  <c:v>0</c:v>
                </c:pt>
                <c:pt idx="4527">
                  <c:v>0</c:v>
                </c:pt>
                <c:pt idx="4528">
                  <c:v>0</c:v>
                </c:pt>
                <c:pt idx="4529">
                  <c:v>0</c:v>
                </c:pt>
                <c:pt idx="4530">
                  <c:v>0</c:v>
                </c:pt>
                <c:pt idx="4531">
                  <c:v>0</c:v>
                </c:pt>
                <c:pt idx="4532">
                  <c:v>0</c:v>
                </c:pt>
                <c:pt idx="4533">
                  <c:v>0</c:v>
                </c:pt>
                <c:pt idx="4534">
                  <c:v>0</c:v>
                </c:pt>
                <c:pt idx="4535">
                  <c:v>0</c:v>
                </c:pt>
                <c:pt idx="4536">
                  <c:v>0</c:v>
                </c:pt>
                <c:pt idx="4537">
                  <c:v>0</c:v>
                </c:pt>
                <c:pt idx="4538">
                  <c:v>0</c:v>
                </c:pt>
                <c:pt idx="4539">
                  <c:v>0</c:v>
                </c:pt>
                <c:pt idx="4540">
                  <c:v>0</c:v>
                </c:pt>
                <c:pt idx="4541">
                  <c:v>0</c:v>
                </c:pt>
                <c:pt idx="4542">
                  <c:v>0</c:v>
                </c:pt>
                <c:pt idx="4543">
                  <c:v>0</c:v>
                </c:pt>
                <c:pt idx="4544">
                  <c:v>0</c:v>
                </c:pt>
                <c:pt idx="4545">
                  <c:v>0</c:v>
                </c:pt>
                <c:pt idx="4546">
                  <c:v>0</c:v>
                </c:pt>
                <c:pt idx="4547">
                  <c:v>0</c:v>
                </c:pt>
                <c:pt idx="4548">
                  <c:v>0</c:v>
                </c:pt>
                <c:pt idx="4549">
                  <c:v>0</c:v>
                </c:pt>
                <c:pt idx="4550">
                  <c:v>0</c:v>
                </c:pt>
                <c:pt idx="4551">
                  <c:v>0</c:v>
                </c:pt>
                <c:pt idx="4552">
                  <c:v>0</c:v>
                </c:pt>
                <c:pt idx="4553">
                  <c:v>0</c:v>
                </c:pt>
                <c:pt idx="4554">
                  <c:v>0</c:v>
                </c:pt>
                <c:pt idx="4555">
                  <c:v>0</c:v>
                </c:pt>
                <c:pt idx="4556">
                  <c:v>0</c:v>
                </c:pt>
                <c:pt idx="4557">
                  <c:v>0</c:v>
                </c:pt>
                <c:pt idx="4558">
                  <c:v>0</c:v>
                </c:pt>
                <c:pt idx="4559">
                  <c:v>0</c:v>
                </c:pt>
                <c:pt idx="4560">
                  <c:v>0</c:v>
                </c:pt>
                <c:pt idx="4561">
                  <c:v>0</c:v>
                </c:pt>
                <c:pt idx="4562">
                  <c:v>0</c:v>
                </c:pt>
                <c:pt idx="4563">
                  <c:v>0</c:v>
                </c:pt>
                <c:pt idx="4564">
                  <c:v>0</c:v>
                </c:pt>
                <c:pt idx="4565">
                  <c:v>0</c:v>
                </c:pt>
                <c:pt idx="4566">
                  <c:v>0</c:v>
                </c:pt>
                <c:pt idx="4567">
                  <c:v>0</c:v>
                </c:pt>
                <c:pt idx="4568">
                  <c:v>0</c:v>
                </c:pt>
                <c:pt idx="4569">
                  <c:v>0</c:v>
                </c:pt>
                <c:pt idx="4570">
                  <c:v>0</c:v>
                </c:pt>
                <c:pt idx="4571">
                  <c:v>0</c:v>
                </c:pt>
                <c:pt idx="4572">
                  <c:v>0</c:v>
                </c:pt>
                <c:pt idx="4573">
                  <c:v>0</c:v>
                </c:pt>
                <c:pt idx="4574">
                  <c:v>0</c:v>
                </c:pt>
                <c:pt idx="4575">
                  <c:v>0</c:v>
                </c:pt>
                <c:pt idx="4576">
                  <c:v>0</c:v>
                </c:pt>
                <c:pt idx="4577">
                  <c:v>0</c:v>
                </c:pt>
                <c:pt idx="4578">
                  <c:v>0</c:v>
                </c:pt>
                <c:pt idx="4579">
                  <c:v>0</c:v>
                </c:pt>
                <c:pt idx="4580">
                  <c:v>0</c:v>
                </c:pt>
                <c:pt idx="4581">
                  <c:v>0</c:v>
                </c:pt>
                <c:pt idx="4582">
                  <c:v>0</c:v>
                </c:pt>
                <c:pt idx="4583">
                  <c:v>0</c:v>
                </c:pt>
                <c:pt idx="4584">
                  <c:v>0</c:v>
                </c:pt>
                <c:pt idx="4585">
                  <c:v>0</c:v>
                </c:pt>
                <c:pt idx="4586">
                  <c:v>0</c:v>
                </c:pt>
                <c:pt idx="4587">
                  <c:v>0</c:v>
                </c:pt>
                <c:pt idx="4588">
                  <c:v>0</c:v>
                </c:pt>
                <c:pt idx="4589">
                  <c:v>0</c:v>
                </c:pt>
                <c:pt idx="4590">
                  <c:v>0</c:v>
                </c:pt>
                <c:pt idx="4591">
                  <c:v>0</c:v>
                </c:pt>
                <c:pt idx="4592">
                  <c:v>0</c:v>
                </c:pt>
                <c:pt idx="4593">
                  <c:v>0</c:v>
                </c:pt>
                <c:pt idx="4594">
                  <c:v>0</c:v>
                </c:pt>
                <c:pt idx="4595">
                  <c:v>0</c:v>
                </c:pt>
                <c:pt idx="4596">
                  <c:v>0</c:v>
                </c:pt>
                <c:pt idx="4597">
                  <c:v>0</c:v>
                </c:pt>
                <c:pt idx="4598">
                  <c:v>0</c:v>
                </c:pt>
                <c:pt idx="4599">
                  <c:v>0</c:v>
                </c:pt>
                <c:pt idx="4600">
                  <c:v>0</c:v>
                </c:pt>
                <c:pt idx="4601">
                  <c:v>0</c:v>
                </c:pt>
                <c:pt idx="4602">
                  <c:v>0</c:v>
                </c:pt>
                <c:pt idx="4603">
                  <c:v>0</c:v>
                </c:pt>
                <c:pt idx="4604">
                  <c:v>0</c:v>
                </c:pt>
                <c:pt idx="4605">
                  <c:v>0</c:v>
                </c:pt>
                <c:pt idx="4606">
                  <c:v>0</c:v>
                </c:pt>
                <c:pt idx="4607">
                  <c:v>0</c:v>
                </c:pt>
                <c:pt idx="4608">
                  <c:v>0</c:v>
                </c:pt>
                <c:pt idx="4609">
                  <c:v>0</c:v>
                </c:pt>
                <c:pt idx="4610">
                  <c:v>0</c:v>
                </c:pt>
                <c:pt idx="4611">
                  <c:v>0</c:v>
                </c:pt>
                <c:pt idx="4612">
                  <c:v>0</c:v>
                </c:pt>
                <c:pt idx="4613">
                  <c:v>0</c:v>
                </c:pt>
                <c:pt idx="4614">
                  <c:v>0</c:v>
                </c:pt>
                <c:pt idx="4615">
                  <c:v>0</c:v>
                </c:pt>
                <c:pt idx="4616">
                  <c:v>0</c:v>
                </c:pt>
                <c:pt idx="4617">
                  <c:v>0</c:v>
                </c:pt>
                <c:pt idx="4618">
                  <c:v>0</c:v>
                </c:pt>
                <c:pt idx="4619">
                  <c:v>0</c:v>
                </c:pt>
                <c:pt idx="4620">
                  <c:v>0</c:v>
                </c:pt>
                <c:pt idx="4621">
                  <c:v>0</c:v>
                </c:pt>
                <c:pt idx="4622">
                  <c:v>0</c:v>
                </c:pt>
                <c:pt idx="4623">
                  <c:v>0</c:v>
                </c:pt>
                <c:pt idx="4624">
                  <c:v>0</c:v>
                </c:pt>
                <c:pt idx="4625">
                  <c:v>0</c:v>
                </c:pt>
                <c:pt idx="4626">
                  <c:v>0</c:v>
                </c:pt>
                <c:pt idx="4627">
                  <c:v>0</c:v>
                </c:pt>
                <c:pt idx="4628">
                  <c:v>0</c:v>
                </c:pt>
                <c:pt idx="4629">
                  <c:v>0</c:v>
                </c:pt>
                <c:pt idx="4630">
                  <c:v>0</c:v>
                </c:pt>
                <c:pt idx="4631">
                  <c:v>0</c:v>
                </c:pt>
                <c:pt idx="4632">
                  <c:v>0</c:v>
                </c:pt>
                <c:pt idx="4633">
                  <c:v>0</c:v>
                </c:pt>
                <c:pt idx="4634">
                  <c:v>0</c:v>
                </c:pt>
                <c:pt idx="4635">
                  <c:v>0</c:v>
                </c:pt>
                <c:pt idx="4636">
                  <c:v>0</c:v>
                </c:pt>
                <c:pt idx="4637">
                  <c:v>0</c:v>
                </c:pt>
                <c:pt idx="4638">
                  <c:v>0</c:v>
                </c:pt>
                <c:pt idx="4639">
                  <c:v>0</c:v>
                </c:pt>
                <c:pt idx="4640">
                  <c:v>0</c:v>
                </c:pt>
                <c:pt idx="4641">
                  <c:v>0</c:v>
                </c:pt>
                <c:pt idx="4642">
                  <c:v>0</c:v>
                </c:pt>
                <c:pt idx="4643">
                  <c:v>0</c:v>
                </c:pt>
                <c:pt idx="4644">
                  <c:v>0</c:v>
                </c:pt>
                <c:pt idx="4645">
                  <c:v>0</c:v>
                </c:pt>
                <c:pt idx="4646">
                  <c:v>0</c:v>
                </c:pt>
                <c:pt idx="4647">
                  <c:v>0</c:v>
                </c:pt>
                <c:pt idx="4648">
                  <c:v>0</c:v>
                </c:pt>
                <c:pt idx="4649">
                  <c:v>0</c:v>
                </c:pt>
                <c:pt idx="4650">
                  <c:v>0</c:v>
                </c:pt>
                <c:pt idx="4651">
                  <c:v>0</c:v>
                </c:pt>
                <c:pt idx="4652">
                  <c:v>0</c:v>
                </c:pt>
                <c:pt idx="4653">
                  <c:v>0</c:v>
                </c:pt>
                <c:pt idx="4654">
                  <c:v>0</c:v>
                </c:pt>
                <c:pt idx="4655">
                  <c:v>0</c:v>
                </c:pt>
                <c:pt idx="4656">
                  <c:v>0</c:v>
                </c:pt>
                <c:pt idx="4657">
                  <c:v>0</c:v>
                </c:pt>
                <c:pt idx="4658">
                  <c:v>0</c:v>
                </c:pt>
                <c:pt idx="4659">
                  <c:v>0</c:v>
                </c:pt>
                <c:pt idx="4660">
                  <c:v>0</c:v>
                </c:pt>
                <c:pt idx="4661">
                  <c:v>0</c:v>
                </c:pt>
                <c:pt idx="4662">
                  <c:v>0</c:v>
                </c:pt>
                <c:pt idx="4663">
                  <c:v>0</c:v>
                </c:pt>
                <c:pt idx="4664">
                  <c:v>0</c:v>
                </c:pt>
                <c:pt idx="4665">
                  <c:v>0</c:v>
                </c:pt>
                <c:pt idx="4666">
                  <c:v>0</c:v>
                </c:pt>
                <c:pt idx="4667">
                  <c:v>0</c:v>
                </c:pt>
                <c:pt idx="4668">
                  <c:v>0</c:v>
                </c:pt>
                <c:pt idx="4669">
                  <c:v>0</c:v>
                </c:pt>
                <c:pt idx="4670">
                  <c:v>0</c:v>
                </c:pt>
                <c:pt idx="4671">
                  <c:v>0</c:v>
                </c:pt>
                <c:pt idx="4672">
                  <c:v>0</c:v>
                </c:pt>
                <c:pt idx="4673">
                  <c:v>0</c:v>
                </c:pt>
                <c:pt idx="4674">
                  <c:v>0</c:v>
                </c:pt>
                <c:pt idx="4675">
                  <c:v>0</c:v>
                </c:pt>
                <c:pt idx="4676">
                  <c:v>0</c:v>
                </c:pt>
                <c:pt idx="4677">
                  <c:v>0</c:v>
                </c:pt>
                <c:pt idx="4678">
                  <c:v>0</c:v>
                </c:pt>
                <c:pt idx="4679">
                  <c:v>0</c:v>
                </c:pt>
                <c:pt idx="4680">
                  <c:v>0</c:v>
                </c:pt>
                <c:pt idx="4681">
                  <c:v>0</c:v>
                </c:pt>
                <c:pt idx="4682">
                  <c:v>0</c:v>
                </c:pt>
                <c:pt idx="4683">
                  <c:v>0</c:v>
                </c:pt>
                <c:pt idx="4684">
                  <c:v>0</c:v>
                </c:pt>
                <c:pt idx="4685">
                  <c:v>0</c:v>
                </c:pt>
                <c:pt idx="4686">
                  <c:v>0</c:v>
                </c:pt>
                <c:pt idx="4687">
                  <c:v>0</c:v>
                </c:pt>
                <c:pt idx="4688">
                  <c:v>0</c:v>
                </c:pt>
                <c:pt idx="4689">
                  <c:v>0</c:v>
                </c:pt>
                <c:pt idx="4690">
                  <c:v>0</c:v>
                </c:pt>
                <c:pt idx="4691">
                  <c:v>0</c:v>
                </c:pt>
                <c:pt idx="4692">
                  <c:v>0</c:v>
                </c:pt>
                <c:pt idx="4693">
                  <c:v>0</c:v>
                </c:pt>
                <c:pt idx="4694">
                  <c:v>0</c:v>
                </c:pt>
                <c:pt idx="4695">
                  <c:v>0</c:v>
                </c:pt>
                <c:pt idx="4696">
                  <c:v>0</c:v>
                </c:pt>
                <c:pt idx="4697">
                  <c:v>0</c:v>
                </c:pt>
                <c:pt idx="4698">
                  <c:v>0</c:v>
                </c:pt>
                <c:pt idx="4699">
                  <c:v>0</c:v>
                </c:pt>
                <c:pt idx="4700">
                  <c:v>0</c:v>
                </c:pt>
                <c:pt idx="4701">
                  <c:v>0</c:v>
                </c:pt>
                <c:pt idx="4702">
                  <c:v>0</c:v>
                </c:pt>
                <c:pt idx="4703">
                  <c:v>0</c:v>
                </c:pt>
                <c:pt idx="4704">
                  <c:v>0</c:v>
                </c:pt>
                <c:pt idx="4705">
                  <c:v>0</c:v>
                </c:pt>
                <c:pt idx="4706">
                  <c:v>0</c:v>
                </c:pt>
                <c:pt idx="4707">
                  <c:v>0</c:v>
                </c:pt>
                <c:pt idx="4708">
                  <c:v>0</c:v>
                </c:pt>
                <c:pt idx="4709">
                  <c:v>0</c:v>
                </c:pt>
                <c:pt idx="4710">
                  <c:v>0</c:v>
                </c:pt>
                <c:pt idx="4711">
                  <c:v>0</c:v>
                </c:pt>
                <c:pt idx="4712">
                  <c:v>0</c:v>
                </c:pt>
                <c:pt idx="4713">
                  <c:v>0</c:v>
                </c:pt>
                <c:pt idx="4714">
                  <c:v>0</c:v>
                </c:pt>
                <c:pt idx="4715">
                  <c:v>0</c:v>
                </c:pt>
                <c:pt idx="4716">
                  <c:v>0</c:v>
                </c:pt>
                <c:pt idx="4717">
                  <c:v>0</c:v>
                </c:pt>
                <c:pt idx="4718">
                  <c:v>0</c:v>
                </c:pt>
                <c:pt idx="4719">
                  <c:v>0</c:v>
                </c:pt>
                <c:pt idx="4720">
                  <c:v>0</c:v>
                </c:pt>
                <c:pt idx="4721">
                  <c:v>0</c:v>
                </c:pt>
                <c:pt idx="4722">
                  <c:v>0</c:v>
                </c:pt>
                <c:pt idx="4723">
                  <c:v>0</c:v>
                </c:pt>
                <c:pt idx="4724">
                  <c:v>0</c:v>
                </c:pt>
                <c:pt idx="4725">
                  <c:v>0</c:v>
                </c:pt>
                <c:pt idx="4726">
                  <c:v>0</c:v>
                </c:pt>
                <c:pt idx="4727">
                  <c:v>0</c:v>
                </c:pt>
                <c:pt idx="4728">
                  <c:v>0</c:v>
                </c:pt>
                <c:pt idx="4729">
                  <c:v>0</c:v>
                </c:pt>
                <c:pt idx="4730">
                  <c:v>0</c:v>
                </c:pt>
                <c:pt idx="4731">
                  <c:v>0</c:v>
                </c:pt>
                <c:pt idx="4732">
                  <c:v>0</c:v>
                </c:pt>
                <c:pt idx="4733">
                  <c:v>0</c:v>
                </c:pt>
                <c:pt idx="4734">
                  <c:v>0</c:v>
                </c:pt>
                <c:pt idx="4735">
                  <c:v>0</c:v>
                </c:pt>
                <c:pt idx="4736">
                  <c:v>0</c:v>
                </c:pt>
                <c:pt idx="4737">
                  <c:v>0</c:v>
                </c:pt>
                <c:pt idx="4738">
                  <c:v>0</c:v>
                </c:pt>
                <c:pt idx="4739">
                  <c:v>0</c:v>
                </c:pt>
                <c:pt idx="4740">
                  <c:v>0</c:v>
                </c:pt>
                <c:pt idx="4741">
                  <c:v>0</c:v>
                </c:pt>
                <c:pt idx="4742">
                  <c:v>0</c:v>
                </c:pt>
                <c:pt idx="4743">
                  <c:v>0</c:v>
                </c:pt>
                <c:pt idx="4744">
                  <c:v>0</c:v>
                </c:pt>
                <c:pt idx="4745">
                  <c:v>0</c:v>
                </c:pt>
                <c:pt idx="4746">
                  <c:v>0</c:v>
                </c:pt>
                <c:pt idx="4747">
                  <c:v>0</c:v>
                </c:pt>
                <c:pt idx="4748">
                  <c:v>0</c:v>
                </c:pt>
                <c:pt idx="4749">
                  <c:v>0</c:v>
                </c:pt>
                <c:pt idx="4750">
                  <c:v>0</c:v>
                </c:pt>
                <c:pt idx="4751">
                  <c:v>0</c:v>
                </c:pt>
                <c:pt idx="4752">
                  <c:v>0</c:v>
                </c:pt>
                <c:pt idx="4753">
                  <c:v>0</c:v>
                </c:pt>
                <c:pt idx="4754">
                  <c:v>0</c:v>
                </c:pt>
                <c:pt idx="4755">
                  <c:v>0</c:v>
                </c:pt>
                <c:pt idx="4756">
                  <c:v>0</c:v>
                </c:pt>
                <c:pt idx="4757">
                  <c:v>0</c:v>
                </c:pt>
                <c:pt idx="4758">
                  <c:v>0</c:v>
                </c:pt>
                <c:pt idx="4759">
                  <c:v>0</c:v>
                </c:pt>
                <c:pt idx="4760">
                  <c:v>0</c:v>
                </c:pt>
                <c:pt idx="4761">
                  <c:v>0</c:v>
                </c:pt>
                <c:pt idx="4762">
                  <c:v>0</c:v>
                </c:pt>
                <c:pt idx="4763">
                  <c:v>0</c:v>
                </c:pt>
                <c:pt idx="4764">
                  <c:v>0</c:v>
                </c:pt>
                <c:pt idx="4765">
                  <c:v>0</c:v>
                </c:pt>
                <c:pt idx="4766">
                  <c:v>0</c:v>
                </c:pt>
                <c:pt idx="4767">
                  <c:v>0</c:v>
                </c:pt>
                <c:pt idx="4768">
                  <c:v>0</c:v>
                </c:pt>
                <c:pt idx="4769">
                  <c:v>0</c:v>
                </c:pt>
                <c:pt idx="4770">
                  <c:v>0</c:v>
                </c:pt>
                <c:pt idx="4771">
                  <c:v>0</c:v>
                </c:pt>
                <c:pt idx="4772">
                  <c:v>0</c:v>
                </c:pt>
                <c:pt idx="4773">
                  <c:v>0</c:v>
                </c:pt>
                <c:pt idx="4774">
                  <c:v>0</c:v>
                </c:pt>
                <c:pt idx="4775">
                  <c:v>0</c:v>
                </c:pt>
                <c:pt idx="4776">
                  <c:v>0</c:v>
                </c:pt>
                <c:pt idx="4777">
                  <c:v>0</c:v>
                </c:pt>
                <c:pt idx="4778">
                  <c:v>0</c:v>
                </c:pt>
                <c:pt idx="4779">
                  <c:v>0</c:v>
                </c:pt>
                <c:pt idx="4780">
                  <c:v>0</c:v>
                </c:pt>
                <c:pt idx="4781">
                  <c:v>0</c:v>
                </c:pt>
                <c:pt idx="4782">
                  <c:v>0</c:v>
                </c:pt>
                <c:pt idx="4783">
                  <c:v>0</c:v>
                </c:pt>
                <c:pt idx="4784">
                  <c:v>0</c:v>
                </c:pt>
                <c:pt idx="4785">
                  <c:v>0</c:v>
                </c:pt>
                <c:pt idx="4786">
                  <c:v>0</c:v>
                </c:pt>
                <c:pt idx="4787">
                  <c:v>0</c:v>
                </c:pt>
                <c:pt idx="4788">
                  <c:v>0</c:v>
                </c:pt>
                <c:pt idx="4789">
                  <c:v>0</c:v>
                </c:pt>
                <c:pt idx="4790">
                  <c:v>0</c:v>
                </c:pt>
                <c:pt idx="4791">
                  <c:v>0</c:v>
                </c:pt>
                <c:pt idx="4792">
                  <c:v>0</c:v>
                </c:pt>
                <c:pt idx="4793">
                  <c:v>0</c:v>
                </c:pt>
                <c:pt idx="4794">
                  <c:v>0</c:v>
                </c:pt>
                <c:pt idx="4795">
                  <c:v>0</c:v>
                </c:pt>
                <c:pt idx="4796">
                  <c:v>0</c:v>
                </c:pt>
                <c:pt idx="4797">
                  <c:v>0</c:v>
                </c:pt>
                <c:pt idx="4798">
                  <c:v>0</c:v>
                </c:pt>
                <c:pt idx="4799">
                  <c:v>0</c:v>
                </c:pt>
                <c:pt idx="4800">
                  <c:v>0</c:v>
                </c:pt>
                <c:pt idx="4801">
                  <c:v>0</c:v>
                </c:pt>
                <c:pt idx="4802">
                  <c:v>0</c:v>
                </c:pt>
                <c:pt idx="4803">
                  <c:v>0</c:v>
                </c:pt>
                <c:pt idx="4804">
                  <c:v>0</c:v>
                </c:pt>
                <c:pt idx="4805">
                  <c:v>0</c:v>
                </c:pt>
                <c:pt idx="4806">
                  <c:v>0</c:v>
                </c:pt>
                <c:pt idx="4807">
                  <c:v>0</c:v>
                </c:pt>
                <c:pt idx="4808">
                  <c:v>0</c:v>
                </c:pt>
                <c:pt idx="4809">
                  <c:v>0</c:v>
                </c:pt>
                <c:pt idx="4810">
                  <c:v>0</c:v>
                </c:pt>
                <c:pt idx="4811">
                  <c:v>0</c:v>
                </c:pt>
                <c:pt idx="4812">
                  <c:v>0</c:v>
                </c:pt>
                <c:pt idx="4813">
                  <c:v>0</c:v>
                </c:pt>
                <c:pt idx="4814">
                  <c:v>0</c:v>
                </c:pt>
                <c:pt idx="4815">
                  <c:v>0</c:v>
                </c:pt>
                <c:pt idx="4816">
                  <c:v>0</c:v>
                </c:pt>
                <c:pt idx="4817">
                  <c:v>0</c:v>
                </c:pt>
                <c:pt idx="4818">
                  <c:v>0</c:v>
                </c:pt>
                <c:pt idx="4819">
                  <c:v>0</c:v>
                </c:pt>
                <c:pt idx="4820">
                  <c:v>0</c:v>
                </c:pt>
                <c:pt idx="4821">
                  <c:v>0</c:v>
                </c:pt>
                <c:pt idx="4822">
                  <c:v>0</c:v>
                </c:pt>
                <c:pt idx="4823">
                  <c:v>0</c:v>
                </c:pt>
                <c:pt idx="4824">
                  <c:v>0</c:v>
                </c:pt>
                <c:pt idx="4825">
                  <c:v>0</c:v>
                </c:pt>
                <c:pt idx="4826">
                  <c:v>0</c:v>
                </c:pt>
                <c:pt idx="4827">
                  <c:v>0</c:v>
                </c:pt>
                <c:pt idx="4828">
                  <c:v>0</c:v>
                </c:pt>
                <c:pt idx="4829">
                  <c:v>0</c:v>
                </c:pt>
                <c:pt idx="4830">
                  <c:v>0</c:v>
                </c:pt>
                <c:pt idx="4831">
                  <c:v>0</c:v>
                </c:pt>
                <c:pt idx="4832">
                  <c:v>0</c:v>
                </c:pt>
                <c:pt idx="4833">
                  <c:v>0</c:v>
                </c:pt>
                <c:pt idx="4834">
                  <c:v>0</c:v>
                </c:pt>
                <c:pt idx="4835">
                  <c:v>0</c:v>
                </c:pt>
                <c:pt idx="4836">
                  <c:v>0</c:v>
                </c:pt>
                <c:pt idx="4837">
                  <c:v>0</c:v>
                </c:pt>
                <c:pt idx="4838">
                  <c:v>0</c:v>
                </c:pt>
                <c:pt idx="4839">
                  <c:v>0</c:v>
                </c:pt>
                <c:pt idx="4840">
                  <c:v>0</c:v>
                </c:pt>
                <c:pt idx="4841">
                  <c:v>0</c:v>
                </c:pt>
                <c:pt idx="4842">
                  <c:v>0</c:v>
                </c:pt>
                <c:pt idx="4843">
                  <c:v>0</c:v>
                </c:pt>
                <c:pt idx="4844">
                  <c:v>0</c:v>
                </c:pt>
                <c:pt idx="4845">
                  <c:v>0</c:v>
                </c:pt>
                <c:pt idx="4846">
                  <c:v>0</c:v>
                </c:pt>
                <c:pt idx="4847">
                  <c:v>0</c:v>
                </c:pt>
                <c:pt idx="4848">
                  <c:v>0</c:v>
                </c:pt>
                <c:pt idx="4849">
                  <c:v>0</c:v>
                </c:pt>
                <c:pt idx="4850">
                  <c:v>0</c:v>
                </c:pt>
                <c:pt idx="4851">
                  <c:v>0</c:v>
                </c:pt>
                <c:pt idx="4852">
                  <c:v>0</c:v>
                </c:pt>
                <c:pt idx="4853">
                  <c:v>0</c:v>
                </c:pt>
                <c:pt idx="4854">
                  <c:v>0</c:v>
                </c:pt>
                <c:pt idx="4855">
                  <c:v>0</c:v>
                </c:pt>
                <c:pt idx="4856">
                  <c:v>0</c:v>
                </c:pt>
                <c:pt idx="4857">
                  <c:v>0</c:v>
                </c:pt>
                <c:pt idx="4858">
                  <c:v>0</c:v>
                </c:pt>
                <c:pt idx="4859">
                  <c:v>0</c:v>
                </c:pt>
                <c:pt idx="4860">
                  <c:v>0</c:v>
                </c:pt>
                <c:pt idx="4861">
                  <c:v>0</c:v>
                </c:pt>
                <c:pt idx="4862">
                  <c:v>0</c:v>
                </c:pt>
                <c:pt idx="4863">
                  <c:v>0</c:v>
                </c:pt>
                <c:pt idx="4864">
                  <c:v>0</c:v>
                </c:pt>
                <c:pt idx="4865">
                  <c:v>0</c:v>
                </c:pt>
                <c:pt idx="4866">
                  <c:v>0</c:v>
                </c:pt>
                <c:pt idx="4867">
                  <c:v>0</c:v>
                </c:pt>
                <c:pt idx="4868">
                  <c:v>0</c:v>
                </c:pt>
                <c:pt idx="4869">
                  <c:v>0</c:v>
                </c:pt>
                <c:pt idx="4870">
                  <c:v>0</c:v>
                </c:pt>
                <c:pt idx="4871">
                  <c:v>0</c:v>
                </c:pt>
                <c:pt idx="4872">
                  <c:v>0</c:v>
                </c:pt>
                <c:pt idx="4873">
                  <c:v>0</c:v>
                </c:pt>
                <c:pt idx="4874">
                  <c:v>0</c:v>
                </c:pt>
                <c:pt idx="4875">
                  <c:v>0</c:v>
                </c:pt>
                <c:pt idx="4876">
                  <c:v>0</c:v>
                </c:pt>
                <c:pt idx="4877">
                  <c:v>0</c:v>
                </c:pt>
                <c:pt idx="4878">
                  <c:v>0</c:v>
                </c:pt>
                <c:pt idx="4879">
                  <c:v>0</c:v>
                </c:pt>
                <c:pt idx="4880">
                  <c:v>0</c:v>
                </c:pt>
                <c:pt idx="4881">
                  <c:v>0</c:v>
                </c:pt>
                <c:pt idx="4882">
                  <c:v>0</c:v>
                </c:pt>
                <c:pt idx="4883">
                  <c:v>0</c:v>
                </c:pt>
                <c:pt idx="4884">
                  <c:v>0</c:v>
                </c:pt>
                <c:pt idx="4885">
                  <c:v>0</c:v>
                </c:pt>
                <c:pt idx="4886">
                  <c:v>0</c:v>
                </c:pt>
                <c:pt idx="4887">
                  <c:v>0</c:v>
                </c:pt>
                <c:pt idx="4888">
                  <c:v>0</c:v>
                </c:pt>
                <c:pt idx="4889">
                  <c:v>0</c:v>
                </c:pt>
                <c:pt idx="4890">
                  <c:v>0</c:v>
                </c:pt>
                <c:pt idx="4891">
                  <c:v>0</c:v>
                </c:pt>
                <c:pt idx="4892">
                  <c:v>0</c:v>
                </c:pt>
                <c:pt idx="4893">
                  <c:v>0</c:v>
                </c:pt>
                <c:pt idx="4894">
                  <c:v>0</c:v>
                </c:pt>
                <c:pt idx="4895">
                  <c:v>0</c:v>
                </c:pt>
                <c:pt idx="4896">
                  <c:v>0</c:v>
                </c:pt>
                <c:pt idx="4897">
                  <c:v>0</c:v>
                </c:pt>
                <c:pt idx="4898">
                  <c:v>0</c:v>
                </c:pt>
                <c:pt idx="4899">
                  <c:v>0</c:v>
                </c:pt>
                <c:pt idx="4900">
                  <c:v>0</c:v>
                </c:pt>
                <c:pt idx="4901">
                  <c:v>0</c:v>
                </c:pt>
                <c:pt idx="4902">
                  <c:v>0</c:v>
                </c:pt>
                <c:pt idx="4903">
                  <c:v>0</c:v>
                </c:pt>
                <c:pt idx="4904">
                  <c:v>0</c:v>
                </c:pt>
                <c:pt idx="4905">
                  <c:v>0</c:v>
                </c:pt>
                <c:pt idx="4906">
                  <c:v>0</c:v>
                </c:pt>
                <c:pt idx="4907">
                  <c:v>0</c:v>
                </c:pt>
                <c:pt idx="4908">
                  <c:v>0</c:v>
                </c:pt>
                <c:pt idx="4909">
                  <c:v>0</c:v>
                </c:pt>
                <c:pt idx="4910">
                  <c:v>0</c:v>
                </c:pt>
                <c:pt idx="4911">
                  <c:v>0</c:v>
                </c:pt>
                <c:pt idx="4912">
                  <c:v>0</c:v>
                </c:pt>
                <c:pt idx="4913">
                  <c:v>0</c:v>
                </c:pt>
                <c:pt idx="4914">
                  <c:v>0</c:v>
                </c:pt>
                <c:pt idx="4915">
                  <c:v>0</c:v>
                </c:pt>
                <c:pt idx="4916">
                  <c:v>0</c:v>
                </c:pt>
                <c:pt idx="4917">
                  <c:v>0</c:v>
                </c:pt>
                <c:pt idx="4918">
                  <c:v>0</c:v>
                </c:pt>
                <c:pt idx="4919">
                  <c:v>0</c:v>
                </c:pt>
                <c:pt idx="4920">
                  <c:v>0</c:v>
                </c:pt>
                <c:pt idx="4921">
                  <c:v>0</c:v>
                </c:pt>
                <c:pt idx="4922">
                  <c:v>0</c:v>
                </c:pt>
                <c:pt idx="4923">
                  <c:v>0</c:v>
                </c:pt>
                <c:pt idx="4924">
                  <c:v>0</c:v>
                </c:pt>
                <c:pt idx="4925">
                  <c:v>0</c:v>
                </c:pt>
                <c:pt idx="4926">
                  <c:v>0</c:v>
                </c:pt>
                <c:pt idx="4927">
                  <c:v>0</c:v>
                </c:pt>
                <c:pt idx="4928">
                  <c:v>0</c:v>
                </c:pt>
                <c:pt idx="4929">
                  <c:v>0</c:v>
                </c:pt>
                <c:pt idx="4930">
                  <c:v>0</c:v>
                </c:pt>
                <c:pt idx="4931">
                  <c:v>0</c:v>
                </c:pt>
                <c:pt idx="4932">
                  <c:v>0</c:v>
                </c:pt>
                <c:pt idx="4933">
                  <c:v>0</c:v>
                </c:pt>
                <c:pt idx="4934">
                  <c:v>0</c:v>
                </c:pt>
                <c:pt idx="4935">
                  <c:v>0</c:v>
                </c:pt>
                <c:pt idx="4936">
                  <c:v>0</c:v>
                </c:pt>
                <c:pt idx="4937">
                  <c:v>0</c:v>
                </c:pt>
                <c:pt idx="4938">
                  <c:v>0</c:v>
                </c:pt>
                <c:pt idx="4939">
                  <c:v>0</c:v>
                </c:pt>
                <c:pt idx="4940">
                  <c:v>0</c:v>
                </c:pt>
                <c:pt idx="4941">
                  <c:v>0</c:v>
                </c:pt>
                <c:pt idx="4942">
                  <c:v>0</c:v>
                </c:pt>
                <c:pt idx="4943">
                  <c:v>0</c:v>
                </c:pt>
                <c:pt idx="4944">
                  <c:v>0</c:v>
                </c:pt>
                <c:pt idx="4945">
                  <c:v>0</c:v>
                </c:pt>
                <c:pt idx="4946">
                  <c:v>0</c:v>
                </c:pt>
                <c:pt idx="4947">
                  <c:v>0</c:v>
                </c:pt>
                <c:pt idx="4948">
                  <c:v>0</c:v>
                </c:pt>
                <c:pt idx="4949">
                  <c:v>0</c:v>
                </c:pt>
                <c:pt idx="4950">
                  <c:v>0</c:v>
                </c:pt>
                <c:pt idx="4951">
                  <c:v>0</c:v>
                </c:pt>
                <c:pt idx="4952">
                  <c:v>0</c:v>
                </c:pt>
                <c:pt idx="4953">
                  <c:v>0</c:v>
                </c:pt>
                <c:pt idx="4954">
                  <c:v>0</c:v>
                </c:pt>
                <c:pt idx="4955">
                  <c:v>0</c:v>
                </c:pt>
                <c:pt idx="4956">
                  <c:v>0</c:v>
                </c:pt>
                <c:pt idx="4957">
                  <c:v>0</c:v>
                </c:pt>
                <c:pt idx="4958">
                  <c:v>0</c:v>
                </c:pt>
                <c:pt idx="4959">
                  <c:v>0</c:v>
                </c:pt>
                <c:pt idx="4960">
                  <c:v>0</c:v>
                </c:pt>
                <c:pt idx="4961">
                  <c:v>0</c:v>
                </c:pt>
                <c:pt idx="4962">
                  <c:v>0</c:v>
                </c:pt>
                <c:pt idx="4963">
                  <c:v>0</c:v>
                </c:pt>
                <c:pt idx="4964">
                  <c:v>0</c:v>
                </c:pt>
                <c:pt idx="4965">
                  <c:v>0</c:v>
                </c:pt>
                <c:pt idx="4966">
                  <c:v>0</c:v>
                </c:pt>
                <c:pt idx="4967">
                  <c:v>0</c:v>
                </c:pt>
                <c:pt idx="4968">
                  <c:v>0</c:v>
                </c:pt>
                <c:pt idx="4969">
                  <c:v>0</c:v>
                </c:pt>
                <c:pt idx="4970">
                  <c:v>0</c:v>
                </c:pt>
                <c:pt idx="4971">
                  <c:v>0</c:v>
                </c:pt>
                <c:pt idx="4972">
                  <c:v>0</c:v>
                </c:pt>
                <c:pt idx="4973">
                  <c:v>0</c:v>
                </c:pt>
                <c:pt idx="4974">
                  <c:v>0</c:v>
                </c:pt>
                <c:pt idx="4975">
                  <c:v>0</c:v>
                </c:pt>
                <c:pt idx="4976">
                  <c:v>0</c:v>
                </c:pt>
                <c:pt idx="4977">
                  <c:v>0</c:v>
                </c:pt>
                <c:pt idx="4978">
                  <c:v>0</c:v>
                </c:pt>
                <c:pt idx="4979">
                  <c:v>0</c:v>
                </c:pt>
                <c:pt idx="4980">
                  <c:v>0</c:v>
                </c:pt>
                <c:pt idx="4981">
                  <c:v>0</c:v>
                </c:pt>
                <c:pt idx="4982">
                  <c:v>0</c:v>
                </c:pt>
                <c:pt idx="4983">
                  <c:v>0</c:v>
                </c:pt>
                <c:pt idx="4984">
                  <c:v>0</c:v>
                </c:pt>
                <c:pt idx="4985">
                  <c:v>0</c:v>
                </c:pt>
                <c:pt idx="4986">
                  <c:v>0</c:v>
                </c:pt>
                <c:pt idx="4987">
                  <c:v>0</c:v>
                </c:pt>
                <c:pt idx="4988">
                  <c:v>0</c:v>
                </c:pt>
                <c:pt idx="4989">
                  <c:v>0</c:v>
                </c:pt>
                <c:pt idx="4990">
                  <c:v>0</c:v>
                </c:pt>
                <c:pt idx="4991">
                  <c:v>0</c:v>
                </c:pt>
                <c:pt idx="4992">
                  <c:v>0</c:v>
                </c:pt>
                <c:pt idx="4993">
                  <c:v>0</c:v>
                </c:pt>
                <c:pt idx="4994">
                  <c:v>0</c:v>
                </c:pt>
                <c:pt idx="4995">
                  <c:v>0</c:v>
                </c:pt>
                <c:pt idx="4996">
                  <c:v>0</c:v>
                </c:pt>
                <c:pt idx="4997">
                  <c:v>0</c:v>
                </c:pt>
                <c:pt idx="4998">
                  <c:v>0</c:v>
                </c:pt>
                <c:pt idx="4999">
                  <c:v>0</c:v>
                </c:pt>
                <c:pt idx="5000">
                  <c:v>0</c:v>
                </c:pt>
                <c:pt idx="5001">
                  <c:v>0</c:v>
                </c:pt>
                <c:pt idx="5002">
                  <c:v>0</c:v>
                </c:pt>
                <c:pt idx="5003">
                  <c:v>0</c:v>
                </c:pt>
                <c:pt idx="5004">
                  <c:v>0</c:v>
                </c:pt>
                <c:pt idx="5005">
                  <c:v>0</c:v>
                </c:pt>
                <c:pt idx="5006">
                  <c:v>0</c:v>
                </c:pt>
                <c:pt idx="5007">
                  <c:v>0</c:v>
                </c:pt>
                <c:pt idx="5008">
                  <c:v>0</c:v>
                </c:pt>
                <c:pt idx="5009">
                  <c:v>0</c:v>
                </c:pt>
                <c:pt idx="5010">
                  <c:v>0</c:v>
                </c:pt>
                <c:pt idx="5011">
                  <c:v>0</c:v>
                </c:pt>
                <c:pt idx="5012">
                  <c:v>0</c:v>
                </c:pt>
                <c:pt idx="5013">
                  <c:v>0</c:v>
                </c:pt>
                <c:pt idx="5014">
                  <c:v>0</c:v>
                </c:pt>
                <c:pt idx="5015">
                  <c:v>0</c:v>
                </c:pt>
                <c:pt idx="5016">
                  <c:v>0</c:v>
                </c:pt>
                <c:pt idx="5017">
                  <c:v>0</c:v>
                </c:pt>
                <c:pt idx="5018">
                  <c:v>0</c:v>
                </c:pt>
                <c:pt idx="5019">
                  <c:v>0</c:v>
                </c:pt>
                <c:pt idx="5020">
                  <c:v>0</c:v>
                </c:pt>
                <c:pt idx="5021">
                  <c:v>0</c:v>
                </c:pt>
                <c:pt idx="5022">
                  <c:v>0</c:v>
                </c:pt>
                <c:pt idx="5023">
                  <c:v>0</c:v>
                </c:pt>
                <c:pt idx="5024">
                  <c:v>0</c:v>
                </c:pt>
                <c:pt idx="5025">
                  <c:v>0</c:v>
                </c:pt>
                <c:pt idx="5026">
                  <c:v>0</c:v>
                </c:pt>
                <c:pt idx="5027">
                  <c:v>0</c:v>
                </c:pt>
                <c:pt idx="5028">
                  <c:v>0</c:v>
                </c:pt>
                <c:pt idx="5029">
                  <c:v>0</c:v>
                </c:pt>
                <c:pt idx="5030">
                  <c:v>0</c:v>
                </c:pt>
                <c:pt idx="5031">
                  <c:v>0</c:v>
                </c:pt>
                <c:pt idx="5032">
                  <c:v>0</c:v>
                </c:pt>
                <c:pt idx="5033">
                  <c:v>0</c:v>
                </c:pt>
                <c:pt idx="5034">
                  <c:v>0</c:v>
                </c:pt>
                <c:pt idx="5035">
                  <c:v>0</c:v>
                </c:pt>
                <c:pt idx="5036">
                  <c:v>0</c:v>
                </c:pt>
                <c:pt idx="5037">
                  <c:v>0</c:v>
                </c:pt>
                <c:pt idx="5038">
                  <c:v>0</c:v>
                </c:pt>
                <c:pt idx="5039">
                  <c:v>0</c:v>
                </c:pt>
                <c:pt idx="5040">
                  <c:v>0</c:v>
                </c:pt>
                <c:pt idx="5041">
                  <c:v>0</c:v>
                </c:pt>
                <c:pt idx="5042">
                  <c:v>0</c:v>
                </c:pt>
                <c:pt idx="5043">
                  <c:v>0</c:v>
                </c:pt>
                <c:pt idx="5044">
                  <c:v>0</c:v>
                </c:pt>
                <c:pt idx="5045">
                  <c:v>0</c:v>
                </c:pt>
                <c:pt idx="5046">
                  <c:v>0</c:v>
                </c:pt>
                <c:pt idx="5047">
                  <c:v>0</c:v>
                </c:pt>
                <c:pt idx="5048">
                  <c:v>0</c:v>
                </c:pt>
                <c:pt idx="5049">
                  <c:v>0</c:v>
                </c:pt>
                <c:pt idx="5050">
                  <c:v>0</c:v>
                </c:pt>
                <c:pt idx="5051">
                  <c:v>0</c:v>
                </c:pt>
                <c:pt idx="5052">
                  <c:v>0</c:v>
                </c:pt>
                <c:pt idx="5053">
                  <c:v>0</c:v>
                </c:pt>
                <c:pt idx="5054">
                  <c:v>0</c:v>
                </c:pt>
                <c:pt idx="5055">
                  <c:v>0</c:v>
                </c:pt>
                <c:pt idx="5056">
                  <c:v>0</c:v>
                </c:pt>
                <c:pt idx="5057">
                  <c:v>0</c:v>
                </c:pt>
                <c:pt idx="5058">
                  <c:v>0</c:v>
                </c:pt>
                <c:pt idx="5059">
                  <c:v>0</c:v>
                </c:pt>
                <c:pt idx="5060">
                  <c:v>0</c:v>
                </c:pt>
                <c:pt idx="5061">
                  <c:v>0</c:v>
                </c:pt>
                <c:pt idx="5062">
                  <c:v>0</c:v>
                </c:pt>
                <c:pt idx="5063">
                  <c:v>0</c:v>
                </c:pt>
                <c:pt idx="5064">
                  <c:v>0</c:v>
                </c:pt>
                <c:pt idx="5065">
                  <c:v>0</c:v>
                </c:pt>
                <c:pt idx="5066">
                  <c:v>0</c:v>
                </c:pt>
                <c:pt idx="5067">
                  <c:v>0</c:v>
                </c:pt>
                <c:pt idx="5068">
                  <c:v>0</c:v>
                </c:pt>
                <c:pt idx="5069">
                  <c:v>0</c:v>
                </c:pt>
                <c:pt idx="5070">
                  <c:v>0</c:v>
                </c:pt>
                <c:pt idx="5071">
                  <c:v>0</c:v>
                </c:pt>
                <c:pt idx="5072">
                  <c:v>0</c:v>
                </c:pt>
                <c:pt idx="5073">
                  <c:v>0</c:v>
                </c:pt>
                <c:pt idx="5074">
                  <c:v>0</c:v>
                </c:pt>
                <c:pt idx="5075">
                  <c:v>0</c:v>
                </c:pt>
                <c:pt idx="5076">
                  <c:v>0</c:v>
                </c:pt>
                <c:pt idx="5077">
                  <c:v>0</c:v>
                </c:pt>
                <c:pt idx="5078">
                  <c:v>0</c:v>
                </c:pt>
                <c:pt idx="5079">
                  <c:v>0</c:v>
                </c:pt>
                <c:pt idx="5080">
                  <c:v>0</c:v>
                </c:pt>
                <c:pt idx="5081">
                  <c:v>0</c:v>
                </c:pt>
                <c:pt idx="5082">
                  <c:v>0</c:v>
                </c:pt>
                <c:pt idx="5083">
                  <c:v>0</c:v>
                </c:pt>
                <c:pt idx="5084">
                  <c:v>0</c:v>
                </c:pt>
                <c:pt idx="5085">
                  <c:v>0</c:v>
                </c:pt>
                <c:pt idx="5086">
                  <c:v>0</c:v>
                </c:pt>
                <c:pt idx="5087">
                  <c:v>0</c:v>
                </c:pt>
                <c:pt idx="5088">
                  <c:v>0</c:v>
                </c:pt>
                <c:pt idx="5089">
                  <c:v>0</c:v>
                </c:pt>
                <c:pt idx="5090">
                  <c:v>0</c:v>
                </c:pt>
                <c:pt idx="5091">
                  <c:v>0</c:v>
                </c:pt>
                <c:pt idx="5092">
                  <c:v>0</c:v>
                </c:pt>
                <c:pt idx="5093">
                  <c:v>0</c:v>
                </c:pt>
                <c:pt idx="5094">
                  <c:v>0</c:v>
                </c:pt>
                <c:pt idx="5095">
                  <c:v>0</c:v>
                </c:pt>
                <c:pt idx="5096">
                  <c:v>0</c:v>
                </c:pt>
                <c:pt idx="5097">
                  <c:v>0</c:v>
                </c:pt>
                <c:pt idx="5098">
                  <c:v>0</c:v>
                </c:pt>
                <c:pt idx="5099">
                  <c:v>0</c:v>
                </c:pt>
                <c:pt idx="5100">
                  <c:v>0</c:v>
                </c:pt>
                <c:pt idx="5101">
                  <c:v>0</c:v>
                </c:pt>
                <c:pt idx="5102">
                  <c:v>0</c:v>
                </c:pt>
                <c:pt idx="5103">
                  <c:v>0</c:v>
                </c:pt>
                <c:pt idx="5104">
                  <c:v>0</c:v>
                </c:pt>
                <c:pt idx="5105">
                  <c:v>0</c:v>
                </c:pt>
                <c:pt idx="5106">
                  <c:v>0</c:v>
                </c:pt>
                <c:pt idx="5107">
                  <c:v>0</c:v>
                </c:pt>
                <c:pt idx="5108">
                  <c:v>0</c:v>
                </c:pt>
                <c:pt idx="5109">
                  <c:v>0</c:v>
                </c:pt>
                <c:pt idx="5110">
                  <c:v>0</c:v>
                </c:pt>
                <c:pt idx="5111">
                  <c:v>0</c:v>
                </c:pt>
                <c:pt idx="5112">
                  <c:v>0</c:v>
                </c:pt>
                <c:pt idx="5113">
                  <c:v>0</c:v>
                </c:pt>
                <c:pt idx="5114">
                  <c:v>0</c:v>
                </c:pt>
                <c:pt idx="5115">
                  <c:v>0</c:v>
                </c:pt>
                <c:pt idx="5116">
                  <c:v>0</c:v>
                </c:pt>
                <c:pt idx="5117">
                  <c:v>0</c:v>
                </c:pt>
                <c:pt idx="5118">
                  <c:v>0</c:v>
                </c:pt>
                <c:pt idx="5119">
                  <c:v>0</c:v>
                </c:pt>
                <c:pt idx="5120">
                  <c:v>0</c:v>
                </c:pt>
                <c:pt idx="5121">
                  <c:v>0</c:v>
                </c:pt>
                <c:pt idx="5122">
                  <c:v>0</c:v>
                </c:pt>
                <c:pt idx="5123">
                  <c:v>0</c:v>
                </c:pt>
                <c:pt idx="5124">
                  <c:v>0</c:v>
                </c:pt>
                <c:pt idx="5125">
                  <c:v>0</c:v>
                </c:pt>
                <c:pt idx="5126">
                  <c:v>0</c:v>
                </c:pt>
                <c:pt idx="5127">
                  <c:v>0</c:v>
                </c:pt>
                <c:pt idx="5128">
                  <c:v>0</c:v>
                </c:pt>
                <c:pt idx="5129">
                  <c:v>0</c:v>
                </c:pt>
                <c:pt idx="5130">
                  <c:v>0</c:v>
                </c:pt>
                <c:pt idx="5131">
                  <c:v>0</c:v>
                </c:pt>
                <c:pt idx="5132">
                  <c:v>0</c:v>
                </c:pt>
                <c:pt idx="5133">
                  <c:v>0</c:v>
                </c:pt>
                <c:pt idx="5134">
                  <c:v>0</c:v>
                </c:pt>
                <c:pt idx="5135">
                  <c:v>0</c:v>
                </c:pt>
                <c:pt idx="5136">
                  <c:v>0</c:v>
                </c:pt>
                <c:pt idx="5137">
                  <c:v>0</c:v>
                </c:pt>
                <c:pt idx="5138">
                  <c:v>0</c:v>
                </c:pt>
                <c:pt idx="5139">
                  <c:v>0</c:v>
                </c:pt>
                <c:pt idx="5140">
                  <c:v>0</c:v>
                </c:pt>
                <c:pt idx="5141">
                  <c:v>0</c:v>
                </c:pt>
                <c:pt idx="5142">
                  <c:v>0</c:v>
                </c:pt>
                <c:pt idx="5143">
                  <c:v>0</c:v>
                </c:pt>
                <c:pt idx="5144">
                  <c:v>0</c:v>
                </c:pt>
                <c:pt idx="5145">
                  <c:v>0</c:v>
                </c:pt>
                <c:pt idx="5146">
                  <c:v>0</c:v>
                </c:pt>
                <c:pt idx="5147">
                  <c:v>0</c:v>
                </c:pt>
                <c:pt idx="5148">
                  <c:v>0</c:v>
                </c:pt>
                <c:pt idx="5149">
                  <c:v>0</c:v>
                </c:pt>
                <c:pt idx="5150">
                  <c:v>0</c:v>
                </c:pt>
                <c:pt idx="5151">
                  <c:v>0</c:v>
                </c:pt>
                <c:pt idx="5152">
                  <c:v>0</c:v>
                </c:pt>
                <c:pt idx="5153">
                  <c:v>0</c:v>
                </c:pt>
                <c:pt idx="5154">
                  <c:v>0</c:v>
                </c:pt>
                <c:pt idx="5155">
                  <c:v>0</c:v>
                </c:pt>
                <c:pt idx="5156">
                  <c:v>0</c:v>
                </c:pt>
                <c:pt idx="5157">
                  <c:v>0</c:v>
                </c:pt>
                <c:pt idx="5158">
                  <c:v>0</c:v>
                </c:pt>
                <c:pt idx="5159">
                  <c:v>0</c:v>
                </c:pt>
                <c:pt idx="5160">
                  <c:v>0</c:v>
                </c:pt>
                <c:pt idx="5161">
                  <c:v>0</c:v>
                </c:pt>
                <c:pt idx="5162">
                  <c:v>0</c:v>
                </c:pt>
                <c:pt idx="5163">
                  <c:v>0</c:v>
                </c:pt>
                <c:pt idx="5164">
                  <c:v>0</c:v>
                </c:pt>
                <c:pt idx="5165">
                  <c:v>0</c:v>
                </c:pt>
                <c:pt idx="5166">
                  <c:v>0</c:v>
                </c:pt>
                <c:pt idx="5167">
                  <c:v>0</c:v>
                </c:pt>
                <c:pt idx="5168">
                  <c:v>0</c:v>
                </c:pt>
                <c:pt idx="5169">
                  <c:v>0</c:v>
                </c:pt>
                <c:pt idx="5170">
                  <c:v>0</c:v>
                </c:pt>
                <c:pt idx="5171">
                  <c:v>0</c:v>
                </c:pt>
                <c:pt idx="5172">
                  <c:v>0</c:v>
                </c:pt>
                <c:pt idx="5173">
                  <c:v>0</c:v>
                </c:pt>
                <c:pt idx="5174">
                  <c:v>0</c:v>
                </c:pt>
                <c:pt idx="5175">
                  <c:v>0</c:v>
                </c:pt>
                <c:pt idx="5176">
                  <c:v>0</c:v>
                </c:pt>
                <c:pt idx="5177">
                  <c:v>0</c:v>
                </c:pt>
                <c:pt idx="5178">
                  <c:v>0</c:v>
                </c:pt>
                <c:pt idx="5179">
                  <c:v>0</c:v>
                </c:pt>
                <c:pt idx="5180">
                  <c:v>0</c:v>
                </c:pt>
                <c:pt idx="5181">
                  <c:v>0</c:v>
                </c:pt>
                <c:pt idx="5182">
                  <c:v>0</c:v>
                </c:pt>
                <c:pt idx="5183">
                  <c:v>0</c:v>
                </c:pt>
                <c:pt idx="5184">
                  <c:v>0</c:v>
                </c:pt>
                <c:pt idx="5185">
                  <c:v>0</c:v>
                </c:pt>
                <c:pt idx="5186">
                  <c:v>0</c:v>
                </c:pt>
                <c:pt idx="5187">
                  <c:v>0</c:v>
                </c:pt>
                <c:pt idx="5188">
                  <c:v>0</c:v>
                </c:pt>
                <c:pt idx="5189">
                  <c:v>0</c:v>
                </c:pt>
                <c:pt idx="5190">
                  <c:v>0</c:v>
                </c:pt>
                <c:pt idx="5191">
                  <c:v>0</c:v>
                </c:pt>
                <c:pt idx="5192">
                  <c:v>0</c:v>
                </c:pt>
                <c:pt idx="5193">
                  <c:v>0</c:v>
                </c:pt>
                <c:pt idx="5194">
                  <c:v>0</c:v>
                </c:pt>
                <c:pt idx="5195">
                  <c:v>0</c:v>
                </c:pt>
                <c:pt idx="5196">
                  <c:v>0</c:v>
                </c:pt>
                <c:pt idx="5197">
                  <c:v>0</c:v>
                </c:pt>
                <c:pt idx="5198">
                  <c:v>0</c:v>
                </c:pt>
                <c:pt idx="5199">
                  <c:v>0</c:v>
                </c:pt>
                <c:pt idx="5200">
                  <c:v>0</c:v>
                </c:pt>
                <c:pt idx="5201">
                  <c:v>0</c:v>
                </c:pt>
                <c:pt idx="5202">
                  <c:v>0</c:v>
                </c:pt>
                <c:pt idx="5203">
                  <c:v>0</c:v>
                </c:pt>
                <c:pt idx="5204">
                  <c:v>0</c:v>
                </c:pt>
                <c:pt idx="5205">
                  <c:v>0</c:v>
                </c:pt>
                <c:pt idx="5206">
                  <c:v>0</c:v>
                </c:pt>
                <c:pt idx="5207">
                  <c:v>0</c:v>
                </c:pt>
                <c:pt idx="5208">
                  <c:v>0</c:v>
                </c:pt>
                <c:pt idx="5209">
                  <c:v>0</c:v>
                </c:pt>
                <c:pt idx="5210">
                  <c:v>0</c:v>
                </c:pt>
                <c:pt idx="5211">
                  <c:v>0</c:v>
                </c:pt>
                <c:pt idx="5212">
                  <c:v>0</c:v>
                </c:pt>
                <c:pt idx="5213">
                  <c:v>0</c:v>
                </c:pt>
                <c:pt idx="5214">
                  <c:v>0</c:v>
                </c:pt>
                <c:pt idx="5215">
                  <c:v>0</c:v>
                </c:pt>
                <c:pt idx="5216">
                  <c:v>0</c:v>
                </c:pt>
                <c:pt idx="5217">
                  <c:v>0</c:v>
                </c:pt>
                <c:pt idx="5218">
                  <c:v>0</c:v>
                </c:pt>
                <c:pt idx="5219">
                  <c:v>0</c:v>
                </c:pt>
                <c:pt idx="5220">
                  <c:v>0</c:v>
                </c:pt>
                <c:pt idx="5221">
                  <c:v>0</c:v>
                </c:pt>
                <c:pt idx="5222">
                  <c:v>0</c:v>
                </c:pt>
                <c:pt idx="5223">
                  <c:v>0</c:v>
                </c:pt>
                <c:pt idx="5224">
                  <c:v>0</c:v>
                </c:pt>
                <c:pt idx="5225">
                  <c:v>0</c:v>
                </c:pt>
                <c:pt idx="5226">
                  <c:v>0</c:v>
                </c:pt>
                <c:pt idx="5227">
                  <c:v>0</c:v>
                </c:pt>
                <c:pt idx="5228">
                  <c:v>0</c:v>
                </c:pt>
                <c:pt idx="5229">
                  <c:v>0</c:v>
                </c:pt>
                <c:pt idx="5230">
                  <c:v>0</c:v>
                </c:pt>
                <c:pt idx="5231">
                  <c:v>0</c:v>
                </c:pt>
                <c:pt idx="5232">
                  <c:v>0</c:v>
                </c:pt>
                <c:pt idx="5233">
                  <c:v>0</c:v>
                </c:pt>
                <c:pt idx="5234">
                  <c:v>0</c:v>
                </c:pt>
                <c:pt idx="5235">
                  <c:v>0</c:v>
                </c:pt>
                <c:pt idx="5236">
                  <c:v>0</c:v>
                </c:pt>
                <c:pt idx="5237">
                  <c:v>0</c:v>
                </c:pt>
                <c:pt idx="5238">
                  <c:v>0</c:v>
                </c:pt>
                <c:pt idx="5239">
                  <c:v>0</c:v>
                </c:pt>
                <c:pt idx="5240">
                  <c:v>0</c:v>
                </c:pt>
                <c:pt idx="5241">
                  <c:v>0</c:v>
                </c:pt>
                <c:pt idx="5242">
                  <c:v>0</c:v>
                </c:pt>
                <c:pt idx="5243">
                  <c:v>0</c:v>
                </c:pt>
                <c:pt idx="5244">
                  <c:v>0</c:v>
                </c:pt>
                <c:pt idx="5245">
                  <c:v>0</c:v>
                </c:pt>
                <c:pt idx="5246">
                  <c:v>0</c:v>
                </c:pt>
                <c:pt idx="5247">
                  <c:v>0</c:v>
                </c:pt>
                <c:pt idx="5248">
                  <c:v>0</c:v>
                </c:pt>
                <c:pt idx="5249">
                  <c:v>0</c:v>
                </c:pt>
                <c:pt idx="5250">
                  <c:v>0</c:v>
                </c:pt>
                <c:pt idx="5251">
                  <c:v>0</c:v>
                </c:pt>
                <c:pt idx="5252">
                  <c:v>0</c:v>
                </c:pt>
                <c:pt idx="5253">
                  <c:v>0</c:v>
                </c:pt>
                <c:pt idx="5254">
                  <c:v>0</c:v>
                </c:pt>
                <c:pt idx="5255">
                  <c:v>0</c:v>
                </c:pt>
                <c:pt idx="5256">
                  <c:v>0</c:v>
                </c:pt>
                <c:pt idx="5257">
                  <c:v>0</c:v>
                </c:pt>
                <c:pt idx="5258">
                  <c:v>0</c:v>
                </c:pt>
                <c:pt idx="5259">
                  <c:v>0</c:v>
                </c:pt>
                <c:pt idx="5260">
                  <c:v>0</c:v>
                </c:pt>
                <c:pt idx="5261">
                  <c:v>0</c:v>
                </c:pt>
                <c:pt idx="5262">
                  <c:v>0</c:v>
                </c:pt>
                <c:pt idx="5263">
                  <c:v>0</c:v>
                </c:pt>
                <c:pt idx="5264">
                  <c:v>0</c:v>
                </c:pt>
                <c:pt idx="5265">
                  <c:v>0</c:v>
                </c:pt>
                <c:pt idx="5266">
                  <c:v>0</c:v>
                </c:pt>
                <c:pt idx="5267">
                  <c:v>0</c:v>
                </c:pt>
                <c:pt idx="5268">
                  <c:v>0</c:v>
                </c:pt>
                <c:pt idx="5269">
                  <c:v>0</c:v>
                </c:pt>
                <c:pt idx="5270">
                  <c:v>0</c:v>
                </c:pt>
                <c:pt idx="5271">
                  <c:v>0</c:v>
                </c:pt>
                <c:pt idx="5272">
                  <c:v>0</c:v>
                </c:pt>
                <c:pt idx="5273">
                  <c:v>0</c:v>
                </c:pt>
                <c:pt idx="5274">
                  <c:v>0</c:v>
                </c:pt>
                <c:pt idx="5275">
                  <c:v>0</c:v>
                </c:pt>
                <c:pt idx="5276">
                  <c:v>0</c:v>
                </c:pt>
                <c:pt idx="5277">
                  <c:v>0</c:v>
                </c:pt>
                <c:pt idx="5278">
                  <c:v>0</c:v>
                </c:pt>
                <c:pt idx="5279">
                  <c:v>0</c:v>
                </c:pt>
                <c:pt idx="5280">
                  <c:v>0</c:v>
                </c:pt>
                <c:pt idx="5281">
                  <c:v>0</c:v>
                </c:pt>
                <c:pt idx="5282">
                  <c:v>0</c:v>
                </c:pt>
                <c:pt idx="5283">
                  <c:v>0</c:v>
                </c:pt>
                <c:pt idx="5284">
                  <c:v>0</c:v>
                </c:pt>
                <c:pt idx="5285">
                  <c:v>0</c:v>
                </c:pt>
                <c:pt idx="5286">
                  <c:v>0</c:v>
                </c:pt>
                <c:pt idx="5287">
                  <c:v>0</c:v>
                </c:pt>
                <c:pt idx="5288">
                  <c:v>0</c:v>
                </c:pt>
                <c:pt idx="5289">
                  <c:v>0</c:v>
                </c:pt>
                <c:pt idx="5290">
                  <c:v>0</c:v>
                </c:pt>
                <c:pt idx="5291">
                  <c:v>0</c:v>
                </c:pt>
                <c:pt idx="5292">
                  <c:v>0</c:v>
                </c:pt>
                <c:pt idx="5293">
                  <c:v>0</c:v>
                </c:pt>
                <c:pt idx="5294">
                  <c:v>0</c:v>
                </c:pt>
                <c:pt idx="5295">
                  <c:v>0</c:v>
                </c:pt>
                <c:pt idx="5296">
                  <c:v>0</c:v>
                </c:pt>
                <c:pt idx="5297">
                  <c:v>0</c:v>
                </c:pt>
                <c:pt idx="5298">
                  <c:v>0</c:v>
                </c:pt>
                <c:pt idx="5299">
                  <c:v>0</c:v>
                </c:pt>
                <c:pt idx="5300">
                  <c:v>0</c:v>
                </c:pt>
                <c:pt idx="5301">
                  <c:v>0</c:v>
                </c:pt>
                <c:pt idx="5302">
                  <c:v>0</c:v>
                </c:pt>
                <c:pt idx="5303">
                  <c:v>0</c:v>
                </c:pt>
                <c:pt idx="5304">
                  <c:v>0</c:v>
                </c:pt>
                <c:pt idx="5305">
                  <c:v>0</c:v>
                </c:pt>
                <c:pt idx="5306">
                  <c:v>0</c:v>
                </c:pt>
                <c:pt idx="5307">
                  <c:v>0</c:v>
                </c:pt>
                <c:pt idx="5308">
                  <c:v>0</c:v>
                </c:pt>
                <c:pt idx="5309">
                  <c:v>0</c:v>
                </c:pt>
                <c:pt idx="5310">
                  <c:v>0</c:v>
                </c:pt>
                <c:pt idx="5311">
                  <c:v>0</c:v>
                </c:pt>
                <c:pt idx="5312">
                  <c:v>0</c:v>
                </c:pt>
                <c:pt idx="5313">
                  <c:v>0</c:v>
                </c:pt>
                <c:pt idx="5314">
                  <c:v>0</c:v>
                </c:pt>
                <c:pt idx="5315">
                  <c:v>0</c:v>
                </c:pt>
                <c:pt idx="5316">
                  <c:v>0</c:v>
                </c:pt>
                <c:pt idx="5317">
                  <c:v>0</c:v>
                </c:pt>
                <c:pt idx="5318">
                  <c:v>0</c:v>
                </c:pt>
                <c:pt idx="5319">
                  <c:v>0</c:v>
                </c:pt>
                <c:pt idx="5320">
                  <c:v>0</c:v>
                </c:pt>
                <c:pt idx="5321">
                  <c:v>0</c:v>
                </c:pt>
                <c:pt idx="5322">
                  <c:v>0</c:v>
                </c:pt>
                <c:pt idx="5323">
                  <c:v>0</c:v>
                </c:pt>
                <c:pt idx="5324">
                  <c:v>0</c:v>
                </c:pt>
                <c:pt idx="5325">
                  <c:v>0</c:v>
                </c:pt>
                <c:pt idx="5326">
                  <c:v>0</c:v>
                </c:pt>
                <c:pt idx="5327">
                  <c:v>0</c:v>
                </c:pt>
                <c:pt idx="5328">
                  <c:v>0</c:v>
                </c:pt>
                <c:pt idx="5329">
                  <c:v>0</c:v>
                </c:pt>
                <c:pt idx="5330">
                  <c:v>0</c:v>
                </c:pt>
                <c:pt idx="5331">
                  <c:v>0</c:v>
                </c:pt>
                <c:pt idx="5332">
                  <c:v>0</c:v>
                </c:pt>
                <c:pt idx="5333">
                  <c:v>0</c:v>
                </c:pt>
                <c:pt idx="5334">
                  <c:v>0</c:v>
                </c:pt>
                <c:pt idx="5335">
                  <c:v>0</c:v>
                </c:pt>
                <c:pt idx="5336">
                  <c:v>0</c:v>
                </c:pt>
                <c:pt idx="5337">
                  <c:v>0</c:v>
                </c:pt>
                <c:pt idx="5338">
                  <c:v>0</c:v>
                </c:pt>
                <c:pt idx="5339">
                  <c:v>0</c:v>
                </c:pt>
                <c:pt idx="5340">
                  <c:v>0</c:v>
                </c:pt>
                <c:pt idx="5341">
                  <c:v>0</c:v>
                </c:pt>
                <c:pt idx="5342">
                  <c:v>0</c:v>
                </c:pt>
                <c:pt idx="5343">
                  <c:v>0</c:v>
                </c:pt>
                <c:pt idx="5344">
                  <c:v>0</c:v>
                </c:pt>
                <c:pt idx="5345">
                  <c:v>0</c:v>
                </c:pt>
                <c:pt idx="5346">
                  <c:v>0</c:v>
                </c:pt>
                <c:pt idx="5347">
                  <c:v>0</c:v>
                </c:pt>
                <c:pt idx="5348">
                  <c:v>0</c:v>
                </c:pt>
                <c:pt idx="5349">
                  <c:v>0</c:v>
                </c:pt>
                <c:pt idx="5350">
                  <c:v>0</c:v>
                </c:pt>
                <c:pt idx="5351">
                  <c:v>0</c:v>
                </c:pt>
                <c:pt idx="5352">
                  <c:v>0</c:v>
                </c:pt>
                <c:pt idx="5353">
                  <c:v>0</c:v>
                </c:pt>
                <c:pt idx="5354">
                  <c:v>0</c:v>
                </c:pt>
                <c:pt idx="5355">
                  <c:v>0</c:v>
                </c:pt>
                <c:pt idx="5356">
                  <c:v>0</c:v>
                </c:pt>
                <c:pt idx="5357">
                  <c:v>0</c:v>
                </c:pt>
                <c:pt idx="5358">
                  <c:v>0</c:v>
                </c:pt>
                <c:pt idx="5359">
                  <c:v>0</c:v>
                </c:pt>
                <c:pt idx="5360">
                  <c:v>0</c:v>
                </c:pt>
                <c:pt idx="5361">
                  <c:v>0</c:v>
                </c:pt>
                <c:pt idx="5362">
                  <c:v>0</c:v>
                </c:pt>
                <c:pt idx="5363">
                  <c:v>0</c:v>
                </c:pt>
                <c:pt idx="5364">
                  <c:v>0</c:v>
                </c:pt>
                <c:pt idx="5365">
                  <c:v>0</c:v>
                </c:pt>
                <c:pt idx="5366">
                  <c:v>0</c:v>
                </c:pt>
                <c:pt idx="5367">
                  <c:v>0</c:v>
                </c:pt>
                <c:pt idx="5368">
                  <c:v>0</c:v>
                </c:pt>
                <c:pt idx="5369">
                  <c:v>0</c:v>
                </c:pt>
                <c:pt idx="5370">
                  <c:v>0</c:v>
                </c:pt>
                <c:pt idx="5371">
                  <c:v>0</c:v>
                </c:pt>
                <c:pt idx="5372">
                  <c:v>0</c:v>
                </c:pt>
                <c:pt idx="5373">
                  <c:v>0</c:v>
                </c:pt>
                <c:pt idx="5374">
                  <c:v>0</c:v>
                </c:pt>
                <c:pt idx="5375">
                  <c:v>0</c:v>
                </c:pt>
                <c:pt idx="5376">
                  <c:v>0</c:v>
                </c:pt>
                <c:pt idx="5377">
                  <c:v>0</c:v>
                </c:pt>
                <c:pt idx="5378">
                  <c:v>0</c:v>
                </c:pt>
                <c:pt idx="5379">
                  <c:v>0</c:v>
                </c:pt>
                <c:pt idx="5380">
                  <c:v>0</c:v>
                </c:pt>
                <c:pt idx="5381">
                  <c:v>0</c:v>
                </c:pt>
                <c:pt idx="5382">
                  <c:v>0</c:v>
                </c:pt>
                <c:pt idx="5383">
                  <c:v>0</c:v>
                </c:pt>
                <c:pt idx="5384">
                  <c:v>0</c:v>
                </c:pt>
                <c:pt idx="5385">
                  <c:v>0</c:v>
                </c:pt>
                <c:pt idx="5386">
                  <c:v>0</c:v>
                </c:pt>
                <c:pt idx="5387">
                  <c:v>0</c:v>
                </c:pt>
                <c:pt idx="5388">
                  <c:v>0</c:v>
                </c:pt>
                <c:pt idx="5389">
                  <c:v>0</c:v>
                </c:pt>
                <c:pt idx="5390">
                  <c:v>0</c:v>
                </c:pt>
                <c:pt idx="5391">
                  <c:v>0</c:v>
                </c:pt>
                <c:pt idx="5392">
                  <c:v>0</c:v>
                </c:pt>
                <c:pt idx="5393">
                  <c:v>0</c:v>
                </c:pt>
                <c:pt idx="5394">
                  <c:v>0</c:v>
                </c:pt>
                <c:pt idx="5395">
                  <c:v>0</c:v>
                </c:pt>
                <c:pt idx="5396">
                  <c:v>0</c:v>
                </c:pt>
                <c:pt idx="5397">
                  <c:v>0</c:v>
                </c:pt>
                <c:pt idx="5398">
                  <c:v>0</c:v>
                </c:pt>
                <c:pt idx="5399">
                  <c:v>0</c:v>
                </c:pt>
                <c:pt idx="5400">
                  <c:v>0</c:v>
                </c:pt>
                <c:pt idx="5401">
                  <c:v>0</c:v>
                </c:pt>
                <c:pt idx="5402">
                  <c:v>0</c:v>
                </c:pt>
                <c:pt idx="5403">
                  <c:v>0</c:v>
                </c:pt>
                <c:pt idx="5404">
                  <c:v>0</c:v>
                </c:pt>
                <c:pt idx="5405">
                  <c:v>0</c:v>
                </c:pt>
                <c:pt idx="5406">
                  <c:v>0</c:v>
                </c:pt>
                <c:pt idx="5407">
                  <c:v>0</c:v>
                </c:pt>
                <c:pt idx="5408">
                  <c:v>0</c:v>
                </c:pt>
                <c:pt idx="5409">
                  <c:v>0</c:v>
                </c:pt>
                <c:pt idx="5410">
                  <c:v>0</c:v>
                </c:pt>
                <c:pt idx="5411">
                  <c:v>0</c:v>
                </c:pt>
                <c:pt idx="5412">
                  <c:v>0</c:v>
                </c:pt>
                <c:pt idx="5413">
                  <c:v>0</c:v>
                </c:pt>
                <c:pt idx="5414">
                  <c:v>0</c:v>
                </c:pt>
                <c:pt idx="5415">
                  <c:v>0</c:v>
                </c:pt>
                <c:pt idx="5416">
                  <c:v>0</c:v>
                </c:pt>
                <c:pt idx="5417">
                  <c:v>0</c:v>
                </c:pt>
                <c:pt idx="5418">
                  <c:v>0</c:v>
                </c:pt>
                <c:pt idx="5419">
                  <c:v>0</c:v>
                </c:pt>
                <c:pt idx="5420">
                  <c:v>0</c:v>
                </c:pt>
                <c:pt idx="5421">
                  <c:v>0</c:v>
                </c:pt>
                <c:pt idx="5422">
                  <c:v>0</c:v>
                </c:pt>
                <c:pt idx="5423">
                  <c:v>0</c:v>
                </c:pt>
                <c:pt idx="5424">
                  <c:v>0</c:v>
                </c:pt>
                <c:pt idx="5425">
                  <c:v>0</c:v>
                </c:pt>
                <c:pt idx="5426">
                  <c:v>0</c:v>
                </c:pt>
                <c:pt idx="5427">
                  <c:v>0</c:v>
                </c:pt>
                <c:pt idx="5428">
                  <c:v>0</c:v>
                </c:pt>
                <c:pt idx="5429">
                  <c:v>0</c:v>
                </c:pt>
                <c:pt idx="5430">
                  <c:v>0</c:v>
                </c:pt>
                <c:pt idx="5431">
                  <c:v>0</c:v>
                </c:pt>
                <c:pt idx="5432">
                  <c:v>0</c:v>
                </c:pt>
                <c:pt idx="5433">
                  <c:v>0</c:v>
                </c:pt>
                <c:pt idx="5434">
                  <c:v>0</c:v>
                </c:pt>
                <c:pt idx="5435">
                  <c:v>0</c:v>
                </c:pt>
                <c:pt idx="5436">
                  <c:v>0</c:v>
                </c:pt>
                <c:pt idx="5437">
                  <c:v>0</c:v>
                </c:pt>
                <c:pt idx="5438">
                  <c:v>0</c:v>
                </c:pt>
                <c:pt idx="5439">
                  <c:v>0</c:v>
                </c:pt>
                <c:pt idx="5440">
                  <c:v>0</c:v>
                </c:pt>
                <c:pt idx="5441">
                  <c:v>0</c:v>
                </c:pt>
                <c:pt idx="5442">
                  <c:v>0</c:v>
                </c:pt>
                <c:pt idx="5443">
                  <c:v>0</c:v>
                </c:pt>
                <c:pt idx="5444">
                  <c:v>0</c:v>
                </c:pt>
                <c:pt idx="5445">
                  <c:v>0</c:v>
                </c:pt>
                <c:pt idx="5446">
                  <c:v>0</c:v>
                </c:pt>
                <c:pt idx="5447">
                  <c:v>0</c:v>
                </c:pt>
                <c:pt idx="5448">
                  <c:v>0</c:v>
                </c:pt>
                <c:pt idx="5449">
                  <c:v>0</c:v>
                </c:pt>
                <c:pt idx="5450">
                  <c:v>0</c:v>
                </c:pt>
                <c:pt idx="5451">
                  <c:v>0</c:v>
                </c:pt>
                <c:pt idx="5452">
                  <c:v>0</c:v>
                </c:pt>
                <c:pt idx="5453">
                  <c:v>0</c:v>
                </c:pt>
                <c:pt idx="5454">
                  <c:v>0</c:v>
                </c:pt>
                <c:pt idx="5455">
                  <c:v>0</c:v>
                </c:pt>
                <c:pt idx="5456">
                  <c:v>0</c:v>
                </c:pt>
                <c:pt idx="5457">
                  <c:v>0</c:v>
                </c:pt>
                <c:pt idx="5458">
                  <c:v>0</c:v>
                </c:pt>
                <c:pt idx="5459">
                  <c:v>0</c:v>
                </c:pt>
                <c:pt idx="5460">
                  <c:v>0</c:v>
                </c:pt>
                <c:pt idx="5461">
                  <c:v>0</c:v>
                </c:pt>
                <c:pt idx="5462">
                  <c:v>0</c:v>
                </c:pt>
                <c:pt idx="5463">
                  <c:v>0</c:v>
                </c:pt>
                <c:pt idx="5464">
                  <c:v>0</c:v>
                </c:pt>
                <c:pt idx="5465">
                  <c:v>0</c:v>
                </c:pt>
                <c:pt idx="5466">
                  <c:v>0</c:v>
                </c:pt>
                <c:pt idx="5467">
                  <c:v>0</c:v>
                </c:pt>
                <c:pt idx="5468">
                  <c:v>0</c:v>
                </c:pt>
                <c:pt idx="5469">
                  <c:v>0</c:v>
                </c:pt>
                <c:pt idx="5470">
                  <c:v>0</c:v>
                </c:pt>
                <c:pt idx="5471">
                  <c:v>0</c:v>
                </c:pt>
                <c:pt idx="5472">
                  <c:v>0</c:v>
                </c:pt>
                <c:pt idx="5473">
                  <c:v>0</c:v>
                </c:pt>
                <c:pt idx="5474">
                  <c:v>0</c:v>
                </c:pt>
                <c:pt idx="5475">
                  <c:v>0</c:v>
                </c:pt>
                <c:pt idx="5476">
                  <c:v>0</c:v>
                </c:pt>
                <c:pt idx="5477">
                  <c:v>0</c:v>
                </c:pt>
                <c:pt idx="5478">
                  <c:v>0</c:v>
                </c:pt>
                <c:pt idx="5479">
                  <c:v>0</c:v>
                </c:pt>
                <c:pt idx="5480">
                  <c:v>0</c:v>
                </c:pt>
                <c:pt idx="5481">
                  <c:v>0</c:v>
                </c:pt>
                <c:pt idx="5482">
                  <c:v>0</c:v>
                </c:pt>
                <c:pt idx="5483">
                  <c:v>0</c:v>
                </c:pt>
                <c:pt idx="5484">
                  <c:v>0</c:v>
                </c:pt>
                <c:pt idx="5485">
                  <c:v>0</c:v>
                </c:pt>
                <c:pt idx="5486">
                  <c:v>0</c:v>
                </c:pt>
                <c:pt idx="5487">
                  <c:v>0</c:v>
                </c:pt>
                <c:pt idx="5488">
                  <c:v>0</c:v>
                </c:pt>
                <c:pt idx="5489">
                  <c:v>0</c:v>
                </c:pt>
                <c:pt idx="5490">
                  <c:v>0</c:v>
                </c:pt>
                <c:pt idx="5491">
                  <c:v>0</c:v>
                </c:pt>
                <c:pt idx="5492">
                  <c:v>0</c:v>
                </c:pt>
                <c:pt idx="5493">
                  <c:v>0</c:v>
                </c:pt>
                <c:pt idx="5494">
                  <c:v>0</c:v>
                </c:pt>
                <c:pt idx="5495">
                  <c:v>0</c:v>
                </c:pt>
                <c:pt idx="5496">
                  <c:v>0</c:v>
                </c:pt>
                <c:pt idx="5497">
                  <c:v>0</c:v>
                </c:pt>
                <c:pt idx="5498">
                  <c:v>0</c:v>
                </c:pt>
                <c:pt idx="5499">
                  <c:v>0</c:v>
                </c:pt>
                <c:pt idx="5500">
                  <c:v>0</c:v>
                </c:pt>
                <c:pt idx="5501">
                  <c:v>0</c:v>
                </c:pt>
                <c:pt idx="5502">
                  <c:v>0</c:v>
                </c:pt>
                <c:pt idx="5503">
                  <c:v>0</c:v>
                </c:pt>
                <c:pt idx="5504">
                  <c:v>0</c:v>
                </c:pt>
                <c:pt idx="5505">
                  <c:v>0</c:v>
                </c:pt>
                <c:pt idx="5506">
                  <c:v>0</c:v>
                </c:pt>
                <c:pt idx="5507">
                  <c:v>0</c:v>
                </c:pt>
                <c:pt idx="5508">
                  <c:v>0</c:v>
                </c:pt>
                <c:pt idx="5509">
                  <c:v>0</c:v>
                </c:pt>
                <c:pt idx="5510">
                  <c:v>0</c:v>
                </c:pt>
                <c:pt idx="5511">
                  <c:v>0</c:v>
                </c:pt>
                <c:pt idx="5512">
                  <c:v>0</c:v>
                </c:pt>
                <c:pt idx="5513">
                  <c:v>0</c:v>
                </c:pt>
                <c:pt idx="5514">
                  <c:v>0</c:v>
                </c:pt>
                <c:pt idx="5515">
                  <c:v>0</c:v>
                </c:pt>
                <c:pt idx="5516">
                  <c:v>0</c:v>
                </c:pt>
                <c:pt idx="5517">
                  <c:v>0</c:v>
                </c:pt>
                <c:pt idx="5518">
                  <c:v>0</c:v>
                </c:pt>
                <c:pt idx="5519">
                  <c:v>0</c:v>
                </c:pt>
                <c:pt idx="5520">
                  <c:v>0</c:v>
                </c:pt>
                <c:pt idx="5521">
                  <c:v>0</c:v>
                </c:pt>
                <c:pt idx="5522">
                  <c:v>0</c:v>
                </c:pt>
                <c:pt idx="5523">
                  <c:v>0</c:v>
                </c:pt>
                <c:pt idx="5524">
                  <c:v>0</c:v>
                </c:pt>
                <c:pt idx="5525">
                  <c:v>0</c:v>
                </c:pt>
                <c:pt idx="5526">
                  <c:v>0</c:v>
                </c:pt>
                <c:pt idx="5527">
                  <c:v>0</c:v>
                </c:pt>
                <c:pt idx="5528">
                  <c:v>0</c:v>
                </c:pt>
                <c:pt idx="5529">
                  <c:v>0</c:v>
                </c:pt>
                <c:pt idx="5530">
                  <c:v>0</c:v>
                </c:pt>
                <c:pt idx="5531">
                  <c:v>0</c:v>
                </c:pt>
                <c:pt idx="5532">
                  <c:v>0</c:v>
                </c:pt>
                <c:pt idx="5533">
                  <c:v>0</c:v>
                </c:pt>
                <c:pt idx="5534">
                  <c:v>0</c:v>
                </c:pt>
                <c:pt idx="5535">
                  <c:v>0</c:v>
                </c:pt>
                <c:pt idx="5536">
                  <c:v>0</c:v>
                </c:pt>
                <c:pt idx="5537">
                  <c:v>0</c:v>
                </c:pt>
                <c:pt idx="5538">
                  <c:v>0</c:v>
                </c:pt>
                <c:pt idx="5539">
                  <c:v>0</c:v>
                </c:pt>
                <c:pt idx="5540">
                  <c:v>0</c:v>
                </c:pt>
                <c:pt idx="5541">
                  <c:v>0</c:v>
                </c:pt>
                <c:pt idx="5542">
                  <c:v>0</c:v>
                </c:pt>
                <c:pt idx="5543">
                  <c:v>0</c:v>
                </c:pt>
                <c:pt idx="5544">
                  <c:v>0</c:v>
                </c:pt>
                <c:pt idx="5545">
                  <c:v>0</c:v>
                </c:pt>
                <c:pt idx="5546">
                  <c:v>0</c:v>
                </c:pt>
                <c:pt idx="5547">
                  <c:v>0</c:v>
                </c:pt>
                <c:pt idx="5548">
                  <c:v>0</c:v>
                </c:pt>
                <c:pt idx="5549">
                  <c:v>0</c:v>
                </c:pt>
                <c:pt idx="5550">
                  <c:v>0</c:v>
                </c:pt>
                <c:pt idx="5551">
                  <c:v>0</c:v>
                </c:pt>
                <c:pt idx="5552">
                  <c:v>0</c:v>
                </c:pt>
                <c:pt idx="5553">
                  <c:v>0</c:v>
                </c:pt>
                <c:pt idx="5554">
                  <c:v>0</c:v>
                </c:pt>
                <c:pt idx="5555">
                  <c:v>0</c:v>
                </c:pt>
                <c:pt idx="5556">
                  <c:v>0</c:v>
                </c:pt>
                <c:pt idx="5557">
                  <c:v>0</c:v>
                </c:pt>
                <c:pt idx="5558">
                  <c:v>0</c:v>
                </c:pt>
                <c:pt idx="5559">
                  <c:v>0</c:v>
                </c:pt>
                <c:pt idx="5560">
                  <c:v>0</c:v>
                </c:pt>
                <c:pt idx="5561">
                  <c:v>0</c:v>
                </c:pt>
                <c:pt idx="5562">
                  <c:v>0</c:v>
                </c:pt>
                <c:pt idx="5563">
                  <c:v>0</c:v>
                </c:pt>
                <c:pt idx="5564">
                  <c:v>0</c:v>
                </c:pt>
                <c:pt idx="5565">
                  <c:v>0</c:v>
                </c:pt>
                <c:pt idx="5566">
                  <c:v>0</c:v>
                </c:pt>
                <c:pt idx="5567">
                  <c:v>0</c:v>
                </c:pt>
                <c:pt idx="5568">
                  <c:v>0</c:v>
                </c:pt>
                <c:pt idx="5569">
                  <c:v>0</c:v>
                </c:pt>
                <c:pt idx="5570">
                  <c:v>0</c:v>
                </c:pt>
                <c:pt idx="5571">
                  <c:v>0</c:v>
                </c:pt>
                <c:pt idx="5572">
                  <c:v>0</c:v>
                </c:pt>
                <c:pt idx="5573">
                  <c:v>0</c:v>
                </c:pt>
                <c:pt idx="5574">
                  <c:v>0</c:v>
                </c:pt>
                <c:pt idx="5575">
                  <c:v>0</c:v>
                </c:pt>
                <c:pt idx="5576">
                  <c:v>0</c:v>
                </c:pt>
                <c:pt idx="5577">
                  <c:v>0</c:v>
                </c:pt>
                <c:pt idx="5578">
                  <c:v>0</c:v>
                </c:pt>
                <c:pt idx="5579">
                  <c:v>0</c:v>
                </c:pt>
                <c:pt idx="5580">
                  <c:v>0</c:v>
                </c:pt>
                <c:pt idx="5581">
                  <c:v>0</c:v>
                </c:pt>
                <c:pt idx="5582">
                  <c:v>0</c:v>
                </c:pt>
                <c:pt idx="5583">
                  <c:v>0</c:v>
                </c:pt>
                <c:pt idx="5584">
                  <c:v>0</c:v>
                </c:pt>
                <c:pt idx="5585">
                  <c:v>0</c:v>
                </c:pt>
                <c:pt idx="5586">
                  <c:v>0</c:v>
                </c:pt>
                <c:pt idx="5587">
                  <c:v>0</c:v>
                </c:pt>
                <c:pt idx="5588">
                  <c:v>0</c:v>
                </c:pt>
                <c:pt idx="5589">
                  <c:v>0</c:v>
                </c:pt>
                <c:pt idx="5590">
                  <c:v>0</c:v>
                </c:pt>
                <c:pt idx="5591">
                  <c:v>0</c:v>
                </c:pt>
                <c:pt idx="5592">
                  <c:v>0</c:v>
                </c:pt>
                <c:pt idx="5593">
                  <c:v>0</c:v>
                </c:pt>
                <c:pt idx="5594">
                  <c:v>0</c:v>
                </c:pt>
                <c:pt idx="5595">
                  <c:v>0</c:v>
                </c:pt>
                <c:pt idx="5596">
                  <c:v>0</c:v>
                </c:pt>
                <c:pt idx="5597">
                  <c:v>0</c:v>
                </c:pt>
                <c:pt idx="5598">
                  <c:v>0</c:v>
                </c:pt>
                <c:pt idx="5599">
                  <c:v>0</c:v>
                </c:pt>
                <c:pt idx="5600">
                  <c:v>0</c:v>
                </c:pt>
                <c:pt idx="5601">
                  <c:v>0</c:v>
                </c:pt>
                <c:pt idx="5602">
                  <c:v>0</c:v>
                </c:pt>
                <c:pt idx="5603">
                  <c:v>0</c:v>
                </c:pt>
                <c:pt idx="5604">
                  <c:v>0</c:v>
                </c:pt>
                <c:pt idx="5605">
                  <c:v>0</c:v>
                </c:pt>
                <c:pt idx="5606">
                  <c:v>0</c:v>
                </c:pt>
                <c:pt idx="5607">
                  <c:v>0</c:v>
                </c:pt>
                <c:pt idx="5608">
                  <c:v>0</c:v>
                </c:pt>
                <c:pt idx="5609">
                  <c:v>0</c:v>
                </c:pt>
                <c:pt idx="5610">
                  <c:v>0</c:v>
                </c:pt>
                <c:pt idx="5611">
                  <c:v>0</c:v>
                </c:pt>
                <c:pt idx="5612">
                  <c:v>0</c:v>
                </c:pt>
                <c:pt idx="5613">
                  <c:v>0</c:v>
                </c:pt>
                <c:pt idx="5614">
                  <c:v>0</c:v>
                </c:pt>
                <c:pt idx="5615">
                  <c:v>0</c:v>
                </c:pt>
                <c:pt idx="5616">
                  <c:v>0</c:v>
                </c:pt>
                <c:pt idx="5617">
                  <c:v>0</c:v>
                </c:pt>
                <c:pt idx="5618">
                  <c:v>0</c:v>
                </c:pt>
                <c:pt idx="5619">
                  <c:v>0</c:v>
                </c:pt>
                <c:pt idx="5620">
                  <c:v>0</c:v>
                </c:pt>
                <c:pt idx="5621">
                  <c:v>0</c:v>
                </c:pt>
                <c:pt idx="5622">
                  <c:v>0</c:v>
                </c:pt>
                <c:pt idx="5623">
                  <c:v>0</c:v>
                </c:pt>
                <c:pt idx="5624">
                  <c:v>0</c:v>
                </c:pt>
                <c:pt idx="5625">
                  <c:v>0</c:v>
                </c:pt>
                <c:pt idx="5626">
                  <c:v>0</c:v>
                </c:pt>
                <c:pt idx="5627">
                  <c:v>0</c:v>
                </c:pt>
                <c:pt idx="5628">
                  <c:v>0</c:v>
                </c:pt>
                <c:pt idx="5629">
                  <c:v>0</c:v>
                </c:pt>
                <c:pt idx="5630">
                  <c:v>0</c:v>
                </c:pt>
                <c:pt idx="5631">
                  <c:v>0</c:v>
                </c:pt>
                <c:pt idx="5632">
                  <c:v>0</c:v>
                </c:pt>
                <c:pt idx="5633">
                  <c:v>0</c:v>
                </c:pt>
                <c:pt idx="5634">
                  <c:v>0</c:v>
                </c:pt>
                <c:pt idx="5635">
                  <c:v>0</c:v>
                </c:pt>
                <c:pt idx="5636">
                  <c:v>0</c:v>
                </c:pt>
                <c:pt idx="5637">
                  <c:v>0</c:v>
                </c:pt>
                <c:pt idx="5638">
                  <c:v>0</c:v>
                </c:pt>
                <c:pt idx="5639">
                  <c:v>0</c:v>
                </c:pt>
                <c:pt idx="5640">
                  <c:v>0</c:v>
                </c:pt>
                <c:pt idx="5641">
                  <c:v>0</c:v>
                </c:pt>
                <c:pt idx="5642">
                  <c:v>0</c:v>
                </c:pt>
                <c:pt idx="5643">
                  <c:v>0</c:v>
                </c:pt>
                <c:pt idx="5644">
                  <c:v>0</c:v>
                </c:pt>
                <c:pt idx="5645">
                  <c:v>0</c:v>
                </c:pt>
                <c:pt idx="5646">
                  <c:v>0</c:v>
                </c:pt>
                <c:pt idx="5647">
                  <c:v>0</c:v>
                </c:pt>
                <c:pt idx="5648">
                  <c:v>0</c:v>
                </c:pt>
                <c:pt idx="5649">
                  <c:v>0</c:v>
                </c:pt>
                <c:pt idx="5650">
                  <c:v>0</c:v>
                </c:pt>
                <c:pt idx="5651">
                  <c:v>0</c:v>
                </c:pt>
                <c:pt idx="5652">
                  <c:v>0</c:v>
                </c:pt>
                <c:pt idx="5653">
                  <c:v>0</c:v>
                </c:pt>
                <c:pt idx="5654">
                  <c:v>0</c:v>
                </c:pt>
                <c:pt idx="5655">
                  <c:v>0</c:v>
                </c:pt>
                <c:pt idx="5656">
                  <c:v>0</c:v>
                </c:pt>
                <c:pt idx="5657">
                  <c:v>0</c:v>
                </c:pt>
                <c:pt idx="5658">
                  <c:v>0</c:v>
                </c:pt>
                <c:pt idx="5659">
                  <c:v>0</c:v>
                </c:pt>
                <c:pt idx="5660">
                  <c:v>0</c:v>
                </c:pt>
                <c:pt idx="5661">
                  <c:v>0</c:v>
                </c:pt>
                <c:pt idx="5662">
                  <c:v>0</c:v>
                </c:pt>
                <c:pt idx="5663">
                  <c:v>0</c:v>
                </c:pt>
                <c:pt idx="5664">
                  <c:v>0</c:v>
                </c:pt>
                <c:pt idx="5665">
                  <c:v>0</c:v>
                </c:pt>
                <c:pt idx="5666">
                  <c:v>0</c:v>
                </c:pt>
                <c:pt idx="5667">
                  <c:v>0</c:v>
                </c:pt>
                <c:pt idx="5668">
                  <c:v>0</c:v>
                </c:pt>
                <c:pt idx="5669">
                  <c:v>0</c:v>
                </c:pt>
                <c:pt idx="5670">
                  <c:v>0</c:v>
                </c:pt>
                <c:pt idx="5671">
                  <c:v>0</c:v>
                </c:pt>
                <c:pt idx="5672">
                  <c:v>0</c:v>
                </c:pt>
                <c:pt idx="5673">
                  <c:v>0</c:v>
                </c:pt>
                <c:pt idx="5674">
                  <c:v>0</c:v>
                </c:pt>
                <c:pt idx="5675">
                  <c:v>0</c:v>
                </c:pt>
                <c:pt idx="5676">
                  <c:v>0</c:v>
                </c:pt>
                <c:pt idx="5677">
                  <c:v>0</c:v>
                </c:pt>
                <c:pt idx="5678">
                  <c:v>0</c:v>
                </c:pt>
                <c:pt idx="5679">
                  <c:v>0</c:v>
                </c:pt>
                <c:pt idx="5680">
                  <c:v>0</c:v>
                </c:pt>
                <c:pt idx="5681">
                  <c:v>0</c:v>
                </c:pt>
                <c:pt idx="5682">
                  <c:v>0</c:v>
                </c:pt>
                <c:pt idx="5683">
                  <c:v>0</c:v>
                </c:pt>
                <c:pt idx="5684">
                  <c:v>0</c:v>
                </c:pt>
                <c:pt idx="5685">
                  <c:v>0</c:v>
                </c:pt>
                <c:pt idx="5686">
                  <c:v>0</c:v>
                </c:pt>
                <c:pt idx="5687">
                  <c:v>0</c:v>
                </c:pt>
                <c:pt idx="5688">
                  <c:v>0</c:v>
                </c:pt>
                <c:pt idx="5689">
                  <c:v>0</c:v>
                </c:pt>
                <c:pt idx="5690">
                  <c:v>0</c:v>
                </c:pt>
                <c:pt idx="5691">
                  <c:v>0</c:v>
                </c:pt>
                <c:pt idx="5692">
                  <c:v>0</c:v>
                </c:pt>
                <c:pt idx="5693">
                  <c:v>0</c:v>
                </c:pt>
                <c:pt idx="5694">
                  <c:v>0</c:v>
                </c:pt>
                <c:pt idx="5695">
                  <c:v>0</c:v>
                </c:pt>
                <c:pt idx="5696">
                  <c:v>0</c:v>
                </c:pt>
                <c:pt idx="5697">
                  <c:v>0</c:v>
                </c:pt>
                <c:pt idx="5698">
                  <c:v>0</c:v>
                </c:pt>
                <c:pt idx="5699">
                  <c:v>0</c:v>
                </c:pt>
                <c:pt idx="5700">
                  <c:v>0</c:v>
                </c:pt>
                <c:pt idx="5701">
                  <c:v>0</c:v>
                </c:pt>
                <c:pt idx="5702">
                  <c:v>0</c:v>
                </c:pt>
                <c:pt idx="5703">
                  <c:v>0</c:v>
                </c:pt>
                <c:pt idx="5704">
                  <c:v>0</c:v>
                </c:pt>
                <c:pt idx="5705">
                  <c:v>0</c:v>
                </c:pt>
                <c:pt idx="5706">
                  <c:v>0</c:v>
                </c:pt>
                <c:pt idx="5707">
                  <c:v>0</c:v>
                </c:pt>
                <c:pt idx="5708">
                  <c:v>0</c:v>
                </c:pt>
                <c:pt idx="5709">
                  <c:v>0</c:v>
                </c:pt>
                <c:pt idx="5710">
                  <c:v>0</c:v>
                </c:pt>
                <c:pt idx="5711">
                  <c:v>0</c:v>
                </c:pt>
                <c:pt idx="5712">
                  <c:v>0</c:v>
                </c:pt>
                <c:pt idx="5713">
                  <c:v>0</c:v>
                </c:pt>
                <c:pt idx="5714">
                  <c:v>0</c:v>
                </c:pt>
                <c:pt idx="5715">
                  <c:v>0</c:v>
                </c:pt>
                <c:pt idx="5716">
                  <c:v>0</c:v>
                </c:pt>
                <c:pt idx="5717">
                  <c:v>0</c:v>
                </c:pt>
                <c:pt idx="5718">
                  <c:v>0</c:v>
                </c:pt>
                <c:pt idx="5719">
                  <c:v>0</c:v>
                </c:pt>
                <c:pt idx="5720">
                  <c:v>0</c:v>
                </c:pt>
                <c:pt idx="5721">
                  <c:v>0</c:v>
                </c:pt>
                <c:pt idx="5722">
                  <c:v>0</c:v>
                </c:pt>
                <c:pt idx="5723">
                  <c:v>0</c:v>
                </c:pt>
                <c:pt idx="5724">
                  <c:v>0</c:v>
                </c:pt>
                <c:pt idx="5725">
                  <c:v>0</c:v>
                </c:pt>
                <c:pt idx="5726">
                  <c:v>0</c:v>
                </c:pt>
                <c:pt idx="5727">
                  <c:v>0</c:v>
                </c:pt>
                <c:pt idx="5728">
                  <c:v>0</c:v>
                </c:pt>
                <c:pt idx="5729">
                  <c:v>0</c:v>
                </c:pt>
                <c:pt idx="5730">
                  <c:v>0</c:v>
                </c:pt>
                <c:pt idx="5731">
                  <c:v>0</c:v>
                </c:pt>
                <c:pt idx="5732">
                  <c:v>0</c:v>
                </c:pt>
                <c:pt idx="5733">
                  <c:v>0</c:v>
                </c:pt>
                <c:pt idx="5734">
                  <c:v>0</c:v>
                </c:pt>
                <c:pt idx="5735">
                  <c:v>0</c:v>
                </c:pt>
                <c:pt idx="5736">
                  <c:v>0</c:v>
                </c:pt>
                <c:pt idx="5737">
                  <c:v>0</c:v>
                </c:pt>
                <c:pt idx="5738">
                  <c:v>0</c:v>
                </c:pt>
                <c:pt idx="5739">
                  <c:v>0</c:v>
                </c:pt>
                <c:pt idx="5740">
                  <c:v>0</c:v>
                </c:pt>
                <c:pt idx="5741">
                  <c:v>0</c:v>
                </c:pt>
                <c:pt idx="5742">
                  <c:v>0</c:v>
                </c:pt>
                <c:pt idx="5743">
                  <c:v>0</c:v>
                </c:pt>
                <c:pt idx="5744">
                  <c:v>0</c:v>
                </c:pt>
                <c:pt idx="5745">
                  <c:v>0</c:v>
                </c:pt>
                <c:pt idx="5746">
                  <c:v>0</c:v>
                </c:pt>
                <c:pt idx="5747">
                  <c:v>0</c:v>
                </c:pt>
                <c:pt idx="5748">
                  <c:v>0</c:v>
                </c:pt>
                <c:pt idx="5749">
                  <c:v>0</c:v>
                </c:pt>
                <c:pt idx="5750">
                  <c:v>0</c:v>
                </c:pt>
                <c:pt idx="5751">
                  <c:v>0</c:v>
                </c:pt>
                <c:pt idx="5752">
                  <c:v>0</c:v>
                </c:pt>
                <c:pt idx="5753">
                  <c:v>0</c:v>
                </c:pt>
                <c:pt idx="5754">
                  <c:v>0</c:v>
                </c:pt>
                <c:pt idx="5755">
                  <c:v>0</c:v>
                </c:pt>
                <c:pt idx="5756">
                  <c:v>0</c:v>
                </c:pt>
                <c:pt idx="5757">
                  <c:v>0</c:v>
                </c:pt>
                <c:pt idx="5758">
                  <c:v>0</c:v>
                </c:pt>
                <c:pt idx="5759">
                  <c:v>0</c:v>
                </c:pt>
                <c:pt idx="5760">
                  <c:v>0</c:v>
                </c:pt>
                <c:pt idx="5761">
                  <c:v>0</c:v>
                </c:pt>
                <c:pt idx="5762">
                  <c:v>0</c:v>
                </c:pt>
                <c:pt idx="5763">
                  <c:v>0</c:v>
                </c:pt>
                <c:pt idx="5764">
                  <c:v>0</c:v>
                </c:pt>
                <c:pt idx="5765">
                  <c:v>0</c:v>
                </c:pt>
                <c:pt idx="5766">
                  <c:v>0</c:v>
                </c:pt>
                <c:pt idx="5767">
                  <c:v>0</c:v>
                </c:pt>
                <c:pt idx="5768">
                  <c:v>0</c:v>
                </c:pt>
                <c:pt idx="5769">
                  <c:v>0</c:v>
                </c:pt>
                <c:pt idx="5770">
                  <c:v>0</c:v>
                </c:pt>
                <c:pt idx="5771">
                  <c:v>0</c:v>
                </c:pt>
                <c:pt idx="5772">
                  <c:v>0</c:v>
                </c:pt>
                <c:pt idx="5773">
                  <c:v>0</c:v>
                </c:pt>
                <c:pt idx="5774">
                  <c:v>0</c:v>
                </c:pt>
                <c:pt idx="5775">
                  <c:v>0</c:v>
                </c:pt>
                <c:pt idx="5776">
                  <c:v>0</c:v>
                </c:pt>
                <c:pt idx="5777">
                  <c:v>0</c:v>
                </c:pt>
                <c:pt idx="5778">
                  <c:v>0</c:v>
                </c:pt>
                <c:pt idx="5779">
                  <c:v>0</c:v>
                </c:pt>
                <c:pt idx="5780">
                  <c:v>0</c:v>
                </c:pt>
                <c:pt idx="5781">
                  <c:v>0</c:v>
                </c:pt>
                <c:pt idx="5782">
                  <c:v>0</c:v>
                </c:pt>
                <c:pt idx="5783">
                  <c:v>0</c:v>
                </c:pt>
                <c:pt idx="5784">
                  <c:v>0</c:v>
                </c:pt>
                <c:pt idx="5785">
                  <c:v>0</c:v>
                </c:pt>
                <c:pt idx="5786">
                  <c:v>0</c:v>
                </c:pt>
                <c:pt idx="5787">
                  <c:v>0</c:v>
                </c:pt>
                <c:pt idx="5788">
                  <c:v>0</c:v>
                </c:pt>
                <c:pt idx="5789">
                  <c:v>0</c:v>
                </c:pt>
                <c:pt idx="5790">
                  <c:v>0</c:v>
                </c:pt>
                <c:pt idx="5791">
                  <c:v>0</c:v>
                </c:pt>
                <c:pt idx="5792">
                  <c:v>0</c:v>
                </c:pt>
                <c:pt idx="5793">
                  <c:v>0</c:v>
                </c:pt>
                <c:pt idx="5794">
                  <c:v>0</c:v>
                </c:pt>
                <c:pt idx="5795">
                  <c:v>0</c:v>
                </c:pt>
                <c:pt idx="5796">
                  <c:v>0</c:v>
                </c:pt>
                <c:pt idx="5797">
                  <c:v>0</c:v>
                </c:pt>
                <c:pt idx="5798">
                  <c:v>0</c:v>
                </c:pt>
                <c:pt idx="5799">
                  <c:v>0</c:v>
                </c:pt>
                <c:pt idx="5800">
                  <c:v>0</c:v>
                </c:pt>
                <c:pt idx="5801">
                  <c:v>0</c:v>
                </c:pt>
                <c:pt idx="5802">
                  <c:v>0</c:v>
                </c:pt>
                <c:pt idx="5803">
                  <c:v>0</c:v>
                </c:pt>
                <c:pt idx="5804">
                  <c:v>0</c:v>
                </c:pt>
                <c:pt idx="5805">
                  <c:v>0</c:v>
                </c:pt>
                <c:pt idx="5806">
                  <c:v>0</c:v>
                </c:pt>
                <c:pt idx="5807">
                  <c:v>0</c:v>
                </c:pt>
                <c:pt idx="5808">
                  <c:v>0</c:v>
                </c:pt>
                <c:pt idx="5809">
                  <c:v>0</c:v>
                </c:pt>
                <c:pt idx="5810">
                  <c:v>0</c:v>
                </c:pt>
                <c:pt idx="5811">
                  <c:v>0</c:v>
                </c:pt>
                <c:pt idx="5812">
                  <c:v>0</c:v>
                </c:pt>
                <c:pt idx="5813">
                  <c:v>0</c:v>
                </c:pt>
                <c:pt idx="5814">
                  <c:v>0</c:v>
                </c:pt>
                <c:pt idx="5815">
                  <c:v>0</c:v>
                </c:pt>
                <c:pt idx="5816">
                  <c:v>0</c:v>
                </c:pt>
                <c:pt idx="5817">
                  <c:v>0</c:v>
                </c:pt>
                <c:pt idx="5818">
                  <c:v>0</c:v>
                </c:pt>
                <c:pt idx="5819">
                  <c:v>0</c:v>
                </c:pt>
                <c:pt idx="5820">
                  <c:v>0</c:v>
                </c:pt>
                <c:pt idx="5821">
                  <c:v>0</c:v>
                </c:pt>
                <c:pt idx="5822">
                  <c:v>0</c:v>
                </c:pt>
                <c:pt idx="5823">
                  <c:v>0</c:v>
                </c:pt>
                <c:pt idx="5824">
                  <c:v>0</c:v>
                </c:pt>
                <c:pt idx="5825">
                  <c:v>0</c:v>
                </c:pt>
                <c:pt idx="5826">
                  <c:v>0</c:v>
                </c:pt>
                <c:pt idx="5827">
                  <c:v>0</c:v>
                </c:pt>
                <c:pt idx="5828">
                  <c:v>0</c:v>
                </c:pt>
                <c:pt idx="5829">
                  <c:v>0</c:v>
                </c:pt>
                <c:pt idx="5830">
                  <c:v>0</c:v>
                </c:pt>
                <c:pt idx="5831">
                  <c:v>0</c:v>
                </c:pt>
                <c:pt idx="5832">
                  <c:v>0</c:v>
                </c:pt>
                <c:pt idx="5833">
                  <c:v>0</c:v>
                </c:pt>
                <c:pt idx="5834">
                  <c:v>0</c:v>
                </c:pt>
                <c:pt idx="5835">
                  <c:v>0</c:v>
                </c:pt>
                <c:pt idx="5836">
                  <c:v>0</c:v>
                </c:pt>
                <c:pt idx="5837">
                  <c:v>0</c:v>
                </c:pt>
                <c:pt idx="5838">
                  <c:v>0</c:v>
                </c:pt>
                <c:pt idx="5839">
                  <c:v>0</c:v>
                </c:pt>
                <c:pt idx="5840">
                  <c:v>0</c:v>
                </c:pt>
                <c:pt idx="5841">
                  <c:v>0</c:v>
                </c:pt>
                <c:pt idx="5842">
                  <c:v>0</c:v>
                </c:pt>
                <c:pt idx="5843">
                  <c:v>0</c:v>
                </c:pt>
                <c:pt idx="5844">
                  <c:v>0</c:v>
                </c:pt>
                <c:pt idx="5845">
                  <c:v>0</c:v>
                </c:pt>
                <c:pt idx="5846">
                  <c:v>0</c:v>
                </c:pt>
                <c:pt idx="5847">
                  <c:v>0</c:v>
                </c:pt>
                <c:pt idx="5848">
                  <c:v>0</c:v>
                </c:pt>
                <c:pt idx="5849">
                  <c:v>0</c:v>
                </c:pt>
                <c:pt idx="5850">
                  <c:v>0</c:v>
                </c:pt>
                <c:pt idx="5851">
                  <c:v>0</c:v>
                </c:pt>
                <c:pt idx="5852">
                  <c:v>0</c:v>
                </c:pt>
                <c:pt idx="5853">
                  <c:v>0</c:v>
                </c:pt>
                <c:pt idx="5854">
                  <c:v>0</c:v>
                </c:pt>
                <c:pt idx="5855">
                  <c:v>0</c:v>
                </c:pt>
                <c:pt idx="5856">
                  <c:v>0</c:v>
                </c:pt>
                <c:pt idx="5857">
                  <c:v>0</c:v>
                </c:pt>
                <c:pt idx="5858">
                  <c:v>0</c:v>
                </c:pt>
                <c:pt idx="5859">
                  <c:v>0</c:v>
                </c:pt>
                <c:pt idx="5860">
                  <c:v>0</c:v>
                </c:pt>
                <c:pt idx="5861">
                  <c:v>0</c:v>
                </c:pt>
                <c:pt idx="5862">
                  <c:v>0</c:v>
                </c:pt>
                <c:pt idx="5863">
                  <c:v>0</c:v>
                </c:pt>
                <c:pt idx="5864">
                  <c:v>0</c:v>
                </c:pt>
                <c:pt idx="5865">
                  <c:v>0</c:v>
                </c:pt>
                <c:pt idx="5866">
                  <c:v>0</c:v>
                </c:pt>
                <c:pt idx="5867">
                  <c:v>0</c:v>
                </c:pt>
                <c:pt idx="5868">
                  <c:v>0</c:v>
                </c:pt>
                <c:pt idx="5869">
                  <c:v>0</c:v>
                </c:pt>
                <c:pt idx="5870">
                  <c:v>0</c:v>
                </c:pt>
                <c:pt idx="5871">
                  <c:v>0</c:v>
                </c:pt>
                <c:pt idx="5872">
                  <c:v>0</c:v>
                </c:pt>
                <c:pt idx="5873">
                  <c:v>0</c:v>
                </c:pt>
                <c:pt idx="5874">
                  <c:v>0</c:v>
                </c:pt>
                <c:pt idx="5875">
                  <c:v>0</c:v>
                </c:pt>
                <c:pt idx="5876">
                  <c:v>0</c:v>
                </c:pt>
                <c:pt idx="5877">
                  <c:v>0</c:v>
                </c:pt>
                <c:pt idx="5878">
                  <c:v>0</c:v>
                </c:pt>
                <c:pt idx="5879">
                  <c:v>0</c:v>
                </c:pt>
                <c:pt idx="5880">
                  <c:v>0</c:v>
                </c:pt>
                <c:pt idx="5881">
                  <c:v>0</c:v>
                </c:pt>
                <c:pt idx="5882">
                  <c:v>0</c:v>
                </c:pt>
                <c:pt idx="5883">
                  <c:v>0</c:v>
                </c:pt>
                <c:pt idx="5884">
                  <c:v>0</c:v>
                </c:pt>
                <c:pt idx="5885">
                  <c:v>0</c:v>
                </c:pt>
                <c:pt idx="5886">
                  <c:v>0</c:v>
                </c:pt>
                <c:pt idx="5887">
                  <c:v>0</c:v>
                </c:pt>
                <c:pt idx="5888">
                  <c:v>0</c:v>
                </c:pt>
                <c:pt idx="5889">
                  <c:v>0</c:v>
                </c:pt>
                <c:pt idx="5890">
                  <c:v>0</c:v>
                </c:pt>
                <c:pt idx="5891">
                  <c:v>0</c:v>
                </c:pt>
                <c:pt idx="5892">
                  <c:v>0</c:v>
                </c:pt>
                <c:pt idx="5893">
                  <c:v>0</c:v>
                </c:pt>
                <c:pt idx="5894">
                  <c:v>0</c:v>
                </c:pt>
                <c:pt idx="5895">
                  <c:v>0</c:v>
                </c:pt>
                <c:pt idx="5896">
                  <c:v>0</c:v>
                </c:pt>
                <c:pt idx="5897">
                  <c:v>0</c:v>
                </c:pt>
                <c:pt idx="5898">
                  <c:v>0</c:v>
                </c:pt>
                <c:pt idx="5899">
                  <c:v>0</c:v>
                </c:pt>
                <c:pt idx="5900">
                  <c:v>0</c:v>
                </c:pt>
                <c:pt idx="5901">
                  <c:v>0</c:v>
                </c:pt>
                <c:pt idx="5902">
                  <c:v>0</c:v>
                </c:pt>
                <c:pt idx="5903">
                  <c:v>0</c:v>
                </c:pt>
                <c:pt idx="5904">
                  <c:v>0</c:v>
                </c:pt>
                <c:pt idx="5905">
                  <c:v>0</c:v>
                </c:pt>
                <c:pt idx="5906">
                  <c:v>0</c:v>
                </c:pt>
                <c:pt idx="5907">
                  <c:v>0</c:v>
                </c:pt>
                <c:pt idx="5908">
                  <c:v>0</c:v>
                </c:pt>
                <c:pt idx="5909">
                  <c:v>0</c:v>
                </c:pt>
                <c:pt idx="5910">
                  <c:v>0</c:v>
                </c:pt>
                <c:pt idx="5911">
                  <c:v>0</c:v>
                </c:pt>
                <c:pt idx="5912">
                  <c:v>0</c:v>
                </c:pt>
                <c:pt idx="5913">
                  <c:v>0</c:v>
                </c:pt>
                <c:pt idx="5914">
                  <c:v>0</c:v>
                </c:pt>
                <c:pt idx="5915">
                  <c:v>0</c:v>
                </c:pt>
                <c:pt idx="5916">
                  <c:v>0</c:v>
                </c:pt>
                <c:pt idx="5917">
                  <c:v>0</c:v>
                </c:pt>
                <c:pt idx="5918">
                  <c:v>0</c:v>
                </c:pt>
                <c:pt idx="5919">
                  <c:v>0</c:v>
                </c:pt>
                <c:pt idx="5920">
                  <c:v>0</c:v>
                </c:pt>
                <c:pt idx="5921">
                  <c:v>0</c:v>
                </c:pt>
                <c:pt idx="5922">
                  <c:v>0</c:v>
                </c:pt>
                <c:pt idx="5923">
                  <c:v>0</c:v>
                </c:pt>
                <c:pt idx="5924">
                  <c:v>0</c:v>
                </c:pt>
                <c:pt idx="5925">
                  <c:v>0</c:v>
                </c:pt>
                <c:pt idx="5926">
                  <c:v>0</c:v>
                </c:pt>
                <c:pt idx="5927">
                  <c:v>0</c:v>
                </c:pt>
                <c:pt idx="5928">
                  <c:v>0</c:v>
                </c:pt>
                <c:pt idx="5929">
                  <c:v>0</c:v>
                </c:pt>
                <c:pt idx="5930">
                  <c:v>0</c:v>
                </c:pt>
                <c:pt idx="5931">
                  <c:v>0</c:v>
                </c:pt>
                <c:pt idx="5932">
                  <c:v>0</c:v>
                </c:pt>
                <c:pt idx="5933">
                  <c:v>0</c:v>
                </c:pt>
                <c:pt idx="5934">
                  <c:v>0</c:v>
                </c:pt>
                <c:pt idx="5935">
                  <c:v>0</c:v>
                </c:pt>
                <c:pt idx="5936">
                  <c:v>0</c:v>
                </c:pt>
                <c:pt idx="5937">
                  <c:v>0</c:v>
                </c:pt>
                <c:pt idx="5938">
                  <c:v>0</c:v>
                </c:pt>
                <c:pt idx="5939">
                  <c:v>0</c:v>
                </c:pt>
                <c:pt idx="5940">
                  <c:v>0</c:v>
                </c:pt>
                <c:pt idx="5941">
                  <c:v>0</c:v>
                </c:pt>
                <c:pt idx="5942">
                  <c:v>0</c:v>
                </c:pt>
                <c:pt idx="5943">
                  <c:v>0</c:v>
                </c:pt>
                <c:pt idx="5944">
                  <c:v>0</c:v>
                </c:pt>
                <c:pt idx="5945">
                  <c:v>0</c:v>
                </c:pt>
                <c:pt idx="5946">
                  <c:v>0</c:v>
                </c:pt>
                <c:pt idx="5947">
                  <c:v>0</c:v>
                </c:pt>
                <c:pt idx="5948">
                  <c:v>0</c:v>
                </c:pt>
                <c:pt idx="5949">
                  <c:v>0</c:v>
                </c:pt>
                <c:pt idx="5950">
                  <c:v>0</c:v>
                </c:pt>
                <c:pt idx="5951">
                  <c:v>0</c:v>
                </c:pt>
                <c:pt idx="5952">
                  <c:v>0</c:v>
                </c:pt>
                <c:pt idx="5953">
                  <c:v>0</c:v>
                </c:pt>
                <c:pt idx="5954">
                  <c:v>0</c:v>
                </c:pt>
                <c:pt idx="5955">
                  <c:v>0</c:v>
                </c:pt>
                <c:pt idx="5956">
                  <c:v>0</c:v>
                </c:pt>
                <c:pt idx="5957">
                  <c:v>0</c:v>
                </c:pt>
                <c:pt idx="5958">
                  <c:v>0</c:v>
                </c:pt>
                <c:pt idx="5959">
                  <c:v>0</c:v>
                </c:pt>
                <c:pt idx="5960">
                  <c:v>0</c:v>
                </c:pt>
                <c:pt idx="5961">
                  <c:v>0</c:v>
                </c:pt>
                <c:pt idx="5962">
                  <c:v>0</c:v>
                </c:pt>
                <c:pt idx="5963">
                  <c:v>0</c:v>
                </c:pt>
                <c:pt idx="5964">
                  <c:v>0</c:v>
                </c:pt>
                <c:pt idx="5965">
                  <c:v>0</c:v>
                </c:pt>
                <c:pt idx="5966">
                  <c:v>0</c:v>
                </c:pt>
                <c:pt idx="5967">
                  <c:v>0</c:v>
                </c:pt>
                <c:pt idx="5968">
                  <c:v>0</c:v>
                </c:pt>
                <c:pt idx="5969">
                  <c:v>0</c:v>
                </c:pt>
                <c:pt idx="5970">
                  <c:v>0</c:v>
                </c:pt>
                <c:pt idx="5971">
                  <c:v>0</c:v>
                </c:pt>
                <c:pt idx="5972">
                  <c:v>0</c:v>
                </c:pt>
                <c:pt idx="5973">
                  <c:v>0</c:v>
                </c:pt>
                <c:pt idx="5974">
                  <c:v>0</c:v>
                </c:pt>
                <c:pt idx="5975">
                  <c:v>0</c:v>
                </c:pt>
                <c:pt idx="5976">
                  <c:v>0</c:v>
                </c:pt>
                <c:pt idx="5977">
                  <c:v>0</c:v>
                </c:pt>
                <c:pt idx="5978">
                  <c:v>0</c:v>
                </c:pt>
                <c:pt idx="5979">
                  <c:v>0</c:v>
                </c:pt>
                <c:pt idx="5980">
                  <c:v>0</c:v>
                </c:pt>
                <c:pt idx="5981">
                  <c:v>0</c:v>
                </c:pt>
                <c:pt idx="5982">
                  <c:v>0</c:v>
                </c:pt>
                <c:pt idx="5983">
                  <c:v>0</c:v>
                </c:pt>
                <c:pt idx="5984">
                  <c:v>0</c:v>
                </c:pt>
                <c:pt idx="5985">
                  <c:v>0</c:v>
                </c:pt>
                <c:pt idx="5986">
                  <c:v>0</c:v>
                </c:pt>
                <c:pt idx="5987">
                  <c:v>0</c:v>
                </c:pt>
                <c:pt idx="5988">
                  <c:v>0</c:v>
                </c:pt>
                <c:pt idx="5989">
                  <c:v>0</c:v>
                </c:pt>
                <c:pt idx="5990">
                  <c:v>0</c:v>
                </c:pt>
                <c:pt idx="5991">
                  <c:v>0</c:v>
                </c:pt>
                <c:pt idx="5992">
                  <c:v>0</c:v>
                </c:pt>
                <c:pt idx="5993">
                  <c:v>0</c:v>
                </c:pt>
                <c:pt idx="5994">
                  <c:v>0</c:v>
                </c:pt>
                <c:pt idx="5995">
                  <c:v>0</c:v>
                </c:pt>
                <c:pt idx="5996">
                  <c:v>0</c:v>
                </c:pt>
                <c:pt idx="5997">
                  <c:v>0</c:v>
                </c:pt>
                <c:pt idx="5998">
                  <c:v>0</c:v>
                </c:pt>
                <c:pt idx="5999">
                  <c:v>0</c:v>
                </c:pt>
                <c:pt idx="6000">
                  <c:v>0</c:v>
                </c:pt>
                <c:pt idx="6001">
                  <c:v>0</c:v>
                </c:pt>
                <c:pt idx="6002">
                  <c:v>0</c:v>
                </c:pt>
                <c:pt idx="6003">
                  <c:v>0</c:v>
                </c:pt>
                <c:pt idx="6004">
                  <c:v>0</c:v>
                </c:pt>
                <c:pt idx="6005">
                  <c:v>0</c:v>
                </c:pt>
                <c:pt idx="6006">
                  <c:v>0</c:v>
                </c:pt>
                <c:pt idx="6007">
                  <c:v>0</c:v>
                </c:pt>
                <c:pt idx="6008">
                  <c:v>0</c:v>
                </c:pt>
                <c:pt idx="6009">
                  <c:v>0</c:v>
                </c:pt>
                <c:pt idx="6010">
                  <c:v>0</c:v>
                </c:pt>
                <c:pt idx="6011">
                  <c:v>0</c:v>
                </c:pt>
                <c:pt idx="6012">
                  <c:v>0</c:v>
                </c:pt>
                <c:pt idx="6013">
                  <c:v>0</c:v>
                </c:pt>
                <c:pt idx="6014">
                  <c:v>0</c:v>
                </c:pt>
                <c:pt idx="6015">
                  <c:v>0</c:v>
                </c:pt>
                <c:pt idx="6016">
                  <c:v>0</c:v>
                </c:pt>
                <c:pt idx="6017">
                  <c:v>0</c:v>
                </c:pt>
                <c:pt idx="6018">
                  <c:v>0</c:v>
                </c:pt>
                <c:pt idx="6019">
                  <c:v>0</c:v>
                </c:pt>
                <c:pt idx="6020">
                  <c:v>0</c:v>
                </c:pt>
                <c:pt idx="6021">
                  <c:v>0</c:v>
                </c:pt>
                <c:pt idx="6022">
                  <c:v>0</c:v>
                </c:pt>
                <c:pt idx="6023">
                  <c:v>0</c:v>
                </c:pt>
                <c:pt idx="6024">
                  <c:v>0</c:v>
                </c:pt>
                <c:pt idx="6025">
                  <c:v>0</c:v>
                </c:pt>
                <c:pt idx="6026">
                  <c:v>0</c:v>
                </c:pt>
                <c:pt idx="6027">
                  <c:v>0</c:v>
                </c:pt>
                <c:pt idx="6028">
                  <c:v>0</c:v>
                </c:pt>
                <c:pt idx="6029">
                  <c:v>0</c:v>
                </c:pt>
                <c:pt idx="6030">
                  <c:v>0</c:v>
                </c:pt>
                <c:pt idx="6031">
                  <c:v>0</c:v>
                </c:pt>
                <c:pt idx="6032">
                  <c:v>0</c:v>
                </c:pt>
                <c:pt idx="6033">
                  <c:v>0</c:v>
                </c:pt>
                <c:pt idx="6034">
                  <c:v>0</c:v>
                </c:pt>
                <c:pt idx="6035">
                  <c:v>0</c:v>
                </c:pt>
                <c:pt idx="6036">
                  <c:v>0</c:v>
                </c:pt>
                <c:pt idx="6037">
                  <c:v>0</c:v>
                </c:pt>
                <c:pt idx="6038">
                  <c:v>0</c:v>
                </c:pt>
                <c:pt idx="6039">
                  <c:v>0</c:v>
                </c:pt>
                <c:pt idx="6040">
                  <c:v>0</c:v>
                </c:pt>
                <c:pt idx="6041">
                  <c:v>0</c:v>
                </c:pt>
                <c:pt idx="6042">
                  <c:v>0</c:v>
                </c:pt>
                <c:pt idx="6043">
                  <c:v>0</c:v>
                </c:pt>
                <c:pt idx="6044">
                  <c:v>0</c:v>
                </c:pt>
                <c:pt idx="6045">
                  <c:v>0</c:v>
                </c:pt>
                <c:pt idx="6046">
                  <c:v>0</c:v>
                </c:pt>
                <c:pt idx="6047">
                  <c:v>0</c:v>
                </c:pt>
                <c:pt idx="6048">
                  <c:v>0</c:v>
                </c:pt>
                <c:pt idx="6049">
                  <c:v>0</c:v>
                </c:pt>
                <c:pt idx="6050">
                  <c:v>0</c:v>
                </c:pt>
                <c:pt idx="6051">
                  <c:v>0</c:v>
                </c:pt>
                <c:pt idx="6052">
                  <c:v>0</c:v>
                </c:pt>
                <c:pt idx="6053">
                  <c:v>0</c:v>
                </c:pt>
                <c:pt idx="6054">
                  <c:v>0</c:v>
                </c:pt>
                <c:pt idx="6055">
                  <c:v>0</c:v>
                </c:pt>
                <c:pt idx="6056">
                  <c:v>0</c:v>
                </c:pt>
                <c:pt idx="6057">
                  <c:v>0</c:v>
                </c:pt>
                <c:pt idx="6058">
                  <c:v>0</c:v>
                </c:pt>
                <c:pt idx="6059">
                  <c:v>0</c:v>
                </c:pt>
                <c:pt idx="6060">
                  <c:v>0</c:v>
                </c:pt>
                <c:pt idx="6061">
                  <c:v>0</c:v>
                </c:pt>
                <c:pt idx="6062">
                  <c:v>0</c:v>
                </c:pt>
                <c:pt idx="6063">
                  <c:v>0</c:v>
                </c:pt>
                <c:pt idx="6064">
                  <c:v>0</c:v>
                </c:pt>
                <c:pt idx="6065">
                  <c:v>0</c:v>
                </c:pt>
                <c:pt idx="6066">
                  <c:v>0</c:v>
                </c:pt>
                <c:pt idx="6067">
                  <c:v>0</c:v>
                </c:pt>
                <c:pt idx="6068">
                  <c:v>0</c:v>
                </c:pt>
                <c:pt idx="6069">
                  <c:v>0</c:v>
                </c:pt>
                <c:pt idx="6070">
                  <c:v>0</c:v>
                </c:pt>
                <c:pt idx="6071">
                  <c:v>0</c:v>
                </c:pt>
                <c:pt idx="6072">
                  <c:v>0</c:v>
                </c:pt>
                <c:pt idx="6073">
                  <c:v>0</c:v>
                </c:pt>
                <c:pt idx="6074">
                  <c:v>0</c:v>
                </c:pt>
                <c:pt idx="6075">
                  <c:v>0</c:v>
                </c:pt>
                <c:pt idx="6076">
                  <c:v>0</c:v>
                </c:pt>
                <c:pt idx="6077">
                  <c:v>0</c:v>
                </c:pt>
                <c:pt idx="6078">
                  <c:v>0</c:v>
                </c:pt>
                <c:pt idx="6079">
                  <c:v>0</c:v>
                </c:pt>
                <c:pt idx="6080">
                  <c:v>0</c:v>
                </c:pt>
                <c:pt idx="6081">
                  <c:v>0</c:v>
                </c:pt>
                <c:pt idx="6082">
                  <c:v>0</c:v>
                </c:pt>
                <c:pt idx="6083">
                  <c:v>0</c:v>
                </c:pt>
                <c:pt idx="6084">
                  <c:v>0</c:v>
                </c:pt>
                <c:pt idx="6085">
                  <c:v>0</c:v>
                </c:pt>
                <c:pt idx="6086">
                  <c:v>0</c:v>
                </c:pt>
                <c:pt idx="6087">
                  <c:v>0</c:v>
                </c:pt>
                <c:pt idx="6088">
                  <c:v>0</c:v>
                </c:pt>
                <c:pt idx="6089">
                  <c:v>0</c:v>
                </c:pt>
                <c:pt idx="6090">
                  <c:v>0</c:v>
                </c:pt>
                <c:pt idx="6091">
                  <c:v>0</c:v>
                </c:pt>
                <c:pt idx="6092">
                  <c:v>0</c:v>
                </c:pt>
                <c:pt idx="6093">
                  <c:v>0</c:v>
                </c:pt>
                <c:pt idx="6094">
                  <c:v>0</c:v>
                </c:pt>
                <c:pt idx="6095">
                  <c:v>0</c:v>
                </c:pt>
                <c:pt idx="6096">
                  <c:v>0</c:v>
                </c:pt>
                <c:pt idx="6097">
                  <c:v>0</c:v>
                </c:pt>
                <c:pt idx="6098">
                  <c:v>0</c:v>
                </c:pt>
                <c:pt idx="6099">
                  <c:v>0</c:v>
                </c:pt>
                <c:pt idx="6100">
                  <c:v>0</c:v>
                </c:pt>
                <c:pt idx="6101">
                  <c:v>0</c:v>
                </c:pt>
                <c:pt idx="6102">
                  <c:v>0</c:v>
                </c:pt>
                <c:pt idx="6103">
                  <c:v>0</c:v>
                </c:pt>
                <c:pt idx="6104">
                  <c:v>0</c:v>
                </c:pt>
                <c:pt idx="6105">
                  <c:v>0</c:v>
                </c:pt>
                <c:pt idx="6106">
                  <c:v>0</c:v>
                </c:pt>
                <c:pt idx="6107">
                  <c:v>0</c:v>
                </c:pt>
                <c:pt idx="6108">
                  <c:v>0</c:v>
                </c:pt>
                <c:pt idx="6109">
                  <c:v>0</c:v>
                </c:pt>
                <c:pt idx="6110">
                  <c:v>0</c:v>
                </c:pt>
                <c:pt idx="6111">
                  <c:v>0</c:v>
                </c:pt>
                <c:pt idx="6112">
                  <c:v>0</c:v>
                </c:pt>
                <c:pt idx="6113">
                  <c:v>0</c:v>
                </c:pt>
                <c:pt idx="6114">
                  <c:v>0</c:v>
                </c:pt>
                <c:pt idx="6115">
                  <c:v>0</c:v>
                </c:pt>
                <c:pt idx="6116">
                  <c:v>0</c:v>
                </c:pt>
                <c:pt idx="6117">
                  <c:v>0</c:v>
                </c:pt>
                <c:pt idx="6118">
                  <c:v>0</c:v>
                </c:pt>
                <c:pt idx="6119">
                  <c:v>0</c:v>
                </c:pt>
                <c:pt idx="6120">
                  <c:v>0</c:v>
                </c:pt>
                <c:pt idx="6121">
                  <c:v>0</c:v>
                </c:pt>
                <c:pt idx="6122">
                  <c:v>0</c:v>
                </c:pt>
                <c:pt idx="6123">
                  <c:v>0</c:v>
                </c:pt>
                <c:pt idx="6124">
                  <c:v>0</c:v>
                </c:pt>
                <c:pt idx="6125">
                  <c:v>0</c:v>
                </c:pt>
                <c:pt idx="6126">
                  <c:v>0</c:v>
                </c:pt>
                <c:pt idx="6127">
                  <c:v>0</c:v>
                </c:pt>
                <c:pt idx="6128">
                  <c:v>0</c:v>
                </c:pt>
                <c:pt idx="6129">
                  <c:v>0</c:v>
                </c:pt>
                <c:pt idx="6130">
                  <c:v>0</c:v>
                </c:pt>
                <c:pt idx="6131">
                  <c:v>0</c:v>
                </c:pt>
                <c:pt idx="6132">
                  <c:v>0</c:v>
                </c:pt>
                <c:pt idx="6133">
                  <c:v>0</c:v>
                </c:pt>
                <c:pt idx="6134">
                  <c:v>0</c:v>
                </c:pt>
                <c:pt idx="6135">
                  <c:v>0</c:v>
                </c:pt>
                <c:pt idx="6136">
                  <c:v>0</c:v>
                </c:pt>
                <c:pt idx="6137">
                  <c:v>0</c:v>
                </c:pt>
                <c:pt idx="6138">
                  <c:v>0</c:v>
                </c:pt>
                <c:pt idx="6139">
                  <c:v>0</c:v>
                </c:pt>
                <c:pt idx="6140">
                  <c:v>0</c:v>
                </c:pt>
                <c:pt idx="6141">
                  <c:v>0</c:v>
                </c:pt>
                <c:pt idx="6142">
                  <c:v>0</c:v>
                </c:pt>
                <c:pt idx="6143">
                  <c:v>0</c:v>
                </c:pt>
                <c:pt idx="6144">
                  <c:v>0</c:v>
                </c:pt>
                <c:pt idx="6145">
                  <c:v>0</c:v>
                </c:pt>
                <c:pt idx="6146">
                  <c:v>0</c:v>
                </c:pt>
                <c:pt idx="6147">
                  <c:v>0</c:v>
                </c:pt>
                <c:pt idx="6148">
                  <c:v>0</c:v>
                </c:pt>
                <c:pt idx="6149">
                  <c:v>0</c:v>
                </c:pt>
                <c:pt idx="6150">
                  <c:v>0</c:v>
                </c:pt>
                <c:pt idx="6151">
                  <c:v>0</c:v>
                </c:pt>
                <c:pt idx="6152">
                  <c:v>0</c:v>
                </c:pt>
                <c:pt idx="6153">
                  <c:v>0</c:v>
                </c:pt>
                <c:pt idx="6154">
                  <c:v>0</c:v>
                </c:pt>
                <c:pt idx="6155">
                  <c:v>0</c:v>
                </c:pt>
                <c:pt idx="6156">
                  <c:v>0</c:v>
                </c:pt>
                <c:pt idx="6157">
                  <c:v>0</c:v>
                </c:pt>
                <c:pt idx="6158">
                  <c:v>0</c:v>
                </c:pt>
                <c:pt idx="6159">
                  <c:v>0</c:v>
                </c:pt>
                <c:pt idx="6160">
                  <c:v>0</c:v>
                </c:pt>
                <c:pt idx="6161">
                  <c:v>0</c:v>
                </c:pt>
                <c:pt idx="6162">
                  <c:v>0</c:v>
                </c:pt>
                <c:pt idx="6163">
                  <c:v>0</c:v>
                </c:pt>
                <c:pt idx="6164">
                  <c:v>0</c:v>
                </c:pt>
                <c:pt idx="6165">
                  <c:v>0</c:v>
                </c:pt>
                <c:pt idx="6166">
                  <c:v>0</c:v>
                </c:pt>
                <c:pt idx="6167">
                  <c:v>0</c:v>
                </c:pt>
                <c:pt idx="6168">
                  <c:v>0</c:v>
                </c:pt>
                <c:pt idx="6169">
                  <c:v>0</c:v>
                </c:pt>
                <c:pt idx="6170">
                  <c:v>0</c:v>
                </c:pt>
                <c:pt idx="6171">
                  <c:v>0</c:v>
                </c:pt>
                <c:pt idx="6172">
                  <c:v>0</c:v>
                </c:pt>
                <c:pt idx="6173">
                  <c:v>0</c:v>
                </c:pt>
                <c:pt idx="6174">
                  <c:v>0</c:v>
                </c:pt>
                <c:pt idx="6175">
                  <c:v>0</c:v>
                </c:pt>
                <c:pt idx="6176">
                  <c:v>0</c:v>
                </c:pt>
                <c:pt idx="6177">
                  <c:v>0</c:v>
                </c:pt>
                <c:pt idx="6178">
                  <c:v>0</c:v>
                </c:pt>
                <c:pt idx="6179">
                  <c:v>0</c:v>
                </c:pt>
                <c:pt idx="6180">
                  <c:v>0</c:v>
                </c:pt>
                <c:pt idx="6181">
                  <c:v>0</c:v>
                </c:pt>
                <c:pt idx="6182">
                  <c:v>0</c:v>
                </c:pt>
                <c:pt idx="6183">
                  <c:v>0</c:v>
                </c:pt>
                <c:pt idx="6184">
                  <c:v>0</c:v>
                </c:pt>
                <c:pt idx="6185">
                  <c:v>0</c:v>
                </c:pt>
                <c:pt idx="6186">
                  <c:v>0</c:v>
                </c:pt>
                <c:pt idx="6187">
                  <c:v>0</c:v>
                </c:pt>
                <c:pt idx="6188">
                  <c:v>0</c:v>
                </c:pt>
                <c:pt idx="6189">
                  <c:v>0</c:v>
                </c:pt>
                <c:pt idx="6190">
                  <c:v>0</c:v>
                </c:pt>
                <c:pt idx="6191">
                  <c:v>0</c:v>
                </c:pt>
                <c:pt idx="6192">
                  <c:v>0</c:v>
                </c:pt>
                <c:pt idx="6193">
                  <c:v>0</c:v>
                </c:pt>
                <c:pt idx="6194">
                  <c:v>0</c:v>
                </c:pt>
                <c:pt idx="6195">
                  <c:v>0</c:v>
                </c:pt>
                <c:pt idx="6196">
                  <c:v>0</c:v>
                </c:pt>
                <c:pt idx="6197">
                  <c:v>0</c:v>
                </c:pt>
                <c:pt idx="6198">
                  <c:v>0</c:v>
                </c:pt>
                <c:pt idx="6199">
                  <c:v>0</c:v>
                </c:pt>
                <c:pt idx="6200">
                  <c:v>0</c:v>
                </c:pt>
                <c:pt idx="6201">
                  <c:v>0</c:v>
                </c:pt>
                <c:pt idx="6202">
                  <c:v>0</c:v>
                </c:pt>
                <c:pt idx="6203">
                  <c:v>0</c:v>
                </c:pt>
                <c:pt idx="6204">
                  <c:v>0</c:v>
                </c:pt>
                <c:pt idx="6205">
                  <c:v>0</c:v>
                </c:pt>
                <c:pt idx="6206">
                  <c:v>0</c:v>
                </c:pt>
                <c:pt idx="6207">
                  <c:v>0</c:v>
                </c:pt>
                <c:pt idx="6208">
                  <c:v>0</c:v>
                </c:pt>
                <c:pt idx="6209">
                  <c:v>0</c:v>
                </c:pt>
                <c:pt idx="6210">
                  <c:v>0</c:v>
                </c:pt>
                <c:pt idx="6211">
                  <c:v>0</c:v>
                </c:pt>
                <c:pt idx="6212">
                  <c:v>0</c:v>
                </c:pt>
                <c:pt idx="6213">
                  <c:v>0</c:v>
                </c:pt>
                <c:pt idx="6214">
                  <c:v>0</c:v>
                </c:pt>
                <c:pt idx="6215">
                  <c:v>0</c:v>
                </c:pt>
                <c:pt idx="6216">
                  <c:v>0</c:v>
                </c:pt>
                <c:pt idx="6217">
                  <c:v>0</c:v>
                </c:pt>
                <c:pt idx="6218">
                  <c:v>0</c:v>
                </c:pt>
                <c:pt idx="6219">
                  <c:v>0</c:v>
                </c:pt>
                <c:pt idx="6220">
                  <c:v>0</c:v>
                </c:pt>
                <c:pt idx="6221">
                  <c:v>0</c:v>
                </c:pt>
                <c:pt idx="6222">
                  <c:v>0</c:v>
                </c:pt>
                <c:pt idx="6223">
                  <c:v>0</c:v>
                </c:pt>
                <c:pt idx="6224">
                  <c:v>0</c:v>
                </c:pt>
                <c:pt idx="6225">
                  <c:v>0</c:v>
                </c:pt>
                <c:pt idx="6226">
                  <c:v>0</c:v>
                </c:pt>
                <c:pt idx="6227">
                  <c:v>0</c:v>
                </c:pt>
                <c:pt idx="6228">
                  <c:v>0</c:v>
                </c:pt>
                <c:pt idx="6229">
                  <c:v>0</c:v>
                </c:pt>
                <c:pt idx="6230">
                  <c:v>0</c:v>
                </c:pt>
                <c:pt idx="6231">
                  <c:v>0</c:v>
                </c:pt>
                <c:pt idx="6232">
                  <c:v>0</c:v>
                </c:pt>
                <c:pt idx="6233">
                  <c:v>0</c:v>
                </c:pt>
                <c:pt idx="6234">
                  <c:v>0</c:v>
                </c:pt>
                <c:pt idx="6235">
                  <c:v>0</c:v>
                </c:pt>
                <c:pt idx="6236">
                  <c:v>0</c:v>
                </c:pt>
                <c:pt idx="6237">
                  <c:v>0</c:v>
                </c:pt>
                <c:pt idx="6238">
                  <c:v>0</c:v>
                </c:pt>
                <c:pt idx="6239">
                  <c:v>0</c:v>
                </c:pt>
                <c:pt idx="6240">
                  <c:v>0</c:v>
                </c:pt>
                <c:pt idx="6241">
                  <c:v>0</c:v>
                </c:pt>
                <c:pt idx="6242">
                  <c:v>0</c:v>
                </c:pt>
                <c:pt idx="6243">
                  <c:v>0</c:v>
                </c:pt>
                <c:pt idx="6244">
                  <c:v>0</c:v>
                </c:pt>
                <c:pt idx="6245">
                  <c:v>0</c:v>
                </c:pt>
                <c:pt idx="6246">
                  <c:v>0</c:v>
                </c:pt>
                <c:pt idx="6247">
                  <c:v>0</c:v>
                </c:pt>
                <c:pt idx="6248">
                  <c:v>0</c:v>
                </c:pt>
                <c:pt idx="6249">
                  <c:v>0</c:v>
                </c:pt>
                <c:pt idx="6250">
                  <c:v>0</c:v>
                </c:pt>
                <c:pt idx="6251">
                  <c:v>0</c:v>
                </c:pt>
                <c:pt idx="6252">
                  <c:v>0</c:v>
                </c:pt>
                <c:pt idx="6253">
                  <c:v>0</c:v>
                </c:pt>
                <c:pt idx="6254">
                  <c:v>0</c:v>
                </c:pt>
                <c:pt idx="6255">
                  <c:v>0</c:v>
                </c:pt>
                <c:pt idx="6256">
                  <c:v>0</c:v>
                </c:pt>
                <c:pt idx="6257">
                  <c:v>0</c:v>
                </c:pt>
                <c:pt idx="6258">
                  <c:v>0</c:v>
                </c:pt>
                <c:pt idx="6259">
                  <c:v>0</c:v>
                </c:pt>
                <c:pt idx="6260">
                  <c:v>0</c:v>
                </c:pt>
                <c:pt idx="6261">
                  <c:v>0</c:v>
                </c:pt>
                <c:pt idx="6262">
                  <c:v>0</c:v>
                </c:pt>
                <c:pt idx="6263">
                  <c:v>0</c:v>
                </c:pt>
                <c:pt idx="6264">
                  <c:v>0</c:v>
                </c:pt>
                <c:pt idx="6265">
                  <c:v>0</c:v>
                </c:pt>
                <c:pt idx="6266">
                  <c:v>0</c:v>
                </c:pt>
                <c:pt idx="6267">
                  <c:v>0</c:v>
                </c:pt>
                <c:pt idx="6268">
                  <c:v>0</c:v>
                </c:pt>
                <c:pt idx="6269">
                  <c:v>0</c:v>
                </c:pt>
                <c:pt idx="6270">
                  <c:v>0</c:v>
                </c:pt>
                <c:pt idx="6271">
                  <c:v>0</c:v>
                </c:pt>
                <c:pt idx="6272">
                  <c:v>0</c:v>
                </c:pt>
                <c:pt idx="6273">
                  <c:v>0</c:v>
                </c:pt>
                <c:pt idx="6274">
                  <c:v>0</c:v>
                </c:pt>
                <c:pt idx="6275">
                  <c:v>0</c:v>
                </c:pt>
                <c:pt idx="6276">
                  <c:v>0</c:v>
                </c:pt>
                <c:pt idx="6277">
                  <c:v>0</c:v>
                </c:pt>
                <c:pt idx="6278">
                  <c:v>0</c:v>
                </c:pt>
                <c:pt idx="6279">
                  <c:v>0</c:v>
                </c:pt>
                <c:pt idx="6280">
                  <c:v>0</c:v>
                </c:pt>
                <c:pt idx="6281">
                  <c:v>0</c:v>
                </c:pt>
                <c:pt idx="6282">
                  <c:v>0</c:v>
                </c:pt>
                <c:pt idx="6283">
                  <c:v>0</c:v>
                </c:pt>
                <c:pt idx="6284">
                  <c:v>0</c:v>
                </c:pt>
                <c:pt idx="6285">
                  <c:v>0</c:v>
                </c:pt>
                <c:pt idx="6286">
                  <c:v>0</c:v>
                </c:pt>
                <c:pt idx="6287">
                  <c:v>0</c:v>
                </c:pt>
                <c:pt idx="6288">
                  <c:v>0</c:v>
                </c:pt>
                <c:pt idx="6289">
                  <c:v>0</c:v>
                </c:pt>
                <c:pt idx="6290">
                  <c:v>0</c:v>
                </c:pt>
                <c:pt idx="6291">
                  <c:v>0</c:v>
                </c:pt>
                <c:pt idx="6292">
                  <c:v>0</c:v>
                </c:pt>
                <c:pt idx="6293">
                  <c:v>0</c:v>
                </c:pt>
                <c:pt idx="6294">
                  <c:v>0</c:v>
                </c:pt>
                <c:pt idx="6295">
                  <c:v>0</c:v>
                </c:pt>
                <c:pt idx="6296">
                  <c:v>0</c:v>
                </c:pt>
                <c:pt idx="6297">
                  <c:v>0</c:v>
                </c:pt>
                <c:pt idx="6298">
                  <c:v>0</c:v>
                </c:pt>
                <c:pt idx="6299">
                  <c:v>0</c:v>
                </c:pt>
                <c:pt idx="6300">
                  <c:v>0</c:v>
                </c:pt>
                <c:pt idx="6301">
                  <c:v>0</c:v>
                </c:pt>
                <c:pt idx="6302">
                  <c:v>0</c:v>
                </c:pt>
                <c:pt idx="6303">
                  <c:v>0</c:v>
                </c:pt>
                <c:pt idx="6304">
                  <c:v>0</c:v>
                </c:pt>
                <c:pt idx="6305">
                  <c:v>0</c:v>
                </c:pt>
                <c:pt idx="6306">
                  <c:v>0</c:v>
                </c:pt>
                <c:pt idx="6307">
                  <c:v>0</c:v>
                </c:pt>
                <c:pt idx="6308">
                  <c:v>0</c:v>
                </c:pt>
                <c:pt idx="6309">
                  <c:v>0</c:v>
                </c:pt>
                <c:pt idx="6310">
                  <c:v>0</c:v>
                </c:pt>
                <c:pt idx="6311">
                  <c:v>0</c:v>
                </c:pt>
                <c:pt idx="6312">
                  <c:v>0</c:v>
                </c:pt>
                <c:pt idx="6313">
                  <c:v>0</c:v>
                </c:pt>
                <c:pt idx="6314">
                  <c:v>0</c:v>
                </c:pt>
                <c:pt idx="6315">
                  <c:v>0</c:v>
                </c:pt>
                <c:pt idx="6316">
                  <c:v>0</c:v>
                </c:pt>
                <c:pt idx="6317">
                  <c:v>0</c:v>
                </c:pt>
                <c:pt idx="6318">
                  <c:v>0</c:v>
                </c:pt>
                <c:pt idx="6319">
                  <c:v>0</c:v>
                </c:pt>
                <c:pt idx="6320">
                  <c:v>0</c:v>
                </c:pt>
                <c:pt idx="6321">
                  <c:v>0</c:v>
                </c:pt>
                <c:pt idx="6322">
                  <c:v>0</c:v>
                </c:pt>
                <c:pt idx="6323">
                  <c:v>0</c:v>
                </c:pt>
                <c:pt idx="6324">
                  <c:v>0</c:v>
                </c:pt>
                <c:pt idx="6325">
                  <c:v>0</c:v>
                </c:pt>
                <c:pt idx="6326">
                  <c:v>0</c:v>
                </c:pt>
                <c:pt idx="6327">
                  <c:v>0</c:v>
                </c:pt>
                <c:pt idx="6328">
                  <c:v>0</c:v>
                </c:pt>
                <c:pt idx="6329">
                  <c:v>0</c:v>
                </c:pt>
                <c:pt idx="6330">
                  <c:v>0</c:v>
                </c:pt>
                <c:pt idx="6331">
                  <c:v>0</c:v>
                </c:pt>
                <c:pt idx="6332">
                  <c:v>0</c:v>
                </c:pt>
                <c:pt idx="6333">
                  <c:v>0</c:v>
                </c:pt>
                <c:pt idx="6334">
                  <c:v>0</c:v>
                </c:pt>
                <c:pt idx="6335">
                  <c:v>0</c:v>
                </c:pt>
                <c:pt idx="6336">
                  <c:v>0</c:v>
                </c:pt>
                <c:pt idx="6337">
                  <c:v>0</c:v>
                </c:pt>
                <c:pt idx="6338">
                  <c:v>0</c:v>
                </c:pt>
                <c:pt idx="6339">
                  <c:v>0</c:v>
                </c:pt>
                <c:pt idx="6340">
                  <c:v>0</c:v>
                </c:pt>
                <c:pt idx="6341">
                  <c:v>0</c:v>
                </c:pt>
                <c:pt idx="6342">
                  <c:v>0</c:v>
                </c:pt>
                <c:pt idx="6343">
                  <c:v>0</c:v>
                </c:pt>
                <c:pt idx="6344">
                  <c:v>0</c:v>
                </c:pt>
                <c:pt idx="6345">
                  <c:v>0</c:v>
                </c:pt>
                <c:pt idx="6346">
                  <c:v>0</c:v>
                </c:pt>
                <c:pt idx="6347">
                  <c:v>0</c:v>
                </c:pt>
                <c:pt idx="6348">
                  <c:v>0</c:v>
                </c:pt>
                <c:pt idx="6349">
                  <c:v>0</c:v>
                </c:pt>
                <c:pt idx="6350">
                  <c:v>0</c:v>
                </c:pt>
                <c:pt idx="6351">
                  <c:v>0</c:v>
                </c:pt>
                <c:pt idx="6352">
                  <c:v>0</c:v>
                </c:pt>
                <c:pt idx="6353">
                  <c:v>0</c:v>
                </c:pt>
                <c:pt idx="6354">
                  <c:v>0</c:v>
                </c:pt>
                <c:pt idx="6355">
                  <c:v>0</c:v>
                </c:pt>
                <c:pt idx="6356">
                  <c:v>0</c:v>
                </c:pt>
                <c:pt idx="6357">
                  <c:v>0</c:v>
                </c:pt>
                <c:pt idx="6358">
                  <c:v>0</c:v>
                </c:pt>
                <c:pt idx="6359">
                  <c:v>0</c:v>
                </c:pt>
                <c:pt idx="6360">
                  <c:v>0</c:v>
                </c:pt>
                <c:pt idx="6361">
                  <c:v>0</c:v>
                </c:pt>
                <c:pt idx="6362">
                  <c:v>0</c:v>
                </c:pt>
                <c:pt idx="6363">
                  <c:v>0</c:v>
                </c:pt>
                <c:pt idx="6364">
                  <c:v>0</c:v>
                </c:pt>
                <c:pt idx="6365">
                  <c:v>0</c:v>
                </c:pt>
                <c:pt idx="6366">
                  <c:v>0</c:v>
                </c:pt>
                <c:pt idx="6367">
                  <c:v>0</c:v>
                </c:pt>
                <c:pt idx="6368">
                  <c:v>0</c:v>
                </c:pt>
                <c:pt idx="6369">
                  <c:v>0</c:v>
                </c:pt>
                <c:pt idx="6370">
                  <c:v>0</c:v>
                </c:pt>
                <c:pt idx="6371">
                  <c:v>0</c:v>
                </c:pt>
                <c:pt idx="6372">
                  <c:v>0</c:v>
                </c:pt>
                <c:pt idx="6373">
                  <c:v>0</c:v>
                </c:pt>
                <c:pt idx="6374">
                  <c:v>0</c:v>
                </c:pt>
                <c:pt idx="6375">
                  <c:v>0</c:v>
                </c:pt>
                <c:pt idx="6376">
                  <c:v>0</c:v>
                </c:pt>
                <c:pt idx="6377">
                  <c:v>0</c:v>
                </c:pt>
                <c:pt idx="6378">
                  <c:v>0</c:v>
                </c:pt>
                <c:pt idx="6379">
                  <c:v>0</c:v>
                </c:pt>
                <c:pt idx="6380">
                  <c:v>0</c:v>
                </c:pt>
                <c:pt idx="6381">
                  <c:v>0</c:v>
                </c:pt>
                <c:pt idx="6382">
                  <c:v>0</c:v>
                </c:pt>
                <c:pt idx="6383">
                  <c:v>0</c:v>
                </c:pt>
                <c:pt idx="6384">
                  <c:v>0</c:v>
                </c:pt>
                <c:pt idx="6385">
                  <c:v>0</c:v>
                </c:pt>
                <c:pt idx="6386">
                  <c:v>0</c:v>
                </c:pt>
                <c:pt idx="6387">
                  <c:v>0</c:v>
                </c:pt>
                <c:pt idx="6388">
                  <c:v>0</c:v>
                </c:pt>
                <c:pt idx="6389">
                  <c:v>0</c:v>
                </c:pt>
                <c:pt idx="6390">
                  <c:v>0</c:v>
                </c:pt>
                <c:pt idx="6391">
                  <c:v>0</c:v>
                </c:pt>
                <c:pt idx="6392">
                  <c:v>0</c:v>
                </c:pt>
                <c:pt idx="6393">
                  <c:v>0</c:v>
                </c:pt>
                <c:pt idx="6394">
                  <c:v>0</c:v>
                </c:pt>
                <c:pt idx="6395">
                  <c:v>0</c:v>
                </c:pt>
                <c:pt idx="6396">
                  <c:v>0</c:v>
                </c:pt>
                <c:pt idx="6397">
                  <c:v>0</c:v>
                </c:pt>
                <c:pt idx="6398">
                  <c:v>0</c:v>
                </c:pt>
                <c:pt idx="6399">
                  <c:v>0</c:v>
                </c:pt>
                <c:pt idx="6400">
                  <c:v>0</c:v>
                </c:pt>
                <c:pt idx="6401">
                  <c:v>0</c:v>
                </c:pt>
                <c:pt idx="6402">
                  <c:v>0</c:v>
                </c:pt>
                <c:pt idx="6403">
                  <c:v>0</c:v>
                </c:pt>
                <c:pt idx="6404">
                  <c:v>0</c:v>
                </c:pt>
                <c:pt idx="6405">
                  <c:v>0</c:v>
                </c:pt>
                <c:pt idx="6406">
                  <c:v>0</c:v>
                </c:pt>
                <c:pt idx="6407">
                  <c:v>0</c:v>
                </c:pt>
                <c:pt idx="6408">
                  <c:v>0</c:v>
                </c:pt>
                <c:pt idx="6409">
                  <c:v>0</c:v>
                </c:pt>
                <c:pt idx="6410">
                  <c:v>0</c:v>
                </c:pt>
                <c:pt idx="6411">
                  <c:v>0</c:v>
                </c:pt>
                <c:pt idx="6412">
                  <c:v>0</c:v>
                </c:pt>
                <c:pt idx="6413">
                  <c:v>0</c:v>
                </c:pt>
                <c:pt idx="6414">
                  <c:v>0</c:v>
                </c:pt>
                <c:pt idx="6415">
                  <c:v>0</c:v>
                </c:pt>
                <c:pt idx="6416">
                  <c:v>0</c:v>
                </c:pt>
                <c:pt idx="6417">
                  <c:v>0</c:v>
                </c:pt>
                <c:pt idx="6418">
                  <c:v>0</c:v>
                </c:pt>
                <c:pt idx="6419">
                  <c:v>0</c:v>
                </c:pt>
                <c:pt idx="6420">
                  <c:v>0</c:v>
                </c:pt>
                <c:pt idx="6421">
                  <c:v>0</c:v>
                </c:pt>
                <c:pt idx="6422">
                  <c:v>0</c:v>
                </c:pt>
                <c:pt idx="6423">
                  <c:v>0</c:v>
                </c:pt>
                <c:pt idx="6424">
                  <c:v>0</c:v>
                </c:pt>
                <c:pt idx="6425">
                  <c:v>0</c:v>
                </c:pt>
                <c:pt idx="6426">
                  <c:v>0</c:v>
                </c:pt>
                <c:pt idx="6427">
                  <c:v>0</c:v>
                </c:pt>
                <c:pt idx="6428">
                  <c:v>0</c:v>
                </c:pt>
                <c:pt idx="6429">
                  <c:v>0</c:v>
                </c:pt>
                <c:pt idx="6430">
                  <c:v>0</c:v>
                </c:pt>
                <c:pt idx="6431">
                  <c:v>0</c:v>
                </c:pt>
                <c:pt idx="6432">
                  <c:v>0</c:v>
                </c:pt>
                <c:pt idx="6433">
                  <c:v>0</c:v>
                </c:pt>
                <c:pt idx="6434">
                  <c:v>0</c:v>
                </c:pt>
                <c:pt idx="6435">
                  <c:v>0</c:v>
                </c:pt>
                <c:pt idx="6436">
                  <c:v>0</c:v>
                </c:pt>
                <c:pt idx="6437">
                  <c:v>0</c:v>
                </c:pt>
                <c:pt idx="6438">
                  <c:v>0</c:v>
                </c:pt>
                <c:pt idx="6439">
                  <c:v>0</c:v>
                </c:pt>
                <c:pt idx="6440">
                  <c:v>0</c:v>
                </c:pt>
                <c:pt idx="6441">
                  <c:v>0</c:v>
                </c:pt>
                <c:pt idx="6442">
                  <c:v>0</c:v>
                </c:pt>
                <c:pt idx="6443">
                  <c:v>0</c:v>
                </c:pt>
                <c:pt idx="6444">
                  <c:v>0</c:v>
                </c:pt>
                <c:pt idx="6445">
                  <c:v>0</c:v>
                </c:pt>
                <c:pt idx="6446">
                  <c:v>0</c:v>
                </c:pt>
                <c:pt idx="6447">
                  <c:v>0</c:v>
                </c:pt>
                <c:pt idx="6448">
                  <c:v>0</c:v>
                </c:pt>
                <c:pt idx="6449">
                  <c:v>0</c:v>
                </c:pt>
                <c:pt idx="6450">
                  <c:v>0</c:v>
                </c:pt>
                <c:pt idx="6451">
                  <c:v>0</c:v>
                </c:pt>
                <c:pt idx="6452">
                  <c:v>0</c:v>
                </c:pt>
                <c:pt idx="6453">
                  <c:v>0</c:v>
                </c:pt>
                <c:pt idx="6454">
                  <c:v>0</c:v>
                </c:pt>
                <c:pt idx="6455">
                  <c:v>0</c:v>
                </c:pt>
                <c:pt idx="6456">
                  <c:v>0</c:v>
                </c:pt>
                <c:pt idx="6457">
                  <c:v>0</c:v>
                </c:pt>
                <c:pt idx="6458">
                  <c:v>0</c:v>
                </c:pt>
                <c:pt idx="6459">
                  <c:v>0</c:v>
                </c:pt>
                <c:pt idx="6460">
                  <c:v>0</c:v>
                </c:pt>
                <c:pt idx="6461">
                  <c:v>0</c:v>
                </c:pt>
                <c:pt idx="6462">
                  <c:v>0</c:v>
                </c:pt>
                <c:pt idx="6463">
                  <c:v>0</c:v>
                </c:pt>
                <c:pt idx="6464">
                  <c:v>0</c:v>
                </c:pt>
                <c:pt idx="6465">
                  <c:v>0</c:v>
                </c:pt>
                <c:pt idx="6466">
                  <c:v>0</c:v>
                </c:pt>
                <c:pt idx="6467">
                  <c:v>0</c:v>
                </c:pt>
                <c:pt idx="6468">
                  <c:v>0</c:v>
                </c:pt>
                <c:pt idx="6469">
                  <c:v>0</c:v>
                </c:pt>
                <c:pt idx="6470">
                  <c:v>0</c:v>
                </c:pt>
                <c:pt idx="6471">
                  <c:v>0</c:v>
                </c:pt>
                <c:pt idx="6472">
                  <c:v>0</c:v>
                </c:pt>
                <c:pt idx="6473">
                  <c:v>0</c:v>
                </c:pt>
                <c:pt idx="6474">
                  <c:v>0</c:v>
                </c:pt>
                <c:pt idx="6475">
                  <c:v>0</c:v>
                </c:pt>
                <c:pt idx="6476">
                  <c:v>0</c:v>
                </c:pt>
                <c:pt idx="6477">
                  <c:v>0</c:v>
                </c:pt>
                <c:pt idx="6478">
                  <c:v>0</c:v>
                </c:pt>
                <c:pt idx="6479">
                  <c:v>0</c:v>
                </c:pt>
                <c:pt idx="6480">
                  <c:v>0</c:v>
                </c:pt>
                <c:pt idx="6481">
                  <c:v>0</c:v>
                </c:pt>
                <c:pt idx="6482">
                  <c:v>0</c:v>
                </c:pt>
                <c:pt idx="6483">
                  <c:v>0</c:v>
                </c:pt>
                <c:pt idx="6484">
                  <c:v>0</c:v>
                </c:pt>
                <c:pt idx="6485">
                  <c:v>0</c:v>
                </c:pt>
                <c:pt idx="6486">
                  <c:v>0</c:v>
                </c:pt>
                <c:pt idx="6487">
                  <c:v>0</c:v>
                </c:pt>
                <c:pt idx="6488">
                  <c:v>0</c:v>
                </c:pt>
                <c:pt idx="6489">
                  <c:v>0</c:v>
                </c:pt>
                <c:pt idx="6490">
                  <c:v>0</c:v>
                </c:pt>
                <c:pt idx="6491">
                  <c:v>0</c:v>
                </c:pt>
                <c:pt idx="6492">
                  <c:v>0</c:v>
                </c:pt>
                <c:pt idx="6493">
                  <c:v>0</c:v>
                </c:pt>
                <c:pt idx="6494">
                  <c:v>0</c:v>
                </c:pt>
                <c:pt idx="6495">
                  <c:v>0</c:v>
                </c:pt>
                <c:pt idx="6496">
                  <c:v>0</c:v>
                </c:pt>
                <c:pt idx="6497">
                  <c:v>0</c:v>
                </c:pt>
                <c:pt idx="6498">
                  <c:v>0</c:v>
                </c:pt>
                <c:pt idx="6499">
                  <c:v>0</c:v>
                </c:pt>
                <c:pt idx="6500">
                  <c:v>0</c:v>
                </c:pt>
                <c:pt idx="6501">
                  <c:v>0</c:v>
                </c:pt>
                <c:pt idx="6502">
                  <c:v>0</c:v>
                </c:pt>
                <c:pt idx="6503">
                  <c:v>0</c:v>
                </c:pt>
                <c:pt idx="6504">
                  <c:v>0</c:v>
                </c:pt>
                <c:pt idx="6505">
                  <c:v>0</c:v>
                </c:pt>
                <c:pt idx="6506">
                  <c:v>0</c:v>
                </c:pt>
                <c:pt idx="6507">
                  <c:v>0</c:v>
                </c:pt>
                <c:pt idx="6508">
                  <c:v>0</c:v>
                </c:pt>
                <c:pt idx="6509">
                  <c:v>0</c:v>
                </c:pt>
                <c:pt idx="6510">
                  <c:v>0</c:v>
                </c:pt>
                <c:pt idx="6511">
                  <c:v>0</c:v>
                </c:pt>
                <c:pt idx="6512">
                  <c:v>0</c:v>
                </c:pt>
                <c:pt idx="6513">
                  <c:v>0</c:v>
                </c:pt>
                <c:pt idx="6514">
                  <c:v>0</c:v>
                </c:pt>
                <c:pt idx="6515">
                  <c:v>0</c:v>
                </c:pt>
                <c:pt idx="6516">
                  <c:v>0</c:v>
                </c:pt>
                <c:pt idx="6517">
                  <c:v>0</c:v>
                </c:pt>
                <c:pt idx="6518">
                  <c:v>0</c:v>
                </c:pt>
                <c:pt idx="6519">
                  <c:v>0</c:v>
                </c:pt>
                <c:pt idx="6520">
                  <c:v>0</c:v>
                </c:pt>
                <c:pt idx="6521">
                  <c:v>0</c:v>
                </c:pt>
                <c:pt idx="6522">
                  <c:v>0</c:v>
                </c:pt>
                <c:pt idx="6523">
                  <c:v>0</c:v>
                </c:pt>
                <c:pt idx="6524">
                  <c:v>0</c:v>
                </c:pt>
                <c:pt idx="6525">
                  <c:v>0</c:v>
                </c:pt>
                <c:pt idx="6526">
                  <c:v>0</c:v>
                </c:pt>
                <c:pt idx="6527">
                  <c:v>0</c:v>
                </c:pt>
                <c:pt idx="6528">
                  <c:v>0</c:v>
                </c:pt>
                <c:pt idx="6529">
                  <c:v>0</c:v>
                </c:pt>
                <c:pt idx="6530">
                  <c:v>0</c:v>
                </c:pt>
                <c:pt idx="6531">
                  <c:v>0</c:v>
                </c:pt>
                <c:pt idx="6532">
                  <c:v>0</c:v>
                </c:pt>
                <c:pt idx="6533">
                  <c:v>0</c:v>
                </c:pt>
                <c:pt idx="6534">
                  <c:v>0</c:v>
                </c:pt>
                <c:pt idx="6535">
                  <c:v>0</c:v>
                </c:pt>
                <c:pt idx="6536">
                  <c:v>0</c:v>
                </c:pt>
                <c:pt idx="6537">
                  <c:v>0</c:v>
                </c:pt>
                <c:pt idx="6538">
                  <c:v>0</c:v>
                </c:pt>
                <c:pt idx="6539">
                  <c:v>0</c:v>
                </c:pt>
                <c:pt idx="6540">
                  <c:v>0</c:v>
                </c:pt>
                <c:pt idx="6541">
                  <c:v>0</c:v>
                </c:pt>
                <c:pt idx="6542">
                  <c:v>0</c:v>
                </c:pt>
                <c:pt idx="6543">
                  <c:v>0</c:v>
                </c:pt>
                <c:pt idx="6544">
                  <c:v>0</c:v>
                </c:pt>
                <c:pt idx="6545">
                  <c:v>0</c:v>
                </c:pt>
                <c:pt idx="6546">
                  <c:v>0</c:v>
                </c:pt>
                <c:pt idx="6547">
                  <c:v>0</c:v>
                </c:pt>
                <c:pt idx="6548">
                  <c:v>0</c:v>
                </c:pt>
                <c:pt idx="6549">
                  <c:v>0</c:v>
                </c:pt>
                <c:pt idx="6550">
                  <c:v>0</c:v>
                </c:pt>
                <c:pt idx="6551">
                  <c:v>0</c:v>
                </c:pt>
                <c:pt idx="6552">
                  <c:v>0</c:v>
                </c:pt>
                <c:pt idx="6553">
                  <c:v>0</c:v>
                </c:pt>
                <c:pt idx="6554">
                  <c:v>0</c:v>
                </c:pt>
                <c:pt idx="6555">
                  <c:v>0</c:v>
                </c:pt>
                <c:pt idx="6556">
                  <c:v>0</c:v>
                </c:pt>
                <c:pt idx="6557">
                  <c:v>0</c:v>
                </c:pt>
                <c:pt idx="6558">
                  <c:v>0</c:v>
                </c:pt>
                <c:pt idx="6559">
                  <c:v>0</c:v>
                </c:pt>
                <c:pt idx="6560">
                  <c:v>0</c:v>
                </c:pt>
                <c:pt idx="6561">
                  <c:v>0</c:v>
                </c:pt>
                <c:pt idx="6562">
                  <c:v>0</c:v>
                </c:pt>
                <c:pt idx="6563">
                  <c:v>0</c:v>
                </c:pt>
                <c:pt idx="6564">
                  <c:v>0</c:v>
                </c:pt>
                <c:pt idx="6565">
                  <c:v>0</c:v>
                </c:pt>
                <c:pt idx="6566">
                  <c:v>0</c:v>
                </c:pt>
                <c:pt idx="6567">
                  <c:v>0</c:v>
                </c:pt>
                <c:pt idx="6568">
                  <c:v>0</c:v>
                </c:pt>
                <c:pt idx="6569">
                  <c:v>0</c:v>
                </c:pt>
                <c:pt idx="6570">
                  <c:v>0</c:v>
                </c:pt>
                <c:pt idx="6571">
                  <c:v>0</c:v>
                </c:pt>
                <c:pt idx="6572">
                  <c:v>0</c:v>
                </c:pt>
                <c:pt idx="6573">
                  <c:v>0</c:v>
                </c:pt>
                <c:pt idx="6574">
                  <c:v>0</c:v>
                </c:pt>
                <c:pt idx="6575">
                  <c:v>0</c:v>
                </c:pt>
                <c:pt idx="6576">
                  <c:v>0</c:v>
                </c:pt>
                <c:pt idx="6577">
                  <c:v>0</c:v>
                </c:pt>
                <c:pt idx="6578">
                  <c:v>0</c:v>
                </c:pt>
                <c:pt idx="6579">
                  <c:v>0</c:v>
                </c:pt>
                <c:pt idx="6580">
                  <c:v>0</c:v>
                </c:pt>
                <c:pt idx="6581">
                  <c:v>0</c:v>
                </c:pt>
                <c:pt idx="6582">
                  <c:v>0</c:v>
                </c:pt>
                <c:pt idx="6583">
                  <c:v>0</c:v>
                </c:pt>
                <c:pt idx="6584">
                  <c:v>0</c:v>
                </c:pt>
                <c:pt idx="6585">
                  <c:v>0</c:v>
                </c:pt>
                <c:pt idx="6586">
                  <c:v>0</c:v>
                </c:pt>
                <c:pt idx="6587">
                  <c:v>0</c:v>
                </c:pt>
                <c:pt idx="6588">
                  <c:v>0</c:v>
                </c:pt>
                <c:pt idx="6589">
                  <c:v>0</c:v>
                </c:pt>
                <c:pt idx="6590">
                  <c:v>0</c:v>
                </c:pt>
                <c:pt idx="6591">
                  <c:v>0</c:v>
                </c:pt>
                <c:pt idx="6592">
                  <c:v>0</c:v>
                </c:pt>
                <c:pt idx="6593">
                  <c:v>0</c:v>
                </c:pt>
                <c:pt idx="6594">
                  <c:v>0</c:v>
                </c:pt>
                <c:pt idx="6595">
                  <c:v>0</c:v>
                </c:pt>
                <c:pt idx="6596">
                  <c:v>0</c:v>
                </c:pt>
                <c:pt idx="6597">
                  <c:v>0</c:v>
                </c:pt>
                <c:pt idx="6598">
                  <c:v>0</c:v>
                </c:pt>
                <c:pt idx="6599">
                  <c:v>0</c:v>
                </c:pt>
                <c:pt idx="6600">
                  <c:v>0</c:v>
                </c:pt>
                <c:pt idx="6601">
                  <c:v>0</c:v>
                </c:pt>
                <c:pt idx="6602">
                  <c:v>0</c:v>
                </c:pt>
                <c:pt idx="6603">
                  <c:v>0</c:v>
                </c:pt>
                <c:pt idx="6604">
                  <c:v>0</c:v>
                </c:pt>
                <c:pt idx="6605">
                  <c:v>0</c:v>
                </c:pt>
                <c:pt idx="6606">
                  <c:v>0</c:v>
                </c:pt>
                <c:pt idx="6607">
                  <c:v>0</c:v>
                </c:pt>
                <c:pt idx="6608">
                  <c:v>0</c:v>
                </c:pt>
                <c:pt idx="6609">
                  <c:v>0</c:v>
                </c:pt>
                <c:pt idx="6610">
                  <c:v>0</c:v>
                </c:pt>
                <c:pt idx="6611">
                  <c:v>0</c:v>
                </c:pt>
                <c:pt idx="6612">
                  <c:v>0</c:v>
                </c:pt>
                <c:pt idx="6613">
                  <c:v>0</c:v>
                </c:pt>
                <c:pt idx="6614">
                  <c:v>0</c:v>
                </c:pt>
                <c:pt idx="6615">
                  <c:v>0</c:v>
                </c:pt>
                <c:pt idx="6616">
                  <c:v>0</c:v>
                </c:pt>
                <c:pt idx="6617">
                  <c:v>0</c:v>
                </c:pt>
                <c:pt idx="6618">
                  <c:v>0</c:v>
                </c:pt>
                <c:pt idx="6619">
                  <c:v>0</c:v>
                </c:pt>
                <c:pt idx="6620">
                  <c:v>0</c:v>
                </c:pt>
                <c:pt idx="6621">
                  <c:v>0</c:v>
                </c:pt>
                <c:pt idx="6622">
                  <c:v>0</c:v>
                </c:pt>
                <c:pt idx="6623">
                  <c:v>0</c:v>
                </c:pt>
                <c:pt idx="6624">
                  <c:v>0</c:v>
                </c:pt>
                <c:pt idx="6625">
                  <c:v>0</c:v>
                </c:pt>
                <c:pt idx="6626">
                  <c:v>0</c:v>
                </c:pt>
                <c:pt idx="6627">
                  <c:v>0</c:v>
                </c:pt>
                <c:pt idx="6628">
                  <c:v>0</c:v>
                </c:pt>
                <c:pt idx="6629">
                  <c:v>0</c:v>
                </c:pt>
                <c:pt idx="6630">
                  <c:v>0</c:v>
                </c:pt>
                <c:pt idx="6631">
                  <c:v>0</c:v>
                </c:pt>
                <c:pt idx="6632">
                  <c:v>0</c:v>
                </c:pt>
                <c:pt idx="6633">
                  <c:v>0</c:v>
                </c:pt>
                <c:pt idx="6634">
                  <c:v>0</c:v>
                </c:pt>
                <c:pt idx="6635">
                  <c:v>0</c:v>
                </c:pt>
                <c:pt idx="6636">
                  <c:v>0</c:v>
                </c:pt>
                <c:pt idx="6637">
                  <c:v>0</c:v>
                </c:pt>
                <c:pt idx="6638">
                  <c:v>0</c:v>
                </c:pt>
                <c:pt idx="6639">
                  <c:v>0</c:v>
                </c:pt>
                <c:pt idx="6640">
                  <c:v>0</c:v>
                </c:pt>
                <c:pt idx="6641">
                  <c:v>0</c:v>
                </c:pt>
                <c:pt idx="6642">
                  <c:v>0</c:v>
                </c:pt>
                <c:pt idx="6643">
                  <c:v>0</c:v>
                </c:pt>
                <c:pt idx="6644">
                  <c:v>0</c:v>
                </c:pt>
                <c:pt idx="6645">
                  <c:v>0</c:v>
                </c:pt>
                <c:pt idx="6646">
                  <c:v>0</c:v>
                </c:pt>
                <c:pt idx="6647">
                  <c:v>0</c:v>
                </c:pt>
                <c:pt idx="6648">
                  <c:v>0</c:v>
                </c:pt>
                <c:pt idx="6649">
                  <c:v>0</c:v>
                </c:pt>
                <c:pt idx="6650">
                  <c:v>0</c:v>
                </c:pt>
                <c:pt idx="6651">
                  <c:v>0</c:v>
                </c:pt>
                <c:pt idx="6652">
                  <c:v>0</c:v>
                </c:pt>
                <c:pt idx="6653">
                  <c:v>0</c:v>
                </c:pt>
                <c:pt idx="6654">
                  <c:v>0</c:v>
                </c:pt>
                <c:pt idx="6655">
                  <c:v>0</c:v>
                </c:pt>
                <c:pt idx="6656">
                  <c:v>0</c:v>
                </c:pt>
                <c:pt idx="6657">
                  <c:v>0</c:v>
                </c:pt>
                <c:pt idx="6658">
                  <c:v>0</c:v>
                </c:pt>
                <c:pt idx="6659">
                  <c:v>0</c:v>
                </c:pt>
                <c:pt idx="6660">
                  <c:v>0</c:v>
                </c:pt>
                <c:pt idx="6661">
                  <c:v>0</c:v>
                </c:pt>
                <c:pt idx="6662">
                  <c:v>0</c:v>
                </c:pt>
                <c:pt idx="6663">
                  <c:v>0</c:v>
                </c:pt>
                <c:pt idx="6664">
                  <c:v>0</c:v>
                </c:pt>
                <c:pt idx="6665">
                  <c:v>0</c:v>
                </c:pt>
                <c:pt idx="6666">
                  <c:v>0</c:v>
                </c:pt>
                <c:pt idx="6667">
                  <c:v>0</c:v>
                </c:pt>
                <c:pt idx="6668">
                  <c:v>0</c:v>
                </c:pt>
                <c:pt idx="6669">
                  <c:v>0</c:v>
                </c:pt>
                <c:pt idx="6670">
                  <c:v>0</c:v>
                </c:pt>
                <c:pt idx="6671">
                  <c:v>0</c:v>
                </c:pt>
                <c:pt idx="6672">
                  <c:v>0</c:v>
                </c:pt>
                <c:pt idx="6673">
                  <c:v>0</c:v>
                </c:pt>
                <c:pt idx="6674">
                  <c:v>0</c:v>
                </c:pt>
                <c:pt idx="6675">
                  <c:v>0</c:v>
                </c:pt>
                <c:pt idx="6676">
                  <c:v>0</c:v>
                </c:pt>
                <c:pt idx="6677">
                  <c:v>0</c:v>
                </c:pt>
                <c:pt idx="6678">
                  <c:v>0</c:v>
                </c:pt>
                <c:pt idx="6679">
                  <c:v>0</c:v>
                </c:pt>
                <c:pt idx="6680">
                  <c:v>0</c:v>
                </c:pt>
                <c:pt idx="6681">
                  <c:v>0</c:v>
                </c:pt>
                <c:pt idx="6682">
                  <c:v>0</c:v>
                </c:pt>
                <c:pt idx="6683">
                  <c:v>0</c:v>
                </c:pt>
                <c:pt idx="6684">
                  <c:v>0</c:v>
                </c:pt>
                <c:pt idx="6685">
                  <c:v>0</c:v>
                </c:pt>
                <c:pt idx="6686">
                  <c:v>0</c:v>
                </c:pt>
                <c:pt idx="6687">
                  <c:v>0</c:v>
                </c:pt>
                <c:pt idx="6688">
                  <c:v>0</c:v>
                </c:pt>
                <c:pt idx="6689">
                  <c:v>0</c:v>
                </c:pt>
                <c:pt idx="6690">
                  <c:v>0</c:v>
                </c:pt>
                <c:pt idx="6691">
                  <c:v>0</c:v>
                </c:pt>
                <c:pt idx="6692">
                  <c:v>0</c:v>
                </c:pt>
                <c:pt idx="6693">
                  <c:v>0</c:v>
                </c:pt>
                <c:pt idx="6694">
                  <c:v>0</c:v>
                </c:pt>
                <c:pt idx="6695">
                  <c:v>0</c:v>
                </c:pt>
                <c:pt idx="6696">
                  <c:v>0</c:v>
                </c:pt>
                <c:pt idx="6697">
                  <c:v>0</c:v>
                </c:pt>
                <c:pt idx="6698">
                  <c:v>0</c:v>
                </c:pt>
                <c:pt idx="6699">
                  <c:v>0</c:v>
                </c:pt>
                <c:pt idx="6700">
                  <c:v>0</c:v>
                </c:pt>
                <c:pt idx="6701">
                  <c:v>0</c:v>
                </c:pt>
                <c:pt idx="6702">
                  <c:v>0</c:v>
                </c:pt>
                <c:pt idx="6703">
                  <c:v>0</c:v>
                </c:pt>
                <c:pt idx="6704">
                  <c:v>0</c:v>
                </c:pt>
                <c:pt idx="6705">
                  <c:v>0</c:v>
                </c:pt>
                <c:pt idx="6706">
                  <c:v>0</c:v>
                </c:pt>
                <c:pt idx="6707">
                  <c:v>0</c:v>
                </c:pt>
                <c:pt idx="6708">
                  <c:v>0</c:v>
                </c:pt>
                <c:pt idx="6709">
                  <c:v>0</c:v>
                </c:pt>
                <c:pt idx="6710">
                  <c:v>0</c:v>
                </c:pt>
                <c:pt idx="6711">
                  <c:v>0</c:v>
                </c:pt>
                <c:pt idx="6712">
                  <c:v>0</c:v>
                </c:pt>
                <c:pt idx="6713">
                  <c:v>0</c:v>
                </c:pt>
                <c:pt idx="6714">
                  <c:v>0</c:v>
                </c:pt>
                <c:pt idx="6715">
                  <c:v>0</c:v>
                </c:pt>
                <c:pt idx="6716">
                  <c:v>0</c:v>
                </c:pt>
                <c:pt idx="6717">
                  <c:v>0</c:v>
                </c:pt>
                <c:pt idx="6718">
                  <c:v>0</c:v>
                </c:pt>
                <c:pt idx="6719">
                  <c:v>0</c:v>
                </c:pt>
                <c:pt idx="6720">
                  <c:v>0</c:v>
                </c:pt>
                <c:pt idx="6721">
                  <c:v>0</c:v>
                </c:pt>
                <c:pt idx="6722">
                  <c:v>0</c:v>
                </c:pt>
                <c:pt idx="6723">
                  <c:v>0</c:v>
                </c:pt>
                <c:pt idx="6724">
                  <c:v>0</c:v>
                </c:pt>
                <c:pt idx="6725">
                  <c:v>0</c:v>
                </c:pt>
                <c:pt idx="6726">
                  <c:v>0</c:v>
                </c:pt>
                <c:pt idx="6727">
                  <c:v>0</c:v>
                </c:pt>
                <c:pt idx="6728">
                  <c:v>0</c:v>
                </c:pt>
                <c:pt idx="6729">
                  <c:v>0</c:v>
                </c:pt>
                <c:pt idx="6730">
                  <c:v>0</c:v>
                </c:pt>
                <c:pt idx="6731">
                  <c:v>0</c:v>
                </c:pt>
                <c:pt idx="6732">
                  <c:v>0</c:v>
                </c:pt>
                <c:pt idx="6733">
                  <c:v>0</c:v>
                </c:pt>
                <c:pt idx="6734">
                  <c:v>0</c:v>
                </c:pt>
                <c:pt idx="6735">
                  <c:v>0</c:v>
                </c:pt>
                <c:pt idx="6736">
                  <c:v>0</c:v>
                </c:pt>
                <c:pt idx="6737">
                  <c:v>0</c:v>
                </c:pt>
                <c:pt idx="6738">
                  <c:v>0</c:v>
                </c:pt>
                <c:pt idx="6739">
                  <c:v>0</c:v>
                </c:pt>
                <c:pt idx="6740">
                  <c:v>0</c:v>
                </c:pt>
                <c:pt idx="6741">
                  <c:v>0</c:v>
                </c:pt>
                <c:pt idx="6742">
                  <c:v>0</c:v>
                </c:pt>
                <c:pt idx="6743">
                  <c:v>0</c:v>
                </c:pt>
                <c:pt idx="6744">
                  <c:v>0</c:v>
                </c:pt>
                <c:pt idx="6745">
                  <c:v>0</c:v>
                </c:pt>
                <c:pt idx="6746">
                  <c:v>0</c:v>
                </c:pt>
                <c:pt idx="6747">
                  <c:v>0</c:v>
                </c:pt>
                <c:pt idx="6748">
                  <c:v>0</c:v>
                </c:pt>
                <c:pt idx="6749">
                  <c:v>0</c:v>
                </c:pt>
                <c:pt idx="6750">
                  <c:v>0</c:v>
                </c:pt>
                <c:pt idx="6751">
                  <c:v>0</c:v>
                </c:pt>
                <c:pt idx="6752">
                  <c:v>0</c:v>
                </c:pt>
                <c:pt idx="6753">
                  <c:v>0</c:v>
                </c:pt>
                <c:pt idx="6754">
                  <c:v>0</c:v>
                </c:pt>
                <c:pt idx="6755">
                  <c:v>0</c:v>
                </c:pt>
                <c:pt idx="6756">
                  <c:v>0</c:v>
                </c:pt>
                <c:pt idx="6757">
                  <c:v>0</c:v>
                </c:pt>
                <c:pt idx="6758">
                  <c:v>0</c:v>
                </c:pt>
                <c:pt idx="6759">
                  <c:v>0</c:v>
                </c:pt>
                <c:pt idx="6760">
                  <c:v>0</c:v>
                </c:pt>
                <c:pt idx="6761">
                  <c:v>0</c:v>
                </c:pt>
                <c:pt idx="6762">
                  <c:v>0</c:v>
                </c:pt>
                <c:pt idx="6763">
                  <c:v>0</c:v>
                </c:pt>
                <c:pt idx="6764">
                  <c:v>0</c:v>
                </c:pt>
                <c:pt idx="6765">
                  <c:v>0</c:v>
                </c:pt>
                <c:pt idx="6766">
                  <c:v>0</c:v>
                </c:pt>
                <c:pt idx="6767">
                  <c:v>0</c:v>
                </c:pt>
                <c:pt idx="6768">
                  <c:v>0</c:v>
                </c:pt>
                <c:pt idx="6769">
                  <c:v>0</c:v>
                </c:pt>
                <c:pt idx="6770">
                  <c:v>0</c:v>
                </c:pt>
                <c:pt idx="6771">
                  <c:v>0</c:v>
                </c:pt>
                <c:pt idx="6772">
                  <c:v>0</c:v>
                </c:pt>
                <c:pt idx="6773">
                  <c:v>0</c:v>
                </c:pt>
                <c:pt idx="6774">
                  <c:v>0</c:v>
                </c:pt>
                <c:pt idx="6775">
                  <c:v>0</c:v>
                </c:pt>
                <c:pt idx="6776">
                  <c:v>0</c:v>
                </c:pt>
                <c:pt idx="6777">
                  <c:v>0</c:v>
                </c:pt>
                <c:pt idx="6778">
                  <c:v>0</c:v>
                </c:pt>
                <c:pt idx="6779">
                  <c:v>0</c:v>
                </c:pt>
                <c:pt idx="6780">
                  <c:v>0</c:v>
                </c:pt>
                <c:pt idx="6781">
                  <c:v>0</c:v>
                </c:pt>
                <c:pt idx="6782">
                  <c:v>0</c:v>
                </c:pt>
                <c:pt idx="6783">
                  <c:v>0</c:v>
                </c:pt>
                <c:pt idx="6784">
                  <c:v>0</c:v>
                </c:pt>
                <c:pt idx="6785">
                  <c:v>0</c:v>
                </c:pt>
                <c:pt idx="6786">
                  <c:v>0</c:v>
                </c:pt>
                <c:pt idx="6787">
                  <c:v>0</c:v>
                </c:pt>
                <c:pt idx="6788">
                  <c:v>0</c:v>
                </c:pt>
                <c:pt idx="6789">
                  <c:v>0</c:v>
                </c:pt>
                <c:pt idx="6790">
                  <c:v>0</c:v>
                </c:pt>
                <c:pt idx="6791">
                  <c:v>0</c:v>
                </c:pt>
                <c:pt idx="6792">
                  <c:v>0</c:v>
                </c:pt>
                <c:pt idx="6793">
                  <c:v>0</c:v>
                </c:pt>
                <c:pt idx="6794">
                  <c:v>0</c:v>
                </c:pt>
                <c:pt idx="6795">
                  <c:v>0</c:v>
                </c:pt>
                <c:pt idx="6796">
                  <c:v>0</c:v>
                </c:pt>
                <c:pt idx="6797">
                  <c:v>0</c:v>
                </c:pt>
                <c:pt idx="6798">
                  <c:v>0</c:v>
                </c:pt>
                <c:pt idx="6799">
                  <c:v>0</c:v>
                </c:pt>
                <c:pt idx="6800">
                  <c:v>0</c:v>
                </c:pt>
                <c:pt idx="6801">
                  <c:v>0</c:v>
                </c:pt>
                <c:pt idx="6802">
                  <c:v>0</c:v>
                </c:pt>
                <c:pt idx="6803">
                  <c:v>0</c:v>
                </c:pt>
                <c:pt idx="6804">
                  <c:v>0</c:v>
                </c:pt>
                <c:pt idx="6805">
                  <c:v>0</c:v>
                </c:pt>
                <c:pt idx="6806">
                  <c:v>0</c:v>
                </c:pt>
                <c:pt idx="6807">
                  <c:v>0</c:v>
                </c:pt>
                <c:pt idx="6808">
                  <c:v>0</c:v>
                </c:pt>
                <c:pt idx="6809">
                  <c:v>0</c:v>
                </c:pt>
                <c:pt idx="6810">
                  <c:v>0</c:v>
                </c:pt>
                <c:pt idx="6811">
                  <c:v>0</c:v>
                </c:pt>
                <c:pt idx="6812">
                  <c:v>0</c:v>
                </c:pt>
                <c:pt idx="6813">
                  <c:v>0</c:v>
                </c:pt>
                <c:pt idx="6814">
                  <c:v>0</c:v>
                </c:pt>
                <c:pt idx="6815">
                  <c:v>0</c:v>
                </c:pt>
                <c:pt idx="6816">
                  <c:v>0</c:v>
                </c:pt>
                <c:pt idx="6817">
                  <c:v>0</c:v>
                </c:pt>
                <c:pt idx="6818">
                  <c:v>0</c:v>
                </c:pt>
                <c:pt idx="6819">
                  <c:v>0</c:v>
                </c:pt>
                <c:pt idx="6820">
                  <c:v>0</c:v>
                </c:pt>
                <c:pt idx="6821">
                  <c:v>0</c:v>
                </c:pt>
                <c:pt idx="6822">
                  <c:v>0</c:v>
                </c:pt>
                <c:pt idx="6823">
                  <c:v>0</c:v>
                </c:pt>
                <c:pt idx="6824">
                  <c:v>0</c:v>
                </c:pt>
                <c:pt idx="6825">
                  <c:v>0</c:v>
                </c:pt>
                <c:pt idx="6826">
                  <c:v>0</c:v>
                </c:pt>
                <c:pt idx="6827">
                  <c:v>0</c:v>
                </c:pt>
                <c:pt idx="6828">
                  <c:v>0</c:v>
                </c:pt>
                <c:pt idx="6829">
                  <c:v>0</c:v>
                </c:pt>
                <c:pt idx="6830">
                  <c:v>0</c:v>
                </c:pt>
                <c:pt idx="6831">
                  <c:v>0</c:v>
                </c:pt>
                <c:pt idx="6832">
                  <c:v>0</c:v>
                </c:pt>
                <c:pt idx="6833">
                  <c:v>0</c:v>
                </c:pt>
                <c:pt idx="6834">
                  <c:v>0</c:v>
                </c:pt>
                <c:pt idx="6835">
                  <c:v>0</c:v>
                </c:pt>
                <c:pt idx="6836">
                  <c:v>0</c:v>
                </c:pt>
                <c:pt idx="6837">
                  <c:v>0</c:v>
                </c:pt>
                <c:pt idx="6838">
                  <c:v>0</c:v>
                </c:pt>
                <c:pt idx="6839">
                  <c:v>0</c:v>
                </c:pt>
                <c:pt idx="6840">
                  <c:v>0</c:v>
                </c:pt>
                <c:pt idx="6841">
                  <c:v>0</c:v>
                </c:pt>
                <c:pt idx="6842">
                  <c:v>0</c:v>
                </c:pt>
                <c:pt idx="6843">
                  <c:v>0</c:v>
                </c:pt>
                <c:pt idx="6844">
                  <c:v>0</c:v>
                </c:pt>
                <c:pt idx="6845">
                  <c:v>0</c:v>
                </c:pt>
                <c:pt idx="6846">
                  <c:v>0</c:v>
                </c:pt>
                <c:pt idx="6847">
                  <c:v>0</c:v>
                </c:pt>
                <c:pt idx="6848">
                  <c:v>0</c:v>
                </c:pt>
                <c:pt idx="6849">
                  <c:v>0</c:v>
                </c:pt>
                <c:pt idx="6850">
                  <c:v>0</c:v>
                </c:pt>
                <c:pt idx="6851">
                  <c:v>0</c:v>
                </c:pt>
                <c:pt idx="6852">
                  <c:v>0</c:v>
                </c:pt>
                <c:pt idx="6853">
                  <c:v>0</c:v>
                </c:pt>
                <c:pt idx="6854">
                  <c:v>0</c:v>
                </c:pt>
                <c:pt idx="6855">
                  <c:v>0</c:v>
                </c:pt>
                <c:pt idx="6856">
                  <c:v>0</c:v>
                </c:pt>
                <c:pt idx="6857">
                  <c:v>0</c:v>
                </c:pt>
                <c:pt idx="6858">
                  <c:v>0</c:v>
                </c:pt>
                <c:pt idx="6859">
                  <c:v>0</c:v>
                </c:pt>
                <c:pt idx="6860">
                  <c:v>0</c:v>
                </c:pt>
                <c:pt idx="6861">
                  <c:v>0</c:v>
                </c:pt>
                <c:pt idx="6862">
                  <c:v>0</c:v>
                </c:pt>
                <c:pt idx="6863">
                  <c:v>0</c:v>
                </c:pt>
                <c:pt idx="6864">
                  <c:v>0</c:v>
                </c:pt>
                <c:pt idx="6865">
                  <c:v>0</c:v>
                </c:pt>
                <c:pt idx="6866">
                  <c:v>0</c:v>
                </c:pt>
                <c:pt idx="6867">
                  <c:v>0</c:v>
                </c:pt>
                <c:pt idx="6868">
                  <c:v>0</c:v>
                </c:pt>
                <c:pt idx="6869">
                  <c:v>0</c:v>
                </c:pt>
                <c:pt idx="6870">
                  <c:v>0</c:v>
                </c:pt>
                <c:pt idx="6871">
                  <c:v>0</c:v>
                </c:pt>
                <c:pt idx="6872">
                  <c:v>0</c:v>
                </c:pt>
                <c:pt idx="6873">
                  <c:v>0</c:v>
                </c:pt>
                <c:pt idx="6874">
                  <c:v>0</c:v>
                </c:pt>
                <c:pt idx="6875">
                  <c:v>0</c:v>
                </c:pt>
                <c:pt idx="6876">
                  <c:v>0</c:v>
                </c:pt>
                <c:pt idx="6877">
                  <c:v>0</c:v>
                </c:pt>
                <c:pt idx="6878">
                  <c:v>0</c:v>
                </c:pt>
                <c:pt idx="6879">
                  <c:v>0</c:v>
                </c:pt>
                <c:pt idx="6880">
                  <c:v>0</c:v>
                </c:pt>
                <c:pt idx="6881">
                  <c:v>0</c:v>
                </c:pt>
                <c:pt idx="6882">
                  <c:v>0</c:v>
                </c:pt>
                <c:pt idx="6883">
                  <c:v>0</c:v>
                </c:pt>
                <c:pt idx="6884">
                  <c:v>0</c:v>
                </c:pt>
                <c:pt idx="6885">
                  <c:v>0</c:v>
                </c:pt>
                <c:pt idx="6886">
                  <c:v>0</c:v>
                </c:pt>
                <c:pt idx="6887">
                  <c:v>0</c:v>
                </c:pt>
                <c:pt idx="6888">
                  <c:v>0</c:v>
                </c:pt>
                <c:pt idx="6889">
                  <c:v>0</c:v>
                </c:pt>
                <c:pt idx="6890">
                  <c:v>0</c:v>
                </c:pt>
                <c:pt idx="6891">
                  <c:v>0</c:v>
                </c:pt>
                <c:pt idx="6892">
                  <c:v>0</c:v>
                </c:pt>
                <c:pt idx="6893">
                  <c:v>0</c:v>
                </c:pt>
                <c:pt idx="6894">
                  <c:v>0</c:v>
                </c:pt>
                <c:pt idx="6895">
                  <c:v>0</c:v>
                </c:pt>
                <c:pt idx="6896">
                  <c:v>0</c:v>
                </c:pt>
                <c:pt idx="6897">
                  <c:v>0</c:v>
                </c:pt>
                <c:pt idx="6898">
                  <c:v>0</c:v>
                </c:pt>
                <c:pt idx="6899">
                  <c:v>0</c:v>
                </c:pt>
                <c:pt idx="6900">
                  <c:v>0</c:v>
                </c:pt>
                <c:pt idx="6901">
                  <c:v>0</c:v>
                </c:pt>
                <c:pt idx="6902">
                  <c:v>0</c:v>
                </c:pt>
                <c:pt idx="6903">
                  <c:v>0</c:v>
                </c:pt>
                <c:pt idx="6904">
                  <c:v>0</c:v>
                </c:pt>
                <c:pt idx="6905">
                  <c:v>0</c:v>
                </c:pt>
                <c:pt idx="6906">
                  <c:v>0</c:v>
                </c:pt>
                <c:pt idx="6907">
                  <c:v>0</c:v>
                </c:pt>
                <c:pt idx="6908">
                  <c:v>0</c:v>
                </c:pt>
                <c:pt idx="6909">
                  <c:v>0</c:v>
                </c:pt>
                <c:pt idx="6910">
                  <c:v>0</c:v>
                </c:pt>
                <c:pt idx="6911">
                  <c:v>0</c:v>
                </c:pt>
                <c:pt idx="6912">
                  <c:v>0</c:v>
                </c:pt>
                <c:pt idx="6913">
                  <c:v>0</c:v>
                </c:pt>
                <c:pt idx="6914">
                  <c:v>0</c:v>
                </c:pt>
                <c:pt idx="6915">
                  <c:v>0</c:v>
                </c:pt>
                <c:pt idx="6916">
                  <c:v>0</c:v>
                </c:pt>
                <c:pt idx="6917">
                  <c:v>0</c:v>
                </c:pt>
                <c:pt idx="6918">
                  <c:v>0</c:v>
                </c:pt>
                <c:pt idx="6919">
                  <c:v>0</c:v>
                </c:pt>
                <c:pt idx="6920">
                  <c:v>0</c:v>
                </c:pt>
                <c:pt idx="6921">
                  <c:v>0</c:v>
                </c:pt>
                <c:pt idx="6922">
                  <c:v>0</c:v>
                </c:pt>
                <c:pt idx="6923">
                  <c:v>0</c:v>
                </c:pt>
                <c:pt idx="6924">
                  <c:v>0</c:v>
                </c:pt>
                <c:pt idx="6925">
                  <c:v>0</c:v>
                </c:pt>
                <c:pt idx="6926">
                  <c:v>0</c:v>
                </c:pt>
                <c:pt idx="6927">
                  <c:v>0</c:v>
                </c:pt>
                <c:pt idx="6928">
                  <c:v>0</c:v>
                </c:pt>
                <c:pt idx="6929">
                  <c:v>0</c:v>
                </c:pt>
                <c:pt idx="6930">
                  <c:v>0</c:v>
                </c:pt>
                <c:pt idx="6931">
                  <c:v>0</c:v>
                </c:pt>
                <c:pt idx="6932">
                  <c:v>0</c:v>
                </c:pt>
                <c:pt idx="6933">
                  <c:v>0</c:v>
                </c:pt>
                <c:pt idx="6934">
                  <c:v>0</c:v>
                </c:pt>
                <c:pt idx="6935">
                  <c:v>0</c:v>
                </c:pt>
                <c:pt idx="6936">
                  <c:v>0</c:v>
                </c:pt>
                <c:pt idx="6937">
                  <c:v>0</c:v>
                </c:pt>
                <c:pt idx="6938">
                  <c:v>0</c:v>
                </c:pt>
                <c:pt idx="6939">
                  <c:v>0</c:v>
                </c:pt>
                <c:pt idx="6940">
                  <c:v>0</c:v>
                </c:pt>
                <c:pt idx="6941">
                  <c:v>0</c:v>
                </c:pt>
                <c:pt idx="6942">
                  <c:v>0</c:v>
                </c:pt>
                <c:pt idx="6943">
                  <c:v>0</c:v>
                </c:pt>
                <c:pt idx="6944">
                  <c:v>0</c:v>
                </c:pt>
                <c:pt idx="6945">
                  <c:v>0</c:v>
                </c:pt>
                <c:pt idx="6946">
                  <c:v>0</c:v>
                </c:pt>
                <c:pt idx="6947">
                  <c:v>0</c:v>
                </c:pt>
                <c:pt idx="6948">
                  <c:v>0</c:v>
                </c:pt>
                <c:pt idx="6949">
                  <c:v>0</c:v>
                </c:pt>
                <c:pt idx="6950">
                  <c:v>0</c:v>
                </c:pt>
                <c:pt idx="6951">
                  <c:v>0</c:v>
                </c:pt>
                <c:pt idx="6952">
                  <c:v>0</c:v>
                </c:pt>
                <c:pt idx="6953">
                  <c:v>0</c:v>
                </c:pt>
                <c:pt idx="6954">
                  <c:v>0</c:v>
                </c:pt>
                <c:pt idx="6955">
                  <c:v>0</c:v>
                </c:pt>
                <c:pt idx="6956">
                  <c:v>0</c:v>
                </c:pt>
                <c:pt idx="6957">
                  <c:v>0</c:v>
                </c:pt>
                <c:pt idx="6958">
                  <c:v>0</c:v>
                </c:pt>
                <c:pt idx="6959">
                  <c:v>0</c:v>
                </c:pt>
                <c:pt idx="6960">
                  <c:v>0</c:v>
                </c:pt>
                <c:pt idx="6961">
                  <c:v>0</c:v>
                </c:pt>
                <c:pt idx="6962">
                  <c:v>0</c:v>
                </c:pt>
                <c:pt idx="6963">
                  <c:v>0</c:v>
                </c:pt>
                <c:pt idx="6964">
                  <c:v>0</c:v>
                </c:pt>
                <c:pt idx="6965">
                  <c:v>0</c:v>
                </c:pt>
                <c:pt idx="6966">
                  <c:v>0</c:v>
                </c:pt>
                <c:pt idx="6967">
                  <c:v>0</c:v>
                </c:pt>
                <c:pt idx="6968">
                  <c:v>0</c:v>
                </c:pt>
                <c:pt idx="6969">
                  <c:v>0</c:v>
                </c:pt>
                <c:pt idx="6970">
                  <c:v>0</c:v>
                </c:pt>
                <c:pt idx="6971">
                  <c:v>0</c:v>
                </c:pt>
                <c:pt idx="6972">
                  <c:v>0</c:v>
                </c:pt>
                <c:pt idx="6973">
                  <c:v>0</c:v>
                </c:pt>
                <c:pt idx="6974">
                  <c:v>0</c:v>
                </c:pt>
                <c:pt idx="6975">
                  <c:v>0</c:v>
                </c:pt>
                <c:pt idx="6976">
                  <c:v>0</c:v>
                </c:pt>
                <c:pt idx="6977">
                  <c:v>0</c:v>
                </c:pt>
                <c:pt idx="6978">
                  <c:v>0</c:v>
                </c:pt>
                <c:pt idx="6979">
                  <c:v>0</c:v>
                </c:pt>
                <c:pt idx="6980">
                  <c:v>0</c:v>
                </c:pt>
                <c:pt idx="6981">
                  <c:v>0</c:v>
                </c:pt>
                <c:pt idx="6982">
                  <c:v>0</c:v>
                </c:pt>
                <c:pt idx="6983">
                  <c:v>0</c:v>
                </c:pt>
                <c:pt idx="6984">
                  <c:v>0</c:v>
                </c:pt>
                <c:pt idx="6985">
                  <c:v>0</c:v>
                </c:pt>
                <c:pt idx="6986">
                  <c:v>0</c:v>
                </c:pt>
                <c:pt idx="6987">
                  <c:v>0</c:v>
                </c:pt>
                <c:pt idx="6988">
                  <c:v>0</c:v>
                </c:pt>
                <c:pt idx="6989">
                  <c:v>0</c:v>
                </c:pt>
                <c:pt idx="6990">
                  <c:v>0</c:v>
                </c:pt>
                <c:pt idx="6991">
                  <c:v>0</c:v>
                </c:pt>
                <c:pt idx="6992">
                  <c:v>0</c:v>
                </c:pt>
                <c:pt idx="6993">
                  <c:v>0</c:v>
                </c:pt>
                <c:pt idx="6994">
                  <c:v>0</c:v>
                </c:pt>
                <c:pt idx="6995">
                  <c:v>0</c:v>
                </c:pt>
                <c:pt idx="6996">
                  <c:v>0</c:v>
                </c:pt>
                <c:pt idx="6997">
                  <c:v>0</c:v>
                </c:pt>
                <c:pt idx="6998">
                  <c:v>0</c:v>
                </c:pt>
                <c:pt idx="6999">
                  <c:v>0</c:v>
                </c:pt>
                <c:pt idx="7000">
                  <c:v>0</c:v>
                </c:pt>
                <c:pt idx="7001">
                  <c:v>0</c:v>
                </c:pt>
                <c:pt idx="7002">
                  <c:v>0</c:v>
                </c:pt>
                <c:pt idx="7003">
                  <c:v>0</c:v>
                </c:pt>
                <c:pt idx="7004">
                  <c:v>0</c:v>
                </c:pt>
                <c:pt idx="7005">
                  <c:v>0</c:v>
                </c:pt>
                <c:pt idx="7006">
                  <c:v>0</c:v>
                </c:pt>
                <c:pt idx="7007">
                  <c:v>0</c:v>
                </c:pt>
                <c:pt idx="7008">
                  <c:v>0</c:v>
                </c:pt>
                <c:pt idx="7009">
                  <c:v>0</c:v>
                </c:pt>
                <c:pt idx="7010">
                  <c:v>0</c:v>
                </c:pt>
                <c:pt idx="7011">
                  <c:v>0</c:v>
                </c:pt>
                <c:pt idx="7012">
                  <c:v>0</c:v>
                </c:pt>
                <c:pt idx="7013">
                  <c:v>0</c:v>
                </c:pt>
                <c:pt idx="7014">
                  <c:v>0</c:v>
                </c:pt>
                <c:pt idx="7015">
                  <c:v>0</c:v>
                </c:pt>
                <c:pt idx="7016">
                  <c:v>0</c:v>
                </c:pt>
                <c:pt idx="7017">
                  <c:v>0</c:v>
                </c:pt>
                <c:pt idx="7018">
                  <c:v>0</c:v>
                </c:pt>
                <c:pt idx="7019">
                  <c:v>0</c:v>
                </c:pt>
                <c:pt idx="7020">
                  <c:v>0</c:v>
                </c:pt>
                <c:pt idx="7021">
                  <c:v>0</c:v>
                </c:pt>
                <c:pt idx="7022">
                  <c:v>0</c:v>
                </c:pt>
                <c:pt idx="7023">
                  <c:v>0</c:v>
                </c:pt>
                <c:pt idx="7024">
                  <c:v>0</c:v>
                </c:pt>
                <c:pt idx="7025">
                  <c:v>0</c:v>
                </c:pt>
                <c:pt idx="7026">
                  <c:v>0</c:v>
                </c:pt>
                <c:pt idx="7027">
                  <c:v>0</c:v>
                </c:pt>
                <c:pt idx="7028">
                  <c:v>0</c:v>
                </c:pt>
                <c:pt idx="7029">
                  <c:v>0</c:v>
                </c:pt>
                <c:pt idx="7030">
                  <c:v>0</c:v>
                </c:pt>
                <c:pt idx="7031">
                  <c:v>0</c:v>
                </c:pt>
                <c:pt idx="7032">
                  <c:v>0</c:v>
                </c:pt>
                <c:pt idx="7033">
                  <c:v>0</c:v>
                </c:pt>
                <c:pt idx="7034">
                  <c:v>0</c:v>
                </c:pt>
                <c:pt idx="7035">
                  <c:v>0</c:v>
                </c:pt>
                <c:pt idx="7036">
                  <c:v>0</c:v>
                </c:pt>
                <c:pt idx="7037">
                  <c:v>0</c:v>
                </c:pt>
                <c:pt idx="7038">
                  <c:v>0</c:v>
                </c:pt>
                <c:pt idx="7039">
                  <c:v>0</c:v>
                </c:pt>
                <c:pt idx="7040">
                  <c:v>0</c:v>
                </c:pt>
                <c:pt idx="7041">
                  <c:v>0</c:v>
                </c:pt>
                <c:pt idx="7042">
                  <c:v>0</c:v>
                </c:pt>
                <c:pt idx="7043">
                  <c:v>0</c:v>
                </c:pt>
                <c:pt idx="7044">
                  <c:v>0</c:v>
                </c:pt>
                <c:pt idx="7045">
                  <c:v>0</c:v>
                </c:pt>
                <c:pt idx="7046">
                  <c:v>0</c:v>
                </c:pt>
                <c:pt idx="7047">
                  <c:v>0</c:v>
                </c:pt>
                <c:pt idx="7048">
                  <c:v>0</c:v>
                </c:pt>
                <c:pt idx="7049">
                  <c:v>0</c:v>
                </c:pt>
                <c:pt idx="7050">
                  <c:v>0</c:v>
                </c:pt>
                <c:pt idx="7051">
                  <c:v>0</c:v>
                </c:pt>
                <c:pt idx="7052">
                  <c:v>0</c:v>
                </c:pt>
                <c:pt idx="7053">
                  <c:v>0</c:v>
                </c:pt>
                <c:pt idx="7054">
                  <c:v>0</c:v>
                </c:pt>
                <c:pt idx="7055">
                  <c:v>0</c:v>
                </c:pt>
                <c:pt idx="7056">
                  <c:v>0</c:v>
                </c:pt>
                <c:pt idx="7057">
                  <c:v>0</c:v>
                </c:pt>
                <c:pt idx="7058">
                  <c:v>0</c:v>
                </c:pt>
                <c:pt idx="7059">
                  <c:v>0</c:v>
                </c:pt>
                <c:pt idx="7060">
                  <c:v>0</c:v>
                </c:pt>
                <c:pt idx="7061">
                  <c:v>0</c:v>
                </c:pt>
                <c:pt idx="7062">
                  <c:v>0</c:v>
                </c:pt>
                <c:pt idx="7063">
                  <c:v>0</c:v>
                </c:pt>
                <c:pt idx="7064">
                  <c:v>0</c:v>
                </c:pt>
                <c:pt idx="7065">
                  <c:v>0</c:v>
                </c:pt>
                <c:pt idx="7066">
                  <c:v>0</c:v>
                </c:pt>
                <c:pt idx="7067">
                  <c:v>0</c:v>
                </c:pt>
                <c:pt idx="7068">
                  <c:v>0</c:v>
                </c:pt>
                <c:pt idx="7069">
                  <c:v>0</c:v>
                </c:pt>
                <c:pt idx="7070">
                  <c:v>0</c:v>
                </c:pt>
                <c:pt idx="7071">
                  <c:v>0</c:v>
                </c:pt>
                <c:pt idx="7072">
                  <c:v>0</c:v>
                </c:pt>
                <c:pt idx="7073">
                  <c:v>0</c:v>
                </c:pt>
                <c:pt idx="7074">
                  <c:v>0</c:v>
                </c:pt>
                <c:pt idx="7075">
                  <c:v>0</c:v>
                </c:pt>
                <c:pt idx="7076">
                  <c:v>0</c:v>
                </c:pt>
                <c:pt idx="7077">
                  <c:v>0</c:v>
                </c:pt>
                <c:pt idx="7078">
                  <c:v>0</c:v>
                </c:pt>
                <c:pt idx="7079">
                  <c:v>0</c:v>
                </c:pt>
                <c:pt idx="7080">
                  <c:v>0</c:v>
                </c:pt>
                <c:pt idx="7081">
                  <c:v>0</c:v>
                </c:pt>
                <c:pt idx="7082">
                  <c:v>0</c:v>
                </c:pt>
                <c:pt idx="7083">
                  <c:v>0</c:v>
                </c:pt>
                <c:pt idx="7084">
                  <c:v>0</c:v>
                </c:pt>
                <c:pt idx="7085">
                  <c:v>0</c:v>
                </c:pt>
                <c:pt idx="7086">
                  <c:v>0</c:v>
                </c:pt>
                <c:pt idx="7087">
                  <c:v>0</c:v>
                </c:pt>
                <c:pt idx="7088">
                  <c:v>0</c:v>
                </c:pt>
                <c:pt idx="7089">
                  <c:v>0</c:v>
                </c:pt>
                <c:pt idx="7090">
                  <c:v>0</c:v>
                </c:pt>
                <c:pt idx="7091">
                  <c:v>0</c:v>
                </c:pt>
                <c:pt idx="7092">
                  <c:v>0</c:v>
                </c:pt>
                <c:pt idx="7093">
                  <c:v>0</c:v>
                </c:pt>
                <c:pt idx="7094">
                  <c:v>0</c:v>
                </c:pt>
                <c:pt idx="7095">
                  <c:v>0</c:v>
                </c:pt>
                <c:pt idx="7096">
                  <c:v>0</c:v>
                </c:pt>
                <c:pt idx="7097">
                  <c:v>0</c:v>
                </c:pt>
                <c:pt idx="7098">
                  <c:v>0</c:v>
                </c:pt>
                <c:pt idx="7099">
                  <c:v>0</c:v>
                </c:pt>
                <c:pt idx="7100">
                  <c:v>0</c:v>
                </c:pt>
                <c:pt idx="7101">
                  <c:v>0</c:v>
                </c:pt>
                <c:pt idx="7102">
                  <c:v>0</c:v>
                </c:pt>
                <c:pt idx="7103">
                  <c:v>0</c:v>
                </c:pt>
                <c:pt idx="7104">
                  <c:v>0</c:v>
                </c:pt>
                <c:pt idx="7105">
                  <c:v>0</c:v>
                </c:pt>
                <c:pt idx="7106">
                  <c:v>0</c:v>
                </c:pt>
                <c:pt idx="7107">
                  <c:v>0</c:v>
                </c:pt>
                <c:pt idx="7108">
                  <c:v>0</c:v>
                </c:pt>
                <c:pt idx="7109">
                  <c:v>0</c:v>
                </c:pt>
                <c:pt idx="7110">
                  <c:v>0</c:v>
                </c:pt>
                <c:pt idx="7111">
                  <c:v>0</c:v>
                </c:pt>
                <c:pt idx="7112">
                  <c:v>0</c:v>
                </c:pt>
                <c:pt idx="7113">
                  <c:v>0</c:v>
                </c:pt>
                <c:pt idx="7114">
                  <c:v>0</c:v>
                </c:pt>
                <c:pt idx="7115">
                  <c:v>0</c:v>
                </c:pt>
                <c:pt idx="7116">
                  <c:v>0</c:v>
                </c:pt>
                <c:pt idx="7117">
                  <c:v>0</c:v>
                </c:pt>
                <c:pt idx="7118">
                  <c:v>0</c:v>
                </c:pt>
                <c:pt idx="7119">
                  <c:v>0</c:v>
                </c:pt>
                <c:pt idx="7120">
                  <c:v>0</c:v>
                </c:pt>
                <c:pt idx="7121">
                  <c:v>0</c:v>
                </c:pt>
                <c:pt idx="7122">
                  <c:v>0</c:v>
                </c:pt>
                <c:pt idx="7123">
                  <c:v>0</c:v>
                </c:pt>
                <c:pt idx="7124">
                  <c:v>0</c:v>
                </c:pt>
                <c:pt idx="7125">
                  <c:v>0</c:v>
                </c:pt>
                <c:pt idx="7126">
                  <c:v>0</c:v>
                </c:pt>
                <c:pt idx="7127">
                  <c:v>0</c:v>
                </c:pt>
                <c:pt idx="7128">
                  <c:v>0</c:v>
                </c:pt>
                <c:pt idx="7129">
                  <c:v>0</c:v>
                </c:pt>
                <c:pt idx="7130">
                  <c:v>0</c:v>
                </c:pt>
                <c:pt idx="7131">
                  <c:v>0</c:v>
                </c:pt>
                <c:pt idx="7132">
                  <c:v>0</c:v>
                </c:pt>
                <c:pt idx="7133">
                  <c:v>0</c:v>
                </c:pt>
                <c:pt idx="7134">
                  <c:v>0</c:v>
                </c:pt>
                <c:pt idx="7135">
                  <c:v>0</c:v>
                </c:pt>
                <c:pt idx="7136">
                  <c:v>0</c:v>
                </c:pt>
                <c:pt idx="7137">
                  <c:v>0</c:v>
                </c:pt>
                <c:pt idx="7138">
                  <c:v>0</c:v>
                </c:pt>
                <c:pt idx="7139">
                  <c:v>0</c:v>
                </c:pt>
                <c:pt idx="7140">
                  <c:v>0</c:v>
                </c:pt>
                <c:pt idx="7141">
                  <c:v>0</c:v>
                </c:pt>
                <c:pt idx="7142">
                  <c:v>0</c:v>
                </c:pt>
                <c:pt idx="7143">
                  <c:v>0</c:v>
                </c:pt>
                <c:pt idx="7144">
                  <c:v>0</c:v>
                </c:pt>
                <c:pt idx="7145">
                  <c:v>0</c:v>
                </c:pt>
                <c:pt idx="7146">
                  <c:v>0</c:v>
                </c:pt>
                <c:pt idx="7147">
                  <c:v>0</c:v>
                </c:pt>
                <c:pt idx="7148">
                  <c:v>0</c:v>
                </c:pt>
                <c:pt idx="7149">
                  <c:v>0</c:v>
                </c:pt>
                <c:pt idx="7150">
                  <c:v>0</c:v>
                </c:pt>
                <c:pt idx="7151">
                  <c:v>0</c:v>
                </c:pt>
                <c:pt idx="7152">
                  <c:v>0</c:v>
                </c:pt>
                <c:pt idx="7153">
                  <c:v>0</c:v>
                </c:pt>
                <c:pt idx="7154">
                  <c:v>0</c:v>
                </c:pt>
                <c:pt idx="7155">
                  <c:v>0</c:v>
                </c:pt>
                <c:pt idx="7156">
                  <c:v>0</c:v>
                </c:pt>
                <c:pt idx="7157">
                  <c:v>0</c:v>
                </c:pt>
                <c:pt idx="7158">
                  <c:v>0</c:v>
                </c:pt>
                <c:pt idx="7159">
                  <c:v>0</c:v>
                </c:pt>
                <c:pt idx="7160">
                  <c:v>0</c:v>
                </c:pt>
                <c:pt idx="7161">
                  <c:v>0</c:v>
                </c:pt>
                <c:pt idx="7162">
                  <c:v>0</c:v>
                </c:pt>
                <c:pt idx="7163">
                  <c:v>0</c:v>
                </c:pt>
                <c:pt idx="7164">
                  <c:v>0</c:v>
                </c:pt>
                <c:pt idx="7165">
                  <c:v>0</c:v>
                </c:pt>
                <c:pt idx="7166">
                  <c:v>0</c:v>
                </c:pt>
                <c:pt idx="7167">
                  <c:v>0</c:v>
                </c:pt>
                <c:pt idx="7168">
                  <c:v>0</c:v>
                </c:pt>
                <c:pt idx="7169">
                  <c:v>0</c:v>
                </c:pt>
                <c:pt idx="7170">
                  <c:v>0</c:v>
                </c:pt>
                <c:pt idx="7171">
                  <c:v>0</c:v>
                </c:pt>
                <c:pt idx="7172">
                  <c:v>0</c:v>
                </c:pt>
                <c:pt idx="7173">
                  <c:v>0</c:v>
                </c:pt>
                <c:pt idx="7174">
                  <c:v>0</c:v>
                </c:pt>
                <c:pt idx="7175">
                  <c:v>0</c:v>
                </c:pt>
                <c:pt idx="7176">
                  <c:v>0</c:v>
                </c:pt>
                <c:pt idx="7177">
                  <c:v>0</c:v>
                </c:pt>
                <c:pt idx="7178">
                  <c:v>0</c:v>
                </c:pt>
                <c:pt idx="7179">
                  <c:v>0</c:v>
                </c:pt>
                <c:pt idx="7180">
                  <c:v>0</c:v>
                </c:pt>
                <c:pt idx="7181">
                  <c:v>0</c:v>
                </c:pt>
                <c:pt idx="7182">
                  <c:v>0</c:v>
                </c:pt>
                <c:pt idx="7183">
                  <c:v>0</c:v>
                </c:pt>
                <c:pt idx="7184">
                  <c:v>0</c:v>
                </c:pt>
                <c:pt idx="7185">
                  <c:v>0</c:v>
                </c:pt>
                <c:pt idx="7186">
                  <c:v>0</c:v>
                </c:pt>
                <c:pt idx="7187">
                  <c:v>0</c:v>
                </c:pt>
                <c:pt idx="7188">
                  <c:v>0</c:v>
                </c:pt>
                <c:pt idx="7189">
                  <c:v>0</c:v>
                </c:pt>
                <c:pt idx="7190">
                  <c:v>0</c:v>
                </c:pt>
                <c:pt idx="7191">
                  <c:v>0</c:v>
                </c:pt>
                <c:pt idx="7192">
                  <c:v>0</c:v>
                </c:pt>
                <c:pt idx="7193">
                  <c:v>0</c:v>
                </c:pt>
                <c:pt idx="7194">
                  <c:v>0</c:v>
                </c:pt>
                <c:pt idx="7195">
                  <c:v>0</c:v>
                </c:pt>
                <c:pt idx="7196">
                  <c:v>0</c:v>
                </c:pt>
                <c:pt idx="7197">
                  <c:v>0</c:v>
                </c:pt>
                <c:pt idx="7198">
                  <c:v>0</c:v>
                </c:pt>
                <c:pt idx="7199">
                  <c:v>0</c:v>
                </c:pt>
                <c:pt idx="7200">
                  <c:v>0</c:v>
                </c:pt>
                <c:pt idx="7201">
                  <c:v>0</c:v>
                </c:pt>
                <c:pt idx="7202">
                  <c:v>0</c:v>
                </c:pt>
                <c:pt idx="7203">
                  <c:v>0</c:v>
                </c:pt>
                <c:pt idx="7204">
                  <c:v>0</c:v>
                </c:pt>
                <c:pt idx="7205">
                  <c:v>0</c:v>
                </c:pt>
                <c:pt idx="7206">
                  <c:v>0</c:v>
                </c:pt>
                <c:pt idx="7207">
                  <c:v>0</c:v>
                </c:pt>
                <c:pt idx="7208">
                  <c:v>0</c:v>
                </c:pt>
                <c:pt idx="7209">
                  <c:v>0</c:v>
                </c:pt>
                <c:pt idx="7210">
                  <c:v>0</c:v>
                </c:pt>
                <c:pt idx="7211">
                  <c:v>0</c:v>
                </c:pt>
                <c:pt idx="7212">
                  <c:v>0</c:v>
                </c:pt>
                <c:pt idx="7213">
                  <c:v>0</c:v>
                </c:pt>
                <c:pt idx="7214">
                  <c:v>0</c:v>
                </c:pt>
                <c:pt idx="7215">
                  <c:v>0</c:v>
                </c:pt>
                <c:pt idx="7216">
                  <c:v>0</c:v>
                </c:pt>
                <c:pt idx="7217">
                  <c:v>0</c:v>
                </c:pt>
                <c:pt idx="7218">
                  <c:v>0</c:v>
                </c:pt>
                <c:pt idx="7219">
                  <c:v>0</c:v>
                </c:pt>
                <c:pt idx="7220">
                  <c:v>0</c:v>
                </c:pt>
                <c:pt idx="7221">
                  <c:v>0</c:v>
                </c:pt>
                <c:pt idx="7222">
                  <c:v>0</c:v>
                </c:pt>
                <c:pt idx="7223">
                  <c:v>0</c:v>
                </c:pt>
                <c:pt idx="7224">
                  <c:v>0</c:v>
                </c:pt>
                <c:pt idx="7225">
                  <c:v>0</c:v>
                </c:pt>
                <c:pt idx="7226">
                  <c:v>0</c:v>
                </c:pt>
                <c:pt idx="7227">
                  <c:v>0</c:v>
                </c:pt>
                <c:pt idx="7228">
                  <c:v>0</c:v>
                </c:pt>
                <c:pt idx="7229">
                  <c:v>0</c:v>
                </c:pt>
                <c:pt idx="7230">
                  <c:v>0</c:v>
                </c:pt>
                <c:pt idx="7231">
                  <c:v>0</c:v>
                </c:pt>
                <c:pt idx="7232">
                  <c:v>0</c:v>
                </c:pt>
                <c:pt idx="7233">
                  <c:v>0</c:v>
                </c:pt>
                <c:pt idx="7234">
                  <c:v>0</c:v>
                </c:pt>
                <c:pt idx="7235">
                  <c:v>0</c:v>
                </c:pt>
                <c:pt idx="7236">
                  <c:v>0</c:v>
                </c:pt>
                <c:pt idx="7237">
                  <c:v>0</c:v>
                </c:pt>
                <c:pt idx="7238">
                  <c:v>0</c:v>
                </c:pt>
                <c:pt idx="7239">
                  <c:v>0</c:v>
                </c:pt>
                <c:pt idx="7240">
                  <c:v>0</c:v>
                </c:pt>
                <c:pt idx="7241">
                  <c:v>0</c:v>
                </c:pt>
                <c:pt idx="7242">
                  <c:v>0</c:v>
                </c:pt>
                <c:pt idx="7243">
                  <c:v>0</c:v>
                </c:pt>
                <c:pt idx="7244">
                  <c:v>0</c:v>
                </c:pt>
                <c:pt idx="7245">
                  <c:v>0</c:v>
                </c:pt>
                <c:pt idx="7246">
                  <c:v>0</c:v>
                </c:pt>
                <c:pt idx="7247">
                  <c:v>0</c:v>
                </c:pt>
                <c:pt idx="7248">
                  <c:v>0</c:v>
                </c:pt>
                <c:pt idx="7249">
                  <c:v>0</c:v>
                </c:pt>
                <c:pt idx="7250">
                  <c:v>0</c:v>
                </c:pt>
                <c:pt idx="7251">
                  <c:v>0</c:v>
                </c:pt>
                <c:pt idx="7252">
                  <c:v>0</c:v>
                </c:pt>
                <c:pt idx="7253">
                  <c:v>0</c:v>
                </c:pt>
                <c:pt idx="7254">
                  <c:v>0</c:v>
                </c:pt>
                <c:pt idx="7255">
                  <c:v>0</c:v>
                </c:pt>
                <c:pt idx="7256">
                  <c:v>0</c:v>
                </c:pt>
                <c:pt idx="7257">
                  <c:v>0</c:v>
                </c:pt>
                <c:pt idx="7258">
                  <c:v>0</c:v>
                </c:pt>
                <c:pt idx="7259">
                  <c:v>0</c:v>
                </c:pt>
                <c:pt idx="7260">
                  <c:v>0</c:v>
                </c:pt>
                <c:pt idx="7261">
                  <c:v>0</c:v>
                </c:pt>
                <c:pt idx="7262">
                  <c:v>0</c:v>
                </c:pt>
                <c:pt idx="7263">
                  <c:v>0</c:v>
                </c:pt>
                <c:pt idx="7264">
                  <c:v>0</c:v>
                </c:pt>
                <c:pt idx="7265">
                  <c:v>0</c:v>
                </c:pt>
                <c:pt idx="7266">
                  <c:v>0</c:v>
                </c:pt>
                <c:pt idx="7267">
                  <c:v>0</c:v>
                </c:pt>
                <c:pt idx="7268">
                  <c:v>0</c:v>
                </c:pt>
                <c:pt idx="7269">
                  <c:v>0</c:v>
                </c:pt>
                <c:pt idx="7270">
                  <c:v>0</c:v>
                </c:pt>
                <c:pt idx="7271">
                  <c:v>0</c:v>
                </c:pt>
                <c:pt idx="7272">
                  <c:v>0</c:v>
                </c:pt>
                <c:pt idx="7273">
                  <c:v>0</c:v>
                </c:pt>
                <c:pt idx="7274">
                  <c:v>0</c:v>
                </c:pt>
                <c:pt idx="7275">
                  <c:v>0</c:v>
                </c:pt>
                <c:pt idx="7276">
                  <c:v>0</c:v>
                </c:pt>
                <c:pt idx="7277">
                  <c:v>0</c:v>
                </c:pt>
                <c:pt idx="7278">
                  <c:v>0</c:v>
                </c:pt>
                <c:pt idx="7279">
                  <c:v>0</c:v>
                </c:pt>
                <c:pt idx="7280">
                  <c:v>0</c:v>
                </c:pt>
                <c:pt idx="7281">
                  <c:v>0</c:v>
                </c:pt>
                <c:pt idx="7282">
                  <c:v>0</c:v>
                </c:pt>
                <c:pt idx="7283">
                  <c:v>0</c:v>
                </c:pt>
                <c:pt idx="7284">
                  <c:v>0</c:v>
                </c:pt>
                <c:pt idx="7285">
                  <c:v>0</c:v>
                </c:pt>
                <c:pt idx="7286">
                  <c:v>0</c:v>
                </c:pt>
                <c:pt idx="7287">
                  <c:v>0</c:v>
                </c:pt>
                <c:pt idx="7288">
                  <c:v>0</c:v>
                </c:pt>
                <c:pt idx="7289">
                  <c:v>0</c:v>
                </c:pt>
                <c:pt idx="7290">
                  <c:v>0</c:v>
                </c:pt>
                <c:pt idx="7291">
                  <c:v>0</c:v>
                </c:pt>
                <c:pt idx="7292">
                  <c:v>0</c:v>
                </c:pt>
                <c:pt idx="7293">
                  <c:v>0</c:v>
                </c:pt>
                <c:pt idx="7294">
                  <c:v>0</c:v>
                </c:pt>
                <c:pt idx="7295">
                  <c:v>0</c:v>
                </c:pt>
                <c:pt idx="7296">
                  <c:v>0</c:v>
                </c:pt>
                <c:pt idx="7297">
                  <c:v>0</c:v>
                </c:pt>
                <c:pt idx="7298">
                  <c:v>0</c:v>
                </c:pt>
                <c:pt idx="7299">
                  <c:v>0</c:v>
                </c:pt>
                <c:pt idx="7300">
                  <c:v>0</c:v>
                </c:pt>
                <c:pt idx="7301">
                  <c:v>0</c:v>
                </c:pt>
                <c:pt idx="7302">
                  <c:v>0</c:v>
                </c:pt>
                <c:pt idx="7303">
                  <c:v>0</c:v>
                </c:pt>
                <c:pt idx="7304">
                  <c:v>0</c:v>
                </c:pt>
                <c:pt idx="7305">
                  <c:v>0</c:v>
                </c:pt>
                <c:pt idx="7306">
                  <c:v>0</c:v>
                </c:pt>
                <c:pt idx="7307">
                  <c:v>0</c:v>
                </c:pt>
                <c:pt idx="7308">
                  <c:v>0</c:v>
                </c:pt>
                <c:pt idx="7309">
                  <c:v>0</c:v>
                </c:pt>
                <c:pt idx="7310">
                  <c:v>0</c:v>
                </c:pt>
                <c:pt idx="7311">
                  <c:v>0</c:v>
                </c:pt>
                <c:pt idx="7312">
                  <c:v>0</c:v>
                </c:pt>
                <c:pt idx="7313">
                  <c:v>0</c:v>
                </c:pt>
                <c:pt idx="7314">
                  <c:v>0</c:v>
                </c:pt>
                <c:pt idx="7315">
                  <c:v>0</c:v>
                </c:pt>
                <c:pt idx="7316">
                  <c:v>0</c:v>
                </c:pt>
                <c:pt idx="7317">
                  <c:v>0</c:v>
                </c:pt>
                <c:pt idx="7318">
                  <c:v>0</c:v>
                </c:pt>
                <c:pt idx="7319">
                  <c:v>0</c:v>
                </c:pt>
                <c:pt idx="7320">
                  <c:v>0</c:v>
                </c:pt>
                <c:pt idx="7321">
                  <c:v>0</c:v>
                </c:pt>
                <c:pt idx="7322">
                  <c:v>0</c:v>
                </c:pt>
                <c:pt idx="7323">
                  <c:v>0</c:v>
                </c:pt>
                <c:pt idx="7324">
                  <c:v>0</c:v>
                </c:pt>
                <c:pt idx="7325">
                  <c:v>0</c:v>
                </c:pt>
                <c:pt idx="7326">
                  <c:v>0</c:v>
                </c:pt>
                <c:pt idx="7327">
                  <c:v>0</c:v>
                </c:pt>
                <c:pt idx="7328">
                  <c:v>0</c:v>
                </c:pt>
                <c:pt idx="7329">
                  <c:v>0</c:v>
                </c:pt>
                <c:pt idx="7330">
                  <c:v>0</c:v>
                </c:pt>
                <c:pt idx="7331">
                  <c:v>0</c:v>
                </c:pt>
                <c:pt idx="7332">
                  <c:v>0</c:v>
                </c:pt>
                <c:pt idx="7333">
                  <c:v>0</c:v>
                </c:pt>
                <c:pt idx="7334">
                  <c:v>0</c:v>
                </c:pt>
                <c:pt idx="7335">
                  <c:v>0</c:v>
                </c:pt>
                <c:pt idx="7336">
                  <c:v>0</c:v>
                </c:pt>
                <c:pt idx="7337">
                  <c:v>0</c:v>
                </c:pt>
                <c:pt idx="7338">
                  <c:v>0</c:v>
                </c:pt>
                <c:pt idx="7339">
                  <c:v>0</c:v>
                </c:pt>
                <c:pt idx="7340">
                  <c:v>0</c:v>
                </c:pt>
                <c:pt idx="7341">
                  <c:v>0</c:v>
                </c:pt>
                <c:pt idx="7342">
                  <c:v>0</c:v>
                </c:pt>
                <c:pt idx="7343">
                  <c:v>0</c:v>
                </c:pt>
                <c:pt idx="7344">
                  <c:v>0</c:v>
                </c:pt>
                <c:pt idx="7345">
                  <c:v>0</c:v>
                </c:pt>
                <c:pt idx="7346">
                  <c:v>0</c:v>
                </c:pt>
                <c:pt idx="7347">
                  <c:v>0</c:v>
                </c:pt>
                <c:pt idx="7348">
                  <c:v>0</c:v>
                </c:pt>
                <c:pt idx="7349">
                  <c:v>0</c:v>
                </c:pt>
                <c:pt idx="7350">
                  <c:v>0</c:v>
                </c:pt>
                <c:pt idx="7351">
                  <c:v>0</c:v>
                </c:pt>
                <c:pt idx="7352">
                  <c:v>0</c:v>
                </c:pt>
                <c:pt idx="7353">
                  <c:v>0</c:v>
                </c:pt>
                <c:pt idx="7354">
                  <c:v>0</c:v>
                </c:pt>
                <c:pt idx="7355">
                  <c:v>0</c:v>
                </c:pt>
                <c:pt idx="7356">
                  <c:v>0</c:v>
                </c:pt>
                <c:pt idx="7357">
                  <c:v>0</c:v>
                </c:pt>
                <c:pt idx="7358">
                  <c:v>0</c:v>
                </c:pt>
                <c:pt idx="7359">
                  <c:v>0</c:v>
                </c:pt>
                <c:pt idx="7360">
                  <c:v>0</c:v>
                </c:pt>
                <c:pt idx="7361">
                  <c:v>0</c:v>
                </c:pt>
                <c:pt idx="7362">
                  <c:v>0</c:v>
                </c:pt>
                <c:pt idx="7363">
                  <c:v>0</c:v>
                </c:pt>
                <c:pt idx="7364">
                  <c:v>0</c:v>
                </c:pt>
                <c:pt idx="7365">
                  <c:v>0</c:v>
                </c:pt>
                <c:pt idx="7366">
                  <c:v>0</c:v>
                </c:pt>
                <c:pt idx="7367">
                  <c:v>0</c:v>
                </c:pt>
                <c:pt idx="7368">
                  <c:v>0</c:v>
                </c:pt>
                <c:pt idx="7369">
                  <c:v>0</c:v>
                </c:pt>
                <c:pt idx="7370">
                  <c:v>0</c:v>
                </c:pt>
                <c:pt idx="7371">
                  <c:v>0</c:v>
                </c:pt>
                <c:pt idx="7372">
                  <c:v>0</c:v>
                </c:pt>
                <c:pt idx="7373">
                  <c:v>0</c:v>
                </c:pt>
                <c:pt idx="7374">
                  <c:v>0</c:v>
                </c:pt>
                <c:pt idx="7375">
                  <c:v>0</c:v>
                </c:pt>
                <c:pt idx="7376">
                  <c:v>0</c:v>
                </c:pt>
                <c:pt idx="7377">
                  <c:v>0</c:v>
                </c:pt>
                <c:pt idx="7378">
                  <c:v>0</c:v>
                </c:pt>
                <c:pt idx="7379">
                  <c:v>0</c:v>
                </c:pt>
                <c:pt idx="7380">
                  <c:v>0</c:v>
                </c:pt>
                <c:pt idx="7381">
                  <c:v>0</c:v>
                </c:pt>
                <c:pt idx="7382">
                  <c:v>0</c:v>
                </c:pt>
                <c:pt idx="7383">
                  <c:v>0</c:v>
                </c:pt>
                <c:pt idx="7384">
                  <c:v>0</c:v>
                </c:pt>
                <c:pt idx="7385">
                  <c:v>0</c:v>
                </c:pt>
                <c:pt idx="7386">
                  <c:v>0</c:v>
                </c:pt>
                <c:pt idx="7387">
                  <c:v>0</c:v>
                </c:pt>
                <c:pt idx="7388">
                  <c:v>0</c:v>
                </c:pt>
                <c:pt idx="7389">
                  <c:v>0</c:v>
                </c:pt>
                <c:pt idx="7390">
                  <c:v>0</c:v>
                </c:pt>
                <c:pt idx="7391">
                  <c:v>0</c:v>
                </c:pt>
                <c:pt idx="7392">
                  <c:v>0</c:v>
                </c:pt>
                <c:pt idx="7393">
                  <c:v>0</c:v>
                </c:pt>
                <c:pt idx="7394">
                  <c:v>0</c:v>
                </c:pt>
                <c:pt idx="7395">
                  <c:v>0</c:v>
                </c:pt>
                <c:pt idx="7396">
                  <c:v>0</c:v>
                </c:pt>
                <c:pt idx="7397">
                  <c:v>0</c:v>
                </c:pt>
                <c:pt idx="7398">
                  <c:v>0</c:v>
                </c:pt>
                <c:pt idx="7399">
                  <c:v>0</c:v>
                </c:pt>
                <c:pt idx="7400">
                  <c:v>0</c:v>
                </c:pt>
                <c:pt idx="7401">
                  <c:v>0</c:v>
                </c:pt>
                <c:pt idx="7402">
                  <c:v>0</c:v>
                </c:pt>
                <c:pt idx="7403">
                  <c:v>0</c:v>
                </c:pt>
                <c:pt idx="7404">
                  <c:v>0</c:v>
                </c:pt>
                <c:pt idx="7405">
                  <c:v>0</c:v>
                </c:pt>
                <c:pt idx="7406">
                  <c:v>0</c:v>
                </c:pt>
                <c:pt idx="7407">
                  <c:v>0</c:v>
                </c:pt>
                <c:pt idx="7408">
                  <c:v>0</c:v>
                </c:pt>
                <c:pt idx="7409">
                  <c:v>0</c:v>
                </c:pt>
                <c:pt idx="7410">
                  <c:v>0</c:v>
                </c:pt>
                <c:pt idx="7411">
                  <c:v>0</c:v>
                </c:pt>
                <c:pt idx="7412">
                  <c:v>0</c:v>
                </c:pt>
                <c:pt idx="7413">
                  <c:v>0</c:v>
                </c:pt>
                <c:pt idx="7414">
                  <c:v>0</c:v>
                </c:pt>
                <c:pt idx="7415">
                  <c:v>0</c:v>
                </c:pt>
                <c:pt idx="7416">
                  <c:v>0</c:v>
                </c:pt>
                <c:pt idx="7417">
                  <c:v>0</c:v>
                </c:pt>
                <c:pt idx="7418">
                  <c:v>0</c:v>
                </c:pt>
                <c:pt idx="7419">
                  <c:v>0</c:v>
                </c:pt>
                <c:pt idx="7420">
                  <c:v>0</c:v>
                </c:pt>
                <c:pt idx="7421">
                  <c:v>0</c:v>
                </c:pt>
                <c:pt idx="7422">
                  <c:v>0</c:v>
                </c:pt>
                <c:pt idx="7423">
                  <c:v>0</c:v>
                </c:pt>
                <c:pt idx="7424">
                  <c:v>0</c:v>
                </c:pt>
                <c:pt idx="7425">
                  <c:v>0</c:v>
                </c:pt>
                <c:pt idx="7426">
                  <c:v>0</c:v>
                </c:pt>
                <c:pt idx="7427">
                  <c:v>0</c:v>
                </c:pt>
                <c:pt idx="7428">
                  <c:v>0</c:v>
                </c:pt>
                <c:pt idx="7429">
                  <c:v>0</c:v>
                </c:pt>
                <c:pt idx="7430">
                  <c:v>0</c:v>
                </c:pt>
                <c:pt idx="7431">
                  <c:v>0</c:v>
                </c:pt>
                <c:pt idx="7432">
                  <c:v>0</c:v>
                </c:pt>
                <c:pt idx="7433">
                  <c:v>0</c:v>
                </c:pt>
                <c:pt idx="7434">
                  <c:v>0</c:v>
                </c:pt>
                <c:pt idx="7435">
                  <c:v>0</c:v>
                </c:pt>
                <c:pt idx="7436">
                  <c:v>0</c:v>
                </c:pt>
                <c:pt idx="7437">
                  <c:v>0</c:v>
                </c:pt>
                <c:pt idx="7438">
                  <c:v>0</c:v>
                </c:pt>
                <c:pt idx="7439">
                  <c:v>0</c:v>
                </c:pt>
                <c:pt idx="7440">
                  <c:v>0</c:v>
                </c:pt>
                <c:pt idx="7441">
                  <c:v>0</c:v>
                </c:pt>
                <c:pt idx="7442">
                  <c:v>0</c:v>
                </c:pt>
                <c:pt idx="7443">
                  <c:v>0</c:v>
                </c:pt>
                <c:pt idx="7444">
                  <c:v>0</c:v>
                </c:pt>
                <c:pt idx="7445">
                  <c:v>0</c:v>
                </c:pt>
                <c:pt idx="7446">
                  <c:v>0</c:v>
                </c:pt>
                <c:pt idx="7447">
                  <c:v>0</c:v>
                </c:pt>
                <c:pt idx="7448">
                  <c:v>0</c:v>
                </c:pt>
                <c:pt idx="7449">
                  <c:v>0</c:v>
                </c:pt>
                <c:pt idx="7450">
                  <c:v>0</c:v>
                </c:pt>
                <c:pt idx="7451">
                  <c:v>0</c:v>
                </c:pt>
                <c:pt idx="7452">
                  <c:v>0</c:v>
                </c:pt>
                <c:pt idx="7453">
                  <c:v>0</c:v>
                </c:pt>
                <c:pt idx="7454">
                  <c:v>0</c:v>
                </c:pt>
                <c:pt idx="7455">
                  <c:v>0</c:v>
                </c:pt>
                <c:pt idx="7456">
                  <c:v>0</c:v>
                </c:pt>
                <c:pt idx="7457">
                  <c:v>0</c:v>
                </c:pt>
                <c:pt idx="7458">
                  <c:v>0</c:v>
                </c:pt>
                <c:pt idx="7459">
                  <c:v>0</c:v>
                </c:pt>
                <c:pt idx="7460">
                  <c:v>0</c:v>
                </c:pt>
                <c:pt idx="7461">
                  <c:v>0</c:v>
                </c:pt>
                <c:pt idx="7462">
                  <c:v>0</c:v>
                </c:pt>
                <c:pt idx="7463">
                  <c:v>0</c:v>
                </c:pt>
                <c:pt idx="7464">
                  <c:v>0</c:v>
                </c:pt>
                <c:pt idx="7465">
                  <c:v>0</c:v>
                </c:pt>
                <c:pt idx="7466">
                  <c:v>0</c:v>
                </c:pt>
                <c:pt idx="7467">
                  <c:v>0</c:v>
                </c:pt>
                <c:pt idx="7468">
                  <c:v>0</c:v>
                </c:pt>
                <c:pt idx="7469">
                  <c:v>0</c:v>
                </c:pt>
                <c:pt idx="7470">
                  <c:v>0</c:v>
                </c:pt>
                <c:pt idx="7471">
                  <c:v>0</c:v>
                </c:pt>
                <c:pt idx="7472">
                  <c:v>0</c:v>
                </c:pt>
                <c:pt idx="7473">
                  <c:v>0</c:v>
                </c:pt>
                <c:pt idx="7474">
                  <c:v>0</c:v>
                </c:pt>
                <c:pt idx="7475">
                  <c:v>0</c:v>
                </c:pt>
                <c:pt idx="7476">
                  <c:v>0</c:v>
                </c:pt>
                <c:pt idx="7477">
                  <c:v>0</c:v>
                </c:pt>
                <c:pt idx="7478">
                  <c:v>0</c:v>
                </c:pt>
                <c:pt idx="7479">
                  <c:v>0</c:v>
                </c:pt>
                <c:pt idx="7480">
                  <c:v>0</c:v>
                </c:pt>
                <c:pt idx="7481">
                  <c:v>0</c:v>
                </c:pt>
                <c:pt idx="7482">
                  <c:v>0</c:v>
                </c:pt>
                <c:pt idx="7483">
                  <c:v>0</c:v>
                </c:pt>
                <c:pt idx="7484">
                  <c:v>0</c:v>
                </c:pt>
                <c:pt idx="7485">
                  <c:v>0</c:v>
                </c:pt>
                <c:pt idx="7486">
                  <c:v>0</c:v>
                </c:pt>
                <c:pt idx="7487">
                  <c:v>0</c:v>
                </c:pt>
                <c:pt idx="7488">
                  <c:v>0</c:v>
                </c:pt>
                <c:pt idx="7489">
                  <c:v>0</c:v>
                </c:pt>
                <c:pt idx="7490">
                  <c:v>0</c:v>
                </c:pt>
                <c:pt idx="7491">
                  <c:v>0</c:v>
                </c:pt>
                <c:pt idx="7492">
                  <c:v>0</c:v>
                </c:pt>
                <c:pt idx="7493">
                  <c:v>0</c:v>
                </c:pt>
                <c:pt idx="7494">
                  <c:v>0</c:v>
                </c:pt>
                <c:pt idx="7495">
                  <c:v>0</c:v>
                </c:pt>
                <c:pt idx="7496">
                  <c:v>0</c:v>
                </c:pt>
                <c:pt idx="7497">
                  <c:v>0</c:v>
                </c:pt>
                <c:pt idx="7498">
                  <c:v>0</c:v>
                </c:pt>
                <c:pt idx="7499">
                  <c:v>0</c:v>
                </c:pt>
                <c:pt idx="7500">
                  <c:v>0</c:v>
                </c:pt>
                <c:pt idx="7501">
                  <c:v>0</c:v>
                </c:pt>
                <c:pt idx="7502">
                  <c:v>0</c:v>
                </c:pt>
                <c:pt idx="7503">
                  <c:v>0</c:v>
                </c:pt>
                <c:pt idx="7504">
                  <c:v>0</c:v>
                </c:pt>
                <c:pt idx="7505">
                  <c:v>0</c:v>
                </c:pt>
                <c:pt idx="7506">
                  <c:v>0</c:v>
                </c:pt>
                <c:pt idx="7507">
                  <c:v>0</c:v>
                </c:pt>
                <c:pt idx="7508">
                  <c:v>0</c:v>
                </c:pt>
                <c:pt idx="7509">
                  <c:v>0</c:v>
                </c:pt>
                <c:pt idx="7510">
                  <c:v>0</c:v>
                </c:pt>
                <c:pt idx="7511">
                  <c:v>0</c:v>
                </c:pt>
                <c:pt idx="7512">
                  <c:v>0</c:v>
                </c:pt>
                <c:pt idx="7513">
                  <c:v>0</c:v>
                </c:pt>
                <c:pt idx="7514">
                  <c:v>0</c:v>
                </c:pt>
                <c:pt idx="7515">
                  <c:v>0</c:v>
                </c:pt>
                <c:pt idx="7516">
                  <c:v>0</c:v>
                </c:pt>
                <c:pt idx="7517">
                  <c:v>0</c:v>
                </c:pt>
                <c:pt idx="7518">
                  <c:v>0</c:v>
                </c:pt>
                <c:pt idx="7519">
                  <c:v>0</c:v>
                </c:pt>
                <c:pt idx="7520">
                  <c:v>0</c:v>
                </c:pt>
                <c:pt idx="7521">
                  <c:v>0</c:v>
                </c:pt>
                <c:pt idx="7522">
                  <c:v>0</c:v>
                </c:pt>
                <c:pt idx="7523">
                  <c:v>0</c:v>
                </c:pt>
                <c:pt idx="7524">
                  <c:v>0</c:v>
                </c:pt>
                <c:pt idx="7525">
                  <c:v>0</c:v>
                </c:pt>
                <c:pt idx="7526">
                  <c:v>0</c:v>
                </c:pt>
                <c:pt idx="7527">
                  <c:v>0</c:v>
                </c:pt>
                <c:pt idx="7528">
                  <c:v>0</c:v>
                </c:pt>
                <c:pt idx="7529">
                  <c:v>0</c:v>
                </c:pt>
                <c:pt idx="7530">
                  <c:v>0</c:v>
                </c:pt>
                <c:pt idx="7531">
                  <c:v>0</c:v>
                </c:pt>
                <c:pt idx="7532">
                  <c:v>0</c:v>
                </c:pt>
                <c:pt idx="7533">
                  <c:v>0</c:v>
                </c:pt>
                <c:pt idx="7534">
                  <c:v>0</c:v>
                </c:pt>
                <c:pt idx="7535">
                  <c:v>0</c:v>
                </c:pt>
                <c:pt idx="7536">
                  <c:v>0</c:v>
                </c:pt>
                <c:pt idx="7537">
                  <c:v>0</c:v>
                </c:pt>
                <c:pt idx="7538">
                  <c:v>0</c:v>
                </c:pt>
                <c:pt idx="7539">
                  <c:v>0</c:v>
                </c:pt>
                <c:pt idx="7540">
                  <c:v>0</c:v>
                </c:pt>
                <c:pt idx="7541">
                  <c:v>0</c:v>
                </c:pt>
                <c:pt idx="7542">
                  <c:v>0</c:v>
                </c:pt>
                <c:pt idx="7543">
                  <c:v>0</c:v>
                </c:pt>
                <c:pt idx="7544">
                  <c:v>0</c:v>
                </c:pt>
                <c:pt idx="7545">
                  <c:v>0</c:v>
                </c:pt>
                <c:pt idx="7546">
                  <c:v>0</c:v>
                </c:pt>
                <c:pt idx="7547">
                  <c:v>0</c:v>
                </c:pt>
                <c:pt idx="7548">
                  <c:v>0</c:v>
                </c:pt>
                <c:pt idx="7549">
                  <c:v>0</c:v>
                </c:pt>
                <c:pt idx="7550">
                  <c:v>0</c:v>
                </c:pt>
                <c:pt idx="7551">
                  <c:v>0</c:v>
                </c:pt>
                <c:pt idx="7552">
                  <c:v>0</c:v>
                </c:pt>
                <c:pt idx="7553">
                  <c:v>0</c:v>
                </c:pt>
                <c:pt idx="7554">
                  <c:v>0</c:v>
                </c:pt>
                <c:pt idx="7555">
                  <c:v>0</c:v>
                </c:pt>
                <c:pt idx="7556">
                  <c:v>0</c:v>
                </c:pt>
                <c:pt idx="7557">
                  <c:v>0</c:v>
                </c:pt>
                <c:pt idx="7558">
                  <c:v>0</c:v>
                </c:pt>
                <c:pt idx="7559">
                  <c:v>0</c:v>
                </c:pt>
                <c:pt idx="7560">
                  <c:v>0</c:v>
                </c:pt>
                <c:pt idx="7561">
                  <c:v>0</c:v>
                </c:pt>
                <c:pt idx="7562">
                  <c:v>0</c:v>
                </c:pt>
                <c:pt idx="7563">
                  <c:v>0</c:v>
                </c:pt>
                <c:pt idx="7564">
                  <c:v>0</c:v>
                </c:pt>
                <c:pt idx="7565">
                  <c:v>0</c:v>
                </c:pt>
                <c:pt idx="7566">
                  <c:v>0</c:v>
                </c:pt>
                <c:pt idx="7567">
                  <c:v>0</c:v>
                </c:pt>
                <c:pt idx="7568">
                  <c:v>0</c:v>
                </c:pt>
                <c:pt idx="7569">
                  <c:v>0</c:v>
                </c:pt>
                <c:pt idx="7570">
                  <c:v>0</c:v>
                </c:pt>
                <c:pt idx="7571">
                  <c:v>0</c:v>
                </c:pt>
                <c:pt idx="7572">
                  <c:v>0</c:v>
                </c:pt>
                <c:pt idx="7573">
                  <c:v>0</c:v>
                </c:pt>
                <c:pt idx="7574">
                  <c:v>0</c:v>
                </c:pt>
                <c:pt idx="7575">
                  <c:v>0</c:v>
                </c:pt>
                <c:pt idx="7576">
                  <c:v>0</c:v>
                </c:pt>
                <c:pt idx="7577">
                  <c:v>0</c:v>
                </c:pt>
                <c:pt idx="7578">
                  <c:v>0</c:v>
                </c:pt>
                <c:pt idx="7579">
                  <c:v>0</c:v>
                </c:pt>
                <c:pt idx="7580">
                  <c:v>0</c:v>
                </c:pt>
                <c:pt idx="7581">
                  <c:v>0</c:v>
                </c:pt>
                <c:pt idx="7582">
                  <c:v>0</c:v>
                </c:pt>
                <c:pt idx="7583">
                  <c:v>0</c:v>
                </c:pt>
                <c:pt idx="7584">
                  <c:v>0</c:v>
                </c:pt>
                <c:pt idx="7585">
                  <c:v>0</c:v>
                </c:pt>
                <c:pt idx="7586">
                  <c:v>0</c:v>
                </c:pt>
                <c:pt idx="7587">
                  <c:v>0</c:v>
                </c:pt>
                <c:pt idx="7588">
                  <c:v>0</c:v>
                </c:pt>
                <c:pt idx="7589">
                  <c:v>0</c:v>
                </c:pt>
                <c:pt idx="7590">
                  <c:v>0</c:v>
                </c:pt>
                <c:pt idx="7591">
                  <c:v>0</c:v>
                </c:pt>
                <c:pt idx="7592">
                  <c:v>0</c:v>
                </c:pt>
                <c:pt idx="7593">
                  <c:v>0</c:v>
                </c:pt>
                <c:pt idx="7594">
                  <c:v>0</c:v>
                </c:pt>
                <c:pt idx="7595">
                  <c:v>0</c:v>
                </c:pt>
                <c:pt idx="7596">
                  <c:v>0</c:v>
                </c:pt>
                <c:pt idx="7597">
                  <c:v>0</c:v>
                </c:pt>
                <c:pt idx="7598">
                  <c:v>0</c:v>
                </c:pt>
                <c:pt idx="7599">
                  <c:v>0</c:v>
                </c:pt>
                <c:pt idx="7600">
                  <c:v>0</c:v>
                </c:pt>
                <c:pt idx="7601">
                  <c:v>0</c:v>
                </c:pt>
                <c:pt idx="7602">
                  <c:v>0</c:v>
                </c:pt>
                <c:pt idx="7603">
                  <c:v>0</c:v>
                </c:pt>
                <c:pt idx="7604">
                  <c:v>0</c:v>
                </c:pt>
                <c:pt idx="7605">
                  <c:v>0</c:v>
                </c:pt>
                <c:pt idx="7606">
                  <c:v>0</c:v>
                </c:pt>
                <c:pt idx="7607">
                  <c:v>0</c:v>
                </c:pt>
                <c:pt idx="7608">
                  <c:v>0</c:v>
                </c:pt>
                <c:pt idx="7609">
                  <c:v>0</c:v>
                </c:pt>
                <c:pt idx="7610">
                  <c:v>0</c:v>
                </c:pt>
                <c:pt idx="7611">
                  <c:v>0</c:v>
                </c:pt>
                <c:pt idx="7612">
                  <c:v>0</c:v>
                </c:pt>
                <c:pt idx="7613">
                  <c:v>0</c:v>
                </c:pt>
                <c:pt idx="7614">
                  <c:v>0</c:v>
                </c:pt>
                <c:pt idx="7615">
                  <c:v>0</c:v>
                </c:pt>
                <c:pt idx="7616">
                  <c:v>0</c:v>
                </c:pt>
                <c:pt idx="7617">
                  <c:v>0</c:v>
                </c:pt>
                <c:pt idx="7618">
                  <c:v>0</c:v>
                </c:pt>
                <c:pt idx="7619">
                  <c:v>0</c:v>
                </c:pt>
                <c:pt idx="7620">
                  <c:v>0</c:v>
                </c:pt>
                <c:pt idx="7621">
                  <c:v>0</c:v>
                </c:pt>
                <c:pt idx="7622">
                  <c:v>0</c:v>
                </c:pt>
                <c:pt idx="7623">
                  <c:v>0</c:v>
                </c:pt>
                <c:pt idx="7624">
                  <c:v>0</c:v>
                </c:pt>
                <c:pt idx="7625">
                  <c:v>0</c:v>
                </c:pt>
                <c:pt idx="7626">
                  <c:v>0</c:v>
                </c:pt>
                <c:pt idx="7627">
                  <c:v>0</c:v>
                </c:pt>
                <c:pt idx="7628">
                  <c:v>0</c:v>
                </c:pt>
                <c:pt idx="7629">
                  <c:v>0</c:v>
                </c:pt>
                <c:pt idx="7630">
                  <c:v>0</c:v>
                </c:pt>
                <c:pt idx="7631">
                  <c:v>0</c:v>
                </c:pt>
                <c:pt idx="7632">
                  <c:v>0</c:v>
                </c:pt>
                <c:pt idx="7633">
                  <c:v>0</c:v>
                </c:pt>
                <c:pt idx="7634">
                  <c:v>0</c:v>
                </c:pt>
                <c:pt idx="7635">
                  <c:v>0</c:v>
                </c:pt>
                <c:pt idx="7636">
                  <c:v>0</c:v>
                </c:pt>
                <c:pt idx="7637">
                  <c:v>0</c:v>
                </c:pt>
                <c:pt idx="7638">
                  <c:v>0</c:v>
                </c:pt>
                <c:pt idx="7639">
                  <c:v>0</c:v>
                </c:pt>
                <c:pt idx="7640">
                  <c:v>0</c:v>
                </c:pt>
                <c:pt idx="7641">
                  <c:v>0</c:v>
                </c:pt>
                <c:pt idx="7642">
                  <c:v>0</c:v>
                </c:pt>
                <c:pt idx="7643">
                  <c:v>0</c:v>
                </c:pt>
                <c:pt idx="7644">
                  <c:v>0</c:v>
                </c:pt>
                <c:pt idx="7645">
                  <c:v>0</c:v>
                </c:pt>
                <c:pt idx="7646">
                  <c:v>0</c:v>
                </c:pt>
                <c:pt idx="7647">
                  <c:v>0</c:v>
                </c:pt>
                <c:pt idx="7648">
                  <c:v>0</c:v>
                </c:pt>
                <c:pt idx="7649">
                  <c:v>0</c:v>
                </c:pt>
                <c:pt idx="7650">
                  <c:v>0</c:v>
                </c:pt>
                <c:pt idx="7651">
                  <c:v>0</c:v>
                </c:pt>
                <c:pt idx="7652">
                  <c:v>0</c:v>
                </c:pt>
                <c:pt idx="7653">
                  <c:v>0</c:v>
                </c:pt>
                <c:pt idx="7654">
                  <c:v>0</c:v>
                </c:pt>
                <c:pt idx="7655">
                  <c:v>0</c:v>
                </c:pt>
                <c:pt idx="7656">
                  <c:v>0</c:v>
                </c:pt>
                <c:pt idx="7657">
                  <c:v>0</c:v>
                </c:pt>
                <c:pt idx="7658">
                  <c:v>0</c:v>
                </c:pt>
                <c:pt idx="7659">
                  <c:v>0</c:v>
                </c:pt>
                <c:pt idx="7660">
                  <c:v>0</c:v>
                </c:pt>
                <c:pt idx="7661">
                  <c:v>0</c:v>
                </c:pt>
                <c:pt idx="7662">
                  <c:v>0</c:v>
                </c:pt>
                <c:pt idx="7663">
                  <c:v>0</c:v>
                </c:pt>
                <c:pt idx="7664">
                  <c:v>0</c:v>
                </c:pt>
                <c:pt idx="7665">
                  <c:v>0</c:v>
                </c:pt>
                <c:pt idx="7666">
                  <c:v>0</c:v>
                </c:pt>
                <c:pt idx="7667">
                  <c:v>0</c:v>
                </c:pt>
                <c:pt idx="7668">
                  <c:v>0</c:v>
                </c:pt>
                <c:pt idx="7669">
                  <c:v>0</c:v>
                </c:pt>
                <c:pt idx="7670">
                  <c:v>0</c:v>
                </c:pt>
                <c:pt idx="7671">
                  <c:v>0</c:v>
                </c:pt>
                <c:pt idx="7672">
                  <c:v>0</c:v>
                </c:pt>
                <c:pt idx="7673">
                  <c:v>0</c:v>
                </c:pt>
                <c:pt idx="7674">
                  <c:v>0</c:v>
                </c:pt>
                <c:pt idx="7675">
                  <c:v>0</c:v>
                </c:pt>
                <c:pt idx="7676">
                  <c:v>0</c:v>
                </c:pt>
                <c:pt idx="7677">
                  <c:v>0</c:v>
                </c:pt>
                <c:pt idx="7678">
                  <c:v>0</c:v>
                </c:pt>
                <c:pt idx="7679">
                  <c:v>0</c:v>
                </c:pt>
                <c:pt idx="7680">
                  <c:v>0</c:v>
                </c:pt>
                <c:pt idx="7681">
                  <c:v>0</c:v>
                </c:pt>
                <c:pt idx="7682">
                  <c:v>0</c:v>
                </c:pt>
                <c:pt idx="7683">
                  <c:v>0</c:v>
                </c:pt>
                <c:pt idx="7684">
                  <c:v>0</c:v>
                </c:pt>
                <c:pt idx="7685">
                  <c:v>0</c:v>
                </c:pt>
                <c:pt idx="7686">
                  <c:v>0</c:v>
                </c:pt>
                <c:pt idx="7687">
                  <c:v>0</c:v>
                </c:pt>
                <c:pt idx="7688">
                  <c:v>0</c:v>
                </c:pt>
                <c:pt idx="7689">
                  <c:v>0</c:v>
                </c:pt>
                <c:pt idx="7690">
                  <c:v>0</c:v>
                </c:pt>
                <c:pt idx="7691">
                  <c:v>0</c:v>
                </c:pt>
                <c:pt idx="7692">
                  <c:v>0</c:v>
                </c:pt>
                <c:pt idx="7693">
                  <c:v>0</c:v>
                </c:pt>
                <c:pt idx="7694">
                  <c:v>0</c:v>
                </c:pt>
                <c:pt idx="7695">
                  <c:v>0</c:v>
                </c:pt>
                <c:pt idx="7696">
                  <c:v>0</c:v>
                </c:pt>
                <c:pt idx="7697">
                  <c:v>0</c:v>
                </c:pt>
                <c:pt idx="7698">
                  <c:v>0</c:v>
                </c:pt>
                <c:pt idx="7699">
                  <c:v>0</c:v>
                </c:pt>
                <c:pt idx="7700">
                  <c:v>0</c:v>
                </c:pt>
                <c:pt idx="7701">
                  <c:v>0</c:v>
                </c:pt>
                <c:pt idx="7702">
                  <c:v>0</c:v>
                </c:pt>
                <c:pt idx="7703">
                  <c:v>0</c:v>
                </c:pt>
                <c:pt idx="7704">
                  <c:v>0</c:v>
                </c:pt>
                <c:pt idx="7705">
                  <c:v>0</c:v>
                </c:pt>
                <c:pt idx="7706">
                  <c:v>0</c:v>
                </c:pt>
                <c:pt idx="7707">
                  <c:v>0</c:v>
                </c:pt>
                <c:pt idx="7708">
                  <c:v>0</c:v>
                </c:pt>
                <c:pt idx="7709">
                  <c:v>0</c:v>
                </c:pt>
                <c:pt idx="7710">
                  <c:v>0</c:v>
                </c:pt>
                <c:pt idx="7711">
                  <c:v>0</c:v>
                </c:pt>
                <c:pt idx="7712">
                  <c:v>0</c:v>
                </c:pt>
                <c:pt idx="7713">
                  <c:v>0</c:v>
                </c:pt>
                <c:pt idx="7714">
                  <c:v>0</c:v>
                </c:pt>
                <c:pt idx="7715">
                  <c:v>0</c:v>
                </c:pt>
                <c:pt idx="7716">
                  <c:v>0</c:v>
                </c:pt>
                <c:pt idx="7717">
                  <c:v>0</c:v>
                </c:pt>
                <c:pt idx="7718">
                  <c:v>0</c:v>
                </c:pt>
                <c:pt idx="7719">
                  <c:v>0</c:v>
                </c:pt>
                <c:pt idx="7720">
                  <c:v>0</c:v>
                </c:pt>
                <c:pt idx="7721">
                  <c:v>0</c:v>
                </c:pt>
                <c:pt idx="7722">
                  <c:v>0</c:v>
                </c:pt>
                <c:pt idx="7723">
                  <c:v>0</c:v>
                </c:pt>
                <c:pt idx="7724">
                  <c:v>0</c:v>
                </c:pt>
                <c:pt idx="7725">
                  <c:v>0</c:v>
                </c:pt>
                <c:pt idx="7726">
                  <c:v>0</c:v>
                </c:pt>
                <c:pt idx="7727">
                  <c:v>0</c:v>
                </c:pt>
                <c:pt idx="7728">
                  <c:v>0</c:v>
                </c:pt>
                <c:pt idx="7729">
                  <c:v>0</c:v>
                </c:pt>
                <c:pt idx="7730">
                  <c:v>0</c:v>
                </c:pt>
                <c:pt idx="7731">
                  <c:v>0</c:v>
                </c:pt>
                <c:pt idx="7732">
                  <c:v>0</c:v>
                </c:pt>
                <c:pt idx="7733">
                  <c:v>0</c:v>
                </c:pt>
                <c:pt idx="7734">
                  <c:v>0</c:v>
                </c:pt>
                <c:pt idx="7735">
                  <c:v>0</c:v>
                </c:pt>
                <c:pt idx="7736">
                  <c:v>0</c:v>
                </c:pt>
                <c:pt idx="7737">
                  <c:v>0</c:v>
                </c:pt>
                <c:pt idx="7738">
                  <c:v>0</c:v>
                </c:pt>
                <c:pt idx="7739">
                  <c:v>0</c:v>
                </c:pt>
                <c:pt idx="7740">
                  <c:v>0</c:v>
                </c:pt>
                <c:pt idx="7741">
                  <c:v>0</c:v>
                </c:pt>
                <c:pt idx="7742">
                  <c:v>0</c:v>
                </c:pt>
                <c:pt idx="7743">
                  <c:v>0</c:v>
                </c:pt>
                <c:pt idx="7744">
                  <c:v>0</c:v>
                </c:pt>
                <c:pt idx="7745">
                  <c:v>0</c:v>
                </c:pt>
                <c:pt idx="7746">
                  <c:v>0</c:v>
                </c:pt>
                <c:pt idx="7747">
                  <c:v>0</c:v>
                </c:pt>
                <c:pt idx="7748">
                  <c:v>0</c:v>
                </c:pt>
                <c:pt idx="7749">
                  <c:v>0</c:v>
                </c:pt>
                <c:pt idx="7750">
                  <c:v>0</c:v>
                </c:pt>
                <c:pt idx="7751">
                  <c:v>0</c:v>
                </c:pt>
                <c:pt idx="7752">
                  <c:v>0</c:v>
                </c:pt>
                <c:pt idx="7753">
                  <c:v>0</c:v>
                </c:pt>
                <c:pt idx="7754">
                  <c:v>0</c:v>
                </c:pt>
                <c:pt idx="7755">
                  <c:v>0</c:v>
                </c:pt>
                <c:pt idx="7756">
                  <c:v>0</c:v>
                </c:pt>
                <c:pt idx="7757">
                  <c:v>0</c:v>
                </c:pt>
                <c:pt idx="7758">
                  <c:v>0</c:v>
                </c:pt>
                <c:pt idx="7759">
                  <c:v>0</c:v>
                </c:pt>
                <c:pt idx="7760">
                  <c:v>0</c:v>
                </c:pt>
                <c:pt idx="7761">
                  <c:v>0</c:v>
                </c:pt>
                <c:pt idx="7762">
                  <c:v>0</c:v>
                </c:pt>
                <c:pt idx="7763">
                  <c:v>0</c:v>
                </c:pt>
                <c:pt idx="7764">
                  <c:v>0</c:v>
                </c:pt>
                <c:pt idx="7765">
                  <c:v>0</c:v>
                </c:pt>
                <c:pt idx="7766">
                  <c:v>0</c:v>
                </c:pt>
                <c:pt idx="7767">
                  <c:v>0</c:v>
                </c:pt>
                <c:pt idx="7768">
                  <c:v>0</c:v>
                </c:pt>
                <c:pt idx="7769">
                  <c:v>0</c:v>
                </c:pt>
                <c:pt idx="7770">
                  <c:v>0</c:v>
                </c:pt>
                <c:pt idx="7771">
                  <c:v>0</c:v>
                </c:pt>
                <c:pt idx="7772">
                  <c:v>0</c:v>
                </c:pt>
                <c:pt idx="7773">
                  <c:v>0</c:v>
                </c:pt>
                <c:pt idx="7774">
                  <c:v>0</c:v>
                </c:pt>
                <c:pt idx="7775">
                  <c:v>0</c:v>
                </c:pt>
                <c:pt idx="7776">
                  <c:v>0</c:v>
                </c:pt>
                <c:pt idx="7777">
                  <c:v>0</c:v>
                </c:pt>
                <c:pt idx="7778">
                  <c:v>0</c:v>
                </c:pt>
                <c:pt idx="7779">
                  <c:v>0</c:v>
                </c:pt>
                <c:pt idx="7780">
                  <c:v>0</c:v>
                </c:pt>
                <c:pt idx="7781">
                  <c:v>0</c:v>
                </c:pt>
                <c:pt idx="7782">
                  <c:v>0</c:v>
                </c:pt>
                <c:pt idx="7783">
                  <c:v>0</c:v>
                </c:pt>
                <c:pt idx="7784">
                  <c:v>0</c:v>
                </c:pt>
                <c:pt idx="7785">
                  <c:v>0</c:v>
                </c:pt>
                <c:pt idx="7786">
                  <c:v>0</c:v>
                </c:pt>
                <c:pt idx="7787">
                  <c:v>0</c:v>
                </c:pt>
                <c:pt idx="7788">
                  <c:v>0</c:v>
                </c:pt>
                <c:pt idx="7789">
                  <c:v>0</c:v>
                </c:pt>
                <c:pt idx="7790">
                  <c:v>0</c:v>
                </c:pt>
                <c:pt idx="7791">
                  <c:v>0</c:v>
                </c:pt>
                <c:pt idx="7792">
                  <c:v>0</c:v>
                </c:pt>
                <c:pt idx="7793">
                  <c:v>0</c:v>
                </c:pt>
                <c:pt idx="7794">
                  <c:v>0</c:v>
                </c:pt>
                <c:pt idx="7795">
                  <c:v>0</c:v>
                </c:pt>
                <c:pt idx="7796">
                  <c:v>0</c:v>
                </c:pt>
                <c:pt idx="7797">
                  <c:v>0</c:v>
                </c:pt>
                <c:pt idx="7798">
                  <c:v>0</c:v>
                </c:pt>
                <c:pt idx="7799">
                  <c:v>0</c:v>
                </c:pt>
                <c:pt idx="7800">
                  <c:v>0</c:v>
                </c:pt>
                <c:pt idx="7801">
                  <c:v>0</c:v>
                </c:pt>
                <c:pt idx="7802">
                  <c:v>0</c:v>
                </c:pt>
                <c:pt idx="7803">
                  <c:v>0</c:v>
                </c:pt>
                <c:pt idx="7804">
                  <c:v>0</c:v>
                </c:pt>
                <c:pt idx="7805">
                  <c:v>0</c:v>
                </c:pt>
                <c:pt idx="7806">
                  <c:v>0</c:v>
                </c:pt>
                <c:pt idx="7807">
                  <c:v>0</c:v>
                </c:pt>
                <c:pt idx="7808">
                  <c:v>0</c:v>
                </c:pt>
                <c:pt idx="7809">
                  <c:v>0</c:v>
                </c:pt>
                <c:pt idx="7810">
                  <c:v>0</c:v>
                </c:pt>
                <c:pt idx="7811">
                  <c:v>0</c:v>
                </c:pt>
                <c:pt idx="7812">
                  <c:v>0</c:v>
                </c:pt>
                <c:pt idx="7813">
                  <c:v>0</c:v>
                </c:pt>
                <c:pt idx="7814">
                  <c:v>0</c:v>
                </c:pt>
                <c:pt idx="7815">
                  <c:v>0</c:v>
                </c:pt>
                <c:pt idx="7816">
                  <c:v>0</c:v>
                </c:pt>
                <c:pt idx="7817">
                  <c:v>0</c:v>
                </c:pt>
                <c:pt idx="7818">
                  <c:v>0</c:v>
                </c:pt>
                <c:pt idx="7819">
                  <c:v>0</c:v>
                </c:pt>
                <c:pt idx="7820">
                  <c:v>0</c:v>
                </c:pt>
                <c:pt idx="7821">
                  <c:v>0</c:v>
                </c:pt>
                <c:pt idx="7822">
                  <c:v>0</c:v>
                </c:pt>
                <c:pt idx="7823">
                  <c:v>0</c:v>
                </c:pt>
                <c:pt idx="7824">
                  <c:v>0</c:v>
                </c:pt>
                <c:pt idx="7825">
                  <c:v>0</c:v>
                </c:pt>
                <c:pt idx="7826">
                  <c:v>0</c:v>
                </c:pt>
                <c:pt idx="7827">
                  <c:v>0</c:v>
                </c:pt>
                <c:pt idx="7828">
                  <c:v>0</c:v>
                </c:pt>
                <c:pt idx="7829">
                  <c:v>0</c:v>
                </c:pt>
                <c:pt idx="7830">
                  <c:v>0</c:v>
                </c:pt>
                <c:pt idx="7831">
                  <c:v>0</c:v>
                </c:pt>
                <c:pt idx="7832">
                  <c:v>0</c:v>
                </c:pt>
                <c:pt idx="7833">
                  <c:v>0</c:v>
                </c:pt>
                <c:pt idx="7834">
                  <c:v>0</c:v>
                </c:pt>
                <c:pt idx="7835">
                  <c:v>0</c:v>
                </c:pt>
                <c:pt idx="7836">
                  <c:v>0</c:v>
                </c:pt>
                <c:pt idx="7837">
                  <c:v>0</c:v>
                </c:pt>
                <c:pt idx="7838">
                  <c:v>0</c:v>
                </c:pt>
                <c:pt idx="7839">
                  <c:v>0</c:v>
                </c:pt>
                <c:pt idx="7840">
                  <c:v>0</c:v>
                </c:pt>
                <c:pt idx="7841">
                  <c:v>0</c:v>
                </c:pt>
                <c:pt idx="7842">
                  <c:v>0</c:v>
                </c:pt>
                <c:pt idx="7843">
                  <c:v>0</c:v>
                </c:pt>
                <c:pt idx="7844">
                  <c:v>0</c:v>
                </c:pt>
                <c:pt idx="7845">
                  <c:v>0</c:v>
                </c:pt>
                <c:pt idx="7846">
                  <c:v>0</c:v>
                </c:pt>
                <c:pt idx="7847">
                  <c:v>0</c:v>
                </c:pt>
                <c:pt idx="7848">
                  <c:v>0</c:v>
                </c:pt>
                <c:pt idx="7849">
                  <c:v>0</c:v>
                </c:pt>
                <c:pt idx="7850">
                  <c:v>0</c:v>
                </c:pt>
                <c:pt idx="7851">
                  <c:v>0</c:v>
                </c:pt>
                <c:pt idx="7852">
                  <c:v>0</c:v>
                </c:pt>
                <c:pt idx="7853">
                  <c:v>0</c:v>
                </c:pt>
                <c:pt idx="7854">
                  <c:v>0</c:v>
                </c:pt>
                <c:pt idx="7855">
                  <c:v>0</c:v>
                </c:pt>
                <c:pt idx="7856">
                  <c:v>0</c:v>
                </c:pt>
                <c:pt idx="7857">
                  <c:v>0</c:v>
                </c:pt>
                <c:pt idx="7858">
                  <c:v>0</c:v>
                </c:pt>
                <c:pt idx="7859">
                  <c:v>0</c:v>
                </c:pt>
                <c:pt idx="7860">
                  <c:v>0</c:v>
                </c:pt>
                <c:pt idx="7861">
                  <c:v>0</c:v>
                </c:pt>
                <c:pt idx="7862">
                  <c:v>0</c:v>
                </c:pt>
                <c:pt idx="7863">
                  <c:v>0</c:v>
                </c:pt>
                <c:pt idx="7864">
                  <c:v>0</c:v>
                </c:pt>
                <c:pt idx="7865">
                  <c:v>0</c:v>
                </c:pt>
                <c:pt idx="7866">
                  <c:v>0</c:v>
                </c:pt>
                <c:pt idx="7867">
                  <c:v>0</c:v>
                </c:pt>
                <c:pt idx="7868">
                  <c:v>0</c:v>
                </c:pt>
                <c:pt idx="7869">
                  <c:v>0</c:v>
                </c:pt>
                <c:pt idx="7870">
                  <c:v>0</c:v>
                </c:pt>
                <c:pt idx="7871">
                  <c:v>0</c:v>
                </c:pt>
                <c:pt idx="7872">
                  <c:v>0</c:v>
                </c:pt>
                <c:pt idx="7873">
                  <c:v>0</c:v>
                </c:pt>
                <c:pt idx="7874">
                  <c:v>0</c:v>
                </c:pt>
                <c:pt idx="7875">
                  <c:v>0</c:v>
                </c:pt>
                <c:pt idx="7876">
                  <c:v>0</c:v>
                </c:pt>
                <c:pt idx="7877">
                  <c:v>0</c:v>
                </c:pt>
                <c:pt idx="7878">
                  <c:v>0</c:v>
                </c:pt>
                <c:pt idx="7879">
                  <c:v>0</c:v>
                </c:pt>
                <c:pt idx="7880">
                  <c:v>0</c:v>
                </c:pt>
                <c:pt idx="7881">
                  <c:v>0</c:v>
                </c:pt>
                <c:pt idx="7882">
                  <c:v>0</c:v>
                </c:pt>
                <c:pt idx="7883">
                  <c:v>0</c:v>
                </c:pt>
                <c:pt idx="7884">
                  <c:v>0</c:v>
                </c:pt>
                <c:pt idx="7885">
                  <c:v>0</c:v>
                </c:pt>
                <c:pt idx="7886">
                  <c:v>0</c:v>
                </c:pt>
                <c:pt idx="7887">
                  <c:v>0</c:v>
                </c:pt>
                <c:pt idx="7888">
                  <c:v>0</c:v>
                </c:pt>
                <c:pt idx="7889">
                  <c:v>0</c:v>
                </c:pt>
                <c:pt idx="7890">
                  <c:v>0</c:v>
                </c:pt>
                <c:pt idx="7891">
                  <c:v>0</c:v>
                </c:pt>
                <c:pt idx="7892">
                  <c:v>0</c:v>
                </c:pt>
                <c:pt idx="7893">
                  <c:v>0</c:v>
                </c:pt>
                <c:pt idx="7894">
                  <c:v>0</c:v>
                </c:pt>
                <c:pt idx="7895">
                  <c:v>0</c:v>
                </c:pt>
                <c:pt idx="7896">
                  <c:v>0</c:v>
                </c:pt>
                <c:pt idx="7897">
                  <c:v>0</c:v>
                </c:pt>
                <c:pt idx="7898">
                  <c:v>0</c:v>
                </c:pt>
                <c:pt idx="7899">
                  <c:v>0</c:v>
                </c:pt>
                <c:pt idx="7900">
                  <c:v>0</c:v>
                </c:pt>
                <c:pt idx="7901">
                  <c:v>0</c:v>
                </c:pt>
                <c:pt idx="7902">
                  <c:v>0</c:v>
                </c:pt>
                <c:pt idx="7903">
                  <c:v>0</c:v>
                </c:pt>
                <c:pt idx="7904">
                  <c:v>0</c:v>
                </c:pt>
                <c:pt idx="7905">
                  <c:v>0</c:v>
                </c:pt>
                <c:pt idx="7906">
                  <c:v>0</c:v>
                </c:pt>
                <c:pt idx="7907">
                  <c:v>0</c:v>
                </c:pt>
                <c:pt idx="7908">
                  <c:v>0</c:v>
                </c:pt>
                <c:pt idx="7909">
                  <c:v>0</c:v>
                </c:pt>
                <c:pt idx="7910">
                  <c:v>0</c:v>
                </c:pt>
                <c:pt idx="7911">
                  <c:v>0</c:v>
                </c:pt>
                <c:pt idx="7912">
                  <c:v>0</c:v>
                </c:pt>
                <c:pt idx="7913">
                  <c:v>0</c:v>
                </c:pt>
                <c:pt idx="7914">
                  <c:v>0</c:v>
                </c:pt>
                <c:pt idx="7915">
                  <c:v>0</c:v>
                </c:pt>
                <c:pt idx="7916">
                  <c:v>0</c:v>
                </c:pt>
                <c:pt idx="7917">
                  <c:v>0</c:v>
                </c:pt>
                <c:pt idx="7918">
                  <c:v>0</c:v>
                </c:pt>
                <c:pt idx="7919">
                  <c:v>0</c:v>
                </c:pt>
                <c:pt idx="7920">
                  <c:v>0</c:v>
                </c:pt>
                <c:pt idx="7921">
                  <c:v>0</c:v>
                </c:pt>
                <c:pt idx="7922">
                  <c:v>0</c:v>
                </c:pt>
                <c:pt idx="7923">
                  <c:v>0</c:v>
                </c:pt>
                <c:pt idx="7924">
                  <c:v>0</c:v>
                </c:pt>
                <c:pt idx="7925">
                  <c:v>0</c:v>
                </c:pt>
                <c:pt idx="7926">
                  <c:v>0</c:v>
                </c:pt>
                <c:pt idx="7927">
                  <c:v>0</c:v>
                </c:pt>
                <c:pt idx="7928">
                  <c:v>0</c:v>
                </c:pt>
                <c:pt idx="7929">
                  <c:v>0</c:v>
                </c:pt>
                <c:pt idx="7930">
                  <c:v>0</c:v>
                </c:pt>
                <c:pt idx="7931">
                  <c:v>0</c:v>
                </c:pt>
                <c:pt idx="7932">
                  <c:v>0</c:v>
                </c:pt>
                <c:pt idx="7933">
                  <c:v>0</c:v>
                </c:pt>
                <c:pt idx="7934">
                  <c:v>0</c:v>
                </c:pt>
                <c:pt idx="7935">
                  <c:v>0</c:v>
                </c:pt>
                <c:pt idx="7936">
                  <c:v>0</c:v>
                </c:pt>
                <c:pt idx="7937">
                  <c:v>0</c:v>
                </c:pt>
                <c:pt idx="7938">
                  <c:v>0</c:v>
                </c:pt>
                <c:pt idx="7939">
                  <c:v>0</c:v>
                </c:pt>
                <c:pt idx="7940">
                  <c:v>0</c:v>
                </c:pt>
                <c:pt idx="7941">
                  <c:v>0</c:v>
                </c:pt>
                <c:pt idx="7942">
                  <c:v>0</c:v>
                </c:pt>
                <c:pt idx="7943">
                  <c:v>0</c:v>
                </c:pt>
                <c:pt idx="7944">
                  <c:v>0</c:v>
                </c:pt>
                <c:pt idx="7945">
                  <c:v>0</c:v>
                </c:pt>
                <c:pt idx="7946">
                  <c:v>0</c:v>
                </c:pt>
                <c:pt idx="7947">
                  <c:v>0</c:v>
                </c:pt>
                <c:pt idx="7948">
                  <c:v>0</c:v>
                </c:pt>
                <c:pt idx="7949">
                  <c:v>0</c:v>
                </c:pt>
                <c:pt idx="7950">
                  <c:v>0</c:v>
                </c:pt>
                <c:pt idx="7951">
                  <c:v>0</c:v>
                </c:pt>
                <c:pt idx="7952">
                  <c:v>0</c:v>
                </c:pt>
                <c:pt idx="7953">
                  <c:v>0</c:v>
                </c:pt>
                <c:pt idx="7954">
                  <c:v>0</c:v>
                </c:pt>
                <c:pt idx="7955">
                  <c:v>0</c:v>
                </c:pt>
                <c:pt idx="7956">
                  <c:v>0</c:v>
                </c:pt>
                <c:pt idx="7957">
                  <c:v>0</c:v>
                </c:pt>
                <c:pt idx="7958">
                  <c:v>0</c:v>
                </c:pt>
                <c:pt idx="7959">
                  <c:v>0</c:v>
                </c:pt>
                <c:pt idx="7960">
                  <c:v>0</c:v>
                </c:pt>
                <c:pt idx="7961">
                  <c:v>0</c:v>
                </c:pt>
                <c:pt idx="7962">
                  <c:v>0</c:v>
                </c:pt>
                <c:pt idx="7963">
                  <c:v>0</c:v>
                </c:pt>
                <c:pt idx="7964">
                  <c:v>0</c:v>
                </c:pt>
                <c:pt idx="7965">
                  <c:v>0</c:v>
                </c:pt>
                <c:pt idx="7966">
                  <c:v>0</c:v>
                </c:pt>
                <c:pt idx="7967">
                  <c:v>0</c:v>
                </c:pt>
                <c:pt idx="7968">
                  <c:v>0</c:v>
                </c:pt>
                <c:pt idx="7969">
                  <c:v>0</c:v>
                </c:pt>
                <c:pt idx="7970">
                  <c:v>0</c:v>
                </c:pt>
                <c:pt idx="7971">
                  <c:v>0</c:v>
                </c:pt>
                <c:pt idx="7972">
                  <c:v>0</c:v>
                </c:pt>
                <c:pt idx="7973">
                  <c:v>0</c:v>
                </c:pt>
                <c:pt idx="7974">
                  <c:v>0</c:v>
                </c:pt>
                <c:pt idx="7975">
                  <c:v>0</c:v>
                </c:pt>
                <c:pt idx="7976">
                  <c:v>0</c:v>
                </c:pt>
                <c:pt idx="7977">
                  <c:v>0</c:v>
                </c:pt>
                <c:pt idx="7978">
                  <c:v>0</c:v>
                </c:pt>
                <c:pt idx="7979">
                  <c:v>0</c:v>
                </c:pt>
                <c:pt idx="7980">
                  <c:v>0</c:v>
                </c:pt>
                <c:pt idx="7981">
                  <c:v>0</c:v>
                </c:pt>
                <c:pt idx="7982">
                  <c:v>0</c:v>
                </c:pt>
                <c:pt idx="7983">
                  <c:v>0</c:v>
                </c:pt>
                <c:pt idx="7984">
                  <c:v>0</c:v>
                </c:pt>
                <c:pt idx="7985">
                  <c:v>0</c:v>
                </c:pt>
                <c:pt idx="7986">
                  <c:v>0</c:v>
                </c:pt>
                <c:pt idx="7987">
                  <c:v>0</c:v>
                </c:pt>
                <c:pt idx="7988">
                  <c:v>0</c:v>
                </c:pt>
                <c:pt idx="7989">
                  <c:v>0</c:v>
                </c:pt>
                <c:pt idx="7990">
                  <c:v>0</c:v>
                </c:pt>
                <c:pt idx="7991">
                  <c:v>0</c:v>
                </c:pt>
                <c:pt idx="7992">
                  <c:v>0</c:v>
                </c:pt>
                <c:pt idx="7993">
                  <c:v>0</c:v>
                </c:pt>
                <c:pt idx="7994">
                  <c:v>0</c:v>
                </c:pt>
                <c:pt idx="7995">
                  <c:v>0</c:v>
                </c:pt>
                <c:pt idx="7996">
                  <c:v>0</c:v>
                </c:pt>
                <c:pt idx="7997">
                  <c:v>0</c:v>
                </c:pt>
                <c:pt idx="7998">
                  <c:v>0</c:v>
                </c:pt>
                <c:pt idx="7999">
                  <c:v>0</c:v>
                </c:pt>
                <c:pt idx="8000">
                  <c:v>0</c:v>
                </c:pt>
                <c:pt idx="8001">
                  <c:v>0</c:v>
                </c:pt>
                <c:pt idx="8002">
                  <c:v>0</c:v>
                </c:pt>
                <c:pt idx="8003">
                  <c:v>0</c:v>
                </c:pt>
                <c:pt idx="8004">
                  <c:v>0</c:v>
                </c:pt>
                <c:pt idx="8005">
                  <c:v>0</c:v>
                </c:pt>
                <c:pt idx="8006">
                  <c:v>0</c:v>
                </c:pt>
                <c:pt idx="8007">
                  <c:v>0</c:v>
                </c:pt>
                <c:pt idx="8008">
                  <c:v>0</c:v>
                </c:pt>
                <c:pt idx="8009">
                  <c:v>0</c:v>
                </c:pt>
                <c:pt idx="8010">
                  <c:v>0</c:v>
                </c:pt>
                <c:pt idx="8011">
                  <c:v>0</c:v>
                </c:pt>
                <c:pt idx="8012">
                  <c:v>0</c:v>
                </c:pt>
                <c:pt idx="8013">
                  <c:v>0</c:v>
                </c:pt>
                <c:pt idx="8014">
                  <c:v>0</c:v>
                </c:pt>
                <c:pt idx="8015">
                  <c:v>0</c:v>
                </c:pt>
                <c:pt idx="8016">
                  <c:v>0</c:v>
                </c:pt>
                <c:pt idx="8017">
                  <c:v>0</c:v>
                </c:pt>
                <c:pt idx="8018">
                  <c:v>0</c:v>
                </c:pt>
                <c:pt idx="8019">
                  <c:v>0</c:v>
                </c:pt>
                <c:pt idx="8020">
                  <c:v>0</c:v>
                </c:pt>
                <c:pt idx="8021">
                  <c:v>0</c:v>
                </c:pt>
                <c:pt idx="8022">
                  <c:v>0</c:v>
                </c:pt>
                <c:pt idx="8023">
                  <c:v>0</c:v>
                </c:pt>
                <c:pt idx="8024">
                  <c:v>0</c:v>
                </c:pt>
                <c:pt idx="8025">
                  <c:v>0</c:v>
                </c:pt>
                <c:pt idx="8026">
                  <c:v>0</c:v>
                </c:pt>
                <c:pt idx="8027">
                  <c:v>0</c:v>
                </c:pt>
                <c:pt idx="8028">
                  <c:v>0</c:v>
                </c:pt>
                <c:pt idx="8029">
                  <c:v>0</c:v>
                </c:pt>
                <c:pt idx="8030">
                  <c:v>0</c:v>
                </c:pt>
                <c:pt idx="8031">
                  <c:v>0</c:v>
                </c:pt>
                <c:pt idx="8032">
                  <c:v>0</c:v>
                </c:pt>
                <c:pt idx="8033">
                  <c:v>0</c:v>
                </c:pt>
                <c:pt idx="8034">
                  <c:v>0</c:v>
                </c:pt>
                <c:pt idx="8035">
                  <c:v>0</c:v>
                </c:pt>
                <c:pt idx="8036">
                  <c:v>0</c:v>
                </c:pt>
                <c:pt idx="8037">
                  <c:v>0</c:v>
                </c:pt>
                <c:pt idx="8038">
                  <c:v>0</c:v>
                </c:pt>
                <c:pt idx="8039">
                  <c:v>0</c:v>
                </c:pt>
                <c:pt idx="8040">
                  <c:v>0</c:v>
                </c:pt>
                <c:pt idx="8041">
                  <c:v>0</c:v>
                </c:pt>
                <c:pt idx="8042">
                  <c:v>0</c:v>
                </c:pt>
                <c:pt idx="8043">
                  <c:v>0</c:v>
                </c:pt>
                <c:pt idx="8044">
                  <c:v>0</c:v>
                </c:pt>
                <c:pt idx="8045">
                  <c:v>0</c:v>
                </c:pt>
                <c:pt idx="8046">
                  <c:v>0</c:v>
                </c:pt>
                <c:pt idx="8047">
                  <c:v>0</c:v>
                </c:pt>
                <c:pt idx="8048">
                  <c:v>0</c:v>
                </c:pt>
                <c:pt idx="8049">
                  <c:v>0</c:v>
                </c:pt>
                <c:pt idx="8050">
                  <c:v>0</c:v>
                </c:pt>
                <c:pt idx="8051">
                  <c:v>0</c:v>
                </c:pt>
                <c:pt idx="8052">
                  <c:v>0</c:v>
                </c:pt>
                <c:pt idx="8053">
                  <c:v>0</c:v>
                </c:pt>
                <c:pt idx="8054">
                  <c:v>0</c:v>
                </c:pt>
                <c:pt idx="8055">
                  <c:v>0</c:v>
                </c:pt>
                <c:pt idx="8056">
                  <c:v>0</c:v>
                </c:pt>
                <c:pt idx="8057">
                  <c:v>0</c:v>
                </c:pt>
                <c:pt idx="8058">
                  <c:v>0</c:v>
                </c:pt>
                <c:pt idx="8059">
                  <c:v>0</c:v>
                </c:pt>
                <c:pt idx="8060">
                  <c:v>0</c:v>
                </c:pt>
                <c:pt idx="8061">
                  <c:v>0</c:v>
                </c:pt>
                <c:pt idx="8062">
                  <c:v>0</c:v>
                </c:pt>
                <c:pt idx="8063">
                  <c:v>0</c:v>
                </c:pt>
                <c:pt idx="8064">
                  <c:v>0</c:v>
                </c:pt>
                <c:pt idx="8065">
                  <c:v>0</c:v>
                </c:pt>
                <c:pt idx="8066">
                  <c:v>0</c:v>
                </c:pt>
                <c:pt idx="8067">
                  <c:v>0</c:v>
                </c:pt>
                <c:pt idx="8068">
                  <c:v>0</c:v>
                </c:pt>
                <c:pt idx="8069">
                  <c:v>0</c:v>
                </c:pt>
                <c:pt idx="8070">
                  <c:v>0</c:v>
                </c:pt>
                <c:pt idx="8071">
                  <c:v>0</c:v>
                </c:pt>
                <c:pt idx="8072">
                  <c:v>0</c:v>
                </c:pt>
                <c:pt idx="8073">
                  <c:v>0</c:v>
                </c:pt>
                <c:pt idx="8074">
                  <c:v>0</c:v>
                </c:pt>
                <c:pt idx="8075">
                  <c:v>0</c:v>
                </c:pt>
                <c:pt idx="8076">
                  <c:v>0</c:v>
                </c:pt>
                <c:pt idx="8077">
                  <c:v>0</c:v>
                </c:pt>
                <c:pt idx="8078">
                  <c:v>0</c:v>
                </c:pt>
                <c:pt idx="8079">
                  <c:v>0</c:v>
                </c:pt>
                <c:pt idx="8080">
                  <c:v>0</c:v>
                </c:pt>
                <c:pt idx="8081">
                  <c:v>0</c:v>
                </c:pt>
                <c:pt idx="8082">
                  <c:v>0</c:v>
                </c:pt>
                <c:pt idx="8083">
                  <c:v>0</c:v>
                </c:pt>
                <c:pt idx="8084">
                  <c:v>0</c:v>
                </c:pt>
                <c:pt idx="8085">
                  <c:v>0</c:v>
                </c:pt>
                <c:pt idx="8086">
                  <c:v>0</c:v>
                </c:pt>
                <c:pt idx="8087">
                  <c:v>0</c:v>
                </c:pt>
                <c:pt idx="8088">
                  <c:v>0</c:v>
                </c:pt>
                <c:pt idx="8089">
                  <c:v>0</c:v>
                </c:pt>
                <c:pt idx="8090">
                  <c:v>0</c:v>
                </c:pt>
                <c:pt idx="8091">
                  <c:v>0</c:v>
                </c:pt>
                <c:pt idx="8092">
                  <c:v>0</c:v>
                </c:pt>
                <c:pt idx="8093">
                  <c:v>0</c:v>
                </c:pt>
                <c:pt idx="8094">
                  <c:v>0</c:v>
                </c:pt>
                <c:pt idx="8095">
                  <c:v>0</c:v>
                </c:pt>
                <c:pt idx="8096">
                  <c:v>0</c:v>
                </c:pt>
                <c:pt idx="8097">
                  <c:v>0</c:v>
                </c:pt>
                <c:pt idx="8098">
                  <c:v>0</c:v>
                </c:pt>
                <c:pt idx="8099">
                  <c:v>0</c:v>
                </c:pt>
                <c:pt idx="8100">
                  <c:v>0</c:v>
                </c:pt>
                <c:pt idx="8101">
                  <c:v>0</c:v>
                </c:pt>
                <c:pt idx="8102">
                  <c:v>0</c:v>
                </c:pt>
                <c:pt idx="8103">
                  <c:v>0</c:v>
                </c:pt>
                <c:pt idx="8104">
                  <c:v>0</c:v>
                </c:pt>
                <c:pt idx="8105">
                  <c:v>0</c:v>
                </c:pt>
                <c:pt idx="8106">
                  <c:v>0</c:v>
                </c:pt>
                <c:pt idx="8107">
                  <c:v>0</c:v>
                </c:pt>
                <c:pt idx="8108">
                  <c:v>0</c:v>
                </c:pt>
                <c:pt idx="8109">
                  <c:v>0</c:v>
                </c:pt>
                <c:pt idx="8110">
                  <c:v>0</c:v>
                </c:pt>
                <c:pt idx="8111">
                  <c:v>0</c:v>
                </c:pt>
                <c:pt idx="8112">
                  <c:v>0</c:v>
                </c:pt>
                <c:pt idx="8113">
                  <c:v>0</c:v>
                </c:pt>
                <c:pt idx="8114">
                  <c:v>0</c:v>
                </c:pt>
                <c:pt idx="8115">
                  <c:v>0</c:v>
                </c:pt>
                <c:pt idx="8116">
                  <c:v>0</c:v>
                </c:pt>
                <c:pt idx="8117">
                  <c:v>0</c:v>
                </c:pt>
                <c:pt idx="8118">
                  <c:v>0</c:v>
                </c:pt>
                <c:pt idx="8119">
                  <c:v>0</c:v>
                </c:pt>
                <c:pt idx="8120">
                  <c:v>0</c:v>
                </c:pt>
                <c:pt idx="8121">
                  <c:v>0</c:v>
                </c:pt>
                <c:pt idx="8122">
                  <c:v>0</c:v>
                </c:pt>
                <c:pt idx="8123">
                  <c:v>0</c:v>
                </c:pt>
                <c:pt idx="8124">
                  <c:v>0</c:v>
                </c:pt>
                <c:pt idx="8125">
                  <c:v>0</c:v>
                </c:pt>
                <c:pt idx="8126">
                  <c:v>0</c:v>
                </c:pt>
                <c:pt idx="8127">
                  <c:v>0</c:v>
                </c:pt>
                <c:pt idx="8128">
                  <c:v>0</c:v>
                </c:pt>
                <c:pt idx="8129">
                  <c:v>0</c:v>
                </c:pt>
                <c:pt idx="8130">
                  <c:v>0</c:v>
                </c:pt>
                <c:pt idx="8131">
                  <c:v>0</c:v>
                </c:pt>
                <c:pt idx="8132">
                  <c:v>0</c:v>
                </c:pt>
                <c:pt idx="8133">
                  <c:v>0</c:v>
                </c:pt>
                <c:pt idx="8134">
                  <c:v>0</c:v>
                </c:pt>
                <c:pt idx="8135">
                  <c:v>0</c:v>
                </c:pt>
                <c:pt idx="8136">
                  <c:v>0</c:v>
                </c:pt>
                <c:pt idx="8137">
                  <c:v>0</c:v>
                </c:pt>
                <c:pt idx="8138">
                  <c:v>0</c:v>
                </c:pt>
                <c:pt idx="8139">
                  <c:v>0</c:v>
                </c:pt>
                <c:pt idx="8140">
                  <c:v>0</c:v>
                </c:pt>
                <c:pt idx="8141">
                  <c:v>0</c:v>
                </c:pt>
                <c:pt idx="8142">
                  <c:v>0</c:v>
                </c:pt>
                <c:pt idx="8143">
                  <c:v>0</c:v>
                </c:pt>
                <c:pt idx="8144">
                  <c:v>0</c:v>
                </c:pt>
                <c:pt idx="8145">
                  <c:v>0</c:v>
                </c:pt>
                <c:pt idx="8146">
                  <c:v>0</c:v>
                </c:pt>
                <c:pt idx="8147">
                  <c:v>0</c:v>
                </c:pt>
                <c:pt idx="8148">
                  <c:v>0</c:v>
                </c:pt>
                <c:pt idx="8149">
                  <c:v>0</c:v>
                </c:pt>
                <c:pt idx="8150">
                  <c:v>0</c:v>
                </c:pt>
                <c:pt idx="8151">
                  <c:v>0</c:v>
                </c:pt>
                <c:pt idx="8152">
                  <c:v>0</c:v>
                </c:pt>
                <c:pt idx="8153">
                  <c:v>0</c:v>
                </c:pt>
                <c:pt idx="8154">
                  <c:v>0</c:v>
                </c:pt>
                <c:pt idx="8155">
                  <c:v>0</c:v>
                </c:pt>
                <c:pt idx="8156">
                  <c:v>0</c:v>
                </c:pt>
                <c:pt idx="8157">
                  <c:v>0</c:v>
                </c:pt>
                <c:pt idx="8158">
                  <c:v>0</c:v>
                </c:pt>
                <c:pt idx="8159">
                  <c:v>0</c:v>
                </c:pt>
                <c:pt idx="8160">
                  <c:v>0</c:v>
                </c:pt>
                <c:pt idx="8161">
                  <c:v>0</c:v>
                </c:pt>
                <c:pt idx="8162">
                  <c:v>0</c:v>
                </c:pt>
                <c:pt idx="8163">
                  <c:v>0</c:v>
                </c:pt>
                <c:pt idx="8164">
                  <c:v>0</c:v>
                </c:pt>
                <c:pt idx="8165">
                  <c:v>0</c:v>
                </c:pt>
                <c:pt idx="8166">
                  <c:v>0</c:v>
                </c:pt>
                <c:pt idx="8167">
                  <c:v>0</c:v>
                </c:pt>
                <c:pt idx="8168">
                  <c:v>0</c:v>
                </c:pt>
                <c:pt idx="8169">
                  <c:v>0</c:v>
                </c:pt>
                <c:pt idx="8170">
                  <c:v>0</c:v>
                </c:pt>
                <c:pt idx="8171">
                  <c:v>0</c:v>
                </c:pt>
                <c:pt idx="8172">
                  <c:v>0</c:v>
                </c:pt>
                <c:pt idx="8173">
                  <c:v>0</c:v>
                </c:pt>
                <c:pt idx="8174">
                  <c:v>0</c:v>
                </c:pt>
                <c:pt idx="8175">
                  <c:v>0</c:v>
                </c:pt>
                <c:pt idx="8176">
                  <c:v>0</c:v>
                </c:pt>
                <c:pt idx="8177">
                  <c:v>0</c:v>
                </c:pt>
                <c:pt idx="8178">
                  <c:v>0</c:v>
                </c:pt>
                <c:pt idx="8179">
                  <c:v>0</c:v>
                </c:pt>
                <c:pt idx="8180">
                  <c:v>0</c:v>
                </c:pt>
                <c:pt idx="8181">
                  <c:v>0</c:v>
                </c:pt>
                <c:pt idx="8182">
                  <c:v>0</c:v>
                </c:pt>
                <c:pt idx="8183">
                  <c:v>0</c:v>
                </c:pt>
                <c:pt idx="8184">
                  <c:v>0</c:v>
                </c:pt>
                <c:pt idx="8185">
                  <c:v>0</c:v>
                </c:pt>
                <c:pt idx="8186">
                  <c:v>0</c:v>
                </c:pt>
                <c:pt idx="8187">
                  <c:v>0</c:v>
                </c:pt>
                <c:pt idx="8188">
                  <c:v>0</c:v>
                </c:pt>
                <c:pt idx="8189">
                  <c:v>0</c:v>
                </c:pt>
                <c:pt idx="8190">
                  <c:v>0</c:v>
                </c:pt>
                <c:pt idx="8191">
                  <c:v>0</c:v>
                </c:pt>
                <c:pt idx="8192">
                  <c:v>0</c:v>
                </c:pt>
                <c:pt idx="8193">
                  <c:v>0</c:v>
                </c:pt>
                <c:pt idx="8194">
                  <c:v>0</c:v>
                </c:pt>
                <c:pt idx="8195">
                  <c:v>0</c:v>
                </c:pt>
                <c:pt idx="8196">
                  <c:v>0</c:v>
                </c:pt>
                <c:pt idx="8197">
                  <c:v>0</c:v>
                </c:pt>
                <c:pt idx="8198">
                  <c:v>0</c:v>
                </c:pt>
                <c:pt idx="8199">
                  <c:v>0</c:v>
                </c:pt>
                <c:pt idx="8200">
                  <c:v>0</c:v>
                </c:pt>
                <c:pt idx="8201">
                  <c:v>0</c:v>
                </c:pt>
                <c:pt idx="8202">
                  <c:v>0</c:v>
                </c:pt>
                <c:pt idx="8203">
                  <c:v>0</c:v>
                </c:pt>
                <c:pt idx="8204">
                  <c:v>0</c:v>
                </c:pt>
                <c:pt idx="8205">
                  <c:v>0</c:v>
                </c:pt>
                <c:pt idx="8206">
                  <c:v>0</c:v>
                </c:pt>
                <c:pt idx="8207">
                  <c:v>0</c:v>
                </c:pt>
                <c:pt idx="8208">
                  <c:v>0</c:v>
                </c:pt>
                <c:pt idx="8209">
                  <c:v>0</c:v>
                </c:pt>
                <c:pt idx="8210">
                  <c:v>0</c:v>
                </c:pt>
                <c:pt idx="8211">
                  <c:v>0</c:v>
                </c:pt>
                <c:pt idx="8212">
                  <c:v>0</c:v>
                </c:pt>
                <c:pt idx="8213">
                  <c:v>0</c:v>
                </c:pt>
                <c:pt idx="8214">
                  <c:v>0</c:v>
                </c:pt>
                <c:pt idx="8215">
                  <c:v>0</c:v>
                </c:pt>
                <c:pt idx="8216">
                  <c:v>0</c:v>
                </c:pt>
                <c:pt idx="8217">
                  <c:v>0</c:v>
                </c:pt>
                <c:pt idx="8218">
                  <c:v>0</c:v>
                </c:pt>
                <c:pt idx="8219">
                  <c:v>0</c:v>
                </c:pt>
                <c:pt idx="8220">
                  <c:v>0</c:v>
                </c:pt>
                <c:pt idx="8221">
                  <c:v>0</c:v>
                </c:pt>
                <c:pt idx="8222">
                  <c:v>0</c:v>
                </c:pt>
                <c:pt idx="8223">
                  <c:v>0</c:v>
                </c:pt>
                <c:pt idx="8224">
                  <c:v>0</c:v>
                </c:pt>
                <c:pt idx="8225">
                  <c:v>0</c:v>
                </c:pt>
                <c:pt idx="8226">
                  <c:v>0</c:v>
                </c:pt>
                <c:pt idx="8227">
                  <c:v>0</c:v>
                </c:pt>
                <c:pt idx="8228">
                  <c:v>0</c:v>
                </c:pt>
                <c:pt idx="8229">
                  <c:v>0</c:v>
                </c:pt>
                <c:pt idx="8230">
                  <c:v>0</c:v>
                </c:pt>
                <c:pt idx="8231">
                  <c:v>0</c:v>
                </c:pt>
                <c:pt idx="8232">
                  <c:v>0</c:v>
                </c:pt>
                <c:pt idx="8233">
                  <c:v>0</c:v>
                </c:pt>
                <c:pt idx="8234">
                  <c:v>0</c:v>
                </c:pt>
                <c:pt idx="8235">
                  <c:v>0</c:v>
                </c:pt>
                <c:pt idx="8236">
                  <c:v>0</c:v>
                </c:pt>
                <c:pt idx="8237">
                  <c:v>0</c:v>
                </c:pt>
                <c:pt idx="8238">
                  <c:v>0</c:v>
                </c:pt>
                <c:pt idx="8239">
                  <c:v>0</c:v>
                </c:pt>
                <c:pt idx="8240">
                  <c:v>0</c:v>
                </c:pt>
                <c:pt idx="8241">
                  <c:v>0</c:v>
                </c:pt>
                <c:pt idx="8242">
                  <c:v>0</c:v>
                </c:pt>
                <c:pt idx="8243">
                  <c:v>0</c:v>
                </c:pt>
                <c:pt idx="8244">
                  <c:v>0</c:v>
                </c:pt>
                <c:pt idx="8245">
                  <c:v>0</c:v>
                </c:pt>
                <c:pt idx="8246">
                  <c:v>0</c:v>
                </c:pt>
                <c:pt idx="8247">
                  <c:v>0</c:v>
                </c:pt>
                <c:pt idx="8248">
                  <c:v>0</c:v>
                </c:pt>
                <c:pt idx="8249">
                  <c:v>0</c:v>
                </c:pt>
                <c:pt idx="8250">
                  <c:v>0</c:v>
                </c:pt>
                <c:pt idx="8251">
                  <c:v>0</c:v>
                </c:pt>
                <c:pt idx="8252">
                  <c:v>0</c:v>
                </c:pt>
                <c:pt idx="8253">
                  <c:v>0</c:v>
                </c:pt>
                <c:pt idx="8254">
                  <c:v>0</c:v>
                </c:pt>
                <c:pt idx="8255">
                  <c:v>0</c:v>
                </c:pt>
                <c:pt idx="8256">
                  <c:v>0</c:v>
                </c:pt>
                <c:pt idx="8257">
                  <c:v>0</c:v>
                </c:pt>
                <c:pt idx="8258">
                  <c:v>0</c:v>
                </c:pt>
                <c:pt idx="8259">
                  <c:v>0</c:v>
                </c:pt>
                <c:pt idx="8260">
                  <c:v>0</c:v>
                </c:pt>
                <c:pt idx="8261">
                  <c:v>0</c:v>
                </c:pt>
                <c:pt idx="8262">
                  <c:v>0</c:v>
                </c:pt>
                <c:pt idx="8263">
                  <c:v>0</c:v>
                </c:pt>
                <c:pt idx="8264">
                  <c:v>0</c:v>
                </c:pt>
                <c:pt idx="8265">
                  <c:v>0</c:v>
                </c:pt>
                <c:pt idx="8266">
                  <c:v>0</c:v>
                </c:pt>
                <c:pt idx="8267">
                  <c:v>0</c:v>
                </c:pt>
                <c:pt idx="8268">
                  <c:v>0</c:v>
                </c:pt>
                <c:pt idx="8269">
                  <c:v>0</c:v>
                </c:pt>
                <c:pt idx="8270">
                  <c:v>0</c:v>
                </c:pt>
                <c:pt idx="8271">
                  <c:v>0</c:v>
                </c:pt>
                <c:pt idx="8272">
                  <c:v>0</c:v>
                </c:pt>
                <c:pt idx="8273">
                  <c:v>0</c:v>
                </c:pt>
                <c:pt idx="8274">
                  <c:v>0</c:v>
                </c:pt>
                <c:pt idx="8275">
                  <c:v>0</c:v>
                </c:pt>
                <c:pt idx="8276">
                  <c:v>0</c:v>
                </c:pt>
                <c:pt idx="8277">
                  <c:v>0</c:v>
                </c:pt>
                <c:pt idx="8278">
                  <c:v>0</c:v>
                </c:pt>
                <c:pt idx="8279">
                  <c:v>0</c:v>
                </c:pt>
                <c:pt idx="8280">
                  <c:v>0</c:v>
                </c:pt>
                <c:pt idx="8281">
                  <c:v>0</c:v>
                </c:pt>
                <c:pt idx="8282">
                  <c:v>0</c:v>
                </c:pt>
                <c:pt idx="8283">
                  <c:v>0</c:v>
                </c:pt>
                <c:pt idx="8284">
                  <c:v>0</c:v>
                </c:pt>
                <c:pt idx="8285">
                  <c:v>0</c:v>
                </c:pt>
                <c:pt idx="8286">
                  <c:v>0</c:v>
                </c:pt>
                <c:pt idx="8287">
                  <c:v>0</c:v>
                </c:pt>
                <c:pt idx="8288">
                  <c:v>0</c:v>
                </c:pt>
                <c:pt idx="8289">
                  <c:v>0</c:v>
                </c:pt>
                <c:pt idx="8290">
                  <c:v>0</c:v>
                </c:pt>
                <c:pt idx="8291">
                  <c:v>0</c:v>
                </c:pt>
                <c:pt idx="8292">
                  <c:v>0</c:v>
                </c:pt>
                <c:pt idx="8293">
                  <c:v>0</c:v>
                </c:pt>
                <c:pt idx="8294">
                  <c:v>0</c:v>
                </c:pt>
                <c:pt idx="8295">
                  <c:v>0</c:v>
                </c:pt>
                <c:pt idx="8296">
                  <c:v>0</c:v>
                </c:pt>
                <c:pt idx="8297">
                  <c:v>0</c:v>
                </c:pt>
                <c:pt idx="8298">
                  <c:v>0</c:v>
                </c:pt>
                <c:pt idx="8299">
                  <c:v>0</c:v>
                </c:pt>
                <c:pt idx="8300">
                  <c:v>0</c:v>
                </c:pt>
                <c:pt idx="8301">
                  <c:v>0</c:v>
                </c:pt>
                <c:pt idx="8302">
                  <c:v>0</c:v>
                </c:pt>
                <c:pt idx="8303">
                  <c:v>0</c:v>
                </c:pt>
                <c:pt idx="8304">
                  <c:v>0</c:v>
                </c:pt>
                <c:pt idx="8305">
                  <c:v>0</c:v>
                </c:pt>
                <c:pt idx="8306">
                  <c:v>0</c:v>
                </c:pt>
                <c:pt idx="8307">
                  <c:v>0</c:v>
                </c:pt>
                <c:pt idx="8308">
                  <c:v>0</c:v>
                </c:pt>
                <c:pt idx="8309">
                  <c:v>0</c:v>
                </c:pt>
                <c:pt idx="8310">
                  <c:v>0</c:v>
                </c:pt>
                <c:pt idx="8311">
                  <c:v>0</c:v>
                </c:pt>
                <c:pt idx="8312">
                  <c:v>0</c:v>
                </c:pt>
                <c:pt idx="8313">
                  <c:v>0</c:v>
                </c:pt>
                <c:pt idx="8314">
                  <c:v>0</c:v>
                </c:pt>
                <c:pt idx="8315">
                  <c:v>0</c:v>
                </c:pt>
                <c:pt idx="8316">
                  <c:v>0</c:v>
                </c:pt>
                <c:pt idx="8317">
                  <c:v>0</c:v>
                </c:pt>
                <c:pt idx="8318">
                  <c:v>0</c:v>
                </c:pt>
                <c:pt idx="8319">
                  <c:v>0</c:v>
                </c:pt>
                <c:pt idx="8320">
                  <c:v>0</c:v>
                </c:pt>
                <c:pt idx="8321">
                  <c:v>0</c:v>
                </c:pt>
                <c:pt idx="8322">
                  <c:v>0</c:v>
                </c:pt>
                <c:pt idx="8323">
                  <c:v>0</c:v>
                </c:pt>
                <c:pt idx="8324">
                  <c:v>0</c:v>
                </c:pt>
                <c:pt idx="8325">
                  <c:v>0</c:v>
                </c:pt>
                <c:pt idx="8326">
                  <c:v>0</c:v>
                </c:pt>
                <c:pt idx="8327">
                  <c:v>0</c:v>
                </c:pt>
                <c:pt idx="8328">
                  <c:v>0</c:v>
                </c:pt>
                <c:pt idx="8329">
                  <c:v>0</c:v>
                </c:pt>
                <c:pt idx="8330">
                  <c:v>0</c:v>
                </c:pt>
                <c:pt idx="8331">
                  <c:v>0</c:v>
                </c:pt>
                <c:pt idx="8332">
                  <c:v>0</c:v>
                </c:pt>
                <c:pt idx="8333">
                  <c:v>0</c:v>
                </c:pt>
                <c:pt idx="8334">
                  <c:v>0</c:v>
                </c:pt>
                <c:pt idx="8335">
                  <c:v>0</c:v>
                </c:pt>
                <c:pt idx="8336">
                  <c:v>0</c:v>
                </c:pt>
                <c:pt idx="8337">
                  <c:v>0</c:v>
                </c:pt>
                <c:pt idx="8338">
                  <c:v>0</c:v>
                </c:pt>
                <c:pt idx="8339">
                  <c:v>0</c:v>
                </c:pt>
                <c:pt idx="8340">
                  <c:v>0</c:v>
                </c:pt>
                <c:pt idx="8341">
                  <c:v>0</c:v>
                </c:pt>
                <c:pt idx="8342">
                  <c:v>0</c:v>
                </c:pt>
                <c:pt idx="8343">
                  <c:v>0</c:v>
                </c:pt>
                <c:pt idx="8344">
                  <c:v>0</c:v>
                </c:pt>
                <c:pt idx="8345">
                  <c:v>0</c:v>
                </c:pt>
                <c:pt idx="8346">
                  <c:v>0</c:v>
                </c:pt>
                <c:pt idx="8347">
                  <c:v>0</c:v>
                </c:pt>
                <c:pt idx="8348">
                  <c:v>0</c:v>
                </c:pt>
                <c:pt idx="8349">
                  <c:v>0</c:v>
                </c:pt>
                <c:pt idx="8350">
                  <c:v>0</c:v>
                </c:pt>
                <c:pt idx="8351">
                  <c:v>0</c:v>
                </c:pt>
                <c:pt idx="8352">
                  <c:v>0</c:v>
                </c:pt>
                <c:pt idx="8353">
                  <c:v>0</c:v>
                </c:pt>
                <c:pt idx="8354">
                  <c:v>0</c:v>
                </c:pt>
                <c:pt idx="8355">
                  <c:v>0</c:v>
                </c:pt>
                <c:pt idx="8356">
                  <c:v>0</c:v>
                </c:pt>
                <c:pt idx="8357">
                  <c:v>0</c:v>
                </c:pt>
                <c:pt idx="8358">
                  <c:v>0</c:v>
                </c:pt>
                <c:pt idx="8359">
                  <c:v>0</c:v>
                </c:pt>
                <c:pt idx="8360">
                  <c:v>0</c:v>
                </c:pt>
                <c:pt idx="8361">
                  <c:v>0</c:v>
                </c:pt>
                <c:pt idx="8362">
                  <c:v>0</c:v>
                </c:pt>
                <c:pt idx="8363">
                  <c:v>0</c:v>
                </c:pt>
                <c:pt idx="8364">
                  <c:v>0</c:v>
                </c:pt>
                <c:pt idx="8365">
                  <c:v>0</c:v>
                </c:pt>
                <c:pt idx="8366">
                  <c:v>0</c:v>
                </c:pt>
                <c:pt idx="8367">
                  <c:v>0</c:v>
                </c:pt>
                <c:pt idx="8368">
                  <c:v>0</c:v>
                </c:pt>
                <c:pt idx="8369">
                  <c:v>0</c:v>
                </c:pt>
                <c:pt idx="8370">
                  <c:v>0</c:v>
                </c:pt>
                <c:pt idx="8371">
                  <c:v>0</c:v>
                </c:pt>
                <c:pt idx="8372">
                  <c:v>0</c:v>
                </c:pt>
                <c:pt idx="8373">
                  <c:v>0</c:v>
                </c:pt>
                <c:pt idx="8374">
                  <c:v>0</c:v>
                </c:pt>
                <c:pt idx="8375">
                  <c:v>0</c:v>
                </c:pt>
                <c:pt idx="8376">
                  <c:v>0</c:v>
                </c:pt>
                <c:pt idx="8377">
                  <c:v>0</c:v>
                </c:pt>
                <c:pt idx="8378">
                  <c:v>0</c:v>
                </c:pt>
                <c:pt idx="8379">
                  <c:v>0</c:v>
                </c:pt>
                <c:pt idx="8380">
                  <c:v>0</c:v>
                </c:pt>
                <c:pt idx="8381">
                  <c:v>0</c:v>
                </c:pt>
                <c:pt idx="8382">
                  <c:v>0</c:v>
                </c:pt>
                <c:pt idx="8383">
                  <c:v>0</c:v>
                </c:pt>
                <c:pt idx="8384">
                  <c:v>0</c:v>
                </c:pt>
                <c:pt idx="8385">
                  <c:v>0</c:v>
                </c:pt>
                <c:pt idx="8386">
                  <c:v>0</c:v>
                </c:pt>
                <c:pt idx="8387">
                  <c:v>0</c:v>
                </c:pt>
                <c:pt idx="8388">
                  <c:v>0</c:v>
                </c:pt>
                <c:pt idx="8389">
                  <c:v>0</c:v>
                </c:pt>
                <c:pt idx="8390">
                  <c:v>0</c:v>
                </c:pt>
                <c:pt idx="8391">
                  <c:v>0</c:v>
                </c:pt>
                <c:pt idx="8392">
                  <c:v>0</c:v>
                </c:pt>
                <c:pt idx="8393">
                  <c:v>0</c:v>
                </c:pt>
                <c:pt idx="8394">
                  <c:v>0</c:v>
                </c:pt>
                <c:pt idx="8395">
                  <c:v>0</c:v>
                </c:pt>
                <c:pt idx="8396">
                  <c:v>0</c:v>
                </c:pt>
                <c:pt idx="8397">
                  <c:v>0</c:v>
                </c:pt>
                <c:pt idx="8398">
                  <c:v>0</c:v>
                </c:pt>
                <c:pt idx="8399">
                  <c:v>0</c:v>
                </c:pt>
                <c:pt idx="8400">
                  <c:v>0</c:v>
                </c:pt>
                <c:pt idx="8401">
                  <c:v>0</c:v>
                </c:pt>
                <c:pt idx="8402">
                  <c:v>0</c:v>
                </c:pt>
                <c:pt idx="8403">
                  <c:v>0</c:v>
                </c:pt>
                <c:pt idx="8404">
                  <c:v>0</c:v>
                </c:pt>
                <c:pt idx="8405">
                  <c:v>0</c:v>
                </c:pt>
                <c:pt idx="8406">
                  <c:v>0</c:v>
                </c:pt>
                <c:pt idx="8407">
                  <c:v>0</c:v>
                </c:pt>
                <c:pt idx="8408">
                  <c:v>0</c:v>
                </c:pt>
                <c:pt idx="8409">
                  <c:v>0</c:v>
                </c:pt>
                <c:pt idx="8410">
                  <c:v>0</c:v>
                </c:pt>
                <c:pt idx="8411">
                  <c:v>0</c:v>
                </c:pt>
                <c:pt idx="8412">
                  <c:v>0</c:v>
                </c:pt>
                <c:pt idx="8413">
                  <c:v>0</c:v>
                </c:pt>
                <c:pt idx="8414">
                  <c:v>0</c:v>
                </c:pt>
              </c:numCache>
            </c:numRef>
          </c:val>
          <c:smooth val="0"/>
        </c:ser>
        <c:ser>
          <c:idx val="7"/>
          <c:order val="4"/>
          <c:tx>
            <c:v>Saturation</c:v>
          </c:tx>
          <c:spPr>
            <a:ln w="19050">
              <a:solidFill>
                <a:schemeClr val="accent3"/>
              </a:solidFill>
              <a:prstDash val="sysDash"/>
            </a:ln>
          </c:spPr>
          <c:marker>
            <c:symbol val="none"/>
          </c:marker>
          <c:cat>
            <c:numRef>
              <c:f>[0]!WBG_X</c:f>
              <c:numCache>
                <c:formatCode>[$-409]d\-mmm\-yy;@</c:formatCode>
                <c:ptCount val="8415"/>
                <c:pt idx="0">
                  <c:v>22037</c:v>
                </c:pt>
                <c:pt idx="1">
                  <c:v>22038</c:v>
                </c:pt>
                <c:pt idx="2">
                  <c:v>22039</c:v>
                </c:pt>
                <c:pt idx="3">
                  <c:v>22040</c:v>
                </c:pt>
                <c:pt idx="4">
                  <c:v>22041</c:v>
                </c:pt>
                <c:pt idx="5">
                  <c:v>22042</c:v>
                </c:pt>
                <c:pt idx="6">
                  <c:v>22043</c:v>
                </c:pt>
                <c:pt idx="7">
                  <c:v>22044</c:v>
                </c:pt>
                <c:pt idx="8">
                  <c:v>22045</c:v>
                </c:pt>
                <c:pt idx="9">
                  <c:v>22046</c:v>
                </c:pt>
                <c:pt idx="10">
                  <c:v>22047</c:v>
                </c:pt>
                <c:pt idx="11">
                  <c:v>22048</c:v>
                </c:pt>
                <c:pt idx="12">
                  <c:v>22049</c:v>
                </c:pt>
                <c:pt idx="13">
                  <c:v>22050</c:v>
                </c:pt>
                <c:pt idx="14">
                  <c:v>22051</c:v>
                </c:pt>
                <c:pt idx="15">
                  <c:v>22052</c:v>
                </c:pt>
                <c:pt idx="16">
                  <c:v>22053</c:v>
                </c:pt>
                <c:pt idx="17">
                  <c:v>22054</c:v>
                </c:pt>
                <c:pt idx="18">
                  <c:v>22055</c:v>
                </c:pt>
                <c:pt idx="19">
                  <c:v>22056</c:v>
                </c:pt>
                <c:pt idx="20">
                  <c:v>22057</c:v>
                </c:pt>
                <c:pt idx="21">
                  <c:v>22058</c:v>
                </c:pt>
                <c:pt idx="22">
                  <c:v>22059</c:v>
                </c:pt>
                <c:pt idx="23">
                  <c:v>22060</c:v>
                </c:pt>
                <c:pt idx="24">
                  <c:v>22061</c:v>
                </c:pt>
                <c:pt idx="25">
                  <c:v>22062</c:v>
                </c:pt>
                <c:pt idx="26">
                  <c:v>22063</c:v>
                </c:pt>
                <c:pt idx="27">
                  <c:v>22064</c:v>
                </c:pt>
                <c:pt idx="28">
                  <c:v>22065</c:v>
                </c:pt>
                <c:pt idx="29">
                  <c:v>22066</c:v>
                </c:pt>
                <c:pt idx="30">
                  <c:v>22067</c:v>
                </c:pt>
                <c:pt idx="31">
                  <c:v>22068</c:v>
                </c:pt>
                <c:pt idx="32">
                  <c:v>22069</c:v>
                </c:pt>
                <c:pt idx="33">
                  <c:v>22070</c:v>
                </c:pt>
                <c:pt idx="34">
                  <c:v>22071</c:v>
                </c:pt>
                <c:pt idx="35">
                  <c:v>22072</c:v>
                </c:pt>
                <c:pt idx="36">
                  <c:v>22073</c:v>
                </c:pt>
                <c:pt idx="37">
                  <c:v>22074</c:v>
                </c:pt>
                <c:pt idx="38">
                  <c:v>22075</c:v>
                </c:pt>
                <c:pt idx="39">
                  <c:v>22076</c:v>
                </c:pt>
                <c:pt idx="40">
                  <c:v>22077</c:v>
                </c:pt>
                <c:pt idx="41">
                  <c:v>22078</c:v>
                </c:pt>
                <c:pt idx="42">
                  <c:v>22079</c:v>
                </c:pt>
                <c:pt idx="43">
                  <c:v>22080</c:v>
                </c:pt>
                <c:pt idx="44">
                  <c:v>22081</c:v>
                </c:pt>
                <c:pt idx="45">
                  <c:v>22082</c:v>
                </c:pt>
                <c:pt idx="46">
                  <c:v>22083</c:v>
                </c:pt>
                <c:pt idx="47">
                  <c:v>22084</c:v>
                </c:pt>
                <c:pt idx="48">
                  <c:v>22085</c:v>
                </c:pt>
                <c:pt idx="49">
                  <c:v>22086</c:v>
                </c:pt>
                <c:pt idx="50">
                  <c:v>22087</c:v>
                </c:pt>
                <c:pt idx="51">
                  <c:v>22088</c:v>
                </c:pt>
                <c:pt idx="52">
                  <c:v>22089</c:v>
                </c:pt>
                <c:pt idx="53">
                  <c:v>22090</c:v>
                </c:pt>
                <c:pt idx="54">
                  <c:v>22091</c:v>
                </c:pt>
                <c:pt idx="55">
                  <c:v>22092</c:v>
                </c:pt>
                <c:pt idx="56">
                  <c:v>22093</c:v>
                </c:pt>
                <c:pt idx="57">
                  <c:v>22094</c:v>
                </c:pt>
                <c:pt idx="58">
                  <c:v>22095</c:v>
                </c:pt>
                <c:pt idx="59">
                  <c:v>22096</c:v>
                </c:pt>
                <c:pt idx="60">
                  <c:v>22097</c:v>
                </c:pt>
                <c:pt idx="61">
                  <c:v>22098</c:v>
                </c:pt>
                <c:pt idx="62">
                  <c:v>22099</c:v>
                </c:pt>
                <c:pt idx="63">
                  <c:v>22100</c:v>
                </c:pt>
                <c:pt idx="64">
                  <c:v>22101</c:v>
                </c:pt>
                <c:pt idx="65">
                  <c:v>22102</c:v>
                </c:pt>
                <c:pt idx="66">
                  <c:v>22103</c:v>
                </c:pt>
                <c:pt idx="67">
                  <c:v>22104</c:v>
                </c:pt>
                <c:pt idx="68">
                  <c:v>22105</c:v>
                </c:pt>
                <c:pt idx="69">
                  <c:v>22106</c:v>
                </c:pt>
                <c:pt idx="70">
                  <c:v>22107</c:v>
                </c:pt>
                <c:pt idx="71">
                  <c:v>22108</c:v>
                </c:pt>
                <c:pt idx="72">
                  <c:v>22109</c:v>
                </c:pt>
                <c:pt idx="73">
                  <c:v>22110</c:v>
                </c:pt>
                <c:pt idx="74">
                  <c:v>22111</c:v>
                </c:pt>
                <c:pt idx="75">
                  <c:v>22112</c:v>
                </c:pt>
                <c:pt idx="76">
                  <c:v>22113</c:v>
                </c:pt>
                <c:pt idx="77">
                  <c:v>22114</c:v>
                </c:pt>
                <c:pt idx="78">
                  <c:v>22115</c:v>
                </c:pt>
                <c:pt idx="79">
                  <c:v>22116</c:v>
                </c:pt>
                <c:pt idx="80">
                  <c:v>22117</c:v>
                </c:pt>
                <c:pt idx="81">
                  <c:v>22118</c:v>
                </c:pt>
                <c:pt idx="82">
                  <c:v>22119</c:v>
                </c:pt>
                <c:pt idx="83">
                  <c:v>22120</c:v>
                </c:pt>
                <c:pt idx="84">
                  <c:v>22121</c:v>
                </c:pt>
                <c:pt idx="85">
                  <c:v>22122</c:v>
                </c:pt>
                <c:pt idx="86">
                  <c:v>22123</c:v>
                </c:pt>
                <c:pt idx="87">
                  <c:v>22124</c:v>
                </c:pt>
                <c:pt idx="88">
                  <c:v>22125</c:v>
                </c:pt>
                <c:pt idx="89">
                  <c:v>22126</c:v>
                </c:pt>
                <c:pt idx="90">
                  <c:v>22127</c:v>
                </c:pt>
                <c:pt idx="91">
                  <c:v>22128</c:v>
                </c:pt>
                <c:pt idx="92">
                  <c:v>22129</c:v>
                </c:pt>
                <c:pt idx="93">
                  <c:v>22130</c:v>
                </c:pt>
                <c:pt idx="94">
                  <c:v>22131</c:v>
                </c:pt>
                <c:pt idx="95">
                  <c:v>22132</c:v>
                </c:pt>
                <c:pt idx="96">
                  <c:v>22133</c:v>
                </c:pt>
                <c:pt idx="97">
                  <c:v>22134</c:v>
                </c:pt>
                <c:pt idx="98">
                  <c:v>22135</c:v>
                </c:pt>
                <c:pt idx="99">
                  <c:v>22136</c:v>
                </c:pt>
                <c:pt idx="100">
                  <c:v>22137</c:v>
                </c:pt>
                <c:pt idx="101">
                  <c:v>22138</c:v>
                </c:pt>
                <c:pt idx="102">
                  <c:v>22139</c:v>
                </c:pt>
                <c:pt idx="103">
                  <c:v>22140</c:v>
                </c:pt>
                <c:pt idx="104">
                  <c:v>22141</c:v>
                </c:pt>
                <c:pt idx="105">
                  <c:v>22142</c:v>
                </c:pt>
                <c:pt idx="106">
                  <c:v>22143</c:v>
                </c:pt>
                <c:pt idx="107">
                  <c:v>22144</c:v>
                </c:pt>
                <c:pt idx="108">
                  <c:v>22145</c:v>
                </c:pt>
                <c:pt idx="109">
                  <c:v>22146</c:v>
                </c:pt>
                <c:pt idx="110">
                  <c:v>22147</c:v>
                </c:pt>
                <c:pt idx="111">
                  <c:v>22148</c:v>
                </c:pt>
                <c:pt idx="112">
                  <c:v>22149</c:v>
                </c:pt>
                <c:pt idx="113">
                  <c:v>22150</c:v>
                </c:pt>
                <c:pt idx="114">
                  <c:v>22151</c:v>
                </c:pt>
                <c:pt idx="115">
                  <c:v>22152</c:v>
                </c:pt>
                <c:pt idx="116">
                  <c:v>22153</c:v>
                </c:pt>
                <c:pt idx="117">
                  <c:v>22154</c:v>
                </c:pt>
                <c:pt idx="118">
                  <c:v>22155</c:v>
                </c:pt>
                <c:pt idx="119">
                  <c:v>22156</c:v>
                </c:pt>
                <c:pt idx="120">
                  <c:v>22157</c:v>
                </c:pt>
                <c:pt idx="121">
                  <c:v>22158</c:v>
                </c:pt>
                <c:pt idx="122">
                  <c:v>22159</c:v>
                </c:pt>
                <c:pt idx="123">
                  <c:v>22160</c:v>
                </c:pt>
                <c:pt idx="124">
                  <c:v>22161</c:v>
                </c:pt>
                <c:pt idx="125">
                  <c:v>22162</c:v>
                </c:pt>
                <c:pt idx="126">
                  <c:v>22163</c:v>
                </c:pt>
                <c:pt idx="127">
                  <c:v>22164</c:v>
                </c:pt>
                <c:pt idx="128">
                  <c:v>22165</c:v>
                </c:pt>
                <c:pt idx="129">
                  <c:v>22166</c:v>
                </c:pt>
                <c:pt idx="130">
                  <c:v>22167</c:v>
                </c:pt>
                <c:pt idx="131">
                  <c:v>22168</c:v>
                </c:pt>
                <c:pt idx="132">
                  <c:v>22169</c:v>
                </c:pt>
                <c:pt idx="133">
                  <c:v>22170</c:v>
                </c:pt>
                <c:pt idx="134">
                  <c:v>22171</c:v>
                </c:pt>
                <c:pt idx="135">
                  <c:v>22172</c:v>
                </c:pt>
                <c:pt idx="136">
                  <c:v>22173</c:v>
                </c:pt>
                <c:pt idx="137">
                  <c:v>22174</c:v>
                </c:pt>
                <c:pt idx="138">
                  <c:v>22175</c:v>
                </c:pt>
                <c:pt idx="139">
                  <c:v>22176</c:v>
                </c:pt>
                <c:pt idx="140">
                  <c:v>22177</c:v>
                </c:pt>
                <c:pt idx="141">
                  <c:v>22178</c:v>
                </c:pt>
                <c:pt idx="142">
                  <c:v>22179</c:v>
                </c:pt>
                <c:pt idx="143">
                  <c:v>22180</c:v>
                </c:pt>
                <c:pt idx="144">
                  <c:v>22181</c:v>
                </c:pt>
                <c:pt idx="145">
                  <c:v>22182</c:v>
                </c:pt>
                <c:pt idx="146">
                  <c:v>22183</c:v>
                </c:pt>
                <c:pt idx="147">
                  <c:v>22184</c:v>
                </c:pt>
                <c:pt idx="148">
                  <c:v>22185</c:v>
                </c:pt>
                <c:pt idx="149">
                  <c:v>22186</c:v>
                </c:pt>
                <c:pt idx="150">
                  <c:v>22187</c:v>
                </c:pt>
                <c:pt idx="151">
                  <c:v>22188</c:v>
                </c:pt>
                <c:pt idx="152">
                  <c:v>22189</c:v>
                </c:pt>
                <c:pt idx="153">
                  <c:v>22402</c:v>
                </c:pt>
                <c:pt idx="154">
                  <c:v>22403</c:v>
                </c:pt>
                <c:pt idx="155">
                  <c:v>22404</c:v>
                </c:pt>
                <c:pt idx="156">
                  <c:v>22405</c:v>
                </c:pt>
                <c:pt idx="157">
                  <c:v>22406</c:v>
                </c:pt>
                <c:pt idx="158">
                  <c:v>22407</c:v>
                </c:pt>
                <c:pt idx="159">
                  <c:v>22408</c:v>
                </c:pt>
                <c:pt idx="160">
                  <c:v>22409</c:v>
                </c:pt>
                <c:pt idx="161">
                  <c:v>22410</c:v>
                </c:pt>
                <c:pt idx="162">
                  <c:v>22411</c:v>
                </c:pt>
                <c:pt idx="163">
                  <c:v>22412</c:v>
                </c:pt>
                <c:pt idx="164">
                  <c:v>22413</c:v>
                </c:pt>
                <c:pt idx="165">
                  <c:v>22414</c:v>
                </c:pt>
                <c:pt idx="166">
                  <c:v>22415</c:v>
                </c:pt>
                <c:pt idx="167">
                  <c:v>22416</c:v>
                </c:pt>
                <c:pt idx="168">
                  <c:v>22417</c:v>
                </c:pt>
                <c:pt idx="169">
                  <c:v>22418</c:v>
                </c:pt>
                <c:pt idx="170">
                  <c:v>22419</c:v>
                </c:pt>
                <c:pt idx="171">
                  <c:v>22420</c:v>
                </c:pt>
                <c:pt idx="172">
                  <c:v>22421</c:v>
                </c:pt>
                <c:pt idx="173">
                  <c:v>22422</c:v>
                </c:pt>
                <c:pt idx="174">
                  <c:v>22423</c:v>
                </c:pt>
                <c:pt idx="175">
                  <c:v>22424</c:v>
                </c:pt>
                <c:pt idx="176">
                  <c:v>22425</c:v>
                </c:pt>
                <c:pt idx="177">
                  <c:v>22426</c:v>
                </c:pt>
                <c:pt idx="178">
                  <c:v>22427</c:v>
                </c:pt>
                <c:pt idx="179">
                  <c:v>22428</c:v>
                </c:pt>
                <c:pt idx="180">
                  <c:v>22429</c:v>
                </c:pt>
                <c:pt idx="181">
                  <c:v>22430</c:v>
                </c:pt>
                <c:pt idx="182">
                  <c:v>22431</c:v>
                </c:pt>
                <c:pt idx="183">
                  <c:v>22432</c:v>
                </c:pt>
                <c:pt idx="184">
                  <c:v>22433</c:v>
                </c:pt>
                <c:pt idx="185">
                  <c:v>22434</c:v>
                </c:pt>
                <c:pt idx="186">
                  <c:v>22435</c:v>
                </c:pt>
                <c:pt idx="187">
                  <c:v>22436</c:v>
                </c:pt>
                <c:pt idx="188">
                  <c:v>22437</c:v>
                </c:pt>
                <c:pt idx="189">
                  <c:v>22438</c:v>
                </c:pt>
                <c:pt idx="190">
                  <c:v>22439</c:v>
                </c:pt>
                <c:pt idx="191">
                  <c:v>22440</c:v>
                </c:pt>
                <c:pt idx="192">
                  <c:v>22441</c:v>
                </c:pt>
                <c:pt idx="193">
                  <c:v>22442</c:v>
                </c:pt>
                <c:pt idx="194">
                  <c:v>22443</c:v>
                </c:pt>
                <c:pt idx="195">
                  <c:v>22444</c:v>
                </c:pt>
                <c:pt idx="196">
                  <c:v>22445</c:v>
                </c:pt>
                <c:pt idx="197">
                  <c:v>22446</c:v>
                </c:pt>
                <c:pt idx="198">
                  <c:v>22447</c:v>
                </c:pt>
                <c:pt idx="199">
                  <c:v>22448</c:v>
                </c:pt>
                <c:pt idx="200">
                  <c:v>22449</c:v>
                </c:pt>
                <c:pt idx="201">
                  <c:v>22450</c:v>
                </c:pt>
                <c:pt idx="202">
                  <c:v>22451</c:v>
                </c:pt>
                <c:pt idx="203">
                  <c:v>22452</c:v>
                </c:pt>
                <c:pt idx="204">
                  <c:v>22453</c:v>
                </c:pt>
                <c:pt idx="205">
                  <c:v>22454</c:v>
                </c:pt>
                <c:pt idx="206">
                  <c:v>22455</c:v>
                </c:pt>
                <c:pt idx="207">
                  <c:v>22456</c:v>
                </c:pt>
                <c:pt idx="208">
                  <c:v>22457</c:v>
                </c:pt>
                <c:pt idx="209">
                  <c:v>22458</c:v>
                </c:pt>
                <c:pt idx="210">
                  <c:v>22459</c:v>
                </c:pt>
                <c:pt idx="211">
                  <c:v>22460</c:v>
                </c:pt>
                <c:pt idx="212">
                  <c:v>22461</c:v>
                </c:pt>
                <c:pt idx="213">
                  <c:v>22462</c:v>
                </c:pt>
                <c:pt idx="214">
                  <c:v>22463</c:v>
                </c:pt>
                <c:pt idx="215">
                  <c:v>22464</c:v>
                </c:pt>
                <c:pt idx="216">
                  <c:v>22465</c:v>
                </c:pt>
                <c:pt idx="217">
                  <c:v>22466</c:v>
                </c:pt>
                <c:pt idx="218">
                  <c:v>22467</c:v>
                </c:pt>
                <c:pt idx="219">
                  <c:v>22468</c:v>
                </c:pt>
                <c:pt idx="220">
                  <c:v>22469</c:v>
                </c:pt>
                <c:pt idx="221">
                  <c:v>22470</c:v>
                </c:pt>
                <c:pt idx="222">
                  <c:v>22471</c:v>
                </c:pt>
                <c:pt idx="223">
                  <c:v>22472</c:v>
                </c:pt>
                <c:pt idx="224">
                  <c:v>22473</c:v>
                </c:pt>
                <c:pt idx="225">
                  <c:v>22474</c:v>
                </c:pt>
                <c:pt idx="226">
                  <c:v>22475</c:v>
                </c:pt>
                <c:pt idx="227">
                  <c:v>22476</c:v>
                </c:pt>
                <c:pt idx="228">
                  <c:v>22477</c:v>
                </c:pt>
                <c:pt idx="229">
                  <c:v>22478</c:v>
                </c:pt>
                <c:pt idx="230">
                  <c:v>22479</c:v>
                </c:pt>
                <c:pt idx="231">
                  <c:v>22480</c:v>
                </c:pt>
                <c:pt idx="232">
                  <c:v>22481</c:v>
                </c:pt>
                <c:pt idx="233">
                  <c:v>22482</c:v>
                </c:pt>
                <c:pt idx="234">
                  <c:v>22483</c:v>
                </c:pt>
                <c:pt idx="235">
                  <c:v>22484</c:v>
                </c:pt>
                <c:pt idx="236">
                  <c:v>22485</c:v>
                </c:pt>
                <c:pt idx="237">
                  <c:v>22486</c:v>
                </c:pt>
                <c:pt idx="238">
                  <c:v>22487</c:v>
                </c:pt>
                <c:pt idx="239">
                  <c:v>22488</c:v>
                </c:pt>
                <c:pt idx="240">
                  <c:v>22489</c:v>
                </c:pt>
                <c:pt idx="241">
                  <c:v>22490</c:v>
                </c:pt>
                <c:pt idx="242">
                  <c:v>22491</c:v>
                </c:pt>
                <c:pt idx="243">
                  <c:v>22492</c:v>
                </c:pt>
                <c:pt idx="244">
                  <c:v>22493</c:v>
                </c:pt>
                <c:pt idx="245">
                  <c:v>22494</c:v>
                </c:pt>
                <c:pt idx="246">
                  <c:v>22495</c:v>
                </c:pt>
                <c:pt idx="247">
                  <c:v>22496</c:v>
                </c:pt>
                <c:pt idx="248">
                  <c:v>22497</c:v>
                </c:pt>
                <c:pt idx="249">
                  <c:v>22498</c:v>
                </c:pt>
                <c:pt idx="250">
                  <c:v>22499</c:v>
                </c:pt>
                <c:pt idx="251">
                  <c:v>22500</c:v>
                </c:pt>
                <c:pt idx="252">
                  <c:v>22501</c:v>
                </c:pt>
                <c:pt idx="253">
                  <c:v>22502</c:v>
                </c:pt>
                <c:pt idx="254">
                  <c:v>22503</c:v>
                </c:pt>
                <c:pt idx="255">
                  <c:v>22504</c:v>
                </c:pt>
                <c:pt idx="256">
                  <c:v>22505</c:v>
                </c:pt>
                <c:pt idx="257">
                  <c:v>22506</c:v>
                </c:pt>
                <c:pt idx="258">
                  <c:v>22507</c:v>
                </c:pt>
                <c:pt idx="259">
                  <c:v>22508</c:v>
                </c:pt>
                <c:pt idx="260">
                  <c:v>22509</c:v>
                </c:pt>
                <c:pt idx="261">
                  <c:v>22510</c:v>
                </c:pt>
                <c:pt idx="262">
                  <c:v>22511</c:v>
                </c:pt>
                <c:pt idx="263">
                  <c:v>22512</c:v>
                </c:pt>
                <c:pt idx="264">
                  <c:v>22513</c:v>
                </c:pt>
                <c:pt idx="265">
                  <c:v>22514</c:v>
                </c:pt>
                <c:pt idx="266">
                  <c:v>22515</c:v>
                </c:pt>
                <c:pt idx="267">
                  <c:v>22516</c:v>
                </c:pt>
                <c:pt idx="268">
                  <c:v>22517</c:v>
                </c:pt>
                <c:pt idx="269">
                  <c:v>22518</c:v>
                </c:pt>
                <c:pt idx="270">
                  <c:v>22519</c:v>
                </c:pt>
                <c:pt idx="271">
                  <c:v>22520</c:v>
                </c:pt>
                <c:pt idx="272">
                  <c:v>22521</c:v>
                </c:pt>
                <c:pt idx="273">
                  <c:v>22522</c:v>
                </c:pt>
                <c:pt idx="274">
                  <c:v>22523</c:v>
                </c:pt>
                <c:pt idx="275">
                  <c:v>22524</c:v>
                </c:pt>
                <c:pt idx="276">
                  <c:v>22525</c:v>
                </c:pt>
                <c:pt idx="277">
                  <c:v>22526</c:v>
                </c:pt>
                <c:pt idx="278">
                  <c:v>22527</c:v>
                </c:pt>
                <c:pt idx="279">
                  <c:v>22528</c:v>
                </c:pt>
                <c:pt idx="280">
                  <c:v>22529</c:v>
                </c:pt>
                <c:pt idx="281">
                  <c:v>22530</c:v>
                </c:pt>
                <c:pt idx="282">
                  <c:v>22531</c:v>
                </c:pt>
                <c:pt idx="283">
                  <c:v>22532</c:v>
                </c:pt>
                <c:pt idx="284">
                  <c:v>22533</c:v>
                </c:pt>
                <c:pt idx="285">
                  <c:v>22534</c:v>
                </c:pt>
                <c:pt idx="286">
                  <c:v>22535</c:v>
                </c:pt>
                <c:pt idx="287">
                  <c:v>22536</c:v>
                </c:pt>
                <c:pt idx="288">
                  <c:v>22537</c:v>
                </c:pt>
                <c:pt idx="289">
                  <c:v>22538</c:v>
                </c:pt>
                <c:pt idx="290">
                  <c:v>22539</c:v>
                </c:pt>
                <c:pt idx="291">
                  <c:v>22540</c:v>
                </c:pt>
                <c:pt idx="292">
                  <c:v>22541</c:v>
                </c:pt>
                <c:pt idx="293">
                  <c:v>22542</c:v>
                </c:pt>
                <c:pt idx="294">
                  <c:v>22543</c:v>
                </c:pt>
                <c:pt idx="295">
                  <c:v>22544</c:v>
                </c:pt>
                <c:pt idx="296">
                  <c:v>22545</c:v>
                </c:pt>
                <c:pt idx="297">
                  <c:v>22546</c:v>
                </c:pt>
                <c:pt idx="298">
                  <c:v>22547</c:v>
                </c:pt>
                <c:pt idx="299">
                  <c:v>22548</c:v>
                </c:pt>
                <c:pt idx="300">
                  <c:v>22549</c:v>
                </c:pt>
                <c:pt idx="301">
                  <c:v>22550</c:v>
                </c:pt>
                <c:pt idx="302">
                  <c:v>22551</c:v>
                </c:pt>
                <c:pt idx="303">
                  <c:v>22552</c:v>
                </c:pt>
                <c:pt idx="304">
                  <c:v>22553</c:v>
                </c:pt>
                <c:pt idx="305">
                  <c:v>22554</c:v>
                </c:pt>
                <c:pt idx="306">
                  <c:v>22767</c:v>
                </c:pt>
                <c:pt idx="307">
                  <c:v>22768</c:v>
                </c:pt>
                <c:pt idx="308">
                  <c:v>22769</c:v>
                </c:pt>
                <c:pt idx="309">
                  <c:v>22770</c:v>
                </c:pt>
                <c:pt idx="310">
                  <c:v>22771</c:v>
                </c:pt>
                <c:pt idx="311">
                  <c:v>22772</c:v>
                </c:pt>
                <c:pt idx="312">
                  <c:v>22773</c:v>
                </c:pt>
                <c:pt idx="313">
                  <c:v>22774</c:v>
                </c:pt>
                <c:pt idx="314">
                  <c:v>22775</c:v>
                </c:pt>
                <c:pt idx="315">
                  <c:v>22776</c:v>
                </c:pt>
                <c:pt idx="316">
                  <c:v>22777</c:v>
                </c:pt>
                <c:pt idx="317">
                  <c:v>22778</c:v>
                </c:pt>
                <c:pt idx="318">
                  <c:v>22779</c:v>
                </c:pt>
                <c:pt idx="319">
                  <c:v>22780</c:v>
                </c:pt>
                <c:pt idx="320">
                  <c:v>22781</c:v>
                </c:pt>
                <c:pt idx="321">
                  <c:v>22782</c:v>
                </c:pt>
                <c:pt idx="322">
                  <c:v>22783</c:v>
                </c:pt>
                <c:pt idx="323">
                  <c:v>22784</c:v>
                </c:pt>
                <c:pt idx="324">
                  <c:v>22785</c:v>
                </c:pt>
                <c:pt idx="325">
                  <c:v>22786</c:v>
                </c:pt>
                <c:pt idx="326">
                  <c:v>22787</c:v>
                </c:pt>
                <c:pt idx="327">
                  <c:v>22788</c:v>
                </c:pt>
                <c:pt idx="328">
                  <c:v>22789</c:v>
                </c:pt>
                <c:pt idx="329">
                  <c:v>22790</c:v>
                </c:pt>
                <c:pt idx="330">
                  <c:v>22791</c:v>
                </c:pt>
                <c:pt idx="331">
                  <c:v>22792</c:v>
                </c:pt>
                <c:pt idx="332">
                  <c:v>22793</c:v>
                </c:pt>
                <c:pt idx="333">
                  <c:v>22794</c:v>
                </c:pt>
                <c:pt idx="334">
                  <c:v>22795</c:v>
                </c:pt>
                <c:pt idx="335">
                  <c:v>22796</c:v>
                </c:pt>
                <c:pt idx="336">
                  <c:v>22797</c:v>
                </c:pt>
                <c:pt idx="337">
                  <c:v>22798</c:v>
                </c:pt>
                <c:pt idx="338">
                  <c:v>22799</c:v>
                </c:pt>
                <c:pt idx="339">
                  <c:v>22800</c:v>
                </c:pt>
                <c:pt idx="340">
                  <c:v>22801</c:v>
                </c:pt>
                <c:pt idx="341">
                  <c:v>22802</c:v>
                </c:pt>
                <c:pt idx="342">
                  <c:v>22803</c:v>
                </c:pt>
                <c:pt idx="343">
                  <c:v>22804</c:v>
                </c:pt>
                <c:pt idx="344">
                  <c:v>22805</c:v>
                </c:pt>
                <c:pt idx="345">
                  <c:v>22806</c:v>
                </c:pt>
                <c:pt idx="346">
                  <c:v>22807</c:v>
                </c:pt>
                <c:pt idx="347">
                  <c:v>22808</c:v>
                </c:pt>
                <c:pt idx="348">
                  <c:v>22809</c:v>
                </c:pt>
                <c:pt idx="349">
                  <c:v>22810</c:v>
                </c:pt>
                <c:pt idx="350">
                  <c:v>22811</c:v>
                </c:pt>
                <c:pt idx="351">
                  <c:v>22812</c:v>
                </c:pt>
                <c:pt idx="352">
                  <c:v>22813</c:v>
                </c:pt>
                <c:pt idx="353">
                  <c:v>22814</c:v>
                </c:pt>
                <c:pt idx="354">
                  <c:v>22815</c:v>
                </c:pt>
                <c:pt idx="355">
                  <c:v>22816</c:v>
                </c:pt>
                <c:pt idx="356">
                  <c:v>22817</c:v>
                </c:pt>
                <c:pt idx="357">
                  <c:v>22818</c:v>
                </c:pt>
                <c:pt idx="358">
                  <c:v>22819</c:v>
                </c:pt>
                <c:pt idx="359">
                  <c:v>22820</c:v>
                </c:pt>
                <c:pt idx="360">
                  <c:v>22821</c:v>
                </c:pt>
                <c:pt idx="361">
                  <c:v>22822</c:v>
                </c:pt>
                <c:pt idx="362">
                  <c:v>22823</c:v>
                </c:pt>
                <c:pt idx="363">
                  <c:v>22824</c:v>
                </c:pt>
                <c:pt idx="364">
                  <c:v>22825</c:v>
                </c:pt>
                <c:pt idx="365">
                  <c:v>22826</c:v>
                </c:pt>
                <c:pt idx="366">
                  <c:v>22827</c:v>
                </c:pt>
                <c:pt idx="367">
                  <c:v>22828</c:v>
                </c:pt>
                <c:pt idx="368">
                  <c:v>22829</c:v>
                </c:pt>
                <c:pt idx="369">
                  <c:v>22830</c:v>
                </c:pt>
                <c:pt idx="370">
                  <c:v>22831</c:v>
                </c:pt>
                <c:pt idx="371">
                  <c:v>22832</c:v>
                </c:pt>
                <c:pt idx="372">
                  <c:v>22833</c:v>
                </c:pt>
                <c:pt idx="373">
                  <c:v>22834</c:v>
                </c:pt>
                <c:pt idx="374">
                  <c:v>22835</c:v>
                </c:pt>
                <c:pt idx="375">
                  <c:v>22836</c:v>
                </c:pt>
                <c:pt idx="376">
                  <c:v>22837</c:v>
                </c:pt>
                <c:pt idx="377">
                  <c:v>22838</c:v>
                </c:pt>
                <c:pt idx="378">
                  <c:v>22839</c:v>
                </c:pt>
                <c:pt idx="379">
                  <c:v>22840</c:v>
                </c:pt>
                <c:pt idx="380">
                  <c:v>22841</c:v>
                </c:pt>
                <c:pt idx="381">
                  <c:v>22842</c:v>
                </c:pt>
                <c:pt idx="382">
                  <c:v>22843</c:v>
                </c:pt>
                <c:pt idx="383">
                  <c:v>22844</c:v>
                </c:pt>
                <c:pt idx="384">
                  <c:v>22845</c:v>
                </c:pt>
                <c:pt idx="385">
                  <c:v>22846</c:v>
                </c:pt>
                <c:pt idx="386">
                  <c:v>22847</c:v>
                </c:pt>
                <c:pt idx="387">
                  <c:v>22848</c:v>
                </c:pt>
                <c:pt idx="388">
                  <c:v>22849</c:v>
                </c:pt>
                <c:pt idx="389">
                  <c:v>22850</c:v>
                </c:pt>
                <c:pt idx="390">
                  <c:v>22851</c:v>
                </c:pt>
                <c:pt idx="391">
                  <c:v>22852</c:v>
                </c:pt>
                <c:pt idx="392">
                  <c:v>22853</c:v>
                </c:pt>
                <c:pt idx="393">
                  <c:v>22854</c:v>
                </c:pt>
                <c:pt idx="394">
                  <c:v>22855</c:v>
                </c:pt>
                <c:pt idx="395">
                  <c:v>22856</c:v>
                </c:pt>
                <c:pt idx="396">
                  <c:v>22857</c:v>
                </c:pt>
                <c:pt idx="397">
                  <c:v>22858</c:v>
                </c:pt>
                <c:pt idx="398">
                  <c:v>22859</c:v>
                </c:pt>
                <c:pt idx="399">
                  <c:v>22860</c:v>
                </c:pt>
                <c:pt idx="400">
                  <c:v>22861</c:v>
                </c:pt>
                <c:pt idx="401">
                  <c:v>22862</c:v>
                </c:pt>
                <c:pt idx="402">
                  <c:v>22863</c:v>
                </c:pt>
                <c:pt idx="403">
                  <c:v>22864</c:v>
                </c:pt>
                <c:pt idx="404">
                  <c:v>22865</c:v>
                </c:pt>
                <c:pt idx="405">
                  <c:v>22866</c:v>
                </c:pt>
                <c:pt idx="406">
                  <c:v>22867</c:v>
                </c:pt>
                <c:pt idx="407">
                  <c:v>22868</c:v>
                </c:pt>
                <c:pt idx="408">
                  <c:v>22869</c:v>
                </c:pt>
                <c:pt idx="409">
                  <c:v>22870</c:v>
                </c:pt>
                <c:pt idx="410">
                  <c:v>22871</c:v>
                </c:pt>
                <c:pt idx="411">
                  <c:v>22872</c:v>
                </c:pt>
                <c:pt idx="412">
                  <c:v>22873</c:v>
                </c:pt>
                <c:pt idx="413">
                  <c:v>22874</c:v>
                </c:pt>
                <c:pt idx="414">
                  <c:v>22875</c:v>
                </c:pt>
                <c:pt idx="415">
                  <c:v>22876</c:v>
                </c:pt>
                <c:pt idx="416">
                  <c:v>22877</c:v>
                </c:pt>
                <c:pt idx="417">
                  <c:v>22878</c:v>
                </c:pt>
                <c:pt idx="418">
                  <c:v>22879</c:v>
                </c:pt>
                <c:pt idx="419">
                  <c:v>22880</c:v>
                </c:pt>
                <c:pt idx="420">
                  <c:v>22881</c:v>
                </c:pt>
                <c:pt idx="421">
                  <c:v>22882</c:v>
                </c:pt>
                <c:pt idx="422">
                  <c:v>22883</c:v>
                </c:pt>
                <c:pt idx="423">
                  <c:v>22884</c:v>
                </c:pt>
                <c:pt idx="424">
                  <c:v>22885</c:v>
                </c:pt>
                <c:pt idx="425">
                  <c:v>22886</c:v>
                </c:pt>
                <c:pt idx="426">
                  <c:v>22887</c:v>
                </c:pt>
                <c:pt idx="427">
                  <c:v>22888</c:v>
                </c:pt>
                <c:pt idx="428">
                  <c:v>22889</c:v>
                </c:pt>
                <c:pt idx="429">
                  <c:v>22890</c:v>
                </c:pt>
                <c:pt idx="430">
                  <c:v>22891</c:v>
                </c:pt>
                <c:pt idx="431">
                  <c:v>22892</c:v>
                </c:pt>
                <c:pt idx="432">
                  <c:v>22893</c:v>
                </c:pt>
                <c:pt idx="433">
                  <c:v>22894</c:v>
                </c:pt>
                <c:pt idx="434">
                  <c:v>22895</c:v>
                </c:pt>
                <c:pt idx="435">
                  <c:v>22896</c:v>
                </c:pt>
                <c:pt idx="436">
                  <c:v>22897</c:v>
                </c:pt>
                <c:pt idx="437">
                  <c:v>22898</c:v>
                </c:pt>
                <c:pt idx="438">
                  <c:v>22899</c:v>
                </c:pt>
                <c:pt idx="439">
                  <c:v>22900</c:v>
                </c:pt>
                <c:pt idx="440">
                  <c:v>22901</c:v>
                </c:pt>
                <c:pt idx="441">
                  <c:v>22902</c:v>
                </c:pt>
                <c:pt idx="442">
                  <c:v>22903</c:v>
                </c:pt>
                <c:pt idx="443">
                  <c:v>22904</c:v>
                </c:pt>
                <c:pt idx="444">
                  <c:v>22905</c:v>
                </c:pt>
                <c:pt idx="445">
                  <c:v>22906</c:v>
                </c:pt>
                <c:pt idx="446">
                  <c:v>22907</c:v>
                </c:pt>
                <c:pt idx="447">
                  <c:v>22908</c:v>
                </c:pt>
                <c:pt idx="448">
                  <c:v>22909</c:v>
                </c:pt>
                <c:pt idx="449">
                  <c:v>22910</c:v>
                </c:pt>
                <c:pt idx="450">
                  <c:v>22911</c:v>
                </c:pt>
                <c:pt idx="451">
                  <c:v>22912</c:v>
                </c:pt>
                <c:pt idx="452">
                  <c:v>22913</c:v>
                </c:pt>
                <c:pt idx="453">
                  <c:v>22914</c:v>
                </c:pt>
                <c:pt idx="454">
                  <c:v>22915</c:v>
                </c:pt>
                <c:pt idx="455">
                  <c:v>22916</c:v>
                </c:pt>
                <c:pt idx="456">
                  <c:v>22917</c:v>
                </c:pt>
                <c:pt idx="457">
                  <c:v>22918</c:v>
                </c:pt>
                <c:pt idx="458">
                  <c:v>22919</c:v>
                </c:pt>
                <c:pt idx="459">
                  <c:v>23132</c:v>
                </c:pt>
                <c:pt idx="460">
                  <c:v>23133</c:v>
                </c:pt>
                <c:pt idx="461">
                  <c:v>23134</c:v>
                </c:pt>
                <c:pt idx="462">
                  <c:v>23135</c:v>
                </c:pt>
                <c:pt idx="463">
                  <c:v>23136</c:v>
                </c:pt>
                <c:pt idx="464">
                  <c:v>23137</c:v>
                </c:pt>
                <c:pt idx="465">
                  <c:v>23138</c:v>
                </c:pt>
                <c:pt idx="466">
                  <c:v>23139</c:v>
                </c:pt>
                <c:pt idx="467">
                  <c:v>23140</c:v>
                </c:pt>
                <c:pt idx="468">
                  <c:v>23141</c:v>
                </c:pt>
                <c:pt idx="469">
                  <c:v>23142</c:v>
                </c:pt>
                <c:pt idx="470">
                  <c:v>23143</c:v>
                </c:pt>
                <c:pt idx="471">
                  <c:v>23144</c:v>
                </c:pt>
                <c:pt idx="472">
                  <c:v>23145</c:v>
                </c:pt>
                <c:pt idx="473">
                  <c:v>23146</c:v>
                </c:pt>
                <c:pt idx="474">
                  <c:v>23147</c:v>
                </c:pt>
                <c:pt idx="475">
                  <c:v>23148</c:v>
                </c:pt>
                <c:pt idx="476">
                  <c:v>23149</c:v>
                </c:pt>
                <c:pt idx="477">
                  <c:v>23150</c:v>
                </c:pt>
                <c:pt idx="478">
                  <c:v>23151</c:v>
                </c:pt>
                <c:pt idx="479">
                  <c:v>23152</c:v>
                </c:pt>
                <c:pt idx="480">
                  <c:v>23153</c:v>
                </c:pt>
                <c:pt idx="481">
                  <c:v>23154</c:v>
                </c:pt>
                <c:pt idx="482">
                  <c:v>23155</c:v>
                </c:pt>
                <c:pt idx="483">
                  <c:v>23156</c:v>
                </c:pt>
                <c:pt idx="484">
                  <c:v>23157</c:v>
                </c:pt>
                <c:pt idx="485">
                  <c:v>23158</c:v>
                </c:pt>
                <c:pt idx="486">
                  <c:v>23159</c:v>
                </c:pt>
                <c:pt idx="487">
                  <c:v>23160</c:v>
                </c:pt>
                <c:pt idx="488">
                  <c:v>23161</c:v>
                </c:pt>
                <c:pt idx="489">
                  <c:v>23162</c:v>
                </c:pt>
                <c:pt idx="490">
                  <c:v>23163</c:v>
                </c:pt>
                <c:pt idx="491">
                  <c:v>23164</c:v>
                </c:pt>
                <c:pt idx="492">
                  <c:v>23165</c:v>
                </c:pt>
                <c:pt idx="493">
                  <c:v>23166</c:v>
                </c:pt>
                <c:pt idx="494">
                  <c:v>23167</c:v>
                </c:pt>
                <c:pt idx="495">
                  <c:v>23168</c:v>
                </c:pt>
                <c:pt idx="496">
                  <c:v>23169</c:v>
                </c:pt>
                <c:pt idx="497">
                  <c:v>23170</c:v>
                </c:pt>
                <c:pt idx="498">
                  <c:v>23171</c:v>
                </c:pt>
                <c:pt idx="499">
                  <c:v>23172</c:v>
                </c:pt>
                <c:pt idx="500">
                  <c:v>23173</c:v>
                </c:pt>
                <c:pt idx="501">
                  <c:v>23174</c:v>
                </c:pt>
                <c:pt idx="502">
                  <c:v>23175</c:v>
                </c:pt>
                <c:pt idx="503">
                  <c:v>23176</c:v>
                </c:pt>
                <c:pt idx="504">
                  <c:v>23177</c:v>
                </c:pt>
                <c:pt idx="505">
                  <c:v>23178</c:v>
                </c:pt>
                <c:pt idx="506">
                  <c:v>23179</c:v>
                </c:pt>
                <c:pt idx="507">
                  <c:v>23180</c:v>
                </c:pt>
                <c:pt idx="508">
                  <c:v>23181</c:v>
                </c:pt>
                <c:pt idx="509">
                  <c:v>23182</c:v>
                </c:pt>
                <c:pt idx="510">
                  <c:v>23183</c:v>
                </c:pt>
                <c:pt idx="511">
                  <c:v>23184</c:v>
                </c:pt>
                <c:pt idx="512">
                  <c:v>23185</c:v>
                </c:pt>
                <c:pt idx="513">
                  <c:v>23186</c:v>
                </c:pt>
                <c:pt idx="514">
                  <c:v>23187</c:v>
                </c:pt>
                <c:pt idx="515">
                  <c:v>23188</c:v>
                </c:pt>
                <c:pt idx="516">
                  <c:v>23189</c:v>
                </c:pt>
                <c:pt idx="517">
                  <c:v>23190</c:v>
                </c:pt>
                <c:pt idx="518">
                  <c:v>23191</c:v>
                </c:pt>
                <c:pt idx="519">
                  <c:v>23192</c:v>
                </c:pt>
                <c:pt idx="520">
                  <c:v>23193</c:v>
                </c:pt>
                <c:pt idx="521">
                  <c:v>23194</c:v>
                </c:pt>
                <c:pt idx="522">
                  <c:v>23195</c:v>
                </c:pt>
                <c:pt idx="523">
                  <c:v>23196</c:v>
                </c:pt>
                <c:pt idx="524">
                  <c:v>23197</c:v>
                </c:pt>
                <c:pt idx="525">
                  <c:v>23198</c:v>
                </c:pt>
                <c:pt idx="526">
                  <c:v>23199</c:v>
                </c:pt>
                <c:pt idx="527">
                  <c:v>23200</c:v>
                </c:pt>
                <c:pt idx="528">
                  <c:v>23201</c:v>
                </c:pt>
                <c:pt idx="529">
                  <c:v>23202</c:v>
                </c:pt>
                <c:pt idx="530">
                  <c:v>23203</c:v>
                </c:pt>
                <c:pt idx="531">
                  <c:v>23204</c:v>
                </c:pt>
                <c:pt idx="532">
                  <c:v>23205</c:v>
                </c:pt>
                <c:pt idx="533">
                  <c:v>23206</c:v>
                </c:pt>
                <c:pt idx="534">
                  <c:v>23207</c:v>
                </c:pt>
                <c:pt idx="535">
                  <c:v>23208</c:v>
                </c:pt>
                <c:pt idx="536">
                  <c:v>23209</c:v>
                </c:pt>
                <c:pt idx="537">
                  <c:v>23210</c:v>
                </c:pt>
                <c:pt idx="538">
                  <c:v>23211</c:v>
                </c:pt>
                <c:pt idx="539">
                  <c:v>23212</c:v>
                </c:pt>
                <c:pt idx="540">
                  <c:v>23213</c:v>
                </c:pt>
                <c:pt idx="541">
                  <c:v>23214</c:v>
                </c:pt>
                <c:pt idx="542">
                  <c:v>23215</c:v>
                </c:pt>
                <c:pt idx="543">
                  <c:v>23216</c:v>
                </c:pt>
                <c:pt idx="544">
                  <c:v>23217</c:v>
                </c:pt>
                <c:pt idx="545">
                  <c:v>23218</c:v>
                </c:pt>
                <c:pt idx="546">
                  <c:v>23219</c:v>
                </c:pt>
                <c:pt idx="547">
                  <c:v>23220</c:v>
                </c:pt>
                <c:pt idx="548">
                  <c:v>23221</c:v>
                </c:pt>
                <c:pt idx="549">
                  <c:v>23222</c:v>
                </c:pt>
                <c:pt idx="550">
                  <c:v>23223</c:v>
                </c:pt>
                <c:pt idx="551">
                  <c:v>23224</c:v>
                </c:pt>
                <c:pt idx="552">
                  <c:v>23225</c:v>
                </c:pt>
                <c:pt idx="553">
                  <c:v>23226</c:v>
                </c:pt>
                <c:pt idx="554">
                  <c:v>23227</c:v>
                </c:pt>
                <c:pt idx="555">
                  <c:v>23228</c:v>
                </c:pt>
                <c:pt idx="556">
                  <c:v>23229</c:v>
                </c:pt>
                <c:pt idx="557">
                  <c:v>23230</c:v>
                </c:pt>
                <c:pt idx="558">
                  <c:v>23231</c:v>
                </c:pt>
                <c:pt idx="559">
                  <c:v>23232</c:v>
                </c:pt>
                <c:pt idx="560">
                  <c:v>23233</c:v>
                </c:pt>
                <c:pt idx="561">
                  <c:v>23234</c:v>
                </c:pt>
                <c:pt idx="562">
                  <c:v>23235</c:v>
                </c:pt>
                <c:pt idx="563">
                  <c:v>23236</c:v>
                </c:pt>
                <c:pt idx="564">
                  <c:v>23237</c:v>
                </c:pt>
                <c:pt idx="565">
                  <c:v>23238</c:v>
                </c:pt>
                <c:pt idx="566">
                  <c:v>23239</c:v>
                </c:pt>
                <c:pt idx="567">
                  <c:v>23240</c:v>
                </c:pt>
                <c:pt idx="568">
                  <c:v>23241</c:v>
                </c:pt>
                <c:pt idx="569">
                  <c:v>23242</c:v>
                </c:pt>
                <c:pt idx="570">
                  <c:v>23243</c:v>
                </c:pt>
                <c:pt idx="571">
                  <c:v>23244</c:v>
                </c:pt>
                <c:pt idx="572">
                  <c:v>23245</c:v>
                </c:pt>
                <c:pt idx="573">
                  <c:v>23246</c:v>
                </c:pt>
                <c:pt idx="574">
                  <c:v>23247</c:v>
                </c:pt>
                <c:pt idx="575">
                  <c:v>23248</c:v>
                </c:pt>
                <c:pt idx="576">
                  <c:v>23249</c:v>
                </c:pt>
                <c:pt idx="577">
                  <c:v>23250</c:v>
                </c:pt>
                <c:pt idx="578">
                  <c:v>23251</c:v>
                </c:pt>
                <c:pt idx="579">
                  <c:v>23252</c:v>
                </c:pt>
                <c:pt idx="580">
                  <c:v>23253</c:v>
                </c:pt>
                <c:pt idx="581">
                  <c:v>23254</c:v>
                </c:pt>
                <c:pt idx="582">
                  <c:v>23255</c:v>
                </c:pt>
                <c:pt idx="583">
                  <c:v>23256</c:v>
                </c:pt>
                <c:pt idx="584">
                  <c:v>23257</c:v>
                </c:pt>
                <c:pt idx="585">
                  <c:v>23258</c:v>
                </c:pt>
                <c:pt idx="586">
                  <c:v>23259</c:v>
                </c:pt>
                <c:pt idx="587">
                  <c:v>23260</c:v>
                </c:pt>
                <c:pt idx="588">
                  <c:v>23261</c:v>
                </c:pt>
                <c:pt idx="589">
                  <c:v>23262</c:v>
                </c:pt>
                <c:pt idx="590">
                  <c:v>23263</c:v>
                </c:pt>
                <c:pt idx="591">
                  <c:v>23264</c:v>
                </c:pt>
                <c:pt idx="592">
                  <c:v>23265</c:v>
                </c:pt>
                <c:pt idx="593">
                  <c:v>23266</c:v>
                </c:pt>
                <c:pt idx="594">
                  <c:v>23267</c:v>
                </c:pt>
                <c:pt idx="595">
                  <c:v>23268</c:v>
                </c:pt>
                <c:pt idx="596">
                  <c:v>23269</c:v>
                </c:pt>
                <c:pt idx="597">
                  <c:v>23270</c:v>
                </c:pt>
                <c:pt idx="598">
                  <c:v>23271</c:v>
                </c:pt>
                <c:pt idx="599">
                  <c:v>23272</c:v>
                </c:pt>
                <c:pt idx="600">
                  <c:v>23273</c:v>
                </c:pt>
                <c:pt idx="601">
                  <c:v>23274</c:v>
                </c:pt>
                <c:pt idx="602">
                  <c:v>23275</c:v>
                </c:pt>
                <c:pt idx="603">
                  <c:v>23276</c:v>
                </c:pt>
                <c:pt idx="604">
                  <c:v>23277</c:v>
                </c:pt>
                <c:pt idx="605">
                  <c:v>23278</c:v>
                </c:pt>
                <c:pt idx="606">
                  <c:v>23279</c:v>
                </c:pt>
                <c:pt idx="607">
                  <c:v>23280</c:v>
                </c:pt>
                <c:pt idx="608">
                  <c:v>23281</c:v>
                </c:pt>
                <c:pt idx="609">
                  <c:v>23282</c:v>
                </c:pt>
                <c:pt idx="610">
                  <c:v>23283</c:v>
                </c:pt>
                <c:pt idx="611">
                  <c:v>23284</c:v>
                </c:pt>
                <c:pt idx="612">
                  <c:v>23498</c:v>
                </c:pt>
                <c:pt idx="613">
                  <c:v>23499</c:v>
                </c:pt>
                <c:pt idx="614">
                  <c:v>23500</c:v>
                </c:pt>
                <c:pt idx="615">
                  <c:v>23501</c:v>
                </c:pt>
                <c:pt idx="616">
                  <c:v>23502</c:v>
                </c:pt>
                <c:pt idx="617">
                  <c:v>23503</c:v>
                </c:pt>
                <c:pt idx="618">
                  <c:v>23504</c:v>
                </c:pt>
                <c:pt idx="619">
                  <c:v>23505</c:v>
                </c:pt>
                <c:pt idx="620">
                  <c:v>23506</c:v>
                </c:pt>
                <c:pt idx="621">
                  <c:v>23507</c:v>
                </c:pt>
                <c:pt idx="622">
                  <c:v>23508</c:v>
                </c:pt>
                <c:pt idx="623">
                  <c:v>23509</c:v>
                </c:pt>
                <c:pt idx="624">
                  <c:v>23510</c:v>
                </c:pt>
                <c:pt idx="625">
                  <c:v>23511</c:v>
                </c:pt>
                <c:pt idx="626">
                  <c:v>23512</c:v>
                </c:pt>
                <c:pt idx="627">
                  <c:v>23513</c:v>
                </c:pt>
                <c:pt idx="628">
                  <c:v>23514</c:v>
                </c:pt>
                <c:pt idx="629">
                  <c:v>23515</c:v>
                </c:pt>
                <c:pt idx="630">
                  <c:v>23516</c:v>
                </c:pt>
                <c:pt idx="631">
                  <c:v>23517</c:v>
                </c:pt>
                <c:pt idx="632">
                  <c:v>23518</c:v>
                </c:pt>
                <c:pt idx="633">
                  <c:v>23519</c:v>
                </c:pt>
                <c:pt idx="634">
                  <c:v>23520</c:v>
                </c:pt>
                <c:pt idx="635">
                  <c:v>23521</c:v>
                </c:pt>
                <c:pt idx="636">
                  <c:v>23522</c:v>
                </c:pt>
                <c:pt idx="637">
                  <c:v>23523</c:v>
                </c:pt>
                <c:pt idx="638">
                  <c:v>23524</c:v>
                </c:pt>
                <c:pt idx="639">
                  <c:v>23525</c:v>
                </c:pt>
                <c:pt idx="640">
                  <c:v>23526</c:v>
                </c:pt>
                <c:pt idx="641">
                  <c:v>23527</c:v>
                </c:pt>
                <c:pt idx="642">
                  <c:v>23528</c:v>
                </c:pt>
                <c:pt idx="643">
                  <c:v>23529</c:v>
                </c:pt>
                <c:pt idx="644">
                  <c:v>23530</c:v>
                </c:pt>
                <c:pt idx="645">
                  <c:v>23531</c:v>
                </c:pt>
                <c:pt idx="646">
                  <c:v>23532</c:v>
                </c:pt>
                <c:pt idx="647">
                  <c:v>23533</c:v>
                </c:pt>
                <c:pt idx="648">
                  <c:v>23534</c:v>
                </c:pt>
                <c:pt idx="649">
                  <c:v>23535</c:v>
                </c:pt>
                <c:pt idx="650">
                  <c:v>23536</c:v>
                </c:pt>
                <c:pt idx="651">
                  <c:v>23537</c:v>
                </c:pt>
                <c:pt idx="652">
                  <c:v>23538</c:v>
                </c:pt>
                <c:pt idx="653">
                  <c:v>23539</c:v>
                </c:pt>
                <c:pt idx="654">
                  <c:v>23540</c:v>
                </c:pt>
                <c:pt idx="655">
                  <c:v>23541</c:v>
                </c:pt>
                <c:pt idx="656">
                  <c:v>23542</c:v>
                </c:pt>
                <c:pt idx="657">
                  <c:v>23543</c:v>
                </c:pt>
                <c:pt idx="658">
                  <c:v>23544</c:v>
                </c:pt>
                <c:pt idx="659">
                  <c:v>23545</c:v>
                </c:pt>
                <c:pt idx="660">
                  <c:v>23546</c:v>
                </c:pt>
                <c:pt idx="661">
                  <c:v>23547</c:v>
                </c:pt>
                <c:pt idx="662">
                  <c:v>23548</c:v>
                </c:pt>
                <c:pt idx="663">
                  <c:v>23549</c:v>
                </c:pt>
                <c:pt idx="664">
                  <c:v>23550</c:v>
                </c:pt>
                <c:pt idx="665">
                  <c:v>23551</c:v>
                </c:pt>
                <c:pt idx="666">
                  <c:v>23552</c:v>
                </c:pt>
                <c:pt idx="667">
                  <c:v>23553</c:v>
                </c:pt>
                <c:pt idx="668">
                  <c:v>23554</c:v>
                </c:pt>
                <c:pt idx="669">
                  <c:v>23555</c:v>
                </c:pt>
                <c:pt idx="670">
                  <c:v>23556</c:v>
                </c:pt>
                <c:pt idx="671">
                  <c:v>23557</c:v>
                </c:pt>
                <c:pt idx="672">
                  <c:v>23558</c:v>
                </c:pt>
                <c:pt idx="673">
                  <c:v>23559</c:v>
                </c:pt>
                <c:pt idx="674">
                  <c:v>23560</c:v>
                </c:pt>
                <c:pt idx="675">
                  <c:v>23561</c:v>
                </c:pt>
                <c:pt idx="676">
                  <c:v>23562</c:v>
                </c:pt>
                <c:pt idx="677">
                  <c:v>23563</c:v>
                </c:pt>
                <c:pt idx="678">
                  <c:v>23564</c:v>
                </c:pt>
                <c:pt idx="679">
                  <c:v>23565</c:v>
                </c:pt>
                <c:pt idx="680">
                  <c:v>23566</c:v>
                </c:pt>
                <c:pt idx="681">
                  <c:v>23567</c:v>
                </c:pt>
                <c:pt idx="682">
                  <c:v>23568</c:v>
                </c:pt>
                <c:pt idx="683">
                  <c:v>23569</c:v>
                </c:pt>
                <c:pt idx="684">
                  <c:v>23570</c:v>
                </c:pt>
                <c:pt idx="685">
                  <c:v>23571</c:v>
                </c:pt>
                <c:pt idx="686">
                  <c:v>23572</c:v>
                </c:pt>
                <c:pt idx="687">
                  <c:v>23573</c:v>
                </c:pt>
                <c:pt idx="688">
                  <c:v>23574</c:v>
                </c:pt>
                <c:pt idx="689">
                  <c:v>23575</c:v>
                </c:pt>
                <c:pt idx="690">
                  <c:v>23576</c:v>
                </c:pt>
                <c:pt idx="691">
                  <c:v>23577</c:v>
                </c:pt>
                <c:pt idx="692">
                  <c:v>23578</c:v>
                </c:pt>
                <c:pt idx="693">
                  <c:v>23579</c:v>
                </c:pt>
                <c:pt idx="694">
                  <c:v>23580</c:v>
                </c:pt>
                <c:pt idx="695">
                  <c:v>23581</c:v>
                </c:pt>
                <c:pt idx="696">
                  <c:v>23582</c:v>
                </c:pt>
                <c:pt idx="697">
                  <c:v>23583</c:v>
                </c:pt>
                <c:pt idx="698">
                  <c:v>23584</c:v>
                </c:pt>
                <c:pt idx="699">
                  <c:v>23585</c:v>
                </c:pt>
                <c:pt idx="700">
                  <c:v>23586</c:v>
                </c:pt>
                <c:pt idx="701">
                  <c:v>23587</c:v>
                </c:pt>
                <c:pt idx="702">
                  <c:v>23588</c:v>
                </c:pt>
                <c:pt idx="703">
                  <c:v>23589</c:v>
                </c:pt>
                <c:pt idx="704">
                  <c:v>23590</c:v>
                </c:pt>
                <c:pt idx="705">
                  <c:v>23591</c:v>
                </c:pt>
                <c:pt idx="706">
                  <c:v>23592</c:v>
                </c:pt>
                <c:pt idx="707">
                  <c:v>23593</c:v>
                </c:pt>
                <c:pt idx="708">
                  <c:v>23594</c:v>
                </c:pt>
                <c:pt idx="709">
                  <c:v>23595</c:v>
                </c:pt>
                <c:pt idx="710">
                  <c:v>23596</c:v>
                </c:pt>
                <c:pt idx="711">
                  <c:v>23597</c:v>
                </c:pt>
                <c:pt idx="712">
                  <c:v>23598</c:v>
                </c:pt>
                <c:pt idx="713">
                  <c:v>23599</c:v>
                </c:pt>
                <c:pt idx="714">
                  <c:v>23600</c:v>
                </c:pt>
                <c:pt idx="715">
                  <c:v>23601</c:v>
                </c:pt>
                <c:pt idx="716">
                  <c:v>23602</c:v>
                </c:pt>
                <c:pt idx="717">
                  <c:v>23603</c:v>
                </c:pt>
                <c:pt idx="718">
                  <c:v>23604</c:v>
                </c:pt>
                <c:pt idx="719">
                  <c:v>23605</c:v>
                </c:pt>
                <c:pt idx="720">
                  <c:v>23606</c:v>
                </c:pt>
                <c:pt idx="721">
                  <c:v>23607</c:v>
                </c:pt>
                <c:pt idx="722">
                  <c:v>23608</c:v>
                </c:pt>
                <c:pt idx="723">
                  <c:v>23609</c:v>
                </c:pt>
                <c:pt idx="724">
                  <c:v>23610</c:v>
                </c:pt>
                <c:pt idx="725">
                  <c:v>23611</c:v>
                </c:pt>
                <c:pt idx="726">
                  <c:v>23612</c:v>
                </c:pt>
                <c:pt idx="727">
                  <c:v>23613</c:v>
                </c:pt>
                <c:pt idx="728">
                  <c:v>23614</c:v>
                </c:pt>
                <c:pt idx="729">
                  <c:v>23615</c:v>
                </c:pt>
                <c:pt idx="730">
                  <c:v>23616</c:v>
                </c:pt>
                <c:pt idx="731">
                  <c:v>23617</c:v>
                </c:pt>
                <c:pt idx="732">
                  <c:v>23618</c:v>
                </c:pt>
                <c:pt idx="733">
                  <c:v>23619</c:v>
                </c:pt>
                <c:pt idx="734">
                  <c:v>23620</c:v>
                </c:pt>
                <c:pt idx="735">
                  <c:v>23621</c:v>
                </c:pt>
                <c:pt idx="736">
                  <c:v>23622</c:v>
                </c:pt>
                <c:pt idx="737">
                  <c:v>23623</c:v>
                </c:pt>
                <c:pt idx="738">
                  <c:v>23624</c:v>
                </c:pt>
                <c:pt idx="739">
                  <c:v>23625</c:v>
                </c:pt>
                <c:pt idx="740">
                  <c:v>23626</c:v>
                </c:pt>
                <c:pt idx="741">
                  <c:v>23627</c:v>
                </c:pt>
                <c:pt idx="742">
                  <c:v>23628</c:v>
                </c:pt>
                <c:pt idx="743">
                  <c:v>23629</c:v>
                </c:pt>
                <c:pt idx="744">
                  <c:v>23630</c:v>
                </c:pt>
                <c:pt idx="745">
                  <c:v>23631</c:v>
                </c:pt>
                <c:pt idx="746">
                  <c:v>23632</c:v>
                </c:pt>
                <c:pt idx="747">
                  <c:v>23633</c:v>
                </c:pt>
                <c:pt idx="748">
                  <c:v>23634</c:v>
                </c:pt>
                <c:pt idx="749">
                  <c:v>23635</c:v>
                </c:pt>
                <c:pt idx="750">
                  <c:v>23636</c:v>
                </c:pt>
                <c:pt idx="751">
                  <c:v>23637</c:v>
                </c:pt>
                <c:pt idx="752">
                  <c:v>23638</c:v>
                </c:pt>
                <c:pt idx="753">
                  <c:v>23639</c:v>
                </c:pt>
                <c:pt idx="754">
                  <c:v>23640</c:v>
                </c:pt>
                <c:pt idx="755">
                  <c:v>23641</c:v>
                </c:pt>
                <c:pt idx="756">
                  <c:v>23642</c:v>
                </c:pt>
                <c:pt idx="757">
                  <c:v>23643</c:v>
                </c:pt>
                <c:pt idx="758">
                  <c:v>23644</c:v>
                </c:pt>
                <c:pt idx="759">
                  <c:v>23645</c:v>
                </c:pt>
                <c:pt idx="760">
                  <c:v>23646</c:v>
                </c:pt>
                <c:pt idx="761">
                  <c:v>23647</c:v>
                </c:pt>
                <c:pt idx="762">
                  <c:v>23648</c:v>
                </c:pt>
                <c:pt idx="763">
                  <c:v>23649</c:v>
                </c:pt>
                <c:pt idx="764">
                  <c:v>23650</c:v>
                </c:pt>
                <c:pt idx="765">
                  <c:v>23863</c:v>
                </c:pt>
                <c:pt idx="766">
                  <c:v>23864</c:v>
                </c:pt>
                <c:pt idx="767">
                  <c:v>23865</c:v>
                </c:pt>
                <c:pt idx="768">
                  <c:v>23866</c:v>
                </c:pt>
                <c:pt idx="769">
                  <c:v>23867</c:v>
                </c:pt>
                <c:pt idx="770">
                  <c:v>23868</c:v>
                </c:pt>
                <c:pt idx="771">
                  <c:v>23869</c:v>
                </c:pt>
                <c:pt idx="772">
                  <c:v>23870</c:v>
                </c:pt>
                <c:pt idx="773">
                  <c:v>23871</c:v>
                </c:pt>
                <c:pt idx="774">
                  <c:v>23872</c:v>
                </c:pt>
                <c:pt idx="775">
                  <c:v>23873</c:v>
                </c:pt>
                <c:pt idx="776">
                  <c:v>23874</c:v>
                </c:pt>
                <c:pt idx="777">
                  <c:v>23875</c:v>
                </c:pt>
                <c:pt idx="778">
                  <c:v>23876</c:v>
                </c:pt>
                <c:pt idx="779">
                  <c:v>23877</c:v>
                </c:pt>
                <c:pt idx="780">
                  <c:v>23878</c:v>
                </c:pt>
                <c:pt idx="781">
                  <c:v>23879</c:v>
                </c:pt>
                <c:pt idx="782">
                  <c:v>23880</c:v>
                </c:pt>
                <c:pt idx="783">
                  <c:v>23881</c:v>
                </c:pt>
                <c:pt idx="784">
                  <c:v>23882</c:v>
                </c:pt>
                <c:pt idx="785">
                  <c:v>23883</c:v>
                </c:pt>
                <c:pt idx="786">
                  <c:v>23884</c:v>
                </c:pt>
                <c:pt idx="787">
                  <c:v>23885</c:v>
                </c:pt>
                <c:pt idx="788">
                  <c:v>23886</c:v>
                </c:pt>
                <c:pt idx="789">
                  <c:v>23887</c:v>
                </c:pt>
                <c:pt idx="790">
                  <c:v>23888</c:v>
                </c:pt>
                <c:pt idx="791">
                  <c:v>23889</c:v>
                </c:pt>
                <c:pt idx="792">
                  <c:v>23890</c:v>
                </c:pt>
                <c:pt idx="793">
                  <c:v>23891</c:v>
                </c:pt>
                <c:pt idx="794">
                  <c:v>23892</c:v>
                </c:pt>
                <c:pt idx="795">
                  <c:v>23893</c:v>
                </c:pt>
                <c:pt idx="796">
                  <c:v>23894</c:v>
                </c:pt>
                <c:pt idx="797">
                  <c:v>23895</c:v>
                </c:pt>
                <c:pt idx="798">
                  <c:v>23896</c:v>
                </c:pt>
                <c:pt idx="799">
                  <c:v>23897</c:v>
                </c:pt>
                <c:pt idx="800">
                  <c:v>23898</c:v>
                </c:pt>
                <c:pt idx="801">
                  <c:v>23899</c:v>
                </c:pt>
                <c:pt idx="802">
                  <c:v>23900</c:v>
                </c:pt>
                <c:pt idx="803">
                  <c:v>23901</c:v>
                </c:pt>
                <c:pt idx="804">
                  <c:v>23902</c:v>
                </c:pt>
                <c:pt idx="805">
                  <c:v>23903</c:v>
                </c:pt>
                <c:pt idx="806">
                  <c:v>23904</c:v>
                </c:pt>
                <c:pt idx="807">
                  <c:v>23905</c:v>
                </c:pt>
                <c:pt idx="808">
                  <c:v>23906</c:v>
                </c:pt>
                <c:pt idx="809">
                  <c:v>23907</c:v>
                </c:pt>
                <c:pt idx="810">
                  <c:v>23908</c:v>
                </c:pt>
                <c:pt idx="811">
                  <c:v>23909</c:v>
                </c:pt>
                <c:pt idx="812">
                  <c:v>23910</c:v>
                </c:pt>
                <c:pt idx="813">
                  <c:v>23911</c:v>
                </c:pt>
                <c:pt idx="814">
                  <c:v>23912</c:v>
                </c:pt>
                <c:pt idx="815">
                  <c:v>23913</c:v>
                </c:pt>
                <c:pt idx="816">
                  <c:v>23914</c:v>
                </c:pt>
                <c:pt idx="817">
                  <c:v>23915</c:v>
                </c:pt>
                <c:pt idx="818">
                  <c:v>23916</c:v>
                </c:pt>
                <c:pt idx="819">
                  <c:v>23917</c:v>
                </c:pt>
                <c:pt idx="820">
                  <c:v>23918</c:v>
                </c:pt>
                <c:pt idx="821">
                  <c:v>23919</c:v>
                </c:pt>
                <c:pt idx="822">
                  <c:v>23920</c:v>
                </c:pt>
                <c:pt idx="823">
                  <c:v>23921</c:v>
                </c:pt>
                <c:pt idx="824">
                  <c:v>23922</c:v>
                </c:pt>
                <c:pt idx="825">
                  <c:v>23923</c:v>
                </c:pt>
                <c:pt idx="826">
                  <c:v>23924</c:v>
                </c:pt>
                <c:pt idx="827">
                  <c:v>23925</c:v>
                </c:pt>
                <c:pt idx="828">
                  <c:v>23926</c:v>
                </c:pt>
                <c:pt idx="829">
                  <c:v>23927</c:v>
                </c:pt>
                <c:pt idx="830">
                  <c:v>23928</c:v>
                </c:pt>
                <c:pt idx="831">
                  <c:v>23929</c:v>
                </c:pt>
                <c:pt idx="832">
                  <c:v>23930</c:v>
                </c:pt>
                <c:pt idx="833">
                  <c:v>23931</c:v>
                </c:pt>
                <c:pt idx="834">
                  <c:v>23932</c:v>
                </c:pt>
                <c:pt idx="835">
                  <c:v>23933</c:v>
                </c:pt>
                <c:pt idx="836">
                  <c:v>23934</c:v>
                </c:pt>
                <c:pt idx="837">
                  <c:v>23935</c:v>
                </c:pt>
                <c:pt idx="838">
                  <c:v>23936</c:v>
                </c:pt>
                <c:pt idx="839">
                  <c:v>23937</c:v>
                </c:pt>
                <c:pt idx="840">
                  <c:v>23938</c:v>
                </c:pt>
                <c:pt idx="841">
                  <c:v>23939</c:v>
                </c:pt>
                <c:pt idx="842">
                  <c:v>23940</c:v>
                </c:pt>
                <c:pt idx="843">
                  <c:v>23941</c:v>
                </c:pt>
                <c:pt idx="844">
                  <c:v>23942</c:v>
                </c:pt>
                <c:pt idx="845">
                  <c:v>23943</c:v>
                </c:pt>
                <c:pt idx="846">
                  <c:v>23944</c:v>
                </c:pt>
                <c:pt idx="847">
                  <c:v>23945</c:v>
                </c:pt>
                <c:pt idx="848">
                  <c:v>23946</c:v>
                </c:pt>
                <c:pt idx="849">
                  <c:v>23947</c:v>
                </c:pt>
                <c:pt idx="850">
                  <c:v>23948</c:v>
                </c:pt>
                <c:pt idx="851">
                  <c:v>23949</c:v>
                </c:pt>
                <c:pt idx="852">
                  <c:v>23950</c:v>
                </c:pt>
                <c:pt idx="853">
                  <c:v>23951</c:v>
                </c:pt>
                <c:pt idx="854">
                  <c:v>23952</c:v>
                </c:pt>
                <c:pt idx="855">
                  <c:v>23953</c:v>
                </c:pt>
                <c:pt idx="856">
                  <c:v>23954</c:v>
                </c:pt>
                <c:pt idx="857">
                  <c:v>23955</c:v>
                </c:pt>
                <c:pt idx="858">
                  <c:v>23956</c:v>
                </c:pt>
                <c:pt idx="859">
                  <c:v>23957</c:v>
                </c:pt>
                <c:pt idx="860">
                  <c:v>23958</c:v>
                </c:pt>
                <c:pt idx="861">
                  <c:v>23959</c:v>
                </c:pt>
                <c:pt idx="862">
                  <c:v>23960</c:v>
                </c:pt>
                <c:pt idx="863">
                  <c:v>23961</c:v>
                </c:pt>
                <c:pt idx="864">
                  <c:v>23962</c:v>
                </c:pt>
                <c:pt idx="865">
                  <c:v>23963</c:v>
                </c:pt>
                <c:pt idx="866">
                  <c:v>23964</c:v>
                </c:pt>
                <c:pt idx="867">
                  <c:v>23965</c:v>
                </c:pt>
                <c:pt idx="868">
                  <c:v>23966</c:v>
                </c:pt>
                <c:pt idx="869">
                  <c:v>23967</c:v>
                </c:pt>
                <c:pt idx="870">
                  <c:v>23968</c:v>
                </c:pt>
                <c:pt idx="871">
                  <c:v>23969</c:v>
                </c:pt>
                <c:pt idx="872">
                  <c:v>23970</c:v>
                </c:pt>
                <c:pt idx="873">
                  <c:v>23971</c:v>
                </c:pt>
                <c:pt idx="874">
                  <c:v>23972</c:v>
                </c:pt>
                <c:pt idx="875">
                  <c:v>23973</c:v>
                </c:pt>
                <c:pt idx="876">
                  <c:v>23974</c:v>
                </c:pt>
                <c:pt idx="877">
                  <c:v>23975</c:v>
                </c:pt>
                <c:pt idx="878">
                  <c:v>23976</c:v>
                </c:pt>
                <c:pt idx="879">
                  <c:v>23977</c:v>
                </c:pt>
                <c:pt idx="880">
                  <c:v>23978</c:v>
                </c:pt>
                <c:pt idx="881">
                  <c:v>23979</c:v>
                </c:pt>
                <c:pt idx="882">
                  <c:v>23980</c:v>
                </c:pt>
                <c:pt idx="883">
                  <c:v>23981</c:v>
                </c:pt>
                <c:pt idx="884">
                  <c:v>23982</c:v>
                </c:pt>
                <c:pt idx="885">
                  <c:v>23983</c:v>
                </c:pt>
                <c:pt idx="886">
                  <c:v>23984</c:v>
                </c:pt>
                <c:pt idx="887">
                  <c:v>23985</c:v>
                </c:pt>
                <c:pt idx="888">
                  <c:v>23986</c:v>
                </c:pt>
                <c:pt idx="889">
                  <c:v>23987</c:v>
                </c:pt>
                <c:pt idx="890">
                  <c:v>23988</c:v>
                </c:pt>
                <c:pt idx="891">
                  <c:v>23989</c:v>
                </c:pt>
                <c:pt idx="892">
                  <c:v>23990</c:v>
                </c:pt>
                <c:pt idx="893">
                  <c:v>23991</c:v>
                </c:pt>
                <c:pt idx="894">
                  <c:v>23992</c:v>
                </c:pt>
                <c:pt idx="895">
                  <c:v>23993</c:v>
                </c:pt>
                <c:pt idx="896">
                  <c:v>23994</c:v>
                </c:pt>
                <c:pt idx="897">
                  <c:v>23995</c:v>
                </c:pt>
                <c:pt idx="898">
                  <c:v>23996</c:v>
                </c:pt>
                <c:pt idx="899">
                  <c:v>23997</c:v>
                </c:pt>
                <c:pt idx="900">
                  <c:v>23998</c:v>
                </c:pt>
                <c:pt idx="901">
                  <c:v>23999</c:v>
                </c:pt>
                <c:pt idx="902">
                  <c:v>24000</c:v>
                </c:pt>
                <c:pt idx="903">
                  <c:v>24001</c:v>
                </c:pt>
                <c:pt idx="904">
                  <c:v>24002</c:v>
                </c:pt>
                <c:pt idx="905">
                  <c:v>24003</c:v>
                </c:pt>
                <c:pt idx="906">
                  <c:v>24004</c:v>
                </c:pt>
                <c:pt idx="907">
                  <c:v>24005</c:v>
                </c:pt>
                <c:pt idx="908">
                  <c:v>24006</c:v>
                </c:pt>
                <c:pt idx="909">
                  <c:v>24007</c:v>
                </c:pt>
                <c:pt idx="910">
                  <c:v>24008</c:v>
                </c:pt>
                <c:pt idx="911">
                  <c:v>24009</c:v>
                </c:pt>
                <c:pt idx="912">
                  <c:v>24010</c:v>
                </c:pt>
                <c:pt idx="913">
                  <c:v>24011</c:v>
                </c:pt>
                <c:pt idx="914">
                  <c:v>24012</c:v>
                </c:pt>
                <c:pt idx="915">
                  <c:v>24013</c:v>
                </c:pt>
                <c:pt idx="916">
                  <c:v>24014</c:v>
                </c:pt>
                <c:pt idx="917">
                  <c:v>24015</c:v>
                </c:pt>
                <c:pt idx="918">
                  <c:v>24228</c:v>
                </c:pt>
                <c:pt idx="919">
                  <c:v>24229</c:v>
                </c:pt>
                <c:pt idx="920">
                  <c:v>24230</c:v>
                </c:pt>
                <c:pt idx="921">
                  <c:v>24231</c:v>
                </c:pt>
                <c:pt idx="922">
                  <c:v>24232</c:v>
                </c:pt>
                <c:pt idx="923">
                  <c:v>24233</c:v>
                </c:pt>
                <c:pt idx="924">
                  <c:v>24234</c:v>
                </c:pt>
                <c:pt idx="925">
                  <c:v>24235</c:v>
                </c:pt>
                <c:pt idx="926">
                  <c:v>24236</c:v>
                </c:pt>
                <c:pt idx="927">
                  <c:v>24237</c:v>
                </c:pt>
                <c:pt idx="928">
                  <c:v>24238</c:v>
                </c:pt>
                <c:pt idx="929">
                  <c:v>24239</c:v>
                </c:pt>
                <c:pt idx="930">
                  <c:v>24240</c:v>
                </c:pt>
                <c:pt idx="931">
                  <c:v>24241</c:v>
                </c:pt>
                <c:pt idx="932">
                  <c:v>24242</c:v>
                </c:pt>
                <c:pt idx="933">
                  <c:v>24243</c:v>
                </c:pt>
                <c:pt idx="934">
                  <c:v>24244</c:v>
                </c:pt>
                <c:pt idx="935">
                  <c:v>24245</c:v>
                </c:pt>
                <c:pt idx="936">
                  <c:v>24246</c:v>
                </c:pt>
                <c:pt idx="937">
                  <c:v>24247</c:v>
                </c:pt>
                <c:pt idx="938">
                  <c:v>24248</c:v>
                </c:pt>
                <c:pt idx="939">
                  <c:v>24249</c:v>
                </c:pt>
                <c:pt idx="940">
                  <c:v>24250</c:v>
                </c:pt>
                <c:pt idx="941">
                  <c:v>24251</c:v>
                </c:pt>
                <c:pt idx="942">
                  <c:v>24252</c:v>
                </c:pt>
                <c:pt idx="943">
                  <c:v>24253</c:v>
                </c:pt>
                <c:pt idx="944">
                  <c:v>24254</c:v>
                </c:pt>
                <c:pt idx="945">
                  <c:v>24255</c:v>
                </c:pt>
                <c:pt idx="946">
                  <c:v>24256</c:v>
                </c:pt>
                <c:pt idx="947">
                  <c:v>24257</c:v>
                </c:pt>
                <c:pt idx="948">
                  <c:v>24258</c:v>
                </c:pt>
                <c:pt idx="949">
                  <c:v>24259</c:v>
                </c:pt>
                <c:pt idx="950">
                  <c:v>24260</c:v>
                </c:pt>
                <c:pt idx="951">
                  <c:v>24261</c:v>
                </c:pt>
                <c:pt idx="952">
                  <c:v>24262</c:v>
                </c:pt>
                <c:pt idx="953">
                  <c:v>24263</c:v>
                </c:pt>
                <c:pt idx="954">
                  <c:v>24264</c:v>
                </c:pt>
                <c:pt idx="955">
                  <c:v>24265</c:v>
                </c:pt>
                <c:pt idx="956">
                  <c:v>24266</c:v>
                </c:pt>
                <c:pt idx="957">
                  <c:v>24267</c:v>
                </c:pt>
                <c:pt idx="958">
                  <c:v>24268</c:v>
                </c:pt>
                <c:pt idx="959">
                  <c:v>24269</c:v>
                </c:pt>
                <c:pt idx="960">
                  <c:v>24270</c:v>
                </c:pt>
                <c:pt idx="961">
                  <c:v>24271</c:v>
                </c:pt>
                <c:pt idx="962">
                  <c:v>24272</c:v>
                </c:pt>
                <c:pt idx="963">
                  <c:v>24273</c:v>
                </c:pt>
                <c:pt idx="964">
                  <c:v>24274</c:v>
                </c:pt>
                <c:pt idx="965">
                  <c:v>24275</c:v>
                </c:pt>
                <c:pt idx="966">
                  <c:v>24276</c:v>
                </c:pt>
                <c:pt idx="967">
                  <c:v>24277</c:v>
                </c:pt>
                <c:pt idx="968">
                  <c:v>24278</c:v>
                </c:pt>
                <c:pt idx="969">
                  <c:v>24279</c:v>
                </c:pt>
                <c:pt idx="970">
                  <c:v>24280</c:v>
                </c:pt>
                <c:pt idx="971">
                  <c:v>24281</c:v>
                </c:pt>
                <c:pt idx="972">
                  <c:v>24282</c:v>
                </c:pt>
                <c:pt idx="973">
                  <c:v>24283</c:v>
                </c:pt>
                <c:pt idx="974">
                  <c:v>24284</c:v>
                </c:pt>
                <c:pt idx="975">
                  <c:v>24285</c:v>
                </c:pt>
                <c:pt idx="976">
                  <c:v>24286</c:v>
                </c:pt>
                <c:pt idx="977">
                  <c:v>24287</c:v>
                </c:pt>
                <c:pt idx="978">
                  <c:v>24288</c:v>
                </c:pt>
                <c:pt idx="979">
                  <c:v>24289</c:v>
                </c:pt>
                <c:pt idx="980">
                  <c:v>24290</c:v>
                </c:pt>
                <c:pt idx="981">
                  <c:v>24291</c:v>
                </c:pt>
                <c:pt idx="982">
                  <c:v>24292</c:v>
                </c:pt>
                <c:pt idx="983">
                  <c:v>24293</c:v>
                </c:pt>
                <c:pt idx="984">
                  <c:v>24294</c:v>
                </c:pt>
                <c:pt idx="985">
                  <c:v>24295</c:v>
                </c:pt>
                <c:pt idx="986">
                  <c:v>24296</c:v>
                </c:pt>
                <c:pt idx="987">
                  <c:v>24297</c:v>
                </c:pt>
                <c:pt idx="988">
                  <c:v>24298</c:v>
                </c:pt>
                <c:pt idx="989">
                  <c:v>24299</c:v>
                </c:pt>
                <c:pt idx="990">
                  <c:v>24300</c:v>
                </c:pt>
                <c:pt idx="991">
                  <c:v>24301</c:v>
                </c:pt>
                <c:pt idx="992">
                  <c:v>24302</c:v>
                </c:pt>
                <c:pt idx="993">
                  <c:v>24303</c:v>
                </c:pt>
                <c:pt idx="994">
                  <c:v>24304</c:v>
                </c:pt>
                <c:pt idx="995">
                  <c:v>24305</c:v>
                </c:pt>
                <c:pt idx="996">
                  <c:v>24306</c:v>
                </c:pt>
                <c:pt idx="997">
                  <c:v>24307</c:v>
                </c:pt>
                <c:pt idx="998">
                  <c:v>24308</c:v>
                </c:pt>
                <c:pt idx="999">
                  <c:v>24309</c:v>
                </c:pt>
                <c:pt idx="1000">
                  <c:v>24310</c:v>
                </c:pt>
                <c:pt idx="1001">
                  <c:v>24311</c:v>
                </c:pt>
                <c:pt idx="1002">
                  <c:v>24312</c:v>
                </c:pt>
                <c:pt idx="1003">
                  <c:v>24313</c:v>
                </c:pt>
                <c:pt idx="1004">
                  <c:v>24314</c:v>
                </c:pt>
                <c:pt idx="1005">
                  <c:v>24315</c:v>
                </c:pt>
                <c:pt idx="1006">
                  <c:v>24316</c:v>
                </c:pt>
                <c:pt idx="1007">
                  <c:v>24317</c:v>
                </c:pt>
                <c:pt idx="1008">
                  <c:v>24318</c:v>
                </c:pt>
                <c:pt idx="1009">
                  <c:v>24319</c:v>
                </c:pt>
                <c:pt idx="1010">
                  <c:v>24320</c:v>
                </c:pt>
                <c:pt idx="1011">
                  <c:v>24321</c:v>
                </c:pt>
                <c:pt idx="1012">
                  <c:v>24322</c:v>
                </c:pt>
                <c:pt idx="1013">
                  <c:v>24323</c:v>
                </c:pt>
                <c:pt idx="1014">
                  <c:v>24324</c:v>
                </c:pt>
                <c:pt idx="1015">
                  <c:v>24325</c:v>
                </c:pt>
                <c:pt idx="1016">
                  <c:v>24326</c:v>
                </c:pt>
                <c:pt idx="1017">
                  <c:v>24327</c:v>
                </c:pt>
                <c:pt idx="1018">
                  <c:v>24328</c:v>
                </c:pt>
                <c:pt idx="1019">
                  <c:v>24329</c:v>
                </c:pt>
                <c:pt idx="1020">
                  <c:v>24330</c:v>
                </c:pt>
                <c:pt idx="1021">
                  <c:v>24331</c:v>
                </c:pt>
                <c:pt idx="1022">
                  <c:v>24332</c:v>
                </c:pt>
                <c:pt idx="1023">
                  <c:v>24333</c:v>
                </c:pt>
                <c:pt idx="1024">
                  <c:v>24334</c:v>
                </c:pt>
                <c:pt idx="1025">
                  <c:v>24335</c:v>
                </c:pt>
                <c:pt idx="1026">
                  <c:v>24336</c:v>
                </c:pt>
                <c:pt idx="1027">
                  <c:v>24337</c:v>
                </c:pt>
                <c:pt idx="1028">
                  <c:v>24338</c:v>
                </c:pt>
                <c:pt idx="1029">
                  <c:v>24339</c:v>
                </c:pt>
                <c:pt idx="1030">
                  <c:v>24340</c:v>
                </c:pt>
                <c:pt idx="1031">
                  <c:v>24341</c:v>
                </c:pt>
                <c:pt idx="1032">
                  <c:v>24342</c:v>
                </c:pt>
                <c:pt idx="1033">
                  <c:v>24343</c:v>
                </c:pt>
                <c:pt idx="1034">
                  <c:v>24344</c:v>
                </c:pt>
                <c:pt idx="1035">
                  <c:v>24345</c:v>
                </c:pt>
                <c:pt idx="1036">
                  <c:v>24346</c:v>
                </c:pt>
                <c:pt idx="1037">
                  <c:v>24347</c:v>
                </c:pt>
                <c:pt idx="1038">
                  <c:v>24348</c:v>
                </c:pt>
                <c:pt idx="1039">
                  <c:v>24349</c:v>
                </c:pt>
                <c:pt idx="1040">
                  <c:v>24350</c:v>
                </c:pt>
                <c:pt idx="1041">
                  <c:v>24351</c:v>
                </c:pt>
                <c:pt idx="1042">
                  <c:v>24352</c:v>
                </c:pt>
                <c:pt idx="1043">
                  <c:v>24353</c:v>
                </c:pt>
                <c:pt idx="1044">
                  <c:v>24354</c:v>
                </c:pt>
                <c:pt idx="1045">
                  <c:v>24355</c:v>
                </c:pt>
                <c:pt idx="1046">
                  <c:v>24356</c:v>
                </c:pt>
                <c:pt idx="1047">
                  <c:v>24357</c:v>
                </c:pt>
                <c:pt idx="1048">
                  <c:v>24358</c:v>
                </c:pt>
                <c:pt idx="1049">
                  <c:v>24359</c:v>
                </c:pt>
                <c:pt idx="1050">
                  <c:v>24360</c:v>
                </c:pt>
                <c:pt idx="1051">
                  <c:v>24361</c:v>
                </c:pt>
                <c:pt idx="1052">
                  <c:v>24362</c:v>
                </c:pt>
                <c:pt idx="1053">
                  <c:v>24363</c:v>
                </c:pt>
                <c:pt idx="1054">
                  <c:v>24364</c:v>
                </c:pt>
                <c:pt idx="1055">
                  <c:v>24365</c:v>
                </c:pt>
                <c:pt idx="1056">
                  <c:v>24366</c:v>
                </c:pt>
                <c:pt idx="1057">
                  <c:v>24367</c:v>
                </c:pt>
                <c:pt idx="1058">
                  <c:v>24368</c:v>
                </c:pt>
                <c:pt idx="1059">
                  <c:v>24369</c:v>
                </c:pt>
                <c:pt idx="1060">
                  <c:v>24370</c:v>
                </c:pt>
                <c:pt idx="1061">
                  <c:v>24371</c:v>
                </c:pt>
                <c:pt idx="1062">
                  <c:v>24372</c:v>
                </c:pt>
                <c:pt idx="1063">
                  <c:v>24373</c:v>
                </c:pt>
                <c:pt idx="1064">
                  <c:v>24374</c:v>
                </c:pt>
                <c:pt idx="1065">
                  <c:v>24375</c:v>
                </c:pt>
                <c:pt idx="1066">
                  <c:v>24376</c:v>
                </c:pt>
                <c:pt idx="1067">
                  <c:v>24377</c:v>
                </c:pt>
                <c:pt idx="1068">
                  <c:v>24378</c:v>
                </c:pt>
                <c:pt idx="1069">
                  <c:v>24379</c:v>
                </c:pt>
                <c:pt idx="1070">
                  <c:v>24380</c:v>
                </c:pt>
                <c:pt idx="1071">
                  <c:v>24593</c:v>
                </c:pt>
                <c:pt idx="1072">
                  <c:v>24594</c:v>
                </c:pt>
                <c:pt idx="1073">
                  <c:v>24595</c:v>
                </c:pt>
                <c:pt idx="1074">
                  <c:v>24596</c:v>
                </c:pt>
                <c:pt idx="1075">
                  <c:v>24597</c:v>
                </c:pt>
                <c:pt idx="1076">
                  <c:v>24598</c:v>
                </c:pt>
                <c:pt idx="1077">
                  <c:v>24599</c:v>
                </c:pt>
                <c:pt idx="1078">
                  <c:v>24600</c:v>
                </c:pt>
                <c:pt idx="1079">
                  <c:v>24601</c:v>
                </c:pt>
                <c:pt idx="1080">
                  <c:v>24602</c:v>
                </c:pt>
                <c:pt idx="1081">
                  <c:v>24603</c:v>
                </c:pt>
                <c:pt idx="1082">
                  <c:v>24604</c:v>
                </c:pt>
                <c:pt idx="1083">
                  <c:v>24605</c:v>
                </c:pt>
                <c:pt idx="1084">
                  <c:v>24606</c:v>
                </c:pt>
                <c:pt idx="1085">
                  <c:v>24607</c:v>
                </c:pt>
                <c:pt idx="1086">
                  <c:v>24608</c:v>
                </c:pt>
                <c:pt idx="1087">
                  <c:v>24609</c:v>
                </c:pt>
                <c:pt idx="1088">
                  <c:v>24610</c:v>
                </c:pt>
                <c:pt idx="1089">
                  <c:v>24611</c:v>
                </c:pt>
                <c:pt idx="1090">
                  <c:v>24612</c:v>
                </c:pt>
                <c:pt idx="1091">
                  <c:v>24613</c:v>
                </c:pt>
                <c:pt idx="1092">
                  <c:v>24614</c:v>
                </c:pt>
                <c:pt idx="1093">
                  <c:v>24615</c:v>
                </c:pt>
                <c:pt idx="1094">
                  <c:v>24616</c:v>
                </c:pt>
                <c:pt idx="1095">
                  <c:v>24617</c:v>
                </c:pt>
                <c:pt idx="1096">
                  <c:v>24618</c:v>
                </c:pt>
                <c:pt idx="1097">
                  <c:v>24619</c:v>
                </c:pt>
                <c:pt idx="1098">
                  <c:v>24620</c:v>
                </c:pt>
                <c:pt idx="1099">
                  <c:v>24621</c:v>
                </c:pt>
                <c:pt idx="1100">
                  <c:v>24622</c:v>
                </c:pt>
                <c:pt idx="1101">
                  <c:v>24623</c:v>
                </c:pt>
                <c:pt idx="1102">
                  <c:v>24624</c:v>
                </c:pt>
                <c:pt idx="1103">
                  <c:v>24625</c:v>
                </c:pt>
                <c:pt idx="1104">
                  <c:v>24626</c:v>
                </c:pt>
                <c:pt idx="1105">
                  <c:v>24627</c:v>
                </c:pt>
                <c:pt idx="1106">
                  <c:v>24628</c:v>
                </c:pt>
                <c:pt idx="1107">
                  <c:v>24629</c:v>
                </c:pt>
                <c:pt idx="1108">
                  <c:v>24630</c:v>
                </c:pt>
                <c:pt idx="1109">
                  <c:v>24631</c:v>
                </c:pt>
                <c:pt idx="1110">
                  <c:v>24632</c:v>
                </c:pt>
                <c:pt idx="1111">
                  <c:v>24633</c:v>
                </c:pt>
                <c:pt idx="1112">
                  <c:v>24634</c:v>
                </c:pt>
                <c:pt idx="1113">
                  <c:v>24635</c:v>
                </c:pt>
                <c:pt idx="1114">
                  <c:v>24636</c:v>
                </c:pt>
                <c:pt idx="1115">
                  <c:v>24637</c:v>
                </c:pt>
                <c:pt idx="1116">
                  <c:v>24638</c:v>
                </c:pt>
                <c:pt idx="1117">
                  <c:v>24639</c:v>
                </c:pt>
                <c:pt idx="1118">
                  <c:v>24640</c:v>
                </c:pt>
                <c:pt idx="1119">
                  <c:v>24641</c:v>
                </c:pt>
                <c:pt idx="1120">
                  <c:v>24642</c:v>
                </c:pt>
                <c:pt idx="1121">
                  <c:v>24643</c:v>
                </c:pt>
                <c:pt idx="1122">
                  <c:v>24644</c:v>
                </c:pt>
                <c:pt idx="1123">
                  <c:v>24645</c:v>
                </c:pt>
                <c:pt idx="1124">
                  <c:v>24646</c:v>
                </c:pt>
                <c:pt idx="1125">
                  <c:v>24647</c:v>
                </c:pt>
                <c:pt idx="1126">
                  <c:v>24648</c:v>
                </c:pt>
                <c:pt idx="1127">
                  <c:v>24649</c:v>
                </c:pt>
                <c:pt idx="1128">
                  <c:v>24650</c:v>
                </c:pt>
                <c:pt idx="1129">
                  <c:v>24651</c:v>
                </c:pt>
                <c:pt idx="1130">
                  <c:v>24652</c:v>
                </c:pt>
                <c:pt idx="1131">
                  <c:v>24653</c:v>
                </c:pt>
                <c:pt idx="1132">
                  <c:v>24654</c:v>
                </c:pt>
                <c:pt idx="1133">
                  <c:v>24655</c:v>
                </c:pt>
                <c:pt idx="1134">
                  <c:v>24656</c:v>
                </c:pt>
                <c:pt idx="1135">
                  <c:v>24657</c:v>
                </c:pt>
                <c:pt idx="1136">
                  <c:v>24658</c:v>
                </c:pt>
                <c:pt idx="1137">
                  <c:v>24659</c:v>
                </c:pt>
                <c:pt idx="1138">
                  <c:v>24660</c:v>
                </c:pt>
                <c:pt idx="1139">
                  <c:v>24661</c:v>
                </c:pt>
                <c:pt idx="1140">
                  <c:v>24662</c:v>
                </c:pt>
                <c:pt idx="1141">
                  <c:v>24663</c:v>
                </c:pt>
                <c:pt idx="1142">
                  <c:v>24664</c:v>
                </c:pt>
                <c:pt idx="1143">
                  <c:v>24665</c:v>
                </c:pt>
                <c:pt idx="1144">
                  <c:v>24666</c:v>
                </c:pt>
                <c:pt idx="1145">
                  <c:v>24667</c:v>
                </c:pt>
                <c:pt idx="1146">
                  <c:v>24668</c:v>
                </c:pt>
                <c:pt idx="1147">
                  <c:v>24669</c:v>
                </c:pt>
                <c:pt idx="1148">
                  <c:v>24670</c:v>
                </c:pt>
                <c:pt idx="1149">
                  <c:v>24671</c:v>
                </c:pt>
                <c:pt idx="1150">
                  <c:v>24672</c:v>
                </c:pt>
                <c:pt idx="1151">
                  <c:v>24673</c:v>
                </c:pt>
                <c:pt idx="1152">
                  <c:v>24674</c:v>
                </c:pt>
                <c:pt idx="1153">
                  <c:v>24675</c:v>
                </c:pt>
                <c:pt idx="1154">
                  <c:v>24676</c:v>
                </c:pt>
                <c:pt idx="1155">
                  <c:v>24677</c:v>
                </c:pt>
                <c:pt idx="1156">
                  <c:v>24678</c:v>
                </c:pt>
                <c:pt idx="1157">
                  <c:v>24679</c:v>
                </c:pt>
                <c:pt idx="1158">
                  <c:v>24680</c:v>
                </c:pt>
                <c:pt idx="1159">
                  <c:v>24681</c:v>
                </c:pt>
                <c:pt idx="1160">
                  <c:v>24682</c:v>
                </c:pt>
                <c:pt idx="1161">
                  <c:v>24683</c:v>
                </c:pt>
                <c:pt idx="1162">
                  <c:v>24684</c:v>
                </c:pt>
                <c:pt idx="1163">
                  <c:v>24685</c:v>
                </c:pt>
                <c:pt idx="1164">
                  <c:v>24686</c:v>
                </c:pt>
                <c:pt idx="1165">
                  <c:v>24687</c:v>
                </c:pt>
                <c:pt idx="1166">
                  <c:v>24688</c:v>
                </c:pt>
                <c:pt idx="1167">
                  <c:v>24689</c:v>
                </c:pt>
                <c:pt idx="1168">
                  <c:v>24690</c:v>
                </c:pt>
                <c:pt idx="1169">
                  <c:v>24691</c:v>
                </c:pt>
                <c:pt idx="1170">
                  <c:v>24692</c:v>
                </c:pt>
                <c:pt idx="1171">
                  <c:v>24693</c:v>
                </c:pt>
                <c:pt idx="1172">
                  <c:v>24694</c:v>
                </c:pt>
                <c:pt idx="1173">
                  <c:v>24695</c:v>
                </c:pt>
                <c:pt idx="1174">
                  <c:v>24696</c:v>
                </c:pt>
                <c:pt idx="1175">
                  <c:v>24697</c:v>
                </c:pt>
                <c:pt idx="1176">
                  <c:v>24698</c:v>
                </c:pt>
                <c:pt idx="1177">
                  <c:v>24699</c:v>
                </c:pt>
                <c:pt idx="1178">
                  <c:v>24700</c:v>
                </c:pt>
                <c:pt idx="1179">
                  <c:v>24701</c:v>
                </c:pt>
                <c:pt idx="1180">
                  <c:v>24702</c:v>
                </c:pt>
                <c:pt idx="1181">
                  <c:v>24703</c:v>
                </c:pt>
                <c:pt idx="1182">
                  <c:v>24704</c:v>
                </c:pt>
                <c:pt idx="1183">
                  <c:v>24705</c:v>
                </c:pt>
                <c:pt idx="1184">
                  <c:v>24706</c:v>
                </c:pt>
                <c:pt idx="1185">
                  <c:v>24707</c:v>
                </c:pt>
                <c:pt idx="1186">
                  <c:v>24708</c:v>
                </c:pt>
                <c:pt idx="1187">
                  <c:v>24709</c:v>
                </c:pt>
                <c:pt idx="1188">
                  <c:v>24710</c:v>
                </c:pt>
                <c:pt idx="1189">
                  <c:v>24711</c:v>
                </c:pt>
                <c:pt idx="1190">
                  <c:v>24712</c:v>
                </c:pt>
                <c:pt idx="1191">
                  <c:v>24713</c:v>
                </c:pt>
                <c:pt idx="1192">
                  <c:v>24714</c:v>
                </c:pt>
                <c:pt idx="1193">
                  <c:v>24715</c:v>
                </c:pt>
                <c:pt idx="1194">
                  <c:v>24716</c:v>
                </c:pt>
                <c:pt idx="1195">
                  <c:v>24717</c:v>
                </c:pt>
                <c:pt idx="1196">
                  <c:v>24718</c:v>
                </c:pt>
                <c:pt idx="1197">
                  <c:v>24719</c:v>
                </c:pt>
                <c:pt idx="1198">
                  <c:v>24720</c:v>
                </c:pt>
                <c:pt idx="1199">
                  <c:v>24721</c:v>
                </c:pt>
                <c:pt idx="1200">
                  <c:v>24722</c:v>
                </c:pt>
                <c:pt idx="1201">
                  <c:v>24723</c:v>
                </c:pt>
                <c:pt idx="1202">
                  <c:v>24724</c:v>
                </c:pt>
                <c:pt idx="1203">
                  <c:v>24725</c:v>
                </c:pt>
                <c:pt idx="1204">
                  <c:v>24726</c:v>
                </c:pt>
                <c:pt idx="1205">
                  <c:v>24727</c:v>
                </c:pt>
                <c:pt idx="1206">
                  <c:v>24728</c:v>
                </c:pt>
                <c:pt idx="1207">
                  <c:v>24729</c:v>
                </c:pt>
                <c:pt idx="1208">
                  <c:v>24730</c:v>
                </c:pt>
                <c:pt idx="1209">
                  <c:v>24731</c:v>
                </c:pt>
                <c:pt idx="1210">
                  <c:v>24732</c:v>
                </c:pt>
                <c:pt idx="1211">
                  <c:v>24733</c:v>
                </c:pt>
                <c:pt idx="1212">
                  <c:v>24734</c:v>
                </c:pt>
                <c:pt idx="1213">
                  <c:v>24735</c:v>
                </c:pt>
                <c:pt idx="1214">
                  <c:v>24736</c:v>
                </c:pt>
                <c:pt idx="1215">
                  <c:v>24737</c:v>
                </c:pt>
                <c:pt idx="1216">
                  <c:v>24738</c:v>
                </c:pt>
                <c:pt idx="1217">
                  <c:v>24739</c:v>
                </c:pt>
                <c:pt idx="1218">
                  <c:v>24740</c:v>
                </c:pt>
                <c:pt idx="1219">
                  <c:v>24741</c:v>
                </c:pt>
                <c:pt idx="1220">
                  <c:v>24742</c:v>
                </c:pt>
                <c:pt idx="1221">
                  <c:v>24743</c:v>
                </c:pt>
                <c:pt idx="1222">
                  <c:v>24744</c:v>
                </c:pt>
                <c:pt idx="1223">
                  <c:v>24745</c:v>
                </c:pt>
                <c:pt idx="1224">
                  <c:v>24959</c:v>
                </c:pt>
                <c:pt idx="1225">
                  <c:v>24960</c:v>
                </c:pt>
                <c:pt idx="1226">
                  <c:v>24961</c:v>
                </c:pt>
                <c:pt idx="1227">
                  <c:v>24962</c:v>
                </c:pt>
                <c:pt idx="1228">
                  <c:v>24963</c:v>
                </c:pt>
                <c:pt idx="1229">
                  <c:v>24964</c:v>
                </c:pt>
                <c:pt idx="1230">
                  <c:v>24965</c:v>
                </c:pt>
                <c:pt idx="1231">
                  <c:v>24966</c:v>
                </c:pt>
                <c:pt idx="1232">
                  <c:v>24967</c:v>
                </c:pt>
                <c:pt idx="1233">
                  <c:v>24968</c:v>
                </c:pt>
                <c:pt idx="1234">
                  <c:v>24969</c:v>
                </c:pt>
                <c:pt idx="1235">
                  <c:v>24970</c:v>
                </c:pt>
                <c:pt idx="1236">
                  <c:v>24971</c:v>
                </c:pt>
                <c:pt idx="1237">
                  <c:v>24972</c:v>
                </c:pt>
                <c:pt idx="1238">
                  <c:v>24973</c:v>
                </c:pt>
                <c:pt idx="1239">
                  <c:v>24974</c:v>
                </c:pt>
                <c:pt idx="1240">
                  <c:v>24975</c:v>
                </c:pt>
                <c:pt idx="1241">
                  <c:v>24976</c:v>
                </c:pt>
                <c:pt idx="1242">
                  <c:v>24977</c:v>
                </c:pt>
                <c:pt idx="1243">
                  <c:v>24978</c:v>
                </c:pt>
                <c:pt idx="1244">
                  <c:v>24979</c:v>
                </c:pt>
                <c:pt idx="1245">
                  <c:v>24980</c:v>
                </c:pt>
                <c:pt idx="1246">
                  <c:v>24981</c:v>
                </c:pt>
                <c:pt idx="1247">
                  <c:v>24982</c:v>
                </c:pt>
                <c:pt idx="1248">
                  <c:v>24983</c:v>
                </c:pt>
                <c:pt idx="1249">
                  <c:v>24984</c:v>
                </c:pt>
                <c:pt idx="1250">
                  <c:v>24985</c:v>
                </c:pt>
                <c:pt idx="1251">
                  <c:v>24986</c:v>
                </c:pt>
                <c:pt idx="1252">
                  <c:v>24987</c:v>
                </c:pt>
                <c:pt idx="1253">
                  <c:v>24988</c:v>
                </c:pt>
                <c:pt idx="1254">
                  <c:v>24989</c:v>
                </c:pt>
                <c:pt idx="1255">
                  <c:v>24990</c:v>
                </c:pt>
                <c:pt idx="1256">
                  <c:v>24991</c:v>
                </c:pt>
                <c:pt idx="1257">
                  <c:v>24992</c:v>
                </c:pt>
                <c:pt idx="1258">
                  <c:v>24993</c:v>
                </c:pt>
                <c:pt idx="1259">
                  <c:v>24994</c:v>
                </c:pt>
                <c:pt idx="1260">
                  <c:v>24995</c:v>
                </c:pt>
                <c:pt idx="1261">
                  <c:v>24996</c:v>
                </c:pt>
                <c:pt idx="1262">
                  <c:v>24997</c:v>
                </c:pt>
                <c:pt idx="1263">
                  <c:v>24998</c:v>
                </c:pt>
                <c:pt idx="1264">
                  <c:v>24999</c:v>
                </c:pt>
                <c:pt idx="1265">
                  <c:v>25000</c:v>
                </c:pt>
                <c:pt idx="1266">
                  <c:v>25001</c:v>
                </c:pt>
                <c:pt idx="1267">
                  <c:v>25002</c:v>
                </c:pt>
                <c:pt idx="1268">
                  <c:v>25003</c:v>
                </c:pt>
                <c:pt idx="1269">
                  <c:v>25004</c:v>
                </c:pt>
                <c:pt idx="1270">
                  <c:v>25005</c:v>
                </c:pt>
                <c:pt idx="1271">
                  <c:v>25006</c:v>
                </c:pt>
                <c:pt idx="1272">
                  <c:v>25007</c:v>
                </c:pt>
                <c:pt idx="1273">
                  <c:v>25008</c:v>
                </c:pt>
                <c:pt idx="1274">
                  <c:v>25009</c:v>
                </c:pt>
                <c:pt idx="1275">
                  <c:v>25010</c:v>
                </c:pt>
                <c:pt idx="1276">
                  <c:v>25011</c:v>
                </c:pt>
                <c:pt idx="1277">
                  <c:v>25012</c:v>
                </c:pt>
                <c:pt idx="1278">
                  <c:v>25013</c:v>
                </c:pt>
                <c:pt idx="1279">
                  <c:v>25014</c:v>
                </c:pt>
                <c:pt idx="1280">
                  <c:v>25015</c:v>
                </c:pt>
                <c:pt idx="1281">
                  <c:v>25016</c:v>
                </c:pt>
                <c:pt idx="1282">
                  <c:v>25017</c:v>
                </c:pt>
                <c:pt idx="1283">
                  <c:v>25018</c:v>
                </c:pt>
                <c:pt idx="1284">
                  <c:v>25019</c:v>
                </c:pt>
                <c:pt idx="1285">
                  <c:v>25020</c:v>
                </c:pt>
                <c:pt idx="1286">
                  <c:v>25021</c:v>
                </c:pt>
                <c:pt idx="1287">
                  <c:v>25022</c:v>
                </c:pt>
                <c:pt idx="1288">
                  <c:v>25023</c:v>
                </c:pt>
                <c:pt idx="1289">
                  <c:v>25024</c:v>
                </c:pt>
                <c:pt idx="1290">
                  <c:v>25025</c:v>
                </c:pt>
                <c:pt idx="1291">
                  <c:v>25026</c:v>
                </c:pt>
                <c:pt idx="1292">
                  <c:v>25027</c:v>
                </c:pt>
                <c:pt idx="1293">
                  <c:v>25028</c:v>
                </c:pt>
                <c:pt idx="1294">
                  <c:v>25029</c:v>
                </c:pt>
                <c:pt idx="1295">
                  <c:v>25030</c:v>
                </c:pt>
                <c:pt idx="1296">
                  <c:v>25031</c:v>
                </c:pt>
                <c:pt idx="1297">
                  <c:v>25032</c:v>
                </c:pt>
                <c:pt idx="1298">
                  <c:v>25033</c:v>
                </c:pt>
                <c:pt idx="1299">
                  <c:v>25034</c:v>
                </c:pt>
                <c:pt idx="1300">
                  <c:v>25035</c:v>
                </c:pt>
                <c:pt idx="1301">
                  <c:v>25036</c:v>
                </c:pt>
                <c:pt idx="1302">
                  <c:v>25037</c:v>
                </c:pt>
                <c:pt idx="1303">
                  <c:v>25038</c:v>
                </c:pt>
                <c:pt idx="1304">
                  <c:v>25039</c:v>
                </c:pt>
                <c:pt idx="1305">
                  <c:v>25040</c:v>
                </c:pt>
                <c:pt idx="1306">
                  <c:v>25041</c:v>
                </c:pt>
                <c:pt idx="1307">
                  <c:v>25042</c:v>
                </c:pt>
                <c:pt idx="1308">
                  <c:v>25043</c:v>
                </c:pt>
                <c:pt idx="1309">
                  <c:v>25044</c:v>
                </c:pt>
                <c:pt idx="1310">
                  <c:v>25045</c:v>
                </c:pt>
                <c:pt idx="1311">
                  <c:v>25046</c:v>
                </c:pt>
                <c:pt idx="1312">
                  <c:v>25047</c:v>
                </c:pt>
                <c:pt idx="1313">
                  <c:v>25048</c:v>
                </c:pt>
                <c:pt idx="1314">
                  <c:v>25049</c:v>
                </c:pt>
                <c:pt idx="1315">
                  <c:v>25050</c:v>
                </c:pt>
                <c:pt idx="1316">
                  <c:v>25051</c:v>
                </c:pt>
                <c:pt idx="1317">
                  <c:v>25052</c:v>
                </c:pt>
                <c:pt idx="1318">
                  <c:v>25053</c:v>
                </c:pt>
                <c:pt idx="1319">
                  <c:v>25054</c:v>
                </c:pt>
                <c:pt idx="1320">
                  <c:v>25055</c:v>
                </c:pt>
                <c:pt idx="1321">
                  <c:v>25056</c:v>
                </c:pt>
                <c:pt idx="1322">
                  <c:v>25057</c:v>
                </c:pt>
                <c:pt idx="1323">
                  <c:v>25058</c:v>
                </c:pt>
                <c:pt idx="1324">
                  <c:v>25059</c:v>
                </c:pt>
                <c:pt idx="1325">
                  <c:v>25060</c:v>
                </c:pt>
                <c:pt idx="1326">
                  <c:v>25061</c:v>
                </c:pt>
                <c:pt idx="1327">
                  <c:v>25062</c:v>
                </c:pt>
                <c:pt idx="1328">
                  <c:v>25063</c:v>
                </c:pt>
                <c:pt idx="1329">
                  <c:v>25064</c:v>
                </c:pt>
                <c:pt idx="1330">
                  <c:v>25065</c:v>
                </c:pt>
                <c:pt idx="1331">
                  <c:v>25066</c:v>
                </c:pt>
                <c:pt idx="1332">
                  <c:v>25067</c:v>
                </c:pt>
                <c:pt idx="1333">
                  <c:v>25068</c:v>
                </c:pt>
                <c:pt idx="1334">
                  <c:v>25069</c:v>
                </c:pt>
                <c:pt idx="1335">
                  <c:v>25070</c:v>
                </c:pt>
                <c:pt idx="1336">
                  <c:v>25071</c:v>
                </c:pt>
                <c:pt idx="1337">
                  <c:v>25072</c:v>
                </c:pt>
                <c:pt idx="1338">
                  <c:v>25073</c:v>
                </c:pt>
                <c:pt idx="1339">
                  <c:v>25074</c:v>
                </c:pt>
                <c:pt idx="1340">
                  <c:v>25075</c:v>
                </c:pt>
                <c:pt idx="1341">
                  <c:v>25076</c:v>
                </c:pt>
                <c:pt idx="1342">
                  <c:v>25077</c:v>
                </c:pt>
                <c:pt idx="1343">
                  <c:v>25078</c:v>
                </c:pt>
                <c:pt idx="1344">
                  <c:v>25079</c:v>
                </c:pt>
                <c:pt idx="1345">
                  <c:v>25080</c:v>
                </c:pt>
                <c:pt idx="1346">
                  <c:v>25081</c:v>
                </c:pt>
                <c:pt idx="1347">
                  <c:v>25082</c:v>
                </c:pt>
                <c:pt idx="1348">
                  <c:v>25083</c:v>
                </c:pt>
                <c:pt idx="1349">
                  <c:v>25084</c:v>
                </c:pt>
                <c:pt idx="1350">
                  <c:v>25085</c:v>
                </c:pt>
                <c:pt idx="1351">
                  <c:v>25086</c:v>
                </c:pt>
                <c:pt idx="1352">
                  <c:v>25087</c:v>
                </c:pt>
                <c:pt idx="1353">
                  <c:v>25088</c:v>
                </c:pt>
                <c:pt idx="1354">
                  <c:v>25089</c:v>
                </c:pt>
                <c:pt idx="1355">
                  <c:v>25090</c:v>
                </c:pt>
                <c:pt idx="1356">
                  <c:v>25091</c:v>
                </c:pt>
                <c:pt idx="1357">
                  <c:v>25092</c:v>
                </c:pt>
                <c:pt idx="1358">
                  <c:v>25093</c:v>
                </c:pt>
                <c:pt idx="1359">
                  <c:v>25094</c:v>
                </c:pt>
                <c:pt idx="1360">
                  <c:v>25095</c:v>
                </c:pt>
                <c:pt idx="1361">
                  <c:v>25096</c:v>
                </c:pt>
                <c:pt idx="1362">
                  <c:v>25097</c:v>
                </c:pt>
                <c:pt idx="1363">
                  <c:v>25098</c:v>
                </c:pt>
                <c:pt idx="1364">
                  <c:v>25099</c:v>
                </c:pt>
                <c:pt idx="1365">
                  <c:v>25100</c:v>
                </c:pt>
                <c:pt idx="1366">
                  <c:v>25101</c:v>
                </c:pt>
                <c:pt idx="1367">
                  <c:v>25102</c:v>
                </c:pt>
                <c:pt idx="1368">
                  <c:v>25103</c:v>
                </c:pt>
                <c:pt idx="1369">
                  <c:v>25104</c:v>
                </c:pt>
                <c:pt idx="1370">
                  <c:v>25105</c:v>
                </c:pt>
                <c:pt idx="1371">
                  <c:v>25106</c:v>
                </c:pt>
                <c:pt idx="1372">
                  <c:v>25107</c:v>
                </c:pt>
                <c:pt idx="1373">
                  <c:v>25108</c:v>
                </c:pt>
                <c:pt idx="1374">
                  <c:v>25109</c:v>
                </c:pt>
                <c:pt idx="1375">
                  <c:v>25110</c:v>
                </c:pt>
                <c:pt idx="1376">
                  <c:v>25111</c:v>
                </c:pt>
                <c:pt idx="1377">
                  <c:v>25324</c:v>
                </c:pt>
                <c:pt idx="1378">
                  <c:v>25325</c:v>
                </c:pt>
                <c:pt idx="1379">
                  <c:v>25326</c:v>
                </c:pt>
                <c:pt idx="1380">
                  <c:v>25327</c:v>
                </c:pt>
                <c:pt idx="1381">
                  <c:v>25328</c:v>
                </c:pt>
                <c:pt idx="1382">
                  <c:v>25329</c:v>
                </c:pt>
                <c:pt idx="1383">
                  <c:v>25330</c:v>
                </c:pt>
                <c:pt idx="1384">
                  <c:v>25331</c:v>
                </c:pt>
                <c:pt idx="1385">
                  <c:v>25332</c:v>
                </c:pt>
                <c:pt idx="1386">
                  <c:v>25333</c:v>
                </c:pt>
                <c:pt idx="1387">
                  <c:v>25334</c:v>
                </c:pt>
                <c:pt idx="1388">
                  <c:v>25335</c:v>
                </c:pt>
                <c:pt idx="1389">
                  <c:v>25336</c:v>
                </c:pt>
                <c:pt idx="1390">
                  <c:v>25337</c:v>
                </c:pt>
                <c:pt idx="1391">
                  <c:v>25338</c:v>
                </c:pt>
                <c:pt idx="1392">
                  <c:v>25339</c:v>
                </c:pt>
                <c:pt idx="1393">
                  <c:v>25340</c:v>
                </c:pt>
                <c:pt idx="1394">
                  <c:v>25341</c:v>
                </c:pt>
                <c:pt idx="1395">
                  <c:v>25342</c:v>
                </c:pt>
                <c:pt idx="1396">
                  <c:v>25343</c:v>
                </c:pt>
                <c:pt idx="1397">
                  <c:v>25344</c:v>
                </c:pt>
                <c:pt idx="1398">
                  <c:v>25345</c:v>
                </c:pt>
                <c:pt idx="1399">
                  <c:v>25346</c:v>
                </c:pt>
                <c:pt idx="1400">
                  <c:v>25347</c:v>
                </c:pt>
                <c:pt idx="1401">
                  <c:v>25348</c:v>
                </c:pt>
                <c:pt idx="1402">
                  <c:v>25349</c:v>
                </c:pt>
                <c:pt idx="1403">
                  <c:v>25350</c:v>
                </c:pt>
                <c:pt idx="1404">
                  <c:v>25351</c:v>
                </c:pt>
                <c:pt idx="1405">
                  <c:v>25352</c:v>
                </c:pt>
                <c:pt idx="1406">
                  <c:v>25353</c:v>
                </c:pt>
                <c:pt idx="1407">
                  <c:v>25354</c:v>
                </c:pt>
                <c:pt idx="1408">
                  <c:v>25355</c:v>
                </c:pt>
                <c:pt idx="1409">
                  <c:v>25356</c:v>
                </c:pt>
                <c:pt idx="1410">
                  <c:v>25357</c:v>
                </c:pt>
                <c:pt idx="1411">
                  <c:v>25358</c:v>
                </c:pt>
                <c:pt idx="1412">
                  <c:v>25359</c:v>
                </c:pt>
                <c:pt idx="1413">
                  <c:v>25360</c:v>
                </c:pt>
                <c:pt idx="1414">
                  <c:v>25361</c:v>
                </c:pt>
                <c:pt idx="1415">
                  <c:v>25362</c:v>
                </c:pt>
                <c:pt idx="1416">
                  <c:v>25363</c:v>
                </c:pt>
                <c:pt idx="1417">
                  <c:v>25364</c:v>
                </c:pt>
                <c:pt idx="1418">
                  <c:v>25365</c:v>
                </c:pt>
                <c:pt idx="1419">
                  <c:v>25366</c:v>
                </c:pt>
                <c:pt idx="1420">
                  <c:v>25367</c:v>
                </c:pt>
                <c:pt idx="1421">
                  <c:v>25368</c:v>
                </c:pt>
                <c:pt idx="1422">
                  <c:v>25369</c:v>
                </c:pt>
                <c:pt idx="1423">
                  <c:v>25370</c:v>
                </c:pt>
                <c:pt idx="1424">
                  <c:v>25371</c:v>
                </c:pt>
                <c:pt idx="1425">
                  <c:v>25372</c:v>
                </c:pt>
                <c:pt idx="1426">
                  <c:v>25373</c:v>
                </c:pt>
                <c:pt idx="1427">
                  <c:v>25374</c:v>
                </c:pt>
                <c:pt idx="1428">
                  <c:v>25375</c:v>
                </c:pt>
                <c:pt idx="1429">
                  <c:v>25376</c:v>
                </c:pt>
                <c:pt idx="1430">
                  <c:v>25377</c:v>
                </c:pt>
                <c:pt idx="1431">
                  <c:v>25378</c:v>
                </c:pt>
                <c:pt idx="1432">
                  <c:v>25379</c:v>
                </c:pt>
                <c:pt idx="1433">
                  <c:v>25380</c:v>
                </c:pt>
                <c:pt idx="1434">
                  <c:v>25381</c:v>
                </c:pt>
                <c:pt idx="1435">
                  <c:v>25382</c:v>
                </c:pt>
                <c:pt idx="1436">
                  <c:v>25383</c:v>
                </c:pt>
                <c:pt idx="1437">
                  <c:v>25384</c:v>
                </c:pt>
                <c:pt idx="1438">
                  <c:v>25385</c:v>
                </c:pt>
                <c:pt idx="1439">
                  <c:v>25386</c:v>
                </c:pt>
                <c:pt idx="1440">
                  <c:v>25387</c:v>
                </c:pt>
                <c:pt idx="1441">
                  <c:v>25388</c:v>
                </c:pt>
                <c:pt idx="1442">
                  <c:v>25389</c:v>
                </c:pt>
                <c:pt idx="1443">
                  <c:v>25390</c:v>
                </c:pt>
                <c:pt idx="1444">
                  <c:v>25391</c:v>
                </c:pt>
                <c:pt idx="1445">
                  <c:v>25392</c:v>
                </c:pt>
                <c:pt idx="1446">
                  <c:v>25393</c:v>
                </c:pt>
                <c:pt idx="1447">
                  <c:v>25394</c:v>
                </c:pt>
                <c:pt idx="1448">
                  <c:v>25395</c:v>
                </c:pt>
                <c:pt idx="1449">
                  <c:v>25396</c:v>
                </c:pt>
                <c:pt idx="1450">
                  <c:v>25397</c:v>
                </c:pt>
                <c:pt idx="1451">
                  <c:v>25398</c:v>
                </c:pt>
                <c:pt idx="1452">
                  <c:v>25399</c:v>
                </c:pt>
                <c:pt idx="1453">
                  <c:v>25400</c:v>
                </c:pt>
                <c:pt idx="1454">
                  <c:v>25401</c:v>
                </c:pt>
                <c:pt idx="1455">
                  <c:v>25402</c:v>
                </c:pt>
                <c:pt idx="1456">
                  <c:v>25403</c:v>
                </c:pt>
                <c:pt idx="1457">
                  <c:v>25404</c:v>
                </c:pt>
                <c:pt idx="1458">
                  <c:v>25405</c:v>
                </c:pt>
                <c:pt idx="1459">
                  <c:v>25406</c:v>
                </c:pt>
                <c:pt idx="1460">
                  <c:v>25407</c:v>
                </c:pt>
                <c:pt idx="1461">
                  <c:v>25408</c:v>
                </c:pt>
                <c:pt idx="1462">
                  <c:v>25409</c:v>
                </c:pt>
                <c:pt idx="1463">
                  <c:v>25410</c:v>
                </c:pt>
                <c:pt idx="1464">
                  <c:v>25411</c:v>
                </c:pt>
                <c:pt idx="1465">
                  <c:v>25412</c:v>
                </c:pt>
                <c:pt idx="1466">
                  <c:v>25413</c:v>
                </c:pt>
                <c:pt idx="1467">
                  <c:v>25414</c:v>
                </c:pt>
                <c:pt idx="1468">
                  <c:v>25415</c:v>
                </c:pt>
                <c:pt idx="1469">
                  <c:v>25416</c:v>
                </c:pt>
                <c:pt idx="1470">
                  <c:v>25417</c:v>
                </c:pt>
                <c:pt idx="1471">
                  <c:v>25418</c:v>
                </c:pt>
                <c:pt idx="1472">
                  <c:v>25419</c:v>
                </c:pt>
                <c:pt idx="1473">
                  <c:v>25420</c:v>
                </c:pt>
                <c:pt idx="1474">
                  <c:v>25421</c:v>
                </c:pt>
                <c:pt idx="1475">
                  <c:v>25422</c:v>
                </c:pt>
                <c:pt idx="1476">
                  <c:v>25423</c:v>
                </c:pt>
                <c:pt idx="1477">
                  <c:v>25424</c:v>
                </c:pt>
                <c:pt idx="1478">
                  <c:v>25425</c:v>
                </c:pt>
                <c:pt idx="1479">
                  <c:v>25426</c:v>
                </c:pt>
                <c:pt idx="1480">
                  <c:v>25427</c:v>
                </c:pt>
                <c:pt idx="1481">
                  <c:v>25428</c:v>
                </c:pt>
                <c:pt idx="1482">
                  <c:v>25429</c:v>
                </c:pt>
                <c:pt idx="1483">
                  <c:v>25430</c:v>
                </c:pt>
                <c:pt idx="1484">
                  <c:v>25431</c:v>
                </c:pt>
                <c:pt idx="1485">
                  <c:v>25432</c:v>
                </c:pt>
                <c:pt idx="1486">
                  <c:v>25433</c:v>
                </c:pt>
                <c:pt idx="1487">
                  <c:v>25434</c:v>
                </c:pt>
                <c:pt idx="1488">
                  <c:v>25435</c:v>
                </c:pt>
                <c:pt idx="1489">
                  <c:v>25436</c:v>
                </c:pt>
                <c:pt idx="1490">
                  <c:v>25437</c:v>
                </c:pt>
                <c:pt idx="1491">
                  <c:v>25438</c:v>
                </c:pt>
                <c:pt idx="1492">
                  <c:v>25439</c:v>
                </c:pt>
                <c:pt idx="1493">
                  <c:v>25440</c:v>
                </c:pt>
                <c:pt idx="1494">
                  <c:v>25441</c:v>
                </c:pt>
                <c:pt idx="1495">
                  <c:v>25442</c:v>
                </c:pt>
                <c:pt idx="1496">
                  <c:v>25443</c:v>
                </c:pt>
                <c:pt idx="1497">
                  <c:v>25444</c:v>
                </c:pt>
                <c:pt idx="1498">
                  <c:v>25445</c:v>
                </c:pt>
                <c:pt idx="1499">
                  <c:v>25446</c:v>
                </c:pt>
                <c:pt idx="1500">
                  <c:v>25447</c:v>
                </c:pt>
                <c:pt idx="1501">
                  <c:v>25448</c:v>
                </c:pt>
                <c:pt idx="1502">
                  <c:v>25449</c:v>
                </c:pt>
                <c:pt idx="1503">
                  <c:v>25450</c:v>
                </c:pt>
                <c:pt idx="1504">
                  <c:v>25451</c:v>
                </c:pt>
                <c:pt idx="1505">
                  <c:v>25452</c:v>
                </c:pt>
                <c:pt idx="1506">
                  <c:v>25453</c:v>
                </c:pt>
                <c:pt idx="1507">
                  <c:v>25454</c:v>
                </c:pt>
                <c:pt idx="1508">
                  <c:v>25455</c:v>
                </c:pt>
                <c:pt idx="1509">
                  <c:v>25456</c:v>
                </c:pt>
                <c:pt idx="1510">
                  <c:v>25457</c:v>
                </c:pt>
                <c:pt idx="1511">
                  <c:v>25458</c:v>
                </c:pt>
                <c:pt idx="1512">
                  <c:v>25459</c:v>
                </c:pt>
                <c:pt idx="1513">
                  <c:v>25460</c:v>
                </c:pt>
                <c:pt idx="1514">
                  <c:v>25461</c:v>
                </c:pt>
                <c:pt idx="1515">
                  <c:v>25462</c:v>
                </c:pt>
                <c:pt idx="1516">
                  <c:v>25463</c:v>
                </c:pt>
                <c:pt idx="1517">
                  <c:v>25464</c:v>
                </c:pt>
                <c:pt idx="1518">
                  <c:v>25465</c:v>
                </c:pt>
                <c:pt idx="1519">
                  <c:v>25466</c:v>
                </c:pt>
                <c:pt idx="1520">
                  <c:v>25467</c:v>
                </c:pt>
                <c:pt idx="1521">
                  <c:v>25468</c:v>
                </c:pt>
                <c:pt idx="1522">
                  <c:v>25469</c:v>
                </c:pt>
                <c:pt idx="1523">
                  <c:v>25470</c:v>
                </c:pt>
                <c:pt idx="1524">
                  <c:v>25471</c:v>
                </c:pt>
                <c:pt idx="1525">
                  <c:v>25472</c:v>
                </c:pt>
                <c:pt idx="1526">
                  <c:v>25473</c:v>
                </c:pt>
                <c:pt idx="1527">
                  <c:v>25474</c:v>
                </c:pt>
                <c:pt idx="1528">
                  <c:v>25475</c:v>
                </c:pt>
                <c:pt idx="1529">
                  <c:v>25476</c:v>
                </c:pt>
                <c:pt idx="1530">
                  <c:v>25689</c:v>
                </c:pt>
                <c:pt idx="1531">
                  <c:v>25690</c:v>
                </c:pt>
                <c:pt idx="1532">
                  <c:v>25691</c:v>
                </c:pt>
                <c:pt idx="1533">
                  <c:v>25692</c:v>
                </c:pt>
                <c:pt idx="1534">
                  <c:v>25693</c:v>
                </c:pt>
                <c:pt idx="1535">
                  <c:v>25694</c:v>
                </c:pt>
                <c:pt idx="1536">
                  <c:v>25695</c:v>
                </c:pt>
                <c:pt idx="1537">
                  <c:v>25696</c:v>
                </c:pt>
                <c:pt idx="1538">
                  <c:v>25697</c:v>
                </c:pt>
                <c:pt idx="1539">
                  <c:v>25698</c:v>
                </c:pt>
                <c:pt idx="1540">
                  <c:v>25699</c:v>
                </c:pt>
                <c:pt idx="1541">
                  <c:v>25700</c:v>
                </c:pt>
                <c:pt idx="1542">
                  <c:v>25701</c:v>
                </c:pt>
                <c:pt idx="1543">
                  <c:v>25702</c:v>
                </c:pt>
                <c:pt idx="1544">
                  <c:v>25703</c:v>
                </c:pt>
                <c:pt idx="1545">
                  <c:v>25704</c:v>
                </c:pt>
                <c:pt idx="1546">
                  <c:v>25705</c:v>
                </c:pt>
                <c:pt idx="1547">
                  <c:v>25706</c:v>
                </c:pt>
                <c:pt idx="1548">
                  <c:v>25707</c:v>
                </c:pt>
                <c:pt idx="1549">
                  <c:v>25708</c:v>
                </c:pt>
                <c:pt idx="1550">
                  <c:v>25709</c:v>
                </c:pt>
                <c:pt idx="1551">
                  <c:v>25710</c:v>
                </c:pt>
                <c:pt idx="1552">
                  <c:v>25711</c:v>
                </c:pt>
                <c:pt idx="1553">
                  <c:v>25712</c:v>
                </c:pt>
                <c:pt idx="1554">
                  <c:v>25713</c:v>
                </c:pt>
                <c:pt idx="1555">
                  <c:v>25714</c:v>
                </c:pt>
                <c:pt idx="1556">
                  <c:v>25715</c:v>
                </c:pt>
                <c:pt idx="1557">
                  <c:v>25716</c:v>
                </c:pt>
                <c:pt idx="1558">
                  <c:v>25717</c:v>
                </c:pt>
                <c:pt idx="1559">
                  <c:v>25718</c:v>
                </c:pt>
                <c:pt idx="1560">
                  <c:v>25719</c:v>
                </c:pt>
                <c:pt idx="1561">
                  <c:v>25720</c:v>
                </c:pt>
                <c:pt idx="1562">
                  <c:v>25721</c:v>
                </c:pt>
                <c:pt idx="1563">
                  <c:v>25722</c:v>
                </c:pt>
                <c:pt idx="1564">
                  <c:v>25723</c:v>
                </c:pt>
                <c:pt idx="1565">
                  <c:v>25724</c:v>
                </c:pt>
                <c:pt idx="1566">
                  <c:v>25725</c:v>
                </c:pt>
                <c:pt idx="1567">
                  <c:v>25726</c:v>
                </c:pt>
                <c:pt idx="1568">
                  <c:v>25727</c:v>
                </c:pt>
                <c:pt idx="1569">
                  <c:v>25728</c:v>
                </c:pt>
                <c:pt idx="1570">
                  <c:v>25729</c:v>
                </c:pt>
                <c:pt idx="1571">
                  <c:v>25730</c:v>
                </c:pt>
                <c:pt idx="1572">
                  <c:v>25731</c:v>
                </c:pt>
                <c:pt idx="1573">
                  <c:v>25732</c:v>
                </c:pt>
                <c:pt idx="1574">
                  <c:v>25733</c:v>
                </c:pt>
                <c:pt idx="1575">
                  <c:v>25734</c:v>
                </c:pt>
                <c:pt idx="1576">
                  <c:v>25735</c:v>
                </c:pt>
                <c:pt idx="1577">
                  <c:v>25736</c:v>
                </c:pt>
                <c:pt idx="1578">
                  <c:v>25737</c:v>
                </c:pt>
                <c:pt idx="1579">
                  <c:v>25738</c:v>
                </c:pt>
                <c:pt idx="1580">
                  <c:v>25739</c:v>
                </c:pt>
                <c:pt idx="1581">
                  <c:v>25740</c:v>
                </c:pt>
                <c:pt idx="1582">
                  <c:v>25741</c:v>
                </c:pt>
                <c:pt idx="1583">
                  <c:v>25742</c:v>
                </c:pt>
                <c:pt idx="1584">
                  <c:v>25743</c:v>
                </c:pt>
                <c:pt idx="1585">
                  <c:v>25744</c:v>
                </c:pt>
                <c:pt idx="1586">
                  <c:v>25745</c:v>
                </c:pt>
                <c:pt idx="1587">
                  <c:v>25746</c:v>
                </c:pt>
                <c:pt idx="1588">
                  <c:v>25747</c:v>
                </c:pt>
                <c:pt idx="1589">
                  <c:v>25748</c:v>
                </c:pt>
                <c:pt idx="1590">
                  <c:v>25749</c:v>
                </c:pt>
                <c:pt idx="1591">
                  <c:v>25750</c:v>
                </c:pt>
                <c:pt idx="1592">
                  <c:v>25751</c:v>
                </c:pt>
                <c:pt idx="1593">
                  <c:v>25752</c:v>
                </c:pt>
                <c:pt idx="1594">
                  <c:v>25753</c:v>
                </c:pt>
                <c:pt idx="1595">
                  <c:v>25754</c:v>
                </c:pt>
                <c:pt idx="1596">
                  <c:v>25755</c:v>
                </c:pt>
                <c:pt idx="1597">
                  <c:v>25756</c:v>
                </c:pt>
                <c:pt idx="1598">
                  <c:v>25757</c:v>
                </c:pt>
                <c:pt idx="1599">
                  <c:v>25758</c:v>
                </c:pt>
                <c:pt idx="1600">
                  <c:v>25759</c:v>
                </c:pt>
                <c:pt idx="1601">
                  <c:v>25760</c:v>
                </c:pt>
                <c:pt idx="1602">
                  <c:v>25761</c:v>
                </c:pt>
                <c:pt idx="1603">
                  <c:v>25762</c:v>
                </c:pt>
                <c:pt idx="1604">
                  <c:v>25763</c:v>
                </c:pt>
                <c:pt idx="1605">
                  <c:v>25764</c:v>
                </c:pt>
                <c:pt idx="1606">
                  <c:v>25765</c:v>
                </c:pt>
                <c:pt idx="1607">
                  <c:v>25766</c:v>
                </c:pt>
                <c:pt idx="1608">
                  <c:v>25767</c:v>
                </c:pt>
                <c:pt idx="1609">
                  <c:v>25768</c:v>
                </c:pt>
                <c:pt idx="1610">
                  <c:v>25769</c:v>
                </c:pt>
                <c:pt idx="1611">
                  <c:v>25770</c:v>
                </c:pt>
                <c:pt idx="1612">
                  <c:v>25771</c:v>
                </c:pt>
                <c:pt idx="1613">
                  <c:v>25772</c:v>
                </c:pt>
                <c:pt idx="1614">
                  <c:v>25773</c:v>
                </c:pt>
                <c:pt idx="1615">
                  <c:v>25774</c:v>
                </c:pt>
                <c:pt idx="1616">
                  <c:v>25775</c:v>
                </c:pt>
                <c:pt idx="1617">
                  <c:v>25776</c:v>
                </c:pt>
                <c:pt idx="1618">
                  <c:v>25777</c:v>
                </c:pt>
                <c:pt idx="1619">
                  <c:v>25778</c:v>
                </c:pt>
                <c:pt idx="1620">
                  <c:v>25779</c:v>
                </c:pt>
                <c:pt idx="1621">
                  <c:v>25780</c:v>
                </c:pt>
                <c:pt idx="1622">
                  <c:v>25781</c:v>
                </c:pt>
                <c:pt idx="1623">
                  <c:v>25782</c:v>
                </c:pt>
                <c:pt idx="1624">
                  <c:v>25783</c:v>
                </c:pt>
                <c:pt idx="1625">
                  <c:v>25784</c:v>
                </c:pt>
                <c:pt idx="1626">
                  <c:v>25785</c:v>
                </c:pt>
                <c:pt idx="1627">
                  <c:v>25786</c:v>
                </c:pt>
                <c:pt idx="1628">
                  <c:v>25787</c:v>
                </c:pt>
                <c:pt idx="1629">
                  <c:v>25788</c:v>
                </c:pt>
                <c:pt idx="1630">
                  <c:v>25789</c:v>
                </c:pt>
                <c:pt idx="1631">
                  <c:v>25790</c:v>
                </c:pt>
                <c:pt idx="1632">
                  <c:v>25791</c:v>
                </c:pt>
                <c:pt idx="1633">
                  <c:v>25792</c:v>
                </c:pt>
                <c:pt idx="1634">
                  <c:v>25793</c:v>
                </c:pt>
                <c:pt idx="1635">
                  <c:v>25794</c:v>
                </c:pt>
                <c:pt idx="1636">
                  <c:v>25795</c:v>
                </c:pt>
                <c:pt idx="1637">
                  <c:v>25796</c:v>
                </c:pt>
                <c:pt idx="1638">
                  <c:v>25797</c:v>
                </c:pt>
                <c:pt idx="1639">
                  <c:v>25798</c:v>
                </c:pt>
                <c:pt idx="1640">
                  <c:v>25799</c:v>
                </c:pt>
                <c:pt idx="1641">
                  <c:v>25800</c:v>
                </c:pt>
                <c:pt idx="1642">
                  <c:v>25801</c:v>
                </c:pt>
                <c:pt idx="1643">
                  <c:v>25802</c:v>
                </c:pt>
                <c:pt idx="1644">
                  <c:v>25803</c:v>
                </c:pt>
                <c:pt idx="1645">
                  <c:v>25804</c:v>
                </c:pt>
                <c:pt idx="1646">
                  <c:v>25805</c:v>
                </c:pt>
                <c:pt idx="1647">
                  <c:v>25806</c:v>
                </c:pt>
                <c:pt idx="1648">
                  <c:v>25807</c:v>
                </c:pt>
                <c:pt idx="1649">
                  <c:v>25808</c:v>
                </c:pt>
                <c:pt idx="1650">
                  <c:v>25809</c:v>
                </c:pt>
                <c:pt idx="1651">
                  <c:v>25810</c:v>
                </c:pt>
                <c:pt idx="1652">
                  <c:v>25811</c:v>
                </c:pt>
                <c:pt idx="1653">
                  <c:v>25812</c:v>
                </c:pt>
                <c:pt idx="1654">
                  <c:v>25813</c:v>
                </c:pt>
                <c:pt idx="1655">
                  <c:v>25814</c:v>
                </c:pt>
                <c:pt idx="1656">
                  <c:v>25815</c:v>
                </c:pt>
                <c:pt idx="1657">
                  <c:v>25816</c:v>
                </c:pt>
                <c:pt idx="1658">
                  <c:v>25817</c:v>
                </c:pt>
                <c:pt idx="1659">
                  <c:v>25818</c:v>
                </c:pt>
                <c:pt idx="1660">
                  <c:v>25819</c:v>
                </c:pt>
                <c:pt idx="1661">
                  <c:v>25820</c:v>
                </c:pt>
                <c:pt idx="1662">
                  <c:v>25821</c:v>
                </c:pt>
                <c:pt idx="1663">
                  <c:v>25822</c:v>
                </c:pt>
                <c:pt idx="1664">
                  <c:v>25823</c:v>
                </c:pt>
                <c:pt idx="1665">
                  <c:v>25824</c:v>
                </c:pt>
                <c:pt idx="1666">
                  <c:v>25825</c:v>
                </c:pt>
                <c:pt idx="1667">
                  <c:v>25826</c:v>
                </c:pt>
                <c:pt idx="1668">
                  <c:v>25827</c:v>
                </c:pt>
                <c:pt idx="1669">
                  <c:v>25828</c:v>
                </c:pt>
                <c:pt idx="1670">
                  <c:v>25829</c:v>
                </c:pt>
                <c:pt idx="1671">
                  <c:v>25830</c:v>
                </c:pt>
                <c:pt idx="1672">
                  <c:v>25831</c:v>
                </c:pt>
                <c:pt idx="1673">
                  <c:v>25832</c:v>
                </c:pt>
                <c:pt idx="1674">
                  <c:v>25833</c:v>
                </c:pt>
                <c:pt idx="1675">
                  <c:v>25834</c:v>
                </c:pt>
                <c:pt idx="1676">
                  <c:v>25835</c:v>
                </c:pt>
                <c:pt idx="1677">
                  <c:v>25836</c:v>
                </c:pt>
                <c:pt idx="1678">
                  <c:v>25837</c:v>
                </c:pt>
                <c:pt idx="1679">
                  <c:v>25838</c:v>
                </c:pt>
                <c:pt idx="1680">
                  <c:v>25839</c:v>
                </c:pt>
                <c:pt idx="1681">
                  <c:v>25840</c:v>
                </c:pt>
                <c:pt idx="1682">
                  <c:v>25841</c:v>
                </c:pt>
                <c:pt idx="1683">
                  <c:v>26054</c:v>
                </c:pt>
                <c:pt idx="1684">
                  <c:v>26055</c:v>
                </c:pt>
                <c:pt idx="1685">
                  <c:v>26056</c:v>
                </c:pt>
                <c:pt idx="1686">
                  <c:v>26057</c:v>
                </c:pt>
                <c:pt idx="1687">
                  <c:v>26058</c:v>
                </c:pt>
                <c:pt idx="1688">
                  <c:v>26059</c:v>
                </c:pt>
                <c:pt idx="1689">
                  <c:v>26060</c:v>
                </c:pt>
                <c:pt idx="1690">
                  <c:v>26061</c:v>
                </c:pt>
                <c:pt idx="1691">
                  <c:v>26062</c:v>
                </c:pt>
                <c:pt idx="1692">
                  <c:v>26063</c:v>
                </c:pt>
                <c:pt idx="1693">
                  <c:v>26064</c:v>
                </c:pt>
                <c:pt idx="1694">
                  <c:v>26065</c:v>
                </c:pt>
                <c:pt idx="1695">
                  <c:v>26066</c:v>
                </c:pt>
                <c:pt idx="1696">
                  <c:v>26067</c:v>
                </c:pt>
                <c:pt idx="1697">
                  <c:v>26068</c:v>
                </c:pt>
                <c:pt idx="1698">
                  <c:v>26069</c:v>
                </c:pt>
                <c:pt idx="1699">
                  <c:v>26070</c:v>
                </c:pt>
                <c:pt idx="1700">
                  <c:v>26071</c:v>
                </c:pt>
                <c:pt idx="1701">
                  <c:v>26072</c:v>
                </c:pt>
                <c:pt idx="1702">
                  <c:v>26073</c:v>
                </c:pt>
                <c:pt idx="1703">
                  <c:v>26074</c:v>
                </c:pt>
                <c:pt idx="1704">
                  <c:v>26075</c:v>
                </c:pt>
                <c:pt idx="1705">
                  <c:v>26076</c:v>
                </c:pt>
                <c:pt idx="1706">
                  <c:v>26077</c:v>
                </c:pt>
                <c:pt idx="1707">
                  <c:v>26078</c:v>
                </c:pt>
                <c:pt idx="1708">
                  <c:v>26079</c:v>
                </c:pt>
                <c:pt idx="1709">
                  <c:v>26080</c:v>
                </c:pt>
                <c:pt idx="1710">
                  <c:v>26081</c:v>
                </c:pt>
                <c:pt idx="1711">
                  <c:v>26082</c:v>
                </c:pt>
                <c:pt idx="1712">
                  <c:v>26083</c:v>
                </c:pt>
                <c:pt idx="1713">
                  <c:v>26084</c:v>
                </c:pt>
                <c:pt idx="1714">
                  <c:v>26085</c:v>
                </c:pt>
                <c:pt idx="1715">
                  <c:v>26086</c:v>
                </c:pt>
                <c:pt idx="1716">
                  <c:v>26087</c:v>
                </c:pt>
                <c:pt idx="1717">
                  <c:v>26088</c:v>
                </c:pt>
                <c:pt idx="1718">
                  <c:v>26089</c:v>
                </c:pt>
                <c:pt idx="1719">
                  <c:v>26090</c:v>
                </c:pt>
                <c:pt idx="1720">
                  <c:v>26091</c:v>
                </c:pt>
                <c:pt idx="1721">
                  <c:v>26092</c:v>
                </c:pt>
                <c:pt idx="1722">
                  <c:v>26093</c:v>
                </c:pt>
                <c:pt idx="1723">
                  <c:v>26094</c:v>
                </c:pt>
                <c:pt idx="1724">
                  <c:v>26095</c:v>
                </c:pt>
                <c:pt idx="1725">
                  <c:v>26096</c:v>
                </c:pt>
                <c:pt idx="1726">
                  <c:v>26097</c:v>
                </c:pt>
                <c:pt idx="1727">
                  <c:v>26098</c:v>
                </c:pt>
                <c:pt idx="1728">
                  <c:v>26099</c:v>
                </c:pt>
                <c:pt idx="1729">
                  <c:v>26100</c:v>
                </c:pt>
                <c:pt idx="1730">
                  <c:v>26101</c:v>
                </c:pt>
                <c:pt idx="1731">
                  <c:v>26102</c:v>
                </c:pt>
                <c:pt idx="1732">
                  <c:v>26103</c:v>
                </c:pt>
                <c:pt idx="1733">
                  <c:v>26104</c:v>
                </c:pt>
                <c:pt idx="1734">
                  <c:v>26105</c:v>
                </c:pt>
                <c:pt idx="1735">
                  <c:v>26106</c:v>
                </c:pt>
                <c:pt idx="1736">
                  <c:v>26107</c:v>
                </c:pt>
                <c:pt idx="1737">
                  <c:v>26108</c:v>
                </c:pt>
                <c:pt idx="1738">
                  <c:v>26109</c:v>
                </c:pt>
                <c:pt idx="1739">
                  <c:v>26110</c:v>
                </c:pt>
                <c:pt idx="1740">
                  <c:v>26111</c:v>
                </c:pt>
                <c:pt idx="1741">
                  <c:v>26112</c:v>
                </c:pt>
                <c:pt idx="1742">
                  <c:v>26113</c:v>
                </c:pt>
                <c:pt idx="1743">
                  <c:v>26114</c:v>
                </c:pt>
                <c:pt idx="1744">
                  <c:v>26115</c:v>
                </c:pt>
                <c:pt idx="1745">
                  <c:v>26116</c:v>
                </c:pt>
                <c:pt idx="1746">
                  <c:v>26117</c:v>
                </c:pt>
                <c:pt idx="1747">
                  <c:v>26118</c:v>
                </c:pt>
                <c:pt idx="1748">
                  <c:v>26119</c:v>
                </c:pt>
                <c:pt idx="1749">
                  <c:v>26120</c:v>
                </c:pt>
                <c:pt idx="1750">
                  <c:v>26121</c:v>
                </c:pt>
                <c:pt idx="1751">
                  <c:v>26122</c:v>
                </c:pt>
                <c:pt idx="1752">
                  <c:v>26123</c:v>
                </c:pt>
                <c:pt idx="1753">
                  <c:v>26124</c:v>
                </c:pt>
                <c:pt idx="1754">
                  <c:v>26125</c:v>
                </c:pt>
                <c:pt idx="1755">
                  <c:v>26126</c:v>
                </c:pt>
                <c:pt idx="1756">
                  <c:v>26127</c:v>
                </c:pt>
                <c:pt idx="1757">
                  <c:v>26128</c:v>
                </c:pt>
                <c:pt idx="1758">
                  <c:v>26129</c:v>
                </c:pt>
                <c:pt idx="1759">
                  <c:v>26130</c:v>
                </c:pt>
                <c:pt idx="1760">
                  <c:v>26131</c:v>
                </c:pt>
                <c:pt idx="1761">
                  <c:v>26132</c:v>
                </c:pt>
                <c:pt idx="1762">
                  <c:v>26133</c:v>
                </c:pt>
                <c:pt idx="1763">
                  <c:v>26134</c:v>
                </c:pt>
                <c:pt idx="1764">
                  <c:v>26135</c:v>
                </c:pt>
                <c:pt idx="1765">
                  <c:v>26136</c:v>
                </c:pt>
                <c:pt idx="1766">
                  <c:v>26137</c:v>
                </c:pt>
                <c:pt idx="1767">
                  <c:v>26138</c:v>
                </c:pt>
                <c:pt idx="1768">
                  <c:v>26139</c:v>
                </c:pt>
                <c:pt idx="1769">
                  <c:v>26140</c:v>
                </c:pt>
                <c:pt idx="1770">
                  <c:v>26141</c:v>
                </c:pt>
                <c:pt idx="1771">
                  <c:v>26142</c:v>
                </c:pt>
                <c:pt idx="1772">
                  <c:v>26143</c:v>
                </c:pt>
                <c:pt idx="1773">
                  <c:v>26144</c:v>
                </c:pt>
                <c:pt idx="1774">
                  <c:v>26145</c:v>
                </c:pt>
                <c:pt idx="1775">
                  <c:v>26146</c:v>
                </c:pt>
                <c:pt idx="1776">
                  <c:v>26147</c:v>
                </c:pt>
                <c:pt idx="1777">
                  <c:v>26148</c:v>
                </c:pt>
                <c:pt idx="1778">
                  <c:v>26149</c:v>
                </c:pt>
                <c:pt idx="1779">
                  <c:v>26150</c:v>
                </c:pt>
                <c:pt idx="1780">
                  <c:v>26151</c:v>
                </c:pt>
                <c:pt idx="1781">
                  <c:v>26152</c:v>
                </c:pt>
                <c:pt idx="1782">
                  <c:v>26153</c:v>
                </c:pt>
                <c:pt idx="1783">
                  <c:v>26154</c:v>
                </c:pt>
                <c:pt idx="1784">
                  <c:v>26155</c:v>
                </c:pt>
                <c:pt idx="1785">
                  <c:v>26156</c:v>
                </c:pt>
                <c:pt idx="1786">
                  <c:v>26157</c:v>
                </c:pt>
                <c:pt idx="1787">
                  <c:v>26158</c:v>
                </c:pt>
                <c:pt idx="1788">
                  <c:v>26159</c:v>
                </c:pt>
                <c:pt idx="1789">
                  <c:v>26160</c:v>
                </c:pt>
                <c:pt idx="1790">
                  <c:v>26161</c:v>
                </c:pt>
                <c:pt idx="1791">
                  <c:v>26162</c:v>
                </c:pt>
                <c:pt idx="1792">
                  <c:v>26163</c:v>
                </c:pt>
                <c:pt idx="1793">
                  <c:v>26164</c:v>
                </c:pt>
                <c:pt idx="1794">
                  <c:v>26165</c:v>
                </c:pt>
                <c:pt idx="1795">
                  <c:v>26166</c:v>
                </c:pt>
                <c:pt idx="1796">
                  <c:v>26167</c:v>
                </c:pt>
                <c:pt idx="1797">
                  <c:v>26168</c:v>
                </c:pt>
                <c:pt idx="1798">
                  <c:v>26169</c:v>
                </c:pt>
                <c:pt idx="1799">
                  <c:v>26170</c:v>
                </c:pt>
                <c:pt idx="1800">
                  <c:v>26171</c:v>
                </c:pt>
                <c:pt idx="1801">
                  <c:v>26172</c:v>
                </c:pt>
                <c:pt idx="1802">
                  <c:v>26173</c:v>
                </c:pt>
                <c:pt idx="1803">
                  <c:v>26174</c:v>
                </c:pt>
                <c:pt idx="1804">
                  <c:v>26175</c:v>
                </c:pt>
                <c:pt idx="1805">
                  <c:v>26176</c:v>
                </c:pt>
                <c:pt idx="1806">
                  <c:v>26177</c:v>
                </c:pt>
                <c:pt idx="1807">
                  <c:v>26178</c:v>
                </c:pt>
                <c:pt idx="1808">
                  <c:v>26179</c:v>
                </c:pt>
                <c:pt idx="1809">
                  <c:v>26180</c:v>
                </c:pt>
                <c:pt idx="1810">
                  <c:v>26181</c:v>
                </c:pt>
                <c:pt idx="1811">
                  <c:v>26182</c:v>
                </c:pt>
                <c:pt idx="1812">
                  <c:v>26183</c:v>
                </c:pt>
                <c:pt idx="1813">
                  <c:v>26184</c:v>
                </c:pt>
                <c:pt idx="1814">
                  <c:v>26185</c:v>
                </c:pt>
                <c:pt idx="1815">
                  <c:v>26186</c:v>
                </c:pt>
                <c:pt idx="1816">
                  <c:v>26187</c:v>
                </c:pt>
                <c:pt idx="1817">
                  <c:v>26188</c:v>
                </c:pt>
                <c:pt idx="1818">
                  <c:v>26189</c:v>
                </c:pt>
                <c:pt idx="1819">
                  <c:v>26190</c:v>
                </c:pt>
                <c:pt idx="1820">
                  <c:v>26191</c:v>
                </c:pt>
                <c:pt idx="1821">
                  <c:v>26192</c:v>
                </c:pt>
                <c:pt idx="1822">
                  <c:v>26193</c:v>
                </c:pt>
                <c:pt idx="1823">
                  <c:v>26194</c:v>
                </c:pt>
                <c:pt idx="1824">
                  <c:v>26195</c:v>
                </c:pt>
                <c:pt idx="1825">
                  <c:v>26196</c:v>
                </c:pt>
                <c:pt idx="1826">
                  <c:v>26197</c:v>
                </c:pt>
                <c:pt idx="1827">
                  <c:v>26198</c:v>
                </c:pt>
                <c:pt idx="1828">
                  <c:v>26199</c:v>
                </c:pt>
                <c:pt idx="1829">
                  <c:v>26200</c:v>
                </c:pt>
                <c:pt idx="1830">
                  <c:v>26201</c:v>
                </c:pt>
                <c:pt idx="1831">
                  <c:v>26202</c:v>
                </c:pt>
                <c:pt idx="1832">
                  <c:v>26203</c:v>
                </c:pt>
                <c:pt idx="1833">
                  <c:v>26204</c:v>
                </c:pt>
                <c:pt idx="1834">
                  <c:v>26205</c:v>
                </c:pt>
                <c:pt idx="1835">
                  <c:v>26206</c:v>
                </c:pt>
                <c:pt idx="1836">
                  <c:v>26420</c:v>
                </c:pt>
                <c:pt idx="1837">
                  <c:v>26421</c:v>
                </c:pt>
                <c:pt idx="1838">
                  <c:v>26422</c:v>
                </c:pt>
                <c:pt idx="1839">
                  <c:v>26423</c:v>
                </c:pt>
                <c:pt idx="1840">
                  <c:v>26424</c:v>
                </c:pt>
                <c:pt idx="1841">
                  <c:v>26425</c:v>
                </c:pt>
                <c:pt idx="1842">
                  <c:v>26426</c:v>
                </c:pt>
                <c:pt idx="1843">
                  <c:v>26427</c:v>
                </c:pt>
                <c:pt idx="1844">
                  <c:v>26428</c:v>
                </c:pt>
                <c:pt idx="1845">
                  <c:v>26429</c:v>
                </c:pt>
                <c:pt idx="1846">
                  <c:v>26430</c:v>
                </c:pt>
                <c:pt idx="1847">
                  <c:v>26431</c:v>
                </c:pt>
                <c:pt idx="1848">
                  <c:v>26432</c:v>
                </c:pt>
                <c:pt idx="1849">
                  <c:v>26433</c:v>
                </c:pt>
                <c:pt idx="1850">
                  <c:v>26434</c:v>
                </c:pt>
                <c:pt idx="1851">
                  <c:v>26435</c:v>
                </c:pt>
                <c:pt idx="1852">
                  <c:v>26436</c:v>
                </c:pt>
                <c:pt idx="1853">
                  <c:v>26437</c:v>
                </c:pt>
                <c:pt idx="1854">
                  <c:v>26438</c:v>
                </c:pt>
                <c:pt idx="1855">
                  <c:v>26439</c:v>
                </c:pt>
                <c:pt idx="1856">
                  <c:v>26440</c:v>
                </c:pt>
                <c:pt idx="1857">
                  <c:v>26441</c:v>
                </c:pt>
                <c:pt idx="1858">
                  <c:v>26442</c:v>
                </c:pt>
                <c:pt idx="1859">
                  <c:v>26443</c:v>
                </c:pt>
                <c:pt idx="1860">
                  <c:v>26444</c:v>
                </c:pt>
                <c:pt idx="1861">
                  <c:v>26445</c:v>
                </c:pt>
                <c:pt idx="1862">
                  <c:v>26446</c:v>
                </c:pt>
                <c:pt idx="1863">
                  <c:v>26447</c:v>
                </c:pt>
                <c:pt idx="1864">
                  <c:v>26448</c:v>
                </c:pt>
                <c:pt idx="1865">
                  <c:v>26449</c:v>
                </c:pt>
                <c:pt idx="1866">
                  <c:v>26450</c:v>
                </c:pt>
                <c:pt idx="1867">
                  <c:v>26451</c:v>
                </c:pt>
                <c:pt idx="1868">
                  <c:v>26452</c:v>
                </c:pt>
                <c:pt idx="1869">
                  <c:v>26453</c:v>
                </c:pt>
                <c:pt idx="1870">
                  <c:v>26454</c:v>
                </c:pt>
                <c:pt idx="1871">
                  <c:v>26455</c:v>
                </c:pt>
                <c:pt idx="1872">
                  <c:v>26456</c:v>
                </c:pt>
                <c:pt idx="1873">
                  <c:v>26457</c:v>
                </c:pt>
                <c:pt idx="1874">
                  <c:v>26458</c:v>
                </c:pt>
                <c:pt idx="1875">
                  <c:v>26459</c:v>
                </c:pt>
                <c:pt idx="1876">
                  <c:v>26460</c:v>
                </c:pt>
                <c:pt idx="1877">
                  <c:v>26461</c:v>
                </c:pt>
                <c:pt idx="1878">
                  <c:v>26462</c:v>
                </c:pt>
                <c:pt idx="1879">
                  <c:v>26463</c:v>
                </c:pt>
                <c:pt idx="1880">
                  <c:v>26464</c:v>
                </c:pt>
                <c:pt idx="1881">
                  <c:v>26465</c:v>
                </c:pt>
                <c:pt idx="1882">
                  <c:v>26466</c:v>
                </c:pt>
                <c:pt idx="1883">
                  <c:v>26467</c:v>
                </c:pt>
                <c:pt idx="1884">
                  <c:v>26468</c:v>
                </c:pt>
                <c:pt idx="1885">
                  <c:v>26469</c:v>
                </c:pt>
                <c:pt idx="1886">
                  <c:v>26470</c:v>
                </c:pt>
                <c:pt idx="1887">
                  <c:v>26471</c:v>
                </c:pt>
                <c:pt idx="1888">
                  <c:v>26472</c:v>
                </c:pt>
                <c:pt idx="1889">
                  <c:v>26473</c:v>
                </c:pt>
                <c:pt idx="1890">
                  <c:v>26474</c:v>
                </c:pt>
                <c:pt idx="1891">
                  <c:v>26475</c:v>
                </c:pt>
                <c:pt idx="1892">
                  <c:v>26476</c:v>
                </c:pt>
                <c:pt idx="1893">
                  <c:v>26477</c:v>
                </c:pt>
                <c:pt idx="1894">
                  <c:v>26478</c:v>
                </c:pt>
                <c:pt idx="1895">
                  <c:v>26479</c:v>
                </c:pt>
                <c:pt idx="1896">
                  <c:v>26480</c:v>
                </c:pt>
                <c:pt idx="1897">
                  <c:v>26481</c:v>
                </c:pt>
                <c:pt idx="1898">
                  <c:v>26482</c:v>
                </c:pt>
                <c:pt idx="1899">
                  <c:v>26483</c:v>
                </c:pt>
                <c:pt idx="1900">
                  <c:v>26484</c:v>
                </c:pt>
                <c:pt idx="1901">
                  <c:v>26485</c:v>
                </c:pt>
                <c:pt idx="1902">
                  <c:v>26486</c:v>
                </c:pt>
                <c:pt idx="1903">
                  <c:v>26487</c:v>
                </c:pt>
                <c:pt idx="1904">
                  <c:v>26488</c:v>
                </c:pt>
                <c:pt idx="1905">
                  <c:v>26489</c:v>
                </c:pt>
                <c:pt idx="1906">
                  <c:v>26490</c:v>
                </c:pt>
                <c:pt idx="1907">
                  <c:v>26491</c:v>
                </c:pt>
                <c:pt idx="1908">
                  <c:v>26492</c:v>
                </c:pt>
                <c:pt idx="1909">
                  <c:v>26493</c:v>
                </c:pt>
                <c:pt idx="1910">
                  <c:v>26494</c:v>
                </c:pt>
                <c:pt idx="1911">
                  <c:v>26495</c:v>
                </c:pt>
                <c:pt idx="1912">
                  <c:v>26496</c:v>
                </c:pt>
                <c:pt idx="1913">
                  <c:v>26497</c:v>
                </c:pt>
                <c:pt idx="1914">
                  <c:v>26498</c:v>
                </c:pt>
                <c:pt idx="1915">
                  <c:v>26499</c:v>
                </c:pt>
                <c:pt idx="1916">
                  <c:v>26500</c:v>
                </c:pt>
                <c:pt idx="1917">
                  <c:v>26501</c:v>
                </c:pt>
                <c:pt idx="1918">
                  <c:v>26502</c:v>
                </c:pt>
                <c:pt idx="1919">
                  <c:v>26503</c:v>
                </c:pt>
                <c:pt idx="1920">
                  <c:v>26504</c:v>
                </c:pt>
                <c:pt idx="1921">
                  <c:v>26505</c:v>
                </c:pt>
                <c:pt idx="1922">
                  <c:v>26506</c:v>
                </c:pt>
                <c:pt idx="1923">
                  <c:v>26507</c:v>
                </c:pt>
                <c:pt idx="1924">
                  <c:v>26508</c:v>
                </c:pt>
                <c:pt idx="1925">
                  <c:v>26509</c:v>
                </c:pt>
                <c:pt idx="1926">
                  <c:v>26510</c:v>
                </c:pt>
                <c:pt idx="1927">
                  <c:v>26511</c:v>
                </c:pt>
                <c:pt idx="1928">
                  <c:v>26512</c:v>
                </c:pt>
                <c:pt idx="1929">
                  <c:v>26513</c:v>
                </c:pt>
                <c:pt idx="1930">
                  <c:v>26514</c:v>
                </c:pt>
                <c:pt idx="1931">
                  <c:v>26515</c:v>
                </c:pt>
                <c:pt idx="1932">
                  <c:v>26516</c:v>
                </c:pt>
                <c:pt idx="1933">
                  <c:v>26517</c:v>
                </c:pt>
                <c:pt idx="1934">
                  <c:v>26518</c:v>
                </c:pt>
                <c:pt idx="1935">
                  <c:v>26519</c:v>
                </c:pt>
                <c:pt idx="1936">
                  <c:v>26520</c:v>
                </c:pt>
                <c:pt idx="1937">
                  <c:v>26521</c:v>
                </c:pt>
                <c:pt idx="1938">
                  <c:v>26522</c:v>
                </c:pt>
                <c:pt idx="1939">
                  <c:v>26523</c:v>
                </c:pt>
                <c:pt idx="1940">
                  <c:v>26524</c:v>
                </c:pt>
                <c:pt idx="1941">
                  <c:v>26525</c:v>
                </c:pt>
                <c:pt idx="1942">
                  <c:v>26526</c:v>
                </c:pt>
                <c:pt idx="1943">
                  <c:v>26527</c:v>
                </c:pt>
                <c:pt idx="1944">
                  <c:v>26528</c:v>
                </c:pt>
                <c:pt idx="1945">
                  <c:v>26529</c:v>
                </c:pt>
                <c:pt idx="1946">
                  <c:v>26530</c:v>
                </c:pt>
                <c:pt idx="1947">
                  <c:v>26531</c:v>
                </c:pt>
                <c:pt idx="1948">
                  <c:v>26532</c:v>
                </c:pt>
                <c:pt idx="1949">
                  <c:v>26533</c:v>
                </c:pt>
                <c:pt idx="1950">
                  <c:v>26534</c:v>
                </c:pt>
                <c:pt idx="1951">
                  <c:v>26535</c:v>
                </c:pt>
                <c:pt idx="1952">
                  <c:v>26536</c:v>
                </c:pt>
                <c:pt idx="1953">
                  <c:v>26537</c:v>
                </c:pt>
                <c:pt idx="1954">
                  <c:v>26538</c:v>
                </c:pt>
                <c:pt idx="1955">
                  <c:v>26539</c:v>
                </c:pt>
                <c:pt idx="1956">
                  <c:v>26540</c:v>
                </c:pt>
                <c:pt idx="1957">
                  <c:v>26541</c:v>
                </c:pt>
                <c:pt idx="1958">
                  <c:v>26542</c:v>
                </c:pt>
                <c:pt idx="1959">
                  <c:v>26543</c:v>
                </c:pt>
                <c:pt idx="1960">
                  <c:v>26544</c:v>
                </c:pt>
                <c:pt idx="1961">
                  <c:v>26545</c:v>
                </c:pt>
                <c:pt idx="1962">
                  <c:v>26546</c:v>
                </c:pt>
                <c:pt idx="1963">
                  <c:v>26547</c:v>
                </c:pt>
                <c:pt idx="1964">
                  <c:v>26548</c:v>
                </c:pt>
                <c:pt idx="1965">
                  <c:v>26549</c:v>
                </c:pt>
                <c:pt idx="1966">
                  <c:v>26550</c:v>
                </c:pt>
                <c:pt idx="1967">
                  <c:v>26551</c:v>
                </c:pt>
                <c:pt idx="1968">
                  <c:v>26552</c:v>
                </c:pt>
                <c:pt idx="1969">
                  <c:v>26553</c:v>
                </c:pt>
                <c:pt idx="1970">
                  <c:v>26554</c:v>
                </c:pt>
                <c:pt idx="1971">
                  <c:v>26555</c:v>
                </c:pt>
                <c:pt idx="1972">
                  <c:v>26556</c:v>
                </c:pt>
                <c:pt idx="1973">
                  <c:v>26557</c:v>
                </c:pt>
                <c:pt idx="1974">
                  <c:v>26558</c:v>
                </c:pt>
                <c:pt idx="1975">
                  <c:v>26559</c:v>
                </c:pt>
                <c:pt idx="1976">
                  <c:v>26560</c:v>
                </c:pt>
                <c:pt idx="1977">
                  <c:v>26561</c:v>
                </c:pt>
                <c:pt idx="1978">
                  <c:v>26562</c:v>
                </c:pt>
                <c:pt idx="1979">
                  <c:v>26563</c:v>
                </c:pt>
                <c:pt idx="1980">
                  <c:v>26564</c:v>
                </c:pt>
                <c:pt idx="1981">
                  <c:v>26565</c:v>
                </c:pt>
                <c:pt idx="1982">
                  <c:v>26566</c:v>
                </c:pt>
                <c:pt idx="1983">
                  <c:v>26567</c:v>
                </c:pt>
                <c:pt idx="1984">
                  <c:v>26568</c:v>
                </c:pt>
                <c:pt idx="1985">
                  <c:v>26569</c:v>
                </c:pt>
                <c:pt idx="1986">
                  <c:v>26570</c:v>
                </c:pt>
                <c:pt idx="1987">
                  <c:v>26571</c:v>
                </c:pt>
                <c:pt idx="1988">
                  <c:v>26572</c:v>
                </c:pt>
                <c:pt idx="1989">
                  <c:v>26785</c:v>
                </c:pt>
                <c:pt idx="1990">
                  <c:v>26786</c:v>
                </c:pt>
                <c:pt idx="1991">
                  <c:v>26787</c:v>
                </c:pt>
                <c:pt idx="1992">
                  <c:v>26788</c:v>
                </c:pt>
                <c:pt idx="1993">
                  <c:v>26789</c:v>
                </c:pt>
                <c:pt idx="1994">
                  <c:v>26790</c:v>
                </c:pt>
                <c:pt idx="1995">
                  <c:v>26791</c:v>
                </c:pt>
                <c:pt idx="1996">
                  <c:v>26792</c:v>
                </c:pt>
                <c:pt idx="1997">
                  <c:v>26793</c:v>
                </c:pt>
                <c:pt idx="1998">
                  <c:v>26794</c:v>
                </c:pt>
                <c:pt idx="1999">
                  <c:v>26795</c:v>
                </c:pt>
                <c:pt idx="2000">
                  <c:v>26796</c:v>
                </c:pt>
                <c:pt idx="2001">
                  <c:v>26797</c:v>
                </c:pt>
                <c:pt idx="2002">
                  <c:v>26798</c:v>
                </c:pt>
                <c:pt idx="2003">
                  <c:v>26799</c:v>
                </c:pt>
                <c:pt idx="2004">
                  <c:v>26800</c:v>
                </c:pt>
                <c:pt idx="2005">
                  <c:v>26801</c:v>
                </c:pt>
                <c:pt idx="2006">
                  <c:v>26802</c:v>
                </c:pt>
                <c:pt idx="2007">
                  <c:v>26803</c:v>
                </c:pt>
                <c:pt idx="2008">
                  <c:v>26804</c:v>
                </c:pt>
                <c:pt idx="2009">
                  <c:v>26805</c:v>
                </c:pt>
                <c:pt idx="2010">
                  <c:v>26806</c:v>
                </c:pt>
                <c:pt idx="2011">
                  <c:v>26807</c:v>
                </c:pt>
                <c:pt idx="2012">
                  <c:v>26808</c:v>
                </c:pt>
                <c:pt idx="2013">
                  <c:v>26809</c:v>
                </c:pt>
                <c:pt idx="2014">
                  <c:v>26810</c:v>
                </c:pt>
                <c:pt idx="2015">
                  <c:v>26811</c:v>
                </c:pt>
                <c:pt idx="2016">
                  <c:v>26812</c:v>
                </c:pt>
                <c:pt idx="2017">
                  <c:v>26813</c:v>
                </c:pt>
                <c:pt idx="2018">
                  <c:v>26814</c:v>
                </c:pt>
                <c:pt idx="2019">
                  <c:v>26815</c:v>
                </c:pt>
                <c:pt idx="2020">
                  <c:v>26816</c:v>
                </c:pt>
                <c:pt idx="2021">
                  <c:v>26817</c:v>
                </c:pt>
                <c:pt idx="2022">
                  <c:v>26818</c:v>
                </c:pt>
                <c:pt idx="2023">
                  <c:v>26819</c:v>
                </c:pt>
                <c:pt idx="2024">
                  <c:v>26820</c:v>
                </c:pt>
                <c:pt idx="2025">
                  <c:v>26821</c:v>
                </c:pt>
                <c:pt idx="2026">
                  <c:v>26822</c:v>
                </c:pt>
                <c:pt idx="2027">
                  <c:v>26823</c:v>
                </c:pt>
                <c:pt idx="2028">
                  <c:v>26824</c:v>
                </c:pt>
                <c:pt idx="2029">
                  <c:v>26825</c:v>
                </c:pt>
                <c:pt idx="2030">
                  <c:v>26826</c:v>
                </c:pt>
                <c:pt idx="2031">
                  <c:v>26827</c:v>
                </c:pt>
                <c:pt idx="2032">
                  <c:v>26828</c:v>
                </c:pt>
                <c:pt idx="2033">
                  <c:v>26829</c:v>
                </c:pt>
                <c:pt idx="2034">
                  <c:v>26830</c:v>
                </c:pt>
                <c:pt idx="2035">
                  <c:v>26831</c:v>
                </c:pt>
                <c:pt idx="2036">
                  <c:v>26832</c:v>
                </c:pt>
                <c:pt idx="2037">
                  <c:v>26833</c:v>
                </c:pt>
                <c:pt idx="2038">
                  <c:v>26834</c:v>
                </c:pt>
                <c:pt idx="2039">
                  <c:v>26835</c:v>
                </c:pt>
                <c:pt idx="2040">
                  <c:v>26836</c:v>
                </c:pt>
                <c:pt idx="2041">
                  <c:v>26837</c:v>
                </c:pt>
                <c:pt idx="2042">
                  <c:v>26838</c:v>
                </c:pt>
                <c:pt idx="2043">
                  <c:v>26839</c:v>
                </c:pt>
                <c:pt idx="2044">
                  <c:v>26840</c:v>
                </c:pt>
                <c:pt idx="2045">
                  <c:v>26841</c:v>
                </c:pt>
                <c:pt idx="2046">
                  <c:v>26842</c:v>
                </c:pt>
                <c:pt idx="2047">
                  <c:v>26843</c:v>
                </c:pt>
                <c:pt idx="2048">
                  <c:v>26844</c:v>
                </c:pt>
                <c:pt idx="2049">
                  <c:v>26845</c:v>
                </c:pt>
                <c:pt idx="2050">
                  <c:v>26846</c:v>
                </c:pt>
                <c:pt idx="2051">
                  <c:v>26847</c:v>
                </c:pt>
                <c:pt idx="2052">
                  <c:v>26848</c:v>
                </c:pt>
                <c:pt idx="2053">
                  <c:v>26849</c:v>
                </c:pt>
                <c:pt idx="2054">
                  <c:v>26850</c:v>
                </c:pt>
                <c:pt idx="2055">
                  <c:v>26851</c:v>
                </c:pt>
                <c:pt idx="2056">
                  <c:v>26852</c:v>
                </c:pt>
                <c:pt idx="2057">
                  <c:v>26853</c:v>
                </c:pt>
                <c:pt idx="2058">
                  <c:v>26854</c:v>
                </c:pt>
                <c:pt idx="2059">
                  <c:v>26855</c:v>
                </c:pt>
                <c:pt idx="2060">
                  <c:v>26856</c:v>
                </c:pt>
                <c:pt idx="2061">
                  <c:v>26857</c:v>
                </c:pt>
                <c:pt idx="2062">
                  <c:v>26858</c:v>
                </c:pt>
                <c:pt idx="2063">
                  <c:v>26859</c:v>
                </c:pt>
                <c:pt idx="2064">
                  <c:v>26860</c:v>
                </c:pt>
                <c:pt idx="2065">
                  <c:v>26861</c:v>
                </c:pt>
                <c:pt idx="2066">
                  <c:v>26862</c:v>
                </c:pt>
                <c:pt idx="2067">
                  <c:v>26863</c:v>
                </c:pt>
                <c:pt idx="2068">
                  <c:v>26864</c:v>
                </c:pt>
                <c:pt idx="2069">
                  <c:v>26865</c:v>
                </c:pt>
                <c:pt idx="2070">
                  <c:v>26866</c:v>
                </c:pt>
                <c:pt idx="2071">
                  <c:v>26867</c:v>
                </c:pt>
                <c:pt idx="2072">
                  <c:v>26868</c:v>
                </c:pt>
                <c:pt idx="2073">
                  <c:v>26869</c:v>
                </c:pt>
                <c:pt idx="2074">
                  <c:v>26870</c:v>
                </c:pt>
                <c:pt idx="2075">
                  <c:v>26871</c:v>
                </c:pt>
                <c:pt idx="2076">
                  <c:v>26872</c:v>
                </c:pt>
                <c:pt idx="2077">
                  <c:v>26873</c:v>
                </c:pt>
                <c:pt idx="2078">
                  <c:v>26874</c:v>
                </c:pt>
                <c:pt idx="2079">
                  <c:v>26875</c:v>
                </c:pt>
                <c:pt idx="2080">
                  <c:v>26876</c:v>
                </c:pt>
                <c:pt idx="2081">
                  <c:v>26877</c:v>
                </c:pt>
                <c:pt idx="2082">
                  <c:v>26878</c:v>
                </c:pt>
                <c:pt idx="2083">
                  <c:v>26879</c:v>
                </c:pt>
                <c:pt idx="2084">
                  <c:v>26880</c:v>
                </c:pt>
                <c:pt idx="2085">
                  <c:v>26881</c:v>
                </c:pt>
                <c:pt idx="2086">
                  <c:v>26882</c:v>
                </c:pt>
                <c:pt idx="2087">
                  <c:v>26883</c:v>
                </c:pt>
                <c:pt idx="2088">
                  <c:v>26884</c:v>
                </c:pt>
                <c:pt idx="2089">
                  <c:v>26885</c:v>
                </c:pt>
                <c:pt idx="2090">
                  <c:v>26886</c:v>
                </c:pt>
                <c:pt idx="2091">
                  <c:v>26887</c:v>
                </c:pt>
                <c:pt idx="2092">
                  <c:v>26888</c:v>
                </c:pt>
                <c:pt idx="2093">
                  <c:v>26889</c:v>
                </c:pt>
                <c:pt idx="2094">
                  <c:v>26890</c:v>
                </c:pt>
                <c:pt idx="2095">
                  <c:v>26891</c:v>
                </c:pt>
                <c:pt idx="2096">
                  <c:v>26892</c:v>
                </c:pt>
                <c:pt idx="2097">
                  <c:v>26893</c:v>
                </c:pt>
                <c:pt idx="2098">
                  <c:v>26894</c:v>
                </c:pt>
                <c:pt idx="2099">
                  <c:v>26895</c:v>
                </c:pt>
                <c:pt idx="2100">
                  <c:v>26896</c:v>
                </c:pt>
                <c:pt idx="2101">
                  <c:v>26897</c:v>
                </c:pt>
                <c:pt idx="2102">
                  <c:v>26898</c:v>
                </c:pt>
                <c:pt idx="2103">
                  <c:v>26899</c:v>
                </c:pt>
                <c:pt idx="2104">
                  <c:v>26900</c:v>
                </c:pt>
                <c:pt idx="2105">
                  <c:v>26901</c:v>
                </c:pt>
                <c:pt idx="2106">
                  <c:v>26902</c:v>
                </c:pt>
                <c:pt idx="2107">
                  <c:v>26903</c:v>
                </c:pt>
                <c:pt idx="2108">
                  <c:v>26904</c:v>
                </c:pt>
                <c:pt idx="2109">
                  <c:v>26905</c:v>
                </c:pt>
                <c:pt idx="2110">
                  <c:v>26906</c:v>
                </c:pt>
                <c:pt idx="2111">
                  <c:v>26907</c:v>
                </c:pt>
                <c:pt idx="2112">
                  <c:v>26908</c:v>
                </c:pt>
                <c:pt idx="2113">
                  <c:v>26909</c:v>
                </c:pt>
                <c:pt idx="2114">
                  <c:v>26910</c:v>
                </c:pt>
                <c:pt idx="2115">
                  <c:v>26911</c:v>
                </c:pt>
                <c:pt idx="2116">
                  <c:v>26912</c:v>
                </c:pt>
                <c:pt idx="2117">
                  <c:v>26913</c:v>
                </c:pt>
                <c:pt idx="2118">
                  <c:v>26914</c:v>
                </c:pt>
                <c:pt idx="2119">
                  <c:v>26915</c:v>
                </c:pt>
                <c:pt idx="2120">
                  <c:v>26916</c:v>
                </c:pt>
                <c:pt idx="2121">
                  <c:v>26917</c:v>
                </c:pt>
                <c:pt idx="2122">
                  <c:v>26918</c:v>
                </c:pt>
                <c:pt idx="2123">
                  <c:v>26919</c:v>
                </c:pt>
                <c:pt idx="2124">
                  <c:v>26920</c:v>
                </c:pt>
                <c:pt idx="2125">
                  <c:v>26921</c:v>
                </c:pt>
                <c:pt idx="2126">
                  <c:v>26922</c:v>
                </c:pt>
                <c:pt idx="2127">
                  <c:v>26923</c:v>
                </c:pt>
                <c:pt idx="2128">
                  <c:v>26924</c:v>
                </c:pt>
                <c:pt idx="2129">
                  <c:v>26925</c:v>
                </c:pt>
                <c:pt idx="2130">
                  <c:v>26926</c:v>
                </c:pt>
                <c:pt idx="2131">
                  <c:v>26927</c:v>
                </c:pt>
                <c:pt idx="2132">
                  <c:v>26928</c:v>
                </c:pt>
                <c:pt idx="2133">
                  <c:v>26929</c:v>
                </c:pt>
                <c:pt idx="2134">
                  <c:v>26930</c:v>
                </c:pt>
                <c:pt idx="2135">
                  <c:v>26931</c:v>
                </c:pt>
                <c:pt idx="2136">
                  <c:v>26932</c:v>
                </c:pt>
                <c:pt idx="2137">
                  <c:v>26933</c:v>
                </c:pt>
                <c:pt idx="2138">
                  <c:v>26934</c:v>
                </c:pt>
                <c:pt idx="2139">
                  <c:v>26935</c:v>
                </c:pt>
                <c:pt idx="2140">
                  <c:v>26936</c:v>
                </c:pt>
                <c:pt idx="2141">
                  <c:v>26937</c:v>
                </c:pt>
                <c:pt idx="2142">
                  <c:v>27150</c:v>
                </c:pt>
                <c:pt idx="2143">
                  <c:v>27151</c:v>
                </c:pt>
                <c:pt idx="2144">
                  <c:v>27152</c:v>
                </c:pt>
                <c:pt idx="2145">
                  <c:v>27153</c:v>
                </c:pt>
                <c:pt idx="2146">
                  <c:v>27154</c:v>
                </c:pt>
                <c:pt idx="2147">
                  <c:v>27155</c:v>
                </c:pt>
                <c:pt idx="2148">
                  <c:v>27156</c:v>
                </c:pt>
                <c:pt idx="2149">
                  <c:v>27157</c:v>
                </c:pt>
                <c:pt idx="2150">
                  <c:v>27158</c:v>
                </c:pt>
                <c:pt idx="2151">
                  <c:v>27159</c:v>
                </c:pt>
                <c:pt idx="2152">
                  <c:v>27160</c:v>
                </c:pt>
                <c:pt idx="2153">
                  <c:v>27161</c:v>
                </c:pt>
                <c:pt idx="2154">
                  <c:v>27162</c:v>
                </c:pt>
                <c:pt idx="2155">
                  <c:v>27163</c:v>
                </c:pt>
                <c:pt idx="2156">
                  <c:v>27164</c:v>
                </c:pt>
                <c:pt idx="2157">
                  <c:v>27165</c:v>
                </c:pt>
                <c:pt idx="2158">
                  <c:v>27166</c:v>
                </c:pt>
                <c:pt idx="2159">
                  <c:v>27167</c:v>
                </c:pt>
                <c:pt idx="2160">
                  <c:v>27168</c:v>
                </c:pt>
                <c:pt idx="2161">
                  <c:v>27169</c:v>
                </c:pt>
                <c:pt idx="2162">
                  <c:v>27170</c:v>
                </c:pt>
                <c:pt idx="2163">
                  <c:v>27171</c:v>
                </c:pt>
                <c:pt idx="2164">
                  <c:v>27172</c:v>
                </c:pt>
                <c:pt idx="2165">
                  <c:v>27173</c:v>
                </c:pt>
                <c:pt idx="2166">
                  <c:v>27174</c:v>
                </c:pt>
                <c:pt idx="2167">
                  <c:v>27175</c:v>
                </c:pt>
                <c:pt idx="2168">
                  <c:v>27176</c:v>
                </c:pt>
                <c:pt idx="2169">
                  <c:v>27177</c:v>
                </c:pt>
                <c:pt idx="2170">
                  <c:v>27178</c:v>
                </c:pt>
                <c:pt idx="2171">
                  <c:v>27179</c:v>
                </c:pt>
                <c:pt idx="2172">
                  <c:v>27180</c:v>
                </c:pt>
                <c:pt idx="2173">
                  <c:v>27181</c:v>
                </c:pt>
                <c:pt idx="2174">
                  <c:v>27182</c:v>
                </c:pt>
                <c:pt idx="2175">
                  <c:v>27183</c:v>
                </c:pt>
                <c:pt idx="2176">
                  <c:v>27184</c:v>
                </c:pt>
                <c:pt idx="2177">
                  <c:v>27185</c:v>
                </c:pt>
                <c:pt idx="2178">
                  <c:v>27186</c:v>
                </c:pt>
                <c:pt idx="2179">
                  <c:v>27187</c:v>
                </c:pt>
                <c:pt idx="2180">
                  <c:v>27188</c:v>
                </c:pt>
                <c:pt idx="2181">
                  <c:v>27189</c:v>
                </c:pt>
                <c:pt idx="2182">
                  <c:v>27190</c:v>
                </c:pt>
                <c:pt idx="2183">
                  <c:v>27191</c:v>
                </c:pt>
                <c:pt idx="2184">
                  <c:v>27192</c:v>
                </c:pt>
                <c:pt idx="2185">
                  <c:v>27193</c:v>
                </c:pt>
                <c:pt idx="2186">
                  <c:v>27194</c:v>
                </c:pt>
                <c:pt idx="2187">
                  <c:v>27195</c:v>
                </c:pt>
                <c:pt idx="2188">
                  <c:v>27196</c:v>
                </c:pt>
                <c:pt idx="2189">
                  <c:v>27197</c:v>
                </c:pt>
                <c:pt idx="2190">
                  <c:v>27198</c:v>
                </c:pt>
                <c:pt idx="2191">
                  <c:v>27199</c:v>
                </c:pt>
                <c:pt idx="2192">
                  <c:v>27200</c:v>
                </c:pt>
                <c:pt idx="2193">
                  <c:v>27201</c:v>
                </c:pt>
                <c:pt idx="2194">
                  <c:v>27202</c:v>
                </c:pt>
                <c:pt idx="2195">
                  <c:v>27203</c:v>
                </c:pt>
                <c:pt idx="2196">
                  <c:v>27204</c:v>
                </c:pt>
                <c:pt idx="2197">
                  <c:v>27205</c:v>
                </c:pt>
                <c:pt idx="2198">
                  <c:v>27206</c:v>
                </c:pt>
                <c:pt idx="2199">
                  <c:v>27207</c:v>
                </c:pt>
                <c:pt idx="2200">
                  <c:v>27208</c:v>
                </c:pt>
                <c:pt idx="2201">
                  <c:v>27209</c:v>
                </c:pt>
                <c:pt idx="2202">
                  <c:v>27210</c:v>
                </c:pt>
                <c:pt idx="2203">
                  <c:v>27211</c:v>
                </c:pt>
                <c:pt idx="2204">
                  <c:v>27212</c:v>
                </c:pt>
                <c:pt idx="2205">
                  <c:v>27213</c:v>
                </c:pt>
                <c:pt idx="2206">
                  <c:v>27214</c:v>
                </c:pt>
                <c:pt idx="2207">
                  <c:v>27215</c:v>
                </c:pt>
                <c:pt idx="2208">
                  <c:v>27216</c:v>
                </c:pt>
                <c:pt idx="2209">
                  <c:v>27217</c:v>
                </c:pt>
                <c:pt idx="2210">
                  <c:v>27218</c:v>
                </c:pt>
                <c:pt idx="2211">
                  <c:v>27219</c:v>
                </c:pt>
                <c:pt idx="2212">
                  <c:v>27220</c:v>
                </c:pt>
                <c:pt idx="2213">
                  <c:v>27221</c:v>
                </c:pt>
                <c:pt idx="2214">
                  <c:v>27222</c:v>
                </c:pt>
                <c:pt idx="2215">
                  <c:v>27223</c:v>
                </c:pt>
                <c:pt idx="2216">
                  <c:v>27224</c:v>
                </c:pt>
                <c:pt idx="2217">
                  <c:v>27225</c:v>
                </c:pt>
                <c:pt idx="2218">
                  <c:v>27226</c:v>
                </c:pt>
                <c:pt idx="2219">
                  <c:v>27227</c:v>
                </c:pt>
                <c:pt idx="2220">
                  <c:v>27228</c:v>
                </c:pt>
                <c:pt idx="2221">
                  <c:v>27229</c:v>
                </c:pt>
                <c:pt idx="2222">
                  <c:v>27230</c:v>
                </c:pt>
                <c:pt idx="2223">
                  <c:v>27231</c:v>
                </c:pt>
                <c:pt idx="2224">
                  <c:v>27232</c:v>
                </c:pt>
                <c:pt idx="2225">
                  <c:v>27233</c:v>
                </c:pt>
                <c:pt idx="2226">
                  <c:v>27234</c:v>
                </c:pt>
                <c:pt idx="2227">
                  <c:v>27235</c:v>
                </c:pt>
                <c:pt idx="2228">
                  <c:v>27236</c:v>
                </c:pt>
                <c:pt idx="2229">
                  <c:v>27237</c:v>
                </c:pt>
                <c:pt idx="2230">
                  <c:v>27238</c:v>
                </c:pt>
                <c:pt idx="2231">
                  <c:v>27239</c:v>
                </c:pt>
                <c:pt idx="2232">
                  <c:v>27240</c:v>
                </c:pt>
                <c:pt idx="2233">
                  <c:v>27241</c:v>
                </c:pt>
                <c:pt idx="2234">
                  <c:v>27242</c:v>
                </c:pt>
                <c:pt idx="2235">
                  <c:v>27243</c:v>
                </c:pt>
                <c:pt idx="2236">
                  <c:v>27244</c:v>
                </c:pt>
                <c:pt idx="2237">
                  <c:v>27245</c:v>
                </c:pt>
                <c:pt idx="2238">
                  <c:v>27246</c:v>
                </c:pt>
                <c:pt idx="2239">
                  <c:v>27247</c:v>
                </c:pt>
                <c:pt idx="2240">
                  <c:v>27248</c:v>
                </c:pt>
                <c:pt idx="2241">
                  <c:v>27249</c:v>
                </c:pt>
                <c:pt idx="2242">
                  <c:v>27250</c:v>
                </c:pt>
                <c:pt idx="2243">
                  <c:v>27251</c:v>
                </c:pt>
                <c:pt idx="2244">
                  <c:v>27252</c:v>
                </c:pt>
                <c:pt idx="2245">
                  <c:v>27253</c:v>
                </c:pt>
                <c:pt idx="2246">
                  <c:v>27254</c:v>
                </c:pt>
                <c:pt idx="2247">
                  <c:v>27255</c:v>
                </c:pt>
                <c:pt idx="2248">
                  <c:v>27256</c:v>
                </c:pt>
                <c:pt idx="2249">
                  <c:v>27257</c:v>
                </c:pt>
                <c:pt idx="2250">
                  <c:v>27258</c:v>
                </c:pt>
                <c:pt idx="2251">
                  <c:v>27259</c:v>
                </c:pt>
                <c:pt idx="2252">
                  <c:v>27260</c:v>
                </c:pt>
                <c:pt idx="2253">
                  <c:v>27261</c:v>
                </c:pt>
                <c:pt idx="2254">
                  <c:v>27262</c:v>
                </c:pt>
                <c:pt idx="2255">
                  <c:v>27263</c:v>
                </c:pt>
                <c:pt idx="2256">
                  <c:v>27264</c:v>
                </c:pt>
                <c:pt idx="2257">
                  <c:v>27265</c:v>
                </c:pt>
                <c:pt idx="2258">
                  <c:v>27266</c:v>
                </c:pt>
                <c:pt idx="2259">
                  <c:v>27267</c:v>
                </c:pt>
                <c:pt idx="2260">
                  <c:v>27268</c:v>
                </c:pt>
                <c:pt idx="2261">
                  <c:v>27269</c:v>
                </c:pt>
                <c:pt idx="2262">
                  <c:v>27270</c:v>
                </c:pt>
                <c:pt idx="2263">
                  <c:v>27271</c:v>
                </c:pt>
                <c:pt idx="2264">
                  <c:v>27272</c:v>
                </c:pt>
                <c:pt idx="2265">
                  <c:v>27273</c:v>
                </c:pt>
                <c:pt idx="2266">
                  <c:v>27274</c:v>
                </c:pt>
                <c:pt idx="2267">
                  <c:v>27275</c:v>
                </c:pt>
                <c:pt idx="2268">
                  <c:v>27276</c:v>
                </c:pt>
                <c:pt idx="2269">
                  <c:v>27277</c:v>
                </c:pt>
                <c:pt idx="2270">
                  <c:v>27278</c:v>
                </c:pt>
                <c:pt idx="2271">
                  <c:v>27279</c:v>
                </c:pt>
                <c:pt idx="2272">
                  <c:v>27280</c:v>
                </c:pt>
                <c:pt idx="2273">
                  <c:v>27281</c:v>
                </c:pt>
                <c:pt idx="2274">
                  <c:v>27282</c:v>
                </c:pt>
                <c:pt idx="2275">
                  <c:v>27283</c:v>
                </c:pt>
                <c:pt idx="2276">
                  <c:v>27284</c:v>
                </c:pt>
                <c:pt idx="2277">
                  <c:v>27285</c:v>
                </c:pt>
                <c:pt idx="2278">
                  <c:v>27286</c:v>
                </c:pt>
                <c:pt idx="2279">
                  <c:v>27287</c:v>
                </c:pt>
                <c:pt idx="2280">
                  <c:v>27288</c:v>
                </c:pt>
                <c:pt idx="2281">
                  <c:v>27289</c:v>
                </c:pt>
                <c:pt idx="2282">
                  <c:v>27290</c:v>
                </c:pt>
                <c:pt idx="2283">
                  <c:v>27291</c:v>
                </c:pt>
                <c:pt idx="2284">
                  <c:v>27292</c:v>
                </c:pt>
                <c:pt idx="2285">
                  <c:v>27293</c:v>
                </c:pt>
                <c:pt idx="2286">
                  <c:v>27294</c:v>
                </c:pt>
                <c:pt idx="2287">
                  <c:v>27295</c:v>
                </c:pt>
                <c:pt idx="2288">
                  <c:v>27296</c:v>
                </c:pt>
                <c:pt idx="2289">
                  <c:v>27297</c:v>
                </c:pt>
                <c:pt idx="2290">
                  <c:v>27298</c:v>
                </c:pt>
                <c:pt idx="2291">
                  <c:v>27299</c:v>
                </c:pt>
                <c:pt idx="2292">
                  <c:v>27300</c:v>
                </c:pt>
                <c:pt idx="2293">
                  <c:v>27301</c:v>
                </c:pt>
                <c:pt idx="2294">
                  <c:v>27302</c:v>
                </c:pt>
                <c:pt idx="2295">
                  <c:v>27515</c:v>
                </c:pt>
                <c:pt idx="2296">
                  <c:v>27516</c:v>
                </c:pt>
                <c:pt idx="2297">
                  <c:v>27517</c:v>
                </c:pt>
                <c:pt idx="2298">
                  <c:v>27518</c:v>
                </c:pt>
                <c:pt idx="2299">
                  <c:v>27519</c:v>
                </c:pt>
                <c:pt idx="2300">
                  <c:v>27520</c:v>
                </c:pt>
                <c:pt idx="2301">
                  <c:v>27521</c:v>
                </c:pt>
                <c:pt idx="2302">
                  <c:v>27522</c:v>
                </c:pt>
                <c:pt idx="2303">
                  <c:v>27523</c:v>
                </c:pt>
                <c:pt idx="2304">
                  <c:v>27524</c:v>
                </c:pt>
                <c:pt idx="2305">
                  <c:v>27525</c:v>
                </c:pt>
                <c:pt idx="2306">
                  <c:v>27526</c:v>
                </c:pt>
                <c:pt idx="2307">
                  <c:v>27527</c:v>
                </c:pt>
                <c:pt idx="2308">
                  <c:v>27528</c:v>
                </c:pt>
                <c:pt idx="2309">
                  <c:v>27529</c:v>
                </c:pt>
                <c:pt idx="2310">
                  <c:v>27530</c:v>
                </c:pt>
                <c:pt idx="2311">
                  <c:v>27531</c:v>
                </c:pt>
                <c:pt idx="2312">
                  <c:v>27532</c:v>
                </c:pt>
                <c:pt idx="2313">
                  <c:v>27533</c:v>
                </c:pt>
                <c:pt idx="2314">
                  <c:v>27534</c:v>
                </c:pt>
                <c:pt idx="2315">
                  <c:v>27535</c:v>
                </c:pt>
                <c:pt idx="2316">
                  <c:v>27536</c:v>
                </c:pt>
                <c:pt idx="2317">
                  <c:v>27537</c:v>
                </c:pt>
                <c:pt idx="2318">
                  <c:v>27538</c:v>
                </c:pt>
                <c:pt idx="2319">
                  <c:v>27539</c:v>
                </c:pt>
                <c:pt idx="2320">
                  <c:v>27540</c:v>
                </c:pt>
                <c:pt idx="2321">
                  <c:v>27541</c:v>
                </c:pt>
                <c:pt idx="2322">
                  <c:v>27542</c:v>
                </c:pt>
                <c:pt idx="2323">
                  <c:v>27543</c:v>
                </c:pt>
                <c:pt idx="2324">
                  <c:v>27544</c:v>
                </c:pt>
                <c:pt idx="2325">
                  <c:v>27545</c:v>
                </c:pt>
                <c:pt idx="2326">
                  <c:v>27546</c:v>
                </c:pt>
                <c:pt idx="2327">
                  <c:v>27547</c:v>
                </c:pt>
                <c:pt idx="2328">
                  <c:v>27548</c:v>
                </c:pt>
                <c:pt idx="2329">
                  <c:v>27549</c:v>
                </c:pt>
                <c:pt idx="2330">
                  <c:v>27550</c:v>
                </c:pt>
                <c:pt idx="2331">
                  <c:v>27551</c:v>
                </c:pt>
                <c:pt idx="2332">
                  <c:v>27552</c:v>
                </c:pt>
                <c:pt idx="2333">
                  <c:v>27553</c:v>
                </c:pt>
                <c:pt idx="2334">
                  <c:v>27554</c:v>
                </c:pt>
                <c:pt idx="2335">
                  <c:v>27555</c:v>
                </c:pt>
                <c:pt idx="2336">
                  <c:v>27556</c:v>
                </c:pt>
                <c:pt idx="2337">
                  <c:v>27557</c:v>
                </c:pt>
                <c:pt idx="2338">
                  <c:v>27558</c:v>
                </c:pt>
                <c:pt idx="2339">
                  <c:v>27559</c:v>
                </c:pt>
                <c:pt idx="2340">
                  <c:v>27560</c:v>
                </c:pt>
                <c:pt idx="2341">
                  <c:v>27561</c:v>
                </c:pt>
                <c:pt idx="2342">
                  <c:v>27562</c:v>
                </c:pt>
                <c:pt idx="2343">
                  <c:v>27563</c:v>
                </c:pt>
                <c:pt idx="2344">
                  <c:v>27564</c:v>
                </c:pt>
                <c:pt idx="2345">
                  <c:v>27565</c:v>
                </c:pt>
                <c:pt idx="2346">
                  <c:v>27566</c:v>
                </c:pt>
                <c:pt idx="2347">
                  <c:v>27567</c:v>
                </c:pt>
                <c:pt idx="2348">
                  <c:v>27568</c:v>
                </c:pt>
                <c:pt idx="2349">
                  <c:v>27569</c:v>
                </c:pt>
                <c:pt idx="2350">
                  <c:v>27570</c:v>
                </c:pt>
                <c:pt idx="2351">
                  <c:v>27571</c:v>
                </c:pt>
                <c:pt idx="2352">
                  <c:v>27572</c:v>
                </c:pt>
                <c:pt idx="2353">
                  <c:v>27573</c:v>
                </c:pt>
                <c:pt idx="2354">
                  <c:v>27574</c:v>
                </c:pt>
                <c:pt idx="2355">
                  <c:v>27575</c:v>
                </c:pt>
                <c:pt idx="2356">
                  <c:v>27576</c:v>
                </c:pt>
                <c:pt idx="2357">
                  <c:v>27577</c:v>
                </c:pt>
                <c:pt idx="2358">
                  <c:v>27578</c:v>
                </c:pt>
                <c:pt idx="2359">
                  <c:v>27579</c:v>
                </c:pt>
                <c:pt idx="2360">
                  <c:v>27580</c:v>
                </c:pt>
                <c:pt idx="2361">
                  <c:v>27581</c:v>
                </c:pt>
                <c:pt idx="2362">
                  <c:v>27582</c:v>
                </c:pt>
                <c:pt idx="2363">
                  <c:v>27583</c:v>
                </c:pt>
                <c:pt idx="2364">
                  <c:v>27584</c:v>
                </c:pt>
                <c:pt idx="2365">
                  <c:v>27585</c:v>
                </c:pt>
                <c:pt idx="2366">
                  <c:v>27586</c:v>
                </c:pt>
                <c:pt idx="2367">
                  <c:v>27587</c:v>
                </c:pt>
                <c:pt idx="2368">
                  <c:v>27588</c:v>
                </c:pt>
                <c:pt idx="2369">
                  <c:v>27589</c:v>
                </c:pt>
                <c:pt idx="2370">
                  <c:v>27590</c:v>
                </c:pt>
                <c:pt idx="2371">
                  <c:v>27591</c:v>
                </c:pt>
                <c:pt idx="2372">
                  <c:v>27592</c:v>
                </c:pt>
                <c:pt idx="2373">
                  <c:v>27593</c:v>
                </c:pt>
                <c:pt idx="2374">
                  <c:v>27594</c:v>
                </c:pt>
                <c:pt idx="2375">
                  <c:v>27595</c:v>
                </c:pt>
                <c:pt idx="2376">
                  <c:v>27596</c:v>
                </c:pt>
                <c:pt idx="2377">
                  <c:v>27597</c:v>
                </c:pt>
                <c:pt idx="2378">
                  <c:v>27598</c:v>
                </c:pt>
                <c:pt idx="2379">
                  <c:v>27599</c:v>
                </c:pt>
                <c:pt idx="2380">
                  <c:v>27600</c:v>
                </c:pt>
                <c:pt idx="2381">
                  <c:v>27601</c:v>
                </c:pt>
                <c:pt idx="2382">
                  <c:v>27602</c:v>
                </c:pt>
                <c:pt idx="2383">
                  <c:v>27603</c:v>
                </c:pt>
                <c:pt idx="2384">
                  <c:v>27604</c:v>
                </c:pt>
                <c:pt idx="2385">
                  <c:v>27605</c:v>
                </c:pt>
                <c:pt idx="2386">
                  <c:v>27606</c:v>
                </c:pt>
                <c:pt idx="2387">
                  <c:v>27607</c:v>
                </c:pt>
                <c:pt idx="2388">
                  <c:v>27608</c:v>
                </c:pt>
                <c:pt idx="2389">
                  <c:v>27609</c:v>
                </c:pt>
                <c:pt idx="2390">
                  <c:v>27610</c:v>
                </c:pt>
                <c:pt idx="2391">
                  <c:v>27611</c:v>
                </c:pt>
                <c:pt idx="2392">
                  <c:v>27612</c:v>
                </c:pt>
                <c:pt idx="2393">
                  <c:v>27613</c:v>
                </c:pt>
                <c:pt idx="2394">
                  <c:v>27614</c:v>
                </c:pt>
                <c:pt idx="2395">
                  <c:v>27615</c:v>
                </c:pt>
                <c:pt idx="2396">
                  <c:v>27616</c:v>
                </c:pt>
                <c:pt idx="2397">
                  <c:v>27617</c:v>
                </c:pt>
                <c:pt idx="2398">
                  <c:v>27618</c:v>
                </c:pt>
                <c:pt idx="2399">
                  <c:v>27619</c:v>
                </c:pt>
                <c:pt idx="2400">
                  <c:v>27620</c:v>
                </c:pt>
                <c:pt idx="2401">
                  <c:v>27621</c:v>
                </c:pt>
                <c:pt idx="2402">
                  <c:v>27622</c:v>
                </c:pt>
                <c:pt idx="2403">
                  <c:v>27623</c:v>
                </c:pt>
                <c:pt idx="2404">
                  <c:v>27624</c:v>
                </c:pt>
                <c:pt idx="2405">
                  <c:v>27625</c:v>
                </c:pt>
                <c:pt idx="2406">
                  <c:v>27626</c:v>
                </c:pt>
                <c:pt idx="2407">
                  <c:v>27627</c:v>
                </c:pt>
                <c:pt idx="2408">
                  <c:v>27628</c:v>
                </c:pt>
                <c:pt idx="2409">
                  <c:v>27629</c:v>
                </c:pt>
                <c:pt idx="2410">
                  <c:v>27630</c:v>
                </c:pt>
                <c:pt idx="2411">
                  <c:v>27631</c:v>
                </c:pt>
                <c:pt idx="2412">
                  <c:v>27632</c:v>
                </c:pt>
                <c:pt idx="2413">
                  <c:v>27633</c:v>
                </c:pt>
                <c:pt idx="2414">
                  <c:v>27634</c:v>
                </c:pt>
                <c:pt idx="2415">
                  <c:v>27635</c:v>
                </c:pt>
                <c:pt idx="2416">
                  <c:v>27636</c:v>
                </c:pt>
                <c:pt idx="2417">
                  <c:v>27637</c:v>
                </c:pt>
                <c:pt idx="2418">
                  <c:v>27638</c:v>
                </c:pt>
                <c:pt idx="2419">
                  <c:v>27639</c:v>
                </c:pt>
                <c:pt idx="2420">
                  <c:v>27640</c:v>
                </c:pt>
                <c:pt idx="2421">
                  <c:v>27641</c:v>
                </c:pt>
                <c:pt idx="2422">
                  <c:v>27642</c:v>
                </c:pt>
                <c:pt idx="2423">
                  <c:v>27643</c:v>
                </c:pt>
                <c:pt idx="2424">
                  <c:v>27644</c:v>
                </c:pt>
                <c:pt idx="2425">
                  <c:v>27645</c:v>
                </c:pt>
                <c:pt idx="2426">
                  <c:v>27646</c:v>
                </c:pt>
                <c:pt idx="2427">
                  <c:v>27647</c:v>
                </c:pt>
                <c:pt idx="2428">
                  <c:v>27648</c:v>
                </c:pt>
                <c:pt idx="2429">
                  <c:v>27649</c:v>
                </c:pt>
                <c:pt idx="2430">
                  <c:v>27650</c:v>
                </c:pt>
                <c:pt idx="2431">
                  <c:v>27651</c:v>
                </c:pt>
                <c:pt idx="2432">
                  <c:v>27652</c:v>
                </c:pt>
                <c:pt idx="2433">
                  <c:v>27653</c:v>
                </c:pt>
                <c:pt idx="2434">
                  <c:v>27654</c:v>
                </c:pt>
                <c:pt idx="2435">
                  <c:v>27655</c:v>
                </c:pt>
                <c:pt idx="2436">
                  <c:v>27656</c:v>
                </c:pt>
                <c:pt idx="2437">
                  <c:v>27657</c:v>
                </c:pt>
                <c:pt idx="2438">
                  <c:v>27658</c:v>
                </c:pt>
                <c:pt idx="2439">
                  <c:v>27659</c:v>
                </c:pt>
                <c:pt idx="2440">
                  <c:v>27660</c:v>
                </c:pt>
                <c:pt idx="2441">
                  <c:v>27661</c:v>
                </c:pt>
                <c:pt idx="2442">
                  <c:v>27662</c:v>
                </c:pt>
                <c:pt idx="2443">
                  <c:v>27663</c:v>
                </c:pt>
                <c:pt idx="2444">
                  <c:v>27664</c:v>
                </c:pt>
                <c:pt idx="2445">
                  <c:v>27665</c:v>
                </c:pt>
                <c:pt idx="2446">
                  <c:v>27666</c:v>
                </c:pt>
                <c:pt idx="2447">
                  <c:v>27667</c:v>
                </c:pt>
                <c:pt idx="2448">
                  <c:v>27881</c:v>
                </c:pt>
                <c:pt idx="2449">
                  <c:v>27882</c:v>
                </c:pt>
                <c:pt idx="2450">
                  <c:v>27883</c:v>
                </c:pt>
                <c:pt idx="2451">
                  <c:v>27884</c:v>
                </c:pt>
                <c:pt idx="2452">
                  <c:v>27885</c:v>
                </c:pt>
                <c:pt idx="2453">
                  <c:v>27886</c:v>
                </c:pt>
                <c:pt idx="2454">
                  <c:v>27887</c:v>
                </c:pt>
                <c:pt idx="2455">
                  <c:v>27888</c:v>
                </c:pt>
                <c:pt idx="2456">
                  <c:v>27889</c:v>
                </c:pt>
                <c:pt idx="2457">
                  <c:v>27890</c:v>
                </c:pt>
                <c:pt idx="2458">
                  <c:v>27891</c:v>
                </c:pt>
                <c:pt idx="2459">
                  <c:v>27892</c:v>
                </c:pt>
                <c:pt idx="2460">
                  <c:v>27893</c:v>
                </c:pt>
                <c:pt idx="2461">
                  <c:v>27894</c:v>
                </c:pt>
                <c:pt idx="2462">
                  <c:v>27895</c:v>
                </c:pt>
                <c:pt idx="2463">
                  <c:v>27896</c:v>
                </c:pt>
                <c:pt idx="2464">
                  <c:v>27897</c:v>
                </c:pt>
                <c:pt idx="2465">
                  <c:v>27898</c:v>
                </c:pt>
                <c:pt idx="2466">
                  <c:v>27899</c:v>
                </c:pt>
                <c:pt idx="2467">
                  <c:v>27900</c:v>
                </c:pt>
                <c:pt idx="2468">
                  <c:v>27901</c:v>
                </c:pt>
                <c:pt idx="2469">
                  <c:v>27902</c:v>
                </c:pt>
                <c:pt idx="2470">
                  <c:v>27903</c:v>
                </c:pt>
                <c:pt idx="2471">
                  <c:v>27904</c:v>
                </c:pt>
                <c:pt idx="2472">
                  <c:v>27905</c:v>
                </c:pt>
                <c:pt idx="2473">
                  <c:v>27906</c:v>
                </c:pt>
                <c:pt idx="2474">
                  <c:v>27907</c:v>
                </c:pt>
                <c:pt idx="2475">
                  <c:v>27908</c:v>
                </c:pt>
                <c:pt idx="2476">
                  <c:v>27909</c:v>
                </c:pt>
                <c:pt idx="2477">
                  <c:v>27910</c:v>
                </c:pt>
                <c:pt idx="2478">
                  <c:v>27911</c:v>
                </c:pt>
                <c:pt idx="2479">
                  <c:v>27912</c:v>
                </c:pt>
                <c:pt idx="2480">
                  <c:v>27913</c:v>
                </c:pt>
                <c:pt idx="2481">
                  <c:v>27914</c:v>
                </c:pt>
                <c:pt idx="2482">
                  <c:v>27915</c:v>
                </c:pt>
                <c:pt idx="2483">
                  <c:v>27916</c:v>
                </c:pt>
                <c:pt idx="2484">
                  <c:v>27917</c:v>
                </c:pt>
                <c:pt idx="2485">
                  <c:v>27918</c:v>
                </c:pt>
                <c:pt idx="2486">
                  <c:v>27919</c:v>
                </c:pt>
                <c:pt idx="2487">
                  <c:v>27920</c:v>
                </c:pt>
                <c:pt idx="2488">
                  <c:v>27921</c:v>
                </c:pt>
                <c:pt idx="2489">
                  <c:v>27922</c:v>
                </c:pt>
                <c:pt idx="2490">
                  <c:v>27923</c:v>
                </c:pt>
                <c:pt idx="2491">
                  <c:v>27924</c:v>
                </c:pt>
                <c:pt idx="2492">
                  <c:v>27925</c:v>
                </c:pt>
                <c:pt idx="2493">
                  <c:v>27926</c:v>
                </c:pt>
                <c:pt idx="2494">
                  <c:v>27927</c:v>
                </c:pt>
                <c:pt idx="2495">
                  <c:v>27928</c:v>
                </c:pt>
                <c:pt idx="2496">
                  <c:v>27929</c:v>
                </c:pt>
                <c:pt idx="2497">
                  <c:v>27930</c:v>
                </c:pt>
                <c:pt idx="2498">
                  <c:v>27931</c:v>
                </c:pt>
                <c:pt idx="2499">
                  <c:v>27932</c:v>
                </c:pt>
                <c:pt idx="2500">
                  <c:v>27933</c:v>
                </c:pt>
                <c:pt idx="2501">
                  <c:v>27934</c:v>
                </c:pt>
                <c:pt idx="2502">
                  <c:v>27935</c:v>
                </c:pt>
                <c:pt idx="2503">
                  <c:v>27936</c:v>
                </c:pt>
                <c:pt idx="2504">
                  <c:v>27937</c:v>
                </c:pt>
                <c:pt idx="2505">
                  <c:v>27938</c:v>
                </c:pt>
                <c:pt idx="2506">
                  <c:v>27939</c:v>
                </c:pt>
                <c:pt idx="2507">
                  <c:v>27940</c:v>
                </c:pt>
                <c:pt idx="2508">
                  <c:v>27941</c:v>
                </c:pt>
                <c:pt idx="2509">
                  <c:v>27942</c:v>
                </c:pt>
                <c:pt idx="2510">
                  <c:v>27943</c:v>
                </c:pt>
                <c:pt idx="2511">
                  <c:v>27944</c:v>
                </c:pt>
                <c:pt idx="2512">
                  <c:v>27945</c:v>
                </c:pt>
                <c:pt idx="2513">
                  <c:v>27946</c:v>
                </c:pt>
                <c:pt idx="2514">
                  <c:v>27947</c:v>
                </c:pt>
                <c:pt idx="2515">
                  <c:v>27948</c:v>
                </c:pt>
                <c:pt idx="2516">
                  <c:v>27949</c:v>
                </c:pt>
                <c:pt idx="2517">
                  <c:v>27950</c:v>
                </c:pt>
                <c:pt idx="2518">
                  <c:v>27951</c:v>
                </c:pt>
                <c:pt idx="2519">
                  <c:v>27952</c:v>
                </c:pt>
                <c:pt idx="2520">
                  <c:v>27953</c:v>
                </c:pt>
                <c:pt idx="2521">
                  <c:v>27954</c:v>
                </c:pt>
                <c:pt idx="2522">
                  <c:v>27955</c:v>
                </c:pt>
                <c:pt idx="2523">
                  <c:v>27956</c:v>
                </c:pt>
                <c:pt idx="2524">
                  <c:v>27957</c:v>
                </c:pt>
                <c:pt idx="2525">
                  <c:v>27958</c:v>
                </c:pt>
                <c:pt idx="2526">
                  <c:v>27959</c:v>
                </c:pt>
                <c:pt idx="2527">
                  <c:v>27960</c:v>
                </c:pt>
                <c:pt idx="2528">
                  <c:v>27961</c:v>
                </c:pt>
                <c:pt idx="2529">
                  <c:v>27962</c:v>
                </c:pt>
                <c:pt idx="2530">
                  <c:v>27963</c:v>
                </c:pt>
                <c:pt idx="2531">
                  <c:v>27964</c:v>
                </c:pt>
                <c:pt idx="2532">
                  <c:v>27965</c:v>
                </c:pt>
                <c:pt idx="2533">
                  <c:v>27966</c:v>
                </c:pt>
                <c:pt idx="2534">
                  <c:v>27967</c:v>
                </c:pt>
                <c:pt idx="2535">
                  <c:v>27968</c:v>
                </c:pt>
                <c:pt idx="2536">
                  <c:v>27969</c:v>
                </c:pt>
                <c:pt idx="2537">
                  <c:v>27970</c:v>
                </c:pt>
                <c:pt idx="2538">
                  <c:v>27971</c:v>
                </c:pt>
                <c:pt idx="2539">
                  <c:v>27972</c:v>
                </c:pt>
                <c:pt idx="2540">
                  <c:v>27973</c:v>
                </c:pt>
                <c:pt idx="2541">
                  <c:v>27974</c:v>
                </c:pt>
                <c:pt idx="2542">
                  <c:v>27975</c:v>
                </c:pt>
                <c:pt idx="2543">
                  <c:v>27976</c:v>
                </c:pt>
                <c:pt idx="2544">
                  <c:v>27977</c:v>
                </c:pt>
                <c:pt idx="2545">
                  <c:v>27978</c:v>
                </c:pt>
                <c:pt idx="2546">
                  <c:v>27979</c:v>
                </c:pt>
                <c:pt idx="2547">
                  <c:v>27980</c:v>
                </c:pt>
                <c:pt idx="2548">
                  <c:v>27981</c:v>
                </c:pt>
                <c:pt idx="2549">
                  <c:v>27982</c:v>
                </c:pt>
                <c:pt idx="2550">
                  <c:v>27983</c:v>
                </c:pt>
                <c:pt idx="2551">
                  <c:v>27984</c:v>
                </c:pt>
                <c:pt idx="2552">
                  <c:v>27985</c:v>
                </c:pt>
                <c:pt idx="2553">
                  <c:v>27986</c:v>
                </c:pt>
                <c:pt idx="2554">
                  <c:v>27987</c:v>
                </c:pt>
                <c:pt idx="2555">
                  <c:v>27988</c:v>
                </c:pt>
                <c:pt idx="2556">
                  <c:v>27989</c:v>
                </c:pt>
                <c:pt idx="2557">
                  <c:v>27990</c:v>
                </c:pt>
                <c:pt idx="2558">
                  <c:v>27991</c:v>
                </c:pt>
                <c:pt idx="2559">
                  <c:v>27992</c:v>
                </c:pt>
                <c:pt idx="2560">
                  <c:v>27993</c:v>
                </c:pt>
                <c:pt idx="2561">
                  <c:v>27994</c:v>
                </c:pt>
                <c:pt idx="2562">
                  <c:v>27995</c:v>
                </c:pt>
                <c:pt idx="2563">
                  <c:v>27996</c:v>
                </c:pt>
                <c:pt idx="2564">
                  <c:v>27997</c:v>
                </c:pt>
                <c:pt idx="2565">
                  <c:v>27998</c:v>
                </c:pt>
                <c:pt idx="2566">
                  <c:v>27999</c:v>
                </c:pt>
                <c:pt idx="2567">
                  <c:v>28000</c:v>
                </c:pt>
                <c:pt idx="2568">
                  <c:v>28001</c:v>
                </c:pt>
                <c:pt idx="2569">
                  <c:v>28002</c:v>
                </c:pt>
                <c:pt idx="2570">
                  <c:v>28003</c:v>
                </c:pt>
                <c:pt idx="2571">
                  <c:v>28004</c:v>
                </c:pt>
                <c:pt idx="2572">
                  <c:v>28005</c:v>
                </c:pt>
                <c:pt idx="2573">
                  <c:v>28006</c:v>
                </c:pt>
                <c:pt idx="2574">
                  <c:v>28007</c:v>
                </c:pt>
                <c:pt idx="2575">
                  <c:v>28008</c:v>
                </c:pt>
                <c:pt idx="2576">
                  <c:v>28009</c:v>
                </c:pt>
                <c:pt idx="2577">
                  <c:v>28010</c:v>
                </c:pt>
                <c:pt idx="2578">
                  <c:v>28011</c:v>
                </c:pt>
                <c:pt idx="2579">
                  <c:v>28012</c:v>
                </c:pt>
                <c:pt idx="2580">
                  <c:v>28013</c:v>
                </c:pt>
                <c:pt idx="2581">
                  <c:v>28014</c:v>
                </c:pt>
                <c:pt idx="2582">
                  <c:v>28015</c:v>
                </c:pt>
                <c:pt idx="2583">
                  <c:v>28016</c:v>
                </c:pt>
                <c:pt idx="2584">
                  <c:v>28017</c:v>
                </c:pt>
                <c:pt idx="2585">
                  <c:v>28018</c:v>
                </c:pt>
                <c:pt idx="2586">
                  <c:v>28019</c:v>
                </c:pt>
                <c:pt idx="2587">
                  <c:v>28020</c:v>
                </c:pt>
                <c:pt idx="2588">
                  <c:v>28021</c:v>
                </c:pt>
                <c:pt idx="2589">
                  <c:v>28022</c:v>
                </c:pt>
                <c:pt idx="2590">
                  <c:v>28023</c:v>
                </c:pt>
                <c:pt idx="2591">
                  <c:v>28024</c:v>
                </c:pt>
                <c:pt idx="2592">
                  <c:v>28025</c:v>
                </c:pt>
                <c:pt idx="2593">
                  <c:v>28026</c:v>
                </c:pt>
                <c:pt idx="2594">
                  <c:v>28027</c:v>
                </c:pt>
                <c:pt idx="2595">
                  <c:v>28028</c:v>
                </c:pt>
                <c:pt idx="2596">
                  <c:v>28029</c:v>
                </c:pt>
                <c:pt idx="2597">
                  <c:v>28030</c:v>
                </c:pt>
                <c:pt idx="2598">
                  <c:v>28031</c:v>
                </c:pt>
                <c:pt idx="2599">
                  <c:v>28032</c:v>
                </c:pt>
                <c:pt idx="2600">
                  <c:v>28033</c:v>
                </c:pt>
                <c:pt idx="2601">
                  <c:v>28246</c:v>
                </c:pt>
                <c:pt idx="2602">
                  <c:v>28247</c:v>
                </c:pt>
                <c:pt idx="2603">
                  <c:v>28248</c:v>
                </c:pt>
                <c:pt idx="2604">
                  <c:v>28249</c:v>
                </c:pt>
                <c:pt idx="2605">
                  <c:v>28250</c:v>
                </c:pt>
                <c:pt idx="2606">
                  <c:v>28251</c:v>
                </c:pt>
                <c:pt idx="2607">
                  <c:v>28252</c:v>
                </c:pt>
                <c:pt idx="2608">
                  <c:v>28253</c:v>
                </c:pt>
                <c:pt idx="2609">
                  <c:v>28254</c:v>
                </c:pt>
                <c:pt idx="2610">
                  <c:v>28255</c:v>
                </c:pt>
                <c:pt idx="2611">
                  <c:v>28256</c:v>
                </c:pt>
                <c:pt idx="2612">
                  <c:v>28257</c:v>
                </c:pt>
                <c:pt idx="2613">
                  <c:v>28258</c:v>
                </c:pt>
                <c:pt idx="2614">
                  <c:v>28259</c:v>
                </c:pt>
                <c:pt idx="2615">
                  <c:v>28260</c:v>
                </c:pt>
                <c:pt idx="2616">
                  <c:v>28261</c:v>
                </c:pt>
                <c:pt idx="2617">
                  <c:v>28262</c:v>
                </c:pt>
                <c:pt idx="2618">
                  <c:v>28263</c:v>
                </c:pt>
                <c:pt idx="2619">
                  <c:v>28264</c:v>
                </c:pt>
                <c:pt idx="2620">
                  <c:v>28265</c:v>
                </c:pt>
                <c:pt idx="2621">
                  <c:v>28266</c:v>
                </c:pt>
                <c:pt idx="2622">
                  <c:v>28267</c:v>
                </c:pt>
                <c:pt idx="2623">
                  <c:v>28268</c:v>
                </c:pt>
                <c:pt idx="2624">
                  <c:v>28269</c:v>
                </c:pt>
                <c:pt idx="2625">
                  <c:v>28270</c:v>
                </c:pt>
                <c:pt idx="2626">
                  <c:v>28271</c:v>
                </c:pt>
                <c:pt idx="2627">
                  <c:v>28272</c:v>
                </c:pt>
                <c:pt idx="2628">
                  <c:v>28273</c:v>
                </c:pt>
                <c:pt idx="2629">
                  <c:v>28274</c:v>
                </c:pt>
                <c:pt idx="2630">
                  <c:v>28275</c:v>
                </c:pt>
                <c:pt idx="2631">
                  <c:v>28276</c:v>
                </c:pt>
                <c:pt idx="2632">
                  <c:v>28277</c:v>
                </c:pt>
                <c:pt idx="2633">
                  <c:v>28278</c:v>
                </c:pt>
                <c:pt idx="2634">
                  <c:v>28279</c:v>
                </c:pt>
                <c:pt idx="2635">
                  <c:v>28280</c:v>
                </c:pt>
                <c:pt idx="2636">
                  <c:v>28281</c:v>
                </c:pt>
                <c:pt idx="2637">
                  <c:v>28282</c:v>
                </c:pt>
                <c:pt idx="2638">
                  <c:v>28283</c:v>
                </c:pt>
                <c:pt idx="2639">
                  <c:v>28284</c:v>
                </c:pt>
                <c:pt idx="2640">
                  <c:v>28285</c:v>
                </c:pt>
                <c:pt idx="2641">
                  <c:v>28286</c:v>
                </c:pt>
                <c:pt idx="2642">
                  <c:v>28287</c:v>
                </c:pt>
                <c:pt idx="2643">
                  <c:v>28288</c:v>
                </c:pt>
                <c:pt idx="2644">
                  <c:v>28289</c:v>
                </c:pt>
                <c:pt idx="2645">
                  <c:v>28290</c:v>
                </c:pt>
                <c:pt idx="2646">
                  <c:v>28291</c:v>
                </c:pt>
                <c:pt idx="2647">
                  <c:v>28292</c:v>
                </c:pt>
                <c:pt idx="2648">
                  <c:v>28293</c:v>
                </c:pt>
                <c:pt idx="2649">
                  <c:v>28294</c:v>
                </c:pt>
                <c:pt idx="2650">
                  <c:v>28295</c:v>
                </c:pt>
                <c:pt idx="2651">
                  <c:v>28296</c:v>
                </c:pt>
                <c:pt idx="2652">
                  <c:v>28297</c:v>
                </c:pt>
                <c:pt idx="2653">
                  <c:v>28298</c:v>
                </c:pt>
                <c:pt idx="2654">
                  <c:v>28299</c:v>
                </c:pt>
                <c:pt idx="2655">
                  <c:v>28300</c:v>
                </c:pt>
                <c:pt idx="2656">
                  <c:v>28301</c:v>
                </c:pt>
                <c:pt idx="2657">
                  <c:v>28302</c:v>
                </c:pt>
                <c:pt idx="2658">
                  <c:v>28303</c:v>
                </c:pt>
                <c:pt idx="2659">
                  <c:v>28304</c:v>
                </c:pt>
                <c:pt idx="2660">
                  <c:v>28305</c:v>
                </c:pt>
                <c:pt idx="2661">
                  <c:v>28306</c:v>
                </c:pt>
                <c:pt idx="2662">
                  <c:v>28307</c:v>
                </c:pt>
                <c:pt idx="2663">
                  <c:v>28308</c:v>
                </c:pt>
                <c:pt idx="2664">
                  <c:v>28309</c:v>
                </c:pt>
                <c:pt idx="2665">
                  <c:v>28310</c:v>
                </c:pt>
                <c:pt idx="2666">
                  <c:v>28311</c:v>
                </c:pt>
                <c:pt idx="2667">
                  <c:v>28312</c:v>
                </c:pt>
                <c:pt idx="2668">
                  <c:v>28313</c:v>
                </c:pt>
                <c:pt idx="2669">
                  <c:v>28314</c:v>
                </c:pt>
                <c:pt idx="2670">
                  <c:v>28315</c:v>
                </c:pt>
                <c:pt idx="2671">
                  <c:v>28316</c:v>
                </c:pt>
                <c:pt idx="2672">
                  <c:v>28317</c:v>
                </c:pt>
                <c:pt idx="2673">
                  <c:v>28318</c:v>
                </c:pt>
                <c:pt idx="2674">
                  <c:v>28319</c:v>
                </c:pt>
                <c:pt idx="2675">
                  <c:v>28320</c:v>
                </c:pt>
                <c:pt idx="2676">
                  <c:v>28321</c:v>
                </c:pt>
                <c:pt idx="2677">
                  <c:v>28322</c:v>
                </c:pt>
                <c:pt idx="2678">
                  <c:v>28323</c:v>
                </c:pt>
                <c:pt idx="2679">
                  <c:v>28324</c:v>
                </c:pt>
                <c:pt idx="2680">
                  <c:v>28325</c:v>
                </c:pt>
                <c:pt idx="2681">
                  <c:v>28326</c:v>
                </c:pt>
                <c:pt idx="2682">
                  <c:v>28327</c:v>
                </c:pt>
                <c:pt idx="2683">
                  <c:v>28328</c:v>
                </c:pt>
                <c:pt idx="2684">
                  <c:v>28329</c:v>
                </c:pt>
                <c:pt idx="2685">
                  <c:v>28330</c:v>
                </c:pt>
                <c:pt idx="2686">
                  <c:v>28331</c:v>
                </c:pt>
                <c:pt idx="2687">
                  <c:v>28332</c:v>
                </c:pt>
                <c:pt idx="2688">
                  <c:v>28333</c:v>
                </c:pt>
                <c:pt idx="2689">
                  <c:v>28334</c:v>
                </c:pt>
                <c:pt idx="2690">
                  <c:v>28335</c:v>
                </c:pt>
                <c:pt idx="2691">
                  <c:v>28336</c:v>
                </c:pt>
                <c:pt idx="2692">
                  <c:v>28337</c:v>
                </c:pt>
                <c:pt idx="2693">
                  <c:v>28338</c:v>
                </c:pt>
                <c:pt idx="2694">
                  <c:v>28339</c:v>
                </c:pt>
                <c:pt idx="2695">
                  <c:v>28340</c:v>
                </c:pt>
                <c:pt idx="2696">
                  <c:v>28341</c:v>
                </c:pt>
                <c:pt idx="2697">
                  <c:v>28342</c:v>
                </c:pt>
                <c:pt idx="2698">
                  <c:v>28343</c:v>
                </c:pt>
                <c:pt idx="2699">
                  <c:v>28344</c:v>
                </c:pt>
                <c:pt idx="2700">
                  <c:v>28345</c:v>
                </c:pt>
                <c:pt idx="2701">
                  <c:v>28346</c:v>
                </c:pt>
                <c:pt idx="2702">
                  <c:v>28347</c:v>
                </c:pt>
                <c:pt idx="2703">
                  <c:v>28348</c:v>
                </c:pt>
                <c:pt idx="2704">
                  <c:v>28349</c:v>
                </c:pt>
                <c:pt idx="2705">
                  <c:v>28350</c:v>
                </c:pt>
                <c:pt idx="2706">
                  <c:v>28351</c:v>
                </c:pt>
                <c:pt idx="2707">
                  <c:v>28352</c:v>
                </c:pt>
                <c:pt idx="2708">
                  <c:v>28353</c:v>
                </c:pt>
                <c:pt idx="2709">
                  <c:v>28354</c:v>
                </c:pt>
                <c:pt idx="2710">
                  <c:v>28355</c:v>
                </c:pt>
                <c:pt idx="2711">
                  <c:v>28356</c:v>
                </c:pt>
                <c:pt idx="2712">
                  <c:v>28357</c:v>
                </c:pt>
                <c:pt idx="2713">
                  <c:v>28358</c:v>
                </c:pt>
                <c:pt idx="2714">
                  <c:v>28359</c:v>
                </c:pt>
                <c:pt idx="2715">
                  <c:v>28360</c:v>
                </c:pt>
                <c:pt idx="2716">
                  <c:v>28361</c:v>
                </c:pt>
                <c:pt idx="2717">
                  <c:v>28362</c:v>
                </c:pt>
                <c:pt idx="2718">
                  <c:v>28363</c:v>
                </c:pt>
                <c:pt idx="2719">
                  <c:v>28364</c:v>
                </c:pt>
                <c:pt idx="2720">
                  <c:v>28365</c:v>
                </c:pt>
                <c:pt idx="2721">
                  <c:v>28366</c:v>
                </c:pt>
                <c:pt idx="2722">
                  <c:v>28367</c:v>
                </c:pt>
                <c:pt idx="2723">
                  <c:v>28368</c:v>
                </c:pt>
                <c:pt idx="2724">
                  <c:v>28369</c:v>
                </c:pt>
                <c:pt idx="2725">
                  <c:v>28370</c:v>
                </c:pt>
                <c:pt idx="2726">
                  <c:v>28371</c:v>
                </c:pt>
                <c:pt idx="2727">
                  <c:v>28372</c:v>
                </c:pt>
                <c:pt idx="2728">
                  <c:v>28373</c:v>
                </c:pt>
                <c:pt idx="2729">
                  <c:v>28374</c:v>
                </c:pt>
                <c:pt idx="2730">
                  <c:v>28375</c:v>
                </c:pt>
                <c:pt idx="2731">
                  <c:v>28376</c:v>
                </c:pt>
                <c:pt idx="2732">
                  <c:v>28377</c:v>
                </c:pt>
                <c:pt idx="2733">
                  <c:v>28378</c:v>
                </c:pt>
                <c:pt idx="2734">
                  <c:v>28379</c:v>
                </c:pt>
                <c:pt idx="2735">
                  <c:v>28380</c:v>
                </c:pt>
                <c:pt idx="2736">
                  <c:v>28381</c:v>
                </c:pt>
                <c:pt idx="2737">
                  <c:v>28382</c:v>
                </c:pt>
                <c:pt idx="2738">
                  <c:v>28383</c:v>
                </c:pt>
                <c:pt idx="2739">
                  <c:v>28384</c:v>
                </c:pt>
                <c:pt idx="2740">
                  <c:v>28385</c:v>
                </c:pt>
                <c:pt idx="2741">
                  <c:v>28386</c:v>
                </c:pt>
                <c:pt idx="2742">
                  <c:v>28387</c:v>
                </c:pt>
                <c:pt idx="2743">
                  <c:v>28388</c:v>
                </c:pt>
                <c:pt idx="2744">
                  <c:v>28389</c:v>
                </c:pt>
                <c:pt idx="2745">
                  <c:v>28390</c:v>
                </c:pt>
                <c:pt idx="2746">
                  <c:v>28391</c:v>
                </c:pt>
                <c:pt idx="2747">
                  <c:v>28392</c:v>
                </c:pt>
                <c:pt idx="2748">
                  <c:v>28393</c:v>
                </c:pt>
                <c:pt idx="2749">
                  <c:v>28394</c:v>
                </c:pt>
                <c:pt idx="2750">
                  <c:v>28395</c:v>
                </c:pt>
                <c:pt idx="2751">
                  <c:v>28396</c:v>
                </c:pt>
                <c:pt idx="2752">
                  <c:v>28397</c:v>
                </c:pt>
                <c:pt idx="2753">
                  <c:v>28398</c:v>
                </c:pt>
                <c:pt idx="2754">
                  <c:v>28611</c:v>
                </c:pt>
                <c:pt idx="2755">
                  <c:v>28612</c:v>
                </c:pt>
                <c:pt idx="2756">
                  <c:v>28613</c:v>
                </c:pt>
                <c:pt idx="2757">
                  <c:v>28614</c:v>
                </c:pt>
                <c:pt idx="2758">
                  <c:v>28615</c:v>
                </c:pt>
                <c:pt idx="2759">
                  <c:v>28616</c:v>
                </c:pt>
                <c:pt idx="2760">
                  <c:v>28617</c:v>
                </c:pt>
                <c:pt idx="2761">
                  <c:v>28618</c:v>
                </c:pt>
                <c:pt idx="2762">
                  <c:v>28619</c:v>
                </c:pt>
                <c:pt idx="2763">
                  <c:v>28620</c:v>
                </c:pt>
                <c:pt idx="2764">
                  <c:v>28621</c:v>
                </c:pt>
                <c:pt idx="2765">
                  <c:v>28622</c:v>
                </c:pt>
                <c:pt idx="2766">
                  <c:v>28623</c:v>
                </c:pt>
                <c:pt idx="2767">
                  <c:v>28624</c:v>
                </c:pt>
                <c:pt idx="2768">
                  <c:v>28625</c:v>
                </c:pt>
                <c:pt idx="2769">
                  <c:v>28626</c:v>
                </c:pt>
                <c:pt idx="2770">
                  <c:v>28627</c:v>
                </c:pt>
                <c:pt idx="2771">
                  <c:v>28628</c:v>
                </c:pt>
                <c:pt idx="2772">
                  <c:v>28629</c:v>
                </c:pt>
                <c:pt idx="2773">
                  <c:v>28630</c:v>
                </c:pt>
                <c:pt idx="2774">
                  <c:v>28631</c:v>
                </c:pt>
                <c:pt idx="2775">
                  <c:v>28632</c:v>
                </c:pt>
                <c:pt idx="2776">
                  <c:v>28633</c:v>
                </c:pt>
                <c:pt idx="2777">
                  <c:v>28634</c:v>
                </c:pt>
                <c:pt idx="2778">
                  <c:v>28635</c:v>
                </c:pt>
                <c:pt idx="2779">
                  <c:v>28636</c:v>
                </c:pt>
                <c:pt idx="2780">
                  <c:v>28637</c:v>
                </c:pt>
                <c:pt idx="2781">
                  <c:v>28638</c:v>
                </c:pt>
                <c:pt idx="2782">
                  <c:v>28639</c:v>
                </c:pt>
                <c:pt idx="2783">
                  <c:v>28640</c:v>
                </c:pt>
                <c:pt idx="2784">
                  <c:v>28641</c:v>
                </c:pt>
                <c:pt idx="2785">
                  <c:v>28642</c:v>
                </c:pt>
                <c:pt idx="2786">
                  <c:v>28643</c:v>
                </c:pt>
                <c:pt idx="2787">
                  <c:v>28644</c:v>
                </c:pt>
                <c:pt idx="2788">
                  <c:v>28645</c:v>
                </c:pt>
                <c:pt idx="2789">
                  <c:v>28646</c:v>
                </c:pt>
                <c:pt idx="2790">
                  <c:v>28647</c:v>
                </c:pt>
                <c:pt idx="2791">
                  <c:v>28648</c:v>
                </c:pt>
                <c:pt idx="2792">
                  <c:v>28649</c:v>
                </c:pt>
                <c:pt idx="2793">
                  <c:v>28650</c:v>
                </c:pt>
                <c:pt idx="2794">
                  <c:v>28651</c:v>
                </c:pt>
                <c:pt idx="2795">
                  <c:v>28652</c:v>
                </c:pt>
                <c:pt idx="2796">
                  <c:v>28653</c:v>
                </c:pt>
                <c:pt idx="2797">
                  <c:v>28654</c:v>
                </c:pt>
                <c:pt idx="2798">
                  <c:v>28655</c:v>
                </c:pt>
                <c:pt idx="2799">
                  <c:v>28656</c:v>
                </c:pt>
                <c:pt idx="2800">
                  <c:v>28657</c:v>
                </c:pt>
                <c:pt idx="2801">
                  <c:v>28658</c:v>
                </c:pt>
                <c:pt idx="2802">
                  <c:v>28659</c:v>
                </c:pt>
                <c:pt idx="2803">
                  <c:v>28660</c:v>
                </c:pt>
                <c:pt idx="2804">
                  <c:v>28661</c:v>
                </c:pt>
                <c:pt idx="2805">
                  <c:v>28662</c:v>
                </c:pt>
                <c:pt idx="2806">
                  <c:v>28663</c:v>
                </c:pt>
                <c:pt idx="2807">
                  <c:v>28664</c:v>
                </c:pt>
                <c:pt idx="2808">
                  <c:v>28665</c:v>
                </c:pt>
                <c:pt idx="2809">
                  <c:v>28666</c:v>
                </c:pt>
                <c:pt idx="2810">
                  <c:v>28667</c:v>
                </c:pt>
                <c:pt idx="2811">
                  <c:v>28668</c:v>
                </c:pt>
                <c:pt idx="2812">
                  <c:v>28669</c:v>
                </c:pt>
                <c:pt idx="2813">
                  <c:v>28670</c:v>
                </c:pt>
                <c:pt idx="2814">
                  <c:v>28671</c:v>
                </c:pt>
                <c:pt idx="2815">
                  <c:v>28672</c:v>
                </c:pt>
                <c:pt idx="2816">
                  <c:v>28673</c:v>
                </c:pt>
                <c:pt idx="2817">
                  <c:v>28674</c:v>
                </c:pt>
                <c:pt idx="2818">
                  <c:v>28675</c:v>
                </c:pt>
                <c:pt idx="2819">
                  <c:v>28676</c:v>
                </c:pt>
                <c:pt idx="2820">
                  <c:v>28677</c:v>
                </c:pt>
                <c:pt idx="2821">
                  <c:v>28678</c:v>
                </c:pt>
                <c:pt idx="2822">
                  <c:v>28679</c:v>
                </c:pt>
                <c:pt idx="2823">
                  <c:v>28680</c:v>
                </c:pt>
                <c:pt idx="2824">
                  <c:v>28681</c:v>
                </c:pt>
                <c:pt idx="2825">
                  <c:v>28682</c:v>
                </c:pt>
                <c:pt idx="2826">
                  <c:v>28683</c:v>
                </c:pt>
                <c:pt idx="2827">
                  <c:v>28684</c:v>
                </c:pt>
                <c:pt idx="2828">
                  <c:v>28685</c:v>
                </c:pt>
                <c:pt idx="2829">
                  <c:v>28686</c:v>
                </c:pt>
                <c:pt idx="2830">
                  <c:v>28687</c:v>
                </c:pt>
                <c:pt idx="2831">
                  <c:v>28688</c:v>
                </c:pt>
                <c:pt idx="2832">
                  <c:v>28689</c:v>
                </c:pt>
                <c:pt idx="2833">
                  <c:v>28690</c:v>
                </c:pt>
                <c:pt idx="2834">
                  <c:v>28691</c:v>
                </c:pt>
                <c:pt idx="2835">
                  <c:v>28692</c:v>
                </c:pt>
                <c:pt idx="2836">
                  <c:v>28693</c:v>
                </c:pt>
                <c:pt idx="2837">
                  <c:v>28694</c:v>
                </c:pt>
                <c:pt idx="2838">
                  <c:v>28695</c:v>
                </c:pt>
                <c:pt idx="2839">
                  <c:v>28696</c:v>
                </c:pt>
                <c:pt idx="2840">
                  <c:v>28697</c:v>
                </c:pt>
                <c:pt idx="2841">
                  <c:v>28698</c:v>
                </c:pt>
                <c:pt idx="2842">
                  <c:v>28699</c:v>
                </c:pt>
                <c:pt idx="2843">
                  <c:v>28700</c:v>
                </c:pt>
                <c:pt idx="2844">
                  <c:v>28701</c:v>
                </c:pt>
                <c:pt idx="2845">
                  <c:v>28702</c:v>
                </c:pt>
                <c:pt idx="2846">
                  <c:v>28703</c:v>
                </c:pt>
                <c:pt idx="2847">
                  <c:v>28704</c:v>
                </c:pt>
                <c:pt idx="2848">
                  <c:v>28705</c:v>
                </c:pt>
                <c:pt idx="2849">
                  <c:v>28706</c:v>
                </c:pt>
                <c:pt idx="2850">
                  <c:v>28707</c:v>
                </c:pt>
                <c:pt idx="2851">
                  <c:v>28708</c:v>
                </c:pt>
                <c:pt idx="2852">
                  <c:v>28709</c:v>
                </c:pt>
                <c:pt idx="2853">
                  <c:v>28710</c:v>
                </c:pt>
                <c:pt idx="2854">
                  <c:v>28711</c:v>
                </c:pt>
                <c:pt idx="2855">
                  <c:v>28712</c:v>
                </c:pt>
                <c:pt idx="2856">
                  <c:v>28713</c:v>
                </c:pt>
                <c:pt idx="2857">
                  <c:v>28714</c:v>
                </c:pt>
                <c:pt idx="2858">
                  <c:v>28715</c:v>
                </c:pt>
                <c:pt idx="2859">
                  <c:v>28716</c:v>
                </c:pt>
                <c:pt idx="2860">
                  <c:v>28717</c:v>
                </c:pt>
                <c:pt idx="2861">
                  <c:v>28718</c:v>
                </c:pt>
                <c:pt idx="2862">
                  <c:v>28719</c:v>
                </c:pt>
                <c:pt idx="2863">
                  <c:v>28720</c:v>
                </c:pt>
                <c:pt idx="2864">
                  <c:v>28721</c:v>
                </c:pt>
                <c:pt idx="2865">
                  <c:v>28722</c:v>
                </c:pt>
                <c:pt idx="2866">
                  <c:v>28723</c:v>
                </c:pt>
                <c:pt idx="2867">
                  <c:v>28724</c:v>
                </c:pt>
                <c:pt idx="2868">
                  <c:v>28725</c:v>
                </c:pt>
                <c:pt idx="2869">
                  <c:v>28726</c:v>
                </c:pt>
                <c:pt idx="2870">
                  <c:v>28727</c:v>
                </c:pt>
                <c:pt idx="2871">
                  <c:v>28728</c:v>
                </c:pt>
                <c:pt idx="2872">
                  <c:v>28729</c:v>
                </c:pt>
                <c:pt idx="2873">
                  <c:v>28730</c:v>
                </c:pt>
                <c:pt idx="2874">
                  <c:v>28731</c:v>
                </c:pt>
                <c:pt idx="2875">
                  <c:v>28732</c:v>
                </c:pt>
                <c:pt idx="2876">
                  <c:v>28733</c:v>
                </c:pt>
                <c:pt idx="2877">
                  <c:v>28734</c:v>
                </c:pt>
                <c:pt idx="2878">
                  <c:v>28735</c:v>
                </c:pt>
                <c:pt idx="2879">
                  <c:v>28736</c:v>
                </c:pt>
                <c:pt idx="2880">
                  <c:v>28737</c:v>
                </c:pt>
                <c:pt idx="2881">
                  <c:v>28738</c:v>
                </c:pt>
                <c:pt idx="2882">
                  <c:v>28739</c:v>
                </c:pt>
                <c:pt idx="2883">
                  <c:v>28740</c:v>
                </c:pt>
                <c:pt idx="2884">
                  <c:v>28741</c:v>
                </c:pt>
                <c:pt idx="2885">
                  <c:v>28742</c:v>
                </c:pt>
                <c:pt idx="2886">
                  <c:v>28743</c:v>
                </c:pt>
                <c:pt idx="2887">
                  <c:v>28744</c:v>
                </c:pt>
                <c:pt idx="2888">
                  <c:v>28745</c:v>
                </c:pt>
                <c:pt idx="2889">
                  <c:v>28746</c:v>
                </c:pt>
                <c:pt idx="2890">
                  <c:v>28747</c:v>
                </c:pt>
                <c:pt idx="2891">
                  <c:v>28748</c:v>
                </c:pt>
                <c:pt idx="2892">
                  <c:v>28749</c:v>
                </c:pt>
                <c:pt idx="2893">
                  <c:v>28750</c:v>
                </c:pt>
                <c:pt idx="2894">
                  <c:v>28751</c:v>
                </c:pt>
                <c:pt idx="2895">
                  <c:v>28752</c:v>
                </c:pt>
                <c:pt idx="2896">
                  <c:v>28753</c:v>
                </c:pt>
                <c:pt idx="2897">
                  <c:v>28754</c:v>
                </c:pt>
                <c:pt idx="2898">
                  <c:v>28755</c:v>
                </c:pt>
                <c:pt idx="2899">
                  <c:v>28756</c:v>
                </c:pt>
                <c:pt idx="2900">
                  <c:v>28757</c:v>
                </c:pt>
                <c:pt idx="2901">
                  <c:v>28758</c:v>
                </c:pt>
                <c:pt idx="2902">
                  <c:v>28759</c:v>
                </c:pt>
                <c:pt idx="2903">
                  <c:v>28760</c:v>
                </c:pt>
                <c:pt idx="2904">
                  <c:v>28761</c:v>
                </c:pt>
                <c:pt idx="2905">
                  <c:v>28762</c:v>
                </c:pt>
                <c:pt idx="2906">
                  <c:v>28763</c:v>
                </c:pt>
                <c:pt idx="2907">
                  <c:v>28976</c:v>
                </c:pt>
                <c:pt idx="2908">
                  <c:v>28977</c:v>
                </c:pt>
                <c:pt idx="2909">
                  <c:v>28978</c:v>
                </c:pt>
                <c:pt idx="2910">
                  <c:v>28979</c:v>
                </c:pt>
                <c:pt idx="2911">
                  <c:v>28980</c:v>
                </c:pt>
                <c:pt idx="2912">
                  <c:v>28981</c:v>
                </c:pt>
                <c:pt idx="2913">
                  <c:v>28982</c:v>
                </c:pt>
                <c:pt idx="2914">
                  <c:v>28983</c:v>
                </c:pt>
                <c:pt idx="2915">
                  <c:v>28984</c:v>
                </c:pt>
                <c:pt idx="2916">
                  <c:v>28985</c:v>
                </c:pt>
                <c:pt idx="2917">
                  <c:v>28986</c:v>
                </c:pt>
                <c:pt idx="2918">
                  <c:v>28987</c:v>
                </c:pt>
                <c:pt idx="2919">
                  <c:v>28988</c:v>
                </c:pt>
                <c:pt idx="2920">
                  <c:v>28989</c:v>
                </c:pt>
                <c:pt idx="2921">
                  <c:v>28990</c:v>
                </c:pt>
                <c:pt idx="2922">
                  <c:v>28991</c:v>
                </c:pt>
                <c:pt idx="2923">
                  <c:v>28992</c:v>
                </c:pt>
                <c:pt idx="2924">
                  <c:v>28993</c:v>
                </c:pt>
                <c:pt idx="2925">
                  <c:v>28994</c:v>
                </c:pt>
                <c:pt idx="2926">
                  <c:v>28995</c:v>
                </c:pt>
                <c:pt idx="2927">
                  <c:v>28996</c:v>
                </c:pt>
                <c:pt idx="2928">
                  <c:v>28997</c:v>
                </c:pt>
                <c:pt idx="2929">
                  <c:v>28998</c:v>
                </c:pt>
                <c:pt idx="2930">
                  <c:v>28999</c:v>
                </c:pt>
                <c:pt idx="2931">
                  <c:v>29000</c:v>
                </c:pt>
                <c:pt idx="2932">
                  <c:v>29001</c:v>
                </c:pt>
                <c:pt idx="2933">
                  <c:v>29002</c:v>
                </c:pt>
                <c:pt idx="2934">
                  <c:v>29003</c:v>
                </c:pt>
                <c:pt idx="2935">
                  <c:v>29004</c:v>
                </c:pt>
                <c:pt idx="2936">
                  <c:v>29005</c:v>
                </c:pt>
                <c:pt idx="2937">
                  <c:v>29006</c:v>
                </c:pt>
                <c:pt idx="2938">
                  <c:v>29007</c:v>
                </c:pt>
                <c:pt idx="2939">
                  <c:v>29008</c:v>
                </c:pt>
                <c:pt idx="2940">
                  <c:v>29009</c:v>
                </c:pt>
                <c:pt idx="2941">
                  <c:v>29010</c:v>
                </c:pt>
                <c:pt idx="2942">
                  <c:v>29011</c:v>
                </c:pt>
                <c:pt idx="2943">
                  <c:v>29012</c:v>
                </c:pt>
                <c:pt idx="2944">
                  <c:v>29013</c:v>
                </c:pt>
                <c:pt idx="2945">
                  <c:v>29014</c:v>
                </c:pt>
                <c:pt idx="2946">
                  <c:v>29015</c:v>
                </c:pt>
                <c:pt idx="2947">
                  <c:v>29016</c:v>
                </c:pt>
                <c:pt idx="2948">
                  <c:v>29017</c:v>
                </c:pt>
                <c:pt idx="2949">
                  <c:v>29018</c:v>
                </c:pt>
                <c:pt idx="2950">
                  <c:v>29019</c:v>
                </c:pt>
                <c:pt idx="2951">
                  <c:v>29020</c:v>
                </c:pt>
                <c:pt idx="2952">
                  <c:v>29021</c:v>
                </c:pt>
                <c:pt idx="2953">
                  <c:v>29022</c:v>
                </c:pt>
                <c:pt idx="2954">
                  <c:v>29023</c:v>
                </c:pt>
                <c:pt idx="2955">
                  <c:v>29024</c:v>
                </c:pt>
                <c:pt idx="2956">
                  <c:v>29025</c:v>
                </c:pt>
                <c:pt idx="2957">
                  <c:v>29026</c:v>
                </c:pt>
                <c:pt idx="2958">
                  <c:v>29027</c:v>
                </c:pt>
                <c:pt idx="2959">
                  <c:v>29028</c:v>
                </c:pt>
                <c:pt idx="2960">
                  <c:v>29029</c:v>
                </c:pt>
                <c:pt idx="2961">
                  <c:v>29030</c:v>
                </c:pt>
                <c:pt idx="2962">
                  <c:v>29031</c:v>
                </c:pt>
                <c:pt idx="2963">
                  <c:v>29032</c:v>
                </c:pt>
                <c:pt idx="2964">
                  <c:v>29033</c:v>
                </c:pt>
                <c:pt idx="2965">
                  <c:v>29034</c:v>
                </c:pt>
                <c:pt idx="2966">
                  <c:v>29035</c:v>
                </c:pt>
                <c:pt idx="2967">
                  <c:v>29036</c:v>
                </c:pt>
                <c:pt idx="2968">
                  <c:v>29037</c:v>
                </c:pt>
                <c:pt idx="2969">
                  <c:v>29038</c:v>
                </c:pt>
                <c:pt idx="2970">
                  <c:v>29039</c:v>
                </c:pt>
                <c:pt idx="2971">
                  <c:v>29040</c:v>
                </c:pt>
                <c:pt idx="2972">
                  <c:v>29041</c:v>
                </c:pt>
                <c:pt idx="2973">
                  <c:v>29042</c:v>
                </c:pt>
                <c:pt idx="2974">
                  <c:v>29043</c:v>
                </c:pt>
                <c:pt idx="2975">
                  <c:v>29044</c:v>
                </c:pt>
                <c:pt idx="2976">
                  <c:v>29045</c:v>
                </c:pt>
                <c:pt idx="2977">
                  <c:v>29046</c:v>
                </c:pt>
                <c:pt idx="2978">
                  <c:v>29047</c:v>
                </c:pt>
                <c:pt idx="2979">
                  <c:v>29048</c:v>
                </c:pt>
                <c:pt idx="2980">
                  <c:v>29049</c:v>
                </c:pt>
                <c:pt idx="2981">
                  <c:v>29050</c:v>
                </c:pt>
                <c:pt idx="2982">
                  <c:v>29051</c:v>
                </c:pt>
                <c:pt idx="2983">
                  <c:v>29052</c:v>
                </c:pt>
                <c:pt idx="2984">
                  <c:v>29053</c:v>
                </c:pt>
                <c:pt idx="2985">
                  <c:v>29054</c:v>
                </c:pt>
                <c:pt idx="2986">
                  <c:v>29055</c:v>
                </c:pt>
                <c:pt idx="2987">
                  <c:v>29056</c:v>
                </c:pt>
                <c:pt idx="2988">
                  <c:v>29057</c:v>
                </c:pt>
                <c:pt idx="2989">
                  <c:v>29058</c:v>
                </c:pt>
                <c:pt idx="2990">
                  <c:v>29059</c:v>
                </c:pt>
                <c:pt idx="2991">
                  <c:v>29060</c:v>
                </c:pt>
                <c:pt idx="2992">
                  <c:v>29061</c:v>
                </c:pt>
                <c:pt idx="2993">
                  <c:v>29062</c:v>
                </c:pt>
                <c:pt idx="2994">
                  <c:v>29063</c:v>
                </c:pt>
                <c:pt idx="2995">
                  <c:v>29064</c:v>
                </c:pt>
                <c:pt idx="2996">
                  <c:v>29065</c:v>
                </c:pt>
                <c:pt idx="2997">
                  <c:v>29066</c:v>
                </c:pt>
                <c:pt idx="2998">
                  <c:v>29067</c:v>
                </c:pt>
                <c:pt idx="2999">
                  <c:v>29068</c:v>
                </c:pt>
                <c:pt idx="3000">
                  <c:v>29069</c:v>
                </c:pt>
                <c:pt idx="3001">
                  <c:v>29070</c:v>
                </c:pt>
                <c:pt idx="3002">
                  <c:v>29071</c:v>
                </c:pt>
                <c:pt idx="3003">
                  <c:v>29072</c:v>
                </c:pt>
                <c:pt idx="3004">
                  <c:v>29073</c:v>
                </c:pt>
                <c:pt idx="3005">
                  <c:v>29074</c:v>
                </c:pt>
                <c:pt idx="3006">
                  <c:v>29075</c:v>
                </c:pt>
                <c:pt idx="3007">
                  <c:v>29076</c:v>
                </c:pt>
                <c:pt idx="3008">
                  <c:v>29077</c:v>
                </c:pt>
                <c:pt idx="3009">
                  <c:v>29078</c:v>
                </c:pt>
                <c:pt idx="3010">
                  <c:v>29079</c:v>
                </c:pt>
                <c:pt idx="3011">
                  <c:v>29080</c:v>
                </c:pt>
                <c:pt idx="3012">
                  <c:v>29081</c:v>
                </c:pt>
                <c:pt idx="3013">
                  <c:v>29082</c:v>
                </c:pt>
                <c:pt idx="3014">
                  <c:v>29083</c:v>
                </c:pt>
                <c:pt idx="3015">
                  <c:v>29084</c:v>
                </c:pt>
                <c:pt idx="3016">
                  <c:v>29085</c:v>
                </c:pt>
                <c:pt idx="3017">
                  <c:v>29086</c:v>
                </c:pt>
                <c:pt idx="3018">
                  <c:v>29087</c:v>
                </c:pt>
                <c:pt idx="3019">
                  <c:v>29088</c:v>
                </c:pt>
                <c:pt idx="3020">
                  <c:v>29089</c:v>
                </c:pt>
                <c:pt idx="3021">
                  <c:v>29090</c:v>
                </c:pt>
                <c:pt idx="3022">
                  <c:v>29091</c:v>
                </c:pt>
                <c:pt idx="3023">
                  <c:v>29092</c:v>
                </c:pt>
                <c:pt idx="3024">
                  <c:v>29093</c:v>
                </c:pt>
                <c:pt idx="3025">
                  <c:v>29094</c:v>
                </c:pt>
                <c:pt idx="3026">
                  <c:v>29095</c:v>
                </c:pt>
                <c:pt idx="3027">
                  <c:v>29096</c:v>
                </c:pt>
                <c:pt idx="3028">
                  <c:v>29097</c:v>
                </c:pt>
                <c:pt idx="3029">
                  <c:v>29098</c:v>
                </c:pt>
                <c:pt idx="3030">
                  <c:v>29099</c:v>
                </c:pt>
                <c:pt idx="3031">
                  <c:v>29100</c:v>
                </c:pt>
                <c:pt idx="3032">
                  <c:v>29101</c:v>
                </c:pt>
                <c:pt idx="3033">
                  <c:v>29102</c:v>
                </c:pt>
                <c:pt idx="3034">
                  <c:v>29103</c:v>
                </c:pt>
                <c:pt idx="3035">
                  <c:v>29104</c:v>
                </c:pt>
                <c:pt idx="3036">
                  <c:v>29105</c:v>
                </c:pt>
                <c:pt idx="3037">
                  <c:v>29106</c:v>
                </c:pt>
                <c:pt idx="3038">
                  <c:v>29107</c:v>
                </c:pt>
                <c:pt idx="3039">
                  <c:v>29108</c:v>
                </c:pt>
                <c:pt idx="3040">
                  <c:v>29109</c:v>
                </c:pt>
                <c:pt idx="3041">
                  <c:v>29110</c:v>
                </c:pt>
                <c:pt idx="3042">
                  <c:v>29111</c:v>
                </c:pt>
                <c:pt idx="3043">
                  <c:v>29112</c:v>
                </c:pt>
                <c:pt idx="3044">
                  <c:v>29113</c:v>
                </c:pt>
                <c:pt idx="3045">
                  <c:v>29114</c:v>
                </c:pt>
                <c:pt idx="3046">
                  <c:v>29115</c:v>
                </c:pt>
                <c:pt idx="3047">
                  <c:v>29116</c:v>
                </c:pt>
                <c:pt idx="3048">
                  <c:v>29117</c:v>
                </c:pt>
                <c:pt idx="3049">
                  <c:v>29118</c:v>
                </c:pt>
                <c:pt idx="3050">
                  <c:v>29119</c:v>
                </c:pt>
                <c:pt idx="3051">
                  <c:v>29120</c:v>
                </c:pt>
                <c:pt idx="3052">
                  <c:v>29121</c:v>
                </c:pt>
                <c:pt idx="3053">
                  <c:v>29122</c:v>
                </c:pt>
                <c:pt idx="3054">
                  <c:v>29123</c:v>
                </c:pt>
                <c:pt idx="3055">
                  <c:v>29124</c:v>
                </c:pt>
                <c:pt idx="3056">
                  <c:v>29125</c:v>
                </c:pt>
                <c:pt idx="3057">
                  <c:v>29126</c:v>
                </c:pt>
                <c:pt idx="3058">
                  <c:v>29127</c:v>
                </c:pt>
                <c:pt idx="3059">
                  <c:v>29128</c:v>
                </c:pt>
                <c:pt idx="3060">
                  <c:v>29342</c:v>
                </c:pt>
                <c:pt idx="3061">
                  <c:v>29343</c:v>
                </c:pt>
                <c:pt idx="3062">
                  <c:v>29344</c:v>
                </c:pt>
                <c:pt idx="3063">
                  <c:v>29345</c:v>
                </c:pt>
                <c:pt idx="3064">
                  <c:v>29346</c:v>
                </c:pt>
                <c:pt idx="3065">
                  <c:v>29347</c:v>
                </c:pt>
                <c:pt idx="3066">
                  <c:v>29348</c:v>
                </c:pt>
                <c:pt idx="3067">
                  <c:v>29349</c:v>
                </c:pt>
                <c:pt idx="3068">
                  <c:v>29350</c:v>
                </c:pt>
                <c:pt idx="3069">
                  <c:v>29351</c:v>
                </c:pt>
                <c:pt idx="3070">
                  <c:v>29352</c:v>
                </c:pt>
                <c:pt idx="3071">
                  <c:v>29353</c:v>
                </c:pt>
                <c:pt idx="3072">
                  <c:v>29354</c:v>
                </c:pt>
                <c:pt idx="3073">
                  <c:v>29355</c:v>
                </c:pt>
                <c:pt idx="3074">
                  <c:v>29356</c:v>
                </c:pt>
                <c:pt idx="3075">
                  <c:v>29357</c:v>
                </c:pt>
                <c:pt idx="3076">
                  <c:v>29358</c:v>
                </c:pt>
                <c:pt idx="3077">
                  <c:v>29359</c:v>
                </c:pt>
                <c:pt idx="3078">
                  <c:v>29360</c:v>
                </c:pt>
                <c:pt idx="3079">
                  <c:v>29361</c:v>
                </c:pt>
                <c:pt idx="3080">
                  <c:v>29362</c:v>
                </c:pt>
                <c:pt idx="3081">
                  <c:v>29363</c:v>
                </c:pt>
                <c:pt idx="3082">
                  <c:v>29364</c:v>
                </c:pt>
                <c:pt idx="3083">
                  <c:v>29365</c:v>
                </c:pt>
                <c:pt idx="3084">
                  <c:v>29366</c:v>
                </c:pt>
                <c:pt idx="3085">
                  <c:v>29367</c:v>
                </c:pt>
                <c:pt idx="3086">
                  <c:v>29368</c:v>
                </c:pt>
                <c:pt idx="3087">
                  <c:v>29369</c:v>
                </c:pt>
                <c:pt idx="3088">
                  <c:v>29370</c:v>
                </c:pt>
                <c:pt idx="3089">
                  <c:v>29371</c:v>
                </c:pt>
                <c:pt idx="3090">
                  <c:v>29372</c:v>
                </c:pt>
                <c:pt idx="3091">
                  <c:v>29373</c:v>
                </c:pt>
                <c:pt idx="3092">
                  <c:v>29374</c:v>
                </c:pt>
                <c:pt idx="3093">
                  <c:v>29375</c:v>
                </c:pt>
                <c:pt idx="3094">
                  <c:v>29376</c:v>
                </c:pt>
                <c:pt idx="3095">
                  <c:v>29377</c:v>
                </c:pt>
                <c:pt idx="3096">
                  <c:v>29378</c:v>
                </c:pt>
                <c:pt idx="3097">
                  <c:v>29379</c:v>
                </c:pt>
                <c:pt idx="3098">
                  <c:v>29380</c:v>
                </c:pt>
                <c:pt idx="3099">
                  <c:v>29381</c:v>
                </c:pt>
                <c:pt idx="3100">
                  <c:v>29382</c:v>
                </c:pt>
                <c:pt idx="3101">
                  <c:v>29383</c:v>
                </c:pt>
                <c:pt idx="3102">
                  <c:v>29384</c:v>
                </c:pt>
                <c:pt idx="3103">
                  <c:v>29385</c:v>
                </c:pt>
                <c:pt idx="3104">
                  <c:v>29386</c:v>
                </c:pt>
                <c:pt idx="3105">
                  <c:v>29387</c:v>
                </c:pt>
                <c:pt idx="3106">
                  <c:v>29388</c:v>
                </c:pt>
                <c:pt idx="3107">
                  <c:v>29389</c:v>
                </c:pt>
                <c:pt idx="3108">
                  <c:v>29390</c:v>
                </c:pt>
                <c:pt idx="3109">
                  <c:v>29391</c:v>
                </c:pt>
                <c:pt idx="3110">
                  <c:v>29392</c:v>
                </c:pt>
                <c:pt idx="3111">
                  <c:v>29393</c:v>
                </c:pt>
                <c:pt idx="3112">
                  <c:v>29394</c:v>
                </c:pt>
                <c:pt idx="3113">
                  <c:v>29395</c:v>
                </c:pt>
                <c:pt idx="3114">
                  <c:v>29396</c:v>
                </c:pt>
                <c:pt idx="3115">
                  <c:v>29397</c:v>
                </c:pt>
                <c:pt idx="3116">
                  <c:v>29398</c:v>
                </c:pt>
                <c:pt idx="3117">
                  <c:v>29399</c:v>
                </c:pt>
                <c:pt idx="3118">
                  <c:v>29400</c:v>
                </c:pt>
                <c:pt idx="3119">
                  <c:v>29401</c:v>
                </c:pt>
                <c:pt idx="3120">
                  <c:v>29402</c:v>
                </c:pt>
                <c:pt idx="3121">
                  <c:v>29403</c:v>
                </c:pt>
                <c:pt idx="3122">
                  <c:v>29404</c:v>
                </c:pt>
                <c:pt idx="3123">
                  <c:v>29405</c:v>
                </c:pt>
                <c:pt idx="3124">
                  <c:v>29406</c:v>
                </c:pt>
                <c:pt idx="3125">
                  <c:v>29407</c:v>
                </c:pt>
                <c:pt idx="3126">
                  <c:v>29408</c:v>
                </c:pt>
                <c:pt idx="3127">
                  <c:v>29409</c:v>
                </c:pt>
                <c:pt idx="3128">
                  <c:v>29410</c:v>
                </c:pt>
                <c:pt idx="3129">
                  <c:v>29411</c:v>
                </c:pt>
                <c:pt idx="3130">
                  <c:v>29412</c:v>
                </c:pt>
                <c:pt idx="3131">
                  <c:v>29413</c:v>
                </c:pt>
                <c:pt idx="3132">
                  <c:v>29414</c:v>
                </c:pt>
                <c:pt idx="3133">
                  <c:v>29415</c:v>
                </c:pt>
                <c:pt idx="3134">
                  <c:v>29416</c:v>
                </c:pt>
                <c:pt idx="3135">
                  <c:v>29417</c:v>
                </c:pt>
                <c:pt idx="3136">
                  <c:v>29418</c:v>
                </c:pt>
                <c:pt idx="3137">
                  <c:v>29419</c:v>
                </c:pt>
                <c:pt idx="3138">
                  <c:v>29420</c:v>
                </c:pt>
                <c:pt idx="3139">
                  <c:v>29421</c:v>
                </c:pt>
                <c:pt idx="3140">
                  <c:v>29422</c:v>
                </c:pt>
                <c:pt idx="3141">
                  <c:v>29423</c:v>
                </c:pt>
                <c:pt idx="3142">
                  <c:v>29424</c:v>
                </c:pt>
                <c:pt idx="3143">
                  <c:v>29425</c:v>
                </c:pt>
                <c:pt idx="3144">
                  <c:v>29426</c:v>
                </c:pt>
                <c:pt idx="3145">
                  <c:v>29427</c:v>
                </c:pt>
                <c:pt idx="3146">
                  <c:v>29428</c:v>
                </c:pt>
                <c:pt idx="3147">
                  <c:v>29429</c:v>
                </c:pt>
                <c:pt idx="3148">
                  <c:v>29430</c:v>
                </c:pt>
                <c:pt idx="3149">
                  <c:v>29431</c:v>
                </c:pt>
                <c:pt idx="3150">
                  <c:v>29432</c:v>
                </c:pt>
                <c:pt idx="3151">
                  <c:v>29433</c:v>
                </c:pt>
                <c:pt idx="3152">
                  <c:v>29434</c:v>
                </c:pt>
                <c:pt idx="3153">
                  <c:v>29435</c:v>
                </c:pt>
                <c:pt idx="3154">
                  <c:v>29436</c:v>
                </c:pt>
                <c:pt idx="3155">
                  <c:v>29437</c:v>
                </c:pt>
                <c:pt idx="3156">
                  <c:v>29438</c:v>
                </c:pt>
                <c:pt idx="3157">
                  <c:v>29439</c:v>
                </c:pt>
                <c:pt idx="3158">
                  <c:v>29440</c:v>
                </c:pt>
                <c:pt idx="3159">
                  <c:v>29441</c:v>
                </c:pt>
                <c:pt idx="3160">
                  <c:v>29442</c:v>
                </c:pt>
                <c:pt idx="3161">
                  <c:v>29443</c:v>
                </c:pt>
                <c:pt idx="3162">
                  <c:v>29444</c:v>
                </c:pt>
                <c:pt idx="3163">
                  <c:v>29445</c:v>
                </c:pt>
                <c:pt idx="3164">
                  <c:v>29446</c:v>
                </c:pt>
                <c:pt idx="3165">
                  <c:v>29447</c:v>
                </c:pt>
                <c:pt idx="3166">
                  <c:v>29448</c:v>
                </c:pt>
                <c:pt idx="3167">
                  <c:v>29449</c:v>
                </c:pt>
                <c:pt idx="3168">
                  <c:v>29450</c:v>
                </c:pt>
                <c:pt idx="3169">
                  <c:v>29451</c:v>
                </c:pt>
                <c:pt idx="3170">
                  <c:v>29452</c:v>
                </c:pt>
                <c:pt idx="3171">
                  <c:v>29453</c:v>
                </c:pt>
                <c:pt idx="3172">
                  <c:v>29454</c:v>
                </c:pt>
                <c:pt idx="3173">
                  <c:v>29455</c:v>
                </c:pt>
                <c:pt idx="3174">
                  <c:v>29456</c:v>
                </c:pt>
                <c:pt idx="3175">
                  <c:v>29457</c:v>
                </c:pt>
                <c:pt idx="3176">
                  <c:v>29458</c:v>
                </c:pt>
                <c:pt idx="3177">
                  <c:v>29459</c:v>
                </c:pt>
                <c:pt idx="3178">
                  <c:v>29460</c:v>
                </c:pt>
                <c:pt idx="3179">
                  <c:v>29461</c:v>
                </c:pt>
                <c:pt idx="3180">
                  <c:v>29462</c:v>
                </c:pt>
                <c:pt idx="3181">
                  <c:v>29463</c:v>
                </c:pt>
                <c:pt idx="3182">
                  <c:v>29464</c:v>
                </c:pt>
                <c:pt idx="3183">
                  <c:v>29465</c:v>
                </c:pt>
                <c:pt idx="3184">
                  <c:v>29466</c:v>
                </c:pt>
                <c:pt idx="3185">
                  <c:v>29467</c:v>
                </c:pt>
                <c:pt idx="3186">
                  <c:v>29468</c:v>
                </c:pt>
                <c:pt idx="3187">
                  <c:v>29469</c:v>
                </c:pt>
                <c:pt idx="3188">
                  <c:v>29470</c:v>
                </c:pt>
                <c:pt idx="3189">
                  <c:v>29471</c:v>
                </c:pt>
                <c:pt idx="3190">
                  <c:v>29472</c:v>
                </c:pt>
                <c:pt idx="3191">
                  <c:v>29473</c:v>
                </c:pt>
                <c:pt idx="3192">
                  <c:v>29474</c:v>
                </c:pt>
                <c:pt idx="3193">
                  <c:v>29475</c:v>
                </c:pt>
                <c:pt idx="3194">
                  <c:v>29476</c:v>
                </c:pt>
                <c:pt idx="3195">
                  <c:v>29477</c:v>
                </c:pt>
                <c:pt idx="3196">
                  <c:v>29478</c:v>
                </c:pt>
                <c:pt idx="3197">
                  <c:v>29479</c:v>
                </c:pt>
                <c:pt idx="3198">
                  <c:v>29480</c:v>
                </c:pt>
                <c:pt idx="3199">
                  <c:v>29481</c:v>
                </c:pt>
                <c:pt idx="3200">
                  <c:v>29482</c:v>
                </c:pt>
                <c:pt idx="3201">
                  <c:v>29483</c:v>
                </c:pt>
                <c:pt idx="3202">
                  <c:v>29484</c:v>
                </c:pt>
                <c:pt idx="3203">
                  <c:v>29485</c:v>
                </c:pt>
                <c:pt idx="3204">
                  <c:v>29486</c:v>
                </c:pt>
                <c:pt idx="3205">
                  <c:v>29487</c:v>
                </c:pt>
                <c:pt idx="3206">
                  <c:v>29488</c:v>
                </c:pt>
                <c:pt idx="3207">
                  <c:v>29489</c:v>
                </c:pt>
                <c:pt idx="3208">
                  <c:v>29490</c:v>
                </c:pt>
                <c:pt idx="3209">
                  <c:v>29491</c:v>
                </c:pt>
                <c:pt idx="3210">
                  <c:v>29492</c:v>
                </c:pt>
                <c:pt idx="3211">
                  <c:v>29493</c:v>
                </c:pt>
                <c:pt idx="3212">
                  <c:v>29494</c:v>
                </c:pt>
                <c:pt idx="3213">
                  <c:v>29707</c:v>
                </c:pt>
                <c:pt idx="3214">
                  <c:v>29708</c:v>
                </c:pt>
                <c:pt idx="3215">
                  <c:v>29709</c:v>
                </c:pt>
                <c:pt idx="3216">
                  <c:v>29710</c:v>
                </c:pt>
                <c:pt idx="3217">
                  <c:v>29711</c:v>
                </c:pt>
                <c:pt idx="3218">
                  <c:v>29712</c:v>
                </c:pt>
                <c:pt idx="3219">
                  <c:v>29713</c:v>
                </c:pt>
                <c:pt idx="3220">
                  <c:v>29714</c:v>
                </c:pt>
                <c:pt idx="3221">
                  <c:v>29715</c:v>
                </c:pt>
                <c:pt idx="3222">
                  <c:v>29716</c:v>
                </c:pt>
                <c:pt idx="3223">
                  <c:v>29717</c:v>
                </c:pt>
                <c:pt idx="3224">
                  <c:v>29718</c:v>
                </c:pt>
                <c:pt idx="3225">
                  <c:v>29719</c:v>
                </c:pt>
                <c:pt idx="3226">
                  <c:v>29720</c:v>
                </c:pt>
                <c:pt idx="3227">
                  <c:v>29721</c:v>
                </c:pt>
                <c:pt idx="3228">
                  <c:v>29722</c:v>
                </c:pt>
                <c:pt idx="3229">
                  <c:v>29723</c:v>
                </c:pt>
                <c:pt idx="3230">
                  <c:v>29724</c:v>
                </c:pt>
                <c:pt idx="3231">
                  <c:v>29725</c:v>
                </c:pt>
                <c:pt idx="3232">
                  <c:v>29726</c:v>
                </c:pt>
                <c:pt idx="3233">
                  <c:v>29727</c:v>
                </c:pt>
                <c:pt idx="3234">
                  <c:v>29728</c:v>
                </c:pt>
                <c:pt idx="3235">
                  <c:v>29729</c:v>
                </c:pt>
                <c:pt idx="3236">
                  <c:v>29730</c:v>
                </c:pt>
                <c:pt idx="3237">
                  <c:v>29731</c:v>
                </c:pt>
                <c:pt idx="3238">
                  <c:v>29732</c:v>
                </c:pt>
                <c:pt idx="3239">
                  <c:v>29733</c:v>
                </c:pt>
                <c:pt idx="3240">
                  <c:v>29734</c:v>
                </c:pt>
                <c:pt idx="3241">
                  <c:v>29735</c:v>
                </c:pt>
                <c:pt idx="3242">
                  <c:v>29736</c:v>
                </c:pt>
                <c:pt idx="3243">
                  <c:v>29737</c:v>
                </c:pt>
                <c:pt idx="3244">
                  <c:v>29738</c:v>
                </c:pt>
                <c:pt idx="3245">
                  <c:v>29739</c:v>
                </c:pt>
                <c:pt idx="3246">
                  <c:v>29740</c:v>
                </c:pt>
                <c:pt idx="3247">
                  <c:v>29741</c:v>
                </c:pt>
                <c:pt idx="3248">
                  <c:v>29742</c:v>
                </c:pt>
                <c:pt idx="3249">
                  <c:v>29743</c:v>
                </c:pt>
                <c:pt idx="3250">
                  <c:v>29744</c:v>
                </c:pt>
                <c:pt idx="3251">
                  <c:v>29745</c:v>
                </c:pt>
                <c:pt idx="3252">
                  <c:v>29746</c:v>
                </c:pt>
                <c:pt idx="3253">
                  <c:v>29747</c:v>
                </c:pt>
                <c:pt idx="3254">
                  <c:v>29748</c:v>
                </c:pt>
                <c:pt idx="3255">
                  <c:v>29749</c:v>
                </c:pt>
                <c:pt idx="3256">
                  <c:v>29750</c:v>
                </c:pt>
                <c:pt idx="3257">
                  <c:v>29751</c:v>
                </c:pt>
                <c:pt idx="3258">
                  <c:v>29752</c:v>
                </c:pt>
                <c:pt idx="3259">
                  <c:v>29753</c:v>
                </c:pt>
                <c:pt idx="3260">
                  <c:v>29754</c:v>
                </c:pt>
                <c:pt idx="3261">
                  <c:v>29755</c:v>
                </c:pt>
                <c:pt idx="3262">
                  <c:v>29756</c:v>
                </c:pt>
                <c:pt idx="3263">
                  <c:v>29757</c:v>
                </c:pt>
                <c:pt idx="3264">
                  <c:v>29758</c:v>
                </c:pt>
                <c:pt idx="3265">
                  <c:v>29759</c:v>
                </c:pt>
                <c:pt idx="3266">
                  <c:v>29760</c:v>
                </c:pt>
                <c:pt idx="3267">
                  <c:v>29761</c:v>
                </c:pt>
                <c:pt idx="3268">
                  <c:v>29762</c:v>
                </c:pt>
                <c:pt idx="3269">
                  <c:v>29763</c:v>
                </c:pt>
                <c:pt idx="3270">
                  <c:v>29764</c:v>
                </c:pt>
                <c:pt idx="3271">
                  <c:v>29765</c:v>
                </c:pt>
                <c:pt idx="3272">
                  <c:v>29766</c:v>
                </c:pt>
                <c:pt idx="3273">
                  <c:v>29767</c:v>
                </c:pt>
                <c:pt idx="3274">
                  <c:v>29768</c:v>
                </c:pt>
                <c:pt idx="3275">
                  <c:v>29769</c:v>
                </c:pt>
                <c:pt idx="3276">
                  <c:v>29770</c:v>
                </c:pt>
                <c:pt idx="3277">
                  <c:v>29771</c:v>
                </c:pt>
                <c:pt idx="3278">
                  <c:v>29772</c:v>
                </c:pt>
                <c:pt idx="3279">
                  <c:v>29773</c:v>
                </c:pt>
                <c:pt idx="3280">
                  <c:v>29774</c:v>
                </c:pt>
                <c:pt idx="3281">
                  <c:v>29775</c:v>
                </c:pt>
                <c:pt idx="3282">
                  <c:v>29776</c:v>
                </c:pt>
                <c:pt idx="3283">
                  <c:v>29777</c:v>
                </c:pt>
                <c:pt idx="3284">
                  <c:v>29778</c:v>
                </c:pt>
                <c:pt idx="3285">
                  <c:v>29779</c:v>
                </c:pt>
                <c:pt idx="3286">
                  <c:v>29780</c:v>
                </c:pt>
                <c:pt idx="3287">
                  <c:v>29781</c:v>
                </c:pt>
                <c:pt idx="3288">
                  <c:v>29782</c:v>
                </c:pt>
                <c:pt idx="3289">
                  <c:v>29783</c:v>
                </c:pt>
                <c:pt idx="3290">
                  <c:v>29784</c:v>
                </c:pt>
                <c:pt idx="3291">
                  <c:v>29785</c:v>
                </c:pt>
                <c:pt idx="3292">
                  <c:v>29786</c:v>
                </c:pt>
                <c:pt idx="3293">
                  <c:v>29787</c:v>
                </c:pt>
                <c:pt idx="3294">
                  <c:v>29788</c:v>
                </c:pt>
                <c:pt idx="3295">
                  <c:v>29789</c:v>
                </c:pt>
                <c:pt idx="3296">
                  <c:v>29790</c:v>
                </c:pt>
                <c:pt idx="3297">
                  <c:v>29791</c:v>
                </c:pt>
                <c:pt idx="3298">
                  <c:v>29792</c:v>
                </c:pt>
                <c:pt idx="3299">
                  <c:v>29793</c:v>
                </c:pt>
                <c:pt idx="3300">
                  <c:v>29794</c:v>
                </c:pt>
                <c:pt idx="3301">
                  <c:v>29795</c:v>
                </c:pt>
                <c:pt idx="3302">
                  <c:v>29796</c:v>
                </c:pt>
                <c:pt idx="3303">
                  <c:v>29797</c:v>
                </c:pt>
                <c:pt idx="3304">
                  <c:v>29798</c:v>
                </c:pt>
                <c:pt idx="3305">
                  <c:v>29799</c:v>
                </c:pt>
                <c:pt idx="3306">
                  <c:v>29800</c:v>
                </c:pt>
                <c:pt idx="3307">
                  <c:v>29801</c:v>
                </c:pt>
                <c:pt idx="3308">
                  <c:v>29802</c:v>
                </c:pt>
                <c:pt idx="3309">
                  <c:v>29803</c:v>
                </c:pt>
                <c:pt idx="3310">
                  <c:v>29804</c:v>
                </c:pt>
                <c:pt idx="3311">
                  <c:v>29805</c:v>
                </c:pt>
                <c:pt idx="3312">
                  <c:v>29806</c:v>
                </c:pt>
                <c:pt idx="3313">
                  <c:v>29807</c:v>
                </c:pt>
                <c:pt idx="3314">
                  <c:v>29808</c:v>
                </c:pt>
                <c:pt idx="3315">
                  <c:v>29809</c:v>
                </c:pt>
                <c:pt idx="3316">
                  <c:v>29810</c:v>
                </c:pt>
                <c:pt idx="3317">
                  <c:v>29811</c:v>
                </c:pt>
                <c:pt idx="3318">
                  <c:v>29812</c:v>
                </c:pt>
                <c:pt idx="3319">
                  <c:v>29813</c:v>
                </c:pt>
                <c:pt idx="3320">
                  <c:v>29814</c:v>
                </c:pt>
                <c:pt idx="3321">
                  <c:v>29815</c:v>
                </c:pt>
                <c:pt idx="3322">
                  <c:v>29816</c:v>
                </c:pt>
                <c:pt idx="3323">
                  <c:v>29817</c:v>
                </c:pt>
                <c:pt idx="3324">
                  <c:v>29818</c:v>
                </c:pt>
                <c:pt idx="3325">
                  <c:v>29819</c:v>
                </c:pt>
                <c:pt idx="3326">
                  <c:v>29820</c:v>
                </c:pt>
                <c:pt idx="3327">
                  <c:v>29821</c:v>
                </c:pt>
                <c:pt idx="3328">
                  <c:v>29822</c:v>
                </c:pt>
                <c:pt idx="3329">
                  <c:v>29823</c:v>
                </c:pt>
                <c:pt idx="3330">
                  <c:v>29824</c:v>
                </c:pt>
                <c:pt idx="3331">
                  <c:v>29825</c:v>
                </c:pt>
                <c:pt idx="3332">
                  <c:v>29826</c:v>
                </c:pt>
                <c:pt idx="3333">
                  <c:v>29827</c:v>
                </c:pt>
                <c:pt idx="3334">
                  <c:v>29828</c:v>
                </c:pt>
                <c:pt idx="3335">
                  <c:v>29829</c:v>
                </c:pt>
                <c:pt idx="3336">
                  <c:v>29830</c:v>
                </c:pt>
                <c:pt idx="3337">
                  <c:v>29831</c:v>
                </c:pt>
                <c:pt idx="3338">
                  <c:v>29832</c:v>
                </c:pt>
                <c:pt idx="3339">
                  <c:v>29833</c:v>
                </c:pt>
                <c:pt idx="3340">
                  <c:v>29834</c:v>
                </c:pt>
                <c:pt idx="3341">
                  <c:v>29835</c:v>
                </c:pt>
                <c:pt idx="3342">
                  <c:v>29836</c:v>
                </c:pt>
                <c:pt idx="3343">
                  <c:v>29837</c:v>
                </c:pt>
                <c:pt idx="3344">
                  <c:v>29838</c:v>
                </c:pt>
                <c:pt idx="3345">
                  <c:v>29839</c:v>
                </c:pt>
                <c:pt idx="3346">
                  <c:v>29840</c:v>
                </c:pt>
                <c:pt idx="3347">
                  <c:v>29841</c:v>
                </c:pt>
                <c:pt idx="3348">
                  <c:v>29842</c:v>
                </c:pt>
                <c:pt idx="3349">
                  <c:v>29843</c:v>
                </c:pt>
                <c:pt idx="3350">
                  <c:v>29844</c:v>
                </c:pt>
                <c:pt idx="3351">
                  <c:v>29845</c:v>
                </c:pt>
                <c:pt idx="3352">
                  <c:v>29846</c:v>
                </c:pt>
                <c:pt idx="3353">
                  <c:v>29847</c:v>
                </c:pt>
                <c:pt idx="3354">
                  <c:v>29848</c:v>
                </c:pt>
                <c:pt idx="3355">
                  <c:v>29849</c:v>
                </c:pt>
                <c:pt idx="3356">
                  <c:v>29850</c:v>
                </c:pt>
                <c:pt idx="3357">
                  <c:v>29851</c:v>
                </c:pt>
                <c:pt idx="3358">
                  <c:v>29852</c:v>
                </c:pt>
                <c:pt idx="3359">
                  <c:v>29853</c:v>
                </c:pt>
                <c:pt idx="3360">
                  <c:v>29854</c:v>
                </c:pt>
                <c:pt idx="3361">
                  <c:v>29855</c:v>
                </c:pt>
                <c:pt idx="3362">
                  <c:v>29856</c:v>
                </c:pt>
                <c:pt idx="3363">
                  <c:v>29857</c:v>
                </c:pt>
                <c:pt idx="3364">
                  <c:v>29858</c:v>
                </c:pt>
                <c:pt idx="3365">
                  <c:v>29859</c:v>
                </c:pt>
                <c:pt idx="3366">
                  <c:v>30072</c:v>
                </c:pt>
                <c:pt idx="3367">
                  <c:v>30073</c:v>
                </c:pt>
                <c:pt idx="3368">
                  <c:v>30074</c:v>
                </c:pt>
                <c:pt idx="3369">
                  <c:v>30075</c:v>
                </c:pt>
                <c:pt idx="3370">
                  <c:v>30076</c:v>
                </c:pt>
                <c:pt idx="3371">
                  <c:v>30077</c:v>
                </c:pt>
                <c:pt idx="3372">
                  <c:v>30078</c:v>
                </c:pt>
                <c:pt idx="3373">
                  <c:v>30079</c:v>
                </c:pt>
                <c:pt idx="3374">
                  <c:v>30080</c:v>
                </c:pt>
                <c:pt idx="3375">
                  <c:v>30081</c:v>
                </c:pt>
                <c:pt idx="3376">
                  <c:v>30082</c:v>
                </c:pt>
                <c:pt idx="3377">
                  <c:v>30083</c:v>
                </c:pt>
                <c:pt idx="3378">
                  <c:v>30084</c:v>
                </c:pt>
                <c:pt idx="3379">
                  <c:v>30085</c:v>
                </c:pt>
                <c:pt idx="3380">
                  <c:v>30086</c:v>
                </c:pt>
                <c:pt idx="3381">
                  <c:v>30087</c:v>
                </c:pt>
                <c:pt idx="3382">
                  <c:v>30088</c:v>
                </c:pt>
                <c:pt idx="3383">
                  <c:v>30089</c:v>
                </c:pt>
                <c:pt idx="3384">
                  <c:v>30090</c:v>
                </c:pt>
                <c:pt idx="3385">
                  <c:v>30091</c:v>
                </c:pt>
                <c:pt idx="3386">
                  <c:v>30092</c:v>
                </c:pt>
                <c:pt idx="3387">
                  <c:v>30093</c:v>
                </c:pt>
                <c:pt idx="3388">
                  <c:v>30094</c:v>
                </c:pt>
                <c:pt idx="3389">
                  <c:v>30095</c:v>
                </c:pt>
                <c:pt idx="3390">
                  <c:v>30096</c:v>
                </c:pt>
                <c:pt idx="3391">
                  <c:v>30097</c:v>
                </c:pt>
                <c:pt idx="3392">
                  <c:v>30098</c:v>
                </c:pt>
                <c:pt idx="3393">
                  <c:v>30099</c:v>
                </c:pt>
                <c:pt idx="3394">
                  <c:v>30100</c:v>
                </c:pt>
                <c:pt idx="3395">
                  <c:v>30101</c:v>
                </c:pt>
                <c:pt idx="3396">
                  <c:v>30102</c:v>
                </c:pt>
                <c:pt idx="3397">
                  <c:v>30103</c:v>
                </c:pt>
                <c:pt idx="3398">
                  <c:v>30104</c:v>
                </c:pt>
                <c:pt idx="3399">
                  <c:v>30105</c:v>
                </c:pt>
                <c:pt idx="3400">
                  <c:v>30106</c:v>
                </c:pt>
                <c:pt idx="3401">
                  <c:v>30107</c:v>
                </c:pt>
                <c:pt idx="3402">
                  <c:v>30108</c:v>
                </c:pt>
                <c:pt idx="3403">
                  <c:v>30109</c:v>
                </c:pt>
                <c:pt idx="3404">
                  <c:v>30110</c:v>
                </c:pt>
                <c:pt idx="3405">
                  <c:v>30111</c:v>
                </c:pt>
                <c:pt idx="3406">
                  <c:v>30112</c:v>
                </c:pt>
                <c:pt idx="3407">
                  <c:v>30113</c:v>
                </c:pt>
                <c:pt idx="3408">
                  <c:v>30114</c:v>
                </c:pt>
                <c:pt idx="3409">
                  <c:v>30115</c:v>
                </c:pt>
                <c:pt idx="3410">
                  <c:v>30116</c:v>
                </c:pt>
                <c:pt idx="3411">
                  <c:v>30117</c:v>
                </c:pt>
                <c:pt idx="3412">
                  <c:v>30118</c:v>
                </c:pt>
                <c:pt idx="3413">
                  <c:v>30119</c:v>
                </c:pt>
                <c:pt idx="3414">
                  <c:v>30120</c:v>
                </c:pt>
                <c:pt idx="3415">
                  <c:v>30121</c:v>
                </c:pt>
                <c:pt idx="3416">
                  <c:v>30122</c:v>
                </c:pt>
                <c:pt idx="3417">
                  <c:v>30123</c:v>
                </c:pt>
                <c:pt idx="3418">
                  <c:v>30124</c:v>
                </c:pt>
                <c:pt idx="3419">
                  <c:v>30125</c:v>
                </c:pt>
                <c:pt idx="3420">
                  <c:v>30126</c:v>
                </c:pt>
                <c:pt idx="3421">
                  <c:v>30127</c:v>
                </c:pt>
                <c:pt idx="3422">
                  <c:v>30128</c:v>
                </c:pt>
                <c:pt idx="3423">
                  <c:v>30129</c:v>
                </c:pt>
                <c:pt idx="3424">
                  <c:v>30130</c:v>
                </c:pt>
                <c:pt idx="3425">
                  <c:v>30131</c:v>
                </c:pt>
                <c:pt idx="3426">
                  <c:v>30132</c:v>
                </c:pt>
                <c:pt idx="3427">
                  <c:v>30133</c:v>
                </c:pt>
                <c:pt idx="3428">
                  <c:v>30134</c:v>
                </c:pt>
                <c:pt idx="3429">
                  <c:v>30135</c:v>
                </c:pt>
                <c:pt idx="3430">
                  <c:v>30136</c:v>
                </c:pt>
                <c:pt idx="3431">
                  <c:v>30137</c:v>
                </c:pt>
                <c:pt idx="3432">
                  <c:v>30138</c:v>
                </c:pt>
                <c:pt idx="3433">
                  <c:v>30139</c:v>
                </c:pt>
                <c:pt idx="3434">
                  <c:v>30140</c:v>
                </c:pt>
                <c:pt idx="3435">
                  <c:v>30141</c:v>
                </c:pt>
                <c:pt idx="3436">
                  <c:v>30142</c:v>
                </c:pt>
                <c:pt idx="3437">
                  <c:v>30143</c:v>
                </c:pt>
                <c:pt idx="3438">
                  <c:v>30144</c:v>
                </c:pt>
                <c:pt idx="3439">
                  <c:v>30145</c:v>
                </c:pt>
                <c:pt idx="3440">
                  <c:v>30146</c:v>
                </c:pt>
                <c:pt idx="3441">
                  <c:v>30147</c:v>
                </c:pt>
                <c:pt idx="3442">
                  <c:v>30148</c:v>
                </c:pt>
                <c:pt idx="3443">
                  <c:v>30149</c:v>
                </c:pt>
                <c:pt idx="3444">
                  <c:v>30150</c:v>
                </c:pt>
                <c:pt idx="3445">
                  <c:v>30151</c:v>
                </c:pt>
                <c:pt idx="3446">
                  <c:v>30152</c:v>
                </c:pt>
                <c:pt idx="3447">
                  <c:v>30153</c:v>
                </c:pt>
                <c:pt idx="3448">
                  <c:v>30154</c:v>
                </c:pt>
                <c:pt idx="3449">
                  <c:v>30155</c:v>
                </c:pt>
                <c:pt idx="3450">
                  <c:v>30156</c:v>
                </c:pt>
                <c:pt idx="3451">
                  <c:v>30157</c:v>
                </c:pt>
                <c:pt idx="3452">
                  <c:v>30158</c:v>
                </c:pt>
                <c:pt idx="3453">
                  <c:v>30159</c:v>
                </c:pt>
                <c:pt idx="3454">
                  <c:v>30160</c:v>
                </c:pt>
                <c:pt idx="3455">
                  <c:v>30161</c:v>
                </c:pt>
                <c:pt idx="3456">
                  <c:v>30162</c:v>
                </c:pt>
                <c:pt idx="3457">
                  <c:v>30163</c:v>
                </c:pt>
                <c:pt idx="3458">
                  <c:v>30164</c:v>
                </c:pt>
                <c:pt idx="3459">
                  <c:v>30165</c:v>
                </c:pt>
                <c:pt idx="3460">
                  <c:v>30166</c:v>
                </c:pt>
                <c:pt idx="3461">
                  <c:v>30167</c:v>
                </c:pt>
                <c:pt idx="3462">
                  <c:v>30168</c:v>
                </c:pt>
                <c:pt idx="3463">
                  <c:v>30169</c:v>
                </c:pt>
                <c:pt idx="3464">
                  <c:v>30170</c:v>
                </c:pt>
                <c:pt idx="3465">
                  <c:v>30171</c:v>
                </c:pt>
                <c:pt idx="3466">
                  <c:v>30172</c:v>
                </c:pt>
                <c:pt idx="3467">
                  <c:v>30173</c:v>
                </c:pt>
                <c:pt idx="3468">
                  <c:v>30174</c:v>
                </c:pt>
                <c:pt idx="3469">
                  <c:v>30175</c:v>
                </c:pt>
                <c:pt idx="3470">
                  <c:v>30176</c:v>
                </c:pt>
                <c:pt idx="3471">
                  <c:v>30177</c:v>
                </c:pt>
                <c:pt idx="3472">
                  <c:v>30178</c:v>
                </c:pt>
                <c:pt idx="3473">
                  <c:v>30179</c:v>
                </c:pt>
                <c:pt idx="3474">
                  <c:v>30180</c:v>
                </c:pt>
                <c:pt idx="3475">
                  <c:v>30181</c:v>
                </c:pt>
                <c:pt idx="3476">
                  <c:v>30182</c:v>
                </c:pt>
                <c:pt idx="3477">
                  <c:v>30183</c:v>
                </c:pt>
                <c:pt idx="3478">
                  <c:v>30184</c:v>
                </c:pt>
                <c:pt idx="3479">
                  <c:v>30185</c:v>
                </c:pt>
                <c:pt idx="3480">
                  <c:v>30186</c:v>
                </c:pt>
                <c:pt idx="3481">
                  <c:v>30187</c:v>
                </c:pt>
                <c:pt idx="3482">
                  <c:v>30188</c:v>
                </c:pt>
                <c:pt idx="3483">
                  <c:v>30189</c:v>
                </c:pt>
                <c:pt idx="3484">
                  <c:v>30190</c:v>
                </c:pt>
                <c:pt idx="3485">
                  <c:v>30191</c:v>
                </c:pt>
                <c:pt idx="3486">
                  <c:v>30192</c:v>
                </c:pt>
                <c:pt idx="3487">
                  <c:v>30193</c:v>
                </c:pt>
                <c:pt idx="3488">
                  <c:v>30194</c:v>
                </c:pt>
                <c:pt idx="3489">
                  <c:v>30195</c:v>
                </c:pt>
                <c:pt idx="3490">
                  <c:v>30196</c:v>
                </c:pt>
                <c:pt idx="3491">
                  <c:v>30197</c:v>
                </c:pt>
                <c:pt idx="3492">
                  <c:v>30198</c:v>
                </c:pt>
                <c:pt idx="3493">
                  <c:v>30199</c:v>
                </c:pt>
                <c:pt idx="3494">
                  <c:v>30200</c:v>
                </c:pt>
                <c:pt idx="3495">
                  <c:v>30201</c:v>
                </c:pt>
                <c:pt idx="3496">
                  <c:v>30202</c:v>
                </c:pt>
                <c:pt idx="3497">
                  <c:v>30203</c:v>
                </c:pt>
                <c:pt idx="3498">
                  <c:v>30204</c:v>
                </c:pt>
                <c:pt idx="3499">
                  <c:v>30205</c:v>
                </c:pt>
                <c:pt idx="3500">
                  <c:v>30206</c:v>
                </c:pt>
                <c:pt idx="3501">
                  <c:v>30207</c:v>
                </c:pt>
                <c:pt idx="3502">
                  <c:v>30208</c:v>
                </c:pt>
                <c:pt idx="3503">
                  <c:v>30209</c:v>
                </c:pt>
                <c:pt idx="3504">
                  <c:v>30210</c:v>
                </c:pt>
                <c:pt idx="3505">
                  <c:v>30211</c:v>
                </c:pt>
                <c:pt idx="3506">
                  <c:v>30212</c:v>
                </c:pt>
                <c:pt idx="3507">
                  <c:v>30213</c:v>
                </c:pt>
                <c:pt idx="3508">
                  <c:v>30214</c:v>
                </c:pt>
                <c:pt idx="3509">
                  <c:v>30215</c:v>
                </c:pt>
                <c:pt idx="3510">
                  <c:v>30216</c:v>
                </c:pt>
                <c:pt idx="3511">
                  <c:v>30217</c:v>
                </c:pt>
                <c:pt idx="3512">
                  <c:v>30218</c:v>
                </c:pt>
                <c:pt idx="3513">
                  <c:v>30219</c:v>
                </c:pt>
                <c:pt idx="3514">
                  <c:v>30220</c:v>
                </c:pt>
                <c:pt idx="3515">
                  <c:v>30221</c:v>
                </c:pt>
                <c:pt idx="3516">
                  <c:v>30222</c:v>
                </c:pt>
                <c:pt idx="3517">
                  <c:v>30223</c:v>
                </c:pt>
                <c:pt idx="3518">
                  <c:v>30224</c:v>
                </c:pt>
                <c:pt idx="3519">
                  <c:v>30437</c:v>
                </c:pt>
                <c:pt idx="3520">
                  <c:v>30438</c:v>
                </c:pt>
                <c:pt idx="3521">
                  <c:v>30439</c:v>
                </c:pt>
                <c:pt idx="3522">
                  <c:v>30440</c:v>
                </c:pt>
                <c:pt idx="3523">
                  <c:v>30441</c:v>
                </c:pt>
                <c:pt idx="3524">
                  <c:v>30442</c:v>
                </c:pt>
                <c:pt idx="3525">
                  <c:v>30443</c:v>
                </c:pt>
                <c:pt idx="3526">
                  <c:v>30444</c:v>
                </c:pt>
                <c:pt idx="3527">
                  <c:v>30445</c:v>
                </c:pt>
                <c:pt idx="3528">
                  <c:v>30446</c:v>
                </c:pt>
                <c:pt idx="3529">
                  <c:v>30447</c:v>
                </c:pt>
                <c:pt idx="3530">
                  <c:v>30448</c:v>
                </c:pt>
                <c:pt idx="3531">
                  <c:v>30449</c:v>
                </c:pt>
                <c:pt idx="3532">
                  <c:v>30450</c:v>
                </c:pt>
                <c:pt idx="3533">
                  <c:v>30451</c:v>
                </c:pt>
                <c:pt idx="3534">
                  <c:v>30452</c:v>
                </c:pt>
                <c:pt idx="3535">
                  <c:v>30453</c:v>
                </c:pt>
                <c:pt idx="3536">
                  <c:v>30454</c:v>
                </c:pt>
                <c:pt idx="3537">
                  <c:v>30455</c:v>
                </c:pt>
                <c:pt idx="3538">
                  <c:v>30456</c:v>
                </c:pt>
                <c:pt idx="3539">
                  <c:v>30457</c:v>
                </c:pt>
                <c:pt idx="3540">
                  <c:v>30458</c:v>
                </c:pt>
                <c:pt idx="3541">
                  <c:v>30459</c:v>
                </c:pt>
                <c:pt idx="3542">
                  <c:v>30460</c:v>
                </c:pt>
                <c:pt idx="3543">
                  <c:v>30461</c:v>
                </c:pt>
                <c:pt idx="3544">
                  <c:v>30462</c:v>
                </c:pt>
                <c:pt idx="3545">
                  <c:v>30463</c:v>
                </c:pt>
                <c:pt idx="3546">
                  <c:v>30464</c:v>
                </c:pt>
                <c:pt idx="3547">
                  <c:v>30465</c:v>
                </c:pt>
                <c:pt idx="3548">
                  <c:v>30466</c:v>
                </c:pt>
                <c:pt idx="3549">
                  <c:v>30467</c:v>
                </c:pt>
                <c:pt idx="3550">
                  <c:v>30468</c:v>
                </c:pt>
                <c:pt idx="3551">
                  <c:v>30469</c:v>
                </c:pt>
                <c:pt idx="3552">
                  <c:v>30470</c:v>
                </c:pt>
                <c:pt idx="3553">
                  <c:v>30471</c:v>
                </c:pt>
                <c:pt idx="3554">
                  <c:v>30472</c:v>
                </c:pt>
                <c:pt idx="3555">
                  <c:v>30473</c:v>
                </c:pt>
                <c:pt idx="3556">
                  <c:v>30474</c:v>
                </c:pt>
                <c:pt idx="3557">
                  <c:v>30475</c:v>
                </c:pt>
                <c:pt idx="3558">
                  <c:v>30476</c:v>
                </c:pt>
                <c:pt idx="3559">
                  <c:v>30477</c:v>
                </c:pt>
                <c:pt idx="3560">
                  <c:v>30478</c:v>
                </c:pt>
                <c:pt idx="3561">
                  <c:v>30479</c:v>
                </c:pt>
                <c:pt idx="3562">
                  <c:v>30480</c:v>
                </c:pt>
                <c:pt idx="3563">
                  <c:v>30481</c:v>
                </c:pt>
                <c:pt idx="3564">
                  <c:v>30482</c:v>
                </c:pt>
                <c:pt idx="3565">
                  <c:v>30483</c:v>
                </c:pt>
                <c:pt idx="3566">
                  <c:v>30484</c:v>
                </c:pt>
                <c:pt idx="3567">
                  <c:v>30485</c:v>
                </c:pt>
                <c:pt idx="3568">
                  <c:v>30486</c:v>
                </c:pt>
                <c:pt idx="3569">
                  <c:v>30487</c:v>
                </c:pt>
                <c:pt idx="3570">
                  <c:v>30488</c:v>
                </c:pt>
                <c:pt idx="3571">
                  <c:v>30489</c:v>
                </c:pt>
                <c:pt idx="3572">
                  <c:v>30490</c:v>
                </c:pt>
                <c:pt idx="3573">
                  <c:v>30491</c:v>
                </c:pt>
                <c:pt idx="3574">
                  <c:v>30492</c:v>
                </c:pt>
                <c:pt idx="3575">
                  <c:v>30493</c:v>
                </c:pt>
                <c:pt idx="3576">
                  <c:v>30494</c:v>
                </c:pt>
                <c:pt idx="3577">
                  <c:v>30495</c:v>
                </c:pt>
                <c:pt idx="3578">
                  <c:v>30496</c:v>
                </c:pt>
                <c:pt idx="3579">
                  <c:v>30497</c:v>
                </c:pt>
                <c:pt idx="3580">
                  <c:v>30498</c:v>
                </c:pt>
                <c:pt idx="3581">
                  <c:v>30499</c:v>
                </c:pt>
                <c:pt idx="3582">
                  <c:v>30500</c:v>
                </c:pt>
                <c:pt idx="3583">
                  <c:v>30501</c:v>
                </c:pt>
                <c:pt idx="3584">
                  <c:v>30502</c:v>
                </c:pt>
                <c:pt idx="3585">
                  <c:v>30503</c:v>
                </c:pt>
                <c:pt idx="3586">
                  <c:v>30504</c:v>
                </c:pt>
                <c:pt idx="3587">
                  <c:v>30505</c:v>
                </c:pt>
                <c:pt idx="3588">
                  <c:v>30506</c:v>
                </c:pt>
                <c:pt idx="3589">
                  <c:v>30507</c:v>
                </c:pt>
                <c:pt idx="3590">
                  <c:v>30508</c:v>
                </c:pt>
                <c:pt idx="3591">
                  <c:v>30509</c:v>
                </c:pt>
                <c:pt idx="3592">
                  <c:v>30510</c:v>
                </c:pt>
                <c:pt idx="3593">
                  <c:v>30511</c:v>
                </c:pt>
                <c:pt idx="3594">
                  <c:v>30512</c:v>
                </c:pt>
                <c:pt idx="3595">
                  <c:v>30513</c:v>
                </c:pt>
                <c:pt idx="3596">
                  <c:v>30514</c:v>
                </c:pt>
                <c:pt idx="3597">
                  <c:v>30515</c:v>
                </c:pt>
                <c:pt idx="3598">
                  <c:v>30516</c:v>
                </c:pt>
                <c:pt idx="3599">
                  <c:v>30517</c:v>
                </c:pt>
                <c:pt idx="3600">
                  <c:v>30518</c:v>
                </c:pt>
                <c:pt idx="3601">
                  <c:v>30519</c:v>
                </c:pt>
                <c:pt idx="3602">
                  <c:v>30520</c:v>
                </c:pt>
                <c:pt idx="3603">
                  <c:v>30521</c:v>
                </c:pt>
                <c:pt idx="3604">
                  <c:v>30522</c:v>
                </c:pt>
                <c:pt idx="3605">
                  <c:v>30523</c:v>
                </c:pt>
                <c:pt idx="3606">
                  <c:v>30524</c:v>
                </c:pt>
                <c:pt idx="3607">
                  <c:v>30525</c:v>
                </c:pt>
                <c:pt idx="3608">
                  <c:v>30526</c:v>
                </c:pt>
                <c:pt idx="3609">
                  <c:v>30527</c:v>
                </c:pt>
                <c:pt idx="3610">
                  <c:v>30528</c:v>
                </c:pt>
                <c:pt idx="3611">
                  <c:v>30529</c:v>
                </c:pt>
                <c:pt idx="3612">
                  <c:v>30530</c:v>
                </c:pt>
                <c:pt idx="3613">
                  <c:v>30531</c:v>
                </c:pt>
                <c:pt idx="3614">
                  <c:v>30532</c:v>
                </c:pt>
                <c:pt idx="3615">
                  <c:v>30533</c:v>
                </c:pt>
                <c:pt idx="3616">
                  <c:v>30534</c:v>
                </c:pt>
                <c:pt idx="3617">
                  <c:v>30535</c:v>
                </c:pt>
                <c:pt idx="3618">
                  <c:v>30536</c:v>
                </c:pt>
                <c:pt idx="3619">
                  <c:v>30537</c:v>
                </c:pt>
                <c:pt idx="3620">
                  <c:v>30538</c:v>
                </c:pt>
                <c:pt idx="3621">
                  <c:v>30539</c:v>
                </c:pt>
                <c:pt idx="3622">
                  <c:v>30540</c:v>
                </c:pt>
                <c:pt idx="3623">
                  <c:v>30541</c:v>
                </c:pt>
                <c:pt idx="3624">
                  <c:v>30542</c:v>
                </c:pt>
                <c:pt idx="3625">
                  <c:v>30543</c:v>
                </c:pt>
                <c:pt idx="3626">
                  <c:v>30544</c:v>
                </c:pt>
                <c:pt idx="3627">
                  <c:v>30545</c:v>
                </c:pt>
                <c:pt idx="3628">
                  <c:v>30546</c:v>
                </c:pt>
                <c:pt idx="3629">
                  <c:v>30547</c:v>
                </c:pt>
                <c:pt idx="3630">
                  <c:v>30548</c:v>
                </c:pt>
                <c:pt idx="3631">
                  <c:v>30549</c:v>
                </c:pt>
                <c:pt idx="3632">
                  <c:v>30550</c:v>
                </c:pt>
                <c:pt idx="3633">
                  <c:v>30551</c:v>
                </c:pt>
                <c:pt idx="3634">
                  <c:v>30552</c:v>
                </c:pt>
                <c:pt idx="3635">
                  <c:v>30553</c:v>
                </c:pt>
                <c:pt idx="3636">
                  <c:v>30554</c:v>
                </c:pt>
                <c:pt idx="3637">
                  <c:v>30555</c:v>
                </c:pt>
                <c:pt idx="3638">
                  <c:v>30556</c:v>
                </c:pt>
                <c:pt idx="3639">
                  <c:v>30557</c:v>
                </c:pt>
                <c:pt idx="3640">
                  <c:v>30558</c:v>
                </c:pt>
                <c:pt idx="3641">
                  <c:v>30559</c:v>
                </c:pt>
                <c:pt idx="3642">
                  <c:v>30560</c:v>
                </c:pt>
                <c:pt idx="3643">
                  <c:v>30561</c:v>
                </c:pt>
                <c:pt idx="3644">
                  <c:v>30562</c:v>
                </c:pt>
                <c:pt idx="3645">
                  <c:v>30563</c:v>
                </c:pt>
                <c:pt idx="3646">
                  <c:v>30564</c:v>
                </c:pt>
                <c:pt idx="3647">
                  <c:v>30565</c:v>
                </c:pt>
                <c:pt idx="3648">
                  <c:v>30566</c:v>
                </c:pt>
                <c:pt idx="3649">
                  <c:v>30567</c:v>
                </c:pt>
                <c:pt idx="3650">
                  <c:v>30568</c:v>
                </c:pt>
                <c:pt idx="3651">
                  <c:v>30569</c:v>
                </c:pt>
                <c:pt idx="3652">
                  <c:v>30570</c:v>
                </c:pt>
                <c:pt idx="3653">
                  <c:v>30571</c:v>
                </c:pt>
                <c:pt idx="3654">
                  <c:v>30572</c:v>
                </c:pt>
                <c:pt idx="3655">
                  <c:v>30573</c:v>
                </c:pt>
                <c:pt idx="3656">
                  <c:v>30574</c:v>
                </c:pt>
                <c:pt idx="3657">
                  <c:v>30575</c:v>
                </c:pt>
                <c:pt idx="3658">
                  <c:v>30576</c:v>
                </c:pt>
                <c:pt idx="3659">
                  <c:v>30577</c:v>
                </c:pt>
                <c:pt idx="3660">
                  <c:v>30578</c:v>
                </c:pt>
                <c:pt idx="3661">
                  <c:v>30579</c:v>
                </c:pt>
                <c:pt idx="3662">
                  <c:v>30580</c:v>
                </c:pt>
                <c:pt idx="3663">
                  <c:v>30581</c:v>
                </c:pt>
                <c:pt idx="3664">
                  <c:v>30582</c:v>
                </c:pt>
                <c:pt idx="3665">
                  <c:v>30583</c:v>
                </c:pt>
                <c:pt idx="3666">
                  <c:v>30584</c:v>
                </c:pt>
                <c:pt idx="3667">
                  <c:v>30585</c:v>
                </c:pt>
                <c:pt idx="3668">
                  <c:v>30586</c:v>
                </c:pt>
                <c:pt idx="3669">
                  <c:v>30587</c:v>
                </c:pt>
                <c:pt idx="3670">
                  <c:v>30588</c:v>
                </c:pt>
                <c:pt idx="3671">
                  <c:v>30589</c:v>
                </c:pt>
                <c:pt idx="3672">
                  <c:v>30803</c:v>
                </c:pt>
                <c:pt idx="3673">
                  <c:v>30804</c:v>
                </c:pt>
                <c:pt idx="3674">
                  <c:v>30805</c:v>
                </c:pt>
                <c:pt idx="3675">
                  <c:v>30806</c:v>
                </c:pt>
                <c:pt idx="3676">
                  <c:v>30807</c:v>
                </c:pt>
                <c:pt idx="3677">
                  <c:v>30808</c:v>
                </c:pt>
                <c:pt idx="3678">
                  <c:v>30809</c:v>
                </c:pt>
                <c:pt idx="3679">
                  <c:v>30810</c:v>
                </c:pt>
                <c:pt idx="3680">
                  <c:v>30811</c:v>
                </c:pt>
                <c:pt idx="3681">
                  <c:v>30812</c:v>
                </c:pt>
                <c:pt idx="3682">
                  <c:v>30813</c:v>
                </c:pt>
                <c:pt idx="3683">
                  <c:v>30814</c:v>
                </c:pt>
                <c:pt idx="3684">
                  <c:v>30815</c:v>
                </c:pt>
                <c:pt idx="3685">
                  <c:v>30816</c:v>
                </c:pt>
                <c:pt idx="3686">
                  <c:v>30817</c:v>
                </c:pt>
                <c:pt idx="3687">
                  <c:v>30818</c:v>
                </c:pt>
                <c:pt idx="3688">
                  <c:v>30819</c:v>
                </c:pt>
                <c:pt idx="3689">
                  <c:v>30820</c:v>
                </c:pt>
                <c:pt idx="3690">
                  <c:v>30821</c:v>
                </c:pt>
                <c:pt idx="3691">
                  <c:v>30822</c:v>
                </c:pt>
                <c:pt idx="3692">
                  <c:v>30823</c:v>
                </c:pt>
                <c:pt idx="3693">
                  <c:v>30824</c:v>
                </c:pt>
                <c:pt idx="3694">
                  <c:v>30825</c:v>
                </c:pt>
                <c:pt idx="3695">
                  <c:v>30826</c:v>
                </c:pt>
                <c:pt idx="3696">
                  <c:v>30827</c:v>
                </c:pt>
                <c:pt idx="3697">
                  <c:v>30828</c:v>
                </c:pt>
                <c:pt idx="3698">
                  <c:v>30829</c:v>
                </c:pt>
                <c:pt idx="3699">
                  <c:v>30830</c:v>
                </c:pt>
                <c:pt idx="3700">
                  <c:v>30831</c:v>
                </c:pt>
                <c:pt idx="3701">
                  <c:v>30832</c:v>
                </c:pt>
                <c:pt idx="3702">
                  <c:v>30833</c:v>
                </c:pt>
                <c:pt idx="3703">
                  <c:v>30834</c:v>
                </c:pt>
                <c:pt idx="3704">
                  <c:v>30835</c:v>
                </c:pt>
                <c:pt idx="3705">
                  <c:v>30836</c:v>
                </c:pt>
                <c:pt idx="3706">
                  <c:v>30837</c:v>
                </c:pt>
                <c:pt idx="3707">
                  <c:v>30838</c:v>
                </c:pt>
                <c:pt idx="3708">
                  <c:v>30839</c:v>
                </c:pt>
                <c:pt idx="3709">
                  <c:v>30840</c:v>
                </c:pt>
                <c:pt idx="3710">
                  <c:v>30841</c:v>
                </c:pt>
                <c:pt idx="3711">
                  <c:v>30842</c:v>
                </c:pt>
                <c:pt idx="3712">
                  <c:v>30843</c:v>
                </c:pt>
                <c:pt idx="3713">
                  <c:v>30844</c:v>
                </c:pt>
                <c:pt idx="3714">
                  <c:v>30845</c:v>
                </c:pt>
                <c:pt idx="3715">
                  <c:v>30846</c:v>
                </c:pt>
                <c:pt idx="3716">
                  <c:v>30847</c:v>
                </c:pt>
                <c:pt idx="3717">
                  <c:v>30848</c:v>
                </c:pt>
                <c:pt idx="3718">
                  <c:v>30849</c:v>
                </c:pt>
                <c:pt idx="3719">
                  <c:v>30850</c:v>
                </c:pt>
                <c:pt idx="3720">
                  <c:v>30851</c:v>
                </c:pt>
                <c:pt idx="3721">
                  <c:v>30852</c:v>
                </c:pt>
                <c:pt idx="3722">
                  <c:v>30853</c:v>
                </c:pt>
                <c:pt idx="3723">
                  <c:v>30854</c:v>
                </c:pt>
                <c:pt idx="3724">
                  <c:v>30855</c:v>
                </c:pt>
                <c:pt idx="3725">
                  <c:v>30856</c:v>
                </c:pt>
                <c:pt idx="3726">
                  <c:v>30857</c:v>
                </c:pt>
                <c:pt idx="3727">
                  <c:v>30858</c:v>
                </c:pt>
                <c:pt idx="3728">
                  <c:v>30859</c:v>
                </c:pt>
                <c:pt idx="3729">
                  <c:v>30860</c:v>
                </c:pt>
                <c:pt idx="3730">
                  <c:v>30861</c:v>
                </c:pt>
                <c:pt idx="3731">
                  <c:v>30862</c:v>
                </c:pt>
                <c:pt idx="3732">
                  <c:v>30863</c:v>
                </c:pt>
                <c:pt idx="3733">
                  <c:v>30864</c:v>
                </c:pt>
                <c:pt idx="3734">
                  <c:v>30865</c:v>
                </c:pt>
                <c:pt idx="3735">
                  <c:v>30866</c:v>
                </c:pt>
                <c:pt idx="3736">
                  <c:v>30867</c:v>
                </c:pt>
                <c:pt idx="3737">
                  <c:v>30868</c:v>
                </c:pt>
                <c:pt idx="3738">
                  <c:v>30869</c:v>
                </c:pt>
                <c:pt idx="3739">
                  <c:v>30870</c:v>
                </c:pt>
                <c:pt idx="3740">
                  <c:v>30871</c:v>
                </c:pt>
                <c:pt idx="3741">
                  <c:v>30872</c:v>
                </c:pt>
                <c:pt idx="3742">
                  <c:v>30873</c:v>
                </c:pt>
                <c:pt idx="3743">
                  <c:v>30874</c:v>
                </c:pt>
                <c:pt idx="3744">
                  <c:v>30875</c:v>
                </c:pt>
                <c:pt idx="3745">
                  <c:v>30876</c:v>
                </c:pt>
                <c:pt idx="3746">
                  <c:v>30877</c:v>
                </c:pt>
                <c:pt idx="3747">
                  <c:v>30878</c:v>
                </c:pt>
                <c:pt idx="3748">
                  <c:v>30879</c:v>
                </c:pt>
                <c:pt idx="3749">
                  <c:v>30880</c:v>
                </c:pt>
                <c:pt idx="3750">
                  <c:v>30881</c:v>
                </c:pt>
                <c:pt idx="3751">
                  <c:v>30882</c:v>
                </c:pt>
                <c:pt idx="3752">
                  <c:v>30883</c:v>
                </c:pt>
                <c:pt idx="3753">
                  <c:v>30884</c:v>
                </c:pt>
                <c:pt idx="3754">
                  <c:v>30885</c:v>
                </c:pt>
                <c:pt idx="3755">
                  <c:v>30886</c:v>
                </c:pt>
                <c:pt idx="3756">
                  <c:v>30887</c:v>
                </c:pt>
                <c:pt idx="3757">
                  <c:v>30888</c:v>
                </c:pt>
                <c:pt idx="3758">
                  <c:v>30889</c:v>
                </c:pt>
                <c:pt idx="3759">
                  <c:v>30890</c:v>
                </c:pt>
                <c:pt idx="3760">
                  <c:v>30891</c:v>
                </c:pt>
                <c:pt idx="3761">
                  <c:v>30892</c:v>
                </c:pt>
                <c:pt idx="3762">
                  <c:v>30893</c:v>
                </c:pt>
                <c:pt idx="3763">
                  <c:v>30894</c:v>
                </c:pt>
                <c:pt idx="3764">
                  <c:v>30895</c:v>
                </c:pt>
                <c:pt idx="3765">
                  <c:v>30896</c:v>
                </c:pt>
                <c:pt idx="3766">
                  <c:v>30897</c:v>
                </c:pt>
                <c:pt idx="3767">
                  <c:v>30898</c:v>
                </c:pt>
                <c:pt idx="3768">
                  <c:v>30899</c:v>
                </c:pt>
                <c:pt idx="3769">
                  <c:v>30900</c:v>
                </c:pt>
                <c:pt idx="3770">
                  <c:v>30901</c:v>
                </c:pt>
                <c:pt idx="3771">
                  <c:v>30902</c:v>
                </c:pt>
                <c:pt idx="3772">
                  <c:v>30903</c:v>
                </c:pt>
                <c:pt idx="3773">
                  <c:v>30904</c:v>
                </c:pt>
                <c:pt idx="3774">
                  <c:v>30905</c:v>
                </c:pt>
                <c:pt idx="3775">
                  <c:v>30906</c:v>
                </c:pt>
                <c:pt idx="3776">
                  <c:v>30907</c:v>
                </c:pt>
                <c:pt idx="3777">
                  <c:v>30908</c:v>
                </c:pt>
                <c:pt idx="3778">
                  <c:v>30909</c:v>
                </c:pt>
                <c:pt idx="3779">
                  <c:v>30910</c:v>
                </c:pt>
                <c:pt idx="3780">
                  <c:v>30911</c:v>
                </c:pt>
                <c:pt idx="3781">
                  <c:v>30912</c:v>
                </c:pt>
                <c:pt idx="3782">
                  <c:v>30913</c:v>
                </c:pt>
                <c:pt idx="3783">
                  <c:v>30914</c:v>
                </c:pt>
                <c:pt idx="3784">
                  <c:v>30915</c:v>
                </c:pt>
                <c:pt idx="3785">
                  <c:v>30916</c:v>
                </c:pt>
                <c:pt idx="3786">
                  <c:v>30917</c:v>
                </c:pt>
                <c:pt idx="3787">
                  <c:v>30918</c:v>
                </c:pt>
                <c:pt idx="3788">
                  <c:v>30919</c:v>
                </c:pt>
                <c:pt idx="3789">
                  <c:v>30920</c:v>
                </c:pt>
                <c:pt idx="3790">
                  <c:v>30921</c:v>
                </c:pt>
                <c:pt idx="3791">
                  <c:v>30922</c:v>
                </c:pt>
                <c:pt idx="3792">
                  <c:v>30923</c:v>
                </c:pt>
                <c:pt idx="3793">
                  <c:v>30924</c:v>
                </c:pt>
                <c:pt idx="3794">
                  <c:v>30925</c:v>
                </c:pt>
                <c:pt idx="3795">
                  <c:v>30926</c:v>
                </c:pt>
                <c:pt idx="3796">
                  <c:v>30927</c:v>
                </c:pt>
                <c:pt idx="3797">
                  <c:v>30928</c:v>
                </c:pt>
                <c:pt idx="3798">
                  <c:v>30929</c:v>
                </c:pt>
                <c:pt idx="3799">
                  <c:v>30930</c:v>
                </c:pt>
                <c:pt idx="3800">
                  <c:v>30931</c:v>
                </c:pt>
                <c:pt idx="3801">
                  <c:v>30932</c:v>
                </c:pt>
                <c:pt idx="3802">
                  <c:v>30933</c:v>
                </c:pt>
                <c:pt idx="3803">
                  <c:v>30934</c:v>
                </c:pt>
                <c:pt idx="3804">
                  <c:v>30935</c:v>
                </c:pt>
                <c:pt idx="3805">
                  <c:v>30936</c:v>
                </c:pt>
                <c:pt idx="3806">
                  <c:v>30937</c:v>
                </c:pt>
                <c:pt idx="3807">
                  <c:v>30938</c:v>
                </c:pt>
                <c:pt idx="3808">
                  <c:v>30939</c:v>
                </c:pt>
                <c:pt idx="3809">
                  <c:v>30940</c:v>
                </c:pt>
                <c:pt idx="3810">
                  <c:v>30941</c:v>
                </c:pt>
                <c:pt idx="3811">
                  <c:v>30942</c:v>
                </c:pt>
                <c:pt idx="3812">
                  <c:v>30943</c:v>
                </c:pt>
                <c:pt idx="3813">
                  <c:v>30944</c:v>
                </c:pt>
                <c:pt idx="3814">
                  <c:v>30945</c:v>
                </c:pt>
                <c:pt idx="3815">
                  <c:v>30946</c:v>
                </c:pt>
                <c:pt idx="3816">
                  <c:v>30947</c:v>
                </c:pt>
                <c:pt idx="3817">
                  <c:v>30948</c:v>
                </c:pt>
                <c:pt idx="3818">
                  <c:v>30949</c:v>
                </c:pt>
                <c:pt idx="3819">
                  <c:v>30950</c:v>
                </c:pt>
                <c:pt idx="3820">
                  <c:v>30951</c:v>
                </c:pt>
                <c:pt idx="3821">
                  <c:v>30952</c:v>
                </c:pt>
                <c:pt idx="3822">
                  <c:v>30953</c:v>
                </c:pt>
                <c:pt idx="3823">
                  <c:v>30954</c:v>
                </c:pt>
                <c:pt idx="3824">
                  <c:v>30955</c:v>
                </c:pt>
                <c:pt idx="3825">
                  <c:v>31168</c:v>
                </c:pt>
                <c:pt idx="3826">
                  <c:v>31169</c:v>
                </c:pt>
                <c:pt idx="3827">
                  <c:v>31170</c:v>
                </c:pt>
                <c:pt idx="3828">
                  <c:v>31171</c:v>
                </c:pt>
                <c:pt idx="3829">
                  <c:v>31172</c:v>
                </c:pt>
                <c:pt idx="3830">
                  <c:v>31173</c:v>
                </c:pt>
                <c:pt idx="3831">
                  <c:v>31174</c:v>
                </c:pt>
                <c:pt idx="3832">
                  <c:v>31175</c:v>
                </c:pt>
                <c:pt idx="3833">
                  <c:v>31176</c:v>
                </c:pt>
                <c:pt idx="3834">
                  <c:v>31177</c:v>
                </c:pt>
                <c:pt idx="3835">
                  <c:v>31178</c:v>
                </c:pt>
                <c:pt idx="3836">
                  <c:v>31179</c:v>
                </c:pt>
                <c:pt idx="3837">
                  <c:v>31180</c:v>
                </c:pt>
                <c:pt idx="3838">
                  <c:v>31181</c:v>
                </c:pt>
                <c:pt idx="3839">
                  <c:v>31182</c:v>
                </c:pt>
                <c:pt idx="3840">
                  <c:v>31183</c:v>
                </c:pt>
                <c:pt idx="3841">
                  <c:v>31184</c:v>
                </c:pt>
                <c:pt idx="3842">
                  <c:v>31185</c:v>
                </c:pt>
                <c:pt idx="3843">
                  <c:v>31186</c:v>
                </c:pt>
                <c:pt idx="3844">
                  <c:v>31187</c:v>
                </c:pt>
                <c:pt idx="3845">
                  <c:v>31188</c:v>
                </c:pt>
                <c:pt idx="3846">
                  <c:v>31189</c:v>
                </c:pt>
                <c:pt idx="3847">
                  <c:v>31190</c:v>
                </c:pt>
                <c:pt idx="3848">
                  <c:v>31191</c:v>
                </c:pt>
                <c:pt idx="3849">
                  <c:v>31192</c:v>
                </c:pt>
                <c:pt idx="3850">
                  <c:v>31193</c:v>
                </c:pt>
                <c:pt idx="3851">
                  <c:v>31194</c:v>
                </c:pt>
                <c:pt idx="3852">
                  <c:v>31195</c:v>
                </c:pt>
                <c:pt idx="3853">
                  <c:v>31196</c:v>
                </c:pt>
                <c:pt idx="3854">
                  <c:v>31197</c:v>
                </c:pt>
                <c:pt idx="3855">
                  <c:v>31198</c:v>
                </c:pt>
                <c:pt idx="3856">
                  <c:v>31199</c:v>
                </c:pt>
                <c:pt idx="3857">
                  <c:v>31200</c:v>
                </c:pt>
                <c:pt idx="3858">
                  <c:v>31201</c:v>
                </c:pt>
                <c:pt idx="3859">
                  <c:v>31202</c:v>
                </c:pt>
                <c:pt idx="3860">
                  <c:v>31203</c:v>
                </c:pt>
                <c:pt idx="3861">
                  <c:v>31204</c:v>
                </c:pt>
                <c:pt idx="3862">
                  <c:v>31205</c:v>
                </c:pt>
                <c:pt idx="3863">
                  <c:v>31206</c:v>
                </c:pt>
                <c:pt idx="3864">
                  <c:v>31207</c:v>
                </c:pt>
                <c:pt idx="3865">
                  <c:v>31208</c:v>
                </c:pt>
                <c:pt idx="3866">
                  <c:v>31209</c:v>
                </c:pt>
                <c:pt idx="3867">
                  <c:v>31210</c:v>
                </c:pt>
                <c:pt idx="3868">
                  <c:v>31211</c:v>
                </c:pt>
                <c:pt idx="3869">
                  <c:v>31212</c:v>
                </c:pt>
                <c:pt idx="3870">
                  <c:v>31213</c:v>
                </c:pt>
                <c:pt idx="3871">
                  <c:v>31214</c:v>
                </c:pt>
                <c:pt idx="3872">
                  <c:v>31215</c:v>
                </c:pt>
                <c:pt idx="3873">
                  <c:v>31216</c:v>
                </c:pt>
                <c:pt idx="3874">
                  <c:v>31217</c:v>
                </c:pt>
                <c:pt idx="3875">
                  <c:v>31218</c:v>
                </c:pt>
                <c:pt idx="3876">
                  <c:v>31219</c:v>
                </c:pt>
                <c:pt idx="3877">
                  <c:v>31220</c:v>
                </c:pt>
                <c:pt idx="3878">
                  <c:v>31221</c:v>
                </c:pt>
                <c:pt idx="3879">
                  <c:v>31222</c:v>
                </c:pt>
                <c:pt idx="3880">
                  <c:v>31223</c:v>
                </c:pt>
                <c:pt idx="3881">
                  <c:v>31224</c:v>
                </c:pt>
                <c:pt idx="3882">
                  <c:v>31225</c:v>
                </c:pt>
                <c:pt idx="3883">
                  <c:v>31226</c:v>
                </c:pt>
                <c:pt idx="3884">
                  <c:v>31227</c:v>
                </c:pt>
                <c:pt idx="3885">
                  <c:v>31228</c:v>
                </c:pt>
                <c:pt idx="3886">
                  <c:v>31229</c:v>
                </c:pt>
                <c:pt idx="3887">
                  <c:v>31230</c:v>
                </c:pt>
                <c:pt idx="3888">
                  <c:v>31231</c:v>
                </c:pt>
                <c:pt idx="3889">
                  <c:v>31232</c:v>
                </c:pt>
                <c:pt idx="3890">
                  <c:v>31233</c:v>
                </c:pt>
                <c:pt idx="3891">
                  <c:v>31234</c:v>
                </c:pt>
                <c:pt idx="3892">
                  <c:v>31235</c:v>
                </c:pt>
                <c:pt idx="3893">
                  <c:v>31236</c:v>
                </c:pt>
                <c:pt idx="3894">
                  <c:v>31237</c:v>
                </c:pt>
                <c:pt idx="3895">
                  <c:v>31238</c:v>
                </c:pt>
                <c:pt idx="3896">
                  <c:v>31239</c:v>
                </c:pt>
                <c:pt idx="3897">
                  <c:v>31240</c:v>
                </c:pt>
                <c:pt idx="3898">
                  <c:v>31241</c:v>
                </c:pt>
                <c:pt idx="3899">
                  <c:v>31242</c:v>
                </c:pt>
                <c:pt idx="3900">
                  <c:v>31243</c:v>
                </c:pt>
                <c:pt idx="3901">
                  <c:v>31244</c:v>
                </c:pt>
                <c:pt idx="3902">
                  <c:v>31245</c:v>
                </c:pt>
                <c:pt idx="3903">
                  <c:v>31246</c:v>
                </c:pt>
                <c:pt idx="3904">
                  <c:v>31247</c:v>
                </c:pt>
                <c:pt idx="3905">
                  <c:v>31248</c:v>
                </c:pt>
                <c:pt idx="3906">
                  <c:v>31249</c:v>
                </c:pt>
                <c:pt idx="3907">
                  <c:v>31250</c:v>
                </c:pt>
                <c:pt idx="3908">
                  <c:v>31251</c:v>
                </c:pt>
                <c:pt idx="3909">
                  <c:v>31252</c:v>
                </c:pt>
                <c:pt idx="3910">
                  <c:v>31253</c:v>
                </c:pt>
                <c:pt idx="3911">
                  <c:v>31254</c:v>
                </c:pt>
                <c:pt idx="3912">
                  <c:v>31255</c:v>
                </c:pt>
                <c:pt idx="3913">
                  <c:v>31256</c:v>
                </c:pt>
                <c:pt idx="3914">
                  <c:v>31257</c:v>
                </c:pt>
                <c:pt idx="3915">
                  <c:v>31258</c:v>
                </c:pt>
                <c:pt idx="3916">
                  <c:v>31259</c:v>
                </c:pt>
                <c:pt idx="3917">
                  <c:v>31260</c:v>
                </c:pt>
                <c:pt idx="3918">
                  <c:v>31261</c:v>
                </c:pt>
                <c:pt idx="3919">
                  <c:v>31262</c:v>
                </c:pt>
                <c:pt idx="3920">
                  <c:v>31263</c:v>
                </c:pt>
                <c:pt idx="3921">
                  <c:v>31264</c:v>
                </c:pt>
                <c:pt idx="3922">
                  <c:v>31265</c:v>
                </c:pt>
                <c:pt idx="3923">
                  <c:v>31266</c:v>
                </c:pt>
                <c:pt idx="3924">
                  <c:v>31267</c:v>
                </c:pt>
                <c:pt idx="3925">
                  <c:v>31268</c:v>
                </c:pt>
                <c:pt idx="3926">
                  <c:v>31269</c:v>
                </c:pt>
                <c:pt idx="3927">
                  <c:v>31270</c:v>
                </c:pt>
                <c:pt idx="3928">
                  <c:v>31271</c:v>
                </c:pt>
                <c:pt idx="3929">
                  <c:v>31272</c:v>
                </c:pt>
                <c:pt idx="3930">
                  <c:v>31273</c:v>
                </c:pt>
                <c:pt idx="3931">
                  <c:v>31274</c:v>
                </c:pt>
                <c:pt idx="3932">
                  <c:v>31275</c:v>
                </c:pt>
                <c:pt idx="3933">
                  <c:v>31276</c:v>
                </c:pt>
                <c:pt idx="3934">
                  <c:v>31277</c:v>
                </c:pt>
                <c:pt idx="3935">
                  <c:v>31278</c:v>
                </c:pt>
                <c:pt idx="3936">
                  <c:v>31279</c:v>
                </c:pt>
                <c:pt idx="3937">
                  <c:v>31280</c:v>
                </c:pt>
                <c:pt idx="3938">
                  <c:v>31281</c:v>
                </c:pt>
                <c:pt idx="3939">
                  <c:v>31282</c:v>
                </c:pt>
                <c:pt idx="3940">
                  <c:v>31283</c:v>
                </c:pt>
                <c:pt idx="3941">
                  <c:v>31284</c:v>
                </c:pt>
                <c:pt idx="3942">
                  <c:v>31285</c:v>
                </c:pt>
                <c:pt idx="3943">
                  <c:v>31286</c:v>
                </c:pt>
                <c:pt idx="3944">
                  <c:v>31287</c:v>
                </c:pt>
                <c:pt idx="3945">
                  <c:v>31288</c:v>
                </c:pt>
                <c:pt idx="3946">
                  <c:v>31289</c:v>
                </c:pt>
                <c:pt idx="3947">
                  <c:v>31290</c:v>
                </c:pt>
                <c:pt idx="3948">
                  <c:v>31291</c:v>
                </c:pt>
                <c:pt idx="3949">
                  <c:v>31292</c:v>
                </c:pt>
                <c:pt idx="3950">
                  <c:v>31293</c:v>
                </c:pt>
                <c:pt idx="3951">
                  <c:v>31294</c:v>
                </c:pt>
                <c:pt idx="3952">
                  <c:v>31295</c:v>
                </c:pt>
                <c:pt idx="3953">
                  <c:v>31296</c:v>
                </c:pt>
                <c:pt idx="3954">
                  <c:v>31297</c:v>
                </c:pt>
                <c:pt idx="3955">
                  <c:v>31298</c:v>
                </c:pt>
                <c:pt idx="3956">
                  <c:v>31299</c:v>
                </c:pt>
                <c:pt idx="3957">
                  <c:v>31300</c:v>
                </c:pt>
                <c:pt idx="3958">
                  <c:v>31301</c:v>
                </c:pt>
                <c:pt idx="3959">
                  <c:v>31302</c:v>
                </c:pt>
                <c:pt idx="3960">
                  <c:v>31303</c:v>
                </c:pt>
                <c:pt idx="3961">
                  <c:v>31304</c:v>
                </c:pt>
                <c:pt idx="3962">
                  <c:v>31305</c:v>
                </c:pt>
                <c:pt idx="3963">
                  <c:v>31306</c:v>
                </c:pt>
                <c:pt idx="3964">
                  <c:v>31307</c:v>
                </c:pt>
                <c:pt idx="3965">
                  <c:v>31308</c:v>
                </c:pt>
                <c:pt idx="3966">
                  <c:v>31309</c:v>
                </c:pt>
                <c:pt idx="3967">
                  <c:v>31310</c:v>
                </c:pt>
                <c:pt idx="3968">
                  <c:v>31311</c:v>
                </c:pt>
                <c:pt idx="3969">
                  <c:v>31312</c:v>
                </c:pt>
                <c:pt idx="3970">
                  <c:v>31313</c:v>
                </c:pt>
                <c:pt idx="3971">
                  <c:v>31314</c:v>
                </c:pt>
                <c:pt idx="3972">
                  <c:v>31315</c:v>
                </c:pt>
                <c:pt idx="3973">
                  <c:v>31316</c:v>
                </c:pt>
                <c:pt idx="3974">
                  <c:v>31317</c:v>
                </c:pt>
                <c:pt idx="3975">
                  <c:v>31318</c:v>
                </c:pt>
                <c:pt idx="3976">
                  <c:v>31319</c:v>
                </c:pt>
                <c:pt idx="3977">
                  <c:v>31320</c:v>
                </c:pt>
                <c:pt idx="3978">
                  <c:v>31533</c:v>
                </c:pt>
                <c:pt idx="3979">
                  <c:v>31534</c:v>
                </c:pt>
                <c:pt idx="3980">
                  <c:v>31535</c:v>
                </c:pt>
                <c:pt idx="3981">
                  <c:v>31536</c:v>
                </c:pt>
                <c:pt idx="3982">
                  <c:v>31537</c:v>
                </c:pt>
                <c:pt idx="3983">
                  <c:v>31538</c:v>
                </c:pt>
                <c:pt idx="3984">
                  <c:v>31539</c:v>
                </c:pt>
                <c:pt idx="3985">
                  <c:v>31540</c:v>
                </c:pt>
                <c:pt idx="3986">
                  <c:v>31541</c:v>
                </c:pt>
                <c:pt idx="3987">
                  <c:v>31542</c:v>
                </c:pt>
                <c:pt idx="3988">
                  <c:v>31543</c:v>
                </c:pt>
                <c:pt idx="3989">
                  <c:v>31544</c:v>
                </c:pt>
                <c:pt idx="3990">
                  <c:v>31545</c:v>
                </c:pt>
                <c:pt idx="3991">
                  <c:v>31546</c:v>
                </c:pt>
                <c:pt idx="3992">
                  <c:v>31547</c:v>
                </c:pt>
                <c:pt idx="3993">
                  <c:v>31548</c:v>
                </c:pt>
                <c:pt idx="3994">
                  <c:v>31549</c:v>
                </c:pt>
                <c:pt idx="3995">
                  <c:v>31550</c:v>
                </c:pt>
                <c:pt idx="3996">
                  <c:v>31551</c:v>
                </c:pt>
                <c:pt idx="3997">
                  <c:v>31552</c:v>
                </c:pt>
                <c:pt idx="3998">
                  <c:v>31553</c:v>
                </c:pt>
                <c:pt idx="3999">
                  <c:v>31554</c:v>
                </c:pt>
                <c:pt idx="4000">
                  <c:v>31555</c:v>
                </c:pt>
                <c:pt idx="4001">
                  <c:v>31556</c:v>
                </c:pt>
                <c:pt idx="4002">
                  <c:v>31557</c:v>
                </c:pt>
                <c:pt idx="4003">
                  <c:v>31558</c:v>
                </c:pt>
                <c:pt idx="4004">
                  <c:v>31559</c:v>
                </c:pt>
                <c:pt idx="4005">
                  <c:v>31560</c:v>
                </c:pt>
                <c:pt idx="4006">
                  <c:v>31561</c:v>
                </c:pt>
                <c:pt idx="4007">
                  <c:v>31562</c:v>
                </c:pt>
                <c:pt idx="4008">
                  <c:v>31563</c:v>
                </c:pt>
                <c:pt idx="4009">
                  <c:v>31564</c:v>
                </c:pt>
                <c:pt idx="4010">
                  <c:v>31565</c:v>
                </c:pt>
                <c:pt idx="4011">
                  <c:v>31566</c:v>
                </c:pt>
                <c:pt idx="4012">
                  <c:v>31567</c:v>
                </c:pt>
                <c:pt idx="4013">
                  <c:v>31568</c:v>
                </c:pt>
                <c:pt idx="4014">
                  <c:v>31569</c:v>
                </c:pt>
                <c:pt idx="4015">
                  <c:v>31570</c:v>
                </c:pt>
                <c:pt idx="4016">
                  <c:v>31571</c:v>
                </c:pt>
                <c:pt idx="4017">
                  <c:v>31572</c:v>
                </c:pt>
                <c:pt idx="4018">
                  <c:v>31573</c:v>
                </c:pt>
                <c:pt idx="4019">
                  <c:v>31574</c:v>
                </c:pt>
                <c:pt idx="4020">
                  <c:v>31575</c:v>
                </c:pt>
                <c:pt idx="4021">
                  <c:v>31576</c:v>
                </c:pt>
                <c:pt idx="4022">
                  <c:v>31577</c:v>
                </c:pt>
                <c:pt idx="4023">
                  <c:v>31578</c:v>
                </c:pt>
                <c:pt idx="4024">
                  <c:v>31579</c:v>
                </c:pt>
                <c:pt idx="4025">
                  <c:v>31580</c:v>
                </c:pt>
                <c:pt idx="4026">
                  <c:v>31581</c:v>
                </c:pt>
                <c:pt idx="4027">
                  <c:v>31582</c:v>
                </c:pt>
                <c:pt idx="4028">
                  <c:v>31583</c:v>
                </c:pt>
                <c:pt idx="4029">
                  <c:v>31584</c:v>
                </c:pt>
                <c:pt idx="4030">
                  <c:v>31585</c:v>
                </c:pt>
                <c:pt idx="4031">
                  <c:v>31586</c:v>
                </c:pt>
                <c:pt idx="4032">
                  <c:v>31587</c:v>
                </c:pt>
                <c:pt idx="4033">
                  <c:v>31588</c:v>
                </c:pt>
                <c:pt idx="4034">
                  <c:v>31589</c:v>
                </c:pt>
                <c:pt idx="4035">
                  <c:v>31590</c:v>
                </c:pt>
                <c:pt idx="4036">
                  <c:v>31591</c:v>
                </c:pt>
                <c:pt idx="4037">
                  <c:v>31592</c:v>
                </c:pt>
                <c:pt idx="4038">
                  <c:v>31593</c:v>
                </c:pt>
                <c:pt idx="4039">
                  <c:v>31594</c:v>
                </c:pt>
                <c:pt idx="4040">
                  <c:v>31595</c:v>
                </c:pt>
                <c:pt idx="4041">
                  <c:v>31596</c:v>
                </c:pt>
                <c:pt idx="4042">
                  <c:v>31597</c:v>
                </c:pt>
                <c:pt idx="4043">
                  <c:v>31598</c:v>
                </c:pt>
                <c:pt idx="4044">
                  <c:v>31599</c:v>
                </c:pt>
                <c:pt idx="4045">
                  <c:v>31600</c:v>
                </c:pt>
                <c:pt idx="4046">
                  <c:v>31601</c:v>
                </c:pt>
                <c:pt idx="4047">
                  <c:v>31602</c:v>
                </c:pt>
                <c:pt idx="4048">
                  <c:v>31603</c:v>
                </c:pt>
                <c:pt idx="4049">
                  <c:v>31604</c:v>
                </c:pt>
                <c:pt idx="4050">
                  <c:v>31605</c:v>
                </c:pt>
                <c:pt idx="4051">
                  <c:v>31606</c:v>
                </c:pt>
                <c:pt idx="4052">
                  <c:v>31607</c:v>
                </c:pt>
                <c:pt idx="4053">
                  <c:v>31608</c:v>
                </c:pt>
                <c:pt idx="4054">
                  <c:v>31609</c:v>
                </c:pt>
                <c:pt idx="4055">
                  <c:v>31610</c:v>
                </c:pt>
                <c:pt idx="4056">
                  <c:v>31611</c:v>
                </c:pt>
                <c:pt idx="4057">
                  <c:v>31612</c:v>
                </c:pt>
                <c:pt idx="4058">
                  <c:v>31613</c:v>
                </c:pt>
                <c:pt idx="4059">
                  <c:v>31614</c:v>
                </c:pt>
                <c:pt idx="4060">
                  <c:v>31615</c:v>
                </c:pt>
                <c:pt idx="4061">
                  <c:v>31616</c:v>
                </c:pt>
                <c:pt idx="4062">
                  <c:v>31617</c:v>
                </c:pt>
                <c:pt idx="4063">
                  <c:v>31618</c:v>
                </c:pt>
                <c:pt idx="4064">
                  <c:v>31619</c:v>
                </c:pt>
                <c:pt idx="4065">
                  <c:v>31620</c:v>
                </c:pt>
                <c:pt idx="4066">
                  <c:v>31621</c:v>
                </c:pt>
                <c:pt idx="4067">
                  <c:v>31622</c:v>
                </c:pt>
                <c:pt idx="4068">
                  <c:v>31623</c:v>
                </c:pt>
                <c:pt idx="4069">
                  <c:v>31624</c:v>
                </c:pt>
                <c:pt idx="4070">
                  <c:v>31625</c:v>
                </c:pt>
                <c:pt idx="4071">
                  <c:v>31626</c:v>
                </c:pt>
                <c:pt idx="4072">
                  <c:v>31627</c:v>
                </c:pt>
                <c:pt idx="4073">
                  <c:v>31628</c:v>
                </c:pt>
                <c:pt idx="4074">
                  <c:v>31629</c:v>
                </c:pt>
                <c:pt idx="4075">
                  <c:v>31630</c:v>
                </c:pt>
                <c:pt idx="4076">
                  <c:v>31631</c:v>
                </c:pt>
                <c:pt idx="4077">
                  <c:v>31632</c:v>
                </c:pt>
                <c:pt idx="4078">
                  <c:v>31633</c:v>
                </c:pt>
                <c:pt idx="4079">
                  <c:v>31634</c:v>
                </c:pt>
                <c:pt idx="4080">
                  <c:v>31635</c:v>
                </c:pt>
                <c:pt idx="4081">
                  <c:v>31636</c:v>
                </c:pt>
                <c:pt idx="4082">
                  <c:v>31637</c:v>
                </c:pt>
                <c:pt idx="4083">
                  <c:v>31638</c:v>
                </c:pt>
                <c:pt idx="4084">
                  <c:v>31639</c:v>
                </c:pt>
                <c:pt idx="4085">
                  <c:v>31640</c:v>
                </c:pt>
                <c:pt idx="4086">
                  <c:v>31641</c:v>
                </c:pt>
                <c:pt idx="4087">
                  <c:v>31642</c:v>
                </c:pt>
                <c:pt idx="4088">
                  <c:v>31643</c:v>
                </c:pt>
                <c:pt idx="4089">
                  <c:v>31644</c:v>
                </c:pt>
                <c:pt idx="4090">
                  <c:v>31645</c:v>
                </c:pt>
                <c:pt idx="4091">
                  <c:v>31646</c:v>
                </c:pt>
                <c:pt idx="4092">
                  <c:v>31647</c:v>
                </c:pt>
                <c:pt idx="4093">
                  <c:v>31648</c:v>
                </c:pt>
                <c:pt idx="4094">
                  <c:v>31649</c:v>
                </c:pt>
                <c:pt idx="4095">
                  <c:v>31650</c:v>
                </c:pt>
                <c:pt idx="4096">
                  <c:v>31651</c:v>
                </c:pt>
                <c:pt idx="4097">
                  <c:v>31652</c:v>
                </c:pt>
                <c:pt idx="4098">
                  <c:v>31653</c:v>
                </c:pt>
                <c:pt idx="4099">
                  <c:v>31654</c:v>
                </c:pt>
                <c:pt idx="4100">
                  <c:v>31655</c:v>
                </c:pt>
                <c:pt idx="4101">
                  <c:v>31656</c:v>
                </c:pt>
                <c:pt idx="4102">
                  <c:v>31657</c:v>
                </c:pt>
                <c:pt idx="4103">
                  <c:v>31658</c:v>
                </c:pt>
                <c:pt idx="4104">
                  <c:v>31659</c:v>
                </c:pt>
                <c:pt idx="4105">
                  <c:v>31660</c:v>
                </c:pt>
                <c:pt idx="4106">
                  <c:v>31661</c:v>
                </c:pt>
                <c:pt idx="4107">
                  <c:v>31662</c:v>
                </c:pt>
                <c:pt idx="4108">
                  <c:v>31663</c:v>
                </c:pt>
                <c:pt idx="4109">
                  <c:v>31664</c:v>
                </c:pt>
                <c:pt idx="4110">
                  <c:v>31665</c:v>
                </c:pt>
                <c:pt idx="4111">
                  <c:v>31666</c:v>
                </c:pt>
                <c:pt idx="4112">
                  <c:v>31667</c:v>
                </c:pt>
                <c:pt idx="4113">
                  <c:v>31668</c:v>
                </c:pt>
                <c:pt idx="4114">
                  <c:v>31669</c:v>
                </c:pt>
                <c:pt idx="4115">
                  <c:v>31670</c:v>
                </c:pt>
                <c:pt idx="4116">
                  <c:v>31671</c:v>
                </c:pt>
                <c:pt idx="4117">
                  <c:v>31672</c:v>
                </c:pt>
                <c:pt idx="4118">
                  <c:v>31673</c:v>
                </c:pt>
                <c:pt idx="4119">
                  <c:v>31674</c:v>
                </c:pt>
                <c:pt idx="4120">
                  <c:v>31675</c:v>
                </c:pt>
                <c:pt idx="4121">
                  <c:v>31676</c:v>
                </c:pt>
                <c:pt idx="4122">
                  <c:v>31677</c:v>
                </c:pt>
                <c:pt idx="4123">
                  <c:v>31678</c:v>
                </c:pt>
                <c:pt idx="4124">
                  <c:v>31679</c:v>
                </c:pt>
                <c:pt idx="4125">
                  <c:v>31680</c:v>
                </c:pt>
                <c:pt idx="4126">
                  <c:v>31681</c:v>
                </c:pt>
                <c:pt idx="4127">
                  <c:v>31682</c:v>
                </c:pt>
                <c:pt idx="4128">
                  <c:v>31683</c:v>
                </c:pt>
                <c:pt idx="4129">
                  <c:v>31684</c:v>
                </c:pt>
                <c:pt idx="4130">
                  <c:v>31685</c:v>
                </c:pt>
                <c:pt idx="4131">
                  <c:v>31898</c:v>
                </c:pt>
                <c:pt idx="4132">
                  <c:v>31899</c:v>
                </c:pt>
                <c:pt idx="4133">
                  <c:v>31900</c:v>
                </c:pt>
                <c:pt idx="4134">
                  <c:v>31901</c:v>
                </c:pt>
                <c:pt idx="4135">
                  <c:v>31902</c:v>
                </c:pt>
                <c:pt idx="4136">
                  <c:v>31903</c:v>
                </c:pt>
                <c:pt idx="4137">
                  <c:v>31904</c:v>
                </c:pt>
                <c:pt idx="4138">
                  <c:v>31905</c:v>
                </c:pt>
                <c:pt idx="4139">
                  <c:v>31906</c:v>
                </c:pt>
                <c:pt idx="4140">
                  <c:v>31907</c:v>
                </c:pt>
                <c:pt idx="4141">
                  <c:v>31908</c:v>
                </c:pt>
                <c:pt idx="4142">
                  <c:v>31909</c:v>
                </c:pt>
                <c:pt idx="4143">
                  <c:v>31910</c:v>
                </c:pt>
                <c:pt idx="4144">
                  <c:v>31911</c:v>
                </c:pt>
                <c:pt idx="4145">
                  <c:v>31912</c:v>
                </c:pt>
                <c:pt idx="4146">
                  <c:v>31913</c:v>
                </c:pt>
                <c:pt idx="4147">
                  <c:v>31914</c:v>
                </c:pt>
                <c:pt idx="4148">
                  <c:v>31915</c:v>
                </c:pt>
                <c:pt idx="4149">
                  <c:v>31916</c:v>
                </c:pt>
                <c:pt idx="4150">
                  <c:v>31917</c:v>
                </c:pt>
                <c:pt idx="4151">
                  <c:v>31918</c:v>
                </c:pt>
                <c:pt idx="4152">
                  <c:v>31919</c:v>
                </c:pt>
                <c:pt idx="4153">
                  <c:v>31920</c:v>
                </c:pt>
                <c:pt idx="4154">
                  <c:v>31921</c:v>
                </c:pt>
                <c:pt idx="4155">
                  <c:v>31922</c:v>
                </c:pt>
                <c:pt idx="4156">
                  <c:v>31923</c:v>
                </c:pt>
                <c:pt idx="4157">
                  <c:v>31924</c:v>
                </c:pt>
                <c:pt idx="4158">
                  <c:v>31925</c:v>
                </c:pt>
                <c:pt idx="4159">
                  <c:v>31926</c:v>
                </c:pt>
                <c:pt idx="4160">
                  <c:v>31927</c:v>
                </c:pt>
                <c:pt idx="4161">
                  <c:v>31928</c:v>
                </c:pt>
                <c:pt idx="4162">
                  <c:v>31929</c:v>
                </c:pt>
                <c:pt idx="4163">
                  <c:v>31930</c:v>
                </c:pt>
                <c:pt idx="4164">
                  <c:v>31931</c:v>
                </c:pt>
                <c:pt idx="4165">
                  <c:v>31932</c:v>
                </c:pt>
                <c:pt idx="4166">
                  <c:v>31933</c:v>
                </c:pt>
                <c:pt idx="4167">
                  <c:v>31934</c:v>
                </c:pt>
                <c:pt idx="4168">
                  <c:v>31935</c:v>
                </c:pt>
                <c:pt idx="4169">
                  <c:v>31936</c:v>
                </c:pt>
                <c:pt idx="4170">
                  <c:v>31937</c:v>
                </c:pt>
                <c:pt idx="4171">
                  <c:v>31938</c:v>
                </c:pt>
                <c:pt idx="4172">
                  <c:v>31939</c:v>
                </c:pt>
                <c:pt idx="4173">
                  <c:v>31940</c:v>
                </c:pt>
                <c:pt idx="4174">
                  <c:v>31941</c:v>
                </c:pt>
                <c:pt idx="4175">
                  <c:v>31942</c:v>
                </c:pt>
                <c:pt idx="4176">
                  <c:v>31943</c:v>
                </c:pt>
                <c:pt idx="4177">
                  <c:v>31944</c:v>
                </c:pt>
                <c:pt idx="4178">
                  <c:v>31945</c:v>
                </c:pt>
                <c:pt idx="4179">
                  <c:v>31946</c:v>
                </c:pt>
                <c:pt idx="4180">
                  <c:v>31947</c:v>
                </c:pt>
                <c:pt idx="4181">
                  <c:v>31948</c:v>
                </c:pt>
                <c:pt idx="4182">
                  <c:v>31949</c:v>
                </c:pt>
                <c:pt idx="4183">
                  <c:v>31950</c:v>
                </c:pt>
                <c:pt idx="4184">
                  <c:v>31951</c:v>
                </c:pt>
                <c:pt idx="4185">
                  <c:v>31952</c:v>
                </c:pt>
                <c:pt idx="4186">
                  <c:v>31953</c:v>
                </c:pt>
                <c:pt idx="4187">
                  <c:v>31954</c:v>
                </c:pt>
                <c:pt idx="4188">
                  <c:v>31955</c:v>
                </c:pt>
                <c:pt idx="4189">
                  <c:v>31956</c:v>
                </c:pt>
                <c:pt idx="4190">
                  <c:v>31957</c:v>
                </c:pt>
                <c:pt idx="4191">
                  <c:v>31958</c:v>
                </c:pt>
                <c:pt idx="4192">
                  <c:v>31959</c:v>
                </c:pt>
                <c:pt idx="4193">
                  <c:v>31960</c:v>
                </c:pt>
                <c:pt idx="4194">
                  <c:v>31961</c:v>
                </c:pt>
                <c:pt idx="4195">
                  <c:v>31962</c:v>
                </c:pt>
                <c:pt idx="4196">
                  <c:v>31963</c:v>
                </c:pt>
                <c:pt idx="4197">
                  <c:v>31964</c:v>
                </c:pt>
                <c:pt idx="4198">
                  <c:v>31965</c:v>
                </c:pt>
                <c:pt idx="4199">
                  <c:v>31966</c:v>
                </c:pt>
                <c:pt idx="4200">
                  <c:v>31967</c:v>
                </c:pt>
                <c:pt idx="4201">
                  <c:v>31968</c:v>
                </c:pt>
                <c:pt idx="4202">
                  <c:v>31969</c:v>
                </c:pt>
                <c:pt idx="4203">
                  <c:v>31970</c:v>
                </c:pt>
                <c:pt idx="4204">
                  <c:v>31971</c:v>
                </c:pt>
                <c:pt idx="4205">
                  <c:v>31972</c:v>
                </c:pt>
                <c:pt idx="4206">
                  <c:v>31973</c:v>
                </c:pt>
                <c:pt idx="4207">
                  <c:v>31974</c:v>
                </c:pt>
                <c:pt idx="4208">
                  <c:v>31975</c:v>
                </c:pt>
                <c:pt idx="4209">
                  <c:v>31976</c:v>
                </c:pt>
                <c:pt idx="4210">
                  <c:v>31977</c:v>
                </c:pt>
                <c:pt idx="4211">
                  <c:v>31978</c:v>
                </c:pt>
                <c:pt idx="4212">
                  <c:v>31979</c:v>
                </c:pt>
                <c:pt idx="4213">
                  <c:v>31980</c:v>
                </c:pt>
                <c:pt idx="4214">
                  <c:v>31981</c:v>
                </c:pt>
                <c:pt idx="4215">
                  <c:v>31982</c:v>
                </c:pt>
                <c:pt idx="4216">
                  <c:v>31983</c:v>
                </c:pt>
                <c:pt idx="4217">
                  <c:v>31984</c:v>
                </c:pt>
                <c:pt idx="4218">
                  <c:v>31985</c:v>
                </c:pt>
                <c:pt idx="4219">
                  <c:v>31986</c:v>
                </c:pt>
                <c:pt idx="4220">
                  <c:v>31987</c:v>
                </c:pt>
                <c:pt idx="4221">
                  <c:v>31988</c:v>
                </c:pt>
                <c:pt idx="4222">
                  <c:v>31989</c:v>
                </c:pt>
                <c:pt idx="4223">
                  <c:v>31990</c:v>
                </c:pt>
                <c:pt idx="4224">
                  <c:v>31991</c:v>
                </c:pt>
                <c:pt idx="4225">
                  <c:v>31992</c:v>
                </c:pt>
                <c:pt idx="4226">
                  <c:v>31993</c:v>
                </c:pt>
                <c:pt idx="4227">
                  <c:v>31994</c:v>
                </c:pt>
                <c:pt idx="4228">
                  <c:v>31995</c:v>
                </c:pt>
                <c:pt idx="4229">
                  <c:v>31996</c:v>
                </c:pt>
                <c:pt idx="4230">
                  <c:v>31997</c:v>
                </c:pt>
                <c:pt idx="4231">
                  <c:v>31998</c:v>
                </c:pt>
                <c:pt idx="4232">
                  <c:v>31999</c:v>
                </c:pt>
                <c:pt idx="4233">
                  <c:v>32000</c:v>
                </c:pt>
                <c:pt idx="4234">
                  <c:v>32001</c:v>
                </c:pt>
                <c:pt idx="4235">
                  <c:v>32002</c:v>
                </c:pt>
                <c:pt idx="4236">
                  <c:v>32003</c:v>
                </c:pt>
                <c:pt idx="4237">
                  <c:v>32004</c:v>
                </c:pt>
                <c:pt idx="4238">
                  <c:v>32005</c:v>
                </c:pt>
                <c:pt idx="4239">
                  <c:v>32006</c:v>
                </c:pt>
                <c:pt idx="4240">
                  <c:v>32007</c:v>
                </c:pt>
                <c:pt idx="4241">
                  <c:v>32008</c:v>
                </c:pt>
                <c:pt idx="4242">
                  <c:v>32009</c:v>
                </c:pt>
                <c:pt idx="4243">
                  <c:v>32010</c:v>
                </c:pt>
                <c:pt idx="4244">
                  <c:v>32011</c:v>
                </c:pt>
                <c:pt idx="4245">
                  <c:v>32012</c:v>
                </c:pt>
                <c:pt idx="4246">
                  <c:v>32013</c:v>
                </c:pt>
                <c:pt idx="4247">
                  <c:v>32014</c:v>
                </c:pt>
                <c:pt idx="4248">
                  <c:v>32015</c:v>
                </c:pt>
                <c:pt idx="4249">
                  <c:v>32016</c:v>
                </c:pt>
                <c:pt idx="4250">
                  <c:v>32017</c:v>
                </c:pt>
                <c:pt idx="4251">
                  <c:v>32018</c:v>
                </c:pt>
                <c:pt idx="4252">
                  <c:v>32019</c:v>
                </c:pt>
                <c:pt idx="4253">
                  <c:v>32020</c:v>
                </c:pt>
                <c:pt idx="4254">
                  <c:v>32021</c:v>
                </c:pt>
                <c:pt idx="4255">
                  <c:v>32022</c:v>
                </c:pt>
                <c:pt idx="4256">
                  <c:v>32023</c:v>
                </c:pt>
                <c:pt idx="4257">
                  <c:v>32024</c:v>
                </c:pt>
                <c:pt idx="4258">
                  <c:v>32025</c:v>
                </c:pt>
                <c:pt idx="4259">
                  <c:v>32026</c:v>
                </c:pt>
                <c:pt idx="4260">
                  <c:v>32027</c:v>
                </c:pt>
                <c:pt idx="4261">
                  <c:v>32028</c:v>
                </c:pt>
                <c:pt idx="4262">
                  <c:v>32029</c:v>
                </c:pt>
                <c:pt idx="4263">
                  <c:v>32030</c:v>
                </c:pt>
                <c:pt idx="4264">
                  <c:v>32031</c:v>
                </c:pt>
                <c:pt idx="4265">
                  <c:v>32032</c:v>
                </c:pt>
                <c:pt idx="4266">
                  <c:v>32033</c:v>
                </c:pt>
                <c:pt idx="4267">
                  <c:v>32034</c:v>
                </c:pt>
                <c:pt idx="4268">
                  <c:v>32035</c:v>
                </c:pt>
                <c:pt idx="4269">
                  <c:v>32036</c:v>
                </c:pt>
                <c:pt idx="4270">
                  <c:v>32037</c:v>
                </c:pt>
                <c:pt idx="4271">
                  <c:v>32038</c:v>
                </c:pt>
                <c:pt idx="4272">
                  <c:v>32039</c:v>
                </c:pt>
                <c:pt idx="4273">
                  <c:v>32040</c:v>
                </c:pt>
                <c:pt idx="4274">
                  <c:v>32041</c:v>
                </c:pt>
                <c:pt idx="4275">
                  <c:v>32042</c:v>
                </c:pt>
                <c:pt idx="4276">
                  <c:v>32043</c:v>
                </c:pt>
                <c:pt idx="4277">
                  <c:v>32044</c:v>
                </c:pt>
                <c:pt idx="4278">
                  <c:v>32045</c:v>
                </c:pt>
                <c:pt idx="4279">
                  <c:v>32046</c:v>
                </c:pt>
                <c:pt idx="4280">
                  <c:v>32047</c:v>
                </c:pt>
                <c:pt idx="4281">
                  <c:v>32048</c:v>
                </c:pt>
                <c:pt idx="4282">
                  <c:v>32049</c:v>
                </c:pt>
                <c:pt idx="4283">
                  <c:v>32050</c:v>
                </c:pt>
                <c:pt idx="4284">
                  <c:v>32264</c:v>
                </c:pt>
                <c:pt idx="4285">
                  <c:v>32265</c:v>
                </c:pt>
                <c:pt idx="4286">
                  <c:v>32266</c:v>
                </c:pt>
                <c:pt idx="4287">
                  <c:v>32267</c:v>
                </c:pt>
                <c:pt idx="4288">
                  <c:v>32268</c:v>
                </c:pt>
                <c:pt idx="4289">
                  <c:v>32269</c:v>
                </c:pt>
                <c:pt idx="4290">
                  <c:v>32270</c:v>
                </c:pt>
                <c:pt idx="4291">
                  <c:v>32271</c:v>
                </c:pt>
                <c:pt idx="4292">
                  <c:v>32272</c:v>
                </c:pt>
                <c:pt idx="4293">
                  <c:v>32273</c:v>
                </c:pt>
                <c:pt idx="4294">
                  <c:v>32274</c:v>
                </c:pt>
                <c:pt idx="4295">
                  <c:v>32275</c:v>
                </c:pt>
                <c:pt idx="4296">
                  <c:v>32276</c:v>
                </c:pt>
                <c:pt idx="4297">
                  <c:v>32277</c:v>
                </c:pt>
                <c:pt idx="4298">
                  <c:v>32278</c:v>
                </c:pt>
                <c:pt idx="4299">
                  <c:v>32279</c:v>
                </c:pt>
                <c:pt idx="4300">
                  <c:v>32280</c:v>
                </c:pt>
                <c:pt idx="4301">
                  <c:v>32281</c:v>
                </c:pt>
                <c:pt idx="4302">
                  <c:v>32282</c:v>
                </c:pt>
                <c:pt idx="4303">
                  <c:v>32283</c:v>
                </c:pt>
                <c:pt idx="4304">
                  <c:v>32284</c:v>
                </c:pt>
                <c:pt idx="4305">
                  <c:v>32285</c:v>
                </c:pt>
                <c:pt idx="4306">
                  <c:v>32286</c:v>
                </c:pt>
                <c:pt idx="4307">
                  <c:v>32287</c:v>
                </c:pt>
                <c:pt idx="4308">
                  <c:v>32288</c:v>
                </c:pt>
                <c:pt idx="4309">
                  <c:v>32289</c:v>
                </c:pt>
                <c:pt idx="4310">
                  <c:v>32290</c:v>
                </c:pt>
                <c:pt idx="4311">
                  <c:v>32291</c:v>
                </c:pt>
                <c:pt idx="4312">
                  <c:v>32292</c:v>
                </c:pt>
                <c:pt idx="4313">
                  <c:v>32293</c:v>
                </c:pt>
                <c:pt idx="4314">
                  <c:v>32294</c:v>
                </c:pt>
                <c:pt idx="4315">
                  <c:v>32295</c:v>
                </c:pt>
                <c:pt idx="4316">
                  <c:v>32296</c:v>
                </c:pt>
                <c:pt idx="4317">
                  <c:v>32297</c:v>
                </c:pt>
                <c:pt idx="4318">
                  <c:v>32298</c:v>
                </c:pt>
                <c:pt idx="4319">
                  <c:v>32299</c:v>
                </c:pt>
                <c:pt idx="4320">
                  <c:v>32300</c:v>
                </c:pt>
                <c:pt idx="4321">
                  <c:v>32301</c:v>
                </c:pt>
                <c:pt idx="4322">
                  <c:v>32302</c:v>
                </c:pt>
                <c:pt idx="4323">
                  <c:v>32303</c:v>
                </c:pt>
                <c:pt idx="4324">
                  <c:v>32304</c:v>
                </c:pt>
                <c:pt idx="4325">
                  <c:v>32305</c:v>
                </c:pt>
                <c:pt idx="4326">
                  <c:v>32306</c:v>
                </c:pt>
                <c:pt idx="4327">
                  <c:v>32307</c:v>
                </c:pt>
                <c:pt idx="4328">
                  <c:v>32308</c:v>
                </c:pt>
                <c:pt idx="4329">
                  <c:v>32309</c:v>
                </c:pt>
                <c:pt idx="4330">
                  <c:v>32310</c:v>
                </c:pt>
                <c:pt idx="4331">
                  <c:v>32311</c:v>
                </c:pt>
                <c:pt idx="4332">
                  <c:v>32312</c:v>
                </c:pt>
                <c:pt idx="4333">
                  <c:v>32313</c:v>
                </c:pt>
                <c:pt idx="4334">
                  <c:v>32314</c:v>
                </c:pt>
                <c:pt idx="4335">
                  <c:v>32315</c:v>
                </c:pt>
                <c:pt idx="4336">
                  <c:v>32316</c:v>
                </c:pt>
                <c:pt idx="4337">
                  <c:v>32317</c:v>
                </c:pt>
                <c:pt idx="4338">
                  <c:v>32318</c:v>
                </c:pt>
                <c:pt idx="4339">
                  <c:v>32319</c:v>
                </c:pt>
                <c:pt idx="4340">
                  <c:v>32320</c:v>
                </c:pt>
                <c:pt idx="4341">
                  <c:v>32321</c:v>
                </c:pt>
                <c:pt idx="4342">
                  <c:v>32322</c:v>
                </c:pt>
                <c:pt idx="4343">
                  <c:v>32323</c:v>
                </c:pt>
                <c:pt idx="4344">
                  <c:v>32324</c:v>
                </c:pt>
                <c:pt idx="4345">
                  <c:v>32325</c:v>
                </c:pt>
                <c:pt idx="4346">
                  <c:v>32326</c:v>
                </c:pt>
                <c:pt idx="4347">
                  <c:v>32327</c:v>
                </c:pt>
                <c:pt idx="4348">
                  <c:v>32328</c:v>
                </c:pt>
                <c:pt idx="4349">
                  <c:v>32329</c:v>
                </c:pt>
                <c:pt idx="4350">
                  <c:v>32330</c:v>
                </c:pt>
                <c:pt idx="4351">
                  <c:v>32331</c:v>
                </c:pt>
                <c:pt idx="4352">
                  <c:v>32332</c:v>
                </c:pt>
                <c:pt idx="4353">
                  <c:v>32333</c:v>
                </c:pt>
                <c:pt idx="4354">
                  <c:v>32334</c:v>
                </c:pt>
                <c:pt idx="4355">
                  <c:v>32335</c:v>
                </c:pt>
                <c:pt idx="4356">
                  <c:v>32336</c:v>
                </c:pt>
                <c:pt idx="4357">
                  <c:v>32337</c:v>
                </c:pt>
                <c:pt idx="4358">
                  <c:v>32338</c:v>
                </c:pt>
                <c:pt idx="4359">
                  <c:v>32339</c:v>
                </c:pt>
                <c:pt idx="4360">
                  <c:v>32340</c:v>
                </c:pt>
                <c:pt idx="4361">
                  <c:v>32341</c:v>
                </c:pt>
                <c:pt idx="4362">
                  <c:v>32342</c:v>
                </c:pt>
                <c:pt idx="4363">
                  <c:v>32343</c:v>
                </c:pt>
                <c:pt idx="4364">
                  <c:v>32344</c:v>
                </c:pt>
                <c:pt idx="4365">
                  <c:v>32345</c:v>
                </c:pt>
                <c:pt idx="4366">
                  <c:v>32346</c:v>
                </c:pt>
                <c:pt idx="4367">
                  <c:v>32347</c:v>
                </c:pt>
                <c:pt idx="4368">
                  <c:v>32348</c:v>
                </c:pt>
                <c:pt idx="4369">
                  <c:v>32349</c:v>
                </c:pt>
                <c:pt idx="4370">
                  <c:v>32350</c:v>
                </c:pt>
                <c:pt idx="4371">
                  <c:v>32351</c:v>
                </c:pt>
                <c:pt idx="4372">
                  <c:v>32352</c:v>
                </c:pt>
                <c:pt idx="4373">
                  <c:v>32353</c:v>
                </c:pt>
                <c:pt idx="4374">
                  <c:v>32354</c:v>
                </c:pt>
                <c:pt idx="4375">
                  <c:v>32355</c:v>
                </c:pt>
                <c:pt idx="4376">
                  <c:v>32356</c:v>
                </c:pt>
                <c:pt idx="4377">
                  <c:v>32357</c:v>
                </c:pt>
                <c:pt idx="4378">
                  <c:v>32358</c:v>
                </c:pt>
                <c:pt idx="4379">
                  <c:v>32359</c:v>
                </c:pt>
                <c:pt idx="4380">
                  <c:v>32360</c:v>
                </c:pt>
                <c:pt idx="4381">
                  <c:v>32361</c:v>
                </c:pt>
                <c:pt idx="4382">
                  <c:v>32362</c:v>
                </c:pt>
                <c:pt idx="4383">
                  <c:v>32363</c:v>
                </c:pt>
                <c:pt idx="4384">
                  <c:v>32364</c:v>
                </c:pt>
                <c:pt idx="4385">
                  <c:v>32365</c:v>
                </c:pt>
                <c:pt idx="4386">
                  <c:v>32366</c:v>
                </c:pt>
                <c:pt idx="4387">
                  <c:v>32367</c:v>
                </c:pt>
                <c:pt idx="4388">
                  <c:v>32368</c:v>
                </c:pt>
                <c:pt idx="4389">
                  <c:v>32369</c:v>
                </c:pt>
                <c:pt idx="4390">
                  <c:v>32370</c:v>
                </c:pt>
                <c:pt idx="4391">
                  <c:v>32371</c:v>
                </c:pt>
                <c:pt idx="4392">
                  <c:v>32372</c:v>
                </c:pt>
                <c:pt idx="4393">
                  <c:v>32373</c:v>
                </c:pt>
                <c:pt idx="4394">
                  <c:v>32374</c:v>
                </c:pt>
                <c:pt idx="4395">
                  <c:v>32375</c:v>
                </c:pt>
                <c:pt idx="4396">
                  <c:v>32376</c:v>
                </c:pt>
                <c:pt idx="4397">
                  <c:v>32377</c:v>
                </c:pt>
                <c:pt idx="4398">
                  <c:v>32378</c:v>
                </c:pt>
                <c:pt idx="4399">
                  <c:v>32379</c:v>
                </c:pt>
                <c:pt idx="4400">
                  <c:v>32380</c:v>
                </c:pt>
                <c:pt idx="4401">
                  <c:v>32381</c:v>
                </c:pt>
                <c:pt idx="4402">
                  <c:v>32382</c:v>
                </c:pt>
                <c:pt idx="4403">
                  <c:v>32383</c:v>
                </c:pt>
                <c:pt idx="4404">
                  <c:v>32384</c:v>
                </c:pt>
                <c:pt idx="4405">
                  <c:v>32385</c:v>
                </c:pt>
                <c:pt idx="4406">
                  <c:v>32386</c:v>
                </c:pt>
                <c:pt idx="4407">
                  <c:v>32387</c:v>
                </c:pt>
                <c:pt idx="4408">
                  <c:v>32388</c:v>
                </c:pt>
                <c:pt idx="4409">
                  <c:v>32389</c:v>
                </c:pt>
                <c:pt idx="4410">
                  <c:v>32390</c:v>
                </c:pt>
                <c:pt idx="4411">
                  <c:v>32391</c:v>
                </c:pt>
                <c:pt idx="4412">
                  <c:v>32392</c:v>
                </c:pt>
                <c:pt idx="4413">
                  <c:v>32393</c:v>
                </c:pt>
                <c:pt idx="4414">
                  <c:v>32394</c:v>
                </c:pt>
                <c:pt idx="4415">
                  <c:v>32395</c:v>
                </c:pt>
                <c:pt idx="4416">
                  <c:v>32396</c:v>
                </c:pt>
                <c:pt idx="4417">
                  <c:v>32397</c:v>
                </c:pt>
                <c:pt idx="4418">
                  <c:v>32398</c:v>
                </c:pt>
                <c:pt idx="4419">
                  <c:v>32399</c:v>
                </c:pt>
                <c:pt idx="4420">
                  <c:v>32400</c:v>
                </c:pt>
                <c:pt idx="4421">
                  <c:v>32401</c:v>
                </c:pt>
                <c:pt idx="4422">
                  <c:v>32402</c:v>
                </c:pt>
                <c:pt idx="4423">
                  <c:v>32403</c:v>
                </c:pt>
                <c:pt idx="4424">
                  <c:v>32404</c:v>
                </c:pt>
                <c:pt idx="4425">
                  <c:v>32405</c:v>
                </c:pt>
                <c:pt idx="4426">
                  <c:v>32406</c:v>
                </c:pt>
                <c:pt idx="4427">
                  <c:v>32407</c:v>
                </c:pt>
                <c:pt idx="4428">
                  <c:v>32408</c:v>
                </c:pt>
                <c:pt idx="4429">
                  <c:v>32409</c:v>
                </c:pt>
                <c:pt idx="4430">
                  <c:v>32410</c:v>
                </c:pt>
                <c:pt idx="4431">
                  <c:v>32411</c:v>
                </c:pt>
                <c:pt idx="4432">
                  <c:v>32412</c:v>
                </c:pt>
                <c:pt idx="4433">
                  <c:v>32413</c:v>
                </c:pt>
                <c:pt idx="4434">
                  <c:v>32414</c:v>
                </c:pt>
                <c:pt idx="4435">
                  <c:v>32415</c:v>
                </c:pt>
                <c:pt idx="4436">
                  <c:v>32416</c:v>
                </c:pt>
                <c:pt idx="4437">
                  <c:v>32629</c:v>
                </c:pt>
                <c:pt idx="4438">
                  <c:v>32630</c:v>
                </c:pt>
                <c:pt idx="4439">
                  <c:v>32631</c:v>
                </c:pt>
                <c:pt idx="4440">
                  <c:v>32632</c:v>
                </c:pt>
                <c:pt idx="4441">
                  <c:v>32633</c:v>
                </c:pt>
                <c:pt idx="4442">
                  <c:v>32634</c:v>
                </c:pt>
                <c:pt idx="4443">
                  <c:v>32635</c:v>
                </c:pt>
                <c:pt idx="4444">
                  <c:v>32636</c:v>
                </c:pt>
                <c:pt idx="4445">
                  <c:v>32637</c:v>
                </c:pt>
                <c:pt idx="4446">
                  <c:v>32638</c:v>
                </c:pt>
                <c:pt idx="4447">
                  <c:v>32639</c:v>
                </c:pt>
                <c:pt idx="4448">
                  <c:v>32640</c:v>
                </c:pt>
                <c:pt idx="4449">
                  <c:v>32641</c:v>
                </c:pt>
                <c:pt idx="4450">
                  <c:v>32642</c:v>
                </c:pt>
                <c:pt idx="4451">
                  <c:v>32643</c:v>
                </c:pt>
                <c:pt idx="4452">
                  <c:v>32644</c:v>
                </c:pt>
                <c:pt idx="4453">
                  <c:v>32645</c:v>
                </c:pt>
                <c:pt idx="4454">
                  <c:v>32646</c:v>
                </c:pt>
                <c:pt idx="4455">
                  <c:v>32647</c:v>
                </c:pt>
                <c:pt idx="4456">
                  <c:v>32648</c:v>
                </c:pt>
                <c:pt idx="4457">
                  <c:v>32649</c:v>
                </c:pt>
                <c:pt idx="4458">
                  <c:v>32650</c:v>
                </c:pt>
                <c:pt idx="4459">
                  <c:v>32651</c:v>
                </c:pt>
                <c:pt idx="4460">
                  <c:v>32652</c:v>
                </c:pt>
                <c:pt idx="4461">
                  <c:v>32653</c:v>
                </c:pt>
                <c:pt idx="4462">
                  <c:v>32654</c:v>
                </c:pt>
                <c:pt idx="4463">
                  <c:v>32655</c:v>
                </c:pt>
                <c:pt idx="4464">
                  <c:v>32656</c:v>
                </c:pt>
                <c:pt idx="4465">
                  <c:v>32657</c:v>
                </c:pt>
                <c:pt idx="4466">
                  <c:v>32658</c:v>
                </c:pt>
                <c:pt idx="4467">
                  <c:v>32659</c:v>
                </c:pt>
                <c:pt idx="4468">
                  <c:v>32660</c:v>
                </c:pt>
                <c:pt idx="4469">
                  <c:v>32661</c:v>
                </c:pt>
                <c:pt idx="4470">
                  <c:v>32662</c:v>
                </c:pt>
                <c:pt idx="4471">
                  <c:v>32663</c:v>
                </c:pt>
                <c:pt idx="4472">
                  <c:v>32664</c:v>
                </c:pt>
                <c:pt idx="4473">
                  <c:v>32665</c:v>
                </c:pt>
                <c:pt idx="4474">
                  <c:v>32666</c:v>
                </c:pt>
                <c:pt idx="4475">
                  <c:v>32667</c:v>
                </c:pt>
                <c:pt idx="4476">
                  <c:v>32668</c:v>
                </c:pt>
                <c:pt idx="4477">
                  <c:v>32669</c:v>
                </c:pt>
                <c:pt idx="4478">
                  <c:v>32670</c:v>
                </c:pt>
                <c:pt idx="4479">
                  <c:v>32671</c:v>
                </c:pt>
                <c:pt idx="4480">
                  <c:v>32672</c:v>
                </c:pt>
                <c:pt idx="4481">
                  <c:v>32673</c:v>
                </c:pt>
                <c:pt idx="4482">
                  <c:v>32674</c:v>
                </c:pt>
                <c:pt idx="4483">
                  <c:v>32675</c:v>
                </c:pt>
                <c:pt idx="4484">
                  <c:v>32676</c:v>
                </c:pt>
                <c:pt idx="4485">
                  <c:v>32677</c:v>
                </c:pt>
                <c:pt idx="4486">
                  <c:v>32678</c:v>
                </c:pt>
                <c:pt idx="4487">
                  <c:v>32679</c:v>
                </c:pt>
                <c:pt idx="4488">
                  <c:v>32680</c:v>
                </c:pt>
                <c:pt idx="4489">
                  <c:v>32681</c:v>
                </c:pt>
                <c:pt idx="4490">
                  <c:v>32682</c:v>
                </c:pt>
                <c:pt idx="4491">
                  <c:v>32683</c:v>
                </c:pt>
                <c:pt idx="4492">
                  <c:v>32684</c:v>
                </c:pt>
                <c:pt idx="4493">
                  <c:v>32685</c:v>
                </c:pt>
                <c:pt idx="4494">
                  <c:v>32686</c:v>
                </c:pt>
                <c:pt idx="4495">
                  <c:v>32687</c:v>
                </c:pt>
                <c:pt idx="4496">
                  <c:v>32688</c:v>
                </c:pt>
                <c:pt idx="4497">
                  <c:v>32689</c:v>
                </c:pt>
                <c:pt idx="4498">
                  <c:v>32690</c:v>
                </c:pt>
                <c:pt idx="4499">
                  <c:v>32691</c:v>
                </c:pt>
                <c:pt idx="4500">
                  <c:v>32692</c:v>
                </c:pt>
                <c:pt idx="4501">
                  <c:v>32693</c:v>
                </c:pt>
                <c:pt idx="4502">
                  <c:v>32694</c:v>
                </c:pt>
                <c:pt idx="4503">
                  <c:v>32695</c:v>
                </c:pt>
                <c:pt idx="4504">
                  <c:v>32696</c:v>
                </c:pt>
                <c:pt idx="4505">
                  <c:v>32697</c:v>
                </c:pt>
                <c:pt idx="4506">
                  <c:v>32698</c:v>
                </c:pt>
                <c:pt idx="4507">
                  <c:v>32699</c:v>
                </c:pt>
                <c:pt idx="4508">
                  <c:v>32700</c:v>
                </c:pt>
                <c:pt idx="4509">
                  <c:v>32701</c:v>
                </c:pt>
                <c:pt idx="4510">
                  <c:v>32702</c:v>
                </c:pt>
                <c:pt idx="4511">
                  <c:v>32703</c:v>
                </c:pt>
                <c:pt idx="4512">
                  <c:v>32704</c:v>
                </c:pt>
                <c:pt idx="4513">
                  <c:v>32705</c:v>
                </c:pt>
                <c:pt idx="4514">
                  <c:v>32706</c:v>
                </c:pt>
                <c:pt idx="4515">
                  <c:v>32707</c:v>
                </c:pt>
                <c:pt idx="4516">
                  <c:v>32708</c:v>
                </c:pt>
                <c:pt idx="4517">
                  <c:v>32709</c:v>
                </c:pt>
                <c:pt idx="4518">
                  <c:v>32710</c:v>
                </c:pt>
                <c:pt idx="4519">
                  <c:v>32711</c:v>
                </c:pt>
                <c:pt idx="4520">
                  <c:v>32712</c:v>
                </c:pt>
                <c:pt idx="4521">
                  <c:v>32713</c:v>
                </c:pt>
                <c:pt idx="4522">
                  <c:v>32714</c:v>
                </c:pt>
                <c:pt idx="4523">
                  <c:v>32715</c:v>
                </c:pt>
                <c:pt idx="4524">
                  <c:v>32716</c:v>
                </c:pt>
                <c:pt idx="4525">
                  <c:v>32717</c:v>
                </c:pt>
                <c:pt idx="4526">
                  <c:v>32718</c:v>
                </c:pt>
                <c:pt idx="4527">
                  <c:v>32719</c:v>
                </c:pt>
                <c:pt idx="4528">
                  <c:v>32720</c:v>
                </c:pt>
                <c:pt idx="4529">
                  <c:v>32721</c:v>
                </c:pt>
                <c:pt idx="4530">
                  <c:v>32722</c:v>
                </c:pt>
                <c:pt idx="4531">
                  <c:v>32723</c:v>
                </c:pt>
                <c:pt idx="4532">
                  <c:v>32724</c:v>
                </c:pt>
                <c:pt idx="4533">
                  <c:v>32725</c:v>
                </c:pt>
                <c:pt idx="4534">
                  <c:v>32726</c:v>
                </c:pt>
                <c:pt idx="4535">
                  <c:v>32727</c:v>
                </c:pt>
                <c:pt idx="4536">
                  <c:v>32728</c:v>
                </c:pt>
                <c:pt idx="4537">
                  <c:v>32729</c:v>
                </c:pt>
                <c:pt idx="4538">
                  <c:v>32730</c:v>
                </c:pt>
                <c:pt idx="4539">
                  <c:v>32731</c:v>
                </c:pt>
                <c:pt idx="4540">
                  <c:v>32732</c:v>
                </c:pt>
                <c:pt idx="4541">
                  <c:v>32733</c:v>
                </c:pt>
                <c:pt idx="4542">
                  <c:v>32734</c:v>
                </c:pt>
                <c:pt idx="4543">
                  <c:v>32735</c:v>
                </c:pt>
                <c:pt idx="4544">
                  <c:v>32736</c:v>
                </c:pt>
                <c:pt idx="4545">
                  <c:v>32737</c:v>
                </c:pt>
                <c:pt idx="4546">
                  <c:v>32738</c:v>
                </c:pt>
                <c:pt idx="4547">
                  <c:v>32739</c:v>
                </c:pt>
                <c:pt idx="4548">
                  <c:v>32740</c:v>
                </c:pt>
                <c:pt idx="4549">
                  <c:v>32741</c:v>
                </c:pt>
                <c:pt idx="4550">
                  <c:v>32742</c:v>
                </c:pt>
                <c:pt idx="4551">
                  <c:v>32743</c:v>
                </c:pt>
                <c:pt idx="4552">
                  <c:v>32744</c:v>
                </c:pt>
                <c:pt idx="4553">
                  <c:v>32745</c:v>
                </c:pt>
                <c:pt idx="4554">
                  <c:v>32746</c:v>
                </c:pt>
                <c:pt idx="4555">
                  <c:v>32747</c:v>
                </c:pt>
                <c:pt idx="4556">
                  <c:v>32748</c:v>
                </c:pt>
                <c:pt idx="4557">
                  <c:v>32749</c:v>
                </c:pt>
                <c:pt idx="4558">
                  <c:v>32750</c:v>
                </c:pt>
                <c:pt idx="4559">
                  <c:v>32751</c:v>
                </c:pt>
                <c:pt idx="4560">
                  <c:v>32752</c:v>
                </c:pt>
                <c:pt idx="4561">
                  <c:v>32753</c:v>
                </c:pt>
                <c:pt idx="4562">
                  <c:v>32754</c:v>
                </c:pt>
                <c:pt idx="4563">
                  <c:v>32755</c:v>
                </c:pt>
                <c:pt idx="4564">
                  <c:v>32756</c:v>
                </c:pt>
                <c:pt idx="4565">
                  <c:v>32757</c:v>
                </c:pt>
                <c:pt idx="4566">
                  <c:v>32758</c:v>
                </c:pt>
                <c:pt idx="4567">
                  <c:v>32759</c:v>
                </c:pt>
                <c:pt idx="4568">
                  <c:v>32760</c:v>
                </c:pt>
                <c:pt idx="4569">
                  <c:v>32761</c:v>
                </c:pt>
                <c:pt idx="4570">
                  <c:v>32762</c:v>
                </c:pt>
                <c:pt idx="4571">
                  <c:v>32763</c:v>
                </c:pt>
                <c:pt idx="4572">
                  <c:v>32764</c:v>
                </c:pt>
                <c:pt idx="4573">
                  <c:v>32765</c:v>
                </c:pt>
                <c:pt idx="4574">
                  <c:v>32766</c:v>
                </c:pt>
                <c:pt idx="4575">
                  <c:v>32767</c:v>
                </c:pt>
                <c:pt idx="4576">
                  <c:v>32768</c:v>
                </c:pt>
                <c:pt idx="4577">
                  <c:v>32769</c:v>
                </c:pt>
                <c:pt idx="4578">
                  <c:v>32770</c:v>
                </c:pt>
                <c:pt idx="4579">
                  <c:v>32771</c:v>
                </c:pt>
                <c:pt idx="4580">
                  <c:v>32772</c:v>
                </c:pt>
                <c:pt idx="4581">
                  <c:v>32773</c:v>
                </c:pt>
                <c:pt idx="4582">
                  <c:v>32774</c:v>
                </c:pt>
                <c:pt idx="4583">
                  <c:v>32775</c:v>
                </c:pt>
                <c:pt idx="4584">
                  <c:v>32776</c:v>
                </c:pt>
                <c:pt idx="4585">
                  <c:v>32777</c:v>
                </c:pt>
                <c:pt idx="4586">
                  <c:v>32778</c:v>
                </c:pt>
                <c:pt idx="4587">
                  <c:v>32779</c:v>
                </c:pt>
                <c:pt idx="4588">
                  <c:v>32780</c:v>
                </c:pt>
                <c:pt idx="4589">
                  <c:v>32781</c:v>
                </c:pt>
                <c:pt idx="4590">
                  <c:v>32994</c:v>
                </c:pt>
                <c:pt idx="4591">
                  <c:v>32995</c:v>
                </c:pt>
                <c:pt idx="4592">
                  <c:v>32996</c:v>
                </c:pt>
                <c:pt idx="4593">
                  <c:v>32997</c:v>
                </c:pt>
                <c:pt idx="4594">
                  <c:v>32998</c:v>
                </c:pt>
                <c:pt idx="4595">
                  <c:v>32999</c:v>
                </c:pt>
                <c:pt idx="4596">
                  <c:v>33000</c:v>
                </c:pt>
                <c:pt idx="4597">
                  <c:v>33001</c:v>
                </c:pt>
                <c:pt idx="4598">
                  <c:v>33002</c:v>
                </c:pt>
                <c:pt idx="4599">
                  <c:v>33003</c:v>
                </c:pt>
                <c:pt idx="4600">
                  <c:v>33004</c:v>
                </c:pt>
                <c:pt idx="4601">
                  <c:v>33005</c:v>
                </c:pt>
                <c:pt idx="4602">
                  <c:v>33006</c:v>
                </c:pt>
                <c:pt idx="4603">
                  <c:v>33007</c:v>
                </c:pt>
                <c:pt idx="4604">
                  <c:v>33008</c:v>
                </c:pt>
                <c:pt idx="4605">
                  <c:v>33009</c:v>
                </c:pt>
                <c:pt idx="4606">
                  <c:v>33010</c:v>
                </c:pt>
                <c:pt idx="4607">
                  <c:v>33011</c:v>
                </c:pt>
                <c:pt idx="4608">
                  <c:v>33012</c:v>
                </c:pt>
                <c:pt idx="4609">
                  <c:v>33013</c:v>
                </c:pt>
                <c:pt idx="4610">
                  <c:v>33014</c:v>
                </c:pt>
                <c:pt idx="4611">
                  <c:v>33015</c:v>
                </c:pt>
                <c:pt idx="4612">
                  <c:v>33016</c:v>
                </c:pt>
                <c:pt idx="4613">
                  <c:v>33017</c:v>
                </c:pt>
                <c:pt idx="4614">
                  <c:v>33018</c:v>
                </c:pt>
                <c:pt idx="4615">
                  <c:v>33019</c:v>
                </c:pt>
                <c:pt idx="4616">
                  <c:v>33020</c:v>
                </c:pt>
                <c:pt idx="4617">
                  <c:v>33021</c:v>
                </c:pt>
                <c:pt idx="4618">
                  <c:v>33022</c:v>
                </c:pt>
                <c:pt idx="4619">
                  <c:v>33023</c:v>
                </c:pt>
                <c:pt idx="4620">
                  <c:v>33024</c:v>
                </c:pt>
                <c:pt idx="4621">
                  <c:v>33025</c:v>
                </c:pt>
                <c:pt idx="4622">
                  <c:v>33026</c:v>
                </c:pt>
                <c:pt idx="4623">
                  <c:v>33027</c:v>
                </c:pt>
                <c:pt idx="4624">
                  <c:v>33028</c:v>
                </c:pt>
                <c:pt idx="4625">
                  <c:v>33029</c:v>
                </c:pt>
                <c:pt idx="4626">
                  <c:v>33030</c:v>
                </c:pt>
                <c:pt idx="4627">
                  <c:v>33031</c:v>
                </c:pt>
                <c:pt idx="4628">
                  <c:v>33032</c:v>
                </c:pt>
                <c:pt idx="4629">
                  <c:v>33033</c:v>
                </c:pt>
                <c:pt idx="4630">
                  <c:v>33034</c:v>
                </c:pt>
                <c:pt idx="4631">
                  <c:v>33035</c:v>
                </c:pt>
                <c:pt idx="4632">
                  <c:v>33036</c:v>
                </c:pt>
                <c:pt idx="4633">
                  <c:v>33037</c:v>
                </c:pt>
                <c:pt idx="4634">
                  <c:v>33038</c:v>
                </c:pt>
                <c:pt idx="4635">
                  <c:v>33039</c:v>
                </c:pt>
                <c:pt idx="4636">
                  <c:v>33040</c:v>
                </c:pt>
                <c:pt idx="4637">
                  <c:v>33041</c:v>
                </c:pt>
                <c:pt idx="4638">
                  <c:v>33042</c:v>
                </c:pt>
                <c:pt idx="4639">
                  <c:v>33043</c:v>
                </c:pt>
                <c:pt idx="4640">
                  <c:v>33044</c:v>
                </c:pt>
                <c:pt idx="4641">
                  <c:v>33045</c:v>
                </c:pt>
                <c:pt idx="4642">
                  <c:v>33046</c:v>
                </c:pt>
                <c:pt idx="4643">
                  <c:v>33047</c:v>
                </c:pt>
                <c:pt idx="4644">
                  <c:v>33048</c:v>
                </c:pt>
                <c:pt idx="4645">
                  <c:v>33049</c:v>
                </c:pt>
                <c:pt idx="4646">
                  <c:v>33050</c:v>
                </c:pt>
                <c:pt idx="4647">
                  <c:v>33051</c:v>
                </c:pt>
                <c:pt idx="4648">
                  <c:v>33052</c:v>
                </c:pt>
                <c:pt idx="4649">
                  <c:v>33053</c:v>
                </c:pt>
                <c:pt idx="4650">
                  <c:v>33054</c:v>
                </c:pt>
                <c:pt idx="4651">
                  <c:v>33055</c:v>
                </c:pt>
                <c:pt idx="4652">
                  <c:v>33056</c:v>
                </c:pt>
                <c:pt idx="4653">
                  <c:v>33057</c:v>
                </c:pt>
                <c:pt idx="4654">
                  <c:v>33058</c:v>
                </c:pt>
                <c:pt idx="4655">
                  <c:v>33059</c:v>
                </c:pt>
                <c:pt idx="4656">
                  <c:v>33060</c:v>
                </c:pt>
                <c:pt idx="4657">
                  <c:v>33061</c:v>
                </c:pt>
                <c:pt idx="4658">
                  <c:v>33062</c:v>
                </c:pt>
                <c:pt idx="4659">
                  <c:v>33063</c:v>
                </c:pt>
                <c:pt idx="4660">
                  <c:v>33064</c:v>
                </c:pt>
                <c:pt idx="4661">
                  <c:v>33065</c:v>
                </c:pt>
                <c:pt idx="4662">
                  <c:v>33066</c:v>
                </c:pt>
                <c:pt idx="4663">
                  <c:v>33067</c:v>
                </c:pt>
                <c:pt idx="4664">
                  <c:v>33068</c:v>
                </c:pt>
                <c:pt idx="4665">
                  <c:v>33069</c:v>
                </c:pt>
                <c:pt idx="4666">
                  <c:v>33070</c:v>
                </c:pt>
                <c:pt idx="4667">
                  <c:v>33071</c:v>
                </c:pt>
                <c:pt idx="4668">
                  <c:v>33072</c:v>
                </c:pt>
                <c:pt idx="4669">
                  <c:v>33073</c:v>
                </c:pt>
                <c:pt idx="4670">
                  <c:v>33074</c:v>
                </c:pt>
                <c:pt idx="4671">
                  <c:v>33075</c:v>
                </c:pt>
                <c:pt idx="4672">
                  <c:v>33076</c:v>
                </c:pt>
                <c:pt idx="4673">
                  <c:v>33077</c:v>
                </c:pt>
                <c:pt idx="4674">
                  <c:v>33078</c:v>
                </c:pt>
                <c:pt idx="4675">
                  <c:v>33079</c:v>
                </c:pt>
                <c:pt idx="4676">
                  <c:v>33080</c:v>
                </c:pt>
                <c:pt idx="4677">
                  <c:v>33081</c:v>
                </c:pt>
                <c:pt idx="4678">
                  <c:v>33082</c:v>
                </c:pt>
                <c:pt idx="4679">
                  <c:v>33083</c:v>
                </c:pt>
                <c:pt idx="4680">
                  <c:v>33084</c:v>
                </c:pt>
                <c:pt idx="4681">
                  <c:v>33085</c:v>
                </c:pt>
                <c:pt idx="4682">
                  <c:v>33086</c:v>
                </c:pt>
                <c:pt idx="4683">
                  <c:v>33087</c:v>
                </c:pt>
                <c:pt idx="4684">
                  <c:v>33088</c:v>
                </c:pt>
                <c:pt idx="4685">
                  <c:v>33089</c:v>
                </c:pt>
                <c:pt idx="4686">
                  <c:v>33090</c:v>
                </c:pt>
                <c:pt idx="4687">
                  <c:v>33091</c:v>
                </c:pt>
                <c:pt idx="4688">
                  <c:v>33092</c:v>
                </c:pt>
                <c:pt idx="4689">
                  <c:v>33093</c:v>
                </c:pt>
                <c:pt idx="4690">
                  <c:v>33094</c:v>
                </c:pt>
                <c:pt idx="4691">
                  <c:v>33095</c:v>
                </c:pt>
                <c:pt idx="4692">
                  <c:v>33096</c:v>
                </c:pt>
                <c:pt idx="4693">
                  <c:v>33097</c:v>
                </c:pt>
                <c:pt idx="4694">
                  <c:v>33098</c:v>
                </c:pt>
                <c:pt idx="4695">
                  <c:v>33099</c:v>
                </c:pt>
                <c:pt idx="4696">
                  <c:v>33100</c:v>
                </c:pt>
                <c:pt idx="4697">
                  <c:v>33101</c:v>
                </c:pt>
                <c:pt idx="4698">
                  <c:v>33102</c:v>
                </c:pt>
                <c:pt idx="4699">
                  <c:v>33103</c:v>
                </c:pt>
                <c:pt idx="4700">
                  <c:v>33104</c:v>
                </c:pt>
                <c:pt idx="4701">
                  <c:v>33105</c:v>
                </c:pt>
                <c:pt idx="4702">
                  <c:v>33106</c:v>
                </c:pt>
                <c:pt idx="4703">
                  <c:v>33107</c:v>
                </c:pt>
                <c:pt idx="4704">
                  <c:v>33108</c:v>
                </c:pt>
                <c:pt idx="4705">
                  <c:v>33109</c:v>
                </c:pt>
                <c:pt idx="4706">
                  <c:v>33110</c:v>
                </c:pt>
                <c:pt idx="4707">
                  <c:v>33111</c:v>
                </c:pt>
                <c:pt idx="4708">
                  <c:v>33112</c:v>
                </c:pt>
                <c:pt idx="4709">
                  <c:v>33113</c:v>
                </c:pt>
                <c:pt idx="4710">
                  <c:v>33114</c:v>
                </c:pt>
                <c:pt idx="4711">
                  <c:v>33115</c:v>
                </c:pt>
                <c:pt idx="4712">
                  <c:v>33116</c:v>
                </c:pt>
                <c:pt idx="4713">
                  <c:v>33117</c:v>
                </c:pt>
                <c:pt idx="4714">
                  <c:v>33118</c:v>
                </c:pt>
                <c:pt idx="4715">
                  <c:v>33119</c:v>
                </c:pt>
                <c:pt idx="4716">
                  <c:v>33120</c:v>
                </c:pt>
                <c:pt idx="4717">
                  <c:v>33121</c:v>
                </c:pt>
                <c:pt idx="4718">
                  <c:v>33122</c:v>
                </c:pt>
                <c:pt idx="4719">
                  <c:v>33123</c:v>
                </c:pt>
                <c:pt idx="4720">
                  <c:v>33124</c:v>
                </c:pt>
                <c:pt idx="4721">
                  <c:v>33125</c:v>
                </c:pt>
                <c:pt idx="4722">
                  <c:v>33126</c:v>
                </c:pt>
                <c:pt idx="4723">
                  <c:v>33127</c:v>
                </c:pt>
                <c:pt idx="4724">
                  <c:v>33128</c:v>
                </c:pt>
                <c:pt idx="4725">
                  <c:v>33129</c:v>
                </c:pt>
                <c:pt idx="4726">
                  <c:v>33130</c:v>
                </c:pt>
                <c:pt idx="4727">
                  <c:v>33131</c:v>
                </c:pt>
                <c:pt idx="4728">
                  <c:v>33132</c:v>
                </c:pt>
                <c:pt idx="4729">
                  <c:v>33133</c:v>
                </c:pt>
                <c:pt idx="4730">
                  <c:v>33134</c:v>
                </c:pt>
                <c:pt idx="4731">
                  <c:v>33135</c:v>
                </c:pt>
                <c:pt idx="4732">
                  <c:v>33136</c:v>
                </c:pt>
                <c:pt idx="4733">
                  <c:v>33137</c:v>
                </c:pt>
                <c:pt idx="4734">
                  <c:v>33138</c:v>
                </c:pt>
                <c:pt idx="4735">
                  <c:v>33139</c:v>
                </c:pt>
                <c:pt idx="4736">
                  <c:v>33140</c:v>
                </c:pt>
                <c:pt idx="4737">
                  <c:v>33141</c:v>
                </c:pt>
                <c:pt idx="4738">
                  <c:v>33142</c:v>
                </c:pt>
                <c:pt idx="4739">
                  <c:v>33143</c:v>
                </c:pt>
                <c:pt idx="4740">
                  <c:v>33144</c:v>
                </c:pt>
                <c:pt idx="4741">
                  <c:v>33145</c:v>
                </c:pt>
                <c:pt idx="4742">
                  <c:v>33146</c:v>
                </c:pt>
                <c:pt idx="4743">
                  <c:v>33359</c:v>
                </c:pt>
                <c:pt idx="4744">
                  <c:v>33360</c:v>
                </c:pt>
                <c:pt idx="4745">
                  <c:v>33361</c:v>
                </c:pt>
                <c:pt idx="4746">
                  <c:v>33362</c:v>
                </c:pt>
                <c:pt idx="4747">
                  <c:v>33363</c:v>
                </c:pt>
                <c:pt idx="4748">
                  <c:v>33364</c:v>
                </c:pt>
                <c:pt idx="4749">
                  <c:v>33365</c:v>
                </c:pt>
                <c:pt idx="4750">
                  <c:v>33366</c:v>
                </c:pt>
                <c:pt idx="4751">
                  <c:v>33367</c:v>
                </c:pt>
                <c:pt idx="4752">
                  <c:v>33368</c:v>
                </c:pt>
                <c:pt idx="4753">
                  <c:v>33369</c:v>
                </c:pt>
                <c:pt idx="4754">
                  <c:v>33370</c:v>
                </c:pt>
                <c:pt idx="4755">
                  <c:v>33371</c:v>
                </c:pt>
                <c:pt idx="4756">
                  <c:v>33372</c:v>
                </c:pt>
                <c:pt idx="4757">
                  <c:v>33373</c:v>
                </c:pt>
                <c:pt idx="4758">
                  <c:v>33374</c:v>
                </c:pt>
                <c:pt idx="4759">
                  <c:v>33375</c:v>
                </c:pt>
                <c:pt idx="4760">
                  <c:v>33376</c:v>
                </c:pt>
                <c:pt idx="4761">
                  <c:v>33377</c:v>
                </c:pt>
                <c:pt idx="4762">
                  <c:v>33378</c:v>
                </c:pt>
                <c:pt idx="4763">
                  <c:v>33379</c:v>
                </c:pt>
                <c:pt idx="4764">
                  <c:v>33380</c:v>
                </c:pt>
                <c:pt idx="4765">
                  <c:v>33381</c:v>
                </c:pt>
                <c:pt idx="4766">
                  <c:v>33382</c:v>
                </c:pt>
                <c:pt idx="4767">
                  <c:v>33383</c:v>
                </c:pt>
                <c:pt idx="4768">
                  <c:v>33384</c:v>
                </c:pt>
                <c:pt idx="4769">
                  <c:v>33385</c:v>
                </c:pt>
                <c:pt idx="4770">
                  <c:v>33386</c:v>
                </c:pt>
                <c:pt idx="4771">
                  <c:v>33387</c:v>
                </c:pt>
                <c:pt idx="4772">
                  <c:v>33388</c:v>
                </c:pt>
                <c:pt idx="4773">
                  <c:v>33389</c:v>
                </c:pt>
                <c:pt idx="4774">
                  <c:v>33390</c:v>
                </c:pt>
                <c:pt idx="4775">
                  <c:v>33391</c:v>
                </c:pt>
                <c:pt idx="4776">
                  <c:v>33392</c:v>
                </c:pt>
                <c:pt idx="4777">
                  <c:v>33393</c:v>
                </c:pt>
                <c:pt idx="4778">
                  <c:v>33394</c:v>
                </c:pt>
                <c:pt idx="4779">
                  <c:v>33395</c:v>
                </c:pt>
                <c:pt idx="4780">
                  <c:v>33396</c:v>
                </c:pt>
                <c:pt idx="4781">
                  <c:v>33397</c:v>
                </c:pt>
                <c:pt idx="4782">
                  <c:v>33398</c:v>
                </c:pt>
                <c:pt idx="4783">
                  <c:v>33399</c:v>
                </c:pt>
                <c:pt idx="4784">
                  <c:v>33400</c:v>
                </c:pt>
                <c:pt idx="4785">
                  <c:v>33401</c:v>
                </c:pt>
                <c:pt idx="4786">
                  <c:v>33402</c:v>
                </c:pt>
                <c:pt idx="4787">
                  <c:v>33403</c:v>
                </c:pt>
                <c:pt idx="4788">
                  <c:v>33404</c:v>
                </c:pt>
                <c:pt idx="4789">
                  <c:v>33405</c:v>
                </c:pt>
                <c:pt idx="4790">
                  <c:v>33406</c:v>
                </c:pt>
                <c:pt idx="4791">
                  <c:v>33407</c:v>
                </c:pt>
                <c:pt idx="4792">
                  <c:v>33408</c:v>
                </c:pt>
                <c:pt idx="4793">
                  <c:v>33409</c:v>
                </c:pt>
                <c:pt idx="4794">
                  <c:v>33410</c:v>
                </c:pt>
                <c:pt idx="4795">
                  <c:v>33411</c:v>
                </c:pt>
                <c:pt idx="4796">
                  <c:v>33412</c:v>
                </c:pt>
                <c:pt idx="4797">
                  <c:v>33413</c:v>
                </c:pt>
                <c:pt idx="4798">
                  <c:v>33414</c:v>
                </c:pt>
                <c:pt idx="4799">
                  <c:v>33415</c:v>
                </c:pt>
                <c:pt idx="4800">
                  <c:v>33416</c:v>
                </c:pt>
                <c:pt idx="4801">
                  <c:v>33417</c:v>
                </c:pt>
                <c:pt idx="4802">
                  <c:v>33418</c:v>
                </c:pt>
                <c:pt idx="4803">
                  <c:v>33419</c:v>
                </c:pt>
                <c:pt idx="4804">
                  <c:v>33420</c:v>
                </c:pt>
                <c:pt idx="4805">
                  <c:v>33421</c:v>
                </c:pt>
                <c:pt idx="4806">
                  <c:v>33422</c:v>
                </c:pt>
                <c:pt idx="4807">
                  <c:v>33423</c:v>
                </c:pt>
                <c:pt idx="4808">
                  <c:v>33424</c:v>
                </c:pt>
                <c:pt idx="4809">
                  <c:v>33425</c:v>
                </c:pt>
                <c:pt idx="4810">
                  <c:v>33426</c:v>
                </c:pt>
                <c:pt idx="4811">
                  <c:v>33427</c:v>
                </c:pt>
                <c:pt idx="4812">
                  <c:v>33428</c:v>
                </c:pt>
                <c:pt idx="4813">
                  <c:v>33429</c:v>
                </c:pt>
                <c:pt idx="4814">
                  <c:v>33430</c:v>
                </c:pt>
                <c:pt idx="4815">
                  <c:v>33431</c:v>
                </c:pt>
                <c:pt idx="4816">
                  <c:v>33432</c:v>
                </c:pt>
                <c:pt idx="4817">
                  <c:v>33433</c:v>
                </c:pt>
                <c:pt idx="4818">
                  <c:v>33434</c:v>
                </c:pt>
                <c:pt idx="4819">
                  <c:v>33435</c:v>
                </c:pt>
                <c:pt idx="4820">
                  <c:v>33436</c:v>
                </c:pt>
                <c:pt idx="4821">
                  <c:v>33437</c:v>
                </c:pt>
                <c:pt idx="4822">
                  <c:v>33438</c:v>
                </c:pt>
                <c:pt idx="4823">
                  <c:v>33439</c:v>
                </c:pt>
                <c:pt idx="4824">
                  <c:v>33440</c:v>
                </c:pt>
                <c:pt idx="4825">
                  <c:v>33441</c:v>
                </c:pt>
                <c:pt idx="4826">
                  <c:v>33442</c:v>
                </c:pt>
                <c:pt idx="4827">
                  <c:v>33443</c:v>
                </c:pt>
                <c:pt idx="4828">
                  <c:v>33444</c:v>
                </c:pt>
                <c:pt idx="4829">
                  <c:v>33445</c:v>
                </c:pt>
                <c:pt idx="4830">
                  <c:v>33446</c:v>
                </c:pt>
                <c:pt idx="4831">
                  <c:v>33447</c:v>
                </c:pt>
                <c:pt idx="4832">
                  <c:v>33448</c:v>
                </c:pt>
                <c:pt idx="4833">
                  <c:v>33449</c:v>
                </c:pt>
                <c:pt idx="4834">
                  <c:v>33450</c:v>
                </c:pt>
                <c:pt idx="4835">
                  <c:v>33451</c:v>
                </c:pt>
                <c:pt idx="4836">
                  <c:v>33452</c:v>
                </c:pt>
                <c:pt idx="4837">
                  <c:v>33453</c:v>
                </c:pt>
                <c:pt idx="4838">
                  <c:v>33454</c:v>
                </c:pt>
                <c:pt idx="4839">
                  <c:v>33455</c:v>
                </c:pt>
                <c:pt idx="4840">
                  <c:v>33456</c:v>
                </c:pt>
                <c:pt idx="4841">
                  <c:v>33457</c:v>
                </c:pt>
                <c:pt idx="4842">
                  <c:v>33458</c:v>
                </c:pt>
                <c:pt idx="4843">
                  <c:v>33459</c:v>
                </c:pt>
                <c:pt idx="4844">
                  <c:v>33460</c:v>
                </c:pt>
                <c:pt idx="4845">
                  <c:v>33461</c:v>
                </c:pt>
                <c:pt idx="4846">
                  <c:v>33462</c:v>
                </c:pt>
                <c:pt idx="4847">
                  <c:v>33463</c:v>
                </c:pt>
                <c:pt idx="4848">
                  <c:v>33464</c:v>
                </c:pt>
                <c:pt idx="4849">
                  <c:v>33465</c:v>
                </c:pt>
                <c:pt idx="4850">
                  <c:v>33466</c:v>
                </c:pt>
                <c:pt idx="4851">
                  <c:v>33467</c:v>
                </c:pt>
                <c:pt idx="4852">
                  <c:v>33468</c:v>
                </c:pt>
                <c:pt idx="4853">
                  <c:v>33469</c:v>
                </c:pt>
                <c:pt idx="4854">
                  <c:v>33470</c:v>
                </c:pt>
                <c:pt idx="4855">
                  <c:v>33471</c:v>
                </c:pt>
                <c:pt idx="4856">
                  <c:v>33472</c:v>
                </c:pt>
                <c:pt idx="4857">
                  <c:v>33473</c:v>
                </c:pt>
                <c:pt idx="4858">
                  <c:v>33474</c:v>
                </c:pt>
                <c:pt idx="4859">
                  <c:v>33475</c:v>
                </c:pt>
                <c:pt idx="4860">
                  <c:v>33476</c:v>
                </c:pt>
                <c:pt idx="4861">
                  <c:v>33477</c:v>
                </c:pt>
                <c:pt idx="4862">
                  <c:v>33478</c:v>
                </c:pt>
                <c:pt idx="4863">
                  <c:v>33479</c:v>
                </c:pt>
                <c:pt idx="4864">
                  <c:v>33480</c:v>
                </c:pt>
                <c:pt idx="4865">
                  <c:v>33481</c:v>
                </c:pt>
                <c:pt idx="4866">
                  <c:v>33482</c:v>
                </c:pt>
                <c:pt idx="4867">
                  <c:v>33483</c:v>
                </c:pt>
                <c:pt idx="4868">
                  <c:v>33484</c:v>
                </c:pt>
                <c:pt idx="4869">
                  <c:v>33485</c:v>
                </c:pt>
                <c:pt idx="4870">
                  <c:v>33486</c:v>
                </c:pt>
                <c:pt idx="4871">
                  <c:v>33487</c:v>
                </c:pt>
                <c:pt idx="4872">
                  <c:v>33488</c:v>
                </c:pt>
                <c:pt idx="4873">
                  <c:v>33489</c:v>
                </c:pt>
                <c:pt idx="4874">
                  <c:v>33490</c:v>
                </c:pt>
                <c:pt idx="4875">
                  <c:v>33491</c:v>
                </c:pt>
                <c:pt idx="4876">
                  <c:v>33492</c:v>
                </c:pt>
                <c:pt idx="4877">
                  <c:v>33493</c:v>
                </c:pt>
                <c:pt idx="4878">
                  <c:v>33494</c:v>
                </c:pt>
                <c:pt idx="4879">
                  <c:v>33495</c:v>
                </c:pt>
                <c:pt idx="4880">
                  <c:v>33496</c:v>
                </c:pt>
                <c:pt idx="4881">
                  <c:v>33497</c:v>
                </c:pt>
                <c:pt idx="4882">
                  <c:v>33498</c:v>
                </c:pt>
                <c:pt idx="4883">
                  <c:v>33499</c:v>
                </c:pt>
                <c:pt idx="4884">
                  <c:v>33500</c:v>
                </c:pt>
                <c:pt idx="4885">
                  <c:v>33501</c:v>
                </c:pt>
                <c:pt idx="4886">
                  <c:v>33502</c:v>
                </c:pt>
                <c:pt idx="4887">
                  <c:v>33503</c:v>
                </c:pt>
                <c:pt idx="4888">
                  <c:v>33504</c:v>
                </c:pt>
                <c:pt idx="4889">
                  <c:v>33505</c:v>
                </c:pt>
                <c:pt idx="4890">
                  <c:v>33506</c:v>
                </c:pt>
                <c:pt idx="4891">
                  <c:v>33507</c:v>
                </c:pt>
                <c:pt idx="4892">
                  <c:v>33508</c:v>
                </c:pt>
                <c:pt idx="4893">
                  <c:v>33509</c:v>
                </c:pt>
                <c:pt idx="4894">
                  <c:v>33510</c:v>
                </c:pt>
                <c:pt idx="4895">
                  <c:v>33511</c:v>
                </c:pt>
                <c:pt idx="4896">
                  <c:v>33725</c:v>
                </c:pt>
                <c:pt idx="4897">
                  <c:v>33726</c:v>
                </c:pt>
                <c:pt idx="4898">
                  <c:v>33727</c:v>
                </c:pt>
                <c:pt idx="4899">
                  <c:v>33728</c:v>
                </c:pt>
                <c:pt idx="4900">
                  <c:v>33729</c:v>
                </c:pt>
                <c:pt idx="4901">
                  <c:v>33730</c:v>
                </c:pt>
                <c:pt idx="4902">
                  <c:v>33731</c:v>
                </c:pt>
                <c:pt idx="4903">
                  <c:v>33732</c:v>
                </c:pt>
                <c:pt idx="4904">
                  <c:v>33733</c:v>
                </c:pt>
                <c:pt idx="4905">
                  <c:v>33734</c:v>
                </c:pt>
                <c:pt idx="4906">
                  <c:v>33735</c:v>
                </c:pt>
                <c:pt idx="4907">
                  <c:v>33736</c:v>
                </c:pt>
                <c:pt idx="4908">
                  <c:v>33737</c:v>
                </c:pt>
                <c:pt idx="4909">
                  <c:v>33738</c:v>
                </c:pt>
                <c:pt idx="4910">
                  <c:v>33739</c:v>
                </c:pt>
                <c:pt idx="4911">
                  <c:v>33740</c:v>
                </c:pt>
                <c:pt idx="4912">
                  <c:v>33741</c:v>
                </c:pt>
                <c:pt idx="4913">
                  <c:v>33742</c:v>
                </c:pt>
                <c:pt idx="4914">
                  <c:v>33743</c:v>
                </c:pt>
                <c:pt idx="4915">
                  <c:v>33744</c:v>
                </c:pt>
                <c:pt idx="4916">
                  <c:v>33745</c:v>
                </c:pt>
                <c:pt idx="4917">
                  <c:v>33746</c:v>
                </c:pt>
                <c:pt idx="4918">
                  <c:v>33747</c:v>
                </c:pt>
                <c:pt idx="4919">
                  <c:v>33748</c:v>
                </c:pt>
                <c:pt idx="4920">
                  <c:v>33749</c:v>
                </c:pt>
                <c:pt idx="4921">
                  <c:v>33750</c:v>
                </c:pt>
                <c:pt idx="4922">
                  <c:v>33751</c:v>
                </c:pt>
                <c:pt idx="4923">
                  <c:v>33752</c:v>
                </c:pt>
                <c:pt idx="4924">
                  <c:v>33753</c:v>
                </c:pt>
                <c:pt idx="4925">
                  <c:v>33754</c:v>
                </c:pt>
                <c:pt idx="4926">
                  <c:v>33755</c:v>
                </c:pt>
                <c:pt idx="4927">
                  <c:v>33756</c:v>
                </c:pt>
                <c:pt idx="4928">
                  <c:v>33757</c:v>
                </c:pt>
                <c:pt idx="4929">
                  <c:v>33758</c:v>
                </c:pt>
                <c:pt idx="4930">
                  <c:v>33759</c:v>
                </c:pt>
                <c:pt idx="4931">
                  <c:v>33760</c:v>
                </c:pt>
                <c:pt idx="4932">
                  <c:v>33761</c:v>
                </c:pt>
                <c:pt idx="4933">
                  <c:v>33762</c:v>
                </c:pt>
                <c:pt idx="4934">
                  <c:v>33763</c:v>
                </c:pt>
                <c:pt idx="4935">
                  <c:v>33764</c:v>
                </c:pt>
                <c:pt idx="4936">
                  <c:v>33765</c:v>
                </c:pt>
                <c:pt idx="4937">
                  <c:v>33766</c:v>
                </c:pt>
                <c:pt idx="4938">
                  <c:v>33767</c:v>
                </c:pt>
                <c:pt idx="4939">
                  <c:v>33768</c:v>
                </c:pt>
                <c:pt idx="4940">
                  <c:v>33769</c:v>
                </c:pt>
                <c:pt idx="4941">
                  <c:v>33770</c:v>
                </c:pt>
                <c:pt idx="4942">
                  <c:v>33771</c:v>
                </c:pt>
                <c:pt idx="4943">
                  <c:v>33772</c:v>
                </c:pt>
                <c:pt idx="4944">
                  <c:v>33773</c:v>
                </c:pt>
                <c:pt idx="4945">
                  <c:v>33774</c:v>
                </c:pt>
                <c:pt idx="4946">
                  <c:v>33775</c:v>
                </c:pt>
                <c:pt idx="4947">
                  <c:v>33776</c:v>
                </c:pt>
                <c:pt idx="4948">
                  <c:v>33777</c:v>
                </c:pt>
                <c:pt idx="4949">
                  <c:v>33778</c:v>
                </c:pt>
                <c:pt idx="4950">
                  <c:v>33779</c:v>
                </c:pt>
                <c:pt idx="4951">
                  <c:v>33780</c:v>
                </c:pt>
                <c:pt idx="4952">
                  <c:v>33781</c:v>
                </c:pt>
                <c:pt idx="4953">
                  <c:v>33782</c:v>
                </c:pt>
                <c:pt idx="4954">
                  <c:v>33783</c:v>
                </c:pt>
                <c:pt idx="4955">
                  <c:v>33784</c:v>
                </c:pt>
                <c:pt idx="4956">
                  <c:v>33785</c:v>
                </c:pt>
                <c:pt idx="4957">
                  <c:v>33786</c:v>
                </c:pt>
                <c:pt idx="4958">
                  <c:v>33787</c:v>
                </c:pt>
                <c:pt idx="4959">
                  <c:v>33788</c:v>
                </c:pt>
                <c:pt idx="4960">
                  <c:v>33789</c:v>
                </c:pt>
                <c:pt idx="4961">
                  <c:v>33790</c:v>
                </c:pt>
                <c:pt idx="4962">
                  <c:v>33791</c:v>
                </c:pt>
                <c:pt idx="4963">
                  <c:v>33792</c:v>
                </c:pt>
                <c:pt idx="4964">
                  <c:v>33793</c:v>
                </c:pt>
                <c:pt idx="4965">
                  <c:v>33794</c:v>
                </c:pt>
                <c:pt idx="4966">
                  <c:v>33795</c:v>
                </c:pt>
                <c:pt idx="4967">
                  <c:v>33796</c:v>
                </c:pt>
                <c:pt idx="4968">
                  <c:v>33797</c:v>
                </c:pt>
                <c:pt idx="4969">
                  <c:v>33798</c:v>
                </c:pt>
                <c:pt idx="4970">
                  <c:v>33799</c:v>
                </c:pt>
                <c:pt idx="4971">
                  <c:v>33800</c:v>
                </c:pt>
                <c:pt idx="4972">
                  <c:v>33801</c:v>
                </c:pt>
                <c:pt idx="4973">
                  <c:v>33802</c:v>
                </c:pt>
                <c:pt idx="4974">
                  <c:v>33803</c:v>
                </c:pt>
                <c:pt idx="4975">
                  <c:v>33804</c:v>
                </c:pt>
                <c:pt idx="4976">
                  <c:v>33805</c:v>
                </c:pt>
                <c:pt idx="4977">
                  <c:v>33806</c:v>
                </c:pt>
                <c:pt idx="4978">
                  <c:v>33807</c:v>
                </c:pt>
                <c:pt idx="4979">
                  <c:v>33808</c:v>
                </c:pt>
                <c:pt idx="4980">
                  <c:v>33809</c:v>
                </c:pt>
                <c:pt idx="4981">
                  <c:v>33810</c:v>
                </c:pt>
                <c:pt idx="4982">
                  <c:v>33811</c:v>
                </c:pt>
                <c:pt idx="4983">
                  <c:v>33812</c:v>
                </c:pt>
                <c:pt idx="4984">
                  <c:v>33813</c:v>
                </c:pt>
                <c:pt idx="4985">
                  <c:v>33814</c:v>
                </c:pt>
                <c:pt idx="4986">
                  <c:v>33815</c:v>
                </c:pt>
                <c:pt idx="4987">
                  <c:v>33816</c:v>
                </c:pt>
                <c:pt idx="4988">
                  <c:v>33817</c:v>
                </c:pt>
                <c:pt idx="4989">
                  <c:v>33818</c:v>
                </c:pt>
                <c:pt idx="4990">
                  <c:v>33819</c:v>
                </c:pt>
                <c:pt idx="4991">
                  <c:v>33820</c:v>
                </c:pt>
                <c:pt idx="4992">
                  <c:v>33821</c:v>
                </c:pt>
                <c:pt idx="4993">
                  <c:v>33822</c:v>
                </c:pt>
                <c:pt idx="4994">
                  <c:v>33823</c:v>
                </c:pt>
                <c:pt idx="4995">
                  <c:v>33824</c:v>
                </c:pt>
                <c:pt idx="4996">
                  <c:v>33825</c:v>
                </c:pt>
                <c:pt idx="4997">
                  <c:v>33826</c:v>
                </c:pt>
                <c:pt idx="4998">
                  <c:v>33827</c:v>
                </c:pt>
                <c:pt idx="4999">
                  <c:v>33828</c:v>
                </c:pt>
                <c:pt idx="5000">
                  <c:v>33829</c:v>
                </c:pt>
                <c:pt idx="5001">
                  <c:v>33830</c:v>
                </c:pt>
                <c:pt idx="5002">
                  <c:v>33831</c:v>
                </c:pt>
                <c:pt idx="5003">
                  <c:v>33832</c:v>
                </c:pt>
                <c:pt idx="5004">
                  <c:v>33833</c:v>
                </c:pt>
                <c:pt idx="5005">
                  <c:v>33834</c:v>
                </c:pt>
                <c:pt idx="5006">
                  <c:v>33835</c:v>
                </c:pt>
                <c:pt idx="5007">
                  <c:v>33836</c:v>
                </c:pt>
                <c:pt idx="5008">
                  <c:v>33837</c:v>
                </c:pt>
                <c:pt idx="5009">
                  <c:v>33838</c:v>
                </c:pt>
                <c:pt idx="5010">
                  <c:v>33839</c:v>
                </c:pt>
                <c:pt idx="5011">
                  <c:v>33840</c:v>
                </c:pt>
                <c:pt idx="5012">
                  <c:v>33841</c:v>
                </c:pt>
                <c:pt idx="5013">
                  <c:v>33842</c:v>
                </c:pt>
                <c:pt idx="5014">
                  <c:v>33843</c:v>
                </c:pt>
                <c:pt idx="5015">
                  <c:v>33844</c:v>
                </c:pt>
                <c:pt idx="5016">
                  <c:v>33845</c:v>
                </c:pt>
                <c:pt idx="5017">
                  <c:v>33846</c:v>
                </c:pt>
                <c:pt idx="5018">
                  <c:v>33847</c:v>
                </c:pt>
                <c:pt idx="5019">
                  <c:v>33848</c:v>
                </c:pt>
                <c:pt idx="5020">
                  <c:v>33849</c:v>
                </c:pt>
                <c:pt idx="5021">
                  <c:v>33850</c:v>
                </c:pt>
                <c:pt idx="5022">
                  <c:v>33851</c:v>
                </c:pt>
                <c:pt idx="5023">
                  <c:v>33852</c:v>
                </c:pt>
                <c:pt idx="5024">
                  <c:v>33853</c:v>
                </c:pt>
                <c:pt idx="5025">
                  <c:v>33854</c:v>
                </c:pt>
                <c:pt idx="5026">
                  <c:v>33855</c:v>
                </c:pt>
                <c:pt idx="5027">
                  <c:v>33856</c:v>
                </c:pt>
                <c:pt idx="5028">
                  <c:v>33857</c:v>
                </c:pt>
                <c:pt idx="5029">
                  <c:v>33858</c:v>
                </c:pt>
                <c:pt idx="5030">
                  <c:v>33859</c:v>
                </c:pt>
                <c:pt idx="5031">
                  <c:v>33860</c:v>
                </c:pt>
                <c:pt idx="5032">
                  <c:v>33861</c:v>
                </c:pt>
                <c:pt idx="5033">
                  <c:v>33862</c:v>
                </c:pt>
                <c:pt idx="5034">
                  <c:v>33863</c:v>
                </c:pt>
                <c:pt idx="5035">
                  <c:v>33864</c:v>
                </c:pt>
                <c:pt idx="5036">
                  <c:v>33865</c:v>
                </c:pt>
                <c:pt idx="5037">
                  <c:v>33866</c:v>
                </c:pt>
                <c:pt idx="5038">
                  <c:v>33867</c:v>
                </c:pt>
                <c:pt idx="5039">
                  <c:v>33868</c:v>
                </c:pt>
                <c:pt idx="5040">
                  <c:v>33869</c:v>
                </c:pt>
                <c:pt idx="5041">
                  <c:v>33870</c:v>
                </c:pt>
                <c:pt idx="5042">
                  <c:v>33871</c:v>
                </c:pt>
                <c:pt idx="5043">
                  <c:v>33872</c:v>
                </c:pt>
                <c:pt idx="5044">
                  <c:v>33873</c:v>
                </c:pt>
                <c:pt idx="5045">
                  <c:v>33874</c:v>
                </c:pt>
                <c:pt idx="5046">
                  <c:v>33875</c:v>
                </c:pt>
                <c:pt idx="5047">
                  <c:v>33876</c:v>
                </c:pt>
                <c:pt idx="5048">
                  <c:v>33877</c:v>
                </c:pt>
                <c:pt idx="5049">
                  <c:v>34090</c:v>
                </c:pt>
                <c:pt idx="5050">
                  <c:v>34091</c:v>
                </c:pt>
                <c:pt idx="5051">
                  <c:v>34092</c:v>
                </c:pt>
                <c:pt idx="5052">
                  <c:v>34093</c:v>
                </c:pt>
                <c:pt idx="5053">
                  <c:v>34094</c:v>
                </c:pt>
                <c:pt idx="5054">
                  <c:v>34095</c:v>
                </c:pt>
                <c:pt idx="5055">
                  <c:v>34096</c:v>
                </c:pt>
                <c:pt idx="5056">
                  <c:v>34097</c:v>
                </c:pt>
                <c:pt idx="5057">
                  <c:v>34098</c:v>
                </c:pt>
                <c:pt idx="5058">
                  <c:v>34099</c:v>
                </c:pt>
                <c:pt idx="5059">
                  <c:v>34100</c:v>
                </c:pt>
                <c:pt idx="5060">
                  <c:v>34101</c:v>
                </c:pt>
                <c:pt idx="5061">
                  <c:v>34102</c:v>
                </c:pt>
                <c:pt idx="5062">
                  <c:v>34103</c:v>
                </c:pt>
                <c:pt idx="5063">
                  <c:v>34104</c:v>
                </c:pt>
                <c:pt idx="5064">
                  <c:v>34105</c:v>
                </c:pt>
                <c:pt idx="5065">
                  <c:v>34106</c:v>
                </c:pt>
                <c:pt idx="5066">
                  <c:v>34107</c:v>
                </c:pt>
                <c:pt idx="5067">
                  <c:v>34108</c:v>
                </c:pt>
                <c:pt idx="5068">
                  <c:v>34109</c:v>
                </c:pt>
                <c:pt idx="5069">
                  <c:v>34110</c:v>
                </c:pt>
                <c:pt idx="5070">
                  <c:v>34111</c:v>
                </c:pt>
                <c:pt idx="5071">
                  <c:v>34112</c:v>
                </c:pt>
                <c:pt idx="5072">
                  <c:v>34113</c:v>
                </c:pt>
                <c:pt idx="5073">
                  <c:v>34114</c:v>
                </c:pt>
                <c:pt idx="5074">
                  <c:v>34115</c:v>
                </c:pt>
                <c:pt idx="5075">
                  <c:v>34116</c:v>
                </c:pt>
                <c:pt idx="5076">
                  <c:v>34117</c:v>
                </c:pt>
                <c:pt idx="5077">
                  <c:v>34118</c:v>
                </c:pt>
                <c:pt idx="5078">
                  <c:v>34119</c:v>
                </c:pt>
                <c:pt idx="5079">
                  <c:v>34120</c:v>
                </c:pt>
                <c:pt idx="5080">
                  <c:v>34121</c:v>
                </c:pt>
                <c:pt idx="5081">
                  <c:v>34122</c:v>
                </c:pt>
                <c:pt idx="5082">
                  <c:v>34123</c:v>
                </c:pt>
                <c:pt idx="5083">
                  <c:v>34124</c:v>
                </c:pt>
                <c:pt idx="5084">
                  <c:v>34125</c:v>
                </c:pt>
                <c:pt idx="5085">
                  <c:v>34126</c:v>
                </c:pt>
                <c:pt idx="5086">
                  <c:v>34127</c:v>
                </c:pt>
                <c:pt idx="5087">
                  <c:v>34128</c:v>
                </c:pt>
                <c:pt idx="5088">
                  <c:v>34129</c:v>
                </c:pt>
                <c:pt idx="5089">
                  <c:v>34130</c:v>
                </c:pt>
                <c:pt idx="5090">
                  <c:v>34131</c:v>
                </c:pt>
                <c:pt idx="5091">
                  <c:v>34132</c:v>
                </c:pt>
                <c:pt idx="5092">
                  <c:v>34133</c:v>
                </c:pt>
                <c:pt idx="5093">
                  <c:v>34134</c:v>
                </c:pt>
                <c:pt idx="5094">
                  <c:v>34135</c:v>
                </c:pt>
                <c:pt idx="5095">
                  <c:v>34136</c:v>
                </c:pt>
                <c:pt idx="5096">
                  <c:v>34137</c:v>
                </c:pt>
                <c:pt idx="5097">
                  <c:v>34138</c:v>
                </c:pt>
                <c:pt idx="5098">
                  <c:v>34139</c:v>
                </c:pt>
                <c:pt idx="5099">
                  <c:v>34140</c:v>
                </c:pt>
                <c:pt idx="5100">
                  <c:v>34141</c:v>
                </c:pt>
                <c:pt idx="5101">
                  <c:v>34142</c:v>
                </c:pt>
                <c:pt idx="5102">
                  <c:v>34143</c:v>
                </c:pt>
                <c:pt idx="5103">
                  <c:v>34144</c:v>
                </c:pt>
                <c:pt idx="5104">
                  <c:v>34145</c:v>
                </c:pt>
                <c:pt idx="5105">
                  <c:v>34146</c:v>
                </c:pt>
                <c:pt idx="5106">
                  <c:v>34147</c:v>
                </c:pt>
                <c:pt idx="5107">
                  <c:v>34148</c:v>
                </c:pt>
                <c:pt idx="5108">
                  <c:v>34149</c:v>
                </c:pt>
                <c:pt idx="5109">
                  <c:v>34150</c:v>
                </c:pt>
                <c:pt idx="5110">
                  <c:v>34151</c:v>
                </c:pt>
                <c:pt idx="5111">
                  <c:v>34152</c:v>
                </c:pt>
                <c:pt idx="5112">
                  <c:v>34153</c:v>
                </c:pt>
                <c:pt idx="5113">
                  <c:v>34154</c:v>
                </c:pt>
                <c:pt idx="5114">
                  <c:v>34155</c:v>
                </c:pt>
                <c:pt idx="5115">
                  <c:v>34156</c:v>
                </c:pt>
                <c:pt idx="5116">
                  <c:v>34157</c:v>
                </c:pt>
                <c:pt idx="5117">
                  <c:v>34158</c:v>
                </c:pt>
                <c:pt idx="5118">
                  <c:v>34159</c:v>
                </c:pt>
                <c:pt idx="5119">
                  <c:v>34160</c:v>
                </c:pt>
                <c:pt idx="5120">
                  <c:v>34161</c:v>
                </c:pt>
                <c:pt idx="5121">
                  <c:v>34162</c:v>
                </c:pt>
                <c:pt idx="5122">
                  <c:v>34163</c:v>
                </c:pt>
                <c:pt idx="5123">
                  <c:v>34164</c:v>
                </c:pt>
                <c:pt idx="5124">
                  <c:v>34165</c:v>
                </c:pt>
                <c:pt idx="5125">
                  <c:v>34166</c:v>
                </c:pt>
                <c:pt idx="5126">
                  <c:v>34167</c:v>
                </c:pt>
                <c:pt idx="5127">
                  <c:v>34168</c:v>
                </c:pt>
                <c:pt idx="5128">
                  <c:v>34169</c:v>
                </c:pt>
                <c:pt idx="5129">
                  <c:v>34170</c:v>
                </c:pt>
                <c:pt idx="5130">
                  <c:v>34171</c:v>
                </c:pt>
                <c:pt idx="5131">
                  <c:v>34172</c:v>
                </c:pt>
                <c:pt idx="5132">
                  <c:v>34173</c:v>
                </c:pt>
                <c:pt idx="5133">
                  <c:v>34174</c:v>
                </c:pt>
                <c:pt idx="5134">
                  <c:v>34175</c:v>
                </c:pt>
                <c:pt idx="5135">
                  <c:v>34176</c:v>
                </c:pt>
                <c:pt idx="5136">
                  <c:v>34177</c:v>
                </c:pt>
                <c:pt idx="5137">
                  <c:v>34178</c:v>
                </c:pt>
                <c:pt idx="5138">
                  <c:v>34179</c:v>
                </c:pt>
                <c:pt idx="5139">
                  <c:v>34180</c:v>
                </c:pt>
                <c:pt idx="5140">
                  <c:v>34181</c:v>
                </c:pt>
                <c:pt idx="5141">
                  <c:v>34182</c:v>
                </c:pt>
                <c:pt idx="5142">
                  <c:v>34183</c:v>
                </c:pt>
                <c:pt idx="5143">
                  <c:v>34184</c:v>
                </c:pt>
                <c:pt idx="5144">
                  <c:v>34185</c:v>
                </c:pt>
                <c:pt idx="5145">
                  <c:v>34186</c:v>
                </c:pt>
                <c:pt idx="5146">
                  <c:v>34187</c:v>
                </c:pt>
                <c:pt idx="5147">
                  <c:v>34188</c:v>
                </c:pt>
                <c:pt idx="5148">
                  <c:v>34189</c:v>
                </c:pt>
                <c:pt idx="5149">
                  <c:v>34190</c:v>
                </c:pt>
                <c:pt idx="5150">
                  <c:v>34191</c:v>
                </c:pt>
                <c:pt idx="5151">
                  <c:v>34192</c:v>
                </c:pt>
                <c:pt idx="5152">
                  <c:v>34193</c:v>
                </c:pt>
                <c:pt idx="5153">
                  <c:v>34194</c:v>
                </c:pt>
                <c:pt idx="5154">
                  <c:v>34195</c:v>
                </c:pt>
                <c:pt idx="5155">
                  <c:v>34196</c:v>
                </c:pt>
                <c:pt idx="5156">
                  <c:v>34197</c:v>
                </c:pt>
                <c:pt idx="5157">
                  <c:v>34198</c:v>
                </c:pt>
                <c:pt idx="5158">
                  <c:v>34199</c:v>
                </c:pt>
                <c:pt idx="5159">
                  <c:v>34200</c:v>
                </c:pt>
                <c:pt idx="5160">
                  <c:v>34201</c:v>
                </c:pt>
                <c:pt idx="5161">
                  <c:v>34202</c:v>
                </c:pt>
                <c:pt idx="5162">
                  <c:v>34203</c:v>
                </c:pt>
                <c:pt idx="5163">
                  <c:v>34204</c:v>
                </c:pt>
                <c:pt idx="5164">
                  <c:v>34205</c:v>
                </c:pt>
                <c:pt idx="5165">
                  <c:v>34206</c:v>
                </c:pt>
                <c:pt idx="5166">
                  <c:v>34207</c:v>
                </c:pt>
                <c:pt idx="5167">
                  <c:v>34208</c:v>
                </c:pt>
                <c:pt idx="5168">
                  <c:v>34209</c:v>
                </c:pt>
                <c:pt idx="5169">
                  <c:v>34210</c:v>
                </c:pt>
                <c:pt idx="5170">
                  <c:v>34211</c:v>
                </c:pt>
                <c:pt idx="5171">
                  <c:v>34212</c:v>
                </c:pt>
                <c:pt idx="5172">
                  <c:v>34213</c:v>
                </c:pt>
                <c:pt idx="5173">
                  <c:v>34214</c:v>
                </c:pt>
                <c:pt idx="5174">
                  <c:v>34215</c:v>
                </c:pt>
                <c:pt idx="5175">
                  <c:v>34216</c:v>
                </c:pt>
                <c:pt idx="5176">
                  <c:v>34217</c:v>
                </c:pt>
                <c:pt idx="5177">
                  <c:v>34218</c:v>
                </c:pt>
                <c:pt idx="5178">
                  <c:v>34219</c:v>
                </c:pt>
                <c:pt idx="5179">
                  <c:v>34220</c:v>
                </c:pt>
                <c:pt idx="5180">
                  <c:v>34221</c:v>
                </c:pt>
                <c:pt idx="5181">
                  <c:v>34222</c:v>
                </c:pt>
                <c:pt idx="5182">
                  <c:v>34223</c:v>
                </c:pt>
                <c:pt idx="5183">
                  <c:v>34224</c:v>
                </c:pt>
                <c:pt idx="5184">
                  <c:v>34225</c:v>
                </c:pt>
                <c:pt idx="5185">
                  <c:v>34226</c:v>
                </c:pt>
                <c:pt idx="5186">
                  <c:v>34227</c:v>
                </c:pt>
                <c:pt idx="5187">
                  <c:v>34228</c:v>
                </c:pt>
                <c:pt idx="5188">
                  <c:v>34229</c:v>
                </c:pt>
                <c:pt idx="5189">
                  <c:v>34230</c:v>
                </c:pt>
                <c:pt idx="5190">
                  <c:v>34231</c:v>
                </c:pt>
                <c:pt idx="5191">
                  <c:v>34232</c:v>
                </c:pt>
                <c:pt idx="5192">
                  <c:v>34233</c:v>
                </c:pt>
                <c:pt idx="5193">
                  <c:v>34234</c:v>
                </c:pt>
                <c:pt idx="5194">
                  <c:v>34235</c:v>
                </c:pt>
                <c:pt idx="5195">
                  <c:v>34236</c:v>
                </c:pt>
                <c:pt idx="5196">
                  <c:v>34237</c:v>
                </c:pt>
                <c:pt idx="5197">
                  <c:v>34238</c:v>
                </c:pt>
                <c:pt idx="5198">
                  <c:v>34239</c:v>
                </c:pt>
                <c:pt idx="5199">
                  <c:v>34240</c:v>
                </c:pt>
                <c:pt idx="5200">
                  <c:v>34241</c:v>
                </c:pt>
                <c:pt idx="5201">
                  <c:v>34242</c:v>
                </c:pt>
                <c:pt idx="5202">
                  <c:v>34455</c:v>
                </c:pt>
                <c:pt idx="5203">
                  <c:v>34456</c:v>
                </c:pt>
                <c:pt idx="5204">
                  <c:v>34457</c:v>
                </c:pt>
                <c:pt idx="5205">
                  <c:v>34458</c:v>
                </c:pt>
                <c:pt idx="5206">
                  <c:v>34459</c:v>
                </c:pt>
                <c:pt idx="5207">
                  <c:v>34460</c:v>
                </c:pt>
                <c:pt idx="5208">
                  <c:v>34461</c:v>
                </c:pt>
                <c:pt idx="5209">
                  <c:v>34462</c:v>
                </c:pt>
                <c:pt idx="5210">
                  <c:v>34463</c:v>
                </c:pt>
                <c:pt idx="5211">
                  <c:v>34464</c:v>
                </c:pt>
                <c:pt idx="5212">
                  <c:v>34465</c:v>
                </c:pt>
                <c:pt idx="5213">
                  <c:v>34466</c:v>
                </c:pt>
                <c:pt idx="5214">
                  <c:v>34467</c:v>
                </c:pt>
                <c:pt idx="5215">
                  <c:v>34468</c:v>
                </c:pt>
                <c:pt idx="5216">
                  <c:v>34469</c:v>
                </c:pt>
                <c:pt idx="5217">
                  <c:v>34470</c:v>
                </c:pt>
                <c:pt idx="5218">
                  <c:v>34471</c:v>
                </c:pt>
                <c:pt idx="5219">
                  <c:v>34472</c:v>
                </c:pt>
                <c:pt idx="5220">
                  <c:v>34473</c:v>
                </c:pt>
                <c:pt idx="5221">
                  <c:v>34474</c:v>
                </c:pt>
                <c:pt idx="5222">
                  <c:v>34475</c:v>
                </c:pt>
                <c:pt idx="5223">
                  <c:v>34476</c:v>
                </c:pt>
                <c:pt idx="5224">
                  <c:v>34477</c:v>
                </c:pt>
                <c:pt idx="5225">
                  <c:v>34478</c:v>
                </c:pt>
                <c:pt idx="5226">
                  <c:v>34479</c:v>
                </c:pt>
                <c:pt idx="5227">
                  <c:v>34480</c:v>
                </c:pt>
                <c:pt idx="5228">
                  <c:v>34481</c:v>
                </c:pt>
                <c:pt idx="5229">
                  <c:v>34482</c:v>
                </c:pt>
                <c:pt idx="5230">
                  <c:v>34483</c:v>
                </c:pt>
                <c:pt idx="5231">
                  <c:v>34484</c:v>
                </c:pt>
                <c:pt idx="5232">
                  <c:v>34485</c:v>
                </c:pt>
                <c:pt idx="5233">
                  <c:v>34486</c:v>
                </c:pt>
                <c:pt idx="5234">
                  <c:v>34487</c:v>
                </c:pt>
                <c:pt idx="5235">
                  <c:v>34488</c:v>
                </c:pt>
                <c:pt idx="5236">
                  <c:v>34489</c:v>
                </c:pt>
                <c:pt idx="5237">
                  <c:v>34490</c:v>
                </c:pt>
                <c:pt idx="5238">
                  <c:v>34491</c:v>
                </c:pt>
                <c:pt idx="5239">
                  <c:v>34492</c:v>
                </c:pt>
                <c:pt idx="5240">
                  <c:v>34493</c:v>
                </c:pt>
                <c:pt idx="5241">
                  <c:v>34494</c:v>
                </c:pt>
                <c:pt idx="5242">
                  <c:v>34495</c:v>
                </c:pt>
                <c:pt idx="5243">
                  <c:v>34496</c:v>
                </c:pt>
                <c:pt idx="5244">
                  <c:v>34497</c:v>
                </c:pt>
                <c:pt idx="5245">
                  <c:v>34498</c:v>
                </c:pt>
                <c:pt idx="5246">
                  <c:v>34499</c:v>
                </c:pt>
                <c:pt idx="5247">
                  <c:v>34500</c:v>
                </c:pt>
                <c:pt idx="5248">
                  <c:v>34501</c:v>
                </c:pt>
                <c:pt idx="5249">
                  <c:v>34502</c:v>
                </c:pt>
                <c:pt idx="5250">
                  <c:v>34503</c:v>
                </c:pt>
                <c:pt idx="5251">
                  <c:v>34504</c:v>
                </c:pt>
                <c:pt idx="5252">
                  <c:v>34505</c:v>
                </c:pt>
                <c:pt idx="5253">
                  <c:v>34506</c:v>
                </c:pt>
                <c:pt idx="5254">
                  <c:v>34507</c:v>
                </c:pt>
                <c:pt idx="5255">
                  <c:v>34508</c:v>
                </c:pt>
                <c:pt idx="5256">
                  <c:v>34509</c:v>
                </c:pt>
                <c:pt idx="5257">
                  <c:v>34510</c:v>
                </c:pt>
                <c:pt idx="5258">
                  <c:v>34511</c:v>
                </c:pt>
                <c:pt idx="5259">
                  <c:v>34512</c:v>
                </c:pt>
                <c:pt idx="5260">
                  <c:v>34513</c:v>
                </c:pt>
                <c:pt idx="5261">
                  <c:v>34514</c:v>
                </c:pt>
                <c:pt idx="5262">
                  <c:v>34515</c:v>
                </c:pt>
                <c:pt idx="5263">
                  <c:v>34516</c:v>
                </c:pt>
                <c:pt idx="5264">
                  <c:v>34517</c:v>
                </c:pt>
                <c:pt idx="5265">
                  <c:v>34518</c:v>
                </c:pt>
                <c:pt idx="5266">
                  <c:v>34519</c:v>
                </c:pt>
                <c:pt idx="5267">
                  <c:v>34520</c:v>
                </c:pt>
                <c:pt idx="5268">
                  <c:v>34521</c:v>
                </c:pt>
                <c:pt idx="5269">
                  <c:v>34522</c:v>
                </c:pt>
                <c:pt idx="5270">
                  <c:v>34523</c:v>
                </c:pt>
                <c:pt idx="5271">
                  <c:v>34524</c:v>
                </c:pt>
                <c:pt idx="5272">
                  <c:v>34525</c:v>
                </c:pt>
                <c:pt idx="5273">
                  <c:v>34526</c:v>
                </c:pt>
                <c:pt idx="5274">
                  <c:v>34527</c:v>
                </c:pt>
                <c:pt idx="5275">
                  <c:v>34528</c:v>
                </c:pt>
                <c:pt idx="5276">
                  <c:v>34529</c:v>
                </c:pt>
                <c:pt idx="5277">
                  <c:v>34530</c:v>
                </c:pt>
                <c:pt idx="5278">
                  <c:v>34531</c:v>
                </c:pt>
                <c:pt idx="5279">
                  <c:v>34532</c:v>
                </c:pt>
                <c:pt idx="5280">
                  <c:v>34533</c:v>
                </c:pt>
                <c:pt idx="5281">
                  <c:v>34534</c:v>
                </c:pt>
                <c:pt idx="5282">
                  <c:v>34535</c:v>
                </c:pt>
                <c:pt idx="5283">
                  <c:v>34536</c:v>
                </c:pt>
                <c:pt idx="5284">
                  <c:v>34537</c:v>
                </c:pt>
                <c:pt idx="5285">
                  <c:v>34538</c:v>
                </c:pt>
                <c:pt idx="5286">
                  <c:v>34539</c:v>
                </c:pt>
                <c:pt idx="5287">
                  <c:v>34540</c:v>
                </c:pt>
                <c:pt idx="5288">
                  <c:v>34541</c:v>
                </c:pt>
                <c:pt idx="5289">
                  <c:v>34542</c:v>
                </c:pt>
                <c:pt idx="5290">
                  <c:v>34543</c:v>
                </c:pt>
                <c:pt idx="5291">
                  <c:v>34544</c:v>
                </c:pt>
                <c:pt idx="5292">
                  <c:v>34545</c:v>
                </c:pt>
                <c:pt idx="5293">
                  <c:v>34546</c:v>
                </c:pt>
                <c:pt idx="5294">
                  <c:v>34547</c:v>
                </c:pt>
                <c:pt idx="5295">
                  <c:v>34548</c:v>
                </c:pt>
                <c:pt idx="5296">
                  <c:v>34549</c:v>
                </c:pt>
                <c:pt idx="5297">
                  <c:v>34550</c:v>
                </c:pt>
                <c:pt idx="5298">
                  <c:v>34551</c:v>
                </c:pt>
                <c:pt idx="5299">
                  <c:v>34552</c:v>
                </c:pt>
                <c:pt idx="5300">
                  <c:v>34553</c:v>
                </c:pt>
                <c:pt idx="5301">
                  <c:v>34554</c:v>
                </c:pt>
                <c:pt idx="5302">
                  <c:v>34555</c:v>
                </c:pt>
                <c:pt idx="5303">
                  <c:v>34556</c:v>
                </c:pt>
                <c:pt idx="5304">
                  <c:v>34557</c:v>
                </c:pt>
                <c:pt idx="5305">
                  <c:v>34558</c:v>
                </c:pt>
                <c:pt idx="5306">
                  <c:v>34559</c:v>
                </c:pt>
                <c:pt idx="5307">
                  <c:v>34560</c:v>
                </c:pt>
                <c:pt idx="5308">
                  <c:v>34561</c:v>
                </c:pt>
                <c:pt idx="5309">
                  <c:v>34562</c:v>
                </c:pt>
                <c:pt idx="5310">
                  <c:v>34563</c:v>
                </c:pt>
                <c:pt idx="5311">
                  <c:v>34564</c:v>
                </c:pt>
                <c:pt idx="5312">
                  <c:v>34565</c:v>
                </c:pt>
                <c:pt idx="5313">
                  <c:v>34566</c:v>
                </c:pt>
                <c:pt idx="5314">
                  <c:v>34567</c:v>
                </c:pt>
                <c:pt idx="5315">
                  <c:v>34568</c:v>
                </c:pt>
                <c:pt idx="5316">
                  <c:v>34569</c:v>
                </c:pt>
                <c:pt idx="5317">
                  <c:v>34570</c:v>
                </c:pt>
                <c:pt idx="5318">
                  <c:v>34571</c:v>
                </c:pt>
                <c:pt idx="5319">
                  <c:v>34572</c:v>
                </c:pt>
                <c:pt idx="5320">
                  <c:v>34573</c:v>
                </c:pt>
                <c:pt idx="5321">
                  <c:v>34574</c:v>
                </c:pt>
                <c:pt idx="5322">
                  <c:v>34575</c:v>
                </c:pt>
                <c:pt idx="5323">
                  <c:v>34576</c:v>
                </c:pt>
                <c:pt idx="5324">
                  <c:v>34577</c:v>
                </c:pt>
                <c:pt idx="5325">
                  <c:v>34578</c:v>
                </c:pt>
                <c:pt idx="5326">
                  <c:v>34579</c:v>
                </c:pt>
                <c:pt idx="5327">
                  <c:v>34580</c:v>
                </c:pt>
                <c:pt idx="5328">
                  <c:v>34581</c:v>
                </c:pt>
                <c:pt idx="5329">
                  <c:v>34582</c:v>
                </c:pt>
                <c:pt idx="5330">
                  <c:v>34583</c:v>
                </c:pt>
                <c:pt idx="5331">
                  <c:v>34584</c:v>
                </c:pt>
                <c:pt idx="5332">
                  <c:v>34585</c:v>
                </c:pt>
                <c:pt idx="5333">
                  <c:v>34586</c:v>
                </c:pt>
                <c:pt idx="5334">
                  <c:v>34587</c:v>
                </c:pt>
                <c:pt idx="5335">
                  <c:v>34588</c:v>
                </c:pt>
                <c:pt idx="5336">
                  <c:v>34589</c:v>
                </c:pt>
                <c:pt idx="5337">
                  <c:v>34590</c:v>
                </c:pt>
                <c:pt idx="5338">
                  <c:v>34591</c:v>
                </c:pt>
                <c:pt idx="5339">
                  <c:v>34592</c:v>
                </c:pt>
                <c:pt idx="5340">
                  <c:v>34593</c:v>
                </c:pt>
                <c:pt idx="5341">
                  <c:v>34594</c:v>
                </c:pt>
                <c:pt idx="5342">
                  <c:v>34595</c:v>
                </c:pt>
                <c:pt idx="5343">
                  <c:v>34596</c:v>
                </c:pt>
                <c:pt idx="5344">
                  <c:v>34597</c:v>
                </c:pt>
                <c:pt idx="5345">
                  <c:v>34598</c:v>
                </c:pt>
                <c:pt idx="5346">
                  <c:v>34599</c:v>
                </c:pt>
                <c:pt idx="5347">
                  <c:v>34600</c:v>
                </c:pt>
                <c:pt idx="5348">
                  <c:v>34601</c:v>
                </c:pt>
                <c:pt idx="5349">
                  <c:v>34602</c:v>
                </c:pt>
                <c:pt idx="5350">
                  <c:v>34603</c:v>
                </c:pt>
                <c:pt idx="5351">
                  <c:v>34604</c:v>
                </c:pt>
                <c:pt idx="5352">
                  <c:v>34605</c:v>
                </c:pt>
                <c:pt idx="5353">
                  <c:v>34606</c:v>
                </c:pt>
                <c:pt idx="5354">
                  <c:v>34607</c:v>
                </c:pt>
                <c:pt idx="5355">
                  <c:v>34820</c:v>
                </c:pt>
                <c:pt idx="5356">
                  <c:v>34821</c:v>
                </c:pt>
                <c:pt idx="5357">
                  <c:v>34822</c:v>
                </c:pt>
                <c:pt idx="5358">
                  <c:v>34823</c:v>
                </c:pt>
                <c:pt idx="5359">
                  <c:v>34824</c:v>
                </c:pt>
                <c:pt idx="5360">
                  <c:v>34825</c:v>
                </c:pt>
                <c:pt idx="5361">
                  <c:v>34826</c:v>
                </c:pt>
                <c:pt idx="5362">
                  <c:v>34827</c:v>
                </c:pt>
                <c:pt idx="5363">
                  <c:v>34828</c:v>
                </c:pt>
                <c:pt idx="5364">
                  <c:v>34829</c:v>
                </c:pt>
                <c:pt idx="5365">
                  <c:v>34830</c:v>
                </c:pt>
                <c:pt idx="5366">
                  <c:v>34831</c:v>
                </c:pt>
                <c:pt idx="5367">
                  <c:v>34832</c:v>
                </c:pt>
                <c:pt idx="5368">
                  <c:v>34833</c:v>
                </c:pt>
                <c:pt idx="5369">
                  <c:v>34834</c:v>
                </c:pt>
                <c:pt idx="5370">
                  <c:v>34835</c:v>
                </c:pt>
                <c:pt idx="5371">
                  <c:v>34836</c:v>
                </c:pt>
                <c:pt idx="5372">
                  <c:v>34837</c:v>
                </c:pt>
                <c:pt idx="5373">
                  <c:v>34838</c:v>
                </c:pt>
                <c:pt idx="5374">
                  <c:v>34839</c:v>
                </c:pt>
                <c:pt idx="5375">
                  <c:v>34840</c:v>
                </c:pt>
                <c:pt idx="5376">
                  <c:v>34841</c:v>
                </c:pt>
                <c:pt idx="5377">
                  <c:v>34842</c:v>
                </c:pt>
                <c:pt idx="5378">
                  <c:v>34843</c:v>
                </c:pt>
                <c:pt idx="5379">
                  <c:v>34844</c:v>
                </c:pt>
                <c:pt idx="5380">
                  <c:v>34845</c:v>
                </c:pt>
                <c:pt idx="5381">
                  <c:v>34846</c:v>
                </c:pt>
                <c:pt idx="5382">
                  <c:v>34847</c:v>
                </c:pt>
                <c:pt idx="5383">
                  <c:v>34848</c:v>
                </c:pt>
                <c:pt idx="5384">
                  <c:v>34849</c:v>
                </c:pt>
                <c:pt idx="5385">
                  <c:v>34850</c:v>
                </c:pt>
                <c:pt idx="5386">
                  <c:v>34851</c:v>
                </c:pt>
                <c:pt idx="5387">
                  <c:v>34852</c:v>
                </c:pt>
                <c:pt idx="5388">
                  <c:v>34853</c:v>
                </c:pt>
                <c:pt idx="5389">
                  <c:v>34854</c:v>
                </c:pt>
                <c:pt idx="5390">
                  <c:v>34855</c:v>
                </c:pt>
                <c:pt idx="5391">
                  <c:v>34856</c:v>
                </c:pt>
                <c:pt idx="5392">
                  <c:v>34857</c:v>
                </c:pt>
                <c:pt idx="5393">
                  <c:v>34858</c:v>
                </c:pt>
                <c:pt idx="5394">
                  <c:v>34859</c:v>
                </c:pt>
                <c:pt idx="5395">
                  <c:v>34860</c:v>
                </c:pt>
                <c:pt idx="5396">
                  <c:v>34861</c:v>
                </c:pt>
                <c:pt idx="5397">
                  <c:v>34862</c:v>
                </c:pt>
                <c:pt idx="5398">
                  <c:v>34863</c:v>
                </c:pt>
                <c:pt idx="5399">
                  <c:v>34864</c:v>
                </c:pt>
                <c:pt idx="5400">
                  <c:v>34865</c:v>
                </c:pt>
                <c:pt idx="5401">
                  <c:v>34866</c:v>
                </c:pt>
                <c:pt idx="5402">
                  <c:v>34867</c:v>
                </c:pt>
                <c:pt idx="5403">
                  <c:v>34868</c:v>
                </c:pt>
                <c:pt idx="5404">
                  <c:v>34869</c:v>
                </c:pt>
                <c:pt idx="5405">
                  <c:v>34870</c:v>
                </c:pt>
                <c:pt idx="5406">
                  <c:v>34871</c:v>
                </c:pt>
                <c:pt idx="5407">
                  <c:v>34872</c:v>
                </c:pt>
                <c:pt idx="5408">
                  <c:v>34873</c:v>
                </c:pt>
                <c:pt idx="5409">
                  <c:v>34874</c:v>
                </c:pt>
                <c:pt idx="5410">
                  <c:v>34875</c:v>
                </c:pt>
                <c:pt idx="5411">
                  <c:v>34876</c:v>
                </c:pt>
                <c:pt idx="5412">
                  <c:v>34877</c:v>
                </c:pt>
                <c:pt idx="5413">
                  <c:v>34878</c:v>
                </c:pt>
                <c:pt idx="5414">
                  <c:v>34879</c:v>
                </c:pt>
                <c:pt idx="5415">
                  <c:v>34880</c:v>
                </c:pt>
                <c:pt idx="5416">
                  <c:v>34881</c:v>
                </c:pt>
                <c:pt idx="5417">
                  <c:v>34882</c:v>
                </c:pt>
                <c:pt idx="5418">
                  <c:v>34883</c:v>
                </c:pt>
                <c:pt idx="5419">
                  <c:v>34884</c:v>
                </c:pt>
                <c:pt idx="5420">
                  <c:v>34885</c:v>
                </c:pt>
                <c:pt idx="5421">
                  <c:v>34886</c:v>
                </c:pt>
                <c:pt idx="5422">
                  <c:v>34887</c:v>
                </c:pt>
                <c:pt idx="5423">
                  <c:v>34888</c:v>
                </c:pt>
                <c:pt idx="5424">
                  <c:v>34889</c:v>
                </c:pt>
                <c:pt idx="5425">
                  <c:v>34890</c:v>
                </c:pt>
                <c:pt idx="5426">
                  <c:v>34891</c:v>
                </c:pt>
                <c:pt idx="5427">
                  <c:v>34892</c:v>
                </c:pt>
                <c:pt idx="5428">
                  <c:v>34893</c:v>
                </c:pt>
                <c:pt idx="5429">
                  <c:v>34894</c:v>
                </c:pt>
                <c:pt idx="5430">
                  <c:v>34895</c:v>
                </c:pt>
                <c:pt idx="5431">
                  <c:v>34896</c:v>
                </c:pt>
                <c:pt idx="5432">
                  <c:v>34897</c:v>
                </c:pt>
                <c:pt idx="5433">
                  <c:v>34898</c:v>
                </c:pt>
                <c:pt idx="5434">
                  <c:v>34899</c:v>
                </c:pt>
                <c:pt idx="5435">
                  <c:v>34900</c:v>
                </c:pt>
                <c:pt idx="5436">
                  <c:v>34901</c:v>
                </c:pt>
                <c:pt idx="5437">
                  <c:v>34902</c:v>
                </c:pt>
                <c:pt idx="5438">
                  <c:v>34903</c:v>
                </c:pt>
                <c:pt idx="5439">
                  <c:v>34904</c:v>
                </c:pt>
                <c:pt idx="5440">
                  <c:v>34905</c:v>
                </c:pt>
                <c:pt idx="5441">
                  <c:v>34906</c:v>
                </c:pt>
                <c:pt idx="5442">
                  <c:v>34907</c:v>
                </c:pt>
                <c:pt idx="5443">
                  <c:v>34908</c:v>
                </c:pt>
                <c:pt idx="5444">
                  <c:v>34909</c:v>
                </c:pt>
                <c:pt idx="5445">
                  <c:v>34910</c:v>
                </c:pt>
                <c:pt idx="5446">
                  <c:v>34911</c:v>
                </c:pt>
                <c:pt idx="5447">
                  <c:v>34912</c:v>
                </c:pt>
                <c:pt idx="5448">
                  <c:v>34913</c:v>
                </c:pt>
                <c:pt idx="5449">
                  <c:v>34914</c:v>
                </c:pt>
                <c:pt idx="5450">
                  <c:v>34915</c:v>
                </c:pt>
                <c:pt idx="5451">
                  <c:v>34916</c:v>
                </c:pt>
                <c:pt idx="5452">
                  <c:v>34917</c:v>
                </c:pt>
                <c:pt idx="5453">
                  <c:v>34918</c:v>
                </c:pt>
                <c:pt idx="5454">
                  <c:v>34919</c:v>
                </c:pt>
                <c:pt idx="5455">
                  <c:v>34920</c:v>
                </c:pt>
                <c:pt idx="5456">
                  <c:v>34921</c:v>
                </c:pt>
                <c:pt idx="5457">
                  <c:v>34922</c:v>
                </c:pt>
                <c:pt idx="5458">
                  <c:v>34923</c:v>
                </c:pt>
                <c:pt idx="5459">
                  <c:v>34924</c:v>
                </c:pt>
                <c:pt idx="5460">
                  <c:v>34925</c:v>
                </c:pt>
                <c:pt idx="5461">
                  <c:v>34926</c:v>
                </c:pt>
                <c:pt idx="5462">
                  <c:v>34927</c:v>
                </c:pt>
                <c:pt idx="5463">
                  <c:v>34928</c:v>
                </c:pt>
                <c:pt idx="5464">
                  <c:v>34929</c:v>
                </c:pt>
                <c:pt idx="5465">
                  <c:v>34930</c:v>
                </c:pt>
                <c:pt idx="5466">
                  <c:v>34931</c:v>
                </c:pt>
                <c:pt idx="5467">
                  <c:v>34932</c:v>
                </c:pt>
                <c:pt idx="5468">
                  <c:v>34933</c:v>
                </c:pt>
                <c:pt idx="5469">
                  <c:v>34934</c:v>
                </c:pt>
                <c:pt idx="5470">
                  <c:v>34935</c:v>
                </c:pt>
                <c:pt idx="5471">
                  <c:v>34936</c:v>
                </c:pt>
                <c:pt idx="5472">
                  <c:v>34937</c:v>
                </c:pt>
                <c:pt idx="5473">
                  <c:v>34938</c:v>
                </c:pt>
                <c:pt idx="5474">
                  <c:v>34939</c:v>
                </c:pt>
                <c:pt idx="5475">
                  <c:v>34940</c:v>
                </c:pt>
                <c:pt idx="5476">
                  <c:v>34941</c:v>
                </c:pt>
                <c:pt idx="5477">
                  <c:v>34942</c:v>
                </c:pt>
                <c:pt idx="5478">
                  <c:v>34943</c:v>
                </c:pt>
                <c:pt idx="5479">
                  <c:v>34944</c:v>
                </c:pt>
                <c:pt idx="5480">
                  <c:v>34945</c:v>
                </c:pt>
                <c:pt idx="5481">
                  <c:v>34946</c:v>
                </c:pt>
                <c:pt idx="5482">
                  <c:v>34947</c:v>
                </c:pt>
                <c:pt idx="5483">
                  <c:v>34948</c:v>
                </c:pt>
                <c:pt idx="5484">
                  <c:v>34949</c:v>
                </c:pt>
                <c:pt idx="5485">
                  <c:v>34950</c:v>
                </c:pt>
                <c:pt idx="5486">
                  <c:v>34951</c:v>
                </c:pt>
                <c:pt idx="5487">
                  <c:v>34952</c:v>
                </c:pt>
                <c:pt idx="5488">
                  <c:v>34953</c:v>
                </c:pt>
                <c:pt idx="5489">
                  <c:v>34954</c:v>
                </c:pt>
                <c:pt idx="5490">
                  <c:v>34955</c:v>
                </c:pt>
                <c:pt idx="5491">
                  <c:v>34956</c:v>
                </c:pt>
                <c:pt idx="5492">
                  <c:v>34957</c:v>
                </c:pt>
                <c:pt idx="5493">
                  <c:v>34958</c:v>
                </c:pt>
                <c:pt idx="5494">
                  <c:v>34959</c:v>
                </c:pt>
                <c:pt idx="5495">
                  <c:v>34960</c:v>
                </c:pt>
                <c:pt idx="5496">
                  <c:v>34961</c:v>
                </c:pt>
                <c:pt idx="5497">
                  <c:v>34962</c:v>
                </c:pt>
                <c:pt idx="5498">
                  <c:v>34963</c:v>
                </c:pt>
                <c:pt idx="5499">
                  <c:v>34964</c:v>
                </c:pt>
                <c:pt idx="5500">
                  <c:v>34965</c:v>
                </c:pt>
                <c:pt idx="5501">
                  <c:v>34966</c:v>
                </c:pt>
                <c:pt idx="5502">
                  <c:v>34967</c:v>
                </c:pt>
                <c:pt idx="5503">
                  <c:v>34968</c:v>
                </c:pt>
                <c:pt idx="5504">
                  <c:v>34969</c:v>
                </c:pt>
                <c:pt idx="5505">
                  <c:v>34970</c:v>
                </c:pt>
                <c:pt idx="5506">
                  <c:v>34971</c:v>
                </c:pt>
                <c:pt idx="5507">
                  <c:v>34972</c:v>
                </c:pt>
                <c:pt idx="5508">
                  <c:v>35186</c:v>
                </c:pt>
                <c:pt idx="5509">
                  <c:v>35187</c:v>
                </c:pt>
                <c:pt idx="5510">
                  <c:v>35188</c:v>
                </c:pt>
                <c:pt idx="5511">
                  <c:v>35189</c:v>
                </c:pt>
                <c:pt idx="5512">
                  <c:v>35190</c:v>
                </c:pt>
                <c:pt idx="5513">
                  <c:v>35191</c:v>
                </c:pt>
                <c:pt idx="5514">
                  <c:v>35192</c:v>
                </c:pt>
                <c:pt idx="5515">
                  <c:v>35193</c:v>
                </c:pt>
                <c:pt idx="5516">
                  <c:v>35194</c:v>
                </c:pt>
                <c:pt idx="5517">
                  <c:v>35195</c:v>
                </c:pt>
                <c:pt idx="5518">
                  <c:v>35196</c:v>
                </c:pt>
                <c:pt idx="5519">
                  <c:v>35197</c:v>
                </c:pt>
                <c:pt idx="5520">
                  <c:v>35198</c:v>
                </c:pt>
                <c:pt idx="5521">
                  <c:v>35199</c:v>
                </c:pt>
                <c:pt idx="5522">
                  <c:v>35200</c:v>
                </c:pt>
                <c:pt idx="5523">
                  <c:v>35201</c:v>
                </c:pt>
                <c:pt idx="5524">
                  <c:v>35202</c:v>
                </c:pt>
                <c:pt idx="5525">
                  <c:v>35203</c:v>
                </c:pt>
                <c:pt idx="5526">
                  <c:v>35204</c:v>
                </c:pt>
                <c:pt idx="5527">
                  <c:v>35205</c:v>
                </c:pt>
                <c:pt idx="5528">
                  <c:v>35206</c:v>
                </c:pt>
                <c:pt idx="5529">
                  <c:v>35207</c:v>
                </c:pt>
                <c:pt idx="5530">
                  <c:v>35208</c:v>
                </c:pt>
                <c:pt idx="5531">
                  <c:v>35209</c:v>
                </c:pt>
                <c:pt idx="5532">
                  <c:v>35210</c:v>
                </c:pt>
                <c:pt idx="5533">
                  <c:v>35211</c:v>
                </c:pt>
                <c:pt idx="5534">
                  <c:v>35212</c:v>
                </c:pt>
                <c:pt idx="5535">
                  <c:v>35213</c:v>
                </c:pt>
                <c:pt idx="5536">
                  <c:v>35214</c:v>
                </c:pt>
                <c:pt idx="5537">
                  <c:v>35215</c:v>
                </c:pt>
                <c:pt idx="5538">
                  <c:v>35216</c:v>
                </c:pt>
                <c:pt idx="5539">
                  <c:v>35217</c:v>
                </c:pt>
                <c:pt idx="5540">
                  <c:v>35218</c:v>
                </c:pt>
                <c:pt idx="5541">
                  <c:v>35219</c:v>
                </c:pt>
                <c:pt idx="5542">
                  <c:v>35220</c:v>
                </c:pt>
                <c:pt idx="5543">
                  <c:v>35221</c:v>
                </c:pt>
                <c:pt idx="5544">
                  <c:v>35222</c:v>
                </c:pt>
                <c:pt idx="5545">
                  <c:v>35223</c:v>
                </c:pt>
                <c:pt idx="5546">
                  <c:v>35224</c:v>
                </c:pt>
                <c:pt idx="5547">
                  <c:v>35225</c:v>
                </c:pt>
                <c:pt idx="5548">
                  <c:v>35226</c:v>
                </c:pt>
                <c:pt idx="5549">
                  <c:v>35227</c:v>
                </c:pt>
                <c:pt idx="5550">
                  <c:v>35228</c:v>
                </c:pt>
                <c:pt idx="5551">
                  <c:v>35229</c:v>
                </c:pt>
                <c:pt idx="5552">
                  <c:v>35230</c:v>
                </c:pt>
                <c:pt idx="5553">
                  <c:v>35231</c:v>
                </c:pt>
                <c:pt idx="5554">
                  <c:v>35232</c:v>
                </c:pt>
                <c:pt idx="5555">
                  <c:v>35233</c:v>
                </c:pt>
                <c:pt idx="5556">
                  <c:v>35234</c:v>
                </c:pt>
                <c:pt idx="5557">
                  <c:v>35235</c:v>
                </c:pt>
                <c:pt idx="5558">
                  <c:v>35236</c:v>
                </c:pt>
                <c:pt idx="5559">
                  <c:v>35237</c:v>
                </c:pt>
                <c:pt idx="5560">
                  <c:v>35238</c:v>
                </c:pt>
                <c:pt idx="5561">
                  <c:v>35239</c:v>
                </c:pt>
                <c:pt idx="5562">
                  <c:v>35240</c:v>
                </c:pt>
                <c:pt idx="5563">
                  <c:v>35241</c:v>
                </c:pt>
                <c:pt idx="5564">
                  <c:v>35242</c:v>
                </c:pt>
                <c:pt idx="5565">
                  <c:v>35243</c:v>
                </c:pt>
                <c:pt idx="5566">
                  <c:v>35244</c:v>
                </c:pt>
                <c:pt idx="5567">
                  <c:v>35245</c:v>
                </c:pt>
                <c:pt idx="5568">
                  <c:v>35246</c:v>
                </c:pt>
                <c:pt idx="5569">
                  <c:v>35247</c:v>
                </c:pt>
                <c:pt idx="5570">
                  <c:v>35248</c:v>
                </c:pt>
                <c:pt idx="5571">
                  <c:v>35249</c:v>
                </c:pt>
                <c:pt idx="5572">
                  <c:v>35250</c:v>
                </c:pt>
                <c:pt idx="5573">
                  <c:v>35251</c:v>
                </c:pt>
                <c:pt idx="5574">
                  <c:v>35252</c:v>
                </c:pt>
                <c:pt idx="5575">
                  <c:v>35253</c:v>
                </c:pt>
                <c:pt idx="5576">
                  <c:v>35254</c:v>
                </c:pt>
                <c:pt idx="5577">
                  <c:v>35255</c:v>
                </c:pt>
                <c:pt idx="5578">
                  <c:v>35256</c:v>
                </c:pt>
                <c:pt idx="5579">
                  <c:v>35257</c:v>
                </c:pt>
                <c:pt idx="5580">
                  <c:v>35258</c:v>
                </c:pt>
                <c:pt idx="5581">
                  <c:v>35259</c:v>
                </c:pt>
                <c:pt idx="5582">
                  <c:v>35260</c:v>
                </c:pt>
                <c:pt idx="5583">
                  <c:v>35261</c:v>
                </c:pt>
                <c:pt idx="5584">
                  <c:v>35262</c:v>
                </c:pt>
                <c:pt idx="5585">
                  <c:v>35263</c:v>
                </c:pt>
                <c:pt idx="5586">
                  <c:v>35264</c:v>
                </c:pt>
                <c:pt idx="5587">
                  <c:v>35265</c:v>
                </c:pt>
                <c:pt idx="5588">
                  <c:v>35266</c:v>
                </c:pt>
                <c:pt idx="5589">
                  <c:v>35267</c:v>
                </c:pt>
                <c:pt idx="5590">
                  <c:v>35268</c:v>
                </c:pt>
                <c:pt idx="5591">
                  <c:v>35269</c:v>
                </c:pt>
                <c:pt idx="5592">
                  <c:v>35270</c:v>
                </c:pt>
                <c:pt idx="5593">
                  <c:v>35271</c:v>
                </c:pt>
                <c:pt idx="5594">
                  <c:v>35272</c:v>
                </c:pt>
                <c:pt idx="5595">
                  <c:v>35273</c:v>
                </c:pt>
                <c:pt idx="5596">
                  <c:v>35274</c:v>
                </c:pt>
                <c:pt idx="5597">
                  <c:v>35275</c:v>
                </c:pt>
                <c:pt idx="5598">
                  <c:v>35276</c:v>
                </c:pt>
                <c:pt idx="5599">
                  <c:v>35277</c:v>
                </c:pt>
                <c:pt idx="5600">
                  <c:v>35278</c:v>
                </c:pt>
                <c:pt idx="5601">
                  <c:v>35279</c:v>
                </c:pt>
                <c:pt idx="5602">
                  <c:v>35280</c:v>
                </c:pt>
                <c:pt idx="5603">
                  <c:v>35281</c:v>
                </c:pt>
                <c:pt idx="5604">
                  <c:v>35282</c:v>
                </c:pt>
                <c:pt idx="5605">
                  <c:v>35283</c:v>
                </c:pt>
                <c:pt idx="5606">
                  <c:v>35284</c:v>
                </c:pt>
                <c:pt idx="5607">
                  <c:v>35285</c:v>
                </c:pt>
                <c:pt idx="5608">
                  <c:v>35286</c:v>
                </c:pt>
                <c:pt idx="5609">
                  <c:v>35287</c:v>
                </c:pt>
                <c:pt idx="5610">
                  <c:v>35288</c:v>
                </c:pt>
                <c:pt idx="5611">
                  <c:v>35289</c:v>
                </c:pt>
                <c:pt idx="5612">
                  <c:v>35290</c:v>
                </c:pt>
                <c:pt idx="5613">
                  <c:v>35291</c:v>
                </c:pt>
                <c:pt idx="5614">
                  <c:v>35292</c:v>
                </c:pt>
                <c:pt idx="5615">
                  <c:v>35293</c:v>
                </c:pt>
                <c:pt idx="5616">
                  <c:v>35294</c:v>
                </c:pt>
                <c:pt idx="5617">
                  <c:v>35295</c:v>
                </c:pt>
                <c:pt idx="5618">
                  <c:v>35296</c:v>
                </c:pt>
                <c:pt idx="5619">
                  <c:v>35297</c:v>
                </c:pt>
                <c:pt idx="5620">
                  <c:v>35298</c:v>
                </c:pt>
                <c:pt idx="5621">
                  <c:v>35299</c:v>
                </c:pt>
                <c:pt idx="5622">
                  <c:v>35300</c:v>
                </c:pt>
                <c:pt idx="5623">
                  <c:v>35301</c:v>
                </c:pt>
                <c:pt idx="5624">
                  <c:v>35302</c:v>
                </c:pt>
                <c:pt idx="5625">
                  <c:v>35303</c:v>
                </c:pt>
                <c:pt idx="5626">
                  <c:v>35304</c:v>
                </c:pt>
                <c:pt idx="5627">
                  <c:v>35305</c:v>
                </c:pt>
                <c:pt idx="5628">
                  <c:v>35306</c:v>
                </c:pt>
                <c:pt idx="5629">
                  <c:v>35307</c:v>
                </c:pt>
                <c:pt idx="5630">
                  <c:v>35308</c:v>
                </c:pt>
                <c:pt idx="5631">
                  <c:v>35309</c:v>
                </c:pt>
                <c:pt idx="5632">
                  <c:v>35310</c:v>
                </c:pt>
                <c:pt idx="5633">
                  <c:v>35311</c:v>
                </c:pt>
                <c:pt idx="5634">
                  <c:v>35312</c:v>
                </c:pt>
                <c:pt idx="5635">
                  <c:v>35313</c:v>
                </c:pt>
                <c:pt idx="5636">
                  <c:v>35314</c:v>
                </c:pt>
                <c:pt idx="5637">
                  <c:v>35315</c:v>
                </c:pt>
                <c:pt idx="5638">
                  <c:v>35316</c:v>
                </c:pt>
                <c:pt idx="5639">
                  <c:v>35317</c:v>
                </c:pt>
                <c:pt idx="5640">
                  <c:v>35318</c:v>
                </c:pt>
                <c:pt idx="5641">
                  <c:v>35319</c:v>
                </c:pt>
                <c:pt idx="5642">
                  <c:v>35320</c:v>
                </c:pt>
                <c:pt idx="5643">
                  <c:v>35321</c:v>
                </c:pt>
                <c:pt idx="5644">
                  <c:v>35322</c:v>
                </c:pt>
                <c:pt idx="5645">
                  <c:v>35323</c:v>
                </c:pt>
                <c:pt idx="5646">
                  <c:v>35324</c:v>
                </c:pt>
                <c:pt idx="5647">
                  <c:v>35325</c:v>
                </c:pt>
                <c:pt idx="5648">
                  <c:v>35326</c:v>
                </c:pt>
                <c:pt idx="5649">
                  <c:v>35327</c:v>
                </c:pt>
                <c:pt idx="5650">
                  <c:v>35328</c:v>
                </c:pt>
                <c:pt idx="5651">
                  <c:v>35329</c:v>
                </c:pt>
                <c:pt idx="5652">
                  <c:v>35330</c:v>
                </c:pt>
                <c:pt idx="5653">
                  <c:v>35331</c:v>
                </c:pt>
                <c:pt idx="5654">
                  <c:v>35332</c:v>
                </c:pt>
                <c:pt idx="5655">
                  <c:v>35333</c:v>
                </c:pt>
                <c:pt idx="5656">
                  <c:v>35334</c:v>
                </c:pt>
                <c:pt idx="5657">
                  <c:v>35335</c:v>
                </c:pt>
                <c:pt idx="5658">
                  <c:v>35336</c:v>
                </c:pt>
                <c:pt idx="5659">
                  <c:v>35337</c:v>
                </c:pt>
                <c:pt idx="5660">
                  <c:v>35338</c:v>
                </c:pt>
                <c:pt idx="5661">
                  <c:v>35551</c:v>
                </c:pt>
                <c:pt idx="5662">
                  <c:v>35552</c:v>
                </c:pt>
                <c:pt idx="5663">
                  <c:v>35553</c:v>
                </c:pt>
                <c:pt idx="5664">
                  <c:v>35554</c:v>
                </c:pt>
                <c:pt idx="5665">
                  <c:v>35555</c:v>
                </c:pt>
                <c:pt idx="5666">
                  <c:v>35556</c:v>
                </c:pt>
                <c:pt idx="5667">
                  <c:v>35557</c:v>
                </c:pt>
                <c:pt idx="5668">
                  <c:v>35558</c:v>
                </c:pt>
                <c:pt idx="5669">
                  <c:v>35559</c:v>
                </c:pt>
                <c:pt idx="5670">
                  <c:v>35560</c:v>
                </c:pt>
                <c:pt idx="5671">
                  <c:v>35561</c:v>
                </c:pt>
                <c:pt idx="5672">
                  <c:v>35562</c:v>
                </c:pt>
                <c:pt idx="5673">
                  <c:v>35563</c:v>
                </c:pt>
                <c:pt idx="5674">
                  <c:v>35564</c:v>
                </c:pt>
                <c:pt idx="5675">
                  <c:v>35565</c:v>
                </c:pt>
                <c:pt idx="5676">
                  <c:v>35566</c:v>
                </c:pt>
                <c:pt idx="5677">
                  <c:v>35567</c:v>
                </c:pt>
                <c:pt idx="5678">
                  <c:v>35568</c:v>
                </c:pt>
                <c:pt idx="5679">
                  <c:v>35569</c:v>
                </c:pt>
                <c:pt idx="5680">
                  <c:v>35570</c:v>
                </c:pt>
                <c:pt idx="5681">
                  <c:v>35571</c:v>
                </c:pt>
                <c:pt idx="5682">
                  <c:v>35572</c:v>
                </c:pt>
                <c:pt idx="5683">
                  <c:v>35573</c:v>
                </c:pt>
                <c:pt idx="5684">
                  <c:v>35574</c:v>
                </c:pt>
                <c:pt idx="5685">
                  <c:v>35575</c:v>
                </c:pt>
                <c:pt idx="5686">
                  <c:v>35576</c:v>
                </c:pt>
                <c:pt idx="5687">
                  <c:v>35577</c:v>
                </c:pt>
                <c:pt idx="5688">
                  <c:v>35578</c:v>
                </c:pt>
                <c:pt idx="5689">
                  <c:v>35579</c:v>
                </c:pt>
                <c:pt idx="5690">
                  <c:v>35580</c:v>
                </c:pt>
                <c:pt idx="5691">
                  <c:v>35581</c:v>
                </c:pt>
                <c:pt idx="5692">
                  <c:v>35582</c:v>
                </c:pt>
                <c:pt idx="5693">
                  <c:v>35583</c:v>
                </c:pt>
                <c:pt idx="5694">
                  <c:v>35584</c:v>
                </c:pt>
                <c:pt idx="5695">
                  <c:v>35585</c:v>
                </c:pt>
                <c:pt idx="5696">
                  <c:v>35586</c:v>
                </c:pt>
                <c:pt idx="5697">
                  <c:v>35587</c:v>
                </c:pt>
                <c:pt idx="5698">
                  <c:v>35588</c:v>
                </c:pt>
                <c:pt idx="5699">
                  <c:v>35589</c:v>
                </c:pt>
                <c:pt idx="5700">
                  <c:v>35590</c:v>
                </c:pt>
                <c:pt idx="5701">
                  <c:v>35591</c:v>
                </c:pt>
                <c:pt idx="5702">
                  <c:v>35592</c:v>
                </c:pt>
                <c:pt idx="5703">
                  <c:v>35593</c:v>
                </c:pt>
                <c:pt idx="5704">
                  <c:v>35594</c:v>
                </c:pt>
                <c:pt idx="5705">
                  <c:v>35595</c:v>
                </c:pt>
                <c:pt idx="5706">
                  <c:v>35596</c:v>
                </c:pt>
                <c:pt idx="5707">
                  <c:v>35597</c:v>
                </c:pt>
                <c:pt idx="5708">
                  <c:v>35598</c:v>
                </c:pt>
                <c:pt idx="5709">
                  <c:v>35599</c:v>
                </c:pt>
                <c:pt idx="5710">
                  <c:v>35600</c:v>
                </c:pt>
                <c:pt idx="5711">
                  <c:v>35601</c:v>
                </c:pt>
                <c:pt idx="5712">
                  <c:v>35602</c:v>
                </c:pt>
                <c:pt idx="5713">
                  <c:v>35603</c:v>
                </c:pt>
                <c:pt idx="5714">
                  <c:v>35604</c:v>
                </c:pt>
                <c:pt idx="5715">
                  <c:v>35605</c:v>
                </c:pt>
                <c:pt idx="5716">
                  <c:v>35606</c:v>
                </c:pt>
                <c:pt idx="5717">
                  <c:v>35607</c:v>
                </c:pt>
                <c:pt idx="5718">
                  <c:v>35608</c:v>
                </c:pt>
                <c:pt idx="5719">
                  <c:v>35609</c:v>
                </c:pt>
                <c:pt idx="5720">
                  <c:v>35610</c:v>
                </c:pt>
                <c:pt idx="5721">
                  <c:v>35611</c:v>
                </c:pt>
                <c:pt idx="5722">
                  <c:v>35612</c:v>
                </c:pt>
                <c:pt idx="5723">
                  <c:v>35613</c:v>
                </c:pt>
                <c:pt idx="5724">
                  <c:v>35614</c:v>
                </c:pt>
                <c:pt idx="5725">
                  <c:v>35615</c:v>
                </c:pt>
                <c:pt idx="5726">
                  <c:v>35616</c:v>
                </c:pt>
                <c:pt idx="5727">
                  <c:v>35617</c:v>
                </c:pt>
                <c:pt idx="5728">
                  <c:v>35618</c:v>
                </c:pt>
                <c:pt idx="5729">
                  <c:v>35619</c:v>
                </c:pt>
                <c:pt idx="5730">
                  <c:v>35620</c:v>
                </c:pt>
                <c:pt idx="5731">
                  <c:v>35621</c:v>
                </c:pt>
                <c:pt idx="5732">
                  <c:v>35622</c:v>
                </c:pt>
                <c:pt idx="5733">
                  <c:v>35623</c:v>
                </c:pt>
                <c:pt idx="5734">
                  <c:v>35624</c:v>
                </c:pt>
                <c:pt idx="5735">
                  <c:v>35625</c:v>
                </c:pt>
                <c:pt idx="5736">
                  <c:v>35626</c:v>
                </c:pt>
                <c:pt idx="5737">
                  <c:v>35627</c:v>
                </c:pt>
                <c:pt idx="5738">
                  <c:v>35628</c:v>
                </c:pt>
                <c:pt idx="5739">
                  <c:v>35629</c:v>
                </c:pt>
                <c:pt idx="5740">
                  <c:v>35630</c:v>
                </c:pt>
                <c:pt idx="5741">
                  <c:v>35631</c:v>
                </c:pt>
                <c:pt idx="5742">
                  <c:v>35632</c:v>
                </c:pt>
                <c:pt idx="5743">
                  <c:v>35633</c:v>
                </c:pt>
                <c:pt idx="5744">
                  <c:v>35634</c:v>
                </c:pt>
                <c:pt idx="5745">
                  <c:v>35635</c:v>
                </c:pt>
                <c:pt idx="5746">
                  <c:v>35636</c:v>
                </c:pt>
                <c:pt idx="5747">
                  <c:v>35637</c:v>
                </c:pt>
                <c:pt idx="5748">
                  <c:v>35638</c:v>
                </c:pt>
                <c:pt idx="5749">
                  <c:v>35639</c:v>
                </c:pt>
                <c:pt idx="5750">
                  <c:v>35640</c:v>
                </c:pt>
                <c:pt idx="5751">
                  <c:v>35641</c:v>
                </c:pt>
                <c:pt idx="5752">
                  <c:v>35642</c:v>
                </c:pt>
                <c:pt idx="5753">
                  <c:v>35643</c:v>
                </c:pt>
                <c:pt idx="5754">
                  <c:v>35644</c:v>
                </c:pt>
                <c:pt idx="5755">
                  <c:v>35645</c:v>
                </c:pt>
                <c:pt idx="5756">
                  <c:v>35646</c:v>
                </c:pt>
                <c:pt idx="5757">
                  <c:v>35647</c:v>
                </c:pt>
                <c:pt idx="5758">
                  <c:v>35648</c:v>
                </c:pt>
                <c:pt idx="5759">
                  <c:v>35649</c:v>
                </c:pt>
                <c:pt idx="5760">
                  <c:v>35650</c:v>
                </c:pt>
                <c:pt idx="5761">
                  <c:v>35651</c:v>
                </c:pt>
                <c:pt idx="5762">
                  <c:v>35652</c:v>
                </c:pt>
                <c:pt idx="5763">
                  <c:v>35653</c:v>
                </c:pt>
                <c:pt idx="5764">
                  <c:v>35654</c:v>
                </c:pt>
                <c:pt idx="5765">
                  <c:v>35655</c:v>
                </c:pt>
                <c:pt idx="5766">
                  <c:v>35656</c:v>
                </c:pt>
                <c:pt idx="5767">
                  <c:v>35657</c:v>
                </c:pt>
                <c:pt idx="5768">
                  <c:v>35658</c:v>
                </c:pt>
                <c:pt idx="5769">
                  <c:v>35659</c:v>
                </c:pt>
                <c:pt idx="5770">
                  <c:v>35660</c:v>
                </c:pt>
                <c:pt idx="5771">
                  <c:v>35661</c:v>
                </c:pt>
                <c:pt idx="5772">
                  <c:v>35662</c:v>
                </c:pt>
                <c:pt idx="5773">
                  <c:v>35663</c:v>
                </c:pt>
                <c:pt idx="5774">
                  <c:v>35664</c:v>
                </c:pt>
                <c:pt idx="5775">
                  <c:v>35665</c:v>
                </c:pt>
                <c:pt idx="5776">
                  <c:v>35666</c:v>
                </c:pt>
                <c:pt idx="5777">
                  <c:v>35667</c:v>
                </c:pt>
                <c:pt idx="5778">
                  <c:v>35668</c:v>
                </c:pt>
                <c:pt idx="5779">
                  <c:v>35669</c:v>
                </c:pt>
                <c:pt idx="5780">
                  <c:v>35670</c:v>
                </c:pt>
                <c:pt idx="5781">
                  <c:v>35671</c:v>
                </c:pt>
                <c:pt idx="5782">
                  <c:v>35672</c:v>
                </c:pt>
                <c:pt idx="5783">
                  <c:v>35673</c:v>
                </c:pt>
                <c:pt idx="5784">
                  <c:v>35674</c:v>
                </c:pt>
                <c:pt idx="5785">
                  <c:v>35675</c:v>
                </c:pt>
                <c:pt idx="5786">
                  <c:v>35676</c:v>
                </c:pt>
                <c:pt idx="5787">
                  <c:v>35677</c:v>
                </c:pt>
                <c:pt idx="5788">
                  <c:v>35678</c:v>
                </c:pt>
                <c:pt idx="5789">
                  <c:v>35679</c:v>
                </c:pt>
                <c:pt idx="5790">
                  <c:v>35680</c:v>
                </c:pt>
                <c:pt idx="5791">
                  <c:v>35681</c:v>
                </c:pt>
                <c:pt idx="5792">
                  <c:v>35682</c:v>
                </c:pt>
                <c:pt idx="5793">
                  <c:v>35683</c:v>
                </c:pt>
                <c:pt idx="5794">
                  <c:v>35684</c:v>
                </c:pt>
                <c:pt idx="5795">
                  <c:v>35685</c:v>
                </c:pt>
                <c:pt idx="5796">
                  <c:v>35686</c:v>
                </c:pt>
                <c:pt idx="5797">
                  <c:v>35687</c:v>
                </c:pt>
                <c:pt idx="5798">
                  <c:v>35688</c:v>
                </c:pt>
                <c:pt idx="5799">
                  <c:v>35689</c:v>
                </c:pt>
                <c:pt idx="5800">
                  <c:v>35690</c:v>
                </c:pt>
                <c:pt idx="5801">
                  <c:v>35691</c:v>
                </c:pt>
                <c:pt idx="5802">
                  <c:v>35692</c:v>
                </c:pt>
                <c:pt idx="5803">
                  <c:v>35693</c:v>
                </c:pt>
                <c:pt idx="5804">
                  <c:v>35694</c:v>
                </c:pt>
                <c:pt idx="5805">
                  <c:v>35695</c:v>
                </c:pt>
                <c:pt idx="5806">
                  <c:v>35696</c:v>
                </c:pt>
                <c:pt idx="5807">
                  <c:v>35697</c:v>
                </c:pt>
                <c:pt idx="5808">
                  <c:v>35698</c:v>
                </c:pt>
                <c:pt idx="5809">
                  <c:v>35699</c:v>
                </c:pt>
                <c:pt idx="5810">
                  <c:v>35700</c:v>
                </c:pt>
                <c:pt idx="5811">
                  <c:v>35701</c:v>
                </c:pt>
                <c:pt idx="5812">
                  <c:v>35702</c:v>
                </c:pt>
                <c:pt idx="5813">
                  <c:v>35703</c:v>
                </c:pt>
                <c:pt idx="5814">
                  <c:v>35916</c:v>
                </c:pt>
                <c:pt idx="5815">
                  <c:v>35917</c:v>
                </c:pt>
                <c:pt idx="5816">
                  <c:v>35918</c:v>
                </c:pt>
                <c:pt idx="5817">
                  <c:v>35919</c:v>
                </c:pt>
                <c:pt idx="5818">
                  <c:v>35920</c:v>
                </c:pt>
                <c:pt idx="5819">
                  <c:v>35921</c:v>
                </c:pt>
                <c:pt idx="5820">
                  <c:v>35922</c:v>
                </c:pt>
                <c:pt idx="5821">
                  <c:v>35923</c:v>
                </c:pt>
                <c:pt idx="5822">
                  <c:v>35924</c:v>
                </c:pt>
                <c:pt idx="5823">
                  <c:v>35925</c:v>
                </c:pt>
                <c:pt idx="5824">
                  <c:v>35926</c:v>
                </c:pt>
                <c:pt idx="5825">
                  <c:v>35927</c:v>
                </c:pt>
                <c:pt idx="5826">
                  <c:v>35928</c:v>
                </c:pt>
                <c:pt idx="5827">
                  <c:v>35929</c:v>
                </c:pt>
                <c:pt idx="5828">
                  <c:v>35930</c:v>
                </c:pt>
                <c:pt idx="5829">
                  <c:v>35931</c:v>
                </c:pt>
                <c:pt idx="5830">
                  <c:v>35932</c:v>
                </c:pt>
                <c:pt idx="5831">
                  <c:v>35933</c:v>
                </c:pt>
                <c:pt idx="5832">
                  <c:v>35934</c:v>
                </c:pt>
                <c:pt idx="5833">
                  <c:v>35935</c:v>
                </c:pt>
                <c:pt idx="5834">
                  <c:v>35936</c:v>
                </c:pt>
                <c:pt idx="5835">
                  <c:v>35937</c:v>
                </c:pt>
                <c:pt idx="5836">
                  <c:v>35938</c:v>
                </c:pt>
                <c:pt idx="5837">
                  <c:v>35939</c:v>
                </c:pt>
                <c:pt idx="5838">
                  <c:v>35940</c:v>
                </c:pt>
                <c:pt idx="5839">
                  <c:v>35941</c:v>
                </c:pt>
                <c:pt idx="5840">
                  <c:v>35942</c:v>
                </c:pt>
                <c:pt idx="5841">
                  <c:v>35943</c:v>
                </c:pt>
                <c:pt idx="5842">
                  <c:v>35944</c:v>
                </c:pt>
                <c:pt idx="5843">
                  <c:v>35945</c:v>
                </c:pt>
                <c:pt idx="5844">
                  <c:v>35946</c:v>
                </c:pt>
                <c:pt idx="5845">
                  <c:v>35947</c:v>
                </c:pt>
                <c:pt idx="5846">
                  <c:v>35948</c:v>
                </c:pt>
                <c:pt idx="5847">
                  <c:v>35949</c:v>
                </c:pt>
                <c:pt idx="5848">
                  <c:v>35950</c:v>
                </c:pt>
                <c:pt idx="5849">
                  <c:v>35951</c:v>
                </c:pt>
                <c:pt idx="5850">
                  <c:v>35952</c:v>
                </c:pt>
                <c:pt idx="5851">
                  <c:v>35953</c:v>
                </c:pt>
                <c:pt idx="5852">
                  <c:v>35954</c:v>
                </c:pt>
                <c:pt idx="5853">
                  <c:v>35955</c:v>
                </c:pt>
                <c:pt idx="5854">
                  <c:v>35956</c:v>
                </c:pt>
                <c:pt idx="5855">
                  <c:v>35957</c:v>
                </c:pt>
                <c:pt idx="5856">
                  <c:v>35958</c:v>
                </c:pt>
                <c:pt idx="5857">
                  <c:v>35959</c:v>
                </c:pt>
                <c:pt idx="5858">
                  <c:v>35960</c:v>
                </c:pt>
                <c:pt idx="5859">
                  <c:v>35961</c:v>
                </c:pt>
                <c:pt idx="5860">
                  <c:v>35962</c:v>
                </c:pt>
                <c:pt idx="5861">
                  <c:v>35963</c:v>
                </c:pt>
                <c:pt idx="5862">
                  <c:v>35964</c:v>
                </c:pt>
                <c:pt idx="5863">
                  <c:v>35965</c:v>
                </c:pt>
                <c:pt idx="5864">
                  <c:v>35966</c:v>
                </c:pt>
                <c:pt idx="5865">
                  <c:v>35967</c:v>
                </c:pt>
                <c:pt idx="5866">
                  <c:v>35968</c:v>
                </c:pt>
                <c:pt idx="5867">
                  <c:v>35969</c:v>
                </c:pt>
                <c:pt idx="5868">
                  <c:v>35970</c:v>
                </c:pt>
                <c:pt idx="5869">
                  <c:v>35971</c:v>
                </c:pt>
                <c:pt idx="5870">
                  <c:v>35972</c:v>
                </c:pt>
                <c:pt idx="5871">
                  <c:v>35973</c:v>
                </c:pt>
                <c:pt idx="5872">
                  <c:v>35974</c:v>
                </c:pt>
                <c:pt idx="5873">
                  <c:v>35975</c:v>
                </c:pt>
                <c:pt idx="5874">
                  <c:v>35976</c:v>
                </c:pt>
                <c:pt idx="5875">
                  <c:v>35977</c:v>
                </c:pt>
                <c:pt idx="5876">
                  <c:v>35978</c:v>
                </c:pt>
                <c:pt idx="5877">
                  <c:v>35979</c:v>
                </c:pt>
                <c:pt idx="5878">
                  <c:v>35980</c:v>
                </c:pt>
                <c:pt idx="5879">
                  <c:v>35981</c:v>
                </c:pt>
                <c:pt idx="5880">
                  <c:v>35982</c:v>
                </c:pt>
                <c:pt idx="5881">
                  <c:v>35983</c:v>
                </c:pt>
                <c:pt idx="5882">
                  <c:v>35984</c:v>
                </c:pt>
                <c:pt idx="5883">
                  <c:v>35985</c:v>
                </c:pt>
                <c:pt idx="5884">
                  <c:v>35986</c:v>
                </c:pt>
                <c:pt idx="5885">
                  <c:v>35987</c:v>
                </c:pt>
                <c:pt idx="5886">
                  <c:v>35988</c:v>
                </c:pt>
                <c:pt idx="5887">
                  <c:v>35989</c:v>
                </c:pt>
                <c:pt idx="5888">
                  <c:v>35990</c:v>
                </c:pt>
                <c:pt idx="5889">
                  <c:v>35991</c:v>
                </c:pt>
                <c:pt idx="5890">
                  <c:v>35992</c:v>
                </c:pt>
                <c:pt idx="5891">
                  <c:v>35993</c:v>
                </c:pt>
                <c:pt idx="5892">
                  <c:v>35994</c:v>
                </c:pt>
                <c:pt idx="5893">
                  <c:v>35995</c:v>
                </c:pt>
                <c:pt idx="5894">
                  <c:v>35996</c:v>
                </c:pt>
                <c:pt idx="5895">
                  <c:v>35997</c:v>
                </c:pt>
                <c:pt idx="5896">
                  <c:v>35998</c:v>
                </c:pt>
                <c:pt idx="5897">
                  <c:v>35999</c:v>
                </c:pt>
                <c:pt idx="5898">
                  <c:v>36000</c:v>
                </c:pt>
                <c:pt idx="5899">
                  <c:v>36001</c:v>
                </c:pt>
                <c:pt idx="5900">
                  <c:v>36002</c:v>
                </c:pt>
                <c:pt idx="5901">
                  <c:v>36003</c:v>
                </c:pt>
                <c:pt idx="5902">
                  <c:v>36004</c:v>
                </c:pt>
                <c:pt idx="5903">
                  <c:v>36005</c:v>
                </c:pt>
                <c:pt idx="5904">
                  <c:v>36006</c:v>
                </c:pt>
                <c:pt idx="5905">
                  <c:v>36007</c:v>
                </c:pt>
                <c:pt idx="5906">
                  <c:v>36008</c:v>
                </c:pt>
                <c:pt idx="5907">
                  <c:v>36009</c:v>
                </c:pt>
                <c:pt idx="5908">
                  <c:v>36010</c:v>
                </c:pt>
                <c:pt idx="5909">
                  <c:v>36011</c:v>
                </c:pt>
                <c:pt idx="5910">
                  <c:v>36012</c:v>
                </c:pt>
                <c:pt idx="5911">
                  <c:v>36013</c:v>
                </c:pt>
                <c:pt idx="5912">
                  <c:v>36014</c:v>
                </c:pt>
                <c:pt idx="5913">
                  <c:v>36015</c:v>
                </c:pt>
                <c:pt idx="5914">
                  <c:v>36016</c:v>
                </c:pt>
                <c:pt idx="5915">
                  <c:v>36017</c:v>
                </c:pt>
                <c:pt idx="5916">
                  <c:v>36018</c:v>
                </c:pt>
                <c:pt idx="5917">
                  <c:v>36019</c:v>
                </c:pt>
                <c:pt idx="5918">
                  <c:v>36020</c:v>
                </c:pt>
                <c:pt idx="5919">
                  <c:v>36021</c:v>
                </c:pt>
                <c:pt idx="5920">
                  <c:v>36022</c:v>
                </c:pt>
                <c:pt idx="5921">
                  <c:v>36023</c:v>
                </c:pt>
                <c:pt idx="5922">
                  <c:v>36024</c:v>
                </c:pt>
                <c:pt idx="5923">
                  <c:v>36025</c:v>
                </c:pt>
                <c:pt idx="5924">
                  <c:v>36026</c:v>
                </c:pt>
                <c:pt idx="5925">
                  <c:v>36027</c:v>
                </c:pt>
                <c:pt idx="5926">
                  <c:v>36028</c:v>
                </c:pt>
                <c:pt idx="5927">
                  <c:v>36029</c:v>
                </c:pt>
                <c:pt idx="5928">
                  <c:v>36030</c:v>
                </c:pt>
                <c:pt idx="5929">
                  <c:v>36031</c:v>
                </c:pt>
                <c:pt idx="5930">
                  <c:v>36032</c:v>
                </c:pt>
                <c:pt idx="5931">
                  <c:v>36033</c:v>
                </c:pt>
                <c:pt idx="5932">
                  <c:v>36034</c:v>
                </c:pt>
                <c:pt idx="5933">
                  <c:v>36035</c:v>
                </c:pt>
                <c:pt idx="5934">
                  <c:v>36036</c:v>
                </c:pt>
                <c:pt idx="5935">
                  <c:v>36037</c:v>
                </c:pt>
                <c:pt idx="5936">
                  <c:v>36038</c:v>
                </c:pt>
                <c:pt idx="5937">
                  <c:v>36039</c:v>
                </c:pt>
                <c:pt idx="5938">
                  <c:v>36040</c:v>
                </c:pt>
                <c:pt idx="5939">
                  <c:v>36041</c:v>
                </c:pt>
                <c:pt idx="5940">
                  <c:v>36042</c:v>
                </c:pt>
                <c:pt idx="5941">
                  <c:v>36043</c:v>
                </c:pt>
                <c:pt idx="5942">
                  <c:v>36044</c:v>
                </c:pt>
                <c:pt idx="5943">
                  <c:v>36045</c:v>
                </c:pt>
                <c:pt idx="5944">
                  <c:v>36046</c:v>
                </c:pt>
                <c:pt idx="5945">
                  <c:v>36047</c:v>
                </c:pt>
                <c:pt idx="5946">
                  <c:v>36048</c:v>
                </c:pt>
                <c:pt idx="5947">
                  <c:v>36049</c:v>
                </c:pt>
                <c:pt idx="5948">
                  <c:v>36050</c:v>
                </c:pt>
                <c:pt idx="5949">
                  <c:v>36051</c:v>
                </c:pt>
                <c:pt idx="5950">
                  <c:v>36052</c:v>
                </c:pt>
                <c:pt idx="5951">
                  <c:v>36053</c:v>
                </c:pt>
                <c:pt idx="5952">
                  <c:v>36054</c:v>
                </c:pt>
                <c:pt idx="5953">
                  <c:v>36055</c:v>
                </c:pt>
                <c:pt idx="5954">
                  <c:v>36056</c:v>
                </c:pt>
                <c:pt idx="5955">
                  <c:v>36057</c:v>
                </c:pt>
                <c:pt idx="5956">
                  <c:v>36058</c:v>
                </c:pt>
                <c:pt idx="5957">
                  <c:v>36059</c:v>
                </c:pt>
                <c:pt idx="5958">
                  <c:v>36060</c:v>
                </c:pt>
                <c:pt idx="5959">
                  <c:v>36061</c:v>
                </c:pt>
                <c:pt idx="5960">
                  <c:v>36062</c:v>
                </c:pt>
                <c:pt idx="5961">
                  <c:v>36063</c:v>
                </c:pt>
                <c:pt idx="5962">
                  <c:v>36064</c:v>
                </c:pt>
                <c:pt idx="5963">
                  <c:v>36065</c:v>
                </c:pt>
                <c:pt idx="5964">
                  <c:v>36066</c:v>
                </c:pt>
                <c:pt idx="5965">
                  <c:v>36067</c:v>
                </c:pt>
                <c:pt idx="5966">
                  <c:v>36068</c:v>
                </c:pt>
                <c:pt idx="5967">
                  <c:v>36281</c:v>
                </c:pt>
                <c:pt idx="5968">
                  <c:v>36282</c:v>
                </c:pt>
                <c:pt idx="5969">
                  <c:v>36283</c:v>
                </c:pt>
                <c:pt idx="5970">
                  <c:v>36284</c:v>
                </c:pt>
                <c:pt idx="5971">
                  <c:v>36285</c:v>
                </c:pt>
                <c:pt idx="5972">
                  <c:v>36286</c:v>
                </c:pt>
                <c:pt idx="5973">
                  <c:v>36287</c:v>
                </c:pt>
                <c:pt idx="5974">
                  <c:v>36288</c:v>
                </c:pt>
                <c:pt idx="5975">
                  <c:v>36289</c:v>
                </c:pt>
                <c:pt idx="5976">
                  <c:v>36290</c:v>
                </c:pt>
                <c:pt idx="5977">
                  <c:v>36291</c:v>
                </c:pt>
                <c:pt idx="5978">
                  <c:v>36292</c:v>
                </c:pt>
                <c:pt idx="5979">
                  <c:v>36293</c:v>
                </c:pt>
                <c:pt idx="5980">
                  <c:v>36294</c:v>
                </c:pt>
                <c:pt idx="5981">
                  <c:v>36295</c:v>
                </c:pt>
                <c:pt idx="5982">
                  <c:v>36296</c:v>
                </c:pt>
                <c:pt idx="5983">
                  <c:v>36297</c:v>
                </c:pt>
                <c:pt idx="5984">
                  <c:v>36298</c:v>
                </c:pt>
                <c:pt idx="5985">
                  <c:v>36299</c:v>
                </c:pt>
                <c:pt idx="5986">
                  <c:v>36300</c:v>
                </c:pt>
                <c:pt idx="5987">
                  <c:v>36301</c:v>
                </c:pt>
                <c:pt idx="5988">
                  <c:v>36302</c:v>
                </c:pt>
                <c:pt idx="5989">
                  <c:v>36303</c:v>
                </c:pt>
                <c:pt idx="5990">
                  <c:v>36304</c:v>
                </c:pt>
                <c:pt idx="5991">
                  <c:v>36305</c:v>
                </c:pt>
                <c:pt idx="5992">
                  <c:v>36306</c:v>
                </c:pt>
                <c:pt idx="5993">
                  <c:v>36307</c:v>
                </c:pt>
                <c:pt idx="5994">
                  <c:v>36308</c:v>
                </c:pt>
                <c:pt idx="5995">
                  <c:v>36309</c:v>
                </c:pt>
                <c:pt idx="5996">
                  <c:v>36310</c:v>
                </c:pt>
                <c:pt idx="5997">
                  <c:v>36311</c:v>
                </c:pt>
                <c:pt idx="5998">
                  <c:v>36312</c:v>
                </c:pt>
                <c:pt idx="5999">
                  <c:v>36313</c:v>
                </c:pt>
                <c:pt idx="6000">
                  <c:v>36314</c:v>
                </c:pt>
                <c:pt idx="6001">
                  <c:v>36315</c:v>
                </c:pt>
                <c:pt idx="6002">
                  <c:v>36316</c:v>
                </c:pt>
                <c:pt idx="6003">
                  <c:v>36317</c:v>
                </c:pt>
                <c:pt idx="6004">
                  <c:v>36318</c:v>
                </c:pt>
                <c:pt idx="6005">
                  <c:v>36319</c:v>
                </c:pt>
                <c:pt idx="6006">
                  <c:v>36320</c:v>
                </c:pt>
                <c:pt idx="6007">
                  <c:v>36321</c:v>
                </c:pt>
                <c:pt idx="6008">
                  <c:v>36322</c:v>
                </c:pt>
                <c:pt idx="6009">
                  <c:v>36323</c:v>
                </c:pt>
                <c:pt idx="6010">
                  <c:v>36324</c:v>
                </c:pt>
                <c:pt idx="6011">
                  <c:v>36325</c:v>
                </c:pt>
                <c:pt idx="6012">
                  <c:v>36326</c:v>
                </c:pt>
                <c:pt idx="6013">
                  <c:v>36327</c:v>
                </c:pt>
                <c:pt idx="6014">
                  <c:v>36328</c:v>
                </c:pt>
                <c:pt idx="6015">
                  <c:v>36329</c:v>
                </c:pt>
                <c:pt idx="6016">
                  <c:v>36330</c:v>
                </c:pt>
                <c:pt idx="6017">
                  <c:v>36331</c:v>
                </c:pt>
                <c:pt idx="6018">
                  <c:v>36332</c:v>
                </c:pt>
                <c:pt idx="6019">
                  <c:v>36333</c:v>
                </c:pt>
                <c:pt idx="6020">
                  <c:v>36334</c:v>
                </c:pt>
                <c:pt idx="6021">
                  <c:v>36335</c:v>
                </c:pt>
                <c:pt idx="6022">
                  <c:v>36336</c:v>
                </c:pt>
                <c:pt idx="6023">
                  <c:v>36337</c:v>
                </c:pt>
                <c:pt idx="6024">
                  <c:v>36338</c:v>
                </c:pt>
                <c:pt idx="6025">
                  <c:v>36339</c:v>
                </c:pt>
                <c:pt idx="6026">
                  <c:v>36340</c:v>
                </c:pt>
                <c:pt idx="6027">
                  <c:v>36341</c:v>
                </c:pt>
                <c:pt idx="6028">
                  <c:v>36342</c:v>
                </c:pt>
                <c:pt idx="6029">
                  <c:v>36343</c:v>
                </c:pt>
                <c:pt idx="6030">
                  <c:v>36344</c:v>
                </c:pt>
                <c:pt idx="6031">
                  <c:v>36345</c:v>
                </c:pt>
                <c:pt idx="6032">
                  <c:v>36346</c:v>
                </c:pt>
                <c:pt idx="6033">
                  <c:v>36347</c:v>
                </c:pt>
                <c:pt idx="6034">
                  <c:v>36348</c:v>
                </c:pt>
                <c:pt idx="6035">
                  <c:v>36349</c:v>
                </c:pt>
                <c:pt idx="6036">
                  <c:v>36350</c:v>
                </c:pt>
                <c:pt idx="6037">
                  <c:v>36351</c:v>
                </c:pt>
                <c:pt idx="6038">
                  <c:v>36352</c:v>
                </c:pt>
                <c:pt idx="6039">
                  <c:v>36353</c:v>
                </c:pt>
                <c:pt idx="6040">
                  <c:v>36354</c:v>
                </c:pt>
                <c:pt idx="6041">
                  <c:v>36355</c:v>
                </c:pt>
                <c:pt idx="6042">
                  <c:v>36356</c:v>
                </c:pt>
                <c:pt idx="6043">
                  <c:v>36357</c:v>
                </c:pt>
                <c:pt idx="6044">
                  <c:v>36358</c:v>
                </c:pt>
                <c:pt idx="6045">
                  <c:v>36359</c:v>
                </c:pt>
                <c:pt idx="6046">
                  <c:v>36360</c:v>
                </c:pt>
                <c:pt idx="6047">
                  <c:v>36361</c:v>
                </c:pt>
                <c:pt idx="6048">
                  <c:v>36362</c:v>
                </c:pt>
                <c:pt idx="6049">
                  <c:v>36363</c:v>
                </c:pt>
                <c:pt idx="6050">
                  <c:v>36364</c:v>
                </c:pt>
                <c:pt idx="6051">
                  <c:v>36365</c:v>
                </c:pt>
                <c:pt idx="6052">
                  <c:v>36366</c:v>
                </c:pt>
                <c:pt idx="6053">
                  <c:v>36367</c:v>
                </c:pt>
                <c:pt idx="6054">
                  <c:v>36368</c:v>
                </c:pt>
                <c:pt idx="6055">
                  <c:v>36369</c:v>
                </c:pt>
                <c:pt idx="6056">
                  <c:v>36370</c:v>
                </c:pt>
                <c:pt idx="6057">
                  <c:v>36371</c:v>
                </c:pt>
                <c:pt idx="6058">
                  <c:v>36372</c:v>
                </c:pt>
                <c:pt idx="6059">
                  <c:v>36373</c:v>
                </c:pt>
                <c:pt idx="6060">
                  <c:v>36374</c:v>
                </c:pt>
                <c:pt idx="6061">
                  <c:v>36375</c:v>
                </c:pt>
                <c:pt idx="6062">
                  <c:v>36376</c:v>
                </c:pt>
                <c:pt idx="6063">
                  <c:v>36377</c:v>
                </c:pt>
                <c:pt idx="6064">
                  <c:v>36378</c:v>
                </c:pt>
                <c:pt idx="6065">
                  <c:v>36379</c:v>
                </c:pt>
                <c:pt idx="6066">
                  <c:v>36380</c:v>
                </c:pt>
                <c:pt idx="6067">
                  <c:v>36381</c:v>
                </c:pt>
                <c:pt idx="6068">
                  <c:v>36382</c:v>
                </c:pt>
                <c:pt idx="6069">
                  <c:v>36383</c:v>
                </c:pt>
                <c:pt idx="6070">
                  <c:v>36384</c:v>
                </c:pt>
                <c:pt idx="6071">
                  <c:v>36385</c:v>
                </c:pt>
                <c:pt idx="6072">
                  <c:v>36386</c:v>
                </c:pt>
                <c:pt idx="6073">
                  <c:v>36387</c:v>
                </c:pt>
                <c:pt idx="6074">
                  <c:v>36388</c:v>
                </c:pt>
                <c:pt idx="6075">
                  <c:v>36389</c:v>
                </c:pt>
                <c:pt idx="6076">
                  <c:v>36390</c:v>
                </c:pt>
                <c:pt idx="6077">
                  <c:v>36391</c:v>
                </c:pt>
                <c:pt idx="6078">
                  <c:v>36392</c:v>
                </c:pt>
                <c:pt idx="6079">
                  <c:v>36393</c:v>
                </c:pt>
                <c:pt idx="6080">
                  <c:v>36394</c:v>
                </c:pt>
                <c:pt idx="6081">
                  <c:v>36395</c:v>
                </c:pt>
                <c:pt idx="6082">
                  <c:v>36396</c:v>
                </c:pt>
                <c:pt idx="6083">
                  <c:v>36397</c:v>
                </c:pt>
                <c:pt idx="6084">
                  <c:v>36398</c:v>
                </c:pt>
                <c:pt idx="6085">
                  <c:v>36399</c:v>
                </c:pt>
                <c:pt idx="6086">
                  <c:v>36400</c:v>
                </c:pt>
                <c:pt idx="6087">
                  <c:v>36401</c:v>
                </c:pt>
                <c:pt idx="6088">
                  <c:v>36402</c:v>
                </c:pt>
                <c:pt idx="6089">
                  <c:v>36403</c:v>
                </c:pt>
                <c:pt idx="6090">
                  <c:v>36404</c:v>
                </c:pt>
                <c:pt idx="6091">
                  <c:v>36405</c:v>
                </c:pt>
                <c:pt idx="6092">
                  <c:v>36406</c:v>
                </c:pt>
                <c:pt idx="6093">
                  <c:v>36407</c:v>
                </c:pt>
                <c:pt idx="6094">
                  <c:v>36408</c:v>
                </c:pt>
                <c:pt idx="6095">
                  <c:v>36409</c:v>
                </c:pt>
                <c:pt idx="6096">
                  <c:v>36410</c:v>
                </c:pt>
                <c:pt idx="6097">
                  <c:v>36411</c:v>
                </c:pt>
                <c:pt idx="6098">
                  <c:v>36412</c:v>
                </c:pt>
                <c:pt idx="6099">
                  <c:v>36413</c:v>
                </c:pt>
                <c:pt idx="6100">
                  <c:v>36414</c:v>
                </c:pt>
                <c:pt idx="6101">
                  <c:v>36415</c:v>
                </c:pt>
                <c:pt idx="6102">
                  <c:v>36416</c:v>
                </c:pt>
                <c:pt idx="6103">
                  <c:v>36417</c:v>
                </c:pt>
                <c:pt idx="6104">
                  <c:v>36418</c:v>
                </c:pt>
                <c:pt idx="6105">
                  <c:v>36419</c:v>
                </c:pt>
                <c:pt idx="6106">
                  <c:v>36420</c:v>
                </c:pt>
                <c:pt idx="6107">
                  <c:v>36421</c:v>
                </c:pt>
                <c:pt idx="6108">
                  <c:v>36422</c:v>
                </c:pt>
                <c:pt idx="6109">
                  <c:v>36423</c:v>
                </c:pt>
                <c:pt idx="6110">
                  <c:v>36424</c:v>
                </c:pt>
                <c:pt idx="6111">
                  <c:v>36425</c:v>
                </c:pt>
                <c:pt idx="6112">
                  <c:v>36426</c:v>
                </c:pt>
                <c:pt idx="6113">
                  <c:v>36427</c:v>
                </c:pt>
                <c:pt idx="6114">
                  <c:v>36428</c:v>
                </c:pt>
                <c:pt idx="6115">
                  <c:v>36429</c:v>
                </c:pt>
                <c:pt idx="6116">
                  <c:v>36430</c:v>
                </c:pt>
                <c:pt idx="6117">
                  <c:v>36431</c:v>
                </c:pt>
                <c:pt idx="6118">
                  <c:v>36432</c:v>
                </c:pt>
                <c:pt idx="6119">
                  <c:v>36433</c:v>
                </c:pt>
                <c:pt idx="6120">
                  <c:v>36647</c:v>
                </c:pt>
                <c:pt idx="6121">
                  <c:v>36648</c:v>
                </c:pt>
                <c:pt idx="6122">
                  <c:v>36649</c:v>
                </c:pt>
                <c:pt idx="6123">
                  <c:v>36650</c:v>
                </c:pt>
                <c:pt idx="6124">
                  <c:v>36651</c:v>
                </c:pt>
                <c:pt idx="6125">
                  <c:v>36652</c:v>
                </c:pt>
                <c:pt idx="6126">
                  <c:v>36653</c:v>
                </c:pt>
                <c:pt idx="6127">
                  <c:v>36654</c:v>
                </c:pt>
                <c:pt idx="6128">
                  <c:v>36655</c:v>
                </c:pt>
                <c:pt idx="6129">
                  <c:v>36656</c:v>
                </c:pt>
                <c:pt idx="6130">
                  <c:v>36657</c:v>
                </c:pt>
                <c:pt idx="6131">
                  <c:v>36658</c:v>
                </c:pt>
                <c:pt idx="6132">
                  <c:v>36659</c:v>
                </c:pt>
                <c:pt idx="6133">
                  <c:v>36660</c:v>
                </c:pt>
                <c:pt idx="6134">
                  <c:v>36661</c:v>
                </c:pt>
                <c:pt idx="6135">
                  <c:v>36662</c:v>
                </c:pt>
                <c:pt idx="6136">
                  <c:v>36663</c:v>
                </c:pt>
                <c:pt idx="6137">
                  <c:v>36664</c:v>
                </c:pt>
                <c:pt idx="6138">
                  <c:v>36665</c:v>
                </c:pt>
                <c:pt idx="6139">
                  <c:v>36666</c:v>
                </c:pt>
                <c:pt idx="6140">
                  <c:v>36667</c:v>
                </c:pt>
                <c:pt idx="6141">
                  <c:v>36668</c:v>
                </c:pt>
                <c:pt idx="6142">
                  <c:v>36669</c:v>
                </c:pt>
                <c:pt idx="6143">
                  <c:v>36670</c:v>
                </c:pt>
                <c:pt idx="6144">
                  <c:v>36671</c:v>
                </c:pt>
                <c:pt idx="6145">
                  <c:v>36672</c:v>
                </c:pt>
                <c:pt idx="6146">
                  <c:v>36673</c:v>
                </c:pt>
                <c:pt idx="6147">
                  <c:v>36674</c:v>
                </c:pt>
                <c:pt idx="6148">
                  <c:v>36675</c:v>
                </c:pt>
                <c:pt idx="6149">
                  <c:v>36676</c:v>
                </c:pt>
                <c:pt idx="6150">
                  <c:v>36677</c:v>
                </c:pt>
                <c:pt idx="6151">
                  <c:v>36678</c:v>
                </c:pt>
                <c:pt idx="6152">
                  <c:v>36679</c:v>
                </c:pt>
                <c:pt idx="6153">
                  <c:v>36680</c:v>
                </c:pt>
                <c:pt idx="6154">
                  <c:v>36681</c:v>
                </c:pt>
                <c:pt idx="6155">
                  <c:v>36682</c:v>
                </c:pt>
                <c:pt idx="6156">
                  <c:v>36683</c:v>
                </c:pt>
                <c:pt idx="6157">
                  <c:v>36684</c:v>
                </c:pt>
                <c:pt idx="6158">
                  <c:v>36685</c:v>
                </c:pt>
                <c:pt idx="6159">
                  <c:v>36686</c:v>
                </c:pt>
                <c:pt idx="6160">
                  <c:v>36687</c:v>
                </c:pt>
                <c:pt idx="6161">
                  <c:v>36688</c:v>
                </c:pt>
                <c:pt idx="6162">
                  <c:v>36689</c:v>
                </c:pt>
                <c:pt idx="6163">
                  <c:v>36690</c:v>
                </c:pt>
                <c:pt idx="6164">
                  <c:v>36691</c:v>
                </c:pt>
                <c:pt idx="6165">
                  <c:v>36692</c:v>
                </c:pt>
                <c:pt idx="6166">
                  <c:v>36693</c:v>
                </c:pt>
                <c:pt idx="6167">
                  <c:v>36694</c:v>
                </c:pt>
                <c:pt idx="6168">
                  <c:v>36695</c:v>
                </c:pt>
                <c:pt idx="6169">
                  <c:v>36696</c:v>
                </c:pt>
                <c:pt idx="6170">
                  <c:v>36697</c:v>
                </c:pt>
                <c:pt idx="6171">
                  <c:v>36698</c:v>
                </c:pt>
                <c:pt idx="6172">
                  <c:v>36699</c:v>
                </c:pt>
                <c:pt idx="6173">
                  <c:v>36700</c:v>
                </c:pt>
                <c:pt idx="6174">
                  <c:v>36701</c:v>
                </c:pt>
                <c:pt idx="6175">
                  <c:v>36702</c:v>
                </c:pt>
                <c:pt idx="6176">
                  <c:v>36703</c:v>
                </c:pt>
                <c:pt idx="6177">
                  <c:v>36704</c:v>
                </c:pt>
                <c:pt idx="6178">
                  <c:v>36705</c:v>
                </c:pt>
                <c:pt idx="6179">
                  <c:v>36706</c:v>
                </c:pt>
                <c:pt idx="6180">
                  <c:v>36707</c:v>
                </c:pt>
                <c:pt idx="6181">
                  <c:v>36708</c:v>
                </c:pt>
                <c:pt idx="6182">
                  <c:v>36709</c:v>
                </c:pt>
                <c:pt idx="6183">
                  <c:v>36710</c:v>
                </c:pt>
                <c:pt idx="6184">
                  <c:v>36711</c:v>
                </c:pt>
                <c:pt idx="6185">
                  <c:v>36712</c:v>
                </c:pt>
                <c:pt idx="6186">
                  <c:v>36713</c:v>
                </c:pt>
                <c:pt idx="6187">
                  <c:v>36714</c:v>
                </c:pt>
                <c:pt idx="6188">
                  <c:v>36715</c:v>
                </c:pt>
                <c:pt idx="6189">
                  <c:v>36716</c:v>
                </c:pt>
                <c:pt idx="6190">
                  <c:v>36717</c:v>
                </c:pt>
                <c:pt idx="6191">
                  <c:v>36718</c:v>
                </c:pt>
                <c:pt idx="6192">
                  <c:v>36719</c:v>
                </c:pt>
                <c:pt idx="6193">
                  <c:v>36720</c:v>
                </c:pt>
                <c:pt idx="6194">
                  <c:v>36721</c:v>
                </c:pt>
                <c:pt idx="6195">
                  <c:v>36722</c:v>
                </c:pt>
                <c:pt idx="6196">
                  <c:v>36723</c:v>
                </c:pt>
                <c:pt idx="6197">
                  <c:v>36724</c:v>
                </c:pt>
                <c:pt idx="6198">
                  <c:v>36725</c:v>
                </c:pt>
                <c:pt idx="6199">
                  <c:v>36726</c:v>
                </c:pt>
                <c:pt idx="6200">
                  <c:v>36727</c:v>
                </c:pt>
                <c:pt idx="6201">
                  <c:v>36728</c:v>
                </c:pt>
                <c:pt idx="6202">
                  <c:v>36729</c:v>
                </c:pt>
                <c:pt idx="6203">
                  <c:v>36730</c:v>
                </c:pt>
                <c:pt idx="6204">
                  <c:v>36731</c:v>
                </c:pt>
                <c:pt idx="6205">
                  <c:v>36732</c:v>
                </c:pt>
                <c:pt idx="6206">
                  <c:v>36733</c:v>
                </c:pt>
                <c:pt idx="6207">
                  <c:v>36734</c:v>
                </c:pt>
                <c:pt idx="6208">
                  <c:v>36735</c:v>
                </c:pt>
                <c:pt idx="6209">
                  <c:v>36736</c:v>
                </c:pt>
                <c:pt idx="6210">
                  <c:v>36737</c:v>
                </c:pt>
                <c:pt idx="6211">
                  <c:v>36738</c:v>
                </c:pt>
                <c:pt idx="6212">
                  <c:v>36739</c:v>
                </c:pt>
                <c:pt idx="6213">
                  <c:v>36740</c:v>
                </c:pt>
                <c:pt idx="6214">
                  <c:v>36741</c:v>
                </c:pt>
                <c:pt idx="6215">
                  <c:v>36742</c:v>
                </c:pt>
                <c:pt idx="6216">
                  <c:v>36743</c:v>
                </c:pt>
                <c:pt idx="6217">
                  <c:v>36744</c:v>
                </c:pt>
                <c:pt idx="6218">
                  <c:v>36745</c:v>
                </c:pt>
                <c:pt idx="6219">
                  <c:v>36746</c:v>
                </c:pt>
                <c:pt idx="6220">
                  <c:v>36747</c:v>
                </c:pt>
                <c:pt idx="6221">
                  <c:v>36748</c:v>
                </c:pt>
                <c:pt idx="6222">
                  <c:v>36749</c:v>
                </c:pt>
                <c:pt idx="6223">
                  <c:v>36750</c:v>
                </c:pt>
                <c:pt idx="6224">
                  <c:v>36751</c:v>
                </c:pt>
                <c:pt idx="6225">
                  <c:v>36752</c:v>
                </c:pt>
                <c:pt idx="6226">
                  <c:v>36753</c:v>
                </c:pt>
                <c:pt idx="6227">
                  <c:v>36754</c:v>
                </c:pt>
                <c:pt idx="6228">
                  <c:v>36755</c:v>
                </c:pt>
                <c:pt idx="6229">
                  <c:v>36756</c:v>
                </c:pt>
                <c:pt idx="6230">
                  <c:v>36757</c:v>
                </c:pt>
                <c:pt idx="6231">
                  <c:v>36758</c:v>
                </c:pt>
                <c:pt idx="6232">
                  <c:v>36759</c:v>
                </c:pt>
                <c:pt idx="6233">
                  <c:v>36760</c:v>
                </c:pt>
                <c:pt idx="6234">
                  <c:v>36761</c:v>
                </c:pt>
                <c:pt idx="6235">
                  <c:v>36762</c:v>
                </c:pt>
                <c:pt idx="6236">
                  <c:v>36763</c:v>
                </c:pt>
                <c:pt idx="6237">
                  <c:v>36764</c:v>
                </c:pt>
                <c:pt idx="6238">
                  <c:v>36765</c:v>
                </c:pt>
                <c:pt idx="6239">
                  <c:v>36766</c:v>
                </c:pt>
                <c:pt idx="6240">
                  <c:v>36767</c:v>
                </c:pt>
                <c:pt idx="6241">
                  <c:v>36768</c:v>
                </c:pt>
                <c:pt idx="6242">
                  <c:v>36769</c:v>
                </c:pt>
                <c:pt idx="6243">
                  <c:v>36770</c:v>
                </c:pt>
                <c:pt idx="6244">
                  <c:v>36771</c:v>
                </c:pt>
                <c:pt idx="6245">
                  <c:v>36772</c:v>
                </c:pt>
                <c:pt idx="6246">
                  <c:v>36773</c:v>
                </c:pt>
                <c:pt idx="6247">
                  <c:v>36774</c:v>
                </c:pt>
                <c:pt idx="6248">
                  <c:v>36775</c:v>
                </c:pt>
                <c:pt idx="6249">
                  <c:v>36776</c:v>
                </c:pt>
                <c:pt idx="6250">
                  <c:v>36777</c:v>
                </c:pt>
                <c:pt idx="6251">
                  <c:v>36778</c:v>
                </c:pt>
                <c:pt idx="6252">
                  <c:v>36779</c:v>
                </c:pt>
                <c:pt idx="6253">
                  <c:v>36780</c:v>
                </c:pt>
                <c:pt idx="6254">
                  <c:v>36781</c:v>
                </c:pt>
                <c:pt idx="6255">
                  <c:v>36782</c:v>
                </c:pt>
                <c:pt idx="6256">
                  <c:v>36783</c:v>
                </c:pt>
                <c:pt idx="6257">
                  <c:v>36784</c:v>
                </c:pt>
                <c:pt idx="6258">
                  <c:v>36785</c:v>
                </c:pt>
                <c:pt idx="6259">
                  <c:v>36786</c:v>
                </c:pt>
                <c:pt idx="6260">
                  <c:v>36787</c:v>
                </c:pt>
                <c:pt idx="6261">
                  <c:v>36788</c:v>
                </c:pt>
                <c:pt idx="6262">
                  <c:v>36789</c:v>
                </c:pt>
                <c:pt idx="6263">
                  <c:v>36790</c:v>
                </c:pt>
                <c:pt idx="6264">
                  <c:v>36791</c:v>
                </c:pt>
                <c:pt idx="6265">
                  <c:v>36792</c:v>
                </c:pt>
                <c:pt idx="6266">
                  <c:v>36793</c:v>
                </c:pt>
                <c:pt idx="6267">
                  <c:v>36794</c:v>
                </c:pt>
                <c:pt idx="6268">
                  <c:v>36795</c:v>
                </c:pt>
                <c:pt idx="6269">
                  <c:v>36796</c:v>
                </c:pt>
                <c:pt idx="6270">
                  <c:v>36797</c:v>
                </c:pt>
                <c:pt idx="6271">
                  <c:v>36798</c:v>
                </c:pt>
                <c:pt idx="6272">
                  <c:v>36799</c:v>
                </c:pt>
                <c:pt idx="6273">
                  <c:v>37012</c:v>
                </c:pt>
                <c:pt idx="6274">
                  <c:v>37013</c:v>
                </c:pt>
                <c:pt idx="6275">
                  <c:v>37014</c:v>
                </c:pt>
                <c:pt idx="6276">
                  <c:v>37015</c:v>
                </c:pt>
                <c:pt idx="6277">
                  <c:v>37016</c:v>
                </c:pt>
                <c:pt idx="6278">
                  <c:v>37017</c:v>
                </c:pt>
                <c:pt idx="6279">
                  <c:v>37018</c:v>
                </c:pt>
                <c:pt idx="6280">
                  <c:v>37019</c:v>
                </c:pt>
                <c:pt idx="6281">
                  <c:v>37020</c:v>
                </c:pt>
                <c:pt idx="6282">
                  <c:v>37021</c:v>
                </c:pt>
                <c:pt idx="6283">
                  <c:v>37022</c:v>
                </c:pt>
                <c:pt idx="6284">
                  <c:v>37023</c:v>
                </c:pt>
                <c:pt idx="6285">
                  <c:v>37024</c:v>
                </c:pt>
                <c:pt idx="6286">
                  <c:v>37025</c:v>
                </c:pt>
                <c:pt idx="6287">
                  <c:v>37026</c:v>
                </c:pt>
                <c:pt idx="6288">
                  <c:v>37027</c:v>
                </c:pt>
                <c:pt idx="6289">
                  <c:v>37028</c:v>
                </c:pt>
                <c:pt idx="6290">
                  <c:v>37029</c:v>
                </c:pt>
                <c:pt idx="6291">
                  <c:v>37030</c:v>
                </c:pt>
                <c:pt idx="6292">
                  <c:v>37031</c:v>
                </c:pt>
                <c:pt idx="6293">
                  <c:v>37032</c:v>
                </c:pt>
                <c:pt idx="6294">
                  <c:v>37033</c:v>
                </c:pt>
                <c:pt idx="6295">
                  <c:v>37034</c:v>
                </c:pt>
                <c:pt idx="6296">
                  <c:v>37035</c:v>
                </c:pt>
                <c:pt idx="6297">
                  <c:v>37036</c:v>
                </c:pt>
                <c:pt idx="6298">
                  <c:v>37037</c:v>
                </c:pt>
                <c:pt idx="6299">
                  <c:v>37038</c:v>
                </c:pt>
                <c:pt idx="6300">
                  <c:v>37039</c:v>
                </c:pt>
                <c:pt idx="6301">
                  <c:v>37040</c:v>
                </c:pt>
                <c:pt idx="6302">
                  <c:v>37041</c:v>
                </c:pt>
                <c:pt idx="6303">
                  <c:v>37042</c:v>
                </c:pt>
                <c:pt idx="6304">
                  <c:v>37043</c:v>
                </c:pt>
                <c:pt idx="6305">
                  <c:v>37044</c:v>
                </c:pt>
                <c:pt idx="6306">
                  <c:v>37045</c:v>
                </c:pt>
                <c:pt idx="6307">
                  <c:v>37046</c:v>
                </c:pt>
                <c:pt idx="6308">
                  <c:v>37047</c:v>
                </c:pt>
                <c:pt idx="6309">
                  <c:v>37048</c:v>
                </c:pt>
                <c:pt idx="6310">
                  <c:v>37049</c:v>
                </c:pt>
                <c:pt idx="6311">
                  <c:v>37050</c:v>
                </c:pt>
                <c:pt idx="6312">
                  <c:v>37051</c:v>
                </c:pt>
                <c:pt idx="6313">
                  <c:v>37052</c:v>
                </c:pt>
                <c:pt idx="6314">
                  <c:v>37053</c:v>
                </c:pt>
                <c:pt idx="6315">
                  <c:v>37054</c:v>
                </c:pt>
                <c:pt idx="6316">
                  <c:v>37055</c:v>
                </c:pt>
                <c:pt idx="6317">
                  <c:v>37056</c:v>
                </c:pt>
                <c:pt idx="6318">
                  <c:v>37057</c:v>
                </c:pt>
                <c:pt idx="6319">
                  <c:v>37058</c:v>
                </c:pt>
                <c:pt idx="6320">
                  <c:v>37059</c:v>
                </c:pt>
                <c:pt idx="6321">
                  <c:v>37060</c:v>
                </c:pt>
                <c:pt idx="6322">
                  <c:v>37061</c:v>
                </c:pt>
                <c:pt idx="6323">
                  <c:v>37062</c:v>
                </c:pt>
                <c:pt idx="6324">
                  <c:v>37063</c:v>
                </c:pt>
                <c:pt idx="6325">
                  <c:v>37064</c:v>
                </c:pt>
                <c:pt idx="6326">
                  <c:v>37065</c:v>
                </c:pt>
                <c:pt idx="6327">
                  <c:v>37066</c:v>
                </c:pt>
                <c:pt idx="6328">
                  <c:v>37067</c:v>
                </c:pt>
                <c:pt idx="6329">
                  <c:v>37068</c:v>
                </c:pt>
                <c:pt idx="6330">
                  <c:v>37069</c:v>
                </c:pt>
                <c:pt idx="6331">
                  <c:v>37070</c:v>
                </c:pt>
                <c:pt idx="6332">
                  <c:v>37071</c:v>
                </c:pt>
                <c:pt idx="6333">
                  <c:v>37072</c:v>
                </c:pt>
                <c:pt idx="6334">
                  <c:v>37073</c:v>
                </c:pt>
                <c:pt idx="6335">
                  <c:v>37074</c:v>
                </c:pt>
                <c:pt idx="6336">
                  <c:v>37075</c:v>
                </c:pt>
                <c:pt idx="6337">
                  <c:v>37076</c:v>
                </c:pt>
                <c:pt idx="6338">
                  <c:v>37077</c:v>
                </c:pt>
                <c:pt idx="6339">
                  <c:v>37078</c:v>
                </c:pt>
                <c:pt idx="6340">
                  <c:v>37079</c:v>
                </c:pt>
                <c:pt idx="6341">
                  <c:v>37080</c:v>
                </c:pt>
                <c:pt idx="6342">
                  <c:v>37081</c:v>
                </c:pt>
                <c:pt idx="6343">
                  <c:v>37082</c:v>
                </c:pt>
                <c:pt idx="6344">
                  <c:v>37083</c:v>
                </c:pt>
                <c:pt idx="6345">
                  <c:v>37084</c:v>
                </c:pt>
                <c:pt idx="6346">
                  <c:v>37085</c:v>
                </c:pt>
                <c:pt idx="6347">
                  <c:v>37086</c:v>
                </c:pt>
                <c:pt idx="6348">
                  <c:v>37087</c:v>
                </c:pt>
                <c:pt idx="6349">
                  <c:v>37088</c:v>
                </c:pt>
                <c:pt idx="6350">
                  <c:v>37089</c:v>
                </c:pt>
                <c:pt idx="6351">
                  <c:v>37090</c:v>
                </c:pt>
                <c:pt idx="6352">
                  <c:v>37091</c:v>
                </c:pt>
                <c:pt idx="6353">
                  <c:v>37092</c:v>
                </c:pt>
                <c:pt idx="6354">
                  <c:v>37093</c:v>
                </c:pt>
                <c:pt idx="6355">
                  <c:v>37094</c:v>
                </c:pt>
                <c:pt idx="6356">
                  <c:v>37095</c:v>
                </c:pt>
                <c:pt idx="6357">
                  <c:v>37096</c:v>
                </c:pt>
                <c:pt idx="6358">
                  <c:v>37097</c:v>
                </c:pt>
                <c:pt idx="6359">
                  <c:v>37098</c:v>
                </c:pt>
                <c:pt idx="6360">
                  <c:v>37099</c:v>
                </c:pt>
                <c:pt idx="6361">
                  <c:v>37100</c:v>
                </c:pt>
                <c:pt idx="6362">
                  <c:v>37101</c:v>
                </c:pt>
                <c:pt idx="6363">
                  <c:v>37102</c:v>
                </c:pt>
                <c:pt idx="6364">
                  <c:v>37103</c:v>
                </c:pt>
                <c:pt idx="6365">
                  <c:v>37104</c:v>
                </c:pt>
                <c:pt idx="6366">
                  <c:v>37105</c:v>
                </c:pt>
                <c:pt idx="6367">
                  <c:v>37106</c:v>
                </c:pt>
                <c:pt idx="6368">
                  <c:v>37107</c:v>
                </c:pt>
                <c:pt idx="6369">
                  <c:v>37108</c:v>
                </c:pt>
                <c:pt idx="6370">
                  <c:v>37109</c:v>
                </c:pt>
                <c:pt idx="6371">
                  <c:v>37110</c:v>
                </c:pt>
                <c:pt idx="6372">
                  <c:v>37111</c:v>
                </c:pt>
                <c:pt idx="6373">
                  <c:v>37112</c:v>
                </c:pt>
                <c:pt idx="6374">
                  <c:v>37113</c:v>
                </c:pt>
                <c:pt idx="6375">
                  <c:v>37114</c:v>
                </c:pt>
                <c:pt idx="6376">
                  <c:v>37115</c:v>
                </c:pt>
                <c:pt idx="6377">
                  <c:v>37116</c:v>
                </c:pt>
                <c:pt idx="6378">
                  <c:v>37117</c:v>
                </c:pt>
                <c:pt idx="6379">
                  <c:v>37118</c:v>
                </c:pt>
                <c:pt idx="6380">
                  <c:v>37119</c:v>
                </c:pt>
                <c:pt idx="6381">
                  <c:v>37120</c:v>
                </c:pt>
                <c:pt idx="6382">
                  <c:v>37121</c:v>
                </c:pt>
                <c:pt idx="6383">
                  <c:v>37122</c:v>
                </c:pt>
                <c:pt idx="6384">
                  <c:v>37123</c:v>
                </c:pt>
                <c:pt idx="6385">
                  <c:v>37124</c:v>
                </c:pt>
                <c:pt idx="6386">
                  <c:v>37125</c:v>
                </c:pt>
                <c:pt idx="6387">
                  <c:v>37126</c:v>
                </c:pt>
                <c:pt idx="6388">
                  <c:v>37127</c:v>
                </c:pt>
                <c:pt idx="6389">
                  <c:v>37128</c:v>
                </c:pt>
                <c:pt idx="6390">
                  <c:v>37129</c:v>
                </c:pt>
                <c:pt idx="6391">
                  <c:v>37130</c:v>
                </c:pt>
                <c:pt idx="6392">
                  <c:v>37131</c:v>
                </c:pt>
                <c:pt idx="6393">
                  <c:v>37132</c:v>
                </c:pt>
                <c:pt idx="6394">
                  <c:v>37133</c:v>
                </c:pt>
                <c:pt idx="6395">
                  <c:v>37134</c:v>
                </c:pt>
                <c:pt idx="6396">
                  <c:v>37135</c:v>
                </c:pt>
                <c:pt idx="6397">
                  <c:v>37136</c:v>
                </c:pt>
                <c:pt idx="6398">
                  <c:v>37137</c:v>
                </c:pt>
                <c:pt idx="6399">
                  <c:v>37138</c:v>
                </c:pt>
                <c:pt idx="6400">
                  <c:v>37139</c:v>
                </c:pt>
                <c:pt idx="6401">
                  <c:v>37140</c:v>
                </c:pt>
                <c:pt idx="6402">
                  <c:v>37141</c:v>
                </c:pt>
                <c:pt idx="6403">
                  <c:v>37142</c:v>
                </c:pt>
                <c:pt idx="6404">
                  <c:v>37143</c:v>
                </c:pt>
                <c:pt idx="6405">
                  <c:v>37144</c:v>
                </c:pt>
                <c:pt idx="6406">
                  <c:v>37145</c:v>
                </c:pt>
                <c:pt idx="6407">
                  <c:v>37146</c:v>
                </c:pt>
                <c:pt idx="6408">
                  <c:v>37147</c:v>
                </c:pt>
                <c:pt idx="6409">
                  <c:v>37148</c:v>
                </c:pt>
                <c:pt idx="6410">
                  <c:v>37149</c:v>
                </c:pt>
                <c:pt idx="6411">
                  <c:v>37150</c:v>
                </c:pt>
                <c:pt idx="6412">
                  <c:v>37151</c:v>
                </c:pt>
                <c:pt idx="6413">
                  <c:v>37152</c:v>
                </c:pt>
                <c:pt idx="6414">
                  <c:v>37153</c:v>
                </c:pt>
                <c:pt idx="6415">
                  <c:v>37154</c:v>
                </c:pt>
                <c:pt idx="6416">
                  <c:v>37155</c:v>
                </c:pt>
                <c:pt idx="6417">
                  <c:v>37156</c:v>
                </c:pt>
                <c:pt idx="6418">
                  <c:v>37157</c:v>
                </c:pt>
                <c:pt idx="6419">
                  <c:v>37158</c:v>
                </c:pt>
                <c:pt idx="6420">
                  <c:v>37159</c:v>
                </c:pt>
                <c:pt idx="6421">
                  <c:v>37160</c:v>
                </c:pt>
                <c:pt idx="6422">
                  <c:v>37161</c:v>
                </c:pt>
                <c:pt idx="6423">
                  <c:v>37162</c:v>
                </c:pt>
                <c:pt idx="6424">
                  <c:v>37163</c:v>
                </c:pt>
                <c:pt idx="6425">
                  <c:v>37164</c:v>
                </c:pt>
                <c:pt idx="6426">
                  <c:v>37377</c:v>
                </c:pt>
                <c:pt idx="6427">
                  <c:v>37378</c:v>
                </c:pt>
                <c:pt idx="6428">
                  <c:v>37379</c:v>
                </c:pt>
                <c:pt idx="6429">
                  <c:v>37380</c:v>
                </c:pt>
                <c:pt idx="6430">
                  <c:v>37381</c:v>
                </c:pt>
                <c:pt idx="6431">
                  <c:v>37382</c:v>
                </c:pt>
                <c:pt idx="6432">
                  <c:v>37383</c:v>
                </c:pt>
                <c:pt idx="6433">
                  <c:v>37384</c:v>
                </c:pt>
                <c:pt idx="6434">
                  <c:v>37385</c:v>
                </c:pt>
                <c:pt idx="6435">
                  <c:v>37386</c:v>
                </c:pt>
                <c:pt idx="6436">
                  <c:v>37387</c:v>
                </c:pt>
                <c:pt idx="6437">
                  <c:v>37388</c:v>
                </c:pt>
                <c:pt idx="6438">
                  <c:v>37389</c:v>
                </c:pt>
                <c:pt idx="6439">
                  <c:v>37390</c:v>
                </c:pt>
                <c:pt idx="6440">
                  <c:v>37391</c:v>
                </c:pt>
                <c:pt idx="6441">
                  <c:v>37392</c:v>
                </c:pt>
                <c:pt idx="6442">
                  <c:v>37393</c:v>
                </c:pt>
                <c:pt idx="6443">
                  <c:v>37394</c:v>
                </c:pt>
                <c:pt idx="6444">
                  <c:v>37395</c:v>
                </c:pt>
                <c:pt idx="6445">
                  <c:v>37396</c:v>
                </c:pt>
                <c:pt idx="6446">
                  <c:v>37397</c:v>
                </c:pt>
                <c:pt idx="6447">
                  <c:v>37398</c:v>
                </c:pt>
                <c:pt idx="6448">
                  <c:v>37399</c:v>
                </c:pt>
                <c:pt idx="6449">
                  <c:v>37400</c:v>
                </c:pt>
                <c:pt idx="6450">
                  <c:v>37401</c:v>
                </c:pt>
                <c:pt idx="6451">
                  <c:v>37402</c:v>
                </c:pt>
                <c:pt idx="6452">
                  <c:v>37403</c:v>
                </c:pt>
                <c:pt idx="6453">
                  <c:v>37404</c:v>
                </c:pt>
                <c:pt idx="6454">
                  <c:v>37405</c:v>
                </c:pt>
                <c:pt idx="6455">
                  <c:v>37406</c:v>
                </c:pt>
                <c:pt idx="6456">
                  <c:v>37407</c:v>
                </c:pt>
                <c:pt idx="6457">
                  <c:v>37408</c:v>
                </c:pt>
                <c:pt idx="6458">
                  <c:v>37409</c:v>
                </c:pt>
                <c:pt idx="6459">
                  <c:v>37410</c:v>
                </c:pt>
                <c:pt idx="6460">
                  <c:v>37411</c:v>
                </c:pt>
                <c:pt idx="6461">
                  <c:v>37412</c:v>
                </c:pt>
                <c:pt idx="6462">
                  <c:v>37413</c:v>
                </c:pt>
                <c:pt idx="6463">
                  <c:v>37414</c:v>
                </c:pt>
                <c:pt idx="6464">
                  <c:v>37415</c:v>
                </c:pt>
                <c:pt idx="6465">
                  <c:v>37416</c:v>
                </c:pt>
                <c:pt idx="6466">
                  <c:v>37417</c:v>
                </c:pt>
                <c:pt idx="6467">
                  <c:v>37418</c:v>
                </c:pt>
                <c:pt idx="6468">
                  <c:v>37419</c:v>
                </c:pt>
                <c:pt idx="6469">
                  <c:v>37420</c:v>
                </c:pt>
                <c:pt idx="6470">
                  <c:v>37421</c:v>
                </c:pt>
                <c:pt idx="6471">
                  <c:v>37422</c:v>
                </c:pt>
                <c:pt idx="6472">
                  <c:v>37423</c:v>
                </c:pt>
                <c:pt idx="6473">
                  <c:v>37424</c:v>
                </c:pt>
                <c:pt idx="6474">
                  <c:v>37425</c:v>
                </c:pt>
                <c:pt idx="6475">
                  <c:v>37426</c:v>
                </c:pt>
                <c:pt idx="6476">
                  <c:v>37427</c:v>
                </c:pt>
                <c:pt idx="6477">
                  <c:v>37428</c:v>
                </c:pt>
                <c:pt idx="6478">
                  <c:v>37429</c:v>
                </c:pt>
                <c:pt idx="6479">
                  <c:v>37430</c:v>
                </c:pt>
                <c:pt idx="6480">
                  <c:v>37431</c:v>
                </c:pt>
                <c:pt idx="6481">
                  <c:v>37432</c:v>
                </c:pt>
                <c:pt idx="6482">
                  <c:v>37433</c:v>
                </c:pt>
                <c:pt idx="6483">
                  <c:v>37434</c:v>
                </c:pt>
                <c:pt idx="6484">
                  <c:v>37435</c:v>
                </c:pt>
                <c:pt idx="6485">
                  <c:v>37436</c:v>
                </c:pt>
                <c:pt idx="6486">
                  <c:v>37437</c:v>
                </c:pt>
                <c:pt idx="6487">
                  <c:v>37438</c:v>
                </c:pt>
                <c:pt idx="6488">
                  <c:v>37439</c:v>
                </c:pt>
                <c:pt idx="6489">
                  <c:v>37440</c:v>
                </c:pt>
                <c:pt idx="6490">
                  <c:v>37441</c:v>
                </c:pt>
                <c:pt idx="6491">
                  <c:v>37442</c:v>
                </c:pt>
                <c:pt idx="6492">
                  <c:v>37443</c:v>
                </c:pt>
                <c:pt idx="6493">
                  <c:v>37444</c:v>
                </c:pt>
                <c:pt idx="6494">
                  <c:v>37445</c:v>
                </c:pt>
                <c:pt idx="6495">
                  <c:v>37446</c:v>
                </c:pt>
                <c:pt idx="6496">
                  <c:v>37447</c:v>
                </c:pt>
                <c:pt idx="6497">
                  <c:v>37448</c:v>
                </c:pt>
                <c:pt idx="6498">
                  <c:v>37449</c:v>
                </c:pt>
                <c:pt idx="6499">
                  <c:v>37450</c:v>
                </c:pt>
                <c:pt idx="6500">
                  <c:v>37451</c:v>
                </c:pt>
                <c:pt idx="6501">
                  <c:v>37452</c:v>
                </c:pt>
                <c:pt idx="6502">
                  <c:v>37453</c:v>
                </c:pt>
                <c:pt idx="6503">
                  <c:v>37454</c:v>
                </c:pt>
                <c:pt idx="6504">
                  <c:v>37455</c:v>
                </c:pt>
                <c:pt idx="6505">
                  <c:v>37456</c:v>
                </c:pt>
                <c:pt idx="6506">
                  <c:v>37457</c:v>
                </c:pt>
                <c:pt idx="6507">
                  <c:v>37458</c:v>
                </c:pt>
                <c:pt idx="6508">
                  <c:v>37459</c:v>
                </c:pt>
                <c:pt idx="6509">
                  <c:v>37460</c:v>
                </c:pt>
                <c:pt idx="6510">
                  <c:v>37461</c:v>
                </c:pt>
                <c:pt idx="6511">
                  <c:v>37462</c:v>
                </c:pt>
                <c:pt idx="6512">
                  <c:v>37463</c:v>
                </c:pt>
                <c:pt idx="6513">
                  <c:v>37464</c:v>
                </c:pt>
                <c:pt idx="6514">
                  <c:v>37465</c:v>
                </c:pt>
                <c:pt idx="6515">
                  <c:v>37466</c:v>
                </c:pt>
                <c:pt idx="6516">
                  <c:v>37467</c:v>
                </c:pt>
                <c:pt idx="6517">
                  <c:v>37468</c:v>
                </c:pt>
                <c:pt idx="6518">
                  <c:v>37469</c:v>
                </c:pt>
                <c:pt idx="6519">
                  <c:v>37470</c:v>
                </c:pt>
                <c:pt idx="6520">
                  <c:v>37471</c:v>
                </c:pt>
                <c:pt idx="6521">
                  <c:v>37472</c:v>
                </c:pt>
                <c:pt idx="6522">
                  <c:v>37473</c:v>
                </c:pt>
                <c:pt idx="6523">
                  <c:v>37474</c:v>
                </c:pt>
                <c:pt idx="6524">
                  <c:v>37475</c:v>
                </c:pt>
                <c:pt idx="6525">
                  <c:v>37476</c:v>
                </c:pt>
                <c:pt idx="6526">
                  <c:v>37477</c:v>
                </c:pt>
                <c:pt idx="6527">
                  <c:v>37478</c:v>
                </c:pt>
                <c:pt idx="6528">
                  <c:v>37479</c:v>
                </c:pt>
                <c:pt idx="6529">
                  <c:v>37480</c:v>
                </c:pt>
                <c:pt idx="6530">
                  <c:v>37481</c:v>
                </c:pt>
                <c:pt idx="6531">
                  <c:v>37482</c:v>
                </c:pt>
                <c:pt idx="6532">
                  <c:v>37483</c:v>
                </c:pt>
                <c:pt idx="6533">
                  <c:v>37484</c:v>
                </c:pt>
                <c:pt idx="6534">
                  <c:v>37485</c:v>
                </c:pt>
                <c:pt idx="6535">
                  <c:v>37486</c:v>
                </c:pt>
                <c:pt idx="6536">
                  <c:v>37487</c:v>
                </c:pt>
                <c:pt idx="6537">
                  <c:v>37488</c:v>
                </c:pt>
                <c:pt idx="6538">
                  <c:v>37489</c:v>
                </c:pt>
                <c:pt idx="6539">
                  <c:v>37490</c:v>
                </c:pt>
                <c:pt idx="6540">
                  <c:v>37491</c:v>
                </c:pt>
                <c:pt idx="6541">
                  <c:v>37492</c:v>
                </c:pt>
                <c:pt idx="6542">
                  <c:v>37493</c:v>
                </c:pt>
                <c:pt idx="6543">
                  <c:v>37494</c:v>
                </c:pt>
                <c:pt idx="6544">
                  <c:v>37495</c:v>
                </c:pt>
                <c:pt idx="6545">
                  <c:v>37496</c:v>
                </c:pt>
                <c:pt idx="6546">
                  <c:v>37497</c:v>
                </c:pt>
                <c:pt idx="6547">
                  <c:v>37498</c:v>
                </c:pt>
                <c:pt idx="6548">
                  <c:v>37499</c:v>
                </c:pt>
                <c:pt idx="6549">
                  <c:v>37500</c:v>
                </c:pt>
                <c:pt idx="6550">
                  <c:v>37501</c:v>
                </c:pt>
                <c:pt idx="6551">
                  <c:v>37502</c:v>
                </c:pt>
                <c:pt idx="6552">
                  <c:v>37503</c:v>
                </c:pt>
                <c:pt idx="6553">
                  <c:v>37504</c:v>
                </c:pt>
                <c:pt idx="6554">
                  <c:v>37505</c:v>
                </c:pt>
                <c:pt idx="6555">
                  <c:v>37506</c:v>
                </c:pt>
                <c:pt idx="6556">
                  <c:v>37507</c:v>
                </c:pt>
                <c:pt idx="6557">
                  <c:v>37508</c:v>
                </c:pt>
                <c:pt idx="6558">
                  <c:v>37509</c:v>
                </c:pt>
                <c:pt idx="6559">
                  <c:v>37510</c:v>
                </c:pt>
                <c:pt idx="6560">
                  <c:v>37511</c:v>
                </c:pt>
                <c:pt idx="6561">
                  <c:v>37512</c:v>
                </c:pt>
                <c:pt idx="6562">
                  <c:v>37513</c:v>
                </c:pt>
                <c:pt idx="6563">
                  <c:v>37514</c:v>
                </c:pt>
                <c:pt idx="6564">
                  <c:v>37515</c:v>
                </c:pt>
                <c:pt idx="6565">
                  <c:v>37516</c:v>
                </c:pt>
                <c:pt idx="6566">
                  <c:v>37517</c:v>
                </c:pt>
                <c:pt idx="6567">
                  <c:v>37518</c:v>
                </c:pt>
                <c:pt idx="6568">
                  <c:v>37519</c:v>
                </c:pt>
                <c:pt idx="6569">
                  <c:v>37520</c:v>
                </c:pt>
                <c:pt idx="6570">
                  <c:v>37521</c:v>
                </c:pt>
                <c:pt idx="6571">
                  <c:v>37522</c:v>
                </c:pt>
                <c:pt idx="6572">
                  <c:v>37523</c:v>
                </c:pt>
                <c:pt idx="6573">
                  <c:v>37524</c:v>
                </c:pt>
                <c:pt idx="6574">
                  <c:v>37525</c:v>
                </c:pt>
                <c:pt idx="6575">
                  <c:v>37526</c:v>
                </c:pt>
                <c:pt idx="6576">
                  <c:v>37527</c:v>
                </c:pt>
                <c:pt idx="6577">
                  <c:v>37528</c:v>
                </c:pt>
                <c:pt idx="6578">
                  <c:v>37529</c:v>
                </c:pt>
                <c:pt idx="6579">
                  <c:v>37742</c:v>
                </c:pt>
                <c:pt idx="6580">
                  <c:v>37743</c:v>
                </c:pt>
                <c:pt idx="6581">
                  <c:v>37744</c:v>
                </c:pt>
                <c:pt idx="6582">
                  <c:v>37745</c:v>
                </c:pt>
                <c:pt idx="6583">
                  <c:v>37746</c:v>
                </c:pt>
                <c:pt idx="6584">
                  <c:v>37747</c:v>
                </c:pt>
                <c:pt idx="6585">
                  <c:v>37748</c:v>
                </c:pt>
                <c:pt idx="6586">
                  <c:v>37749</c:v>
                </c:pt>
                <c:pt idx="6587">
                  <c:v>37750</c:v>
                </c:pt>
                <c:pt idx="6588">
                  <c:v>37751</c:v>
                </c:pt>
                <c:pt idx="6589">
                  <c:v>37752</c:v>
                </c:pt>
                <c:pt idx="6590">
                  <c:v>37753</c:v>
                </c:pt>
                <c:pt idx="6591">
                  <c:v>37754</c:v>
                </c:pt>
                <c:pt idx="6592">
                  <c:v>37755</c:v>
                </c:pt>
                <c:pt idx="6593">
                  <c:v>37756</c:v>
                </c:pt>
                <c:pt idx="6594">
                  <c:v>37757</c:v>
                </c:pt>
                <c:pt idx="6595">
                  <c:v>37758</c:v>
                </c:pt>
                <c:pt idx="6596">
                  <c:v>37759</c:v>
                </c:pt>
                <c:pt idx="6597">
                  <c:v>37760</c:v>
                </c:pt>
                <c:pt idx="6598">
                  <c:v>37761</c:v>
                </c:pt>
                <c:pt idx="6599">
                  <c:v>37762</c:v>
                </c:pt>
                <c:pt idx="6600">
                  <c:v>37763</c:v>
                </c:pt>
                <c:pt idx="6601">
                  <c:v>37764</c:v>
                </c:pt>
                <c:pt idx="6602">
                  <c:v>37765</c:v>
                </c:pt>
                <c:pt idx="6603">
                  <c:v>37766</c:v>
                </c:pt>
                <c:pt idx="6604">
                  <c:v>37767</c:v>
                </c:pt>
                <c:pt idx="6605">
                  <c:v>37768</c:v>
                </c:pt>
                <c:pt idx="6606">
                  <c:v>37769</c:v>
                </c:pt>
                <c:pt idx="6607">
                  <c:v>37770</c:v>
                </c:pt>
                <c:pt idx="6608">
                  <c:v>37771</c:v>
                </c:pt>
                <c:pt idx="6609">
                  <c:v>37772</c:v>
                </c:pt>
                <c:pt idx="6610">
                  <c:v>37773</c:v>
                </c:pt>
                <c:pt idx="6611">
                  <c:v>37774</c:v>
                </c:pt>
                <c:pt idx="6612">
                  <c:v>37775</c:v>
                </c:pt>
                <c:pt idx="6613">
                  <c:v>37776</c:v>
                </c:pt>
                <c:pt idx="6614">
                  <c:v>37777</c:v>
                </c:pt>
                <c:pt idx="6615">
                  <c:v>37778</c:v>
                </c:pt>
                <c:pt idx="6616">
                  <c:v>37779</c:v>
                </c:pt>
                <c:pt idx="6617">
                  <c:v>37780</c:v>
                </c:pt>
                <c:pt idx="6618">
                  <c:v>37781</c:v>
                </c:pt>
                <c:pt idx="6619">
                  <c:v>37782</c:v>
                </c:pt>
                <c:pt idx="6620">
                  <c:v>37783</c:v>
                </c:pt>
                <c:pt idx="6621">
                  <c:v>37784</c:v>
                </c:pt>
                <c:pt idx="6622">
                  <c:v>37785</c:v>
                </c:pt>
                <c:pt idx="6623">
                  <c:v>37786</c:v>
                </c:pt>
                <c:pt idx="6624">
                  <c:v>37787</c:v>
                </c:pt>
                <c:pt idx="6625">
                  <c:v>37788</c:v>
                </c:pt>
                <c:pt idx="6626">
                  <c:v>37789</c:v>
                </c:pt>
                <c:pt idx="6627">
                  <c:v>37790</c:v>
                </c:pt>
                <c:pt idx="6628">
                  <c:v>37791</c:v>
                </c:pt>
                <c:pt idx="6629">
                  <c:v>37792</c:v>
                </c:pt>
                <c:pt idx="6630">
                  <c:v>37793</c:v>
                </c:pt>
                <c:pt idx="6631">
                  <c:v>37794</c:v>
                </c:pt>
                <c:pt idx="6632">
                  <c:v>37795</c:v>
                </c:pt>
                <c:pt idx="6633">
                  <c:v>37796</c:v>
                </c:pt>
                <c:pt idx="6634">
                  <c:v>37797</c:v>
                </c:pt>
                <c:pt idx="6635">
                  <c:v>37798</c:v>
                </c:pt>
                <c:pt idx="6636">
                  <c:v>37799</c:v>
                </c:pt>
                <c:pt idx="6637">
                  <c:v>37800</c:v>
                </c:pt>
                <c:pt idx="6638">
                  <c:v>37801</c:v>
                </c:pt>
                <c:pt idx="6639">
                  <c:v>37802</c:v>
                </c:pt>
                <c:pt idx="6640">
                  <c:v>37803</c:v>
                </c:pt>
                <c:pt idx="6641">
                  <c:v>37804</c:v>
                </c:pt>
                <c:pt idx="6642">
                  <c:v>37805</c:v>
                </c:pt>
                <c:pt idx="6643">
                  <c:v>37806</c:v>
                </c:pt>
                <c:pt idx="6644">
                  <c:v>37807</c:v>
                </c:pt>
                <c:pt idx="6645">
                  <c:v>37808</c:v>
                </c:pt>
                <c:pt idx="6646">
                  <c:v>37809</c:v>
                </c:pt>
                <c:pt idx="6647">
                  <c:v>37810</c:v>
                </c:pt>
                <c:pt idx="6648">
                  <c:v>37811</c:v>
                </c:pt>
                <c:pt idx="6649">
                  <c:v>37812</c:v>
                </c:pt>
                <c:pt idx="6650">
                  <c:v>37813</c:v>
                </c:pt>
                <c:pt idx="6651">
                  <c:v>37814</c:v>
                </c:pt>
                <c:pt idx="6652">
                  <c:v>37815</c:v>
                </c:pt>
                <c:pt idx="6653">
                  <c:v>37816</c:v>
                </c:pt>
                <c:pt idx="6654">
                  <c:v>37817</c:v>
                </c:pt>
                <c:pt idx="6655">
                  <c:v>37818</c:v>
                </c:pt>
                <c:pt idx="6656">
                  <c:v>37819</c:v>
                </c:pt>
                <c:pt idx="6657">
                  <c:v>37820</c:v>
                </c:pt>
                <c:pt idx="6658">
                  <c:v>37821</c:v>
                </c:pt>
                <c:pt idx="6659">
                  <c:v>37822</c:v>
                </c:pt>
                <c:pt idx="6660">
                  <c:v>37823</c:v>
                </c:pt>
                <c:pt idx="6661">
                  <c:v>37824</c:v>
                </c:pt>
                <c:pt idx="6662">
                  <c:v>37825</c:v>
                </c:pt>
                <c:pt idx="6663">
                  <c:v>37826</c:v>
                </c:pt>
                <c:pt idx="6664">
                  <c:v>37827</c:v>
                </c:pt>
                <c:pt idx="6665">
                  <c:v>37828</c:v>
                </c:pt>
                <c:pt idx="6666">
                  <c:v>37829</c:v>
                </c:pt>
                <c:pt idx="6667">
                  <c:v>37830</c:v>
                </c:pt>
                <c:pt idx="6668">
                  <c:v>37831</c:v>
                </c:pt>
                <c:pt idx="6669">
                  <c:v>37832</c:v>
                </c:pt>
                <c:pt idx="6670">
                  <c:v>37833</c:v>
                </c:pt>
                <c:pt idx="6671">
                  <c:v>37834</c:v>
                </c:pt>
                <c:pt idx="6672">
                  <c:v>37835</c:v>
                </c:pt>
                <c:pt idx="6673">
                  <c:v>37836</c:v>
                </c:pt>
                <c:pt idx="6674">
                  <c:v>37837</c:v>
                </c:pt>
                <c:pt idx="6675">
                  <c:v>37838</c:v>
                </c:pt>
                <c:pt idx="6676">
                  <c:v>37839</c:v>
                </c:pt>
                <c:pt idx="6677">
                  <c:v>37840</c:v>
                </c:pt>
                <c:pt idx="6678">
                  <c:v>37841</c:v>
                </c:pt>
                <c:pt idx="6679">
                  <c:v>37842</c:v>
                </c:pt>
                <c:pt idx="6680">
                  <c:v>37843</c:v>
                </c:pt>
                <c:pt idx="6681">
                  <c:v>37844</c:v>
                </c:pt>
                <c:pt idx="6682">
                  <c:v>37845</c:v>
                </c:pt>
                <c:pt idx="6683">
                  <c:v>37846</c:v>
                </c:pt>
                <c:pt idx="6684">
                  <c:v>37847</c:v>
                </c:pt>
                <c:pt idx="6685">
                  <c:v>37848</c:v>
                </c:pt>
                <c:pt idx="6686">
                  <c:v>37849</c:v>
                </c:pt>
                <c:pt idx="6687">
                  <c:v>37850</c:v>
                </c:pt>
                <c:pt idx="6688">
                  <c:v>37851</c:v>
                </c:pt>
                <c:pt idx="6689">
                  <c:v>37852</c:v>
                </c:pt>
                <c:pt idx="6690">
                  <c:v>37853</c:v>
                </c:pt>
                <c:pt idx="6691">
                  <c:v>37854</c:v>
                </c:pt>
                <c:pt idx="6692">
                  <c:v>37855</c:v>
                </c:pt>
                <c:pt idx="6693">
                  <c:v>37856</c:v>
                </c:pt>
                <c:pt idx="6694">
                  <c:v>37857</c:v>
                </c:pt>
                <c:pt idx="6695">
                  <c:v>37858</c:v>
                </c:pt>
                <c:pt idx="6696">
                  <c:v>37859</c:v>
                </c:pt>
                <c:pt idx="6697">
                  <c:v>37860</c:v>
                </c:pt>
                <c:pt idx="6698">
                  <c:v>37861</c:v>
                </c:pt>
                <c:pt idx="6699">
                  <c:v>37862</c:v>
                </c:pt>
                <c:pt idx="6700">
                  <c:v>37863</c:v>
                </c:pt>
                <c:pt idx="6701">
                  <c:v>37864</c:v>
                </c:pt>
                <c:pt idx="6702">
                  <c:v>37865</c:v>
                </c:pt>
                <c:pt idx="6703">
                  <c:v>37866</c:v>
                </c:pt>
                <c:pt idx="6704">
                  <c:v>37867</c:v>
                </c:pt>
                <c:pt idx="6705">
                  <c:v>37868</c:v>
                </c:pt>
                <c:pt idx="6706">
                  <c:v>37869</c:v>
                </c:pt>
                <c:pt idx="6707">
                  <c:v>37870</c:v>
                </c:pt>
                <c:pt idx="6708">
                  <c:v>37871</c:v>
                </c:pt>
                <c:pt idx="6709">
                  <c:v>37872</c:v>
                </c:pt>
                <c:pt idx="6710">
                  <c:v>37873</c:v>
                </c:pt>
                <c:pt idx="6711">
                  <c:v>37874</c:v>
                </c:pt>
                <c:pt idx="6712">
                  <c:v>37875</c:v>
                </c:pt>
                <c:pt idx="6713">
                  <c:v>37876</c:v>
                </c:pt>
                <c:pt idx="6714">
                  <c:v>37877</c:v>
                </c:pt>
                <c:pt idx="6715">
                  <c:v>37878</c:v>
                </c:pt>
                <c:pt idx="6716">
                  <c:v>37879</c:v>
                </c:pt>
                <c:pt idx="6717">
                  <c:v>37880</c:v>
                </c:pt>
                <c:pt idx="6718">
                  <c:v>37881</c:v>
                </c:pt>
                <c:pt idx="6719">
                  <c:v>37882</c:v>
                </c:pt>
                <c:pt idx="6720">
                  <c:v>37883</c:v>
                </c:pt>
                <c:pt idx="6721">
                  <c:v>37884</c:v>
                </c:pt>
                <c:pt idx="6722">
                  <c:v>37885</c:v>
                </c:pt>
                <c:pt idx="6723">
                  <c:v>37886</c:v>
                </c:pt>
                <c:pt idx="6724">
                  <c:v>37887</c:v>
                </c:pt>
                <c:pt idx="6725">
                  <c:v>37888</c:v>
                </c:pt>
                <c:pt idx="6726">
                  <c:v>37889</c:v>
                </c:pt>
                <c:pt idx="6727">
                  <c:v>37890</c:v>
                </c:pt>
                <c:pt idx="6728">
                  <c:v>37891</c:v>
                </c:pt>
                <c:pt idx="6729">
                  <c:v>37892</c:v>
                </c:pt>
                <c:pt idx="6730">
                  <c:v>37893</c:v>
                </c:pt>
                <c:pt idx="6731">
                  <c:v>37894</c:v>
                </c:pt>
                <c:pt idx="6732">
                  <c:v>38108</c:v>
                </c:pt>
                <c:pt idx="6733">
                  <c:v>38109</c:v>
                </c:pt>
                <c:pt idx="6734">
                  <c:v>38110</c:v>
                </c:pt>
                <c:pt idx="6735">
                  <c:v>38111</c:v>
                </c:pt>
                <c:pt idx="6736">
                  <c:v>38112</c:v>
                </c:pt>
                <c:pt idx="6737">
                  <c:v>38113</c:v>
                </c:pt>
                <c:pt idx="6738">
                  <c:v>38114</c:v>
                </c:pt>
                <c:pt idx="6739">
                  <c:v>38115</c:v>
                </c:pt>
                <c:pt idx="6740">
                  <c:v>38116</c:v>
                </c:pt>
                <c:pt idx="6741">
                  <c:v>38117</c:v>
                </c:pt>
                <c:pt idx="6742">
                  <c:v>38118</c:v>
                </c:pt>
                <c:pt idx="6743">
                  <c:v>38119</c:v>
                </c:pt>
                <c:pt idx="6744">
                  <c:v>38120</c:v>
                </c:pt>
                <c:pt idx="6745">
                  <c:v>38121</c:v>
                </c:pt>
                <c:pt idx="6746">
                  <c:v>38122</c:v>
                </c:pt>
                <c:pt idx="6747">
                  <c:v>38123</c:v>
                </c:pt>
                <c:pt idx="6748">
                  <c:v>38124</c:v>
                </c:pt>
                <c:pt idx="6749">
                  <c:v>38125</c:v>
                </c:pt>
                <c:pt idx="6750">
                  <c:v>38126</c:v>
                </c:pt>
                <c:pt idx="6751">
                  <c:v>38127</c:v>
                </c:pt>
                <c:pt idx="6752">
                  <c:v>38128</c:v>
                </c:pt>
                <c:pt idx="6753">
                  <c:v>38129</c:v>
                </c:pt>
                <c:pt idx="6754">
                  <c:v>38130</c:v>
                </c:pt>
                <c:pt idx="6755">
                  <c:v>38131</c:v>
                </c:pt>
                <c:pt idx="6756">
                  <c:v>38132</c:v>
                </c:pt>
                <c:pt idx="6757">
                  <c:v>38133</c:v>
                </c:pt>
                <c:pt idx="6758">
                  <c:v>38134</c:v>
                </c:pt>
                <c:pt idx="6759">
                  <c:v>38135</c:v>
                </c:pt>
                <c:pt idx="6760">
                  <c:v>38136</c:v>
                </c:pt>
                <c:pt idx="6761">
                  <c:v>38137</c:v>
                </c:pt>
                <c:pt idx="6762">
                  <c:v>38138</c:v>
                </c:pt>
                <c:pt idx="6763">
                  <c:v>38139</c:v>
                </c:pt>
                <c:pt idx="6764">
                  <c:v>38140</c:v>
                </c:pt>
                <c:pt idx="6765">
                  <c:v>38141</c:v>
                </c:pt>
                <c:pt idx="6766">
                  <c:v>38142</c:v>
                </c:pt>
                <c:pt idx="6767">
                  <c:v>38143</c:v>
                </c:pt>
                <c:pt idx="6768">
                  <c:v>38144</c:v>
                </c:pt>
                <c:pt idx="6769">
                  <c:v>38145</c:v>
                </c:pt>
                <c:pt idx="6770">
                  <c:v>38146</c:v>
                </c:pt>
                <c:pt idx="6771">
                  <c:v>38147</c:v>
                </c:pt>
                <c:pt idx="6772">
                  <c:v>38148</c:v>
                </c:pt>
                <c:pt idx="6773">
                  <c:v>38149</c:v>
                </c:pt>
                <c:pt idx="6774">
                  <c:v>38150</c:v>
                </c:pt>
                <c:pt idx="6775">
                  <c:v>38151</c:v>
                </c:pt>
                <c:pt idx="6776">
                  <c:v>38152</c:v>
                </c:pt>
                <c:pt idx="6777">
                  <c:v>38153</c:v>
                </c:pt>
                <c:pt idx="6778">
                  <c:v>38154</c:v>
                </c:pt>
                <c:pt idx="6779">
                  <c:v>38155</c:v>
                </c:pt>
                <c:pt idx="6780">
                  <c:v>38156</c:v>
                </c:pt>
                <c:pt idx="6781">
                  <c:v>38157</c:v>
                </c:pt>
                <c:pt idx="6782">
                  <c:v>38158</c:v>
                </c:pt>
                <c:pt idx="6783">
                  <c:v>38159</c:v>
                </c:pt>
                <c:pt idx="6784">
                  <c:v>38160</c:v>
                </c:pt>
                <c:pt idx="6785">
                  <c:v>38161</c:v>
                </c:pt>
                <c:pt idx="6786">
                  <c:v>38162</c:v>
                </c:pt>
                <c:pt idx="6787">
                  <c:v>38163</c:v>
                </c:pt>
                <c:pt idx="6788">
                  <c:v>38164</c:v>
                </c:pt>
                <c:pt idx="6789">
                  <c:v>38165</c:v>
                </c:pt>
                <c:pt idx="6790">
                  <c:v>38166</c:v>
                </c:pt>
                <c:pt idx="6791">
                  <c:v>38167</c:v>
                </c:pt>
                <c:pt idx="6792">
                  <c:v>38168</c:v>
                </c:pt>
                <c:pt idx="6793">
                  <c:v>38169</c:v>
                </c:pt>
                <c:pt idx="6794">
                  <c:v>38170</c:v>
                </c:pt>
                <c:pt idx="6795">
                  <c:v>38171</c:v>
                </c:pt>
                <c:pt idx="6796">
                  <c:v>38172</c:v>
                </c:pt>
                <c:pt idx="6797">
                  <c:v>38173</c:v>
                </c:pt>
                <c:pt idx="6798">
                  <c:v>38174</c:v>
                </c:pt>
                <c:pt idx="6799">
                  <c:v>38175</c:v>
                </c:pt>
                <c:pt idx="6800">
                  <c:v>38176</c:v>
                </c:pt>
                <c:pt idx="6801">
                  <c:v>38177</c:v>
                </c:pt>
                <c:pt idx="6802">
                  <c:v>38178</c:v>
                </c:pt>
                <c:pt idx="6803">
                  <c:v>38179</c:v>
                </c:pt>
                <c:pt idx="6804">
                  <c:v>38180</c:v>
                </c:pt>
                <c:pt idx="6805">
                  <c:v>38181</c:v>
                </c:pt>
                <c:pt idx="6806">
                  <c:v>38182</c:v>
                </c:pt>
                <c:pt idx="6807">
                  <c:v>38183</c:v>
                </c:pt>
                <c:pt idx="6808">
                  <c:v>38184</c:v>
                </c:pt>
                <c:pt idx="6809">
                  <c:v>38185</c:v>
                </c:pt>
                <c:pt idx="6810">
                  <c:v>38186</c:v>
                </c:pt>
                <c:pt idx="6811">
                  <c:v>38187</c:v>
                </c:pt>
                <c:pt idx="6812">
                  <c:v>38188</c:v>
                </c:pt>
                <c:pt idx="6813">
                  <c:v>38189</c:v>
                </c:pt>
                <c:pt idx="6814">
                  <c:v>38190</c:v>
                </c:pt>
                <c:pt idx="6815">
                  <c:v>38191</c:v>
                </c:pt>
                <c:pt idx="6816">
                  <c:v>38192</c:v>
                </c:pt>
                <c:pt idx="6817">
                  <c:v>38193</c:v>
                </c:pt>
                <c:pt idx="6818">
                  <c:v>38194</c:v>
                </c:pt>
                <c:pt idx="6819">
                  <c:v>38195</c:v>
                </c:pt>
                <c:pt idx="6820">
                  <c:v>38196</c:v>
                </c:pt>
                <c:pt idx="6821">
                  <c:v>38197</c:v>
                </c:pt>
                <c:pt idx="6822">
                  <c:v>38198</c:v>
                </c:pt>
                <c:pt idx="6823">
                  <c:v>38199</c:v>
                </c:pt>
                <c:pt idx="6824">
                  <c:v>38200</c:v>
                </c:pt>
                <c:pt idx="6825">
                  <c:v>38201</c:v>
                </c:pt>
                <c:pt idx="6826">
                  <c:v>38202</c:v>
                </c:pt>
                <c:pt idx="6827">
                  <c:v>38203</c:v>
                </c:pt>
                <c:pt idx="6828">
                  <c:v>38204</c:v>
                </c:pt>
                <c:pt idx="6829">
                  <c:v>38205</c:v>
                </c:pt>
                <c:pt idx="6830">
                  <c:v>38206</c:v>
                </c:pt>
                <c:pt idx="6831">
                  <c:v>38207</c:v>
                </c:pt>
                <c:pt idx="6832">
                  <c:v>38208</c:v>
                </c:pt>
                <c:pt idx="6833">
                  <c:v>38209</c:v>
                </c:pt>
                <c:pt idx="6834">
                  <c:v>38210</c:v>
                </c:pt>
                <c:pt idx="6835">
                  <c:v>38211</c:v>
                </c:pt>
                <c:pt idx="6836">
                  <c:v>38212</c:v>
                </c:pt>
                <c:pt idx="6837">
                  <c:v>38213</c:v>
                </c:pt>
                <c:pt idx="6838">
                  <c:v>38214</c:v>
                </c:pt>
                <c:pt idx="6839">
                  <c:v>38215</c:v>
                </c:pt>
                <c:pt idx="6840">
                  <c:v>38216</c:v>
                </c:pt>
                <c:pt idx="6841">
                  <c:v>38217</c:v>
                </c:pt>
                <c:pt idx="6842">
                  <c:v>38218</c:v>
                </c:pt>
                <c:pt idx="6843">
                  <c:v>38219</c:v>
                </c:pt>
                <c:pt idx="6844">
                  <c:v>38220</c:v>
                </c:pt>
                <c:pt idx="6845">
                  <c:v>38221</c:v>
                </c:pt>
                <c:pt idx="6846">
                  <c:v>38222</c:v>
                </c:pt>
                <c:pt idx="6847">
                  <c:v>38223</c:v>
                </c:pt>
                <c:pt idx="6848">
                  <c:v>38224</c:v>
                </c:pt>
                <c:pt idx="6849">
                  <c:v>38225</c:v>
                </c:pt>
                <c:pt idx="6850">
                  <c:v>38226</c:v>
                </c:pt>
                <c:pt idx="6851">
                  <c:v>38227</c:v>
                </c:pt>
                <c:pt idx="6852">
                  <c:v>38228</c:v>
                </c:pt>
                <c:pt idx="6853">
                  <c:v>38229</c:v>
                </c:pt>
                <c:pt idx="6854">
                  <c:v>38230</c:v>
                </c:pt>
                <c:pt idx="6855">
                  <c:v>38231</c:v>
                </c:pt>
                <c:pt idx="6856">
                  <c:v>38232</c:v>
                </c:pt>
                <c:pt idx="6857">
                  <c:v>38233</c:v>
                </c:pt>
                <c:pt idx="6858">
                  <c:v>38234</c:v>
                </c:pt>
                <c:pt idx="6859">
                  <c:v>38235</c:v>
                </c:pt>
                <c:pt idx="6860">
                  <c:v>38236</c:v>
                </c:pt>
                <c:pt idx="6861">
                  <c:v>38237</c:v>
                </c:pt>
                <c:pt idx="6862">
                  <c:v>38238</c:v>
                </c:pt>
                <c:pt idx="6863">
                  <c:v>38239</c:v>
                </c:pt>
                <c:pt idx="6864">
                  <c:v>38240</c:v>
                </c:pt>
                <c:pt idx="6865">
                  <c:v>38241</c:v>
                </c:pt>
                <c:pt idx="6866">
                  <c:v>38242</c:v>
                </c:pt>
                <c:pt idx="6867">
                  <c:v>38243</c:v>
                </c:pt>
                <c:pt idx="6868">
                  <c:v>38244</c:v>
                </c:pt>
                <c:pt idx="6869">
                  <c:v>38245</c:v>
                </c:pt>
                <c:pt idx="6870">
                  <c:v>38246</c:v>
                </c:pt>
                <c:pt idx="6871">
                  <c:v>38247</c:v>
                </c:pt>
                <c:pt idx="6872">
                  <c:v>38248</c:v>
                </c:pt>
                <c:pt idx="6873">
                  <c:v>38249</c:v>
                </c:pt>
                <c:pt idx="6874">
                  <c:v>38250</c:v>
                </c:pt>
                <c:pt idx="6875">
                  <c:v>38251</c:v>
                </c:pt>
                <c:pt idx="6876">
                  <c:v>38252</c:v>
                </c:pt>
                <c:pt idx="6877">
                  <c:v>38253</c:v>
                </c:pt>
                <c:pt idx="6878">
                  <c:v>38254</c:v>
                </c:pt>
                <c:pt idx="6879">
                  <c:v>38255</c:v>
                </c:pt>
                <c:pt idx="6880">
                  <c:v>38256</c:v>
                </c:pt>
                <c:pt idx="6881">
                  <c:v>38257</c:v>
                </c:pt>
                <c:pt idx="6882">
                  <c:v>38258</c:v>
                </c:pt>
                <c:pt idx="6883">
                  <c:v>38259</c:v>
                </c:pt>
                <c:pt idx="6884">
                  <c:v>38260</c:v>
                </c:pt>
                <c:pt idx="6885">
                  <c:v>38473</c:v>
                </c:pt>
                <c:pt idx="6886">
                  <c:v>38474</c:v>
                </c:pt>
                <c:pt idx="6887">
                  <c:v>38475</c:v>
                </c:pt>
                <c:pt idx="6888">
                  <c:v>38476</c:v>
                </c:pt>
                <c:pt idx="6889">
                  <c:v>38477</c:v>
                </c:pt>
                <c:pt idx="6890">
                  <c:v>38478</c:v>
                </c:pt>
                <c:pt idx="6891">
                  <c:v>38479</c:v>
                </c:pt>
                <c:pt idx="6892">
                  <c:v>38480</c:v>
                </c:pt>
                <c:pt idx="6893">
                  <c:v>38481</c:v>
                </c:pt>
                <c:pt idx="6894">
                  <c:v>38482</c:v>
                </c:pt>
                <c:pt idx="6895">
                  <c:v>38483</c:v>
                </c:pt>
                <c:pt idx="6896">
                  <c:v>38484</c:v>
                </c:pt>
                <c:pt idx="6897">
                  <c:v>38485</c:v>
                </c:pt>
                <c:pt idx="6898">
                  <c:v>38486</c:v>
                </c:pt>
                <c:pt idx="6899">
                  <c:v>38487</c:v>
                </c:pt>
                <c:pt idx="6900">
                  <c:v>38488</c:v>
                </c:pt>
                <c:pt idx="6901">
                  <c:v>38489</c:v>
                </c:pt>
                <c:pt idx="6902">
                  <c:v>38490</c:v>
                </c:pt>
                <c:pt idx="6903">
                  <c:v>38491</c:v>
                </c:pt>
                <c:pt idx="6904">
                  <c:v>38492</c:v>
                </c:pt>
                <c:pt idx="6905">
                  <c:v>38493</c:v>
                </c:pt>
                <c:pt idx="6906">
                  <c:v>38494</c:v>
                </c:pt>
                <c:pt idx="6907">
                  <c:v>38495</c:v>
                </c:pt>
                <c:pt idx="6908">
                  <c:v>38496</c:v>
                </c:pt>
                <c:pt idx="6909">
                  <c:v>38497</c:v>
                </c:pt>
                <c:pt idx="6910">
                  <c:v>38498</c:v>
                </c:pt>
                <c:pt idx="6911">
                  <c:v>38499</c:v>
                </c:pt>
                <c:pt idx="6912">
                  <c:v>38500</c:v>
                </c:pt>
                <c:pt idx="6913">
                  <c:v>38501</c:v>
                </c:pt>
                <c:pt idx="6914">
                  <c:v>38502</c:v>
                </c:pt>
                <c:pt idx="6915">
                  <c:v>38503</c:v>
                </c:pt>
                <c:pt idx="6916">
                  <c:v>38504</c:v>
                </c:pt>
                <c:pt idx="6917">
                  <c:v>38505</c:v>
                </c:pt>
                <c:pt idx="6918">
                  <c:v>38506</c:v>
                </c:pt>
                <c:pt idx="6919">
                  <c:v>38507</c:v>
                </c:pt>
                <c:pt idx="6920">
                  <c:v>38508</c:v>
                </c:pt>
                <c:pt idx="6921">
                  <c:v>38509</c:v>
                </c:pt>
                <c:pt idx="6922">
                  <c:v>38510</c:v>
                </c:pt>
                <c:pt idx="6923">
                  <c:v>38511</c:v>
                </c:pt>
                <c:pt idx="6924">
                  <c:v>38512</c:v>
                </c:pt>
                <c:pt idx="6925">
                  <c:v>38513</c:v>
                </c:pt>
                <c:pt idx="6926">
                  <c:v>38514</c:v>
                </c:pt>
                <c:pt idx="6927">
                  <c:v>38515</c:v>
                </c:pt>
                <c:pt idx="6928">
                  <c:v>38516</c:v>
                </c:pt>
                <c:pt idx="6929">
                  <c:v>38517</c:v>
                </c:pt>
                <c:pt idx="6930">
                  <c:v>38518</c:v>
                </c:pt>
                <c:pt idx="6931">
                  <c:v>38519</c:v>
                </c:pt>
                <c:pt idx="6932">
                  <c:v>38520</c:v>
                </c:pt>
                <c:pt idx="6933">
                  <c:v>38521</c:v>
                </c:pt>
                <c:pt idx="6934">
                  <c:v>38522</c:v>
                </c:pt>
                <c:pt idx="6935">
                  <c:v>38523</c:v>
                </c:pt>
                <c:pt idx="6936">
                  <c:v>38524</c:v>
                </c:pt>
                <c:pt idx="6937">
                  <c:v>38525</c:v>
                </c:pt>
                <c:pt idx="6938">
                  <c:v>38526</c:v>
                </c:pt>
                <c:pt idx="6939">
                  <c:v>38527</c:v>
                </c:pt>
                <c:pt idx="6940">
                  <c:v>38528</c:v>
                </c:pt>
                <c:pt idx="6941">
                  <c:v>38529</c:v>
                </c:pt>
                <c:pt idx="6942">
                  <c:v>38530</c:v>
                </c:pt>
                <c:pt idx="6943">
                  <c:v>38531</c:v>
                </c:pt>
                <c:pt idx="6944">
                  <c:v>38532</c:v>
                </c:pt>
                <c:pt idx="6945">
                  <c:v>38533</c:v>
                </c:pt>
                <c:pt idx="6946">
                  <c:v>38534</c:v>
                </c:pt>
                <c:pt idx="6947">
                  <c:v>38535</c:v>
                </c:pt>
                <c:pt idx="6948">
                  <c:v>38536</c:v>
                </c:pt>
                <c:pt idx="6949">
                  <c:v>38537</c:v>
                </c:pt>
                <c:pt idx="6950">
                  <c:v>38538</c:v>
                </c:pt>
                <c:pt idx="6951">
                  <c:v>38539</c:v>
                </c:pt>
                <c:pt idx="6952">
                  <c:v>38540</c:v>
                </c:pt>
                <c:pt idx="6953">
                  <c:v>38541</c:v>
                </c:pt>
                <c:pt idx="6954">
                  <c:v>38542</c:v>
                </c:pt>
                <c:pt idx="6955">
                  <c:v>38543</c:v>
                </c:pt>
                <c:pt idx="6956">
                  <c:v>38544</c:v>
                </c:pt>
                <c:pt idx="6957">
                  <c:v>38545</c:v>
                </c:pt>
                <c:pt idx="6958">
                  <c:v>38546</c:v>
                </c:pt>
                <c:pt idx="6959">
                  <c:v>38547</c:v>
                </c:pt>
                <c:pt idx="6960">
                  <c:v>38548</c:v>
                </c:pt>
                <c:pt idx="6961">
                  <c:v>38549</c:v>
                </c:pt>
                <c:pt idx="6962">
                  <c:v>38550</c:v>
                </c:pt>
                <c:pt idx="6963">
                  <c:v>38551</c:v>
                </c:pt>
                <c:pt idx="6964">
                  <c:v>38552</c:v>
                </c:pt>
                <c:pt idx="6965">
                  <c:v>38553</c:v>
                </c:pt>
                <c:pt idx="6966">
                  <c:v>38554</c:v>
                </c:pt>
                <c:pt idx="6967">
                  <c:v>38555</c:v>
                </c:pt>
                <c:pt idx="6968">
                  <c:v>38556</c:v>
                </c:pt>
                <c:pt idx="6969">
                  <c:v>38557</c:v>
                </c:pt>
                <c:pt idx="6970">
                  <c:v>38558</c:v>
                </c:pt>
                <c:pt idx="6971">
                  <c:v>38559</c:v>
                </c:pt>
                <c:pt idx="6972">
                  <c:v>38560</c:v>
                </c:pt>
                <c:pt idx="6973">
                  <c:v>38561</c:v>
                </c:pt>
                <c:pt idx="6974">
                  <c:v>38562</c:v>
                </c:pt>
                <c:pt idx="6975">
                  <c:v>38563</c:v>
                </c:pt>
                <c:pt idx="6976">
                  <c:v>38564</c:v>
                </c:pt>
                <c:pt idx="6977">
                  <c:v>38565</c:v>
                </c:pt>
                <c:pt idx="6978">
                  <c:v>38566</c:v>
                </c:pt>
                <c:pt idx="6979">
                  <c:v>38567</c:v>
                </c:pt>
                <c:pt idx="6980">
                  <c:v>38568</c:v>
                </c:pt>
                <c:pt idx="6981">
                  <c:v>38569</c:v>
                </c:pt>
                <c:pt idx="6982">
                  <c:v>38570</c:v>
                </c:pt>
                <c:pt idx="6983">
                  <c:v>38571</c:v>
                </c:pt>
                <c:pt idx="6984">
                  <c:v>38572</c:v>
                </c:pt>
                <c:pt idx="6985">
                  <c:v>38573</c:v>
                </c:pt>
                <c:pt idx="6986">
                  <c:v>38574</c:v>
                </c:pt>
                <c:pt idx="6987">
                  <c:v>38575</c:v>
                </c:pt>
                <c:pt idx="6988">
                  <c:v>38576</c:v>
                </c:pt>
                <c:pt idx="6989">
                  <c:v>38577</c:v>
                </c:pt>
                <c:pt idx="6990">
                  <c:v>38578</c:v>
                </c:pt>
                <c:pt idx="6991">
                  <c:v>38579</c:v>
                </c:pt>
                <c:pt idx="6992">
                  <c:v>38580</c:v>
                </c:pt>
                <c:pt idx="6993">
                  <c:v>38581</c:v>
                </c:pt>
                <c:pt idx="6994">
                  <c:v>38582</c:v>
                </c:pt>
                <c:pt idx="6995">
                  <c:v>38583</c:v>
                </c:pt>
                <c:pt idx="6996">
                  <c:v>38584</c:v>
                </c:pt>
                <c:pt idx="6997">
                  <c:v>38585</c:v>
                </c:pt>
                <c:pt idx="6998">
                  <c:v>38586</c:v>
                </c:pt>
                <c:pt idx="6999">
                  <c:v>38587</c:v>
                </c:pt>
                <c:pt idx="7000">
                  <c:v>38588</c:v>
                </c:pt>
                <c:pt idx="7001">
                  <c:v>38589</c:v>
                </c:pt>
                <c:pt idx="7002">
                  <c:v>38590</c:v>
                </c:pt>
                <c:pt idx="7003">
                  <c:v>38591</c:v>
                </c:pt>
                <c:pt idx="7004">
                  <c:v>38592</c:v>
                </c:pt>
                <c:pt idx="7005">
                  <c:v>38593</c:v>
                </c:pt>
                <c:pt idx="7006">
                  <c:v>38594</c:v>
                </c:pt>
                <c:pt idx="7007">
                  <c:v>38595</c:v>
                </c:pt>
                <c:pt idx="7008">
                  <c:v>38596</c:v>
                </c:pt>
                <c:pt idx="7009">
                  <c:v>38597</c:v>
                </c:pt>
                <c:pt idx="7010">
                  <c:v>38598</c:v>
                </c:pt>
                <c:pt idx="7011">
                  <c:v>38599</c:v>
                </c:pt>
                <c:pt idx="7012">
                  <c:v>38600</c:v>
                </c:pt>
                <c:pt idx="7013">
                  <c:v>38601</c:v>
                </c:pt>
                <c:pt idx="7014">
                  <c:v>38602</c:v>
                </c:pt>
                <c:pt idx="7015">
                  <c:v>38603</c:v>
                </c:pt>
                <c:pt idx="7016">
                  <c:v>38604</c:v>
                </c:pt>
                <c:pt idx="7017">
                  <c:v>38605</c:v>
                </c:pt>
                <c:pt idx="7018">
                  <c:v>38606</c:v>
                </c:pt>
                <c:pt idx="7019">
                  <c:v>38607</c:v>
                </c:pt>
                <c:pt idx="7020">
                  <c:v>38608</c:v>
                </c:pt>
                <c:pt idx="7021">
                  <c:v>38609</c:v>
                </c:pt>
                <c:pt idx="7022">
                  <c:v>38610</c:v>
                </c:pt>
                <c:pt idx="7023">
                  <c:v>38611</c:v>
                </c:pt>
                <c:pt idx="7024">
                  <c:v>38612</c:v>
                </c:pt>
                <c:pt idx="7025">
                  <c:v>38613</c:v>
                </c:pt>
                <c:pt idx="7026">
                  <c:v>38614</c:v>
                </c:pt>
                <c:pt idx="7027">
                  <c:v>38615</c:v>
                </c:pt>
                <c:pt idx="7028">
                  <c:v>38616</c:v>
                </c:pt>
                <c:pt idx="7029">
                  <c:v>38617</c:v>
                </c:pt>
                <c:pt idx="7030">
                  <c:v>38618</c:v>
                </c:pt>
                <c:pt idx="7031">
                  <c:v>38619</c:v>
                </c:pt>
                <c:pt idx="7032">
                  <c:v>38620</c:v>
                </c:pt>
                <c:pt idx="7033">
                  <c:v>38621</c:v>
                </c:pt>
                <c:pt idx="7034">
                  <c:v>38622</c:v>
                </c:pt>
                <c:pt idx="7035">
                  <c:v>38623</c:v>
                </c:pt>
                <c:pt idx="7036">
                  <c:v>38624</c:v>
                </c:pt>
                <c:pt idx="7037">
                  <c:v>38625</c:v>
                </c:pt>
                <c:pt idx="7038">
                  <c:v>38838</c:v>
                </c:pt>
                <c:pt idx="7039">
                  <c:v>38839</c:v>
                </c:pt>
                <c:pt idx="7040">
                  <c:v>38840</c:v>
                </c:pt>
                <c:pt idx="7041">
                  <c:v>38841</c:v>
                </c:pt>
                <c:pt idx="7042">
                  <c:v>38842</c:v>
                </c:pt>
                <c:pt idx="7043">
                  <c:v>38843</c:v>
                </c:pt>
                <c:pt idx="7044">
                  <c:v>38844</c:v>
                </c:pt>
                <c:pt idx="7045">
                  <c:v>38845</c:v>
                </c:pt>
                <c:pt idx="7046">
                  <c:v>38846</c:v>
                </c:pt>
                <c:pt idx="7047">
                  <c:v>38847</c:v>
                </c:pt>
                <c:pt idx="7048">
                  <c:v>38848</c:v>
                </c:pt>
                <c:pt idx="7049">
                  <c:v>38849</c:v>
                </c:pt>
                <c:pt idx="7050">
                  <c:v>38850</c:v>
                </c:pt>
                <c:pt idx="7051">
                  <c:v>38851</c:v>
                </c:pt>
                <c:pt idx="7052">
                  <c:v>38852</c:v>
                </c:pt>
                <c:pt idx="7053">
                  <c:v>38853</c:v>
                </c:pt>
                <c:pt idx="7054">
                  <c:v>38854</c:v>
                </c:pt>
                <c:pt idx="7055">
                  <c:v>38855</c:v>
                </c:pt>
                <c:pt idx="7056">
                  <c:v>38856</c:v>
                </c:pt>
                <c:pt idx="7057">
                  <c:v>38857</c:v>
                </c:pt>
                <c:pt idx="7058">
                  <c:v>38858</c:v>
                </c:pt>
                <c:pt idx="7059">
                  <c:v>38859</c:v>
                </c:pt>
                <c:pt idx="7060">
                  <c:v>38860</c:v>
                </c:pt>
                <c:pt idx="7061">
                  <c:v>38861</c:v>
                </c:pt>
                <c:pt idx="7062">
                  <c:v>38862</c:v>
                </c:pt>
                <c:pt idx="7063">
                  <c:v>38863</c:v>
                </c:pt>
                <c:pt idx="7064">
                  <c:v>38864</c:v>
                </c:pt>
                <c:pt idx="7065">
                  <c:v>38865</c:v>
                </c:pt>
                <c:pt idx="7066">
                  <c:v>38866</c:v>
                </c:pt>
                <c:pt idx="7067">
                  <c:v>38867</c:v>
                </c:pt>
                <c:pt idx="7068">
                  <c:v>38868</c:v>
                </c:pt>
                <c:pt idx="7069">
                  <c:v>38869</c:v>
                </c:pt>
                <c:pt idx="7070">
                  <c:v>38870</c:v>
                </c:pt>
                <c:pt idx="7071">
                  <c:v>38871</c:v>
                </c:pt>
                <c:pt idx="7072">
                  <c:v>38872</c:v>
                </c:pt>
                <c:pt idx="7073">
                  <c:v>38873</c:v>
                </c:pt>
                <c:pt idx="7074">
                  <c:v>38874</c:v>
                </c:pt>
                <c:pt idx="7075">
                  <c:v>38875</c:v>
                </c:pt>
                <c:pt idx="7076">
                  <c:v>38876</c:v>
                </c:pt>
                <c:pt idx="7077">
                  <c:v>38877</c:v>
                </c:pt>
                <c:pt idx="7078">
                  <c:v>38878</c:v>
                </c:pt>
                <c:pt idx="7079">
                  <c:v>38879</c:v>
                </c:pt>
                <c:pt idx="7080">
                  <c:v>38880</c:v>
                </c:pt>
                <c:pt idx="7081">
                  <c:v>38881</c:v>
                </c:pt>
                <c:pt idx="7082">
                  <c:v>38882</c:v>
                </c:pt>
                <c:pt idx="7083">
                  <c:v>38883</c:v>
                </c:pt>
                <c:pt idx="7084">
                  <c:v>38884</c:v>
                </c:pt>
                <c:pt idx="7085">
                  <c:v>38885</c:v>
                </c:pt>
                <c:pt idx="7086">
                  <c:v>38886</c:v>
                </c:pt>
                <c:pt idx="7087">
                  <c:v>38887</c:v>
                </c:pt>
                <c:pt idx="7088">
                  <c:v>38888</c:v>
                </c:pt>
                <c:pt idx="7089">
                  <c:v>38889</c:v>
                </c:pt>
                <c:pt idx="7090">
                  <c:v>38890</c:v>
                </c:pt>
                <c:pt idx="7091">
                  <c:v>38891</c:v>
                </c:pt>
                <c:pt idx="7092">
                  <c:v>38892</c:v>
                </c:pt>
                <c:pt idx="7093">
                  <c:v>38893</c:v>
                </c:pt>
                <c:pt idx="7094">
                  <c:v>38894</c:v>
                </c:pt>
                <c:pt idx="7095">
                  <c:v>38895</c:v>
                </c:pt>
                <c:pt idx="7096">
                  <c:v>38896</c:v>
                </c:pt>
                <c:pt idx="7097">
                  <c:v>38897</c:v>
                </c:pt>
                <c:pt idx="7098">
                  <c:v>38898</c:v>
                </c:pt>
                <c:pt idx="7099">
                  <c:v>38899</c:v>
                </c:pt>
                <c:pt idx="7100">
                  <c:v>38900</c:v>
                </c:pt>
                <c:pt idx="7101">
                  <c:v>38901</c:v>
                </c:pt>
                <c:pt idx="7102">
                  <c:v>38902</c:v>
                </c:pt>
                <c:pt idx="7103">
                  <c:v>38903</c:v>
                </c:pt>
                <c:pt idx="7104">
                  <c:v>38904</c:v>
                </c:pt>
                <c:pt idx="7105">
                  <c:v>38905</c:v>
                </c:pt>
                <c:pt idx="7106">
                  <c:v>38906</c:v>
                </c:pt>
                <c:pt idx="7107">
                  <c:v>38907</c:v>
                </c:pt>
                <c:pt idx="7108">
                  <c:v>38908</c:v>
                </c:pt>
                <c:pt idx="7109">
                  <c:v>38909</c:v>
                </c:pt>
                <c:pt idx="7110">
                  <c:v>38910</c:v>
                </c:pt>
                <c:pt idx="7111">
                  <c:v>38911</c:v>
                </c:pt>
                <c:pt idx="7112">
                  <c:v>38912</c:v>
                </c:pt>
                <c:pt idx="7113">
                  <c:v>38913</c:v>
                </c:pt>
                <c:pt idx="7114">
                  <c:v>38914</c:v>
                </c:pt>
                <c:pt idx="7115">
                  <c:v>38915</c:v>
                </c:pt>
                <c:pt idx="7116">
                  <c:v>38916</c:v>
                </c:pt>
                <c:pt idx="7117">
                  <c:v>38917</c:v>
                </c:pt>
                <c:pt idx="7118">
                  <c:v>38918</c:v>
                </c:pt>
                <c:pt idx="7119">
                  <c:v>38919</c:v>
                </c:pt>
                <c:pt idx="7120">
                  <c:v>38920</c:v>
                </c:pt>
                <c:pt idx="7121">
                  <c:v>38921</c:v>
                </c:pt>
                <c:pt idx="7122">
                  <c:v>38922</c:v>
                </c:pt>
                <c:pt idx="7123">
                  <c:v>38923</c:v>
                </c:pt>
                <c:pt idx="7124">
                  <c:v>38924</c:v>
                </c:pt>
                <c:pt idx="7125">
                  <c:v>38925</c:v>
                </c:pt>
                <c:pt idx="7126">
                  <c:v>38926</c:v>
                </c:pt>
                <c:pt idx="7127">
                  <c:v>38927</c:v>
                </c:pt>
                <c:pt idx="7128">
                  <c:v>38928</c:v>
                </c:pt>
                <c:pt idx="7129">
                  <c:v>38929</c:v>
                </c:pt>
                <c:pt idx="7130">
                  <c:v>38930</c:v>
                </c:pt>
                <c:pt idx="7131">
                  <c:v>38931</c:v>
                </c:pt>
                <c:pt idx="7132">
                  <c:v>38932</c:v>
                </c:pt>
                <c:pt idx="7133">
                  <c:v>38933</c:v>
                </c:pt>
                <c:pt idx="7134">
                  <c:v>38934</c:v>
                </c:pt>
                <c:pt idx="7135">
                  <c:v>38935</c:v>
                </c:pt>
                <c:pt idx="7136">
                  <c:v>38936</c:v>
                </c:pt>
                <c:pt idx="7137">
                  <c:v>38937</c:v>
                </c:pt>
                <c:pt idx="7138">
                  <c:v>38938</c:v>
                </c:pt>
                <c:pt idx="7139">
                  <c:v>38939</c:v>
                </c:pt>
                <c:pt idx="7140">
                  <c:v>38940</c:v>
                </c:pt>
                <c:pt idx="7141">
                  <c:v>38941</c:v>
                </c:pt>
                <c:pt idx="7142">
                  <c:v>38942</c:v>
                </c:pt>
                <c:pt idx="7143">
                  <c:v>38943</c:v>
                </c:pt>
                <c:pt idx="7144">
                  <c:v>38944</c:v>
                </c:pt>
                <c:pt idx="7145">
                  <c:v>38945</c:v>
                </c:pt>
                <c:pt idx="7146">
                  <c:v>38946</c:v>
                </c:pt>
                <c:pt idx="7147">
                  <c:v>38947</c:v>
                </c:pt>
                <c:pt idx="7148">
                  <c:v>38948</c:v>
                </c:pt>
                <c:pt idx="7149">
                  <c:v>38949</c:v>
                </c:pt>
                <c:pt idx="7150">
                  <c:v>38950</c:v>
                </c:pt>
                <c:pt idx="7151">
                  <c:v>38951</c:v>
                </c:pt>
                <c:pt idx="7152">
                  <c:v>38952</c:v>
                </c:pt>
                <c:pt idx="7153">
                  <c:v>38953</c:v>
                </c:pt>
                <c:pt idx="7154">
                  <c:v>38954</c:v>
                </c:pt>
                <c:pt idx="7155">
                  <c:v>38955</c:v>
                </c:pt>
                <c:pt idx="7156">
                  <c:v>38956</c:v>
                </c:pt>
                <c:pt idx="7157">
                  <c:v>38957</c:v>
                </c:pt>
                <c:pt idx="7158">
                  <c:v>38958</c:v>
                </c:pt>
                <c:pt idx="7159">
                  <c:v>38959</c:v>
                </c:pt>
                <c:pt idx="7160">
                  <c:v>38960</c:v>
                </c:pt>
                <c:pt idx="7161">
                  <c:v>38961</c:v>
                </c:pt>
                <c:pt idx="7162">
                  <c:v>38962</c:v>
                </c:pt>
                <c:pt idx="7163">
                  <c:v>38963</c:v>
                </c:pt>
                <c:pt idx="7164">
                  <c:v>38964</c:v>
                </c:pt>
                <c:pt idx="7165">
                  <c:v>38965</c:v>
                </c:pt>
                <c:pt idx="7166">
                  <c:v>38966</c:v>
                </c:pt>
                <c:pt idx="7167">
                  <c:v>38967</c:v>
                </c:pt>
                <c:pt idx="7168">
                  <c:v>38968</c:v>
                </c:pt>
                <c:pt idx="7169">
                  <c:v>38969</c:v>
                </c:pt>
                <c:pt idx="7170">
                  <c:v>38970</c:v>
                </c:pt>
                <c:pt idx="7171">
                  <c:v>38971</c:v>
                </c:pt>
                <c:pt idx="7172">
                  <c:v>38972</c:v>
                </c:pt>
                <c:pt idx="7173">
                  <c:v>38973</c:v>
                </c:pt>
                <c:pt idx="7174">
                  <c:v>38974</c:v>
                </c:pt>
                <c:pt idx="7175">
                  <c:v>38975</c:v>
                </c:pt>
                <c:pt idx="7176">
                  <c:v>38976</c:v>
                </c:pt>
                <c:pt idx="7177">
                  <c:v>38977</c:v>
                </c:pt>
                <c:pt idx="7178">
                  <c:v>38978</c:v>
                </c:pt>
                <c:pt idx="7179">
                  <c:v>38979</c:v>
                </c:pt>
                <c:pt idx="7180">
                  <c:v>38980</c:v>
                </c:pt>
                <c:pt idx="7181">
                  <c:v>38981</c:v>
                </c:pt>
                <c:pt idx="7182">
                  <c:v>38982</c:v>
                </c:pt>
                <c:pt idx="7183">
                  <c:v>38983</c:v>
                </c:pt>
                <c:pt idx="7184">
                  <c:v>38984</c:v>
                </c:pt>
                <c:pt idx="7185">
                  <c:v>38985</c:v>
                </c:pt>
                <c:pt idx="7186">
                  <c:v>38986</c:v>
                </c:pt>
                <c:pt idx="7187">
                  <c:v>38987</c:v>
                </c:pt>
                <c:pt idx="7188">
                  <c:v>38988</c:v>
                </c:pt>
                <c:pt idx="7189">
                  <c:v>38989</c:v>
                </c:pt>
                <c:pt idx="7190">
                  <c:v>38990</c:v>
                </c:pt>
                <c:pt idx="7191">
                  <c:v>39203</c:v>
                </c:pt>
                <c:pt idx="7192">
                  <c:v>39204</c:v>
                </c:pt>
                <c:pt idx="7193">
                  <c:v>39205</c:v>
                </c:pt>
                <c:pt idx="7194">
                  <c:v>39206</c:v>
                </c:pt>
                <c:pt idx="7195">
                  <c:v>39207</c:v>
                </c:pt>
                <c:pt idx="7196">
                  <c:v>39208</c:v>
                </c:pt>
                <c:pt idx="7197">
                  <c:v>39209</c:v>
                </c:pt>
                <c:pt idx="7198">
                  <c:v>39210</c:v>
                </c:pt>
                <c:pt idx="7199">
                  <c:v>39211</c:v>
                </c:pt>
                <c:pt idx="7200">
                  <c:v>39212</c:v>
                </c:pt>
                <c:pt idx="7201">
                  <c:v>39213</c:v>
                </c:pt>
                <c:pt idx="7202">
                  <c:v>39214</c:v>
                </c:pt>
                <c:pt idx="7203">
                  <c:v>39215</c:v>
                </c:pt>
                <c:pt idx="7204">
                  <c:v>39216</c:v>
                </c:pt>
                <c:pt idx="7205">
                  <c:v>39217</c:v>
                </c:pt>
                <c:pt idx="7206">
                  <c:v>39218</c:v>
                </c:pt>
                <c:pt idx="7207">
                  <c:v>39219</c:v>
                </c:pt>
                <c:pt idx="7208">
                  <c:v>39220</c:v>
                </c:pt>
                <c:pt idx="7209">
                  <c:v>39221</c:v>
                </c:pt>
                <c:pt idx="7210">
                  <c:v>39222</c:v>
                </c:pt>
                <c:pt idx="7211">
                  <c:v>39223</c:v>
                </c:pt>
                <c:pt idx="7212">
                  <c:v>39224</c:v>
                </c:pt>
                <c:pt idx="7213">
                  <c:v>39225</c:v>
                </c:pt>
                <c:pt idx="7214">
                  <c:v>39226</c:v>
                </c:pt>
                <c:pt idx="7215">
                  <c:v>39227</c:v>
                </c:pt>
                <c:pt idx="7216">
                  <c:v>39228</c:v>
                </c:pt>
                <c:pt idx="7217">
                  <c:v>39229</c:v>
                </c:pt>
                <c:pt idx="7218">
                  <c:v>39230</c:v>
                </c:pt>
                <c:pt idx="7219">
                  <c:v>39231</c:v>
                </c:pt>
                <c:pt idx="7220">
                  <c:v>39232</c:v>
                </c:pt>
                <c:pt idx="7221">
                  <c:v>39233</c:v>
                </c:pt>
                <c:pt idx="7222">
                  <c:v>39234</c:v>
                </c:pt>
                <c:pt idx="7223">
                  <c:v>39235</c:v>
                </c:pt>
                <c:pt idx="7224">
                  <c:v>39236</c:v>
                </c:pt>
                <c:pt idx="7225">
                  <c:v>39237</c:v>
                </c:pt>
                <c:pt idx="7226">
                  <c:v>39238</c:v>
                </c:pt>
                <c:pt idx="7227">
                  <c:v>39239</c:v>
                </c:pt>
                <c:pt idx="7228">
                  <c:v>39240</c:v>
                </c:pt>
                <c:pt idx="7229">
                  <c:v>39241</c:v>
                </c:pt>
                <c:pt idx="7230">
                  <c:v>39242</c:v>
                </c:pt>
                <c:pt idx="7231">
                  <c:v>39243</c:v>
                </c:pt>
                <c:pt idx="7232">
                  <c:v>39244</c:v>
                </c:pt>
                <c:pt idx="7233">
                  <c:v>39245</c:v>
                </c:pt>
                <c:pt idx="7234">
                  <c:v>39246</c:v>
                </c:pt>
                <c:pt idx="7235">
                  <c:v>39247</c:v>
                </c:pt>
                <c:pt idx="7236">
                  <c:v>39248</c:v>
                </c:pt>
                <c:pt idx="7237">
                  <c:v>39249</c:v>
                </c:pt>
                <c:pt idx="7238">
                  <c:v>39250</c:v>
                </c:pt>
                <c:pt idx="7239">
                  <c:v>39251</c:v>
                </c:pt>
                <c:pt idx="7240">
                  <c:v>39252</c:v>
                </c:pt>
                <c:pt idx="7241">
                  <c:v>39253</c:v>
                </c:pt>
                <c:pt idx="7242">
                  <c:v>39254</c:v>
                </c:pt>
                <c:pt idx="7243">
                  <c:v>39255</c:v>
                </c:pt>
                <c:pt idx="7244">
                  <c:v>39256</c:v>
                </c:pt>
                <c:pt idx="7245">
                  <c:v>39257</c:v>
                </c:pt>
                <c:pt idx="7246">
                  <c:v>39258</c:v>
                </c:pt>
                <c:pt idx="7247">
                  <c:v>39259</c:v>
                </c:pt>
                <c:pt idx="7248">
                  <c:v>39260</c:v>
                </c:pt>
                <c:pt idx="7249">
                  <c:v>39261</c:v>
                </c:pt>
                <c:pt idx="7250">
                  <c:v>39262</c:v>
                </c:pt>
                <c:pt idx="7251">
                  <c:v>39263</c:v>
                </c:pt>
                <c:pt idx="7252">
                  <c:v>39264</c:v>
                </c:pt>
                <c:pt idx="7253">
                  <c:v>39265</c:v>
                </c:pt>
                <c:pt idx="7254">
                  <c:v>39266</c:v>
                </c:pt>
                <c:pt idx="7255">
                  <c:v>39267</c:v>
                </c:pt>
                <c:pt idx="7256">
                  <c:v>39268</c:v>
                </c:pt>
                <c:pt idx="7257">
                  <c:v>39269</c:v>
                </c:pt>
                <c:pt idx="7258">
                  <c:v>39270</c:v>
                </c:pt>
                <c:pt idx="7259">
                  <c:v>39271</c:v>
                </c:pt>
                <c:pt idx="7260">
                  <c:v>39272</c:v>
                </c:pt>
                <c:pt idx="7261">
                  <c:v>39273</c:v>
                </c:pt>
                <c:pt idx="7262">
                  <c:v>39274</c:v>
                </c:pt>
                <c:pt idx="7263">
                  <c:v>39275</c:v>
                </c:pt>
                <c:pt idx="7264">
                  <c:v>39276</c:v>
                </c:pt>
                <c:pt idx="7265">
                  <c:v>39277</c:v>
                </c:pt>
                <c:pt idx="7266">
                  <c:v>39278</c:v>
                </c:pt>
                <c:pt idx="7267">
                  <c:v>39279</c:v>
                </c:pt>
                <c:pt idx="7268">
                  <c:v>39280</c:v>
                </c:pt>
                <c:pt idx="7269">
                  <c:v>39281</c:v>
                </c:pt>
                <c:pt idx="7270">
                  <c:v>39282</c:v>
                </c:pt>
                <c:pt idx="7271">
                  <c:v>39283</c:v>
                </c:pt>
                <c:pt idx="7272">
                  <c:v>39284</c:v>
                </c:pt>
                <c:pt idx="7273">
                  <c:v>39285</c:v>
                </c:pt>
                <c:pt idx="7274">
                  <c:v>39286</c:v>
                </c:pt>
                <c:pt idx="7275">
                  <c:v>39287</c:v>
                </c:pt>
                <c:pt idx="7276">
                  <c:v>39288</c:v>
                </c:pt>
                <c:pt idx="7277">
                  <c:v>39289</c:v>
                </c:pt>
                <c:pt idx="7278">
                  <c:v>39290</c:v>
                </c:pt>
                <c:pt idx="7279">
                  <c:v>39291</c:v>
                </c:pt>
                <c:pt idx="7280">
                  <c:v>39292</c:v>
                </c:pt>
                <c:pt idx="7281">
                  <c:v>39293</c:v>
                </c:pt>
                <c:pt idx="7282">
                  <c:v>39294</c:v>
                </c:pt>
                <c:pt idx="7283">
                  <c:v>39295</c:v>
                </c:pt>
                <c:pt idx="7284">
                  <c:v>39296</c:v>
                </c:pt>
                <c:pt idx="7285">
                  <c:v>39297</c:v>
                </c:pt>
                <c:pt idx="7286">
                  <c:v>39298</c:v>
                </c:pt>
                <c:pt idx="7287">
                  <c:v>39299</c:v>
                </c:pt>
                <c:pt idx="7288">
                  <c:v>39300</c:v>
                </c:pt>
                <c:pt idx="7289">
                  <c:v>39301</c:v>
                </c:pt>
                <c:pt idx="7290">
                  <c:v>39302</c:v>
                </c:pt>
                <c:pt idx="7291">
                  <c:v>39303</c:v>
                </c:pt>
                <c:pt idx="7292">
                  <c:v>39304</c:v>
                </c:pt>
                <c:pt idx="7293">
                  <c:v>39305</c:v>
                </c:pt>
                <c:pt idx="7294">
                  <c:v>39306</c:v>
                </c:pt>
                <c:pt idx="7295">
                  <c:v>39307</c:v>
                </c:pt>
                <c:pt idx="7296">
                  <c:v>39308</c:v>
                </c:pt>
                <c:pt idx="7297">
                  <c:v>39309</c:v>
                </c:pt>
                <c:pt idx="7298">
                  <c:v>39310</c:v>
                </c:pt>
                <c:pt idx="7299">
                  <c:v>39311</c:v>
                </c:pt>
                <c:pt idx="7300">
                  <c:v>39312</c:v>
                </c:pt>
                <c:pt idx="7301">
                  <c:v>39313</c:v>
                </c:pt>
                <c:pt idx="7302">
                  <c:v>39314</c:v>
                </c:pt>
                <c:pt idx="7303">
                  <c:v>39315</c:v>
                </c:pt>
                <c:pt idx="7304">
                  <c:v>39316</c:v>
                </c:pt>
                <c:pt idx="7305">
                  <c:v>39317</c:v>
                </c:pt>
                <c:pt idx="7306">
                  <c:v>39318</c:v>
                </c:pt>
                <c:pt idx="7307">
                  <c:v>39319</c:v>
                </c:pt>
                <c:pt idx="7308">
                  <c:v>39320</c:v>
                </c:pt>
                <c:pt idx="7309">
                  <c:v>39321</c:v>
                </c:pt>
                <c:pt idx="7310">
                  <c:v>39322</c:v>
                </c:pt>
                <c:pt idx="7311">
                  <c:v>39323</c:v>
                </c:pt>
                <c:pt idx="7312">
                  <c:v>39324</c:v>
                </c:pt>
                <c:pt idx="7313">
                  <c:v>39325</c:v>
                </c:pt>
                <c:pt idx="7314">
                  <c:v>39326</c:v>
                </c:pt>
                <c:pt idx="7315">
                  <c:v>39327</c:v>
                </c:pt>
                <c:pt idx="7316">
                  <c:v>39328</c:v>
                </c:pt>
                <c:pt idx="7317">
                  <c:v>39329</c:v>
                </c:pt>
                <c:pt idx="7318">
                  <c:v>39330</c:v>
                </c:pt>
                <c:pt idx="7319">
                  <c:v>39331</c:v>
                </c:pt>
                <c:pt idx="7320">
                  <c:v>39332</c:v>
                </c:pt>
                <c:pt idx="7321">
                  <c:v>39333</c:v>
                </c:pt>
                <c:pt idx="7322">
                  <c:v>39334</c:v>
                </c:pt>
                <c:pt idx="7323">
                  <c:v>39335</c:v>
                </c:pt>
                <c:pt idx="7324">
                  <c:v>39336</c:v>
                </c:pt>
                <c:pt idx="7325">
                  <c:v>39337</c:v>
                </c:pt>
                <c:pt idx="7326">
                  <c:v>39338</c:v>
                </c:pt>
                <c:pt idx="7327">
                  <c:v>39339</c:v>
                </c:pt>
                <c:pt idx="7328">
                  <c:v>39340</c:v>
                </c:pt>
                <c:pt idx="7329">
                  <c:v>39341</c:v>
                </c:pt>
                <c:pt idx="7330">
                  <c:v>39342</c:v>
                </c:pt>
                <c:pt idx="7331">
                  <c:v>39343</c:v>
                </c:pt>
                <c:pt idx="7332">
                  <c:v>39344</c:v>
                </c:pt>
                <c:pt idx="7333">
                  <c:v>39345</c:v>
                </c:pt>
                <c:pt idx="7334">
                  <c:v>39346</c:v>
                </c:pt>
                <c:pt idx="7335">
                  <c:v>39347</c:v>
                </c:pt>
                <c:pt idx="7336">
                  <c:v>39348</c:v>
                </c:pt>
                <c:pt idx="7337">
                  <c:v>39349</c:v>
                </c:pt>
                <c:pt idx="7338">
                  <c:v>39350</c:v>
                </c:pt>
                <c:pt idx="7339">
                  <c:v>39351</c:v>
                </c:pt>
                <c:pt idx="7340">
                  <c:v>39352</c:v>
                </c:pt>
                <c:pt idx="7341">
                  <c:v>39353</c:v>
                </c:pt>
                <c:pt idx="7342">
                  <c:v>39354</c:v>
                </c:pt>
                <c:pt idx="7343">
                  <c:v>39355</c:v>
                </c:pt>
                <c:pt idx="7344">
                  <c:v>39569</c:v>
                </c:pt>
                <c:pt idx="7345">
                  <c:v>39570</c:v>
                </c:pt>
                <c:pt idx="7346">
                  <c:v>39571</c:v>
                </c:pt>
                <c:pt idx="7347">
                  <c:v>39572</c:v>
                </c:pt>
                <c:pt idx="7348">
                  <c:v>39573</c:v>
                </c:pt>
                <c:pt idx="7349">
                  <c:v>39574</c:v>
                </c:pt>
                <c:pt idx="7350">
                  <c:v>39575</c:v>
                </c:pt>
                <c:pt idx="7351">
                  <c:v>39576</c:v>
                </c:pt>
                <c:pt idx="7352">
                  <c:v>39577</c:v>
                </c:pt>
                <c:pt idx="7353">
                  <c:v>39578</c:v>
                </c:pt>
                <c:pt idx="7354">
                  <c:v>39579</c:v>
                </c:pt>
                <c:pt idx="7355">
                  <c:v>39580</c:v>
                </c:pt>
                <c:pt idx="7356">
                  <c:v>39581</c:v>
                </c:pt>
                <c:pt idx="7357">
                  <c:v>39582</c:v>
                </c:pt>
                <c:pt idx="7358">
                  <c:v>39583</c:v>
                </c:pt>
                <c:pt idx="7359">
                  <c:v>39584</c:v>
                </c:pt>
                <c:pt idx="7360">
                  <c:v>39585</c:v>
                </c:pt>
                <c:pt idx="7361">
                  <c:v>39586</c:v>
                </c:pt>
                <c:pt idx="7362">
                  <c:v>39587</c:v>
                </c:pt>
                <c:pt idx="7363">
                  <c:v>39588</c:v>
                </c:pt>
                <c:pt idx="7364">
                  <c:v>39589</c:v>
                </c:pt>
                <c:pt idx="7365">
                  <c:v>39590</c:v>
                </c:pt>
                <c:pt idx="7366">
                  <c:v>39591</c:v>
                </c:pt>
                <c:pt idx="7367">
                  <c:v>39592</c:v>
                </c:pt>
                <c:pt idx="7368">
                  <c:v>39593</c:v>
                </c:pt>
                <c:pt idx="7369">
                  <c:v>39594</c:v>
                </c:pt>
                <c:pt idx="7370">
                  <c:v>39595</c:v>
                </c:pt>
                <c:pt idx="7371">
                  <c:v>39596</c:v>
                </c:pt>
                <c:pt idx="7372">
                  <c:v>39597</c:v>
                </c:pt>
                <c:pt idx="7373">
                  <c:v>39598</c:v>
                </c:pt>
                <c:pt idx="7374">
                  <c:v>39599</c:v>
                </c:pt>
                <c:pt idx="7375">
                  <c:v>39600</c:v>
                </c:pt>
                <c:pt idx="7376">
                  <c:v>39601</c:v>
                </c:pt>
                <c:pt idx="7377">
                  <c:v>39602</c:v>
                </c:pt>
                <c:pt idx="7378">
                  <c:v>39603</c:v>
                </c:pt>
                <c:pt idx="7379">
                  <c:v>39604</c:v>
                </c:pt>
                <c:pt idx="7380">
                  <c:v>39605</c:v>
                </c:pt>
                <c:pt idx="7381">
                  <c:v>39606</c:v>
                </c:pt>
                <c:pt idx="7382">
                  <c:v>39607</c:v>
                </c:pt>
                <c:pt idx="7383">
                  <c:v>39608</c:v>
                </c:pt>
                <c:pt idx="7384">
                  <c:v>39609</c:v>
                </c:pt>
                <c:pt idx="7385">
                  <c:v>39610</c:v>
                </c:pt>
                <c:pt idx="7386">
                  <c:v>39611</c:v>
                </c:pt>
                <c:pt idx="7387">
                  <c:v>39612</c:v>
                </c:pt>
                <c:pt idx="7388">
                  <c:v>39613</c:v>
                </c:pt>
                <c:pt idx="7389">
                  <c:v>39614</c:v>
                </c:pt>
                <c:pt idx="7390">
                  <c:v>39615</c:v>
                </c:pt>
                <c:pt idx="7391">
                  <c:v>39616</c:v>
                </c:pt>
                <c:pt idx="7392">
                  <c:v>39617</c:v>
                </c:pt>
                <c:pt idx="7393">
                  <c:v>39618</c:v>
                </c:pt>
                <c:pt idx="7394">
                  <c:v>39619</c:v>
                </c:pt>
                <c:pt idx="7395">
                  <c:v>39620</c:v>
                </c:pt>
                <c:pt idx="7396">
                  <c:v>39621</c:v>
                </c:pt>
                <c:pt idx="7397">
                  <c:v>39622</c:v>
                </c:pt>
                <c:pt idx="7398">
                  <c:v>39623</c:v>
                </c:pt>
                <c:pt idx="7399">
                  <c:v>39624</c:v>
                </c:pt>
                <c:pt idx="7400">
                  <c:v>39625</c:v>
                </c:pt>
                <c:pt idx="7401">
                  <c:v>39626</c:v>
                </c:pt>
                <c:pt idx="7402">
                  <c:v>39627</c:v>
                </c:pt>
                <c:pt idx="7403">
                  <c:v>39628</c:v>
                </c:pt>
                <c:pt idx="7404">
                  <c:v>39629</c:v>
                </c:pt>
                <c:pt idx="7405">
                  <c:v>39630</c:v>
                </c:pt>
                <c:pt idx="7406">
                  <c:v>39631</c:v>
                </c:pt>
                <c:pt idx="7407">
                  <c:v>39632</c:v>
                </c:pt>
                <c:pt idx="7408">
                  <c:v>39633</c:v>
                </c:pt>
                <c:pt idx="7409">
                  <c:v>39634</c:v>
                </c:pt>
                <c:pt idx="7410">
                  <c:v>39635</c:v>
                </c:pt>
                <c:pt idx="7411">
                  <c:v>39636</c:v>
                </c:pt>
                <c:pt idx="7412">
                  <c:v>39637</c:v>
                </c:pt>
                <c:pt idx="7413">
                  <c:v>39638</c:v>
                </c:pt>
                <c:pt idx="7414">
                  <c:v>39639</c:v>
                </c:pt>
                <c:pt idx="7415">
                  <c:v>39640</c:v>
                </c:pt>
                <c:pt idx="7416">
                  <c:v>39641</c:v>
                </c:pt>
                <c:pt idx="7417">
                  <c:v>39642</c:v>
                </c:pt>
                <c:pt idx="7418">
                  <c:v>39643</c:v>
                </c:pt>
                <c:pt idx="7419">
                  <c:v>39644</c:v>
                </c:pt>
                <c:pt idx="7420">
                  <c:v>39645</c:v>
                </c:pt>
                <c:pt idx="7421">
                  <c:v>39646</c:v>
                </c:pt>
                <c:pt idx="7422">
                  <c:v>39647</c:v>
                </c:pt>
                <c:pt idx="7423">
                  <c:v>39648</c:v>
                </c:pt>
                <c:pt idx="7424">
                  <c:v>39649</c:v>
                </c:pt>
                <c:pt idx="7425">
                  <c:v>39650</c:v>
                </c:pt>
                <c:pt idx="7426">
                  <c:v>39651</c:v>
                </c:pt>
                <c:pt idx="7427">
                  <c:v>39652</c:v>
                </c:pt>
                <c:pt idx="7428">
                  <c:v>39653</c:v>
                </c:pt>
                <c:pt idx="7429">
                  <c:v>39654</c:v>
                </c:pt>
                <c:pt idx="7430">
                  <c:v>39655</c:v>
                </c:pt>
                <c:pt idx="7431">
                  <c:v>39656</c:v>
                </c:pt>
                <c:pt idx="7432">
                  <c:v>39657</c:v>
                </c:pt>
                <c:pt idx="7433">
                  <c:v>39658</c:v>
                </c:pt>
                <c:pt idx="7434">
                  <c:v>39659</c:v>
                </c:pt>
                <c:pt idx="7435">
                  <c:v>39660</c:v>
                </c:pt>
                <c:pt idx="7436">
                  <c:v>39661</c:v>
                </c:pt>
                <c:pt idx="7437">
                  <c:v>39662</c:v>
                </c:pt>
                <c:pt idx="7438">
                  <c:v>39663</c:v>
                </c:pt>
                <c:pt idx="7439">
                  <c:v>39664</c:v>
                </c:pt>
                <c:pt idx="7440">
                  <c:v>39665</c:v>
                </c:pt>
                <c:pt idx="7441">
                  <c:v>39666</c:v>
                </c:pt>
                <c:pt idx="7442">
                  <c:v>39667</c:v>
                </c:pt>
                <c:pt idx="7443">
                  <c:v>39668</c:v>
                </c:pt>
                <c:pt idx="7444">
                  <c:v>39669</c:v>
                </c:pt>
                <c:pt idx="7445">
                  <c:v>39670</c:v>
                </c:pt>
                <c:pt idx="7446">
                  <c:v>39671</c:v>
                </c:pt>
                <c:pt idx="7447">
                  <c:v>39672</c:v>
                </c:pt>
                <c:pt idx="7448">
                  <c:v>39673</c:v>
                </c:pt>
                <c:pt idx="7449">
                  <c:v>39674</c:v>
                </c:pt>
                <c:pt idx="7450">
                  <c:v>39675</c:v>
                </c:pt>
                <c:pt idx="7451">
                  <c:v>39676</c:v>
                </c:pt>
                <c:pt idx="7452">
                  <c:v>39677</c:v>
                </c:pt>
                <c:pt idx="7453">
                  <c:v>39678</c:v>
                </c:pt>
                <c:pt idx="7454">
                  <c:v>39679</c:v>
                </c:pt>
                <c:pt idx="7455">
                  <c:v>39680</c:v>
                </c:pt>
                <c:pt idx="7456">
                  <c:v>39681</c:v>
                </c:pt>
                <c:pt idx="7457">
                  <c:v>39682</c:v>
                </c:pt>
                <c:pt idx="7458">
                  <c:v>39683</c:v>
                </c:pt>
                <c:pt idx="7459">
                  <c:v>39684</c:v>
                </c:pt>
                <c:pt idx="7460">
                  <c:v>39685</c:v>
                </c:pt>
                <c:pt idx="7461">
                  <c:v>39686</c:v>
                </c:pt>
                <c:pt idx="7462">
                  <c:v>39687</c:v>
                </c:pt>
                <c:pt idx="7463">
                  <c:v>39688</c:v>
                </c:pt>
                <c:pt idx="7464">
                  <c:v>39689</c:v>
                </c:pt>
                <c:pt idx="7465">
                  <c:v>39690</c:v>
                </c:pt>
                <c:pt idx="7466">
                  <c:v>39691</c:v>
                </c:pt>
                <c:pt idx="7467">
                  <c:v>39692</c:v>
                </c:pt>
                <c:pt idx="7468">
                  <c:v>39693</c:v>
                </c:pt>
                <c:pt idx="7469">
                  <c:v>39694</c:v>
                </c:pt>
                <c:pt idx="7470">
                  <c:v>39695</c:v>
                </c:pt>
                <c:pt idx="7471">
                  <c:v>39696</c:v>
                </c:pt>
                <c:pt idx="7472">
                  <c:v>39697</c:v>
                </c:pt>
                <c:pt idx="7473">
                  <c:v>39698</c:v>
                </c:pt>
                <c:pt idx="7474">
                  <c:v>39699</c:v>
                </c:pt>
                <c:pt idx="7475">
                  <c:v>39700</c:v>
                </c:pt>
                <c:pt idx="7476">
                  <c:v>39701</c:v>
                </c:pt>
                <c:pt idx="7477">
                  <c:v>39702</c:v>
                </c:pt>
                <c:pt idx="7478">
                  <c:v>39703</c:v>
                </c:pt>
                <c:pt idx="7479">
                  <c:v>39704</c:v>
                </c:pt>
                <c:pt idx="7480">
                  <c:v>39705</c:v>
                </c:pt>
                <c:pt idx="7481">
                  <c:v>39706</c:v>
                </c:pt>
                <c:pt idx="7482">
                  <c:v>39707</c:v>
                </c:pt>
                <c:pt idx="7483">
                  <c:v>39708</c:v>
                </c:pt>
                <c:pt idx="7484">
                  <c:v>39709</c:v>
                </c:pt>
                <c:pt idx="7485">
                  <c:v>39710</c:v>
                </c:pt>
                <c:pt idx="7486">
                  <c:v>39711</c:v>
                </c:pt>
                <c:pt idx="7487">
                  <c:v>39712</c:v>
                </c:pt>
                <c:pt idx="7488">
                  <c:v>39713</c:v>
                </c:pt>
                <c:pt idx="7489">
                  <c:v>39714</c:v>
                </c:pt>
                <c:pt idx="7490">
                  <c:v>39715</c:v>
                </c:pt>
                <c:pt idx="7491">
                  <c:v>39716</c:v>
                </c:pt>
                <c:pt idx="7492">
                  <c:v>39717</c:v>
                </c:pt>
                <c:pt idx="7493">
                  <c:v>39718</c:v>
                </c:pt>
                <c:pt idx="7494">
                  <c:v>39719</c:v>
                </c:pt>
                <c:pt idx="7495">
                  <c:v>39720</c:v>
                </c:pt>
                <c:pt idx="7496">
                  <c:v>39721</c:v>
                </c:pt>
                <c:pt idx="7497">
                  <c:v>39934</c:v>
                </c:pt>
                <c:pt idx="7498">
                  <c:v>39935</c:v>
                </c:pt>
                <c:pt idx="7499">
                  <c:v>39936</c:v>
                </c:pt>
                <c:pt idx="7500">
                  <c:v>39937</c:v>
                </c:pt>
                <c:pt idx="7501">
                  <c:v>39938</c:v>
                </c:pt>
                <c:pt idx="7502">
                  <c:v>39939</c:v>
                </c:pt>
                <c:pt idx="7503">
                  <c:v>39940</c:v>
                </c:pt>
                <c:pt idx="7504">
                  <c:v>39941</c:v>
                </c:pt>
                <c:pt idx="7505">
                  <c:v>39942</c:v>
                </c:pt>
                <c:pt idx="7506">
                  <c:v>39943</c:v>
                </c:pt>
                <c:pt idx="7507">
                  <c:v>39944</c:v>
                </c:pt>
                <c:pt idx="7508">
                  <c:v>39945</c:v>
                </c:pt>
                <c:pt idx="7509">
                  <c:v>39946</c:v>
                </c:pt>
                <c:pt idx="7510">
                  <c:v>39947</c:v>
                </c:pt>
                <c:pt idx="7511">
                  <c:v>39948</c:v>
                </c:pt>
                <c:pt idx="7512">
                  <c:v>39949</c:v>
                </c:pt>
                <c:pt idx="7513">
                  <c:v>39950</c:v>
                </c:pt>
                <c:pt idx="7514">
                  <c:v>39951</c:v>
                </c:pt>
                <c:pt idx="7515">
                  <c:v>39952</c:v>
                </c:pt>
                <c:pt idx="7516">
                  <c:v>39953</c:v>
                </c:pt>
                <c:pt idx="7517">
                  <c:v>39954</c:v>
                </c:pt>
                <c:pt idx="7518">
                  <c:v>39955</c:v>
                </c:pt>
                <c:pt idx="7519">
                  <c:v>39956</c:v>
                </c:pt>
                <c:pt idx="7520">
                  <c:v>39957</c:v>
                </c:pt>
                <c:pt idx="7521">
                  <c:v>39958</c:v>
                </c:pt>
                <c:pt idx="7522">
                  <c:v>39959</c:v>
                </c:pt>
                <c:pt idx="7523">
                  <c:v>39960</c:v>
                </c:pt>
                <c:pt idx="7524">
                  <c:v>39961</c:v>
                </c:pt>
                <c:pt idx="7525">
                  <c:v>39962</c:v>
                </c:pt>
                <c:pt idx="7526">
                  <c:v>39963</c:v>
                </c:pt>
                <c:pt idx="7527">
                  <c:v>39964</c:v>
                </c:pt>
                <c:pt idx="7528">
                  <c:v>39965</c:v>
                </c:pt>
                <c:pt idx="7529">
                  <c:v>39966</c:v>
                </c:pt>
                <c:pt idx="7530">
                  <c:v>39967</c:v>
                </c:pt>
                <c:pt idx="7531">
                  <c:v>39968</c:v>
                </c:pt>
                <c:pt idx="7532">
                  <c:v>39969</c:v>
                </c:pt>
                <c:pt idx="7533">
                  <c:v>39970</c:v>
                </c:pt>
                <c:pt idx="7534">
                  <c:v>39971</c:v>
                </c:pt>
                <c:pt idx="7535">
                  <c:v>39972</c:v>
                </c:pt>
                <c:pt idx="7536">
                  <c:v>39973</c:v>
                </c:pt>
                <c:pt idx="7537">
                  <c:v>39974</c:v>
                </c:pt>
                <c:pt idx="7538">
                  <c:v>39975</c:v>
                </c:pt>
                <c:pt idx="7539">
                  <c:v>39976</c:v>
                </c:pt>
                <c:pt idx="7540">
                  <c:v>39977</c:v>
                </c:pt>
                <c:pt idx="7541">
                  <c:v>39978</c:v>
                </c:pt>
                <c:pt idx="7542">
                  <c:v>39979</c:v>
                </c:pt>
                <c:pt idx="7543">
                  <c:v>39980</c:v>
                </c:pt>
                <c:pt idx="7544">
                  <c:v>39981</c:v>
                </c:pt>
                <c:pt idx="7545">
                  <c:v>39982</c:v>
                </c:pt>
                <c:pt idx="7546">
                  <c:v>39983</c:v>
                </c:pt>
                <c:pt idx="7547">
                  <c:v>39984</c:v>
                </c:pt>
                <c:pt idx="7548">
                  <c:v>39985</c:v>
                </c:pt>
                <c:pt idx="7549">
                  <c:v>39986</c:v>
                </c:pt>
                <c:pt idx="7550">
                  <c:v>39987</c:v>
                </c:pt>
                <c:pt idx="7551">
                  <c:v>39988</c:v>
                </c:pt>
                <c:pt idx="7552">
                  <c:v>39989</c:v>
                </c:pt>
                <c:pt idx="7553">
                  <c:v>39990</c:v>
                </c:pt>
                <c:pt idx="7554">
                  <c:v>39991</c:v>
                </c:pt>
                <c:pt idx="7555">
                  <c:v>39992</c:v>
                </c:pt>
                <c:pt idx="7556">
                  <c:v>39993</c:v>
                </c:pt>
                <c:pt idx="7557">
                  <c:v>39994</c:v>
                </c:pt>
                <c:pt idx="7558">
                  <c:v>39995</c:v>
                </c:pt>
                <c:pt idx="7559">
                  <c:v>39996</c:v>
                </c:pt>
                <c:pt idx="7560">
                  <c:v>39997</c:v>
                </c:pt>
                <c:pt idx="7561">
                  <c:v>39998</c:v>
                </c:pt>
                <c:pt idx="7562">
                  <c:v>39999</c:v>
                </c:pt>
                <c:pt idx="7563">
                  <c:v>40000</c:v>
                </c:pt>
                <c:pt idx="7564">
                  <c:v>40001</c:v>
                </c:pt>
                <c:pt idx="7565">
                  <c:v>40002</c:v>
                </c:pt>
                <c:pt idx="7566">
                  <c:v>40003</c:v>
                </c:pt>
                <c:pt idx="7567">
                  <c:v>40004</c:v>
                </c:pt>
                <c:pt idx="7568">
                  <c:v>40005</c:v>
                </c:pt>
                <c:pt idx="7569">
                  <c:v>40006</c:v>
                </c:pt>
                <c:pt idx="7570">
                  <c:v>40007</c:v>
                </c:pt>
                <c:pt idx="7571">
                  <c:v>40008</c:v>
                </c:pt>
                <c:pt idx="7572">
                  <c:v>40009</c:v>
                </c:pt>
                <c:pt idx="7573">
                  <c:v>40010</c:v>
                </c:pt>
                <c:pt idx="7574">
                  <c:v>40011</c:v>
                </c:pt>
                <c:pt idx="7575">
                  <c:v>40012</c:v>
                </c:pt>
                <c:pt idx="7576">
                  <c:v>40013</c:v>
                </c:pt>
                <c:pt idx="7577">
                  <c:v>40014</c:v>
                </c:pt>
                <c:pt idx="7578">
                  <c:v>40015</c:v>
                </c:pt>
                <c:pt idx="7579">
                  <c:v>40016</c:v>
                </c:pt>
                <c:pt idx="7580">
                  <c:v>40017</c:v>
                </c:pt>
                <c:pt idx="7581">
                  <c:v>40018</c:v>
                </c:pt>
                <c:pt idx="7582">
                  <c:v>40019</c:v>
                </c:pt>
                <c:pt idx="7583">
                  <c:v>40020</c:v>
                </c:pt>
                <c:pt idx="7584">
                  <c:v>40021</c:v>
                </c:pt>
                <c:pt idx="7585">
                  <c:v>40022</c:v>
                </c:pt>
                <c:pt idx="7586">
                  <c:v>40023</c:v>
                </c:pt>
                <c:pt idx="7587">
                  <c:v>40024</c:v>
                </c:pt>
                <c:pt idx="7588">
                  <c:v>40025</c:v>
                </c:pt>
                <c:pt idx="7589">
                  <c:v>40026</c:v>
                </c:pt>
                <c:pt idx="7590">
                  <c:v>40027</c:v>
                </c:pt>
                <c:pt idx="7591">
                  <c:v>40028</c:v>
                </c:pt>
                <c:pt idx="7592">
                  <c:v>40029</c:v>
                </c:pt>
                <c:pt idx="7593">
                  <c:v>40030</c:v>
                </c:pt>
                <c:pt idx="7594">
                  <c:v>40031</c:v>
                </c:pt>
                <c:pt idx="7595">
                  <c:v>40032</c:v>
                </c:pt>
                <c:pt idx="7596">
                  <c:v>40033</c:v>
                </c:pt>
                <c:pt idx="7597">
                  <c:v>40034</c:v>
                </c:pt>
                <c:pt idx="7598">
                  <c:v>40035</c:v>
                </c:pt>
                <c:pt idx="7599">
                  <c:v>40036</c:v>
                </c:pt>
                <c:pt idx="7600">
                  <c:v>40037</c:v>
                </c:pt>
                <c:pt idx="7601">
                  <c:v>40038</c:v>
                </c:pt>
                <c:pt idx="7602">
                  <c:v>40039</c:v>
                </c:pt>
                <c:pt idx="7603">
                  <c:v>40040</c:v>
                </c:pt>
                <c:pt idx="7604">
                  <c:v>40041</c:v>
                </c:pt>
                <c:pt idx="7605">
                  <c:v>40042</c:v>
                </c:pt>
                <c:pt idx="7606">
                  <c:v>40043</c:v>
                </c:pt>
                <c:pt idx="7607">
                  <c:v>40044</c:v>
                </c:pt>
                <c:pt idx="7608">
                  <c:v>40045</c:v>
                </c:pt>
                <c:pt idx="7609">
                  <c:v>40046</c:v>
                </c:pt>
                <c:pt idx="7610">
                  <c:v>40047</c:v>
                </c:pt>
                <c:pt idx="7611">
                  <c:v>40048</c:v>
                </c:pt>
                <c:pt idx="7612">
                  <c:v>40049</c:v>
                </c:pt>
                <c:pt idx="7613">
                  <c:v>40050</c:v>
                </c:pt>
                <c:pt idx="7614">
                  <c:v>40051</c:v>
                </c:pt>
                <c:pt idx="7615">
                  <c:v>40052</c:v>
                </c:pt>
                <c:pt idx="7616">
                  <c:v>40053</c:v>
                </c:pt>
                <c:pt idx="7617">
                  <c:v>40054</c:v>
                </c:pt>
                <c:pt idx="7618">
                  <c:v>40055</c:v>
                </c:pt>
                <c:pt idx="7619">
                  <c:v>40056</c:v>
                </c:pt>
                <c:pt idx="7620">
                  <c:v>40057</c:v>
                </c:pt>
                <c:pt idx="7621">
                  <c:v>40058</c:v>
                </c:pt>
                <c:pt idx="7622">
                  <c:v>40059</c:v>
                </c:pt>
                <c:pt idx="7623">
                  <c:v>40060</c:v>
                </c:pt>
                <c:pt idx="7624">
                  <c:v>40061</c:v>
                </c:pt>
                <c:pt idx="7625">
                  <c:v>40062</c:v>
                </c:pt>
                <c:pt idx="7626">
                  <c:v>40063</c:v>
                </c:pt>
                <c:pt idx="7627">
                  <c:v>40064</c:v>
                </c:pt>
                <c:pt idx="7628">
                  <c:v>40065</c:v>
                </c:pt>
                <c:pt idx="7629">
                  <c:v>40066</c:v>
                </c:pt>
                <c:pt idx="7630">
                  <c:v>40067</c:v>
                </c:pt>
                <c:pt idx="7631">
                  <c:v>40068</c:v>
                </c:pt>
                <c:pt idx="7632">
                  <c:v>40069</c:v>
                </c:pt>
                <c:pt idx="7633">
                  <c:v>40070</c:v>
                </c:pt>
                <c:pt idx="7634">
                  <c:v>40071</c:v>
                </c:pt>
                <c:pt idx="7635">
                  <c:v>40072</c:v>
                </c:pt>
                <c:pt idx="7636">
                  <c:v>40073</c:v>
                </c:pt>
                <c:pt idx="7637">
                  <c:v>40074</c:v>
                </c:pt>
                <c:pt idx="7638">
                  <c:v>40075</c:v>
                </c:pt>
                <c:pt idx="7639">
                  <c:v>40076</c:v>
                </c:pt>
                <c:pt idx="7640">
                  <c:v>40077</c:v>
                </c:pt>
                <c:pt idx="7641">
                  <c:v>40078</c:v>
                </c:pt>
                <c:pt idx="7642">
                  <c:v>40079</c:v>
                </c:pt>
                <c:pt idx="7643">
                  <c:v>40080</c:v>
                </c:pt>
                <c:pt idx="7644">
                  <c:v>40081</c:v>
                </c:pt>
                <c:pt idx="7645">
                  <c:v>40082</c:v>
                </c:pt>
                <c:pt idx="7646">
                  <c:v>40083</c:v>
                </c:pt>
                <c:pt idx="7647">
                  <c:v>40084</c:v>
                </c:pt>
                <c:pt idx="7648">
                  <c:v>40085</c:v>
                </c:pt>
                <c:pt idx="7649">
                  <c:v>40086</c:v>
                </c:pt>
                <c:pt idx="7650">
                  <c:v>40299</c:v>
                </c:pt>
                <c:pt idx="7651">
                  <c:v>40300</c:v>
                </c:pt>
                <c:pt idx="7652">
                  <c:v>40301</c:v>
                </c:pt>
                <c:pt idx="7653">
                  <c:v>40302</c:v>
                </c:pt>
                <c:pt idx="7654">
                  <c:v>40303</c:v>
                </c:pt>
                <c:pt idx="7655">
                  <c:v>40304</c:v>
                </c:pt>
                <c:pt idx="7656">
                  <c:v>40305</c:v>
                </c:pt>
                <c:pt idx="7657">
                  <c:v>40306</c:v>
                </c:pt>
                <c:pt idx="7658">
                  <c:v>40307</c:v>
                </c:pt>
                <c:pt idx="7659">
                  <c:v>40308</c:v>
                </c:pt>
                <c:pt idx="7660">
                  <c:v>40309</c:v>
                </c:pt>
                <c:pt idx="7661">
                  <c:v>40310</c:v>
                </c:pt>
                <c:pt idx="7662">
                  <c:v>40311</c:v>
                </c:pt>
                <c:pt idx="7663">
                  <c:v>40312</c:v>
                </c:pt>
                <c:pt idx="7664">
                  <c:v>40313</c:v>
                </c:pt>
                <c:pt idx="7665">
                  <c:v>40314</c:v>
                </c:pt>
                <c:pt idx="7666">
                  <c:v>40315</c:v>
                </c:pt>
                <c:pt idx="7667">
                  <c:v>40316</c:v>
                </c:pt>
                <c:pt idx="7668">
                  <c:v>40317</c:v>
                </c:pt>
                <c:pt idx="7669">
                  <c:v>40318</c:v>
                </c:pt>
                <c:pt idx="7670">
                  <c:v>40319</c:v>
                </c:pt>
                <c:pt idx="7671">
                  <c:v>40320</c:v>
                </c:pt>
                <c:pt idx="7672">
                  <c:v>40321</c:v>
                </c:pt>
                <c:pt idx="7673">
                  <c:v>40322</c:v>
                </c:pt>
                <c:pt idx="7674">
                  <c:v>40323</c:v>
                </c:pt>
                <c:pt idx="7675">
                  <c:v>40324</c:v>
                </c:pt>
                <c:pt idx="7676">
                  <c:v>40325</c:v>
                </c:pt>
                <c:pt idx="7677">
                  <c:v>40326</c:v>
                </c:pt>
                <c:pt idx="7678">
                  <c:v>40327</c:v>
                </c:pt>
                <c:pt idx="7679">
                  <c:v>40328</c:v>
                </c:pt>
                <c:pt idx="7680">
                  <c:v>40329</c:v>
                </c:pt>
                <c:pt idx="7681">
                  <c:v>40330</c:v>
                </c:pt>
                <c:pt idx="7682">
                  <c:v>40331</c:v>
                </c:pt>
                <c:pt idx="7683">
                  <c:v>40332</c:v>
                </c:pt>
                <c:pt idx="7684">
                  <c:v>40333</c:v>
                </c:pt>
                <c:pt idx="7685">
                  <c:v>40334</c:v>
                </c:pt>
                <c:pt idx="7686">
                  <c:v>40335</c:v>
                </c:pt>
                <c:pt idx="7687">
                  <c:v>40336</c:v>
                </c:pt>
                <c:pt idx="7688">
                  <c:v>40337</c:v>
                </c:pt>
                <c:pt idx="7689">
                  <c:v>40338</c:v>
                </c:pt>
                <c:pt idx="7690">
                  <c:v>40339</c:v>
                </c:pt>
                <c:pt idx="7691">
                  <c:v>40340</c:v>
                </c:pt>
                <c:pt idx="7692">
                  <c:v>40341</c:v>
                </c:pt>
                <c:pt idx="7693">
                  <c:v>40342</c:v>
                </c:pt>
                <c:pt idx="7694">
                  <c:v>40343</c:v>
                </c:pt>
                <c:pt idx="7695">
                  <c:v>40344</c:v>
                </c:pt>
                <c:pt idx="7696">
                  <c:v>40345</c:v>
                </c:pt>
                <c:pt idx="7697">
                  <c:v>40346</c:v>
                </c:pt>
                <c:pt idx="7698">
                  <c:v>40347</c:v>
                </c:pt>
                <c:pt idx="7699">
                  <c:v>40348</c:v>
                </c:pt>
                <c:pt idx="7700">
                  <c:v>40349</c:v>
                </c:pt>
                <c:pt idx="7701">
                  <c:v>40350</c:v>
                </c:pt>
                <c:pt idx="7702">
                  <c:v>40351</c:v>
                </c:pt>
                <c:pt idx="7703">
                  <c:v>40352</c:v>
                </c:pt>
                <c:pt idx="7704">
                  <c:v>40353</c:v>
                </c:pt>
                <c:pt idx="7705">
                  <c:v>40354</c:v>
                </c:pt>
                <c:pt idx="7706">
                  <c:v>40355</c:v>
                </c:pt>
                <c:pt idx="7707">
                  <c:v>40356</c:v>
                </c:pt>
                <c:pt idx="7708">
                  <c:v>40357</c:v>
                </c:pt>
                <c:pt idx="7709">
                  <c:v>40358</c:v>
                </c:pt>
                <c:pt idx="7710">
                  <c:v>40359</c:v>
                </c:pt>
                <c:pt idx="7711">
                  <c:v>40360</c:v>
                </c:pt>
                <c:pt idx="7712">
                  <c:v>40361</c:v>
                </c:pt>
                <c:pt idx="7713">
                  <c:v>40362</c:v>
                </c:pt>
                <c:pt idx="7714">
                  <c:v>40363</c:v>
                </c:pt>
                <c:pt idx="7715">
                  <c:v>40364</c:v>
                </c:pt>
                <c:pt idx="7716">
                  <c:v>40365</c:v>
                </c:pt>
                <c:pt idx="7717">
                  <c:v>40366</c:v>
                </c:pt>
                <c:pt idx="7718">
                  <c:v>40367</c:v>
                </c:pt>
                <c:pt idx="7719">
                  <c:v>40368</c:v>
                </c:pt>
                <c:pt idx="7720">
                  <c:v>40369</c:v>
                </c:pt>
                <c:pt idx="7721">
                  <c:v>40370</c:v>
                </c:pt>
                <c:pt idx="7722">
                  <c:v>40371</c:v>
                </c:pt>
                <c:pt idx="7723">
                  <c:v>40372</c:v>
                </c:pt>
                <c:pt idx="7724">
                  <c:v>40373</c:v>
                </c:pt>
                <c:pt idx="7725">
                  <c:v>40374</c:v>
                </c:pt>
                <c:pt idx="7726">
                  <c:v>40375</c:v>
                </c:pt>
                <c:pt idx="7727">
                  <c:v>40376</c:v>
                </c:pt>
                <c:pt idx="7728">
                  <c:v>40377</c:v>
                </c:pt>
                <c:pt idx="7729">
                  <c:v>40378</c:v>
                </c:pt>
                <c:pt idx="7730">
                  <c:v>40379</c:v>
                </c:pt>
                <c:pt idx="7731">
                  <c:v>40380</c:v>
                </c:pt>
                <c:pt idx="7732">
                  <c:v>40381</c:v>
                </c:pt>
                <c:pt idx="7733">
                  <c:v>40382</c:v>
                </c:pt>
                <c:pt idx="7734">
                  <c:v>40383</c:v>
                </c:pt>
                <c:pt idx="7735">
                  <c:v>40384</c:v>
                </c:pt>
                <c:pt idx="7736">
                  <c:v>40385</c:v>
                </c:pt>
                <c:pt idx="7737">
                  <c:v>40386</c:v>
                </c:pt>
                <c:pt idx="7738">
                  <c:v>40387</c:v>
                </c:pt>
                <c:pt idx="7739">
                  <c:v>40388</c:v>
                </c:pt>
                <c:pt idx="7740">
                  <c:v>40389</c:v>
                </c:pt>
                <c:pt idx="7741">
                  <c:v>40390</c:v>
                </c:pt>
                <c:pt idx="7742">
                  <c:v>40391</c:v>
                </c:pt>
                <c:pt idx="7743">
                  <c:v>40392</c:v>
                </c:pt>
                <c:pt idx="7744">
                  <c:v>40393</c:v>
                </c:pt>
                <c:pt idx="7745">
                  <c:v>40394</c:v>
                </c:pt>
                <c:pt idx="7746">
                  <c:v>40395</c:v>
                </c:pt>
                <c:pt idx="7747">
                  <c:v>40396</c:v>
                </c:pt>
                <c:pt idx="7748">
                  <c:v>40397</c:v>
                </c:pt>
                <c:pt idx="7749">
                  <c:v>40398</c:v>
                </c:pt>
                <c:pt idx="7750">
                  <c:v>40399</c:v>
                </c:pt>
                <c:pt idx="7751">
                  <c:v>40400</c:v>
                </c:pt>
                <c:pt idx="7752">
                  <c:v>40401</c:v>
                </c:pt>
                <c:pt idx="7753">
                  <c:v>40402</c:v>
                </c:pt>
                <c:pt idx="7754">
                  <c:v>40403</c:v>
                </c:pt>
                <c:pt idx="7755">
                  <c:v>40404</c:v>
                </c:pt>
                <c:pt idx="7756">
                  <c:v>40405</c:v>
                </c:pt>
                <c:pt idx="7757">
                  <c:v>40406</c:v>
                </c:pt>
                <c:pt idx="7758">
                  <c:v>40407</c:v>
                </c:pt>
                <c:pt idx="7759">
                  <c:v>40408</c:v>
                </c:pt>
                <c:pt idx="7760">
                  <c:v>40409</c:v>
                </c:pt>
                <c:pt idx="7761">
                  <c:v>40410</c:v>
                </c:pt>
                <c:pt idx="7762">
                  <c:v>40411</c:v>
                </c:pt>
                <c:pt idx="7763">
                  <c:v>40412</c:v>
                </c:pt>
                <c:pt idx="7764">
                  <c:v>40413</c:v>
                </c:pt>
                <c:pt idx="7765">
                  <c:v>40414</c:v>
                </c:pt>
                <c:pt idx="7766">
                  <c:v>40415</c:v>
                </c:pt>
                <c:pt idx="7767">
                  <c:v>40416</c:v>
                </c:pt>
                <c:pt idx="7768">
                  <c:v>40417</c:v>
                </c:pt>
                <c:pt idx="7769">
                  <c:v>40418</c:v>
                </c:pt>
                <c:pt idx="7770">
                  <c:v>40419</c:v>
                </c:pt>
                <c:pt idx="7771">
                  <c:v>40420</c:v>
                </c:pt>
                <c:pt idx="7772">
                  <c:v>40421</c:v>
                </c:pt>
                <c:pt idx="7773">
                  <c:v>40422</c:v>
                </c:pt>
                <c:pt idx="7774">
                  <c:v>40423</c:v>
                </c:pt>
                <c:pt idx="7775">
                  <c:v>40424</c:v>
                </c:pt>
                <c:pt idx="7776">
                  <c:v>40425</c:v>
                </c:pt>
                <c:pt idx="7777">
                  <c:v>40426</c:v>
                </c:pt>
                <c:pt idx="7778">
                  <c:v>40427</c:v>
                </c:pt>
                <c:pt idx="7779">
                  <c:v>40428</c:v>
                </c:pt>
                <c:pt idx="7780">
                  <c:v>40429</c:v>
                </c:pt>
                <c:pt idx="7781">
                  <c:v>40430</c:v>
                </c:pt>
                <c:pt idx="7782">
                  <c:v>40431</c:v>
                </c:pt>
                <c:pt idx="7783">
                  <c:v>40432</c:v>
                </c:pt>
                <c:pt idx="7784">
                  <c:v>40433</c:v>
                </c:pt>
                <c:pt idx="7785">
                  <c:v>40434</c:v>
                </c:pt>
                <c:pt idx="7786">
                  <c:v>40435</c:v>
                </c:pt>
                <c:pt idx="7787">
                  <c:v>40436</c:v>
                </c:pt>
                <c:pt idx="7788">
                  <c:v>40437</c:v>
                </c:pt>
                <c:pt idx="7789">
                  <c:v>40438</c:v>
                </c:pt>
                <c:pt idx="7790">
                  <c:v>40439</c:v>
                </c:pt>
                <c:pt idx="7791">
                  <c:v>40440</c:v>
                </c:pt>
                <c:pt idx="7792">
                  <c:v>40441</c:v>
                </c:pt>
                <c:pt idx="7793">
                  <c:v>40442</c:v>
                </c:pt>
                <c:pt idx="7794">
                  <c:v>40443</c:v>
                </c:pt>
                <c:pt idx="7795">
                  <c:v>40444</c:v>
                </c:pt>
                <c:pt idx="7796">
                  <c:v>40445</c:v>
                </c:pt>
                <c:pt idx="7797">
                  <c:v>40446</c:v>
                </c:pt>
                <c:pt idx="7798">
                  <c:v>40447</c:v>
                </c:pt>
                <c:pt idx="7799">
                  <c:v>40448</c:v>
                </c:pt>
                <c:pt idx="7800">
                  <c:v>40449</c:v>
                </c:pt>
                <c:pt idx="7801">
                  <c:v>40450</c:v>
                </c:pt>
                <c:pt idx="7802">
                  <c:v>40451</c:v>
                </c:pt>
                <c:pt idx="7803">
                  <c:v>40664</c:v>
                </c:pt>
                <c:pt idx="7804">
                  <c:v>40665</c:v>
                </c:pt>
                <c:pt idx="7805">
                  <c:v>40666</c:v>
                </c:pt>
                <c:pt idx="7806">
                  <c:v>40667</c:v>
                </c:pt>
                <c:pt idx="7807">
                  <c:v>40668</c:v>
                </c:pt>
                <c:pt idx="7808">
                  <c:v>40669</c:v>
                </c:pt>
                <c:pt idx="7809">
                  <c:v>40670</c:v>
                </c:pt>
                <c:pt idx="7810">
                  <c:v>40671</c:v>
                </c:pt>
                <c:pt idx="7811">
                  <c:v>40672</c:v>
                </c:pt>
                <c:pt idx="7812">
                  <c:v>40673</c:v>
                </c:pt>
                <c:pt idx="7813">
                  <c:v>40674</c:v>
                </c:pt>
                <c:pt idx="7814">
                  <c:v>40675</c:v>
                </c:pt>
                <c:pt idx="7815">
                  <c:v>40676</c:v>
                </c:pt>
                <c:pt idx="7816">
                  <c:v>40677</c:v>
                </c:pt>
                <c:pt idx="7817">
                  <c:v>40678</c:v>
                </c:pt>
                <c:pt idx="7818">
                  <c:v>40679</c:v>
                </c:pt>
                <c:pt idx="7819">
                  <c:v>40680</c:v>
                </c:pt>
                <c:pt idx="7820">
                  <c:v>40681</c:v>
                </c:pt>
                <c:pt idx="7821">
                  <c:v>40682</c:v>
                </c:pt>
                <c:pt idx="7822">
                  <c:v>40683</c:v>
                </c:pt>
                <c:pt idx="7823">
                  <c:v>40684</c:v>
                </c:pt>
                <c:pt idx="7824">
                  <c:v>40685</c:v>
                </c:pt>
                <c:pt idx="7825">
                  <c:v>40686</c:v>
                </c:pt>
                <c:pt idx="7826">
                  <c:v>40687</c:v>
                </c:pt>
                <c:pt idx="7827">
                  <c:v>40688</c:v>
                </c:pt>
                <c:pt idx="7828">
                  <c:v>40689</c:v>
                </c:pt>
                <c:pt idx="7829">
                  <c:v>40690</c:v>
                </c:pt>
                <c:pt idx="7830">
                  <c:v>40691</c:v>
                </c:pt>
                <c:pt idx="7831">
                  <c:v>40692</c:v>
                </c:pt>
                <c:pt idx="7832">
                  <c:v>40693</c:v>
                </c:pt>
                <c:pt idx="7833">
                  <c:v>40694</c:v>
                </c:pt>
                <c:pt idx="7834">
                  <c:v>40695</c:v>
                </c:pt>
                <c:pt idx="7835">
                  <c:v>40696</c:v>
                </c:pt>
                <c:pt idx="7836">
                  <c:v>40697</c:v>
                </c:pt>
                <c:pt idx="7837">
                  <c:v>40698</c:v>
                </c:pt>
                <c:pt idx="7838">
                  <c:v>40699</c:v>
                </c:pt>
                <c:pt idx="7839">
                  <c:v>40700</c:v>
                </c:pt>
                <c:pt idx="7840">
                  <c:v>40701</c:v>
                </c:pt>
                <c:pt idx="7841">
                  <c:v>40702</c:v>
                </c:pt>
                <c:pt idx="7842">
                  <c:v>40703</c:v>
                </c:pt>
                <c:pt idx="7843">
                  <c:v>40704</c:v>
                </c:pt>
                <c:pt idx="7844">
                  <c:v>40705</c:v>
                </c:pt>
                <c:pt idx="7845">
                  <c:v>40706</c:v>
                </c:pt>
                <c:pt idx="7846">
                  <c:v>40707</c:v>
                </c:pt>
                <c:pt idx="7847">
                  <c:v>40708</c:v>
                </c:pt>
                <c:pt idx="7848">
                  <c:v>40709</c:v>
                </c:pt>
                <c:pt idx="7849">
                  <c:v>40710</c:v>
                </c:pt>
                <c:pt idx="7850">
                  <c:v>40711</c:v>
                </c:pt>
                <c:pt idx="7851">
                  <c:v>40712</c:v>
                </c:pt>
                <c:pt idx="7852">
                  <c:v>40713</c:v>
                </c:pt>
                <c:pt idx="7853">
                  <c:v>40714</c:v>
                </c:pt>
                <c:pt idx="7854">
                  <c:v>40715</c:v>
                </c:pt>
                <c:pt idx="7855">
                  <c:v>40716</c:v>
                </c:pt>
                <c:pt idx="7856">
                  <c:v>40717</c:v>
                </c:pt>
                <c:pt idx="7857">
                  <c:v>40718</c:v>
                </c:pt>
                <c:pt idx="7858">
                  <c:v>40719</c:v>
                </c:pt>
                <c:pt idx="7859">
                  <c:v>40720</c:v>
                </c:pt>
                <c:pt idx="7860">
                  <c:v>40721</c:v>
                </c:pt>
                <c:pt idx="7861">
                  <c:v>40722</c:v>
                </c:pt>
                <c:pt idx="7862">
                  <c:v>40723</c:v>
                </c:pt>
                <c:pt idx="7863">
                  <c:v>40724</c:v>
                </c:pt>
                <c:pt idx="7864">
                  <c:v>40725</c:v>
                </c:pt>
                <c:pt idx="7865">
                  <c:v>40726</c:v>
                </c:pt>
                <c:pt idx="7866">
                  <c:v>40727</c:v>
                </c:pt>
                <c:pt idx="7867">
                  <c:v>40728</c:v>
                </c:pt>
                <c:pt idx="7868">
                  <c:v>40729</c:v>
                </c:pt>
                <c:pt idx="7869">
                  <c:v>40730</c:v>
                </c:pt>
                <c:pt idx="7870">
                  <c:v>40731</c:v>
                </c:pt>
                <c:pt idx="7871">
                  <c:v>40732</c:v>
                </c:pt>
                <c:pt idx="7872">
                  <c:v>40733</c:v>
                </c:pt>
                <c:pt idx="7873">
                  <c:v>40734</c:v>
                </c:pt>
                <c:pt idx="7874">
                  <c:v>40735</c:v>
                </c:pt>
                <c:pt idx="7875">
                  <c:v>40736</c:v>
                </c:pt>
                <c:pt idx="7876">
                  <c:v>40737</c:v>
                </c:pt>
                <c:pt idx="7877">
                  <c:v>40738</c:v>
                </c:pt>
                <c:pt idx="7878">
                  <c:v>40739</c:v>
                </c:pt>
                <c:pt idx="7879">
                  <c:v>40740</c:v>
                </c:pt>
                <c:pt idx="7880">
                  <c:v>40741</c:v>
                </c:pt>
                <c:pt idx="7881">
                  <c:v>40742</c:v>
                </c:pt>
                <c:pt idx="7882">
                  <c:v>40743</c:v>
                </c:pt>
                <c:pt idx="7883">
                  <c:v>40744</c:v>
                </c:pt>
                <c:pt idx="7884">
                  <c:v>40745</c:v>
                </c:pt>
                <c:pt idx="7885">
                  <c:v>40746</c:v>
                </c:pt>
                <c:pt idx="7886">
                  <c:v>40747</c:v>
                </c:pt>
                <c:pt idx="7887">
                  <c:v>40748</c:v>
                </c:pt>
                <c:pt idx="7888">
                  <c:v>40749</c:v>
                </c:pt>
                <c:pt idx="7889">
                  <c:v>40750</c:v>
                </c:pt>
                <c:pt idx="7890">
                  <c:v>40751</c:v>
                </c:pt>
                <c:pt idx="7891">
                  <c:v>40752</c:v>
                </c:pt>
                <c:pt idx="7892">
                  <c:v>40753</c:v>
                </c:pt>
                <c:pt idx="7893">
                  <c:v>40754</c:v>
                </c:pt>
                <c:pt idx="7894">
                  <c:v>40755</c:v>
                </c:pt>
                <c:pt idx="7895">
                  <c:v>40756</c:v>
                </c:pt>
                <c:pt idx="7896">
                  <c:v>40757</c:v>
                </c:pt>
                <c:pt idx="7897">
                  <c:v>40758</c:v>
                </c:pt>
                <c:pt idx="7898">
                  <c:v>40759</c:v>
                </c:pt>
                <c:pt idx="7899">
                  <c:v>40760</c:v>
                </c:pt>
                <c:pt idx="7900">
                  <c:v>40761</c:v>
                </c:pt>
                <c:pt idx="7901">
                  <c:v>40762</c:v>
                </c:pt>
                <c:pt idx="7902">
                  <c:v>40763</c:v>
                </c:pt>
                <c:pt idx="7903">
                  <c:v>40764</c:v>
                </c:pt>
                <c:pt idx="7904">
                  <c:v>40765</c:v>
                </c:pt>
                <c:pt idx="7905">
                  <c:v>40766</c:v>
                </c:pt>
                <c:pt idx="7906">
                  <c:v>40767</c:v>
                </c:pt>
                <c:pt idx="7907">
                  <c:v>40768</c:v>
                </c:pt>
                <c:pt idx="7908">
                  <c:v>40769</c:v>
                </c:pt>
                <c:pt idx="7909">
                  <c:v>40770</c:v>
                </c:pt>
                <c:pt idx="7910">
                  <c:v>40771</c:v>
                </c:pt>
                <c:pt idx="7911">
                  <c:v>40772</c:v>
                </c:pt>
                <c:pt idx="7912">
                  <c:v>40773</c:v>
                </c:pt>
                <c:pt idx="7913">
                  <c:v>40774</c:v>
                </c:pt>
                <c:pt idx="7914">
                  <c:v>40775</c:v>
                </c:pt>
                <c:pt idx="7915">
                  <c:v>40776</c:v>
                </c:pt>
                <c:pt idx="7916">
                  <c:v>40777</c:v>
                </c:pt>
                <c:pt idx="7917">
                  <c:v>40778</c:v>
                </c:pt>
                <c:pt idx="7918">
                  <c:v>40779</c:v>
                </c:pt>
                <c:pt idx="7919">
                  <c:v>40780</c:v>
                </c:pt>
                <c:pt idx="7920">
                  <c:v>40781</c:v>
                </c:pt>
                <c:pt idx="7921">
                  <c:v>40782</c:v>
                </c:pt>
                <c:pt idx="7922">
                  <c:v>40783</c:v>
                </c:pt>
                <c:pt idx="7923">
                  <c:v>40784</c:v>
                </c:pt>
                <c:pt idx="7924">
                  <c:v>40785</c:v>
                </c:pt>
                <c:pt idx="7925">
                  <c:v>40786</c:v>
                </c:pt>
                <c:pt idx="7926">
                  <c:v>40787</c:v>
                </c:pt>
                <c:pt idx="7927">
                  <c:v>40788</c:v>
                </c:pt>
                <c:pt idx="7928">
                  <c:v>40789</c:v>
                </c:pt>
                <c:pt idx="7929">
                  <c:v>40790</c:v>
                </c:pt>
                <c:pt idx="7930">
                  <c:v>40791</c:v>
                </c:pt>
                <c:pt idx="7931">
                  <c:v>40792</c:v>
                </c:pt>
                <c:pt idx="7932">
                  <c:v>40793</c:v>
                </c:pt>
                <c:pt idx="7933">
                  <c:v>40794</c:v>
                </c:pt>
                <c:pt idx="7934">
                  <c:v>40795</c:v>
                </c:pt>
                <c:pt idx="7935">
                  <c:v>40796</c:v>
                </c:pt>
                <c:pt idx="7936">
                  <c:v>40797</c:v>
                </c:pt>
                <c:pt idx="7937">
                  <c:v>40798</c:v>
                </c:pt>
                <c:pt idx="7938">
                  <c:v>40799</c:v>
                </c:pt>
                <c:pt idx="7939">
                  <c:v>40800</c:v>
                </c:pt>
                <c:pt idx="7940">
                  <c:v>40801</c:v>
                </c:pt>
                <c:pt idx="7941">
                  <c:v>40802</c:v>
                </c:pt>
                <c:pt idx="7942">
                  <c:v>40803</c:v>
                </c:pt>
                <c:pt idx="7943">
                  <c:v>40804</c:v>
                </c:pt>
                <c:pt idx="7944">
                  <c:v>40805</c:v>
                </c:pt>
                <c:pt idx="7945">
                  <c:v>40806</c:v>
                </c:pt>
                <c:pt idx="7946">
                  <c:v>40807</c:v>
                </c:pt>
                <c:pt idx="7947">
                  <c:v>40808</c:v>
                </c:pt>
                <c:pt idx="7948">
                  <c:v>40809</c:v>
                </c:pt>
                <c:pt idx="7949">
                  <c:v>40810</c:v>
                </c:pt>
                <c:pt idx="7950">
                  <c:v>40811</c:v>
                </c:pt>
                <c:pt idx="7951">
                  <c:v>40812</c:v>
                </c:pt>
                <c:pt idx="7952">
                  <c:v>40813</c:v>
                </c:pt>
                <c:pt idx="7953">
                  <c:v>40814</c:v>
                </c:pt>
                <c:pt idx="7954">
                  <c:v>40815</c:v>
                </c:pt>
                <c:pt idx="7955">
                  <c:v>40816</c:v>
                </c:pt>
                <c:pt idx="7956">
                  <c:v>41030</c:v>
                </c:pt>
                <c:pt idx="7957">
                  <c:v>41031</c:v>
                </c:pt>
                <c:pt idx="7958">
                  <c:v>41032</c:v>
                </c:pt>
                <c:pt idx="7959">
                  <c:v>41033</c:v>
                </c:pt>
                <c:pt idx="7960">
                  <c:v>41034</c:v>
                </c:pt>
                <c:pt idx="7961">
                  <c:v>41035</c:v>
                </c:pt>
                <c:pt idx="7962">
                  <c:v>41036</c:v>
                </c:pt>
                <c:pt idx="7963">
                  <c:v>41037</c:v>
                </c:pt>
                <c:pt idx="7964">
                  <c:v>41038</c:v>
                </c:pt>
                <c:pt idx="7965">
                  <c:v>41039</c:v>
                </c:pt>
                <c:pt idx="7966">
                  <c:v>41040</c:v>
                </c:pt>
                <c:pt idx="7967">
                  <c:v>41041</c:v>
                </c:pt>
                <c:pt idx="7968">
                  <c:v>41042</c:v>
                </c:pt>
                <c:pt idx="7969">
                  <c:v>41043</c:v>
                </c:pt>
                <c:pt idx="7970">
                  <c:v>41044</c:v>
                </c:pt>
                <c:pt idx="7971">
                  <c:v>41045</c:v>
                </c:pt>
                <c:pt idx="7972">
                  <c:v>41046</c:v>
                </c:pt>
                <c:pt idx="7973">
                  <c:v>41047</c:v>
                </c:pt>
                <c:pt idx="7974">
                  <c:v>41048</c:v>
                </c:pt>
                <c:pt idx="7975">
                  <c:v>41049</c:v>
                </c:pt>
                <c:pt idx="7976">
                  <c:v>41050</c:v>
                </c:pt>
                <c:pt idx="7977">
                  <c:v>41051</c:v>
                </c:pt>
                <c:pt idx="7978">
                  <c:v>41052</c:v>
                </c:pt>
                <c:pt idx="7979">
                  <c:v>41053</c:v>
                </c:pt>
                <c:pt idx="7980">
                  <c:v>41054</c:v>
                </c:pt>
                <c:pt idx="7981">
                  <c:v>41055</c:v>
                </c:pt>
                <c:pt idx="7982">
                  <c:v>41056</c:v>
                </c:pt>
                <c:pt idx="7983">
                  <c:v>41057</c:v>
                </c:pt>
                <c:pt idx="7984">
                  <c:v>41058</c:v>
                </c:pt>
                <c:pt idx="7985">
                  <c:v>41059</c:v>
                </c:pt>
                <c:pt idx="7986">
                  <c:v>41060</c:v>
                </c:pt>
                <c:pt idx="7987">
                  <c:v>41061</c:v>
                </c:pt>
                <c:pt idx="7988">
                  <c:v>41062</c:v>
                </c:pt>
                <c:pt idx="7989">
                  <c:v>41063</c:v>
                </c:pt>
                <c:pt idx="7990">
                  <c:v>41064</c:v>
                </c:pt>
                <c:pt idx="7991">
                  <c:v>41065</c:v>
                </c:pt>
                <c:pt idx="7992">
                  <c:v>41066</c:v>
                </c:pt>
                <c:pt idx="7993">
                  <c:v>41067</c:v>
                </c:pt>
                <c:pt idx="7994">
                  <c:v>41068</c:v>
                </c:pt>
                <c:pt idx="7995">
                  <c:v>41069</c:v>
                </c:pt>
                <c:pt idx="7996">
                  <c:v>41070</c:v>
                </c:pt>
                <c:pt idx="7997">
                  <c:v>41071</c:v>
                </c:pt>
                <c:pt idx="7998">
                  <c:v>41072</c:v>
                </c:pt>
                <c:pt idx="7999">
                  <c:v>41073</c:v>
                </c:pt>
                <c:pt idx="8000">
                  <c:v>41074</c:v>
                </c:pt>
                <c:pt idx="8001">
                  <c:v>41075</c:v>
                </c:pt>
                <c:pt idx="8002">
                  <c:v>41076</c:v>
                </c:pt>
                <c:pt idx="8003">
                  <c:v>41077</c:v>
                </c:pt>
                <c:pt idx="8004">
                  <c:v>41078</c:v>
                </c:pt>
                <c:pt idx="8005">
                  <c:v>41079</c:v>
                </c:pt>
                <c:pt idx="8006">
                  <c:v>41080</c:v>
                </c:pt>
                <c:pt idx="8007">
                  <c:v>41081</c:v>
                </c:pt>
                <c:pt idx="8008">
                  <c:v>41082</c:v>
                </c:pt>
                <c:pt idx="8009">
                  <c:v>41083</c:v>
                </c:pt>
                <c:pt idx="8010">
                  <c:v>41084</c:v>
                </c:pt>
                <c:pt idx="8011">
                  <c:v>41085</c:v>
                </c:pt>
                <c:pt idx="8012">
                  <c:v>41086</c:v>
                </c:pt>
                <c:pt idx="8013">
                  <c:v>41087</c:v>
                </c:pt>
                <c:pt idx="8014">
                  <c:v>41088</c:v>
                </c:pt>
                <c:pt idx="8015">
                  <c:v>41089</c:v>
                </c:pt>
                <c:pt idx="8016">
                  <c:v>41090</c:v>
                </c:pt>
                <c:pt idx="8017">
                  <c:v>41091</c:v>
                </c:pt>
                <c:pt idx="8018">
                  <c:v>41092</c:v>
                </c:pt>
                <c:pt idx="8019">
                  <c:v>41093</c:v>
                </c:pt>
                <c:pt idx="8020">
                  <c:v>41094</c:v>
                </c:pt>
                <c:pt idx="8021">
                  <c:v>41095</c:v>
                </c:pt>
                <c:pt idx="8022">
                  <c:v>41096</c:v>
                </c:pt>
                <c:pt idx="8023">
                  <c:v>41097</c:v>
                </c:pt>
                <c:pt idx="8024">
                  <c:v>41098</c:v>
                </c:pt>
                <c:pt idx="8025">
                  <c:v>41099</c:v>
                </c:pt>
                <c:pt idx="8026">
                  <c:v>41100</c:v>
                </c:pt>
                <c:pt idx="8027">
                  <c:v>41101</c:v>
                </c:pt>
                <c:pt idx="8028">
                  <c:v>41102</c:v>
                </c:pt>
                <c:pt idx="8029">
                  <c:v>41103</c:v>
                </c:pt>
                <c:pt idx="8030">
                  <c:v>41104</c:v>
                </c:pt>
                <c:pt idx="8031">
                  <c:v>41105</c:v>
                </c:pt>
                <c:pt idx="8032">
                  <c:v>41106</c:v>
                </c:pt>
                <c:pt idx="8033">
                  <c:v>41107</c:v>
                </c:pt>
                <c:pt idx="8034">
                  <c:v>41108</c:v>
                </c:pt>
                <c:pt idx="8035">
                  <c:v>41109</c:v>
                </c:pt>
                <c:pt idx="8036">
                  <c:v>41110</c:v>
                </c:pt>
                <c:pt idx="8037">
                  <c:v>41111</c:v>
                </c:pt>
                <c:pt idx="8038">
                  <c:v>41112</c:v>
                </c:pt>
                <c:pt idx="8039">
                  <c:v>41113</c:v>
                </c:pt>
                <c:pt idx="8040">
                  <c:v>41114</c:v>
                </c:pt>
                <c:pt idx="8041">
                  <c:v>41115</c:v>
                </c:pt>
                <c:pt idx="8042">
                  <c:v>41116</c:v>
                </c:pt>
                <c:pt idx="8043">
                  <c:v>41117</c:v>
                </c:pt>
                <c:pt idx="8044">
                  <c:v>41118</c:v>
                </c:pt>
                <c:pt idx="8045">
                  <c:v>41119</c:v>
                </c:pt>
                <c:pt idx="8046">
                  <c:v>41120</c:v>
                </c:pt>
                <c:pt idx="8047">
                  <c:v>41121</c:v>
                </c:pt>
                <c:pt idx="8048">
                  <c:v>41122</c:v>
                </c:pt>
                <c:pt idx="8049">
                  <c:v>41123</c:v>
                </c:pt>
                <c:pt idx="8050">
                  <c:v>41124</c:v>
                </c:pt>
                <c:pt idx="8051">
                  <c:v>41125</c:v>
                </c:pt>
                <c:pt idx="8052">
                  <c:v>41126</c:v>
                </c:pt>
                <c:pt idx="8053">
                  <c:v>41127</c:v>
                </c:pt>
                <c:pt idx="8054">
                  <c:v>41128</c:v>
                </c:pt>
                <c:pt idx="8055">
                  <c:v>41129</c:v>
                </c:pt>
                <c:pt idx="8056">
                  <c:v>41130</c:v>
                </c:pt>
                <c:pt idx="8057">
                  <c:v>41131</c:v>
                </c:pt>
                <c:pt idx="8058">
                  <c:v>41132</c:v>
                </c:pt>
                <c:pt idx="8059">
                  <c:v>41133</c:v>
                </c:pt>
                <c:pt idx="8060">
                  <c:v>41134</c:v>
                </c:pt>
                <c:pt idx="8061">
                  <c:v>41135</c:v>
                </c:pt>
                <c:pt idx="8062">
                  <c:v>41136</c:v>
                </c:pt>
                <c:pt idx="8063">
                  <c:v>41137</c:v>
                </c:pt>
                <c:pt idx="8064">
                  <c:v>41138</c:v>
                </c:pt>
                <c:pt idx="8065">
                  <c:v>41139</c:v>
                </c:pt>
                <c:pt idx="8066">
                  <c:v>41140</c:v>
                </c:pt>
                <c:pt idx="8067">
                  <c:v>41141</c:v>
                </c:pt>
                <c:pt idx="8068">
                  <c:v>41142</c:v>
                </c:pt>
                <c:pt idx="8069">
                  <c:v>41143</c:v>
                </c:pt>
                <c:pt idx="8070">
                  <c:v>41144</c:v>
                </c:pt>
                <c:pt idx="8071">
                  <c:v>41145</c:v>
                </c:pt>
                <c:pt idx="8072">
                  <c:v>41146</c:v>
                </c:pt>
                <c:pt idx="8073">
                  <c:v>41147</c:v>
                </c:pt>
                <c:pt idx="8074">
                  <c:v>41148</c:v>
                </c:pt>
                <c:pt idx="8075">
                  <c:v>41149</c:v>
                </c:pt>
                <c:pt idx="8076">
                  <c:v>41150</c:v>
                </c:pt>
                <c:pt idx="8077">
                  <c:v>41151</c:v>
                </c:pt>
                <c:pt idx="8078">
                  <c:v>41152</c:v>
                </c:pt>
                <c:pt idx="8079">
                  <c:v>41153</c:v>
                </c:pt>
                <c:pt idx="8080">
                  <c:v>41154</c:v>
                </c:pt>
                <c:pt idx="8081">
                  <c:v>41155</c:v>
                </c:pt>
                <c:pt idx="8082">
                  <c:v>41156</c:v>
                </c:pt>
                <c:pt idx="8083">
                  <c:v>41157</c:v>
                </c:pt>
                <c:pt idx="8084">
                  <c:v>41158</c:v>
                </c:pt>
                <c:pt idx="8085">
                  <c:v>41159</c:v>
                </c:pt>
                <c:pt idx="8086">
                  <c:v>41160</c:v>
                </c:pt>
                <c:pt idx="8087">
                  <c:v>41161</c:v>
                </c:pt>
                <c:pt idx="8088">
                  <c:v>41162</c:v>
                </c:pt>
                <c:pt idx="8089">
                  <c:v>41163</c:v>
                </c:pt>
                <c:pt idx="8090">
                  <c:v>41164</c:v>
                </c:pt>
                <c:pt idx="8091">
                  <c:v>41165</c:v>
                </c:pt>
                <c:pt idx="8092">
                  <c:v>41166</c:v>
                </c:pt>
                <c:pt idx="8093">
                  <c:v>41167</c:v>
                </c:pt>
                <c:pt idx="8094">
                  <c:v>41168</c:v>
                </c:pt>
                <c:pt idx="8095">
                  <c:v>41169</c:v>
                </c:pt>
                <c:pt idx="8096">
                  <c:v>41170</c:v>
                </c:pt>
                <c:pt idx="8097">
                  <c:v>41171</c:v>
                </c:pt>
                <c:pt idx="8098">
                  <c:v>41172</c:v>
                </c:pt>
                <c:pt idx="8099">
                  <c:v>41173</c:v>
                </c:pt>
                <c:pt idx="8100">
                  <c:v>41174</c:v>
                </c:pt>
                <c:pt idx="8101">
                  <c:v>41175</c:v>
                </c:pt>
                <c:pt idx="8102">
                  <c:v>41176</c:v>
                </c:pt>
                <c:pt idx="8103">
                  <c:v>41177</c:v>
                </c:pt>
                <c:pt idx="8104">
                  <c:v>41178</c:v>
                </c:pt>
                <c:pt idx="8105">
                  <c:v>41179</c:v>
                </c:pt>
                <c:pt idx="8106">
                  <c:v>41180</c:v>
                </c:pt>
                <c:pt idx="8107">
                  <c:v>41181</c:v>
                </c:pt>
                <c:pt idx="8108">
                  <c:v>41182</c:v>
                </c:pt>
                <c:pt idx="8109">
                  <c:v>41395</c:v>
                </c:pt>
                <c:pt idx="8110">
                  <c:v>41396</c:v>
                </c:pt>
                <c:pt idx="8111">
                  <c:v>41397</c:v>
                </c:pt>
                <c:pt idx="8112">
                  <c:v>41398</c:v>
                </c:pt>
                <c:pt idx="8113">
                  <c:v>41399</c:v>
                </c:pt>
                <c:pt idx="8114">
                  <c:v>41400</c:v>
                </c:pt>
                <c:pt idx="8115">
                  <c:v>41401</c:v>
                </c:pt>
                <c:pt idx="8116">
                  <c:v>41402</c:v>
                </c:pt>
                <c:pt idx="8117">
                  <c:v>41403</c:v>
                </c:pt>
                <c:pt idx="8118">
                  <c:v>41404</c:v>
                </c:pt>
                <c:pt idx="8119">
                  <c:v>41405</c:v>
                </c:pt>
                <c:pt idx="8120">
                  <c:v>41406</c:v>
                </c:pt>
                <c:pt idx="8121">
                  <c:v>41407</c:v>
                </c:pt>
                <c:pt idx="8122">
                  <c:v>41408</c:v>
                </c:pt>
                <c:pt idx="8123">
                  <c:v>41409</c:v>
                </c:pt>
                <c:pt idx="8124">
                  <c:v>41410</c:v>
                </c:pt>
                <c:pt idx="8125">
                  <c:v>41411</c:v>
                </c:pt>
                <c:pt idx="8126">
                  <c:v>41412</c:v>
                </c:pt>
                <c:pt idx="8127">
                  <c:v>41413</c:v>
                </c:pt>
                <c:pt idx="8128">
                  <c:v>41414</c:v>
                </c:pt>
                <c:pt idx="8129">
                  <c:v>41415</c:v>
                </c:pt>
                <c:pt idx="8130">
                  <c:v>41416</c:v>
                </c:pt>
                <c:pt idx="8131">
                  <c:v>41417</c:v>
                </c:pt>
                <c:pt idx="8132">
                  <c:v>41418</c:v>
                </c:pt>
                <c:pt idx="8133">
                  <c:v>41419</c:v>
                </c:pt>
                <c:pt idx="8134">
                  <c:v>41420</c:v>
                </c:pt>
                <c:pt idx="8135">
                  <c:v>41421</c:v>
                </c:pt>
                <c:pt idx="8136">
                  <c:v>41422</c:v>
                </c:pt>
                <c:pt idx="8137">
                  <c:v>41423</c:v>
                </c:pt>
                <c:pt idx="8138">
                  <c:v>41424</c:v>
                </c:pt>
                <c:pt idx="8139">
                  <c:v>41425</c:v>
                </c:pt>
                <c:pt idx="8140">
                  <c:v>41426</c:v>
                </c:pt>
                <c:pt idx="8141">
                  <c:v>41427</c:v>
                </c:pt>
                <c:pt idx="8142">
                  <c:v>41428</c:v>
                </c:pt>
                <c:pt idx="8143">
                  <c:v>41429</c:v>
                </c:pt>
                <c:pt idx="8144">
                  <c:v>41430</c:v>
                </c:pt>
                <c:pt idx="8145">
                  <c:v>41431</c:v>
                </c:pt>
                <c:pt idx="8146">
                  <c:v>41432</c:v>
                </c:pt>
                <c:pt idx="8147">
                  <c:v>41433</c:v>
                </c:pt>
                <c:pt idx="8148">
                  <c:v>41434</c:v>
                </c:pt>
                <c:pt idx="8149">
                  <c:v>41435</c:v>
                </c:pt>
                <c:pt idx="8150">
                  <c:v>41436</c:v>
                </c:pt>
                <c:pt idx="8151">
                  <c:v>41437</c:v>
                </c:pt>
                <c:pt idx="8152">
                  <c:v>41438</c:v>
                </c:pt>
                <c:pt idx="8153">
                  <c:v>41439</c:v>
                </c:pt>
                <c:pt idx="8154">
                  <c:v>41440</c:v>
                </c:pt>
                <c:pt idx="8155">
                  <c:v>41441</c:v>
                </c:pt>
                <c:pt idx="8156">
                  <c:v>41442</c:v>
                </c:pt>
                <c:pt idx="8157">
                  <c:v>41443</c:v>
                </c:pt>
                <c:pt idx="8158">
                  <c:v>41444</c:v>
                </c:pt>
                <c:pt idx="8159">
                  <c:v>41445</c:v>
                </c:pt>
                <c:pt idx="8160">
                  <c:v>41446</c:v>
                </c:pt>
                <c:pt idx="8161">
                  <c:v>41447</c:v>
                </c:pt>
                <c:pt idx="8162">
                  <c:v>41448</c:v>
                </c:pt>
                <c:pt idx="8163">
                  <c:v>41449</c:v>
                </c:pt>
                <c:pt idx="8164">
                  <c:v>41450</c:v>
                </c:pt>
                <c:pt idx="8165">
                  <c:v>41451</c:v>
                </c:pt>
                <c:pt idx="8166">
                  <c:v>41452</c:v>
                </c:pt>
                <c:pt idx="8167">
                  <c:v>41453</c:v>
                </c:pt>
                <c:pt idx="8168">
                  <c:v>41454</c:v>
                </c:pt>
                <c:pt idx="8169">
                  <c:v>41455</c:v>
                </c:pt>
                <c:pt idx="8170">
                  <c:v>41456</c:v>
                </c:pt>
                <c:pt idx="8171">
                  <c:v>41457</c:v>
                </c:pt>
                <c:pt idx="8172">
                  <c:v>41458</c:v>
                </c:pt>
                <c:pt idx="8173">
                  <c:v>41459</c:v>
                </c:pt>
                <c:pt idx="8174">
                  <c:v>41460</c:v>
                </c:pt>
                <c:pt idx="8175">
                  <c:v>41461</c:v>
                </c:pt>
                <c:pt idx="8176">
                  <c:v>41462</c:v>
                </c:pt>
                <c:pt idx="8177">
                  <c:v>41463</c:v>
                </c:pt>
                <c:pt idx="8178">
                  <c:v>41464</c:v>
                </c:pt>
                <c:pt idx="8179">
                  <c:v>41465</c:v>
                </c:pt>
                <c:pt idx="8180">
                  <c:v>41466</c:v>
                </c:pt>
                <c:pt idx="8181">
                  <c:v>41467</c:v>
                </c:pt>
                <c:pt idx="8182">
                  <c:v>41468</c:v>
                </c:pt>
                <c:pt idx="8183">
                  <c:v>41469</c:v>
                </c:pt>
                <c:pt idx="8184">
                  <c:v>41470</c:v>
                </c:pt>
                <c:pt idx="8185">
                  <c:v>41471</c:v>
                </c:pt>
                <c:pt idx="8186">
                  <c:v>41472</c:v>
                </c:pt>
                <c:pt idx="8187">
                  <c:v>41473</c:v>
                </c:pt>
                <c:pt idx="8188">
                  <c:v>41474</c:v>
                </c:pt>
                <c:pt idx="8189">
                  <c:v>41475</c:v>
                </c:pt>
                <c:pt idx="8190">
                  <c:v>41476</c:v>
                </c:pt>
                <c:pt idx="8191">
                  <c:v>41477</c:v>
                </c:pt>
                <c:pt idx="8192">
                  <c:v>41478</c:v>
                </c:pt>
                <c:pt idx="8193">
                  <c:v>41479</c:v>
                </c:pt>
                <c:pt idx="8194">
                  <c:v>41480</c:v>
                </c:pt>
                <c:pt idx="8195">
                  <c:v>41481</c:v>
                </c:pt>
                <c:pt idx="8196">
                  <c:v>41482</c:v>
                </c:pt>
                <c:pt idx="8197">
                  <c:v>41483</c:v>
                </c:pt>
                <c:pt idx="8198">
                  <c:v>41484</c:v>
                </c:pt>
                <c:pt idx="8199">
                  <c:v>41485</c:v>
                </c:pt>
                <c:pt idx="8200">
                  <c:v>41486</c:v>
                </c:pt>
                <c:pt idx="8201">
                  <c:v>41487</c:v>
                </c:pt>
                <c:pt idx="8202">
                  <c:v>41488</c:v>
                </c:pt>
                <c:pt idx="8203">
                  <c:v>41489</c:v>
                </c:pt>
                <c:pt idx="8204">
                  <c:v>41490</c:v>
                </c:pt>
                <c:pt idx="8205">
                  <c:v>41491</c:v>
                </c:pt>
                <c:pt idx="8206">
                  <c:v>41492</c:v>
                </c:pt>
                <c:pt idx="8207">
                  <c:v>41493</c:v>
                </c:pt>
                <c:pt idx="8208">
                  <c:v>41494</c:v>
                </c:pt>
                <c:pt idx="8209">
                  <c:v>41495</c:v>
                </c:pt>
                <c:pt idx="8210">
                  <c:v>41496</c:v>
                </c:pt>
                <c:pt idx="8211">
                  <c:v>41497</c:v>
                </c:pt>
                <c:pt idx="8212">
                  <c:v>41498</c:v>
                </c:pt>
                <c:pt idx="8213">
                  <c:v>41499</c:v>
                </c:pt>
                <c:pt idx="8214">
                  <c:v>41500</c:v>
                </c:pt>
                <c:pt idx="8215">
                  <c:v>41501</c:v>
                </c:pt>
                <c:pt idx="8216">
                  <c:v>41502</c:v>
                </c:pt>
                <c:pt idx="8217">
                  <c:v>41503</c:v>
                </c:pt>
                <c:pt idx="8218">
                  <c:v>41504</c:v>
                </c:pt>
                <c:pt idx="8219">
                  <c:v>41505</c:v>
                </c:pt>
                <c:pt idx="8220">
                  <c:v>41506</c:v>
                </c:pt>
                <c:pt idx="8221">
                  <c:v>41507</c:v>
                </c:pt>
                <c:pt idx="8222">
                  <c:v>41508</c:v>
                </c:pt>
                <c:pt idx="8223">
                  <c:v>41509</c:v>
                </c:pt>
                <c:pt idx="8224">
                  <c:v>41510</c:v>
                </c:pt>
                <c:pt idx="8225">
                  <c:v>41511</c:v>
                </c:pt>
                <c:pt idx="8226">
                  <c:v>41512</c:v>
                </c:pt>
                <c:pt idx="8227">
                  <c:v>41513</c:v>
                </c:pt>
                <c:pt idx="8228">
                  <c:v>41514</c:v>
                </c:pt>
                <c:pt idx="8229">
                  <c:v>41515</c:v>
                </c:pt>
                <c:pt idx="8230">
                  <c:v>41516</c:v>
                </c:pt>
                <c:pt idx="8231">
                  <c:v>41517</c:v>
                </c:pt>
                <c:pt idx="8232">
                  <c:v>41518</c:v>
                </c:pt>
                <c:pt idx="8233">
                  <c:v>41519</c:v>
                </c:pt>
                <c:pt idx="8234">
                  <c:v>41520</c:v>
                </c:pt>
                <c:pt idx="8235">
                  <c:v>41521</c:v>
                </c:pt>
                <c:pt idx="8236">
                  <c:v>41522</c:v>
                </c:pt>
                <c:pt idx="8237">
                  <c:v>41523</c:v>
                </c:pt>
                <c:pt idx="8238">
                  <c:v>41524</c:v>
                </c:pt>
                <c:pt idx="8239">
                  <c:v>41525</c:v>
                </c:pt>
                <c:pt idx="8240">
                  <c:v>41526</c:v>
                </c:pt>
                <c:pt idx="8241">
                  <c:v>41527</c:v>
                </c:pt>
                <c:pt idx="8242">
                  <c:v>41528</c:v>
                </c:pt>
                <c:pt idx="8243">
                  <c:v>41529</c:v>
                </c:pt>
                <c:pt idx="8244">
                  <c:v>41530</c:v>
                </c:pt>
                <c:pt idx="8245">
                  <c:v>41531</c:v>
                </c:pt>
                <c:pt idx="8246">
                  <c:v>41532</c:v>
                </c:pt>
                <c:pt idx="8247">
                  <c:v>41533</c:v>
                </c:pt>
                <c:pt idx="8248">
                  <c:v>41534</c:v>
                </c:pt>
                <c:pt idx="8249">
                  <c:v>41535</c:v>
                </c:pt>
                <c:pt idx="8250">
                  <c:v>41536</c:v>
                </c:pt>
                <c:pt idx="8251">
                  <c:v>41537</c:v>
                </c:pt>
                <c:pt idx="8252">
                  <c:v>41538</c:v>
                </c:pt>
                <c:pt idx="8253">
                  <c:v>41539</c:v>
                </c:pt>
                <c:pt idx="8254">
                  <c:v>41540</c:v>
                </c:pt>
                <c:pt idx="8255">
                  <c:v>41541</c:v>
                </c:pt>
                <c:pt idx="8256">
                  <c:v>41542</c:v>
                </c:pt>
                <c:pt idx="8257">
                  <c:v>41543</c:v>
                </c:pt>
                <c:pt idx="8258">
                  <c:v>41544</c:v>
                </c:pt>
                <c:pt idx="8259">
                  <c:v>41545</c:v>
                </c:pt>
                <c:pt idx="8260">
                  <c:v>41546</c:v>
                </c:pt>
                <c:pt idx="8261">
                  <c:v>41547</c:v>
                </c:pt>
                <c:pt idx="8262">
                  <c:v>41760</c:v>
                </c:pt>
                <c:pt idx="8263">
                  <c:v>41761</c:v>
                </c:pt>
                <c:pt idx="8264">
                  <c:v>41762</c:v>
                </c:pt>
                <c:pt idx="8265">
                  <c:v>41763</c:v>
                </c:pt>
                <c:pt idx="8266">
                  <c:v>41764</c:v>
                </c:pt>
                <c:pt idx="8267">
                  <c:v>41765</c:v>
                </c:pt>
                <c:pt idx="8268">
                  <c:v>41766</c:v>
                </c:pt>
                <c:pt idx="8269">
                  <c:v>41767</c:v>
                </c:pt>
                <c:pt idx="8270">
                  <c:v>41768</c:v>
                </c:pt>
                <c:pt idx="8271">
                  <c:v>41769</c:v>
                </c:pt>
                <c:pt idx="8272">
                  <c:v>41770</c:v>
                </c:pt>
                <c:pt idx="8273">
                  <c:v>41771</c:v>
                </c:pt>
                <c:pt idx="8274">
                  <c:v>41772</c:v>
                </c:pt>
                <c:pt idx="8275">
                  <c:v>41773</c:v>
                </c:pt>
                <c:pt idx="8276">
                  <c:v>41774</c:v>
                </c:pt>
                <c:pt idx="8277">
                  <c:v>41775</c:v>
                </c:pt>
                <c:pt idx="8278">
                  <c:v>41776</c:v>
                </c:pt>
                <c:pt idx="8279">
                  <c:v>41777</c:v>
                </c:pt>
                <c:pt idx="8280">
                  <c:v>41778</c:v>
                </c:pt>
                <c:pt idx="8281">
                  <c:v>41779</c:v>
                </c:pt>
                <c:pt idx="8282">
                  <c:v>41780</c:v>
                </c:pt>
                <c:pt idx="8283">
                  <c:v>41781</c:v>
                </c:pt>
                <c:pt idx="8284">
                  <c:v>41782</c:v>
                </c:pt>
                <c:pt idx="8285">
                  <c:v>41783</c:v>
                </c:pt>
                <c:pt idx="8286">
                  <c:v>41784</c:v>
                </c:pt>
                <c:pt idx="8287">
                  <c:v>41785</c:v>
                </c:pt>
                <c:pt idx="8288">
                  <c:v>41786</c:v>
                </c:pt>
                <c:pt idx="8289">
                  <c:v>41787</c:v>
                </c:pt>
                <c:pt idx="8290">
                  <c:v>41788</c:v>
                </c:pt>
                <c:pt idx="8291">
                  <c:v>41789</c:v>
                </c:pt>
                <c:pt idx="8292">
                  <c:v>41790</c:v>
                </c:pt>
                <c:pt idx="8293">
                  <c:v>41791</c:v>
                </c:pt>
                <c:pt idx="8294">
                  <c:v>41792</c:v>
                </c:pt>
                <c:pt idx="8295">
                  <c:v>41793</c:v>
                </c:pt>
                <c:pt idx="8296">
                  <c:v>41794</c:v>
                </c:pt>
                <c:pt idx="8297">
                  <c:v>41795</c:v>
                </c:pt>
                <c:pt idx="8298">
                  <c:v>41796</c:v>
                </c:pt>
                <c:pt idx="8299">
                  <c:v>41797</c:v>
                </c:pt>
                <c:pt idx="8300">
                  <c:v>41798</c:v>
                </c:pt>
                <c:pt idx="8301">
                  <c:v>41799</c:v>
                </c:pt>
                <c:pt idx="8302">
                  <c:v>41800</c:v>
                </c:pt>
                <c:pt idx="8303">
                  <c:v>41801</c:v>
                </c:pt>
                <c:pt idx="8304">
                  <c:v>41802</c:v>
                </c:pt>
                <c:pt idx="8305">
                  <c:v>41803</c:v>
                </c:pt>
                <c:pt idx="8306">
                  <c:v>41804</c:v>
                </c:pt>
                <c:pt idx="8307">
                  <c:v>41805</c:v>
                </c:pt>
                <c:pt idx="8308">
                  <c:v>41806</c:v>
                </c:pt>
                <c:pt idx="8309">
                  <c:v>41807</c:v>
                </c:pt>
                <c:pt idx="8310">
                  <c:v>41808</c:v>
                </c:pt>
                <c:pt idx="8311">
                  <c:v>41809</c:v>
                </c:pt>
                <c:pt idx="8312">
                  <c:v>41810</c:v>
                </c:pt>
                <c:pt idx="8313">
                  <c:v>41811</c:v>
                </c:pt>
                <c:pt idx="8314">
                  <c:v>41812</c:v>
                </c:pt>
                <c:pt idx="8315">
                  <c:v>41813</c:v>
                </c:pt>
                <c:pt idx="8316">
                  <c:v>41814</c:v>
                </c:pt>
                <c:pt idx="8317">
                  <c:v>41815</c:v>
                </c:pt>
                <c:pt idx="8318">
                  <c:v>41816</c:v>
                </c:pt>
                <c:pt idx="8319">
                  <c:v>41817</c:v>
                </c:pt>
                <c:pt idx="8320">
                  <c:v>41818</c:v>
                </c:pt>
                <c:pt idx="8321">
                  <c:v>41819</c:v>
                </c:pt>
                <c:pt idx="8322">
                  <c:v>41820</c:v>
                </c:pt>
                <c:pt idx="8323">
                  <c:v>41821</c:v>
                </c:pt>
                <c:pt idx="8324">
                  <c:v>41822</c:v>
                </c:pt>
                <c:pt idx="8325">
                  <c:v>41823</c:v>
                </c:pt>
                <c:pt idx="8326">
                  <c:v>41824</c:v>
                </c:pt>
                <c:pt idx="8327">
                  <c:v>41825</c:v>
                </c:pt>
                <c:pt idx="8328">
                  <c:v>41826</c:v>
                </c:pt>
                <c:pt idx="8329">
                  <c:v>41827</c:v>
                </c:pt>
                <c:pt idx="8330">
                  <c:v>41828</c:v>
                </c:pt>
                <c:pt idx="8331">
                  <c:v>41829</c:v>
                </c:pt>
                <c:pt idx="8332">
                  <c:v>41830</c:v>
                </c:pt>
                <c:pt idx="8333">
                  <c:v>41831</c:v>
                </c:pt>
                <c:pt idx="8334">
                  <c:v>41832</c:v>
                </c:pt>
                <c:pt idx="8335">
                  <c:v>41833</c:v>
                </c:pt>
                <c:pt idx="8336">
                  <c:v>41834</c:v>
                </c:pt>
                <c:pt idx="8337">
                  <c:v>41835</c:v>
                </c:pt>
                <c:pt idx="8338">
                  <c:v>41836</c:v>
                </c:pt>
                <c:pt idx="8339">
                  <c:v>41837</c:v>
                </c:pt>
                <c:pt idx="8340">
                  <c:v>41838</c:v>
                </c:pt>
                <c:pt idx="8341">
                  <c:v>41839</c:v>
                </c:pt>
                <c:pt idx="8342">
                  <c:v>41840</c:v>
                </c:pt>
                <c:pt idx="8343">
                  <c:v>41841</c:v>
                </c:pt>
                <c:pt idx="8344">
                  <c:v>41842</c:v>
                </c:pt>
                <c:pt idx="8345">
                  <c:v>41843</c:v>
                </c:pt>
                <c:pt idx="8346">
                  <c:v>41844</c:v>
                </c:pt>
                <c:pt idx="8347">
                  <c:v>41845</c:v>
                </c:pt>
                <c:pt idx="8348">
                  <c:v>41846</c:v>
                </c:pt>
                <c:pt idx="8349">
                  <c:v>41847</c:v>
                </c:pt>
                <c:pt idx="8350">
                  <c:v>41848</c:v>
                </c:pt>
                <c:pt idx="8351">
                  <c:v>41849</c:v>
                </c:pt>
                <c:pt idx="8352">
                  <c:v>41850</c:v>
                </c:pt>
                <c:pt idx="8353">
                  <c:v>41851</c:v>
                </c:pt>
                <c:pt idx="8354">
                  <c:v>41852</c:v>
                </c:pt>
                <c:pt idx="8355">
                  <c:v>41853</c:v>
                </c:pt>
                <c:pt idx="8356">
                  <c:v>41854</c:v>
                </c:pt>
                <c:pt idx="8357">
                  <c:v>41855</c:v>
                </c:pt>
                <c:pt idx="8358">
                  <c:v>41856</c:v>
                </c:pt>
                <c:pt idx="8359">
                  <c:v>41857</c:v>
                </c:pt>
                <c:pt idx="8360">
                  <c:v>41858</c:v>
                </c:pt>
                <c:pt idx="8361">
                  <c:v>41859</c:v>
                </c:pt>
                <c:pt idx="8362">
                  <c:v>41860</c:v>
                </c:pt>
                <c:pt idx="8363">
                  <c:v>41861</c:v>
                </c:pt>
                <c:pt idx="8364">
                  <c:v>41862</c:v>
                </c:pt>
                <c:pt idx="8365">
                  <c:v>41863</c:v>
                </c:pt>
                <c:pt idx="8366">
                  <c:v>41864</c:v>
                </c:pt>
                <c:pt idx="8367">
                  <c:v>41865</c:v>
                </c:pt>
                <c:pt idx="8368">
                  <c:v>41866</c:v>
                </c:pt>
                <c:pt idx="8369">
                  <c:v>41867</c:v>
                </c:pt>
                <c:pt idx="8370">
                  <c:v>41868</c:v>
                </c:pt>
                <c:pt idx="8371">
                  <c:v>41869</c:v>
                </c:pt>
                <c:pt idx="8372">
                  <c:v>41870</c:v>
                </c:pt>
                <c:pt idx="8373">
                  <c:v>41871</c:v>
                </c:pt>
                <c:pt idx="8374">
                  <c:v>41872</c:v>
                </c:pt>
                <c:pt idx="8375">
                  <c:v>41873</c:v>
                </c:pt>
                <c:pt idx="8376">
                  <c:v>41874</c:v>
                </c:pt>
                <c:pt idx="8377">
                  <c:v>41875</c:v>
                </c:pt>
                <c:pt idx="8378">
                  <c:v>41876</c:v>
                </c:pt>
                <c:pt idx="8379">
                  <c:v>41877</c:v>
                </c:pt>
                <c:pt idx="8380">
                  <c:v>41878</c:v>
                </c:pt>
                <c:pt idx="8381">
                  <c:v>41879</c:v>
                </c:pt>
                <c:pt idx="8382">
                  <c:v>41880</c:v>
                </c:pt>
                <c:pt idx="8383">
                  <c:v>41881</c:v>
                </c:pt>
                <c:pt idx="8384">
                  <c:v>41882</c:v>
                </c:pt>
                <c:pt idx="8385">
                  <c:v>41883</c:v>
                </c:pt>
                <c:pt idx="8386">
                  <c:v>41884</c:v>
                </c:pt>
                <c:pt idx="8387">
                  <c:v>41885</c:v>
                </c:pt>
                <c:pt idx="8388">
                  <c:v>41886</c:v>
                </c:pt>
                <c:pt idx="8389">
                  <c:v>41887</c:v>
                </c:pt>
                <c:pt idx="8390">
                  <c:v>41888</c:v>
                </c:pt>
                <c:pt idx="8391">
                  <c:v>41889</c:v>
                </c:pt>
                <c:pt idx="8392">
                  <c:v>41890</c:v>
                </c:pt>
                <c:pt idx="8393">
                  <c:v>41891</c:v>
                </c:pt>
                <c:pt idx="8394">
                  <c:v>41892</c:v>
                </c:pt>
                <c:pt idx="8395">
                  <c:v>41893</c:v>
                </c:pt>
                <c:pt idx="8396">
                  <c:v>41894</c:v>
                </c:pt>
                <c:pt idx="8397">
                  <c:v>41895</c:v>
                </c:pt>
                <c:pt idx="8398">
                  <c:v>41896</c:v>
                </c:pt>
                <c:pt idx="8399">
                  <c:v>41897</c:v>
                </c:pt>
                <c:pt idx="8400">
                  <c:v>41898</c:v>
                </c:pt>
                <c:pt idx="8401">
                  <c:v>41899</c:v>
                </c:pt>
                <c:pt idx="8402">
                  <c:v>41900</c:v>
                </c:pt>
                <c:pt idx="8403">
                  <c:v>41901</c:v>
                </c:pt>
                <c:pt idx="8404">
                  <c:v>41902</c:v>
                </c:pt>
                <c:pt idx="8405">
                  <c:v>41903</c:v>
                </c:pt>
                <c:pt idx="8406">
                  <c:v>41904</c:v>
                </c:pt>
                <c:pt idx="8407">
                  <c:v>41905</c:v>
                </c:pt>
                <c:pt idx="8408">
                  <c:v>41906</c:v>
                </c:pt>
                <c:pt idx="8409">
                  <c:v>41907</c:v>
                </c:pt>
                <c:pt idx="8410">
                  <c:v>41908</c:v>
                </c:pt>
                <c:pt idx="8411">
                  <c:v>41909</c:v>
                </c:pt>
                <c:pt idx="8412">
                  <c:v>41910</c:v>
                </c:pt>
                <c:pt idx="8413">
                  <c:v>41911</c:v>
                </c:pt>
                <c:pt idx="8414">
                  <c:v>41912</c:v>
                </c:pt>
              </c:numCache>
            </c:numRef>
          </c:cat>
          <c:val>
            <c:numRef>
              <c:f>[0]!WBG_SAT</c:f>
            </c:numRef>
          </c:val>
          <c:smooth val="0"/>
        </c:ser>
        <c:ser>
          <c:idx val="3"/>
          <c:order val="5"/>
          <c:tx>
            <c:v>Field Capacity</c:v>
          </c:tx>
          <c:spPr>
            <a:ln w="19050">
              <a:prstDash val="sysDash"/>
            </a:ln>
          </c:spPr>
          <c:marker>
            <c:symbol val="none"/>
          </c:marker>
          <c:cat>
            <c:numRef>
              <c:f>[0]!WBG_X</c:f>
              <c:numCache>
                <c:formatCode>[$-409]d\-mmm\-yy;@</c:formatCode>
                <c:ptCount val="8415"/>
                <c:pt idx="0">
                  <c:v>22037</c:v>
                </c:pt>
                <c:pt idx="1">
                  <c:v>22038</c:v>
                </c:pt>
                <c:pt idx="2">
                  <c:v>22039</c:v>
                </c:pt>
                <c:pt idx="3">
                  <c:v>22040</c:v>
                </c:pt>
                <c:pt idx="4">
                  <c:v>22041</c:v>
                </c:pt>
                <c:pt idx="5">
                  <c:v>22042</c:v>
                </c:pt>
                <c:pt idx="6">
                  <c:v>22043</c:v>
                </c:pt>
                <c:pt idx="7">
                  <c:v>22044</c:v>
                </c:pt>
                <c:pt idx="8">
                  <c:v>22045</c:v>
                </c:pt>
                <c:pt idx="9">
                  <c:v>22046</c:v>
                </c:pt>
                <c:pt idx="10">
                  <c:v>22047</c:v>
                </c:pt>
                <c:pt idx="11">
                  <c:v>22048</c:v>
                </c:pt>
                <c:pt idx="12">
                  <c:v>22049</c:v>
                </c:pt>
                <c:pt idx="13">
                  <c:v>22050</c:v>
                </c:pt>
                <c:pt idx="14">
                  <c:v>22051</c:v>
                </c:pt>
                <c:pt idx="15">
                  <c:v>22052</c:v>
                </c:pt>
                <c:pt idx="16">
                  <c:v>22053</c:v>
                </c:pt>
                <c:pt idx="17">
                  <c:v>22054</c:v>
                </c:pt>
                <c:pt idx="18">
                  <c:v>22055</c:v>
                </c:pt>
                <c:pt idx="19">
                  <c:v>22056</c:v>
                </c:pt>
                <c:pt idx="20">
                  <c:v>22057</c:v>
                </c:pt>
                <c:pt idx="21">
                  <c:v>22058</c:v>
                </c:pt>
                <c:pt idx="22">
                  <c:v>22059</c:v>
                </c:pt>
                <c:pt idx="23">
                  <c:v>22060</c:v>
                </c:pt>
                <c:pt idx="24">
                  <c:v>22061</c:v>
                </c:pt>
                <c:pt idx="25">
                  <c:v>22062</c:v>
                </c:pt>
                <c:pt idx="26">
                  <c:v>22063</c:v>
                </c:pt>
                <c:pt idx="27">
                  <c:v>22064</c:v>
                </c:pt>
                <c:pt idx="28">
                  <c:v>22065</c:v>
                </c:pt>
                <c:pt idx="29">
                  <c:v>22066</c:v>
                </c:pt>
                <c:pt idx="30">
                  <c:v>22067</c:v>
                </c:pt>
                <c:pt idx="31">
                  <c:v>22068</c:v>
                </c:pt>
                <c:pt idx="32">
                  <c:v>22069</c:v>
                </c:pt>
                <c:pt idx="33">
                  <c:v>22070</c:v>
                </c:pt>
                <c:pt idx="34">
                  <c:v>22071</c:v>
                </c:pt>
                <c:pt idx="35">
                  <c:v>22072</c:v>
                </c:pt>
                <c:pt idx="36">
                  <c:v>22073</c:v>
                </c:pt>
                <c:pt idx="37">
                  <c:v>22074</c:v>
                </c:pt>
                <c:pt idx="38">
                  <c:v>22075</c:v>
                </c:pt>
                <c:pt idx="39">
                  <c:v>22076</c:v>
                </c:pt>
                <c:pt idx="40">
                  <c:v>22077</c:v>
                </c:pt>
                <c:pt idx="41">
                  <c:v>22078</c:v>
                </c:pt>
                <c:pt idx="42">
                  <c:v>22079</c:v>
                </c:pt>
                <c:pt idx="43">
                  <c:v>22080</c:v>
                </c:pt>
                <c:pt idx="44">
                  <c:v>22081</c:v>
                </c:pt>
                <c:pt idx="45">
                  <c:v>22082</c:v>
                </c:pt>
                <c:pt idx="46">
                  <c:v>22083</c:v>
                </c:pt>
                <c:pt idx="47">
                  <c:v>22084</c:v>
                </c:pt>
                <c:pt idx="48">
                  <c:v>22085</c:v>
                </c:pt>
                <c:pt idx="49">
                  <c:v>22086</c:v>
                </c:pt>
                <c:pt idx="50">
                  <c:v>22087</c:v>
                </c:pt>
                <c:pt idx="51">
                  <c:v>22088</c:v>
                </c:pt>
                <c:pt idx="52">
                  <c:v>22089</c:v>
                </c:pt>
                <c:pt idx="53">
                  <c:v>22090</c:v>
                </c:pt>
                <c:pt idx="54">
                  <c:v>22091</c:v>
                </c:pt>
                <c:pt idx="55">
                  <c:v>22092</c:v>
                </c:pt>
                <c:pt idx="56">
                  <c:v>22093</c:v>
                </c:pt>
                <c:pt idx="57">
                  <c:v>22094</c:v>
                </c:pt>
                <c:pt idx="58">
                  <c:v>22095</c:v>
                </c:pt>
                <c:pt idx="59">
                  <c:v>22096</c:v>
                </c:pt>
                <c:pt idx="60">
                  <c:v>22097</c:v>
                </c:pt>
                <c:pt idx="61">
                  <c:v>22098</c:v>
                </c:pt>
                <c:pt idx="62">
                  <c:v>22099</c:v>
                </c:pt>
                <c:pt idx="63">
                  <c:v>22100</c:v>
                </c:pt>
                <c:pt idx="64">
                  <c:v>22101</c:v>
                </c:pt>
                <c:pt idx="65">
                  <c:v>22102</c:v>
                </c:pt>
                <c:pt idx="66">
                  <c:v>22103</c:v>
                </c:pt>
                <c:pt idx="67">
                  <c:v>22104</c:v>
                </c:pt>
                <c:pt idx="68">
                  <c:v>22105</c:v>
                </c:pt>
                <c:pt idx="69">
                  <c:v>22106</c:v>
                </c:pt>
                <c:pt idx="70">
                  <c:v>22107</c:v>
                </c:pt>
                <c:pt idx="71">
                  <c:v>22108</c:v>
                </c:pt>
                <c:pt idx="72">
                  <c:v>22109</c:v>
                </c:pt>
                <c:pt idx="73">
                  <c:v>22110</c:v>
                </c:pt>
                <c:pt idx="74">
                  <c:v>22111</c:v>
                </c:pt>
                <c:pt idx="75">
                  <c:v>22112</c:v>
                </c:pt>
                <c:pt idx="76">
                  <c:v>22113</c:v>
                </c:pt>
                <c:pt idx="77">
                  <c:v>22114</c:v>
                </c:pt>
                <c:pt idx="78">
                  <c:v>22115</c:v>
                </c:pt>
                <c:pt idx="79">
                  <c:v>22116</c:v>
                </c:pt>
                <c:pt idx="80">
                  <c:v>22117</c:v>
                </c:pt>
                <c:pt idx="81">
                  <c:v>22118</c:v>
                </c:pt>
                <c:pt idx="82">
                  <c:v>22119</c:v>
                </c:pt>
                <c:pt idx="83">
                  <c:v>22120</c:v>
                </c:pt>
                <c:pt idx="84">
                  <c:v>22121</c:v>
                </c:pt>
                <c:pt idx="85">
                  <c:v>22122</c:v>
                </c:pt>
                <c:pt idx="86">
                  <c:v>22123</c:v>
                </c:pt>
                <c:pt idx="87">
                  <c:v>22124</c:v>
                </c:pt>
                <c:pt idx="88">
                  <c:v>22125</c:v>
                </c:pt>
                <c:pt idx="89">
                  <c:v>22126</c:v>
                </c:pt>
                <c:pt idx="90">
                  <c:v>22127</c:v>
                </c:pt>
                <c:pt idx="91">
                  <c:v>22128</c:v>
                </c:pt>
                <c:pt idx="92">
                  <c:v>22129</c:v>
                </c:pt>
                <c:pt idx="93">
                  <c:v>22130</c:v>
                </c:pt>
                <c:pt idx="94">
                  <c:v>22131</c:v>
                </c:pt>
                <c:pt idx="95">
                  <c:v>22132</c:v>
                </c:pt>
                <c:pt idx="96">
                  <c:v>22133</c:v>
                </c:pt>
                <c:pt idx="97">
                  <c:v>22134</c:v>
                </c:pt>
                <c:pt idx="98">
                  <c:v>22135</c:v>
                </c:pt>
                <c:pt idx="99">
                  <c:v>22136</c:v>
                </c:pt>
                <c:pt idx="100">
                  <c:v>22137</c:v>
                </c:pt>
                <c:pt idx="101">
                  <c:v>22138</c:v>
                </c:pt>
                <c:pt idx="102">
                  <c:v>22139</c:v>
                </c:pt>
                <c:pt idx="103">
                  <c:v>22140</c:v>
                </c:pt>
                <c:pt idx="104">
                  <c:v>22141</c:v>
                </c:pt>
                <c:pt idx="105">
                  <c:v>22142</c:v>
                </c:pt>
                <c:pt idx="106">
                  <c:v>22143</c:v>
                </c:pt>
                <c:pt idx="107">
                  <c:v>22144</c:v>
                </c:pt>
                <c:pt idx="108">
                  <c:v>22145</c:v>
                </c:pt>
                <c:pt idx="109">
                  <c:v>22146</c:v>
                </c:pt>
                <c:pt idx="110">
                  <c:v>22147</c:v>
                </c:pt>
                <c:pt idx="111">
                  <c:v>22148</c:v>
                </c:pt>
                <c:pt idx="112">
                  <c:v>22149</c:v>
                </c:pt>
                <c:pt idx="113">
                  <c:v>22150</c:v>
                </c:pt>
                <c:pt idx="114">
                  <c:v>22151</c:v>
                </c:pt>
                <c:pt idx="115">
                  <c:v>22152</c:v>
                </c:pt>
                <c:pt idx="116">
                  <c:v>22153</c:v>
                </c:pt>
                <c:pt idx="117">
                  <c:v>22154</c:v>
                </c:pt>
                <c:pt idx="118">
                  <c:v>22155</c:v>
                </c:pt>
                <c:pt idx="119">
                  <c:v>22156</c:v>
                </c:pt>
                <c:pt idx="120">
                  <c:v>22157</c:v>
                </c:pt>
                <c:pt idx="121">
                  <c:v>22158</c:v>
                </c:pt>
                <c:pt idx="122">
                  <c:v>22159</c:v>
                </c:pt>
                <c:pt idx="123">
                  <c:v>22160</c:v>
                </c:pt>
                <c:pt idx="124">
                  <c:v>22161</c:v>
                </c:pt>
                <c:pt idx="125">
                  <c:v>22162</c:v>
                </c:pt>
                <c:pt idx="126">
                  <c:v>22163</c:v>
                </c:pt>
                <c:pt idx="127">
                  <c:v>22164</c:v>
                </c:pt>
                <c:pt idx="128">
                  <c:v>22165</c:v>
                </c:pt>
                <c:pt idx="129">
                  <c:v>22166</c:v>
                </c:pt>
                <c:pt idx="130">
                  <c:v>22167</c:v>
                </c:pt>
                <c:pt idx="131">
                  <c:v>22168</c:v>
                </c:pt>
                <c:pt idx="132">
                  <c:v>22169</c:v>
                </c:pt>
                <c:pt idx="133">
                  <c:v>22170</c:v>
                </c:pt>
                <c:pt idx="134">
                  <c:v>22171</c:v>
                </c:pt>
                <c:pt idx="135">
                  <c:v>22172</c:v>
                </c:pt>
                <c:pt idx="136">
                  <c:v>22173</c:v>
                </c:pt>
                <c:pt idx="137">
                  <c:v>22174</c:v>
                </c:pt>
                <c:pt idx="138">
                  <c:v>22175</c:v>
                </c:pt>
                <c:pt idx="139">
                  <c:v>22176</c:v>
                </c:pt>
                <c:pt idx="140">
                  <c:v>22177</c:v>
                </c:pt>
                <c:pt idx="141">
                  <c:v>22178</c:v>
                </c:pt>
                <c:pt idx="142">
                  <c:v>22179</c:v>
                </c:pt>
                <c:pt idx="143">
                  <c:v>22180</c:v>
                </c:pt>
                <c:pt idx="144">
                  <c:v>22181</c:v>
                </c:pt>
                <c:pt idx="145">
                  <c:v>22182</c:v>
                </c:pt>
                <c:pt idx="146">
                  <c:v>22183</c:v>
                </c:pt>
                <c:pt idx="147">
                  <c:v>22184</c:v>
                </c:pt>
                <c:pt idx="148">
                  <c:v>22185</c:v>
                </c:pt>
                <c:pt idx="149">
                  <c:v>22186</c:v>
                </c:pt>
                <c:pt idx="150">
                  <c:v>22187</c:v>
                </c:pt>
                <c:pt idx="151">
                  <c:v>22188</c:v>
                </c:pt>
                <c:pt idx="152">
                  <c:v>22189</c:v>
                </c:pt>
                <c:pt idx="153">
                  <c:v>22402</c:v>
                </c:pt>
                <c:pt idx="154">
                  <c:v>22403</c:v>
                </c:pt>
                <c:pt idx="155">
                  <c:v>22404</c:v>
                </c:pt>
                <c:pt idx="156">
                  <c:v>22405</c:v>
                </c:pt>
                <c:pt idx="157">
                  <c:v>22406</c:v>
                </c:pt>
                <c:pt idx="158">
                  <c:v>22407</c:v>
                </c:pt>
                <c:pt idx="159">
                  <c:v>22408</c:v>
                </c:pt>
                <c:pt idx="160">
                  <c:v>22409</c:v>
                </c:pt>
                <c:pt idx="161">
                  <c:v>22410</c:v>
                </c:pt>
                <c:pt idx="162">
                  <c:v>22411</c:v>
                </c:pt>
                <c:pt idx="163">
                  <c:v>22412</c:v>
                </c:pt>
                <c:pt idx="164">
                  <c:v>22413</c:v>
                </c:pt>
                <c:pt idx="165">
                  <c:v>22414</c:v>
                </c:pt>
                <c:pt idx="166">
                  <c:v>22415</c:v>
                </c:pt>
                <c:pt idx="167">
                  <c:v>22416</c:v>
                </c:pt>
                <c:pt idx="168">
                  <c:v>22417</c:v>
                </c:pt>
                <c:pt idx="169">
                  <c:v>22418</c:v>
                </c:pt>
                <c:pt idx="170">
                  <c:v>22419</c:v>
                </c:pt>
                <c:pt idx="171">
                  <c:v>22420</c:v>
                </c:pt>
                <c:pt idx="172">
                  <c:v>22421</c:v>
                </c:pt>
                <c:pt idx="173">
                  <c:v>22422</c:v>
                </c:pt>
                <c:pt idx="174">
                  <c:v>22423</c:v>
                </c:pt>
                <c:pt idx="175">
                  <c:v>22424</c:v>
                </c:pt>
                <c:pt idx="176">
                  <c:v>22425</c:v>
                </c:pt>
                <c:pt idx="177">
                  <c:v>22426</c:v>
                </c:pt>
                <c:pt idx="178">
                  <c:v>22427</c:v>
                </c:pt>
                <c:pt idx="179">
                  <c:v>22428</c:v>
                </c:pt>
                <c:pt idx="180">
                  <c:v>22429</c:v>
                </c:pt>
                <c:pt idx="181">
                  <c:v>22430</c:v>
                </c:pt>
                <c:pt idx="182">
                  <c:v>22431</c:v>
                </c:pt>
                <c:pt idx="183">
                  <c:v>22432</c:v>
                </c:pt>
                <c:pt idx="184">
                  <c:v>22433</c:v>
                </c:pt>
                <c:pt idx="185">
                  <c:v>22434</c:v>
                </c:pt>
                <c:pt idx="186">
                  <c:v>22435</c:v>
                </c:pt>
                <c:pt idx="187">
                  <c:v>22436</c:v>
                </c:pt>
                <c:pt idx="188">
                  <c:v>22437</c:v>
                </c:pt>
                <c:pt idx="189">
                  <c:v>22438</c:v>
                </c:pt>
                <c:pt idx="190">
                  <c:v>22439</c:v>
                </c:pt>
                <c:pt idx="191">
                  <c:v>22440</c:v>
                </c:pt>
                <c:pt idx="192">
                  <c:v>22441</c:v>
                </c:pt>
                <c:pt idx="193">
                  <c:v>22442</c:v>
                </c:pt>
                <c:pt idx="194">
                  <c:v>22443</c:v>
                </c:pt>
                <c:pt idx="195">
                  <c:v>22444</c:v>
                </c:pt>
                <c:pt idx="196">
                  <c:v>22445</c:v>
                </c:pt>
                <c:pt idx="197">
                  <c:v>22446</c:v>
                </c:pt>
                <c:pt idx="198">
                  <c:v>22447</c:v>
                </c:pt>
                <c:pt idx="199">
                  <c:v>22448</c:v>
                </c:pt>
                <c:pt idx="200">
                  <c:v>22449</c:v>
                </c:pt>
                <c:pt idx="201">
                  <c:v>22450</c:v>
                </c:pt>
                <c:pt idx="202">
                  <c:v>22451</c:v>
                </c:pt>
                <c:pt idx="203">
                  <c:v>22452</c:v>
                </c:pt>
                <c:pt idx="204">
                  <c:v>22453</c:v>
                </c:pt>
                <c:pt idx="205">
                  <c:v>22454</c:v>
                </c:pt>
                <c:pt idx="206">
                  <c:v>22455</c:v>
                </c:pt>
                <c:pt idx="207">
                  <c:v>22456</c:v>
                </c:pt>
                <c:pt idx="208">
                  <c:v>22457</c:v>
                </c:pt>
                <c:pt idx="209">
                  <c:v>22458</c:v>
                </c:pt>
                <c:pt idx="210">
                  <c:v>22459</c:v>
                </c:pt>
                <c:pt idx="211">
                  <c:v>22460</c:v>
                </c:pt>
                <c:pt idx="212">
                  <c:v>22461</c:v>
                </c:pt>
                <c:pt idx="213">
                  <c:v>22462</c:v>
                </c:pt>
                <c:pt idx="214">
                  <c:v>22463</c:v>
                </c:pt>
                <c:pt idx="215">
                  <c:v>22464</c:v>
                </c:pt>
                <c:pt idx="216">
                  <c:v>22465</c:v>
                </c:pt>
                <c:pt idx="217">
                  <c:v>22466</c:v>
                </c:pt>
                <c:pt idx="218">
                  <c:v>22467</c:v>
                </c:pt>
                <c:pt idx="219">
                  <c:v>22468</c:v>
                </c:pt>
                <c:pt idx="220">
                  <c:v>22469</c:v>
                </c:pt>
                <c:pt idx="221">
                  <c:v>22470</c:v>
                </c:pt>
                <c:pt idx="222">
                  <c:v>22471</c:v>
                </c:pt>
                <c:pt idx="223">
                  <c:v>22472</c:v>
                </c:pt>
                <c:pt idx="224">
                  <c:v>22473</c:v>
                </c:pt>
                <c:pt idx="225">
                  <c:v>22474</c:v>
                </c:pt>
                <c:pt idx="226">
                  <c:v>22475</c:v>
                </c:pt>
                <c:pt idx="227">
                  <c:v>22476</c:v>
                </c:pt>
                <c:pt idx="228">
                  <c:v>22477</c:v>
                </c:pt>
                <c:pt idx="229">
                  <c:v>22478</c:v>
                </c:pt>
                <c:pt idx="230">
                  <c:v>22479</c:v>
                </c:pt>
                <c:pt idx="231">
                  <c:v>22480</c:v>
                </c:pt>
                <c:pt idx="232">
                  <c:v>22481</c:v>
                </c:pt>
                <c:pt idx="233">
                  <c:v>22482</c:v>
                </c:pt>
                <c:pt idx="234">
                  <c:v>22483</c:v>
                </c:pt>
                <c:pt idx="235">
                  <c:v>22484</c:v>
                </c:pt>
                <c:pt idx="236">
                  <c:v>22485</c:v>
                </c:pt>
                <c:pt idx="237">
                  <c:v>22486</c:v>
                </c:pt>
                <c:pt idx="238">
                  <c:v>22487</c:v>
                </c:pt>
                <c:pt idx="239">
                  <c:v>22488</c:v>
                </c:pt>
                <c:pt idx="240">
                  <c:v>22489</c:v>
                </c:pt>
                <c:pt idx="241">
                  <c:v>22490</c:v>
                </c:pt>
                <c:pt idx="242">
                  <c:v>22491</c:v>
                </c:pt>
                <c:pt idx="243">
                  <c:v>22492</c:v>
                </c:pt>
                <c:pt idx="244">
                  <c:v>22493</c:v>
                </c:pt>
                <c:pt idx="245">
                  <c:v>22494</c:v>
                </c:pt>
                <c:pt idx="246">
                  <c:v>22495</c:v>
                </c:pt>
                <c:pt idx="247">
                  <c:v>22496</c:v>
                </c:pt>
                <c:pt idx="248">
                  <c:v>22497</c:v>
                </c:pt>
                <c:pt idx="249">
                  <c:v>22498</c:v>
                </c:pt>
                <c:pt idx="250">
                  <c:v>22499</c:v>
                </c:pt>
                <c:pt idx="251">
                  <c:v>22500</c:v>
                </c:pt>
                <c:pt idx="252">
                  <c:v>22501</c:v>
                </c:pt>
                <c:pt idx="253">
                  <c:v>22502</c:v>
                </c:pt>
                <c:pt idx="254">
                  <c:v>22503</c:v>
                </c:pt>
                <c:pt idx="255">
                  <c:v>22504</c:v>
                </c:pt>
                <c:pt idx="256">
                  <c:v>22505</c:v>
                </c:pt>
                <c:pt idx="257">
                  <c:v>22506</c:v>
                </c:pt>
                <c:pt idx="258">
                  <c:v>22507</c:v>
                </c:pt>
                <c:pt idx="259">
                  <c:v>22508</c:v>
                </c:pt>
                <c:pt idx="260">
                  <c:v>22509</c:v>
                </c:pt>
                <c:pt idx="261">
                  <c:v>22510</c:v>
                </c:pt>
                <c:pt idx="262">
                  <c:v>22511</c:v>
                </c:pt>
                <c:pt idx="263">
                  <c:v>22512</c:v>
                </c:pt>
                <c:pt idx="264">
                  <c:v>22513</c:v>
                </c:pt>
                <c:pt idx="265">
                  <c:v>22514</c:v>
                </c:pt>
                <c:pt idx="266">
                  <c:v>22515</c:v>
                </c:pt>
                <c:pt idx="267">
                  <c:v>22516</c:v>
                </c:pt>
                <c:pt idx="268">
                  <c:v>22517</c:v>
                </c:pt>
                <c:pt idx="269">
                  <c:v>22518</c:v>
                </c:pt>
                <c:pt idx="270">
                  <c:v>22519</c:v>
                </c:pt>
                <c:pt idx="271">
                  <c:v>22520</c:v>
                </c:pt>
                <c:pt idx="272">
                  <c:v>22521</c:v>
                </c:pt>
                <c:pt idx="273">
                  <c:v>22522</c:v>
                </c:pt>
                <c:pt idx="274">
                  <c:v>22523</c:v>
                </c:pt>
                <c:pt idx="275">
                  <c:v>22524</c:v>
                </c:pt>
                <c:pt idx="276">
                  <c:v>22525</c:v>
                </c:pt>
                <c:pt idx="277">
                  <c:v>22526</c:v>
                </c:pt>
                <c:pt idx="278">
                  <c:v>22527</c:v>
                </c:pt>
                <c:pt idx="279">
                  <c:v>22528</c:v>
                </c:pt>
                <c:pt idx="280">
                  <c:v>22529</c:v>
                </c:pt>
                <c:pt idx="281">
                  <c:v>22530</c:v>
                </c:pt>
                <c:pt idx="282">
                  <c:v>22531</c:v>
                </c:pt>
                <c:pt idx="283">
                  <c:v>22532</c:v>
                </c:pt>
                <c:pt idx="284">
                  <c:v>22533</c:v>
                </c:pt>
                <c:pt idx="285">
                  <c:v>22534</c:v>
                </c:pt>
                <c:pt idx="286">
                  <c:v>22535</c:v>
                </c:pt>
                <c:pt idx="287">
                  <c:v>22536</c:v>
                </c:pt>
                <c:pt idx="288">
                  <c:v>22537</c:v>
                </c:pt>
                <c:pt idx="289">
                  <c:v>22538</c:v>
                </c:pt>
                <c:pt idx="290">
                  <c:v>22539</c:v>
                </c:pt>
                <c:pt idx="291">
                  <c:v>22540</c:v>
                </c:pt>
                <c:pt idx="292">
                  <c:v>22541</c:v>
                </c:pt>
                <c:pt idx="293">
                  <c:v>22542</c:v>
                </c:pt>
                <c:pt idx="294">
                  <c:v>22543</c:v>
                </c:pt>
                <c:pt idx="295">
                  <c:v>22544</c:v>
                </c:pt>
                <c:pt idx="296">
                  <c:v>22545</c:v>
                </c:pt>
                <c:pt idx="297">
                  <c:v>22546</c:v>
                </c:pt>
                <c:pt idx="298">
                  <c:v>22547</c:v>
                </c:pt>
                <c:pt idx="299">
                  <c:v>22548</c:v>
                </c:pt>
                <c:pt idx="300">
                  <c:v>22549</c:v>
                </c:pt>
                <c:pt idx="301">
                  <c:v>22550</c:v>
                </c:pt>
                <c:pt idx="302">
                  <c:v>22551</c:v>
                </c:pt>
                <c:pt idx="303">
                  <c:v>22552</c:v>
                </c:pt>
                <c:pt idx="304">
                  <c:v>22553</c:v>
                </c:pt>
                <c:pt idx="305">
                  <c:v>22554</c:v>
                </c:pt>
                <c:pt idx="306">
                  <c:v>22767</c:v>
                </c:pt>
                <c:pt idx="307">
                  <c:v>22768</c:v>
                </c:pt>
                <c:pt idx="308">
                  <c:v>22769</c:v>
                </c:pt>
                <c:pt idx="309">
                  <c:v>22770</c:v>
                </c:pt>
                <c:pt idx="310">
                  <c:v>22771</c:v>
                </c:pt>
                <c:pt idx="311">
                  <c:v>22772</c:v>
                </c:pt>
                <c:pt idx="312">
                  <c:v>22773</c:v>
                </c:pt>
                <c:pt idx="313">
                  <c:v>22774</c:v>
                </c:pt>
                <c:pt idx="314">
                  <c:v>22775</c:v>
                </c:pt>
                <c:pt idx="315">
                  <c:v>22776</c:v>
                </c:pt>
                <c:pt idx="316">
                  <c:v>22777</c:v>
                </c:pt>
                <c:pt idx="317">
                  <c:v>22778</c:v>
                </c:pt>
                <c:pt idx="318">
                  <c:v>22779</c:v>
                </c:pt>
                <c:pt idx="319">
                  <c:v>22780</c:v>
                </c:pt>
                <c:pt idx="320">
                  <c:v>22781</c:v>
                </c:pt>
                <c:pt idx="321">
                  <c:v>22782</c:v>
                </c:pt>
                <c:pt idx="322">
                  <c:v>22783</c:v>
                </c:pt>
                <c:pt idx="323">
                  <c:v>22784</c:v>
                </c:pt>
                <c:pt idx="324">
                  <c:v>22785</c:v>
                </c:pt>
                <c:pt idx="325">
                  <c:v>22786</c:v>
                </c:pt>
                <c:pt idx="326">
                  <c:v>22787</c:v>
                </c:pt>
                <c:pt idx="327">
                  <c:v>22788</c:v>
                </c:pt>
                <c:pt idx="328">
                  <c:v>22789</c:v>
                </c:pt>
                <c:pt idx="329">
                  <c:v>22790</c:v>
                </c:pt>
                <c:pt idx="330">
                  <c:v>22791</c:v>
                </c:pt>
                <c:pt idx="331">
                  <c:v>22792</c:v>
                </c:pt>
                <c:pt idx="332">
                  <c:v>22793</c:v>
                </c:pt>
                <c:pt idx="333">
                  <c:v>22794</c:v>
                </c:pt>
                <c:pt idx="334">
                  <c:v>22795</c:v>
                </c:pt>
                <c:pt idx="335">
                  <c:v>22796</c:v>
                </c:pt>
                <c:pt idx="336">
                  <c:v>22797</c:v>
                </c:pt>
                <c:pt idx="337">
                  <c:v>22798</c:v>
                </c:pt>
                <c:pt idx="338">
                  <c:v>22799</c:v>
                </c:pt>
                <c:pt idx="339">
                  <c:v>22800</c:v>
                </c:pt>
                <c:pt idx="340">
                  <c:v>22801</c:v>
                </c:pt>
                <c:pt idx="341">
                  <c:v>22802</c:v>
                </c:pt>
                <c:pt idx="342">
                  <c:v>22803</c:v>
                </c:pt>
                <c:pt idx="343">
                  <c:v>22804</c:v>
                </c:pt>
                <c:pt idx="344">
                  <c:v>22805</c:v>
                </c:pt>
                <c:pt idx="345">
                  <c:v>22806</c:v>
                </c:pt>
                <c:pt idx="346">
                  <c:v>22807</c:v>
                </c:pt>
                <c:pt idx="347">
                  <c:v>22808</c:v>
                </c:pt>
                <c:pt idx="348">
                  <c:v>22809</c:v>
                </c:pt>
                <c:pt idx="349">
                  <c:v>22810</c:v>
                </c:pt>
                <c:pt idx="350">
                  <c:v>22811</c:v>
                </c:pt>
                <c:pt idx="351">
                  <c:v>22812</c:v>
                </c:pt>
                <c:pt idx="352">
                  <c:v>22813</c:v>
                </c:pt>
                <c:pt idx="353">
                  <c:v>22814</c:v>
                </c:pt>
                <c:pt idx="354">
                  <c:v>22815</c:v>
                </c:pt>
                <c:pt idx="355">
                  <c:v>22816</c:v>
                </c:pt>
                <c:pt idx="356">
                  <c:v>22817</c:v>
                </c:pt>
                <c:pt idx="357">
                  <c:v>22818</c:v>
                </c:pt>
                <c:pt idx="358">
                  <c:v>22819</c:v>
                </c:pt>
                <c:pt idx="359">
                  <c:v>22820</c:v>
                </c:pt>
                <c:pt idx="360">
                  <c:v>22821</c:v>
                </c:pt>
                <c:pt idx="361">
                  <c:v>22822</c:v>
                </c:pt>
                <c:pt idx="362">
                  <c:v>22823</c:v>
                </c:pt>
                <c:pt idx="363">
                  <c:v>22824</c:v>
                </c:pt>
                <c:pt idx="364">
                  <c:v>22825</c:v>
                </c:pt>
                <c:pt idx="365">
                  <c:v>22826</c:v>
                </c:pt>
                <c:pt idx="366">
                  <c:v>22827</c:v>
                </c:pt>
                <c:pt idx="367">
                  <c:v>22828</c:v>
                </c:pt>
                <c:pt idx="368">
                  <c:v>22829</c:v>
                </c:pt>
                <c:pt idx="369">
                  <c:v>22830</c:v>
                </c:pt>
                <c:pt idx="370">
                  <c:v>22831</c:v>
                </c:pt>
                <c:pt idx="371">
                  <c:v>22832</c:v>
                </c:pt>
                <c:pt idx="372">
                  <c:v>22833</c:v>
                </c:pt>
                <c:pt idx="373">
                  <c:v>22834</c:v>
                </c:pt>
                <c:pt idx="374">
                  <c:v>22835</c:v>
                </c:pt>
                <c:pt idx="375">
                  <c:v>22836</c:v>
                </c:pt>
                <c:pt idx="376">
                  <c:v>22837</c:v>
                </c:pt>
                <c:pt idx="377">
                  <c:v>22838</c:v>
                </c:pt>
                <c:pt idx="378">
                  <c:v>22839</c:v>
                </c:pt>
                <c:pt idx="379">
                  <c:v>22840</c:v>
                </c:pt>
                <c:pt idx="380">
                  <c:v>22841</c:v>
                </c:pt>
                <c:pt idx="381">
                  <c:v>22842</c:v>
                </c:pt>
                <c:pt idx="382">
                  <c:v>22843</c:v>
                </c:pt>
                <c:pt idx="383">
                  <c:v>22844</c:v>
                </c:pt>
                <c:pt idx="384">
                  <c:v>22845</c:v>
                </c:pt>
                <c:pt idx="385">
                  <c:v>22846</c:v>
                </c:pt>
                <c:pt idx="386">
                  <c:v>22847</c:v>
                </c:pt>
                <c:pt idx="387">
                  <c:v>22848</c:v>
                </c:pt>
                <c:pt idx="388">
                  <c:v>22849</c:v>
                </c:pt>
                <c:pt idx="389">
                  <c:v>22850</c:v>
                </c:pt>
                <c:pt idx="390">
                  <c:v>22851</c:v>
                </c:pt>
                <c:pt idx="391">
                  <c:v>22852</c:v>
                </c:pt>
                <c:pt idx="392">
                  <c:v>22853</c:v>
                </c:pt>
                <c:pt idx="393">
                  <c:v>22854</c:v>
                </c:pt>
                <c:pt idx="394">
                  <c:v>22855</c:v>
                </c:pt>
                <c:pt idx="395">
                  <c:v>22856</c:v>
                </c:pt>
                <c:pt idx="396">
                  <c:v>22857</c:v>
                </c:pt>
                <c:pt idx="397">
                  <c:v>22858</c:v>
                </c:pt>
                <c:pt idx="398">
                  <c:v>22859</c:v>
                </c:pt>
                <c:pt idx="399">
                  <c:v>22860</c:v>
                </c:pt>
                <c:pt idx="400">
                  <c:v>22861</c:v>
                </c:pt>
                <c:pt idx="401">
                  <c:v>22862</c:v>
                </c:pt>
                <c:pt idx="402">
                  <c:v>22863</c:v>
                </c:pt>
                <c:pt idx="403">
                  <c:v>22864</c:v>
                </c:pt>
                <c:pt idx="404">
                  <c:v>22865</c:v>
                </c:pt>
                <c:pt idx="405">
                  <c:v>22866</c:v>
                </c:pt>
                <c:pt idx="406">
                  <c:v>22867</c:v>
                </c:pt>
                <c:pt idx="407">
                  <c:v>22868</c:v>
                </c:pt>
                <c:pt idx="408">
                  <c:v>22869</c:v>
                </c:pt>
                <c:pt idx="409">
                  <c:v>22870</c:v>
                </c:pt>
                <c:pt idx="410">
                  <c:v>22871</c:v>
                </c:pt>
                <c:pt idx="411">
                  <c:v>22872</c:v>
                </c:pt>
                <c:pt idx="412">
                  <c:v>22873</c:v>
                </c:pt>
                <c:pt idx="413">
                  <c:v>22874</c:v>
                </c:pt>
                <c:pt idx="414">
                  <c:v>22875</c:v>
                </c:pt>
                <c:pt idx="415">
                  <c:v>22876</c:v>
                </c:pt>
                <c:pt idx="416">
                  <c:v>22877</c:v>
                </c:pt>
                <c:pt idx="417">
                  <c:v>22878</c:v>
                </c:pt>
                <c:pt idx="418">
                  <c:v>22879</c:v>
                </c:pt>
                <c:pt idx="419">
                  <c:v>22880</c:v>
                </c:pt>
                <c:pt idx="420">
                  <c:v>22881</c:v>
                </c:pt>
                <c:pt idx="421">
                  <c:v>22882</c:v>
                </c:pt>
                <c:pt idx="422">
                  <c:v>22883</c:v>
                </c:pt>
                <c:pt idx="423">
                  <c:v>22884</c:v>
                </c:pt>
                <c:pt idx="424">
                  <c:v>22885</c:v>
                </c:pt>
                <c:pt idx="425">
                  <c:v>22886</c:v>
                </c:pt>
                <c:pt idx="426">
                  <c:v>22887</c:v>
                </c:pt>
                <c:pt idx="427">
                  <c:v>22888</c:v>
                </c:pt>
                <c:pt idx="428">
                  <c:v>22889</c:v>
                </c:pt>
                <c:pt idx="429">
                  <c:v>22890</c:v>
                </c:pt>
                <c:pt idx="430">
                  <c:v>22891</c:v>
                </c:pt>
                <c:pt idx="431">
                  <c:v>22892</c:v>
                </c:pt>
                <c:pt idx="432">
                  <c:v>22893</c:v>
                </c:pt>
                <c:pt idx="433">
                  <c:v>22894</c:v>
                </c:pt>
                <c:pt idx="434">
                  <c:v>22895</c:v>
                </c:pt>
                <c:pt idx="435">
                  <c:v>22896</c:v>
                </c:pt>
                <c:pt idx="436">
                  <c:v>22897</c:v>
                </c:pt>
                <c:pt idx="437">
                  <c:v>22898</c:v>
                </c:pt>
                <c:pt idx="438">
                  <c:v>22899</c:v>
                </c:pt>
                <c:pt idx="439">
                  <c:v>22900</c:v>
                </c:pt>
                <c:pt idx="440">
                  <c:v>22901</c:v>
                </c:pt>
                <c:pt idx="441">
                  <c:v>22902</c:v>
                </c:pt>
                <c:pt idx="442">
                  <c:v>22903</c:v>
                </c:pt>
                <c:pt idx="443">
                  <c:v>22904</c:v>
                </c:pt>
                <c:pt idx="444">
                  <c:v>22905</c:v>
                </c:pt>
                <c:pt idx="445">
                  <c:v>22906</c:v>
                </c:pt>
                <c:pt idx="446">
                  <c:v>22907</c:v>
                </c:pt>
                <c:pt idx="447">
                  <c:v>22908</c:v>
                </c:pt>
                <c:pt idx="448">
                  <c:v>22909</c:v>
                </c:pt>
                <c:pt idx="449">
                  <c:v>22910</c:v>
                </c:pt>
                <c:pt idx="450">
                  <c:v>22911</c:v>
                </c:pt>
                <c:pt idx="451">
                  <c:v>22912</c:v>
                </c:pt>
                <c:pt idx="452">
                  <c:v>22913</c:v>
                </c:pt>
                <c:pt idx="453">
                  <c:v>22914</c:v>
                </c:pt>
                <c:pt idx="454">
                  <c:v>22915</c:v>
                </c:pt>
                <c:pt idx="455">
                  <c:v>22916</c:v>
                </c:pt>
                <c:pt idx="456">
                  <c:v>22917</c:v>
                </c:pt>
                <c:pt idx="457">
                  <c:v>22918</c:v>
                </c:pt>
                <c:pt idx="458">
                  <c:v>22919</c:v>
                </c:pt>
                <c:pt idx="459">
                  <c:v>23132</c:v>
                </c:pt>
                <c:pt idx="460">
                  <c:v>23133</c:v>
                </c:pt>
                <c:pt idx="461">
                  <c:v>23134</c:v>
                </c:pt>
                <c:pt idx="462">
                  <c:v>23135</c:v>
                </c:pt>
                <c:pt idx="463">
                  <c:v>23136</c:v>
                </c:pt>
                <c:pt idx="464">
                  <c:v>23137</c:v>
                </c:pt>
                <c:pt idx="465">
                  <c:v>23138</c:v>
                </c:pt>
                <c:pt idx="466">
                  <c:v>23139</c:v>
                </c:pt>
                <c:pt idx="467">
                  <c:v>23140</c:v>
                </c:pt>
                <c:pt idx="468">
                  <c:v>23141</c:v>
                </c:pt>
                <c:pt idx="469">
                  <c:v>23142</c:v>
                </c:pt>
                <c:pt idx="470">
                  <c:v>23143</c:v>
                </c:pt>
                <c:pt idx="471">
                  <c:v>23144</c:v>
                </c:pt>
                <c:pt idx="472">
                  <c:v>23145</c:v>
                </c:pt>
                <c:pt idx="473">
                  <c:v>23146</c:v>
                </c:pt>
                <c:pt idx="474">
                  <c:v>23147</c:v>
                </c:pt>
                <c:pt idx="475">
                  <c:v>23148</c:v>
                </c:pt>
                <c:pt idx="476">
                  <c:v>23149</c:v>
                </c:pt>
                <c:pt idx="477">
                  <c:v>23150</c:v>
                </c:pt>
                <c:pt idx="478">
                  <c:v>23151</c:v>
                </c:pt>
                <c:pt idx="479">
                  <c:v>23152</c:v>
                </c:pt>
                <c:pt idx="480">
                  <c:v>23153</c:v>
                </c:pt>
                <c:pt idx="481">
                  <c:v>23154</c:v>
                </c:pt>
                <c:pt idx="482">
                  <c:v>23155</c:v>
                </c:pt>
                <c:pt idx="483">
                  <c:v>23156</c:v>
                </c:pt>
                <c:pt idx="484">
                  <c:v>23157</c:v>
                </c:pt>
                <c:pt idx="485">
                  <c:v>23158</c:v>
                </c:pt>
                <c:pt idx="486">
                  <c:v>23159</c:v>
                </c:pt>
                <c:pt idx="487">
                  <c:v>23160</c:v>
                </c:pt>
                <c:pt idx="488">
                  <c:v>23161</c:v>
                </c:pt>
                <c:pt idx="489">
                  <c:v>23162</c:v>
                </c:pt>
                <c:pt idx="490">
                  <c:v>23163</c:v>
                </c:pt>
                <c:pt idx="491">
                  <c:v>23164</c:v>
                </c:pt>
                <c:pt idx="492">
                  <c:v>23165</c:v>
                </c:pt>
                <c:pt idx="493">
                  <c:v>23166</c:v>
                </c:pt>
                <c:pt idx="494">
                  <c:v>23167</c:v>
                </c:pt>
                <c:pt idx="495">
                  <c:v>23168</c:v>
                </c:pt>
                <c:pt idx="496">
                  <c:v>23169</c:v>
                </c:pt>
                <c:pt idx="497">
                  <c:v>23170</c:v>
                </c:pt>
                <c:pt idx="498">
                  <c:v>23171</c:v>
                </c:pt>
                <c:pt idx="499">
                  <c:v>23172</c:v>
                </c:pt>
                <c:pt idx="500">
                  <c:v>23173</c:v>
                </c:pt>
                <c:pt idx="501">
                  <c:v>23174</c:v>
                </c:pt>
                <c:pt idx="502">
                  <c:v>23175</c:v>
                </c:pt>
                <c:pt idx="503">
                  <c:v>23176</c:v>
                </c:pt>
                <c:pt idx="504">
                  <c:v>23177</c:v>
                </c:pt>
                <c:pt idx="505">
                  <c:v>23178</c:v>
                </c:pt>
                <c:pt idx="506">
                  <c:v>23179</c:v>
                </c:pt>
                <c:pt idx="507">
                  <c:v>23180</c:v>
                </c:pt>
                <c:pt idx="508">
                  <c:v>23181</c:v>
                </c:pt>
                <c:pt idx="509">
                  <c:v>23182</c:v>
                </c:pt>
                <c:pt idx="510">
                  <c:v>23183</c:v>
                </c:pt>
                <c:pt idx="511">
                  <c:v>23184</c:v>
                </c:pt>
                <c:pt idx="512">
                  <c:v>23185</c:v>
                </c:pt>
                <c:pt idx="513">
                  <c:v>23186</c:v>
                </c:pt>
                <c:pt idx="514">
                  <c:v>23187</c:v>
                </c:pt>
                <c:pt idx="515">
                  <c:v>23188</c:v>
                </c:pt>
                <c:pt idx="516">
                  <c:v>23189</c:v>
                </c:pt>
                <c:pt idx="517">
                  <c:v>23190</c:v>
                </c:pt>
                <c:pt idx="518">
                  <c:v>23191</c:v>
                </c:pt>
                <c:pt idx="519">
                  <c:v>23192</c:v>
                </c:pt>
                <c:pt idx="520">
                  <c:v>23193</c:v>
                </c:pt>
                <c:pt idx="521">
                  <c:v>23194</c:v>
                </c:pt>
                <c:pt idx="522">
                  <c:v>23195</c:v>
                </c:pt>
                <c:pt idx="523">
                  <c:v>23196</c:v>
                </c:pt>
                <c:pt idx="524">
                  <c:v>23197</c:v>
                </c:pt>
                <c:pt idx="525">
                  <c:v>23198</c:v>
                </c:pt>
                <c:pt idx="526">
                  <c:v>23199</c:v>
                </c:pt>
                <c:pt idx="527">
                  <c:v>23200</c:v>
                </c:pt>
                <c:pt idx="528">
                  <c:v>23201</c:v>
                </c:pt>
                <c:pt idx="529">
                  <c:v>23202</c:v>
                </c:pt>
                <c:pt idx="530">
                  <c:v>23203</c:v>
                </c:pt>
                <c:pt idx="531">
                  <c:v>23204</c:v>
                </c:pt>
                <c:pt idx="532">
                  <c:v>23205</c:v>
                </c:pt>
                <c:pt idx="533">
                  <c:v>23206</c:v>
                </c:pt>
                <c:pt idx="534">
                  <c:v>23207</c:v>
                </c:pt>
                <c:pt idx="535">
                  <c:v>23208</c:v>
                </c:pt>
                <c:pt idx="536">
                  <c:v>23209</c:v>
                </c:pt>
                <c:pt idx="537">
                  <c:v>23210</c:v>
                </c:pt>
                <c:pt idx="538">
                  <c:v>23211</c:v>
                </c:pt>
                <c:pt idx="539">
                  <c:v>23212</c:v>
                </c:pt>
                <c:pt idx="540">
                  <c:v>23213</c:v>
                </c:pt>
                <c:pt idx="541">
                  <c:v>23214</c:v>
                </c:pt>
                <c:pt idx="542">
                  <c:v>23215</c:v>
                </c:pt>
                <c:pt idx="543">
                  <c:v>23216</c:v>
                </c:pt>
                <c:pt idx="544">
                  <c:v>23217</c:v>
                </c:pt>
                <c:pt idx="545">
                  <c:v>23218</c:v>
                </c:pt>
                <c:pt idx="546">
                  <c:v>23219</c:v>
                </c:pt>
                <c:pt idx="547">
                  <c:v>23220</c:v>
                </c:pt>
                <c:pt idx="548">
                  <c:v>23221</c:v>
                </c:pt>
                <c:pt idx="549">
                  <c:v>23222</c:v>
                </c:pt>
                <c:pt idx="550">
                  <c:v>23223</c:v>
                </c:pt>
                <c:pt idx="551">
                  <c:v>23224</c:v>
                </c:pt>
                <c:pt idx="552">
                  <c:v>23225</c:v>
                </c:pt>
                <c:pt idx="553">
                  <c:v>23226</c:v>
                </c:pt>
                <c:pt idx="554">
                  <c:v>23227</c:v>
                </c:pt>
                <c:pt idx="555">
                  <c:v>23228</c:v>
                </c:pt>
                <c:pt idx="556">
                  <c:v>23229</c:v>
                </c:pt>
                <c:pt idx="557">
                  <c:v>23230</c:v>
                </c:pt>
                <c:pt idx="558">
                  <c:v>23231</c:v>
                </c:pt>
                <c:pt idx="559">
                  <c:v>23232</c:v>
                </c:pt>
                <c:pt idx="560">
                  <c:v>23233</c:v>
                </c:pt>
                <c:pt idx="561">
                  <c:v>23234</c:v>
                </c:pt>
                <c:pt idx="562">
                  <c:v>23235</c:v>
                </c:pt>
                <c:pt idx="563">
                  <c:v>23236</c:v>
                </c:pt>
                <c:pt idx="564">
                  <c:v>23237</c:v>
                </c:pt>
                <c:pt idx="565">
                  <c:v>23238</c:v>
                </c:pt>
                <c:pt idx="566">
                  <c:v>23239</c:v>
                </c:pt>
                <c:pt idx="567">
                  <c:v>23240</c:v>
                </c:pt>
                <c:pt idx="568">
                  <c:v>23241</c:v>
                </c:pt>
                <c:pt idx="569">
                  <c:v>23242</c:v>
                </c:pt>
                <c:pt idx="570">
                  <c:v>23243</c:v>
                </c:pt>
                <c:pt idx="571">
                  <c:v>23244</c:v>
                </c:pt>
                <c:pt idx="572">
                  <c:v>23245</c:v>
                </c:pt>
                <c:pt idx="573">
                  <c:v>23246</c:v>
                </c:pt>
                <c:pt idx="574">
                  <c:v>23247</c:v>
                </c:pt>
                <c:pt idx="575">
                  <c:v>23248</c:v>
                </c:pt>
                <c:pt idx="576">
                  <c:v>23249</c:v>
                </c:pt>
                <c:pt idx="577">
                  <c:v>23250</c:v>
                </c:pt>
                <c:pt idx="578">
                  <c:v>23251</c:v>
                </c:pt>
                <c:pt idx="579">
                  <c:v>23252</c:v>
                </c:pt>
                <c:pt idx="580">
                  <c:v>23253</c:v>
                </c:pt>
                <c:pt idx="581">
                  <c:v>23254</c:v>
                </c:pt>
                <c:pt idx="582">
                  <c:v>23255</c:v>
                </c:pt>
                <c:pt idx="583">
                  <c:v>23256</c:v>
                </c:pt>
                <c:pt idx="584">
                  <c:v>23257</c:v>
                </c:pt>
                <c:pt idx="585">
                  <c:v>23258</c:v>
                </c:pt>
                <c:pt idx="586">
                  <c:v>23259</c:v>
                </c:pt>
                <c:pt idx="587">
                  <c:v>23260</c:v>
                </c:pt>
                <c:pt idx="588">
                  <c:v>23261</c:v>
                </c:pt>
                <c:pt idx="589">
                  <c:v>23262</c:v>
                </c:pt>
                <c:pt idx="590">
                  <c:v>23263</c:v>
                </c:pt>
                <c:pt idx="591">
                  <c:v>23264</c:v>
                </c:pt>
                <c:pt idx="592">
                  <c:v>23265</c:v>
                </c:pt>
                <c:pt idx="593">
                  <c:v>23266</c:v>
                </c:pt>
                <c:pt idx="594">
                  <c:v>23267</c:v>
                </c:pt>
                <c:pt idx="595">
                  <c:v>23268</c:v>
                </c:pt>
                <c:pt idx="596">
                  <c:v>23269</c:v>
                </c:pt>
                <c:pt idx="597">
                  <c:v>23270</c:v>
                </c:pt>
                <c:pt idx="598">
                  <c:v>23271</c:v>
                </c:pt>
                <c:pt idx="599">
                  <c:v>23272</c:v>
                </c:pt>
                <c:pt idx="600">
                  <c:v>23273</c:v>
                </c:pt>
                <c:pt idx="601">
                  <c:v>23274</c:v>
                </c:pt>
                <c:pt idx="602">
                  <c:v>23275</c:v>
                </c:pt>
                <c:pt idx="603">
                  <c:v>23276</c:v>
                </c:pt>
                <c:pt idx="604">
                  <c:v>23277</c:v>
                </c:pt>
                <c:pt idx="605">
                  <c:v>23278</c:v>
                </c:pt>
                <c:pt idx="606">
                  <c:v>23279</c:v>
                </c:pt>
                <c:pt idx="607">
                  <c:v>23280</c:v>
                </c:pt>
                <c:pt idx="608">
                  <c:v>23281</c:v>
                </c:pt>
                <c:pt idx="609">
                  <c:v>23282</c:v>
                </c:pt>
                <c:pt idx="610">
                  <c:v>23283</c:v>
                </c:pt>
                <c:pt idx="611">
                  <c:v>23284</c:v>
                </c:pt>
                <c:pt idx="612">
                  <c:v>23498</c:v>
                </c:pt>
                <c:pt idx="613">
                  <c:v>23499</c:v>
                </c:pt>
                <c:pt idx="614">
                  <c:v>23500</c:v>
                </c:pt>
                <c:pt idx="615">
                  <c:v>23501</c:v>
                </c:pt>
                <c:pt idx="616">
                  <c:v>23502</c:v>
                </c:pt>
                <c:pt idx="617">
                  <c:v>23503</c:v>
                </c:pt>
                <c:pt idx="618">
                  <c:v>23504</c:v>
                </c:pt>
                <c:pt idx="619">
                  <c:v>23505</c:v>
                </c:pt>
                <c:pt idx="620">
                  <c:v>23506</c:v>
                </c:pt>
                <c:pt idx="621">
                  <c:v>23507</c:v>
                </c:pt>
                <c:pt idx="622">
                  <c:v>23508</c:v>
                </c:pt>
                <c:pt idx="623">
                  <c:v>23509</c:v>
                </c:pt>
                <c:pt idx="624">
                  <c:v>23510</c:v>
                </c:pt>
                <c:pt idx="625">
                  <c:v>23511</c:v>
                </c:pt>
                <c:pt idx="626">
                  <c:v>23512</c:v>
                </c:pt>
                <c:pt idx="627">
                  <c:v>23513</c:v>
                </c:pt>
                <c:pt idx="628">
                  <c:v>23514</c:v>
                </c:pt>
                <c:pt idx="629">
                  <c:v>23515</c:v>
                </c:pt>
                <c:pt idx="630">
                  <c:v>23516</c:v>
                </c:pt>
                <c:pt idx="631">
                  <c:v>23517</c:v>
                </c:pt>
                <c:pt idx="632">
                  <c:v>23518</c:v>
                </c:pt>
                <c:pt idx="633">
                  <c:v>23519</c:v>
                </c:pt>
                <c:pt idx="634">
                  <c:v>23520</c:v>
                </c:pt>
                <c:pt idx="635">
                  <c:v>23521</c:v>
                </c:pt>
                <c:pt idx="636">
                  <c:v>23522</c:v>
                </c:pt>
                <c:pt idx="637">
                  <c:v>23523</c:v>
                </c:pt>
                <c:pt idx="638">
                  <c:v>23524</c:v>
                </c:pt>
                <c:pt idx="639">
                  <c:v>23525</c:v>
                </c:pt>
                <c:pt idx="640">
                  <c:v>23526</c:v>
                </c:pt>
                <c:pt idx="641">
                  <c:v>23527</c:v>
                </c:pt>
                <c:pt idx="642">
                  <c:v>23528</c:v>
                </c:pt>
                <c:pt idx="643">
                  <c:v>23529</c:v>
                </c:pt>
                <c:pt idx="644">
                  <c:v>23530</c:v>
                </c:pt>
                <c:pt idx="645">
                  <c:v>23531</c:v>
                </c:pt>
                <c:pt idx="646">
                  <c:v>23532</c:v>
                </c:pt>
                <c:pt idx="647">
                  <c:v>23533</c:v>
                </c:pt>
                <c:pt idx="648">
                  <c:v>23534</c:v>
                </c:pt>
                <c:pt idx="649">
                  <c:v>23535</c:v>
                </c:pt>
                <c:pt idx="650">
                  <c:v>23536</c:v>
                </c:pt>
                <c:pt idx="651">
                  <c:v>23537</c:v>
                </c:pt>
                <c:pt idx="652">
                  <c:v>23538</c:v>
                </c:pt>
                <c:pt idx="653">
                  <c:v>23539</c:v>
                </c:pt>
                <c:pt idx="654">
                  <c:v>23540</c:v>
                </c:pt>
                <c:pt idx="655">
                  <c:v>23541</c:v>
                </c:pt>
                <c:pt idx="656">
                  <c:v>23542</c:v>
                </c:pt>
                <c:pt idx="657">
                  <c:v>23543</c:v>
                </c:pt>
                <c:pt idx="658">
                  <c:v>23544</c:v>
                </c:pt>
                <c:pt idx="659">
                  <c:v>23545</c:v>
                </c:pt>
                <c:pt idx="660">
                  <c:v>23546</c:v>
                </c:pt>
                <c:pt idx="661">
                  <c:v>23547</c:v>
                </c:pt>
                <c:pt idx="662">
                  <c:v>23548</c:v>
                </c:pt>
                <c:pt idx="663">
                  <c:v>23549</c:v>
                </c:pt>
                <c:pt idx="664">
                  <c:v>23550</c:v>
                </c:pt>
                <c:pt idx="665">
                  <c:v>23551</c:v>
                </c:pt>
                <c:pt idx="666">
                  <c:v>23552</c:v>
                </c:pt>
                <c:pt idx="667">
                  <c:v>23553</c:v>
                </c:pt>
                <c:pt idx="668">
                  <c:v>23554</c:v>
                </c:pt>
                <c:pt idx="669">
                  <c:v>23555</c:v>
                </c:pt>
                <c:pt idx="670">
                  <c:v>23556</c:v>
                </c:pt>
                <c:pt idx="671">
                  <c:v>23557</c:v>
                </c:pt>
                <c:pt idx="672">
                  <c:v>23558</c:v>
                </c:pt>
                <c:pt idx="673">
                  <c:v>23559</c:v>
                </c:pt>
                <c:pt idx="674">
                  <c:v>23560</c:v>
                </c:pt>
                <c:pt idx="675">
                  <c:v>23561</c:v>
                </c:pt>
                <c:pt idx="676">
                  <c:v>23562</c:v>
                </c:pt>
                <c:pt idx="677">
                  <c:v>23563</c:v>
                </c:pt>
                <c:pt idx="678">
                  <c:v>23564</c:v>
                </c:pt>
                <c:pt idx="679">
                  <c:v>23565</c:v>
                </c:pt>
                <c:pt idx="680">
                  <c:v>23566</c:v>
                </c:pt>
                <c:pt idx="681">
                  <c:v>23567</c:v>
                </c:pt>
                <c:pt idx="682">
                  <c:v>23568</c:v>
                </c:pt>
                <c:pt idx="683">
                  <c:v>23569</c:v>
                </c:pt>
                <c:pt idx="684">
                  <c:v>23570</c:v>
                </c:pt>
                <c:pt idx="685">
                  <c:v>23571</c:v>
                </c:pt>
                <c:pt idx="686">
                  <c:v>23572</c:v>
                </c:pt>
                <c:pt idx="687">
                  <c:v>23573</c:v>
                </c:pt>
                <c:pt idx="688">
                  <c:v>23574</c:v>
                </c:pt>
                <c:pt idx="689">
                  <c:v>23575</c:v>
                </c:pt>
                <c:pt idx="690">
                  <c:v>23576</c:v>
                </c:pt>
                <c:pt idx="691">
                  <c:v>23577</c:v>
                </c:pt>
                <c:pt idx="692">
                  <c:v>23578</c:v>
                </c:pt>
                <c:pt idx="693">
                  <c:v>23579</c:v>
                </c:pt>
                <c:pt idx="694">
                  <c:v>23580</c:v>
                </c:pt>
                <c:pt idx="695">
                  <c:v>23581</c:v>
                </c:pt>
                <c:pt idx="696">
                  <c:v>23582</c:v>
                </c:pt>
                <c:pt idx="697">
                  <c:v>23583</c:v>
                </c:pt>
                <c:pt idx="698">
                  <c:v>23584</c:v>
                </c:pt>
                <c:pt idx="699">
                  <c:v>23585</c:v>
                </c:pt>
                <c:pt idx="700">
                  <c:v>23586</c:v>
                </c:pt>
                <c:pt idx="701">
                  <c:v>23587</c:v>
                </c:pt>
                <c:pt idx="702">
                  <c:v>23588</c:v>
                </c:pt>
                <c:pt idx="703">
                  <c:v>23589</c:v>
                </c:pt>
                <c:pt idx="704">
                  <c:v>23590</c:v>
                </c:pt>
                <c:pt idx="705">
                  <c:v>23591</c:v>
                </c:pt>
                <c:pt idx="706">
                  <c:v>23592</c:v>
                </c:pt>
                <c:pt idx="707">
                  <c:v>23593</c:v>
                </c:pt>
                <c:pt idx="708">
                  <c:v>23594</c:v>
                </c:pt>
                <c:pt idx="709">
                  <c:v>23595</c:v>
                </c:pt>
                <c:pt idx="710">
                  <c:v>23596</c:v>
                </c:pt>
                <c:pt idx="711">
                  <c:v>23597</c:v>
                </c:pt>
                <c:pt idx="712">
                  <c:v>23598</c:v>
                </c:pt>
                <c:pt idx="713">
                  <c:v>23599</c:v>
                </c:pt>
                <c:pt idx="714">
                  <c:v>23600</c:v>
                </c:pt>
                <c:pt idx="715">
                  <c:v>23601</c:v>
                </c:pt>
                <c:pt idx="716">
                  <c:v>23602</c:v>
                </c:pt>
                <c:pt idx="717">
                  <c:v>23603</c:v>
                </c:pt>
                <c:pt idx="718">
                  <c:v>23604</c:v>
                </c:pt>
                <c:pt idx="719">
                  <c:v>23605</c:v>
                </c:pt>
                <c:pt idx="720">
                  <c:v>23606</c:v>
                </c:pt>
                <c:pt idx="721">
                  <c:v>23607</c:v>
                </c:pt>
                <c:pt idx="722">
                  <c:v>23608</c:v>
                </c:pt>
                <c:pt idx="723">
                  <c:v>23609</c:v>
                </c:pt>
                <c:pt idx="724">
                  <c:v>23610</c:v>
                </c:pt>
                <c:pt idx="725">
                  <c:v>23611</c:v>
                </c:pt>
                <c:pt idx="726">
                  <c:v>23612</c:v>
                </c:pt>
                <c:pt idx="727">
                  <c:v>23613</c:v>
                </c:pt>
                <c:pt idx="728">
                  <c:v>23614</c:v>
                </c:pt>
                <c:pt idx="729">
                  <c:v>23615</c:v>
                </c:pt>
                <c:pt idx="730">
                  <c:v>23616</c:v>
                </c:pt>
                <c:pt idx="731">
                  <c:v>23617</c:v>
                </c:pt>
                <c:pt idx="732">
                  <c:v>23618</c:v>
                </c:pt>
                <c:pt idx="733">
                  <c:v>23619</c:v>
                </c:pt>
                <c:pt idx="734">
                  <c:v>23620</c:v>
                </c:pt>
                <c:pt idx="735">
                  <c:v>23621</c:v>
                </c:pt>
                <c:pt idx="736">
                  <c:v>23622</c:v>
                </c:pt>
                <c:pt idx="737">
                  <c:v>23623</c:v>
                </c:pt>
                <c:pt idx="738">
                  <c:v>23624</c:v>
                </c:pt>
                <c:pt idx="739">
                  <c:v>23625</c:v>
                </c:pt>
                <c:pt idx="740">
                  <c:v>23626</c:v>
                </c:pt>
                <c:pt idx="741">
                  <c:v>23627</c:v>
                </c:pt>
                <c:pt idx="742">
                  <c:v>23628</c:v>
                </c:pt>
                <c:pt idx="743">
                  <c:v>23629</c:v>
                </c:pt>
                <c:pt idx="744">
                  <c:v>23630</c:v>
                </c:pt>
                <c:pt idx="745">
                  <c:v>23631</c:v>
                </c:pt>
                <c:pt idx="746">
                  <c:v>23632</c:v>
                </c:pt>
                <c:pt idx="747">
                  <c:v>23633</c:v>
                </c:pt>
                <c:pt idx="748">
                  <c:v>23634</c:v>
                </c:pt>
                <c:pt idx="749">
                  <c:v>23635</c:v>
                </c:pt>
                <c:pt idx="750">
                  <c:v>23636</c:v>
                </c:pt>
                <c:pt idx="751">
                  <c:v>23637</c:v>
                </c:pt>
                <c:pt idx="752">
                  <c:v>23638</c:v>
                </c:pt>
                <c:pt idx="753">
                  <c:v>23639</c:v>
                </c:pt>
                <c:pt idx="754">
                  <c:v>23640</c:v>
                </c:pt>
                <c:pt idx="755">
                  <c:v>23641</c:v>
                </c:pt>
                <c:pt idx="756">
                  <c:v>23642</c:v>
                </c:pt>
                <c:pt idx="757">
                  <c:v>23643</c:v>
                </c:pt>
                <c:pt idx="758">
                  <c:v>23644</c:v>
                </c:pt>
                <c:pt idx="759">
                  <c:v>23645</c:v>
                </c:pt>
                <c:pt idx="760">
                  <c:v>23646</c:v>
                </c:pt>
                <c:pt idx="761">
                  <c:v>23647</c:v>
                </c:pt>
                <c:pt idx="762">
                  <c:v>23648</c:v>
                </c:pt>
                <c:pt idx="763">
                  <c:v>23649</c:v>
                </c:pt>
                <c:pt idx="764">
                  <c:v>23650</c:v>
                </c:pt>
                <c:pt idx="765">
                  <c:v>23863</c:v>
                </c:pt>
                <c:pt idx="766">
                  <c:v>23864</c:v>
                </c:pt>
                <c:pt idx="767">
                  <c:v>23865</c:v>
                </c:pt>
                <c:pt idx="768">
                  <c:v>23866</c:v>
                </c:pt>
                <c:pt idx="769">
                  <c:v>23867</c:v>
                </c:pt>
                <c:pt idx="770">
                  <c:v>23868</c:v>
                </c:pt>
                <c:pt idx="771">
                  <c:v>23869</c:v>
                </c:pt>
                <c:pt idx="772">
                  <c:v>23870</c:v>
                </c:pt>
                <c:pt idx="773">
                  <c:v>23871</c:v>
                </c:pt>
                <c:pt idx="774">
                  <c:v>23872</c:v>
                </c:pt>
                <c:pt idx="775">
                  <c:v>23873</c:v>
                </c:pt>
                <c:pt idx="776">
                  <c:v>23874</c:v>
                </c:pt>
                <c:pt idx="777">
                  <c:v>23875</c:v>
                </c:pt>
                <c:pt idx="778">
                  <c:v>23876</c:v>
                </c:pt>
                <c:pt idx="779">
                  <c:v>23877</c:v>
                </c:pt>
                <c:pt idx="780">
                  <c:v>23878</c:v>
                </c:pt>
                <c:pt idx="781">
                  <c:v>23879</c:v>
                </c:pt>
                <c:pt idx="782">
                  <c:v>23880</c:v>
                </c:pt>
                <c:pt idx="783">
                  <c:v>23881</c:v>
                </c:pt>
                <c:pt idx="784">
                  <c:v>23882</c:v>
                </c:pt>
                <c:pt idx="785">
                  <c:v>23883</c:v>
                </c:pt>
                <c:pt idx="786">
                  <c:v>23884</c:v>
                </c:pt>
                <c:pt idx="787">
                  <c:v>23885</c:v>
                </c:pt>
                <c:pt idx="788">
                  <c:v>23886</c:v>
                </c:pt>
                <c:pt idx="789">
                  <c:v>23887</c:v>
                </c:pt>
                <c:pt idx="790">
                  <c:v>23888</c:v>
                </c:pt>
                <c:pt idx="791">
                  <c:v>23889</c:v>
                </c:pt>
                <c:pt idx="792">
                  <c:v>23890</c:v>
                </c:pt>
                <c:pt idx="793">
                  <c:v>23891</c:v>
                </c:pt>
                <c:pt idx="794">
                  <c:v>23892</c:v>
                </c:pt>
                <c:pt idx="795">
                  <c:v>23893</c:v>
                </c:pt>
                <c:pt idx="796">
                  <c:v>23894</c:v>
                </c:pt>
                <c:pt idx="797">
                  <c:v>23895</c:v>
                </c:pt>
                <c:pt idx="798">
                  <c:v>23896</c:v>
                </c:pt>
                <c:pt idx="799">
                  <c:v>23897</c:v>
                </c:pt>
                <c:pt idx="800">
                  <c:v>23898</c:v>
                </c:pt>
                <c:pt idx="801">
                  <c:v>23899</c:v>
                </c:pt>
                <c:pt idx="802">
                  <c:v>23900</c:v>
                </c:pt>
                <c:pt idx="803">
                  <c:v>23901</c:v>
                </c:pt>
                <c:pt idx="804">
                  <c:v>23902</c:v>
                </c:pt>
                <c:pt idx="805">
                  <c:v>23903</c:v>
                </c:pt>
                <c:pt idx="806">
                  <c:v>23904</c:v>
                </c:pt>
                <c:pt idx="807">
                  <c:v>23905</c:v>
                </c:pt>
                <c:pt idx="808">
                  <c:v>23906</c:v>
                </c:pt>
                <c:pt idx="809">
                  <c:v>23907</c:v>
                </c:pt>
                <c:pt idx="810">
                  <c:v>23908</c:v>
                </c:pt>
                <c:pt idx="811">
                  <c:v>23909</c:v>
                </c:pt>
                <c:pt idx="812">
                  <c:v>23910</c:v>
                </c:pt>
                <c:pt idx="813">
                  <c:v>23911</c:v>
                </c:pt>
                <c:pt idx="814">
                  <c:v>23912</c:v>
                </c:pt>
                <c:pt idx="815">
                  <c:v>23913</c:v>
                </c:pt>
                <c:pt idx="816">
                  <c:v>23914</c:v>
                </c:pt>
                <c:pt idx="817">
                  <c:v>23915</c:v>
                </c:pt>
                <c:pt idx="818">
                  <c:v>23916</c:v>
                </c:pt>
                <c:pt idx="819">
                  <c:v>23917</c:v>
                </c:pt>
                <c:pt idx="820">
                  <c:v>23918</c:v>
                </c:pt>
                <c:pt idx="821">
                  <c:v>23919</c:v>
                </c:pt>
                <c:pt idx="822">
                  <c:v>23920</c:v>
                </c:pt>
                <c:pt idx="823">
                  <c:v>23921</c:v>
                </c:pt>
                <c:pt idx="824">
                  <c:v>23922</c:v>
                </c:pt>
                <c:pt idx="825">
                  <c:v>23923</c:v>
                </c:pt>
                <c:pt idx="826">
                  <c:v>23924</c:v>
                </c:pt>
                <c:pt idx="827">
                  <c:v>23925</c:v>
                </c:pt>
                <c:pt idx="828">
                  <c:v>23926</c:v>
                </c:pt>
                <c:pt idx="829">
                  <c:v>23927</c:v>
                </c:pt>
                <c:pt idx="830">
                  <c:v>23928</c:v>
                </c:pt>
                <c:pt idx="831">
                  <c:v>23929</c:v>
                </c:pt>
                <c:pt idx="832">
                  <c:v>23930</c:v>
                </c:pt>
                <c:pt idx="833">
                  <c:v>23931</c:v>
                </c:pt>
                <c:pt idx="834">
                  <c:v>23932</c:v>
                </c:pt>
                <c:pt idx="835">
                  <c:v>23933</c:v>
                </c:pt>
                <c:pt idx="836">
                  <c:v>23934</c:v>
                </c:pt>
                <c:pt idx="837">
                  <c:v>23935</c:v>
                </c:pt>
                <c:pt idx="838">
                  <c:v>23936</c:v>
                </c:pt>
                <c:pt idx="839">
                  <c:v>23937</c:v>
                </c:pt>
                <c:pt idx="840">
                  <c:v>23938</c:v>
                </c:pt>
                <c:pt idx="841">
                  <c:v>23939</c:v>
                </c:pt>
                <c:pt idx="842">
                  <c:v>23940</c:v>
                </c:pt>
                <c:pt idx="843">
                  <c:v>23941</c:v>
                </c:pt>
                <c:pt idx="844">
                  <c:v>23942</c:v>
                </c:pt>
                <c:pt idx="845">
                  <c:v>23943</c:v>
                </c:pt>
                <c:pt idx="846">
                  <c:v>23944</c:v>
                </c:pt>
                <c:pt idx="847">
                  <c:v>23945</c:v>
                </c:pt>
                <c:pt idx="848">
                  <c:v>23946</c:v>
                </c:pt>
                <c:pt idx="849">
                  <c:v>23947</c:v>
                </c:pt>
                <c:pt idx="850">
                  <c:v>23948</c:v>
                </c:pt>
                <c:pt idx="851">
                  <c:v>23949</c:v>
                </c:pt>
                <c:pt idx="852">
                  <c:v>23950</c:v>
                </c:pt>
                <c:pt idx="853">
                  <c:v>23951</c:v>
                </c:pt>
                <c:pt idx="854">
                  <c:v>23952</c:v>
                </c:pt>
                <c:pt idx="855">
                  <c:v>23953</c:v>
                </c:pt>
                <c:pt idx="856">
                  <c:v>23954</c:v>
                </c:pt>
                <c:pt idx="857">
                  <c:v>23955</c:v>
                </c:pt>
                <c:pt idx="858">
                  <c:v>23956</c:v>
                </c:pt>
                <c:pt idx="859">
                  <c:v>23957</c:v>
                </c:pt>
                <c:pt idx="860">
                  <c:v>23958</c:v>
                </c:pt>
                <c:pt idx="861">
                  <c:v>23959</c:v>
                </c:pt>
                <c:pt idx="862">
                  <c:v>23960</c:v>
                </c:pt>
                <c:pt idx="863">
                  <c:v>23961</c:v>
                </c:pt>
                <c:pt idx="864">
                  <c:v>23962</c:v>
                </c:pt>
                <c:pt idx="865">
                  <c:v>23963</c:v>
                </c:pt>
                <c:pt idx="866">
                  <c:v>23964</c:v>
                </c:pt>
                <c:pt idx="867">
                  <c:v>23965</c:v>
                </c:pt>
                <c:pt idx="868">
                  <c:v>23966</c:v>
                </c:pt>
                <c:pt idx="869">
                  <c:v>23967</c:v>
                </c:pt>
                <c:pt idx="870">
                  <c:v>23968</c:v>
                </c:pt>
                <c:pt idx="871">
                  <c:v>23969</c:v>
                </c:pt>
                <c:pt idx="872">
                  <c:v>23970</c:v>
                </c:pt>
                <c:pt idx="873">
                  <c:v>23971</c:v>
                </c:pt>
                <c:pt idx="874">
                  <c:v>23972</c:v>
                </c:pt>
                <c:pt idx="875">
                  <c:v>23973</c:v>
                </c:pt>
                <c:pt idx="876">
                  <c:v>23974</c:v>
                </c:pt>
                <c:pt idx="877">
                  <c:v>23975</c:v>
                </c:pt>
                <c:pt idx="878">
                  <c:v>23976</c:v>
                </c:pt>
                <c:pt idx="879">
                  <c:v>23977</c:v>
                </c:pt>
                <c:pt idx="880">
                  <c:v>23978</c:v>
                </c:pt>
                <c:pt idx="881">
                  <c:v>23979</c:v>
                </c:pt>
                <c:pt idx="882">
                  <c:v>23980</c:v>
                </c:pt>
                <c:pt idx="883">
                  <c:v>23981</c:v>
                </c:pt>
                <c:pt idx="884">
                  <c:v>23982</c:v>
                </c:pt>
                <c:pt idx="885">
                  <c:v>23983</c:v>
                </c:pt>
                <c:pt idx="886">
                  <c:v>23984</c:v>
                </c:pt>
                <c:pt idx="887">
                  <c:v>23985</c:v>
                </c:pt>
                <c:pt idx="888">
                  <c:v>23986</c:v>
                </c:pt>
                <c:pt idx="889">
                  <c:v>23987</c:v>
                </c:pt>
                <c:pt idx="890">
                  <c:v>23988</c:v>
                </c:pt>
                <c:pt idx="891">
                  <c:v>23989</c:v>
                </c:pt>
                <c:pt idx="892">
                  <c:v>23990</c:v>
                </c:pt>
                <c:pt idx="893">
                  <c:v>23991</c:v>
                </c:pt>
                <c:pt idx="894">
                  <c:v>23992</c:v>
                </c:pt>
                <c:pt idx="895">
                  <c:v>23993</c:v>
                </c:pt>
                <c:pt idx="896">
                  <c:v>23994</c:v>
                </c:pt>
                <c:pt idx="897">
                  <c:v>23995</c:v>
                </c:pt>
                <c:pt idx="898">
                  <c:v>23996</c:v>
                </c:pt>
                <c:pt idx="899">
                  <c:v>23997</c:v>
                </c:pt>
                <c:pt idx="900">
                  <c:v>23998</c:v>
                </c:pt>
                <c:pt idx="901">
                  <c:v>23999</c:v>
                </c:pt>
                <c:pt idx="902">
                  <c:v>24000</c:v>
                </c:pt>
                <c:pt idx="903">
                  <c:v>24001</c:v>
                </c:pt>
                <c:pt idx="904">
                  <c:v>24002</c:v>
                </c:pt>
                <c:pt idx="905">
                  <c:v>24003</c:v>
                </c:pt>
                <c:pt idx="906">
                  <c:v>24004</c:v>
                </c:pt>
                <c:pt idx="907">
                  <c:v>24005</c:v>
                </c:pt>
                <c:pt idx="908">
                  <c:v>24006</c:v>
                </c:pt>
                <c:pt idx="909">
                  <c:v>24007</c:v>
                </c:pt>
                <c:pt idx="910">
                  <c:v>24008</c:v>
                </c:pt>
                <c:pt idx="911">
                  <c:v>24009</c:v>
                </c:pt>
                <c:pt idx="912">
                  <c:v>24010</c:v>
                </c:pt>
                <c:pt idx="913">
                  <c:v>24011</c:v>
                </c:pt>
                <c:pt idx="914">
                  <c:v>24012</c:v>
                </c:pt>
                <c:pt idx="915">
                  <c:v>24013</c:v>
                </c:pt>
                <c:pt idx="916">
                  <c:v>24014</c:v>
                </c:pt>
                <c:pt idx="917">
                  <c:v>24015</c:v>
                </c:pt>
                <c:pt idx="918">
                  <c:v>24228</c:v>
                </c:pt>
                <c:pt idx="919">
                  <c:v>24229</c:v>
                </c:pt>
                <c:pt idx="920">
                  <c:v>24230</c:v>
                </c:pt>
                <c:pt idx="921">
                  <c:v>24231</c:v>
                </c:pt>
                <c:pt idx="922">
                  <c:v>24232</c:v>
                </c:pt>
                <c:pt idx="923">
                  <c:v>24233</c:v>
                </c:pt>
                <c:pt idx="924">
                  <c:v>24234</c:v>
                </c:pt>
                <c:pt idx="925">
                  <c:v>24235</c:v>
                </c:pt>
                <c:pt idx="926">
                  <c:v>24236</c:v>
                </c:pt>
                <c:pt idx="927">
                  <c:v>24237</c:v>
                </c:pt>
                <c:pt idx="928">
                  <c:v>24238</c:v>
                </c:pt>
                <c:pt idx="929">
                  <c:v>24239</c:v>
                </c:pt>
                <c:pt idx="930">
                  <c:v>24240</c:v>
                </c:pt>
                <c:pt idx="931">
                  <c:v>24241</c:v>
                </c:pt>
                <c:pt idx="932">
                  <c:v>24242</c:v>
                </c:pt>
                <c:pt idx="933">
                  <c:v>24243</c:v>
                </c:pt>
                <c:pt idx="934">
                  <c:v>24244</c:v>
                </c:pt>
                <c:pt idx="935">
                  <c:v>24245</c:v>
                </c:pt>
                <c:pt idx="936">
                  <c:v>24246</c:v>
                </c:pt>
                <c:pt idx="937">
                  <c:v>24247</c:v>
                </c:pt>
                <c:pt idx="938">
                  <c:v>24248</c:v>
                </c:pt>
                <c:pt idx="939">
                  <c:v>24249</c:v>
                </c:pt>
                <c:pt idx="940">
                  <c:v>24250</c:v>
                </c:pt>
                <c:pt idx="941">
                  <c:v>24251</c:v>
                </c:pt>
                <c:pt idx="942">
                  <c:v>24252</c:v>
                </c:pt>
                <c:pt idx="943">
                  <c:v>24253</c:v>
                </c:pt>
                <c:pt idx="944">
                  <c:v>24254</c:v>
                </c:pt>
                <c:pt idx="945">
                  <c:v>24255</c:v>
                </c:pt>
                <c:pt idx="946">
                  <c:v>24256</c:v>
                </c:pt>
                <c:pt idx="947">
                  <c:v>24257</c:v>
                </c:pt>
                <c:pt idx="948">
                  <c:v>24258</c:v>
                </c:pt>
                <c:pt idx="949">
                  <c:v>24259</c:v>
                </c:pt>
                <c:pt idx="950">
                  <c:v>24260</c:v>
                </c:pt>
                <c:pt idx="951">
                  <c:v>24261</c:v>
                </c:pt>
                <c:pt idx="952">
                  <c:v>24262</c:v>
                </c:pt>
                <c:pt idx="953">
                  <c:v>24263</c:v>
                </c:pt>
                <c:pt idx="954">
                  <c:v>24264</c:v>
                </c:pt>
                <c:pt idx="955">
                  <c:v>24265</c:v>
                </c:pt>
                <c:pt idx="956">
                  <c:v>24266</c:v>
                </c:pt>
                <c:pt idx="957">
                  <c:v>24267</c:v>
                </c:pt>
                <c:pt idx="958">
                  <c:v>24268</c:v>
                </c:pt>
                <c:pt idx="959">
                  <c:v>24269</c:v>
                </c:pt>
                <c:pt idx="960">
                  <c:v>24270</c:v>
                </c:pt>
                <c:pt idx="961">
                  <c:v>24271</c:v>
                </c:pt>
                <c:pt idx="962">
                  <c:v>24272</c:v>
                </c:pt>
                <c:pt idx="963">
                  <c:v>24273</c:v>
                </c:pt>
                <c:pt idx="964">
                  <c:v>24274</c:v>
                </c:pt>
                <c:pt idx="965">
                  <c:v>24275</c:v>
                </c:pt>
                <c:pt idx="966">
                  <c:v>24276</c:v>
                </c:pt>
                <c:pt idx="967">
                  <c:v>24277</c:v>
                </c:pt>
                <c:pt idx="968">
                  <c:v>24278</c:v>
                </c:pt>
                <c:pt idx="969">
                  <c:v>24279</c:v>
                </c:pt>
                <c:pt idx="970">
                  <c:v>24280</c:v>
                </c:pt>
                <c:pt idx="971">
                  <c:v>24281</c:v>
                </c:pt>
                <c:pt idx="972">
                  <c:v>24282</c:v>
                </c:pt>
                <c:pt idx="973">
                  <c:v>24283</c:v>
                </c:pt>
                <c:pt idx="974">
                  <c:v>24284</c:v>
                </c:pt>
                <c:pt idx="975">
                  <c:v>24285</c:v>
                </c:pt>
                <c:pt idx="976">
                  <c:v>24286</c:v>
                </c:pt>
                <c:pt idx="977">
                  <c:v>24287</c:v>
                </c:pt>
                <c:pt idx="978">
                  <c:v>24288</c:v>
                </c:pt>
                <c:pt idx="979">
                  <c:v>24289</c:v>
                </c:pt>
                <c:pt idx="980">
                  <c:v>24290</c:v>
                </c:pt>
                <c:pt idx="981">
                  <c:v>24291</c:v>
                </c:pt>
                <c:pt idx="982">
                  <c:v>24292</c:v>
                </c:pt>
                <c:pt idx="983">
                  <c:v>24293</c:v>
                </c:pt>
                <c:pt idx="984">
                  <c:v>24294</c:v>
                </c:pt>
                <c:pt idx="985">
                  <c:v>24295</c:v>
                </c:pt>
                <c:pt idx="986">
                  <c:v>24296</c:v>
                </c:pt>
                <c:pt idx="987">
                  <c:v>24297</c:v>
                </c:pt>
                <c:pt idx="988">
                  <c:v>24298</c:v>
                </c:pt>
                <c:pt idx="989">
                  <c:v>24299</c:v>
                </c:pt>
                <c:pt idx="990">
                  <c:v>24300</c:v>
                </c:pt>
                <c:pt idx="991">
                  <c:v>24301</c:v>
                </c:pt>
                <c:pt idx="992">
                  <c:v>24302</c:v>
                </c:pt>
                <c:pt idx="993">
                  <c:v>24303</c:v>
                </c:pt>
                <c:pt idx="994">
                  <c:v>24304</c:v>
                </c:pt>
                <c:pt idx="995">
                  <c:v>24305</c:v>
                </c:pt>
                <c:pt idx="996">
                  <c:v>24306</c:v>
                </c:pt>
                <c:pt idx="997">
                  <c:v>24307</c:v>
                </c:pt>
                <c:pt idx="998">
                  <c:v>24308</c:v>
                </c:pt>
                <c:pt idx="999">
                  <c:v>24309</c:v>
                </c:pt>
                <c:pt idx="1000">
                  <c:v>24310</c:v>
                </c:pt>
                <c:pt idx="1001">
                  <c:v>24311</c:v>
                </c:pt>
                <c:pt idx="1002">
                  <c:v>24312</c:v>
                </c:pt>
                <c:pt idx="1003">
                  <c:v>24313</c:v>
                </c:pt>
                <c:pt idx="1004">
                  <c:v>24314</c:v>
                </c:pt>
                <c:pt idx="1005">
                  <c:v>24315</c:v>
                </c:pt>
                <c:pt idx="1006">
                  <c:v>24316</c:v>
                </c:pt>
                <c:pt idx="1007">
                  <c:v>24317</c:v>
                </c:pt>
                <c:pt idx="1008">
                  <c:v>24318</c:v>
                </c:pt>
                <c:pt idx="1009">
                  <c:v>24319</c:v>
                </c:pt>
                <c:pt idx="1010">
                  <c:v>24320</c:v>
                </c:pt>
                <c:pt idx="1011">
                  <c:v>24321</c:v>
                </c:pt>
                <c:pt idx="1012">
                  <c:v>24322</c:v>
                </c:pt>
                <c:pt idx="1013">
                  <c:v>24323</c:v>
                </c:pt>
                <c:pt idx="1014">
                  <c:v>24324</c:v>
                </c:pt>
                <c:pt idx="1015">
                  <c:v>24325</c:v>
                </c:pt>
                <c:pt idx="1016">
                  <c:v>24326</c:v>
                </c:pt>
                <c:pt idx="1017">
                  <c:v>24327</c:v>
                </c:pt>
                <c:pt idx="1018">
                  <c:v>24328</c:v>
                </c:pt>
                <c:pt idx="1019">
                  <c:v>24329</c:v>
                </c:pt>
                <c:pt idx="1020">
                  <c:v>24330</c:v>
                </c:pt>
                <c:pt idx="1021">
                  <c:v>24331</c:v>
                </c:pt>
                <c:pt idx="1022">
                  <c:v>24332</c:v>
                </c:pt>
                <c:pt idx="1023">
                  <c:v>24333</c:v>
                </c:pt>
                <c:pt idx="1024">
                  <c:v>24334</c:v>
                </c:pt>
                <c:pt idx="1025">
                  <c:v>24335</c:v>
                </c:pt>
                <c:pt idx="1026">
                  <c:v>24336</c:v>
                </c:pt>
                <c:pt idx="1027">
                  <c:v>24337</c:v>
                </c:pt>
                <c:pt idx="1028">
                  <c:v>24338</c:v>
                </c:pt>
                <c:pt idx="1029">
                  <c:v>24339</c:v>
                </c:pt>
                <c:pt idx="1030">
                  <c:v>24340</c:v>
                </c:pt>
                <c:pt idx="1031">
                  <c:v>24341</c:v>
                </c:pt>
                <c:pt idx="1032">
                  <c:v>24342</c:v>
                </c:pt>
                <c:pt idx="1033">
                  <c:v>24343</c:v>
                </c:pt>
                <c:pt idx="1034">
                  <c:v>24344</c:v>
                </c:pt>
                <c:pt idx="1035">
                  <c:v>24345</c:v>
                </c:pt>
                <c:pt idx="1036">
                  <c:v>24346</c:v>
                </c:pt>
                <c:pt idx="1037">
                  <c:v>24347</c:v>
                </c:pt>
                <c:pt idx="1038">
                  <c:v>24348</c:v>
                </c:pt>
                <c:pt idx="1039">
                  <c:v>24349</c:v>
                </c:pt>
                <c:pt idx="1040">
                  <c:v>24350</c:v>
                </c:pt>
                <c:pt idx="1041">
                  <c:v>24351</c:v>
                </c:pt>
                <c:pt idx="1042">
                  <c:v>24352</c:v>
                </c:pt>
                <c:pt idx="1043">
                  <c:v>24353</c:v>
                </c:pt>
                <c:pt idx="1044">
                  <c:v>24354</c:v>
                </c:pt>
                <c:pt idx="1045">
                  <c:v>24355</c:v>
                </c:pt>
                <c:pt idx="1046">
                  <c:v>24356</c:v>
                </c:pt>
                <c:pt idx="1047">
                  <c:v>24357</c:v>
                </c:pt>
                <c:pt idx="1048">
                  <c:v>24358</c:v>
                </c:pt>
                <c:pt idx="1049">
                  <c:v>24359</c:v>
                </c:pt>
                <c:pt idx="1050">
                  <c:v>24360</c:v>
                </c:pt>
                <c:pt idx="1051">
                  <c:v>24361</c:v>
                </c:pt>
                <c:pt idx="1052">
                  <c:v>24362</c:v>
                </c:pt>
                <c:pt idx="1053">
                  <c:v>24363</c:v>
                </c:pt>
                <c:pt idx="1054">
                  <c:v>24364</c:v>
                </c:pt>
                <c:pt idx="1055">
                  <c:v>24365</c:v>
                </c:pt>
                <c:pt idx="1056">
                  <c:v>24366</c:v>
                </c:pt>
                <c:pt idx="1057">
                  <c:v>24367</c:v>
                </c:pt>
                <c:pt idx="1058">
                  <c:v>24368</c:v>
                </c:pt>
                <c:pt idx="1059">
                  <c:v>24369</c:v>
                </c:pt>
                <c:pt idx="1060">
                  <c:v>24370</c:v>
                </c:pt>
                <c:pt idx="1061">
                  <c:v>24371</c:v>
                </c:pt>
                <c:pt idx="1062">
                  <c:v>24372</c:v>
                </c:pt>
                <c:pt idx="1063">
                  <c:v>24373</c:v>
                </c:pt>
                <c:pt idx="1064">
                  <c:v>24374</c:v>
                </c:pt>
                <c:pt idx="1065">
                  <c:v>24375</c:v>
                </c:pt>
                <c:pt idx="1066">
                  <c:v>24376</c:v>
                </c:pt>
                <c:pt idx="1067">
                  <c:v>24377</c:v>
                </c:pt>
                <c:pt idx="1068">
                  <c:v>24378</c:v>
                </c:pt>
                <c:pt idx="1069">
                  <c:v>24379</c:v>
                </c:pt>
                <c:pt idx="1070">
                  <c:v>24380</c:v>
                </c:pt>
                <c:pt idx="1071">
                  <c:v>24593</c:v>
                </c:pt>
                <c:pt idx="1072">
                  <c:v>24594</c:v>
                </c:pt>
                <c:pt idx="1073">
                  <c:v>24595</c:v>
                </c:pt>
                <c:pt idx="1074">
                  <c:v>24596</c:v>
                </c:pt>
                <c:pt idx="1075">
                  <c:v>24597</c:v>
                </c:pt>
                <c:pt idx="1076">
                  <c:v>24598</c:v>
                </c:pt>
                <c:pt idx="1077">
                  <c:v>24599</c:v>
                </c:pt>
                <c:pt idx="1078">
                  <c:v>24600</c:v>
                </c:pt>
                <c:pt idx="1079">
                  <c:v>24601</c:v>
                </c:pt>
                <c:pt idx="1080">
                  <c:v>24602</c:v>
                </c:pt>
                <c:pt idx="1081">
                  <c:v>24603</c:v>
                </c:pt>
                <c:pt idx="1082">
                  <c:v>24604</c:v>
                </c:pt>
                <c:pt idx="1083">
                  <c:v>24605</c:v>
                </c:pt>
                <c:pt idx="1084">
                  <c:v>24606</c:v>
                </c:pt>
                <c:pt idx="1085">
                  <c:v>24607</c:v>
                </c:pt>
                <c:pt idx="1086">
                  <c:v>24608</c:v>
                </c:pt>
                <c:pt idx="1087">
                  <c:v>24609</c:v>
                </c:pt>
                <c:pt idx="1088">
                  <c:v>24610</c:v>
                </c:pt>
                <c:pt idx="1089">
                  <c:v>24611</c:v>
                </c:pt>
                <c:pt idx="1090">
                  <c:v>24612</c:v>
                </c:pt>
                <c:pt idx="1091">
                  <c:v>24613</c:v>
                </c:pt>
                <c:pt idx="1092">
                  <c:v>24614</c:v>
                </c:pt>
                <c:pt idx="1093">
                  <c:v>24615</c:v>
                </c:pt>
                <c:pt idx="1094">
                  <c:v>24616</c:v>
                </c:pt>
                <c:pt idx="1095">
                  <c:v>24617</c:v>
                </c:pt>
                <c:pt idx="1096">
                  <c:v>24618</c:v>
                </c:pt>
                <c:pt idx="1097">
                  <c:v>24619</c:v>
                </c:pt>
                <c:pt idx="1098">
                  <c:v>24620</c:v>
                </c:pt>
                <c:pt idx="1099">
                  <c:v>24621</c:v>
                </c:pt>
                <c:pt idx="1100">
                  <c:v>24622</c:v>
                </c:pt>
                <c:pt idx="1101">
                  <c:v>24623</c:v>
                </c:pt>
                <c:pt idx="1102">
                  <c:v>24624</c:v>
                </c:pt>
                <c:pt idx="1103">
                  <c:v>24625</c:v>
                </c:pt>
                <c:pt idx="1104">
                  <c:v>24626</c:v>
                </c:pt>
                <c:pt idx="1105">
                  <c:v>24627</c:v>
                </c:pt>
                <c:pt idx="1106">
                  <c:v>24628</c:v>
                </c:pt>
                <c:pt idx="1107">
                  <c:v>24629</c:v>
                </c:pt>
                <c:pt idx="1108">
                  <c:v>24630</c:v>
                </c:pt>
                <c:pt idx="1109">
                  <c:v>24631</c:v>
                </c:pt>
                <c:pt idx="1110">
                  <c:v>24632</c:v>
                </c:pt>
                <c:pt idx="1111">
                  <c:v>24633</c:v>
                </c:pt>
                <c:pt idx="1112">
                  <c:v>24634</c:v>
                </c:pt>
                <c:pt idx="1113">
                  <c:v>24635</c:v>
                </c:pt>
                <c:pt idx="1114">
                  <c:v>24636</c:v>
                </c:pt>
                <c:pt idx="1115">
                  <c:v>24637</c:v>
                </c:pt>
                <c:pt idx="1116">
                  <c:v>24638</c:v>
                </c:pt>
                <c:pt idx="1117">
                  <c:v>24639</c:v>
                </c:pt>
                <c:pt idx="1118">
                  <c:v>24640</c:v>
                </c:pt>
                <c:pt idx="1119">
                  <c:v>24641</c:v>
                </c:pt>
                <c:pt idx="1120">
                  <c:v>24642</c:v>
                </c:pt>
                <c:pt idx="1121">
                  <c:v>24643</c:v>
                </c:pt>
                <c:pt idx="1122">
                  <c:v>24644</c:v>
                </c:pt>
                <c:pt idx="1123">
                  <c:v>24645</c:v>
                </c:pt>
                <c:pt idx="1124">
                  <c:v>24646</c:v>
                </c:pt>
                <c:pt idx="1125">
                  <c:v>24647</c:v>
                </c:pt>
                <c:pt idx="1126">
                  <c:v>24648</c:v>
                </c:pt>
                <c:pt idx="1127">
                  <c:v>24649</c:v>
                </c:pt>
                <c:pt idx="1128">
                  <c:v>24650</c:v>
                </c:pt>
                <c:pt idx="1129">
                  <c:v>24651</c:v>
                </c:pt>
                <c:pt idx="1130">
                  <c:v>24652</c:v>
                </c:pt>
                <c:pt idx="1131">
                  <c:v>24653</c:v>
                </c:pt>
                <c:pt idx="1132">
                  <c:v>24654</c:v>
                </c:pt>
                <c:pt idx="1133">
                  <c:v>24655</c:v>
                </c:pt>
                <c:pt idx="1134">
                  <c:v>24656</c:v>
                </c:pt>
                <c:pt idx="1135">
                  <c:v>24657</c:v>
                </c:pt>
                <c:pt idx="1136">
                  <c:v>24658</c:v>
                </c:pt>
                <c:pt idx="1137">
                  <c:v>24659</c:v>
                </c:pt>
                <c:pt idx="1138">
                  <c:v>24660</c:v>
                </c:pt>
                <c:pt idx="1139">
                  <c:v>24661</c:v>
                </c:pt>
                <c:pt idx="1140">
                  <c:v>24662</c:v>
                </c:pt>
                <c:pt idx="1141">
                  <c:v>24663</c:v>
                </c:pt>
                <c:pt idx="1142">
                  <c:v>24664</c:v>
                </c:pt>
                <c:pt idx="1143">
                  <c:v>24665</c:v>
                </c:pt>
                <c:pt idx="1144">
                  <c:v>24666</c:v>
                </c:pt>
                <c:pt idx="1145">
                  <c:v>24667</c:v>
                </c:pt>
                <c:pt idx="1146">
                  <c:v>24668</c:v>
                </c:pt>
                <c:pt idx="1147">
                  <c:v>24669</c:v>
                </c:pt>
                <c:pt idx="1148">
                  <c:v>24670</c:v>
                </c:pt>
                <c:pt idx="1149">
                  <c:v>24671</c:v>
                </c:pt>
                <c:pt idx="1150">
                  <c:v>24672</c:v>
                </c:pt>
                <c:pt idx="1151">
                  <c:v>24673</c:v>
                </c:pt>
                <c:pt idx="1152">
                  <c:v>24674</c:v>
                </c:pt>
                <c:pt idx="1153">
                  <c:v>24675</c:v>
                </c:pt>
                <c:pt idx="1154">
                  <c:v>24676</c:v>
                </c:pt>
                <c:pt idx="1155">
                  <c:v>24677</c:v>
                </c:pt>
                <c:pt idx="1156">
                  <c:v>24678</c:v>
                </c:pt>
                <c:pt idx="1157">
                  <c:v>24679</c:v>
                </c:pt>
                <c:pt idx="1158">
                  <c:v>24680</c:v>
                </c:pt>
                <c:pt idx="1159">
                  <c:v>24681</c:v>
                </c:pt>
                <c:pt idx="1160">
                  <c:v>24682</c:v>
                </c:pt>
                <c:pt idx="1161">
                  <c:v>24683</c:v>
                </c:pt>
                <c:pt idx="1162">
                  <c:v>24684</c:v>
                </c:pt>
                <c:pt idx="1163">
                  <c:v>24685</c:v>
                </c:pt>
                <c:pt idx="1164">
                  <c:v>24686</c:v>
                </c:pt>
                <c:pt idx="1165">
                  <c:v>24687</c:v>
                </c:pt>
                <c:pt idx="1166">
                  <c:v>24688</c:v>
                </c:pt>
                <c:pt idx="1167">
                  <c:v>24689</c:v>
                </c:pt>
                <c:pt idx="1168">
                  <c:v>24690</c:v>
                </c:pt>
                <c:pt idx="1169">
                  <c:v>24691</c:v>
                </c:pt>
                <c:pt idx="1170">
                  <c:v>24692</c:v>
                </c:pt>
                <c:pt idx="1171">
                  <c:v>24693</c:v>
                </c:pt>
                <c:pt idx="1172">
                  <c:v>24694</c:v>
                </c:pt>
                <c:pt idx="1173">
                  <c:v>24695</c:v>
                </c:pt>
                <c:pt idx="1174">
                  <c:v>24696</c:v>
                </c:pt>
                <c:pt idx="1175">
                  <c:v>24697</c:v>
                </c:pt>
                <c:pt idx="1176">
                  <c:v>24698</c:v>
                </c:pt>
                <c:pt idx="1177">
                  <c:v>24699</c:v>
                </c:pt>
                <c:pt idx="1178">
                  <c:v>24700</c:v>
                </c:pt>
                <c:pt idx="1179">
                  <c:v>24701</c:v>
                </c:pt>
                <c:pt idx="1180">
                  <c:v>24702</c:v>
                </c:pt>
                <c:pt idx="1181">
                  <c:v>24703</c:v>
                </c:pt>
                <c:pt idx="1182">
                  <c:v>24704</c:v>
                </c:pt>
                <c:pt idx="1183">
                  <c:v>24705</c:v>
                </c:pt>
                <c:pt idx="1184">
                  <c:v>24706</c:v>
                </c:pt>
                <c:pt idx="1185">
                  <c:v>24707</c:v>
                </c:pt>
                <c:pt idx="1186">
                  <c:v>24708</c:v>
                </c:pt>
                <c:pt idx="1187">
                  <c:v>24709</c:v>
                </c:pt>
                <c:pt idx="1188">
                  <c:v>24710</c:v>
                </c:pt>
                <c:pt idx="1189">
                  <c:v>24711</c:v>
                </c:pt>
                <c:pt idx="1190">
                  <c:v>24712</c:v>
                </c:pt>
                <c:pt idx="1191">
                  <c:v>24713</c:v>
                </c:pt>
                <c:pt idx="1192">
                  <c:v>24714</c:v>
                </c:pt>
                <c:pt idx="1193">
                  <c:v>24715</c:v>
                </c:pt>
                <c:pt idx="1194">
                  <c:v>24716</c:v>
                </c:pt>
                <c:pt idx="1195">
                  <c:v>24717</c:v>
                </c:pt>
                <c:pt idx="1196">
                  <c:v>24718</c:v>
                </c:pt>
                <c:pt idx="1197">
                  <c:v>24719</c:v>
                </c:pt>
                <c:pt idx="1198">
                  <c:v>24720</c:v>
                </c:pt>
                <c:pt idx="1199">
                  <c:v>24721</c:v>
                </c:pt>
                <c:pt idx="1200">
                  <c:v>24722</c:v>
                </c:pt>
                <c:pt idx="1201">
                  <c:v>24723</c:v>
                </c:pt>
                <c:pt idx="1202">
                  <c:v>24724</c:v>
                </c:pt>
                <c:pt idx="1203">
                  <c:v>24725</c:v>
                </c:pt>
                <c:pt idx="1204">
                  <c:v>24726</c:v>
                </c:pt>
                <c:pt idx="1205">
                  <c:v>24727</c:v>
                </c:pt>
                <c:pt idx="1206">
                  <c:v>24728</c:v>
                </c:pt>
                <c:pt idx="1207">
                  <c:v>24729</c:v>
                </c:pt>
                <c:pt idx="1208">
                  <c:v>24730</c:v>
                </c:pt>
                <c:pt idx="1209">
                  <c:v>24731</c:v>
                </c:pt>
                <c:pt idx="1210">
                  <c:v>24732</c:v>
                </c:pt>
                <c:pt idx="1211">
                  <c:v>24733</c:v>
                </c:pt>
                <c:pt idx="1212">
                  <c:v>24734</c:v>
                </c:pt>
                <c:pt idx="1213">
                  <c:v>24735</c:v>
                </c:pt>
                <c:pt idx="1214">
                  <c:v>24736</c:v>
                </c:pt>
                <c:pt idx="1215">
                  <c:v>24737</c:v>
                </c:pt>
                <c:pt idx="1216">
                  <c:v>24738</c:v>
                </c:pt>
                <c:pt idx="1217">
                  <c:v>24739</c:v>
                </c:pt>
                <c:pt idx="1218">
                  <c:v>24740</c:v>
                </c:pt>
                <c:pt idx="1219">
                  <c:v>24741</c:v>
                </c:pt>
                <c:pt idx="1220">
                  <c:v>24742</c:v>
                </c:pt>
                <c:pt idx="1221">
                  <c:v>24743</c:v>
                </c:pt>
                <c:pt idx="1222">
                  <c:v>24744</c:v>
                </c:pt>
                <c:pt idx="1223">
                  <c:v>24745</c:v>
                </c:pt>
                <c:pt idx="1224">
                  <c:v>24959</c:v>
                </c:pt>
                <c:pt idx="1225">
                  <c:v>24960</c:v>
                </c:pt>
                <c:pt idx="1226">
                  <c:v>24961</c:v>
                </c:pt>
                <c:pt idx="1227">
                  <c:v>24962</c:v>
                </c:pt>
                <c:pt idx="1228">
                  <c:v>24963</c:v>
                </c:pt>
                <c:pt idx="1229">
                  <c:v>24964</c:v>
                </c:pt>
                <c:pt idx="1230">
                  <c:v>24965</c:v>
                </c:pt>
                <c:pt idx="1231">
                  <c:v>24966</c:v>
                </c:pt>
                <c:pt idx="1232">
                  <c:v>24967</c:v>
                </c:pt>
                <c:pt idx="1233">
                  <c:v>24968</c:v>
                </c:pt>
                <c:pt idx="1234">
                  <c:v>24969</c:v>
                </c:pt>
                <c:pt idx="1235">
                  <c:v>24970</c:v>
                </c:pt>
                <c:pt idx="1236">
                  <c:v>24971</c:v>
                </c:pt>
                <c:pt idx="1237">
                  <c:v>24972</c:v>
                </c:pt>
                <c:pt idx="1238">
                  <c:v>24973</c:v>
                </c:pt>
                <c:pt idx="1239">
                  <c:v>24974</c:v>
                </c:pt>
                <c:pt idx="1240">
                  <c:v>24975</c:v>
                </c:pt>
                <c:pt idx="1241">
                  <c:v>24976</c:v>
                </c:pt>
                <c:pt idx="1242">
                  <c:v>24977</c:v>
                </c:pt>
                <c:pt idx="1243">
                  <c:v>24978</c:v>
                </c:pt>
                <c:pt idx="1244">
                  <c:v>24979</c:v>
                </c:pt>
                <c:pt idx="1245">
                  <c:v>24980</c:v>
                </c:pt>
                <c:pt idx="1246">
                  <c:v>24981</c:v>
                </c:pt>
                <c:pt idx="1247">
                  <c:v>24982</c:v>
                </c:pt>
                <c:pt idx="1248">
                  <c:v>24983</c:v>
                </c:pt>
                <c:pt idx="1249">
                  <c:v>24984</c:v>
                </c:pt>
                <c:pt idx="1250">
                  <c:v>24985</c:v>
                </c:pt>
                <c:pt idx="1251">
                  <c:v>24986</c:v>
                </c:pt>
                <c:pt idx="1252">
                  <c:v>24987</c:v>
                </c:pt>
                <c:pt idx="1253">
                  <c:v>24988</c:v>
                </c:pt>
                <c:pt idx="1254">
                  <c:v>24989</c:v>
                </c:pt>
                <c:pt idx="1255">
                  <c:v>24990</c:v>
                </c:pt>
                <c:pt idx="1256">
                  <c:v>24991</c:v>
                </c:pt>
                <c:pt idx="1257">
                  <c:v>24992</c:v>
                </c:pt>
                <c:pt idx="1258">
                  <c:v>24993</c:v>
                </c:pt>
                <c:pt idx="1259">
                  <c:v>24994</c:v>
                </c:pt>
                <c:pt idx="1260">
                  <c:v>24995</c:v>
                </c:pt>
                <c:pt idx="1261">
                  <c:v>24996</c:v>
                </c:pt>
                <c:pt idx="1262">
                  <c:v>24997</c:v>
                </c:pt>
                <c:pt idx="1263">
                  <c:v>24998</c:v>
                </c:pt>
                <c:pt idx="1264">
                  <c:v>24999</c:v>
                </c:pt>
                <c:pt idx="1265">
                  <c:v>25000</c:v>
                </c:pt>
                <c:pt idx="1266">
                  <c:v>25001</c:v>
                </c:pt>
                <c:pt idx="1267">
                  <c:v>25002</c:v>
                </c:pt>
                <c:pt idx="1268">
                  <c:v>25003</c:v>
                </c:pt>
                <c:pt idx="1269">
                  <c:v>25004</c:v>
                </c:pt>
                <c:pt idx="1270">
                  <c:v>25005</c:v>
                </c:pt>
                <c:pt idx="1271">
                  <c:v>25006</c:v>
                </c:pt>
                <c:pt idx="1272">
                  <c:v>25007</c:v>
                </c:pt>
                <c:pt idx="1273">
                  <c:v>25008</c:v>
                </c:pt>
                <c:pt idx="1274">
                  <c:v>25009</c:v>
                </c:pt>
                <c:pt idx="1275">
                  <c:v>25010</c:v>
                </c:pt>
                <c:pt idx="1276">
                  <c:v>25011</c:v>
                </c:pt>
                <c:pt idx="1277">
                  <c:v>25012</c:v>
                </c:pt>
                <c:pt idx="1278">
                  <c:v>25013</c:v>
                </c:pt>
                <c:pt idx="1279">
                  <c:v>25014</c:v>
                </c:pt>
                <c:pt idx="1280">
                  <c:v>25015</c:v>
                </c:pt>
                <c:pt idx="1281">
                  <c:v>25016</c:v>
                </c:pt>
                <c:pt idx="1282">
                  <c:v>25017</c:v>
                </c:pt>
                <c:pt idx="1283">
                  <c:v>25018</c:v>
                </c:pt>
                <c:pt idx="1284">
                  <c:v>25019</c:v>
                </c:pt>
                <c:pt idx="1285">
                  <c:v>25020</c:v>
                </c:pt>
                <c:pt idx="1286">
                  <c:v>25021</c:v>
                </c:pt>
                <c:pt idx="1287">
                  <c:v>25022</c:v>
                </c:pt>
                <c:pt idx="1288">
                  <c:v>25023</c:v>
                </c:pt>
                <c:pt idx="1289">
                  <c:v>25024</c:v>
                </c:pt>
                <c:pt idx="1290">
                  <c:v>25025</c:v>
                </c:pt>
                <c:pt idx="1291">
                  <c:v>25026</c:v>
                </c:pt>
                <c:pt idx="1292">
                  <c:v>25027</c:v>
                </c:pt>
                <c:pt idx="1293">
                  <c:v>25028</c:v>
                </c:pt>
                <c:pt idx="1294">
                  <c:v>25029</c:v>
                </c:pt>
                <c:pt idx="1295">
                  <c:v>25030</c:v>
                </c:pt>
                <c:pt idx="1296">
                  <c:v>25031</c:v>
                </c:pt>
                <c:pt idx="1297">
                  <c:v>25032</c:v>
                </c:pt>
                <c:pt idx="1298">
                  <c:v>25033</c:v>
                </c:pt>
                <c:pt idx="1299">
                  <c:v>25034</c:v>
                </c:pt>
                <c:pt idx="1300">
                  <c:v>25035</c:v>
                </c:pt>
                <c:pt idx="1301">
                  <c:v>25036</c:v>
                </c:pt>
                <c:pt idx="1302">
                  <c:v>25037</c:v>
                </c:pt>
                <c:pt idx="1303">
                  <c:v>25038</c:v>
                </c:pt>
                <c:pt idx="1304">
                  <c:v>25039</c:v>
                </c:pt>
                <c:pt idx="1305">
                  <c:v>25040</c:v>
                </c:pt>
                <c:pt idx="1306">
                  <c:v>25041</c:v>
                </c:pt>
                <c:pt idx="1307">
                  <c:v>25042</c:v>
                </c:pt>
                <c:pt idx="1308">
                  <c:v>25043</c:v>
                </c:pt>
                <c:pt idx="1309">
                  <c:v>25044</c:v>
                </c:pt>
                <c:pt idx="1310">
                  <c:v>25045</c:v>
                </c:pt>
                <c:pt idx="1311">
                  <c:v>25046</c:v>
                </c:pt>
                <c:pt idx="1312">
                  <c:v>25047</c:v>
                </c:pt>
                <c:pt idx="1313">
                  <c:v>25048</c:v>
                </c:pt>
                <c:pt idx="1314">
                  <c:v>25049</c:v>
                </c:pt>
                <c:pt idx="1315">
                  <c:v>25050</c:v>
                </c:pt>
                <c:pt idx="1316">
                  <c:v>25051</c:v>
                </c:pt>
                <c:pt idx="1317">
                  <c:v>25052</c:v>
                </c:pt>
                <c:pt idx="1318">
                  <c:v>25053</c:v>
                </c:pt>
                <c:pt idx="1319">
                  <c:v>25054</c:v>
                </c:pt>
                <c:pt idx="1320">
                  <c:v>25055</c:v>
                </c:pt>
                <c:pt idx="1321">
                  <c:v>25056</c:v>
                </c:pt>
                <c:pt idx="1322">
                  <c:v>25057</c:v>
                </c:pt>
                <c:pt idx="1323">
                  <c:v>25058</c:v>
                </c:pt>
                <c:pt idx="1324">
                  <c:v>25059</c:v>
                </c:pt>
                <c:pt idx="1325">
                  <c:v>25060</c:v>
                </c:pt>
                <c:pt idx="1326">
                  <c:v>25061</c:v>
                </c:pt>
                <c:pt idx="1327">
                  <c:v>25062</c:v>
                </c:pt>
                <c:pt idx="1328">
                  <c:v>25063</c:v>
                </c:pt>
                <c:pt idx="1329">
                  <c:v>25064</c:v>
                </c:pt>
                <c:pt idx="1330">
                  <c:v>25065</c:v>
                </c:pt>
                <c:pt idx="1331">
                  <c:v>25066</c:v>
                </c:pt>
                <c:pt idx="1332">
                  <c:v>25067</c:v>
                </c:pt>
                <c:pt idx="1333">
                  <c:v>25068</c:v>
                </c:pt>
                <c:pt idx="1334">
                  <c:v>25069</c:v>
                </c:pt>
                <c:pt idx="1335">
                  <c:v>25070</c:v>
                </c:pt>
                <c:pt idx="1336">
                  <c:v>25071</c:v>
                </c:pt>
                <c:pt idx="1337">
                  <c:v>25072</c:v>
                </c:pt>
                <c:pt idx="1338">
                  <c:v>25073</c:v>
                </c:pt>
                <c:pt idx="1339">
                  <c:v>25074</c:v>
                </c:pt>
                <c:pt idx="1340">
                  <c:v>25075</c:v>
                </c:pt>
                <c:pt idx="1341">
                  <c:v>25076</c:v>
                </c:pt>
                <c:pt idx="1342">
                  <c:v>25077</c:v>
                </c:pt>
                <c:pt idx="1343">
                  <c:v>25078</c:v>
                </c:pt>
                <c:pt idx="1344">
                  <c:v>25079</c:v>
                </c:pt>
                <c:pt idx="1345">
                  <c:v>25080</c:v>
                </c:pt>
                <c:pt idx="1346">
                  <c:v>25081</c:v>
                </c:pt>
                <c:pt idx="1347">
                  <c:v>25082</c:v>
                </c:pt>
                <c:pt idx="1348">
                  <c:v>25083</c:v>
                </c:pt>
                <c:pt idx="1349">
                  <c:v>25084</c:v>
                </c:pt>
                <c:pt idx="1350">
                  <c:v>25085</c:v>
                </c:pt>
                <c:pt idx="1351">
                  <c:v>25086</c:v>
                </c:pt>
                <c:pt idx="1352">
                  <c:v>25087</c:v>
                </c:pt>
                <c:pt idx="1353">
                  <c:v>25088</c:v>
                </c:pt>
                <c:pt idx="1354">
                  <c:v>25089</c:v>
                </c:pt>
                <c:pt idx="1355">
                  <c:v>25090</c:v>
                </c:pt>
                <c:pt idx="1356">
                  <c:v>25091</c:v>
                </c:pt>
                <c:pt idx="1357">
                  <c:v>25092</c:v>
                </c:pt>
                <c:pt idx="1358">
                  <c:v>25093</c:v>
                </c:pt>
                <c:pt idx="1359">
                  <c:v>25094</c:v>
                </c:pt>
                <c:pt idx="1360">
                  <c:v>25095</c:v>
                </c:pt>
                <c:pt idx="1361">
                  <c:v>25096</c:v>
                </c:pt>
                <c:pt idx="1362">
                  <c:v>25097</c:v>
                </c:pt>
                <c:pt idx="1363">
                  <c:v>25098</c:v>
                </c:pt>
                <c:pt idx="1364">
                  <c:v>25099</c:v>
                </c:pt>
                <c:pt idx="1365">
                  <c:v>25100</c:v>
                </c:pt>
                <c:pt idx="1366">
                  <c:v>25101</c:v>
                </c:pt>
                <c:pt idx="1367">
                  <c:v>25102</c:v>
                </c:pt>
                <c:pt idx="1368">
                  <c:v>25103</c:v>
                </c:pt>
                <c:pt idx="1369">
                  <c:v>25104</c:v>
                </c:pt>
                <c:pt idx="1370">
                  <c:v>25105</c:v>
                </c:pt>
                <c:pt idx="1371">
                  <c:v>25106</c:v>
                </c:pt>
                <c:pt idx="1372">
                  <c:v>25107</c:v>
                </c:pt>
                <c:pt idx="1373">
                  <c:v>25108</c:v>
                </c:pt>
                <c:pt idx="1374">
                  <c:v>25109</c:v>
                </c:pt>
                <c:pt idx="1375">
                  <c:v>25110</c:v>
                </c:pt>
                <c:pt idx="1376">
                  <c:v>25111</c:v>
                </c:pt>
                <c:pt idx="1377">
                  <c:v>25324</c:v>
                </c:pt>
                <c:pt idx="1378">
                  <c:v>25325</c:v>
                </c:pt>
                <c:pt idx="1379">
                  <c:v>25326</c:v>
                </c:pt>
                <c:pt idx="1380">
                  <c:v>25327</c:v>
                </c:pt>
                <c:pt idx="1381">
                  <c:v>25328</c:v>
                </c:pt>
                <c:pt idx="1382">
                  <c:v>25329</c:v>
                </c:pt>
                <c:pt idx="1383">
                  <c:v>25330</c:v>
                </c:pt>
                <c:pt idx="1384">
                  <c:v>25331</c:v>
                </c:pt>
                <c:pt idx="1385">
                  <c:v>25332</c:v>
                </c:pt>
                <c:pt idx="1386">
                  <c:v>25333</c:v>
                </c:pt>
                <c:pt idx="1387">
                  <c:v>25334</c:v>
                </c:pt>
                <c:pt idx="1388">
                  <c:v>25335</c:v>
                </c:pt>
                <c:pt idx="1389">
                  <c:v>25336</c:v>
                </c:pt>
                <c:pt idx="1390">
                  <c:v>25337</c:v>
                </c:pt>
                <c:pt idx="1391">
                  <c:v>25338</c:v>
                </c:pt>
                <c:pt idx="1392">
                  <c:v>25339</c:v>
                </c:pt>
                <c:pt idx="1393">
                  <c:v>25340</c:v>
                </c:pt>
                <c:pt idx="1394">
                  <c:v>25341</c:v>
                </c:pt>
                <c:pt idx="1395">
                  <c:v>25342</c:v>
                </c:pt>
                <c:pt idx="1396">
                  <c:v>25343</c:v>
                </c:pt>
                <c:pt idx="1397">
                  <c:v>25344</c:v>
                </c:pt>
                <c:pt idx="1398">
                  <c:v>25345</c:v>
                </c:pt>
                <c:pt idx="1399">
                  <c:v>25346</c:v>
                </c:pt>
                <c:pt idx="1400">
                  <c:v>25347</c:v>
                </c:pt>
                <c:pt idx="1401">
                  <c:v>25348</c:v>
                </c:pt>
                <c:pt idx="1402">
                  <c:v>25349</c:v>
                </c:pt>
                <c:pt idx="1403">
                  <c:v>25350</c:v>
                </c:pt>
                <c:pt idx="1404">
                  <c:v>25351</c:v>
                </c:pt>
                <c:pt idx="1405">
                  <c:v>25352</c:v>
                </c:pt>
                <c:pt idx="1406">
                  <c:v>25353</c:v>
                </c:pt>
                <c:pt idx="1407">
                  <c:v>25354</c:v>
                </c:pt>
                <c:pt idx="1408">
                  <c:v>25355</c:v>
                </c:pt>
                <c:pt idx="1409">
                  <c:v>25356</c:v>
                </c:pt>
                <c:pt idx="1410">
                  <c:v>25357</c:v>
                </c:pt>
                <c:pt idx="1411">
                  <c:v>25358</c:v>
                </c:pt>
                <c:pt idx="1412">
                  <c:v>25359</c:v>
                </c:pt>
                <c:pt idx="1413">
                  <c:v>25360</c:v>
                </c:pt>
                <c:pt idx="1414">
                  <c:v>25361</c:v>
                </c:pt>
                <c:pt idx="1415">
                  <c:v>25362</c:v>
                </c:pt>
                <c:pt idx="1416">
                  <c:v>25363</c:v>
                </c:pt>
                <c:pt idx="1417">
                  <c:v>25364</c:v>
                </c:pt>
                <c:pt idx="1418">
                  <c:v>25365</c:v>
                </c:pt>
                <c:pt idx="1419">
                  <c:v>25366</c:v>
                </c:pt>
                <c:pt idx="1420">
                  <c:v>25367</c:v>
                </c:pt>
                <c:pt idx="1421">
                  <c:v>25368</c:v>
                </c:pt>
                <c:pt idx="1422">
                  <c:v>25369</c:v>
                </c:pt>
                <c:pt idx="1423">
                  <c:v>25370</c:v>
                </c:pt>
                <c:pt idx="1424">
                  <c:v>25371</c:v>
                </c:pt>
                <c:pt idx="1425">
                  <c:v>25372</c:v>
                </c:pt>
                <c:pt idx="1426">
                  <c:v>25373</c:v>
                </c:pt>
                <c:pt idx="1427">
                  <c:v>25374</c:v>
                </c:pt>
                <c:pt idx="1428">
                  <c:v>25375</c:v>
                </c:pt>
                <c:pt idx="1429">
                  <c:v>25376</c:v>
                </c:pt>
                <c:pt idx="1430">
                  <c:v>25377</c:v>
                </c:pt>
                <c:pt idx="1431">
                  <c:v>25378</c:v>
                </c:pt>
                <c:pt idx="1432">
                  <c:v>25379</c:v>
                </c:pt>
                <c:pt idx="1433">
                  <c:v>25380</c:v>
                </c:pt>
                <c:pt idx="1434">
                  <c:v>25381</c:v>
                </c:pt>
                <c:pt idx="1435">
                  <c:v>25382</c:v>
                </c:pt>
                <c:pt idx="1436">
                  <c:v>25383</c:v>
                </c:pt>
                <c:pt idx="1437">
                  <c:v>25384</c:v>
                </c:pt>
                <c:pt idx="1438">
                  <c:v>25385</c:v>
                </c:pt>
                <c:pt idx="1439">
                  <c:v>25386</c:v>
                </c:pt>
                <c:pt idx="1440">
                  <c:v>25387</c:v>
                </c:pt>
                <c:pt idx="1441">
                  <c:v>25388</c:v>
                </c:pt>
                <c:pt idx="1442">
                  <c:v>25389</c:v>
                </c:pt>
                <c:pt idx="1443">
                  <c:v>25390</c:v>
                </c:pt>
                <c:pt idx="1444">
                  <c:v>25391</c:v>
                </c:pt>
                <c:pt idx="1445">
                  <c:v>25392</c:v>
                </c:pt>
                <c:pt idx="1446">
                  <c:v>25393</c:v>
                </c:pt>
                <c:pt idx="1447">
                  <c:v>25394</c:v>
                </c:pt>
                <c:pt idx="1448">
                  <c:v>25395</c:v>
                </c:pt>
                <c:pt idx="1449">
                  <c:v>25396</c:v>
                </c:pt>
                <c:pt idx="1450">
                  <c:v>25397</c:v>
                </c:pt>
                <c:pt idx="1451">
                  <c:v>25398</c:v>
                </c:pt>
                <c:pt idx="1452">
                  <c:v>25399</c:v>
                </c:pt>
                <c:pt idx="1453">
                  <c:v>25400</c:v>
                </c:pt>
                <c:pt idx="1454">
                  <c:v>25401</c:v>
                </c:pt>
                <c:pt idx="1455">
                  <c:v>25402</c:v>
                </c:pt>
                <c:pt idx="1456">
                  <c:v>25403</c:v>
                </c:pt>
                <c:pt idx="1457">
                  <c:v>25404</c:v>
                </c:pt>
                <c:pt idx="1458">
                  <c:v>25405</c:v>
                </c:pt>
                <c:pt idx="1459">
                  <c:v>25406</c:v>
                </c:pt>
                <c:pt idx="1460">
                  <c:v>25407</c:v>
                </c:pt>
                <c:pt idx="1461">
                  <c:v>25408</c:v>
                </c:pt>
                <c:pt idx="1462">
                  <c:v>25409</c:v>
                </c:pt>
                <c:pt idx="1463">
                  <c:v>25410</c:v>
                </c:pt>
                <c:pt idx="1464">
                  <c:v>25411</c:v>
                </c:pt>
                <c:pt idx="1465">
                  <c:v>25412</c:v>
                </c:pt>
                <c:pt idx="1466">
                  <c:v>25413</c:v>
                </c:pt>
                <c:pt idx="1467">
                  <c:v>25414</c:v>
                </c:pt>
                <c:pt idx="1468">
                  <c:v>25415</c:v>
                </c:pt>
                <c:pt idx="1469">
                  <c:v>25416</c:v>
                </c:pt>
                <c:pt idx="1470">
                  <c:v>25417</c:v>
                </c:pt>
                <c:pt idx="1471">
                  <c:v>25418</c:v>
                </c:pt>
                <c:pt idx="1472">
                  <c:v>25419</c:v>
                </c:pt>
                <c:pt idx="1473">
                  <c:v>25420</c:v>
                </c:pt>
                <c:pt idx="1474">
                  <c:v>25421</c:v>
                </c:pt>
                <c:pt idx="1475">
                  <c:v>25422</c:v>
                </c:pt>
                <c:pt idx="1476">
                  <c:v>25423</c:v>
                </c:pt>
                <c:pt idx="1477">
                  <c:v>25424</c:v>
                </c:pt>
                <c:pt idx="1478">
                  <c:v>25425</c:v>
                </c:pt>
                <c:pt idx="1479">
                  <c:v>25426</c:v>
                </c:pt>
                <c:pt idx="1480">
                  <c:v>25427</c:v>
                </c:pt>
                <c:pt idx="1481">
                  <c:v>25428</c:v>
                </c:pt>
                <c:pt idx="1482">
                  <c:v>25429</c:v>
                </c:pt>
                <c:pt idx="1483">
                  <c:v>25430</c:v>
                </c:pt>
                <c:pt idx="1484">
                  <c:v>25431</c:v>
                </c:pt>
                <c:pt idx="1485">
                  <c:v>25432</c:v>
                </c:pt>
                <c:pt idx="1486">
                  <c:v>25433</c:v>
                </c:pt>
                <c:pt idx="1487">
                  <c:v>25434</c:v>
                </c:pt>
                <c:pt idx="1488">
                  <c:v>25435</c:v>
                </c:pt>
                <c:pt idx="1489">
                  <c:v>25436</c:v>
                </c:pt>
                <c:pt idx="1490">
                  <c:v>25437</c:v>
                </c:pt>
                <c:pt idx="1491">
                  <c:v>25438</c:v>
                </c:pt>
                <c:pt idx="1492">
                  <c:v>25439</c:v>
                </c:pt>
                <c:pt idx="1493">
                  <c:v>25440</c:v>
                </c:pt>
                <c:pt idx="1494">
                  <c:v>25441</c:v>
                </c:pt>
                <c:pt idx="1495">
                  <c:v>25442</c:v>
                </c:pt>
                <c:pt idx="1496">
                  <c:v>25443</c:v>
                </c:pt>
                <c:pt idx="1497">
                  <c:v>25444</c:v>
                </c:pt>
                <c:pt idx="1498">
                  <c:v>25445</c:v>
                </c:pt>
                <c:pt idx="1499">
                  <c:v>25446</c:v>
                </c:pt>
                <c:pt idx="1500">
                  <c:v>25447</c:v>
                </c:pt>
                <c:pt idx="1501">
                  <c:v>25448</c:v>
                </c:pt>
                <c:pt idx="1502">
                  <c:v>25449</c:v>
                </c:pt>
                <c:pt idx="1503">
                  <c:v>25450</c:v>
                </c:pt>
                <c:pt idx="1504">
                  <c:v>25451</c:v>
                </c:pt>
                <c:pt idx="1505">
                  <c:v>25452</c:v>
                </c:pt>
                <c:pt idx="1506">
                  <c:v>25453</c:v>
                </c:pt>
                <c:pt idx="1507">
                  <c:v>25454</c:v>
                </c:pt>
                <c:pt idx="1508">
                  <c:v>25455</c:v>
                </c:pt>
                <c:pt idx="1509">
                  <c:v>25456</c:v>
                </c:pt>
                <c:pt idx="1510">
                  <c:v>25457</c:v>
                </c:pt>
                <c:pt idx="1511">
                  <c:v>25458</c:v>
                </c:pt>
                <c:pt idx="1512">
                  <c:v>25459</c:v>
                </c:pt>
                <c:pt idx="1513">
                  <c:v>25460</c:v>
                </c:pt>
                <c:pt idx="1514">
                  <c:v>25461</c:v>
                </c:pt>
                <c:pt idx="1515">
                  <c:v>25462</c:v>
                </c:pt>
                <c:pt idx="1516">
                  <c:v>25463</c:v>
                </c:pt>
                <c:pt idx="1517">
                  <c:v>25464</c:v>
                </c:pt>
                <c:pt idx="1518">
                  <c:v>25465</c:v>
                </c:pt>
                <c:pt idx="1519">
                  <c:v>25466</c:v>
                </c:pt>
                <c:pt idx="1520">
                  <c:v>25467</c:v>
                </c:pt>
                <c:pt idx="1521">
                  <c:v>25468</c:v>
                </c:pt>
                <c:pt idx="1522">
                  <c:v>25469</c:v>
                </c:pt>
                <c:pt idx="1523">
                  <c:v>25470</c:v>
                </c:pt>
                <c:pt idx="1524">
                  <c:v>25471</c:v>
                </c:pt>
                <c:pt idx="1525">
                  <c:v>25472</c:v>
                </c:pt>
                <c:pt idx="1526">
                  <c:v>25473</c:v>
                </c:pt>
                <c:pt idx="1527">
                  <c:v>25474</c:v>
                </c:pt>
                <c:pt idx="1528">
                  <c:v>25475</c:v>
                </c:pt>
                <c:pt idx="1529">
                  <c:v>25476</c:v>
                </c:pt>
                <c:pt idx="1530">
                  <c:v>25689</c:v>
                </c:pt>
                <c:pt idx="1531">
                  <c:v>25690</c:v>
                </c:pt>
                <c:pt idx="1532">
                  <c:v>25691</c:v>
                </c:pt>
                <c:pt idx="1533">
                  <c:v>25692</c:v>
                </c:pt>
                <c:pt idx="1534">
                  <c:v>25693</c:v>
                </c:pt>
                <c:pt idx="1535">
                  <c:v>25694</c:v>
                </c:pt>
                <c:pt idx="1536">
                  <c:v>25695</c:v>
                </c:pt>
                <c:pt idx="1537">
                  <c:v>25696</c:v>
                </c:pt>
                <c:pt idx="1538">
                  <c:v>25697</c:v>
                </c:pt>
                <c:pt idx="1539">
                  <c:v>25698</c:v>
                </c:pt>
                <c:pt idx="1540">
                  <c:v>25699</c:v>
                </c:pt>
                <c:pt idx="1541">
                  <c:v>25700</c:v>
                </c:pt>
                <c:pt idx="1542">
                  <c:v>25701</c:v>
                </c:pt>
                <c:pt idx="1543">
                  <c:v>25702</c:v>
                </c:pt>
                <c:pt idx="1544">
                  <c:v>25703</c:v>
                </c:pt>
                <c:pt idx="1545">
                  <c:v>25704</c:v>
                </c:pt>
                <c:pt idx="1546">
                  <c:v>25705</c:v>
                </c:pt>
                <c:pt idx="1547">
                  <c:v>25706</c:v>
                </c:pt>
                <c:pt idx="1548">
                  <c:v>25707</c:v>
                </c:pt>
                <c:pt idx="1549">
                  <c:v>25708</c:v>
                </c:pt>
                <c:pt idx="1550">
                  <c:v>25709</c:v>
                </c:pt>
                <c:pt idx="1551">
                  <c:v>25710</c:v>
                </c:pt>
                <c:pt idx="1552">
                  <c:v>25711</c:v>
                </c:pt>
                <c:pt idx="1553">
                  <c:v>25712</c:v>
                </c:pt>
                <c:pt idx="1554">
                  <c:v>25713</c:v>
                </c:pt>
                <c:pt idx="1555">
                  <c:v>25714</c:v>
                </c:pt>
                <c:pt idx="1556">
                  <c:v>25715</c:v>
                </c:pt>
                <c:pt idx="1557">
                  <c:v>25716</c:v>
                </c:pt>
                <c:pt idx="1558">
                  <c:v>25717</c:v>
                </c:pt>
                <c:pt idx="1559">
                  <c:v>25718</c:v>
                </c:pt>
                <c:pt idx="1560">
                  <c:v>25719</c:v>
                </c:pt>
                <c:pt idx="1561">
                  <c:v>25720</c:v>
                </c:pt>
                <c:pt idx="1562">
                  <c:v>25721</c:v>
                </c:pt>
                <c:pt idx="1563">
                  <c:v>25722</c:v>
                </c:pt>
                <c:pt idx="1564">
                  <c:v>25723</c:v>
                </c:pt>
                <c:pt idx="1565">
                  <c:v>25724</c:v>
                </c:pt>
                <c:pt idx="1566">
                  <c:v>25725</c:v>
                </c:pt>
                <c:pt idx="1567">
                  <c:v>25726</c:v>
                </c:pt>
                <c:pt idx="1568">
                  <c:v>25727</c:v>
                </c:pt>
                <c:pt idx="1569">
                  <c:v>25728</c:v>
                </c:pt>
                <c:pt idx="1570">
                  <c:v>25729</c:v>
                </c:pt>
                <c:pt idx="1571">
                  <c:v>25730</c:v>
                </c:pt>
                <c:pt idx="1572">
                  <c:v>25731</c:v>
                </c:pt>
                <c:pt idx="1573">
                  <c:v>25732</c:v>
                </c:pt>
                <c:pt idx="1574">
                  <c:v>25733</c:v>
                </c:pt>
                <c:pt idx="1575">
                  <c:v>25734</c:v>
                </c:pt>
                <c:pt idx="1576">
                  <c:v>25735</c:v>
                </c:pt>
                <c:pt idx="1577">
                  <c:v>25736</c:v>
                </c:pt>
                <c:pt idx="1578">
                  <c:v>25737</c:v>
                </c:pt>
                <c:pt idx="1579">
                  <c:v>25738</c:v>
                </c:pt>
                <c:pt idx="1580">
                  <c:v>25739</c:v>
                </c:pt>
                <c:pt idx="1581">
                  <c:v>25740</c:v>
                </c:pt>
                <c:pt idx="1582">
                  <c:v>25741</c:v>
                </c:pt>
                <c:pt idx="1583">
                  <c:v>25742</c:v>
                </c:pt>
                <c:pt idx="1584">
                  <c:v>25743</c:v>
                </c:pt>
                <c:pt idx="1585">
                  <c:v>25744</c:v>
                </c:pt>
                <c:pt idx="1586">
                  <c:v>25745</c:v>
                </c:pt>
                <c:pt idx="1587">
                  <c:v>25746</c:v>
                </c:pt>
                <c:pt idx="1588">
                  <c:v>25747</c:v>
                </c:pt>
                <c:pt idx="1589">
                  <c:v>25748</c:v>
                </c:pt>
                <c:pt idx="1590">
                  <c:v>25749</c:v>
                </c:pt>
                <c:pt idx="1591">
                  <c:v>25750</c:v>
                </c:pt>
                <c:pt idx="1592">
                  <c:v>25751</c:v>
                </c:pt>
                <c:pt idx="1593">
                  <c:v>25752</c:v>
                </c:pt>
                <c:pt idx="1594">
                  <c:v>25753</c:v>
                </c:pt>
                <c:pt idx="1595">
                  <c:v>25754</c:v>
                </c:pt>
                <c:pt idx="1596">
                  <c:v>25755</c:v>
                </c:pt>
                <c:pt idx="1597">
                  <c:v>25756</c:v>
                </c:pt>
                <c:pt idx="1598">
                  <c:v>25757</c:v>
                </c:pt>
                <c:pt idx="1599">
                  <c:v>25758</c:v>
                </c:pt>
                <c:pt idx="1600">
                  <c:v>25759</c:v>
                </c:pt>
                <c:pt idx="1601">
                  <c:v>25760</c:v>
                </c:pt>
                <c:pt idx="1602">
                  <c:v>25761</c:v>
                </c:pt>
                <c:pt idx="1603">
                  <c:v>25762</c:v>
                </c:pt>
                <c:pt idx="1604">
                  <c:v>25763</c:v>
                </c:pt>
                <c:pt idx="1605">
                  <c:v>25764</c:v>
                </c:pt>
                <c:pt idx="1606">
                  <c:v>25765</c:v>
                </c:pt>
                <c:pt idx="1607">
                  <c:v>25766</c:v>
                </c:pt>
                <c:pt idx="1608">
                  <c:v>25767</c:v>
                </c:pt>
                <c:pt idx="1609">
                  <c:v>25768</c:v>
                </c:pt>
                <c:pt idx="1610">
                  <c:v>25769</c:v>
                </c:pt>
                <c:pt idx="1611">
                  <c:v>25770</c:v>
                </c:pt>
                <c:pt idx="1612">
                  <c:v>25771</c:v>
                </c:pt>
                <c:pt idx="1613">
                  <c:v>25772</c:v>
                </c:pt>
                <c:pt idx="1614">
                  <c:v>25773</c:v>
                </c:pt>
                <c:pt idx="1615">
                  <c:v>25774</c:v>
                </c:pt>
                <c:pt idx="1616">
                  <c:v>25775</c:v>
                </c:pt>
                <c:pt idx="1617">
                  <c:v>25776</c:v>
                </c:pt>
                <c:pt idx="1618">
                  <c:v>25777</c:v>
                </c:pt>
                <c:pt idx="1619">
                  <c:v>25778</c:v>
                </c:pt>
                <c:pt idx="1620">
                  <c:v>25779</c:v>
                </c:pt>
                <c:pt idx="1621">
                  <c:v>25780</c:v>
                </c:pt>
                <c:pt idx="1622">
                  <c:v>25781</c:v>
                </c:pt>
                <c:pt idx="1623">
                  <c:v>25782</c:v>
                </c:pt>
                <c:pt idx="1624">
                  <c:v>25783</c:v>
                </c:pt>
                <c:pt idx="1625">
                  <c:v>25784</c:v>
                </c:pt>
                <c:pt idx="1626">
                  <c:v>25785</c:v>
                </c:pt>
                <c:pt idx="1627">
                  <c:v>25786</c:v>
                </c:pt>
                <c:pt idx="1628">
                  <c:v>25787</c:v>
                </c:pt>
                <c:pt idx="1629">
                  <c:v>25788</c:v>
                </c:pt>
                <c:pt idx="1630">
                  <c:v>25789</c:v>
                </c:pt>
                <c:pt idx="1631">
                  <c:v>25790</c:v>
                </c:pt>
                <c:pt idx="1632">
                  <c:v>25791</c:v>
                </c:pt>
                <c:pt idx="1633">
                  <c:v>25792</c:v>
                </c:pt>
                <c:pt idx="1634">
                  <c:v>25793</c:v>
                </c:pt>
                <c:pt idx="1635">
                  <c:v>25794</c:v>
                </c:pt>
                <c:pt idx="1636">
                  <c:v>25795</c:v>
                </c:pt>
                <c:pt idx="1637">
                  <c:v>25796</c:v>
                </c:pt>
                <c:pt idx="1638">
                  <c:v>25797</c:v>
                </c:pt>
                <c:pt idx="1639">
                  <c:v>25798</c:v>
                </c:pt>
                <c:pt idx="1640">
                  <c:v>25799</c:v>
                </c:pt>
                <c:pt idx="1641">
                  <c:v>25800</c:v>
                </c:pt>
                <c:pt idx="1642">
                  <c:v>25801</c:v>
                </c:pt>
                <c:pt idx="1643">
                  <c:v>25802</c:v>
                </c:pt>
                <c:pt idx="1644">
                  <c:v>25803</c:v>
                </c:pt>
                <c:pt idx="1645">
                  <c:v>25804</c:v>
                </c:pt>
                <c:pt idx="1646">
                  <c:v>25805</c:v>
                </c:pt>
                <c:pt idx="1647">
                  <c:v>25806</c:v>
                </c:pt>
                <c:pt idx="1648">
                  <c:v>25807</c:v>
                </c:pt>
                <c:pt idx="1649">
                  <c:v>25808</c:v>
                </c:pt>
                <c:pt idx="1650">
                  <c:v>25809</c:v>
                </c:pt>
                <c:pt idx="1651">
                  <c:v>25810</c:v>
                </c:pt>
                <c:pt idx="1652">
                  <c:v>25811</c:v>
                </c:pt>
                <c:pt idx="1653">
                  <c:v>25812</c:v>
                </c:pt>
                <c:pt idx="1654">
                  <c:v>25813</c:v>
                </c:pt>
                <c:pt idx="1655">
                  <c:v>25814</c:v>
                </c:pt>
                <c:pt idx="1656">
                  <c:v>25815</c:v>
                </c:pt>
                <c:pt idx="1657">
                  <c:v>25816</c:v>
                </c:pt>
                <c:pt idx="1658">
                  <c:v>25817</c:v>
                </c:pt>
                <c:pt idx="1659">
                  <c:v>25818</c:v>
                </c:pt>
                <c:pt idx="1660">
                  <c:v>25819</c:v>
                </c:pt>
                <c:pt idx="1661">
                  <c:v>25820</c:v>
                </c:pt>
                <c:pt idx="1662">
                  <c:v>25821</c:v>
                </c:pt>
                <c:pt idx="1663">
                  <c:v>25822</c:v>
                </c:pt>
                <c:pt idx="1664">
                  <c:v>25823</c:v>
                </c:pt>
                <c:pt idx="1665">
                  <c:v>25824</c:v>
                </c:pt>
                <c:pt idx="1666">
                  <c:v>25825</c:v>
                </c:pt>
                <c:pt idx="1667">
                  <c:v>25826</c:v>
                </c:pt>
                <c:pt idx="1668">
                  <c:v>25827</c:v>
                </c:pt>
                <c:pt idx="1669">
                  <c:v>25828</c:v>
                </c:pt>
                <c:pt idx="1670">
                  <c:v>25829</c:v>
                </c:pt>
                <c:pt idx="1671">
                  <c:v>25830</c:v>
                </c:pt>
                <c:pt idx="1672">
                  <c:v>25831</c:v>
                </c:pt>
                <c:pt idx="1673">
                  <c:v>25832</c:v>
                </c:pt>
                <c:pt idx="1674">
                  <c:v>25833</c:v>
                </c:pt>
                <c:pt idx="1675">
                  <c:v>25834</c:v>
                </c:pt>
                <c:pt idx="1676">
                  <c:v>25835</c:v>
                </c:pt>
                <c:pt idx="1677">
                  <c:v>25836</c:v>
                </c:pt>
                <c:pt idx="1678">
                  <c:v>25837</c:v>
                </c:pt>
                <c:pt idx="1679">
                  <c:v>25838</c:v>
                </c:pt>
                <c:pt idx="1680">
                  <c:v>25839</c:v>
                </c:pt>
                <c:pt idx="1681">
                  <c:v>25840</c:v>
                </c:pt>
                <c:pt idx="1682">
                  <c:v>25841</c:v>
                </c:pt>
                <c:pt idx="1683">
                  <c:v>26054</c:v>
                </c:pt>
                <c:pt idx="1684">
                  <c:v>26055</c:v>
                </c:pt>
                <c:pt idx="1685">
                  <c:v>26056</c:v>
                </c:pt>
                <c:pt idx="1686">
                  <c:v>26057</c:v>
                </c:pt>
                <c:pt idx="1687">
                  <c:v>26058</c:v>
                </c:pt>
                <c:pt idx="1688">
                  <c:v>26059</c:v>
                </c:pt>
                <c:pt idx="1689">
                  <c:v>26060</c:v>
                </c:pt>
                <c:pt idx="1690">
                  <c:v>26061</c:v>
                </c:pt>
                <c:pt idx="1691">
                  <c:v>26062</c:v>
                </c:pt>
                <c:pt idx="1692">
                  <c:v>26063</c:v>
                </c:pt>
                <c:pt idx="1693">
                  <c:v>26064</c:v>
                </c:pt>
                <c:pt idx="1694">
                  <c:v>26065</c:v>
                </c:pt>
                <c:pt idx="1695">
                  <c:v>26066</c:v>
                </c:pt>
                <c:pt idx="1696">
                  <c:v>26067</c:v>
                </c:pt>
                <c:pt idx="1697">
                  <c:v>26068</c:v>
                </c:pt>
                <c:pt idx="1698">
                  <c:v>26069</c:v>
                </c:pt>
                <c:pt idx="1699">
                  <c:v>26070</c:v>
                </c:pt>
                <c:pt idx="1700">
                  <c:v>26071</c:v>
                </c:pt>
                <c:pt idx="1701">
                  <c:v>26072</c:v>
                </c:pt>
                <c:pt idx="1702">
                  <c:v>26073</c:v>
                </c:pt>
                <c:pt idx="1703">
                  <c:v>26074</c:v>
                </c:pt>
                <c:pt idx="1704">
                  <c:v>26075</c:v>
                </c:pt>
                <c:pt idx="1705">
                  <c:v>26076</c:v>
                </c:pt>
                <c:pt idx="1706">
                  <c:v>26077</c:v>
                </c:pt>
                <c:pt idx="1707">
                  <c:v>26078</c:v>
                </c:pt>
                <c:pt idx="1708">
                  <c:v>26079</c:v>
                </c:pt>
                <c:pt idx="1709">
                  <c:v>26080</c:v>
                </c:pt>
                <c:pt idx="1710">
                  <c:v>26081</c:v>
                </c:pt>
                <c:pt idx="1711">
                  <c:v>26082</c:v>
                </c:pt>
                <c:pt idx="1712">
                  <c:v>26083</c:v>
                </c:pt>
                <c:pt idx="1713">
                  <c:v>26084</c:v>
                </c:pt>
                <c:pt idx="1714">
                  <c:v>26085</c:v>
                </c:pt>
                <c:pt idx="1715">
                  <c:v>26086</c:v>
                </c:pt>
                <c:pt idx="1716">
                  <c:v>26087</c:v>
                </c:pt>
                <c:pt idx="1717">
                  <c:v>26088</c:v>
                </c:pt>
                <c:pt idx="1718">
                  <c:v>26089</c:v>
                </c:pt>
                <c:pt idx="1719">
                  <c:v>26090</c:v>
                </c:pt>
                <c:pt idx="1720">
                  <c:v>26091</c:v>
                </c:pt>
                <c:pt idx="1721">
                  <c:v>26092</c:v>
                </c:pt>
                <c:pt idx="1722">
                  <c:v>26093</c:v>
                </c:pt>
                <c:pt idx="1723">
                  <c:v>26094</c:v>
                </c:pt>
                <c:pt idx="1724">
                  <c:v>26095</c:v>
                </c:pt>
                <c:pt idx="1725">
                  <c:v>26096</c:v>
                </c:pt>
                <c:pt idx="1726">
                  <c:v>26097</c:v>
                </c:pt>
                <c:pt idx="1727">
                  <c:v>26098</c:v>
                </c:pt>
                <c:pt idx="1728">
                  <c:v>26099</c:v>
                </c:pt>
                <c:pt idx="1729">
                  <c:v>26100</c:v>
                </c:pt>
                <c:pt idx="1730">
                  <c:v>26101</c:v>
                </c:pt>
                <c:pt idx="1731">
                  <c:v>26102</c:v>
                </c:pt>
                <c:pt idx="1732">
                  <c:v>26103</c:v>
                </c:pt>
                <c:pt idx="1733">
                  <c:v>26104</c:v>
                </c:pt>
                <c:pt idx="1734">
                  <c:v>26105</c:v>
                </c:pt>
                <c:pt idx="1735">
                  <c:v>26106</c:v>
                </c:pt>
                <c:pt idx="1736">
                  <c:v>26107</c:v>
                </c:pt>
                <c:pt idx="1737">
                  <c:v>26108</c:v>
                </c:pt>
                <c:pt idx="1738">
                  <c:v>26109</c:v>
                </c:pt>
                <c:pt idx="1739">
                  <c:v>26110</c:v>
                </c:pt>
                <c:pt idx="1740">
                  <c:v>26111</c:v>
                </c:pt>
                <c:pt idx="1741">
                  <c:v>26112</c:v>
                </c:pt>
                <c:pt idx="1742">
                  <c:v>26113</c:v>
                </c:pt>
                <c:pt idx="1743">
                  <c:v>26114</c:v>
                </c:pt>
                <c:pt idx="1744">
                  <c:v>26115</c:v>
                </c:pt>
                <c:pt idx="1745">
                  <c:v>26116</c:v>
                </c:pt>
                <c:pt idx="1746">
                  <c:v>26117</c:v>
                </c:pt>
                <c:pt idx="1747">
                  <c:v>26118</c:v>
                </c:pt>
                <c:pt idx="1748">
                  <c:v>26119</c:v>
                </c:pt>
                <c:pt idx="1749">
                  <c:v>26120</c:v>
                </c:pt>
                <c:pt idx="1750">
                  <c:v>26121</c:v>
                </c:pt>
                <c:pt idx="1751">
                  <c:v>26122</c:v>
                </c:pt>
                <c:pt idx="1752">
                  <c:v>26123</c:v>
                </c:pt>
                <c:pt idx="1753">
                  <c:v>26124</c:v>
                </c:pt>
                <c:pt idx="1754">
                  <c:v>26125</c:v>
                </c:pt>
                <c:pt idx="1755">
                  <c:v>26126</c:v>
                </c:pt>
                <c:pt idx="1756">
                  <c:v>26127</c:v>
                </c:pt>
                <c:pt idx="1757">
                  <c:v>26128</c:v>
                </c:pt>
                <c:pt idx="1758">
                  <c:v>26129</c:v>
                </c:pt>
                <c:pt idx="1759">
                  <c:v>26130</c:v>
                </c:pt>
                <c:pt idx="1760">
                  <c:v>26131</c:v>
                </c:pt>
                <c:pt idx="1761">
                  <c:v>26132</c:v>
                </c:pt>
                <c:pt idx="1762">
                  <c:v>26133</c:v>
                </c:pt>
                <c:pt idx="1763">
                  <c:v>26134</c:v>
                </c:pt>
                <c:pt idx="1764">
                  <c:v>26135</c:v>
                </c:pt>
                <c:pt idx="1765">
                  <c:v>26136</c:v>
                </c:pt>
                <c:pt idx="1766">
                  <c:v>26137</c:v>
                </c:pt>
                <c:pt idx="1767">
                  <c:v>26138</c:v>
                </c:pt>
                <c:pt idx="1768">
                  <c:v>26139</c:v>
                </c:pt>
                <c:pt idx="1769">
                  <c:v>26140</c:v>
                </c:pt>
                <c:pt idx="1770">
                  <c:v>26141</c:v>
                </c:pt>
                <c:pt idx="1771">
                  <c:v>26142</c:v>
                </c:pt>
                <c:pt idx="1772">
                  <c:v>26143</c:v>
                </c:pt>
                <c:pt idx="1773">
                  <c:v>26144</c:v>
                </c:pt>
                <c:pt idx="1774">
                  <c:v>26145</c:v>
                </c:pt>
                <c:pt idx="1775">
                  <c:v>26146</c:v>
                </c:pt>
                <c:pt idx="1776">
                  <c:v>26147</c:v>
                </c:pt>
                <c:pt idx="1777">
                  <c:v>26148</c:v>
                </c:pt>
                <c:pt idx="1778">
                  <c:v>26149</c:v>
                </c:pt>
                <c:pt idx="1779">
                  <c:v>26150</c:v>
                </c:pt>
                <c:pt idx="1780">
                  <c:v>26151</c:v>
                </c:pt>
                <c:pt idx="1781">
                  <c:v>26152</c:v>
                </c:pt>
                <c:pt idx="1782">
                  <c:v>26153</c:v>
                </c:pt>
                <c:pt idx="1783">
                  <c:v>26154</c:v>
                </c:pt>
                <c:pt idx="1784">
                  <c:v>26155</c:v>
                </c:pt>
                <c:pt idx="1785">
                  <c:v>26156</c:v>
                </c:pt>
                <c:pt idx="1786">
                  <c:v>26157</c:v>
                </c:pt>
                <c:pt idx="1787">
                  <c:v>26158</c:v>
                </c:pt>
                <c:pt idx="1788">
                  <c:v>26159</c:v>
                </c:pt>
                <c:pt idx="1789">
                  <c:v>26160</c:v>
                </c:pt>
                <c:pt idx="1790">
                  <c:v>26161</c:v>
                </c:pt>
                <c:pt idx="1791">
                  <c:v>26162</c:v>
                </c:pt>
                <c:pt idx="1792">
                  <c:v>26163</c:v>
                </c:pt>
                <c:pt idx="1793">
                  <c:v>26164</c:v>
                </c:pt>
                <c:pt idx="1794">
                  <c:v>26165</c:v>
                </c:pt>
                <c:pt idx="1795">
                  <c:v>26166</c:v>
                </c:pt>
                <c:pt idx="1796">
                  <c:v>26167</c:v>
                </c:pt>
                <c:pt idx="1797">
                  <c:v>26168</c:v>
                </c:pt>
                <c:pt idx="1798">
                  <c:v>26169</c:v>
                </c:pt>
                <c:pt idx="1799">
                  <c:v>26170</c:v>
                </c:pt>
                <c:pt idx="1800">
                  <c:v>26171</c:v>
                </c:pt>
                <c:pt idx="1801">
                  <c:v>26172</c:v>
                </c:pt>
                <c:pt idx="1802">
                  <c:v>26173</c:v>
                </c:pt>
                <c:pt idx="1803">
                  <c:v>26174</c:v>
                </c:pt>
                <c:pt idx="1804">
                  <c:v>26175</c:v>
                </c:pt>
                <c:pt idx="1805">
                  <c:v>26176</c:v>
                </c:pt>
                <c:pt idx="1806">
                  <c:v>26177</c:v>
                </c:pt>
                <c:pt idx="1807">
                  <c:v>26178</c:v>
                </c:pt>
                <c:pt idx="1808">
                  <c:v>26179</c:v>
                </c:pt>
                <c:pt idx="1809">
                  <c:v>26180</c:v>
                </c:pt>
                <c:pt idx="1810">
                  <c:v>26181</c:v>
                </c:pt>
                <c:pt idx="1811">
                  <c:v>26182</c:v>
                </c:pt>
                <c:pt idx="1812">
                  <c:v>26183</c:v>
                </c:pt>
                <c:pt idx="1813">
                  <c:v>26184</c:v>
                </c:pt>
                <c:pt idx="1814">
                  <c:v>26185</c:v>
                </c:pt>
                <c:pt idx="1815">
                  <c:v>26186</c:v>
                </c:pt>
                <c:pt idx="1816">
                  <c:v>26187</c:v>
                </c:pt>
                <c:pt idx="1817">
                  <c:v>26188</c:v>
                </c:pt>
                <c:pt idx="1818">
                  <c:v>26189</c:v>
                </c:pt>
                <c:pt idx="1819">
                  <c:v>26190</c:v>
                </c:pt>
                <c:pt idx="1820">
                  <c:v>26191</c:v>
                </c:pt>
                <c:pt idx="1821">
                  <c:v>26192</c:v>
                </c:pt>
                <c:pt idx="1822">
                  <c:v>26193</c:v>
                </c:pt>
                <c:pt idx="1823">
                  <c:v>26194</c:v>
                </c:pt>
                <c:pt idx="1824">
                  <c:v>26195</c:v>
                </c:pt>
                <c:pt idx="1825">
                  <c:v>26196</c:v>
                </c:pt>
                <c:pt idx="1826">
                  <c:v>26197</c:v>
                </c:pt>
                <c:pt idx="1827">
                  <c:v>26198</c:v>
                </c:pt>
                <c:pt idx="1828">
                  <c:v>26199</c:v>
                </c:pt>
                <c:pt idx="1829">
                  <c:v>26200</c:v>
                </c:pt>
                <c:pt idx="1830">
                  <c:v>26201</c:v>
                </c:pt>
                <c:pt idx="1831">
                  <c:v>26202</c:v>
                </c:pt>
                <c:pt idx="1832">
                  <c:v>26203</c:v>
                </c:pt>
                <c:pt idx="1833">
                  <c:v>26204</c:v>
                </c:pt>
                <c:pt idx="1834">
                  <c:v>26205</c:v>
                </c:pt>
                <c:pt idx="1835">
                  <c:v>26206</c:v>
                </c:pt>
                <c:pt idx="1836">
                  <c:v>26420</c:v>
                </c:pt>
                <c:pt idx="1837">
                  <c:v>26421</c:v>
                </c:pt>
                <c:pt idx="1838">
                  <c:v>26422</c:v>
                </c:pt>
                <c:pt idx="1839">
                  <c:v>26423</c:v>
                </c:pt>
                <c:pt idx="1840">
                  <c:v>26424</c:v>
                </c:pt>
                <c:pt idx="1841">
                  <c:v>26425</c:v>
                </c:pt>
                <c:pt idx="1842">
                  <c:v>26426</c:v>
                </c:pt>
                <c:pt idx="1843">
                  <c:v>26427</c:v>
                </c:pt>
                <c:pt idx="1844">
                  <c:v>26428</c:v>
                </c:pt>
                <c:pt idx="1845">
                  <c:v>26429</c:v>
                </c:pt>
                <c:pt idx="1846">
                  <c:v>26430</c:v>
                </c:pt>
                <c:pt idx="1847">
                  <c:v>26431</c:v>
                </c:pt>
                <c:pt idx="1848">
                  <c:v>26432</c:v>
                </c:pt>
                <c:pt idx="1849">
                  <c:v>26433</c:v>
                </c:pt>
                <c:pt idx="1850">
                  <c:v>26434</c:v>
                </c:pt>
                <c:pt idx="1851">
                  <c:v>26435</c:v>
                </c:pt>
                <c:pt idx="1852">
                  <c:v>26436</c:v>
                </c:pt>
                <c:pt idx="1853">
                  <c:v>26437</c:v>
                </c:pt>
                <c:pt idx="1854">
                  <c:v>26438</c:v>
                </c:pt>
                <c:pt idx="1855">
                  <c:v>26439</c:v>
                </c:pt>
                <c:pt idx="1856">
                  <c:v>26440</c:v>
                </c:pt>
                <c:pt idx="1857">
                  <c:v>26441</c:v>
                </c:pt>
                <c:pt idx="1858">
                  <c:v>26442</c:v>
                </c:pt>
                <c:pt idx="1859">
                  <c:v>26443</c:v>
                </c:pt>
                <c:pt idx="1860">
                  <c:v>26444</c:v>
                </c:pt>
                <c:pt idx="1861">
                  <c:v>26445</c:v>
                </c:pt>
                <c:pt idx="1862">
                  <c:v>26446</c:v>
                </c:pt>
                <c:pt idx="1863">
                  <c:v>26447</c:v>
                </c:pt>
                <c:pt idx="1864">
                  <c:v>26448</c:v>
                </c:pt>
                <c:pt idx="1865">
                  <c:v>26449</c:v>
                </c:pt>
                <c:pt idx="1866">
                  <c:v>26450</c:v>
                </c:pt>
                <c:pt idx="1867">
                  <c:v>26451</c:v>
                </c:pt>
                <c:pt idx="1868">
                  <c:v>26452</c:v>
                </c:pt>
                <c:pt idx="1869">
                  <c:v>26453</c:v>
                </c:pt>
                <c:pt idx="1870">
                  <c:v>26454</c:v>
                </c:pt>
                <c:pt idx="1871">
                  <c:v>26455</c:v>
                </c:pt>
                <c:pt idx="1872">
                  <c:v>26456</c:v>
                </c:pt>
                <c:pt idx="1873">
                  <c:v>26457</c:v>
                </c:pt>
                <c:pt idx="1874">
                  <c:v>26458</c:v>
                </c:pt>
                <c:pt idx="1875">
                  <c:v>26459</c:v>
                </c:pt>
                <c:pt idx="1876">
                  <c:v>26460</c:v>
                </c:pt>
                <c:pt idx="1877">
                  <c:v>26461</c:v>
                </c:pt>
                <c:pt idx="1878">
                  <c:v>26462</c:v>
                </c:pt>
                <c:pt idx="1879">
                  <c:v>26463</c:v>
                </c:pt>
                <c:pt idx="1880">
                  <c:v>26464</c:v>
                </c:pt>
                <c:pt idx="1881">
                  <c:v>26465</c:v>
                </c:pt>
                <c:pt idx="1882">
                  <c:v>26466</c:v>
                </c:pt>
                <c:pt idx="1883">
                  <c:v>26467</c:v>
                </c:pt>
                <c:pt idx="1884">
                  <c:v>26468</c:v>
                </c:pt>
                <c:pt idx="1885">
                  <c:v>26469</c:v>
                </c:pt>
                <c:pt idx="1886">
                  <c:v>26470</c:v>
                </c:pt>
                <c:pt idx="1887">
                  <c:v>26471</c:v>
                </c:pt>
                <c:pt idx="1888">
                  <c:v>26472</c:v>
                </c:pt>
                <c:pt idx="1889">
                  <c:v>26473</c:v>
                </c:pt>
                <c:pt idx="1890">
                  <c:v>26474</c:v>
                </c:pt>
                <c:pt idx="1891">
                  <c:v>26475</c:v>
                </c:pt>
                <c:pt idx="1892">
                  <c:v>26476</c:v>
                </c:pt>
                <c:pt idx="1893">
                  <c:v>26477</c:v>
                </c:pt>
                <c:pt idx="1894">
                  <c:v>26478</c:v>
                </c:pt>
                <c:pt idx="1895">
                  <c:v>26479</c:v>
                </c:pt>
                <c:pt idx="1896">
                  <c:v>26480</c:v>
                </c:pt>
                <c:pt idx="1897">
                  <c:v>26481</c:v>
                </c:pt>
                <c:pt idx="1898">
                  <c:v>26482</c:v>
                </c:pt>
                <c:pt idx="1899">
                  <c:v>26483</c:v>
                </c:pt>
                <c:pt idx="1900">
                  <c:v>26484</c:v>
                </c:pt>
                <c:pt idx="1901">
                  <c:v>26485</c:v>
                </c:pt>
                <c:pt idx="1902">
                  <c:v>26486</c:v>
                </c:pt>
                <c:pt idx="1903">
                  <c:v>26487</c:v>
                </c:pt>
                <c:pt idx="1904">
                  <c:v>26488</c:v>
                </c:pt>
                <c:pt idx="1905">
                  <c:v>26489</c:v>
                </c:pt>
                <c:pt idx="1906">
                  <c:v>26490</c:v>
                </c:pt>
                <c:pt idx="1907">
                  <c:v>26491</c:v>
                </c:pt>
                <c:pt idx="1908">
                  <c:v>26492</c:v>
                </c:pt>
                <c:pt idx="1909">
                  <c:v>26493</c:v>
                </c:pt>
                <c:pt idx="1910">
                  <c:v>26494</c:v>
                </c:pt>
                <c:pt idx="1911">
                  <c:v>26495</c:v>
                </c:pt>
                <c:pt idx="1912">
                  <c:v>26496</c:v>
                </c:pt>
                <c:pt idx="1913">
                  <c:v>26497</c:v>
                </c:pt>
                <c:pt idx="1914">
                  <c:v>26498</c:v>
                </c:pt>
                <c:pt idx="1915">
                  <c:v>26499</c:v>
                </c:pt>
                <c:pt idx="1916">
                  <c:v>26500</c:v>
                </c:pt>
                <c:pt idx="1917">
                  <c:v>26501</c:v>
                </c:pt>
                <c:pt idx="1918">
                  <c:v>26502</c:v>
                </c:pt>
                <c:pt idx="1919">
                  <c:v>26503</c:v>
                </c:pt>
                <c:pt idx="1920">
                  <c:v>26504</c:v>
                </c:pt>
                <c:pt idx="1921">
                  <c:v>26505</c:v>
                </c:pt>
                <c:pt idx="1922">
                  <c:v>26506</c:v>
                </c:pt>
                <c:pt idx="1923">
                  <c:v>26507</c:v>
                </c:pt>
                <c:pt idx="1924">
                  <c:v>26508</c:v>
                </c:pt>
                <c:pt idx="1925">
                  <c:v>26509</c:v>
                </c:pt>
                <c:pt idx="1926">
                  <c:v>26510</c:v>
                </c:pt>
                <c:pt idx="1927">
                  <c:v>26511</c:v>
                </c:pt>
                <c:pt idx="1928">
                  <c:v>26512</c:v>
                </c:pt>
                <c:pt idx="1929">
                  <c:v>26513</c:v>
                </c:pt>
                <c:pt idx="1930">
                  <c:v>26514</c:v>
                </c:pt>
                <c:pt idx="1931">
                  <c:v>26515</c:v>
                </c:pt>
                <c:pt idx="1932">
                  <c:v>26516</c:v>
                </c:pt>
                <c:pt idx="1933">
                  <c:v>26517</c:v>
                </c:pt>
                <c:pt idx="1934">
                  <c:v>26518</c:v>
                </c:pt>
                <c:pt idx="1935">
                  <c:v>26519</c:v>
                </c:pt>
                <c:pt idx="1936">
                  <c:v>26520</c:v>
                </c:pt>
                <c:pt idx="1937">
                  <c:v>26521</c:v>
                </c:pt>
                <c:pt idx="1938">
                  <c:v>26522</c:v>
                </c:pt>
                <c:pt idx="1939">
                  <c:v>26523</c:v>
                </c:pt>
                <c:pt idx="1940">
                  <c:v>26524</c:v>
                </c:pt>
                <c:pt idx="1941">
                  <c:v>26525</c:v>
                </c:pt>
                <c:pt idx="1942">
                  <c:v>26526</c:v>
                </c:pt>
                <c:pt idx="1943">
                  <c:v>26527</c:v>
                </c:pt>
                <c:pt idx="1944">
                  <c:v>26528</c:v>
                </c:pt>
                <c:pt idx="1945">
                  <c:v>26529</c:v>
                </c:pt>
                <c:pt idx="1946">
                  <c:v>26530</c:v>
                </c:pt>
                <c:pt idx="1947">
                  <c:v>26531</c:v>
                </c:pt>
                <c:pt idx="1948">
                  <c:v>26532</c:v>
                </c:pt>
                <c:pt idx="1949">
                  <c:v>26533</c:v>
                </c:pt>
                <c:pt idx="1950">
                  <c:v>26534</c:v>
                </c:pt>
                <c:pt idx="1951">
                  <c:v>26535</c:v>
                </c:pt>
                <c:pt idx="1952">
                  <c:v>26536</c:v>
                </c:pt>
                <c:pt idx="1953">
                  <c:v>26537</c:v>
                </c:pt>
                <c:pt idx="1954">
                  <c:v>26538</c:v>
                </c:pt>
                <c:pt idx="1955">
                  <c:v>26539</c:v>
                </c:pt>
                <c:pt idx="1956">
                  <c:v>26540</c:v>
                </c:pt>
                <c:pt idx="1957">
                  <c:v>26541</c:v>
                </c:pt>
                <c:pt idx="1958">
                  <c:v>26542</c:v>
                </c:pt>
                <c:pt idx="1959">
                  <c:v>26543</c:v>
                </c:pt>
                <c:pt idx="1960">
                  <c:v>26544</c:v>
                </c:pt>
                <c:pt idx="1961">
                  <c:v>26545</c:v>
                </c:pt>
                <c:pt idx="1962">
                  <c:v>26546</c:v>
                </c:pt>
                <c:pt idx="1963">
                  <c:v>26547</c:v>
                </c:pt>
                <c:pt idx="1964">
                  <c:v>26548</c:v>
                </c:pt>
                <c:pt idx="1965">
                  <c:v>26549</c:v>
                </c:pt>
                <c:pt idx="1966">
                  <c:v>26550</c:v>
                </c:pt>
                <c:pt idx="1967">
                  <c:v>26551</c:v>
                </c:pt>
                <c:pt idx="1968">
                  <c:v>26552</c:v>
                </c:pt>
                <c:pt idx="1969">
                  <c:v>26553</c:v>
                </c:pt>
                <c:pt idx="1970">
                  <c:v>26554</c:v>
                </c:pt>
                <c:pt idx="1971">
                  <c:v>26555</c:v>
                </c:pt>
                <c:pt idx="1972">
                  <c:v>26556</c:v>
                </c:pt>
                <c:pt idx="1973">
                  <c:v>26557</c:v>
                </c:pt>
                <c:pt idx="1974">
                  <c:v>26558</c:v>
                </c:pt>
                <c:pt idx="1975">
                  <c:v>26559</c:v>
                </c:pt>
                <c:pt idx="1976">
                  <c:v>26560</c:v>
                </c:pt>
                <c:pt idx="1977">
                  <c:v>26561</c:v>
                </c:pt>
                <c:pt idx="1978">
                  <c:v>26562</c:v>
                </c:pt>
                <c:pt idx="1979">
                  <c:v>26563</c:v>
                </c:pt>
                <c:pt idx="1980">
                  <c:v>26564</c:v>
                </c:pt>
                <c:pt idx="1981">
                  <c:v>26565</c:v>
                </c:pt>
                <c:pt idx="1982">
                  <c:v>26566</c:v>
                </c:pt>
                <c:pt idx="1983">
                  <c:v>26567</c:v>
                </c:pt>
                <c:pt idx="1984">
                  <c:v>26568</c:v>
                </c:pt>
                <c:pt idx="1985">
                  <c:v>26569</c:v>
                </c:pt>
                <c:pt idx="1986">
                  <c:v>26570</c:v>
                </c:pt>
                <c:pt idx="1987">
                  <c:v>26571</c:v>
                </c:pt>
                <c:pt idx="1988">
                  <c:v>26572</c:v>
                </c:pt>
                <c:pt idx="1989">
                  <c:v>26785</c:v>
                </c:pt>
                <c:pt idx="1990">
                  <c:v>26786</c:v>
                </c:pt>
                <c:pt idx="1991">
                  <c:v>26787</c:v>
                </c:pt>
                <c:pt idx="1992">
                  <c:v>26788</c:v>
                </c:pt>
                <c:pt idx="1993">
                  <c:v>26789</c:v>
                </c:pt>
                <c:pt idx="1994">
                  <c:v>26790</c:v>
                </c:pt>
                <c:pt idx="1995">
                  <c:v>26791</c:v>
                </c:pt>
                <c:pt idx="1996">
                  <c:v>26792</c:v>
                </c:pt>
                <c:pt idx="1997">
                  <c:v>26793</c:v>
                </c:pt>
                <c:pt idx="1998">
                  <c:v>26794</c:v>
                </c:pt>
                <c:pt idx="1999">
                  <c:v>26795</c:v>
                </c:pt>
                <c:pt idx="2000">
                  <c:v>26796</c:v>
                </c:pt>
                <c:pt idx="2001">
                  <c:v>26797</c:v>
                </c:pt>
                <c:pt idx="2002">
                  <c:v>26798</c:v>
                </c:pt>
                <c:pt idx="2003">
                  <c:v>26799</c:v>
                </c:pt>
                <c:pt idx="2004">
                  <c:v>26800</c:v>
                </c:pt>
                <c:pt idx="2005">
                  <c:v>26801</c:v>
                </c:pt>
                <c:pt idx="2006">
                  <c:v>26802</c:v>
                </c:pt>
                <c:pt idx="2007">
                  <c:v>26803</c:v>
                </c:pt>
                <c:pt idx="2008">
                  <c:v>26804</c:v>
                </c:pt>
                <c:pt idx="2009">
                  <c:v>26805</c:v>
                </c:pt>
                <c:pt idx="2010">
                  <c:v>26806</c:v>
                </c:pt>
                <c:pt idx="2011">
                  <c:v>26807</c:v>
                </c:pt>
                <c:pt idx="2012">
                  <c:v>26808</c:v>
                </c:pt>
                <c:pt idx="2013">
                  <c:v>26809</c:v>
                </c:pt>
                <c:pt idx="2014">
                  <c:v>26810</c:v>
                </c:pt>
                <c:pt idx="2015">
                  <c:v>26811</c:v>
                </c:pt>
                <c:pt idx="2016">
                  <c:v>26812</c:v>
                </c:pt>
                <c:pt idx="2017">
                  <c:v>26813</c:v>
                </c:pt>
                <c:pt idx="2018">
                  <c:v>26814</c:v>
                </c:pt>
                <c:pt idx="2019">
                  <c:v>26815</c:v>
                </c:pt>
                <c:pt idx="2020">
                  <c:v>26816</c:v>
                </c:pt>
                <c:pt idx="2021">
                  <c:v>26817</c:v>
                </c:pt>
                <c:pt idx="2022">
                  <c:v>26818</c:v>
                </c:pt>
                <c:pt idx="2023">
                  <c:v>26819</c:v>
                </c:pt>
                <c:pt idx="2024">
                  <c:v>26820</c:v>
                </c:pt>
                <c:pt idx="2025">
                  <c:v>26821</c:v>
                </c:pt>
                <c:pt idx="2026">
                  <c:v>26822</c:v>
                </c:pt>
                <c:pt idx="2027">
                  <c:v>26823</c:v>
                </c:pt>
                <c:pt idx="2028">
                  <c:v>26824</c:v>
                </c:pt>
                <c:pt idx="2029">
                  <c:v>26825</c:v>
                </c:pt>
                <c:pt idx="2030">
                  <c:v>26826</c:v>
                </c:pt>
                <c:pt idx="2031">
                  <c:v>26827</c:v>
                </c:pt>
                <c:pt idx="2032">
                  <c:v>26828</c:v>
                </c:pt>
                <c:pt idx="2033">
                  <c:v>26829</c:v>
                </c:pt>
                <c:pt idx="2034">
                  <c:v>26830</c:v>
                </c:pt>
                <c:pt idx="2035">
                  <c:v>26831</c:v>
                </c:pt>
                <c:pt idx="2036">
                  <c:v>26832</c:v>
                </c:pt>
                <c:pt idx="2037">
                  <c:v>26833</c:v>
                </c:pt>
                <c:pt idx="2038">
                  <c:v>26834</c:v>
                </c:pt>
                <c:pt idx="2039">
                  <c:v>26835</c:v>
                </c:pt>
                <c:pt idx="2040">
                  <c:v>26836</c:v>
                </c:pt>
                <c:pt idx="2041">
                  <c:v>26837</c:v>
                </c:pt>
                <c:pt idx="2042">
                  <c:v>26838</c:v>
                </c:pt>
                <c:pt idx="2043">
                  <c:v>26839</c:v>
                </c:pt>
                <c:pt idx="2044">
                  <c:v>26840</c:v>
                </c:pt>
                <c:pt idx="2045">
                  <c:v>26841</c:v>
                </c:pt>
                <c:pt idx="2046">
                  <c:v>26842</c:v>
                </c:pt>
                <c:pt idx="2047">
                  <c:v>26843</c:v>
                </c:pt>
                <c:pt idx="2048">
                  <c:v>26844</c:v>
                </c:pt>
                <c:pt idx="2049">
                  <c:v>26845</c:v>
                </c:pt>
                <c:pt idx="2050">
                  <c:v>26846</c:v>
                </c:pt>
                <c:pt idx="2051">
                  <c:v>26847</c:v>
                </c:pt>
                <c:pt idx="2052">
                  <c:v>26848</c:v>
                </c:pt>
                <c:pt idx="2053">
                  <c:v>26849</c:v>
                </c:pt>
                <c:pt idx="2054">
                  <c:v>26850</c:v>
                </c:pt>
                <c:pt idx="2055">
                  <c:v>26851</c:v>
                </c:pt>
                <c:pt idx="2056">
                  <c:v>26852</c:v>
                </c:pt>
                <c:pt idx="2057">
                  <c:v>26853</c:v>
                </c:pt>
                <c:pt idx="2058">
                  <c:v>26854</c:v>
                </c:pt>
                <c:pt idx="2059">
                  <c:v>26855</c:v>
                </c:pt>
                <c:pt idx="2060">
                  <c:v>26856</c:v>
                </c:pt>
                <c:pt idx="2061">
                  <c:v>26857</c:v>
                </c:pt>
                <c:pt idx="2062">
                  <c:v>26858</c:v>
                </c:pt>
                <c:pt idx="2063">
                  <c:v>26859</c:v>
                </c:pt>
                <c:pt idx="2064">
                  <c:v>26860</c:v>
                </c:pt>
                <c:pt idx="2065">
                  <c:v>26861</c:v>
                </c:pt>
                <c:pt idx="2066">
                  <c:v>26862</c:v>
                </c:pt>
                <c:pt idx="2067">
                  <c:v>26863</c:v>
                </c:pt>
                <c:pt idx="2068">
                  <c:v>26864</c:v>
                </c:pt>
                <c:pt idx="2069">
                  <c:v>26865</c:v>
                </c:pt>
                <c:pt idx="2070">
                  <c:v>26866</c:v>
                </c:pt>
                <c:pt idx="2071">
                  <c:v>26867</c:v>
                </c:pt>
                <c:pt idx="2072">
                  <c:v>26868</c:v>
                </c:pt>
                <c:pt idx="2073">
                  <c:v>26869</c:v>
                </c:pt>
                <c:pt idx="2074">
                  <c:v>26870</c:v>
                </c:pt>
                <c:pt idx="2075">
                  <c:v>26871</c:v>
                </c:pt>
                <c:pt idx="2076">
                  <c:v>26872</c:v>
                </c:pt>
                <c:pt idx="2077">
                  <c:v>26873</c:v>
                </c:pt>
                <c:pt idx="2078">
                  <c:v>26874</c:v>
                </c:pt>
                <c:pt idx="2079">
                  <c:v>26875</c:v>
                </c:pt>
                <c:pt idx="2080">
                  <c:v>26876</c:v>
                </c:pt>
                <c:pt idx="2081">
                  <c:v>26877</c:v>
                </c:pt>
                <c:pt idx="2082">
                  <c:v>26878</c:v>
                </c:pt>
                <c:pt idx="2083">
                  <c:v>26879</c:v>
                </c:pt>
                <c:pt idx="2084">
                  <c:v>26880</c:v>
                </c:pt>
                <c:pt idx="2085">
                  <c:v>26881</c:v>
                </c:pt>
                <c:pt idx="2086">
                  <c:v>26882</c:v>
                </c:pt>
                <c:pt idx="2087">
                  <c:v>26883</c:v>
                </c:pt>
                <c:pt idx="2088">
                  <c:v>26884</c:v>
                </c:pt>
                <c:pt idx="2089">
                  <c:v>26885</c:v>
                </c:pt>
                <c:pt idx="2090">
                  <c:v>26886</c:v>
                </c:pt>
                <c:pt idx="2091">
                  <c:v>26887</c:v>
                </c:pt>
                <c:pt idx="2092">
                  <c:v>26888</c:v>
                </c:pt>
                <c:pt idx="2093">
                  <c:v>26889</c:v>
                </c:pt>
                <c:pt idx="2094">
                  <c:v>26890</c:v>
                </c:pt>
                <c:pt idx="2095">
                  <c:v>26891</c:v>
                </c:pt>
                <c:pt idx="2096">
                  <c:v>26892</c:v>
                </c:pt>
                <c:pt idx="2097">
                  <c:v>26893</c:v>
                </c:pt>
                <c:pt idx="2098">
                  <c:v>26894</c:v>
                </c:pt>
                <c:pt idx="2099">
                  <c:v>26895</c:v>
                </c:pt>
                <c:pt idx="2100">
                  <c:v>26896</c:v>
                </c:pt>
                <c:pt idx="2101">
                  <c:v>26897</c:v>
                </c:pt>
                <c:pt idx="2102">
                  <c:v>26898</c:v>
                </c:pt>
                <c:pt idx="2103">
                  <c:v>26899</c:v>
                </c:pt>
                <c:pt idx="2104">
                  <c:v>26900</c:v>
                </c:pt>
                <c:pt idx="2105">
                  <c:v>26901</c:v>
                </c:pt>
                <c:pt idx="2106">
                  <c:v>26902</c:v>
                </c:pt>
                <c:pt idx="2107">
                  <c:v>26903</c:v>
                </c:pt>
                <c:pt idx="2108">
                  <c:v>26904</c:v>
                </c:pt>
                <c:pt idx="2109">
                  <c:v>26905</c:v>
                </c:pt>
                <c:pt idx="2110">
                  <c:v>26906</c:v>
                </c:pt>
                <c:pt idx="2111">
                  <c:v>26907</c:v>
                </c:pt>
                <c:pt idx="2112">
                  <c:v>26908</c:v>
                </c:pt>
                <c:pt idx="2113">
                  <c:v>26909</c:v>
                </c:pt>
                <c:pt idx="2114">
                  <c:v>26910</c:v>
                </c:pt>
                <c:pt idx="2115">
                  <c:v>26911</c:v>
                </c:pt>
                <c:pt idx="2116">
                  <c:v>26912</c:v>
                </c:pt>
                <c:pt idx="2117">
                  <c:v>26913</c:v>
                </c:pt>
                <c:pt idx="2118">
                  <c:v>26914</c:v>
                </c:pt>
                <c:pt idx="2119">
                  <c:v>26915</c:v>
                </c:pt>
                <c:pt idx="2120">
                  <c:v>26916</c:v>
                </c:pt>
                <c:pt idx="2121">
                  <c:v>26917</c:v>
                </c:pt>
                <c:pt idx="2122">
                  <c:v>26918</c:v>
                </c:pt>
                <c:pt idx="2123">
                  <c:v>26919</c:v>
                </c:pt>
                <c:pt idx="2124">
                  <c:v>26920</c:v>
                </c:pt>
                <c:pt idx="2125">
                  <c:v>26921</c:v>
                </c:pt>
                <c:pt idx="2126">
                  <c:v>26922</c:v>
                </c:pt>
                <c:pt idx="2127">
                  <c:v>26923</c:v>
                </c:pt>
                <c:pt idx="2128">
                  <c:v>26924</c:v>
                </c:pt>
                <c:pt idx="2129">
                  <c:v>26925</c:v>
                </c:pt>
                <c:pt idx="2130">
                  <c:v>26926</c:v>
                </c:pt>
                <c:pt idx="2131">
                  <c:v>26927</c:v>
                </c:pt>
                <c:pt idx="2132">
                  <c:v>26928</c:v>
                </c:pt>
                <c:pt idx="2133">
                  <c:v>26929</c:v>
                </c:pt>
                <c:pt idx="2134">
                  <c:v>26930</c:v>
                </c:pt>
                <c:pt idx="2135">
                  <c:v>26931</c:v>
                </c:pt>
                <c:pt idx="2136">
                  <c:v>26932</c:v>
                </c:pt>
                <c:pt idx="2137">
                  <c:v>26933</c:v>
                </c:pt>
                <c:pt idx="2138">
                  <c:v>26934</c:v>
                </c:pt>
                <c:pt idx="2139">
                  <c:v>26935</c:v>
                </c:pt>
                <c:pt idx="2140">
                  <c:v>26936</c:v>
                </c:pt>
                <c:pt idx="2141">
                  <c:v>26937</c:v>
                </c:pt>
                <c:pt idx="2142">
                  <c:v>27150</c:v>
                </c:pt>
                <c:pt idx="2143">
                  <c:v>27151</c:v>
                </c:pt>
                <c:pt idx="2144">
                  <c:v>27152</c:v>
                </c:pt>
                <c:pt idx="2145">
                  <c:v>27153</c:v>
                </c:pt>
                <c:pt idx="2146">
                  <c:v>27154</c:v>
                </c:pt>
                <c:pt idx="2147">
                  <c:v>27155</c:v>
                </c:pt>
                <c:pt idx="2148">
                  <c:v>27156</c:v>
                </c:pt>
                <c:pt idx="2149">
                  <c:v>27157</c:v>
                </c:pt>
                <c:pt idx="2150">
                  <c:v>27158</c:v>
                </c:pt>
                <c:pt idx="2151">
                  <c:v>27159</c:v>
                </c:pt>
                <c:pt idx="2152">
                  <c:v>27160</c:v>
                </c:pt>
                <c:pt idx="2153">
                  <c:v>27161</c:v>
                </c:pt>
                <c:pt idx="2154">
                  <c:v>27162</c:v>
                </c:pt>
                <c:pt idx="2155">
                  <c:v>27163</c:v>
                </c:pt>
                <c:pt idx="2156">
                  <c:v>27164</c:v>
                </c:pt>
                <c:pt idx="2157">
                  <c:v>27165</c:v>
                </c:pt>
                <c:pt idx="2158">
                  <c:v>27166</c:v>
                </c:pt>
                <c:pt idx="2159">
                  <c:v>27167</c:v>
                </c:pt>
                <c:pt idx="2160">
                  <c:v>27168</c:v>
                </c:pt>
                <c:pt idx="2161">
                  <c:v>27169</c:v>
                </c:pt>
                <c:pt idx="2162">
                  <c:v>27170</c:v>
                </c:pt>
                <c:pt idx="2163">
                  <c:v>27171</c:v>
                </c:pt>
                <c:pt idx="2164">
                  <c:v>27172</c:v>
                </c:pt>
                <c:pt idx="2165">
                  <c:v>27173</c:v>
                </c:pt>
                <c:pt idx="2166">
                  <c:v>27174</c:v>
                </c:pt>
                <c:pt idx="2167">
                  <c:v>27175</c:v>
                </c:pt>
                <c:pt idx="2168">
                  <c:v>27176</c:v>
                </c:pt>
                <c:pt idx="2169">
                  <c:v>27177</c:v>
                </c:pt>
                <c:pt idx="2170">
                  <c:v>27178</c:v>
                </c:pt>
                <c:pt idx="2171">
                  <c:v>27179</c:v>
                </c:pt>
                <c:pt idx="2172">
                  <c:v>27180</c:v>
                </c:pt>
                <c:pt idx="2173">
                  <c:v>27181</c:v>
                </c:pt>
                <c:pt idx="2174">
                  <c:v>27182</c:v>
                </c:pt>
                <c:pt idx="2175">
                  <c:v>27183</c:v>
                </c:pt>
                <c:pt idx="2176">
                  <c:v>27184</c:v>
                </c:pt>
                <c:pt idx="2177">
                  <c:v>27185</c:v>
                </c:pt>
                <c:pt idx="2178">
                  <c:v>27186</c:v>
                </c:pt>
                <c:pt idx="2179">
                  <c:v>27187</c:v>
                </c:pt>
                <c:pt idx="2180">
                  <c:v>27188</c:v>
                </c:pt>
                <c:pt idx="2181">
                  <c:v>27189</c:v>
                </c:pt>
                <c:pt idx="2182">
                  <c:v>27190</c:v>
                </c:pt>
                <c:pt idx="2183">
                  <c:v>27191</c:v>
                </c:pt>
                <c:pt idx="2184">
                  <c:v>27192</c:v>
                </c:pt>
                <c:pt idx="2185">
                  <c:v>27193</c:v>
                </c:pt>
                <c:pt idx="2186">
                  <c:v>27194</c:v>
                </c:pt>
                <c:pt idx="2187">
                  <c:v>27195</c:v>
                </c:pt>
                <c:pt idx="2188">
                  <c:v>27196</c:v>
                </c:pt>
                <c:pt idx="2189">
                  <c:v>27197</c:v>
                </c:pt>
                <c:pt idx="2190">
                  <c:v>27198</c:v>
                </c:pt>
                <c:pt idx="2191">
                  <c:v>27199</c:v>
                </c:pt>
                <c:pt idx="2192">
                  <c:v>27200</c:v>
                </c:pt>
                <c:pt idx="2193">
                  <c:v>27201</c:v>
                </c:pt>
                <c:pt idx="2194">
                  <c:v>27202</c:v>
                </c:pt>
                <c:pt idx="2195">
                  <c:v>27203</c:v>
                </c:pt>
                <c:pt idx="2196">
                  <c:v>27204</c:v>
                </c:pt>
                <c:pt idx="2197">
                  <c:v>27205</c:v>
                </c:pt>
                <c:pt idx="2198">
                  <c:v>27206</c:v>
                </c:pt>
                <c:pt idx="2199">
                  <c:v>27207</c:v>
                </c:pt>
                <c:pt idx="2200">
                  <c:v>27208</c:v>
                </c:pt>
                <c:pt idx="2201">
                  <c:v>27209</c:v>
                </c:pt>
                <c:pt idx="2202">
                  <c:v>27210</c:v>
                </c:pt>
                <c:pt idx="2203">
                  <c:v>27211</c:v>
                </c:pt>
                <c:pt idx="2204">
                  <c:v>27212</c:v>
                </c:pt>
                <c:pt idx="2205">
                  <c:v>27213</c:v>
                </c:pt>
                <c:pt idx="2206">
                  <c:v>27214</c:v>
                </c:pt>
                <c:pt idx="2207">
                  <c:v>27215</c:v>
                </c:pt>
                <c:pt idx="2208">
                  <c:v>27216</c:v>
                </c:pt>
                <c:pt idx="2209">
                  <c:v>27217</c:v>
                </c:pt>
                <c:pt idx="2210">
                  <c:v>27218</c:v>
                </c:pt>
                <c:pt idx="2211">
                  <c:v>27219</c:v>
                </c:pt>
                <c:pt idx="2212">
                  <c:v>27220</c:v>
                </c:pt>
                <c:pt idx="2213">
                  <c:v>27221</c:v>
                </c:pt>
                <c:pt idx="2214">
                  <c:v>27222</c:v>
                </c:pt>
                <c:pt idx="2215">
                  <c:v>27223</c:v>
                </c:pt>
                <c:pt idx="2216">
                  <c:v>27224</c:v>
                </c:pt>
                <c:pt idx="2217">
                  <c:v>27225</c:v>
                </c:pt>
                <c:pt idx="2218">
                  <c:v>27226</c:v>
                </c:pt>
                <c:pt idx="2219">
                  <c:v>27227</c:v>
                </c:pt>
                <c:pt idx="2220">
                  <c:v>27228</c:v>
                </c:pt>
                <c:pt idx="2221">
                  <c:v>27229</c:v>
                </c:pt>
                <c:pt idx="2222">
                  <c:v>27230</c:v>
                </c:pt>
                <c:pt idx="2223">
                  <c:v>27231</c:v>
                </c:pt>
                <c:pt idx="2224">
                  <c:v>27232</c:v>
                </c:pt>
                <c:pt idx="2225">
                  <c:v>27233</c:v>
                </c:pt>
                <c:pt idx="2226">
                  <c:v>27234</c:v>
                </c:pt>
                <c:pt idx="2227">
                  <c:v>27235</c:v>
                </c:pt>
                <c:pt idx="2228">
                  <c:v>27236</c:v>
                </c:pt>
                <c:pt idx="2229">
                  <c:v>27237</c:v>
                </c:pt>
                <c:pt idx="2230">
                  <c:v>27238</c:v>
                </c:pt>
                <c:pt idx="2231">
                  <c:v>27239</c:v>
                </c:pt>
                <c:pt idx="2232">
                  <c:v>27240</c:v>
                </c:pt>
                <c:pt idx="2233">
                  <c:v>27241</c:v>
                </c:pt>
                <c:pt idx="2234">
                  <c:v>27242</c:v>
                </c:pt>
                <c:pt idx="2235">
                  <c:v>27243</c:v>
                </c:pt>
                <c:pt idx="2236">
                  <c:v>27244</c:v>
                </c:pt>
                <c:pt idx="2237">
                  <c:v>27245</c:v>
                </c:pt>
                <c:pt idx="2238">
                  <c:v>27246</c:v>
                </c:pt>
                <c:pt idx="2239">
                  <c:v>27247</c:v>
                </c:pt>
                <c:pt idx="2240">
                  <c:v>27248</c:v>
                </c:pt>
                <c:pt idx="2241">
                  <c:v>27249</c:v>
                </c:pt>
                <c:pt idx="2242">
                  <c:v>27250</c:v>
                </c:pt>
                <c:pt idx="2243">
                  <c:v>27251</c:v>
                </c:pt>
                <c:pt idx="2244">
                  <c:v>27252</c:v>
                </c:pt>
                <c:pt idx="2245">
                  <c:v>27253</c:v>
                </c:pt>
                <c:pt idx="2246">
                  <c:v>27254</c:v>
                </c:pt>
                <c:pt idx="2247">
                  <c:v>27255</c:v>
                </c:pt>
                <c:pt idx="2248">
                  <c:v>27256</c:v>
                </c:pt>
                <c:pt idx="2249">
                  <c:v>27257</c:v>
                </c:pt>
                <c:pt idx="2250">
                  <c:v>27258</c:v>
                </c:pt>
                <c:pt idx="2251">
                  <c:v>27259</c:v>
                </c:pt>
                <c:pt idx="2252">
                  <c:v>27260</c:v>
                </c:pt>
                <c:pt idx="2253">
                  <c:v>27261</c:v>
                </c:pt>
                <c:pt idx="2254">
                  <c:v>27262</c:v>
                </c:pt>
                <c:pt idx="2255">
                  <c:v>27263</c:v>
                </c:pt>
                <c:pt idx="2256">
                  <c:v>27264</c:v>
                </c:pt>
                <c:pt idx="2257">
                  <c:v>27265</c:v>
                </c:pt>
                <c:pt idx="2258">
                  <c:v>27266</c:v>
                </c:pt>
                <c:pt idx="2259">
                  <c:v>27267</c:v>
                </c:pt>
                <c:pt idx="2260">
                  <c:v>27268</c:v>
                </c:pt>
                <c:pt idx="2261">
                  <c:v>27269</c:v>
                </c:pt>
                <c:pt idx="2262">
                  <c:v>27270</c:v>
                </c:pt>
                <c:pt idx="2263">
                  <c:v>27271</c:v>
                </c:pt>
                <c:pt idx="2264">
                  <c:v>27272</c:v>
                </c:pt>
                <c:pt idx="2265">
                  <c:v>27273</c:v>
                </c:pt>
                <c:pt idx="2266">
                  <c:v>27274</c:v>
                </c:pt>
                <c:pt idx="2267">
                  <c:v>27275</c:v>
                </c:pt>
                <c:pt idx="2268">
                  <c:v>27276</c:v>
                </c:pt>
                <c:pt idx="2269">
                  <c:v>27277</c:v>
                </c:pt>
                <c:pt idx="2270">
                  <c:v>27278</c:v>
                </c:pt>
                <c:pt idx="2271">
                  <c:v>27279</c:v>
                </c:pt>
                <c:pt idx="2272">
                  <c:v>27280</c:v>
                </c:pt>
                <c:pt idx="2273">
                  <c:v>27281</c:v>
                </c:pt>
                <c:pt idx="2274">
                  <c:v>27282</c:v>
                </c:pt>
                <c:pt idx="2275">
                  <c:v>27283</c:v>
                </c:pt>
                <c:pt idx="2276">
                  <c:v>27284</c:v>
                </c:pt>
                <c:pt idx="2277">
                  <c:v>27285</c:v>
                </c:pt>
                <c:pt idx="2278">
                  <c:v>27286</c:v>
                </c:pt>
                <c:pt idx="2279">
                  <c:v>27287</c:v>
                </c:pt>
                <c:pt idx="2280">
                  <c:v>27288</c:v>
                </c:pt>
                <c:pt idx="2281">
                  <c:v>27289</c:v>
                </c:pt>
                <c:pt idx="2282">
                  <c:v>27290</c:v>
                </c:pt>
                <c:pt idx="2283">
                  <c:v>27291</c:v>
                </c:pt>
                <c:pt idx="2284">
                  <c:v>27292</c:v>
                </c:pt>
                <c:pt idx="2285">
                  <c:v>27293</c:v>
                </c:pt>
                <c:pt idx="2286">
                  <c:v>27294</c:v>
                </c:pt>
                <c:pt idx="2287">
                  <c:v>27295</c:v>
                </c:pt>
                <c:pt idx="2288">
                  <c:v>27296</c:v>
                </c:pt>
                <c:pt idx="2289">
                  <c:v>27297</c:v>
                </c:pt>
                <c:pt idx="2290">
                  <c:v>27298</c:v>
                </c:pt>
                <c:pt idx="2291">
                  <c:v>27299</c:v>
                </c:pt>
                <c:pt idx="2292">
                  <c:v>27300</c:v>
                </c:pt>
                <c:pt idx="2293">
                  <c:v>27301</c:v>
                </c:pt>
                <c:pt idx="2294">
                  <c:v>27302</c:v>
                </c:pt>
                <c:pt idx="2295">
                  <c:v>27515</c:v>
                </c:pt>
                <c:pt idx="2296">
                  <c:v>27516</c:v>
                </c:pt>
                <c:pt idx="2297">
                  <c:v>27517</c:v>
                </c:pt>
                <c:pt idx="2298">
                  <c:v>27518</c:v>
                </c:pt>
                <c:pt idx="2299">
                  <c:v>27519</c:v>
                </c:pt>
                <c:pt idx="2300">
                  <c:v>27520</c:v>
                </c:pt>
                <c:pt idx="2301">
                  <c:v>27521</c:v>
                </c:pt>
                <c:pt idx="2302">
                  <c:v>27522</c:v>
                </c:pt>
                <c:pt idx="2303">
                  <c:v>27523</c:v>
                </c:pt>
                <c:pt idx="2304">
                  <c:v>27524</c:v>
                </c:pt>
                <c:pt idx="2305">
                  <c:v>27525</c:v>
                </c:pt>
                <c:pt idx="2306">
                  <c:v>27526</c:v>
                </c:pt>
                <c:pt idx="2307">
                  <c:v>27527</c:v>
                </c:pt>
                <c:pt idx="2308">
                  <c:v>27528</c:v>
                </c:pt>
                <c:pt idx="2309">
                  <c:v>27529</c:v>
                </c:pt>
                <c:pt idx="2310">
                  <c:v>27530</c:v>
                </c:pt>
                <c:pt idx="2311">
                  <c:v>27531</c:v>
                </c:pt>
                <c:pt idx="2312">
                  <c:v>27532</c:v>
                </c:pt>
                <c:pt idx="2313">
                  <c:v>27533</c:v>
                </c:pt>
                <c:pt idx="2314">
                  <c:v>27534</c:v>
                </c:pt>
                <c:pt idx="2315">
                  <c:v>27535</c:v>
                </c:pt>
                <c:pt idx="2316">
                  <c:v>27536</c:v>
                </c:pt>
                <c:pt idx="2317">
                  <c:v>27537</c:v>
                </c:pt>
                <c:pt idx="2318">
                  <c:v>27538</c:v>
                </c:pt>
                <c:pt idx="2319">
                  <c:v>27539</c:v>
                </c:pt>
                <c:pt idx="2320">
                  <c:v>27540</c:v>
                </c:pt>
                <c:pt idx="2321">
                  <c:v>27541</c:v>
                </c:pt>
                <c:pt idx="2322">
                  <c:v>27542</c:v>
                </c:pt>
                <c:pt idx="2323">
                  <c:v>27543</c:v>
                </c:pt>
                <c:pt idx="2324">
                  <c:v>27544</c:v>
                </c:pt>
                <c:pt idx="2325">
                  <c:v>27545</c:v>
                </c:pt>
                <c:pt idx="2326">
                  <c:v>27546</c:v>
                </c:pt>
                <c:pt idx="2327">
                  <c:v>27547</c:v>
                </c:pt>
                <c:pt idx="2328">
                  <c:v>27548</c:v>
                </c:pt>
                <c:pt idx="2329">
                  <c:v>27549</c:v>
                </c:pt>
                <c:pt idx="2330">
                  <c:v>27550</c:v>
                </c:pt>
                <c:pt idx="2331">
                  <c:v>27551</c:v>
                </c:pt>
                <c:pt idx="2332">
                  <c:v>27552</c:v>
                </c:pt>
                <c:pt idx="2333">
                  <c:v>27553</c:v>
                </c:pt>
                <c:pt idx="2334">
                  <c:v>27554</c:v>
                </c:pt>
                <c:pt idx="2335">
                  <c:v>27555</c:v>
                </c:pt>
                <c:pt idx="2336">
                  <c:v>27556</c:v>
                </c:pt>
                <c:pt idx="2337">
                  <c:v>27557</c:v>
                </c:pt>
                <c:pt idx="2338">
                  <c:v>27558</c:v>
                </c:pt>
                <c:pt idx="2339">
                  <c:v>27559</c:v>
                </c:pt>
                <c:pt idx="2340">
                  <c:v>27560</c:v>
                </c:pt>
                <c:pt idx="2341">
                  <c:v>27561</c:v>
                </c:pt>
                <c:pt idx="2342">
                  <c:v>27562</c:v>
                </c:pt>
                <c:pt idx="2343">
                  <c:v>27563</c:v>
                </c:pt>
                <c:pt idx="2344">
                  <c:v>27564</c:v>
                </c:pt>
                <c:pt idx="2345">
                  <c:v>27565</c:v>
                </c:pt>
                <c:pt idx="2346">
                  <c:v>27566</c:v>
                </c:pt>
                <c:pt idx="2347">
                  <c:v>27567</c:v>
                </c:pt>
                <c:pt idx="2348">
                  <c:v>27568</c:v>
                </c:pt>
                <c:pt idx="2349">
                  <c:v>27569</c:v>
                </c:pt>
                <c:pt idx="2350">
                  <c:v>27570</c:v>
                </c:pt>
                <c:pt idx="2351">
                  <c:v>27571</c:v>
                </c:pt>
                <c:pt idx="2352">
                  <c:v>27572</c:v>
                </c:pt>
                <c:pt idx="2353">
                  <c:v>27573</c:v>
                </c:pt>
                <c:pt idx="2354">
                  <c:v>27574</c:v>
                </c:pt>
                <c:pt idx="2355">
                  <c:v>27575</c:v>
                </c:pt>
                <c:pt idx="2356">
                  <c:v>27576</c:v>
                </c:pt>
                <c:pt idx="2357">
                  <c:v>27577</c:v>
                </c:pt>
                <c:pt idx="2358">
                  <c:v>27578</c:v>
                </c:pt>
                <c:pt idx="2359">
                  <c:v>27579</c:v>
                </c:pt>
                <c:pt idx="2360">
                  <c:v>27580</c:v>
                </c:pt>
                <c:pt idx="2361">
                  <c:v>27581</c:v>
                </c:pt>
                <c:pt idx="2362">
                  <c:v>27582</c:v>
                </c:pt>
                <c:pt idx="2363">
                  <c:v>27583</c:v>
                </c:pt>
                <c:pt idx="2364">
                  <c:v>27584</c:v>
                </c:pt>
                <c:pt idx="2365">
                  <c:v>27585</c:v>
                </c:pt>
                <c:pt idx="2366">
                  <c:v>27586</c:v>
                </c:pt>
                <c:pt idx="2367">
                  <c:v>27587</c:v>
                </c:pt>
                <c:pt idx="2368">
                  <c:v>27588</c:v>
                </c:pt>
                <c:pt idx="2369">
                  <c:v>27589</c:v>
                </c:pt>
                <c:pt idx="2370">
                  <c:v>27590</c:v>
                </c:pt>
                <c:pt idx="2371">
                  <c:v>27591</c:v>
                </c:pt>
                <c:pt idx="2372">
                  <c:v>27592</c:v>
                </c:pt>
                <c:pt idx="2373">
                  <c:v>27593</c:v>
                </c:pt>
                <c:pt idx="2374">
                  <c:v>27594</c:v>
                </c:pt>
                <c:pt idx="2375">
                  <c:v>27595</c:v>
                </c:pt>
                <c:pt idx="2376">
                  <c:v>27596</c:v>
                </c:pt>
                <c:pt idx="2377">
                  <c:v>27597</c:v>
                </c:pt>
                <c:pt idx="2378">
                  <c:v>27598</c:v>
                </c:pt>
                <c:pt idx="2379">
                  <c:v>27599</c:v>
                </c:pt>
                <c:pt idx="2380">
                  <c:v>27600</c:v>
                </c:pt>
                <c:pt idx="2381">
                  <c:v>27601</c:v>
                </c:pt>
                <c:pt idx="2382">
                  <c:v>27602</c:v>
                </c:pt>
                <c:pt idx="2383">
                  <c:v>27603</c:v>
                </c:pt>
                <c:pt idx="2384">
                  <c:v>27604</c:v>
                </c:pt>
                <c:pt idx="2385">
                  <c:v>27605</c:v>
                </c:pt>
                <c:pt idx="2386">
                  <c:v>27606</c:v>
                </c:pt>
                <c:pt idx="2387">
                  <c:v>27607</c:v>
                </c:pt>
                <c:pt idx="2388">
                  <c:v>27608</c:v>
                </c:pt>
                <c:pt idx="2389">
                  <c:v>27609</c:v>
                </c:pt>
                <c:pt idx="2390">
                  <c:v>27610</c:v>
                </c:pt>
                <c:pt idx="2391">
                  <c:v>27611</c:v>
                </c:pt>
                <c:pt idx="2392">
                  <c:v>27612</c:v>
                </c:pt>
                <c:pt idx="2393">
                  <c:v>27613</c:v>
                </c:pt>
                <c:pt idx="2394">
                  <c:v>27614</c:v>
                </c:pt>
                <c:pt idx="2395">
                  <c:v>27615</c:v>
                </c:pt>
                <c:pt idx="2396">
                  <c:v>27616</c:v>
                </c:pt>
                <c:pt idx="2397">
                  <c:v>27617</c:v>
                </c:pt>
                <c:pt idx="2398">
                  <c:v>27618</c:v>
                </c:pt>
                <c:pt idx="2399">
                  <c:v>27619</c:v>
                </c:pt>
                <c:pt idx="2400">
                  <c:v>27620</c:v>
                </c:pt>
                <c:pt idx="2401">
                  <c:v>27621</c:v>
                </c:pt>
                <c:pt idx="2402">
                  <c:v>27622</c:v>
                </c:pt>
                <c:pt idx="2403">
                  <c:v>27623</c:v>
                </c:pt>
                <c:pt idx="2404">
                  <c:v>27624</c:v>
                </c:pt>
                <c:pt idx="2405">
                  <c:v>27625</c:v>
                </c:pt>
                <c:pt idx="2406">
                  <c:v>27626</c:v>
                </c:pt>
                <c:pt idx="2407">
                  <c:v>27627</c:v>
                </c:pt>
                <c:pt idx="2408">
                  <c:v>27628</c:v>
                </c:pt>
                <c:pt idx="2409">
                  <c:v>27629</c:v>
                </c:pt>
                <c:pt idx="2410">
                  <c:v>27630</c:v>
                </c:pt>
                <c:pt idx="2411">
                  <c:v>27631</c:v>
                </c:pt>
                <c:pt idx="2412">
                  <c:v>27632</c:v>
                </c:pt>
                <c:pt idx="2413">
                  <c:v>27633</c:v>
                </c:pt>
                <c:pt idx="2414">
                  <c:v>27634</c:v>
                </c:pt>
                <c:pt idx="2415">
                  <c:v>27635</c:v>
                </c:pt>
                <c:pt idx="2416">
                  <c:v>27636</c:v>
                </c:pt>
                <c:pt idx="2417">
                  <c:v>27637</c:v>
                </c:pt>
                <c:pt idx="2418">
                  <c:v>27638</c:v>
                </c:pt>
                <c:pt idx="2419">
                  <c:v>27639</c:v>
                </c:pt>
                <c:pt idx="2420">
                  <c:v>27640</c:v>
                </c:pt>
                <c:pt idx="2421">
                  <c:v>27641</c:v>
                </c:pt>
                <c:pt idx="2422">
                  <c:v>27642</c:v>
                </c:pt>
                <c:pt idx="2423">
                  <c:v>27643</c:v>
                </c:pt>
                <c:pt idx="2424">
                  <c:v>27644</c:v>
                </c:pt>
                <c:pt idx="2425">
                  <c:v>27645</c:v>
                </c:pt>
                <c:pt idx="2426">
                  <c:v>27646</c:v>
                </c:pt>
                <c:pt idx="2427">
                  <c:v>27647</c:v>
                </c:pt>
                <c:pt idx="2428">
                  <c:v>27648</c:v>
                </c:pt>
                <c:pt idx="2429">
                  <c:v>27649</c:v>
                </c:pt>
                <c:pt idx="2430">
                  <c:v>27650</c:v>
                </c:pt>
                <c:pt idx="2431">
                  <c:v>27651</c:v>
                </c:pt>
                <c:pt idx="2432">
                  <c:v>27652</c:v>
                </c:pt>
                <c:pt idx="2433">
                  <c:v>27653</c:v>
                </c:pt>
                <c:pt idx="2434">
                  <c:v>27654</c:v>
                </c:pt>
                <c:pt idx="2435">
                  <c:v>27655</c:v>
                </c:pt>
                <c:pt idx="2436">
                  <c:v>27656</c:v>
                </c:pt>
                <c:pt idx="2437">
                  <c:v>27657</c:v>
                </c:pt>
                <c:pt idx="2438">
                  <c:v>27658</c:v>
                </c:pt>
                <c:pt idx="2439">
                  <c:v>27659</c:v>
                </c:pt>
                <c:pt idx="2440">
                  <c:v>27660</c:v>
                </c:pt>
                <c:pt idx="2441">
                  <c:v>27661</c:v>
                </c:pt>
                <c:pt idx="2442">
                  <c:v>27662</c:v>
                </c:pt>
                <c:pt idx="2443">
                  <c:v>27663</c:v>
                </c:pt>
                <c:pt idx="2444">
                  <c:v>27664</c:v>
                </c:pt>
                <c:pt idx="2445">
                  <c:v>27665</c:v>
                </c:pt>
                <c:pt idx="2446">
                  <c:v>27666</c:v>
                </c:pt>
                <c:pt idx="2447">
                  <c:v>27667</c:v>
                </c:pt>
                <c:pt idx="2448">
                  <c:v>27881</c:v>
                </c:pt>
                <c:pt idx="2449">
                  <c:v>27882</c:v>
                </c:pt>
                <c:pt idx="2450">
                  <c:v>27883</c:v>
                </c:pt>
                <c:pt idx="2451">
                  <c:v>27884</c:v>
                </c:pt>
                <c:pt idx="2452">
                  <c:v>27885</c:v>
                </c:pt>
                <c:pt idx="2453">
                  <c:v>27886</c:v>
                </c:pt>
                <c:pt idx="2454">
                  <c:v>27887</c:v>
                </c:pt>
                <c:pt idx="2455">
                  <c:v>27888</c:v>
                </c:pt>
                <c:pt idx="2456">
                  <c:v>27889</c:v>
                </c:pt>
                <c:pt idx="2457">
                  <c:v>27890</c:v>
                </c:pt>
                <c:pt idx="2458">
                  <c:v>27891</c:v>
                </c:pt>
                <c:pt idx="2459">
                  <c:v>27892</c:v>
                </c:pt>
                <c:pt idx="2460">
                  <c:v>27893</c:v>
                </c:pt>
                <c:pt idx="2461">
                  <c:v>27894</c:v>
                </c:pt>
                <c:pt idx="2462">
                  <c:v>27895</c:v>
                </c:pt>
                <c:pt idx="2463">
                  <c:v>27896</c:v>
                </c:pt>
                <c:pt idx="2464">
                  <c:v>27897</c:v>
                </c:pt>
                <c:pt idx="2465">
                  <c:v>27898</c:v>
                </c:pt>
                <c:pt idx="2466">
                  <c:v>27899</c:v>
                </c:pt>
                <c:pt idx="2467">
                  <c:v>27900</c:v>
                </c:pt>
                <c:pt idx="2468">
                  <c:v>27901</c:v>
                </c:pt>
                <c:pt idx="2469">
                  <c:v>27902</c:v>
                </c:pt>
                <c:pt idx="2470">
                  <c:v>27903</c:v>
                </c:pt>
                <c:pt idx="2471">
                  <c:v>27904</c:v>
                </c:pt>
                <c:pt idx="2472">
                  <c:v>27905</c:v>
                </c:pt>
                <c:pt idx="2473">
                  <c:v>27906</c:v>
                </c:pt>
                <c:pt idx="2474">
                  <c:v>27907</c:v>
                </c:pt>
                <c:pt idx="2475">
                  <c:v>27908</c:v>
                </c:pt>
                <c:pt idx="2476">
                  <c:v>27909</c:v>
                </c:pt>
                <c:pt idx="2477">
                  <c:v>27910</c:v>
                </c:pt>
                <c:pt idx="2478">
                  <c:v>27911</c:v>
                </c:pt>
                <c:pt idx="2479">
                  <c:v>27912</c:v>
                </c:pt>
                <c:pt idx="2480">
                  <c:v>27913</c:v>
                </c:pt>
                <c:pt idx="2481">
                  <c:v>27914</c:v>
                </c:pt>
                <c:pt idx="2482">
                  <c:v>27915</c:v>
                </c:pt>
                <c:pt idx="2483">
                  <c:v>27916</c:v>
                </c:pt>
                <c:pt idx="2484">
                  <c:v>27917</c:v>
                </c:pt>
                <c:pt idx="2485">
                  <c:v>27918</c:v>
                </c:pt>
                <c:pt idx="2486">
                  <c:v>27919</c:v>
                </c:pt>
                <c:pt idx="2487">
                  <c:v>27920</c:v>
                </c:pt>
                <c:pt idx="2488">
                  <c:v>27921</c:v>
                </c:pt>
                <c:pt idx="2489">
                  <c:v>27922</c:v>
                </c:pt>
                <c:pt idx="2490">
                  <c:v>27923</c:v>
                </c:pt>
                <c:pt idx="2491">
                  <c:v>27924</c:v>
                </c:pt>
                <c:pt idx="2492">
                  <c:v>27925</c:v>
                </c:pt>
                <c:pt idx="2493">
                  <c:v>27926</c:v>
                </c:pt>
                <c:pt idx="2494">
                  <c:v>27927</c:v>
                </c:pt>
                <c:pt idx="2495">
                  <c:v>27928</c:v>
                </c:pt>
                <c:pt idx="2496">
                  <c:v>27929</c:v>
                </c:pt>
                <c:pt idx="2497">
                  <c:v>27930</c:v>
                </c:pt>
                <c:pt idx="2498">
                  <c:v>27931</c:v>
                </c:pt>
                <c:pt idx="2499">
                  <c:v>27932</c:v>
                </c:pt>
                <c:pt idx="2500">
                  <c:v>27933</c:v>
                </c:pt>
                <c:pt idx="2501">
                  <c:v>27934</c:v>
                </c:pt>
                <c:pt idx="2502">
                  <c:v>27935</c:v>
                </c:pt>
                <c:pt idx="2503">
                  <c:v>27936</c:v>
                </c:pt>
                <c:pt idx="2504">
                  <c:v>27937</c:v>
                </c:pt>
                <c:pt idx="2505">
                  <c:v>27938</c:v>
                </c:pt>
                <c:pt idx="2506">
                  <c:v>27939</c:v>
                </c:pt>
                <c:pt idx="2507">
                  <c:v>27940</c:v>
                </c:pt>
                <c:pt idx="2508">
                  <c:v>27941</c:v>
                </c:pt>
                <c:pt idx="2509">
                  <c:v>27942</c:v>
                </c:pt>
                <c:pt idx="2510">
                  <c:v>27943</c:v>
                </c:pt>
                <c:pt idx="2511">
                  <c:v>27944</c:v>
                </c:pt>
                <c:pt idx="2512">
                  <c:v>27945</c:v>
                </c:pt>
                <c:pt idx="2513">
                  <c:v>27946</c:v>
                </c:pt>
                <c:pt idx="2514">
                  <c:v>27947</c:v>
                </c:pt>
                <c:pt idx="2515">
                  <c:v>27948</c:v>
                </c:pt>
                <c:pt idx="2516">
                  <c:v>27949</c:v>
                </c:pt>
                <c:pt idx="2517">
                  <c:v>27950</c:v>
                </c:pt>
                <c:pt idx="2518">
                  <c:v>27951</c:v>
                </c:pt>
                <c:pt idx="2519">
                  <c:v>27952</c:v>
                </c:pt>
                <c:pt idx="2520">
                  <c:v>27953</c:v>
                </c:pt>
                <c:pt idx="2521">
                  <c:v>27954</c:v>
                </c:pt>
                <c:pt idx="2522">
                  <c:v>27955</c:v>
                </c:pt>
                <c:pt idx="2523">
                  <c:v>27956</c:v>
                </c:pt>
                <c:pt idx="2524">
                  <c:v>27957</c:v>
                </c:pt>
                <c:pt idx="2525">
                  <c:v>27958</c:v>
                </c:pt>
                <c:pt idx="2526">
                  <c:v>27959</c:v>
                </c:pt>
                <c:pt idx="2527">
                  <c:v>27960</c:v>
                </c:pt>
                <c:pt idx="2528">
                  <c:v>27961</c:v>
                </c:pt>
                <c:pt idx="2529">
                  <c:v>27962</c:v>
                </c:pt>
                <c:pt idx="2530">
                  <c:v>27963</c:v>
                </c:pt>
                <c:pt idx="2531">
                  <c:v>27964</c:v>
                </c:pt>
                <c:pt idx="2532">
                  <c:v>27965</c:v>
                </c:pt>
                <c:pt idx="2533">
                  <c:v>27966</c:v>
                </c:pt>
                <c:pt idx="2534">
                  <c:v>27967</c:v>
                </c:pt>
                <c:pt idx="2535">
                  <c:v>27968</c:v>
                </c:pt>
                <c:pt idx="2536">
                  <c:v>27969</c:v>
                </c:pt>
                <c:pt idx="2537">
                  <c:v>27970</c:v>
                </c:pt>
                <c:pt idx="2538">
                  <c:v>27971</c:v>
                </c:pt>
                <c:pt idx="2539">
                  <c:v>27972</c:v>
                </c:pt>
                <c:pt idx="2540">
                  <c:v>27973</c:v>
                </c:pt>
                <c:pt idx="2541">
                  <c:v>27974</c:v>
                </c:pt>
                <c:pt idx="2542">
                  <c:v>27975</c:v>
                </c:pt>
                <c:pt idx="2543">
                  <c:v>27976</c:v>
                </c:pt>
                <c:pt idx="2544">
                  <c:v>27977</c:v>
                </c:pt>
                <c:pt idx="2545">
                  <c:v>27978</c:v>
                </c:pt>
                <c:pt idx="2546">
                  <c:v>27979</c:v>
                </c:pt>
                <c:pt idx="2547">
                  <c:v>27980</c:v>
                </c:pt>
                <c:pt idx="2548">
                  <c:v>27981</c:v>
                </c:pt>
                <c:pt idx="2549">
                  <c:v>27982</c:v>
                </c:pt>
                <c:pt idx="2550">
                  <c:v>27983</c:v>
                </c:pt>
                <c:pt idx="2551">
                  <c:v>27984</c:v>
                </c:pt>
                <c:pt idx="2552">
                  <c:v>27985</c:v>
                </c:pt>
                <c:pt idx="2553">
                  <c:v>27986</c:v>
                </c:pt>
                <c:pt idx="2554">
                  <c:v>27987</c:v>
                </c:pt>
                <c:pt idx="2555">
                  <c:v>27988</c:v>
                </c:pt>
                <c:pt idx="2556">
                  <c:v>27989</c:v>
                </c:pt>
                <c:pt idx="2557">
                  <c:v>27990</c:v>
                </c:pt>
                <c:pt idx="2558">
                  <c:v>27991</c:v>
                </c:pt>
                <c:pt idx="2559">
                  <c:v>27992</c:v>
                </c:pt>
                <c:pt idx="2560">
                  <c:v>27993</c:v>
                </c:pt>
                <c:pt idx="2561">
                  <c:v>27994</c:v>
                </c:pt>
                <c:pt idx="2562">
                  <c:v>27995</c:v>
                </c:pt>
                <c:pt idx="2563">
                  <c:v>27996</c:v>
                </c:pt>
                <c:pt idx="2564">
                  <c:v>27997</c:v>
                </c:pt>
                <c:pt idx="2565">
                  <c:v>27998</c:v>
                </c:pt>
                <c:pt idx="2566">
                  <c:v>27999</c:v>
                </c:pt>
                <c:pt idx="2567">
                  <c:v>28000</c:v>
                </c:pt>
                <c:pt idx="2568">
                  <c:v>28001</c:v>
                </c:pt>
                <c:pt idx="2569">
                  <c:v>28002</c:v>
                </c:pt>
                <c:pt idx="2570">
                  <c:v>28003</c:v>
                </c:pt>
                <c:pt idx="2571">
                  <c:v>28004</c:v>
                </c:pt>
                <c:pt idx="2572">
                  <c:v>28005</c:v>
                </c:pt>
                <c:pt idx="2573">
                  <c:v>28006</c:v>
                </c:pt>
                <c:pt idx="2574">
                  <c:v>28007</c:v>
                </c:pt>
                <c:pt idx="2575">
                  <c:v>28008</c:v>
                </c:pt>
                <c:pt idx="2576">
                  <c:v>28009</c:v>
                </c:pt>
                <c:pt idx="2577">
                  <c:v>28010</c:v>
                </c:pt>
                <c:pt idx="2578">
                  <c:v>28011</c:v>
                </c:pt>
                <c:pt idx="2579">
                  <c:v>28012</c:v>
                </c:pt>
                <c:pt idx="2580">
                  <c:v>28013</c:v>
                </c:pt>
                <c:pt idx="2581">
                  <c:v>28014</c:v>
                </c:pt>
                <c:pt idx="2582">
                  <c:v>28015</c:v>
                </c:pt>
                <c:pt idx="2583">
                  <c:v>28016</c:v>
                </c:pt>
                <c:pt idx="2584">
                  <c:v>28017</c:v>
                </c:pt>
                <c:pt idx="2585">
                  <c:v>28018</c:v>
                </c:pt>
                <c:pt idx="2586">
                  <c:v>28019</c:v>
                </c:pt>
                <c:pt idx="2587">
                  <c:v>28020</c:v>
                </c:pt>
                <c:pt idx="2588">
                  <c:v>28021</c:v>
                </c:pt>
                <c:pt idx="2589">
                  <c:v>28022</c:v>
                </c:pt>
                <c:pt idx="2590">
                  <c:v>28023</c:v>
                </c:pt>
                <c:pt idx="2591">
                  <c:v>28024</c:v>
                </c:pt>
                <c:pt idx="2592">
                  <c:v>28025</c:v>
                </c:pt>
                <c:pt idx="2593">
                  <c:v>28026</c:v>
                </c:pt>
                <c:pt idx="2594">
                  <c:v>28027</c:v>
                </c:pt>
                <c:pt idx="2595">
                  <c:v>28028</c:v>
                </c:pt>
                <c:pt idx="2596">
                  <c:v>28029</c:v>
                </c:pt>
                <c:pt idx="2597">
                  <c:v>28030</c:v>
                </c:pt>
                <c:pt idx="2598">
                  <c:v>28031</c:v>
                </c:pt>
                <c:pt idx="2599">
                  <c:v>28032</c:v>
                </c:pt>
                <c:pt idx="2600">
                  <c:v>28033</c:v>
                </c:pt>
                <c:pt idx="2601">
                  <c:v>28246</c:v>
                </c:pt>
                <c:pt idx="2602">
                  <c:v>28247</c:v>
                </c:pt>
                <c:pt idx="2603">
                  <c:v>28248</c:v>
                </c:pt>
                <c:pt idx="2604">
                  <c:v>28249</c:v>
                </c:pt>
                <c:pt idx="2605">
                  <c:v>28250</c:v>
                </c:pt>
                <c:pt idx="2606">
                  <c:v>28251</c:v>
                </c:pt>
                <c:pt idx="2607">
                  <c:v>28252</c:v>
                </c:pt>
                <c:pt idx="2608">
                  <c:v>28253</c:v>
                </c:pt>
                <c:pt idx="2609">
                  <c:v>28254</c:v>
                </c:pt>
                <c:pt idx="2610">
                  <c:v>28255</c:v>
                </c:pt>
                <c:pt idx="2611">
                  <c:v>28256</c:v>
                </c:pt>
                <c:pt idx="2612">
                  <c:v>28257</c:v>
                </c:pt>
                <c:pt idx="2613">
                  <c:v>28258</c:v>
                </c:pt>
                <c:pt idx="2614">
                  <c:v>28259</c:v>
                </c:pt>
                <c:pt idx="2615">
                  <c:v>28260</c:v>
                </c:pt>
                <c:pt idx="2616">
                  <c:v>28261</c:v>
                </c:pt>
                <c:pt idx="2617">
                  <c:v>28262</c:v>
                </c:pt>
                <c:pt idx="2618">
                  <c:v>28263</c:v>
                </c:pt>
                <c:pt idx="2619">
                  <c:v>28264</c:v>
                </c:pt>
                <c:pt idx="2620">
                  <c:v>28265</c:v>
                </c:pt>
                <c:pt idx="2621">
                  <c:v>28266</c:v>
                </c:pt>
                <c:pt idx="2622">
                  <c:v>28267</c:v>
                </c:pt>
                <c:pt idx="2623">
                  <c:v>28268</c:v>
                </c:pt>
                <c:pt idx="2624">
                  <c:v>28269</c:v>
                </c:pt>
                <c:pt idx="2625">
                  <c:v>28270</c:v>
                </c:pt>
                <c:pt idx="2626">
                  <c:v>28271</c:v>
                </c:pt>
                <c:pt idx="2627">
                  <c:v>28272</c:v>
                </c:pt>
                <c:pt idx="2628">
                  <c:v>28273</c:v>
                </c:pt>
                <c:pt idx="2629">
                  <c:v>28274</c:v>
                </c:pt>
                <c:pt idx="2630">
                  <c:v>28275</c:v>
                </c:pt>
                <c:pt idx="2631">
                  <c:v>28276</c:v>
                </c:pt>
                <c:pt idx="2632">
                  <c:v>28277</c:v>
                </c:pt>
                <c:pt idx="2633">
                  <c:v>28278</c:v>
                </c:pt>
                <c:pt idx="2634">
                  <c:v>28279</c:v>
                </c:pt>
                <c:pt idx="2635">
                  <c:v>28280</c:v>
                </c:pt>
                <c:pt idx="2636">
                  <c:v>28281</c:v>
                </c:pt>
                <c:pt idx="2637">
                  <c:v>28282</c:v>
                </c:pt>
                <c:pt idx="2638">
                  <c:v>28283</c:v>
                </c:pt>
                <c:pt idx="2639">
                  <c:v>28284</c:v>
                </c:pt>
                <c:pt idx="2640">
                  <c:v>28285</c:v>
                </c:pt>
                <c:pt idx="2641">
                  <c:v>28286</c:v>
                </c:pt>
                <c:pt idx="2642">
                  <c:v>28287</c:v>
                </c:pt>
                <c:pt idx="2643">
                  <c:v>28288</c:v>
                </c:pt>
                <c:pt idx="2644">
                  <c:v>28289</c:v>
                </c:pt>
                <c:pt idx="2645">
                  <c:v>28290</c:v>
                </c:pt>
                <c:pt idx="2646">
                  <c:v>28291</c:v>
                </c:pt>
                <c:pt idx="2647">
                  <c:v>28292</c:v>
                </c:pt>
                <c:pt idx="2648">
                  <c:v>28293</c:v>
                </c:pt>
                <c:pt idx="2649">
                  <c:v>28294</c:v>
                </c:pt>
                <c:pt idx="2650">
                  <c:v>28295</c:v>
                </c:pt>
                <c:pt idx="2651">
                  <c:v>28296</c:v>
                </c:pt>
                <c:pt idx="2652">
                  <c:v>28297</c:v>
                </c:pt>
                <c:pt idx="2653">
                  <c:v>28298</c:v>
                </c:pt>
                <c:pt idx="2654">
                  <c:v>28299</c:v>
                </c:pt>
                <c:pt idx="2655">
                  <c:v>28300</c:v>
                </c:pt>
                <c:pt idx="2656">
                  <c:v>28301</c:v>
                </c:pt>
                <c:pt idx="2657">
                  <c:v>28302</c:v>
                </c:pt>
                <c:pt idx="2658">
                  <c:v>28303</c:v>
                </c:pt>
                <c:pt idx="2659">
                  <c:v>28304</c:v>
                </c:pt>
                <c:pt idx="2660">
                  <c:v>28305</c:v>
                </c:pt>
                <c:pt idx="2661">
                  <c:v>28306</c:v>
                </c:pt>
                <c:pt idx="2662">
                  <c:v>28307</c:v>
                </c:pt>
                <c:pt idx="2663">
                  <c:v>28308</c:v>
                </c:pt>
                <c:pt idx="2664">
                  <c:v>28309</c:v>
                </c:pt>
                <c:pt idx="2665">
                  <c:v>28310</c:v>
                </c:pt>
                <c:pt idx="2666">
                  <c:v>28311</c:v>
                </c:pt>
                <c:pt idx="2667">
                  <c:v>28312</c:v>
                </c:pt>
                <c:pt idx="2668">
                  <c:v>28313</c:v>
                </c:pt>
                <c:pt idx="2669">
                  <c:v>28314</c:v>
                </c:pt>
                <c:pt idx="2670">
                  <c:v>28315</c:v>
                </c:pt>
                <c:pt idx="2671">
                  <c:v>28316</c:v>
                </c:pt>
                <c:pt idx="2672">
                  <c:v>28317</c:v>
                </c:pt>
                <c:pt idx="2673">
                  <c:v>28318</c:v>
                </c:pt>
                <c:pt idx="2674">
                  <c:v>28319</c:v>
                </c:pt>
                <c:pt idx="2675">
                  <c:v>28320</c:v>
                </c:pt>
                <c:pt idx="2676">
                  <c:v>28321</c:v>
                </c:pt>
                <c:pt idx="2677">
                  <c:v>28322</c:v>
                </c:pt>
                <c:pt idx="2678">
                  <c:v>28323</c:v>
                </c:pt>
                <c:pt idx="2679">
                  <c:v>28324</c:v>
                </c:pt>
                <c:pt idx="2680">
                  <c:v>28325</c:v>
                </c:pt>
                <c:pt idx="2681">
                  <c:v>28326</c:v>
                </c:pt>
                <c:pt idx="2682">
                  <c:v>28327</c:v>
                </c:pt>
                <c:pt idx="2683">
                  <c:v>28328</c:v>
                </c:pt>
                <c:pt idx="2684">
                  <c:v>28329</c:v>
                </c:pt>
                <c:pt idx="2685">
                  <c:v>28330</c:v>
                </c:pt>
                <c:pt idx="2686">
                  <c:v>28331</c:v>
                </c:pt>
                <c:pt idx="2687">
                  <c:v>28332</c:v>
                </c:pt>
                <c:pt idx="2688">
                  <c:v>28333</c:v>
                </c:pt>
                <c:pt idx="2689">
                  <c:v>28334</c:v>
                </c:pt>
                <c:pt idx="2690">
                  <c:v>28335</c:v>
                </c:pt>
                <c:pt idx="2691">
                  <c:v>28336</c:v>
                </c:pt>
                <c:pt idx="2692">
                  <c:v>28337</c:v>
                </c:pt>
                <c:pt idx="2693">
                  <c:v>28338</c:v>
                </c:pt>
                <c:pt idx="2694">
                  <c:v>28339</c:v>
                </c:pt>
                <c:pt idx="2695">
                  <c:v>28340</c:v>
                </c:pt>
                <c:pt idx="2696">
                  <c:v>28341</c:v>
                </c:pt>
                <c:pt idx="2697">
                  <c:v>28342</c:v>
                </c:pt>
                <c:pt idx="2698">
                  <c:v>28343</c:v>
                </c:pt>
                <c:pt idx="2699">
                  <c:v>28344</c:v>
                </c:pt>
                <c:pt idx="2700">
                  <c:v>28345</c:v>
                </c:pt>
                <c:pt idx="2701">
                  <c:v>28346</c:v>
                </c:pt>
                <c:pt idx="2702">
                  <c:v>28347</c:v>
                </c:pt>
                <c:pt idx="2703">
                  <c:v>28348</c:v>
                </c:pt>
                <c:pt idx="2704">
                  <c:v>28349</c:v>
                </c:pt>
                <c:pt idx="2705">
                  <c:v>28350</c:v>
                </c:pt>
                <c:pt idx="2706">
                  <c:v>28351</c:v>
                </c:pt>
                <c:pt idx="2707">
                  <c:v>28352</c:v>
                </c:pt>
                <c:pt idx="2708">
                  <c:v>28353</c:v>
                </c:pt>
                <c:pt idx="2709">
                  <c:v>28354</c:v>
                </c:pt>
                <c:pt idx="2710">
                  <c:v>28355</c:v>
                </c:pt>
                <c:pt idx="2711">
                  <c:v>28356</c:v>
                </c:pt>
                <c:pt idx="2712">
                  <c:v>28357</c:v>
                </c:pt>
                <c:pt idx="2713">
                  <c:v>28358</c:v>
                </c:pt>
                <c:pt idx="2714">
                  <c:v>28359</c:v>
                </c:pt>
                <c:pt idx="2715">
                  <c:v>28360</c:v>
                </c:pt>
                <c:pt idx="2716">
                  <c:v>28361</c:v>
                </c:pt>
                <c:pt idx="2717">
                  <c:v>28362</c:v>
                </c:pt>
                <c:pt idx="2718">
                  <c:v>28363</c:v>
                </c:pt>
                <c:pt idx="2719">
                  <c:v>28364</c:v>
                </c:pt>
                <c:pt idx="2720">
                  <c:v>28365</c:v>
                </c:pt>
                <c:pt idx="2721">
                  <c:v>28366</c:v>
                </c:pt>
                <c:pt idx="2722">
                  <c:v>28367</c:v>
                </c:pt>
                <c:pt idx="2723">
                  <c:v>28368</c:v>
                </c:pt>
                <c:pt idx="2724">
                  <c:v>28369</c:v>
                </c:pt>
                <c:pt idx="2725">
                  <c:v>28370</c:v>
                </c:pt>
                <c:pt idx="2726">
                  <c:v>28371</c:v>
                </c:pt>
                <c:pt idx="2727">
                  <c:v>28372</c:v>
                </c:pt>
                <c:pt idx="2728">
                  <c:v>28373</c:v>
                </c:pt>
                <c:pt idx="2729">
                  <c:v>28374</c:v>
                </c:pt>
                <c:pt idx="2730">
                  <c:v>28375</c:v>
                </c:pt>
                <c:pt idx="2731">
                  <c:v>28376</c:v>
                </c:pt>
                <c:pt idx="2732">
                  <c:v>28377</c:v>
                </c:pt>
                <c:pt idx="2733">
                  <c:v>28378</c:v>
                </c:pt>
                <c:pt idx="2734">
                  <c:v>28379</c:v>
                </c:pt>
                <c:pt idx="2735">
                  <c:v>28380</c:v>
                </c:pt>
                <c:pt idx="2736">
                  <c:v>28381</c:v>
                </c:pt>
                <c:pt idx="2737">
                  <c:v>28382</c:v>
                </c:pt>
                <c:pt idx="2738">
                  <c:v>28383</c:v>
                </c:pt>
                <c:pt idx="2739">
                  <c:v>28384</c:v>
                </c:pt>
                <c:pt idx="2740">
                  <c:v>28385</c:v>
                </c:pt>
                <c:pt idx="2741">
                  <c:v>28386</c:v>
                </c:pt>
                <c:pt idx="2742">
                  <c:v>28387</c:v>
                </c:pt>
                <c:pt idx="2743">
                  <c:v>28388</c:v>
                </c:pt>
                <c:pt idx="2744">
                  <c:v>28389</c:v>
                </c:pt>
                <c:pt idx="2745">
                  <c:v>28390</c:v>
                </c:pt>
                <c:pt idx="2746">
                  <c:v>28391</c:v>
                </c:pt>
                <c:pt idx="2747">
                  <c:v>28392</c:v>
                </c:pt>
                <c:pt idx="2748">
                  <c:v>28393</c:v>
                </c:pt>
                <c:pt idx="2749">
                  <c:v>28394</c:v>
                </c:pt>
                <c:pt idx="2750">
                  <c:v>28395</c:v>
                </c:pt>
                <c:pt idx="2751">
                  <c:v>28396</c:v>
                </c:pt>
                <c:pt idx="2752">
                  <c:v>28397</c:v>
                </c:pt>
                <c:pt idx="2753">
                  <c:v>28398</c:v>
                </c:pt>
                <c:pt idx="2754">
                  <c:v>28611</c:v>
                </c:pt>
                <c:pt idx="2755">
                  <c:v>28612</c:v>
                </c:pt>
                <c:pt idx="2756">
                  <c:v>28613</c:v>
                </c:pt>
                <c:pt idx="2757">
                  <c:v>28614</c:v>
                </c:pt>
                <c:pt idx="2758">
                  <c:v>28615</c:v>
                </c:pt>
                <c:pt idx="2759">
                  <c:v>28616</c:v>
                </c:pt>
                <c:pt idx="2760">
                  <c:v>28617</c:v>
                </c:pt>
                <c:pt idx="2761">
                  <c:v>28618</c:v>
                </c:pt>
                <c:pt idx="2762">
                  <c:v>28619</c:v>
                </c:pt>
                <c:pt idx="2763">
                  <c:v>28620</c:v>
                </c:pt>
                <c:pt idx="2764">
                  <c:v>28621</c:v>
                </c:pt>
                <c:pt idx="2765">
                  <c:v>28622</c:v>
                </c:pt>
                <c:pt idx="2766">
                  <c:v>28623</c:v>
                </c:pt>
                <c:pt idx="2767">
                  <c:v>28624</c:v>
                </c:pt>
                <c:pt idx="2768">
                  <c:v>28625</c:v>
                </c:pt>
                <c:pt idx="2769">
                  <c:v>28626</c:v>
                </c:pt>
                <c:pt idx="2770">
                  <c:v>28627</c:v>
                </c:pt>
                <c:pt idx="2771">
                  <c:v>28628</c:v>
                </c:pt>
                <c:pt idx="2772">
                  <c:v>28629</c:v>
                </c:pt>
                <c:pt idx="2773">
                  <c:v>28630</c:v>
                </c:pt>
                <c:pt idx="2774">
                  <c:v>28631</c:v>
                </c:pt>
                <c:pt idx="2775">
                  <c:v>28632</c:v>
                </c:pt>
                <c:pt idx="2776">
                  <c:v>28633</c:v>
                </c:pt>
                <c:pt idx="2777">
                  <c:v>28634</c:v>
                </c:pt>
                <c:pt idx="2778">
                  <c:v>28635</c:v>
                </c:pt>
                <c:pt idx="2779">
                  <c:v>28636</c:v>
                </c:pt>
                <c:pt idx="2780">
                  <c:v>28637</c:v>
                </c:pt>
                <c:pt idx="2781">
                  <c:v>28638</c:v>
                </c:pt>
                <c:pt idx="2782">
                  <c:v>28639</c:v>
                </c:pt>
                <c:pt idx="2783">
                  <c:v>28640</c:v>
                </c:pt>
                <c:pt idx="2784">
                  <c:v>28641</c:v>
                </c:pt>
                <c:pt idx="2785">
                  <c:v>28642</c:v>
                </c:pt>
                <c:pt idx="2786">
                  <c:v>28643</c:v>
                </c:pt>
                <c:pt idx="2787">
                  <c:v>28644</c:v>
                </c:pt>
                <c:pt idx="2788">
                  <c:v>28645</c:v>
                </c:pt>
                <c:pt idx="2789">
                  <c:v>28646</c:v>
                </c:pt>
                <c:pt idx="2790">
                  <c:v>28647</c:v>
                </c:pt>
                <c:pt idx="2791">
                  <c:v>28648</c:v>
                </c:pt>
                <c:pt idx="2792">
                  <c:v>28649</c:v>
                </c:pt>
                <c:pt idx="2793">
                  <c:v>28650</c:v>
                </c:pt>
                <c:pt idx="2794">
                  <c:v>28651</c:v>
                </c:pt>
                <c:pt idx="2795">
                  <c:v>28652</c:v>
                </c:pt>
                <c:pt idx="2796">
                  <c:v>28653</c:v>
                </c:pt>
                <c:pt idx="2797">
                  <c:v>28654</c:v>
                </c:pt>
                <c:pt idx="2798">
                  <c:v>28655</c:v>
                </c:pt>
                <c:pt idx="2799">
                  <c:v>28656</c:v>
                </c:pt>
                <c:pt idx="2800">
                  <c:v>28657</c:v>
                </c:pt>
                <c:pt idx="2801">
                  <c:v>28658</c:v>
                </c:pt>
                <c:pt idx="2802">
                  <c:v>28659</c:v>
                </c:pt>
                <c:pt idx="2803">
                  <c:v>28660</c:v>
                </c:pt>
                <c:pt idx="2804">
                  <c:v>28661</c:v>
                </c:pt>
                <c:pt idx="2805">
                  <c:v>28662</c:v>
                </c:pt>
                <c:pt idx="2806">
                  <c:v>28663</c:v>
                </c:pt>
                <c:pt idx="2807">
                  <c:v>28664</c:v>
                </c:pt>
                <c:pt idx="2808">
                  <c:v>28665</c:v>
                </c:pt>
                <c:pt idx="2809">
                  <c:v>28666</c:v>
                </c:pt>
                <c:pt idx="2810">
                  <c:v>28667</c:v>
                </c:pt>
                <c:pt idx="2811">
                  <c:v>28668</c:v>
                </c:pt>
                <c:pt idx="2812">
                  <c:v>28669</c:v>
                </c:pt>
                <c:pt idx="2813">
                  <c:v>28670</c:v>
                </c:pt>
                <c:pt idx="2814">
                  <c:v>28671</c:v>
                </c:pt>
                <c:pt idx="2815">
                  <c:v>28672</c:v>
                </c:pt>
                <c:pt idx="2816">
                  <c:v>28673</c:v>
                </c:pt>
                <c:pt idx="2817">
                  <c:v>28674</c:v>
                </c:pt>
                <c:pt idx="2818">
                  <c:v>28675</c:v>
                </c:pt>
                <c:pt idx="2819">
                  <c:v>28676</c:v>
                </c:pt>
                <c:pt idx="2820">
                  <c:v>28677</c:v>
                </c:pt>
                <c:pt idx="2821">
                  <c:v>28678</c:v>
                </c:pt>
                <c:pt idx="2822">
                  <c:v>28679</c:v>
                </c:pt>
                <c:pt idx="2823">
                  <c:v>28680</c:v>
                </c:pt>
                <c:pt idx="2824">
                  <c:v>28681</c:v>
                </c:pt>
                <c:pt idx="2825">
                  <c:v>28682</c:v>
                </c:pt>
                <c:pt idx="2826">
                  <c:v>28683</c:v>
                </c:pt>
                <c:pt idx="2827">
                  <c:v>28684</c:v>
                </c:pt>
                <c:pt idx="2828">
                  <c:v>28685</c:v>
                </c:pt>
                <c:pt idx="2829">
                  <c:v>28686</c:v>
                </c:pt>
                <c:pt idx="2830">
                  <c:v>28687</c:v>
                </c:pt>
                <c:pt idx="2831">
                  <c:v>28688</c:v>
                </c:pt>
                <c:pt idx="2832">
                  <c:v>28689</c:v>
                </c:pt>
                <c:pt idx="2833">
                  <c:v>28690</c:v>
                </c:pt>
                <c:pt idx="2834">
                  <c:v>28691</c:v>
                </c:pt>
                <c:pt idx="2835">
                  <c:v>28692</c:v>
                </c:pt>
                <c:pt idx="2836">
                  <c:v>28693</c:v>
                </c:pt>
                <c:pt idx="2837">
                  <c:v>28694</c:v>
                </c:pt>
                <c:pt idx="2838">
                  <c:v>28695</c:v>
                </c:pt>
                <c:pt idx="2839">
                  <c:v>28696</c:v>
                </c:pt>
                <c:pt idx="2840">
                  <c:v>28697</c:v>
                </c:pt>
                <c:pt idx="2841">
                  <c:v>28698</c:v>
                </c:pt>
                <c:pt idx="2842">
                  <c:v>28699</c:v>
                </c:pt>
                <c:pt idx="2843">
                  <c:v>28700</c:v>
                </c:pt>
                <c:pt idx="2844">
                  <c:v>28701</c:v>
                </c:pt>
                <c:pt idx="2845">
                  <c:v>28702</c:v>
                </c:pt>
                <c:pt idx="2846">
                  <c:v>28703</c:v>
                </c:pt>
                <c:pt idx="2847">
                  <c:v>28704</c:v>
                </c:pt>
                <c:pt idx="2848">
                  <c:v>28705</c:v>
                </c:pt>
                <c:pt idx="2849">
                  <c:v>28706</c:v>
                </c:pt>
                <c:pt idx="2850">
                  <c:v>28707</c:v>
                </c:pt>
                <c:pt idx="2851">
                  <c:v>28708</c:v>
                </c:pt>
                <c:pt idx="2852">
                  <c:v>28709</c:v>
                </c:pt>
                <c:pt idx="2853">
                  <c:v>28710</c:v>
                </c:pt>
                <c:pt idx="2854">
                  <c:v>28711</c:v>
                </c:pt>
                <c:pt idx="2855">
                  <c:v>28712</c:v>
                </c:pt>
                <c:pt idx="2856">
                  <c:v>28713</c:v>
                </c:pt>
                <c:pt idx="2857">
                  <c:v>28714</c:v>
                </c:pt>
                <c:pt idx="2858">
                  <c:v>28715</c:v>
                </c:pt>
                <c:pt idx="2859">
                  <c:v>28716</c:v>
                </c:pt>
                <c:pt idx="2860">
                  <c:v>28717</c:v>
                </c:pt>
                <c:pt idx="2861">
                  <c:v>28718</c:v>
                </c:pt>
                <c:pt idx="2862">
                  <c:v>28719</c:v>
                </c:pt>
                <c:pt idx="2863">
                  <c:v>28720</c:v>
                </c:pt>
                <c:pt idx="2864">
                  <c:v>28721</c:v>
                </c:pt>
                <c:pt idx="2865">
                  <c:v>28722</c:v>
                </c:pt>
                <c:pt idx="2866">
                  <c:v>28723</c:v>
                </c:pt>
                <c:pt idx="2867">
                  <c:v>28724</c:v>
                </c:pt>
                <c:pt idx="2868">
                  <c:v>28725</c:v>
                </c:pt>
                <c:pt idx="2869">
                  <c:v>28726</c:v>
                </c:pt>
                <c:pt idx="2870">
                  <c:v>28727</c:v>
                </c:pt>
                <c:pt idx="2871">
                  <c:v>28728</c:v>
                </c:pt>
                <c:pt idx="2872">
                  <c:v>28729</c:v>
                </c:pt>
                <c:pt idx="2873">
                  <c:v>28730</c:v>
                </c:pt>
                <c:pt idx="2874">
                  <c:v>28731</c:v>
                </c:pt>
                <c:pt idx="2875">
                  <c:v>28732</c:v>
                </c:pt>
                <c:pt idx="2876">
                  <c:v>28733</c:v>
                </c:pt>
                <c:pt idx="2877">
                  <c:v>28734</c:v>
                </c:pt>
                <c:pt idx="2878">
                  <c:v>28735</c:v>
                </c:pt>
                <c:pt idx="2879">
                  <c:v>28736</c:v>
                </c:pt>
                <c:pt idx="2880">
                  <c:v>28737</c:v>
                </c:pt>
                <c:pt idx="2881">
                  <c:v>28738</c:v>
                </c:pt>
                <c:pt idx="2882">
                  <c:v>28739</c:v>
                </c:pt>
                <c:pt idx="2883">
                  <c:v>28740</c:v>
                </c:pt>
                <c:pt idx="2884">
                  <c:v>28741</c:v>
                </c:pt>
                <c:pt idx="2885">
                  <c:v>28742</c:v>
                </c:pt>
                <c:pt idx="2886">
                  <c:v>28743</c:v>
                </c:pt>
                <c:pt idx="2887">
                  <c:v>28744</c:v>
                </c:pt>
                <c:pt idx="2888">
                  <c:v>28745</c:v>
                </c:pt>
                <c:pt idx="2889">
                  <c:v>28746</c:v>
                </c:pt>
                <c:pt idx="2890">
                  <c:v>28747</c:v>
                </c:pt>
                <c:pt idx="2891">
                  <c:v>28748</c:v>
                </c:pt>
                <c:pt idx="2892">
                  <c:v>28749</c:v>
                </c:pt>
                <c:pt idx="2893">
                  <c:v>28750</c:v>
                </c:pt>
                <c:pt idx="2894">
                  <c:v>28751</c:v>
                </c:pt>
                <c:pt idx="2895">
                  <c:v>28752</c:v>
                </c:pt>
                <c:pt idx="2896">
                  <c:v>28753</c:v>
                </c:pt>
                <c:pt idx="2897">
                  <c:v>28754</c:v>
                </c:pt>
                <c:pt idx="2898">
                  <c:v>28755</c:v>
                </c:pt>
                <c:pt idx="2899">
                  <c:v>28756</c:v>
                </c:pt>
                <c:pt idx="2900">
                  <c:v>28757</c:v>
                </c:pt>
                <c:pt idx="2901">
                  <c:v>28758</c:v>
                </c:pt>
                <c:pt idx="2902">
                  <c:v>28759</c:v>
                </c:pt>
                <c:pt idx="2903">
                  <c:v>28760</c:v>
                </c:pt>
                <c:pt idx="2904">
                  <c:v>28761</c:v>
                </c:pt>
                <c:pt idx="2905">
                  <c:v>28762</c:v>
                </c:pt>
                <c:pt idx="2906">
                  <c:v>28763</c:v>
                </c:pt>
                <c:pt idx="2907">
                  <c:v>28976</c:v>
                </c:pt>
                <c:pt idx="2908">
                  <c:v>28977</c:v>
                </c:pt>
                <c:pt idx="2909">
                  <c:v>28978</c:v>
                </c:pt>
                <c:pt idx="2910">
                  <c:v>28979</c:v>
                </c:pt>
                <c:pt idx="2911">
                  <c:v>28980</c:v>
                </c:pt>
                <c:pt idx="2912">
                  <c:v>28981</c:v>
                </c:pt>
                <c:pt idx="2913">
                  <c:v>28982</c:v>
                </c:pt>
                <c:pt idx="2914">
                  <c:v>28983</c:v>
                </c:pt>
                <c:pt idx="2915">
                  <c:v>28984</c:v>
                </c:pt>
                <c:pt idx="2916">
                  <c:v>28985</c:v>
                </c:pt>
                <c:pt idx="2917">
                  <c:v>28986</c:v>
                </c:pt>
                <c:pt idx="2918">
                  <c:v>28987</c:v>
                </c:pt>
                <c:pt idx="2919">
                  <c:v>28988</c:v>
                </c:pt>
                <c:pt idx="2920">
                  <c:v>28989</c:v>
                </c:pt>
                <c:pt idx="2921">
                  <c:v>28990</c:v>
                </c:pt>
                <c:pt idx="2922">
                  <c:v>28991</c:v>
                </c:pt>
                <c:pt idx="2923">
                  <c:v>28992</c:v>
                </c:pt>
                <c:pt idx="2924">
                  <c:v>28993</c:v>
                </c:pt>
                <c:pt idx="2925">
                  <c:v>28994</c:v>
                </c:pt>
                <c:pt idx="2926">
                  <c:v>28995</c:v>
                </c:pt>
                <c:pt idx="2927">
                  <c:v>28996</c:v>
                </c:pt>
                <c:pt idx="2928">
                  <c:v>28997</c:v>
                </c:pt>
                <c:pt idx="2929">
                  <c:v>28998</c:v>
                </c:pt>
                <c:pt idx="2930">
                  <c:v>28999</c:v>
                </c:pt>
                <c:pt idx="2931">
                  <c:v>29000</c:v>
                </c:pt>
                <c:pt idx="2932">
                  <c:v>29001</c:v>
                </c:pt>
                <c:pt idx="2933">
                  <c:v>29002</c:v>
                </c:pt>
                <c:pt idx="2934">
                  <c:v>29003</c:v>
                </c:pt>
                <c:pt idx="2935">
                  <c:v>29004</c:v>
                </c:pt>
                <c:pt idx="2936">
                  <c:v>29005</c:v>
                </c:pt>
                <c:pt idx="2937">
                  <c:v>29006</c:v>
                </c:pt>
                <c:pt idx="2938">
                  <c:v>29007</c:v>
                </c:pt>
                <c:pt idx="2939">
                  <c:v>29008</c:v>
                </c:pt>
                <c:pt idx="2940">
                  <c:v>29009</c:v>
                </c:pt>
                <c:pt idx="2941">
                  <c:v>29010</c:v>
                </c:pt>
                <c:pt idx="2942">
                  <c:v>29011</c:v>
                </c:pt>
                <c:pt idx="2943">
                  <c:v>29012</c:v>
                </c:pt>
                <c:pt idx="2944">
                  <c:v>29013</c:v>
                </c:pt>
                <c:pt idx="2945">
                  <c:v>29014</c:v>
                </c:pt>
                <c:pt idx="2946">
                  <c:v>29015</c:v>
                </c:pt>
                <c:pt idx="2947">
                  <c:v>29016</c:v>
                </c:pt>
                <c:pt idx="2948">
                  <c:v>29017</c:v>
                </c:pt>
                <c:pt idx="2949">
                  <c:v>29018</c:v>
                </c:pt>
                <c:pt idx="2950">
                  <c:v>29019</c:v>
                </c:pt>
                <c:pt idx="2951">
                  <c:v>29020</c:v>
                </c:pt>
                <c:pt idx="2952">
                  <c:v>29021</c:v>
                </c:pt>
                <c:pt idx="2953">
                  <c:v>29022</c:v>
                </c:pt>
                <c:pt idx="2954">
                  <c:v>29023</c:v>
                </c:pt>
                <c:pt idx="2955">
                  <c:v>29024</c:v>
                </c:pt>
                <c:pt idx="2956">
                  <c:v>29025</c:v>
                </c:pt>
                <c:pt idx="2957">
                  <c:v>29026</c:v>
                </c:pt>
                <c:pt idx="2958">
                  <c:v>29027</c:v>
                </c:pt>
                <c:pt idx="2959">
                  <c:v>29028</c:v>
                </c:pt>
                <c:pt idx="2960">
                  <c:v>29029</c:v>
                </c:pt>
                <c:pt idx="2961">
                  <c:v>29030</c:v>
                </c:pt>
                <c:pt idx="2962">
                  <c:v>29031</c:v>
                </c:pt>
                <c:pt idx="2963">
                  <c:v>29032</c:v>
                </c:pt>
                <c:pt idx="2964">
                  <c:v>29033</c:v>
                </c:pt>
                <c:pt idx="2965">
                  <c:v>29034</c:v>
                </c:pt>
                <c:pt idx="2966">
                  <c:v>29035</c:v>
                </c:pt>
                <c:pt idx="2967">
                  <c:v>29036</c:v>
                </c:pt>
                <c:pt idx="2968">
                  <c:v>29037</c:v>
                </c:pt>
                <c:pt idx="2969">
                  <c:v>29038</c:v>
                </c:pt>
                <c:pt idx="2970">
                  <c:v>29039</c:v>
                </c:pt>
                <c:pt idx="2971">
                  <c:v>29040</c:v>
                </c:pt>
                <c:pt idx="2972">
                  <c:v>29041</c:v>
                </c:pt>
                <c:pt idx="2973">
                  <c:v>29042</c:v>
                </c:pt>
                <c:pt idx="2974">
                  <c:v>29043</c:v>
                </c:pt>
                <c:pt idx="2975">
                  <c:v>29044</c:v>
                </c:pt>
                <c:pt idx="2976">
                  <c:v>29045</c:v>
                </c:pt>
                <c:pt idx="2977">
                  <c:v>29046</c:v>
                </c:pt>
                <c:pt idx="2978">
                  <c:v>29047</c:v>
                </c:pt>
                <c:pt idx="2979">
                  <c:v>29048</c:v>
                </c:pt>
                <c:pt idx="2980">
                  <c:v>29049</c:v>
                </c:pt>
                <c:pt idx="2981">
                  <c:v>29050</c:v>
                </c:pt>
                <c:pt idx="2982">
                  <c:v>29051</c:v>
                </c:pt>
                <c:pt idx="2983">
                  <c:v>29052</c:v>
                </c:pt>
                <c:pt idx="2984">
                  <c:v>29053</c:v>
                </c:pt>
                <c:pt idx="2985">
                  <c:v>29054</c:v>
                </c:pt>
                <c:pt idx="2986">
                  <c:v>29055</c:v>
                </c:pt>
                <c:pt idx="2987">
                  <c:v>29056</c:v>
                </c:pt>
                <c:pt idx="2988">
                  <c:v>29057</c:v>
                </c:pt>
                <c:pt idx="2989">
                  <c:v>29058</c:v>
                </c:pt>
                <c:pt idx="2990">
                  <c:v>29059</c:v>
                </c:pt>
                <c:pt idx="2991">
                  <c:v>29060</c:v>
                </c:pt>
                <c:pt idx="2992">
                  <c:v>29061</c:v>
                </c:pt>
                <c:pt idx="2993">
                  <c:v>29062</c:v>
                </c:pt>
                <c:pt idx="2994">
                  <c:v>29063</c:v>
                </c:pt>
                <c:pt idx="2995">
                  <c:v>29064</c:v>
                </c:pt>
                <c:pt idx="2996">
                  <c:v>29065</c:v>
                </c:pt>
                <c:pt idx="2997">
                  <c:v>29066</c:v>
                </c:pt>
                <c:pt idx="2998">
                  <c:v>29067</c:v>
                </c:pt>
                <c:pt idx="2999">
                  <c:v>29068</c:v>
                </c:pt>
                <c:pt idx="3000">
                  <c:v>29069</c:v>
                </c:pt>
                <c:pt idx="3001">
                  <c:v>29070</c:v>
                </c:pt>
                <c:pt idx="3002">
                  <c:v>29071</c:v>
                </c:pt>
                <c:pt idx="3003">
                  <c:v>29072</c:v>
                </c:pt>
                <c:pt idx="3004">
                  <c:v>29073</c:v>
                </c:pt>
                <c:pt idx="3005">
                  <c:v>29074</c:v>
                </c:pt>
                <c:pt idx="3006">
                  <c:v>29075</c:v>
                </c:pt>
                <c:pt idx="3007">
                  <c:v>29076</c:v>
                </c:pt>
                <c:pt idx="3008">
                  <c:v>29077</c:v>
                </c:pt>
                <c:pt idx="3009">
                  <c:v>29078</c:v>
                </c:pt>
                <c:pt idx="3010">
                  <c:v>29079</c:v>
                </c:pt>
                <c:pt idx="3011">
                  <c:v>29080</c:v>
                </c:pt>
                <c:pt idx="3012">
                  <c:v>29081</c:v>
                </c:pt>
                <c:pt idx="3013">
                  <c:v>29082</c:v>
                </c:pt>
                <c:pt idx="3014">
                  <c:v>29083</c:v>
                </c:pt>
                <c:pt idx="3015">
                  <c:v>29084</c:v>
                </c:pt>
                <c:pt idx="3016">
                  <c:v>29085</c:v>
                </c:pt>
                <c:pt idx="3017">
                  <c:v>29086</c:v>
                </c:pt>
                <c:pt idx="3018">
                  <c:v>29087</c:v>
                </c:pt>
                <c:pt idx="3019">
                  <c:v>29088</c:v>
                </c:pt>
                <c:pt idx="3020">
                  <c:v>29089</c:v>
                </c:pt>
                <c:pt idx="3021">
                  <c:v>29090</c:v>
                </c:pt>
                <c:pt idx="3022">
                  <c:v>29091</c:v>
                </c:pt>
                <c:pt idx="3023">
                  <c:v>29092</c:v>
                </c:pt>
                <c:pt idx="3024">
                  <c:v>29093</c:v>
                </c:pt>
                <c:pt idx="3025">
                  <c:v>29094</c:v>
                </c:pt>
                <c:pt idx="3026">
                  <c:v>29095</c:v>
                </c:pt>
                <c:pt idx="3027">
                  <c:v>29096</c:v>
                </c:pt>
                <c:pt idx="3028">
                  <c:v>29097</c:v>
                </c:pt>
                <c:pt idx="3029">
                  <c:v>29098</c:v>
                </c:pt>
                <c:pt idx="3030">
                  <c:v>29099</c:v>
                </c:pt>
                <c:pt idx="3031">
                  <c:v>29100</c:v>
                </c:pt>
                <c:pt idx="3032">
                  <c:v>29101</c:v>
                </c:pt>
                <c:pt idx="3033">
                  <c:v>29102</c:v>
                </c:pt>
                <c:pt idx="3034">
                  <c:v>29103</c:v>
                </c:pt>
                <c:pt idx="3035">
                  <c:v>29104</c:v>
                </c:pt>
                <c:pt idx="3036">
                  <c:v>29105</c:v>
                </c:pt>
                <c:pt idx="3037">
                  <c:v>29106</c:v>
                </c:pt>
                <c:pt idx="3038">
                  <c:v>29107</c:v>
                </c:pt>
                <c:pt idx="3039">
                  <c:v>29108</c:v>
                </c:pt>
                <c:pt idx="3040">
                  <c:v>29109</c:v>
                </c:pt>
                <c:pt idx="3041">
                  <c:v>29110</c:v>
                </c:pt>
                <c:pt idx="3042">
                  <c:v>29111</c:v>
                </c:pt>
                <c:pt idx="3043">
                  <c:v>29112</c:v>
                </c:pt>
                <c:pt idx="3044">
                  <c:v>29113</c:v>
                </c:pt>
                <c:pt idx="3045">
                  <c:v>29114</c:v>
                </c:pt>
                <c:pt idx="3046">
                  <c:v>29115</c:v>
                </c:pt>
                <c:pt idx="3047">
                  <c:v>29116</c:v>
                </c:pt>
                <c:pt idx="3048">
                  <c:v>29117</c:v>
                </c:pt>
                <c:pt idx="3049">
                  <c:v>29118</c:v>
                </c:pt>
                <c:pt idx="3050">
                  <c:v>29119</c:v>
                </c:pt>
                <c:pt idx="3051">
                  <c:v>29120</c:v>
                </c:pt>
                <c:pt idx="3052">
                  <c:v>29121</c:v>
                </c:pt>
                <c:pt idx="3053">
                  <c:v>29122</c:v>
                </c:pt>
                <c:pt idx="3054">
                  <c:v>29123</c:v>
                </c:pt>
                <c:pt idx="3055">
                  <c:v>29124</c:v>
                </c:pt>
                <c:pt idx="3056">
                  <c:v>29125</c:v>
                </c:pt>
                <c:pt idx="3057">
                  <c:v>29126</c:v>
                </c:pt>
                <c:pt idx="3058">
                  <c:v>29127</c:v>
                </c:pt>
                <c:pt idx="3059">
                  <c:v>29128</c:v>
                </c:pt>
                <c:pt idx="3060">
                  <c:v>29342</c:v>
                </c:pt>
                <c:pt idx="3061">
                  <c:v>29343</c:v>
                </c:pt>
                <c:pt idx="3062">
                  <c:v>29344</c:v>
                </c:pt>
                <c:pt idx="3063">
                  <c:v>29345</c:v>
                </c:pt>
                <c:pt idx="3064">
                  <c:v>29346</c:v>
                </c:pt>
                <c:pt idx="3065">
                  <c:v>29347</c:v>
                </c:pt>
                <c:pt idx="3066">
                  <c:v>29348</c:v>
                </c:pt>
                <c:pt idx="3067">
                  <c:v>29349</c:v>
                </c:pt>
                <c:pt idx="3068">
                  <c:v>29350</c:v>
                </c:pt>
                <c:pt idx="3069">
                  <c:v>29351</c:v>
                </c:pt>
                <c:pt idx="3070">
                  <c:v>29352</c:v>
                </c:pt>
                <c:pt idx="3071">
                  <c:v>29353</c:v>
                </c:pt>
                <c:pt idx="3072">
                  <c:v>29354</c:v>
                </c:pt>
                <c:pt idx="3073">
                  <c:v>29355</c:v>
                </c:pt>
                <c:pt idx="3074">
                  <c:v>29356</c:v>
                </c:pt>
                <c:pt idx="3075">
                  <c:v>29357</c:v>
                </c:pt>
                <c:pt idx="3076">
                  <c:v>29358</c:v>
                </c:pt>
                <c:pt idx="3077">
                  <c:v>29359</c:v>
                </c:pt>
                <c:pt idx="3078">
                  <c:v>29360</c:v>
                </c:pt>
                <c:pt idx="3079">
                  <c:v>29361</c:v>
                </c:pt>
                <c:pt idx="3080">
                  <c:v>29362</c:v>
                </c:pt>
                <c:pt idx="3081">
                  <c:v>29363</c:v>
                </c:pt>
                <c:pt idx="3082">
                  <c:v>29364</c:v>
                </c:pt>
                <c:pt idx="3083">
                  <c:v>29365</c:v>
                </c:pt>
                <c:pt idx="3084">
                  <c:v>29366</c:v>
                </c:pt>
                <c:pt idx="3085">
                  <c:v>29367</c:v>
                </c:pt>
                <c:pt idx="3086">
                  <c:v>29368</c:v>
                </c:pt>
                <c:pt idx="3087">
                  <c:v>29369</c:v>
                </c:pt>
                <c:pt idx="3088">
                  <c:v>29370</c:v>
                </c:pt>
                <c:pt idx="3089">
                  <c:v>29371</c:v>
                </c:pt>
                <c:pt idx="3090">
                  <c:v>29372</c:v>
                </c:pt>
                <c:pt idx="3091">
                  <c:v>29373</c:v>
                </c:pt>
                <c:pt idx="3092">
                  <c:v>29374</c:v>
                </c:pt>
                <c:pt idx="3093">
                  <c:v>29375</c:v>
                </c:pt>
                <c:pt idx="3094">
                  <c:v>29376</c:v>
                </c:pt>
                <c:pt idx="3095">
                  <c:v>29377</c:v>
                </c:pt>
                <c:pt idx="3096">
                  <c:v>29378</c:v>
                </c:pt>
                <c:pt idx="3097">
                  <c:v>29379</c:v>
                </c:pt>
                <c:pt idx="3098">
                  <c:v>29380</c:v>
                </c:pt>
                <c:pt idx="3099">
                  <c:v>29381</c:v>
                </c:pt>
                <c:pt idx="3100">
                  <c:v>29382</c:v>
                </c:pt>
                <c:pt idx="3101">
                  <c:v>29383</c:v>
                </c:pt>
                <c:pt idx="3102">
                  <c:v>29384</c:v>
                </c:pt>
                <c:pt idx="3103">
                  <c:v>29385</c:v>
                </c:pt>
                <c:pt idx="3104">
                  <c:v>29386</c:v>
                </c:pt>
                <c:pt idx="3105">
                  <c:v>29387</c:v>
                </c:pt>
                <c:pt idx="3106">
                  <c:v>29388</c:v>
                </c:pt>
                <c:pt idx="3107">
                  <c:v>29389</c:v>
                </c:pt>
                <c:pt idx="3108">
                  <c:v>29390</c:v>
                </c:pt>
                <c:pt idx="3109">
                  <c:v>29391</c:v>
                </c:pt>
                <c:pt idx="3110">
                  <c:v>29392</c:v>
                </c:pt>
                <c:pt idx="3111">
                  <c:v>29393</c:v>
                </c:pt>
                <c:pt idx="3112">
                  <c:v>29394</c:v>
                </c:pt>
                <c:pt idx="3113">
                  <c:v>29395</c:v>
                </c:pt>
                <c:pt idx="3114">
                  <c:v>29396</c:v>
                </c:pt>
                <c:pt idx="3115">
                  <c:v>29397</c:v>
                </c:pt>
                <c:pt idx="3116">
                  <c:v>29398</c:v>
                </c:pt>
                <c:pt idx="3117">
                  <c:v>29399</c:v>
                </c:pt>
                <c:pt idx="3118">
                  <c:v>29400</c:v>
                </c:pt>
                <c:pt idx="3119">
                  <c:v>29401</c:v>
                </c:pt>
                <c:pt idx="3120">
                  <c:v>29402</c:v>
                </c:pt>
                <c:pt idx="3121">
                  <c:v>29403</c:v>
                </c:pt>
                <c:pt idx="3122">
                  <c:v>29404</c:v>
                </c:pt>
                <c:pt idx="3123">
                  <c:v>29405</c:v>
                </c:pt>
                <c:pt idx="3124">
                  <c:v>29406</c:v>
                </c:pt>
                <c:pt idx="3125">
                  <c:v>29407</c:v>
                </c:pt>
                <c:pt idx="3126">
                  <c:v>29408</c:v>
                </c:pt>
                <c:pt idx="3127">
                  <c:v>29409</c:v>
                </c:pt>
                <c:pt idx="3128">
                  <c:v>29410</c:v>
                </c:pt>
                <c:pt idx="3129">
                  <c:v>29411</c:v>
                </c:pt>
                <c:pt idx="3130">
                  <c:v>29412</c:v>
                </c:pt>
                <c:pt idx="3131">
                  <c:v>29413</c:v>
                </c:pt>
                <c:pt idx="3132">
                  <c:v>29414</c:v>
                </c:pt>
                <c:pt idx="3133">
                  <c:v>29415</c:v>
                </c:pt>
                <c:pt idx="3134">
                  <c:v>29416</c:v>
                </c:pt>
                <c:pt idx="3135">
                  <c:v>29417</c:v>
                </c:pt>
                <c:pt idx="3136">
                  <c:v>29418</c:v>
                </c:pt>
                <c:pt idx="3137">
                  <c:v>29419</c:v>
                </c:pt>
                <c:pt idx="3138">
                  <c:v>29420</c:v>
                </c:pt>
                <c:pt idx="3139">
                  <c:v>29421</c:v>
                </c:pt>
                <c:pt idx="3140">
                  <c:v>29422</c:v>
                </c:pt>
                <c:pt idx="3141">
                  <c:v>29423</c:v>
                </c:pt>
                <c:pt idx="3142">
                  <c:v>29424</c:v>
                </c:pt>
                <c:pt idx="3143">
                  <c:v>29425</c:v>
                </c:pt>
                <c:pt idx="3144">
                  <c:v>29426</c:v>
                </c:pt>
                <c:pt idx="3145">
                  <c:v>29427</c:v>
                </c:pt>
                <c:pt idx="3146">
                  <c:v>29428</c:v>
                </c:pt>
                <c:pt idx="3147">
                  <c:v>29429</c:v>
                </c:pt>
                <c:pt idx="3148">
                  <c:v>29430</c:v>
                </c:pt>
                <c:pt idx="3149">
                  <c:v>29431</c:v>
                </c:pt>
                <c:pt idx="3150">
                  <c:v>29432</c:v>
                </c:pt>
                <c:pt idx="3151">
                  <c:v>29433</c:v>
                </c:pt>
                <c:pt idx="3152">
                  <c:v>29434</c:v>
                </c:pt>
                <c:pt idx="3153">
                  <c:v>29435</c:v>
                </c:pt>
                <c:pt idx="3154">
                  <c:v>29436</c:v>
                </c:pt>
                <c:pt idx="3155">
                  <c:v>29437</c:v>
                </c:pt>
                <c:pt idx="3156">
                  <c:v>29438</c:v>
                </c:pt>
                <c:pt idx="3157">
                  <c:v>29439</c:v>
                </c:pt>
                <c:pt idx="3158">
                  <c:v>29440</c:v>
                </c:pt>
                <c:pt idx="3159">
                  <c:v>29441</c:v>
                </c:pt>
                <c:pt idx="3160">
                  <c:v>29442</c:v>
                </c:pt>
                <c:pt idx="3161">
                  <c:v>29443</c:v>
                </c:pt>
                <c:pt idx="3162">
                  <c:v>29444</c:v>
                </c:pt>
                <c:pt idx="3163">
                  <c:v>29445</c:v>
                </c:pt>
                <c:pt idx="3164">
                  <c:v>29446</c:v>
                </c:pt>
                <c:pt idx="3165">
                  <c:v>29447</c:v>
                </c:pt>
                <c:pt idx="3166">
                  <c:v>29448</c:v>
                </c:pt>
                <c:pt idx="3167">
                  <c:v>29449</c:v>
                </c:pt>
                <c:pt idx="3168">
                  <c:v>29450</c:v>
                </c:pt>
                <c:pt idx="3169">
                  <c:v>29451</c:v>
                </c:pt>
                <c:pt idx="3170">
                  <c:v>29452</c:v>
                </c:pt>
                <c:pt idx="3171">
                  <c:v>29453</c:v>
                </c:pt>
                <c:pt idx="3172">
                  <c:v>29454</c:v>
                </c:pt>
                <c:pt idx="3173">
                  <c:v>29455</c:v>
                </c:pt>
                <c:pt idx="3174">
                  <c:v>29456</c:v>
                </c:pt>
                <c:pt idx="3175">
                  <c:v>29457</c:v>
                </c:pt>
                <c:pt idx="3176">
                  <c:v>29458</c:v>
                </c:pt>
                <c:pt idx="3177">
                  <c:v>29459</c:v>
                </c:pt>
                <c:pt idx="3178">
                  <c:v>29460</c:v>
                </c:pt>
                <c:pt idx="3179">
                  <c:v>29461</c:v>
                </c:pt>
                <c:pt idx="3180">
                  <c:v>29462</c:v>
                </c:pt>
                <c:pt idx="3181">
                  <c:v>29463</c:v>
                </c:pt>
                <c:pt idx="3182">
                  <c:v>29464</c:v>
                </c:pt>
                <c:pt idx="3183">
                  <c:v>29465</c:v>
                </c:pt>
                <c:pt idx="3184">
                  <c:v>29466</c:v>
                </c:pt>
                <c:pt idx="3185">
                  <c:v>29467</c:v>
                </c:pt>
                <c:pt idx="3186">
                  <c:v>29468</c:v>
                </c:pt>
                <c:pt idx="3187">
                  <c:v>29469</c:v>
                </c:pt>
                <c:pt idx="3188">
                  <c:v>29470</c:v>
                </c:pt>
                <c:pt idx="3189">
                  <c:v>29471</c:v>
                </c:pt>
                <c:pt idx="3190">
                  <c:v>29472</c:v>
                </c:pt>
                <c:pt idx="3191">
                  <c:v>29473</c:v>
                </c:pt>
                <c:pt idx="3192">
                  <c:v>29474</c:v>
                </c:pt>
                <c:pt idx="3193">
                  <c:v>29475</c:v>
                </c:pt>
                <c:pt idx="3194">
                  <c:v>29476</c:v>
                </c:pt>
                <c:pt idx="3195">
                  <c:v>29477</c:v>
                </c:pt>
                <c:pt idx="3196">
                  <c:v>29478</c:v>
                </c:pt>
                <c:pt idx="3197">
                  <c:v>29479</c:v>
                </c:pt>
                <c:pt idx="3198">
                  <c:v>29480</c:v>
                </c:pt>
                <c:pt idx="3199">
                  <c:v>29481</c:v>
                </c:pt>
                <c:pt idx="3200">
                  <c:v>29482</c:v>
                </c:pt>
                <c:pt idx="3201">
                  <c:v>29483</c:v>
                </c:pt>
                <c:pt idx="3202">
                  <c:v>29484</c:v>
                </c:pt>
                <c:pt idx="3203">
                  <c:v>29485</c:v>
                </c:pt>
                <c:pt idx="3204">
                  <c:v>29486</c:v>
                </c:pt>
                <c:pt idx="3205">
                  <c:v>29487</c:v>
                </c:pt>
                <c:pt idx="3206">
                  <c:v>29488</c:v>
                </c:pt>
                <c:pt idx="3207">
                  <c:v>29489</c:v>
                </c:pt>
                <c:pt idx="3208">
                  <c:v>29490</c:v>
                </c:pt>
                <c:pt idx="3209">
                  <c:v>29491</c:v>
                </c:pt>
                <c:pt idx="3210">
                  <c:v>29492</c:v>
                </c:pt>
                <c:pt idx="3211">
                  <c:v>29493</c:v>
                </c:pt>
                <c:pt idx="3212">
                  <c:v>29494</c:v>
                </c:pt>
                <c:pt idx="3213">
                  <c:v>29707</c:v>
                </c:pt>
                <c:pt idx="3214">
                  <c:v>29708</c:v>
                </c:pt>
                <c:pt idx="3215">
                  <c:v>29709</c:v>
                </c:pt>
                <c:pt idx="3216">
                  <c:v>29710</c:v>
                </c:pt>
                <c:pt idx="3217">
                  <c:v>29711</c:v>
                </c:pt>
                <c:pt idx="3218">
                  <c:v>29712</c:v>
                </c:pt>
                <c:pt idx="3219">
                  <c:v>29713</c:v>
                </c:pt>
                <c:pt idx="3220">
                  <c:v>29714</c:v>
                </c:pt>
                <c:pt idx="3221">
                  <c:v>29715</c:v>
                </c:pt>
                <c:pt idx="3222">
                  <c:v>29716</c:v>
                </c:pt>
                <c:pt idx="3223">
                  <c:v>29717</c:v>
                </c:pt>
                <c:pt idx="3224">
                  <c:v>29718</c:v>
                </c:pt>
                <c:pt idx="3225">
                  <c:v>29719</c:v>
                </c:pt>
                <c:pt idx="3226">
                  <c:v>29720</c:v>
                </c:pt>
                <c:pt idx="3227">
                  <c:v>29721</c:v>
                </c:pt>
                <c:pt idx="3228">
                  <c:v>29722</c:v>
                </c:pt>
                <c:pt idx="3229">
                  <c:v>29723</c:v>
                </c:pt>
                <c:pt idx="3230">
                  <c:v>29724</c:v>
                </c:pt>
                <c:pt idx="3231">
                  <c:v>29725</c:v>
                </c:pt>
                <c:pt idx="3232">
                  <c:v>29726</c:v>
                </c:pt>
                <c:pt idx="3233">
                  <c:v>29727</c:v>
                </c:pt>
                <c:pt idx="3234">
                  <c:v>29728</c:v>
                </c:pt>
                <c:pt idx="3235">
                  <c:v>29729</c:v>
                </c:pt>
                <c:pt idx="3236">
                  <c:v>29730</c:v>
                </c:pt>
                <c:pt idx="3237">
                  <c:v>29731</c:v>
                </c:pt>
                <c:pt idx="3238">
                  <c:v>29732</c:v>
                </c:pt>
                <c:pt idx="3239">
                  <c:v>29733</c:v>
                </c:pt>
                <c:pt idx="3240">
                  <c:v>29734</c:v>
                </c:pt>
                <c:pt idx="3241">
                  <c:v>29735</c:v>
                </c:pt>
                <c:pt idx="3242">
                  <c:v>29736</c:v>
                </c:pt>
                <c:pt idx="3243">
                  <c:v>29737</c:v>
                </c:pt>
                <c:pt idx="3244">
                  <c:v>29738</c:v>
                </c:pt>
                <c:pt idx="3245">
                  <c:v>29739</c:v>
                </c:pt>
                <c:pt idx="3246">
                  <c:v>29740</c:v>
                </c:pt>
                <c:pt idx="3247">
                  <c:v>29741</c:v>
                </c:pt>
                <c:pt idx="3248">
                  <c:v>29742</c:v>
                </c:pt>
                <c:pt idx="3249">
                  <c:v>29743</c:v>
                </c:pt>
                <c:pt idx="3250">
                  <c:v>29744</c:v>
                </c:pt>
                <c:pt idx="3251">
                  <c:v>29745</c:v>
                </c:pt>
                <c:pt idx="3252">
                  <c:v>29746</c:v>
                </c:pt>
                <c:pt idx="3253">
                  <c:v>29747</c:v>
                </c:pt>
                <c:pt idx="3254">
                  <c:v>29748</c:v>
                </c:pt>
                <c:pt idx="3255">
                  <c:v>29749</c:v>
                </c:pt>
                <c:pt idx="3256">
                  <c:v>29750</c:v>
                </c:pt>
                <c:pt idx="3257">
                  <c:v>29751</c:v>
                </c:pt>
                <c:pt idx="3258">
                  <c:v>29752</c:v>
                </c:pt>
                <c:pt idx="3259">
                  <c:v>29753</c:v>
                </c:pt>
                <c:pt idx="3260">
                  <c:v>29754</c:v>
                </c:pt>
                <c:pt idx="3261">
                  <c:v>29755</c:v>
                </c:pt>
                <c:pt idx="3262">
                  <c:v>29756</c:v>
                </c:pt>
                <c:pt idx="3263">
                  <c:v>29757</c:v>
                </c:pt>
                <c:pt idx="3264">
                  <c:v>29758</c:v>
                </c:pt>
                <c:pt idx="3265">
                  <c:v>29759</c:v>
                </c:pt>
                <c:pt idx="3266">
                  <c:v>29760</c:v>
                </c:pt>
                <c:pt idx="3267">
                  <c:v>29761</c:v>
                </c:pt>
                <c:pt idx="3268">
                  <c:v>29762</c:v>
                </c:pt>
                <c:pt idx="3269">
                  <c:v>29763</c:v>
                </c:pt>
                <c:pt idx="3270">
                  <c:v>29764</c:v>
                </c:pt>
                <c:pt idx="3271">
                  <c:v>29765</c:v>
                </c:pt>
                <c:pt idx="3272">
                  <c:v>29766</c:v>
                </c:pt>
                <c:pt idx="3273">
                  <c:v>29767</c:v>
                </c:pt>
                <c:pt idx="3274">
                  <c:v>29768</c:v>
                </c:pt>
                <c:pt idx="3275">
                  <c:v>29769</c:v>
                </c:pt>
                <c:pt idx="3276">
                  <c:v>29770</c:v>
                </c:pt>
                <c:pt idx="3277">
                  <c:v>29771</c:v>
                </c:pt>
                <c:pt idx="3278">
                  <c:v>29772</c:v>
                </c:pt>
                <c:pt idx="3279">
                  <c:v>29773</c:v>
                </c:pt>
                <c:pt idx="3280">
                  <c:v>29774</c:v>
                </c:pt>
                <c:pt idx="3281">
                  <c:v>29775</c:v>
                </c:pt>
                <c:pt idx="3282">
                  <c:v>29776</c:v>
                </c:pt>
                <c:pt idx="3283">
                  <c:v>29777</c:v>
                </c:pt>
                <c:pt idx="3284">
                  <c:v>29778</c:v>
                </c:pt>
                <c:pt idx="3285">
                  <c:v>29779</c:v>
                </c:pt>
                <c:pt idx="3286">
                  <c:v>29780</c:v>
                </c:pt>
                <c:pt idx="3287">
                  <c:v>29781</c:v>
                </c:pt>
                <c:pt idx="3288">
                  <c:v>29782</c:v>
                </c:pt>
                <c:pt idx="3289">
                  <c:v>29783</c:v>
                </c:pt>
                <c:pt idx="3290">
                  <c:v>29784</c:v>
                </c:pt>
                <c:pt idx="3291">
                  <c:v>29785</c:v>
                </c:pt>
                <c:pt idx="3292">
                  <c:v>29786</c:v>
                </c:pt>
                <c:pt idx="3293">
                  <c:v>29787</c:v>
                </c:pt>
                <c:pt idx="3294">
                  <c:v>29788</c:v>
                </c:pt>
                <c:pt idx="3295">
                  <c:v>29789</c:v>
                </c:pt>
                <c:pt idx="3296">
                  <c:v>29790</c:v>
                </c:pt>
                <c:pt idx="3297">
                  <c:v>29791</c:v>
                </c:pt>
                <c:pt idx="3298">
                  <c:v>29792</c:v>
                </c:pt>
                <c:pt idx="3299">
                  <c:v>29793</c:v>
                </c:pt>
                <c:pt idx="3300">
                  <c:v>29794</c:v>
                </c:pt>
                <c:pt idx="3301">
                  <c:v>29795</c:v>
                </c:pt>
                <c:pt idx="3302">
                  <c:v>29796</c:v>
                </c:pt>
                <c:pt idx="3303">
                  <c:v>29797</c:v>
                </c:pt>
                <c:pt idx="3304">
                  <c:v>29798</c:v>
                </c:pt>
                <c:pt idx="3305">
                  <c:v>29799</c:v>
                </c:pt>
                <c:pt idx="3306">
                  <c:v>29800</c:v>
                </c:pt>
                <c:pt idx="3307">
                  <c:v>29801</c:v>
                </c:pt>
                <c:pt idx="3308">
                  <c:v>29802</c:v>
                </c:pt>
                <c:pt idx="3309">
                  <c:v>29803</c:v>
                </c:pt>
                <c:pt idx="3310">
                  <c:v>29804</c:v>
                </c:pt>
                <c:pt idx="3311">
                  <c:v>29805</c:v>
                </c:pt>
                <c:pt idx="3312">
                  <c:v>29806</c:v>
                </c:pt>
                <c:pt idx="3313">
                  <c:v>29807</c:v>
                </c:pt>
                <c:pt idx="3314">
                  <c:v>29808</c:v>
                </c:pt>
                <c:pt idx="3315">
                  <c:v>29809</c:v>
                </c:pt>
                <c:pt idx="3316">
                  <c:v>29810</c:v>
                </c:pt>
                <c:pt idx="3317">
                  <c:v>29811</c:v>
                </c:pt>
                <c:pt idx="3318">
                  <c:v>29812</c:v>
                </c:pt>
                <c:pt idx="3319">
                  <c:v>29813</c:v>
                </c:pt>
                <c:pt idx="3320">
                  <c:v>29814</c:v>
                </c:pt>
                <c:pt idx="3321">
                  <c:v>29815</c:v>
                </c:pt>
                <c:pt idx="3322">
                  <c:v>29816</c:v>
                </c:pt>
                <c:pt idx="3323">
                  <c:v>29817</c:v>
                </c:pt>
                <c:pt idx="3324">
                  <c:v>29818</c:v>
                </c:pt>
                <c:pt idx="3325">
                  <c:v>29819</c:v>
                </c:pt>
                <c:pt idx="3326">
                  <c:v>29820</c:v>
                </c:pt>
                <c:pt idx="3327">
                  <c:v>29821</c:v>
                </c:pt>
                <c:pt idx="3328">
                  <c:v>29822</c:v>
                </c:pt>
                <c:pt idx="3329">
                  <c:v>29823</c:v>
                </c:pt>
                <c:pt idx="3330">
                  <c:v>29824</c:v>
                </c:pt>
                <c:pt idx="3331">
                  <c:v>29825</c:v>
                </c:pt>
                <c:pt idx="3332">
                  <c:v>29826</c:v>
                </c:pt>
                <c:pt idx="3333">
                  <c:v>29827</c:v>
                </c:pt>
                <c:pt idx="3334">
                  <c:v>29828</c:v>
                </c:pt>
                <c:pt idx="3335">
                  <c:v>29829</c:v>
                </c:pt>
                <c:pt idx="3336">
                  <c:v>29830</c:v>
                </c:pt>
                <c:pt idx="3337">
                  <c:v>29831</c:v>
                </c:pt>
                <c:pt idx="3338">
                  <c:v>29832</c:v>
                </c:pt>
                <c:pt idx="3339">
                  <c:v>29833</c:v>
                </c:pt>
                <c:pt idx="3340">
                  <c:v>29834</c:v>
                </c:pt>
                <c:pt idx="3341">
                  <c:v>29835</c:v>
                </c:pt>
                <c:pt idx="3342">
                  <c:v>29836</c:v>
                </c:pt>
                <c:pt idx="3343">
                  <c:v>29837</c:v>
                </c:pt>
                <c:pt idx="3344">
                  <c:v>29838</c:v>
                </c:pt>
                <c:pt idx="3345">
                  <c:v>29839</c:v>
                </c:pt>
                <c:pt idx="3346">
                  <c:v>29840</c:v>
                </c:pt>
                <c:pt idx="3347">
                  <c:v>29841</c:v>
                </c:pt>
                <c:pt idx="3348">
                  <c:v>29842</c:v>
                </c:pt>
                <c:pt idx="3349">
                  <c:v>29843</c:v>
                </c:pt>
                <c:pt idx="3350">
                  <c:v>29844</c:v>
                </c:pt>
                <c:pt idx="3351">
                  <c:v>29845</c:v>
                </c:pt>
                <c:pt idx="3352">
                  <c:v>29846</c:v>
                </c:pt>
                <c:pt idx="3353">
                  <c:v>29847</c:v>
                </c:pt>
                <c:pt idx="3354">
                  <c:v>29848</c:v>
                </c:pt>
                <c:pt idx="3355">
                  <c:v>29849</c:v>
                </c:pt>
                <c:pt idx="3356">
                  <c:v>29850</c:v>
                </c:pt>
                <c:pt idx="3357">
                  <c:v>29851</c:v>
                </c:pt>
                <c:pt idx="3358">
                  <c:v>29852</c:v>
                </c:pt>
                <c:pt idx="3359">
                  <c:v>29853</c:v>
                </c:pt>
                <c:pt idx="3360">
                  <c:v>29854</c:v>
                </c:pt>
                <c:pt idx="3361">
                  <c:v>29855</c:v>
                </c:pt>
                <c:pt idx="3362">
                  <c:v>29856</c:v>
                </c:pt>
                <c:pt idx="3363">
                  <c:v>29857</c:v>
                </c:pt>
                <c:pt idx="3364">
                  <c:v>29858</c:v>
                </c:pt>
                <c:pt idx="3365">
                  <c:v>29859</c:v>
                </c:pt>
                <c:pt idx="3366">
                  <c:v>30072</c:v>
                </c:pt>
                <c:pt idx="3367">
                  <c:v>30073</c:v>
                </c:pt>
                <c:pt idx="3368">
                  <c:v>30074</c:v>
                </c:pt>
                <c:pt idx="3369">
                  <c:v>30075</c:v>
                </c:pt>
                <c:pt idx="3370">
                  <c:v>30076</c:v>
                </c:pt>
                <c:pt idx="3371">
                  <c:v>30077</c:v>
                </c:pt>
                <c:pt idx="3372">
                  <c:v>30078</c:v>
                </c:pt>
                <c:pt idx="3373">
                  <c:v>30079</c:v>
                </c:pt>
                <c:pt idx="3374">
                  <c:v>30080</c:v>
                </c:pt>
                <c:pt idx="3375">
                  <c:v>30081</c:v>
                </c:pt>
                <c:pt idx="3376">
                  <c:v>30082</c:v>
                </c:pt>
                <c:pt idx="3377">
                  <c:v>30083</c:v>
                </c:pt>
                <c:pt idx="3378">
                  <c:v>30084</c:v>
                </c:pt>
                <c:pt idx="3379">
                  <c:v>30085</c:v>
                </c:pt>
                <c:pt idx="3380">
                  <c:v>30086</c:v>
                </c:pt>
                <c:pt idx="3381">
                  <c:v>30087</c:v>
                </c:pt>
                <c:pt idx="3382">
                  <c:v>30088</c:v>
                </c:pt>
                <c:pt idx="3383">
                  <c:v>30089</c:v>
                </c:pt>
                <c:pt idx="3384">
                  <c:v>30090</c:v>
                </c:pt>
                <c:pt idx="3385">
                  <c:v>30091</c:v>
                </c:pt>
                <c:pt idx="3386">
                  <c:v>30092</c:v>
                </c:pt>
                <c:pt idx="3387">
                  <c:v>30093</c:v>
                </c:pt>
                <c:pt idx="3388">
                  <c:v>30094</c:v>
                </c:pt>
                <c:pt idx="3389">
                  <c:v>30095</c:v>
                </c:pt>
                <c:pt idx="3390">
                  <c:v>30096</c:v>
                </c:pt>
                <c:pt idx="3391">
                  <c:v>30097</c:v>
                </c:pt>
                <c:pt idx="3392">
                  <c:v>30098</c:v>
                </c:pt>
                <c:pt idx="3393">
                  <c:v>30099</c:v>
                </c:pt>
                <c:pt idx="3394">
                  <c:v>30100</c:v>
                </c:pt>
                <c:pt idx="3395">
                  <c:v>30101</c:v>
                </c:pt>
                <c:pt idx="3396">
                  <c:v>30102</c:v>
                </c:pt>
                <c:pt idx="3397">
                  <c:v>30103</c:v>
                </c:pt>
                <c:pt idx="3398">
                  <c:v>30104</c:v>
                </c:pt>
                <c:pt idx="3399">
                  <c:v>30105</c:v>
                </c:pt>
                <c:pt idx="3400">
                  <c:v>30106</c:v>
                </c:pt>
                <c:pt idx="3401">
                  <c:v>30107</c:v>
                </c:pt>
                <c:pt idx="3402">
                  <c:v>30108</c:v>
                </c:pt>
                <c:pt idx="3403">
                  <c:v>30109</c:v>
                </c:pt>
                <c:pt idx="3404">
                  <c:v>30110</c:v>
                </c:pt>
                <c:pt idx="3405">
                  <c:v>30111</c:v>
                </c:pt>
                <c:pt idx="3406">
                  <c:v>30112</c:v>
                </c:pt>
                <c:pt idx="3407">
                  <c:v>30113</c:v>
                </c:pt>
                <c:pt idx="3408">
                  <c:v>30114</c:v>
                </c:pt>
                <c:pt idx="3409">
                  <c:v>30115</c:v>
                </c:pt>
                <c:pt idx="3410">
                  <c:v>30116</c:v>
                </c:pt>
                <c:pt idx="3411">
                  <c:v>30117</c:v>
                </c:pt>
                <c:pt idx="3412">
                  <c:v>30118</c:v>
                </c:pt>
                <c:pt idx="3413">
                  <c:v>30119</c:v>
                </c:pt>
                <c:pt idx="3414">
                  <c:v>30120</c:v>
                </c:pt>
                <c:pt idx="3415">
                  <c:v>30121</c:v>
                </c:pt>
                <c:pt idx="3416">
                  <c:v>30122</c:v>
                </c:pt>
                <c:pt idx="3417">
                  <c:v>30123</c:v>
                </c:pt>
                <c:pt idx="3418">
                  <c:v>30124</c:v>
                </c:pt>
                <c:pt idx="3419">
                  <c:v>30125</c:v>
                </c:pt>
                <c:pt idx="3420">
                  <c:v>30126</c:v>
                </c:pt>
                <c:pt idx="3421">
                  <c:v>30127</c:v>
                </c:pt>
                <c:pt idx="3422">
                  <c:v>30128</c:v>
                </c:pt>
                <c:pt idx="3423">
                  <c:v>30129</c:v>
                </c:pt>
                <c:pt idx="3424">
                  <c:v>30130</c:v>
                </c:pt>
                <c:pt idx="3425">
                  <c:v>30131</c:v>
                </c:pt>
                <c:pt idx="3426">
                  <c:v>30132</c:v>
                </c:pt>
                <c:pt idx="3427">
                  <c:v>30133</c:v>
                </c:pt>
                <c:pt idx="3428">
                  <c:v>30134</c:v>
                </c:pt>
                <c:pt idx="3429">
                  <c:v>30135</c:v>
                </c:pt>
                <c:pt idx="3430">
                  <c:v>30136</c:v>
                </c:pt>
                <c:pt idx="3431">
                  <c:v>30137</c:v>
                </c:pt>
                <c:pt idx="3432">
                  <c:v>30138</c:v>
                </c:pt>
                <c:pt idx="3433">
                  <c:v>30139</c:v>
                </c:pt>
                <c:pt idx="3434">
                  <c:v>30140</c:v>
                </c:pt>
                <c:pt idx="3435">
                  <c:v>30141</c:v>
                </c:pt>
                <c:pt idx="3436">
                  <c:v>30142</c:v>
                </c:pt>
                <c:pt idx="3437">
                  <c:v>30143</c:v>
                </c:pt>
                <c:pt idx="3438">
                  <c:v>30144</c:v>
                </c:pt>
                <c:pt idx="3439">
                  <c:v>30145</c:v>
                </c:pt>
                <c:pt idx="3440">
                  <c:v>30146</c:v>
                </c:pt>
                <c:pt idx="3441">
                  <c:v>30147</c:v>
                </c:pt>
                <c:pt idx="3442">
                  <c:v>30148</c:v>
                </c:pt>
                <c:pt idx="3443">
                  <c:v>30149</c:v>
                </c:pt>
                <c:pt idx="3444">
                  <c:v>30150</c:v>
                </c:pt>
                <c:pt idx="3445">
                  <c:v>30151</c:v>
                </c:pt>
                <c:pt idx="3446">
                  <c:v>30152</c:v>
                </c:pt>
                <c:pt idx="3447">
                  <c:v>30153</c:v>
                </c:pt>
                <c:pt idx="3448">
                  <c:v>30154</c:v>
                </c:pt>
                <c:pt idx="3449">
                  <c:v>30155</c:v>
                </c:pt>
                <c:pt idx="3450">
                  <c:v>30156</c:v>
                </c:pt>
                <c:pt idx="3451">
                  <c:v>30157</c:v>
                </c:pt>
                <c:pt idx="3452">
                  <c:v>30158</c:v>
                </c:pt>
                <c:pt idx="3453">
                  <c:v>30159</c:v>
                </c:pt>
                <c:pt idx="3454">
                  <c:v>30160</c:v>
                </c:pt>
                <c:pt idx="3455">
                  <c:v>30161</c:v>
                </c:pt>
                <c:pt idx="3456">
                  <c:v>30162</c:v>
                </c:pt>
                <c:pt idx="3457">
                  <c:v>30163</c:v>
                </c:pt>
                <c:pt idx="3458">
                  <c:v>30164</c:v>
                </c:pt>
                <c:pt idx="3459">
                  <c:v>30165</c:v>
                </c:pt>
                <c:pt idx="3460">
                  <c:v>30166</c:v>
                </c:pt>
                <c:pt idx="3461">
                  <c:v>30167</c:v>
                </c:pt>
                <c:pt idx="3462">
                  <c:v>30168</c:v>
                </c:pt>
                <c:pt idx="3463">
                  <c:v>30169</c:v>
                </c:pt>
                <c:pt idx="3464">
                  <c:v>30170</c:v>
                </c:pt>
                <c:pt idx="3465">
                  <c:v>30171</c:v>
                </c:pt>
                <c:pt idx="3466">
                  <c:v>30172</c:v>
                </c:pt>
                <c:pt idx="3467">
                  <c:v>30173</c:v>
                </c:pt>
                <c:pt idx="3468">
                  <c:v>30174</c:v>
                </c:pt>
                <c:pt idx="3469">
                  <c:v>30175</c:v>
                </c:pt>
                <c:pt idx="3470">
                  <c:v>30176</c:v>
                </c:pt>
                <c:pt idx="3471">
                  <c:v>30177</c:v>
                </c:pt>
                <c:pt idx="3472">
                  <c:v>30178</c:v>
                </c:pt>
                <c:pt idx="3473">
                  <c:v>30179</c:v>
                </c:pt>
                <c:pt idx="3474">
                  <c:v>30180</c:v>
                </c:pt>
                <c:pt idx="3475">
                  <c:v>30181</c:v>
                </c:pt>
                <c:pt idx="3476">
                  <c:v>30182</c:v>
                </c:pt>
                <c:pt idx="3477">
                  <c:v>30183</c:v>
                </c:pt>
                <c:pt idx="3478">
                  <c:v>30184</c:v>
                </c:pt>
                <c:pt idx="3479">
                  <c:v>30185</c:v>
                </c:pt>
                <c:pt idx="3480">
                  <c:v>30186</c:v>
                </c:pt>
                <c:pt idx="3481">
                  <c:v>30187</c:v>
                </c:pt>
                <c:pt idx="3482">
                  <c:v>30188</c:v>
                </c:pt>
                <c:pt idx="3483">
                  <c:v>30189</c:v>
                </c:pt>
                <c:pt idx="3484">
                  <c:v>30190</c:v>
                </c:pt>
                <c:pt idx="3485">
                  <c:v>30191</c:v>
                </c:pt>
                <c:pt idx="3486">
                  <c:v>30192</c:v>
                </c:pt>
                <c:pt idx="3487">
                  <c:v>30193</c:v>
                </c:pt>
                <c:pt idx="3488">
                  <c:v>30194</c:v>
                </c:pt>
                <c:pt idx="3489">
                  <c:v>30195</c:v>
                </c:pt>
                <c:pt idx="3490">
                  <c:v>30196</c:v>
                </c:pt>
                <c:pt idx="3491">
                  <c:v>30197</c:v>
                </c:pt>
                <c:pt idx="3492">
                  <c:v>30198</c:v>
                </c:pt>
                <c:pt idx="3493">
                  <c:v>30199</c:v>
                </c:pt>
                <c:pt idx="3494">
                  <c:v>30200</c:v>
                </c:pt>
                <c:pt idx="3495">
                  <c:v>30201</c:v>
                </c:pt>
                <c:pt idx="3496">
                  <c:v>30202</c:v>
                </c:pt>
                <c:pt idx="3497">
                  <c:v>30203</c:v>
                </c:pt>
                <c:pt idx="3498">
                  <c:v>30204</c:v>
                </c:pt>
                <c:pt idx="3499">
                  <c:v>30205</c:v>
                </c:pt>
                <c:pt idx="3500">
                  <c:v>30206</c:v>
                </c:pt>
                <c:pt idx="3501">
                  <c:v>30207</c:v>
                </c:pt>
                <c:pt idx="3502">
                  <c:v>30208</c:v>
                </c:pt>
                <c:pt idx="3503">
                  <c:v>30209</c:v>
                </c:pt>
                <c:pt idx="3504">
                  <c:v>30210</c:v>
                </c:pt>
                <c:pt idx="3505">
                  <c:v>30211</c:v>
                </c:pt>
                <c:pt idx="3506">
                  <c:v>30212</c:v>
                </c:pt>
                <c:pt idx="3507">
                  <c:v>30213</c:v>
                </c:pt>
                <c:pt idx="3508">
                  <c:v>30214</c:v>
                </c:pt>
                <c:pt idx="3509">
                  <c:v>30215</c:v>
                </c:pt>
                <c:pt idx="3510">
                  <c:v>30216</c:v>
                </c:pt>
                <c:pt idx="3511">
                  <c:v>30217</c:v>
                </c:pt>
                <c:pt idx="3512">
                  <c:v>30218</c:v>
                </c:pt>
                <c:pt idx="3513">
                  <c:v>30219</c:v>
                </c:pt>
                <c:pt idx="3514">
                  <c:v>30220</c:v>
                </c:pt>
                <c:pt idx="3515">
                  <c:v>30221</c:v>
                </c:pt>
                <c:pt idx="3516">
                  <c:v>30222</c:v>
                </c:pt>
                <c:pt idx="3517">
                  <c:v>30223</c:v>
                </c:pt>
                <c:pt idx="3518">
                  <c:v>30224</c:v>
                </c:pt>
                <c:pt idx="3519">
                  <c:v>30437</c:v>
                </c:pt>
                <c:pt idx="3520">
                  <c:v>30438</c:v>
                </c:pt>
                <c:pt idx="3521">
                  <c:v>30439</c:v>
                </c:pt>
                <c:pt idx="3522">
                  <c:v>30440</c:v>
                </c:pt>
                <c:pt idx="3523">
                  <c:v>30441</c:v>
                </c:pt>
                <c:pt idx="3524">
                  <c:v>30442</c:v>
                </c:pt>
                <c:pt idx="3525">
                  <c:v>30443</c:v>
                </c:pt>
                <c:pt idx="3526">
                  <c:v>30444</c:v>
                </c:pt>
                <c:pt idx="3527">
                  <c:v>30445</c:v>
                </c:pt>
                <c:pt idx="3528">
                  <c:v>30446</c:v>
                </c:pt>
                <c:pt idx="3529">
                  <c:v>30447</c:v>
                </c:pt>
                <c:pt idx="3530">
                  <c:v>30448</c:v>
                </c:pt>
                <c:pt idx="3531">
                  <c:v>30449</c:v>
                </c:pt>
                <c:pt idx="3532">
                  <c:v>30450</c:v>
                </c:pt>
                <c:pt idx="3533">
                  <c:v>30451</c:v>
                </c:pt>
                <c:pt idx="3534">
                  <c:v>30452</c:v>
                </c:pt>
                <c:pt idx="3535">
                  <c:v>30453</c:v>
                </c:pt>
                <c:pt idx="3536">
                  <c:v>30454</c:v>
                </c:pt>
                <c:pt idx="3537">
                  <c:v>30455</c:v>
                </c:pt>
                <c:pt idx="3538">
                  <c:v>30456</c:v>
                </c:pt>
                <c:pt idx="3539">
                  <c:v>30457</c:v>
                </c:pt>
                <c:pt idx="3540">
                  <c:v>30458</c:v>
                </c:pt>
                <c:pt idx="3541">
                  <c:v>30459</c:v>
                </c:pt>
                <c:pt idx="3542">
                  <c:v>30460</c:v>
                </c:pt>
                <c:pt idx="3543">
                  <c:v>30461</c:v>
                </c:pt>
                <c:pt idx="3544">
                  <c:v>30462</c:v>
                </c:pt>
                <c:pt idx="3545">
                  <c:v>30463</c:v>
                </c:pt>
                <c:pt idx="3546">
                  <c:v>30464</c:v>
                </c:pt>
                <c:pt idx="3547">
                  <c:v>30465</c:v>
                </c:pt>
                <c:pt idx="3548">
                  <c:v>30466</c:v>
                </c:pt>
                <c:pt idx="3549">
                  <c:v>30467</c:v>
                </c:pt>
                <c:pt idx="3550">
                  <c:v>30468</c:v>
                </c:pt>
                <c:pt idx="3551">
                  <c:v>30469</c:v>
                </c:pt>
                <c:pt idx="3552">
                  <c:v>30470</c:v>
                </c:pt>
                <c:pt idx="3553">
                  <c:v>30471</c:v>
                </c:pt>
                <c:pt idx="3554">
                  <c:v>30472</c:v>
                </c:pt>
                <c:pt idx="3555">
                  <c:v>30473</c:v>
                </c:pt>
                <c:pt idx="3556">
                  <c:v>30474</c:v>
                </c:pt>
                <c:pt idx="3557">
                  <c:v>30475</c:v>
                </c:pt>
                <c:pt idx="3558">
                  <c:v>30476</c:v>
                </c:pt>
                <c:pt idx="3559">
                  <c:v>30477</c:v>
                </c:pt>
                <c:pt idx="3560">
                  <c:v>30478</c:v>
                </c:pt>
                <c:pt idx="3561">
                  <c:v>30479</c:v>
                </c:pt>
                <c:pt idx="3562">
                  <c:v>30480</c:v>
                </c:pt>
                <c:pt idx="3563">
                  <c:v>30481</c:v>
                </c:pt>
                <c:pt idx="3564">
                  <c:v>30482</c:v>
                </c:pt>
                <c:pt idx="3565">
                  <c:v>30483</c:v>
                </c:pt>
                <c:pt idx="3566">
                  <c:v>30484</c:v>
                </c:pt>
                <c:pt idx="3567">
                  <c:v>30485</c:v>
                </c:pt>
                <c:pt idx="3568">
                  <c:v>30486</c:v>
                </c:pt>
                <c:pt idx="3569">
                  <c:v>30487</c:v>
                </c:pt>
                <c:pt idx="3570">
                  <c:v>30488</c:v>
                </c:pt>
                <c:pt idx="3571">
                  <c:v>30489</c:v>
                </c:pt>
                <c:pt idx="3572">
                  <c:v>30490</c:v>
                </c:pt>
                <c:pt idx="3573">
                  <c:v>30491</c:v>
                </c:pt>
                <c:pt idx="3574">
                  <c:v>30492</c:v>
                </c:pt>
                <c:pt idx="3575">
                  <c:v>30493</c:v>
                </c:pt>
                <c:pt idx="3576">
                  <c:v>30494</c:v>
                </c:pt>
                <c:pt idx="3577">
                  <c:v>30495</c:v>
                </c:pt>
                <c:pt idx="3578">
                  <c:v>30496</c:v>
                </c:pt>
                <c:pt idx="3579">
                  <c:v>30497</c:v>
                </c:pt>
                <c:pt idx="3580">
                  <c:v>30498</c:v>
                </c:pt>
                <c:pt idx="3581">
                  <c:v>30499</c:v>
                </c:pt>
                <c:pt idx="3582">
                  <c:v>30500</c:v>
                </c:pt>
                <c:pt idx="3583">
                  <c:v>30501</c:v>
                </c:pt>
                <c:pt idx="3584">
                  <c:v>30502</c:v>
                </c:pt>
                <c:pt idx="3585">
                  <c:v>30503</c:v>
                </c:pt>
                <c:pt idx="3586">
                  <c:v>30504</c:v>
                </c:pt>
                <c:pt idx="3587">
                  <c:v>30505</c:v>
                </c:pt>
                <c:pt idx="3588">
                  <c:v>30506</c:v>
                </c:pt>
                <c:pt idx="3589">
                  <c:v>30507</c:v>
                </c:pt>
                <c:pt idx="3590">
                  <c:v>30508</c:v>
                </c:pt>
                <c:pt idx="3591">
                  <c:v>30509</c:v>
                </c:pt>
                <c:pt idx="3592">
                  <c:v>30510</c:v>
                </c:pt>
                <c:pt idx="3593">
                  <c:v>30511</c:v>
                </c:pt>
                <c:pt idx="3594">
                  <c:v>30512</c:v>
                </c:pt>
                <c:pt idx="3595">
                  <c:v>30513</c:v>
                </c:pt>
                <c:pt idx="3596">
                  <c:v>30514</c:v>
                </c:pt>
                <c:pt idx="3597">
                  <c:v>30515</c:v>
                </c:pt>
                <c:pt idx="3598">
                  <c:v>30516</c:v>
                </c:pt>
                <c:pt idx="3599">
                  <c:v>30517</c:v>
                </c:pt>
                <c:pt idx="3600">
                  <c:v>30518</c:v>
                </c:pt>
                <c:pt idx="3601">
                  <c:v>30519</c:v>
                </c:pt>
                <c:pt idx="3602">
                  <c:v>30520</c:v>
                </c:pt>
                <c:pt idx="3603">
                  <c:v>30521</c:v>
                </c:pt>
                <c:pt idx="3604">
                  <c:v>30522</c:v>
                </c:pt>
                <c:pt idx="3605">
                  <c:v>30523</c:v>
                </c:pt>
                <c:pt idx="3606">
                  <c:v>30524</c:v>
                </c:pt>
                <c:pt idx="3607">
                  <c:v>30525</c:v>
                </c:pt>
                <c:pt idx="3608">
                  <c:v>30526</c:v>
                </c:pt>
                <c:pt idx="3609">
                  <c:v>30527</c:v>
                </c:pt>
                <c:pt idx="3610">
                  <c:v>30528</c:v>
                </c:pt>
                <c:pt idx="3611">
                  <c:v>30529</c:v>
                </c:pt>
                <c:pt idx="3612">
                  <c:v>30530</c:v>
                </c:pt>
                <c:pt idx="3613">
                  <c:v>30531</c:v>
                </c:pt>
                <c:pt idx="3614">
                  <c:v>30532</c:v>
                </c:pt>
                <c:pt idx="3615">
                  <c:v>30533</c:v>
                </c:pt>
                <c:pt idx="3616">
                  <c:v>30534</c:v>
                </c:pt>
                <c:pt idx="3617">
                  <c:v>30535</c:v>
                </c:pt>
                <c:pt idx="3618">
                  <c:v>30536</c:v>
                </c:pt>
                <c:pt idx="3619">
                  <c:v>30537</c:v>
                </c:pt>
                <c:pt idx="3620">
                  <c:v>30538</c:v>
                </c:pt>
                <c:pt idx="3621">
                  <c:v>30539</c:v>
                </c:pt>
                <c:pt idx="3622">
                  <c:v>30540</c:v>
                </c:pt>
                <c:pt idx="3623">
                  <c:v>30541</c:v>
                </c:pt>
                <c:pt idx="3624">
                  <c:v>30542</c:v>
                </c:pt>
                <c:pt idx="3625">
                  <c:v>30543</c:v>
                </c:pt>
                <c:pt idx="3626">
                  <c:v>30544</c:v>
                </c:pt>
                <c:pt idx="3627">
                  <c:v>30545</c:v>
                </c:pt>
                <c:pt idx="3628">
                  <c:v>30546</c:v>
                </c:pt>
                <c:pt idx="3629">
                  <c:v>30547</c:v>
                </c:pt>
                <c:pt idx="3630">
                  <c:v>30548</c:v>
                </c:pt>
                <c:pt idx="3631">
                  <c:v>30549</c:v>
                </c:pt>
                <c:pt idx="3632">
                  <c:v>30550</c:v>
                </c:pt>
                <c:pt idx="3633">
                  <c:v>30551</c:v>
                </c:pt>
                <c:pt idx="3634">
                  <c:v>30552</c:v>
                </c:pt>
                <c:pt idx="3635">
                  <c:v>30553</c:v>
                </c:pt>
                <c:pt idx="3636">
                  <c:v>30554</c:v>
                </c:pt>
                <c:pt idx="3637">
                  <c:v>30555</c:v>
                </c:pt>
                <c:pt idx="3638">
                  <c:v>30556</c:v>
                </c:pt>
                <c:pt idx="3639">
                  <c:v>30557</c:v>
                </c:pt>
                <c:pt idx="3640">
                  <c:v>30558</c:v>
                </c:pt>
                <c:pt idx="3641">
                  <c:v>30559</c:v>
                </c:pt>
                <c:pt idx="3642">
                  <c:v>30560</c:v>
                </c:pt>
                <c:pt idx="3643">
                  <c:v>30561</c:v>
                </c:pt>
                <c:pt idx="3644">
                  <c:v>30562</c:v>
                </c:pt>
                <c:pt idx="3645">
                  <c:v>30563</c:v>
                </c:pt>
                <c:pt idx="3646">
                  <c:v>30564</c:v>
                </c:pt>
                <c:pt idx="3647">
                  <c:v>30565</c:v>
                </c:pt>
                <c:pt idx="3648">
                  <c:v>30566</c:v>
                </c:pt>
                <c:pt idx="3649">
                  <c:v>30567</c:v>
                </c:pt>
                <c:pt idx="3650">
                  <c:v>30568</c:v>
                </c:pt>
                <c:pt idx="3651">
                  <c:v>30569</c:v>
                </c:pt>
                <c:pt idx="3652">
                  <c:v>30570</c:v>
                </c:pt>
                <c:pt idx="3653">
                  <c:v>30571</c:v>
                </c:pt>
                <c:pt idx="3654">
                  <c:v>30572</c:v>
                </c:pt>
                <c:pt idx="3655">
                  <c:v>30573</c:v>
                </c:pt>
                <c:pt idx="3656">
                  <c:v>30574</c:v>
                </c:pt>
                <c:pt idx="3657">
                  <c:v>30575</c:v>
                </c:pt>
                <c:pt idx="3658">
                  <c:v>30576</c:v>
                </c:pt>
                <c:pt idx="3659">
                  <c:v>30577</c:v>
                </c:pt>
                <c:pt idx="3660">
                  <c:v>30578</c:v>
                </c:pt>
                <c:pt idx="3661">
                  <c:v>30579</c:v>
                </c:pt>
                <c:pt idx="3662">
                  <c:v>30580</c:v>
                </c:pt>
                <c:pt idx="3663">
                  <c:v>30581</c:v>
                </c:pt>
                <c:pt idx="3664">
                  <c:v>30582</c:v>
                </c:pt>
                <c:pt idx="3665">
                  <c:v>30583</c:v>
                </c:pt>
                <c:pt idx="3666">
                  <c:v>30584</c:v>
                </c:pt>
                <c:pt idx="3667">
                  <c:v>30585</c:v>
                </c:pt>
                <c:pt idx="3668">
                  <c:v>30586</c:v>
                </c:pt>
                <c:pt idx="3669">
                  <c:v>30587</c:v>
                </c:pt>
                <c:pt idx="3670">
                  <c:v>30588</c:v>
                </c:pt>
                <c:pt idx="3671">
                  <c:v>30589</c:v>
                </c:pt>
                <c:pt idx="3672">
                  <c:v>30803</c:v>
                </c:pt>
                <c:pt idx="3673">
                  <c:v>30804</c:v>
                </c:pt>
                <c:pt idx="3674">
                  <c:v>30805</c:v>
                </c:pt>
                <c:pt idx="3675">
                  <c:v>30806</c:v>
                </c:pt>
                <c:pt idx="3676">
                  <c:v>30807</c:v>
                </c:pt>
                <c:pt idx="3677">
                  <c:v>30808</c:v>
                </c:pt>
                <c:pt idx="3678">
                  <c:v>30809</c:v>
                </c:pt>
                <c:pt idx="3679">
                  <c:v>30810</c:v>
                </c:pt>
                <c:pt idx="3680">
                  <c:v>30811</c:v>
                </c:pt>
                <c:pt idx="3681">
                  <c:v>30812</c:v>
                </c:pt>
                <c:pt idx="3682">
                  <c:v>30813</c:v>
                </c:pt>
                <c:pt idx="3683">
                  <c:v>30814</c:v>
                </c:pt>
                <c:pt idx="3684">
                  <c:v>30815</c:v>
                </c:pt>
                <c:pt idx="3685">
                  <c:v>30816</c:v>
                </c:pt>
                <c:pt idx="3686">
                  <c:v>30817</c:v>
                </c:pt>
                <c:pt idx="3687">
                  <c:v>30818</c:v>
                </c:pt>
                <c:pt idx="3688">
                  <c:v>30819</c:v>
                </c:pt>
                <c:pt idx="3689">
                  <c:v>30820</c:v>
                </c:pt>
                <c:pt idx="3690">
                  <c:v>30821</c:v>
                </c:pt>
                <c:pt idx="3691">
                  <c:v>30822</c:v>
                </c:pt>
                <c:pt idx="3692">
                  <c:v>30823</c:v>
                </c:pt>
                <c:pt idx="3693">
                  <c:v>30824</c:v>
                </c:pt>
                <c:pt idx="3694">
                  <c:v>30825</c:v>
                </c:pt>
                <c:pt idx="3695">
                  <c:v>30826</c:v>
                </c:pt>
                <c:pt idx="3696">
                  <c:v>30827</c:v>
                </c:pt>
                <c:pt idx="3697">
                  <c:v>30828</c:v>
                </c:pt>
                <c:pt idx="3698">
                  <c:v>30829</c:v>
                </c:pt>
                <c:pt idx="3699">
                  <c:v>30830</c:v>
                </c:pt>
                <c:pt idx="3700">
                  <c:v>30831</c:v>
                </c:pt>
                <c:pt idx="3701">
                  <c:v>30832</c:v>
                </c:pt>
                <c:pt idx="3702">
                  <c:v>30833</c:v>
                </c:pt>
                <c:pt idx="3703">
                  <c:v>30834</c:v>
                </c:pt>
                <c:pt idx="3704">
                  <c:v>30835</c:v>
                </c:pt>
                <c:pt idx="3705">
                  <c:v>30836</c:v>
                </c:pt>
                <c:pt idx="3706">
                  <c:v>30837</c:v>
                </c:pt>
                <c:pt idx="3707">
                  <c:v>30838</c:v>
                </c:pt>
                <c:pt idx="3708">
                  <c:v>30839</c:v>
                </c:pt>
                <c:pt idx="3709">
                  <c:v>30840</c:v>
                </c:pt>
                <c:pt idx="3710">
                  <c:v>30841</c:v>
                </c:pt>
                <c:pt idx="3711">
                  <c:v>30842</c:v>
                </c:pt>
                <c:pt idx="3712">
                  <c:v>30843</c:v>
                </c:pt>
                <c:pt idx="3713">
                  <c:v>30844</c:v>
                </c:pt>
                <c:pt idx="3714">
                  <c:v>30845</c:v>
                </c:pt>
                <c:pt idx="3715">
                  <c:v>30846</c:v>
                </c:pt>
                <c:pt idx="3716">
                  <c:v>30847</c:v>
                </c:pt>
                <c:pt idx="3717">
                  <c:v>30848</c:v>
                </c:pt>
                <c:pt idx="3718">
                  <c:v>30849</c:v>
                </c:pt>
                <c:pt idx="3719">
                  <c:v>30850</c:v>
                </c:pt>
                <c:pt idx="3720">
                  <c:v>30851</c:v>
                </c:pt>
                <c:pt idx="3721">
                  <c:v>30852</c:v>
                </c:pt>
                <c:pt idx="3722">
                  <c:v>30853</c:v>
                </c:pt>
                <c:pt idx="3723">
                  <c:v>30854</c:v>
                </c:pt>
                <c:pt idx="3724">
                  <c:v>30855</c:v>
                </c:pt>
                <c:pt idx="3725">
                  <c:v>30856</c:v>
                </c:pt>
                <c:pt idx="3726">
                  <c:v>30857</c:v>
                </c:pt>
                <c:pt idx="3727">
                  <c:v>30858</c:v>
                </c:pt>
                <c:pt idx="3728">
                  <c:v>30859</c:v>
                </c:pt>
                <c:pt idx="3729">
                  <c:v>30860</c:v>
                </c:pt>
                <c:pt idx="3730">
                  <c:v>30861</c:v>
                </c:pt>
                <c:pt idx="3731">
                  <c:v>30862</c:v>
                </c:pt>
                <c:pt idx="3732">
                  <c:v>30863</c:v>
                </c:pt>
                <c:pt idx="3733">
                  <c:v>30864</c:v>
                </c:pt>
                <c:pt idx="3734">
                  <c:v>30865</c:v>
                </c:pt>
                <c:pt idx="3735">
                  <c:v>30866</c:v>
                </c:pt>
                <c:pt idx="3736">
                  <c:v>30867</c:v>
                </c:pt>
                <c:pt idx="3737">
                  <c:v>30868</c:v>
                </c:pt>
                <c:pt idx="3738">
                  <c:v>30869</c:v>
                </c:pt>
                <c:pt idx="3739">
                  <c:v>30870</c:v>
                </c:pt>
                <c:pt idx="3740">
                  <c:v>30871</c:v>
                </c:pt>
                <c:pt idx="3741">
                  <c:v>30872</c:v>
                </c:pt>
                <c:pt idx="3742">
                  <c:v>30873</c:v>
                </c:pt>
                <c:pt idx="3743">
                  <c:v>30874</c:v>
                </c:pt>
                <c:pt idx="3744">
                  <c:v>30875</c:v>
                </c:pt>
                <c:pt idx="3745">
                  <c:v>30876</c:v>
                </c:pt>
                <c:pt idx="3746">
                  <c:v>30877</c:v>
                </c:pt>
                <c:pt idx="3747">
                  <c:v>30878</c:v>
                </c:pt>
                <c:pt idx="3748">
                  <c:v>30879</c:v>
                </c:pt>
                <c:pt idx="3749">
                  <c:v>30880</c:v>
                </c:pt>
                <c:pt idx="3750">
                  <c:v>30881</c:v>
                </c:pt>
                <c:pt idx="3751">
                  <c:v>30882</c:v>
                </c:pt>
                <c:pt idx="3752">
                  <c:v>30883</c:v>
                </c:pt>
                <c:pt idx="3753">
                  <c:v>30884</c:v>
                </c:pt>
                <c:pt idx="3754">
                  <c:v>30885</c:v>
                </c:pt>
                <c:pt idx="3755">
                  <c:v>30886</c:v>
                </c:pt>
                <c:pt idx="3756">
                  <c:v>30887</c:v>
                </c:pt>
                <c:pt idx="3757">
                  <c:v>30888</c:v>
                </c:pt>
                <c:pt idx="3758">
                  <c:v>30889</c:v>
                </c:pt>
                <c:pt idx="3759">
                  <c:v>30890</c:v>
                </c:pt>
                <c:pt idx="3760">
                  <c:v>30891</c:v>
                </c:pt>
                <c:pt idx="3761">
                  <c:v>30892</c:v>
                </c:pt>
                <c:pt idx="3762">
                  <c:v>30893</c:v>
                </c:pt>
                <c:pt idx="3763">
                  <c:v>30894</c:v>
                </c:pt>
                <c:pt idx="3764">
                  <c:v>30895</c:v>
                </c:pt>
                <c:pt idx="3765">
                  <c:v>30896</c:v>
                </c:pt>
                <c:pt idx="3766">
                  <c:v>30897</c:v>
                </c:pt>
                <c:pt idx="3767">
                  <c:v>30898</c:v>
                </c:pt>
                <c:pt idx="3768">
                  <c:v>30899</c:v>
                </c:pt>
                <c:pt idx="3769">
                  <c:v>30900</c:v>
                </c:pt>
                <c:pt idx="3770">
                  <c:v>30901</c:v>
                </c:pt>
                <c:pt idx="3771">
                  <c:v>30902</c:v>
                </c:pt>
                <c:pt idx="3772">
                  <c:v>30903</c:v>
                </c:pt>
                <c:pt idx="3773">
                  <c:v>30904</c:v>
                </c:pt>
                <c:pt idx="3774">
                  <c:v>30905</c:v>
                </c:pt>
                <c:pt idx="3775">
                  <c:v>30906</c:v>
                </c:pt>
                <c:pt idx="3776">
                  <c:v>30907</c:v>
                </c:pt>
                <c:pt idx="3777">
                  <c:v>30908</c:v>
                </c:pt>
                <c:pt idx="3778">
                  <c:v>30909</c:v>
                </c:pt>
                <c:pt idx="3779">
                  <c:v>30910</c:v>
                </c:pt>
                <c:pt idx="3780">
                  <c:v>30911</c:v>
                </c:pt>
                <c:pt idx="3781">
                  <c:v>30912</c:v>
                </c:pt>
                <c:pt idx="3782">
                  <c:v>30913</c:v>
                </c:pt>
                <c:pt idx="3783">
                  <c:v>30914</c:v>
                </c:pt>
                <c:pt idx="3784">
                  <c:v>30915</c:v>
                </c:pt>
                <c:pt idx="3785">
                  <c:v>30916</c:v>
                </c:pt>
                <c:pt idx="3786">
                  <c:v>30917</c:v>
                </c:pt>
                <c:pt idx="3787">
                  <c:v>30918</c:v>
                </c:pt>
                <c:pt idx="3788">
                  <c:v>30919</c:v>
                </c:pt>
                <c:pt idx="3789">
                  <c:v>30920</c:v>
                </c:pt>
                <c:pt idx="3790">
                  <c:v>30921</c:v>
                </c:pt>
                <c:pt idx="3791">
                  <c:v>30922</c:v>
                </c:pt>
                <c:pt idx="3792">
                  <c:v>30923</c:v>
                </c:pt>
                <c:pt idx="3793">
                  <c:v>30924</c:v>
                </c:pt>
                <c:pt idx="3794">
                  <c:v>30925</c:v>
                </c:pt>
                <c:pt idx="3795">
                  <c:v>30926</c:v>
                </c:pt>
                <c:pt idx="3796">
                  <c:v>30927</c:v>
                </c:pt>
                <c:pt idx="3797">
                  <c:v>30928</c:v>
                </c:pt>
                <c:pt idx="3798">
                  <c:v>30929</c:v>
                </c:pt>
                <c:pt idx="3799">
                  <c:v>30930</c:v>
                </c:pt>
                <c:pt idx="3800">
                  <c:v>30931</c:v>
                </c:pt>
                <c:pt idx="3801">
                  <c:v>30932</c:v>
                </c:pt>
                <c:pt idx="3802">
                  <c:v>30933</c:v>
                </c:pt>
                <c:pt idx="3803">
                  <c:v>30934</c:v>
                </c:pt>
                <c:pt idx="3804">
                  <c:v>30935</c:v>
                </c:pt>
                <c:pt idx="3805">
                  <c:v>30936</c:v>
                </c:pt>
                <c:pt idx="3806">
                  <c:v>30937</c:v>
                </c:pt>
                <c:pt idx="3807">
                  <c:v>30938</c:v>
                </c:pt>
                <c:pt idx="3808">
                  <c:v>30939</c:v>
                </c:pt>
                <c:pt idx="3809">
                  <c:v>30940</c:v>
                </c:pt>
                <c:pt idx="3810">
                  <c:v>30941</c:v>
                </c:pt>
                <c:pt idx="3811">
                  <c:v>30942</c:v>
                </c:pt>
                <c:pt idx="3812">
                  <c:v>30943</c:v>
                </c:pt>
                <c:pt idx="3813">
                  <c:v>30944</c:v>
                </c:pt>
                <c:pt idx="3814">
                  <c:v>30945</c:v>
                </c:pt>
                <c:pt idx="3815">
                  <c:v>30946</c:v>
                </c:pt>
                <c:pt idx="3816">
                  <c:v>30947</c:v>
                </c:pt>
                <c:pt idx="3817">
                  <c:v>30948</c:v>
                </c:pt>
                <c:pt idx="3818">
                  <c:v>30949</c:v>
                </c:pt>
                <c:pt idx="3819">
                  <c:v>30950</c:v>
                </c:pt>
                <c:pt idx="3820">
                  <c:v>30951</c:v>
                </c:pt>
                <c:pt idx="3821">
                  <c:v>30952</c:v>
                </c:pt>
                <c:pt idx="3822">
                  <c:v>30953</c:v>
                </c:pt>
                <c:pt idx="3823">
                  <c:v>30954</c:v>
                </c:pt>
                <c:pt idx="3824">
                  <c:v>30955</c:v>
                </c:pt>
                <c:pt idx="3825">
                  <c:v>31168</c:v>
                </c:pt>
                <c:pt idx="3826">
                  <c:v>31169</c:v>
                </c:pt>
                <c:pt idx="3827">
                  <c:v>31170</c:v>
                </c:pt>
                <c:pt idx="3828">
                  <c:v>31171</c:v>
                </c:pt>
                <c:pt idx="3829">
                  <c:v>31172</c:v>
                </c:pt>
                <c:pt idx="3830">
                  <c:v>31173</c:v>
                </c:pt>
                <c:pt idx="3831">
                  <c:v>31174</c:v>
                </c:pt>
                <c:pt idx="3832">
                  <c:v>31175</c:v>
                </c:pt>
                <c:pt idx="3833">
                  <c:v>31176</c:v>
                </c:pt>
                <c:pt idx="3834">
                  <c:v>31177</c:v>
                </c:pt>
                <c:pt idx="3835">
                  <c:v>31178</c:v>
                </c:pt>
                <c:pt idx="3836">
                  <c:v>31179</c:v>
                </c:pt>
                <c:pt idx="3837">
                  <c:v>31180</c:v>
                </c:pt>
                <c:pt idx="3838">
                  <c:v>31181</c:v>
                </c:pt>
                <c:pt idx="3839">
                  <c:v>31182</c:v>
                </c:pt>
                <c:pt idx="3840">
                  <c:v>31183</c:v>
                </c:pt>
                <c:pt idx="3841">
                  <c:v>31184</c:v>
                </c:pt>
                <c:pt idx="3842">
                  <c:v>31185</c:v>
                </c:pt>
                <c:pt idx="3843">
                  <c:v>31186</c:v>
                </c:pt>
                <c:pt idx="3844">
                  <c:v>31187</c:v>
                </c:pt>
                <c:pt idx="3845">
                  <c:v>31188</c:v>
                </c:pt>
                <c:pt idx="3846">
                  <c:v>31189</c:v>
                </c:pt>
                <c:pt idx="3847">
                  <c:v>31190</c:v>
                </c:pt>
                <c:pt idx="3848">
                  <c:v>31191</c:v>
                </c:pt>
                <c:pt idx="3849">
                  <c:v>31192</c:v>
                </c:pt>
                <c:pt idx="3850">
                  <c:v>31193</c:v>
                </c:pt>
                <c:pt idx="3851">
                  <c:v>31194</c:v>
                </c:pt>
                <c:pt idx="3852">
                  <c:v>31195</c:v>
                </c:pt>
                <c:pt idx="3853">
                  <c:v>31196</c:v>
                </c:pt>
                <c:pt idx="3854">
                  <c:v>31197</c:v>
                </c:pt>
                <c:pt idx="3855">
                  <c:v>31198</c:v>
                </c:pt>
                <c:pt idx="3856">
                  <c:v>31199</c:v>
                </c:pt>
                <c:pt idx="3857">
                  <c:v>31200</c:v>
                </c:pt>
                <c:pt idx="3858">
                  <c:v>31201</c:v>
                </c:pt>
                <c:pt idx="3859">
                  <c:v>31202</c:v>
                </c:pt>
                <c:pt idx="3860">
                  <c:v>31203</c:v>
                </c:pt>
                <c:pt idx="3861">
                  <c:v>31204</c:v>
                </c:pt>
                <c:pt idx="3862">
                  <c:v>31205</c:v>
                </c:pt>
                <c:pt idx="3863">
                  <c:v>31206</c:v>
                </c:pt>
                <c:pt idx="3864">
                  <c:v>31207</c:v>
                </c:pt>
                <c:pt idx="3865">
                  <c:v>31208</c:v>
                </c:pt>
                <c:pt idx="3866">
                  <c:v>31209</c:v>
                </c:pt>
                <c:pt idx="3867">
                  <c:v>31210</c:v>
                </c:pt>
                <c:pt idx="3868">
                  <c:v>31211</c:v>
                </c:pt>
                <c:pt idx="3869">
                  <c:v>31212</c:v>
                </c:pt>
                <c:pt idx="3870">
                  <c:v>31213</c:v>
                </c:pt>
                <c:pt idx="3871">
                  <c:v>31214</c:v>
                </c:pt>
                <c:pt idx="3872">
                  <c:v>31215</c:v>
                </c:pt>
                <c:pt idx="3873">
                  <c:v>31216</c:v>
                </c:pt>
                <c:pt idx="3874">
                  <c:v>31217</c:v>
                </c:pt>
                <c:pt idx="3875">
                  <c:v>31218</c:v>
                </c:pt>
                <c:pt idx="3876">
                  <c:v>31219</c:v>
                </c:pt>
                <c:pt idx="3877">
                  <c:v>31220</c:v>
                </c:pt>
                <c:pt idx="3878">
                  <c:v>31221</c:v>
                </c:pt>
                <c:pt idx="3879">
                  <c:v>31222</c:v>
                </c:pt>
                <c:pt idx="3880">
                  <c:v>31223</c:v>
                </c:pt>
                <c:pt idx="3881">
                  <c:v>31224</c:v>
                </c:pt>
                <c:pt idx="3882">
                  <c:v>31225</c:v>
                </c:pt>
                <c:pt idx="3883">
                  <c:v>31226</c:v>
                </c:pt>
                <c:pt idx="3884">
                  <c:v>31227</c:v>
                </c:pt>
                <c:pt idx="3885">
                  <c:v>31228</c:v>
                </c:pt>
                <c:pt idx="3886">
                  <c:v>31229</c:v>
                </c:pt>
                <c:pt idx="3887">
                  <c:v>31230</c:v>
                </c:pt>
                <c:pt idx="3888">
                  <c:v>31231</c:v>
                </c:pt>
                <c:pt idx="3889">
                  <c:v>31232</c:v>
                </c:pt>
                <c:pt idx="3890">
                  <c:v>31233</c:v>
                </c:pt>
                <c:pt idx="3891">
                  <c:v>31234</c:v>
                </c:pt>
                <c:pt idx="3892">
                  <c:v>31235</c:v>
                </c:pt>
                <c:pt idx="3893">
                  <c:v>31236</c:v>
                </c:pt>
                <c:pt idx="3894">
                  <c:v>31237</c:v>
                </c:pt>
                <c:pt idx="3895">
                  <c:v>31238</c:v>
                </c:pt>
                <c:pt idx="3896">
                  <c:v>31239</c:v>
                </c:pt>
                <c:pt idx="3897">
                  <c:v>31240</c:v>
                </c:pt>
                <c:pt idx="3898">
                  <c:v>31241</c:v>
                </c:pt>
                <c:pt idx="3899">
                  <c:v>31242</c:v>
                </c:pt>
                <c:pt idx="3900">
                  <c:v>31243</c:v>
                </c:pt>
                <c:pt idx="3901">
                  <c:v>31244</c:v>
                </c:pt>
                <c:pt idx="3902">
                  <c:v>31245</c:v>
                </c:pt>
                <c:pt idx="3903">
                  <c:v>31246</c:v>
                </c:pt>
                <c:pt idx="3904">
                  <c:v>31247</c:v>
                </c:pt>
                <c:pt idx="3905">
                  <c:v>31248</c:v>
                </c:pt>
                <c:pt idx="3906">
                  <c:v>31249</c:v>
                </c:pt>
                <c:pt idx="3907">
                  <c:v>31250</c:v>
                </c:pt>
                <c:pt idx="3908">
                  <c:v>31251</c:v>
                </c:pt>
                <c:pt idx="3909">
                  <c:v>31252</c:v>
                </c:pt>
                <c:pt idx="3910">
                  <c:v>31253</c:v>
                </c:pt>
                <c:pt idx="3911">
                  <c:v>31254</c:v>
                </c:pt>
                <c:pt idx="3912">
                  <c:v>31255</c:v>
                </c:pt>
                <c:pt idx="3913">
                  <c:v>31256</c:v>
                </c:pt>
                <c:pt idx="3914">
                  <c:v>31257</c:v>
                </c:pt>
                <c:pt idx="3915">
                  <c:v>31258</c:v>
                </c:pt>
                <c:pt idx="3916">
                  <c:v>31259</c:v>
                </c:pt>
                <c:pt idx="3917">
                  <c:v>31260</c:v>
                </c:pt>
                <c:pt idx="3918">
                  <c:v>31261</c:v>
                </c:pt>
                <c:pt idx="3919">
                  <c:v>31262</c:v>
                </c:pt>
                <c:pt idx="3920">
                  <c:v>31263</c:v>
                </c:pt>
                <c:pt idx="3921">
                  <c:v>31264</c:v>
                </c:pt>
                <c:pt idx="3922">
                  <c:v>31265</c:v>
                </c:pt>
                <c:pt idx="3923">
                  <c:v>31266</c:v>
                </c:pt>
                <c:pt idx="3924">
                  <c:v>31267</c:v>
                </c:pt>
                <c:pt idx="3925">
                  <c:v>31268</c:v>
                </c:pt>
                <c:pt idx="3926">
                  <c:v>31269</c:v>
                </c:pt>
                <c:pt idx="3927">
                  <c:v>31270</c:v>
                </c:pt>
                <c:pt idx="3928">
                  <c:v>31271</c:v>
                </c:pt>
                <c:pt idx="3929">
                  <c:v>31272</c:v>
                </c:pt>
                <c:pt idx="3930">
                  <c:v>31273</c:v>
                </c:pt>
                <c:pt idx="3931">
                  <c:v>31274</c:v>
                </c:pt>
                <c:pt idx="3932">
                  <c:v>31275</c:v>
                </c:pt>
                <c:pt idx="3933">
                  <c:v>31276</c:v>
                </c:pt>
                <c:pt idx="3934">
                  <c:v>31277</c:v>
                </c:pt>
                <c:pt idx="3935">
                  <c:v>31278</c:v>
                </c:pt>
                <c:pt idx="3936">
                  <c:v>31279</c:v>
                </c:pt>
                <c:pt idx="3937">
                  <c:v>31280</c:v>
                </c:pt>
                <c:pt idx="3938">
                  <c:v>31281</c:v>
                </c:pt>
                <c:pt idx="3939">
                  <c:v>31282</c:v>
                </c:pt>
                <c:pt idx="3940">
                  <c:v>31283</c:v>
                </c:pt>
                <c:pt idx="3941">
                  <c:v>31284</c:v>
                </c:pt>
                <c:pt idx="3942">
                  <c:v>31285</c:v>
                </c:pt>
                <c:pt idx="3943">
                  <c:v>31286</c:v>
                </c:pt>
                <c:pt idx="3944">
                  <c:v>31287</c:v>
                </c:pt>
                <c:pt idx="3945">
                  <c:v>31288</c:v>
                </c:pt>
                <c:pt idx="3946">
                  <c:v>31289</c:v>
                </c:pt>
                <c:pt idx="3947">
                  <c:v>31290</c:v>
                </c:pt>
                <c:pt idx="3948">
                  <c:v>31291</c:v>
                </c:pt>
                <c:pt idx="3949">
                  <c:v>31292</c:v>
                </c:pt>
                <c:pt idx="3950">
                  <c:v>31293</c:v>
                </c:pt>
                <c:pt idx="3951">
                  <c:v>31294</c:v>
                </c:pt>
                <c:pt idx="3952">
                  <c:v>31295</c:v>
                </c:pt>
                <c:pt idx="3953">
                  <c:v>31296</c:v>
                </c:pt>
                <c:pt idx="3954">
                  <c:v>31297</c:v>
                </c:pt>
                <c:pt idx="3955">
                  <c:v>31298</c:v>
                </c:pt>
                <c:pt idx="3956">
                  <c:v>31299</c:v>
                </c:pt>
                <c:pt idx="3957">
                  <c:v>31300</c:v>
                </c:pt>
                <c:pt idx="3958">
                  <c:v>31301</c:v>
                </c:pt>
                <c:pt idx="3959">
                  <c:v>31302</c:v>
                </c:pt>
                <c:pt idx="3960">
                  <c:v>31303</c:v>
                </c:pt>
                <c:pt idx="3961">
                  <c:v>31304</c:v>
                </c:pt>
                <c:pt idx="3962">
                  <c:v>31305</c:v>
                </c:pt>
                <c:pt idx="3963">
                  <c:v>31306</c:v>
                </c:pt>
                <c:pt idx="3964">
                  <c:v>31307</c:v>
                </c:pt>
                <c:pt idx="3965">
                  <c:v>31308</c:v>
                </c:pt>
                <c:pt idx="3966">
                  <c:v>31309</c:v>
                </c:pt>
                <c:pt idx="3967">
                  <c:v>31310</c:v>
                </c:pt>
                <c:pt idx="3968">
                  <c:v>31311</c:v>
                </c:pt>
                <c:pt idx="3969">
                  <c:v>31312</c:v>
                </c:pt>
                <c:pt idx="3970">
                  <c:v>31313</c:v>
                </c:pt>
                <c:pt idx="3971">
                  <c:v>31314</c:v>
                </c:pt>
                <c:pt idx="3972">
                  <c:v>31315</c:v>
                </c:pt>
                <c:pt idx="3973">
                  <c:v>31316</c:v>
                </c:pt>
                <c:pt idx="3974">
                  <c:v>31317</c:v>
                </c:pt>
                <c:pt idx="3975">
                  <c:v>31318</c:v>
                </c:pt>
                <c:pt idx="3976">
                  <c:v>31319</c:v>
                </c:pt>
                <c:pt idx="3977">
                  <c:v>31320</c:v>
                </c:pt>
                <c:pt idx="3978">
                  <c:v>31533</c:v>
                </c:pt>
                <c:pt idx="3979">
                  <c:v>31534</c:v>
                </c:pt>
                <c:pt idx="3980">
                  <c:v>31535</c:v>
                </c:pt>
                <c:pt idx="3981">
                  <c:v>31536</c:v>
                </c:pt>
                <c:pt idx="3982">
                  <c:v>31537</c:v>
                </c:pt>
                <c:pt idx="3983">
                  <c:v>31538</c:v>
                </c:pt>
                <c:pt idx="3984">
                  <c:v>31539</c:v>
                </c:pt>
                <c:pt idx="3985">
                  <c:v>31540</c:v>
                </c:pt>
                <c:pt idx="3986">
                  <c:v>31541</c:v>
                </c:pt>
                <c:pt idx="3987">
                  <c:v>31542</c:v>
                </c:pt>
                <c:pt idx="3988">
                  <c:v>31543</c:v>
                </c:pt>
                <c:pt idx="3989">
                  <c:v>31544</c:v>
                </c:pt>
                <c:pt idx="3990">
                  <c:v>31545</c:v>
                </c:pt>
                <c:pt idx="3991">
                  <c:v>31546</c:v>
                </c:pt>
                <c:pt idx="3992">
                  <c:v>31547</c:v>
                </c:pt>
                <c:pt idx="3993">
                  <c:v>31548</c:v>
                </c:pt>
                <c:pt idx="3994">
                  <c:v>31549</c:v>
                </c:pt>
                <c:pt idx="3995">
                  <c:v>31550</c:v>
                </c:pt>
                <c:pt idx="3996">
                  <c:v>31551</c:v>
                </c:pt>
                <c:pt idx="3997">
                  <c:v>31552</c:v>
                </c:pt>
                <c:pt idx="3998">
                  <c:v>31553</c:v>
                </c:pt>
                <c:pt idx="3999">
                  <c:v>31554</c:v>
                </c:pt>
                <c:pt idx="4000">
                  <c:v>31555</c:v>
                </c:pt>
                <c:pt idx="4001">
                  <c:v>31556</c:v>
                </c:pt>
                <c:pt idx="4002">
                  <c:v>31557</c:v>
                </c:pt>
                <c:pt idx="4003">
                  <c:v>31558</c:v>
                </c:pt>
                <c:pt idx="4004">
                  <c:v>31559</c:v>
                </c:pt>
                <c:pt idx="4005">
                  <c:v>31560</c:v>
                </c:pt>
                <c:pt idx="4006">
                  <c:v>31561</c:v>
                </c:pt>
                <c:pt idx="4007">
                  <c:v>31562</c:v>
                </c:pt>
                <c:pt idx="4008">
                  <c:v>31563</c:v>
                </c:pt>
                <c:pt idx="4009">
                  <c:v>31564</c:v>
                </c:pt>
                <c:pt idx="4010">
                  <c:v>31565</c:v>
                </c:pt>
                <c:pt idx="4011">
                  <c:v>31566</c:v>
                </c:pt>
                <c:pt idx="4012">
                  <c:v>31567</c:v>
                </c:pt>
                <c:pt idx="4013">
                  <c:v>31568</c:v>
                </c:pt>
                <c:pt idx="4014">
                  <c:v>31569</c:v>
                </c:pt>
                <c:pt idx="4015">
                  <c:v>31570</c:v>
                </c:pt>
                <c:pt idx="4016">
                  <c:v>31571</c:v>
                </c:pt>
                <c:pt idx="4017">
                  <c:v>31572</c:v>
                </c:pt>
                <c:pt idx="4018">
                  <c:v>31573</c:v>
                </c:pt>
                <c:pt idx="4019">
                  <c:v>31574</c:v>
                </c:pt>
                <c:pt idx="4020">
                  <c:v>31575</c:v>
                </c:pt>
                <c:pt idx="4021">
                  <c:v>31576</c:v>
                </c:pt>
                <c:pt idx="4022">
                  <c:v>31577</c:v>
                </c:pt>
                <c:pt idx="4023">
                  <c:v>31578</c:v>
                </c:pt>
                <c:pt idx="4024">
                  <c:v>31579</c:v>
                </c:pt>
                <c:pt idx="4025">
                  <c:v>31580</c:v>
                </c:pt>
                <c:pt idx="4026">
                  <c:v>31581</c:v>
                </c:pt>
                <c:pt idx="4027">
                  <c:v>31582</c:v>
                </c:pt>
                <c:pt idx="4028">
                  <c:v>31583</c:v>
                </c:pt>
                <c:pt idx="4029">
                  <c:v>31584</c:v>
                </c:pt>
                <c:pt idx="4030">
                  <c:v>31585</c:v>
                </c:pt>
                <c:pt idx="4031">
                  <c:v>31586</c:v>
                </c:pt>
                <c:pt idx="4032">
                  <c:v>31587</c:v>
                </c:pt>
                <c:pt idx="4033">
                  <c:v>31588</c:v>
                </c:pt>
                <c:pt idx="4034">
                  <c:v>31589</c:v>
                </c:pt>
                <c:pt idx="4035">
                  <c:v>31590</c:v>
                </c:pt>
                <c:pt idx="4036">
                  <c:v>31591</c:v>
                </c:pt>
                <c:pt idx="4037">
                  <c:v>31592</c:v>
                </c:pt>
                <c:pt idx="4038">
                  <c:v>31593</c:v>
                </c:pt>
                <c:pt idx="4039">
                  <c:v>31594</c:v>
                </c:pt>
                <c:pt idx="4040">
                  <c:v>31595</c:v>
                </c:pt>
                <c:pt idx="4041">
                  <c:v>31596</c:v>
                </c:pt>
                <c:pt idx="4042">
                  <c:v>31597</c:v>
                </c:pt>
                <c:pt idx="4043">
                  <c:v>31598</c:v>
                </c:pt>
                <c:pt idx="4044">
                  <c:v>31599</c:v>
                </c:pt>
                <c:pt idx="4045">
                  <c:v>31600</c:v>
                </c:pt>
                <c:pt idx="4046">
                  <c:v>31601</c:v>
                </c:pt>
                <c:pt idx="4047">
                  <c:v>31602</c:v>
                </c:pt>
                <c:pt idx="4048">
                  <c:v>31603</c:v>
                </c:pt>
                <c:pt idx="4049">
                  <c:v>31604</c:v>
                </c:pt>
                <c:pt idx="4050">
                  <c:v>31605</c:v>
                </c:pt>
                <c:pt idx="4051">
                  <c:v>31606</c:v>
                </c:pt>
                <c:pt idx="4052">
                  <c:v>31607</c:v>
                </c:pt>
                <c:pt idx="4053">
                  <c:v>31608</c:v>
                </c:pt>
                <c:pt idx="4054">
                  <c:v>31609</c:v>
                </c:pt>
                <c:pt idx="4055">
                  <c:v>31610</c:v>
                </c:pt>
                <c:pt idx="4056">
                  <c:v>31611</c:v>
                </c:pt>
                <c:pt idx="4057">
                  <c:v>31612</c:v>
                </c:pt>
                <c:pt idx="4058">
                  <c:v>31613</c:v>
                </c:pt>
                <c:pt idx="4059">
                  <c:v>31614</c:v>
                </c:pt>
                <c:pt idx="4060">
                  <c:v>31615</c:v>
                </c:pt>
                <c:pt idx="4061">
                  <c:v>31616</c:v>
                </c:pt>
                <c:pt idx="4062">
                  <c:v>31617</c:v>
                </c:pt>
                <c:pt idx="4063">
                  <c:v>31618</c:v>
                </c:pt>
                <c:pt idx="4064">
                  <c:v>31619</c:v>
                </c:pt>
                <c:pt idx="4065">
                  <c:v>31620</c:v>
                </c:pt>
                <c:pt idx="4066">
                  <c:v>31621</c:v>
                </c:pt>
                <c:pt idx="4067">
                  <c:v>31622</c:v>
                </c:pt>
                <c:pt idx="4068">
                  <c:v>31623</c:v>
                </c:pt>
                <c:pt idx="4069">
                  <c:v>31624</c:v>
                </c:pt>
                <c:pt idx="4070">
                  <c:v>31625</c:v>
                </c:pt>
                <c:pt idx="4071">
                  <c:v>31626</c:v>
                </c:pt>
                <c:pt idx="4072">
                  <c:v>31627</c:v>
                </c:pt>
                <c:pt idx="4073">
                  <c:v>31628</c:v>
                </c:pt>
                <c:pt idx="4074">
                  <c:v>31629</c:v>
                </c:pt>
                <c:pt idx="4075">
                  <c:v>31630</c:v>
                </c:pt>
                <c:pt idx="4076">
                  <c:v>31631</c:v>
                </c:pt>
                <c:pt idx="4077">
                  <c:v>31632</c:v>
                </c:pt>
                <c:pt idx="4078">
                  <c:v>31633</c:v>
                </c:pt>
                <c:pt idx="4079">
                  <c:v>31634</c:v>
                </c:pt>
                <c:pt idx="4080">
                  <c:v>31635</c:v>
                </c:pt>
                <c:pt idx="4081">
                  <c:v>31636</c:v>
                </c:pt>
                <c:pt idx="4082">
                  <c:v>31637</c:v>
                </c:pt>
                <c:pt idx="4083">
                  <c:v>31638</c:v>
                </c:pt>
                <c:pt idx="4084">
                  <c:v>31639</c:v>
                </c:pt>
                <c:pt idx="4085">
                  <c:v>31640</c:v>
                </c:pt>
                <c:pt idx="4086">
                  <c:v>31641</c:v>
                </c:pt>
                <c:pt idx="4087">
                  <c:v>31642</c:v>
                </c:pt>
                <c:pt idx="4088">
                  <c:v>31643</c:v>
                </c:pt>
                <c:pt idx="4089">
                  <c:v>31644</c:v>
                </c:pt>
                <c:pt idx="4090">
                  <c:v>31645</c:v>
                </c:pt>
                <c:pt idx="4091">
                  <c:v>31646</c:v>
                </c:pt>
                <c:pt idx="4092">
                  <c:v>31647</c:v>
                </c:pt>
                <c:pt idx="4093">
                  <c:v>31648</c:v>
                </c:pt>
                <c:pt idx="4094">
                  <c:v>31649</c:v>
                </c:pt>
                <c:pt idx="4095">
                  <c:v>31650</c:v>
                </c:pt>
                <c:pt idx="4096">
                  <c:v>31651</c:v>
                </c:pt>
                <c:pt idx="4097">
                  <c:v>31652</c:v>
                </c:pt>
                <c:pt idx="4098">
                  <c:v>31653</c:v>
                </c:pt>
                <c:pt idx="4099">
                  <c:v>31654</c:v>
                </c:pt>
                <c:pt idx="4100">
                  <c:v>31655</c:v>
                </c:pt>
                <c:pt idx="4101">
                  <c:v>31656</c:v>
                </c:pt>
                <c:pt idx="4102">
                  <c:v>31657</c:v>
                </c:pt>
                <c:pt idx="4103">
                  <c:v>31658</c:v>
                </c:pt>
                <c:pt idx="4104">
                  <c:v>31659</c:v>
                </c:pt>
                <c:pt idx="4105">
                  <c:v>31660</c:v>
                </c:pt>
                <c:pt idx="4106">
                  <c:v>31661</c:v>
                </c:pt>
                <c:pt idx="4107">
                  <c:v>31662</c:v>
                </c:pt>
                <c:pt idx="4108">
                  <c:v>31663</c:v>
                </c:pt>
                <c:pt idx="4109">
                  <c:v>31664</c:v>
                </c:pt>
                <c:pt idx="4110">
                  <c:v>31665</c:v>
                </c:pt>
                <c:pt idx="4111">
                  <c:v>31666</c:v>
                </c:pt>
                <c:pt idx="4112">
                  <c:v>31667</c:v>
                </c:pt>
                <c:pt idx="4113">
                  <c:v>31668</c:v>
                </c:pt>
                <c:pt idx="4114">
                  <c:v>31669</c:v>
                </c:pt>
                <c:pt idx="4115">
                  <c:v>31670</c:v>
                </c:pt>
                <c:pt idx="4116">
                  <c:v>31671</c:v>
                </c:pt>
                <c:pt idx="4117">
                  <c:v>31672</c:v>
                </c:pt>
                <c:pt idx="4118">
                  <c:v>31673</c:v>
                </c:pt>
                <c:pt idx="4119">
                  <c:v>31674</c:v>
                </c:pt>
                <c:pt idx="4120">
                  <c:v>31675</c:v>
                </c:pt>
                <c:pt idx="4121">
                  <c:v>31676</c:v>
                </c:pt>
                <c:pt idx="4122">
                  <c:v>31677</c:v>
                </c:pt>
                <c:pt idx="4123">
                  <c:v>31678</c:v>
                </c:pt>
                <c:pt idx="4124">
                  <c:v>31679</c:v>
                </c:pt>
                <c:pt idx="4125">
                  <c:v>31680</c:v>
                </c:pt>
                <c:pt idx="4126">
                  <c:v>31681</c:v>
                </c:pt>
                <c:pt idx="4127">
                  <c:v>31682</c:v>
                </c:pt>
                <c:pt idx="4128">
                  <c:v>31683</c:v>
                </c:pt>
                <c:pt idx="4129">
                  <c:v>31684</c:v>
                </c:pt>
                <c:pt idx="4130">
                  <c:v>31685</c:v>
                </c:pt>
                <c:pt idx="4131">
                  <c:v>31898</c:v>
                </c:pt>
                <c:pt idx="4132">
                  <c:v>31899</c:v>
                </c:pt>
                <c:pt idx="4133">
                  <c:v>31900</c:v>
                </c:pt>
                <c:pt idx="4134">
                  <c:v>31901</c:v>
                </c:pt>
                <c:pt idx="4135">
                  <c:v>31902</c:v>
                </c:pt>
                <c:pt idx="4136">
                  <c:v>31903</c:v>
                </c:pt>
                <c:pt idx="4137">
                  <c:v>31904</c:v>
                </c:pt>
                <c:pt idx="4138">
                  <c:v>31905</c:v>
                </c:pt>
                <c:pt idx="4139">
                  <c:v>31906</c:v>
                </c:pt>
                <c:pt idx="4140">
                  <c:v>31907</c:v>
                </c:pt>
                <c:pt idx="4141">
                  <c:v>31908</c:v>
                </c:pt>
                <c:pt idx="4142">
                  <c:v>31909</c:v>
                </c:pt>
                <c:pt idx="4143">
                  <c:v>31910</c:v>
                </c:pt>
                <c:pt idx="4144">
                  <c:v>31911</c:v>
                </c:pt>
                <c:pt idx="4145">
                  <c:v>31912</c:v>
                </c:pt>
                <c:pt idx="4146">
                  <c:v>31913</c:v>
                </c:pt>
                <c:pt idx="4147">
                  <c:v>31914</c:v>
                </c:pt>
                <c:pt idx="4148">
                  <c:v>31915</c:v>
                </c:pt>
                <c:pt idx="4149">
                  <c:v>31916</c:v>
                </c:pt>
                <c:pt idx="4150">
                  <c:v>31917</c:v>
                </c:pt>
                <c:pt idx="4151">
                  <c:v>31918</c:v>
                </c:pt>
                <c:pt idx="4152">
                  <c:v>31919</c:v>
                </c:pt>
                <c:pt idx="4153">
                  <c:v>31920</c:v>
                </c:pt>
                <c:pt idx="4154">
                  <c:v>31921</c:v>
                </c:pt>
                <c:pt idx="4155">
                  <c:v>31922</c:v>
                </c:pt>
                <c:pt idx="4156">
                  <c:v>31923</c:v>
                </c:pt>
                <c:pt idx="4157">
                  <c:v>31924</c:v>
                </c:pt>
                <c:pt idx="4158">
                  <c:v>31925</c:v>
                </c:pt>
                <c:pt idx="4159">
                  <c:v>31926</c:v>
                </c:pt>
                <c:pt idx="4160">
                  <c:v>31927</c:v>
                </c:pt>
                <c:pt idx="4161">
                  <c:v>31928</c:v>
                </c:pt>
                <c:pt idx="4162">
                  <c:v>31929</c:v>
                </c:pt>
                <c:pt idx="4163">
                  <c:v>31930</c:v>
                </c:pt>
                <c:pt idx="4164">
                  <c:v>31931</c:v>
                </c:pt>
                <c:pt idx="4165">
                  <c:v>31932</c:v>
                </c:pt>
                <c:pt idx="4166">
                  <c:v>31933</c:v>
                </c:pt>
                <c:pt idx="4167">
                  <c:v>31934</c:v>
                </c:pt>
                <c:pt idx="4168">
                  <c:v>31935</c:v>
                </c:pt>
                <c:pt idx="4169">
                  <c:v>31936</c:v>
                </c:pt>
                <c:pt idx="4170">
                  <c:v>31937</c:v>
                </c:pt>
                <c:pt idx="4171">
                  <c:v>31938</c:v>
                </c:pt>
                <c:pt idx="4172">
                  <c:v>31939</c:v>
                </c:pt>
                <c:pt idx="4173">
                  <c:v>31940</c:v>
                </c:pt>
                <c:pt idx="4174">
                  <c:v>31941</c:v>
                </c:pt>
                <c:pt idx="4175">
                  <c:v>31942</c:v>
                </c:pt>
                <c:pt idx="4176">
                  <c:v>31943</c:v>
                </c:pt>
                <c:pt idx="4177">
                  <c:v>31944</c:v>
                </c:pt>
                <c:pt idx="4178">
                  <c:v>31945</c:v>
                </c:pt>
                <c:pt idx="4179">
                  <c:v>31946</c:v>
                </c:pt>
                <c:pt idx="4180">
                  <c:v>31947</c:v>
                </c:pt>
                <c:pt idx="4181">
                  <c:v>31948</c:v>
                </c:pt>
                <c:pt idx="4182">
                  <c:v>31949</c:v>
                </c:pt>
                <c:pt idx="4183">
                  <c:v>31950</c:v>
                </c:pt>
                <c:pt idx="4184">
                  <c:v>31951</c:v>
                </c:pt>
                <c:pt idx="4185">
                  <c:v>31952</c:v>
                </c:pt>
                <c:pt idx="4186">
                  <c:v>31953</c:v>
                </c:pt>
                <c:pt idx="4187">
                  <c:v>31954</c:v>
                </c:pt>
                <c:pt idx="4188">
                  <c:v>31955</c:v>
                </c:pt>
                <c:pt idx="4189">
                  <c:v>31956</c:v>
                </c:pt>
                <c:pt idx="4190">
                  <c:v>31957</c:v>
                </c:pt>
                <c:pt idx="4191">
                  <c:v>31958</c:v>
                </c:pt>
                <c:pt idx="4192">
                  <c:v>31959</c:v>
                </c:pt>
                <c:pt idx="4193">
                  <c:v>31960</c:v>
                </c:pt>
                <c:pt idx="4194">
                  <c:v>31961</c:v>
                </c:pt>
                <c:pt idx="4195">
                  <c:v>31962</c:v>
                </c:pt>
                <c:pt idx="4196">
                  <c:v>31963</c:v>
                </c:pt>
                <c:pt idx="4197">
                  <c:v>31964</c:v>
                </c:pt>
                <c:pt idx="4198">
                  <c:v>31965</c:v>
                </c:pt>
                <c:pt idx="4199">
                  <c:v>31966</c:v>
                </c:pt>
                <c:pt idx="4200">
                  <c:v>31967</c:v>
                </c:pt>
                <c:pt idx="4201">
                  <c:v>31968</c:v>
                </c:pt>
                <c:pt idx="4202">
                  <c:v>31969</c:v>
                </c:pt>
                <c:pt idx="4203">
                  <c:v>31970</c:v>
                </c:pt>
                <c:pt idx="4204">
                  <c:v>31971</c:v>
                </c:pt>
                <c:pt idx="4205">
                  <c:v>31972</c:v>
                </c:pt>
                <c:pt idx="4206">
                  <c:v>31973</c:v>
                </c:pt>
                <c:pt idx="4207">
                  <c:v>31974</c:v>
                </c:pt>
                <c:pt idx="4208">
                  <c:v>31975</c:v>
                </c:pt>
                <c:pt idx="4209">
                  <c:v>31976</c:v>
                </c:pt>
                <c:pt idx="4210">
                  <c:v>31977</c:v>
                </c:pt>
                <c:pt idx="4211">
                  <c:v>31978</c:v>
                </c:pt>
                <c:pt idx="4212">
                  <c:v>31979</c:v>
                </c:pt>
                <c:pt idx="4213">
                  <c:v>31980</c:v>
                </c:pt>
                <c:pt idx="4214">
                  <c:v>31981</c:v>
                </c:pt>
                <c:pt idx="4215">
                  <c:v>31982</c:v>
                </c:pt>
                <c:pt idx="4216">
                  <c:v>31983</c:v>
                </c:pt>
                <c:pt idx="4217">
                  <c:v>31984</c:v>
                </c:pt>
                <c:pt idx="4218">
                  <c:v>31985</c:v>
                </c:pt>
                <c:pt idx="4219">
                  <c:v>31986</c:v>
                </c:pt>
                <c:pt idx="4220">
                  <c:v>31987</c:v>
                </c:pt>
                <c:pt idx="4221">
                  <c:v>31988</c:v>
                </c:pt>
                <c:pt idx="4222">
                  <c:v>31989</c:v>
                </c:pt>
                <c:pt idx="4223">
                  <c:v>31990</c:v>
                </c:pt>
                <c:pt idx="4224">
                  <c:v>31991</c:v>
                </c:pt>
                <c:pt idx="4225">
                  <c:v>31992</c:v>
                </c:pt>
                <c:pt idx="4226">
                  <c:v>31993</c:v>
                </c:pt>
                <c:pt idx="4227">
                  <c:v>31994</c:v>
                </c:pt>
                <c:pt idx="4228">
                  <c:v>31995</c:v>
                </c:pt>
                <c:pt idx="4229">
                  <c:v>31996</c:v>
                </c:pt>
                <c:pt idx="4230">
                  <c:v>31997</c:v>
                </c:pt>
                <c:pt idx="4231">
                  <c:v>31998</c:v>
                </c:pt>
                <c:pt idx="4232">
                  <c:v>31999</c:v>
                </c:pt>
                <c:pt idx="4233">
                  <c:v>32000</c:v>
                </c:pt>
                <c:pt idx="4234">
                  <c:v>32001</c:v>
                </c:pt>
                <c:pt idx="4235">
                  <c:v>32002</c:v>
                </c:pt>
                <c:pt idx="4236">
                  <c:v>32003</c:v>
                </c:pt>
                <c:pt idx="4237">
                  <c:v>32004</c:v>
                </c:pt>
                <c:pt idx="4238">
                  <c:v>32005</c:v>
                </c:pt>
                <c:pt idx="4239">
                  <c:v>32006</c:v>
                </c:pt>
                <c:pt idx="4240">
                  <c:v>32007</c:v>
                </c:pt>
                <c:pt idx="4241">
                  <c:v>32008</c:v>
                </c:pt>
                <c:pt idx="4242">
                  <c:v>32009</c:v>
                </c:pt>
                <c:pt idx="4243">
                  <c:v>32010</c:v>
                </c:pt>
                <c:pt idx="4244">
                  <c:v>32011</c:v>
                </c:pt>
                <c:pt idx="4245">
                  <c:v>32012</c:v>
                </c:pt>
                <c:pt idx="4246">
                  <c:v>32013</c:v>
                </c:pt>
                <c:pt idx="4247">
                  <c:v>32014</c:v>
                </c:pt>
                <c:pt idx="4248">
                  <c:v>32015</c:v>
                </c:pt>
                <c:pt idx="4249">
                  <c:v>32016</c:v>
                </c:pt>
                <c:pt idx="4250">
                  <c:v>32017</c:v>
                </c:pt>
                <c:pt idx="4251">
                  <c:v>32018</c:v>
                </c:pt>
                <c:pt idx="4252">
                  <c:v>32019</c:v>
                </c:pt>
                <c:pt idx="4253">
                  <c:v>32020</c:v>
                </c:pt>
                <c:pt idx="4254">
                  <c:v>32021</c:v>
                </c:pt>
                <c:pt idx="4255">
                  <c:v>32022</c:v>
                </c:pt>
                <c:pt idx="4256">
                  <c:v>32023</c:v>
                </c:pt>
                <c:pt idx="4257">
                  <c:v>32024</c:v>
                </c:pt>
                <c:pt idx="4258">
                  <c:v>32025</c:v>
                </c:pt>
                <c:pt idx="4259">
                  <c:v>32026</c:v>
                </c:pt>
                <c:pt idx="4260">
                  <c:v>32027</c:v>
                </c:pt>
                <c:pt idx="4261">
                  <c:v>32028</c:v>
                </c:pt>
                <c:pt idx="4262">
                  <c:v>32029</c:v>
                </c:pt>
                <c:pt idx="4263">
                  <c:v>32030</c:v>
                </c:pt>
                <c:pt idx="4264">
                  <c:v>32031</c:v>
                </c:pt>
                <c:pt idx="4265">
                  <c:v>32032</c:v>
                </c:pt>
                <c:pt idx="4266">
                  <c:v>32033</c:v>
                </c:pt>
                <c:pt idx="4267">
                  <c:v>32034</c:v>
                </c:pt>
                <c:pt idx="4268">
                  <c:v>32035</c:v>
                </c:pt>
                <c:pt idx="4269">
                  <c:v>32036</c:v>
                </c:pt>
                <c:pt idx="4270">
                  <c:v>32037</c:v>
                </c:pt>
                <c:pt idx="4271">
                  <c:v>32038</c:v>
                </c:pt>
                <c:pt idx="4272">
                  <c:v>32039</c:v>
                </c:pt>
                <c:pt idx="4273">
                  <c:v>32040</c:v>
                </c:pt>
                <c:pt idx="4274">
                  <c:v>32041</c:v>
                </c:pt>
                <c:pt idx="4275">
                  <c:v>32042</c:v>
                </c:pt>
                <c:pt idx="4276">
                  <c:v>32043</c:v>
                </c:pt>
                <c:pt idx="4277">
                  <c:v>32044</c:v>
                </c:pt>
                <c:pt idx="4278">
                  <c:v>32045</c:v>
                </c:pt>
                <c:pt idx="4279">
                  <c:v>32046</c:v>
                </c:pt>
                <c:pt idx="4280">
                  <c:v>32047</c:v>
                </c:pt>
                <c:pt idx="4281">
                  <c:v>32048</c:v>
                </c:pt>
                <c:pt idx="4282">
                  <c:v>32049</c:v>
                </c:pt>
                <c:pt idx="4283">
                  <c:v>32050</c:v>
                </c:pt>
                <c:pt idx="4284">
                  <c:v>32264</c:v>
                </c:pt>
                <c:pt idx="4285">
                  <c:v>32265</c:v>
                </c:pt>
                <c:pt idx="4286">
                  <c:v>32266</c:v>
                </c:pt>
                <c:pt idx="4287">
                  <c:v>32267</c:v>
                </c:pt>
                <c:pt idx="4288">
                  <c:v>32268</c:v>
                </c:pt>
                <c:pt idx="4289">
                  <c:v>32269</c:v>
                </c:pt>
                <c:pt idx="4290">
                  <c:v>32270</c:v>
                </c:pt>
                <c:pt idx="4291">
                  <c:v>32271</c:v>
                </c:pt>
                <c:pt idx="4292">
                  <c:v>32272</c:v>
                </c:pt>
                <c:pt idx="4293">
                  <c:v>32273</c:v>
                </c:pt>
                <c:pt idx="4294">
                  <c:v>32274</c:v>
                </c:pt>
                <c:pt idx="4295">
                  <c:v>32275</c:v>
                </c:pt>
                <c:pt idx="4296">
                  <c:v>32276</c:v>
                </c:pt>
                <c:pt idx="4297">
                  <c:v>32277</c:v>
                </c:pt>
                <c:pt idx="4298">
                  <c:v>32278</c:v>
                </c:pt>
                <c:pt idx="4299">
                  <c:v>32279</c:v>
                </c:pt>
                <c:pt idx="4300">
                  <c:v>32280</c:v>
                </c:pt>
                <c:pt idx="4301">
                  <c:v>32281</c:v>
                </c:pt>
                <c:pt idx="4302">
                  <c:v>32282</c:v>
                </c:pt>
                <c:pt idx="4303">
                  <c:v>32283</c:v>
                </c:pt>
                <c:pt idx="4304">
                  <c:v>32284</c:v>
                </c:pt>
                <c:pt idx="4305">
                  <c:v>32285</c:v>
                </c:pt>
                <c:pt idx="4306">
                  <c:v>32286</c:v>
                </c:pt>
                <c:pt idx="4307">
                  <c:v>32287</c:v>
                </c:pt>
                <c:pt idx="4308">
                  <c:v>32288</c:v>
                </c:pt>
                <c:pt idx="4309">
                  <c:v>32289</c:v>
                </c:pt>
                <c:pt idx="4310">
                  <c:v>32290</c:v>
                </c:pt>
                <c:pt idx="4311">
                  <c:v>32291</c:v>
                </c:pt>
                <c:pt idx="4312">
                  <c:v>32292</c:v>
                </c:pt>
                <c:pt idx="4313">
                  <c:v>32293</c:v>
                </c:pt>
                <c:pt idx="4314">
                  <c:v>32294</c:v>
                </c:pt>
                <c:pt idx="4315">
                  <c:v>32295</c:v>
                </c:pt>
                <c:pt idx="4316">
                  <c:v>32296</c:v>
                </c:pt>
                <c:pt idx="4317">
                  <c:v>32297</c:v>
                </c:pt>
                <c:pt idx="4318">
                  <c:v>32298</c:v>
                </c:pt>
                <c:pt idx="4319">
                  <c:v>32299</c:v>
                </c:pt>
                <c:pt idx="4320">
                  <c:v>32300</c:v>
                </c:pt>
                <c:pt idx="4321">
                  <c:v>32301</c:v>
                </c:pt>
                <c:pt idx="4322">
                  <c:v>32302</c:v>
                </c:pt>
                <c:pt idx="4323">
                  <c:v>32303</c:v>
                </c:pt>
                <c:pt idx="4324">
                  <c:v>32304</c:v>
                </c:pt>
                <c:pt idx="4325">
                  <c:v>32305</c:v>
                </c:pt>
                <c:pt idx="4326">
                  <c:v>32306</c:v>
                </c:pt>
                <c:pt idx="4327">
                  <c:v>32307</c:v>
                </c:pt>
                <c:pt idx="4328">
                  <c:v>32308</c:v>
                </c:pt>
                <c:pt idx="4329">
                  <c:v>32309</c:v>
                </c:pt>
                <c:pt idx="4330">
                  <c:v>32310</c:v>
                </c:pt>
                <c:pt idx="4331">
                  <c:v>32311</c:v>
                </c:pt>
                <c:pt idx="4332">
                  <c:v>32312</c:v>
                </c:pt>
                <c:pt idx="4333">
                  <c:v>32313</c:v>
                </c:pt>
                <c:pt idx="4334">
                  <c:v>32314</c:v>
                </c:pt>
                <c:pt idx="4335">
                  <c:v>32315</c:v>
                </c:pt>
                <c:pt idx="4336">
                  <c:v>32316</c:v>
                </c:pt>
                <c:pt idx="4337">
                  <c:v>32317</c:v>
                </c:pt>
                <c:pt idx="4338">
                  <c:v>32318</c:v>
                </c:pt>
                <c:pt idx="4339">
                  <c:v>32319</c:v>
                </c:pt>
                <c:pt idx="4340">
                  <c:v>32320</c:v>
                </c:pt>
                <c:pt idx="4341">
                  <c:v>32321</c:v>
                </c:pt>
                <c:pt idx="4342">
                  <c:v>32322</c:v>
                </c:pt>
                <c:pt idx="4343">
                  <c:v>32323</c:v>
                </c:pt>
                <c:pt idx="4344">
                  <c:v>32324</c:v>
                </c:pt>
                <c:pt idx="4345">
                  <c:v>32325</c:v>
                </c:pt>
                <c:pt idx="4346">
                  <c:v>32326</c:v>
                </c:pt>
                <c:pt idx="4347">
                  <c:v>32327</c:v>
                </c:pt>
                <c:pt idx="4348">
                  <c:v>32328</c:v>
                </c:pt>
                <c:pt idx="4349">
                  <c:v>32329</c:v>
                </c:pt>
                <c:pt idx="4350">
                  <c:v>32330</c:v>
                </c:pt>
                <c:pt idx="4351">
                  <c:v>32331</c:v>
                </c:pt>
                <c:pt idx="4352">
                  <c:v>32332</c:v>
                </c:pt>
                <c:pt idx="4353">
                  <c:v>32333</c:v>
                </c:pt>
                <c:pt idx="4354">
                  <c:v>32334</c:v>
                </c:pt>
                <c:pt idx="4355">
                  <c:v>32335</c:v>
                </c:pt>
                <c:pt idx="4356">
                  <c:v>32336</c:v>
                </c:pt>
                <c:pt idx="4357">
                  <c:v>32337</c:v>
                </c:pt>
                <c:pt idx="4358">
                  <c:v>32338</c:v>
                </c:pt>
                <c:pt idx="4359">
                  <c:v>32339</c:v>
                </c:pt>
                <c:pt idx="4360">
                  <c:v>32340</c:v>
                </c:pt>
                <c:pt idx="4361">
                  <c:v>32341</c:v>
                </c:pt>
                <c:pt idx="4362">
                  <c:v>32342</c:v>
                </c:pt>
                <c:pt idx="4363">
                  <c:v>32343</c:v>
                </c:pt>
                <c:pt idx="4364">
                  <c:v>32344</c:v>
                </c:pt>
                <c:pt idx="4365">
                  <c:v>32345</c:v>
                </c:pt>
                <c:pt idx="4366">
                  <c:v>32346</c:v>
                </c:pt>
                <c:pt idx="4367">
                  <c:v>32347</c:v>
                </c:pt>
                <c:pt idx="4368">
                  <c:v>32348</c:v>
                </c:pt>
                <c:pt idx="4369">
                  <c:v>32349</c:v>
                </c:pt>
                <c:pt idx="4370">
                  <c:v>32350</c:v>
                </c:pt>
                <c:pt idx="4371">
                  <c:v>32351</c:v>
                </c:pt>
                <c:pt idx="4372">
                  <c:v>32352</c:v>
                </c:pt>
                <c:pt idx="4373">
                  <c:v>32353</c:v>
                </c:pt>
                <c:pt idx="4374">
                  <c:v>32354</c:v>
                </c:pt>
                <c:pt idx="4375">
                  <c:v>32355</c:v>
                </c:pt>
                <c:pt idx="4376">
                  <c:v>32356</c:v>
                </c:pt>
                <c:pt idx="4377">
                  <c:v>32357</c:v>
                </c:pt>
                <c:pt idx="4378">
                  <c:v>32358</c:v>
                </c:pt>
                <c:pt idx="4379">
                  <c:v>32359</c:v>
                </c:pt>
                <c:pt idx="4380">
                  <c:v>32360</c:v>
                </c:pt>
                <c:pt idx="4381">
                  <c:v>32361</c:v>
                </c:pt>
                <c:pt idx="4382">
                  <c:v>32362</c:v>
                </c:pt>
                <c:pt idx="4383">
                  <c:v>32363</c:v>
                </c:pt>
                <c:pt idx="4384">
                  <c:v>32364</c:v>
                </c:pt>
                <c:pt idx="4385">
                  <c:v>32365</c:v>
                </c:pt>
                <c:pt idx="4386">
                  <c:v>32366</c:v>
                </c:pt>
                <c:pt idx="4387">
                  <c:v>32367</c:v>
                </c:pt>
                <c:pt idx="4388">
                  <c:v>32368</c:v>
                </c:pt>
                <c:pt idx="4389">
                  <c:v>32369</c:v>
                </c:pt>
                <c:pt idx="4390">
                  <c:v>32370</c:v>
                </c:pt>
                <c:pt idx="4391">
                  <c:v>32371</c:v>
                </c:pt>
                <c:pt idx="4392">
                  <c:v>32372</c:v>
                </c:pt>
                <c:pt idx="4393">
                  <c:v>32373</c:v>
                </c:pt>
                <c:pt idx="4394">
                  <c:v>32374</c:v>
                </c:pt>
                <c:pt idx="4395">
                  <c:v>32375</c:v>
                </c:pt>
                <c:pt idx="4396">
                  <c:v>32376</c:v>
                </c:pt>
                <c:pt idx="4397">
                  <c:v>32377</c:v>
                </c:pt>
                <c:pt idx="4398">
                  <c:v>32378</c:v>
                </c:pt>
                <c:pt idx="4399">
                  <c:v>32379</c:v>
                </c:pt>
                <c:pt idx="4400">
                  <c:v>32380</c:v>
                </c:pt>
                <c:pt idx="4401">
                  <c:v>32381</c:v>
                </c:pt>
                <c:pt idx="4402">
                  <c:v>32382</c:v>
                </c:pt>
                <c:pt idx="4403">
                  <c:v>32383</c:v>
                </c:pt>
                <c:pt idx="4404">
                  <c:v>32384</c:v>
                </c:pt>
                <c:pt idx="4405">
                  <c:v>32385</c:v>
                </c:pt>
                <c:pt idx="4406">
                  <c:v>32386</c:v>
                </c:pt>
                <c:pt idx="4407">
                  <c:v>32387</c:v>
                </c:pt>
                <c:pt idx="4408">
                  <c:v>32388</c:v>
                </c:pt>
                <c:pt idx="4409">
                  <c:v>32389</c:v>
                </c:pt>
                <c:pt idx="4410">
                  <c:v>32390</c:v>
                </c:pt>
                <c:pt idx="4411">
                  <c:v>32391</c:v>
                </c:pt>
                <c:pt idx="4412">
                  <c:v>32392</c:v>
                </c:pt>
                <c:pt idx="4413">
                  <c:v>32393</c:v>
                </c:pt>
                <c:pt idx="4414">
                  <c:v>32394</c:v>
                </c:pt>
                <c:pt idx="4415">
                  <c:v>32395</c:v>
                </c:pt>
                <c:pt idx="4416">
                  <c:v>32396</c:v>
                </c:pt>
                <c:pt idx="4417">
                  <c:v>32397</c:v>
                </c:pt>
                <c:pt idx="4418">
                  <c:v>32398</c:v>
                </c:pt>
                <c:pt idx="4419">
                  <c:v>32399</c:v>
                </c:pt>
                <c:pt idx="4420">
                  <c:v>32400</c:v>
                </c:pt>
                <c:pt idx="4421">
                  <c:v>32401</c:v>
                </c:pt>
                <c:pt idx="4422">
                  <c:v>32402</c:v>
                </c:pt>
                <c:pt idx="4423">
                  <c:v>32403</c:v>
                </c:pt>
                <c:pt idx="4424">
                  <c:v>32404</c:v>
                </c:pt>
                <c:pt idx="4425">
                  <c:v>32405</c:v>
                </c:pt>
                <c:pt idx="4426">
                  <c:v>32406</c:v>
                </c:pt>
                <c:pt idx="4427">
                  <c:v>32407</c:v>
                </c:pt>
                <c:pt idx="4428">
                  <c:v>32408</c:v>
                </c:pt>
                <c:pt idx="4429">
                  <c:v>32409</c:v>
                </c:pt>
                <c:pt idx="4430">
                  <c:v>32410</c:v>
                </c:pt>
                <c:pt idx="4431">
                  <c:v>32411</c:v>
                </c:pt>
                <c:pt idx="4432">
                  <c:v>32412</c:v>
                </c:pt>
                <c:pt idx="4433">
                  <c:v>32413</c:v>
                </c:pt>
                <c:pt idx="4434">
                  <c:v>32414</c:v>
                </c:pt>
                <c:pt idx="4435">
                  <c:v>32415</c:v>
                </c:pt>
                <c:pt idx="4436">
                  <c:v>32416</c:v>
                </c:pt>
                <c:pt idx="4437">
                  <c:v>32629</c:v>
                </c:pt>
                <c:pt idx="4438">
                  <c:v>32630</c:v>
                </c:pt>
                <c:pt idx="4439">
                  <c:v>32631</c:v>
                </c:pt>
                <c:pt idx="4440">
                  <c:v>32632</c:v>
                </c:pt>
                <c:pt idx="4441">
                  <c:v>32633</c:v>
                </c:pt>
                <c:pt idx="4442">
                  <c:v>32634</c:v>
                </c:pt>
                <c:pt idx="4443">
                  <c:v>32635</c:v>
                </c:pt>
                <c:pt idx="4444">
                  <c:v>32636</c:v>
                </c:pt>
                <c:pt idx="4445">
                  <c:v>32637</c:v>
                </c:pt>
                <c:pt idx="4446">
                  <c:v>32638</c:v>
                </c:pt>
                <c:pt idx="4447">
                  <c:v>32639</c:v>
                </c:pt>
                <c:pt idx="4448">
                  <c:v>32640</c:v>
                </c:pt>
                <c:pt idx="4449">
                  <c:v>32641</c:v>
                </c:pt>
                <c:pt idx="4450">
                  <c:v>32642</c:v>
                </c:pt>
                <c:pt idx="4451">
                  <c:v>32643</c:v>
                </c:pt>
                <c:pt idx="4452">
                  <c:v>32644</c:v>
                </c:pt>
                <c:pt idx="4453">
                  <c:v>32645</c:v>
                </c:pt>
                <c:pt idx="4454">
                  <c:v>32646</c:v>
                </c:pt>
                <c:pt idx="4455">
                  <c:v>32647</c:v>
                </c:pt>
                <c:pt idx="4456">
                  <c:v>32648</c:v>
                </c:pt>
                <c:pt idx="4457">
                  <c:v>32649</c:v>
                </c:pt>
                <c:pt idx="4458">
                  <c:v>32650</c:v>
                </c:pt>
                <c:pt idx="4459">
                  <c:v>32651</c:v>
                </c:pt>
                <c:pt idx="4460">
                  <c:v>32652</c:v>
                </c:pt>
                <c:pt idx="4461">
                  <c:v>32653</c:v>
                </c:pt>
                <c:pt idx="4462">
                  <c:v>32654</c:v>
                </c:pt>
                <c:pt idx="4463">
                  <c:v>32655</c:v>
                </c:pt>
                <c:pt idx="4464">
                  <c:v>32656</c:v>
                </c:pt>
                <c:pt idx="4465">
                  <c:v>32657</c:v>
                </c:pt>
                <c:pt idx="4466">
                  <c:v>32658</c:v>
                </c:pt>
                <c:pt idx="4467">
                  <c:v>32659</c:v>
                </c:pt>
                <c:pt idx="4468">
                  <c:v>32660</c:v>
                </c:pt>
                <c:pt idx="4469">
                  <c:v>32661</c:v>
                </c:pt>
                <c:pt idx="4470">
                  <c:v>32662</c:v>
                </c:pt>
                <c:pt idx="4471">
                  <c:v>32663</c:v>
                </c:pt>
                <c:pt idx="4472">
                  <c:v>32664</c:v>
                </c:pt>
                <c:pt idx="4473">
                  <c:v>32665</c:v>
                </c:pt>
                <c:pt idx="4474">
                  <c:v>32666</c:v>
                </c:pt>
                <c:pt idx="4475">
                  <c:v>32667</c:v>
                </c:pt>
                <c:pt idx="4476">
                  <c:v>32668</c:v>
                </c:pt>
                <c:pt idx="4477">
                  <c:v>32669</c:v>
                </c:pt>
                <c:pt idx="4478">
                  <c:v>32670</c:v>
                </c:pt>
                <c:pt idx="4479">
                  <c:v>32671</c:v>
                </c:pt>
                <c:pt idx="4480">
                  <c:v>32672</c:v>
                </c:pt>
                <c:pt idx="4481">
                  <c:v>32673</c:v>
                </c:pt>
                <c:pt idx="4482">
                  <c:v>32674</c:v>
                </c:pt>
                <c:pt idx="4483">
                  <c:v>32675</c:v>
                </c:pt>
                <c:pt idx="4484">
                  <c:v>32676</c:v>
                </c:pt>
                <c:pt idx="4485">
                  <c:v>32677</c:v>
                </c:pt>
                <c:pt idx="4486">
                  <c:v>32678</c:v>
                </c:pt>
                <c:pt idx="4487">
                  <c:v>32679</c:v>
                </c:pt>
                <c:pt idx="4488">
                  <c:v>32680</c:v>
                </c:pt>
                <c:pt idx="4489">
                  <c:v>32681</c:v>
                </c:pt>
                <c:pt idx="4490">
                  <c:v>32682</c:v>
                </c:pt>
                <c:pt idx="4491">
                  <c:v>32683</c:v>
                </c:pt>
                <c:pt idx="4492">
                  <c:v>32684</c:v>
                </c:pt>
                <c:pt idx="4493">
                  <c:v>32685</c:v>
                </c:pt>
                <c:pt idx="4494">
                  <c:v>32686</c:v>
                </c:pt>
                <c:pt idx="4495">
                  <c:v>32687</c:v>
                </c:pt>
                <c:pt idx="4496">
                  <c:v>32688</c:v>
                </c:pt>
                <c:pt idx="4497">
                  <c:v>32689</c:v>
                </c:pt>
                <c:pt idx="4498">
                  <c:v>32690</c:v>
                </c:pt>
                <c:pt idx="4499">
                  <c:v>32691</c:v>
                </c:pt>
                <c:pt idx="4500">
                  <c:v>32692</c:v>
                </c:pt>
                <c:pt idx="4501">
                  <c:v>32693</c:v>
                </c:pt>
                <c:pt idx="4502">
                  <c:v>32694</c:v>
                </c:pt>
                <c:pt idx="4503">
                  <c:v>32695</c:v>
                </c:pt>
                <c:pt idx="4504">
                  <c:v>32696</c:v>
                </c:pt>
                <c:pt idx="4505">
                  <c:v>32697</c:v>
                </c:pt>
                <c:pt idx="4506">
                  <c:v>32698</c:v>
                </c:pt>
                <c:pt idx="4507">
                  <c:v>32699</c:v>
                </c:pt>
                <c:pt idx="4508">
                  <c:v>32700</c:v>
                </c:pt>
                <c:pt idx="4509">
                  <c:v>32701</c:v>
                </c:pt>
                <c:pt idx="4510">
                  <c:v>32702</c:v>
                </c:pt>
                <c:pt idx="4511">
                  <c:v>32703</c:v>
                </c:pt>
                <c:pt idx="4512">
                  <c:v>32704</c:v>
                </c:pt>
                <c:pt idx="4513">
                  <c:v>32705</c:v>
                </c:pt>
                <c:pt idx="4514">
                  <c:v>32706</c:v>
                </c:pt>
                <c:pt idx="4515">
                  <c:v>32707</c:v>
                </c:pt>
                <c:pt idx="4516">
                  <c:v>32708</c:v>
                </c:pt>
                <c:pt idx="4517">
                  <c:v>32709</c:v>
                </c:pt>
                <c:pt idx="4518">
                  <c:v>32710</c:v>
                </c:pt>
                <c:pt idx="4519">
                  <c:v>32711</c:v>
                </c:pt>
                <c:pt idx="4520">
                  <c:v>32712</c:v>
                </c:pt>
                <c:pt idx="4521">
                  <c:v>32713</c:v>
                </c:pt>
                <c:pt idx="4522">
                  <c:v>32714</c:v>
                </c:pt>
                <c:pt idx="4523">
                  <c:v>32715</c:v>
                </c:pt>
                <c:pt idx="4524">
                  <c:v>32716</c:v>
                </c:pt>
                <c:pt idx="4525">
                  <c:v>32717</c:v>
                </c:pt>
                <c:pt idx="4526">
                  <c:v>32718</c:v>
                </c:pt>
                <c:pt idx="4527">
                  <c:v>32719</c:v>
                </c:pt>
                <c:pt idx="4528">
                  <c:v>32720</c:v>
                </c:pt>
                <c:pt idx="4529">
                  <c:v>32721</c:v>
                </c:pt>
                <c:pt idx="4530">
                  <c:v>32722</c:v>
                </c:pt>
                <c:pt idx="4531">
                  <c:v>32723</c:v>
                </c:pt>
                <c:pt idx="4532">
                  <c:v>32724</c:v>
                </c:pt>
                <c:pt idx="4533">
                  <c:v>32725</c:v>
                </c:pt>
                <c:pt idx="4534">
                  <c:v>32726</c:v>
                </c:pt>
                <c:pt idx="4535">
                  <c:v>32727</c:v>
                </c:pt>
                <c:pt idx="4536">
                  <c:v>32728</c:v>
                </c:pt>
                <c:pt idx="4537">
                  <c:v>32729</c:v>
                </c:pt>
                <c:pt idx="4538">
                  <c:v>32730</c:v>
                </c:pt>
                <c:pt idx="4539">
                  <c:v>32731</c:v>
                </c:pt>
                <c:pt idx="4540">
                  <c:v>32732</c:v>
                </c:pt>
                <c:pt idx="4541">
                  <c:v>32733</c:v>
                </c:pt>
                <c:pt idx="4542">
                  <c:v>32734</c:v>
                </c:pt>
                <c:pt idx="4543">
                  <c:v>32735</c:v>
                </c:pt>
                <c:pt idx="4544">
                  <c:v>32736</c:v>
                </c:pt>
                <c:pt idx="4545">
                  <c:v>32737</c:v>
                </c:pt>
                <c:pt idx="4546">
                  <c:v>32738</c:v>
                </c:pt>
                <c:pt idx="4547">
                  <c:v>32739</c:v>
                </c:pt>
                <c:pt idx="4548">
                  <c:v>32740</c:v>
                </c:pt>
                <c:pt idx="4549">
                  <c:v>32741</c:v>
                </c:pt>
                <c:pt idx="4550">
                  <c:v>32742</c:v>
                </c:pt>
                <c:pt idx="4551">
                  <c:v>32743</c:v>
                </c:pt>
                <c:pt idx="4552">
                  <c:v>32744</c:v>
                </c:pt>
                <c:pt idx="4553">
                  <c:v>32745</c:v>
                </c:pt>
                <c:pt idx="4554">
                  <c:v>32746</c:v>
                </c:pt>
                <c:pt idx="4555">
                  <c:v>32747</c:v>
                </c:pt>
                <c:pt idx="4556">
                  <c:v>32748</c:v>
                </c:pt>
                <c:pt idx="4557">
                  <c:v>32749</c:v>
                </c:pt>
                <c:pt idx="4558">
                  <c:v>32750</c:v>
                </c:pt>
                <c:pt idx="4559">
                  <c:v>32751</c:v>
                </c:pt>
                <c:pt idx="4560">
                  <c:v>32752</c:v>
                </c:pt>
                <c:pt idx="4561">
                  <c:v>32753</c:v>
                </c:pt>
                <c:pt idx="4562">
                  <c:v>32754</c:v>
                </c:pt>
                <c:pt idx="4563">
                  <c:v>32755</c:v>
                </c:pt>
                <c:pt idx="4564">
                  <c:v>32756</c:v>
                </c:pt>
                <c:pt idx="4565">
                  <c:v>32757</c:v>
                </c:pt>
                <c:pt idx="4566">
                  <c:v>32758</c:v>
                </c:pt>
                <c:pt idx="4567">
                  <c:v>32759</c:v>
                </c:pt>
                <c:pt idx="4568">
                  <c:v>32760</c:v>
                </c:pt>
                <c:pt idx="4569">
                  <c:v>32761</c:v>
                </c:pt>
                <c:pt idx="4570">
                  <c:v>32762</c:v>
                </c:pt>
                <c:pt idx="4571">
                  <c:v>32763</c:v>
                </c:pt>
                <c:pt idx="4572">
                  <c:v>32764</c:v>
                </c:pt>
                <c:pt idx="4573">
                  <c:v>32765</c:v>
                </c:pt>
                <c:pt idx="4574">
                  <c:v>32766</c:v>
                </c:pt>
                <c:pt idx="4575">
                  <c:v>32767</c:v>
                </c:pt>
                <c:pt idx="4576">
                  <c:v>32768</c:v>
                </c:pt>
                <c:pt idx="4577">
                  <c:v>32769</c:v>
                </c:pt>
                <c:pt idx="4578">
                  <c:v>32770</c:v>
                </c:pt>
                <c:pt idx="4579">
                  <c:v>32771</c:v>
                </c:pt>
                <c:pt idx="4580">
                  <c:v>32772</c:v>
                </c:pt>
                <c:pt idx="4581">
                  <c:v>32773</c:v>
                </c:pt>
                <c:pt idx="4582">
                  <c:v>32774</c:v>
                </c:pt>
                <c:pt idx="4583">
                  <c:v>32775</c:v>
                </c:pt>
                <c:pt idx="4584">
                  <c:v>32776</c:v>
                </c:pt>
                <c:pt idx="4585">
                  <c:v>32777</c:v>
                </c:pt>
                <c:pt idx="4586">
                  <c:v>32778</c:v>
                </c:pt>
                <c:pt idx="4587">
                  <c:v>32779</c:v>
                </c:pt>
                <c:pt idx="4588">
                  <c:v>32780</c:v>
                </c:pt>
                <c:pt idx="4589">
                  <c:v>32781</c:v>
                </c:pt>
                <c:pt idx="4590">
                  <c:v>32994</c:v>
                </c:pt>
                <c:pt idx="4591">
                  <c:v>32995</c:v>
                </c:pt>
                <c:pt idx="4592">
                  <c:v>32996</c:v>
                </c:pt>
                <c:pt idx="4593">
                  <c:v>32997</c:v>
                </c:pt>
                <c:pt idx="4594">
                  <c:v>32998</c:v>
                </c:pt>
                <c:pt idx="4595">
                  <c:v>32999</c:v>
                </c:pt>
                <c:pt idx="4596">
                  <c:v>33000</c:v>
                </c:pt>
                <c:pt idx="4597">
                  <c:v>33001</c:v>
                </c:pt>
                <c:pt idx="4598">
                  <c:v>33002</c:v>
                </c:pt>
                <c:pt idx="4599">
                  <c:v>33003</c:v>
                </c:pt>
                <c:pt idx="4600">
                  <c:v>33004</c:v>
                </c:pt>
                <c:pt idx="4601">
                  <c:v>33005</c:v>
                </c:pt>
                <c:pt idx="4602">
                  <c:v>33006</c:v>
                </c:pt>
                <c:pt idx="4603">
                  <c:v>33007</c:v>
                </c:pt>
                <c:pt idx="4604">
                  <c:v>33008</c:v>
                </c:pt>
                <c:pt idx="4605">
                  <c:v>33009</c:v>
                </c:pt>
                <c:pt idx="4606">
                  <c:v>33010</c:v>
                </c:pt>
                <c:pt idx="4607">
                  <c:v>33011</c:v>
                </c:pt>
                <c:pt idx="4608">
                  <c:v>33012</c:v>
                </c:pt>
                <c:pt idx="4609">
                  <c:v>33013</c:v>
                </c:pt>
                <c:pt idx="4610">
                  <c:v>33014</c:v>
                </c:pt>
                <c:pt idx="4611">
                  <c:v>33015</c:v>
                </c:pt>
                <c:pt idx="4612">
                  <c:v>33016</c:v>
                </c:pt>
                <c:pt idx="4613">
                  <c:v>33017</c:v>
                </c:pt>
                <c:pt idx="4614">
                  <c:v>33018</c:v>
                </c:pt>
                <c:pt idx="4615">
                  <c:v>33019</c:v>
                </c:pt>
                <c:pt idx="4616">
                  <c:v>33020</c:v>
                </c:pt>
                <c:pt idx="4617">
                  <c:v>33021</c:v>
                </c:pt>
                <c:pt idx="4618">
                  <c:v>33022</c:v>
                </c:pt>
                <c:pt idx="4619">
                  <c:v>33023</c:v>
                </c:pt>
                <c:pt idx="4620">
                  <c:v>33024</c:v>
                </c:pt>
                <c:pt idx="4621">
                  <c:v>33025</c:v>
                </c:pt>
                <c:pt idx="4622">
                  <c:v>33026</c:v>
                </c:pt>
                <c:pt idx="4623">
                  <c:v>33027</c:v>
                </c:pt>
                <c:pt idx="4624">
                  <c:v>33028</c:v>
                </c:pt>
                <c:pt idx="4625">
                  <c:v>33029</c:v>
                </c:pt>
                <c:pt idx="4626">
                  <c:v>33030</c:v>
                </c:pt>
                <c:pt idx="4627">
                  <c:v>33031</c:v>
                </c:pt>
                <c:pt idx="4628">
                  <c:v>33032</c:v>
                </c:pt>
                <c:pt idx="4629">
                  <c:v>33033</c:v>
                </c:pt>
                <c:pt idx="4630">
                  <c:v>33034</c:v>
                </c:pt>
                <c:pt idx="4631">
                  <c:v>33035</c:v>
                </c:pt>
                <c:pt idx="4632">
                  <c:v>33036</c:v>
                </c:pt>
                <c:pt idx="4633">
                  <c:v>33037</c:v>
                </c:pt>
                <c:pt idx="4634">
                  <c:v>33038</c:v>
                </c:pt>
                <c:pt idx="4635">
                  <c:v>33039</c:v>
                </c:pt>
                <c:pt idx="4636">
                  <c:v>33040</c:v>
                </c:pt>
                <c:pt idx="4637">
                  <c:v>33041</c:v>
                </c:pt>
                <c:pt idx="4638">
                  <c:v>33042</c:v>
                </c:pt>
                <c:pt idx="4639">
                  <c:v>33043</c:v>
                </c:pt>
                <c:pt idx="4640">
                  <c:v>33044</c:v>
                </c:pt>
                <c:pt idx="4641">
                  <c:v>33045</c:v>
                </c:pt>
                <c:pt idx="4642">
                  <c:v>33046</c:v>
                </c:pt>
                <c:pt idx="4643">
                  <c:v>33047</c:v>
                </c:pt>
                <c:pt idx="4644">
                  <c:v>33048</c:v>
                </c:pt>
                <c:pt idx="4645">
                  <c:v>33049</c:v>
                </c:pt>
                <c:pt idx="4646">
                  <c:v>33050</c:v>
                </c:pt>
                <c:pt idx="4647">
                  <c:v>33051</c:v>
                </c:pt>
                <c:pt idx="4648">
                  <c:v>33052</c:v>
                </c:pt>
                <c:pt idx="4649">
                  <c:v>33053</c:v>
                </c:pt>
                <c:pt idx="4650">
                  <c:v>33054</c:v>
                </c:pt>
                <c:pt idx="4651">
                  <c:v>33055</c:v>
                </c:pt>
                <c:pt idx="4652">
                  <c:v>33056</c:v>
                </c:pt>
                <c:pt idx="4653">
                  <c:v>33057</c:v>
                </c:pt>
                <c:pt idx="4654">
                  <c:v>33058</c:v>
                </c:pt>
                <c:pt idx="4655">
                  <c:v>33059</c:v>
                </c:pt>
                <c:pt idx="4656">
                  <c:v>33060</c:v>
                </c:pt>
                <c:pt idx="4657">
                  <c:v>33061</c:v>
                </c:pt>
                <c:pt idx="4658">
                  <c:v>33062</c:v>
                </c:pt>
                <c:pt idx="4659">
                  <c:v>33063</c:v>
                </c:pt>
                <c:pt idx="4660">
                  <c:v>33064</c:v>
                </c:pt>
                <c:pt idx="4661">
                  <c:v>33065</c:v>
                </c:pt>
                <c:pt idx="4662">
                  <c:v>33066</c:v>
                </c:pt>
                <c:pt idx="4663">
                  <c:v>33067</c:v>
                </c:pt>
                <c:pt idx="4664">
                  <c:v>33068</c:v>
                </c:pt>
                <c:pt idx="4665">
                  <c:v>33069</c:v>
                </c:pt>
                <c:pt idx="4666">
                  <c:v>33070</c:v>
                </c:pt>
                <c:pt idx="4667">
                  <c:v>33071</c:v>
                </c:pt>
                <c:pt idx="4668">
                  <c:v>33072</c:v>
                </c:pt>
                <c:pt idx="4669">
                  <c:v>33073</c:v>
                </c:pt>
                <c:pt idx="4670">
                  <c:v>33074</c:v>
                </c:pt>
                <c:pt idx="4671">
                  <c:v>33075</c:v>
                </c:pt>
                <c:pt idx="4672">
                  <c:v>33076</c:v>
                </c:pt>
                <c:pt idx="4673">
                  <c:v>33077</c:v>
                </c:pt>
                <c:pt idx="4674">
                  <c:v>33078</c:v>
                </c:pt>
                <c:pt idx="4675">
                  <c:v>33079</c:v>
                </c:pt>
                <c:pt idx="4676">
                  <c:v>33080</c:v>
                </c:pt>
                <c:pt idx="4677">
                  <c:v>33081</c:v>
                </c:pt>
                <c:pt idx="4678">
                  <c:v>33082</c:v>
                </c:pt>
                <c:pt idx="4679">
                  <c:v>33083</c:v>
                </c:pt>
                <c:pt idx="4680">
                  <c:v>33084</c:v>
                </c:pt>
                <c:pt idx="4681">
                  <c:v>33085</c:v>
                </c:pt>
                <c:pt idx="4682">
                  <c:v>33086</c:v>
                </c:pt>
                <c:pt idx="4683">
                  <c:v>33087</c:v>
                </c:pt>
                <c:pt idx="4684">
                  <c:v>33088</c:v>
                </c:pt>
                <c:pt idx="4685">
                  <c:v>33089</c:v>
                </c:pt>
                <c:pt idx="4686">
                  <c:v>33090</c:v>
                </c:pt>
                <c:pt idx="4687">
                  <c:v>33091</c:v>
                </c:pt>
                <c:pt idx="4688">
                  <c:v>33092</c:v>
                </c:pt>
                <c:pt idx="4689">
                  <c:v>33093</c:v>
                </c:pt>
                <c:pt idx="4690">
                  <c:v>33094</c:v>
                </c:pt>
                <c:pt idx="4691">
                  <c:v>33095</c:v>
                </c:pt>
                <c:pt idx="4692">
                  <c:v>33096</c:v>
                </c:pt>
                <c:pt idx="4693">
                  <c:v>33097</c:v>
                </c:pt>
                <c:pt idx="4694">
                  <c:v>33098</c:v>
                </c:pt>
                <c:pt idx="4695">
                  <c:v>33099</c:v>
                </c:pt>
                <c:pt idx="4696">
                  <c:v>33100</c:v>
                </c:pt>
                <c:pt idx="4697">
                  <c:v>33101</c:v>
                </c:pt>
                <c:pt idx="4698">
                  <c:v>33102</c:v>
                </c:pt>
                <c:pt idx="4699">
                  <c:v>33103</c:v>
                </c:pt>
                <c:pt idx="4700">
                  <c:v>33104</c:v>
                </c:pt>
                <c:pt idx="4701">
                  <c:v>33105</c:v>
                </c:pt>
                <c:pt idx="4702">
                  <c:v>33106</c:v>
                </c:pt>
                <c:pt idx="4703">
                  <c:v>33107</c:v>
                </c:pt>
                <c:pt idx="4704">
                  <c:v>33108</c:v>
                </c:pt>
                <c:pt idx="4705">
                  <c:v>33109</c:v>
                </c:pt>
                <c:pt idx="4706">
                  <c:v>33110</c:v>
                </c:pt>
                <c:pt idx="4707">
                  <c:v>33111</c:v>
                </c:pt>
                <c:pt idx="4708">
                  <c:v>33112</c:v>
                </c:pt>
                <c:pt idx="4709">
                  <c:v>33113</c:v>
                </c:pt>
                <c:pt idx="4710">
                  <c:v>33114</c:v>
                </c:pt>
                <c:pt idx="4711">
                  <c:v>33115</c:v>
                </c:pt>
                <c:pt idx="4712">
                  <c:v>33116</c:v>
                </c:pt>
                <c:pt idx="4713">
                  <c:v>33117</c:v>
                </c:pt>
                <c:pt idx="4714">
                  <c:v>33118</c:v>
                </c:pt>
                <c:pt idx="4715">
                  <c:v>33119</c:v>
                </c:pt>
                <c:pt idx="4716">
                  <c:v>33120</c:v>
                </c:pt>
                <c:pt idx="4717">
                  <c:v>33121</c:v>
                </c:pt>
                <c:pt idx="4718">
                  <c:v>33122</c:v>
                </c:pt>
                <c:pt idx="4719">
                  <c:v>33123</c:v>
                </c:pt>
                <c:pt idx="4720">
                  <c:v>33124</c:v>
                </c:pt>
                <c:pt idx="4721">
                  <c:v>33125</c:v>
                </c:pt>
                <c:pt idx="4722">
                  <c:v>33126</c:v>
                </c:pt>
                <c:pt idx="4723">
                  <c:v>33127</c:v>
                </c:pt>
                <c:pt idx="4724">
                  <c:v>33128</c:v>
                </c:pt>
                <c:pt idx="4725">
                  <c:v>33129</c:v>
                </c:pt>
                <c:pt idx="4726">
                  <c:v>33130</c:v>
                </c:pt>
                <c:pt idx="4727">
                  <c:v>33131</c:v>
                </c:pt>
                <c:pt idx="4728">
                  <c:v>33132</c:v>
                </c:pt>
                <c:pt idx="4729">
                  <c:v>33133</c:v>
                </c:pt>
                <c:pt idx="4730">
                  <c:v>33134</c:v>
                </c:pt>
                <c:pt idx="4731">
                  <c:v>33135</c:v>
                </c:pt>
                <c:pt idx="4732">
                  <c:v>33136</c:v>
                </c:pt>
                <c:pt idx="4733">
                  <c:v>33137</c:v>
                </c:pt>
                <c:pt idx="4734">
                  <c:v>33138</c:v>
                </c:pt>
                <c:pt idx="4735">
                  <c:v>33139</c:v>
                </c:pt>
                <c:pt idx="4736">
                  <c:v>33140</c:v>
                </c:pt>
                <c:pt idx="4737">
                  <c:v>33141</c:v>
                </c:pt>
                <c:pt idx="4738">
                  <c:v>33142</c:v>
                </c:pt>
                <c:pt idx="4739">
                  <c:v>33143</c:v>
                </c:pt>
                <c:pt idx="4740">
                  <c:v>33144</c:v>
                </c:pt>
                <c:pt idx="4741">
                  <c:v>33145</c:v>
                </c:pt>
                <c:pt idx="4742">
                  <c:v>33146</c:v>
                </c:pt>
                <c:pt idx="4743">
                  <c:v>33359</c:v>
                </c:pt>
                <c:pt idx="4744">
                  <c:v>33360</c:v>
                </c:pt>
                <c:pt idx="4745">
                  <c:v>33361</c:v>
                </c:pt>
                <c:pt idx="4746">
                  <c:v>33362</c:v>
                </c:pt>
                <c:pt idx="4747">
                  <c:v>33363</c:v>
                </c:pt>
                <c:pt idx="4748">
                  <c:v>33364</c:v>
                </c:pt>
                <c:pt idx="4749">
                  <c:v>33365</c:v>
                </c:pt>
                <c:pt idx="4750">
                  <c:v>33366</c:v>
                </c:pt>
                <c:pt idx="4751">
                  <c:v>33367</c:v>
                </c:pt>
                <c:pt idx="4752">
                  <c:v>33368</c:v>
                </c:pt>
                <c:pt idx="4753">
                  <c:v>33369</c:v>
                </c:pt>
                <c:pt idx="4754">
                  <c:v>33370</c:v>
                </c:pt>
                <c:pt idx="4755">
                  <c:v>33371</c:v>
                </c:pt>
                <c:pt idx="4756">
                  <c:v>33372</c:v>
                </c:pt>
                <c:pt idx="4757">
                  <c:v>33373</c:v>
                </c:pt>
                <c:pt idx="4758">
                  <c:v>33374</c:v>
                </c:pt>
                <c:pt idx="4759">
                  <c:v>33375</c:v>
                </c:pt>
                <c:pt idx="4760">
                  <c:v>33376</c:v>
                </c:pt>
                <c:pt idx="4761">
                  <c:v>33377</c:v>
                </c:pt>
                <c:pt idx="4762">
                  <c:v>33378</c:v>
                </c:pt>
                <c:pt idx="4763">
                  <c:v>33379</c:v>
                </c:pt>
                <c:pt idx="4764">
                  <c:v>33380</c:v>
                </c:pt>
                <c:pt idx="4765">
                  <c:v>33381</c:v>
                </c:pt>
                <c:pt idx="4766">
                  <c:v>33382</c:v>
                </c:pt>
                <c:pt idx="4767">
                  <c:v>33383</c:v>
                </c:pt>
                <c:pt idx="4768">
                  <c:v>33384</c:v>
                </c:pt>
                <c:pt idx="4769">
                  <c:v>33385</c:v>
                </c:pt>
                <c:pt idx="4770">
                  <c:v>33386</c:v>
                </c:pt>
                <c:pt idx="4771">
                  <c:v>33387</c:v>
                </c:pt>
                <c:pt idx="4772">
                  <c:v>33388</c:v>
                </c:pt>
                <c:pt idx="4773">
                  <c:v>33389</c:v>
                </c:pt>
                <c:pt idx="4774">
                  <c:v>33390</c:v>
                </c:pt>
                <c:pt idx="4775">
                  <c:v>33391</c:v>
                </c:pt>
                <c:pt idx="4776">
                  <c:v>33392</c:v>
                </c:pt>
                <c:pt idx="4777">
                  <c:v>33393</c:v>
                </c:pt>
                <c:pt idx="4778">
                  <c:v>33394</c:v>
                </c:pt>
                <c:pt idx="4779">
                  <c:v>33395</c:v>
                </c:pt>
                <c:pt idx="4780">
                  <c:v>33396</c:v>
                </c:pt>
                <c:pt idx="4781">
                  <c:v>33397</c:v>
                </c:pt>
                <c:pt idx="4782">
                  <c:v>33398</c:v>
                </c:pt>
                <c:pt idx="4783">
                  <c:v>33399</c:v>
                </c:pt>
                <c:pt idx="4784">
                  <c:v>33400</c:v>
                </c:pt>
                <c:pt idx="4785">
                  <c:v>33401</c:v>
                </c:pt>
                <c:pt idx="4786">
                  <c:v>33402</c:v>
                </c:pt>
                <c:pt idx="4787">
                  <c:v>33403</c:v>
                </c:pt>
                <c:pt idx="4788">
                  <c:v>33404</c:v>
                </c:pt>
                <c:pt idx="4789">
                  <c:v>33405</c:v>
                </c:pt>
                <c:pt idx="4790">
                  <c:v>33406</c:v>
                </c:pt>
                <c:pt idx="4791">
                  <c:v>33407</c:v>
                </c:pt>
                <c:pt idx="4792">
                  <c:v>33408</c:v>
                </c:pt>
                <c:pt idx="4793">
                  <c:v>33409</c:v>
                </c:pt>
                <c:pt idx="4794">
                  <c:v>33410</c:v>
                </c:pt>
                <c:pt idx="4795">
                  <c:v>33411</c:v>
                </c:pt>
                <c:pt idx="4796">
                  <c:v>33412</c:v>
                </c:pt>
                <c:pt idx="4797">
                  <c:v>33413</c:v>
                </c:pt>
                <c:pt idx="4798">
                  <c:v>33414</c:v>
                </c:pt>
                <c:pt idx="4799">
                  <c:v>33415</c:v>
                </c:pt>
                <c:pt idx="4800">
                  <c:v>33416</c:v>
                </c:pt>
                <c:pt idx="4801">
                  <c:v>33417</c:v>
                </c:pt>
                <c:pt idx="4802">
                  <c:v>33418</c:v>
                </c:pt>
                <c:pt idx="4803">
                  <c:v>33419</c:v>
                </c:pt>
                <c:pt idx="4804">
                  <c:v>33420</c:v>
                </c:pt>
                <c:pt idx="4805">
                  <c:v>33421</c:v>
                </c:pt>
                <c:pt idx="4806">
                  <c:v>33422</c:v>
                </c:pt>
                <c:pt idx="4807">
                  <c:v>33423</c:v>
                </c:pt>
                <c:pt idx="4808">
                  <c:v>33424</c:v>
                </c:pt>
                <c:pt idx="4809">
                  <c:v>33425</c:v>
                </c:pt>
                <c:pt idx="4810">
                  <c:v>33426</c:v>
                </c:pt>
                <c:pt idx="4811">
                  <c:v>33427</c:v>
                </c:pt>
                <c:pt idx="4812">
                  <c:v>33428</c:v>
                </c:pt>
                <c:pt idx="4813">
                  <c:v>33429</c:v>
                </c:pt>
                <c:pt idx="4814">
                  <c:v>33430</c:v>
                </c:pt>
                <c:pt idx="4815">
                  <c:v>33431</c:v>
                </c:pt>
                <c:pt idx="4816">
                  <c:v>33432</c:v>
                </c:pt>
                <c:pt idx="4817">
                  <c:v>33433</c:v>
                </c:pt>
                <c:pt idx="4818">
                  <c:v>33434</c:v>
                </c:pt>
                <c:pt idx="4819">
                  <c:v>33435</c:v>
                </c:pt>
                <c:pt idx="4820">
                  <c:v>33436</c:v>
                </c:pt>
                <c:pt idx="4821">
                  <c:v>33437</c:v>
                </c:pt>
                <c:pt idx="4822">
                  <c:v>33438</c:v>
                </c:pt>
                <c:pt idx="4823">
                  <c:v>33439</c:v>
                </c:pt>
                <c:pt idx="4824">
                  <c:v>33440</c:v>
                </c:pt>
                <c:pt idx="4825">
                  <c:v>33441</c:v>
                </c:pt>
                <c:pt idx="4826">
                  <c:v>33442</c:v>
                </c:pt>
                <c:pt idx="4827">
                  <c:v>33443</c:v>
                </c:pt>
                <c:pt idx="4828">
                  <c:v>33444</c:v>
                </c:pt>
                <c:pt idx="4829">
                  <c:v>33445</c:v>
                </c:pt>
                <c:pt idx="4830">
                  <c:v>33446</c:v>
                </c:pt>
                <c:pt idx="4831">
                  <c:v>33447</c:v>
                </c:pt>
                <c:pt idx="4832">
                  <c:v>33448</c:v>
                </c:pt>
                <c:pt idx="4833">
                  <c:v>33449</c:v>
                </c:pt>
                <c:pt idx="4834">
                  <c:v>33450</c:v>
                </c:pt>
                <c:pt idx="4835">
                  <c:v>33451</c:v>
                </c:pt>
                <c:pt idx="4836">
                  <c:v>33452</c:v>
                </c:pt>
                <c:pt idx="4837">
                  <c:v>33453</c:v>
                </c:pt>
                <c:pt idx="4838">
                  <c:v>33454</c:v>
                </c:pt>
                <c:pt idx="4839">
                  <c:v>33455</c:v>
                </c:pt>
                <c:pt idx="4840">
                  <c:v>33456</c:v>
                </c:pt>
                <c:pt idx="4841">
                  <c:v>33457</c:v>
                </c:pt>
                <c:pt idx="4842">
                  <c:v>33458</c:v>
                </c:pt>
                <c:pt idx="4843">
                  <c:v>33459</c:v>
                </c:pt>
                <c:pt idx="4844">
                  <c:v>33460</c:v>
                </c:pt>
                <c:pt idx="4845">
                  <c:v>33461</c:v>
                </c:pt>
                <c:pt idx="4846">
                  <c:v>33462</c:v>
                </c:pt>
                <c:pt idx="4847">
                  <c:v>33463</c:v>
                </c:pt>
                <c:pt idx="4848">
                  <c:v>33464</c:v>
                </c:pt>
                <c:pt idx="4849">
                  <c:v>33465</c:v>
                </c:pt>
                <c:pt idx="4850">
                  <c:v>33466</c:v>
                </c:pt>
                <c:pt idx="4851">
                  <c:v>33467</c:v>
                </c:pt>
                <c:pt idx="4852">
                  <c:v>33468</c:v>
                </c:pt>
                <c:pt idx="4853">
                  <c:v>33469</c:v>
                </c:pt>
                <c:pt idx="4854">
                  <c:v>33470</c:v>
                </c:pt>
                <c:pt idx="4855">
                  <c:v>33471</c:v>
                </c:pt>
                <c:pt idx="4856">
                  <c:v>33472</c:v>
                </c:pt>
                <c:pt idx="4857">
                  <c:v>33473</c:v>
                </c:pt>
                <c:pt idx="4858">
                  <c:v>33474</c:v>
                </c:pt>
                <c:pt idx="4859">
                  <c:v>33475</c:v>
                </c:pt>
                <c:pt idx="4860">
                  <c:v>33476</c:v>
                </c:pt>
                <c:pt idx="4861">
                  <c:v>33477</c:v>
                </c:pt>
                <c:pt idx="4862">
                  <c:v>33478</c:v>
                </c:pt>
                <c:pt idx="4863">
                  <c:v>33479</c:v>
                </c:pt>
                <c:pt idx="4864">
                  <c:v>33480</c:v>
                </c:pt>
                <c:pt idx="4865">
                  <c:v>33481</c:v>
                </c:pt>
                <c:pt idx="4866">
                  <c:v>33482</c:v>
                </c:pt>
                <c:pt idx="4867">
                  <c:v>33483</c:v>
                </c:pt>
                <c:pt idx="4868">
                  <c:v>33484</c:v>
                </c:pt>
                <c:pt idx="4869">
                  <c:v>33485</c:v>
                </c:pt>
                <c:pt idx="4870">
                  <c:v>33486</c:v>
                </c:pt>
                <c:pt idx="4871">
                  <c:v>33487</c:v>
                </c:pt>
                <c:pt idx="4872">
                  <c:v>33488</c:v>
                </c:pt>
                <c:pt idx="4873">
                  <c:v>33489</c:v>
                </c:pt>
                <c:pt idx="4874">
                  <c:v>33490</c:v>
                </c:pt>
                <c:pt idx="4875">
                  <c:v>33491</c:v>
                </c:pt>
                <c:pt idx="4876">
                  <c:v>33492</c:v>
                </c:pt>
                <c:pt idx="4877">
                  <c:v>33493</c:v>
                </c:pt>
                <c:pt idx="4878">
                  <c:v>33494</c:v>
                </c:pt>
                <c:pt idx="4879">
                  <c:v>33495</c:v>
                </c:pt>
                <c:pt idx="4880">
                  <c:v>33496</c:v>
                </c:pt>
                <c:pt idx="4881">
                  <c:v>33497</c:v>
                </c:pt>
                <c:pt idx="4882">
                  <c:v>33498</c:v>
                </c:pt>
                <c:pt idx="4883">
                  <c:v>33499</c:v>
                </c:pt>
                <c:pt idx="4884">
                  <c:v>33500</c:v>
                </c:pt>
                <c:pt idx="4885">
                  <c:v>33501</c:v>
                </c:pt>
                <c:pt idx="4886">
                  <c:v>33502</c:v>
                </c:pt>
                <c:pt idx="4887">
                  <c:v>33503</c:v>
                </c:pt>
                <c:pt idx="4888">
                  <c:v>33504</c:v>
                </c:pt>
                <c:pt idx="4889">
                  <c:v>33505</c:v>
                </c:pt>
                <c:pt idx="4890">
                  <c:v>33506</c:v>
                </c:pt>
                <c:pt idx="4891">
                  <c:v>33507</c:v>
                </c:pt>
                <c:pt idx="4892">
                  <c:v>33508</c:v>
                </c:pt>
                <c:pt idx="4893">
                  <c:v>33509</c:v>
                </c:pt>
                <c:pt idx="4894">
                  <c:v>33510</c:v>
                </c:pt>
                <c:pt idx="4895">
                  <c:v>33511</c:v>
                </c:pt>
                <c:pt idx="4896">
                  <c:v>33725</c:v>
                </c:pt>
                <c:pt idx="4897">
                  <c:v>33726</c:v>
                </c:pt>
                <c:pt idx="4898">
                  <c:v>33727</c:v>
                </c:pt>
                <c:pt idx="4899">
                  <c:v>33728</c:v>
                </c:pt>
                <c:pt idx="4900">
                  <c:v>33729</c:v>
                </c:pt>
                <c:pt idx="4901">
                  <c:v>33730</c:v>
                </c:pt>
                <c:pt idx="4902">
                  <c:v>33731</c:v>
                </c:pt>
                <c:pt idx="4903">
                  <c:v>33732</c:v>
                </c:pt>
                <c:pt idx="4904">
                  <c:v>33733</c:v>
                </c:pt>
                <c:pt idx="4905">
                  <c:v>33734</c:v>
                </c:pt>
                <c:pt idx="4906">
                  <c:v>33735</c:v>
                </c:pt>
                <c:pt idx="4907">
                  <c:v>33736</c:v>
                </c:pt>
                <c:pt idx="4908">
                  <c:v>33737</c:v>
                </c:pt>
                <c:pt idx="4909">
                  <c:v>33738</c:v>
                </c:pt>
                <c:pt idx="4910">
                  <c:v>33739</c:v>
                </c:pt>
                <c:pt idx="4911">
                  <c:v>33740</c:v>
                </c:pt>
                <c:pt idx="4912">
                  <c:v>33741</c:v>
                </c:pt>
                <c:pt idx="4913">
                  <c:v>33742</c:v>
                </c:pt>
                <c:pt idx="4914">
                  <c:v>33743</c:v>
                </c:pt>
                <c:pt idx="4915">
                  <c:v>33744</c:v>
                </c:pt>
                <c:pt idx="4916">
                  <c:v>33745</c:v>
                </c:pt>
                <c:pt idx="4917">
                  <c:v>33746</c:v>
                </c:pt>
                <c:pt idx="4918">
                  <c:v>33747</c:v>
                </c:pt>
                <c:pt idx="4919">
                  <c:v>33748</c:v>
                </c:pt>
                <c:pt idx="4920">
                  <c:v>33749</c:v>
                </c:pt>
                <c:pt idx="4921">
                  <c:v>33750</c:v>
                </c:pt>
                <c:pt idx="4922">
                  <c:v>33751</c:v>
                </c:pt>
                <c:pt idx="4923">
                  <c:v>33752</c:v>
                </c:pt>
                <c:pt idx="4924">
                  <c:v>33753</c:v>
                </c:pt>
                <c:pt idx="4925">
                  <c:v>33754</c:v>
                </c:pt>
                <c:pt idx="4926">
                  <c:v>33755</c:v>
                </c:pt>
                <c:pt idx="4927">
                  <c:v>33756</c:v>
                </c:pt>
                <c:pt idx="4928">
                  <c:v>33757</c:v>
                </c:pt>
                <c:pt idx="4929">
                  <c:v>33758</c:v>
                </c:pt>
                <c:pt idx="4930">
                  <c:v>33759</c:v>
                </c:pt>
                <c:pt idx="4931">
                  <c:v>33760</c:v>
                </c:pt>
                <c:pt idx="4932">
                  <c:v>33761</c:v>
                </c:pt>
                <c:pt idx="4933">
                  <c:v>33762</c:v>
                </c:pt>
                <c:pt idx="4934">
                  <c:v>33763</c:v>
                </c:pt>
                <c:pt idx="4935">
                  <c:v>33764</c:v>
                </c:pt>
                <c:pt idx="4936">
                  <c:v>33765</c:v>
                </c:pt>
                <c:pt idx="4937">
                  <c:v>33766</c:v>
                </c:pt>
                <c:pt idx="4938">
                  <c:v>33767</c:v>
                </c:pt>
                <c:pt idx="4939">
                  <c:v>33768</c:v>
                </c:pt>
                <c:pt idx="4940">
                  <c:v>33769</c:v>
                </c:pt>
                <c:pt idx="4941">
                  <c:v>33770</c:v>
                </c:pt>
                <c:pt idx="4942">
                  <c:v>33771</c:v>
                </c:pt>
                <c:pt idx="4943">
                  <c:v>33772</c:v>
                </c:pt>
                <c:pt idx="4944">
                  <c:v>33773</c:v>
                </c:pt>
                <c:pt idx="4945">
                  <c:v>33774</c:v>
                </c:pt>
                <c:pt idx="4946">
                  <c:v>33775</c:v>
                </c:pt>
                <c:pt idx="4947">
                  <c:v>33776</c:v>
                </c:pt>
                <c:pt idx="4948">
                  <c:v>33777</c:v>
                </c:pt>
                <c:pt idx="4949">
                  <c:v>33778</c:v>
                </c:pt>
                <c:pt idx="4950">
                  <c:v>33779</c:v>
                </c:pt>
                <c:pt idx="4951">
                  <c:v>33780</c:v>
                </c:pt>
                <c:pt idx="4952">
                  <c:v>33781</c:v>
                </c:pt>
                <c:pt idx="4953">
                  <c:v>33782</c:v>
                </c:pt>
                <c:pt idx="4954">
                  <c:v>33783</c:v>
                </c:pt>
                <c:pt idx="4955">
                  <c:v>33784</c:v>
                </c:pt>
                <c:pt idx="4956">
                  <c:v>33785</c:v>
                </c:pt>
                <c:pt idx="4957">
                  <c:v>33786</c:v>
                </c:pt>
                <c:pt idx="4958">
                  <c:v>33787</c:v>
                </c:pt>
                <c:pt idx="4959">
                  <c:v>33788</c:v>
                </c:pt>
                <c:pt idx="4960">
                  <c:v>33789</c:v>
                </c:pt>
                <c:pt idx="4961">
                  <c:v>33790</c:v>
                </c:pt>
                <c:pt idx="4962">
                  <c:v>33791</c:v>
                </c:pt>
                <c:pt idx="4963">
                  <c:v>33792</c:v>
                </c:pt>
                <c:pt idx="4964">
                  <c:v>33793</c:v>
                </c:pt>
                <c:pt idx="4965">
                  <c:v>33794</c:v>
                </c:pt>
                <c:pt idx="4966">
                  <c:v>33795</c:v>
                </c:pt>
                <c:pt idx="4967">
                  <c:v>33796</c:v>
                </c:pt>
                <c:pt idx="4968">
                  <c:v>33797</c:v>
                </c:pt>
                <c:pt idx="4969">
                  <c:v>33798</c:v>
                </c:pt>
                <c:pt idx="4970">
                  <c:v>33799</c:v>
                </c:pt>
                <c:pt idx="4971">
                  <c:v>33800</c:v>
                </c:pt>
                <c:pt idx="4972">
                  <c:v>33801</c:v>
                </c:pt>
                <c:pt idx="4973">
                  <c:v>33802</c:v>
                </c:pt>
                <c:pt idx="4974">
                  <c:v>33803</c:v>
                </c:pt>
                <c:pt idx="4975">
                  <c:v>33804</c:v>
                </c:pt>
                <c:pt idx="4976">
                  <c:v>33805</c:v>
                </c:pt>
                <c:pt idx="4977">
                  <c:v>33806</c:v>
                </c:pt>
                <c:pt idx="4978">
                  <c:v>33807</c:v>
                </c:pt>
                <c:pt idx="4979">
                  <c:v>33808</c:v>
                </c:pt>
                <c:pt idx="4980">
                  <c:v>33809</c:v>
                </c:pt>
                <c:pt idx="4981">
                  <c:v>33810</c:v>
                </c:pt>
                <c:pt idx="4982">
                  <c:v>33811</c:v>
                </c:pt>
                <c:pt idx="4983">
                  <c:v>33812</c:v>
                </c:pt>
                <c:pt idx="4984">
                  <c:v>33813</c:v>
                </c:pt>
                <c:pt idx="4985">
                  <c:v>33814</c:v>
                </c:pt>
                <c:pt idx="4986">
                  <c:v>33815</c:v>
                </c:pt>
                <c:pt idx="4987">
                  <c:v>33816</c:v>
                </c:pt>
                <c:pt idx="4988">
                  <c:v>33817</c:v>
                </c:pt>
                <c:pt idx="4989">
                  <c:v>33818</c:v>
                </c:pt>
                <c:pt idx="4990">
                  <c:v>33819</c:v>
                </c:pt>
                <c:pt idx="4991">
                  <c:v>33820</c:v>
                </c:pt>
                <c:pt idx="4992">
                  <c:v>33821</c:v>
                </c:pt>
                <c:pt idx="4993">
                  <c:v>33822</c:v>
                </c:pt>
                <c:pt idx="4994">
                  <c:v>33823</c:v>
                </c:pt>
                <c:pt idx="4995">
                  <c:v>33824</c:v>
                </c:pt>
                <c:pt idx="4996">
                  <c:v>33825</c:v>
                </c:pt>
                <c:pt idx="4997">
                  <c:v>33826</c:v>
                </c:pt>
                <c:pt idx="4998">
                  <c:v>33827</c:v>
                </c:pt>
                <c:pt idx="4999">
                  <c:v>33828</c:v>
                </c:pt>
                <c:pt idx="5000">
                  <c:v>33829</c:v>
                </c:pt>
                <c:pt idx="5001">
                  <c:v>33830</c:v>
                </c:pt>
                <c:pt idx="5002">
                  <c:v>33831</c:v>
                </c:pt>
                <c:pt idx="5003">
                  <c:v>33832</c:v>
                </c:pt>
                <c:pt idx="5004">
                  <c:v>33833</c:v>
                </c:pt>
                <c:pt idx="5005">
                  <c:v>33834</c:v>
                </c:pt>
                <c:pt idx="5006">
                  <c:v>33835</c:v>
                </c:pt>
                <c:pt idx="5007">
                  <c:v>33836</c:v>
                </c:pt>
                <c:pt idx="5008">
                  <c:v>33837</c:v>
                </c:pt>
                <c:pt idx="5009">
                  <c:v>33838</c:v>
                </c:pt>
                <c:pt idx="5010">
                  <c:v>33839</c:v>
                </c:pt>
                <c:pt idx="5011">
                  <c:v>33840</c:v>
                </c:pt>
                <c:pt idx="5012">
                  <c:v>33841</c:v>
                </c:pt>
                <c:pt idx="5013">
                  <c:v>33842</c:v>
                </c:pt>
                <c:pt idx="5014">
                  <c:v>33843</c:v>
                </c:pt>
                <c:pt idx="5015">
                  <c:v>33844</c:v>
                </c:pt>
                <c:pt idx="5016">
                  <c:v>33845</c:v>
                </c:pt>
                <c:pt idx="5017">
                  <c:v>33846</c:v>
                </c:pt>
                <c:pt idx="5018">
                  <c:v>33847</c:v>
                </c:pt>
                <c:pt idx="5019">
                  <c:v>33848</c:v>
                </c:pt>
                <c:pt idx="5020">
                  <c:v>33849</c:v>
                </c:pt>
                <c:pt idx="5021">
                  <c:v>33850</c:v>
                </c:pt>
                <c:pt idx="5022">
                  <c:v>33851</c:v>
                </c:pt>
                <c:pt idx="5023">
                  <c:v>33852</c:v>
                </c:pt>
                <c:pt idx="5024">
                  <c:v>33853</c:v>
                </c:pt>
                <c:pt idx="5025">
                  <c:v>33854</c:v>
                </c:pt>
                <c:pt idx="5026">
                  <c:v>33855</c:v>
                </c:pt>
                <c:pt idx="5027">
                  <c:v>33856</c:v>
                </c:pt>
                <c:pt idx="5028">
                  <c:v>33857</c:v>
                </c:pt>
                <c:pt idx="5029">
                  <c:v>33858</c:v>
                </c:pt>
                <c:pt idx="5030">
                  <c:v>33859</c:v>
                </c:pt>
                <c:pt idx="5031">
                  <c:v>33860</c:v>
                </c:pt>
                <c:pt idx="5032">
                  <c:v>33861</c:v>
                </c:pt>
                <c:pt idx="5033">
                  <c:v>33862</c:v>
                </c:pt>
                <c:pt idx="5034">
                  <c:v>33863</c:v>
                </c:pt>
                <c:pt idx="5035">
                  <c:v>33864</c:v>
                </c:pt>
                <c:pt idx="5036">
                  <c:v>33865</c:v>
                </c:pt>
                <c:pt idx="5037">
                  <c:v>33866</c:v>
                </c:pt>
                <c:pt idx="5038">
                  <c:v>33867</c:v>
                </c:pt>
                <c:pt idx="5039">
                  <c:v>33868</c:v>
                </c:pt>
                <c:pt idx="5040">
                  <c:v>33869</c:v>
                </c:pt>
                <c:pt idx="5041">
                  <c:v>33870</c:v>
                </c:pt>
                <c:pt idx="5042">
                  <c:v>33871</c:v>
                </c:pt>
                <c:pt idx="5043">
                  <c:v>33872</c:v>
                </c:pt>
                <c:pt idx="5044">
                  <c:v>33873</c:v>
                </c:pt>
                <c:pt idx="5045">
                  <c:v>33874</c:v>
                </c:pt>
                <c:pt idx="5046">
                  <c:v>33875</c:v>
                </c:pt>
                <c:pt idx="5047">
                  <c:v>33876</c:v>
                </c:pt>
                <c:pt idx="5048">
                  <c:v>33877</c:v>
                </c:pt>
                <c:pt idx="5049">
                  <c:v>34090</c:v>
                </c:pt>
                <c:pt idx="5050">
                  <c:v>34091</c:v>
                </c:pt>
                <c:pt idx="5051">
                  <c:v>34092</c:v>
                </c:pt>
                <c:pt idx="5052">
                  <c:v>34093</c:v>
                </c:pt>
                <c:pt idx="5053">
                  <c:v>34094</c:v>
                </c:pt>
                <c:pt idx="5054">
                  <c:v>34095</c:v>
                </c:pt>
                <c:pt idx="5055">
                  <c:v>34096</c:v>
                </c:pt>
                <c:pt idx="5056">
                  <c:v>34097</c:v>
                </c:pt>
                <c:pt idx="5057">
                  <c:v>34098</c:v>
                </c:pt>
                <c:pt idx="5058">
                  <c:v>34099</c:v>
                </c:pt>
                <c:pt idx="5059">
                  <c:v>34100</c:v>
                </c:pt>
                <c:pt idx="5060">
                  <c:v>34101</c:v>
                </c:pt>
                <c:pt idx="5061">
                  <c:v>34102</c:v>
                </c:pt>
                <c:pt idx="5062">
                  <c:v>34103</c:v>
                </c:pt>
                <c:pt idx="5063">
                  <c:v>34104</c:v>
                </c:pt>
                <c:pt idx="5064">
                  <c:v>34105</c:v>
                </c:pt>
                <c:pt idx="5065">
                  <c:v>34106</c:v>
                </c:pt>
                <c:pt idx="5066">
                  <c:v>34107</c:v>
                </c:pt>
                <c:pt idx="5067">
                  <c:v>34108</c:v>
                </c:pt>
                <c:pt idx="5068">
                  <c:v>34109</c:v>
                </c:pt>
                <c:pt idx="5069">
                  <c:v>34110</c:v>
                </c:pt>
                <c:pt idx="5070">
                  <c:v>34111</c:v>
                </c:pt>
                <c:pt idx="5071">
                  <c:v>34112</c:v>
                </c:pt>
                <c:pt idx="5072">
                  <c:v>34113</c:v>
                </c:pt>
                <c:pt idx="5073">
                  <c:v>34114</c:v>
                </c:pt>
                <c:pt idx="5074">
                  <c:v>34115</c:v>
                </c:pt>
                <c:pt idx="5075">
                  <c:v>34116</c:v>
                </c:pt>
                <c:pt idx="5076">
                  <c:v>34117</c:v>
                </c:pt>
                <c:pt idx="5077">
                  <c:v>34118</c:v>
                </c:pt>
                <c:pt idx="5078">
                  <c:v>34119</c:v>
                </c:pt>
                <c:pt idx="5079">
                  <c:v>34120</c:v>
                </c:pt>
                <c:pt idx="5080">
                  <c:v>34121</c:v>
                </c:pt>
                <c:pt idx="5081">
                  <c:v>34122</c:v>
                </c:pt>
                <c:pt idx="5082">
                  <c:v>34123</c:v>
                </c:pt>
                <c:pt idx="5083">
                  <c:v>34124</c:v>
                </c:pt>
                <c:pt idx="5084">
                  <c:v>34125</c:v>
                </c:pt>
                <c:pt idx="5085">
                  <c:v>34126</c:v>
                </c:pt>
                <c:pt idx="5086">
                  <c:v>34127</c:v>
                </c:pt>
                <c:pt idx="5087">
                  <c:v>34128</c:v>
                </c:pt>
                <c:pt idx="5088">
                  <c:v>34129</c:v>
                </c:pt>
                <c:pt idx="5089">
                  <c:v>34130</c:v>
                </c:pt>
                <c:pt idx="5090">
                  <c:v>34131</c:v>
                </c:pt>
                <c:pt idx="5091">
                  <c:v>34132</c:v>
                </c:pt>
                <c:pt idx="5092">
                  <c:v>34133</c:v>
                </c:pt>
                <c:pt idx="5093">
                  <c:v>34134</c:v>
                </c:pt>
                <c:pt idx="5094">
                  <c:v>34135</c:v>
                </c:pt>
                <c:pt idx="5095">
                  <c:v>34136</c:v>
                </c:pt>
                <c:pt idx="5096">
                  <c:v>34137</c:v>
                </c:pt>
                <c:pt idx="5097">
                  <c:v>34138</c:v>
                </c:pt>
                <c:pt idx="5098">
                  <c:v>34139</c:v>
                </c:pt>
                <c:pt idx="5099">
                  <c:v>34140</c:v>
                </c:pt>
                <c:pt idx="5100">
                  <c:v>34141</c:v>
                </c:pt>
                <c:pt idx="5101">
                  <c:v>34142</c:v>
                </c:pt>
                <c:pt idx="5102">
                  <c:v>34143</c:v>
                </c:pt>
                <c:pt idx="5103">
                  <c:v>34144</c:v>
                </c:pt>
                <c:pt idx="5104">
                  <c:v>34145</c:v>
                </c:pt>
                <c:pt idx="5105">
                  <c:v>34146</c:v>
                </c:pt>
                <c:pt idx="5106">
                  <c:v>34147</c:v>
                </c:pt>
                <c:pt idx="5107">
                  <c:v>34148</c:v>
                </c:pt>
                <c:pt idx="5108">
                  <c:v>34149</c:v>
                </c:pt>
                <c:pt idx="5109">
                  <c:v>34150</c:v>
                </c:pt>
                <c:pt idx="5110">
                  <c:v>34151</c:v>
                </c:pt>
                <c:pt idx="5111">
                  <c:v>34152</c:v>
                </c:pt>
                <c:pt idx="5112">
                  <c:v>34153</c:v>
                </c:pt>
                <c:pt idx="5113">
                  <c:v>34154</c:v>
                </c:pt>
                <c:pt idx="5114">
                  <c:v>34155</c:v>
                </c:pt>
                <c:pt idx="5115">
                  <c:v>34156</c:v>
                </c:pt>
                <c:pt idx="5116">
                  <c:v>34157</c:v>
                </c:pt>
                <c:pt idx="5117">
                  <c:v>34158</c:v>
                </c:pt>
                <c:pt idx="5118">
                  <c:v>34159</c:v>
                </c:pt>
                <c:pt idx="5119">
                  <c:v>34160</c:v>
                </c:pt>
                <c:pt idx="5120">
                  <c:v>34161</c:v>
                </c:pt>
                <c:pt idx="5121">
                  <c:v>34162</c:v>
                </c:pt>
                <c:pt idx="5122">
                  <c:v>34163</c:v>
                </c:pt>
                <c:pt idx="5123">
                  <c:v>34164</c:v>
                </c:pt>
                <c:pt idx="5124">
                  <c:v>34165</c:v>
                </c:pt>
                <c:pt idx="5125">
                  <c:v>34166</c:v>
                </c:pt>
                <c:pt idx="5126">
                  <c:v>34167</c:v>
                </c:pt>
                <c:pt idx="5127">
                  <c:v>34168</c:v>
                </c:pt>
                <c:pt idx="5128">
                  <c:v>34169</c:v>
                </c:pt>
                <c:pt idx="5129">
                  <c:v>34170</c:v>
                </c:pt>
                <c:pt idx="5130">
                  <c:v>34171</c:v>
                </c:pt>
                <c:pt idx="5131">
                  <c:v>34172</c:v>
                </c:pt>
                <c:pt idx="5132">
                  <c:v>34173</c:v>
                </c:pt>
                <c:pt idx="5133">
                  <c:v>34174</c:v>
                </c:pt>
                <c:pt idx="5134">
                  <c:v>34175</c:v>
                </c:pt>
                <c:pt idx="5135">
                  <c:v>34176</c:v>
                </c:pt>
                <c:pt idx="5136">
                  <c:v>34177</c:v>
                </c:pt>
                <c:pt idx="5137">
                  <c:v>34178</c:v>
                </c:pt>
                <c:pt idx="5138">
                  <c:v>34179</c:v>
                </c:pt>
                <c:pt idx="5139">
                  <c:v>34180</c:v>
                </c:pt>
                <c:pt idx="5140">
                  <c:v>34181</c:v>
                </c:pt>
                <c:pt idx="5141">
                  <c:v>34182</c:v>
                </c:pt>
                <c:pt idx="5142">
                  <c:v>34183</c:v>
                </c:pt>
                <c:pt idx="5143">
                  <c:v>34184</c:v>
                </c:pt>
                <c:pt idx="5144">
                  <c:v>34185</c:v>
                </c:pt>
                <c:pt idx="5145">
                  <c:v>34186</c:v>
                </c:pt>
                <c:pt idx="5146">
                  <c:v>34187</c:v>
                </c:pt>
                <c:pt idx="5147">
                  <c:v>34188</c:v>
                </c:pt>
                <c:pt idx="5148">
                  <c:v>34189</c:v>
                </c:pt>
                <c:pt idx="5149">
                  <c:v>34190</c:v>
                </c:pt>
                <c:pt idx="5150">
                  <c:v>34191</c:v>
                </c:pt>
                <c:pt idx="5151">
                  <c:v>34192</c:v>
                </c:pt>
                <c:pt idx="5152">
                  <c:v>34193</c:v>
                </c:pt>
                <c:pt idx="5153">
                  <c:v>34194</c:v>
                </c:pt>
                <c:pt idx="5154">
                  <c:v>34195</c:v>
                </c:pt>
                <c:pt idx="5155">
                  <c:v>34196</c:v>
                </c:pt>
                <c:pt idx="5156">
                  <c:v>34197</c:v>
                </c:pt>
                <c:pt idx="5157">
                  <c:v>34198</c:v>
                </c:pt>
                <c:pt idx="5158">
                  <c:v>34199</c:v>
                </c:pt>
                <c:pt idx="5159">
                  <c:v>34200</c:v>
                </c:pt>
                <c:pt idx="5160">
                  <c:v>34201</c:v>
                </c:pt>
                <c:pt idx="5161">
                  <c:v>34202</c:v>
                </c:pt>
                <c:pt idx="5162">
                  <c:v>34203</c:v>
                </c:pt>
                <c:pt idx="5163">
                  <c:v>34204</c:v>
                </c:pt>
                <c:pt idx="5164">
                  <c:v>34205</c:v>
                </c:pt>
                <c:pt idx="5165">
                  <c:v>34206</c:v>
                </c:pt>
                <c:pt idx="5166">
                  <c:v>34207</c:v>
                </c:pt>
                <c:pt idx="5167">
                  <c:v>34208</c:v>
                </c:pt>
                <c:pt idx="5168">
                  <c:v>34209</c:v>
                </c:pt>
                <c:pt idx="5169">
                  <c:v>34210</c:v>
                </c:pt>
                <c:pt idx="5170">
                  <c:v>34211</c:v>
                </c:pt>
                <c:pt idx="5171">
                  <c:v>34212</c:v>
                </c:pt>
                <c:pt idx="5172">
                  <c:v>34213</c:v>
                </c:pt>
                <c:pt idx="5173">
                  <c:v>34214</c:v>
                </c:pt>
                <c:pt idx="5174">
                  <c:v>34215</c:v>
                </c:pt>
                <c:pt idx="5175">
                  <c:v>34216</c:v>
                </c:pt>
                <c:pt idx="5176">
                  <c:v>34217</c:v>
                </c:pt>
                <c:pt idx="5177">
                  <c:v>34218</c:v>
                </c:pt>
                <c:pt idx="5178">
                  <c:v>34219</c:v>
                </c:pt>
                <c:pt idx="5179">
                  <c:v>34220</c:v>
                </c:pt>
                <c:pt idx="5180">
                  <c:v>34221</c:v>
                </c:pt>
                <c:pt idx="5181">
                  <c:v>34222</c:v>
                </c:pt>
                <c:pt idx="5182">
                  <c:v>34223</c:v>
                </c:pt>
                <c:pt idx="5183">
                  <c:v>34224</c:v>
                </c:pt>
                <c:pt idx="5184">
                  <c:v>34225</c:v>
                </c:pt>
                <c:pt idx="5185">
                  <c:v>34226</c:v>
                </c:pt>
                <c:pt idx="5186">
                  <c:v>34227</c:v>
                </c:pt>
                <c:pt idx="5187">
                  <c:v>34228</c:v>
                </c:pt>
                <c:pt idx="5188">
                  <c:v>34229</c:v>
                </c:pt>
                <c:pt idx="5189">
                  <c:v>34230</c:v>
                </c:pt>
                <c:pt idx="5190">
                  <c:v>34231</c:v>
                </c:pt>
                <c:pt idx="5191">
                  <c:v>34232</c:v>
                </c:pt>
                <c:pt idx="5192">
                  <c:v>34233</c:v>
                </c:pt>
                <c:pt idx="5193">
                  <c:v>34234</c:v>
                </c:pt>
                <c:pt idx="5194">
                  <c:v>34235</c:v>
                </c:pt>
                <c:pt idx="5195">
                  <c:v>34236</c:v>
                </c:pt>
                <c:pt idx="5196">
                  <c:v>34237</c:v>
                </c:pt>
                <c:pt idx="5197">
                  <c:v>34238</c:v>
                </c:pt>
                <c:pt idx="5198">
                  <c:v>34239</c:v>
                </c:pt>
                <c:pt idx="5199">
                  <c:v>34240</c:v>
                </c:pt>
                <c:pt idx="5200">
                  <c:v>34241</c:v>
                </c:pt>
                <c:pt idx="5201">
                  <c:v>34242</c:v>
                </c:pt>
                <c:pt idx="5202">
                  <c:v>34455</c:v>
                </c:pt>
                <c:pt idx="5203">
                  <c:v>34456</c:v>
                </c:pt>
                <c:pt idx="5204">
                  <c:v>34457</c:v>
                </c:pt>
                <c:pt idx="5205">
                  <c:v>34458</c:v>
                </c:pt>
                <c:pt idx="5206">
                  <c:v>34459</c:v>
                </c:pt>
                <c:pt idx="5207">
                  <c:v>34460</c:v>
                </c:pt>
                <c:pt idx="5208">
                  <c:v>34461</c:v>
                </c:pt>
                <c:pt idx="5209">
                  <c:v>34462</c:v>
                </c:pt>
                <c:pt idx="5210">
                  <c:v>34463</c:v>
                </c:pt>
                <c:pt idx="5211">
                  <c:v>34464</c:v>
                </c:pt>
                <c:pt idx="5212">
                  <c:v>34465</c:v>
                </c:pt>
                <c:pt idx="5213">
                  <c:v>34466</c:v>
                </c:pt>
                <c:pt idx="5214">
                  <c:v>34467</c:v>
                </c:pt>
                <c:pt idx="5215">
                  <c:v>34468</c:v>
                </c:pt>
                <c:pt idx="5216">
                  <c:v>34469</c:v>
                </c:pt>
                <c:pt idx="5217">
                  <c:v>34470</c:v>
                </c:pt>
                <c:pt idx="5218">
                  <c:v>34471</c:v>
                </c:pt>
                <c:pt idx="5219">
                  <c:v>34472</c:v>
                </c:pt>
                <c:pt idx="5220">
                  <c:v>34473</c:v>
                </c:pt>
                <c:pt idx="5221">
                  <c:v>34474</c:v>
                </c:pt>
                <c:pt idx="5222">
                  <c:v>34475</c:v>
                </c:pt>
                <c:pt idx="5223">
                  <c:v>34476</c:v>
                </c:pt>
                <c:pt idx="5224">
                  <c:v>34477</c:v>
                </c:pt>
                <c:pt idx="5225">
                  <c:v>34478</c:v>
                </c:pt>
                <c:pt idx="5226">
                  <c:v>34479</c:v>
                </c:pt>
                <c:pt idx="5227">
                  <c:v>34480</c:v>
                </c:pt>
                <c:pt idx="5228">
                  <c:v>34481</c:v>
                </c:pt>
                <c:pt idx="5229">
                  <c:v>34482</c:v>
                </c:pt>
                <c:pt idx="5230">
                  <c:v>34483</c:v>
                </c:pt>
                <c:pt idx="5231">
                  <c:v>34484</c:v>
                </c:pt>
                <c:pt idx="5232">
                  <c:v>34485</c:v>
                </c:pt>
                <c:pt idx="5233">
                  <c:v>34486</c:v>
                </c:pt>
                <c:pt idx="5234">
                  <c:v>34487</c:v>
                </c:pt>
                <c:pt idx="5235">
                  <c:v>34488</c:v>
                </c:pt>
                <c:pt idx="5236">
                  <c:v>34489</c:v>
                </c:pt>
                <c:pt idx="5237">
                  <c:v>34490</c:v>
                </c:pt>
                <c:pt idx="5238">
                  <c:v>34491</c:v>
                </c:pt>
                <c:pt idx="5239">
                  <c:v>34492</c:v>
                </c:pt>
                <c:pt idx="5240">
                  <c:v>34493</c:v>
                </c:pt>
                <c:pt idx="5241">
                  <c:v>34494</c:v>
                </c:pt>
                <c:pt idx="5242">
                  <c:v>34495</c:v>
                </c:pt>
                <c:pt idx="5243">
                  <c:v>34496</c:v>
                </c:pt>
                <c:pt idx="5244">
                  <c:v>34497</c:v>
                </c:pt>
                <c:pt idx="5245">
                  <c:v>34498</c:v>
                </c:pt>
                <c:pt idx="5246">
                  <c:v>34499</c:v>
                </c:pt>
                <c:pt idx="5247">
                  <c:v>34500</c:v>
                </c:pt>
                <c:pt idx="5248">
                  <c:v>34501</c:v>
                </c:pt>
                <c:pt idx="5249">
                  <c:v>34502</c:v>
                </c:pt>
                <c:pt idx="5250">
                  <c:v>34503</c:v>
                </c:pt>
                <c:pt idx="5251">
                  <c:v>34504</c:v>
                </c:pt>
                <c:pt idx="5252">
                  <c:v>34505</c:v>
                </c:pt>
                <c:pt idx="5253">
                  <c:v>34506</c:v>
                </c:pt>
                <c:pt idx="5254">
                  <c:v>34507</c:v>
                </c:pt>
                <c:pt idx="5255">
                  <c:v>34508</c:v>
                </c:pt>
                <c:pt idx="5256">
                  <c:v>34509</c:v>
                </c:pt>
                <c:pt idx="5257">
                  <c:v>34510</c:v>
                </c:pt>
                <c:pt idx="5258">
                  <c:v>34511</c:v>
                </c:pt>
                <c:pt idx="5259">
                  <c:v>34512</c:v>
                </c:pt>
                <c:pt idx="5260">
                  <c:v>34513</c:v>
                </c:pt>
                <c:pt idx="5261">
                  <c:v>34514</c:v>
                </c:pt>
                <c:pt idx="5262">
                  <c:v>34515</c:v>
                </c:pt>
                <c:pt idx="5263">
                  <c:v>34516</c:v>
                </c:pt>
                <c:pt idx="5264">
                  <c:v>34517</c:v>
                </c:pt>
                <c:pt idx="5265">
                  <c:v>34518</c:v>
                </c:pt>
                <c:pt idx="5266">
                  <c:v>34519</c:v>
                </c:pt>
                <c:pt idx="5267">
                  <c:v>34520</c:v>
                </c:pt>
                <c:pt idx="5268">
                  <c:v>34521</c:v>
                </c:pt>
                <c:pt idx="5269">
                  <c:v>34522</c:v>
                </c:pt>
                <c:pt idx="5270">
                  <c:v>34523</c:v>
                </c:pt>
                <c:pt idx="5271">
                  <c:v>34524</c:v>
                </c:pt>
                <c:pt idx="5272">
                  <c:v>34525</c:v>
                </c:pt>
                <c:pt idx="5273">
                  <c:v>34526</c:v>
                </c:pt>
                <c:pt idx="5274">
                  <c:v>34527</c:v>
                </c:pt>
                <c:pt idx="5275">
                  <c:v>34528</c:v>
                </c:pt>
                <c:pt idx="5276">
                  <c:v>34529</c:v>
                </c:pt>
                <c:pt idx="5277">
                  <c:v>34530</c:v>
                </c:pt>
                <c:pt idx="5278">
                  <c:v>34531</c:v>
                </c:pt>
                <c:pt idx="5279">
                  <c:v>34532</c:v>
                </c:pt>
                <c:pt idx="5280">
                  <c:v>34533</c:v>
                </c:pt>
                <c:pt idx="5281">
                  <c:v>34534</c:v>
                </c:pt>
                <c:pt idx="5282">
                  <c:v>34535</c:v>
                </c:pt>
                <c:pt idx="5283">
                  <c:v>34536</c:v>
                </c:pt>
                <c:pt idx="5284">
                  <c:v>34537</c:v>
                </c:pt>
                <c:pt idx="5285">
                  <c:v>34538</c:v>
                </c:pt>
                <c:pt idx="5286">
                  <c:v>34539</c:v>
                </c:pt>
                <c:pt idx="5287">
                  <c:v>34540</c:v>
                </c:pt>
                <c:pt idx="5288">
                  <c:v>34541</c:v>
                </c:pt>
                <c:pt idx="5289">
                  <c:v>34542</c:v>
                </c:pt>
                <c:pt idx="5290">
                  <c:v>34543</c:v>
                </c:pt>
                <c:pt idx="5291">
                  <c:v>34544</c:v>
                </c:pt>
                <c:pt idx="5292">
                  <c:v>34545</c:v>
                </c:pt>
                <c:pt idx="5293">
                  <c:v>34546</c:v>
                </c:pt>
                <c:pt idx="5294">
                  <c:v>34547</c:v>
                </c:pt>
                <c:pt idx="5295">
                  <c:v>34548</c:v>
                </c:pt>
                <c:pt idx="5296">
                  <c:v>34549</c:v>
                </c:pt>
                <c:pt idx="5297">
                  <c:v>34550</c:v>
                </c:pt>
                <c:pt idx="5298">
                  <c:v>34551</c:v>
                </c:pt>
                <c:pt idx="5299">
                  <c:v>34552</c:v>
                </c:pt>
                <c:pt idx="5300">
                  <c:v>34553</c:v>
                </c:pt>
                <c:pt idx="5301">
                  <c:v>34554</c:v>
                </c:pt>
                <c:pt idx="5302">
                  <c:v>34555</c:v>
                </c:pt>
                <c:pt idx="5303">
                  <c:v>34556</c:v>
                </c:pt>
                <c:pt idx="5304">
                  <c:v>34557</c:v>
                </c:pt>
                <c:pt idx="5305">
                  <c:v>34558</c:v>
                </c:pt>
                <c:pt idx="5306">
                  <c:v>34559</c:v>
                </c:pt>
                <c:pt idx="5307">
                  <c:v>34560</c:v>
                </c:pt>
                <c:pt idx="5308">
                  <c:v>34561</c:v>
                </c:pt>
                <c:pt idx="5309">
                  <c:v>34562</c:v>
                </c:pt>
                <c:pt idx="5310">
                  <c:v>34563</c:v>
                </c:pt>
                <c:pt idx="5311">
                  <c:v>34564</c:v>
                </c:pt>
                <c:pt idx="5312">
                  <c:v>34565</c:v>
                </c:pt>
                <c:pt idx="5313">
                  <c:v>34566</c:v>
                </c:pt>
                <c:pt idx="5314">
                  <c:v>34567</c:v>
                </c:pt>
                <c:pt idx="5315">
                  <c:v>34568</c:v>
                </c:pt>
                <c:pt idx="5316">
                  <c:v>34569</c:v>
                </c:pt>
                <c:pt idx="5317">
                  <c:v>34570</c:v>
                </c:pt>
                <c:pt idx="5318">
                  <c:v>34571</c:v>
                </c:pt>
                <c:pt idx="5319">
                  <c:v>34572</c:v>
                </c:pt>
                <c:pt idx="5320">
                  <c:v>34573</c:v>
                </c:pt>
                <c:pt idx="5321">
                  <c:v>34574</c:v>
                </c:pt>
                <c:pt idx="5322">
                  <c:v>34575</c:v>
                </c:pt>
                <c:pt idx="5323">
                  <c:v>34576</c:v>
                </c:pt>
                <c:pt idx="5324">
                  <c:v>34577</c:v>
                </c:pt>
                <c:pt idx="5325">
                  <c:v>34578</c:v>
                </c:pt>
                <c:pt idx="5326">
                  <c:v>34579</c:v>
                </c:pt>
                <c:pt idx="5327">
                  <c:v>34580</c:v>
                </c:pt>
                <c:pt idx="5328">
                  <c:v>34581</c:v>
                </c:pt>
                <c:pt idx="5329">
                  <c:v>34582</c:v>
                </c:pt>
                <c:pt idx="5330">
                  <c:v>34583</c:v>
                </c:pt>
                <c:pt idx="5331">
                  <c:v>34584</c:v>
                </c:pt>
                <c:pt idx="5332">
                  <c:v>34585</c:v>
                </c:pt>
                <c:pt idx="5333">
                  <c:v>34586</c:v>
                </c:pt>
                <c:pt idx="5334">
                  <c:v>34587</c:v>
                </c:pt>
                <c:pt idx="5335">
                  <c:v>34588</c:v>
                </c:pt>
                <c:pt idx="5336">
                  <c:v>34589</c:v>
                </c:pt>
                <c:pt idx="5337">
                  <c:v>34590</c:v>
                </c:pt>
                <c:pt idx="5338">
                  <c:v>34591</c:v>
                </c:pt>
                <c:pt idx="5339">
                  <c:v>34592</c:v>
                </c:pt>
                <c:pt idx="5340">
                  <c:v>34593</c:v>
                </c:pt>
                <c:pt idx="5341">
                  <c:v>34594</c:v>
                </c:pt>
                <c:pt idx="5342">
                  <c:v>34595</c:v>
                </c:pt>
                <c:pt idx="5343">
                  <c:v>34596</c:v>
                </c:pt>
                <c:pt idx="5344">
                  <c:v>34597</c:v>
                </c:pt>
                <c:pt idx="5345">
                  <c:v>34598</c:v>
                </c:pt>
                <c:pt idx="5346">
                  <c:v>34599</c:v>
                </c:pt>
                <c:pt idx="5347">
                  <c:v>34600</c:v>
                </c:pt>
                <c:pt idx="5348">
                  <c:v>34601</c:v>
                </c:pt>
                <c:pt idx="5349">
                  <c:v>34602</c:v>
                </c:pt>
                <c:pt idx="5350">
                  <c:v>34603</c:v>
                </c:pt>
                <c:pt idx="5351">
                  <c:v>34604</c:v>
                </c:pt>
                <c:pt idx="5352">
                  <c:v>34605</c:v>
                </c:pt>
                <c:pt idx="5353">
                  <c:v>34606</c:v>
                </c:pt>
                <c:pt idx="5354">
                  <c:v>34607</c:v>
                </c:pt>
                <c:pt idx="5355">
                  <c:v>34820</c:v>
                </c:pt>
                <c:pt idx="5356">
                  <c:v>34821</c:v>
                </c:pt>
                <c:pt idx="5357">
                  <c:v>34822</c:v>
                </c:pt>
                <c:pt idx="5358">
                  <c:v>34823</c:v>
                </c:pt>
                <c:pt idx="5359">
                  <c:v>34824</c:v>
                </c:pt>
                <c:pt idx="5360">
                  <c:v>34825</c:v>
                </c:pt>
                <c:pt idx="5361">
                  <c:v>34826</c:v>
                </c:pt>
                <c:pt idx="5362">
                  <c:v>34827</c:v>
                </c:pt>
                <c:pt idx="5363">
                  <c:v>34828</c:v>
                </c:pt>
                <c:pt idx="5364">
                  <c:v>34829</c:v>
                </c:pt>
                <c:pt idx="5365">
                  <c:v>34830</c:v>
                </c:pt>
                <c:pt idx="5366">
                  <c:v>34831</c:v>
                </c:pt>
                <c:pt idx="5367">
                  <c:v>34832</c:v>
                </c:pt>
                <c:pt idx="5368">
                  <c:v>34833</c:v>
                </c:pt>
                <c:pt idx="5369">
                  <c:v>34834</c:v>
                </c:pt>
                <c:pt idx="5370">
                  <c:v>34835</c:v>
                </c:pt>
                <c:pt idx="5371">
                  <c:v>34836</c:v>
                </c:pt>
                <c:pt idx="5372">
                  <c:v>34837</c:v>
                </c:pt>
                <c:pt idx="5373">
                  <c:v>34838</c:v>
                </c:pt>
                <c:pt idx="5374">
                  <c:v>34839</c:v>
                </c:pt>
                <c:pt idx="5375">
                  <c:v>34840</c:v>
                </c:pt>
                <c:pt idx="5376">
                  <c:v>34841</c:v>
                </c:pt>
                <c:pt idx="5377">
                  <c:v>34842</c:v>
                </c:pt>
                <c:pt idx="5378">
                  <c:v>34843</c:v>
                </c:pt>
                <c:pt idx="5379">
                  <c:v>34844</c:v>
                </c:pt>
                <c:pt idx="5380">
                  <c:v>34845</c:v>
                </c:pt>
                <c:pt idx="5381">
                  <c:v>34846</c:v>
                </c:pt>
                <c:pt idx="5382">
                  <c:v>34847</c:v>
                </c:pt>
                <c:pt idx="5383">
                  <c:v>34848</c:v>
                </c:pt>
                <c:pt idx="5384">
                  <c:v>34849</c:v>
                </c:pt>
                <c:pt idx="5385">
                  <c:v>34850</c:v>
                </c:pt>
                <c:pt idx="5386">
                  <c:v>34851</c:v>
                </c:pt>
                <c:pt idx="5387">
                  <c:v>34852</c:v>
                </c:pt>
                <c:pt idx="5388">
                  <c:v>34853</c:v>
                </c:pt>
                <c:pt idx="5389">
                  <c:v>34854</c:v>
                </c:pt>
                <c:pt idx="5390">
                  <c:v>34855</c:v>
                </c:pt>
                <c:pt idx="5391">
                  <c:v>34856</c:v>
                </c:pt>
                <c:pt idx="5392">
                  <c:v>34857</c:v>
                </c:pt>
                <c:pt idx="5393">
                  <c:v>34858</c:v>
                </c:pt>
                <c:pt idx="5394">
                  <c:v>34859</c:v>
                </c:pt>
                <c:pt idx="5395">
                  <c:v>34860</c:v>
                </c:pt>
                <c:pt idx="5396">
                  <c:v>34861</c:v>
                </c:pt>
                <c:pt idx="5397">
                  <c:v>34862</c:v>
                </c:pt>
                <c:pt idx="5398">
                  <c:v>34863</c:v>
                </c:pt>
                <c:pt idx="5399">
                  <c:v>34864</c:v>
                </c:pt>
                <c:pt idx="5400">
                  <c:v>34865</c:v>
                </c:pt>
                <c:pt idx="5401">
                  <c:v>34866</c:v>
                </c:pt>
                <c:pt idx="5402">
                  <c:v>34867</c:v>
                </c:pt>
                <c:pt idx="5403">
                  <c:v>34868</c:v>
                </c:pt>
                <c:pt idx="5404">
                  <c:v>34869</c:v>
                </c:pt>
                <c:pt idx="5405">
                  <c:v>34870</c:v>
                </c:pt>
                <c:pt idx="5406">
                  <c:v>34871</c:v>
                </c:pt>
                <c:pt idx="5407">
                  <c:v>34872</c:v>
                </c:pt>
                <c:pt idx="5408">
                  <c:v>34873</c:v>
                </c:pt>
                <c:pt idx="5409">
                  <c:v>34874</c:v>
                </c:pt>
                <c:pt idx="5410">
                  <c:v>34875</c:v>
                </c:pt>
                <c:pt idx="5411">
                  <c:v>34876</c:v>
                </c:pt>
                <c:pt idx="5412">
                  <c:v>34877</c:v>
                </c:pt>
                <c:pt idx="5413">
                  <c:v>34878</c:v>
                </c:pt>
                <c:pt idx="5414">
                  <c:v>34879</c:v>
                </c:pt>
                <c:pt idx="5415">
                  <c:v>34880</c:v>
                </c:pt>
                <c:pt idx="5416">
                  <c:v>34881</c:v>
                </c:pt>
                <c:pt idx="5417">
                  <c:v>34882</c:v>
                </c:pt>
                <c:pt idx="5418">
                  <c:v>34883</c:v>
                </c:pt>
                <c:pt idx="5419">
                  <c:v>34884</c:v>
                </c:pt>
                <c:pt idx="5420">
                  <c:v>34885</c:v>
                </c:pt>
                <c:pt idx="5421">
                  <c:v>34886</c:v>
                </c:pt>
                <c:pt idx="5422">
                  <c:v>34887</c:v>
                </c:pt>
                <c:pt idx="5423">
                  <c:v>34888</c:v>
                </c:pt>
                <c:pt idx="5424">
                  <c:v>34889</c:v>
                </c:pt>
                <c:pt idx="5425">
                  <c:v>34890</c:v>
                </c:pt>
                <c:pt idx="5426">
                  <c:v>34891</c:v>
                </c:pt>
                <c:pt idx="5427">
                  <c:v>34892</c:v>
                </c:pt>
                <c:pt idx="5428">
                  <c:v>34893</c:v>
                </c:pt>
                <c:pt idx="5429">
                  <c:v>34894</c:v>
                </c:pt>
                <c:pt idx="5430">
                  <c:v>34895</c:v>
                </c:pt>
                <c:pt idx="5431">
                  <c:v>34896</c:v>
                </c:pt>
                <c:pt idx="5432">
                  <c:v>34897</c:v>
                </c:pt>
                <c:pt idx="5433">
                  <c:v>34898</c:v>
                </c:pt>
                <c:pt idx="5434">
                  <c:v>34899</c:v>
                </c:pt>
                <c:pt idx="5435">
                  <c:v>34900</c:v>
                </c:pt>
                <c:pt idx="5436">
                  <c:v>34901</c:v>
                </c:pt>
                <c:pt idx="5437">
                  <c:v>34902</c:v>
                </c:pt>
                <c:pt idx="5438">
                  <c:v>34903</c:v>
                </c:pt>
                <c:pt idx="5439">
                  <c:v>34904</c:v>
                </c:pt>
                <c:pt idx="5440">
                  <c:v>34905</c:v>
                </c:pt>
                <c:pt idx="5441">
                  <c:v>34906</c:v>
                </c:pt>
                <c:pt idx="5442">
                  <c:v>34907</c:v>
                </c:pt>
                <c:pt idx="5443">
                  <c:v>34908</c:v>
                </c:pt>
                <c:pt idx="5444">
                  <c:v>34909</c:v>
                </c:pt>
                <c:pt idx="5445">
                  <c:v>34910</c:v>
                </c:pt>
                <c:pt idx="5446">
                  <c:v>34911</c:v>
                </c:pt>
                <c:pt idx="5447">
                  <c:v>34912</c:v>
                </c:pt>
                <c:pt idx="5448">
                  <c:v>34913</c:v>
                </c:pt>
                <c:pt idx="5449">
                  <c:v>34914</c:v>
                </c:pt>
                <c:pt idx="5450">
                  <c:v>34915</c:v>
                </c:pt>
                <c:pt idx="5451">
                  <c:v>34916</c:v>
                </c:pt>
                <c:pt idx="5452">
                  <c:v>34917</c:v>
                </c:pt>
                <c:pt idx="5453">
                  <c:v>34918</c:v>
                </c:pt>
                <c:pt idx="5454">
                  <c:v>34919</c:v>
                </c:pt>
                <c:pt idx="5455">
                  <c:v>34920</c:v>
                </c:pt>
                <c:pt idx="5456">
                  <c:v>34921</c:v>
                </c:pt>
                <c:pt idx="5457">
                  <c:v>34922</c:v>
                </c:pt>
                <c:pt idx="5458">
                  <c:v>34923</c:v>
                </c:pt>
                <c:pt idx="5459">
                  <c:v>34924</c:v>
                </c:pt>
                <c:pt idx="5460">
                  <c:v>34925</c:v>
                </c:pt>
                <c:pt idx="5461">
                  <c:v>34926</c:v>
                </c:pt>
                <c:pt idx="5462">
                  <c:v>34927</c:v>
                </c:pt>
                <c:pt idx="5463">
                  <c:v>34928</c:v>
                </c:pt>
                <c:pt idx="5464">
                  <c:v>34929</c:v>
                </c:pt>
                <c:pt idx="5465">
                  <c:v>34930</c:v>
                </c:pt>
                <c:pt idx="5466">
                  <c:v>34931</c:v>
                </c:pt>
                <c:pt idx="5467">
                  <c:v>34932</c:v>
                </c:pt>
                <c:pt idx="5468">
                  <c:v>34933</c:v>
                </c:pt>
                <c:pt idx="5469">
                  <c:v>34934</c:v>
                </c:pt>
                <c:pt idx="5470">
                  <c:v>34935</c:v>
                </c:pt>
                <c:pt idx="5471">
                  <c:v>34936</c:v>
                </c:pt>
                <c:pt idx="5472">
                  <c:v>34937</c:v>
                </c:pt>
                <c:pt idx="5473">
                  <c:v>34938</c:v>
                </c:pt>
                <c:pt idx="5474">
                  <c:v>34939</c:v>
                </c:pt>
                <c:pt idx="5475">
                  <c:v>34940</c:v>
                </c:pt>
                <c:pt idx="5476">
                  <c:v>34941</c:v>
                </c:pt>
                <c:pt idx="5477">
                  <c:v>34942</c:v>
                </c:pt>
                <c:pt idx="5478">
                  <c:v>34943</c:v>
                </c:pt>
                <c:pt idx="5479">
                  <c:v>34944</c:v>
                </c:pt>
                <c:pt idx="5480">
                  <c:v>34945</c:v>
                </c:pt>
                <c:pt idx="5481">
                  <c:v>34946</c:v>
                </c:pt>
                <c:pt idx="5482">
                  <c:v>34947</c:v>
                </c:pt>
                <c:pt idx="5483">
                  <c:v>34948</c:v>
                </c:pt>
                <c:pt idx="5484">
                  <c:v>34949</c:v>
                </c:pt>
                <c:pt idx="5485">
                  <c:v>34950</c:v>
                </c:pt>
                <c:pt idx="5486">
                  <c:v>34951</c:v>
                </c:pt>
                <c:pt idx="5487">
                  <c:v>34952</c:v>
                </c:pt>
                <c:pt idx="5488">
                  <c:v>34953</c:v>
                </c:pt>
                <c:pt idx="5489">
                  <c:v>34954</c:v>
                </c:pt>
                <c:pt idx="5490">
                  <c:v>34955</c:v>
                </c:pt>
                <c:pt idx="5491">
                  <c:v>34956</c:v>
                </c:pt>
                <c:pt idx="5492">
                  <c:v>34957</c:v>
                </c:pt>
                <c:pt idx="5493">
                  <c:v>34958</c:v>
                </c:pt>
                <c:pt idx="5494">
                  <c:v>34959</c:v>
                </c:pt>
                <c:pt idx="5495">
                  <c:v>34960</c:v>
                </c:pt>
                <c:pt idx="5496">
                  <c:v>34961</c:v>
                </c:pt>
                <c:pt idx="5497">
                  <c:v>34962</c:v>
                </c:pt>
                <c:pt idx="5498">
                  <c:v>34963</c:v>
                </c:pt>
                <c:pt idx="5499">
                  <c:v>34964</c:v>
                </c:pt>
                <c:pt idx="5500">
                  <c:v>34965</c:v>
                </c:pt>
                <c:pt idx="5501">
                  <c:v>34966</c:v>
                </c:pt>
                <c:pt idx="5502">
                  <c:v>34967</c:v>
                </c:pt>
                <c:pt idx="5503">
                  <c:v>34968</c:v>
                </c:pt>
                <c:pt idx="5504">
                  <c:v>34969</c:v>
                </c:pt>
                <c:pt idx="5505">
                  <c:v>34970</c:v>
                </c:pt>
                <c:pt idx="5506">
                  <c:v>34971</c:v>
                </c:pt>
                <c:pt idx="5507">
                  <c:v>34972</c:v>
                </c:pt>
                <c:pt idx="5508">
                  <c:v>35186</c:v>
                </c:pt>
                <c:pt idx="5509">
                  <c:v>35187</c:v>
                </c:pt>
                <c:pt idx="5510">
                  <c:v>35188</c:v>
                </c:pt>
                <c:pt idx="5511">
                  <c:v>35189</c:v>
                </c:pt>
                <c:pt idx="5512">
                  <c:v>35190</c:v>
                </c:pt>
                <c:pt idx="5513">
                  <c:v>35191</c:v>
                </c:pt>
                <c:pt idx="5514">
                  <c:v>35192</c:v>
                </c:pt>
                <c:pt idx="5515">
                  <c:v>35193</c:v>
                </c:pt>
                <c:pt idx="5516">
                  <c:v>35194</c:v>
                </c:pt>
                <c:pt idx="5517">
                  <c:v>35195</c:v>
                </c:pt>
                <c:pt idx="5518">
                  <c:v>35196</c:v>
                </c:pt>
                <c:pt idx="5519">
                  <c:v>35197</c:v>
                </c:pt>
                <c:pt idx="5520">
                  <c:v>35198</c:v>
                </c:pt>
                <c:pt idx="5521">
                  <c:v>35199</c:v>
                </c:pt>
                <c:pt idx="5522">
                  <c:v>35200</c:v>
                </c:pt>
                <c:pt idx="5523">
                  <c:v>35201</c:v>
                </c:pt>
                <c:pt idx="5524">
                  <c:v>35202</c:v>
                </c:pt>
                <c:pt idx="5525">
                  <c:v>35203</c:v>
                </c:pt>
                <c:pt idx="5526">
                  <c:v>35204</c:v>
                </c:pt>
                <c:pt idx="5527">
                  <c:v>35205</c:v>
                </c:pt>
                <c:pt idx="5528">
                  <c:v>35206</c:v>
                </c:pt>
                <c:pt idx="5529">
                  <c:v>35207</c:v>
                </c:pt>
                <c:pt idx="5530">
                  <c:v>35208</c:v>
                </c:pt>
                <c:pt idx="5531">
                  <c:v>35209</c:v>
                </c:pt>
                <c:pt idx="5532">
                  <c:v>35210</c:v>
                </c:pt>
                <c:pt idx="5533">
                  <c:v>35211</c:v>
                </c:pt>
                <c:pt idx="5534">
                  <c:v>35212</c:v>
                </c:pt>
                <c:pt idx="5535">
                  <c:v>35213</c:v>
                </c:pt>
                <c:pt idx="5536">
                  <c:v>35214</c:v>
                </c:pt>
                <c:pt idx="5537">
                  <c:v>35215</c:v>
                </c:pt>
                <c:pt idx="5538">
                  <c:v>35216</c:v>
                </c:pt>
                <c:pt idx="5539">
                  <c:v>35217</c:v>
                </c:pt>
                <c:pt idx="5540">
                  <c:v>35218</c:v>
                </c:pt>
                <c:pt idx="5541">
                  <c:v>35219</c:v>
                </c:pt>
                <c:pt idx="5542">
                  <c:v>35220</c:v>
                </c:pt>
                <c:pt idx="5543">
                  <c:v>35221</c:v>
                </c:pt>
                <c:pt idx="5544">
                  <c:v>35222</c:v>
                </c:pt>
                <c:pt idx="5545">
                  <c:v>35223</c:v>
                </c:pt>
                <c:pt idx="5546">
                  <c:v>35224</c:v>
                </c:pt>
                <c:pt idx="5547">
                  <c:v>35225</c:v>
                </c:pt>
                <c:pt idx="5548">
                  <c:v>35226</c:v>
                </c:pt>
                <c:pt idx="5549">
                  <c:v>35227</c:v>
                </c:pt>
                <c:pt idx="5550">
                  <c:v>35228</c:v>
                </c:pt>
                <c:pt idx="5551">
                  <c:v>35229</c:v>
                </c:pt>
                <c:pt idx="5552">
                  <c:v>35230</c:v>
                </c:pt>
                <c:pt idx="5553">
                  <c:v>35231</c:v>
                </c:pt>
                <c:pt idx="5554">
                  <c:v>35232</c:v>
                </c:pt>
                <c:pt idx="5555">
                  <c:v>35233</c:v>
                </c:pt>
                <c:pt idx="5556">
                  <c:v>35234</c:v>
                </c:pt>
                <c:pt idx="5557">
                  <c:v>35235</c:v>
                </c:pt>
                <c:pt idx="5558">
                  <c:v>35236</c:v>
                </c:pt>
                <c:pt idx="5559">
                  <c:v>35237</c:v>
                </c:pt>
                <c:pt idx="5560">
                  <c:v>35238</c:v>
                </c:pt>
                <c:pt idx="5561">
                  <c:v>35239</c:v>
                </c:pt>
                <c:pt idx="5562">
                  <c:v>35240</c:v>
                </c:pt>
                <c:pt idx="5563">
                  <c:v>35241</c:v>
                </c:pt>
                <c:pt idx="5564">
                  <c:v>35242</c:v>
                </c:pt>
                <c:pt idx="5565">
                  <c:v>35243</c:v>
                </c:pt>
                <c:pt idx="5566">
                  <c:v>35244</c:v>
                </c:pt>
                <c:pt idx="5567">
                  <c:v>35245</c:v>
                </c:pt>
                <c:pt idx="5568">
                  <c:v>35246</c:v>
                </c:pt>
                <c:pt idx="5569">
                  <c:v>35247</c:v>
                </c:pt>
                <c:pt idx="5570">
                  <c:v>35248</c:v>
                </c:pt>
                <c:pt idx="5571">
                  <c:v>35249</c:v>
                </c:pt>
                <c:pt idx="5572">
                  <c:v>35250</c:v>
                </c:pt>
                <c:pt idx="5573">
                  <c:v>35251</c:v>
                </c:pt>
                <c:pt idx="5574">
                  <c:v>35252</c:v>
                </c:pt>
                <c:pt idx="5575">
                  <c:v>35253</c:v>
                </c:pt>
                <c:pt idx="5576">
                  <c:v>35254</c:v>
                </c:pt>
                <c:pt idx="5577">
                  <c:v>35255</c:v>
                </c:pt>
                <c:pt idx="5578">
                  <c:v>35256</c:v>
                </c:pt>
                <c:pt idx="5579">
                  <c:v>35257</c:v>
                </c:pt>
                <c:pt idx="5580">
                  <c:v>35258</c:v>
                </c:pt>
                <c:pt idx="5581">
                  <c:v>35259</c:v>
                </c:pt>
                <c:pt idx="5582">
                  <c:v>35260</c:v>
                </c:pt>
                <c:pt idx="5583">
                  <c:v>35261</c:v>
                </c:pt>
                <c:pt idx="5584">
                  <c:v>35262</c:v>
                </c:pt>
                <c:pt idx="5585">
                  <c:v>35263</c:v>
                </c:pt>
                <c:pt idx="5586">
                  <c:v>35264</c:v>
                </c:pt>
                <c:pt idx="5587">
                  <c:v>35265</c:v>
                </c:pt>
                <c:pt idx="5588">
                  <c:v>35266</c:v>
                </c:pt>
                <c:pt idx="5589">
                  <c:v>35267</c:v>
                </c:pt>
                <c:pt idx="5590">
                  <c:v>35268</c:v>
                </c:pt>
                <c:pt idx="5591">
                  <c:v>35269</c:v>
                </c:pt>
                <c:pt idx="5592">
                  <c:v>35270</c:v>
                </c:pt>
                <c:pt idx="5593">
                  <c:v>35271</c:v>
                </c:pt>
                <c:pt idx="5594">
                  <c:v>35272</c:v>
                </c:pt>
                <c:pt idx="5595">
                  <c:v>35273</c:v>
                </c:pt>
                <c:pt idx="5596">
                  <c:v>35274</c:v>
                </c:pt>
                <c:pt idx="5597">
                  <c:v>35275</c:v>
                </c:pt>
                <c:pt idx="5598">
                  <c:v>35276</c:v>
                </c:pt>
                <c:pt idx="5599">
                  <c:v>35277</c:v>
                </c:pt>
                <c:pt idx="5600">
                  <c:v>35278</c:v>
                </c:pt>
                <c:pt idx="5601">
                  <c:v>35279</c:v>
                </c:pt>
                <c:pt idx="5602">
                  <c:v>35280</c:v>
                </c:pt>
                <c:pt idx="5603">
                  <c:v>35281</c:v>
                </c:pt>
                <c:pt idx="5604">
                  <c:v>35282</c:v>
                </c:pt>
                <c:pt idx="5605">
                  <c:v>35283</c:v>
                </c:pt>
                <c:pt idx="5606">
                  <c:v>35284</c:v>
                </c:pt>
                <c:pt idx="5607">
                  <c:v>35285</c:v>
                </c:pt>
                <c:pt idx="5608">
                  <c:v>35286</c:v>
                </c:pt>
                <c:pt idx="5609">
                  <c:v>35287</c:v>
                </c:pt>
                <c:pt idx="5610">
                  <c:v>35288</c:v>
                </c:pt>
                <c:pt idx="5611">
                  <c:v>35289</c:v>
                </c:pt>
                <c:pt idx="5612">
                  <c:v>35290</c:v>
                </c:pt>
                <c:pt idx="5613">
                  <c:v>35291</c:v>
                </c:pt>
                <c:pt idx="5614">
                  <c:v>35292</c:v>
                </c:pt>
                <c:pt idx="5615">
                  <c:v>35293</c:v>
                </c:pt>
                <c:pt idx="5616">
                  <c:v>35294</c:v>
                </c:pt>
                <c:pt idx="5617">
                  <c:v>35295</c:v>
                </c:pt>
                <c:pt idx="5618">
                  <c:v>35296</c:v>
                </c:pt>
                <c:pt idx="5619">
                  <c:v>35297</c:v>
                </c:pt>
                <c:pt idx="5620">
                  <c:v>35298</c:v>
                </c:pt>
                <c:pt idx="5621">
                  <c:v>35299</c:v>
                </c:pt>
                <c:pt idx="5622">
                  <c:v>35300</c:v>
                </c:pt>
                <c:pt idx="5623">
                  <c:v>35301</c:v>
                </c:pt>
                <c:pt idx="5624">
                  <c:v>35302</c:v>
                </c:pt>
                <c:pt idx="5625">
                  <c:v>35303</c:v>
                </c:pt>
                <c:pt idx="5626">
                  <c:v>35304</c:v>
                </c:pt>
                <c:pt idx="5627">
                  <c:v>35305</c:v>
                </c:pt>
                <c:pt idx="5628">
                  <c:v>35306</c:v>
                </c:pt>
                <c:pt idx="5629">
                  <c:v>35307</c:v>
                </c:pt>
                <c:pt idx="5630">
                  <c:v>35308</c:v>
                </c:pt>
                <c:pt idx="5631">
                  <c:v>35309</c:v>
                </c:pt>
                <c:pt idx="5632">
                  <c:v>35310</c:v>
                </c:pt>
                <c:pt idx="5633">
                  <c:v>35311</c:v>
                </c:pt>
                <c:pt idx="5634">
                  <c:v>35312</c:v>
                </c:pt>
                <c:pt idx="5635">
                  <c:v>35313</c:v>
                </c:pt>
                <c:pt idx="5636">
                  <c:v>35314</c:v>
                </c:pt>
                <c:pt idx="5637">
                  <c:v>35315</c:v>
                </c:pt>
                <c:pt idx="5638">
                  <c:v>35316</c:v>
                </c:pt>
                <c:pt idx="5639">
                  <c:v>35317</c:v>
                </c:pt>
                <c:pt idx="5640">
                  <c:v>35318</c:v>
                </c:pt>
                <c:pt idx="5641">
                  <c:v>35319</c:v>
                </c:pt>
                <c:pt idx="5642">
                  <c:v>35320</c:v>
                </c:pt>
                <c:pt idx="5643">
                  <c:v>35321</c:v>
                </c:pt>
                <c:pt idx="5644">
                  <c:v>35322</c:v>
                </c:pt>
                <c:pt idx="5645">
                  <c:v>35323</c:v>
                </c:pt>
                <c:pt idx="5646">
                  <c:v>35324</c:v>
                </c:pt>
                <c:pt idx="5647">
                  <c:v>35325</c:v>
                </c:pt>
                <c:pt idx="5648">
                  <c:v>35326</c:v>
                </c:pt>
                <c:pt idx="5649">
                  <c:v>35327</c:v>
                </c:pt>
                <c:pt idx="5650">
                  <c:v>35328</c:v>
                </c:pt>
                <c:pt idx="5651">
                  <c:v>35329</c:v>
                </c:pt>
                <c:pt idx="5652">
                  <c:v>35330</c:v>
                </c:pt>
                <c:pt idx="5653">
                  <c:v>35331</c:v>
                </c:pt>
                <c:pt idx="5654">
                  <c:v>35332</c:v>
                </c:pt>
                <c:pt idx="5655">
                  <c:v>35333</c:v>
                </c:pt>
                <c:pt idx="5656">
                  <c:v>35334</c:v>
                </c:pt>
                <c:pt idx="5657">
                  <c:v>35335</c:v>
                </c:pt>
                <c:pt idx="5658">
                  <c:v>35336</c:v>
                </c:pt>
                <c:pt idx="5659">
                  <c:v>35337</c:v>
                </c:pt>
                <c:pt idx="5660">
                  <c:v>35338</c:v>
                </c:pt>
                <c:pt idx="5661">
                  <c:v>35551</c:v>
                </c:pt>
                <c:pt idx="5662">
                  <c:v>35552</c:v>
                </c:pt>
                <c:pt idx="5663">
                  <c:v>35553</c:v>
                </c:pt>
                <c:pt idx="5664">
                  <c:v>35554</c:v>
                </c:pt>
                <c:pt idx="5665">
                  <c:v>35555</c:v>
                </c:pt>
                <c:pt idx="5666">
                  <c:v>35556</c:v>
                </c:pt>
                <c:pt idx="5667">
                  <c:v>35557</c:v>
                </c:pt>
                <c:pt idx="5668">
                  <c:v>35558</c:v>
                </c:pt>
                <c:pt idx="5669">
                  <c:v>35559</c:v>
                </c:pt>
                <c:pt idx="5670">
                  <c:v>35560</c:v>
                </c:pt>
                <c:pt idx="5671">
                  <c:v>35561</c:v>
                </c:pt>
                <c:pt idx="5672">
                  <c:v>35562</c:v>
                </c:pt>
                <c:pt idx="5673">
                  <c:v>35563</c:v>
                </c:pt>
                <c:pt idx="5674">
                  <c:v>35564</c:v>
                </c:pt>
                <c:pt idx="5675">
                  <c:v>35565</c:v>
                </c:pt>
                <c:pt idx="5676">
                  <c:v>35566</c:v>
                </c:pt>
                <c:pt idx="5677">
                  <c:v>35567</c:v>
                </c:pt>
                <c:pt idx="5678">
                  <c:v>35568</c:v>
                </c:pt>
                <c:pt idx="5679">
                  <c:v>35569</c:v>
                </c:pt>
                <c:pt idx="5680">
                  <c:v>35570</c:v>
                </c:pt>
                <c:pt idx="5681">
                  <c:v>35571</c:v>
                </c:pt>
                <c:pt idx="5682">
                  <c:v>35572</c:v>
                </c:pt>
                <c:pt idx="5683">
                  <c:v>35573</c:v>
                </c:pt>
                <c:pt idx="5684">
                  <c:v>35574</c:v>
                </c:pt>
                <c:pt idx="5685">
                  <c:v>35575</c:v>
                </c:pt>
                <c:pt idx="5686">
                  <c:v>35576</c:v>
                </c:pt>
                <c:pt idx="5687">
                  <c:v>35577</c:v>
                </c:pt>
                <c:pt idx="5688">
                  <c:v>35578</c:v>
                </c:pt>
                <c:pt idx="5689">
                  <c:v>35579</c:v>
                </c:pt>
                <c:pt idx="5690">
                  <c:v>35580</c:v>
                </c:pt>
                <c:pt idx="5691">
                  <c:v>35581</c:v>
                </c:pt>
                <c:pt idx="5692">
                  <c:v>35582</c:v>
                </c:pt>
                <c:pt idx="5693">
                  <c:v>35583</c:v>
                </c:pt>
                <c:pt idx="5694">
                  <c:v>35584</c:v>
                </c:pt>
                <c:pt idx="5695">
                  <c:v>35585</c:v>
                </c:pt>
                <c:pt idx="5696">
                  <c:v>35586</c:v>
                </c:pt>
                <c:pt idx="5697">
                  <c:v>35587</c:v>
                </c:pt>
                <c:pt idx="5698">
                  <c:v>35588</c:v>
                </c:pt>
                <c:pt idx="5699">
                  <c:v>35589</c:v>
                </c:pt>
                <c:pt idx="5700">
                  <c:v>35590</c:v>
                </c:pt>
                <c:pt idx="5701">
                  <c:v>35591</c:v>
                </c:pt>
                <c:pt idx="5702">
                  <c:v>35592</c:v>
                </c:pt>
                <c:pt idx="5703">
                  <c:v>35593</c:v>
                </c:pt>
                <c:pt idx="5704">
                  <c:v>35594</c:v>
                </c:pt>
                <c:pt idx="5705">
                  <c:v>35595</c:v>
                </c:pt>
                <c:pt idx="5706">
                  <c:v>35596</c:v>
                </c:pt>
                <c:pt idx="5707">
                  <c:v>35597</c:v>
                </c:pt>
                <c:pt idx="5708">
                  <c:v>35598</c:v>
                </c:pt>
                <c:pt idx="5709">
                  <c:v>35599</c:v>
                </c:pt>
                <c:pt idx="5710">
                  <c:v>35600</c:v>
                </c:pt>
                <c:pt idx="5711">
                  <c:v>35601</c:v>
                </c:pt>
                <c:pt idx="5712">
                  <c:v>35602</c:v>
                </c:pt>
                <c:pt idx="5713">
                  <c:v>35603</c:v>
                </c:pt>
                <c:pt idx="5714">
                  <c:v>35604</c:v>
                </c:pt>
                <c:pt idx="5715">
                  <c:v>35605</c:v>
                </c:pt>
                <c:pt idx="5716">
                  <c:v>35606</c:v>
                </c:pt>
                <c:pt idx="5717">
                  <c:v>35607</c:v>
                </c:pt>
                <c:pt idx="5718">
                  <c:v>35608</c:v>
                </c:pt>
                <c:pt idx="5719">
                  <c:v>35609</c:v>
                </c:pt>
                <c:pt idx="5720">
                  <c:v>35610</c:v>
                </c:pt>
                <c:pt idx="5721">
                  <c:v>35611</c:v>
                </c:pt>
                <c:pt idx="5722">
                  <c:v>35612</c:v>
                </c:pt>
                <c:pt idx="5723">
                  <c:v>35613</c:v>
                </c:pt>
                <c:pt idx="5724">
                  <c:v>35614</c:v>
                </c:pt>
                <c:pt idx="5725">
                  <c:v>35615</c:v>
                </c:pt>
                <c:pt idx="5726">
                  <c:v>35616</c:v>
                </c:pt>
                <c:pt idx="5727">
                  <c:v>35617</c:v>
                </c:pt>
                <c:pt idx="5728">
                  <c:v>35618</c:v>
                </c:pt>
                <c:pt idx="5729">
                  <c:v>35619</c:v>
                </c:pt>
                <c:pt idx="5730">
                  <c:v>35620</c:v>
                </c:pt>
                <c:pt idx="5731">
                  <c:v>35621</c:v>
                </c:pt>
                <c:pt idx="5732">
                  <c:v>35622</c:v>
                </c:pt>
                <c:pt idx="5733">
                  <c:v>35623</c:v>
                </c:pt>
                <c:pt idx="5734">
                  <c:v>35624</c:v>
                </c:pt>
                <c:pt idx="5735">
                  <c:v>35625</c:v>
                </c:pt>
                <c:pt idx="5736">
                  <c:v>35626</c:v>
                </c:pt>
                <c:pt idx="5737">
                  <c:v>35627</c:v>
                </c:pt>
                <c:pt idx="5738">
                  <c:v>35628</c:v>
                </c:pt>
                <c:pt idx="5739">
                  <c:v>35629</c:v>
                </c:pt>
                <c:pt idx="5740">
                  <c:v>35630</c:v>
                </c:pt>
                <c:pt idx="5741">
                  <c:v>35631</c:v>
                </c:pt>
                <c:pt idx="5742">
                  <c:v>35632</c:v>
                </c:pt>
                <c:pt idx="5743">
                  <c:v>35633</c:v>
                </c:pt>
                <c:pt idx="5744">
                  <c:v>35634</c:v>
                </c:pt>
                <c:pt idx="5745">
                  <c:v>35635</c:v>
                </c:pt>
                <c:pt idx="5746">
                  <c:v>35636</c:v>
                </c:pt>
                <c:pt idx="5747">
                  <c:v>35637</c:v>
                </c:pt>
                <c:pt idx="5748">
                  <c:v>35638</c:v>
                </c:pt>
                <c:pt idx="5749">
                  <c:v>35639</c:v>
                </c:pt>
                <c:pt idx="5750">
                  <c:v>35640</c:v>
                </c:pt>
                <c:pt idx="5751">
                  <c:v>35641</c:v>
                </c:pt>
                <c:pt idx="5752">
                  <c:v>35642</c:v>
                </c:pt>
                <c:pt idx="5753">
                  <c:v>35643</c:v>
                </c:pt>
                <c:pt idx="5754">
                  <c:v>35644</c:v>
                </c:pt>
                <c:pt idx="5755">
                  <c:v>35645</c:v>
                </c:pt>
                <c:pt idx="5756">
                  <c:v>35646</c:v>
                </c:pt>
                <c:pt idx="5757">
                  <c:v>35647</c:v>
                </c:pt>
                <c:pt idx="5758">
                  <c:v>35648</c:v>
                </c:pt>
                <c:pt idx="5759">
                  <c:v>35649</c:v>
                </c:pt>
                <c:pt idx="5760">
                  <c:v>35650</c:v>
                </c:pt>
                <c:pt idx="5761">
                  <c:v>35651</c:v>
                </c:pt>
                <c:pt idx="5762">
                  <c:v>35652</c:v>
                </c:pt>
                <c:pt idx="5763">
                  <c:v>35653</c:v>
                </c:pt>
                <c:pt idx="5764">
                  <c:v>35654</c:v>
                </c:pt>
                <c:pt idx="5765">
                  <c:v>35655</c:v>
                </c:pt>
                <c:pt idx="5766">
                  <c:v>35656</c:v>
                </c:pt>
                <c:pt idx="5767">
                  <c:v>35657</c:v>
                </c:pt>
                <c:pt idx="5768">
                  <c:v>35658</c:v>
                </c:pt>
                <c:pt idx="5769">
                  <c:v>35659</c:v>
                </c:pt>
                <c:pt idx="5770">
                  <c:v>35660</c:v>
                </c:pt>
                <c:pt idx="5771">
                  <c:v>35661</c:v>
                </c:pt>
                <c:pt idx="5772">
                  <c:v>35662</c:v>
                </c:pt>
                <c:pt idx="5773">
                  <c:v>35663</c:v>
                </c:pt>
                <c:pt idx="5774">
                  <c:v>35664</c:v>
                </c:pt>
                <c:pt idx="5775">
                  <c:v>35665</c:v>
                </c:pt>
                <c:pt idx="5776">
                  <c:v>35666</c:v>
                </c:pt>
                <c:pt idx="5777">
                  <c:v>35667</c:v>
                </c:pt>
                <c:pt idx="5778">
                  <c:v>35668</c:v>
                </c:pt>
                <c:pt idx="5779">
                  <c:v>35669</c:v>
                </c:pt>
                <c:pt idx="5780">
                  <c:v>35670</c:v>
                </c:pt>
                <c:pt idx="5781">
                  <c:v>35671</c:v>
                </c:pt>
                <c:pt idx="5782">
                  <c:v>35672</c:v>
                </c:pt>
                <c:pt idx="5783">
                  <c:v>35673</c:v>
                </c:pt>
                <c:pt idx="5784">
                  <c:v>35674</c:v>
                </c:pt>
                <c:pt idx="5785">
                  <c:v>35675</c:v>
                </c:pt>
                <c:pt idx="5786">
                  <c:v>35676</c:v>
                </c:pt>
                <c:pt idx="5787">
                  <c:v>35677</c:v>
                </c:pt>
                <c:pt idx="5788">
                  <c:v>35678</c:v>
                </c:pt>
                <c:pt idx="5789">
                  <c:v>35679</c:v>
                </c:pt>
                <c:pt idx="5790">
                  <c:v>35680</c:v>
                </c:pt>
                <c:pt idx="5791">
                  <c:v>35681</c:v>
                </c:pt>
                <c:pt idx="5792">
                  <c:v>35682</c:v>
                </c:pt>
                <c:pt idx="5793">
                  <c:v>35683</c:v>
                </c:pt>
                <c:pt idx="5794">
                  <c:v>35684</c:v>
                </c:pt>
                <c:pt idx="5795">
                  <c:v>35685</c:v>
                </c:pt>
                <c:pt idx="5796">
                  <c:v>35686</c:v>
                </c:pt>
                <c:pt idx="5797">
                  <c:v>35687</c:v>
                </c:pt>
                <c:pt idx="5798">
                  <c:v>35688</c:v>
                </c:pt>
                <c:pt idx="5799">
                  <c:v>35689</c:v>
                </c:pt>
                <c:pt idx="5800">
                  <c:v>35690</c:v>
                </c:pt>
                <c:pt idx="5801">
                  <c:v>35691</c:v>
                </c:pt>
                <c:pt idx="5802">
                  <c:v>35692</c:v>
                </c:pt>
                <c:pt idx="5803">
                  <c:v>35693</c:v>
                </c:pt>
                <c:pt idx="5804">
                  <c:v>35694</c:v>
                </c:pt>
                <c:pt idx="5805">
                  <c:v>35695</c:v>
                </c:pt>
                <c:pt idx="5806">
                  <c:v>35696</c:v>
                </c:pt>
                <c:pt idx="5807">
                  <c:v>35697</c:v>
                </c:pt>
                <c:pt idx="5808">
                  <c:v>35698</c:v>
                </c:pt>
                <c:pt idx="5809">
                  <c:v>35699</c:v>
                </c:pt>
                <c:pt idx="5810">
                  <c:v>35700</c:v>
                </c:pt>
                <c:pt idx="5811">
                  <c:v>35701</c:v>
                </c:pt>
                <c:pt idx="5812">
                  <c:v>35702</c:v>
                </c:pt>
                <c:pt idx="5813">
                  <c:v>35703</c:v>
                </c:pt>
                <c:pt idx="5814">
                  <c:v>35916</c:v>
                </c:pt>
                <c:pt idx="5815">
                  <c:v>35917</c:v>
                </c:pt>
                <c:pt idx="5816">
                  <c:v>35918</c:v>
                </c:pt>
                <c:pt idx="5817">
                  <c:v>35919</c:v>
                </c:pt>
                <c:pt idx="5818">
                  <c:v>35920</c:v>
                </c:pt>
                <c:pt idx="5819">
                  <c:v>35921</c:v>
                </c:pt>
                <c:pt idx="5820">
                  <c:v>35922</c:v>
                </c:pt>
                <c:pt idx="5821">
                  <c:v>35923</c:v>
                </c:pt>
                <c:pt idx="5822">
                  <c:v>35924</c:v>
                </c:pt>
                <c:pt idx="5823">
                  <c:v>35925</c:v>
                </c:pt>
                <c:pt idx="5824">
                  <c:v>35926</c:v>
                </c:pt>
                <c:pt idx="5825">
                  <c:v>35927</c:v>
                </c:pt>
                <c:pt idx="5826">
                  <c:v>35928</c:v>
                </c:pt>
                <c:pt idx="5827">
                  <c:v>35929</c:v>
                </c:pt>
                <c:pt idx="5828">
                  <c:v>35930</c:v>
                </c:pt>
                <c:pt idx="5829">
                  <c:v>35931</c:v>
                </c:pt>
                <c:pt idx="5830">
                  <c:v>35932</c:v>
                </c:pt>
                <c:pt idx="5831">
                  <c:v>35933</c:v>
                </c:pt>
                <c:pt idx="5832">
                  <c:v>35934</c:v>
                </c:pt>
                <c:pt idx="5833">
                  <c:v>35935</c:v>
                </c:pt>
                <c:pt idx="5834">
                  <c:v>35936</c:v>
                </c:pt>
                <c:pt idx="5835">
                  <c:v>35937</c:v>
                </c:pt>
                <c:pt idx="5836">
                  <c:v>35938</c:v>
                </c:pt>
                <c:pt idx="5837">
                  <c:v>35939</c:v>
                </c:pt>
                <c:pt idx="5838">
                  <c:v>35940</c:v>
                </c:pt>
                <c:pt idx="5839">
                  <c:v>35941</c:v>
                </c:pt>
                <c:pt idx="5840">
                  <c:v>35942</c:v>
                </c:pt>
                <c:pt idx="5841">
                  <c:v>35943</c:v>
                </c:pt>
                <c:pt idx="5842">
                  <c:v>35944</c:v>
                </c:pt>
                <c:pt idx="5843">
                  <c:v>35945</c:v>
                </c:pt>
                <c:pt idx="5844">
                  <c:v>35946</c:v>
                </c:pt>
                <c:pt idx="5845">
                  <c:v>35947</c:v>
                </c:pt>
                <c:pt idx="5846">
                  <c:v>35948</c:v>
                </c:pt>
                <c:pt idx="5847">
                  <c:v>35949</c:v>
                </c:pt>
                <c:pt idx="5848">
                  <c:v>35950</c:v>
                </c:pt>
                <c:pt idx="5849">
                  <c:v>35951</c:v>
                </c:pt>
                <c:pt idx="5850">
                  <c:v>35952</c:v>
                </c:pt>
                <c:pt idx="5851">
                  <c:v>35953</c:v>
                </c:pt>
                <c:pt idx="5852">
                  <c:v>35954</c:v>
                </c:pt>
                <c:pt idx="5853">
                  <c:v>35955</c:v>
                </c:pt>
                <c:pt idx="5854">
                  <c:v>35956</c:v>
                </c:pt>
                <c:pt idx="5855">
                  <c:v>35957</c:v>
                </c:pt>
                <c:pt idx="5856">
                  <c:v>35958</c:v>
                </c:pt>
                <c:pt idx="5857">
                  <c:v>35959</c:v>
                </c:pt>
                <c:pt idx="5858">
                  <c:v>35960</c:v>
                </c:pt>
                <c:pt idx="5859">
                  <c:v>35961</c:v>
                </c:pt>
                <c:pt idx="5860">
                  <c:v>35962</c:v>
                </c:pt>
                <c:pt idx="5861">
                  <c:v>35963</c:v>
                </c:pt>
                <c:pt idx="5862">
                  <c:v>35964</c:v>
                </c:pt>
                <c:pt idx="5863">
                  <c:v>35965</c:v>
                </c:pt>
                <c:pt idx="5864">
                  <c:v>35966</c:v>
                </c:pt>
                <c:pt idx="5865">
                  <c:v>35967</c:v>
                </c:pt>
                <c:pt idx="5866">
                  <c:v>35968</c:v>
                </c:pt>
                <c:pt idx="5867">
                  <c:v>35969</c:v>
                </c:pt>
                <c:pt idx="5868">
                  <c:v>35970</c:v>
                </c:pt>
                <c:pt idx="5869">
                  <c:v>35971</c:v>
                </c:pt>
                <c:pt idx="5870">
                  <c:v>35972</c:v>
                </c:pt>
                <c:pt idx="5871">
                  <c:v>35973</c:v>
                </c:pt>
                <c:pt idx="5872">
                  <c:v>35974</c:v>
                </c:pt>
                <c:pt idx="5873">
                  <c:v>35975</c:v>
                </c:pt>
                <c:pt idx="5874">
                  <c:v>35976</c:v>
                </c:pt>
                <c:pt idx="5875">
                  <c:v>35977</c:v>
                </c:pt>
                <c:pt idx="5876">
                  <c:v>35978</c:v>
                </c:pt>
                <c:pt idx="5877">
                  <c:v>35979</c:v>
                </c:pt>
                <c:pt idx="5878">
                  <c:v>35980</c:v>
                </c:pt>
                <c:pt idx="5879">
                  <c:v>35981</c:v>
                </c:pt>
                <c:pt idx="5880">
                  <c:v>35982</c:v>
                </c:pt>
                <c:pt idx="5881">
                  <c:v>35983</c:v>
                </c:pt>
                <c:pt idx="5882">
                  <c:v>35984</c:v>
                </c:pt>
                <c:pt idx="5883">
                  <c:v>35985</c:v>
                </c:pt>
                <c:pt idx="5884">
                  <c:v>35986</c:v>
                </c:pt>
                <c:pt idx="5885">
                  <c:v>35987</c:v>
                </c:pt>
                <c:pt idx="5886">
                  <c:v>35988</c:v>
                </c:pt>
                <c:pt idx="5887">
                  <c:v>35989</c:v>
                </c:pt>
                <c:pt idx="5888">
                  <c:v>35990</c:v>
                </c:pt>
                <c:pt idx="5889">
                  <c:v>35991</c:v>
                </c:pt>
                <c:pt idx="5890">
                  <c:v>35992</c:v>
                </c:pt>
                <c:pt idx="5891">
                  <c:v>35993</c:v>
                </c:pt>
                <c:pt idx="5892">
                  <c:v>35994</c:v>
                </c:pt>
                <c:pt idx="5893">
                  <c:v>35995</c:v>
                </c:pt>
                <c:pt idx="5894">
                  <c:v>35996</c:v>
                </c:pt>
                <c:pt idx="5895">
                  <c:v>35997</c:v>
                </c:pt>
                <c:pt idx="5896">
                  <c:v>35998</c:v>
                </c:pt>
                <c:pt idx="5897">
                  <c:v>35999</c:v>
                </c:pt>
                <c:pt idx="5898">
                  <c:v>36000</c:v>
                </c:pt>
                <c:pt idx="5899">
                  <c:v>36001</c:v>
                </c:pt>
                <c:pt idx="5900">
                  <c:v>36002</c:v>
                </c:pt>
                <c:pt idx="5901">
                  <c:v>36003</c:v>
                </c:pt>
                <c:pt idx="5902">
                  <c:v>36004</c:v>
                </c:pt>
                <c:pt idx="5903">
                  <c:v>36005</c:v>
                </c:pt>
                <c:pt idx="5904">
                  <c:v>36006</c:v>
                </c:pt>
                <c:pt idx="5905">
                  <c:v>36007</c:v>
                </c:pt>
                <c:pt idx="5906">
                  <c:v>36008</c:v>
                </c:pt>
                <c:pt idx="5907">
                  <c:v>36009</c:v>
                </c:pt>
                <c:pt idx="5908">
                  <c:v>36010</c:v>
                </c:pt>
                <c:pt idx="5909">
                  <c:v>36011</c:v>
                </c:pt>
                <c:pt idx="5910">
                  <c:v>36012</c:v>
                </c:pt>
                <c:pt idx="5911">
                  <c:v>36013</c:v>
                </c:pt>
                <c:pt idx="5912">
                  <c:v>36014</c:v>
                </c:pt>
                <c:pt idx="5913">
                  <c:v>36015</c:v>
                </c:pt>
                <c:pt idx="5914">
                  <c:v>36016</c:v>
                </c:pt>
                <c:pt idx="5915">
                  <c:v>36017</c:v>
                </c:pt>
                <c:pt idx="5916">
                  <c:v>36018</c:v>
                </c:pt>
                <c:pt idx="5917">
                  <c:v>36019</c:v>
                </c:pt>
                <c:pt idx="5918">
                  <c:v>36020</c:v>
                </c:pt>
                <c:pt idx="5919">
                  <c:v>36021</c:v>
                </c:pt>
                <c:pt idx="5920">
                  <c:v>36022</c:v>
                </c:pt>
                <c:pt idx="5921">
                  <c:v>36023</c:v>
                </c:pt>
                <c:pt idx="5922">
                  <c:v>36024</c:v>
                </c:pt>
                <c:pt idx="5923">
                  <c:v>36025</c:v>
                </c:pt>
                <c:pt idx="5924">
                  <c:v>36026</c:v>
                </c:pt>
                <c:pt idx="5925">
                  <c:v>36027</c:v>
                </c:pt>
                <c:pt idx="5926">
                  <c:v>36028</c:v>
                </c:pt>
                <c:pt idx="5927">
                  <c:v>36029</c:v>
                </c:pt>
                <c:pt idx="5928">
                  <c:v>36030</c:v>
                </c:pt>
                <c:pt idx="5929">
                  <c:v>36031</c:v>
                </c:pt>
                <c:pt idx="5930">
                  <c:v>36032</c:v>
                </c:pt>
                <c:pt idx="5931">
                  <c:v>36033</c:v>
                </c:pt>
                <c:pt idx="5932">
                  <c:v>36034</c:v>
                </c:pt>
                <c:pt idx="5933">
                  <c:v>36035</c:v>
                </c:pt>
                <c:pt idx="5934">
                  <c:v>36036</c:v>
                </c:pt>
                <c:pt idx="5935">
                  <c:v>36037</c:v>
                </c:pt>
                <c:pt idx="5936">
                  <c:v>36038</c:v>
                </c:pt>
                <c:pt idx="5937">
                  <c:v>36039</c:v>
                </c:pt>
                <c:pt idx="5938">
                  <c:v>36040</c:v>
                </c:pt>
                <c:pt idx="5939">
                  <c:v>36041</c:v>
                </c:pt>
                <c:pt idx="5940">
                  <c:v>36042</c:v>
                </c:pt>
                <c:pt idx="5941">
                  <c:v>36043</c:v>
                </c:pt>
                <c:pt idx="5942">
                  <c:v>36044</c:v>
                </c:pt>
                <c:pt idx="5943">
                  <c:v>36045</c:v>
                </c:pt>
                <c:pt idx="5944">
                  <c:v>36046</c:v>
                </c:pt>
                <c:pt idx="5945">
                  <c:v>36047</c:v>
                </c:pt>
                <c:pt idx="5946">
                  <c:v>36048</c:v>
                </c:pt>
                <c:pt idx="5947">
                  <c:v>36049</c:v>
                </c:pt>
                <c:pt idx="5948">
                  <c:v>36050</c:v>
                </c:pt>
                <c:pt idx="5949">
                  <c:v>36051</c:v>
                </c:pt>
                <c:pt idx="5950">
                  <c:v>36052</c:v>
                </c:pt>
                <c:pt idx="5951">
                  <c:v>36053</c:v>
                </c:pt>
                <c:pt idx="5952">
                  <c:v>36054</c:v>
                </c:pt>
                <c:pt idx="5953">
                  <c:v>36055</c:v>
                </c:pt>
                <c:pt idx="5954">
                  <c:v>36056</c:v>
                </c:pt>
                <c:pt idx="5955">
                  <c:v>36057</c:v>
                </c:pt>
                <c:pt idx="5956">
                  <c:v>36058</c:v>
                </c:pt>
                <c:pt idx="5957">
                  <c:v>36059</c:v>
                </c:pt>
                <c:pt idx="5958">
                  <c:v>36060</c:v>
                </c:pt>
                <c:pt idx="5959">
                  <c:v>36061</c:v>
                </c:pt>
                <c:pt idx="5960">
                  <c:v>36062</c:v>
                </c:pt>
                <c:pt idx="5961">
                  <c:v>36063</c:v>
                </c:pt>
                <c:pt idx="5962">
                  <c:v>36064</c:v>
                </c:pt>
                <c:pt idx="5963">
                  <c:v>36065</c:v>
                </c:pt>
                <c:pt idx="5964">
                  <c:v>36066</c:v>
                </c:pt>
                <c:pt idx="5965">
                  <c:v>36067</c:v>
                </c:pt>
                <c:pt idx="5966">
                  <c:v>36068</c:v>
                </c:pt>
                <c:pt idx="5967">
                  <c:v>36281</c:v>
                </c:pt>
                <c:pt idx="5968">
                  <c:v>36282</c:v>
                </c:pt>
                <c:pt idx="5969">
                  <c:v>36283</c:v>
                </c:pt>
                <c:pt idx="5970">
                  <c:v>36284</c:v>
                </c:pt>
                <c:pt idx="5971">
                  <c:v>36285</c:v>
                </c:pt>
                <c:pt idx="5972">
                  <c:v>36286</c:v>
                </c:pt>
                <c:pt idx="5973">
                  <c:v>36287</c:v>
                </c:pt>
                <c:pt idx="5974">
                  <c:v>36288</c:v>
                </c:pt>
                <c:pt idx="5975">
                  <c:v>36289</c:v>
                </c:pt>
                <c:pt idx="5976">
                  <c:v>36290</c:v>
                </c:pt>
                <c:pt idx="5977">
                  <c:v>36291</c:v>
                </c:pt>
                <c:pt idx="5978">
                  <c:v>36292</c:v>
                </c:pt>
                <c:pt idx="5979">
                  <c:v>36293</c:v>
                </c:pt>
                <c:pt idx="5980">
                  <c:v>36294</c:v>
                </c:pt>
                <c:pt idx="5981">
                  <c:v>36295</c:v>
                </c:pt>
                <c:pt idx="5982">
                  <c:v>36296</c:v>
                </c:pt>
                <c:pt idx="5983">
                  <c:v>36297</c:v>
                </c:pt>
                <c:pt idx="5984">
                  <c:v>36298</c:v>
                </c:pt>
                <c:pt idx="5985">
                  <c:v>36299</c:v>
                </c:pt>
                <c:pt idx="5986">
                  <c:v>36300</c:v>
                </c:pt>
                <c:pt idx="5987">
                  <c:v>36301</c:v>
                </c:pt>
                <c:pt idx="5988">
                  <c:v>36302</c:v>
                </c:pt>
                <c:pt idx="5989">
                  <c:v>36303</c:v>
                </c:pt>
                <c:pt idx="5990">
                  <c:v>36304</c:v>
                </c:pt>
                <c:pt idx="5991">
                  <c:v>36305</c:v>
                </c:pt>
                <c:pt idx="5992">
                  <c:v>36306</c:v>
                </c:pt>
                <c:pt idx="5993">
                  <c:v>36307</c:v>
                </c:pt>
                <c:pt idx="5994">
                  <c:v>36308</c:v>
                </c:pt>
                <c:pt idx="5995">
                  <c:v>36309</c:v>
                </c:pt>
                <c:pt idx="5996">
                  <c:v>36310</c:v>
                </c:pt>
                <c:pt idx="5997">
                  <c:v>36311</c:v>
                </c:pt>
                <c:pt idx="5998">
                  <c:v>36312</c:v>
                </c:pt>
                <c:pt idx="5999">
                  <c:v>36313</c:v>
                </c:pt>
                <c:pt idx="6000">
                  <c:v>36314</c:v>
                </c:pt>
                <c:pt idx="6001">
                  <c:v>36315</c:v>
                </c:pt>
                <c:pt idx="6002">
                  <c:v>36316</c:v>
                </c:pt>
                <c:pt idx="6003">
                  <c:v>36317</c:v>
                </c:pt>
                <c:pt idx="6004">
                  <c:v>36318</c:v>
                </c:pt>
                <c:pt idx="6005">
                  <c:v>36319</c:v>
                </c:pt>
                <c:pt idx="6006">
                  <c:v>36320</c:v>
                </c:pt>
                <c:pt idx="6007">
                  <c:v>36321</c:v>
                </c:pt>
                <c:pt idx="6008">
                  <c:v>36322</c:v>
                </c:pt>
                <c:pt idx="6009">
                  <c:v>36323</c:v>
                </c:pt>
                <c:pt idx="6010">
                  <c:v>36324</c:v>
                </c:pt>
                <c:pt idx="6011">
                  <c:v>36325</c:v>
                </c:pt>
                <c:pt idx="6012">
                  <c:v>36326</c:v>
                </c:pt>
                <c:pt idx="6013">
                  <c:v>36327</c:v>
                </c:pt>
                <c:pt idx="6014">
                  <c:v>36328</c:v>
                </c:pt>
                <c:pt idx="6015">
                  <c:v>36329</c:v>
                </c:pt>
                <c:pt idx="6016">
                  <c:v>36330</c:v>
                </c:pt>
                <c:pt idx="6017">
                  <c:v>36331</c:v>
                </c:pt>
                <c:pt idx="6018">
                  <c:v>36332</c:v>
                </c:pt>
                <c:pt idx="6019">
                  <c:v>36333</c:v>
                </c:pt>
                <c:pt idx="6020">
                  <c:v>36334</c:v>
                </c:pt>
                <c:pt idx="6021">
                  <c:v>36335</c:v>
                </c:pt>
                <c:pt idx="6022">
                  <c:v>36336</c:v>
                </c:pt>
                <c:pt idx="6023">
                  <c:v>36337</c:v>
                </c:pt>
                <c:pt idx="6024">
                  <c:v>36338</c:v>
                </c:pt>
                <c:pt idx="6025">
                  <c:v>36339</c:v>
                </c:pt>
                <c:pt idx="6026">
                  <c:v>36340</c:v>
                </c:pt>
                <c:pt idx="6027">
                  <c:v>36341</c:v>
                </c:pt>
                <c:pt idx="6028">
                  <c:v>36342</c:v>
                </c:pt>
                <c:pt idx="6029">
                  <c:v>36343</c:v>
                </c:pt>
                <c:pt idx="6030">
                  <c:v>36344</c:v>
                </c:pt>
                <c:pt idx="6031">
                  <c:v>36345</c:v>
                </c:pt>
                <c:pt idx="6032">
                  <c:v>36346</c:v>
                </c:pt>
                <c:pt idx="6033">
                  <c:v>36347</c:v>
                </c:pt>
                <c:pt idx="6034">
                  <c:v>36348</c:v>
                </c:pt>
                <c:pt idx="6035">
                  <c:v>36349</c:v>
                </c:pt>
                <c:pt idx="6036">
                  <c:v>36350</c:v>
                </c:pt>
                <c:pt idx="6037">
                  <c:v>36351</c:v>
                </c:pt>
                <c:pt idx="6038">
                  <c:v>36352</c:v>
                </c:pt>
                <c:pt idx="6039">
                  <c:v>36353</c:v>
                </c:pt>
                <c:pt idx="6040">
                  <c:v>36354</c:v>
                </c:pt>
                <c:pt idx="6041">
                  <c:v>36355</c:v>
                </c:pt>
                <c:pt idx="6042">
                  <c:v>36356</c:v>
                </c:pt>
                <c:pt idx="6043">
                  <c:v>36357</c:v>
                </c:pt>
                <c:pt idx="6044">
                  <c:v>36358</c:v>
                </c:pt>
                <c:pt idx="6045">
                  <c:v>36359</c:v>
                </c:pt>
                <c:pt idx="6046">
                  <c:v>36360</c:v>
                </c:pt>
                <c:pt idx="6047">
                  <c:v>36361</c:v>
                </c:pt>
                <c:pt idx="6048">
                  <c:v>36362</c:v>
                </c:pt>
                <c:pt idx="6049">
                  <c:v>36363</c:v>
                </c:pt>
                <c:pt idx="6050">
                  <c:v>36364</c:v>
                </c:pt>
                <c:pt idx="6051">
                  <c:v>36365</c:v>
                </c:pt>
                <c:pt idx="6052">
                  <c:v>36366</c:v>
                </c:pt>
                <c:pt idx="6053">
                  <c:v>36367</c:v>
                </c:pt>
                <c:pt idx="6054">
                  <c:v>36368</c:v>
                </c:pt>
                <c:pt idx="6055">
                  <c:v>36369</c:v>
                </c:pt>
                <c:pt idx="6056">
                  <c:v>36370</c:v>
                </c:pt>
                <c:pt idx="6057">
                  <c:v>36371</c:v>
                </c:pt>
                <c:pt idx="6058">
                  <c:v>36372</c:v>
                </c:pt>
                <c:pt idx="6059">
                  <c:v>36373</c:v>
                </c:pt>
                <c:pt idx="6060">
                  <c:v>36374</c:v>
                </c:pt>
                <c:pt idx="6061">
                  <c:v>36375</c:v>
                </c:pt>
                <c:pt idx="6062">
                  <c:v>36376</c:v>
                </c:pt>
                <c:pt idx="6063">
                  <c:v>36377</c:v>
                </c:pt>
                <c:pt idx="6064">
                  <c:v>36378</c:v>
                </c:pt>
                <c:pt idx="6065">
                  <c:v>36379</c:v>
                </c:pt>
                <c:pt idx="6066">
                  <c:v>36380</c:v>
                </c:pt>
                <c:pt idx="6067">
                  <c:v>36381</c:v>
                </c:pt>
                <c:pt idx="6068">
                  <c:v>36382</c:v>
                </c:pt>
                <c:pt idx="6069">
                  <c:v>36383</c:v>
                </c:pt>
                <c:pt idx="6070">
                  <c:v>36384</c:v>
                </c:pt>
                <c:pt idx="6071">
                  <c:v>36385</c:v>
                </c:pt>
                <c:pt idx="6072">
                  <c:v>36386</c:v>
                </c:pt>
                <c:pt idx="6073">
                  <c:v>36387</c:v>
                </c:pt>
                <c:pt idx="6074">
                  <c:v>36388</c:v>
                </c:pt>
                <c:pt idx="6075">
                  <c:v>36389</c:v>
                </c:pt>
                <c:pt idx="6076">
                  <c:v>36390</c:v>
                </c:pt>
                <c:pt idx="6077">
                  <c:v>36391</c:v>
                </c:pt>
                <c:pt idx="6078">
                  <c:v>36392</c:v>
                </c:pt>
                <c:pt idx="6079">
                  <c:v>36393</c:v>
                </c:pt>
                <c:pt idx="6080">
                  <c:v>36394</c:v>
                </c:pt>
                <c:pt idx="6081">
                  <c:v>36395</c:v>
                </c:pt>
                <c:pt idx="6082">
                  <c:v>36396</c:v>
                </c:pt>
                <c:pt idx="6083">
                  <c:v>36397</c:v>
                </c:pt>
                <c:pt idx="6084">
                  <c:v>36398</c:v>
                </c:pt>
                <c:pt idx="6085">
                  <c:v>36399</c:v>
                </c:pt>
                <c:pt idx="6086">
                  <c:v>36400</c:v>
                </c:pt>
                <c:pt idx="6087">
                  <c:v>36401</c:v>
                </c:pt>
                <c:pt idx="6088">
                  <c:v>36402</c:v>
                </c:pt>
                <c:pt idx="6089">
                  <c:v>36403</c:v>
                </c:pt>
                <c:pt idx="6090">
                  <c:v>36404</c:v>
                </c:pt>
                <c:pt idx="6091">
                  <c:v>36405</c:v>
                </c:pt>
                <c:pt idx="6092">
                  <c:v>36406</c:v>
                </c:pt>
                <c:pt idx="6093">
                  <c:v>36407</c:v>
                </c:pt>
                <c:pt idx="6094">
                  <c:v>36408</c:v>
                </c:pt>
                <c:pt idx="6095">
                  <c:v>36409</c:v>
                </c:pt>
                <c:pt idx="6096">
                  <c:v>36410</c:v>
                </c:pt>
                <c:pt idx="6097">
                  <c:v>36411</c:v>
                </c:pt>
                <c:pt idx="6098">
                  <c:v>36412</c:v>
                </c:pt>
                <c:pt idx="6099">
                  <c:v>36413</c:v>
                </c:pt>
                <c:pt idx="6100">
                  <c:v>36414</c:v>
                </c:pt>
                <c:pt idx="6101">
                  <c:v>36415</c:v>
                </c:pt>
                <c:pt idx="6102">
                  <c:v>36416</c:v>
                </c:pt>
                <c:pt idx="6103">
                  <c:v>36417</c:v>
                </c:pt>
                <c:pt idx="6104">
                  <c:v>36418</c:v>
                </c:pt>
                <c:pt idx="6105">
                  <c:v>36419</c:v>
                </c:pt>
                <c:pt idx="6106">
                  <c:v>36420</c:v>
                </c:pt>
                <c:pt idx="6107">
                  <c:v>36421</c:v>
                </c:pt>
                <c:pt idx="6108">
                  <c:v>36422</c:v>
                </c:pt>
                <c:pt idx="6109">
                  <c:v>36423</c:v>
                </c:pt>
                <c:pt idx="6110">
                  <c:v>36424</c:v>
                </c:pt>
                <c:pt idx="6111">
                  <c:v>36425</c:v>
                </c:pt>
                <c:pt idx="6112">
                  <c:v>36426</c:v>
                </c:pt>
                <c:pt idx="6113">
                  <c:v>36427</c:v>
                </c:pt>
                <c:pt idx="6114">
                  <c:v>36428</c:v>
                </c:pt>
                <c:pt idx="6115">
                  <c:v>36429</c:v>
                </c:pt>
                <c:pt idx="6116">
                  <c:v>36430</c:v>
                </c:pt>
                <c:pt idx="6117">
                  <c:v>36431</c:v>
                </c:pt>
                <c:pt idx="6118">
                  <c:v>36432</c:v>
                </c:pt>
                <c:pt idx="6119">
                  <c:v>36433</c:v>
                </c:pt>
                <c:pt idx="6120">
                  <c:v>36647</c:v>
                </c:pt>
                <c:pt idx="6121">
                  <c:v>36648</c:v>
                </c:pt>
                <c:pt idx="6122">
                  <c:v>36649</c:v>
                </c:pt>
                <c:pt idx="6123">
                  <c:v>36650</c:v>
                </c:pt>
                <c:pt idx="6124">
                  <c:v>36651</c:v>
                </c:pt>
                <c:pt idx="6125">
                  <c:v>36652</c:v>
                </c:pt>
                <c:pt idx="6126">
                  <c:v>36653</c:v>
                </c:pt>
                <c:pt idx="6127">
                  <c:v>36654</c:v>
                </c:pt>
                <c:pt idx="6128">
                  <c:v>36655</c:v>
                </c:pt>
                <c:pt idx="6129">
                  <c:v>36656</c:v>
                </c:pt>
                <c:pt idx="6130">
                  <c:v>36657</c:v>
                </c:pt>
                <c:pt idx="6131">
                  <c:v>36658</c:v>
                </c:pt>
                <c:pt idx="6132">
                  <c:v>36659</c:v>
                </c:pt>
                <c:pt idx="6133">
                  <c:v>36660</c:v>
                </c:pt>
                <c:pt idx="6134">
                  <c:v>36661</c:v>
                </c:pt>
                <c:pt idx="6135">
                  <c:v>36662</c:v>
                </c:pt>
                <c:pt idx="6136">
                  <c:v>36663</c:v>
                </c:pt>
                <c:pt idx="6137">
                  <c:v>36664</c:v>
                </c:pt>
                <c:pt idx="6138">
                  <c:v>36665</c:v>
                </c:pt>
                <c:pt idx="6139">
                  <c:v>36666</c:v>
                </c:pt>
                <c:pt idx="6140">
                  <c:v>36667</c:v>
                </c:pt>
                <c:pt idx="6141">
                  <c:v>36668</c:v>
                </c:pt>
                <c:pt idx="6142">
                  <c:v>36669</c:v>
                </c:pt>
                <c:pt idx="6143">
                  <c:v>36670</c:v>
                </c:pt>
                <c:pt idx="6144">
                  <c:v>36671</c:v>
                </c:pt>
                <c:pt idx="6145">
                  <c:v>36672</c:v>
                </c:pt>
                <c:pt idx="6146">
                  <c:v>36673</c:v>
                </c:pt>
                <c:pt idx="6147">
                  <c:v>36674</c:v>
                </c:pt>
                <c:pt idx="6148">
                  <c:v>36675</c:v>
                </c:pt>
                <c:pt idx="6149">
                  <c:v>36676</c:v>
                </c:pt>
                <c:pt idx="6150">
                  <c:v>36677</c:v>
                </c:pt>
                <c:pt idx="6151">
                  <c:v>36678</c:v>
                </c:pt>
                <c:pt idx="6152">
                  <c:v>36679</c:v>
                </c:pt>
                <c:pt idx="6153">
                  <c:v>36680</c:v>
                </c:pt>
                <c:pt idx="6154">
                  <c:v>36681</c:v>
                </c:pt>
                <c:pt idx="6155">
                  <c:v>36682</c:v>
                </c:pt>
                <c:pt idx="6156">
                  <c:v>36683</c:v>
                </c:pt>
                <c:pt idx="6157">
                  <c:v>36684</c:v>
                </c:pt>
                <c:pt idx="6158">
                  <c:v>36685</c:v>
                </c:pt>
                <c:pt idx="6159">
                  <c:v>36686</c:v>
                </c:pt>
                <c:pt idx="6160">
                  <c:v>36687</c:v>
                </c:pt>
                <c:pt idx="6161">
                  <c:v>36688</c:v>
                </c:pt>
                <c:pt idx="6162">
                  <c:v>36689</c:v>
                </c:pt>
                <c:pt idx="6163">
                  <c:v>36690</c:v>
                </c:pt>
                <c:pt idx="6164">
                  <c:v>36691</c:v>
                </c:pt>
                <c:pt idx="6165">
                  <c:v>36692</c:v>
                </c:pt>
                <c:pt idx="6166">
                  <c:v>36693</c:v>
                </c:pt>
                <c:pt idx="6167">
                  <c:v>36694</c:v>
                </c:pt>
                <c:pt idx="6168">
                  <c:v>36695</c:v>
                </c:pt>
                <c:pt idx="6169">
                  <c:v>36696</c:v>
                </c:pt>
                <c:pt idx="6170">
                  <c:v>36697</c:v>
                </c:pt>
                <c:pt idx="6171">
                  <c:v>36698</c:v>
                </c:pt>
                <c:pt idx="6172">
                  <c:v>36699</c:v>
                </c:pt>
                <c:pt idx="6173">
                  <c:v>36700</c:v>
                </c:pt>
                <c:pt idx="6174">
                  <c:v>36701</c:v>
                </c:pt>
                <c:pt idx="6175">
                  <c:v>36702</c:v>
                </c:pt>
                <c:pt idx="6176">
                  <c:v>36703</c:v>
                </c:pt>
                <c:pt idx="6177">
                  <c:v>36704</c:v>
                </c:pt>
                <c:pt idx="6178">
                  <c:v>36705</c:v>
                </c:pt>
                <c:pt idx="6179">
                  <c:v>36706</c:v>
                </c:pt>
                <c:pt idx="6180">
                  <c:v>36707</c:v>
                </c:pt>
                <c:pt idx="6181">
                  <c:v>36708</c:v>
                </c:pt>
                <c:pt idx="6182">
                  <c:v>36709</c:v>
                </c:pt>
                <c:pt idx="6183">
                  <c:v>36710</c:v>
                </c:pt>
                <c:pt idx="6184">
                  <c:v>36711</c:v>
                </c:pt>
                <c:pt idx="6185">
                  <c:v>36712</c:v>
                </c:pt>
                <c:pt idx="6186">
                  <c:v>36713</c:v>
                </c:pt>
                <c:pt idx="6187">
                  <c:v>36714</c:v>
                </c:pt>
                <c:pt idx="6188">
                  <c:v>36715</c:v>
                </c:pt>
                <c:pt idx="6189">
                  <c:v>36716</c:v>
                </c:pt>
                <c:pt idx="6190">
                  <c:v>36717</c:v>
                </c:pt>
                <c:pt idx="6191">
                  <c:v>36718</c:v>
                </c:pt>
                <c:pt idx="6192">
                  <c:v>36719</c:v>
                </c:pt>
                <c:pt idx="6193">
                  <c:v>36720</c:v>
                </c:pt>
                <c:pt idx="6194">
                  <c:v>36721</c:v>
                </c:pt>
                <c:pt idx="6195">
                  <c:v>36722</c:v>
                </c:pt>
                <c:pt idx="6196">
                  <c:v>36723</c:v>
                </c:pt>
                <c:pt idx="6197">
                  <c:v>36724</c:v>
                </c:pt>
                <c:pt idx="6198">
                  <c:v>36725</c:v>
                </c:pt>
                <c:pt idx="6199">
                  <c:v>36726</c:v>
                </c:pt>
                <c:pt idx="6200">
                  <c:v>36727</c:v>
                </c:pt>
                <c:pt idx="6201">
                  <c:v>36728</c:v>
                </c:pt>
                <c:pt idx="6202">
                  <c:v>36729</c:v>
                </c:pt>
                <c:pt idx="6203">
                  <c:v>36730</c:v>
                </c:pt>
                <c:pt idx="6204">
                  <c:v>36731</c:v>
                </c:pt>
                <c:pt idx="6205">
                  <c:v>36732</c:v>
                </c:pt>
                <c:pt idx="6206">
                  <c:v>36733</c:v>
                </c:pt>
                <c:pt idx="6207">
                  <c:v>36734</c:v>
                </c:pt>
                <c:pt idx="6208">
                  <c:v>36735</c:v>
                </c:pt>
                <c:pt idx="6209">
                  <c:v>36736</c:v>
                </c:pt>
                <c:pt idx="6210">
                  <c:v>36737</c:v>
                </c:pt>
                <c:pt idx="6211">
                  <c:v>36738</c:v>
                </c:pt>
                <c:pt idx="6212">
                  <c:v>36739</c:v>
                </c:pt>
                <c:pt idx="6213">
                  <c:v>36740</c:v>
                </c:pt>
                <c:pt idx="6214">
                  <c:v>36741</c:v>
                </c:pt>
                <c:pt idx="6215">
                  <c:v>36742</c:v>
                </c:pt>
                <c:pt idx="6216">
                  <c:v>36743</c:v>
                </c:pt>
                <c:pt idx="6217">
                  <c:v>36744</c:v>
                </c:pt>
                <c:pt idx="6218">
                  <c:v>36745</c:v>
                </c:pt>
                <c:pt idx="6219">
                  <c:v>36746</c:v>
                </c:pt>
                <c:pt idx="6220">
                  <c:v>36747</c:v>
                </c:pt>
                <c:pt idx="6221">
                  <c:v>36748</c:v>
                </c:pt>
                <c:pt idx="6222">
                  <c:v>36749</c:v>
                </c:pt>
                <c:pt idx="6223">
                  <c:v>36750</c:v>
                </c:pt>
                <c:pt idx="6224">
                  <c:v>36751</c:v>
                </c:pt>
                <c:pt idx="6225">
                  <c:v>36752</c:v>
                </c:pt>
                <c:pt idx="6226">
                  <c:v>36753</c:v>
                </c:pt>
                <c:pt idx="6227">
                  <c:v>36754</c:v>
                </c:pt>
                <c:pt idx="6228">
                  <c:v>36755</c:v>
                </c:pt>
                <c:pt idx="6229">
                  <c:v>36756</c:v>
                </c:pt>
                <c:pt idx="6230">
                  <c:v>36757</c:v>
                </c:pt>
                <c:pt idx="6231">
                  <c:v>36758</c:v>
                </c:pt>
                <c:pt idx="6232">
                  <c:v>36759</c:v>
                </c:pt>
                <c:pt idx="6233">
                  <c:v>36760</c:v>
                </c:pt>
                <c:pt idx="6234">
                  <c:v>36761</c:v>
                </c:pt>
                <c:pt idx="6235">
                  <c:v>36762</c:v>
                </c:pt>
                <c:pt idx="6236">
                  <c:v>36763</c:v>
                </c:pt>
                <c:pt idx="6237">
                  <c:v>36764</c:v>
                </c:pt>
                <c:pt idx="6238">
                  <c:v>36765</c:v>
                </c:pt>
                <c:pt idx="6239">
                  <c:v>36766</c:v>
                </c:pt>
                <c:pt idx="6240">
                  <c:v>36767</c:v>
                </c:pt>
                <c:pt idx="6241">
                  <c:v>36768</c:v>
                </c:pt>
                <c:pt idx="6242">
                  <c:v>36769</c:v>
                </c:pt>
                <c:pt idx="6243">
                  <c:v>36770</c:v>
                </c:pt>
                <c:pt idx="6244">
                  <c:v>36771</c:v>
                </c:pt>
                <c:pt idx="6245">
                  <c:v>36772</c:v>
                </c:pt>
                <c:pt idx="6246">
                  <c:v>36773</c:v>
                </c:pt>
                <c:pt idx="6247">
                  <c:v>36774</c:v>
                </c:pt>
                <c:pt idx="6248">
                  <c:v>36775</c:v>
                </c:pt>
                <c:pt idx="6249">
                  <c:v>36776</c:v>
                </c:pt>
                <c:pt idx="6250">
                  <c:v>36777</c:v>
                </c:pt>
                <c:pt idx="6251">
                  <c:v>36778</c:v>
                </c:pt>
                <c:pt idx="6252">
                  <c:v>36779</c:v>
                </c:pt>
                <c:pt idx="6253">
                  <c:v>36780</c:v>
                </c:pt>
                <c:pt idx="6254">
                  <c:v>36781</c:v>
                </c:pt>
                <c:pt idx="6255">
                  <c:v>36782</c:v>
                </c:pt>
                <c:pt idx="6256">
                  <c:v>36783</c:v>
                </c:pt>
                <c:pt idx="6257">
                  <c:v>36784</c:v>
                </c:pt>
                <c:pt idx="6258">
                  <c:v>36785</c:v>
                </c:pt>
                <c:pt idx="6259">
                  <c:v>36786</c:v>
                </c:pt>
                <c:pt idx="6260">
                  <c:v>36787</c:v>
                </c:pt>
                <c:pt idx="6261">
                  <c:v>36788</c:v>
                </c:pt>
                <c:pt idx="6262">
                  <c:v>36789</c:v>
                </c:pt>
                <c:pt idx="6263">
                  <c:v>36790</c:v>
                </c:pt>
                <c:pt idx="6264">
                  <c:v>36791</c:v>
                </c:pt>
                <c:pt idx="6265">
                  <c:v>36792</c:v>
                </c:pt>
                <c:pt idx="6266">
                  <c:v>36793</c:v>
                </c:pt>
                <c:pt idx="6267">
                  <c:v>36794</c:v>
                </c:pt>
                <c:pt idx="6268">
                  <c:v>36795</c:v>
                </c:pt>
                <c:pt idx="6269">
                  <c:v>36796</c:v>
                </c:pt>
                <c:pt idx="6270">
                  <c:v>36797</c:v>
                </c:pt>
                <c:pt idx="6271">
                  <c:v>36798</c:v>
                </c:pt>
                <c:pt idx="6272">
                  <c:v>36799</c:v>
                </c:pt>
                <c:pt idx="6273">
                  <c:v>37012</c:v>
                </c:pt>
                <c:pt idx="6274">
                  <c:v>37013</c:v>
                </c:pt>
                <c:pt idx="6275">
                  <c:v>37014</c:v>
                </c:pt>
                <c:pt idx="6276">
                  <c:v>37015</c:v>
                </c:pt>
                <c:pt idx="6277">
                  <c:v>37016</c:v>
                </c:pt>
                <c:pt idx="6278">
                  <c:v>37017</c:v>
                </c:pt>
                <c:pt idx="6279">
                  <c:v>37018</c:v>
                </c:pt>
                <c:pt idx="6280">
                  <c:v>37019</c:v>
                </c:pt>
                <c:pt idx="6281">
                  <c:v>37020</c:v>
                </c:pt>
                <c:pt idx="6282">
                  <c:v>37021</c:v>
                </c:pt>
                <c:pt idx="6283">
                  <c:v>37022</c:v>
                </c:pt>
                <c:pt idx="6284">
                  <c:v>37023</c:v>
                </c:pt>
                <c:pt idx="6285">
                  <c:v>37024</c:v>
                </c:pt>
                <c:pt idx="6286">
                  <c:v>37025</c:v>
                </c:pt>
                <c:pt idx="6287">
                  <c:v>37026</c:v>
                </c:pt>
                <c:pt idx="6288">
                  <c:v>37027</c:v>
                </c:pt>
                <c:pt idx="6289">
                  <c:v>37028</c:v>
                </c:pt>
                <c:pt idx="6290">
                  <c:v>37029</c:v>
                </c:pt>
                <c:pt idx="6291">
                  <c:v>37030</c:v>
                </c:pt>
                <c:pt idx="6292">
                  <c:v>37031</c:v>
                </c:pt>
                <c:pt idx="6293">
                  <c:v>37032</c:v>
                </c:pt>
                <c:pt idx="6294">
                  <c:v>37033</c:v>
                </c:pt>
                <c:pt idx="6295">
                  <c:v>37034</c:v>
                </c:pt>
                <c:pt idx="6296">
                  <c:v>37035</c:v>
                </c:pt>
                <c:pt idx="6297">
                  <c:v>37036</c:v>
                </c:pt>
                <c:pt idx="6298">
                  <c:v>37037</c:v>
                </c:pt>
                <c:pt idx="6299">
                  <c:v>37038</c:v>
                </c:pt>
                <c:pt idx="6300">
                  <c:v>37039</c:v>
                </c:pt>
                <c:pt idx="6301">
                  <c:v>37040</c:v>
                </c:pt>
                <c:pt idx="6302">
                  <c:v>37041</c:v>
                </c:pt>
                <c:pt idx="6303">
                  <c:v>37042</c:v>
                </c:pt>
                <c:pt idx="6304">
                  <c:v>37043</c:v>
                </c:pt>
                <c:pt idx="6305">
                  <c:v>37044</c:v>
                </c:pt>
                <c:pt idx="6306">
                  <c:v>37045</c:v>
                </c:pt>
                <c:pt idx="6307">
                  <c:v>37046</c:v>
                </c:pt>
                <c:pt idx="6308">
                  <c:v>37047</c:v>
                </c:pt>
                <c:pt idx="6309">
                  <c:v>37048</c:v>
                </c:pt>
                <c:pt idx="6310">
                  <c:v>37049</c:v>
                </c:pt>
                <c:pt idx="6311">
                  <c:v>37050</c:v>
                </c:pt>
                <c:pt idx="6312">
                  <c:v>37051</c:v>
                </c:pt>
                <c:pt idx="6313">
                  <c:v>37052</c:v>
                </c:pt>
                <c:pt idx="6314">
                  <c:v>37053</c:v>
                </c:pt>
                <c:pt idx="6315">
                  <c:v>37054</c:v>
                </c:pt>
                <c:pt idx="6316">
                  <c:v>37055</c:v>
                </c:pt>
                <c:pt idx="6317">
                  <c:v>37056</c:v>
                </c:pt>
                <c:pt idx="6318">
                  <c:v>37057</c:v>
                </c:pt>
                <c:pt idx="6319">
                  <c:v>37058</c:v>
                </c:pt>
                <c:pt idx="6320">
                  <c:v>37059</c:v>
                </c:pt>
                <c:pt idx="6321">
                  <c:v>37060</c:v>
                </c:pt>
                <c:pt idx="6322">
                  <c:v>37061</c:v>
                </c:pt>
                <c:pt idx="6323">
                  <c:v>37062</c:v>
                </c:pt>
                <c:pt idx="6324">
                  <c:v>37063</c:v>
                </c:pt>
                <c:pt idx="6325">
                  <c:v>37064</c:v>
                </c:pt>
                <c:pt idx="6326">
                  <c:v>37065</c:v>
                </c:pt>
                <c:pt idx="6327">
                  <c:v>37066</c:v>
                </c:pt>
                <c:pt idx="6328">
                  <c:v>37067</c:v>
                </c:pt>
                <c:pt idx="6329">
                  <c:v>37068</c:v>
                </c:pt>
                <c:pt idx="6330">
                  <c:v>37069</c:v>
                </c:pt>
                <c:pt idx="6331">
                  <c:v>37070</c:v>
                </c:pt>
                <c:pt idx="6332">
                  <c:v>37071</c:v>
                </c:pt>
                <c:pt idx="6333">
                  <c:v>37072</c:v>
                </c:pt>
                <c:pt idx="6334">
                  <c:v>37073</c:v>
                </c:pt>
                <c:pt idx="6335">
                  <c:v>37074</c:v>
                </c:pt>
                <c:pt idx="6336">
                  <c:v>37075</c:v>
                </c:pt>
                <c:pt idx="6337">
                  <c:v>37076</c:v>
                </c:pt>
                <c:pt idx="6338">
                  <c:v>37077</c:v>
                </c:pt>
                <c:pt idx="6339">
                  <c:v>37078</c:v>
                </c:pt>
                <c:pt idx="6340">
                  <c:v>37079</c:v>
                </c:pt>
                <c:pt idx="6341">
                  <c:v>37080</c:v>
                </c:pt>
                <c:pt idx="6342">
                  <c:v>37081</c:v>
                </c:pt>
                <c:pt idx="6343">
                  <c:v>37082</c:v>
                </c:pt>
                <c:pt idx="6344">
                  <c:v>37083</c:v>
                </c:pt>
                <c:pt idx="6345">
                  <c:v>37084</c:v>
                </c:pt>
                <c:pt idx="6346">
                  <c:v>37085</c:v>
                </c:pt>
                <c:pt idx="6347">
                  <c:v>37086</c:v>
                </c:pt>
                <c:pt idx="6348">
                  <c:v>37087</c:v>
                </c:pt>
                <c:pt idx="6349">
                  <c:v>37088</c:v>
                </c:pt>
                <c:pt idx="6350">
                  <c:v>37089</c:v>
                </c:pt>
                <c:pt idx="6351">
                  <c:v>37090</c:v>
                </c:pt>
                <c:pt idx="6352">
                  <c:v>37091</c:v>
                </c:pt>
                <c:pt idx="6353">
                  <c:v>37092</c:v>
                </c:pt>
                <c:pt idx="6354">
                  <c:v>37093</c:v>
                </c:pt>
                <c:pt idx="6355">
                  <c:v>37094</c:v>
                </c:pt>
                <c:pt idx="6356">
                  <c:v>37095</c:v>
                </c:pt>
                <c:pt idx="6357">
                  <c:v>37096</c:v>
                </c:pt>
                <c:pt idx="6358">
                  <c:v>37097</c:v>
                </c:pt>
                <c:pt idx="6359">
                  <c:v>37098</c:v>
                </c:pt>
                <c:pt idx="6360">
                  <c:v>37099</c:v>
                </c:pt>
                <c:pt idx="6361">
                  <c:v>37100</c:v>
                </c:pt>
                <c:pt idx="6362">
                  <c:v>37101</c:v>
                </c:pt>
                <c:pt idx="6363">
                  <c:v>37102</c:v>
                </c:pt>
                <c:pt idx="6364">
                  <c:v>37103</c:v>
                </c:pt>
                <c:pt idx="6365">
                  <c:v>37104</c:v>
                </c:pt>
                <c:pt idx="6366">
                  <c:v>37105</c:v>
                </c:pt>
                <c:pt idx="6367">
                  <c:v>37106</c:v>
                </c:pt>
                <c:pt idx="6368">
                  <c:v>37107</c:v>
                </c:pt>
                <c:pt idx="6369">
                  <c:v>37108</c:v>
                </c:pt>
                <c:pt idx="6370">
                  <c:v>37109</c:v>
                </c:pt>
                <c:pt idx="6371">
                  <c:v>37110</c:v>
                </c:pt>
                <c:pt idx="6372">
                  <c:v>37111</c:v>
                </c:pt>
                <c:pt idx="6373">
                  <c:v>37112</c:v>
                </c:pt>
                <c:pt idx="6374">
                  <c:v>37113</c:v>
                </c:pt>
                <c:pt idx="6375">
                  <c:v>37114</c:v>
                </c:pt>
                <c:pt idx="6376">
                  <c:v>37115</c:v>
                </c:pt>
                <c:pt idx="6377">
                  <c:v>37116</c:v>
                </c:pt>
                <c:pt idx="6378">
                  <c:v>37117</c:v>
                </c:pt>
                <c:pt idx="6379">
                  <c:v>37118</c:v>
                </c:pt>
                <c:pt idx="6380">
                  <c:v>37119</c:v>
                </c:pt>
                <c:pt idx="6381">
                  <c:v>37120</c:v>
                </c:pt>
                <c:pt idx="6382">
                  <c:v>37121</c:v>
                </c:pt>
                <c:pt idx="6383">
                  <c:v>37122</c:v>
                </c:pt>
                <c:pt idx="6384">
                  <c:v>37123</c:v>
                </c:pt>
                <c:pt idx="6385">
                  <c:v>37124</c:v>
                </c:pt>
                <c:pt idx="6386">
                  <c:v>37125</c:v>
                </c:pt>
                <c:pt idx="6387">
                  <c:v>37126</c:v>
                </c:pt>
                <c:pt idx="6388">
                  <c:v>37127</c:v>
                </c:pt>
                <c:pt idx="6389">
                  <c:v>37128</c:v>
                </c:pt>
                <c:pt idx="6390">
                  <c:v>37129</c:v>
                </c:pt>
                <c:pt idx="6391">
                  <c:v>37130</c:v>
                </c:pt>
                <c:pt idx="6392">
                  <c:v>37131</c:v>
                </c:pt>
                <c:pt idx="6393">
                  <c:v>37132</c:v>
                </c:pt>
                <c:pt idx="6394">
                  <c:v>37133</c:v>
                </c:pt>
                <c:pt idx="6395">
                  <c:v>37134</c:v>
                </c:pt>
                <c:pt idx="6396">
                  <c:v>37135</c:v>
                </c:pt>
                <c:pt idx="6397">
                  <c:v>37136</c:v>
                </c:pt>
                <c:pt idx="6398">
                  <c:v>37137</c:v>
                </c:pt>
                <c:pt idx="6399">
                  <c:v>37138</c:v>
                </c:pt>
                <c:pt idx="6400">
                  <c:v>37139</c:v>
                </c:pt>
                <c:pt idx="6401">
                  <c:v>37140</c:v>
                </c:pt>
                <c:pt idx="6402">
                  <c:v>37141</c:v>
                </c:pt>
                <c:pt idx="6403">
                  <c:v>37142</c:v>
                </c:pt>
                <c:pt idx="6404">
                  <c:v>37143</c:v>
                </c:pt>
                <c:pt idx="6405">
                  <c:v>37144</c:v>
                </c:pt>
                <c:pt idx="6406">
                  <c:v>37145</c:v>
                </c:pt>
                <c:pt idx="6407">
                  <c:v>37146</c:v>
                </c:pt>
                <c:pt idx="6408">
                  <c:v>37147</c:v>
                </c:pt>
                <c:pt idx="6409">
                  <c:v>37148</c:v>
                </c:pt>
                <c:pt idx="6410">
                  <c:v>37149</c:v>
                </c:pt>
                <c:pt idx="6411">
                  <c:v>37150</c:v>
                </c:pt>
                <c:pt idx="6412">
                  <c:v>37151</c:v>
                </c:pt>
                <c:pt idx="6413">
                  <c:v>37152</c:v>
                </c:pt>
                <c:pt idx="6414">
                  <c:v>37153</c:v>
                </c:pt>
                <c:pt idx="6415">
                  <c:v>37154</c:v>
                </c:pt>
                <c:pt idx="6416">
                  <c:v>37155</c:v>
                </c:pt>
                <c:pt idx="6417">
                  <c:v>37156</c:v>
                </c:pt>
                <c:pt idx="6418">
                  <c:v>37157</c:v>
                </c:pt>
                <c:pt idx="6419">
                  <c:v>37158</c:v>
                </c:pt>
                <c:pt idx="6420">
                  <c:v>37159</c:v>
                </c:pt>
                <c:pt idx="6421">
                  <c:v>37160</c:v>
                </c:pt>
                <c:pt idx="6422">
                  <c:v>37161</c:v>
                </c:pt>
                <c:pt idx="6423">
                  <c:v>37162</c:v>
                </c:pt>
                <c:pt idx="6424">
                  <c:v>37163</c:v>
                </c:pt>
                <c:pt idx="6425">
                  <c:v>37164</c:v>
                </c:pt>
                <c:pt idx="6426">
                  <c:v>37377</c:v>
                </c:pt>
                <c:pt idx="6427">
                  <c:v>37378</c:v>
                </c:pt>
                <c:pt idx="6428">
                  <c:v>37379</c:v>
                </c:pt>
                <c:pt idx="6429">
                  <c:v>37380</c:v>
                </c:pt>
                <c:pt idx="6430">
                  <c:v>37381</c:v>
                </c:pt>
                <c:pt idx="6431">
                  <c:v>37382</c:v>
                </c:pt>
                <c:pt idx="6432">
                  <c:v>37383</c:v>
                </c:pt>
                <c:pt idx="6433">
                  <c:v>37384</c:v>
                </c:pt>
                <c:pt idx="6434">
                  <c:v>37385</c:v>
                </c:pt>
                <c:pt idx="6435">
                  <c:v>37386</c:v>
                </c:pt>
                <c:pt idx="6436">
                  <c:v>37387</c:v>
                </c:pt>
                <c:pt idx="6437">
                  <c:v>37388</c:v>
                </c:pt>
                <c:pt idx="6438">
                  <c:v>37389</c:v>
                </c:pt>
                <c:pt idx="6439">
                  <c:v>37390</c:v>
                </c:pt>
                <c:pt idx="6440">
                  <c:v>37391</c:v>
                </c:pt>
                <c:pt idx="6441">
                  <c:v>37392</c:v>
                </c:pt>
                <c:pt idx="6442">
                  <c:v>37393</c:v>
                </c:pt>
                <c:pt idx="6443">
                  <c:v>37394</c:v>
                </c:pt>
                <c:pt idx="6444">
                  <c:v>37395</c:v>
                </c:pt>
                <c:pt idx="6445">
                  <c:v>37396</c:v>
                </c:pt>
                <c:pt idx="6446">
                  <c:v>37397</c:v>
                </c:pt>
                <c:pt idx="6447">
                  <c:v>37398</c:v>
                </c:pt>
                <c:pt idx="6448">
                  <c:v>37399</c:v>
                </c:pt>
                <c:pt idx="6449">
                  <c:v>37400</c:v>
                </c:pt>
                <c:pt idx="6450">
                  <c:v>37401</c:v>
                </c:pt>
                <c:pt idx="6451">
                  <c:v>37402</c:v>
                </c:pt>
                <c:pt idx="6452">
                  <c:v>37403</c:v>
                </c:pt>
                <c:pt idx="6453">
                  <c:v>37404</c:v>
                </c:pt>
                <c:pt idx="6454">
                  <c:v>37405</c:v>
                </c:pt>
                <c:pt idx="6455">
                  <c:v>37406</c:v>
                </c:pt>
                <c:pt idx="6456">
                  <c:v>37407</c:v>
                </c:pt>
                <c:pt idx="6457">
                  <c:v>37408</c:v>
                </c:pt>
                <c:pt idx="6458">
                  <c:v>37409</c:v>
                </c:pt>
                <c:pt idx="6459">
                  <c:v>37410</c:v>
                </c:pt>
                <c:pt idx="6460">
                  <c:v>37411</c:v>
                </c:pt>
                <c:pt idx="6461">
                  <c:v>37412</c:v>
                </c:pt>
                <c:pt idx="6462">
                  <c:v>37413</c:v>
                </c:pt>
                <c:pt idx="6463">
                  <c:v>37414</c:v>
                </c:pt>
                <c:pt idx="6464">
                  <c:v>37415</c:v>
                </c:pt>
                <c:pt idx="6465">
                  <c:v>37416</c:v>
                </c:pt>
                <c:pt idx="6466">
                  <c:v>37417</c:v>
                </c:pt>
                <c:pt idx="6467">
                  <c:v>37418</c:v>
                </c:pt>
                <c:pt idx="6468">
                  <c:v>37419</c:v>
                </c:pt>
                <c:pt idx="6469">
                  <c:v>37420</c:v>
                </c:pt>
                <c:pt idx="6470">
                  <c:v>37421</c:v>
                </c:pt>
                <c:pt idx="6471">
                  <c:v>37422</c:v>
                </c:pt>
                <c:pt idx="6472">
                  <c:v>37423</c:v>
                </c:pt>
                <c:pt idx="6473">
                  <c:v>37424</c:v>
                </c:pt>
                <c:pt idx="6474">
                  <c:v>37425</c:v>
                </c:pt>
                <c:pt idx="6475">
                  <c:v>37426</c:v>
                </c:pt>
                <c:pt idx="6476">
                  <c:v>37427</c:v>
                </c:pt>
                <c:pt idx="6477">
                  <c:v>37428</c:v>
                </c:pt>
                <c:pt idx="6478">
                  <c:v>37429</c:v>
                </c:pt>
                <c:pt idx="6479">
                  <c:v>37430</c:v>
                </c:pt>
                <c:pt idx="6480">
                  <c:v>37431</c:v>
                </c:pt>
                <c:pt idx="6481">
                  <c:v>37432</c:v>
                </c:pt>
                <c:pt idx="6482">
                  <c:v>37433</c:v>
                </c:pt>
                <c:pt idx="6483">
                  <c:v>37434</c:v>
                </c:pt>
                <c:pt idx="6484">
                  <c:v>37435</c:v>
                </c:pt>
                <c:pt idx="6485">
                  <c:v>37436</c:v>
                </c:pt>
                <c:pt idx="6486">
                  <c:v>37437</c:v>
                </c:pt>
                <c:pt idx="6487">
                  <c:v>37438</c:v>
                </c:pt>
                <c:pt idx="6488">
                  <c:v>37439</c:v>
                </c:pt>
                <c:pt idx="6489">
                  <c:v>37440</c:v>
                </c:pt>
                <c:pt idx="6490">
                  <c:v>37441</c:v>
                </c:pt>
                <c:pt idx="6491">
                  <c:v>37442</c:v>
                </c:pt>
                <c:pt idx="6492">
                  <c:v>37443</c:v>
                </c:pt>
                <c:pt idx="6493">
                  <c:v>37444</c:v>
                </c:pt>
                <c:pt idx="6494">
                  <c:v>37445</c:v>
                </c:pt>
                <c:pt idx="6495">
                  <c:v>37446</c:v>
                </c:pt>
                <c:pt idx="6496">
                  <c:v>37447</c:v>
                </c:pt>
                <c:pt idx="6497">
                  <c:v>37448</c:v>
                </c:pt>
                <c:pt idx="6498">
                  <c:v>37449</c:v>
                </c:pt>
                <c:pt idx="6499">
                  <c:v>37450</c:v>
                </c:pt>
                <c:pt idx="6500">
                  <c:v>37451</c:v>
                </c:pt>
                <c:pt idx="6501">
                  <c:v>37452</c:v>
                </c:pt>
                <c:pt idx="6502">
                  <c:v>37453</c:v>
                </c:pt>
                <c:pt idx="6503">
                  <c:v>37454</c:v>
                </c:pt>
                <c:pt idx="6504">
                  <c:v>37455</c:v>
                </c:pt>
                <c:pt idx="6505">
                  <c:v>37456</c:v>
                </c:pt>
                <c:pt idx="6506">
                  <c:v>37457</c:v>
                </c:pt>
                <c:pt idx="6507">
                  <c:v>37458</c:v>
                </c:pt>
                <c:pt idx="6508">
                  <c:v>37459</c:v>
                </c:pt>
                <c:pt idx="6509">
                  <c:v>37460</c:v>
                </c:pt>
                <c:pt idx="6510">
                  <c:v>37461</c:v>
                </c:pt>
                <c:pt idx="6511">
                  <c:v>37462</c:v>
                </c:pt>
                <c:pt idx="6512">
                  <c:v>37463</c:v>
                </c:pt>
                <c:pt idx="6513">
                  <c:v>37464</c:v>
                </c:pt>
                <c:pt idx="6514">
                  <c:v>37465</c:v>
                </c:pt>
                <c:pt idx="6515">
                  <c:v>37466</c:v>
                </c:pt>
                <c:pt idx="6516">
                  <c:v>37467</c:v>
                </c:pt>
                <c:pt idx="6517">
                  <c:v>37468</c:v>
                </c:pt>
                <c:pt idx="6518">
                  <c:v>37469</c:v>
                </c:pt>
                <c:pt idx="6519">
                  <c:v>37470</c:v>
                </c:pt>
                <c:pt idx="6520">
                  <c:v>37471</c:v>
                </c:pt>
                <c:pt idx="6521">
                  <c:v>37472</c:v>
                </c:pt>
                <c:pt idx="6522">
                  <c:v>37473</c:v>
                </c:pt>
                <c:pt idx="6523">
                  <c:v>37474</c:v>
                </c:pt>
                <c:pt idx="6524">
                  <c:v>37475</c:v>
                </c:pt>
                <c:pt idx="6525">
                  <c:v>37476</c:v>
                </c:pt>
                <c:pt idx="6526">
                  <c:v>37477</c:v>
                </c:pt>
                <c:pt idx="6527">
                  <c:v>37478</c:v>
                </c:pt>
                <c:pt idx="6528">
                  <c:v>37479</c:v>
                </c:pt>
                <c:pt idx="6529">
                  <c:v>37480</c:v>
                </c:pt>
                <c:pt idx="6530">
                  <c:v>37481</c:v>
                </c:pt>
                <c:pt idx="6531">
                  <c:v>37482</c:v>
                </c:pt>
                <c:pt idx="6532">
                  <c:v>37483</c:v>
                </c:pt>
                <c:pt idx="6533">
                  <c:v>37484</c:v>
                </c:pt>
                <c:pt idx="6534">
                  <c:v>37485</c:v>
                </c:pt>
                <c:pt idx="6535">
                  <c:v>37486</c:v>
                </c:pt>
                <c:pt idx="6536">
                  <c:v>37487</c:v>
                </c:pt>
                <c:pt idx="6537">
                  <c:v>37488</c:v>
                </c:pt>
                <c:pt idx="6538">
                  <c:v>37489</c:v>
                </c:pt>
                <c:pt idx="6539">
                  <c:v>37490</c:v>
                </c:pt>
                <c:pt idx="6540">
                  <c:v>37491</c:v>
                </c:pt>
                <c:pt idx="6541">
                  <c:v>37492</c:v>
                </c:pt>
                <c:pt idx="6542">
                  <c:v>37493</c:v>
                </c:pt>
                <c:pt idx="6543">
                  <c:v>37494</c:v>
                </c:pt>
                <c:pt idx="6544">
                  <c:v>37495</c:v>
                </c:pt>
                <c:pt idx="6545">
                  <c:v>37496</c:v>
                </c:pt>
                <c:pt idx="6546">
                  <c:v>37497</c:v>
                </c:pt>
                <c:pt idx="6547">
                  <c:v>37498</c:v>
                </c:pt>
                <c:pt idx="6548">
                  <c:v>37499</c:v>
                </c:pt>
                <c:pt idx="6549">
                  <c:v>37500</c:v>
                </c:pt>
                <c:pt idx="6550">
                  <c:v>37501</c:v>
                </c:pt>
                <c:pt idx="6551">
                  <c:v>37502</c:v>
                </c:pt>
                <c:pt idx="6552">
                  <c:v>37503</c:v>
                </c:pt>
                <c:pt idx="6553">
                  <c:v>37504</c:v>
                </c:pt>
                <c:pt idx="6554">
                  <c:v>37505</c:v>
                </c:pt>
                <c:pt idx="6555">
                  <c:v>37506</c:v>
                </c:pt>
                <c:pt idx="6556">
                  <c:v>37507</c:v>
                </c:pt>
                <c:pt idx="6557">
                  <c:v>37508</c:v>
                </c:pt>
                <c:pt idx="6558">
                  <c:v>37509</c:v>
                </c:pt>
                <c:pt idx="6559">
                  <c:v>37510</c:v>
                </c:pt>
                <c:pt idx="6560">
                  <c:v>37511</c:v>
                </c:pt>
                <c:pt idx="6561">
                  <c:v>37512</c:v>
                </c:pt>
                <c:pt idx="6562">
                  <c:v>37513</c:v>
                </c:pt>
                <c:pt idx="6563">
                  <c:v>37514</c:v>
                </c:pt>
                <c:pt idx="6564">
                  <c:v>37515</c:v>
                </c:pt>
                <c:pt idx="6565">
                  <c:v>37516</c:v>
                </c:pt>
                <c:pt idx="6566">
                  <c:v>37517</c:v>
                </c:pt>
                <c:pt idx="6567">
                  <c:v>37518</c:v>
                </c:pt>
                <c:pt idx="6568">
                  <c:v>37519</c:v>
                </c:pt>
                <c:pt idx="6569">
                  <c:v>37520</c:v>
                </c:pt>
                <c:pt idx="6570">
                  <c:v>37521</c:v>
                </c:pt>
                <c:pt idx="6571">
                  <c:v>37522</c:v>
                </c:pt>
                <c:pt idx="6572">
                  <c:v>37523</c:v>
                </c:pt>
                <c:pt idx="6573">
                  <c:v>37524</c:v>
                </c:pt>
                <c:pt idx="6574">
                  <c:v>37525</c:v>
                </c:pt>
                <c:pt idx="6575">
                  <c:v>37526</c:v>
                </c:pt>
                <c:pt idx="6576">
                  <c:v>37527</c:v>
                </c:pt>
                <c:pt idx="6577">
                  <c:v>37528</c:v>
                </c:pt>
                <c:pt idx="6578">
                  <c:v>37529</c:v>
                </c:pt>
                <c:pt idx="6579">
                  <c:v>37742</c:v>
                </c:pt>
                <c:pt idx="6580">
                  <c:v>37743</c:v>
                </c:pt>
                <c:pt idx="6581">
                  <c:v>37744</c:v>
                </c:pt>
                <c:pt idx="6582">
                  <c:v>37745</c:v>
                </c:pt>
                <c:pt idx="6583">
                  <c:v>37746</c:v>
                </c:pt>
                <c:pt idx="6584">
                  <c:v>37747</c:v>
                </c:pt>
                <c:pt idx="6585">
                  <c:v>37748</c:v>
                </c:pt>
                <c:pt idx="6586">
                  <c:v>37749</c:v>
                </c:pt>
                <c:pt idx="6587">
                  <c:v>37750</c:v>
                </c:pt>
                <c:pt idx="6588">
                  <c:v>37751</c:v>
                </c:pt>
                <c:pt idx="6589">
                  <c:v>37752</c:v>
                </c:pt>
                <c:pt idx="6590">
                  <c:v>37753</c:v>
                </c:pt>
                <c:pt idx="6591">
                  <c:v>37754</c:v>
                </c:pt>
                <c:pt idx="6592">
                  <c:v>37755</c:v>
                </c:pt>
                <c:pt idx="6593">
                  <c:v>37756</c:v>
                </c:pt>
                <c:pt idx="6594">
                  <c:v>37757</c:v>
                </c:pt>
                <c:pt idx="6595">
                  <c:v>37758</c:v>
                </c:pt>
                <c:pt idx="6596">
                  <c:v>37759</c:v>
                </c:pt>
                <c:pt idx="6597">
                  <c:v>37760</c:v>
                </c:pt>
                <c:pt idx="6598">
                  <c:v>37761</c:v>
                </c:pt>
                <c:pt idx="6599">
                  <c:v>37762</c:v>
                </c:pt>
                <c:pt idx="6600">
                  <c:v>37763</c:v>
                </c:pt>
                <c:pt idx="6601">
                  <c:v>37764</c:v>
                </c:pt>
                <c:pt idx="6602">
                  <c:v>37765</c:v>
                </c:pt>
                <c:pt idx="6603">
                  <c:v>37766</c:v>
                </c:pt>
                <c:pt idx="6604">
                  <c:v>37767</c:v>
                </c:pt>
                <c:pt idx="6605">
                  <c:v>37768</c:v>
                </c:pt>
                <c:pt idx="6606">
                  <c:v>37769</c:v>
                </c:pt>
                <c:pt idx="6607">
                  <c:v>37770</c:v>
                </c:pt>
                <c:pt idx="6608">
                  <c:v>37771</c:v>
                </c:pt>
                <c:pt idx="6609">
                  <c:v>37772</c:v>
                </c:pt>
                <c:pt idx="6610">
                  <c:v>37773</c:v>
                </c:pt>
                <c:pt idx="6611">
                  <c:v>37774</c:v>
                </c:pt>
                <c:pt idx="6612">
                  <c:v>37775</c:v>
                </c:pt>
                <c:pt idx="6613">
                  <c:v>37776</c:v>
                </c:pt>
                <c:pt idx="6614">
                  <c:v>37777</c:v>
                </c:pt>
                <c:pt idx="6615">
                  <c:v>37778</c:v>
                </c:pt>
                <c:pt idx="6616">
                  <c:v>37779</c:v>
                </c:pt>
                <c:pt idx="6617">
                  <c:v>37780</c:v>
                </c:pt>
                <c:pt idx="6618">
                  <c:v>37781</c:v>
                </c:pt>
                <c:pt idx="6619">
                  <c:v>37782</c:v>
                </c:pt>
                <c:pt idx="6620">
                  <c:v>37783</c:v>
                </c:pt>
                <c:pt idx="6621">
                  <c:v>37784</c:v>
                </c:pt>
                <c:pt idx="6622">
                  <c:v>37785</c:v>
                </c:pt>
                <c:pt idx="6623">
                  <c:v>37786</c:v>
                </c:pt>
                <c:pt idx="6624">
                  <c:v>37787</c:v>
                </c:pt>
                <c:pt idx="6625">
                  <c:v>37788</c:v>
                </c:pt>
                <c:pt idx="6626">
                  <c:v>37789</c:v>
                </c:pt>
                <c:pt idx="6627">
                  <c:v>37790</c:v>
                </c:pt>
                <c:pt idx="6628">
                  <c:v>37791</c:v>
                </c:pt>
                <c:pt idx="6629">
                  <c:v>37792</c:v>
                </c:pt>
                <c:pt idx="6630">
                  <c:v>37793</c:v>
                </c:pt>
                <c:pt idx="6631">
                  <c:v>37794</c:v>
                </c:pt>
                <c:pt idx="6632">
                  <c:v>37795</c:v>
                </c:pt>
                <c:pt idx="6633">
                  <c:v>37796</c:v>
                </c:pt>
                <c:pt idx="6634">
                  <c:v>37797</c:v>
                </c:pt>
                <c:pt idx="6635">
                  <c:v>37798</c:v>
                </c:pt>
                <c:pt idx="6636">
                  <c:v>37799</c:v>
                </c:pt>
                <c:pt idx="6637">
                  <c:v>37800</c:v>
                </c:pt>
                <c:pt idx="6638">
                  <c:v>37801</c:v>
                </c:pt>
                <c:pt idx="6639">
                  <c:v>37802</c:v>
                </c:pt>
                <c:pt idx="6640">
                  <c:v>37803</c:v>
                </c:pt>
                <c:pt idx="6641">
                  <c:v>37804</c:v>
                </c:pt>
                <c:pt idx="6642">
                  <c:v>37805</c:v>
                </c:pt>
                <c:pt idx="6643">
                  <c:v>37806</c:v>
                </c:pt>
                <c:pt idx="6644">
                  <c:v>37807</c:v>
                </c:pt>
                <c:pt idx="6645">
                  <c:v>37808</c:v>
                </c:pt>
                <c:pt idx="6646">
                  <c:v>37809</c:v>
                </c:pt>
                <c:pt idx="6647">
                  <c:v>37810</c:v>
                </c:pt>
                <c:pt idx="6648">
                  <c:v>37811</c:v>
                </c:pt>
                <c:pt idx="6649">
                  <c:v>37812</c:v>
                </c:pt>
                <c:pt idx="6650">
                  <c:v>37813</c:v>
                </c:pt>
                <c:pt idx="6651">
                  <c:v>37814</c:v>
                </c:pt>
                <c:pt idx="6652">
                  <c:v>37815</c:v>
                </c:pt>
                <c:pt idx="6653">
                  <c:v>37816</c:v>
                </c:pt>
                <c:pt idx="6654">
                  <c:v>37817</c:v>
                </c:pt>
                <c:pt idx="6655">
                  <c:v>37818</c:v>
                </c:pt>
                <c:pt idx="6656">
                  <c:v>37819</c:v>
                </c:pt>
                <c:pt idx="6657">
                  <c:v>37820</c:v>
                </c:pt>
                <c:pt idx="6658">
                  <c:v>37821</c:v>
                </c:pt>
                <c:pt idx="6659">
                  <c:v>37822</c:v>
                </c:pt>
                <c:pt idx="6660">
                  <c:v>37823</c:v>
                </c:pt>
                <c:pt idx="6661">
                  <c:v>37824</c:v>
                </c:pt>
                <c:pt idx="6662">
                  <c:v>37825</c:v>
                </c:pt>
                <c:pt idx="6663">
                  <c:v>37826</c:v>
                </c:pt>
                <c:pt idx="6664">
                  <c:v>37827</c:v>
                </c:pt>
                <c:pt idx="6665">
                  <c:v>37828</c:v>
                </c:pt>
                <c:pt idx="6666">
                  <c:v>37829</c:v>
                </c:pt>
                <c:pt idx="6667">
                  <c:v>37830</c:v>
                </c:pt>
                <c:pt idx="6668">
                  <c:v>37831</c:v>
                </c:pt>
                <c:pt idx="6669">
                  <c:v>37832</c:v>
                </c:pt>
                <c:pt idx="6670">
                  <c:v>37833</c:v>
                </c:pt>
                <c:pt idx="6671">
                  <c:v>37834</c:v>
                </c:pt>
                <c:pt idx="6672">
                  <c:v>37835</c:v>
                </c:pt>
                <c:pt idx="6673">
                  <c:v>37836</c:v>
                </c:pt>
                <c:pt idx="6674">
                  <c:v>37837</c:v>
                </c:pt>
                <c:pt idx="6675">
                  <c:v>37838</c:v>
                </c:pt>
                <c:pt idx="6676">
                  <c:v>37839</c:v>
                </c:pt>
                <c:pt idx="6677">
                  <c:v>37840</c:v>
                </c:pt>
                <c:pt idx="6678">
                  <c:v>37841</c:v>
                </c:pt>
                <c:pt idx="6679">
                  <c:v>37842</c:v>
                </c:pt>
                <c:pt idx="6680">
                  <c:v>37843</c:v>
                </c:pt>
                <c:pt idx="6681">
                  <c:v>37844</c:v>
                </c:pt>
                <c:pt idx="6682">
                  <c:v>37845</c:v>
                </c:pt>
                <c:pt idx="6683">
                  <c:v>37846</c:v>
                </c:pt>
                <c:pt idx="6684">
                  <c:v>37847</c:v>
                </c:pt>
                <c:pt idx="6685">
                  <c:v>37848</c:v>
                </c:pt>
                <c:pt idx="6686">
                  <c:v>37849</c:v>
                </c:pt>
                <c:pt idx="6687">
                  <c:v>37850</c:v>
                </c:pt>
                <c:pt idx="6688">
                  <c:v>37851</c:v>
                </c:pt>
                <c:pt idx="6689">
                  <c:v>37852</c:v>
                </c:pt>
                <c:pt idx="6690">
                  <c:v>37853</c:v>
                </c:pt>
                <c:pt idx="6691">
                  <c:v>37854</c:v>
                </c:pt>
                <c:pt idx="6692">
                  <c:v>37855</c:v>
                </c:pt>
                <c:pt idx="6693">
                  <c:v>37856</c:v>
                </c:pt>
                <c:pt idx="6694">
                  <c:v>37857</c:v>
                </c:pt>
                <c:pt idx="6695">
                  <c:v>37858</c:v>
                </c:pt>
                <c:pt idx="6696">
                  <c:v>37859</c:v>
                </c:pt>
                <c:pt idx="6697">
                  <c:v>37860</c:v>
                </c:pt>
                <c:pt idx="6698">
                  <c:v>37861</c:v>
                </c:pt>
                <c:pt idx="6699">
                  <c:v>37862</c:v>
                </c:pt>
                <c:pt idx="6700">
                  <c:v>37863</c:v>
                </c:pt>
                <c:pt idx="6701">
                  <c:v>37864</c:v>
                </c:pt>
                <c:pt idx="6702">
                  <c:v>37865</c:v>
                </c:pt>
                <c:pt idx="6703">
                  <c:v>37866</c:v>
                </c:pt>
                <c:pt idx="6704">
                  <c:v>37867</c:v>
                </c:pt>
                <c:pt idx="6705">
                  <c:v>37868</c:v>
                </c:pt>
                <c:pt idx="6706">
                  <c:v>37869</c:v>
                </c:pt>
                <c:pt idx="6707">
                  <c:v>37870</c:v>
                </c:pt>
                <c:pt idx="6708">
                  <c:v>37871</c:v>
                </c:pt>
                <c:pt idx="6709">
                  <c:v>37872</c:v>
                </c:pt>
                <c:pt idx="6710">
                  <c:v>37873</c:v>
                </c:pt>
                <c:pt idx="6711">
                  <c:v>37874</c:v>
                </c:pt>
                <c:pt idx="6712">
                  <c:v>37875</c:v>
                </c:pt>
                <c:pt idx="6713">
                  <c:v>37876</c:v>
                </c:pt>
                <c:pt idx="6714">
                  <c:v>37877</c:v>
                </c:pt>
                <c:pt idx="6715">
                  <c:v>37878</c:v>
                </c:pt>
                <c:pt idx="6716">
                  <c:v>37879</c:v>
                </c:pt>
                <c:pt idx="6717">
                  <c:v>37880</c:v>
                </c:pt>
                <c:pt idx="6718">
                  <c:v>37881</c:v>
                </c:pt>
                <c:pt idx="6719">
                  <c:v>37882</c:v>
                </c:pt>
                <c:pt idx="6720">
                  <c:v>37883</c:v>
                </c:pt>
                <c:pt idx="6721">
                  <c:v>37884</c:v>
                </c:pt>
                <c:pt idx="6722">
                  <c:v>37885</c:v>
                </c:pt>
                <c:pt idx="6723">
                  <c:v>37886</c:v>
                </c:pt>
                <c:pt idx="6724">
                  <c:v>37887</c:v>
                </c:pt>
                <c:pt idx="6725">
                  <c:v>37888</c:v>
                </c:pt>
                <c:pt idx="6726">
                  <c:v>37889</c:v>
                </c:pt>
                <c:pt idx="6727">
                  <c:v>37890</c:v>
                </c:pt>
                <c:pt idx="6728">
                  <c:v>37891</c:v>
                </c:pt>
                <c:pt idx="6729">
                  <c:v>37892</c:v>
                </c:pt>
                <c:pt idx="6730">
                  <c:v>37893</c:v>
                </c:pt>
                <c:pt idx="6731">
                  <c:v>37894</c:v>
                </c:pt>
                <c:pt idx="6732">
                  <c:v>38108</c:v>
                </c:pt>
                <c:pt idx="6733">
                  <c:v>38109</c:v>
                </c:pt>
                <c:pt idx="6734">
                  <c:v>38110</c:v>
                </c:pt>
                <c:pt idx="6735">
                  <c:v>38111</c:v>
                </c:pt>
                <c:pt idx="6736">
                  <c:v>38112</c:v>
                </c:pt>
                <c:pt idx="6737">
                  <c:v>38113</c:v>
                </c:pt>
                <c:pt idx="6738">
                  <c:v>38114</c:v>
                </c:pt>
                <c:pt idx="6739">
                  <c:v>38115</c:v>
                </c:pt>
                <c:pt idx="6740">
                  <c:v>38116</c:v>
                </c:pt>
                <c:pt idx="6741">
                  <c:v>38117</c:v>
                </c:pt>
                <c:pt idx="6742">
                  <c:v>38118</c:v>
                </c:pt>
                <c:pt idx="6743">
                  <c:v>38119</c:v>
                </c:pt>
                <c:pt idx="6744">
                  <c:v>38120</c:v>
                </c:pt>
                <c:pt idx="6745">
                  <c:v>38121</c:v>
                </c:pt>
                <c:pt idx="6746">
                  <c:v>38122</c:v>
                </c:pt>
                <c:pt idx="6747">
                  <c:v>38123</c:v>
                </c:pt>
                <c:pt idx="6748">
                  <c:v>38124</c:v>
                </c:pt>
                <c:pt idx="6749">
                  <c:v>38125</c:v>
                </c:pt>
                <c:pt idx="6750">
                  <c:v>38126</c:v>
                </c:pt>
                <c:pt idx="6751">
                  <c:v>38127</c:v>
                </c:pt>
                <c:pt idx="6752">
                  <c:v>38128</c:v>
                </c:pt>
                <c:pt idx="6753">
                  <c:v>38129</c:v>
                </c:pt>
                <c:pt idx="6754">
                  <c:v>38130</c:v>
                </c:pt>
                <c:pt idx="6755">
                  <c:v>38131</c:v>
                </c:pt>
                <c:pt idx="6756">
                  <c:v>38132</c:v>
                </c:pt>
                <c:pt idx="6757">
                  <c:v>38133</c:v>
                </c:pt>
                <c:pt idx="6758">
                  <c:v>38134</c:v>
                </c:pt>
                <c:pt idx="6759">
                  <c:v>38135</c:v>
                </c:pt>
                <c:pt idx="6760">
                  <c:v>38136</c:v>
                </c:pt>
                <c:pt idx="6761">
                  <c:v>38137</c:v>
                </c:pt>
                <c:pt idx="6762">
                  <c:v>38138</c:v>
                </c:pt>
                <c:pt idx="6763">
                  <c:v>38139</c:v>
                </c:pt>
                <c:pt idx="6764">
                  <c:v>38140</c:v>
                </c:pt>
                <c:pt idx="6765">
                  <c:v>38141</c:v>
                </c:pt>
                <c:pt idx="6766">
                  <c:v>38142</c:v>
                </c:pt>
                <c:pt idx="6767">
                  <c:v>38143</c:v>
                </c:pt>
                <c:pt idx="6768">
                  <c:v>38144</c:v>
                </c:pt>
                <c:pt idx="6769">
                  <c:v>38145</c:v>
                </c:pt>
                <c:pt idx="6770">
                  <c:v>38146</c:v>
                </c:pt>
                <c:pt idx="6771">
                  <c:v>38147</c:v>
                </c:pt>
                <c:pt idx="6772">
                  <c:v>38148</c:v>
                </c:pt>
                <c:pt idx="6773">
                  <c:v>38149</c:v>
                </c:pt>
                <c:pt idx="6774">
                  <c:v>38150</c:v>
                </c:pt>
                <c:pt idx="6775">
                  <c:v>38151</c:v>
                </c:pt>
                <c:pt idx="6776">
                  <c:v>38152</c:v>
                </c:pt>
                <c:pt idx="6777">
                  <c:v>38153</c:v>
                </c:pt>
                <c:pt idx="6778">
                  <c:v>38154</c:v>
                </c:pt>
                <c:pt idx="6779">
                  <c:v>38155</c:v>
                </c:pt>
                <c:pt idx="6780">
                  <c:v>38156</c:v>
                </c:pt>
                <c:pt idx="6781">
                  <c:v>38157</c:v>
                </c:pt>
                <c:pt idx="6782">
                  <c:v>38158</c:v>
                </c:pt>
                <c:pt idx="6783">
                  <c:v>38159</c:v>
                </c:pt>
                <c:pt idx="6784">
                  <c:v>38160</c:v>
                </c:pt>
                <c:pt idx="6785">
                  <c:v>38161</c:v>
                </c:pt>
                <c:pt idx="6786">
                  <c:v>38162</c:v>
                </c:pt>
                <c:pt idx="6787">
                  <c:v>38163</c:v>
                </c:pt>
                <c:pt idx="6788">
                  <c:v>38164</c:v>
                </c:pt>
                <c:pt idx="6789">
                  <c:v>38165</c:v>
                </c:pt>
                <c:pt idx="6790">
                  <c:v>38166</c:v>
                </c:pt>
                <c:pt idx="6791">
                  <c:v>38167</c:v>
                </c:pt>
                <c:pt idx="6792">
                  <c:v>38168</c:v>
                </c:pt>
                <c:pt idx="6793">
                  <c:v>38169</c:v>
                </c:pt>
                <c:pt idx="6794">
                  <c:v>38170</c:v>
                </c:pt>
                <c:pt idx="6795">
                  <c:v>38171</c:v>
                </c:pt>
                <c:pt idx="6796">
                  <c:v>38172</c:v>
                </c:pt>
                <c:pt idx="6797">
                  <c:v>38173</c:v>
                </c:pt>
                <c:pt idx="6798">
                  <c:v>38174</c:v>
                </c:pt>
                <c:pt idx="6799">
                  <c:v>38175</c:v>
                </c:pt>
                <c:pt idx="6800">
                  <c:v>38176</c:v>
                </c:pt>
                <c:pt idx="6801">
                  <c:v>38177</c:v>
                </c:pt>
                <c:pt idx="6802">
                  <c:v>38178</c:v>
                </c:pt>
                <c:pt idx="6803">
                  <c:v>38179</c:v>
                </c:pt>
                <c:pt idx="6804">
                  <c:v>38180</c:v>
                </c:pt>
                <c:pt idx="6805">
                  <c:v>38181</c:v>
                </c:pt>
                <c:pt idx="6806">
                  <c:v>38182</c:v>
                </c:pt>
                <c:pt idx="6807">
                  <c:v>38183</c:v>
                </c:pt>
                <c:pt idx="6808">
                  <c:v>38184</c:v>
                </c:pt>
                <c:pt idx="6809">
                  <c:v>38185</c:v>
                </c:pt>
                <c:pt idx="6810">
                  <c:v>38186</c:v>
                </c:pt>
                <c:pt idx="6811">
                  <c:v>38187</c:v>
                </c:pt>
                <c:pt idx="6812">
                  <c:v>38188</c:v>
                </c:pt>
                <c:pt idx="6813">
                  <c:v>38189</c:v>
                </c:pt>
                <c:pt idx="6814">
                  <c:v>38190</c:v>
                </c:pt>
                <c:pt idx="6815">
                  <c:v>38191</c:v>
                </c:pt>
                <c:pt idx="6816">
                  <c:v>38192</c:v>
                </c:pt>
                <c:pt idx="6817">
                  <c:v>38193</c:v>
                </c:pt>
                <c:pt idx="6818">
                  <c:v>38194</c:v>
                </c:pt>
                <c:pt idx="6819">
                  <c:v>38195</c:v>
                </c:pt>
                <c:pt idx="6820">
                  <c:v>38196</c:v>
                </c:pt>
                <c:pt idx="6821">
                  <c:v>38197</c:v>
                </c:pt>
                <c:pt idx="6822">
                  <c:v>38198</c:v>
                </c:pt>
                <c:pt idx="6823">
                  <c:v>38199</c:v>
                </c:pt>
                <c:pt idx="6824">
                  <c:v>38200</c:v>
                </c:pt>
                <c:pt idx="6825">
                  <c:v>38201</c:v>
                </c:pt>
                <c:pt idx="6826">
                  <c:v>38202</c:v>
                </c:pt>
                <c:pt idx="6827">
                  <c:v>38203</c:v>
                </c:pt>
                <c:pt idx="6828">
                  <c:v>38204</c:v>
                </c:pt>
                <c:pt idx="6829">
                  <c:v>38205</c:v>
                </c:pt>
                <c:pt idx="6830">
                  <c:v>38206</c:v>
                </c:pt>
                <c:pt idx="6831">
                  <c:v>38207</c:v>
                </c:pt>
                <c:pt idx="6832">
                  <c:v>38208</c:v>
                </c:pt>
                <c:pt idx="6833">
                  <c:v>38209</c:v>
                </c:pt>
                <c:pt idx="6834">
                  <c:v>38210</c:v>
                </c:pt>
                <c:pt idx="6835">
                  <c:v>38211</c:v>
                </c:pt>
                <c:pt idx="6836">
                  <c:v>38212</c:v>
                </c:pt>
                <c:pt idx="6837">
                  <c:v>38213</c:v>
                </c:pt>
                <c:pt idx="6838">
                  <c:v>38214</c:v>
                </c:pt>
                <c:pt idx="6839">
                  <c:v>38215</c:v>
                </c:pt>
                <c:pt idx="6840">
                  <c:v>38216</c:v>
                </c:pt>
                <c:pt idx="6841">
                  <c:v>38217</c:v>
                </c:pt>
                <c:pt idx="6842">
                  <c:v>38218</c:v>
                </c:pt>
                <c:pt idx="6843">
                  <c:v>38219</c:v>
                </c:pt>
                <c:pt idx="6844">
                  <c:v>38220</c:v>
                </c:pt>
                <c:pt idx="6845">
                  <c:v>38221</c:v>
                </c:pt>
                <c:pt idx="6846">
                  <c:v>38222</c:v>
                </c:pt>
                <c:pt idx="6847">
                  <c:v>38223</c:v>
                </c:pt>
                <c:pt idx="6848">
                  <c:v>38224</c:v>
                </c:pt>
                <c:pt idx="6849">
                  <c:v>38225</c:v>
                </c:pt>
                <c:pt idx="6850">
                  <c:v>38226</c:v>
                </c:pt>
                <c:pt idx="6851">
                  <c:v>38227</c:v>
                </c:pt>
                <c:pt idx="6852">
                  <c:v>38228</c:v>
                </c:pt>
                <c:pt idx="6853">
                  <c:v>38229</c:v>
                </c:pt>
                <c:pt idx="6854">
                  <c:v>38230</c:v>
                </c:pt>
                <c:pt idx="6855">
                  <c:v>38231</c:v>
                </c:pt>
                <c:pt idx="6856">
                  <c:v>38232</c:v>
                </c:pt>
                <c:pt idx="6857">
                  <c:v>38233</c:v>
                </c:pt>
                <c:pt idx="6858">
                  <c:v>38234</c:v>
                </c:pt>
                <c:pt idx="6859">
                  <c:v>38235</c:v>
                </c:pt>
                <c:pt idx="6860">
                  <c:v>38236</c:v>
                </c:pt>
                <c:pt idx="6861">
                  <c:v>38237</c:v>
                </c:pt>
                <c:pt idx="6862">
                  <c:v>38238</c:v>
                </c:pt>
                <c:pt idx="6863">
                  <c:v>38239</c:v>
                </c:pt>
                <c:pt idx="6864">
                  <c:v>38240</c:v>
                </c:pt>
                <c:pt idx="6865">
                  <c:v>38241</c:v>
                </c:pt>
                <c:pt idx="6866">
                  <c:v>38242</c:v>
                </c:pt>
                <c:pt idx="6867">
                  <c:v>38243</c:v>
                </c:pt>
                <c:pt idx="6868">
                  <c:v>38244</c:v>
                </c:pt>
                <c:pt idx="6869">
                  <c:v>38245</c:v>
                </c:pt>
                <c:pt idx="6870">
                  <c:v>38246</c:v>
                </c:pt>
                <c:pt idx="6871">
                  <c:v>38247</c:v>
                </c:pt>
                <c:pt idx="6872">
                  <c:v>38248</c:v>
                </c:pt>
                <c:pt idx="6873">
                  <c:v>38249</c:v>
                </c:pt>
                <c:pt idx="6874">
                  <c:v>38250</c:v>
                </c:pt>
                <c:pt idx="6875">
                  <c:v>38251</c:v>
                </c:pt>
                <c:pt idx="6876">
                  <c:v>38252</c:v>
                </c:pt>
                <c:pt idx="6877">
                  <c:v>38253</c:v>
                </c:pt>
                <c:pt idx="6878">
                  <c:v>38254</c:v>
                </c:pt>
                <c:pt idx="6879">
                  <c:v>38255</c:v>
                </c:pt>
                <c:pt idx="6880">
                  <c:v>38256</c:v>
                </c:pt>
                <c:pt idx="6881">
                  <c:v>38257</c:v>
                </c:pt>
                <c:pt idx="6882">
                  <c:v>38258</c:v>
                </c:pt>
                <c:pt idx="6883">
                  <c:v>38259</c:v>
                </c:pt>
                <c:pt idx="6884">
                  <c:v>38260</c:v>
                </c:pt>
                <c:pt idx="6885">
                  <c:v>38473</c:v>
                </c:pt>
                <c:pt idx="6886">
                  <c:v>38474</c:v>
                </c:pt>
                <c:pt idx="6887">
                  <c:v>38475</c:v>
                </c:pt>
                <c:pt idx="6888">
                  <c:v>38476</c:v>
                </c:pt>
                <c:pt idx="6889">
                  <c:v>38477</c:v>
                </c:pt>
                <c:pt idx="6890">
                  <c:v>38478</c:v>
                </c:pt>
                <c:pt idx="6891">
                  <c:v>38479</c:v>
                </c:pt>
                <c:pt idx="6892">
                  <c:v>38480</c:v>
                </c:pt>
                <c:pt idx="6893">
                  <c:v>38481</c:v>
                </c:pt>
                <c:pt idx="6894">
                  <c:v>38482</c:v>
                </c:pt>
                <c:pt idx="6895">
                  <c:v>38483</c:v>
                </c:pt>
                <c:pt idx="6896">
                  <c:v>38484</c:v>
                </c:pt>
                <c:pt idx="6897">
                  <c:v>38485</c:v>
                </c:pt>
                <c:pt idx="6898">
                  <c:v>38486</c:v>
                </c:pt>
                <c:pt idx="6899">
                  <c:v>38487</c:v>
                </c:pt>
                <c:pt idx="6900">
                  <c:v>38488</c:v>
                </c:pt>
                <c:pt idx="6901">
                  <c:v>38489</c:v>
                </c:pt>
                <c:pt idx="6902">
                  <c:v>38490</c:v>
                </c:pt>
                <c:pt idx="6903">
                  <c:v>38491</c:v>
                </c:pt>
                <c:pt idx="6904">
                  <c:v>38492</c:v>
                </c:pt>
                <c:pt idx="6905">
                  <c:v>38493</c:v>
                </c:pt>
                <c:pt idx="6906">
                  <c:v>38494</c:v>
                </c:pt>
                <c:pt idx="6907">
                  <c:v>38495</c:v>
                </c:pt>
                <c:pt idx="6908">
                  <c:v>38496</c:v>
                </c:pt>
                <c:pt idx="6909">
                  <c:v>38497</c:v>
                </c:pt>
                <c:pt idx="6910">
                  <c:v>38498</c:v>
                </c:pt>
                <c:pt idx="6911">
                  <c:v>38499</c:v>
                </c:pt>
                <c:pt idx="6912">
                  <c:v>38500</c:v>
                </c:pt>
                <c:pt idx="6913">
                  <c:v>38501</c:v>
                </c:pt>
                <c:pt idx="6914">
                  <c:v>38502</c:v>
                </c:pt>
                <c:pt idx="6915">
                  <c:v>38503</c:v>
                </c:pt>
                <c:pt idx="6916">
                  <c:v>38504</c:v>
                </c:pt>
                <c:pt idx="6917">
                  <c:v>38505</c:v>
                </c:pt>
                <c:pt idx="6918">
                  <c:v>38506</c:v>
                </c:pt>
                <c:pt idx="6919">
                  <c:v>38507</c:v>
                </c:pt>
                <c:pt idx="6920">
                  <c:v>38508</c:v>
                </c:pt>
                <c:pt idx="6921">
                  <c:v>38509</c:v>
                </c:pt>
                <c:pt idx="6922">
                  <c:v>38510</c:v>
                </c:pt>
                <c:pt idx="6923">
                  <c:v>38511</c:v>
                </c:pt>
                <c:pt idx="6924">
                  <c:v>38512</c:v>
                </c:pt>
                <c:pt idx="6925">
                  <c:v>38513</c:v>
                </c:pt>
                <c:pt idx="6926">
                  <c:v>38514</c:v>
                </c:pt>
                <c:pt idx="6927">
                  <c:v>38515</c:v>
                </c:pt>
                <c:pt idx="6928">
                  <c:v>38516</c:v>
                </c:pt>
                <c:pt idx="6929">
                  <c:v>38517</c:v>
                </c:pt>
                <c:pt idx="6930">
                  <c:v>38518</c:v>
                </c:pt>
                <c:pt idx="6931">
                  <c:v>38519</c:v>
                </c:pt>
                <c:pt idx="6932">
                  <c:v>38520</c:v>
                </c:pt>
                <c:pt idx="6933">
                  <c:v>38521</c:v>
                </c:pt>
                <c:pt idx="6934">
                  <c:v>38522</c:v>
                </c:pt>
                <c:pt idx="6935">
                  <c:v>38523</c:v>
                </c:pt>
                <c:pt idx="6936">
                  <c:v>38524</c:v>
                </c:pt>
                <c:pt idx="6937">
                  <c:v>38525</c:v>
                </c:pt>
                <c:pt idx="6938">
                  <c:v>38526</c:v>
                </c:pt>
                <c:pt idx="6939">
                  <c:v>38527</c:v>
                </c:pt>
                <c:pt idx="6940">
                  <c:v>38528</c:v>
                </c:pt>
                <c:pt idx="6941">
                  <c:v>38529</c:v>
                </c:pt>
                <c:pt idx="6942">
                  <c:v>38530</c:v>
                </c:pt>
                <c:pt idx="6943">
                  <c:v>38531</c:v>
                </c:pt>
                <c:pt idx="6944">
                  <c:v>38532</c:v>
                </c:pt>
                <c:pt idx="6945">
                  <c:v>38533</c:v>
                </c:pt>
                <c:pt idx="6946">
                  <c:v>38534</c:v>
                </c:pt>
                <c:pt idx="6947">
                  <c:v>38535</c:v>
                </c:pt>
                <c:pt idx="6948">
                  <c:v>38536</c:v>
                </c:pt>
                <c:pt idx="6949">
                  <c:v>38537</c:v>
                </c:pt>
                <c:pt idx="6950">
                  <c:v>38538</c:v>
                </c:pt>
                <c:pt idx="6951">
                  <c:v>38539</c:v>
                </c:pt>
                <c:pt idx="6952">
                  <c:v>38540</c:v>
                </c:pt>
                <c:pt idx="6953">
                  <c:v>38541</c:v>
                </c:pt>
                <c:pt idx="6954">
                  <c:v>38542</c:v>
                </c:pt>
                <c:pt idx="6955">
                  <c:v>38543</c:v>
                </c:pt>
                <c:pt idx="6956">
                  <c:v>38544</c:v>
                </c:pt>
                <c:pt idx="6957">
                  <c:v>38545</c:v>
                </c:pt>
                <c:pt idx="6958">
                  <c:v>38546</c:v>
                </c:pt>
                <c:pt idx="6959">
                  <c:v>38547</c:v>
                </c:pt>
                <c:pt idx="6960">
                  <c:v>38548</c:v>
                </c:pt>
                <c:pt idx="6961">
                  <c:v>38549</c:v>
                </c:pt>
                <c:pt idx="6962">
                  <c:v>38550</c:v>
                </c:pt>
                <c:pt idx="6963">
                  <c:v>38551</c:v>
                </c:pt>
                <c:pt idx="6964">
                  <c:v>38552</c:v>
                </c:pt>
                <c:pt idx="6965">
                  <c:v>38553</c:v>
                </c:pt>
                <c:pt idx="6966">
                  <c:v>38554</c:v>
                </c:pt>
                <c:pt idx="6967">
                  <c:v>38555</c:v>
                </c:pt>
                <c:pt idx="6968">
                  <c:v>38556</c:v>
                </c:pt>
                <c:pt idx="6969">
                  <c:v>38557</c:v>
                </c:pt>
                <c:pt idx="6970">
                  <c:v>38558</c:v>
                </c:pt>
                <c:pt idx="6971">
                  <c:v>38559</c:v>
                </c:pt>
                <c:pt idx="6972">
                  <c:v>38560</c:v>
                </c:pt>
                <c:pt idx="6973">
                  <c:v>38561</c:v>
                </c:pt>
                <c:pt idx="6974">
                  <c:v>38562</c:v>
                </c:pt>
                <c:pt idx="6975">
                  <c:v>38563</c:v>
                </c:pt>
                <c:pt idx="6976">
                  <c:v>38564</c:v>
                </c:pt>
                <c:pt idx="6977">
                  <c:v>38565</c:v>
                </c:pt>
                <c:pt idx="6978">
                  <c:v>38566</c:v>
                </c:pt>
                <c:pt idx="6979">
                  <c:v>38567</c:v>
                </c:pt>
                <c:pt idx="6980">
                  <c:v>38568</c:v>
                </c:pt>
                <c:pt idx="6981">
                  <c:v>38569</c:v>
                </c:pt>
                <c:pt idx="6982">
                  <c:v>38570</c:v>
                </c:pt>
                <c:pt idx="6983">
                  <c:v>38571</c:v>
                </c:pt>
                <c:pt idx="6984">
                  <c:v>38572</c:v>
                </c:pt>
                <c:pt idx="6985">
                  <c:v>38573</c:v>
                </c:pt>
                <c:pt idx="6986">
                  <c:v>38574</c:v>
                </c:pt>
                <c:pt idx="6987">
                  <c:v>38575</c:v>
                </c:pt>
                <c:pt idx="6988">
                  <c:v>38576</c:v>
                </c:pt>
                <c:pt idx="6989">
                  <c:v>38577</c:v>
                </c:pt>
                <c:pt idx="6990">
                  <c:v>38578</c:v>
                </c:pt>
                <c:pt idx="6991">
                  <c:v>38579</c:v>
                </c:pt>
                <c:pt idx="6992">
                  <c:v>38580</c:v>
                </c:pt>
                <c:pt idx="6993">
                  <c:v>38581</c:v>
                </c:pt>
                <c:pt idx="6994">
                  <c:v>38582</c:v>
                </c:pt>
                <c:pt idx="6995">
                  <c:v>38583</c:v>
                </c:pt>
                <c:pt idx="6996">
                  <c:v>38584</c:v>
                </c:pt>
                <c:pt idx="6997">
                  <c:v>38585</c:v>
                </c:pt>
                <c:pt idx="6998">
                  <c:v>38586</c:v>
                </c:pt>
                <c:pt idx="6999">
                  <c:v>38587</c:v>
                </c:pt>
                <c:pt idx="7000">
                  <c:v>38588</c:v>
                </c:pt>
                <c:pt idx="7001">
                  <c:v>38589</c:v>
                </c:pt>
                <c:pt idx="7002">
                  <c:v>38590</c:v>
                </c:pt>
                <c:pt idx="7003">
                  <c:v>38591</c:v>
                </c:pt>
                <c:pt idx="7004">
                  <c:v>38592</c:v>
                </c:pt>
                <c:pt idx="7005">
                  <c:v>38593</c:v>
                </c:pt>
                <c:pt idx="7006">
                  <c:v>38594</c:v>
                </c:pt>
                <c:pt idx="7007">
                  <c:v>38595</c:v>
                </c:pt>
                <c:pt idx="7008">
                  <c:v>38596</c:v>
                </c:pt>
                <c:pt idx="7009">
                  <c:v>38597</c:v>
                </c:pt>
                <c:pt idx="7010">
                  <c:v>38598</c:v>
                </c:pt>
                <c:pt idx="7011">
                  <c:v>38599</c:v>
                </c:pt>
                <c:pt idx="7012">
                  <c:v>38600</c:v>
                </c:pt>
                <c:pt idx="7013">
                  <c:v>38601</c:v>
                </c:pt>
                <c:pt idx="7014">
                  <c:v>38602</c:v>
                </c:pt>
                <c:pt idx="7015">
                  <c:v>38603</c:v>
                </c:pt>
                <c:pt idx="7016">
                  <c:v>38604</c:v>
                </c:pt>
                <c:pt idx="7017">
                  <c:v>38605</c:v>
                </c:pt>
                <c:pt idx="7018">
                  <c:v>38606</c:v>
                </c:pt>
                <c:pt idx="7019">
                  <c:v>38607</c:v>
                </c:pt>
                <c:pt idx="7020">
                  <c:v>38608</c:v>
                </c:pt>
                <c:pt idx="7021">
                  <c:v>38609</c:v>
                </c:pt>
                <c:pt idx="7022">
                  <c:v>38610</c:v>
                </c:pt>
                <c:pt idx="7023">
                  <c:v>38611</c:v>
                </c:pt>
                <c:pt idx="7024">
                  <c:v>38612</c:v>
                </c:pt>
                <c:pt idx="7025">
                  <c:v>38613</c:v>
                </c:pt>
                <c:pt idx="7026">
                  <c:v>38614</c:v>
                </c:pt>
                <c:pt idx="7027">
                  <c:v>38615</c:v>
                </c:pt>
                <c:pt idx="7028">
                  <c:v>38616</c:v>
                </c:pt>
                <c:pt idx="7029">
                  <c:v>38617</c:v>
                </c:pt>
                <c:pt idx="7030">
                  <c:v>38618</c:v>
                </c:pt>
                <c:pt idx="7031">
                  <c:v>38619</c:v>
                </c:pt>
                <c:pt idx="7032">
                  <c:v>38620</c:v>
                </c:pt>
                <c:pt idx="7033">
                  <c:v>38621</c:v>
                </c:pt>
                <c:pt idx="7034">
                  <c:v>38622</c:v>
                </c:pt>
                <c:pt idx="7035">
                  <c:v>38623</c:v>
                </c:pt>
                <c:pt idx="7036">
                  <c:v>38624</c:v>
                </c:pt>
                <c:pt idx="7037">
                  <c:v>38625</c:v>
                </c:pt>
                <c:pt idx="7038">
                  <c:v>38838</c:v>
                </c:pt>
                <c:pt idx="7039">
                  <c:v>38839</c:v>
                </c:pt>
                <c:pt idx="7040">
                  <c:v>38840</c:v>
                </c:pt>
                <c:pt idx="7041">
                  <c:v>38841</c:v>
                </c:pt>
                <c:pt idx="7042">
                  <c:v>38842</c:v>
                </c:pt>
                <c:pt idx="7043">
                  <c:v>38843</c:v>
                </c:pt>
                <c:pt idx="7044">
                  <c:v>38844</c:v>
                </c:pt>
                <c:pt idx="7045">
                  <c:v>38845</c:v>
                </c:pt>
                <c:pt idx="7046">
                  <c:v>38846</c:v>
                </c:pt>
                <c:pt idx="7047">
                  <c:v>38847</c:v>
                </c:pt>
                <c:pt idx="7048">
                  <c:v>38848</c:v>
                </c:pt>
                <c:pt idx="7049">
                  <c:v>38849</c:v>
                </c:pt>
                <c:pt idx="7050">
                  <c:v>38850</c:v>
                </c:pt>
                <c:pt idx="7051">
                  <c:v>38851</c:v>
                </c:pt>
                <c:pt idx="7052">
                  <c:v>38852</c:v>
                </c:pt>
                <c:pt idx="7053">
                  <c:v>38853</c:v>
                </c:pt>
                <c:pt idx="7054">
                  <c:v>38854</c:v>
                </c:pt>
                <c:pt idx="7055">
                  <c:v>38855</c:v>
                </c:pt>
                <c:pt idx="7056">
                  <c:v>38856</c:v>
                </c:pt>
                <c:pt idx="7057">
                  <c:v>38857</c:v>
                </c:pt>
                <c:pt idx="7058">
                  <c:v>38858</c:v>
                </c:pt>
                <c:pt idx="7059">
                  <c:v>38859</c:v>
                </c:pt>
                <c:pt idx="7060">
                  <c:v>38860</c:v>
                </c:pt>
                <c:pt idx="7061">
                  <c:v>38861</c:v>
                </c:pt>
                <c:pt idx="7062">
                  <c:v>38862</c:v>
                </c:pt>
                <c:pt idx="7063">
                  <c:v>38863</c:v>
                </c:pt>
                <c:pt idx="7064">
                  <c:v>38864</c:v>
                </c:pt>
                <c:pt idx="7065">
                  <c:v>38865</c:v>
                </c:pt>
                <c:pt idx="7066">
                  <c:v>38866</c:v>
                </c:pt>
                <c:pt idx="7067">
                  <c:v>38867</c:v>
                </c:pt>
                <c:pt idx="7068">
                  <c:v>38868</c:v>
                </c:pt>
                <c:pt idx="7069">
                  <c:v>38869</c:v>
                </c:pt>
                <c:pt idx="7070">
                  <c:v>38870</c:v>
                </c:pt>
                <c:pt idx="7071">
                  <c:v>38871</c:v>
                </c:pt>
                <c:pt idx="7072">
                  <c:v>38872</c:v>
                </c:pt>
                <c:pt idx="7073">
                  <c:v>38873</c:v>
                </c:pt>
                <c:pt idx="7074">
                  <c:v>38874</c:v>
                </c:pt>
                <c:pt idx="7075">
                  <c:v>38875</c:v>
                </c:pt>
                <c:pt idx="7076">
                  <c:v>38876</c:v>
                </c:pt>
                <c:pt idx="7077">
                  <c:v>38877</c:v>
                </c:pt>
                <c:pt idx="7078">
                  <c:v>38878</c:v>
                </c:pt>
                <c:pt idx="7079">
                  <c:v>38879</c:v>
                </c:pt>
                <c:pt idx="7080">
                  <c:v>38880</c:v>
                </c:pt>
                <c:pt idx="7081">
                  <c:v>38881</c:v>
                </c:pt>
                <c:pt idx="7082">
                  <c:v>38882</c:v>
                </c:pt>
                <c:pt idx="7083">
                  <c:v>38883</c:v>
                </c:pt>
                <c:pt idx="7084">
                  <c:v>38884</c:v>
                </c:pt>
                <c:pt idx="7085">
                  <c:v>38885</c:v>
                </c:pt>
                <c:pt idx="7086">
                  <c:v>38886</c:v>
                </c:pt>
                <c:pt idx="7087">
                  <c:v>38887</c:v>
                </c:pt>
                <c:pt idx="7088">
                  <c:v>38888</c:v>
                </c:pt>
                <c:pt idx="7089">
                  <c:v>38889</c:v>
                </c:pt>
                <c:pt idx="7090">
                  <c:v>38890</c:v>
                </c:pt>
                <c:pt idx="7091">
                  <c:v>38891</c:v>
                </c:pt>
                <c:pt idx="7092">
                  <c:v>38892</c:v>
                </c:pt>
                <c:pt idx="7093">
                  <c:v>38893</c:v>
                </c:pt>
                <c:pt idx="7094">
                  <c:v>38894</c:v>
                </c:pt>
                <c:pt idx="7095">
                  <c:v>38895</c:v>
                </c:pt>
                <c:pt idx="7096">
                  <c:v>38896</c:v>
                </c:pt>
                <c:pt idx="7097">
                  <c:v>38897</c:v>
                </c:pt>
                <c:pt idx="7098">
                  <c:v>38898</c:v>
                </c:pt>
                <c:pt idx="7099">
                  <c:v>38899</c:v>
                </c:pt>
                <c:pt idx="7100">
                  <c:v>38900</c:v>
                </c:pt>
                <c:pt idx="7101">
                  <c:v>38901</c:v>
                </c:pt>
                <c:pt idx="7102">
                  <c:v>38902</c:v>
                </c:pt>
                <c:pt idx="7103">
                  <c:v>38903</c:v>
                </c:pt>
                <c:pt idx="7104">
                  <c:v>38904</c:v>
                </c:pt>
                <c:pt idx="7105">
                  <c:v>38905</c:v>
                </c:pt>
                <c:pt idx="7106">
                  <c:v>38906</c:v>
                </c:pt>
                <c:pt idx="7107">
                  <c:v>38907</c:v>
                </c:pt>
                <c:pt idx="7108">
                  <c:v>38908</c:v>
                </c:pt>
                <c:pt idx="7109">
                  <c:v>38909</c:v>
                </c:pt>
                <c:pt idx="7110">
                  <c:v>38910</c:v>
                </c:pt>
                <c:pt idx="7111">
                  <c:v>38911</c:v>
                </c:pt>
                <c:pt idx="7112">
                  <c:v>38912</c:v>
                </c:pt>
                <c:pt idx="7113">
                  <c:v>38913</c:v>
                </c:pt>
                <c:pt idx="7114">
                  <c:v>38914</c:v>
                </c:pt>
                <c:pt idx="7115">
                  <c:v>38915</c:v>
                </c:pt>
                <c:pt idx="7116">
                  <c:v>38916</c:v>
                </c:pt>
                <c:pt idx="7117">
                  <c:v>38917</c:v>
                </c:pt>
                <c:pt idx="7118">
                  <c:v>38918</c:v>
                </c:pt>
                <c:pt idx="7119">
                  <c:v>38919</c:v>
                </c:pt>
                <c:pt idx="7120">
                  <c:v>38920</c:v>
                </c:pt>
                <c:pt idx="7121">
                  <c:v>38921</c:v>
                </c:pt>
                <c:pt idx="7122">
                  <c:v>38922</c:v>
                </c:pt>
                <c:pt idx="7123">
                  <c:v>38923</c:v>
                </c:pt>
                <c:pt idx="7124">
                  <c:v>38924</c:v>
                </c:pt>
                <c:pt idx="7125">
                  <c:v>38925</c:v>
                </c:pt>
                <c:pt idx="7126">
                  <c:v>38926</c:v>
                </c:pt>
                <c:pt idx="7127">
                  <c:v>38927</c:v>
                </c:pt>
                <c:pt idx="7128">
                  <c:v>38928</c:v>
                </c:pt>
                <c:pt idx="7129">
                  <c:v>38929</c:v>
                </c:pt>
                <c:pt idx="7130">
                  <c:v>38930</c:v>
                </c:pt>
                <c:pt idx="7131">
                  <c:v>38931</c:v>
                </c:pt>
                <c:pt idx="7132">
                  <c:v>38932</c:v>
                </c:pt>
                <c:pt idx="7133">
                  <c:v>38933</c:v>
                </c:pt>
                <c:pt idx="7134">
                  <c:v>38934</c:v>
                </c:pt>
                <c:pt idx="7135">
                  <c:v>38935</c:v>
                </c:pt>
                <c:pt idx="7136">
                  <c:v>38936</c:v>
                </c:pt>
                <c:pt idx="7137">
                  <c:v>38937</c:v>
                </c:pt>
                <c:pt idx="7138">
                  <c:v>38938</c:v>
                </c:pt>
                <c:pt idx="7139">
                  <c:v>38939</c:v>
                </c:pt>
                <c:pt idx="7140">
                  <c:v>38940</c:v>
                </c:pt>
                <c:pt idx="7141">
                  <c:v>38941</c:v>
                </c:pt>
                <c:pt idx="7142">
                  <c:v>38942</c:v>
                </c:pt>
                <c:pt idx="7143">
                  <c:v>38943</c:v>
                </c:pt>
                <c:pt idx="7144">
                  <c:v>38944</c:v>
                </c:pt>
                <c:pt idx="7145">
                  <c:v>38945</c:v>
                </c:pt>
                <c:pt idx="7146">
                  <c:v>38946</c:v>
                </c:pt>
                <c:pt idx="7147">
                  <c:v>38947</c:v>
                </c:pt>
                <c:pt idx="7148">
                  <c:v>38948</c:v>
                </c:pt>
                <c:pt idx="7149">
                  <c:v>38949</c:v>
                </c:pt>
                <c:pt idx="7150">
                  <c:v>38950</c:v>
                </c:pt>
                <c:pt idx="7151">
                  <c:v>38951</c:v>
                </c:pt>
                <c:pt idx="7152">
                  <c:v>38952</c:v>
                </c:pt>
                <c:pt idx="7153">
                  <c:v>38953</c:v>
                </c:pt>
                <c:pt idx="7154">
                  <c:v>38954</c:v>
                </c:pt>
                <c:pt idx="7155">
                  <c:v>38955</c:v>
                </c:pt>
                <c:pt idx="7156">
                  <c:v>38956</c:v>
                </c:pt>
                <c:pt idx="7157">
                  <c:v>38957</c:v>
                </c:pt>
                <c:pt idx="7158">
                  <c:v>38958</c:v>
                </c:pt>
                <c:pt idx="7159">
                  <c:v>38959</c:v>
                </c:pt>
                <c:pt idx="7160">
                  <c:v>38960</c:v>
                </c:pt>
                <c:pt idx="7161">
                  <c:v>38961</c:v>
                </c:pt>
                <c:pt idx="7162">
                  <c:v>38962</c:v>
                </c:pt>
                <c:pt idx="7163">
                  <c:v>38963</c:v>
                </c:pt>
                <c:pt idx="7164">
                  <c:v>38964</c:v>
                </c:pt>
                <c:pt idx="7165">
                  <c:v>38965</c:v>
                </c:pt>
                <c:pt idx="7166">
                  <c:v>38966</c:v>
                </c:pt>
                <c:pt idx="7167">
                  <c:v>38967</c:v>
                </c:pt>
                <c:pt idx="7168">
                  <c:v>38968</c:v>
                </c:pt>
                <c:pt idx="7169">
                  <c:v>38969</c:v>
                </c:pt>
                <c:pt idx="7170">
                  <c:v>38970</c:v>
                </c:pt>
                <c:pt idx="7171">
                  <c:v>38971</c:v>
                </c:pt>
                <c:pt idx="7172">
                  <c:v>38972</c:v>
                </c:pt>
                <c:pt idx="7173">
                  <c:v>38973</c:v>
                </c:pt>
                <c:pt idx="7174">
                  <c:v>38974</c:v>
                </c:pt>
                <c:pt idx="7175">
                  <c:v>38975</c:v>
                </c:pt>
                <c:pt idx="7176">
                  <c:v>38976</c:v>
                </c:pt>
                <c:pt idx="7177">
                  <c:v>38977</c:v>
                </c:pt>
                <c:pt idx="7178">
                  <c:v>38978</c:v>
                </c:pt>
                <c:pt idx="7179">
                  <c:v>38979</c:v>
                </c:pt>
                <c:pt idx="7180">
                  <c:v>38980</c:v>
                </c:pt>
                <c:pt idx="7181">
                  <c:v>38981</c:v>
                </c:pt>
                <c:pt idx="7182">
                  <c:v>38982</c:v>
                </c:pt>
                <c:pt idx="7183">
                  <c:v>38983</c:v>
                </c:pt>
                <c:pt idx="7184">
                  <c:v>38984</c:v>
                </c:pt>
                <c:pt idx="7185">
                  <c:v>38985</c:v>
                </c:pt>
                <c:pt idx="7186">
                  <c:v>38986</c:v>
                </c:pt>
                <c:pt idx="7187">
                  <c:v>38987</c:v>
                </c:pt>
                <c:pt idx="7188">
                  <c:v>38988</c:v>
                </c:pt>
                <c:pt idx="7189">
                  <c:v>38989</c:v>
                </c:pt>
                <c:pt idx="7190">
                  <c:v>38990</c:v>
                </c:pt>
                <c:pt idx="7191">
                  <c:v>39203</c:v>
                </c:pt>
                <c:pt idx="7192">
                  <c:v>39204</c:v>
                </c:pt>
                <c:pt idx="7193">
                  <c:v>39205</c:v>
                </c:pt>
                <c:pt idx="7194">
                  <c:v>39206</c:v>
                </c:pt>
                <c:pt idx="7195">
                  <c:v>39207</c:v>
                </c:pt>
                <c:pt idx="7196">
                  <c:v>39208</c:v>
                </c:pt>
                <c:pt idx="7197">
                  <c:v>39209</c:v>
                </c:pt>
                <c:pt idx="7198">
                  <c:v>39210</c:v>
                </c:pt>
                <c:pt idx="7199">
                  <c:v>39211</c:v>
                </c:pt>
                <c:pt idx="7200">
                  <c:v>39212</c:v>
                </c:pt>
                <c:pt idx="7201">
                  <c:v>39213</c:v>
                </c:pt>
                <c:pt idx="7202">
                  <c:v>39214</c:v>
                </c:pt>
                <c:pt idx="7203">
                  <c:v>39215</c:v>
                </c:pt>
                <c:pt idx="7204">
                  <c:v>39216</c:v>
                </c:pt>
                <c:pt idx="7205">
                  <c:v>39217</c:v>
                </c:pt>
                <c:pt idx="7206">
                  <c:v>39218</c:v>
                </c:pt>
                <c:pt idx="7207">
                  <c:v>39219</c:v>
                </c:pt>
                <c:pt idx="7208">
                  <c:v>39220</c:v>
                </c:pt>
                <c:pt idx="7209">
                  <c:v>39221</c:v>
                </c:pt>
                <c:pt idx="7210">
                  <c:v>39222</c:v>
                </c:pt>
                <c:pt idx="7211">
                  <c:v>39223</c:v>
                </c:pt>
                <c:pt idx="7212">
                  <c:v>39224</c:v>
                </c:pt>
                <c:pt idx="7213">
                  <c:v>39225</c:v>
                </c:pt>
                <c:pt idx="7214">
                  <c:v>39226</c:v>
                </c:pt>
                <c:pt idx="7215">
                  <c:v>39227</c:v>
                </c:pt>
                <c:pt idx="7216">
                  <c:v>39228</c:v>
                </c:pt>
                <c:pt idx="7217">
                  <c:v>39229</c:v>
                </c:pt>
                <c:pt idx="7218">
                  <c:v>39230</c:v>
                </c:pt>
                <c:pt idx="7219">
                  <c:v>39231</c:v>
                </c:pt>
                <c:pt idx="7220">
                  <c:v>39232</c:v>
                </c:pt>
                <c:pt idx="7221">
                  <c:v>39233</c:v>
                </c:pt>
                <c:pt idx="7222">
                  <c:v>39234</c:v>
                </c:pt>
                <c:pt idx="7223">
                  <c:v>39235</c:v>
                </c:pt>
                <c:pt idx="7224">
                  <c:v>39236</c:v>
                </c:pt>
                <c:pt idx="7225">
                  <c:v>39237</c:v>
                </c:pt>
                <c:pt idx="7226">
                  <c:v>39238</c:v>
                </c:pt>
                <c:pt idx="7227">
                  <c:v>39239</c:v>
                </c:pt>
                <c:pt idx="7228">
                  <c:v>39240</c:v>
                </c:pt>
                <c:pt idx="7229">
                  <c:v>39241</c:v>
                </c:pt>
                <c:pt idx="7230">
                  <c:v>39242</c:v>
                </c:pt>
                <c:pt idx="7231">
                  <c:v>39243</c:v>
                </c:pt>
                <c:pt idx="7232">
                  <c:v>39244</c:v>
                </c:pt>
                <c:pt idx="7233">
                  <c:v>39245</c:v>
                </c:pt>
                <c:pt idx="7234">
                  <c:v>39246</c:v>
                </c:pt>
                <c:pt idx="7235">
                  <c:v>39247</c:v>
                </c:pt>
                <c:pt idx="7236">
                  <c:v>39248</c:v>
                </c:pt>
                <c:pt idx="7237">
                  <c:v>39249</c:v>
                </c:pt>
                <c:pt idx="7238">
                  <c:v>39250</c:v>
                </c:pt>
                <c:pt idx="7239">
                  <c:v>39251</c:v>
                </c:pt>
                <c:pt idx="7240">
                  <c:v>39252</c:v>
                </c:pt>
                <c:pt idx="7241">
                  <c:v>39253</c:v>
                </c:pt>
                <c:pt idx="7242">
                  <c:v>39254</c:v>
                </c:pt>
                <c:pt idx="7243">
                  <c:v>39255</c:v>
                </c:pt>
                <c:pt idx="7244">
                  <c:v>39256</c:v>
                </c:pt>
                <c:pt idx="7245">
                  <c:v>39257</c:v>
                </c:pt>
                <c:pt idx="7246">
                  <c:v>39258</c:v>
                </c:pt>
                <c:pt idx="7247">
                  <c:v>39259</c:v>
                </c:pt>
                <c:pt idx="7248">
                  <c:v>39260</c:v>
                </c:pt>
                <c:pt idx="7249">
                  <c:v>39261</c:v>
                </c:pt>
                <c:pt idx="7250">
                  <c:v>39262</c:v>
                </c:pt>
                <c:pt idx="7251">
                  <c:v>39263</c:v>
                </c:pt>
                <c:pt idx="7252">
                  <c:v>39264</c:v>
                </c:pt>
                <c:pt idx="7253">
                  <c:v>39265</c:v>
                </c:pt>
                <c:pt idx="7254">
                  <c:v>39266</c:v>
                </c:pt>
                <c:pt idx="7255">
                  <c:v>39267</c:v>
                </c:pt>
                <c:pt idx="7256">
                  <c:v>39268</c:v>
                </c:pt>
                <c:pt idx="7257">
                  <c:v>39269</c:v>
                </c:pt>
                <c:pt idx="7258">
                  <c:v>39270</c:v>
                </c:pt>
                <c:pt idx="7259">
                  <c:v>39271</c:v>
                </c:pt>
                <c:pt idx="7260">
                  <c:v>39272</c:v>
                </c:pt>
                <c:pt idx="7261">
                  <c:v>39273</c:v>
                </c:pt>
                <c:pt idx="7262">
                  <c:v>39274</c:v>
                </c:pt>
                <c:pt idx="7263">
                  <c:v>39275</c:v>
                </c:pt>
                <c:pt idx="7264">
                  <c:v>39276</c:v>
                </c:pt>
                <c:pt idx="7265">
                  <c:v>39277</c:v>
                </c:pt>
                <c:pt idx="7266">
                  <c:v>39278</c:v>
                </c:pt>
                <c:pt idx="7267">
                  <c:v>39279</c:v>
                </c:pt>
                <c:pt idx="7268">
                  <c:v>39280</c:v>
                </c:pt>
                <c:pt idx="7269">
                  <c:v>39281</c:v>
                </c:pt>
                <c:pt idx="7270">
                  <c:v>39282</c:v>
                </c:pt>
                <c:pt idx="7271">
                  <c:v>39283</c:v>
                </c:pt>
                <c:pt idx="7272">
                  <c:v>39284</c:v>
                </c:pt>
                <c:pt idx="7273">
                  <c:v>39285</c:v>
                </c:pt>
                <c:pt idx="7274">
                  <c:v>39286</c:v>
                </c:pt>
                <c:pt idx="7275">
                  <c:v>39287</c:v>
                </c:pt>
                <c:pt idx="7276">
                  <c:v>39288</c:v>
                </c:pt>
                <c:pt idx="7277">
                  <c:v>39289</c:v>
                </c:pt>
                <c:pt idx="7278">
                  <c:v>39290</c:v>
                </c:pt>
                <c:pt idx="7279">
                  <c:v>39291</c:v>
                </c:pt>
                <c:pt idx="7280">
                  <c:v>39292</c:v>
                </c:pt>
                <c:pt idx="7281">
                  <c:v>39293</c:v>
                </c:pt>
                <c:pt idx="7282">
                  <c:v>39294</c:v>
                </c:pt>
                <c:pt idx="7283">
                  <c:v>39295</c:v>
                </c:pt>
                <c:pt idx="7284">
                  <c:v>39296</c:v>
                </c:pt>
                <c:pt idx="7285">
                  <c:v>39297</c:v>
                </c:pt>
                <c:pt idx="7286">
                  <c:v>39298</c:v>
                </c:pt>
                <c:pt idx="7287">
                  <c:v>39299</c:v>
                </c:pt>
                <c:pt idx="7288">
                  <c:v>39300</c:v>
                </c:pt>
                <c:pt idx="7289">
                  <c:v>39301</c:v>
                </c:pt>
                <c:pt idx="7290">
                  <c:v>39302</c:v>
                </c:pt>
                <c:pt idx="7291">
                  <c:v>39303</c:v>
                </c:pt>
                <c:pt idx="7292">
                  <c:v>39304</c:v>
                </c:pt>
                <c:pt idx="7293">
                  <c:v>39305</c:v>
                </c:pt>
                <c:pt idx="7294">
                  <c:v>39306</c:v>
                </c:pt>
                <c:pt idx="7295">
                  <c:v>39307</c:v>
                </c:pt>
                <c:pt idx="7296">
                  <c:v>39308</c:v>
                </c:pt>
                <c:pt idx="7297">
                  <c:v>39309</c:v>
                </c:pt>
                <c:pt idx="7298">
                  <c:v>39310</c:v>
                </c:pt>
                <c:pt idx="7299">
                  <c:v>39311</c:v>
                </c:pt>
                <c:pt idx="7300">
                  <c:v>39312</c:v>
                </c:pt>
                <c:pt idx="7301">
                  <c:v>39313</c:v>
                </c:pt>
                <c:pt idx="7302">
                  <c:v>39314</c:v>
                </c:pt>
                <c:pt idx="7303">
                  <c:v>39315</c:v>
                </c:pt>
                <c:pt idx="7304">
                  <c:v>39316</c:v>
                </c:pt>
                <c:pt idx="7305">
                  <c:v>39317</c:v>
                </c:pt>
                <c:pt idx="7306">
                  <c:v>39318</c:v>
                </c:pt>
                <c:pt idx="7307">
                  <c:v>39319</c:v>
                </c:pt>
                <c:pt idx="7308">
                  <c:v>39320</c:v>
                </c:pt>
                <c:pt idx="7309">
                  <c:v>39321</c:v>
                </c:pt>
                <c:pt idx="7310">
                  <c:v>39322</c:v>
                </c:pt>
                <c:pt idx="7311">
                  <c:v>39323</c:v>
                </c:pt>
                <c:pt idx="7312">
                  <c:v>39324</c:v>
                </c:pt>
                <c:pt idx="7313">
                  <c:v>39325</c:v>
                </c:pt>
                <c:pt idx="7314">
                  <c:v>39326</c:v>
                </c:pt>
                <c:pt idx="7315">
                  <c:v>39327</c:v>
                </c:pt>
                <c:pt idx="7316">
                  <c:v>39328</c:v>
                </c:pt>
                <c:pt idx="7317">
                  <c:v>39329</c:v>
                </c:pt>
                <c:pt idx="7318">
                  <c:v>39330</c:v>
                </c:pt>
                <c:pt idx="7319">
                  <c:v>39331</c:v>
                </c:pt>
                <c:pt idx="7320">
                  <c:v>39332</c:v>
                </c:pt>
                <c:pt idx="7321">
                  <c:v>39333</c:v>
                </c:pt>
                <c:pt idx="7322">
                  <c:v>39334</c:v>
                </c:pt>
                <c:pt idx="7323">
                  <c:v>39335</c:v>
                </c:pt>
                <c:pt idx="7324">
                  <c:v>39336</c:v>
                </c:pt>
                <c:pt idx="7325">
                  <c:v>39337</c:v>
                </c:pt>
                <c:pt idx="7326">
                  <c:v>39338</c:v>
                </c:pt>
                <c:pt idx="7327">
                  <c:v>39339</c:v>
                </c:pt>
                <c:pt idx="7328">
                  <c:v>39340</c:v>
                </c:pt>
                <c:pt idx="7329">
                  <c:v>39341</c:v>
                </c:pt>
                <c:pt idx="7330">
                  <c:v>39342</c:v>
                </c:pt>
                <c:pt idx="7331">
                  <c:v>39343</c:v>
                </c:pt>
                <c:pt idx="7332">
                  <c:v>39344</c:v>
                </c:pt>
                <c:pt idx="7333">
                  <c:v>39345</c:v>
                </c:pt>
                <c:pt idx="7334">
                  <c:v>39346</c:v>
                </c:pt>
                <c:pt idx="7335">
                  <c:v>39347</c:v>
                </c:pt>
                <c:pt idx="7336">
                  <c:v>39348</c:v>
                </c:pt>
                <c:pt idx="7337">
                  <c:v>39349</c:v>
                </c:pt>
                <c:pt idx="7338">
                  <c:v>39350</c:v>
                </c:pt>
                <c:pt idx="7339">
                  <c:v>39351</c:v>
                </c:pt>
                <c:pt idx="7340">
                  <c:v>39352</c:v>
                </c:pt>
                <c:pt idx="7341">
                  <c:v>39353</c:v>
                </c:pt>
                <c:pt idx="7342">
                  <c:v>39354</c:v>
                </c:pt>
                <c:pt idx="7343">
                  <c:v>39355</c:v>
                </c:pt>
                <c:pt idx="7344">
                  <c:v>39569</c:v>
                </c:pt>
                <c:pt idx="7345">
                  <c:v>39570</c:v>
                </c:pt>
                <c:pt idx="7346">
                  <c:v>39571</c:v>
                </c:pt>
                <c:pt idx="7347">
                  <c:v>39572</c:v>
                </c:pt>
                <c:pt idx="7348">
                  <c:v>39573</c:v>
                </c:pt>
                <c:pt idx="7349">
                  <c:v>39574</c:v>
                </c:pt>
                <c:pt idx="7350">
                  <c:v>39575</c:v>
                </c:pt>
                <c:pt idx="7351">
                  <c:v>39576</c:v>
                </c:pt>
                <c:pt idx="7352">
                  <c:v>39577</c:v>
                </c:pt>
                <c:pt idx="7353">
                  <c:v>39578</c:v>
                </c:pt>
                <c:pt idx="7354">
                  <c:v>39579</c:v>
                </c:pt>
                <c:pt idx="7355">
                  <c:v>39580</c:v>
                </c:pt>
                <c:pt idx="7356">
                  <c:v>39581</c:v>
                </c:pt>
                <c:pt idx="7357">
                  <c:v>39582</c:v>
                </c:pt>
                <c:pt idx="7358">
                  <c:v>39583</c:v>
                </c:pt>
                <c:pt idx="7359">
                  <c:v>39584</c:v>
                </c:pt>
                <c:pt idx="7360">
                  <c:v>39585</c:v>
                </c:pt>
                <c:pt idx="7361">
                  <c:v>39586</c:v>
                </c:pt>
                <c:pt idx="7362">
                  <c:v>39587</c:v>
                </c:pt>
                <c:pt idx="7363">
                  <c:v>39588</c:v>
                </c:pt>
                <c:pt idx="7364">
                  <c:v>39589</c:v>
                </c:pt>
                <c:pt idx="7365">
                  <c:v>39590</c:v>
                </c:pt>
                <c:pt idx="7366">
                  <c:v>39591</c:v>
                </c:pt>
                <c:pt idx="7367">
                  <c:v>39592</c:v>
                </c:pt>
                <c:pt idx="7368">
                  <c:v>39593</c:v>
                </c:pt>
                <c:pt idx="7369">
                  <c:v>39594</c:v>
                </c:pt>
                <c:pt idx="7370">
                  <c:v>39595</c:v>
                </c:pt>
                <c:pt idx="7371">
                  <c:v>39596</c:v>
                </c:pt>
                <c:pt idx="7372">
                  <c:v>39597</c:v>
                </c:pt>
                <c:pt idx="7373">
                  <c:v>39598</c:v>
                </c:pt>
                <c:pt idx="7374">
                  <c:v>39599</c:v>
                </c:pt>
                <c:pt idx="7375">
                  <c:v>39600</c:v>
                </c:pt>
                <c:pt idx="7376">
                  <c:v>39601</c:v>
                </c:pt>
                <c:pt idx="7377">
                  <c:v>39602</c:v>
                </c:pt>
                <c:pt idx="7378">
                  <c:v>39603</c:v>
                </c:pt>
                <c:pt idx="7379">
                  <c:v>39604</c:v>
                </c:pt>
                <c:pt idx="7380">
                  <c:v>39605</c:v>
                </c:pt>
                <c:pt idx="7381">
                  <c:v>39606</c:v>
                </c:pt>
                <c:pt idx="7382">
                  <c:v>39607</c:v>
                </c:pt>
                <c:pt idx="7383">
                  <c:v>39608</c:v>
                </c:pt>
                <c:pt idx="7384">
                  <c:v>39609</c:v>
                </c:pt>
                <c:pt idx="7385">
                  <c:v>39610</c:v>
                </c:pt>
                <c:pt idx="7386">
                  <c:v>39611</c:v>
                </c:pt>
                <c:pt idx="7387">
                  <c:v>39612</c:v>
                </c:pt>
                <c:pt idx="7388">
                  <c:v>39613</c:v>
                </c:pt>
                <c:pt idx="7389">
                  <c:v>39614</c:v>
                </c:pt>
                <c:pt idx="7390">
                  <c:v>39615</c:v>
                </c:pt>
                <c:pt idx="7391">
                  <c:v>39616</c:v>
                </c:pt>
                <c:pt idx="7392">
                  <c:v>39617</c:v>
                </c:pt>
                <c:pt idx="7393">
                  <c:v>39618</c:v>
                </c:pt>
                <c:pt idx="7394">
                  <c:v>39619</c:v>
                </c:pt>
                <c:pt idx="7395">
                  <c:v>39620</c:v>
                </c:pt>
                <c:pt idx="7396">
                  <c:v>39621</c:v>
                </c:pt>
                <c:pt idx="7397">
                  <c:v>39622</c:v>
                </c:pt>
                <c:pt idx="7398">
                  <c:v>39623</c:v>
                </c:pt>
                <c:pt idx="7399">
                  <c:v>39624</c:v>
                </c:pt>
                <c:pt idx="7400">
                  <c:v>39625</c:v>
                </c:pt>
                <c:pt idx="7401">
                  <c:v>39626</c:v>
                </c:pt>
                <c:pt idx="7402">
                  <c:v>39627</c:v>
                </c:pt>
                <c:pt idx="7403">
                  <c:v>39628</c:v>
                </c:pt>
                <c:pt idx="7404">
                  <c:v>39629</c:v>
                </c:pt>
                <c:pt idx="7405">
                  <c:v>39630</c:v>
                </c:pt>
                <c:pt idx="7406">
                  <c:v>39631</c:v>
                </c:pt>
                <c:pt idx="7407">
                  <c:v>39632</c:v>
                </c:pt>
                <c:pt idx="7408">
                  <c:v>39633</c:v>
                </c:pt>
                <c:pt idx="7409">
                  <c:v>39634</c:v>
                </c:pt>
                <c:pt idx="7410">
                  <c:v>39635</c:v>
                </c:pt>
                <c:pt idx="7411">
                  <c:v>39636</c:v>
                </c:pt>
                <c:pt idx="7412">
                  <c:v>39637</c:v>
                </c:pt>
                <c:pt idx="7413">
                  <c:v>39638</c:v>
                </c:pt>
                <c:pt idx="7414">
                  <c:v>39639</c:v>
                </c:pt>
                <c:pt idx="7415">
                  <c:v>39640</c:v>
                </c:pt>
                <c:pt idx="7416">
                  <c:v>39641</c:v>
                </c:pt>
                <c:pt idx="7417">
                  <c:v>39642</c:v>
                </c:pt>
                <c:pt idx="7418">
                  <c:v>39643</c:v>
                </c:pt>
                <c:pt idx="7419">
                  <c:v>39644</c:v>
                </c:pt>
                <c:pt idx="7420">
                  <c:v>39645</c:v>
                </c:pt>
                <c:pt idx="7421">
                  <c:v>39646</c:v>
                </c:pt>
                <c:pt idx="7422">
                  <c:v>39647</c:v>
                </c:pt>
                <c:pt idx="7423">
                  <c:v>39648</c:v>
                </c:pt>
                <c:pt idx="7424">
                  <c:v>39649</c:v>
                </c:pt>
                <c:pt idx="7425">
                  <c:v>39650</c:v>
                </c:pt>
                <c:pt idx="7426">
                  <c:v>39651</c:v>
                </c:pt>
                <c:pt idx="7427">
                  <c:v>39652</c:v>
                </c:pt>
                <c:pt idx="7428">
                  <c:v>39653</c:v>
                </c:pt>
                <c:pt idx="7429">
                  <c:v>39654</c:v>
                </c:pt>
                <c:pt idx="7430">
                  <c:v>39655</c:v>
                </c:pt>
                <c:pt idx="7431">
                  <c:v>39656</c:v>
                </c:pt>
                <c:pt idx="7432">
                  <c:v>39657</c:v>
                </c:pt>
                <c:pt idx="7433">
                  <c:v>39658</c:v>
                </c:pt>
                <c:pt idx="7434">
                  <c:v>39659</c:v>
                </c:pt>
                <c:pt idx="7435">
                  <c:v>39660</c:v>
                </c:pt>
                <c:pt idx="7436">
                  <c:v>39661</c:v>
                </c:pt>
                <c:pt idx="7437">
                  <c:v>39662</c:v>
                </c:pt>
                <c:pt idx="7438">
                  <c:v>39663</c:v>
                </c:pt>
                <c:pt idx="7439">
                  <c:v>39664</c:v>
                </c:pt>
                <c:pt idx="7440">
                  <c:v>39665</c:v>
                </c:pt>
                <c:pt idx="7441">
                  <c:v>39666</c:v>
                </c:pt>
                <c:pt idx="7442">
                  <c:v>39667</c:v>
                </c:pt>
                <c:pt idx="7443">
                  <c:v>39668</c:v>
                </c:pt>
                <c:pt idx="7444">
                  <c:v>39669</c:v>
                </c:pt>
                <c:pt idx="7445">
                  <c:v>39670</c:v>
                </c:pt>
                <c:pt idx="7446">
                  <c:v>39671</c:v>
                </c:pt>
                <c:pt idx="7447">
                  <c:v>39672</c:v>
                </c:pt>
                <c:pt idx="7448">
                  <c:v>39673</c:v>
                </c:pt>
                <c:pt idx="7449">
                  <c:v>39674</c:v>
                </c:pt>
                <c:pt idx="7450">
                  <c:v>39675</c:v>
                </c:pt>
                <c:pt idx="7451">
                  <c:v>39676</c:v>
                </c:pt>
                <c:pt idx="7452">
                  <c:v>39677</c:v>
                </c:pt>
                <c:pt idx="7453">
                  <c:v>39678</c:v>
                </c:pt>
                <c:pt idx="7454">
                  <c:v>39679</c:v>
                </c:pt>
                <c:pt idx="7455">
                  <c:v>39680</c:v>
                </c:pt>
                <c:pt idx="7456">
                  <c:v>39681</c:v>
                </c:pt>
                <c:pt idx="7457">
                  <c:v>39682</c:v>
                </c:pt>
                <c:pt idx="7458">
                  <c:v>39683</c:v>
                </c:pt>
                <c:pt idx="7459">
                  <c:v>39684</c:v>
                </c:pt>
                <c:pt idx="7460">
                  <c:v>39685</c:v>
                </c:pt>
                <c:pt idx="7461">
                  <c:v>39686</c:v>
                </c:pt>
                <c:pt idx="7462">
                  <c:v>39687</c:v>
                </c:pt>
                <c:pt idx="7463">
                  <c:v>39688</c:v>
                </c:pt>
                <c:pt idx="7464">
                  <c:v>39689</c:v>
                </c:pt>
                <c:pt idx="7465">
                  <c:v>39690</c:v>
                </c:pt>
                <c:pt idx="7466">
                  <c:v>39691</c:v>
                </c:pt>
                <c:pt idx="7467">
                  <c:v>39692</c:v>
                </c:pt>
                <c:pt idx="7468">
                  <c:v>39693</c:v>
                </c:pt>
                <c:pt idx="7469">
                  <c:v>39694</c:v>
                </c:pt>
                <c:pt idx="7470">
                  <c:v>39695</c:v>
                </c:pt>
                <c:pt idx="7471">
                  <c:v>39696</c:v>
                </c:pt>
                <c:pt idx="7472">
                  <c:v>39697</c:v>
                </c:pt>
                <c:pt idx="7473">
                  <c:v>39698</c:v>
                </c:pt>
                <c:pt idx="7474">
                  <c:v>39699</c:v>
                </c:pt>
                <c:pt idx="7475">
                  <c:v>39700</c:v>
                </c:pt>
                <c:pt idx="7476">
                  <c:v>39701</c:v>
                </c:pt>
                <c:pt idx="7477">
                  <c:v>39702</c:v>
                </c:pt>
                <c:pt idx="7478">
                  <c:v>39703</c:v>
                </c:pt>
                <c:pt idx="7479">
                  <c:v>39704</c:v>
                </c:pt>
                <c:pt idx="7480">
                  <c:v>39705</c:v>
                </c:pt>
                <c:pt idx="7481">
                  <c:v>39706</c:v>
                </c:pt>
                <c:pt idx="7482">
                  <c:v>39707</c:v>
                </c:pt>
                <c:pt idx="7483">
                  <c:v>39708</c:v>
                </c:pt>
                <c:pt idx="7484">
                  <c:v>39709</c:v>
                </c:pt>
                <c:pt idx="7485">
                  <c:v>39710</c:v>
                </c:pt>
                <c:pt idx="7486">
                  <c:v>39711</c:v>
                </c:pt>
                <c:pt idx="7487">
                  <c:v>39712</c:v>
                </c:pt>
                <c:pt idx="7488">
                  <c:v>39713</c:v>
                </c:pt>
                <c:pt idx="7489">
                  <c:v>39714</c:v>
                </c:pt>
                <c:pt idx="7490">
                  <c:v>39715</c:v>
                </c:pt>
                <c:pt idx="7491">
                  <c:v>39716</c:v>
                </c:pt>
                <c:pt idx="7492">
                  <c:v>39717</c:v>
                </c:pt>
                <c:pt idx="7493">
                  <c:v>39718</c:v>
                </c:pt>
                <c:pt idx="7494">
                  <c:v>39719</c:v>
                </c:pt>
                <c:pt idx="7495">
                  <c:v>39720</c:v>
                </c:pt>
                <c:pt idx="7496">
                  <c:v>39721</c:v>
                </c:pt>
                <c:pt idx="7497">
                  <c:v>39934</c:v>
                </c:pt>
                <c:pt idx="7498">
                  <c:v>39935</c:v>
                </c:pt>
                <c:pt idx="7499">
                  <c:v>39936</c:v>
                </c:pt>
                <c:pt idx="7500">
                  <c:v>39937</c:v>
                </c:pt>
                <c:pt idx="7501">
                  <c:v>39938</c:v>
                </c:pt>
                <c:pt idx="7502">
                  <c:v>39939</c:v>
                </c:pt>
                <c:pt idx="7503">
                  <c:v>39940</c:v>
                </c:pt>
                <c:pt idx="7504">
                  <c:v>39941</c:v>
                </c:pt>
                <c:pt idx="7505">
                  <c:v>39942</c:v>
                </c:pt>
                <c:pt idx="7506">
                  <c:v>39943</c:v>
                </c:pt>
                <c:pt idx="7507">
                  <c:v>39944</c:v>
                </c:pt>
                <c:pt idx="7508">
                  <c:v>39945</c:v>
                </c:pt>
                <c:pt idx="7509">
                  <c:v>39946</c:v>
                </c:pt>
                <c:pt idx="7510">
                  <c:v>39947</c:v>
                </c:pt>
                <c:pt idx="7511">
                  <c:v>39948</c:v>
                </c:pt>
                <c:pt idx="7512">
                  <c:v>39949</c:v>
                </c:pt>
                <c:pt idx="7513">
                  <c:v>39950</c:v>
                </c:pt>
                <c:pt idx="7514">
                  <c:v>39951</c:v>
                </c:pt>
                <c:pt idx="7515">
                  <c:v>39952</c:v>
                </c:pt>
                <c:pt idx="7516">
                  <c:v>39953</c:v>
                </c:pt>
                <c:pt idx="7517">
                  <c:v>39954</c:v>
                </c:pt>
                <c:pt idx="7518">
                  <c:v>39955</c:v>
                </c:pt>
                <c:pt idx="7519">
                  <c:v>39956</c:v>
                </c:pt>
                <c:pt idx="7520">
                  <c:v>39957</c:v>
                </c:pt>
                <c:pt idx="7521">
                  <c:v>39958</c:v>
                </c:pt>
                <c:pt idx="7522">
                  <c:v>39959</c:v>
                </c:pt>
                <c:pt idx="7523">
                  <c:v>39960</c:v>
                </c:pt>
                <c:pt idx="7524">
                  <c:v>39961</c:v>
                </c:pt>
                <c:pt idx="7525">
                  <c:v>39962</c:v>
                </c:pt>
                <c:pt idx="7526">
                  <c:v>39963</c:v>
                </c:pt>
                <c:pt idx="7527">
                  <c:v>39964</c:v>
                </c:pt>
                <c:pt idx="7528">
                  <c:v>39965</c:v>
                </c:pt>
                <c:pt idx="7529">
                  <c:v>39966</c:v>
                </c:pt>
                <c:pt idx="7530">
                  <c:v>39967</c:v>
                </c:pt>
                <c:pt idx="7531">
                  <c:v>39968</c:v>
                </c:pt>
                <c:pt idx="7532">
                  <c:v>39969</c:v>
                </c:pt>
                <c:pt idx="7533">
                  <c:v>39970</c:v>
                </c:pt>
                <c:pt idx="7534">
                  <c:v>39971</c:v>
                </c:pt>
                <c:pt idx="7535">
                  <c:v>39972</c:v>
                </c:pt>
                <c:pt idx="7536">
                  <c:v>39973</c:v>
                </c:pt>
                <c:pt idx="7537">
                  <c:v>39974</c:v>
                </c:pt>
                <c:pt idx="7538">
                  <c:v>39975</c:v>
                </c:pt>
                <c:pt idx="7539">
                  <c:v>39976</c:v>
                </c:pt>
                <c:pt idx="7540">
                  <c:v>39977</c:v>
                </c:pt>
                <c:pt idx="7541">
                  <c:v>39978</c:v>
                </c:pt>
                <c:pt idx="7542">
                  <c:v>39979</c:v>
                </c:pt>
                <c:pt idx="7543">
                  <c:v>39980</c:v>
                </c:pt>
                <c:pt idx="7544">
                  <c:v>39981</c:v>
                </c:pt>
                <c:pt idx="7545">
                  <c:v>39982</c:v>
                </c:pt>
                <c:pt idx="7546">
                  <c:v>39983</c:v>
                </c:pt>
                <c:pt idx="7547">
                  <c:v>39984</c:v>
                </c:pt>
                <c:pt idx="7548">
                  <c:v>39985</c:v>
                </c:pt>
                <c:pt idx="7549">
                  <c:v>39986</c:v>
                </c:pt>
                <c:pt idx="7550">
                  <c:v>39987</c:v>
                </c:pt>
                <c:pt idx="7551">
                  <c:v>39988</c:v>
                </c:pt>
                <c:pt idx="7552">
                  <c:v>39989</c:v>
                </c:pt>
                <c:pt idx="7553">
                  <c:v>39990</c:v>
                </c:pt>
                <c:pt idx="7554">
                  <c:v>39991</c:v>
                </c:pt>
                <c:pt idx="7555">
                  <c:v>39992</c:v>
                </c:pt>
                <c:pt idx="7556">
                  <c:v>39993</c:v>
                </c:pt>
                <c:pt idx="7557">
                  <c:v>39994</c:v>
                </c:pt>
                <c:pt idx="7558">
                  <c:v>39995</c:v>
                </c:pt>
                <c:pt idx="7559">
                  <c:v>39996</c:v>
                </c:pt>
                <c:pt idx="7560">
                  <c:v>39997</c:v>
                </c:pt>
                <c:pt idx="7561">
                  <c:v>39998</c:v>
                </c:pt>
                <c:pt idx="7562">
                  <c:v>39999</c:v>
                </c:pt>
                <c:pt idx="7563">
                  <c:v>40000</c:v>
                </c:pt>
                <c:pt idx="7564">
                  <c:v>40001</c:v>
                </c:pt>
                <c:pt idx="7565">
                  <c:v>40002</c:v>
                </c:pt>
                <c:pt idx="7566">
                  <c:v>40003</c:v>
                </c:pt>
                <c:pt idx="7567">
                  <c:v>40004</c:v>
                </c:pt>
                <c:pt idx="7568">
                  <c:v>40005</c:v>
                </c:pt>
                <c:pt idx="7569">
                  <c:v>40006</c:v>
                </c:pt>
                <c:pt idx="7570">
                  <c:v>40007</c:v>
                </c:pt>
                <c:pt idx="7571">
                  <c:v>40008</c:v>
                </c:pt>
                <c:pt idx="7572">
                  <c:v>40009</c:v>
                </c:pt>
                <c:pt idx="7573">
                  <c:v>40010</c:v>
                </c:pt>
                <c:pt idx="7574">
                  <c:v>40011</c:v>
                </c:pt>
                <c:pt idx="7575">
                  <c:v>40012</c:v>
                </c:pt>
                <c:pt idx="7576">
                  <c:v>40013</c:v>
                </c:pt>
                <c:pt idx="7577">
                  <c:v>40014</c:v>
                </c:pt>
                <c:pt idx="7578">
                  <c:v>40015</c:v>
                </c:pt>
                <c:pt idx="7579">
                  <c:v>40016</c:v>
                </c:pt>
                <c:pt idx="7580">
                  <c:v>40017</c:v>
                </c:pt>
                <c:pt idx="7581">
                  <c:v>40018</c:v>
                </c:pt>
                <c:pt idx="7582">
                  <c:v>40019</c:v>
                </c:pt>
                <c:pt idx="7583">
                  <c:v>40020</c:v>
                </c:pt>
                <c:pt idx="7584">
                  <c:v>40021</c:v>
                </c:pt>
                <c:pt idx="7585">
                  <c:v>40022</c:v>
                </c:pt>
                <c:pt idx="7586">
                  <c:v>40023</c:v>
                </c:pt>
                <c:pt idx="7587">
                  <c:v>40024</c:v>
                </c:pt>
                <c:pt idx="7588">
                  <c:v>40025</c:v>
                </c:pt>
                <c:pt idx="7589">
                  <c:v>40026</c:v>
                </c:pt>
                <c:pt idx="7590">
                  <c:v>40027</c:v>
                </c:pt>
                <c:pt idx="7591">
                  <c:v>40028</c:v>
                </c:pt>
                <c:pt idx="7592">
                  <c:v>40029</c:v>
                </c:pt>
                <c:pt idx="7593">
                  <c:v>40030</c:v>
                </c:pt>
                <c:pt idx="7594">
                  <c:v>40031</c:v>
                </c:pt>
                <c:pt idx="7595">
                  <c:v>40032</c:v>
                </c:pt>
                <c:pt idx="7596">
                  <c:v>40033</c:v>
                </c:pt>
                <c:pt idx="7597">
                  <c:v>40034</c:v>
                </c:pt>
                <c:pt idx="7598">
                  <c:v>40035</c:v>
                </c:pt>
                <c:pt idx="7599">
                  <c:v>40036</c:v>
                </c:pt>
                <c:pt idx="7600">
                  <c:v>40037</c:v>
                </c:pt>
                <c:pt idx="7601">
                  <c:v>40038</c:v>
                </c:pt>
                <c:pt idx="7602">
                  <c:v>40039</c:v>
                </c:pt>
                <c:pt idx="7603">
                  <c:v>40040</c:v>
                </c:pt>
                <c:pt idx="7604">
                  <c:v>40041</c:v>
                </c:pt>
                <c:pt idx="7605">
                  <c:v>40042</c:v>
                </c:pt>
                <c:pt idx="7606">
                  <c:v>40043</c:v>
                </c:pt>
                <c:pt idx="7607">
                  <c:v>40044</c:v>
                </c:pt>
                <c:pt idx="7608">
                  <c:v>40045</c:v>
                </c:pt>
                <c:pt idx="7609">
                  <c:v>40046</c:v>
                </c:pt>
                <c:pt idx="7610">
                  <c:v>40047</c:v>
                </c:pt>
                <c:pt idx="7611">
                  <c:v>40048</c:v>
                </c:pt>
                <c:pt idx="7612">
                  <c:v>40049</c:v>
                </c:pt>
                <c:pt idx="7613">
                  <c:v>40050</c:v>
                </c:pt>
                <c:pt idx="7614">
                  <c:v>40051</c:v>
                </c:pt>
                <c:pt idx="7615">
                  <c:v>40052</c:v>
                </c:pt>
                <c:pt idx="7616">
                  <c:v>40053</c:v>
                </c:pt>
                <c:pt idx="7617">
                  <c:v>40054</c:v>
                </c:pt>
                <c:pt idx="7618">
                  <c:v>40055</c:v>
                </c:pt>
                <c:pt idx="7619">
                  <c:v>40056</c:v>
                </c:pt>
                <c:pt idx="7620">
                  <c:v>40057</c:v>
                </c:pt>
                <c:pt idx="7621">
                  <c:v>40058</c:v>
                </c:pt>
                <c:pt idx="7622">
                  <c:v>40059</c:v>
                </c:pt>
                <c:pt idx="7623">
                  <c:v>40060</c:v>
                </c:pt>
                <c:pt idx="7624">
                  <c:v>40061</c:v>
                </c:pt>
                <c:pt idx="7625">
                  <c:v>40062</c:v>
                </c:pt>
                <c:pt idx="7626">
                  <c:v>40063</c:v>
                </c:pt>
                <c:pt idx="7627">
                  <c:v>40064</c:v>
                </c:pt>
                <c:pt idx="7628">
                  <c:v>40065</c:v>
                </c:pt>
                <c:pt idx="7629">
                  <c:v>40066</c:v>
                </c:pt>
                <c:pt idx="7630">
                  <c:v>40067</c:v>
                </c:pt>
                <c:pt idx="7631">
                  <c:v>40068</c:v>
                </c:pt>
                <c:pt idx="7632">
                  <c:v>40069</c:v>
                </c:pt>
                <c:pt idx="7633">
                  <c:v>40070</c:v>
                </c:pt>
                <c:pt idx="7634">
                  <c:v>40071</c:v>
                </c:pt>
                <c:pt idx="7635">
                  <c:v>40072</c:v>
                </c:pt>
                <c:pt idx="7636">
                  <c:v>40073</c:v>
                </c:pt>
                <c:pt idx="7637">
                  <c:v>40074</c:v>
                </c:pt>
                <c:pt idx="7638">
                  <c:v>40075</c:v>
                </c:pt>
                <c:pt idx="7639">
                  <c:v>40076</c:v>
                </c:pt>
                <c:pt idx="7640">
                  <c:v>40077</c:v>
                </c:pt>
                <c:pt idx="7641">
                  <c:v>40078</c:v>
                </c:pt>
                <c:pt idx="7642">
                  <c:v>40079</c:v>
                </c:pt>
                <c:pt idx="7643">
                  <c:v>40080</c:v>
                </c:pt>
                <c:pt idx="7644">
                  <c:v>40081</c:v>
                </c:pt>
                <c:pt idx="7645">
                  <c:v>40082</c:v>
                </c:pt>
                <c:pt idx="7646">
                  <c:v>40083</c:v>
                </c:pt>
                <c:pt idx="7647">
                  <c:v>40084</c:v>
                </c:pt>
                <c:pt idx="7648">
                  <c:v>40085</c:v>
                </c:pt>
                <c:pt idx="7649">
                  <c:v>40086</c:v>
                </c:pt>
                <c:pt idx="7650">
                  <c:v>40299</c:v>
                </c:pt>
                <c:pt idx="7651">
                  <c:v>40300</c:v>
                </c:pt>
                <c:pt idx="7652">
                  <c:v>40301</c:v>
                </c:pt>
                <c:pt idx="7653">
                  <c:v>40302</c:v>
                </c:pt>
                <c:pt idx="7654">
                  <c:v>40303</c:v>
                </c:pt>
                <c:pt idx="7655">
                  <c:v>40304</c:v>
                </c:pt>
                <c:pt idx="7656">
                  <c:v>40305</c:v>
                </c:pt>
                <c:pt idx="7657">
                  <c:v>40306</c:v>
                </c:pt>
                <c:pt idx="7658">
                  <c:v>40307</c:v>
                </c:pt>
                <c:pt idx="7659">
                  <c:v>40308</c:v>
                </c:pt>
                <c:pt idx="7660">
                  <c:v>40309</c:v>
                </c:pt>
                <c:pt idx="7661">
                  <c:v>40310</c:v>
                </c:pt>
                <c:pt idx="7662">
                  <c:v>40311</c:v>
                </c:pt>
                <c:pt idx="7663">
                  <c:v>40312</c:v>
                </c:pt>
                <c:pt idx="7664">
                  <c:v>40313</c:v>
                </c:pt>
                <c:pt idx="7665">
                  <c:v>40314</c:v>
                </c:pt>
                <c:pt idx="7666">
                  <c:v>40315</c:v>
                </c:pt>
                <c:pt idx="7667">
                  <c:v>40316</c:v>
                </c:pt>
                <c:pt idx="7668">
                  <c:v>40317</c:v>
                </c:pt>
                <c:pt idx="7669">
                  <c:v>40318</c:v>
                </c:pt>
                <c:pt idx="7670">
                  <c:v>40319</c:v>
                </c:pt>
                <c:pt idx="7671">
                  <c:v>40320</c:v>
                </c:pt>
                <c:pt idx="7672">
                  <c:v>40321</c:v>
                </c:pt>
                <c:pt idx="7673">
                  <c:v>40322</c:v>
                </c:pt>
                <c:pt idx="7674">
                  <c:v>40323</c:v>
                </c:pt>
                <c:pt idx="7675">
                  <c:v>40324</c:v>
                </c:pt>
                <c:pt idx="7676">
                  <c:v>40325</c:v>
                </c:pt>
                <c:pt idx="7677">
                  <c:v>40326</c:v>
                </c:pt>
                <c:pt idx="7678">
                  <c:v>40327</c:v>
                </c:pt>
                <c:pt idx="7679">
                  <c:v>40328</c:v>
                </c:pt>
                <c:pt idx="7680">
                  <c:v>40329</c:v>
                </c:pt>
                <c:pt idx="7681">
                  <c:v>40330</c:v>
                </c:pt>
                <c:pt idx="7682">
                  <c:v>40331</c:v>
                </c:pt>
                <c:pt idx="7683">
                  <c:v>40332</c:v>
                </c:pt>
                <c:pt idx="7684">
                  <c:v>40333</c:v>
                </c:pt>
                <c:pt idx="7685">
                  <c:v>40334</c:v>
                </c:pt>
                <c:pt idx="7686">
                  <c:v>40335</c:v>
                </c:pt>
                <c:pt idx="7687">
                  <c:v>40336</c:v>
                </c:pt>
                <c:pt idx="7688">
                  <c:v>40337</c:v>
                </c:pt>
                <c:pt idx="7689">
                  <c:v>40338</c:v>
                </c:pt>
                <c:pt idx="7690">
                  <c:v>40339</c:v>
                </c:pt>
                <c:pt idx="7691">
                  <c:v>40340</c:v>
                </c:pt>
                <c:pt idx="7692">
                  <c:v>40341</c:v>
                </c:pt>
                <c:pt idx="7693">
                  <c:v>40342</c:v>
                </c:pt>
                <c:pt idx="7694">
                  <c:v>40343</c:v>
                </c:pt>
                <c:pt idx="7695">
                  <c:v>40344</c:v>
                </c:pt>
                <c:pt idx="7696">
                  <c:v>40345</c:v>
                </c:pt>
                <c:pt idx="7697">
                  <c:v>40346</c:v>
                </c:pt>
                <c:pt idx="7698">
                  <c:v>40347</c:v>
                </c:pt>
                <c:pt idx="7699">
                  <c:v>40348</c:v>
                </c:pt>
                <c:pt idx="7700">
                  <c:v>40349</c:v>
                </c:pt>
                <c:pt idx="7701">
                  <c:v>40350</c:v>
                </c:pt>
                <c:pt idx="7702">
                  <c:v>40351</c:v>
                </c:pt>
                <c:pt idx="7703">
                  <c:v>40352</c:v>
                </c:pt>
                <c:pt idx="7704">
                  <c:v>40353</c:v>
                </c:pt>
                <c:pt idx="7705">
                  <c:v>40354</c:v>
                </c:pt>
                <c:pt idx="7706">
                  <c:v>40355</c:v>
                </c:pt>
                <c:pt idx="7707">
                  <c:v>40356</c:v>
                </c:pt>
                <c:pt idx="7708">
                  <c:v>40357</c:v>
                </c:pt>
                <c:pt idx="7709">
                  <c:v>40358</c:v>
                </c:pt>
                <c:pt idx="7710">
                  <c:v>40359</c:v>
                </c:pt>
                <c:pt idx="7711">
                  <c:v>40360</c:v>
                </c:pt>
                <c:pt idx="7712">
                  <c:v>40361</c:v>
                </c:pt>
                <c:pt idx="7713">
                  <c:v>40362</c:v>
                </c:pt>
                <c:pt idx="7714">
                  <c:v>40363</c:v>
                </c:pt>
                <c:pt idx="7715">
                  <c:v>40364</c:v>
                </c:pt>
                <c:pt idx="7716">
                  <c:v>40365</c:v>
                </c:pt>
                <c:pt idx="7717">
                  <c:v>40366</c:v>
                </c:pt>
                <c:pt idx="7718">
                  <c:v>40367</c:v>
                </c:pt>
                <c:pt idx="7719">
                  <c:v>40368</c:v>
                </c:pt>
                <c:pt idx="7720">
                  <c:v>40369</c:v>
                </c:pt>
                <c:pt idx="7721">
                  <c:v>40370</c:v>
                </c:pt>
                <c:pt idx="7722">
                  <c:v>40371</c:v>
                </c:pt>
                <c:pt idx="7723">
                  <c:v>40372</c:v>
                </c:pt>
                <c:pt idx="7724">
                  <c:v>40373</c:v>
                </c:pt>
                <c:pt idx="7725">
                  <c:v>40374</c:v>
                </c:pt>
                <c:pt idx="7726">
                  <c:v>40375</c:v>
                </c:pt>
                <c:pt idx="7727">
                  <c:v>40376</c:v>
                </c:pt>
                <c:pt idx="7728">
                  <c:v>40377</c:v>
                </c:pt>
                <c:pt idx="7729">
                  <c:v>40378</c:v>
                </c:pt>
                <c:pt idx="7730">
                  <c:v>40379</c:v>
                </c:pt>
                <c:pt idx="7731">
                  <c:v>40380</c:v>
                </c:pt>
                <c:pt idx="7732">
                  <c:v>40381</c:v>
                </c:pt>
                <c:pt idx="7733">
                  <c:v>40382</c:v>
                </c:pt>
                <c:pt idx="7734">
                  <c:v>40383</c:v>
                </c:pt>
                <c:pt idx="7735">
                  <c:v>40384</c:v>
                </c:pt>
                <c:pt idx="7736">
                  <c:v>40385</c:v>
                </c:pt>
                <c:pt idx="7737">
                  <c:v>40386</c:v>
                </c:pt>
                <c:pt idx="7738">
                  <c:v>40387</c:v>
                </c:pt>
                <c:pt idx="7739">
                  <c:v>40388</c:v>
                </c:pt>
                <c:pt idx="7740">
                  <c:v>40389</c:v>
                </c:pt>
                <c:pt idx="7741">
                  <c:v>40390</c:v>
                </c:pt>
                <c:pt idx="7742">
                  <c:v>40391</c:v>
                </c:pt>
                <c:pt idx="7743">
                  <c:v>40392</c:v>
                </c:pt>
                <c:pt idx="7744">
                  <c:v>40393</c:v>
                </c:pt>
                <c:pt idx="7745">
                  <c:v>40394</c:v>
                </c:pt>
                <c:pt idx="7746">
                  <c:v>40395</c:v>
                </c:pt>
                <c:pt idx="7747">
                  <c:v>40396</c:v>
                </c:pt>
                <c:pt idx="7748">
                  <c:v>40397</c:v>
                </c:pt>
                <c:pt idx="7749">
                  <c:v>40398</c:v>
                </c:pt>
                <c:pt idx="7750">
                  <c:v>40399</c:v>
                </c:pt>
                <c:pt idx="7751">
                  <c:v>40400</c:v>
                </c:pt>
                <c:pt idx="7752">
                  <c:v>40401</c:v>
                </c:pt>
                <c:pt idx="7753">
                  <c:v>40402</c:v>
                </c:pt>
                <c:pt idx="7754">
                  <c:v>40403</c:v>
                </c:pt>
                <c:pt idx="7755">
                  <c:v>40404</c:v>
                </c:pt>
                <c:pt idx="7756">
                  <c:v>40405</c:v>
                </c:pt>
                <c:pt idx="7757">
                  <c:v>40406</c:v>
                </c:pt>
                <c:pt idx="7758">
                  <c:v>40407</c:v>
                </c:pt>
                <c:pt idx="7759">
                  <c:v>40408</c:v>
                </c:pt>
                <c:pt idx="7760">
                  <c:v>40409</c:v>
                </c:pt>
                <c:pt idx="7761">
                  <c:v>40410</c:v>
                </c:pt>
                <c:pt idx="7762">
                  <c:v>40411</c:v>
                </c:pt>
                <c:pt idx="7763">
                  <c:v>40412</c:v>
                </c:pt>
                <c:pt idx="7764">
                  <c:v>40413</c:v>
                </c:pt>
                <c:pt idx="7765">
                  <c:v>40414</c:v>
                </c:pt>
                <c:pt idx="7766">
                  <c:v>40415</c:v>
                </c:pt>
                <c:pt idx="7767">
                  <c:v>40416</c:v>
                </c:pt>
                <c:pt idx="7768">
                  <c:v>40417</c:v>
                </c:pt>
                <c:pt idx="7769">
                  <c:v>40418</c:v>
                </c:pt>
                <c:pt idx="7770">
                  <c:v>40419</c:v>
                </c:pt>
                <c:pt idx="7771">
                  <c:v>40420</c:v>
                </c:pt>
                <c:pt idx="7772">
                  <c:v>40421</c:v>
                </c:pt>
                <c:pt idx="7773">
                  <c:v>40422</c:v>
                </c:pt>
                <c:pt idx="7774">
                  <c:v>40423</c:v>
                </c:pt>
                <c:pt idx="7775">
                  <c:v>40424</c:v>
                </c:pt>
                <c:pt idx="7776">
                  <c:v>40425</c:v>
                </c:pt>
                <c:pt idx="7777">
                  <c:v>40426</c:v>
                </c:pt>
                <c:pt idx="7778">
                  <c:v>40427</c:v>
                </c:pt>
                <c:pt idx="7779">
                  <c:v>40428</c:v>
                </c:pt>
                <c:pt idx="7780">
                  <c:v>40429</c:v>
                </c:pt>
                <c:pt idx="7781">
                  <c:v>40430</c:v>
                </c:pt>
                <c:pt idx="7782">
                  <c:v>40431</c:v>
                </c:pt>
                <c:pt idx="7783">
                  <c:v>40432</c:v>
                </c:pt>
                <c:pt idx="7784">
                  <c:v>40433</c:v>
                </c:pt>
                <c:pt idx="7785">
                  <c:v>40434</c:v>
                </c:pt>
                <c:pt idx="7786">
                  <c:v>40435</c:v>
                </c:pt>
                <c:pt idx="7787">
                  <c:v>40436</c:v>
                </c:pt>
                <c:pt idx="7788">
                  <c:v>40437</c:v>
                </c:pt>
                <c:pt idx="7789">
                  <c:v>40438</c:v>
                </c:pt>
                <c:pt idx="7790">
                  <c:v>40439</c:v>
                </c:pt>
                <c:pt idx="7791">
                  <c:v>40440</c:v>
                </c:pt>
                <c:pt idx="7792">
                  <c:v>40441</c:v>
                </c:pt>
                <c:pt idx="7793">
                  <c:v>40442</c:v>
                </c:pt>
                <c:pt idx="7794">
                  <c:v>40443</c:v>
                </c:pt>
                <c:pt idx="7795">
                  <c:v>40444</c:v>
                </c:pt>
                <c:pt idx="7796">
                  <c:v>40445</c:v>
                </c:pt>
                <c:pt idx="7797">
                  <c:v>40446</c:v>
                </c:pt>
                <c:pt idx="7798">
                  <c:v>40447</c:v>
                </c:pt>
                <c:pt idx="7799">
                  <c:v>40448</c:v>
                </c:pt>
                <c:pt idx="7800">
                  <c:v>40449</c:v>
                </c:pt>
                <c:pt idx="7801">
                  <c:v>40450</c:v>
                </c:pt>
                <c:pt idx="7802">
                  <c:v>40451</c:v>
                </c:pt>
                <c:pt idx="7803">
                  <c:v>40664</c:v>
                </c:pt>
                <c:pt idx="7804">
                  <c:v>40665</c:v>
                </c:pt>
                <c:pt idx="7805">
                  <c:v>40666</c:v>
                </c:pt>
                <c:pt idx="7806">
                  <c:v>40667</c:v>
                </c:pt>
                <c:pt idx="7807">
                  <c:v>40668</c:v>
                </c:pt>
                <c:pt idx="7808">
                  <c:v>40669</c:v>
                </c:pt>
                <c:pt idx="7809">
                  <c:v>40670</c:v>
                </c:pt>
                <c:pt idx="7810">
                  <c:v>40671</c:v>
                </c:pt>
                <c:pt idx="7811">
                  <c:v>40672</c:v>
                </c:pt>
                <c:pt idx="7812">
                  <c:v>40673</c:v>
                </c:pt>
                <c:pt idx="7813">
                  <c:v>40674</c:v>
                </c:pt>
                <c:pt idx="7814">
                  <c:v>40675</c:v>
                </c:pt>
                <c:pt idx="7815">
                  <c:v>40676</c:v>
                </c:pt>
                <c:pt idx="7816">
                  <c:v>40677</c:v>
                </c:pt>
                <c:pt idx="7817">
                  <c:v>40678</c:v>
                </c:pt>
                <c:pt idx="7818">
                  <c:v>40679</c:v>
                </c:pt>
                <c:pt idx="7819">
                  <c:v>40680</c:v>
                </c:pt>
                <c:pt idx="7820">
                  <c:v>40681</c:v>
                </c:pt>
                <c:pt idx="7821">
                  <c:v>40682</c:v>
                </c:pt>
                <c:pt idx="7822">
                  <c:v>40683</c:v>
                </c:pt>
                <c:pt idx="7823">
                  <c:v>40684</c:v>
                </c:pt>
                <c:pt idx="7824">
                  <c:v>40685</c:v>
                </c:pt>
                <c:pt idx="7825">
                  <c:v>40686</c:v>
                </c:pt>
                <c:pt idx="7826">
                  <c:v>40687</c:v>
                </c:pt>
                <c:pt idx="7827">
                  <c:v>40688</c:v>
                </c:pt>
                <c:pt idx="7828">
                  <c:v>40689</c:v>
                </c:pt>
                <c:pt idx="7829">
                  <c:v>40690</c:v>
                </c:pt>
                <c:pt idx="7830">
                  <c:v>40691</c:v>
                </c:pt>
                <c:pt idx="7831">
                  <c:v>40692</c:v>
                </c:pt>
                <c:pt idx="7832">
                  <c:v>40693</c:v>
                </c:pt>
                <c:pt idx="7833">
                  <c:v>40694</c:v>
                </c:pt>
                <c:pt idx="7834">
                  <c:v>40695</c:v>
                </c:pt>
                <c:pt idx="7835">
                  <c:v>40696</c:v>
                </c:pt>
                <c:pt idx="7836">
                  <c:v>40697</c:v>
                </c:pt>
                <c:pt idx="7837">
                  <c:v>40698</c:v>
                </c:pt>
                <c:pt idx="7838">
                  <c:v>40699</c:v>
                </c:pt>
                <c:pt idx="7839">
                  <c:v>40700</c:v>
                </c:pt>
                <c:pt idx="7840">
                  <c:v>40701</c:v>
                </c:pt>
                <c:pt idx="7841">
                  <c:v>40702</c:v>
                </c:pt>
                <c:pt idx="7842">
                  <c:v>40703</c:v>
                </c:pt>
                <c:pt idx="7843">
                  <c:v>40704</c:v>
                </c:pt>
                <c:pt idx="7844">
                  <c:v>40705</c:v>
                </c:pt>
                <c:pt idx="7845">
                  <c:v>40706</c:v>
                </c:pt>
                <c:pt idx="7846">
                  <c:v>40707</c:v>
                </c:pt>
                <c:pt idx="7847">
                  <c:v>40708</c:v>
                </c:pt>
                <c:pt idx="7848">
                  <c:v>40709</c:v>
                </c:pt>
                <c:pt idx="7849">
                  <c:v>40710</c:v>
                </c:pt>
                <c:pt idx="7850">
                  <c:v>40711</c:v>
                </c:pt>
                <c:pt idx="7851">
                  <c:v>40712</c:v>
                </c:pt>
                <c:pt idx="7852">
                  <c:v>40713</c:v>
                </c:pt>
                <c:pt idx="7853">
                  <c:v>40714</c:v>
                </c:pt>
                <c:pt idx="7854">
                  <c:v>40715</c:v>
                </c:pt>
                <c:pt idx="7855">
                  <c:v>40716</c:v>
                </c:pt>
                <c:pt idx="7856">
                  <c:v>40717</c:v>
                </c:pt>
                <c:pt idx="7857">
                  <c:v>40718</c:v>
                </c:pt>
                <c:pt idx="7858">
                  <c:v>40719</c:v>
                </c:pt>
                <c:pt idx="7859">
                  <c:v>40720</c:v>
                </c:pt>
                <c:pt idx="7860">
                  <c:v>40721</c:v>
                </c:pt>
                <c:pt idx="7861">
                  <c:v>40722</c:v>
                </c:pt>
                <c:pt idx="7862">
                  <c:v>40723</c:v>
                </c:pt>
                <c:pt idx="7863">
                  <c:v>40724</c:v>
                </c:pt>
                <c:pt idx="7864">
                  <c:v>40725</c:v>
                </c:pt>
                <c:pt idx="7865">
                  <c:v>40726</c:v>
                </c:pt>
                <c:pt idx="7866">
                  <c:v>40727</c:v>
                </c:pt>
                <c:pt idx="7867">
                  <c:v>40728</c:v>
                </c:pt>
                <c:pt idx="7868">
                  <c:v>40729</c:v>
                </c:pt>
                <c:pt idx="7869">
                  <c:v>40730</c:v>
                </c:pt>
                <c:pt idx="7870">
                  <c:v>40731</c:v>
                </c:pt>
                <c:pt idx="7871">
                  <c:v>40732</c:v>
                </c:pt>
                <c:pt idx="7872">
                  <c:v>40733</c:v>
                </c:pt>
                <c:pt idx="7873">
                  <c:v>40734</c:v>
                </c:pt>
                <c:pt idx="7874">
                  <c:v>40735</c:v>
                </c:pt>
                <c:pt idx="7875">
                  <c:v>40736</c:v>
                </c:pt>
                <c:pt idx="7876">
                  <c:v>40737</c:v>
                </c:pt>
                <c:pt idx="7877">
                  <c:v>40738</c:v>
                </c:pt>
                <c:pt idx="7878">
                  <c:v>40739</c:v>
                </c:pt>
                <c:pt idx="7879">
                  <c:v>40740</c:v>
                </c:pt>
                <c:pt idx="7880">
                  <c:v>40741</c:v>
                </c:pt>
                <c:pt idx="7881">
                  <c:v>40742</c:v>
                </c:pt>
                <c:pt idx="7882">
                  <c:v>40743</c:v>
                </c:pt>
                <c:pt idx="7883">
                  <c:v>40744</c:v>
                </c:pt>
                <c:pt idx="7884">
                  <c:v>40745</c:v>
                </c:pt>
                <c:pt idx="7885">
                  <c:v>40746</c:v>
                </c:pt>
                <c:pt idx="7886">
                  <c:v>40747</c:v>
                </c:pt>
                <c:pt idx="7887">
                  <c:v>40748</c:v>
                </c:pt>
                <c:pt idx="7888">
                  <c:v>40749</c:v>
                </c:pt>
                <c:pt idx="7889">
                  <c:v>40750</c:v>
                </c:pt>
                <c:pt idx="7890">
                  <c:v>40751</c:v>
                </c:pt>
                <c:pt idx="7891">
                  <c:v>40752</c:v>
                </c:pt>
                <c:pt idx="7892">
                  <c:v>40753</c:v>
                </c:pt>
                <c:pt idx="7893">
                  <c:v>40754</c:v>
                </c:pt>
                <c:pt idx="7894">
                  <c:v>40755</c:v>
                </c:pt>
                <c:pt idx="7895">
                  <c:v>40756</c:v>
                </c:pt>
                <c:pt idx="7896">
                  <c:v>40757</c:v>
                </c:pt>
                <c:pt idx="7897">
                  <c:v>40758</c:v>
                </c:pt>
                <c:pt idx="7898">
                  <c:v>40759</c:v>
                </c:pt>
                <c:pt idx="7899">
                  <c:v>40760</c:v>
                </c:pt>
                <c:pt idx="7900">
                  <c:v>40761</c:v>
                </c:pt>
                <c:pt idx="7901">
                  <c:v>40762</c:v>
                </c:pt>
                <c:pt idx="7902">
                  <c:v>40763</c:v>
                </c:pt>
                <c:pt idx="7903">
                  <c:v>40764</c:v>
                </c:pt>
                <c:pt idx="7904">
                  <c:v>40765</c:v>
                </c:pt>
                <c:pt idx="7905">
                  <c:v>40766</c:v>
                </c:pt>
                <c:pt idx="7906">
                  <c:v>40767</c:v>
                </c:pt>
                <c:pt idx="7907">
                  <c:v>40768</c:v>
                </c:pt>
                <c:pt idx="7908">
                  <c:v>40769</c:v>
                </c:pt>
                <c:pt idx="7909">
                  <c:v>40770</c:v>
                </c:pt>
                <c:pt idx="7910">
                  <c:v>40771</c:v>
                </c:pt>
                <c:pt idx="7911">
                  <c:v>40772</c:v>
                </c:pt>
                <c:pt idx="7912">
                  <c:v>40773</c:v>
                </c:pt>
                <c:pt idx="7913">
                  <c:v>40774</c:v>
                </c:pt>
                <c:pt idx="7914">
                  <c:v>40775</c:v>
                </c:pt>
                <c:pt idx="7915">
                  <c:v>40776</c:v>
                </c:pt>
                <c:pt idx="7916">
                  <c:v>40777</c:v>
                </c:pt>
                <c:pt idx="7917">
                  <c:v>40778</c:v>
                </c:pt>
                <c:pt idx="7918">
                  <c:v>40779</c:v>
                </c:pt>
                <c:pt idx="7919">
                  <c:v>40780</c:v>
                </c:pt>
                <c:pt idx="7920">
                  <c:v>40781</c:v>
                </c:pt>
                <c:pt idx="7921">
                  <c:v>40782</c:v>
                </c:pt>
                <c:pt idx="7922">
                  <c:v>40783</c:v>
                </c:pt>
                <c:pt idx="7923">
                  <c:v>40784</c:v>
                </c:pt>
                <c:pt idx="7924">
                  <c:v>40785</c:v>
                </c:pt>
                <c:pt idx="7925">
                  <c:v>40786</c:v>
                </c:pt>
                <c:pt idx="7926">
                  <c:v>40787</c:v>
                </c:pt>
                <c:pt idx="7927">
                  <c:v>40788</c:v>
                </c:pt>
                <c:pt idx="7928">
                  <c:v>40789</c:v>
                </c:pt>
                <c:pt idx="7929">
                  <c:v>40790</c:v>
                </c:pt>
                <c:pt idx="7930">
                  <c:v>40791</c:v>
                </c:pt>
                <c:pt idx="7931">
                  <c:v>40792</c:v>
                </c:pt>
                <c:pt idx="7932">
                  <c:v>40793</c:v>
                </c:pt>
                <c:pt idx="7933">
                  <c:v>40794</c:v>
                </c:pt>
                <c:pt idx="7934">
                  <c:v>40795</c:v>
                </c:pt>
                <c:pt idx="7935">
                  <c:v>40796</c:v>
                </c:pt>
                <c:pt idx="7936">
                  <c:v>40797</c:v>
                </c:pt>
                <c:pt idx="7937">
                  <c:v>40798</c:v>
                </c:pt>
                <c:pt idx="7938">
                  <c:v>40799</c:v>
                </c:pt>
                <c:pt idx="7939">
                  <c:v>40800</c:v>
                </c:pt>
                <c:pt idx="7940">
                  <c:v>40801</c:v>
                </c:pt>
                <c:pt idx="7941">
                  <c:v>40802</c:v>
                </c:pt>
                <c:pt idx="7942">
                  <c:v>40803</c:v>
                </c:pt>
                <c:pt idx="7943">
                  <c:v>40804</c:v>
                </c:pt>
                <c:pt idx="7944">
                  <c:v>40805</c:v>
                </c:pt>
                <c:pt idx="7945">
                  <c:v>40806</c:v>
                </c:pt>
                <c:pt idx="7946">
                  <c:v>40807</c:v>
                </c:pt>
                <c:pt idx="7947">
                  <c:v>40808</c:v>
                </c:pt>
                <c:pt idx="7948">
                  <c:v>40809</c:v>
                </c:pt>
                <c:pt idx="7949">
                  <c:v>40810</c:v>
                </c:pt>
                <c:pt idx="7950">
                  <c:v>40811</c:v>
                </c:pt>
                <c:pt idx="7951">
                  <c:v>40812</c:v>
                </c:pt>
                <c:pt idx="7952">
                  <c:v>40813</c:v>
                </c:pt>
                <c:pt idx="7953">
                  <c:v>40814</c:v>
                </c:pt>
                <c:pt idx="7954">
                  <c:v>40815</c:v>
                </c:pt>
                <c:pt idx="7955">
                  <c:v>40816</c:v>
                </c:pt>
                <c:pt idx="7956">
                  <c:v>41030</c:v>
                </c:pt>
                <c:pt idx="7957">
                  <c:v>41031</c:v>
                </c:pt>
                <c:pt idx="7958">
                  <c:v>41032</c:v>
                </c:pt>
                <c:pt idx="7959">
                  <c:v>41033</c:v>
                </c:pt>
                <c:pt idx="7960">
                  <c:v>41034</c:v>
                </c:pt>
                <c:pt idx="7961">
                  <c:v>41035</c:v>
                </c:pt>
                <c:pt idx="7962">
                  <c:v>41036</c:v>
                </c:pt>
                <c:pt idx="7963">
                  <c:v>41037</c:v>
                </c:pt>
                <c:pt idx="7964">
                  <c:v>41038</c:v>
                </c:pt>
                <c:pt idx="7965">
                  <c:v>41039</c:v>
                </c:pt>
                <c:pt idx="7966">
                  <c:v>41040</c:v>
                </c:pt>
                <c:pt idx="7967">
                  <c:v>41041</c:v>
                </c:pt>
                <c:pt idx="7968">
                  <c:v>41042</c:v>
                </c:pt>
                <c:pt idx="7969">
                  <c:v>41043</c:v>
                </c:pt>
                <c:pt idx="7970">
                  <c:v>41044</c:v>
                </c:pt>
                <c:pt idx="7971">
                  <c:v>41045</c:v>
                </c:pt>
                <c:pt idx="7972">
                  <c:v>41046</c:v>
                </c:pt>
                <c:pt idx="7973">
                  <c:v>41047</c:v>
                </c:pt>
                <c:pt idx="7974">
                  <c:v>41048</c:v>
                </c:pt>
                <c:pt idx="7975">
                  <c:v>41049</c:v>
                </c:pt>
                <c:pt idx="7976">
                  <c:v>41050</c:v>
                </c:pt>
                <c:pt idx="7977">
                  <c:v>41051</c:v>
                </c:pt>
                <c:pt idx="7978">
                  <c:v>41052</c:v>
                </c:pt>
                <c:pt idx="7979">
                  <c:v>41053</c:v>
                </c:pt>
                <c:pt idx="7980">
                  <c:v>41054</c:v>
                </c:pt>
                <c:pt idx="7981">
                  <c:v>41055</c:v>
                </c:pt>
                <c:pt idx="7982">
                  <c:v>41056</c:v>
                </c:pt>
                <c:pt idx="7983">
                  <c:v>41057</c:v>
                </c:pt>
                <c:pt idx="7984">
                  <c:v>41058</c:v>
                </c:pt>
                <c:pt idx="7985">
                  <c:v>41059</c:v>
                </c:pt>
                <c:pt idx="7986">
                  <c:v>41060</c:v>
                </c:pt>
                <c:pt idx="7987">
                  <c:v>41061</c:v>
                </c:pt>
                <c:pt idx="7988">
                  <c:v>41062</c:v>
                </c:pt>
                <c:pt idx="7989">
                  <c:v>41063</c:v>
                </c:pt>
                <c:pt idx="7990">
                  <c:v>41064</c:v>
                </c:pt>
                <c:pt idx="7991">
                  <c:v>41065</c:v>
                </c:pt>
                <c:pt idx="7992">
                  <c:v>41066</c:v>
                </c:pt>
                <c:pt idx="7993">
                  <c:v>41067</c:v>
                </c:pt>
                <c:pt idx="7994">
                  <c:v>41068</c:v>
                </c:pt>
                <c:pt idx="7995">
                  <c:v>41069</c:v>
                </c:pt>
                <c:pt idx="7996">
                  <c:v>41070</c:v>
                </c:pt>
                <c:pt idx="7997">
                  <c:v>41071</c:v>
                </c:pt>
                <c:pt idx="7998">
                  <c:v>41072</c:v>
                </c:pt>
                <c:pt idx="7999">
                  <c:v>41073</c:v>
                </c:pt>
                <c:pt idx="8000">
                  <c:v>41074</c:v>
                </c:pt>
                <c:pt idx="8001">
                  <c:v>41075</c:v>
                </c:pt>
                <c:pt idx="8002">
                  <c:v>41076</c:v>
                </c:pt>
                <c:pt idx="8003">
                  <c:v>41077</c:v>
                </c:pt>
                <c:pt idx="8004">
                  <c:v>41078</c:v>
                </c:pt>
                <c:pt idx="8005">
                  <c:v>41079</c:v>
                </c:pt>
                <c:pt idx="8006">
                  <c:v>41080</c:v>
                </c:pt>
                <c:pt idx="8007">
                  <c:v>41081</c:v>
                </c:pt>
                <c:pt idx="8008">
                  <c:v>41082</c:v>
                </c:pt>
                <c:pt idx="8009">
                  <c:v>41083</c:v>
                </c:pt>
                <c:pt idx="8010">
                  <c:v>41084</c:v>
                </c:pt>
                <c:pt idx="8011">
                  <c:v>41085</c:v>
                </c:pt>
                <c:pt idx="8012">
                  <c:v>41086</c:v>
                </c:pt>
                <c:pt idx="8013">
                  <c:v>41087</c:v>
                </c:pt>
                <c:pt idx="8014">
                  <c:v>41088</c:v>
                </c:pt>
                <c:pt idx="8015">
                  <c:v>41089</c:v>
                </c:pt>
                <c:pt idx="8016">
                  <c:v>41090</c:v>
                </c:pt>
                <c:pt idx="8017">
                  <c:v>41091</c:v>
                </c:pt>
                <c:pt idx="8018">
                  <c:v>41092</c:v>
                </c:pt>
                <c:pt idx="8019">
                  <c:v>41093</c:v>
                </c:pt>
                <c:pt idx="8020">
                  <c:v>41094</c:v>
                </c:pt>
                <c:pt idx="8021">
                  <c:v>41095</c:v>
                </c:pt>
                <c:pt idx="8022">
                  <c:v>41096</c:v>
                </c:pt>
                <c:pt idx="8023">
                  <c:v>41097</c:v>
                </c:pt>
                <c:pt idx="8024">
                  <c:v>41098</c:v>
                </c:pt>
                <c:pt idx="8025">
                  <c:v>41099</c:v>
                </c:pt>
                <c:pt idx="8026">
                  <c:v>41100</c:v>
                </c:pt>
                <c:pt idx="8027">
                  <c:v>41101</c:v>
                </c:pt>
                <c:pt idx="8028">
                  <c:v>41102</c:v>
                </c:pt>
                <c:pt idx="8029">
                  <c:v>41103</c:v>
                </c:pt>
                <c:pt idx="8030">
                  <c:v>41104</c:v>
                </c:pt>
                <c:pt idx="8031">
                  <c:v>41105</c:v>
                </c:pt>
                <c:pt idx="8032">
                  <c:v>41106</c:v>
                </c:pt>
                <c:pt idx="8033">
                  <c:v>41107</c:v>
                </c:pt>
                <c:pt idx="8034">
                  <c:v>41108</c:v>
                </c:pt>
                <c:pt idx="8035">
                  <c:v>41109</c:v>
                </c:pt>
                <c:pt idx="8036">
                  <c:v>41110</c:v>
                </c:pt>
                <c:pt idx="8037">
                  <c:v>41111</c:v>
                </c:pt>
                <c:pt idx="8038">
                  <c:v>41112</c:v>
                </c:pt>
                <c:pt idx="8039">
                  <c:v>41113</c:v>
                </c:pt>
                <c:pt idx="8040">
                  <c:v>41114</c:v>
                </c:pt>
                <c:pt idx="8041">
                  <c:v>41115</c:v>
                </c:pt>
                <c:pt idx="8042">
                  <c:v>41116</c:v>
                </c:pt>
                <c:pt idx="8043">
                  <c:v>41117</c:v>
                </c:pt>
                <c:pt idx="8044">
                  <c:v>41118</c:v>
                </c:pt>
                <c:pt idx="8045">
                  <c:v>41119</c:v>
                </c:pt>
                <c:pt idx="8046">
                  <c:v>41120</c:v>
                </c:pt>
                <c:pt idx="8047">
                  <c:v>41121</c:v>
                </c:pt>
                <c:pt idx="8048">
                  <c:v>41122</c:v>
                </c:pt>
                <c:pt idx="8049">
                  <c:v>41123</c:v>
                </c:pt>
                <c:pt idx="8050">
                  <c:v>41124</c:v>
                </c:pt>
                <c:pt idx="8051">
                  <c:v>41125</c:v>
                </c:pt>
                <c:pt idx="8052">
                  <c:v>41126</c:v>
                </c:pt>
                <c:pt idx="8053">
                  <c:v>41127</c:v>
                </c:pt>
                <c:pt idx="8054">
                  <c:v>41128</c:v>
                </c:pt>
                <c:pt idx="8055">
                  <c:v>41129</c:v>
                </c:pt>
                <c:pt idx="8056">
                  <c:v>41130</c:v>
                </c:pt>
                <c:pt idx="8057">
                  <c:v>41131</c:v>
                </c:pt>
                <c:pt idx="8058">
                  <c:v>41132</c:v>
                </c:pt>
                <c:pt idx="8059">
                  <c:v>41133</c:v>
                </c:pt>
                <c:pt idx="8060">
                  <c:v>41134</c:v>
                </c:pt>
                <c:pt idx="8061">
                  <c:v>41135</c:v>
                </c:pt>
                <c:pt idx="8062">
                  <c:v>41136</c:v>
                </c:pt>
                <c:pt idx="8063">
                  <c:v>41137</c:v>
                </c:pt>
                <c:pt idx="8064">
                  <c:v>41138</c:v>
                </c:pt>
                <c:pt idx="8065">
                  <c:v>41139</c:v>
                </c:pt>
                <c:pt idx="8066">
                  <c:v>41140</c:v>
                </c:pt>
                <c:pt idx="8067">
                  <c:v>41141</c:v>
                </c:pt>
                <c:pt idx="8068">
                  <c:v>41142</c:v>
                </c:pt>
                <c:pt idx="8069">
                  <c:v>41143</c:v>
                </c:pt>
                <c:pt idx="8070">
                  <c:v>41144</c:v>
                </c:pt>
                <c:pt idx="8071">
                  <c:v>41145</c:v>
                </c:pt>
                <c:pt idx="8072">
                  <c:v>41146</c:v>
                </c:pt>
                <c:pt idx="8073">
                  <c:v>41147</c:v>
                </c:pt>
                <c:pt idx="8074">
                  <c:v>41148</c:v>
                </c:pt>
                <c:pt idx="8075">
                  <c:v>41149</c:v>
                </c:pt>
                <c:pt idx="8076">
                  <c:v>41150</c:v>
                </c:pt>
                <c:pt idx="8077">
                  <c:v>41151</c:v>
                </c:pt>
                <c:pt idx="8078">
                  <c:v>41152</c:v>
                </c:pt>
                <c:pt idx="8079">
                  <c:v>41153</c:v>
                </c:pt>
                <c:pt idx="8080">
                  <c:v>41154</c:v>
                </c:pt>
                <c:pt idx="8081">
                  <c:v>41155</c:v>
                </c:pt>
                <c:pt idx="8082">
                  <c:v>41156</c:v>
                </c:pt>
                <c:pt idx="8083">
                  <c:v>41157</c:v>
                </c:pt>
                <c:pt idx="8084">
                  <c:v>41158</c:v>
                </c:pt>
                <c:pt idx="8085">
                  <c:v>41159</c:v>
                </c:pt>
                <c:pt idx="8086">
                  <c:v>41160</c:v>
                </c:pt>
                <c:pt idx="8087">
                  <c:v>41161</c:v>
                </c:pt>
                <c:pt idx="8088">
                  <c:v>41162</c:v>
                </c:pt>
                <c:pt idx="8089">
                  <c:v>41163</c:v>
                </c:pt>
                <c:pt idx="8090">
                  <c:v>41164</c:v>
                </c:pt>
                <c:pt idx="8091">
                  <c:v>41165</c:v>
                </c:pt>
                <c:pt idx="8092">
                  <c:v>41166</c:v>
                </c:pt>
                <c:pt idx="8093">
                  <c:v>41167</c:v>
                </c:pt>
                <c:pt idx="8094">
                  <c:v>41168</c:v>
                </c:pt>
                <c:pt idx="8095">
                  <c:v>41169</c:v>
                </c:pt>
                <c:pt idx="8096">
                  <c:v>41170</c:v>
                </c:pt>
                <c:pt idx="8097">
                  <c:v>41171</c:v>
                </c:pt>
                <c:pt idx="8098">
                  <c:v>41172</c:v>
                </c:pt>
                <c:pt idx="8099">
                  <c:v>41173</c:v>
                </c:pt>
                <c:pt idx="8100">
                  <c:v>41174</c:v>
                </c:pt>
                <c:pt idx="8101">
                  <c:v>41175</c:v>
                </c:pt>
                <c:pt idx="8102">
                  <c:v>41176</c:v>
                </c:pt>
                <c:pt idx="8103">
                  <c:v>41177</c:v>
                </c:pt>
                <c:pt idx="8104">
                  <c:v>41178</c:v>
                </c:pt>
                <c:pt idx="8105">
                  <c:v>41179</c:v>
                </c:pt>
                <c:pt idx="8106">
                  <c:v>41180</c:v>
                </c:pt>
                <c:pt idx="8107">
                  <c:v>41181</c:v>
                </c:pt>
                <c:pt idx="8108">
                  <c:v>41182</c:v>
                </c:pt>
                <c:pt idx="8109">
                  <c:v>41395</c:v>
                </c:pt>
                <c:pt idx="8110">
                  <c:v>41396</c:v>
                </c:pt>
                <c:pt idx="8111">
                  <c:v>41397</c:v>
                </c:pt>
                <c:pt idx="8112">
                  <c:v>41398</c:v>
                </c:pt>
                <c:pt idx="8113">
                  <c:v>41399</c:v>
                </c:pt>
                <c:pt idx="8114">
                  <c:v>41400</c:v>
                </c:pt>
                <c:pt idx="8115">
                  <c:v>41401</c:v>
                </c:pt>
                <c:pt idx="8116">
                  <c:v>41402</c:v>
                </c:pt>
                <c:pt idx="8117">
                  <c:v>41403</c:v>
                </c:pt>
                <c:pt idx="8118">
                  <c:v>41404</c:v>
                </c:pt>
                <c:pt idx="8119">
                  <c:v>41405</c:v>
                </c:pt>
                <c:pt idx="8120">
                  <c:v>41406</c:v>
                </c:pt>
                <c:pt idx="8121">
                  <c:v>41407</c:v>
                </c:pt>
                <c:pt idx="8122">
                  <c:v>41408</c:v>
                </c:pt>
                <c:pt idx="8123">
                  <c:v>41409</c:v>
                </c:pt>
                <c:pt idx="8124">
                  <c:v>41410</c:v>
                </c:pt>
                <c:pt idx="8125">
                  <c:v>41411</c:v>
                </c:pt>
                <c:pt idx="8126">
                  <c:v>41412</c:v>
                </c:pt>
                <c:pt idx="8127">
                  <c:v>41413</c:v>
                </c:pt>
                <c:pt idx="8128">
                  <c:v>41414</c:v>
                </c:pt>
                <c:pt idx="8129">
                  <c:v>41415</c:v>
                </c:pt>
                <c:pt idx="8130">
                  <c:v>41416</c:v>
                </c:pt>
                <c:pt idx="8131">
                  <c:v>41417</c:v>
                </c:pt>
                <c:pt idx="8132">
                  <c:v>41418</c:v>
                </c:pt>
                <c:pt idx="8133">
                  <c:v>41419</c:v>
                </c:pt>
                <c:pt idx="8134">
                  <c:v>41420</c:v>
                </c:pt>
                <c:pt idx="8135">
                  <c:v>41421</c:v>
                </c:pt>
                <c:pt idx="8136">
                  <c:v>41422</c:v>
                </c:pt>
                <c:pt idx="8137">
                  <c:v>41423</c:v>
                </c:pt>
                <c:pt idx="8138">
                  <c:v>41424</c:v>
                </c:pt>
                <c:pt idx="8139">
                  <c:v>41425</c:v>
                </c:pt>
                <c:pt idx="8140">
                  <c:v>41426</c:v>
                </c:pt>
                <c:pt idx="8141">
                  <c:v>41427</c:v>
                </c:pt>
                <c:pt idx="8142">
                  <c:v>41428</c:v>
                </c:pt>
                <c:pt idx="8143">
                  <c:v>41429</c:v>
                </c:pt>
                <c:pt idx="8144">
                  <c:v>41430</c:v>
                </c:pt>
                <c:pt idx="8145">
                  <c:v>41431</c:v>
                </c:pt>
                <c:pt idx="8146">
                  <c:v>41432</c:v>
                </c:pt>
                <c:pt idx="8147">
                  <c:v>41433</c:v>
                </c:pt>
                <c:pt idx="8148">
                  <c:v>41434</c:v>
                </c:pt>
                <c:pt idx="8149">
                  <c:v>41435</c:v>
                </c:pt>
                <c:pt idx="8150">
                  <c:v>41436</c:v>
                </c:pt>
                <c:pt idx="8151">
                  <c:v>41437</c:v>
                </c:pt>
                <c:pt idx="8152">
                  <c:v>41438</c:v>
                </c:pt>
                <c:pt idx="8153">
                  <c:v>41439</c:v>
                </c:pt>
                <c:pt idx="8154">
                  <c:v>41440</c:v>
                </c:pt>
                <c:pt idx="8155">
                  <c:v>41441</c:v>
                </c:pt>
                <c:pt idx="8156">
                  <c:v>41442</c:v>
                </c:pt>
                <c:pt idx="8157">
                  <c:v>41443</c:v>
                </c:pt>
                <c:pt idx="8158">
                  <c:v>41444</c:v>
                </c:pt>
                <c:pt idx="8159">
                  <c:v>41445</c:v>
                </c:pt>
                <c:pt idx="8160">
                  <c:v>41446</c:v>
                </c:pt>
                <c:pt idx="8161">
                  <c:v>41447</c:v>
                </c:pt>
                <c:pt idx="8162">
                  <c:v>41448</c:v>
                </c:pt>
                <c:pt idx="8163">
                  <c:v>41449</c:v>
                </c:pt>
                <c:pt idx="8164">
                  <c:v>41450</c:v>
                </c:pt>
                <c:pt idx="8165">
                  <c:v>41451</c:v>
                </c:pt>
                <c:pt idx="8166">
                  <c:v>41452</c:v>
                </c:pt>
                <c:pt idx="8167">
                  <c:v>41453</c:v>
                </c:pt>
                <c:pt idx="8168">
                  <c:v>41454</c:v>
                </c:pt>
                <c:pt idx="8169">
                  <c:v>41455</c:v>
                </c:pt>
                <c:pt idx="8170">
                  <c:v>41456</c:v>
                </c:pt>
                <c:pt idx="8171">
                  <c:v>41457</c:v>
                </c:pt>
                <c:pt idx="8172">
                  <c:v>41458</c:v>
                </c:pt>
                <c:pt idx="8173">
                  <c:v>41459</c:v>
                </c:pt>
                <c:pt idx="8174">
                  <c:v>41460</c:v>
                </c:pt>
                <c:pt idx="8175">
                  <c:v>41461</c:v>
                </c:pt>
                <c:pt idx="8176">
                  <c:v>41462</c:v>
                </c:pt>
                <c:pt idx="8177">
                  <c:v>41463</c:v>
                </c:pt>
                <c:pt idx="8178">
                  <c:v>41464</c:v>
                </c:pt>
                <c:pt idx="8179">
                  <c:v>41465</c:v>
                </c:pt>
                <c:pt idx="8180">
                  <c:v>41466</c:v>
                </c:pt>
                <c:pt idx="8181">
                  <c:v>41467</c:v>
                </c:pt>
                <c:pt idx="8182">
                  <c:v>41468</c:v>
                </c:pt>
                <c:pt idx="8183">
                  <c:v>41469</c:v>
                </c:pt>
                <c:pt idx="8184">
                  <c:v>41470</c:v>
                </c:pt>
                <c:pt idx="8185">
                  <c:v>41471</c:v>
                </c:pt>
                <c:pt idx="8186">
                  <c:v>41472</c:v>
                </c:pt>
                <c:pt idx="8187">
                  <c:v>41473</c:v>
                </c:pt>
                <c:pt idx="8188">
                  <c:v>41474</c:v>
                </c:pt>
                <c:pt idx="8189">
                  <c:v>41475</c:v>
                </c:pt>
                <c:pt idx="8190">
                  <c:v>41476</c:v>
                </c:pt>
                <c:pt idx="8191">
                  <c:v>41477</c:v>
                </c:pt>
                <c:pt idx="8192">
                  <c:v>41478</c:v>
                </c:pt>
                <c:pt idx="8193">
                  <c:v>41479</c:v>
                </c:pt>
                <c:pt idx="8194">
                  <c:v>41480</c:v>
                </c:pt>
                <c:pt idx="8195">
                  <c:v>41481</c:v>
                </c:pt>
                <c:pt idx="8196">
                  <c:v>41482</c:v>
                </c:pt>
                <c:pt idx="8197">
                  <c:v>41483</c:v>
                </c:pt>
                <c:pt idx="8198">
                  <c:v>41484</c:v>
                </c:pt>
                <c:pt idx="8199">
                  <c:v>41485</c:v>
                </c:pt>
                <c:pt idx="8200">
                  <c:v>41486</c:v>
                </c:pt>
                <c:pt idx="8201">
                  <c:v>41487</c:v>
                </c:pt>
                <c:pt idx="8202">
                  <c:v>41488</c:v>
                </c:pt>
                <c:pt idx="8203">
                  <c:v>41489</c:v>
                </c:pt>
                <c:pt idx="8204">
                  <c:v>41490</c:v>
                </c:pt>
                <c:pt idx="8205">
                  <c:v>41491</c:v>
                </c:pt>
                <c:pt idx="8206">
                  <c:v>41492</c:v>
                </c:pt>
                <c:pt idx="8207">
                  <c:v>41493</c:v>
                </c:pt>
                <c:pt idx="8208">
                  <c:v>41494</c:v>
                </c:pt>
                <c:pt idx="8209">
                  <c:v>41495</c:v>
                </c:pt>
                <c:pt idx="8210">
                  <c:v>41496</c:v>
                </c:pt>
                <c:pt idx="8211">
                  <c:v>41497</c:v>
                </c:pt>
                <c:pt idx="8212">
                  <c:v>41498</c:v>
                </c:pt>
                <c:pt idx="8213">
                  <c:v>41499</c:v>
                </c:pt>
                <c:pt idx="8214">
                  <c:v>41500</c:v>
                </c:pt>
                <c:pt idx="8215">
                  <c:v>41501</c:v>
                </c:pt>
                <c:pt idx="8216">
                  <c:v>41502</c:v>
                </c:pt>
                <c:pt idx="8217">
                  <c:v>41503</c:v>
                </c:pt>
                <c:pt idx="8218">
                  <c:v>41504</c:v>
                </c:pt>
                <c:pt idx="8219">
                  <c:v>41505</c:v>
                </c:pt>
                <c:pt idx="8220">
                  <c:v>41506</c:v>
                </c:pt>
                <c:pt idx="8221">
                  <c:v>41507</c:v>
                </c:pt>
                <c:pt idx="8222">
                  <c:v>41508</c:v>
                </c:pt>
                <c:pt idx="8223">
                  <c:v>41509</c:v>
                </c:pt>
                <c:pt idx="8224">
                  <c:v>41510</c:v>
                </c:pt>
                <c:pt idx="8225">
                  <c:v>41511</c:v>
                </c:pt>
                <c:pt idx="8226">
                  <c:v>41512</c:v>
                </c:pt>
                <c:pt idx="8227">
                  <c:v>41513</c:v>
                </c:pt>
                <c:pt idx="8228">
                  <c:v>41514</c:v>
                </c:pt>
                <c:pt idx="8229">
                  <c:v>41515</c:v>
                </c:pt>
                <c:pt idx="8230">
                  <c:v>41516</c:v>
                </c:pt>
                <c:pt idx="8231">
                  <c:v>41517</c:v>
                </c:pt>
                <c:pt idx="8232">
                  <c:v>41518</c:v>
                </c:pt>
                <c:pt idx="8233">
                  <c:v>41519</c:v>
                </c:pt>
                <c:pt idx="8234">
                  <c:v>41520</c:v>
                </c:pt>
                <c:pt idx="8235">
                  <c:v>41521</c:v>
                </c:pt>
                <c:pt idx="8236">
                  <c:v>41522</c:v>
                </c:pt>
                <c:pt idx="8237">
                  <c:v>41523</c:v>
                </c:pt>
                <c:pt idx="8238">
                  <c:v>41524</c:v>
                </c:pt>
                <c:pt idx="8239">
                  <c:v>41525</c:v>
                </c:pt>
                <c:pt idx="8240">
                  <c:v>41526</c:v>
                </c:pt>
                <c:pt idx="8241">
                  <c:v>41527</c:v>
                </c:pt>
                <c:pt idx="8242">
                  <c:v>41528</c:v>
                </c:pt>
                <c:pt idx="8243">
                  <c:v>41529</c:v>
                </c:pt>
                <c:pt idx="8244">
                  <c:v>41530</c:v>
                </c:pt>
                <c:pt idx="8245">
                  <c:v>41531</c:v>
                </c:pt>
                <c:pt idx="8246">
                  <c:v>41532</c:v>
                </c:pt>
                <c:pt idx="8247">
                  <c:v>41533</c:v>
                </c:pt>
                <c:pt idx="8248">
                  <c:v>41534</c:v>
                </c:pt>
                <c:pt idx="8249">
                  <c:v>41535</c:v>
                </c:pt>
                <c:pt idx="8250">
                  <c:v>41536</c:v>
                </c:pt>
                <c:pt idx="8251">
                  <c:v>41537</c:v>
                </c:pt>
                <c:pt idx="8252">
                  <c:v>41538</c:v>
                </c:pt>
                <c:pt idx="8253">
                  <c:v>41539</c:v>
                </c:pt>
                <c:pt idx="8254">
                  <c:v>41540</c:v>
                </c:pt>
                <c:pt idx="8255">
                  <c:v>41541</c:v>
                </c:pt>
                <c:pt idx="8256">
                  <c:v>41542</c:v>
                </c:pt>
                <c:pt idx="8257">
                  <c:v>41543</c:v>
                </c:pt>
                <c:pt idx="8258">
                  <c:v>41544</c:v>
                </c:pt>
                <c:pt idx="8259">
                  <c:v>41545</c:v>
                </c:pt>
                <c:pt idx="8260">
                  <c:v>41546</c:v>
                </c:pt>
                <c:pt idx="8261">
                  <c:v>41547</c:v>
                </c:pt>
                <c:pt idx="8262">
                  <c:v>41760</c:v>
                </c:pt>
                <c:pt idx="8263">
                  <c:v>41761</c:v>
                </c:pt>
                <c:pt idx="8264">
                  <c:v>41762</c:v>
                </c:pt>
                <c:pt idx="8265">
                  <c:v>41763</c:v>
                </c:pt>
                <c:pt idx="8266">
                  <c:v>41764</c:v>
                </c:pt>
                <c:pt idx="8267">
                  <c:v>41765</c:v>
                </c:pt>
                <c:pt idx="8268">
                  <c:v>41766</c:v>
                </c:pt>
                <c:pt idx="8269">
                  <c:v>41767</c:v>
                </c:pt>
                <c:pt idx="8270">
                  <c:v>41768</c:v>
                </c:pt>
                <c:pt idx="8271">
                  <c:v>41769</c:v>
                </c:pt>
                <c:pt idx="8272">
                  <c:v>41770</c:v>
                </c:pt>
                <c:pt idx="8273">
                  <c:v>41771</c:v>
                </c:pt>
                <c:pt idx="8274">
                  <c:v>41772</c:v>
                </c:pt>
                <c:pt idx="8275">
                  <c:v>41773</c:v>
                </c:pt>
                <c:pt idx="8276">
                  <c:v>41774</c:v>
                </c:pt>
                <c:pt idx="8277">
                  <c:v>41775</c:v>
                </c:pt>
                <c:pt idx="8278">
                  <c:v>41776</c:v>
                </c:pt>
                <c:pt idx="8279">
                  <c:v>41777</c:v>
                </c:pt>
                <c:pt idx="8280">
                  <c:v>41778</c:v>
                </c:pt>
                <c:pt idx="8281">
                  <c:v>41779</c:v>
                </c:pt>
                <c:pt idx="8282">
                  <c:v>41780</c:v>
                </c:pt>
                <c:pt idx="8283">
                  <c:v>41781</c:v>
                </c:pt>
                <c:pt idx="8284">
                  <c:v>41782</c:v>
                </c:pt>
                <c:pt idx="8285">
                  <c:v>41783</c:v>
                </c:pt>
                <c:pt idx="8286">
                  <c:v>41784</c:v>
                </c:pt>
                <c:pt idx="8287">
                  <c:v>41785</c:v>
                </c:pt>
                <c:pt idx="8288">
                  <c:v>41786</c:v>
                </c:pt>
                <c:pt idx="8289">
                  <c:v>41787</c:v>
                </c:pt>
                <c:pt idx="8290">
                  <c:v>41788</c:v>
                </c:pt>
                <c:pt idx="8291">
                  <c:v>41789</c:v>
                </c:pt>
                <c:pt idx="8292">
                  <c:v>41790</c:v>
                </c:pt>
                <c:pt idx="8293">
                  <c:v>41791</c:v>
                </c:pt>
                <c:pt idx="8294">
                  <c:v>41792</c:v>
                </c:pt>
                <c:pt idx="8295">
                  <c:v>41793</c:v>
                </c:pt>
                <c:pt idx="8296">
                  <c:v>41794</c:v>
                </c:pt>
                <c:pt idx="8297">
                  <c:v>41795</c:v>
                </c:pt>
                <c:pt idx="8298">
                  <c:v>41796</c:v>
                </c:pt>
                <c:pt idx="8299">
                  <c:v>41797</c:v>
                </c:pt>
                <c:pt idx="8300">
                  <c:v>41798</c:v>
                </c:pt>
                <c:pt idx="8301">
                  <c:v>41799</c:v>
                </c:pt>
                <c:pt idx="8302">
                  <c:v>41800</c:v>
                </c:pt>
                <c:pt idx="8303">
                  <c:v>41801</c:v>
                </c:pt>
                <c:pt idx="8304">
                  <c:v>41802</c:v>
                </c:pt>
                <c:pt idx="8305">
                  <c:v>41803</c:v>
                </c:pt>
                <c:pt idx="8306">
                  <c:v>41804</c:v>
                </c:pt>
                <c:pt idx="8307">
                  <c:v>41805</c:v>
                </c:pt>
                <c:pt idx="8308">
                  <c:v>41806</c:v>
                </c:pt>
                <c:pt idx="8309">
                  <c:v>41807</c:v>
                </c:pt>
                <c:pt idx="8310">
                  <c:v>41808</c:v>
                </c:pt>
                <c:pt idx="8311">
                  <c:v>41809</c:v>
                </c:pt>
                <c:pt idx="8312">
                  <c:v>41810</c:v>
                </c:pt>
                <c:pt idx="8313">
                  <c:v>41811</c:v>
                </c:pt>
                <c:pt idx="8314">
                  <c:v>41812</c:v>
                </c:pt>
                <c:pt idx="8315">
                  <c:v>41813</c:v>
                </c:pt>
                <c:pt idx="8316">
                  <c:v>41814</c:v>
                </c:pt>
                <c:pt idx="8317">
                  <c:v>41815</c:v>
                </c:pt>
                <c:pt idx="8318">
                  <c:v>41816</c:v>
                </c:pt>
                <c:pt idx="8319">
                  <c:v>41817</c:v>
                </c:pt>
                <c:pt idx="8320">
                  <c:v>41818</c:v>
                </c:pt>
                <c:pt idx="8321">
                  <c:v>41819</c:v>
                </c:pt>
                <c:pt idx="8322">
                  <c:v>41820</c:v>
                </c:pt>
                <c:pt idx="8323">
                  <c:v>41821</c:v>
                </c:pt>
                <c:pt idx="8324">
                  <c:v>41822</c:v>
                </c:pt>
                <c:pt idx="8325">
                  <c:v>41823</c:v>
                </c:pt>
                <c:pt idx="8326">
                  <c:v>41824</c:v>
                </c:pt>
                <c:pt idx="8327">
                  <c:v>41825</c:v>
                </c:pt>
                <c:pt idx="8328">
                  <c:v>41826</c:v>
                </c:pt>
                <c:pt idx="8329">
                  <c:v>41827</c:v>
                </c:pt>
                <c:pt idx="8330">
                  <c:v>41828</c:v>
                </c:pt>
                <c:pt idx="8331">
                  <c:v>41829</c:v>
                </c:pt>
                <c:pt idx="8332">
                  <c:v>41830</c:v>
                </c:pt>
                <c:pt idx="8333">
                  <c:v>41831</c:v>
                </c:pt>
                <c:pt idx="8334">
                  <c:v>41832</c:v>
                </c:pt>
                <c:pt idx="8335">
                  <c:v>41833</c:v>
                </c:pt>
                <c:pt idx="8336">
                  <c:v>41834</c:v>
                </c:pt>
                <c:pt idx="8337">
                  <c:v>41835</c:v>
                </c:pt>
                <c:pt idx="8338">
                  <c:v>41836</c:v>
                </c:pt>
                <c:pt idx="8339">
                  <c:v>41837</c:v>
                </c:pt>
                <c:pt idx="8340">
                  <c:v>41838</c:v>
                </c:pt>
                <c:pt idx="8341">
                  <c:v>41839</c:v>
                </c:pt>
                <c:pt idx="8342">
                  <c:v>41840</c:v>
                </c:pt>
                <c:pt idx="8343">
                  <c:v>41841</c:v>
                </c:pt>
                <c:pt idx="8344">
                  <c:v>41842</c:v>
                </c:pt>
                <c:pt idx="8345">
                  <c:v>41843</c:v>
                </c:pt>
                <c:pt idx="8346">
                  <c:v>41844</c:v>
                </c:pt>
                <c:pt idx="8347">
                  <c:v>41845</c:v>
                </c:pt>
                <c:pt idx="8348">
                  <c:v>41846</c:v>
                </c:pt>
                <c:pt idx="8349">
                  <c:v>41847</c:v>
                </c:pt>
                <c:pt idx="8350">
                  <c:v>41848</c:v>
                </c:pt>
                <c:pt idx="8351">
                  <c:v>41849</c:v>
                </c:pt>
                <c:pt idx="8352">
                  <c:v>41850</c:v>
                </c:pt>
                <c:pt idx="8353">
                  <c:v>41851</c:v>
                </c:pt>
                <c:pt idx="8354">
                  <c:v>41852</c:v>
                </c:pt>
                <c:pt idx="8355">
                  <c:v>41853</c:v>
                </c:pt>
                <c:pt idx="8356">
                  <c:v>41854</c:v>
                </c:pt>
                <c:pt idx="8357">
                  <c:v>41855</c:v>
                </c:pt>
                <c:pt idx="8358">
                  <c:v>41856</c:v>
                </c:pt>
                <c:pt idx="8359">
                  <c:v>41857</c:v>
                </c:pt>
                <c:pt idx="8360">
                  <c:v>41858</c:v>
                </c:pt>
                <c:pt idx="8361">
                  <c:v>41859</c:v>
                </c:pt>
                <c:pt idx="8362">
                  <c:v>41860</c:v>
                </c:pt>
                <c:pt idx="8363">
                  <c:v>41861</c:v>
                </c:pt>
                <c:pt idx="8364">
                  <c:v>41862</c:v>
                </c:pt>
                <c:pt idx="8365">
                  <c:v>41863</c:v>
                </c:pt>
                <c:pt idx="8366">
                  <c:v>41864</c:v>
                </c:pt>
                <c:pt idx="8367">
                  <c:v>41865</c:v>
                </c:pt>
                <c:pt idx="8368">
                  <c:v>41866</c:v>
                </c:pt>
                <c:pt idx="8369">
                  <c:v>41867</c:v>
                </c:pt>
                <c:pt idx="8370">
                  <c:v>41868</c:v>
                </c:pt>
                <c:pt idx="8371">
                  <c:v>41869</c:v>
                </c:pt>
                <c:pt idx="8372">
                  <c:v>41870</c:v>
                </c:pt>
                <c:pt idx="8373">
                  <c:v>41871</c:v>
                </c:pt>
                <c:pt idx="8374">
                  <c:v>41872</c:v>
                </c:pt>
                <c:pt idx="8375">
                  <c:v>41873</c:v>
                </c:pt>
                <c:pt idx="8376">
                  <c:v>41874</c:v>
                </c:pt>
                <c:pt idx="8377">
                  <c:v>41875</c:v>
                </c:pt>
                <c:pt idx="8378">
                  <c:v>41876</c:v>
                </c:pt>
                <c:pt idx="8379">
                  <c:v>41877</c:v>
                </c:pt>
                <c:pt idx="8380">
                  <c:v>41878</c:v>
                </c:pt>
                <c:pt idx="8381">
                  <c:v>41879</c:v>
                </c:pt>
                <c:pt idx="8382">
                  <c:v>41880</c:v>
                </c:pt>
                <c:pt idx="8383">
                  <c:v>41881</c:v>
                </c:pt>
                <c:pt idx="8384">
                  <c:v>41882</c:v>
                </c:pt>
                <c:pt idx="8385">
                  <c:v>41883</c:v>
                </c:pt>
                <c:pt idx="8386">
                  <c:v>41884</c:v>
                </c:pt>
                <c:pt idx="8387">
                  <c:v>41885</c:v>
                </c:pt>
                <c:pt idx="8388">
                  <c:v>41886</c:v>
                </c:pt>
                <c:pt idx="8389">
                  <c:v>41887</c:v>
                </c:pt>
                <c:pt idx="8390">
                  <c:v>41888</c:v>
                </c:pt>
                <c:pt idx="8391">
                  <c:v>41889</c:v>
                </c:pt>
                <c:pt idx="8392">
                  <c:v>41890</c:v>
                </c:pt>
                <c:pt idx="8393">
                  <c:v>41891</c:v>
                </c:pt>
                <c:pt idx="8394">
                  <c:v>41892</c:v>
                </c:pt>
                <c:pt idx="8395">
                  <c:v>41893</c:v>
                </c:pt>
                <c:pt idx="8396">
                  <c:v>41894</c:v>
                </c:pt>
                <c:pt idx="8397">
                  <c:v>41895</c:v>
                </c:pt>
                <c:pt idx="8398">
                  <c:v>41896</c:v>
                </c:pt>
                <c:pt idx="8399">
                  <c:v>41897</c:v>
                </c:pt>
                <c:pt idx="8400">
                  <c:v>41898</c:v>
                </c:pt>
                <c:pt idx="8401">
                  <c:v>41899</c:v>
                </c:pt>
                <c:pt idx="8402">
                  <c:v>41900</c:v>
                </c:pt>
                <c:pt idx="8403">
                  <c:v>41901</c:v>
                </c:pt>
                <c:pt idx="8404">
                  <c:v>41902</c:v>
                </c:pt>
                <c:pt idx="8405">
                  <c:v>41903</c:v>
                </c:pt>
                <c:pt idx="8406">
                  <c:v>41904</c:v>
                </c:pt>
                <c:pt idx="8407">
                  <c:v>41905</c:v>
                </c:pt>
                <c:pt idx="8408">
                  <c:v>41906</c:v>
                </c:pt>
                <c:pt idx="8409">
                  <c:v>41907</c:v>
                </c:pt>
                <c:pt idx="8410">
                  <c:v>41908</c:v>
                </c:pt>
                <c:pt idx="8411">
                  <c:v>41909</c:v>
                </c:pt>
                <c:pt idx="8412">
                  <c:v>41910</c:v>
                </c:pt>
                <c:pt idx="8413">
                  <c:v>41911</c:v>
                </c:pt>
                <c:pt idx="8414">
                  <c:v>41912</c:v>
                </c:pt>
              </c:numCache>
            </c:numRef>
          </c:cat>
          <c:val>
            <c:numRef>
              <c:f>[0]!WBG_FCAP</c:f>
            </c:numRef>
          </c:val>
          <c:smooth val="0"/>
        </c:ser>
        <c:ser>
          <c:idx val="1"/>
          <c:order val="6"/>
          <c:tx>
            <c:v>Wilting Point</c:v>
          </c:tx>
          <c:spPr>
            <a:ln w="19050">
              <a:prstDash val="sysDash"/>
            </a:ln>
          </c:spPr>
          <c:marker>
            <c:symbol val="none"/>
          </c:marker>
          <c:cat>
            <c:numRef>
              <c:f>[0]!WBG_X</c:f>
              <c:numCache>
                <c:formatCode>[$-409]d\-mmm\-yy;@</c:formatCode>
                <c:ptCount val="8415"/>
                <c:pt idx="0">
                  <c:v>22037</c:v>
                </c:pt>
                <c:pt idx="1">
                  <c:v>22038</c:v>
                </c:pt>
                <c:pt idx="2">
                  <c:v>22039</c:v>
                </c:pt>
                <c:pt idx="3">
                  <c:v>22040</c:v>
                </c:pt>
                <c:pt idx="4">
                  <c:v>22041</c:v>
                </c:pt>
                <c:pt idx="5">
                  <c:v>22042</c:v>
                </c:pt>
                <c:pt idx="6">
                  <c:v>22043</c:v>
                </c:pt>
                <c:pt idx="7">
                  <c:v>22044</c:v>
                </c:pt>
                <c:pt idx="8">
                  <c:v>22045</c:v>
                </c:pt>
                <c:pt idx="9">
                  <c:v>22046</c:v>
                </c:pt>
                <c:pt idx="10">
                  <c:v>22047</c:v>
                </c:pt>
                <c:pt idx="11">
                  <c:v>22048</c:v>
                </c:pt>
                <c:pt idx="12">
                  <c:v>22049</c:v>
                </c:pt>
                <c:pt idx="13">
                  <c:v>22050</c:v>
                </c:pt>
                <c:pt idx="14">
                  <c:v>22051</c:v>
                </c:pt>
                <c:pt idx="15">
                  <c:v>22052</c:v>
                </c:pt>
                <c:pt idx="16">
                  <c:v>22053</c:v>
                </c:pt>
                <c:pt idx="17">
                  <c:v>22054</c:v>
                </c:pt>
                <c:pt idx="18">
                  <c:v>22055</c:v>
                </c:pt>
                <c:pt idx="19">
                  <c:v>22056</c:v>
                </c:pt>
                <c:pt idx="20">
                  <c:v>22057</c:v>
                </c:pt>
                <c:pt idx="21">
                  <c:v>22058</c:v>
                </c:pt>
                <c:pt idx="22">
                  <c:v>22059</c:v>
                </c:pt>
                <c:pt idx="23">
                  <c:v>22060</c:v>
                </c:pt>
                <c:pt idx="24">
                  <c:v>22061</c:v>
                </c:pt>
                <c:pt idx="25">
                  <c:v>22062</c:v>
                </c:pt>
                <c:pt idx="26">
                  <c:v>22063</c:v>
                </c:pt>
                <c:pt idx="27">
                  <c:v>22064</c:v>
                </c:pt>
                <c:pt idx="28">
                  <c:v>22065</c:v>
                </c:pt>
                <c:pt idx="29">
                  <c:v>22066</c:v>
                </c:pt>
                <c:pt idx="30">
                  <c:v>22067</c:v>
                </c:pt>
                <c:pt idx="31">
                  <c:v>22068</c:v>
                </c:pt>
                <c:pt idx="32">
                  <c:v>22069</c:v>
                </c:pt>
                <c:pt idx="33">
                  <c:v>22070</c:v>
                </c:pt>
                <c:pt idx="34">
                  <c:v>22071</c:v>
                </c:pt>
                <c:pt idx="35">
                  <c:v>22072</c:v>
                </c:pt>
                <c:pt idx="36">
                  <c:v>22073</c:v>
                </c:pt>
                <c:pt idx="37">
                  <c:v>22074</c:v>
                </c:pt>
                <c:pt idx="38">
                  <c:v>22075</c:v>
                </c:pt>
                <c:pt idx="39">
                  <c:v>22076</c:v>
                </c:pt>
                <c:pt idx="40">
                  <c:v>22077</c:v>
                </c:pt>
                <c:pt idx="41">
                  <c:v>22078</c:v>
                </c:pt>
                <c:pt idx="42">
                  <c:v>22079</c:v>
                </c:pt>
                <c:pt idx="43">
                  <c:v>22080</c:v>
                </c:pt>
                <c:pt idx="44">
                  <c:v>22081</c:v>
                </c:pt>
                <c:pt idx="45">
                  <c:v>22082</c:v>
                </c:pt>
                <c:pt idx="46">
                  <c:v>22083</c:v>
                </c:pt>
                <c:pt idx="47">
                  <c:v>22084</c:v>
                </c:pt>
                <c:pt idx="48">
                  <c:v>22085</c:v>
                </c:pt>
                <c:pt idx="49">
                  <c:v>22086</c:v>
                </c:pt>
                <c:pt idx="50">
                  <c:v>22087</c:v>
                </c:pt>
                <c:pt idx="51">
                  <c:v>22088</c:v>
                </c:pt>
                <c:pt idx="52">
                  <c:v>22089</c:v>
                </c:pt>
                <c:pt idx="53">
                  <c:v>22090</c:v>
                </c:pt>
                <c:pt idx="54">
                  <c:v>22091</c:v>
                </c:pt>
                <c:pt idx="55">
                  <c:v>22092</c:v>
                </c:pt>
                <c:pt idx="56">
                  <c:v>22093</c:v>
                </c:pt>
                <c:pt idx="57">
                  <c:v>22094</c:v>
                </c:pt>
                <c:pt idx="58">
                  <c:v>22095</c:v>
                </c:pt>
                <c:pt idx="59">
                  <c:v>22096</c:v>
                </c:pt>
                <c:pt idx="60">
                  <c:v>22097</c:v>
                </c:pt>
                <c:pt idx="61">
                  <c:v>22098</c:v>
                </c:pt>
                <c:pt idx="62">
                  <c:v>22099</c:v>
                </c:pt>
                <c:pt idx="63">
                  <c:v>22100</c:v>
                </c:pt>
                <c:pt idx="64">
                  <c:v>22101</c:v>
                </c:pt>
                <c:pt idx="65">
                  <c:v>22102</c:v>
                </c:pt>
                <c:pt idx="66">
                  <c:v>22103</c:v>
                </c:pt>
                <c:pt idx="67">
                  <c:v>22104</c:v>
                </c:pt>
                <c:pt idx="68">
                  <c:v>22105</c:v>
                </c:pt>
                <c:pt idx="69">
                  <c:v>22106</c:v>
                </c:pt>
                <c:pt idx="70">
                  <c:v>22107</c:v>
                </c:pt>
                <c:pt idx="71">
                  <c:v>22108</c:v>
                </c:pt>
                <c:pt idx="72">
                  <c:v>22109</c:v>
                </c:pt>
                <c:pt idx="73">
                  <c:v>22110</c:v>
                </c:pt>
                <c:pt idx="74">
                  <c:v>22111</c:v>
                </c:pt>
                <c:pt idx="75">
                  <c:v>22112</c:v>
                </c:pt>
                <c:pt idx="76">
                  <c:v>22113</c:v>
                </c:pt>
                <c:pt idx="77">
                  <c:v>22114</c:v>
                </c:pt>
                <c:pt idx="78">
                  <c:v>22115</c:v>
                </c:pt>
                <c:pt idx="79">
                  <c:v>22116</c:v>
                </c:pt>
                <c:pt idx="80">
                  <c:v>22117</c:v>
                </c:pt>
                <c:pt idx="81">
                  <c:v>22118</c:v>
                </c:pt>
                <c:pt idx="82">
                  <c:v>22119</c:v>
                </c:pt>
                <c:pt idx="83">
                  <c:v>22120</c:v>
                </c:pt>
                <c:pt idx="84">
                  <c:v>22121</c:v>
                </c:pt>
                <c:pt idx="85">
                  <c:v>22122</c:v>
                </c:pt>
                <c:pt idx="86">
                  <c:v>22123</c:v>
                </c:pt>
                <c:pt idx="87">
                  <c:v>22124</c:v>
                </c:pt>
                <c:pt idx="88">
                  <c:v>22125</c:v>
                </c:pt>
                <c:pt idx="89">
                  <c:v>22126</c:v>
                </c:pt>
                <c:pt idx="90">
                  <c:v>22127</c:v>
                </c:pt>
                <c:pt idx="91">
                  <c:v>22128</c:v>
                </c:pt>
                <c:pt idx="92">
                  <c:v>22129</c:v>
                </c:pt>
                <c:pt idx="93">
                  <c:v>22130</c:v>
                </c:pt>
                <c:pt idx="94">
                  <c:v>22131</c:v>
                </c:pt>
                <c:pt idx="95">
                  <c:v>22132</c:v>
                </c:pt>
                <c:pt idx="96">
                  <c:v>22133</c:v>
                </c:pt>
                <c:pt idx="97">
                  <c:v>22134</c:v>
                </c:pt>
                <c:pt idx="98">
                  <c:v>22135</c:v>
                </c:pt>
                <c:pt idx="99">
                  <c:v>22136</c:v>
                </c:pt>
                <c:pt idx="100">
                  <c:v>22137</c:v>
                </c:pt>
                <c:pt idx="101">
                  <c:v>22138</c:v>
                </c:pt>
                <c:pt idx="102">
                  <c:v>22139</c:v>
                </c:pt>
                <c:pt idx="103">
                  <c:v>22140</c:v>
                </c:pt>
                <c:pt idx="104">
                  <c:v>22141</c:v>
                </c:pt>
                <c:pt idx="105">
                  <c:v>22142</c:v>
                </c:pt>
                <c:pt idx="106">
                  <c:v>22143</c:v>
                </c:pt>
                <c:pt idx="107">
                  <c:v>22144</c:v>
                </c:pt>
                <c:pt idx="108">
                  <c:v>22145</c:v>
                </c:pt>
                <c:pt idx="109">
                  <c:v>22146</c:v>
                </c:pt>
                <c:pt idx="110">
                  <c:v>22147</c:v>
                </c:pt>
                <c:pt idx="111">
                  <c:v>22148</c:v>
                </c:pt>
                <c:pt idx="112">
                  <c:v>22149</c:v>
                </c:pt>
                <c:pt idx="113">
                  <c:v>22150</c:v>
                </c:pt>
                <c:pt idx="114">
                  <c:v>22151</c:v>
                </c:pt>
                <c:pt idx="115">
                  <c:v>22152</c:v>
                </c:pt>
                <c:pt idx="116">
                  <c:v>22153</c:v>
                </c:pt>
                <c:pt idx="117">
                  <c:v>22154</c:v>
                </c:pt>
                <c:pt idx="118">
                  <c:v>22155</c:v>
                </c:pt>
                <c:pt idx="119">
                  <c:v>22156</c:v>
                </c:pt>
                <c:pt idx="120">
                  <c:v>22157</c:v>
                </c:pt>
                <c:pt idx="121">
                  <c:v>22158</c:v>
                </c:pt>
                <c:pt idx="122">
                  <c:v>22159</c:v>
                </c:pt>
                <c:pt idx="123">
                  <c:v>22160</c:v>
                </c:pt>
                <c:pt idx="124">
                  <c:v>22161</c:v>
                </c:pt>
                <c:pt idx="125">
                  <c:v>22162</c:v>
                </c:pt>
                <c:pt idx="126">
                  <c:v>22163</c:v>
                </c:pt>
                <c:pt idx="127">
                  <c:v>22164</c:v>
                </c:pt>
                <c:pt idx="128">
                  <c:v>22165</c:v>
                </c:pt>
                <c:pt idx="129">
                  <c:v>22166</c:v>
                </c:pt>
                <c:pt idx="130">
                  <c:v>22167</c:v>
                </c:pt>
                <c:pt idx="131">
                  <c:v>22168</c:v>
                </c:pt>
                <c:pt idx="132">
                  <c:v>22169</c:v>
                </c:pt>
                <c:pt idx="133">
                  <c:v>22170</c:v>
                </c:pt>
                <c:pt idx="134">
                  <c:v>22171</c:v>
                </c:pt>
                <c:pt idx="135">
                  <c:v>22172</c:v>
                </c:pt>
                <c:pt idx="136">
                  <c:v>22173</c:v>
                </c:pt>
                <c:pt idx="137">
                  <c:v>22174</c:v>
                </c:pt>
                <c:pt idx="138">
                  <c:v>22175</c:v>
                </c:pt>
                <c:pt idx="139">
                  <c:v>22176</c:v>
                </c:pt>
                <c:pt idx="140">
                  <c:v>22177</c:v>
                </c:pt>
                <c:pt idx="141">
                  <c:v>22178</c:v>
                </c:pt>
                <c:pt idx="142">
                  <c:v>22179</c:v>
                </c:pt>
                <c:pt idx="143">
                  <c:v>22180</c:v>
                </c:pt>
                <c:pt idx="144">
                  <c:v>22181</c:v>
                </c:pt>
                <c:pt idx="145">
                  <c:v>22182</c:v>
                </c:pt>
                <c:pt idx="146">
                  <c:v>22183</c:v>
                </c:pt>
                <c:pt idx="147">
                  <c:v>22184</c:v>
                </c:pt>
                <c:pt idx="148">
                  <c:v>22185</c:v>
                </c:pt>
                <c:pt idx="149">
                  <c:v>22186</c:v>
                </c:pt>
                <c:pt idx="150">
                  <c:v>22187</c:v>
                </c:pt>
                <c:pt idx="151">
                  <c:v>22188</c:v>
                </c:pt>
                <c:pt idx="152">
                  <c:v>22189</c:v>
                </c:pt>
                <c:pt idx="153">
                  <c:v>22402</c:v>
                </c:pt>
                <c:pt idx="154">
                  <c:v>22403</c:v>
                </c:pt>
                <c:pt idx="155">
                  <c:v>22404</c:v>
                </c:pt>
                <c:pt idx="156">
                  <c:v>22405</c:v>
                </c:pt>
                <c:pt idx="157">
                  <c:v>22406</c:v>
                </c:pt>
                <c:pt idx="158">
                  <c:v>22407</c:v>
                </c:pt>
                <c:pt idx="159">
                  <c:v>22408</c:v>
                </c:pt>
                <c:pt idx="160">
                  <c:v>22409</c:v>
                </c:pt>
                <c:pt idx="161">
                  <c:v>22410</c:v>
                </c:pt>
                <c:pt idx="162">
                  <c:v>22411</c:v>
                </c:pt>
                <c:pt idx="163">
                  <c:v>22412</c:v>
                </c:pt>
                <c:pt idx="164">
                  <c:v>22413</c:v>
                </c:pt>
                <c:pt idx="165">
                  <c:v>22414</c:v>
                </c:pt>
                <c:pt idx="166">
                  <c:v>22415</c:v>
                </c:pt>
                <c:pt idx="167">
                  <c:v>22416</c:v>
                </c:pt>
                <c:pt idx="168">
                  <c:v>22417</c:v>
                </c:pt>
                <c:pt idx="169">
                  <c:v>22418</c:v>
                </c:pt>
                <c:pt idx="170">
                  <c:v>22419</c:v>
                </c:pt>
                <c:pt idx="171">
                  <c:v>22420</c:v>
                </c:pt>
                <c:pt idx="172">
                  <c:v>22421</c:v>
                </c:pt>
                <c:pt idx="173">
                  <c:v>22422</c:v>
                </c:pt>
                <c:pt idx="174">
                  <c:v>22423</c:v>
                </c:pt>
                <c:pt idx="175">
                  <c:v>22424</c:v>
                </c:pt>
                <c:pt idx="176">
                  <c:v>22425</c:v>
                </c:pt>
                <c:pt idx="177">
                  <c:v>22426</c:v>
                </c:pt>
                <c:pt idx="178">
                  <c:v>22427</c:v>
                </c:pt>
                <c:pt idx="179">
                  <c:v>22428</c:v>
                </c:pt>
                <c:pt idx="180">
                  <c:v>22429</c:v>
                </c:pt>
                <c:pt idx="181">
                  <c:v>22430</c:v>
                </c:pt>
                <c:pt idx="182">
                  <c:v>22431</c:v>
                </c:pt>
                <c:pt idx="183">
                  <c:v>22432</c:v>
                </c:pt>
                <c:pt idx="184">
                  <c:v>22433</c:v>
                </c:pt>
                <c:pt idx="185">
                  <c:v>22434</c:v>
                </c:pt>
                <c:pt idx="186">
                  <c:v>22435</c:v>
                </c:pt>
                <c:pt idx="187">
                  <c:v>22436</c:v>
                </c:pt>
                <c:pt idx="188">
                  <c:v>22437</c:v>
                </c:pt>
                <c:pt idx="189">
                  <c:v>22438</c:v>
                </c:pt>
                <c:pt idx="190">
                  <c:v>22439</c:v>
                </c:pt>
                <c:pt idx="191">
                  <c:v>22440</c:v>
                </c:pt>
                <c:pt idx="192">
                  <c:v>22441</c:v>
                </c:pt>
                <c:pt idx="193">
                  <c:v>22442</c:v>
                </c:pt>
                <c:pt idx="194">
                  <c:v>22443</c:v>
                </c:pt>
                <c:pt idx="195">
                  <c:v>22444</c:v>
                </c:pt>
                <c:pt idx="196">
                  <c:v>22445</c:v>
                </c:pt>
                <c:pt idx="197">
                  <c:v>22446</c:v>
                </c:pt>
                <c:pt idx="198">
                  <c:v>22447</c:v>
                </c:pt>
                <c:pt idx="199">
                  <c:v>22448</c:v>
                </c:pt>
                <c:pt idx="200">
                  <c:v>22449</c:v>
                </c:pt>
                <c:pt idx="201">
                  <c:v>22450</c:v>
                </c:pt>
                <c:pt idx="202">
                  <c:v>22451</c:v>
                </c:pt>
                <c:pt idx="203">
                  <c:v>22452</c:v>
                </c:pt>
                <c:pt idx="204">
                  <c:v>22453</c:v>
                </c:pt>
                <c:pt idx="205">
                  <c:v>22454</c:v>
                </c:pt>
                <c:pt idx="206">
                  <c:v>22455</c:v>
                </c:pt>
                <c:pt idx="207">
                  <c:v>22456</c:v>
                </c:pt>
                <c:pt idx="208">
                  <c:v>22457</c:v>
                </c:pt>
                <c:pt idx="209">
                  <c:v>22458</c:v>
                </c:pt>
                <c:pt idx="210">
                  <c:v>22459</c:v>
                </c:pt>
                <c:pt idx="211">
                  <c:v>22460</c:v>
                </c:pt>
                <c:pt idx="212">
                  <c:v>22461</c:v>
                </c:pt>
                <c:pt idx="213">
                  <c:v>22462</c:v>
                </c:pt>
                <c:pt idx="214">
                  <c:v>22463</c:v>
                </c:pt>
                <c:pt idx="215">
                  <c:v>22464</c:v>
                </c:pt>
                <c:pt idx="216">
                  <c:v>22465</c:v>
                </c:pt>
                <c:pt idx="217">
                  <c:v>22466</c:v>
                </c:pt>
                <c:pt idx="218">
                  <c:v>22467</c:v>
                </c:pt>
                <c:pt idx="219">
                  <c:v>22468</c:v>
                </c:pt>
                <c:pt idx="220">
                  <c:v>22469</c:v>
                </c:pt>
                <c:pt idx="221">
                  <c:v>22470</c:v>
                </c:pt>
                <c:pt idx="222">
                  <c:v>22471</c:v>
                </c:pt>
                <c:pt idx="223">
                  <c:v>22472</c:v>
                </c:pt>
                <c:pt idx="224">
                  <c:v>22473</c:v>
                </c:pt>
                <c:pt idx="225">
                  <c:v>22474</c:v>
                </c:pt>
                <c:pt idx="226">
                  <c:v>22475</c:v>
                </c:pt>
                <c:pt idx="227">
                  <c:v>22476</c:v>
                </c:pt>
                <c:pt idx="228">
                  <c:v>22477</c:v>
                </c:pt>
                <c:pt idx="229">
                  <c:v>22478</c:v>
                </c:pt>
                <c:pt idx="230">
                  <c:v>22479</c:v>
                </c:pt>
                <c:pt idx="231">
                  <c:v>22480</c:v>
                </c:pt>
                <c:pt idx="232">
                  <c:v>22481</c:v>
                </c:pt>
                <c:pt idx="233">
                  <c:v>22482</c:v>
                </c:pt>
                <c:pt idx="234">
                  <c:v>22483</c:v>
                </c:pt>
                <c:pt idx="235">
                  <c:v>22484</c:v>
                </c:pt>
                <c:pt idx="236">
                  <c:v>22485</c:v>
                </c:pt>
                <c:pt idx="237">
                  <c:v>22486</c:v>
                </c:pt>
                <c:pt idx="238">
                  <c:v>22487</c:v>
                </c:pt>
                <c:pt idx="239">
                  <c:v>22488</c:v>
                </c:pt>
                <c:pt idx="240">
                  <c:v>22489</c:v>
                </c:pt>
                <c:pt idx="241">
                  <c:v>22490</c:v>
                </c:pt>
                <c:pt idx="242">
                  <c:v>22491</c:v>
                </c:pt>
                <c:pt idx="243">
                  <c:v>22492</c:v>
                </c:pt>
                <c:pt idx="244">
                  <c:v>22493</c:v>
                </c:pt>
                <c:pt idx="245">
                  <c:v>22494</c:v>
                </c:pt>
                <c:pt idx="246">
                  <c:v>22495</c:v>
                </c:pt>
                <c:pt idx="247">
                  <c:v>22496</c:v>
                </c:pt>
                <c:pt idx="248">
                  <c:v>22497</c:v>
                </c:pt>
                <c:pt idx="249">
                  <c:v>22498</c:v>
                </c:pt>
                <c:pt idx="250">
                  <c:v>22499</c:v>
                </c:pt>
                <c:pt idx="251">
                  <c:v>22500</c:v>
                </c:pt>
                <c:pt idx="252">
                  <c:v>22501</c:v>
                </c:pt>
                <c:pt idx="253">
                  <c:v>22502</c:v>
                </c:pt>
                <c:pt idx="254">
                  <c:v>22503</c:v>
                </c:pt>
                <c:pt idx="255">
                  <c:v>22504</c:v>
                </c:pt>
                <c:pt idx="256">
                  <c:v>22505</c:v>
                </c:pt>
                <c:pt idx="257">
                  <c:v>22506</c:v>
                </c:pt>
                <c:pt idx="258">
                  <c:v>22507</c:v>
                </c:pt>
                <c:pt idx="259">
                  <c:v>22508</c:v>
                </c:pt>
                <c:pt idx="260">
                  <c:v>22509</c:v>
                </c:pt>
                <c:pt idx="261">
                  <c:v>22510</c:v>
                </c:pt>
                <c:pt idx="262">
                  <c:v>22511</c:v>
                </c:pt>
                <c:pt idx="263">
                  <c:v>22512</c:v>
                </c:pt>
                <c:pt idx="264">
                  <c:v>22513</c:v>
                </c:pt>
                <c:pt idx="265">
                  <c:v>22514</c:v>
                </c:pt>
                <c:pt idx="266">
                  <c:v>22515</c:v>
                </c:pt>
                <c:pt idx="267">
                  <c:v>22516</c:v>
                </c:pt>
                <c:pt idx="268">
                  <c:v>22517</c:v>
                </c:pt>
                <c:pt idx="269">
                  <c:v>22518</c:v>
                </c:pt>
                <c:pt idx="270">
                  <c:v>22519</c:v>
                </c:pt>
                <c:pt idx="271">
                  <c:v>22520</c:v>
                </c:pt>
                <c:pt idx="272">
                  <c:v>22521</c:v>
                </c:pt>
                <c:pt idx="273">
                  <c:v>22522</c:v>
                </c:pt>
                <c:pt idx="274">
                  <c:v>22523</c:v>
                </c:pt>
                <c:pt idx="275">
                  <c:v>22524</c:v>
                </c:pt>
                <c:pt idx="276">
                  <c:v>22525</c:v>
                </c:pt>
                <c:pt idx="277">
                  <c:v>22526</c:v>
                </c:pt>
                <c:pt idx="278">
                  <c:v>22527</c:v>
                </c:pt>
                <c:pt idx="279">
                  <c:v>22528</c:v>
                </c:pt>
                <c:pt idx="280">
                  <c:v>22529</c:v>
                </c:pt>
                <c:pt idx="281">
                  <c:v>22530</c:v>
                </c:pt>
                <c:pt idx="282">
                  <c:v>22531</c:v>
                </c:pt>
                <c:pt idx="283">
                  <c:v>22532</c:v>
                </c:pt>
                <c:pt idx="284">
                  <c:v>22533</c:v>
                </c:pt>
                <c:pt idx="285">
                  <c:v>22534</c:v>
                </c:pt>
                <c:pt idx="286">
                  <c:v>22535</c:v>
                </c:pt>
                <c:pt idx="287">
                  <c:v>22536</c:v>
                </c:pt>
                <c:pt idx="288">
                  <c:v>22537</c:v>
                </c:pt>
                <c:pt idx="289">
                  <c:v>22538</c:v>
                </c:pt>
                <c:pt idx="290">
                  <c:v>22539</c:v>
                </c:pt>
                <c:pt idx="291">
                  <c:v>22540</c:v>
                </c:pt>
                <c:pt idx="292">
                  <c:v>22541</c:v>
                </c:pt>
                <c:pt idx="293">
                  <c:v>22542</c:v>
                </c:pt>
                <c:pt idx="294">
                  <c:v>22543</c:v>
                </c:pt>
                <c:pt idx="295">
                  <c:v>22544</c:v>
                </c:pt>
                <c:pt idx="296">
                  <c:v>22545</c:v>
                </c:pt>
                <c:pt idx="297">
                  <c:v>22546</c:v>
                </c:pt>
                <c:pt idx="298">
                  <c:v>22547</c:v>
                </c:pt>
                <c:pt idx="299">
                  <c:v>22548</c:v>
                </c:pt>
                <c:pt idx="300">
                  <c:v>22549</c:v>
                </c:pt>
                <c:pt idx="301">
                  <c:v>22550</c:v>
                </c:pt>
                <c:pt idx="302">
                  <c:v>22551</c:v>
                </c:pt>
                <c:pt idx="303">
                  <c:v>22552</c:v>
                </c:pt>
                <c:pt idx="304">
                  <c:v>22553</c:v>
                </c:pt>
                <c:pt idx="305">
                  <c:v>22554</c:v>
                </c:pt>
                <c:pt idx="306">
                  <c:v>22767</c:v>
                </c:pt>
                <c:pt idx="307">
                  <c:v>22768</c:v>
                </c:pt>
                <c:pt idx="308">
                  <c:v>22769</c:v>
                </c:pt>
                <c:pt idx="309">
                  <c:v>22770</c:v>
                </c:pt>
                <c:pt idx="310">
                  <c:v>22771</c:v>
                </c:pt>
                <c:pt idx="311">
                  <c:v>22772</c:v>
                </c:pt>
                <c:pt idx="312">
                  <c:v>22773</c:v>
                </c:pt>
                <c:pt idx="313">
                  <c:v>22774</c:v>
                </c:pt>
                <c:pt idx="314">
                  <c:v>22775</c:v>
                </c:pt>
                <c:pt idx="315">
                  <c:v>22776</c:v>
                </c:pt>
                <c:pt idx="316">
                  <c:v>22777</c:v>
                </c:pt>
                <c:pt idx="317">
                  <c:v>22778</c:v>
                </c:pt>
                <c:pt idx="318">
                  <c:v>22779</c:v>
                </c:pt>
                <c:pt idx="319">
                  <c:v>22780</c:v>
                </c:pt>
                <c:pt idx="320">
                  <c:v>22781</c:v>
                </c:pt>
                <c:pt idx="321">
                  <c:v>22782</c:v>
                </c:pt>
                <c:pt idx="322">
                  <c:v>22783</c:v>
                </c:pt>
                <c:pt idx="323">
                  <c:v>22784</c:v>
                </c:pt>
                <c:pt idx="324">
                  <c:v>22785</c:v>
                </c:pt>
                <c:pt idx="325">
                  <c:v>22786</c:v>
                </c:pt>
                <c:pt idx="326">
                  <c:v>22787</c:v>
                </c:pt>
                <c:pt idx="327">
                  <c:v>22788</c:v>
                </c:pt>
                <c:pt idx="328">
                  <c:v>22789</c:v>
                </c:pt>
                <c:pt idx="329">
                  <c:v>22790</c:v>
                </c:pt>
                <c:pt idx="330">
                  <c:v>22791</c:v>
                </c:pt>
                <c:pt idx="331">
                  <c:v>22792</c:v>
                </c:pt>
                <c:pt idx="332">
                  <c:v>22793</c:v>
                </c:pt>
                <c:pt idx="333">
                  <c:v>22794</c:v>
                </c:pt>
                <c:pt idx="334">
                  <c:v>22795</c:v>
                </c:pt>
                <c:pt idx="335">
                  <c:v>22796</c:v>
                </c:pt>
                <c:pt idx="336">
                  <c:v>22797</c:v>
                </c:pt>
                <c:pt idx="337">
                  <c:v>22798</c:v>
                </c:pt>
                <c:pt idx="338">
                  <c:v>22799</c:v>
                </c:pt>
                <c:pt idx="339">
                  <c:v>22800</c:v>
                </c:pt>
                <c:pt idx="340">
                  <c:v>22801</c:v>
                </c:pt>
                <c:pt idx="341">
                  <c:v>22802</c:v>
                </c:pt>
                <c:pt idx="342">
                  <c:v>22803</c:v>
                </c:pt>
                <c:pt idx="343">
                  <c:v>22804</c:v>
                </c:pt>
                <c:pt idx="344">
                  <c:v>22805</c:v>
                </c:pt>
                <c:pt idx="345">
                  <c:v>22806</c:v>
                </c:pt>
                <c:pt idx="346">
                  <c:v>22807</c:v>
                </c:pt>
                <c:pt idx="347">
                  <c:v>22808</c:v>
                </c:pt>
                <c:pt idx="348">
                  <c:v>22809</c:v>
                </c:pt>
                <c:pt idx="349">
                  <c:v>22810</c:v>
                </c:pt>
                <c:pt idx="350">
                  <c:v>22811</c:v>
                </c:pt>
                <c:pt idx="351">
                  <c:v>22812</c:v>
                </c:pt>
                <c:pt idx="352">
                  <c:v>22813</c:v>
                </c:pt>
                <c:pt idx="353">
                  <c:v>22814</c:v>
                </c:pt>
                <c:pt idx="354">
                  <c:v>22815</c:v>
                </c:pt>
                <c:pt idx="355">
                  <c:v>22816</c:v>
                </c:pt>
                <c:pt idx="356">
                  <c:v>22817</c:v>
                </c:pt>
                <c:pt idx="357">
                  <c:v>22818</c:v>
                </c:pt>
                <c:pt idx="358">
                  <c:v>22819</c:v>
                </c:pt>
                <c:pt idx="359">
                  <c:v>22820</c:v>
                </c:pt>
                <c:pt idx="360">
                  <c:v>22821</c:v>
                </c:pt>
                <c:pt idx="361">
                  <c:v>22822</c:v>
                </c:pt>
                <c:pt idx="362">
                  <c:v>22823</c:v>
                </c:pt>
                <c:pt idx="363">
                  <c:v>22824</c:v>
                </c:pt>
                <c:pt idx="364">
                  <c:v>22825</c:v>
                </c:pt>
                <c:pt idx="365">
                  <c:v>22826</c:v>
                </c:pt>
                <c:pt idx="366">
                  <c:v>22827</c:v>
                </c:pt>
                <c:pt idx="367">
                  <c:v>22828</c:v>
                </c:pt>
                <c:pt idx="368">
                  <c:v>22829</c:v>
                </c:pt>
                <c:pt idx="369">
                  <c:v>22830</c:v>
                </c:pt>
                <c:pt idx="370">
                  <c:v>22831</c:v>
                </c:pt>
                <c:pt idx="371">
                  <c:v>22832</c:v>
                </c:pt>
                <c:pt idx="372">
                  <c:v>22833</c:v>
                </c:pt>
                <c:pt idx="373">
                  <c:v>22834</c:v>
                </c:pt>
                <c:pt idx="374">
                  <c:v>22835</c:v>
                </c:pt>
                <c:pt idx="375">
                  <c:v>22836</c:v>
                </c:pt>
                <c:pt idx="376">
                  <c:v>22837</c:v>
                </c:pt>
                <c:pt idx="377">
                  <c:v>22838</c:v>
                </c:pt>
                <c:pt idx="378">
                  <c:v>22839</c:v>
                </c:pt>
                <c:pt idx="379">
                  <c:v>22840</c:v>
                </c:pt>
                <c:pt idx="380">
                  <c:v>22841</c:v>
                </c:pt>
                <c:pt idx="381">
                  <c:v>22842</c:v>
                </c:pt>
                <c:pt idx="382">
                  <c:v>22843</c:v>
                </c:pt>
                <c:pt idx="383">
                  <c:v>22844</c:v>
                </c:pt>
                <c:pt idx="384">
                  <c:v>22845</c:v>
                </c:pt>
                <c:pt idx="385">
                  <c:v>22846</c:v>
                </c:pt>
                <c:pt idx="386">
                  <c:v>22847</c:v>
                </c:pt>
                <c:pt idx="387">
                  <c:v>22848</c:v>
                </c:pt>
                <c:pt idx="388">
                  <c:v>22849</c:v>
                </c:pt>
                <c:pt idx="389">
                  <c:v>22850</c:v>
                </c:pt>
                <c:pt idx="390">
                  <c:v>22851</c:v>
                </c:pt>
                <c:pt idx="391">
                  <c:v>22852</c:v>
                </c:pt>
                <c:pt idx="392">
                  <c:v>22853</c:v>
                </c:pt>
                <c:pt idx="393">
                  <c:v>22854</c:v>
                </c:pt>
                <c:pt idx="394">
                  <c:v>22855</c:v>
                </c:pt>
                <c:pt idx="395">
                  <c:v>22856</c:v>
                </c:pt>
                <c:pt idx="396">
                  <c:v>22857</c:v>
                </c:pt>
                <c:pt idx="397">
                  <c:v>22858</c:v>
                </c:pt>
                <c:pt idx="398">
                  <c:v>22859</c:v>
                </c:pt>
                <c:pt idx="399">
                  <c:v>22860</c:v>
                </c:pt>
                <c:pt idx="400">
                  <c:v>22861</c:v>
                </c:pt>
                <c:pt idx="401">
                  <c:v>22862</c:v>
                </c:pt>
                <c:pt idx="402">
                  <c:v>22863</c:v>
                </c:pt>
                <c:pt idx="403">
                  <c:v>22864</c:v>
                </c:pt>
                <c:pt idx="404">
                  <c:v>22865</c:v>
                </c:pt>
                <c:pt idx="405">
                  <c:v>22866</c:v>
                </c:pt>
                <c:pt idx="406">
                  <c:v>22867</c:v>
                </c:pt>
                <c:pt idx="407">
                  <c:v>22868</c:v>
                </c:pt>
                <c:pt idx="408">
                  <c:v>22869</c:v>
                </c:pt>
                <c:pt idx="409">
                  <c:v>22870</c:v>
                </c:pt>
                <c:pt idx="410">
                  <c:v>22871</c:v>
                </c:pt>
                <c:pt idx="411">
                  <c:v>22872</c:v>
                </c:pt>
                <c:pt idx="412">
                  <c:v>22873</c:v>
                </c:pt>
                <c:pt idx="413">
                  <c:v>22874</c:v>
                </c:pt>
                <c:pt idx="414">
                  <c:v>22875</c:v>
                </c:pt>
                <c:pt idx="415">
                  <c:v>22876</c:v>
                </c:pt>
                <c:pt idx="416">
                  <c:v>22877</c:v>
                </c:pt>
                <c:pt idx="417">
                  <c:v>22878</c:v>
                </c:pt>
                <c:pt idx="418">
                  <c:v>22879</c:v>
                </c:pt>
                <c:pt idx="419">
                  <c:v>22880</c:v>
                </c:pt>
                <c:pt idx="420">
                  <c:v>22881</c:v>
                </c:pt>
                <c:pt idx="421">
                  <c:v>22882</c:v>
                </c:pt>
                <c:pt idx="422">
                  <c:v>22883</c:v>
                </c:pt>
                <c:pt idx="423">
                  <c:v>22884</c:v>
                </c:pt>
                <c:pt idx="424">
                  <c:v>22885</c:v>
                </c:pt>
                <c:pt idx="425">
                  <c:v>22886</c:v>
                </c:pt>
                <c:pt idx="426">
                  <c:v>22887</c:v>
                </c:pt>
                <c:pt idx="427">
                  <c:v>22888</c:v>
                </c:pt>
                <c:pt idx="428">
                  <c:v>22889</c:v>
                </c:pt>
                <c:pt idx="429">
                  <c:v>22890</c:v>
                </c:pt>
                <c:pt idx="430">
                  <c:v>22891</c:v>
                </c:pt>
                <c:pt idx="431">
                  <c:v>22892</c:v>
                </c:pt>
                <c:pt idx="432">
                  <c:v>22893</c:v>
                </c:pt>
                <c:pt idx="433">
                  <c:v>22894</c:v>
                </c:pt>
                <c:pt idx="434">
                  <c:v>22895</c:v>
                </c:pt>
                <c:pt idx="435">
                  <c:v>22896</c:v>
                </c:pt>
                <c:pt idx="436">
                  <c:v>22897</c:v>
                </c:pt>
                <c:pt idx="437">
                  <c:v>22898</c:v>
                </c:pt>
                <c:pt idx="438">
                  <c:v>22899</c:v>
                </c:pt>
                <c:pt idx="439">
                  <c:v>22900</c:v>
                </c:pt>
                <c:pt idx="440">
                  <c:v>22901</c:v>
                </c:pt>
                <c:pt idx="441">
                  <c:v>22902</c:v>
                </c:pt>
                <c:pt idx="442">
                  <c:v>22903</c:v>
                </c:pt>
                <c:pt idx="443">
                  <c:v>22904</c:v>
                </c:pt>
                <c:pt idx="444">
                  <c:v>22905</c:v>
                </c:pt>
                <c:pt idx="445">
                  <c:v>22906</c:v>
                </c:pt>
                <c:pt idx="446">
                  <c:v>22907</c:v>
                </c:pt>
                <c:pt idx="447">
                  <c:v>22908</c:v>
                </c:pt>
                <c:pt idx="448">
                  <c:v>22909</c:v>
                </c:pt>
                <c:pt idx="449">
                  <c:v>22910</c:v>
                </c:pt>
                <c:pt idx="450">
                  <c:v>22911</c:v>
                </c:pt>
                <c:pt idx="451">
                  <c:v>22912</c:v>
                </c:pt>
                <c:pt idx="452">
                  <c:v>22913</c:v>
                </c:pt>
                <c:pt idx="453">
                  <c:v>22914</c:v>
                </c:pt>
                <c:pt idx="454">
                  <c:v>22915</c:v>
                </c:pt>
                <c:pt idx="455">
                  <c:v>22916</c:v>
                </c:pt>
                <c:pt idx="456">
                  <c:v>22917</c:v>
                </c:pt>
                <c:pt idx="457">
                  <c:v>22918</c:v>
                </c:pt>
                <c:pt idx="458">
                  <c:v>22919</c:v>
                </c:pt>
                <c:pt idx="459">
                  <c:v>23132</c:v>
                </c:pt>
                <c:pt idx="460">
                  <c:v>23133</c:v>
                </c:pt>
                <c:pt idx="461">
                  <c:v>23134</c:v>
                </c:pt>
                <c:pt idx="462">
                  <c:v>23135</c:v>
                </c:pt>
                <c:pt idx="463">
                  <c:v>23136</c:v>
                </c:pt>
                <c:pt idx="464">
                  <c:v>23137</c:v>
                </c:pt>
                <c:pt idx="465">
                  <c:v>23138</c:v>
                </c:pt>
                <c:pt idx="466">
                  <c:v>23139</c:v>
                </c:pt>
                <c:pt idx="467">
                  <c:v>23140</c:v>
                </c:pt>
                <c:pt idx="468">
                  <c:v>23141</c:v>
                </c:pt>
                <c:pt idx="469">
                  <c:v>23142</c:v>
                </c:pt>
                <c:pt idx="470">
                  <c:v>23143</c:v>
                </c:pt>
                <c:pt idx="471">
                  <c:v>23144</c:v>
                </c:pt>
                <c:pt idx="472">
                  <c:v>23145</c:v>
                </c:pt>
                <c:pt idx="473">
                  <c:v>23146</c:v>
                </c:pt>
                <c:pt idx="474">
                  <c:v>23147</c:v>
                </c:pt>
                <c:pt idx="475">
                  <c:v>23148</c:v>
                </c:pt>
                <c:pt idx="476">
                  <c:v>23149</c:v>
                </c:pt>
                <c:pt idx="477">
                  <c:v>23150</c:v>
                </c:pt>
                <c:pt idx="478">
                  <c:v>23151</c:v>
                </c:pt>
                <c:pt idx="479">
                  <c:v>23152</c:v>
                </c:pt>
                <c:pt idx="480">
                  <c:v>23153</c:v>
                </c:pt>
                <c:pt idx="481">
                  <c:v>23154</c:v>
                </c:pt>
                <c:pt idx="482">
                  <c:v>23155</c:v>
                </c:pt>
                <c:pt idx="483">
                  <c:v>23156</c:v>
                </c:pt>
                <c:pt idx="484">
                  <c:v>23157</c:v>
                </c:pt>
                <c:pt idx="485">
                  <c:v>23158</c:v>
                </c:pt>
                <c:pt idx="486">
                  <c:v>23159</c:v>
                </c:pt>
                <c:pt idx="487">
                  <c:v>23160</c:v>
                </c:pt>
                <c:pt idx="488">
                  <c:v>23161</c:v>
                </c:pt>
                <c:pt idx="489">
                  <c:v>23162</c:v>
                </c:pt>
                <c:pt idx="490">
                  <c:v>23163</c:v>
                </c:pt>
                <c:pt idx="491">
                  <c:v>23164</c:v>
                </c:pt>
                <c:pt idx="492">
                  <c:v>23165</c:v>
                </c:pt>
                <c:pt idx="493">
                  <c:v>23166</c:v>
                </c:pt>
                <c:pt idx="494">
                  <c:v>23167</c:v>
                </c:pt>
                <c:pt idx="495">
                  <c:v>23168</c:v>
                </c:pt>
                <c:pt idx="496">
                  <c:v>23169</c:v>
                </c:pt>
                <c:pt idx="497">
                  <c:v>23170</c:v>
                </c:pt>
                <c:pt idx="498">
                  <c:v>23171</c:v>
                </c:pt>
                <c:pt idx="499">
                  <c:v>23172</c:v>
                </c:pt>
                <c:pt idx="500">
                  <c:v>23173</c:v>
                </c:pt>
                <c:pt idx="501">
                  <c:v>23174</c:v>
                </c:pt>
                <c:pt idx="502">
                  <c:v>23175</c:v>
                </c:pt>
                <c:pt idx="503">
                  <c:v>23176</c:v>
                </c:pt>
                <c:pt idx="504">
                  <c:v>23177</c:v>
                </c:pt>
                <c:pt idx="505">
                  <c:v>23178</c:v>
                </c:pt>
                <c:pt idx="506">
                  <c:v>23179</c:v>
                </c:pt>
                <c:pt idx="507">
                  <c:v>23180</c:v>
                </c:pt>
                <c:pt idx="508">
                  <c:v>23181</c:v>
                </c:pt>
                <c:pt idx="509">
                  <c:v>23182</c:v>
                </c:pt>
                <c:pt idx="510">
                  <c:v>23183</c:v>
                </c:pt>
                <c:pt idx="511">
                  <c:v>23184</c:v>
                </c:pt>
                <c:pt idx="512">
                  <c:v>23185</c:v>
                </c:pt>
                <c:pt idx="513">
                  <c:v>23186</c:v>
                </c:pt>
                <c:pt idx="514">
                  <c:v>23187</c:v>
                </c:pt>
                <c:pt idx="515">
                  <c:v>23188</c:v>
                </c:pt>
                <c:pt idx="516">
                  <c:v>23189</c:v>
                </c:pt>
                <c:pt idx="517">
                  <c:v>23190</c:v>
                </c:pt>
                <c:pt idx="518">
                  <c:v>23191</c:v>
                </c:pt>
                <c:pt idx="519">
                  <c:v>23192</c:v>
                </c:pt>
                <c:pt idx="520">
                  <c:v>23193</c:v>
                </c:pt>
                <c:pt idx="521">
                  <c:v>23194</c:v>
                </c:pt>
                <c:pt idx="522">
                  <c:v>23195</c:v>
                </c:pt>
                <c:pt idx="523">
                  <c:v>23196</c:v>
                </c:pt>
                <c:pt idx="524">
                  <c:v>23197</c:v>
                </c:pt>
                <c:pt idx="525">
                  <c:v>23198</c:v>
                </c:pt>
                <c:pt idx="526">
                  <c:v>23199</c:v>
                </c:pt>
                <c:pt idx="527">
                  <c:v>23200</c:v>
                </c:pt>
                <c:pt idx="528">
                  <c:v>23201</c:v>
                </c:pt>
                <c:pt idx="529">
                  <c:v>23202</c:v>
                </c:pt>
                <c:pt idx="530">
                  <c:v>23203</c:v>
                </c:pt>
                <c:pt idx="531">
                  <c:v>23204</c:v>
                </c:pt>
                <c:pt idx="532">
                  <c:v>23205</c:v>
                </c:pt>
                <c:pt idx="533">
                  <c:v>23206</c:v>
                </c:pt>
                <c:pt idx="534">
                  <c:v>23207</c:v>
                </c:pt>
                <c:pt idx="535">
                  <c:v>23208</c:v>
                </c:pt>
                <c:pt idx="536">
                  <c:v>23209</c:v>
                </c:pt>
                <c:pt idx="537">
                  <c:v>23210</c:v>
                </c:pt>
                <c:pt idx="538">
                  <c:v>23211</c:v>
                </c:pt>
                <c:pt idx="539">
                  <c:v>23212</c:v>
                </c:pt>
                <c:pt idx="540">
                  <c:v>23213</c:v>
                </c:pt>
                <c:pt idx="541">
                  <c:v>23214</c:v>
                </c:pt>
                <c:pt idx="542">
                  <c:v>23215</c:v>
                </c:pt>
                <c:pt idx="543">
                  <c:v>23216</c:v>
                </c:pt>
                <c:pt idx="544">
                  <c:v>23217</c:v>
                </c:pt>
                <c:pt idx="545">
                  <c:v>23218</c:v>
                </c:pt>
                <c:pt idx="546">
                  <c:v>23219</c:v>
                </c:pt>
                <c:pt idx="547">
                  <c:v>23220</c:v>
                </c:pt>
                <c:pt idx="548">
                  <c:v>23221</c:v>
                </c:pt>
                <c:pt idx="549">
                  <c:v>23222</c:v>
                </c:pt>
                <c:pt idx="550">
                  <c:v>23223</c:v>
                </c:pt>
                <c:pt idx="551">
                  <c:v>23224</c:v>
                </c:pt>
                <c:pt idx="552">
                  <c:v>23225</c:v>
                </c:pt>
                <c:pt idx="553">
                  <c:v>23226</c:v>
                </c:pt>
                <c:pt idx="554">
                  <c:v>23227</c:v>
                </c:pt>
                <c:pt idx="555">
                  <c:v>23228</c:v>
                </c:pt>
                <c:pt idx="556">
                  <c:v>23229</c:v>
                </c:pt>
                <c:pt idx="557">
                  <c:v>23230</c:v>
                </c:pt>
                <c:pt idx="558">
                  <c:v>23231</c:v>
                </c:pt>
                <c:pt idx="559">
                  <c:v>23232</c:v>
                </c:pt>
                <c:pt idx="560">
                  <c:v>23233</c:v>
                </c:pt>
                <c:pt idx="561">
                  <c:v>23234</c:v>
                </c:pt>
                <c:pt idx="562">
                  <c:v>23235</c:v>
                </c:pt>
                <c:pt idx="563">
                  <c:v>23236</c:v>
                </c:pt>
                <c:pt idx="564">
                  <c:v>23237</c:v>
                </c:pt>
                <c:pt idx="565">
                  <c:v>23238</c:v>
                </c:pt>
                <c:pt idx="566">
                  <c:v>23239</c:v>
                </c:pt>
                <c:pt idx="567">
                  <c:v>23240</c:v>
                </c:pt>
                <c:pt idx="568">
                  <c:v>23241</c:v>
                </c:pt>
                <c:pt idx="569">
                  <c:v>23242</c:v>
                </c:pt>
                <c:pt idx="570">
                  <c:v>23243</c:v>
                </c:pt>
                <c:pt idx="571">
                  <c:v>23244</c:v>
                </c:pt>
                <c:pt idx="572">
                  <c:v>23245</c:v>
                </c:pt>
                <c:pt idx="573">
                  <c:v>23246</c:v>
                </c:pt>
                <c:pt idx="574">
                  <c:v>23247</c:v>
                </c:pt>
                <c:pt idx="575">
                  <c:v>23248</c:v>
                </c:pt>
                <c:pt idx="576">
                  <c:v>23249</c:v>
                </c:pt>
                <c:pt idx="577">
                  <c:v>23250</c:v>
                </c:pt>
                <c:pt idx="578">
                  <c:v>23251</c:v>
                </c:pt>
                <c:pt idx="579">
                  <c:v>23252</c:v>
                </c:pt>
                <c:pt idx="580">
                  <c:v>23253</c:v>
                </c:pt>
                <c:pt idx="581">
                  <c:v>23254</c:v>
                </c:pt>
                <c:pt idx="582">
                  <c:v>23255</c:v>
                </c:pt>
                <c:pt idx="583">
                  <c:v>23256</c:v>
                </c:pt>
                <c:pt idx="584">
                  <c:v>23257</c:v>
                </c:pt>
                <c:pt idx="585">
                  <c:v>23258</c:v>
                </c:pt>
                <c:pt idx="586">
                  <c:v>23259</c:v>
                </c:pt>
                <c:pt idx="587">
                  <c:v>23260</c:v>
                </c:pt>
                <c:pt idx="588">
                  <c:v>23261</c:v>
                </c:pt>
                <c:pt idx="589">
                  <c:v>23262</c:v>
                </c:pt>
                <c:pt idx="590">
                  <c:v>23263</c:v>
                </c:pt>
                <c:pt idx="591">
                  <c:v>23264</c:v>
                </c:pt>
                <c:pt idx="592">
                  <c:v>23265</c:v>
                </c:pt>
                <c:pt idx="593">
                  <c:v>23266</c:v>
                </c:pt>
                <c:pt idx="594">
                  <c:v>23267</c:v>
                </c:pt>
                <c:pt idx="595">
                  <c:v>23268</c:v>
                </c:pt>
                <c:pt idx="596">
                  <c:v>23269</c:v>
                </c:pt>
                <c:pt idx="597">
                  <c:v>23270</c:v>
                </c:pt>
                <c:pt idx="598">
                  <c:v>23271</c:v>
                </c:pt>
                <c:pt idx="599">
                  <c:v>23272</c:v>
                </c:pt>
                <c:pt idx="600">
                  <c:v>23273</c:v>
                </c:pt>
                <c:pt idx="601">
                  <c:v>23274</c:v>
                </c:pt>
                <c:pt idx="602">
                  <c:v>23275</c:v>
                </c:pt>
                <c:pt idx="603">
                  <c:v>23276</c:v>
                </c:pt>
                <c:pt idx="604">
                  <c:v>23277</c:v>
                </c:pt>
                <c:pt idx="605">
                  <c:v>23278</c:v>
                </c:pt>
                <c:pt idx="606">
                  <c:v>23279</c:v>
                </c:pt>
                <c:pt idx="607">
                  <c:v>23280</c:v>
                </c:pt>
                <c:pt idx="608">
                  <c:v>23281</c:v>
                </c:pt>
                <c:pt idx="609">
                  <c:v>23282</c:v>
                </c:pt>
                <c:pt idx="610">
                  <c:v>23283</c:v>
                </c:pt>
                <c:pt idx="611">
                  <c:v>23284</c:v>
                </c:pt>
                <c:pt idx="612">
                  <c:v>23498</c:v>
                </c:pt>
                <c:pt idx="613">
                  <c:v>23499</c:v>
                </c:pt>
                <c:pt idx="614">
                  <c:v>23500</c:v>
                </c:pt>
                <c:pt idx="615">
                  <c:v>23501</c:v>
                </c:pt>
                <c:pt idx="616">
                  <c:v>23502</c:v>
                </c:pt>
                <c:pt idx="617">
                  <c:v>23503</c:v>
                </c:pt>
                <c:pt idx="618">
                  <c:v>23504</c:v>
                </c:pt>
                <c:pt idx="619">
                  <c:v>23505</c:v>
                </c:pt>
                <c:pt idx="620">
                  <c:v>23506</c:v>
                </c:pt>
                <c:pt idx="621">
                  <c:v>23507</c:v>
                </c:pt>
                <c:pt idx="622">
                  <c:v>23508</c:v>
                </c:pt>
                <c:pt idx="623">
                  <c:v>23509</c:v>
                </c:pt>
                <c:pt idx="624">
                  <c:v>23510</c:v>
                </c:pt>
                <c:pt idx="625">
                  <c:v>23511</c:v>
                </c:pt>
                <c:pt idx="626">
                  <c:v>23512</c:v>
                </c:pt>
                <c:pt idx="627">
                  <c:v>23513</c:v>
                </c:pt>
                <c:pt idx="628">
                  <c:v>23514</c:v>
                </c:pt>
                <c:pt idx="629">
                  <c:v>23515</c:v>
                </c:pt>
                <c:pt idx="630">
                  <c:v>23516</c:v>
                </c:pt>
                <c:pt idx="631">
                  <c:v>23517</c:v>
                </c:pt>
                <c:pt idx="632">
                  <c:v>23518</c:v>
                </c:pt>
                <c:pt idx="633">
                  <c:v>23519</c:v>
                </c:pt>
                <c:pt idx="634">
                  <c:v>23520</c:v>
                </c:pt>
                <c:pt idx="635">
                  <c:v>23521</c:v>
                </c:pt>
                <c:pt idx="636">
                  <c:v>23522</c:v>
                </c:pt>
                <c:pt idx="637">
                  <c:v>23523</c:v>
                </c:pt>
                <c:pt idx="638">
                  <c:v>23524</c:v>
                </c:pt>
                <c:pt idx="639">
                  <c:v>23525</c:v>
                </c:pt>
                <c:pt idx="640">
                  <c:v>23526</c:v>
                </c:pt>
                <c:pt idx="641">
                  <c:v>23527</c:v>
                </c:pt>
                <c:pt idx="642">
                  <c:v>23528</c:v>
                </c:pt>
                <c:pt idx="643">
                  <c:v>23529</c:v>
                </c:pt>
                <c:pt idx="644">
                  <c:v>23530</c:v>
                </c:pt>
                <c:pt idx="645">
                  <c:v>23531</c:v>
                </c:pt>
                <c:pt idx="646">
                  <c:v>23532</c:v>
                </c:pt>
                <c:pt idx="647">
                  <c:v>23533</c:v>
                </c:pt>
                <c:pt idx="648">
                  <c:v>23534</c:v>
                </c:pt>
                <c:pt idx="649">
                  <c:v>23535</c:v>
                </c:pt>
                <c:pt idx="650">
                  <c:v>23536</c:v>
                </c:pt>
                <c:pt idx="651">
                  <c:v>23537</c:v>
                </c:pt>
                <c:pt idx="652">
                  <c:v>23538</c:v>
                </c:pt>
                <c:pt idx="653">
                  <c:v>23539</c:v>
                </c:pt>
                <c:pt idx="654">
                  <c:v>23540</c:v>
                </c:pt>
                <c:pt idx="655">
                  <c:v>23541</c:v>
                </c:pt>
                <c:pt idx="656">
                  <c:v>23542</c:v>
                </c:pt>
                <c:pt idx="657">
                  <c:v>23543</c:v>
                </c:pt>
                <c:pt idx="658">
                  <c:v>23544</c:v>
                </c:pt>
                <c:pt idx="659">
                  <c:v>23545</c:v>
                </c:pt>
                <c:pt idx="660">
                  <c:v>23546</c:v>
                </c:pt>
                <c:pt idx="661">
                  <c:v>23547</c:v>
                </c:pt>
                <c:pt idx="662">
                  <c:v>23548</c:v>
                </c:pt>
                <c:pt idx="663">
                  <c:v>23549</c:v>
                </c:pt>
                <c:pt idx="664">
                  <c:v>23550</c:v>
                </c:pt>
                <c:pt idx="665">
                  <c:v>23551</c:v>
                </c:pt>
                <c:pt idx="666">
                  <c:v>23552</c:v>
                </c:pt>
                <c:pt idx="667">
                  <c:v>23553</c:v>
                </c:pt>
                <c:pt idx="668">
                  <c:v>23554</c:v>
                </c:pt>
                <c:pt idx="669">
                  <c:v>23555</c:v>
                </c:pt>
                <c:pt idx="670">
                  <c:v>23556</c:v>
                </c:pt>
                <c:pt idx="671">
                  <c:v>23557</c:v>
                </c:pt>
                <c:pt idx="672">
                  <c:v>23558</c:v>
                </c:pt>
                <c:pt idx="673">
                  <c:v>23559</c:v>
                </c:pt>
                <c:pt idx="674">
                  <c:v>23560</c:v>
                </c:pt>
                <c:pt idx="675">
                  <c:v>23561</c:v>
                </c:pt>
                <c:pt idx="676">
                  <c:v>23562</c:v>
                </c:pt>
                <c:pt idx="677">
                  <c:v>23563</c:v>
                </c:pt>
                <c:pt idx="678">
                  <c:v>23564</c:v>
                </c:pt>
                <c:pt idx="679">
                  <c:v>23565</c:v>
                </c:pt>
                <c:pt idx="680">
                  <c:v>23566</c:v>
                </c:pt>
                <c:pt idx="681">
                  <c:v>23567</c:v>
                </c:pt>
                <c:pt idx="682">
                  <c:v>23568</c:v>
                </c:pt>
                <c:pt idx="683">
                  <c:v>23569</c:v>
                </c:pt>
                <c:pt idx="684">
                  <c:v>23570</c:v>
                </c:pt>
                <c:pt idx="685">
                  <c:v>23571</c:v>
                </c:pt>
                <c:pt idx="686">
                  <c:v>23572</c:v>
                </c:pt>
                <c:pt idx="687">
                  <c:v>23573</c:v>
                </c:pt>
                <c:pt idx="688">
                  <c:v>23574</c:v>
                </c:pt>
                <c:pt idx="689">
                  <c:v>23575</c:v>
                </c:pt>
                <c:pt idx="690">
                  <c:v>23576</c:v>
                </c:pt>
                <c:pt idx="691">
                  <c:v>23577</c:v>
                </c:pt>
                <c:pt idx="692">
                  <c:v>23578</c:v>
                </c:pt>
                <c:pt idx="693">
                  <c:v>23579</c:v>
                </c:pt>
                <c:pt idx="694">
                  <c:v>23580</c:v>
                </c:pt>
                <c:pt idx="695">
                  <c:v>23581</c:v>
                </c:pt>
                <c:pt idx="696">
                  <c:v>23582</c:v>
                </c:pt>
                <c:pt idx="697">
                  <c:v>23583</c:v>
                </c:pt>
                <c:pt idx="698">
                  <c:v>23584</c:v>
                </c:pt>
                <c:pt idx="699">
                  <c:v>23585</c:v>
                </c:pt>
                <c:pt idx="700">
                  <c:v>23586</c:v>
                </c:pt>
                <c:pt idx="701">
                  <c:v>23587</c:v>
                </c:pt>
                <c:pt idx="702">
                  <c:v>23588</c:v>
                </c:pt>
                <c:pt idx="703">
                  <c:v>23589</c:v>
                </c:pt>
                <c:pt idx="704">
                  <c:v>23590</c:v>
                </c:pt>
                <c:pt idx="705">
                  <c:v>23591</c:v>
                </c:pt>
                <c:pt idx="706">
                  <c:v>23592</c:v>
                </c:pt>
                <c:pt idx="707">
                  <c:v>23593</c:v>
                </c:pt>
                <c:pt idx="708">
                  <c:v>23594</c:v>
                </c:pt>
                <c:pt idx="709">
                  <c:v>23595</c:v>
                </c:pt>
                <c:pt idx="710">
                  <c:v>23596</c:v>
                </c:pt>
                <c:pt idx="711">
                  <c:v>23597</c:v>
                </c:pt>
                <c:pt idx="712">
                  <c:v>23598</c:v>
                </c:pt>
                <c:pt idx="713">
                  <c:v>23599</c:v>
                </c:pt>
                <c:pt idx="714">
                  <c:v>23600</c:v>
                </c:pt>
                <c:pt idx="715">
                  <c:v>23601</c:v>
                </c:pt>
                <c:pt idx="716">
                  <c:v>23602</c:v>
                </c:pt>
                <c:pt idx="717">
                  <c:v>23603</c:v>
                </c:pt>
                <c:pt idx="718">
                  <c:v>23604</c:v>
                </c:pt>
                <c:pt idx="719">
                  <c:v>23605</c:v>
                </c:pt>
                <c:pt idx="720">
                  <c:v>23606</c:v>
                </c:pt>
                <c:pt idx="721">
                  <c:v>23607</c:v>
                </c:pt>
                <c:pt idx="722">
                  <c:v>23608</c:v>
                </c:pt>
                <c:pt idx="723">
                  <c:v>23609</c:v>
                </c:pt>
                <c:pt idx="724">
                  <c:v>23610</c:v>
                </c:pt>
                <c:pt idx="725">
                  <c:v>23611</c:v>
                </c:pt>
                <c:pt idx="726">
                  <c:v>23612</c:v>
                </c:pt>
                <c:pt idx="727">
                  <c:v>23613</c:v>
                </c:pt>
                <c:pt idx="728">
                  <c:v>23614</c:v>
                </c:pt>
                <c:pt idx="729">
                  <c:v>23615</c:v>
                </c:pt>
                <c:pt idx="730">
                  <c:v>23616</c:v>
                </c:pt>
                <c:pt idx="731">
                  <c:v>23617</c:v>
                </c:pt>
                <c:pt idx="732">
                  <c:v>23618</c:v>
                </c:pt>
                <c:pt idx="733">
                  <c:v>23619</c:v>
                </c:pt>
                <c:pt idx="734">
                  <c:v>23620</c:v>
                </c:pt>
                <c:pt idx="735">
                  <c:v>23621</c:v>
                </c:pt>
                <c:pt idx="736">
                  <c:v>23622</c:v>
                </c:pt>
                <c:pt idx="737">
                  <c:v>23623</c:v>
                </c:pt>
                <c:pt idx="738">
                  <c:v>23624</c:v>
                </c:pt>
                <c:pt idx="739">
                  <c:v>23625</c:v>
                </c:pt>
                <c:pt idx="740">
                  <c:v>23626</c:v>
                </c:pt>
                <c:pt idx="741">
                  <c:v>23627</c:v>
                </c:pt>
                <c:pt idx="742">
                  <c:v>23628</c:v>
                </c:pt>
                <c:pt idx="743">
                  <c:v>23629</c:v>
                </c:pt>
                <c:pt idx="744">
                  <c:v>23630</c:v>
                </c:pt>
                <c:pt idx="745">
                  <c:v>23631</c:v>
                </c:pt>
                <c:pt idx="746">
                  <c:v>23632</c:v>
                </c:pt>
                <c:pt idx="747">
                  <c:v>23633</c:v>
                </c:pt>
                <c:pt idx="748">
                  <c:v>23634</c:v>
                </c:pt>
                <c:pt idx="749">
                  <c:v>23635</c:v>
                </c:pt>
                <c:pt idx="750">
                  <c:v>23636</c:v>
                </c:pt>
                <c:pt idx="751">
                  <c:v>23637</c:v>
                </c:pt>
                <c:pt idx="752">
                  <c:v>23638</c:v>
                </c:pt>
                <c:pt idx="753">
                  <c:v>23639</c:v>
                </c:pt>
                <c:pt idx="754">
                  <c:v>23640</c:v>
                </c:pt>
                <c:pt idx="755">
                  <c:v>23641</c:v>
                </c:pt>
                <c:pt idx="756">
                  <c:v>23642</c:v>
                </c:pt>
                <c:pt idx="757">
                  <c:v>23643</c:v>
                </c:pt>
                <c:pt idx="758">
                  <c:v>23644</c:v>
                </c:pt>
                <c:pt idx="759">
                  <c:v>23645</c:v>
                </c:pt>
                <c:pt idx="760">
                  <c:v>23646</c:v>
                </c:pt>
                <c:pt idx="761">
                  <c:v>23647</c:v>
                </c:pt>
                <c:pt idx="762">
                  <c:v>23648</c:v>
                </c:pt>
                <c:pt idx="763">
                  <c:v>23649</c:v>
                </c:pt>
                <c:pt idx="764">
                  <c:v>23650</c:v>
                </c:pt>
                <c:pt idx="765">
                  <c:v>23863</c:v>
                </c:pt>
                <c:pt idx="766">
                  <c:v>23864</c:v>
                </c:pt>
                <c:pt idx="767">
                  <c:v>23865</c:v>
                </c:pt>
                <c:pt idx="768">
                  <c:v>23866</c:v>
                </c:pt>
                <c:pt idx="769">
                  <c:v>23867</c:v>
                </c:pt>
                <c:pt idx="770">
                  <c:v>23868</c:v>
                </c:pt>
                <c:pt idx="771">
                  <c:v>23869</c:v>
                </c:pt>
                <c:pt idx="772">
                  <c:v>23870</c:v>
                </c:pt>
                <c:pt idx="773">
                  <c:v>23871</c:v>
                </c:pt>
                <c:pt idx="774">
                  <c:v>23872</c:v>
                </c:pt>
                <c:pt idx="775">
                  <c:v>23873</c:v>
                </c:pt>
                <c:pt idx="776">
                  <c:v>23874</c:v>
                </c:pt>
                <c:pt idx="777">
                  <c:v>23875</c:v>
                </c:pt>
                <c:pt idx="778">
                  <c:v>23876</c:v>
                </c:pt>
                <c:pt idx="779">
                  <c:v>23877</c:v>
                </c:pt>
                <c:pt idx="780">
                  <c:v>23878</c:v>
                </c:pt>
                <c:pt idx="781">
                  <c:v>23879</c:v>
                </c:pt>
                <c:pt idx="782">
                  <c:v>23880</c:v>
                </c:pt>
                <c:pt idx="783">
                  <c:v>23881</c:v>
                </c:pt>
                <c:pt idx="784">
                  <c:v>23882</c:v>
                </c:pt>
                <c:pt idx="785">
                  <c:v>23883</c:v>
                </c:pt>
                <c:pt idx="786">
                  <c:v>23884</c:v>
                </c:pt>
                <c:pt idx="787">
                  <c:v>23885</c:v>
                </c:pt>
                <c:pt idx="788">
                  <c:v>23886</c:v>
                </c:pt>
                <c:pt idx="789">
                  <c:v>23887</c:v>
                </c:pt>
                <c:pt idx="790">
                  <c:v>23888</c:v>
                </c:pt>
                <c:pt idx="791">
                  <c:v>23889</c:v>
                </c:pt>
                <c:pt idx="792">
                  <c:v>23890</c:v>
                </c:pt>
                <c:pt idx="793">
                  <c:v>23891</c:v>
                </c:pt>
                <c:pt idx="794">
                  <c:v>23892</c:v>
                </c:pt>
                <c:pt idx="795">
                  <c:v>23893</c:v>
                </c:pt>
                <c:pt idx="796">
                  <c:v>23894</c:v>
                </c:pt>
                <c:pt idx="797">
                  <c:v>23895</c:v>
                </c:pt>
                <c:pt idx="798">
                  <c:v>23896</c:v>
                </c:pt>
                <c:pt idx="799">
                  <c:v>23897</c:v>
                </c:pt>
                <c:pt idx="800">
                  <c:v>23898</c:v>
                </c:pt>
                <c:pt idx="801">
                  <c:v>23899</c:v>
                </c:pt>
                <c:pt idx="802">
                  <c:v>23900</c:v>
                </c:pt>
                <c:pt idx="803">
                  <c:v>23901</c:v>
                </c:pt>
                <c:pt idx="804">
                  <c:v>23902</c:v>
                </c:pt>
                <c:pt idx="805">
                  <c:v>23903</c:v>
                </c:pt>
                <c:pt idx="806">
                  <c:v>23904</c:v>
                </c:pt>
                <c:pt idx="807">
                  <c:v>23905</c:v>
                </c:pt>
                <c:pt idx="808">
                  <c:v>23906</c:v>
                </c:pt>
                <c:pt idx="809">
                  <c:v>23907</c:v>
                </c:pt>
                <c:pt idx="810">
                  <c:v>23908</c:v>
                </c:pt>
                <c:pt idx="811">
                  <c:v>23909</c:v>
                </c:pt>
                <c:pt idx="812">
                  <c:v>23910</c:v>
                </c:pt>
                <c:pt idx="813">
                  <c:v>23911</c:v>
                </c:pt>
                <c:pt idx="814">
                  <c:v>23912</c:v>
                </c:pt>
                <c:pt idx="815">
                  <c:v>23913</c:v>
                </c:pt>
                <c:pt idx="816">
                  <c:v>23914</c:v>
                </c:pt>
                <c:pt idx="817">
                  <c:v>23915</c:v>
                </c:pt>
                <c:pt idx="818">
                  <c:v>23916</c:v>
                </c:pt>
                <c:pt idx="819">
                  <c:v>23917</c:v>
                </c:pt>
                <c:pt idx="820">
                  <c:v>23918</c:v>
                </c:pt>
                <c:pt idx="821">
                  <c:v>23919</c:v>
                </c:pt>
                <c:pt idx="822">
                  <c:v>23920</c:v>
                </c:pt>
                <c:pt idx="823">
                  <c:v>23921</c:v>
                </c:pt>
                <c:pt idx="824">
                  <c:v>23922</c:v>
                </c:pt>
                <c:pt idx="825">
                  <c:v>23923</c:v>
                </c:pt>
                <c:pt idx="826">
                  <c:v>23924</c:v>
                </c:pt>
                <c:pt idx="827">
                  <c:v>23925</c:v>
                </c:pt>
                <c:pt idx="828">
                  <c:v>23926</c:v>
                </c:pt>
                <c:pt idx="829">
                  <c:v>23927</c:v>
                </c:pt>
                <c:pt idx="830">
                  <c:v>23928</c:v>
                </c:pt>
                <c:pt idx="831">
                  <c:v>23929</c:v>
                </c:pt>
                <c:pt idx="832">
                  <c:v>23930</c:v>
                </c:pt>
                <c:pt idx="833">
                  <c:v>23931</c:v>
                </c:pt>
                <c:pt idx="834">
                  <c:v>23932</c:v>
                </c:pt>
                <c:pt idx="835">
                  <c:v>23933</c:v>
                </c:pt>
                <c:pt idx="836">
                  <c:v>23934</c:v>
                </c:pt>
                <c:pt idx="837">
                  <c:v>23935</c:v>
                </c:pt>
                <c:pt idx="838">
                  <c:v>23936</c:v>
                </c:pt>
                <c:pt idx="839">
                  <c:v>23937</c:v>
                </c:pt>
                <c:pt idx="840">
                  <c:v>23938</c:v>
                </c:pt>
                <c:pt idx="841">
                  <c:v>23939</c:v>
                </c:pt>
                <c:pt idx="842">
                  <c:v>23940</c:v>
                </c:pt>
                <c:pt idx="843">
                  <c:v>23941</c:v>
                </c:pt>
                <c:pt idx="844">
                  <c:v>23942</c:v>
                </c:pt>
                <c:pt idx="845">
                  <c:v>23943</c:v>
                </c:pt>
                <c:pt idx="846">
                  <c:v>23944</c:v>
                </c:pt>
                <c:pt idx="847">
                  <c:v>23945</c:v>
                </c:pt>
                <c:pt idx="848">
                  <c:v>23946</c:v>
                </c:pt>
                <c:pt idx="849">
                  <c:v>23947</c:v>
                </c:pt>
                <c:pt idx="850">
                  <c:v>23948</c:v>
                </c:pt>
                <c:pt idx="851">
                  <c:v>23949</c:v>
                </c:pt>
                <c:pt idx="852">
                  <c:v>23950</c:v>
                </c:pt>
                <c:pt idx="853">
                  <c:v>23951</c:v>
                </c:pt>
                <c:pt idx="854">
                  <c:v>23952</c:v>
                </c:pt>
                <c:pt idx="855">
                  <c:v>23953</c:v>
                </c:pt>
                <c:pt idx="856">
                  <c:v>23954</c:v>
                </c:pt>
                <c:pt idx="857">
                  <c:v>23955</c:v>
                </c:pt>
                <c:pt idx="858">
                  <c:v>23956</c:v>
                </c:pt>
                <c:pt idx="859">
                  <c:v>23957</c:v>
                </c:pt>
                <c:pt idx="860">
                  <c:v>23958</c:v>
                </c:pt>
                <c:pt idx="861">
                  <c:v>23959</c:v>
                </c:pt>
                <c:pt idx="862">
                  <c:v>23960</c:v>
                </c:pt>
                <c:pt idx="863">
                  <c:v>23961</c:v>
                </c:pt>
                <c:pt idx="864">
                  <c:v>23962</c:v>
                </c:pt>
                <c:pt idx="865">
                  <c:v>23963</c:v>
                </c:pt>
                <c:pt idx="866">
                  <c:v>23964</c:v>
                </c:pt>
                <c:pt idx="867">
                  <c:v>23965</c:v>
                </c:pt>
                <c:pt idx="868">
                  <c:v>23966</c:v>
                </c:pt>
                <c:pt idx="869">
                  <c:v>23967</c:v>
                </c:pt>
                <c:pt idx="870">
                  <c:v>23968</c:v>
                </c:pt>
                <c:pt idx="871">
                  <c:v>23969</c:v>
                </c:pt>
                <c:pt idx="872">
                  <c:v>23970</c:v>
                </c:pt>
                <c:pt idx="873">
                  <c:v>23971</c:v>
                </c:pt>
                <c:pt idx="874">
                  <c:v>23972</c:v>
                </c:pt>
                <c:pt idx="875">
                  <c:v>23973</c:v>
                </c:pt>
                <c:pt idx="876">
                  <c:v>23974</c:v>
                </c:pt>
                <c:pt idx="877">
                  <c:v>23975</c:v>
                </c:pt>
                <c:pt idx="878">
                  <c:v>23976</c:v>
                </c:pt>
                <c:pt idx="879">
                  <c:v>23977</c:v>
                </c:pt>
                <c:pt idx="880">
                  <c:v>23978</c:v>
                </c:pt>
                <c:pt idx="881">
                  <c:v>23979</c:v>
                </c:pt>
                <c:pt idx="882">
                  <c:v>23980</c:v>
                </c:pt>
                <c:pt idx="883">
                  <c:v>23981</c:v>
                </c:pt>
                <c:pt idx="884">
                  <c:v>23982</c:v>
                </c:pt>
                <c:pt idx="885">
                  <c:v>23983</c:v>
                </c:pt>
                <c:pt idx="886">
                  <c:v>23984</c:v>
                </c:pt>
                <c:pt idx="887">
                  <c:v>23985</c:v>
                </c:pt>
                <c:pt idx="888">
                  <c:v>23986</c:v>
                </c:pt>
                <c:pt idx="889">
                  <c:v>23987</c:v>
                </c:pt>
                <c:pt idx="890">
                  <c:v>23988</c:v>
                </c:pt>
                <c:pt idx="891">
                  <c:v>23989</c:v>
                </c:pt>
                <c:pt idx="892">
                  <c:v>23990</c:v>
                </c:pt>
                <c:pt idx="893">
                  <c:v>23991</c:v>
                </c:pt>
                <c:pt idx="894">
                  <c:v>23992</c:v>
                </c:pt>
                <c:pt idx="895">
                  <c:v>23993</c:v>
                </c:pt>
                <c:pt idx="896">
                  <c:v>23994</c:v>
                </c:pt>
                <c:pt idx="897">
                  <c:v>23995</c:v>
                </c:pt>
                <c:pt idx="898">
                  <c:v>23996</c:v>
                </c:pt>
                <c:pt idx="899">
                  <c:v>23997</c:v>
                </c:pt>
                <c:pt idx="900">
                  <c:v>23998</c:v>
                </c:pt>
                <c:pt idx="901">
                  <c:v>23999</c:v>
                </c:pt>
                <c:pt idx="902">
                  <c:v>24000</c:v>
                </c:pt>
                <c:pt idx="903">
                  <c:v>24001</c:v>
                </c:pt>
                <c:pt idx="904">
                  <c:v>24002</c:v>
                </c:pt>
                <c:pt idx="905">
                  <c:v>24003</c:v>
                </c:pt>
                <c:pt idx="906">
                  <c:v>24004</c:v>
                </c:pt>
                <c:pt idx="907">
                  <c:v>24005</c:v>
                </c:pt>
                <c:pt idx="908">
                  <c:v>24006</c:v>
                </c:pt>
                <c:pt idx="909">
                  <c:v>24007</c:v>
                </c:pt>
                <c:pt idx="910">
                  <c:v>24008</c:v>
                </c:pt>
                <c:pt idx="911">
                  <c:v>24009</c:v>
                </c:pt>
                <c:pt idx="912">
                  <c:v>24010</c:v>
                </c:pt>
                <c:pt idx="913">
                  <c:v>24011</c:v>
                </c:pt>
                <c:pt idx="914">
                  <c:v>24012</c:v>
                </c:pt>
                <c:pt idx="915">
                  <c:v>24013</c:v>
                </c:pt>
                <c:pt idx="916">
                  <c:v>24014</c:v>
                </c:pt>
                <c:pt idx="917">
                  <c:v>24015</c:v>
                </c:pt>
                <c:pt idx="918">
                  <c:v>24228</c:v>
                </c:pt>
                <c:pt idx="919">
                  <c:v>24229</c:v>
                </c:pt>
                <c:pt idx="920">
                  <c:v>24230</c:v>
                </c:pt>
                <c:pt idx="921">
                  <c:v>24231</c:v>
                </c:pt>
                <c:pt idx="922">
                  <c:v>24232</c:v>
                </c:pt>
                <c:pt idx="923">
                  <c:v>24233</c:v>
                </c:pt>
                <c:pt idx="924">
                  <c:v>24234</c:v>
                </c:pt>
                <c:pt idx="925">
                  <c:v>24235</c:v>
                </c:pt>
                <c:pt idx="926">
                  <c:v>24236</c:v>
                </c:pt>
                <c:pt idx="927">
                  <c:v>24237</c:v>
                </c:pt>
                <c:pt idx="928">
                  <c:v>24238</c:v>
                </c:pt>
                <c:pt idx="929">
                  <c:v>24239</c:v>
                </c:pt>
                <c:pt idx="930">
                  <c:v>24240</c:v>
                </c:pt>
                <c:pt idx="931">
                  <c:v>24241</c:v>
                </c:pt>
                <c:pt idx="932">
                  <c:v>24242</c:v>
                </c:pt>
                <c:pt idx="933">
                  <c:v>24243</c:v>
                </c:pt>
                <c:pt idx="934">
                  <c:v>24244</c:v>
                </c:pt>
                <c:pt idx="935">
                  <c:v>24245</c:v>
                </c:pt>
                <c:pt idx="936">
                  <c:v>24246</c:v>
                </c:pt>
                <c:pt idx="937">
                  <c:v>24247</c:v>
                </c:pt>
                <c:pt idx="938">
                  <c:v>24248</c:v>
                </c:pt>
                <c:pt idx="939">
                  <c:v>24249</c:v>
                </c:pt>
                <c:pt idx="940">
                  <c:v>24250</c:v>
                </c:pt>
                <c:pt idx="941">
                  <c:v>24251</c:v>
                </c:pt>
                <c:pt idx="942">
                  <c:v>24252</c:v>
                </c:pt>
                <c:pt idx="943">
                  <c:v>24253</c:v>
                </c:pt>
                <c:pt idx="944">
                  <c:v>24254</c:v>
                </c:pt>
                <c:pt idx="945">
                  <c:v>24255</c:v>
                </c:pt>
                <c:pt idx="946">
                  <c:v>24256</c:v>
                </c:pt>
                <c:pt idx="947">
                  <c:v>24257</c:v>
                </c:pt>
                <c:pt idx="948">
                  <c:v>24258</c:v>
                </c:pt>
                <c:pt idx="949">
                  <c:v>24259</c:v>
                </c:pt>
                <c:pt idx="950">
                  <c:v>24260</c:v>
                </c:pt>
                <c:pt idx="951">
                  <c:v>24261</c:v>
                </c:pt>
                <c:pt idx="952">
                  <c:v>24262</c:v>
                </c:pt>
                <c:pt idx="953">
                  <c:v>24263</c:v>
                </c:pt>
                <c:pt idx="954">
                  <c:v>24264</c:v>
                </c:pt>
                <c:pt idx="955">
                  <c:v>24265</c:v>
                </c:pt>
                <c:pt idx="956">
                  <c:v>24266</c:v>
                </c:pt>
                <c:pt idx="957">
                  <c:v>24267</c:v>
                </c:pt>
                <c:pt idx="958">
                  <c:v>24268</c:v>
                </c:pt>
                <c:pt idx="959">
                  <c:v>24269</c:v>
                </c:pt>
                <c:pt idx="960">
                  <c:v>24270</c:v>
                </c:pt>
                <c:pt idx="961">
                  <c:v>24271</c:v>
                </c:pt>
                <c:pt idx="962">
                  <c:v>24272</c:v>
                </c:pt>
                <c:pt idx="963">
                  <c:v>24273</c:v>
                </c:pt>
                <c:pt idx="964">
                  <c:v>24274</c:v>
                </c:pt>
                <c:pt idx="965">
                  <c:v>24275</c:v>
                </c:pt>
                <c:pt idx="966">
                  <c:v>24276</c:v>
                </c:pt>
                <c:pt idx="967">
                  <c:v>24277</c:v>
                </c:pt>
                <c:pt idx="968">
                  <c:v>24278</c:v>
                </c:pt>
                <c:pt idx="969">
                  <c:v>24279</c:v>
                </c:pt>
                <c:pt idx="970">
                  <c:v>24280</c:v>
                </c:pt>
                <c:pt idx="971">
                  <c:v>24281</c:v>
                </c:pt>
                <c:pt idx="972">
                  <c:v>24282</c:v>
                </c:pt>
                <c:pt idx="973">
                  <c:v>24283</c:v>
                </c:pt>
                <c:pt idx="974">
                  <c:v>24284</c:v>
                </c:pt>
                <c:pt idx="975">
                  <c:v>24285</c:v>
                </c:pt>
                <c:pt idx="976">
                  <c:v>24286</c:v>
                </c:pt>
                <c:pt idx="977">
                  <c:v>24287</c:v>
                </c:pt>
                <c:pt idx="978">
                  <c:v>24288</c:v>
                </c:pt>
                <c:pt idx="979">
                  <c:v>24289</c:v>
                </c:pt>
                <c:pt idx="980">
                  <c:v>24290</c:v>
                </c:pt>
                <c:pt idx="981">
                  <c:v>24291</c:v>
                </c:pt>
                <c:pt idx="982">
                  <c:v>24292</c:v>
                </c:pt>
                <c:pt idx="983">
                  <c:v>24293</c:v>
                </c:pt>
                <c:pt idx="984">
                  <c:v>24294</c:v>
                </c:pt>
                <c:pt idx="985">
                  <c:v>24295</c:v>
                </c:pt>
                <c:pt idx="986">
                  <c:v>24296</c:v>
                </c:pt>
                <c:pt idx="987">
                  <c:v>24297</c:v>
                </c:pt>
                <c:pt idx="988">
                  <c:v>24298</c:v>
                </c:pt>
                <c:pt idx="989">
                  <c:v>24299</c:v>
                </c:pt>
                <c:pt idx="990">
                  <c:v>24300</c:v>
                </c:pt>
                <c:pt idx="991">
                  <c:v>24301</c:v>
                </c:pt>
                <c:pt idx="992">
                  <c:v>24302</c:v>
                </c:pt>
                <c:pt idx="993">
                  <c:v>24303</c:v>
                </c:pt>
                <c:pt idx="994">
                  <c:v>24304</c:v>
                </c:pt>
                <c:pt idx="995">
                  <c:v>24305</c:v>
                </c:pt>
                <c:pt idx="996">
                  <c:v>24306</c:v>
                </c:pt>
                <c:pt idx="997">
                  <c:v>24307</c:v>
                </c:pt>
                <c:pt idx="998">
                  <c:v>24308</c:v>
                </c:pt>
                <c:pt idx="999">
                  <c:v>24309</c:v>
                </c:pt>
                <c:pt idx="1000">
                  <c:v>24310</c:v>
                </c:pt>
                <c:pt idx="1001">
                  <c:v>24311</c:v>
                </c:pt>
                <c:pt idx="1002">
                  <c:v>24312</c:v>
                </c:pt>
                <c:pt idx="1003">
                  <c:v>24313</c:v>
                </c:pt>
                <c:pt idx="1004">
                  <c:v>24314</c:v>
                </c:pt>
                <c:pt idx="1005">
                  <c:v>24315</c:v>
                </c:pt>
                <c:pt idx="1006">
                  <c:v>24316</c:v>
                </c:pt>
                <c:pt idx="1007">
                  <c:v>24317</c:v>
                </c:pt>
                <c:pt idx="1008">
                  <c:v>24318</c:v>
                </c:pt>
                <c:pt idx="1009">
                  <c:v>24319</c:v>
                </c:pt>
                <c:pt idx="1010">
                  <c:v>24320</c:v>
                </c:pt>
                <c:pt idx="1011">
                  <c:v>24321</c:v>
                </c:pt>
                <c:pt idx="1012">
                  <c:v>24322</c:v>
                </c:pt>
                <c:pt idx="1013">
                  <c:v>24323</c:v>
                </c:pt>
                <c:pt idx="1014">
                  <c:v>24324</c:v>
                </c:pt>
                <c:pt idx="1015">
                  <c:v>24325</c:v>
                </c:pt>
                <c:pt idx="1016">
                  <c:v>24326</c:v>
                </c:pt>
                <c:pt idx="1017">
                  <c:v>24327</c:v>
                </c:pt>
                <c:pt idx="1018">
                  <c:v>24328</c:v>
                </c:pt>
                <c:pt idx="1019">
                  <c:v>24329</c:v>
                </c:pt>
                <c:pt idx="1020">
                  <c:v>24330</c:v>
                </c:pt>
                <c:pt idx="1021">
                  <c:v>24331</c:v>
                </c:pt>
                <c:pt idx="1022">
                  <c:v>24332</c:v>
                </c:pt>
                <c:pt idx="1023">
                  <c:v>24333</c:v>
                </c:pt>
                <c:pt idx="1024">
                  <c:v>24334</c:v>
                </c:pt>
                <c:pt idx="1025">
                  <c:v>24335</c:v>
                </c:pt>
                <c:pt idx="1026">
                  <c:v>24336</c:v>
                </c:pt>
                <c:pt idx="1027">
                  <c:v>24337</c:v>
                </c:pt>
                <c:pt idx="1028">
                  <c:v>24338</c:v>
                </c:pt>
                <c:pt idx="1029">
                  <c:v>24339</c:v>
                </c:pt>
                <c:pt idx="1030">
                  <c:v>24340</c:v>
                </c:pt>
                <c:pt idx="1031">
                  <c:v>24341</c:v>
                </c:pt>
                <c:pt idx="1032">
                  <c:v>24342</c:v>
                </c:pt>
                <c:pt idx="1033">
                  <c:v>24343</c:v>
                </c:pt>
                <c:pt idx="1034">
                  <c:v>24344</c:v>
                </c:pt>
                <c:pt idx="1035">
                  <c:v>24345</c:v>
                </c:pt>
                <c:pt idx="1036">
                  <c:v>24346</c:v>
                </c:pt>
                <c:pt idx="1037">
                  <c:v>24347</c:v>
                </c:pt>
                <c:pt idx="1038">
                  <c:v>24348</c:v>
                </c:pt>
                <c:pt idx="1039">
                  <c:v>24349</c:v>
                </c:pt>
                <c:pt idx="1040">
                  <c:v>24350</c:v>
                </c:pt>
                <c:pt idx="1041">
                  <c:v>24351</c:v>
                </c:pt>
                <c:pt idx="1042">
                  <c:v>24352</c:v>
                </c:pt>
                <c:pt idx="1043">
                  <c:v>24353</c:v>
                </c:pt>
                <c:pt idx="1044">
                  <c:v>24354</c:v>
                </c:pt>
                <c:pt idx="1045">
                  <c:v>24355</c:v>
                </c:pt>
                <c:pt idx="1046">
                  <c:v>24356</c:v>
                </c:pt>
                <c:pt idx="1047">
                  <c:v>24357</c:v>
                </c:pt>
                <c:pt idx="1048">
                  <c:v>24358</c:v>
                </c:pt>
                <c:pt idx="1049">
                  <c:v>24359</c:v>
                </c:pt>
                <c:pt idx="1050">
                  <c:v>24360</c:v>
                </c:pt>
                <c:pt idx="1051">
                  <c:v>24361</c:v>
                </c:pt>
                <c:pt idx="1052">
                  <c:v>24362</c:v>
                </c:pt>
                <c:pt idx="1053">
                  <c:v>24363</c:v>
                </c:pt>
                <c:pt idx="1054">
                  <c:v>24364</c:v>
                </c:pt>
                <c:pt idx="1055">
                  <c:v>24365</c:v>
                </c:pt>
                <c:pt idx="1056">
                  <c:v>24366</c:v>
                </c:pt>
                <c:pt idx="1057">
                  <c:v>24367</c:v>
                </c:pt>
                <c:pt idx="1058">
                  <c:v>24368</c:v>
                </c:pt>
                <c:pt idx="1059">
                  <c:v>24369</c:v>
                </c:pt>
                <c:pt idx="1060">
                  <c:v>24370</c:v>
                </c:pt>
                <c:pt idx="1061">
                  <c:v>24371</c:v>
                </c:pt>
                <c:pt idx="1062">
                  <c:v>24372</c:v>
                </c:pt>
                <c:pt idx="1063">
                  <c:v>24373</c:v>
                </c:pt>
                <c:pt idx="1064">
                  <c:v>24374</c:v>
                </c:pt>
                <c:pt idx="1065">
                  <c:v>24375</c:v>
                </c:pt>
                <c:pt idx="1066">
                  <c:v>24376</c:v>
                </c:pt>
                <c:pt idx="1067">
                  <c:v>24377</c:v>
                </c:pt>
                <c:pt idx="1068">
                  <c:v>24378</c:v>
                </c:pt>
                <c:pt idx="1069">
                  <c:v>24379</c:v>
                </c:pt>
                <c:pt idx="1070">
                  <c:v>24380</c:v>
                </c:pt>
                <c:pt idx="1071">
                  <c:v>24593</c:v>
                </c:pt>
                <c:pt idx="1072">
                  <c:v>24594</c:v>
                </c:pt>
                <c:pt idx="1073">
                  <c:v>24595</c:v>
                </c:pt>
                <c:pt idx="1074">
                  <c:v>24596</c:v>
                </c:pt>
                <c:pt idx="1075">
                  <c:v>24597</c:v>
                </c:pt>
                <c:pt idx="1076">
                  <c:v>24598</c:v>
                </c:pt>
                <c:pt idx="1077">
                  <c:v>24599</c:v>
                </c:pt>
                <c:pt idx="1078">
                  <c:v>24600</c:v>
                </c:pt>
                <c:pt idx="1079">
                  <c:v>24601</c:v>
                </c:pt>
                <c:pt idx="1080">
                  <c:v>24602</c:v>
                </c:pt>
                <c:pt idx="1081">
                  <c:v>24603</c:v>
                </c:pt>
                <c:pt idx="1082">
                  <c:v>24604</c:v>
                </c:pt>
                <c:pt idx="1083">
                  <c:v>24605</c:v>
                </c:pt>
                <c:pt idx="1084">
                  <c:v>24606</c:v>
                </c:pt>
                <c:pt idx="1085">
                  <c:v>24607</c:v>
                </c:pt>
                <c:pt idx="1086">
                  <c:v>24608</c:v>
                </c:pt>
                <c:pt idx="1087">
                  <c:v>24609</c:v>
                </c:pt>
                <c:pt idx="1088">
                  <c:v>24610</c:v>
                </c:pt>
                <c:pt idx="1089">
                  <c:v>24611</c:v>
                </c:pt>
                <c:pt idx="1090">
                  <c:v>24612</c:v>
                </c:pt>
                <c:pt idx="1091">
                  <c:v>24613</c:v>
                </c:pt>
                <c:pt idx="1092">
                  <c:v>24614</c:v>
                </c:pt>
                <c:pt idx="1093">
                  <c:v>24615</c:v>
                </c:pt>
                <c:pt idx="1094">
                  <c:v>24616</c:v>
                </c:pt>
                <c:pt idx="1095">
                  <c:v>24617</c:v>
                </c:pt>
                <c:pt idx="1096">
                  <c:v>24618</c:v>
                </c:pt>
                <c:pt idx="1097">
                  <c:v>24619</c:v>
                </c:pt>
                <c:pt idx="1098">
                  <c:v>24620</c:v>
                </c:pt>
                <c:pt idx="1099">
                  <c:v>24621</c:v>
                </c:pt>
                <c:pt idx="1100">
                  <c:v>24622</c:v>
                </c:pt>
                <c:pt idx="1101">
                  <c:v>24623</c:v>
                </c:pt>
                <c:pt idx="1102">
                  <c:v>24624</c:v>
                </c:pt>
                <c:pt idx="1103">
                  <c:v>24625</c:v>
                </c:pt>
                <c:pt idx="1104">
                  <c:v>24626</c:v>
                </c:pt>
                <c:pt idx="1105">
                  <c:v>24627</c:v>
                </c:pt>
                <c:pt idx="1106">
                  <c:v>24628</c:v>
                </c:pt>
                <c:pt idx="1107">
                  <c:v>24629</c:v>
                </c:pt>
                <c:pt idx="1108">
                  <c:v>24630</c:v>
                </c:pt>
                <c:pt idx="1109">
                  <c:v>24631</c:v>
                </c:pt>
                <c:pt idx="1110">
                  <c:v>24632</c:v>
                </c:pt>
                <c:pt idx="1111">
                  <c:v>24633</c:v>
                </c:pt>
                <c:pt idx="1112">
                  <c:v>24634</c:v>
                </c:pt>
                <c:pt idx="1113">
                  <c:v>24635</c:v>
                </c:pt>
                <c:pt idx="1114">
                  <c:v>24636</c:v>
                </c:pt>
                <c:pt idx="1115">
                  <c:v>24637</c:v>
                </c:pt>
                <c:pt idx="1116">
                  <c:v>24638</c:v>
                </c:pt>
                <c:pt idx="1117">
                  <c:v>24639</c:v>
                </c:pt>
                <c:pt idx="1118">
                  <c:v>24640</c:v>
                </c:pt>
                <c:pt idx="1119">
                  <c:v>24641</c:v>
                </c:pt>
                <c:pt idx="1120">
                  <c:v>24642</c:v>
                </c:pt>
                <c:pt idx="1121">
                  <c:v>24643</c:v>
                </c:pt>
                <c:pt idx="1122">
                  <c:v>24644</c:v>
                </c:pt>
                <c:pt idx="1123">
                  <c:v>24645</c:v>
                </c:pt>
                <c:pt idx="1124">
                  <c:v>24646</c:v>
                </c:pt>
                <c:pt idx="1125">
                  <c:v>24647</c:v>
                </c:pt>
                <c:pt idx="1126">
                  <c:v>24648</c:v>
                </c:pt>
                <c:pt idx="1127">
                  <c:v>24649</c:v>
                </c:pt>
                <c:pt idx="1128">
                  <c:v>24650</c:v>
                </c:pt>
                <c:pt idx="1129">
                  <c:v>24651</c:v>
                </c:pt>
                <c:pt idx="1130">
                  <c:v>24652</c:v>
                </c:pt>
                <c:pt idx="1131">
                  <c:v>24653</c:v>
                </c:pt>
                <c:pt idx="1132">
                  <c:v>24654</c:v>
                </c:pt>
                <c:pt idx="1133">
                  <c:v>24655</c:v>
                </c:pt>
                <c:pt idx="1134">
                  <c:v>24656</c:v>
                </c:pt>
                <c:pt idx="1135">
                  <c:v>24657</c:v>
                </c:pt>
                <c:pt idx="1136">
                  <c:v>24658</c:v>
                </c:pt>
                <c:pt idx="1137">
                  <c:v>24659</c:v>
                </c:pt>
                <c:pt idx="1138">
                  <c:v>24660</c:v>
                </c:pt>
                <c:pt idx="1139">
                  <c:v>24661</c:v>
                </c:pt>
                <c:pt idx="1140">
                  <c:v>24662</c:v>
                </c:pt>
                <c:pt idx="1141">
                  <c:v>24663</c:v>
                </c:pt>
                <c:pt idx="1142">
                  <c:v>24664</c:v>
                </c:pt>
                <c:pt idx="1143">
                  <c:v>24665</c:v>
                </c:pt>
                <c:pt idx="1144">
                  <c:v>24666</c:v>
                </c:pt>
                <c:pt idx="1145">
                  <c:v>24667</c:v>
                </c:pt>
                <c:pt idx="1146">
                  <c:v>24668</c:v>
                </c:pt>
                <c:pt idx="1147">
                  <c:v>24669</c:v>
                </c:pt>
                <c:pt idx="1148">
                  <c:v>24670</c:v>
                </c:pt>
                <c:pt idx="1149">
                  <c:v>24671</c:v>
                </c:pt>
                <c:pt idx="1150">
                  <c:v>24672</c:v>
                </c:pt>
                <c:pt idx="1151">
                  <c:v>24673</c:v>
                </c:pt>
                <c:pt idx="1152">
                  <c:v>24674</c:v>
                </c:pt>
                <c:pt idx="1153">
                  <c:v>24675</c:v>
                </c:pt>
                <c:pt idx="1154">
                  <c:v>24676</c:v>
                </c:pt>
                <c:pt idx="1155">
                  <c:v>24677</c:v>
                </c:pt>
                <c:pt idx="1156">
                  <c:v>24678</c:v>
                </c:pt>
                <c:pt idx="1157">
                  <c:v>24679</c:v>
                </c:pt>
                <c:pt idx="1158">
                  <c:v>24680</c:v>
                </c:pt>
                <c:pt idx="1159">
                  <c:v>24681</c:v>
                </c:pt>
                <c:pt idx="1160">
                  <c:v>24682</c:v>
                </c:pt>
                <c:pt idx="1161">
                  <c:v>24683</c:v>
                </c:pt>
                <c:pt idx="1162">
                  <c:v>24684</c:v>
                </c:pt>
                <c:pt idx="1163">
                  <c:v>24685</c:v>
                </c:pt>
                <c:pt idx="1164">
                  <c:v>24686</c:v>
                </c:pt>
                <c:pt idx="1165">
                  <c:v>24687</c:v>
                </c:pt>
                <c:pt idx="1166">
                  <c:v>24688</c:v>
                </c:pt>
                <c:pt idx="1167">
                  <c:v>24689</c:v>
                </c:pt>
                <c:pt idx="1168">
                  <c:v>24690</c:v>
                </c:pt>
                <c:pt idx="1169">
                  <c:v>24691</c:v>
                </c:pt>
                <c:pt idx="1170">
                  <c:v>24692</c:v>
                </c:pt>
                <c:pt idx="1171">
                  <c:v>24693</c:v>
                </c:pt>
                <c:pt idx="1172">
                  <c:v>24694</c:v>
                </c:pt>
                <c:pt idx="1173">
                  <c:v>24695</c:v>
                </c:pt>
                <c:pt idx="1174">
                  <c:v>24696</c:v>
                </c:pt>
                <c:pt idx="1175">
                  <c:v>24697</c:v>
                </c:pt>
                <c:pt idx="1176">
                  <c:v>24698</c:v>
                </c:pt>
                <c:pt idx="1177">
                  <c:v>24699</c:v>
                </c:pt>
                <c:pt idx="1178">
                  <c:v>24700</c:v>
                </c:pt>
                <c:pt idx="1179">
                  <c:v>24701</c:v>
                </c:pt>
                <c:pt idx="1180">
                  <c:v>24702</c:v>
                </c:pt>
                <c:pt idx="1181">
                  <c:v>24703</c:v>
                </c:pt>
                <c:pt idx="1182">
                  <c:v>24704</c:v>
                </c:pt>
                <c:pt idx="1183">
                  <c:v>24705</c:v>
                </c:pt>
                <c:pt idx="1184">
                  <c:v>24706</c:v>
                </c:pt>
                <c:pt idx="1185">
                  <c:v>24707</c:v>
                </c:pt>
                <c:pt idx="1186">
                  <c:v>24708</c:v>
                </c:pt>
                <c:pt idx="1187">
                  <c:v>24709</c:v>
                </c:pt>
                <c:pt idx="1188">
                  <c:v>24710</c:v>
                </c:pt>
                <c:pt idx="1189">
                  <c:v>24711</c:v>
                </c:pt>
                <c:pt idx="1190">
                  <c:v>24712</c:v>
                </c:pt>
                <c:pt idx="1191">
                  <c:v>24713</c:v>
                </c:pt>
                <c:pt idx="1192">
                  <c:v>24714</c:v>
                </c:pt>
                <c:pt idx="1193">
                  <c:v>24715</c:v>
                </c:pt>
                <c:pt idx="1194">
                  <c:v>24716</c:v>
                </c:pt>
                <c:pt idx="1195">
                  <c:v>24717</c:v>
                </c:pt>
                <c:pt idx="1196">
                  <c:v>24718</c:v>
                </c:pt>
                <c:pt idx="1197">
                  <c:v>24719</c:v>
                </c:pt>
                <c:pt idx="1198">
                  <c:v>24720</c:v>
                </c:pt>
                <c:pt idx="1199">
                  <c:v>24721</c:v>
                </c:pt>
                <c:pt idx="1200">
                  <c:v>24722</c:v>
                </c:pt>
                <c:pt idx="1201">
                  <c:v>24723</c:v>
                </c:pt>
                <c:pt idx="1202">
                  <c:v>24724</c:v>
                </c:pt>
                <c:pt idx="1203">
                  <c:v>24725</c:v>
                </c:pt>
                <c:pt idx="1204">
                  <c:v>24726</c:v>
                </c:pt>
                <c:pt idx="1205">
                  <c:v>24727</c:v>
                </c:pt>
                <c:pt idx="1206">
                  <c:v>24728</c:v>
                </c:pt>
                <c:pt idx="1207">
                  <c:v>24729</c:v>
                </c:pt>
                <c:pt idx="1208">
                  <c:v>24730</c:v>
                </c:pt>
                <c:pt idx="1209">
                  <c:v>24731</c:v>
                </c:pt>
                <c:pt idx="1210">
                  <c:v>24732</c:v>
                </c:pt>
                <c:pt idx="1211">
                  <c:v>24733</c:v>
                </c:pt>
                <c:pt idx="1212">
                  <c:v>24734</c:v>
                </c:pt>
                <c:pt idx="1213">
                  <c:v>24735</c:v>
                </c:pt>
                <c:pt idx="1214">
                  <c:v>24736</c:v>
                </c:pt>
                <c:pt idx="1215">
                  <c:v>24737</c:v>
                </c:pt>
                <c:pt idx="1216">
                  <c:v>24738</c:v>
                </c:pt>
                <c:pt idx="1217">
                  <c:v>24739</c:v>
                </c:pt>
                <c:pt idx="1218">
                  <c:v>24740</c:v>
                </c:pt>
                <c:pt idx="1219">
                  <c:v>24741</c:v>
                </c:pt>
                <c:pt idx="1220">
                  <c:v>24742</c:v>
                </c:pt>
                <c:pt idx="1221">
                  <c:v>24743</c:v>
                </c:pt>
                <c:pt idx="1222">
                  <c:v>24744</c:v>
                </c:pt>
                <c:pt idx="1223">
                  <c:v>24745</c:v>
                </c:pt>
                <c:pt idx="1224">
                  <c:v>24959</c:v>
                </c:pt>
                <c:pt idx="1225">
                  <c:v>24960</c:v>
                </c:pt>
                <c:pt idx="1226">
                  <c:v>24961</c:v>
                </c:pt>
                <c:pt idx="1227">
                  <c:v>24962</c:v>
                </c:pt>
                <c:pt idx="1228">
                  <c:v>24963</c:v>
                </c:pt>
                <c:pt idx="1229">
                  <c:v>24964</c:v>
                </c:pt>
                <c:pt idx="1230">
                  <c:v>24965</c:v>
                </c:pt>
                <c:pt idx="1231">
                  <c:v>24966</c:v>
                </c:pt>
                <c:pt idx="1232">
                  <c:v>24967</c:v>
                </c:pt>
                <c:pt idx="1233">
                  <c:v>24968</c:v>
                </c:pt>
                <c:pt idx="1234">
                  <c:v>24969</c:v>
                </c:pt>
                <c:pt idx="1235">
                  <c:v>24970</c:v>
                </c:pt>
                <c:pt idx="1236">
                  <c:v>24971</c:v>
                </c:pt>
                <c:pt idx="1237">
                  <c:v>24972</c:v>
                </c:pt>
                <c:pt idx="1238">
                  <c:v>24973</c:v>
                </c:pt>
                <c:pt idx="1239">
                  <c:v>24974</c:v>
                </c:pt>
                <c:pt idx="1240">
                  <c:v>24975</c:v>
                </c:pt>
                <c:pt idx="1241">
                  <c:v>24976</c:v>
                </c:pt>
                <c:pt idx="1242">
                  <c:v>24977</c:v>
                </c:pt>
                <c:pt idx="1243">
                  <c:v>24978</c:v>
                </c:pt>
                <c:pt idx="1244">
                  <c:v>24979</c:v>
                </c:pt>
                <c:pt idx="1245">
                  <c:v>24980</c:v>
                </c:pt>
                <c:pt idx="1246">
                  <c:v>24981</c:v>
                </c:pt>
                <c:pt idx="1247">
                  <c:v>24982</c:v>
                </c:pt>
                <c:pt idx="1248">
                  <c:v>24983</c:v>
                </c:pt>
                <c:pt idx="1249">
                  <c:v>24984</c:v>
                </c:pt>
                <c:pt idx="1250">
                  <c:v>24985</c:v>
                </c:pt>
                <c:pt idx="1251">
                  <c:v>24986</c:v>
                </c:pt>
                <c:pt idx="1252">
                  <c:v>24987</c:v>
                </c:pt>
                <c:pt idx="1253">
                  <c:v>24988</c:v>
                </c:pt>
                <c:pt idx="1254">
                  <c:v>24989</c:v>
                </c:pt>
                <c:pt idx="1255">
                  <c:v>24990</c:v>
                </c:pt>
                <c:pt idx="1256">
                  <c:v>24991</c:v>
                </c:pt>
                <c:pt idx="1257">
                  <c:v>24992</c:v>
                </c:pt>
                <c:pt idx="1258">
                  <c:v>24993</c:v>
                </c:pt>
                <c:pt idx="1259">
                  <c:v>24994</c:v>
                </c:pt>
                <c:pt idx="1260">
                  <c:v>24995</c:v>
                </c:pt>
                <c:pt idx="1261">
                  <c:v>24996</c:v>
                </c:pt>
                <c:pt idx="1262">
                  <c:v>24997</c:v>
                </c:pt>
                <c:pt idx="1263">
                  <c:v>24998</c:v>
                </c:pt>
                <c:pt idx="1264">
                  <c:v>24999</c:v>
                </c:pt>
                <c:pt idx="1265">
                  <c:v>25000</c:v>
                </c:pt>
                <c:pt idx="1266">
                  <c:v>25001</c:v>
                </c:pt>
                <c:pt idx="1267">
                  <c:v>25002</c:v>
                </c:pt>
                <c:pt idx="1268">
                  <c:v>25003</c:v>
                </c:pt>
                <c:pt idx="1269">
                  <c:v>25004</c:v>
                </c:pt>
                <c:pt idx="1270">
                  <c:v>25005</c:v>
                </c:pt>
                <c:pt idx="1271">
                  <c:v>25006</c:v>
                </c:pt>
                <c:pt idx="1272">
                  <c:v>25007</c:v>
                </c:pt>
                <c:pt idx="1273">
                  <c:v>25008</c:v>
                </c:pt>
                <c:pt idx="1274">
                  <c:v>25009</c:v>
                </c:pt>
                <c:pt idx="1275">
                  <c:v>25010</c:v>
                </c:pt>
                <c:pt idx="1276">
                  <c:v>25011</c:v>
                </c:pt>
                <c:pt idx="1277">
                  <c:v>25012</c:v>
                </c:pt>
                <c:pt idx="1278">
                  <c:v>25013</c:v>
                </c:pt>
                <c:pt idx="1279">
                  <c:v>25014</c:v>
                </c:pt>
                <c:pt idx="1280">
                  <c:v>25015</c:v>
                </c:pt>
                <c:pt idx="1281">
                  <c:v>25016</c:v>
                </c:pt>
                <c:pt idx="1282">
                  <c:v>25017</c:v>
                </c:pt>
                <c:pt idx="1283">
                  <c:v>25018</c:v>
                </c:pt>
                <c:pt idx="1284">
                  <c:v>25019</c:v>
                </c:pt>
                <c:pt idx="1285">
                  <c:v>25020</c:v>
                </c:pt>
                <c:pt idx="1286">
                  <c:v>25021</c:v>
                </c:pt>
                <c:pt idx="1287">
                  <c:v>25022</c:v>
                </c:pt>
                <c:pt idx="1288">
                  <c:v>25023</c:v>
                </c:pt>
                <c:pt idx="1289">
                  <c:v>25024</c:v>
                </c:pt>
                <c:pt idx="1290">
                  <c:v>25025</c:v>
                </c:pt>
                <c:pt idx="1291">
                  <c:v>25026</c:v>
                </c:pt>
                <c:pt idx="1292">
                  <c:v>25027</c:v>
                </c:pt>
                <c:pt idx="1293">
                  <c:v>25028</c:v>
                </c:pt>
                <c:pt idx="1294">
                  <c:v>25029</c:v>
                </c:pt>
                <c:pt idx="1295">
                  <c:v>25030</c:v>
                </c:pt>
                <c:pt idx="1296">
                  <c:v>25031</c:v>
                </c:pt>
                <c:pt idx="1297">
                  <c:v>25032</c:v>
                </c:pt>
                <c:pt idx="1298">
                  <c:v>25033</c:v>
                </c:pt>
                <c:pt idx="1299">
                  <c:v>25034</c:v>
                </c:pt>
                <c:pt idx="1300">
                  <c:v>25035</c:v>
                </c:pt>
                <c:pt idx="1301">
                  <c:v>25036</c:v>
                </c:pt>
                <c:pt idx="1302">
                  <c:v>25037</c:v>
                </c:pt>
                <c:pt idx="1303">
                  <c:v>25038</c:v>
                </c:pt>
                <c:pt idx="1304">
                  <c:v>25039</c:v>
                </c:pt>
                <c:pt idx="1305">
                  <c:v>25040</c:v>
                </c:pt>
                <c:pt idx="1306">
                  <c:v>25041</c:v>
                </c:pt>
                <c:pt idx="1307">
                  <c:v>25042</c:v>
                </c:pt>
                <c:pt idx="1308">
                  <c:v>25043</c:v>
                </c:pt>
                <c:pt idx="1309">
                  <c:v>25044</c:v>
                </c:pt>
                <c:pt idx="1310">
                  <c:v>25045</c:v>
                </c:pt>
                <c:pt idx="1311">
                  <c:v>25046</c:v>
                </c:pt>
                <c:pt idx="1312">
                  <c:v>25047</c:v>
                </c:pt>
                <c:pt idx="1313">
                  <c:v>25048</c:v>
                </c:pt>
                <c:pt idx="1314">
                  <c:v>25049</c:v>
                </c:pt>
                <c:pt idx="1315">
                  <c:v>25050</c:v>
                </c:pt>
                <c:pt idx="1316">
                  <c:v>25051</c:v>
                </c:pt>
                <c:pt idx="1317">
                  <c:v>25052</c:v>
                </c:pt>
                <c:pt idx="1318">
                  <c:v>25053</c:v>
                </c:pt>
                <c:pt idx="1319">
                  <c:v>25054</c:v>
                </c:pt>
                <c:pt idx="1320">
                  <c:v>25055</c:v>
                </c:pt>
                <c:pt idx="1321">
                  <c:v>25056</c:v>
                </c:pt>
                <c:pt idx="1322">
                  <c:v>25057</c:v>
                </c:pt>
                <c:pt idx="1323">
                  <c:v>25058</c:v>
                </c:pt>
                <c:pt idx="1324">
                  <c:v>25059</c:v>
                </c:pt>
                <c:pt idx="1325">
                  <c:v>25060</c:v>
                </c:pt>
                <c:pt idx="1326">
                  <c:v>25061</c:v>
                </c:pt>
                <c:pt idx="1327">
                  <c:v>25062</c:v>
                </c:pt>
                <c:pt idx="1328">
                  <c:v>25063</c:v>
                </c:pt>
                <c:pt idx="1329">
                  <c:v>25064</c:v>
                </c:pt>
                <c:pt idx="1330">
                  <c:v>25065</c:v>
                </c:pt>
                <c:pt idx="1331">
                  <c:v>25066</c:v>
                </c:pt>
                <c:pt idx="1332">
                  <c:v>25067</c:v>
                </c:pt>
                <c:pt idx="1333">
                  <c:v>25068</c:v>
                </c:pt>
                <c:pt idx="1334">
                  <c:v>25069</c:v>
                </c:pt>
                <c:pt idx="1335">
                  <c:v>25070</c:v>
                </c:pt>
                <c:pt idx="1336">
                  <c:v>25071</c:v>
                </c:pt>
                <c:pt idx="1337">
                  <c:v>25072</c:v>
                </c:pt>
                <c:pt idx="1338">
                  <c:v>25073</c:v>
                </c:pt>
                <c:pt idx="1339">
                  <c:v>25074</c:v>
                </c:pt>
                <c:pt idx="1340">
                  <c:v>25075</c:v>
                </c:pt>
                <c:pt idx="1341">
                  <c:v>25076</c:v>
                </c:pt>
                <c:pt idx="1342">
                  <c:v>25077</c:v>
                </c:pt>
                <c:pt idx="1343">
                  <c:v>25078</c:v>
                </c:pt>
                <c:pt idx="1344">
                  <c:v>25079</c:v>
                </c:pt>
                <c:pt idx="1345">
                  <c:v>25080</c:v>
                </c:pt>
                <c:pt idx="1346">
                  <c:v>25081</c:v>
                </c:pt>
                <c:pt idx="1347">
                  <c:v>25082</c:v>
                </c:pt>
                <c:pt idx="1348">
                  <c:v>25083</c:v>
                </c:pt>
                <c:pt idx="1349">
                  <c:v>25084</c:v>
                </c:pt>
                <c:pt idx="1350">
                  <c:v>25085</c:v>
                </c:pt>
                <c:pt idx="1351">
                  <c:v>25086</c:v>
                </c:pt>
                <c:pt idx="1352">
                  <c:v>25087</c:v>
                </c:pt>
                <c:pt idx="1353">
                  <c:v>25088</c:v>
                </c:pt>
                <c:pt idx="1354">
                  <c:v>25089</c:v>
                </c:pt>
                <c:pt idx="1355">
                  <c:v>25090</c:v>
                </c:pt>
                <c:pt idx="1356">
                  <c:v>25091</c:v>
                </c:pt>
                <c:pt idx="1357">
                  <c:v>25092</c:v>
                </c:pt>
                <c:pt idx="1358">
                  <c:v>25093</c:v>
                </c:pt>
                <c:pt idx="1359">
                  <c:v>25094</c:v>
                </c:pt>
                <c:pt idx="1360">
                  <c:v>25095</c:v>
                </c:pt>
                <c:pt idx="1361">
                  <c:v>25096</c:v>
                </c:pt>
                <c:pt idx="1362">
                  <c:v>25097</c:v>
                </c:pt>
                <c:pt idx="1363">
                  <c:v>25098</c:v>
                </c:pt>
                <c:pt idx="1364">
                  <c:v>25099</c:v>
                </c:pt>
                <c:pt idx="1365">
                  <c:v>25100</c:v>
                </c:pt>
                <c:pt idx="1366">
                  <c:v>25101</c:v>
                </c:pt>
                <c:pt idx="1367">
                  <c:v>25102</c:v>
                </c:pt>
                <c:pt idx="1368">
                  <c:v>25103</c:v>
                </c:pt>
                <c:pt idx="1369">
                  <c:v>25104</c:v>
                </c:pt>
                <c:pt idx="1370">
                  <c:v>25105</c:v>
                </c:pt>
                <c:pt idx="1371">
                  <c:v>25106</c:v>
                </c:pt>
                <c:pt idx="1372">
                  <c:v>25107</c:v>
                </c:pt>
                <c:pt idx="1373">
                  <c:v>25108</c:v>
                </c:pt>
                <c:pt idx="1374">
                  <c:v>25109</c:v>
                </c:pt>
                <c:pt idx="1375">
                  <c:v>25110</c:v>
                </c:pt>
                <c:pt idx="1376">
                  <c:v>25111</c:v>
                </c:pt>
                <c:pt idx="1377">
                  <c:v>25324</c:v>
                </c:pt>
                <c:pt idx="1378">
                  <c:v>25325</c:v>
                </c:pt>
                <c:pt idx="1379">
                  <c:v>25326</c:v>
                </c:pt>
                <c:pt idx="1380">
                  <c:v>25327</c:v>
                </c:pt>
                <c:pt idx="1381">
                  <c:v>25328</c:v>
                </c:pt>
                <c:pt idx="1382">
                  <c:v>25329</c:v>
                </c:pt>
                <c:pt idx="1383">
                  <c:v>25330</c:v>
                </c:pt>
                <c:pt idx="1384">
                  <c:v>25331</c:v>
                </c:pt>
                <c:pt idx="1385">
                  <c:v>25332</c:v>
                </c:pt>
                <c:pt idx="1386">
                  <c:v>25333</c:v>
                </c:pt>
                <c:pt idx="1387">
                  <c:v>25334</c:v>
                </c:pt>
                <c:pt idx="1388">
                  <c:v>25335</c:v>
                </c:pt>
                <c:pt idx="1389">
                  <c:v>25336</c:v>
                </c:pt>
                <c:pt idx="1390">
                  <c:v>25337</c:v>
                </c:pt>
                <c:pt idx="1391">
                  <c:v>25338</c:v>
                </c:pt>
                <c:pt idx="1392">
                  <c:v>25339</c:v>
                </c:pt>
                <c:pt idx="1393">
                  <c:v>25340</c:v>
                </c:pt>
                <c:pt idx="1394">
                  <c:v>25341</c:v>
                </c:pt>
                <c:pt idx="1395">
                  <c:v>25342</c:v>
                </c:pt>
                <c:pt idx="1396">
                  <c:v>25343</c:v>
                </c:pt>
                <c:pt idx="1397">
                  <c:v>25344</c:v>
                </c:pt>
                <c:pt idx="1398">
                  <c:v>25345</c:v>
                </c:pt>
                <c:pt idx="1399">
                  <c:v>25346</c:v>
                </c:pt>
                <c:pt idx="1400">
                  <c:v>25347</c:v>
                </c:pt>
                <c:pt idx="1401">
                  <c:v>25348</c:v>
                </c:pt>
                <c:pt idx="1402">
                  <c:v>25349</c:v>
                </c:pt>
                <c:pt idx="1403">
                  <c:v>25350</c:v>
                </c:pt>
                <c:pt idx="1404">
                  <c:v>25351</c:v>
                </c:pt>
                <c:pt idx="1405">
                  <c:v>25352</c:v>
                </c:pt>
                <c:pt idx="1406">
                  <c:v>25353</c:v>
                </c:pt>
                <c:pt idx="1407">
                  <c:v>25354</c:v>
                </c:pt>
                <c:pt idx="1408">
                  <c:v>25355</c:v>
                </c:pt>
                <c:pt idx="1409">
                  <c:v>25356</c:v>
                </c:pt>
                <c:pt idx="1410">
                  <c:v>25357</c:v>
                </c:pt>
                <c:pt idx="1411">
                  <c:v>25358</c:v>
                </c:pt>
                <c:pt idx="1412">
                  <c:v>25359</c:v>
                </c:pt>
                <c:pt idx="1413">
                  <c:v>25360</c:v>
                </c:pt>
                <c:pt idx="1414">
                  <c:v>25361</c:v>
                </c:pt>
                <c:pt idx="1415">
                  <c:v>25362</c:v>
                </c:pt>
                <c:pt idx="1416">
                  <c:v>25363</c:v>
                </c:pt>
                <c:pt idx="1417">
                  <c:v>25364</c:v>
                </c:pt>
                <c:pt idx="1418">
                  <c:v>25365</c:v>
                </c:pt>
                <c:pt idx="1419">
                  <c:v>25366</c:v>
                </c:pt>
                <c:pt idx="1420">
                  <c:v>25367</c:v>
                </c:pt>
                <c:pt idx="1421">
                  <c:v>25368</c:v>
                </c:pt>
                <c:pt idx="1422">
                  <c:v>25369</c:v>
                </c:pt>
                <c:pt idx="1423">
                  <c:v>25370</c:v>
                </c:pt>
                <c:pt idx="1424">
                  <c:v>25371</c:v>
                </c:pt>
                <c:pt idx="1425">
                  <c:v>25372</c:v>
                </c:pt>
                <c:pt idx="1426">
                  <c:v>25373</c:v>
                </c:pt>
                <c:pt idx="1427">
                  <c:v>25374</c:v>
                </c:pt>
                <c:pt idx="1428">
                  <c:v>25375</c:v>
                </c:pt>
                <c:pt idx="1429">
                  <c:v>25376</c:v>
                </c:pt>
                <c:pt idx="1430">
                  <c:v>25377</c:v>
                </c:pt>
                <c:pt idx="1431">
                  <c:v>25378</c:v>
                </c:pt>
                <c:pt idx="1432">
                  <c:v>25379</c:v>
                </c:pt>
                <c:pt idx="1433">
                  <c:v>25380</c:v>
                </c:pt>
                <c:pt idx="1434">
                  <c:v>25381</c:v>
                </c:pt>
                <c:pt idx="1435">
                  <c:v>25382</c:v>
                </c:pt>
                <c:pt idx="1436">
                  <c:v>25383</c:v>
                </c:pt>
                <c:pt idx="1437">
                  <c:v>25384</c:v>
                </c:pt>
                <c:pt idx="1438">
                  <c:v>25385</c:v>
                </c:pt>
                <c:pt idx="1439">
                  <c:v>25386</c:v>
                </c:pt>
                <c:pt idx="1440">
                  <c:v>25387</c:v>
                </c:pt>
                <c:pt idx="1441">
                  <c:v>25388</c:v>
                </c:pt>
                <c:pt idx="1442">
                  <c:v>25389</c:v>
                </c:pt>
                <c:pt idx="1443">
                  <c:v>25390</c:v>
                </c:pt>
                <c:pt idx="1444">
                  <c:v>25391</c:v>
                </c:pt>
                <c:pt idx="1445">
                  <c:v>25392</c:v>
                </c:pt>
                <c:pt idx="1446">
                  <c:v>25393</c:v>
                </c:pt>
                <c:pt idx="1447">
                  <c:v>25394</c:v>
                </c:pt>
                <c:pt idx="1448">
                  <c:v>25395</c:v>
                </c:pt>
                <c:pt idx="1449">
                  <c:v>25396</c:v>
                </c:pt>
                <c:pt idx="1450">
                  <c:v>25397</c:v>
                </c:pt>
                <c:pt idx="1451">
                  <c:v>25398</c:v>
                </c:pt>
                <c:pt idx="1452">
                  <c:v>25399</c:v>
                </c:pt>
                <c:pt idx="1453">
                  <c:v>25400</c:v>
                </c:pt>
                <c:pt idx="1454">
                  <c:v>25401</c:v>
                </c:pt>
                <c:pt idx="1455">
                  <c:v>25402</c:v>
                </c:pt>
                <c:pt idx="1456">
                  <c:v>25403</c:v>
                </c:pt>
                <c:pt idx="1457">
                  <c:v>25404</c:v>
                </c:pt>
                <c:pt idx="1458">
                  <c:v>25405</c:v>
                </c:pt>
                <c:pt idx="1459">
                  <c:v>25406</c:v>
                </c:pt>
                <c:pt idx="1460">
                  <c:v>25407</c:v>
                </c:pt>
                <c:pt idx="1461">
                  <c:v>25408</c:v>
                </c:pt>
                <c:pt idx="1462">
                  <c:v>25409</c:v>
                </c:pt>
                <c:pt idx="1463">
                  <c:v>25410</c:v>
                </c:pt>
                <c:pt idx="1464">
                  <c:v>25411</c:v>
                </c:pt>
                <c:pt idx="1465">
                  <c:v>25412</c:v>
                </c:pt>
                <c:pt idx="1466">
                  <c:v>25413</c:v>
                </c:pt>
                <c:pt idx="1467">
                  <c:v>25414</c:v>
                </c:pt>
                <c:pt idx="1468">
                  <c:v>25415</c:v>
                </c:pt>
                <c:pt idx="1469">
                  <c:v>25416</c:v>
                </c:pt>
                <c:pt idx="1470">
                  <c:v>25417</c:v>
                </c:pt>
                <c:pt idx="1471">
                  <c:v>25418</c:v>
                </c:pt>
                <c:pt idx="1472">
                  <c:v>25419</c:v>
                </c:pt>
                <c:pt idx="1473">
                  <c:v>25420</c:v>
                </c:pt>
                <c:pt idx="1474">
                  <c:v>25421</c:v>
                </c:pt>
                <c:pt idx="1475">
                  <c:v>25422</c:v>
                </c:pt>
                <c:pt idx="1476">
                  <c:v>25423</c:v>
                </c:pt>
                <c:pt idx="1477">
                  <c:v>25424</c:v>
                </c:pt>
                <c:pt idx="1478">
                  <c:v>25425</c:v>
                </c:pt>
                <c:pt idx="1479">
                  <c:v>25426</c:v>
                </c:pt>
                <c:pt idx="1480">
                  <c:v>25427</c:v>
                </c:pt>
                <c:pt idx="1481">
                  <c:v>25428</c:v>
                </c:pt>
                <c:pt idx="1482">
                  <c:v>25429</c:v>
                </c:pt>
                <c:pt idx="1483">
                  <c:v>25430</c:v>
                </c:pt>
                <c:pt idx="1484">
                  <c:v>25431</c:v>
                </c:pt>
                <c:pt idx="1485">
                  <c:v>25432</c:v>
                </c:pt>
                <c:pt idx="1486">
                  <c:v>25433</c:v>
                </c:pt>
                <c:pt idx="1487">
                  <c:v>25434</c:v>
                </c:pt>
                <c:pt idx="1488">
                  <c:v>25435</c:v>
                </c:pt>
                <c:pt idx="1489">
                  <c:v>25436</c:v>
                </c:pt>
                <c:pt idx="1490">
                  <c:v>25437</c:v>
                </c:pt>
                <c:pt idx="1491">
                  <c:v>25438</c:v>
                </c:pt>
                <c:pt idx="1492">
                  <c:v>25439</c:v>
                </c:pt>
                <c:pt idx="1493">
                  <c:v>25440</c:v>
                </c:pt>
                <c:pt idx="1494">
                  <c:v>25441</c:v>
                </c:pt>
                <c:pt idx="1495">
                  <c:v>25442</c:v>
                </c:pt>
                <c:pt idx="1496">
                  <c:v>25443</c:v>
                </c:pt>
                <c:pt idx="1497">
                  <c:v>25444</c:v>
                </c:pt>
                <c:pt idx="1498">
                  <c:v>25445</c:v>
                </c:pt>
                <c:pt idx="1499">
                  <c:v>25446</c:v>
                </c:pt>
                <c:pt idx="1500">
                  <c:v>25447</c:v>
                </c:pt>
                <c:pt idx="1501">
                  <c:v>25448</c:v>
                </c:pt>
                <c:pt idx="1502">
                  <c:v>25449</c:v>
                </c:pt>
                <c:pt idx="1503">
                  <c:v>25450</c:v>
                </c:pt>
                <c:pt idx="1504">
                  <c:v>25451</c:v>
                </c:pt>
                <c:pt idx="1505">
                  <c:v>25452</c:v>
                </c:pt>
                <c:pt idx="1506">
                  <c:v>25453</c:v>
                </c:pt>
                <c:pt idx="1507">
                  <c:v>25454</c:v>
                </c:pt>
                <c:pt idx="1508">
                  <c:v>25455</c:v>
                </c:pt>
                <c:pt idx="1509">
                  <c:v>25456</c:v>
                </c:pt>
                <c:pt idx="1510">
                  <c:v>25457</c:v>
                </c:pt>
                <c:pt idx="1511">
                  <c:v>25458</c:v>
                </c:pt>
                <c:pt idx="1512">
                  <c:v>25459</c:v>
                </c:pt>
                <c:pt idx="1513">
                  <c:v>25460</c:v>
                </c:pt>
                <c:pt idx="1514">
                  <c:v>25461</c:v>
                </c:pt>
                <c:pt idx="1515">
                  <c:v>25462</c:v>
                </c:pt>
                <c:pt idx="1516">
                  <c:v>25463</c:v>
                </c:pt>
                <c:pt idx="1517">
                  <c:v>25464</c:v>
                </c:pt>
                <c:pt idx="1518">
                  <c:v>25465</c:v>
                </c:pt>
                <c:pt idx="1519">
                  <c:v>25466</c:v>
                </c:pt>
                <c:pt idx="1520">
                  <c:v>25467</c:v>
                </c:pt>
                <c:pt idx="1521">
                  <c:v>25468</c:v>
                </c:pt>
                <c:pt idx="1522">
                  <c:v>25469</c:v>
                </c:pt>
                <c:pt idx="1523">
                  <c:v>25470</c:v>
                </c:pt>
                <c:pt idx="1524">
                  <c:v>25471</c:v>
                </c:pt>
                <c:pt idx="1525">
                  <c:v>25472</c:v>
                </c:pt>
                <c:pt idx="1526">
                  <c:v>25473</c:v>
                </c:pt>
                <c:pt idx="1527">
                  <c:v>25474</c:v>
                </c:pt>
                <c:pt idx="1528">
                  <c:v>25475</c:v>
                </c:pt>
                <c:pt idx="1529">
                  <c:v>25476</c:v>
                </c:pt>
                <c:pt idx="1530">
                  <c:v>25689</c:v>
                </c:pt>
                <c:pt idx="1531">
                  <c:v>25690</c:v>
                </c:pt>
                <c:pt idx="1532">
                  <c:v>25691</c:v>
                </c:pt>
                <c:pt idx="1533">
                  <c:v>25692</c:v>
                </c:pt>
                <c:pt idx="1534">
                  <c:v>25693</c:v>
                </c:pt>
                <c:pt idx="1535">
                  <c:v>25694</c:v>
                </c:pt>
                <c:pt idx="1536">
                  <c:v>25695</c:v>
                </c:pt>
                <c:pt idx="1537">
                  <c:v>25696</c:v>
                </c:pt>
                <c:pt idx="1538">
                  <c:v>25697</c:v>
                </c:pt>
                <c:pt idx="1539">
                  <c:v>25698</c:v>
                </c:pt>
                <c:pt idx="1540">
                  <c:v>25699</c:v>
                </c:pt>
                <c:pt idx="1541">
                  <c:v>25700</c:v>
                </c:pt>
                <c:pt idx="1542">
                  <c:v>25701</c:v>
                </c:pt>
                <c:pt idx="1543">
                  <c:v>25702</c:v>
                </c:pt>
                <c:pt idx="1544">
                  <c:v>25703</c:v>
                </c:pt>
                <c:pt idx="1545">
                  <c:v>25704</c:v>
                </c:pt>
                <c:pt idx="1546">
                  <c:v>25705</c:v>
                </c:pt>
                <c:pt idx="1547">
                  <c:v>25706</c:v>
                </c:pt>
                <c:pt idx="1548">
                  <c:v>25707</c:v>
                </c:pt>
                <c:pt idx="1549">
                  <c:v>25708</c:v>
                </c:pt>
                <c:pt idx="1550">
                  <c:v>25709</c:v>
                </c:pt>
                <c:pt idx="1551">
                  <c:v>25710</c:v>
                </c:pt>
                <c:pt idx="1552">
                  <c:v>25711</c:v>
                </c:pt>
                <c:pt idx="1553">
                  <c:v>25712</c:v>
                </c:pt>
                <c:pt idx="1554">
                  <c:v>25713</c:v>
                </c:pt>
                <c:pt idx="1555">
                  <c:v>25714</c:v>
                </c:pt>
                <c:pt idx="1556">
                  <c:v>25715</c:v>
                </c:pt>
                <c:pt idx="1557">
                  <c:v>25716</c:v>
                </c:pt>
                <c:pt idx="1558">
                  <c:v>25717</c:v>
                </c:pt>
                <c:pt idx="1559">
                  <c:v>25718</c:v>
                </c:pt>
                <c:pt idx="1560">
                  <c:v>25719</c:v>
                </c:pt>
                <c:pt idx="1561">
                  <c:v>25720</c:v>
                </c:pt>
                <c:pt idx="1562">
                  <c:v>25721</c:v>
                </c:pt>
                <c:pt idx="1563">
                  <c:v>25722</c:v>
                </c:pt>
                <c:pt idx="1564">
                  <c:v>25723</c:v>
                </c:pt>
                <c:pt idx="1565">
                  <c:v>25724</c:v>
                </c:pt>
                <c:pt idx="1566">
                  <c:v>25725</c:v>
                </c:pt>
                <c:pt idx="1567">
                  <c:v>25726</c:v>
                </c:pt>
                <c:pt idx="1568">
                  <c:v>25727</c:v>
                </c:pt>
                <c:pt idx="1569">
                  <c:v>25728</c:v>
                </c:pt>
                <c:pt idx="1570">
                  <c:v>25729</c:v>
                </c:pt>
                <c:pt idx="1571">
                  <c:v>25730</c:v>
                </c:pt>
                <c:pt idx="1572">
                  <c:v>25731</c:v>
                </c:pt>
                <c:pt idx="1573">
                  <c:v>25732</c:v>
                </c:pt>
                <c:pt idx="1574">
                  <c:v>25733</c:v>
                </c:pt>
                <c:pt idx="1575">
                  <c:v>25734</c:v>
                </c:pt>
                <c:pt idx="1576">
                  <c:v>25735</c:v>
                </c:pt>
                <c:pt idx="1577">
                  <c:v>25736</c:v>
                </c:pt>
                <c:pt idx="1578">
                  <c:v>25737</c:v>
                </c:pt>
                <c:pt idx="1579">
                  <c:v>25738</c:v>
                </c:pt>
                <c:pt idx="1580">
                  <c:v>25739</c:v>
                </c:pt>
                <c:pt idx="1581">
                  <c:v>25740</c:v>
                </c:pt>
                <c:pt idx="1582">
                  <c:v>25741</c:v>
                </c:pt>
                <c:pt idx="1583">
                  <c:v>25742</c:v>
                </c:pt>
                <c:pt idx="1584">
                  <c:v>25743</c:v>
                </c:pt>
                <c:pt idx="1585">
                  <c:v>25744</c:v>
                </c:pt>
                <c:pt idx="1586">
                  <c:v>25745</c:v>
                </c:pt>
                <c:pt idx="1587">
                  <c:v>25746</c:v>
                </c:pt>
                <c:pt idx="1588">
                  <c:v>25747</c:v>
                </c:pt>
                <c:pt idx="1589">
                  <c:v>25748</c:v>
                </c:pt>
                <c:pt idx="1590">
                  <c:v>25749</c:v>
                </c:pt>
                <c:pt idx="1591">
                  <c:v>25750</c:v>
                </c:pt>
                <c:pt idx="1592">
                  <c:v>25751</c:v>
                </c:pt>
                <c:pt idx="1593">
                  <c:v>25752</c:v>
                </c:pt>
                <c:pt idx="1594">
                  <c:v>25753</c:v>
                </c:pt>
                <c:pt idx="1595">
                  <c:v>25754</c:v>
                </c:pt>
                <c:pt idx="1596">
                  <c:v>25755</c:v>
                </c:pt>
                <c:pt idx="1597">
                  <c:v>25756</c:v>
                </c:pt>
                <c:pt idx="1598">
                  <c:v>25757</c:v>
                </c:pt>
                <c:pt idx="1599">
                  <c:v>25758</c:v>
                </c:pt>
                <c:pt idx="1600">
                  <c:v>25759</c:v>
                </c:pt>
                <c:pt idx="1601">
                  <c:v>25760</c:v>
                </c:pt>
                <c:pt idx="1602">
                  <c:v>25761</c:v>
                </c:pt>
                <c:pt idx="1603">
                  <c:v>25762</c:v>
                </c:pt>
                <c:pt idx="1604">
                  <c:v>25763</c:v>
                </c:pt>
                <c:pt idx="1605">
                  <c:v>25764</c:v>
                </c:pt>
                <c:pt idx="1606">
                  <c:v>25765</c:v>
                </c:pt>
                <c:pt idx="1607">
                  <c:v>25766</c:v>
                </c:pt>
                <c:pt idx="1608">
                  <c:v>25767</c:v>
                </c:pt>
                <c:pt idx="1609">
                  <c:v>25768</c:v>
                </c:pt>
                <c:pt idx="1610">
                  <c:v>25769</c:v>
                </c:pt>
                <c:pt idx="1611">
                  <c:v>25770</c:v>
                </c:pt>
                <c:pt idx="1612">
                  <c:v>25771</c:v>
                </c:pt>
                <c:pt idx="1613">
                  <c:v>25772</c:v>
                </c:pt>
                <c:pt idx="1614">
                  <c:v>25773</c:v>
                </c:pt>
                <c:pt idx="1615">
                  <c:v>25774</c:v>
                </c:pt>
                <c:pt idx="1616">
                  <c:v>25775</c:v>
                </c:pt>
                <c:pt idx="1617">
                  <c:v>25776</c:v>
                </c:pt>
                <c:pt idx="1618">
                  <c:v>25777</c:v>
                </c:pt>
                <c:pt idx="1619">
                  <c:v>25778</c:v>
                </c:pt>
                <c:pt idx="1620">
                  <c:v>25779</c:v>
                </c:pt>
                <c:pt idx="1621">
                  <c:v>25780</c:v>
                </c:pt>
                <c:pt idx="1622">
                  <c:v>25781</c:v>
                </c:pt>
                <c:pt idx="1623">
                  <c:v>25782</c:v>
                </c:pt>
                <c:pt idx="1624">
                  <c:v>25783</c:v>
                </c:pt>
                <c:pt idx="1625">
                  <c:v>25784</c:v>
                </c:pt>
                <c:pt idx="1626">
                  <c:v>25785</c:v>
                </c:pt>
                <c:pt idx="1627">
                  <c:v>25786</c:v>
                </c:pt>
                <c:pt idx="1628">
                  <c:v>25787</c:v>
                </c:pt>
                <c:pt idx="1629">
                  <c:v>25788</c:v>
                </c:pt>
                <c:pt idx="1630">
                  <c:v>25789</c:v>
                </c:pt>
                <c:pt idx="1631">
                  <c:v>25790</c:v>
                </c:pt>
                <c:pt idx="1632">
                  <c:v>25791</c:v>
                </c:pt>
                <c:pt idx="1633">
                  <c:v>25792</c:v>
                </c:pt>
                <c:pt idx="1634">
                  <c:v>25793</c:v>
                </c:pt>
                <c:pt idx="1635">
                  <c:v>25794</c:v>
                </c:pt>
                <c:pt idx="1636">
                  <c:v>25795</c:v>
                </c:pt>
                <c:pt idx="1637">
                  <c:v>25796</c:v>
                </c:pt>
                <c:pt idx="1638">
                  <c:v>25797</c:v>
                </c:pt>
                <c:pt idx="1639">
                  <c:v>25798</c:v>
                </c:pt>
                <c:pt idx="1640">
                  <c:v>25799</c:v>
                </c:pt>
                <c:pt idx="1641">
                  <c:v>25800</c:v>
                </c:pt>
                <c:pt idx="1642">
                  <c:v>25801</c:v>
                </c:pt>
                <c:pt idx="1643">
                  <c:v>25802</c:v>
                </c:pt>
                <c:pt idx="1644">
                  <c:v>25803</c:v>
                </c:pt>
                <c:pt idx="1645">
                  <c:v>25804</c:v>
                </c:pt>
                <c:pt idx="1646">
                  <c:v>25805</c:v>
                </c:pt>
                <c:pt idx="1647">
                  <c:v>25806</c:v>
                </c:pt>
                <c:pt idx="1648">
                  <c:v>25807</c:v>
                </c:pt>
                <c:pt idx="1649">
                  <c:v>25808</c:v>
                </c:pt>
                <c:pt idx="1650">
                  <c:v>25809</c:v>
                </c:pt>
                <c:pt idx="1651">
                  <c:v>25810</c:v>
                </c:pt>
                <c:pt idx="1652">
                  <c:v>25811</c:v>
                </c:pt>
                <c:pt idx="1653">
                  <c:v>25812</c:v>
                </c:pt>
                <c:pt idx="1654">
                  <c:v>25813</c:v>
                </c:pt>
                <c:pt idx="1655">
                  <c:v>25814</c:v>
                </c:pt>
                <c:pt idx="1656">
                  <c:v>25815</c:v>
                </c:pt>
                <c:pt idx="1657">
                  <c:v>25816</c:v>
                </c:pt>
                <c:pt idx="1658">
                  <c:v>25817</c:v>
                </c:pt>
                <c:pt idx="1659">
                  <c:v>25818</c:v>
                </c:pt>
                <c:pt idx="1660">
                  <c:v>25819</c:v>
                </c:pt>
                <c:pt idx="1661">
                  <c:v>25820</c:v>
                </c:pt>
                <c:pt idx="1662">
                  <c:v>25821</c:v>
                </c:pt>
                <c:pt idx="1663">
                  <c:v>25822</c:v>
                </c:pt>
                <c:pt idx="1664">
                  <c:v>25823</c:v>
                </c:pt>
                <c:pt idx="1665">
                  <c:v>25824</c:v>
                </c:pt>
                <c:pt idx="1666">
                  <c:v>25825</c:v>
                </c:pt>
                <c:pt idx="1667">
                  <c:v>25826</c:v>
                </c:pt>
                <c:pt idx="1668">
                  <c:v>25827</c:v>
                </c:pt>
                <c:pt idx="1669">
                  <c:v>25828</c:v>
                </c:pt>
                <c:pt idx="1670">
                  <c:v>25829</c:v>
                </c:pt>
                <c:pt idx="1671">
                  <c:v>25830</c:v>
                </c:pt>
                <c:pt idx="1672">
                  <c:v>25831</c:v>
                </c:pt>
                <c:pt idx="1673">
                  <c:v>25832</c:v>
                </c:pt>
                <c:pt idx="1674">
                  <c:v>25833</c:v>
                </c:pt>
                <c:pt idx="1675">
                  <c:v>25834</c:v>
                </c:pt>
                <c:pt idx="1676">
                  <c:v>25835</c:v>
                </c:pt>
                <c:pt idx="1677">
                  <c:v>25836</c:v>
                </c:pt>
                <c:pt idx="1678">
                  <c:v>25837</c:v>
                </c:pt>
                <c:pt idx="1679">
                  <c:v>25838</c:v>
                </c:pt>
                <c:pt idx="1680">
                  <c:v>25839</c:v>
                </c:pt>
                <c:pt idx="1681">
                  <c:v>25840</c:v>
                </c:pt>
                <c:pt idx="1682">
                  <c:v>25841</c:v>
                </c:pt>
                <c:pt idx="1683">
                  <c:v>26054</c:v>
                </c:pt>
                <c:pt idx="1684">
                  <c:v>26055</c:v>
                </c:pt>
                <c:pt idx="1685">
                  <c:v>26056</c:v>
                </c:pt>
                <c:pt idx="1686">
                  <c:v>26057</c:v>
                </c:pt>
                <c:pt idx="1687">
                  <c:v>26058</c:v>
                </c:pt>
                <c:pt idx="1688">
                  <c:v>26059</c:v>
                </c:pt>
                <c:pt idx="1689">
                  <c:v>26060</c:v>
                </c:pt>
                <c:pt idx="1690">
                  <c:v>26061</c:v>
                </c:pt>
                <c:pt idx="1691">
                  <c:v>26062</c:v>
                </c:pt>
                <c:pt idx="1692">
                  <c:v>26063</c:v>
                </c:pt>
                <c:pt idx="1693">
                  <c:v>26064</c:v>
                </c:pt>
                <c:pt idx="1694">
                  <c:v>26065</c:v>
                </c:pt>
                <c:pt idx="1695">
                  <c:v>26066</c:v>
                </c:pt>
                <c:pt idx="1696">
                  <c:v>26067</c:v>
                </c:pt>
                <c:pt idx="1697">
                  <c:v>26068</c:v>
                </c:pt>
                <c:pt idx="1698">
                  <c:v>26069</c:v>
                </c:pt>
                <c:pt idx="1699">
                  <c:v>26070</c:v>
                </c:pt>
                <c:pt idx="1700">
                  <c:v>26071</c:v>
                </c:pt>
                <c:pt idx="1701">
                  <c:v>26072</c:v>
                </c:pt>
                <c:pt idx="1702">
                  <c:v>26073</c:v>
                </c:pt>
                <c:pt idx="1703">
                  <c:v>26074</c:v>
                </c:pt>
                <c:pt idx="1704">
                  <c:v>26075</c:v>
                </c:pt>
                <c:pt idx="1705">
                  <c:v>26076</c:v>
                </c:pt>
                <c:pt idx="1706">
                  <c:v>26077</c:v>
                </c:pt>
                <c:pt idx="1707">
                  <c:v>26078</c:v>
                </c:pt>
                <c:pt idx="1708">
                  <c:v>26079</c:v>
                </c:pt>
                <c:pt idx="1709">
                  <c:v>26080</c:v>
                </c:pt>
                <c:pt idx="1710">
                  <c:v>26081</c:v>
                </c:pt>
                <c:pt idx="1711">
                  <c:v>26082</c:v>
                </c:pt>
                <c:pt idx="1712">
                  <c:v>26083</c:v>
                </c:pt>
                <c:pt idx="1713">
                  <c:v>26084</c:v>
                </c:pt>
                <c:pt idx="1714">
                  <c:v>26085</c:v>
                </c:pt>
                <c:pt idx="1715">
                  <c:v>26086</c:v>
                </c:pt>
                <c:pt idx="1716">
                  <c:v>26087</c:v>
                </c:pt>
                <c:pt idx="1717">
                  <c:v>26088</c:v>
                </c:pt>
                <c:pt idx="1718">
                  <c:v>26089</c:v>
                </c:pt>
                <c:pt idx="1719">
                  <c:v>26090</c:v>
                </c:pt>
                <c:pt idx="1720">
                  <c:v>26091</c:v>
                </c:pt>
                <c:pt idx="1721">
                  <c:v>26092</c:v>
                </c:pt>
                <c:pt idx="1722">
                  <c:v>26093</c:v>
                </c:pt>
                <c:pt idx="1723">
                  <c:v>26094</c:v>
                </c:pt>
                <c:pt idx="1724">
                  <c:v>26095</c:v>
                </c:pt>
                <c:pt idx="1725">
                  <c:v>26096</c:v>
                </c:pt>
                <c:pt idx="1726">
                  <c:v>26097</c:v>
                </c:pt>
                <c:pt idx="1727">
                  <c:v>26098</c:v>
                </c:pt>
                <c:pt idx="1728">
                  <c:v>26099</c:v>
                </c:pt>
                <c:pt idx="1729">
                  <c:v>26100</c:v>
                </c:pt>
                <c:pt idx="1730">
                  <c:v>26101</c:v>
                </c:pt>
                <c:pt idx="1731">
                  <c:v>26102</c:v>
                </c:pt>
                <c:pt idx="1732">
                  <c:v>26103</c:v>
                </c:pt>
                <c:pt idx="1733">
                  <c:v>26104</c:v>
                </c:pt>
                <c:pt idx="1734">
                  <c:v>26105</c:v>
                </c:pt>
                <c:pt idx="1735">
                  <c:v>26106</c:v>
                </c:pt>
                <c:pt idx="1736">
                  <c:v>26107</c:v>
                </c:pt>
                <c:pt idx="1737">
                  <c:v>26108</c:v>
                </c:pt>
                <c:pt idx="1738">
                  <c:v>26109</c:v>
                </c:pt>
                <c:pt idx="1739">
                  <c:v>26110</c:v>
                </c:pt>
                <c:pt idx="1740">
                  <c:v>26111</c:v>
                </c:pt>
                <c:pt idx="1741">
                  <c:v>26112</c:v>
                </c:pt>
                <c:pt idx="1742">
                  <c:v>26113</c:v>
                </c:pt>
                <c:pt idx="1743">
                  <c:v>26114</c:v>
                </c:pt>
                <c:pt idx="1744">
                  <c:v>26115</c:v>
                </c:pt>
                <c:pt idx="1745">
                  <c:v>26116</c:v>
                </c:pt>
                <c:pt idx="1746">
                  <c:v>26117</c:v>
                </c:pt>
                <c:pt idx="1747">
                  <c:v>26118</c:v>
                </c:pt>
                <c:pt idx="1748">
                  <c:v>26119</c:v>
                </c:pt>
                <c:pt idx="1749">
                  <c:v>26120</c:v>
                </c:pt>
                <c:pt idx="1750">
                  <c:v>26121</c:v>
                </c:pt>
                <c:pt idx="1751">
                  <c:v>26122</c:v>
                </c:pt>
                <c:pt idx="1752">
                  <c:v>26123</c:v>
                </c:pt>
                <c:pt idx="1753">
                  <c:v>26124</c:v>
                </c:pt>
                <c:pt idx="1754">
                  <c:v>26125</c:v>
                </c:pt>
                <c:pt idx="1755">
                  <c:v>26126</c:v>
                </c:pt>
                <c:pt idx="1756">
                  <c:v>26127</c:v>
                </c:pt>
                <c:pt idx="1757">
                  <c:v>26128</c:v>
                </c:pt>
                <c:pt idx="1758">
                  <c:v>26129</c:v>
                </c:pt>
                <c:pt idx="1759">
                  <c:v>26130</c:v>
                </c:pt>
                <c:pt idx="1760">
                  <c:v>26131</c:v>
                </c:pt>
                <c:pt idx="1761">
                  <c:v>26132</c:v>
                </c:pt>
                <c:pt idx="1762">
                  <c:v>26133</c:v>
                </c:pt>
                <c:pt idx="1763">
                  <c:v>26134</c:v>
                </c:pt>
                <c:pt idx="1764">
                  <c:v>26135</c:v>
                </c:pt>
                <c:pt idx="1765">
                  <c:v>26136</c:v>
                </c:pt>
                <c:pt idx="1766">
                  <c:v>26137</c:v>
                </c:pt>
                <c:pt idx="1767">
                  <c:v>26138</c:v>
                </c:pt>
                <c:pt idx="1768">
                  <c:v>26139</c:v>
                </c:pt>
                <c:pt idx="1769">
                  <c:v>26140</c:v>
                </c:pt>
                <c:pt idx="1770">
                  <c:v>26141</c:v>
                </c:pt>
                <c:pt idx="1771">
                  <c:v>26142</c:v>
                </c:pt>
                <c:pt idx="1772">
                  <c:v>26143</c:v>
                </c:pt>
                <c:pt idx="1773">
                  <c:v>26144</c:v>
                </c:pt>
                <c:pt idx="1774">
                  <c:v>26145</c:v>
                </c:pt>
                <c:pt idx="1775">
                  <c:v>26146</c:v>
                </c:pt>
                <c:pt idx="1776">
                  <c:v>26147</c:v>
                </c:pt>
                <c:pt idx="1777">
                  <c:v>26148</c:v>
                </c:pt>
                <c:pt idx="1778">
                  <c:v>26149</c:v>
                </c:pt>
                <c:pt idx="1779">
                  <c:v>26150</c:v>
                </c:pt>
                <c:pt idx="1780">
                  <c:v>26151</c:v>
                </c:pt>
                <c:pt idx="1781">
                  <c:v>26152</c:v>
                </c:pt>
                <c:pt idx="1782">
                  <c:v>26153</c:v>
                </c:pt>
                <c:pt idx="1783">
                  <c:v>26154</c:v>
                </c:pt>
                <c:pt idx="1784">
                  <c:v>26155</c:v>
                </c:pt>
                <c:pt idx="1785">
                  <c:v>26156</c:v>
                </c:pt>
                <c:pt idx="1786">
                  <c:v>26157</c:v>
                </c:pt>
                <c:pt idx="1787">
                  <c:v>26158</c:v>
                </c:pt>
                <c:pt idx="1788">
                  <c:v>26159</c:v>
                </c:pt>
                <c:pt idx="1789">
                  <c:v>26160</c:v>
                </c:pt>
                <c:pt idx="1790">
                  <c:v>26161</c:v>
                </c:pt>
                <c:pt idx="1791">
                  <c:v>26162</c:v>
                </c:pt>
                <c:pt idx="1792">
                  <c:v>26163</c:v>
                </c:pt>
                <c:pt idx="1793">
                  <c:v>26164</c:v>
                </c:pt>
                <c:pt idx="1794">
                  <c:v>26165</c:v>
                </c:pt>
                <c:pt idx="1795">
                  <c:v>26166</c:v>
                </c:pt>
                <c:pt idx="1796">
                  <c:v>26167</c:v>
                </c:pt>
                <c:pt idx="1797">
                  <c:v>26168</c:v>
                </c:pt>
                <c:pt idx="1798">
                  <c:v>26169</c:v>
                </c:pt>
                <c:pt idx="1799">
                  <c:v>26170</c:v>
                </c:pt>
                <c:pt idx="1800">
                  <c:v>26171</c:v>
                </c:pt>
                <c:pt idx="1801">
                  <c:v>26172</c:v>
                </c:pt>
                <c:pt idx="1802">
                  <c:v>26173</c:v>
                </c:pt>
                <c:pt idx="1803">
                  <c:v>26174</c:v>
                </c:pt>
                <c:pt idx="1804">
                  <c:v>26175</c:v>
                </c:pt>
                <c:pt idx="1805">
                  <c:v>26176</c:v>
                </c:pt>
                <c:pt idx="1806">
                  <c:v>26177</c:v>
                </c:pt>
                <c:pt idx="1807">
                  <c:v>26178</c:v>
                </c:pt>
                <c:pt idx="1808">
                  <c:v>26179</c:v>
                </c:pt>
                <c:pt idx="1809">
                  <c:v>26180</c:v>
                </c:pt>
                <c:pt idx="1810">
                  <c:v>26181</c:v>
                </c:pt>
                <c:pt idx="1811">
                  <c:v>26182</c:v>
                </c:pt>
                <c:pt idx="1812">
                  <c:v>26183</c:v>
                </c:pt>
                <c:pt idx="1813">
                  <c:v>26184</c:v>
                </c:pt>
                <c:pt idx="1814">
                  <c:v>26185</c:v>
                </c:pt>
                <c:pt idx="1815">
                  <c:v>26186</c:v>
                </c:pt>
                <c:pt idx="1816">
                  <c:v>26187</c:v>
                </c:pt>
                <c:pt idx="1817">
                  <c:v>26188</c:v>
                </c:pt>
                <c:pt idx="1818">
                  <c:v>26189</c:v>
                </c:pt>
                <c:pt idx="1819">
                  <c:v>26190</c:v>
                </c:pt>
                <c:pt idx="1820">
                  <c:v>26191</c:v>
                </c:pt>
                <c:pt idx="1821">
                  <c:v>26192</c:v>
                </c:pt>
                <c:pt idx="1822">
                  <c:v>26193</c:v>
                </c:pt>
                <c:pt idx="1823">
                  <c:v>26194</c:v>
                </c:pt>
                <c:pt idx="1824">
                  <c:v>26195</c:v>
                </c:pt>
                <c:pt idx="1825">
                  <c:v>26196</c:v>
                </c:pt>
                <c:pt idx="1826">
                  <c:v>26197</c:v>
                </c:pt>
                <c:pt idx="1827">
                  <c:v>26198</c:v>
                </c:pt>
                <c:pt idx="1828">
                  <c:v>26199</c:v>
                </c:pt>
                <c:pt idx="1829">
                  <c:v>26200</c:v>
                </c:pt>
                <c:pt idx="1830">
                  <c:v>26201</c:v>
                </c:pt>
                <c:pt idx="1831">
                  <c:v>26202</c:v>
                </c:pt>
                <c:pt idx="1832">
                  <c:v>26203</c:v>
                </c:pt>
                <c:pt idx="1833">
                  <c:v>26204</c:v>
                </c:pt>
                <c:pt idx="1834">
                  <c:v>26205</c:v>
                </c:pt>
                <c:pt idx="1835">
                  <c:v>26206</c:v>
                </c:pt>
                <c:pt idx="1836">
                  <c:v>26420</c:v>
                </c:pt>
                <c:pt idx="1837">
                  <c:v>26421</c:v>
                </c:pt>
                <c:pt idx="1838">
                  <c:v>26422</c:v>
                </c:pt>
                <c:pt idx="1839">
                  <c:v>26423</c:v>
                </c:pt>
                <c:pt idx="1840">
                  <c:v>26424</c:v>
                </c:pt>
                <c:pt idx="1841">
                  <c:v>26425</c:v>
                </c:pt>
                <c:pt idx="1842">
                  <c:v>26426</c:v>
                </c:pt>
                <c:pt idx="1843">
                  <c:v>26427</c:v>
                </c:pt>
                <c:pt idx="1844">
                  <c:v>26428</c:v>
                </c:pt>
                <c:pt idx="1845">
                  <c:v>26429</c:v>
                </c:pt>
                <c:pt idx="1846">
                  <c:v>26430</c:v>
                </c:pt>
                <c:pt idx="1847">
                  <c:v>26431</c:v>
                </c:pt>
                <c:pt idx="1848">
                  <c:v>26432</c:v>
                </c:pt>
                <c:pt idx="1849">
                  <c:v>26433</c:v>
                </c:pt>
                <c:pt idx="1850">
                  <c:v>26434</c:v>
                </c:pt>
                <c:pt idx="1851">
                  <c:v>26435</c:v>
                </c:pt>
                <c:pt idx="1852">
                  <c:v>26436</c:v>
                </c:pt>
                <c:pt idx="1853">
                  <c:v>26437</c:v>
                </c:pt>
                <c:pt idx="1854">
                  <c:v>26438</c:v>
                </c:pt>
                <c:pt idx="1855">
                  <c:v>26439</c:v>
                </c:pt>
                <c:pt idx="1856">
                  <c:v>26440</c:v>
                </c:pt>
                <c:pt idx="1857">
                  <c:v>26441</c:v>
                </c:pt>
                <c:pt idx="1858">
                  <c:v>26442</c:v>
                </c:pt>
                <c:pt idx="1859">
                  <c:v>26443</c:v>
                </c:pt>
                <c:pt idx="1860">
                  <c:v>26444</c:v>
                </c:pt>
                <c:pt idx="1861">
                  <c:v>26445</c:v>
                </c:pt>
                <c:pt idx="1862">
                  <c:v>26446</c:v>
                </c:pt>
                <c:pt idx="1863">
                  <c:v>26447</c:v>
                </c:pt>
                <c:pt idx="1864">
                  <c:v>26448</c:v>
                </c:pt>
                <c:pt idx="1865">
                  <c:v>26449</c:v>
                </c:pt>
                <c:pt idx="1866">
                  <c:v>26450</c:v>
                </c:pt>
                <c:pt idx="1867">
                  <c:v>26451</c:v>
                </c:pt>
                <c:pt idx="1868">
                  <c:v>26452</c:v>
                </c:pt>
                <c:pt idx="1869">
                  <c:v>26453</c:v>
                </c:pt>
                <c:pt idx="1870">
                  <c:v>26454</c:v>
                </c:pt>
                <c:pt idx="1871">
                  <c:v>26455</c:v>
                </c:pt>
                <c:pt idx="1872">
                  <c:v>26456</c:v>
                </c:pt>
                <c:pt idx="1873">
                  <c:v>26457</c:v>
                </c:pt>
                <c:pt idx="1874">
                  <c:v>26458</c:v>
                </c:pt>
                <c:pt idx="1875">
                  <c:v>26459</c:v>
                </c:pt>
                <c:pt idx="1876">
                  <c:v>26460</c:v>
                </c:pt>
                <c:pt idx="1877">
                  <c:v>26461</c:v>
                </c:pt>
                <c:pt idx="1878">
                  <c:v>26462</c:v>
                </c:pt>
                <c:pt idx="1879">
                  <c:v>26463</c:v>
                </c:pt>
                <c:pt idx="1880">
                  <c:v>26464</c:v>
                </c:pt>
                <c:pt idx="1881">
                  <c:v>26465</c:v>
                </c:pt>
                <c:pt idx="1882">
                  <c:v>26466</c:v>
                </c:pt>
                <c:pt idx="1883">
                  <c:v>26467</c:v>
                </c:pt>
                <c:pt idx="1884">
                  <c:v>26468</c:v>
                </c:pt>
                <c:pt idx="1885">
                  <c:v>26469</c:v>
                </c:pt>
                <c:pt idx="1886">
                  <c:v>26470</c:v>
                </c:pt>
                <c:pt idx="1887">
                  <c:v>26471</c:v>
                </c:pt>
                <c:pt idx="1888">
                  <c:v>26472</c:v>
                </c:pt>
                <c:pt idx="1889">
                  <c:v>26473</c:v>
                </c:pt>
                <c:pt idx="1890">
                  <c:v>26474</c:v>
                </c:pt>
                <c:pt idx="1891">
                  <c:v>26475</c:v>
                </c:pt>
                <c:pt idx="1892">
                  <c:v>26476</c:v>
                </c:pt>
                <c:pt idx="1893">
                  <c:v>26477</c:v>
                </c:pt>
                <c:pt idx="1894">
                  <c:v>26478</c:v>
                </c:pt>
                <c:pt idx="1895">
                  <c:v>26479</c:v>
                </c:pt>
                <c:pt idx="1896">
                  <c:v>26480</c:v>
                </c:pt>
                <c:pt idx="1897">
                  <c:v>26481</c:v>
                </c:pt>
                <c:pt idx="1898">
                  <c:v>26482</c:v>
                </c:pt>
                <c:pt idx="1899">
                  <c:v>26483</c:v>
                </c:pt>
                <c:pt idx="1900">
                  <c:v>26484</c:v>
                </c:pt>
                <c:pt idx="1901">
                  <c:v>26485</c:v>
                </c:pt>
                <c:pt idx="1902">
                  <c:v>26486</c:v>
                </c:pt>
                <c:pt idx="1903">
                  <c:v>26487</c:v>
                </c:pt>
                <c:pt idx="1904">
                  <c:v>26488</c:v>
                </c:pt>
                <c:pt idx="1905">
                  <c:v>26489</c:v>
                </c:pt>
                <c:pt idx="1906">
                  <c:v>26490</c:v>
                </c:pt>
                <c:pt idx="1907">
                  <c:v>26491</c:v>
                </c:pt>
                <c:pt idx="1908">
                  <c:v>26492</c:v>
                </c:pt>
                <c:pt idx="1909">
                  <c:v>26493</c:v>
                </c:pt>
                <c:pt idx="1910">
                  <c:v>26494</c:v>
                </c:pt>
                <c:pt idx="1911">
                  <c:v>26495</c:v>
                </c:pt>
                <c:pt idx="1912">
                  <c:v>26496</c:v>
                </c:pt>
                <c:pt idx="1913">
                  <c:v>26497</c:v>
                </c:pt>
                <c:pt idx="1914">
                  <c:v>26498</c:v>
                </c:pt>
                <c:pt idx="1915">
                  <c:v>26499</c:v>
                </c:pt>
                <c:pt idx="1916">
                  <c:v>26500</c:v>
                </c:pt>
                <c:pt idx="1917">
                  <c:v>26501</c:v>
                </c:pt>
                <c:pt idx="1918">
                  <c:v>26502</c:v>
                </c:pt>
                <c:pt idx="1919">
                  <c:v>26503</c:v>
                </c:pt>
                <c:pt idx="1920">
                  <c:v>26504</c:v>
                </c:pt>
                <c:pt idx="1921">
                  <c:v>26505</c:v>
                </c:pt>
                <c:pt idx="1922">
                  <c:v>26506</c:v>
                </c:pt>
                <c:pt idx="1923">
                  <c:v>26507</c:v>
                </c:pt>
                <c:pt idx="1924">
                  <c:v>26508</c:v>
                </c:pt>
                <c:pt idx="1925">
                  <c:v>26509</c:v>
                </c:pt>
                <c:pt idx="1926">
                  <c:v>26510</c:v>
                </c:pt>
                <c:pt idx="1927">
                  <c:v>26511</c:v>
                </c:pt>
                <c:pt idx="1928">
                  <c:v>26512</c:v>
                </c:pt>
                <c:pt idx="1929">
                  <c:v>26513</c:v>
                </c:pt>
                <c:pt idx="1930">
                  <c:v>26514</c:v>
                </c:pt>
                <c:pt idx="1931">
                  <c:v>26515</c:v>
                </c:pt>
                <c:pt idx="1932">
                  <c:v>26516</c:v>
                </c:pt>
                <c:pt idx="1933">
                  <c:v>26517</c:v>
                </c:pt>
                <c:pt idx="1934">
                  <c:v>26518</c:v>
                </c:pt>
                <c:pt idx="1935">
                  <c:v>26519</c:v>
                </c:pt>
                <c:pt idx="1936">
                  <c:v>26520</c:v>
                </c:pt>
                <c:pt idx="1937">
                  <c:v>26521</c:v>
                </c:pt>
                <c:pt idx="1938">
                  <c:v>26522</c:v>
                </c:pt>
                <c:pt idx="1939">
                  <c:v>26523</c:v>
                </c:pt>
                <c:pt idx="1940">
                  <c:v>26524</c:v>
                </c:pt>
                <c:pt idx="1941">
                  <c:v>26525</c:v>
                </c:pt>
                <c:pt idx="1942">
                  <c:v>26526</c:v>
                </c:pt>
                <c:pt idx="1943">
                  <c:v>26527</c:v>
                </c:pt>
                <c:pt idx="1944">
                  <c:v>26528</c:v>
                </c:pt>
                <c:pt idx="1945">
                  <c:v>26529</c:v>
                </c:pt>
                <c:pt idx="1946">
                  <c:v>26530</c:v>
                </c:pt>
                <c:pt idx="1947">
                  <c:v>26531</c:v>
                </c:pt>
                <c:pt idx="1948">
                  <c:v>26532</c:v>
                </c:pt>
                <c:pt idx="1949">
                  <c:v>26533</c:v>
                </c:pt>
                <c:pt idx="1950">
                  <c:v>26534</c:v>
                </c:pt>
                <c:pt idx="1951">
                  <c:v>26535</c:v>
                </c:pt>
                <c:pt idx="1952">
                  <c:v>26536</c:v>
                </c:pt>
                <c:pt idx="1953">
                  <c:v>26537</c:v>
                </c:pt>
                <c:pt idx="1954">
                  <c:v>26538</c:v>
                </c:pt>
                <c:pt idx="1955">
                  <c:v>26539</c:v>
                </c:pt>
                <c:pt idx="1956">
                  <c:v>26540</c:v>
                </c:pt>
                <c:pt idx="1957">
                  <c:v>26541</c:v>
                </c:pt>
                <c:pt idx="1958">
                  <c:v>26542</c:v>
                </c:pt>
                <c:pt idx="1959">
                  <c:v>26543</c:v>
                </c:pt>
                <c:pt idx="1960">
                  <c:v>26544</c:v>
                </c:pt>
                <c:pt idx="1961">
                  <c:v>26545</c:v>
                </c:pt>
                <c:pt idx="1962">
                  <c:v>26546</c:v>
                </c:pt>
                <c:pt idx="1963">
                  <c:v>26547</c:v>
                </c:pt>
                <c:pt idx="1964">
                  <c:v>26548</c:v>
                </c:pt>
                <c:pt idx="1965">
                  <c:v>26549</c:v>
                </c:pt>
                <c:pt idx="1966">
                  <c:v>26550</c:v>
                </c:pt>
                <c:pt idx="1967">
                  <c:v>26551</c:v>
                </c:pt>
                <c:pt idx="1968">
                  <c:v>26552</c:v>
                </c:pt>
                <c:pt idx="1969">
                  <c:v>26553</c:v>
                </c:pt>
                <c:pt idx="1970">
                  <c:v>26554</c:v>
                </c:pt>
                <c:pt idx="1971">
                  <c:v>26555</c:v>
                </c:pt>
                <c:pt idx="1972">
                  <c:v>26556</c:v>
                </c:pt>
                <c:pt idx="1973">
                  <c:v>26557</c:v>
                </c:pt>
                <c:pt idx="1974">
                  <c:v>26558</c:v>
                </c:pt>
                <c:pt idx="1975">
                  <c:v>26559</c:v>
                </c:pt>
                <c:pt idx="1976">
                  <c:v>26560</c:v>
                </c:pt>
                <c:pt idx="1977">
                  <c:v>26561</c:v>
                </c:pt>
                <c:pt idx="1978">
                  <c:v>26562</c:v>
                </c:pt>
                <c:pt idx="1979">
                  <c:v>26563</c:v>
                </c:pt>
                <c:pt idx="1980">
                  <c:v>26564</c:v>
                </c:pt>
                <c:pt idx="1981">
                  <c:v>26565</c:v>
                </c:pt>
                <c:pt idx="1982">
                  <c:v>26566</c:v>
                </c:pt>
                <c:pt idx="1983">
                  <c:v>26567</c:v>
                </c:pt>
                <c:pt idx="1984">
                  <c:v>26568</c:v>
                </c:pt>
                <c:pt idx="1985">
                  <c:v>26569</c:v>
                </c:pt>
                <c:pt idx="1986">
                  <c:v>26570</c:v>
                </c:pt>
                <c:pt idx="1987">
                  <c:v>26571</c:v>
                </c:pt>
                <c:pt idx="1988">
                  <c:v>26572</c:v>
                </c:pt>
                <c:pt idx="1989">
                  <c:v>26785</c:v>
                </c:pt>
                <c:pt idx="1990">
                  <c:v>26786</c:v>
                </c:pt>
                <c:pt idx="1991">
                  <c:v>26787</c:v>
                </c:pt>
                <c:pt idx="1992">
                  <c:v>26788</c:v>
                </c:pt>
                <c:pt idx="1993">
                  <c:v>26789</c:v>
                </c:pt>
                <c:pt idx="1994">
                  <c:v>26790</c:v>
                </c:pt>
                <c:pt idx="1995">
                  <c:v>26791</c:v>
                </c:pt>
                <c:pt idx="1996">
                  <c:v>26792</c:v>
                </c:pt>
                <c:pt idx="1997">
                  <c:v>26793</c:v>
                </c:pt>
                <c:pt idx="1998">
                  <c:v>26794</c:v>
                </c:pt>
                <c:pt idx="1999">
                  <c:v>26795</c:v>
                </c:pt>
                <c:pt idx="2000">
                  <c:v>26796</c:v>
                </c:pt>
                <c:pt idx="2001">
                  <c:v>26797</c:v>
                </c:pt>
                <c:pt idx="2002">
                  <c:v>26798</c:v>
                </c:pt>
                <c:pt idx="2003">
                  <c:v>26799</c:v>
                </c:pt>
                <c:pt idx="2004">
                  <c:v>26800</c:v>
                </c:pt>
                <c:pt idx="2005">
                  <c:v>26801</c:v>
                </c:pt>
                <c:pt idx="2006">
                  <c:v>26802</c:v>
                </c:pt>
                <c:pt idx="2007">
                  <c:v>26803</c:v>
                </c:pt>
                <c:pt idx="2008">
                  <c:v>26804</c:v>
                </c:pt>
                <c:pt idx="2009">
                  <c:v>26805</c:v>
                </c:pt>
                <c:pt idx="2010">
                  <c:v>26806</c:v>
                </c:pt>
                <c:pt idx="2011">
                  <c:v>26807</c:v>
                </c:pt>
                <c:pt idx="2012">
                  <c:v>26808</c:v>
                </c:pt>
                <c:pt idx="2013">
                  <c:v>26809</c:v>
                </c:pt>
                <c:pt idx="2014">
                  <c:v>26810</c:v>
                </c:pt>
                <c:pt idx="2015">
                  <c:v>26811</c:v>
                </c:pt>
                <c:pt idx="2016">
                  <c:v>26812</c:v>
                </c:pt>
                <c:pt idx="2017">
                  <c:v>26813</c:v>
                </c:pt>
                <c:pt idx="2018">
                  <c:v>26814</c:v>
                </c:pt>
                <c:pt idx="2019">
                  <c:v>26815</c:v>
                </c:pt>
                <c:pt idx="2020">
                  <c:v>26816</c:v>
                </c:pt>
                <c:pt idx="2021">
                  <c:v>26817</c:v>
                </c:pt>
                <c:pt idx="2022">
                  <c:v>26818</c:v>
                </c:pt>
                <c:pt idx="2023">
                  <c:v>26819</c:v>
                </c:pt>
                <c:pt idx="2024">
                  <c:v>26820</c:v>
                </c:pt>
                <c:pt idx="2025">
                  <c:v>26821</c:v>
                </c:pt>
                <c:pt idx="2026">
                  <c:v>26822</c:v>
                </c:pt>
                <c:pt idx="2027">
                  <c:v>26823</c:v>
                </c:pt>
                <c:pt idx="2028">
                  <c:v>26824</c:v>
                </c:pt>
                <c:pt idx="2029">
                  <c:v>26825</c:v>
                </c:pt>
                <c:pt idx="2030">
                  <c:v>26826</c:v>
                </c:pt>
                <c:pt idx="2031">
                  <c:v>26827</c:v>
                </c:pt>
                <c:pt idx="2032">
                  <c:v>26828</c:v>
                </c:pt>
                <c:pt idx="2033">
                  <c:v>26829</c:v>
                </c:pt>
                <c:pt idx="2034">
                  <c:v>26830</c:v>
                </c:pt>
                <c:pt idx="2035">
                  <c:v>26831</c:v>
                </c:pt>
                <c:pt idx="2036">
                  <c:v>26832</c:v>
                </c:pt>
                <c:pt idx="2037">
                  <c:v>26833</c:v>
                </c:pt>
                <c:pt idx="2038">
                  <c:v>26834</c:v>
                </c:pt>
                <c:pt idx="2039">
                  <c:v>26835</c:v>
                </c:pt>
                <c:pt idx="2040">
                  <c:v>26836</c:v>
                </c:pt>
                <c:pt idx="2041">
                  <c:v>26837</c:v>
                </c:pt>
                <c:pt idx="2042">
                  <c:v>26838</c:v>
                </c:pt>
                <c:pt idx="2043">
                  <c:v>26839</c:v>
                </c:pt>
                <c:pt idx="2044">
                  <c:v>26840</c:v>
                </c:pt>
                <c:pt idx="2045">
                  <c:v>26841</c:v>
                </c:pt>
                <c:pt idx="2046">
                  <c:v>26842</c:v>
                </c:pt>
                <c:pt idx="2047">
                  <c:v>26843</c:v>
                </c:pt>
                <c:pt idx="2048">
                  <c:v>26844</c:v>
                </c:pt>
                <c:pt idx="2049">
                  <c:v>26845</c:v>
                </c:pt>
                <c:pt idx="2050">
                  <c:v>26846</c:v>
                </c:pt>
                <c:pt idx="2051">
                  <c:v>26847</c:v>
                </c:pt>
                <c:pt idx="2052">
                  <c:v>26848</c:v>
                </c:pt>
                <c:pt idx="2053">
                  <c:v>26849</c:v>
                </c:pt>
                <c:pt idx="2054">
                  <c:v>26850</c:v>
                </c:pt>
                <c:pt idx="2055">
                  <c:v>26851</c:v>
                </c:pt>
                <c:pt idx="2056">
                  <c:v>26852</c:v>
                </c:pt>
                <c:pt idx="2057">
                  <c:v>26853</c:v>
                </c:pt>
                <c:pt idx="2058">
                  <c:v>26854</c:v>
                </c:pt>
                <c:pt idx="2059">
                  <c:v>26855</c:v>
                </c:pt>
                <c:pt idx="2060">
                  <c:v>26856</c:v>
                </c:pt>
                <c:pt idx="2061">
                  <c:v>26857</c:v>
                </c:pt>
                <c:pt idx="2062">
                  <c:v>26858</c:v>
                </c:pt>
                <c:pt idx="2063">
                  <c:v>26859</c:v>
                </c:pt>
                <c:pt idx="2064">
                  <c:v>26860</c:v>
                </c:pt>
                <c:pt idx="2065">
                  <c:v>26861</c:v>
                </c:pt>
                <c:pt idx="2066">
                  <c:v>26862</c:v>
                </c:pt>
                <c:pt idx="2067">
                  <c:v>26863</c:v>
                </c:pt>
                <c:pt idx="2068">
                  <c:v>26864</c:v>
                </c:pt>
                <c:pt idx="2069">
                  <c:v>26865</c:v>
                </c:pt>
                <c:pt idx="2070">
                  <c:v>26866</c:v>
                </c:pt>
                <c:pt idx="2071">
                  <c:v>26867</c:v>
                </c:pt>
                <c:pt idx="2072">
                  <c:v>26868</c:v>
                </c:pt>
                <c:pt idx="2073">
                  <c:v>26869</c:v>
                </c:pt>
                <c:pt idx="2074">
                  <c:v>26870</c:v>
                </c:pt>
                <c:pt idx="2075">
                  <c:v>26871</c:v>
                </c:pt>
                <c:pt idx="2076">
                  <c:v>26872</c:v>
                </c:pt>
                <c:pt idx="2077">
                  <c:v>26873</c:v>
                </c:pt>
                <c:pt idx="2078">
                  <c:v>26874</c:v>
                </c:pt>
                <c:pt idx="2079">
                  <c:v>26875</c:v>
                </c:pt>
                <c:pt idx="2080">
                  <c:v>26876</c:v>
                </c:pt>
                <c:pt idx="2081">
                  <c:v>26877</c:v>
                </c:pt>
                <c:pt idx="2082">
                  <c:v>26878</c:v>
                </c:pt>
                <c:pt idx="2083">
                  <c:v>26879</c:v>
                </c:pt>
                <c:pt idx="2084">
                  <c:v>26880</c:v>
                </c:pt>
                <c:pt idx="2085">
                  <c:v>26881</c:v>
                </c:pt>
                <c:pt idx="2086">
                  <c:v>26882</c:v>
                </c:pt>
                <c:pt idx="2087">
                  <c:v>26883</c:v>
                </c:pt>
                <c:pt idx="2088">
                  <c:v>26884</c:v>
                </c:pt>
                <c:pt idx="2089">
                  <c:v>26885</c:v>
                </c:pt>
                <c:pt idx="2090">
                  <c:v>26886</c:v>
                </c:pt>
                <c:pt idx="2091">
                  <c:v>26887</c:v>
                </c:pt>
                <c:pt idx="2092">
                  <c:v>26888</c:v>
                </c:pt>
                <c:pt idx="2093">
                  <c:v>26889</c:v>
                </c:pt>
                <c:pt idx="2094">
                  <c:v>26890</c:v>
                </c:pt>
                <c:pt idx="2095">
                  <c:v>26891</c:v>
                </c:pt>
                <c:pt idx="2096">
                  <c:v>26892</c:v>
                </c:pt>
                <c:pt idx="2097">
                  <c:v>26893</c:v>
                </c:pt>
                <c:pt idx="2098">
                  <c:v>26894</c:v>
                </c:pt>
                <c:pt idx="2099">
                  <c:v>26895</c:v>
                </c:pt>
                <c:pt idx="2100">
                  <c:v>26896</c:v>
                </c:pt>
                <c:pt idx="2101">
                  <c:v>26897</c:v>
                </c:pt>
                <c:pt idx="2102">
                  <c:v>26898</c:v>
                </c:pt>
                <c:pt idx="2103">
                  <c:v>26899</c:v>
                </c:pt>
                <c:pt idx="2104">
                  <c:v>26900</c:v>
                </c:pt>
                <c:pt idx="2105">
                  <c:v>26901</c:v>
                </c:pt>
                <c:pt idx="2106">
                  <c:v>26902</c:v>
                </c:pt>
                <c:pt idx="2107">
                  <c:v>26903</c:v>
                </c:pt>
                <c:pt idx="2108">
                  <c:v>26904</c:v>
                </c:pt>
                <c:pt idx="2109">
                  <c:v>26905</c:v>
                </c:pt>
                <c:pt idx="2110">
                  <c:v>26906</c:v>
                </c:pt>
                <c:pt idx="2111">
                  <c:v>26907</c:v>
                </c:pt>
                <c:pt idx="2112">
                  <c:v>26908</c:v>
                </c:pt>
                <c:pt idx="2113">
                  <c:v>26909</c:v>
                </c:pt>
                <c:pt idx="2114">
                  <c:v>26910</c:v>
                </c:pt>
                <c:pt idx="2115">
                  <c:v>26911</c:v>
                </c:pt>
                <c:pt idx="2116">
                  <c:v>26912</c:v>
                </c:pt>
                <c:pt idx="2117">
                  <c:v>26913</c:v>
                </c:pt>
                <c:pt idx="2118">
                  <c:v>26914</c:v>
                </c:pt>
                <c:pt idx="2119">
                  <c:v>26915</c:v>
                </c:pt>
                <c:pt idx="2120">
                  <c:v>26916</c:v>
                </c:pt>
                <c:pt idx="2121">
                  <c:v>26917</c:v>
                </c:pt>
                <c:pt idx="2122">
                  <c:v>26918</c:v>
                </c:pt>
                <c:pt idx="2123">
                  <c:v>26919</c:v>
                </c:pt>
                <c:pt idx="2124">
                  <c:v>26920</c:v>
                </c:pt>
                <c:pt idx="2125">
                  <c:v>26921</c:v>
                </c:pt>
                <c:pt idx="2126">
                  <c:v>26922</c:v>
                </c:pt>
                <c:pt idx="2127">
                  <c:v>26923</c:v>
                </c:pt>
                <c:pt idx="2128">
                  <c:v>26924</c:v>
                </c:pt>
                <c:pt idx="2129">
                  <c:v>26925</c:v>
                </c:pt>
                <c:pt idx="2130">
                  <c:v>26926</c:v>
                </c:pt>
                <c:pt idx="2131">
                  <c:v>26927</c:v>
                </c:pt>
                <c:pt idx="2132">
                  <c:v>26928</c:v>
                </c:pt>
                <c:pt idx="2133">
                  <c:v>26929</c:v>
                </c:pt>
                <c:pt idx="2134">
                  <c:v>26930</c:v>
                </c:pt>
                <c:pt idx="2135">
                  <c:v>26931</c:v>
                </c:pt>
                <c:pt idx="2136">
                  <c:v>26932</c:v>
                </c:pt>
                <c:pt idx="2137">
                  <c:v>26933</c:v>
                </c:pt>
                <c:pt idx="2138">
                  <c:v>26934</c:v>
                </c:pt>
                <c:pt idx="2139">
                  <c:v>26935</c:v>
                </c:pt>
                <c:pt idx="2140">
                  <c:v>26936</c:v>
                </c:pt>
                <c:pt idx="2141">
                  <c:v>26937</c:v>
                </c:pt>
                <c:pt idx="2142">
                  <c:v>27150</c:v>
                </c:pt>
                <c:pt idx="2143">
                  <c:v>27151</c:v>
                </c:pt>
                <c:pt idx="2144">
                  <c:v>27152</c:v>
                </c:pt>
                <c:pt idx="2145">
                  <c:v>27153</c:v>
                </c:pt>
                <c:pt idx="2146">
                  <c:v>27154</c:v>
                </c:pt>
                <c:pt idx="2147">
                  <c:v>27155</c:v>
                </c:pt>
                <c:pt idx="2148">
                  <c:v>27156</c:v>
                </c:pt>
                <c:pt idx="2149">
                  <c:v>27157</c:v>
                </c:pt>
                <c:pt idx="2150">
                  <c:v>27158</c:v>
                </c:pt>
                <c:pt idx="2151">
                  <c:v>27159</c:v>
                </c:pt>
                <c:pt idx="2152">
                  <c:v>27160</c:v>
                </c:pt>
                <c:pt idx="2153">
                  <c:v>27161</c:v>
                </c:pt>
                <c:pt idx="2154">
                  <c:v>27162</c:v>
                </c:pt>
                <c:pt idx="2155">
                  <c:v>27163</c:v>
                </c:pt>
                <c:pt idx="2156">
                  <c:v>27164</c:v>
                </c:pt>
                <c:pt idx="2157">
                  <c:v>27165</c:v>
                </c:pt>
                <c:pt idx="2158">
                  <c:v>27166</c:v>
                </c:pt>
                <c:pt idx="2159">
                  <c:v>27167</c:v>
                </c:pt>
                <c:pt idx="2160">
                  <c:v>27168</c:v>
                </c:pt>
                <c:pt idx="2161">
                  <c:v>27169</c:v>
                </c:pt>
                <c:pt idx="2162">
                  <c:v>27170</c:v>
                </c:pt>
                <c:pt idx="2163">
                  <c:v>27171</c:v>
                </c:pt>
                <c:pt idx="2164">
                  <c:v>27172</c:v>
                </c:pt>
                <c:pt idx="2165">
                  <c:v>27173</c:v>
                </c:pt>
                <c:pt idx="2166">
                  <c:v>27174</c:v>
                </c:pt>
                <c:pt idx="2167">
                  <c:v>27175</c:v>
                </c:pt>
                <c:pt idx="2168">
                  <c:v>27176</c:v>
                </c:pt>
                <c:pt idx="2169">
                  <c:v>27177</c:v>
                </c:pt>
                <c:pt idx="2170">
                  <c:v>27178</c:v>
                </c:pt>
                <c:pt idx="2171">
                  <c:v>27179</c:v>
                </c:pt>
                <c:pt idx="2172">
                  <c:v>27180</c:v>
                </c:pt>
                <c:pt idx="2173">
                  <c:v>27181</c:v>
                </c:pt>
                <c:pt idx="2174">
                  <c:v>27182</c:v>
                </c:pt>
                <c:pt idx="2175">
                  <c:v>27183</c:v>
                </c:pt>
                <c:pt idx="2176">
                  <c:v>27184</c:v>
                </c:pt>
                <c:pt idx="2177">
                  <c:v>27185</c:v>
                </c:pt>
                <c:pt idx="2178">
                  <c:v>27186</c:v>
                </c:pt>
                <c:pt idx="2179">
                  <c:v>27187</c:v>
                </c:pt>
                <c:pt idx="2180">
                  <c:v>27188</c:v>
                </c:pt>
                <c:pt idx="2181">
                  <c:v>27189</c:v>
                </c:pt>
                <c:pt idx="2182">
                  <c:v>27190</c:v>
                </c:pt>
                <c:pt idx="2183">
                  <c:v>27191</c:v>
                </c:pt>
                <c:pt idx="2184">
                  <c:v>27192</c:v>
                </c:pt>
                <c:pt idx="2185">
                  <c:v>27193</c:v>
                </c:pt>
                <c:pt idx="2186">
                  <c:v>27194</c:v>
                </c:pt>
                <c:pt idx="2187">
                  <c:v>27195</c:v>
                </c:pt>
                <c:pt idx="2188">
                  <c:v>27196</c:v>
                </c:pt>
                <c:pt idx="2189">
                  <c:v>27197</c:v>
                </c:pt>
                <c:pt idx="2190">
                  <c:v>27198</c:v>
                </c:pt>
                <c:pt idx="2191">
                  <c:v>27199</c:v>
                </c:pt>
                <c:pt idx="2192">
                  <c:v>27200</c:v>
                </c:pt>
                <c:pt idx="2193">
                  <c:v>27201</c:v>
                </c:pt>
                <c:pt idx="2194">
                  <c:v>27202</c:v>
                </c:pt>
                <c:pt idx="2195">
                  <c:v>27203</c:v>
                </c:pt>
                <c:pt idx="2196">
                  <c:v>27204</c:v>
                </c:pt>
                <c:pt idx="2197">
                  <c:v>27205</c:v>
                </c:pt>
                <c:pt idx="2198">
                  <c:v>27206</c:v>
                </c:pt>
                <c:pt idx="2199">
                  <c:v>27207</c:v>
                </c:pt>
                <c:pt idx="2200">
                  <c:v>27208</c:v>
                </c:pt>
                <c:pt idx="2201">
                  <c:v>27209</c:v>
                </c:pt>
                <c:pt idx="2202">
                  <c:v>27210</c:v>
                </c:pt>
                <c:pt idx="2203">
                  <c:v>27211</c:v>
                </c:pt>
                <c:pt idx="2204">
                  <c:v>27212</c:v>
                </c:pt>
                <c:pt idx="2205">
                  <c:v>27213</c:v>
                </c:pt>
                <c:pt idx="2206">
                  <c:v>27214</c:v>
                </c:pt>
                <c:pt idx="2207">
                  <c:v>27215</c:v>
                </c:pt>
                <c:pt idx="2208">
                  <c:v>27216</c:v>
                </c:pt>
                <c:pt idx="2209">
                  <c:v>27217</c:v>
                </c:pt>
                <c:pt idx="2210">
                  <c:v>27218</c:v>
                </c:pt>
                <c:pt idx="2211">
                  <c:v>27219</c:v>
                </c:pt>
                <c:pt idx="2212">
                  <c:v>27220</c:v>
                </c:pt>
                <c:pt idx="2213">
                  <c:v>27221</c:v>
                </c:pt>
                <c:pt idx="2214">
                  <c:v>27222</c:v>
                </c:pt>
                <c:pt idx="2215">
                  <c:v>27223</c:v>
                </c:pt>
                <c:pt idx="2216">
                  <c:v>27224</c:v>
                </c:pt>
                <c:pt idx="2217">
                  <c:v>27225</c:v>
                </c:pt>
                <c:pt idx="2218">
                  <c:v>27226</c:v>
                </c:pt>
                <c:pt idx="2219">
                  <c:v>27227</c:v>
                </c:pt>
                <c:pt idx="2220">
                  <c:v>27228</c:v>
                </c:pt>
                <c:pt idx="2221">
                  <c:v>27229</c:v>
                </c:pt>
                <c:pt idx="2222">
                  <c:v>27230</c:v>
                </c:pt>
                <c:pt idx="2223">
                  <c:v>27231</c:v>
                </c:pt>
                <c:pt idx="2224">
                  <c:v>27232</c:v>
                </c:pt>
                <c:pt idx="2225">
                  <c:v>27233</c:v>
                </c:pt>
                <c:pt idx="2226">
                  <c:v>27234</c:v>
                </c:pt>
                <c:pt idx="2227">
                  <c:v>27235</c:v>
                </c:pt>
                <c:pt idx="2228">
                  <c:v>27236</c:v>
                </c:pt>
                <c:pt idx="2229">
                  <c:v>27237</c:v>
                </c:pt>
                <c:pt idx="2230">
                  <c:v>27238</c:v>
                </c:pt>
                <c:pt idx="2231">
                  <c:v>27239</c:v>
                </c:pt>
                <c:pt idx="2232">
                  <c:v>27240</c:v>
                </c:pt>
                <c:pt idx="2233">
                  <c:v>27241</c:v>
                </c:pt>
                <c:pt idx="2234">
                  <c:v>27242</c:v>
                </c:pt>
                <c:pt idx="2235">
                  <c:v>27243</c:v>
                </c:pt>
                <c:pt idx="2236">
                  <c:v>27244</c:v>
                </c:pt>
                <c:pt idx="2237">
                  <c:v>27245</c:v>
                </c:pt>
                <c:pt idx="2238">
                  <c:v>27246</c:v>
                </c:pt>
                <c:pt idx="2239">
                  <c:v>27247</c:v>
                </c:pt>
                <c:pt idx="2240">
                  <c:v>27248</c:v>
                </c:pt>
                <c:pt idx="2241">
                  <c:v>27249</c:v>
                </c:pt>
                <c:pt idx="2242">
                  <c:v>27250</c:v>
                </c:pt>
                <c:pt idx="2243">
                  <c:v>27251</c:v>
                </c:pt>
                <c:pt idx="2244">
                  <c:v>27252</c:v>
                </c:pt>
                <c:pt idx="2245">
                  <c:v>27253</c:v>
                </c:pt>
                <c:pt idx="2246">
                  <c:v>27254</c:v>
                </c:pt>
                <c:pt idx="2247">
                  <c:v>27255</c:v>
                </c:pt>
                <c:pt idx="2248">
                  <c:v>27256</c:v>
                </c:pt>
                <c:pt idx="2249">
                  <c:v>27257</c:v>
                </c:pt>
                <c:pt idx="2250">
                  <c:v>27258</c:v>
                </c:pt>
                <c:pt idx="2251">
                  <c:v>27259</c:v>
                </c:pt>
                <c:pt idx="2252">
                  <c:v>27260</c:v>
                </c:pt>
                <c:pt idx="2253">
                  <c:v>27261</c:v>
                </c:pt>
                <c:pt idx="2254">
                  <c:v>27262</c:v>
                </c:pt>
                <c:pt idx="2255">
                  <c:v>27263</c:v>
                </c:pt>
                <c:pt idx="2256">
                  <c:v>27264</c:v>
                </c:pt>
                <c:pt idx="2257">
                  <c:v>27265</c:v>
                </c:pt>
                <c:pt idx="2258">
                  <c:v>27266</c:v>
                </c:pt>
                <c:pt idx="2259">
                  <c:v>27267</c:v>
                </c:pt>
                <c:pt idx="2260">
                  <c:v>27268</c:v>
                </c:pt>
                <c:pt idx="2261">
                  <c:v>27269</c:v>
                </c:pt>
                <c:pt idx="2262">
                  <c:v>27270</c:v>
                </c:pt>
                <c:pt idx="2263">
                  <c:v>27271</c:v>
                </c:pt>
                <c:pt idx="2264">
                  <c:v>27272</c:v>
                </c:pt>
                <c:pt idx="2265">
                  <c:v>27273</c:v>
                </c:pt>
                <c:pt idx="2266">
                  <c:v>27274</c:v>
                </c:pt>
                <c:pt idx="2267">
                  <c:v>27275</c:v>
                </c:pt>
                <c:pt idx="2268">
                  <c:v>27276</c:v>
                </c:pt>
                <c:pt idx="2269">
                  <c:v>27277</c:v>
                </c:pt>
                <c:pt idx="2270">
                  <c:v>27278</c:v>
                </c:pt>
                <c:pt idx="2271">
                  <c:v>27279</c:v>
                </c:pt>
                <c:pt idx="2272">
                  <c:v>27280</c:v>
                </c:pt>
                <c:pt idx="2273">
                  <c:v>27281</c:v>
                </c:pt>
                <c:pt idx="2274">
                  <c:v>27282</c:v>
                </c:pt>
                <c:pt idx="2275">
                  <c:v>27283</c:v>
                </c:pt>
                <c:pt idx="2276">
                  <c:v>27284</c:v>
                </c:pt>
                <c:pt idx="2277">
                  <c:v>27285</c:v>
                </c:pt>
                <c:pt idx="2278">
                  <c:v>27286</c:v>
                </c:pt>
                <c:pt idx="2279">
                  <c:v>27287</c:v>
                </c:pt>
                <c:pt idx="2280">
                  <c:v>27288</c:v>
                </c:pt>
                <c:pt idx="2281">
                  <c:v>27289</c:v>
                </c:pt>
                <c:pt idx="2282">
                  <c:v>27290</c:v>
                </c:pt>
                <c:pt idx="2283">
                  <c:v>27291</c:v>
                </c:pt>
                <c:pt idx="2284">
                  <c:v>27292</c:v>
                </c:pt>
                <c:pt idx="2285">
                  <c:v>27293</c:v>
                </c:pt>
                <c:pt idx="2286">
                  <c:v>27294</c:v>
                </c:pt>
                <c:pt idx="2287">
                  <c:v>27295</c:v>
                </c:pt>
                <c:pt idx="2288">
                  <c:v>27296</c:v>
                </c:pt>
                <c:pt idx="2289">
                  <c:v>27297</c:v>
                </c:pt>
                <c:pt idx="2290">
                  <c:v>27298</c:v>
                </c:pt>
                <c:pt idx="2291">
                  <c:v>27299</c:v>
                </c:pt>
                <c:pt idx="2292">
                  <c:v>27300</c:v>
                </c:pt>
                <c:pt idx="2293">
                  <c:v>27301</c:v>
                </c:pt>
                <c:pt idx="2294">
                  <c:v>27302</c:v>
                </c:pt>
                <c:pt idx="2295">
                  <c:v>27515</c:v>
                </c:pt>
                <c:pt idx="2296">
                  <c:v>27516</c:v>
                </c:pt>
                <c:pt idx="2297">
                  <c:v>27517</c:v>
                </c:pt>
                <c:pt idx="2298">
                  <c:v>27518</c:v>
                </c:pt>
                <c:pt idx="2299">
                  <c:v>27519</c:v>
                </c:pt>
                <c:pt idx="2300">
                  <c:v>27520</c:v>
                </c:pt>
                <c:pt idx="2301">
                  <c:v>27521</c:v>
                </c:pt>
                <c:pt idx="2302">
                  <c:v>27522</c:v>
                </c:pt>
                <c:pt idx="2303">
                  <c:v>27523</c:v>
                </c:pt>
                <c:pt idx="2304">
                  <c:v>27524</c:v>
                </c:pt>
                <c:pt idx="2305">
                  <c:v>27525</c:v>
                </c:pt>
                <c:pt idx="2306">
                  <c:v>27526</c:v>
                </c:pt>
                <c:pt idx="2307">
                  <c:v>27527</c:v>
                </c:pt>
                <c:pt idx="2308">
                  <c:v>27528</c:v>
                </c:pt>
                <c:pt idx="2309">
                  <c:v>27529</c:v>
                </c:pt>
                <c:pt idx="2310">
                  <c:v>27530</c:v>
                </c:pt>
                <c:pt idx="2311">
                  <c:v>27531</c:v>
                </c:pt>
                <c:pt idx="2312">
                  <c:v>27532</c:v>
                </c:pt>
                <c:pt idx="2313">
                  <c:v>27533</c:v>
                </c:pt>
                <c:pt idx="2314">
                  <c:v>27534</c:v>
                </c:pt>
                <c:pt idx="2315">
                  <c:v>27535</c:v>
                </c:pt>
                <c:pt idx="2316">
                  <c:v>27536</c:v>
                </c:pt>
                <c:pt idx="2317">
                  <c:v>27537</c:v>
                </c:pt>
                <c:pt idx="2318">
                  <c:v>27538</c:v>
                </c:pt>
                <c:pt idx="2319">
                  <c:v>27539</c:v>
                </c:pt>
                <c:pt idx="2320">
                  <c:v>27540</c:v>
                </c:pt>
                <c:pt idx="2321">
                  <c:v>27541</c:v>
                </c:pt>
                <c:pt idx="2322">
                  <c:v>27542</c:v>
                </c:pt>
                <c:pt idx="2323">
                  <c:v>27543</c:v>
                </c:pt>
                <c:pt idx="2324">
                  <c:v>27544</c:v>
                </c:pt>
                <c:pt idx="2325">
                  <c:v>27545</c:v>
                </c:pt>
                <c:pt idx="2326">
                  <c:v>27546</c:v>
                </c:pt>
                <c:pt idx="2327">
                  <c:v>27547</c:v>
                </c:pt>
                <c:pt idx="2328">
                  <c:v>27548</c:v>
                </c:pt>
                <c:pt idx="2329">
                  <c:v>27549</c:v>
                </c:pt>
                <c:pt idx="2330">
                  <c:v>27550</c:v>
                </c:pt>
                <c:pt idx="2331">
                  <c:v>27551</c:v>
                </c:pt>
                <c:pt idx="2332">
                  <c:v>27552</c:v>
                </c:pt>
                <c:pt idx="2333">
                  <c:v>27553</c:v>
                </c:pt>
                <c:pt idx="2334">
                  <c:v>27554</c:v>
                </c:pt>
                <c:pt idx="2335">
                  <c:v>27555</c:v>
                </c:pt>
                <c:pt idx="2336">
                  <c:v>27556</c:v>
                </c:pt>
                <c:pt idx="2337">
                  <c:v>27557</c:v>
                </c:pt>
                <c:pt idx="2338">
                  <c:v>27558</c:v>
                </c:pt>
                <c:pt idx="2339">
                  <c:v>27559</c:v>
                </c:pt>
                <c:pt idx="2340">
                  <c:v>27560</c:v>
                </c:pt>
                <c:pt idx="2341">
                  <c:v>27561</c:v>
                </c:pt>
                <c:pt idx="2342">
                  <c:v>27562</c:v>
                </c:pt>
                <c:pt idx="2343">
                  <c:v>27563</c:v>
                </c:pt>
                <c:pt idx="2344">
                  <c:v>27564</c:v>
                </c:pt>
                <c:pt idx="2345">
                  <c:v>27565</c:v>
                </c:pt>
                <c:pt idx="2346">
                  <c:v>27566</c:v>
                </c:pt>
                <c:pt idx="2347">
                  <c:v>27567</c:v>
                </c:pt>
                <c:pt idx="2348">
                  <c:v>27568</c:v>
                </c:pt>
                <c:pt idx="2349">
                  <c:v>27569</c:v>
                </c:pt>
                <c:pt idx="2350">
                  <c:v>27570</c:v>
                </c:pt>
                <c:pt idx="2351">
                  <c:v>27571</c:v>
                </c:pt>
                <c:pt idx="2352">
                  <c:v>27572</c:v>
                </c:pt>
                <c:pt idx="2353">
                  <c:v>27573</c:v>
                </c:pt>
                <c:pt idx="2354">
                  <c:v>27574</c:v>
                </c:pt>
                <c:pt idx="2355">
                  <c:v>27575</c:v>
                </c:pt>
                <c:pt idx="2356">
                  <c:v>27576</c:v>
                </c:pt>
                <c:pt idx="2357">
                  <c:v>27577</c:v>
                </c:pt>
                <c:pt idx="2358">
                  <c:v>27578</c:v>
                </c:pt>
                <c:pt idx="2359">
                  <c:v>27579</c:v>
                </c:pt>
                <c:pt idx="2360">
                  <c:v>27580</c:v>
                </c:pt>
                <c:pt idx="2361">
                  <c:v>27581</c:v>
                </c:pt>
                <c:pt idx="2362">
                  <c:v>27582</c:v>
                </c:pt>
                <c:pt idx="2363">
                  <c:v>27583</c:v>
                </c:pt>
                <c:pt idx="2364">
                  <c:v>27584</c:v>
                </c:pt>
                <c:pt idx="2365">
                  <c:v>27585</c:v>
                </c:pt>
                <c:pt idx="2366">
                  <c:v>27586</c:v>
                </c:pt>
                <c:pt idx="2367">
                  <c:v>27587</c:v>
                </c:pt>
                <c:pt idx="2368">
                  <c:v>27588</c:v>
                </c:pt>
                <c:pt idx="2369">
                  <c:v>27589</c:v>
                </c:pt>
                <c:pt idx="2370">
                  <c:v>27590</c:v>
                </c:pt>
                <c:pt idx="2371">
                  <c:v>27591</c:v>
                </c:pt>
                <c:pt idx="2372">
                  <c:v>27592</c:v>
                </c:pt>
                <c:pt idx="2373">
                  <c:v>27593</c:v>
                </c:pt>
                <c:pt idx="2374">
                  <c:v>27594</c:v>
                </c:pt>
                <c:pt idx="2375">
                  <c:v>27595</c:v>
                </c:pt>
                <c:pt idx="2376">
                  <c:v>27596</c:v>
                </c:pt>
                <c:pt idx="2377">
                  <c:v>27597</c:v>
                </c:pt>
                <c:pt idx="2378">
                  <c:v>27598</c:v>
                </c:pt>
                <c:pt idx="2379">
                  <c:v>27599</c:v>
                </c:pt>
                <c:pt idx="2380">
                  <c:v>27600</c:v>
                </c:pt>
                <c:pt idx="2381">
                  <c:v>27601</c:v>
                </c:pt>
                <c:pt idx="2382">
                  <c:v>27602</c:v>
                </c:pt>
                <c:pt idx="2383">
                  <c:v>27603</c:v>
                </c:pt>
                <c:pt idx="2384">
                  <c:v>27604</c:v>
                </c:pt>
                <c:pt idx="2385">
                  <c:v>27605</c:v>
                </c:pt>
                <c:pt idx="2386">
                  <c:v>27606</c:v>
                </c:pt>
                <c:pt idx="2387">
                  <c:v>27607</c:v>
                </c:pt>
                <c:pt idx="2388">
                  <c:v>27608</c:v>
                </c:pt>
                <c:pt idx="2389">
                  <c:v>27609</c:v>
                </c:pt>
                <c:pt idx="2390">
                  <c:v>27610</c:v>
                </c:pt>
                <c:pt idx="2391">
                  <c:v>27611</c:v>
                </c:pt>
                <c:pt idx="2392">
                  <c:v>27612</c:v>
                </c:pt>
                <c:pt idx="2393">
                  <c:v>27613</c:v>
                </c:pt>
                <c:pt idx="2394">
                  <c:v>27614</c:v>
                </c:pt>
                <c:pt idx="2395">
                  <c:v>27615</c:v>
                </c:pt>
                <c:pt idx="2396">
                  <c:v>27616</c:v>
                </c:pt>
                <c:pt idx="2397">
                  <c:v>27617</c:v>
                </c:pt>
                <c:pt idx="2398">
                  <c:v>27618</c:v>
                </c:pt>
                <c:pt idx="2399">
                  <c:v>27619</c:v>
                </c:pt>
                <c:pt idx="2400">
                  <c:v>27620</c:v>
                </c:pt>
                <c:pt idx="2401">
                  <c:v>27621</c:v>
                </c:pt>
                <c:pt idx="2402">
                  <c:v>27622</c:v>
                </c:pt>
                <c:pt idx="2403">
                  <c:v>27623</c:v>
                </c:pt>
                <c:pt idx="2404">
                  <c:v>27624</c:v>
                </c:pt>
                <c:pt idx="2405">
                  <c:v>27625</c:v>
                </c:pt>
                <c:pt idx="2406">
                  <c:v>27626</c:v>
                </c:pt>
                <c:pt idx="2407">
                  <c:v>27627</c:v>
                </c:pt>
                <c:pt idx="2408">
                  <c:v>27628</c:v>
                </c:pt>
                <c:pt idx="2409">
                  <c:v>27629</c:v>
                </c:pt>
                <c:pt idx="2410">
                  <c:v>27630</c:v>
                </c:pt>
                <c:pt idx="2411">
                  <c:v>27631</c:v>
                </c:pt>
                <c:pt idx="2412">
                  <c:v>27632</c:v>
                </c:pt>
                <c:pt idx="2413">
                  <c:v>27633</c:v>
                </c:pt>
                <c:pt idx="2414">
                  <c:v>27634</c:v>
                </c:pt>
                <c:pt idx="2415">
                  <c:v>27635</c:v>
                </c:pt>
                <c:pt idx="2416">
                  <c:v>27636</c:v>
                </c:pt>
                <c:pt idx="2417">
                  <c:v>27637</c:v>
                </c:pt>
                <c:pt idx="2418">
                  <c:v>27638</c:v>
                </c:pt>
                <c:pt idx="2419">
                  <c:v>27639</c:v>
                </c:pt>
                <c:pt idx="2420">
                  <c:v>27640</c:v>
                </c:pt>
                <c:pt idx="2421">
                  <c:v>27641</c:v>
                </c:pt>
                <c:pt idx="2422">
                  <c:v>27642</c:v>
                </c:pt>
                <c:pt idx="2423">
                  <c:v>27643</c:v>
                </c:pt>
                <c:pt idx="2424">
                  <c:v>27644</c:v>
                </c:pt>
                <c:pt idx="2425">
                  <c:v>27645</c:v>
                </c:pt>
                <c:pt idx="2426">
                  <c:v>27646</c:v>
                </c:pt>
                <c:pt idx="2427">
                  <c:v>27647</c:v>
                </c:pt>
                <c:pt idx="2428">
                  <c:v>27648</c:v>
                </c:pt>
                <c:pt idx="2429">
                  <c:v>27649</c:v>
                </c:pt>
                <c:pt idx="2430">
                  <c:v>27650</c:v>
                </c:pt>
                <c:pt idx="2431">
                  <c:v>27651</c:v>
                </c:pt>
                <c:pt idx="2432">
                  <c:v>27652</c:v>
                </c:pt>
                <c:pt idx="2433">
                  <c:v>27653</c:v>
                </c:pt>
                <c:pt idx="2434">
                  <c:v>27654</c:v>
                </c:pt>
                <c:pt idx="2435">
                  <c:v>27655</c:v>
                </c:pt>
                <c:pt idx="2436">
                  <c:v>27656</c:v>
                </c:pt>
                <c:pt idx="2437">
                  <c:v>27657</c:v>
                </c:pt>
                <c:pt idx="2438">
                  <c:v>27658</c:v>
                </c:pt>
                <c:pt idx="2439">
                  <c:v>27659</c:v>
                </c:pt>
                <c:pt idx="2440">
                  <c:v>27660</c:v>
                </c:pt>
                <c:pt idx="2441">
                  <c:v>27661</c:v>
                </c:pt>
                <c:pt idx="2442">
                  <c:v>27662</c:v>
                </c:pt>
                <c:pt idx="2443">
                  <c:v>27663</c:v>
                </c:pt>
                <c:pt idx="2444">
                  <c:v>27664</c:v>
                </c:pt>
                <c:pt idx="2445">
                  <c:v>27665</c:v>
                </c:pt>
                <c:pt idx="2446">
                  <c:v>27666</c:v>
                </c:pt>
                <c:pt idx="2447">
                  <c:v>27667</c:v>
                </c:pt>
                <c:pt idx="2448">
                  <c:v>27881</c:v>
                </c:pt>
                <c:pt idx="2449">
                  <c:v>27882</c:v>
                </c:pt>
                <c:pt idx="2450">
                  <c:v>27883</c:v>
                </c:pt>
                <c:pt idx="2451">
                  <c:v>27884</c:v>
                </c:pt>
                <c:pt idx="2452">
                  <c:v>27885</c:v>
                </c:pt>
                <c:pt idx="2453">
                  <c:v>27886</c:v>
                </c:pt>
                <c:pt idx="2454">
                  <c:v>27887</c:v>
                </c:pt>
                <c:pt idx="2455">
                  <c:v>27888</c:v>
                </c:pt>
                <c:pt idx="2456">
                  <c:v>27889</c:v>
                </c:pt>
                <c:pt idx="2457">
                  <c:v>27890</c:v>
                </c:pt>
                <c:pt idx="2458">
                  <c:v>27891</c:v>
                </c:pt>
                <c:pt idx="2459">
                  <c:v>27892</c:v>
                </c:pt>
                <c:pt idx="2460">
                  <c:v>27893</c:v>
                </c:pt>
                <c:pt idx="2461">
                  <c:v>27894</c:v>
                </c:pt>
                <c:pt idx="2462">
                  <c:v>27895</c:v>
                </c:pt>
                <c:pt idx="2463">
                  <c:v>27896</c:v>
                </c:pt>
                <c:pt idx="2464">
                  <c:v>27897</c:v>
                </c:pt>
                <c:pt idx="2465">
                  <c:v>27898</c:v>
                </c:pt>
                <c:pt idx="2466">
                  <c:v>27899</c:v>
                </c:pt>
                <c:pt idx="2467">
                  <c:v>27900</c:v>
                </c:pt>
                <c:pt idx="2468">
                  <c:v>27901</c:v>
                </c:pt>
                <c:pt idx="2469">
                  <c:v>27902</c:v>
                </c:pt>
                <c:pt idx="2470">
                  <c:v>27903</c:v>
                </c:pt>
                <c:pt idx="2471">
                  <c:v>27904</c:v>
                </c:pt>
                <c:pt idx="2472">
                  <c:v>27905</c:v>
                </c:pt>
                <c:pt idx="2473">
                  <c:v>27906</c:v>
                </c:pt>
                <c:pt idx="2474">
                  <c:v>27907</c:v>
                </c:pt>
                <c:pt idx="2475">
                  <c:v>27908</c:v>
                </c:pt>
                <c:pt idx="2476">
                  <c:v>27909</c:v>
                </c:pt>
                <c:pt idx="2477">
                  <c:v>27910</c:v>
                </c:pt>
                <c:pt idx="2478">
                  <c:v>27911</c:v>
                </c:pt>
                <c:pt idx="2479">
                  <c:v>27912</c:v>
                </c:pt>
                <c:pt idx="2480">
                  <c:v>27913</c:v>
                </c:pt>
                <c:pt idx="2481">
                  <c:v>27914</c:v>
                </c:pt>
                <c:pt idx="2482">
                  <c:v>27915</c:v>
                </c:pt>
                <c:pt idx="2483">
                  <c:v>27916</c:v>
                </c:pt>
                <c:pt idx="2484">
                  <c:v>27917</c:v>
                </c:pt>
                <c:pt idx="2485">
                  <c:v>27918</c:v>
                </c:pt>
                <c:pt idx="2486">
                  <c:v>27919</c:v>
                </c:pt>
                <c:pt idx="2487">
                  <c:v>27920</c:v>
                </c:pt>
                <c:pt idx="2488">
                  <c:v>27921</c:v>
                </c:pt>
                <c:pt idx="2489">
                  <c:v>27922</c:v>
                </c:pt>
                <c:pt idx="2490">
                  <c:v>27923</c:v>
                </c:pt>
                <c:pt idx="2491">
                  <c:v>27924</c:v>
                </c:pt>
                <c:pt idx="2492">
                  <c:v>27925</c:v>
                </c:pt>
                <c:pt idx="2493">
                  <c:v>27926</c:v>
                </c:pt>
                <c:pt idx="2494">
                  <c:v>27927</c:v>
                </c:pt>
                <c:pt idx="2495">
                  <c:v>27928</c:v>
                </c:pt>
                <c:pt idx="2496">
                  <c:v>27929</c:v>
                </c:pt>
                <c:pt idx="2497">
                  <c:v>27930</c:v>
                </c:pt>
                <c:pt idx="2498">
                  <c:v>27931</c:v>
                </c:pt>
                <c:pt idx="2499">
                  <c:v>27932</c:v>
                </c:pt>
                <c:pt idx="2500">
                  <c:v>27933</c:v>
                </c:pt>
                <c:pt idx="2501">
                  <c:v>27934</c:v>
                </c:pt>
                <c:pt idx="2502">
                  <c:v>27935</c:v>
                </c:pt>
                <c:pt idx="2503">
                  <c:v>27936</c:v>
                </c:pt>
                <c:pt idx="2504">
                  <c:v>27937</c:v>
                </c:pt>
                <c:pt idx="2505">
                  <c:v>27938</c:v>
                </c:pt>
                <c:pt idx="2506">
                  <c:v>27939</c:v>
                </c:pt>
                <c:pt idx="2507">
                  <c:v>27940</c:v>
                </c:pt>
                <c:pt idx="2508">
                  <c:v>27941</c:v>
                </c:pt>
                <c:pt idx="2509">
                  <c:v>27942</c:v>
                </c:pt>
                <c:pt idx="2510">
                  <c:v>27943</c:v>
                </c:pt>
                <c:pt idx="2511">
                  <c:v>27944</c:v>
                </c:pt>
                <c:pt idx="2512">
                  <c:v>27945</c:v>
                </c:pt>
                <c:pt idx="2513">
                  <c:v>27946</c:v>
                </c:pt>
                <c:pt idx="2514">
                  <c:v>27947</c:v>
                </c:pt>
                <c:pt idx="2515">
                  <c:v>27948</c:v>
                </c:pt>
                <c:pt idx="2516">
                  <c:v>27949</c:v>
                </c:pt>
                <c:pt idx="2517">
                  <c:v>27950</c:v>
                </c:pt>
                <c:pt idx="2518">
                  <c:v>27951</c:v>
                </c:pt>
                <c:pt idx="2519">
                  <c:v>27952</c:v>
                </c:pt>
                <c:pt idx="2520">
                  <c:v>27953</c:v>
                </c:pt>
                <c:pt idx="2521">
                  <c:v>27954</c:v>
                </c:pt>
                <c:pt idx="2522">
                  <c:v>27955</c:v>
                </c:pt>
                <c:pt idx="2523">
                  <c:v>27956</c:v>
                </c:pt>
                <c:pt idx="2524">
                  <c:v>27957</c:v>
                </c:pt>
                <c:pt idx="2525">
                  <c:v>27958</c:v>
                </c:pt>
                <c:pt idx="2526">
                  <c:v>27959</c:v>
                </c:pt>
                <c:pt idx="2527">
                  <c:v>27960</c:v>
                </c:pt>
                <c:pt idx="2528">
                  <c:v>27961</c:v>
                </c:pt>
                <c:pt idx="2529">
                  <c:v>27962</c:v>
                </c:pt>
                <c:pt idx="2530">
                  <c:v>27963</c:v>
                </c:pt>
                <c:pt idx="2531">
                  <c:v>27964</c:v>
                </c:pt>
                <c:pt idx="2532">
                  <c:v>27965</c:v>
                </c:pt>
                <c:pt idx="2533">
                  <c:v>27966</c:v>
                </c:pt>
                <c:pt idx="2534">
                  <c:v>27967</c:v>
                </c:pt>
                <c:pt idx="2535">
                  <c:v>27968</c:v>
                </c:pt>
                <c:pt idx="2536">
                  <c:v>27969</c:v>
                </c:pt>
                <c:pt idx="2537">
                  <c:v>27970</c:v>
                </c:pt>
                <c:pt idx="2538">
                  <c:v>27971</c:v>
                </c:pt>
                <c:pt idx="2539">
                  <c:v>27972</c:v>
                </c:pt>
                <c:pt idx="2540">
                  <c:v>27973</c:v>
                </c:pt>
                <c:pt idx="2541">
                  <c:v>27974</c:v>
                </c:pt>
                <c:pt idx="2542">
                  <c:v>27975</c:v>
                </c:pt>
                <c:pt idx="2543">
                  <c:v>27976</c:v>
                </c:pt>
                <c:pt idx="2544">
                  <c:v>27977</c:v>
                </c:pt>
                <c:pt idx="2545">
                  <c:v>27978</c:v>
                </c:pt>
                <c:pt idx="2546">
                  <c:v>27979</c:v>
                </c:pt>
                <c:pt idx="2547">
                  <c:v>27980</c:v>
                </c:pt>
                <c:pt idx="2548">
                  <c:v>27981</c:v>
                </c:pt>
                <c:pt idx="2549">
                  <c:v>27982</c:v>
                </c:pt>
                <c:pt idx="2550">
                  <c:v>27983</c:v>
                </c:pt>
                <c:pt idx="2551">
                  <c:v>27984</c:v>
                </c:pt>
                <c:pt idx="2552">
                  <c:v>27985</c:v>
                </c:pt>
                <c:pt idx="2553">
                  <c:v>27986</c:v>
                </c:pt>
                <c:pt idx="2554">
                  <c:v>27987</c:v>
                </c:pt>
                <c:pt idx="2555">
                  <c:v>27988</c:v>
                </c:pt>
                <c:pt idx="2556">
                  <c:v>27989</c:v>
                </c:pt>
                <c:pt idx="2557">
                  <c:v>27990</c:v>
                </c:pt>
                <c:pt idx="2558">
                  <c:v>27991</c:v>
                </c:pt>
                <c:pt idx="2559">
                  <c:v>27992</c:v>
                </c:pt>
                <c:pt idx="2560">
                  <c:v>27993</c:v>
                </c:pt>
                <c:pt idx="2561">
                  <c:v>27994</c:v>
                </c:pt>
                <c:pt idx="2562">
                  <c:v>27995</c:v>
                </c:pt>
                <c:pt idx="2563">
                  <c:v>27996</c:v>
                </c:pt>
                <c:pt idx="2564">
                  <c:v>27997</c:v>
                </c:pt>
                <c:pt idx="2565">
                  <c:v>27998</c:v>
                </c:pt>
                <c:pt idx="2566">
                  <c:v>27999</c:v>
                </c:pt>
                <c:pt idx="2567">
                  <c:v>28000</c:v>
                </c:pt>
                <c:pt idx="2568">
                  <c:v>28001</c:v>
                </c:pt>
                <c:pt idx="2569">
                  <c:v>28002</c:v>
                </c:pt>
                <c:pt idx="2570">
                  <c:v>28003</c:v>
                </c:pt>
                <c:pt idx="2571">
                  <c:v>28004</c:v>
                </c:pt>
                <c:pt idx="2572">
                  <c:v>28005</c:v>
                </c:pt>
                <c:pt idx="2573">
                  <c:v>28006</c:v>
                </c:pt>
                <c:pt idx="2574">
                  <c:v>28007</c:v>
                </c:pt>
                <c:pt idx="2575">
                  <c:v>28008</c:v>
                </c:pt>
                <c:pt idx="2576">
                  <c:v>28009</c:v>
                </c:pt>
                <c:pt idx="2577">
                  <c:v>28010</c:v>
                </c:pt>
                <c:pt idx="2578">
                  <c:v>28011</c:v>
                </c:pt>
                <c:pt idx="2579">
                  <c:v>28012</c:v>
                </c:pt>
                <c:pt idx="2580">
                  <c:v>28013</c:v>
                </c:pt>
                <c:pt idx="2581">
                  <c:v>28014</c:v>
                </c:pt>
                <c:pt idx="2582">
                  <c:v>28015</c:v>
                </c:pt>
                <c:pt idx="2583">
                  <c:v>28016</c:v>
                </c:pt>
                <c:pt idx="2584">
                  <c:v>28017</c:v>
                </c:pt>
                <c:pt idx="2585">
                  <c:v>28018</c:v>
                </c:pt>
                <c:pt idx="2586">
                  <c:v>28019</c:v>
                </c:pt>
                <c:pt idx="2587">
                  <c:v>28020</c:v>
                </c:pt>
                <c:pt idx="2588">
                  <c:v>28021</c:v>
                </c:pt>
                <c:pt idx="2589">
                  <c:v>28022</c:v>
                </c:pt>
                <c:pt idx="2590">
                  <c:v>28023</c:v>
                </c:pt>
                <c:pt idx="2591">
                  <c:v>28024</c:v>
                </c:pt>
                <c:pt idx="2592">
                  <c:v>28025</c:v>
                </c:pt>
                <c:pt idx="2593">
                  <c:v>28026</c:v>
                </c:pt>
                <c:pt idx="2594">
                  <c:v>28027</c:v>
                </c:pt>
                <c:pt idx="2595">
                  <c:v>28028</c:v>
                </c:pt>
                <c:pt idx="2596">
                  <c:v>28029</c:v>
                </c:pt>
                <c:pt idx="2597">
                  <c:v>28030</c:v>
                </c:pt>
                <c:pt idx="2598">
                  <c:v>28031</c:v>
                </c:pt>
                <c:pt idx="2599">
                  <c:v>28032</c:v>
                </c:pt>
                <c:pt idx="2600">
                  <c:v>28033</c:v>
                </c:pt>
                <c:pt idx="2601">
                  <c:v>28246</c:v>
                </c:pt>
                <c:pt idx="2602">
                  <c:v>28247</c:v>
                </c:pt>
                <c:pt idx="2603">
                  <c:v>28248</c:v>
                </c:pt>
                <c:pt idx="2604">
                  <c:v>28249</c:v>
                </c:pt>
                <c:pt idx="2605">
                  <c:v>28250</c:v>
                </c:pt>
                <c:pt idx="2606">
                  <c:v>28251</c:v>
                </c:pt>
                <c:pt idx="2607">
                  <c:v>28252</c:v>
                </c:pt>
                <c:pt idx="2608">
                  <c:v>28253</c:v>
                </c:pt>
                <c:pt idx="2609">
                  <c:v>28254</c:v>
                </c:pt>
                <c:pt idx="2610">
                  <c:v>28255</c:v>
                </c:pt>
                <c:pt idx="2611">
                  <c:v>28256</c:v>
                </c:pt>
                <c:pt idx="2612">
                  <c:v>28257</c:v>
                </c:pt>
                <c:pt idx="2613">
                  <c:v>28258</c:v>
                </c:pt>
                <c:pt idx="2614">
                  <c:v>28259</c:v>
                </c:pt>
                <c:pt idx="2615">
                  <c:v>28260</c:v>
                </c:pt>
                <c:pt idx="2616">
                  <c:v>28261</c:v>
                </c:pt>
                <c:pt idx="2617">
                  <c:v>28262</c:v>
                </c:pt>
                <c:pt idx="2618">
                  <c:v>28263</c:v>
                </c:pt>
                <c:pt idx="2619">
                  <c:v>28264</c:v>
                </c:pt>
                <c:pt idx="2620">
                  <c:v>28265</c:v>
                </c:pt>
                <c:pt idx="2621">
                  <c:v>28266</c:v>
                </c:pt>
                <c:pt idx="2622">
                  <c:v>28267</c:v>
                </c:pt>
                <c:pt idx="2623">
                  <c:v>28268</c:v>
                </c:pt>
                <c:pt idx="2624">
                  <c:v>28269</c:v>
                </c:pt>
                <c:pt idx="2625">
                  <c:v>28270</c:v>
                </c:pt>
                <c:pt idx="2626">
                  <c:v>28271</c:v>
                </c:pt>
                <c:pt idx="2627">
                  <c:v>28272</c:v>
                </c:pt>
                <c:pt idx="2628">
                  <c:v>28273</c:v>
                </c:pt>
                <c:pt idx="2629">
                  <c:v>28274</c:v>
                </c:pt>
                <c:pt idx="2630">
                  <c:v>28275</c:v>
                </c:pt>
                <c:pt idx="2631">
                  <c:v>28276</c:v>
                </c:pt>
                <c:pt idx="2632">
                  <c:v>28277</c:v>
                </c:pt>
                <c:pt idx="2633">
                  <c:v>28278</c:v>
                </c:pt>
                <c:pt idx="2634">
                  <c:v>28279</c:v>
                </c:pt>
                <c:pt idx="2635">
                  <c:v>28280</c:v>
                </c:pt>
                <c:pt idx="2636">
                  <c:v>28281</c:v>
                </c:pt>
                <c:pt idx="2637">
                  <c:v>28282</c:v>
                </c:pt>
                <c:pt idx="2638">
                  <c:v>28283</c:v>
                </c:pt>
                <c:pt idx="2639">
                  <c:v>28284</c:v>
                </c:pt>
                <c:pt idx="2640">
                  <c:v>28285</c:v>
                </c:pt>
                <c:pt idx="2641">
                  <c:v>28286</c:v>
                </c:pt>
                <c:pt idx="2642">
                  <c:v>28287</c:v>
                </c:pt>
                <c:pt idx="2643">
                  <c:v>28288</c:v>
                </c:pt>
                <c:pt idx="2644">
                  <c:v>28289</c:v>
                </c:pt>
                <c:pt idx="2645">
                  <c:v>28290</c:v>
                </c:pt>
                <c:pt idx="2646">
                  <c:v>28291</c:v>
                </c:pt>
                <c:pt idx="2647">
                  <c:v>28292</c:v>
                </c:pt>
                <c:pt idx="2648">
                  <c:v>28293</c:v>
                </c:pt>
                <c:pt idx="2649">
                  <c:v>28294</c:v>
                </c:pt>
                <c:pt idx="2650">
                  <c:v>28295</c:v>
                </c:pt>
                <c:pt idx="2651">
                  <c:v>28296</c:v>
                </c:pt>
                <c:pt idx="2652">
                  <c:v>28297</c:v>
                </c:pt>
                <c:pt idx="2653">
                  <c:v>28298</c:v>
                </c:pt>
                <c:pt idx="2654">
                  <c:v>28299</c:v>
                </c:pt>
                <c:pt idx="2655">
                  <c:v>28300</c:v>
                </c:pt>
                <c:pt idx="2656">
                  <c:v>28301</c:v>
                </c:pt>
                <c:pt idx="2657">
                  <c:v>28302</c:v>
                </c:pt>
                <c:pt idx="2658">
                  <c:v>28303</c:v>
                </c:pt>
                <c:pt idx="2659">
                  <c:v>28304</c:v>
                </c:pt>
                <c:pt idx="2660">
                  <c:v>28305</c:v>
                </c:pt>
                <c:pt idx="2661">
                  <c:v>28306</c:v>
                </c:pt>
                <c:pt idx="2662">
                  <c:v>28307</c:v>
                </c:pt>
                <c:pt idx="2663">
                  <c:v>28308</c:v>
                </c:pt>
                <c:pt idx="2664">
                  <c:v>28309</c:v>
                </c:pt>
                <c:pt idx="2665">
                  <c:v>28310</c:v>
                </c:pt>
                <c:pt idx="2666">
                  <c:v>28311</c:v>
                </c:pt>
                <c:pt idx="2667">
                  <c:v>28312</c:v>
                </c:pt>
                <c:pt idx="2668">
                  <c:v>28313</c:v>
                </c:pt>
                <c:pt idx="2669">
                  <c:v>28314</c:v>
                </c:pt>
                <c:pt idx="2670">
                  <c:v>28315</c:v>
                </c:pt>
                <c:pt idx="2671">
                  <c:v>28316</c:v>
                </c:pt>
                <c:pt idx="2672">
                  <c:v>28317</c:v>
                </c:pt>
                <c:pt idx="2673">
                  <c:v>28318</c:v>
                </c:pt>
                <c:pt idx="2674">
                  <c:v>28319</c:v>
                </c:pt>
                <c:pt idx="2675">
                  <c:v>28320</c:v>
                </c:pt>
                <c:pt idx="2676">
                  <c:v>28321</c:v>
                </c:pt>
                <c:pt idx="2677">
                  <c:v>28322</c:v>
                </c:pt>
                <c:pt idx="2678">
                  <c:v>28323</c:v>
                </c:pt>
                <c:pt idx="2679">
                  <c:v>28324</c:v>
                </c:pt>
                <c:pt idx="2680">
                  <c:v>28325</c:v>
                </c:pt>
                <c:pt idx="2681">
                  <c:v>28326</c:v>
                </c:pt>
                <c:pt idx="2682">
                  <c:v>28327</c:v>
                </c:pt>
                <c:pt idx="2683">
                  <c:v>28328</c:v>
                </c:pt>
                <c:pt idx="2684">
                  <c:v>28329</c:v>
                </c:pt>
                <c:pt idx="2685">
                  <c:v>28330</c:v>
                </c:pt>
                <c:pt idx="2686">
                  <c:v>28331</c:v>
                </c:pt>
                <c:pt idx="2687">
                  <c:v>28332</c:v>
                </c:pt>
                <c:pt idx="2688">
                  <c:v>28333</c:v>
                </c:pt>
                <c:pt idx="2689">
                  <c:v>28334</c:v>
                </c:pt>
                <c:pt idx="2690">
                  <c:v>28335</c:v>
                </c:pt>
                <c:pt idx="2691">
                  <c:v>28336</c:v>
                </c:pt>
                <c:pt idx="2692">
                  <c:v>28337</c:v>
                </c:pt>
                <c:pt idx="2693">
                  <c:v>28338</c:v>
                </c:pt>
                <c:pt idx="2694">
                  <c:v>28339</c:v>
                </c:pt>
                <c:pt idx="2695">
                  <c:v>28340</c:v>
                </c:pt>
                <c:pt idx="2696">
                  <c:v>28341</c:v>
                </c:pt>
                <c:pt idx="2697">
                  <c:v>28342</c:v>
                </c:pt>
                <c:pt idx="2698">
                  <c:v>28343</c:v>
                </c:pt>
                <c:pt idx="2699">
                  <c:v>28344</c:v>
                </c:pt>
                <c:pt idx="2700">
                  <c:v>28345</c:v>
                </c:pt>
                <c:pt idx="2701">
                  <c:v>28346</c:v>
                </c:pt>
                <c:pt idx="2702">
                  <c:v>28347</c:v>
                </c:pt>
                <c:pt idx="2703">
                  <c:v>28348</c:v>
                </c:pt>
                <c:pt idx="2704">
                  <c:v>28349</c:v>
                </c:pt>
                <c:pt idx="2705">
                  <c:v>28350</c:v>
                </c:pt>
                <c:pt idx="2706">
                  <c:v>28351</c:v>
                </c:pt>
                <c:pt idx="2707">
                  <c:v>28352</c:v>
                </c:pt>
                <c:pt idx="2708">
                  <c:v>28353</c:v>
                </c:pt>
                <c:pt idx="2709">
                  <c:v>28354</c:v>
                </c:pt>
                <c:pt idx="2710">
                  <c:v>28355</c:v>
                </c:pt>
                <c:pt idx="2711">
                  <c:v>28356</c:v>
                </c:pt>
                <c:pt idx="2712">
                  <c:v>28357</c:v>
                </c:pt>
                <c:pt idx="2713">
                  <c:v>28358</c:v>
                </c:pt>
                <c:pt idx="2714">
                  <c:v>28359</c:v>
                </c:pt>
                <c:pt idx="2715">
                  <c:v>28360</c:v>
                </c:pt>
                <c:pt idx="2716">
                  <c:v>28361</c:v>
                </c:pt>
                <c:pt idx="2717">
                  <c:v>28362</c:v>
                </c:pt>
                <c:pt idx="2718">
                  <c:v>28363</c:v>
                </c:pt>
                <c:pt idx="2719">
                  <c:v>28364</c:v>
                </c:pt>
                <c:pt idx="2720">
                  <c:v>28365</c:v>
                </c:pt>
                <c:pt idx="2721">
                  <c:v>28366</c:v>
                </c:pt>
                <c:pt idx="2722">
                  <c:v>28367</c:v>
                </c:pt>
                <c:pt idx="2723">
                  <c:v>28368</c:v>
                </c:pt>
                <c:pt idx="2724">
                  <c:v>28369</c:v>
                </c:pt>
                <c:pt idx="2725">
                  <c:v>28370</c:v>
                </c:pt>
                <c:pt idx="2726">
                  <c:v>28371</c:v>
                </c:pt>
                <c:pt idx="2727">
                  <c:v>28372</c:v>
                </c:pt>
                <c:pt idx="2728">
                  <c:v>28373</c:v>
                </c:pt>
                <c:pt idx="2729">
                  <c:v>28374</c:v>
                </c:pt>
                <c:pt idx="2730">
                  <c:v>28375</c:v>
                </c:pt>
                <c:pt idx="2731">
                  <c:v>28376</c:v>
                </c:pt>
                <c:pt idx="2732">
                  <c:v>28377</c:v>
                </c:pt>
                <c:pt idx="2733">
                  <c:v>28378</c:v>
                </c:pt>
                <c:pt idx="2734">
                  <c:v>28379</c:v>
                </c:pt>
                <c:pt idx="2735">
                  <c:v>28380</c:v>
                </c:pt>
                <c:pt idx="2736">
                  <c:v>28381</c:v>
                </c:pt>
                <c:pt idx="2737">
                  <c:v>28382</c:v>
                </c:pt>
                <c:pt idx="2738">
                  <c:v>28383</c:v>
                </c:pt>
                <c:pt idx="2739">
                  <c:v>28384</c:v>
                </c:pt>
                <c:pt idx="2740">
                  <c:v>28385</c:v>
                </c:pt>
                <c:pt idx="2741">
                  <c:v>28386</c:v>
                </c:pt>
                <c:pt idx="2742">
                  <c:v>28387</c:v>
                </c:pt>
                <c:pt idx="2743">
                  <c:v>28388</c:v>
                </c:pt>
                <c:pt idx="2744">
                  <c:v>28389</c:v>
                </c:pt>
                <c:pt idx="2745">
                  <c:v>28390</c:v>
                </c:pt>
                <c:pt idx="2746">
                  <c:v>28391</c:v>
                </c:pt>
                <c:pt idx="2747">
                  <c:v>28392</c:v>
                </c:pt>
                <c:pt idx="2748">
                  <c:v>28393</c:v>
                </c:pt>
                <c:pt idx="2749">
                  <c:v>28394</c:v>
                </c:pt>
                <c:pt idx="2750">
                  <c:v>28395</c:v>
                </c:pt>
                <c:pt idx="2751">
                  <c:v>28396</c:v>
                </c:pt>
                <c:pt idx="2752">
                  <c:v>28397</c:v>
                </c:pt>
                <c:pt idx="2753">
                  <c:v>28398</c:v>
                </c:pt>
                <c:pt idx="2754">
                  <c:v>28611</c:v>
                </c:pt>
                <c:pt idx="2755">
                  <c:v>28612</c:v>
                </c:pt>
                <c:pt idx="2756">
                  <c:v>28613</c:v>
                </c:pt>
                <c:pt idx="2757">
                  <c:v>28614</c:v>
                </c:pt>
                <c:pt idx="2758">
                  <c:v>28615</c:v>
                </c:pt>
                <c:pt idx="2759">
                  <c:v>28616</c:v>
                </c:pt>
                <c:pt idx="2760">
                  <c:v>28617</c:v>
                </c:pt>
                <c:pt idx="2761">
                  <c:v>28618</c:v>
                </c:pt>
                <c:pt idx="2762">
                  <c:v>28619</c:v>
                </c:pt>
                <c:pt idx="2763">
                  <c:v>28620</c:v>
                </c:pt>
                <c:pt idx="2764">
                  <c:v>28621</c:v>
                </c:pt>
                <c:pt idx="2765">
                  <c:v>28622</c:v>
                </c:pt>
                <c:pt idx="2766">
                  <c:v>28623</c:v>
                </c:pt>
                <c:pt idx="2767">
                  <c:v>28624</c:v>
                </c:pt>
                <c:pt idx="2768">
                  <c:v>28625</c:v>
                </c:pt>
                <c:pt idx="2769">
                  <c:v>28626</c:v>
                </c:pt>
                <c:pt idx="2770">
                  <c:v>28627</c:v>
                </c:pt>
                <c:pt idx="2771">
                  <c:v>28628</c:v>
                </c:pt>
                <c:pt idx="2772">
                  <c:v>28629</c:v>
                </c:pt>
                <c:pt idx="2773">
                  <c:v>28630</c:v>
                </c:pt>
                <c:pt idx="2774">
                  <c:v>28631</c:v>
                </c:pt>
                <c:pt idx="2775">
                  <c:v>28632</c:v>
                </c:pt>
                <c:pt idx="2776">
                  <c:v>28633</c:v>
                </c:pt>
                <c:pt idx="2777">
                  <c:v>28634</c:v>
                </c:pt>
                <c:pt idx="2778">
                  <c:v>28635</c:v>
                </c:pt>
                <c:pt idx="2779">
                  <c:v>28636</c:v>
                </c:pt>
                <c:pt idx="2780">
                  <c:v>28637</c:v>
                </c:pt>
                <c:pt idx="2781">
                  <c:v>28638</c:v>
                </c:pt>
                <c:pt idx="2782">
                  <c:v>28639</c:v>
                </c:pt>
                <c:pt idx="2783">
                  <c:v>28640</c:v>
                </c:pt>
                <c:pt idx="2784">
                  <c:v>28641</c:v>
                </c:pt>
                <c:pt idx="2785">
                  <c:v>28642</c:v>
                </c:pt>
                <c:pt idx="2786">
                  <c:v>28643</c:v>
                </c:pt>
                <c:pt idx="2787">
                  <c:v>28644</c:v>
                </c:pt>
                <c:pt idx="2788">
                  <c:v>28645</c:v>
                </c:pt>
                <c:pt idx="2789">
                  <c:v>28646</c:v>
                </c:pt>
                <c:pt idx="2790">
                  <c:v>28647</c:v>
                </c:pt>
                <c:pt idx="2791">
                  <c:v>28648</c:v>
                </c:pt>
                <c:pt idx="2792">
                  <c:v>28649</c:v>
                </c:pt>
                <c:pt idx="2793">
                  <c:v>28650</c:v>
                </c:pt>
                <c:pt idx="2794">
                  <c:v>28651</c:v>
                </c:pt>
                <c:pt idx="2795">
                  <c:v>28652</c:v>
                </c:pt>
                <c:pt idx="2796">
                  <c:v>28653</c:v>
                </c:pt>
                <c:pt idx="2797">
                  <c:v>28654</c:v>
                </c:pt>
                <c:pt idx="2798">
                  <c:v>28655</c:v>
                </c:pt>
                <c:pt idx="2799">
                  <c:v>28656</c:v>
                </c:pt>
                <c:pt idx="2800">
                  <c:v>28657</c:v>
                </c:pt>
                <c:pt idx="2801">
                  <c:v>28658</c:v>
                </c:pt>
                <c:pt idx="2802">
                  <c:v>28659</c:v>
                </c:pt>
                <c:pt idx="2803">
                  <c:v>28660</c:v>
                </c:pt>
                <c:pt idx="2804">
                  <c:v>28661</c:v>
                </c:pt>
                <c:pt idx="2805">
                  <c:v>28662</c:v>
                </c:pt>
                <c:pt idx="2806">
                  <c:v>28663</c:v>
                </c:pt>
                <c:pt idx="2807">
                  <c:v>28664</c:v>
                </c:pt>
                <c:pt idx="2808">
                  <c:v>28665</c:v>
                </c:pt>
                <c:pt idx="2809">
                  <c:v>28666</c:v>
                </c:pt>
                <c:pt idx="2810">
                  <c:v>28667</c:v>
                </c:pt>
                <c:pt idx="2811">
                  <c:v>28668</c:v>
                </c:pt>
                <c:pt idx="2812">
                  <c:v>28669</c:v>
                </c:pt>
                <c:pt idx="2813">
                  <c:v>28670</c:v>
                </c:pt>
                <c:pt idx="2814">
                  <c:v>28671</c:v>
                </c:pt>
                <c:pt idx="2815">
                  <c:v>28672</c:v>
                </c:pt>
                <c:pt idx="2816">
                  <c:v>28673</c:v>
                </c:pt>
                <c:pt idx="2817">
                  <c:v>28674</c:v>
                </c:pt>
                <c:pt idx="2818">
                  <c:v>28675</c:v>
                </c:pt>
                <c:pt idx="2819">
                  <c:v>28676</c:v>
                </c:pt>
                <c:pt idx="2820">
                  <c:v>28677</c:v>
                </c:pt>
                <c:pt idx="2821">
                  <c:v>28678</c:v>
                </c:pt>
                <c:pt idx="2822">
                  <c:v>28679</c:v>
                </c:pt>
                <c:pt idx="2823">
                  <c:v>28680</c:v>
                </c:pt>
                <c:pt idx="2824">
                  <c:v>28681</c:v>
                </c:pt>
                <c:pt idx="2825">
                  <c:v>28682</c:v>
                </c:pt>
                <c:pt idx="2826">
                  <c:v>28683</c:v>
                </c:pt>
                <c:pt idx="2827">
                  <c:v>28684</c:v>
                </c:pt>
                <c:pt idx="2828">
                  <c:v>28685</c:v>
                </c:pt>
                <c:pt idx="2829">
                  <c:v>28686</c:v>
                </c:pt>
                <c:pt idx="2830">
                  <c:v>28687</c:v>
                </c:pt>
                <c:pt idx="2831">
                  <c:v>28688</c:v>
                </c:pt>
                <c:pt idx="2832">
                  <c:v>28689</c:v>
                </c:pt>
                <c:pt idx="2833">
                  <c:v>28690</c:v>
                </c:pt>
                <c:pt idx="2834">
                  <c:v>28691</c:v>
                </c:pt>
                <c:pt idx="2835">
                  <c:v>28692</c:v>
                </c:pt>
                <c:pt idx="2836">
                  <c:v>28693</c:v>
                </c:pt>
                <c:pt idx="2837">
                  <c:v>28694</c:v>
                </c:pt>
                <c:pt idx="2838">
                  <c:v>28695</c:v>
                </c:pt>
                <c:pt idx="2839">
                  <c:v>28696</c:v>
                </c:pt>
                <c:pt idx="2840">
                  <c:v>28697</c:v>
                </c:pt>
                <c:pt idx="2841">
                  <c:v>28698</c:v>
                </c:pt>
                <c:pt idx="2842">
                  <c:v>28699</c:v>
                </c:pt>
                <c:pt idx="2843">
                  <c:v>28700</c:v>
                </c:pt>
                <c:pt idx="2844">
                  <c:v>28701</c:v>
                </c:pt>
                <c:pt idx="2845">
                  <c:v>28702</c:v>
                </c:pt>
                <c:pt idx="2846">
                  <c:v>28703</c:v>
                </c:pt>
                <c:pt idx="2847">
                  <c:v>28704</c:v>
                </c:pt>
                <c:pt idx="2848">
                  <c:v>28705</c:v>
                </c:pt>
                <c:pt idx="2849">
                  <c:v>28706</c:v>
                </c:pt>
                <c:pt idx="2850">
                  <c:v>28707</c:v>
                </c:pt>
                <c:pt idx="2851">
                  <c:v>28708</c:v>
                </c:pt>
                <c:pt idx="2852">
                  <c:v>28709</c:v>
                </c:pt>
                <c:pt idx="2853">
                  <c:v>28710</c:v>
                </c:pt>
                <c:pt idx="2854">
                  <c:v>28711</c:v>
                </c:pt>
                <c:pt idx="2855">
                  <c:v>28712</c:v>
                </c:pt>
                <c:pt idx="2856">
                  <c:v>28713</c:v>
                </c:pt>
                <c:pt idx="2857">
                  <c:v>28714</c:v>
                </c:pt>
                <c:pt idx="2858">
                  <c:v>28715</c:v>
                </c:pt>
                <c:pt idx="2859">
                  <c:v>28716</c:v>
                </c:pt>
                <c:pt idx="2860">
                  <c:v>28717</c:v>
                </c:pt>
                <c:pt idx="2861">
                  <c:v>28718</c:v>
                </c:pt>
                <c:pt idx="2862">
                  <c:v>28719</c:v>
                </c:pt>
                <c:pt idx="2863">
                  <c:v>28720</c:v>
                </c:pt>
                <c:pt idx="2864">
                  <c:v>28721</c:v>
                </c:pt>
                <c:pt idx="2865">
                  <c:v>28722</c:v>
                </c:pt>
                <c:pt idx="2866">
                  <c:v>28723</c:v>
                </c:pt>
                <c:pt idx="2867">
                  <c:v>28724</c:v>
                </c:pt>
                <c:pt idx="2868">
                  <c:v>28725</c:v>
                </c:pt>
                <c:pt idx="2869">
                  <c:v>28726</c:v>
                </c:pt>
                <c:pt idx="2870">
                  <c:v>28727</c:v>
                </c:pt>
                <c:pt idx="2871">
                  <c:v>28728</c:v>
                </c:pt>
                <c:pt idx="2872">
                  <c:v>28729</c:v>
                </c:pt>
                <c:pt idx="2873">
                  <c:v>28730</c:v>
                </c:pt>
                <c:pt idx="2874">
                  <c:v>28731</c:v>
                </c:pt>
                <c:pt idx="2875">
                  <c:v>28732</c:v>
                </c:pt>
                <c:pt idx="2876">
                  <c:v>28733</c:v>
                </c:pt>
                <c:pt idx="2877">
                  <c:v>28734</c:v>
                </c:pt>
                <c:pt idx="2878">
                  <c:v>28735</c:v>
                </c:pt>
                <c:pt idx="2879">
                  <c:v>28736</c:v>
                </c:pt>
                <c:pt idx="2880">
                  <c:v>28737</c:v>
                </c:pt>
                <c:pt idx="2881">
                  <c:v>28738</c:v>
                </c:pt>
                <c:pt idx="2882">
                  <c:v>28739</c:v>
                </c:pt>
                <c:pt idx="2883">
                  <c:v>28740</c:v>
                </c:pt>
                <c:pt idx="2884">
                  <c:v>28741</c:v>
                </c:pt>
                <c:pt idx="2885">
                  <c:v>28742</c:v>
                </c:pt>
                <c:pt idx="2886">
                  <c:v>28743</c:v>
                </c:pt>
                <c:pt idx="2887">
                  <c:v>28744</c:v>
                </c:pt>
                <c:pt idx="2888">
                  <c:v>28745</c:v>
                </c:pt>
                <c:pt idx="2889">
                  <c:v>28746</c:v>
                </c:pt>
                <c:pt idx="2890">
                  <c:v>28747</c:v>
                </c:pt>
                <c:pt idx="2891">
                  <c:v>28748</c:v>
                </c:pt>
                <c:pt idx="2892">
                  <c:v>28749</c:v>
                </c:pt>
                <c:pt idx="2893">
                  <c:v>28750</c:v>
                </c:pt>
                <c:pt idx="2894">
                  <c:v>28751</c:v>
                </c:pt>
                <c:pt idx="2895">
                  <c:v>28752</c:v>
                </c:pt>
                <c:pt idx="2896">
                  <c:v>28753</c:v>
                </c:pt>
                <c:pt idx="2897">
                  <c:v>28754</c:v>
                </c:pt>
                <c:pt idx="2898">
                  <c:v>28755</c:v>
                </c:pt>
                <c:pt idx="2899">
                  <c:v>28756</c:v>
                </c:pt>
                <c:pt idx="2900">
                  <c:v>28757</c:v>
                </c:pt>
                <c:pt idx="2901">
                  <c:v>28758</c:v>
                </c:pt>
                <c:pt idx="2902">
                  <c:v>28759</c:v>
                </c:pt>
                <c:pt idx="2903">
                  <c:v>28760</c:v>
                </c:pt>
                <c:pt idx="2904">
                  <c:v>28761</c:v>
                </c:pt>
                <c:pt idx="2905">
                  <c:v>28762</c:v>
                </c:pt>
                <c:pt idx="2906">
                  <c:v>28763</c:v>
                </c:pt>
                <c:pt idx="2907">
                  <c:v>28976</c:v>
                </c:pt>
                <c:pt idx="2908">
                  <c:v>28977</c:v>
                </c:pt>
                <c:pt idx="2909">
                  <c:v>28978</c:v>
                </c:pt>
                <c:pt idx="2910">
                  <c:v>28979</c:v>
                </c:pt>
                <c:pt idx="2911">
                  <c:v>28980</c:v>
                </c:pt>
                <c:pt idx="2912">
                  <c:v>28981</c:v>
                </c:pt>
                <c:pt idx="2913">
                  <c:v>28982</c:v>
                </c:pt>
                <c:pt idx="2914">
                  <c:v>28983</c:v>
                </c:pt>
                <c:pt idx="2915">
                  <c:v>28984</c:v>
                </c:pt>
                <c:pt idx="2916">
                  <c:v>28985</c:v>
                </c:pt>
                <c:pt idx="2917">
                  <c:v>28986</c:v>
                </c:pt>
                <c:pt idx="2918">
                  <c:v>28987</c:v>
                </c:pt>
                <c:pt idx="2919">
                  <c:v>28988</c:v>
                </c:pt>
                <c:pt idx="2920">
                  <c:v>28989</c:v>
                </c:pt>
                <c:pt idx="2921">
                  <c:v>28990</c:v>
                </c:pt>
                <c:pt idx="2922">
                  <c:v>28991</c:v>
                </c:pt>
                <c:pt idx="2923">
                  <c:v>28992</c:v>
                </c:pt>
                <c:pt idx="2924">
                  <c:v>28993</c:v>
                </c:pt>
                <c:pt idx="2925">
                  <c:v>28994</c:v>
                </c:pt>
                <c:pt idx="2926">
                  <c:v>28995</c:v>
                </c:pt>
                <c:pt idx="2927">
                  <c:v>28996</c:v>
                </c:pt>
                <c:pt idx="2928">
                  <c:v>28997</c:v>
                </c:pt>
                <c:pt idx="2929">
                  <c:v>28998</c:v>
                </c:pt>
                <c:pt idx="2930">
                  <c:v>28999</c:v>
                </c:pt>
                <c:pt idx="2931">
                  <c:v>29000</c:v>
                </c:pt>
                <c:pt idx="2932">
                  <c:v>29001</c:v>
                </c:pt>
                <c:pt idx="2933">
                  <c:v>29002</c:v>
                </c:pt>
                <c:pt idx="2934">
                  <c:v>29003</c:v>
                </c:pt>
                <c:pt idx="2935">
                  <c:v>29004</c:v>
                </c:pt>
                <c:pt idx="2936">
                  <c:v>29005</c:v>
                </c:pt>
                <c:pt idx="2937">
                  <c:v>29006</c:v>
                </c:pt>
                <c:pt idx="2938">
                  <c:v>29007</c:v>
                </c:pt>
                <c:pt idx="2939">
                  <c:v>29008</c:v>
                </c:pt>
                <c:pt idx="2940">
                  <c:v>29009</c:v>
                </c:pt>
                <c:pt idx="2941">
                  <c:v>29010</c:v>
                </c:pt>
                <c:pt idx="2942">
                  <c:v>29011</c:v>
                </c:pt>
                <c:pt idx="2943">
                  <c:v>29012</c:v>
                </c:pt>
                <c:pt idx="2944">
                  <c:v>29013</c:v>
                </c:pt>
                <c:pt idx="2945">
                  <c:v>29014</c:v>
                </c:pt>
                <c:pt idx="2946">
                  <c:v>29015</c:v>
                </c:pt>
                <c:pt idx="2947">
                  <c:v>29016</c:v>
                </c:pt>
                <c:pt idx="2948">
                  <c:v>29017</c:v>
                </c:pt>
                <c:pt idx="2949">
                  <c:v>29018</c:v>
                </c:pt>
                <c:pt idx="2950">
                  <c:v>29019</c:v>
                </c:pt>
                <c:pt idx="2951">
                  <c:v>29020</c:v>
                </c:pt>
                <c:pt idx="2952">
                  <c:v>29021</c:v>
                </c:pt>
                <c:pt idx="2953">
                  <c:v>29022</c:v>
                </c:pt>
                <c:pt idx="2954">
                  <c:v>29023</c:v>
                </c:pt>
                <c:pt idx="2955">
                  <c:v>29024</c:v>
                </c:pt>
                <c:pt idx="2956">
                  <c:v>29025</c:v>
                </c:pt>
                <c:pt idx="2957">
                  <c:v>29026</c:v>
                </c:pt>
                <c:pt idx="2958">
                  <c:v>29027</c:v>
                </c:pt>
                <c:pt idx="2959">
                  <c:v>29028</c:v>
                </c:pt>
                <c:pt idx="2960">
                  <c:v>29029</c:v>
                </c:pt>
                <c:pt idx="2961">
                  <c:v>29030</c:v>
                </c:pt>
                <c:pt idx="2962">
                  <c:v>29031</c:v>
                </c:pt>
                <c:pt idx="2963">
                  <c:v>29032</c:v>
                </c:pt>
                <c:pt idx="2964">
                  <c:v>29033</c:v>
                </c:pt>
                <c:pt idx="2965">
                  <c:v>29034</c:v>
                </c:pt>
                <c:pt idx="2966">
                  <c:v>29035</c:v>
                </c:pt>
                <c:pt idx="2967">
                  <c:v>29036</c:v>
                </c:pt>
                <c:pt idx="2968">
                  <c:v>29037</c:v>
                </c:pt>
                <c:pt idx="2969">
                  <c:v>29038</c:v>
                </c:pt>
                <c:pt idx="2970">
                  <c:v>29039</c:v>
                </c:pt>
                <c:pt idx="2971">
                  <c:v>29040</c:v>
                </c:pt>
                <c:pt idx="2972">
                  <c:v>29041</c:v>
                </c:pt>
                <c:pt idx="2973">
                  <c:v>29042</c:v>
                </c:pt>
                <c:pt idx="2974">
                  <c:v>29043</c:v>
                </c:pt>
                <c:pt idx="2975">
                  <c:v>29044</c:v>
                </c:pt>
                <c:pt idx="2976">
                  <c:v>29045</c:v>
                </c:pt>
                <c:pt idx="2977">
                  <c:v>29046</c:v>
                </c:pt>
                <c:pt idx="2978">
                  <c:v>29047</c:v>
                </c:pt>
                <c:pt idx="2979">
                  <c:v>29048</c:v>
                </c:pt>
                <c:pt idx="2980">
                  <c:v>29049</c:v>
                </c:pt>
                <c:pt idx="2981">
                  <c:v>29050</c:v>
                </c:pt>
                <c:pt idx="2982">
                  <c:v>29051</c:v>
                </c:pt>
                <c:pt idx="2983">
                  <c:v>29052</c:v>
                </c:pt>
                <c:pt idx="2984">
                  <c:v>29053</c:v>
                </c:pt>
                <c:pt idx="2985">
                  <c:v>29054</c:v>
                </c:pt>
                <c:pt idx="2986">
                  <c:v>29055</c:v>
                </c:pt>
                <c:pt idx="2987">
                  <c:v>29056</c:v>
                </c:pt>
                <c:pt idx="2988">
                  <c:v>29057</c:v>
                </c:pt>
                <c:pt idx="2989">
                  <c:v>29058</c:v>
                </c:pt>
                <c:pt idx="2990">
                  <c:v>29059</c:v>
                </c:pt>
                <c:pt idx="2991">
                  <c:v>29060</c:v>
                </c:pt>
                <c:pt idx="2992">
                  <c:v>29061</c:v>
                </c:pt>
                <c:pt idx="2993">
                  <c:v>29062</c:v>
                </c:pt>
                <c:pt idx="2994">
                  <c:v>29063</c:v>
                </c:pt>
                <c:pt idx="2995">
                  <c:v>29064</c:v>
                </c:pt>
                <c:pt idx="2996">
                  <c:v>29065</c:v>
                </c:pt>
                <c:pt idx="2997">
                  <c:v>29066</c:v>
                </c:pt>
                <c:pt idx="2998">
                  <c:v>29067</c:v>
                </c:pt>
                <c:pt idx="2999">
                  <c:v>29068</c:v>
                </c:pt>
                <c:pt idx="3000">
                  <c:v>29069</c:v>
                </c:pt>
                <c:pt idx="3001">
                  <c:v>29070</c:v>
                </c:pt>
                <c:pt idx="3002">
                  <c:v>29071</c:v>
                </c:pt>
                <c:pt idx="3003">
                  <c:v>29072</c:v>
                </c:pt>
                <c:pt idx="3004">
                  <c:v>29073</c:v>
                </c:pt>
                <c:pt idx="3005">
                  <c:v>29074</c:v>
                </c:pt>
                <c:pt idx="3006">
                  <c:v>29075</c:v>
                </c:pt>
                <c:pt idx="3007">
                  <c:v>29076</c:v>
                </c:pt>
                <c:pt idx="3008">
                  <c:v>29077</c:v>
                </c:pt>
                <c:pt idx="3009">
                  <c:v>29078</c:v>
                </c:pt>
                <c:pt idx="3010">
                  <c:v>29079</c:v>
                </c:pt>
                <c:pt idx="3011">
                  <c:v>29080</c:v>
                </c:pt>
                <c:pt idx="3012">
                  <c:v>29081</c:v>
                </c:pt>
                <c:pt idx="3013">
                  <c:v>29082</c:v>
                </c:pt>
                <c:pt idx="3014">
                  <c:v>29083</c:v>
                </c:pt>
                <c:pt idx="3015">
                  <c:v>29084</c:v>
                </c:pt>
                <c:pt idx="3016">
                  <c:v>29085</c:v>
                </c:pt>
                <c:pt idx="3017">
                  <c:v>29086</c:v>
                </c:pt>
                <c:pt idx="3018">
                  <c:v>29087</c:v>
                </c:pt>
                <c:pt idx="3019">
                  <c:v>29088</c:v>
                </c:pt>
                <c:pt idx="3020">
                  <c:v>29089</c:v>
                </c:pt>
                <c:pt idx="3021">
                  <c:v>29090</c:v>
                </c:pt>
                <c:pt idx="3022">
                  <c:v>29091</c:v>
                </c:pt>
                <c:pt idx="3023">
                  <c:v>29092</c:v>
                </c:pt>
                <c:pt idx="3024">
                  <c:v>29093</c:v>
                </c:pt>
                <c:pt idx="3025">
                  <c:v>29094</c:v>
                </c:pt>
                <c:pt idx="3026">
                  <c:v>29095</c:v>
                </c:pt>
                <c:pt idx="3027">
                  <c:v>29096</c:v>
                </c:pt>
                <c:pt idx="3028">
                  <c:v>29097</c:v>
                </c:pt>
                <c:pt idx="3029">
                  <c:v>29098</c:v>
                </c:pt>
                <c:pt idx="3030">
                  <c:v>29099</c:v>
                </c:pt>
                <c:pt idx="3031">
                  <c:v>29100</c:v>
                </c:pt>
                <c:pt idx="3032">
                  <c:v>29101</c:v>
                </c:pt>
                <c:pt idx="3033">
                  <c:v>29102</c:v>
                </c:pt>
                <c:pt idx="3034">
                  <c:v>29103</c:v>
                </c:pt>
                <c:pt idx="3035">
                  <c:v>29104</c:v>
                </c:pt>
                <c:pt idx="3036">
                  <c:v>29105</c:v>
                </c:pt>
                <c:pt idx="3037">
                  <c:v>29106</c:v>
                </c:pt>
                <c:pt idx="3038">
                  <c:v>29107</c:v>
                </c:pt>
                <c:pt idx="3039">
                  <c:v>29108</c:v>
                </c:pt>
                <c:pt idx="3040">
                  <c:v>29109</c:v>
                </c:pt>
                <c:pt idx="3041">
                  <c:v>29110</c:v>
                </c:pt>
                <c:pt idx="3042">
                  <c:v>29111</c:v>
                </c:pt>
                <c:pt idx="3043">
                  <c:v>29112</c:v>
                </c:pt>
                <c:pt idx="3044">
                  <c:v>29113</c:v>
                </c:pt>
                <c:pt idx="3045">
                  <c:v>29114</c:v>
                </c:pt>
                <c:pt idx="3046">
                  <c:v>29115</c:v>
                </c:pt>
                <c:pt idx="3047">
                  <c:v>29116</c:v>
                </c:pt>
                <c:pt idx="3048">
                  <c:v>29117</c:v>
                </c:pt>
                <c:pt idx="3049">
                  <c:v>29118</c:v>
                </c:pt>
                <c:pt idx="3050">
                  <c:v>29119</c:v>
                </c:pt>
                <c:pt idx="3051">
                  <c:v>29120</c:v>
                </c:pt>
                <c:pt idx="3052">
                  <c:v>29121</c:v>
                </c:pt>
                <c:pt idx="3053">
                  <c:v>29122</c:v>
                </c:pt>
                <c:pt idx="3054">
                  <c:v>29123</c:v>
                </c:pt>
                <c:pt idx="3055">
                  <c:v>29124</c:v>
                </c:pt>
                <c:pt idx="3056">
                  <c:v>29125</c:v>
                </c:pt>
                <c:pt idx="3057">
                  <c:v>29126</c:v>
                </c:pt>
                <c:pt idx="3058">
                  <c:v>29127</c:v>
                </c:pt>
                <c:pt idx="3059">
                  <c:v>29128</c:v>
                </c:pt>
                <c:pt idx="3060">
                  <c:v>29342</c:v>
                </c:pt>
                <c:pt idx="3061">
                  <c:v>29343</c:v>
                </c:pt>
                <c:pt idx="3062">
                  <c:v>29344</c:v>
                </c:pt>
                <c:pt idx="3063">
                  <c:v>29345</c:v>
                </c:pt>
                <c:pt idx="3064">
                  <c:v>29346</c:v>
                </c:pt>
                <c:pt idx="3065">
                  <c:v>29347</c:v>
                </c:pt>
                <c:pt idx="3066">
                  <c:v>29348</c:v>
                </c:pt>
                <c:pt idx="3067">
                  <c:v>29349</c:v>
                </c:pt>
                <c:pt idx="3068">
                  <c:v>29350</c:v>
                </c:pt>
                <c:pt idx="3069">
                  <c:v>29351</c:v>
                </c:pt>
                <c:pt idx="3070">
                  <c:v>29352</c:v>
                </c:pt>
                <c:pt idx="3071">
                  <c:v>29353</c:v>
                </c:pt>
                <c:pt idx="3072">
                  <c:v>29354</c:v>
                </c:pt>
                <c:pt idx="3073">
                  <c:v>29355</c:v>
                </c:pt>
                <c:pt idx="3074">
                  <c:v>29356</c:v>
                </c:pt>
                <c:pt idx="3075">
                  <c:v>29357</c:v>
                </c:pt>
                <c:pt idx="3076">
                  <c:v>29358</c:v>
                </c:pt>
                <c:pt idx="3077">
                  <c:v>29359</c:v>
                </c:pt>
                <c:pt idx="3078">
                  <c:v>29360</c:v>
                </c:pt>
                <c:pt idx="3079">
                  <c:v>29361</c:v>
                </c:pt>
                <c:pt idx="3080">
                  <c:v>29362</c:v>
                </c:pt>
                <c:pt idx="3081">
                  <c:v>29363</c:v>
                </c:pt>
                <c:pt idx="3082">
                  <c:v>29364</c:v>
                </c:pt>
                <c:pt idx="3083">
                  <c:v>29365</c:v>
                </c:pt>
                <c:pt idx="3084">
                  <c:v>29366</c:v>
                </c:pt>
                <c:pt idx="3085">
                  <c:v>29367</c:v>
                </c:pt>
                <c:pt idx="3086">
                  <c:v>29368</c:v>
                </c:pt>
                <c:pt idx="3087">
                  <c:v>29369</c:v>
                </c:pt>
                <c:pt idx="3088">
                  <c:v>29370</c:v>
                </c:pt>
                <c:pt idx="3089">
                  <c:v>29371</c:v>
                </c:pt>
                <c:pt idx="3090">
                  <c:v>29372</c:v>
                </c:pt>
                <c:pt idx="3091">
                  <c:v>29373</c:v>
                </c:pt>
                <c:pt idx="3092">
                  <c:v>29374</c:v>
                </c:pt>
                <c:pt idx="3093">
                  <c:v>29375</c:v>
                </c:pt>
                <c:pt idx="3094">
                  <c:v>29376</c:v>
                </c:pt>
                <c:pt idx="3095">
                  <c:v>29377</c:v>
                </c:pt>
                <c:pt idx="3096">
                  <c:v>29378</c:v>
                </c:pt>
                <c:pt idx="3097">
                  <c:v>29379</c:v>
                </c:pt>
                <c:pt idx="3098">
                  <c:v>29380</c:v>
                </c:pt>
                <c:pt idx="3099">
                  <c:v>29381</c:v>
                </c:pt>
                <c:pt idx="3100">
                  <c:v>29382</c:v>
                </c:pt>
                <c:pt idx="3101">
                  <c:v>29383</c:v>
                </c:pt>
                <c:pt idx="3102">
                  <c:v>29384</c:v>
                </c:pt>
                <c:pt idx="3103">
                  <c:v>29385</c:v>
                </c:pt>
                <c:pt idx="3104">
                  <c:v>29386</c:v>
                </c:pt>
                <c:pt idx="3105">
                  <c:v>29387</c:v>
                </c:pt>
                <c:pt idx="3106">
                  <c:v>29388</c:v>
                </c:pt>
                <c:pt idx="3107">
                  <c:v>29389</c:v>
                </c:pt>
                <c:pt idx="3108">
                  <c:v>29390</c:v>
                </c:pt>
                <c:pt idx="3109">
                  <c:v>29391</c:v>
                </c:pt>
                <c:pt idx="3110">
                  <c:v>29392</c:v>
                </c:pt>
                <c:pt idx="3111">
                  <c:v>29393</c:v>
                </c:pt>
                <c:pt idx="3112">
                  <c:v>29394</c:v>
                </c:pt>
                <c:pt idx="3113">
                  <c:v>29395</c:v>
                </c:pt>
                <c:pt idx="3114">
                  <c:v>29396</c:v>
                </c:pt>
                <c:pt idx="3115">
                  <c:v>29397</c:v>
                </c:pt>
                <c:pt idx="3116">
                  <c:v>29398</c:v>
                </c:pt>
                <c:pt idx="3117">
                  <c:v>29399</c:v>
                </c:pt>
                <c:pt idx="3118">
                  <c:v>29400</c:v>
                </c:pt>
                <c:pt idx="3119">
                  <c:v>29401</c:v>
                </c:pt>
                <c:pt idx="3120">
                  <c:v>29402</c:v>
                </c:pt>
                <c:pt idx="3121">
                  <c:v>29403</c:v>
                </c:pt>
                <c:pt idx="3122">
                  <c:v>29404</c:v>
                </c:pt>
                <c:pt idx="3123">
                  <c:v>29405</c:v>
                </c:pt>
                <c:pt idx="3124">
                  <c:v>29406</c:v>
                </c:pt>
                <c:pt idx="3125">
                  <c:v>29407</c:v>
                </c:pt>
                <c:pt idx="3126">
                  <c:v>29408</c:v>
                </c:pt>
                <c:pt idx="3127">
                  <c:v>29409</c:v>
                </c:pt>
                <c:pt idx="3128">
                  <c:v>29410</c:v>
                </c:pt>
                <c:pt idx="3129">
                  <c:v>29411</c:v>
                </c:pt>
                <c:pt idx="3130">
                  <c:v>29412</c:v>
                </c:pt>
                <c:pt idx="3131">
                  <c:v>29413</c:v>
                </c:pt>
                <c:pt idx="3132">
                  <c:v>29414</c:v>
                </c:pt>
                <c:pt idx="3133">
                  <c:v>29415</c:v>
                </c:pt>
                <c:pt idx="3134">
                  <c:v>29416</c:v>
                </c:pt>
                <c:pt idx="3135">
                  <c:v>29417</c:v>
                </c:pt>
                <c:pt idx="3136">
                  <c:v>29418</c:v>
                </c:pt>
                <c:pt idx="3137">
                  <c:v>29419</c:v>
                </c:pt>
                <c:pt idx="3138">
                  <c:v>29420</c:v>
                </c:pt>
                <c:pt idx="3139">
                  <c:v>29421</c:v>
                </c:pt>
                <c:pt idx="3140">
                  <c:v>29422</c:v>
                </c:pt>
                <c:pt idx="3141">
                  <c:v>29423</c:v>
                </c:pt>
                <c:pt idx="3142">
                  <c:v>29424</c:v>
                </c:pt>
                <c:pt idx="3143">
                  <c:v>29425</c:v>
                </c:pt>
                <c:pt idx="3144">
                  <c:v>29426</c:v>
                </c:pt>
                <c:pt idx="3145">
                  <c:v>29427</c:v>
                </c:pt>
                <c:pt idx="3146">
                  <c:v>29428</c:v>
                </c:pt>
                <c:pt idx="3147">
                  <c:v>29429</c:v>
                </c:pt>
                <c:pt idx="3148">
                  <c:v>29430</c:v>
                </c:pt>
                <c:pt idx="3149">
                  <c:v>29431</c:v>
                </c:pt>
                <c:pt idx="3150">
                  <c:v>29432</c:v>
                </c:pt>
                <c:pt idx="3151">
                  <c:v>29433</c:v>
                </c:pt>
                <c:pt idx="3152">
                  <c:v>29434</c:v>
                </c:pt>
                <c:pt idx="3153">
                  <c:v>29435</c:v>
                </c:pt>
                <c:pt idx="3154">
                  <c:v>29436</c:v>
                </c:pt>
                <c:pt idx="3155">
                  <c:v>29437</c:v>
                </c:pt>
                <c:pt idx="3156">
                  <c:v>29438</c:v>
                </c:pt>
                <c:pt idx="3157">
                  <c:v>29439</c:v>
                </c:pt>
                <c:pt idx="3158">
                  <c:v>29440</c:v>
                </c:pt>
                <c:pt idx="3159">
                  <c:v>29441</c:v>
                </c:pt>
                <c:pt idx="3160">
                  <c:v>29442</c:v>
                </c:pt>
                <c:pt idx="3161">
                  <c:v>29443</c:v>
                </c:pt>
                <c:pt idx="3162">
                  <c:v>29444</c:v>
                </c:pt>
                <c:pt idx="3163">
                  <c:v>29445</c:v>
                </c:pt>
                <c:pt idx="3164">
                  <c:v>29446</c:v>
                </c:pt>
                <c:pt idx="3165">
                  <c:v>29447</c:v>
                </c:pt>
                <c:pt idx="3166">
                  <c:v>29448</c:v>
                </c:pt>
                <c:pt idx="3167">
                  <c:v>29449</c:v>
                </c:pt>
                <c:pt idx="3168">
                  <c:v>29450</c:v>
                </c:pt>
                <c:pt idx="3169">
                  <c:v>29451</c:v>
                </c:pt>
                <c:pt idx="3170">
                  <c:v>29452</c:v>
                </c:pt>
                <c:pt idx="3171">
                  <c:v>29453</c:v>
                </c:pt>
                <c:pt idx="3172">
                  <c:v>29454</c:v>
                </c:pt>
                <c:pt idx="3173">
                  <c:v>29455</c:v>
                </c:pt>
                <c:pt idx="3174">
                  <c:v>29456</c:v>
                </c:pt>
                <c:pt idx="3175">
                  <c:v>29457</c:v>
                </c:pt>
                <c:pt idx="3176">
                  <c:v>29458</c:v>
                </c:pt>
                <c:pt idx="3177">
                  <c:v>29459</c:v>
                </c:pt>
                <c:pt idx="3178">
                  <c:v>29460</c:v>
                </c:pt>
                <c:pt idx="3179">
                  <c:v>29461</c:v>
                </c:pt>
                <c:pt idx="3180">
                  <c:v>29462</c:v>
                </c:pt>
                <c:pt idx="3181">
                  <c:v>29463</c:v>
                </c:pt>
                <c:pt idx="3182">
                  <c:v>29464</c:v>
                </c:pt>
                <c:pt idx="3183">
                  <c:v>29465</c:v>
                </c:pt>
                <c:pt idx="3184">
                  <c:v>29466</c:v>
                </c:pt>
                <c:pt idx="3185">
                  <c:v>29467</c:v>
                </c:pt>
                <c:pt idx="3186">
                  <c:v>29468</c:v>
                </c:pt>
                <c:pt idx="3187">
                  <c:v>29469</c:v>
                </c:pt>
                <c:pt idx="3188">
                  <c:v>29470</c:v>
                </c:pt>
                <c:pt idx="3189">
                  <c:v>29471</c:v>
                </c:pt>
                <c:pt idx="3190">
                  <c:v>29472</c:v>
                </c:pt>
                <c:pt idx="3191">
                  <c:v>29473</c:v>
                </c:pt>
                <c:pt idx="3192">
                  <c:v>29474</c:v>
                </c:pt>
                <c:pt idx="3193">
                  <c:v>29475</c:v>
                </c:pt>
                <c:pt idx="3194">
                  <c:v>29476</c:v>
                </c:pt>
                <c:pt idx="3195">
                  <c:v>29477</c:v>
                </c:pt>
                <c:pt idx="3196">
                  <c:v>29478</c:v>
                </c:pt>
                <c:pt idx="3197">
                  <c:v>29479</c:v>
                </c:pt>
                <c:pt idx="3198">
                  <c:v>29480</c:v>
                </c:pt>
                <c:pt idx="3199">
                  <c:v>29481</c:v>
                </c:pt>
                <c:pt idx="3200">
                  <c:v>29482</c:v>
                </c:pt>
                <c:pt idx="3201">
                  <c:v>29483</c:v>
                </c:pt>
                <c:pt idx="3202">
                  <c:v>29484</c:v>
                </c:pt>
                <c:pt idx="3203">
                  <c:v>29485</c:v>
                </c:pt>
                <c:pt idx="3204">
                  <c:v>29486</c:v>
                </c:pt>
                <c:pt idx="3205">
                  <c:v>29487</c:v>
                </c:pt>
                <c:pt idx="3206">
                  <c:v>29488</c:v>
                </c:pt>
                <c:pt idx="3207">
                  <c:v>29489</c:v>
                </c:pt>
                <c:pt idx="3208">
                  <c:v>29490</c:v>
                </c:pt>
                <c:pt idx="3209">
                  <c:v>29491</c:v>
                </c:pt>
                <c:pt idx="3210">
                  <c:v>29492</c:v>
                </c:pt>
                <c:pt idx="3211">
                  <c:v>29493</c:v>
                </c:pt>
                <c:pt idx="3212">
                  <c:v>29494</c:v>
                </c:pt>
                <c:pt idx="3213">
                  <c:v>29707</c:v>
                </c:pt>
                <c:pt idx="3214">
                  <c:v>29708</c:v>
                </c:pt>
                <c:pt idx="3215">
                  <c:v>29709</c:v>
                </c:pt>
                <c:pt idx="3216">
                  <c:v>29710</c:v>
                </c:pt>
                <c:pt idx="3217">
                  <c:v>29711</c:v>
                </c:pt>
                <c:pt idx="3218">
                  <c:v>29712</c:v>
                </c:pt>
                <c:pt idx="3219">
                  <c:v>29713</c:v>
                </c:pt>
                <c:pt idx="3220">
                  <c:v>29714</c:v>
                </c:pt>
                <c:pt idx="3221">
                  <c:v>29715</c:v>
                </c:pt>
                <c:pt idx="3222">
                  <c:v>29716</c:v>
                </c:pt>
                <c:pt idx="3223">
                  <c:v>29717</c:v>
                </c:pt>
                <c:pt idx="3224">
                  <c:v>29718</c:v>
                </c:pt>
                <c:pt idx="3225">
                  <c:v>29719</c:v>
                </c:pt>
                <c:pt idx="3226">
                  <c:v>29720</c:v>
                </c:pt>
                <c:pt idx="3227">
                  <c:v>29721</c:v>
                </c:pt>
                <c:pt idx="3228">
                  <c:v>29722</c:v>
                </c:pt>
                <c:pt idx="3229">
                  <c:v>29723</c:v>
                </c:pt>
                <c:pt idx="3230">
                  <c:v>29724</c:v>
                </c:pt>
                <c:pt idx="3231">
                  <c:v>29725</c:v>
                </c:pt>
                <c:pt idx="3232">
                  <c:v>29726</c:v>
                </c:pt>
                <c:pt idx="3233">
                  <c:v>29727</c:v>
                </c:pt>
                <c:pt idx="3234">
                  <c:v>29728</c:v>
                </c:pt>
                <c:pt idx="3235">
                  <c:v>29729</c:v>
                </c:pt>
                <c:pt idx="3236">
                  <c:v>29730</c:v>
                </c:pt>
                <c:pt idx="3237">
                  <c:v>29731</c:v>
                </c:pt>
                <c:pt idx="3238">
                  <c:v>29732</c:v>
                </c:pt>
                <c:pt idx="3239">
                  <c:v>29733</c:v>
                </c:pt>
                <c:pt idx="3240">
                  <c:v>29734</c:v>
                </c:pt>
                <c:pt idx="3241">
                  <c:v>29735</c:v>
                </c:pt>
                <c:pt idx="3242">
                  <c:v>29736</c:v>
                </c:pt>
                <c:pt idx="3243">
                  <c:v>29737</c:v>
                </c:pt>
                <c:pt idx="3244">
                  <c:v>29738</c:v>
                </c:pt>
                <c:pt idx="3245">
                  <c:v>29739</c:v>
                </c:pt>
                <c:pt idx="3246">
                  <c:v>29740</c:v>
                </c:pt>
                <c:pt idx="3247">
                  <c:v>29741</c:v>
                </c:pt>
                <c:pt idx="3248">
                  <c:v>29742</c:v>
                </c:pt>
                <c:pt idx="3249">
                  <c:v>29743</c:v>
                </c:pt>
                <c:pt idx="3250">
                  <c:v>29744</c:v>
                </c:pt>
                <c:pt idx="3251">
                  <c:v>29745</c:v>
                </c:pt>
                <c:pt idx="3252">
                  <c:v>29746</c:v>
                </c:pt>
                <c:pt idx="3253">
                  <c:v>29747</c:v>
                </c:pt>
                <c:pt idx="3254">
                  <c:v>29748</c:v>
                </c:pt>
                <c:pt idx="3255">
                  <c:v>29749</c:v>
                </c:pt>
                <c:pt idx="3256">
                  <c:v>29750</c:v>
                </c:pt>
                <c:pt idx="3257">
                  <c:v>29751</c:v>
                </c:pt>
                <c:pt idx="3258">
                  <c:v>29752</c:v>
                </c:pt>
                <c:pt idx="3259">
                  <c:v>29753</c:v>
                </c:pt>
                <c:pt idx="3260">
                  <c:v>29754</c:v>
                </c:pt>
                <c:pt idx="3261">
                  <c:v>29755</c:v>
                </c:pt>
                <c:pt idx="3262">
                  <c:v>29756</c:v>
                </c:pt>
                <c:pt idx="3263">
                  <c:v>29757</c:v>
                </c:pt>
                <c:pt idx="3264">
                  <c:v>29758</c:v>
                </c:pt>
                <c:pt idx="3265">
                  <c:v>29759</c:v>
                </c:pt>
                <c:pt idx="3266">
                  <c:v>29760</c:v>
                </c:pt>
                <c:pt idx="3267">
                  <c:v>29761</c:v>
                </c:pt>
                <c:pt idx="3268">
                  <c:v>29762</c:v>
                </c:pt>
                <c:pt idx="3269">
                  <c:v>29763</c:v>
                </c:pt>
                <c:pt idx="3270">
                  <c:v>29764</c:v>
                </c:pt>
                <c:pt idx="3271">
                  <c:v>29765</c:v>
                </c:pt>
                <c:pt idx="3272">
                  <c:v>29766</c:v>
                </c:pt>
                <c:pt idx="3273">
                  <c:v>29767</c:v>
                </c:pt>
                <c:pt idx="3274">
                  <c:v>29768</c:v>
                </c:pt>
                <c:pt idx="3275">
                  <c:v>29769</c:v>
                </c:pt>
                <c:pt idx="3276">
                  <c:v>29770</c:v>
                </c:pt>
                <c:pt idx="3277">
                  <c:v>29771</c:v>
                </c:pt>
                <c:pt idx="3278">
                  <c:v>29772</c:v>
                </c:pt>
                <c:pt idx="3279">
                  <c:v>29773</c:v>
                </c:pt>
                <c:pt idx="3280">
                  <c:v>29774</c:v>
                </c:pt>
                <c:pt idx="3281">
                  <c:v>29775</c:v>
                </c:pt>
                <c:pt idx="3282">
                  <c:v>29776</c:v>
                </c:pt>
                <c:pt idx="3283">
                  <c:v>29777</c:v>
                </c:pt>
                <c:pt idx="3284">
                  <c:v>29778</c:v>
                </c:pt>
                <c:pt idx="3285">
                  <c:v>29779</c:v>
                </c:pt>
                <c:pt idx="3286">
                  <c:v>29780</c:v>
                </c:pt>
                <c:pt idx="3287">
                  <c:v>29781</c:v>
                </c:pt>
                <c:pt idx="3288">
                  <c:v>29782</c:v>
                </c:pt>
                <c:pt idx="3289">
                  <c:v>29783</c:v>
                </c:pt>
                <c:pt idx="3290">
                  <c:v>29784</c:v>
                </c:pt>
                <c:pt idx="3291">
                  <c:v>29785</c:v>
                </c:pt>
                <c:pt idx="3292">
                  <c:v>29786</c:v>
                </c:pt>
                <c:pt idx="3293">
                  <c:v>29787</c:v>
                </c:pt>
                <c:pt idx="3294">
                  <c:v>29788</c:v>
                </c:pt>
                <c:pt idx="3295">
                  <c:v>29789</c:v>
                </c:pt>
                <c:pt idx="3296">
                  <c:v>29790</c:v>
                </c:pt>
                <c:pt idx="3297">
                  <c:v>29791</c:v>
                </c:pt>
                <c:pt idx="3298">
                  <c:v>29792</c:v>
                </c:pt>
                <c:pt idx="3299">
                  <c:v>29793</c:v>
                </c:pt>
                <c:pt idx="3300">
                  <c:v>29794</c:v>
                </c:pt>
                <c:pt idx="3301">
                  <c:v>29795</c:v>
                </c:pt>
                <c:pt idx="3302">
                  <c:v>29796</c:v>
                </c:pt>
                <c:pt idx="3303">
                  <c:v>29797</c:v>
                </c:pt>
                <c:pt idx="3304">
                  <c:v>29798</c:v>
                </c:pt>
                <c:pt idx="3305">
                  <c:v>29799</c:v>
                </c:pt>
                <c:pt idx="3306">
                  <c:v>29800</c:v>
                </c:pt>
                <c:pt idx="3307">
                  <c:v>29801</c:v>
                </c:pt>
                <c:pt idx="3308">
                  <c:v>29802</c:v>
                </c:pt>
                <c:pt idx="3309">
                  <c:v>29803</c:v>
                </c:pt>
                <c:pt idx="3310">
                  <c:v>29804</c:v>
                </c:pt>
                <c:pt idx="3311">
                  <c:v>29805</c:v>
                </c:pt>
                <c:pt idx="3312">
                  <c:v>29806</c:v>
                </c:pt>
                <c:pt idx="3313">
                  <c:v>29807</c:v>
                </c:pt>
                <c:pt idx="3314">
                  <c:v>29808</c:v>
                </c:pt>
                <c:pt idx="3315">
                  <c:v>29809</c:v>
                </c:pt>
                <c:pt idx="3316">
                  <c:v>29810</c:v>
                </c:pt>
                <c:pt idx="3317">
                  <c:v>29811</c:v>
                </c:pt>
                <c:pt idx="3318">
                  <c:v>29812</c:v>
                </c:pt>
                <c:pt idx="3319">
                  <c:v>29813</c:v>
                </c:pt>
                <c:pt idx="3320">
                  <c:v>29814</c:v>
                </c:pt>
                <c:pt idx="3321">
                  <c:v>29815</c:v>
                </c:pt>
                <c:pt idx="3322">
                  <c:v>29816</c:v>
                </c:pt>
                <c:pt idx="3323">
                  <c:v>29817</c:v>
                </c:pt>
                <c:pt idx="3324">
                  <c:v>29818</c:v>
                </c:pt>
                <c:pt idx="3325">
                  <c:v>29819</c:v>
                </c:pt>
                <c:pt idx="3326">
                  <c:v>29820</c:v>
                </c:pt>
                <c:pt idx="3327">
                  <c:v>29821</c:v>
                </c:pt>
                <c:pt idx="3328">
                  <c:v>29822</c:v>
                </c:pt>
                <c:pt idx="3329">
                  <c:v>29823</c:v>
                </c:pt>
                <c:pt idx="3330">
                  <c:v>29824</c:v>
                </c:pt>
                <c:pt idx="3331">
                  <c:v>29825</c:v>
                </c:pt>
                <c:pt idx="3332">
                  <c:v>29826</c:v>
                </c:pt>
                <c:pt idx="3333">
                  <c:v>29827</c:v>
                </c:pt>
                <c:pt idx="3334">
                  <c:v>29828</c:v>
                </c:pt>
                <c:pt idx="3335">
                  <c:v>29829</c:v>
                </c:pt>
                <c:pt idx="3336">
                  <c:v>29830</c:v>
                </c:pt>
                <c:pt idx="3337">
                  <c:v>29831</c:v>
                </c:pt>
                <c:pt idx="3338">
                  <c:v>29832</c:v>
                </c:pt>
                <c:pt idx="3339">
                  <c:v>29833</c:v>
                </c:pt>
                <c:pt idx="3340">
                  <c:v>29834</c:v>
                </c:pt>
                <c:pt idx="3341">
                  <c:v>29835</c:v>
                </c:pt>
                <c:pt idx="3342">
                  <c:v>29836</c:v>
                </c:pt>
                <c:pt idx="3343">
                  <c:v>29837</c:v>
                </c:pt>
                <c:pt idx="3344">
                  <c:v>29838</c:v>
                </c:pt>
                <c:pt idx="3345">
                  <c:v>29839</c:v>
                </c:pt>
                <c:pt idx="3346">
                  <c:v>29840</c:v>
                </c:pt>
                <c:pt idx="3347">
                  <c:v>29841</c:v>
                </c:pt>
                <c:pt idx="3348">
                  <c:v>29842</c:v>
                </c:pt>
                <c:pt idx="3349">
                  <c:v>29843</c:v>
                </c:pt>
                <c:pt idx="3350">
                  <c:v>29844</c:v>
                </c:pt>
                <c:pt idx="3351">
                  <c:v>29845</c:v>
                </c:pt>
                <c:pt idx="3352">
                  <c:v>29846</c:v>
                </c:pt>
                <c:pt idx="3353">
                  <c:v>29847</c:v>
                </c:pt>
                <c:pt idx="3354">
                  <c:v>29848</c:v>
                </c:pt>
                <c:pt idx="3355">
                  <c:v>29849</c:v>
                </c:pt>
                <c:pt idx="3356">
                  <c:v>29850</c:v>
                </c:pt>
                <c:pt idx="3357">
                  <c:v>29851</c:v>
                </c:pt>
                <c:pt idx="3358">
                  <c:v>29852</c:v>
                </c:pt>
                <c:pt idx="3359">
                  <c:v>29853</c:v>
                </c:pt>
                <c:pt idx="3360">
                  <c:v>29854</c:v>
                </c:pt>
                <c:pt idx="3361">
                  <c:v>29855</c:v>
                </c:pt>
                <c:pt idx="3362">
                  <c:v>29856</c:v>
                </c:pt>
                <c:pt idx="3363">
                  <c:v>29857</c:v>
                </c:pt>
                <c:pt idx="3364">
                  <c:v>29858</c:v>
                </c:pt>
                <c:pt idx="3365">
                  <c:v>29859</c:v>
                </c:pt>
                <c:pt idx="3366">
                  <c:v>30072</c:v>
                </c:pt>
                <c:pt idx="3367">
                  <c:v>30073</c:v>
                </c:pt>
                <c:pt idx="3368">
                  <c:v>30074</c:v>
                </c:pt>
                <c:pt idx="3369">
                  <c:v>30075</c:v>
                </c:pt>
                <c:pt idx="3370">
                  <c:v>30076</c:v>
                </c:pt>
                <c:pt idx="3371">
                  <c:v>30077</c:v>
                </c:pt>
                <c:pt idx="3372">
                  <c:v>30078</c:v>
                </c:pt>
                <c:pt idx="3373">
                  <c:v>30079</c:v>
                </c:pt>
                <c:pt idx="3374">
                  <c:v>30080</c:v>
                </c:pt>
                <c:pt idx="3375">
                  <c:v>30081</c:v>
                </c:pt>
                <c:pt idx="3376">
                  <c:v>30082</c:v>
                </c:pt>
                <c:pt idx="3377">
                  <c:v>30083</c:v>
                </c:pt>
                <c:pt idx="3378">
                  <c:v>30084</c:v>
                </c:pt>
                <c:pt idx="3379">
                  <c:v>30085</c:v>
                </c:pt>
                <c:pt idx="3380">
                  <c:v>30086</c:v>
                </c:pt>
                <c:pt idx="3381">
                  <c:v>30087</c:v>
                </c:pt>
                <c:pt idx="3382">
                  <c:v>30088</c:v>
                </c:pt>
                <c:pt idx="3383">
                  <c:v>30089</c:v>
                </c:pt>
                <c:pt idx="3384">
                  <c:v>30090</c:v>
                </c:pt>
                <c:pt idx="3385">
                  <c:v>30091</c:v>
                </c:pt>
                <c:pt idx="3386">
                  <c:v>30092</c:v>
                </c:pt>
                <c:pt idx="3387">
                  <c:v>30093</c:v>
                </c:pt>
                <c:pt idx="3388">
                  <c:v>30094</c:v>
                </c:pt>
                <c:pt idx="3389">
                  <c:v>30095</c:v>
                </c:pt>
                <c:pt idx="3390">
                  <c:v>30096</c:v>
                </c:pt>
                <c:pt idx="3391">
                  <c:v>30097</c:v>
                </c:pt>
                <c:pt idx="3392">
                  <c:v>30098</c:v>
                </c:pt>
                <c:pt idx="3393">
                  <c:v>30099</c:v>
                </c:pt>
                <c:pt idx="3394">
                  <c:v>30100</c:v>
                </c:pt>
                <c:pt idx="3395">
                  <c:v>30101</c:v>
                </c:pt>
                <c:pt idx="3396">
                  <c:v>30102</c:v>
                </c:pt>
                <c:pt idx="3397">
                  <c:v>30103</c:v>
                </c:pt>
                <c:pt idx="3398">
                  <c:v>30104</c:v>
                </c:pt>
                <c:pt idx="3399">
                  <c:v>30105</c:v>
                </c:pt>
                <c:pt idx="3400">
                  <c:v>30106</c:v>
                </c:pt>
                <c:pt idx="3401">
                  <c:v>30107</c:v>
                </c:pt>
                <c:pt idx="3402">
                  <c:v>30108</c:v>
                </c:pt>
                <c:pt idx="3403">
                  <c:v>30109</c:v>
                </c:pt>
                <c:pt idx="3404">
                  <c:v>30110</c:v>
                </c:pt>
                <c:pt idx="3405">
                  <c:v>30111</c:v>
                </c:pt>
                <c:pt idx="3406">
                  <c:v>30112</c:v>
                </c:pt>
                <c:pt idx="3407">
                  <c:v>30113</c:v>
                </c:pt>
                <c:pt idx="3408">
                  <c:v>30114</c:v>
                </c:pt>
                <c:pt idx="3409">
                  <c:v>30115</c:v>
                </c:pt>
                <c:pt idx="3410">
                  <c:v>30116</c:v>
                </c:pt>
                <c:pt idx="3411">
                  <c:v>30117</c:v>
                </c:pt>
                <c:pt idx="3412">
                  <c:v>30118</c:v>
                </c:pt>
                <c:pt idx="3413">
                  <c:v>30119</c:v>
                </c:pt>
                <c:pt idx="3414">
                  <c:v>30120</c:v>
                </c:pt>
                <c:pt idx="3415">
                  <c:v>30121</c:v>
                </c:pt>
                <c:pt idx="3416">
                  <c:v>30122</c:v>
                </c:pt>
                <c:pt idx="3417">
                  <c:v>30123</c:v>
                </c:pt>
                <c:pt idx="3418">
                  <c:v>30124</c:v>
                </c:pt>
                <c:pt idx="3419">
                  <c:v>30125</c:v>
                </c:pt>
                <c:pt idx="3420">
                  <c:v>30126</c:v>
                </c:pt>
                <c:pt idx="3421">
                  <c:v>30127</c:v>
                </c:pt>
                <c:pt idx="3422">
                  <c:v>30128</c:v>
                </c:pt>
                <c:pt idx="3423">
                  <c:v>30129</c:v>
                </c:pt>
                <c:pt idx="3424">
                  <c:v>30130</c:v>
                </c:pt>
                <c:pt idx="3425">
                  <c:v>30131</c:v>
                </c:pt>
                <c:pt idx="3426">
                  <c:v>30132</c:v>
                </c:pt>
                <c:pt idx="3427">
                  <c:v>30133</c:v>
                </c:pt>
                <c:pt idx="3428">
                  <c:v>30134</c:v>
                </c:pt>
                <c:pt idx="3429">
                  <c:v>30135</c:v>
                </c:pt>
                <c:pt idx="3430">
                  <c:v>30136</c:v>
                </c:pt>
                <c:pt idx="3431">
                  <c:v>30137</c:v>
                </c:pt>
                <c:pt idx="3432">
                  <c:v>30138</c:v>
                </c:pt>
                <c:pt idx="3433">
                  <c:v>30139</c:v>
                </c:pt>
                <c:pt idx="3434">
                  <c:v>30140</c:v>
                </c:pt>
                <c:pt idx="3435">
                  <c:v>30141</c:v>
                </c:pt>
                <c:pt idx="3436">
                  <c:v>30142</c:v>
                </c:pt>
                <c:pt idx="3437">
                  <c:v>30143</c:v>
                </c:pt>
                <c:pt idx="3438">
                  <c:v>30144</c:v>
                </c:pt>
                <c:pt idx="3439">
                  <c:v>30145</c:v>
                </c:pt>
                <c:pt idx="3440">
                  <c:v>30146</c:v>
                </c:pt>
                <c:pt idx="3441">
                  <c:v>30147</c:v>
                </c:pt>
                <c:pt idx="3442">
                  <c:v>30148</c:v>
                </c:pt>
                <c:pt idx="3443">
                  <c:v>30149</c:v>
                </c:pt>
                <c:pt idx="3444">
                  <c:v>30150</c:v>
                </c:pt>
                <c:pt idx="3445">
                  <c:v>30151</c:v>
                </c:pt>
                <c:pt idx="3446">
                  <c:v>30152</c:v>
                </c:pt>
                <c:pt idx="3447">
                  <c:v>30153</c:v>
                </c:pt>
                <c:pt idx="3448">
                  <c:v>30154</c:v>
                </c:pt>
                <c:pt idx="3449">
                  <c:v>30155</c:v>
                </c:pt>
                <c:pt idx="3450">
                  <c:v>30156</c:v>
                </c:pt>
                <c:pt idx="3451">
                  <c:v>30157</c:v>
                </c:pt>
                <c:pt idx="3452">
                  <c:v>30158</c:v>
                </c:pt>
                <c:pt idx="3453">
                  <c:v>30159</c:v>
                </c:pt>
                <c:pt idx="3454">
                  <c:v>30160</c:v>
                </c:pt>
                <c:pt idx="3455">
                  <c:v>30161</c:v>
                </c:pt>
                <c:pt idx="3456">
                  <c:v>30162</c:v>
                </c:pt>
                <c:pt idx="3457">
                  <c:v>30163</c:v>
                </c:pt>
                <c:pt idx="3458">
                  <c:v>30164</c:v>
                </c:pt>
                <c:pt idx="3459">
                  <c:v>30165</c:v>
                </c:pt>
                <c:pt idx="3460">
                  <c:v>30166</c:v>
                </c:pt>
                <c:pt idx="3461">
                  <c:v>30167</c:v>
                </c:pt>
                <c:pt idx="3462">
                  <c:v>30168</c:v>
                </c:pt>
                <c:pt idx="3463">
                  <c:v>30169</c:v>
                </c:pt>
                <c:pt idx="3464">
                  <c:v>30170</c:v>
                </c:pt>
                <c:pt idx="3465">
                  <c:v>30171</c:v>
                </c:pt>
                <c:pt idx="3466">
                  <c:v>30172</c:v>
                </c:pt>
                <c:pt idx="3467">
                  <c:v>30173</c:v>
                </c:pt>
                <c:pt idx="3468">
                  <c:v>30174</c:v>
                </c:pt>
                <c:pt idx="3469">
                  <c:v>30175</c:v>
                </c:pt>
                <c:pt idx="3470">
                  <c:v>30176</c:v>
                </c:pt>
                <c:pt idx="3471">
                  <c:v>30177</c:v>
                </c:pt>
                <c:pt idx="3472">
                  <c:v>30178</c:v>
                </c:pt>
                <c:pt idx="3473">
                  <c:v>30179</c:v>
                </c:pt>
                <c:pt idx="3474">
                  <c:v>30180</c:v>
                </c:pt>
                <c:pt idx="3475">
                  <c:v>30181</c:v>
                </c:pt>
                <c:pt idx="3476">
                  <c:v>30182</c:v>
                </c:pt>
                <c:pt idx="3477">
                  <c:v>30183</c:v>
                </c:pt>
                <c:pt idx="3478">
                  <c:v>30184</c:v>
                </c:pt>
                <c:pt idx="3479">
                  <c:v>30185</c:v>
                </c:pt>
                <c:pt idx="3480">
                  <c:v>30186</c:v>
                </c:pt>
                <c:pt idx="3481">
                  <c:v>30187</c:v>
                </c:pt>
                <c:pt idx="3482">
                  <c:v>30188</c:v>
                </c:pt>
                <c:pt idx="3483">
                  <c:v>30189</c:v>
                </c:pt>
                <c:pt idx="3484">
                  <c:v>30190</c:v>
                </c:pt>
                <c:pt idx="3485">
                  <c:v>30191</c:v>
                </c:pt>
                <c:pt idx="3486">
                  <c:v>30192</c:v>
                </c:pt>
                <c:pt idx="3487">
                  <c:v>30193</c:v>
                </c:pt>
                <c:pt idx="3488">
                  <c:v>30194</c:v>
                </c:pt>
                <c:pt idx="3489">
                  <c:v>30195</c:v>
                </c:pt>
                <c:pt idx="3490">
                  <c:v>30196</c:v>
                </c:pt>
                <c:pt idx="3491">
                  <c:v>30197</c:v>
                </c:pt>
                <c:pt idx="3492">
                  <c:v>30198</c:v>
                </c:pt>
                <c:pt idx="3493">
                  <c:v>30199</c:v>
                </c:pt>
                <c:pt idx="3494">
                  <c:v>30200</c:v>
                </c:pt>
                <c:pt idx="3495">
                  <c:v>30201</c:v>
                </c:pt>
                <c:pt idx="3496">
                  <c:v>30202</c:v>
                </c:pt>
                <c:pt idx="3497">
                  <c:v>30203</c:v>
                </c:pt>
                <c:pt idx="3498">
                  <c:v>30204</c:v>
                </c:pt>
                <c:pt idx="3499">
                  <c:v>30205</c:v>
                </c:pt>
                <c:pt idx="3500">
                  <c:v>30206</c:v>
                </c:pt>
                <c:pt idx="3501">
                  <c:v>30207</c:v>
                </c:pt>
                <c:pt idx="3502">
                  <c:v>30208</c:v>
                </c:pt>
                <c:pt idx="3503">
                  <c:v>30209</c:v>
                </c:pt>
                <c:pt idx="3504">
                  <c:v>30210</c:v>
                </c:pt>
                <c:pt idx="3505">
                  <c:v>30211</c:v>
                </c:pt>
                <c:pt idx="3506">
                  <c:v>30212</c:v>
                </c:pt>
                <c:pt idx="3507">
                  <c:v>30213</c:v>
                </c:pt>
                <c:pt idx="3508">
                  <c:v>30214</c:v>
                </c:pt>
                <c:pt idx="3509">
                  <c:v>30215</c:v>
                </c:pt>
                <c:pt idx="3510">
                  <c:v>30216</c:v>
                </c:pt>
                <c:pt idx="3511">
                  <c:v>30217</c:v>
                </c:pt>
                <c:pt idx="3512">
                  <c:v>30218</c:v>
                </c:pt>
                <c:pt idx="3513">
                  <c:v>30219</c:v>
                </c:pt>
                <c:pt idx="3514">
                  <c:v>30220</c:v>
                </c:pt>
                <c:pt idx="3515">
                  <c:v>30221</c:v>
                </c:pt>
                <c:pt idx="3516">
                  <c:v>30222</c:v>
                </c:pt>
                <c:pt idx="3517">
                  <c:v>30223</c:v>
                </c:pt>
                <c:pt idx="3518">
                  <c:v>30224</c:v>
                </c:pt>
                <c:pt idx="3519">
                  <c:v>30437</c:v>
                </c:pt>
                <c:pt idx="3520">
                  <c:v>30438</c:v>
                </c:pt>
                <c:pt idx="3521">
                  <c:v>30439</c:v>
                </c:pt>
                <c:pt idx="3522">
                  <c:v>30440</c:v>
                </c:pt>
                <c:pt idx="3523">
                  <c:v>30441</c:v>
                </c:pt>
                <c:pt idx="3524">
                  <c:v>30442</c:v>
                </c:pt>
                <c:pt idx="3525">
                  <c:v>30443</c:v>
                </c:pt>
                <c:pt idx="3526">
                  <c:v>30444</c:v>
                </c:pt>
                <c:pt idx="3527">
                  <c:v>30445</c:v>
                </c:pt>
                <c:pt idx="3528">
                  <c:v>30446</c:v>
                </c:pt>
                <c:pt idx="3529">
                  <c:v>30447</c:v>
                </c:pt>
                <c:pt idx="3530">
                  <c:v>30448</c:v>
                </c:pt>
                <c:pt idx="3531">
                  <c:v>30449</c:v>
                </c:pt>
                <c:pt idx="3532">
                  <c:v>30450</c:v>
                </c:pt>
                <c:pt idx="3533">
                  <c:v>30451</c:v>
                </c:pt>
                <c:pt idx="3534">
                  <c:v>30452</c:v>
                </c:pt>
                <c:pt idx="3535">
                  <c:v>30453</c:v>
                </c:pt>
                <c:pt idx="3536">
                  <c:v>30454</c:v>
                </c:pt>
                <c:pt idx="3537">
                  <c:v>30455</c:v>
                </c:pt>
                <c:pt idx="3538">
                  <c:v>30456</c:v>
                </c:pt>
                <c:pt idx="3539">
                  <c:v>30457</c:v>
                </c:pt>
                <c:pt idx="3540">
                  <c:v>30458</c:v>
                </c:pt>
                <c:pt idx="3541">
                  <c:v>30459</c:v>
                </c:pt>
                <c:pt idx="3542">
                  <c:v>30460</c:v>
                </c:pt>
                <c:pt idx="3543">
                  <c:v>30461</c:v>
                </c:pt>
                <c:pt idx="3544">
                  <c:v>30462</c:v>
                </c:pt>
                <c:pt idx="3545">
                  <c:v>30463</c:v>
                </c:pt>
                <c:pt idx="3546">
                  <c:v>30464</c:v>
                </c:pt>
                <c:pt idx="3547">
                  <c:v>30465</c:v>
                </c:pt>
                <c:pt idx="3548">
                  <c:v>30466</c:v>
                </c:pt>
                <c:pt idx="3549">
                  <c:v>30467</c:v>
                </c:pt>
                <c:pt idx="3550">
                  <c:v>30468</c:v>
                </c:pt>
                <c:pt idx="3551">
                  <c:v>30469</c:v>
                </c:pt>
                <c:pt idx="3552">
                  <c:v>30470</c:v>
                </c:pt>
                <c:pt idx="3553">
                  <c:v>30471</c:v>
                </c:pt>
                <c:pt idx="3554">
                  <c:v>30472</c:v>
                </c:pt>
                <c:pt idx="3555">
                  <c:v>30473</c:v>
                </c:pt>
                <c:pt idx="3556">
                  <c:v>30474</c:v>
                </c:pt>
                <c:pt idx="3557">
                  <c:v>30475</c:v>
                </c:pt>
                <c:pt idx="3558">
                  <c:v>30476</c:v>
                </c:pt>
                <c:pt idx="3559">
                  <c:v>30477</c:v>
                </c:pt>
                <c:pt idx="3560">
                  <c:v>30478</c:v>
                </c:pt>
                <c:pt idx="3561">
                  <c:v>30479</c:v>
                </c:pt>
                <c:pt idx="3562">
                  <c:v>30480</c:v>
                </c:pt>
                <c:pt idx="3563">
                  <c:v>30481</c:v>
                </c:pt>
                <c:pt idx="3564">
                  <c:v>30482</c:v>
                </c:pt>
                <c:pt idx="3565">
                  <c:v>30483</c:v>
                </c:pt>
                <c:pt idx="3566">
                  <c:v>30484</c:v>
                </c:pt>
                <c:pt idx="3567">
                  <c:v>30485</c:v>
                </c:pt>
                <c:pt idx="3568">
                  <c:v>30486</c:v>
                </c:pt>
                <c:pt idx="3569">
                  <c:v>30487</c:v>
                </c:pt>
                <c:pt idx="3570">
                  <c:v>30488</c:v>
                </c:pt>
                <c:pt idx="3571">
                  <c:v>30489</c:v>
                </c:pt>
                <c:pt idx="3572">
                  <c:v>30490</c:v>
                </c:pt>
                <c:pt idx="3573">
                  <c:v>30491</c:v>
                </c:pt>
                <c:pt idx="3574">
                  <c:v>30492</c:v>
                </c:pt>
                <c:pt idx="3575">
                  <c:v>30493</c:v>
                </c:pt>
                <c:pt idx="3576">
                  <c:v>30494</c:v>
                </c:pt>
                <c:pt idx="3577">
                  <c:v>30495</c:v>
                </c:pt>
                <c:pt idx="3578">
                  <c:v>30496</c:v>
                </c:pt>
                <c:pt idx="3579">
                  <c:v>30497</c:v>
                </c:pt>
                <c:pt idx="3580">
                  <c:v>30498</c:v>
                </c:pt>
                <c:pt idx="3581">
                  <c:v>30499</c:v>
                </c:pt>
                <c:pt idx="3582">
                  <c:v>30500</c:v>
                </c:pt>
                <c:pt idx="3583">
                  <c:v>30501</c:v>
                </c:pt>
                <c:pt idx="3584">
                  <c:v>30502</c:v>
                </c:pt>
                <c:pt idx="3585">
                  <c:v>30503</c:v>
                </c:pt>
                <c:pt idx="3586">
                  <c:v>30504</c:v>
                </c:pt>
                <c:pt idx="3587">
                  <c:v>30505</c:v>
                </c:pt>
                <c:pt idx="3588">
                  <c:v>30506</c:v>
                </c:pt>
                <c:pt idx="3589">
                  <c:v>30507</c:v>
                </c:pt>
                <c:pt idx="3590">
                  <c:v>30508</c:v>
                </c:pt>
                <c:pt idx="3591">
                  <c:v>30509</c:v>
                </c:pt>
                <c:pt idx="3592">
                  <c:v>30510</c:v>
                </c:pt>
                <c:pt idx="3593">
                  <c:v>30511</c:v>
                </c:pt>
                <c:pt idx="3594">
                  <c:v>30512</c:v>
                </c:pt>
                <c:pt idx="3595">
                  <c:v>30513</c:v>
                </c:pt>
                <c:pt idx="3596">
                  <c:v>30514</c:v>
                </c:pt>
                <c:pt idx="3597">
                  <c:v>30515</c:v>
                </c:pt>
                <c:pt idx="3598">
                  <c:v>30516</c:v>
                </c:pt>
                <c:pt idx="3599">
                  <c:v>30517</c:v>
                </c:pt>
                <c:pt idx="3600">
                  <c:v>30518</c:v>
                </c:pt>
                <c:pt idx="3601">
                  <c:v>30519</c:v>
                </c:pt>
                <c:pt idx="3602">
                  <c:v>30520</c:v>
                </c:pt>
                <c:pt idx="3603">
                  <c:v>30521</c:v>
                </c:pt>
                <c:pt idx="3604">
                  <c:v>30522</c:v>
                </c:pt>
                <c:pt idx="3605">
                  <c:v>30523</c:v>
                </c:pt>
                <c:pt idx="3606">
                  <c:v>30524</c:v>
                </c:pt>
                <c:pt idx="3607">
                  <c:v>30525</c:v>
                </c:pt>
                <c:pt idx="3608">
                  <c:v>30526</c:v>
                </c:pt>
                <c:pt idx="3609">
                  <c:v>30527</c:v>
                </c:pt>
                <c:pt idx="3610">
                  <c:v>30528</c:v>
                </c:pt>
                <c:pt idx="3611">
                  <c:v>30529</c:v>
                </c:pt>
                <c:pt idx="3612">
                  <c:v>30530</c:v>
                </c:pt>
                <c:pt idx="3613">
                  <c:v>30531</c:v>
                </c:pt>
                <c:pt idx="3614">
                  <c:v>30532</c:v>
                </c:pt>
                <c:pt idx="3615">
                  <c:v>30533</c:v>
                </c:pt>
                <c:pt idx="3616">
                  <c:v>30534</c:v>
                </c:pt>
                <c:pt idx="3617">
                  <c:v>30535</c:v>
                </c:pt>
                <c:pt idx="3618">
                  <c:v>30536</c:v>
                </c:pt>
                <c:pt idx="3619">
                  <c:v>30537</c:v>
                </c:pt>
                <c:pt idx="3620">
                  <c:v>30538</c:v>
                </c:pt>
                <c:pt idx="3621">
                  <c:v>30539</c:v>
                </c:pt>
                <c:pt idx="3622">
                  <c:v>30540</c:v>
                </c:pt>
                <c:pt idx="3623">
                  <c:v>30541</c:v>
                </c:pt>
                <c:pt idx="3624">
                  <c:v>30542</c:v>
                </c:pt>
                <c:pt idx="3625">
                  <c:v>30543</c:v>
                </c:pt>
                <c:pt idx="3626">
                  <c:v>30544</c:v>
                </c:pt>
                <c:pt idx="3627">
                  <c:v>30545</c:v>
                </c:pt>
                <c:pt idx="3628">
                  <c:v>30546</c:v>
                </c:pt>
                <c:pt idx="3629">
                  <c:v>30547</c:v>
                </c:pt>
                <c:pt idx="3630">
                  <c:v>30548</c:v>
                </c:pt>
                <c:pt idx="3631">
                  <c:v>30549</c:v>
                </c:pt>
                <c:pt idx="3632">
                  <c:v>30550</c:v>
                </c:pt>
                <c:pt idx="3633">
                  <c:v>30551</c:v>
                </c:pt>
                <c:pt idx="3634">
                  <c:v>30552</c:v>
                </c:pt>
                <c:pt idx="3635">
                  <c:v>30553</c:v>
                </c:pt>
                <c:pt idx="3636">
                  <c:v>30554</c:v>
                </c:pt>
                <c:pt idx="3637">
                  <c:v>30555</c:v>
                </c:pt>
                <c:pt idx="3638">
                  <c:v>30556</c:v>
                </c:pt>
                <c:pt idx="3639">
                  <c:v>30557</c:v>
                </c:pt>
                <c:pt idx="3640">
                  <c:v>30558</c:v>
                </c:pt>
                <c:pt idx="3641">
                  <c:v>30559</c:v>
                </c:pt>
                <c:pt idx="3642">
                  <c:v>30560</c:v>
                </c:pt>
                <c:pt idx="3643">
                  <c:v>30561</c:v>
                </c:pt>
                <c:pt idx="3644">
                  <c:v>30562</c:v>
                </c:pt>
                <c:pt idx="3645">
                  <c:v>30563</c:v>
                </c:pt>
                <c:pt idx="3646">
                  <c:v>30564</c:v>
                </c:pt>
                <c:pt idx="3647">
                  <c:v>30565</c:v>
                </c:pt>
                <c:pt idx="3648">
                  <c:v>30566</c:v>
                </c:pt>
                <c:pt idx="3649">
                  <c:v>30567</c:v>
                </c:pt>
                <c:pt idx="3650">
                  <c:v>30568</c:v>
                </c:pt>
                <c:pt idx="3651">
                  <c:v>30569</c:v>
                </c:pt>
                <c:pt idx="3652">
                  <c:v>30570</c:v>
                </c:pt>
                <c:pt idx="3653">
                  <c:v>30571</c:v>
                </c:pt>
                <c:pt idx="3654">
                  <c:v>30572</c:v>
                </c:pt>
                <c:pt idx="3655">
                  <c:v>30573</c:v>
                </c:pt>
                <c:pt idx="3656">
                  <c:v>30574</c:v>
                </c:pt>
                <c:pt idx="3657">
                  <c:v>30575</c:v>
                </c:pt>
                <c:pt idx="3658">
                  <c:v>30576</c:v>
                </c:pt>
                <c:pt idx="3659">
                  <c:v>30577</c:v>
                </c:pt>
                <c:pt idx="3660">
                  <c:v>30578</c:v>
                </c:pt>
                <c:pt idx="3661">
                  <c:v>30579</c:v>
                </c:pt>
                <c:pt idx="3662">
                  <c:v>30580</c:v>
                </c:pt>
                <c:pt idx="3663">
                  <c:v>30581</c:v>
                </c:pt>
                <c:pt idx="3664">
                  <c:v>30582</c:v>
                </c:pt>
                <c:pt idx="3665">
                  <c:v>30583</c:v>
                </c:pt>
                <c:pt idx="3666">
                  <c:v>30584</c:v>
                </c:pt>
                <c:pt idx="3667">
                  <c:v>30585</c:v>
                </c:pt>
                <c:pt idx="3668">
                  <c:v>30586</c:v>
                </c:pt>
                <c:pt idx="3669">
                  <c:v>30587</c:v>
                </c:pt>
                <c:pt idx="3670">
                  <c:v>30588</c:v>
                </c:pt>
                <c:pt idx="3671">
                  <c:v>30589</c:v>
                </c:pt>
                <c:pt idx="3672">
                  <c:v>30803</c:v>
                </c:pt>
                <c:pt idx="3673">
                  <c:v>30804</c:v>
                </c:pt>
                <c:pt idx="3674">
                  <c:v>30805</c:v>
                </c:pt>
                <c:pt idx="3675">
                  <c:v>30806</c:v>
                </c:pt>
                <c:pt idx="3676">
                  <c:v>30807</c:v>
                </c:pt>
                <c:pt idx="3677">
                  <c:v>30808</c:v>
                </c:pt>
                <c:pt idx="3678">
                  <c:v>30809</c:v>
                </c:pt>
                <c:pt idx="3679">
                  <c:v>30810</c:v>
                </c:pt>
                <c:pt idx="3680">
                  <c:v>30811</c:v>
                </c:pt>
                <c:pt idx="3681">
                  <c:v>30812</c:v>
                </c:pt>
                <c:pt idx="3682">
                  <c:v>30813</c:v>
                </c:pt>
                <c:pt idx="3683">
                  <c:v>30814</c:v>
                </c:pt>
                <c:pt idx="3684">
                  <c:v>30815</c:v>
                </c:pt>
                <c:pt idx="3685">
                  <c:v>30816</c:v>
                </c:pt>
                <c:pt idx="3686">
                  <c:v>30817</c:v>
                </c:pt>
                <c:pt idx="3687">
                  <c:v>30818</c:v>
                </c:pt>
                <c:pt idx="3688">
                  <c:v>30819</c:v>
                </c:pt>
                <c:pt idx="3689">
                  <c:v>30820</c:v>
                </c:pt>
                <c:pt idx="3690">
                  <c:v>30821</c:v>
                </c:pt>
                <c:pt idx="3691">
                  <c:v>30822</c:v>
                </c:pt>
                <c:pt idx="3692">
                  <c:v>30823</c:v>
                </c:pt>
                <c:pt idx="3693">
                  <c:v>30824</c:v>
                </c:pt>
                <c:pt idx="3694">
                  <c:v>30825</c:v>
                </c:pt>
                <c:pt idx="3695">
                  <c:v>30826</c:v>
                </c:pt>
                <c:pt idx="3696">
                  <c:v>30827</c:v>
                </c:pt>
                <c:pt idx="3697">
                  <c:v>30828</c:v>
                </c:pt>
                <c:pt idx="3698">
                  <c:v>30829</c:v>
                </c:pt>
                <c:pt idx="3699">
                  <c:v>30830</c:v>
                </c:pt>
                <c:pt idx="3700">
                  <c:v>30831</c:v>
                </c:pt>
                <c:pt idx="3701">
                  <c:v>30832</c:v>
                </c:pt>
                <c:pt idx="3702">
                  <c:v>30833</c:v>
                </c:pt>
                <c:pt idx="3703">
                  <c:v>30834</c:v>
                </c:pt>
                <c:pt idx="3704">
                  <c:v>30835</c:v>
                </c:pt>
                <c:pt idx="3705">
                  <c:v>30836</c:v>
                </c:pt>
                <c:pt idx="3706">
                  <c:v>30837</c:v>
                </c:pt>
                <c:pt idx="3707">
                  <c:v>30838</c:v>
                </c:pt>
                <c:pt idx="3708">
                  <c:v>30839</c:v>
                </c:pt>
                <c:pt idx="3709">
                  <c:v>30840</c:v>
                </c:pt>
                <c:pt idx="3710">
                  <c:v>30841</c:v>
                </c:pt>
                <c:pt idx="3711">
                  <c:v>30842</c:v>
                </c:pt>
                <c:pt idx="3712">
                  <c:v>30843</c:v>
                </c:pt>
                <c:pt idx="3713">
                  <c:v>30844</c:v>
                </c:pt>
                <c:pt idx="3714">
                  <c:v>30845</c:v>
                </c:pt>
                <c:pt idx="3715">
                  <c:v>30846</c:v>
                </c:pt>
                <c:pt idx="3716">
                  <c:v>30847</c:v>
                </c:pt>
                <c:pt idx="3717">
                  <c:v>30848</c:v>
                </c:pt>
                <c:pt idx="3718">
                  <c:v>30849</c:v>
                </c:pt>
                <c:pt idx="3719">
                  <c:v>30850</c:v>
                </c:pt>
                <c:pt idx="3720">
                  <c:v>30851</c:v>
                </c:pt>
                <c:pt idx="3721">
                  <c:v>30852</c:v>
                </c:pt>
                <c:pt idx="3722">
                  <c:v>30853</c:v>
                </c:pt>
                <c:pt idx="3723">
                  <c:v>30854</c:v>
                </c:pt>
                <c:pt idx="3724">
                  <c:v>30855</c:v>
                </c:pt>
                <c:pt idx="3725">
                  <c:v>30856</c:v>
                </c:pt>
                <c:pt idx="3726">
                  <c:v>30857</c:v>
                </c:pt>
                <c:pt idx="3727">
                  <c:v>30858</c:v>
                </c:pt>
                <c:pt idx="3728">
                  <c:v>30859</c:v>
                </c:pt>
                <c:pt idx="3729">
                  <c:v>30860</c:v>
                </c:pt>
                <c:pt idx="3730">
                  <c:v>30861</c:v>
                </c:pt>
                <c:pt idx="3731">
                  <c:v>30862</c:v>
                </c:pt>
                <c:pt idx="3732">
                  <c:v>30863</c:v>
                </c:pt>
                <c:pt idx="3733">
                  <c:v>30864</c:v>
                </c:pt>
                <c:pt idx="3734">
                  <c:v>30865</c:v>
                </c:pt>
                <c:pt idx="3735">
                  <c:v>30866</c:v>
                </c:pt>
                <c:pt idx="3736">
                  <c:v>30867</c:v>
                </c:pt>
                <c:pt idx="3737">
                  <c:v>30868</c:v>
                </c:pt>
                <c:pt idx="3738">
                  <c:v>30869</c:v>
                </c:pt>
                <c:pt idx="3739">
                  <c:v>30870</c:v>
                </c:pt>
                <c:pt idx="3740">
                  <c:v>30871</c:v>
                </c:pt>
                <c:pt idx="3741">
                  <c:v>30872</c:v>
                </c:pt>
                <c:pt idx="3742">
                  <c:v>30873</c:v>
                </c:pt>
                <c:pt idx="3743">
                  <c:v>30874</c:v>
                </c:pt>
                <c:pt idx="3744">
                  <c:v>30875</c:v>
                </c:pt>
                <c:pt idx="3745">
                  <c:v>30876</c:v>
                </c:pt>
                <c:pt idx="3746">
                  <c:v>30877</c:v>
                </c:pt>
                <c:pt idx="3747">
                  <c:v>30878</c:v>
                </c:pt>
                <c:pt idx="3748">
                  <c:v>30879</c:v>
                </c:pt>
                <c:pt idx="3749">
                  <c:v>30880</c:v>
                </c:pt>
                <c:pt idx="3750">
                  <c:v>30881</c:v>
                </c:pt>
                <c:pt idx="3751">
                  <c:v>30882</c:v>
                </c:pt>
                <c:pt idx="3752">
                  <c:v>30883</c:v>
                </c:pt>
                <c:pt idx="3753">
                  <c:v>30884</c:v>
                </c:pt>
                <c:pt idx="3754">
                  <c:v>30885</c:v>
                </c:pt>
                <c:pt idx="3755">
                  <c:v>30886</c:v>
                </c:pt>
                <c:pt idx="3756">
                  <c:v>30887</c:v>
                </c:pt>
                <c:pt idx="3757">
                  <c:v>30888</c:v>
                </c:pt>
                <c:pt idx="3758">
                  <c:v>30889</c:v>
                </c:pt>
                <c:pt idx="3759">
                  <c:v>30890</c:v>
                </c:pt>
                <c:pt idx="3760">
                  <c:v>30891</c:v>
                </c:pt>
                <c:pt idx="3761">
                  <c:v>30892</c:v>
                </c:pt>
                <c:pt idx="3762">
                  <c:v>30893</c:v>
                </c:pt>
                <c:pt idx="3763">
                  <c:v>30894</c:v>
                </c:pt>
                <c:pt idx="3764">
                  <c:v>30895</c:v>
                </c:pt>
                <c:pt idx="3765">
                  <c:v>30896</c:v>
                </c:pt>
                <c:pt idx="3766">
                  <c:v>30897</c:v>
                </c:pt>
                <c:pt idx="3767">
                  <c:v>30898</c:v>
                </c:pt>
                <c:pt idx="3768">
                  <c:v>30899</c:v>
                </c:pt>
                <c:pt idx="3769">
                  <c:v>30900</c:v>
                </c:pt>
                <c:pt idx="3770">
                  <c:v>30901</c:v>
                </c:pt>
                <c:pt idx="3771">
                  <c:v>30902</c:v>
                </c:pt>
                <c:pt idx="3772">
                  <c:v>30903</c:v>
                </c:pt>
                <c:pt idx="3773">
                  <c:v>30904</c:v>
                </c:pt>
                <c:pt idx="3774">
                  <c:v>30905</c:v>
                </c:pt>
                <c:pt idx="3775">
                  <c:v>30906</c:v>
                </c:pt>
                <c:pt idx="3776">
                  <c:v>30907</c:v>
                </c:pt>
                <c:pt idx="3777">
                  <c:v>30908</c:v>
                </c:pt>
                <c:pt idx="3778">
                  <c:v>30909</c:v>
                </c:pt>
                <c:pt idx="3779">
                  <c:v>30910</c:v>
                </c:pt>
                <c:pt idx="3780">
                  <c:v>30911</c:v>
                </c:pt>
                <c:pt idx="3781">
                  <c:v>30912</c:v>
                </c:pt>
                <c:pt idx="3782">
                  <c:v>30913</c:v>
                </c:pt>
                <c:pt idx="3783">
                  <c:v>30914</c:v>
                </c:pt>
                <c:pt idx="3784">
                  <c:v>30915</c:v>
                </c:pt>
                <c:pt idx="3785">
                  <c:v>30916</c:v>
                </c:pt>
                <c:pt idx="3786">
                  <c:v>30917</c:v>
                </c:pt>
                <c:pt idx="3787">
                  <c:v>30918</c:v>
                </c:pt>
                <c:pt idx="3788">
                  <c:v>30919</c:v>
                </c:pt>
                <c:pt idx="3789">
                  <c:v>30920</c:v>
                </c:pt>
                <c:pt idx="3790">
                  <c:v>30921</c:v>
                </c:pt>
                <c:pt idx="3791">
                  <c:v>30922</c:v>
                </c:pt>
                <c:pt idx="3792">
                  <c:v>30923</c:v>
                </c:pt>
                <c:pt idx="3793">
                  <c:v>30924</c:v>
                </c:pt>
                <c:pt idx="3794">
                  <c:v>30925</c:v>
                </c:pt>
                <c:pt idx="3795">
                  <c:v>30926</c:v>
                </c:pt>
                <c:pt idx="3796">
                  <c:v>30927</c:v>
                </c:pt>
                <c:pt idx="3797">
                  <c:v>30928</c:v>
                </c:pt>
                <c:pt idx="3798">
                  <c:v>30929</c:v>
                </c:pt>
                <c:pt idx="3799">
                  <c:v>30930</c:v>
                </c:pt>
                <c:pt idx="3800">
                  <c:v>30931</c:v>
                </c:pt>
                <c:pt idx="3801">
                  <c:v>30932</c:v>
                </c:pt>
                <c:pt idx="3802">
                  <c:v>30933</c:v>
                </c:pt>
                <c:pt idx="3803">
                  <c:v>30934</c:v>
                </c:pt>
                <c:pt idx="3804">
                  <c:v>30935</c:v>
                </c:pt>
                <c:pt idx="3805">
                  <c:v>30936</c:v>
                </c:pt>
                <c:pt idx="3806">
                  <c:v>30937</c:v>
                </c:pt>
                <c:pt idx="3807">
                  <c:v>30938</c:v>
                </c:pt>
                <c:pt idx="3808">
                  <c:v>30939</c:v>
                </c:pt>
                <c:pt idx="3809">
                  <c:v>30940</c:v>
                </c:pt>
                <c:pt idx="3810">
                  <c:v>30941</c:v>
                </c:pt>
                <c:pt idx="3811">
                  <c:v>30942</c:v>
                </c:pt>
                <c:pt idx="3812">
                  <c:v>30943</c:v>
                </c:pt>
                <c:pt idx="3813">
                  <c:v>30944</c:v>
                </c:pt>
                <c:pt idx="3814">
                  <c:v>30945</c:v>
                </c:pt>
                <c:pt idx="3815">
                  <c:v>30946</c:v>
                </c:pt>
                <c:pt idx="3816">
                  <c:v>30947</c:v>
                </c:pt>
                <c:pt idx="3817">
                  <c:v>30948</c:v>
                </c:pt>
                <c:pt idx="3818">
                  <c:v>30949</c:v>
                </c:pt>
                <c:pt idx="3819">
                  <c:v>30950</c:v>
                </c:pt>
                <c:pt idx="3820">
                  <c:v>30951</c:v>
                </c:pt>
                <c:pt idx="3821">
                  <c:v>30952</c:v>
                </c:pt>
                <c:pt idx="3822">
                  <c:v>30953</c:v>
                </c:pt>
                <c:pt idx="3823">
                  <c:v>30954</c:v>
                </c:pt>
                <c:pt idx="3824">
                  <c:v>30955</c:v>
                </c:pt>
                <c:pt idx="3825">
                  <c:v>31168</c:v>
                </c:pt>
                <c:pt idx="3826">
                  <c:v>31169</c:v>
                </c:pt>
                <c:pt idx="3827">
                  <c:v>31170</c:v>
                </c:pt>
                <c:pt idx="3828">
                  <c:v>31171</c:v>
                </c:pt>
                <c:pt idx="3829">
                  <c:v>31172</c:v>
                </c:pt>
                <c:pt idx="3830">
                  <c:v>31173</c:v>
                </c:pt>
                <c:pt idx="3831">
                  <c:v>31174</c:v>
                </c:pt>
                <c:pt idx="3832">
                  <c:v>31175</c:v>
                </c:pt>
                <c:pt idx="3833">
                  <c:v>31176</c:v>
                </c:pt>
                <c:pt idx="3834">
                  <c:v>31177</c:v>
                </c:pt>
                <c:pt idx="3835">
                  <c:v>31178</c:v>
                </c:pt>
                <c:pt idx="3836">
                  <c:v>31179</c:v>
                </c:pt>
                <c:pt idx="3837">
                  <c:v>31180</c:v>
                </c:pt>
                <c:pt idx="3838">
                  <c:v>31181</c:v>
                </c:pt>
                <c:pt idx="3839">
                  <c:v>31182</c:v>
                </c:pt>
                <c:pt idx="3840">
                  <c:v>31183</c:v>
                </c:pt>
                <c:pt idx="3841">
                  <c:v>31184</c:v>
                </c:pt>
                <c:pt idx="3842">
                  <c:v>31185</c:v>
                </c:pt>
                <c:pt idx="3843">
                  <c:v>31186</c:v>
                </c:pt>
                <c:pt idx="3844">
                  <c:v>31187</c:v>
                </c:pt>
                <c:pt idx="3845">
                  <c:v>31188</c:v>
                </c:pt>
                <c:pt idx="3846">
                  <c:v>31189</c:v>
                </c:pt>
                <c:pt idx="3847">
                  <c:v>31190</c:v>
                </c:pt>
                <c:pt idx="3848">
                  <c:v>31191</c:v>
                </c:pt>
                <c:pt idx="3849">
                  <c:v>31192</c:v>
                </c:pt>
                <c:pt idx="3850">
                  <c:v>31193</c:v>
                </c:pt>
                <c:pt idx="3851">
                  <c:v>31194</c:v>
                </c:pt>
                <c:pt idx="3852">
                  <c:v>31195</c:v>
                </c:pt>
                <c:pt idx="3853">
                  <c:v>31196</c:v>
                </c:pt>
                <c:pt idx="3854">
                  <c:v>31197</c:v>
                </c:pt>
                <c:pt idx="3855">
                  <c:v>31198</c:v>
                </c:pt>
                <c:pt idx="3856">
                  <c:v>31199</c:v>
                </c:pt>
                <c:pt idx="3857">
                  <c:v>31200</c:v>
                </c:pt>
                <c:pt idx="3858">
                  <c:v>31201</c:v>
                </c:pt>
                <c:pt idx="3859">
                  <c:v>31202</c:v>
                </c:pt>
                <c:pt idx="3860">
                  <c:v>31203</c:v>
                </c:pt>
                <c:pt idx="3861">
                  <c:v>31204</c:v>
                </c:pt>
                <c:pt idx="3862">
                  <c:v>31205</c:v>
                </c:pt>
                <c:pt idx="3863">
                  <c:v>31206</c:v>
                </c:pt>
                <c:pt idx="3864">
                  <c:v>31207</c:v>
                </c:pt>
                <c:pt idx="3865">
                  <c:v>31208</c:v>
                </c:pt>
                <c:pt idx="3866">
                  <c:v>31209</c:v>
                </c:pt>
                <c:pt idx="3867">
                  <c:v>31210</c:v>
                </c:pt>
                <c:pt idx="3868">
                  <c:v>31211</c:v>
                </c:pt>
                <c:pt idx="3869">
                  <c:v>31212</c:v>
                </c:pt>
                <c:pt idx="3870">
                  <c:v>31213</c:v>
                </c:pt>
                <c:pt idx="3871">
                  <c:v>31214</c:v>
                </c:pt>
                <c:pt idx="3872">
                  <c:v>31215</c:v>
                </c:pt>
                <c:pt idx="3873">
                  <c:v>31216</c:v>
                </c:pt>
                <c:pt idx="3874">
                  <c:v>31217</c:v>
                </c:pt>
                <c:pt idx="3875">
                  <c:v>31218</c:v>
                </c:pt>
                <c:pt idx="3876">
                  <c:v>31219</c:v>
                </c:pt>
                <c:pt idx="3877">
                  <c:v>31220</c:v>
                </c:pt>
                <c:pt idx="3878">
                  <c:v>31221</c:v>
                </c:pt>
                <c:pt idx="3879">
                  <c:v>31222</c:v>
                </c:pt>
                <c:pt idx="3880">
                  <c:v>31223</c:v>
                </c:pt>
                <c:pt idx="3881">
                  <c:v>31224</c:v>
                </c:pt>
                <c:pt idx="3882">
                  <c:v>31225</c:v>
                </c:pt>
                <c:pt idx="3883">
                  <c:v>31226</c:v>
                </c:pt>
                <c:pt idx="3884">
                  <c:v>31227</c:v>
                </c:pt>
                <c:pt idx="3885">
                  <c:v>31228</c:v>
                </c:pt>
                <c:pt idx="3886">
                  <c:v>31229</c:v>
                </c:pt>
                <c:pt idx="3887">
                  <c:v>31230</c:v>
                </c:pt>
                <c:pt idx="3888">
                  <c:v>31231</c:v>
                </c:pt>
                <c:pt idx="3889">
                  <c:v>31232</c:v>
                </c:pt>
                <c:pt idx="3890">
                  <c:v>31233</c:v>
                </c:pt>
                <c:pt idx="3891">
                  <c:v>31234</c:v>
                </c:pt>
                <c:pt idx="3892">
                  <c:v>31235</c:v>
                </c:pt>
                <c:pt idx="3893">
                  <c:v>31236</c:v>
                </c:pt>
                <c:pt idx="3894">
                  <c:v>31237</c:v>
                </c:pt>
                <c:pt idx="3895">
                  <c:v>31238</c:v>
                </c:pt>
                <c:pt idx="3896">
                  <c:v>31239</c:v>
                </c:pt>
                <c:pt idx="3897">
                  <c:v>31240</c:v>
                </c:pt>
                <c:pt idx="3898">
                  <c:v>31241</c:v>
                </c:pt>
                <c:pt idx="3899">
                  <c:v>31242</c:v>
                </c:pt>
                <c:pt idx="3900">
                  <c:v>31243</c:v>
                </c:pt>
                <c:pt idx="3901">
                  <c:v>31244</c:v>
                </c:pt>
                <c:pt idx="3902">
                  <c:v>31245</c:v>
                </c:pt>
                <c:pt idx="3903">
                  <c:v>31246</c:v>
                </c:pt>
                <c:pt idx="3904">
                  <c:v>31247</c:v>
                </c:pt>
                <c:pt idx="3905">
                  <c:v>31248</c:v>
                </c:pt>
                <c:pt idx="3906">
                  <c:v>31249</c:v>
                </c:pt>
                <c:pt idx="3907">
                  <c:v>31250</c:v>
                </c:pt>
                <c:pt idx="3908">
                  <c:v>31251</c:v>
                </c:pt>
                <c:pt idx="3909">
                  <c:v>31252</c:v>
                </c:pt>
                <c:pt idx="3910">
                  <c:v>31253</c:v>
                </c:pt>
                <c:pt idx="3911">
                  <c:v>31254</c:v>
                </c:pt>
                <c:pt idx="3912">
                  <c:v>31255</c:v>
                </c:pt>
                <c:pt idx="3913">
                  <c:v>31256</c:v>
                </c:pt>
                <c:pt idx="3914">
                  <c:v>31257</c:v>
                </c:pt>
                <c:pt idx="3915">
                  <c:v>31258</c:v>
                </c:pt>
                <c:pt idx="3916">
                  <c:v>31259</c:v>
                </c:pt>
                <c:pt idx="3917">
                  <c:v>31260</c:v>
                </c:pt>
                <c:pt idx="3918">
                  <c:v>31261</c:v>
                </c:pt>
                <c:pt idx="3919">
                  <c:v>31262</c:v>
                </c:pt>
                <c:pt idx="3920">
                  <c:v>31263</c:v>
                </c:pt>
                <c:pt idx="3921">
                  <c:v>31264</c:v>
                </c:pt>
                <c:pt idx="3922">
                  <c:v>31265</c:v>
                </c:pt>
                <c:pt idx="3923">
                  <c:v>31266</c:v>
                </c:pt>
                <c:pt idx="3924">
                  <c:v>31267</c:v>
                </c:pt>
                <c:pt idx="3925">
                  <c:v>31268</c:v>
                </c:pt>
                <c:pt idx="3926">
                  <c:v>31269</c:v>
                </c:pt>
                <c:pt idx="3927">
                  <c:v>31270</c:v>
                </c:pt>
                <c:pt idx="3928">
                  <c:v>31271</c:v>
                </c:pt>
                <c:pt idx="3929">
                  <c:v>31272</c:v>
                </c:pt>
                <c:pt idx="3930">
                  <c:v>31273</c:v>
                </c:pt>
                <c:pt idx="3931">
                  <c:v>31274</c:v>
                </c:pt>
                <c:pt idx="3932">
                  <c:v>31275</c:v>
                </c:pt>
                <c:pt idx="3933">
                  <c:v>31276</c:v>
                </c:pt>
                <c:pt idx="3934">
                  <c:v>31277</c:v>
                </c:pt>
                <c:pt idx="3935">
                  <c:v>31278</c:v>
                </c:pt>
                <c:pt idx="3936">
                  <c:v>31279</c:v>
                </c:pt>
                <c:pt idx="3937">
                  <c:v>31280</c:v>
                </c:pt>
                <c:pt idx="3938">
                  <c:v>31281</c:v>
                </c:pt>
                <c:pt idx="3939">
                  <c:v>31282</c:v>
                </c:pt>
                <c:pt idx="3940">
                  <c:v>31283</c:v>
                </c:pt>
                <c:pt idx="3941">
                  <c:v>31284</c:v>
                </c:pt>
                <c:pt idx="3942">
                  <c:v>31285</c:v>
                </c:pt>
                <c:pt idx="3943">
                  <c:v>31286</c:v>
                </c:pt>
                <c:pt idx="3944">
                  <c:v>31287</c:v>
                </c:pt>
                <c:pt idx="3945">
                  <c:v>31288</c:v>
                </c:pt>
                <c:pt idx="3946">
                  <c:v>31289</c:v>
                </c:pt>
                <c:pt idx="3947">
                  <c:v>31290</c:v>
                </c:pt>
                <c:pt idx="3948">
                  <c:v>31291</c:v>
                </c:pt>
                <c:pt idx="3949">
                  <c:v>31292</c:v>
                </c:pt>
                <c:pt idx="3950">
                  <c:v>31293</c:v>
                </c:pt>
                <c:pt idx="3951">
                  <c:v>31294</c:v>
                </c:pt>
                <c:pt idx="3952">
                  <c:v>31295</c:v>
                </c:pt>
                <c:pt idx="3953">
                  <c:v>31296</c:v>
                </c:pt>
                <c:pt idx="3954">
                  <c:v>31297</c:v>
                </c:pt>
                <c:pt idx="3955">
                  <c:v>31298</c:v>
                </c:pt>
                <c:pt idx="3956">
                  <c:v>31299</c:v>
                </c:pt>
                <c:pt idx="3957">
                  <c:v>31300</c:v>
                </c:pt>
                <c:pt idx="3958">
                  <c:v>31301</c:v>
                </c:pt>
                <c:pt idx="3959">
                  <c:v>31302</c:v>
                </c:pt>
                <c:pt idx="3960">
                  <c:v>31303</c:v>
                </c:pt>
                <c:pt idx="3961">
                  <c:v>31304</c:v>
                </c:pt>
                <c:pt idx="3962">
                  <c:v>31305</c:v>
                </c:pt>
                <c:pt idx="3963">
                  <c:v>31306</c:v>
                </c:pt>
                <c:pt idx="3964">
                  <c:v>31307</c:v>
                </c:pt>
                <c:pt idx="3965">
                  <c:v>31308</c:v>
                </c:pt>
                <c:pt idx="3966">
                  <c:v>31309</c:v>
                </c:pt>
                <c:pt idx="3967">
                  <c:v>31310</c:v>
                </c:pt>
                <c:pt idx="3968">
                  <c:v>31311</c:v>
                </c:pt>
                <c:pt idx="3969">
                  <c:v>31312</c:v>
                </c:pt>
                <c:pt idx="3970">
                  <c:v>31313</c:v>
                </c:pt>
                <c:pt idx="3971">
                  <c:v>31314</c:v>
                </c:pt>
                <c:pt idx="3972">
                  <c:v>31315</c:v>
                </c:pt>
                <c:pt idx="3973">
                  <c:v>31316</c:v>
                </c:pt>
                <c:pt idx="3974">
                  <c:v>31317</c:v>
                </c:pt>
                <c:pt idx="3975">
                  <c:v>31318</c:v>
                </c:pt>
                <c:pt idx="3976">
                  <c:v>31319</c:v>
                </c:pt>
                <c:pt idx="3977">
                  <c:v>31320</c:v>
                </c:pt>
                <c:pt idx="3978">
                  <c:v>31533</c:v>
                </c:pt>
                <c:pt idx="3979">
                  <c:v>31534</c:v>
                </c:pt>
                <c:pt idx="3980">
                  <c:v>31535</c:v>
                </c:pt>
                <c:pt idx="3981">
                  <c:v>31536</c:v>
                </c:pt>
                <c:pt idx="3982">
                  <c:v>31537</c:v>
                </c:pt>
                <c:pt idx="3983">
                  <c:v>31538</c:v>
                </c:pt>
                <c:pt idx="3984">
                  <c:v>31539</c:v>
                </c:pt>
                <c:pt idx="3985">
                  <c:v>31540</c:v>
                </c:pt>
                <c:pt idx="3986">
                  <c:v>31541</c:v>
                </c:pt>
                <c:pt idx="3987">
                  <c:v>31542</c:v>
                </c:pt>
                <c:pt idx="3988">
                  <c:v>31543</c:v>
                </c:pt>
                <c:pt idx="3989">
                  <c:v>31544</c:v>
                </c:pt>
                <c:pt idx="3990">
                  <c:v>31545</c:v>
                </c:pt>
                <c:pt idx="3991">
                  <c:v>31546</c:v>
                </c:pt>
                <c:pt idx="3992">
                  <c:v>31547</c:v>
                </c:pt>
                <c:pt idx="3993">
                  <c:v>31548</c:v>
                </c:pt>
                <c:pt idx="3994">
                  <c:v>31549</c:v>
                </c:pt>
                <c:pt idx="3995">
                  <c:v>31550</c:v>
                </c:pt>
                <c:pt idx="3996">
                  <c:v>31551</c:v>
                </c:pt>
                <c:pt idx="3997">
                  <c:v>31552</c:v>
                </c:pt>
                <c:pt idx="3998">
                  <c:v>31553</c:v>
                </c:pt>
                <c:pt idx="3999">
                  <c:v>31554</c:v>
                </c:pt>
                <c:pt idx="4000">
                  <c:v>31555</c:v>
                </c:pt>
                <c:pt idx="4001">
                  <c:v>31556</c:v>
                </c:pt>
                <c:pt idx="4002">
                  <c:v>31557</c:v>
                </c:pt>
                <c:pt idx="4003">
                  <c:v>31558</c:v>
                </c:pt>
                <c:pt idx="4004">
                  <c:v>31559</c:v>
                </c:pt>
                <c:pt idx="4005">
                  <c:v>31560</c:v>
                </c:pt>
                <c:pt idx="4006">
                  <c:v>31561</c:v>
                </c:pt>
                <c:pt idx="4007">
                  <c:v>31562</c:v>
                </c:pt>
                <c:pt idx="4008">
                  <c:v>31563</c:v>
                </c:pt>
                <c:pt idx="4009">
                  <c:v>31564</c:v>
                </c:pt>
                <c:pt idx="4010">
                  <c:v>31565</c:v>
                </c:pt>
                <c:pt idx="4011">
                  <c:v>31566</c:v>
                </c:pt>
                <c:pt idx="4012">
                  <c:v>31567</c:v>
                </c:pt>
                <c:pt idx="4013">
                  <c:v>31568</c:v>
                </c:pt>
                <c:pt idx="4014">
                  <c:v>31569</c:v>
                </c:pt>
                <c:pt idx="4015">
                  <c:v>31570</c:v>
                </c:pt>
                <c:pt idx="4016">
                  <c:v>31571</c:v>
                </c:pt>
                <c:pt idx="4017">
                  <c:v>31572</c:v>
                </c:pt>
                <c:pt idx="4018">
                  <c:v>31573</c:v>
                </c:pt>
                <c:pt idx="4019">
                  <c:v>31574</c:v>
                </c:pt>
                <c:pt idx="4020">
                  <c:v>31575</c:v>
                </c:pt>
                <c:pt idx="4021">
                  <c:v>31576</c:v>
                </c:pt>
                <c:pt idx="4022">
                  <c:v>31577</c:v>
                </c:pt>
                <c:pt idx="4023">
                  <c:v>31578</c:v>
                </c:pt>
                <c:pt idx="4024">
                  <c:v>31579</c:v>
                </c:pt>
                <c:pt idx="4025">
                  <c:v>31580</c:v>
                </c:pt>
                <c:pt idx="4026">
                  <c:v>31581</c:v>
                </c:pt>
                <c:pt idx="4027">
                  <c:v>31582</c:v>
                </c:pt>
                <c:pt idx="4028">
                  <c:v>31583</c:v>
                </c:pt>
                <c:pt idx="4029">
                  <c:v>31584</c:v>
                </c:pt>
                <c:pt idx="4030">
                  <c:v>31585</c:v>
                </c:pt>
                <c:pt idx="4031">
                  <c:v>31586</c:v>
                </c:pt>
                <c:pt idx="4032">
                  <c:v>31587</c:v>
                </c:pt>
                <c:pt idx="4033">
                  <c:v>31588</c:v>
                </c:pt>
                <c:pt idx="4034">
                  <c:v>31589</c:v>
                </c:pt>
                <c:pt idx="4035">
                  <c:v>31590</c:v>
                </c:pt>
                <c:pt idx="4036">
                  <c:v>31591</c:v>
                </c:pt>
                <c:pt idx="4037">
                  <c:v>31592</c:v>
                </c:pt>
                <c:pt idx="4038">
                  <c:v>31593</c:v>
                </c:pt>
                <c:pt idx="4039">
                  <c:v>31594</c:v>
                </c:pt>
                <c:pt idx="4040">
                  <c:v>31595</c:v>
                </c:pt>
                <c:pt idx="4041">
                  <c:v>31596</c:v>
                </c:pt>
                <c:pt idx="4042">
                  <c:v>31597</c:v>
                </c:pt>
                <c:pt idx="4043">
                  <c:v>31598</c:v>
                </c:pt>
                <c:pt idx="4044">
                  <c:v>31599</c:v>
                </c:pt>
                <c:pt idx="4045">
                  <c:v>31600</c:v>
                </c:pt>
                <c:pt idx="4046">
                  <c:v>31601</c:v>
                </c:pt>
                <c:pt idx="4047">
                  <c:v>31602</c:v>
                </c:pt>
                <c:pt idx="4048">
                  <c:v>31603</c:v>
                </c:pt>
                <c:pt idx="4049">
                  <c:v>31604</c:v>
                </c:pt>
                <c:pt idx="4050">
                  <c:v>31605</c:v>
                </c:pt>
                <c:pt idx="4051">
                  <c:v>31606</c:v>
                </c:pt>
                <c:pt idx="4052">
                  <c:v>31607</c:v>
                </c:pt>
                <c:pt idx="4053">
                  <c:v>31608</c:v>
                </c:pt>
                <c:pt idx="4054">
                  <c:v>31609</c:v>
                </c:pt>
                <c:pt idx="4055">
                  <c:v>31610</c:v>
                </c:pt>
                <c:pt idx="4056">
                  <c:v>31611</c:v>
                </c:pt>
                <c:pt idx="4057">
                  <c:v>31612</c:v>
                </c:pt>
                <c:pt idx="4058">
                  <c:v>31613</c:v>
                </c:pt>
                <c:pt idx="4059">
                  <c:v>31614</c:v>
                </c:pt>
                <c:pt idx="4060">
                  <c:v>31615</c:v>
                </c:pt>
                <c:pt idx="4061">
                  <c:v>31616</c:v>
                </c:pt>
                <c:pt idx="4062">
                  <c:v>31617</c:v>
                </c:pt>
                <c:pt idx="4063">
                  <c:v>31618</c:v>
                </c:pt>
                <c:pt idx="4064">
                  <c:v>31619</c:v>
                </c:pt>
                <c:pt idx="4065">
                  <c:v>31620</c:v>
                </c:pt>
                <c:pt idx="4066">
                  <c:v>31621</c:v>
                </c:pt>
                <c:pt idx="4067">
                  <c:v>31622</c:v>
                </c:pt>
                <c:pt idx="4068">
                  <c:v>31623</c:v>
                </c:pt>
                <c:pt idx="4069">
                  <c:v>31624</c:v>
                </c:pt>
                <c:pt idx="4070">
                  <c:v>31625</c:v>
                </c:pt>
                <c:pt idx="4071">
                  <c:v>31626</c:v>
                </c:pt>
                <c:pt idx="4072">
                  <c:v>31627</c:v>
                </c:pt>
                <c:pt idx="4073">
                  <c:v>31628</c:v>
                </c:pt>
                <c:pt idx="4074">
                  <c:v>31629</c:v>
                </c:pt>
                <c:pt idx="4075">
                  <c:v>31630</c:v>
                </c:pt>
                <c:pt idx="4076">
                  <c:v>31631</c:v>
                </c:pt>
                <c:pt idx="4077">
                  <c:v>31632</c:v>
                </c:pt>
                <c:pt idx="4078">
                  <c:v>31633</c:v>
                </c:pt>
                <c:pt idx="4079">
                  <c:v>31634</c:v>
                </c:pt>
                <c:pt idx="4080">
                  <c:v>31635</c:v>
                </c:pt>
                <c:pt idx="4081">
                  <c:v>31636</c:v>
                </c:pt>
                <c:pt idx="4082">
                  <c:v>31637</c:v>
                </c:pt>
                <c:pt idx="4083">
                  <c:v>31638</c:v>
                </c:pt>
                <c:pt idx="4084">
                  <c:v>31639</c:v>
                </c:pt>
                <c:pt idx="4085">
                  <c:v>31640</c:v>
                </c:pt>
                <c:pt idx="4086">
                  <c:v>31641</c:v>
                </c:pt>
                <c:pt idx="4087">
                  <c:v>31642</c:v>
                </c:pt>
                <c:pt idx="4088">
                  <c:v>31643</c:v>
                </c:pt>
                <c:pt idx="4089">
                  <c:v>31644</c:v>
                </c:pt>
                <c:pt idx="4090">
                  <c:v>31645</c:v>
                </c:pt>
                <c:pt idx="4091">
                  <c:v>31646</c:v>
                </c:pt>
                <c:pt idx="4092">
                  <c:v>31647</c:v>
                </c:pt>
                <c:pt idx="4093">
                  <c:v>31648</c:v>
                </c:pt>
                <c:pt idx="4094">
                  <c:v>31649</c:v>
                </c:pt>
                <c:pt idx="4095">
                  <c:v>31650</c:v>
                </c:pt>
                <c:pt idx="4096">
                  <c:v>31651</c:v>
                </c:pt>
                <c:pt idx="4097">
                  <c:v>31652</c:v>
                </c:pt>
                <c:pt idx="4098">
                  <c:v>31653</c:v>
                </c:pt>
                <c:pt idx="4099">
                  <c:v>31654</c:v>
                </c:pt>
                <c:pt idx="4100">
                  <c:v>31655</c:v>
                </c:pt>
                <c:pt idx="4101">
                  <c:v>31656</c:v>
                </c:pt>
                <c:pt idx="4102">
                  <c:v>31657</c:v>
                </c:pt>
                <c:pt idx="4103">
                  <c:v>31658</c:v>
                </c:pt>
                <c:pt idx="4104">
                  <c:v>31659</c:v>
                </c:pt>
                <c:pt idx="4105">
                  <c:v>31660</c:v>
                </c:pt>
                <c:pt idx="4106">
                  <c:v>31661</c:v>
                </c:pt>
                <c:pt idx="4107">
                  <c:v>31662</c:v>
                </c:pt>
                <c:pt idx="4108">
                  <c:v>31663</c:v>
                </c:pt>
                <c:pt idx="4109">
                  <c:v>31664</c:v>
                </c:pt>
                <c:pt idx="4110">
                  <c:v>31665</c:v>
                </c:pt>
                <c:pt idx="4111">
                  <c:v>31666</c:v>
                </c:pt>
                <c:pt idx="4112">
                  <c:v>31667</c:v>
                </c:pt>
                <c:pt idx="4113">
                  <c:v>31668</c:v>
                </c:pt>
                <c:pt idx="4114">
                  <c:v>31669</c:v>
                </c:pt>
                <c:pt idx="4115">
                  <c:v>31670</c:v>
                </c:pt>
                <c:pt idx="4116">
                  <c:v>31671</c:v>
                </c:pt>
                <c:pt idx="4117">
                  <c:v>31672</c:v>
                </c:pt>
                <c:pt idx="4118">
                  <c:v>31673</c:v>
                </c:pt>
                <c:pt idx="4119">
                  <c:v>31674</c:v>
                </c:pt>
                <c:pt idx="4120">
                  <c:v>31675</c:v>
                </c:pt>
                <c:pt idx="4121">
                  <c:v>31676</c:v>
                </c:pt>
                <c:pt idx="4122">
                  <c:v>31677</c:v>
                </c:pt>
                <c:pt idx="4123">
                  <c:v>31678</c:v>
                </c:pt>
                <c:pt idx="4124">
                  <c:v>31679</c:v>
                </c:pt>
                <c:pt idx="4125">
                  <c:v>31680</c:v>
                </c:pt>
                <c:pt idx="4126">
                  <c:v>31681</c:v>
                </c:pt>
                <c:pt idx="4127">
                  <c:v>31682</c:v>
                </c:pt>
                <c:pt idx="4128">
                  <c:v>31683</c:v>
                </c:pt>
                <c:pt idx="4129">
                  <c:v>31684</c:v>
                </c:pt>
                <c:pt idx="4130">
                  <c:v>31685</c:v>
                </c:pt>
                <c:pt idx="4131">
                  <c:v>31898</c:v>
                </c:pt>
                <c:pt idx="4132">
                  <c:v>31899</c:v>
                </c:pt>
                <c:pt idx="4133">
                  <c:v>31900</c:v>
                </c:pt>
                <c:pt idx="4134">
                  <c:v>31901</c:v>
                </c:pt>
                <c:pt idx="4135">
                  <c:v>31902</c:v>
                </c:pt>
                <c:pt idx="4136">
                  <c:v>31903</c:v>
                </c:pt>
                <c:pt idx="4137">
                  <c:v>31904</c:v>
                </c:pt>
                <c:pt idx="4138">
                  <c:v>31905</c:v>
                </c:pt>
                <c:pt idx="4139">
                  <c:v>31906</c:v>
                </c:pt>
                <c:pt idx="4140">
                  <c:v>31907</c:v>
                </c:pt>
                <c:pt idx="4141">
                  <c:v>31908</c:v>
                </c:pt>
                <c:pt idx="4142">
                  <c:v>31909</c:v>
                </c:pt>
                <c:pt idx="4143">
                  <c:v>31910</c:v>
                </c:pt>
                <c:pt idx="4144">
                  <c:v>31911</c:v>
                </c:pt>
                <c:pt idx="4145">
                  <c:v>31912</c:v>
                </c:pt>
                <c:pt idx="4146">
                  <c:v>31913</c:v>
                </c:pt>
                <c:pt idx="4147">
                  <c:v>31914</c:v>
                </c:pt>
                <c:pt idx="4148">
                  <c:v>31915</c:v>
                </c:pt>
                <c:pt idx="4149">
                  <c:v>31916</c:v>
                </c:pt>
                <c:pt idx="4150">
                  <c:v>31917</c:v>
                </c:pt>
                <c:pt idx="4151">
                  <c:v>31918</c:v>
                </c:pt>
                <c:pt idx="4152">
                  <c:v>31919</c:v>
                </c:pt>
                <c:pt idx="4153">
                  <c:v>31920</c:v>
                </c:pt>
                <c:pt idx="4154">
                  <c:v>31921</c:v>
                </c:pt>
                <c:pt idx="4155">
                  <c:v>31922</c:v>
                </c:pt>
                <c:pt idx="4156">
                  <c:v>31923</c:v>
                </c:pt>
                <c:pt idx="4157">
                  <c:v>31924</c:v>
                </c:pt>
                <c:pt idx="4158">
                  <c:v>31925</c:v>
                </c:pt>
                <c:pt idx="4159">
                  <c:v>31926</c:v>
                </c:pt>
                <c:pt idx="4160">
                  <c:v>31927</c:v>
                </c:pt>
                <c:pt idx="4161">
                  <c:v>31928</c:v>
                </c:pt>
                <c:pt idx="4162">
                  <c:v>31929</c:v>
                </c:pt>
                <c:pt idx="4163">
                  <c:v>31930</c:v>
                </c:pt>
                <c:pt idx="4164">
                  <c:v>31931</c:v>
                </c:pt>
                <c:pt idx="4165">
                  <c:v>31932</c:v>
                </c:pt>
                <c:pt idx="4166">
                  <c:v>31933</c:v>
                </c:pt>
                <c:pt idx="4167">
                  <c:v>31934</c:v>
                </c:pt>
                <c:pt idx="4168">
                  <c:v>31935</c:v>
                </c:pt>
                <c:pt idx="4169">
                  <c:v>31936</c:v>
                </c:pt>
                <c:pt idx="4170">
                  <c:v>31937</c:v>
                </c:pt>
                <c:pt idx="4171">
                  <c:v>31938</c:v>
                </c:pt>
                <c:pt idx="4172">
                  <c:v>31939</c:v>
                </c:pt>
                <c:pt idx="4173">
                  <c:v>31940</c:v>
                </c:pt>
                <c:pt idx="4174">
                  <c:v>31941</c:v>
                </c:pt>
                <c:pt idx="4175">
                  <c:v>31942</c:v>
                </c:pt>
                <c:pt idx="4176">
                  <c:v>31943</c:v>
                </c:pt>
                <c:pt idx="4177">
                  <c:v>31944</c:v>
                </c:pt>
                <c:pt idx="4178">
                  <c:v>31945</c:v>
                </c:pt>
                <c:pt idx="4179">
                  <c:v>31946</c:v>
                </c:pt>
                <c:pt idx="4180">
                  <c:v>31947</c:v>
                </c:pt>
                <c:pt idx="4181">
                  <c:v>31948</c:v>
                </c:pt>
                <c:pt idx="4182">
                  <c:v>31949</c:v>
                </c:pt>
                <c:pt idx="4183">
                  <c:v>31950</c:v>
                </c:pt>
                <c:pt idx="4184">
                  <c:v>31951</c:v>
                </c:pt>
                <c:pt idx="4185">
                  <c:v>31952</c:v>
                </c:pt>
                <c:pt idx="4186">
                  <c:v>31953</c:v>
                </c:pt>
                <c:pt idx="4187">
                  <c:v>31954</c:v>
                </c:pt>
                <c:pt idx="4188">
                  <c:v>31955</c:v>
                </c:pt>
                <c:pt idx="4189">
                  <c:v>31956</c:v>
                </c:pt>
                <c:pt idx="4190">
                  <c:v>31957</c:v>
                </c:pt>
                <c:pt idx="4191">
                  <c:v>31958</c:v>
                </c:pt>
                <c:pt idx="4192">
                  <c:v>31959</c:v>
                </c:pt>
                <c:pt idx="4193">
                  <c:v>31960</c:v>
                </c:pt>
                <c:pt idx="4194">
                  <c:v>31961</c:v>
                </c:pt>
                <c:pt idx="4195">
                  <c:v>31962</c:v>
                </c:pt>
                <c:pt idx="4196">
                  <c:v>31963</c:v>
                </c:pt>
                <c:pt idx="4197">
                  <c:v>31964</c:v>
                </c:pt>
                <c:pt idx="4198">
                  <c:v>31965</c:v>
                </c:pt>
                <c:pt idx="4199">
                  <c:v>31966</c:v>
                </c:pt>
                <c:pt idx="4200">
                  <c:v>31967</c:v>
                </c:pt>
                <c:pt idx="4201">
                  <c:v>31968</c:v>
                </c:pt>
                <c:pt idx="4202">
                  <c:v>31969</c:v>
                </c:pt>
                <c:pt idx="4203">
                  <c:v>31970</c:v>
                </c:pt>
                <c:pt idx="4204">
                  <c:v>31971</c:v>
                </c:pt>
                <c:pt idx="4205">
                  <c:v>31972</c:v>
                </c:pt>
                <c:pt idx="4206">
                  <c:v>31973</c:v>
                </c:pt>
                <c:pt idx="4207">
                  <c:v>31974</c:v>
                </c:pt>
                <c:pt idx="4208">
                  <c:v>31975</c:v>
                </c:pt>
                <c:pt idx="4209">
                  <c:v>31976</c:v>
                </c:pt>
                <c:pt idx="4210">
                  <c:v>31977</c:v>
                </c:pt>
                <c:pt idx="4211">
                  <c:v>31978</c:v>
                </c:pt>
                <c:pt idx="4212">
                  <c:v>31979</c:v>
                </c:pt>
                <c:pt idx="4213">
                  <c:v>31980</c:v>
                </c:pt>
                <c:pt idx="4214">
                  <c:v>31981</c:v>
                </c:pt>
                <c:pt idx="4215">
                  <c:v>31982</c:v>
                </c:pt>
                <c:pt idx="4216">
                  <c:v>31983</c:v>
                </c:pt>
                <c:pt idx="4217">
                  <c:v>31984</c:v>
                </c:pt>
                <c:pt idx="4218">
                  <c:v>31985</c:v>
                </c:pt>
                <c:pt idx="4219">
                  <c:v>31986</c:v>
                </c:pt>
                <c:pt idx="4220">
                  <c:v>31987</c:v>
                </c:pt>
                <c:pt idx="4221">
                  <c:v>31988</c:v>
                </c:pt>
                <c:pt idx="4222">
                  <c:v>31989</c:v>
                </c:pt>
                <c:pt idx="4223">
                  <c:v>31990</c:v>
                </c:pt>
                <c:pt idx="4224">
                  <c:v>31991</c:v>
                </c:pt>
                <c:pt idx="4225">
                  <c:v>31992</c:v>
                </c:pt>
                <c:pt idx="4226">
                  <c:v>31993</c:v>
                </c:pt>
                <c:pt idx="4227">
                  <c:v>31994</c:v>
                </c:pt>
                <c:pt idx="4228">
                  <c:v>31995</c:v>
                </c:pt>
                <c:pt idx="4229">
                  <c:v>31996</c:v>
                </c:pt>
                <c:pt idx="4230">
                  <c:v>31997</c:v>
                </c:pt>
                <c:pt idx="4231">
                  <c:v>31998</c:v>
                </c:pt>
                <c:pt idx="4232">
                  <c:v>31999</c:v>
                </c:pt>
                <c:pt idx="4233">
                  <c:v>32000</c:v>
                </c:pt>
                <c:pt idx="4234">
                  <c:v>32001</c:v>
                </c:pt>
                <c:pt idx="4235">
                  <c:v>32002</c:v>
                </c:pt>
                <c:pt idx="4236">
                  <c:v>32003</c:v>
                </c:pt>
                <c:pt idx="4237">
                  <c:v>32004</c:v>
                </c:pt>
                <c:pt idx="4238">
                  <c:v>32005</c:v>
                </c:pt>
                <c:pt idx="4239">
                  <c:v>32006</c:v>
                </c:pt>
                <c:pt idx="4240">
                  <c:v>32007</c:v>
                </c:pt>
                <c:pt idx="4241">
                  <c:v>32008</c:v>
                </c:pt>
                <c:pt idx="4242">
                  <c:v>32009</c:v>
                </c:pt>
                <c:pt idx="4243">
                  <c:v>32010</c:v>
                </c:pt>
                <c:pt idx="4244">
                  <c:v>32011</c:v>
                </c:pt>
                <c:pt idx="4245">
                  <c:v>32012</c:v>
                </c:pt>
                <c:pt idx="4246">
                  <c:v>32013</c:v>
                </c:pt>
                <c:pt idx="4247">
                  <c:v>32014</c:v>
                </c:pt>
                <c:pt idx="4248">
                  <c:v>32015</c:v>
                </c:pt>
                <c:pt idx="4249">
                  <c:v>32016</c:v>
                </c:pt>
                <c:pt idx="4250">
                  <c:v>32017</c:v>
                </c:pt>
                <c:pt idx="4251">
                  <c:v>32018</c:v>
                </c:pt>
                <c:pt idx="4252">
                  <c:v>32019</c:v>
                </c:pt>
                <c:pt idx="4253">
                  <c:v>32020</c:v>
                </c:pt>
                <c:pt idx="4254">
                  <c:v>32021</c:v>
                </c:pt>
                <c:pt idx="4255">
                  <c:v>32022</c:v>
                </c:pt>
                <c:pt idx="4256">
                  <c:v>32023</c:v>
                </c:pt>
                <c:pt idx="4257">
                  <c:v>32024</c:v>
                </c:pt>
                <c:pt idx="4258">
                  <c:v>32025</c:v>
                </c:pt>
                <c:pt idx="4259">
                  <c:v>32026</c:v>
                </c:pt>
                <c:pt idx="4260">
                  <c:v>32027</c:v>
                </c:pt>
                <c:pt idx="4261">
                  <c:v>32028</c:v>
                </c:pt>
                <c:pt idx="4262">
                  <c:v>32029</c:v>
                </c:pt>
                <c:pt idx="4263">
                  <c:v>32030</c:v>
                </c:pt>
                <c:pt idx="4264">
                  <c:v>32031</c:v>
                </c:pt>
                <c:pt idx="4265">
                  <c:v>32032</c:v>
                </c:pt>
                <c:pt idx="4266">
                  <c:v>32033</c:v>
                </c:pt>
                <c:pt idx="4267">
                  <c:v>32034</c:v>
                </c:pt>
                <c:pt idx="4268">
                  <c:v>32035</c:v>
                </c:pt>
                <c:pt idx="4269">
                  <c:v>32036</c:v>
                </c:pt>
                <c:pt idx="4270">
                  <c:v>32037</c:v>
                </c:pt>
                <c:pt idx="4271">
                  <c:v>32038</c:v>
                </c:pt>
                <c:pt idx="4272">
                  <c:v>32039</c:v>
                </c:pt>
                <c:pt idx="4273">
                  <c:v>32040</c:v>
                </c:pt>
                <c:pt idx="4274">
                  <c:v>32041</c:v>
                </c:pt>
                <c:pt idx="4275">
                  <c:v>32042</c:v>
                </c:pt>
                <c:pt idx="4276">
                  <c:v>32043</c:v>
                </c:pt>
                <c:pt idx="4277">
                  <c:v>32044</c:v>
                </c:pt>
                <c:pt idx="4278">
                  <c:v>32045</c:v>
                </c:pt>
                <c:pt idx="4279">
                  <c:v>32046</c:v>
                </c:pt>
                <c:pt idx="4280">
                  <c:v>32047</c:v>
                </c:pt>
                <c:pt idx="4281">
                  <c:v>32048</c:v>
                </c:pt>
                <c:pt idx="4282">
                  <c:v>32049</c:v>
                </c:pt>
                <c:pt idx="4283">
                  <c:v>32050</c:v>
                </c:pt>
                <c:pt idx="4284">
                  <c:v>32264</c:v>
                </c:pt>
                <c:pt idx="4285">
                  <c:v>32265</c:v>
                </c:pt>
                <c:pt idx="4286">
                  <c:v>32266</c:v>
                </c:pt>
                <c:pt idx="4287">
                  <c:v>32267</c:v>
                </c:pt>
                <c:pt idx="4288">
                  <c:v>32268</c:v>
                </c:pt>
                <c:pt idx="4289">
                  <c:v>32269</c:v>
                </c:pt>
                <c:pt idx="4290">
                  <c:v>32270</c:v>
                </c:pt>
                <c:pt idx="4291">
                  <c:v>32271</c:v>
                </c:pt>
                <c:pt idx="4292">
                  <c:v>32272</c:v>
                </c:pt>
                <c:pt idx="4293">
                  <c:v>32273</c:v>
                </c:pt>
                <c:pt idx="4294">
                  <c:v>32274</c:v>
                </c:pt>
                <c:pt idx="4295">
                  <c:v>32275</c:v>
                </c:pt>
                <c:pt idx="4296">
                  <c:v>32276</c:v>
                </c:pt>
                <c:pt idx="4297">
                  <c:v>32277</c:v>
                </c:pt>
                <c:pt idx="4298">
                  <c:v>32278</c:v>
                </c:pt>
                <c:pt idx="4299">
                  <c:v>32279</c:v>
                </c:pt>
                <c:pt idx="4300">
                  <c:v>32280</c:v>
                </c:pt>
                <c:pt idx="4301">
                  <c:v>32281</c:v>
                </c:pt>
                <c:pt idx="4302">
                  <c:v>32282</c:v>
                </c:pt>
                <c:pt idx="4303">
                  <c:v>32283</c:v>
                </c:pt>
                <c:pt idx="4304">
                  <c:v>32284</c:v>
                </c:pt>
                <c:pt idx="4305">
                  <c:v>32285</c:v>
                </c:pt>
                <c:pt idx="4306">
                  <c:v>32286</c:v>
                </c:pt>
                <c:pt idx="4307">
                  <c:v>32287</c:v>
                </c:pt>
                <c:pt idx="4308">
                  <c:v>32288</c:v>
                </c:pt>
                <c:pt idx="4309">
                  <c:v>32289</c:v>
                </c:pt>
                <c:pt idx="4310">
                  <c:v>32290</c:v>
                </c:pt>
                <c:pt idx="4311">
                  <c:v>32291</c:v>
                </c:pt>
                <c:pt idx="4312">
                  <c:v>32292</c:v>
                </c:pt>
                <c:pt idx="4313">
                  <c:v>32293</c:v>
                </c:pt>
                <c:pt idx="4314">
                  <c:v>32294</c:v>
                </c:pt>
                <c:pt idx="4315">
                  <c:v>32295</c:v>
                </c:pt>
                <c:pt idx="4316">
                  <c:v>32296</c:v>
                </c:pt>
                <c:pt idx="4317">
                  <c:v>32297</c:v>
                </c:pt>
                <c:pt idx="4318">
                  <c:v>32298</c:v>
                </c:pt>
                <c:pt idx="4319">
                  <c:v>32299</c:v>
                </c:pt>
                <c:pt idx="4320">
                  <c:v>32300</c:v>
                </c:pt>
                <c:pt idx="4321">
                  <c:v>32301</c:v>
                </c:pt>
                <c:pt idx="4322">
                  <c:v>32302</c:v>
                </c:pt>
                <c:pt idx="4323">
                  <c:v>32303</c:v>
                </c:pt>
                <c:pt idx="4324">
                  <c:v>32304</c:v>
                </c:pt>
                <c:pt idx="4325">
                  <c:v>32305</c:v>
                </c:pt>
                <c:pt idx="4326">
                  <c:v>32306</c:v>
                </c:pt>
                <c:pt idx="4327">
                  <c:v>32307</c:v>
                </c:pt>
                <c:pt idx="4328">
                  <c:v>32308</c:v>
                </c:pt>
                <c:pt idx="4329">
                  <c:v>32309</c:v>
                </c:pt>
                <c:pt idx="4330">
                  <c:v>32310</c:v>
                </c:pt>
                <c:pt idx="4331">
                  <c:v>32311</c:v>
                </c:pt>
                <c:pt idx="4332">
                  <c:v>32312</c:v>
                </c:pt>
                <c:pt idx="4333">
                  <c:v>32313</c:v>
                </c:pt>
                <c:pt idx="4334">
                  <c:v>32314</c:v>
                </c:pt>
                <c:pt idx="4335">
                  <c:v>32315</c:v>
                </c:pt>
                <c:pt idx="4336">
                  <c:v>32316</c:v>
                </c:pt>
                <c:pt idx="4337">
                  <c:v>32317</c:v>
                </c:pt>
                <c:pt idx="4338">
                  <c:v>32318</c:v>
                </c:pt>
                <c:pt idx="4339">
                  <c:v>32319</c:v>
                </c:pt>
                <c:pt idx="4340">
                  <c:v>32320</c:v>
                </c:pt>
                <c:pt idx="4341">
                  <c:v>32321</c:v>
                </c:pt>
                <c:pt idx="4342">
                  <c:v>32322</c:v>
                </c:pt>
                <c:pt idx="4343">
                  <c:v>32323</c:v>
                </c:pt>
                <c:pt idx="4344">
                  <c:v>32324</c:v>
                </c:pt>
                <c:pt idx="4345">
                  <c:v>32325</c:v>
                </c:pt>
                <c:pt idx="4346">
                  <c:v>32326</c:v>
                </c:pt>
                <c:pt idx="4347">
                  <c:v>32327</c:v>
                </c:pt>
                <c:pt idx="4348">
                  <c:v>32328</c:v>
                </c:pt>
                <c:pt idx="4349">
                  <c:v>32329</c:v>
                </c:pt>
                <c:pt idx="4350">
                  <c:v>32330</c:v>
                </c:pt>
                <c:pt idx="4351">
                  <c:v>32331</c:v>
                </c:pt>
                <c:pt idx="4352">
                  <c:v>32332</c:v>
                </c:pt>
                <c:pt idx="4353">
                  <c:v>32333</c:v>
                </c:pt>
                <c:pt idx="4354">
                  <c:v>32334</c:v>
                </c:pt>
                <c:pt idx="4355">
                  <c:v>32335</c:v>
                </c:pt>
                <c:pt idx="4356">
                  <c:v>32336</c:v>
                </c:pt>
                <c:pt idx="4357">
                  <c:v>32337</c:v>
                </c:pt>
                <c:pt idx="4358">
                  <c:v>32338</c:v>
                </c:pt>
                <c:pt idx="4359">
                  <c:v>32339</c:v>
                </c:pt>
                <c:pt idx="4360">
                  <c:v>32340</c:v>
                </c:pt>
                <c:pt idx="4361">
                  <c:v>32341</c:v>
                </c:pt>
                <c:pt idx="4362">
                  <c:v>32342</c:v>
                </c:pt>
                <c:pt idx="4363">
                  <c:v>32343</c:v>
                </c:pt>
                <c:pt idx="4364">
                  <c:v>32344</c:v>
                </c:pt>
                <c:pt idx="4365">
                  <c:v>32345</c:v>
                </c:pt>
                <c:pt idx="4366">
                  <c:v>32346</c:v>
                </c:pt>
                <c:pt idx="4367">
                  <c:v>32347</c:v>
                </c:pt>
                <c:pt idx="4368">
                  <c:v>32348</c:v>
                </c:pt>
                <c:pt idx="4369">
                  <c:v>32349</c:v>
                </c:pt>
                <c:pt idx="4370">
                  <c:v>32350</c:v>
                </c:pt>
                <c:pt idx="4371">
                  <c:v>32351</c:v>
                </c:pt>
                <c:pt idx="4372">
                  <c:v>32352</c:v>
                </c:pt>
                <c:pt idx="4373">
                  <c:v>32353</c:v>
                </c:pt>
                <c:pt idx="4374">
                  <c:v>32354</c:v>
                </c:pt>
                <c:pt idx="4375">
                  <c:v>32355</c:v>
                </c:pt>
                <c:pt idx="4376">
                  <c:v>32356</c:v>
                </c:pt>
                <c:pt idx="4377">
                  <c:v>32357</c:v>
                </c:pt>
                <c:pt idx="4378">
                  <c:v>32358</c:v>
                </c:pt>
                <c:pt idx="4379">
                  <c:v>32359</c:v>
                </c:pt>
                <c:pt idx="4380">
                  <c:v>32360</c:v>
                </c:pt>
                <c:pt idx="4381">
                  <c:v>32361</c:v>
                </c:pt>
                <c:pt idx="4382">
                  <c:v>32362</c:v>
                </c:pt>
                <c:pt idx="4383">
                  <c:v>32363</c:v>
                </c:pt>
                <c:pt idx="4384">
                  <c:v>32364</c:v>
                </c:pt>
                <c:pt idx="4385">
                  <c:v>32365</c:v>
                </c:pt>
                <c:pt idx="4386">
                  <c:v>32366</c:v>
                </c:pt>
                <c:pt idx="4387">
                  <c:v>32367</c:v>
                </c:pt>
                <c:pt idx="4388">
                  <c:v>32368</c:v>
                </c:pt>
                <c:pt idx="4389">
                  <c:v>32369</c:v>
                </c:pt>
                <c:pt idx="4390">
                  <c:v>32370</c:v>
                </c:pt>
                <c:pt idx="4391">
                  <c:v>32371</c:v>
                </c:pt>
                <c:pt idx="4392">
                  <c:v>32372</c:v>
                </c:pt>
                <c:pt idx="4393">
                  <c:v>32373</c:v>
                </c:pt>
                <c:pt idx="4394">
                  <c:v>32374</c:v>
                </c:pt>
                <c:pt idx="4395">
                  <c:v>32375</c:v>
                </c:pt>
                <c:pt idx="4396">
                  <c:v>32376</c:v>
                </c:pt>
                <c:pt idx="4397">
                  <c:v>32377</c:v>
                </c:pt>
                <c:pt idx="4398">
                  <c:v>32378</c:v>
                </c:pt>
                <c:pt idx="4399">
                  <c:v>32379</c:v>
                </c:pt>
                <c:pt idx="4400">
                  <c:v>32380</c:v>
                </c:pt>
                <c:pt idx="4401">
                  <c:v>32381</c:v>
                </c:pt>
                <c:pt idx="4402">
                  <c:v>32382</c:v>
                </c:pt>
                <c:pt idx="4403">
                  <c:v>32383</c:v>
                </c:pt>
                <c:pt idx="4404">
                  <c:v>32384</c:v>
                </c:pt>
                <c:pt idx="4405">
                  <c:v>32385</c:v>
                </c:pt>
                <c:pt idx="4406">
                  <c:v>32386</c:v>
                </c:pt>
                <c:pt idx="4407">
                  <c:v>32387</c:v>
                </c:pt>
                <c:pt idx="4408">
                  <c:v>32388</c:v>
                </c:pt>
                <c:pt idx="4409">
                  <c:v>32389</c:v>
                </c:pt>
                <c:pt idx="4410">
                  <c:v>32390</c:v>
                </c:pt>
                <c:pt idx="4411">
                  <c:v>32391</c:v>
                </c:pt>
                <c:pt idx="4412">
                  <c:v>32392</c:v>
                </c:pt>
                <c:pt idx="4413">
                  <c:v>32393</c:v>
                </c:pt>
                <c:pt idx="4414">
                  <c:v>32394</c:v>
                </c:pt>
                <c:pt idx="4415">
                  <c:v>32395</c:v>
                </c:pt>
                <c:pt idx="4416">
                  <c:v>32396</c:v>
                </c:pt>
                <c:pt idx="4417">
                  <c:v>32397</c:v>
                </c:pt>
                <c:pt idx="4418">
                  <c:v>32398</c:v>
                </c:pt>
                <c:pt idx="4419">
                  <c:v>32399</c:v>
                </c:pt>
                <c:pt idx="4420">
                  <c:v>32400</c:v>
                </c:pt>
                <c:pt idx="4421">
                  <c:v>32401</c:v>
                </c:pt>
                <c:pt idx="4422">
                  <c:v>32402</c:v>
                </c:pt>
                <c:pt idx="4423">
                  <c:v>32403</c:v>
                </c:pt>
                <c:pt idx="4424">
                  <c:v>32404</c:v>
                </c:pt>
                <c:pt idx="4425">
                  <c:v>32405</c:v>
                </c:pt>
                <c:pt idx="4426">
                  <c:v>32406</c:v>
                </c:pt>
                <c:pt idx="4427">
                  <c:v>32407</c:v>
                </c:pt>
                <c:pt idx="4428">
                  <c:v>32408</c:v>
                </c:pt>
                <c:pt idx="4429">
                  <c:v>32409</c:v>
                </c:pt>
                <c:pt idx="4430">
                  <c:v>32410</c:v>
                </c:pt>
                <c:pt idx="4431">
                  <c:v>32411</c:v>
                </c:pt>
                <c:pt idx="4432">
                  <c:v>32412</c:v>
                </c:pt>
                <c:pt idx="4433">
                  <c:v>32413</c:v>
                </c:pt>
                <c:pt idx="4434">
                  <c:v>32414</c:v>
                </c:pt>
                <c:pt idx="4435">
                  <c:v>32415</c:v>
                </c:pt>
                <c:pt idx="4436">
                  <c:v>32416</c:v>
                </c:pt>
                <c:pt idx="4437">
                  <c:v>32629</c:v>
                </c:pt>
                <c:pt idx="4438">
                  <c:v>32630</c:v>
                </c:pt>
                <c:pt idx="4439">
                  <c:v>32631</c:v>
                </c:pt>
                <c:pt idx="4440">
                  <c:v>32632</c:v>
                </c:pt>
                <c:pt idx="4441">
                  <c:v>32633</c:v>
                </c:pt>
                <c:pt idx="4442">
                  <c:v>32634</c:v>
                </c:pt>
                <c:pt idx="4443">
                  <c:v>32635</c:v>
                </c:pt>
                <c:pt idx="4444">
                  <c:v>32636</c:v>
                </c:pt>
                <c:pt idx="4445">
                  <c:v>32637</c:v>
                </c:pt>
                <c:pt idx="4446">
                  <c:v>32638</c:v>
                </c:pt>
                <c:pt idx="4447">
                  <c:v>32639</c:v>
                </c:pt>
                <c:pt idx="4448">
                  <c:v>32640</c:v>
                </c:pt>
                <c:pt idx="4449">
                  <c:v>32641</c:v>
                </c:pt>
                <c:pt idx="4450">
                  <c:v>32642</c:v>
                </c:pt>
                <c:pt idx="4451">
                  <c:v>32643</c:v>
                </c:pt>
                <c:pt idx="4452">
                  <c:v>32644</c:v>
                </c:pt>
                <c:pt idx="4453">
                  <c:v>32645</c:v>
                </c:pt>
                <c:pt idx="4454">
                  <c:v>32646</c:v>
                </c:pt>
                <c:pt idx="4455">
                  <c:v>32647</c:v>
                </c:pt>
                <c:pt idx="4456">
                  <c:v>32648</c:v>
                </c:pt>
                <c:pt idx="4457">
                  <c:v>32649</c:v>
                </c:pt>
                <c:pt idx="4458">
                  <c:v>32650</c:v>
                </c:pt>
                <c:pt idx="4459">
                  <c:v>32651</c:v>
                </c:pt>
                <c:pt idx="4460">
                  <c:v>32652</c:v>
                </c:pt>
                <c:pt idx="4461">
                  <c:v>32653</c:v>
                </c:pt>
                <c:pt idx="4462">
                  <c:v>32654</c:v>
                </c:pt>
                <c:pt idx="4463">
                  <c:v>32655</c:v>
                </c:pt>
                <c:pt idx="4464">
                  <c:v>32656</c:v>
                </c:pt>
                <c:pt idx="4465">
                  <c:v>32657</c:v>
                </c:pt>
                <c:pt idx="4466">
                  <c:v>32658</c:v>
                </c:pt>
                <c:pt idx="4467">
                  <c:v>32659</c:v>
                </c:pt>
                <c:pt idx="4468">
                  <c:v>32660</c:v>
                </c:pt>
                <c:pt idx="4469">
                  <c:v>32661</c:v>
                </c:pt>
                <c:pt idx="4470">
                  <c:v>32662</c:v>
                </c:pt>
                <c:pt idx="4471">
                  <c:v>32663</c:v>
                </c:pt>
                <c:pt idx="4472">
                  <c:v>32664</c:v>
                </c:pt>
                <c:pt idx="4473">
                  <c:v>32665</c:v>
                </c:pt>
                <c:pt idx="4474">
                  <c:v>32666</c:v>
                </c:pt>
                <c:pt idx="4475">
                  <c:v>32667</c:v>
                </c:pt>
                <c:pt idx="4476">
                  <c:v>32668</c:v>
                </c:pt>
                <c:pt idx="4477">
                  <c:v>32669</c:v>
                </c:pt>
                <c:pt idx="4478">
                  <c:v>32670</c:v>
                </c:pt>
                <c:pt idx="4479">
                  <c:v>32671</c:v>
                </c:pt>
                <c:pt idx="4480">
                  <c:v>32672</c:v>
                </c:pt>
                <c:pt idx="4481">
                  <c:v>32673</c:v>
                </c:pt>
                <c:pt idx="4482">
                  <c:v>32674</c:v>
                </c:pt>
                <c:pt idx="4483">
                  <c:v>32675</c:v>
                </c:pt>
                <c:pt idx="4484">
                  <c:v>32676</c:v>
                </c:pt>
                <c:pt idx="4485">
                  <c:v>32677</c:v>
                </c:pt>
                <c:pt idx="4486">
                  <c:v>32678</c:v>
                </c:pt>
                <c:pt idx="4487">
                  <c:v>32679</c:v>
                </c:pt>
                <c:pt idx="4488">
                  <c:v>32680</c:v>
                </c:pt>
                <c:pt idx="4489">
                  <c:v>32681</c:v>
                </c:pt>
                <c:pt idx="4490">
                  <c:v>32682</c:v>
                </c:pt>
                <c:pt idx="4491">
                  <c:v>32683</c:v>
                </c:pt>
                <c:pt idx="4492">
                  <c:v>32684</c:v>
                </c:pt>
                <c:pt idx="4493">
                  <c:v>32685</c:v>
                </c:pt>
                <c:pt idx="4494">
                  <c:v>32686</c:v>
                </c:pt>
                <c:pt idx="4495">
                  <c:v>32687</c:v>
                </c:pt>
                <c:pt idx="4496">
                  <c:v>32688</c:v>
                </c:pt>
                <c:pt idx="4497">
                  <c:v>32689</c:v>
                </c:pt>
                <c:pt idx="4498">
                  <c:v>32690</c:v>
                </c:pt>
                <c:pt idx="4499">
                  <c:v>32691</c:v>
                </c:pt>
                <c:pt idx="4500">
                  <c:v>32692</c:v>
                </c:pt>
                <c:pt idx="4501">
                  <c:v>32693</c:v>
                </c:pt>
                <c:pt idx="4502">
                  <c:v>32694</c:v>
                </c:pt>
                <c:pt idx="4503">
                  <c:v>32695</c:v>
                </c:pt>
                <c:pt idx="4504">
                  <c:v>32696</c:v>
                </c:pt>
                <c:pt idx="4505">
                  <c:v>32697</c:v>
                </c:pt>
                <c:pt idx="4506">
                  <c:v>32698</c:v>
                </c:pt>
                <c:pt idx="4507">
                  <c:v>32699</c:v>
                </c:pt>
                <c:pt idx="4508">
                  <c:v>32700</c:v>
                </c:pt>
                <c:pt idx="4509">
                  <c:v>32701</c:v>
                </c:pt>
                <c:pt idx="4510">
                  <c:v>32702</c:v>
                </c:pt>
                <c:pt idx="4511">
                  <c:v>32703</c:v>
                </c:pt>
                <c:pt idx="4512">
                  <c:v>32704</c:v>
                </c:pt>
                <c:pt idx="4513">
                  <c:v>32705</c:v>
                </c:pt>
                <c:pt idx="4514">
                  <c:v>32706</c:v>
                </c:pt>
                <c:pt idx="4515">
                  <c:v>32707</c:v>
                </c:pt>
                <c:pt idx="4516">
                  <c:v>32708</c:v>
                </c:pt>
                <c:pt idx="4517">
                  <c:v>32709</c:v>
                </c:pt>
                <c:pt idx="4518">
                  <c:v>32710</c:v>
                </c:pt>
                <c:pt idx="4519">
                  <c:v>32711</c:v>
                </c:pt>
                <c:pt idx="4520">
                  <c:v>32712</c:v>
                </c:pt>
                <c:pt idx="4521">
                  <c:v>32713</c:v>
                </c:pt>
                <c:pt idx="4522">
                  <c:v>32714</c:v>
                </c:pt>
                <c:pt idx="4523">
                  <c:v>32715</c:v>
                </c:pt>
                <c:pt idx="4524">
                  <c:v>32716</c:v>
                </c:pt>
                <c:pt idx="4525">
                  <c:v>32717</c:v>
                </c:pt>
                <c:pt idx="4526">
                  <c:v>32718</c:v>
                </c:pt>
                <c:pt idx="4527">
                  <c:v>32719</c:v>
                </c:pt>
                <c:pt idx="4528">
                  <c:v>32720</c:v>
                </c:pt>
                <c:pt idx="4529">
                  <c:v>32721</c:v>
                </c:pt>
                <c:pt idx="4530">
                  <c:v>32722</c:v>
                </c:pt>
                <c:pt idx="4531">
                  <c:v>32723</c:v>
                </c:pt>
                <c:pt idx="4532">
                  <c:v>32724</c:v>
                </c:pt>
                <c:pt idx="4533">
                  <c:v>32725</c:v>
                </c:pt>
                <c:pt idx="4534">
                  <c:v>32726</c:v>
                </c:pt>
                <c:pt idx="4535">
                  <c:v>32727</c:v>
                </c:pt>
                <c:pt idx="4536">
                  <c:v>32728</c:v>
                </c:pt>
                <c:pt idx="4537">
                  <c:v>32729</c:v>
                </c:pt>
                <c:pt idx="4538">
                  <c:v>32730</c:v>
                </c:pt>
                <c:pt idx="4539">
                  <c:v>32731</c:v>
                </c:pt>
                <c:pt idx="4540">
                  <c:v>32732</c:v>
                </c:pt>
                <c:pt idx="4541">
                  <c:v>32733</c:v>
                </c:pt>
                <c:pt idx="4542">
                  <c:v>32734</c:v>
                </c:pt>
                <c:pt idx="4543">
                  <c:v>32735</c:v>
                </c:pt>
                <c:pt idx="4544">
                  <c:v>32736</c:v>
                </c:pt>
                <c:pt idx="4545">
                  <c:v>32737</c:v>
                </c:pt>
                <c:pt idx="4546">
                  <c:v>32738</c:v>
                </c:pt>
                <c:pt idx="4547">
                  <c:v>32739</c:v>
                </c:pt>
                <c:pt idx="4548">
                  <c:v>32740</c:v>
                </c:pt>
                <c:pt idx="4549">
                  <c:v>32741</c:v>
                </c:pt>
                <c:pt idx="4550">
                  <c:v>32742</c:v>
                </c:pt>
                <c:pt idx="4551">
                  <c:v>32743</c:v>
                </c:pt>
                <c:pt idx="4552">
                  <c:v>32744</c:v>
                </c:pt>
                <c:pt idx="4553">
                  <c:v>32745</c:v>
                </c:pt>
                <c:pt idx="4554">
                  <c:v>32746</c:v>
                </c:pt>
                <c:pt idx="4555">
                  <c:v>32747</c:v>
                </c:pt>
                <c:pt idx="4556">
                  <c:v>32748</c:v>
                </c:pt>
                <c:pt idx="4557">
                  <c:v>32749</c:v>
                </c:pt>
                <c:pt idx="4558">
                  <c:v>32750</c:v>
                </c:pt>
                <c:pt idx="4559">
                  <c:v>32751</c:v>
                </c:pt>
                <c:pt idx="4560">
                  <c:v>32752</c:v>
                </c:pt>
                <c:pt idx="4561">
                  <c:v>32753</c:v>
                </c:pt>
                <c:pt idx="4562">
                  <c:v>32754</c:v>
                </c:pt>
                <c:pt idx="4563">
                  <c:v>32755</c:v>
                </c:pt>
                <c:pt idx="4564">
                  <c:v>32756</c:v>
                </c:pt>
                <c:pt idx="4565">
                  <c:v>32757</c:v>
                </c:pt>
                <c:pt idx="4566">
                  <c:v>32758</c:v>
                </c:pt>
                <c:pt idx="4567">
                  <c:v>32759</c:v>
                </c:pt>
                <c:pt idx="4568">
                  <c:v>32760</c:v>
                </c:pt>
                <c:pt idx="4569">
                  <c:v>32761</c:v>
                </c:pt>
                <c:pt idx="4570">
                  <c:v>32762</c:v>
                </c:pt>
                <c:pt idx="4571">
                  <c:v>32763</c:v>
                </c:pt>
                <c:pt idx="4572">
                  <c:v>32764</c:v>
                </c:pt>
                <c:pt idx="4573">
                  <c:v>32765</c:v>
                </c:pt>
                <c:pt idx="4574">
                  <c:v>32766</c:v>
                </c:pt>
                <c:pt idx="4575">
                  <c:v>32767</c:v>
                </c:pt>
                <c:pt idx="4576">
                  <c:v>32768</c:v>
                </c:pt>
                <c:pt idx="4577">
                  <c:v>32769</c:v>
                </c:pt>
                <c:pt idx="4578">
                  <c:v>32770</c:v>
                </c:pt>
                <c:pt idx="4579">
                  <c:v>32771</c:v>
                </c:pt>
                <c:pt idx="4580">
                  <c:v>32772</c:v>
                </c:pt>
                <c:pt idx="4581">
                  <c:v>32773</c:v>
                </c:pt>
                <c:pt idx="4582">
                  <c:v>32774</c:v>
                </c:pt>
                <c:pt idx="4583">
                  <c:v>32775</c:v>
                </c:pt>
                <c:pt idx="4584">
                  <c:v>32776</c:v>
                </c:pt>
                <c:pt idx="4585">
                  <c:v>32777</c:v>
                </c:pt>
                <c:pt idx="4586">
                  <c:v>32778</c:v>
                </c:pt>
                <c:pt idx="4587">
                  <c:v>32779</c:v>
                </c:pt>
                <c:pt idx="4588">
                  <c:v>32780</c:v>
                </c:pt>
                <c:pt idx="4589">
                  <c:v>32781</c:v>
                </c:pt>
                <c:pt idx="4590">
                  <c:v>32994</c:v>
                </c:pt>
                <c:pt idx="4591">
                  <c:v>32995</c:v>
                </c:pt>
                <c:pt idx="4592">
                  <c:v>32996</c:v>
                </c:pt>
                <c:pt idx="4593">
                  <c:v>32997</c:v>
                </c:pt>
                <c:pt idx="4594">
                  <c:v>32998</c:v>
                </c:pt>
                <c:pt idx="4595">
                  <c:v>32999</c:v>
                </c:pt>
                <c:pt idx="4596">
                  <c:v>33000</c:v>
                </c:pt>
                <c:pt idx="4597">
                  <c:v>33001</c:v>
                </c:pt>
                <c:pt idx="4598">
                  <c:v>33002</c:v>
                </c:pt>
                <c:pt idx="4599">
                  <c:v>33003</c:v>
                </c:pt>
                <c:pt idx="4600">
                  <c:v>33004</c:v>
                </c:pt>
                <c:pt idx="4601">
                  <c:v>33005</c:v>
                </c:pt>
                <c:pt idx="4602">
                  <c:v>33006</c:v>
                </c:pt>
                <c:pt idx="4603">
                  <c:v>33007</c:v>
                </c:pt>
                <c:pt idx="4604">
                  <c:v>33008</c:v>
                </c:pt>
                <c:pt idx="4605">
                  <c:v>33009</c:v>
                </c:pt>
                <c:pt idx="4606">
                  <c:v>33010</c:v>
                </c:pt>
                <c:pt idx="4607">
                  <c:v>33011</c:v>
                </c:pt>
                <c:pt idx="4608">
                  <c:v>33012</c:v>
                </c:pt>
                <c:pt idx="4609">
                  <c:v>33013</c:v>
                </c:pt>
                <c:pt idx="4610">
                  <c:v>33014</c:v>
                </c:pt>
                <c:pt idx="4611">
                  <c:v>33015</c:v>
                </c:pt>
                <c:pt idx="4612">
                  <c:v>33016</c:v>
                </c:pt>
                <c:pt idx="4613">
                  <c:v>33017</c:v>
                </c:pt>
                <c:pt idx="4614">
                  <c:v>33018</c:v>
                </c:pt>
                <c:pt idx="4615">
                  <c:v>33019</c:v>
                </c:pt>
                <c:pt idx="4616">
                  <c:v>33020</c:v>
                </c:pt>
                <c:pt idx="4617">
                  <c:v>33021</c:v>
                </c:pt>
                <c:pt idx="4618">
                  <c:v>33022</c:v>
                </c:pt>
                <c:pt idx="4619">
                  <c:v>33023</c:v>
                </c:pt>
                <c:pt idx="4620">
                  <c:v>33024</c:v>
                </c:pt>
                <c:pt idx="4621">
                  <c:v>33025</c:v>
                </c:pt>
                <c:pt idx="4622">
                  <c:v>33026</c:v>
                </c:pt>
                <c:pt idx="4623">
                  <c:v>33027</c:v>
                </c:pt>
                <c:pt idx="4624">
                  <c:v>33028</c:v>
                </c:pt>
                <c:pt idx="4625">
                  <c:v>33029</c:v>
                </c:pt>
                <c:pt idx="4626">
                  <c:v>33030</c:v>
                </c:pt>
                <c:pt idx="4627">
                  <c:v>33031</c:v>
                </c:pt>
                <c:pt idx="4628">
                  <c:v>33032</c:v>
                </c:pt>
                <c:pt idx="4629">
                  <c:v>33033</c:v>
                </c:pt>
                <c:pt idx="4630">
                  <c:v>33034</c:v>
                </c:pt>
                <c:pt idx="4631">
                  <c:v>33035</c:v>
                </c:pt>
                <c:pt idx="4632">
                  <c:v>33036</c:v>
                </c:pt>
                <c:pt idx="4633">
                  <c:v>33037</c:v>
                </c:pt>
                <c:pt idx="4634">
                  <c:v>33038</c:v>
                </c:pt>
                <c:pt idx="4635">
                  <c:v>33039</c:v>
                </c:pt>
                <c:pt idx="4636">
                  <c:v>33040</c:v>
                </c:pt>
                <c:pt idx="4637">
                  <c:v>33041</c:v>
                </c:pt>
                <c:pt idx="4638">
                  <c:v>33042</c:v>
                </c:pt>
                <c:pt idx="4639">
                  <c:v>33043</c:v>
                </c:pt>
                <c:pt idx="4640">
                  <c:v>33044</c:v>
                </c:pt>
                <c:pt idx="4641">
                  <c:v>33045</c:v>
                </c:pt>
                <c:pt idx="4642">
                  <c:v>33046</c:v>
                </c:pt>
                <c:pt idx="4643">
                  <c:v>33047</c:v>
                </c:pt>
                <c:pt idx="4644">
                  <c:v>33048</c:v>
                </c:pt>
                <c:pt idx="4645">
                  <c:v>33049</c:v>
                </c:pt>
                <c:pt idx="4646">
                  <c:v>33050</c:v>
                </c:pt>
                <c:pt idx="4647">
                  <c:v>33051</c:v>
                </c:pt>
                <c:pt idx="4648">
                  <c:v>33052</c:v>
                </c:pt>
                <c:pt idx="4649">
                  <c:v>33053</c:v>
                </c:pt>
                <c:pt idx="4650">
                  <c:v>33054</c:v>
                </c:pt>
                <c:pt idx="4651">
                  <c:v>33055</c:v>
                </c:pt>
                <c:pt idx="4652">
                  <c:v>33056</c:v>
                </c:pt>
                <c:pt idx="4653">
                  <c:v>33057</c:v>
                </c:pt>
                <c:pt idx="4654">
                  <c:v>33058</c:v>
                </c:pt>
                <c:pt idx="4655">
                  <c:v>33059</c:v>
                </c:pt>
                <c:pt idx="4656">
                  <c:v>33060</c:v>
                </c:pt>
                <c:pt idx="4657">
                  <c:v>33061</c:v>
                </c:pt>
                <c:pt idx="4658">
                  <c:v>33062</c:v>
                </c:pt>
                <c:pt idx="4659">
                  <c:v>33063</c:v>
                </c:pt>
                <c:pt idx="4660">
                  <c:v>33064</c:v>
                </c:pt>
                <c:pt idx="4661">
                  <c:v>33065</c:v>
                </c:pt>
                <c:pt idx="4662">
                  <c:v>33066</c:v>
                </c:pt>
                <c:pt idx="4663">
                  <c:v>33067</c:v>
                </c:pt>
                <c:pt idx="4664">
                  <c:v>33068</c:v>
                </c:pt>
                <c:pt idx="4665">
                  <c:v>33069</c:v>
                </c:pt>
                <c:pt idx="4666">
                  <c:v>33070</c:v>
                </c:pt>
                <c:pt idx="4667">
                  <c:v>33071</c:v>
                </c:pt>
                <c:pt idx="4668">
                  <c:v>33072</c:v>
                </c:pt>
                <c:pt idx="4669">
                  <c:v>33073</c:v>
                </c:pt>
                <c:pt idx="4670">
                  <c:v>33074</c:v>
                </c:pt>
                <c:pt idx="4671">
                  <c:v>33075</c:v>
                </c:pt>
                <c:pt idx="4672">
                  <c:v>33076</c:v>
                </c:pt>
                <c:pt idx="4673">
                  <c:v>33077</c:v>
                </c:pt>
                <c:pt idx="4674">
                  <c:v>33078</c:v>
                </c:pt>
                <c:pt idx="4675">
                  <c:v>33079</c:v>
                </c:pt>
                <c:pt idx="4676">
                  <c:v>33080</c:v>
                </c:pt>
                <c:pt idx="4677">
                  <c:v>33081</c:v>
                </c:pt>
                <c:pt idx="4678">
                  <c:v>33082</c:v>
                </c:pt>
                <c:pt idx="4679">
                  <c:v>33083</c:v>
                </c:pt>
                <c:pt idx="4680">
                  <c:v>33084</c:v>
                </c:pt>
                <c:pt idx="4681">
                  <c:v>33085</c:v>
                </c:pt>
                <c:pt idx="4682">
                  <c:v>33086</c:v>
                </c:pt>
                <c:pt idx="4683">
                  <c:v>33087</c:v>
                </c:pt>
                <c:pt idx="4684">
                  <c:v>33088</c:v>
                </c:pt>
                <c:pt idx="4685">
                  <c:v>33089</c:v>
                </c:pt>
                <c:pt idx="4686">
                  <c:v>33090</c:v>
                </c:pt>
                <c:pt idx="4687">
                  <c:v>33091</c:v>
                </c:pt>
                <c:pt idx="4688">
                  <c:v>33092</c:v>
                </c:pt>
                <c:pt idx="4689">
                  <c:v>33093</c:v>
                </c:pt>
                <c:pt idx="4690">
                  <c:v>33094</c:v>
                </c:pt>
                <c:pt idx="4691">
                  <c:v>33095</c:v>
                </c:pt>
                <c:pt idx="4692">
                  <c:v>33096</c:v>
                </c:pt>
                <c:pt idx="4693">
                  <c:v>33097</c:v>
                </c:pt>
                <c:pt idx="4694">
                  <c:v>33098</c:v>
                </c:pt>
                <c:pt idx="4695">
                  <c:v>33099</c:v>
                </c:pt>
                <c:pt idx="4696">
                  <c:v>33100</c:v>
                </c:pt>
                <c:pt idx="4697">
                  <c:v>33101</c:v>
                </c:pt>
                <c:pt idx="4698">
                  <c:v>33102</c:v>
                </c:pt>
                <c:pt idx="4699">
                  <c:v>33103</c:v>
                </c:pt>
                <c:pt idx="4700">
                  <c:v>33104</c:v>
                </c:pt>
                <c:pt idx="4701">
                  <c:v>33105</c:v>
                </c:pt>
                <c:pt idx="4702">
                  <c:v>33106</c:v>
                </c:pt>
                <c:pt idx="4703">
                  <c:v>33107</c:v>
                </c:pt>
                <c:pt idx="4704">
                  <c:v>33108</c:v>
                </c:pt>
                <c:pt idx="4705">
                  <c:v>33109</c:v>
                </c:pt>
                <c:pt idx="4706">
                  <c:v>33110</c:v>
                </c:pt>
                <c:pt idx="4707">
                  <c:v>33111</c:v>
                </c:pt>
                <c:pt idx="4708">
                  <c:v>33112</c:v>
                </c:pt>
                <c:pt idx="4709">
                  <c:v>33113</c:v>
                </c:pt>
                <c:pt idx="4710">
                  <c:v>33114</c:v>
                </c:pt>
                <c:pt idx="4711">
                  <c:v>33115</c:v>
                </c:pt>
                <c:pt idx="4712">
                  <c:v>33116</c:v>
                </c:pt>
                <c:pt idx="4713">
                  <c:v>33117</c:v>
                </c:pt>
                <c:pt idx="4714">
                  <c:v>33118</c:v>
                </c:pt>
                <c:pt idx="4715">
                  <c:v>33119</c:v>
                </c:pt>
                <c:pt idx="4716">
                  <c:v>33120</c:v>
                </c:pt>
                <c:pt idx="4717">
                  <c:v>33121</c:v>
                </c:pt>
                <c:pt idx="4718">
                  <c:v>33122</c:v>
                </c:pt>
                <c:pt idx="4719">
                  <c:v>33123</c:v>
                </c:pt>
                <c:pt idx="4720">
                  <c:v>33124</c:v>
                </c:pt>
                <c:pt idx="4721">
                  <c:v>33125</c:v>
                </c:pt>
                <c:pt idx="4722">
                  <c:v>33126</c:v>
                </c:pt>
                <c:pt idx="4723">
                  <c:v>33127</c:v>
                </c:pt>
                <c:pt idx="4724">
                  <c:v>33128</c:v>
                </c:pt>
                <c:pt idx="4725">
                  <c:v>33129</c:v>
                </c:pt>
                <c:pt idx="4726">
                  <c:v>33130</c:v>
                </c:pt>
                <c:pt idx="4727">
                  <c:v>33131</c:v>
                </c:pt>
                <c:pt idx="4728">
                  <c:v>33132</c:v>
                </c:pt>
                <c:pt idx="4729">
                  <c:v>33133</c:v>
                </c:pt>
                <c:pt idx="4730">
                  <c:v>33134</c:v>
                </c:pt>
                <c:pt idx="4731">
                  <c:v>33135</c:v>
                </c:pt>
                <c:pt idx="4732">
                  <c:v>33136</c:v>
                </c:pt>
                <c:pt idx="4733">
                  <c:v>33137</c:v>
                </c:pt>
                <c:pt idx="4734">
                  <c:v>33138</c:v>
                </c:pt>
                <c:pt idx="4735">
                  <c:v>33139</c:v>
                </c:pt>
                <c:pt idx="4736">
                  <c:v>33140</c:v>
                </c:pt>
                <c:pt idx="4737">
                  <c:v>33141</c:v>
                </c:pt>
                <c:pt idx="4738">
                  <c:v>33142</c:v>
                </c:pt>
                <c:pt idx="4739">
                  <c:v>33143</c:v>
                </c:pt>
                <c:pt idx="4740">
                  <c:v>33144</c:v>
                </c:pt>
                <c:pt idx="4741">
                  <c:v>33145</c:v>
                </c:pt>
                <c:pt idx="4742">
                  <c:v>33146</c:v>
                </c:pt>
                <c:pt idx="4743">
                  <c:v>33359</c:v>
                </c:pt>
                <c:pt idx="4744">
                  <c:v>33360</c:v>
                </c:pt>
                <c:pt idx="4745">
                  <c:v>33361</c:v>
                </c:pt>
                <c:pt idx="4746">
                  <c:v>33362</c:v>
                </c:pt>
                <c:pt idx="4747">
                  <c:v>33363</c:v>
                </c:pt>
                <c:pt idx="4748">
                  <c:v>33364</c:v>
                </c:pt>
                <c:pt idx="4749">
                  <c:v>33365</c:v>
                </c:pt>
                <c:pt idx="4750">
                  <c:v>33366</c:v>
                </c:pt>
                <c:pt idx="4751">
                  <c:v>33367</c:v>
                </c:pt>
                <c:pt idx="4752">
                  <c:v>33368</c:v>
                </c:pt>
                <c:pt idx="4753">
                  <c:v>33369</c:v>
                </c:pt>
                <c:pt idx="4754">
                  <c:v>33370</c:v>
                </c:pt>
                <c:pt idx="4755">
                  <c:v>33371</c:v>
                </c:pt>
                <c:pt idx="4756">
                  <c:v>33372</c:v>
                </c:pt>
                <c:pt idx="4757">
                  <c:v>33373</c:v>
                </c:pt>
                <c:pt idx="4758">
                  <c:v>33374</c:v>
                </c:pt>
                <c:pt idx="4759">
                  <c:v>33375</c:v>
                </c:pt>
                <c:pt idx="4760">
                  <c:v>33376</c:v>
                </c:pt>
                <c:pt idx="4761">
                  <c:v>33377</c:v>
                </c:pt>
                <c:pt idx="4762">
                  <c:v>33378</c:v>
                </c:pt>
                <c:pt idx="4763">
                  <c:v>33379</c:v>
                </c:pt>
                <c:pt idx="4764">
                  <c:v>33380</c:v>
                </c:pt>
                <c:pt idx="4765">
                  <c:v>33381</c:v>
                </c:pt>
                <c:pt idx="4766">
                  <c:v>33382</c:v>
                </c:pt>
                <c:pt idx="4767">
                  <c:v>33383</c:v>
                </c:pt>
                <c:pt idx="4768">
                  <c:v>33384</c:v>
                </c:pt>
                <c:pt idx="4769">
                  <c:v>33385</c:v>
                </c:pt>
                <c:pt idx="4770">
                  <c:v>33386</c:v>
                </c:pt>
                <c:pt idx="4771">
                  <c:v>33387</c:v>
                </c:pt>
                <c:pt idx="4772">
                  <c:v>33388</c:v>
                </c:pt>
                <c:pt idx="4773">
                  <c:v>33389</c:v>
                </c:pt>
                <c:pt idx="4774">
                  <c:v>33390</c:v>
                </c:pt>
                <c:pt idx="4775">
                  <c:v>33391</c:v>
                </c:pt>
                <c:pt idx="4776">
                  <c:v>33392</c:v>
                </c:pt>
                <c:pt idx="4777">
                  <c:v>33393</c:v>
                </c:pt>
                <c:pt idx="4778">
                  <c:v>33394</c:v>
                </c:pt>
                <c:pt idx="4779">
                  <c:v>33395</c:v>
                </c:pt>
                <c:pt idx="4780">
                  <c:v>33396</c:v>
                </c:pt>
                <c:pt idx="4781">
                  <c:v>33397</c:v>
                </c:pt>
                <c:pt idx="4782">
                  <c:v>33398</c:v>
                </c:pt>
                <c:pt idx="4783">
                  <c:v>33399</c:v>
                </c:pt>
                <c:pt idx="4784">
                  <c:v>33400</c:v>
                </c:pt>
                <c:pt idx="4785">
                  <c:v>33401</c:v>
                </c:pt>
                <c:pt idx="4786">
                  <c:v>33402</c:v>
                </c:pt>
                <c:pt idx="4787">
                  <c:v>33403</c:v>
                </c:pt>
                <c:pt idx="4788">
                  <c:v>33404</c:v>
                </c:pt>
                <c:pt idx="4789">
                  <c:v>33405</c:v>
                </c:pt>
                <c:pt idx="4790">
                  <c:v>33406</c:v>
                </c:pt>
                <c:pt idx="4791">
                  <c:v>33407</c:v>
                </c:pt>
                <c:pt idx="4792">
                  <c:v>33408</c:v>
                </c:pt>
                <c:pt idx="4793">
                  <c:v>33409</c:v>
                </c:pt>
                <c:pt idx="4794">
                  <c:v>33410</c:v>
                </c:pt>
                <c:pt idx="4795">
                  <c:v>33411</c:v>
                </c:pt>
                <c:pt idx="4796">
                  <c:v>33412</c:v>
                </c:pt>
                <c:pt idx="4797">
                  <c:v>33413</c:v>
                </c:pt>
                <c:pt idx="4798">
                  <c:v>33414</c:v>
                </c:pt>
                <c:pt idx="4799">
                  <c:v>33415</c:v>
                </c:pt>
                <c:pt idx="4800">
                  <c:v>33416</c:v>
                </c:pt>
                <c:pt idx="4801">
                  <c:v>33417</c:v>
                </c:pt>
                <c:pt idx="4802">
                  <c:v>33418</c:v>
                </c:pt>
                <c:pt idx="4803">
                  <c:v>33419</c:v>
                </c:pt>
                <c:pt idx="4804">
                  <c:v>33420</c:v>
                </c:pt>
                <c:pt idx="4805">
                  <c:v>33421</c:v>
                </c:pt>
                <c:pt idx="4806">
                  <c:v>33422</c:v>
                </c:pt>
                <c:pt idx="4807">
                  <c:v>33423</c:v>
                </c:pt>
                <c:pt idx="4808">
                  <c:v>33424</c:v>
                </c:pt>
                <c:pt idx="4809">
                  <c:v>33425</c:v>
                </c:pt>
                <c:pt idx="4810">
                  <c:v>33426</c:v>
                </c:pt>
                <c:pt idx="4811">
                  <c:v>33427</c:v>
                </c:pt>
                <c:pt idx="4812">
                  <c:v>33428</c:v>
                </c:pt>
                <c:pt idx="4813">
                  <c:v>33429</c:v>
                </c:pt>
                <c:pt idx="4814">
                  <c:v>33430</c:v>
                </c:pt>
                <c:pt idx="4815">
                  <c:v>33431</c:v>
                </c:pt>
                <c:pt idx="4816">
                  <c:v>33432</c:v>
                </c:pt>
                <c:pt idx="4817">
                  <c:v>33433</c:v>
                </c:pt>
                <c:pt idx="4818">
                  <c:v>33434</c:v>
                </c:pt>
                <c:pt idx="4819">
                  <c:v>33435</c:v>
                </c:pt>
                <c:pt idx="4820">
                  <c:v>33436</c:v>
                </c:pt>
                <c:pt idx="4821">
                  <c:v>33437</c:v>
                </c:pt>
                <c:pt idx="4822">
                  <c:v>33438</c:v>
                </c:pt>
                <c:pt idx="4823">
                  <c:v>33439</c:v>
                </c:pt>
                <c:pt idx="4824">
                  <c:v>33440</c:v>
                </c:pt>
                <c:pt idx="4825">
                  <c:v>33441</c:v>
                </c:pt>
                <c:pt idx="4826">
                  <c:v>33442</c:v>
                </c:pt>
                <c:pt idx="4827">
                  <c:v>33443</c:v>
                </c:pt>
                <c:pt idx="4828">
                  <c:v>33444</c:v>
                </c:pt>
                <c:pt idx="4829">
                  <c:v>33445</c:v>
                </c:pt>
                <c:pt idx="4830">
                  <c:v>33446</c:v>
                </c:pt>
                <c:pt idx="4831">
                  <c:v>33447</c:v>
                </c:pt>
                <c:pt idx="4832">
                  <c:v>33448</c:v>
                </c:pt>
                <c:pt idx="4833">
                  <c:v>33449</c:v>
                </c:pt>
                <c:pt idx="4834">
                  <c:v>33450</c:v>
                </c:pt>
                <c:pt idx="4835">
                  <c:v>33451</c:v>
                </c:pt>
                <c:pt idx="4836">
                  <c:v>33452</c:v>
                </c:pt>
                <c:pt idx="4837">
                  <c:v>33453</c:v>
                </c:pt>
                <c:pt idx="4838">
                  <c:v>33454</c:v>
                </c:pt>
                <c:pt idx="4839">
                  <c:v>33455</c:v>
                </c:pt>
                <c:pt idx="4840">
                  <c:v>33456</c:v>
                </c:pt>
                <c:pt idx="4841">
                  <c:v>33457</c:v>
                </c:pt>
                <c:pt idx="4842">
                  <c:v>33458</c:v>
                </c:pt>
                <c:pt idx="4843">
                  <c:v>33459</c:v>
                </c:pt>
                <c:pt idx="4844">
                  <c:v>33460</c:v>
                </c:pt>
                <c:pt idx="4845">
                  <c:v>33461</c:v>
                </c:pt>
                <c:pt idx="4846">
                  <c:v>33462</c:v>
                </c:pt>
                <c:pt idx="4847">
                  <c:v>33463</c:v>
                </c:pt>
                <c:pt idx="4848">
                  <c:v>33464</c:v>
                </c:pt>
                <c:pt idx="4849">
                  <c:v>33465</c:v>
                </c:pt>
                <c:pt idx="4850">
                  <c:v>33466</c:v>
                </c:pt>
                <c:pt idx="4851">
                  <c:v>33467</c:v>
                </c:pt>
                <c:pt idx="4852">
                  <c:v>33468</c:v>
                </c:pt>
                <c:pt idx="4853">
                  <c:v>33469</c:v>
                </c:pt>
                <c:pt idx="4854">
                  <c:v>33470</c:v>
                </c:pt>
                <c:pt idx="4855">
                  <c:v>33471</c:v>
                </c:pt>
                <c:pt idx="4856">
                  <c:v>33472</c:v>
                </c:pt>
                <c:pt idx="4857">
                  <c:v>33473</c:v>
                </c:pt>
                <c:pt idx="4858">
                  <c:v>33474</c:v>
                </c:pt>
                <c:pt idx="4859">
                  <c:v>33475</c:v>
                </c:pt>
                <c:pt idx="4860">
                  <c:v>33476</c:v>
                </c:pt>
                <c:pt idx="4861">
                  <c:v>33477</c:v>
                </c:pt>
                <c:pt idx="4862">
                  <c:v>33478</c:v>
                </c:pt>
                <c:pt idx="4863">
                  <c:v>33479</c:v>
                </c:pt>
                <c:pt idx="4864">
                  <c:v>33480</c:v>
                </c:pt>
                <c:pt idx="4865">
                  <c:v>33481</c:v>
                </c:pt>
                <c:pt idx="4866">
                  <c:v>33482</c:v>
                </c:pt>
                <c:pt idx="4867">
                  <c:v>33483</c:v>
                </c:pt>
                <c:pt idx="4868">
                  <c:v>33484</c:v>
                </c:pt>
                <c:pt idx="4869">
                  <c:v>33485</c:v>
                </c:pt>
                <c:pt idx="4870">
                  <c:v>33486</c:v>
                </c:pt>
                <c:pt idx="4871">
                  <c:v>33487</c:v>
                </c:pt>
                <c:pt idx="4872">
                  <c:v>33488</c:v>
                </c:pt>
                <c:pt idx="4873">
                  <c:v>33489</c:v>
                </c:pt>
                <c:pt idx="4874">
                  <c:v>33490</c:v>
                </c:pt>
                <c:pt idx="4875">
                  <c:v>33491</c:v>
                </c:pt>
                <c:pt idx="4876">
                  <c:v>33492</c:v>
                </c:pt>
                <c:pt idx="4877">
                  <c:v>33493</c:v>
                </c:pt>
                <c:pt idx="4878">
                  <c:v>33494</c:v>
                </c:pt>
                <c:pt idx="4879">
                  <c:v>33495</c:v>
                </c:pt>
                <c:pt idx="4880">
                  <c:v>33496</c:v>
                </c:pt>
                <c:pt idx="4881">
                  <c:v>33497</c:v>
                </c:pt>
                <c:pt idx="4882">
                  <c:v>33498</c:v>
                </c:pt>
                <c:pt idx="4883">
                  <c:v>33499</c:v>
                </c:pt>
                <c:pt idx="4884">
                  <c:v>33500</c:v>
                </c:pt>
                <c:pt idx="4885">
                  <c:v>33501</c:v>
                </c:pt>
                <c:pt idx="4886">
                  <c:v>33502</c:v>
                </c:pt>
                <c:pt idx="4887">
                  <c:v>33503</c:v>
                </c:pt>
                <c:pt idx="4888">
                  <c:v>33504</c:v>
                </c:pt>
                <c:pt idx="4889">
                  <c:v>33505</c:v>
                </c:pt>
                <c:pt idx="4890">
                  <c:v>33506</c:v>
                </c:pt>
                <c:pt idx="4891">
                  <c:v>33507</c:v>
                </c:pt>
                <c:pt idx="4892">
                  <c:v>33508</c:v>
                </c:pt>
                <c:pt idx="4893">
                  <c:v>33509</c:v>
                </c:pt>
                <c:pt idx="4894">
                  <c:v>33510</c:v>
                </c:pt>
                <c:pt idx="4895">
                  <c:v>33511</c:v>
                </c:pt>
                <c:pt idx="4896">
                  <c:v>33725</c:v>
                </c:pt>
                <c:pt idx="4897">
                  <c:v>33726</c:v>
                </c:pt>
                <c:pt idx="4898">
                  <c:v>33727</c:v>
                </c:pt>
                <c:pt idx="4899">
                  <c:v>33728</c:v>
                </c:pt>
                <c:pt idx="4900">
                  <c:v>33729</c:v>
                </c:pt>
                <c:pt idx="4901">
                  <c:v>33730</c:v>
                </c:pt>
                <c:pt idx="4902">
                  <c:v>33731</c:v>
                </c:pt>
                <c:pt idx="4903">
                  <c:v>33732</c:v>
                </c:pt>
                <c:pt idx="4904">
                  <c:v>33733</c:v>
                </c:pt>
                <c:pt idx="4905">
                  <c:v>33734</c:v>
                </c:pt>
                <c:pt idx="4906">
                  <c:v>33735</c:v>
                </c:pt>
                <c:pt idx="4907">
                  <c:v>33736</c:v>
                </c:pt>
                <c:pt idx="4908">
                  <c:v>33737</c:v>
                </c:pt>
                <c:pt idx="4909">
                  <c:v>33738</c:v>
                </c:pt>
                <c:pt idx="4910">
                  <c:v>33739</c:v>
                </c:pt>
                <c:pt idx="4911">
                  <c:v>33740</c:v>
                </c:pt>
                <c:pt idx="4912">
                  <c:v>33741</c:v>
                </c:pt>
                <c:pt idx="4913">
                  <c:v>33742</c:v>
                </c:pt>
                <c:pt idx="4914">
                  <c:v>33743</c:v>
                </c:pt>
                <c:pt idx="4915">
                  <c:v>33744</c:v>
                </c:pt>
                <c:pt idx="4916">
                  <c:v>33745</c:v>
                </c:pt>
                <c:pt idx="4917">
                  <c:v>33746</c:v>
                </c:pt>
                <c:pt idx="4918">
                  <c:v>33747</c:v>
                </c:pt>
                <c:pt idx="4919">
                  <c:v>33748</c:v>
                </c:pt>
                <c:pt idx="4920">
                  <c:v>33749</c:v>
                </c:pt>
                <c:pt idx="4921">
                  <c:v>33750</c:v>
                </c:pt>
                <c:pt idx="4922">
                  <c:v>33751</c:v>
                </c:pt>
                <c:pt idx="4923">
                  <c:v>33752</c:v>
                </c:pt>
                <c:pt idx="4924">
                  <c:v>33753</c:v>
                </c:pt>
                <c:pt idx="4925">
                  <c:v>33754</c:v>
                </c:pt>
                <c:pt idx="4926">
                  <c:v>33755</c:v>
                </c:pt>
                <c:pt idx="4927">
                  <c:v>33756</c:v>
                </c:pt>
                <c:pt idx="4928">
                  <c:v>33757</c:v>
                </c:pt>
                <c:pt idx="4929">
                  <c:v>33758</c:v>
                </c:pt>
                <c:pt idx="4930">
                  <c:v>33759</c:v>
                </c:pt>
                <c:pt idx="4931">
                  <c:v>33760</c:v>
                </c:pt>
                <c:pt idx="4932">
                  <c:v>33761</c:v>
                </c:pt>
                <c:pt idx="4933">
                  <c:v>33762</c:v>
                </c:pt>
                <c:pt idx="4934">
                  <c:v>33763</c:v>
                </c:pt>
                <c:pt idx="4935">
                  <c:v>33764</c:v>
                </c:pt>
                <c:pt idx="4936">
                  <c:v>33765</c:v>
                </c:pt>
                <c:pt idx="4937">
                  <c:v>33766</c:v>
                </c:pt>
                <c:pt idx="4938">
                  <c:v>33767</c:v>
                </c:pt>
                <c:pt idx="4939">
                  <c:v>33768</c:v>
                </c:pt>
                <c:pt idx="4940">
                  <c:v>33769</c:v>
                </c:pt>
                <c:pt idx="4941">
                  <c:v>33770</c:v>
                </c:pt>
                <c:pt idx="4942">
                  <c:v>33771</c:v>
                </c:pt>
                <c:pt idx="4943">
                  <c:v>33772</c:v>
                </c:pt>
                <c:pt idx="4944">
                  <c:v>33773</c:v>
                </c:pt>
                <c:pt idx="4945">
                  <c:v>33774</c:v>
                </c:pt>
                <c:pt idx="4946">
                  <c:v>33775</c:v>
                </c:pt>
                <c:pt idx="4947">
                  <c:v>33776</c:v>
                </c:pt>
                <c:pt idx="4948">
                  <c:v>33777</c:v>
                </c:pt>
                <c:pt idx="4949">
                  <c:v>33778</c:v>
                </c:pt>
                <c:pt idx="4950">
                  <c:v>33779</c:v>
                </c:pt>
                <c:pt idx="4951">
                  <c:v>33780</c:v>
                </c:pt>
                <c:pt idx="4952">
                  <c:v>33781</c:v>
                </c:pt>
                <c:pt idx="4953">
                  <c:v>33782</c:v>
                </c:pt>
                <c:pt idx="4954">
                  <c:v>33783</c:v>
                </c:pt>
                <c:pt idx="4955">
                  <c:v>33784</c:v>
                </c:pt>
                <c:pt idx="4956">
                  <c:v>33785</c:v>
                </c:pt>
                <c:pt idx="4957">
                  <c:v>33786</c:v>
                </c:pt>
                <c:pt idx="4958">
                  <c:v>33787</c:v>
                </c:pt>
                <c:pt idx="4959">
                  <c:v>33788</c:v>
                </c:pt>
                <c:pt idx="4960">
                  <c:v>33789</c:v>
                </c:pt>
                <c:pt idx="4961">
                  <c:v>33790</c:v>
                </c:pt>
                <c:pt idx="4962">
                  <c:v>33791</c:v>
                </c:pt>
                <c:pt idx="4963">
                  <c:v>33792</c:v>
                </c:pt>
                <c:pt idx="4964">
                  <c:v>33793</c:v>
                </c:pt>
                <c:pt idx="4965">
                  <c:v>33794</c:v>
                </c:pt>
                <c:pt idx="4966">
                  <c:v>33795</c:v>
                </c:pt>
                <c:pt idx="4967">
                  <c:v>33796</c:v>
                </c:pt>
                <c:pt idx="4968">
                  <c:v>33797</c:v>
                </c:pt>
                <c:pt idx="4969">
                  <c:v>33798</c:v>
                </c:pt>
                <c:pt idx="4970">
                  <c:v>33799</c:v>
                </c:pt>
                <c:pt idx="4971">
                  <c:v>33800</c:v>
                </c:pt>
                <c:pt idx="4972">
                  <c:v>33801</c:v>
                </c:pt>
                <c:pt idx="4973">
                  <c:v>33802</c:v>
                </c:pt>
                <c:pt idx="4974">
                  <c:v>33803</c:v>
                </c:pt>
                <c:pt idx="4975">
                  <c:v>33804</c:v>
                </c:pt>
                <c:pt idx="4976">
                  <c:v>33805</c:v>
                </c:pt>
                <c:pt idx="4977">
                  <c:v>33806</c:v>
                </c:pt>
                <c:pt idx="4978">
                  <c:v>33807</c:v>
                </c:pt>
                <c:pt idx="4979">
                  <c:v>33808</c:v>
                </c:pt>
                <c:pt idx="4980">
                  <c:v>33809</c:v>
                </c:pt>
                <c:pt idx="4981">
                  <c:v>33810</c:v>
                </c:pt>
                <c:pt idx="4982">
                  <c:v>33811</c:v>
                </c:pt>
                <c:pt idx="4983">
                  <c:v>33812</c:v>
                </c:pt>
                <c:pt idx="4984">
                  <c:v>33813</c:v>
                </c:pt>
                <c:pt idx="4985">
                  <c:v>33814</c:v>
                </c:pt>
                <c:pt idx="4986">
                  <c:v>33815</c:v>
                </c:pt>
                <c:pt idx="4987">
                  <c:v>33816</c:v>
                </c:pt>
                <c:pt idx="4988">
                  <c:v>33817</c:v>
                </c:pt>
                <c:pt idx="4989">
                  <c:v>33818</c:v>
                </c:pt>
                <c:pt idx="4990">
                  <c:v>33819</c:v>
                </c:pt>
                <c:pt idx="4991">
                  <c:v>33820</c:v>
                </c:pt>
                <c:pt idx="4992">
                  <c:v>33821</c:v>
                </c:pt>
                <c:pt idx="4993">
                  <c:v>33822</c:v>
                </c:pt>
                <c:pt idx="4994">
                  <c:v>33823</c:v>
                </c:pt>
                <c:pt idx="4995">
                  <c:v>33824</c:v>
                </c:pt>
                <c:pt idx="4996">
                  <c:v>33825</c:v>
                </c:pt>
                <c:pt idx="4997">
                  <c:v>33826</c:v>
                </c:pt>
                <c:pt idx="4998">
                  <c:v>33827</c:v>
                </c:pt>
                <c:pt idx="4999">
                  <c:v>33828</c:v>
                </c:pt>
                <c:pt idx="5000">
                  <c:v>33829</c:v>
                </c:pt>
                <c:pt idx="5001">
                  <c:v>33830</c:v>
                </c:pt>
                <c:pt idx="5002">
                  <c:v>33831</c:v>
                </c:pt>
                <c:pt idx="5003">
                  <c:v>33832</c:v>
                </c:pt>
                <c:pt idx="5004">
                  <c:v>33833</c:v>
                </c:pt>
                <c:pt idx="5005">
                  <c:v>33834</c:v>
                </c:pt>
                <c:pt idx="5006">
                  <c:v>33835</c:v>
                </c:pt>
                <c:pt idx="5007">
                  <c:v>33836</c:v>
                </c:pt>
                <c:pt idx="5008">
                  <c:v>33837</c:v>
                </c:pt>
                <c:pt idx="5009">
                  <c:v>33838</c:v>
                </c:pt>
                <c:pt idx="5010">
                  <c:v>33839</c:v>
                </c:pt>
                <c:pt idx="5011">
                  <c:v>33840</c:v>
                </c:pt>
                <c:pt idx="5012">
                  <c:v>33841</c:v>
                </c:pt>
                <c:pt idx="5013">
                  <c:v>33842</c:v>
                </c:pt>
                <c:pt idx="5014">
                  <c:v>33843</c:v>
                </c:pt>
                <c:pt idx="5015">
                  <c:v>33844</c:v>
                </c:pt>
                <c:pt idx="5016">
                  <c:v>33845</c:v>
                </c:pt>
                <c:pt idx="5017">
                  <c:v>33846</c:v>
                </c:pt>
                <c:pt idx="5018">
                  <c:v>33847</c:v>
                </c:pt>
                <c:pt idx="5019">
                  <c:v>33848</c:v>
                </c:pt>
                <c:pt idx="5020">
                  <c:v>33849</c:v>
                </c:pt>
                <c:pt idx="5021">
                  <c:v>33850</c:v>
                </c:pt>
                <c:pt idx="5022">
                  <c:v>33851</c:v>
                </c:pt>
                <c:pt idx="5023">
                  <c:v>33852</c:v>
                </c:pt>
                <c:pt idx="5024">
                  <c:v>33853</c:v>
                </c:pt>
                <c:pt idx="5025">
                  <c:v>33854</c:v>
                </c:pt>
                <c:pt idx="5026">
                  <c:v>33855</c:v>
                </c:pt>
                <c:pt idx="5027">
                  <c:v>33856</c:v>
                </c:pt>
                <c:pt idx="5028">
                  <c:v>33857</c:v>
                </c:pt>
                <c:pt idx="5029">
                  <c:v>33858</c:v>
                </c:pt>
                <c:pt idx="5030">
                  <c:v>33859</c:v>
                </c:pt>
                <c:pt idx="5031">
                  <c:v>33860</c:v>
                </c:pt>
                <c:pt idx="5032">
                  <c:v>33861</c:v>
                </c:pt>
                <c:pt idx="5033">
                  <c:v>33862</c:v>
                </c:pt>
                <c:pt idx="5034">
                  <c:v>33863</c:v>
                </c:pt>
                <c:pt idx="5035">
                  <c:v>33864</c:v>
                </c:pt>
                <c:pt idx="5036">
                  <c:v>33865</c:v>
                </c:pt>
                <c:pt idx="5037">
                  <c:v>33866</c:v>
                </c:pt>
                <c:pt idx="5038">
                  <c:v>33867</c:v>
                </c:pt>
                <c:pt idx="5039">
                  <c:v>33868</c:v>
                </c:pt>
                <c:pt idx="5040">
                  <c:v>33869</c:v>
                </c:pt>
                <c:pt idx="5041">
                  <c:v>33870</c:v>
                </c:pt>
                <c:pt idx="5042">
                  <c:v>33871</c:v>
                </c:pt>
                <c:pt idx="5043">
                  <c:v>33872</c:v>
                </c:pt>
                <c:pt idx="5044">
                  <c:v>33873</c:v>
                </c:pt>
                <c:pt idx="5045">
                  <c:v>33874</c:v>
                </c:pt>
                <c:pt idx="5046">
                  <c:v>33875</c:v>
                </c:pt>
                <c:pt idx="5047">
                  <c:v>33876</c:v>
                </c:pt>
                <c:pt idx="5048">
                  <c:v>33877</c:v>
                </c:pt>
                <c:pt idx="5049">
                  <c:v>34090</c:v>
                </c:pt>
                <c:pt idx="5050">
                  <c:v>34091</c:v>
                </c:pt>
                <c:pt idx="5051">
                  <c:v>34092</c:v>
                </c:pt>
                <c:pt idx="5052">
                  <c:v>34093</c:v>
                </c:pt>
                <c:pt idx="5053">
                  <c:v>34094</c:v>
                </c:pt>
                <c:pt idx="5054">
                  <c:v>34095</c:v>
                </c:pt>
                <c:pt idx="5055">
                  <c:v>34096</c:v>
                </c:pt>
                <c:pt idx="5056">
                  <c:v>34097</c:v>
                </c:pt>
                <c:pt idx="5057">
                  <c:v>34098</c:v>
                </c:pt>
                <c:pt idx="5058">
                  <c:v>34099</c:v>
                </c:pt>
                <c:pt idx="5059">
                  <c:v>34100</c:v>
                </c:pt>
                <c:pt idx="5060">
                  <c:v>34101</c:v>
                </c:pt>
                <c:pt idx="5061">
                  <c:v>34102</c:v>
                </c:pt>
                <c:pt idx="5062">
                  <c:v>34103</c:v>
                </c:pt>
                <c:pt idx="5063">
                  <c:v>34104</c:v>
                </c:pt>
                <c:pt idx="5064">
                  <c:v>34105</c:v>
                </c:pt>
                <c:pt idx="5065">
                  <c:v>34106</c:v>
                </c:pt>
                <c:pt idx="5066">
                  <c:v>34107</c:v>
                </c:pt>
                <c:pt idx="5067">
                  <c:v>34108</c:v>
                </c:pt>
                <c:pt idx="5068">
                  <c:v>34109</c:v>
                </c:pt>
                <c:pt idx="5069">
                  <c:v>34110</c:v>
                </c:pt>
                <c:pt idx="5070">
                  <c:v>34111</c:v>
                </c:pt>
                <c:pt idx="5071">
                  <c:v>34112</c:v>
                </c:pt>
                <c:pt idx="5072">
                  <c:v>34113</c:v>
                </c:pt>
                <c:pt idx="5073">
                  <c:v>34114</c:v>
                </c:pt>
                <c:pt idx="5074">
                  <c:v>34115</c:v>
                </c:pt>
                <c:pt idx="5075">
                  <c:v>34116</c:v>
                </c:pt>
                <c:pt idx="5076">
                  <c:v>34117</c:v>
                </c:pt>
                <c:pt idx="5077">
                  <c:v>34118</c:v>
                </c:pt>
                <c:pt idx="5078">
                  <c:v>34119</c:v>
                </c:pt>
                <c:pt idx="5079">
                  <c:v>34120</c:v>
                </c:pt>
                <c:pt idx="5080">
                  <c:v>34121</c:v>
                </c:pt>
                <c:pt idx="5081">
                  <c:v>34122</c:v>
                </c:pt>
                <c:pt idx="5082">
                  <c:v>34123</c:v>
                </c:pt>
                <c:pt idx="5083">
                  <c:v>34124</c:v>
                </c:pt>
                <c:pt idx="5084">
                  <c:v>34125</c:v>
                </c:pt>
                <c:pt idx="5085">
                  <c:v>34126</c:v>
                </c:pt>
                <c:pt idx="5086">
                  <c:v>34127</c:v>
                </c:pt>
                <c:pt idx="5087">
                  <c:v>34128</c:v>
                </c:pt>
                <c:pt idx="5088">
                  <c:v>34129</c:v>
                </c:pt>
                <c:pt idx="5089">
                  <c:v>34130</c:v>
                </c:pt>
                <c:pt idx="5090">
                  <c:v>34131</c:v>
                </c:pt>
                <c:pt idx="5091">
                  <c:v>34132</c:v>
                </c:pt>
                <c:pt idx="5092">
                  <c:v>34133</c:v>
                </c:pt>
                <c:pt idx="5093">
                  <c:v>34134</c:v>
                </c:pt>
                <c:pt idx="5094">
                  <c:v>34135</c:v>
                </c:pt>
                <c:pt idx="5095">
                  <c:v>34136</c:v>
                </c:pt>
                <c:pt idx="5096">
                  <c:v>34137</c:v>
                </c:pt>
                <c:pt idx="5097">
                  <c:v>34138</c:v>
                </c:pt>
                <c:pt idx="5098">
                  <c:v>34139</c:v>
                </c:pt>
                <c:pt idx="5099">
                  <c:v>34140</c:v>
                </c:pt>
                <c:pt idx="5100">
                  <c:v>34141</c:v>
                </c:pt>
                <c:pt idx="5101">
                  <c:v>34142</c:v>
                </c:pt>
                <c:pt idx="5102">
                  <c:v>34143</c:v>
                </c:pt>
                <c:pt idx="5103">
                  <c:v>34144</c:v>
                </c:pt>
                <c:pt idx="5104">
                  <c:v>34145</c:v>
                </c:pt>
                <c:pt idx="5105">
                  <c:v>34146</c:v>
                </c:pt>
                <c:pt idx="5106">
                  <c:v>34147</c:v>
                </c:pt>
                <c:pt idx="5107">
                  <c:v>34148</c:v>
                </c:pt>
                <c:pt idx="5108">
                  <c:v>34149</c:v>
                </c:pt>
                <c:pt idx="5109">
                  <c:v>34150</c:v>
                </c:pt>
                <c:pt idx="5110">
                  <c:v>34151</c:v>
                </c:pt>
                <c:pt idx="5111">
                  <c:v>34152</c:v>
                </c:pt>
                <c:pt idx="5112">
                  <c:v>34153</c:v>
                </c:pt>
                <c:pt idx="5113">
                  <c:v>34154</c:v>
                </c:pt>
                <c:pt idx="5114">
                  <c:v>34155</c:v>
                </c:pt>
                <c:pt idx="5115">
                  <c:v>34156</c:v>
                </c:pt>
                <c:pt idx="5116">
                  <c:v>34157</c:v>
                </c:pt>
                <c:pt idx="5117">
                  <c:v>34158</c:v>
                </c:pt>
                <c:pt idx="5118">
                  <c:v>34159</c:v>
                </c:pt>
                <c:pt idx="5119">
                  <c:v>34160</c:v>
                </c:pt>
                <c:pt idx="5120">
                  <c:v>34161</c:v>
                </c:pt>
                <c:pt idx="5121">
                  <c:v>34162</c:v>
                </c:pt>
                <c:pt idx="5122">
                  <c:v>34163</c:v>
                </c:pt>
                <c:pt idx="5123">
                  <c:v>34164</c:v>
                </c:pt>
                <c:pt idx="5124">
                  <c:v>34165</c:v>
                </c:pt>
                <c:pt idx="5125">
                  <c:v>34166</c:v>
                </c:pt>
                <c:pt idx="5126">
                  <c:v>34167</c:v>
                </c:pt>
                <c:pt idx="5127">
                  <c:v>34168</c:v>
                </c:pt>
                <c:pt idx="5128">
                  <c:v>34169</c:v>
                </c:pt>
                <c:pt idx="5129">
                  <c:v>34170</c:v>
                </c:pt>
                <c:pt idx="5130">
                  <c:v>34171</c:v>
                </c:pt>
                <c:pt idx="5131">
                  <c:v>34172</c:v>
                </c:pt>
                <c:pt idx="5132">
                  <c:v>34173</c:v>
                </c:pt>
                <c:pt idx="5133">
                  <c:v>34174</c:v>
                </c:pt>
                <c:pt idx="5134">
                  <c:v>34175</c:v>
                </c:pt>
                <c:pt idx="5135">
                  <c:v>34176</c:v>
                </c:pt>
                <c:pt idx="5136">
                  <c:v>34177</c:v>
                </c:pt>
                <c:pt idx="5137">
                  <c:v>34178</c:v>
                </c:pt>
                <c:pt idx="5138">
                  <c:v>34179</c:v>
                </c:pt>
                <c:pt idx="5139">
                  <c:v>34180</c:v>
                </c:pt>
                <c:pt idx="5140">
                  <c:v>34181</c:v>
                </c:pt>
                <c:pt idx="5141">
                  <c:v>34182</c:v>
                </c:pt>
                <c:pt idx="5142">
                  <c:v>34183</c:v>
                </c:pt>
                <c:pt idx="5143">
                  <c:v>34184</c:v>
                </c:pt>
                <c:pt idx="5144">
                  <c:v>34185</c:v>
                </c:pt>
                <c:pt idx="5145">
                  <c:v>34186</c:v>
                </c:pt>
                <c:pt idx="5146">
                  <c:v>34187</c:v>
                </c:pt>
                <c:pt idx="5147">
                  <c:v>34188</c:v>
                </c:pt>
                <c:pt idx="5148">
                  <c:v>34189</c:v>
                </c:pt>
                <c:pt idx="5149">
                  <c:v>34190</c:v>
                </c:pt>
                <c:pt idx="5150">
                  <c:v>34191</c:v>
                </c:pt>
                <c:pt idx="5151">
                  <c:v>34192</c:v>
                </c:pt>
                <c:pt idx="5152">
                  <c:v>34193</c:v>
                </c:pt>
                <c:pt idx="5153">
                  <c:v>34194</c:v>
                </c:pt>
                <c:pt idx="5154">
                  <c:v>34195</c:v>
                </c:pt>
                <c:pt idx="5155">
                  <c:v>34196</c:v>
                </c:pt>
                <c:pt idx="5156">
                  <c:v>34197</c:v>
                </c:pt>
                <c:pt idx="5157">
                  <c:v>34198</c:v>
                </c:pt>
                <c:pt idx="5158">
                  <c:v>34199</c:v>
                </c:pt>
                <c:pt idx="5159">
                  <c:v>34200</c:v>
                </c:pt>
                <c:pt idx="5160">
                  <c:v>34201</c:v>
                </c:pt>
                <c:pt idx="5161">
                  <c:v>34202</c:v>
                </c:pt>
                <c:pt idx="5162">
                  <c:v>34203</c:v>
                </c:pt>
                <c:pt idx="5163">
                  <c:v>34204</c:v>
                </c:pt>
                <c:pt idx="5164">
                  <c:v>34205</c:v>
                </c:pt>
                <c:pt idx="5165">
                  <c:v>34206</c:v>
                </c:pt>
                <c:pt idx="5166">
                  <c:v>34207</c:v>
                </c:pt>
                <c:pt idx="5167">
                  <c:v>34208</c:v>
                </c:pt>
                <c:pt idx="5168">
                  <c:v>34209</c:v>
                </c:pt>
                <c:pt idx="5169">
                  <c:v>34210</c:v>
                </c:pt>
                <c:pt idx="5170">
                  <c:v>34211</c:v>
                </c:pt>
                <c:pt idx="5171">
                  <c:v>34212</c:v>
                </c:pt>
                <c:pt idx="5172">
                  <c:v>34213</c:v>
                </c:pt>
                <c:pt idx="5173">
                  <c:v>34214</c:v>
                </c:pt>
                <c:pt idx="5174">
                  <c:v>34215</c:v>
                </c:pt>
                <c:pt idx="5175">
                  <c:v>34216</c:v>
                </c:pt>
                <c:pt idx="5176">
                  <c:v>34217</c:v>
                </c:pt>
                <c:pt idx="5177">
                  <c:v>34218</c:v>
                </c:pt>
                <c:pt idx="5178">
                  <c:v>34219</c:v>
                </c:pt>
                <c:pt idx="5179">
                  <c:v>34220</c:v>
                </c:pt>
                <c:pt idx="5180">
                  <c:v>34221</c:v>
                </c:pt>
                <c:pt idx="5181">
                  <c:v>34222</c:v>
                </c:pt>
                <c:pt idx="5182">
                  <c:v>34223</c:v>
                </c:pt>
                <c:pt idx="5183">
                  <c:v>34224</c:v>
                </c:pt>
                <c:pt idx="5184">
                  <c:v>34225</c:v>
                </c:pt>
                <c:pt idx="5185">
                  <c:v>34226</c:v>
                </c:pt>
                <c:pt idx="5186">
                  <c:v>34227</c:v>
                </c:pt>
                <c:pt idx="5187">
                  <c:v>34228</c:v>
                </c:pt>
                <c:pt idx="5188">
                  <c:v>34229</c:v>
                </c:pt>
                <c:pt idx="5189">
                  <c:v>34230</c:v>
                </c:pt>
                <c:pt idx="5190">
                  <c:v>34231</c:v>
                </c:pt>
                <c:pt idx="5191">
                  <c:v>34232</c:v>
                </c:pt>
                <c:pt idx="5192">
                  <c:v>34233</c:v>
                </c:pt>
                <c:pt idx="5193">
                  <c:v>34234</c:v>
                </c:pt>
                <c:pt idx="5194">
                  <c:v>34235</c:v>
                </c:pt>
                <c:pt idx="5195">
                  <c:v>34236</c:v>
                </c:pt>
                <c:pt idx="5196">
                  <c:v>34237</c:v>
                </c:pt>
                <c:pt idx="5197">
                  <c:v>34238</c:v>
                </c:pt>
                <c:pt idx="5198">
                  <c:v>34239</c:v>
                </c:pt>
                <c:pt idx="5199">
                  <c:v>34240</c:v>
                </c:pt>
                <c:pt idx="5200">
                  <c:v>34241</c:v>
                </c:pt>
                <c:pt idx="5201">
                  <c:v>34242</c:v>
                </c:pt>
                <c:pt idx="5202">
                  <c:v>34455</c:v>
                </c:pt>
                <c:pt idx="5203">
                  <c:v>34456</c:v>
                </c:pt>
                <c:pt idx="5204">
                  <c:v>34457</c:v>
                </c:pt>
                <c:pt idx="5205">
                  <c:v>34458</c:v>
                </c:pt>
                <c:pt idx="5206">
                  <c:v>34459</c:v>
                </c:pt>
                <c:pt idx="5207">
                  <c:v>34460</c:v>
                </c:pt>
                <c:pt idx="5208">
                  <c:v>34461</c:v>
                </c:pt>
                <c:pt idx="5209">
                  <c:v>34462</c:v>
                </c:pt>
                <c:pt idx="5210">
                  <c:v>34463</c:v>
                </c:pt>
                <c:pt idx="5211">
                  <c:v>34464</c:v>
                </c:pt>
                <c:pt idx="5212">
                  <c:v>34465</c:v>
                </c:pt>
                <c:pt idx="5213">
                  <c:v>34466</c:v>
                </c:pt>
                <c:pt idx="5214">
                  <c:v>34467</c:v>
                </c:pt>
                <c:pt idx="5215">
                  <c:v>34468</c:v>
                </c:pt>
                <c:pt idx="5216">
                  <c:v>34469</c:v>
                </c:pt>
                <c:pt idx="5217">
                  <c:v>34470</c:v>
                </c:pt>
                <c:pt idx="5218">
                  <c:v>34471</c:v>
                </c:pt>
                <c:pt idx="5219">
                  <c:v>34472</c:v>
                </c:pt>
                <c:pt idx="5220">
                  <c:v>34473</c:v>
                </c:pt>
                <c:pt idx="5221">
                  <c:v>34474</c:v>
                </c:pt>
                <c:pt idx="5222">
                  <c:v>34475</c:v>
                </c:pt>
                <c:pt idx="5223">
                  <c:v>34476</c:v>
                </c:pt>
                <c:pt idx="5224">
                  <c:v>34477</c:v>
                </c:pt>
                <c:pt idx="5225">
                  <c:v>34478</c:v>
                </c:pt>
                <c:pt idx="5226">
                  <c:v>34479</c:v>
                </c:pt>
                <c:pt idx="5227">
                  <c:v>34480</c:v>
                </c:pt>
                <c:pt idx="5228">
                  <c:v>34481</c:v>
                </c:pt>
                <c:pt idx="5229">
                  <c:v>34482</c:v>
                </c:pt>
                <c:pt idx="5230">
                  <c:v>34483</c:v>
                </c:pt>
                <c:pt idx="5231">
                  <c:v>34484</c:v>
                </c:pt>
                <c:pt idx="5232">
                  <c:v>34485</c:v>
                </c:pt>
                <c:pt idx="5233">
                  <c:v>34486</c:v>
                </c:pt>
                <c:pt idx="5234">
                  <c:v>34487</c:v>
                </c:pt>
                <c:pt idx="5235">
                  <c:v>34488</c:v>
                </c:pt>
                <c:pt idx="5236">
                  <c:v>34489</c:v>
                </c:pt>
                <c:pt idx="5237">
                  <c:v>34490</c:v>
                </c:pt>
                <c:pt idx="5238">
                  <c:v>34491</c:v>
                </c:pt>
                <c:pt idx="5239">
                  <c:v>34492</c:v>
                </c:pt>
                <c:pt idx="5240">
                  <c:v>34493</c:v>
                </c:pt>
                <c:pt idx="5241">
                  <c:v>34494</c:v>
                </c:pt>
                <c:pt idx="5242">
                  <c:v>34495</c:v>
                </c:pt>
                <c:pt idx="5243">
                  <c:v>34496</c:v>
                </c:pt>
                <c:pt idx="5244">
                  <c:v>34497</c:v>
                </c:pt>
                <c:pt idx="5245">
                  <c:v>34498</c:v>
                </c:pt>
                <c:pt idx="5246">
                  <c:v>34499</c:v>
                </c:pt>
                <c:pt idx="5247">
                  <c:v>34500</c:v>
                </c:pt>
                <c:pt idx="5248">
                  <c:v>34501</c:v>
                </c:pt>
                <c:pt idx="5249">
                  <c:v>34502</c:v>
                </c:pt>
                <c:pt idx="5250">
                  <c:v>34503</c:v>
                </c:pt>
                <c:pt idx="5251">
                  <c:v>34504</c:v>
                </c:pt>
                <c:pt idx="5252">
                  <c:v>34505</c:v>
                </c:pt>
                <c:pt idx="5253">
                  <c:v>34506</c:v>
                </c:pt>
                <c:pt idx="5254">
                  <c:v>34507</c:v>
                </c:pt>
                <c:pt idx="5255">
                  <c:v>34508</c:v>
                </c:pt>
                <c:pt idx="5256">
                  <c:v>34509</c:v>
                </c:pt>
                <c:pt idx="5257">
                  <c:v>34510</c:v>
                </c:pt>
                <c:pt idx="5258">
                  <c:v>34511</c:v>
                </c:pt>
                <c:pt idx="5259">
                  <c:v>34512</c:v>
                </c:pt>
                <c:pt idx="5260">
                  <c:v>34513</c:v>
                </c:pt>
                <c:pt idx="5261">
                  <c:v>34514</c:v>
                </c:pt>
                <c:pt idx="5262">
                  <c:v>34515</c:v>
                </c:pt>
                <c:pt idx="5263">
                  <c:v>34516</c:v>
                </c:pt>
                <c:pt idx="5264">
                  <c:v>34517</c:v>
                </c:pt>
                <c:pt idx="5265">
                  <c:v>34518</c:v>
                </c:pt>
                <c:pt idx="5266">
                  <c:v>34519</c:v>
                </c:pt>
                <c:pt idx="5267">
                  <c:v>34520</c:v>
                </c:pt>
                <c:pt idx="5268">
                  <c:v>34521</c:v>
                </c:pt>
                <c:pt idx="5269">
                  <c:v>34522</c:v>
                </c:pt>
                <c:pt idx="5270">
                  <c:v>34523</c:v>
                </c:pt>
                <c:pt idx="5271">
                  <c:v>34524</c:v>
                </c:pt>
                <c:pt idx="5272">
                  <c:v>34525</c:v>
                </c:pt>
                <c:pt idx="5273">
                  <c:v>34526</c:v>
                </c:pt>
                <c:pt idx="5274">
                  <c:v>34527</c:v>
                </c:pt>
                <c:pt idx="5275">
                  <c:v>34528</c:v>
                </c:pt>
                <c:pt idx="5276">
                  <c:v>34529</c:v>
                </c:pt>
                <c:pt idx="5277">
                  <c:v>34530</c:v>
                </c:pt>
                <c:pt idx="5278">
                  <c:v>34531</c:v>
                </c:pt>
                <c:pt idx="5279">
                  <c:v>34532</c:v>
                </c:pt>
                <c:pt idx="5280">
                  <c:v>34533</c:v>
                </c:pt>
                <c:pt idx="5281">
                  <c:v>34534</c:v>
                </c:pt>
                <c:pt idx="5282">
                  <c:v>34535</c:v>
                </c:pt>
                <c:pt idx="5283">
                  <c:v>34536</c:v>
                </c:pt>
                <c:pt idx="5284">
                  <c:v>34537</c:v>
                </c:pt>
                <c:pt idx="5285">
                  <c:v>34538</c:v>
                </c:pt>
                <c:pt idx="5286">
                  <c:v>34539</c:v>
                </c:pt>
                <c:pt idx="5287">
                  <c:v>34540</c:v>
                </c:pt>
                <c:pt idx="5288">
                  <c:v>34541</c:v>
                </c:pt>
                <c:pt idx="5289">
                  <c:v>34542</c:v>
                </c:pt>
                <c:pt idx="5290">
                  <c:v>34543</c:v>
                </c:pt>
                <c:pt idx="5291">
                  <c:v>34544</c:v>
                </c:pt>
                <c:pt idx="5292">
                  <c:v>34545</c:v>
                </c:pt>
                <c:pt idx="5293">
                  <c:v>34546</c:v>
                </c:pt>
                <c:pt idx="5294">
                  <c:v>34547</c:v>
                </c:pt>
                <c:pt idx="5295">
                  <c:v>34548</c:v>
                </c:pt>
                <c:pt idx="5296">
                  <c:v>34549</c:v>
                </c:pt>
                <c:pt idx="5297">
                  <c:v>34550</c:v>
                </c:pt>
                <c:pt idx="5298">
                  <c:v>34551</c:v>
                </c:pt>
                <c:pt idx="5299">
                  <c:v>34552</c:v>
                </c:pt>
                <c:pt idx="5300">
                  <c:v>34553</c:v>
                </c:pt>
                <c:pt idx="5301">
                  <c:v>34554</c:v>
                </c:pt>
                <c:pt idx="5302">
                  <c:v>34555</c:v>
                </c:pt>
                <c:pt idx="5303">
                  <c:v>34556</c:v>
                </c:pt>
                <c:pt idx="5304">
                  <c:v>34557</c:v>
                </c:pt>
                <c:pt idx="5305">
                  <c:v>34558</c:v>
                </c:pt>
                <c:pt idx="5306">
                  <c:v>34559</c:v>
                </c:pt>
                <c:pt idx="5307">
                  <c:v>34560</c:v>
                </c:pt>
                <c:pt idx="5308">
                  <c:v>34561</c:v>
                </c:pt>
                <c:pt idx="5309">
                  <c:v>34562</c:v>
                </c:pt>
                <c:pt idx="5310">
                  <c:v>34563</c:v>
                </c:pt>
                <c:pt idx="5311">
                  <c:v>34564</c:v>
                </c:pt>
                <c:pt idx="5312">
                  <c:v>34565</c:v>
                </c:pt>
                <c:pt idx="5313">
                  <c:v>34566</c:v>
                </c:pt>
                <c:pt idx="5314">
                  <c:v>34567</c:v>
                </c:pt>
                <c:pt idx="5315">
                  <c:v>34568</c:v>
                </c:pt>
                <c:pt idx="5316">
                  <c:v>34569</c:v>
                </c:pt>
                <c:pt idx="5317">
                  <c:v>34570</c:v>
                </c:pt>
                <c:pt idx="5318">
                  <c:v>34571</c:v>
                </c:pt>
                <c:pt idx="5319">
                  <c:v>34572</c:v>
                </c:pt>
                <c:pt idx="5320">
                  <c:v>34573</c:v>
                </c:pt>
                <c:pt idx="5321">
                  <c:v>34574</c:v>
                </c:pt>
                <c:pt idx="5322">
                  <c:v>34575</c:v>
                </c:pt>
                <c:pt idx="5323">
                  <c:v>34576</c:v>
                </c:pt>
                <c:pt idx="5324">
                  <c:v>34577</c:v>
                </c:pt>
                <c:pt idx="5325">
                  <c:v>34578</c:v>
                </c:pt>
                <c:pt idx="5326">
                  <c:v>34579</c:v>
                </c:pt>
                <c:pt idx="5327">
                  <c:v>34580</c:v>
                </c:pt>
                <c:pt idx="5328">
                  <c:v>34581</c:v>
                </c:pt>
                <c:pt idx="5329">
                  <c:v>34582</c:v>
                </c:pt>
                <c:pt idx="5330">
                  <c:v>34583</c:v>
                </c:pt>
                <c:pt idx="5331">
                  <c:v>34584</c:v>
                </c:pt>
                <c:pt idx="5332">
                  <c:v>34585</c:v>
                </c:pt>
                <c:pt idx="5333">
                  <c:v>34586</c:v>
                </c:pt>
                <c:pt idx="5334">
                  <c:v>34587</c:v>
                </c:pt>
                <c:pt idx="5335">
                  <c:v>34588</c:v>
                </c:pt>
                <c:pt idx="5336">
                  <c:v>34589</c:v>
                </c:pt>
                <c:pt idx="5337">
                  <c:v>34590</c:v>
                </c:pt>
                <c:pt idx="5338">
                  <c:v>34591</c:v>
                </c:pt>
                <c:pt idx="5339">
                  <c:v>34592</c:v>
                </c:pt>
                <c:pt idx="5340">
                  <c:v>34593</c:v>
                </c:pt>
                <c:pt idx="5341">
                  <c:v>34594</c:v>
                </c:pt>
                <c:pt idx="5342">
                  <c:v>34595</c:v>
                </c:pt>
                <c:pt idx="5343">
                  <c:v>34596</c:v>
                </c:pt>
                <c:pt idx="5344">
                  <c:v>34597</c:v>
                </c:pt>
                <c:pt idx="5345">
                  <c:v>34598</c:v>
                </c:pt>
                <c:pt idx="5346">
                  <c:v>34599</c:v>
                </c:pt>
                <c:pt idx="5347">
                  <c:v>34600</c:v>
                </c:pt>
                <c:pt idx="5348">
                  <c:v>34601</c:v>
                </c:pt>
                <c:pt idx="5349">
                  <c:v>34602</c:v>
                </c:pt>
                <c:pt idx="5350">
                  <c:v>34603</c:v>
                </c:pt>
                <c:pt idx="5351">
                  <c:v>34604</c:v>
                </c:pt>
                <c:pt idx="5352">
                  <c:v>34605</c:v>
                </c:pt>
                <c:pt idx="5353">
                  <c:v>34606</c:v>
                </c:pt>
                <c:pt idx="5354">
                  <c:v>34607</c:v>
                </c:pt>
                <c:pt idx="5355">
                  <c:v>34820</c:v>
                </c:pt>
                <c:pt idx="5356">
                  <c:v>34821</c:v>
                </c:pt>
                <c:pt idx="5357">
                  <c:v>34822</c:v>
                </c:pt>
                <c:pt idx="5358">
                  <c:v>34823</c:v>
                </c:pt>
                <c:pt idx="5359">
                  <c:v>34824</c:v>
                </c:pt>
                <c:pt idx="5360">
                  <c:v>34825</c:v>
                </c:pt>
                <c:pt idx="5361">
                  <c:v>34826</c:v>
                </c:pt>
                <c:pt idx="5362">
                  <c:v>34827</c:v>
                </c:pt>
                <c:pt idx="5363">
                  <c:v>34828</c:v>
                </c:pt>
                <c:pt idx="5364">
                  <c:v>34829</c:v>
                </c:pt>
                <c:pt idx="5365">
                  <c:v>34830</c:v>
                </c:pt>
                <c:pt idx="5366">
                  <c:v>34831</c:v>
                </c:pt>
                <c:pt idx="5367">
                  <c:v>34832</c:v>
                </c:pt>
                <c:pt idx="5368">
                  <c:v>34833</c:v>
                </c:pt>
                <c:pt idx="5369">
                  <c:v>34834</c:v>
                </c:pt>
                <c:pt idx="5370">
                  <c:v>34835</c:v>
                </c:pt>
                <c:pt idx="5371">
                  <c:v>34836</c:v>
                </c:pt>
                <c:pt idx="5372">
                  <c:v>34837</c:v>
                </c:pt>
                <c:pt idx="5373">
                  <c:v>34838</c:v>
                </c:pt>
                <c:pt idx="5374">
                  <c:v>34839</c:v>
                </c:pt>
                <c:pt idx="5375">
                  <c:v>34840</c:v>
                </c:pt>
                <c:pt idx="5376">
                  <c:v>34841</c:v>
                </c:pt>
                <c:pt idx="5377">
                  <c:v>34842</c:v>
                </c:pt>
                <c:pt idx="5378">
                  <c:v>34843</c:v>
                </c:pt>
                <c:pt idx="5379">
                  <c:v>34844</c:v>
                </c:pt>
                <c:pt idx="5380">
                  <c:v>34845</c:v>
                </c:pt>
                <c:pt idx="5381">
                  <c:v>34846</c:v>
                </c:pt>
                <c:pt idx="5382">
                  <c:v>34847</c:v>
                </c:pt>
                <c:pt idx="5383">
                  <c:v>34848</c:v>
                </c:pt>
                <c:pt idx="5384">
                  <c:v>34849</c:v>
                </c:pt>
                <c:pt idx="5385">
                  <c:v>34850</c:v>
                </c:pt>
                <c:pt idx="5386">
                  <c:v>34851</c:v>
                </c:pt>
                <c:pt idx="5387">
                  <c:v>34852</c:v>
                </c:pt>
                <c:pt idx="5388">
                  <c:v>34853</c:v>
                </c:pt>
                <c:pt idx="5389">
                  <c:v>34854</c:v>
                </c:pt>
                <c:pt idx="5390">
                  <c:v>34855</c:v>
                </c:pt>
                <c:pt idx="5391">
                  <c:v>34856</c:v>
                </c:pt>
                <c:pt idx="5392">
                  <c:v>34857</c:v>
                </c:pt>
                <c:pt idx="5393">
                  <c:v>34858</c:v>
                </c:pt>
                <c:pt idx="5394">
                  <c:v>34859</c:v>
                </c:pt>
                <c:pt idx="5395">
                  <c:v>34860</c:v>
                </c:pt>
                <c:pt idx="5396">
                  <c:v>34861</c:v>
                </c:pt>
                <c:pt idx="5397">
                  <c:v>34862</c:v>
                </c:pt>
                <c:pt idx="5398">
                  <c:v>34863</c:v>
                </c:pt>
                <c:pt idx="5399">
                  <c:v>34864</c:v>
                </c:pt>
                <c:pt idx="5400">
                  <c:v>34865</c:v>
                </c:pt>
                <c:pt idx="5401">
                  <c:v>34866</c:v>
                </c:pt>
                <c:pt idx="5402">
                  <c:v>34867</c:v>
                </c:pt>
                <c:pt idx="5403">
                  <c:v>34868</c:v>
                </c:pt>
                <c:pt idx="5404">
                  <c:v>34869</c:v>
                </c:pt>
                <c:pt idx="5405">
                  <c:v>34870</c:v>
                </c:pt>
                <c:pt idx="5406">
                  <c:v>34871</c:v>
                </c:pt>
                <c:pt idx="5407">
                  <c:v>34872</c:v>
                </c:pt>
                <c:pt idx="5408">
                  <c:v>34873</c:v>
                </c:pt>
                <c:pt idx="5409">
                  <c:v>34874</c:v>
                </c:pt>
                <c:pt idx="5410">
                  <c:v>34875</c:v>
                </c:pt>
                <c:pt idx="5411">
                  <c:v>34876</c:v>
                </c:pt>
                <c:pt idx="5412">
                  <c:v>34877</c:v>
                </c:pt>
                <c:pt idx="5413">
                  <c:v>34878</c:v>
                </c:pt>
                <c:pt idx="5414">
                  <c:v>34879</c:v>
                </c:pt>
                <c:pt idx="5415">
                  <c:v>34880</c:v>
                </c:pt>
                <c:pt idx="5416">
                  <c:v>34881</c:v>
                </c:pt>
                <c:pt idx="5417">
                  <c:v>34882</c:v>
                </c:pt>
                <c:pt idx="5418">
                  <c:v>34883</c:v>
                </c:pt>
                <c:pt idx="5419">
                  <c:v>34884</c:v>
                </c:pt>
                <c:pt idx="5420">
                  <c:v>34885</c:v>
                </c:pt>
                <c:pt idx="5421">
                  <c:v>34886</c:v>
                </c:pt>
                <c:pt idx="5422">
                  <c:v>34887</c:v>
                </c:pt>
                <c:pt idx="5423">
                  <c:v>34888</c:v>
                </c:pt>
                <c:pt idx="5424">
                  <c:v>34889</c:v>
                </c:pt>
                <c:pt idx="5425">
                  <c:v>34890</c:v>
                </c:pt>
                <c:pt idx="5426">
                  <c:v>34891</c:v>
                </c:pt>
                <c:pt idx="5427">
                  <c:v>34892</c:v>
                </c:pt>
                <c:pt idx="5428">
                  <c:v>34893</c:v>
                </c:pt>
                <c:pt idx="5429">
                  <c:v>34894</c:v>
                </c:pt>
                <c:pt idx="5430">
                  <c:v>34895</c:v>
                </c:pt>
                <c:pt idx="5431">
                  <c:v>34896</c:v>
                </c:pt>
                <c:pt idx="5432">
                  <c:v>34897</c:v>
                </c:pt>
                <c:pt idx="5433">
                  <c:v>34898</c:v>
                </c:pt>
                <c:pt idx="5434">
                  <c:v>34899</c:v>
                </c:pt>
                <c:pt idx="5435">
                  <c:v>34900</c:v>
                </c:pt>
                <c:pt idx="5436">
                  <c:v>34901</c:v>
                </c:pt>
                <c:pt idx="5437">
                  <c:v>34902</c:v>
                </c:pt>
                <c:pt idx="5438">
                  <c:v>34903</c:v>
                </c:pt>
                <c:pt idx="5439">
                  <c:v>34904</c:v>
                </c:pt>
                <c:pt idx="5440">
                  <c:v>34905</c:v>
                </c:pt>
                <c:pt idx="5441">
                  <c:v>34906</c:v>
                </c:pt>
                <c:pt idx="5442">
                  <c:v>34907</c:v>
                </c:pt>
                <c:pt idx="5443">
                  <c:v>34908</c:v>
                </c:pt>
                <c:pt idx="5444">
                  <c:v>34909</c:v>
                </c:pt>
                <c:pt idx="5445">
                  <c:v>34910</c:v>
                </c:pt>
                <c:pt idx="5446">
                  <c:v>34911</c:v>
                </c:pt>
                <c:pt idx="5447">
                  <c:v>34912</c:v>
                </c:pt>
                <c:pt idx="5448">
                  <c:v>34913</c:v>
                </c:pt>
                <c:pt idx="5449">
                  <c:v>34914</c:v>
                </c:pt>
                <c:pt idx="5450">
                  <c:v>34915</c:v>
                </c:pt>
                <c:pt idx="5451">
                  <c:v>34916</c:v>
                </c:pt>
                <c:pt idx="5452">
                  <c:v>34917</c:v>
                </c:pt>
                <c:pt idx="5453">
                  <c:v>34918</c:v>
                </c:pt>
                <c:pt idx="5454">
                  <c:v>34919</c:v>
                </c:pt>
                <c:pt idx="5455">
                  <c:v>34920</c:v>
                </c:pt>
                <c:pt idx="5456">
                  <c:v>34921</c:v>
                </c:pt>
                <c:pt idx="5457">
                  <c:v>34922</c:v>
                </c:pt>
                <c:pt idx="5458">
                  <c:v>34923</c:v>
                </c:pt>
                <c:pt idx="5459">
                  <c:v>34924</c:v>
                </c:pt>
                <c:pt idx="5460">
                  <c:v>34925</c:v>
                </c:pt>
                <c:pt idx="5461">
                  <c:v>34926</c:v>
                </c:pt>
                <c:pt idx="5462">
                  <c:v>34927</c:v>
                </c:pt>
                <c:pt idx="5463">
                  <c:v>34928</c:v>
                </c:pt>
                <c:pt idx="5464">
                  <c:v>34929</c:v>
                </c:pt>
                <c:pt idx="5465">
                  <c:v>34930</c:v>
                </c:pt>
                <c:pt idx="5466">
                  <c:v>34931</c:v>
                </c:pt>
                <c:pt idx="5467">
                  <c:v>34932</c:v>
                </c:pt>
                <c:pt idx="5468">
                  <c:v>34933</c:v>
                </c:pt>
                <c:pt idx="5469">
                  <c:v>34934</c:v>
                </c:pt>
                <c:pt idx="5470">
                  <c:v>34935</c:v>
                </c:pt>
                <c:pt idx="5471">
                  <c:v>34936</c:v>
                </c:pt>
                <c:pt idx="5472">
                  <c:v>34937</c:v>
                </c:pt>
                <c:pt idx="5473">
                  <c:v>34938</c:v>
                </c:pt>
                <c:pt idx="5474">
                  <c:v>34939</c:v>
                </c:pt>
                <c:pt idx="5475">
                  <c:v>34940</c:v>
                </c:pt>
                <c:pt idx="5476">
                  <c:v>34941</c:v>
                </c:pt>
                <c:pt idx="5477">
                  <c:v>34942</c:v>
                </c:pt>
                <c:pt idx="5478">
                  <c:v>34943</c:v>
                </c:pt>
                <c:pt idx="5479">
                  <c:v>34944</c:v>
                </c:pt>
                <c:pt idx="5480">
                  <c:v>34945</c:v>
                </c:pt>
                <c:pt idx="5481">
                  <c:v>34946</c:v>
                </c:pt>
                <c:pt idx="5482">
                  <c:v>34947</c:v>
                </c:pt>
                <c:pt idx="5483">
                  <c:v>34948</c:v>
                </c:pt>
                <c:pt idx="5484">
                  <c:v>34949</c:v>
                </c:pt>
                <c:pt idx="5485">
                  <c:v>34950</c:v>
                </c:pt>
                <c:pt idx="5486">
                  <c:v>34951</c:v>
                </c:pt>
                <c:pt idx="5487">
                  <c:v>34952</c:v>
                </c:pt>
                <c:pt idx="5488">
                  <c:v>34953</c:v>
                </c:pt>
                <c:pt idx="5489">
                  <c:v>34954</c:v>
                </c:pt>
                <c:pt idx="5490">
                  <c:v>34955</c:v>
                </c:pt>
                <c:pt idx="5491">
                  <c:v>34956</c:v>
                </c:pt>
                <c:pt idx="5492">
                  <c:v>34957</c:v>
                </c:pt>
                <c:pt idx="5493">
                  <c:v>34958</c:v>
                </c:pt>
                <c:pt idx="5494">
                  <c:v>34959</c:v>
                </c:pt>
                <c:pt idx="5495">
                  <c:v>34960</c:v>
                </c:pt>
                <c:pt idx="5496">
                  <c:v>34961</c:v>
                </c:pt>
                <c:pt idx="5497">
                  <c:v>34962</c:v>
                </c:pt>
                <c:pt idx="5498">
                  <c:v>34963</c:v>
                </c:pt>
                <c:pt idx="5499">
                  <c:v>34964</c:v>
                </c:pt>
                <c:pt idx="5500">
                  <c:v>34965</c:v>
                </c:pt>
                <c:pt idx="5501">
                  <c:v>34966</c:v>
                </c:pt>
                <c:pt idx="5502">
                  <c:v>34967</c:v>
                </c:pt>
                <c:pt idx="5503">
                  <c:v>34968</c:v>
                </c:pt>
                <c:pt idx="5504">
                  <c:v>34969</c:v>
                </c:pt>
                <c:pt idx="5505">
                  <c:v>34970</c:v>
                </c:pt>
                <c:pt idx="5506">
                  <c:v>34971</c:v>
                </c:pt>
                <c:pt idx="5507">
                  <c:v>34972</c:v>
                </c:pt>
                <c:pt idx="5508">
                  <c:v>35186</c:v>
                </c:pt>
                <c:pt idx="5509">
                  <c:v>35187</c:v>
                </c:pt>
                <c:pt idx="5510">
                  <c:v>35188</c:v>
                </c:pt>
                <c:pt idx="5511">
                  <c:v>35189</c:v>
                </c:pt>
                <c:pt idx="5512">
                  <c:v>35190</c:v>
                </c:pt>
                <c:pt idx="5513">
                  <c:v>35191</c:v>
                </c:pt>
                <c:pt idx="5514">
                  <c:v>35192</c:v>
                </c:pt>
                <c:pt idx="5515">
                  <c:v>35193</c:v>
                </c:pt>
                <c:pt idx="5516">
                  <c:v>35194</c:v>
                </c:pt>
                <c:pt idx="5517">
                  <c:v>35195</c:v>
                </c:pt>
                <c:pt idx="5518">
                  <c:v>35196</c:v>
                </c:pt>
                <c:pt idx="5519">
                  <c:v>35197</c:v>
                </c:pt>
                <c:pt idx="5520">
                  <c:v>35198</c:v>
                </c:pt>
                <c:pt idx="5521">
                  <c:v>35199</c:v>
                </c:pt>
                <c:pt idx="5522">
                  <c:v>35200</c:v>
                </c:pt>
                <c:pt idx="5523">
                  <c:v>35201</c:v>
                </c:pt>
                <c:pt idx="5524">
                  <c:v>35202</c:v>
                </c:pt>
                <c:pt idx="5525">
                  <c:v>35203</c:v>
                </c:pt>
                <c:pt idx="5526">
                  <c:v>35204</c:v>
                </c:pt>
                <c:pt idx="5527">
                  <c:v>35205</c:v>
                </c:pt>
                <c:pt idx="5528">
                  <c:v>35206</c:v>
                </c:pt>
                <c:pt idx="5529">
                  <c:v>35207</c:v>
                </c:pt>
                <c:pt idx="5530">
                  <c:v>35208</c:v>
                </c:pt>
                <c:pt idx="5531">
                  <c:v>35209</c:v>
                </c:pt>
                <c:pt idx="5532">
                  <c:v>35210</c:v>
                </c:pt>
                <c:pt idx="5533">
                  <c:v>35211</c:v>
                </c:pt>
                <c:pt idx="5534">
                  <c:v>35212</c:v>
                </c:pt>
                <c:pt idx="5535">
                  <c:v>35213</c:v>
                </c:pt>
                <c:pt idx="5536">
                  <c:v>35214</c:v>
                </c:pt>
                <c:pt idx="5537">
                  <c:v>35215</c:v>
                </c:pt>
                <c:pt idx="5538">
                  <c:v>35216</c:v>
                </c:pt>
                <c:pt idx="5539">
                  <c:v>35217</c:v>
                </c:pt>
                <c:pt idx="5540">
                  <c:v>35218</c:v>
                </c:pt>
                <c:pt idx="5541">
                  <c:v>35219</c:v>
                </c:pt>
                <c:pt idx="5542">
                  <c:v>35220</c:v>
                </c:pt>
                <c:pt idx="5543">
                  <c:v>35221</c:v>
                </c:pt>
                <c:pt idx="5544">
                  <c:v>35222</c:v>
                </c:pt>
                <c:pt idx="5545">
                  <c:v>35223</c:v>
                </c:pt>
                <c:pt idx="5546">
                  <c:v>35224</c:v>
                </c:pt>
                <c:pt idx="5547">
                  <c:v>35225</c:v>
                </c:pt>
                <c:pt idx="5548">
                  <c:v>35226</c:v>
                </c:pt>
                <c:pt idx="5549">
                  <c:v>35227</c:v>
                </c:pt>
                <c:pt idx="5550">
                  <c:v>35228</c:v>
                </c:pt>
                <c:pt idx="5551">
                  <c:v>35229</c:v>
                </c:pt>
                <c:pt idx="5552">
                  <c:v>35230</c:v>
                </c:pt>
                <c:pt idx="5553">
                  <c:v>35231</c:v>
                </c:pt>
                <c:pt idx="5554">
                  <c:v>35232</c:v>
                </c:pt>
                <c:pt idx="5555">
                  <c:v>35233</c:v>
                </c:pt>
                <c:pt idx="5556">
                  <c:v>35234</c:v>
                </c:pt>
                <c:pt idx="5557">
                  <c:v>35235</c:v>
                </c:pt>
                <c:pt idx="5558">
                  <c:v>35236</c:v>
                </c:pt>
                <c:pt idx="5559">
                  <c:v>35237</c:v>
                </c:pt>
                <c:pt idx="5560">
                  <c:v>35238</c:v>
                </c:pt>
                <c:pt idx="5561">
                  <c:v>35239</c:v>
                </c:pt>
                <c:pt idx="5562">
                  <c:v>35240</c:v>
                </c:pt>
                <c:pt idx="5563">
                  <c:v>35241</c:v>
                </c:pt>
                <c:pt idx="5564">
                  <c:v>35242</c:v>
                </c:pt>
                <c:pt idx="5565">
                  <c:v>35243</c:v>
                </c:pt>
                <c:pt idx="5566">
                  <c:v>35244</c:v>
                </c:pt>
                <c:pt idx="5567">
                  <c:v>35245</c:v>
                </c:pt>
                <c:pt idx="5568">
                  <c:v>35246</c:v>
                </c:pt>
                <c:pt idx="5569">
                  <c:v>35247</c:v>
                </c:pt>
                <c:pt idx="5570">
                  <c:v>35248</c:v>
                </c:pt>
                <c:pt idx="5571">
                  <c:v>35249</c:v>
                </c:pt>
                <c:pt idx="5572">
                  <c:v>35250</c:v>
                </c:pt>
                <c:pt idx="5573">
                  <c:v>35251</c:v>
                </c:pt>
                <c:pt idx="5574">
                  <c:v>35252</c:v>
                </c:pt>
                <c:pt idx="5575">
                  <c:v>35253</c:v>
                </c:pt>
                <c:pt idx="5576">
                  <c:v>35254</c:v>
                </c:pt>
                <c:pt idx="5577">
                  <c:v>35255</c:v>
                </c:pt>
                <c:pt idx="5578">
                  <c:v>35256</c:v>
                </c:pt>
                <c:pt idx="5579">
                  <c:v>35257</c:v>
                </c:pt>
                <c:pt idx="5580">
                  <c:v>35258</c:v>
                </c:pt>
                <c:pt idx="5581">
                  <c:v>35259</c:v>
                </c:pt>
                <c:pt idx="5582">
                  <c:v>35260</c:v>
                </c:pt>
                <c:pt idx="5583">
                  <c:v>35261</c:v>
                </c:pt>
                <c:pt idx="5584">
                  <c:v>35262</c:v>
                </c:pt>
                <c:pt idx="5585">
                  <c:v>35263</c:v>
                </c:pt>
                <c:pt idx="5586">
                  <c:v>35264</c:v>
                </c:pt>
                <c:pt idx="5587">
                  <c:v>35265</c:v>
                </c:pt>
                <c:pt idx="5588">
                  <c:v>35266</c:v>
                </c:pt>
                <c:pt idx="5589">
                  <c:v>35267</c:v>
                </c:pt>
                <c:pt idx="5590">
                  <c:v>35268</c:v>
                </c:pt>
                <c:pt idx="5591">
                  <c:v>35269</c:v>
                </c:pt>
                <c:pt idx="5592">
                  <c:v>35270</c:v>
                </c:pt>
                <c:pt idx="5593">
                  <c:v>35271</c:v>
                </c:pt>
                <c:pt idx="5594">
                  <c:v>35272</c:v>
                </c:pt>
                <c:pt idx="5595">
                  <c:v>35273</c:v>
                </c:pt>
                <c:pt idx="5596">
                  <c:v>35274</c:v>
                </c:pt>
                <c:pt idx="5597">
                  <c:v>35275</c:v>
                </c:pt>
                <c:pt idx="5598">
                  <c:v>35276</c:v>
                </c:pt>
                <c:pt idx="5599">
                  <c:v>35277</c:v>
                </c:pt>
                <c:pt idx="5600">
                  <c:v>35278</c:v>
                </c:pt>
                <c:pt idx="5601">
                  <c:v>35279</c:v>
                </c:pt>
                <c:pt idx="5602">
                  <c:v>35280</c:v>
                </c:pt>
                <c:pt idx="5603">
                  <c:v>35281</c:v>
                </c:pt>
                <c:pt idx="5604">
                  <c:v>35282</c:v>
                </c:pt>
                <c:pt idx="5605">
                  <c:v>35283</c:v>
                </c:pt>
                <c:pt idx="5606">
                  <c:v>35284</c:v>
                </c:pt>
                <c:pt idx="5607">
                  <c:v>35285</c:v>
                </c:pt>
                <c:pt idx="5608">
                  <c:v>35286</c:v>
                </c:pt>
                <c:pt idx="5609">
                  <c:v>35287</c:v>
                </c:pt>
                <c:pt idx="5610">
                  <c:v>35288</c:v>
                </c:pt>
                <c:pt idx="5611">
                  <c:v>35289</c:v>
                </c:pt>
                <c:pt idx="5612">
                  <c:v>35290</c:v>
                </c:pt>
                <c:pt idx="5613">
                  <c:v>35291</c:v>
                </c:pt>
                <c:pt idx="5614">
                  <c:v>35292</c:v>
                </c:pt>
                <c:pt idx="5615">
                  <c:v>35293</c:v>
                </c:pt>
                <c:pt idx="5616">
                  <c:v>35294</c:v>
                </c:pt>
                <c:pt idx="5617">
                  <c:v>35295</c:v>
                </c:pt>
                <c:pt idx="5618">
                  <c:v>35296</c:v>
                </c:pt>
                <c:pt idx="5619">
                  <c:v>35297</c:v>
                </c:pt>
                <c:pt idx="5620">
                  <c:v>35298</c:v>
                </c:pt>
                <c:pt idx="5621">
                  <c:v>35299</c:v>
                </c:pt>
                <c:pt idx="5622">
                  <c:v>35300</c:v>
                </c:pt>
                <c:pt idx="5623">
                  <c:v>35301</c:v>
                </c:pt>
                <c:pt idx="5624">
                  <c:v>35302</c:v>
                </c:pt>
                <c:pt idx="5625">
                  <c:v>35303</c:v>
                </c:pt>
                <c:pt idx="5626">
                  <c:v>35304</c:v>
                </c:pt>
                <c:pt idx="5627">
                  <c:v>35305</c:v>
                </c:pt>
                <c:pt idx="5628">
                  <c:v>35306</c:v>
                </c:pt>
                <c:pt idx="5629">
                  <c:v>35307</c:v>
                </c:pt>
                <c:pt idx="5630">
                  <c:v>35308</c:v>
                </c:pt>
                <c:pt idx="5631">
                  <c:v>35309</c:v>
                </c:pt>
                <c:pt idx="5632">
                  <c:v>35310</c:v>
                </c:pt>
                <c:pt idx="5633">
                  <c:v>35311</c:v>
                </c:pt>
                <c:pt idx="5634">
                  <c:v>35312</c:v>
                </c:pt>
                <c:pt idx="5635">
                  <c:v>35313</c:v>
                </c:pt>
                <c:pt idx="5636">
                  <c:v>35314</c:v>
                </c:pt>
                <c:pt idx="5637">
                  <c:v>35315</c:v>
                </c:pt>
                <c:pt idx="5638">
                  <c:v>35316</c:v>
                </c:pt>
                <c:pt idx="5639">
                  <c:v>35317</c:v>
                </c:pt>
                <c:pt idx="5640">
                  <c:v>35318</c:v>
                </c:pt>
                <c:pt idx="5641">
                  <c:v>35319</c:v>
                </c:pt>
                <c:pt idx="5642">
                  <c:v>35320</c:v>
                </c:pt>
                <c:pt idx="5643">
                  <c:v>35321</c:v>
                </c:pt>
                <c:pt idx="5644">
                  <c:v>35322</c:v>
                </c:pt>
                <c:pt idx="5645">
                  <c:v>35323</c:v>
                </c:pt>
                <c:pt idx="5646">
                  <c:v>35324</c:v>
                </c:pt>
                <c:pt idx="5647">
                  <c:v>35325</c:v>
                </c:pt>
                <c:pt idx="5648">
                  <c:v>35326</c:v>
                </c:pt>
                <c:pt idx="5649">
                  <c:v>35327</c:v>
                </c:pt>
                <c:pt idx="5650">
                  <c:v>35328</c:v>
                </c:pt>
                <c:pt idx="5651">
                  <c:v>35329</c:v>
                </c:pt>
                <c:pt idx="5652">
                  <c:v>35330</c:v>
                </c:pt>
                <c:pt idx="5653">
                  <c:v>35331</c:v>
                </c:pt>
                <c:pt idx="5654">
                  <c:v>35332</c:v>
                </c:pt>
                <c:pt idx="5655">
                  <c:v>35333</c:v>
                </c:pt>
                <c:pt idx="5656">
                  <c:v>35334</c:v>
                </c:pt>
                <c:pt idx="5657">
                  <c:v>35335</c:v>
                </c:pt>
                <c:pt idx="5658">
                  <c:v>35336</c:v>
                </c:pt>
                <c:pt idx="5659">
                  <c:v>35337</c:v>
                </c:pt>
                <c:pt idx="5660">
                  <c:v>35338</c:v>
                </c:pt>
                <c:pt idx="5661">
                  <c:v>35551</c:v>
                </c:pt>
                <c:pt idx="5662">
                  <c:v>35552</c:v>
                </c:pt>
                <c:pt idx="5663">
                  <c:v>35553</c:v>
                </c:pt>
                <c:pt idx="5664">
                  <c:v>35554</c:v>
                </c:pt>
                <c:pt idx="5665">
                  <c:v>35555</c:v>
                </c:pt>
                <c:pt idx="5666">
                  <c:v>35556</c:v>
                </c:pt>
                <c:pt idx="5667">
                  <c:v>35557</c:v>
                </c:pt>
                <c:pt idx="5668">
                  <c:v>35558</c:v>
                </c:pt>
                <c:pt idx="5669">
                  <c:v>35559</c:v>
                </c:pt>
                <c:pt idx="5670">
                  <c:v>35560</c:v>
                </c:pt>
                <c:pt idx="5671">
                  <c:v>35561</c:v>
                </c:pt>
                <c:pt idx="5672">
                  <c:v>35562</c:v>
                </c:pt>
                <c:pt idx="5673">
                  <c:v>35563</c:v>
                </c:pt>
                <c:pt idx="5674">
                  <c:v>35564</c:v>
                </c:pt>
                <c:pt idx="5675">
                  <c:v>35565</c:v>
                </c:pt>
                <c:pt idx="5676">
                  <c:v>35566</c:v>
                </c:pt>
                <c:pt idx="5677">
                  <c:v>35567</c:v>
                </c:pt>
                <c:pt idx="5678">
                  <c:v>35568</c:v>
                </c:pt>
                <c:pt idx="5679">
                  <c:v>35569</c:v>
                </c:pt>
                <c:pt idx="5680">
                  <c:v>35570</c:v>
                </c:pt>
                <c:pt idx="5681">
                  <c:v>35571</c:v>
                </c:pt>
                <c:pt idx="5682">
                  <c:v>35572</c:v>
                </c:pt>
                <c:pt idx="5683">
                  <c:v>35573</c:v>
                </c:pt>
                <c:pt idx="5684">
                  <c:v>35574</c:v>
                </c:pt>
                <c:pt idx="5685">
                  <c:v>35575</c:v>
                </c:pt>
                <c:pt idx="5686">
                  <c:v>35576</c:v>
                </c:pt>
                <c:pt idx="5687">
                  <c:v>35577</c:v>
                </c:pt>
                <c:pt idx="5688">
                  <c:v>35578</c:v>
                </c:pt>
                <c:pt idx="5689">
                  <c:v>35579</c:v>
                </c:pt>
                <c:pt idx="5690">
                  <c:v>35580</c:v>
                </c:pt>
                <c:pt idx="5691">
                  <c:v>35581</c:v>
                </c:pt>
                <c:pt idx="5692">
                  <c:v>35582</c:v>
                </c:pt>
                <c:pt idx="5693">
                  <c:v>35583</c:v>
                </c:pt>
                <c:pt idx="5694">
                  <c:v>35584</c:v>
                </c:pt>
                <c:pt idx="5695">
                  <c:v>35585</c:v>
                </c:pt>
                <c:pt idx="5696">
                  <c:v>35586</c:v>
                </c:pt>
                <c:pt idx="5697">
                  <c:v>35587</c:v>
                </c:pt>
                <c:pt idx="5698">
                  <c:v>35588</c:v>
                </c:pt>
                <c:pt idx="5699">
                  <c:v>35589</c:v>
                </c:pt>
                <c:pt idx="5700">
                  <c:v>35590</c:v>
                </c:pt>
                <c:pt idx="5701">
                  <c:v>35591</c:v>
                </c:pt>
                <c:pt idx="5702">
                  <c:v>35592</c:v>
                </c:pt>
                <c:pt idx="5703">
                  <c:v>35593</c:v>
                </c:pt>
                <c:pt idx="5704">
                  <c:v>35594</c:v>
                </c:pt>
                <c:pt idx="5705">
                  <c:v>35595</c:v>
                </c:pt>
                <c:pt idx="5706">
                  <c:v>35596</c:v>
                </c:pt>
                <c:pt idx="5707">
                  <c:v>35597</c:v>
                </c:pt>
                <c:pt idx="5708">
                  <c:v>35598</c:v>
                </c:pt>
                <c:pt idx="5709">
                  <c:v>35599</c:v>
                </c:pt>
                <c:pt idx="5710">
                  <c:v>35600</c:v>
                </c:pt>
                <c:pt idx="5711">
                  <c:v>35601</c:v>
                </c:pt>
                <c:pt idx="5712">
                  <c:v>35602</c:v>
                </c:pt>
                <c:pt idx="5713">
                  <c:v>35603</c:v>
                </c:pt>
                <c:pt idx="5714">
                  <c:v>35604</c:v>
                </c:pt>
                <c:pt idx="5715">
                  <c:v>35605</c:v>
                </c:pt>
                <c:pt idx="5716">
                  <c:v>35606</c:v>
                </c:pt>
                <c:pt idx="5717">
                  <c:v>35607</c:v>
                </c:pt>
                <c:pt idx="5718">
                  <c:v>35608</c:v>
                </c:pt>
                <c:pt idx="5719">
                  <c:v>35609</c:v>
                </c:pt>
                <c:pt idx="5720">
                  <c:v>35610</c:v>
                </c:pt>
                <c:pt idx="5721">
                  <c:v>35611</c:v>
                </c:pt>
                <c:pt idx="5722">
                  <c:v>35612</c:v>
                </c:pt>
                <c:pt idx="5723">
                  <c:v>35613</c:v>
                </c:pt>
                <c:pt idx="5724">
                  <c:v>35614</c:v>
                </c:pt>
                <c:pt idx="5725">
                  <c:v>35615</c:v>
                </c:pt>
                <c:pt idx="5726">
                  <c:v>35616</c:v>
                </c:pt>
                <c:pt idx="5727">
                  <c:v>35617</c:v>
                </c:pt>
                <c:pt idx="5728">
                  <c:v>35618</c:v>
                </c:pt>
                <c:pt idx="5729">
                  <c:v>35619</c:v>
                </c:pt>
                <c:pt idx="5730">
                  <c:v>35620</c:v>
                </c:pt>
                <c:pt idx="5731">
                  <c:v>35621</c:v>
                </c:pt>
                <c:pt idx="5732">
                  <c:v>35622</c:v>
                </c:pt>
                <c:pt idx="5733">
                  <c:v>35623</c:v>
                </c:pt>
                <c:pt idx="5734">
                  <c:v>35624</c:v>
                </c:pt>
                <c:pt idx="5735">
                  <c:v>35625</c:v>
                </c:pt>
                <c:pt idx="5736">
                  <c:v>35626</c:v>
                </c:pt>
                <c:pt idx="5737">
                  <c:v>35627</c:v>
                </c:pt>
                <c:pt idx="5738">
                  <c:v>35628</c:v>
                </c:pt>
                <c:pt idx="5739">
                  <c:v>35629</c:v>
                </c:pt>
                <c:pt idx="5740">
                  <c:v>35630</c:v>
                </c:pt>
                <c:pt idx="5741">
                  <c:v>35631</c:v>
                </c:pt>
                <c:pt idx="5742">
                  <c:v>35632</c:v>
                </c:pt>
                <c:pt idx="5743">
                  <c:v>35633</c:v>
                </c:pt>
                <c:pt idx="5744">
                  <c:v>35634</c:v>
                </c:pt>
                <c:pt idx="5745">
                  <c:v>35635</c:v>
                </c:pt>
                <c:pt idx="5746">
                  <c:v>35636</c:v>
                </c:pt>
                <c:pt idx="5747">
                  <c:v>35637</c:v>
                </c:pt>
                <c:pt idx="5748">
                  <c:v>35638</c:v>
                </c:pt>
                <c:pt idx="5749">
                  <c:v>35639</c:v>
                </c:pt>
                <c:pt idx="5750">
                  <c:v>35640</c:v>
                </c:pt>
                <c:pt idx="5751">
                  <c:v>35641</c:v>
                </c:pt>
                <c:pt idx="5752">
                  <c:v>35642</c:v>
                </c:pt>
                <c:pt idx="5753">
                  <c:v>35643</c:v>
                </c:pt>
                <c:pt idx="5754">
                  <c:v>35644</c:v>
                </c:pt>
                <c:pt idx="5755">
                  <c:v>35645</c:v>
                </c:pt>
                <c:pt idx="5756">
                  <c:v>35646</c:v>
                </c:pt>
                <c:pt idx="5757">
                  <c:v>35647</c:v>
                </c:pt>
                <c:pt idx="5758">
                  <c:v>35648</c:v>
                </c:pt>
                <c:pt idx="5759">
                  <c:v>35649</c:v>
                </c:pt>
                <c:pt idx="5760">
                  <c:v>35650</c:v>
                </c:pt>
                <c:pt idx="5761">
                  <c:v>35651</c:v>
                </c:pt>
                <c:pt idx="5762">
                  <c:v>35652</c:v>
                </c:pt>
                <c:pt idx="5763">
                  <c:v>35653</c:v>
                </c:pt>
                <c:pt idx="5764">
                  <c:v>35654</c:v>
                </c:pt>
                <c:pt idx="5765">
                  <c:v>35655</c:v>
                </c:pt>
                <c:pt idx="5766">
                  <c:v>35656</c:v>
                </c:pt>
                <c:pt idx="5767">
                  <c:v>35657</c:v>
                </c:pt>
                <c:pt idx="5768">
                  <c:v>35658</c:v>
                </c:pt>
                <c:pt idx="5769">
                  <c:v>35659</c:v>
                </c:pt>
                <c:pt idx="5770">
                  <c:v>35660</c:v>
                </c:pt>
                <c:pt idx="5771">
                  <c:v>35661</c:v>
                </c:pt>
                <c:pt idx="5772">
                  <c:v>35662</c:v>
                </c:pt>
                <c:pt idx="5773">
                  <c:v>35663</c:v>
                </c:pt>
                <c:pt idx="5774">
                  <c:v>35664</c:v>
                </c:pt>
                <c:pt idx="5775">
                  <c:v>35665</c:v>
                </c:pt>
                <c:pt idx="5776">
                  <c:v>35666</c:v>
                </c:pt>
                <c:pt idx="5777">
                  <c:v>35667</c:v>
                </c:pt>
                <c:pt idx="5778">
                  <c:v>35668</c:v>
                </c:pt>
                <c:pt idx="5779">
                  <c:v>35669</c:v>
                </c:pt>
                <c:pt idx="5780">
                  <c:v>35670</c:v>
                </c:pt>
                <c:pt idx="5781">
                  <c:v>35671</c:v>
                </c:pt>
                <c:pt idx="5782">
                  <c:v>35672</c:v>
                </c:pt>
                <c:pt idx="5783">
                  <c:v>35673</c:v>
                </c:pt>
                <c:pt idx="5784">
                  <c:v>35674</c:v>
                </c:pt>
                <c:pt idx="5785">
                  <c:v>35675</c:v>
                </c:pt>
                <c:pt idx="5786">
                  <c:v>35676</c:v>
                </c:pt>
                <c:pt idx="5787">
                  <c:v>35677</c:v>
                </c:pt>
                <c:pt idx="5788">
                  <c:v>35678</c:v>
                </c:pt>
                <c:pt idx="5789">
                  <c:v>35679</c:v>
                </c:pt>
                <c:pt idx="5790">
                  <c:v>35680</c:v>
                </c:pt>
                <c:pt idx="5791">
                  <c:v>35681</c:v>
                </c:pt>
                <c:pt idx="5792">
                  <c:v>35682</c:v>
                </c:pt>
                <c:pt idx="5793">
                  <c:v>35683</c:v>
                </c:pt>
                <c:pt idx="5794">
                  <c:v>35684</c:v>
                </c:pt>
                <c:pt idx="5795">
                  <c:v>35685</c:v>
                </c:pt>
                <c:pt idx="5796">
                  <c:v>35686</c:v>
                </c:pt>
                <c:pt idx="5797">
                  <c:v>35687</c:v>
                </c:pt>
                <c:pt idx="5798">
                  <c:v>35688</c:v>
                </c:pt>
                <c:pt idx="5799">
                  <c:v>35689</c:v>
                </c:pt>
                <c:pt idx="5800">
                  <c:v>35690</c:v>
                </c:pt>
                <c:pt idx="5801">
                  <c:v>35691</c:v>
                </c:pt>
                <c:pt idx="5802">
                  <c:v>35692</c:v>
                </c:pt>
                <c:pt idx="5803">
                  <c:v>35693</c:v>
                </c:pt>
                <c:pt idx="5804">
                  <c:v>35694</c:v>
                </c:pt>
                <c:pt idx="5805">
                  <c:v>35695</c:v>
                </c:pt>
                <c:pt idx="5806">
                  <c:v>35696</c:v>
                </c:pt>
                <c:pt idx="5807">
                  <c:v>35697</c:v>
                </c:pt>
                <c:pt idx="5808">
                  <c:v>35698</c:v>
                </c:pt>
                <c:pt idx="5809">
                  <c:v>35699</c:v>
                </c:pt>
                <c:pt idx="5810">
                  <c:v>35700</c:v>
                </c:pt>
                <c:pt idx="5811">
                  <c:v>35701</c:v>
                </c:pt>
                <c:pt idx="5812">
                  <c:v>35702</c:v>
                </c:pt>
                <c:pt idx="5813">
                  <c:v>35703</c:v>
                </c:pt>
                <c:pt idx="5814">
                  <c:v>35916</c:v>
                </c:pt>
                <c:pt idx="5815">
                  <c:v>35917</c:v>
                </c:pt>
                <c:pt idx="5816">
                  <c:v>35918</c:v>
                </c:pt>
                <c:pt idx="5817">
                  <c:v>35919</c:v>
                </c:pt>
                <c:pt idx="5818">
                  <c:v>35920</c:v>
                </c:pt>
                <c:pt idx="5819">
                  <c:v>35921</c:v>
                </c:pt>
                <c:pt idx="5820">
                  <c:v>35922</c:v>
                </c:pt>
                <c:pt idx="5821">
                  <c:v>35923</c:v>
                </c:pt>
                <c:pt idx="5822">
                  <c:v>35924</c:v>
                </c:pt>
                <c:pt idx="5823">
                  <c:v>35925</c:v>
                </c:pt>
                <c:pt idx="5824">
                  <c:v>35926</c:v>
                </c:pt>
                <c:pt idx="5825">
                  <c:v>35927</c:v>
                </c:pt>
                <c:pt idx="5826">
                  <c:v>35928</c:v>
                </c:pt>
                <c:pt idx="5827">
                  <c:v>35929</c:v>
                </c:pt>
                <c:pt idx="5828">
                  <c:v>35930</c:v>
                </c:pt>
                <c:pt idx="5829">
                  <c:v>35931</c:v>
                </c:pt>
                <c:pt idx="5830">
                  <c:v>35932</c:v>
                </c:pt>
                <c:pt idx="5831">
                  <c:v>35933</c:v>
                </c:pt>
                <c:pt idx="5832">
                  <c:v>35934</c:v>
                </c:pt>
                <c:pt idx="5833">
                  <c:v>35935</c:v>
                </c:pt>
                <c:pt idx="5834">
                  <c:v>35936</c:v>
                </c:pt>
                <c:pt idx="5835">
                  <c:v>35937</c:v>
                </c:pt>
                <c:pt idx="5836">
                  <c:v>35938</c:v>
                </c:pt>
                <c:pt idx="5837">
                  <c:v>35939</c:v>
                </c:pt>
                <c:pt idx="5838">
                  <c:v>35940</c:v>
                </c:pt>
                <c:pt idx="5839">
                  <c:v>35941</c:v>
                </c:pt>
                <c:pt idx="5840">
                  <c:v>35942</c:v>
                </c:pt>
                <c:pt idx="5841">
                  <c:v>35943</c:v>
                </c:pt>
                <c:pt idx="5842">
                  <c:v>35944</c:v>
                </c:pt>
                <c:pt idx="5843">
                  <c:v>35945</c:v>
                </c:pt>
                <c:pt idx="5844">
                  <c:v>35946</c:v>
                </c:pt>
                <c:pt idx="5845">
                  <c:v>35947</c:v>
                </c:pt>
                <c:pt idx="5846">
                  <c:v>35948</c:v>
                </c:pt>
                <c:pt idx="5847">
                  <c:v>35949</c:v>
                </c:pt>
                <c:pt idx="5848">
                  <c:v>35950</c:v>
                </c:pt>
                <c:pt idx="5849">
                  <c:v>35951</c:v>
                </c:pt>
                <c:pt idx="5850">
                  <c:v>35952</c:v>
                </c:pt>
                <c:pt idx="5851">
                  <c:v>35953</c:v>
                </c:pt>
                <c:pt idx="5852">
                  <c:v>35954</c:v>
                </c:pt>
                <c:pt idx="5853">
                  <c:v>35955</c:v>
                </c:pt>
                <c:pt idx="5854">
                  <c:v>35956</c:v>
                </c:pt>
                <c:pt idx="5855">
                  <c:v>35957</c:v>
                </c:pt>
                <c:pt idx="5856">
                  <c:v>35958</c:v>
                </c:pt>
                <c:pt idx="5857">
                  <c:v>35959</c:v>
                </c:pt>
                <c:pt idx="5858">
                  <c:v>35960</c:v>
                </c:pt>
                <c:pt idx="5859">
                  <c:v>35961</c:v>
                </c:pt>
                <c:pt idx="5860">
                  <c:v>35962</c:v>
                </c:pt>
                <c:pt idx="5861">
                  <c:v>35963</c:v>
                </c:pt>
                <c:pt idx="5862">
                  <c:v>35964</c:v>
                </c:pt>
                <c:pt idx="5863">
                  <c:v>35965</c:v>
                </c:pt>
                <c:pt idx="5864">
                  <c:v>35966</c:v>
                </c:pt>
                <c:pt idx="5865">
                  <c:v>35967</c:v>
                </c:pt>
                <c:pt idx="5866">
                  <c:v>35968</c:v>
                </c:pt>
                <c:pt idx="5867">
                  <c:v>35969</c:v>
                </c:pt>
                <c:pt idx="5868">
                  <c:v>35970</c:v>
                </c:pt>
                <c:pt idx="5869">
                  <c:v>35971</c:v>
                </c:pt>
                <c:pt idx="5870">
                  <c:v>35972</c:v>
                </c:pt>
                <c:pt idx="5871">
                  <c:v>35973</c:v>
                </c:pt>
                <c:pt idx="5872">
                  <c:v>35974</c:v>
                </c:pt>
                <c:pt idx="5873">
                  <c:v>35975</c:v>
                </c:pt>
                <c:pt idx="5874">
                  <c:v>35976</c:v>
                </c:pt>
                <c:pt idx="5875">
                  <c:v>35977</c:v>
                </c:pt>
                <c:pt idx="5876">
                  <c:v>35978</c:v>
                </c:pt>
                <c:pt idx="5877">
                  <c:v>35979</c:v>
                </c:pt>
                <c:pt idx="5878">
                  <c:v>35980</c:v>
                </c:pt>
                <c:pt idx="5879">
                  <c:v>35981</c:v>
                </c:pt>
                <c:pt idx="5880">
                  <c:v>35982</c:v>
                </c:pt>
                <c:pt idx="5881">
                  <c:v>35983</c:v>
                </c:pt>
                <c:pt idx="5882">
                  <c:v>35984</c:v>
                </c:pt>
                <c:pt idx="5883">
                  <c:v>35985</c:v>
                </c:pt>
                <c:pt idx="5884">
                  <c:v>35986</c:v>
                </c:pt>
                <c:pt idx="5885">
                  <c:v>35987</c:v>
                </c:pt>
                <c:pt idx="5886">
                  <c:v>35988</c:v>
                </c:pt>
                <c:pt idx="5887">
                  <c:v>35989</c:v>
                </c:pt>
                <c:pt idx="5888">
                  <c:v>35990</c:v>
                </c:pt>
                <c:pt idx="5889">
                  <c:v>35991</c:v>
                </c:pt>
                <c:pt idx="5890">
                  <c:v>35992</c:v>
                </c:pt>
                <c:pt idx="5891">
                  <c:v>35993</c:v>
                </c:pt>
                <c:pt idx="5892">
                  <c:v>35994</c:v>
                </c:pt>
                <c:pt idx="5893">
                  <c:v>35995</c:v>
                </c:pt>
                <c:pt idx="5894">
                  <c:v>35996</c:v>
                </c:pt>
                <c:pt idx="5895">
                  <c:v>35997</c:v>
                </c:pt>
                <c:pt idx="5896">
                  <c:v>35998</c:v>
                </c:pt>
                <c:pt idx="5897">
                  <c:v>35999</c:v>
                </c:pt>
                <c:pt idx="5898">
                  <c:v>36000</c:v>
                </c:pt>
                <c:pt idx="5899">
                  <c:v>36001</c:v>
                </c:pt>
                <c:pt idx="5900">
                  <c:v>36002</c:v>
                </c:pt>
                <c:pt idx="5901">
                  <c:v>36003</c:v>
                </c:pt>
                <c:pt idx="5902">
                  <c:v>36004</c:v>
                </c:pt>
                <c:pt idx="5903">
                  <c:v>36005</c:v>
                </c:pt>
                <c:pt idx="5904">
                  <c:v>36006</c:v>
                </c:pt>
                <c:pt idx="5905">
                  <c:v>36007</c:v>
                </c:pt>
                <c:pt idx="5906">
                  <c:v>36008</c:v>
                </c:pt>
                <c:pt idx="5907">
                  <c:v>36009</c:v>
                </c:pt>
                <c:pt idx="5908">
                  <c:v>36010</c:v>
                </c:pt>
                <c:pt idx="5909">
                  <c:v>36011</c:v>
                </c:pt>
                <c:pt idx="5910">
                  <c:v>36012</c:v>
                </c:pt>
                <c:pt idx="5911">
                  <c:v>36013</c:v>
                </c:pt>
                <c:pt idx="5912">
                  <c:v>36014</c:v>
                </c:pt>
                <c:pt idx="5913">
                  <c:v>36015</c:v>
                </c:pt>
                <c:pt idx="5914">
                  <c:v>36016</c:v>
                </c:pt>
                <c:pt idx="5915">
                  <c:v>36017</c:v>
                </c:pt>
                <c:pt idx="5916">
                  <c:v>36018</c:v>
                </c:pt>
                <c:pt idx="5917">
                  <c:v>36019</c:v>
                </c:pt>
                <c:pt idx="5918">
                  <c:v>36020</c:v>
                </c:pt>
                <c:pt idx="5919">
                  <c:v>36021</c:v>
                </c:pt>
                <c:pt idx="5920">
                  <c:v>36022</c:v>
                </c:pt>
                <c:pt idx="5921">
                  <c:v>36023</c:v>
                </c:pt>
                <c:pt idx="5922">
                  <c:v>36024</c:v>
                </c:pt>
                <c:pt idx="5923">
                  <c:v>36025</c:v>
                </c:pt>
                <c:pt idx="5924">
                  <c:v>36026</c:v>
                </c:pt>
                <c:pt idx="5925">
                  <c:v>36027</c:v>
                </c:pt>
                <c:pt idx="5926">
                  <c:v>36028</c:v>
                </c:pt>
                <c:pt idx="5927">
                  <c:v>36029</c:v>
                </c:pt>
                <c:pt idx="5928">
                  <c:v>36030</c:v>
                </c:pt>
                <c:pt idx="5929">
                  <c:v>36031</c:v>
                </c:pt>
                <c:pt idx="5930">
                  <c:v>36032</c:v>
                </c:pt>
                <c:pt idx="5931">
                  <c:v>36033</c:v>
                </c:pt>
                <c:pt idx="5932">
                  <c:v>36034</c:v>
                </c:pt>
                <c:pt idx="5933">
                  <c:v>36035</c:v>
                </c:pt>
                <c:pt idx="5934">
                  <c:v>36036</c:v>
                </c:pt>
                <c:pt idx="5935">
                  <c:v>36037</c:v>
                </c:pt>
                <c:pt idx="5936">
                  <c:v>36038</c:v>
                </c:pt>
                <c:pt idx="5937">
                  <c:v>36039</c:v>
                </c:pt>
                <c:pt idx="5938">
                  <c:v>36040</c:v>
                </c:pt>
                <c:pt idx="5939">
                  <c:v>36041</c:v>
                </c:pt>
                <c:pt idx="5940">
                  <c:v>36042</c:v>
                </c:pt>
                <c:pt idx="5941">
                  <c:v>36043</c:v>
                </c:pt>
                <c:pt idx="5942">
                  <c:v>36044</c:v>
                </c:pt>
                <c:pt idx="5943">
                  <c:v>36045</c:v>
                </c:pt>
                <c:pt idx="5944">
                  <c:v>36046</c:v>
                </c:pt>
                <c:pt idx="5945">
                  <c:v>36047</c:v>
                </c:pt>
                <c:pt idx="5946">
                  <c:v>36048</c:v>
                </c:pt>
                <c:pt idx="5947">
                  <c:v>36049</c:v>
                </c:pt>
                <c:pt idx="5948">
                  <c:v>36050</c:v>
                </c:pt>
                <c:pt idx="5949">
                  <c:v>36051</c:v>
                </c:pt>
                <c:pt idx="5950">
                  <c:v>36052</c:v>
                </c:pt>
                <c:pt idx="5951">
                  <c:v>36053</c:v>
                </c:pt>
                <c:pt idx="5952">
                  <c:v>36054</c:v>
                </c:pt>
                <c:pt idx="5953">
                  <c:v>36055</c:v>
                </c:pt>
                <c:pt idx="5954">
                  <c:v>36056</c:v>
                </c:pt>
                <c:pt idx="5955">
                  <c:v>36057</c:v>
                </c:pt>
                <c:pt idx="5956">
                  <c:v>36058</c:v>
                </c:pt>
                <c:pt idx="5957">
                  <c:v>36059</c:v>
                </c:pt>
                <c:pt idx="5958">
                  <c:v>36060</c:v>
                </c:pt>
                <c:pt idx="5959">
                  <c:v>36061</c:v>
                </c:pt>
                <c:pt idx="5960">
                  <c:v>36062</c:v>
                </c:pt>
                <c:pt idx="5961">
                  <c:v>36063</c:v>
                </c:pt>
                <c:pt idx="5962">
                  <c:v>36064</c:v>
                </c:pt>
                <c:pt idx="5963">
                  <c:v>36065</c:v>
                </c:pt>
                <c:pt idx="5964">
                  <c:v>36066</c:v>
                </c:pt>
                <c:pt idx="5965">
                  <c:v>36067</c:v>
                </c:pt>
                <c:pt idx="5966">
                  <c:v>36068</c:v>
                </c:pt>
                <c:pt idx="5967">
                  <c:v>36281</c:v>
                </c:pt>
                <c:pt idx="5968">
                  <c:v>36282</c:v>
                </c:pt>
                <c:pt idx="5969">
                  <c:v>36283</c:v>
                </c:pt>
                <c:pt idx="5970">
                  <c:v>36284</c:v>
                </c:pt>
                <c:pt idx="5971">
                  <c:v>36285</c:v>
                </c:pt>
                <c:pt idx="5972">
                  <c:v>36286</c:v>
                </c:pt>
                <c:pt idx="5973">
                  <c:v>36287</c:v>
                </c:pt>
                <c:pt idx="5974">
                  <c:v>36288</c:v>
                </c:pt>
                <c:pt idx="5975">
                  <c:v>36289</c:v>
                </c:pt>
                <c:pt idx="5976">
                  <c:v>36290</c:v>
                </c:pt>
                <c:pt idx="5977">
                  <c:v>36291</c:v>
                </c:pt>
                <c:pt idx="5978">
                  <c:v>36292</c:v>
                </c:pt>
                <c:pt idx="5979">
                  <c:v>36293</c:v>
                </c:pt>
                <c:pt idx="5980">
                  <c:v>36294</c:v>
                </c:pt>
                <c:pt idx="5981">
                  <c:v>36295</c:v>
                </c:pt>
                <c:pt idx="5982">
                  <c:v>36296</c:v>
                </c:pt>
                <c:pt idx="5983">
                  <c:v>36297</c:v>
                </c:pt>
                <c:pt idx="5984">
                  <c:v>36298</c:v>
                </c:pt>
                <c:pt idx="5985">
                  <c:v>36299</c:v>
                </c:pt>
                <c:pt idx="5986">
                  <c:v>36300</c:v>
                </c:pt>
                <c:pt idx="5987">
                  <c:v>36301</c:v>
                </c:pt>
                <c:pt idx="5988">
                  <c:v>36302</c:v>
                </c:pt>
                <c:pt idx="5989">
                  <c:v>36303</c:v>
                </c:pt>
                <c:pt idx="5990">
                  <c:v>36304</c:v>
                </c:pt>
                <c:pt idx="5991">
                  <c:v>36305</c:v>
                </c:pt>
                <c:pt idx="5992">
                  <c:v>36306</c:v>
                </c:pt>
                <c:pt idx="5993">
                  <c:v>36307</c:v>
                </c:pt>
                <c:pt idx="5994">
                  <c:v>36308</c:v>
                </c:pt>
                <c:pt idx="5995">
                  <c:v>36309</c:v>
                </c:pt>
                <c:pt idx="5996">
                  <c:v>36310</c:v>
                </c:pt>
                <c:pt idx="5997">
                  <c:v>36311</c:v>
                </c:pt>
                <c:pt idx="5998">
                  <c:v>36312</c:v>
                </c:pt>
                <c:pt idx="5999">
                  <c:v>36313</c:v>
                </c:pt>
                <c:pt idx="6000">
                  <c:v>36314</c:v>
                </c:pt>
                <c:pt idx="6001">
                  <c:v>36315</c:v>
                </c:pt>
                <c:pt idx="6002">
                  <c:v>36316</c:v>
                </c:pt>
                <c:pt idx="6003">
                  <c:v>36317</c:v>
                </c:pt>
                <c:pt idx="6004">
                  <c:v>36318</c:v>
                </c:pt>
                <c:pt idx="6005">
                  <c:v>36319</c:v>
                </c:pt>
                <c:pt idx="6006">
                  <c:v>36320</c:v>
                </c:pt>
                <c:pt idx="6007">
                  <c:v>36321</c:v>
                </c:pt>
                <c:pt idx="6008">
                  <c:v>36322</c:v>
                </c:pt>
                <c:pt idx="6009">
                  <c:v>36323</c:v>
                </c:pt>
                <c:pt idx="6010">
                  <c:v>36324</c:v>
                </c:pt>
                <c:pt idx="6011">
                  <c:v>36325</c:v>
                </c:pt>
                <c:pt idx="6012">
                  <c:v>36326</c:v>
                </c:pt>
                <c:pt idx="6013">
                  <c:v>36327</c:v>
                </c:pt>
                <c:pt idx="6014">
                  <c:v>36328</c:v>
                </c:pt>
                <c:pt idx="6015">
                  <c:v>36329</c:v>
                </c:pt>
                <c:pt idx="6016">
                  <c:v>36330</c:v>
                </c:pt>
                <c:pt idx="6017">
                  <c:v>36331</c:v>
                </c:pt>
                <c:pt idx="6018">
                  <c:v>36332</c:v>
                </c:pt>
                <c:pt idx="6019">
                  <c:v>36333</c:v>
                </c:pt>
                <c:pt idx="6020">
                  <c:v>36334</c:v>
                </c:pt>
                <c:pt idx="6021">
                  <c:v>36335</c:v>
                </c:pt>
                <c:pt idx="6022">
                  <c:v>36336</c:v>
                </c:pt>
                <c:pt idx="6023">
                  <c:v>36337</c:v>
                </c:pt>
                <c:pt idx="6024">
                  <c:v>36338</c:v>
                </c:pt>
                <c:pt idx="6025">
                  <c:v>36339</c:v>
                </c:pt>
                <c:pt idx="6026">
                  <c:v>36340</c:v>
                </c:pt>
                <c:pt idx="6027">
                  <c:v>36341</c:v>
                </c:pt>
                <c:pt idx="6028">
                  <c:v>36342</c:v>
                </c:pt>
                <c:pt idx="6029">
                  <c:v>36343</c:v>
                </c:pt>
                <c:pt idx="6030">
                  <c:v>36344</c:v>
                </c:pt>
                <c:pt idx="6031">
                  <c:v>36345</c:v>
                </c:pt>
                <c:pt idx="6032">
                  <c:v>36346</c:v>
                </c:pt>
                <c:pt idx="6033">
                  <c:v>36347</c:v>
                </c:pt>
                <c:pt idx="6034">
                  <c:v>36348</c:v>
                </c:pt>
                <c:pt idx="6035">
                  <c:v>36349</c:v>
                </c:pt>
                <c:pt idx="6036">
                  <c:v>36350</c:v>
                </c:pt>
                <c:pt idx="6037">
                  <c:v>36351</c:v>
                </c:pt>
                <c:pt idx="6038">
                  <c:v>36352</c:v>
                </c:pt>
                <c:pt idx="6039">
                  <c:v>36353</c:v>
                </c:pt>
                <c:pt idx="6040">
                  <c:v>36354</c:v>
                </c:pt>
                <c:pt idx="6041">
                  <c:v>36355</c:v>
                </c:pt>
                <c:pt idx="6042">
                  <c:v>36356</c:v>
                </c:pt>
                <c:pt idx="6043">
                  <c:v>36357</c:v>
                </c:pt>
                <c:pt idx="6044">
                  <c:v>36358</c:v>
                </c:pt>
                <c:pt idx="6045">
                  <c:v>36359</c:v>
                </c:pt>
                <c:pt idx="6046">
                  <c:v>36360</c:v>
                </c:pt>
                <c:pt idx="6047">
                  <c:v>36361</c:v>
                </c:pt>
                <c:pt idx="6048">
                  <c:v>36362</c:v>
                </c:pt>
                <c:pt idx="6049">
                  <c:v>36363</c:v>
                </c:pt>
                <c:pt idx="6050">
                  <c:v>36364</c:v>
                </c:pt>
                <c:pt idx="6051">
                  <c:v>36365</c:v>
                </c:pt>
                <c:pt idx="6052">
                  <c:v>36366</c:v>
                </c:pt>
                <c:pt idx="6053">
                  <c:v>36367</c:v>
                </c:pt>
                <c:pt idx="6054">
                  <c:v>36368</c:v>
                </c:pt>
                <c:pt idx="6055">
                  <c:v>36369</c:v>
                </c:pt>
                <c:pt idx="6056">
                  <c:v>36370</c:v>
                </c:pt>
                <c:pt idx="6057">
                  <c:v>36371</c:v>
                </c:pt>
                <c:pt idx="6058">
                  <c:v>36372</c:v>
                </c:pt>
                <c:pt idx="6059">
                  <c:v>36373</c:v>
                </c:pt>
                <c:pt idx="6060">
                  <c:v>36374</c:v>
                </c:pt>
                <c:pt idx="6061">
                  <c:v>36375</c:v>
                </c:pt>
                <c:pt idx="6062">
                  <c:v>36376</c:v>
                </c:pt>
                <c:pt idx="6063">
                  <c:v>36377</c:v>
                </c:pt>
                <c:pt idx="6064">
                  <c:v>36378</c:v>
                </c:pt>
                <c:pt idx="6065">
                  <c:v>36379</c:v>
                </c:pt>
                <c:pt idx="6066">
                  <c:v>36380</c:v>
                </c:pt>
                <c:pt idx="6067">
                  <c:v>36381</c:v>
                </c:pt>
                <c:pt idx="6068">
                  <c:v>36382</c:v>
                </c:pt>
                <c:pt idx="6069">
                  <c:v>36383</c:v>
                </c:pt>
                <c:pt idx="6070">
                  <c:v>36384</c:v>
                </c:pt>
                <c:pt idx="6071">
                  <c:v>36385</c:v>
                </c:pt>
                <c:pt idx="6072">
                  <c:v>36386</c:v>
                </c:pt>
                <c:pt idx="6073">
                  <c:v>36387</c:v>
                </c:pt>
                <c:pt idx="6074">
                  <c:v>36388</c:v>
                </c:pt>
                <c:pt idx="6075">
                  <c:v>36389</c:v>
                </c:pt>
                <c:pt idx="6076">
                  <c:v>36390</c:v>
                </c:pt>
                <c:pt idx="6077">
                  <c:v>36391</c:v>
                </c:pt>
                <c:pt idx="6078">
                  <c:v>36392</c:v>
                </c:pt>
                <c:pt idx="6079">
                  <c:v>36393</c:v>
                </c:pt>
                <c:pt idx="6080">
                  <c:v>36394</c:v>
                </c:pt>
                <c:pt idx="6081">
                  <c:v>36395</c:v>
                </c:pt>
                <c:pt idx="6082">
                  <c:v>36396</c:v>
                </c:pt>
                <c:pt idx="6083">
                  <c:v>36397</c:v>
                </c:pt>
                <c:pt idx="6084">
                  <c:v>36398</c:v>
                </c:pt>
                <c:pt idx="6085">
                  <c:v>36399</c:v>
                </c:pt>
                <c:pt idx="6086">
                  <c:v>36400</c:v>
                </c:pt>
                <c:pt idx="6087">
                  <c:v>36401</c:v>
                </c:pt>
                <c:pt idx="6088">
                  <c:v>36402</c:v>
                </c:pt>
                <c:pt idx="6089">
                  <c:v>36403</c:v>
                </c:pt>
                <c:pt idx="6090">
                  <c:v>36404</c:v>
                </c:pt>
                <c:pt idx="6091">
                  <c:v>36405</c:v>
                </c:pt>
                <c:pt idx="6092">
                  <c:v>36406</c:v>
                </c:pt>
                <c:pt idx="6093">
                  <c:v>36407</c:v>
                </c:pt>
                <c:pt idx="6094">
                  <c:v>36408</c:v>
                </c:pt>
                <c:pt idx="6095">
                  <c:v>36409</c:v>
                </c:pt>
                <c:pt idx="6096">
                  <c:v>36410</c:v>
                </c:pt>
                <c:pt idx="6097">
                  <c:v>36411</c:v>
                </c:pt>
                <c:pt idx="6098">
                  <c:v>36412</c:v>
                </c:pt>
                <c:pt idx="6099">
                  <c:v>36413</c:v>
                </c:pt>
                <c:pt idx="6100">
                  <c:v>36414</c:v>
                </c:pt>
                <c:pt idx="6101">
                  <c:v>36415</c:v>
                </c:pt>
                <c:pt idx="6102">
                  <c:v>36416</c:v>
                </c:pt>
                <c:pt idx="6103">
                  <c:v>36417</c:v>
                </c:pt>
                <c:pt idx="6104">
                  <c:v>36418</c:v>
                </c:pt>
                <c:pt idx="6105">
                  <c:v>36419</c:v>
                </c:pt>
                <c:pt idx="6106">
                  <c:v>36420</c:v>
                </c:pt>
                <c:pt idx="6107">
                  <c:v>36421</c:v>
                </c:pt>
                <c:pt idx="6108">
                  <c:v>36422</c:v>
                </c:pt>
                <c:pt idx="6109">
                  <c:v>36423</c:v>
                </c:pt>
                <c:pt idx="6110">
                  <c:v>36424</c:v>
                </c:pt>
                <c:pt idx="6111">
                  <c:v>36425</c:v>
                </c:pt>
                <c:pt idx="6112">
                  <c:v>36426</c:v>
                </c:pt>
                <c:pt idx="6113">
                  <c:v>36427</c:v>
                </c:pt>
                <c:pt idx="6114">
                  <c:v>36428</c:v>
                </c:pt>
                <c:pt idx="6115">
                  <c:v>36429</c:v>
                </c:pt>
                <c:pt idx="6116">
                  <c:v>36430</c:v>
                </c:pt>
                <c:pt idx="6117">
                  <c:v>36431</c:v>
                </c:pt>
                <c:pt idx="6118">
                  <c:v>36432</c:v>
                </c:pt>
                <c:pt idx="6119">
                  <c:v>36433</c:v>
                </c:pt>
                <c:pt idx="6120">
                  <c:v>36647</c:v>
                </c:pt>
                <c:pt idx="6121">
                  <c:v>36648</c:v>
                </c:pt>
                <c:pt idx="6122">
                  <c:v>36649</c:v>
                </c:pt>
                <c:pt idx="6123">
                  <c:v>36650</c:v>
                </c:pt>
                <c:pt idx="6124">
                  <c:v>36651</c:v>
                </c:pt>
                <c:pt idx="6125">
                  <c:v>36652</c:v>
                </c:pt>
                <c:pt idx="6126">
                  <c:v>36653</c:v>
                </c:pt>
                <c:pt idx="6127">
                  <c:v>36654</c:v>
                </c:pt>
                <c:pt idx="6128">
                  <c:v>36655</c:v>
                </c:pt>
                <c:pt idx="6129">
                  <c:v>36656</c:v>
                </c:pt>
                <c:pt idx="6130">
                  <c:v>36657</c:v>
                </c:pt>
                <c:pt idx="6131">
                  <c:v>36658</c:v>
                </c:pt>
                <c:pt idx="6132">
                  <c:v>36659</c:v>
                </c:pt>
                <c:pt idx="6133">
                  <c:v>36660</c:v>
                </c:pt>
                <c:pt idx="6134">
                  <c:v>36661</c:v>
                </c:pt>
                <c:pt idx="6135">
                  <c:v>36662</c:v>
                </c:pt>
                <c:pt idx="6136">
                  <c:v>36663</c:v>
                </c:pt>
                <c:pt idx="6137">
                  <c:v>36664</c:v>
                </c:pt>
                <c:pt idx="6138">
                  <c:v>36665</c:v>
                </c:pt>
                <c:pt idx="6139">
                  <c:v>36666</c:v>
                </c:pt>
                <c:pt idx="6140">
                  <c:v>36667</c:v>
                </c:pt>
                <c:pt idx="6141">
                  <c:v>36668</c:v>
                </c:pt>
                <c:pt idx="6142">
                  <c:v>36669</c:v>
                </c:pt>
                <c:pt idx="6143">
                  <c:v>36670</c:v>
                </c:pt>
                <c:pt idx="6144">
                  <c:v>36671</c:v>
                </c:pt>
                <c:pt idx="6145">
                  <c:v>36672</c:v>
                </c:pt>
                <c:pt idx="6146">
                  <c:v>36673</c:v>
                </c:pt>
                <c:pt idx="6147">
                  <c:v>36674</c:v>
                </c:pt>
                <c:pt idx="6148">
                  <c:v>36675</c:v>
                </c:pt>
                <c:pt idx="6149">
                  <c:v>36676</c:v>
                </c:pt>
                <c:pt idx="6150">
                  <c:v>36677</c:v>
                </c:pt>
                <c:pt idx="6151">
                  <c:v>36678</c:v>
                </c:pt>
                <c:pt idx="6152">
                  <c:v>36679</c:v>
                </c:pt>
                <c:pt idx="6153">
                  <c:v>36680</c:v>
                </c:pt>
                <c:pt idx="6154">
                  <c:v>36681</c:v>
                </c:pt>
                <c:pt idx="6155">
                  <c:v>36682</c:v>
                </c:pt>
                <c:pt idx="6156">
                  <c:v>36683</c:v>
                </c:pt>
                <c:pt idx="6157">
                  <c:v>36684</c:v>
                </c:pt>
                <c:pt idx="6158">
                  <c:v>36685</c:v>
                </c:pt>
                <c:pt idx="6159">
                  <c:v>36686</c:v>
                </c:pt>
                <c:pt idx="6160">
                  <c:v>36687</c:v>
                </c:pt>
                <c:pt idx="6161">
                  <c:v>36688</c:v>
                </c:pt>
                <c:pt idx="6162">
                  <c:v>36689</c:v>
                </c:pt>
                <c:pt idx="6163">
                  <c:v>36690</c:v>
                </c:pt>
                <c:pt idx="6164">
                  <c:v>36691</c:v>
                </c:pt>
                <c:pt idx="6165">
                  <c:v>36692</c:v>
                </c:pt>
                <c:pt idx="6166">
                  <c:v>36693</c:v>
                </c:pt>
                <c:pt idx="6167">
                  <c:v>36694</c:v>
                </c:pt>
                <c:pt idx="6168">
                  <c:v>36695</c:v>
                </c:pt>
                <c:pt idx="6169">
                  <c:v>36696</c:v>
                </c:pt>
                <c:pt idx="6170">
                  <c:v>36697</c:v>
                </c:pt>
                <c:pt idx="6171">
                  <c:v>36698</c:v>
                </c:pt>
                <c:pt idx="6172">
                  <c:v>36699</c:v>
                </c:pt>
                <c:pt idx="6173">
                  <c:v>36700</c:v>
                </c:pt>
                <c:pt idx="6174">
                  <c:v>36701</c:v>
                </c:pt>
                <c:pt idx="6175">
                  <c:v>36702</c:v>
                </c:pt>
                <c:pt idx="6176">
                  <c:v>36703</c:v>
                </c:pt>
                <c:pt idx="6177">
                  <c:v>36704</c:v>
                </c:pt>
                <c:pt idx="6178">
                  <c:v>36705</c:v>
                </c:pt>
                <c:pt idx="6179">
                  <c:v>36706</c:v>
                </c:pt>
                <c:pt idx="6180">
                  <c:v>36707</c:v>
                </c:pt>
                <c:pt idx="6181">
                  <c:v>36708</c:v>
                </c:pt>
                <c:pt idx="6182">
                  <c:v>36709</c:v>
                </c:pt>
                <c:pt idx="6183">
                  <c:v>36710</c:v>
                </c:pt>
                <c:pt idx="6184">
                  <c:v>36711</c:v>
                </c:pt>
                <c:pt idx="6185">
                  <c:v>36712</c:v>
                </c:pt>
                <c:pt idx="6186">
                  <c:v>36713</c:v>
                </c:pt>
                <c:pt idx="6187">
                  <c:v>36714</c:v>
                </c:pt>
                <c:pt idx="6188">
                  <c:v>36715</c:v>
                </c:pt>
                <c:pt idx="6189">
                  <c:v>36716</c:v>
                </c:pt>
                <c:pt idx="6190">
                  <c:v>36717</c:v>
                </c:pt>
                <c:pt idx="6191">
                  <c:v>36718</c:v>
                </c:pt>
                <c:pt idx="6192">
                  <c:v>36719</c:v>
                </c:pt>
                <c:pt idx="6193">
                  <c:v>36720</c:v>
                </c:pt>
                <c:pt idx="6194">
                  <c:v>36721</c:v>
                </c:pt>
                <c:pt idx="6195">
                  <c:v>36722</c:v>
                </c:pt>
                <c:pt idx="6196">
                  <c:v>36723</c:v>
                </c:pt>
                <c:pt idx="6197">
                  <c:v>36724</c:v>
                </c:pt>
                <c:pt idx="6198">
                  <c:v>36725</c:v>
                </c:pt>
                <c:pt idx="6199">
                  <c:v>36726</c:v>
                </c:pt>
                <c:pt idx="6200">
                  <c:v>36727</c:v>
                </c:pt>
                <c:pt idx="6201">
                  <c:v>36728</c:v>
                </c:pt>
                <c:pt idx="6202">
                  <c:v>36729</c:v>
                </c:pt>
                <c:pt idx="6203">
                  <c:v>36730</c:v>
                </c:pt>
                <c:pt idx="6204">
                  <c:v>36731</c:v>
                </c:pt>
                <c:pt idx="6205">
                  <c:v>36732</c:v>
                </c:pt>
                <c:pt idx="6206">
                  <c:v>36733</c:v>
                </c:pt>
                <c:pt idx="6207">
                  <c:v>36734</c:v>
                </c:pt>
                <c:pt idx="6208">
                  <c:v>36735</c:v>
                </c:pt>
                <c:pt idx="6209">
                  <c:v>36736</c:v>
                </c:pt>
                <c:pt idx="6210">
                  <c:v>36737</c:v>
                </c:pt>
                <c:pt idx="6211">
                  <c:v>36738</c:v>
                </c:pt>
                <c:pt idx="6212">
                  <c:v>36739</c:v>
                </c:pt>
                <c:pt idx="6213">
                  <c:v>36740</c:v>
                </c:pt>
                <c:pt idx="6214">
                  <c:v>36741</c:v>
                </c:pt>
                <c:pt idx="6215">
                  <c:v>36742</c:v>
                </c:pt>
                <c:pt idx="6216">
                  <c:v>36743</c:v>
                </c:pt>
                <c:pt idx="6217">
                  <c:v>36744</c:v>
                </c:pt>
                <c:pt idx="6218">
                  <c:v>36745</c:v>
                </c:pt>
                <c:pt idx="6219">
                  <c:v>36746</c:v>
                </c:pt>
                <c:pt idx="6220">
                  <c:v>36747</c:v>
                </c:pt>
                <c:pt idx="6221">
                  <c:v>36748</c:v>
                </c:pt>
                <c:pt idx="6222">
                  <c:v>36749</c:v>
                </c:pt>
                <c:pt idx="6223">
                  <c:v>36750</c:v>
                </c:pt>
                <c:pt idx="6224">
                  <c:v>36751</c:v>
                </c:pt>
                <c:pt idx="6225">
                  <c:v>36752</c:v>
                </c:pt>
                <c:pt idx="6226">
                  <c:v>36753</c:v>
                </c:pt>
                <c:pt idx="6227">
                  <c:v>36754</c:v>
                </c:pt>
                <c:pt idx="6228">
                  <c:v>36755</c:v>
                </c:pt>
                <c:pt idx="6229">
                  <c:v>36756</c:v>
                </c:pt>
                <c:pt idx="6230">
                  <c:v>36757</c:v>
                </c:pt>
                <c:pt idx="6231">
                  <c:v>36758</c:v>
                </c:pt>
                <c:pt idx="6232">
                  <c:v>36759</c:v>
                </c:pt>
                <c:pt idx="6233">
                  <c:v>36760</c:v>
                </c:pt>
                <c:pt idx="6234">
                  <c:v>36761</c:v>
                </c:pt>
                <c:pt idx="6235">
                  <c:v>36762</c:v>
                </c:pt>
                <c:pt idx="6236">
                  <c:v>36763</c:v>
                </c:pt>
                <c:pt idx="6237">
                  <c:v>36764</c:v>
                </c:pt>
                <c:pt idx="6238">
                  <c:v>36765</c:v>
                </c:pt>
                <c:pt idx="6239">
                  <c:v>36766</c:v>
                </c:pt>
                <c:pt idx="6240">
                  <c:v>36767</c:v>
                </c:pt>
                <c:pt idx="6241">
                  <c:v>36768</c:v>
                </c:pt>
                <c:pt idx="6242">
                  <c:v>36769</c:v>
                </c:pt>
                <c:pt idx="6243">
                  <c:v>36770</c:v>
                </c:pt>
                <c:pt idx="6244">
                  <c:v>36771</c:v>
                </c:pt>
                <c:pt idx="6245">
                  <c:v>36772</c:v>
                </c:pt>
                <c:pt idx="6246">
                  <c:v>36773</c:v>
                </c:pt>
                <c:pt idx="6247">
                  <c:v>36774</c:v>
                </c:pt>
                <c:pt idx="6248">
                  <c:v>36775</c:v>
                </c:pt>
                <c:pt idx="6249">
                  <c:v>36776</c:v>
                </c:pt>
                <c:pt idx="6250">
                  <c:v>36777</c:v>
                </c:pt>
                <c:pt idx="6251">
                  <c:v>36778</c:v>
                </c:pt>
                <c:pt idx="6252">
                  <c:v>36779</c:v>
                </c:pt>
                <c:pt idx="6253">
                  <c:v>36780</c:v>
                </c:pt>
                <c:pt idx="6254">
                  <c:v>36781</c:v>
                </c:pt>
                <c:pt idx="6255">
                  <c:v>36782</c:v>
                </c:pt>
                <c:pt idx="6256">
                  <c:v>36783</c:v>
                </c:pt>
                <c:pt idx="6257">
                  <c:v>36784</c:v>
                </c:pt>
                <c:pt idx="6258">
                  <c:v>36785</c:v>
                </c:pt>
                <c:pt idx="6259">
                  <c:v>36786</c:v>
                </c:pt>
                <c:pt idx="6260">
                  <c:v>36787</c:v>
                </c:pt>
                <c:pt idx="6261">
                  <c:v>36788</c:v>
                </c:pt>
                <c:pt idx="6262">
                  <c:v>36789</c:v>
                </c:pt>
                <c:pt idx="6263">
                  <c:v>36790</c:v>
                </c:pt>
                <c:pt idx="6264">
                  <c:v>36791</c:v>
                </c:pt>
                <c:pt idx="6265">
                  <c:v>36792</c:v>
                </c:pt>
                <c:pt idx="6266">
                  <c:v>36793</c:v>
                </c:pt>
                <c:pt idx="6267">
                  <c:v>36794</c:v>
                </c:pt>
                <c:pt idx="6268">
                  <c:v>36795</c:v>
                </c:pt>
                <c:pt idx="6269">
                  <c:v>36796</c:v>
                </c:pt>
                <c:pt idx="6270">
                  <c:v>36797</c:v>
                </c:pt>
                <c:pt idx="6271">
                  <c:v>36798</c:v>
                </c:pt>
                <c:pt idx="6272">
                  <c:v>36799</c:v>
                </c:pt>
                <c:pt idx="6273">
                  <c:v>37012</c:v>
                </c:pt>
                <c:pt idx="6274">
                  <c:v>37013</c:v>
                </c:pt>
                <c:pt idx="6275">
                  <c:v>37014</c:v>
                </c:pt>
                <c:pt idx="6276">
                  <c:v>37015</c:v>
                </c:pt>
                <c:pt idx="6277">
                  <c:v>37016</c:v>
                </c:pt>
                <c:pt idx="6278">
                  <c:v>37017</c:v>
                </c:pt>
                <c:pt idx="6279">
                  <c:v>37018</c:v>
                </c:pt>
                <c:pt idx="6280">
                  <c:v>37019</c:v>
                </c:pt>
                <c:pt idx="6281">
                  <c:v>37020</c:v>
                </c:pt>
                <c:pt idx="6282">
                  <c:v>37021</c:v>
                </c:pt>
                <c:pt idx="6283">
                  <c:v>37022</c:v>
                </c:pt>
                <c:pt idx="6284">
                  <c:v>37023</c:v>
                </c:pt>
                <c:pt idx="6285">
                  <c:v>37024</c:v>
                </c:pt>
                <c:pt idx="6286">
                  <c:v>37025</c:v>
                </c:pt>
                <c:pt idx="6287">
                  <c:v>37026</c:v>
                </c:pt>
                <c:pt idx="6288">
                  <c:v>37027</c:v>
                </c:pt>
                <c:pt idx="6289">
                  <c:v>37028</c:v>
                </c:pt>
                <c:pt idx="6290">
                  <c:v>37029</c:v>
                </c:pt>
                <c:pt idx="6291">
                  <c:v>37030</c:v>
                </c:pt>
                <c:pt idx="6292">
                  <c:v>37031</c:v>
                </c:pt>
                <c:pt idx="6293">
                  <c:v>37032</c:v>
                </c:pt>
                <c:pt idx="6294">
                  <c:v>37033</c:v>
                </c:pt>
                <c:pt idx="6295">
                  <c:v>37034</c:v>
                </c:pt>
                <c:pt idx="6296">
                  <c:v>37035</c:v>
                </c:pt>
                <c:pt idx="6297">
                  <c:v>37036</c:v>
                </c:pt>
                <c:pt idx="6298">
                  <c:v>37037</c:v>
                </c:pt>
                <c:pt idx="6299">
                  <c:v>37038</c:v>
                </c:pt>
                <c:pt idx="6300">
                  <c:v>37039</c:v>
                </c:pt>
                <c:pt idx="6301">
                  <c:v>37040</c:v>
                </c:pt>
                <c:pt idx="6302">
                  <c:v>37041</c:v>
                </c:pt>
                <c:pt idx="6303">
                  <c:v>37042</c:v>
                </c:pt>
                <c:pt idx="6304">
                  <c:v>37043</c:v>
                </c:pt>
                <c:pt idx="6305">
                  <c:v>37044</c:v>
                </c:pt>
                <c:pt idx="6306">
                  <c:v>37045</c:v>
                </c:pt>
                <c:pt idx="6307">
                  <c:v>37046</c:v>
                </c:pt>
                <c:pt idx="6308">
                  <c:v>37047</c:v>
                </c:pt>
                <c:pt idx="6309">
                  <c:v>37048</c:v>
                </c:pt>
                <c:pt idx="6310">
                  <c:v>37049</c:v>
                </c:pt>
                <c:pt idx="6311">
                  <c:v>37050</c:v>
                </c:pt>
                <c:pt idx="6312">
                  <c:v>37051</c:v>
                </c:pt>
                <c:pt idx="6313">
                  <c:v>37052</c:v>
                </c:pt>
                <c:pt idx="6314">
                  <c:v>37053</c:v>
                </c:pt>
                <c:pt idx="6315">
                  <c:v>37054</c:v>
                </c:pt>
                <c:pt idx="6316">
                  <c:v>37055</c:v>
                </c:pt>
                <c:pt idx="6317">
                  <c:v>37056</c:v>
                </c:pt>
                <c:pt idx="6318">
                  <c:v>37057</c:v>
                </c:pt>
                <c:pt idx="6319">
                  <c:v>37058</c:v>
                </c:pt>
                <c:pt idx="6320">
                  <c:v>37059</c:v>
                </c:pt>
                <c:pt idx="6321">
                  <c:v>37060</c:v>
                </c:pt>
                <c:pt idx="6322">
                  <c:v>37061</c:v>
                </c:pt>
                <c:pt idx="6323">
                  <c:v>37062</c:v>
                </c:pt>
                <c:pt idx="6324">
                  <c:v>37063</c:v>
                </c:pt>
                <c:pt idx="6325">
                  <c:v>37064</c:v>
                </c:pt>
                <c:pt idx="6326">
                  <c:v>37065</c:v>
                </c:pt>
                <c:pt idx="6327">
                  <c:v>37066</c:v>
                </c:pt>
                <c:pt idx="6328">
                  <c:v>37067</c:v>
                </c:pt>
                <c:pt idx="6329">
                  <c:v>37068</c:v>
                </c:pt>
                <c:pt idx="6330">
                  <c:v>37069</c:v>
                </c:pt>
                <c:pt idx="6331">
                  <c:v>37070</c:v>
                </c:pt>
                <c:pt idx="6332">
                  <c:v>37071</c:v>
                </c:pt>
                <c:pt idx="6333">
                  <c:v>37072</c:v>
                </c:pt>
                <c:pt idx="6334">
                  <c:v>37073</c:v>
                </c:pt>
                <c:pt idx="6335">
                  <c:v>37074</c:v>
                </c:pt>
                <c:pt idx="6336">
                  <c:v>37075</c:v>
                </c:pt>
                <c:pt idx="6337">
                  <c:v>37076</c:v>
                </c:pt>
                <c:pt idx="6338">
                  <c:v>37077</c:v>
                </c:pt>
                <c:pt idx="6339">
                  <c:v>37078</c:v>
                </c:pt>
                <c:pt idx="6340">
                  <c:v>37079</c:v>
                </c:pt>
                <c:pt idx="6341">
                  <c:v>37080</c:v>
                </c:pt>
                <c:pt idx="6342">
                  <c:v>37081</c:v>
                </c:pt>
                <c:pt idx="6343">
                  <c:v>37082</c:v>
                </c:pt>
                <c:pt idx="6344">
                  <c:v>37083</c:v>
                </c:pt>
                <c:pt idx="6345">
                  <c:v>37084</c:v>
                </c:pt>
                <c:pt idx="6346">
                  <c:v>37085</c:v>
                </c:pt>
                <c:pt idx="6347">
                  <c:v>37086</c:v>
                </c:pt>
                <c:pt idx="6348">
                  <c:v>37087</c:v>
                </c:pt>
                <c:pt idx="6349">
                  <c:v>37088</c:v>
                </c:pt>
                <c:pt idx="6350">
                  <c:v>37089</c:v>
                </c:pt>
                <c:pt idx="6351">
                  <c:v>37090</c:v>
                </c:pt>
                <c:pt idx="6352">
                  <c:v>37091</c:v>
                </c:pt>
                <c:pt idx="6353">
                  <c:v>37092</c:v>
                </c:pt>
                <c:pt idx="6354">
                  <c:v>37093</c:v>
                </c:pt>
                <c:pt idx="6355">
                  <c:v>37094</c:v>
                </c:pt>
                <c:pt idx="6356">
                  <c:v>37095</c:v>
                </c:pt>
                <c:pt idx="6357">
                  <c:v>37096</c:v>
                </c:pt>
                <c:pt idx="6358">
                  <c:v>37097</c:v>
                </c:pt>
                <c:pt idx="6359">
                  <c:v>37098</c:v>
                </c:pt>
                <c:pt idx="6360">
                  <c:v>37099</c:v>
                </c:pt>
                <c:pt idx="6361">
                  <c:v>37100</c:v>
                </c:pt>
                <c:pt idx="6362">
                  <c:v>37101</c:v>
                </c:pt>
                <c:pt idx="6363">
                  <c:v>37102</c:v>
                </c:pt>
                <c:pt idx="6364">
                  <c:v>37103</c:v>
                </c:pt>
                <c:pt idx="6365">
                  <c:v>37104</c:v>
                </c:pt>
                <c:pt idx="6366">
                  <c:v>37105</c:v>
                </c:pt>
                <c:pt idx="6367">
                  <c:v>37106</c:v>
                </c:pt>
                <c:pt idx="6368">
                  <c:v>37107</c:v>
                </c:pt>
                <c:pt idx="6369">
                  <c:v>37108</c:v>
                </c:pt>
                <c:pt idx="6370">
                  <c:v>37109</c:v>
                </c:pt>
                <c:pt idx="6371">
                  <c:v>37110</c:v>
                </c:pt>
                <c:pt idx="6372">
                  <c:v>37111</c:v>
                </c:pt>
                <c:pt idx="6373">
                  <c:v>37112</c:v>
                </c:pt>
                <c:pt idx="6374">
                  <c:v>37113</c:v>
                </c:pt>
                <c:pt idx="6375">
                  <c:v>37114</c:v>
                </c:pt>
                <c:pt idx="6376">
                  <c:v>37115</c:v>
                </c:pt>
                <c:pt idx="6377">
                  <c:v>37116</c:v>
                </c:pt>
                <c:pt idx="6378">
                  <c:v>37117</c:v>
                </c:pt>
                <c:pt idx="6379">
                  <c:v>37118</c:v>
                </c:pt>
                <c:pt idx="6380">
                  <c:v>37119</c:v>
                </c:pt>
                <c:pt idx="6381">
                  <c:v>37120</c:v>
                </c:pt>
                <c:pt idx="6382">
                  <c:v>37121</c:v>
                </c:pt>
                <c:pt idx="6383">
                  <c:v>37122</c:v>
                </c:pt>
                <c:pt idx="6384">
                  <c:v>37123</c:v>
                </c:pt>
                <c:pt idx="6385">
                  <c:v>37124</c:v>
                </c:pt>
                <c:pt idx="6386">
                  <c:v>37125</c:v>
                </c:pt>
                <c:pt idx="6387">
                  <c:v>37126</c:v>
                </c:pt>
                <c:pt idx="6388">
                  <c:v>37127</c:v>
                </c:pt>
                <c:pt idx="6389">
                  <c:v>37128</c:v>
                </c:pt>
                <c:pt idx="6390">
                  <c:v>37129</c:v>
                </c:pt>
                <c:pt idx="6391">
                  <c:v>37130</c:v>
                </c:pt>
                <c:pt idx="6392">
                  <c:v>37131</c:v>
                </c:pt>
                <c:pt idx="6393">
                  <c:v>37132</c:v>
                </c:pt>
                <c:pt idx="6394">
                  <c:v>37133</c:v>
                </c:pt>
                <c:pt idx="6395">
                  <c:v>37134</c:v>
                </c:pt>
                <c:pt idx="6396">
                  <c:v>37135</c:v>
                </c:pt>
                <c:pt idx="6397">
                  <c:v>37136</c:v>
                </c:pt>
                <c:pt idx="6398">
                  <c:v>37137</c:v>
                </c:pt>
                <c:pt idx="6399">
                  <c:v>37138</c:v>
                </c:pt>
                <c:pt idx="6400">
                  <c:v>37139</c:v>
                </c:pt>
                <c:pt idx="6401">
                  <c:v>37140</c:v>
                </c:pt>
                <c:pt idx="6402">
                  <c:v>37141</c:v>
                </c:pt>
                <c:pt idx="6403">
                  <c:v>37142</c:v>
                </c:pt>
                <c:pt idx="6404">
                  <c:v>37143</c:v>
                </c:pt>
                <c:pt idx="6405">
                  <c:v>37144</c:v>
                </c:pt>
                <c:pt idx="6406">
                  <c:v>37145</c:v>
                </c:pt>
                <c:pt idx="6407">
                  <c:v>37146</c:v>
                </c:pt>
                <c:pt idx="6408">
                  <c:v>37147</c:v>
                </c:pt>
                <c:pt idx="6409">
                  <c:v>37148</c:v>
                </c:pt>
                <c:pt idx="6410">
                  <c:v>37149</c:v>
                </c:pt>
                <c:pt idx="6411">
                  <c:v>37150</c:v>
                </c:pt>
                <c:pt idx="6412">
                  <c:v>37151</c:v>
                </c:pt>
                <c:pt idx="6413">
                  <c:v>37152</c:v>
                </c:pt>
                <c:pt idx="6414">
                  <c:v>37153</c:v>
                </c:pt>
                <c:pt idx="6415">
                  <c:v>37154</c:v>
                </c:pt>
                <c:pt idx="6416">
                  <c:v>37155</c:v>
                </c:pt>
                <c:pt idx="6417">
                  <c:v>37156</c:v>
                </c:pt>
                <c:pt idx="6418">
                  <c:v>37157</c:v>
                </c:pt>
                <c:pt idx="6419">
                  <c:v>37158</c:v>
                </c:pt>
                <c:pt idx="6420">
                  <c:v>37159</c:v>
                </c:pt>
                <c:pt idx="6421">
                  <c:v>37160</c:v>
                </c:pt>
                <c:pt idx="6422">
                  <c:v>37161</c:v>
                </c:pt>
                <c:pt idx="6423">
                  <c:v>37162</c:v>
                </c:pt>
                <c:pt idx="6424">
                  <c:v>37163</c:v>
                </c:pt>
                <c:pt idx="6425">
                  <c:v>37164</c:v>
                </c:pt>
                <c:pt idx="6426">
                  <c:v>37377</c:v>
                </c:pt>
                <c:pt idx="6427">
                  <c:v>37378</c:v>
                </c:pt>
                <c:pt idx="6428">
                  <c:v>37379</c:v>
                </c:pt>
                <c:pt idx="6429">
                  <c:v>37380</c:v>
                </c:pt>
                <c:pt idx="6430">
                  <c:v>37381</c:v>
                </c:pt>
                <c:pt idx="6431">
                  <c:v>37382</c:v>
                </c:pt>
                <c:pt idx="6432">
                  <c:v>37383</c:v>
                </c:pt>
                <c:pt idx="6433">
                  <c:v>37384</c:v>
                </c:pt>
                <c:pt idx="6434">
                  <c:v>37385</c:v>
                </c:pt>
                <c:pt idx="6435">
                  <c:v>37386</c:v>
                </c:pt>
                <c:pt idx="6436">
                  <c:v>37387</c:v>
                </c:pt>
                <c:pt idx="6437">
                  <c:v>37388</c:v>
                </c:pt>
                <c:pt idx="6438">
                  <c:v>37389</c:v>
                </c:pt>
                <c:pt idx="6439">
                  <c:v>37390</c:v>
                </c:pt>
                <c:pt idx="6440">
                  <c:v>37391</c:v>
                </c:pt>
                <c:pt idx="6441">
                  <c:v>37392</c:v>
                </c:pt>
                <c:pt idx="6442">
                  <c:v>37393</c:v>
                </c:pt>
                <c:pt idx="6443">
                  <c:v>37394</c:v>
                </c:pt>
                <c:pt idx="6444">
                  <c:v>37395</c:v>
                </c:pt>
                <c:pt idx="6445">
                  <c:v>37396</c:v>
                </c:pt>
                <c:pt idx="6446">
                  <c:v>37397</c:v>
                </c:pt>
                <c:pt idx="6447">
                  <c:v>37398</c:v>
                </c:pt>
                <c:pt idx="6448">
                  <c:v>37399</c:v>
                </c:pt>
                <c:pt idx="6449">
                  <c:v>37400</c:v>
                </c:pt>
                <c:pt idx="6450">
                  <c:v>37401</c:v>
                </c:pt>
                <c:pt idx="6451">
                  <c:v>37402</c:v>
                </c:pt>
                <c:pt idx="6452">
                  <c:v>37403</c:v>
                </c:pt>
                <c:pt idx="6453">
                  <c:v>37404</c:v>
                </c:pt>
                <c:pt idx="6454">
                  <c:v>37405</c:v>
                </c:pt>
                <c:pt idx="6455">
                  <c:v>37406</c:v>
                </c:pt>
                <c:pt idx="6456">
                  <c:v>37407</c:v>
                </c:pt>
                <c:pt idx="6457">
                  <c:v>37408</c:v>
                </c:pt>
                <c:pt idx="6458">
                  <c:v>37409</c:v>
                </c:pt>
                <c:pt idx="6459">
                  <c:v>37410</c:v>
                </c:pt>
                <c:pt idx="6460">
                  <c:v>37411</c:v>
                </c:pt>
                <c:pt idx="6461">
                  <c:v>37412</c:v>
                </c:pt>
                <c:pt idx="6462">
                  <c:v>37413</c:v>
                </c:pt>
                <c:pt idx="6463">
                  <c:v>37414</c:v>
                </c:pt>
                <c:pt idx="6464">
                  <c:v>37415</c:v>
                </c:pt>
                <c:pt idx="6465">
                  <c:v>37416</c:v>
                </c:pt>
                <c:pt idx="6466">
                  <c:v>37417</c:v>
                </c:pt>
                <c:pt idx="6467">
                  <c:v>37418</c:v>
                </c:pt>
                <c:pt idx="6468">
                  <c:v>37419</c:v>
                </c:pt>
                <c:pt idx="6469">
                  <c:v>37420</c:v>
                </c:pt>
                <c:pt idx="6470">
                  <c:v>37421</c:v>
                </c:pt>
                <c:pt idx="6471">
                  <c:v>37422</c:v>
                </c:pt>
                <c:pt idx="6472">
                  <c:v>37423</c:v>
                </c:pt>
                <c:pt idx="6473">
                  <c:v>37424</c:v>
                </c:pt>
                <c:pt idx="6474">
                  <c:v>37425</c:v>
                </c:pt>
                <c:pt idx="6475">
                  <c:v>37426</c:v>
                </c:pt>
                <c:pt idx="6476">
                  <c:v>37427</c:v>
                </c:pt>
                <c:pt idx="6477">
                  <c:v>37428</c:v>
                </c:pt>
                <c:pt idx="6478">
                  <c:v>37429</c:v>
                </c:pt>
                <c:pt idx="6479">
                  <c:v>37430</c:v>
                </c:pt>
                <c:pt idx="6480">
                  <c:v>37431</c:v>
                </c:pt>
                <c:pt idx="6481">
                  <c:v>37432</c:v>
                </c:pt>
                <c:pt idx="6482">
                  <c:v>37433</c:v>
                </c:pt>
                <c:pt idx="6483">
                  <c:v>37434</c:v>
                </c:pt>
                <c:pt idx="6484">
                  <c:v>37435</c:v>
                </c:pt>
                <c:pt idx="6485">
                  <c:v>37436</c:v>
                </c:pt>
                <c:pt idx="6486">
                  <c:v>37437</c:v>
                </c:pt>
                <c:pt idx="6487">
                  <c:v>37438</c:v>
                </c:pt>
                <c:pt idx="6488">
                  <c:v>37439</c:v>
                </c:pt>
                <c:pt idx="6489">
                  <c:v>37440</c:v>
                </c:pt>
                <c:pt idx="6490">
                  <c:v>37441</c:v>
                </c:pt>
                <c:pt idx="6491">
                  <c:v>37442</c:v>
                </c:pt>
                <c:pt idx="6492">
                  <c:v>37443</c:v>
                </c:pt>
                <c:pt idx="6493">
                  <c:v>37444</c:v>
                </c:pt>
                <c:pt idx="6494">
                  <c:v>37445</c:v>
                </c:pt>
                <c:pt idx="6495">
                  <c:v>37446</c:v>
                </c:pt>
                <c:pt idx="6496">
                  <c:v>37447</c:v>
                </c:pt>
                <c:pt idx="6497">
                  <c:v>37448</c:v>
                </c:pt>
                <c:pt idx="6498">
                  <c:v>37449</c:v>
                </c:pt>
                <c:pt idx="6499">
                  <c:v>37450</c:v>
                </c:pt>
                <c:pt idx="6500">
                  <c:v>37451</c:v>
                </c:pt>
                <c:pt idx="6501">
                  <c:v>37452</c:v>
                </c:pt>
                <c:pt idx="6502">
                  <c:v>37453</c:v>
                </c:pt>
                <c:pt idx="6503">
                  <c:v>37454</c:v>
                </c:pt>
                <c:pt idx="6504">
                  <c:v>37455</c:v>
                </c:pt>
                <c:pt idx="6505">
                  <c:v>37456</c:v>
                </c:pt>
                <c:pt idx="6506">
                  <c:v>37457</c:v>
                </c:pt>
                <c:pt idx="6507">
                  <c:v>37458</c:v>
                </c:pt>
                <c:pt idx="6508">
                  <c:v>37459</c:v>
                </c:pt>
                <c:pt idx="6509">
                  <c:v>37460</c:v>
                </c:pt>
                <c:pt idx="6510">
                  <c:v>37461</c:v>
                </c:pt>
                <c:pt idx="6511">
                  <c:v>37462</c:v>
                </c:pt>
                <c:pt idx="6512">
                  <c:v>37463</c:v>
                </c:pt>
                <c:pt idx="6513">
                  <c:v>37464</c:v>
                </c:pt>
                <c:pt idx="6514">
                  <c:v>37465</c:v>
                </c:pt>
                <c:pt idx="6515">
                  <c:v>37466</c:v>
                </c:pt>
                <c:pt idx="6516">
                  <c:v>37467</c:v>
                </c:pt>
                <c:pt idx="6517">
                  <c:v>37468</c:v>
                </c:pt>
                <c:pt idx="6518">
                  <c:v>37469</c:v>
                </c:pt>
                <c:pt idx="6519">
                  <c:v>37470</c:v>
                </c:pt>
                <c:pt idx="6520">
                  <c:v>37471</c:v>
                </c:pt>
                <c:pt idx="6521">
                  <c:v>37472</c:v>
                </c:pt>
                <c:pt idx="6522">
                  <c:v>37473</c:v>
                </c:pt>
                <c:pt idx="6523">
                  <c:v>37474</c:v>
                </c:pt>
                <c:pt idx="6524">
                  <c:v>37475</c:v>
                </c:pt>
                <c:pt idx="6525">
                  <c:v>37476</c:v>
                </c:pt>
                <c:pt idx="6526">
                  <c:v>37477</c:v>
                </c:pt>
                <c:pt idx="6527">
                  <c:v>37478</c:v>
                </c:pt>
                <c:pt idx="6528">
                  <c:v>37479</c:v>
                </c:pt>
                <c:pt idx="6529">
                  <c:v>37480</c:v>
                </c:pt>
                <c:pt idx="6530">
                  <c:v>37481</c:v>
                </c:pt>
                <c:pt idx="6531">
                  <c:v>37482</c:v>
                </c:pt>
                <c:pt idx="6532">
                  <c:v>37483</c:v>
                </c:pt>
                <c:pt idx="6533">
                  <c:v>37484</c:v>
                </c:pt>
                <c:pt idx="6534">
                  <c:v>37485</c:v>
                </c:pt>
                <c:pt idx="6535">
                  <c:v>37486</c:v>
                </c:pt>
                <c:pt idx="6536">
                  <c:v>37487</c:v>
                </c:pt>
                <c:pt idx="6537">
                  <c:v>37488</c:v>
                </c:pt>
                <c:pt idx="6538">
                  <c:v>37489</c:v>
                </c:pt>
                <c:pt idx="6539">
                  <c:v>37490</c:v>
                </c:pt>
                <c:pt idx="6540">
                  <c:v>37491</c:v>
                </c:pt>
                <c:pt idx="6541">
                  <c:v>37492</c:v>
                </c:pt>
                <c:pt idx="6542">
                  <c:v>37493</c:v>
                </c:pt>
                <c:pt idx="6543">
                  <c:v>37494</c:v>
                </c:pt>
                <c:pt idx="6544">
                  <c:v>37495</c:v>
                </c:pt>
                <c:pt idx="6545">
                  <c:v>37496</c:v>
                </c:pt>
                <c:pt idx="6546">
                  <c:v>37497</c:v>
                </c:pt>
                <c:pt idx="6547">
                  <c:v>37498</c:v>
                </c:pt>
                <c:pt idx="6548">
                  <c:v>37499</c:v>
                </c:pt>
                <c:pt idx="6549">
                  <c:v>37500</c:v>
                </c:pt>
                <c:pt idx="6550">
                  <c:v>37501</c:v>
                </c:pt>
                <c:pt idx="6551">
                  <c:v>37502</c:v>
                </c:pt>
                <c:pt idx="6552">
                  <c:v>37503</c:v>
                </c:pt>
                <c:pt idx="6553">
                  <c:v>37504</c:v>
                </c:pt>
                <c:pt idx="6554">
                  <c:v>37505</c:v>
                </c:pt>
                <c:pt idx="6555">
                  <c:v>37506</c:v>
                </c:pt>
                <c:pt idx="6556">
                  <c:v>37507</c:v>
                </c:pt>
                <c:pt idx="6557">
                  <c:v>37508</c:v>
                </c:pt>
                <c:pt idx="6558">
                  <c:v>37509</c:v>
                </c:pt>
                <c:pt idx="6559">
                  <c:v>37510</c:v>
                </c:pt>
                <c:pt idx="6560">
                  <c:v>37511</c:v>
                </c:pt>
                <c:pt idx="6561">
                  <c:v>37512</c:v>
                </c:pt>
                <c:pt idx="6562">
                  <c:v>37513</c:v>
                </c:pt>
                <c:pt idx="6563">
                  <c:v>37514</c:v>
                </c:pt>
                <c:pt idx="6564">
                  <c:v>37515</c:v>
                </c:pt>
                <c:pt idx="6565">
                  <c:v>37516</c:v>
                </c:pt>
                <c:pt idx="6566">
                  <c:v>37517</c:v>
                </c:pt>
                <c:pt idx="6567">
                  <c:v>37518</c:v>
                </c:pt>
                <c:pt idx="6568">
                  <c:v>37519</c:v>
                </c:pt>
                <c:pt idx="6569">
                  <c:v>37520</c:v>
                </c:pt>
                <c:pt idx="6570">
                  <c:v>37521</c:v>
                </c:pt>
                <c:pt idx="6571">
                  <c:v>37522</c:v>
                </c:pt>
                <c:pt idx="6572">
                  <c:v>37523</c:v>
                </c:pt>
                <c:pt idx="6573">
                  <c:v>37524</c:v>
                </c:pt>
                <c:pt idx="6574">
                  <c:v>37525</c:v>
                </c:pt>
                <c:pt idx="6575">
                  <c:v>37526</c:v>
                </c:pt>
                <c:pt idx="6576">
                  <c:v>37527</c:v>
                </c:pt>
                <c:pt idx="6577">
                  <c:v>37528</c:v>
                </c:pt>
                <c:pt idx="6578">
                  <c:v>37529</c:v>
                </c:pt>
                <c:pt idx="6579">
                  <c:v>37742</c:v>
                </c:pt>
                <c:pt idx="6580">
                  <c:v>37743</c:v>
                </c:pt>
                <c:pt idx="6581">
                  <c:v>37744</c:v>
                </c:pt>
                <c:pt idx="6582">
                  <c:v>37745</c:v>
                </c:pt>
                <c:pt idx="6583">
                  <c:v>37746</c:v>
                </c:pt>
                <c:pt idx="6584">
                  <c:v>37747</c:v>
                </c:pt>
                <c:pt idx="6585">
                  <c:v>37748</c:v>
                </c:pt>
                <c:pt idx="6586">
                  <c:v>37749</c:v>
                </c:pt>
                <c:pt idx="6587">
                  <c:v>37750</c:v>
                </c:pt>
                <c:pt idx="6588">
                  <c:v>37751</c:v>
                </c:pt>
                <c:pt idx="6589">
                  <c:v>37752</c:v>
                </c:pt>
                <c:pt idx="6590">
                  <c:v>37753</c:v>
                </c:pt>
                <c:pt idx="6591">
                  <c:v>37754</c:v>
                </c:pt>
                <c:pt idx="6592">
                  <c:v>37755</c:v>
                </c:pt>
                <c:pt idx="6593">
                  <c:v>37756</c:v>
                </c:pt>
                <c:pt idx="6594">
                  <c:v>37757</c:v>
                </c:pt>
                <c:pt idx="6595">
                  <c:v>37758</c:v>
                </c:pt>
                <c:pt idx="6596">
                  <c:v>37759</c:v>
                </c:pt>
                <c:pt idx="6597">
                  <c:v>37760</c:v>
                </c:pt>
                <c:pt idx="6598">
                  <c:v>37761</c:v>
                </c:pt>
                <c:pt idx="6599">
                  <c:v>37762</c:v>
                </c:pt>
                <c:pt idx="6600">
                  <c:v>37763</c:v>
                </c:pt>
                <c:pt idx="6601">
                  <c:v>37764</c:v>
                </c:pt>
                <c:pt idx="6602">
                  <c:v>37765</c:v>
                </c:pt>
                <c:pt idx="6603">
                  <c:v>37766</c:v>
                </c:pt>
                <c:pt idx="6604">
                  <c:v>37767</c:v>
                </c:pt>
                <c:pt idx="6605">
                  <c:v>37768</c:v>
                </c:pt>
                <c:pt idx="6606">
                  <c:v>37769</c:v>
                </c:pt>
                <c:pt idx="6607">
                  <c:v>37770</c:v>
                </c:pt>
                <c:pt idx="6608">
                  <c:v>37771</c:v>
                </c:pt>
                <c:pt idx="6609">
                  <c:v>37772</c:v>
                </c:pt>
                <c:pt idx="6610">
                  <c:v>37773</c:v>
                </c:pt>
                <c:pt idx="6611">
                  <c:v>37774</c:v>
                </c:pt>
                <c:pt idx="6612">
                  <c:v>37775</c:v>
                </c:pt>
                <c:pt idx="6613">
                  <c:v>37776</c:v>
                </c:pt>
                <c:pt idx="6614">
                  <c:v>37777</c:v>
                </c:pt>
                <c:pt idx="6615">
                  <c:v>37778</c:v>
                </c:pt>
                <c:pt idx="6616">
                  <c:v>37779</c:v>
                </c:pt>
                <c:pt idx="6617">
                  <c:v>37780</c:v>
                </c:pt>
                <c:pt idx="6618">
                  <c:v>37781</c:v>
                </c:pt>
                <c:pt idx="6619">
                  <c:v>37782</c:v>
                </c:pt>
                <c:pt idx="6620">
                  <c:v>37783</c:v>
                </c:pt>
                <c:pt idx="6621">
                  <c:v>37784</c:v>
                </c:pt>
                <c:pt idx="6622">
                  <c:v>37785</c:v>
                </c:pt>
                <c:pt idx="6623">
                  <c:v>37786</c:v>
                </c:pt>
                <c:pt idx="6624">
                  <c:v>37787</c:v>
                </c:pt>
                <c:pt idx="6625">
                  <c:v>37788</c:v>
                </c:pt>
                <c:pt idx="6626">
                  <c:v>37789</c:v>
                </c:pt>
                <c:pt idx="6627">
                  <c:v>37790</c:v>
                </c:pt>
                <c:pt idx="6628">
                  <c:v>37791</c:v>
                </c:pt>
                <c:pt idx="6629">
                  <c:v>37792</c:v>
                </c:pt>
                <c:pt idx="6630">
                  <c:v>37793</c:v>
                </c:pt>
                <c:pt idx="6631">
                  <c:v>37794</c:v>
                </c:pt>
                <c:pt idx="6632">
                  <c:v>37795</c:v>
                </c:pt>
                <c:pt idx="6633">
                  <c:v>37796</c:v>
                </c:pt>
                <c:pt idx="6634">
                  <c:v>37797</c:v>
                </c:pt>
                <c:pt idx="6635">
                  <c:v>37798</c:v>
                </c:pt>
                <c:pt idx="6636">
                  <c:v>37799</c:v>
                </c:pt>
                <c:pt idx="6637">
                  <c:v>37800</c:v>
                </c:pt>
                <c:pt idx="6638">
                  <c:v>37801</c:v>
                </c:pt>
                <c:pt idx="6639">
                  <c:v>37802</c:v>
                </c:pt>
                <c:pt idx="6640">
                  <c:v>37803</c:v>
                </c:pt>
                <c:pt idx="6641">
                  <c:v>37804</c:v>
                </c:pt>
                <c:pt idx="6642">
                  <c:v>37805</c:v>
                </c:pt>
                <c:pt idx="6643">
                  <c:v>37806</c:v>
                </c:pt>
                <c:pt idx="6644">
                  <c:v>37807</c:v>
                </c:pt>
                <c:pt idx="6645">
                  <c:v>37808</c:v>
                </c:pt>
                <c:pt idx="6646">
                  <c:v>37809</c:v>
                </c:pt>
                <c:pt idx="6647">
                  <c:v>37810</c:v>
                </c:pt>
                <c:pt idx="6648">
                  <c:v>37811</c:v>
                </c:pt>
                <c:pt idx="6649">
                  <c:v>37812</c:v>
                </c:pt>
                <c:pt idx="6650">
                  <c:v>37813</c:v>
                </c:pt>
                <c:pt idx="6651">
                  <c:v>37814</c:v>
                </c:pt>
                <c:pt idx="6652">
                  <c:v>37815</c:v>
                </c:pt>
                <c:pt idx="6653">
                  <c:v>37816</c:v>
                </c:pt>
                <c:pt idx="6654">
                  <c:v>37817</c:v>
                </c:pt>
                <c:pt idx="6655">
                  <c:v>37818</c:v>
                </c:pt>
                <c:pt idx="6656">
                  <c:v>37819</c:v>
                </c:pt>
                <c:pt idx="6657">
                  <c:v>37820</c:v>
                </c:pt>
                <c:pt idx="6658">
                  <c:v>37821</c:v>
                </c:pt>
                <c:pt idx="6659">
                  <c:v>37822</c:v>
                </c:pt>
                <c:pt idx="6660">
                  <c:v>37823</c:v>
                </c:pt>
                <c:pt idx="6661">
                  <c:v>37824</c:v>
                </c:pt>
                <c:pt idx="6662">
                  <c:v>37825</c:v>
                </c:pt>
                <c:pt idx="6663">
                  <c:v>37826</c:v>
                </c:pt>
                <c:pt idx="6664">
                  <c:v>37827</c:v>
                </c:pt>
                <c:pt idx="6665">
                  <c:v>37828</c:v>
                </c:pt>
                <c:pt idx="6666">
                  <c:v>37829</c:v>
                </c:pt>
                <c:pt idx="6667">
                  <c:v>37830</c:v>
                </c:pt>
                <c:pt idx="6668">
                  <c:v>37831</c:v>
                </c:pt>
                <c:pt idx="6669">
                  <c:v>37832</c:v>
                </c:pt>
                <c:pt idx="6670">
                  <c:v>37833</c:v>
                </c:pt>
                <c:pt idx="6671">
                  <c:v>37834</c:v>
                </c:pt>
                <c:pt idx="6672">
                  <c:v>37835</c:v>
                </c:pt>
                <c:pt idx="6673">
                  <c:v>37836</c:v>
                </c:pt>
                <c:pt idx="6674">
                  <c:v>37837</c:v>
                </c:pt>
                <c:pt idx="6675">
                  <c:v>37838</c:v>
                </c:pt>
                <c:pt idx="6676">
                  <c:v>37839</c:v>
                </c:pt>
                <c:pt idx="6677">
                  <c:v>37840</c:v>
                </c:pt>
                <c:pt idx="6678">
                  <c:v>37841</c:v>
                </c:pt>
                <c:pt idx="6679">
                  <c:v>37842</c:v>
                </c:pt>
                <c:pt idx="6680">
                  <c:v>37843</c:v>
                </c:pt>
                <c:pt idx="6681">
                  <c:v>37844</c:v>
                </c:pt>
                <c:pt idx="6682">
                  <c:v>37845</c:v>
                </c:pt>
                <c:pt idx="6683">
                  <c:v>37846</c:v>
                </c:pt>
                <c:pt idx="6684">
                  <c:v>37847</c:v>
                </c:pt>
                <c:pt idx="6685">
                  <c:v>37848</c:v>
                </c:pt>
                <c:pt idx="6686">
                  <c:v>37849</c:v>
                </c:pt>
                <c:pt idx="6687">
                  <c:v>37850</c:v>
                </c:pt>
                <c:pt idx="6688">
                  <c:v>37851</c:v>
                </c:pt>
                <c:pt idx="6689">
                  <c:v>37852</c:v>
                </c:pt>
                <c:pt idx="6690">
                  <c:v>37853</c:v>
                </c:pt>
                <c:pt idx="6691">
                  <c:v>37854</c:v>
                </c:pt>
                <c:pt idx="6692">
                  <c:v>37855</c:v>
                </c:pt>
                <c:pt idx="6693">
                  <c:v>37856</c:v>
                </c:pt>
                <c:pt idx="6694">
                  <c:v>37857</c:v>
                </c:pt>
                <c:pt idx="6695">
                  <c:v>37858</c:v>
                </c:pt>
                <c:pt idx="6696">
                  <c:v>37859</c:v>
                </c:pt>
                <c:pt idx="6697">
                  <c:v>37860</c:v>
                </c:pt>
                <c:pt idx="6698">
                  <c:v>37861</c:v>
                </c:pt>
                <c:pt idx="6699">
                  <c:v>37862</c:v>
                </c:pt>
                <c:pt idx="6700">
                  <c:v>37863</c:v>
                </c:pt>
                <c:pt idx="6701">
                  <c:v>37864</c:v>
                </c:pt>
                <c:pt idx="6702">
                  <c:v>37865</c:v>
                </c:pt>
                <c:pt idx="6703">
                  <c:v>37866</c:v>
                </c:pt>
                <c:pt idx="6704">
                  <c:v>37867</c:v>
                </c:pt>
                <c:pt idx="6705">
                  <c:v>37868</c:v>
                </c:pt>
                <c:pt idx="6706">
                  <c:v>37869</c:v>
                </c:pt>
                <c:pt idx="6707">
                  <c:v>37870</c:v>
                </c:pt>
                <c:pt idx="6708">
                  <c:v>37871</c:v>
                </c:pt>
                <c:pt idx="6709">
                  <c:v>37872</c:v>
                </c:pt>
                <c:pt idx="6710">
                  <c:v>37873</c:v>
                </c:pt>
                <c:pt idx="6711">
                  <c:v>37874</c:v>
                </c:pt>
                <c:pt idx="6712">
                  <c:v>37875</c:v>
                </c:pt>
                <c:pt idx="6713">
                  <c:v>37876</c:v>
                </c:pt>
                <c:pt idx="6714">
                  <c:v>37877</c:v>
                </c:pt>
                <c:pt idx="6715">
                  <c:v>37878</c:v>
                </c:pt>
                <c:pt idx="6716">
                  <c:v>37879</c:v>
                </c:pt>
                <c:pt idx="6717">
                  <c:v>37880</c:v>
                </c:pt>
                <c:pt idx="6718">
                  <c:v>37881</c:v>
                </c:pt>
                <c:pt idx="6719">
                  <c:v>37882</c:v>
                </c:pt>
                <c:pt idx="6720">
                  <c:v>37883</c:v>
                </c:pt>
                <c:pt idx="6721">
                  <c:v>37884</c:v>
                </c:pt>
                <c:pt idx="6722">
                  <c:v>37885</c:v>
                </c:pt>
                <c:pt idx="6723">
                  <c:v>37886</c:v>
                </c:pt>
                <c:pt idx="6724">
                  <c:v>37887</c:v>
                </c:pt>
                <c:pt idx="6725">
                  <c:v>37888</c:v>
                </c:pt>
                <c:pt idx="6726">
                  <c:v>37889</c:v>
                </c:pt>
                <c:pt idx="6727">
                  <c:v>37890</c:v>
                </c:pt>
                <c:pt idx="6728">
                  <c:v>37891</c:v>
                </c:pt>
                <c:pt idx="6729">
                  <c:v>37892</c:v>
                </c:pt>
                <c:pt idx="6730">
                  <c:v>37893</c:v>
                </c:pt>
                <c:pt idx="6731">
                  <c:v>37894</c:v>
                </c:pt>
                <c:pt idx="6732">
                  <c:v>38108</c:v>
                </c:pt>
                <c:pt idx="6733">
                  <c:v>38109</c:v>
                </c:pt>
                <c:pt idx="6734">
                  <c:v>38110</c:v>
                </c:pt>
                <c:pt idx="6735">
                  <c:v>38111</c:v>
                </c:pt>
                <c:pt idx="6736">
                  <c:v>38112</c:v>
                </c:pt>
                <c:pt idx="6737">
                  <c:v>38113</c:v>
                </c:pt>
                <c:pt idx="6738">
                  <c:v>38114</c:v>
                </c:pt>
                <c:pt idx="6739">
                  <c:v>38115</c:v>
                </c:pt>
                <c:pt idx="6740">
                  <c:v>38116</c:v>
                </c:pt>
                <c:pt idx="6741">
                  <c:v>38117</c:v>
                </c:pt>
                <c:pt idx="6742">
                  <c:v>38118</c:v>
                </c:pt>
                <c:pt idx="6743">
                  <c:v>38119</c:v>
                </c:pt>
                <c:pt idx="6744">
                  <c:v>38120</c:v>
                </c:pt>
                <c:pt idx="6745">
                  <c:v>38121</c:v>
                </c:pt>
                <c:pt idx="6746">
                  <c:v>38122</c:v>
                </c:pt>
                <c:pt idx="6747">
                  <c:v>38123</c:v>
                </c:pt>
                <c:pt idx="6748">
                  <c:v>38124</c:v>
                </c:pt>
                <c:pt idx="6749">
                  <c:v>38125</c:v>
                </c:pt>
                <c:pt idx="6750">
                  <c:v>38126</c:v>
                </c:pt>
                <c:pt idx="6751">
                  <c:v>38127</c:v>
                </c:pt>
                <c:pt idx="6752">
                  <c:v>38128</c:v>
                </c:pt>
                <c:pt idx="6753">
                  <c:v>38129</c:v>
                </c:pt>
                <c:pt idx="6754">
                  <c:v>38130</c:v>
                </c:pt>
                <c:pt idx="6755">
                  <c:v>38131</c:v>
                </c:pt>
                <c:pt idx="6756">
                  <c:v>38132</c:v>
                </c:pt>
                <c:pt idx="6757">
                  <c:v>38133</c:v>
                </c:pt>
                <c:pt idx="6758">
                  <c:v>38134</c:v>
                </c:pt>
                <c:pt idx="6759">
                  <c:v>38135</c:v>
                </c:pt>
                <c:pt idx="6760">
                  <c:v>38136</c:v>
                </c:pt>
                <c:pt idx="6761">
                  <c:v>38137</c:v>
                </c:pt>
                <c:pt idx="6762">
                  <c:v>38138</c:v>
                </c:pt>
                <c:pt idx="6763">
                  <c:v>38139</c:v>
                </c:pt>
                <c:pt idx="6764">
                  <c:v>38140</c:v>
                </c:pt>
                <c:pt idx="6765">
                  <c:v>38141</c:v>
                </c:pt>
                <c:pt idx="6766">
                  <c:v>38142</c:v>
                </c:pt>
                <c:pt idx="6767">
                  <c:v>38143</c:v>
                </c:pt>
                <c:pt idx="6768">
                  <c:v>38144</c:v>
                </c:pt>
                <c:pt idx="6769">
                  <c:v>38145</c:v>
                </c:pt>
                <c:pt idx="6770">
                  <c:v>38146</c:v>
                </c:pt>
                <c:pt idx="6771">
                  <c:v>38147</c:v>
                </c:pt>
                <c:pt idx="6772">
                  <c:v>38148</c:v>
                </c:pt>
                <c:pt idx="6773">
                  <c:v>38149</c:v>
                </c:pt>
                <c:pt idx="6774">
                  <c:v>38150</c:v>
                </c:pt>
                <c:pt idx="6775">
                  <c:v>38151</c:v>
                </c:pt>
                <c:pt idx="6776">
                  <c:v>38152</c:v>
                </c:pt>
                <c:pt idx="6777">
                  <c:v>38153</c:v>
                </c:pt>
                <c:pt idx="6778">
                  <c:v>38154</c:v>
                </c:pt>
                <c:pt idx="6779">
                  <c:v>38155</c:v>
                </c:pt>
                <c:pt idx="6780">
                  <c:v>38156</c:v>
                </c:pt>
                <c:pt idx="6781">
                  <c:v>38157</c:v>
                </c:pt>
                <c:pt idx="6782">
                  <c:v>38158</c:v>
                </c:pt>
                <c:pt idx="6783">
                  <c:v>38159</c:v>
                </c:pt>
                <c:pt idx="6784">
                  <c:v>38160</c:v>
                </c:pt>
                <c:pt idx="6785">
                  <c:v>38161</c:v>
                </c:pt>
                <c:pt idx="6786">
                  <c:v>38162</c:v>
                </c:pt>
                <c:pt idx="6787">
                  <c:v>38163</c:v>
                </c:pt>
                <c:pt idx="6788">
                  <c:v>38164</c:v>
                </c:pt>
                <c:pt idx="6789">
                  <c:v>38165</c:v>
                </c:pt>
                <c:pt idx="6790">
                  <c:v>38166</c:v>
                </c:pt>
                <c:pt idx="6791">
                  <c:v>38167</c:v>
                </c:pt>
                <c:pt idx="6792">
                  <c:v>38168</c:v>
                </c:pt>
                <c:pt idx="6793">
                  <c:v>38169</c:v>
                </c:pt>
                <c:pt idx="6794">
                  <c:v>38170</c:v>
                </c:pt>
                <c:pt idx="6795">
                  <c:v>38171</c:v>
                </c:pt>
                <c:pt idx="6796">
                  <c:v>38172</c:v>
                </c:pt>
                <c:pt idx="6797">
                  <c:v>38173</c:v>
                </c:pt>
                <c:pt idx="6798">
                  <c:v>38174</c:v>
                </c:pt>
                <c:pt idx="6799">
                  <c:v>38175</c:v>
                </c:pt>
                <c:pt idx="6800">
                  <c:v>38176</c:v>
                </c:pt>
                <c:pt idx="6801">
                  <c:v>38177</c:v>
                </c:pt>
                <c:pt idx="6802">
                  <c:v>38178</c:v>
                </c:pt>
                <c:pt idx="6803">
                  <c:v>38179</c:v>
                </c:pt>
                <c:pt idx="6804">
                  <c:v>38180</c:v>
                </c:pt>
                <c:pt idx="6805">
                  <c:v>38181</c:v>
                </c:pt>
                <c:pt idx="6806">
                  <c:v>38182</c:v>
                </c:pt>
                <c:pt idx="6807">
                  <c:v>38183</c:v>
                </c:pt>
                <c:pt idx="6808">
                  <c:v>38184</c:v>
                </c:pt>
                <c:pt idx="6809">
                  <c:v>38185</c:v>
                </c:pt>
                <c:pt idx="6810">
                  <c:v>38186</c:v>
                </c:pt>
                <c:pt idx="6811">
                  <c:v>38187</c:v>
                </c:pt>
                <c:pt idx="6812">
                  <c:v>38188</c:v>
                </c:pt>
                <c:pt idx="6813">
                  <c:v>38189</c:v>
                </c:pt>
                <c:pt idx="6814">
                  <c:v>38190</c:v>
                </c:pt>
                <c:pt idx="6815">
                  <c:v>38191</c:v>
                </c:pt>
                <c:pt idx="6816">
                  <c:v>38192</c:v>
                </c:pt>
                <c:pt idx="6817">
                  <c:v>38193</c:v>
                </c:pt>
                <c:pt idx="6818">
                  <c:v>38194</c:v>
                </c:pt>
                <c:pt idx="6819">
                  <c:v>38195</c:v>
                </c:pt>
                <c:pt idx="6820">
                  <c:v>38196</c:v>
                </c:pt>
                <c:pt idx="6821">
                  <c:v>38197</c:v>
                </c:pt>
                <c:pt idx="6822">
                  <c:v>38198</c:v>
                </c:pt>
                <c:pt idx="6823">
                  <c:v>38199</c:v>
                </c:pt>
                <c:pt idx="6824">
                  <c:v>38200</c:v>
                </c:pt>
                <c:pt idx="6825">
                  <c:v>38201</c:v>
                </c:pt>
                <c:pt idx="6826">
                  <c:v>38202</c:v>
                </c:pt>
                <c:pt idx="6827">
                  <c:v>38203</c:v>
                </c:pt>
                <c:pt idx="6828">
                  <c:v>38204</c:v>
                </c:pt>
                <c:pt idx="6829">
                  <c:v>38205</c:v>
                </c:pt>
                <c:pt idx="6830">
                  <c:v>38206</c:v>
                </c:pt>
                <c:pt idx="6831">
                  <c:v>38207</c:v>
                </c:pt>
                <c:pt idx="6832">
                  <c:v>38208</c:v>
                </c:pt>
                <c:pt idx="6833">
                  <c:v>38209</c:v>
                </c:pt>
                <c:pt idx="6834">
                  <c:v>38210</c:v>
                </c:pt>
                <c:pt idx="6835">
                  <c:v>38211</c:v>
                </c:pt>
                <c:pt idx="6836">
                  <c:v>38212</c:v>
                </c:pt>
                <c:pt idx="6837">
                  <c:v>38213</c:v>
                </c:pt>
                <c:pt idx="6838">
                  <c:v>38214</c:v>
                </c:pt>
                <c:pt idx="6839">
                  <c:v>38215</c:v>
                </c:pt>
                <c:pt idx="6840">
                  <c:v>38216</c:v>
                </c:pt>
                <c:pt idx="6841">
                  <c:v>38217</c:v>
                </c:pt>
                <c:pt idx="6842">
                  <c:v>38218</c:v>
                </c:pt>
                <c:pt idx="6843">
                  <c:v>38219</c:v>
                </c:pt>
                <c:pt idx="6844">
                  <c:v>38220</c:v>
                </c:pt>
                <c:pt idx="6845">
                  <c:v>38221</c:v>
                </c:pt>
                <c:pt idx="6846">
                  <c:v>38222</c:v>
                </c:pt>
                <c:pt idx="6847">
                  <c:v>38223</c:v>
                </c:pt>
                <c:pt idx="6848">
                  <c:v>38224</c:v>
                </c:pt>
                <c:pt idx="6849">
                  <c:v>38225</c:v>
                </c:pt>
                <c:pt idx="6850">
                  <c:v>38226</c:v>
                </c:pt>
                <c:pt idx="6851">
                  <c:v>38227</c:v>
                </c:pt>
                <c:pt idx="6852">
                  <c:v>38228</c:v>
                </c:pt>
                <c:pt idx="6853">
                  <c:v>38229</c:v>
                </c:pt>
                <c:pt idx="6854">
                  <c:v>38230</c:v>
                </c:pt>
                <c:pt idx="6855">
                  <c:v>38231</c:v>
                </c:pt>
                <c:pt idx="6856">
                  <c:v>38232</c:v>
                </c:pt>
                <c:pt idx="6857">
                  <c:v>38233</c:v>
                </c:pt>
                <c:pt idx="6858">
                  <c:v>38234</c:v>
                </c:pt>
                <c:pt idx="6859">
                  <c:v>38235</c:v>
                </c:pt>
                <c:pt idx="6860">
                  <c:v>38236</c:v>
                </c:pt>
                <c:pt idx="6861">
                  <c:v>38237</c:v>
                </c:pt>
                <c:pt idx="6862">
                  <c:v>38238</c:v>
                </c:pt>
                <c:pt idx="6863">
                  <c:v>38239</c:v>
                </c:pt>
                <c:pt idx="6864">
                  <c:v>38240</c:v>
                </c:pt>
                <c:pt idx="6865">
                  <c:v>38241</c:v>
                </c:pt>
                <c:pt idx="6866">
                  <c:v>38242</c:v>
                </c:pt>
                <c:pt idx="6867">
                  <c:v>38243</c:v>
                </c:pt>
                <c:pt idx="6868">
                  <c:v>38244</c:v>
                </c:pt>
                <c:pt idx="6869">
                  <c:v>38245</c:v>
                </c:pt>
                <c:pt idx="6870">
                  <c:v>38246</c:v>
                </c:pt>
                <c:pt idx="6871">
                  <c:v>38247</c:v>
                </c:pt>
                <c:pt idx="6872">
                  <c:v>38248</c:v>
                </c:pt>
                <c:pt idx="6873">
                  <c:v>38249</c:v>
                </c:pt>
                <c:pt idx="6874">
                  <c:v>38250</c:v>
                </c:pt>
                <c:pt idx="6875">
                  <c:v>38251</c:v>
                </c:pt>
                <c:pt idx="6876">
                  <c:v>38252</c:v>
                </c:pt>
                <c:pt idx="6877">
                  <c:v>38253</c:v>
                </c:pt>
                <c:pt idx="6878">
                  <c:v>38254</c:v>
                </c:pt>
                <c:pt idx="6879">
                  <c:v>38255</c:v>
                </c:pt>
                <c:pt idx="6880">
                  <c:v>38256</c:v>
                </c:pt>
                <c:pt idx="6881">
                  <c:v>38257</c:v>
                </c:pt>
                <c:pt idx="6882">
                  <c:v>38258</c:v>
                </c:pt>
                <c:pt idx="6883">
                  <c:v>38259</c:v>
                </c:pt>
                <c:pt idx="6884">
                  <c:v>38260</c:v>
                </c:pt>
                <c:pt idx="6885">
                  <c:v>38473</c:v>
                </c:pt>
                <c:pt idx="6886">
                  <c:v>38474</c:v>
                </c:pt>
                <c:pt idx="6887">
                  <c:v>38475</c:v>
                </c:pt>
                <c:pt idx="6888">
                  <c:v>38476</c:v>
                </c:pt>
                <c:pt idx="6889">
                  <c:v>38477</c:v>
                </c:pt>
                <c:pt idx="6890">
                  <c:v>38478</c:v>
                </c:pt>
                <c:pt idx="6891">
                  <c:v>38479</c:v>
                </c:pt>
                <c:pt idx="6892">
                  <c:v>38480</c:v>
                </c:pt>
                <c:pt idx="6893">
                  <c:v>38481</c:v>
                </c:pt>
                <c:pt idx="6894">
                  <c:v>38482</c:v>
                </c:pt>
                <c:pt idx="6895">
                  <c:v>38483</c:v>
                </c:pt>
                <c:pt idx="6896">
                  <c:v>38484</c:v>
                </c:pt>
                <c:pt idx="6897">
                  <c:v>38485</c:v>
                </c:pt>
                <c:pt idx="6898">
                  <c:v>38486</c:v>
                </c:pt>
                <c:pt idx="6899">
                  <c:v>38487</c:v>
                </c:pt>
                <c:pt idx="6900">
                  <c:v>38488</c:v>
                </c:pt>
                <c:pt idx="6901">
                  <c:v>38489</c:v>
                </c:pt>
                <c:pt idx="6902">
                  <c:v>38490</c:v>
                </c:pt>
                <c:pt idx="6903">
                  <c:v>38491</c:v>
                </c:pt>
                <c:pt idx="6904">
                  <c:v>38492</c:v>
                </c:pt>
                <c:pt idx="6905">
                  <c:v>38493</c:v>
                </c:pt>
                <c:pt idx="6906">
                  <c:v>38494</c:v>
                </c:pt>
                <c:pt idx="6907">
                  <c:v>38495</c:v>
                </c:pt>
                <c:pt idx="6908">
                  <c:v>38496</c:v>
                </c:pt>
                <c:pt idx="6909">
                  <c:v>38497</c:v>
                </c:pt>
                <c:pt idx="6910">
                  <c:v>38498</c:v>
                </c:pt>
                <c:pt idx="6911">
                  <c:v>38499</c:v>
                </c:pt>
                <c:pt idx="6912">
                  <c:v>38500</c:v>
                </c:pt>
                <c:pt idx="6913">
                  <c:v>38501</c:v>
                </c:pt>
                <c:pt idx="6914">
                  <c:v>38502</c:v>
                </c:pt>
                <c:pt idx="6915">
                  <c:v>38503</c:v>
                </c:pt>
                <c:pt idx="6916">
                  <c:v>38504</c:v>
                </c:pt>
                <c:pt idx="6917">
                  <c:v>38505</c:v>
                </c:pt>
                <c:pt idx="6918">
                  <c:v>38506</c:v>
                </c:pt>
                <c:pt idx="6919">
                  <c:v>38507</c:v>
                </c:pt>
                <c:pt idx="6920">
                  <c:v>38508</c:v>
                </c:pt>
                <c:pt idx="6921">
                  <c:v>38509</c:v>
                </c:pt>
                <c:pt idx="6922">
                  <c:v>38510</c:v>
                </c:pt>
                <c:pt idx="6923">
                  <c:v>38511</c:v>
                </c:pt>
                <c:pt idx="6924">
                  <c:v>38512</c:v>
                </c:pt>
                <c:pt idx="6925">
                  <c:v>38513</c:v>
                </c:pt>
                <c:pt idx="6926">
                  <c:v>38514</c:v>
                </c:pt>
                <c:pt idx="6927">
                  <c:v>38515</c:v>
                </c:pt>
                <c:pt idx="6928">
                  <c:v>38516</c:v>
                </c:pt>
                <c:pt idx="6929">
                  <c:v>38517</c:v>
                </c:pt>
                <c:pt idx="6930">
                  <c:v>38518</c:v>
                </c:pt>
                <c:pt idx="6931">
                  <c:v>38519</c:v>
                </c:pt>
                <c:pt idx="6932">
                  <c:v>38520</c:v>
                </c:pt>
                <c:pt idx="6933">
                  <c:v>38521</c:v>
                </c:pt>
                <c:pt idx="6934">
                  <c:v>38522</c:v>
                </c:pt>
                <c:pt idx="6935">
                  <c:v>38523</c:v>
                </c:pt>
                <c:pt idx="6936">
                  <c:v>38524</c:v>
                </c:pt>
                <c:pt idx="6937">
                  <c:v>38525</c:v>
                </c:pt>
                <c:pt idx="6938">
                  <c:v>38526</c:v>
                </c:pt>
                <c:pt idx="6939">
                  <c:v>38527</c:v>
                </c:pt>
                <c:pt idx="6940">
                  <c:v>38528</c:v>
                </c:pt>
                <c:pt idx="6941">
                  <c:v>38529</c:v>
                </c:pt>
                <c:pt idx="6942">
                  <c:v>38530</c:v>
                </c:pt>
                <c:pt idx="6943">
                  <c:v>38531</c:v>
                </c:pt>
                <c:pt idx="6944">
                  <c:v>38532</c:v>
                </c:pt>
                <c:pt idx="6945">
                  <c:v>38533</c:v>
                </c:pt>
                <c:pt idx="6946">
                  <c:v>38534</c:v>
                </c:pt>
                <c:pt idx="6947">
                  <c:v>38535</c:v>
                </c:pt>
                <c:pt idx="6948">
                  <c:v>38536</c:v>
                </c:pt>
                <c:pt idx="6949">
                  <c:v>38537</c:v>
                </c:pt>
                <c:pt idx="6950">
                  <c:v>38538</c:v>
                </c:pt>
                <c:pt idx="6951">
                  <c:v>38539</c:v>
                </c:pt>
                <c:pt idx="6952">
                  <c:v>38540</c:v>
                </c:pt>
                <c:pt idx="6953">
                  <c:v>38541</c:v>
                </c:pt>
                <c:pt idx="6954">
                  <c:v>38542</c:v>
                </c:pt>
                <c:pt idx="6955">
                  <c:v>38543</c:v>
                </c:pt>
                <c:pt idx="6956">
                  <c:v>38544</c:v>
                </c:pt>
                <c:pt idx="6957">
                  <c:v>38545</c:v>
                </c:pt>
                <c:pt idx="6958">
                  <c:v>38546</c:v>
                </c:pt>
                <c:pt idx="6959">
                  <c:v>38547</c:v>
                </c:pt>
                <c:pt idx="6960">
                  <c:v>38548</c:v>
                </c:pt>
                <c:pt idx="6961">
                  <c:v>38549</c:v>
                </c:pt>
                <c:pt idx="6962">
                  <c:v>38550</c:v>
                </c:pt>
                <c:pt idx="6963">
                  <c:v>38551</c:v>
                </c:pt>
                <c:pt idx="6964">
                  <c:v>38552</c:v>
                </c:pt>
                <c:pt idx="6965">
                  <c:v>38553</c:v>
                </c:pt>
                <c:pt idx="6966">
                  <c:v>38554</c:v>
                </c:pt>
                <c:pt idx="6967">
                  <c:v>38555</c:v>
                </c:pt>
                <c:pt idx="6968">
                  <c:v>38556</c:v>
                </c:pt>
                <c:pt idx="6969">
                  <c:v>38557</c:v>
                </c:pt>
                <c:pt idx="6970">
                  <c:v>38558</c:v>
                </c:pt>
                <c:pt idx="6971">
                  <c:v>38559</c:v>
                </c:pt>
                <c:pt idx="6972">
                  <c:v>38560</c:v>
                </c:pt>
                <c:pt idx="6973">
                  <c:v>38561</c:v>
                </c:pt>
                <c:pt idx="6974">
                  <c:v>38562</c:v>
                </c:pt>
                <c:pt idx="6975">
                  <c:v>38563</c:v>
                </c:pt>
                <c:pt idx="6976">
                  <c:v>38564</c:v>
                </c:pt>
                <c:pt idx="6977">
                  <c:v>38565</c:v>
                </c:pt>
                <c:pt idx="6978">
                  <c:v>38566</c:v>
                </c:pt>
                <c:pt idx="6979">
                  <c:v>38567</c:v>
                </c:pt>
                <c:pt idx="6980">
                  <c:v>38568</c:v>
                </c:pt>
                <c:pt idx="6981">
                  <c:v>38569</c:v>
                </c:pt>
                <c:pt idx="6982">
                  <c:v>38570</c:v>
                </c:pt>
                <c:pt idx="6983">
                  <c:v>38571</c:v>
                </c:pt>
                <c:pt idx="6984">
                  <c:v>38572</c:v>
                </c:pt>
                <c:pt idx="6985">
                  <c:v>38573</c:v>
                </c:pt>
                <c:pt idx="6986">
                  <c:v>38574</c:v>
                </c:pt>
                <c:pt idx="6987">
                  <c:v>38575</c:v>
                </c:pt>
                <c:pt idx="6988">
                  <c:v>38576</c:v>
                </c:pt>
                <c:pt idx="6989">
                  <c:v>38577</c:v>
                </c:pt>
                <c:pt idx="6990">
                  <c:v>38578</c:v>
                </c:pt>
                <c:pt idx="6991">
                  <c:v>38579</c:v>
                </c:pt>
                <c:pt idx="6992">
                  <c:v>38580</c:v>
                </c:pt>
                <c:pt idx="6993">
                  <c:v>38581</c:v>
                </c:pt>
                <c:pt idx="6994">
                  <c:v>38582</c:v>
                </c:pt>
                <c:pt idx="6995">
                  <c:v>38583</c:v>
                </c:pt>
                <c:pt idx="6996">
                  <c:v>38584</c:v>
                </c:pt>
                <c:pt idx="6997">
                  <c:v>38585</c:v>
                </c:pt>
                <c:pt idx="6998">
                  <c:v>38586</c:v>
                </c:pt>
                <c:pt idx="6999">
                  <c:v>38587</c:v>
                </c:pt>
                <c:pt idx="7000">
                  <c:v>38588</c:v>
                </c:pt>
                <c:pt idx="7001">
                  <c:v>38589</c:v>
                </c:pt>
                <c:pt idx="7002">
                  <c:v>38590</c:v>
                </c:pt>
                <c:pt idx="7003">
                  <c:v>38591</c:v>
                </c:pt>
                <c:pt idx="7004">
                  <c:v>38592</c:v>
                </c:pt>
                <c:pt idx="7005">
                  <c:v>38593</c:v>
                </c:pt>
                <c:pt idx="7006">
                  <c:v>38594</c:v>
                </c:pt>
                <c:pt idx="7007">
                  <c:v>38595</c:v>
                </c:pt>
                <c:pt idx="7008">
                  <c:v>38596</c:v>
                </c:pt>
                <c:pt idx="7009">
                  <c:v>38597</c:v>
                </c:pt>
                <c:pt idx="7010">
                  <c:v>38598</c:v>
                </c:pt>
                <c:pt idx="7011">
                  <c:v>38599</c:v>
                </c:pt>
                <c:pt idx="7012">
                  <c:v>38600</c:v>
                </c:pt>
                <c:pt idx="7013">
                  <c:v>38601</c:v>
                </c:pt>
                <c:pt idx="7014">
                  <c:v>38602</c:v>
                </c:pt>
                <c:pt idx="7015">
                  <c:v>38603</c:v>
                </c:pt>
                <c:pt idx="7016">
                  <c:v>38604</c:v>
                </c:pt>
                <c:pt idx="7017">
                  <c:v>38605</c:v>
                </c:pt>
                <c:pt idx="7018">
                  <c:v>38606</c:v>
                </c:pt>
                <c:pt idx="7019">
                  <c:v>38607</c:v>
                </c:pt>
                <c:pt idx="7020">
                  <c:v>38608</c:v>
                </c:pt>
                <c:pt idx="7021">
                  <c:v>38609</c:v>
                </c:pt>
                <c:pt idx="7022">
                  <c:v>38610</c:v>
                </c:pt>
                <c:pt idx="7023">
                  <c:v>38611</c:v>
                </c:pt>
                <c:pt idx="7024">
                  <c:v>38612</c:v>
                </c:pt>
                <c:pt idx="7025">
                  <c:v>38613</c:v>
                </c:pt>
                <c:pt idx="7026">
                  <c:v>38614</c:v>
                </c:pt>
                <c:pt idx="7027">
                  <c:v>38615</c:v>
                </c:pt>
                <c:pt idx="7028">
                  <c:v>38616</c:v>
                </c:pt>
                <c:pt idx="7029">
                  <c:v>38617</c:v>
                </c:pt>
                <c:pt idx="7030">
                  <c:v>38618</c:v>
                </c:pt>
                <c:pt idx="7031">
                  <c:v>38619</c:v>
                </c:pt>
                <c:pt idx="7032">
                  <c:v>38620</c:v>
                </c:pt>
                <c:pt idx="7033">
                  <c:v>38621</c:v>
                </c:pt>
                <c:pt idx="7034">
                  <c:v>38622</c:v>
                </c:pt>
                <c:pt idx="7035">
                  <c:v>38623</c:v>
                </c:pt>
                <c:pt idx="7036">
                  <c:v>38624</c:v>
                </c:pt>
                <c:pt idx="7037">
                  <c:v>38625</c:v>
                </c:pt>
                <c:pt idx="7038">
                  <c:v>38838</c:v>
                </c:pt>
                <c:pt idx="7039">
                  <c:v>38839</c:v>
                </c:pt>
                <c:pt idx="7040">
                  <c:v>38840</c:v>
                </c:pt>
                <c:pt idx="7041">
                  <c:v>38841</c:v>
                </c:pt>
                <c:pt idx="7042">
                  <c:v>38842</c:v>
                </c:pt>
                <c:pt idx="7043">
                  <c:v>38843</c:v>
                </c:pt>
                <c:pt idx="7044">
                  <c:v>38844</c:v>
                </c:pt>
                <c:pt idx="7045">
                  <c:v>38845</c:v>
                </c:pt>
                <c:pt idx="7046">
                  <c:v>38846</c:v>
                </c:pt>
                <c:pt idx="7047">
                  <c:v>38847</c:v>
                </c:pt>
                <c:pt idx="7048">
                  <c:v>38848</c:v>
                </c:pt>
                <c:pt idx="7049">
                  <c:v>38849</c:v>
                </c:pt>
                <c:pt idx="7050">
                  <c:v>38850</c:v>
                </c:pt>
                <c:pt idx="7051">
                  <c:v>38851</c:v>
                </c:pt>
                <c:pt idx="7052">
                  <c:v>38852</c:v>
                </c:pt>
                <c:pt idx="7053">
                  <c:v>38853</c:v>
                </c:pt>
                <c:pt idx="7054">
                  <c:v>38854</c:v>
                </c:pt>
                <c:pt idx="7055">
                  <c:v>38855</c:v>
                </c:pt>
                <c:pt idx="7056">
                  <c:v>38856</c:v>
                </c:pt>
                <c:pt idx="7057">
                  <c:v>38857</c:v>
                </c:pt>
                <c:pt idx="7058">
                  <c:v>38858</c:v>
                </c:pt>
                <c:pt idx="7059">
                  <c:v>38859</c:v>
                </c:pt>
                <c:pt idx="7060">
                  <c:v>38860</c:v>
                </c:pt>
                <c:pt idx="7061">
                  <c:v>38861</c:v>
                </c:pt>
                <c:pt idx="7062">
                  <c:v>38862</c:v>
                </c:pt>
                <c:pt idx="7063">
                  <c:v>38863</c:v>
                </c:pt>
                <c:pt idx="7064">
                  <c:v>38864</c:v>
                </c:pt>
                <c:pt idx="7065">
                  <c:v>38865</c:v>
                </c:pt>
                <c:pt idx="7066">
                  <c:v>38866</c:v>
                </c:pt>
                <c:pt idx="7067">
                  <c:v>38867</c:v>
                </c:pt>
                <c:pt idx="7068">
                  <c:v>38868</c:v>
                </c:pt>
                <c:pt idx="7069">
                  <c:v>38869</c:v>
                </c:pt>
                <c:pt idx="7070">
                  <c:v>38870</c:v>
                </c:pt>
                <c:pt idx="7071">
                  <c:v>38871</c:v>
                </c:pt>
                <c:pt idx="7072">
                  <c:v>38872</c:v>
                </c:pt>
                <c:pt idx="7073">
                  <c:v>38873</c:v>
                </c:pt>
                <c:pt idx="7074">
                  <c:v>38874</c:v>
                </c:pt>
                <c:pt idx="7075">
                  <c:v>38875</c:v>
                </c:pt>
                <c:pt idx="7076">
                  <c:v>38876</c:v>
                </c:pt>
                <c:pt idx="7077">
                  <c:v>38877</c:v>
                </c:pt>
                <c:pt idx="7078">
                  <c:v>38878</c:v>
                </c:pt>
                <c:pt idx="7079">
                  <c:v>38879</c:v>
                </c:pt>
                <c:pt idx="7080">
                  <c:v>38880</c:v>
                </c:pt>
                <c:pt idx="7081">
                  <c:v>38881</c:v>
                </c:pt>
                <c:pt idx="7082">
                  <c:v>38882</c:v>
                </c:pt>
                <c:pt idx="7083">
                  <c:v>38883</c:v>
                </c:pt>
                <c:pt idx="7084">
                  <c:v>38884</c:v>
                </c:pt>
                <c:pt idx="7085">
                  <c:v>38885</c:v>
                </c:pt>
                <c:pt idx="7086">
                  <c:v>38886</c:v>
                </c:pt>
                <c:pt idx="7087">
                  <c:v>38887</c:v>
                </c:pt>
                <c:pt idx="7088">
                  <c:v>38888</c:v>
                </c:pt>
                <c:pt idx="7089">
                  <c:v>38889</c:v>
                </c:pt>
                <c:pt idx="7090">
                  <c:v>38890</c:v>
                </c:pt>
                <c:pt idx="7091">
                  <c:v>38891</c:v>
                </c:pt>
                <c:pt idx="7092">
                  <c:v>38892</c:v>
                </c:pt>
                <c:pt idx="7093">
                  <c:v>38893</c:v>
                </c:pt>
                <c:pt idx="7094">
                  <c:v>38894</c:v>
                </c:pt>
                <c:pt idx="7095">
                  <c:v>38895</c:v>
                </c:pt>
                <c:pt idx="7096">
                  <c:v>38896</c:v>
                </c:pt>
                <c:pt idx="7097">
                  <c:v>38897</c:v>
                </c:pt>
                <c:pt idx="7098">
                  <c:v>38898</c:v>
                </c:pt>
                <c:pt idx="7099">
                  <c:v>38899</c:v>
                </c:pt>
                <c:pt idx="7100">
                  <c:v>38900</c:v>
                </c:pt>
                <c:pt idx="7101">
                  <c:v>38901</c:v>
                </c:pt>
                <c:pt idx="7102">
                  <c:v>38902</c:v>
                </c:pt>
                <c:pt idx="7103">
                  <c:v>38903</c:v>
                </c:pt>
                <c:pt idx="7104">
                  <c:v>38904</c:v>
                </c:pt>
                <c:pt idx="7105">
                  <c:v>38905</c:v>
                </c:pt>
                <c:pt idx="7106">
                  <c:v>38906</c:v>
                </c:pt>
                <c:pt idx="7107">
                  <c:v>38907</c:v>
                </c:pt>
                <c:pt idx="7108">
                  <c:v>38908</c:v>
                </c:pt>
                <c:pt idx="7109">
                  <c:v>38909</c:v>
                </c:pt>
                <c:pt idx="7110">
                  <c:v>38910</c:v>
                </c:pt>
                <c:pt idx="7111">
                  <c:v>38911</c:v>
                </c:pt>
                <c:pt idx="7112">
                  <c:v>38912</c:v>
                </c:pt>
                <c:pt idx="7113">
                  <c:v>38913</c:v>
                </c:pt>
                <c:pt idx="7114">
                  <c:v>38914</c:v>
                </c:pt>
                <c:pt idx="7115">
                  <c:v>38915</c:v>
                </c:pt>
                <c:pt idx="7116">
                  <c:v>38916</c:v>
                </c:pt>
                <c:pt idx="7117">
                  <c:v>38917</c:v>
                </c:pt>
                <c:pt idx="7118">
                  <c:v>38918</c:v>
                </c:pt>
                <c:pt idx="7119">
                  <c:v>38919</c:v>
                </c:pt>
                <c:pt idx="7120">
                  <c:v>38920</c:v>
                </c:pt>
                <c:pt idx="7121">
                  <c:v>38921</c:v>
                </c:pt>
                <c:pt idx="7122">
                  <c:v>38922</c:v>
                </c:pt>
                <c:pt idx="7123">
                  <c:v>38923</c:v>
                </c:pt>
                <c:pt idx="7124">
                  <c:v>38924</c:v>
                </c:pt>
                <c:pt idx="7125">
                  <c:v>38925</c:v>
                </c:pt>
                <c:pt idx="7126">
                  <c:v>38926</c:v>
                </c:pt>
                <c:pt idx="7127">
                  <c:v>38927</c:v>
                </c:pt>
                <c:pt idx="7128">
                  <c:v>38928</c:v>
                </c:pt>
                <c:pt idx="7129">
                  <c:v>38929</c:v>
                </c:pt>
                <c:pt idx="7130">
                  <c:v>38930</c:v>
                </c:pt>
                <c:pt idx="7131">
                  <c:v>38931</c:v>
                </c:pt>
                <c:pt idx="7132">
                  <c:v>38932</c:v>
                </c:pt>
                <c:pt idx="7133">
                  <c:v>38933</c:v>
                </c:pt>
                <c:pt idx="7134">
                  <c:v>38934</c:v>
                </c:pt>
                <c:pt idx="7135">
                  <c:v>38935</c:v>
                </c:pt>
                <c:pt idx="7136">
                  <c:v>38936</c:v>
                </c:pt>
                <c:pt idx="7137">
                  <c:v>38937</c:v>
                </c:pt>
                <c:pt idx="7138">
                  <c:v>38938</c:v>
                </c:pt>
                <c:pt idx="7139">
                  <c:v>38939</c:v>
                </c:pt>
                <c:pt idx="7140">
                  <c:v>38940</c:v>
                </c:pt>
                <c:pt idx="7141">
                  <c:v>38941</c:v>
                </c:pt>
                <c:pt idx="7142">
                  <c:v>38942</c:v>
                </c:pt>
                <c:pt idx="7143">
                  <c:v>38943</c:v>
                </c:pt>
                <c:pt idx="7144">
                  <c:v>38944</c:v>
                </c:pt>
                <c:pt idx="7145">
                  <c:v>38945</c:v>
                </c:pt>
                <c:pt idx="7146">
                  <c:v>38946</c:v>
                </c:pt>
                <c:pt idx="7147">
                  <c:v>38947</c:v>
                </c:pt>
                <c:pt idx="7148">
                  <c:v>38948</c:v>
                </c:pt>
                <c:pt idx="7149">
                  <c:v>38949</c:v>
                </c:pt>
                <c:pt idx="7150">
                  <c:v>38950</c:v>
                </c:pt>
                <c:pt idx="7151">
                  <c:v>38951</c:v>
                </c:pt>
                <c:pt idx="7152">
                  <c:v>38952</c:v>
                </c:pt>
                <c:pt idx="7153">
                  <c:v>38953</c:v>
                </c:pt>
                <c:pt idx="7154">
                  <c:v>38954</c:v>
                </c:pt>
                <c:pt idx="7155">
                  <c:v>38955</c:v>
                </c:pt>
                <c:pt idx="7156">
                  <c:v>38956</c:v>
                </c:pt>
                <c:pt idx="7157">
                  <c:v>38957</c:v>
                </c:pt>
                <c:pt idx="7158">
                  <c:v>38958</c:v>
                </c:pt>
                <c:pt idx="7159">
                  <c:v>38959</c:v>
                </c:pt>
                <c:pt idx="7160">
                  <c:v>38960</c:v>
                </c:pt>
                <c:pt idx="7161">
                  <c:v>38961</c:v>
                </c:pt>
                <c:pt idx="7162">
                  <c:v>38962</c:v>
                </c:pt>
                <c:pt idx="7163">
                  <c:v>38963</c:v>
                </c:pt>
                <c:pt idx="7164">
                  <c:v>38964</c:v>
                </c:pt>
                <c:pt idx="7165">
                  <c:v>38965</c:v>
                </c:pt>
                <c:pt idx="7166">
                  <c:v>38966</c:v>
                </c:pt>
                <c:pt idx="7167">
                  <c:v>38967</c:v>
                </c:pt>
                <c:pt idx="7168">
                  <c:v>38968</c:v>
                </c:pt>
                <c:pt idx="7169">
                  <c:v>38969</c:v>
                </c:pt>
                <c:pt idx="7170">
                  <c:v>38970</c:v>
                </c:pt>
                <c:pt idx="7171">
                  <c:v>38971</c:v>
                </c:pt>
                <c:pt idx="7172">
                  <c:v>38972</c:v>
                </c:pt>
                <c:pt idx="7173">
                  <c:v>38973</c:v>
                </c:pt>
                <c:pt idx="7174">
                  <c:v>38974</c:v>
                </c:pt>
                <c:pt idx="7175">
                  <c:v>38975</c:v>
                </c:pt>
                <c:pt idx="7176">
                  <c:v>38976</c:v>
                </c:pt>
                <c:pt idx="7177">
                  <c:v>38977</c:v>
                </c:pt>
                <c:pt idx="7178">
                  <c:v>38978</c:v>
                </c:pt>
                <c:pt idx="7179">
                  <c:v>38979</c:v>
                </c:pt>
                <c:pt idx="7180">
                  <c:v>38980</c:v>
                </c:pt>
                <c:pt idx="7181">
                  <c:v>38981</c:v>
                </c:pt>
                <c:pt idx="7182">
                  <c:v>38982</c:v>
                </c:pt>
                <c:pt idx="7183">
                  <c:v>38983</c:v>
                </c:pt>
                <c:pt idx="7184">
                  <c:v>38984</c:v>
                </c:pt>
                <c:pt idx="7185">
                  <c:v>38985</c:v>
                </c:pt>
                <c:pt idx="7186">
                  <c:v>38986</c:v>
                </c:pt>
                <c:pt idx="7187">
                  <c:v>38987</c:v>
                </c:pt>
                <c:pt idx="7188">
                  <c:v>38988</c:v>
                </c:pt>
                <c:pt idx="7189">
                  <c:v>38989</c:v>
                </c:pt>
                <c:pt idx="7190">
                  <c:v>38990</c:v>
                </c:pt>
                <c:pt idx="7191">
                  <c:v>39203</c:v>
                </c:pt>
                <c:pt idx="7192">
                  <c:v>39204</c:v>
                </c:pt>
                <c:pt idx="7193">
                  <c:v>39205</c:v>
                </c:pt>
                <c:pt idx="7194">
                  <c:v>39206</c:v>
                </c:pt>
                <c:pt idx="7195">
                  <c:v>39207</c:v>
                </c:pt>
                <c:pt idx="7196">
                  <c:v>39208</c:v>
                </c:pt>
                <c:pt idx="7197">
                  <c:v>39209</c:v>
                </c:pt>
                <c:pt idx="7198">
                  <c:v>39210</c:v>
                </c:pt>
                <c:pt idx="7199">
                  <c:v>39211</c:v>
                </c:pt>
                <c:pt idx="7200">
                  <c:v>39212</c:v>
                </c:pt>
                <c:pt idx="7201">
                  <c:v>39213</c:v>
                </c:pt>
                <c:pt idx="7202">
                  <c:v>39214</c:v>
                </c:pt>
                <c:pt idx="7203">
                  <c:v>39215</c:v>
                </c:pt>
                <c:pt idx="7204">
                  <c:v>39216</c:v>
                </c:pt>
                <c:pt idx="7205">
                  <c:v>39217</c:v>
                </c:pt>
                <c:pt idx="7206">
                  <c:v>39218</c:v>
                </c:pt>
                <c:pt idx="7207">
                  <c:v>39219</c:v>
                </c:pt>
                <c:pt idx="7208">
                  <c:v>39220</c:v>
                </c:pt>
                <c:pt idx="7209">
                  <c:v>39221</c:v>
                </c:pt>
                <c:pt idx="7210">
                  <c:v>39222</c:v>
                </c:pt>
                <c:pt idx="7211">
                  <c:v>39223</c:v>
                </c:pt>
                <c:pt idx="7212">
                  <c:v>39224</c:v>
                </c:pt>
                <c:pt idx="7213">
                  <c:v>39225</c:v>
                </c:pt>
                <c:pt idx="7214">
                  <c:v>39226</c:v>
                </c:pt>
                <c:pt idx="7215">
                  <c:v>39227</c:v>
                </c:pt>
                <c:pt idx="7216">
                  <c:v>39228</c:v>
                </c:pt>
                <c:pt idx="7217">
                  <c:v>39229</c:v>
                </c:pt>
                <c:pt idx="7218">
                  <c:v>39230</c:v>
                </c:pt>
                <c:pt idx="7219">
                  <c:v>39231</c:v>
                </c:pt>
                <c:pt idx="7220">
                  <c:v>39232</c:v>
                </c:pt>
                <c:pt idx="7221">
                  <c:v>39233</c:v>
                </c:pt>
                <c:pt idx="7222">
                  <c:v>39234</c:v>
                </c:pt>
                <c:pt idx="7223">
                  <c:v>39235</c:v>
                </c:pt>
                <c:pt idx="7224">
                  <c:v>39236</c:v>
                </c:pt>
                <c:pt idx="7225">
                  <c:v>39237</c:v>
                </c:pt>
                <c:pt idx="7226">
                  <c:v>39238</c:v>
                </c:pt>
                <c:pt idx="7227">
                  <c:v>39239</c:v>
                </c:pt>
                <c:pt idx="7228">
                  <c:v>39240</c:v>
                </c:pt>
                <c:pt idx="7229">
                  <c:v>39241</c:v>
                </c:pt>
                <c:pt idx="7230">
                  <c:v>39242</c:v>
                </c:pt>
                <c:pt idx="7231">
                  <c:v>39243</c:v>
                </c:pt>
                <c:pt idx="7232">
                  <c:v>39244</c:v>
                </c:pt>
                <c:pt idx="7233">
                  <c:v>39245</c:v>
                </c:pt>
                <c:pt idx="7234">
                  <c:v>39246</c:v>
                </c:pt>
                <c:pt idx="7235">
                  <c:v>39247</c:v>
                </c:pt>
                <c:pt idx="7236">
                  <c:v>39248</c:v>
                </c:pt>
                <c:pt idx="7237">
                  <c:v>39249</c:v>
                </c:pt>
                <c:pt idx="7238">
                  <c:v>39250</c:v>
                </c:pt>
                <c:pt idx="7239">
                  <c:v>39251</c:v>
                </c:pt>
                <c:pt idx="7240">
                  <c:v>39252</c:v>
                </c:pt>
                <c:pt idx="7241">
                  <c:v>39253</c:v>
                </c:pt>
                <c:pt idx="7242">
                  <c:v>39254</c:v>
                </c:pt>
                <c:pt idx="7243">
                  <c:v>39255</c:v>
                </c:pt>
                <c:pt idx="7244">
                  <c:v>39256</c:v>
                </c:pt>
                <c:pt idx="7245">
                  <c:v>39257</c:v>
                </c:pt>
                <c:pt idx="7246">
                  <c:v>39258</c:v>
                </c:pt>
                <c:pt idx="7247">
                  <c:v>39259</c:v>
                </c:pt>
                <c:pt idx="7248">
                  <c:v>39260</c:v>
                </c:pt>
                <c:pt idx="7249">
                  <c:v>39261</c:v>
                </c:pt>
                <c:pt idx="7250">
                  <c:v>39262</c:v>
                </c:pt>
                <c:pt idx="7251">
                  <c:v>39263</c:v>
                </c:pt>
                <c:pt idx="7252">
                  <c:v>39264</c:v>
                </c:pt>
                <c:pt idx="7253">
                  <c:v>39265</c:v>
                </c:pt>
                <c:pt idx="7254">
                  <c:v>39266</c:v>
                </c:pt>
                <c:pt idx="7255">
                  <c:v>39267</c:v>
                </c:pt>
                <c:pt idx="7256">
                  <c:v>39268</c:v>
                </c:pt>
                <c:pt idx="7257">
                  <c:v>39269</c:v>
                </c:pt>
                <c:pt idx="7258">
                  <c:v>39270</c:v>
                </c:pt>
                <c:pt idx="7259">
                  <c:v>39271</c:v>
                </c:pt>
                <c:pt idx="7260">
                  <c:v>39272</c:v>
                </c:pt>
                <c:pt idx="7261">
                  <c:v>39273</c:v>
                </c:pt>
                <c:pt idx="7262">
                  <c:v>39274</c:v>
                </c:pt>
                <c:pt idx="7263">
                  <c:v>39275</c:v>
                </c:pt>
                <c:pt idx="7264">
                  <c:v>39276</c:v>
                </c:pt>
                <c:pt idx="7265">
                  <c:v>39277</c:v>
                </c:pt>
                <c:pt idx="7266">
                  <c:v>39278</c:v>
                </c:pt>
                <c:pt idx="7267">
                  <c:v>39279</c:v>
                </c:pt>
                <c:pt idx="7268">
                  <c:v>39280</c:v>
                </c:pt>
                <c:pt idx="7269">
                  <c:v>39281</c:v>
                </c:pt>
                <c:pt idx="7270">
                  <c:v>39282</c:v>
                </c:pt>
                <c:pt idx="7271">
                  <c:v>39283</c:v>
                </c:pt>
                <c:pt idx="7272">
                  <c:v>39284</c:v>
                </c:pt>
                <c:pt idx="7273">
                  <c:v>39285</c:v>
                </c:pt>
                <c:pt idx="7274">
                  <c:v>39286</c:v>
                </c:pt>
                <c:pt idx="7275">
                  <c:v>39287</c:v>
                </c:pt>
                <c:pt idx="7276">
                  <c:v>39288</c:v>
                </c:pt>
                <c:pt idx="7277">
                  <c:v>39289</c:v>
                </c:pt>
                <c:pt idx="7278">
                  <c:v>39290</c:v>
                </c:pt>
                <c:pt idx="7279">
                  <c:v>39291</c:v>
                </c:pt>
                <c:pt idx="7280">
                  <c:v>39292</c:v>
                </c:pt>
                <c:pt idx="7281">
                  <c:v>39293</c:v>
                </c:pt>
                <c:pt idx="7282">
                  <c:v>39294</c:v>
                </c:pt>
                <c:pt idx="7283">
                  <c:v>39295</c:v>
                </c:pt>
                <c:pt idx="7284">
                  <c:v>39296</c:v>
                </c:pt>
                <c:pt idx="7285">
                  <c:v>39297</c:v>
                </c:pt>
                <c:pt idx="7286">
                  <c:v>39298</c:v>
                </c:pt>
                <c:pt idx="7287">
                  <c:v>39299</c:v>
                </c:pt>
                <c:pt idx="7288">
                  <c:v>39300</c:v>
                </c:pt>
                <c:pt idx="7289">
                  <c:v>39301</c:v>
                </c:pt>
                <c:pt idx="7290">
                  <c:v>39302</c:v>
                </c:pt>
                <c:pt idx="7291">
                  <c:v>39303</c:v>
                </c:pt>
                <c:pt idx="7292">
                  <c:v>39304</c:v>
                </c:pt>
                <c:pt idx="7293">
                  <c:v>39305</c:v>
                </c:pt>
                <c:pt idx="7294">
                  <c:v>39306</c:v>
                </c:pt>
                <c:pt idx="7295">
                  <c:v>39307</c:v>
                </c:pt>
                <c:pt idx="7296">
                  <c:v>39308</c:v>
                </c:pt>
                <c:pt idx="7297">
                  <c:v>39309</c:v>
                </c:pt>
                <c:pt idx="7298">
                  <c:v>39310</c:v>
                </c:pt>
                <c:pt idx="7299">
                  <c:v>39311</c:v>
                </c:pt>
                <c:pt idx="7300">
                  <c:v>39312</c:v>
                </c:pt>
                <c:pt idx="7301">
                  <c:v>39313</c:v>
                </c:pt>
                <c:pt idx="7302">
                  <c:v>39314</c:v>
                </c:pt>
                <c:pt idx="7303">
                  <c:v>39315</c:v>
                </c:pt>
                <c:pt idx="7304">
                  <c:v>39316</c:v>
                </c:pt>
                <c:pt idx="7305">
                  <c:v>39317</c:v>
                </c:pt>
                <c:pt idx="7306">
                  <c:v>39318</c:v>
                </c:pt>
                <c:pt idx="7307">
                  <c:v>39319</c:v>
                </c:pt>
                <c:pt idx="7308">
                  <c:v>39320</c:v>
                </c:pt>
                <c:pt idx="7309">
                  <c:v>39321</c:v>
                </c:pt>
                <c:pt idx="7310">
                  <c:v>39322</c:v>
                </c:pt>
                <c:pt idx="7311">
                  <c:v>39323</c:v>
                </c:pt>
                <c:pt idx="7312">
                  <c:v>39324</c:v>
                </c:pt>
                <c:pt idx="7313">
                  <c:v>39325</c:v>
                </c:pt>
                <c:pt idx="7314">
                  <c:v>39326</c:v>
                </c:pt>
                <c:pt idx="7315">
                  <c:v>39327</c:v>
                </c:pt>
                <c:pt idx="7316">
                  <c:v>39328</c:v>
                </c:pt>
                <c:pt idx="7317">
                  <c:v>39329</c:v>
                </c:pt>
                <c:pt idx="7318">
                  <c:v>39330</c:v>
                </c:pt>
                <c:pt idx="7319">
                  <c:v>39331</c:v>
                </c:pt>
                <c:pt idx="7320">
                  <c:v>39332</c:v>
                </c:pt>
                <c:pt idx="7321">
                  <c:v>39333</c:v>
                </c:pt>
                <c:pt idx="7322">
                  <c:v>39334</c:v>
                </c:pt>
                <c:pt idx="7323">
                  <c:v>39335</c:v>
                </c:pt>
                <c:pt idx="7324">
                  <c:v>39336</c:v>
                </c:pt>
                <c:pt idx="7325">
                  <c:v>39337</c:v>
                </c:pt>
                <c:pt idx="7326">
                  <c:v>39338</c:v>
                </c:pt>
                <c:pt idx="7327">
                  <c:v>39339</c:v>
                </c:pt>
                <c:pt idx="7328">
                  <c:v>39340</c:v>
                </c:pt>
                <c:pt idx="7329">
                  <c:v>39341</c:v>
                </c:pt>
                <c:pt idx="7330">
                  <c:v>39342</c:v>
                </c:pt>
                <c:pt idx="7331">
                  <c:v>39343</c:v>
                </c:pt>
                <c:pt idx="7332">
                  <c:v>39344</c:v>
                </c:pt>
                <c:pt idx="7333">
                  <c:v>39345</c:v>
                </c:pt>
                <c:pt idx="7334">
                  <c:v>39346</c:v>
                </c:pt>
                <c:pt idx="7335">
                  <c:v>39347</c:v>
                </c:pt>
                <c:pt idx="7336">
                  <c:v>39348</c:v>
                </c:pt>
                <c:pt idx="7337">
                  <c:v>39349</c:v>
                </c:pt>
                <c:pt idx="7338">
                  <c:v>39350</c:v>
                </c:pt>
                <c:pt idx="7339">
                  <c:v>39351</c:v>
                </c:pt>
                <c:pt idx="7340">
                  <c:v>39352</c:v>
                </c:pt>
                <c:pt idx="7341">
                  <c:v>39353</c:v>
                </c:pt>
                <c:pt idx="7342">
                  <c:v>39354</c:v>
                </c:pt>
                <c:pt idx="7343">
                  <c:v>39355</c:v>
                </c:pt>
                <c:pt idx="7344">
                  <c:v>39569</c:v>
                </c:pt>
                <c:pt idx="7345">
                  <c:v>39570</c:v>
                </c:pt>
                <c:pt idx="7346">
                  <c:v>39571</c:v>
                </c:pt>
                <c:pt idx="7347">
                  <c:v>39572</c:v>
                </c:pt>
                <c:pt idx="7348">
                  <c:v>39573</c:v>
                </c:pt>
                <c:pt idx="7349">
                  <c:v>39574</c:v>
                </c:pt>
                <c:pt idx="7350">
                  <c:v>39575</c:v>
                </c:pt>
                <c:pt idx="7351">
                  <c:v>39576</c:v>
                </c:pt>
                <c:pt idx="7352">
                  <c:v>39577</c:v>
                </c:pt>
                <c:pt idx="7353">
                  <c:v>39578</c:v>
                </c:pt>
                <c:pt idx="7354">
                  <c:v>39579</c:v>
                </c:pt>
                <c:pt idx="7355">
                  <c:v>39580</c:v>
                </c:pt>
                <c:pt idx="7356">
                  <c:v>39581</c:v>
                </c:pt>
                <c:pt idx="7357">
                  <c:v>39582</c:v>
                </c:pt>
                <c:pt idx="7358">
                  <c:v>39583</c:v>
                </c:pt>
                <c:pt idx="7359">
                  <c:v>39584</c:v>
                </c:pt>
                <c:pt idx="7360">
                  <c:v>39585</c:v>
                </c:pt>
                <c:pt idx="7361">
                  <c:v>39586</c:v>
                </c:pt>
                <c:pt idx="7362">
                  <c:v>39587</c:v>
                </c:pt>
                <c:pt idx="7363">
                  <c:v>39588</c:v>
                </c:pt>
                <c:pt idx="7364">
                  <c:v>39589</c:v>
                </c:pt>
                <c:pt idx="7365">
                  <c:v>39590</c:v>
                </c:pt>
                <c:pt idx="7366">
                  <c:v>39591</c:v>
                </c:pt>
                <c:pt idx="7367">
                  <c:v>39592</c:v>
                </c:pt>
                <c:pt idx="7368">
                  <c:v>39593</c:v>
                </c:pt>
                <c:pt idx="7369">
                  <c:v>39594</c:v>
                </c:pt>
                <c:pt idx="7370">
                  <c:v>39595</c:v>
                </c:pt>
                <c:pt idx="7371">
                  <c:v>39596</c:v>
                </c:pt>
                <c:pt idx="7372">
                  <c:v>39597</c:v>
                </c:pt>
                <c:pt idx="7373">
                  <c:v>39598</c:v>
                </c:pt>
                <c:pt idx="7374">
                  <c:v>39599</c:v>
                </c:pt>
                <c:pt idx="7375">
                  <c:v>39600</c:v>
                </c:pt>
                <c:pt idx="7376">
                  <c:v>39601</c:v>
                </c:pt>
                <c:pt idx="7377">
                  <c:v>39602</c:v>
                </c:pt>
                <c:pt idx="7378">
                  <c:v>39603</c:v>
                </c:pt>
                <c:pt idx="7379">
                  <c:v>39604</c:v>
                </c:pt>
                <c:pt idx="7380">
                  <c:v>39605</c:v>
                </c:pt>
                <c:pt idx="7381">
                  <c:v>39606</c:v>
                </c:pt>
                <c:pt idx="7382">
                  <c:v>39607</c:v>
                </c:pt>
                <c:pt idx="7383">
                  <c:v>39608</c:v>
                </c:pt>
                <c:pt idx="7384">
                  <c:v>39609</c:v>
                </c:pt>
                <c:pt idx="7385">
                  <c:v>39610</c:v>
                </c:pt>
                <c:pt idx="7386">
                  <c:v>39611</c:v>
                </c:pt>
                <c:pt idx="7387">
                  <c:v>39612</c:v>
                </c:pt>
                <c:pt idx="7388">
                  <c:v>39613</c:v>
                </c:pt>
                <c:pt idx="7389">
                  <c:v>39614</c:v>
                </c:pt>
                <c:pt idx="7390">
                  <c:v>39615</c:v>
                </c:pt>
                <c:pt idx="7391">
                  <c:v>39616</c:v>
                </c:pt>
                <c:pt idx="7392">
                  <c:v>39617</c:v>
                </c:pt>
                <c:pt idx="7393">
                  <c:v>39618</c:v>
                </c:pt>
                <c:pt idx="7394">
                  <c:v>39619</c:v>
                </c:pt>
                <c:pt idx="7395">
                  <c:v>39620</c:v>
                </c:pt>
                <c:pt idx="7396">
                  <c:v>39621</c:v>
                </c:pt>
                <c:pt idx="7397">
                  <c:v>39622</c:v>
                </c:pt>
                <c:pt idx="7398">
                  <c:v>39623</c:v>
                </c:pt>
                <c:pt idx="7399">
                  <c:v>39624</c:v>
                </c:pt>
                <c:pt idx="7400">
                  <c:v>39625</c:v>
                </c:pt>
                <c:pt idx="7401">
                  <c:v>39626</c:v>
                </c:pt>
                <c:pt idx="7402">
                  <c:v>39627</c:v>
                </c:pt>
                <c:pt idx="7403">
                  <c:v>39628</c:v>
                </c:pt>
                <c:pt idx="7404">
                  <c:v>39629</c:v>
                </c:pt>
                <c:pt idx="7405">
                  <c:v>39630</c:v>
                </c:pt>
                <c:pt idx="7406">
                  <c:v>39631</c:v>
                </c:pt>
                <c:pt idx="7407">
                  <c:v>39632</c:v>
                </c:pt>
                <c:pt idx="7408">
                  <c:v>39633</c:v>
                </c:pt>
                <c:pt idx="7409">
                  <c:v>39634</c:v>
                </c:pt>
                <c:pt idx="7410">
                  <c:v>39635</c:v>
                </c:pt>
                <c:pt idx="7411">
                  <c:v>39636</c:v>
                </c:pt>
                <c:pt idx="7412">
                  <c:v>39637</c:v>
                </c:pt>
                <c:pt idx="7413">
                  <c:v>39638</c:v>
                </c:pt>
                <c:pt idx="7414">
                  <c:v>39639</c:v>
                </c:pt>
                <c:pt idx="7415">
                  <c:v>39640</c:v>
                </c:pt>
                <c:pt idx="7416">
                  <c:v>39641</c:v>
                </c:pt>
                <c:pt idx="7417">
                  <c:v>39642</c:v>
                </c:pt>
                <c:pt idx="7418">
                  <c:v>39643</c:v>
                </c:pt>
                <c:pt idx="7419">
                  <c:v>39644</c:v>
                </c:pt>
                <c:pt idx="7420">
                  <c:v>39645</c:v>
                </c:pt>
                <c:pt idx="7421">
                  <c:v>39646</c:v>
                </c:pt>
                <c:pt idx="7422">
                  <c:v>39647</c:v>
                </c:pt>
                <c:pt idx="7423">
                  <c:v>39648</c:v>
                </c:pt>
                <c:pt idx="7424">
                  <c:v>39649</c:v>
                </c:pt>
                <c:pt idx="7425">
                  <c:v>39650</c:v>
                </c:pt>
                <c:pt idx="7426">
                  <c:v>39651</c:v>
                </c:pt>
                <c:pt idx="7427">
                  <c:v>39652</c:v>
                </c:pt>
                <c:pt idx="7428">
                  <c:v>39653</c:v>
                </c:pt>
                <c:pt idx="7429">
                  <c:v>39654</c:v>
                </c:pt>
                <c:pt idx="7430">
                  <c:v>39655</c:v>
                </c:pt>
                <c:pt idx="7431">
                  <c:v>39656</c:v>
                </c:pt>
                <c:pt idx="7432">
                  <c:v>39657</c:v>
                </c:pt>
                <c:pt idx="7433">
                  <c:v>39658</c:v>
                </c:pt>
                <c:pt idx="7434">
                  <c:v>39659</c:v>
                </c:pt>
                <c:pt idx="7435">
                  <c:v>39660</c:v>
                </c:pt>
                <c:pt idx="7436">
                  <c:v>39661</c:v>
                </c:pt>
                <c:pt idx="7437">
                  <c:v>39662</c:v>
                </c:pt>
                <c:pt idx="7438">
                  <c:v>39663</c:v>
                </c:pt>
                <c:pt idx="7439">
                  <c:v>39664</c:v>
                </c:pt>
                <c:pt idx="7440">
                  <c:v>39665</c:v>
                </c:pt>
                <c:pt idx="7441">
                  <c:v>39666</c:v>
                </c:pt>
                <c:pt idx="7442">
                  <c:v>39667</c:v>
                </c:pt>
                <c:pt idx="7443">
                  <c:v>39668</c:v>
                </c:pt>
                <c:pt idx="7444">
                  <c:v>39669</c:v>
                </c:pt>
                <c:pt idx="7445">
                  <c:v>39670</c:v>
                </c:pt>
                <c:pt idx="7446">
                  <c:v>39671</c:v>
                </c:pt>
                <c:pt idx="7447">
                  <c:v>39672</c:v>
                </c:pt>
                <c:pt idx="7448">
                  <c:v>39673</c:v>
                </c:pt>
                <c:pt idx="7449">
                  <c:v>39674</c:v>
                </c:pt>
                <c:pt idx="7450">
                  <c:v>39675</c:v>
                </c:pt>
                <c:pt idx="7451">
                  <c:v>39676</c:v>
                </c:pt>
                <c:pt idx="7452">
                  <c:v>39677</c:v>
                </c:pt>
                <c:pt idx="7453">
                  <c:v>39678</c:v>
                </c:pt>
                <c:pt idx="7454">
                  <c:v>39679</c:v>
                </c:pt>
                <c:pt idx="7455">
                  <c:v>39680</c:v>
                </c:pt>
                <c:pt idx="7456">
                  <c:v>39681</c:v>
                </c:pt>
                <c:pt idx="7457">
                  <c:v>39682</c:v>
                </c:pt>
                <c:pt idx="7458">
                  <c:v>39683</c:v>
                </c:pt>
                <c:pt idx="7459">
                  <c:v>39684</c:v>
                </c:pt>
                <c:pt idx="7460">
                  <c:v>39685</c:v>
                </c:pt>
                <c:pt idx="7461">
                  <c:v>39686</c:v>
                </c:pt>
                <c:pt idx="7462">
                  <c:v>39687</c:v>
                </c:pt>
                <c:pt idx="7463">
                  <c:v>39688</c:v>
                </c:pt>
                <c:pt idx="7464">
                  <c:v>39689</c:v>
                </c:pt>
                <c:pt idx="7465">
                  <c:v>39690</c:v>
                </c:pt>
                <c:pt idx="7466">
                  <c:v>39691</c:v>
                </c:pt>
                <c:pt idx="7467">
                  <c:v>39692</c:v>
                </c:pt>
                <c:pt idx="7468">
                  <c:v>39693</c:v>
                </c:pt>
                <c:pt idx="7469">
                  <c:v>39694</c:v>
                </c:pt>
                <c:pt idx="7470">
                  <c:v>39695</c:v>
                </c:pt>
                <c:pt idx="7471">
                  <c:v>39696</c:v>
                </c:pt>
                <c:pt idx="7472">
                  <c:v>39697</c:v>
                </c:pt>
                <c:pt idx="7473">
                  <c:v>39698</c:v>
                </c:pt>
                <c:pt idx="7474">
                  <c:v>39699</c:v>
                </c:pt>
                <c:pt idx="7475">
                  <c:v>39700</c:v>
                </c:pt>
                <c:pt idx="7476">
                  <c:v>39701</c:v>
                </c:pt>
                <c:pt idx="7477">
                  <c:v>39702</c:v>
                </c:pt>
                <c:pt idx="7478">
                  <c:v>39703</c:v>
                </c:pt>
                <c:pt idx="7479">
                  <c:v>39704</c:v>
                </c:pt>
                <c:pt idx="7480">
                  <c:v>39705</c:v>
                </c:pt>
                <c:pt idx="7481">
                  <c:v>39706</c:v>
                </c:pt>
                <c:pt idx="7482">
                  <c:v>39707</c:v>
                </c:pt>
                <c:pt idx="7483">
                  <c:v>39708</c:v>
                </c:pt>
                <c:pt idx="7484">
                  <c:v>39709</c:v>
                </c:pt>
                <c:pt idx="7485">
                  <c:v>39710</c:v>
                </c:pt>
                <c:pt idx="7486">
                  <c:v>39711</c:v>
                </c:pt>
                <c:pt idx="7487">
                  <c:v>39712</c:v>
                </c:pt>
                <c:pt idx="7488">
                  <c:v>39713</c:v>
                </c:pt>
                <c:pt idx="7489">
                  <c:v>39714</c:v>
                </c:pt>
                <c:pt idx="7490">
                  <c:v>39715</c:v>
                </c:pt>
                <c:pt idx="7491">
                  <c:v>39716</c:v>
                </c:pt>
                <c:pt idx="7492">
                  <c:v>39717</c:v>
                </c:pt>
                <c:pt idx="7493">
                  <c:v>39718</c:v>
                </c:pt>
                <c:pt idx="7494">
                  <c:v>39719</c:v>
                </c:pt>
                <c:pt idx="7495">
                  <c:v>39720</c:v>
                </c:pt>
                <c:pt idx="7496">
                  <c:v>39721</c:v>
                </c:pt>
                <c:pt idx="7497">
                  <c:v>39934</c:v>
                </c:pt>
                <c:pt idx="7498">
                  <c:v>39935</c:v>
                </c:pt>
                <c:pt idx="7499">
                  <c:v>39936</c:v>
                </c:pt>
                <c:pt idx="7500">
                  <c:v>39937</c:v>
                </c:pt>
                <c:pt idx="7501">
                  <c:v>39938</c:v>
                </c:pt>
                <c:pt idx="7502">
                  <c:v>39939</c:v>
                </c:pt>
                <c:pt idx="7503">
                  <c:v>39940</c:v>
                </c:pt>
                <c:pt idx="7504">
                  <c:v>39941</c:v>
                </c:pt>
                <c:pt idx="7505">
                  <c:v>39942</c:v>
                </c:pt>
                <c:pt idx="7506">
                  <c:v>39943</c:v>
                </c:pt>
                <c:pt idx="7507">
                  <c:v>39944</c:v>
                </c:pt>
                <c:pt idx="7508">
                  <c:v>39945</c:v>
                </c:pt>
                <c:pt idx="7509">
                  <c:v>39946</c:v>
                </c:pt>
                <c:pt idx="7510">
                  <c:v>39947</c:v>
                </c:pt>
                <c:pt idx="7511">
                  <c:v>39948</c:v>
                </c:pt>
                <c:pt idx="7512">
                  <c:v>39949</c:v>
                </c:pt>
                <c:pt idx="7513">
                  <c:v>39950</c:v>
                </c:pt>
                <c:pt idx="7514">
                  <c:v>39951</c:v>
                </c:pt>
                <c:pt idx="7515">
                  <c:v>39952</c:v>
                </c:pt>
                <c:pt idx="7516">
                  <c:v>39953</c:v>
                </c:pt>
                <c:pt idx="7517">
                  <c:v>39954</c:v>
                </c:pt>
                <c:pt idx="7518">
                  <c:v>39955</c:v>
                </c:pt>
                <c:pt idx="7519">
                  <c:v>39956</c:v>
                </c:pt>
                <c:pt idx="7520">
                  <c:v>39957</c:v>
                </c:pt>
                <c:pt idx="7521">
                  <c:v>39958</c:v>
                </c:pt>
                <c:pt idx="7522">
                  <c:v>39959</c:v>
                </c:pt>
                <c:pt idx="7523">
                  <c:v>39960</c:v>
                </c:pt>
                <c:pt idx="7524">
                  <c:v>39961</c:v>
                </c:pt>
                <c:pt idx="7525">
                  <c:v>39962</c:v>
                </c:pt>
                <c:pt idx="7526">
                  <c:v>39963</c:v>
                </c:pt>
                <c:pt idx="7527">
                  <c:v>39964</c:v>
                </c:pt>
                <c:pt idx="7528">
                  <c:v>39965</c:v>
                </c:pt>
                <c:pt idx="7529">
                  <c:v>39966</c:v>
                </c:pt>
                <c:pt idx="7530">
                  <c:v>39967</c:v>
                </c:pt>
                <c:pt idx="7531">
                  <c:v>39968</c:v>
                </c:pt>
                <c:pt idx="7532">
                  <c:v>39969</c:v>
                </c:pt>
                <c:pt idx="7533">
                  <c:v>39970</c:v>
                </c:pt>
                <c:pt idx="7534">
                  <c:v>39971</c:v>
                </c:pt>
                <c:pt idx="7535">
                  <c:v>39972</c:v>
                </c:pt>
                <c:pt idx="7536">
                  <c:v>39973</c:v>
                </c:pt>
                <c:pt idx="7537">
                  <c:v>39974</c:v>
                </c:pt>
                <c:pt idx="7538">
                  <c:v>39975</c:v>
                </c:pt>
                <c:pt idx="7539">
                  <c:v>39976</c:v>
                </c:pt>
                <c:pt idx="7540">
                  <c:v>39977</c:v>
                </c:pt>
                <c:pt idx="7541">
                  <c:v>39978</c:v>
                </c:pt>
                <c:pt idx="7542">
                  <c:v>39979</c:v>
                </c:pt>
                <c:pt idx="7543">
                  <c:v>39980</c:v>
                </c:pt>
                <c:pt idx="7544">
                  <c:v>39981</c:v>
                </c:pt>
                <c:pt idx="7545">
                  <c:v>39982</c:v>
                </c:pt>
                <c:pt idx="7546">
                  <c:v>39983</c:v>
                </c:pt>
                <c:pt idx="7547">
                  <c:v>39984</c:v>
                </c:pt>
                <c:pt idx="7548">
                  <c:v>39985</c:v>
                </c:pt>
                <c:pt idx="7549">
                  <c:v>39986</c:v>
                </c:pt>
                <c:pt idx="7550">
                  <c:v>39987</c:v>
                </c:pt>
                <c:pt idx="7551">
                  <c:v>39988</c:v>
                </c:pt>
                <c:pt idx="7552">
                  <c:v>39989</c:v>
                </c:pt>
                <c:pt idx="7553">
                  <c:v>39990</c:v>
                </c:pt>
                <c:pt idx="7554">
                  <c:v>39991</c:v>
                </c:pt>
                <c:pt idx="7555">
                  <c:v>39992</c:v>
                </c:pt>
                <c:pt idx="7556">
                  <c:v>39993</c:v>
                </c:pt>
                <c:pt idx="7557">
                  <c:v>39994</c:v>
                </c:pt>
                <c:pt idx="7558">
                  <c:v>39995</c:v>
                </c:pt>
                <c:pt idx="7559">
                  <c:v>39996</c:v>
                </c:pt>
                <c:pt idx="7560">
                  <c:v>39997</c:v>
                </c:pt>
                <c:pt idx="7561">
                  <c:v>39998</c:v>
                </c:pt>
                <c:pt idx="7562">
                  <c:v>39999</c:v>
                </c:pt>
                <c:pt idx="7563">
                  <c:v>40000</c:v>
                </c:pt>
                <c:pt idx="7564">
                  <c:v>40001</c:v>
                </c:pt>
                <c:pt idx="7565">
                  <c:v>40002</c:v>
                </c:pt>
                <c:pt idx="7566">
                  <c:v>40003</c:v>
                </c:pt>
                <c:pt idx="7567">
                  <c:v>40004</c:v>
                </c:pt>
                <c:pt idx="7568">
                  <c:v>40005</c:v>
                </c:pt>
                <c:pt idx="7569">
                  <c:v>40006</c:v>
                </c:pt>
                <c:pt idx="7570">
                  <c:v>40007</c:v>
                </c:pt>
                <c:pt idx="7571">
                  <c:v>40008</c:v>
                </c:pt>
                <c:pt idx="7572">
                  <c:v>40009</c:v>
                </c:pt>
                <c:pt idx="7573">
                  <c:v>40010</c:v>
                </c:pt>
                <c:pt idx="7574">
                  <c:v>40011</c:v>
                </c:pt>
                <c:pt idx="7575">
                  <c:v>40012</c:v>
                </c:pt>
                <c:pt idx="7576">
                  <c:v>40013</c:v>
                </c:pt>
                <c:pt idx="7577">
                  <c:v>40014</c:v>
                </c:pt>
                <c:pt idx="7578">
                  <c:v>40015</c:v>
                </c:pt>
                <c:pt idx="7579">
                  <c:v>40016</c:v>
                </c:pt>
                <c:pt idx="7580">
                  <c:v>40017</c:v>
                </c:pt>
                <c:pt idx="7581">
                  <c:v>40018</c:v>
                </c:pt>
                <c:pt idx="7582">
                  <c:v>40019</c:v>
                </c:pt>
                <c:pt idx="7583">
                  <c:v>40020</c:v>
                </c:pt>
                <c:pt idx="7584">
                  <c:v>40021</c:v>
                </c:pt>
                <c:pt idx="7585">
                  <c:v>40022</c:v>
                </c:pt>
                <c:pt idx="7586">
                  <c:v>40023</c:v>
                </c:pt>
                <c:pt idx="7587">
                  <c:v>40024</c:v>
                </c:pt>
                <c:pt idx="7588">
                  <c:v>40025</c:v>
                </c:pt>
                <c:pt idx="7589">
                  <c:v>40026</c:v>
                </c:pt>
                <c:pt idx="7590">
                  <c:v>40027</c:v>
                </c:pt>
                <c:pt idx="7591">
                  <c:v>40028</c:v>
                </c:pt>
                <c:pt idx="7592">
                  <c:v>40029</c:v>
                </c:pt>
                <c:pt idx="7593">
                  <c:v>40030</c:v>
                </c:pt>
                <c:pt idx="7594">
                  <c:v>40031</c:v>
                </c:pt>
                <c:pt idx="7595">
                  <c:v>40032</c:v>
                </c:pt>
                <c:pt idx="7596">
                  <c:v>40033</c:v>
                </c:pt>
                <c:pt idx="7597">
                  <c:v>40034</c:v>
                </c:pt>
                <c:pt idx="7598">
                  <c:v>40035</c:v>
                </c:pt>
                <c:pt idx="7599">
                  <c:v>40036</c:v>
                </c:pt>
                <c:pt idx="7600">
                  <c:v>40037</c:v>
                </c:pt>
                <c:pt idx="7601">
                  <c:v>40038</c:v>
                </c:pt>
                <c:pt idx="7602">
                  <c:v>40039</c:v>
                </c:pt>
                <c:pt idx="7603">
                  <c:v>40040</c:v>
                </c:pt>
                <c:pt idx="7604">
                  <c:v>40041</c:v>
                </c:pt>
                <c:pt idx="7605">
                  <c:v>40042</c:v>
                </c:pt>
                <c:pt idx="7606">
                  <c:v>40043</c:v>
                </c:pt>
                <c:pt idx="7607">
                  <c:v>40044</c:v>
                </c:pt>
                <c:pt idx="7608">
                  <c:v>40045</c:v>
                </c:pt>
                <c:pt idx="7609">
                  <c:v>40046</c:v>
                </c:pt>
                <c:pt idx="7610">
                  <c:v>40047</c:v>
                </c:pt>
                <c:pt idx="7611">
                  <c:v>40048</c:v>
                </c:pt>
                <c:pt idx="7612">
                  <c:v>40049</c:v>
                </c:pt>
                <c:pt idx="7613">
                  <c:v>40050</c:v>
                </c:pt>
                <c:pt idx="7614">
                  <c:v>40051</c:v>
                </c:pt>
                <c:pt idx="7615">
                  <c:v>40052</c:v>
                </c:pt>
                <c:pt idx="7616">
                  <c:v>40053</c:v>
                </c:pt>
                <c:pt idx="7617">
                  <c:v>40054</c:v>
                </c:pt>
                <c:pt idx="7618">
                  <c:v>40055</c:v>
                </c:pt>
                <c:pt idx="7619">
                  <c:v>40056</c:v>
                </c:pt>
                <c:pt idx="7620">
                  <c:v>40057</c:v>
                </c:pt>
                <c:pt idx="7621">
                  <c:v>40058</c:v>
                </c:pt>
                <c:pt idx="7622">
                  <c:v>40059</c:v>
                </c:pt>
                <c:pt idx="7623">
                  <c:v>40060</c:v>
                </c:pt>
                <c:pt idx="7624">
                  <c:v>40061</c:v>
                </c:pt>
                <c:pt idx="7625">
                  <c:v>40062</c:v>
                </c:pt>
                <c:pt idx="7626">
                  <c:v>40063</c:v>
                </c:pt>
                <c:pt idx="7627">
                  <c:v>40064</c:v>
                </c:pt>
                <c:pt idx="7628">
                  <c:v>40065</c:v>
                </c:pt>
                <c:pt idx="7629">
                  <c:v>40066</c:v>
                </c:pt>
                <c:pt idx="7630">
                  <c:v>40067</c:v>
                </c:pt>
                <c:pt idx="7631">
                  <c:v>40068</c:v>
                </c:pt>
                <c:pt idx="7632">
                  <c:v>40069</c:v>
                </c:pt>
                <c:pt idx="7633">
                  <c:v>40070</c:v>
                </c:pt>
                <c:pt idx="7634">
                  <c:v>40071</c:v>
                </c:pt>
                <c:pt idx="7635">
                  <c:v>40072</c:v>
                </c:pt>
                <c:pt idx="7636">
                  <c:v>40073</c:v>
                </c:pt>
                <c:pt idx="7637">
                  <c:v>40074</c:v>
                </c:pt>
                <c:pt idx="7638">
                  <c:v>40075</c:v>
                </c:pt>
                <c:pt idx="7639">
                  <c:v>40076</c:v>
                </c:pt>
                <c:pt idx="7640">
                  <c:v>40077</c:v>
                </c:pt>
                <c:pt idx="7641">
                  <c:v>40078</c:v>
                </c:pt>
                <c:pt idx="7642">
                  <c:v>40079</c:v>
                </c:pt>
                <c:pt idx="7643">
                  <c:v>40080</c:v>
                </c:pt>
                <c:pt idx="7644">
                  <c:v>40081</c:v>
                </c:pt>
                <c:pt idx="7645">
                  <c:v>40082</c:v>
                </c:pt>
                <c:pt idx="7646">
                  <c:v>40083</c:v>
                </c:pt>
                <c:pt idx="7647">
                  <c:v>40084</c:v>
                </c:pt>
                <c:pt idx="7648">
                  <c:v>40085</c:v>
                </c:pt>
                <c:pt idx="7649">
                  <c:v>40086</c:v>
                </c:pt>
                <c:pt idx="7650">
                  <c:v>40299</c:v>
                </c:pt>
                <c:pt idx="7651">
                  <c:v>40300</c:v>
                </c:pt>
                <c:pt idx="7652">
                  <c:v>40301</c:v>
                </c:pt>
                <c:pt idx="7653">
                  <c:v>40302</c:v>
                </c:pt>
                <c:pt idx="7654">
                  <c:v>40303</c:v>
                </c:pt>
                <c:pt idx="7655">
                  <c:v>40304</c:v>
                </c:pt>
                <c:pt idx="7656">
                  <c:v>40305</c:v>
                </c:pt>
                <c:pt idx="7657">
                  <c:v>40306</c:v>
                </c:pt>
                <c:pt idx="7658">
                  <c:v>40307</c:v>
                </c:pt>
                <c:pt idx="7659">
                  <c:v>40308</c:v>
                </c:pt>
                <c:pt idx="7660">
                  <c:v>40309</c:v>
                </c:pt>
                <c:pt idx="7661">
                  <c:v>40310</c:v>
                </c:pt>
                <c:pt idx="7662">
                  <c:v>40311</c:v>
                </c:pt>
                <c:pt idx="7663">
                  <c:v>40312</c:v>
                </c:pt>
                <c:pt idx="7664">
                  <c:v>40313</c:v>
                </c:pt>
                <c:pt idx="7665">
                  <c:v>40314</c:v>
                </c:pt>
                <c:pt idx="7666">
                  <c:v>40315</c:v>
                </c:pt>
                <c:pt idx="7667">
                  <c:v>40316</c:v>
                </c:pt>
                <c:pt idx="7668">
                  <c:v>40317</c:v>
                </c:pt>
                <c:pt idx="7669">
                  <c:v>40318</c:v>
                </c:pt>
                <c:pt idx="7670">
                  <c:v>40319</c:v>
                </c:pt>
                <c:pt idx="7671">
                  <c:v>40320</c:v>
                </c:pt>
                <c:pt idx="7672">
                  <c:v>40321</c:v>
                </c:pt>
                <c:pt idx="7673">
                  <c:v>40322</c:v>
                </c:pt>
                <c:pt idx="7674">
                  <c:v>40323</c:v>
                </c:pt>
                <c:pt idx="7675">
                  <c:v>40324</c:v>
                </c:pt>
                <c:pt idx="7676">
                  <c:v>40325</c:v>
                </c:pt>
                <c:pt idx="7677">
                  <c:v>40326</c:v>
                </c:pt>
                <c:pt idx="7678">
                  <c:v>40327</c:v>
                </c:pt>
                <c:pt idx="7679">
                  <c:v>40328</c:v>
                </c:pt>
                <c:pt idx="7680">
                  <c:v>40329</c:v>
                </c:pt>
                <c:pt idx="7681">
                  <c:v>40330</c:v>
                </c:pt>
                <c:pt idx="7682">
                  <c:v>40331</c:v>
                </c:pt>
                <c:pt idx="7683">
                  <c:v>40332</c:v>
                </c:pt>
                <c:pt idx="7684">
                  <c:v>40333</c:v>
                </c:pt>
                <c:pt idx="7685">
                  <c:v>40334</c:v>
                </c:pt>
                <c:pt idx="7686">
                  <c:v>40335</c:v>
                </c:pt>
                <c:pt idx="7687">
                  <c:v>40336</c:v>
                </c:pt>
                <c:pt idx="7688">
                  <c:v>40337</c:v>
                </c:pt>
                <c:pt idx="7689">
                  <c:v>40338</c:v>
                </c:pt>
                <c:pt idx="7690">
                  <c:v>40339</c:v>
                </c:pt>
                <c:pt idx="7691">
                  <c:v>40340</c:v>
                </c:pt>
                <c:pt idx="7692">
                  <c:v>40341</c:v>
                </c:pt>
                <c:pt idx="7693">
                  <c:v>40342</c:v>
                </c:pt>
                <c:pt idx="7694">
                  <c:v>40343</c:v>
                </c:pt>
                <c:pt idx="7695">
                  <c:v>40344</c:v>
                </c:pt>
                <c:pt idx="7696">
                  <c:v>40345</c:v>
                </c:pt>
                <c:pt idx="7697">
                  <c:v>40346</c:v>
                </c:pt>
                <c:pt idx="7698">
                  <c:v>40347</c:v>
                </c:pt>
                <c:pt idx="7699">
                  <c:v>40348</c:v>
                </c:pt>
                <c:pt idx="7700">
                  <c:v>40349</c:v>
                </c:pt>
                <c:pt idx="7701">
                  <c:v>40350</c:v>
                </c:pt>
                <c:pt idx="7702">
                  <c:v>40351</c:v>
                </c:pt>
                <c:pt idx="7703">
                  <c:v>40352</c:v>
                </c:pt>
                <c:pt idx="7704">
                  <c:v>40353</c:v>
                </c:pt>
                <c:pt idx="7705">
                  <c:v>40354</c:v>
                </c:pt>
                <c:pt idx="7706">
                  <c:v>40355</c:v>
                </c:pt>
                <c:pt idx="7707">
                  <c:v>40356</c:v>
                </c:pt>
                <c:pt idx="7708">
                  <c:v>40357</c:v>
                </c:pt>
                <c:pt idx="7709">
                  <c:v>40358</c:v>
                </c:pt>
                <c:pt idx="7710">
                  <c:v>40359</c:v>
                </c:pt>
                <c:pt idx="7711">
                  <c:v>40360</c:v>
                </c:pt>
                <c:pt idx="7712">
                  <c:v>40361</c:v>
                </c:pt>
                <c:pt idx="7713">
                  <c:v>40362</c:v>
                </c:pt>
                <c:pt idx="7714">
                  <c:v>40363</c:v>
                </c:pt>
                <c:pt idx="7715">
                  <c:v>40364</c:v>
                </c:pt>
                <c:pt idx="7716">
                  <c:v>40365</c:v>
                </c:pt>
                <c:pt idx="7717">
                  <c:v>40366</c:v>
                </c:pt>
                <c:pt idx="7718">
                  <c:v>40367</c:v>
                </c:pt>
                <c:pt idx="7719">
                  <c:v>40368</c:v>
                </c:pt>
                <c:pt idx="7720">
                  <c:v>40369</c:v>
                </c:pt>
                <c:pt idx="7721">
                  <c:v>40370</c:v>
                </c:pt>
                <c:pt idx="7722">
                  <c:v>40371</c:v>
                </c:pt>
                <c:pt idx="7723">
                  <c:v>40372</c:v>
                </c:pt>
                <c:pt idx="7724">
                  <c:v>40373</c:v>
                </c:pt>
                <c:pt idx="7725">
                  <c:v>40374</c:v>
                </c:pt>
                <c:pt idx="7726">
                  <c:v>40375</c:v>
                </c:pt>
                <c:pt idx="7727">
                  <c:v>40376</c:v>
                </c:pt>
                <c:pt idx="7728">
                  <c:v>40377</c:v>
                </c:pt>
                <c:pt idx="7729">
                  <c:v>40378</c:v>
                </c:pt>
                <c:pt idx="7730">
                  <c:v>40379</c:v>
                </c:pt>
                <c:pt idx="7731">
                  <c:v>40380</c:v>
                </c:pt>
                <c:pt idx="7732">
                  <c:v>40381</c:v>
                </c:pt>
                <c:pt idx="7733">
                  <c:v>40382</c:v>
                </c:pt>
                <c:pt idx="7734">
                  <c:v>40383</c:v>
                </c:pt>
                <c:pt idx="7735">
                  <c:v>40384</c:v>
                </c:pt>
                <c:pt idx="7736">
                  <c:v>40385</c:v>
                </c:pt>
                <c:pt idx="7737">
                  <c:v>40386</c:v>
                </c:pt>
                <c:pt idx="7738">
                  <c:v>40387</c:v>
                </c:pt>
                <c:pt idx="7739">
                  <c:v>40388</c:v>
                </c:pt>
                <c:pt idx="7740">
                  <c:v>40389</c:v>
                </c:pt>
                <c:pt idx="7741">
                  <c:v>40390</c:v>
                </c:pt>
                <c:pt idx="7742">
                  <c:v>40391</c:v>
                </c:pt>
                <c:pt idx="7743">
                  <c:v>40392</c:v>
                </c:pt>
                <c:pt idx="7744">
                  <c:v>40393</c:v>
                </c:pt>
                <c:pt idx="7745">
                  <c:v>40394</c:v>
                </c:pt>
                <c:pt idx="7746">
                  <c:v>40395</c:v>
                </c:pt>
                <c:pt idx="7747">
                  <c:v>40396</c:v>
                </c:pt>
                <c:pt idx="7748">
                  <c:v>40397</c:v>
                </c:pt>
                <c:pt idx="7749">
                  <c:v>40398</c:v>
                </c:pt>
                <c:pt idx="7750">
                  <c:v>40399</c:v>
                </c:pt>
                <c:pt idx="7751">
                  <c:v>40400</c:v>
                </c:pt>
                <c:pt idx="7752">
                  <c:v>40401</c:v>
                </c:pt>
                <c:pt idx="7753">
                  <c:v>40402</c:v>
                </c:pt>
                <c:pt idx="7754">
                  <c:v>40403</c:v>
                </c:pt>
                <c:pt idx="7755">
                  <c:v>40404</c:v>
                </c:pt>
                <c:pt idx="7756">
                  <c:v>40405</c:v>
                </c:pt>
                <c:pt idx="7757">
                  <c:v>40406</c:v>
                </c:pt>
                <c:pt idx="7758">
                  <c:v>40407</c:v>
                </c:pt>
                <c:pt idx="7759">
                  <c:v>40408</c:v>
                </c:pt>
                <c:pt idx="7760">
                  <c:v>40409</c:v>
                </c:pt>
                <c:pt idx="7761">
                  <c:v>40410</c:v>
                </c:pt>
                <c:pt idx="7762">
                  <c:v>40411</c:v>
                </c:pt>
                <c:pt idx="7763">
                  <c:v>40412</c:v>
                </c:pt>
                <c:pt idx="7764">
                  <c:v>40413</c:v>
                </c:pt>
                <c:pt idx="7765">
                  <c:v>40414</c:v>
                </c:pt>
                <c:pt idx="7766">
                  <c:v>40415</c:v>
                </c:pt>
                <c:pt idx="7767">
                  <c:v>40416</c:v>
                </c:pt>
                <c:pt idx="7768">
                  <c:v>40417</c:v>
                </c:pt>
                <c:pt idx="7769">
                  <c:v>40418</c:v>
                </c:pt>
                <c:pt idx="7770">
                  <c:v>40419</c:v>
                </c:pt>
                <c:pt idx="7771">
                  <c:v>40420</c:v>
                </c:pt>
                <c:pt idx="7772">
                  <c:v>40421</c:v>
                </c:pt>
                <c:pt idx="7773">
                  <c:v>40422</c:v>
                </c:pt>
                <c:pt idx="7774">
                  <c:v>40423</c:v>
                </c:pt>
                <c:pt idx="7775">
                  <c:v>40424</c:v>
                </c:pt>
                <c:pt idx="7776">
                  <c:v>40425</c:v>
                </c:pt>
                <c:pt idx="7777">
                  <c:v>40426</c:v>
                </c:pt>
                <c:pt idx="7778">
                  <c:v>40427</c:v>
                </c:pt>
                <c:pt idx="7779">
                  <c:v>40428</c:v>
                </c:pt>
                <c:pt idx="7780">
                  <c:v>40429</c:v>
                </c:pt>
                <c:pt idx="7781">
                  <c:v>40430</c:v>
                </c:pt>
                <c:pt idx="7782">
                  <c:v>40431</c:v>
                </c:pt>
                <c:pt idx="7783">
                  <c:v>40432</c:v>
                </c:pt>
                <c:pt idx="7784">
                  <c:v>40433</c:v>
                </c:pt>
                <c:pt idx="7785">
                  <c:v>40434</c:v>
                </c:pt>
                <c:pt idx="7786">
                  <c:v>40435</c:v>
                </c:pt>
                <c:pt idx="7787">
                  <c:v>40436</c:v>
                </c:pt>
                <c:pt idx="7788">
                  <c:v>40437</c:v>
                </c:pt>
                <c:pt idx="7789">
                  <c:v>40438</c:v>
                </c:pt>
                <c:pt idx="7790">
                  <c:v>40439</c:v>
                </c:pt>
                <c:pt idx="7791">
                  <c:v>40440</c:v>
                </c:pt>
                <c:pt idx="7792">
                  <c:v>40441</c:v>
                </c:pt>
                <c:pt idx="7793">
                  <c:v>40442</c:v>
                </c:pt>
                <c:pt idx="7794">
                  <c:v>40443</c:v>
                </c:pt>
                <c:pt idx="7795">
                  <c:v>40444</c:v>
                </c:pt>
                <c:pt idx="7796">
                  <c:v>40445</c:v>
                </c:pt>
                <c:pt idx="7797">
                  <c:v>40446</c:v>
                </c:pt>
                <c:pt idx="7798">
                  <c:v>40447</c:v>
                </c:pt>
                <c:pt idx="7799">
                  <c:v>40448</c:v>
                </c:pt>
                <c:pt idx="7800">
                  <c:v>40449</c:v>
                </c:pt>
                <c:pt idx="7801">
                  <c:v>40450</c:v>
                </c:pt>
                <c:pt idx="7802">
                  <c:v>40451</c:v>
                </c:pt>
                <c:pt idx="7803">
                  <c:v>40664</c:v>
                </c:pt>
                <c:pt idx="7804">
                  <c:v>40665</c:v>
                </c:pt>
                <c:pt idx="7805">
                  <c:v>40666</c:v>
                </c:pt>
                <c:pt idx="7806">
                  <c:v>40667</c:v>
                </c:pt>
                <c:pt idx="7807">
                  <c:v>40668</c:v>
                </c:pt>
                <c:pt idx="7808">
                  <c:v>40669</c:v>
                </c:pt>
                <c:pt idx="7809">
                  <c:v>40670</c:v>
                </c:pt>
                <c:pt idx="7810">
                  <c:v>40671</c:v>
                </c:pt>
                <c:pt idx="7811">
                  <c:v>40672</c:v>
                </c:pt>
                <c:pt idx="7812">
                  <c:v>40673</c:v>
                </c:pt>
                <c:pt idx="7813">
                  <c:v>40674</c:v>
                </c:pt>
                <c:pt idx="7814">
                  <c:v>40675</c:v>
                </c:pt>
                <c:pt idx="7815">
                  <c:v>40676</c:v>
                </c:pt>
                <c:pt idx="7816">
                  <c:v>40677</c:v>
                </c:pt>
                <c:pt idx="7817">
                  <c:v>40678</c:v>
                </c:pt>
                <c:pt idx="7818">
                  <c:v>40679</c:v>
                </c:pt>
                <c:pt idx="7819">
                  <c:v>40680</c:v>
                </c:pt>
                <c:pt idx="7820">
                  <c:v>40681</c:v>
                </c:pt>
                <c:pt idx="7821">
                  <c:v>40682</c:v>
                </c:pt>
                <c:pt idx="7822">
                  <c:v>40683</c:v>
                </c:pt>
                <c:pt idx="7823">
                  <c:v>40684</c:v>
                </c:pt>
                <c:pt idx="7824">
                  <c:v>40685</c:v>
                </c:pt>
                <c:pt idx="7825">
                  <c:v>40686</c:v>
                </c:pt>
                <c:pt idx="7826">
                  <c:v>40687</c:v>
                </c:pt>
                <c:pt idx="7827">
                  <c:v>40688</c:v>
                </c:pt>
                <c:pt idx="7828">
                  <c:v>40689</c:v>
                </c:pt>
                <c:pt idx="7829">
                  <c:v>40690</c:v>
                </c:pt>
                <c:pt idx="7830">
                  <c:v>40691</c:v>
                </c:pt>
                <c:pt idx="7831">
                  <c:v>40692</c:v>
                </c:pt>
                <c:pt idx="7832">
                  <c:v>40693</c:v>
                </c:pt>
                <c:pt idx="7833">
                  <c:v>40694</c:v>
                </c:pt>
                <c:pt idx="7834">
                  <c:v>40695</c:v>
                </c:pt>
                <c:pt idx="7835">
                  <c:v>40696</c:v>
                </c:pt>
                <c:pt idx="7836">
                  <c:v>40697</c:v>
                </c:pt>
                <c:pt idx="7837">
                  <c:v>40698</c:v>
                </c:pt>
                <c:pt idx="7838">
                  <c:v>40699</c:v>
                </c:pt>
                <c:pt idx="7839">
                  <c:v>40700</c:v>
                </c:pt>
                <c:pt idx="7840">
                  <c:v>40701</c:v>
                </c:pt>
                <c:pt idx="7841">
                  <c:v>40702</c:v>
                </c:pt>
                <c:pt idx="7842">
                  <c:v>40703</c:v>
                </c:pt>
                <c:pt idx="7843">
                  <c:v>40704</c:v>
                </c:pt>
                <c:pt idx="7844">
                  <c:v>40705</c:v>
                </c:pt>
                <c:pt idx="7845">
                  <c:v>40706</c:v>
                </c:pt>
                <c:pt idx="7846">
                  <c:v>40707</c:v>
                </c:pt>
                <c:pt idx="7847">
                  <c:v>40708</c:v>
                </c:pt>
                <c:pt idx="7848">
                  <c:v>40709</c:v>
                </c:pt>
                <c:pt idx="7849">
                  <c:v>40710</c:v>
                </c:pt>
                <c:pt idx="7850">
                  <c:v>40711</c:v>
                </c:pt>
                <c:pt idx="7851">
                  <c:v>40712</c:v>
                </c:pt>
                <c:pt idx="7852">
                  <c:v>40713</c:v>
                </c:pt>
                <c:pt idx="7853">
                  <c:v>40714</c:v>
                </c:pt>
                <c:pt idx="7854">
                  <c:v>40715</c:v>
                </c:pt>
                <c:pt idx="7855">
                  <c:v>40716</c:v>
                </c:pt>
                <c:pt idx="7856">
                  <c:v>40717</c:v>
                </c:pt>
                <c:pt idx="7857">
                  <c:v>40718</c:v>
                </c:pt>
                <c:pt idx="7858">
                  <c:v>40719</c:v>
                </c:pt>
                <c:pt idx="7859">
                  <c:v>40720</c:v>
                </c:pt>
                <c:pt idx="7860">
                  <c:v>40721</c:v>
                </c:pt>
                <c:pt idx="7861">
                  <c:v>40722</c:v>
                </c:pt>
                <c:pt idx="7862">
                  <c:v>40723</c:v>
                </c:pt>
                <c:pt idx="7863">
                  <c:v>40724</c:v>
                </c:pt>
                <c:pt idx="7864">
                  <c:v>40725</c:v>
                </c:pt>
                <c:pt idx="7865">
                  <c:v>40726</c:v>
                </c:pt>
                <c:pt idx="7866">
                  <c:v>40727</c:v>
                </c:pt>
                <c:pt idx="7867">
                  <c:v>40728</c:v>
                </c:pt>
                <c:pt idx="7868">
                  <c:v>40729</c:v>
                </c:pt>
                <c:pt idx="7869">
                  <c:v>40730</c:v>
                </c:pt>
                <c:pt idx="7870">
                  <c:v>40731</c:v>
                </c:pt>
                <c:pt idx="7871">
                  <c:v>40732</c:v>
                </c:pt>
                <c:pt idx="7872">
                  <c:v>40733</c:v>
                </c:pt>
                <c:pt idx="7873">
                  <c:v>40734</c:v>
                </c:pt>
                <c:pt idx="7874">
                  <c:v>40735</c:v>
                </c:pt>
                <c:pt idx="7875">
                  <c:v>40736</c:v>
                </c:pt>
                <c:pt idx="7876">
                  <c:v>40737</c:v>
                </c:pt>
                <c:pt idx="7877">
                  <c:v>40738</c:v>
                </c:pt>
                <c:pt idx="7878">
                  <c:v>40739</c:v>
                </c:pt>
                <c:pt idx="7879">
                  <c:v>40740</c:v>
                </c:pt>
                <c:pt idx="7880">
                  <c:v>40741</c:v>
                </c:pt>
                <c:pt idx="7881">
                  <c:v>40742</c:v>
                </c:pt>
                <c:pt idx="7882">
                  <c:v>40743</c:v>
                </c:pt>
                <c:pt idx="7883">
                  <c:v>40744</c:v>
                </c:pt>
                <c:pt idx="7884">
                  <c:v>40745</c:v>
                </c:pt>
                <c:pt idx="7885">
                  <c:v>40746</c:v>
                </c:pt>
                <c:pt idx="7886">
                  <c:v>40747</c:v>
                </c:pt>
                <c:pt idx="7887">
                  <c:v>40748</c:v>
                </c:pt>
                <c:pt idx="7888">
                  <c:v>40749</c:v>
                </c:pt>
                <c:pt idx="7889">
                  <c:v>40750</c:v>
                </c:pt>
                <c:pt idx="7890">
                  <c:v>40751</c:v>
                </c:pt>
                <c:pt idx="7891">
                  <c:v>40752</c:v>
                </c:pt>
                <c:pt idx="7892">
                  <c:v>40753</c:v>
                </c:pt>
                <c:pt idx="7893">
                  <c:v>40754</c:v>
                </c:pt>
                <c:pt idx="7894">
                  <c:v>40755</c:v>
                </c:pt>
                <c:pt idx="7895">
                  <c:v>40756</c:v>
                </c:pt>
                <c:pt idx="7896">
                  <c:v>40757</c:v>
                </c:pt>
                <c:pt idx="7897">
                  <c:v>40758</c:v>
                </c:pt>
                <c:pt idx="7898">
                  <c:v>40759</c:v>
                </c:pt>
                <c:pt idx="7899">
                  <c:v>40760</c:v>
                </c:pt>
                <c:pt idx="7900">
                  <c:v>40761</c:v>
                </c:pt>
                <c:pt idx="7901">
                  <c:v>40762</c:v>
                </c:pt>
                <c:pt idx="7902">
                  <c:v>40763</c:v>
                </c:pt>
                <c:pt idx="7903">
                  <c:v>40764</c:v>
                </c:pt>
                <c:pt idx="7904">
                  <c:v>40765</c:v>
                </c:pt>
                <c:pt idx="7905">
                  <c:v>40766</c:v>
                </c:pt>
                <c:pt idx="7906">
                  <c:v>40767</c:v>
                </c:pt>
                <c:pt idx="7907">
                  <c:v>40768</c:v>
                </c:pt>
                <c:pt idx="7908">
                  <c:v>40769</c:v>
                </c:pt>
                <c:pt idx="7909">
                  <c:v>40770</c:v>
                </c:pt>
                <c:pt idx="7910">
                  <c:v>40771</c:v>
                </c:pt>
                <c:pt idx="7911">
                  <c:v>40772</c:v>
                </c:pt>
                <c:pt idx="7912">
                  <c:v>40773</c:v>
                </c:pt>
                <c:pt idx="7913">
                  <c:v>40774</c:v>
                </c:pt>
                <c:pt idx="7914">
                  <c:v>40775</c:v>
                </c:pt>
                <c:pt idx="7915">
                  <c:v>40776</c:v>
                </c:pt>
                <c:pt idx="7916">
                  <c:v>40777</c:v>
                </c:pt>
                <c:pt idx="7917">
                  <c:v>40778</c:v>
                </c:pt>
                <c:pt idx="7918">
                  <c:v>40779</c:v>
                </c:pt>
                <c:pt idx="7919">
                  <c:v>40780</c:v>
                </c:pt>
                <c:pt idx="7920">
                  <c:v>40781</c:v>
                </c:pt>
                <c:pt idx="7921">
                  <c:v>40782</c:v>
                </c:pt>
                <c:pt idx="7922">
                  <c:v>40783</c:v>
                </c:pt>
                <c:pt idx="7923">
                  <c:v>40784</c:v>
                </c:pt>
                <c:pt idx="7924">
                  <c:v>40785</c:v>
                </c:pt>
                <c:pt idx="7925">
                  <c:v>40786</c:v>
                </c:pt>
                <c:pt idx="7926">
                  <c:v>40787</c:v>
                </c:pt>
                <c:pt idx="7927">
                  <c:v>40788</c:v>
                </c:pt>
                <c:pt idx="7928">
                  <c:v>40789</c:v>
                </c:pt>
                <c:pt idx="7929">
                  <c:v>40790</c:v>
                </c:pt>
                <c:pt idx="7930">
                  <c:v>40791</c:v>
                </c:pt>
                <c:pt idx="7931">
                  <c:v>40792</c:v>
                </c:pt>
                <c:pt idx="7932">
                  <c:v>40793</c:v>
                </c:pt>
                <c:pt idx="7933">
                  <c:v>40794</c:v>
                </c:pt>
                <c:pt idx="7934">
                  <c:v>40795</c:v>
                </c:pt>
                <c:pt idx="7935">
                  <c:v>40796</c:v>
                </c:pt>
                <c:pt idx="7936">
                  <c:v>40797</c:v>
                </c:pt>
                <c:pt idx="7937">
                  <c:v>40798</c:v>
                </c:pt>
                <c:pt idx="7938">
                  <c:v>40799</c:v>
                </c:pt>
                <c:pt idx="7939">
                  <c:v>40800</c:v>
                </c:pt>
                <c:pt idx="7940">
                  <c:v>40801</c:v>
                </c:pt>
                <c:pt idx="7941">
                  <c:v>40802</c:v>
                </c:pt>
                <c:pt idx="7942">
                  <c:v>40803</c:v>
                </c:pt>
                <c:pt idx="7943">
                  <c:v>40804</c:v>
                </c:pt>
                <c:pt idx="7944">
                  <c:v>40805</c:v>
                </c:pt>
                <c:pt idx="7945">
                  <c:v>40806</c:v>
                </c:pt>
                <c:pt idx="7946">
                  <c:v>40807</c:v>
                </c:pt>
                <c:pt idx="7947">
                  <c:v>40808</c:v>
                </c:pt>
                <c:pt idx="7948">
                  <c:v>40809</c:v>
                </c:pt>
                <c:pt idx="7949">
                  <c:v>40810</c:v>
                </c:pt>
                <c:pt idx="7950">
                  <c:v>40811</c:v>
                </c:pt>
                <c:pt idx="7951">
                  <c:v>40812</c:v>
                </c:pt>
                <c:pt idx="7952">
                  <c:v>40813</c:v>
                </c:pt>
                <c:pt idx="7953">
                  <c:v>40814</c:v>
                </c:pt>
                <c:pt idx="7954">
                  <c:v>40815</c:v>
                </c:pt>
                <c:pt idx="7955">
                  <c:v>40816</c:v>
                </c:pt>
                <c:pt idx="7956">
                  <c:v>41030</c:v>
                </c:pt>
                <c:pt idx="7957">
                  <c:v>41031</c:v>
                </c:pt>
                <c:pt idx="7958">
                  <c:v>41032</c:v>
                </c:pt>
                <c:pt idx="7959">
                  <c:v>41033</c:v>
                </c:pt>
                <c:pt idx="7960">
                  <c:v>41034</c:v>
                </c:pt>
                <c:pt idx="7961">
                  <c:v>41035</c:v>
                </c:pt>
                <c:pt idx="7962">
                  <c:v>41036</c:v>
                </c:pt>
                <c:pt idx="7963">
                  <c:v>41037</c:v>
                </c:pt>
                <c:pt idx="7964">
                  <c:v>41038</c:v>
                </c:pt>
                <c:pt idx="7965">
                  <c:v>41039</c:v>
                </c:pt>
                <c:pt idx="7966">
                  <c:v>41040</c:v>
                </c:pt>
                <c:pt idx="7967">
                  <c:v>41041</c:v>
                </c:pt>
                <c:pt idx="7968">
                  <c:v>41042</c:v>
                </c:pt>
                <c:pt idx="7969">
                  <c:v>41043</c:v>
                </c:pt>
                <c:pt idx="7970">
                  <c:v>41044</c:v>
                </c:pt>
                <c:pt idx="7971">
                  <c:v>41045</c:v>
                </c:pt>
                <c:pt idx="7972">
                  <c:v>41046</c:v>
                </c:pt>
                <c:pt idx="7973">
                  <c:v>41047</c:v>
                </c:pt>
                <c:pt idx="7974">
                  <c:v>41048</c:v>
                </c:pt>
                <c:pt idx="7975">
                  <c:v>41049</c:v>
                </c:pt>
                <c:pt idx="7976">
                  <c:v>41050</c:v>
                </c:pt>
                <c:pt idx="7977">
                  <c:v>41051</c:v>
                </c:pt>
                <c:pt idx="7978">
                  <c:v>41052</c:v>
                </c:pt>
                <c:pt idx="7979">
                  <c:v>41053</c:v>
                </c:pt>
                <c:pt idx="7980">
                  <c:v>41054</c:v>
                </c:pt>
                <c:pt idx="7981">
                  <c:v>41055</c:v>
                </c:pt>
                <c:pt idx="7982">
                  <c:v>41056</c:v>
                </c:pt>
                <c:pt idx="7983">
                  <c:v>41057</c:v>
                </c:pt>
                <c:pt idx="7984">
                  <c:v>41058</c:v>
                </c:pt>
                <c:pt idx="7985">
                  <c:v>41059</c:v>
                </c:pt>
                <c:pt idx="7986">
                  <c:v>41060</c:v>
                </c:pt>
                <c:pt idx="7987">
                  <c:v>41061</c:v>
                </c:pt>
                <c:pt idx="7988">
                  <c:v>41062</c:v>
                </c:pt>
                <c:pt idx="7989">
                  <c:v>41063</c:v>
                </c:pt>
                <c:pt idx="7990">
                  <c:v>41064</c:v>
                </c:pt>
                <c:pt idx="7991">
                  <c:v>41065</c:v>
                </c:pt>
                <c:pt idx="7992">
                  <c:v>41066</c:v>
                </c:pt>
                <c:pt idx="7993">
                  <c:v>41067</c:v>
                </c:pt>
                <c:pt idx="7994">
                  <c:v>41068</c:v>
                </c:pt>
                <c:pt idx="7995">
                  <c:v>41069</c:v>
                </c:pt>
                <c:pt idx="7996">
                  <c:v>41070</c:v>
                </c:pt>
                <c:pt idx="7997">
                  <c:v>41071</c:v>
                </c:pt>
                <c:pt idx="7998">
                  <c:v>41072</c:v>
                </c:pt>
                <c:pt idx="7999">
                  <c:v>41073</c:v>
                </c:pt>
                <c:pt idx="8000">
                  <c:v>41074</c:v>
                </c:pt>
                <c:pt idx="8001">
                  <c:v>41075</c:v>
                </c:pt>
                <c:pt idx="8002">
                  <c:v>41076</c:v>
                </c:pt>
                <c:pt idx="8003">
                  <c:v>41077</c:v>
                </c:pt>
                <c:pt idx="8004">
                  <c:v>41078</c:v>
                </c:pt>
                <c:pt idx="8005">
                  <c:v>41079</c:v>
                </c:pt>
                <c:pt idx="8006">
                  <c:v>41080</c:v>
                </c:pt>
                <c:pt idx="8007">
                  <c:v>41081</c:v>
                </c:pt>
                <c:pt idx="8008">
                  <c:v>41082</c:v>
                </c:pt>
                <c:pt idx="8009">
                  <c:v>41083</c:v>
                </c:pt>
                <c:pt idx="8010">
                  <c:v>41084</c:v>
                </c:pt>
                <c:pt idx="8011">
                  <c:v>41085</c:v>
                </c:pt>
                <c:pt idx="8012">
                  <c:v>41086</c:v>
                </c:pt>
                <c:pt idx="8013">
                  <c:v>41087</c:v>
                </c:pt>
                <c:pt idx="8014">
                  <c:v>41088</c:v>
                </c:pt>
                <c:pt idx="8015">
                  <c:v>41089</c:v>
                </c:pt>
                <c:pt idx="8016">
                  <c:v>41090</c:v>
                </c:pt>
                <c:pt idx="8017">
                  <c:v>41091</c:v>
                </c:pt>
                <c:pt idx="8018">
                  <c:v>41092</c:v>
                </c:pt>
                <c:pt idx="8019">
                  <c:v>41093</c:v>
                </c:pt>
                <c:pt idx="8020">
                  <c:v>41094</c:v>
                </c:pt>
                <c:pt idx="8021">
                  <c:v>41095</c:v>
                </c:pt>
                <c:pt idx="8022">
                  <c:v>41096</c:v>
                </c:pt>
                <c:pt idx="8023">
                  <c:v>41097</c:v>
                </c:pt>
                <c:pt idx="8024">
                  <c:v>41098</c:v>
                </c:pt>
                <c:pt idx="8025">
                  <c:v>41099</c:v>
                </c:pt>
                <c:pt idx="8026">
                  <c:v>41100</c:v>
                </c:pt>
                <c:pt idx="8027">
                  <c:v>41101</c:v>
                </c:pt>
                <c:pt idx="8028">
                  <c:v>41102</c:v>
                </c:pt>
                <c:pt idx="8029">
                  <c:v>41103</c:v>
                </c:pt>
                <c:pt idx="8030">
                  <c:v>41104</c:v>
                </c:pt>
                <c:pt idx="8031">
                  <c:v>41105</c:v>
                </c:pt>
                <c:pt idx="8032">
                  <c:v>41106</c:v>
                </c:pt>
                <c:pt idx="8033">
                  <c:v>41107</c:v>
                </c:pt>
                <c:pt idx="8034">
                  <c:v>41108</c:v>
                </c:pt>
                <c:pt idx="8035">
                  <c:v>41109</c:v>
                </c:pt>
                <c:pt idx="8036">
                  <c:v>41110</c:v>
                </c:pt>
                <c:pt idx="8037">
                  <c:v>41111</c:v>
                </c:pt>
                <c:pt idx="8038">
                  <c:v>41112</c:v>
                </c:pt>
                <c:pt idx="8039">
                  <c:v>41113</c:v>
                </c:pt>
                <c:pt idx="8040">
                  <c:v>41114</c:v>
                </c:pt>
                <c:pt idx="8041">
                  <c:v>41115</c:v>
                </c:pt>
                <c:pt idx="8042">
                  <c:v>41116</c:v>
                </c:pt>
                <c:pt idx="8043">
                  <c:v>41117</c:v>
                </c:pt>
                <c:pt idx="8044">
                  <c:v>41118</c:v>
                </c:pt>
                <c:pt idx="8045">
                  <c:v>41119</c:v>
                </c:pt>
                <c:pt idx="8046">
                  <c:v>41120</c:v>
                </c:pt>
                <c:pt idx="8047">
                  <c:v>41121</c:v>
                </c:pt>
                <c:pt idx="8048">
                  <c:v>41122</c:v>
                </c:pt>
                <c:pt idx="8049">
                  <c:v>41123</c:v>
                </c:pt>
                <c:pt idx="8050">
                  <c:v>41124</c:v>
                </c:pt>
                <c:pt idx="8051">
                  <c:v>41125</c:v>
                </c:pt>
                <c:pt idx="8052">
                  <c:v>41126</c:v>
                </c:pt>
                <c:pt idx="8053">
                  <c:v>41127</c:v>
                </c:pt>
                <c:pt idx="8054">
                  <c:v>41128</c:v>
                </c:pt>
                <c:pt idx="8055">
                  <c:v>41129</c:v>
                </c:pt>
                <c:pt idx="8056">
                  <c:v>41130</c:v>
                </c:pt>
                <c:pt idx="8057">
                  <c:v>41131</c:v>
                </c:pt>
                <c:pt idx="8058">
                  <c:v>41132</c:v>
                </c:pt>
                <c:pt idx="8059">
                  <c:v>41133</c:v>
                </c:pt>
                <c:pt idx="8060">
                  <c:v>41134</c:v>
                </c:pt>
                <c:pt idx="8061">
                  <c:v>41135</c:v>
                </c:pt>
                <c:pt idx="8062">
                  <c:v>41136</c:v>
                </c:pt>
                <c:pt idx="8063">
                  <c:v>41137</c:v>
                </c:pt>
                <c:pt idx="8064">
                  <c:v>41138</c:v>
                </c:pt>
                <c:pt idx="8065">
                  <c:v>41139</c:v>
                </c:pt>
                <c:pt idx="8066">
                  <c:v>41140</c:v>
                </c:pt>
                <c:pt idx="8067">
                  <c:v>41141</c:v>
                </c:pt>
                <c:pt idx="8068">
                  <c:v>41142</c:v>
                </c:pt>
                <c:pt idx="8069">
                  <c:v>41143</c:v>
                </c:pt>
                <c:pt idx="8070">
                  <c:v>41144</c:v>
                </c:pt>
                <c:pt idx="8071">
                  <c:v>41145</c:v>
                </c:pt>
                <c:pt idx="8072">
                  <c:v>41146</c:v>
                </c:pt>
                <c:pt idx="8073">
                  <c:v>41147</c:v>
                </c:pt>
                <c:pt idx="8074">
                  <c:v>41148</c:v>
                </c:pt>
                <c:pt idx="8075">
                  <c:v>41149</c:v>
                </c:pt>
                <c:pt idx="8076">
                  <c:v>41150</c:v>
                </c:pt>
                <c:pt idx="8077">
                  <c:v>41151</c:v>
                </c:pt>
                <c:pt idx="8078">
                  <c:v>41152</c:v>
                </c:pt>
                <c:pt idx="8079">
                  <c:v>41153</c:v>
                </c:pt>
                <c:pt idx="8080">
                  <c:v>41154</c:v>
                </c:pt>
                <c:pt idx="8081">
                  <c:v>41155</c:v>
                </c:pt>
                <c:pt idx="8082">
                  <c:v>41156</c:v>
                </c:pt>
                <c:pt idx="8083">
                  <c:v>41157</c:v>
                </c:pt>
                <c:pt idx="8084">
                  <c:v>41158</c:v>
                </c:pt>
                <c:pt idx="8085">
                  <c:v>41159</c:v>
                </c:pt>
                <c:pt idx="8086">
                  <c:v>41160</c:v>
                </c:pt>
                <c:pt idx="8087">
                  <c:v>41161</c:v>
                </c:pt>
                <c:pt idx="8088">
                  <c:v>41162</c:v>
                </c:pt>
                <c:pt idx="8089">
                  <c:v>41163</c:v>
                </c:pt>
                <c:pt idx="8090">
                  <c:v>41164</c:v>
                </c:pt>
                <c:pt idx="8091">
                  <c:v>41165</c:v>
                </c:pt>
                <c:pt idx="8092">
                  <c:v>41166</c:v>
                </c:pt>
                <c:pt idx="8093">
                  <c:v>41167</c:v>
                </c:pt>
                <c:pt idx="8094">
                  <c:v>41168</c:v>
                </c:pt>
                <c:pt idx="8095">
                  <c:v>41169</c:v>
                </c:pt>
                <c:pt idx="8096">
                  <c:v>41170</c:v>
                </c:pt>
                <c:pt idx="8097">
                  <c:v>41171</c:v>
                </c:pt>
                <c:pt idx="8098">
                  <c:v>41172</c:v>
                </c:pt>
                <c:pt idx="8099">
                  <c:v>41173</c:v>
                </c:pt>
                <c:pt idx="8100">
                  <c:v>41174</c:v>
                </c:pt>
                <c:pt idx="8101">
                  <c:v>41175</c:v>
                </c:pt>
                <c:pt idx="8102">
                  <c:v>41176</c:v>
                </c:pt>
                <c:pt idx="8103">
                  <c:v>41177</c:v>
                </c:pt>
                <c:pt idx="8104">
                  <c:v>41178</c:v>
                </c:pt>
                <c:pt idx="8105">
                  <c:v>41179</c:v>
                </c:pt>
                <c:pt idx="8106">
                  <c:v>41180</c:v>
                </c:pt>
                <c:pt idx="8107">
                  <c:v>41181</c:v>
                </c:pt>
                <c:pt idx="8108">
                  <c:v>41182</c:v>
                </c:pt>
                <c:pt idx="8109">
                  <c:v>41395</c:v>
                </c:pt>
                <c:pt idx="8110">
                  <c:v>41396</c:v>
                </c:pt>
                <c:pt idx="8111">
                  <c:v>41397</c:v>
                </c:pt>
                <c:pt idx="8112">
                  <c:v>41398</c:v>
                </c:pt>
                <c:pt idx="8113">
                  <c:v>41399</c:v>
                </c:pt>
                <c:pt idx="8114">
                  <c:v>41400</c:v>
                </c:pt>
                <c:pt idx="8115">
                  <c:v>41401</c:v>
                </c:pt>
                <c:pt idx="8116">
                  <c:v>41402</c:v>
                </c:pt>
                <c:pt idx="8117">
                  <c:v>41403</c:v>
                </c:pt>
                <c:pt idx="8118">
                  <c:v>41404</c:v>
                </c:pt>
                <c:pt idx="8119">
                  <c:v>41405</c:v>
                </c:pt>
                <c:pt idx="8120">
                  <c:v>41406</c:v>
                </c:pt>
                <c:pt idx="8121">
                  <c:v>41407</c:v>
                </c:pt>
                <c:pt idx="8122">
                  <c:v>41408</c:v>
                </c:pt>
                <c:pt idx="8123">
                  <c:v>41409</c:v>
                </c:pt>
                <c:pt idx="8124">
                  <c:v>41410</c:v>
                </c:pt>
                <c:pt idx="8125">
                  <c:v>41411</c:v>
                </c:pt>
                <c:pt idx="8126">
                  <c:v>41412</c:v>
                </c:pt>
                <c:pt idx="8127">
                  <c:v>41413</c:v>
                </c:pt>
                <c:pt idx="8128">
                  <c:v>41414</c:v>
                </c:pt>
                <c:pt idx="8129">
                  <c:v>41415</c:v>
                </c:pt>
                <c:pt idx="8130">
                  <c:v>41416</c:v>
                </c:pt>
                <c:pt idx="8131">
                  <c:v>41417</c:v>
                </c:pt>
                <c:pt idx="8132">
                  <c:v>41418</c:v>
                </c:pt>
                <c:pt idx="8133">
                  <c:v>41419</c:v>
                </c:pt>
                <c:pt idx="8134">
                  <c:v>41420</c:v>
                </c:pt>
                <c:pt idx="8135">
                  <c:v>41421</c:v>
                </c:pt>
                <c:pt idx="8136">
                  <c:v>41422</c:v>
                </c:pt>
                <c:pt idx="8137">
                  <c:v>41423</c:v>
                </c:pt>
                <c:pt idx="8138">
                  <c:v>41424</c:v>
                </c:pt>
                <c:pt idx="8139">
                  <c:v>41425</c:v>
                </c:pt>
                <c:pt idx="8140">
                  <c:v>41426</c:v>
                </c:pt>
                <c:pt idx="8141">
                  <c:v>41427</c:v>
                </c:pt>
                <c:pt idx="8142">
                  <c:v>41428</c:v>
                </c:pt>
                <c:pt idx="8143">
                  <c:v>41429</c:v>
                </c:pt>
                <c:pt idx="8144">
                  <c:v>41430</c:v>
                </c:pt>
                <c:pt idx="8145">
                  <c:v>41431</c:v>
                </c:pt>
                <c:pt idx="8146">
                  <c:v>41432</c:v>
                </c:pt>
                <c:pt idx="8147">
                  <c:v>41433</c:v>
                </c:pt>
                <c:pt idx="8148">
                  <c:v>41434</c:v>
                </c:pt>
                <c:pt idx="8149">
                  <c:v>41435</c:v>
                </c:pt>
                <c:pt idx="8150">
                  <c:v>41436</c:v>
                </c:pt>
                <c:pt idx="8151">
                  <c:v>41437</c:v>
                </c:pt>
                <c:pt idx="8152">
                  <c:v>41438</c:v>
                </c:pt>
                <c:pt idx="8153">
                  <c:v>41439</c:v>
                </c:pt>
                <c:pt idx="8154">
                  <c:v>41440</c:v>
                </c:pt>
                <c:pt idx="8155">
                  <c:v>41441</c:v>
                </c:pt>
                <c:pt idx="8156">
                  <c:v>41442</c:v>
                </c:pt>
                <c:pt idx="8157">
                  <c:v>41443</c:v>
                </c:pt>
                <c:pt idx="8158">
                  <c:v>41444</c:v>
                </c:pt>
                <c:pt idx="8159">
                  <c:v>41445</c:v>
                </c:pt>
                <c:pt idx="8160">
                  <c:v>41446</c:v>
                </c:pt>
                <c:pt idx="8161">
                  <c:v>41447</c:v>
                </c:pt>
                <c:pt idx="8162">
                  <c:v>41448</c:v>
                </c:pt>
                <c:pt idx="8163">
                  <c:v>41449</c:v>
                </c:pt>
                <c:pt idx="8164">
                  <c:v>41450</c:v>
                </c:pt>
                <c:pt idx="8165">
                  <c:v>41451</c:v>
                </c:pt>
                <c:pt idx="8166">
                  <c:v>41452</c:v>
                </c:pt>
                <c:pt idx="8167">
                  <c:v>41453</c:v>
                </c:pt>
                <c:pt idx="8168">
                  <c:v>41454</c:v>
                </c:pt>
                <c:pt idx="8169">
                  <c:v>41455</c:v>
                </c:pt>
                <c:pt idx="8170">
                  <c:v>41456</c:v>
                </c:pt>
                <c:pt idx="8171">
                  <c:v>41457</c:v>
                </c:pt>
                <c:pt idx="8172">
                  <c:v>41458</c:v>
                </c:pt>
                <c:pt idx="8173">
                  <c:v>41459</c:v>
                </c:pt>
                <c:pt idx="8174">
                  <c:v>41460</c:v>
                </c:pt>
                <c:pt idx="8175">
                  <c:v>41461</c:v>
                </c:pt>
                <c:pt idx="8176">
                  <c:v>41462</c:v>
                </c:pt>
                <c:pt idx="8177">
                  <c:v>41463</c:v>
                </c:pt>
                <c:pt idx="8178">
                  <c:v>41464</c:v>
                </c:pt>
                <c:pt idx="8179">
                  <c:v>41465</c:v>
                </c:pt>
                <c:pt idx="8180">
                  <c:v>41466</c:v>
                </c:pt>
                <c:pt idx="8181">
                  <c:v>41467</c:v>
                </c:pt>
                <c:pt idx="8182">
                  <c:v>41468</c:v>
                </c:pt>
                <c:pt idx="8183">
                  <c:v>41469</c:v>
                </c:pt>
                <c:pt idx="8184">
                  <c:v>41470</c:v>
                </c:pt>
                <c:pt idx="8185">
                  <c:v>41471</c:v>
                </c:pt>
                <c:pt idx="8186">
                  <c:v>41472</c:v>
                </c:pt>
                <c:pt idx="8187">
                  <c:v>41473</c:v>
                </c:pt>
                <c:pt idx="8188">
                  <c:v>41474</c:v>
                </c:pt>
                <c:pt idx="8189">
                  <c:v>41475</c:v>
                </c:pt>
                <c:pt idx="8190">
                  <c:v>41476</c:v>
                </c:pt>
                <c:pt idx="8191">
                  <c:v>41477</c:v>
                </c:pt>
                <c:pt idx="8192">
                  <c:v>41478</c:v>
                </c:pt>
                <c:pt idx="8193">
                  <c:v>41479</c:v>
                </c:pt>
                <c:pt idx="8194">
                  <c:v>41480</c:v>
                </c:pt>
                <c:pt idx="8195">
                  <c:v>41481</c:v>
                </c:pt>
                <c:pt idx="8196">
                  <c:v>41482</c:v>
                </c:pt>
                <c:pt idx="8197">
                  <c:v>41483</c:v>
                </c:pt>
                <c:pt idx="8198">
                  <c:v>41484</c:v>
                </c:pt>
                <c:pt idx="8199">
                  <c:v>41485</c:v>
                </c:pt>
                <c:pt idx="8200">
                  <c:v>41486</c:v>
                </c:pt>
                <c:pt idx="8201">
                  <c:v>41487</c:v>
                </c:pt>
                <c:pt idx="8202">
                  <c:v>41488</c:v>
                </c:pt>
                <c:pt idx="8203">
                  <c:v>41489</c:v>
                </c:pt>
                <c:pt idx="8204">
                  <c:v>41490</c:v>
                </c:pt>
                <c:pt idx="8205">
                  <c:v>41491</c:v>
                </c:pt>
                <c:pt idx="8206">
                  <c:v>41492</c:v>
                </c:pt>
                <c:pt idx="8207">
                  <c:v>41493</c:v>
                </c:pt>
                <c:pt idx="8208">
                  <c:v>41494</c:v>
                </c:pt>
                <c:pt idx="8209">
                  <c:v>41495</c:v>
                </c:pt>
                <c:pt idx="8210">
                  <c:v>41496</c:v>
                </c:pt>
                <c:pt idx="8211">
                  <c:v>41497</c:v>
                </c:pt>
                <c:pt idx="8212">
                  <c:v>41498</c:v>
                </c:pt>
                <c:pt idx="8213">
                  <c:v>41499</c:v>
                </c:pt>
                <c:pt idx="8214">
                  <c:v>41500</c:v>
                </c:pt>
                <c:pt idx="8215">
                  <c:v>41501</c:v>
                </c:pt>
                <c:pt idx="8216">
                  <c:v>41502</c:v>
                </c:pt>
                <c:pt idx="8217">
                  <c:v>41503</c:v>
                </c:pt>
                <c:pt idx="8218">
                  <c:v>41504</c:v>
                </c:pt>
                <c:pt idx="8219">
                  <c:v>41505</c:v>
                </c:pt>
                <c:pt idx="8220">
                  <c:v>41506</c:v>
                </c:pt>
                <c:pt idx="8221">
                  <c:v>41507</c:v>
                </c:pt>
                <c:pt idx="8222">
                  <c:v>41508</c:v>
                </c:pt>
                <c:pt idx="8223">
                  <c:v>41509</c:v>
                </c:pt>
                <c:pt idx="8224">
                  <c:v>41510</c:v>
                </c:pt>
                <c:pt idx="8225">
                  <c:v>41511</c:v>
                </c:pt>
                <c:pt idx="8226">
                  <c:v>41512</c:v>
                </c:pt>
                <c:pt idx="8227">
                  <c:v>41513</c:v>
                </c:pt>
                <c:pt idx="8228">
                  <c:v>41514</c:v>
                </c:pt>
                <c:pt idx="8229">
                  <c:v>41515</c:v>
                </c:pt>
                <c:pt idx="8230">
                  <c:v>41516</c:v>
                </c:pt>
                <c:pt idx="8231">
                  <c:v>41517</c:v>
                </c:pt>
                <c:pt idx="8232">
                  <c:v>41518</c:v>
                </c:pt>
                <c:pt idx="8233">
                  <c:v>41519</c:v>
                </c:pt>
                <c:pt idx="8234">
                  <c:v>41520</c:v>
                </c:pt>
                <c:pt idx="8235">
                  <c:v>41521</c:v>
                </c:pt>
                <c:pt idx="8236">
                  <c:v>41522</c:v>
                </c:pt>
                <c:pt idx="8237">
                  <c:v>41523</c:v>
                </c:pt>
                <c:pt idx="8238">
                  <c:v>41524</c:v>
                </c:pt>
                <c:pt idx="8239">
                  <c:v>41525</c:v>
                </c:pt>
                <c:pt idx="8240">
                  <c:v>41526</c:v>
                </c:pt>
                <c:pt idx="8241">
                  <c:v>41527</c:v>
                </c:pt>
                <c:pt idx="8242">
                  <c:v>41528</c:v>
                </c:pt>
                <c:pt idx="8243">
                  <c:v>41529</c:v>
                </c:pt>
                <c:pt idx="8244">
                  <c:v>41530</c:v>
                </c:pt>
                <c:pt idx="8245">
                  <c:v>41531</c:v>
                </c:pt>
                <c:pt idx="8246">
                  <c:v>41532</c:v>
                </c:pt>
                <c:pt idx="8247">
                  <c:v>41533</c:v>
                </c:pt>
                <c:pt idx="8248">
                  <c:v>41534</c:v>
                </c:pt>
                <c:pt idx="8249">
                  <c:v>41535</c:v>
                </c:pt>
                <c:pt idx="8250">
                  <c:v>41536</c:v>
                </c:pt>
                <c:pt idx="8251">
                  <c:v>41537</c:v>
                </c:pt>
                <c:pt idx="8252">
                  <c:v>41538</c:v>
                </c:pt>
                <c:pt idx="8253">
                  <c:v>41539</c:v>
                </c:pt>
                <c:pt idx="8254">
                  <c:v>41540</c:v>
                </c:pt>
                <c:pt idx="8255">
                  <c:v>41541</c:v>
                </c:pt>
                <c:pt idx="8256">
                  <c:v>41542</c:v>
                </c:pt>
                <c:pt idx="8257">
                  <c:v>41543</c:v>
                </c:pt>
                <c:pt idx="8258">
                  <c:v>41544</c:v>
                </c:pt>
                <c:pt idx="8259">
                  <c:v>41545</c:v>
                </c:pt>
                <c:pt idx="8260">
                  <c:v>41546</c:v>
                </c:pt>
                <c:pt idx="8261">
                  <c:v>41547</c:v>
                </c:pt>
                <c:pt idx="8262">
                  <c:v>41760</c:v>
                </c:pt>
                <c:pt idx="8263">
                  <c:v>41761</c:v>
                </c:pt>
                <c:pt idx="8264">
                  <c:v>41762</c:v>
                </c:pt>
                <c:pt idx="8265">
                  <c:v>41763</c:v>
                </c:pt>
                <c:pt idx="8266">
                  <c:v>41764</c:v>
                </c:pt>
                <c:pt idx="8267">
                  <c:v>41765</c:v>
                </c:pt>
                <c:pt idx="8268">
                  <c:v>41766</c:v>
                </c:pt>
                <c:pt idx="8269">
                  <c:v>41767</c:v>
                </c:pt>
                <c:pt idx="8270">
                  <c:v>41768</c:v>
                </c:pt>
                <c:pt idx="8271">
                  <c:v>41769</c:v>
                </c:pt>
                <c:pt idx="8272">
                  <c:v>41770</c:v>
                </c:pt>
                <c:pt idx="8273">
                  <c:v>41771</c:v>
                </c:pt>
                <c:pt idx="8274">
                  <c:v>41772</c:v>
                </c:pt>
                <c:pt idx="8275">
                  <c:v>41773</c:v>
                </c:pt>
                <c:pt idx="8276">
                  <c:v>41774</c:v>
                </c:pt>
                <c:pt idx="8277">
                  <c:v>41775</c:v>
                </c:pt>
                <c:pt idx="8278">
                  <c:v>41776</c:v>
                </c:pt>
                <c:pt idx="8279">
                  <c:v>41777</c:v>
                </c:pt>
                <c:pt idx="8280">
                  <c:v>41778</c:v>
                </c:pt>
                <c:pt idx="8281">
                  <c:v>41779</c:v>
                </c:pt>
                <c:pt idx="8282">
                  <c:v>41780</c:v>
                </c:pt>
                <c:pt idx="8283">
                  <c:v>41781</c:v>
                </c:pt>
                <c:pt idx="8284">
                  <c:v>41782</c:v>
                </c:pt>
                <c:pt idx="8285">
                  <c:v>41783</c:v>
                </c:pt>
                <c:pt idx="8286">
                  <c:v>41784</c:v>
                </c:pt>
                <c:pt idx="8287">
                  <c:v>41785</c:v>
                </c:pt>
                <c:pt idx="8288">
                  <c:v>41786</c:v>
                </c:pt>
                <c:pt idx="8289">
                  <c:v>41787</c:v>
                </c:pt>
                <c:pt idx="8290">
                  <c:v>41788</c:v>
                </c:pt>
                <c:pt idx="8291">
                  <c:v>41789</c:v>
                </c:pt>
                <c:pt idx="8292">
                  <c:v>41790</c:v>
                </c:pt>
                <c:pt idx="8293">
                  <c:v>41791</c:v>
                </c:pt>
                <c:pt idx="8294">
                  <c:v>41792</c:v>
                </c:pt>
                <c:pt idx="8295">
                  <c:v>41793</c:v>
                </c:pt>
                <c:pt idx="8296">
                  <c:v>41794</c:v>
                </c:pt>
                <c:pt idx="8297">
                  <c:v>41795</c:v>
                </c:pt>
                <c:pt idx="8298">
                  <c:v>41796</c:v>
                </c:pt>
                <c:pt idx="8299">
                  <c:v>41797</c:v>
                </c:pt>
                <c:pt idx="8300">
                  <c:v>41798</c:v>
                </c:pt>
                <c:pt idx="8301">
                  <c:v>41799</c:v>
                </c:pt>
                <c:pt idx="8302">
                  <c:v>41800</c:v>
                </c:pt>
                <c:pt idx="8303">
                  <c:v>41801</c:v>
                </c:pt>
                <c:pt idx="8304">
                  <c:v>41802</c:v>
                </c:pt>
                <c:pt idx="8305">
                  <c:v>41803</c:v>
                </c:pt>
                <c:pt idx="8306">
                  <c:v>41804</c:v>
                </c:pt>
                <c:pt idx="8307">
                  <c:v>41805</c:v>
                </c:pt>
                <c:pt idx="8308">
                  <c:v>41806</c:v>
                </c:pt>
                <c:pt idx="8309">
                  <c:v>41807</c:v>
                </c:pt>
                <c:pt idx="8310">
                  <c:v>41808</c:v>
                </c:pt>
                <c:pt idx="8311">
                  <c:v>41809</c:v>
                </c:pt>
                <c:pt idx="8312">
                  <c:v>41810</c:v>
                </c:pt>
                <c:pt idx="8313">
                  <c:v>41811</c:v>
                </c:pt>
                <c:pt idx="8314">
                  <c:v>41812</c:v>
                </c:pt>
                <c:pt idx="8315">
                  <c:v>41813</c:v>
                </c:pt>
                <c:pt idx="8316">
                  <c:v>41814</c:v>
                </c:pt>
                <c:pt idx="8317">
                  <c:v>41815</c:v>
                </c:pt>
                <c:pt idx="8318">
                  <c:v>41816</c:v>
                </c:pt>
                <c:pt idx="8319">
                  <c:v>41817</c:v>
                </c:pt>
                <c:pt idx="8320">
                  <c:v>41818</c:v>
                </c:pt>
                <c:pt idx="8321">
                  <c:v>41819</c:v>
                </c:pt>
                <c:pt idx="8322">
                  <c:v>41820</c:v>
                </c:pt>
                <c:pt idx="8323">
                  <c:v>41821</c:v>
                </c:pt>
                <c:pt idx="8324">
                  <c:v>41822</c:v>
                </c:pt>
                <c:pt idx="8325">
                  <c:v>41823</c:v>
                </c:pt>
                <c:pt idx="8326">
                  <c:v>41824</c:v>
                </c:pt>
                <c:pt idx="8327">
                  <c:v>41825</c:v>
                </c:pt>
                <c:pt idx="8328">
                  <c:v>41826</c:v>
                </c:pt>
                <c:pt idx="8329">
                  <c:v>41827</c:v>
                </c:pt>
                <c:pt idx="8330">
                  <c:v>41828</c:v>
                </c:pt>
                <c:pt idx="8331">
                  <c:v>41829</c:v>
                </c:pt>
                <c:pt idx="8332">
                  <c:v>41830</c:v>
                </c:pt>
                <c:pt idx="8333">
                  <c:v>41831</c:v>
                </c:pt>
                <c:pt idx="8334">
                  <c:v>41832</c:v>
                </c:pt>
                <c:pt idx="8335">
                  <c:v>41833</c:v>
                </c:pt>
                <c:pt idx="8336">
                  <c:v>41834</c:v>
                </c:pt>
                <c:pt idx="8337">
                  <c:v>41835</c:v>
                </c:pt>
                <c:pt idx="8338">
                  <c:v>41836</c:v>
                </c:pt>
                <c:pt idx="8339">
                  <c:v>41837</c:v>
                </c:pt>
                <c:pt idx="8340">
                  <c:v>41838</c:v>
                </c:pt>
                <c:pt idx="8341">
                  <c:v>41839</c:v>
                </c:pt>
                <c:pt idx="8342">
                  <c:v>41840</c:v>
                </c:pt>
                <c:pt idx="8343">
                  <c:v>41841</c:v>
                </c:pt>
                <c:pt idx="8344">
                  <c:v>41842</c:v>
                </c:pt>
                <c:pt idx="8345">
                  <c:v>41843</c:v>
                </c:pt>
                <c:pt idx="8346">
                  <c:v>41844</c:v>
                </c:pt>
                <c:pt idx="8347">
                  <c:v>41845</c:v>
                </c:pt>
                <c:pt idx="8348">
                  <c:v>41846</c:v>
                </c:pt>
                <c:pt idx="8349">
                  <c:v>41847</c:v>
                </c:pt>
                <c:pt idx="8350">
                  <c:v>41848</c:v>
                </c:pt>
                <c:pt idx="8351">
                  <c:v>41849</c:v>
                </c:pt>
                <c:pt idx="8352">
                  <c:v>41850</c:v>
                </c:pt>
                <c:pt idx="8353">
                  <c:v>41851</c:v>
                </c:pt>
                <c:pt idx="8354">
                  <c:v>41852</c:v>
                </c:pt>
                <c:pt idx="8355">
                  <c:v>41853</c:v>
                </c:pt>
                <c:pt idx="8356">
                  <c:v>41854</c:v>
                </c:pt>
                <c:pt idx="8357">
                  <c:v>41855</c:v>
                </c:pt>
                <c:pt idx="8358">
                  <c:v>41856</c:v>
                </c:pt>
                <c:pt idx="8359">
                  <c:v>41857</c:v>
                </c:pt>
                <c:pt idx="8360">
                  <c:v>41858</c:v>
                </c:pt>
                <c:pt idx="8361">
                  <c:v>41859</c:v>
                </c:pt>
                <c:pt idx="8362">
                  <c:v>41860</c:v>
                </c:pt>
                <c:pt idx="8363">
                  <c:v>41861</c:v>
                </c:pt>
                <c:pt idx="8364">
                  <c:v>41862</c:v>
                </c:pt>
                <c:pt idx="8365">
                  <c:v>41863</c:v>
                </c:pt>
                <c:pt idx="8366">
                  <c:v>41864</c:v>
                </c:pt>
                <c:pt idx="8367">
                  <c:v>41865</c:v>
                </c:pt>
                <c:pt idx="8368">
                  <c:v>41866</c:v>
                </c:pt>
                <c:pt idx="8369">
                  <c:v>41867</c:v>
                </c:pt>
                <c:pt idx="8370">
                  <c:v>41868</c:v>
                </c:pt>
                <c:pt idx="8371">
                  <c:v>41869</c:v>
                </c:pt>
                <c:pt idx="8372">
                  <c:v>41870</c:v>
                </c:pt>
                <c:pt idx="8373">
                  <c:v>41871</c:v>
                </c:pt>
                <c:pt idx="8374">
                  <c:v>41872</c:v>
                </c:pt>
                <c:pt idx="8375">
                  <c:v>41873</c:v>
                </c:pt>
                <c:pt idx="8376">
                  <c:v>41874</c:v>
                </c:pt>
                <c:pt idx="8377">
                  <c:v>41875</c:v>
                </c:pt>
                <c:pt idx="8378">
                  <c:v>41876</c:v>
                </c:pt>
                <c:pt idx="8379">
                  <c:v>41877</c:v>
                </c:pt>
                <c:pt idx="8380">
                  <c:v>41878</c:v>
                </c:pt>
                <c:pt idx="8381">
                  <c:v>41879</c:v>
                </c:pt>
                <c:pt idx="8382">
                  <c:v>41880</c:v>
                </c:pt>
                <c:pt idx="8383">
                  <c:v>41881</c:v>
                </c:pt>
                <c:pt idx="8384">
                  <c:v>41882</c:v>
                </c:pt>
                <c:pt idx="8385">
                  <c:v>41883</c:v>
                </c:pt>
                <c:pt idx="8386">
                  <c:v>41884</c:v>
                </c:pt>
                <c:pt idx="8387">
                  <c:v>41885</c:v>
                </c:pt>
                <c:pt idx="8388">
                  <c:v>41886</c:v>
                </c:pt>
                <c:pt idx="8389">
                  <c:v>41887</c:v>
                </c:pt>
                <c:pt idx="8390">
                  <c:v>41888</c:v>
                </c:pt>
                <c:pt idx="8391">
                  <c:v>41889</c:v>
                </c:pt>
                <c:pt idx="8392">
                  <c:v>41890</c:v>
                </c:pt>
                <c:pt idx="8393">
                  <c:v>41891</c:v>
                </c:pt>
                <c:pt idx="8394">
                  <c:v>41892</c:v>
                </c:pt>
                <c:pt idx="8395">
                  <c:v>41893</c:v>
                </c:pt>
                <c:pt idx="8396">
                  <c:v>41894</c:v>
                </c:pt>
                <c:pt idx="8397">
                  <c:v>41895</c:v>
                </c:pt>
                <c:pt idx="8398">
                  <c:v>41896</c:v>
                </c:pt>
                <c:pt idx="8399">
                  <c:v>41897</c:v>
                </c:pt>
                <c:pt idx="8400">
                  <c:v>41898</c:v>
                </c:pt>
                <c:pt idx="8401">
                  <c:v>41899</c:v>
                </c:pt>
                <c:pt idx="8402">
                  <c:v>41900</c:v>
                </c:pt>
                <c:pt idx="8403">
                  <c:v>41901</c:v>
                </c:pt>
                <c:pt idx="8404">
                  <c:v>41902</c:v>
                </c:pt>
                <c:pt idx="8405">
                  <c:v>41903</c:v>
                </c:pt>
                <c:pt idx="8406">
                  <c:v>41904</c:v>
                </c:pt>
                <c:pt idx="8407">
                  <c:v>41905</c:v>
                </c:pt>
                <c:pt idx="8408">
                  <c:v>41906</c:v>
                </c:pt>
                <c:pt idx="8409">
                  <c:v>41907</c:v>
                </c:pt>
                <c:pt idx="8410">
                  <c:v>41908</c:v>
                </c:pt>
                <c:pt idx="8411">
                  <c:v>41909</c:v>
                </c:pt>
                <c:pt idx="8412">
                  <c:v>41910</c:v>
                </c:pt>
                <c:pt idx="8413">
                  <c:v>41911</c:v>
                </c:pt>
                <c:pt idx="8414">
                  <c:v>41912</c:v>
                </c:pt>
              </c:numCache>
            </c:numRef>
          </c:cat>
          <c:val>
            <c:numRef>
              <c:f>[0]!WBG_WP</c:f>
            </c:numRef>
          </c:val>
          <c:smooth val="0"/>
        </c:ser>
        <c:dLbls>
          <c:showLegendKey val="0"/>
          <c:showVal val="0"/>
          <c:showCatName val="0"/>
          <c:showSerName val="0"/>
          <c:showPercent val="0"/>
          <c:showBubbleSize val="0"/>
        </c:dLbls>
        <c:marker val="1"/>
        <c:smooth val="0"/>
        <c:axId val="404127672"/>
        <c:axId val="316522560"/>
      </c:lineChart>
      <c:catAx>
        <c:axId val="404127672"/>
        <c:scaling>
          <c:orientation val="minMax"/>
        </c:scaling>
        <c:delete val="0"/>
        <c:axPos val="b"/>
        <c:numFmt formatCode="[$-409]d\-mmm\-yy;@" sourceLinked="1"/>
        <c:majorTickMark val="out"/>
        <c:minorTickMark val="none"/>
        <c:tickLblPos val="nextTo"/>
        <c:crossAx val="316522560"/>
        <c:crosses val="autoZero"/>
        <c:auto val="0"/>
        <c:lblAlgn val="ctr"/>
        <c:lblOffset val="100"/>
        <c:noMultiLvlLbl val="1"/>
      </c:catAx>
      <c:valAx>
        <c:axId val="316522560"/>
        <c:scaling>
          <c:orientation val="minMax"/>
          <c:max val="275"/>
          <c:min val="0"/>
        </c:scaling>
        <c:delete val="0"/>
        <c:axPos val="l"/>
        <c:majorGridlines>
          <c:spPr>
            <a:ln>
              <a:solidFill>
                <a:schemeClr val="bg1">
                  <a:lumMod val="85000"/>
                </a:schemeClr>
              </a:solidFill>
            </a:ln>
          </c:spPr>
        </c:majorGridlines>
        <c:title>
          <c:tx>
            <c:rich>
              <a:bodyPr rot="-5400000" vert="horz"/>
              <a:lstStyle/>
              <a:p>
                <a:pPr>
                  <a:defRPr sz="1400">
                    <a:latin typeface="Palatino Linotype" panose="02040502050505030304" pitchFamily="18" charset="0"/>
                  </a:defRPr>
                </a:pPr>
                <a:r>
                  <a:rPr lang="en-US" sz="1400">
                    <a:latin typeface="Palatino Linotype" panose="02040502050505030304" pitchFamily="18" charset="0"/>
                  </a:rPr>
                  <a:t>Volumetric Soil Water Content  (mm)</a:t>
                </a:r>
              </a:p>
            </c:rich>
          </c:tx>
          <c:overlay val="0"/>
        </c:title>
        <c:numFmt formatCode="0" sourceLinked="0"/>
        <c:majorTickMark val="out"/>
        <c:minorTickMark val="none"/>
        <c:tickLblPos val="nextTo"/>
        <c:crossAx val="404127672"/>
        <c:crosses val="autoZero"/>
        <c:crossBetween val="between"/>
      </c:valAx>
      <c:valAx>
        <c:axId val="344914984"/>
        <c:scaling>
          <c:orientation val="maxMin"/>
          <c:max val="140"/>
          <c:min val="0"/>
        </c:scaling>
        <c:delete val="0"/>
        <c:axPos val="r"/>
        <c:title>
          <c:tx>
            <c:rich>
              <a:bodyPr rot="-5400000" vert="horz"/>
              <a:lstStyle/>
              <a:p>
                <a:pPr>
                  <a:defRPr sz="1400">
                    <a:latin typeface="Palatino Linotype" panose="02040502050505030304" pitchFamily="18" charset="0"/>
                  </a:defRPr>
                </a:pPr>
                <a:r>
                  <a:rPr lang="en-US" sz="1400">
                    <a:latin typeface="Palatino Linotype" panose="02040502050505030304" pitchFamily="18" charset="0"/>
                  </a:rPr>
                  <a:t>Rainfall / Irrigation Amount  (mm)</a:t>
                </a:r>
              </a:p>
            </c:rich>
          </c:tx>
          <c:layout>
            <c:manualLayout>
              <c:xMode val="edge"/>
              <c:yMode val="edge"/>
              <c:x val="0.95593358770630243"/>
              <c:y val="0.23753363263593635"/>
            </c:manualLayout>
          </c:layout>
          <c:overlay val="0"/>
        </c:title>
        <c:numFmt formatCode="0" sourceLinked="0"/>
        <c:majorTickMark val="out"/>
        <c:minorTickMark val="none"/>
        <c:tickLblPos val="nextTo"/>
        <c:crossAx val="364676376"/>
        <c:crosses val="max"/>
        <c:crossBetween val="between"/>
      </c:valAx>
      <c:dateAx>
        <c:axId val="364676376"/>
        <c:scaling>
          <c:orientation val="minMax"/>
        </c:scaling>
        <c:delete val="1"/>
        <c:axPos val="t"/>
        <c:numFmt formatCode="[$-409]d\-mmm\-yy;@" sourceLinked="1"/>
        <c:majorTickMark val="out"/>
        <c:minorTickMark val="none"/>
        <c:tickLblPos val="none"/>
        <c:crossAx val="344914984"/>
        <c:crosses val="autoZero"/>
        <c:auto val="1"/>
        <c:lblOffset val="100"/>
        <c:baseTimeUnit val="days"/>
      </c:dateAx>
      <c:spPr>
        <a:ln>
          <a:solidFill>
            <a:schemeClr val="tx1"/>
          </a:solidFill>
        </a:ln>
      </c:spPr>
    </c:plotArea>
    <c:legend>
      <c:legendPos val="tr"/>
      <c:layout>
        <c:manualLayout>
          <c:xMode val="edge"/>
          <c:yMode val="edge"/>
          <c:x val="0.10414374770810417"/>
          <c:y val="0.90756374061411749"/>
          <c:w val="0.76090942427576103"/>
          <c:h val="9.2436259385882388E-2"/>
        </c:manualLayout>
      </c:layout>
      <c:overlay val="0"/>
      <c:spPr>
        <a:solidFill>
          <a:schemeClr val="accent1">
            <a:lumMod val="20000"/>
            <a:lumOff val="80000"/>
          </a:schemeClr>
        </a:solidFill>
        <a:ln>
          <a:solidFill>
            <a:schemeClr val="tx2"/>
          </a:solidFill>
        </a:ln>
      </c:spPr>
    </c:legend>
    <c:plotVisOnly val="1"/>
    <c:dispBlanksAs val="gap"/>
    <c:showDLblsOverMax val="0"/>
  </c:chart>
  <c:spPr>
    <a:solidFill>
      <a:schemeClr val="bg1">
        <a:lumMod val="95000"/>
      </a:schemeClr>
    </a:solidFill>
  </c:spPr>
  <c:userShapes r:id="rId1"/>
</c:chartSpace>
</file>

<file path=xl/charts/chart2.xml><?xml version="1.0" encoding="utf-8"?>
<c:chartSpace xmlns:c="http://schemas.openxmlformats.org/drawingml/2006/chart" xmlns:a="http://schemas.openxmlformats.org/drawingml/2006/main" xmlns:r="http://schemas.openxmlformats.org/officeDocument/2006/relationships">
  <c:date1904 val="0"/>
  <c:lang val="en-US"/>
  <c:roundedCorners val="0"/>
  <mc:AlternateContent xmlns:mc="http://schemas.openxmlformats.org/markup-compatibility/2006">
    <mc:Choice xmlns:c14="http://schemas.microsoft.com/office/drawing/2007/8/2/chart" Requires="c14">
      <c14:style val="102"/>
    </mc:Choice>
    <mc:Fallback>
      <c:style val="2"/>
    </mc:Fallback>
  </mc:AlternateContent>
  <c:chart>
    <c:title>
      <c:tx>
        <c:strRef>
          <c:f>Calculations!$BP$6</c:f>
          <c:strCache>
            <c:ptCount val="1"/>
            <c:pt idx="0">
              <c:v>Annual Irrigation Pumped Volume (cu m)</c:v>
            </c:pt>
          </c:strCache>
        </c:strRef>
      </c:tx>
      <c:layout>
        <c:manualLayout>
          <c:xMode val="edge"/>
          <c:yMode val="edge"/>
          <c:x val="0.34906805764517573"/>
          <c:y val="2.2188504482328252E-2"/>
        </c:manualLayout>
      </c:layout>
      <c:overlay val="0"/>
      <c:txPr>
        <a:bodyPr/>
        <a:lstStyle/>
        <a:p>
          <a:pPr>
            <a:defRPr>
              <a:latin typeface="Palatino Linotype" panose="02040502050505030304" pitchFamily="18" charset="0"/>
            </a:defRPr>
          </a:pPr>
          <a:endParaRPr lang="en-US"/>
        </a:p>
      </c:txPr>
    </c:title>
    <c:autoTitleDeleted val="0"/>
    <c:plotArea>
      <c:layout>
        <c:manualLayout>
          <c:layoutTarget val="inner"/>
          <c:xMode val="edge"/>
          <c:yMode val="edge"/>
          <c:x val="6.6118427504254271E-2"/>
          <c:y val="0.14542964655548379"/>
          <c:w val="0.90180912001384461"/>
          <c:h val="0.69910391510236924"/>
        </c:manualLayout>
      </c:layout>
      <c:barChart>
        <c:barDir val="col"/>
        <c:grouping val="clustered"/>
        <c:varyColors val="0"/>
        <c:ser>
          <c:idx val="1"/>
          <c:order val="0"/>
          <c:invertIfNegative val="0"/>
          <c:cat>
            <c:numRef>
              <c:f>'Plot Data'!$V$14:$V$68</c:f>
              <c:numCache>
                <c:formatCode>General</c:formatCode>
                <c:ptCount val="55"/>
                <c:pt idx="0">
                  <c:v>1960</c:v>
                </c:pt>
                <c:pt idx="1">
                  <c:v>1961</c:v>
                </c:pt>
                <c:pt idx="2">
                  <c:v>1962</c:v>
                </c:pt>
                <c:pt idx="3">
                  <c:v>1963</c:v>
                </c:pt>
                <c:pt idx="4">
                  <c:v>1964</c:v>
                </c:pt>
                <c:pt idx="5">
                  <c:v>1965</c:v>
                </c:pt>
                <c:pt idx="6">
                  <c:v>1966</c:v>
                </c:pt>
                <c:pt idx="7">
                  <c:v>1967</c:v>
                </c:pt>
                <c:pt idx="8">
                  <c:v>1968</c:v>
                </c:pt>
                <c:pt idx="9">
                  <c:v>1969</c:v>
                </c:pt>
                <c:pt idx="10">
                  <c:v>1970</c:v>
                </c:pt>
                <c:pt idx="11">
                  <c:v>1971</c:v>
                </c:pt>
                <c:pt idx="12">
                  <c:v>1972</c:v>
                </c:pt>
                <c:pt idx="13">
                  <c:v>1973</c:v>
                </c:pt>
                <c:pt idx="14">
                  <c:v>1974</c:v>
                </c:pt>
                <c:pt idx="15">
                  <c:v>1975</c:v>
                </c:pt>
                <c:pt idx="16">
                  <c:v>1976</c:v>
                </c:pt>
                <c:pt idx="17">
                  <c:v>1977</c:v>
                </c:pt>
                <c:pt idx="18">
                  <c:v>1978</c:v>
                </c:pt>
                <c:pt idx="19">
                  <c:v>1979</c:v>
                </c:pt>
                <c:pt idx="20">
                  <c:v>1980</c:v>
                </c:pt>
                <c:pt idx="21">
                  <c:v>1981</c:v>
                </c:pt>
                <c:pt idx="22">
                  <c:v>1982</c:v>
                </c:pt>
                <c:pt idx="23">
                  <c:v>1983</c:v>
                </c:pt>
                <c:pt idx="24">
                  <c:v>1984</c:v>
                </c:pt>
                <c:pt idx="25">
                  <c:v>1985</c:v>
                </c:pt>
                <c:pt idx="26">
                  <c:v>1986</c:v>
                </c:pt>
                <c:pt idx="27">
                  <c:v>1987</c:v>
                </c:pt>
                <c:pt idx="28">
                  <c:v>1988</c:v>
                </c:pt>
                <c:pt idx="29">
                  <c:v>1989</c:v>
                </c:pt>
                <c:pt idx="30">
                  <c:v>1990</c:v>
                </c:pt>
                <c:pt idx="31">
                  <c:v>1991</c:v>
                </c:pt>
                <c:pt idx="32">
                  <c:v>1992</c:v>
                </c:pt>
                <c:pt idx="33">
                  <c:v>1993</c:v>
                </c:pt>
                <c:pt idx="34">
                  <c:v>1994</c:v>
                </c:pt>
                <c:pt idx="35">
                  <c:v>1995</c:v>
                </c:pt>
                <c:pt idx="36">
                  <c:v>1996</c:v>
                </c:pt>
                <c:pt idx="37">
                  <c:v>1997</c:v>
                </c:pt>
                <c:pt idx="38">
                  <c:v>1998</c:v>
                </c:pt>
                <c:pt idx="39">
                  <c:v>1999</c:v>
                </c:pt>
                <c:pt idx="40">
                  <c:v>2000</c:v>
                </c:pt>
                <c:pt idx="41">
                  <c:v>2001</c:v>
                </c:pt>
                <c:pt idx="42">
                  <c:v>2002</c:v>
                </c:pt>
                <c:pt idx="43">
                  <c:v>2003</c:v>
                </c:pt>
                <c:pt idx="44">
                  <c:v>2004</c:v>
                </c:pt>
                <c:pt idx="45">
                  <c:v>2005</c:v>
                </c:pt>
                <c:pt idx="46">
                  <c:v>2006</c:v>
                </c:pt>
                <c:pt idx="47">
                  <c:v>2007</c:v>
                </c:pt>
                <c:pt idx="48">
                  <c:v>2008</c:v>
                </c:pt>
                <c:pt idx="49">
                  <c:v>2009</c:v>
                </c:pt>
                <c:pt idx="50">
                  <c:v>2010</c:v>
                </c:pt>
                <c:pt idx="51">
                  <c:v>2011</c:v>
                </c:pt>
                <c:pt idx="52">
                  <c:v>2012</c:v>
                </c:pt>
                <c:pt idx="53">
                  <c:v>2013</c:v>
                </c:pt>
                <c:pt idx="54">
                  <c:v>2014</c:v>
                </c:pt>
              </c:numCache>
            </c:numRef>
          </c:cat>
          <c:val>
            <c:numRef>
              <c:f>'Plot Data'!$W$14:$W$68</c:f>
              <c:numCache>
                <c:formatCode>0</c:formatCode>
                <c:ptCount val="55"/>
                <c:pt idx="0">
                  <c:v>35812.558168054165</c:v>
                </c:pt>
                <c:pt idx="1">
                  <c:v>39821.174412210836</c:v>
                </c:pt>
                <c:pt idx="2">
                  <c:v>43049.083107767947</c:v>
                </c:pt>
                <c:pt idx="3">
                  <c:v>31847.860627686037</c:v>
                </c:pt>
                <c:pt idx="4">
                  <c:v>30163.546518810839</c:v>
                </c:pt>
                <c:pt idx="5">
                  <c:v>26917.98157701399</c:v>
                </c:pt>
                <c:pt idx="6">
                  <c:v>38814.515115725459</c:v>
                </c:pt>
                <c:pt idx="7">
                  <c:v>51398.516535444149</c:v>
                </c:pt>
                <c:pt idx="8">
                  <c:v>35849.342996637431</c:v>
                </c:pt>
                <c:pt idx="9">
                  <c:v>45131.842485373651</c:v>
                </c:pt>
                <c:pt idx="10">
                  <c:v>47271.870927614007</c:v>
                </c:pt>
                <c:pt idx="11">
                  <c:v>39034.196745566485</c:v>
                </c:pt>
                <c:pt idx="12">
                  <c:v>41638.630930794905</c:v>
                </c:pt>
                <c:pt idx="13">
                  <c:v>41809.619047324595</c:v>
                </c:pt>
                <c:pt idx="14">
                  <c:v>40616.916301434227</c:v>
                </c:pt>
                <c:pt idx="15">
                  <c:v>44066.323358778231</c:v>
                </c:pt>
                <c:pt idx="16">
                  <c:v>42156.745350654994</c:v>
                </c:pt>
                <c:pt idx="17">
                  <c:v>37772.927765080211</c:v>
                </c:pt>
                <c:pt idx="18">
                  <c:v>39250.947962144244</c:v>
                </c:pt>
                <c:pt idx="19">
                  <c:v>47530.285570638414</c:v>
                </c:pt>
                <c:pt idx="20">
                  <c:v>40667.61702409896</c:v>
                </c:pt>
                <c:pt idx="21">
                  <c:v>36870.421926486357</c:v>
                </c:pt>
                <c:pt idx="22">
                  <c:v>40879.267771371044</c:v>
                </c:pt>
                <c:pt idx="23">
                  <c:v>46530.334097427956</c:v>
                </c:pt>
                <c:pt idx="24">
                  <c:v>44333.851759394791</c:v>
                </c:pt>
                <c:pt idx="25">
                  <c:v>42224.781779098135</c:v>
                </c:pt>
                <c:pt idx="26">
                  <c:v>42780.711387740615</c:v>
                </c:pt>
                <c:pt idx="27">
                  <c:v>44772.437601551101</c:v>
                </c:pt>
                <c:pt idx="28">
                  <c:v>41835.422705074161</c:v>
                </c:pt>
                <c:pt idx="29">
                  <c:v>43159.084595545006</c:v>
                </c:pt>
                <c:pt idx="30">
                  <c:v>40531.411455227011</c:v>
                </c:pt>
                <c:pt idx="31">
                  <c:v>42398.041947075762</c:v>
                </c:pt>
                <c:pt idx="32">
                  <c:v>37494.201675676115</c:v>
                </c:pt>
                <c:pt idx="33">
                  <c:v>37037.512413265897</c:v>
                </c:pt>
                <c:pt idx="34">
                  <c:v>45622.190772917638</c:v>
                </c:pt>
                <c:pt idx="35">
                  <c:v>41267.416124904215</c:v>
                </c:pt>
                <c:pt idx="36">
                  <c:v>39219.032198813453</c:v>
                </c:pt>
                <c:pt idx="37">
                  <c:v>41520.336707579234</c:v>
                </c:pt>
                <c:pt idx="38">
                  <c:v>38345.305741056596</c:v>
                </c:pt>
                <c:pt idx="39">
                  <c:v>33829.683709575402</c:v>
                </c:pt>
                <c:pt idx="40">
                  <c:v>38633.013964141646</c:v>
                </c:pt>
                <c:pt idx="41">
                  <c:v>44831.964417058836</c:v>
                </c:pt>
                <c:pt idx="42">
                  <c:v>39438.759292771181</c:v>
                </c:pt>
                <c:pt idx="43">
                  <c:v>39733.140773261548</c:v>
                </c:pt>
                <c:pt idx="44">
                  <c:v>39196.226456376993</c:v>
                </c:pt>
                <c:pt idx="45">
                  <c:v>37584.42043459601</c:v>
                </c:pt>
                <c:pt idx="46">
                  <c:v>47227.521470253036</c:v>
                </c:pt>
                <c:pt idx="47">
                  <c:v>39966.406095445913</c:v>
                </c:pt>
                <c:pt idx="48">
                  <c:v>40963.299132250708</c:v>
                </c:pt>
                <c:pt idx="49">
                  <c:v>44447.876175903548</c:v>
                </c:pt>
                <c:pt idx="50">
                  <c:v>35706.40069216142</c:v>
                </c:pt>
                <c:pt idx="51">
                  <c:v>42355.983692608876</c:v>
                </c:pt>
                <c:pt idx="52">
                  <c:v>29617.251713334306</c:v>
                </c:pt>
                <c:pt idx="53">
                  <c:v>31594.715361321847</c:v>
                </c:pt>
                <c:pt idx="54">
                  <c:v>40911.413622868058</c:v>
                </c:pt>
              </c:numCache>
            </c:numRef>
          </c:val>
        </c:ser>
        <c:dLbls>
          <c:showLegendKey val="0"/>
          <c:showVal val="0"/>
          <c:showCatName val="0"/>
          <c:showSerName val="0"/>
          <c:showPercent val="0"/>
          <c:showBubbleSize val="0"/>
        </c:dLbls>
        <c:gapWidth val="150"/>
        <c:axId val="364676760"/>
        <c:axId val="347984416"/>
      </c:barChart>
      <c:dateAx>
        <c:axId val="364676760"/>
        <c:scaling>
          <c:orientation val="minMax"/>
        </c:scaling>
        <c:delete val="0"/>
        <c:axPos val="b"/>
        <c:numFmt formatCode="General" sourceLinked="1"/>
        <c:majorTickMark val="out"/>
        <c:minorTickMark val="none"/>
        <c:tickLblPos val="nextTo"/>
        <c:txPr>
          <a:bodyPr rot="-5400000" vert="horz"/>
          <a:lstStyle/>
          <a:p>
            <a:pPr>
              <a:defRPr sz="1000" b="0">
                <a:latin typeface="Palatino Linotype" pitchFamily="18" charset="0"/>
              </a:defRPr>
            </a:pPr>
            <a:endParaRPr lang="en-US"/>
          </a:p>
        </c:txPr>
        <c:crossAx val="347984416"/>
        <c:crosses val="autoZero"/>
        <c:auto val="0"/>
        <c:lblOffset val="100"/>
        <c:baseTimeUnit val="days"/>
      </c:dateAx>
      <c:valAx>
        <c:axId val="347984416"/>
        <c:scaling>
          <c:orientation val="minMax"/>
        </c:scaling>
        <c:delete val="0"/>
        <c:axPos val="l"/>
        <c:majorGridlines/>
        <c:numFmt formatCode="0" sourceLinked="1"/>
        <c:majorTickMark val="out"/>
        <c:minorTickMark val="none"/>
        <c:tickLblPos val="nextTo"/>
        <c:txPr>
          <a:bodyPr/>
          <a:lstStyle/>
          <a:p>
            <a:pPr>
              <a:defRPr sz="1000" b="0">
                <a:latin typeface="Palatino Linotype" panose="02040502050505030304" pitchFamily="18" charset="0"/>
              </a:defRPr>
            </a:pPr>
            <a:endParaRPr lang="en-US"/>
          </a:p>
        </c:txPr>
        <c:crossAx val="364676760"/>
        <c:crosses val="autoZero"/>
        <c:crossBetween val="between"/>
      </c:valAx>
      <c:spPr>
        <a:ln>
          <a:solidFill>
            <a:schemeClr val="tx1"/>
          </a:solidFill>
        </a:ln>
      </c:spPr>
    </c:plotArea>
    <c:plotVisOnly val="1"/>
    <c:dispBlanksAs val="gap"/>
    <c:showDLblsOverMax val="0"/>
  </c:chart>
  <c:spPr>
    <a:solidFill>
      <a:schemeClr val="bg1">
        <a:lumMod val="95000"/>
      </a:schemeClr>
    </a:solidFill>
  </c:spPr>
  <c:userShapes r:id="rId1"/>
</c:chartSpace>
</file>

<file path=xl/charts/chart3.xml><?xml version="1.0" encoding="utf-8"?>
<c:chartSpace xmlns:c="http://schemas.openxmlformats.org/drawingml/2006/chart" xmlns:a="http://schemas.openxmlformats.org/drawingml/2006/main" xmlns:r="http://schemas.openxmlformats.org/officeDocument/2006/relationships">
  <c:date1904 val="0"/>
  <c:lang val="en-US"/>
  <c:roundedCorners val="0"/>
  <mc:AlternateContent xmlns:mc="http://schemas.openxmlformats.org/markup-compatibility/2006">
    <mc:Choice xmlns:c14="http://schemas.microsoft.com/office/drawing/2007/8/2/chart" Requires="c14">
      <c14:style val="102"/>
    </mc:Choice>
    <mc:Fallback>
      <c:style val="2"/>
    </mc:Fallback>
  </mc:AlternateContent>
  <c:chart>
    <c:title>
      <c:tx>
        <c:strRef>
          <c:f>Calculations!$BP$7</c:f>
          <c:strCache>
            <c:ptCount val="1"/>
            <c:pt idx="0">
              <c:v>Monthly Irrigation Pumped Volume (cu m)</c:v>
            </c:pt>
          </c:strCache>
        </c:strRef>
      </c:tx>
      <c:layout>
        <c:manualLayout>
          <c:xMode val="edge"/>
          <c:yMode val="edge"/>
          <c:x val="0.38974214189866069"/>
          <c:y val="1.6140252683154194E-2"/>
        </c:manualLayout>
      </c:layout>
      <c:overlay val="0"/>
      <c:txPr>
        <a:bodyPr/>
        <a:lstStyle/>
        <a:p>
          <a:pPr>
            <a:defRPr>
              <a:latin typeface="Palatino Linotype" panose="02040502050505030304" pitchFamily="18" charset="0"/>
            </a:defRPr>
          </a:pPr>
          <a:endParaRPr lang="en-US"/>
        </a:p>
      </c:txPr>
    </c:title>
    <c:autoTitleDeleted val="0"/>
    <c:plotArea>
      <c:layout>
        <c:manualLayout>
          <c:layoutTarget val="inner"/>
          <c:xMode val="edge"/>
          <c:yMode val="edge"/>
          <c:x val="7.8837521547430331E-2"/>
          <c:y val="9.9100157797495869E-2"/>
          <c:w val="0.89310268559664352"/>
          <c:h val="0.77162277676015589"/>
        </c:manualLayout>
      </c:layout>
      <c:barChart>
        <c:barDir val="col"/>
        <c:grouping val="clustered"/>
        <c:varyColors val="0"/>
        <c:ser>
          <c:idx val="0"/>
          <c:order val="0"/>
          <c:tx>
            <c:v>May</c:v>
          </c:tx>
          <c:spPr>
            <a:solidFill>
              <a:srgbClr val="0070C0"/>
            </a:solidFill>
            <a:ln w="19050">
              <a:solidFill>
                <a:schemeClr val="accent1"/>
              </a:solidFill>
            </a:ln>
          </c:spPr>
          <c:invertIfNegative val="0"/>
          <c:cat>
            <c:numRef>
              <c:f>'Plot Data'!$K$14:$K$288</c:f>
              <c:numCache>
                <c:formatCode>m/d/yyyy</c:formatCode>
                <c:ptCount val="275"/>
                <c:pt idx="0">
                  <c:v>22037</c:v>
                </c:pt>
                <c:pt idx="1">
                  <c:v>22068</c:v>
                </c:pt>
                <c:pt idx="2">
                  <c:v>22098</c:v>
                </c:pt>
                <c:pt idx="3">
                  <c:v>22129</c:v>
                </c:pt>
                <c:pt idx="4">
                  <c:v>22160</c:v>
                </c:pt>
                <c:pt idx="5">
                  <c:v>22402</c:v>
                </c:pt>
                <c:pt idx="6">
                  <c:v>22433</c:v>
                </c:pt>
                <c:pt idx="7">
                  <c:v>22463</c:v>
                </c:pt>
                <c:pt idx="8">
                  <c:v>22494</c:v>
                </c:pt>
                <c:pt idx="9">
                  <c:v>22525</c:v>
                </c:pt>
                <c:pt idx="10">
                  <c:v>22767</c:v>
                </c:pt>
                <c:pt idx="11">
                  <c:v>22798</c:v>
                </c:pt>
                <c:pt idx="12">
                  <c:v>22828</c:v>
                </c:pt>
                <c:pt idx="13">
                  <c:v>22859</c:v>
                </c:pt>
                <c:pt idx="14">
                  <c:v>22890</c:v>
                </c:pt>
                <c:pt idx="15">
                  <c:v>23132</c:v>
                </c:pt>
                <c:pt idx="16">
                  <c:v>23163</c:v>
                </c:pt>
                <c:pt idx="17">
                  <c:v>23193</c:v>
                </c:pt>
                <c:pt idx="18">
                  <c:v>23224</c:v>
                </c:pt>
                <c:pt idx="19">
                  <c:v>23255</c:v>
                </c:pt>
                <c:pt idx="20">
                  <c:v>23498</c:v>
                </c:pt>
                <c:pt idx="21">
                  <c:v>23529</c:v>
                </c:pt>
                <c:pt idx="22">
                  <c:v>23559</c:v>
                </c:pt>
                <c:pt idx="23">
                  <c:v>23590</c:v>
                </c:pt>
                <c:pt idx="24">
                  <c:v>23621</c:v>
                </c:pt>
                <c:pt idx="25">
                  <c:v>23863</c:v>
                </c:pt>
                <c:pt idx="26">
                  <c:v>23894</c:v>
                </c:pt>
                <c:pt idx="27">
                  <c:v>23924</c:v>
                </c:pt>
                <c:pt idx="28">
                  <c:v>23955</c:v>
                </c:pt>
                <c:pt idx="29">
                  <c:v>23986</c:v>
                </c:pt>
                <c:pt idx="30">
                  <c:v>24228</c:v>
                </c:pt>
                <c:pt idx="31">
                  <c:v>24259</c:v>
                </c:pt>
                <c:pt idx="32">
                  <c:v>24289</c:v>
                </c:pt>
                <c:pt idx="33">
                  <c:v>24320</c:v>
                </c:pt>
                <c:pt idx="34">
                  <c:v>24351</c:v>
                </c:pt>
                <c:pt idx="35">
                  <c:v>24593</c:v>
                </c:pt>
                <c:pt idx="36">
                  <c:v>24624</c:v>
                </c:pt>
                <c:pt idx="37">
                  <c:v>24654</c:v>
                </c:pt>
                <c:pt idx="38">
                  <c:v>24685</c:v>
                </c:pt>
                <c:pt idx="39">
                  <c:v>24716</c:v>
                </c:pt>
                <c:pt idx="40">
                  <c:v>24959</c:v>
                </c:pt>
                <c:pt idx="41">
                  <c:v>24990</c:v>
                </c:pt>
                <c:pt idx="42">
                  <c:v>25020</c:v>
                </c:pt>
                <c:pt idx="43">
                  <c:v>25051</c:v>
                </c:pt>
                <c:pt idx="44">
                  <c:v>25082</c:v>
                </c:pt>
                <c:pt idx="45">
                  <c:v>25324</c:v>
                </c:pt>
                <c:pt idx="46">
                  <c:v>25355</c:v>
                </c:pt>
                <c:pt idx="47">
                  <c:v>25385</c:v>
                </c:pt>
                <c:pt idx="48">
                  <c:v>25416</c:v>
                </c:pt>
                <c:pt idx="49">
                  <c:v>25447</c:v>
                </c:pt>
                <c:pt idx="50">
                  <c:v>25689</c:v>
                </c:pt>
                <c:pt idx="51">
                  <c:v>25720</c:v>
                </c:pt>
                <c:pt idx="52">
                  <c:v>25750</c:v>
                </c:pt>
                <c:pt idx="53">
                  <c:v>25781</c:v>
                </c:pt>
                <c:pt idx="54">
                  <c:v>25812</c:v>
                </c:pt>
                <c:pt idx="55">
                  <c:v>26054</c:v>
                </c:pt>
                <c:pt idx="56">
                  <c:v>26085</c:v>
                </c:pt>
                <c:pt idx="57">
                  <c:v>26115</c:v>
                </c:pt>
                <c:pt idx="58">
                  <c:v>26146</c:v>
                </c:pt>
                <c:pt idx="59">
                  <c:v>26177</c:v>
                </c:pt>
                <c:pt idx="60">
                  <c:v>26420</c:v>
                </c:pt>
                <c:pt idx="61">
                  <c:v>26451</c:v>
                </c:pt>
                <c:pt idx="62">
                  <c:v>26481</c:v>
                </c:pt>
                <c:pt idx="63">
                  <c:v>26512</c:v>
                </c:pt>
                <c:pt idx="64">
                  <c:v>26543</c:v>
                </c:pt>
                <c:pt idx="65">
                  <c:v>26785</c:v>
                </c:pt>
                <c:pt idx="66">
                  <c:v>26816</c:v>
                </c:pt>
                <c:pt idx="67">
                  <c:v>26846</c:v>
                </c:pt>
                <c:pt idx="68">
                  <c:v>26877</c:v>
                </c:pt>
                <c:pt idx="69">
                  <c:v>26908</c:v>
                </c:pt>
                <c:pt idx="70">
                  <c:v>27150</c:v>
                </c:pt>
                <c:pt idx="71">
                  <c:v>27181</c:v>
                </c:pt>
                <c:pt idx="72">
                  <c:v>27211</c:v>
                </c:pt>
                <c:pt idx="73">
                  <c:v>27242</c:v>
                </c:pt>
                <c:pt idx="74">
                  <c:v>27273</c:v>
                </c:pt>
                <c:pt idx="75">
                  <c:v>27515</c:v>
                </c:pt>
                <c:pt idx="76">
                  <c:v>27546</c:v>
                </c:pt>
                <c:pt idx="77">
                  <c:v>27576</c:v>
                </c:pt>
                <c:pt idx="78">
                  <c:v>27607</c:v>
                </c:pt>
                <c:pt idx="79">
                  <c:v>27638</c:v>
                </c:pt>
                <c:pt idx="80">
                  <c:v>27881</c:v>
                </c:pt>
                <c:pt idx="81">
                  <c:v>27912</c:v>
                </c:pt>
                <c:pt idx="82">
                  <c:v>27942</c:v>
                </c:pt>
                <c:pt idx="83">
                  <c:v>27973</c:v>
                </c:pt>
                <c:pt idx="84">
                  <c:v>28004</c:v>
                </c:pt>
                <c:pt idx="85">
                  <c:v>28246</c:v>
                </c:pt>
                <c:pt idx="86">
                  <c:v>28277</c:v>
                </c:pt>
                <c:pt idx="87">
                  <c:v>28307</c:v>
                </c:pt>
                <c:pt idx="88">
                  <c:v>28338</c:v>
                </c:pt>
                <c:pt idx="89">
                  <c:v>28369</c:v>
                </c:pt>
                <c:pt idx="90">
                  <c:v>28611</c:v>
                </c:pt>
                <c:pt idx="91">
                  <c:v>28642</c:v>
                </c:pt>
                <c:pt idx="92">
                  <c:v>28672</c:v>
                </c:pt>
                <c:pt idx="93">
                  <c:v>28703</c:v>
                </c:pt>
                <c:pt idx="94">
                  <c:v>28734</c:v>
                </c:pt>
                <c:pt idx="95">
                  <c:v>28976</c:v>
                </c:pt>
                <c:pt idx="96">
                  <c:v>29007</c:v>
                </c:pt>
                <c:pt idx="97">
                  <c:v>29037</c:v>
                </c:pt>
                <c:pt idx="98">
                  <c:v>29068</c:v>
                </c:pt>
                <c:pt idx="99">
                  <c:v>29099</c:v>
                </c:pt>
                <c:pt idx="100">
                  <c:v>29342</c:v>
                </c:pt>
                <c:pt idx="101">
                  <c:v>29373</c:v>
                </c:pt>
                <c:pt idx="102">
                  <c:v>29403</c:v>
                </c:pt>
                <c:pt idx="103">
                  <c:v>29434</c:v>
                </c:pt>
                <c:pt idx="104">
                  <c:v>29465</c:v>
                </c:pt>
                <c:pt idx="105">
                  <c:v>29707</c:v>
                </c:pt>
                <c:pt idx="106">
                  <c:v>29738</c:v>
                </c:pt>
                <c:pt idx="107">
                  <c:v>29768</c:v>
                </c:pt>
                <c:pt idx="108">
                  <c:v>29799</c:v>
                </c:pt>
                <c:pt idx="109">
                  <c:v>29830</c:v>
                </c:pt>
                <c:pt idx="110">
                  <c:v>30072</c:v>
                </c:pt>
                <c:pt idx="111">
                  <c:v>30103</c:v>
                </c:pt>
                <c:pt idx="112">
                  <c:v>30133</c:v>
                </c:pt>
                <c:pt idx="113">
                  <c:v>30164</c:v>
                </c:pt>
                <c:pt idx="114">
                  <c:v>30195</c:v>
                </c:pt>
                <c:pt idx="115">
                  <c:v>30437</c:v>
                </c:pt>
                <c:pt idx="116">
                  <c:v>30468</c:v>
                </c:pt>
                <c:pt idx="117">
                  <c:v>30498</c:v>
                </c:pt>
                <c:pt idx="118">
                  <c:v>30529</c:v>
                </c:pt>
                <c:pt idx="119">
                  <c:v>30560</c:v>
                </c:pt>
                <c:pt idx="120">
                  <c:v>30803</c:v>
                </c:pt>
                <c:pt idx="121">
                  <c:v>30834</c:v>
                </c:pt>
                <c:pt idx="122">
                  <c:v>30864</c:v>
                </c:pt>
                <c:pt idx="123">
                  <c:v>30895</c:v>
                </c:pt>
                <c:pt idx="124">
                  <c:v>30926</c:v>
                </c:pt>
                <c:pt idx="125">
                  <c:v>31168</c:v>
                </c:pt>
                <c:pt idx="126">
                  <c:v>31199</c:v>
                </c:pt>
                <c:pt idx="127">
                  <c:v>31229</c:v>
                </c:pt>
                <c:pt idx="128">
                  <c:v>31260</c:v>
                </c:pt>
                <c:pt idx="129">
                  <c:v>31291</c:v>
                </c:pt>
                <c:pt idx="130">
                  <c:v>31533</c:v>
                </c:pt>
                <c:pt idx="131">
                  <c:v>31564</c:v>
                </c:pt>
                <c:pt idx="132">
                  <c:v>31594</c:v>
                </c:pt>
                <c:pt idx="133">
                  <c:v>31625</c:v>
                </c:pt>
                <c:pt idx="134">
                  <c:v>31656</c:v>
                </c:pt>
                <c:pt idx="135">
                  <c:v>31898</c:v>
                </c:pt>
                <c:pt idx="136">
                  <c:v>31929</c:v>
                </c:pt>
                <c:pt idx="137">
                  <c:v>31959</c:v>
                </c:pt>
                <c:pt idx="138">
                  <c:v>31990</c:v>
                </c:pt>
                <c:pt idx="139">
                  <c:v>32021</c:v>
                </c:pt>
                <c:pt idx="140">
                  <c:v>32264</c:v>
                </c:pt>
                <c:pt idx="141">
                  <c:v>32295</c:v>
                </c:pt>
                <c:pt idx="142">
                  <c:v>32325</c:v>
                </c:pt>
                <c:pt idx="143">
                  <c:v>32356</c:v>
                </c:pt>
                <c:pt idx="144">
                  <c:v>32387</c:v>
                </c:pt>
                <c:pt idx="145">
                  <c:v>32629</c:v>
                </c:pt>
                <c:pt idx="146">
                  <c:v>32660</c:v>
                </c:pt>
                <c:pt idx="147">
                  <c:v>32690</c:v>
                </c:pt>
                <c:pt idx="148">
                  <c:v>32721</c:v>
                </c:pt>
                <c:pt idx="149">
                  <c:v>32752</c:v>
                </c:pt>
                <c:pt idx="150">
                  <c:v>32994</c:v>
                </c:pt>
                <c:pt idx="151">
                  <c:v>33025</c:v>
                </c:pt>
                <c:pt idx="152">
                  <c:v>33055</c:v>
                </c:pt>
                <c:pt idx="153">
                  <c:v>33086</c:v>
                </c:pt>
                <c:pt idx="154">
                  <c:v>33117</c:v>
                </c:pt>
                <c:pt idx="155">
                  <c:v>33359</c:v>
                </c:pt>
                <c:pt idx="156">
                  <c:v>33390</c:v>
                </c:pt>
                <c:pt idx="157">
                  <c:v>33420</c:v>
                </c:pt>
                <c:pt idx="158">
                  <c:v>33451</c:v>
                </c:pt>
                <c:pt idx="159">
                  <c:v>33482</c:v>
                </c:pt>
                <c:pt idx="160">
                  <c:v>33725</c:v>
                </c:pt>
                <c:pt idx="161">
                  <c:v>33756</c:v>
                </c:pt>
                <c:pt idx="162">
                  <c:v>33786</c:v>
                </c:pt>
                <c:pt idx="163">
                  <c:v>33817</c:v>
                </c:pt>
                <c:pt idx="164">
                  <c:v>33848</c:v>
                </c:pt>
                <c:pt idx="165">
                  <c:v>34090</c:v>
                </c:pt>
                <c:pt idx="166">
                  <c:v>34121</c:v>
                </c:pt>
                <c:pt idx="167">
                  <c:v>34151</c:v>
                </c:pt>
                <c:pt idx="168">
                  <c:v>34182</c:v>
                </c:pt>
                <c:pt idx="169">
                  <c:v>34213</c:v>
                </c:pt>
                <c:pt idx="170">
                  <c:v>34455</c:v>
                </c:pt>
                <c:pt idx="171">
                  <c:v>34486</c:v>
                </c:pt>
                <c:pt idx="172">
                  <c:v>34516</c:v>
                </c:pt>
                <c:pt idx="173">
                  <c:v>34547</c:v>
                </c:pt>
                <c:pt idx="174">
                  <c:v>34578</c:v>
                </c:pt>
                <c:pt idx="175">
                  <c:v>34820</c:v>
                </c:pt>
                <c:pt idx="176">
                  <c:v>34851</c:v>
                </c:pt>
                <c:pt idx="177">
                  <c:v>34881</c:v>
                </c:pt>
                <c:pt idx="178">
                  <c:v>34912</c:v>
                </c:pt>
                <c:pt idx="179">
                  <c:v>34943</c:v>
                </c:pt>
                <c:pt idx="180">
                  <c:v>35186</c:v>
                </c:pt>
                <c:pt idx="181">
                  <c:v>35217</c:v>
                </c:pt>
                <c:pt idx="182">
                  <c:v>35247</c:v>
                </c:pt>
                <c:pt idx="183">
                  <c:v>35278</c:v>
                </c:pt>
                <c:pt idx="184">
                  <c:v>35309</c:v>
                </c:pt>
                <c:pt idx="185">
                  <c:v>35551</c:v>
                </c:pt>
                <c:pt idx="186">
                  <c:v>35582</c:v>
                </c:pt>
                <c:pt idx="187">
                  <c:v>35612</c:v>
                </c:pt>
                <c:pt idx="188">
                  <c:v>35643</c:v>
                </c:pt>
                <c:pt idx="189">
                  <c:v>35674</c:v>
                </c:pt>
                <c:pt idx="190">
                  <c:v>35916</c:v>
                </c:pt>
                <c:pt idx="191">
                  <c:v>35947</c:v>
                </c:pt>
                <c:pt idx="192">
                  <c:v>35977</c:v>
                </c:pt>
                <c:pt idx="193">
                  <c:v>36008</c:v>
                </c:pt>
                <c:pt idx="194">
                  <c:v>36039</c:v>
                </c:pt>
                <c:pt idx="195">
                  <c:v>36281</c:v>
                </c:pt>
                <c:pt idx="196">
                  <c:v>36312</c:v>
                </c:pt>
                <c:pt idx="197">
                  <c:v>36342</c:v>
                </c:pt>
                <c:pt idx="198">
                  <c:v>36373</c:v>
                </c:pt>
                <c:pt idx="199">
                  <c:v>36404</c:v>
                </c:pt>
                <c:pt idx="200">
                  <c:v>36647</c:v>
                </c:pt>
                <c:pt idx="201">
                  <c:v>36678</c:v>
                </c:pt>
                <c:pt idx="202">
                  <c:v>36708</c:v>
                </c:pt>
                <c:pt idx="203">
                  <c:v>36739</c:v>
                </c:pt>
                <c:pt idx="204">
                  <c:v>36770</c:v>
                </c:pt>
                <c:pt idx="205">
                  <c:v>37012</c:v>
                </c:pt>
                <c:pt idx="206">
                  <c:v>37043</c:v>
                </c:pt>
                <c:pt idx="207">
                  <c:v>37073</c:v>
                </c:pt>
                <c:pt idx="208">
                  <c:v>37104</c:v>
                </c:pt>
                <c:pt idx="209">
                  <c:v>37135</c:v>
                </c:pt>
                <c:pt idx="210">
                  <c:v>37377</c:v>
                </c:pt>
                <c:pt idx="211">
                  <c:v>37408</c:v>
                </c:pt>
                <c:pt idx="212">
                  <c:v>37438</c:v>
                </c:pt>
                <c:pt idx="213">
                  <c:v>37469</c:v>
                </c:pt>
                <c:pt idx="214">
                  <c:v>37500</c:v>
                </c:pt>
                <c:pt idx="215">
                  <c:v>37742</c:v>
                </c:pt>
                <c:pt idx="216">
                  <c:v>37773</c:v>
                </c:pt>
                <c:pt idx="217">
                  <c:v>37803</c:v>
                </c:pt>
                <c:pt idx="218">
                  <c:v>37834</c:v>
                </c:pt>
                <c:pt idx="219">
                  <c:v>37865</c:v>
                </c:pt>
                <c:pt idx="220">
                  <c:v>38108</c:v>
                </c:pt>
                <c:pt idx="221">
                  <c:v>38139</c:v>
                </c:pt>
                <c:pt idx="222">
                  <c:v>38169</c:v>
                </c:pt>
                <c:pt idx="223">
                  <c:v>38200</c:v>
                </c:pt>
                <c:pt idx="224">
                  <c:v>38231</c:v>
                </c:pt>
                <c:pt idx="225">
                  <c:v>38473</c:v>
                </c:pt>
                <c:pt idx="226">
                  <c:v>38504</c:v>
                </c:pt>
                <c:pt idx="227">
                  <c:v>38534</c:v>
                </c:pt>
                <c:pt idx="228">
                  <c:v>38565</c:v>
                </c:pt>
                <c:pt idx="229">
                  <c:v>38596</c:v>
                </c:pt>
                <c:pt idx="230">
                  <c:v>38838</c:v>
                </c:pt>
                <c:pt idx="231">
                  <c:v>38869</c:v>
                </c:pt>
                <c:pt idx="232">
                  <c:v>38899</c:v>
                </c:pt>
                <c:pt idx="233">
                  <c:v>38930</c:v>
                </c:pt>
                <c:pt idx="234">
                  <c:v>38961</c:v>
                </c:pt>
                <c:pt idx="235">
                  <c:v>39203</c:v>
                </c:pt>
                <c:pt idx="236">
                  <c:v>39234</c:v>
                </c:pt>
                <c:pt idx="237">
                  <c:v>39264</c:v>
                </c:pt>
                <c:pt idx="238">
                  <c:v>39295</c:v>
                </c:pt>
                <c:pt idx="239">
                  <c:v>39326</c:v>
                </c:pt>
                <c:pt idx="240">
                  <c:v>39569</c:v>
                </c:pt>
                <c:pt idx="241">
                  <c:v>39600</c:v>
                </c:pt>
                <c:pt idx="242">
                  <c:v>39630</c:v>
                </c:pt>
                <c:pt idx="243">
                  <c:v>39661</c:v>
                </c:pt>
                <c:pt idx="244">
                  <c:v>39692</c:v>
                </c:pt>
                <c:pt idx="245">
                  <c:v>39934</c:v>
                </c:pt>
                <c:pt idx="246">
                  <c:v>39965</c:v>
                </c:pt>
                <c:pt idx="247">
                  <c:v>39995</c:v>
                </c:pt>
                <c:pt idx="248">
                  <c:v>40026</c:v>
                </c:pt>
                <c:pt idx="249">
                  <c:v>40057</c:v>
                </c:pt>
                <c:pt idx="250">
                  <c:v>40299</c:v>
                </c:pt>
                <c:pt idx="251">
                  <c:v>40330</c:v>
                </c:pt>
                <c:pt idx="252">
                  <c:v>40360</c:v>
                </c:pt>
                <c:pt idx="253">
                  <c:v>40391</c:v>
                </c:pt>
                <c:pt idx="254">
                  <c:v>40422</c:v>
                </c:pt>
                <c:pt idx="255">
                  <c:v>40664</c:v>
                </c:pt>
                <c:pt idx="256">
                  <c:v>40695</c:v>
                </c:pt>
                <c:pt idx="257">
                  <c:v>40725</c:v>
                </c:pt>
                <c:pt idx="258">
                  <c:v>40756</c:v>
                </c:pt>
                <c:pt idx="259">
                  <c:v>40787</c:v>
                </c:pt>
                <c:pt idx="260">
                  <c:v>41030</c:v>
                </c:pt>
                <c:pt idx="261">
                  <c:v>41061</c:v>
                </c:pt>
                <c:pt idx="262">
                  <c:v>41091</c:v>
                </c:pt>
                <c:pt idx="263">
                  <c:v>41122</c:v>
                </c:pt>
                <c:pt idx="264">
                  <c:v>41153</c:v>
                </c:pt>
                <c:pt idx="265">
                  <c:v>41395</c:v>
                </c:pt>
                <c:pt idx="266">
                  <c:v>41426</c:v>
                </c:pt>
                <c:pt idx="267">
                  <c:v>41456</c:v>
                </c:pt>
                <c:pt idx="268">
                  <c:v>41487</c:v>
                </c:pt>
                <c:pt idx="269">
                  <c:v>41518</c:v>
                </c:pt>
                <c:pt idx="270">
                  <c:v>41760</c:v>
                </c:pt>
                <c:pt idx="271">
                  <c:v>41791</c:v>
                </c:pt>
                <c:pt idx="272">
                  <c:v>41821</c:v>
                </c:pt>
                <c:pt idx="273">
                  <c:v>41852</c:v>
                </c:pt>
                <c:pt idx="274">
                  <c:v>41883</c:v>
                </c:pt>
              </c:numCache>
            </c:numRef>
          </c:cat>
          <c:val>
            <c:numRef>
              <c:f>'Plot Data'!$L$14:$L$288</c:f>
              <c:numCache>
                <c:formatCode>0</c:formatCode>
                <c:ptCount val="275"/>
                <c:pt idx="0">
                  <c:v>4508.7408806423873</c:v>
                </c:pt>
                <c:pt idx="1">
                  <c:v>0</c:v>
                </c:pt>
                <c:pt idx="2">
                  <c:v>0</c:v>
                </c:pt>
                <c:pt idx="3">
                  <c:v>0</c:v>
                </c:pt>
                <c:pt idx="4">
                  <c:v>0</c:v>
                </c:pt>
                <c:pt idx="5">
                  <c:v>7212.6805339251632</c:v>
                </c:pt>
                <c:pt idx="6">
                  <c:v>0</c:v>
                </c:pt>
                <c:pt idx="7">
                  <c:v>0</c:v>
                </c:pt>
                <c:pt idx="8">
                  <c:v>0</c:v>
                </c:pt>
                <c:pt idx="9">
                  <c:v>0</c:v>
                </c:pt>
                <c:pt idx="10">
                  <c:v>5004.8343407713073</c:v>
                </c:pt>
                <c:pt idx="11">
                  <c:v>0</c:v>
                </c:pt>
                <c:pt idx="12">
                  <c:v>0</c:v>
                </c:pt>
                <c:pt idx="13">
                  <c:v>0</c:v>
                </c:pt>
                <c:pt idx="14">
                  <c:v>0</c:v>
                </c:pt>
                <c:pt idx="15">
                  <c:v>5387.871944597131</c:v>
                </c:pt>
                <c:pt idx="16">
                  <c:v>0</c:v>
                </c:pt>
                <c:pt idx="17">
                  <c:v>0</c:v>
                </c:pt>
                <c:pt idx="18">
                  <c:v>0</c:v>
                </c:pt>
                <c:pt idx="19">
                  <c:v>0</c:v>
                </c:pt>
                <c:pt idx="20">
                  <c:v>4801.0373378744716</c:v>
                </c:pt>
                <c:pt idx="21">
                  <c:v>0</c:v>
                </c:pt>
                <c:pt idx="22">
                  <c:v>0</c:v>
                </c:pt>
                <c:pt idx="23">
                  <c:v>0</c:v>
                </c:pt>
                <c:pt idx="24">
                  <c:v>0</c:v>
                </c:pt>
                <c:pt idx="25">
                  <c:v>3679.6134351803271</c:v>
                </c:pt>
                <c:pt idx="26">
                  <c:v>0</c:v>
                </c:pt>
                <c:pt idx="27">
                  <c:v>0</c:v>
                </c:pt>
                <c:pt idx="28">
                  <c:v>0</c:v>
                </c:pt>
                <c:pt idx="29">
                  <c:v>0</c:v>
                </c:pt>
                <c:pt idx="30">
                  <c:v>5409.865053112705</c:v>
                </c:pt>
                <c:pt idx="31">
                  <c:v>0</c:v>
                </c:pt>
                <c:pt idx="32">
                  <c:v>0</c:v>
                </c:pt>
                <c:pt idx="33">
                  <c:v>0</c:v>
                </c:pt>
                <c:pt idx="34">
                  <c:v>0</c:v>
                </c:pt>
                <c:pt idx="35">
                  <c:v>5040.6345217392791</c:v>
                </c:pt>
                <c:pt idx="36">
                  <c:v>0</c:v>
                </c:pt>
                <c:pt idx="37">
                  <c:v>0</c:v>
                </c:pt>
                <c:pt idx="38">
                  <c:v>0</c:v>
                </c:pt>
                <c:pt idx="39">
                  <c:v>0</c:v>
                </c:pt>
                <c:pt idx="40">
                  <c:v>2086.1588512937606</c:v>
                </c:pt>
                <c:pt idx="41">
                  <c:v>0</c:v>
                </c:pt>
                <c:pt idx="42">
                  <c:v>0</c:v>
                </c:pt>
                <c:pt idx="43">
                  <c:v>0</c:v>
                </c:pt>
                <c:pt idx="44">
                  <c:v>0</c:v>
                </c:pt>
                <c:pt idx="45">
                  <c:v>6828.2681191856882</c:v>
                </c:pt>
                <c:pt idx="46">
                  <c:v>0</c:v>
                </c:pt>
                <c:pt idx="47">
                  <c:v>0</c:v>
                </c:pt>
                <c:pt idx="48">
                  <c:v>0</c:v>
                </c:pt>
                <c:pt idx="49">
                  <c:v>0</c:v>
                </c:pt>
                <c:pt idx="50">
                  <c:v>7150.1485028460193</c:v>
                </c:pt>
                <c:pt idx="51">
                  <c:v>0</c:v>
                </c:pt>
                <c:pt idx="52">
                  <c:v>0</c:v>
                </c:pt>
                <c:pt idx="53">
                  <c:v>0</c:v>
                </c:pt>
                <c:pt idx="54">
                  <c:v>0</c:v>
                </c:pt>
                <c:pt idx="55">
                  <c:v>7371.3489065769463</c:v>
                </c:pt>
                <c:pt idx="56">
                  <c:v>0</c:v>
                </c:pt>
                <c:pt idx="57">
                  <c:v>0</c:v>
                </c:pt>
                <c:pt idx="58">
                  <c:v>0</c:v>
                </c:pt>
                <c:pt idx="59">
                  <c:v>0</c:v>
                </c:pt>
                <c:pt idx="60">
                  <c:v>7635.1539267711878</c:v>
                </c:pt>
                <c:pt idx="61">
                  <c:v>0</c:v>
                </c:pt>
                <c:pt idx="62">
                  <c:v>0</c:v>
                </c:pt>
                <c:pt idx="63">
                  <c:v>0</c:v>
                </c:pt>
                <c:pt idx="64">
                  <c:v>0</c:v>
                </c:pt>
                <c:pt idx="65">
                  <c:v>7984.6539603557794</c:v>
                </c:pt>
                <c:pt idx="66">
                  <c:v>0</c:v>
                </c:pt>
                <c:pt idx="67">
                  <c:v>0</c:v>
                </c:pt>
                <c:pt idx="68">
                  <c:v>0</c:v>
                </c:pt>
                <c:pt idx="69">
                  <c:v>0</c:v>
                </c:pt>
                <c:pt idx="70">
                  <c:v>3071.424449313904</c:v>
                </c:pt>
                <c:pt idx="71">
                  <c:v>0</c:v>
                </c:pt>
                <c:pt idx="72">
                  <c:v>0</c:v>
                </c:pt>
                <c:pt idx="73">
                  <c:v>0</c:v>
                </c:pt>
                <c:pt idx="74">
                  <c:v>0</c:v>
                </c:pt>
                <c:pt idx="75">
                  <c:v>3273.6238445333411</c:v>
                </c:pt>
                <c:pt idx="76">
                  <c:v>0</c:v>
                </c:pt>
                <c:pt idx="77">
                  <c:v>0</c:v>
                </c:pt>
                <c:pt idx="78">
                  <c:v>0</c:v>
                </c:pt>
                <c:pt idx="79">
                  <c:v>0</c:v>
                </c:pt>
                <c:pt idx="80">
                  <c:v>7813.6414157415757</c:v>
                </c:pt>
                <c:pt idx="81">
                  <c:v>0</c:v>
                </c:pt>
                <c:pt idx="82">
                  <c:v>0</c:v>
                </c:pt>
                <c:pt idx="83">
                  <c:v>0</c:v>
                </c:pt>
                <c:pt idx="84">
                  <c:v>0</c:v>
                </c:pt>
                <c:pt idx="85">
                  <c:v>4219.1315798057276</c:v>
                </c:pt>
                <c:pt idx="86">
                  <c:v>0</c:v>
                </c:pt>
                <c:pt idx="87">
                  <c:v>0</c:v>
                </c:pt>
                <c:pt idx="88">
                  <c:v>0</c:v>
                </c:pt>
                <c:pt idx="89">
                  <c:v>0</c:v>
                </c:pt>
                <c:pt idx="90">
                  <c:v>6031.900290632766</c:v>
                </c:pt>
                <c:pt idx="91">
                  <c:v>0</c:v>
                </c:pt>
                <c:pt idx="92">
                  <c:v>0</c:v>
                </c:pt>
                <c:pt idx="93">
                  <c:v>0</c:v>
                </c:pt>
                <c:pt idx="94">
                  <c:v>0</c:v>
                </c:pt>
                <c:pt idx="95">
                  <c:v>5137.8840626185447</c:v>
                </c:pt>
                <c:pt idx="96">
                  <c:v>0</c:v>
                </c:pt>
                <c:pt idx="97">
                  <c:v>0</c:v>
                </c:pt>
                <c:pt idx="98">
                  <c:v>0</c:v>
                </c:pt>
                <c:pt idx="99">
                  <c:v>0</c:v>
                </c:pt>
                <c:pt idx="100">
                  <c:v>5681.7426633284695</c:v>
                </c:pt>
                <c:pt idx="101">
                  <c:v>0</c:v>
                </c:pt>
                <c:pt idx="102">
                  <c:v>0</c:v>
                </c:pt>
                <c:pt idx="103">
                  <c:v>0</c:v>
                </c:pt>
                <c:pt idx="104">
                  <c:v>0</c:v>
                </c:pt>
                <c:pt idx="105">
                  <c:v>5716.9907442454032</c:v>
                </c:pt>
                <c:pt idx="106">
                  <c:v>0</c:v>
                </c:pt>
                <c:pt idx="107">
                  <c:v>0</c:v>
                </c:pt>
                <c:pt idx="108">
                  <c:v>0</c:v>
                </c:pt>
                <c:pt idx="109">
                  <c:v>0</c:v>
                </c:pt>
                <c:pt idx="110">
                  <c:v>4203.063036194897</c:v>
                </c:pt>
                <c:pt idx="111">
                  <c:v>0</c:v>
                </c:pt>
                <c:pt idx="112">
                  <c:v>0</c:v>
                </c:pt>
                <c:pt idx="113">
                  <c:v>0</c:v>
                </c:pt>
                <c:pt idx="114">
                  <c:v>0</c:v>
                </c:pt>
                <c:pt idx="115">
                  <c:v>7758.9910968318227</c:v>
                </c:pt>
                <c:pt idx="116">
                  <c:v>0</c:v>
                </c:pt>
                <c:pt idx="117">
                  <c:v>0</c:v>
                </c:pt>
                <c:pt idx="118">
                  <c:v>0</c:v>
                </c:pt>
                <c:pt idx="119">
                  <c:v>0</c:v>
                </c:pt>
                <c:pt idx="120">
                  <c:v>3593.9585434826486</c:v>
                </c:pt>
                <c:pt idx="121">
                  <c:v>0</c:v>
                </c:pt>
                <c:pt idx="122">
                  <c:v>0</c:v>
                </c:pt>
                <c:pt idx="123">
                  <c:v>0</c:v>
                </c:pt>
                <c:pt idx="124">
                  <c:v>0</c:v>
                </c:pt>
                <c:pt idx="125">
                  <c:v>9413.0524775283211</c:v>
                </c:pt>
                <c:pt idx="126">
                  <c:v>0</c:v>
                </c:pt>
                <c:pt idx="127">
                  <c:v>0</c:v>
                </c:pt>
                <c:pt idx="128">
                  <c:v>0</c:v>
                </c:pt>
                <c:pt idx="129">
                  <c:v>0</c:v>
                </c:pt>
                <c:pt idx="130">
                  <c:v>6642.093106891185</c:v>
                </c:pt>
                <c:pt idx="131">
                  <c:v>0</c:v>
                </c:pt>
                <c:pt idx="132">
                  <c:v>0</c:v>
                </c:pt>
                <c:pt idx="133">
                  <c:v>0</c:v>
                </c:pt>
                <c:pt idx="134">
                  <c:v>0</c:v>
                </c:pt>
                <c:pt idx="135">
                  <c:v>8584.10161168181</c:v>
                </c:pt>
                <c:pt idx="136">
                  <c:v>0</c:v>
                </c:pt>
                <c:pt idx="137">
                  <c:v>0</c:v>
                </c:pt>
                <c:pt idx="138">
                  <c:v>0</c:v>
                </c:pt>
                <c:pt idx="139">
                  <c:v>0</c:v>
                </c:pt>
                <c:pt idx="140">
                  <c:v>9893.5912727508585</c:v>
                </c:pt>
                <c:pt idx="141">
                  <c:v>0</c:v>
                </c:pt>
                <c:pt idx="142">
                  <c:v>0</c:v>
                </c:pt>
                <c:pt idx="143">
                  <c:v>0</c:v>
                </c:pt>
                <c:pt idx="144">
                  <c:v>0</c:v>
                </c:pt>
                <c:pt idx="145">
                  <c:v>7276.1366687052241</c:v>
                </c:pt>
                <c:pt idx="146">
                  <c:v>0</c:v>
                </c:pt>
                <c:pt idx="147">
                  <c:v>0</c:v>
                </c:pt>
                <c:pt idx="148">
                  <c:v>0</c:v>
                </c:pt>
                <c:pt idx="149">
                  <c:v>0</c:v>
                </c:pt>
                <c:pt idx="150">
                  <c:v>3704.7414198237993</c:v>
                </c:pt>
                <c:pt idx="151">
                  <c:v>0</c:v>
                </c:pt>
                <c:pt idx="152">
                  <c:v>0</c:v>
                </c:pt>
                <c:pt idx="153">
                  <c:v>0</c:v>
                </c:pt>
                <c:pt idx="154">
                  <c:v>0</c:v>
                </c:pt>
                <c:pt idx="155">
                  <c:v>5437.1868295006652</c:v>
                </c:pt>
                <c:pt idx="156">
                  <c:v>0</c:v>
                </c:pt>
                <c:pt idx="157">
                  <c:v>0</c:v>
                </c:pt>
                <c:pt idx="158">
                  <c:v>0</c:v>
                </c:pt>
                <c:pt idx="159">
                  <c:v>0</c:v>
                </c:pt>
                <c:pt idx="160">
                  <c:v>5596.9867473201984</c:v>
                </c:pt>
                <c:pt idx="161">
                  <c:v>0</c:v>
                </c:pt>
                <c:pt idx="162">
                  <c:v>0</c:v>
                </c:pt>
                <c:pt idx="163">
                  <c:v>0</c:v>
                </c:pt>
                <c:pt idx="164">
                  <c:v>0</c:v>
                </c:pt>
                <c:pt idx="165">
                  <c:v>7827.038933499558</c:v>
                </c:pt>
                <c:pt idx="166">
                  <c:v>0</c:v>
                </c:pt>
                <c:pt idx="167">
                  <c:v>0</c:v>
                </c:pt>
                <c:pt idx="168">
                  <c:v>0</c:v>
                </c:pt>
                <c:pt idx="169">
                  <c:v>0</c:v>
                </c:pt>
                <c:pt idx="170">
                  <c:v>7569.8321467738151</c:v>
                </c:pt>
                <c:pt idx="171">
                  <c:v>0</c:v>
                </c:pt>
                <c:pt idx="172">
                  <c:v>0</c:v>
                </c:pt>
                <c:pt idx="173">
                  <c:v>0</c:v>
                </c:pt>
                <c:pt idx="174">
                  <c:v>0</c:v>
                </c:pt>
                <c:pt idx="175">
                  <c:v>7235.9164020906001</c:v>
                </c:pt>
                <c:pt idx="176">
                  <c:v>0</c:v>
                </c:pt>
                <c:pt idx="177">
                  <c:v>0</c:v>
                </c:pt>
                <c:pt idx="178">
                  <c:v>0</c:v>
                </c:pt>
                <c:pt idx="179">
                  <c:v>0</c:v>
                </c:pt>
                <c:pt idx="180">
                  <c:v>2800.1730791097516</c:v>
                </c:pt>
                <c:pt idx="181">
                  <c:v>0</c:v>
                </c:pt>
                <c:pt idx="182">
                  <c:v>0</c:v>
                </c:pt>
                <c:pt idx="183">
                  <c:v>0</c:v>
                </c:pt>
                <c:pt idx="184">
                  <c:v>0</c:v>
                </c:pt>
                <c:pt idx="185">
                  <c:v>5594.3646112730703</c:v>
                </c:pt>
                <c:pt idx="186">
                  <c:v>0</c:v>
                </c:pt>
                <c:pt idx="187">
                  <c:v>0</c:v>
                </c:pt>
                <c:pt idx="188">
                  <c:v>0</c:v>
                </c:pt>
                <c:pt idx="189">
                  <c:v>0</c:v>
                </c:pt>
                <c:pt idx="190">
                  <c:v>4480.5771223033935</c:v>
                </c:pt>
                <c:pt idx="191">
                  <c:v>0</c:v>
                </c:pt>
                <c:pt idx="192">
                  <c:v>0</c:v>
                </c:pt>
                <c:pt idx="193">
                  <c:v>0</c:v>
                </c:pt>
                <c:pt idx="194">
                  <c:v>0</c:v>
                </c:pt>
                <c:pt idx="195">
                  <c:v>5660.3235507693444</c:v>
                </c:pt>
                <c:pt idx="196">
                  <c:v>0</c:v>
                </c:pt>
                <c:pt idx="197">
                  <c:v>0</c:v>
                </c:pt>
                <c:pt idx="198">
                  <c:v>0</c:v>
                </c:pt>
                <c:pt idx="199">
                  <c:v>0</c:v>
                </c:pt>
                <c:pt idx="200">
                  <c:v>5157.7023623634577</c:v>
                </c:pt>
                <c:pt idx="201">
                  <c:v>0</c:v>
                </c:pt>
                <c:pt idx="202">
                  <c:v>0</c:v>
                </c:pt>
                <c:pt idx="203">
                  <c:v>0</c:v>
                </c:pt>
                <c:pt idx="204">
                  <c:v>0</c:v>
                </c:pt>
                <c:pt idx="205">
                  <c:v>6644.3769221308921</c:v>
                </c:pt>
                <c:pt idx="206">
                  <c:v>0</c:v>
                </c:pt>
                <c:pt idx="207">
                  <c:v>0</c:v>
                </c:pt>
                <c:pt idx="208">
                  <c:v>0</c:v>
                </c:pt>
                <c:pt idx="209">
                  <c:v>0</c:v>
                </c:pt>
                <c:pt idx="210">
                  <c:v>4613.9572015718413</c:v>
                </c:pt>
                <c:pt idx="211">
                  <c:v>0</c:v>
                </c:pt>
                <c:pt idx="212">
                  <c:v>0</c:v>
                </c:pt>
                <c:pt idx="213">
                  <c:v>0</c:v>
                </c:pt>
                <c:pt idx="214">
                  <c:v>0</c:v>
                </c:pt>
                <c:pt idx="215">
                  <c:v>6237.0583538522596</c:v>
                </c:pt>
                <c:pt idx="216">
                  <c:v>0</c:v>
                </c:pt>
                <c:pt idx="217">
                  <c:v>0</c:v>
                </c:pt>
                <c:pt idx="218">
                  <c:v>0</c:v>
                </c:pt>
                <c:pt idx="219">
                  <c:v>0</c:v>
                </c:pt>
                <c:pt idx="220">
                  <c:v>5788.3405171767154</c:v>
                </c:pt>
                <c:pt idx="221">
                  <c:v>0</c:v>
                </c:pt>
                <c:pt idx="222">
                  <c:v>0</c:v>
                </c:pt>
                <c:pt idx="223">
                  <c:v>0</c:v>
                </c:pt>
                <c:pt idx="224">
                  <c:v>0</c:v>
                </c:pt>
                <c:pt idx="225">
                  <c:v>6578.0047522173727</c:v>
                </c:pt>
                <c:pt idx="226">
                  <c:v>0</c:v>
                </c:pt>
                <c:pt idx="227">
                  <c:v>0</c:v>
                </c:pt>
                <c:pt idx="228">
                  <c:v>0</c:v>
                </c:pt>
                <c:pt idx="229">
                  <c:v>0</c:v>
                </c:pt>
                <c:pt idx="230">
                  <c:v>9797.5509035212253</c:v>
                </c:pt>
                <c:pt idx="231">
                  <c:v>0</c:v>
                </c:pt>
                <c:pt idx="232">
                  <c:v>0</c:v>
                </c:pt>
                <c:pt idx="233">
                  <c:v>0</c:v>
                </c:pt>
                <c:pt idx="234">
                  <c:v>0</c:v>
                </c:pt>
                <c:pt idx="235">
                  <c:v>5961.1095933296774</c:v>
                </c:pt>
                <c:pt idx="236">
                  <c:v>0</c:v>
                </c:pt>
                <c:pt idx="237">
                  <c:v>0</c:v>
                </c:pt>
                <c:pt idx="238">
                  <c:v>0</c:v>
                </c:pt>
                <c:pt idx="239">
                  <c:v>0</c:v>
                </c:pt>
                <c:pt idx="240">
                  <c:v>5039.3996506074691</c:v>
                </c:pt>
                <c:pt idx="241">
                  <c:v>0</c:v>
                </c:pt>
                <c:pt idx="242">
                  <c:v>0</c:v>
                </c:pt>
                <c:pt idx="243">
                  <c:v>0</c:v>
                </c:pt>
                <c:pt idx="244">
                  <c:v>0</c:v>
                </c:pt>
                <c:pt idx="245">
                  <c:v>5081.2715749416629</c:v>
                </c:pt>
                <c:pt idx="246">
                  <c:v>0</c:v>
                </c:pt>
                <c:pt idx="247">
                  <c:v>0</c:v>
                </c:pt>
                <c:pt idx="248">
                  <c:v>0</c:v>
                </c:pt>
                <c:pt idx="249">
                  <c:v>0</c:v>
                </c:pt>
                <c:pt idx="250">
                  <c:v>5819.5034827010722</c:v>
                </c:pt>
                <c:pt idx="251">
                  <c:v>0</c:v>
                </c:pt>
                <c:pt idx="252">
                  <c:v>0</c:v>
                </c:pt>
                <c:pt idx="253">
                  <c:v>0</c:v>
                </c:pt>
                <c:pt idx="254">
                  <c:v>0</c:v>
                </c:pt>
                <c:pt idx="255">
                  <c:v>5486.7201428449362</c:v>
                </c:pt>
                <c:pt idx="256">
                  <c:v>0</c:v>
                </c:pt>
                <c:pt idx="257">
                  <c:v>0</c:v>
                </c:pt>
                <c:pt idx="258">
                  <c:v>0</c:v>
                </c:pt>
                <c:pt idx="259">
                  <c:v>0</c:v>
                </c:pt>
                <c:pt idx="260">
                  <c:v>6367.0584804882546</c:v>
                </c:pt>
                <c:pt idx="261">
                  <c:v>0</c:v>
                </c:pt>
                <c:pt idx="262">
                  <c:v>0</c:v>
                </c:pt>
                <c:pt idx="263">
                  <c:v>0</c:v>
                </c:pt>
                <c:pt idx="264">
                  <c:v>0</c:v>
                </c:pt>
                <c:pt idx="265">
                  <c:v>6855.7653815185258</c:v>
                </c:pt>
                <c:pt idx="266">
                  <c:v>0</c:v>
                </c:pt>
                <c:pt idx="267">
                  <c:v>0</c:v>
                </c:pt>
                <c:pt idx="268">
                  <c:v>0</c:v>
                </c:pt>
                <c:pt idx="269">
                  <c:v>0</c:v>
                </c:pt>
                <c:pt idx="270">
                  <c:v>6143.6624567105318</c:v>
                </c:pt>
                <c:pt idx="271">
                  <c:v>0</c:v>
                </c:pt>
                <c:pt idx="272">
                  <c:v>0</c:v>
                </c:pt>
                <c:pt idx="273">
                  <c:v>0</c:v>
                </c:pt>
                <c:pt idx="274">
                  <c:v>0</c:v>
                </c:pt>
              </c:numCache>
            </c:numRef>
          </c:val>
        </c:ser>
        <c:ser>
          <c:idx val="1"/>
          <c:order val="1"/>
          <c:tx>
            <c:v>June</c:v>
          </c:tx>
          <c:spPr>
            <a:solidFill>
              <a:schemeClr val="accent2"/>
            </a:solidFill>
            <a:ln w="19050">
              <a:solidFill>
                <a:schemeClr val="accent2"/>
              </a:solidFill>
            </a:ln>
          </c:spPr>
          <c:invertIfNegative val="0"/>
          <c:cat>
            <c:numRef>
              <c:f>'Plot Data'!$K$14:$K$288</c:f>
              <c:numCache>
                <c:formatCode>m/d/yyyy</c:formatCode>
                <c:ptCount val="275"/>
                <c:pt idx="0">
                  <c:v>22037</c:v>
                </c:pt>
                <c:pt idx="1">
                  <c:v>22068</c:v>
                </c:pt>
                <c:pt idx="2">
                  <c:v>22098</c:v>
                </c:pt>
                <c:pt idx="3">
                  <c:v>22129</c:v>
                </c:pt>
                <c:pt idx="4">
                  <c:v>22160</c:v>
                </c:pt>
                <c:pt idx="5">
                  <c:v>22402</c:v>
                </c:pt>
                <c:pt idx="6">
                  <c:v>22433</c:v>
                </c:pt>
                <c:pt idx="7">
                  <c:v>22463</c:v>
                </c:pt>
                <c:pt idx="8">
                  <c:v>22494</c:v>
                </c:pt>
                <c:pt idx="9">
                  <c:v>22525</c:v>
                </c:pt>
                <c:pt idx="10">
                  <c:v>22767</c:v>
                </c:pt>
                <c:pt idx="11">
                  <c:v>22798</c:v>
                </c:pt>
                <c:pt idx="12">
                  <c:v>22828</c:v>
                </c:pt>
                <c:pt idx="13">
                  <c:v>22859</c:v>
                </c:pt>
                <c:pt idx="14">
                  <c:v>22890</c:v>
                </c:pt>
                <c:pt idx="15">
                  <c:v>23132</c:v>
                </c:pt>
                <c:pt idx="16">
                  <c:v>23163</c:v>
                </c:pt>
                <c:pt idx="17">
                  <c:v>23193</c:v>
                </c:pt>
                <c:pt idx="18">
                  <c:v>23224</c:v>
                </c:pt>
                <c:pt idx="19">
                  <c:v>23255</c:v>
                </c:pt>
                <c:pt idx="20">
                  <c:v>23498</c:v>
                </c:pt>
                <c:pt idx="21">
                  <c:v>23529</c:v>
                </c:pt>
                <c:pt idx="22">
                  <c:v>23559</c:v>
                </c:pt>
                <c:pt idx="23">
                  <c:v>23590</c:v>
                </c:pt>
                <c:pt idx="24">
                  <c:v>23621</c:v>
                </c:pt>
                <c:pt idx="25">
                  <c:v>23863</c:v>
                </c:pt>
                <c:pt idx="26">
                  <c:v>23894</c:v>
                </c:pt>
                <c:pt idx="27">
                  <c:v>23924</c:v>
                </c:pt>
                <c:pt idx="28">
                  <c:v>23955</c:v>
                </c:pt>
                <c:pt idx="29">
                  <c:v>23986</c:v>
                </c:pt>
                <c:pt idx="30">
                  <c:v>24228</c:v>
                </c:pt>
                <c:pt idx="31">
                  <c:v>24259</c:v>
                </c:pt>
                <c:pt idx="32">
                  <c:v>24289</c:v>
                </c:pt>
                <c:pt idx="33">
                  <c:v>24320</c:v>
                </c:pt>
                <c:pt idx="34">
                  <c:v>24351</c:v>
                </c:pt>
                <c:pt idx="35">
                  <c:v>24593</c:v>
                </c:pt>
                <c:pt idx="36">
                  <c:v>24624</c:v>
                </c:pt>
                <c:pt idx="37">
                  <c:v>24654</c:v>
                </c:pt>
                <c:pt idx="38">
                  <c:v>24685</c:v>
                </c:pt>
                <c:pt idx="39">
                  <c:v>24716</c:v>
                </c:pt>
                <c:pt idx="40">
                  <c:v>24959</c:v>
                </c:pt>
                <c:pt idx="41">
                  <c:v>24990</c:v>
                </c:pt>
                <c:pt idx="42">
                  <c:v>25020</c:v>
                </c:pt>
                <c:pt idx="43">
                  <c:v>25051</c:v>
                </c:pt>
                <c:pt idx="44">
                  <c:v>25082</c:v>
                </c:pt>
                <c:pt idx="45">
                  <c:v>25324</c:v>
                </c:pt>
                <c:pt idx="46">
                  <c:v>25355</c:v>
                </c:pt>
                <c:pt idx="47">
                  <c:v>25385</c:v>
                </c:pt>
                <c:pt idx="48">
                  <c:v>25416</c:v>
                </c:pt>
                <c:pt idx="49">
                  <c:v>25447</c:v>
                </c:pt>
                <c:pt idx="50">
                  <c:v>25689</c:v>
                </c:pt>
                <c:pt idx="51">
                  <c:v>25720</c:v>
                </c:pt>
                <c:pt idx="52">
                  <c:v>25750</c:v>
                </c:pt>
                <c:pt idx="53">
                  <c:v>25781</c:v>
                </c:pt>
                <c:pt idx="54">
                  <c:v>25812</c:v>
                </c:pt>
                <c:pt idx="55">
                  <c:v>26054</c:v>
                </c:pt>
                <c:pt idx="56">
                  <c:v>26085</c:v>
                </c:pt>
                <c:pt idx="57">
                  <c:v>26115</c:v>
                </c:pt>
                <c:pt idx="58">
                  <c:v>26146</c:v>
                </c:pt>
                <c:pt idx="59">
                  <c:v>26177</c:v>
                </c:pt>
                <c:pt idx="60">
                  <c:v>26420</c:v>
                </c:pt>
                <c:pt idx="61">
                  <c:v>26451</c:v>
                </c:pt>
                <c:pt idx="62">
                  <c:v>26481</c:v>
                </c:pt>
                <c:pt idx="63">
                  <c:v>26512</c:v>
                </c:pt>
                <c:pt idx="64">
                  <c:v>26543</c:v>
                </c:pt>
                <c:pt idx="65">
                  <c:v>26785</c:v>
                </c:pt>
                <c:pt idx="66">
                  <c:v>26816</c:v>
                </c:pt>
                <c:pt idx="67">
                  <c:v>26846</c:v>
                </c:pt>
                <c:pt idx="68">
                  <c:v>26877</c:v>
                </c:pt>
                <c:pt idx="69">
                  <c:v>26908</c:v>
                </c:pt>
                <c:pt idx="70">
                  <c:v>27150</c:v>
                </c:pt>
                <c:pt idx="71">
                  <c:v>27181</c:v>
                </c:pt>
                <c:pt idx="72">
                  <c:v>27211</c:v>
                </c:pt>
                <c:pt idx="73">
                  <c:v>27242</c:v>
                </c:pt>
                <c:pt idx="74">
                  <c:v>27273</c:v>
                </c:pt>
                <c:pt idx="75">
                  <c:v>27515</c:v>
                </c:pt>
                <c:pt idx="76">
                  <c:v>27546</c:v>
                </c:pt>
                <c:pt idx="77">
                  <c:v>27576</c:v>
                </c:pt>
                <c:pt idx="78">
                  <c:v>27607</c:v>
                </c:pt>
                <c:pt idx="79">
                  <c:v>27638</c:v>
                </c:pt>
                <c:pt idx="80">
                  <c:v>27881</c:v>
                </c:pt>
                <c:pt idx="81">
                  <c:v>27912</c:v>
                </c:pt>
                <c:pt idx="82">
                  <c:v>27942</c:v>
                </c:pt>
                <c:pt idx="83">
                  <c:v>27973</c:v>
                </c:pt>
                <c:pt idx="84">
                  <c:v>28004</c:v>
                </c:pt>
                <c:pt idx="85">
                  <c:v>28246</c:v>
                </c:pt>
                <c:pt idx="86">
                  <c:v>28277</c:v>
                </c:pt>
                <c:pt idx="87">
                  <c:v>28307</c:v>
                </c:pt>
                <c:pt idx="88">
                  <c:v>28338</c:v>
                </c:pt>
                <c:pt idx="89">
                  <c:v>28369</c:v>
                </c:pt>
                <c:pt idx="90">
                  <c:v>28611</c:v>
                </c:pt>
                <c:pt idx="91">
                  <c:v>28642</c:v>
                </c:pt>
                <c:pt idx="92">
                  <c:v>28672</c:v>
                </c:pt>
                <c:pt idx="93">
                  <c:v>28703</c:v>
                </c:pt>
                <c:pt idx="94">
                  <c:v>28734</c:v>
                </c:pt>
                <c:pt idx="95">
                  <c:v>28976</c:v>
                </c:pt>
                <c:pt idx="96">
                  <c:v>29007</c:v>
                </c:pt>
                <c:pt idx="97">
                  <c:v>29037</c:v>
                </c:pt>
                <c:pt idx="98">
                  <c:v>29068</c:v>
                </c:pt>
                <c:pt idx="99">
                  <c:v>29099</c:v>
                </c:pt>
                <c:pt idx="100">
                  <c:v>29342</c:v>
                </c:pt>
                <c:pt idx="101">
                  <c:v>29373</c:v>
                </c:pt>
                <c:pt idx="102">
                  <c:v>29403</c:v>
                </c:pt>
                <c:pt idx="103">
                  <c:v>29434</c:v>
                </c:pt>
                <c:pt idx="104">
                  <c:v>29465</c:v>
                </c:pt>
                <c:pt idx="105">
                  <c:v>29707</c:v>
                </c:pt>
                <c:pt idx="106">
                  <c:v>29738</c:v>
                </c:pt>
                <c:pt idx="107">
                  <c:v>29768</c:v>
                </c:pt>
                <c:pt idx="108">
                  <c:v>29799</c:v>
                </c:pt>
                <c:pt idx="109">
                  <c:v>29830</c:v>
                </c:pt>
                <c:pt idx="110">
                  <c:v>30072</c:v>
                </c:pt>
                <c:pt idx="111">
                  <c:v>30103</c:v>
                </c:pt>
                <c:pt idx="112">
                  <c:v>30133</c:v>
                </c:pt>
                <c:pt idx="113">
                  <c:v>30164</c:v>
                </c:pt>
                <c:pt idx="114">
                  <c:v>30195</c:v>
                </c:pt>
                <c:pt idx="115">
                  <c:v>30437</c:v>
                </c:pt>
                <c:pt idx="116">
                  <c:v>30468</c:v>
                </c:pt>
                <c:pt idx="117">
                  <c:v>30498</c:v>
                </c:pt>
                <c:pt idx="118">
                  <c:v>30529</c:v>
                </c:pt>
                <c:pt idx="119">
                  <c:v>30560</c:v>
                </c:pt>
                <c:pt idx="120">
                  <c:v>30803</c:v>
                </c:pt>
                <c:pt idx="121">
                  <c:v>30834</c:v>
                </c:pt>
                <c:pt idx="122">
                  <c:v>30864</c:v>
                </c:pt>
                <c:pt idx="123">
                  <c:v>30895</c:v>
                </c:pt>
                <c:pt idx="124">
                  <c:v>30926</c:v>
                </c:pt>
                <c:pt idx="125">
                  <c:v>31168</c:v>
                </c:pt>
                <c:pt idx="126">
                  <c:v>31199</c:v>
                </c:pt>
                <c:pt idx="127">
                  <c:v>31229</c:v>
                </c:pt>
                <c:pt idx="128">
                  <c:v>31260</c:v>
                </c:pt>
                <c:pt idx="129">
                  <c:v>31291</c:v>
                </c:pt>
                <c:pt idx="130">
                  <c:v>31533</c:v>
                </c:pt>
                <c:pt idx="131">
                  <c:v>31564</c:v>
                </c:pt>
                <c:pt idx="132">
                  <c:v>31594</c:v>
                </c:pt>
                <c:pt idx="133">
                  <c:v>31625</c:v>
                </c:pt>
                <c:pt idx="134">
                  <c:v>31656</c:v>
                </c:pt>
                <c:pt idx="135">
                  <c:v>31898</c:v>
                </c:pt>
                <c:pt idx="136">
                  <c:v>31929</c:v>
                </c:pt>
                <c:pt idx="137">
                  <c:v>31959</c:v>
                </c:pt>
                <c:pt idx="138">
                  <c:v>31990</c:v>
                </c:pt>
                <c:pt idx="139">
                  <c:v>32021</c:v>
                </c:pt>
                <c:pt idx="140">
                  <c:v>32264</c:v>
                </c:pt>
                <c:pt idx="141">
                  <c:v>32295</c:v>
                </c:pt>
                <c:pt idx="142">
                  <c:v>32325</c:v>
                </c:pt>
                <c:pt idx="143">
                  <c:v>32356</c:v>
                </c:pt>
                <c:pt idx="144">
                  <c:v>32387</c:v>
                </c:pt>
                <c:pt idx="145">
                  <c:v>32629</c:v>
                </c:pt>
                <c:pt idx="146">
                  <c:v>32660</c:v>
                </c:pt>
                <c:pt idx="147">
                  <c:v>32690</c:v>
                </c:pt>
                <c:pt idx="148">
                  <c:v>32721</c:v>
                </c:pt>
                <c:pt idx="149">
                  <c:v>32752</c:v>
                </c:pt>
                <c:pt idx="150">
                  <c:v>32994</c:v>
                </c:pt>
                <c:pt idx="151">
                  <c:v>33025</c:v>
                </c:pt>
                <c:pt idx="152">
                  <c:v>33055</c:v>
                </c:pt>
                <c:pt idx="153">
                  <c:v>33086</c:v>
                </c:pt>
                <c:pt idx="154">
                  <c:v>33117</c:v>
                </c:pt>
                <c:pt idx="155">
                  <c:v>33359</c:v>
                </c:pt>
                <c:pt idx="156">
                  <c:v>33390</c:v>
                </c:pt>
                <c:pt idx="157">
                  <c:v>33420</c:v>
                </c:pt>
                <c:pt idx="158">
                  <c:v>33451</c:v>
                </c:pt>
                <c:pt idx="159">
                  <c:v>33482</c:v>
                </c:pt>
                <c:pt idx="160">
                  <c:v>33725</c:v>
                </c:pt>
                <c:pt idx="161">
                  <c:v>33756</c:v>
                </c:pt>
                <c:pt idx="162">
                  <c:v>33786</c:v>
                </c:pt>
                <c:pt idx="163">
                  <c:v>33817</c:v>
                </c:pt>
                <c:pt idx="164">
                  <c:v>33848</c:v>
                </c:pt>
                <c:pt idx="165">
                  <c:v>34090</c:v>
                </c:pt>
                <c:pt idx="166">
                  <c:v>34121</c:v>
                </c:pt>
                <c:pt idx="167">
                  <c:v>34151</c:v>
                </c:pt>
                <c:pt idx="168">
                  <c:v>34182</c:v>
                </c:pt>
                <c:pt idx="169">
                  <c:v>34213</c:v>
                </c:pt>
                <c:pt idx="170">
                  <c:v>34455</c:v>
                </c:pt>
                <c:pt idx="171">
                  <c:v>34486</c:v>
                </c:pt>
                <c:pt idx="172">
                  <c:v>34516</c:v>
                </c:pt>
                <c:pt idx="173">
                  <c:v>34547</c:v>
                </c:pt>
                <c:pt idx="174">
                  <c:v>34578</c:v>
                </c:pt>
                <c:pt idx="175">
                  <c:v>34820</c:v>
                </c:pt>
                <c:pt idx="176">
                  <c:v>34851</c:v>
                </c:pt>
                <c:pt idx="177">
                  <c:v>34881</c:v>
                </c:pt>
                <c:pt idx="178">
                  <c:v>34912</c:v>
                </c:pt>
                <c:pt idx="179">
                  <c:v>34943</c:v>
                </c:pt>
                <c:pt idx="180">
                  <c:v>35186</c:v>
                </c:pt>
                <c:pt idx="181">
                  <c:v>35217</c:v>
                </c:pt>
                <c:pt idx="182">
                  <c:v>35247</c:v>
                </c:pt>
                <c:pt idx="183">
                  <c:v>35278</c:v>
                </c:pt>
                <c:pt idx="184">
                  <c:v>35309</c:v>
                </c:pt>
                <c:pt idx="185">
                  <c:v>35551</c:v>
                </c:pt>
                <c:pt idx="186">
                  <c:v>35582</c:v>
                </c:pt>
                <c:pt idx="187">
                  <c:v>35612</c:v>
                </c:pt>
                <c:pt idx="188">
                  <c:v>35643</c:v>
                </c:pt>
                <c:pt idx="189">
                  <c:v>35674</c:v>
                </c:pt>
                <c:pt idx="190">
                  <c:v>35916</c:v>
                </c:pt>
                <c:pt idx="191">
                  <c:v>35947</c:v>
                </c:pt>
                <c:pt idx="192">
                  <c:v>35977</c:v>
                </c:pt>
                <c:pt idx="193">
                  <c:v>36008</c:v>
                </c:pt>
                <c:pt idx="194">
                  <c:v>36039</c:v>
                </c:pt>
                <c:pt idx="195">
                  <c:v>36281</c:v>
                </c:pt>
                <c:pt idx="196">
                  <c:v>36312</c:v>
                </c:pt>
                <c:pt idx="197">
                  <c:v>36342</c:v>
                </c:pt>
                <c:pt idx="198">
                  <c:v>36373</c:v>
                </c:pt>
                <c:pt idx="199">
                  <c:v>36404</c:v>
                </c:pt>
                <c:pt idx="200">
                  <c:v>36647</c:v>
                </c:pt>
                <c:pt idx="201">
                  <c:v>36678</c:v>
                </c:pt>
                <c:pt idx="202">
                  <c:v>36708</c:v>
                </c:pt>
                <c:pt idx="203">
                  <c:v>36739</c:v>
                </c:pt>
                <c:pt idx="204">
                  <c:v>36770</c:v>
                </c:pt>
                <c:pt idx="205">
                  <c:v>37012</c:v>
                </c:pt>
                <c:pt idx="206">
                  <c:v>37043</c:v>
                </c:pt>
                <c:pt idx="207">
                  <c:v>37073</c:v>
                </c:pt>
                <c:pt idx="208">
                  <c:v>37104</c:v>
                </c:pt>
                <c:pt idx="209">
                  <c:v>37135</c:v>
                </c:pt>
                <c:pt idx="210">
                  <c:v>37377</c:v>
                </c:pt>
                <c:pt idx="211">
                  <c:v>37408</c:v>
                </c:pt>
                <c:pt idx="212">
                  <c:v>37438</c:v>
                </c:pt>
                <c:pt idx="213">
                  <c:v>37469</c:v>
                </c:pt>
                <c:pt idx="214">
                  <c:v>37500</c:v>
                </c:pt>
                <c:pt idx="215">
                  <c:v>37742</c:v>
                </c:pt>
                <c:pt idx="216">
                  <c:v>37773</c:v>
                </c:pt>
                <c:pt idx="217">
                  <c:v>37803</c:v>
                </c:pt>
                <c:pt idx="218">
                  <c:v>37834</c:v>
                </c:pt>
                <c:pt idx="219">
                  <c:v>37865</c:v>
                </c:pt>
                <c:pt idx="220">
                  <c:v>38108</c:v>
                </c:pt>
                <c:pt idx="221">
                  <c:v>38139</c:v>
                </c:pt>
                <c:pt idx="222">
                  <c:v>38169</c:v>
                </c:pt>
                <c:pt idx="223">
                  <c:v>38200</c:v>
                </c:pt>
                <c:pt idx="224">
                  <c:v>38231</c:v>
                </c:pt>
                <c:pt idx="225">
                  <c:v>38473</c:v>
                </c:pt>
                <c:pt idx="226">
                  <c:v>38504</c:v>
                </c:pt>
                <c:pt idx="227">
                  <c:v>38534</c:v>
                </c:pt>
                <c:pt idx="228">
                  <c:v>38565</c:v>
                </c:pt>
                <c:pt idx="229">
                  <c:v>38596</c:v>
                </c:pt>
                <c:pt idx="230">
                  <c:v>38838</c:v>
                </c:pt>
                <c:pt idx="231">
                  <c:v>38869</c:v>
                </c:pt>
                <c:pt idx="232">
                  <c:v>38899</c:v>
                </c:pt>
                <c:pt idx="233">
                  <c:v>38930</c:v>
                </c:pt>
                <c:pt idx="234">
                  <c:v>38961</c:v>
                </c:pt>
                <c:pt idx="235">
                  <c:v>39203</c:v>
                </c:pt>
                <c:pt idx="236">
                  <c:v>39234</c:v>
                </c:pt>
                <c:pt idx="237">
                  <c:v>39264</c:v>
                </c:pt>
                <c:pt idx="238">
                  <c:v>39295</c:v>
                </c:pt>
                <c:pt idx="239">
                  <c:v>39326</c:v>
                </c:pt>
                <c:pt idx="240">
                  <c:v>39569</c:v>
                </c:pt>
                <c:pt idx="241">
                  <c:v>39600</c:v>
                </c:pt>
                <c:pt idx="242">
                  <c:v>39630</c:v>
                </c:pt>
                <c:pt idx="243">
                  <c:v>39661</c:v>
                </c:pt>
                <c:pt idx="244">
                  <c:v>39692</c:v>
                </c:pt>
                <c:pt idx="245">
                  <c:v>39934</c:v>
                </c:pt>
                <c:pt idx="246">
                  <c:v>39965</c:v>
                </c:pt>
                <c:pt idx="247">
                  <c:v>39995</c:v>
                </c:pt>
                <c:pt idx="248">
                  <c:v>40026</c:v>
                </c:pt>
                <c:pt idx="249">
                  <c:v>40057</c:v>
                </c:pt>
                <c:pt idx="250">
                  <c:v>40299</c:v>
                </c:pt>
                <c:pt idx="251">
                  <c:v>40330</c:v>
                </c:pt>
                <c:pt idx="252">
                  <c:v>40360</c:v>
                </c:pt>
                <c:pt idx="253">
                  <c:v>40391</c:v>
                </c:pt>
                <c:pt idx="254">
                  <c:v>40422</c:v>
                </c:pt>
                <c:pt idx="255">
                  <c:v>40664</c:v>
                </c:pt>
                <c:pt idx="256">
                  <c:v>40695</c:v>
                </c:pt>
                <c:pt idx="257">
                  <c:v>40725</c:v>
                </c:pt>
                <c:pt idx="258">
                  <c:v>40756</c:v>
                </c:pt>
                <c:pt idx="259">
                  <c:v>40787</c:v>
                </c:pt>
                <c:pt idx="260">
                  <c:v>41030</c:v>
                </c:pt>
                <c:pt idx="261">
                  <c:v>41061</c:v>
                </c:pt>
                <c:pt idx="262">
                  <c:v>41091</c:v>
                </c:pt>
                <c:pt idx="263">
                  <c:v>41122</c:v>
                </c:pt>
                <c:pt idx="264">
                  <c:v>41153</c:v>
                </c:pt>
                <c:pt idx="265">
                  <c:v>41395</c:v>
                </c:pt>
                <c:pt idx="266">
                  <c:v>41426</c:v>
                </c:pt>
                <c:pt idx="267">
                  <c:v>41456</c:v>
                </c:pt>
                <c:pt idx="268">
                  <c:v>41487</c:v>
                </c:pt>
                <c:pt idx="269">
                  <c:v>41518</c:v>
                </c:pt>
                <c:pt idx="270">
                  <c:v>41760</c:v>
                </c:pt>
                <c:pt idx="271">
                  <c:v>41791</c:v>
                </c:pt>
                <c:pt idx="272">
                  <c:v>41821</c:v>
                </c:pt>
                <c:pt idx="273">
                  <c:v>41852</c:v>
                </c:pt>
                <c:pt idx="274">
                  <c:v>41883</c:v>
                </c:pt>
              </c:numCache>
            </c:numRef>
          </c:cat>
          <c:val>
            <c:numRef>
              <c:f>'Plot Data'!$M$14:$M$288</c:f>
              <c:numCache>
                <c:formatCode>0</c:formatCode>
                <c:ptCount val="275"/>
                <c:pt idx="0">
                  <c:v>0</c:v>
                </c:pt>
                <c:pt idx="1">
                  <c:v>8498.3434626692688</c:v>
                </c:pt>
                <c:pt idx="2">
                  <c:v>0</c:v>
                </c:pt>
                <c:pt idx="3">
                  <c:v>0</c:v>
                </c:pt>
                <c:pt idx="4">
                  <c:v>0</c:v>
                </c:pt>
                <c:pt idx="5">
                  <c:v>0</c:v>
                </c:pt>
                <c:pt idx="6">
                  <c:v>12275.827287353239</c:v>
                </c:pt>
                <c:pt idx="7">
                  <c:v>0</c:v>
                </c:pt>
                <c:pt idx="8">
                  <c:v>0</c:v>
                </c:pt>
                <c:pt idx="9">
                  <c:v>0</c:v>
                </c:pt>
                <c:pt idx="10">
                  <c:v>0</c:v>
                </c:pt>
                <c:pt idx="11">
                  <c:v>9389.5167253633354</c:v>
                </c:pt>
                <c:pt idx="12">
                  <c:v>0</c:v>
                </c:pt>
                <c:pt idx="13">
                  <c:v>0</c:v>
                </c:pt>
                <c:pt idx="14">
                  <c:v>0</c:v>
                </c:pt>
                <c:pt idx="15">
                  <c:v>0</c:v>
                </c:pt>
                <c:pt idx="16">
                  <c:v>5135.7835407878001</c:v>
                </c:pt>
                <c:pt idx="17">
                  <c:v>0</c:v>
                </c:pt>
                <c:pt idx="18">
                  <c:v>0</c:v>
                </c:pt>
                <c:pt idx="19">
                  <c:v>0</c:v>
                </c:pt>
                <c:pt idx="20">
                  <c:v>0</c:v>
                </c:pt>
                <c:pt idx="21">
                  <c:v>4288.9360042051057</c:v>
                </c:pt>
                <c:pt idx="22">
                  <c:v>0</c:v>
                </c:pt>
                <c:pt idx="23">
                  <c:v>0</c:v>
                </c:pt>
                <c:pt idx="24">
                  <c:v>0</c:v>
                </c:pt>
                <c:pt idx="25">
                  <c:v>0</c:v>
                </c:pt>
                <c:pt idx="26">
                  <c:v>3645.5085677343313</c:v>
                </c:pt>
                <c:pt idx="27">
                  <c:v>0</c:v>
                </c:pt>
                <c:pt idx="28">
                  <c:v>0</c:v>
                </c:pt>
                <c:pt idx="29">
                  <c:v>0</c:v>
                </c:pt>
                <c:pt idx="30">
                  <c:v>0</c:v>
                </c:pt>
                <c:pt idx="31">
                  <c:v>6249.6031294034965</c:v>
                </c:pt>
                <c:pt idx="32">
                  <c:v>0</c:v>
                </c:pt>
                <c:pt idx="33">
                  <c:v>0</c:v>
                </c:pt>
                <c:pt idx="34">
                  <c:v>0</c:v>
                </c:pt>
                <c:pt idx="35">
                  <c:v>0</c:v>
                </c:pt>
                <c:pt idx="36">
                  <c:v>9113.303571672579</c:v>
                </c:pt>
                <c:pt idx="37">
                  <c:v>0</c:v>
                </c:pt>
                <c:pt idx="38">
                  <c:v>0</c:v>
                </c:pt>
                <c:pt idx="39">
                  <c:v>0</c:v>
                </c:pt>
                <c:pt idx="40">
                  <c:v>0</c:v>
                </c:pt>
                <c:pt idx="41">
                  <c:v>8634.7497291366344</c:v>
                </c:pt>
                <c:pt idx="42">
                  <c:v>0</c:v>
                </c:pt>
                <c:pt idx="43">
                  <c:v>0</c:v>
                </c:pt>
                <c:pt idx="44">
                  <c:v>0</c:v>
                </c:pt>
                <c:pt idx="45">
                  <c:v>0</c:v>
                </c:pt>
                <c:pt idx="46">
                  <c:v>9297.8774870687594</c:v>
                </c:pt>
                <c:pt idx="47">
                  <c:v>0</c:v>
                </c:pt>
                <c:pt idx="48">
                  <c:v>0</c:v>
                </c:pt>
                <c:pt idx="49">
                  <c:v>0</c:v>
                </c:pt>
                <c:pt idx="50">
                  <c:v>0</c:v>
                </c:pt>
                <c:pt idx="51">
                  <c:v>9633.0984512362666</c:v>
                </c:pt>
                <c:pt idx="52">
                  <c:v>0</c:v>
                </c:pt>
                <c:pt idx="53">
                  <c:v>0</c:v>
                </c:pt>
                <c:pt idx="54">
                  <c:v>0</c:v>
                </c:pt>
                <c:pt idx="55">
                  <c:v>0</c:v>
                </c:pt>
                <c:pt idx="56">
                  <c:v>8630.3589891248321</c:v>
                </c:pt>
                <c:pt idx="57">
                  <c:v>0</c:v>
                </c:pt>
                <c:pt idx="58">
                  <c:v>0</c:v>
                </c:pt>
                <c:pt idx="59">
                  <c:v>0</c:v>
                </c:pt>
                <c:pt idx="60">
                  <c:v>0</c:v>
                </c:pt>
                <c:pt idx="61">
                  <c:v>9710.200490011388</c:v>
                </c:pt>
                <c:pt idx="62">
                  <c:v>0</c:v>
                </c:pt>
                <c:pt idx="63">
                  <c:v>0</c:v>
                </c:pt>
                <c:pt idx="64">
                  <c:v>0</c:v>
                </c:pt>
                <c:pt idx="65">
                  <c:v>0</c:v>
                </c:pt>
                <c:pt idx="66">
                  <c:v>8249.0289385490178</c:v>
                </c:pt>
                <c:pt idx="67">
                  <c:v>0</c:v>
                </c:pt>
                <c:pt idx="68">
                  <c:v>0</c:v>
                </c:pt>
                <c:pt idx="69">
                  <c:v>0</c:v>
                </c:pt>
                <c:pt idx="70">
                  <c:v>0</c:v>
                </c:pt>
                <c:pt idx="71">
                  <c:v>11482.514328851015</c:v>
                </c:pt>
                <c:pt idx="72">
                  <c:v>0</c:v>
                </c:pt>
                <c:pt idx="73">
                  <c:v>0</c:v>
                </c:pt>
                <c:pt idx="74">
                  <c:v>0</c:v>
                </c:pt>
                <c:pt idx="75">
                  <c:v>0</c:v>
                </c:pt>
                <c:pt idx="76">
                  <c:v>10181.154168543968</c:v>
                </c:pt>
                <c:pt idx="77">
                  <c:v>0</c:v>
                </c:pt>
                <c:pt idx="78">
                  <c:v>0</c:v>
                </c:pt>
                <c:pt idx="79">
                  <c:v>0</c:v>
                </c:pt>
                <c:pt idx="80">
                  <c:v>0</c:v>
                </c:pt>
                <c:pt idx="81">
                  <c:v>8057.1142476103223</c:v>
                </c:pt>
                <c:pt idx="82">
                  <c:v>0</c:v>
                </c:pt>
                <c:pt idx="83">
                  <c:v>0</c:v>
                </c:pt>
                <c:pt idx="84">
                  <c:v>0</c:v>
                </c:pt>
                <c:pt idx="85">
                  <c:v>0</c:v>
                </c:pt>
                <c:pt idx="86">
                  <c:v>11100.411647171557</c:v>
                </c:pt>
                <c:pt idx="87">
                  <c:v>0</c:v>
                </c:pt>
                <c:pt idx="88">
                  <c:v>0</c:v>
                </c:pt>
                <c:pt idx="89">
                  <c:v>0</c:v>
                </c:pt>
                <c:pt idx="90">
                  <c:v>0</c:v>
                </c:pt>
                <c:pt idx="91">
                  <c:v>8587.2151460591067</c:v>
                </c:pt>
                <c:pt idx="92">
                  <c:v>0</c:v>
                </c:pt>
                <c:pt idx="93">
                  <c:v>0</c:v>
                </c:pt>
                <c:pt idx="94">
                  <c:v>0</c:v>
                </c:pt>
                <c:pt idx="95">
                  <c:v>0</c:v>
                </c:pt>
                <c:pt idx="96">
                  <c:v>11767.715020814307</c:v>
                </c:pt>
                <c:pt idx="97">
                  <c:v>0</c:v>
                </c:pt>
                <c:pt idx="98">
                  <c:v>0</c:v>
                </c:pt>
                <c:pt idx="99">
                  <c:v>0</c:v>
                </c:pt>
                <c:pt idx="100">
                  <c:v>0</c:v>
                </c:pt>
                <c:pt idx="101">
                  <c:v>8699.1077228245358</c:v>
                </c:pt>
                <c:pt idx="102">
                  <c:v>0</c:v>
                </c:pt>
                <c:pt idx="103">
                  <c:v>0</c:v>
                </c:pt>
                <c:pt idx="104">
                  <c:v>0</c:v>
                </c:pt>
                <c:pt idx="105">
                  <c:v>0</c:v>
                </c:pt>
                <c:pt idx="106">
                  <c:v>7206.7711856013912</c:v>
                </c:pt>
                <c:pt idx="107">
                  <c:v>0</c:v>
                </c:pt>
                <c:pt idx="108">
                  <c:v>0</c:v>
                </c:pt>
                <c:pt idx="109">
                  <c:v>0</c:v>
                </c:pt>
                <c:pt idx="110">
                  <c:v>0</c:v>
                </c:pt>
                <c:pt idx="111">
                  <c:v>10695.816729459391</c:v>
                </c:pt>
                <c:pt idx="112">
                  <c:v>0</c:v>
                </c:pt>
                <c:pt idx="113">
                  <c:v>0</c:v>
                </c:pt>
                <c:pt idx="114">
                  <c:v>0</c:v>
                </c:pt>
                <c:pt idx="115">
                  <c:v>0</c:v>
                </c:pt>
                <c:pt idx="116">
                  <c:v>10832.822111589232</c:v>
                </c:pt>
                <c:pt idx="117">
                  <c:v>0</c:v>
                </c:pt>
                <c:pt idx="118">
                  <c:v>0</c:v>
                </c:pt>
                <c:pt idx="119">
                  <c:v>0</c:v>
                </c:pt>
                <c:pt idx="120">
                  <c:v>0</c:v>
                </c:pt>
                <c:pt idx="121">
                  <c:v>10455.850766679065</c:v>
                </c:pt>
                <c:pt idx="122">
                  <c:v>0</c:v>
                </c:pt>
                <c:pt idx="123">
                  <c:v>0</c:v>
                </c:pt>
                <c:pt idx="124">
                  <c:v>0</c:v>
                </c:pt>
                <c:pt idx="125">
                  <c:v>0</c:v>
                </c:pt>
                <c:pt idx="126">
                  <c:v>10942.338825417013</c:v>
                </c:pt>
                <c:pt idx="127">
                  <c:v>0</c:v>
                </c:pt>
                <c:pt idx="128">
                  <c:v>0</c:v>
                </c:pt>
                <c:pt idx="129">
                  <c:v>0</c:v>
                </c:pt>
                <c:pt idx="130">
                  <c:v>0</c:v>
                </c:pt>
                <c:pt idx="131">
                  <c:v>10755.10496141845</c:v>
                </c:pt>
                <c:pt idx="132">
                  <c:v>0</c:v>
                </c:pt>
                <c:pt idx="133">
                  <c:v>0</c:v>
                </c:pt>
                <c:pt idx="134">
                  <c:v>0</c:v>
                </c:pt>
                <c:pt idx="135">
                  <c:v>0</c:v>
                </c:pt>
                <c:pt idx="136">
                  <c:v>14067.327367294691</c:v>
                </c:pt>
                <c:pt idx="137">
                  <c:v>0</c:v>
                </c:pt>
                <c:pt idx="138">
                  <c:v>0</c:v>
                </c:pt>
                <c:pt idx="139">
                  <c:v>0</c:v>
                </c:pt>
                <c:pt idx="140">
                  <c:v>0</c:v>
                </c:pt>
                <c:pt idx="141">
                  <c:v>8801.5517589573283</c:v>
                </c:pt>
                <c:pt idx="142">
                  <c:v>0</c:v>
                </c:pt>
                <c:pt idx="143">
                  <c:v>0</c:v>
                </c:pt>
                <c:pt idx="144">
                  <c:v>0</c:v>
                </c:pt>
                <c:pt idx="145">
                  <c:v>0</c:v>
                </c:pt>
                <c:pt idx="146">
                  <c:v>7970.3377463797624</c:v>
                </c:pt>
                <c:pt idx="147">
                  <c:v>0</c:v>
                </c:pt>
                <c:pt idx="148">
                  <c:v>0</c:v>
                </c:pt>
                <c:pt idx="149">
                  <c:v>0</c:v>
                </c:pt>
                <c:pt idx="150">
                  <c:v>0</c:v>
                </c:pt>
                <c:pt idx="151">
                  <c:v>9251.1989301156736</c:v>
                </c:pt>
                <c:pt idx="152">
                  <c:v>0</c:v>
                </c:pt>
                <c:pt idx="153">
                  <c:v>0</c:v>
                </c:pt>
                <c:pt idx="154">
                  <c:v>0</c:v>
                </c:pt>
                <c:pt idx="155">
                  <c:v>0</c:v>
                </c:pt>
                <c:pt idx="156">
                  <c:v>6759.7084676914328</c:v>
                </c:pt>
                <c:pt idx="157">
                  <c:v>0</c:v>
                </c:pt>
                <c:pt idx="158">
                  <c:v>0</c:v>
                </c:pt>
                <c:pt idx="159">
                  <c:v>0</c:v>
                </c:pt>
                <c:pt idx="160">
                  <c:v>0</c:v>
                </c:pt>
                <c:pt idx="161">
                  <c:v>8069.4652183894077</c:v>
                </c:pt>
                <c:pt idx="162">
                  <c:v>0</c:v>
                </c:pt>
                <c:pt idx="163">
                  <c:v>0</c:v>
                </c:pt>
                <c:pt idx="164">
                  <c:v>0</c:v>
                </c:pt>
                <c:pt idx="165">
                  <c:v>0</c:v>
                </c:pt>
                <c:pt idx="166">
                  <c:v>8136.5321003293511</c:v>
                </c:pt>
                <c:pt idx="167">
                  <c:v>0</c:v>
                </c:pt>
                <c:pt idx="168">
                  <c:v>0</c:v>
                </c:pt>
                <c:pt idx="169">
                  <c:v>0</c:v>
                </c:pt>
                <c:pt idx="170">
                  <c:v>0</c:v>
                </c:pt>
                <c:pt idx="171">
                  <c:v>10285.11342590081</c:v>
                </c:pt>
                <c:pt idx="172">
                  <c:v>0</c:v>
                </c:pt>
                <c:pt idx="173">
                  <c:v>0</c:v>
                </c:pt>
                <c:pt idx="174">
                  <c:v>0</c:v>
                </c:pt>
                <c:pt idx="175">
                  <c:v>0</c:v>
                </c:pt>
                <c:pt idx="176">
                  <c:v>10710.552478080666</c:v>
                </c:pt>
                <c:pt idx="177">
                  <c:v>0</c:v>
                </c:pt>
                <c:pt idx="178">
                  <c:v>0</c:v>
                </c:pt>
                <c:pt idx="179">
                  <c:v>0</c:v>
                </c:pt>
                <c:pt idx="180">
                  <c:v>0</c:v>
                </c:pt>
                <c:pt idx="181">
                  <c:v>7199.9920301177317</c:v>
                </c:pt>
                <c:pt idx="182">
                  <c:v>0</c:v>
                </c:pt>
                <c:pt idx="183">
                  <c:v>0</c:v>
                </c:pt>
                <c:pt idx="184">
                  <c:v>0</c:v>
                </c:pt>
                <c:pt idx="185">
                  <c:v>0</c:v>
                </c:pt>
                <c:pt idx="186">
                  <c:v>8327.9361016891016</c:v>
                </c:pt>
                <c:pt idx="187">
                  <c:v>0</c:v>
                </c:pt>
                <c:pt idx="188">
                  <c:v>0</c:v>
                </c:pt>
                <c:pt idx="189">
                  <c:v>0</c:v>
                </c:pt>
                <c:pt idx="190">
                  <c:v>0</c:v>
                </c:pt>
                <c:pt idx="191">
                  <c:v>5158.4028230827771</c:v>
                </c:pt>
                <c:pt idx="192">
                  <c:v>0</c:v>
                </c:pt>
                <c:pt idx="193">
                  <c:v>0</c:v>
                </c:pt>
                <c:pt idx="194">
                  <c:v>0</c:v>
                </c:pt>
                <c:pt idx="195">
                  <c:v>0</c:v>
                </c:pt>
                <c:pt idx="196">
                  <c:v>6021.3982045016328</c:v>
                </c:pt>
                <c:pt idx="197">
                  <c:v>0</c:v>
                </c:pt>
                <c:pt idx="198">
                  <c:v>0</c:v>
                </c:pt>
                <c:pt idx="199">
                  <c:v>0</c:v>
                </c:pt>
                <c:pt idx="200">
                  <c:v>0</c:v>
                </c:pt>
                <c:pt idx="201">
                  <c:v>6810.0353889281205</c:v>
                </c:pt>
                <c:pt idx="202">
                  <c:v>0</c:v>
                </c:pt>
                <c:pt idx="203">
                  <c:v>0</c:v>
                </c:pt>
                <c:pt idx="204">
                  <c:v>0</c:v>
                </c:pt>
                <c:pt idx="205">
                  <c:v>0</c:v>
                </c:pt>
                <c:pt idx="206">
                  <c:v>6746.9303340557399</c:v>
                </c:pt>
                <c:pt idx="207">
                  <c:v>0</c:v>
                </c:pt>
                <c:pt idx="208">
                  <c:v>0</c:v>
                </c:pt>
                <c:pt idx="209">
                  <c:v>0</c:v>
                </c:pt>
                <c:pt idx="210">
                  <c:v>0</c:v>
                </c:pt>
                <c:pt idx="211">
                  <c:v>10638.893224527983</c:v>
                </c:pt>
                <c:pt idx="212">
                  <c:v>0</c:v>
                </c:pt>
                <c:pt idx="213">
                  <c:v>0</c:v>
                </c:pt>
                <c:pt idx="214">
                  <c:v>0</c:v>
                </c:pt>
                <c:pt idx="215">
                  <c:v>0</c:v>
                </c:pt>
                <c:pt idx="216">
                  <c:v>6407.5747645160318</c:v>
                </c:pt>
                <c:pt idx="217">
                  <c:v>0</c:v>
                </c:pt>
                <c:pt idx="218">
                  <c:v>0</c:v>
                </c:pt>
                <c:pt idx="219">
                  <c:v>0</c:v>
                </c:pt>
                <c:pt idx="220">
                  <c:v>0</c:v>
                </c:pt>
                <c:pt idx="221">
                  <c:v>8031.3276089065475</c:v>
                </c:pt>
                <c:pt idx="222">
                  <c:v>0</c:v>
                </c:pt>
                <c:pt idx="223">
                  <c:v>0</c:v>
                </c:pt>
                <c:pt idx="224">
                  <c:v>0</c:v>
                </c:pt>
                <c:pt idx="225">
                  <c:v>0</c:v>
                </c:pt>
                <c:pt idx="226">
                  <c:v>5380.9302125825634</c:v>
                </c:pt>
                <c:pt idx="227">
                  <c:v>0</c:v>
                </c:pt>
                <c:pt idx="228">
                  <c:v>0</c:v>
                </c:pt>
                <c:pt idx="229">
                  <c:v>0</c:v>
                </c:pt>
                <c:pt idx="230">
                  <c:v>0</c:v>
                </c:pt>
                <c:pt idx="231">
                  <c:v>7081.5976213147678</c:v>
                </c:pt>
                <c:pt idx="232">
                  <c:v>0</c:v>
                </c:pt>
                <c:pt idx="233">
                  <c:v>0</c:v>
                </c:pt>
                <c:pt idx="234">
                  <c:v>0</c:v>
                </c:pt>
                <c:pt idx="235">
                  <c:v>0</c:v>
                </c:pt>
                <c:pt idx="236">
                  <c:v>7587.8913466956692</c:v>
                </c:pt>
                <c:pt idx="237">
                  <c:v>0</c:v>
                </c:pt>
                <c:pt idx="238">
                  <c:v>0</c:v>
                </c:pt>
                <c:pt idx="239">
                  <c:v>0</c:v>
                </c:pt>
                <c:pt idx="240">
                  <c:v>0</c:v>
                </c:pt>
                <c:pt idx="241">
                  <c:v>8780.0320703473626</c:v>
                </c:pt>
                <c:pt idx="242">
                  <c:v>0</c:v>
                </c:pt>
                <c:pt idx="243">
                  <c:v>0</c:v>
                </c:pt>
                <c:pt idx="244">
                  <c:v>0</c:v>
                </c:pt>
                <c:pt idx="245">
                  <c:v>0</c:v>
                </c:pt>
                <c:pt idx="246">
                  <c:v>11279.098988896912</c:v>
                </c:pt>
                <c:pt idx="247">
                  <c:v>0</c:v>
                </c:pt>
                <c:pt idx="248">
                  <c:v>0</c:v>
                </c:pt>
                <c:pt idx="249">
                  <c:v>0</c:v>
                </c:pt>
                <c:pt idx="250">
                  <c:v>0</c:v>
                </c:pt>
                <c:pt idx="251">
                  <c:v>9214.2342179321113</c:v>
                </c:pt>
                <c:pt idx="252">
                  <c:v>0</c:v>
                </c:pt>
                <c:pt idx="253">
                  <c:v>0</c:v>
                </c:pt>
                <c:pt idx="254">
                  <c:v>0</c:v>
                </c:pt>
                <c:pt idx="255">
                  <c:v>0</c:v>
                </c:pt>
                <c:pt idx="256">
                  <c:v>8354.6433701645456</c:v>
                </c:pt>
                <c:pt idx="257">
                  <c:v>0</c:v>
                </c:pt>
                <c:pt idx="258">
                  <c:v>0</c:v>
                </c:pt>
                <c:pt idx="259">
                  <c:v>0</c:v>
                </c:pt>
                <c:pt idx="260">
                  <c:v>0</c:v>
                </c:pt>
                <c:pt idx="261">
                  <c:v>5190.8875679140547</c:v>
                </c:pt>
                <c:pt idx="262">
                  <c:v>0</c:v>
                </c:pt>
                <c:pt idx="263">
                  <c:v>0</c:v>
                </c:pt>
                <c:pt idx="264">
                  <c:v>0</c:v>
                </c:pt>
                <c:pt idx="265">
                  <c:v>0</c:v>
                </c:pt>
                <c:pt idx="266">
                  <c:v>5537.9487926132551</c:v>
                </c:pt>
                <c:pt idx="267">
                  <c:v>0</c:v>
                </c:pt>
                <c:pt idx="268">
                  <c:v>0</c:v>
                </c:pt>
                <c:pt idx="269">
                  <c:v>0</c:v>
                </c:pt>
                <c:pt idx="270">
                  <c:v>0</c:v>
                </c:pt>
                <c:pt idx="271">
                  <c:v>7465.9823171533171</c:v>
                </c:pt>
                <c:pt idx="272">
                  <c:v>0</c:v>
                </c:pt>
                <c:pt idx="273">
                  <c:v>0</c:v>
                </c:pt>
                <c:pt idx="274">
                  <c:v>0</c:v>
                </c:pt>
              </c:numCache>
            </c:numRef>
          </c:val>
        </c:ser>
        <c:ser>
          <c:idx val="2"/>
          <c:order val="2"/>
          <c:tx>
            <c:v>July</c:v>
          </c:tx>
          <c:spPr>
            <a:solidFill>
              <a:schemeClr val="accent3"/>
            </a:solidFill>
            <a:ln w="19050" cmpd="sng">
              <a:solidFill>
                <a:schemeClr val="accent3"/>
              </a:solidFill>
            </a:ln>
          </c:spPr>
          <c:invertIfNegative val="0"/>
          <c:cat>
            <c:numRef>
              <c:f>'Plot Data'!$K$14:$K$288</c:f>
              <c:numCache>
                <c:formatCode>m/d/yyyy</c:formatCode>
                <c:ptCount val="275"/>
                <c:pt idx="0">
                  <c:v>22037</c:v>
                </c:pt>
                <c:pt idx="1">
                  <c:v>22068</c:v>
                </c:pt>
                <c:pt idx="2">
                  <c:v>22098</c:v>
                </c:pt>
                <c:pt idx="3">
                  <c:v>22129</c:v>
                </c:pt>
                <c:pt idx="4">
                  <c:v>22160</c:v>
                </c:pt>
                <c:pt idx="5">
                  <c:v>22402</c:v>
                </c:pt>
                <c:pt idx="6">
                  <c:v>22433</c:v>
                </c:pt>
                <c:pt idx="7">
                  <c:v>22463</c:v>
                </c:pt>
                <c:pt idx="8">
                  <c:v>22494</c:v>
                </c:pt>
                <c:pt idx="9">
                  <c:v>22525</c:v>
                </c:pt>
                <c:pt idx="10">
                  <c:v>22767</c:v>
                </c:pt>
                <c:pt idx="11">
                  <c:v>22798</c:v>
                </c:pt>
                <c:pt idx="12">
                  <c:v>22828</c:v>
                </c:pt>
                <c:pt idx="13">
                  <c:v>22859</c:v>
                </c:pt>
                <c:pt idx="14">
                  <c:v>22890</c:v>
                </c:pt>
                <c:pt idx="15">
                  <c:v>23132</c:v>
                </c:pt>
                <c:pt idx="16">
                  <c:v>23163</c:v>
                </c:pt>
                <c:pt idx="17">
                  <c:v>23193</c:v>
                </c:pt>
                <c:pt idx="18">
                  <c:v>23224</c:v>
                </c:pt>
                <c:pt idx="19">
                  <c:v>23255</c:v>
                </c:pt>
                <c:pt idx="20">
                  <c:v>23498</c:v>
                </c:pt>
                <c:pt idx="21">
                  <c:v>23529</c:v>
                </c:pt>
                <c:pt idx="22">
                  <c:v>23559</c:v>
                </c:pt>
                <c:pt idx="23">
                  <c:v>23590</c:v>
                </c:pt>
                <c:pt idx="24">
                  <c:v>23621</c:v>
                </c:pt>
                <c:pt idx="25">
                  <c:v>23863</c:v>
                </c:pt>
                <c:pt idx="26">
                  <c:v>23894</c:v>
                </c:pt>
                <c:pt idx="27">
                  <c:v>23924</c:v>
                </c:pt>
                <c:pt idx="28">
                  <c:v>23955</c:v>
                </c:pt>
                <c:pt idx="29">
                  <c:v>23986</c:v>
                </c:pt>
                <c:pt idx="30">
                  <c:v>24228</c:v>
                </c:pt>
                <c:pt idx="31">
                  <c:v>24259</c:v>
                </c:pt>
                <c:pt idx="32">
                  <c:v>24289</c:v>
                </c:pt>
                <c:pt idx="33">
                  <c:v>24320</c:v>
                </c:pt>
                <c:pt idx="34">
                  <c:v>24351</c:v>
                </c:pt>
                <c:pt idx="35">
                  <c:v>24593</c:v>
                </c:pt>
                <c:pt idx="36">
                  <c:v>24624</c:v>
                </c:pt>
                <c:pt idx="37">
                  <c:v>24654</c:v>
                </c:pt>
                <c:pt idx="38">
                  <c:v>24685</c:v>
                </c:pt>
                <c:pt idx="39">
                  <c:v>24716</c:v>
                </c:pt>
                <c:pt idx="40">
                  <c:v>24959</c:v>
                </c:pt>
                <c:pt idx="41">
                  <c:v>24990</c:v>
                </c:pt>
                <c:pt idx="42">
                  <c:v>25020</c:v>
                </c:pt>
                <c:pt idx="43">
                  <c:v>25051</c:v>
                </c:pt>
                <c:pt idx="44">
                  <c:v>25082</c:v>
                </c:pt>
                <c:pt idx="45">
                  <c:v>25324</c:v>
                </c:pt>
                <c:pt idx="46">
                  <c:v>25355</c:v>
                </c:pt>
                <c:pt idx="47">
                  <c:v>25385</c:v>
                </c:pt>
                <c:pt idx="48">
                  <c:v>25416</c:v>
                </c:pt>
                <c:pt idx="49">
                  <c:v>25447</c:v>
                </c:pt>
                <c:pt idx="50">
                  <c:v>25689</c:v>
                </c:pt>
                <c:pt idx="51">
                  <c:v>25720</c:v>
                </c:pt>
                <c:pt idx="52">
                  <c:v>25750</c:v>
                </c:pt>
                <c:pt idx="53">
                  <c:v>25781</c:v>
                </c:pt>
                <c:pt idx="54">
                  <c:v>25812</c:v>
                </c:pt>
                <c:pt idx="55">
                  <c:v>26054</c:v>
                </c:pt>
                <c:pt idx="56">
                  <c:v>26085</c:v>
                </c:pt>
                <c:pt idx="57">
                  <c:v>26115</c:v>
                </c:pt>
                <c:pt idx="58">
                  <c:v>26146</c:v>
                </c:pt>
                <c:pt idx="59">
                  <c:v>26177</c:v>
                </c:pt>
                <c:pt idx="60">
                  <c:v>26420</c:v>
                </c:pt>
                <c:pt idx="61">
                  <c:v>26451</c:v>
                </c:pt>
                <c:pt idx="62">
                  <c:v>26481</c:v>
                </c:pt>
                <c:pt idx="63">
                  <c:v>26512</c:v>
                </c:pt>
                <c:pt idx="64">
                  <c:v>26543</c:v>
                </c:pt>
                <c:pt idx="65">
                  <c:v>26785</c:v>
                </c:pt>
                <c:pt idx="66">
                  <c:v>26816</c:v>
                </c:pt>
                <c:pt idx="67">
                  <c:v>26846</c:v>
                </c:pt>
                <c:pt idx="68">
                  <c:v>26877</c:v>
                </c:pt>
                <c:pt idx="69">
                  <c:v>26908</c:v>
                </c:pt>
                <c:pt idx="70">
                  <c:v>27150</c:v>
                </c:pt>
                <c:pt idx="71">
                  <c:v>27181</c:v>
                </c:pt>
                <c:pt idx="72">
                  <c:v>27211</c:v>
                </c:pt>
                <c:pt idx="73">
                  <c:v>27242</c:v>
                </c:pt>
                <c:pt idx="74">
                  <c:v>27273</c:v>
                </c:pt>
                <c:pt idx="75">
                  <c:v>27515</c:v>
                </c:pt>
                <c:pt idx="76">
                  <c:v>27546</c:v>
                </c:pt>
                <c:pt idx="77">
                  <c:v>27576</c:v>
                </c:pt>
                <c:pt idx="78">
                  <c:v>27607</c:v>
                </c:pt>
                <c:pt idx="79">
                  <c:v>27638</c:v>
                </c:pt>
                <c:pt idx="80">
                  <c:v>27881</c:v>
                </c:pt>
                <c:pt idx="81">
                  <c:v>27912</c:v>
                </c:pt>
                <c:pt idx="82">
                  <c:v>27942</c:v>
                </c:pt>
                <c:pt idx="83">
                  <c:v>27973</c:v>
                </c:pt>
                <c:pt idx="84">
                  <c:v>28004</c:v>
                </c:pt>
                <c:pt idx="85">
                  <c:v>28246</c:v>
                </c:pt>
                <c:pt idx="86">
                  <c:v>28277</c:v>
                </c:pt>
                <c:pt idx="87">
                  <c:v>28307</c:v>
                </c:pt>
                <c:pt idx="88">
                  <c:v>28338</c:v>
                </c:pt>
                <c:pt idx="89">
                  <c:v>28369</c:v>
                </c:pt>
                <c:pt idx="90">
                  <c:v>28611</c:v>
                </c:pt>
                <c:pt idx="91">
                  <c:v>28642</c:v>
                </c:pt>
                <c:pt idx="92">
                  <c:v>28672</c:v>
                </c:pt>
                <c:pt idx="93">
                  <c:v>28703</c:v>
                </c:pt>
                <c:pt idx="94">
                  <c:v>28734</c:v>
                </c:pt>
                <c:pt idx="95">
                  <c:v>28976</c:v>
                </c:pt>
                <c:pt idx="96">
                  <c:v>29007</c:v>
                </c:pt>
                <c:pt idx="97">
                  <c:v>29037</c:v>
                </c:pt>
                <c:pt idx="98">
                  <c:v>29068</c:v>
                </c:pt>
                <c:pt idx="99">
                  <c:v>29099</c:v>
                </c:pt>
                <c:pt idx="100">
                  <c:v>29342</c:v>
                </c:pt>
                <c:pt idx="101">
                  <c:v>29373</c:v>
                </c:pt>
                <c:pt idx="102">
                  <c:v>29403</c:v>
                </c:pt>
                <c:pt idx="103">
                  <c:v>29434</c:v>
                </c:pt>
                <c:pt idx="104">
                  <c:v>29465</c:v>
                </c:pt>
                <c:pt idx="105">
                  <c:v>29707</c:v>
                </c:pt>
                <c:pt idx="106">
                  <c:v>29738</c:v>
                </c:pt>
                <c:pt idx="107">
                  <c:v>29768</c:v>
                </c:pt>
                <c:pt idx="108">
                  <c:v>29799</c:v>
                </c:pt>
                <c:pt idx="109">
                  <c:v>29830</c:v>
                </c:pt>
                <c:pt idx="110">
                  <c:v>30072</c:v>
                </c:pt>
                <c:pt idx="111">
                  <c:v>30103</c:v>
                </c:pt>
                <c:pt idx="112">
                  <c:v>30133</c:v>
                </c:pt>
                <c:pt idx="113">
                  <c:v>30164</c:v>
                </c:pt>
                <c:pt idx="114">
                  <c:v>30195</c:v>
                </c:pt>
                <c:pt idx="115">
                  <c:v>30437</c:v>
                </c:pt>
                <c:pt idx="116">
                  <c:v>30468</c:v>
                </c:pt>
                <c:pt idx="117">
                  <c:v>30498</c:v>
                </c:pt>
                <c:pt idx="118">
                  <c:v>30529</c:v>
                </c:pt>
                <c:pt idx="119">
                  <c:v>30560</c:v>
                </c:pt>
                <c:pt idx="120">
                  <c:v>30803</c:v>
                </c:pt>
                <c:pt idx="121">
                  <c:v>30834</c:v>
                </c:pt>
                <c:pt idx="122">
                  <c:v>30864</c:v>
                </c:pt>
                <c:pt idx="123">
                  <c:v>30895</c:v>
                </c:pt>
                <c:pt idx="124">
                  <c:v>30926</c:v>
                </c:pt>
                <c:pt idx="125">
                  <c:v>31168</c:v>
                </c:pt>
                <c:pt idx="126">
                  <c:v>31199</c:v>
                </c:pt>
                <c:pt idx="127">
                  <c:v>31229</c:v>
                </c:pt>
                <c:pt idx="128">
                  <c:v>31260</c:v>
                </c:pt>
                <c:pt idx="129">
                  <c:v>31291</c:v>
                </c:pt>
                <c:pt idx="130">
                  <c:v>31533</c:v>
                </c:pt>
                <c:pt idx="131">
                  <c:v>31564</c:v>
                </c:pt>
                <c:pt idx="132">
                  <c:v>31594</c:v>
                </c:pt>
                <c:pt idx="133">
                  <c:v>31625</c:v>
                </c:pt>
                <c:pt idx="134">
                  <c:v>31656</c:v>
                </c:pt>
                <c:pt idx="135">
                  <c:v>31898</c:v>
                </c:pt>
                <c:pt idx="136">
                  <c:v>31929</c:v>
                </c:pt>
                <c:pt idx="137">
                  <c:v>31959</c:v>
                </c:pt>
                <c:pt idx="138">
                  <c:v>31990</c:v>
                </c:pt>
                <c:pt idx="139">
                  <c:v>32021</c:v>
                </c:pt>
                <c:pt idx="140">
                  <c:v>32264</c:v>
                </c:pt>
                <c:pt idx="141">
                  <c:v>32295</c:v>
                </c:pt>
                <c:pt idx="142">
                  <c:v>32325</c:v>
                </c:pt>
                <c:pt idx="143">
                  <c:v>32356</c:v>
                </c:pt>
                <c:pt idx="144">
                  <c:v>32387</c:v>
                </c:pt>
                <c:pt idx="145">
                  <c:v>32629</c:v>
                </c:pt>
                <c:pt idx="146">
                  <c:v>32660</c:v>
                </c:pt>
                <c:pt idx="147">
                  <c:v>32690</c:v>
                </c:pt>
                <c:pt idx="148">
                  <c:v>32721</c:v>
                </c:pt>
                <c:pt idx="149">
                  <c:v>32752</c:v>
                </c:pt>
                <c:pt idx="150">
                  <c:v>32994</c:v>
                </c:pt>
                <c:pt idx="151">
                  <c:v>33025</c:v>
                </c:pt>
                <c:pt idx="152">
                  <c:v>33055</c:v>
                </c:pt>
                <c:pt idx="153">
                  <c:v>33086</c:v>
                </c:pt>
                <c:pt idx="154">
                  <c:v>33117</c:v>
                </c:pt>
                <c:pt idx="155">
                  <c:v>33359</c:v>
                </c:pt>
                <c:pt idx="156">
                  <c:v>33390</c:v>
                </c:pt>
                <c:pt idx="157">
                  <c:v>33420</c:v>
                </c:pt>
                <c:pt idx="158">
                  <c:v>33451</c:v>
                </c:pt>
                <c:pt idx="159">
                  <c:v>33482</c:v>
                </c:pt>
                <c:pt idx="160">
                  <c:v>33725</c:v>
                </c:pt>
                <c:pt idx="161">
                  <c:v>33756</c:v>
                </c:pt>
                <c:pt idx="162">
                  <c:v>33786</c:v>
                </c:pt>
                <c:pt idx="163">
                  <c:v>33817</c:v>
                </c:pt>
                <c:pt idx="164">
                  <c:v>33848</c:v>
                </c:pt>
                <c:pt idx="165">
                  <c:v>34090</c:v>
                </c:pt>
                <c:pt idx="166">
                  <c:v>34121</c:v>
                </c:pt>
                <c:pt idx="167">
                  <c:v>34151</c:v>
                </c:pt>
                <c:pt idx="168">
                  <c:v>34182</c:v>
                </c:pt>
                <c:pt idx="169">
                  <c:v>34213</c:v>
                </c:pt>
                <c:pt idx="170">
                  <c:v>34455</c:v>
                </c:pt>
                <c:pt idx="171">
                  <c:v>34486</c:v>
                </c:pt>
                <c:pt idx="172">
                  <c:v>34516</c:v>
                </c:pt>
                <c:pt idx="173">
                  <c:v>34547</c:v>
                </c:pt>
                <c:pt idx="174">
                  <c:v>34578</c:v>
                </c:pt>
                <c:pt idx="175">
                  <c:v>34820</c:v>
                </c:pt>
                <c:pt idx="176">
                  <c:v>34851</c:v>
                </c:pt>
                <c:pt idx="177">
                  <c:v>34881</c:v>
                </c:pt>
                <c:pt idx="178">
                  <c:v>34912</c:v>
                </c:pt>
                <c:pt idx="179">
                  <c:v>34943</c:v>
                </c:pt>
                <c:pt idx="180">
                  <c:v>35186</c:v>
                </c:pt>
                <c:pt idx="181">
                  <c:v>35217</c:v>
                </c:pt>
                <c:pt idx="182">
                  <c:v>35247</c:v>
                </c:pt>
                <c:pt idx="183">
                  <c:v>35278</c:v>
                </c:pt>
                <c:pt idx="184">
                  <c:v>35309</c:v>
                </c:pt>
                <c:pt idx="185">
                  <c:v>35551</c:v>
                </c:pt>
                <c:pt idx="186">
                  <c:v>35582</c:v>
                </c:pt>
                <c:pt idx="187">
                  <c:v>35612</c:v>
                </c:pt>
                <c:pt idx="188">
                  <c:v>35643</c:v>
                </c:pt>
                <c:pt idx="189">
                  <c:v>35674</c:v>
                </c:pt>
                <c:pt idx="190">
                  <c:v>35916</c:v>
                </c:pt>
                <c:pt idx="191">
                  <c:v>35947</c:v>
                </c:pt>
                <c:pt idx="192">
                  <c:v>35977</c:v>
                </c:pt>
                <c:pt idx="193">
                  <c:v>36008</c:v>
                </c:pt>
                <c:pt idx="194">
                  <c:v>36039</c:v>
                </c:pt>
                <c:pt idx="195">
                  <c:v>36281</c:v>
                </c:pt>
                <c:pt idx="196">
                  <c:v>36312</c:v>
                </c:pt>
                <c:pt idx="197">
                  <c:v>36342</c:v>
                </c:pt>
                <c:pt idx="198">
                  <c:v>36373</c:v>
                </c:pt>
                <c:pt idx="199">
                  <c:v>36404</c:v>
                </c:pt>
                <c:pt idx="200">
                  <c:v>36647</c:v>
                </c:pt>
                <c:pt idx="201">
                  <c:v>36678</c:v>
                </c:pt>
                <c:pt idx="202">
                  <c:v>36708</c:v>
                </c:pt>
                <c:pt idx="203">
                  <c:v>36739</c:v>
                </c:pt>
                <c:pt idx="204">
                  <c:v>36770</c:v>
                </c:pt>
                <c:pt idx="205">
                  <c:v>37012</c:v>
                </c:pt>
                <c:pt idx="206">
                  <c:v>37043</c:v>
                </c:pt>
                <c:pt idx="207">
                  <c:v>37073</c:v>
                </c:pt>
                <c:pt idx="208">
                  <c:v>37104</c:v>
                </c:pt>
                <c:pt idx="209">
                  <c:v>37135</c:v>
                </c:pt>
                <c:pt idx="210">
                  <c:v>37377</c:v>
                </c:pt>
                <c:pt idx="211">
                  <c:v>37408</c:v>
                </c:pt>
                <c:pt idx="212">
                  <c:v>37438</c:v>
                </c:pt>
                <c:pt idx="213">
                  <c:v>37469</c:v>
                </c:pt>
                <c:pt idx="214">
                  <c:v>37500</c:v>
                </c:pt>
                <c:pt idx="215">
                  <c:v>37742</c:v>
                </c:pt>
                <c:pt idx="216">
                  <c:v>37773</c:v>
                </c:pt>
                <c:pt idx="217">
                  <c:v>37803</c:v>
                </c:pt>
                <c:pt idx="218">
                  <c:v>37834</c:v>
                </c:pt>
                <c:pt idx="219">
                  <c:v>37865</c:v>
                </c:pt>
                <c:pt idx="220">
                  <c:v>38108</c:v>
                </c:pt>
                <c:pt idx="221">
                  <c:v>38139</c:v>
                </c:pt>
                <c:pt idx="222">
                  <c:v>38169</c:v>
                </c:pt>
                <c:pt idx="223">
                  <c:v>38200</c:v>
                </c:pt>
                <c:pt idx="224">
                  <c:v>38231</c:v>
                </c:pt>
                <c:pt idx="225">
                  <c:v>38473</c:v>
                </c:pt>
                <c:pt idx="226">
                  <c:v>38504</c:v>
                </c:pt>
                <c:pt idx="227">
                  <c:v>38534</c:v>
                </c:pt>
                <c:pt idx="228">
                  <c:v>38565</c:v>
                </c:pt>
                <c:pt idx="229">
                  <c:v>38596</c:v>
                </c:pt>
                <c:pt idx="230">
                  <c:v>38838</c:v>
                </c:pt>
                <c:pt idx="231">
                  <c:v>38869</c:v>
                </c:pt>
                <c:pt idx="232">
                  <c:v>38899</c:v>
                </c:pt>
                <c:pt idx="233">
                  <c:v>38930</c:v>
                </c:pt>
                <c:pt idx="234">
                  <c:v>38961</c:v>
                </c:pt>
                <c:pt idx="235">
                  <c:v>39203</c:v>
                </c:pt>
                <c:pt idx="236">
                  <c:v>39234</c:v>
                </c:pt>
                <c:pt idx="237">
                  <c:v>39264</c:v>
                </c:pt>
                <c:pt idx="238">
                  <c:v>39295</c:v>
                </c:pt>
                <c:pt idx="239">
                  <c:v>39326</c:v>
                </c:pt>
                <c:pt idx="240">
                  <c:v>39569</c:v>
                </c:pt>
                <c:pt idx="241">
                  <c:v>39600</c:v>
                </c:pt>
                <c:pt idx="242">
                  <c:v>39630</c:v>
                </c:pt>
                <c:pt idx="243">
                  <c:v>39661</c:v>
                </c:pt>
                <c:pt idx="244">
                  <c:v>39692</c:v>
                </c:pt>
                <c:pt idx="245">
                  <c:v>39934</c:v>
                </c:pt>
                <c:pt idx="246">
                  <c:v>39965</c:v>
                </c:pt>
                <c:pt idx="247">
                  <c:v>39995</c:v>
                </c:pt>
                <c:pt idx="248">
                  <c:v>40026</c:v>
                </c:pt>
                <c:pt idx="249">
                  <c:v>40057</c:v>
                </c:pt>
                <c:pt idx="250">
                  <c:v>40299</c:v>
                </c:pt>
                <c:pt idx="251">
                  <c:v>40330</c:v>
                </c:pt>
                <c:pt idx="252">
                  <c:v>40360</c:v>
                </c:pt>
                <c:pt idx="253">
                  <c:v>40391</c:v>
                </c:pt>
                <c:pt idx="254">
                  <c:v>40422</c:v>
                </c:pt>
                <c:pt idx="255">
                  <c:v>40664</c:v>
                </c:pt>
                <c:pt idx="256">
                  <c:v>40695</c:v>
                </c:pt>
                <c:pt idx="257">
                  <c:v>40725</c:v>
                </c:pt>
                <c:pt idx="258">
                  <c:v>40756</c:v>
                </c:pt>
                <c:pt idx="259">
                  <c:v>40787</c:v>
                </c:pt>
                <c:pt idx="260">
                  <c:v>41030</c:v>
                </c:pt>
                <c:pt idx="261">
                  <c:v>41061</c:v>
                </c:pt>
                <c:pt idx="262">
                  <c:v>41091</c:v>
                </c:pt>
                <c:pt idx="263">
                  <c:v>41122</c:v>
                </c:pt>
                <c:pt idx="264">
                  <c:v>41153</c:v>
                </c:pt>
                <c:pt idx="265">
                  <c:v>41395</c:v>
                </c:pt>
                <c:pt idx="266">
                  <c:v>41426</c:v>
                </c:pt>
                <c:pt idx="267">
                  <c:v>41456</c:v>
                </c:pt>
                <c:pt idx="268">
                  <c:v>41487</c:v>
                </c:pt>
                <c:pt idx="269">
                  <c:v>41518</c:v>
                </c:pt>
                <c:pt idx="270">
                  <c:v>41760</c:v>
                </c:pt>
                <c:pt idx="271">
                  <c:v>41791</c:v>
                </c:pt>
                <c:pt idx="272">
                  <c:v>41821</c:v>
                </c:pt>
                <c:pt idx="273">
                  <c:v>41852</c:v>
                </c:pt>
                <c:pt idx="274">
                  <c:v>41883</c:v>
                </c:pt>
              </c:numCache>
            </c:numRef>
          </c:cat>
          <c:val>
            <c:numRef>
              <c:f>'Plot Data'!$N$14:$N$288</c:f>
              <c:numCache>
                <c:formatCode>0</c:formatCode>
                <c:ptCount val="275"/>
                <c:pt idx="0">
                  <c:v>0</c:v>
                </c:pt>
                <c:pt idx="1">
                  <c:v>0</c:v>
                </c:pt>
                <c:pt idx="2">
                  <c:v>10715.891667355874</c:v>
                </c:pt>
                <c:pt idx="3">
                  <c:v>0</c:v>
                </c:pt>
                <c:pt idx="4">
                  <c:v>0</c:v>
                </c:pt>
                <c:pt idx="5">
                  <c:v>0</c:v>
                </c:pt>
                <c:pt idx="6">
                  <c:v>0</c:v>
                </c:pt>
                <c:pt idx="7">
                  <c:v>8493.2665208801991</c:v>
                </c:pt>
                <c:pt idx="8">
                  <c:v>0</c:v>
                </c:pt>
                <c:pt idx="9">
                  <c:v>0</c:v>
                </c:pt>
                <c:pt idx="10">
                  <c:v>0</c:v>
                </c:pt>
                <c:pt idx="11">
                  <c:v>0</c:v>
                </c:pt>
                <c:pt idx="12">
                  <c:v>13708.724728487827</c:v>
                </c:pt>
                <c:pt idx="13">
                  <c:v>0</c:v>
                </c:pt>
                <c:pt idx="14">
                  <c:v>0</c:v>
                </c:pt>
                <c:pt idx="15">
                  <c:v>0</c:v>
                </c:pt>
                <c:pt idx="16">
                  <c:v>0</c:v>
                </c:pt>
                <c:pt idx="17">
                  <c:v>7268.3762809736181</c:v>
                </c:pt>
                <c:pt idx="18">
                  <c:v>0</c:v>
                </c:pt>
                <c:pt idx="19">
                  <c:v>0</c:v>
                </c:pt>
                <c:pt idx="20">
                  <c:v>0</c:v>
                </c:pt>
                <c:pt idx="21">
                  <c:v>0</c:v>
                </c:pt>
                <c:pt idx="22">
                  <c:v>9649.9104051602353</c:v>
                </c:pt>
                <c:pt idx="23">
                  <c:v>0</c:v>
                </c:pt>
                <c:pt idx="24">
                  <c:v>0</c:v>
                </c:pt>
                <c:pt idx="25">
                  <c:v>0</c:v>
                </c:pt>
                <c:pt idx="26">
                  <c:v>0</c:v>
                </c:pt>
                <c:pt idx="27">
                  <c:v>9372.1515741848852</c:v>
                </c:pt>
                <c:pt idx="28">
                  <c:v>0</c:v>
                </c:pt>
                <c:pt idx="29">
                  <c:v>0</c:v>
                </c:pt>
                <c:pt idx="30">
                  <c:v>0</c:v>
                </c:pt>
                <c:pt idx="31">
                  <c:v>0</c:v>
                </c:pt>
                <c:pt idx="32">
                  <c:v>7468.7095657247328</c:v>
                </c:pt>
                <c:pt idx="33">
                  <c:v>0</c:v>
                </c:pt>
                <c:pt idx="34">
                  <c:v>0</c:v>
                </c:pt>
                <c:pt idx="35">
                  <c:v>0</c:v>
                </c:pt>
                <c:pt idx="36">
                  <c:v>0</c:v>
                </c:pt>
                <c:pt idx="37">
                  <c:v>13237.349625092515</c:v>
                </c:pt>
                <c:pt idx="38">
                  <c:v>0</c:v>
                </c:pt>
                <c:pt idx="39">
                  <c:v>0</c:v>
                </c:pt>
                <c:pt idx="40">
                  <c:v>0</c:v>
                </c:pt>
                <c:pt idx="41">
                  <c:v>0</c:v>
                </c:pt>
                <c:pt idx="42">
                  <c:v>10567.464340691224</c:v>
                </c:pt>
                <c:pt idx="43">
                  <c:v>0</c:v>
                </c:pt>
                <c:pt idx="44">
                  <c:v>0</c:v>
                </c:pt>
                <c:pt idx="45">
                  <c:v>0</c:v>
                </c:pt>
                <c:pt idx="46">
                  <c:v>0</c:v>
                </c:pt>
                <c:pt idx="47">
                  <c:v>11249.659905325509</c:v>
                </c:pt>
                <c:pt idx="48">
                  <c:v>0</c:v>
                </c:pt>
                <c:pt idx="49">
                  <c:v>0</c:v>
                </c:pt>
                <c:pt idx="50">
                  <c:v>0</c:v>
                </c:pt>
                <c:pt idx="51">
                  <c:v>0</c:v>
                </c:pt>
                <c:pt idx="52">
                  <c:v>9941.3732038301787</c:v>
                </c:pt>
                <c:pt idx="53">
                  <c:v>0</c:v>
                </c:pt>
                <c:pt idx="54">
                  <c:v>0</c:v>
                </c:pt>
                <c:pt idx="55">
                  <c:v>0</c:v>
                </c:pt>
                <c:pt idx="56">
                  <c:v>0</c:v>
                </c:pt>
                <c:pt idx="57">
                  <c:v>8664.7661813925642</c:v>
                </c:pt>
                <c:pt idx="58">
                  <c:v>0</c:v>
                </c:pt>
                <c:pt idx="59">
                  <c:v>0</c:v>
                </c:pt>
                <c:pt idx="60">
                  <c:v>0</c:v>
                </c:pt>
                <c:pt idx="61">
                  <c:v>0</c:v>
                </c:pt>
                <c:pt idx="62">
                  <c:v>9564.1038504887674</c:v>
                </c:pt>
                <c:pt idx="63">
                  <c:v>0</c:v>
                </c:pt>
                <c:pt idx="64">
                  <c:v>0</c:v>
                </c:pt>
                <c:pt idx="65">
                  <c:v>0</c:v>
                </c:pt>
                <c:pt idx="66">
                  <c:v>0</c:v>
                </c:pt>
                <c:pt idx="67">
                  <c:v>11598.498936465843</c:v>
                </c:pt>
                <c:pt idx="68">
                  <c:v>0</c:v>
                </c:pt>
                <c:pt idx="69">
                  <c:v>0</c:v>
                </c:pt>
                <c:pt idx="70">
                  <c:v>0</c:v>
                </c:pt>
                <c:pt idx="71">
                  <c:v>0</c:v>
                </c:pt>
                <c:pt idx="72">
                  <c:v>11599.12881255958</c:v>
                </c:pt>
                <c:pt idx="73">
                  <c:v>0</c:v>
                </c:pt>
                <c:pt idx="74">
                  <c:v>0</c:v>
                </c:pt>
                <c:pt idx="75">
                  <c:v>0</c:v>
                </c:pt>
                <c:pt idx="76">
                  <c:v>0</c:v>
                </c:pt>
                <c:pt idx="77">
                  <c:v>11959.808419801802</c:v>
                </c:pt>
                <c:pt idx="78">
                  <c:v>0</c:v>
                </c:pt>
                <c:pt idx="79">
                  <c:v>0</c:v>
                </c:pt>
                <c:pt idx="80">
                  <c:v>0</c:v>
                </c:pt>
                <c:pt idx="81">
                  <c:v>0</c:v>
                </c:pt>
                <c:pt idx="82">
                  <c:v>9843.5912166295566</c:v>
                </c:pt>
                <c:pt idx="83">
                  <c:v>0</c:v>
                </c:pt>
                <c:pt idx="84">
                  <c:v>0</c:v>
                </c:pt>
                <c:pt idx="85">
                  <c:v>0</c:v>
                </c:pt>
                <c:pt idx="86">
                  <c:v>0</c:v>
                </c:pt>
                <c:pt idx="87">
                  <c:v>11342.475425794146</c:v>
                </c:pt>
                <c:pt idx="88">
                  <c:v>0</c:v>
                </c:pt>
                <c:pt idx="89">
                  <c:v>0</c:v>
                </c:pt>
                <c:pt idx="90">
                  <c:v>0</c:v>
                </c:pt>
                <c:pt idx="91">
                  <c:v>0</c:v>
                </c:pt>
                <c:pt idx="92">
                  <c:v>11695.249415047894</c:v>
                </c:pt>
                <c:pt idx="93">
                  <c:v>0</c:v>
                </c:pt>
                <c:pt idx="94">
                  <c:v>0</c:v>
                </c:pt>
                <c:pt idx="95">
                  <c:v>0</c:v>
                </c:pt>
                <c:pt idx="96">
                  <c:v>0</c:v>
                </c:pt>
                <c:pt idx="97">
                  <c:v>11438.502348439288</c:v>
                </c:pt>
                <c:pt idx="98">
                  <c:v>0</c:v>
                </c:pt>
                <c:pt idx="99">
                  <c:v>0</c:v>
                </c:pt>
                <c:pt idx="100">
                  <c:v>0</c:v>
                </c:pt>
                <c:pt idx="101">
                  <c:v>0</c:v>
                </c:pt>
                <c:pt idx="102">
                  <c:v>9369.60222105719</c:v>
                </c:pt>
                <c:pt idx="103">
                  <c:v>0</c:v>
                </c:pt>
                <c:pt idx="104">
                  <c:v>0</c:v>
                </c:pt>
                <c:pt idx="105">
                  <c:v>0</c:v>
                </c:pt>
                <c:pt idx="106">
                  <c:v>0</c:v>
                </c:pt>
                <c:pt idx="107">
                  <c:v>6037.7271294463453</c:v>
                </c:pt>
                <c:pt idx="108">
                  <c:v>0</c:v>
                </c:pt>
                <c:pt idx="109">
                  <c:v>0</c:v>
                </c:pt>
                <c:pt idx="110">
                  <c:v>0</c:v>
                </c:pt>
                <c:pt idx="111">
                  <c:v>0</c:v>
                </c:pt>
                <c:pt idx="112">
                  <c:v>7830.8748978587337</c:v>
                </c:pt>
                <c:pt idx="113">
                  <c:v>0</c:v>
                </c:pt>
                <c:pt idx="114">
                  <c:v>0</c:v>
                </c:pt>
                <c:pt idx="115">
                  <c:v>0</c:v>
                </c:pt>
                <c:pt idx="116">
                  <c:v>0</c:v>
                </c:pt>
                <c:pt idx="117">
                  <c:v>9796.5872885287863</c:v>
                </c:pt>
                <c:pt idx="118">
                  <c:v>0</c:v>
                </c:pt>
                <c:pt idx="119">
                  <c:v>0</c:v>
                </c:pt>
                <c:pt idx="120">
                  <c:v>0</c:v>
                </c:pt>
                <c:pt idx="121">
                  <c:v>0</c:v>
                </c:pt>
                <c:pt idx="122">
                  <c:v>14200.436064750658</c:v>
                </c:pt>
                <c:pt idx="123">
                  <c:v>0</c:v>
                </c:pt>
                <c:pt idx="124">
                  <c:v>0</c:v>
                </c:pt>
                <c:pt idx="125">
                  <c:v>0</c:v>
                </c:pt>
                <c:pt idx="126">
                  <c:v>0</c:v>
                </c:pt>
                <c:pt idx="127">
                  <c:v>11023.34317234934</c:v>
                </c:pt>
                <c:pt idx="128">
                  <c:v>0</c:v>
                </c:pt>
                <c:pt idx="129">
                  <c:v>0</c:v>
                </c:pt>
                <c:pt idx="130">
                  <c:v>0</c:v>
                </c:pt>
                <c:pt idx="131">
                  <c:v>0</c:v>
                </c:pt>
                <c:pt idx="132">
                  <c:v>10506.894587868679</c:v>
                </c:pt>
                <c:pt idx="133">
                  <c:v>0</c:v>
                </c:pt>
                <c:pt idx="134">
                  <c:v>0</c:v>
                </c:pt>
                <c:pt idx="135">
                  <c:v>0</c:v>
                </c:pt>
                <c:pt idx="136">
                  <c:v>0</c:v>
                </c:pt>
                <c:pt idx="137">
                  <c:v>7965.5685062436478</c:v>
                </c:pt>
                <c:pt idx="138">
                  <c:v>0</c:v>
                </c:pt>
                <c:pt idx="139">
                  <c:v>0</c:v>
                </c:pt>
                <c:pt idx="140">
                  <c:v>0</c:v>
                </c:pt>
                <c:pt idx="141">
                  <c:v>0</c:v>
                </c:pt>
                <c:pt idx="142">
                  <c:v>8874.7140766839148</c:v>
                </c:pt>
                <c:pt idx="143">
                  <c:v>0</c:v>
                </c:pt>
                <c:pt idx="144">
                  <c:v>0</c:v>
                </c:pt>
                <c:pt idx="145">
                  <c:v>0</c:v>
                </c:pt>
                <c:pt idx="146">
                  <c:v>0</c:v>
                </c:pt>
                <c:pt idx="147">
                  <c:v>11696.878294207032</c:v>
                </c:pt>
                <c:pt idx="148">
                  <c:v>0</c:v>
                </c:pt>
                <c:pt idx="149">
                  <c:v>0</c:v>
                </c:pt>
                <c:pt idx="150">
                  <c:v>0</c:v>
                </c:pt>
                <c:pt idx="151">
                  <c:v>0</c:v>
                </c:pt>
                <c:pt idx="152">
                  <c:v>9548.7270528261215</c:v>
                </c:pt>
                <c:pt idx="153">
                  <c:v>0</c:v>
                </c:pt>
                <c:pt idx="154">
                  <c:v>0</c:v>
                </c:pt>
                <c:pt idx="155">
                  <c:v>0</c:v>
                </c:pt>
                <c:pt idx="156">
                  <c:v>0</c:v>
                </c:pt>
                <c:pt idx="157">
                  <c:v>12665.260335091956</c:v>
                </c:pt>
                <c:pt idx="158">
                  <c:v>0</c:v>
                </c:pt>
                <c:pt idx="159">
                  <c:v>0</c:v>
                </c:pt>
                <c:pt idx="160">
                  <c:v>0</c:v>
                </c:pt>
                <c:pt idx="161">
                  <c:v>0</c:v>
                </c:pt>
                <c:pt idx="162">
                  <c:v>9592.660576081511</c:v>
                </c:pt>
                <c:pt idx="163">
                  <c:v>0</c:v>
                </c:pt>
                <c:pt idx="164">
                  <c:v>0</c:v>
                </c:pt>
                <c:pt idx="165">
                  <c:v>0</c:v>
                </c:pt>
                <c:pt idx="166">
                  <c:v>0</c:v>
                </c:pt>
                <c:pt idx="167">
                  <c:v>7129.0976154630762</c:v>
                </c:pt>
                <c:pt idx="168">
                  <c:v>0</c:v>
                </c:pt>
                <c:pt idx="169">
                  <c:v>0</c:v>
                </c:pt>
                <c:pt idx="170">
                  <c:v>0</c:v>
                </c:pt>
                <c:pt idx="171">
                  <c:v>0</c:v>
                </c:pt>
                <c:pt idx="172">
                  <c:v>10978.269152017501</c:v>
                </c:pt>
                <c:pt idx="173">
                  <c:v>0</c:v>
                </c:pt>
                <c:pt idx="174">
                  <c:v>0</c:v>
                </c:pt>
                <c:pt idx="175">
                  <c:v>0</c:v>
                </c:pt>
                <c:pt idx="176">
                  <c:v>0</c:v>
                </c:pt>
                <c:pt idx="177">
                  <c:v>7485.4416268017676</c:v>
                </c:pt>
                <c:pt idx="178">
                  <c:v>0</c:v>
                </c:pt>
                <c:pt idx="179">
                  <c:v>0</c:v>
                </c:pt>
                <c:pt idx="180">
                  <c:v>0</c:v>
                </c:pt>
                <c:pt idx="181">
                  <c:v>0</c:v>
                </c:pt>
                <c:pt idx="182">
                  <c:v>11303.066048948353</c:v>
                </c:pt>
                <c:pt idx="183">
                  <c:v>0</c:v>
                </c:pt>
                <c:pt idx="184">
                  <c:v>0</c:v>
                </c:pt>
                <c:pt idx="185">
                  <c:v>0</c:v>
                </c:pt>
                <c:pt idx="186">
                  <c:v>0</c:v>
                </c:pt>
                <c:pt idx="187">
                  <c:v>10517.476575838657</c:v>
                </c:pt>
                <c:pt idx="188">
                  <c:v>0</c:v>
                </c:pt>
                <c:pt idx="189">
                  <c:v>0</c:v>
                </c:pt>
                <c:pt idx="190">
                  <c:v>0</c:v>
                </c:pt>
                <c:pt idx="191">
                  <c:v>0</c:v>
                </c:pt>
                <c:pt idx="192">
                  <c:v>9985.4641549225635</c:v>
                </c:pt>
                <c:pt idx="193">
                  <c:v>0</c:v>
                </c:pt>
                <c:pt idx="194">
                  <c:v>0</c:v>
                </c:pt>
                <c:pt idx="195">
                  <c:v>0</c:v>
                </c:pt>
                <c:pt idx="196">
                  <c:v>0</c:v>
                </c:pt>
                <c:pt idx="197">
                  <c:v>7686.4944170901581</c:v>
                </c:pt>
                <c:pt idx="198">
                  <c:v>0</c:v>
                </c:pt>
                <c:pt idx="199">
                  <c:v>0</c:v>
                </c:pt>
                <c:pt idx="200">
                  <c:v>0</c:v>
                </c:pt>
                <c:pt idx="201">
                  <c:v>0</c:v>
                </c:pt>
                <c:pt idx="202">
                  <c:v>9684.8439277845355</c:v>
                </c:pt>
                <c:pt idx="203">
                  <c:v>0</c:v>
                </c:pt>
                <c:pt idx="204">
                  <c:v>0</c:v>
                </c:pt>
                <c:pt idx="205">
                  <c:v>0</c:v>
                </c:pt>
                <c:pt idx="206">
                  <c:v>0</c:v>
                </c:pt>
                <c:pt idx="207">
                  <c:v>9857.691330331887</c:v>
                </c:pt>
                <c:pt idx="208">
                  <c:v>0</c:v>
                </c:pt>
                <c:pt idx="209">
                  <c:v>0</c:v>
                </c:pt>
                <c:pt idx="210">
                  <c:v>0</c:v>
                </c:pt>
                <c:pt idx="211">
                  <c:v>0</c:v>
                </c:pt>
                <c:pt idx="212">
                  <c:v>11395.912580906239</c:v>
                </c:pt>
                <c:pt idx="213">
                  <c:v>0</c:v>
                </c:pt>
                <c:pt idx="214">
                  <c:v>0</c:v>
                </c:pt>
                <c:pt idx="215">
                  <c:v>0</c:v>
                </c:pt>
                <c:pt idx="216">
                  <c:v>0</c:v>
                </c:pt>
                <c:pt idx="217">
                  <c:v>10629.200530140624</c:v>
                </c:pt>
                <c:pt idx="218">
                  <c:v>0</c:v>
                </c:pt>
                <c:pt idx="219">
                  <c:v>0</c:v>
                </c:pt>
                <c:pt idx="220">
                  <c:v>0</c:v>
                </c:pt>
                <c:pt idx="221">
                  <c:v>0</c:v>
                </c:pt>
                <c:pt idx="222">
                  <c:v>10194.76560092358</c:v>
                </c:pt>
                <c:pt idx="223">
                  <c:v>0</c:v>
                </c:pt>
                <c:pt idx="224">
                  <c:v>0</c:v>
                </c:pt>
                <c:pt idx="225">
                  <c:v>0</c:v>
                </c:pt>
                <c:pt idx="226">
                  <c:v>0</c:v>
                </c:pt>
                <c:pt idx="227">
                  <c:v>12330.511174491796</c:v>
                </c:pt>
                <c:pt idx="228">
                  <c:v>0</c:v>
                </c:pt>
                <c:pt idx="229">
                  <c:v>0</c:v>
                </c:pt>
                <c:pt idx="230">
                  <c:v>0</c:v>
                </c:pt>
                <c:pt idx="231">
                  <c:v>0</c:v>
                </c:pt>
                <c:pt idx="232">
                  <c:v>10125.662961812703</c:v>
                </c:pt>
                <c:pt idx="233">
                  <c:v>0</c:v>
                </c:pt>
                <c:pt idx="234">
                  <c:v>0</c:v>
                </c:pt>
                <c:pt idx="235">
                  <c:v>0</c:v>
                </c:pt>
                <c:pt idx="236">
                  <c:v>0</c:v>
                </c:pt>
                <c:pt idx="237">
                  <c:v>13145.720642138396</c:v>
                </c:pt>
                <c:pt idx="238">
                  <c:v>0</c:v>
                </c:pt>
                <c:pt idx="239">
                  <c:v>0</c:v>
                </c:pt>
                <c:pt idx="240">
                  <c:v>0</c:v>
                </c:pt>
                <c:pt idx="241">
                  <c:v>0</c:v>
                </c:pt>
                <c:pt idx="242">
                  <c:v>10207.128945217022</c:v>
                </c:pt>
                <c:pt idx="243">
                  <c:v>0</c:v>
                </c:pt>
                <c:pt idx="244">
                  <c:v>0</c:v>
                </c:pt>
                <c:pt idx="245">
                  <c:v>0</c:v>
                </c:pt>
                <c:pt idx="246">
                  <c:v>0</c:v>
                </c:pt>
                <c:pt idx="247">
                  <c:v>8652.0114435670512</c:v>
                </c:pt>
                <c:pt idx="248">
                  <c:v>0</c:v>
                </c:pt>
                <c:pt idx="249">
                  <c:v>0</c:v>
                </c:pt>
                <c:pt idx="250">
                  <c:v>0</c:v>
                </c:pt>
                <c:pt idx="251">
                  <c:v>0</c:v>
                </c:pt>
                <c:pt idx="252">
                  <c:v>8385.3768267315882</c:v>
                </c:pt>
                <c:pt idx="253">
                  <c:v>0</c:v>
                </c:pt>
                <c:pt idx="254">
                  <c:v>0</c:v>
                </c:pt>
                <c:pt idx="255">
                  <c:v>0</c:v>
                </c:pt>
                <c:pt idx="256">
                  <c:v>0</c:v>
                </c:pt>
                <c:pt idx="257">
                  <c:v>8921.7655384104801</c:v>
                </c:pt>
                <c:pt idx="258">
                  <c:v>0</c:v>
                </c:pt>
                <c:pt idx="259">
                  <c:v>0</c:v>
                </c:pt>
                <c:pt idx="260">
                  <c:v>0</c:v>
                </c:pt>
                <c:pt idx="261">
                  <c:v>0</c:v>
                </c:pt>
                <c:pt idx="262">
                  <c:v>9309.6802575984857</c:v>
                </c:pt>
                <c:pt idx="263">
                  <c:v>0</c:v>
                </c:pt>
                <c:pt idx="264">
                  <c:v>0</c:v>
                </c:pt>
                <c:pt idx="265">
                  <c:v>0</c:v>
                </c:pt>
                <c:pt idx="266">
                  <c:v>0</c:v>
                </c:pt>
                <c:pt idx="267">
                  <c:v>6227.8058363715381</c:v>
                </c:pt>
                <c:pt idx="268">
                  <c:v>0</c:v>
                </c:pt>
                <c:pt idx="269">
                  <c:v>0</c:v>
                </c:pt>
                <c:pt idx="270">
                  <c:v>0</c:v>
                </c:pt>
                <c:pt idx="271">
                  <c:v>0</c:v>
                </c:pt>
                <c:pt idx="272">
                  <c:v>10662.777141087288</c:v>
                </c:pt>
                <c:pt idx="273">
                  <c:v>0</c:v>
                </c:pt>
                <c:pt idx="274">
                  <c:v>0</c:v>
                </c:pt>
              </c:numCache>
            </c:numRef>
          </c:val>
        </c:ser>
        <c:ser>
          <c:idx val="3"/>
          <c:order val="3"/>
          <c:tx>
            <c:v>August</c:v>
          </c:tx>
          <c:spPr>
            <a:solidFill>
              <a:schemeClr val="accent4"/>
            </a:solidFill>
            <a:ln w="19050">
              <a:solidFill>
                <a:schemeClr val="accent4"/>
              </a:solidFill>
            </a:ln>
          </c:spPr>
          <c:invertIfNegative val="0"/>
          <c:cat>
            <c:numRef>
              <c:f>'Plot Data'!$K$14:$K$288</c:f>
              <c:numCache>
                <c:formatCode>m/d/yyyy</c:formatCode>
                <c:ptCount val="275"/>
                <c:pt idx="0">
                  <c:v>22037</c:v>
                </c:pt>
                <c:pt idx="1">
                  <c:v>22068</c:v>
                </c:pt>
                <c:pt idx="2">
                  <c:v>22098</c:v>
                </c:pt>
                <c:pt idx="3">
                  <c:v>22129</c:v>
                </c:pt>
                <c:pt idx="4">
                  <c:v>22160</c:v>
                </c:pt>
                <c:pt idx="5">
                  <c:v>22402</c:v>
                </c:pt>
                <c:pt idx="6">
                  <c:v>22433</c:v>
                </c:pt>
                <c:pt idx="7">
                  <c:v>22463</c:v>
                </c:pt>
                <c:pt idx="8">
                  <c:v>22494</c:v>
                </c:pt>
                <c:pt idx="9">
                  <c:v>22525</c:v>
                </c:pt>
                <c:pt idx="10">
                  <c:v>22767</c:v>
                </c:pt>
                <c:pt idx="11">
                  <c:v>22798</c:v>
                </c:pt>
                <c:pt idx="12">
                  <c:v>22828</c:v>
                </c:pt>
                <c:pt idx="13">
                  <c:v>22859</c:v>
                </c:pt>
                <c:pt idx="14">
                  <c:v>22890</c:v>
                </c:pt>
                <c:pt idx="15">
                  <c:v>23132</c:v>
                </c:pt>
                <c:pt idx="16">
                  <c:v>23163</c:v>
                </c:pt>
                <c:pt idx="17">
                  <c:v>23193</c:v>
                </c:pt>
                <c:pt idx="18">
                  <c:v>23224</c:v>
                </c:pt>
                <c:pt idx="19">
                  <c:v>23255</c:v>
                </c:pt>
                <c:pt idx="20">
                  <c:v>23498</c:v>
                </c:pt>
                <c:pt idx="21">
                  <c:v>23529</c:v>
                </c:pt>
                <c:pt idx="22">
                  <c:v>23559</c:v>
                </c:pt>
                <c:pt idx="23">
                  <c:v>23590</c:v>
                </c:pt>
                <c:pt idx="24">
                  <c:v>23621</c:v>
                </c:pt>
                <c:pt idx="25">
                  <c:v>23863</c:v>
                </c:pt>
                <c:pt idx="26">
                  <c:v>23894</c:v>
                </c:pt>
                <c:pt idx="27">
                  <c:v>23924</c:v>
                </c:pt>
                <c:pt idx="28">
                  <c:v>23955</c:v>
                </c:pt>
                <c:pt idx="29">
                  <c:v>23986</c:v>
                </c:pt>
                <c:pt idx="30">
                  <c:v>24228</c:v>
                </c:pt>
                <c:pt idx="31">
                  <c:v>24259</c:v>
                </c:pt>
                <c:pt idx="32">
                  <c:v>24289</c:v>
                </c:pt>
                <c:pt idx="33">
                  <c:v>24320</c:v>
                </c:pt>
                <c:pt idx="34">
                  <c:v>24351</c:v>
                </c:pt>
                <c:pt idx="35">
                  <c:v>24593</c:v>
                </c:pt>
                <c:pt idx="36">
                  <c:v>24624</c:v>
                </c:pt>
                <c:pt idx="37">
                  <c:v>24654</c:v>
                </c:pt>
                <c:pt idx="38">
                  <c:v>24685</c:v>
                </c:pt>
                <c:pt idx="39">
                  <c:v>24716</c:v>
                </c:pt>
                <c:pt idx="40">
                  <c:v>24959</c:v>
                </c:pt>
                <c:pt idx="41">
                  <c:v>24990</c:v>
                </c:pt>
                <c:pt idx="42">
                  <c:v>25020</c:v>
                </c:pt>
                <c:pt idx="43">
                  <c:v>25051</c:v>
                </c:pt>
                <c:pt idx="44">
                  <c:v>25082</c:v>
                </c:pt>
                <c:pt idx="45">
                  <c:v>25324</c:v>
                </c:pt>
                <c:pt idx="46">
                  <c:v>25355</c:v>
                </c:pt>
                <c:pt idx="47">
                  <c:v>25385</c:v>
                </c:pt>
                <c:pt idx="48">
                  <c:v>25416</c:v>
                </c:pt>
                <c:pt idx="49">
                  <c:v>25447</c:v>
                </c:pt>
                <c:pt idx="50">
                  <c:v>25689</c:v>
                </c:pt>
                <c:pt idx="51">
                  <c:v>25720</c:v>
                </c:pt>
                <c:pt idx="52">
                  <c:v>25750</c:v>
                </c:pt>
                <c:pt idx="53">
                  <c:v>25781</c:v>
                </c:pt>
                <c:pt idx="54">
                  <c:v>25812</c:v>
                </c:pt>
                <c:pt idx="55">
                  <c:v>26054</c:v>
                </c:pt>
                <c:pt idx="56">
                  <c:v>26085</c:v>
                </c:pt>
                <c:pt idx="57">
                  <c:v>26115</c:v>
                </c:pt>
                <c:pt idx="58">
                  <c:v>26146</c:v>
                </c:pt>
                <c:pt idx="59">
                  <c:v>26177</c:v>
                </c:pt>
                <c:pt idx="60">
                  <c:v>26420</c:v>
                </c:pt>
                <c:pt idx="61">
                  <c:v>26451</c:v>
                </c:pt>
                <c:pt idx="62">
                  <c:v>26481</c:v>
                </c:pt>
                <c:pt idx="63">
                  <c:v>26512</c:v>
                </c:pt>
                <c:pt idx="64">
                  <c:v>26543</c:v>
                </c:pt>
                <c:pt idx="65">
                  <c:v>26785</c:v>
                </c:pt>
                <c:pt idx="66">
                  <c:v>26816</c:v>
                </c:pt>
                <c:pt idx="67">
                  <c:v>26846</c:v>
                </c:pt>
                <c:pt idx="68">
                  <c:v>26877</c:v>
                </c:pt>
                <c:pt idx="69">
                  <c:v>26908</c:v>
                </c:pt>
                <c:pt idx="70">
                  <c:v>27150</c:v>
                </c:pt>
                <c:pt idx="71">
                  <c:v>27181</c:v>
                </c:pt>
                <c:pt idx="72">
                  <c:v>27211</c:v>
                </c:pt>
                <c:pt idx="73">
                  <c:v>27242</c:v>
                </c:pt>
                <c:pt idx="74">
                  <c:v>27273</c:v>
                </c:pt>
                <c:pt idx="75">
                  <c:v>27515</c:v>
                </c:pt>
                <c:pt idx="76">
                  <c:v>27546</c:v>
                </c:pt>
                <c:pt idx="77">
                  <c:v>27576</c:v>
                </c:pt>
                <c:pt idx="78">
                  <c:v>27607</c:v>
                </c:pt>
                <c:pt idx="79">
                  <c:v>27638</c:v>
                </c:pt>
                <c:pt idx="80">
                  <c:v>27881</c:v>
                </c:pt>
                <c:pt idx="81">
                  <c:v>27912</c:v>
                </c:pt>
                <c:pt idx="82">
                  <c:v>27942</c:v>
                </c:pt>
                <c:pt idx="83">
                  <c:v>27973</c:v>
                </c:pt>
                <c:pt idx="84">
                  <c:v>28004</c:v>
                </c:pt>
                <c:pt idx="85">
                  <c:v>28246</c:v>
                </c:pt>
                <c:pt idx="86">
                  <c:v>28277</c:v>
                </c:pt>
                <c:pt idx="87">
                  <c:v>28307</c:v>
                </c:pt>
                <c:pt idx="88">
                  <c:v>28338</c:v>
                </c:pt>
                <c:pt idx="89">
                  <c:v>28369</c:v>
                </c:pt>
                <c:pt idx="90">
                  <c:v>28611</c:v>
                </c:pt>
                <c:pt idx="91">
                  <c:v>28642</c:v>
                </c:pt>
                <c:pt idx="92">
                  <c:v>28672</c:v>
                </c:pt>
                <c:pt idx="93">
                  <c:v>28703</c:v>
                </c:pt>
                <c:pt idx="94">
                  <c:v>28734</c:v>
                </c:pt>
                <c:pt idx="95">
                  <c:v>28976</c:v>
                </c:pt>
                <c:pt idx="96">
                  <c:v>29007</c:v>
                </c:pt>
                <c:pt idx="97">
                  <c:v>29037</c:v>
                </c:pt>
                <c:pt idx="98">
                  <c:v>29068</c:v>
                </c:pt>
                <c:pt idx="99">
                  <c:v>29099</c:v>
                </c:pt>
                <c:pt idx="100">
                  <c:v>29342</c:v>
                </c:pt>
                <c:pt idx="101">
                  <c:v>29373</c:v>
                </c:pt>
                <c:pt idx="102">
                  <c:v>29403</c:v>
                </c:pt>
                <c:pt idx="103">
                  <c:v>29434</c:v>
                </c:pt>
                <c:pt idx="104">
                  <c:v>29465</c:v>
                </c:pt>
                <c:pt idx="105">
                  <c:v>29707</c:v>
                </c:pt>
                <c:pt idx="106">
                  <c:v>29738</c:v>
                </c:pt>
                <c:pt idx="107">
                  <c:v>29768</c:v>
                </c:pt>
                <c:pt idx="108">
                  <c:v>29799</c:v>
                </c:pt>
                <c:pt idx="109">
                  <c:v>29830</c:v>
                </c:pt>
                <c:pt idx="110">
                  <c:v>30072</c:v>
                </c:pt>
                <c:pt idx="111">
                  <c:v>30103</c:v>
                </c:pt>
                <c:pt idx="112">
                  <c:v>30133</c:v>
                </c:pt>
                <c:pt idx="113">
                  <c:v>30164</c:v>
                </c:pt>
                <c:pt idx="114">
                  <c:v>30195</c:v>
                </c:pt>
                <c:pt idx="115">
                  <c:v>30437</c:v>
                </c:pt>
                <c:pt idx="116">
                  <c:v>30468</c:v>
                </c:pt>
                <c:pt idx="117">
                  <c:v>30498</c:v>
                </c:pt>
                <c:pt idx="118">
                  <c:v>30529</c:v>
                </c:pt>
                <c:pt idx="119">
                  <c:v>30560</c:v>
                </c:pt>
                <c:pt idx="120">
                  <c:v>30803</c:v>
                </c:pt>
                <c:pt idx="121">
                  <c:v>30834</c:v>
                </c:pt>
                <c:pt idx="122">
                  <c:v>30864</c:v>
                </c:pt>
                <c:pt idx="123">
                  <c:v>30895</c:v>
                </c:pt>
                <c:pt idx="124">
                  <c:v>30926</c:v>
                </c:pt>
                <c:pt idx="125">
                  <c:v>31168</c:v>
                </c:pt>
                <c:pt idx="126">
                  <c:v>31199</c:v>
                </c:pt>
                <c:pt idx="127">
                  <c:v>31229</c:v>
                </c:pt>
                <c:pt idx="128">
                  <c:v>31260</c:v>
                </c:pt>
                <c:pt idx="129">
                  <c:v>31291</c:v>
                </c:pt>
                <c:pt idx="130">
                  <c:v>31533</c:v>
                </c:pt>
                <c:pt idx="131">
                  <c:v>31564</c:v>
                </c:pt>
                <c:pt idx="132">
                  <c:v>31594</c:v>
                </c:pt>
                <c:pt idx="133">
                  <c:v>31625</c:v>
                </c:pt>
                <c:pt idx="134">
                  <c:v>31656</c:v>
                </c:pt>
                <c:pt idx="135">
                  <c:v>31898</c:v>
                </c:pt>
                <c:pt idx="136">
                  <c:v>31929</c:v>
                </c:pt>
                <c:pt idx="137">
                  <c:v>31959</c:v>
                </c:pt>
                <c:pt idx="138">
                  <c:v>31990</c:v>
                </c:pt>
                <c:pt idx="139">
                  <c:v>32021</c:v>
                </c:pt>
                <c:pt idx="140">
                  <c:v>32264</c:v>
                </c:pt>
                <c:pt idx="141">
                  <c:v>32295</c:v>
                </c:pt>
                <c:pt idx="142">
                  <c:v>32325</c:v>
                </c:pt>
                <c:pt idx="143">
                  <c:v>32356</c:v>
                </c:pt>
                <c:pt idx="144">
                  <c:v>32387</c:v>
                </c:pt>
                <c:pt idx="145">
                  <c:v>32629</c:v>
                </c:pt>
                <c:pt idx="146">
                  <c:v>32660</c:v>
                </c:pt>
                <c:pt idx="147">
                  <c:v>32690</c:v>
                </c:pt>
                <c:pt idx="148">
                  <c:v>32721</c:v>
                </c:pt>
                <c:pt idx="149">
                  <c:v>32752</c:v>
                </c:pt>
                <c:pt idx="150">
                  <c:v>32994</c:v>
                </c:pt>
                <c:pt idx="151">
                  <c:v>33025</c:v>
                </c:pt>
                <c:pt idx="152">
                  <c:v>33055</c:v>
                </c:pt>
                <c:pt idx="153">
                  <c:v>33086</c:v>
                </c:pt>
                <c:pt idx="154">
                  <c:v>33117</c:v>
                </c:pt>
                <c:pt idx="155">
                  <c:v>33359</c:v>
                </c:pt>
                <c:pt idx="156">
                  <c:v>33390</c:v>
                </c:pt>
                <c:pt idx="157">
                  <c:v>33420</c:v>
                </c:pt>
                <c:pt idx="158">
                  <c:v>33451</c:v>
                </c:pt>
                <c:pt idx="159">
                  <c:v>33482</c:v>
                </c:pt>
                <c:pt idx="160">
                  <c:v>33725</c:v>
                </c:pt>
                <c:pt idx="161">
                  <c:v>33756</c:v>
                </c:pt>
                <c:pt idx="162">
                  <c:v>33786</c:v>
                </c:pt>
                <c:pt idx="163">
                  <c:v>33817</c:v>
                </c:pt>
                <c:pt idx="164">
                  <c:v>33848</c:v>
                </c:pt>
                <c:pt idx="165">
                  <c:v>34090</c:v>
                </c:pt>
                <c:pt idx="166">
                  <c:v>34121</c:v>
                </c:pt>
                <c:pt idx="167">
                  <c:v>34151</c:v>
                </c:pt>
                <c:pt idx="168">
                  <c:v>34182</c:v>
                </c:pt>
                <c:pt idx="169">
                  <c:v>34213</c:v>
                </c:pt>
                <c:pt idx="170">
                  <c:v>34455</c:v>
                </c:pt>
                <c:pt idx="171">
                  <c:v>34486</c:v>
                </c:pt>
                <c:pt idx="172">
                  <c:v>34516</c:v>
                </c:pt>
                <c:pt idx="173">
                  <c:v>34547</c:v>
                </c:pt>
                <c:pt idx="174">
                  <c:v>34578</c:v>
                </c:pt>
                <c:pt idx="175">
                  <c:v>34820</c:v>
                </c:pt>
                <c:pt idx="176">
                  <c:v>34851</c:v>
                </c:pt>
                <c:pt idx="177">
                  <c:v>34881</c:v>
                </c:pt>
                <c:pt idx="178">
                  <c:v>34912</c:v>
                </c:pt>
                <c:pt idx="179">
                  <c:v>34943</c:v>
                </c:pt>
                <c:pt idx="180">
                  <c:v>35186</c:v>
                </c:pt>
                <c:pt idx="181">
                  <c:v>35217</c:v>
                </c:pt>
                <c:pt idx="182">
                  <c:v>35247</c:v>
                </c:pt>
                <c:pt idx="183">
                  <c:v>35278</c:v>
                </c:pt>
                <c:pt idx="184">
                  <c:v>35309</c:v>
                </c:pt>
                <c:pt idx="185">
                  <c:v>35551</c:v>
                </c:pt>
                <c:pt idx="186">
                  <c:v>35582</c:v>
                </c:pt>
                <c:pt idx="187">
                  <c:v>35612</c:v>
                </c:pt>
                <c:pt idx="188">
                  <c:v>35643</c:v>
                </c:pt>
                <c:pt idx="189">
                  <c:v>35674</c:v>
                </c:pt>
                <c:pt idx="190">
                  <c:v>35916</c:v>
                </c:pt>
                <c:pt idx="191">
                  <c:v>35947</c:v>
                </c:pt>
                <c:pt idx="192">
                  <c:v>35977</c:v>
                </c:pt>
                <c:pt idx="193">
                  <c:v>36008</c:v>
                </c:pt>
                <c:pt idx="194">
                  <c:v>36039</c:v>
                </c:pt>
                <c:pt idx="195">
                  <c:v>36281</c:v>
                </c:pt>
                <c:pt idx="196">
                  <c:v>36312</c:v>
                </c:pt>
                <c:pt idx="197">
                  <c:v>36342</c:v>
                </c:pt>
                <c:pt idx="198">
                  <c:v>36373</c:v>
                </c:pt>
                <c:pt idx="199">
                  <c:v>36404</c:v>
                </c:pt>
                <c:pt idx="200">
                  <c:v>36647</c:v>
                </c:pt>
                <c:pt idx="201">
                  <c:v>36678</c:v>
                </c:pt>
                <c:pt idx="202">
                  <c:v>36708</c:v>
                </c:pt>
                <c:pt idx="203">
                  <c:v>36739</c:v>
                </c:pt>
                <c:pt idx="204">
                  <c:v>36770</c:v>
                </c:pt>
                <c:pt idx="205">
                  <c:v>37012</c:v>
                </c:pt>
                <c:pt idx="206">
                  <c:v>37043</c:v>
                </c:pt>
                <c:pt idx="207">
                  <c:v>37073</c:v>
                </c:pt>
                <c:pt idx="208">
                  <c:v>37104</c:v>
                </c:pt>
                <c:pt idx="209">
                  <c:v>37135</c:v>
                </c:pt>
                <c:pt idx="210">
                  <c:v>37377</c:v>
                </c:pt>
                <c:pt idx="211">
                  <c:v>37408</c:v>
                </c:pt>
                <c:pt idx="212">
                  <c:v>37438</c:v>
                </c:pt>
                <c:pt idx="213">
                  <c:v>37469</c:v>
                </c:pt>
                <c:pt idx="214">
                  <c:v>37500</c:v>
                </c:pt>
                <c:pt idx="215">
                  <c:v>37742</c:v>
                </c:pt>
                <c:pt idx="216">
                  <c:v>37773</c:v>
                </c:pt>
                <c:pt idx="217">
                  <c:v>37803</c:v>
                </c:pt>
                <c:pt idx="218">
                  <c:v>37834</c:v>
                </c:pt>
                <c:pt idx="219">
                  <c:v>37865</c:v>
                </c:pt>
                <c:pt idx="220">
                  <c:v>38108</c:v>
                </c:pt>
                <c:pt idx="221">
                  <c:v>38139</c:v>
                </c:pt>
                <c:pt idx="222">
                  <c:v>38169</c:v>
                </c:pt>
                <c:pt idx="223">
                  <c:v>38200</c:v>
                </c:pt>
                <c:pt idx="224">
                  <c:v>38231</c:v>
                </c:pt>
                <c:pt idx="225">
                  <c:v>38473</c:v>
                </c:pt>
                <c:pt idx="226">
                  <c:v>38504</c:v>
                </c:pt>
                <c:pt idx="227">
                  <c:v>38534</c:v>
                </c:pt>
                <c:pt idx="228">
                  <c:v>38565</c:v>
                </c:pt>
                <c:pt idx="229">
                  <c:v>38596</c:v>
                </c:pt>
                <c:pt idx="230">
                  <c:v>38838</c:v>
                </c:pt>
                <c:pt idx="231">
                  <c:v>38869</c:v>
                </c:pt>
                <c:pt idx="232">
                  <c:v>38899</c:v>
                </c:pt>
                <c:pt idx="233">
                  <c:v>38930</c:v>
                </c:pt>
                <c:pt idx="234">
                  <c:v>38961</c:v>
                </c:pt>
                <c:pt idx="235">
                  <c:v>39203</c:v>
                </c:pt>
                <c:pt idx="236">
                  <c:v>39234</c:v>
                </c:pt>
                <c:pt idx="237">
                  <c:v>39264</c:v>
                </c:pt>
                <c:pt idx="238">
                  <c:v>39295</c:v>
                </c:pt>
                <c:pt idx="239">
                  <c:v>39326</c:v>
                </c:pt>
                <c:pt idx="240">
                  <c:v>39569</c:v>
                </c:pt>
                <c:pt idx="241">
                  <c:v>39600</c:v>
                </c:pt>
                <c:pt idx="242">
                  <c:v>39630</c:v>
                </c:pt>
                <c:pt idx="243">
                  <c:v>39661</c:v>
                </c:pt>
                <c:pt idx="244">
                  <c:v>39692</c:v>
                </c:pt>
                <c:pt idx="245">
                  <c:v>39934</c:v>
                </c:pt>
                <c:pt idx="246">
                  <c:v>39965</c:v>
                </c:pt>
                <c:pt idx="247">
                  <c:v>39995</c:v>
                </c:pt>
                <c:pt idx="248">
                  <c:v>40026</c:v>
                </c:pt>
                <c:pt idx="249">
                  <c:v>40057</c:v>
                </c:pt>
                <c:pt idx="250">
                  <c:v>40299</c:v>
                </c:pt>
                <c:pt idx="251">
                  <c:v>40330</c:v>
                </c:pt>
                <c:pt idx="252">
                  <c:v>40360</c:v>
                </c:pt>
                <c:pt idx="253">
                  <c:v>40391</c:v>
                </c:pt>
                <c:pt idx="254">
                  <c:v>40422</c:v>
                </c:pt>
                <c:pt idx="255">
                  <c:v>40664</c:v>
                </c:pt>
                <c:pt idx="256">
                  <c:v>40695</c:v>
                </c:pt>
                <c:pt idx="257">
                  <c:v>40725</c:v>
                </c:pt>
                <c:pt idx="258">
                  <c:v>40756</c:v>
                </c:pt>
                <c:pt idx="259">
                  <c:v>40787</c:v>
                </c:pt>
                <c:pt idx="260">
                  <c:v>41030</c:v>
                </c:pt>
                <c:pt idx="261">
                  <c:v>41061</c:v>
                </c:pt>
                <c:pt idx="262">
                  <c:v>41091</c:v>
                </c:pt>
                <c:pt idx="263">
                  <c:v>41122</c:v>
                </c:pt>
                <c:pt idx="264">
                  <c:v>41153</c:v>
                </c:pt>
                <c:pt idx="265">
                  <c:v>41395</c:v>
                </c:pt>
                <c:pt idx="266">
                  <c:v>41426</c:v>
                </c:pt>
                <c:pt idx="267">
                  <c:v>41456</c:v>
                </c:pt>
                <c:pt idx="268">
                  <c:v>41487</c:v>
                </c:pt>
                <c:pt idx="269">
                  <c:v>41518</c:v>
                </c:pt>
                <c:pt idx="270">
                  <c:v>41760</c:v>
                </c:pt>
                <c:pt idx="271">
                  <c:v>41791</c:v>
                </c:pt>
                <c:pt idx="272">
                  <c:v>41821</c:v>
                </c:pt>
                <c:pt idx="273">
                  <c:v>41852</c:v>
                </c:pt>
                <c:pt idx="274">
                  <c:v>41883</c:v>
                </c:pt>
              </c:numCache>
            </c:numRef>
          </c:cat>
          <c:val>
            <c:numRef>
              <c:f>'Plot Data'!$O$14:$O$288</c:f>
              <c:numCache>
                <c:formatCode>0</c:formatCode>
                <c:ptCount val="275"/>
                <c:pt idx="0">
                  <c:v>0</c:v>
                </c:pt>
                <c:pt idx="1">
                  <c:v>0</c:v>
                </c:pt>
                <c:pt idx="2">
                  <c:v>0</c:v>
                </c:pt>
                <c:pt idx="3">
                  <c:v>7870.3467388917479</c:v>
                </c:pt>
                <c:pt idx="4">
                  <c:v>0</c:v>
                </c:pt>
                <c:pt idx="5">
                  <c:v>0</c:v>
                </c:pt>
                <c:pt idx="6">
                  <c:v>0</c:v>
                </c:pt>
                <c:pt idx="7">
                  <c:v>0</c:v>
                </c:pt>
                <c:pt idx="8">
                  <c:v>9974.3984479850824</c:v>
                </c:pt>
                <c:pt idx="9">
                  <c:v>0</c:v>
                </c:pt>
                <c:pt idx="10">
                  <c:v>0</c:v>
                </c:pt>
                <c:pt idx="11">
                  <c:v>0</c:v>
                </c:pt>
                <c:pt idx="12">
                  <c:v>0</c:v>
                </c:pt>
                <c:pt idx="13">
                  <c:v>8352.5271144563085</c:v>
                </c:pt>
                <c:pt idx="14">
                  <c:v>0</c:v>
                </c:pt>
                <c:pt idx="15">
                  <c:v>0</c:v>
                </c:pt>
                <c:pt idx="16">
                  <c:v>0</c:v>
                </c:pt>
                <c:pt idx="17">
                  <c:v>0</c:v>
                </c:pt>
                <c:pt idx="18">
                  <c:v>8461.6747034876189</c:v>
                </c:pt>
                <c:pt idx="19">
                  <c:v>0</c:v>
                </c:pt>
                <c:pt idx="20">
                  <c:v>0</c:v>
                </c:pt>
                <c:pt idx="21">
                  <c:v>0</c:v>
                </c:pt>
                <c:pt idx="22">
                  <c:v>0</c:v>
                </c:pt>
                <c:pt idx="23">
                  <c:v>7878.2898145522486</c:v>
                </c:pt>
                <c:pt idx="24">
                  <c:v>0</c:v>
                </c:pt>
                <c:pt idx="25">
                  <c:v>0</c:v>
                </c:pt>
                <c:pt idx="26">
                  <c:v>0</c:v>
                </c:pt>
                <c:pt idx="27">
                  <c:v>0</c:v>
                </c:pt>
                <c:pt idx="28">
                  <c:v>9726.7924006439243</c:v>
                </c:pt>
                <c:pt idx="29">
                  <c:v>0</c:v>
                </c:pt>
                <c:pt idx="30">
                  <c:v>0</c:v>
                </c:pt>
                <c:pt idx="31">
                  <c:v>0</c:v>
                </c:pt>
                <c:pt idx="32">
                  <c:v>0</c:v>
                </c:pt>
                <c:pt idx="33">
                  <c:v>10268.370975993885</c:v>
                </c:pt>
                <c:pt idx="34">
                  <c:v>0</c:v>
                </c:pt>
                <c:pt idx="35">
                  <c:v>0</c:v>
                </c:pt>
                <c:pt idx="36">
                  <c:v>0</c:v>
                </c:pt>
                <c:pt idx="37">
                  <c:v>0</c:v>
                </c:pt>
                <c:pt idx="38">
                  <c:v>13248.418368112336</c:v>
                </c:pt>
                <c:pt idx="39">
                  <c:v>0</c:v>
                </c:pt>
                <c:pt idx="40">
                  <c:v>0</c:v>
                </c:pt>
                <c:pt idx="41">
                  <c:v>0</c:v>
                </c:pt>
                <c:pt idx="42">
                  <c:v>0</c:v>
                </c:pt>
                <c:pt idx="43">
                  <c:v>8876.947817943168</c:v>
                </c:pt>
                <c:pt idx="44">
                  <c:v>0</c:v>
                </c:pt>
                <c:pt idx="45">
                  <c:v>0</c:v>
                </c:pt>
                <c:pt idx="46">
                  <c:v>0</c:v>
                </c:pt>
                <c:pt idx="47">
                  <c:v>0</c:v>
                </c:pt>
                <c:pt idx="48">
                  <c:v>11654.715117979626</c:v>
                </c:pt>
                <c:pt idx="49">
                  <c:v>0</c:v>
                </c:pt>
                <c:pt idx="50">
                  <c:v>0</c:v>
                </c:pt>
                <c:pt idx="51">
                  <c:v>0</c:v>
                </c:pt>
                <c:pt idx="52">
                  <c:v>0</c:v>
                </c:pt>
                <c:pt idx="53">
                  <c:v>13342.283287510932</c:v>
                </c:pt>
                <c:pt idx="54">
                  <c:v>0</c:v>
                </c:pt>
                <c:pt idx="55">
                  <c:v>0</c:v>
                </c:pt>
                <c:pt idx="56">
                  <c:v>0</c:v>
                </c:pt>
                <c:pt idx="57">
                  <c:v>0</c:v>
                </c:pt>
                <c:pt idx="58">
                  <c:v>10554.99078758818</c:v>
                </c:pt>
                <c:pt idx="59">
                  <c:v>0</c:v>
                </c:pt>
                <c:pt idx="60">
                  <c:v>0</c:v>
                </c:pt>
                <c:pt idx="61">
                  <c:v>0</c:v>
                </c:pt>
                <c:pt idx="62">
                  <c:v>0</c:v>
                </c:pt>
                <c:pt idx="63">
                  <c:v>10469.731572528159</c:v>
                </c:pt>
                <c:pt idx="64">
                  <c:v>0</c:v>
                </c:pt>
                <c:pt idx="65">
                  <c:v>0</c:v>
                </c:pt>
                <c:pt idx="66">
                  <c:v>0</c:v>
                </c:pt>
                <c:pt idx="67">
                  <c:v>0</c:v>
                </c:pt>
                <c:pt idx="68">
                  <c:v>7830.2616134835735</c:v>
                </c:pt>
                <c:pt idx="69">
                  <c:v>0</c:v>
                </c:pt>
                <c:pt idx="70">
                  <c:v>0</c:v>
                </c:pt>
                <c:pt idx="71">
                  <c:v>0</c:v>
                </c:pt>
                <c:pt idx="72">
                  <c:v>0</c:v>
                </c:pt>
                <c:pt idx="73">
                  <c:v>9141.7374771431332</c:v>
                </c:pt>
                <c:pt idx="74">
                  <c:v>0</c:v>
                </c:pt>
                <c:pt idx="75">
                  <c:v>0</c:v>
                </c:pt>
                <c:pt idx="76">
                  <c:v>0</c:v>
                </c:pt>
                <c:pt idx="77">
                  <c:v>0</c:v>
                </c:pt>
                <c:pt idx="78">
                  <c:v>10275.40523802067</c:v>
                </c:pt>
                <c:pt idx="79">
                  <c:v>0</c:v>
                </c:pt>
                <c:pt idx="80">
                  <c:v>0</c:v>
                </c:pt>
                <c:pt idx="81">
                  <c:v>0</c:v>
                </c:pt>
                <c:pt idx="82">
                  <c:v>0</c:v>
                </c:pt>
                <c:pt idx="83">
                  <c:v>8365.3884146266628</c:v>
                </c:pt>
                <c:pt idx="84">
                  <c:v>0</c:v>
                </c:pt>
                <c:pt idx="85">
                  <c:v>0</c:v>
                </c:pt>
                <c:pt idx="86">
                  <c:v>0</c:v>
                </c:pt>
                <c:pt idx="87">
                  <c:v>0</c:v>
                </c:pt>
                <c:pt idx="88">
                  <c:v>7251.231977765955</c:v>
                </c:pt>
                <c:pt idx="89">
                  <c:v>0</c:v>
                </c:pt>
                <c:pt idx="90">
                  <c:v>0</c:v>
                </c:pt>
                <c:pt idx="91">
                  <c:v>0</c:v>
                </c:pt>
                <c:pt idx="92">
                  <c:v>0</c:v>
                </c:pt>
                <c:pt idx="93">
                  <c:v>9267.779795061444</c:v>
                </c:pt>
                <c:pt idx="94">
                  <c:v>0</c:v>
                </c:pt>
                <c:pt idx="95">
                  <c:v>0</c:v>
                </c:pt>
                <c:pt idx="96">
                  <c:v>0</c:v>
                </c:pt>
                <c:pt idx="97">
                  <c:v>0</c:v>
                </c:pt>
                <c:pt idx="98">
                  <c:v>11628.4091567216</c:v>
                </c:pt>
                <c:pt idx="99">
                  <c:v>0</c:v>
                </c:pt>
                <c:pt idx="100">
                  <c:v>0</c:v>
                </c:pt>
                <c:pt idx="101">
                  <c:v>0</c:v>
                </c:pt>
                <c:pt idx="102">
                  <c:v>0</c:v>
                </c:pt>
                <c:pt idx="103">
                  <c:v>10224.391666925359</c:v>
                </c:pt>
                <c:pt idx="104">
                  <c:v>0</c:v>
                </c:pt>
                <c:pt idx="105">
                  <c:v>0</c:v>
                </c:pt>
                <c:pt idx="106">
                  <c:v>0</c:v>
                </c:pt>
                <c:pt idx="107">
                  <c:v>0</c:v>
                </c:pt>
                <c:pt idx="108">
                  <c:v>11065.754611588181</c:v>
                </c:pt>
                <c:pt idx="109">
                  <c:v>0</c:v>
                </c:pt>
                <c:pt idx="110">
                  <c:v>0</c:v>
                </c:pt>
                <c:pt idx="111">
                  <c:v>0</c:v>
                </c:pt>
                <c:pt idx="112">
                  <c:v>0</c:v>
                </c:pt>
                <c:pt idx="113">
                  <c:v>11720.555203210544</c:v>
                </c:pt>
                <c:pt idx="114">
                  <c:v>0</c:v>
                </c:pt>
                <c:pt idx="115">
                  <c:v>0</c:v>
                </c:pt>
                <c:pt idx="116">
                  <c:v>0</c:v>
                </c:pt>
                <c:pt idx="117">
                  <c:v>0</c:v>
                </c:pt>
                <c:pt idx="118">
                  <c:v>13549.361292167534</c:v>
                </c:pt>
                <c:pt idx="119">
                  <c:v>0</c:v>
                </c:pt>
                <c:pt idx="120">
                  <c:v>0</c:v>
                </c:pt>
                <c:pt idx="121">
                  <c:v>0</c:v>
                </c:pt>
                <c:pt idx="122">
                  <c:v>0</c:v>
                </c:pt>
                <c:pt idx="123">
                  <c:v>12815.04445762869</c:v>
                </c:pt>
                <c:pt idx="124">
                  <c:v>0</c:v>
                </c:pt>
                <c:pt idx="125">
                  <c:v>0</c:v>
                </c:pt>
                <c:pt idx="126">
                  <c:v>0</c:v>
                </c:pt>
                <c:pt idx="127">
                  <c:v>0</c:v>
                </c:pt>
                <c:pt idx="128">
                  <c:v>8015.3328237950645</c:v>
                </c:pt>
                <c:pt idx="129">
                  <c:v>0</c:v>
                </c:pt>
                <c:pt idx="130">
                  <c:v>0</c:v>
                </c:pt>
                <c:pt idx="131">
                  <c:v>0</c:v>
                </c:pt>
                <c:pt idx="132">
                  <c:v>0</c:v>
                </c:pt>
                <c:pt idx="133">
                  <c:v>11498.425117644603</c:v>
                </c:pt>
                <c:pt idx="134">
                  <c:v>0</c:v>
                </c:pt>
                <c:pt idx="135">
                  <c:v>0</c:v>
                </c:pt>
                <c:pt idx="136">
                  <c:v>0</c:v>
                </c:pt>
                <c:pt idx="137">
                  <c:v>0</c:v>
                </c:pt>
                <c:pt idx="138">
                  <c:v>5799.1650704423428</c:v>
                </c:pt>
                <c:pt idx="139">
                  <c:v>0</c:v>
                </c:pt>
                <c:pt idx="140">
                  <c:v>0</c:v>
                </c:pt>
                <c:pt idx="141">
                  <c:v>0</c:v>
                </c:pt>
                <c:pt idx="142">
                  <c:v>0</c:v>
                </c:pt>
                <c:pt idx="143">
                  <c:v>7998.4687811638214</c:v>
                </c:pt>
                <c:pt idx="144">
                  <c:v>0</c:v>
                </c:pt>
                <c:pt idx="145">
                  <c:v>0</c:v>
                </c:pt>
                <c:pt idx="146">
                  <c:v>0</c:v>
                </c:pt>
                <c:pt idx="147">
                  <c:v>0</c:v>
                </c:pt>
                <c:pt idx="148">
                  <c:v>8979.8975060951834</c:v>
                </c:pt>
                <c:pt idx="149">
                  <c:v>0</c:v>
                </c:pt>
                <c:pt idx="150">
                  <c:v>0</c:v>
                </c:pt>
                <c:pt idx="151">
                  <c:v>0</c:v>
                </c:pt>
                <c:pt idx="152">
                  <c:v>0</c:v>
                </c:pt>
                <c:pt idx="153">
                  <c:v>8781.6696876950809</c:v>
                </c:pt>
                <c:pt idx="154">
                  <c:v>0</c:v>
                </c:pt>
                <c:pt idx="155">
                  <c:v>0</c:v>
                </c:pt>
                <c:pt idx="156">
                  <c:v>0</c:v>
                </c:pt>
                <c:pt idx="157">
                  <c:v>0</c:v>
                </c:pt>
                <c:pt idx="158">
                  <c:v>10708.131799394432</c:v>
                </c:pt>
                <c:pt idx="159">
                  <c:v>0</c:v>
                </c:pt>
                <c:pt idx="160">
                  <c:v>0</c:v>
                </c:pt>
                <c:pt idx="161">
                  <c:v>0</c:v>
                </c:pt>
                <c:pt idx="162">
                  <c:v>0</c:v>
                </c:pt>
                <c:pt idx="163">
                  <c:v>7928.2150482021971</c:v>
                </c:pt>
                <c:pt idx="164">
                  <c:v>0</c:v>
                </c:pt>
                <c:pt idx="165">
                  <c:v>0</c:v>
                </c:pt>
                <c:pt idx="166">
                  <c:v>0</c:v>
                </c:pt>
                <c:pt idx="167">
                  <c:v>0</c:v>
                </c:pt>
                <c:pt idx="168">
                  <c:v>6997.326865822035</c:v>
                </c:pt>
                <c:pt idx="169">
                  <c:v>0</c:v>
                </c:pt>
                <c:pt idx="170">
                  <c:v>0</c:v>
                </c:pt>
                <c:pt idx="171">
                  <c:v>0</c:v>
                </c:pt>
                <c:pt idx="172">
                  <c:v>0</c:v>
                </c:pt>
                <c:pt idx="173">
                  <c:v>8252.3548632110414</c:v>
                </c:pt>
                <c:pt idx="174">
                  <c:v>0</c:v>
                </c:pt>
                <c:pt idx="175">
                  <c:v>0</c:v>
                </c:pt>
                <c:pt idx="176">
                  <c:v>0</c:v>
                </c:pt>
                <c:pt idx="177">
                  <c:v>0</c:v>
                </c:pt>
                <c:pt idx="178">
                  <c:v>9338.6844065776968</c:v>
                </c:pt>
                <c:pt idx="179">
                  <c:v>0</c:v>
                </c:pt>
                <c:pt idx="180">
                  <c:v>0</c:v>
                </c:pt>
                <c:pt idx="181">
                  <c:v>0</c:v>
                </c:pt>
                <c:pt idx="182">
                  <c:v>0</c:v>
                </c:pt>
                <c:pt idx="183">
                  <c:v>11685.354889583754</c:v>
                </c:pt>
                <c:pt idx="184">
                  <c:v>0</c:v>
                </c:pt>
                <c:pt idx="185">
                  <c:v>0</c:v>
                </c:pt>
                <c:pt idx="186">
                  <c:v>0</c:v>
                </c:pt>
                <c:pt idx="187">
                  <c:v>0</c:v>
                </c:pt>
                <c:pt idx="188">
                  <c:v>9071.5530345285479</c:v>
                </c:pt>
                <c:pt idx="189">
                  <c:v>0</c:v>
                </c:pt>
                <c:pt idx="190">
                  <c:v>0</c:v>
                </c:pt>
                <c:pt idx="191">
                  <c:v>0</c:v>
                </c:pt>
                <c:pt idx="192">
                  <c:v>0</c:v>
                </c:pt>
                <c:pt idx="193">
                  <c:v>9734.677425622287</c:v>
                </c:pt>
                <c:pt idx="194">
                  <c:v>0</c:v>
                </c:pt>
                <c:pt idx="195">
                  <c:v>0</c:v>
                </c:pt>
                <c:pt idx="196">
                  <c:v>0</c:v>
                </c:pt>
                <c:pt idx="197">
                  <c:v>0</c:v>
                </c:pt>
                <c:pt idx="198">
                  <c:v>8362.62597322082</c:v>
                </c:pt>
                <c:pt idx="199">
                  <c:v>0</c:v>
                </c:pt>
                <c:pt idx="200">
                  <c:v>0</c:v>
                </c:pt>
                <c:pt idx="201">
                  <c:v>0</c:v>
                </c:pt>
                <c:pt idx="202">
                  <c:v>0</c:v>
                </c:pt>
                <c:pt idx="203">
                  <c:v>9626.3724847102148</c:v>
                </c:pt>
                <c:pt idx="204">
                  <c:v>0</c:v>
                </c:pt>
                <c:pt idx="205">
                  <c:v>0</c:v>
                </c:pt>
                <c:pt idx="206">
                  <c:v>0</c:v>
                </c:pt>
                <c:pt idx="207">
                  <c:v>0</c:v>
                </c:pt>
                <c:pt idx="208">
                  <c:v>13577.896877579267</c:v>
                </c:pt>
                <c:pt idx="209">
                  <c:v>0</c:v>
                </c:pt>
                <c:pt idx="210">
                  <c:v>0</c:v>
                </c:pt>
                <c:pt idx="211">
                  <c:v>0</c:v>
                </c:pt>
                <c:pt idx="212">
                  <c:v>0</c:v>
                </c:pt>
                <c:pt idx="213">
                  <c:v>8534.93234234173</c:v>
                </c:pt>
                <c:pt idx="214">
                  <c:v>0</c:v>
                </c:pt>
                <c:pt idx="215">
                  <c:v>0</c:v>
                </c:pt>
                <c:pt idx="216">
                  <c:v>0</c:v>
                </c:pt>
                <c:pt idx="217">
                  <c:v>0</c:v>
                </c:pt>
                <c:pt idx="218">
                  <c:v>8137.5342396278429</c:v>
                </c:pt>
                <c:pt idx="219">
                  <c:v>0</c:v>
                </c:pt>
                <c:pt idx="220">
                  <c:v>0</c:v>
                </c:pt>
                <c:pt idx="221">
                  <c:v>0</c:v>
                </c:pt>
                <c:pt idx="222">
                  <c:v>0</c:v>
                </c:pt>
                <c:pt idx="223">
                  <c:v>8961.4611148224285</c:v>
                </c:pt>
                <c:pt idx="224">
                  <c:v>0</c:v>
                </c:pt>
                <c:pt idx="225">
                  <c:v>0</c:v>
                </c:pt>
                <c:pt idx="226">
                  <c:v>0</c:v>
                </c:pt>
                <c:pt idx="227">
                  <c:v>0</c:v>
                </c:pt>
                <c:pt idx="228">
                  <c:v>7915.4920304229563</c:v>
                </c:pt>
                <c:pt idx="229">
                  <c:v>0</c:v>
                </c:pt>
                <c:pt idx="230">
                  <c:v>0</c:v>
                </c:pt>
                <c:pt idx="231">
                  <c:v>0</c:v>
                </c:pt>
                <c:pt idx="232">
                  <c:v>0</c:v>
                </c:pt>
                <c:pt idx="233">
                  <c:v>10877.70698680605</c:v>
                </c:pt>
                <c:pt idx="234">
                  <c:v>0</c:v>
                </c:pt>
                <c:pt idx="235">
                  <c:v>0</c:v>
                </c:pt>
                <c:pt idx="236">
                  <c:v>0</c:v>
                </c:pt>
                <c:pt idx="237">
                  <c:v>0</c:v>
                </c:pt>
                <c:pt idx="238">
                  <c:v>9154.9844312879559</c:v>
                </c:pt>
                <c:pt idx="239">
                  <c:v>0</c:v>
                </c:pt>
                <c:pt idx="240">
                  <c:v>0</c:v>
                </c:pt>
                <c:pt idx="241">
                  <c:v>0</c:v>
                </c:pt>
                <c:pt idx="242">
                  <c:v>0</c:v>
                </c:pt>
                <c:pt idx="243">
                  <c:v>10328.389356188974</c:v>
                </c:pt>
                <c:pt idx="244">
                  <c:v>0</c:v>
                </c:pt>
                <c:pt idx="245">
                  <c:v>0</c:v>
                </c:pt>
                <c:pt idx="246">
                  <c:v>0</c:v>
                </c:pt>
                <c:pt idx="247">
                  <c:v>0</c:v>
                </c:pt>
                <c:pt idx="248">
                  <c:v>9055.0845513542045</c:v>
                </c:pt>
                <c:pt idx="249">
                  <c:v>0</c:v>
                </c:pt>
                <c:pt idx="250">
                  <c:v>0</c:v>
                </c:pt>
                <c:pt idx="251">
                  <c:v>0</c:v>
                </c:pt>
                <c:pt idx="252">
                  <c:v>0</c:v>
                </c:pt>
                <c:pt idx="253">
                  <c:v>8288.9852530379376</c:v>
                </c:pt>
                <c:pt idx="254">
                  <c:v>0</c:v>
                </c:pt>
                <c:pt idx="255">
                  <c:v>0</c:v>
                </c:pt>
                <c:pt idx="256">
                  <c:v>0</c:v>
                </c:pt>
                <c:pt idx="257">
                  <c:v>0</c:v>
                </c:pt>
                <c:pt idx="258">
                  <c:v>10872.433239419945</c:v>
                </c:pt>
                <c:pt idx="259">
                  <c:v>0</c:v>
                </c:pt>
                <c:pt idx="260">
                  <c:v>0</c:v>
                </c:pt>
                <c:pt idx="261">
                  <c:v>0</c:v>
                </c:pt>
                <c:pt idx="262">
                  <c:v>0</c:v>
                </c:pt>
                <c:pt idx="263">
                  <c:v>5617.9033771631066</c:v>
                </c:pt>
                <c:pt idx="264">
                  <c:v>0</c:v>
                </c:pt>
                <c:pt idx="265">
                  <c:v>0</c:v>
                </c:pt>
                <c:pt idx="266">
                  <c:v>0</c:v>
                </c:pt>
                <c:pt idx="267">
                  <c:v>0</c:v>
                </c:pt>
                <c:pt idx="268">
                  <c:v>8280.5288993808099</c:v>
                </c:pt>
                <c:pt idx="269">
                  <c:v>0</c:v>
                </c:pt>
                <c:pt idx="270">
                  <c:v>0</c:v>
                </c:pt>
                <c:pt idx="271">
                  <c:v>0</c:v>
                </c:pt>
                <c:pt idx="272">
                  <c:v>0</c:v>
                </c:pt>
                <c:pt idx="273">
                  <c:v>10449.340819378514</c:v>
                </c:pt>
                <c:pt idx="274">
                  <c:v>0</c:v>
                </c:pt>
              </c:numCache>
            </c:numRef>
          </c:val>
        </c:ser>
        <c:ser>
          <c:idx val="4"/>
          <c:order val="4"/>
          <c:tx>
            <c:v>September</c:v>
          </c:tx>
          <c:spPr>
            <a:solidFill>
              <a:schemeClr val="accent6">
                <a:lumMod val="75000"/>
              </a:schemeClr>
            </a:solidFill>
            <a:ln w="19050">
              <a:solidFill>
                <a:schemeClr val="accent6">
                  <a:lumMod val="75000"/>
                </a:schemeClr>
              </a:solidFill>
            </a:ln>
          </c:spPr>
          <c:invertIfNegative val="0"/>
          <c:cat>
            <c:numRef>
              <c:f>'Plot Data'!$K$14:$K$288</c:f>
              <c:numCache>
                <c:formatCode>m/d/yyyy</c:formatCode>
                <c:ptCount val="275"/>
                <c:pt idx="0">
                  <c:v>22037</c:v>
                </c:pt>
                <c:pt idx="1">
                  <c:v>22068</c:v>
                </c:pt>
                <c:pt idx="2">
                  <c:v>22098</c:v>
                </c:pt>
                <c:pt idx="3">
                  <c:v>22129</c:v>
                </c:pt>
                <c:pt idx="4">
                  <c:v>22160</c:v>
                </c:pt>
                <c:pt idx="5">
                  <c:v>22402</c:v>
                </c:pt>
                <c:pt idx="6">
                  <c:v>22433</c:v>
                </c:pt>
                <c:pt idx="7">
                  <c:v>22463</c:v>
                </c:pt>
                <c:pt idx="8">
                  <c:v>22494</c:v>
                </c:pt>
                <c:pt idx="9">
                  <c:v>22525</c:v>
                </c:pt>
                <c:pt idx="10">
                  <c:v>22767</c:v>
                </c:pt>
                <c:pt idx="11">
                  <c:v>22798</c:v>
                </c:pt>
                <c:pt idx="12">
                  <c:v>22828</c:v>
                </c:pt>
                <c:pt idx="13">
                  <c:v>22859</c:v>
                </c:pt>
                <c:pt idx="14">
                  <c:v>22890</c:v>
                </c:pt>
                <c:pt idx="15">
                  <c:v>23132</c:v>
                </c:pt>
                <c:pt idx="16">
                  <c:v>23163</c:v>
                </c:pt>
                <c:pt idx="17">
                  <c:v>23193</c:v>
                </c:pt>
                <c:pt idx="18">
                  <c:v>23224</c:v>
                </c:pt>
                <c:pt idx="19">
                  <c:v>23255</c:v>
                </c:pt>
                <c:pt idx="20">
                  <c:v>23498</c:v>
                </c:pt>
                <c:pt idx="21">
                  <c:v>23529</c:v>
                </c:pt>
                <c:pt idx="22">
                  <c:v>23559</c:v>
                </c:pt>
                <c:pt idx="23">
                  <c:v>23590</c:v>
                </c:pt>
                <c:pt idx="24">
                  <c:v>23621</c:v>
                </c:pt>
                <c:pt idx="25">
                  <c:v>23863</c:v>
                </c:pt>
                <c:pt idx="26">
                  <c:v>23894</c:v>
                </c:pt>
                <c:pt idx="27">
                  <c:v>23924</c:v>
                </c:pt>
                <c:pt idx="28">
                  <c:v>23955</c:v>
                </c:pt>
                <c:pt idx="29">
                  <c:v>23986</c:v>
                </c:pt>
                <c:pt idx="30">
                  <c:v>24228</c:v>
                </c:pt>
                <c:pt idx="31">
                  <c:v>24259</c:v>
                </c:pt>
                <c:pt idx="32">
                  <c:v>24289</c:v>
                </c:pt>
                <c:pt idx="33">
                  <c:v>24320</c:v>
                </c:pt>
                <c:pt idx="34">
                  <c:v>24351</c:v>
                </c:pt>
                <c:pt idx="35">
                  <c:v>24593</c:v>
                </c:pt>
                <c:pt idx="36">
                  <c:v>24624</c:v>
                </c:pt>
                <c:pt idx="37">
                  <c:v>24654</c:v>
                </c:pt>
                <c:pt idx="38">
                  <c:v>24685</c:v>
                </c:pt>
                <c:pt idx="39">
                  <c:v>24716</c:v>
                </c:pt>
                <c:pt idx="40">
                  <c:v>24959</c:v>
                </c:pt>
                <c:pt idx="41">
                  <c:v>24990</c:v>
                </c:pt>
                <c:pt idx="42">
                  <c:v>25020</c:v>
                </c:pt>
                <c:pt idx="43">
                  <c:v>25051</c:v>
                </c:pt>
                <c:pt idx="44">
                  <c:v>25082</c:v>
                </c:pt>
                <c:pt idx="45">
                  <c:v>25324</c:v>
                </c:pt>
                <c:pt idx="46">
                  <c:v>25355</c:v>
                </c:pt>
                <c:pt idx="47">
                  <c:v>25385</c:v>
                </c:pt>
                <c:pt idx="48">
                  <c:v>25416</c:v>
                </c:pt>
                <c:pt idx="49">
                  <c:v>25447</c:v>
                </c:pt>
                <c:pt idx="50">
                  <c:v>25689</c:v>
                </c:pt>
                <c:pt idx="51">
                  <c:v>25720</c:v>
                </c:pt>
                <c:pt idx="52">
                  <c:v>25750</c:v>
                </c:pt>
                <c:pt idx="53">
                  <c:v>25781</c:v>
                </c:pt>
                <c:pt idx="54">
                  <c:v>25812</c:v>
                </c:pt>
                <c:pt idx="55">
                  <c:v>26054</c:v>
                </c:pt>
                <c:pt idx="56">
                  <c:v>26085</c:v>
                </c:pt>
                <c:pt idx="57">
                  <c:v>26115</c:v>
                </c:pt>
                <c:pt idx="58">
                  <c:v>26146</c:v>
                </c:pt>
                <c:pt idx="59">
                  <c:v>26177</c:v>
                </c:pt>
                <c:pt idx="60">
                  <c:v>26420</c:v>
                </c:pt>
                <c:pt idx="61">
                  <c:v>26451</c:v>
                </c:pt>
                <c:pt idx="62">
                  <c:v>26481</c:v>
                </c:pt>
                <c:pt idx="63">
                  <c:v>26512</c:v>
                </c:pt>
                <c:pt idx="64">
                  <c:v>26543</c:v>
                </c:pt>
                <c:pt idx="65">
                  <c:v>26785</c:v>
                </c:pt>
                <c:pt idx="66">
                  <c:v>26816</c:v>
                </c:pt>
                <c:pt idx="67">
                  <c:v>26846</c:v>
                </c:pt>
                <c:pt idx="68">
                  <c:v>26877</c:v>
                </c:pt>
                <c:pt idx="69">
                  <c:v>26908</c:v>
                </c:pt>
                <c:pt idx="70">
                  <c:v>27150</c:v>
                </c:pt>
                <c:pt idx="71">
                  <c:v>27181</c:v>
                </c:pt>
                <c:pt idx="72">
                  <c:v>27211</c:v>
                </c:pt>
                <c:pt idx="73">
                  <c:v>27242</c:v>
                </c:pt>
                <c:pt idx="74">
                  <c:v>27273</c:v>
                </c:pt>
                <c:pt idx="75">
                  <c:v>27515</c:v>
                </c:pt>
                <c:pt idx="76">
                  <c:v>27546</c:v>
                </c:pt>
                <c:pt idx="77">
                  <c:v>27576</c:v>
                </c:pt>
                <c:pt idx="78">
                  <c:v>27607</c:v>
                </c:pt>
                <c:pt idx="79">
                  <c:v>27638</c:v>
                </c:pt>
                <c:pt idx="80">
                  <c:v>27881</c:v>
                </c:pt>
                <c:pt idx="81">
                  <c:v>27912</c:v>
                </c:pt>
                <c:pt idx="82">
                  <c:v>27942</c:v>
                </c:pt>
                <c:pt idx="83">
                  <c:v>27973</c:v>
                </c:pt>
                <c:pt idx="84">
                  <c:v>28004</c:v>
                </c:pt>
                <c:pt idx="85">
                  <c:v>28246</c:v>
                </c:pt>
                <c:pt idx="86">
                  <c:v>28277</c:v>
                </c:pt>
                <c:pt idx="87">
                  <c:v>28307</c:v>
                </c:pt>
                <c:pt idx="88">
                  <c:v>28338</c:v>
                </c:pt>
                <c:pt idx="89">
                  <c:v>28369</c:v>
                </c:pt>
                <c:pt idx="90">
                  <c:v>28611</c:v>
                </c:pt>
                <c:pt idx="91">
                  <c:v>28642</c:v>
                </c:pt>
                <c:pt idx="92">
                  <c:v>28672</c:v>
                </c:pt>
                <c:pt idx="93">
                  <c:v>28703</c:v>
                </c:pt>
                <c:pt idx="94">
                  <c:v>28734</c:v>
                </c:pt>
                <c:pt idx="95">
                  <c:v>28976</c:v>
                </c:pt>
                <c:pt idx="96">
                  <c:v>29007</c:v>
                </c:pt>
                <c:pt idx="97">
                  <c:v>29037</c:v>
                </c:pt>
                <c:pt idx="98">
                  <c:v>29068</c:v>
                </c:pt>
                <c:pt idx="99">
                  <c:v>29099</c:v>
                </c:pt>
                <c:pt idx="100">
                  <c:v>29342</c:v>
                </c:pt>
                <c:pt idx="101">
                  <c:v>29373</c:v>
                </c:pt>
                <c:pt idx="102">
                  <c:v>29403</c:v>
                </c:pt>
                <c:pt idx="103">
                  <c:v>29434</c:v>
                </c:pt>
                <c:pt idx="104">
                  <c:v>29465</c:v>
                </c:pt>
                <c:pt idx="105">
                  <c:v>29707</c:v>
                </c:pt>
                <c:pt idx="106">
                  <c:v>29738</c:v>
                </c:pt>
                <c:pt idx="107">
                  <c:v>29768</c:v>
                </c:pt>
                <c:pt idx="108">
                  <c:v>29799</c:v>
                </c:pt>
                <c:pt idx="109">
                  <c:v>29830</c:v>
                </c:pt>
                <c:pt idx="110">
                  <c:v>30072</c:v>
                </c:pt>
                <c:pt idx="111">
                  <c:v>30103</c:v>
                </c:pt>
                <c:pt idx="112">
                  <c:v>30133</c:v>
                </c:pt>
                <c:pt idx="113">
                  <c:v>30164</c:v>
                </c:pt>
                <c:pt idx="114">
                  <c:v>30195</c:v>
                </c:pt>
                <c:pt idx="115">
                  <c:v>30437</c:v>
                </c:pt>
                <c:pt idx="116">
                  <c:v>30468</c:v>
                </c:pt>
                <c:pt idx="117">
                  <c:v>30498</c:v>
                </c:pt>
                <c:pt idx="118">
                  <c:v>30529</c:v>
                </c:pt>
                <c:pt idx="119">
                  <c:v>30560</c:v>
                </c:pt>
                <c:pt idx="120">
                  <c:v>30803</c:v>
                </c:pt>
                <c:pt idx="121">
                  <c:v>30834</c:v>
                </c:pt>
                <c:pt idx="122">
                  <c:v>30864</c:v>
                </c:pt>
                <c:pt idx="123">
                  <c:v>30895</c:v>
                </c:pt>
                <c:pt idx="124">
                  <c:v>30926</c:v>
                </c:pt>
                <c:pt idx="125">
                  <c:v>31168</c:v>
                </c:pt>
                <c:pt idx="126">
                  <c:v>31199</c:v>
                </c:pt>
                <c:pt idx="127">
                  <c:v>31229</c:v>
                </c:pt>
                <c:pt idx="128">
                  <c:v>31260</c:v>
                </c:pt>
                <c:pt idx="129">
                  <c:v>31291</c:v>
                </c:pt>
                <c:pt idx="130">
                  <c:v>31533</c:v>
                </c:pt>
                <c:pt idx="131">
                  <c:v>31564</c:v>
                </c:pt>
                <c:pt idx="132">
                  <c:v>31594</c:v>
                </c:pt>
                <c:pt idx="133">
                  <c:v>31625</c:v>
                </c:pt>
                <c:pt idx="134">
                  <c:v>31656</c:v>
                </c:pt>
                <c:pt idx="135">
                  <c:v>31898</c:v>
                </c:pt>
                <c:pt idx="136">
                  <c:v>31929</c:v>
                </c:pt>
                <c:pt idx="137">
                  <c:v>31959</c:v>
                </c:pt>
                <c:pt idx="138">
                  <c:v>31990</c:v>
                </c:pt>
                <c:pt idx="139">
                  <c:v>32021</c:v>
                </c:pt>
                <c:pt idx="140">
                  <c:v>32264</c:v>
                </c:pt>
                <c:pt idx="141">
                  <c:v>32295</c:v>
                </c:pt>
                <c:pt idx="142">
                  <c:v>32325</c:v>
                </c:pt>
                <c:pt idx="143">
                  <c:v>32356</c:v>
                </c:pt>
                <c:pt idx="144">
                  <c:v>32387</c:v>
                </c:pt>
                <c:pt idx="145">
                  <c:v>32629</c:v>
                </c:pt>
                <c:pt idx="146">
                  <c:v>32660</c:v>
                </c:pt>
                <c:pt idx="147">
                  <c:v>32690</c:v>
                </c:pt>
                <c:pt idx="148">
                  <c:v>32721</c:v>
                </c:pt>
                <c:pt idx="149">
                  <c:v>32752</c:v>
                </c:pt>
                <c:pt idx="150">
                  <c:v>32994</c:v>
                </c:pt>
                <c:pt idx="151">
                  <c:v>33025</c:v>
                </c:pt>
                <c:pt idx="152">
                  <c:v>33055</c:v>
                </c:pt>
                <c:pt idx="153">
                  <c:v>33086</c:v>
                </c:pt>
                <c:pt idx="154">
                  <c:v>33117</c:v>
                </c:pt>
                <c:pt idx="155">
                  <c:v>33359</c:v>
                </c:pt>
                <c:pt idx="156">
                  <c:v>33390</c:v>
                </c:pt>
                <c:pt idx="157">
                  <c:v>33420</c:v>
                </c:pt>
                <c:pt idx="158">
                  <c:v>33451</c:v>
                </c:pt>
                <c:pt idx="159">
                  <c:v>33482</c:v>
                </c:pt>
                <c:pt idx="160">
                  <c:v>33725</c:v>
                </c:pt>
                <c:pt idx="161">
                  <c:v>33756</c:v>
                </c:pt>
                <c:pt idx="162">
                  <c:v>33786</c:v>
                </c:pt>
                <c:pt idx="163">
                  <c:v>33817</c:v>
                </c:pt>
                <c:pt idx="164">
                  <c:v>33848</c:v>
                </c:pt>
                <c:pt idx="165">
                  <c:v>34090</c:v>
                </c:pt>
                <c:pt idx="166">
                  <c:v>34121</c:v>
                </c:pt>
                <c:pt idx="167">
                  <c:v>34151</c:v>
                </c:pt>
                <c:pt idx="168">
                  <c:v>34182</c:v>
                </c:pt>
                <c:pt idx="169">
                  <c:v>34213</c:v>
                </c:pt>
                <c:pt idx="170">
                  <c:v>34455</c:v>
                </c:pt>
                <c:pt idx="171">
                  <c:v>34486</c:v>
                </c:pt>
                <c:pt idx="172">
                  <c:v>34516</c:v>
                </c:pt>
                <c:pt idx="173">
                  <c:v>34547</c:v>
                </c:pt>
                <c:pt idx="174">
                  <c:v>34578</c:v>
                </c:pt>
                <c:pt idx="175">
                  <c:v>34820</c:v>
                </c:pt>
                <c:pt idx="176">
                  <c:v>34851</c:v>
                </c:pt>
                <c:pt idx="177">
                  <c:v>34881</c:v>
                </c:pt>
                <c:pt idx="178">
                  <c:v>34912</c:v>
                </c:pt>
                <c:pt idx="179">
                  <c:v>34943</c:v>
                </c:pt>
                <c:pt idx="180">
                  <c:v>35186</c:v>
                </c:pt>
                <c:pt idx="181">
                  <c:v>35217</c:v>
                </c:pt>
                <c:pt idx="182">
                  <c:v>35247</c:v>
                </c:pt>
                <c:pt idx="183">
                  <c:v>35278</c:v>
                </c:pt>
                <c:pt idx="184">
                  <c:v>35309</c:v>
                </c:pt>
                <c:pt idx="185">
                  <c:v>35551</c:v>
                </c:pt>
                <c:pt idx="186">
                  <c:v>35582</c:v>
                </c:pt>
                <c:pt idx="187">
                  <c:v>35612</c:v>
                </c:pt>
                <c:pt idx="188">
                  <c:v>35643</c:v>
                </c:pt>
                <c:pt idx="189">
                  <c:v>35674</c:v>
                </c:pt>
                <c:pt idx="190">
                  <c:v>35916</c:v>
                </c:pt>
                <c:pt idx="191">
                  <c:v>35947</c:v>
                </c:pt>
                <c:pt idx="192">
                  <c:v>35977</c:v>
                </c:pt>
                <c:pt idx="193">
                  <c:v>36008</c:v>
                </c:pt>
                <c:pt idx="194">
                  <c:v>36039</c:v>
                </c:pt>
                <c:pt idx="195">
                  <c:v>36281</c:v>
                </c:pt>
                <c:pt idx="196">
                  <c:v>36312</c:v>
                </c:pt>
                <c:pt idx="197">
                  <c:v>36342</c:v>
                </c:pt>
                <c:pt idx="198">
                  <c:v>36373</c:v>
                </c:pt>
                <c:pt idx="199">
                  <c:v>36404</c:v>
                </c:pt>
                <c:pt idx="200">
                  <c:v>36647</c:v>
                </c:pt>
                <c:pt idx="201">
                  <c:v>36678</c:v>
                </c:pt>
                <c:pt idx="202">
                  <c:v>36708</c:v>
                </c:pt>
                <c:pt idx="203">
                  <c:v>36739</c:v>
                </c:pt>
                <c:pt idx="204">
                  <c:v>36770</c:v>
                </c:pt>
                <c:pt idx="205">
                  <c:v>37012</c:v>
                </c:pt>
                <c:pt idx="206">
                  <c:v>37043</c:v>
                </c:pt>
                <c:pt idx="207">
                  <c:v>37073</c:v>
                </c:pt>
                <c:pt idx="208">
                  <c:v>37104</c:v>
                </c:pt>
                <c:pt idx="209">
                  <c:v>37135</c:v>
                </c:pt>
                <c:pt idx="210">
                  <c:v>37377</c:v>
                </c:pt>
                <c:pt idx="211">
                  <c:v>37408</c:v>
                </c:pt>
                <c:pt idx="212">
                  <c:v>37438</c:v>
                </c:pt>
                <c:pt idx="213">
                  <c:v>37469</c:v>
                </c:pt>
                <c:pt idx="214">
                  <c:v>37500</c:v>
                </c:pt>
                <c:pt idx="215">
                  <c:v>37742</c:v>
                </c:pt>
                <c:pt idx="216">
                  <c:v>37773</c:v>
                </c:pt>
                <c:pt idx="217">
                  <c:v>37803</c:v>
                </c:pt>
                <c:pt idx="218">
                  <c:v>37834</c:v>
                </c:pt>
                <c:pt idx="219">
                  <c:v>37865</c:v>
                </c:pt>
                <c:pt idx="220">
                  <c:v>38108</c:v>
                </c:pt>
                <c:pt idx="221">
                  <c:v>38139</c:v>
                </c:pt>
                <c:pt idx="222">
                  <c:v>38169</c:v>
                </c:pt>
                <c:pt idx="223">
                  <c:v>38200</c:v>
                </c:pt>
                <c:pt idx="224">
                  <c:v>38231</c:v>
                </c:pt>
                <c:pt idx="225">
                  <c:v>38473</c:v>
                </c:pt>
                <c:pt idx="226">
                  <c:v>38504</c:v>
                </c:pt>
                <c:pt idx="227">
                  <c:v>38534</c:v>
                </c:pt>
                <c:pt idx="228">
                  <c:v>38565</c:v>
                </c:pt>
                <c:pt idx="229">
                  <c:v>38596</c:v>
                </c:pt>
                <c:pt idx="230">
                  <c:v>38838</c:v>
                </c:pt>
                <c:pt idx="231">
                  <c:v>38869</c:v>
                </c:pt>
                <c:pt idx="232">
                  <c:v>38899</c:v>
                </c:pt>
                <c:pt idx="233">
                  <c:v>38930</c:v>
                </c:pt>
                <c:pt idx="234">
                  <c:v>38961</c:v>
                </c:pt>
                <c:pt idx="235">
                  <c:v>39203</c:v>
                </c:pt>
                <c:pt idx="236">
                  <c:v>39234</c:v>
                </c:pt>
                <c:pt idx="237">
                  <c:v>39264</c:v>
                </c:pt>
                <c:pt idx="238">
                  <c:v>39295</c:v>
                </c:pt>
                <c:pt idx="239">
                  <c:v>39326</c:v>
                </c:pt>
                <c:pt idx="240">
                  <c:v>39569</c:v>
                </c:pt>
                <c:pt idx="241">
                  <c:v>39600</c:v>
                </c:pt>
                <c:pt idx="242">
                  <c:v>39630</c:v>
                </c:pt>
                <c:pt idx="243">
                  <c:v>39661</c:v>
                </c:pt>
                <c:pt idx="244">
                  <c:v>39692</c:v>
                </c:pt>
                <c:pt idx="245">
                  <c:v>39934</c:v>
                </c:pt>
                <c:pt idx="246">
                  <c:v>39965</c:v>
                </c:pt>
                <c:pt idx="247">
                  <c:v>39995</c:v>
                </c:pt>
                <c:pt idx="248">
                  <c:v>40026</c:v>
                </c:pt>
                <c:pt idx="249">
                  <c:v>40057</c:v>
                </c:pt>
                <c:pt idx="250">
                  <c:v>40299</c:v>
                </c:pt>
                <c:pt idx="251">
                  <c:v>40330</c:v>
                </c:pt>
                <c:pt idx="252">
                  <c:v>40360</c:v>
                </c:pt>
                <c:pt idx="253">
                  <c:v>40391</c:v>
                </c:pt>
                <c:pt idx="254">
                  <c:v>40422</c:v>
                </c:pt>
                <c:pt idx="255">
                  <c:v>40664</c:v>
                </c:pt>
                <c:pt idx="256">
                  <c:v>40695</c:v>
                </c:pt>
                <c:pt idx="257">
                  <c:v>40725</c:v>
                </c:pt>
                <c:pt idx="258">
                  <c:v>40756</c:v>
                </c:pt>
                <c:pt idx="259">
                  <c:v>40787</c:v>
                </c:pt>
                <c:pt idx="260">
                  <c:v>41030</c:v>
                </c:pt>
                <c:pt idx="261">
                  <c:v>41061</c:v>
                </c:pt>
                <c:pt idx="262">
                  <c:v>41091</c:v>
                </c:pt>
                <c:pt idx="263">
                  <c:v>41122</c:v>
                </c:pt>
                <c:pt idx="264">
                  <c:v>41153</c:v>
                </c:pt>
                <c:pt idx="265">
                  <c:v>41395</c:v>
                </c:pt>
                <c:pt idx="266">
                  <c:v>41426</c:v>
                </c:pt>
                <c:pt idx="267">
                  <c:v>41456</c:v>
                </c:pt>
                <c:pt idx="268">
                  <c:v>41487</c:v>
                </c:pt>
                <c:pt idx="269">
                  <c:v>41518</c:v>
                </c:pt>
                <c:pt idx="270">
                  <c:v>41760</c:v>
                </c:pt>
                <c:pt idx="271">
                  <c:v>41791</c:v>
                </c:pt>
                <c:pt idx="272">
                  <c:v>41821</c:v>
                </c:pt>
                <c:pt idx="273">
                  <c:v>41852</c:v>
                </c:pt>
                <c:pt idx="274">
                  <c:v>41883</c:v>
                </c:pt>
              </c:numCache>
            </c:numRef>
          </c:cat>
          <c:val>
            <c:numRef>
              <c:f>'Plot Data'!$P$14:$P$288</c:f>
              <c:numCache>
                <c:formatCode>0</c:formatCode>
                <c:ptCount val="275"/>
                <c:pt idx="0">
                  <c:v>0</c:v>
                </c:pt>
                <c:pt idx="1">
                  <c:v>0</c:v>
                </c:pt>
                <c:pt idx="2">
                  <c:v>0</c:v>
                </c:pt>
                <c:pt idx="3">
                  <c:v>0</c:v>
                </c:pt>
                <c:pt idx="4">
                  <c:v>4219.2354184948872</c:v>
                </c:pt>
                <c:pt idx="5">
                  <c:v>0</c:v>
                </c:pt>
                <c:pt idx="6">
                  <c:v>0</c:v>
                </c:pt>
                <c:pt idx="7">
                  <c:v>0</c:v>
                </c:pt>
                <c:pt idx="8">
                  <c:v>0</c:v>
                </c:pt>
                <c:pt idx="9">
                  <c:v>1865.0016220671555</c:v>
                </c:pt>
                <c:pt idx="10">
                  <c:v>0</c:v>
                </c:pt>
                <c:pt idx="11">
                  <c:v>0</c:v>
                </c:pt>
                <c:pt idx="12">
                  <c:v>0</c:v>
                </c:pt>
                <c:pt idx="13">
                  <c:v>0</c:v>
                </c:pt>
                <c:pt idx="14">
                  <c:v>6593.4801986891707</c:v>
                </c:pt>
                <c:pt idx="15">
                  <c:v>0</c:v>
                </c:pt>
                <c:pt idx="16">
                  <c:v>0</c:v>
                </c:pt>
                <c:pt idx="17">
                  <c:v>0</c:v>
                </c:pt>
                <c:pt idx="18">
                  <c:v>0</c:v>
                </c:pt>
                <c:pt idx="19">
                  <c:v>5594.1541578398683</c:v>
                </c:pt>
                <c:pt idx="20">
                  <c:v>0</c:v>
                </c:pt>
                <c:pt idx="21">
                  <c:v>0</c:v>
                </c:pt>
                <c:pt idx="22">
                  <c:v>0</c:v>
                </c:pt>
                <c:pt idx="23">
                  <c:v>0</c:v>
                </c:pt>
                <c:pt idx="24">
                  <c:v>3545.3729570187752</c:v>
                </c:pt>
                <c:pt idx="25">
                  <c:v>0</c:v>
                </c:pt>
                <c:pt idx="26">
                  <c:v>0</c:v>
                </c:pt>
                <c:pt idx="27">
                  <c:v>0</c:v>
                </c:pt>
                <c:pt idx="28">
                  <c:v>0</c:v>
                </c:pt>
                <c:pt idx="29">
                  <c:v>493.91559927052242</c:v>
                </c:pt>
                <c:pt idx="30">
                  <c:v>0</c:v>
                </c:pt>
                <c:pt idx="31">
                  <c:v>0</c:v>
                </c:pt>
                <c:pt idx="32">
                  <c:v>0</c:v>
                </c:pt>
                <c:pt idx="33">
                  <c:v>0</c:v>
                </c:pt>
                <c:pt idx="34">
                  <c:v>9417.9663914906414</c:v>
                </c:pt>
                <c:pt idx="35">
                  <c:v>0</c:v>
                </c:pt>
                <c:pt idx="36">
                  <c:v>0</c:v>
                </c:pt>
                <c:pt idx="37">
                  <c:v>0</c:v>
                </c:pt>
                <c:pt idx="38">
                  <c:v>0</c:v>
                </c:pt>
                <c:pt idx="39">
                  <c:v>10758.810448827442</c:v>
                </c:pt>
                <c:pt idx="40">
                  <c:v>0</c:v>
                </c:pt>
                <c:pt idx="41">
                  <c:v>0</c:v>
                </c:pt>
                <c:pt idx="42">
                  <c:v>0</c:v>
                </c:pt>
                <c:pt idx="43">
                  <c:v>0</c:v>
                </c:pt>
                <c:pt idx="44">
                  <c:v>5684.022257572643</c:v>
                </c:pt>
                <c:pt idx="45">
                  <c:v>0</c:v>
                </c:pt>
                <c:pt idx="46">
                  <c:v>0</c:v>
                </c:pt>
                <c:pt idx="47">
                  <c:v>0</c:v>
                </c:pt>
                <c:pt idx="48">
                  <c:v>0</c:v>
                </c:pt>
                <c:pt idx="49">
                  <c:v>6101.3218558140679</c:v>
                </c:pt>
                <c:pt idx="50">
                  <c:v>0</c:v>
                </c:pt>
                <c:pt idx="51">
                  <c:v>0</c:v>
                </c:pt>
                <c:pt idx="52">
                  <c:v>0</c:v>
                </c:pt>
                <c:pt idx="53">
                  <c:v>0</c:v>
                </c:pt>
                <c:pt idx="54">
                  <c:v>7204.967482190611</c:v>
                </c:pt>
                <c:pt idx="55">
                  <c:v>0</c:v>
                </c:pt>
                <c:pt idx="56">
                  <c:v>0</c:v>
                </c:pt>
                <c:pt idx="57">
                  <c:v>0</c:v>
                </c:pt>
                <c:pt idx="58">
                  <c:v>0</c:v>
                </c:pt>
                <c:pt idx="59">
                  <c:v>3812.7318808839595</c:v>
                </c:pt>
                <c:pt idx="60">
                  <c:v>0</c:v>
                </c:pt>
                <c:pt idx="61">
                  <c:v>0</c:v>
                </c:pt>
                <c:pt idx="62">
                  <c:v>0</c:v>
                </c:pt>
                <c:pt idx="63">
                  <c:v>0</c:v>
                </c:pt>
                <c:pt idx="64">
                  <c:v>4259.4410909954022</c:v>
                </c:pt>
                <c:pt idx="65">
                  <c:v>0</c:v>
                </c:pt>
                <c:pt idx="66">
                  <c:v>0</c:v>
                </c:pt>
                <c:pt idx="67">
                  <c:v>0</c:v>
                </c:pt>
                <c:pt idx="68">
                  <c:v>0</c:v>
                </c:pt>
                <c:pt idx="69">
                  <c:v>6147.1755984703741</c:v>
                </c:pt>
                <c:pt idx="70">
                  <c:v>0</c:v>
                </c:pt>
                <c:pt idx="71">
                  <c:v>0</c:v>
                </c:pt>
                <c:pt idx="72">
                  <c:v>0</c:v>
                </c:pt>
                <c:pt idx="73">
                  <c:v>0</c:v>
                </c:pt>
                <c:pt idx="74">
                  <c:v>5322.1112335665894</c:v>
                </c:pt>
                <c:pt idx="75">
                  <c:v>0</c:v>
                </c:pt>
                <c:pt idx="76">
                  <c:v>0</c:v>
                </c:pt>
                <c:pt idx="77">
                  <c:v>0</c:v>
                </c:pt>
                <c:pt idx="78">
                  <c:v>0</c:v>
                </c:pt>
                <c:pt idx="79">
                  <c:v>8376.3316878784481</c:v>
                </c:pt>
                <c:pt idx="80">
                  <c:v>0</c:v>
                </c:pt>
                <c:pt idx="81">
                  <c:v>0</c:v>
                </c:pt>
                <c:pt idx="82">
                  <c:v>0</c:v>
                </c:pt>
                <c:pt idx="83">
                  <c:v>0</c:v>
                </c:pt>
                <c:pt idx="84">
                  <c:v>8077.0100560468754</c:v>
                </c:pt>
                <c:pt idx="85">
                  <c:v>0</c:v>
                </c:pt>
                <c:pt idx="86">
                  <c:v>0</c:v>
                </c:pt>
                <c:pt idx="87">
                  <c:v>0</c:v>
                </c:pt>
                <c:pt idx="88">
                  <c:v>0</c:v>
                </c:pt>
                <c:pt idx="89">
                  <c:v>3859.6771345428238</c:v>
                </c:pt>
                <c:pt idx="90">
                  <c:v>0</c:v>
                </c:pt>
                <c:pt idx="91">
                  <c:v>0</c:v>
                </c:pt>
                <c:pt idx="92">
                  <c:v>0</c:v>
                </c:pt>
                <c:pt idx="93">
                  <c:v>0</c:v>
                </c:pt>
                <c:pt idx="94">
                  <c:v>3668.803315343031</c:v>
                </c:pt>
                <c:pt idx="95">
                  <c:v>0</c:v>
                </c:pt>
                <c:pt idx="96">
                  <c:v>0</c:v>
                </c:pt>
                <c:pt idx="97">
                  <c:v>0</c:v>
                </c:pt>
                <c:pt idx="98">
                  <c:v>0</c:v>
                </c:pt>
                <c:pt idx="99">
                  <c:v>7557.7749820446788</c:v>
                </c:pt>
                <c:pt idx="100">
                  <c:v>0</c:v>
                </c:pt>
                <c:pt idx="101">
                  <c:v>0</c:v>
                </c:pt>
                <c:pt idx="102">
                  <c:v>0</c:v>
                </c:pt>
                <c:pt idx="103">
                  <c:v>0</c:v>
                </c:pt>
                <c:pt idx="104">
                  <c:v>6692.7727499634029</c:v>
                </c:pt>
                <c:pt idx="105">
                  <c:v>0</c:v>
                </c:pt>
                <c:pt idx="106">
                  <c:v>0</c:v>
                </c:pt>
                <c:pt idx="107">
                  <c:v>0</c:v>
                </c:pt>
                <c:pt idx="108">
                  <c:v>0</c:v>
                </c:pt>
                <c:pt idx="109">
                  <c:v>6843.1782556050339</c:v>
                </c:pt>
                <c:pt idx="110">
                  <c:v>0</c:v>
                </c:pt>
                <c:pt idx="111">
                  <c:v>0</c:v>
                </c:pt>
                <c:pt idx="112">
                  <c:v>0</c:v>
                </c:pt>
                <c:pt idx="113">
                  <c:v>0</c:v>
                </c:pt>
                <c:pt idx="114">
                  <c:v>6428.9579046474837</c:v>
                </c:pt>
                <c:pt idx="115">
                  <c:v>0</c:v>
                </c:pt>
                <c:pt idx="116">
                  <c:v>0</c:v>
                </c:pt>
                <c:pt idx="117">
                  <c:v>0</c:v>
                </c:pt>
                <c:pt idx="118">
                  <c:v>0</c:v>
                </c:pt>
                <c:pt idx="119">
                  <c:v>4592.5723083105868</c:v>
                </c:pt>
                <c:pt idx="120">
                  <c:v>0</c:v>
                </c:pt>
                <c:pt idx="121">
                  <c:v>0</c:v>
                </c:pt>
                <c:pt idx="122">
                  <c:v>0</c:v>
                </c:pt>
                <c:pt idx="123">
                  <c:v>0</c:v>
                </c:pt>
                <c:pt idx="124">
                  <c:v>3268.561926853728</c:v>
                </c:pt>
                <c:pt idx="125">
                  <c:v>0</c:v>
                </c:pt>
                <c:pt idx="126">
                  <c:v>0</c:v>
                </c:pt>
                <c:pt idx="127">
                  <c:v>0</c:v>
                </c:pt>
                <c:pt idx="128">
                  <c:v>0</c:v>
                </c:pt>
                <c:pt idx="129">
                  <c:v>2830.7144800083993</c:v>
                </c:pt>
                <c:pt idx="130">
                  <c:v>0</c:v>
                </c:pt>
                <c:pt idx="131">
                  <c:v>0</c:v>
                </c:pt>
                <c:pt idx="132">
                  <c:v>0</c:v>
                </c:pt>
                <c:pt idx="133">
                  <c:v>0</c:v>
                </c:pt>
                <c:pt idx="134">
                  <c:v>3378.1936139176983</c:v>
                </c:pt>
                <c:pt idx="135">
                  <c:v>0</c:v>
                </c:pt>
                <c:pt idx="136">
                  <c:v>0</c:v>
                </c:pt>
                <c:pt idx="137">
                  <c:v>0</c:v>
                </c:pt>
                <c:pt idx="138">
                  <c:v>0</c:v>
                </c:pt>
                <c:pt idx="139">
                  <c:v>8356.2750458886076</c:v>
                </c:pt>
                <c:pt idx="140">
                  <c:v>0</c:v>
                </c:pt>
                <c:pt idx="141">
                  <c:v>0</c:v>
                </c:pt>
                <c:pt idx="142">
                  <c:v>0</c:v>
                </c:pt>
                <c:pt idx="143">
                  <c:v>0</c:v>
                </c:pt>
                <c:pt idx="144">
                  <c:v>6267.0968155182354</c:v>
                </c:pt>
                <c:pt idx="145">
                  <c:v>0</c:v>
                </c:pt>
                <c:pt idx="146">
                  <c:v>0</c:v>
                </c:pt>
                <c:pt idx="147">
                  <c:v>0</c:v>
                </c:pt>
                <c:pt idx="148">
                  <c:v>0</c:v>
                </c:pt>
                <c:pt idx="149">
                  <c:v>7235.8343801578003</c:v>
                </c:pt>
                <c:pt idx="150">
                  <c:v>0</c:v>
                </c:pt>
                <c:pt idx="151">
                  <c:v>0</c:v>
                </c:pt>
                <c:pt idx="152">
                  <c:v>0</c:v>
                </c:pt>
                <c:pt idx="153">
                  <c:v>0</c:v>
                </c:pt>
                <c:pt idx="154">
                  <c:v>9245.0743647663385</c:v>
                </c:pt>
                <c:pt idx="155">
                  <c:v>0</c:v>
                </c:pt>
                <c:pt idx="156">
                  <c:v>0</c:v>
                </c:pt>
                <c:pt idx="157">
                  <c:v>0</c:v>
                </c:pt>
                <c:pt idx="158">
                  <c:v>0</c:v>
                </c:pt>
                <c:pt idx="159">
                  <c:v>6827.7545153972742</c:v>
                </c:pt>
                <c:pt idx="160">
                  <c:v>0</c:v>
                </c:pt>
                <c:pt idx="161">
                  <c:v>0</c:v>
                </c:pt>
                <c:pt idx="162">
                  <c:v>0</c:v>
                </c:pt>
                <c:pt idx="163">
                  <c:v>0</c:v>
                </c:pt>
                <c:pt idx="164">
                  <c:v>6306.8740856828026</c:v>
                </c:pt>
                <c:pt idx="165">
                  <c:v>0</c:v>
                </c:pt>
                <c:pt idx="166">
                  <c:v>0</c:v>
                </c:pt>
                <c:pt idx="167">
                  <c:v>0</c:v>
                </c:pt>
                <c:pt idx="168">
                  <c:v>0</c:v>
                </c:pt>
                <c:pt idx="169">
                  <c:v>6947.5168981518764</c:v>
                </c:pt>
                <c:pt idx="170">
                  <c:v>0</c:v>
                </c:pt>
                <c:pt idx="171">
                  <c:v>0</c:v>
                </c:pt>
                <c:pt idx="172">
                  <c:v>0</c:v>
                </c:pt>
                <c:pt idx="173">
                  <c:v>0</c:v>
                </c:pt>
                <c:pt idx="174">
                  <c:v>8536.6211850144755</c:v>
                </c:pt>
                <c:pt idx="175">
                  <c:v>0</c:v>
                </c:pt>
                <c:pt idx="176">
                  <c:v>0</c:v>
                </c:pt>
                <c:pt idx="177">
                  <c:v>0</c:v>
                </c:pt>
                <c:pt idx="178">
                  <c:v>0</c:v>
                </c:pt>
                <c:pt idx="179">
                  <c:v>6496.8212113534892</c:v>
                </c:pt>
                <c:pt idx="180">
                  <c:v>0</c:v>
                </c:pt>
                <c:pt idx="181">
                  <c:v>0</c:v>
                </c:pt>
                <c:pt idx="182">
                  <c:v>0</c:v>
                </c:pt>
                <c:pt idx="183">
                  <c:v>0</c:v>
                </c:pt>
                <c:pt idx="184">
                  <c:v>6230.4461510538613</c:v>
                </c:pt>
                <c:pt idx="185">
                  <c:v>0</c:v>
                </c:pt>
                <c:pt idx="186">
                  <c:v>0</c:v>
                </c:pt>
                <c:pt idx="187">
                  <c:v>0</c:v>
                </c:pt>
                <c:pt idx="188">
                  <c:v>0</c:v>
                </c:pt>
                <c:pt idx="189">
                  <c:v>8009.0063842498585</c:v>
                </c:pt>
                <c:pt idx="190">
                  <c:v>0</c:v>
                </c:pt>
                <c:pt idx="191">
                  <c:v>0</c:v>
                </c:pt>
                <c:pt idx="192">
                  <c:v>0</c:v>
                </c:pt>
                <c:pt idx="193">
                  <c:v>0</c:v>
                </c:pt>
                <c:pt idx="194">
                  <c:v>8986.1842151255805</c:v>
                </c:pt>
                <c:pt idx="195">
                  <c:v>0</c:v>
                </c:pt>
                <c:pt idx="196">
                  <c:v>0</c:v>
                </c:pt>
                <c:pt idx="197">
                  <c:v>0</c:v>
                </c:pt>
                <c:pt idx="198">
                  <c:v>0</c:v>
                </c:pt>
                <c:pt idx="199">
                  <c:v>6098.8415639934428</c:v>
                </c:pt>
                <c:pt idx="200">
                  <c:v>0</c:v>
                </c:pt>
                <c:pt idx="201">
                  <c:v>0</c:v>
                </c:pt>
                <c:pt idx="202">
                  <c:v>0</c:v>
                </c:pt>
                <c:pt idx="203">
                  <c:v>0</c:v>
                </c:pt>
                <c:pt idx="204">
                  <c:v>7354.0598003553177</c:v>
                </c:pt>
                <c:pt idx="205">
                  <c:v>0</c:v>
                </c:pt>
                <c:pt idx="206">
                  <c:v>0</c:v>
                </c:pt>
                <c:pt idx="207">
                  <c:v>0</c:v>
                </c:pt>
                <c:pt idx="208">
                  <c:v>0</c:v>
                </c:pt>
                <c:pt idx="209">
                  <c:v>8005.0689529610481</c:v>
                </c:pt>
                <c:pt idx="210">
                  <c:v>0</c:v>
                </c:pt>
                <c:pt idx="211">
                  <c:v>0</c:v>
                </c:pt>
                <c:pt idx="212">
                  <c:v>0</c:v>
                </c:pt>
                <c:pt idx="213">
                  <c:v>0</c:v>
                </c:pt>
                <c:pt idx="214">
                  <c:v>4255.0639434233899</c:v>
                </c:pt>
                <c:pt idx="215">
                  <c:v>0</c:v>
                </c:pt>
                <c:pt idx="216">
                  <c:v>0</c:v>
                </c:pt>
                <c:pt idx="217">
                  <c:v>0</c:v>
                </c:pt>
                <c:pt idx="218">
                  <c:v>0</c:v>
                </c:pt>
                <c:pt idx="219">
                  <c:v>8321.7728851247903</c:v>
                </c:pt>
                <c:pt idx="220">
                  <c:v>0</c:v>
                </c:pt>
                <c:pt idx="221">
                  <c:v>0</c:v>
                </c:pt>
                <c:pt idx="222">
                  <c:v>0</c:v>
                </c:pt>
                <c:pt idx="223">
                  <c:v>0</c:v>
                </c:pt>
                <c:pt idx="224">
                  <c:v>6220.3316145477202</c:v>
                </c:pt>
                <c:pt idx="225">
                  <c:v>0</c:v>
                </c:pt>
                <c:pt idx="226">
                  <c:v>0</c:v>
                </c:pt>
                <c:pt idx="227">
                  <c:v>0</c:v>
                </c:pt>
                <c:pt idx="228">
                  <c:v>0</c:v>
                </c:pt>
                <c:pt idx="229">
                  <c:v>5379.4822648813224</c:v>
                </c:pt>
                <c:pt idx="230">
                  <c:v>0</c:v>
                </c:pt>
                <c:pt idx="231">
                  <c:v>0</c:v>
                </c:pt>
                <c:pt idx="232">
                  <c:v>0</c:v>
                </c:pt>
                <c:pt idx="233">
                  <c:v>0</c:v>
                </c:pt>
                <c:pt idx="234">
                  <c:v>9345.00299679829</c:v>
                </c:pt>
                <c:pt idx="235">
                  <c:v>0</c:v>
                </c:pt>
                <c:pt idx="236">
                  <c:v>0</c:v>
                </c:pt>
                <c:pt idx="237">
                  <c:v>0</c:v>
                </c:pt>
                <c:pt idx="238">
                  <c:v>0</c:v>
                </c:pt>
                <c:pt idx="239">
                  <c:v>4116.7000819942077</c:v>
                </c:pt>
                <c:pt idx="240">
                  <c:v>0</c:v>
                </c:pt>
                <c:pt idx="241">
                  <c:v>0</c:v>
                </c:pt>
                <c:pt idx="242">
                  <c:v>0</c:v>
                </c:pt>
                <c:pt idx="243">
                  <c:v>0</c:v>
                </c:pt>
                <c:pt idx="244">
                  <c:v>6608.3491098898721</c:v>
                </c:pt>
                <c:pt idx="245">
                  <c:v>0</c:v>
                </c:pt>
                <c:pt idx="246">
                  <c:v>0</c:v>
                </c:pt>
                <c:pt idx="247">
                  <c:v>0</c:v>
                </c:pt>
                <c:pt idx="248">
                  <c:v>0</c:v>
                </c:pt>
                <c:pt idx="249">
                  <c:v>10380.40961714372</c:v>
                </c:pt>
                <c:pt idx="250">
                  <c:v>0</c:v>
                </c:pt>
                <c:pt idx="251">
                  <c:v>0</c:v>
                </c:pt>
                <c:pt idx="252">
                  <c:v>0</c:v>
                </c:pt>
                <c:pt idx="253">
                  <c:v>0</c:v>
                </c:pt>
                <c:pt idx="254">
                  <c:v>3998.3009117587121</c:v>
                </c:pt>
                <c:pt idx="255">
                  <c:v>0</c:v>
                </c:pt>
                <c:pt idx="256">
                  <c:v>0</c:v>
                </c:pt>
                <c:pt idx="257">
                  <c:v>0</c:v>
                </c:pt>
                <c:pt idx="258">
                  <c:v>0</c:v>
                </c:pt>
                <c:pt idx="259">
                  <c:v>8720.4214017689701</c:v>
                </c:pt>
                <c:pt idx="260">
                  <c:v>0</c:v>
                </c:pt>
                <c:pt idx="261">
                  <c:v>0</c:v>
                </c:pt>
                <c:pt idx="262">
                  <c:v>0</c:v>
                </c:pt>
                <c:pt idx="263">
                  <c:v>0</c:v>
                </c:pt>
                <c:pt idx="264">
                  <c:v>3131.7220301704037</c:v>
                </c:pt>
                <c:pt idx="265">
                  <c:v>0</c:v>
                </c:pt>
                <c:pt idx="266">
                  <c:v>0</c:v>
                </c:pt>
                <c:pt idx="267">
                  <c:v>0</c:v>
                </c:pt>
                <c:pt idx="268">
                  <c:v>0</c:v>
                </c:pt>
                <c:pt idx="269">
                  <c:v>4692.6664514377189</c:v>
                </c:pt>
                <c:pt idx="270">
                  <c:v>0</c:v>
                </c:pt>
                <c:pt idx="271">
                  <c:v>0</c:v>
                </c:pt>
                <c:pt idx="272">
                  <c:v>0</c:v>
                </c:pt>
                <c:pt idx="273">
                  <c:v>0</c:v>
                </c:pt>
                <c:pt idx="274">
                  <c:v>6189.6508885384128</c:v>
                </c:pt>
              </c:numCache>
            </c:numRef>
          </c:val>
        </c:ser>
        <c:dLbls>
          <c:showLegendKey val="0"/>
          <c:showVal val="0"/>
          <c:showCatName val="0"/>
          <c:showSerName val="0"/>
          <c:showPercent val="0"/>
          <c:showBubbleSize val="0"/>
        </c:dLbls>
        <c:gapWidth val="105"/>
        <c:axId val="347112152"/>
        <c:axId val="420707920"/>
      </c:barChart>
      <c:dateAx>
        <c:axId val="347112152"/>
        <c:scaling>
          <c:orientation val="minMax"/>
        </c:scaling>
        <c:delete val="0"/>
        <c:axPos val="b"/>
        <c:numFmt formatCode="yyyy" sourceLinked="0"/>
        <c:majorTickMark val="out"/>
        <c:minorTickMark val="none"/>
        <c:tickLblPos val="nextTo"/>
        <c:txPr>
          <a:bodyPr rot="-5400000" vert="horz"/>
          <a:lstStyle/>
          <a:p>
            <a:pPr>
              <a:defRPr sz="1000" b="0">
                <a:latin typeface="Palatino Linotype" pitchFamily="18" charset="0"/>
              </a:defRPr>
            </a:pPr>
            <a:endParaRPr lang="en-US"/>
          </a:p>
        </c:txPr>
        <c:crossAx val="420707920"/>
        <c:crosses val="autoZero"/>
        <c:auto val="0"/>
        <c:lblOffset val="100"/>
        <c:baseTimeUnit val="months"/>
        <c:majorUnit val="1"/>
        <c:majorTimeUnit val="years"/>
      </c:dateAx>
      <c:valAx>
        <c:axId val="420707920"/>
        <c:scaling>
          <c:orientation val="minMax"/>
        </c:scaling>
        <c:delete val="0"/>
        <c:axPos val="l"/>
        <c:majorGridlines/>
        <c:numFmt formatCode="0" sourceLinked="1"/>
        <c:majorTickMark val="out"/>
        <c:minorTickMark val="none"/>
        <c:tickLblPos val="nextTo"/>
        <c:txPr>
          <a:bodyPr/>
          <a:lstStyle/>
          <a:p>
            <a:pPr>
              <a:defRPr sz="1000" b="0">
                <a:latin typeface="Palatino Linotype" pitchFamily="18" charset="0"/>
              </a:defRPr>
            </a:pPr>
            <a:endParaRPr lang="en-US"/>
          </a:p>
        </c:txPr>
        <c:crossAx val="347112152"/>
        <c:crosses val="autoZero"/>
        <c:crossBetween val="between"/>
      </c:valAx>
      <c:spPr>
        <a:ln>
          <a:solidFill>
            <a:schemeClr val="tx1"/>
          </a:solidFill>
        </a:ln>
      </c:spPr>
    </c:plotArea>
    <c:legend>
      <c:legendPos val="b"/>
      <c:layout>
        <c:manualLayout>
          <c:xMode val="edge"/>
          <c:yMode val="edge"/>
          <c:x val="0.64975303829595565"/>
          <c:y val="9.9530889454528162E-2"/>
          <c:w val="0.31655552956870492"/>
          <c:h val="3.642077217689179E-2"/>
        </c:manualLayout>
      </c:layout>
      <c:overlay val="0"/>
    </c:legend>
    <c:plotVisOnly val="1"/>
    <c:dispBlanksAs val="gap"/>
    <c:showDLblsOverMax val="0"/>
  </c:chart>
  <c:spPr>
    <a:solidFill>
      <a:schemeClr val="bg1">
        <a:lumMod val="95000"/>
      </a:schemeClr>
    </a:solidFill>
  </c:spPr>
  <c:userShapes r:id="rId1"/>
</c:chartSpace>
</file>

<file path=xl/charts/chart4.xml><?xml version="1.0" encoding="utf-8"?>
<c:chartSpace xmlns:c="http://schemas.openxmlformats.org/drawingml/2006/chart" xmlns:a="http://schemas.openxmlformats.org/drawingml/2006/main" xmlns:r="http://schemas.openxmlformats.org/officeDocument/2006/relationships">
  <c:date1904 val="0"/>
  <c:lang val="en-US"/>
  <c:roundedCorners val="0"/>
  <mc:AlternateContent xmlns:mc="http://schemas.openxmlformats.org/markup-compatibility/2006">
    <mc:Choice xmlns:c14="http://schemas.microsoft.com/office/drawing/2007/8/2/chart" Requires="c14">
      <c14:style val="102"/>
    </mc:Choice>
    <mc:Fallback>
      <c:style val="2"/>
    </mc:Fallback>
  </mc:AlternateContent>
  <c:chart>
    <c:title>
      <c:tx>
        <c:strRef>
          <c:f>Calculations!$BP$7</c:f>
          <c:strCache>
            <c:ptCount val="1"/>
            <c:pt idx="0">
              <c:v>Monthly Irrigation Pumped Volume (cu m)</c:v>
            </c:pt>
          </c:strCache>
        </c:strRef>
      </c:tx>
      <c:layout>
        <c:manualLayout>
          <c:xMode val="edge"/>
          <c:yMode val="edge"/>
          <c:x val="0.40204220067500379"/>
          <c:y val="2.2194374415088963E-2"/>
        </c:manualLayout>
      </c:layout>
      <c:overlay val="0"/>
    </c:title>
    <c:autoTitleDeleted val="0"/>
    <c:plotArea>
      <c:layout>
        <c:manualLayout>
          <c:layoutTarget val="inner"/>
          <c:xMode val="edge"/>
          <c:yMode val="edge"/>
          <c:x val="7.574208339469117E-2"/>
          <c:y val="0.10174663411614554"/>
          <c:w val="0.88327653762751601"/>
          <c:h val="0.74762724901079203"/>
        </c:manualLayout>
      </c:layout>
      <c:barChart>
        <c:barDir val="col"/>
        <c:grouping val="clustered"/>
        <c:varyColors val="0"/>
        <c:ser>
          <c:idx val="1"/>
          <c:order val="0"/>
          <c:spPr>
            <a:solidFill>
              <a:schemeClr val="accent5">
                <a:lumMod val="75000"/>
              </a:schemeClr>
            </a:solidFill>
            <a:ln w="19050">
              <a:solidFill>
                <a:schemeClr val="accent5">
                  <a:lumMod val="75000"/>
                </a:schemeClr>
              </a:solidFill>
            </a:ln>
          </c:spPr>
          <c:invertIfNegative val="0"/>
          <c:cat>
            <c:numRef>
              <c:f>[0]!HB_LIST</c:f>
              <c:numCache>
                <c:formatCode>0</c:formatCode>
                <c:ptCount val="52"/>
                <c:pt idx="0">
                  <c:v>0</c:v>
                </c:pt>
                <c:pt idx="1">
                  <c:v>280</c:v>
                </c:pt>
                <c:pt idx="2">
                  <c:v>560</c:v>
                </c:pt>
                <c:pt idx="3">
                  <c:v>840</c:v>
                </c:pt>
                <c:pt idx="4">
                  <c:v>1120</c:v>
                </c:pt>
                <c:pt idx="5">
                  <c:v>1400</c:v>
                </c:pt>
                <c:pt idx="6">
                  <c:v>1680</c:v>
                </c:pt>
                <c:pt idx="7">
                  <c:v>1960</c:v>
                </c:pt>
                <c:pt idx="8">
                  <c:v>2240</c:v>
                </c:pt>
                <c:pt idx="9">
                  <c:v>2520</c:v>
                </c:pt>
                <c:pt idx="10">
                  <c:v>2800</c:v>
                </c:pt>
                <c:pt idx="11">
                  <c:v>3080</c:v>
                </c:pt>
                <c:pt idx="12">
                  <c:v>3360</c:v>
                </c:pt>
                <c:pt idx="13">
                  <c:v>3640</c:v>
                </c:pt>
                <c:pt idx="14">
                  <c:v>3920</c:v>
                </c:pt>
                <c:pt idx="15">
                  <c:v>4200</c:v>
                </c:pt>
                <c:pt idx="16">
                  <c:v>4480</c:v>
                </c:pt>
                <c:pt idx="17">
                  <c:v>4760</c:v>
                </c:pt>
                <c:pt idx="18">
                  <c:v>5040</c:v>
                </c:pt>
                <c:pt idx="19">
                  <c:v>5320</c:v>
                </c:pt>
                <c:pt idx="20">
                  <c:v>5600</c:v>
                </c:pt>
                <c:pt idx="21">
                  <c:v>5880</c:v>
                </c:pt>
                <c:pt idx="22">
                  <c:v>6160</c:v>
                </c:pt>
                <c:pt idx="23">
                  <c:v>6440</c:v>
                </c:pt>
                <c:pt idx="24">
                  <c:v>6720</c:v>
                </c:pt>
                <c:pt idx="25">
                  <c:v>7000</c:v>
                </c:pt>
                <c:pt idx="26">
                  <c:v>7280</c:v>
                </c:pt>
                <c:pt idx="27">
                  <c:v>7560</c:v>
                </c:pt>
                <c:pt idx="28">
                  <c:v>7840</c:v>
                </c:pt>
                <c:pt idx="29">
                  <c:v>8120</c:v>
                </c:pt>
                <c:pt idx="30">
                  <c:v>8400</c:v>
                </c:pt>
                <c:pt idx="31">
                  <c:v>8680</c:v>
                </c:pt>
                <c:pt idx="32">
                  <c:v>8960</c:v>
                </c:pt>
                <c:pt idx="33">
                  <c:v>9240</c:v>
                </c:pt>
                <c:pt idx="34">
                  <c:v>9520</c:v>
                </c:pt>
                <c:pt idx="35">
                  <c:v>9800</c:v>
                </c:pt>
                <c:pt idx="36">
                  <c:v>10080</c:v>
                </c:pt>
                <c:pt idx="37">
                  <c:v>10360</c:v>
                </c:pt>
                <c:pt idx="38">
                  <c:v>10640</c:v>
                </c:pt>
                <c:pt idx="39">
                  <c:v>10920</c:v>
                </c:pt>
                <c:pt idx="40">
                  <c:v>11200</c:v>
                </c:pt>
                <c:pt idx="41">
                  <c:v>11480</c:v>
                </c:pt>
                <c:pt idx="42">
                  <c:v>11760</c:v>
                </c:pt>
                <c:pt idx="43">
                  <c:v>12040</c:v>
                </c:pt>
                <c:pt idx="44">
                  <c:v>12320</c:v>
                </c:pt>
                <c:pt idx="45">
                  <c:v>12600</c:v>
                </c:pt>
                <c:pt idx="46">
                  <c:v>12880</c:v>
                </c:pt>
                <c:pt idx="47">
                  <c:v>13160</c:v>
                </c:pt>
                <c:pt idx="48">
                  <c:v>13440</c:v>
                </c:pt>
                <c:pt idx="49">
                  <c:v>13720</c:v>
                </c:pt>
                <c:pt idx="50">
                  <c:v>14000</c:v>
                </c:pt>
                <c:pt idx="51">
                  <c:v>14280</c:v>
                </c:pt>
              </c:numCache>
            </c:numRef>
          </c:cat>
          <c:val>
            <c:numRef>
              <c:f>[0]!HC_LIST</c:f>
              <c:numCache>
                <c:formatCode>0</c:formatCode>
                <c:ptCount val="52"/>
                <c:pt idx="0">
                  <c:v>0</c:v>
                </c:pt>
                <c:pt idx="1">
                  <c:v>0</c:v>
                </c:pt>
                <c:pt idx="2">
                  <c:v>1</c:v>
                </c:pt>
                <c:pt idx="3">
                  <c:v>0</c:v>
                </c:pt>
                <c:pt idx="4">
                  <c:v>0</c:v>
                </c:pt>
                <c:pt idx="5">
                  <c:v>0</c:v>
                </c:pt>
                <c:pt idx="6">
                  <c:v>0</c:v>
                </c:pt>
                <c:pt idx="7">
                  <c:v>1</c:v>
                </c:pt>
                <c:pt idx="8">
                  <c:v>1</c:v>
                </c:pt>
                <c:pt idx="9">
                  <c:v>0</c:v>
                </c:pt>
                <c:pt idx="10">
                  <c:v>0</c:v>
                </c:pt>
                <c:pt idx="11">
                  <c:v>3</c:v>
                </c:pt>
                <c:pt idx="12">
                  <c:v>3</c:v>
                </c:pt>
                <c:pt idx="13">
                  <c:v>3</c:v>
                </c:pt>
                <c:pt idx="14">
                  <c:v>6</c:v>
                </c:pt>
                <c:pt idx="15">
                  <c:v>2</c:v>
                </c:pt>
                <c:pt idx="16">
                  <c:v>6</c:v>
                </c:pt>
                <c:pt idx="17">
                  <c:v>5</c:v>
                </c:pt>
                <c:pt idx="18">
                  <c:v>3</c:v>
                </c:pt>
                <c:pt idx="19">
                  <c:v>7</c:v>
                </c:pt>
                <c:pt idx="20">
                  <c:v>11</c:v>
                </c:pt>
                <c:pt idx="21">
                  <c:v>8</c:v>
                </c:pt>
                <c:pt idx="22">
                  <c:v>8</c:v>
                </c:pt>
                <c:pt idx="23">
                  <c:v>11</c:v>
                </c:pt>
                <c:pt idx="24">
                  <c:v>7</c:v>
                </c:pt>
                <c:pt idx="25">
                  <c:v>9</c:v>
                </c:pt>
                <c:pt idx="26">
                  <c:v>12</c:v>
                </c:pt>
                <c:pt idx="27">
                  <c:v>6</c:v>
                </c:pt>
                <c:pt idx="28">
                  <c:v>9</c:v>
                </c:pt>
                <c:pt idx="29">
                  <c:v>15</c:v>
                </c:pt>
                <c:pt idx="30">
                  <c:v>15</c:v>
                </c:pt>
                <c:pt idx="31">
                  <c:v>11</c:v>
                </c:pt>
                <c:pt idx="32">
                  <c:v>8</c:v>
                </c:pt>
                <c:pt idx="33">
                  <c:v>9</c:v>
                </c:pt>
                <c:pt idx="34">
                  <c:v>12</c:v>
                </c:pt>
                <c:pt idx="35">
                  <c:v>12</c:v>
                </c:pt>
                <c:pt idx="36">
                  <c:v>6</c:v>
                </c:pt>
                <c:pt idx="37">
                  <c:v>9</c:v>
                </c:pt>
                <c:pt idx="38">
                  <c:v>10</c:v>
                </c:pt>
                <c:pt idx="39">
                  <c:v>10</c:v>
                </c:pt>
                <c:pt idx="40">
                  <c:v>5</c:v>
                </c:pt>
                <c:pt idx="41">
                  <c:v>6</c:v>
                </c:pt>
                <c:pt idx="42">
                  <c:v>10</c:v>
                </c:pt>
                <c:pt idx="43">
                  <c:v>2</c:v>
                </c:pt>
                <c:pt idx="44">
                  <c:v>1</c:v>
                </c:pt>
                <c:pt idx="45">
                  <c:v>1</c:v>
                </c:pt>
                <c:pt idx="46">
                  <c:v>2</c:v>
                </c:pt>
                <c:pt idx="47">
                  <c:v>1</c:v>
                </c:pt>
                <c:pt idx="48">
                  <c:v>3</c:v>
                </c:pt>
                <c:pt idx="49">
                  <c:v>3</c:v>
                </c:pt>
                <c:pt idx="50">
                  <c:v>0</c:v>
                </c:pt>
                <c:pt idx="51">
                  <c:v>2</c:v>
                </c:pt>
              </c:numCache>
            </c:numRef>
          </c:val>
        </c:ser>
        <c:dLbls>
          <c:showLegendKey val="0"/>
          <c:showVal val="0"/>
          <c:showCatName val="0"/>
          <c:showSerName val="0"/>
          <c:showPercent val="0"/>
          <c:showBubbleSize val="0"/>
        </c:dLbls>
        <c:gapWidth val="150"/>
        <c:axId val="343745120"/>
        <c:axId val="343745512"/>
      </c:barChart>
      <c:catAx>
        <c:axId val="343745120"/>
        <c:scaling>
          <c:orientation val="minMax"/>
        </c:scaling>
        <c:delete val="0"/>
        <c:axPos val="b"/>
        <c:numFmt formatCode="0" sourceLinked="1"/>
        <c:majorTickMark val="out"/>
        <c:minorTickMark val="none"/>
        <c:tickLblPos val="nextTo"/>
        <c:txPr>
          <a:bodyPr rot="-5400000" vert="horz"/>
          <a:lstStyle/>
          <a:p>
            <a:pPr>
              <a:defRPr sz="1000" b="0"/>
            </a:pPr>
            <a:endParaRPr lang="en-US"/>
          </a:p>
        </c:txPr>
        <c:crossAx val="343745512"/>
        <c:crosses val="autoZero"/>
        <c:auto val="0"/>
        <c:lblAlgn val="ctr"/>
        <c:lblOffset val="100"/>
        <c:noMultiLvlLbl val="0"/>
      </c:catAx>
      <c:valAx>
        <c:axId val="343745512"/>
        <c:scaling>
          <c:orientation val="minMax"/>
        </c:scaling>
        <c:delete val="0"/>
        <c:axPos val="l"/>
        <c:majorGridlines/>
        <c:title>
          <c:tx>
            <c:strRef>
              <c:f>Calculations!$BP$9</c:f>
              <c:strCache>
                <c:ptCount val="1"/>
                <c:pt idx="0">
                  <c:v>Number of Months Over 55 Years</c:v>
                </c:pt>
              </c:strCache>
            </c:strRef>
          </c:tx>
          <c:layout>
            <c:manualLayout>
              <c:xMode val="edge"/>
              <c:yMode val="edge"/>
              <c:x val="1.1880495136127791E-2"/>
              <c:y val="0.28189880343506918"/>
            </c:manualLayout>
          </c:layout>
          <c:overlay val="0"/>
          <c:txPr>
            <a:bodyPr rot="-5400000" vert="horz"/>
            <a:lstStyle/>
            <a:p>
              <a:pPr>
                <a:defRPr sz="1400"/>
              </a:pPr>
              <a:endParaRPr lang="en-US"/>
            </a:p>
          </c:txPr>
        </c:title>
        <c:numFmt formatCode="0" sourceLinked="1"/>
        <c:majorTickMark val="out"/>
        <c:minorTickMark val="none"/>
        <c:tickLblPos val="nextTo"/>
        <c:txPr>
          <a:bodyPr/>
          <a:lstStyle/>
          <a:p>
            <a:pPr>
              <a:defRPr sz="1000" b="0"/>
            </a:pPr>
            <a:endParaRPr lang="en-US"/>
          </a:p>
        </c:txPr>
        <c:crossAx val="343745120"/>
        <c:crosses val="autoZero"/>
        <c:crossBetween val="between"/>
      </c:valAx>
      <c:spPr>
        <a:ln>
          <a:solidFill>
            <a:schemeClr val="tx1"/>
          </a:solidFill>
        </a:ln>
      </c:spPr>
    </c:plotArea>
    <c:plotVisOnly val="1"/>
    <c:dispBlanksAs val="gap"/>
    <c:showDLblsOverMax val="0"/>
  </c:chart>
  <c:spPr>
    <a:solidFill>
      <a:schemeClr val="bg1">
        <a:lumMod val="95000"/>
      </a:schemeClr>
    </a:solidFill>
  </c:spPr>
  <c:txPr>
    <a:bodyPr/>
    <a:lstStyle/>
    <a:p>
      <a:pPr>
        <a:defRPr>
          <a:latin typeface="Palatino Linotype" panose="02040502050505030304" pitchFamily="18" charset="0"/>
        </a:defRPr>
      </a:pPr>
      <a:endParaRPr lang="en-US"/>
    </a:p>
  </c:txPr>
  <c:userShapes r:id="rId1"/>
</c:chartSpace>
</file>

<file path=xl/chartsheets/_rels/sheet1.xml.rels><?xml version="1.0" encoding="UTF-8" standalone="yes"?>
<Relationships xmlns="http://schemas.openxmlformats.org/package/2006/relationships"><Relationship Id="rId3" Type="http://schemas.openxmlformats.org/officeDocument/2006/relationships/vmlDrawing" Target="../drawings/vmlDrawing12.vml"/><Relationship Id="rId2" Type="http://schemas.openxmlformats.org/officeDocument/2006/relationships/drawing" Target="../drawings/drawing17.xml"/><Relationship Id="rId1" Type="http://schemas.openxmlformats.org/officeDocument/2006/relationships/printerSettings" Target="../printerSettings/printerSettings15.bin"/></Relationships>
</file>

<file path=xl/chartsheets/_rels/sheet2.xml.rels><?xml version="1.0" encoding="UTF-8" standalone="yes"?>
<Relationships xmlns="http://schemas.openxmlformats.org/package/2006/relationships"><Relationship Id="rId3" Type="http://schemas.openxmlformats.org/officeDocument/2006/relationships/vmlDrawing" Target="../drawings/vmlDrawing13.vml"/><Relationship Id="rId2" Type="http://schemas.openxmlformats.org/officeDocument/2006/relationships/drawing" Target="../drawings/drawing19.xml"/><Relationship Id="rId1" Type="http://schemas.openxmlformats.org/officeDocument/2006/relationships/printerSettings" Target="../printerSettings/printerSettings16.bin"/></Relationships>
</file>

<file path=xl/chartsheets/_rels/sheet3.xml.rels><?xml version="1.0" encoding="UTF-8" standalone="yes"?>
<Relationships xmlns="http://schemas.openxmlformats.org/package/2006/relationships"><Relationship Id="rId3" Type="http://schemas.openxmlformats.org/officeDocument/2006/relationships/vmlDrawing" Target="../drawings/vmlDrawing14.vml"/><Relationship Id="rId2" Type="http://schemas.openxmlformats.org/officeDocument/2006/relationships/drawing" Target="../drawings/drawing21.xml"/><Relationship Id="rId1" Type="http://schemas.openxmlformats.org/officeDocument/2006/relationships/printerSettings" Target="../printerSettings/printerSettings17.bin"/></Relationships>
</file>

<file path=xl/chartsheets/_rels/sheet4.xml.rels><?xml version="1.0" encoding="UTF-8" standalone="yes"?>
<Relationships xmlns="http://schemas.openxmlformats.org/package/2006/relationships"><Relationship Id="rId3" Type="http://schemas.openxmlformats.org/officeDocument/2006/relationships/vmlDrawing" Target="../drawings/vmlDrawing15.vml"/><Relationship Id="rId2" Type="http://schemas.openxmlformats.org/officeDocument/2006/relationships/drawing" Target="../drawings/drawing23.xml"/><Relationship Id="rId1" Type="http://schemas.openxmlformats.org/officeDocument/2006/relationships/printerSettings" Target="../printerSettings/printerSettings18.bin"/></Relationships>
</file>

<file path=xl/chartsheets/sheet1.xml><?xml version="1.0" encoding="utf-8"?>
<chartsheet xmlns="http://schemas.openxmlformats.org/spreadsheetml/2006/main" xmlns:r="http://schemas.openxmlformats.org/officeDocument/2006/relationships" xmlns:xdr="http://schemas.openxmlformats.org/drawingml/2006/spreadsheetDrawing" xmlns:x14="http://schemas.microsoft.com/office/spreadsheetml/2009/9/main">
  <sheetPr codeName="Chart1"/>
  <sheetViews>
    <sheetView workbookViewId="0"/>
  </sheetViews>
  <pageMargins left="0.70866141732283472" right="0.70866141732283472" top="0.74803149606299213" bottom="0.74803149606299213" header="0.31496062992125984" footer="0.31496062992125984"/>
  <pageSetup orientation="landscape" horizontalDpi="1200" verticalDpi="1200" r:id="rId1"/>
  <headerFooter>
    <oddFooter>&amp;LCity of Calgary IDE Tool&amp;C&amp;F&amp;R&amp;D &amp;T</oddFooter>
  </headerFooter>
  <drawing r:id="rId2"/>
  <legacyDrawing r:id="rId3"/>
</chartsheet>
</file>

<file path=xl/chartsheets/sheet2.xml><?xml version="1.0" encoding="utf-8"?>
<chartsheet xmlns="http://schemas.openxmlformats.org/spreadsheetml/2006/main" xmlns:r="http://schemas.openxmlformats.org/officeDocument/2006/relationships" xmlns:xdr="http://schemas.openxmlformats.org/drawingml/2006/spreadsheetDrawing" xmlns:x14="http://schemas.microsoft.com/office/spreadsheetml/2009/9/main">
  <sheetPr codeName="Chart10"/>
  <sheetViews>
    <sheetView workbookViewId="0"/>
  </sheetViews>
  <pageMargins left="0.70866141732283472" right="0.70866141732283472" top="0.74803149606299213" bottom="0.74803149606299213" header="0.31496062992125984" footer="0.31496062992125984"/>
  <pageSetup orientation="landscape" r:id="rId1"/>
  <headerFooter>
    <oddFooter>&amp;L&amp;D &amp;T&amp;CPage &amp;P of &amp;N&amp;R&amp;F</oddFooter>
  </headerFooter>
  <drawing r:id="rId2"/>
  <legacyDrawing r:id="rId3"/>
</chartsheet>
</file>

<file path=xl/chartsheets/sheet3.xml><?xml version="1.0" encoding="utf-8"?>
<chartsheet xmlns="http://schemas.openxmlformats.org/spreadsheetml/2006/main" xmlns:r="http://schemas.openxmlformats.org/officeDocument/2006/relationships" xmlns:xdr="http://schemas.openxmlformats.org/drawingml/2006/spreadsheetDrawing" xmlns:x14="http://schemas.microsoft.com/office/spreadsheetml/2009/9/main">
  <sheetPr codeName="Chart11"/>
  <sheetViews>
    <sheetView workbookViewId="0"/>
  </sheetViews>
  <pageMargins left="0.70866141732283472" right="0.70866141732283472" top="0.74803149606299213" bottom="0.74803149606299213" header="0.31496062992125984" footer="0.31496062992125984"/>
  <pageSetup orientation="landscape" r:id="rId1"/>
  <headerFooter>
    <oddFooter>&amp;L&amp;D &amp;T&amp;CPage &amp;P of &amp;N&amp;R&amp;F</oddFooter>
  </headerFooter>
  <drawing r:id="rId2"/>
  <legacyDrawing r:id="rId3"/>
</chartsheet>
</file>

<file path=xl/chartsheets/sheet4.xml><?xml version="1.0" encoding="utf-8"?>
<chartsheet xmlns="http://schemas.openxmlformats.org/spreadsheetml/2006/main" xmlns:r="http://schemas.openxmlformats.org/officeDocument/2006/relationships" xmlns:xdr="http://schemas.openxmlformats.org/drawingml/2006/spreadsheetDrawing" xmlns:x14="http://schemas.microsoft.com/office/spreadsheetml/2009/9/main">
  <sheetPr codeName="Chart19"/>
  <sheetViews>
    <sheetView workbookViewId="0"/>
  </sheetViews>
  <pageMargins left="0.70866141732283472" right="0.70866141732283472" top="0.74803149606299213" bottom="0.74803149606299213" header="0.31496062992125984" footer="0.31496062992125984"/>
  <pageSetup orientation="landscape" r:id="rId1"/>
  <headerFooter>
    <oddFooter>&amp;L&amp;D &amp;T&amp;CPage &amp;P of &amp;N&amp;R&amp;F</oddFooter>
  </headerFooter>
  <drawing r:id="rId2"/>
  <legacyDrawing r:id="rId3"/>
</chartsheet>
</file>

<file path=xl/ctrlProps/ctrlProp1.xml><?xml version="1.0" encoding="utf-8"?>
<formControlPr xmlns="http://schemas.microsoft.com/office/spreadsheetml/2009/9/main" objectType="Button" lockText="1"/>
</file>

<file path=xl/ctrlProps/ctrlProp2.xml><?xml version="1.0" encoding="utf-8"?>
<formControlPr xmlns="http://schemas.microsoft.com/office/spreadsheetml/2009/9/main" objectType="Button" lockText="1"/>
</file>

<file path=xl/ctrlProps/ctrlProp3.xml><?xml version="1.0" encoding="utf-8"?>
<formControlPr xmlns="http://schemas.microsoft.com/office/spreadsheetml/2009/9/main" objectType="Button" lockText="1"/>
</file>

<file path=xl/ctrlProps/ctrlProp4.xml><?xml version="1.0" encoding="utf-8"?>
<formControlPr xmlns="http://schemas.microsoft.com/office/spreadsheetml/2009/9/main" objectType="Button" lockText="1"/>
</file>

<file path=xl/ctrlProps/ctrlProp5.xml><?xml version="1.0" encoding="utf-8"?>
<formControlPr xmlns="http://schemas.microsoft.com/office/spreadsheetml/2009/9/main" objectType="Button" lockText="1"/>
</file>

<file path=xl/ctrlProps/ctrlProp6.xml><?xml version="1.0" encoding="utf-8"?>
<formControlPr xmlns="http://schemas.microsoft.com/office/spreadsheetml/2009/9/main" objectType="Button" lockText="1"/>
</file>

<file path=xl/ctrlProps/ctrlProp7.xml><?xml version="1.0" encoding="utf-8"?>
<formControlPr xmlns="http://schemas.microsoft.com/office/spreadsheetml/2009/9/main" objectType="Button" lockText="1"/>
</file>

<file path=xl/ctrlProps/ctrlProp8.xml><?xml version="1.0" encoding="utf-8"?>
<formControlPr xmlns="http://schemas.microsoft.com/office/spreadsheetml/2009/9/main" objectType="Button" lockText="1"/>
</file>

<file path=xl/ctrlProps/ctrlProp9.xml><?xml version="1.0" encoding="utf-8"?>
<formControlPr xmlns="http://schemas.microsoft.com/office/spreadsheetml/2009/9/main" objectType="Button" lockText="1"/>
</file>

<file path=xl/ctrlProps/ctrlProp10.xml><?xml version="1.0" encoding="utf-8"?>
<formControlPr xmlns="http://schemas.microsoft.com/office/spreadsheetml/2009/9/main" objectType="Button" lockText="1"/>
</file>

<file path=xl/ctrlProps/ctrlProp11.xml><?xml version="1.0" encoding="utf-8"?>
<formControlPr xmlns="http://schemas.microsoft.com/office/spreadsheetml/2009/9/main" objectType="Button" lockText="1"/>
</file>

<file path=xl/ctrlProps/ctrlProp12.xml><?xml version="1.0" encoding="utf-8"?>
<formControlPr xmlns="http://schemas.microsoft.com/office/spreadsheetml/2009/9/main" objectType="Button" lockText="1"/>
</file>

<file path=xl/ctrlProps/ctrlProp13.xml><?xml version="1.0" encoding="utf-8"?>
<formControlPr xmlns="http://schemas.microsoft.com/office/spreadsheetml/2009/9/main" objectType="Button" lockText="1"/>
</file>

<file path=xl/ctrlProps/ctrlProp14.xml><?xml version="1.0" encoding="utf-8"?>
<formControlPr xmlns="http://schemas.microsoft.com/office/spreadsheetml/2009/9/main" objectType="CheckBox" fmlaLink="CUSTOM" lockText="1" noThreeD="1"/>
</file>

<file path=xl/ctrlProps/ctrlProp15.xml><?xml version="1.0" encoding="utf-8"?>
<formControlPr xmlns="http://schemas.microsoft.com/office/spreadsheetml/2009/9/main" objectType="Button" lockText="1"/>
</file>

<file path=xl/ctrlProps/ctrlProp16.xml><?xml version="1.0" encoding="utf-8"?>
<formControlPr xmlns="http://schemas.microsoft.com/office/spreadsheetml/2009/9/main" objectType="Button" lockText="1"/>
</file>

<file path=xl/ctrlProps/ctrlProp17.xml><?xml version="1.0" encoding="utf-8"?>
<formControlPr xmlns="http://schemas.microsoft.com/office/spreadsheetml/2009/9/main" objectType="Button" lockText="1"/>
</file>

<file path=xl/ctrlProps/ctrlProp18.xml><?xml version="1.0" encoding="utf-8"?>
<formControlPr xmlns="http://schemas.microsoft.com/office/spreadsheetml/2009/9/main" objectType="Button" lockText="1"/>
</file>

<file path=xl/ctrlProps/ctrlProp19.xml><?xml version="1.0" encoding="utf-8"?>
<formControlPr xmlns="http://schemas.microsoft.com/office/spreadsheetml/2009/9/main" objectType="Button" lockText="1"/>
</file>

<file path=xl/ctrlProps/ctrlProp20.xml><?xml version="1.0" encoding="utf-8"?>
<formControlPr xmlns="http://schemas.microsoft.com/office/spreadsheetml/2009/9/main" objectType="Drop" dropStyle="combo" dx="16" fmlaLink="AREA_DEF_METH" fmlaRange="AREA_DEF_LIST" noThreeD="1" sel="2" val="0"/>
</file>

<file path=xl/ctrlProps/ctrlProp21.xml><?xml version="1.0" encoding="utf-8"?>
<formControlPr xmlns="http://schemas.microsoft.com/office/spreadsheetml/2009/9/main" objectType="Button" lockText="1"/>
</file>

<file path=xl/ctrlProps/ctrlProp22.xml><?xml version="1.0" encoding="utf-8"?>
<formControlPr xmlns="http://schemas.microsoft.com/office/spreadsheetml/2009/9/main" objectType="Button" lockText="1"/>
</file>

<file path=xl/ctrlProps/ctrlProp23.xml><?xml version="1.0" encoding="utf-8"?>
<formControlPr xmlns="http://schemas.microsoft.com/office/spreadsheetml/2009/9/main" objectType="Button" lockText="1"/>
</file>

<file path=xl/ctrlProps/ctrlProp24.xml><?xml version="1.0" encoding="utf-8"?>
<formControlPr xmlns="http://schemas.microsoft.com/office/spreadsheetml/2009/9/main" objectType="Button" lockText="1"/>
</file>

<file path=xl/ctrlProps/ctrlProp25.xml><?xml version="1.0" encoding="utf-8"?>
<formControlPr xmlns="http://schemas.microsoft.com/office/spreadsheetml/2009/9/main" objectType="Button" lockText="1"/>
</file>

<file path=xl/ctrlProps/ctrlProp26.xml><?xml version="1.0" encoding="utf-8"?>
<formControlPr xmlns="http://schemas.microsoft.com/office/spreadsheetml/2009/9/main" objectType="Button" lockText="1"/>
</file>

<file path=xl/ctrlProps/ctrlProp27.xml><?xml version="1.0" encoding="utf-8"?>
<formControlPr xmlns="http://schemas.microsoft.com/office/spreadsheetml/2009/9/main" objectType="Button" lockText="1"/>
</file>

<file path=xl/ctrlProps/ctrlProp28.xml><?xml version="1.0" encoding="utf-8"?>
<formControlPr xmlns="http://schemas.microsoft.com/office/spreadsheetml/2009/9/main" objectType="Button" lockText="1"/>
</file>

<file path=xl/ctrlProps/ctrlProp29.xml><?xml version="1.0" encoding="utf-8"?>
<formControlPr xmlns="http://schemas.microsoft.com/office/spreadsheetml/2009/9/main" objectType="Button" lockText="1"/>
</file>

<file path=xl/ctrlProps/ctrlProp30.xml><?xml version="1.0" encoding="utf-8"?>
<formControlPr xmlns="http://schemas.microsoft.com/office/spreadsheetml/2009/9/main" objectType="Drop" dropStyle="combo" dx="16" fmlaLink="CUR_AREA" fmlaRange="AREA_LIST" noThreeD="1" sel="2" val="0"/>
</file>

<file path=xl/ctrlProps/ctrlProp31.xml><?xml version="1.0" encoding="utf-8"?>
<formControlPr xmlns="http://schemas.microsoft.com/office/spreadsheetml/2009/9/main" objectType="Button" lockText="1"/>
</file>

<file path=xl/ctrlProps/ctrlProp32.xml><?xml version="1.0" encoding="utf-8"?>
<formControlPr xmlns="http://schemas.microsoft.com/office/spreadsheetml/2009/9/main" objectType="Button" lockText="1"/>
</file>

<file path=xl/ctrlProps/ctrlProp33.xml><?xml version="1.0" encoding="utf-8"?>
<formControlPr xmlns="http://schemas.microsoft.com/office/spreadsheetml/2009/9/main" objectType="Drop" dropStyle="combo" dx="16" fmlaLink="CUR_AREA" fmlaRange="AREA_LIST" noThreeD="1" sel="2" val="0"/>
</file>

<file path=xl/ctrlProps/ctrlProp34.xml><?xml version="1.0" encoding="utf-8"?>
<formControlPr xmlns="http://schemas.microsoft.com/office/spreadsheetml/2009/9/main" objectType="Button" lockText="1"/>
</file>

<file path=xl/ctrlProps/ctrlProp35.xml><?xml version="1.0" encoding="utf-8"?>
<formControlPr xmlns="http://schemas.microsoft.com/office/spreadsheetml/2009/9/main" objectType="Button" lockText="1"/>
</file>

<file path=xl/ctrlProps/ctrlProp36.xml><?xml version="1.0" encoding="utf-8"?>
<formControlPr xmlns="http://schemas.microsoft.com/office/spreadsheetml/2009/9/main" objectType="Drop" dropStyle="combo" dx="16" fmlaLink="PLOT_AREA_SEL" fmlaRange="AREA_LIST_ALL" noThreeD="1" sel="5" val="0"/>
</file>

<file path=xl/ctrlProps/ctrlProp37.xml><?xml version="1.0" encoding="utf-8"?>
<formControlPr xmlns="http://schemas.microsoft.com/office/spreadsheetml/2009/9/main" objectType="Drop" dropStyle="combo" dx="16" fmlaLink="DV_1" fmlaRange="DV_LIST" noThreeD="1" sel="4" val="0"/>
</file>

<file path=xl/ctrlProps/ctrlProp38.xml><?xml version="1.0" encoding="utf-8"?>
<formControlPr xmlns="http://schemas.microsoft.com/office/spreadsheetml/2009/9/main" objectType="Button" lockText="1"/>
</file>

<file path=xl/ctrlProps/ctrlProp39.xml><?xml version="1.0" encoding="utf-8"?>
<formControlPr xmlns="http://schemas.microsoft.com/office/spreadsheetml/2009/9/main" objectType="Button" lockText="1"/>
</file>

<file path=xl/ctrlProps/ctrlProp40.xml><?xml version="1.0" encoding="utf-8"?>
<formControlPr xmlns="http://schemas.microsoft.com/office/spreadsheetml/2009/9/main" objectType="Button" lockText="1"/>
</file>

<file path=xl/ctrlProps/ctrlProp41.xml><?xml version="1.0" encoding="utf-8"?>
<formControlPr xmlns="http://schemas.microsoft.com/office/spreadsheetml/2009/9/main" objectType="Button" lockText="1"/>
</file>

<file path=xl/ctrlProps/ctrlProp42.xml><?xml version="1.0" encoding="utf-8"?>
<formControlPr xmlns="http://schemas.microsoft.com/office/spreadsheetml/2009/9/main" objectType="Drop" dropStyle="combo" dx="16" fmlaLink="DV_2" fmlaRange="DV_LIST2" noThreeD="1" sel="2" val="0"/>
</file>

<file path=xl/ctrlProps/ctrlProp43.xml><?xml version="1.0" encoding="utf-8"?>
<formControlPr xmlns="http://schemas.microsoft.com/office/spreadsheetml/2009/9/main" objectType="Button" lockText="1"/>
</file>

<file path=xl/ctrlProps/ctrlProp44.xml><?xml version="1.0" encoding="utf-8"?>
<formControlPr xmlns="http://schemas.microsoft.com/office/spreadsheetml/2009/9/main" objectType="Drop" dropStyle="combo" dx="16" fmlaLink="'WBSCC Input Data'!$D$7" fmlaRange="AREA_LIST" noThreeD="1" sel="1" val="0"/>
</file>

<file path=xl/ctrlProps/ctrlProp45.xml><?xml version="1.0" encoding="utf-8"?>
<formControlPr xmlns="http://schemas.microsoft.com/office/spreadsheetml/2009/9/main" objectType="Drop" dropStyle="combo" dx="16" fmlaLink="'WBSCC Input Data'!$E$7" fmlaRange="AREA_LIST" noThreeD="1" sel="2" val="0"/>
</file>

<file path=xl/ctrlProps/ctrlProp46.xml><?xml version="1.0" encoding="utf-8"?>
<formControlPr xmlns="http://schemas.microsoft.com/office/spreadsheetml/2009/9/main" objectType="Drop" dropStyle="combo" dx="16" fmlaLink="'WBSCC Input Data'!$F$7" fmlaRange="AREA_LIST" noThreeD="1" sel="0" val="0"/>
</file>

<file path=xl/ctrlProps/ctrlProp47.xml><?xml version="1.0" encoding="utf-8"?>
<formControlPr xmlns="http://schemas.microsoft.com/office/spreadsheetml/2009/9/main" objectType="Drop" dropStyle="combo" dx="16" fmlaLink="'WBSCC Input Data'!$G$7" fmlaRange="AREA_LIST" noThreeD="1" sel="0" val="0"/>
</file>

<file path=xl/ctrlProps/ctrlProp48.xml><?xml version="1.0" encoding="utf-8"?>
<formControlPr xmlns="http://schemas.microsoft.com/office/spreadsheetml/2009/9/main" objectType="Button" lockText="1"/>
</file>

<file path=xl/ctrlProps/ctrlProp49.xml><?xml version="1.0" encoding="utf-8"?>
<formControlPr xmlns="http://schemas.microsoft.com/office/spreadsheetml/2009/9/main" objectType="Drop" dropStyle="combo" dx="16" fmlaLink="WBSCC_AREA" fmlaRange="AREA_LIST" noThreeD="1" sel="1" val="0"/>
</file>

<file path=xl/ctrlProps/ctrlProp50.xml><?xml version="1.0" encoding="utf-8"?>
<formControlPr xmlns="http://schemas.microsoft.com/office/spreadsheetml/2009/9/main" objectType="Button" lockText="1"/>
</file>

<file path=xl/ctrlProps/ctrlProp51.xml><?xml version="1.0" encoding="utf-8"?>
<formControlPr xmlns="http://schemas.microsoft.com/office/spreadsheetml/2009/9/main" objectType="Button" lockText="1"/>
</file>

<file path=xl/ctrlProps/ctrlProp52.xml><?xml version="1.0" encoding="utf-8"?>
<formControlPr xmlns="http://schemas.microsoft.com/office/spreadsheetml/2009/9/main" objectType="Button" lockText="1"/>
</file>

<file path=xl/drawings/_rels/drawing1.xml.rels><?xml version="1.0" encoding="UTF-8" standalone="yes"?>
<Relationships xmlns="http://schemas.openxmlformats.org/package/2006/relationships"><Relationship Id="rId2" Type="http://schemas.openxmlformats.org/officeDocument/2006/relationships/image" Target="../media/image2.jpeg"/><Relationship Id="rId1" Type="http://schemas.openxmlformats.org/officeDocument/2006/relationships/image" Target="../media/image1.jpeg"/></Relationships>
</file>

<file path=xl/drawings/_rels/drawing2.xml.rels><?xml version="1.0" encoding="UTF-8" standalone="yes"?>
<Relationships xmlns="http://schemas.openxmlformats.org/package/2006/relationships"><Relationship Id="rId2" Type="http://schemas.openxmlformats.org/officeDocument/2006/relationships/image" Target="../media/image4.jpeg"/><Relationship Id="rId1" Type="http://schemas.openxmlformats.org/officeDocument/2006/relationships/image" Target="../media/image3.jpeg"/></Relationships>
</file>

<file path=xl/drawings/_rels/drawing3.xml.rels><?xml version="1.0" encoding="UTF-8" standalone="yes"?>
<Relationships xmlns="http://schemas.openxmlformats.org/package/2006/relationships"><Relationship Id="rId1" Type="http://schemas.openxmlformats.org/officeDocument/2006/relationships/image" Target="../media/image5.jpeg"/></Relationships>
</file>

<file path=xl/drawings/_rels/drawing4.xml.rels><?xml version="1.0" encoding="UTF-8" standalone="yes"?>
<Relationships xmlns="http://schemas.openxmlformats.org/package/2006/relationships"><Relationship Id="rId1" Type="http://schemas.openxmlformats.org/officeDocument/2006/relationships/image" Target="../media/image6.jpeg"/></Relationships>
</file>

<file path=xl/drawings/_rels/drawing5.xml.rels><?xml version="1.0" encoding="UTF-8" standalone="yes"?>
<Relationships xmlns="http://schemas.openxmlformats.org/package/2006/relationships"><Relationship Id="rId1" Type="http://schemas.openxmlformats.org/officeDocument/2006/relationships/image" Target="../media/image7.jpeg"/></Relationships>
</file>

<file path=xl/drawings/_rels/drawing6.xml.rels><?xml version="1.0" encoding="UTF-8" standalone="yes"?>
<Relationships xmlns="http://schemas.openxmlformats.org/package/2006/relationships"><Relationship Id="rId1" Type="http://schemas.openxmlformats.org/officeDocument/2006/relationships/image" Target="../media/image8.jpeg"/></Relationships>
</file>

<file path=xl/drawings/_rels/drawing7.xml.rels><?xml version="1.0" encoding="UTF-8" standalone="yes"?>
<Relationships xmlns="http://schemas.openxmlformats.org/package/2006/relationships"><Relationship Id="rId1" Type="http://schemas.openxmlformats.org/officeDocument/2006/relationships/image" Target="../media/image7.jpeg"/></Relationships>
</file>

<file path=xl/drawings/_rels/drawing8.xml.rels><?xml version="1.0" encoding="UTF-8" standalone="yes"?>
<Relationships xmlns="http://schemas.openxmlformats.org/package/2006/relationships"><Relationship Id="rId1" Type="http://schemas.openxmlformats.org/officeDocument/2006/relationships/image" Target="../media/image7.jpeg"/></Relationships>
</file>

<file path=xl/drawings/_rels/drawing9.xml.rels><?xml version="1.0" encoding="UTF-8" standalone="yes"?>
<Relationships xmlns="http://schemas.openxmlformats.org/package/2006/relationships"><Relationship Id="rId1" Type="http://schemas.openxmlformats.org/officeDocument/2006/relationships/image" Target="../media/image8.jpeg"/></Relationships>
</file>

<file path=xl/drawings/_rels/drawing10.xml.rels><?xml version="1.0" encoding="UTF-8" standalone="yes"?>
<Relationships xmlns="http://schemas.openxmlformats.org/package/2006/relationships"><Relationship Id="rId1" Type="http://schemas.openxmlformats.org/officeDocument/2006/relationships/image" Target="../media/image8.jpeg"/></Relationships>
</file>

<file path=xl/drawings/_rels/drawing11.xml.rels><?xml version="1.0" encoding="UTF-8" standalone="yes"?>
<Relationships xmlns="http://schemas.openxmlformats.org/package/2006/relationships"><Relationship Id="rId1" Type="http://schemas.openxmlformats.org/officeDocument/2006/relationships/image" Target="../media/image7.jpeg"/></Relationships>
</file>

<file path=xl/drawings/_rels/drawing12.xml.rels><?xml version="1.0" encoding="UTF-8" standalone="yes"?>
<Relationships xmlns="http://schemas.openxmlformats.org/package/2006/relationships"><Relationship Id="rId1" Type="http://schemas.openxmlformats.org/officeDocument/2006/relationships/image" Target="../media/image7.jpeg"/></Relationships>
</file>

<file path=xl/drawings/_rels/drawing13.xml.rels><?xml version="1.0" encoding="UTF-8" standalone="yes"?>
<Relationships xmlns="http://schemas.openxmlformats.org/package/2006/relationships"><Relationship Id="rId1" Type="http://schemas.openxmlformats.org/officeDocument/2006/relationships/image" Target="../media/image8.jpeg"/></Relationships>
</file>

<file path=xl/drawings/_rels/drawing14.xml.rels><?xml version="1.0" encoding="UTF-8" standalone="yes"?>
<Relationships xmlns="http://schemas.openxmlformats.org/package/2006/relationships"><Relationship Id="rId1" Type="http://schemas.openxmlformats.org/officeDocument/2006/relationships/image" Target="../media/image8.jpeg"/></Relationships>
</file>

<file path=xl/drawings/_rels/drawing15.xml.rels><?xml version="1.0" encoding="UTF-8" standalone="yes"?>
<Relationships xmlns="http://schemas.openxmlformats.org/package/2006/relationships"><Relationship Id="rId1" Type="http://schemas.openxmlformats.org/officeDocument/2006/relationships/image" Target="../media/image8.jpeg"/></Relationships>
</file>

<file path=xl/drawings/_rels/drawing16.xml.rels><?xml version="1.0" encoding="UTF-8" standalone="yes"?>
<Relationships xmlns="http://schemas.openxmlformats.org/package/2006/relationships"><Relationship Id="rId1" Type="http://schemas.openxmlformats.org/officeDocument/2006/relationships/image" Target="../media/image8.jpeg"/></Relationships>
</file>

<file path=xl/drawings/_rels/drawing17.xml.rels><?xml version="1.0" encoding="UTF-8" standalone="yes"?>
<Relationships xmlns="http://schemas.openxmlformats.org/package/2006/relationships"><Relationship Id="rId1" Type="http://schemas.openxmlformats.org/officeDocument/2006/relationships/chart" Target="../charts/chart1.xml"/></Relationships>
</file>

<file path=xl/drawings/_rels/drawing19.xml.rels><?xml version="1.0" encoding="UTF-8" standalone="yes"?>
<Relationships xmlns="http://schemas.openxmlformats.org/package/2006/relationships"><Relationship Id="rId1" Type="http://schemas.openxmlformats.org/officeDocument/2006/relationships/chart" Target="../charts/chart2.xml"/></Relationships>
</file>

<file path=xl/drawings/_rels/drawing21.xml.rels><?xml version="1.0" encoding="UTF-8" standalone="yes"?>
<Relationships xmlns="http://schemas.openxmlformats.org/package/2006/relationships"><Relationship Id="rId1" Type="http://schemas.openxmlformats.org/officeDocument/2006/relationships/chart" Target="../charts/chart3.xml"/></Relationships>
</file>

<file path=xl/drawings/_rels/drawing23.xml.rels><?xml version="1.0" encoding="UTF-8" standalone="yes"?>
<Relationships xmlns="http://schemas.openxmlformats.org/package/2006/relationships"><Relationship Id="rId1" Type="http://schemas.openxmlformats.org/officeDocument/2006/relationships/chart" Target="../charts/chart4.xml"/></Relationships>
</file>

<file path=xl/drawings/_rels/drawing25.xml.rels><?xml version="1.0" encoding="UTF-8" standalone="yes"?>
<Relationships xmlns="http://schemas.openxmlformats.org/package/2006/relationships"><Relationship Id="rId1" Type="http://schemas.openxmlformats.org/officeDocument/2006/relationships/image" Target="../media/image7.jpeg"/></Relationships>
</file>

<file path=xl/drawings/_rels/drawing26.xml.rels><?xml version="1.0" encoding="UTF-8" standalone="yes"?>
<Relationships xmlns="http://schemas.openxmlformats.org/package/2006/relationships"><Relationship Id="rId1" Type="http://schemas.openxmlformats.org/officeDocument/2006/relationships/image" Target="../media/image7.jpeg"/></Relationships>
</file>

<file path=xl/drawings/_rels/vmlDrawing7.vml.rels><?xml version="1.0" encoding="UTF-8" standalone="yes"?>
<Relationships xmlns="http://schemas.openxmlformats.org/package/2006/relationships"><Relationship Id="rId1" Type="http://schemas.openxmlformats.org/officeDocument/2006/relationships/image" Target="../media/image9.emf"/></Relationships>
</file>

<file path=xl/drawings/drawing1.xml><?xml version="1.0" encoding="utf-8"?>
<xdr:wsDr xmlns:xdr="http://schemas.openxmlformats.org/drawingml/2006/spreadsheetDrawing" xmlns:a="http://schemas.openxmlformats.org/drawingml/2006/main">
  <xdr:twoCellAnchor editAs="oneCell">
    <xdr:from>
      <xdr:col>1</xdr:col>
      <xdr:colOff>9105900</xdr:colOff>
      <xdr:row>1</xdr:row>
      <xdr:rowOff>25398</xdr:rowOff>
    </xdr:from>
    <xdr:to>
      <xdr:col>2</xdr:col>
      <xdr:colOff>533400</xdr:colOff>
      <xdr:row>6</xdr:row>
      <xdr:rowOff>101598</xdr:rowOff>
    </xdr:to>
    <xdr:pic>
      <xdr:nvPicPr>
        <xdr:cNvPr id="4" name="Picture 3"/>
        <xdr:cNvPicPr>
          <a:picLocks noChangeAspect="1"/>
        </xdr:cNvPicPr>
      </xdr:nvPicPr>
      <xdr:blipFill>
        <a:blip xmlns:r="http://schemas.openxmlformats.org/officeDocument/2006/relationships" r:embed="rId1" cstate="print">
          <a:extLst>
            <a:ext uri="{28A0092B-C50C-407E-A947-70E740481C1C}">
              <a14:useLocalDpi xmlns:a14="http://schemas.microsoft.com/office/drawing/2010/main" val="0"/>
            </a:ext>
          </a:extLst>
        </a:blip>
        <a:stretch>
          <a:fillRect/>
        </a:stretch>
      </xdr:blipFill>
      <xdr:spPr>
        <a:xfrm>
          <a:off x="9839325" y="196848"/>
          <a:ext cx="2143125" cy="1238250"/>
        </a:xfrm>
        <a:prstGeom prst="rect">
          <a:avLst/>
        </a:prstGeom>
      </xdr:spPr>
    </xdr:pic>
    <xdr:clientData/>
  </xdr:twoCellAnchor>
  <xdr:twoCellAnchor editAs="oneCell">
    <xdr:from>
      <xdr:col>0</xdr:col>
      <xdr:colOff>0</xdr:colOff>
      <xdr:row>0</xdr:row>
      <xdr:rowOff>0</xdr:rowOff>
    </xdr:from>
    <xdr:to>
      <xdr:col>1</xdr:col>
      <xdr:colOff>2699590</xdr:colOff>
      <xdr:row>7</xdr:row>
      <xdr:rowOff>123825</xdr:rowOff>
    </xdr:to>
    <xdr:pic>
      <xdr:nvPicPr>
        <xdr:cNvPr id="5" name="Picture 4"/>
        <xdr:cNvPicPr>
          <a:picLocks noChangeAspect="1" noChangeArrowheads="1"/>
        </xdr:cNvPicPr>
      </xdr:nvPicPr>
      <xdr:blipFill>
        <a:blip xmlns:r="http://schemas.openxmlformats.org/officeDocument/2006/relationships" r:embed="rId2" cstate="print">
          <a:extLst>
            <a:ext uri="{28A0092B-C50C-407E-A947-70E740481C1C}">
              <a14:useLocalDpi xmlns:a14="http://schemas.microsoft.com/office/drawing/2010/main" val="0"/>
            </a:ext>
          </a:extLst>
        </a:blip>
        <a:stretch>
          <a:fillRect/>
        </a:stretch>
      </xdr:blipFill>
      <xdr:spPr bwMode="auto">
        <a:xfrm>
          <a:off x="0" y="0"/>
          <a:ext cx="3433015" cy="1628775"/>
        </a:xfrm>
        <a:prstGeom prst="rect">
          <a:avLst/>
        </a:prstGeom>
        <a:noFill/>
        <a:extLst>
          <a:ext uri="{909E8E84-426E-40DD-AFC4-6F175D3DCCD1}">
            <a14:hiddenFill xmlns:a14="http://schemas.microsoft.com/office/drawing/2010/main">
              <a:solidFill>
                <a:srgbClr val="FFFFFF"/>
              </a:solidFill>
            </a14:hiddenFill>
          </a:ext>
        </a:extLst>
      </xdr:spPr>
    </xdr:pic>
    <xdr:clientData/>
  </xdr:twoCellAnchor>
</xdr:wsDr>
</file>

<file path=xl/drawings/drawing2.xml><?xml version="1.0" encoding="utf-8"?>
<xdr:wsDr xmlns:xdr="http://schemas.openxmlformats.org/drawingml/2006/spreadsheetDrawing" xmlns:a="http://schemas.openxmlformats.org/drawingml/2006/main">
  <xdr:twoCellAnchor editAs="oneCell">
    <xdr:from>
      <xdr:col>12</xdr:col>
      <xdr:colOff>66675</xdr:colOff>
      <xdr:row>2</xdr:row>
      <xdr:rowOff>104774</xdr:rowOff>
    </xdr:from>
    <xdr:to>
      <xdr:col>15</xdr:col>
      <xdr:colOff>9525</xdr:colOff>
      <xdr:row>6</xdr:row>
      <xdr:rowOff>209549</xdr:rowOff>
    </xdr:to>
    <xdr:pic>
      <xdr:nvPicPr>
        <xdr:cNvPr id="3" name="Picture 2"/>
        <xdr:cNvPicPr>
          <a:picLocks noChangeAspect="1"/>
        </xdr:cNvPicPr>
      </xdr:nvPicPr>
      <xdr:blipFill>
        <a:blip xmlns:r="http://schemas.openxmlformats.org/officeDocument/2006/relationships" r:embed="rId1" cstate="print">
          <a:extLst>
            <a:ext uri="{28A0092B-C50C-407E-A947-70E740481C1C}">
              <a14:useLocalDpi xmlns:a14="http://schemas.microsoft.com/office/drawing/2010/main" val="0"/>
            </a:ext>
          </a:extLst>
        </a:blip>
        <a:stretch>
          <a:fillRect/>
        </a:stretch>
      </xdr:blipFill>
      <xdr:spPr>
        <a:xfrm>
          <a:off x="8867775" y="542924"/>
          <a:ext cx="2143125" cy="1238250"/>
        </a:xfrm>
        <a:prstGeom prst="rect">
          <a:avLst/>
        </a:prstGeom>
      </xdr:spPr>
    </xdr:pic>
    <xdr:clientData/>
  </xdr:twoCellAnchor>
  <mc:AlternateContent xmlns:mc="http://schemas.openxmlformats.org/markup-compatibility/2006">
    <mc:Choice xmlns:a14="http://schemas.microsoft.com/office/drawing/2010/main" Requires="a14">
      <xdr:twoCellAnchor>
        <xdr:from>
          <xdr:col>10</xdr:col>
          <xdr:colOff>609600</xdr:colOff>
          <xdr:row>11</xdr:row>
          <xdr:rowOff>161925</xdr:rowOff>
        </xdr:from>
        <xdr:to>
          <xdr:col>14</xdr:col>
          <xdr:colOff>371475</xdr:colOff>
          <xdr:row>14</xdr:row>
          <xdr:rowOff>419100</xdr:rowOff>
        </xdr:to>
        <xdr:sp macro="" textlink="">
          <xdr:nvSpPr>
            <xdr:cNvPr id="1025" name="Button 1" hidden="1">
              <a:extLst>
                <a:ext uri="{63B3BB69-23CF-44E3-9099-C40C66FF867C}">
                  <a14:compatExt spid="_x0000_s1025"/>
                </a:ext>
              </a:extLst>
            </xdr:cNvPr>
            <xdr:cNvSpPr/>
          </xdr:nvSpPr>
          <xdr:spPr bwMode="auto">
            <a:xfrm>
              <a:off x="0" y="0"/>
              <a:ext cx="0" cy="0"/>
            </a:xfrm>
            <a:prstGeom prst="rect">
              <a:avLst/>
            </a:prstGeom>
            <a:noFill/>
            <a:ln w="9525">
              <a:miter lim="800000"/>
              <a:headEnd/>
              <a:tailEnd/>
            </a:ln>
          </xdr:spPr>
          <xdr:txBody>
            <a:bodyPr vertOverflow="clip" wrap="square" lIns="45720" tIns="50292" rIns="45720" bIns="50292" anchor="ctr" upright="1"/>
            <a:lstStyle/>
            <a:p>
              <a:pPr algn="ctr" rtl="0">
                <a:defRPr sz="1000"/>
              </a:pPr>
              <a:r>
                <a:rPr lang="en-CA" sz="2000" b="0" i="0" u="none" strike="noStrike" baseline="0">
                  <a:solidFill>
                    <a:srgbClr val="000080"/>
                  </a:solidFill>
                  <a:latin typeface="Palatino Linotype"/>
                </a:rPr>
                <a:t>All Others Click</a:t>
              </a:r>
            </a:p>
            <a:p>
              <a:pPr algn="ctr" rtl="0">
                <a:defRPr sz="1000"/>
              </a:pPr>
              <a:r>
                <a:rPr lang="en-CA" sz="2000" b="0" i="0" u="none" strike="noStrike" baseline="0">
                  <a:solidFill>
                    <a:srgbClr val="000080"/>
                  </a:solidFill>
                  <a:latin typeface="Palatino Linotype"/>
                </a:rPr>
                <a:t>Here to Proceed</a:t>
              </a:r>
            </a:p>
          </xdr:txBody>
        </xdr:sp>
        <xdr:clientData fPrintsWithSheet="0"/>
      </xdr:twoCellAnchor>
    </mc:Choice>
    <mc:Fallback/>
  </mc:AlternateContent>
  <mc:AlternateContent xmlns:mc="http://schemas.openxmlformats.org/markup-compatibility/2006">
    <mc:Choice xmlns:a14="http://schemas.microsoft.com/office/drawing/2010/main" Requires="a14">
      <xdr:twoCellAnchor>
        <xdr:from>
          <xdr:col>1</xdr:col>
          <xdr:colOff>142875</xdr:colOff>
          <xdr:row>11</xdr:row>
          <xdr:rowOff>200025</xdr:rowOff>
        </xdr:from>
        <xdr:to>
          <xdr:col>4</xdr:col>
          <xdr:colOff>638175</xdr:colOff>
          <xdr:row>14</xdr:row>
          <xdr:rowOff>457200</xdr:rowOff>
        </xdr:to>
        <xdr:sp macro="" textlink="">
          <xdr:nvSpPr>
            <xdr:cNvPr id="1026" name="Button 2" hidden="1">
              <a:extLst>
                <a:ext uri="{63B3BB69-23CF-44E3-9099-C40C66FF867C}">
                  <a14:compatExt spid="_x0000_s1026"/>
                </a:ext>
              </a:extLst>
            </xdr:cNvPr>
            <xdr:cNvSpPr/>
          </xdr:nvSpPr>
          <xdr:spPr bwMode="auto">
            <a:xfrm>
              <a:off x="0" y="0"/>
              <a:ext cx="0" cy="0"/>
            </a:xfrm>
            <a:prstGeom prst="rect">
              <a:avLst/>
            </a:prstGeom>
            <a:noFill/>
            <a:ln w="9525">
              <a:miter lim="800000"/>
              <a:headEnd/>
              <a:tailEnd/>
            </a:ln>
          </xdr:spPr>
          <xdr:txBody>
            <a:bodyPr vertOverflow="clip" wrap="square" lIns="45720" tIns="50292" rIns="45720" bIns="50292" anchor="ctr" upright="1"/>
            <a:lstStyle/>
            <a:p>
              <a:pPr algn="ctr" rtl="0">
                <a:defRPr sz="1000"/>
              </a:pPr>
              <a:r>
                <a:rPr lang="en-CA" sz="2000" b="0" i="0" u="none" strike="noStrike" baseline="0">
                  <a:solidFill>
                    <a:srgbClr val="000080"/>
                  </a:solidFill>
                  <a:latin typeface="Palatino Linotype"/>
                </a:rPr>
                <a:t>City of Calgary</a:t>
              </a:r>
            </a:p>
            <a:p>
              <a:pPr algn="ctr" rtl="0">
                <a:defRPr sz="1000"/>
              </a:pPr>
              <a:r>
                <a:rPr lang="en-CA" sz="2000" b="0" i="0" u="none" strike="noStrike" baseline="0">
                  <a:solidFill>
                    <a:srgbClr val="000080"/>
                  </a:solidFill>
                  <a:latin typeface="Palatino Linotype"/>
                </a:rPr>
                <a:t>Access Only</a:t>
              </a:r>
            </a:p>
          </xdr:txBody>
        </xdr:sp>
        <xdr:clientData fPrintsWithSheet="0"/>
      </xdr:twoCellAnchor>
    </mc:Choice>
    <mc:Fallback/>
  </mc:AlternateContent>
  <xdr:twoCellAnchor editAs="oneCell">
    <xdr:from>
      <xdr:col>0</xdr:col>
      <xdr:colOff>0</xdr:colOff>
      <xdr:row>0</xdr:row>
      <xdr:rowOff>0</xdr:rowOff>
    </xdr:from>
    <xdr:to>
      <xdr:col>5</xdr:col>
      <xdr:colOff>448477</xdr:colOff>
      <xdr:row>7</xdr:row>
      <xdr:rowOff>161924</xdr:rowOff>
    </xdr:to>
    <xdr:pic>
      <xdr:nvPicPr>
        <xdr:cNvPr id="2" name="Picture 1"/>
        <xdr:cNvPicPr>
          <a:picLocks noChangeAspect="1"/>
        </xdr:cNvPicPr>
      </xdr:nvPicPr>
      <xdr:blipFill>
        <a:blip xmlns:r="http://schemas.openxmlformats.org/officeDocument/2006/relationships" r:embed="rId2" cstate="print">
          <a:extLst>
            <a:ext uri="{28A0092B-C50C-407E-A947-70E740481C1C}">
              <a14:useLocalDpi xmlns:a14="http://schemas.microsoft.com/office/drawing/2010/main" val="0"/>
            </a:ext>
          </a:extLst>
        </a:blip>
        <a:stretch>
          <a:fillRect/>
        </a:stretch>
      </xdr:blipFill>
      <xdr:spPr>
        <a:xfrm>
          <a:off x="0" y="0"/>
          <a:ext cx="4115602" cy="1952624"/>
        </a:xfrm>
        <a:prstGeom prst="rect">
          <a:avLst/>
        </a:prstGeom>
      </xdr:spPr>
    </xdr:pic>
    <xdr:clientData/>
  </xdr:twoCellAnchor>
</xdr:wsDr>
</file>

<file path=xl/drawings/drawing3.xml><?xml version="1.0" encoding="utf-8"?>
<xdr:wsDr xmlns:xdr="http://schemas.openxmlformats.org/drawingml/2006/spreadsheetDrawing" xmlns:a="http://schemas.openxmlformats.org/drawingml/2006/main">
  <xdr:twoCellAnchor editAs="oneCell">
    <xdr:from>
      <xdr:col>0</xdr:col>
      <xdr:colOff>0</xdr:colOff>
      <xdr:row>0</xdr:row>
      <xdr:rowOff>0</xdr:rowOff>
    </xdr:from>
    <xdr:to>
      <xdr:col>1</xdr:col>
      <xdr:colOff>1456372</xdr:colOff>
      <xdr:row>0</xdr:row>
      <xdr:rowOff>1075090</xdr:rowOff>
    </xdr:to>
    <xdr:pic>
      <xdr:nvPicPr>
        <xdr:cNvPr id="3" name="Picture 2"/>
        <xdr:cNvPicPr>
          <a:picLocks noChangeAspect="1" noChangeArrowheads="1"/>
        </xdr:cNvPicPr>
      </xdr:nvPicPr>
      <xdr:blipFill>
        <a:blip xmlns:r="http://schemas.openxmlformats.org/officeDocument/2006/relationships" r:embed="rId1" cstate="print">
          <a:extLst>
            <a:ext uri="{28A0092B-C50C-407E-A947-70E740481C1C}">
              <a14:useLocalDpi xmlns:a14="http://schemas.microsoft.com/office/drawing/2010/main" val="0"/>
            </a:ext>
          </a:extLst>
        </a:blip>
        <a:stretch>
          <a:fillRect/>
        </a:stretch>
      </xdr:blipFill>
      <xdr:spPr bwMode="auto">
        <a:xfrm>
          <a:off x="0" y="0"/>
          <a:ext cx="2265997" cy="1075090"/>
        </a:xfrm>
        <a:prstGeom prst="rect">
          <a:avLst/>
        </a:prstGeom>
        <a:noFill/>
        <a:extLst>
          <a:ext uri="{909E8E84-426E-40DD-AFC4-6F175D3DCCD1}">
            <a14:hiddenFill xmlns:a14="http://schemas.microsoft.com/office/drawing/2010/main">
              <a:solidFill>
                <a:srgbClr val="FFFFFF"/>
              </a:solidFill>
            </a14:hiddenFill>
          </a:ext>
        </a:extLst>
      </xdr:spPr>
    </xdr:pic>
    <xdr:clientData/>
  </xdr:twoCellAnchor>
  <mc:AlternateContent xmlns:mc="http://schemas.openxmlformats.org/markup-compatibility/2006">
    <mc:Choice xmlns:a14="http://schemas.microsoft.com/office/drawing/2010/main" Requires="a14">
      <xdr:twoCellAnchor>
        <xdr:from>
          <xdr:col>1</xdr:col>
          <xdr:colOff>3086100</xdr:colOff>
          <xdr:row>0</xdr:row>
          <xdr:rowOff>180975</xdr:rowOff>
        </xdr:from>
        <xdr:to>
          <xdr:col>1</xdr:col>
          <xdr:colOff>9315450</xdr:colOff>
          <xdr:row>0</xdr:row>
          <xdr:rowOff>1162050</xdr:rowOff>
        </xdr:to>
        <xdr:sp macro="" textlink="">
          <xdr:nvSpPr>
            <xdr:cNvPr id="2049" name="Button 1" hidden="1">
              <a:extLst>
                <a:ext uri="{63B3BB69-23CF-44E3-9099-C40C66FF867C}">
                  <a14:compatExt spid="_x0000_s2049"/>
                </a:ext>
              </a:extLst>
            </xdr:cNvPr>
            <xdr:cNvSpPr/>
          </xdr:nvSpPr>
          <xdr:spPr bwMode="auto">
            <a:xfrm>
              <a:off x="0" y="0"/>
              <a:ext cx="0" cy="0"/>
            </a:xfrm>
            <a:prstGeom prst="rect">
              <a:avLst/>
            </a:prstGeom>
            <a:noFill/>
            <a:ln w="9525">
              <a:miter lim="800000"/>
              <a:headEnd/>
              <a:tailEnd/>
            </a:ln>
          </xdr:spPr>
          <xdr:txBody>
            <a:bodyPr vertOverflow="clip" wrap="square" lIns="45720" tIns="50292" rIns="45720" bIns="50292" anchor="ctr" upright="1"/>
            <a:lstStyle/>
            <a:p>
              <a:pPr algn="ctr" rtl="0">
                <a:defRPr sz="1000"/>
              </a:pPr>
              <a:r>
                <a:rPr lang="en-CA" sz="2000" b="0" i="0" u="none" strike="noStrike" baseline="0">
                  <a:solidFill>
                    <a:srgbClr val="000080"/>
                  </a:solidFill>
                  <a:latin typeface="Palatino Linotype"/>
                </a:rPr>
                <a:t>Click to Visit the IDE Tool Website</a:t>
              </a:r>
            </a:p>
            <a:p>
              <a:pPr algn="ctr" rtl="0">
                <a:defRPr sz="1000"/>
              </a:pPr>
              <a:r>
                <a:rPr lang="en-CA" sz="2000" b="0" i="0" u="none" strike="noStrike" baseline="0">
                  <a:solidFill>
                    <a:srgbClr val="000080"/>
                  </a:solidFill>
                  <a:latin typeface="Palatino Linotype"/>
                </a:rPr>
                <a:t>Scroll Down to Proceed</a:t>
              </a:r>
            </a:p>
          </xdr:txBody>
        </xdr:sp>
        <xdr:clientData fPrintsWithSheet="0"/>
      </xdr:twoCellAnchor>
    </mc:Choice>
    <mc:Fallback/>
  </mc:AlternateContent>
  <mc:AlternateContent xmlns:mc="http://schemas.openxmlformats.org/markup-compatibility/2006">
    <mc:Choice xmlns:a14="http://schemas.microsoft.com/office/drawing/2010/main" Requires="a14">
      <xdr:twoCellAnchor>
        <xdr:from>
          <xdr:col>1</xdr:col>
          <xdr:colOff>4581525</xdr:colOff>
          <xdr:row>10</xdr:row>
          <xdr:rowOff>266700</xdr:rowOff>
        </xdr:from>
        <xdr:to>
          <xdr:col>2</xdr:col>
          <xdr:colOff>19050</xdr:colOff>
          <xdr:row>10</xdr:row>
          <xdr:rowOff>876300</xdr:rowOff>
        </xdr:to>
        <xdr:sp macro="" textlink="">
          <xdr:nvSpPr>
            <xdr:cNvPr id="2050" name="Button 2" hidden="1">
              <a:extLst>
                <a:ext uri="{63B3BB69-23CF-44E3-9099-C40C66FF867C}">
                  <a14:compatExt spid="_x0000_s2050"/>
                </a:ext>
              </a:extLst>
            </xdr:cNvPr>
            <xdr:cNvSpPr/>
          </xdr:nvSpPr>
          <xdr:spPr bwMode="auto">
            <a:xfrm>
              <a:off x="0" y="0"/>
              <a:ext cx="0" cy="0"/>
            </a:xfrm>
            <a:prstGeom prst="rect">
              <a:avLst/>
            </a:prstGeom>
            <a:noFill/>
            <a:ln w="9525">
              <a:miter lim="800000"/>
              <a:headEnd/>
              <a:tailEnd/>
            </a:ln>
          </xdr:spPr>
          <xdr:txBody>
            <a:bodyPr vertOverflow="clip" wrap="square" lIns="45720" tIns="50292" rIns="45720" bIns="50292" anchor="ctr" upright="1"/>
            <a:lstStyle/>
            <a:p>
              <a:pPr algn="ctr" rtl="0">
                <a:defRPr sz="1000"/>
              </a:pPr>
              <a:r>
                <a:rPr lang="en-CA" sz="2000" b="0" i="0" u="none" strike="noStrike" baseline="0">
                  <a:solidFill>
                    <a:srgbClr val="000080"/>
                  </a:solidFill>
                  <a:latin typeface="Palatino Linotype"/>
                </a:rPr>
                <a:t>Click to Accept These Conditions and Proceed</a:t>
              </a:r>
            </a:p>
          </xdr:txBody>
        </xdr:sp>
        <xdr:clientData fPrintsWithSheet="0"/>
      </xdr:twoCellAnchor>
    </mc:Choice>
    <mc:Fallback/>
  </mc:AlternateContent>
</xdr:wsDr>
</file>

<file path=xl/drawings/drawing4.xml><?xml version="1.0" encoding="utf-8"?>
<xdr:wsDr xmlns:xdr="http://schemas.openxmlformats.org/drawingml/2006/spreadsheetDrawing" xmlns:a="http://schemas.openxmlformats.org/drawingml/2006/main">
  <xdr:twoCellAnchor editAs="oneCell">
    <xdr:from>
      <xdr:col>0</xdr:col>
      <xdr:colOff>1551738</xdr:colOff>
      <xdr:row>0</xdr:row>
      <xdr:rowOff>342900</xdr:rowOff>
    </xdr:from>
    <xdr:to>
      <xdr:col>0</xdr:col>
      <xdr:colOff>5125286</xdr:colOff>
      <xdr:row>5</xdr:row>
      <xdr:rowOff>19050</xdr:rowOff>
    </xdr:to>
    <xdr:pic>
      <xdr:nvPicPr>
        <xdr:cNvPr id="4" name="Picture 3"/>
        <xdr:cNvPicPr>
          <a:picLocks noChangeAspect="1"/>
        </xdr:cNvPicPr>
      </xdr:nvPicPr>
      <xdr:blipFill>
        <a:blip xmlns:r="http://schemas.openxmlformats.org/officeDocument/2006/relationships" r:embed="rId1" cstate="print">
          <a:extLst>
            <a:ext uri="{28A0092B-C50C-407E-A947-70E740481C1C}">
              <a14:useLocalDpi xmlns:a14="http://schemas.microsoft.com/office/drawing/2010/main" val="0"/>
            </a:ext>
          </a:extLst>
        </a:blip>
        <a:stretch>
          <a:fillRect/>
        </a:stretch>
      </xdr:blipFill>
      <xdr:spPr>
        <a:xfrm>
          <a:off x="1551738" y="342900"/>
          <a:ext cx="3573548" cy="1695450"/>
        </a:xfrm>
        <a:prstGeom prst="rect">
          <a:avLst/>
        </a:prstGeom>
      </xdr:spPr>
    </xdr:pic>
    <xdr:clientData/>
  </xdr:twoCellAnchor>
</xdr:wsDr>
</file>

<file path=xl/drawings/drawing5.xml><?xml version="1.0" encoding="utf-8"?>
<xdr:wsDr xmlns:xdr="http://schemas.openxmlformats.org/drawingml/2006/spreadsheetDrawing" xmlns:a="http://schemas.openxmlformats.org/drawingml/2006/main">
  <xdr:twoCellAnchor editAs="oneCell">
    <xdr:from>
      <xdr:col>0</xdr:col>
      <xdr:colOff>0</xdr:colOff>
      <xdr:row>0</xdr:row>
      <xdr:rowOff>11</xdr:rowOff>
    </xdr:from>
    <xdr:to>
      <xdr:col>2</xdr:col>
      <xdr:colOff>3965917</xdr:colOff>
      <xdr:row>0</xdr:row>
      <xdr:rowOff>704838</xdr:rowOff>
    </xdr:to>
    <xdr:pic>
      <xdr:nvPicPr>
        <xdr:cNvPr id="2" name="Picture 1"/>
        <xdr:cNvPicPr>
          <a:picLocks noChangeAspect="1"/>
        </xdr:cNvPicPr>
      </xdr:nvPicPr>
      <xdr:blipFill>
        <a:blip xmlns:r="http://schemas.openxmlformats.org/officeDocument/2006/relationships" r:embed="rId1" cstate="print">
          <a:extLst>
            <a:ext uri="{28A0092B-C50C-407E-A947-70E740481C1C}">
              <a14:useLocalDpi xmlns:a14="http://schemas.microsoft.com/office/drawing/2010/main" val="0"/>
            </a:ext>
          </a:extLst>
        </a:blip>
        <a:stretch>
          <a:fillRect/>
        </a:stretch>
      </xdr:blipFill>
      <xdr:spPr>
        <a:xfrm>
          <a:off x="0" y="11"/>
          <a:ext cx="7975942" cy="704827"/>
        </a:xfrm>
        <a:prstGeom prst="rect">
          <a:avLst/>
        </a:prstGeom>
      </xdr:spPr>
    </xdr:pic>
    <xdr:clientData/>
  </xdr:twoCellAnchor>
  <mc:AlternateContent xmlns:mc="http://schemas.openxmlformats.org/markup-compatibility/2006">
    <mc:Choice xmlns:a14="http://schemas.microsoft.com/office/drawing/2010/main" Requires="a14">
      <xdr:twoCellAnchor>
        <xdr:from>
          <xdr:col>2</xdr:col>
          <xdr:colOff>3752850</xdr:colOff>
          <xdr:row>1</xdr:row>
          <xdr:rowOff>104775</xdr:rowOff>
        </xdr:from>
        <xdr:to>
          <xdr:col>2</xdr:col>
          <xdr:colOff>4752975</xdr:colOff>
          <xdr:row>1</xdr:row>
          <xdr:rowOff>400050</xdr:rowOff>
        </xdr:to>
        <xdr:sp macro="" textlink="">
          <xdr:nvSpPr>
            <xdr:cNvPr id="3073" name="btnClearData" hidden="1">
              <a:extLst>
                <a:ext uri="{63B3BB69-23CF-44E3-9099-C40C66FF867C}">
                  <a14:compatExt spid="_x0000_s3073"/>
                </a:ext>
              </a:extLst>
            </xdr:cNvPr>
            <xdr:cNvSpPr/>
          </xdr:nvSpPr>
          <xdr:spPr bwMode="auto">
            <a:xfrm>
              <a:off x="0" y="0"/>
              <a:ext cx="0" cy="0"/>
            </a:xfrm>
            <a:prstGeom prst="rect">
              <a:avLst/>
            </a:prstGeom>
            <a:noFill/>
            <a:ln w="9525">
              <a:miter lim="800000"/>
              <a:headEnd/>
              <a:tailEnd/>
            </a:ln>
          </xdr:spPr>
          <xdr:txBody>
            <a:bodyPr vertOverflow="clip" wrap="square" lIns="27432" tIns="36576" rIns="27432" bIns="36576" anchor="ctr" upright="1"/>
            <a:lstStyle/>
            <a:p>
              <a:pPr algn="ctr" rtl="0">
                <a:defRPr sz="1000"/>
              </a:pPr>
              <a:r>
                <a:rPr lang="en-CA" sz="1200" b="0" i="0" u="none" strike="noStrike" baseline="0">
                  <a:solidFill>
                    <a:srgbClr val="000000"/>
                  </a:solidFill>
                  <a:latin typeface="Palatino Linotype"/>
                </a:rPr>
                <a:t>Clear Sheet</a:t>
              </a:r>
            </a:p>
            <a:p>
              <a:pPr algn="ctr" rtl="0">
                <a:defRPr sz="1000"/>
              </a:pPr>
              <a:r>
                <a:rPr lang="en-CA" sz="1200" b="0" i="0" u="none" strike="noStrike" baseline="0">
                  <a:solidFill>
                    <a:srgbClr val="000000"/>
                  </a:solidFill>
                  <a:latin typeface="Palatino Linotype"/>
                </a:rPr>
                <a:t>Clear Data</a:t>
              </a:r>
            </a:p>
          </xdr:txBody>
        </xdr:sp>
        <xdr:clientData fPrintsWithSheet="0"/>
      </xdr:twoCellAnchor>
    </mc:Choice>
    <mc:Fallback/>
  </mc:AlternateContent>
  <mc:AlternateContent xmlns:mc="http://schemas.openxmlformats.org/markup-compatibility/2006">
    <mc:Choice xmlns:a14="http://schemas.microsoft.com/office/drawing/2010/main" Requires="a14">
      <xdr:twoCellAnchor>
        <xdr:from>
          <xdr:col>2</xdr:col>
          <xdr:colOff>4857750</xdr:colOff>
          <xdr:row>0</xdr:row>
          <xdr:rowOff>228600</xdr:rowOff>
        </xdr:from>
        <xdr:to>
          <xdr:col>2</xdr:col>
          <xdr:colOff>5857875</xdr:colOff>
          <xdr:row>0</xdr:row>
          <xdr:rowOff>523875</xdr:rowOff>
        </xdr:to>
        <xdr:sp macro="" textlink="">
          <xdr:nvSpPr>
            <xdr:cNvPr id="3076" name="BtnHelp" hidden="1">
              <a:extLst>
                <a:ext uri="{63B3BB69-23CF-44E3-9099-C40C66FF867C}">
                  <a14:compatExt spid="_x0000_s3076"/>
                </a:ext>
              </a:extLst>
            </xdr:cNvPr>
            <xdr:cNvSpPr/>
          </xdr:nvSpPr>
          <xdr:spPr bwMode="auto">
            <a:xfrm>
              <a:off x="0" y="0"/>
              <a:ext cx="0" cy="0"/>
            </a:xfrm>
            <a:prstGeom prst="rect">
              <a:avLst/>
            </a:prstGeom>
            <a:noFill/>
            <a:ln w="9525">
              <a:miter lim="800000"/>
              <a:headEnd/>
              <a:tailEnd/>
            </a:ln>
          </xdr:spPr>
          <xdr:txBody>
            <a:bodyPr vertOverflow="clip" wrap="square" lIns="27432" tIns="36576" rIns="27432" bIns="36576" anchor="ctr" upright="1"/>
            <a:lstStyle/>
            <a:p>
              <a:pPr algn="ctr" rtl="0">
                <a:defRPr sz="1000"/>
              </a:pPr>
              <a:r>
                <a:rPr lang="en-CA" sz="1200" b="0" i="0" u="none" strike="noStrike" baseline="0">
                  <a:solidFill>
                    <a:srgbClr val="000000"/>
                  </a:solidFill>
                  <a:latin typeface="Palatino Linotype"/>
                </a:rPr>
                <a:t>Help</a:t>
              </a:r>
            </a:p>
          </xdr:txBody>
        </xdr:sp>
        <xdr:clientData fPrintsWithSheet="0"/>
      </xdr:twoCellAnchor>
    </mc:Choice>
    <mc:Fallback/>
  </mc:AlternateContent>
  <mc:AlternateContent xmlns:mc="http://schemas.openxmlformats.org/markup-compatibility/2006">
    <mc:Choice xmlns:a14="http://schemas.microsoft.com/office/drawing/2010/main" Requires="a14">
      <xdr:twoCellAnchor>
        <xdr:from>
          <xdr:col>2</xdr:col>
          <xdr:colOff>4857750</xdr:colOff>
          <xdr:row>1</xdr:row>
          <xdr:rowOff>104775</xdr:rowOff>
        </xdr:from>
        <xdr:to>
          <xdr:col>2</xdr:col>
          <xdr:colOff>5857875</xdr:colOff>
          <xdr:row>1</xdr:row>
          <xdr:rowOff>400050</xdr:rowOff>
        </xdr:to>
        <xdr:sp macro="" textlink="">
          <xdr:nvSpPr>
            <xdr:cNvPr id="3077" name="btnOutput" hidden="1">
              <a:extLst>
                <a:ext uri="{63B3BB69-23CF-44E3-9099-C40C66FF867C}">
                  <a14:compatExt spid="_x0000_s3077"/>
                </a:ext>
              </a:extLst>
            </xdr:cNvPr>
            <xdr:cNvSpPr/>
          </xdr:nvSpPr>
          <xdr:spPr bwMode="auto">
            <a:xfrm>
              <a:off x="0" y="0"/>
              <a:ext cx="0" cy="0"/>
            </a:xfrm>
            <a:prstGeom prst="rect">
              <a:avLst/>
            </a:prstGeom>
            <a:noFill/>
            <a:ln w="9525">
              <a:miter lim="800000"/>
              <a:headEnd/>
              <a:tailEnd/>
            </a:ln>
          </xdr:spPr>
          <xdr:txBody>
            <a:bodyPr vertOverflow="clip" wrap="square" lIns="27432" tIns="36576" rIns="27432" bIns="36576" anchor="ctr" upright="1"/>
            <a:lstStyle/>
            <a:p>
              <a:pPr algn="ctr" rtl="0">
                <a:defRPr sz="1000"/>
              </a:pPr>
              <a:r>
                <a:rPr lang="en-CA" sz="1200" b="0" i="0" u="none" strike="noStrike" baseline="0">
                  <a:solidFill>
                    <a:srgbClr val="000000"/>
                  </a:solidFill>
                  <a:latin typeface="Palatino Linotype"/>
                </a:rPr>
                <a:t>Output</a:t>
              </a:r>
            </a:p>
          </xdr:txBody>
        </xdr:sp>
        <xdr:clientData fPrintsWithSheet="0"/>
      </xdr:twoCellAnchor>
    </mc:Choice>
    <mc:Fallback/>
  </mc:AlternateContent>
  <mc:AlternateContent xmlns:mc="http://schemas.openxmlformats.org/markup-compatibility/2006">
    <mc:Choice xmlns:a14="http://schemas.microsoft.com/office/drawing/2010/main" Requires="a14">
      <xdr:twoCellAnchor>
        <xdr:from>
          <xdr:col>2</xdr:col>
          <xdr:colOff>4857750</xdr:colOff>
          <xdr:row>1</xdr:row>
          <xdr:rowOff>104775</xdr:rowOff>
        </xdr:from>
        <xdr:to>
          <xdr:col>2</xdr:col>
          <xdr:colOff>5857875</xdr:colOff>
          <xdr:row>1</xdr:row>
          <xdr:rowOff>400050</xdr:rowOff>
        </xdr:to>
        <xdr:sp macro="" textlink="">
          <xdr:nvSpPr>
            <xdr:cNvPr id="3078" name="btnCalc" hidden="1">
              <a:extLst>
                <a:ext uri="{63B3BB69-23CF-44E3-9099-C40C66FF867C}">
                  <a14:compatExt spid="_x0000_s3078"/>
                </a:ext>
              </a:extLst>
            </xdr:cNvPr>
            <xdr:cNvSpPr/>
          </xdr:nvSpPr>
          <xdr:spPr bwMode="auto">
            <a:xfrm>
              <a:off x="0" y="0"/>
              <a:ext cx="0" cy="0"/>
            </a:xfrm>
            <a:prstGeom prst="rect">
              <a:avLst/>
            </a:prstGeom>
            <a:noFill/>
            <a:ln w="9525">
              <a:miter lim="800000"/>
              <a:headEnd/>
              <a:tailEnd/>
            </a:ln>
          </xdr:spPr>
          <xdr:txBody>
            <a:bodyPr vertOverflow="clip" wrap="square" lIns="27432" tIns="36576" rIns="27432" bIns="36576" anchor="ctr" upright="1"/>
            <a:lstStyle/>
            <a:p>
              <a:pPr algn="ctr" rtl="0">
                <a:defRPr sz="1000"/>
              </a:pPr>
              <a:r>
                <a:rPr lang="en-CA" sz="1200" b="0" i="0" u="none" strike="noStrike" baseline="0">
                  <a:solidFill>
                    <a:srgbClr val="000000"/>
                  </a:solidFill>
                  <a:latin typeface="Palatino Linotype"/>
                </a:rPr>
                <a:t>Calculate</a:t>
              </a:r>
            </a:p>
          </xdr:txBody>
        </xdr:sp>
        <xdr:clientData fPrintsWithSheet="0"/>
      </xdr:twoCellAnchor>
    </mc:Choice>
    <mc:Fallback/>
  </mc:AlternateContent>
  <mc:AlternateContent xmlns:mc="http://schemas.openxmlformats.org/markup-compatibility/2006">
    <mc:Choice xmlns:a14="http://schemas.microsoft.com/office/drawing/2010/main" Requires="a14">
      <xdr:twoCellAnchor>
        <xdr:from>
          <xdr:col>2</xdr:col>
          <xdr:colOff>4857750</xdr:colOff>
          <xdr:row>1</xdr:row>
          <xdr:rowOff>104775</xdr:rowOff>
        </xdr:from>
        <xdr:to>
          <xdr:col>2</xdr:col>
          <xdr:colOff>5857875</xdr:colOff>
          <xdr:row>1</xdr:row>
          <xdr:rowOff>400050</xdr:rowOff>
        </xdr:to>
        <xdr:sp macro="" textlink="">
          <xdr:nvSpPr>
            <xdr:cNvPr id="3079" name="btnOutput2" hidden="1">
              <a:extLst>
                <a:ext uri="{63B3BB69-23CF-44E3-9099-C40C66FF867C}">
                  <a14:compatExt spid="_x0000_s3079"/>
                </a:ext>
              </a:extLst>
            </xdr:cNvPr>
            <xdr:cNvSpPr/>
          </xdr:nvSpPr>
          <xdr:spPr bwMode="auto">
            <a:xfrm>
              <a:off x="0" y="0"/>
              <a:ext cx="0" cy="0"/>
            </a:xfrm>
            <a:prstGeom prst="rect">
              <a:avLst/>
            </a:prstGeom>
            <a:noFill/>
            <a:ln w="9525">
              <a:miter lim="800000"/>
              <a:headEnd/>
              <a:tailEnd/>
            </a:ln>
          </xdr:spPr>
          <xdr:txBody>
            <a:bodyPr vertOverflow="clip" wrap="square" lIns="27432" tIns="36576" rIns="27432" bIns="36576" anchor="ctr" upright="1"/>
            <a:lstStyle/>
            <a:p>
              <a:pPr algn="ctr" rtl="0">
                <a:defRPr sz="1000"/>
              </a:pPr>
              <a:r>
                <a:rPr lang="en-CA" sz="1200" b="0" i="0" u="none" strike="noStrike" baseline="0">
                  <a:solidFill>
                    <a:srgbClr val="000000"/>
                  </a:solidFill>
                  <a:latin typeface="Palatino Linotype"/>
                </a:rPr>
                <a:t>Output</a:t>
              </a:r>
            </a:p>
          </xdr:txBody>
        </xdr:sp>
        <xdr:clientData fPrintsWithSheet="0"/>
      </xdr:twoCellAnchor>
    </mc:Choice>
    <mc:Fallback/>
  </mc:AlternateContent>
  <mc:AlternateContent xmlns:mc="http://schemas.openxmlformats.org/markup-compatibility/2006">
    <mc:Choice xmlns:a14="http://schemas.microsoft.com/office/drawing/2010/main" Requires="a14">
      <xdr:twoCellAnchor>
        <xdr:from>
          <xdr:col>2</xdr:col>
          <xdr:colOff>2647950</xdr:colOff>
          <xdr:row>1</xdr:row>
          <xdr:rowOff>104775</xdr:rowOff>
        </xdr:from>
        <xdr:to>
          <xdr:col>2</xdr:col>
          <xdr:colOff>3648075</xdr:colOff>
          <xdr:row>1</xdr:row>
          <xdr:rowOff>400050</xdr:rowOff>
        </xdr:to>
        <xdr:sp macro="" textlink="">
          <xdr:nvSpPr>
            <xdr:cNvPr id="3081" name="btnNewModel" hidden="1">
              <a:extLst>
                <a:ext uri="{63B3BB69-23CF-44E3-9099-C40C66FF867C}">
                  <a14:compatExt spid="_x0000_s3081"/>
                </a:ext>
              </a:extLst>
            </xdr:cNvPr>
            <xdr:cNvSpPr/>
          </xdr:nvSpPr>
          <xdr:spPr bwMode="auto">
            <a:xfrm>
              <a:off x="0" y="0"/>
              <a:ext cx="0" cy="0"/>
            </a:xfrm>
            <a:prstGeom prst="rect">
              <a:avLst/>
            </a:prstGeom>
            <a:noFill/>
            <a:ln w="9525">
              <a:miter lim="800000"/>
              <a:headEnd/>
              <a:tailEnd/>
            </a:ln>
          </xdr:spPr>
          <xdr:txBody>
            <a:bodyPr vertOverflow="clip" wrap="square" lIns="27432" tIns="36576" rIns="27432" bIns="36576" anchor="ctr" upright="1"/>
            <a:lstStyle/>
            <a:p>
              <a:pPr algn="ctr" rtl="0">
                <a:defRPr sz="1000"/>
              </a:pPr>
              <a:r>
                <a:rPr lang="en-CA" sz="1200" b="0" i="0" u="none" strike="noStrike" baseline="0">
                  <a:solidFill>
                    <a:srgbClr val="000000"/>
                  </a:solidFill>
                  <a:latin typeface="Palatino Linotype"/>
                </a:rPr>
                <a:t>Clear All</a:t>
              </a:r>
            </a:p>
            <a:p>
              <a:pPr algn="ctr" rtl="0">
                <a:defRPr sz="1000"/>
              </a:pPr>
              <a:endParaRPr lang="en-CA" sz="1200" b="0" i="0" u="none" strike="noStrike" baseline="0">
                <a:solidFill>
                  <a:srgbClr val="000000"/>
                </a:solidFill>
                <a:latin typeface="Palatino Linotype"/>
              </a:endParaRPr>
            </a:p>
          </xdr:txBody>
        </xdr:sp>
        <xdr:clientData fPrintsWithSheet="0"/>
      </xdr:twoCellAnchor>
    </mc:Choice>
    <mc:Fallback/>
  </mc:AlternateContent>
</xdr:wsDr>
</file>

<file path=xl/drawings/drawing6.xml><?xml version="1.0" encoding="utf-8"?>
<xdr:wsDr xmlns:xdr="http://schemas.openxmlformats.org/drawingml/2006/spreadsheetDrawing" xmlns:a="http://schemas.openxmlformats.org/drawingml/2006/main">
  <xdr:twoCellAnchor editAs="oneCell">
    <xdr:from>
      <xdr:col>0</xdr:col>
      <xdr:colOff>0</xdr:colOff>
      <xdr:row>0</xdr:row>
      <xdr:rowOff>0</xdr:rowOff>
    </xdr:from>
    <xdr:to>
      <xdr:col>0</xdr:col>
      <xdr:colOff>1426567</xdr:colOff>
      <xdr:row>0</xdr:row>
      <xdr:rowOff>676827</xdr:rowOff>
    </xdr:to>
    <xdr:pic>
      <xdr:nvPicPr>
        <xdr:cNvPr id="3" name="Picture 2"/>
        <xdr:cNvPicPr>
          <a:picLocks noChangeAspect="1"/>
        </xdr:cNvPicPr>
      </xdr:nvPicPr>
      <xdr:blipFill>
        <a:blip xmlns:r="http://schemas.openxmlformats.org/officeDocument/2006/relationships" r:embed="rId1" cstate="print">
          <a:extLst>
            <a:ext uri="{28A0092B-C50C-407E-A947-70E740481C1C}">
              <a14:useLocalDpi xmlns:a14="http://schemas.microsoft.com/office/drawing/2010/main" val="0"/>
            </a:ext>
          </a:extLst>
        </a:blip>
        <a:stretch>
          <a:fillRect/>
        </a:stretch>
      </xdr:blipFill>
      <xdr:spPr>
        <a:xfrm>
          <a:off x="0" y="0"/>
          <a:ext cx="1426567" cy="676827"/>
        </a:xfrm>
        <a:prstGeom prst="rect">
          <a:avLst/>
        </a:prstGeom>
      </xdr:spPr>
    </xdr:pic>
    <xdr:clientData/>
  </xdr:twoCellAnchor>
</xdr:wsDr>
</file>

<file path=xl/drawings/drawing7.xml><?xml version="1.0" encoding="utf-8"?>
<xdr:wsDr xmlns:xdr="http://schemas.openxmlformats.org/drawingml/2006/spreadsheetDrawing" xmlns:a="http://schemas.openxmlformats.org/drawingml/2006/main">
  <xdr:twoCellAnchor editAs="oneCell">
    <xdr:from>
      <xdr:col>0</xdr:col>
      <xdr:colOff>0</xdr:colOff>
      <xdr:row>0</xdr:row>
      <xdr:rowOff>9536</xdr:rowOff>
    </xdr:from>
    <xdr:to>
      <xdr:col>7</xdr:col>
      <xdr:colOff>222592</xdr:colOff>
      <xdr:row>0</xdr:row>
      <xdr:rowOff>714363</xdr:rowOff>
    </xdr:to>
    <xdr:pic>
      <xdr:nvPicPr>
        <xdr:cNvPr id="2" name="Picture 1"/>
        <xdr:cNvPicPr>
          <a:picLocks noChangeAspect="1"/>
        </xdr:cNvPicPr>
      </xdr:nvPicPr>
      <xdr:blipFill>
        <a:blip xmlns:r="http://schemas.openxmlformats.org/officeDocument/2006/relationships" r:embed="rId1" cstate="print">
          <a:extLst>
            <a:ext uri="{28A0092B-C50C-407E-A947-70E740481C1C}">
              <a14:useLocalDpi xmlns:a14="http://schemas.microsoft.com/office/drawing/2010/main" val="0"/>
            </a:ext>
          </a:extLst>
        </a:blip>
        <a:stretch>
          <a:fillRect/>
        </a:stretch>
      </xdr:blipFill>
      <xdr:spPr>
        <a:xfrm>
          <a:off x="0" y="9536"/>
          <a:ext cx="7975942" cy="704827"/>
        </a:xfrm>
        <a:prstGeom prst="rect">
          <a:avLst/>
        </a:prstGeom>
      </xdr:spPr>
    </xdr:pic>
    <xdr:clientData/>
  </xdr:twoCellAnchor>
  <mc:AlternateContent xmlns:mc="http://schemas.openxmlformats.org/markup-compatibility/2006">
    <mc:Choice xmlns:a14="http://schemas.microsoft.com/office/drawing/2010/main" Requires="a14">
      <xdr:twoCellAnchor>
        <xdr:from>
          <xdr:col>2</xdr:col>
          <xdr:colOff>9525</xdr:colOff>
          <xdr:row>1</xdr:row>
          <xdr:rowOff>104775</xdr:rowOff>
        </xdr:from>
        <xdr:to>
          <xdr:col>2</xdr:col>
          <xdr:colOff>1009650</xdr:colOff>
          <xdr:row>1</xdr:row>
          <xdr:rowOff>400050</xdr:rowOff>
        </xdr:to>
        <xdr:sp macro="" textlink="">
          <xdr:nvSpPr>
            <xdr:cNvPr id="14337" name="btnValidate" hidden="1">
              <a:extLst>
                <a:ext uri="{63B3BB69-23CF-44E3-9099-C40C66FF867C}">
                  <a14:compatExt spid="_x0000_s14337"/>
                </a:ext>
              </a:extLst>
            </xdr:cNvPr>
            <xdr:cNvSpPr/>
          </xdr:nvSpPr>
          <xdr:spPr bwMode="auto">
            <a:xfrm>
              <a:off x="0" y="0"/>
              <a:ext cx="0" cy="0"/>
            </a:xfrm>
            <a:prstGeom prst="rect">
              <a:avLst/>
            </a:prstGeom>
            <a:noFill/>
            <a:ln w="9525">
              <a:miter lim="800000"/>
              <a:headEnd/>
              <a:tailEnd/>
            </a:ln>
          </xdr:spPr>
          <xdr:txBody>
            <a:bodyPr vertOverflow="clip" wrap="square" lIns="27432" tIns="36576" rIns="27432" bIns="36576" anchor="ctr" upright="1"/>
            <a:lstStyle/>
            <a:p>
              <a:pPr algn="ctr" rtl="0">
                <a:defRPr sz="1000"/>
              </a:pPr>
              <a:r>
                <a:rPr lang="en-CA" sz="1200" b="0" i="0" u="none" strike="noStrike" baseline="0">
                  <a:solidFill>
                    <a:srgbClr val="000000"/>
                  </a:solidFill>
                  <a:latin typeface="Palatino Linotype"/>
                </a:rPr>
                <a:t>Validate</a:t>
              </a:r>
            </a:p>
          </xdr:txBody>
        </xdr:sp>
        <xdr:clientData fPrintsWithSheet="0"/>
      </xdr:twoCellAnchor>
    </mc:Choice>
    <mc:Fallback/>
  </mc:AlternateContent>
  <mc:AlternateContent xmlns:mc="http://schemas.openxmlformats.org/markup-compatibility/2006">
    <mc:Choice xmlns:a14="http://schemas.microsoft.com/office/drawing/2010/main" Requires="a14">
      <xdr:twoCellAnchor>
        <xdr:from>
          <xdr:col>8</xdr:col>
          <xdr:colOff>76200</xdr:colOff>
          <xdr:row>0</xdr:row>
          <xdr:rowOff>228600</xdr:rowOff>
        </xdr:from>
        <xdr:to>
          <xdr:col>9</xdr:col>
          <xdr:colOff>38100</xdr:colOff>
          <xdr:row>0</xdr:row>
          <xdr:rowOff>523875</xdr:rowOff>
        </xdr:to>
        <xdr:sp macro="" textlink="">
          <xdr:nvSpPr>
            <xdr:cNvPr id="14338" name="btnHelp" hidden="1">
              <a:extLst>
                <a:ext uri="{63B3BB69-23CF-44E3-9099-C40C66FF867C}">
                  <a14:compatExt spid="_x0000_s14338"/>
                </a:ext>
              </a:extLst>
            </xdr:cNvPr>
            <xdr:cNvSpPr/>
          </xdr:nvSpPr>
          <xdr:spPr bwMode="auto">
            <a:xfrm>
              <a:off x="0" y="0"/>
              <a:ext cx="0" cy="0"/>
            </a:xfrm>
            <a:prstGeom prst="rect">
              <a:avLst/>
            </a:prstGeom>
            <a:noFill/>
            <a:ln w="9525">
              <a:miter lim="800000"/>
              <a:headEnd/>
              <a:tailEnd/>
            </a:ln>
          </xdr:spPr>
          <xdr:txBody>
            <a:bodyPr vertOverflow="clip" wrap="square" lIns="27432" tIns="36576" rIns="27432" bIns="36576" anchor="ctr" upright="1"/>
            <a:lstStyle/>
            <a:p>
              <a:pPr algn="ctr" rtl="0">
                <a:defRPr sz="1000"/>
              </a:pPr>
              <a:r>
                <a:rPr lang="en-CA" sz="1200" b="0" i="0" u="none" strike="noStrike" baseline="0">
                  <a:solidFill>
                    <a:srgbClr val="000000"/>
                  </a:solidFill>
                  <a:latin typeface="Palatino Linotype"/>
                </a:rPr>
                <a:t>Help</a:t>
              </a:r>
            </a:p>
          </xdr:txBody>
        </xdr:sp>
        <xdr:clientData fPrintsWithSheet="0"/>
      </xdr:twoCellAnchor>
    </mc:Choice>
    <mc:Fallback/>
  </mc:AlternateContent>
  <mc:AlternateContent xmlns:mc="http://schemas.openxmlformats.org/markup-compatibility/2006">
    <mc:Choice xmlns:a14="http://schemas.microsoft.com/office/drawing/2010/main" Requires="a14">
      <xdr:twoCellAnchor>
        <xdr:from>
          <xdr:col>5</xdr:col>
          <xdr:colOff>1466850</xdr:colOff>
          <xdr:row>1</xdr:row>
          <xdr:rowOff>104775</xdr:rowOff>
        </xdr:from>
        <xdr:to>
          <xdr:col>6</xdr:col>
          <xdr:colOff>942975</xdr:colOff>
          <xdr:row>1</xdr:row>
          <xdr:rowOff>400050</xdr:rowOff>
        </xdr:to>
        <xdr:sp macro="" textlink="">
          <xdr:nvSpPr>
            <xdr:cNvPr id="14339" name="btnDefault" hidden="1">
              <a:extLst>
                <a:ext uri="{63B3BB69-23CF-44E3-9099-C40C66FF867C}">
                  <a14:compatExt spid="_x0000_s14339"/>
                </a:ext>
              </a:extLst>
            </xdr:cNvPr>
            <xdr:cNvSpPr/>
          </xdr:nvSpPr>
          <xdr:spPr bwMode="auto">
            <a:xfrm>
              <a:off x="0" y="0"/>
              <a:ext cx="0" cy="0"/>
            </a:xfrm>
            <a:prstGeom prst="rect">
              <a:avLst/>
            </a:prstGeom>
            <a:noFill/>
            <a:ln w="9525">
              <a:miter lim="800000"/>
              <a:headEnd/>
              <a:tailEnd/>
            </a:ln>
          </xdr:spPr>
          <xdr:txBody>
            <a:bodyPr vertOverflow="clip" wrap="square" lIns="27432" tIns="36576" rIns="27432" bIns="36576" anchor="ctr" upright="1"/>
            <a:lstStyle/>
            <a:p>
              <a:pPr algn="ctr" rtl="0">
                <a:defRPr sz="1000"/>
              </a:pPr>
              <a:r>
                <a:rPr lang="en-CA" sz="1200" b="0" i="0" u="none" strike="noStrike" baseline="0">
                  <a:solidFill>
                    <a:srgbClr val="000000"/>
                  </a:solidFill>
                  <a:latin typeface="Palatino Linotype"/>
                </a:rPr>
                <a:t>Defaults</a:t>
              </a:r>
            </a:p>
          </xdr:txBody>
        </xdr:sp>
        <xdr:clientData fPrintsWithSheet="0"/>
      </xdr:twoCellAnchor>
    </mc:Choice>
    <mc:Fallback/>
  </mc:AlternateContent>
  <mc:AlternateContent xmlns:mc="http://schemas.openxmlformats.org/markup-compatibility/2006">
    <mc:Choice xmlns:a14="http://schemas.microsoft.com/office/drawing/2010/main" Requires="a14">
      <xdr:twoCellAnchor editAs="oneCell">
        <xdr:from>
          <xdr:col>4</xdr:col>
          <xdr:colOff>400050</xdr:colOff>
          <xdr:row>3</xdr:row>
          <xdr:rowOff>47625</xdr:rowOff>
        </xdr:from>
        <xdr:to>
          <xdr:col>4</xdr:col>
          <xdr:colOff>914400</xdr:colOff>
          <xdr:row>3</xdr:row>
          <xdr:rowOff>266700</xdr:rowOff>
        </xdr:to>
        <xdr:sp macro="" textlink="">
          <xdr:nvSpPr>
            <xdr:cNvPr id="14340" name="cbCustom" hidden="1">
              <a:extLst>
                <a:ext uri="{63B3BB69-23CF-44E3-9099-C40C66FF867C}">
                  <a14:compatExt spid="_x0000_s14340"/>
                </a:ext>
              </a:extLst>
            </xdr:cNvPr>
            <xdr:cNvSpPr/>
          </xdr:nvSpPr>
          <xdr:spPr bwMode="auto">
            <a:xfrm>
              <a:off x="0" y="0"/>
              <a:ext cx="0" cy="0"/>
            </a:xfrm>
            <a:prstGeom prst="rect">
              <a:avLst/>
            </a:prstGeom>
            <a:noFill/>
            <a:ln>
              <a:noFill/>
            </a:ln>
            <a:extLst>
              <a:ext uri="{909E8E84-426E-40DD-AFC4-6F175D3DCCD1}">
                <a14:hiddenFill>
                  <a:solidFill>
                    <a:srgbClr val="FFFFFF" mc:Ignorable="a14" a14:legacySpreadsheetColorIndex="65"/>
                  </a:solidFill>
                </a14:hiddenFill>
              </a:ext>
              <a:ext uri="{91240B29-F687-4F45-9708-019B960494DF}">
                <a14:hiddenLine w="9525">
                  <a:solidFill>
                    <a:srgbClr val="000000" mc:Ignorable="a14" a14:legacySpreadsheetColorIndex="64"/>
                  </a:solidFill>
                  <a:miter lim="800000"/>
                  <a:headEnd/>
                  <a:tailEnd/>
                </a14:hiddenLine>
              </a:ext>
            </a:extLst>
          </xdr:spPr>
        </xdr:sp>
        <xdr:clientData/>
      </xdr:twoCellAnchor>
    </mc:Choice>
    <mc:Fallback/>
  </mc:AlternateContent>
  <mc:AlternateContent xmlns:mc="http://schemas.openxmlformats.org/markup-compatibility/2006">
    <mc:Choice xmlns:a14="http://schemas.microsoft.com/office/drawing/2010/main" Requires="a14">
      <xdr:twoCellAnchor>
        <xdr:from>
          <xdr:col>8</xdr:col>
          <xdr:colOff>76200</xdr:colOff>
          <xdr:row>3</xdr:row>
          <xdr:rowOff>0</xdr:rowOff>
        </xdr:from>
        <xdr:to>
          <xdr:col>9</xdr:col>
          <xdr:colOff>38100</xdr:colOff>
          <xdr:row>3</xdr:row>
          <xdr:rowOff>295275</xdr:rowOff>
        </xdr:to>
        <xdr:sp macro="" textlink="">
          <xdr:nvSpPr>
            <xdr:cNvPr id="14341" name="btnEditCustom" hidden="1">
              <a:extLst>
                <a:ext uri="{63B3BB69-23CF-44E3-9099-C40C66FF867C}">
                  <a14:compatExt spid="_x0000_s14341"/>
                </a:ext>
              </a:extLst>
            </xdr:cNvPr>
            <xdr:cNvSpPr/>
          </xdr:nvSpPr>
          <xdr:spPr bwMode="auto">
            <a:xfrm>
              <a:off x="0" y="0"/>
              <a:ext cx="0" cy="0"/>
            </a:xfrm>
            <a:prstGeom prst="rect">
              <a:avLst/>
            </a:prstGeom>
            <a:noFill/>
            <a:ln w="9525">
              <a:miter lim="800000"/>
              <a:headEnd/>
              <a:tailEnd/>
            </a:ln>
          </xdr:spPr>
          <xdr:txBody>
            <a:bodyPr vertOverflow="clip" wrap="square" lIns="27432" tIns="36576" rIns="27432" bIns="36576" anchor="ctr" upright="1"/>
            <a:lstStyle/>
            <a:p>
              <a:pPr algn="ctr" rtl="0">
                <a:defRPr sz="1000"/>
              </a:pPr>
              <a:r>
                <a:rPr lang="en-CA" sz="1200" b="0" i="0" u="none" strike="noStrike" baseline="0">
                  <a:solidFill>
                    <a:srgbClr val="000000"/>
                  </a:solidFill>
                  <a:latin typeface="Palatino Linotype"/>
                </a:rPr>
                <a:t>Edit...</a:t>
              </a:r>
            </a:p>
          </xdr:txBody>
        </xdr:sp>
        <xdr:clientData fPrintsWithSheet="0"/>
      </xdr:twoCellAnchor>
    </mc:Choice>
    <mc:Fallback/>
  </mc:AlternateContent>
  <mc:AlternateContent xmlns:mc="http://schemas.openxmlformats.org/markup-compatibility/2006">
    <mc:Choice xmlns:a14="http://schemas.microsoft.com/office/drawing/2010/main" Requires="a14">
      <xdr:twoCellAnchor>
        <xdr:from>
          <xdr:col>8</xdr:col>
          <xdr:colOff>76200</xdr:colOff>
          <xdr:row>1</xdr:row>
          <xdr:rowOff>104775</xdr:rowOff>
        </xdr:from>
        <xdr:to>
          <xdr:col>9</xdr:col>
          <xdr:colOff>38100</xdr:colOff>
          <xdr:row>1</xdr:row>
          <xdr:rowOff>400050</xdr:rowOff>
        </xdr:to>
        <xdr:sp macro="" textlink="">
          <xdr:nvSpPr>
            <xdr:cNvPr id="14342" name="btnCalc" hidden="1">
              <a:extLst>
                <a:ext uri="{63B3BB69-23CF-44E3-9099-C40C66FF867C}">
                  <a14:compatExt spid="_x0000_s14342"/>
                </a:ext>
              </a:extLst>
            </xdr:cNvPr>
            <xdr:cNvSpPr/>
          </xdr:nvSpPr>
          <xdr:spPr bwMode="auto">
            <a:xfrm>
              <a:off x="0" y="0"/>
              <a:ext cx="0" cy="0"/>
            </a:xfrm>
            <a:prstGeom prst="rect">
              <a:avLst/>
            </a:prstGeom>
            <a:noFill/>
            <a:ln w="9525">
              <a:miter lim="800000"/>
              <a:headEnd/>
              <a:tailEnd/>
            </a:ln>
          </xdr:spPr>
          <xdr:txBody>
            <a:bodyPr vertOverflow="clip" wrap="square" lIns="27432" tIns="36576" rIns="27432" bIns="36576" anchor="ctr" upright="1"/>
            <a:lstStyle/>
            <a:p>
              <a:pPr algn="ctr" rtl="0">
                <a:defRPr sz="1000"/>
              </a:pPr>
              <a:r>
                <a:rPr lang="en-CA" sz="1200" b="0" i="0" u="none" strike="noStrike" baseline="0">
                  <a:solidFill>
                    <a:srgbClr val="000000"/>
                  </a:solidFill>
                  <a:latin typeface="Palatino Linotype"/>
                </a:rPr>
                <a:t>Calculate</a:t>
              </a:r>
            </a:p>
          </xdr:txBody>
        </xdr:sp>
        <xdr:clientData fPrintsWithSheet="0"/>
      </xdr:twoCellAnchor>
    </mc:Choice>
    <mc:Fallback/>
  </mc:AlternateContent>
  <mc:AlternateContent xmlns:mc="http://schemas.openxmlformats.org/markup-compatibility/2006">
    <mc:Choice xmlns:a14="http://schemas.microsoft.com/office/drawing/2010/main" Requires="a14">
      <xdr:twoCellAnchor>
        <xdr:from>
          <xdr:col>3</xdr:col>
          <xdr:colOff>114300</xdr:colOff>
          <xdr:row>1</xdr:row>
          <xdr:rowOff>104775</xdr:rowOff>
        </xdr:from>
        <xdr:to>
          <xdr:col>4</xdr:col>
          <xdr:colOff>76200</xdr:colOff>
          <xdr:row>1</xdr:row>
          <xdr:rowOff>400050</xdr:rowOff>
        </xdr:to>
        <xdr:sp macro="" textlink="">
          <xdr:nvSpPr>
            <xdr:cNvPr id="14343" name="btnOtherPage" hidden="1">
              <a:extLst>
                <a:ext uri="{63B3BB69-23CF-44E3-9099-C40C66FF867C}">
                  <a14:compatExt spid="_x0000_s14343"/>
                </a:ext>
              </a:extLst>
            </xdr:cNvPr>
            <xdr:cNvSpPr/>
          </xdr:nvSpPr>
          <xdr:spPr bwMode="auto">
            <a:xfrm>
              <a:off x="0" y="0"/>
              <a:ext cx="0" cy="0"/>
            </a:xfrm>
            <a:prstGeom prst="rect">
              <a:avLst/>
            </a:prstGeom>
            <a:noFill/>
            <a:ln w="9525">
              <a:miter lim="800000"/>
              <a:headEnd/>
              <a:tailEnd/>
            </a:ln>
          </xdr:spPr>
          <xdr:txBody>
            <a:bodyPr vertOverflow="clip" wrap="square" lIns="27432" tIns="36576" rIns="27432" bIns="36576" anchor="ctr" upright="1"/>
            <a:lstStyle/>
            <a:p>
              <a:pPr algn="ctr" rtl="0">
                <a:defRPr sz="1000"/>
              </a:pPr>
              <a:r>
                <a:rPr lang="en-CA" sz="1200" b="0" i="0" u="none" strike="noStrike" baseline="0">
                  <a:solidFill>
                    <a:srgbClr val="000000"/>
                  </a:solidFill>
                  <a:latin typeface="Palatino Linotype"/>
                </a:rPr>
                <a:t>Area Settings</a:t>
              </a:r>
            </a:p>
          </xdr:txBody>
        </xdr:sp>
        <xdr:clientData fPrintsWithSheet="0"/>
      </xdr:twoCellAnchor>
    </mc:Choice>
    <mc:Fallback/>
  </mc:AlternateContent>
  <mc:AlternateContent xmlns:mc="http://schemas.openxmlformats.org/markup-compatibility/2006">
    <mc:Choice xmlns:a14="http://schemas.microsoft.com/office/drawing/2010/main" Requires="a14">
      <xdr:twoCellAnchor>
        <xdr:from>
          <xdr:col>7</xdr:col>
          <xdr:colOff>9525</xdr:colOff>
          <xdr:row>1</xdr:row>
          <xdr:rowOff>104775</xdr:rowOff>
        </xdr:from>
        <xdr:to>
          <xdr:col>7</xdr:col>
          <xdr:colOff>1009650</xdr:colOff>
          <xdr:row>1</xdr:row>
          <xdr:rowOff>400050</xdr:rowOff>
        </xdr:to>
        <xdr:sp macro="" textlink="">
          <xdr:nvSpPr>
            <xdr:cNvPr id="14344" name="btnUnlock" hidden="1">
              <a:extLst>
                <a:ext uri="{63B3BB69-23CF-44E3-9099-C40C66FF867C}">
                  <a14:compatExt spid="_x0000_s14344"/>
                </a:ext>
              </a:extLst>
            </xdr:cNvPr>
            <xdr:cNvSpPr/>
          </xdr:nvSpPr>
          <xdr:spPr bwMode="auto">
            <a:xfrm>
              <a:off x="0" y="0"/>
              <a:ext cx="0" cy="0"/>
            </a:xfrm>
            <a:prstGeom prst="rect">
              <a:avLst/>
            </a:prstGeom>
            <a:noFill/>
            <a:ln w="9525">
              <a:miter lim="800000"/>
              <a:headEnd/>
              <a:tailEnd/>
            </a:ln>
          </xdr:spPr>
          <xdr:txBody>
            <a:bodyPr vertOverflow="clip" wrap="square" lIns="27432" tIns="36576" rIns="27432" bIns="36576" anchor="ctr" upright="1"/>
            <a:lstStyle/>
            <a:p>
              <a:pPr algn="ctr" rtl="0">
                <a:defRPr sz="1000"/>
              </a:pPr>
              <a:r>
                <a:rPr lang="en-CA" sz="1200" b="0" i="0" u="none" strike="noStrike" baseline="0">
                  <a:solidFill>
                    <a:srgbClr val="000000"/>
                  </a:solidFill>
                  <a:latin typeface="Palatino Linotype"/>
                </a:rPr>
                <a:t>Unlock</a:t>
              </a:r>
            </a:p>
          </xdr:txBody>
        </xdr:sp>
        <xdr:clientData fPrintsWithSheet="0"/>
      </xdr:twoCellAnchor>
    </mc:Choice>
    <mc:Fallback/>
  </mc:AlternateContent>
  <mc:AlternateContent xmlns:mc="http://schemas.openxmlformats.org/markup-compatibility/2006">
    <mc:Choice xmlns:a14="http://schemas.microsoft.com/office/drawing/2010/main" Requires="a14">
      <xdr:twoCellAnchor>
        <xdr:from>
          <xdr:col>8</xdr:col>
          <xdr:colOff>76200</xdr:colOff>
          <xdr:row>1</xdr:row>
          <xdr:rowOff>104775</xdr:rowOff>
        </xdr:from>
        <xdr:to>
          <xdr:col>9</xdr:col>
          <xdr:colOff>38100</xdr:colOff>
          <xdr:row>1</xdr:row>
          <xdr:rowOff>400050</xdr:rowOff>
        </xdr:to>
        <xdr:sp macro="" textlink="">
          <xdr:nvSpPr>
            <xdr:cNvPr id="14345" name="btnOutput2" hidden="1">
              <a:extLst>
                <a:ext uri="{63B3BB69-23CF-44E3-9099-C40C66FF867C}">
                  <a14:compatExt spid="_x0000_s14345"/>
                </a:ext>
              </a:extLst>
            </xdr:cNvPr>
            <xdr:cNvSpPr/>
          </xdr:nvSpPr>
          <xdr:spPr bwMode="auto">
            <a:xfrm>
              <a:off x="0" y="0"/>
              <a:ext cx="0" cy="0"/>
            </a:xfrm>
            <a:prstGeom prst="rect">
              <a:avLst/>
            </a:prstGeom>
            <a:noFill/>
            <a:ln w="9525">
              <a:miter lim="800000"/>
              <a:headEnd/>
              <a:tailEnd/>
            </a:ln>
          </xdr:spPr>
          <xdr:txBody>
            <a:bodyPr vertOverflow="clip" wrap="square" lIns="27432" tIns="36576" rIns="27432" bIns="36576" anchor="ctr" upright="1"/>
            <a:lstStyle/>
            <a:p>
              <a:pPr algn="ctr" rtl="0">
                <a:defRPr sz="1000"/>
              </a:pPr>
              <a:r>
                <a:rPr lang="en-CA" sz="1200" b="0" i="0" u="none" strike="noStrike" baseline="0">
                  <a:solidFill>
                    <a:srgbClr val="000000"/>
                  </a:solidFill>
                  <a:latin typeface="Palatino Linotype"/>
                </a:rPr>
                <a:t>Output</a:t>
              </a:r>
            </a:p>
          </xdr:txBody>
        </xdr:sp>
        <xdr:clientData fPrintsWithSheet="0"/>
      </xdr:twoCellAnchor>
    </mc:Choice>
    <mc:Fallback/>
  </mc:AlternateContent>
</xdr:wsDr>
</file>

<file path=xl/drawings/drawing8.xml><?xml version="1.0" encoding="utf-8"?>
<xdr:wsDr xmlns:xdr="http://schemas.openxmlformats.org/drawingml/2006/spreadsheetDrawing" xmlns:a="http://schemas.openxmlformats.org/drawingml/2006/main">
  <xdr:twoCellAnchor editAs="oneCell">
    <xdr:from>
      <xdr:col>0</xdr:col>
      <xdr:colOff>0</xdr:colOff>
      <xdr:row>0</xdr:row>
      <xdr:rowOff>11</xdr:rowOff>
    </xdr:from>
    <xdr:to>
      <xdr:col>7</xdr:col>
      <xdr:colOff>708367</xdr:colOff>
      <xdr:row>0</xdr:row>
      <xdr:rowOff>704838</xdr:rowOff>
    </xdr:to>
    <xdr:pic>
      <xdr:nvPicPr>
        <xdr:cNvPr id="2" name="Picture 1"/>
        <xdr:cNvPicPr>
          <a:picLocks noChangeAspect="1"/>
        </xdr:cNvPicPr>
      </xdr:nvPicPr>
      <xdr:blipFill>
        <a:blip xmlns:r="http://schemas.openxmlformats.org/officeDocument/2006/relationships" r:embed="rId1" cstate="print">
          <a:extLst>
            <a:ext uri="{28A0092B-C50C-407E-A947-70E740481C1C}">
              <a14:useLocalDpi xmlns:a14="http://schemas.microsoft.com/office/drawing/2010/main" val="0"/>
            </a:ext>
          </a:extLst>
        </a:blip>
        <a:stretch>
          <a:fillRect/>
        </a:stretch>
      </xdr:blipFill>
      <xdr:spPr>
        <a:xfrm>
          <a:off x="0" y="11"/>
          <a:ext cx="7975942" cy="704827"/>
        </a:xfrm>
        <a:prstGeom prst="rect">
          <a:avLst/>
        </a:prstGeom>
      </xdr:spPr>
    </xdr:pic>
    <xdr:clientData/>
  </xdr:twoCellAnchor>
  <mc:AlternateContent xmlns:mc="http://schemas.openxmlformats.org/markup-compatibility/2006">
    <mc:Choice xmlns:a14="http://schemas.microsoft.com/office/drawing/2010/main" Requires="a14">
      <xdr:twoCellAnchor editAs="oneCell">
        <xdr:from>
          <xdr:col>2</xdr:col>
          <xdr:colOff>9525</xdr:colOff>
          <xdr:row>2</xdr:row>
          <xdr:rowOff>304800</xdr:rowOff>
        </xdr:from>
        <xdr:to>
          <xdr:col>3</xdr:col>
          <xdr:colOff>990600</xdr:colOff>
          <xdr:row>4</xdr:row>
          <xdr:rowOff>28575</xdr:rowOff>
        </xdr:to>
        <xdr:sp macro="" textlink="">
          <xdr:nvSpPr>
            <xdr:cNvPr id="6145" name="ddAreaMeth" hidden="1">
              <a:extLst>
                <a:ext uri="{63B3BB69-23CF-44E3-9099-C40C66FF867C}">
                  <a14:compatExt spid="_x0000_s6145"/>
                </a:ext>
              </a:extLst>
            </xdr:cNvPr>
            <xdr:cNvSpPr/>
          </xdr:nvSpPr>
          <xdr:spPr bwMode="auto">
            <a:xfrm>
              <a:off x="0" y="0"/>
              <a:ext cx="0" cy="0"/>
            </a:xfrm>
            <a:prstGeom prst="rect">
              <a:avLst/>
            </a:prstGeom>
            <a:noFill/>
            <a:ln>
              <a:noFill/>
            </a:ln>
            <a:extLst>
              <a:ext uri="{91240B29-F687-4F45-9708-019B960494DF}">
                <a14:hiddenLine w="9525">
                  <a:noFill/>
                  <a:miter lim="800000"/>
                  <a:headEnd/>
                  <a:tailEnd/>
                </a14:hiddenLine>
              </a:ext>
            </a:extLst>
          </xdr:spPr>
        </xdr:sp>
        <xdr:clientData/>
      </xdr:twoCellAnchor>
    </mc:Choice>
    <mc:Fallback/>
  </mc:AlternateContent>
  <mc:AlternateContent xmlns:mc="http://schemas.openxmlformats.org/markup-compatibility/2006">
    <mc:Choice xmlns:a14="http://schemas.microsoft.com/office/drawing/2010/main" Requires="a14">
      <xdr:twoCellAnchor>
        <xdr:from>
          <xdr:col>4</xdr:col>
          <xdr:colOff>219075</xdr:colOff>
          <xdr:row>1</xdr:row>
          <xdr:rowOff>104775</xdr:rowOff>
        </xdr:from>
        <xdr:to>
          <xdr:col>5</xdr:col>
          <xdr:colOff>180975</xdr:colOff>
          <xdr:row>1</xdr:row>
          <xdr:rowOff>400050</xdr:rowOff>
        </xdr:to>
        <xdr:sp macro="" textlink="">
          <xdr:nvSpPr>
            <xdr:cNvPr id="6146" name="btnNormalize" hidden="1">
              <a:extLst>
                <a:ext uri="{63B3BB69-23CF-44E3-9099-C40C66FF867C}">
                  <a14:compatExt spid="_x0000_s6146"/>
                </a:ext>
              </a:extLst>
            </xdr:cNvPr>
            <xdr:cNvSpPr/>
          </xdr:nvSpPr>
          <xdr:spPr bwMode="auto">
            <a:xfrm>
              <a:off x="0" y="0"/>
              <a:ext cx="0" cy="0"/>
            </a:xfrm>
            <a:prstGeom prst="rect">
              <a:avLst/>
            </a:prstGeom>
            <a:noFill/>
            <a:ln w="9525">
              <a:miter lim="800000"/>
              <a:headEnd/>
              <a:tailEnd/>
            </a:ln>
          </xdr:spPr>
          <xdr:txBody>
            <a:bodyPr vertOverflow="clip" wrap="square" lIns="27432" tIns="36576" rIns="27432" bIns="36576" anchor="ctr" upright="1"/>
            <a:lstStyle/>
            <a:p>
              <a:pPr algn="ctr" rtl="0">
                <a:defRPr sz="1000"/>
              </a:pPr>
              <a:r>
                <a:rPr lang="en-CA" sz="1200" b="0" i="0" u="none" strike="noStrike" baseline="0">
                  <a:solidFill>
                    <a:srgbClr val="000000"/>
                  </a:solidFill>
                  <a:latin typeface="Palatino Linotype"/>
                </a:rPr>
                <a:t>Adjust Total</a:t>
              </a:r>
            </a:p>
          </xdr:txBody>
        </xdr:sp>
        <xdr:clientData fPrintsWithSheet="0"/>
      </xdr:twoCellAnchor>
    </mc:Choice>
    <mc:Fallback/>
  </mc:AlternateContent>
  <mc:AlternateContent xmlns:mc="http://schemas.openxmlformats.org/markup-compatibility/2006">
    <mc:Choice xmlns:a14="http://schemas.microsoft.com/office/drawing/2010/main" Requires="a14">
      <xdr:twoCellAnchor>
        <xdr:from>
          <xdr:col>2</xdr:col>
          <xdr:colOff>9525</xdr:colOff>
          <xdr:row>1</xdr:row>
          <xdr:rowOff>104775</xdr:rowOff>
        </xdr:from>
        <xdr:to>
          <xdr:col>2</xdr:col>
          <xdr:colOff>1009650</xdr:colOff>
          <xdr:row>1</xdr:row>
          <xdr:rowOff>400050</xdr:rowOff>
        </xdr:to>
        <xdr:sp macro="" textlink="">
          <xdr:nvSpPr>
            <xdr:cNvPr id="6147" name="btnValidate" hidden="1">
              <a:extLst>
                <a:ext uri="{63B3BB69-23CF-44E3-9099-C40C66FF867C}">
                  <a14:compatExt spid="_x0000_s6147"/>
                </a:ext>
              </a:extLst>
            </xdr:cNvPr>
            <xdr:cNvSpPr/>
          </xdr:nvSpPr>
          <xdr:spPr bwMode="auto">
            <a:xfrm>
              <a:off x="0" y="0"/>
              <a:ext cx="0" cy="0"/>
            </a:xfrm>
            <a:prstGeom prst="rect">
              <a:avLst/>
            </a:prstGeom>
            <a:noFill/>
            <a:ln w="9525">
              <a:miter lim="800000"/>
              <a:headEnd/>
              <a:tailEnd/>
            </a:ln>
          </xdr:spPr>
          <xdr:txBody>
            <a:bodyPr vertOverflow="clip" wrap="square" lIns="27432" tIns="36576" rIns="27432" bIns="36576" anchor="ctr" upright="1"/>
            <a:lstStyle/>
            <a:p>
              <a:pPr algn="ctr" rtl="0">
                <a:defRPr sz="1000"/>
              </a:pPr>
              <a:r>
                <a:rPr lang="en-CA" sz="1200" b="0" i="0" u="none" strike="noStrike" baseline="0">
                  <a:solidFill>
                    <a:srgbClr val="000000"/>
                  </a:solidFill>
                  <a:latin typeface="Palatino Linotype"/>
                </a:rPr>
                <a:t>Validate</a:t>
              </a:r>
            </a:p>
          </xdr:txBody>
        </xdr:sp>
        <xdr:clientData fPrintsWithSheet="0"/>
      </xdr:twoCellAnchor>
    </mc:Choice>
    <mc:Fallback/>
  </mc:AlternateContent>
  <mc:AlternateContent xmlns:mc="http://schemas.openxmlformats.org/markup-compatibility/2006">
    <mc:Choice xmlns:a14="http://schemas.microsoft.com/office/drawing/2010/main" Requires="a14">
      <xdr:twoCellAnchor>
        <xdr:from>
          <xdr:col>8</xdr:col>
          <xdr:colOff>561975</xdr:colOff>
          <xdr:row>0</xdr:row>
          <xdr:rowOff>228600</xdr:rowOff>
        </xdr:from>
        <xdr:to>
          <xdr:col>9</xdr:col>
          <xdr:colOff>523875</xdr:colOff>
          <xdr:row>0</xdr:row>
          <xdr:rowOff>523875</xdr:rowOff>
        </xdr:to>
        <xdr:sp macro="" textlink="">
          <xdr:nvSpPr>
            <xdr:cNvPr id="6149" name="BtnHelp" hidden="1">
              <a:extLst>
                <a:ext uri="{63B3BB69-23CF-44E3-9099-C40C66FF867C}">
                  <a14:compatExt spid="_x0000_s6149"/>
                </a:ext>
              </a:extLst>
            </xdr:cNvPr>
            <xdr:cNvSpPr/>
          </xdr:nvSpPr>
          <xdr:spPr bwMode="auto">
            <a:xfrm>
              <a:off x="0" y="0"/>
              <a:ext cx="0" cy="0"/>
            </a:xfrm>
            <a:prstGeom prst="rect">
              <a:avLst/>
            </a:prstGeom>
            <a:noFill/>
            <a:ln w="9525">
              <a:miter lim="800000"/>
              <a:headEnd/>
              <a:tailEnd/>
            </a:ln>
          </xdr:spPr>
          <xdr:txBody>
            <a:bodyPr vertOverflow="clip" wrap="square" lIns="27432" tIns="36576" rIns="27432" bIns="36576" anchor="ctr" upright="1"/>
            <a:lstStyle/>
            <a:p>
              <a:pPr algn="ctr" rtl="0">
                <a:defRPr sz="1000"/>
              </a:pPr>
              <a:r>
                <a:rPr lang="en-CA" sz="1200" b="0" i="0" u="none" strike="noStrike" baseline="0">
                  <a:solidFill>
                    <a:srgbClr val="000000"/>
                  </a:solidFill>
                  <a:latin typeface="Palatino Linotype"/>
                </a:rPr>
                <a:t>Help</a:t>
              </a:r>
            </a:p>
          </xdr:txBody>
        </xdr:sp>
        <xdr:clientData fPrintsWithSheet="0"/>
      </xdr:twoCellAnchor>
    </mc:Choice>
    <mc:Fallback/>
  </mc:AlternateContent>
  <mc:AlternateContent xmlns:mc="http://schemas.openxmlformats.org/markup-compatibility/2006">
    <mc:Choice xmlns:a14="http://schemas.microsoft.com/office/drawing/2010/main" Requires="a14">
      <xdr:twoCellAnchor>
        <xdr:from>
          <xdr:col>8</xdr:col>
          <xdr:colOff>561975</xdr:colOff>
          <xdr:row>1</xdr:row>
          <xdr:rowOff>104775</xdr:rowOff>
        </xdr:from>
        <xdr:to>
          <xdr:col>9</xdr:col>
          <xdr:colOff>523875</xdr:colOff>
          <xdr:row>1</xdr:row>
          <xdr:rowOff>400050</xdr:rowOff>
        </xdr:to>
        <xdr:sp macro="" textlink="">
          <xdr:nvSpPr>
            <xdr:cNvPr id="6150" name="btnCalc" hidden="1">
              <a:extLst>
                <a:ext uri="{63B3BB69-23CF-44E3-9099-C40C66FF867C}">
                  <a14:compatExt spid="_x0000_s6150"/>
                </a:ext>
              </a:extLst>
            </xdr:cNvPr>
            <xdr:cNvSpPr/>
          </xdr:nvSpPr>
          <xdr:spPr bwMode="auto">
            <a:xfrm>
              <a:off x="0" y="0"/>
              <a:ext cx="0" cy="0"/>
            </a:xfrm>
            <a:prstGeom prst="rect">
              <a:avLst/>
            </a:prstGeom>
            <a:noFill/>
            <a:ln w="9525">
              <a:miter lim="800000"/>
              <a:headEnd/>
              <a:tailEnd/>
            </a:ln>
          </xdr:spPr>
          <xdr:txBody>
            <a:bodyPr vertOverflow="clip" wrap="square" lIns="27432" tIns="36576" rIns="27432" bIns="36576" anchor="ctr" upright="1"/>
            <a:lstStyle/>
            <a:p>
              <a:pPr algn="ctr" rtl="0">
                <a:defRPr sz="1000"/>
              </a:pPr>
              <a:r>
                <a:rPr lang="en-CA" sz="1200" b="0" i="0" u="none" strike="noStrike" baseline="0">
                  <a:solidFill>
                    <a:srgbClr val="000000"/>
                  </a:solidFill>
                  <a:latin typeface="Palatino Linotype"/>
                </a:rPr>
                <a:t>Calculate</a:t>
              </a:r>
            </a:p>
          </xdr:txBody>
        </xdr:sp>
        <xdr:clientData fPrintsWithSheet="0"/>
      </xdr:twoCellAnchor>
    </mc:Choice>
    <mc:Fallback/>
  </mc:AlternateContent>
  <mc:AlternateContent xmlns:mc="http://schemas.openxmlformats.org/markup-compatibility/2006">
    <mc:Choice xmlns:a14="http://schemas.microsoft.com/office/drawing/2010/main" Requires="a14">
      <xdr:twoCellAnchor>
        <xdr:from>
          <xdr:col>3</xdr:col>
          <xdr:colOff>114300</xdr:colOff>
          <xdr:row>1</xdr:row>
          <xdr:rowOff>104775</xdr:rowOff>
        </xdr:from>
        <xdr:to>
          <xdr:col>4</xdr:col>
          <xdr:colOff>76200</xdr:colOff>
          <xdr:row>1</xdr:row>
          <xdr:rowOff>400050</xdr:rowOff>
        </xdr:to>
        <xdr:sp macro="" textlink="">
          <xdr:nvSpPr>
            <xdr:cNvPr id="6152" name="btnOtherPage" hidden="1">
              <a:extLst>
                <a:ext uri="{63B3BB69-23CF-44E3-9099-C40C66FF867C}">
                  <a14:compatExt spid="_x0000_s6152"/>
                </a:ext>
              </a:extLst>
            </xdr:cNvPr>
            <xdr:cNvSpPr/>
          </xdr:nvSpPr>
          <xdr:spPr bwMode="auto">
            <a:xfrm>
              <a:off x="0" y="0"/>
              <a:ext cx="0" cy="0"/>
            </a:xfrm>
            <a:prstGeom prst="rect">
              <a:avLst/>
            </a:prstGeom>
            <a:noFill/>
            <a:ln w="9525">
              <a:miter lim="800000"/>
              <a:headEnd/>
              <a:tailEnd/>
            </a:ln>
          </xdr:spPr>
          <xdr:txBody>
            <a:bodyPr vertOverflow="clip" wrap="square" lIns="27432" tIns="36576" rIns="27432" bIns="36576" anchor="ctr" upright="1"/>
            <a:lstStyle/>
            <a:p>
              <a:pPr algn="ctr" rtl="0">
                <a:defRPr sz="1000"/>
              </a:pPr>
              <a:r>
                <a:rPr lang="en-CA" sz="1200" b="0" i="0" u="none" strike="noStrike" baseline="0">
                  <a:solidFill>
                    <a:srgbClr val="000000"/>
                  </a:solidFill>
                  <a:latin typeface="Palatino Linotype"/>
                </a:rPr>
                <a:t>Main Settings</a:t>
              </a:r>
            </a:p>
          </xdr:txBody>
        </xdr:sp>
        <xdr:clientData fPrintsWithSheet="0"/>
      </xdr:twoCellAnchor>
    </mc:Choice>
    <mc:Fallback/>
  </mc:AlternateContent>
  <mc:AlternateContent xmlns:mc="http://schemas.openxmlformats.org/markup-compatibility/2006">
    <mc:Choice xmlns:a14="http://schemas.microsoft.com/office/drawing/2010/main" Requires="a14">
      <xdr:twoCellAnchor>
        <xdr:from>
          <xdr:col>7</xdr:col>
          <xdr:colOff>495300</xdr:colOff>
          <xdr:row>1</xdr:row>
          <xdr:rowOff>104775</xdr:rowOff>
        </xdr:from>
        <xdr:to>
          <xdr:col>8</xdr:col>
          <xdr:colOff>457200</xdr:colOff>
          <xdr:row>1</xdr:row>
          <xdr:rowOff>400050</xdr:rowOff>
        </xdr:to>
        <xdr:sp macro="" textlink="">
          <xdr:nvSpPr>
            <xdr:cNvPr id="6154" name="btnUnlock" hidden="1">
              <a:extLst>
                <a:ext uri="{63B3BB69-23CF-44E3-9099-C40C66FF867C}">
                  <a14:compatExt spid="_x0000_s6154"/>
                </a:ext>
              </a:extLst>
            </xdr:cNvPr>
            <xdr:cNvSpPr/>
          </xdr:nvSpPr>
          <xdr:spPr bwMode="auto">
            <a:xfrm>
              <a:off x="0" y="0"/>
              <a:ext cx="0" cy="0"/>
            </a:xfrm>
            <a:prstGeom prst="rect">
              <a:avLst/>
            </a:prstGeom>
            <a:noFill/>
            <a:ln w="9525">
              <a:miter lim="800000"/>
              <a:headEnd/>
              <a:tailEnd/>
            </a:ln>
          </xdr:spPr>
          <xdr:txBody>
            <a:bodyPr vertOverflow="clip" wrap="square" lIns="27432" tIns="36576" rIns="27432" bIns="36576" anchor="ctr" upright="1"/>
            <a:lstStyle/>
            <a:p>
              <a:pPr algn="ctr" rtl="0">
                <a:defRPr sz="1000"/>
              </a:pPr>
              <a:r>
                <a:rPr lang="en-CA" sz="1200" b="0" i="0" u="none" strike="noStrike" baseline="0">
                  <a:solidFill>
                    <a:srgbClr val="000000"/>
                  </a:solidFill>
                  <a:latin typeface="Palatino Linotype"/>
                </a:rPr>
                <a:t>Unlock</a:t>
              </a:r>
            </a:p>
            <a:p>
              <a:pPr algn="ctr" rtl="0">
                <a:defRPr sz="1000"/>
              </a:pPr>
              <a:endParaRPr lang="en-CA" sz="1200" b="0" i="0" u="none" strike="noStrike" baseline="0">
                <a:solidFill>
                  <a:srgbClr val="000000"/>
                </a:solidFill>
                <a:latin typeface="Palatino Linotype"/>
              </a:endParaRPr>
            </a:p>
          </xdr:txBody>
        </xdr:sp>
        <xdr:clientData fPrintsWithSheet="0"/>
      </xdr:twoCellAnchor>
    </mc:Choice>
    <mc:Fallback/>
  </mc:AlternateContent>
  <mc:AlternateContent xmlns:mc="http://schemas.openxmlformats.org/markup-compatibility/2006">
    <mc:Choice xmlns:a14="http://schemas.microsoft.com/office/drawing/2010/main" Requires="a14">
      <xdr:twoCellAnchor>
        <xdr:from>
          <xdr:col>8</xdr:col>
          <xdr:colOff>561975</xdr:colOff>
          <xdr:row>1</xdr:row>
          <xdr:rowOff>104775</xdr:rowOff>
        </xdr:from>
        <xdr:to>
          <xdr:col>9</xdr:col>
          <xdr:colOff>523875</xdr:colOff>
          <xdr:row>1</xdr:row>
          <xdr:rowOff>400050</xdr:rowOff>
        </xdr:to>
        <xdr:sp macro="" textlink="">
          <xdr:nvSpPr>
            <xdr:cNvPr id="6155" name="btnOutput2" hidden="1">
              <a:extLst>
                <a:ext uri="{63B3BB69-23CF-44E3-9099-C40C66FF867C}">
                  <a14:compatExt spid="_x0000_s6155"/>
                </a:ext>
              </a:extLst>
            </xdr:cNvPr>
            <xdr:cNvSpPr/>
          </xdr:nvSpPr>
          <xdr:spPr bwMode="auto">
            <a:xfrm>
              <a:off x="0" y="0"/>
              <a:ext cx="0" cy="0"/>
            </a:xfrm>
            <a:prstGeom prst="rect">
              <a:avLst/>
            </a:prstGeom>
            <a:noFill/>
            <a:ln w="9525">
              <a:miter lim="800000"/>
              <a:headEnd/>
              <a:tailEnd/>
            </a:ln>
          </xdr:spPr>
          <xdr:txBody>
            <a:bodyPr vertOverflow="clip" wrap="square" lIns="27432" tIns="36576" rIns="27432" bIns="36576" anchor="ctr" upright="1"/>
            <a:lstStyle/>
            <a:p>
              <a:pPr algn="ctr" rtl="0">
                <a:defRPr sz="1000"/>
              </a:pPr>
              <a:r>
                <a:rPr lang="en-CA" sz="1200" b="0" i="0" u="none" strike="noStrike" baseline="0">
                  <a:solidFill>
                    <a:srgbClr val="000000"/>
                  </a:solidFill>
                  <a:latin typeface="Palatino Linotype"/>
                </a:rPr>
                <a:t>Output</a:t>
              </a:r>
            </a:p>
          </xdr:txBody>
        </xdr:sp>
        <xdr:clientData fPrintsWithSheet="0"/>
      </xdr:twoCellAnchor>
    </mc:Choice>
    <mc:Fallback/>
  </mc:AlternateContent>
  <xdr:twoCellAnchor>
    <xdr:from>
      <xdr:col>5</xdr:col>
      <xdr:colOff>269298</xdr:colOff>
      <xdr:row>1</xdr:row>
      <xdr:rowOff>40265</xdr:rowOff>
    </xdr:from>
    <xdr:to>
      <xdr:col>7</xdr:col>
      <xdr:colOff>530803</xdr:colOff>
      <xdr:row>1</xdr:row>
      <xdr:rowOff>464561</xdr:rowOff>
    </xdr:to>
    <xdr:sp macro="" textlink="">
      <xdr:nvSpPr>
        <xdr:cNvPr id="3" name="AdjustTotalComment" hidden="1"/>
        <xdr:cNvSpPr txBox="1"/>
      </xdr:nvSpPr>
      <xdr:spPr>
        <a:xfrm>
          <a:off x="5460423" y="802265"/>
          <a:ext cx="2337955" cy="424296"/>
        </a:xfrm>
        <a:prstGeom prst="rect">
          <a:avLst/>
        </a:prstGeom>
        <a:solidFill>
          <a:schemeClr val="accent5">
            <a:lumMod val="60000"/>
            <a:lumOff val="40000"/>
          </a:schemeClr>
        </a:solidFill>
        <a:ln w="9525" cmpd="sng">
          <a:solidFill>
            <a:schemeClr val="tx1"/>
          </a:solidFill>
        </a:ln>
      </xdr:spPr>
      <xdr:style>
        <a:lnRef idx="0">
          <a:scrgbClr r="0" g="0" b="0"/>
        </a:lnRef>
        <a:fillRef idx="0">
          <a:scrgbClr r="0" g="0" b="0"/>
        </a:fillRef>
        <a:effectRef idx="0">
          <a:scrgbClr r="0" g="0" b="0"/>
        </a:effectRef>
        <a:fontRef idx="minor">
          <a:schemeClr val="dk1"/>
        </a:fontRef>
      </xdr:style>
      <xdr:txBody>
        <a:bodyPr vertOverflow="clip" horzOverflow="clip" wrap="square" rtlCol="0" anchor="t"/>
        <a:lstStyle/>
        <a:p>
          <a:r>
            <a:rPr lang="en-CA" sz="1000"/>
            <a:t>Click here to adjust the relative areas in the table below so that they total to 1.0</a:t>
          </a:r>
        </a:p>
      </xdr:txBody>
    </xdr:sp>
    <xdr:clientData/>
  </xdr:twoCellAnchor>
</xdr:wsDr>
</file>

<file path=xl/drawings/drawing9.xml><?xml version="1.0" encoding="utf-8"?>
<xdr:wsDr xmlns:xdr="http://schemas.openxmlformats.org/drawingml/2006/spreadsheetDrawing" xmlns:a="http://schemas.openxmlformats.org/drawingml/2006/main">
  <xdr:twoCellAnchor editAs="oneCell">
    <xdr:from>
      <xdr:col>0</xdr:col>
      <xdr:colOff>0</xdr:colOff>
      <xdr:row>0</xdr:row>
      <xdr:rowOff>0</xdr:rowOff>
    </xdr:from>
    <xdr:to>
      <xdr:col>0</xdr:col>
      <xdr:colOff>1426567</xdr:colOff>
      <xdr:row>0</xdr:row>
      <xdr:rowOff>676827</xdr:rowOff>
    </xdr:to>
    <xdr:pic>
      <xdr:nvPicPr>
        <xdr:cNvPr id="2" name="Picture 1"/>
        <xdr:cNvPicPr>
          <a:picLocks noChangeAspect="1"/>
        </xdr:cNvPicPr>
      </xdr:nvPicPr>
      <xdr:blipFill>
        <a:blip xmlns:r="http://schemas.openxmlformats.org/officeDocument/2006/relationships" r:embed="rId1" cstate="print">
          <a:extLst>
            <a:ext uri="{28A0092B-C50C-407E-A947-70E740481C1C}">
              <a14:useLocalDpi xmlns:a14="http://schemas.microsoft.com/office/drawing/2010/main" val="0"/>
            </a:ext>
          </a:extLst>
        </a:blip>
        <a:stretch>
          <a:fillRect/>
        </a:stretch>
      </xdr:blipFill>
      <xdr:spPr>
        <a:xfrm>
          <a:off x="0" y="0"/>
          <a:ext cx="1426567" cy="676827"/>
        </a:xfrm>
        <a:prstGeom prst="rect">
          <a:avLst/>
        </a:prstGeom>
      </xdr:spPr>
    </xdr:pic>
    <xdr:clientData/>
  </xdr:twoCellAnchor>
</xdr:wsDr>
</file>

<file path=xl/drawings/drawing10.xml><?xml version="1.0" encoding="utf-8"?>
<xdr:wsDr xmlns:xdr="http://schemas.openxmlformats.org/drawingml/2006/spreadsheetDrawing" xmlns:a="http://schemas.openxmlformats.org/drawingml/2006/main">
  <xdr:twoCellAnchor editAs="oneCell">
    <xdr:from>
      <xdr:col>0</xdr:col>
      <xdr:colOff>0</xdr:colOff>
      <xdr:row>0</xdr:row>
      <xdr:rowOff>0</xdr:rowOff>
    </xdr:from>
    <xdr:to>
      <xdr:col>2</xdr:col>
      <xdr:colOff>112117</xdr:colOff>
      <xdr:row>0</xdr:row>
      <xdr:rowOff>676827</xdr:rowOff>
    </xdr:to>
    <xdr:pic>
      <xdr:nvPicPr>
        <xdr:cNvPr id="2" name="Picture 1"/>
        <xdr:cNvPicPr>
          <a:picLocks noChangeAspect="1"/>
        </xdr:cNvPicPr>
      </xdr:nvPicPr>
      <xdr:blipFill>
        <a:blip xmlns:r="http://schemas.openxmlformats.org/officeDocument/2006/relationships" r:embed="rId1" cstate="print">
          <a:extLst>
            <a:ext uri="{28A0092B-C50C-407E-A947-70E740481C1C}">
              <a14:useLocalDpi xmlns:a14="http://schemas.microsoft.com/office/drawing/2010/main" val="0"/>
            </a:ext>
          </a:extLst>
        </a:blip>
        <a:stretch>
          <a:fillRect/>
        </a:stretch>
      </xdr:blipFill>
      <xdr:spPr>
        <a:xfrm>
          <a:off x="0" y="0"/>
          <a:ext cx="1426567" cy="676827"/>
        </a:xfrm>
        <a:prstGeom prst="rect">
          <a:avLst/>
        </a:prstGeom>
      </xdr:spPr>
    </xdr:pic>
    <xdr:clientData/>
  </xdr:twoCellAnchor>
</xdr:wsDr>
</file>

<file path=xl/drawings/drawing11.xml><?xml version="1.0" encoding="utf-8"?>
<xdr:wsDr xmlns:xdr="http://schemas.openxmlformats.org/drawingml/2006/spreadsheetDrawing" xmlns:a="http://schemas.openxmlformats.org/drawingml/2006/main">
  <xdr:twoCellAnchor editAs="oneCell">
    <xdr:from>
      <xdr:col>0</xdr:col>
      <xdr:colOff>0</xdr:colOff>
      <xdr:row>0</xdr:row>
      <xdr:rowOff>11</xdr:rowOff>
    </xdr:from>
    <xdr:to>
      <xdr:col>5</xdr:col>
      <xdr:colOff>1489417</xdr:colOff>
      <xdr:row>0</xdr:row>
      <xdr:rowOff>704838</xdr:rowOff>
    </xdr:to>
    <xdr:pic>
      <xdr:nvPicPr>
        <xdr:cNvPr id="2" name="Picture 1"/>
        <xdr:cNvPicPr>
          <a:picLocks noChangeAspect="1"/>
        </xdr:cNvPicPr>
      </xdr:nvPicPr>
      <xdr:blipFill>
        <a:blip xmlns:r="http://schemas.openxmlformats.org/officeDocument/2006/relationships" r:embed="rId1" cstate="print">
          <a:extLst>
            <a:ext uri="{28A0092B-C50C-407E-A947-70E740481C1C}">
              <a14:useLocalDpi xmlns:a14="http://schemas.microsoft.com/office/drawing/2010/main" val="0"/>
            </a:ext>
          </a:extLst>
        </a:blip>
        <a:stretch>
          <a:fillRect/>
        </a:stretch>
      </xdr:blipFill>
      <xdr:spPr>
        <a:xfrm>
          <a:off x="0" y="11"/>
          <a:ext cx="7975942" cy="704827"/>
        </a:xfrm>
        <a:prstGeom prst="rect">
          <a:avLst/>
        </a:prstGeom>
      </xdr:spPr>
    </xdr:pic>
    <xdr:clientData/>
  </xdr:twoCellAnchor>
  <mc:AlternateContent xmlns:mc="http://schemas.openxmlformats.org/markup-compatibility/2006">
    <mc:Choice xmlns:a14="http://schemas.microsoft.com/office/drawing/2010/main" Requires="a14">
      <xdr:twoCellAnchor>
        <xdr:from>
          <xdr:col>5</xdr:col>
          <xdr:colOff>2381250</xdr:colOff>
          <xdr:row>1</xdr:row>
          <xdr:rowOff>104775</xdr:rowOff>
        </xdr:from>
        <xdr:to>
          <xdr:col>10</xdr:col>
          <xdr:colOff>238125</xdr:colOff>
          <xdr:row>1</xdr:row>
          <xdr:rowOff>400050</xdr:rowOff>
        </xdr:to>
        <xdr:sp macro="" textlink="">
          <xdr:nvSpPr>
            <xdr:cNvPr id="76801" name="btnOutput" hidden="1">
              <a:extLst>
                <a:ext uri="{63B3BB69-23CF-44E3-9099-C40C66FF867C}">
                  <a14:compatExt spid="_x0000_s76801"/>
                </a:ext>
              </a:extLst>
            </xdr:cNvPr>
            <xdr:cNvSpPr/>
          </xdr:nvSpPr>
          <xdr:spPr bwMode="auto">
            <a:xfrm>
              <a:off x="0" y="0"/>
              <a:ext cx="0" cy="0"/>
            </a:xfrm>
            <a:prstGeom prst="rect">
              <a:avLst/>
            </a:prstGeom>
            <a:noFill/>
            <a:ln w="9525">
              <a:miter lim="800000"/>
              <a:headEnd/>
              <a:tailEnd/>
            </a:ln>
          </xdr:spPr>
          <xdr:txBody>
            <a:bodyPr vertOverflow="clip" wrap="square" lIns="27432" tIns="36576" rIns="27432" bIns="36576" anchor="ctr" upright="1"/>
            <a:lstStyle/>
            <a:p>
              <a:pPr algn="ctr" rtl="0">
                <a:defRPr sz="1000"/>
              </a:pPr>
              <a:r>
                <a:rPr lang="en-CA" sz="1200" b="0" i="0" u="none" strike="noStrike" baseline="0">
                  <a:solidFill>
                    <a:srgbClr val="000000"/>
                  </a:solidFill>
                  <a:latin typeface="Palatino Linotype"/>
                </a:rPr>
                <a:t>Output</a:t>
              </a:r>
            </a:p>
          </xdr:txBody>
        </xdr:sp>
        <xdr:clientData fPrintsWithSheet="0"/>
      </xdr:twoCellAnchor>
    </mc:Choice>
    <mc:Fallback/>
  </mc:AlternateContent>
  <mc:AlternateContent xmlns:mc="http://schemas.openxmlformats.org/markup-compatibility/2006">
    <mc:Choice xmlns:a14="http://schemas.microsoft.com/office/drawing/2010/main" Requires="a14">
      <xdr:twoCellAnchor>
        <xdr:from>
          <xdr:col>5</xdr:col>
          <xdr:colOff>2381250</xdr:colOff>
          <xdr:row>0</xdr:row>
          <xdr:rowOff>228600</xdr:rowOff>
        </xdr:from>
        <xdr:to>
          <xdr:col>10</xdr:col>
          <xdr:colOff>238125</xdr:colOff>
          <xdr:row>0</xdr:row>
          <xdr:rowOff>523875</xdr:rowOff>
        </xdr:to>
        <xdr:sp macro="" textlink="">
          <xdr:nvSpPr>
            <xdr:cNvPr id="76803" name="BtnHelp" hidden="1">
              <a:extLst>
                <a:ext uri="{63B3BB69-23CF-44E3-9099-C40C66FF867C}">
                  <a14:compatExt spid="_x0000_s76803"/>
                </a:ext>
              </a:extLst>
            </xdr:cNvPr>
            <xdr:cNvSpPr/>
          </xdr:nvSpPr>
          <xdr:spPr bwMode="auto">
            <a:xfrm>
              <a:off x="0" y="0"/>
              <a:ext cx="0" cy="0"/>
            </a:xfrm>
            <a:prstGeom prst="rect">
              <a:avLst/>
            </a:prstGeom>
            <a:noFill/>
            <a:ln w="9525">
              <a:miter lim="800000"/>
              <a:headEnd/>
              <a:tailEnd/>
            </a:ln>
          </xdr:spPr>
          <xdr:txBody>
            <a:bodyPr vertOverflow="clip" wrap="square" lIns="27432" tIns="36576" rIns="27432" bIns="36576" anchor="ctr" upright="1"/>
            <a:lstStyle/>
            <a:p>
              <a:pPr algn="ctr" rtl="0">
                <a:defRPr sz="1000"/>
              </a:pPr>
              <a:r>
                <a:rPr lang="en-CA" sz="1200" b="0" i="0" u="none" strike="noStrike" baseline="0">
                  <a:solidFill>
                    <a:srgbClr val="000000"/>
                  </a:solidFill>
                  <a:latin typeface="Palatino Linotype"/>
                </a:rPr>
                <a:t>Help</a:t>
              </a:r>
            </a:p>
          </xdr:txBody>
        </xdr:sp>
        <xdr:clientData fPrintsWithSheet="0"/>
      </xdr:twoCellAnchor>
    </mc:Choice>
    <mc:Fallback/>
  </mc:AlternateContent>
  <mc:AlternateContent xmlns:mc="http://schemas.openxmlformats.org/markup-compatibility/2006">
    <mc:Choice xmlns:a14="http://schemas.microsoft.com/office/drawing/2010/main" Requires="a14">
      <xdr:twoCellAnchor editAs="oneCell">
        <xdr:from>
          <xdr:col>2</xdr:col>
          <xdr:colOff>1066800</xdr:colOff>
          <xdr:row>1</xdr:row>
          <xdr:rowOff>104775</xdr:rowOff>
        </xdr:from>
        <xdr:to>
          <xdr:col>4</xdr:col>
          <xdr:colOff>171450</xdr:colOff>
          <xdr:row>1</xdr:row>
          <xdr:rowOff>419100</xdr:rowOff>
        </xdr:to>
        <xdr:sp macro="" textlink="">
          <xdr:nvSpPr>
            <xdr:cNvPr id="76805" name="cbAreaList" hidden="1">
              <a:extLst>
                <a:ext uri="{63B3BB69-23CF-44E3-9099-C40C66FF867C}">
                  <a14:compatExt spid="_x0000_s76805"/>
                </a:ext>
              </a:extLst>
            </xdr:cNvPr>
            <xdr:cNvSpPr/>
          </xdr:nvSpPr>
          <xdr:spPr bwMode="auto">
            <a:xfrm>
              <a:off x="0" y="0"/>
              <a:ext cx="0" cy="0"/>
            </a:xfrm>
            <a:prstGeom prst="rect">
              <a:avLst/>
            </a:prstGeom>
            <a:noFill/>
            <a:ln>
              <a:noFill/>
            </a:ln>
            <a:extLst>
              <a:ext uri="{91240B29-F687-4F45-9708-019B960494DF}">
                <a14:hiddenLine w="9525">
                  <a:noFill/>
                  <a:miter lim="800000"/>
                  <a:headEnd/>
                  <a:tailEnd/>
                </a14:hiddenLine>
              </a:ext>
            </a:extLst>
          </xdr:spPr>
        </xdr:sp>
        <xdr:clientData/>
      </xdr:twoCellAnchor>
    </mc:Choice>
    <mc:Fallback/>
  </mc:AlternateContent>
</xdr:wsDr>
</file>

<file path=xl/drawings/drawing12.xml><?xml version="1.0" encoding="utf-8"?>
<xdr:wsDr xmlns:xdr="http://schemas.openxmlformats.org/drawingml/2006/spreadsheetDrawing" xmlns:a="http://schemas.openxmlformats.org/drawingml/2006/main">
  <xdr:oneCellAnchor>
    <xdr:from>
      <xdr:col>0</xdr:col>
      <xdr:colOff>0</xdr:colOff>
      <xdr:row>0</xdr:row>
      <xdr:rowOff>11</xdr:rowOff>
    </xdr:from>
    <xdr:ext cx="7975942" cy="704827"/>
    <xdr:pic>
      <xdr:nvPicPr>
        <xdr:cNvPr id="6" name="Picture 5"/>
        <xdr:cNvPicPr>
          <a:picLocks noChangeAspect="1"/>
        </xdr:cNvPicPr>
      </xdr:nvPicPr>
      <xdr:blipFill>
        <a:blip xmlns:r="http://schemas.openxmlformats.org/officeDocument/2006/relationships" r:embed="rId1" cstate="print">
          <a:extLst>
            <a:ext uri="{28A0092B-C50C-407E-A947-70E740481C1C}">
              <a14:useLocalDpi xmlns:a14="http://schemas.microsoft.com/office/drawing/2010/main" val="0"/>
            </a:ext>
          </a:extLst>
        </a:blip>
        <a:stretch>
          <a:fillRect/>
        </a:stretch>
      </xdr:blipFill>
      <xdr:spPr>
        <a:xfrm>
          <a:off x="0" y="11"/>
          <a:ext cx="7975942" cy="704827"/>
        </a:xfrm>
        <a:prstGeom prst="rect">
          <a:avLst/>
        </a:prstGeom>
      </xdr:spPr>
    </xdr:pic>
    <xdr:clientData/>
  </xdr:oneCellAnchor>
  <mc:AlternateContent xmlns:mc="http://schemas.openxmlformats.org/markup-compatibility/2006">
    <mc:Choice xmlns:a14="http://schemas.microsoft.com/office/drawing/2010/main" Requires="a14">
      <xdr:twoCellAnchor>
        <xdr:from>
          <xdr:col>8</xdr:col>
          <xdr:colOff>561975</xdr:colOff>
          <xdr:row>0</xdr:row>
          <xdr:rowOff>228600</xdr:rowOff>
        </xdr:from>
        <xdr:to>
          <xdr:col>9</xdr:col>
          <xdr:colOff>523875</xdr:colOff>
          <xdr:row>0</xdr:row>
          <xdr:rowOff>523875</xdr:rowOff>
        </xdr:to>
        <xdr:sp macro="" textlink="">
          <xdr:nvSpPr>
            <xdr:cNvPr id="27649" name="BtnHelp" hidden="1">
              <a:extLst>
                <a:ext uri="{63B3BB69-23CF-44E3-9099-C40C66FF867C}">
                  <a14:compatExt spid="_x0000_s27649"/>
                </a:ext>
              </a:extLst>
            </xdr:cNvPr>
            <xdr:cNvSpPr/>
          </xdr:nvSpPr>
          <xdr:spPr bwMode="auto">
            <a:xfrm>
              <a:off x="0" y="0"/>
              <a:ext cx="0" cy="0"/>
            </a:xfrm>
            <a:prstGeom prst="rect">
              <a:avLst/>
            </a:prstGeom>
            <a:noFill/>
            <a:ln w="9525">
              <a:miter lim="800000"/>
              <a:headEnd/>
              <a:tailEnd/>
            </a:ln>
          </xdr:spPr>
          <xdr:txBody>
            <a:bodyPr vertOverflow="clip" wrap="square" lIns="27432" tIns="36576" rIns="27432" bIns="36576" anchor="ctr" upright="1"/>
            <a:lstStyle/>
            <a:p>
              <a:pPr algn="ctr" rtl="0">
                <a:defRPr sz="1000"/>
              </a:pPr>
              <a:r>
                <a:rPr lang="en-CA" sz="1200" b="0" i="0" u="none" strike="noStrike" baseline="0">
                  <a:solidFill>
                    <a:srgbClr val="000000"/>
                  </a:solidFill>
                  <a:latin typeface="Palatino Linotype"/>
                </a:rPr>
                <a:t>Help</a:t>
              </a:r>
            </a:p>
          </xdr:txBody>
        </xdr:sp>
        <xdr:clientData fPrintsWithSheet="0"/>
      </xdr:twoCellAnchor>
    </mc:Choice>
    <mc:Fallback/>
  </mc:AlternateContent>
  <mc:AlternateContent xmlns:mc="http://schemas.openxmlformats.org/markup-compatibility/2006">
    <mc:Choice xmlns:a14="http://schemas.microsoft.com/office/drawing/2010/main" Requires="a14">
      <xdr:twoCellAnchor>
        <xdr:from>
          <xdr:col>8</xdr:col>
          <xdr:colOff>561975</xdr:colOff>
          <xdr:row>1</xdr:row>
          <xdr:rowOff>104775</xdr:rowOff>
        </xdr:from>
        <xdr:to>
          <xdr:col>9</xdr:col>
          <xdr:colOff>523875</xdr:colOff>
          <xdr:row>1</xdr:row>
          <xdr:rowOff>400050</xdr:rowOff>
        </xdr:to>
        <xdr:sp macro="" textlink="">
          <xdr:nvSpPr>
            <xdr:cNvPr id="27650" name="btnOutput" hidden="1">
              <a:extLst>
                <a:ext uri="{63B3BB69-23CF-44E3-9099-C40C66FF867C}">
                  <a14:compatExt spid="_x0000_s27650"/>
                </a:ext>
              </a:extLst>
            </xdr:cNvPr>
            <xdr:cNvSpPr/>
          </xdr:nvSpPr>
          <xdr:spPr bwMode="auto">
            <a:xfrm>
              <a:off x="0" y="0"/>
              <a:ext cx="0" cy="0"/>
            </a:xfrm>
            <a:prstGeom prst="rect">
              <a:avLst/>
            </a:prstGeom>
            <a:noFill/>
            <a:ln w="9525">
              <a:miter lim="800000"/>
              <a:headEnd/>
              <a:tailEnd/>
            </a:ln>
          </xdr:spPr>
          <xdr:txBody>
            <a:bodyPr vertOverflow="clip" wrap="square" lIns="27432" tIns="36576" rIns="27432" bIns="36576" anchor="ctr" upright="1"/>
            <a:lstStyle/>
            <a:p>
              <a:pPr algn="ctr" rtl="0">
                <a:defRPr sz="1000"/>
              </a:pPr>
              <a:r>
                <a:rPr lang="en-CA" sz="1200" b="0" i="0" u="none" strike="noStrike" baseline="0">
                  <a:solidFill>
                    <a:srgbClr val="000000"/>
                  </a:solidFill>
                  <a:latin typeface="Palatino Linotype"/>
                </a:rPr>
                <a:t>Output</a:t>
              </a:r>
            </a:p>
          </xdr:txBody>
        </xdr:sp>
        <xdr:clientData fPrintsWithSheet="0"/>
      </xdr:twoCellAnchor>
    </mc:Choice>
    <mc:Fallback/>
  </mc:AlternateContent>
  <mc:AlternateContent xmlns:mc="http://schemas.openxmlformats.org/markup-compatibility/2006">
    <mc:Choice xmlns:a14="http://schemas.microsoft.com/office/drawing/2010/main" Requires="a14">
      <xdr:twoCellAnchor editAs="oneCell">
        <xdr:from>
          <xdr:col>32</xdr:col>
          <xdr:colOff>142875</xdr:colOff>
          <xdr:row>2</xdr:row>
          <xdr:rowOff>0</xdr:rowOff>
        </xdr:from>
        <xdr:to>
          <xdr:col>32</xdr:col>
          <xdr:colOff>885825</xdr:colOff>
          <xdr:row>7</xdr:row>
          <xdr:rowOff>9525</xdr:rowOff>
        </xdr:to>
        <xdr:sp macro="" textlink="">
          <xdr:nvSpPr>
            <xdr:cNvPr id="27656" name="btnShowHide" hidden="1">
              <a:extLst>
                <a:ext uri="{63B3BB69-23CF-44E3-9099-C40C66FF867C}">
                  <a14:compatExt spid="_x0000_s27656"/>
                </a:ext>
              </a:extLst>
            </xdr:cNvPr>
            <xdr:cNvSpPr/>
          </xdr:nvSpPr>
          <xdr:spPr bwMode="auto">
            <a:xfrm>
              <a:off x="0" y="0"/>
              <a:ext cx="0" cy="0"/>
            </a:xfrm>
            <a:prstGeom prst="rect">
              <a:avLst/>
            </a:prstGeom>
            <a:noFill/>
            <a:ln>
              <a:noFill/>
            </a:ln>
            <a:effectLst/>
            <a:extLst>
              <a:ext uri="{91240B29-F687-4F45-9708-019B960494DF}">
                <a14:hiddenLine w="1">
                  <a:noFill/>
                  <a:miter lim="800000"/>
                  <a:headEnd/>
                  <a:tailEnd/>
                </a14:hiddenLine>
              </a:ext>
              <a:ext uri="{AF507438-7753-43E0-B8FC-AC1667EBCBE1}">
                <a14:hiddenEffects>
                  <a:effectLst>
                    <a:outerShdw dist="35921" dir="2700000" algn="ctr" rotWithShape="0">
                      <a:srgbClr val="000000"/>
                    </a:outerShdw>
                  </a:effectLst>
                </a14:hiddenEffects>
              </a:ext>
              <a:ext uri="{53640926-AAD7-44D8-BBD7-CCE9431645EC}">
                <a14:shadowObscured val="1"/>
              </a:ext>
            </a:extLst>
          </xdr:spPr>
        </xdr:sp>
        <xdr:clientData/>
      </xdr:twoCellAnchor>
    </mc:Choice>
    <mc:Fallback/>
  </mc:AlternateContent>
  <mc:AlternateContent xmlns:mc="http://schemas.openxmlformats.org/markup-compatibility/2006">
    <mc:Choice xmlns:a14="http://schemas.microsoft.com/office/drawing/2010/main" Requires="a14">
      <xdr:twoCellAnchor editAs="oneCell">
        <xdr:from>
          <xdr:col>1</xdr:col>
          <xdr:colOff>790575</xdr:colOff>
          <xdr:row>1</xdr:row>
          <xdr:rowOff>104775</xdr:rowOff>
        </xdr:from>
        <xdr:to>
          <xdr:col>3</xdr:col>
          <xdr:colOff>581025</xdr:colOff>
          <xdr:row>1</xdr:row>
          <xdr:rowOff>419100</xdr:rowOff>
        </xdr:to>
        <xdr:sp macro="" textlink="">
          <xdr:nvSpPr>
            <xdr:cNvPr id="27658" name="cbAreaList" hidden="1">
              <a:extLst>
                <a:ext uri="{63B3BB69-23CF-44E3-9099-C40C66FF867C}">
                  <a14:compatExt spid="_x0000_s27658"/>
                </a:ext>
              </a:extLst>
            </xdr:cNvPr>
            <xdr:cNvSpPr/>
          </xdr:nvSpPr>
          <xdr:spPr bwMode="auto">
            <a:xfrm>
              <a:off x="0" y="0"/>
              <a:ext cx="0" cy="0"/>
            </a:xfrm>
            <a:prstGeom prst="rect">
              <a:avLst/>
            </a:prstGeom>
            <a:noFill/>
            <a:ln>
              <a:noFill/>
            </a:ln>
            <a:extLst>
              <a:ext uri="{91240B29-F687-4F45-9708-019B960494DF}">
                <a14:hiddenLine w="9525">
                  <a:noFill/>
                  <a:miter lim="800000"/>
                  <a:headEnd/>
                  <a:tailEnd/>
                </a14:hiddenLine>
              </a:ext>
            </a:extLst>
          </xdr:spPr>
        </xdr:sp>
        <xdr:clientData/>
      </xdr:twoCellAnchor>
    </mc:Choice>
    <mc:Fallback/>
  </mc:AlternateContent>
  <xdr:twoCellAnchor editAs="absolute">
    <xdr:from>
      <xdr:col>33</xdr:col>
      <xdr:colOff>0</xdr:colOff>
      <xdr:row>0</xdr:row>
      <xdr:rowOff>314325</xdr:rowOff>
    </xdr:from>
    <xdr:to>
      <xdr:col>74</xdr:col>
      <xdr:colOff>9524</xdr:colOff>
      <xdr:row>1</xdr:row>
      <xdr:rowOff>219075</xdr:rowOff>
    </xdr:to>
    <xdr:sp macro="" textlink="">
      <xdr:nvSpPr>
        <xdr:cNvPr id="2" name="TextBox 1"/>
        <xdr:cNvSpPr txBox="1"/>
      </xdr:nvSpPr>
      <xdr:spPr>
        <a:xfrm>
          <a:off x="34261425" y="314325"/>
          <a:ext cx="5200649" cy="819150"/>
        </a:xfrm>
        <a:prstGeom prst="rect">
          <a:avLst/>
        </a:prstGeom>
        <a:solidFill>
          <a:schemeClr val="accent5">
            <a:lumMod val="60000"/>
            <a:lumOff val="40000"/>
          </a:schemeClr>
        </a:solidFill>
        <a:ln w="9525" cmpd="sng">
          <a:solidFill>
            <a:schemeClr val="tx1"/>
          </a:solidFill>
        </a:ln>
      </xdr:spPr>
      <xdr:style>
        <a:lnRef idx="0">
          <a:scrgbClr r="0" g="0" b="0"/>
        </a:lnRef>
        <a:fillRef idx="0">
          <a:scrgbClr r="0" g="0" b="0"/>
        </a:fillRef>
        <a:effectRef idx="0">
          <a:scrgbClr r="0" g="0" b="0"/>
        </a:effectRef>
        <a:fontRef idx="minor">
          <a:schemeClr val="dk1"/>
        </a:fontRef>
      </xdr:style>
      <xdr:txBody>
        <a:bodyPr vertOverflow="clip" horzOverflow="clip" wrap="square" rtlCol="0" anchor="t"/>
        <a:lstStyle/>
        <a:p>
          <a:r>
            <a:rPr lang="en-CA" sz="1200" b="1">
              <a:latin typeface="Palatino Linotype" pitchFamily="18" charset="0"/>
            </a:rPr>
            <a:t>Note that data in this area of the workbook is part of the internal functioning</a:t>
          </a:r>
          <a:r>
            <a:rPr lang="en-CA" sz="1200" b="1" baseline="0">
              <a:latin typeface="Palatino Linotype" pitchFamily="18" charset="0"/>
            </a:rPr>
            <a:t> of the tool and is not intended for viewing or editing by the end user.  </a:t>
          </a:r>
          <a:endParaRPr lang="en-CA" sz="1200" b="1">
            <a:latin typeface="Palatino Linotype" pitchFamily="18" charset="0"/>
          </a:endParaRPr>
        </a:p>
      </xdr:txBody>
    </xdr:sp>
    <xdr:clientData/>
  </xdr:twoCellAnchor>
</xdr:wsDr>
</file>

<file path=xl/drawings/drawing13.xml><?xml version="1.0" encoding="utf-8"?>
<xdr:wsDr xmlns:xdr="http://schemas.openxmlformats.org/drawingml/2006/spreadsheetDrawing" xmlns:a="http://schemas.openxmlformats.org/drawingml/2006/main">
  <xdr:twoCellAnchor editAs="oneCell">
    <xdr:from>
      <xdr:col>0</xdr:col>
      <xdr:colOff>0</xdr:colOff>
      <xdr:row>0</xdr:row>
      <xdr:rowOff>0</xdr:rowOff>
    </xdr:from>
    <xdr:to>
      <xdr:col>1</xdr:col>
      <xdr:colOff>1226542</xdr:colOff>
      <xdr:row>0</xdr:row>
      <xdr:rowOff>676827</xdr:rowOff>
    </xdr:to>
    <xdr:pic>
      <xdr:nvPicPr>
        <xdr:cNvPr id="7" name="Picture 6"/>
        <xdr:cNvPicPr>
          <a:picLocks noChangeAspect="1"/>
        </xdr:cNvPicPr>
      </xdr:nvPicPr>
      <xdr:blipFill>
        <a:blip xmlns:r="http://schemas.openxmlformats.org/officeDocument/2006/relationships" r:embed="rId1" cstate="print">
          <a:extLst>
            <a:ext uri="{28A0092B-C50C-407E-A947-70E740481C1C}">
              <a14:useLocalDpi xmlns:a14="http://schemas.microsoft.com/office/drawing/2010/main" val="0"/>
            </a:ext>
          </a:extLst>
        </a:blip>
        <a:stretch>
          <a:fillRect/>
        </a:stretch>
      </xdr:blipFill>
      <xdr:spPr>
        <a:xfrm>
          <a:off x="0" y="0"/>
          <a:ext cx="1426567" cy="676827"/>
        </a:xfrm>
        <a:prstGeom prst="rect">
          <a:avLst/>
        </a:prstGeom>
      </xdr:spPr>
    </xdr:pic>
    <xdr:clientData/>
  </xdr:twoCellAnchor>
  <mc:AlternateContent xmlns:mc="http://schemas.openxmlformats.org/markup-compatibility/2006">
    <mc:Choice xmlns:a14="http://schemas.microsoft.com/office/drawing/2010/main" Requires="a14">
      <xdr:twoCellAnchor>
        <xdr:from>
          <xdr:col>7</xdr:col>
          <xdr:colOff>152400</xdr:colOff>
          <xdr:row>0</xdr:row>
          <xdr:rowOff>228600</xdr:rowOff>
        </xdr:from>
        <xdr:to>
          <xdr:col>7</xdr:col>
          <xdr:colOff>1152525</xdr:colOff>
          <xdr:row>0</xdr:row>
          <xdr:rowOff>523875</xdr:rowOff>
        </xdr:to>
        <xdr:sp macro="" textlink="">
          <xdr:nvSpPr>
            <xdr:cNvPr id="38915" name="BtnHelp" hidden="1">
              <a:extLst>
                <a:ext uri="{63B3BB69-23CF-44E3-9099-C40C66FF867C}">
                  <a14:compatExt spid="_x0000_s38915"/>
                </a:ext>
              </a:extLst>
            </xdr:cNvPr>
            <xdr:cNvSpPr/>
          </xdr:nvSpPr>
          <xdr:spPr bwMode="auto">
            <a:xfrm>
              <a:off x="0" y="0"/>
              <a:ext cx="0" cy="0"/>
            </a:xfrm>
            <a:prstGeom prst="rect">
              <a:avLst/>
            </a:prstGeom>
            <a:noFill/>
            <a:ln w="9525">
              <a:miter lim="800000"/>
              <a:headEnd/>
              <a:tailEnd/>
            </a:ln>
          </xdr:spPr>
          <xdr:txBody>
            <a:bodyPr vertOverflow="clip" wrap="square" lIns="27432" tIns="36576" rIns="27432" bIns="36576" anchor="ctr" upright="1"/>
            <a:lstStyle/>
            <a:p>
              <a:pPr algn="ctr" rtl="0">
                <a:defRPr sz="1000"/>
              </a:pPr>
              <a:r>
                <a:rPr lang="en-CA" sz="1200" b="0" i="0" u="none" strike="noStrike" baseline="0">
                  <a:solidFill>
                    <a:srgbClr val="000000"/>
                  </a:solidFill>
                  <a:latin typeface="Palatino Linotype"/>
                </a:rPr>
                <a:t>Help</a:t>
              </a:r>
            </a:p>
          </xdr:txBody>
        </xdr:sp>
        <xdr:clientData fPrintsWithSheet="0"/>
      </xdr:twoCellAnchor>
    </mc:Choice>
    <mc:Fallback/>
  </mc:AlternateContent>
  <mc:AlternateContent xmlns:mc="http://schemas.openxmlformats.org/markup-compatibility/2006">
    <mc:Choice xmlns:a14="http://schemas.microsoft.com/office/drawing/2010/main" Requires="a14">
      <xdr:twoCellAnchor>
        <xdr:from>
          <xdr:col>7</xdr:col>
          <xdr:colOff>152400</xdr:colOff>
          <xdr:row>1</xdr:row>
          <xdr:rowOff>104775</xdr:rowOff>
        </xdr:from>
        <xdr:to>
          <xdr:col>7</xdr:col>
          <xdr:colOff>1152525</xdr:colOff>
          <xdr:row>1</xdr:row>
          <xdr:rowOff>400050</xdr:rowOff>
        </xdr:to>
        <xdr:sp macro="" textlink="">
          <xdr:nvSpPr>
            <xdr:cNvPr id="38918" name="btnOutput" hidden="1">
              <a:extLst>
                <a:ext uri="{63B3BB69-23CF-44E3-9099-C40C66FF867C}">
                  <a14:compatExt spid="_x0000_s38918"/>
                </a:ext>
              </a:extLst>
            </xdr:cNvPr>
            <xdr:cNvSpPr/>
          </xdr:nvSpPr>
          <xdr:spPr bwMode="auto">
            <a:xfrm>
              <a:off x="0" y="0"/>
              <a:ext cx="0" cy="0"/>
            </a:xfrm>
            <a:prstGeom prst="rect">
              <a:avLst/>
            </a:prstGeom>
            <a:noFill/>
            <a:ln w="9525">
              <a:miter lim="800000"/>
              <a:headEnd/>
              <a:tailEnd/>
            </a:ln>
          </xdr:spPr>
          <xdr:txBody>
            <a:bodyPr vertOverflow="clip" wrap="square" lIns="27432" tIns="36576" rIns="27432" bIns="36576" anchor="ctr" upright="1"/>
            <a:lstStyle/>
            <a:p>
              <a:pPr algn="ctr" rtl="0">
                <a:defRPr sz="1000"/>
              </a:pPr>
              <a:r>
                <a:rPr lang="en-CA" sz="1200" b="0" i="0" u="none" strike="noStrike" baseline="0">
                  <a:solidFill>
                    <a:srgbClr val="000000"/>
                  </a:solidFill>
                  <a:latin typeface="Palatino Linotype"/>
                </a:rPr>
                <a:t>Output</a:t>
              </a:r>
            </a:p>
          </xdr:txBody>
        </xdr:sp>
        <xdr:clientData fPrintsWithSheet="0"/>
      </xdr:twoCellAnchor>
    </mc:Choice>
    <mc:Fallback/>
  </mc:AlternateContent>
  <mc:AlternateContent xmlns:mc="http://schemas.openxmlformats.org/markup-compatibility/2006">
    <mc:Choice xmlns:a14="http://schemas.microsoft.com/office/drawing/2010/main" Requires="a14">
      <xdr:twoCellAnchor editAs="oneCell">
        <xdr:from>
          <xdr:col>4</xdr:col>
          <xdr:colOff>209550</xdr:colOff>
          <xdr:row>1</xdr:row>
          <xdr:rowOff>114300</xdr:rowOff>
        </xdr:from>
        <xdr:to>
          <xdr:col>5</xdr:col>
          <xdr:colOff>533400</xdr:colOff>
          <xdr:row>1</xdr:row>
          <xdr:rowOff>390525</xdr:rowOff>
        </xdr:to>
        <xdr:sp macro="" textlink="">
          <xdr:nvSpPr>
            <xdr:cNvPr id="38919" name="Drop Down 7" hidden="1">
              <a:extLst>
                <a:ext uri="{63B3BB69-23CF-44E3-9099-C40C66FF867C}">
                  <a14:compatExt spid="_x0000_s38919"/>
                </a:ext>
              </a:extLst>
            </xdr:cNvPr>
            <xdr:cNvSpPr/>
          </xdr:nvSpPr>
          <xdr:spPr bwMode="auto">
            <a:xfrm>
              <a:off x="0" y="0"/>
              <a:ext cx="0" cy="0"/>
            </a:xfrm>
            <a:prstGeom prst="rect">
              <a:avLst/>
            </a:prstGeom>
            <a:noFill/>
            <a:ln>
              <a:noFill/>
            </a:ln>
            <a:extLst>
              <a:ext uri="{91240B29-F687-4F45-9708-019B960494DF}">
                <a14:hiddenLine w="9525">
                  <a:noFill/>
                  <a:miter lim="800000"/>
                  <a:headEnd/>
                  <a:tailEnd/>
                </a14:hiddenLine>
              </a:ext>
            </a:extLst>
          </xdr:spPr>
        </xdr:sp>
        <xdr:clientData/>
      </xdr:twoCellAnchor>
    </mc:Choice>
    <mc:Fallback/>
  </mc:AlternateContent>
  <mc:AlternateContent xmlns:mc="http://schemas.openxmlformats.org/markup-compatibility/2006">
    <mc:Choice xmlns:a14="http://schemas.microsoft.com/office/drawing/2010/main" Requires="a14">
      <xdr:twoCellAnchor editAs="oneCell">
        <xdr:from>
          <xdr:col>5</xdr:col>
          <xdr:colOff>981075</xdr:colOff>
          <xdr:row>1</xdr:row>
          <xdr:rowOff>114300</xdr:rowOff>
        </xdr:from>
        <xdr:to>
          <xdr:col>6</xdr:col>
          <xdr:colOff>1304925</xdr:colOff>
          <xdr:row>1</xdr:row>
          <xdr:rowOff>390525</xdr:rowOff>
        </xdr:to>
        <xdr:sp macro="" textlink="">
          <xdr:nvSpPr>
            <xdr:cNvPr id="38921" name="Drop Down 9" hidden="1">
              <a:extLst>
                <a:ext uri="{63B3BB69-23CF-44E3-9099-C40C66FF867C}">
                  <a14:compatExt spid="_x0000_s38921"/>
                </a:ext>
              </a:extLst>
            </xdr:cNvPr>
            <xdr:cNvSpPr/>
          </xdr:nvSpPr>
          <xdr:spPr bwMode="auto">
            <a:xfrm>
              <a:off x="0" y="0"/>
              <a:ext cx="0" cy="0"/>
            </a:xfrm>
            <a:prstGeom prst="rect">
              <a:avLst/>
            </a:prstGeom>
            <a:noFill/>
            <a:ln>
              <a:noFill/>
            </a:ln>
            <a:extLst>
              <a:ext uri="{91240B29-F687-4F45-9708-019B960494DF}">
                <a14:hiddenLine w="9525">
                  <a:noFill/>
                  <a:miter lim="800000"/>
                  <a:headEnd/>
                  <a:tailEnd/>
                </a14:hiddenLine>
              </a:ext>
            </a:extLst>
          </xdr:spPr>
        </xdr:sp>
        <xdr:clientData/>
      </xdr:twoCellAnchor>
    </mc:Choice>
    <mc:Fallback/>
  </mc:AlternateContent>
</xdr:wsDr>
</file>

<file path=xl/drawings/drawing14.xml><?xml version="1.0" encoding="utf-8"?>
<xdr:wsDr xmlns:xdr="http://schemas.openxmlformats.org/drawingml/2006/spreadsheetDrawing" xmlns:a="http://schemas.openxmlformats.org/drawingml/2006/main">
  <xdr:twoCellAnchor editAs="oneCell">
    <xdr:from>
      <xdr:col>0</xdr:col>
      <xdr:colOff>0</xdr:colOff>
      <xdr:row>0</xdr:row>
      <xdr:rowOff>0</xdr:rowOff>
    </xdr:from>
    <xdr:to>
      <xdr:col>1</xdr:col>
      <xdr:colOff>1226542</xdr:colOff>
      <xdr:row>0</xdr:row>
      <xdr:rowOff>676827</xdr:rowOff>
    </xdr:to>
    <xdr:pic>
      <xdr:nvPicPr>
        <xdr:cNvPr id="2" name="Picture 1"/>
        <xdr:cNvPicPr>
          <a:picLocks noChangeAspect="1"/>
        </xdr:cNvPicPr>
      </xdr:nvPicPr>
      <xdr:blipFill>
        <a:blip xmlns:r="http://schemas.openxmlformats.org/officeDocument/2006/relationships" r:embed="rId1" cstate="print">
          <a:extLst>
            <a:ext uri="{28A0092B-C50C-407E-A947-70E740481C1C}">
              <a14:useLocalDpi xmlns:a14="http://schemas.microsoft.com/office/drawing/2010/main" val="0"/>
            </a:ext>
          </a:extLst>
        </a:blip>
        <a:stretch>
          <a:fillRect/>
        </a:stretch>
      </xdr:blipFill>
      <xdr:spPr>
        <a:xfrm>
          <a:off x="0" y="0"/>
          <a:ext cx="1426567" cy="676827"/>
        </a:xfrm>
        <a:prstGeom prst="rect">
          <a:avLst/>
        </a:prstGeom>
      </xdr:spPr>
    </xdr:pic>
    <xdr:clientData/>
  </xdr:twoCellAnchor>
  <mc:AlternateContent xmlns:mc="http://schemas.openxmlformats.org/markup-compatibility/2006">
    <mc:Choice xmlns:a14="http://schemas.microsoft.com/office/drawing/2010/main" Requires="a14">
      <xdr:twoCellAnchor>
        <xdr:from>
          <xdr:col>7</xdr:col>
          <xdr:colOff>1143000</xdr:colOff>
          <xdr:row>0</xdr:row>
          <xdr:rowOff>228600</xdr:rowOff>
        </xdr:from>
        <xdr:to>
          <xdr:col>8</xdr:col>
          <xdr:colOff>952500</xdr:colOff>
          <xdr:row>0</xdr:row>
          <xdr:rowOff>523875</xdr:rowOff>
        </xdr:to>
        <xdr:sp macro="" textlink="">
          <xdr:nvSpPr>
            <xdr:cNvPr id="110593" name="BtnHelp" hidden="1">
              <a:extLst>
                <a:ext uri="{63B3BB69-23CF-44E3-9099-C40C66FF867C}">
                  <a14:compatExt spid="_x0000_s110593"/>
                </a:ext>
              </a:extLst>
            </xdr:cNvPr>
            <xdr:cNvSpPr/>
          </xdr:nvSpPr>
          <xdr:spPr bwMode="auto">
            <a:xfrm>
              <a:off x="0" y="0"/>
              <a:ext cx="0" cy="0"/>
            </a:xfrm>
            <a:prstGeom prst="rect">
              <a:avLst/>
            </a:prstGeom>
            <a:noFill/>
            <a:ln w="9525">
              <a:miter lim="800000"/>
              <a:headEnd/>
              <a:tailEnd/>
            </a:ln>
          </xdr:spPr>
          <xdr:txBody>
            <a:bodyPr vertOverflow="clip" wrap="square" lIns="27432" tIns="36576" rIns="27432" bIns="36576" anchor="ctr" upright="1"/>
            <a:lstStyle/>
            <a:p>
              <a:pPr algn="ctr" rtl="0">
                <a:defRPr sz="1000"/>
              </a:pPr>
              <a:r>
                <a:rPr lang="en-CA" sz="1200" b="0" i="0" u="none" strike="noStrike" baseline="0">
                  <a:solidFill>
                    <a:srgbClr val="000000"/>
                  </a:solidFill>
                  <a:latin typeface="Palatino Linotype"/>
                </a:rPr>
                <a:t>Help</a:t>
              </a:r>
            </a:p>
          </xdr:txBody>
        </xdr:sp>
        <xdr:clientData fPrintsWithSheet="0"/>
      </xdr:twoCellAnchor>
    </mc:Choice>
    <mc:Fallback/>
  </mc:AlternateContent>
  <mc:AlternateContent xmlns:mc="http://schemas.openxmlformats.org/markup-compatibility/2006">
    <mc:Choice xmlns:a14="http://schemas.microsoft.com/office/drawing/2010/main" Requires="a14">
      <xdr:twoCellAnchor>
        <xdr:from>
          <xdr:col>7</xdr:col>
          <xdr:colOff>1143000</xdr:colOff>
          <xdr:row>1</xdr:row>
          <xdr:rowOff>104775</xdr:rowOff>
        </xdr:from>
        <xdr:to>
          <xdr:col>8</xdr:col>
          <xdr:colOff>952500</xdr:colOff>
          <xdr:row>1</xdr:row>
          <xdr:rowOff>400050</xdr:rowOff>
        </xdr:to>
        <xdr:sp macro="" textlink="">
          <xdr:nvSpPr>
            <xdr:cNvPr id="110594" name="btnOutput" hidden="1">
              <a:extLst>
                <a:ext uri="{63B3BB69-23CF-44E3-9099-C40C66FF867C}">
                  <a14:compatExt spid="_x0000_s110594"/>
                </a:ext>
              </a:extLst>
            </xdr:cNvPr>
            <xdr:cNvSpPr/>
          </xdr:nvSpPr>
          <xdr:spPr bwMode="auto">
            <a:xfrm>
              <a:off x="0" y="0"/>
              <a:ext cx="0" cy="0"/>
            </a:xfrm>
            <a:prstGeom prst="rect">
              <a:avLst/>
            </a:prstGeom>
            <a:noFill/>
            <a:ln w="9525">
              <a:miter lim="800000"/>
              <a:headEnd/>
              <a:tailEnd/>
            </a:ln>
          </xdr:spPr>
          <xdr:txBody>
            <a:bodyPr vertOverflow="clip" wrap="square" lIns="27432" tIns="36576" rIns="27432" bIns="36576" anchor="ctr" upright="1"/>
            <a:lstStyle/>
            <a:p>
              <a:pPr algn="ctr" rtl="0">
                <a:defRPr sz="1000"/>
              </a:pPr>
              <a:r>
                <a:rPr lang="en-CA" sz="1200" b="0" i="0" u="none" strike="noStrike" baseline="0">
                  <a:solidFill>
                    <a:srgbClr val="000000"/>
                  </a:solidFill>
                  <a:latin typeface="Palatino Linotype"/>
                </a:rPr>
                <a:t>Output</a:t>
              </a:r>
            </a:p>
          </xdr:txBody>
        </xdr:sp>
        <xdr:clientData fPrintsWithSheet="0"/>
      </xdr:twoCellAnchor>
    </mc:Choice>
    <mc:Fallback/>
  </mc:AlternateContent>
</xdr:wsDr>
</file>

<file path=xl/drawings/drawing15.xml><?xml version="1.0" encoding="utf-8"?>
<xdr:wsDr xmlns:xdr="http://schemas.openxmlformats.org/drawingml/2006/spreadsheetDrawing" xmlns:a="http://schemas.openxmlformats.org/drawingml/2006/main">
  <xdr:twoCellAnchor editAs="oneCell">
    <xdr:from>
      <xdr:col>0</xdr:col>
      <xdr:colOff>0</xdr:colOff>
      <xdr:row>0</xdr:row>
      <xdr:rowOff>0</xdr:rowOff>
    </xdr:from>
    <xdr:to>
      <xdr:col>1</xdr:col>
      <xdr:colOff>1226542</xdr:colOff>
      <xdr:row>0</xdr:row>
      <xdr:rowOff>676827</xdr:rowOff>
    </xdr:to>
    <xdr:pic>
      <xdr:nvPicPr>
        <xdr:cNvPr id="2" name="Picture 1"/>
        <xdr:cNvPicPr>
          <a:picLocks noChangeAspect="1"/>
        </xdr:cNvPicPr>
      </xdr:nvPicPr>
      <xdr:blipFill>
        <a:blip xmlns:r="http://schemas.openxmlformats.org/officeDocument/2006/relationships" r:embed="rId1" cstate="print">
          <a:extLst>
            <a:ext uri="{28A0092B-C50C-407E-A947-70E740481C1C}">
              <a14:useLocalDpi xmlns:a14="http://schemas.microsoft.com/office/drawing/2010/main" val="0"/>
            </a:ext>
          </a:extLst>
        </a:blip>
        <a:stretch>
          <a:fillRect/>
        </a:stretch>
      </xdr:blipFill>
      <xdr:spPr>
        <a:xfrm>
          <a:off x="0" y="0"/>
          <a:ext cx="1426567" cy="676827"/>
        </a:xfrm>
        <a:prstGeom prst="rect">
          <a:avLst/>
        </a:prstGeom>
      </xdr:spPr>
    </xdr:pic>
    <xdr:clientData/>
  </xdr:twoCellAnchor>
  <mc:AlternateContent xmlns:mc="http://schemas.openxmlformats.org/markup-compatibility/2006">
    <mc:Choice xmlns:a14="http://schemas.microsoft.com/office/drawing/2010/main" Requires="a14">
      <xdr:twoCellAnchor>
        <xdr:from>
          <xdr:col>7</xdr:col>
          <xdr:colOff>762000</xdr:colOff>
          <xdr:row>0</xdr:row>
          <xdr:rowOff>228600</xdr:rowOff>
        </xdr:from>
        <xdr:to>
          <xdr:col>8</xdr:col>
          <xdr:colOff>571500</xdr:colOff>
          <xdr:row>0</xdr:row>
          <xdr:rowOff>523875</xdr:rowOff>
        </xdr:to>
        <xdr:sp macro="" textlink="">
          <xdr:nvSpPr>
            <xdr:cNvPr id="94209" name="BtnHelp" hidden="1">
              <a:extLst>
                <a:ext uri="{63B3BB69-23CF-44E3-9099-C40C66FF867C}">
                  <a14:compatExt spid="_x0000_s94209"/>
                </a:ext>
              </a:extLst>
            </xdr:cNvPr>
            <xdr:cNvSpPr/>
          </xdr:nvSpPr>
          <xdr:spPr bwMode="auto">
            <a:xfrm>
              <a:off x="0" y="0"/>
              <a:ext cx="0" cy="0"/>
            </a:xfrm>
            <a:prstGeom prst="rect">
              <a:avLst/>
            </a:prstGeom>
            <a:noFill/>
            <a:ln w="9525">
              <a:miter lim="800000"/>
              <a:headEnd/>
              <a:tailEnd/>
            </a:ln>
          </xdr:spPr>
          <xdr:txBody>
            <a:bodyPr vertOverflow="clip" wrap="square" lIns="27432" tIns="36576" rIns="27432" bIns="36576" anchor="ctr" upright="1"/>
            <a:lstStyle/>
            <a:p>
              <a:pPr algn="ctr" rtl="0">
                <a:defRPr sz="1000"/>
              </a:pPr>
              <a:r>
                <a:rPr lang="en-CA" sz="1200" b="0" i="0" u="none" strike="noStrike" baseline="0">
                  <a:solidFill>
                    <a:srgbClr val="000000"/>
                  </a:solidFill>
                  <a:latin typeface="Palatino Linotype"/>
                </a:rPr>
                <a:t>Help</a:t>
              </a:r>
            </a:p>
          </xdr:txBody>
        </xdr:sp>
        <xdr:clientData fPrintsWithSheet="0"/>
      </xdr:twoCellAnchor>
    </mc:Choice>
    <mc:Fallback/>
  </mc:AlternateContent>
  <mc:AlternateContent xmlns:mc="http://schemas.openxmlformats.org/markup-compatibility/2006">
    <mc:Choice xmlns:a14="http://schemas.microsoft.com/office/drawing/2010/main" Requires="a14">
      <xdr:twoCellAnchor>
        <xdr:from>
          <xdr:col>7</xdr:col>
          <xdr:colOff>762000</xdr:colOff>
          <xdr:row>1</xdr:row>
          <xdr:rowOff>104775</xdr:rowOff>
        </xdr:from>
        <xdr:to>
          <xdr:col>8</xdr:col>
          <xdr:colOff>571500</xdr:colOff>
          <xdr:row>1</xdr:row>
          <xdr:rowOff>400050</xdr:rowOff>
        </xdr:to>
        <xdr:sp macro="" textlink="">
          <xdr:nvSpPr>
            <xdr:cNvPr id="94210" name="btnOutput" hidden="1">
              <a:extLst>
                <a:ext uri="{63B3BB69-23CF-44E3-9099-C40C66FF867C}">
                  <a14:compatExt spid="_x0000_s94210"/>
                </a:ext>
              </a:extLst>
            </xdr:cNvPr>
            <xdr:cNvSpPr/>
          </xdr:nvSpPr>
          <xdr:spPr bwMode="auto">
            <a:xfrm>
              <a:off x="0" y="0"/>
              <a:ext cx="0" cy="0"/>
            </a:xfrm>
            <a:prstGeom prst="rect">
              <a:avLst/>
            </a:prstGeom>
            <a:noFill/>
            <a:ln w="9525">
              <a:miter lim="800000"/>
              <a:headEnd/>
              <a:tailEnd/>
            </a:ln>
          </xdr:spPr>
          <xdr:txBody>
            <a:bodyPr vertOverflow="clip" wrap="square" lIns="27432" tIns="36576" rIns="27432" bIns="36576" anchor="ctr" upright="1"/>
            <a:lstStyle/>
            <a:p>
              <a:pPr algn="ctr" rtl="0">
                <a:defRPr sz="1000"/>
              </a:pPr>
              <a:r>
                <a:rPr lang="en-CA" sz="1200" b="0" i="0" u="none" strike="noStrike" baseline="0">
                  <a:solidFill>
                    <a:srgbClr val="000000"/>
                  </a:solidFill>
                  <a:latin typeface="Palatino Linotype"/>
                </a:rPr>
                <a:t>Output</a:t>
              </a:r>
            </a:p>
          </xdr:txBody>
        </xdr:sp>
        <xdr:clientData fPrintsWithSheet="0"/>
      </xdr:twoCellAnchor>
    </mc:Choice>
    <mc:Fallback/>
  </mc:AlternateContent>
  <mc:AlternateContent xmlns:mc="http://schemas.openxmlformats.org/markup-compatibility/2006">
    <mc:Choice xmlns:a14="http://schemas.microsoft.com/office/drawing/2010/main" Requires="a14">
      <xdr:twoCellAnchor editAs="oneCell">
        <xdr:from>
          <xdr:col>3</xdr:col>
          <xdr:colOff>0</xdr:colOff>
          <xdr:row>1</xdr:row>
          <xdr:rowOff>114300</xdr:rowOff>
        </xdr:from>
        <xdr:to>
          <xdr:col>4</xdr:col>
          <xdr:colOff>819150</xdr:colOff>
          <xdr:row>1</xdr:row>
          <xdr:rowOff>333375</xdr:rowOff>
        </xdr:to>
        <xdr:sp macro="" textlink="">
          <xdr:nvSpPr>
            <xdr:cNvPr id="94213" name="Drop Down 5" hidden="1">
              <a:extLst>
                <a:ext uri="{63B3BB69-23CF-44E3-9099-C40C66FF867C}">
                  <a14:compatExt spid="_x0000_s94213"/>
                </a:ext>
              </a:extLst>
            </xdr:cNvPr>
            <xdr:cNvSpPr/>
          </xdr:nvSpPr>
          <xdr:spPr bwMode="auto">
            <a:xfrm>
              <a:off x="0" y="0"/>
              <a:ext cx="0" cy="0"/>
            </a:xfrm>
            <a:prstGeom prst="rect">
              <a:avLst/>
            </a:prstGeom>
            <a:noFill/>
            <a:ln>
              <a:noFill/>
            </a:ln>
            <a:extLst>
              <a:ext uri="{91240B29-F687-4F45-9708-019B960494DF}">
                <a14:hiddenLine w="9525">
                  <a:noFill/>
                  <a:miter lim="800000"/>
                  <a:headEnd/>
                  <a:tailEnd/>
                </a14:hiddenLine>
              </a:ext>
            </a:extLst>
          </xdr:spPr>
        </xdr:sp>
        <xdr:clientData/>
      </xdr:twoCellAnchor>
    </mc:Choice>
    <mc:Fallback/>
  </mc:AlternateContent>
</xdr:wsDr>
</file>

<file path=xl/drawings/drawing16.xml><?xml version="1.0" encoding="utf-8"?>
<xdr:wsDr xmlns:xdr="http://schemas.openxmlformats.org/drawingml/2006/spreadsheetDrawing" xmlns:a="http://schemas.openxmlformats.org/drawingml/2006/main">
  <xdr:twoCellAnchor editAs="oneCell">
    <xdr:from>
      <xdr:col>0</xdr:col>
      <xdr:colOff>0</xdr:colOff>
      <xdr:row>0</xdr:row>
      <xdr:rowOff>0</xdr:rowOff>
    </xdr:from>
    <xdr:to>
      <xdr:col>1</xdr:col>
      <xdr:colOff>1226542</xdr:colOff>
      <xdr:row>0</xdr:row>
      <xdr:rowOff>676827</xdr:rowOff>
    </xdr:to>
    <xdr:pic>
      <xdr:nvPicPr>
        <xdr:cNvPr id="2" name="Picture 1"/>
        <xdr:cNvPicPr>
          <a:picLocks noChangeAspect="1"/>
        </xdr:cNvPicPr>
      </xdr:nvPicPr>
      <xdr:blipFill>
        <a:blip xmlns:r="http://schemas.openxmlformats.org/officeDocument/2006/relationships" r:embed="rId1" cstate="print">
          <a:extLst>
            <a:ext uri="{28A0092B-C50C-407E-A947-70E740481C1C}">
              <a14:useLocalDpi xmlns:a14="http://schemas.microsoft.com/office/drawing/2010/main" val="0"/>
            </a:ext>
          </a:extLst>
        </a:blip>
        <a:stretch>
          <a:fillRect/>
        </a:stretch>
      </xdr:blipFill>
      <xdr:spPr>
        <a:xfrm>
          <a:off x="0" y="0"/>
          <a:ext cx="1426567" cy="676827"/>
        </a:xfrm>
        <a:prstGeom prst="rect">
          <a:avLst/>
        </a:prstGeom>
      </xdr:spPr>
    </xdr:pic>
    <xdr:clientData/>
  </xdr:twoCellAnchor>
  <mc:AlternateContent xmlns:mc="http://schemas.openxmlformats.org/markup-compatibility/2006">
    <mc:Choice xmlns:a14="http://schemas.microsoft.com/office/drawing/2010/main" Requires="a14">
      <xdr:twoCellAnchor>
        <xdr:from>
          <xdr:col>5</xdr:col>
          <xdr:colOff>857250</xdr:colOff>
          <xdr:row>0</xdr:row>
          <xdr:rowOff>228600</xdr:rowOff>
        </xdr:from>
        <xdr:to>
          <xdr:col>5</xdr:col>
          <xdr:colOff>1857375</xdr:colOff>
          <xdr:row>0</xdr:row>
          <xdr:rowOff>523875</xdr:rowOff>
        </xdr:to>
        <xdr:sp macro="" textlink="">
          <xdr:nvSpPr>
            <xdr:cNvPr id="128001" name="BtnHelp" hidden="1">
              <a:extLst>
                <a:ext uri="{63B3BB69-23CF-44E3-9099-C40C66FF867C}">
                  <a14:compatExt spid="_x0000_s128001"/>
                </a:ext>
              </a:extLst>
            </xdr:cNvPr>
            <xdr:cNvSpPr/>
          </xdr:nvSpPr>
          <xdr:spPr bwMode="auto">
            <a:xfrm>
              <a:off x="0" y="0"/>
              <a:ext cx="0" cy="0"/>
            </a:xfrm>
            <a:prstGeom prst="rect">
              <a:avLst/>
            </a:prstGeom>
            <a:noFill/>
            <a:ln w="9525">
              <a:miter lim="800000"/>
              <a:headEnd/>
              <a:tailEnd/>
            </a:ln>
          </xdr:spPr>
          <xdr:txBody>
            <a:bodyPr vertOverflow="clip" wrap="square" lIns="27432" tIns="36576" rIns="27432" bIns="36576" anchor="ctr" upright="1"/>
            <a:lstStyle/>
            <a:p>
              <a:pPr algn="ctr" rtl="0">
                <a:defRPr sz="1000"/>
              </a:pPr>
              <a:r>
                <a:rPr lang="en-CA" sz="1200" b="0" i="0" u="none" strike="noStrike" baseline="0">
                  <a:solidFill>
                    <a:srgbClr val="000000"/>
                  </a:solidFill>
                  <a:latin typeface="Palatino Linotype"/>
                </a:rPr>
                <a:t>Help</a:t>
              </a:r>
            </a:p>
          </xdr:txBody>
        </xdr:sp>
        <xdr:clientData fPrintsWithSheet="0"/>
      </xdr:twoCellAnchor>
    </mc:Choice>
    <mc:Fallback/>
  </mc:AlternateContent>
  <mc:AlternateContent xmlns:mc="http://schemas.openxmlformats.org/markup-compatibility/2006">
    <mc:Choice xmlns:a14="http://schemas.microsoft.com/office/drawing/2010/main" Requires="a14">
      <xdr:twoCellAnchor editAs="oneCell">
        <xdr:from>
          <xdr:col>3</xdr:col>
          <xdr:colOff>0</xdr:colOff>
          <xdr:row>6</xdr:row>
          <xdr:rowOff>9525</xdr:rowOff>
        </xdr:from>
        <xdr:to>
          <xdr:col>4</xdr:col>
          <xdr:colOff>9525</xdr:colOff>
          <xdr:row>6</xdr:row>
          <xdr:rowOff>266700</xdr:rowOff>
        </xdr:to>
        <xdr:sp macro="" textlink="">
          <xdr:nvSpPr>
            <xdr:cNvPr id="128006" name="ddAreas" hidden="1">
              <a:extLst>
                <a:ext uri="{63B3BB69-23CF-44E3-9099-C40C66FF867C}">
                  <a14:compatExt spid="_x0000_s128006"/>
                </a:ext>
              </a:extLst>
            </xdr:cNvPr>
            <xdr:cNvSpPr/>
          </xdr:nvSpPr>
          <xdr:spPr bwMode="auto">
            <a:xfrm>
              <a:off x="0" y="0"/>
              <a:ext cx="0" cy="0"/>
            </a:xfrm>
            <a:prstGeom prst="rect">
              <a:avLst/>
            </a:prstGeom>
            <a:noFill/>
            <a:ln>
              <a:noFill/>
            </a:ln>
            <a:extLst>
              <a:ext uri="{91240B29-F687-4F45-9708-019B960494DF}">
                <a14:hiddenLine w="9525">
                  <a:noFill/>
                  <a:miter lim="800000"/>
                  <a:headEnd/>
                  <a:tailEnd/>
                </a14:hiddenLine>
              </a:ext>
            </a:extLst>
          </xdr:spPr>
        </xdr:sp>
        <xdr:clientData/>
      </xdr:twoCellAnchor>
    </mc:Choice>
    <mc:Fallback/>
  </mc:AlternateContent>
  <mc:AlternateContent xmlns:mc="http://schemas.openxmlformats.org/markup-compatibility/2006">
    <mc:Choice xmlns:a14="http://schemas.microsoft.com/office/drawing/2010/main" Requires="a14">
      <xdr:twoCellAnchor editAs="oneCell">
        <xdr:from>
          <xdr:col>4</xdr:col>
          <xdr:colOff>0</xdr:colOff>
          <xdr:row>6</xdr:row>
          <xdr:rowOff>9525</xdr:rowOff>
        </xdr:from>
        <xdr:to>
          <xdr:col>5</xdr:col>
          <xdr:colOff>9525</xdr:colOff>
          <xdr:row>6</xdr:row>
          <xdr:rowOff>266700</xdr:rowOff>
        </xdr:to>
        <xdr:sp macro="" textlink="">
          <xdr:nvSpPr>
            <xdr:cNvPr id="128013" name="ddAreas" hidden="1">
              <a:extLst>
                <a:ext uri="{63B3BB69-23CF-44E3-9099-C40C66FF867C}">
                  <a14:compatExt spid="_x0000_s128013"/>
                </a:ext>
              </a:extLst>
            </xdr:cNvPr>
            <xdr:cNvSpPr/>
          </xdr:nvSpPr>
          <xdr:spPr bwMode="auto">
            <a:xfrm>
              <a:off x="0" y="0"/>
              <a:ext cx="0" cy="0"/>
            </a:xfrm>
            <a:prstGeom prst="rect">
              <a:avLst/>
            </a:prstGeom>
            <a:noFill/>
            <a:ln>
              <a:noFill/>
            </a:ln>
            <a:extLst>
              <a:ext uri="{91240B29-F687-4F45-9708-019B960494DF}">
                <a14:hiddenLine w="9525">
                  <a:noFill/>
                  <a:miter lim="800000"/>
                  <a:headEnd/>
                  <a:tailEnd/>
                </a14:hiddenLine>
              </a:ext>
            </a:extLst>
          </xdr:spPr>
        </xdr:sp>
        <xdr:clientData/>
      </xdr:twoCellAnchor>
    </mc:Choice>
    <mc:Fallback/>
  </mc:AlternateContent>
  <mc:AlternateContent xmlns:mc="http://schemas.openxmlformats.org/markup-compatibility/2006">
    <mc:Choice xmlns:a14="http://schemas.microsoft.com/office/drawing/2010/main" Requires="a14">
      <xdr:twoCellAnchor editAs="oneCell">
        <xdr:from>
          <xdr:col>5</xdr:col>
          <xdr:colOff>0</xdr:colOff>
          <xdr:row>6</xdr:row>
          <xdr:rowOff>9525</xdr:rowOff>
        </xdr:from>
        <xdr:to>
          <xdr:col>6</xdr:col>
          <xdr:colOff>9525</xdr:colOff>
          <xdr:row>6</xdr:row>
          <xdr:rowOff>266700</xdr:rowOff>
        </xdr:to>
        <xdr:sp macro="" textlink="">
          <xdr:nvSpPr>
            <xdr:cNvPr id="128014" name="ddAreas" hidden="1">
              <a:extLst>
                <a:ext uri="{63B3BB69-23CF-44E3-9099-C40C66FF867C}">
                  <a14:compatExt spid="_x0000_s128014"/>
                </a:ext>
              </a:extLst>
            </xdr:cNvPr>
            <xdr:cNvSpPr/>
          </xdr:nvSpPr>
          <xdr:spPr bwMode="auto">
            <a:xfrm>
              <a:off x="0" y="0"/>
              <a:ext cx="0" cy="0"/>
            </a:xfrm>
            <a:prstGeom prst="rect">
              <a:avLst/>
            </a:prstGeom>
            <a:noFill/>
            <a:ln>
              <a:noFill/>
            </a:ln>
            <a:extLst>
              <a:ext uri="{91240B29-F687-4F45-9708-019B960494DF}">
                <a14:hiddenLine w="9525">
                  <a:noFill/>
                  <a:miter lim="800000"/>
                  <a:headEnd/>
                  <a:tailEnd/>
                </a14:hiddenLine>
              </a:ext>
            </a:extLst>
          </xdr:spPr>
        </xdr:sp>
        <xdr:clientData/>
      </xdr:twoCellAnchor>
    </mc:Choice>
    <mc:Fallback/>
  </mc:AlternateContent>
  <mc:AlternateContent xmlns:mc="http://schemas.openxmlformats.org/markup-compatibility/2006">
    <mc:Choice xmlns:a14="http://schemas.microsoft.com/office/drawing/2010/main" Requires="a14">
      <xdr:twoCellAnchor editAs="oneCell">
        <xdr:from>
          <xdr:col>6</xdr:col>
          <xdr:colOff>0</xdr:colOff>
          <xdr:row>6</xdr:row>
          <xdr:rowOff>9525</xdr:rowOff>
        </xdr:from>
        <xdr:to>
          <xdr:col>7</xdr:col>
          <xdr:colOff>9525</xdr:colOff>
          <xdr:row>6</xdr:row>
          <xdr:rowOff>266700</xdr:rowOff>
        </xdr:to>
        <xdr:sp macro="" textlink="">
          <xdr:nvSpPr>
            <xdr:cNvPr id="128015" name="ddAreas" hidden="1">
              <a:extLst>
                <a:ext uri="{63B3BB69-23CF-44E3-9099-C40C66FF867C}">
                  <a14:compatExt spid="_x0000_s128015"/>
                </a:ext>
              </a:extLst>
            </xdr:cNvPr>
            <xdr:cNvSpPr/>
          </xdr:nvSpPr>
          <xdr:spPr bwMode="auto">
            <a:xfrm>
              <a:off x="0" y="0"/>
              <a:ext cx="0" cy="0"/>
            </a:xfrm>
            <a:prstGeom prst="rect">
              <a:avLst/>
            </a:prstGeom>
            <a:noFill/>
            <a:ln>
              <a:noFill/>
            </a:ln>
            <a:extLst>
              <a:ext uri="{91240B29-F687-4F45-9708-019B960494DF}">
                <a14:hiddenLine w="9525">
                  <a:noFill/>
                  <a:miter lim="800000"/>
                  <a:headEnd/>
                  <a:tailEnd/>
                </a14:hiddenLine>
              </a:ext>
            </a:extLst>
          </xdr:spPr>
        </xdr:sp>
        <xdr:clientData/>
      </xdr:twoCellAnchor>
    </mc:Choice>
    <mc:Fallback/>
  </mc:AlternateContent>
  <mc:AlternateContent xmlns:mc="http://schemas.openxmlformats.org/markup-compatibility/2006">
    <mc:Choice xmlns:a14="http://schemas.microsoft.com/office/drawing/2010/main" Requires="a14">
      <xdr:twoCellAnchor>
        <xdr:from>
          <xdr:col>6</xdr:col>
          <xdr:colOff>952500</xdr:colOff>
          <xdr:row>3</xdr:row>
          <xdr:rowOff>133350</xdr:rowOff>
        </xdr:from>
        <xdr:to>
          <xdr:col>7</xdr:col>
          <xdr:colOff>0</xdr:colOff>
          <xdr:row>4</xdr:row>
          <xdr:rowOff>152400</xdr:rowOff>
        </xdr:to>
        <xdr:sp macro="" textlink="">
          <xdr:nvSpPr>
            <xdr:cNvPr id="128016" name="BtnHelp" hidden="1">
              <a:extLst>
                <a:ext uri="{63B3BB69-23CF-44E3-9099-C40C66FF867C}">
                  <a14:compatExt spid="_x0000_s128016"/>
                </a:ext>
              </a:extLst>
            </xdr:cNvPr>
            <xdr:cNvSpPr/>
          </xdr:nvSpPr>
          <xdr:spPr bwMode="auto">
            <a:xfrm>
              <a:off x="0" y="0"/>
              <a:ext cx="0" cy="0"/>
            </a:xfrm>
            <a:prstGeom prst="rect">
              <a:avLst/>
            </a:prstGeom>
            <a:noFill/>
            <a:ln w="9525">
              <a:miter lim="800000"/>
              <a:headEnd/>
              <a:tailEnd/>
            </a:ln>
          </xdr:spPr>
          <xdr:txBody>
            <a:bodyPr vertOverflow="clip" wrap="square" lIns="27432" tIns="36576" rIns="27432" bIns="36576" anchor="ctr" upright="1"/>
            <a:lstStyle/>
            <a:p>
              <a:pPr algn="ctr" rtl="0">
                <a:defRPr sz="1000"/>
              </a:pPr>
              <a:r>
                <a:rPr lang="en-CA" sz="1200" b="0" i="0" u="none" strike="noStrike" baseline="0">
                  <a:solidFill>
                    <a:srgbClr val="000000"/>
                  </a:solidFill>
                  <a:latin typeface="Palatino Linotype"/>
                </a:rPr>
                <a:t>Clear</a:t>
              </a:r>
            </a:p>
          </xdr:txBody>
        </xdr:sp>
        <xdr:clientData fPrintsWithSheet="0"/>
      </xdr:twoCellAnchor>
    </mc:Choice>
    <mc:Fallback/>
  </mc:AlternateContent>
  <mc:AlternateContent xmlns:mc="http://schemas.openxmlformats.org/markup-compatibility/2006">
    <mc:Choice xmlns:a14="http://schemas.microsoft.com/office/drawing/2010/main" Requires="a14">
      <xdr:twoCellAnchor editAs="oneCell">
        <xdr:from>
          <xdr:col>3</xdr:col>
          <xdr:colOff>0</xdr:colOff>
          <xdr:row>21</xdr:row>
          <xdr:rowOff>9525</xdr:rowOff>
        </xdr:from>
        <xdr:to>
          <xdr:col>4</xdr:col>
          <xdr:colOff>9525</xdr:colOff>
          <xdr:row>21</xdr:row>
          <xdr:rowOff>266700</xdr:rowOff>
        </xdr:to>
        <xdr:sp macro="" textlink="">
          <xdr:nvSpPr>
            <xdr:cNvPr id="128017" name="ddAreas" hidden="1">
              <a:extLst>
                <a:ext uri="{63B3BB69-23CF-44E3-9099-C40C66FF867C}">
                  <a14:compatExt spid="_x0000_s128017"/>
                </a:ext>
              </a:extLst>
            </xdr:cNvPr>
            <xdr:cNvSpPr/>
          </xdr:nvSpPr>
          <xdr:spPr bwMode="auto">
            <a:xfrm>
              <a:off x="0" y="0"/>
              <a:ext cx="0" cy="0"/>
            </a:xfrm>
            <a:prstGeom prst="rect">
              <a:avLst/>
            </a:prstGeom>
            <a:noFill/>
            <a:ln>
              <a:noFill/>
            </a:ln>
            <a:extLst>
              <a:ext uri="{91240B29-F687-4F45-9708-019B960494DF}">
                <a14:hiddenLine w="9525">
                  <a:noFill/>
                  <a:miter lim="800000"/>
                  <a:headEnd/>
                  <a:tailEnd/>
                </a14:hiddenLine>
              </a:ext>
            </a:extLst>
          </xdr:spPr>
        </xdr:sp>
        <xdr:clientData/>
      </xdr:twoCellAnchor>
    </mc:Choice>
    <mc:Fallback/>
  </mc:AlternateContent>
</xdr:wsDr>
</file>

<file path=xl/drawings/drawing17.xml><?xml version="1.0" encoding="utf-8"?>
<xdr:wsDr xmlns:xdr="http://schemas.openxmlformats.org/drawingml/2006/spreadsheetDrawing" xmlns:a="http://schemas.openxmlformats.org/drawingml/2006/main">
  <xdr:absoluteAnchor>
    <xdr:pos x="0" y="0"/>
    <xdr:ext cx="8658225" cy="6305550"/>
    <xdr:graphicFrame macro="">
      <xdr:nvGraphicFramePr>
        <xdr:cNvPr id="2" name="WBChart"/>
        <xdr:cNvGraphicFramePr>
          <a:graphicFrameLocks noGrp="1"/>
        </xdr:cNvGraphicFramePr>
      </xdr:nvGraphicFramePr>
      <xdr:xfrm>
        <a:off x="0" y="0"/>
        <a:ext cx="0" cy="0"/>
      </xdr:xfrm>
      <a:graphic>
        <a:graphicData uri="http://schemas.openxmlformats.org/drawingml/2006/chart">
          <c:chart xmlns:c="http://schemas.openxmlformats.org/drawingml/2006/chart" xmlns:r="http://schemas.openxmlformats.org/officeDocument/2006/relationships" r:id="rId1"/>
        </a:graphicData>
      </a:graphic>
    </xdr:graphicFrame>
    <xdr:clientData/>
  </xdr:absoluteAnchor>
</xdr:wsDr>
</file>

<file path=xl/drawings/drawing18.xml><?xml version="1.0" encoding="utf-8"?>
<c:userShapes xmlns:c="http://schemas.openxmlformats.org/drawingml/2006/chart">
  <cdr:relSizeAnchor xmlns:cdr="http://schemas.openxmlformats.org/drawingml/2006/chartDrawing">
    <cdr:from>
      <cdr:x>0.0418</cdr:x>
      <cdr:y>0.13011</cdr:y>
    </cdr:from>
    <cdr:to>
      <cdr:x>0.07701</cdr:x>
      <cdr:y>0.4115</cdr:y>
    </cdr:to>
    <cdr:sp macro="" textlink="">
      <cdr:nvSpPr>
        <cdr:cNvPr id="2" name="TextBox 1"/>
        <cdr:cNvSpPr txBox="1"/>
      </cdr:nvSpPr>
      <cdr:spPr>
        <a:xfrm xmlns:a="http://schemas.openxmlformats.org/drawingml/2006/main">
          <a:off x="361914" y="819177"/>
          <a:ext cx="304856" cy="1771624"/>
        </a:xfrm>
        <a:prstGeom xmlns:a="http://schemas.openxmlformats.org/drawingml/2006/main" prst="rect">
          <a:avLst/>
        </a:prstGeom>
        <a:solidFill xmlns:a="http://schemas.openxmlformats.org/drawingml/2006/main">
          <a:schemeClr val="bg1">
            <a:lumMod val="95000"/>
          </a:schemeClr>
        </a:solidFill>
      </cdr:spPr>
      <cdr:txBody>
        <a:bodyPr xmlns:a="http://schemas.openxmlformats.org/drawingml/2006/main" vertOverflow="clip" wrap="square" rtlCol="0"/>
        <a:lstStyle xmlns:a="http://schemas.openxmlformats.org/drawingml/2006/main"/>
        <a:p xmlns:a="http://schemas.openxmlformats.org/drawingml/2006/main">
          <a:endParaRPr lang="en-CA" sz="1100"/>
        </a:p>
      </cdr:txBody>
    </cdr:sp>
  </cdr:relSizeAnchor>
  <cdr:relSizeAnchor xmlns:cdr="http://schemas.openxmlformats.org/drawingml/2006/chartDrawing">
    <cdr:from>
      <cdr:x>0.92776</cdr:x>
      <cdr:y>0.55522</cdr:y>
    </cdr:from>
    <cdr:to>
      <cdr:x>0.96296</cdr:x>
      <cdr:y>0.79476</cdr:y>
    </cdr:to>
    <cdr:sp macro="" textlink="">
      <cdr:nvSpPr>
        <cdr:cNvPr id="3" name="TextBox 1"/>
        <cdr:cNvSpPr txBox="1"/>
      </cdr:nvSpPr>
      <cdr:spPr>
        <a:xfrm xmlns:a="http://schemas.openxmlformats.org/drawingml/2006/main">
          <a:off x="8032755" y="3495675"/>
          <a:ext cx="304769" cy="1508154"/>
        </a:xfrm>
        <a:prstGeom xmlns:a="http://schemas.openxmlformats.org/drawingml/2006/main" prst="rect">
          <a:avLst/>
        </a:prstGeom>
        <a:solidFill xmlns:a="http://schemas.openxmlformats.org/drawingml/2006/main">
          <a:schemeClr val="bg1">
            <a:lumMod val="95000"/>
          </a:schemeClr>
        </a:solidFill>
      </cdr:spPr>
      <cdr:txBody>
        <a:bodyPr xmlns:a="http://schemas.openxmlformats.org/drawingml/2006/main" wrap="square" rtlCol="0"/>
        <a:lstStyle xmlns:a="http://schemas.openxmlformats.org/drawingml/2006/main">
          <a:lvl1pPr marL="0" indent="0">
            <a:defRPr sz="1100">
              <a:latin typeface="+mn-lt"/>
              <a:ea typeface="+mn-ea"/>
              <a:cs typeface="+mn-cs"/>
            </a:defRPr>
          </a:lvl1pPr>
          <a:lvl2pPr marL="457200" indent="0">
            <a:defRPr sz="1100">
              <a:latin typeface="+mn-lt"/>
              <a:ea typeface="+mn-ea"/>
              <a:cs typeface="+mn-cs"/>
            </a:defRPr>
          </a:lvl2pPr>
          <a:lvl3pPr marL="914400" indent="0">
            <a:defRPr sz="1100">
              <a:latin typeface="+mn-lt"/>
              <a:ea typeface="+mn-ea"/>
              <a:cs typeface="+mn-cs"/>
            </a:defRPr>
          </a:lvl3pPr>
          <a:lvl4pPr marL="1371600" indent="0">
            <a:defRPr sz="1100">
              <a:latin typeface="+mn-lt"/>
              <a:ea typeface="+mn-ea"/>
              <a:cs typeface="+mn-cs"/>
            </a:defRPr>
          </a:lvl4pPr>
          <a:lvl5pPr marL="1828800" indent="0">
            <a:defRPr sz="1100">
              <a:latin typeface="+mn-lt"/>
              <a:ea typeface="+mn-ea"/>
              <a:cs typeface="+mn-cs"/>
            </a:defRPr>
          </a:lvl5pPr>
          <a:lvl6pPr marL="2286000" indent="0">
            <a:defRPr sz="1100">
              <a:latin typeface="+mn-lt"/>
              <a:ea typeface="+mn-ea"/>
              <a:cs typeface="+mn-cs"/>
            </a:defRPr>
          </a:lvl6pPr>
          <a:lvl7pPr marL="2743200" indent="0">
            <a:defRPr sz="1100">
              <a:latin typeface="+mn-lt"/>
              <a:ea typeface="+mn-ea"/>
              <a:cs typeface="+mn-cs"/>
            </a:defRPr>
          </a:lvl7pPr>
          <a:lvl8pPr marL="3200400" indent="0">
            <a:defRPr sz="1100">
              <a:latin typeface="+mn-lt"/>
              <a:ea typeface="+mn-ea"/>
              <a:cs typeface="+mn-cs"/>
            </a:defRPr>
          </a:lvl8pPr>
          <a:lvl9pPr marL="3657600" indent="0">
            <a:defRPr sz="1100">
              <a:latin typeface="+mn-lt"/>
              <a:ea typeface="+mn-ea"/>
              <a:cs typeface="+mn-cs"/>
            </a:defRPr>
          </a:lvl9pPr>
        </a:lstStyle>
        <a:p xmlns:a="http://schemas.openxmlformats.org/drawingml/2006/main">
          <a:endParaRPr lang="en-CA" sz="1100"/>
        </a:p>
      </cdr:txBody>
    </cdr:sp>
  </cdr:relSizeAnchor>
</c:userShapes>
</file>

<file path=xl/drawings/drawing19.xml><?xml version="1.0" encoding="utf-8"?>
<xdr:wsDr xmlns:xdr="http://schemas.openxmlformats.org/drawingml/2006/spreadsheetDrawing" xmlns:a="http://schemas.openxmlformats.org/drawingml/2006/main">
  <xdr:absoluteAnchor>
    <xdr:pos x="0" y="0"/>
    <xdr:ext cx="8658225" cy="6305550"/>
    <xdr:graphicFrame macro="">
      <xdr:nvGraphicFramePr>
        <xdr:cNvPr id="2" name="Chart 1"/>
        <xdr:cNvGraphicFramePr>
          <a:graphicFrameLocks noGrp="1"/>
        </xdr:cNvGraphicFramePr>
      </xdr:nvGraphicFramePr>
      <xdr:xfrm>
        <a:off x="0" y="0"/>
        <a:ext cx="0" cy="0"/>
      </xdr:xfrm>
      <a:graphic>
        <a:graphicData uri="http://schemas.openxmlformats.org/drawingml/2006/chart">
          <c:chart xmlns:c="http://schemas.openxmlformats.org/drawingml/2006/chart" xmlns:r="http://schemas.openxmlformats.org/officeDocument/2006/relationships" r:id="rId1"/>
        </a:graphicData>
      </a:graphic>
    </xdr:graphicFrame>
    <xdr:clientData/>
  </xdr:absoluteAnchor>
</xdr:wsDr>
</file>

<file path=xl/drawings/drawing20.xml><?xml version="1.0" encoding="utf-8"?>
<c:userShapes xmlns:c="http://schemas.openxmlformats.org/drawingml/2006/chart">
  <cdr:relSizeAnchor xmlns:cdr="http://schemas.openxmlformats.org/drawingml/2006/chartDrawing">
    <cdr:from>
      <cdr:x>0</cdr:x>
      <cdr:y>0.95243</cdr:y>
    </cdr:from>
    <cdr:to>
      <cdr:x>0.97676</cdr:x>
      <cdr:y>1</cdr:y>
    </cdr:to>
    <cdr:sp macro="" textlink="'Plot Data'!$W$2">
      <cdr:nvSpPr>
        <cdr:cNvPr id="2" name="TextBox 1"/>
        <cdr:cNvSpPr txBox="1"/>
      </cdr:nvSpPr>
      <cdr:spPr>
        <a:xfrm xmlns:a="http://schemas.openxmlformats.org/drawingml/2006/main">
          <a:off x="0" y="6005596"/>
          <a:ext cx="8457008" cy="299954"/>
        </a:xfrm>
        <a:prstGeom xmlns:a="http://schemas.openxmlformats.org/drawingml/2006/main" prst="rect">
          <a:avLst/>
        </a:prstGeom>
        <a:solidFill xmlns:a="http://schemas.openxmlformats.org/drawingml/2006/main">
          <a:schemeClr val="accent1">
            <a:lumMod val="20000"/>
            <a:lumOff val="80000"/>
          </a:schemeClr>
        </a:solidFill>
        <a:ln xmlns:a="http://schemas.openxmlformats.org/drawingml/2006/main">
          <a:solidFill>
            <a:schemeClr val="tx1"/>
          </a:solidFill>
        </a:ln>
      </cdr:spPr>
      <cdr:txBody>
        <a:bodyPr xmlns:a="http://schemas.openxmlformats.org/drawingml/2006/main" wrap="square" rtlCol="0" anchor="ctr" anchorCtr="1">
          <a:spAutoFit/>
        </a:bodyPr>
        <a:lstStyle xmlns:a="http://schemas.openxmlformats.org/drawingml/2006/main">
          <a:lvl1pPr marL="0" indent="0">
            <a:defRPr sz="1100">
              <a:latin typeface="+mn-lt"/>
              <a:ea typeface="+mn-ea"/>
              <a:cs typeface="+mn-cs"/>
            </a:defRPr>
          </a:lvl1pPr>
          <a:lvl2pPr marL="457200" indent="0">
            <a:defRPr sz="1100">
              <a:latin typeface="+mn-lt"/>
              <a:ea typeface="+mn-ea"/>
              <a:cs typeface="+mn-cs"/>
            </a:defRPr>
          </a:lvl2pPr>
          <a:lvl3pPr marL="914400" indent="0">
            <a:defRPr sz="1100">
              <a:latin typeface="+mn-lt"/>
              <a:ea typeface="+mn-ea"/>
              <a:cs typeface="+mn-cs"/>
            </a:defRPr>
          </a:lvl3pPr>
          <a:lvl4pPr marL="1371600" indent="0">
            <a:defRPr sz="1100">
              <a:latin typeface="+mn-lt"/>
              <a:ea typeface="+mn-ea"/>
              <a:cs typeface="+mn-cs"/>
            </a:defRPr>
          </a:lvl4pPr>
          <a:lvl5pPr marL="1828800" indent="0">
            <a:defRPr sz="1100">
              <a:latin typeface="+mn-lt"/>
              <a:ea typeface="+mn-ea"/>
              <a:cs typeface="+mn-cs"/>
            </a:defRPr>
          </a:lvl5pPr>
          <a:lvl6pPr marL="2286000" indent="0">
            <a:defRPr sz="1100">
              <a:latin typeface="+mn-lt"/>
              <a:ea typeface="+mn-ea"/>
              <a:cs typeface="+mn-cs"/>
            </a:defRPr>
          </a:lvl6pPr>
          <a:lvl7pPr marL="2743200" indent="0">
            <a:defRPr sz="1100">
              <a:latin typeface="+mn-lt"/>
              <a:ea typeface="+mn-ea"/>
              <a:cs typeface="+mn-cs"/>
            </a:defRPr>
          </a:lvl7pPr>
          <a:lvl8pPr marL="3200400" indent="0">
            <a:defRPr sz="1100">
              <a:latin typeface="+mn-lt"/>
              <a:ea typeface="+mn-ea"/>
              <a:cs typeface="+mn-cs"/>
            </a:defRPr>
          </a:lvl8pPr>
          <a:lvl9pPr marL="3657600" indent="0">
            <a:defRPr sz="1100">
              <a:latin typeface="+mn-lt"/>
              <a:ea typeface="+mn-ea"/>
              <a:cs typeface="+mn-cs"/>
            </a:defRPr>
          </a:lvl9pPr>
        </a:lstStyle>
        <a:p xmlns:a="http://schemas.openxmlformats.org/drawingml/2006/main">
          <a:pPr algn="r"/>
          <a:fld id="{B2F022CF-D1DD-4B2D-AA01-94495C57B5CD}" type="TxLink">
            <a:rPr lang="en-US" sz="1200" b="1" i="0" u="none" strike="noStrike">
              <a:solidFill>
                <a:srgbClr val="000000"/>
              </a:solidFill>
              <a:latin typeface="Palatino Linotype"/>
            </a:rPr>
            <a:pPr algn="r"/>
            <a:t>Average = 40245 cubic meters  Std Deviation = 4722 cubic meters</a:t>
          </a:fld>
          <a:endParaRPr lang="en-CA" sz="1200" b="1">
            <a:latin typeface="Palatino Linotype" pitchFamily="18" charset="0"/>
          </a:endParaRPr>
        </a:p>
      </cdr:txBody>
    </cdr:sp>
  </cdr:relSizeAnchor>
  <cdr:relSizeAnchor xmlns:cdr="http://schemas.openxmlformats.org/drawingml/2006/chartDrawing">
    <cdr:from>
      <cdr:x>0</cdr:x>
      <cdr:y>0.00151</cdr:y>
    </cdr:from>
    <cdr:to>
      <cdr:x>0.15515</cdr:x>
      <cdr:y>0.05289</cdr:y>
    </cdr:to>
    <cdr:sp macro="" textlink="">
      <cdr:nvSpPr>
        <cdr:cNvPr id="3" name="TextBox 2"/>
        <cdr:cNvSpPr txBox="1"/>
      </cdr:nvSpPr>
      <cdr:spPr>
        <a:xfrm xmlns:a="http://schemas.openxmlformats.org/drawingml/2006/main">
          <a:off x="0" y="9525"/>
          <a:ext cx="1343025" cy="323850"/>
        </a:xfrm>
        <a:prstGeom xmlns:a="http://schemas.openxmlformats.org/drawingml/2006/main" prst="rect">
          <a:avLst/>
        </a:prstGeom>
      </cdr:spPr>
      <cdr:txBody>
        <a:bodyPr xmlns:a="http://schemas.openxmlformats.org/drawingml/2006/main" vertOverflow="clip" wrap="square" rtlCol="0"/>
        <a:lstStyle xmlns:a="http://schemas.openxmlformats.org/drawingml/2006/main"/>
        <a:p xmlns:a="http://schemas.openxmlformats.org/drawingml/2006/main">
          <a:r>
            <a:rPr lang="en-CA" sz="1100"/>
            <a:t>All Dates, All Areas</a:t>
          </a:r>
        </a:p>
      </cdr:txBody>
    </cdr:sp>
  </cdr:relSizeAnchor>
</c:userShapes>
</file>

<file path=xl/drawings/drawing21.xml><?xml version="1.0" encoding="utf-8"?>
<xdr:wsDr xmlns:xdr="http://schemas.openxmlformats.org/drawingml/2006/spreadsheetDrawing" xmlns:a="http://schemas.openxmlformats.org/drawingml/2006/main">
  <xdr:absoluteAnchor>
    <xdr:pos x="0" y="0"/>
    <xdr:ext cx="8658225" cy="6305550"/>
    <xdr:graphicFrame macro="">
      <xdr:nvGraphicFramePr>
        <xdr:cNvPr id="2" name="Chart 1"/>
        <xdr:cNvGraphicFramePr>
          <a:graphicFrameLocks noGrp="1"/>
        </xdr:cNvGraphicFramePr>
      </xdr:nvGraphicFramePr>
      <xdr:xfrm>
        <a:off x="0" y="0"/>
        <a:ext cx="0" cy="0"/>
      </xdr:xfrm>
      <a:graphic>
        <a:graphicData uri="http://schemas.openxmlformats.org/drawingml/2006/chart">
          <c:chart xmlns:c="http://schemas.openxmlformats.org/drawingml/2006/chart" xmlns:r="http://schemas.openxmlformats.org/officeDocument/2006/relationships" r:id="rId1"/>
        </a:graphicData>
      </a:graphic>
    </xdr:graphicFrame>
    <xdr:clientData/>
  </xdr:absoluteAnchor>
</xdr:wsDr>
</file>

<file path=xl/drawings/drawing22.xml><?xml version="1.0" encoding="utf-8"?>
<c:userShapes xmlns:c="http://schemas.openxmlformats.org/drawingml/2006/chart">
  <cdr:relSizeAnchor xmlns:cdr="http://schemas.openxmlformats.org/drawingml/2006/chartDrawing">
    <cdr:from>
      <cdr:x>0</cdr:x>
      <cdr:y>0.95166</cdr:y>
    </cdr:from>
    <cdr:to>
      <cdr:x>0.9967</cdr:x>
      <cdr:y>1</cdr:y>
    </cdr:to>
    <cdr:sp macro="" textlink="'Plot Data'!$L$2">
      <cdr:nvSpPr>
        <cdr:cNvPr id="2" name="TextBox 1"/>
        <cdr:cNvSpPr txBox="1"/>
      </cdr:nvSpPr>
      <cdr:spPr>
        <a:xfrm xmlns:a="http://schemas.openxmlformats.org/drawingml/2006/main">
          <a:off x="0" y="6000750"/>
          <a:ext cx="8629650" cy="304800"/>
        </a:xfrm>
        <a:prstGeom xmlns:a="http://schemas.openxmlformats.org/drawingml/2006/main" prst="rect">
          <a:avLst/>
        </a:prstGeom>
        <a:solidFill xmlns:a="http://schemas.openxmlformats.org/drawingml/2006/main">
          <a:schemeClr val="accent1">
            <a:lumMod val="20000"/>
            <a:lumOff val="80000"/>
          </a:schemeClr>
        </a:solidFill>
        <a:ln xmlns:a="http://schemas.openxmlformats.org/drawingml/2006/main">
          <a:solidFill>
            <a:schemeClr val="tx1"/>
          </a:solidFill>
        </a:ln>
      </cdr:spPr>
      <cdr:txBody>
        <a:bodyPr xmlns:a="http://schemas.openxmlformats.org/drawingml/2006/main" wrap="square" rtlCol="0" anchor="ctr" anchorCtr="1">
          <a:noAutofit/>
        </a:bodyPr>
        <a:lstStyle xmlns:a="http://schemas.openxmlformats.org/drawingml/2006/main">
          <a:lvl1pPr marL="0" indent="0">
            <a:defRPr sz="1100">
              <a:latin typeface="+mn-lt"/>
              <a:ea typeface="+mn-ea"/>
              <a:cs typeface="+mn-cs"/>
            </a:defRPr>
          </a:lvl1pPr>
          <a:lvl2pPr marL="457200" indent="0">
            <a:defRPr sz="1100">
              <a:latin typeface="+mn-lt"/>
              <a:ea typeface="+mn-ea"/>
              <a:cs typeface="+mn-cs"/>
            </a:defRPr>
          </a:lvl2pPr>
          <a:lvl3pPr marL="914400" indent="0">
            <a:defRPr sz="1100">
              <a:latin typeface="+mn-lt"/>
              <a:ea typeface="+mn-ea"/>
              <a:cs typeface="+mn-cs"/>
            </a:defRPr>
          </a:lvl3pPr>
          <a:lvl4pPr marL="1371600" indent="0">
            <a:defRPr sz="1100">
              <a:latin typeface="+mn-lt"/>
              <a:ea typeface="+mn-ea"/>
              <a:cs typeface="+mn-cs"/>
            </a:defRPr>
          </a:lvl4pPr>
          <a:lvl5pPr marL="1828800" indent="0">
            <a:defRPr sz="1100">
              <a:latin typeface="+mn-lt"/>
              <a:ea typeface="+mn-ea"/>
              <a:cs typeface="+mn-cs"/>
            </a:defRPr>
          </a:lvl5pPr>
          <a:lvl6pPr marL="2286000" indent="0">
            <a:defRPr sz="1100">
              <a:latin typeface="+mn-lt"/>
              <a:ea typeface="+mn-ea"/>
              <a:cs typeface="+mn-cs"/>
            </a:defRPr>
          </a:lvl6pPr>
          <a:lvl7pPr marL="2743200" indent="0">
            <a:defRPr sz="1100">
              <a:latin typeface="+mn-lt"/>
              <a:ea typeface="+mn-ea"/>
              <a:cs typeface="+mn-cs"/>
            </a:defRPr>
          </a:lvl7pPr>
          <a:lvl8pPr marL="3200400" indent="0">
            <a:defRPr sz="1100">
              <a:latin typeface="+mn-lt"/>
              <a:ea typeface="+mn-ea"/>
              <a:cs typeface="+mn-cs"/>
            </a:defRPr>
          </a:lvl8pPr>
          <a:lvl9pPr marL="3657600" indent="0">
            <a:defRPr sz="1100">
              <a:latin typeface="+mn-lt"/>
              <a:ea typeface="+mn-ea"/>
              <a:cs typeface="+mn-cs"/>
            </a:defRPr>
          </a:lvl9pPr>
        </a:lstStyle>
        <a:p xmlns:a="http://schemas.openxmlformats.org/drawingml/2006/main">
          <a:pPr algn="r"/>
          <a:fld id="{56DDFA17-4B22-47F5-9CCD-680C57819F5D}" type="TxLink">
            <a:rPr lang="en-US" sz="1200" b="1" i="0" u="none" strike="noStrike">
              <a:solidFill>
                <a:srgbClr val="000000"/>
              </a:solidFill>
              <a:latin typeface="Palatino Linotype"/>
            </a:rPr>
            <a:pPr algn="r"/>
            <a:t>Average = 8049 cubic meters  Std Deviation = 2587 cubic meters</a:t>
          </a:fld>
          <a:endParaRPr lang="en-CA" sz="1200" b="1">
            <a:latin typeface="Palatino Linotype" pitchFamily="18" charset="0"/>
          </a:endParaRPr>
        </a:p>
      </cdr:txBody>
    </cdr:sp>
  </cdr:relSizeAnchor>
  <cdr:relSizeAnchor xmlns:cdr="http://schemas.openxmlformats.org/drawingml/2006/chartDrawing">
    <cdr:from>
      <cdr:x>0.00587</cdr:x>
      <cdr:y>0.00806</cdr:y>
    </cdr:from>
    <cdr:to>
      <cdr:x>0.16101</cdr:x>
      <cdr:y>0.05944</cdr:y>
    </cdr:to>
    <cdr:sp macro="" textlink="">
      <cdr:nvSpPr>
        <cdr:cNvPr id="3" name="TextBox 1"/>
        <cdr:cNvSpPr txBox="1"/>
      </cdr:nvSpPr>
      <cdr:spPr>
        <a:xfrm xmlns:a="http://schemas.openxmlformats.org/drawingml/2006/main">
          <a:off x="50800" y="50800"/>
          <a:ext cx="1343025" cy="323850"/>
        </a:xfrm>
        <a:prstGeom xmlns:a="http://schemas.openxmlformats.org/drawingml/2006/main" prst="rect">
          <a:avLst/>
        </a:prstGeom>
      </cdr:spPr>
      <cdr:txBody>
        <a:bodyPr xmlns:a="http://schemas.openxmlformats.org/drawingml/2006/main" wrap="square" rtlCol="0"/>
        <a:lstStyle xmlns:a="http://schemas.openxmlformats.org/drawingml/2006/main">
          <a:lvl1pPr marL="0" indent="0">
            <a:defRPr sz="1100">
              <a:latin typeface="+mn-lt"/>
              <a:ea typeface="+mn-ea"/>
              <a:cs typeface="+mn-cs"/>
            </a:defRPr>
          </a:lvl1pPr>
          <a:lvl2pPr marL="457200" indent="0">
            <a:defRPr sz="1100">
              <a:latin typeface="+mn-lt"/>
              <a:ea typeface="+mn-ea"/>
              <a:cs typeface="+mn-cs"/>
            </a:defRPr>
          </a:lvl2pPr>
          <a:lvl3pPr marL="914400" indent="0">
            <a:defRPr sz="1100">
              <a:latin typeface="+mn-lt"/>
              <a:ea typeface="+mn-ea"/>
              <a:cs typeface="+mn-cs"/>
            </a:defRPr>
          </a:lvl3pPr>
          <a:lvl4pPr marL="1371600" indent="0">
            <a:defRPr sz="1100">
              <a:latin typeface="+mn-lt"/>
              <a:ea typeface="+mn-ea"/>
              <a:cs typeface="+mn-cs"/>
            </a:defRPr>
          </a:lvl4pPr>
          <a:lvl5pPr marL="1828800" indent="0">
            <a:defRPr sz="1100">
              <a:latin typeface="+mn-lt"/>
              <a:ea typeface="+mn-ea"/>
              <a:cs typeface="+mn-cs"/>
            </a:defRPr>
          </a:lvl5pPr>
          <a:lvl6pPr marL="2286000" indent="0">
            <a:defRPr sz="1100">
              <a:latin typeface="+mn-lt"/>
              <a:ea typeface="+mn-ea"/>
              <a:cs typeface="+mn-cs"/>
            </a:defRPr>
          </a:lvl6pPr>
          <a:lvl7pPr marL="2743200" indent="0">
            <a:defRPr sz="1100">
              <a:latin typeface="+mn-lt"/>
              <a:ea typeface="+mn-ea"/>
              <a:cs typeface="+mn-cs"/>
            </a:defRPr>
          </a:lvl7pPr>
          <a:lvl8pPr marL="3200400" indent="0">
            <a:defRPr sz="1100">
              <a:latin typeface="+mn-lt"/>
              <a:ea typeface="+mn-ea"/>
              <a:cs typeface="+mn-cs"/>
            </a:defRPr>
          </a:lvl8pPr>
          <a:lvl9pPr marL="3657600" indent="0">
            <a:defRPr sz="1100">
              <a:latin typeface="+mn-lt"/>
              <a:ea typeface="+mn-ea"/>
              <a:cs typeface="+mn-cs"/>
            </a:defRPr>
          </a:lvl9pPr>
        </a:lstStyle>
        <a:p xmlns:a="http://schemas.openxmlformats.org/drawingml/2006/main">
          <a:r>
            <a:rPr lang="en-CA" sz="1100"/>
            <a:t>All Dates, All Areas</a:t>
          </a:r>
        </a:p>
      </cdr:txBody>
    </cdr:sp>
  </cdr:relSizeAnchor>
  <cdr:relSizeAnchor xmlns:cdr="http://schemas.openxmlformats.org/drawingml/2006/chartDrawing">
    <cdr:from>
      <cdr:x>0.00587</cdr:x>
      <cdr:y>0.00806</cdr:y>
    </cdr:from>
    <cdr:to>
      <cdr:x>0.16101</cdr:x>
      <cdr:y>0.05944</cdr:y>
    </cdr:to>
    <cdr:sp macro="" textlink="">
      <cdr:nvSpPr>
        <cdr:cNvPr id="4" name="TextBox 1"/>
        <cdr:cNvSpPr txBox="1"/>
      </cdr:nvSpPr>
      <cdr:spPr>
        <a:xfrm xmlns:a="http://schemas.openxmlformats.org/drawingml/2006/main">
          <a:off x="50800" y="50800"/>
          <a:ext cx="1343025" cy="323850"/>
        </a:xfrm>
        <a:prstGeom xmlns:a="http://schemas.openxmlformats.org/drawingml/2006/main" prst="rect">
          <a:avLst/>
        </a:prstGeom>
      </cdr:spPr>
      <cdr:txBody>
        <a:bodyPr xmlns:a="http://schemas.openxmlformats.org/drawingml/2006/main" wrap="square" rtlCol="0"/>
        <a:lstStyle xmlns:a="http://schemas.openxmlformats.org/drawingml/2006/main">
          <a:lvl1pPr marL="0" indent="0">
            <a:defRPr sz="1100">
              <a:latin typeface="+mn-lt"/>
              <a:ea typeface="+mn-ea"/>
              <a:cs typeface="+mn-cs"/>
            </a:defRPr>
          </a:lvl1pPr>
          <a:lvl2pPr marL="457200" indent="0">
            <a:defRPr sz="1100">
              <a:latin typeface="+mn-lt"/>
              <a:ea typeface="+mn-ea"/>
              <a:cs typeface="+mn-cs"/>
            </a:defRPr>
          </a:lvl2pPr>
          <a:lvl3pPr marL="914400" indent="0">
            <a:defRPr sz="1100">
              <a:latin typeface="+mn-lt"/>
              <a:ea typeface="+mn-ea"/>
              <a:cs typeface="+mn-cs"/>
            </a:defRPr>
          </a:lvl3pPr>
          <a:lvl4pPr marL="1371600" indent="0">
            <a:defRPr sz="1100">
              <a:latin typeface="+mn-lt"/>
              <a:ea typeface="+mn-ea"/>
              <a:cs typeface="+mn-cs"/>
            </a:defRPr>
          </a:lvl4pPr>
          <a:lvl5pPr marL="1828800" indent="0">
            <a:defRPr sz="1100">
              <a:latin typeface="+mn-lt"/>
              <a:ea typeface="+mn-ea"/>
              <a:cs typeface="+mn-cs"/>
            </a:defRPr>
          </a:lvl5pPr>
          <a:lvl6pPr marL="2286000" indent="0">
            <a:defRPr sz="1100">
              <a:latin typeface="+mn-lt"/>
              <a:ea typeface="+mn-ea"/>
              <a:cs typeface="+mn-cs"/>
            </a:defRPr>
          </a:lvl6pPr>
          <a:lvl7pPr marL="2743200" indent="0">
            <a:defRPr sz="1100">
              <a:latin typeface="+mn-lt"/>
              <a:ea typeface="+mn-ea"/>
              <a:cs typeface="+mn-cs"/>
            </a:defRPr>
          </a:lvl7pPr>
          <a:lvl8pPr marL="3200400" indent="0">
            <a:defRPr sz="1100">
              <a:latin typeface="+mn-lt"/>
              <a:ea typeface="+mn-ea"/>
              <a:cs typeface="+mn-cs"/>
            </a:defRPr>
          </a:lvl8pPr>
          <a:lvl9pPr marL="3657600" indent="0">
            <a:defRPr sz="1100">
              <a:latin typeface="+mn-lt"/>
              <a:ea typeface="+mn-ea"/>
              <a:cs typeface="+mn-cs"/>
            </a:defRPr>
          </a:lvl9pPr>
        </a:lstStyle>
        <a:p xmlns:a="http://schemas.openxmlformats.org/drawingml/2006/main">
          <a:r>
            <a:rPr lang="en-CA" sz="1100"/>
            <a:t>All Dates, All Areas</a:t>
          </a:r>
        </a:p>
      </cdr:txBody>
    </cdr:sp>
  </cdr:relSizeAnchor>
</c:userShapes>
</file>

<file path=xl/drawings/drawing23.xml><?xml version="1.0" encoding="utf-8"?>
<xdr:wsDr xmlns:xdr="http://schemas.openxmlformats.org/drawingml/2006/spreadsheetDrawing" xmlns:a="http://schemas.openxmlformats.org/drawingml/2006/main">
  <xdr:absoluteAnchor>
    <xdr:pos x="0" y="0"/>
    <xdr:ext cx="8658225" cy="6305550"/>
    <xdr:graphicFrame macro="">
      <xdr:nvGraphicFramePr>
        <xdr:cNvPr id="2" name="Chart 1"/>
        <xdr:cNvGraphicFramePr>
          <a:graphicFrameLocks noGrp="1"/>
        </xdr:cNvGraphicFramePr>
      </xdr:nvGraphicFramePr>
      <xdr:xfrm>
        <a:off x="0" y="0"/>
        <a:ext cx="0" cy="0"/>
      </xdr:xfrm>
      <a:graphic>
        <a:graphicData uri="http://schemas.openxmlformats.org/drawingml/2006/chart">
          <c:chart xmlns:c="http://schemas.openxmlformats.org/drawingml/2006/chart" xmlns:r="http://schemas.openxmlformats.org/officeDocument/2006/relationships" r:id="rId1"/>
        </a:graphicData>
      </a:graphic>
    </xdr:graphicFrame>
    <xdr:clientData/>
  </xdr:absoluteAnchor>
</xdr:wsDr>
</file>

<file path=xl/drawings/drawing24.xml><?xml version="1.0" encoding="utf-8"?>
<c:userShapes xmlns:c="http://schemas.openxmlformats.org/drawingml/2006/chart">
  <cdr:relSizeAnchor xmlns:cdr="http://schemas.openxmlformats.org/drawingml/2006/chartDrawing">
    <cdr:from>
      <cdr:x>0.0022</cdr:x>
      <cdr:y>0.95166</cdr:y>
    </cdr:from>
    <cdr:to>
      <cdr:x>0.9989</cdr:x>
      <cdr:y>1</cdr:y>
    </cdr:to>
    <cdr:sp macro="" textlink="'Plot Data'!$L$2">
      <cdr:nvSpPr>
        <cdr:cNvPr id="4" name="TextBox 1"/>
        <cdr:cNvSpPr txBox="1"/>
      </cdr:nvSpPr>
      <cdr:spPr>
        <a:xfrm xmlns:a="http://schemas.openxmlformats.org/drawingml/2006/main">
          <a:off x="19050" y="6000750"/>
          <a:ext cx="8629650" cy="304800"/>
        </a:xfrm>
        <a:prstGeom xmlns:a="http://schemas.openxmlformats.org/drawingml/2006/main" prst="rect">
          <a:avLst/>
        </a:prstGeom>
        <a:solidFill xmlns:a="http://schemas.openxmlformats.org/drawingml/2006/main">
          <a:schemeClr val="accent1">
            <a:lumMod val="20000"/>
            <a:lumOff val="80000"/>
          </a:schemeClr>
        </a:solidFill>
        <a:ln xmlns:a="http://schemas.openxmlformats.org/drawingml/2006/main">
          <a:solidFill>
            <a:schemeClr val="tx1"/>
          </a:solidFill>
        </a:ln>
      </cdr:spPr>
      <cdr:txBody>
        <a:bodyPr xmlns:a="http://schemas.openxmlformats.org/drawingml/2006/main" wrap="square" rtlCol="0" anchor="ctr" anchorCtr="1">
          <a:noAutofit/>
        </a:bodyPr>
        <a:lstStyle xmlns:a="http://schemas.openxmlformats.org/drawingml/2006/main">
          <a:lvl1pPr marL="0" indent="0">
            <a:defRPr sz="1100">
              <a:latin typeface="+mn-lt"/>
              <a:ea typeface="+mn-ea"/>
              <a:cs typeface="+mn-cs"/>
            </a:defRPr>
          </a:lvl1pPr>
          <a:lvl2pPr marL="457200" indent="0">
            <a:defRPr sz="1100">
              <a:latin typeface="+mn-lt"/>
              <a:ea typeface="+mn-ea"/>
              <a:cs typeface="+mn-cs"/>
            </a:defRPr>
          </a:lvl2pPr>
          <a:lvl3pPr marL="914400" indent="0">
            <a:defRPr sz="1100">
              <a:latin typeface="+mn-lt"/>
              <a:ea typeface="+mn-ea"/>
              <a:cs typeface="+mn-cs"/>
            </a:defRPr>
          </a:lvl3pPr>
          <a:lvl4pPr marL="1371600" indent="0">
            <a:defRPr sz="1100">
              <a:latin typeface="+mn-lt"/>
              <a:ea typeface="+mn-ea"/>
              <a:cs typeface="+mn-cs"/>
            </a:defRPr>
          </a:lvl4pPr>
          <a:lvl5pPr marL="1828800" indent="0">
            <a:defRPr sz="1100">
              <a:latin typeface="+mn-lt"/>
              <a:ea typeface="+mn-ea"/>
              <a:cs typeface="+mn-cs"/>
            </a:defRPr>
          </a:lvl5pPr>
          <a:lvl6pPr marL="2286000" indent="0">
            <a:defRPr sz="1100">
              <a:latin typeface="+mn-lt"/>
              <a:ea typeface="+mn-ea"/>
              <a:cs typeface="+mn-cs"/>
            </a:defRPr>
          </a:lvl6pPr>
          <a:lvl7pPr marL="2743200" indent="0">
            <a:defRPr sz="1100">
              <a:latin typeface="+mn-lt"/>
              <a:ea typeface="+mn-ea"/>
              <a:cs typeface="+mn-cs"/>
            </a:defRPr>
          </a:lvl7pPr>
          <a:lvl8pPr marL="3200400" indent="0">
            <a:defRPr sz="1100">
              <a:latin typeface="+mn-lt"/>
              <a:ea typeface="+mn-ea"/>
              <a:cs typeface="+mn-cs"/>
            </a:defRPr>
          </a:lvl8pPr>
          <a:lvl9pPr marL="3657600" indent="0">
            <a:defRPr sz="1100">
              <a:latin typeface="+mn-lt"/>
              <a:ea typeface="+mn-ea"/>
              <a:cs typeface="+mn-cs"/>
            </a:defRPr>
          </a:lvl9pPr>
        </a:lstStyle>
        <a:p xmlns:a="http://schemas.openxmlformats.org/drawingml/2006/main">
          <a:pPr algn="r"/>
          <a:fld id="{42479D3A-F7BC-48FE-BED9-ADCF2E86A934}" type="TxLink">
            <a:rPr lang="en-US" sz="1200" b="1" i="0" u="none" strike="noStrike">
              <a:solidFill>
                <a:srgbClr val="000000"/>
              </a:solidFill>
              <a:latin typeface="Palatino Linotype"/>
            </a:rPr>
            <a:pPr algn="r"/>
            <a:t>Average = 8049 cubic meters  Std Deviation = 2587 cubic meters</a:t>
          </a:fld>
          <a:endParaRPr lang="en-CA" sz="1200" b="1">
            <a:latin typeface="Palatino Linotype" pitchFamily="18" charset="0"/>
          </a:endParaRPr>
        </a:p>
      </cdr:txBody>
    </cdr:sp>
  </cdr:relSizeAnchor>
  <cdr:relSizeAnchor xmlns:cdr="http://schemas.openxmlformats.org/drawingml/2006/chartDrawing">
    <cdr:from>
      <cdr:x>0</cdr:x>
      <cdr:y>0</cdr:y>
    </cdr:from>
    <cdr:to>
      <cdr:x>0.15072</cdr:x>
      <cdr:y>0.04539</cdr:y>
    </cdr:to>
    <cdr:sp macro="" textlink="">
      <cdr:nvSpPr>
        <cdr:cNvPr id="2" name="TextBox 1"/>
        <cdr:cNvSpPr txBox="1"/>
      </cdr:nvSpPr>
      <cdr:spPr>
        <a:xfrm xmlns:a="http://schemas.openxmlformats.org/drawingml/2006/main">
          <a:off x="0" y="0"/>
          <a:ext cx="1304925" cy="285750"/>
        </a:xfrm>
        <a:prstGeom xmlns:a="http://schemas.openxmlformats.org/drawingml/2006/main" prst="rect">
          <a:avLst/>
        </a:prstGeom>
      </cdr:spPr>
      <cdr:txBody>
        <a:bodyPr xmlns:a="http://schemas.openxmlformats.org/drawingml/2006/main" vertOverflow="clip" wrap="square" rtlCol="0"/>
        <a:lstStyle xmlns:a="http://schemas.openxmlformats.org/drawingml/2006/main"/>
        <a:p xmlns:a="http://schemas.openxmlformats.org/drawingml/2006/main">
          <a:r>
            <a:rPr lang="en-CA" sz="1100"/>
            <a:t>All Dates, All Areas</a:t>
          </a:r>
        </a:p>
      </cdr:txBody>
    </cdr:sp>
  </cdr:relSizeAnchor>
</c:userShapes>
</file>

<file path=xl/drawings/drawing25.xml><?xml version="1.0" encoding="utf-8"?>
<xdr:wsDr xmlns:xdr="http://schemas.openxmlformats.org/drawingml/2006/spreadsheetDrawing" xmlns:a="http://schemas.openxmlformats.org/drawingml/2006/main">
  <xdr:twoCellAnchor editAs="oneCell">
    <xdr:from>
      <xdr:col>0</xdr:col>
      <xdr:colOff>0</xdr:colOff>
      <xdr:row>0</xdr:row>
      <xdr:rowOff>11</xdr:rowOff>
    </xdr:from>
    <xdr:to>
      <xdr:col>6</xdr:col>
      <xdr:colOff>1213192</xdr:colOff>
      <xdr:row>0</xdr:row>
      <xdr:rowOff>704838</xdr:rowOff>
    </xdr:to>
    <xdr:pic>
      <xdr:nvPicPr>
        <xdr:cNvPr id="3" name="Picture 2"/>
        <xdr:cNvPicPr>
          <a:picLocks noChangeAspect="1"/>
        </xdr:cNvPicPr>
      </xdr:nvPicPr>
      <xdr:blipFill>
        <a:blip xmlns:r="http://schemas.openxmlformats.org/officeDocument/2006/relationships" r:embed="rId1" cstate="print">
          <a:extLst>
            <a:ext uri="{28A0092B-C50C-407E-A947-70E740481C1C}">
              <a14:useLocalDpi xmlns:a14="http://schemas.microsoft.com/office/drawing/2010/main" val="0"/>
            </a:ext>
          </a:extLst>
        </a:blip>
        <a:stretch>
          <a:fillRect/>
        </a:stretch>
      </xdr:blipFill>
      <xdr:spPr>
        <a:xfrm>
          <a:off x="0" y="11"/>
          <a:ext cx="7975942" cy="704827"/>
        </a:xfrm>
        <a:prstGeom prst="rect">
          <a:avLst/>
        </a:prstGeom>
      </xdr:spPr>
    </xdr:pic>
    <xdr:clientData/>
  </xdr:twoCellAnchor>
  <mc:AlternateContent xmlns:mc="http://schemas.openxmlformats.org/markup-compatibility/2006">
    <mc:Choice xmlns:a14="http://schemas.microsoft.com/office/drawing/2010/main" Requires="a14">
      <xdr:twoCellAnchor>
        <xdr:from>
          <xdr:col>7</xdr:col>
          <xdr:colOff>838200</xdr:colOff>
          <xdr:row>0</xdr:row>
          <xdr:rowOff>228600</xdr:rowOff>
        </xdr:from>
        <xdr:to>
          <xdr:col>8</xdr:col>
          <xdr:colOff>571500</xdr:colOff>
          <xdr:row>0</xdr:row>
          <xdr:rowOff>523875</xdr:rowOff>
        </xdr:to>
        <xdr:sp macro="" textlink="">
          <xdr:nvSpPr>
            <xdr:cNvPr id="34817" name="BtnHelp" hidden="1">
              <a:extLst>
                <a:ext uri="{63B3BB69-23CF-44E3-9099-C40C66FF867C}">
                  <a14:compatExt spid="_x0000_s34817"/>
                </a:ext>
              </a:extLst>
            </xdr:cNvPr>
            <xdr:cNvSpPr/>
          </xdr:nvSpPr>
          <xdr:spPr bwMode="auto">
            <a:xfrm>
              <a:off x="0" y="0"/>
              <a:ext cx="0" cy="0"/>
            </a:xfrm>
            <a:prstGeom prst="rect">
              <a:avLst/>
            </a:prstGeom>
            <a:noFill/>
            <a:ln w="9525">
              <a:miter lim="800000"/>
              <a:headEnd/>
              <a:tailEnd/>
            </a:ln>
          </xdr:spPr>
          <xdr:txBody>
            <a:bodyPr vertOverflow="clip" wrap="square" lIns="27432" tIns="36576" rIns="27432" bIns="36576" anchor="ctr" upright="1"/>
            <a:lstStyle/>
            <a:p>
              <a:pPr algn="ctr" rtl="0">
                <a:defRPr sz="1000"/>
              </a:pPr>
              <a:r>
                <a:rPr lang="en-CA" sz="1200" b="0" i="0" u="none" strike="noStrike" baseline="0">
                  <a:solidFill>
                    <a:srgbClr val="000000"/>
                  </a:solidFill>
                  <a:latin typeface="Palatino Linotype"/>
                </a:rPr>
                <a:t>Help</a:t>
              </a:r>
            </a:p>
          </xdr:txBody>
        </xdr:sp>
        <xdr:clientData fPrintsWithSheet="0"/>
      </xdr:twoCellAnchor>
    </mc:Choice>
    <mc:Fallback/>
  </mc:AlternateContent>
  <mc:AlternateContent xmlns:mc="http://schemas.openxmlformats.org/markup-compatibility/2006">
    <mc:Choice xmlns:a14="http://schemas.microsoft.com/office/drawing/2010/main" Requires="a14">
      <xdr:twoCellAnchor>
        <xdr:from>
          <xdr:col>7</xdr:col>
          <xdr:colOff>838200</xdr:colOff>
          <xdr:row>1</xdr:row>
          <xdr:rowOff>104775</xdr:rowOff>
        </xdr:from>
        <xdr:to>
          <xdr:col>8</xdr:col>
          <xdr:colOff>571500</xdr:colOff>
          <xdr:row>1</xdr:row>
          <xdr:rowOff>400050</xdr:rowOff>
        </xdr:to>
        <xdr:sp macro="" textlink="">
          <xdr:nvSpPr>
            <xdr:cNvPr id="34822" name="btnDoneEdit" hidden="1">
              <a:extLst>
                <a:ext uri="{63B3BB69-23CF-44E3-9099-C40C66FF867C}">
                  <a14:compatExt spid="_x0000_s34822"/>
                </a:ext>
              </a:extLst>
            </xdr:cNvPr>
            <xdr:cNvSpPr/>
          </xdr:nvSpPr>
          <xdr:spPr bwMode="auto">
            <a:xfrm>
              <a:off x="0" y="0"/>
              <a:ext cx="0" cy="0"/>
            </a:xfrm>
            <a:prstGeom prst="rect">
              <a:avLst/>
            </a:prstGeom>
            <a:noFill/>
            <a:ln w="9525">
              <a:miter lim="800000"/>
              <a:headEnd/>
              <a:tailEnd/>
            </a:ln>
          </xdr:spPr>
          <xdr:txBody>
            <a:bodyPr vertOverflow="clip" wrap="square" lIns="27432" tIns="36576" rIns="27432" bIns="36576" anchor="ctr" upright="1"/>
            <a:lstStyle/>
            <a:p>
              <a:pPr algn="ctr" rtl="0">
                <a:defRPr sz="1000"/>
              </a:pPr>
              <a:r>
                <a:rPr lang="en-CA" sz="1200" b="0" i="0" u="none" strike="noStrike" baseline="0">
                  <a:solidFill>
                    <a:srgbClr val="000000"/>
                  </a:solidFill>
                  <a:latin typeface="Palatino Linotype"/>
                </a:rPr>
                <a:t>Done</a:t>
              </a:r>
            </a:p>
          </xdr:txBody>
        </xdr:sp>
        <xdr:clientData fPrintsWithSheet="0"/>
      </xdr:twoCellAnchor>
    </mc:Choice>
    <mc:Fallback/>
  </mc:AlternateContent>
</xdr:wsDr>
</file>

<file path=xl/drawings/drawing26.xml><?xml version="1.0" encoding="utf-8"?>
<xdr:wsDr xmlns:xdr="http://schemas.openxmlformats.org/drawingml/2006/spreadsheetDrawing" xmlns:a="http://schemas.openxmlformats.org/drawingml/2006/main">
  <xdr:twoCellAnchor editAs="oneCell">
    <xdr:from>
      <xdr:col>0</xdr:col>
      <xdr:colOff>0</xdr:colOff>
      <xdr:row>0</xdr:row>
      <xdr:rowOff>11</xdr:rowOff>
    </xdr:from>
    <xdr:to>
      <xdr:col>11</xdr:col>
      <xdr:colOff>432142</xdr:colOff>
      <xdr:row>0</xdr:row>
      <xdr:rowOff>704838</xdr:rowOff>
    </xdr:to>
    <xdr:pic>
      <xdr:nvPicPr>
        <xdr:cNvPr id="7" name="Picture 6"/>
        <xdr:cNvPicPr>
          <a:picLocks noChangeAspect="1"/>
        </xdr:cNvPicPr>
      </xdr:nvPicPr>
      <xdr:blipFill>
        <a:blip xmlns:r="http://schemas.openxmlformats.org/officeDocument/2006/relationships" r:embed="rId1" cstate="print">
          <a:extLst>
            <a:ext uri="{28A0092B-C50C-407E-A947-70E740481C1C}">
              <a14:useLocalDpi xmlns:a14="http://schemas.microsoft.com/office/drawing/2010/main" val="0"/>
            </a:ext>
          </a:extLst>
        </a:blip>
        <a:stretch>
          <a:fillRect/>
        </a:stretch>
      </xdr:blipFill>
      <xdr:spPr>
        <a:xfrm>
          <a:off x="0" y="11"/>
          <a:ext cx="7975942" cy="704827"/>
        </a:xfrm>
        <a:prstGeom prst="rect">
          <a:avLst/>
        </a:prstGeom>
      </xdr:spPr>
    </xdr:pic>
    <xdr:clientData/>
  </xdr:twoCellAnchor>
</xdr:wsDr>
</file>

<file path=xl/drawings/drawing27.xml><?xml version="1.0" encoding="utf-8"?>
<xdr:wsDr xmlns:xdr="http://schemas.openxmlformats.org/drawingml/2006/spreadsheetDrawing" xmlns:a="http://schemas.openxmlformats.org/drawingml/2006/main">
  <mc:AlternateContent xmlns:mc="http://schemas.openxmlformats.org/markup-compatibility/2006">
    <mc:Choice xmlns:a14="http://schemas.microsoft.com/office/drawing/2010/main" Requires="a14">
      <xdr:twoCellAnchor>
        <xdr:from>
          <xdr:col>3</xdr:col>
          <xdr:colOff>180975</xdr:colOff>
          <xdr:row>2</xdr:row>
          <xdr:rowOff>123825</xdr:rowOff>
        </xdr:from>
        <xdr:to>
          <xdr:col>3</xdr:col>
          <xdr:colOff>1200150</xdr:colOff>
          <xdr:row>3</xdr:row>
          <xdr:rowOff>152400</xdr:rowOff>
        </xdr:to>
        <xdr:sp macro="" textlink="">
          <xdr:nvSpPr>
            <xdr:cNvPr id="10241" name="Button 1" hidden="1">
              <a:extLst>
                <a:ext uri="{63B3BB69-23CF-44E3-9099-C40C66FF867C}">
                  <a14:compatExt spid="_x0000_s10241"/>
                </a:ext>
              </a:extLst>
            </xdr:cNvPr>
            <xdr:cNvSpPr/>
          </xdr:nvSpPr>
          <xdr:spPr bwMode="auto">
            <a:xfrm>
              <a:off x="0" y="0"/>
              <a:ext cx="0" cy="0"/>
            </a:xfrm>
            <a:prstGeom prst="rect">
              <a:avLst/>
            </a:prstGeom>
            <a:noFill/>
            <a:ln w="9525">
              <a:miter lim="800000"/>
              <a:headEnd/>
              <a:tailEnd/>
            </a:ln>
          </xdr:spPr>
          <xdr:txBody>
            <a:bodyPr vertOverflow="clip" wrap="square" lIns="27432" tIns="36576" rIns="27432" bIns="36576" anchor="ctr" upright="1"/>
            <a:lstStyle/>
            <a:p>
              <a:pPr algn="ctr" rtl="0">
                <a:defRPr sz="1000"/>
              </a:pPr>
              <a:r>
                <a:rPr lang="en-CA" sz="1200" b="0" i="0" u="none" strike="noStrike" baseline="0">
                  <a:solidFill>
                    <a:srgbClr val="000000"/>
                  </a:solidFill>
                  <a:latin typeface="Palatino Linotype"/>
                </a:rPr>
                <a:t>Check Tables</a:t>
              </a:r>
            </a:p>
          </xdr:txBody>
        </xdr:sp>
        <xdr:clientData fPrintsWithSheet="0"/>
      </xdr:twoCellAnchor>
    </mc:Choice>
    <mc:Fallback/>
  </mc:AlternateContent>
</xdr:wsDr>
</file>

<file path=xl/drawings/drawing28.xml><?xml version="1.0" encoding="utf-8"?>
<xdr:wsDr xmlns:xdr="http://schemas.openxmlformats.org/drawingml/2006/spreadsheetDrawing" xmlns:a="http://schemas.openxmlformats.org/drawingml/2006/main">
  <xdr:twoCellAnchor>
    <xdr:from>
      <xdr:col>1</xdr:col>
      <xdr:colOff>361950</xdr:colOff>
      <xdr:row>2</xdr:row>
      <xdr:rowOff>123825</xdr:rowOff>
    </xdr:from>
    <xdr:to>
      <xdr:col>9</xdr:col>
      <xdr:colOff>219075</xdr:colOff>
      <xdr:row>5</xdr:row>
      <xdr:rowOff>152400</xdr:rowOff>
    </xdr:to>
    <xdr:sp macro="" textlink="">
      <xdr:nvSpPr>
        <xdr:cNvPr id="2" name="TextBox 1"/>
        <xdr:cNvSpPr txBox="1"/>
      </xdr:nvSpPr>
      <xdr:spPr>
        <a:xfrm>
          <a:off x="1171575" y="571500"/>
          <a:ext cx="5343525" cy="714375"/>
        </a:xfrm>
        <a:prstGeom prst="rect">
          <a:avLst/>
        </a:prstGeom>
        <a:solidFill>
          <a:srgbClr val="FFFF00"/>
        </a:solidFill>
        <a:ln w="9525" cmpd="sng">
          <a:solidFill>
            <a:schemeClr val="lt1">
              <a:shade val="50000"/>
            </a:schemeClr>
          </a:solidFill>
        </a:ln>
      </xdr:spPr>
      <xdr:style>
        <a:lnRef idx="0">
          <a:scrgbClr r="0" g="0" b="0"/>
        </a:lnRef>
        <a:fillRef idx="0">
          <a:scrgbClr r="0" g="0" b="0"/>
        </a:fillRef>
        <a:effectRef idx="0">
          <a:scrgbClr r="0" g="0" b="0"/>
        </a:effectRef>
        <a:fontRef idx="minor">
          <a:schemeClr val="dk1"/>
        </a:fontRef>
      </xdr:style>
      <xdr:txBody>
        <a:bodyPr vertOverflow="clip" horzOverflow="clip" wrap="square" rtlCol="0" anchor="t"/>
        <a:lstStyle/>
        <a:p>
          <a:r>
            <a:rPr lang="en-US" sz="1800" b="1"/>
            <a:t>Precipitation</a:t>
          </a:r>
          <a:r>
            <a:rPr lang="en-US" sz="1800" b="1" baseline="0"/>
            <a:t> values taken from workbook "PRECIPITATION DATA_in mm_1960-2014.xlsx"</a:t>
          </a:r>
        </a:p>
      </xdr:txBody>
    </xdr:sp>
    <xdr:clientData/>
  </xdr:twoCellAnchor>
</xdr:wsDr>
</file>

<file path=xl/drawings/drawing29.xml><?xml version="1.0" encoding="utf-8"?>
<xdr:wsDr xmlns:xdr="http://schemas.openxmlformats.org/drawingml/2006/spreadsheetDrawing" xmlns:a="http://schemas.openxmlformats.org/drawingml/2006/main">
  <xdr:twoCellAnchor>
    <xdr:from>
      <xdr:col>0</xdr:col>
      <xdr:colOff>342900</xdr:colOff>
      <xdr:row>7</xdr:row>
      <xdr:rowOff>76200</xdr:rowOff>
    </xdr:from>
    <xdr:to>
      <xdr:col>8</xdr:col>
      <xdr:colOff>342900</xdr:colOff>
      <xdr:row>14</xdr:row>
      <xdr:rowOff>85725</xdr:rowOff>
    </xdr:to>
    <xdr:sp macro="" textlink="">
      <xdr:nvSpPr>
        <xdr:cNvPr id="2" name="TextBox 1"/>
        <xdr:cNvSpPr txBox="1"/>
      </xdr:nvSpPr>
      <xdr:spPr>
        <a:xfrm>
          <a:off x="342900" y="1352550"/>
          <a:ext cx="5715000" cy="1276350"/>
        </a:xfrm>
        <a:prstGeom prst="rect">
          <a:avLst/>
        </a:prstGeom>
        <a:solidFill>
          <a:srgbClr val="FFFF00"/>
        </a:solidFill>
        <a:ln w="9525" cmpd="sng">
          <a:solidFill>
            <a:schemeClr val="lt1">
              <a:shade val="50000"/>
            </a:schemeClr>
          </a:solidFill>
        </a:ln>
      </xdr:spPr>
      <xdr:style>
        <a:lnRef idx="0">
          <a:scrgbClr r="0" g="0" b="0"/>
        </a:lnRef>
        <a:fillRef idx="0">
          <a:scrgbClr r="0" g="0" b="0"/>
        </a:fillRef>
        <a:effectRef idx="0">
          <a:scrgbClr r="0" g="0" b="0"/>
        </a:effectRef>
        <a:fontRef idx="minor">
          <a:schemeClr val="dk1"/>
        </a:fontRef>
      </xdr:style>
      <xdr:txBody>
        <a:bodyPr vertOverflow="clip" horzOverflow="clip" wrap="square" rtlCol="0" anchor="t"/>
        <a:lstStyle/>
        <a:p>
          <a:r>
            <a:rPr lang="en-US" sz="1800" b="1"/>
            <a:t>Wind speed</a:t>
          </a:r>
          <a:r>
            <a:rPr lang="en-US" sz="1800" b="1" baseline="0"/>
            <a:t> values taken from workbook "HLY01_Wind Speed 1953to2014.xlsx"</a:t>
          </a:r>
        </a:p>
        <a:p>
          <a:r>
            <a:rPr lang="en-US" sz="1800" b="1" baseline="0"/>
            <a:t>These values are used in Column O (IrrHours) on the Calculations sheet.</a:t>
          </a:r>
          <a:endParaRPr lang="en-US" sz="1800" b="1"/>
        </a:p>
      </xdr:txBody>
    </xdr:sp>
    <xdr:clientData/>
  </xdr:twoCellAnchor>
</xdr:wsDr>
</file>

<file path=xl/externalLinks/_rels/externalLink1.xml.rels><?xml version="1.0" encoding="UTF-8" standalone="yes"?>
<Relationships xmlns="http://schemas.openxmlformats.org/package/2006/relationships"><Relationship Id="rId1" Type="http://schemas.openxmlformats.org/officeDocument/2006/relationships/externalLinkPath" Target="file:///C:\Users\dhetherington\AppData\Local\Microsoft\Windows\INetCache\Content.Outlook\Y53BJ0VZ\2016.04.25%20New%20Climate%20Data\HLY01_Wind%20Speed%201953to2005.xlsx" TargetMode="External"/></Relationships>
</file>

<file path=xl/externalLinks/externalLink1.xml><?xml version="1.0" encoding="utf-8"?>
<externalLink xmlns="http://schemas.openxmlformats.org/spreadsheetml/2006/main" xmlns:mc="http://schemas.openxmlformats.org/markup-compatibility/2006" xmlns:x14="http://schemas.microsoft.com/office/spreadsheetml/2009/9/main" mc:Ignorable="x14">
  <externalBook xmlns:r="http://schemas.openxmlformats.org/officeDocument/2006/relationships" r:id="rId1">
    <sheetNames>
      <sheetName val="HLY01_Wind Speed 1953to2015"/>
      <sheetName val="CONTINUOUS"/>
      <sheetName val="FOR IDET"/>
      <sheetName val="IDET Values Only"/>
    </sheetNames>
    <sheetDataSet>
      <sheetData sheetId="0">
        <row r="1">
          <cell r="E1" t="str">
            <v>Date</v>
          </cell>
          <cell r="F1" t="str">
            <v>Hour 1</v>
          </cell>
          <cell r="G1" t="str">
            <v>Hour 2</v>
          </cell>
          <cell r="H1" t="str">
            <v>Hour 3</v>
          </cell>
          <cell r="I1" t="str">
            <v>Hour 4</v>
          </cell>
          <cell r="J1" t="str">
            <v>Hour 5</v>
          </cell>
          <cell r="K1" t="str">
            <v>Hour 6</v>
          </cell>
          <cell r="L1" t="str">
            <v>Hour 7</v>
          </cell>
        </row>
        <row r="2">
          <cell r="E2">
            <v>19360</v>
          </cell>
          <cell r="F2">
            <v>32</v>
          </cell>
          <cell r="G2">
            <v>47</v>
          </cell>
          <cell r="H2">
            <v>48</v>
          </cell>
          <cell r="I2">
            <v>48</v>
          </cell>
          <cell r="J2">
            <v>29</v>
          </cell>
          <cell r="K2">
            <v>10</v>
          </cell>
          <cell r="L2">
            <v>19</v>
          </cell>
        </row>
        <row r="3">
          <cell r="E3">
            <v>19361</v>
          </cell>
          <cell r="F3">
            <v>27</v>
          </cell>
          <cell r="G3">
            <v>26</v>
          </cell>
          <cell r="H3">
            <v>10</v>
          </cell>
          <cell r="I3">
            <v>6</v>
          </cell>
          <cell r="J3">
            <v>10</v>
          </cell>
          <cell r="K3">
            <v>13</v>
          </cell>
          <cell r="L3">
            <v>8</v>
          </cell>
        </row>
        <row r="4">
          <cell r="E4">
            <v>19362</v>
          </cell>
          <cell r="F4">
            <v>39</v>
          </cell>
          <cell r="G4">
            <v>39</v>
          </cell>
          <cell r="H4">
            <v>39</v>
          </cell>
          <cell r="I4">
            <v>39</v>
          </cell>
          <cell r="J4">
            <v>35</v>
          </cell>
          <cell r="K4">
            <v>29</v>
          </cell>
          <cell r="L4">
            <v>29</v>
          </cell>
        </row>
        <row r="5">
          <cell r="E5">
            <v>19363</v>
          </cell>
          <cell r="F5">
            <v>6</v>
          </cell>
          <cell r="G5">
            <v>3</v>
          </cell>
          <cell r="H5">
            <v>0</v>
          </cell>
          <cell r="I5">
            <v>0</v>
          </cell>
          <cell r="J5">
            <v>0</v>
          </cell>
          <cell r="K5">
            <v>0</v>
          </cell>
          <cell r="L5">
            <v>10</v>
          </cell>
        </row>
        <row r="6">
          <cell r="E6">
            <v>19364</v>
          </cell>
          <cell r="F6">
            <v>45</v>
          </cell>
          <cell r="G6">
            <v>42</v>
          </cell>
          <cell r="H6">
            <v>42</v>
          </cell>
          <cell r="I6">
            <v>35</v>
          </cell>
          <cell r="J6">
            <v>39</v>
          </cell>
          <cell r="K6">
            <v>32</v>
          </cell>
          <cell r="L6">
            <v>35</v>
          </cell>
        </row>
        <row r="7">
          <cell r="E7">
            <v>19365</v>
          </cell>
          <cell r="F7">
            <v>13</v>
          </cell>
          <cell r="G7">
            <v>11</v>
          </cell>
          <cell r="H7">
            <v>11</v>
          </cell>
          <cell r="I7">
            <v>6</v>
          </cell>
          <cell r="J7">
            <v>6</v>
          </cell>
          <cell r="K7">
            <v>0</v>
          </cell>
          <cell r="L7">
            <v>13</v>
          </cell>
        </row>
        <row r="8">
          <cell r="E8">
            <v>19366</v>
          </cell>
          <cell r="F8">
            <v>13</v>
          </cell>
          <cell r="G8">
            <v>13</v>
          </cell>
          <cell r="H8">
            <v>16</v>
          </cell>
          <cell r="I8">
            <v>13</v>
          </cell>
          <cell r="J8">
            <v>13</v>
          </cell>
          <cell r="K8">
            <v>6</v>
          </cell>
          <cell r="L8">
            <v>8</v>
          </cell>
        </row>
        <row r="9">
          <cell r="E9">
            <v>19367</v>
          </cell>
          <cell r="F9">
            <v>23</v>
          </cell>
          <cell r="G9">
            <v>21</v>
          </cell>
          <cell r="H9">
            <v>23</v>
          </cell>
          <cell r="I9">
            <v>26</v>
          </cell>
          <cell r="J9">
            <v>23</v>
          </cell>
          <cell r="K9">
            <v>18</v>
          </cell>
          <cell r="L9">
            <v>23</v>
          </cell>
        </row>
        <row r="10">
          <cell r="E10">
            <v>19368</v>
          </cell>
          <cell r="F10">
            <v>23</v>
          </cell>
          <cell r="G10">
            <v>16</v>
          </cell>
          <cell r="H10">
            <v>10</v>
          </cell>
          <cell r="I10">
            <v>3</v>
          </cell>
          <cell r="J10">
            <v>14</v>
          </cell>
          <cell r="K10">
            <v>6</v>
          </cell>
          <cell r="L10">
            <v>5</v>
          </cell>
        </row>
        <row r="11">
          <cell r="E11">
            <v>19369</v>
          </cell>
          <cell r="F11">
            <v>16</v>
          </cell>
          <cell r="G11">
            <v>16</v>
          </cell>
          <cell r="H11">
            <v>18</v>
          </cell>
          <cell r="I11">
            <v>16</v>
          </cell>
          <cell r="J11">
            <v>11</v>
          </cell>
          <cell r="K11">
            <v>19</v>
          </cell>
          <cell r="L11">
            <v>18</v>
          </cell>
        </row>
        <row r="12">
          <cell r="E12">
            <v>19370</v>
          </cell>
          <cell r="F12">
            <v>6</v>
          </cell>
          <cell r="G12">
            <v>3</v>
          </cell>
          <cell r="H12">
            <v>6</v>
          </cell>
          <cell r="I12">
            <v>3</v>
          </cell>
          <cell r="J12">
            <v>3</v>
          </cell>
          <cell r="K12">
            <v>0</v>
          </cell>
          <cell r="L12">
            <v>19</v>
          </cell>
        </row>
        <row r="13">
          <cell r="E13">
            <v>19371</v>
          </cell>
          <cell r="F13">
            <v>5</v>
          </cell>
          <cell r="G13">
            <v>6</v>
          </cell>
          <cell r="H13">
            <v>6</v>
          </cell>
          <cell r="I13">
            <v>6</v>
          </cell>
          <cell r="J13">
            <v>10</v>
          </cell>
          <cell r="K13">
            <v>10</v>
          </cell>
          <cell r="L13">
            <v>10</v>
          </cell>
        </row>
        <row r="14">
          <cell r="E14">
            <v>19372</v>
          </cell>
          <cell r="F14">
            <v>10</v>
          </cell>
          <cell r="G14">
            <v>10</v>
          </cell>
          <cell r="H14">
            <v>10</v>
          </cell>
          <cell r="I14">
            <v>13</v>
          </cell>
          <cell r="J14">
            <v>10</v>
          </cell>
          <cell r="K14">
            <v>11</v>
          </cell>
          <cell r="L14">
            <v>10</v>
          </cell>
        </row>
        <row r="15">
          <cell r="E15">
            <v>19373</v>
          </cell>
          <cell r="F15">
            <v>6</v>
          </cell>
          <cell r="G15">
            <v>6</v>
          </cell>
          <cell r="H15">
            <v>6</v>
          </cell>
          <cell r="I15">
            <v>11</v>
          </cell>
          <cell r="J15">
            <v>3</v>
          </cell>
          <cell r="K15">
            <v>0</v>
          </cell>
          <cell r="L15">
            <v>0</v>
          </cell>
        </row>
        <row r="16">
          <cell r="E16">
            <v>19374</v>
          </cell>
          <cell r="F16">
            <v>3</v>
          </cell>
          <cell r="G16">
            <v>16</v>
          </cell>
          <cell r="H16">
            <v>13</v>
          </cell>
          <cell r="I16">
            <v>2</v>
          </cell>
          <cell r="J16">
            <v>6</v>
          </cell>
          <cell r="K16">
            <v>10</v>
          </cell>
          <cell r="L16">
            <v>16</v>
          </cell>
        </row>
        <row r="17">
          <cell r="E17">
            <v>19375</v>
          </cell>
          <cell r="F17">
            <v>35</v>
          </cell>
          <cell r="G17">
            <v>13</v>
          </cell>
          <cell r="H17">
            <v>10</v>
          </cell>
          <cell r="I17">
            <v>35</v>
          </cell>
          <cell r="J17">
            <v>35</v>
          </cell>
          <cell r="K17">
            <v>24</v>
          </cell>
          <cell r="L17">
            <v>3</v>
          </cell>
        </row>
        <row r="18">
          <cell r="E18">
            <v>19376</v>
          </cell>
          <cell r="F18">
            <v>10</v>
          </cell>
          <cell r="G18">
            <v>0</v>
          </cell>
          <cell r="H18">
            <v>0</v>
          </cell>
          <cell r="I18">
            <v>6</v>
          </cell>
          <cell r="J18">
            <v>3</v>
          </cell>
          <cell r="K18">
            <v>2</v>
          </cell>
          <cell r="L18">
            <v>2</v>
          </cell>
        </row>
        <row r="19">
          <cell r="E19">
            <v>19377</v>
          </cell>
          <cell r="F19">
            <v>6</v>
          </cell>
          <cell r="G19">
            <v>6</v>
          </cell>
          <cell r="H19">
            <v>6</v>
          </cell>
          <cell r="I19">
            <v>3</v>
          </cell>
          <cell r="J19">
            <v>3</v>
          </cell>
          <cell r="K19">
            <v>10</v>
          </cell>
          <cell r="L19">
            <v>10</v>
          </cell>
        </row>
        <row r="20">
          <cell r="E20">
            <v>19378</v>
          </cell>
          <cell r="F20">
            <v>5</v>
          </cell>
          <cell r="G20">
            <v>2</v>
          </cell>
          <cell r="H20">
            <v>10</v>
          </cell>
          <cell r="I20">
            <v>6</v>
          </cell>
          <cell r="J20">
            <v>19</v>
          </cell>
          <cell r="K20">
            <v>19</v>
          </cell>
          <cell r="L20">
            <v>13</v>
          </cell>
        </row>
        <row r="21">
          <cell r="E21">
            <v>19379</v>
          </cell>
          <cell r="F21">
            <v>3</v>
          </cell>
          <cell r="G21">
            <v>3</v>
          </cell>
          <cell r="H21">
            <v>13</v>
          </cell>
          <cell r="I21">
            <v>0</v>
          </cell>
          <cell r="J21">
            <v>6</v>
          </cell>
          <cell r="K21">
            <v>6</v>
          </cell>
          <cell r="L21">
            <v>10</v>
          </cell>
        </row>
        <row r="22">
          <cell r="E22">
            <v>19380</v>
          </cell>
          <cell r="F22">
            <v>10</v>
          </cell>
          <cell r="G22">
            <v>3</v>
          </cell>
          <cell r="H22">
            <v>10</v>
          </cell>
          <cell r="I22">
            <v>13</v>
          </cell>
          <cell r="J22">
            <v>3</v>
          </cell>
          <cell r="K22">
            <v>0</v>
          </cell>
          <cell r="L22">
            <v>8</v>
          </cell>
        </row>
        <row r="23">
          <cell r="E23">
            <v>19381</v>
          </cell>
          <cell r="F23">
            <v>19</v>
          </cell>
          <cell r="G23">
            <v>24</v>
          </cell>
          <cell r="H23">
            <v>16</v>
          </cell>
          <cell r="I23">
            <v>29</v>
          </cell>
          <cell r="J23">
            <v>29</v>
          </cell>
          <cell r="K23">
            <v>10</v>
          </cell>
          <cell r="L23">
            <v>26</v>
          </cell>
        </row>
        <row r="24">
          <cell r="E24">
            <v>19382</v>
          </cell>
          <cell r="F24">
            <v>19</v>
          </cell>
          <cell r="G24">
            <v>6</v>
          </cell>
          <cell r="H24">
            <v>10</v>
          </cell>
          <cell r="I24">
            <v>6</v>
          </cell>
          <cell r="J24">
            <v>6</v>
          </cell>
          <cell r="K24">
            <v>10</v>
          </cell>
          <cell r="L24">
            <v>10</v>
          </cell>
        </row>
        <row r="25">
          <cell r="E25">
            <v>19383</v>
          </cell>
          <cell r="F25">
            <v>3</v>
          </cell>
          <cell r="G25">
            <v>3</v>
          </cell>
          <cell r="H25">
            <v>5</v>
          </cell>
          <cell r="I25">
            <v>6</v>
          </cell>
          <cell r="J25">
            <v>5</v>
          </cell>
          <cell r="K25">
            <v>6</v>
          </cell>
          <cell r="L25">
            <v>10</v>
          </cell>
        </row>
        <row r="26">
          <cell r="E26">
            <v>19384</v>
          </cell>
          <cell r="F26">
            <v>10</v>
          </cell>
          <cell r="G26">
            <v>13</v>
          </cell>
          <cell r="H26">
            <v>0</v>
          </cell>
          <cell r="I26">
            <v>3</v>
          </cell>
          <cell r="J26">
            <v>6</v>
          </cell>
          <cell r="K26">
            <v>0</v>
          </cell>
          <cell r="L26">
            <v>13</v>
          </cell>
        </row>
        <row r="27">
          <cell r="E27">
            <v>19385</v>
          </cell>
          <cell r="F27">
            <v>32</v>
          </cell>
          <cell r="G27">
            <v>23</v>
          </cell>
          <cell r="H27">
            <v>26</v>
          </cell>
          <cell r="I27">
            <v>26</v>
          </cell>
          <cell r="J27">
            <v>27</v>
          </cell>
          <cell r="K27">
            <v>19</v>
          </cell>
          <cell r="L27">
            <v>14</v>
          </cell>
        </row>
        <row r="28">
          <cell r="E28">
            <v>19386</v>
          </cell>
          <cell r="F28">
            <v>6</v>
          </cell>
          <cell r="G28">
            <v>10</v>
          </cell>
          <cell r="H28">
            <v>6</v>
          </cell>
          <cell r="I28">
            <v>10</v>
          </cell>
          <cell r="J28">
            <v>10</v>
          </cell>
          <cell r="K28">
            <v>10</v>
          </cell>
          <cell r="L28">
            <v>19</v>
          </cell>
        </row>
        <row r="29">
          <cell r="E29">
            <v>19387</v>
          </cell>
          <cell r="F29">
            <v>19</v>
          </cell>
          <cell r="G29">
            <v>16</v>
          </cell>
          <cell r="H29">
            <v>14</v>
          </cell>
          <cell r="I29">
            <v>23</v>
          </cell>
          <cell r="J29">
            <v>8</v>
          </cell>
          <cell r="K29">
            <v>3</v>
          </cell>
          <cell r="L29">
            <v>0</v>
          </cell>
        </row>
        <row r="30">
          <cell r="E30">
            <v>19388</v>
          </cell>
          <cell r="F30">
            <v>19</v>
          </cell>
          <cell r="G30">
            <v>16</v>
          </cell>
          <cell r="H30">
            <v>21</v>
          </cell>
          <cell r="I30">
            <v>13</v>
          </cell>
          <cell r="J30">
            <v>14</v>
          </cell>
          <cell r="K30">
            <v>10</v>
          </cell>
          <cell r="L30">
            <v>6</v>
          </cell>
        </row>
        <row r="31">
          <cell r="E31">
            <v>19389</v>
          </cell>
          <cell r="F31">
            <v>13</v>
          </cell>
          <cell r="G31">
            <v>10</v>
          </cell>
          <cell r="H31">
            <v>16</v>
          </cell>
          <cell r="I31">
            <v>0</v>
          </cell>
          <cell r="J31">
            <v>11</v>
          </cell>
          <cell r="K31">
            <v>31</v>
          </cell>
          <cell r="L31">
            <v>23</v>
          </cell>
        </row>
        <row r="32">
          <cell r="E32">
            <v>19390</v>
          </cell>
          <cell r="F32">
            <v>19</v>
          </cell>
          <cell r="G32">
            <v>19</v>
          </cell>
          <cell r="H32">
            <v>23</v>
          </cell>
          <cell r="I32">
            <v>21</v>
          </cell>
          <cell r="J32">
            <v>21</v>
          </cell>
          <cell r="K32">
            <v>21</v>
          </cell>
          <cell r="L32">
            <v>19</v>
          </cell>
        </row>
        <row r="33">
          <cell r="E33">
            <v>19391</v>
          </cell>
          <cell r="F33">
            <v>42</v>
          </cell>
          <cell r="G33">
            <v>29</v>
          </cell>
          <cell r="H33">
            <v>26</v>
          </cell>
          <cell r="I33">
            <v>10</v>
          </cell>
          <cell r="J33">
            <v>13</v>
          </cell>
          <cell r="K33">
            <v>6</v>
          </cell>
          <cell r="L33">
            <v>3</v>
          </cell>
        </row>
        <row r="34">
          <cell r="E34">
            <v>19392</v>
          </cell>
          <cell r="F34">
            <v>10</v>
          </cell>
          <cell r="G34">
            <v>6</v>
          </cell>
          <cell r="H34">
            <v>21</v>
          </cell>
          <cell r="I34">
            <v>13</v>
          </cell>
          <cell r="J34">
            <v>10</v>
          </cell>
          <cell r="K34">
            <v>5</v>
          </cell>
          <cell r="L34">
            <v>5</v>
          </cell>
        </row>
        <row r="35">
          <cell r="E35">
            <v>19393</v>
          </cell>
          <cell r="F35">
            <v>8</v>
          </cell>
          <cell r="G35">
            <v>0</v>
          </cell>
          <cell r="H35">
            <v>6</v>
          </cell>
          <cell r="I35">
            <v>10</v>
          </cell>
          <cell r="J35">
            <v>3</v>
          </cell>
          <cell r="K35">
            <v>0</v>
          </cell>
          <cell r="L35">
            <v>6</v>
          </cell>
        </row>
        <row r="36">
          <cell r="E36">
            <v>19394</v>
          </cell>
          <cell r="F36">
            <v>6</v>
          </cell>
          <cell r="G36">
            <v>13</v>
          </cell>
          <cell r="H36">
            <v>3</v>
          </cell>
          <cell r="I36">
            <v>6</v>
          </cell>
          <cell r="J36">
            <v>6</v>
          </cell>
          <cell r="K36">
            <v>0</v>
          </cell>
          <cell r="L36">
            <v>6</v>
          </cell>
        </row>
        <row r="37">
          <cell r="E37">
            <v>19395</v>
          </cell>
          <cell r="F37">
            <v>29</v>
          </cell>
          <cell r="G37">
            <v>31</v>
          </cell>
          <cell r="H37">
            <v>29</v>
          </cell>
          <cell r="I37">
            <v>32</v>
          </cell>
          <cell r="J37">
            <v>29</v>
          </cell>
          <cell r="K37">
            <v>29</v>
          </cell>
          <cell r="L37">
            <v>32</v>
          </cell>
        </row>
        <row r="38">
          <cell r="E38">
            <v>19396</v>
          </cell>
          <cell r="F38">
            <v>6</v>
          </cell>
          <cell r="G38">
            <v>10</v>
          </cell>
          <cell r="H38">
            <v>6</v>
          </cell>
          <cell r="I38">
            <v>10</v>
          </cell>
          <cell r="J38">
            <v>5</v>
          </cell>
          <cell r="K38">
            <v>5</v>
          </cell>
          <cell r="L38">
            <v>0</v>
          </cell>
        </row>
        <row r="39">
          <cell r="E39">
            <v>19397</v>
          </cell>
          <cell r="F39">
            <v>6</v>
          </cell>
          <cell r="G39">
            <v>8</v>
          </cell>
          <cell r="H39">
            <v>14</v>
          </cell>
          <cell r="I39">
            <v>0</v>
          </cell>
          <cell r="J39">
            <v>0</v>
          </cell>
          <cell r="K39">
            <v>0</v>
          </cell>
          <cell r="L39">
            <v>5</v>
          </cell>
        </row>
        <row r="40">
          <cell r="E40">
            <v>19398</v>
          </cell>
          <cell r="F40">
            <v>8</v>
          </cell>
          <cell r="G40">
            <v>10</v>
          </cell>
          <cell r="H40">
            <v>11</v>
          </cell>
          <cell r="I40">
            <v>27</v>
          </cell>
          <cell r="J40">
            <v>10</v>
          </cell>
          <cell r="K40">
            <v>13</v>
          </cell>
          <cell r="L40">
            <v>6</v>
          </cell>
        </row>
        <row r="41">
          <cell r="E41">
            <v>19399</v>
          </cell>
          <cell r="F41">
            <v>3</v>
          </cell>
          <cell r="G41">
            <v>0</v>
          </cell>
          <cell r="H41">
            <v>6</v>
          </cell>
          <cell r="I41">
            <v>6</v>
          </cell>
          <cell r="J41">
            <v>10</v>
          </cell>
          <cell r="K41">
            <v>5</v>
          </cell>
          <cell r="L41">
            <v>10</v>
          </cell>
        </row>
        <row r="42">
          <cell r="E42">
            <v>19400</v>
          </cell>
          <cell r="F42">
            <v>8</v>
          </cell>
          <cell r="G42">
            <v>6</v>
          </cell>
          <cell r="H42">
            <v>5</v>
          </cell>
          <cell r="I42">
            <v>0</v>
          </cell>
          <cell r="J42">
            <v>14</v>
          </cell>
          <cell r="K42">
            <v>32</v>
          </cell>
          <cell r="L42">
            <v>14</v>
          </cell>
        </row>
        <row r="43">
          <cell r="E43">
            <v>19401</v>
          </cell>
          <cell r="F43">
            <v>10</v>
          </cell>
          <cell r="G43">
            <v>8</v>
          </cell>
          <cell r="H43">
            <v>10</v>
          </cell>
          <cell r="I43">
            <v>10</v>
          </cell>
          <cell r="J43">
            <v>19</v>
          </cell>
          <cell r="K43">
            <v>19</v>
          </cell>
          <cell r="L43">
            <v>13</v>
          </cell>
        </row>
        <row r="44">
          <cell r="E44">
            <v>19402</v>
          </cell>
          <cell r="F44">
            <v>13</v>
          </cell>
          <cell r="G44">
            <v>39</v>
          </cell>
          <cell r="H44">
            <v>32</v>
          </cell>
          <cell r="I44">
            <v>39</v>
          </cell>
          <cell r="J44">
            <v>32</v>
          </cell>
          <cell r="K44">
            <v>23</v>
          </cell>
          <cell r="L44">
            <v>6</v>
          </cell>
        </row>
        <row r="45">
          <cell r="E45">
            <v>19403</v>
          </cell>
          <cell r="F45">
            <v>18</v>
          </cell>
          <cell r="G45">
            <v>18</v>
          </cell>
          <cell r="H45">
            <v>6</v>
          </cell>
          <cell r="I45">
            <v>5</v>
          </cell>
          <cell r="J45">
            <v>10</v>
          </cell>
          <cell r="K45">
            <v>13</v>
          </cell>
          <cell r="L45">
            <v>13</v>
          </cell>
        </row>
        <row r="46">
          <cell r="E46">
            <v>19404</v>
          </cell>
          <cell r="F46">
            <v>8</v>
          </cell>
          <cell r="G46">
            <v>8</v>
          </cell>
          <cell r="H46">
            <v>6</v>
          </cell>
          <cell r="I46">
            <v>8</v>
          </cell>
          <cell r="J46">
            <v>8</v>
          </cell>
          <cell r="K46">
            <v>0</v>
          </cell>
          <cell r="L46">
            <v>5</v>
          </cell>
        </row>
        <row r="47">
          <cell r="E47">
            <v>19405</v>
          </cell>
          <cell r="F47">
            <v>13</v>
          </cell>
          <cell r="G47">
            <v>10</v>
          </cell>
          <cell r="H47">
            <v>11</v>
          </cell>
          <cell r="I47">
            <v>10</v>
          </cell>
          <cell r="J47">
            <v>19</v>
          </cell>
          <cell r="K47">
            <v>23</v>
          </cell>
          <cell r="L47">
            <v>26</v>
          </cell>
        </row>
        <row r="48">
          <cell r="E48">
            <v>19406</v>
          </cell>
          <cell r="F48">
            <v>6</v>
          </cell>
          <cell r="G48">
            <v>11</v>
          </cell>
          <cell r="H48">
            <v>11</v>
          </cell>
          <cell r="I48">
            <v>8</v>
          </cell>
          <cell r="J48">
            <v>11</v>
          </cell>
          <cell r="K48">
            <v>11</v>
          </cell>
          <cell r="L48">
            <v>18</v>
          </cell>
        </row>
        <row r="49">
          <cell r="E49">
            <v>19407</v>
          </cell>
          <cell r="F49">
            <v>35</v>
          </cell>
          <cell r="G49">
            <v>32</v>
          </cell>
          <cell r="H49">
            <v>26</v>
          </cell>
          <cell r="I49">
            <v>35</v>
          </cell>
          <cell r="J49">
            <v>39</v>
          </cell>
          <cell r="K49">
            <v>32</v>
          </cell>
          <cell r="L49">
            <v>29</v>
          </cell>
        </row>
        <row r="50">
          <cell r="E50">
            <v>19408</v>
          </cell>
          <cell r="F50">
            <v>10</v>
          </cell>
          <cell r="G50">
            <v>0</v>
          </cell>
          <cell r="H50">
            <v>6</v>
          </cell>
          <cell r="I50">
            <v>19</v>
          </cell>
          <cell r="J50">
            <v>23</v>
          </cell>
          <cell r="K50">
            <v>18</v>
          </cell>
          <cell r="L50">
            <v>16</v>
          </cell>
        </row>
        <row r="51">
          <cell r="E51">
            <v>19409</v>
          </cell>
          <cell r="F51">
            <v>10</v>
          </cell>
          <cell r="G51">
            <v>6</v>
          </cell>
          <cell r="H51">
            <v>11</v>
          </cell>
          <cell r="I51">
            <v>16</v>
          </cell>
          <cell r="J51">
            <v>11</v>
          </cell>
          <cell r="K51">
            <v>14</v>
          </cell>
          <cell r="L51">
            <v>13</v>
          </cell>
        </row>
        <row r="52">
          <cell r="E52">
            <v>19410</v>
          </cell>
          <cell r="F52">
            <v>0</v>
          </cell>
          <cell r="G52">
            <v>0</v>
          </cell>
          <cell r="H52">
            <v>13</v>
          </cell>
          <cell r="I52">
            <v>0</v>
          </cell>
          <cell r="J52">
            <v>0</v>
          </cell>
          <cell r="K52">
            <v>0</v>
          </cell>
          <cell r="L52">
            <v>3</v>
          </cell>
        </row>
        <row r="53">
          <cell r="E53">
            <v>19411</v>
          </cell>
          <cell r="F53">
            <v>3</v>
          </cell>
          <cell r="G53">
            <v>37</v>
          </cell>
          <cell r="H53">
            <v>40</v>
          </cell>
          <cell r="I53">
            <v>13</v>
          </cell>
          <cell r="J53">
            <v>29</v>
          </cell>
          <cell r="K53">
            <v>42</v>
          </cell>
          <cell r="L53">
            <v>42</v>
          </cell>
        </row>
        <row r="54">
          <cell r="E54">
            <v>19412</v>
          </cell>
          <cell r="F54">
            <v>42</v>
          </cell>
          <cell r="G54">
            <v>51</v>
          </cell>
          <cell r="H54">
            <v>42</v>
          </cell>
          <cell r="I54">
            <v>39</v>
          </cell>
          <cell r="J54">
            <v>32</v>
          </cell>
          <cell r="K54">
            <v>24</v>
          </cell>
          <cell r="L54">
            <v>40</v>
          </cell>
        </row>
        <row r="55">
          <cell r="E55">
            <v>19413</v>
          </cell>
          <cell r="F55">
            <v>35</v>
          </cell>
          <cell r="G55">
            <v>37</v>
          </cell>
          <cell r="H55">
            <v>29</v>
          </cell>
          <cell r="I55">
            <v>24</v>
          </cell>
          <cell r="J55">
            <v>13</v>
          </cell>
          <cell r="K55">
            <v>13</v>
          </cell>
          <cell r="L55">
            <v>10</v>
          </cell>
        </row>
        <row r="56">
          <cell r="E56">
            <v>19414</v>
          </cell>
          <cell r="F56">
            <v>45</v>
          </cell>
          <cell r="G56">
            <v>42</v>
          </cell>
          <cell r="H56">
            <v>39</v>
          </cell>
          <cell r="I56">
            <v>35</v>
          </cell>
          <cell r="J56">
            <v>39</v>
          </cell>
          <cell r="K56">
            <v>8</v>
          </cell>
          <cell r="L56">
            <v>5</v>
          </cell>
        </row>
        <row r="57">
          <cell r="E57">
            <v>19415</v>
          </cell>
          <cell r="F57">
            <v>10</v>
          </cell>
          <cell r="G57">
            <v>11</v>
          </cell>
          <cell r="H57">
            <v>13</v>
          </cell>
          <cell r="I57">
            <v>13</v>
          </cell>
          <cell r="J57">
            <v>13</v>
          </cell>
          <cell r="K57">
            <v>5</v>
          </cell>
          <cell r="L57">
            <v>13</v>
          </cell>
        </row>
        <row r="58">
          <cell r="E58">
            <v>19416</v>
          </cell>
          <cell r="F58">
            <v>34</v>
          </cell>
          <cell r="G58">
            <v>40</v>
          </cell>
          <cell r="H58">
            <v>35</v>
          </cell>
          <cell r="I58">
            <v>39</v>
          </cell>
          <cell r="J58">
            <v>39</v>
          </cell>
          <cell r="K58">
            <v>23</v>
          </cell>
          <cell r="L58">
            <v>29</v>
          </cell>
        </row>
        <row r="59">
          <cell r="E59">
            <v>19417</v>
          </cell>
          <cell r="F59">
            <v>19</v>
          </cell>
          <cell r="G59">
            <v>14</v>
          </cell>
          <cell r="H59">
            <v>16</v>
          </cell>
          <cell r="I59">
            <v>19</v>
          </cell>
          <cell r="J59">
            <v>13</v>
          </cell>
          <cell r="K59">
            <v>5</v>
          </cell>
          <cell r="L59">
            <v>5</v>
          </cell>
        </row>
        <row r="60">
          <cell r="E60">
            <v>19418</v>
          </cell>
          <cell r="F60">
            <v>2</v>
          </cell>
          <cell r="G60">
            <v>0</v>
          </cell>
          <cell r="H60">
            <v>0</v>
          </cell>
          <cell r="I60">
            <v>0</v>
          </cell>
          <cell r="J60">
            <v>0</v>
          </cell>
          <cell r="K60">
            <v>0</v>
          </cell>
          <cell r="L60">
            <v>3</v>
          </cell>
        </row>
        <row r="61">
          <cell r="E61">
            <v>19419</v>
          </cell>
          <cell r="F61">
            <v>6</v>
          </cell>
          <cell r="G61">
            <v>6</v>
          </cell>
          <cell r="H61">
            <v>3</v>
          </cell>
          <cell r="I61">
            <v>0</v>
          </cell>
          <cell r="J61">
            <v>0</v>
          </cell>
          <cell r="K61">
            <v>0</v>
          </cell>
          <cell r="L61">
            <v>0</v>
          </cell>
        </row>
        <row r="62">
          <cell r="E62">
            <v>19420</v>
          </cell>
          <cell r="F62">
            <v>10</v>
          </cell>
          <cell r="G62">
            <v>0</v>
          </cell>
          <cell r="H62">
            <v>13</v>
          </cell>
          <cell r="I62">
            <v>13</v>
          </cell>
          <cell r="J62">
            <v>23</v>
          </cell>
          <cell r="K62">
            <v>18</v>
          </cell>
          <cell r="L62">
            <v>13</v>
          </cell>
        </row>
        <row r="63">
          <cell r="E63">
            <v>19421</v>
          </cell>
          <cell r="F63">
            <v>6</v>
          </cell>
          <cell r="G63">
            <v>5</v>
          </cell>
          <cell r="H63">
            <v>10</v>
          </cell>
          <cell r="I63">
            <v>35</v>
          </cell>
          <cell r="J63">
            <v>35</v>
          </cell>
          <cell r="K63">
            <v>23</v>
          </cell>
          <cell r="L63">
            <v>26</v>
          </cell>
        </row>
        <row r="64">
          <cell r="E64">
            <v>19422</v>
          </cell>
          <cell r="F64">
            <v>13</v>
          </cell>
          <cell r="G64">
            <v>16</v>
          </cell>
          <cell r="H64">
            <v>10</v>
          </cell>
          <cell r="I64">
            <v>13</v>
          </cell>
          <cell r="J64">
            <v>0</v>
          </cell>
          <cell r="K64">
            <v>6</v>
          </cell>
          <cell r="L64">
            <v>0</v>
          </cell>
        </row>
        <row r="65">
          <cell r="E65">
            <v>19423</v>
          </cell>
          <cell r="F65">
            <v>10</v>
          </cell>
          <cell r="G65">
            <v>3</v>
          </cell>
          <cell r="H65">
            <v>6</v>
          </cell>
          <cell r="I65">
            <v>48</v>
          </cell>
          <cell r="J65">
            <v>48</v>
          </cell>
          <cell r="K65">
            <v>51</v>
          </cell>
          <cell r="L65">
            <v>40</v>
          </cell>
        </row>
        <row r="66">
          <cell r="E66">
            <v>19424</v>
          </cell>
          <cell r="F66">
            <v>13</v>
          </cell>
          <cell r="G66">
            <v>21</v>
          </cell>
          <cell r="H66">
            <v>29</v>
          </cell>
          <cell r="I66">
            <v>19</v>
          </cell>
          <cell r="J66">
            <v>10</v>
          </cell>
          <cell r="K66">
            <v>13</v>
          </cell>
          <cell r="L66">
            <v>13</v>
          </cell>
        </row>
        <row r="67">
          <cell r="E67">
            <v>19425</v>
          </cell>
          <cell r="F67">
            <v>26</v>
          </cell>
          <cell r="G67">
            <v>35</v>
          </cell>
          <cell r="H67">
            <v>19</v>
          </cell>
          <cell r="I67">
            <v>29</v>
          </cell>
          <cell r="J67">
            <v>35</v>
          </cell>
          <cell r="K67">
            <v>29</v>
          </cell>
          <cell r="L67">
            <v>29</v>
          </cell>
        </row>
        <row r="68">
          <cell r="E68">
            <v>19426</v>
          </cell>
          <cell r="F68">
            <v>0</v>
          </cell>
          <cell r="G68">
            <v>8</v>
          </cell>
          <cell r="H68">
            <v>0</v>
          </cell>
          <cell r="I68">
            <v>23</v>
          </cell>
          <cell r="J68">
            <v>13</v>
          </cell>
          <cell r="K68">
            <v>6</v>
          </cell>
          <cell r="L68">
            <v>23</v>
          </cell>
        </row>
        <row r="69">
          <cell r="E69">
            <v>19427</v>
          </cell>
          <cell r="F69">
            <v>10</v>
          </cell>
          <cell r="G69">
            <v>0</v>
          </cell>
          <cell r="H69">
            <v>11</v>
          </cell>
          <cell r="I69">
            <v>10</v>
          </cell>
          <cell r="J69">
            <v>6</v>
          </cell>
          <cell r="K69">
            <v>2</v>
          </cell>
          <cell r="L69">
            <v>6</v>
          </cell>
        </row>
        <row r="70">
          <cell r="E70">
            <v>19428</v>
          </cell>
          <cell r="F70">
            <v>11</v>
          </cell>
          <cell r="G70">
            <v>0</v>
          </cell>
          <cell r="H70">
            <v>13</v>
          </cell>
          <cell r="I70">
            <v>8</v>
          </cell>
          <cell r="J70">
            <v>0</v>
          </cell>
          <cell r="K70">
            <v>2</v>
          </cell>
          <cell r="L70">
            <v>42</v>
          </cell>
        </row>
        <row r="71">
          <cell r="E71">
            <v>19429</v>
          </cell>
          <cell r="F71">
            <v>16</v>
          </cell>
          <cell r="G71">
            <v>16</v>
          </cell>
          <cell r="H71">
            <v>16</v>
          </cell>
          <cell r="I71">
            <v>10</v>
          </cell>
          <cell r="J71">
            <v>10</v>
          </cell>
          <cell r="K71">
            <v>11</v>
          </cell>
          <cell r="L71">
            <v>10</v>
          </cell>
        </row>
        <row r="72">
          <cell r="E72">
            <v>19430</v>
          </cell>
          <cell r="F72">
            <v>19</v>
          </cell>
          <cell r="G72">
            <v>13</v>
          </cell>
          <cell r="H72">
            <v>13</v>
          </cell>
          <cell r="I72">
            <v>13</v>
          </cell>
          <cell r="J72">
            <v>16</v>
          </cell>
          <cell r="K72">
            <v>16</v>
          </cell>
          <cell r="L72">
            <v>10</v>
          </cell>
        </row>
        <row r="73">
          <cell r="E73">
            <v>19431</v>
          </cell>
          <cell r="F73">
            <v>6</v>
          </cell>
          <cell r="G73">
            <v>0</v>
          </cell>
          <cell r="H73">
            <v>13</v>
          </cell>
          <cell r="I73">
            <v>13</v>
          </cell>
          <cell r="J73">
            <v>23</v>
          </cell>
          <cell r="K73">
            <v>13</v>
          </cell>
          <cell r="L73">
            <v>11</v>
          </cell>
        </row>
        <row r="74">
          <cell r="E74">
            <v>19432</v>
          </cell>
          <cell r="F74">
            <v>35</v>
          </cell>
          <cell r="G74">
            <v>32</v>
          </cell>
          <cell r="H74">
            <v>32</v>
          </cell>
          <cell r="I74">
            <v>19</v>
          </cell>
          <cell r="J74">
            <v>6</v>
          </cell>
          <cell r="K74">
            <v>3</v>
          </cell>
          <cell r="L74">
            <v>3</v>
          </cell>
        </row>
        <row r="75">
          <cell r="E75">
            <v>19433</v>
          </cell>
          <cell r="F75">
            <v>19</v>
          </cell>
          <cell r="G75">
            <v>16</v>
          </cell>
          <cell r="H75">
            <v>16</v>
          </cell>
          <cell r="I75">
            <v>13</v>
          </cell>
          <cell r="J75">
            <v>11</v>
          </cell>
          <cell r="K75">
            <v>10</v>
          </cell>
          <cell r="L75">
            <v>3</v>
          </cell>
        </row>
        <row r="76">
          <cell r="E76">
            <v>19434</v>
          </cell>
          <cell r="F76">
            <v>10</v>
          </cell>
          <cell r="G76">
            <v>8</v>
          </cell>
          <cell r="H76">
            <v>6</v>
          </cell>
          <cell r="I76">
            <v>10</v>
          </cell>
          <cell r="J76">
            <v>10</v>
          </cell>
          <cell r="K76">
            <v>6</v>
          </cell>
          <cell r="L76">
            <v>13</v>
          </cell>
        </row>
        <row r="77">
          <cell r="E77">
            <v>19435</v>
          </cell>
          <cell r="F77">
            <v>10</v>
          </cell>
          <cell r="G77">
            <v>10</v>
          </cell>
          <cell r="H77">
            <v>6</v>
          </cell>
          <cell r="I77">
            <v>6</v>
          </cell>
          <cell r="J77">
            <v>19</v>
          </cell>
          <cell r="K77">
            <v>27</v>
          </cell>
          <cell r="L77">
            <v>51</v>
          </cell>
        </row>
        <row r="78">
          <cell r="E78">
            <v>19436</v>
          </cell>
          <cell r="F78">
            <v>29</v>
          </cell>
          <cell r="G78">
            <v>29</v>
          </cell>
          <cell r="H78">
            <v>16</v>
          </cell>
          <cell r="I78">
            <v>24</v>
          </cell>
          <cell r="J78">
            <v>29</v>
          </cell>
          <cell r="K78">
            <v>23</v>
          </cell>
          <cell r="L78">
            <v>13</v>
          </cell>
        </row>
        <row r="79">
          <cell r="E79">
            <v>19437</v>
          </cell>
          <cell r="F79">
            <v>3</v>
          </cell>
          <cell r="G79">
            <v>6</v>
          </cell>
          <cell r="H79">
            <v>3</v>
          </cell>
          <cell r="I79">
            <v>3</v>
          </cell>
          <cell r="J79">
            <v>3</v>
          </cell>
          <cell r="K79">
            <v>0</v>
          </cell>
          <cell r="L79">
            <v>3</v>
          </cell>
        </row>
        <row r="80">
          <cell r="E80">
            <v>19438</v>
          </cell>
          <cell r="F80">
            <v>10</v>
          </cell>
          <cell r="G80">
            <v>5</v>
          </cell>
          <cell r="H80">
            <v>6</v>
          </cell>
          <cell r="I80">
            <v>8</v>
          </cell>
          <cell r="J80">
            <v>13</v>
          </cell>
          <cell r="K80">
            <v>13</v>
          </cell>
          <cell r="L80">
            <v>10</v>
          </cell>
        </row>
        <row r="81">
          <cell r="E81">
            <v>19439</v>
          </cell>
          <cell r="F81">
            <v>29</v>
          </cell>
          <cell r="G81">
            <v>32</v>
          </cell>
          <cell r="H81">
            <v>35</v>
          </cell>
          <cell r="I81">
            <v>29</v>
          </cell>
          <cell r="J81">
            <v>29</v>
          </cell>
          <cell r="K81">
            <v>39</v>
          </cell>
          <cell r="L81">
            <v>42</v>
          </cell>
        </row>
        <row r="82">
          <cell r="E82">
            <v>19440</v>
          </cell>
          <cell r="F82">
            <v>26</v>
          </cell>
          <cell r="G82">
            <v>27</v>
          </cell>
          <cell r="H82">
            <v>23</v>
          </cell>
          <cell r="I82">
            <v>26</v>
          </cell>
          <cell r="J82">
            <v>26</v>
          </cell>
          <cell r="K82">
            <v>32</v>
          </cell>
          <cell r="L82">
            <v>23</v>
          </cell>
        </row>
        <row r="83">
          <cell r="E83">
            <v>19441</v>
          </cell>
          <cell r="F83">
            <v>14</v>
          </cell>
          <cell r="G83">
            <v>13</v>
          </cell>
          <cell r="H83">
            <v>10</v>
          </cell>
          <cell r="I83">
            <v>19</v>
          </cell>
          <cell r="J83">
            <v>13</v>
          </cell>
          <cell r="K83">
            <v>13</v>
          </cell>
          <cell r="L83">
            <v>10</v>
          </cell>
        </row>
        <row r="84">
          <cell r="E84">
            <v>19442</v>
          </cell>
          <cell r="F84">
            <v>16</v>
          </cell>
          <cell r="G84">
            <v>16</v>
          </cell>
          <cell r="H84">
            <v>13</v>
          </cell>
          <cell r="I84">
            <v>16</v>
          </cell>
          <cell r="J84">
            <v>16</v>
          </cell>
          <cell r="K84">
            <v>16</v>
          </cell>
          <cell r="L84">
            <v>14</v>
          </cell>
        </row>
        <row r="85">
          <cell r="E85">
            <v>19443</v>
          </cell>
          <cell r="F85">
            <v>14</v>
          </cell>
          <cell r="G85">
            <v>11</v>
          </cell>
          <cell r="H85">
            <v>10</v>
          </cell>
          <cell r="I85">
            <v>11</v>
          </cell>
          <cell r="J85">
            <v>16</v>
          </cell>
          <cell r="K85">
            <v>26</v>
          </cell>
          <cell r="L85">
            <v>29</v>
          </cell>
        </row>
        <row r="86">
          <cell r="E86">
            <v>19444</v>
          </cell>
          <cell r="F86">
            <v>10</v>
          </cell>
          <cell r="G86">
            <v>10</v>
          </cell>
          <cell r="H86">
            <v>0</v>
          </cell>
          <cell r="I86">
            <v>6</v>
          </cell>
          <cell r="J86">
            <v>10</v>
          </cell>
          <cell r="K86">
            <v>6</v>
          </cell>
          <cell r="L86">
            <v>6</v>
          </cell>
        </row>
        <row r="87">
          <cell r="E87">
            <v>19445</v>
          </cell>
          <cell r="F87">
            <v>10</v>
          </cell>
          <cell r="G87">
            <v>18</v>
          </cell>
          <cell r="H87">
            <v>3</v>
          </cell>
          <cell r="I87">
            <v>14</v>
          </cell>
          <cell r="J87">
            <v>0</v>
          </cell>
          <cell r="K87">
            <v>0</v>
          </cell>
          <cell r="L87">
            <v>0</v>
          </cell>
        </row>
        <row r="88">
          <cell r="E88">
            <v>19446</v>
          </cell>
          <cell r="F88">
            <v>0</v>
          </cell>
          <cell r="G88">
            <v>0</v>
          </cell>
          <cell r="H88">
            <v>10</v>
          </cell>
          <cell r="I88">
            <v>0</v>
          </cell>
          <cell r="J88">
            <v>10</v>
          </cell>
          <cell r="K88">
            <v>6</v>
          </cell>
          <cell r="L88">
            <v>10</v>
          </cell>
        </row>
        <row r="89">
          <cell r="E89">
            <v>19447</v>
          </cell>
          <cell r="F89">
            <v>13</v>
          </cell>
          <cell r="G89">
            <v>16</v>
          </cell>
          <cell r="H89">
            <v>19</v>
          </cell>
          <cell r="I89">
            <v>16</v>
          </cell>
          <cell r="J89">
            <v>13</v>
          </cell>
          <cell r="K89">
            <v>10</v>
          </cell>
          <cell r="L89">
            <v>3</v>
          </cell>
        </row>
        <row r="90">
          <cell r="E90">
            <v>19448</v>
          </cell>
          <cell r="F90">
            <v>5</v>
          </cell>
          <cell r="G90">
            <v>3</v>
          </cell>
          <cell r="H90">
            <v>6</v>
          </cell>
          <cell r="I90">
            <v>6</v>
          </cell>
          <cell r="J90">
            <v>3</v>
          </cell>
          <cell r="K90">
            <v>5</v>
          </cell>
          <cell r="L90">
            <v>6</v>
          </cell>
        </row>
        <row r="91">
          <cell r="E91">
            <v>19449</v>
          </cell>
          <cell r="F91">
            <v>26</v>
          </cell>
          <cell r="G91">
            <v>26</v>
          </cell>
          <cell r="H91">
            <v>19</v>
          </cell>
          <cell r="I91">
            <v>26</v>
          </cell>
          <cell r="J91">
            <v>35</v>
          </cell>
          <cell r="K91">
            <v>19</v>
          </cell>
          <cell r="L91">
            <v>23</v>
          </cell>
        </row>
        <row r="92">
          <cell r="E92">
            <v>19450</v>
          </cell>
          <cell r="F92">
            <v>6</v>
          </cell>
          <cell r="G92">
            <v>10</v>
          </cell>
          <cell r="H92">
            <v>19</v>
          </cell>
          <cell r="I92">
            <v>29</v>
          </cell>
          <cell r="J92">
            <v>29</v>
          </cell>
          <cell r="K92">
            <v>26</v>
          </cell>
          <cell r="L92">
            <v>23</v>
          </cell>
        </row>
        <row r="93">
          <cell r="E93">
            <v>19451</v>
          </cell>
          <cell r="F93">
            <v>10</v>
          </cell>
          <cell r="G93">
            <v>6</v>
          </cell>
          <cell r="H93">
            <v>6</v>
          </cell>
          <cell r="I93">
            <v>10</v>
          </cell>
          <cell r="J93">
            <v>6</v>
          </cell>
          <cell r="K93">
            <v>3</v>
          </cell>
          <cell r="L93">
            <v>13</v>
          </cell>
        </row>
        <row r="94">
          <cell r="E94">
            <v>19452</v>
          </cell>
          <cell r="F94">
            <v>10</v>
          </cell>
          <cell r="G94">
            <v>3</v>
          </cell>
          <cell r="H94">
            <v>0</v>
          </cell>
          <cell r="I94">
            <v>3</v>
          </cell>
          <cell r="J94">
            <v>0</v>
          </cell>
          <cell r="K94">
            <v>3</v>
          </cell>
          <cell r="L94">
            <v>3</v>
          </cell>
        </row>
        <row r="95">
          <cell r="E95">
            <v>19453</v>
          </cell>
          <cell r="F95">
            <v>32</v>
          </cell>
          <cell r="G95">
            <v>29</v>
          </cell>
          <cell r="H95">
            <v>26</v>
          </cell>
          <cell r="I95">
            <v>21</v>
          </cell>
          <cell r="J95">
            <v>16</v>
          </cell>
          <cell r="K95">
            <v>10</v>
          </cell>
          <cell r="L95">
            <v>6</v>
          </cell>
        </row>
        <row r="96">
          <cell r="E96">
            <v>19454</v>
          </cell>
          <cell r="F96">
            <v>35</v>
          </cell>
          <cell r="G96">
            <v>29</v>
          </cell>
          <cell r="H96">
            <v>19</v>
          </cell>
          <cell r="I96">
            <v>16</v>
          </cell>
          <cell r="J96">
            <v>16</v>
          </cell>
          <cell r="K96">
            <v>35</v>
          </cell>
          <cell r="L96">
            <v>31</v>
          </cell>
        </row>
        <row r="97">
          <cell r="E97">
            <v>19455</v>
          </cell>
          <cell r="F97">
            <v>6</v>
          </cell>
          <cell r="G97">
            <v>10</v>
          </cell>
          <cell r="H97">
            <v>6</v>
          </cell>
          <cell r="I97">
            <v>5</v>
          </cell>
          <cell r="J97">
            <v>10</v>
          </cell>
          <cell r="K97">
            <v>10</v>
          </cell>
          <cell r="L97">
            <v>10</v>
          </cell>
        </row>
        <row r="98">
          <cell r="E98">
            <v>19456</v>
          </cell>
          <cell r="F98">
            <v>8</v>
          </cell>
          <cell r="G98">
            <v>10</v>
          </cell>
          <cell r="H98">
            <v>5</v>
          </cell>
          <cell r="I98">
            <v>10</v>
          </cell>
          <cell r="J98">
            <v>13</v>
          </cell>
          <cell r="K98">
            <v>14</v>
          </cell>
          <cell r="L98">
            <v>16</v>
          </cell>
        </row>
        <row r="99">
          <cell r="E99">
            <v>19457</v>
          </cell>
          <cell r="F99">
            <v>19</v>
          </cell>
          <cell r="G99">
            <v>16</v>
          </cell>
          <cell r="H99">
            <v>16</v>
          </cell>
          <cell r="I99">
            <v>16</v>
          </cell>
          <cell r="J99">
            <v>21</v>
          </cell>
          <cell r="K99">
            <v>19</v>
          </cell>
          <cell r="L99">
            <v>19</v>
          </cell>
        </row>
        <row r="100">
          <cell r="E100">
            <v>19458</v>
          </cell>
          <cell r="F100">
            <v>19</v>
          </cell>
          <cell r="G100">
            <v>13</v>
          </cell>
          <cell r="H100">
            <v>24</v>
          </cell>
          <cell r="I100">
            <v>16</v>
          </cell>
          <cell r="J100">
            <v>19</v>
          </cell>
          <cell r="K100">
            <v>14</v>
          </cell>
          <cell r="L100">
            <v>23</v>
          </cell>
        </row>
        <row r="101">
          <cell r="E101">
            <v>19459</v>
          </cell>
          <cell r="F101">
            <v>10</v>
          </cell>
          <cell r="G101">
            <v>13</v>
          </cell>
          <cell r="H101">
            <v>26</v>
          </cell>
          <cell r="I101">
            <v>16</v>
          </cell>
          <cell r="J101">
            <v>13</v>
          </cell>
          <cell r="K101">
            <v>13</v>
          </cell>
          <cell r="L101">
            <v>16</v>
          </cell>
        </row>
        <row r="102">
          <cell r="E102">
            <v>19460</v>
          </cell>
          <cell r="F102">
            <v>16</v>
          </cell>
          <cell r="G102">
            <v>5</v>
          </cell>
          <cell r="H102">
            <v>10</v>
          </cell>
          <cell r="I102">
            <v>13</v>
          </cell>
          <cell r="J102">
            <v>10</v>
          </cell>
          <cell r="K102">
            <v>13</v>
          </cell>
          <cell r="L102">
            <v>13</v>
          </cell>
        </row>
        <row r="103">
          <cell r="E103">
            <v>19461</v>
          </cell>
          <cell r="F103">
            <v>6</v>
          </cell>
          <cell r="G103">
            <v>3</v>
          </cell>
          <cell r="H103">
            <v>3</v>
          </cell>
          <cell r="I103">
            <v>3</v>
          </cell>
          <cell r="J103">
            <v>10</v>
          </cell>
          <cell r="K103">
            <v>6</v>
          </cell>
          <cell r="L103">
            <v>6</v>
          </cell>
        </row>
        <row r="104">
          <cell r="E104">
            <v>19462</v>
          </cell>
          <cell r="F104">
            <v>18</v>
          </cell>
          <cell r="G104">
            <v>16</v>
          </cell>
          <cell r="H104">
            <v>19</v>
          </cell>
          <cell r="I104">
            <v>24</v>
          </cell>
          <cell r="J104">
            <v>29</v>
          </cell>
          <cell r="K104">
            <v>26</v>
          </cell>
          <cell r="L104">
            <v>39</v>
          </cell>
        </row>
        <row r="105">
          <cell r="E105">
            <v>19463</v>
          </cell>
          <cell r="F105">
            <v>13</v>
          </cell>
          <cell r="G105">
            <v>16</v>
          </cell>
          <cell r="H105">
            <v>6</v>
          </cell>
          <cell r="I105">
            <v>0</v>
          </cell>
          <cell r="J105">
            <v>6</v>
          </cell>
          <cell r="K105">
            <v>3</v>
          </cell>
          <cell r="L105">
            <v>8</v>
          </cell>
        </row>
        <row r="106">
          <cell r="E106">
            <v>19464</v>
          </cell>
          <cell r="F106">
            <v>10</v>
          </cell>
          <cell r="G106">
            <v>8</v>
          </cell>
          <cell r="H106">
            <v>29</v>
          </cell>
          <cell r="I106">
            <v>32</v>
          </cell>
          <cell r="J106">
            <v>35</v>
          </cell>
          <cell r="K106">
            <v>35</v>
          </cell>
          <cell r="L106">
            <v>26</v>
          </cell>
        </row>
        <row r="107">
          <cell r="E107">
            <v>19465</v>
          </cell>
          <cell r="F107">
            <v>16</v>
          </cell>
          <cell r="G107">
            <v>13</v>
          </cell>
          <cell r="H107">
            <v>24</v>
          </cell>
          <cell r="I107">
            <v>16</v>
          </cell>
          <cell r="J107">
            <v>13</v>
          </cell>
          <cell r="K107">
            <v>10</v>
          </cell>
          <cell r="L107">
            <v>11</v>
          </cell>
        </row>
        <row r="108">
          <cell r="E108">
            <v>19466</v>
          </cell>
          <cell r="F108">
            <v>6</v>
          </cell>
          <cell r="G108">
            <v>13</v>
          </cell>
          <cell r="H108">
            <v>13</v>
          </cell>
          <cell r="I108">
            <v>13</v>
          </cell>
          <cell r="J108">
            <v>13</v>
          </cell>
          <cell r="K108">
            <v>10</v>
          </cell>
          <cell r="L108">
            <v>5</v>
          </cell>
        </row>
        <row r="109">
          <cell r="E109">
            <v>19467</v>
          </cell>
          <cell r="F109">
            <v>10</v>
          </cell>
          <cell r="G109">
            <v>2</v>
          </cell>
          <cell r="H109">
            <v>0</v>
          </cell>
          <cell r="I109">
            <v>3</v>
          </cell>
          <cell r="J109">
            <v>0</v>
          </cell>
          <cell r="K109">
            <v>0</v>
          </cell>
          <cell r="L109">
            <v>10</v>
          </cell>
        </row>
        <row r="110">
          <cell r="E110">
            <v>19468</v>
          </cell>
          <cell r="F110">
            <v>13</v>
          </cell>
          <cell r="G110">
            <v>16</v>
          </cell>
          <cell r="H110">
            <v>16</v>
          </cell>
          <cell r="I110">
            <v>19</v>
          </cell>
          <cell r="J110">
            <v>16</v>
          </cell>
          <cell r="K110">
            <v>11</v>
          </cell>
          <cell r="L110">
            <v>11</v>
          </cell>
        </row>
        <row r="111">
          <cell r="E111">
            <v>19469</v>
          </cell>
          <cell r="F111">
            <v>16</v>
          </cell>
          <cell r="G111">
            <v>35</v>
          </cell>
          <cell r="H111">
            <v>32</v>
          </cell>
          <cell r="I111">
            <v>29</v>
          </cell>
          <cell r="J111">
            <v>32</v>
          </cell>
          <cell r="K111">
            <v>10</v>
          </cell>
          <cell r="L111">
            <v>14</v>
          </cell>
        </row>
        <row r="112">
          <cell r="E112">
            <v>19470</v>
          </cell>
          <cell r="F112">
            <v>10</v>
          </cell>
          <cell r="G112">
            <v>6</v>
          </cell>
          <cell r="H112">
            <v>32</v>
          </cell>
          <cell r="I112">
            <v>19</v>
          </cell>
          <cell r="J112">
            <v>14</v>
          </cell>
          <cell r="K112">
            <v>16</v>
          </cell>
          <cell r="L112">
            <v>16</v>
          </cell>
        </row>
        <row r="113">
          <cell r="E113">
            <v>19471</v>
          </cell>
          <cell r="F113">
            <v>5</v>
          </cell>
          <cell r="G113">
            <v>3</v>
          </cell>
          <cell r="H113">
            <v>3</v>
          </cell>
          <cell r="I113">
            <v>5</v>
          </cell>
          <cell r="J113">
            <v>3</v>
          </cell>
          <cell r="K113">
            <v>0</v>
          </cell>
          <cell r="L113">
            <v>6</v>
          </cell>
        </row>
        <row r="114">
          <cell r="E114">
            <v>19472</v>
          </cell>
          <cell r="F114">
            <v>6</v>
          </cell>
          <cell r="G114">
            <v>8</v>
          </cell>
          <cell r="H114">
            <v>0</v>
          </cell>
          <cell r="I114">
            <v>0</v>
          </cell>
          <cell r="J114">
            <v>3</v>
          </cell>
          <cell r="K114">
            <v>5</v>
          </cell>
          <cell r="L114">
            <v>5</v>
          </cell>
        </row>
        <row r="115">
          <cell r="E115">
            <v>19473</v>
          </cell>
          <cell r="F115">
            <v>32</v>
          </cell>
          <cell r="G115">
            <v>32</v>
          </cell>
          <cell r="H115">
            <v>35</v>
          </cell>
          <cell r="I115">
            <v>35</v>
          </cell>
          <cell r="J115">
            <v>21</v>
          </cell>
          <cell r="K115">
            <v>13</v>
          </cell>
          <cell r="L115">
            <v>8</v>
          </cell>
        </row>
        <row r="116">
          <cell r="E116">
            <v>19474</v>
          </cell>
          <cell r="F116">
            <v>6</v>
          </cell>
          <cell r="G116">
            <v>6</v>
          </cell>
          <cell r="H116">
            <v>5</v>
          </cell>
          <cell r="I116">
            <v>13</v>
          </cell>
          <cell r="J116">
            <v>5</v>
          </cell>
          <cell r="K116">
            <v>6</v>
          </cell>
          <cell r="L116">
            <v>6</v>
          </cell>
        </row>
        <row r="117">
          <cell r="E117">
            <v>19475</v>
          </cell>
          <cell r="F117">
            <v>6</v>
          </cell>
          <cell r="G117">
            <v>3</v>
          </cell>
          <cell r="H117">
            <v>0</v>
          </cell>
          <cell r="I117">
            <v>11</v>
          </cell>
          <cell r="J117">
            <v>8</v>
          </cell>
          <cell r="K117">
            <v>6</v>
          </cell>
          <cell r="L117">
            <v>10</v>
          </cell>
        </row>
        <row r="118">
          <cell r="E118">
            <v>19476</v>
          </cell>
          <cell r="F118">
            <v>16</v>
          </cell>
          <cell r="G118">
            <v>13</v>
          </cell>
          <cell r="H118">
            <v>14</v>
          </cell>
          <cell r="I118">
            <v>13</v>
          </cell>
          <cell r="J118">
            <v>10</v>
          </cell>
          <cell r="K118">
            <v>13</v>
          </cell>
          <cell r="L118">
            <v>16</v>
          </cell>
        </row>
        <row r="119">
          <cell r="E119">
            <v>19477</v>
          </cell>
          <cell r="F119">
            <v>16</v>
          </cell>
          <cell r="G119">
            <v>14</v>
          </cell>
          <cell r="H119">
            <v>16</v>
          </cell>
          <cell r="I119">
            <v>11</v>
          </cell>
          <cell r="J119">
            <v>13</v>
          </cell>
          <cell r="K119">
            <v>11</v>
          </cell>
          <cell r="L119">
            <v>6</v>
          </cell>
        </row>
        <row r="120">
          <cell r="E120">
            <v>19478</v>
          </cell>
          <cell r="F120">
            <v>6</v>
          </cell>
          <cell r="G120">
            <v>10</v>
          </cell>
          <cell r="H120">
            <v>10</v>
          </cell>
          <cell r="I120">
            <v>6</v>
          </cell>
          <cell r="J120">
            <v>10</v>
          </cell>
          <cell r="K120">
            <v>8</v>
          </cell>
          <cell r="L120">
            <v>16</v>
          </cell>
        </row>
        <row r="121">
          <cell r="E121">
            <v>19479</v>
          </cell>
          <cell r="F121">
            <v>10</v>
          </cell>
          <cell r="G121">
            <v>13</v>
          </cell>
          <cell r="H121">
            <v>13</v>
          </cell>
          <cell r="I121">
            <v>10</v>
          </cell>
          <cell r="J121">
            <v>8</v>
          </cell>
          <cell r="K121">
            <v>8</v>
          </cell>
          <cell r="L121">
            <v>8</v>
          </cell>
        </row>
        <row r="122">
          <cell r="E122">
            <v>19480</v>
          </cell>
          <cell r="F122">
            <v>16</v>
          </cell>
          <cell r="G122">
            <v>19</v>
          </cell>
          <cell r="H122">
            <v>19</v>
          </cell>
          <cell r="I122">
            <v>26</v>
          </cell>
          <cell r="J122">
            <v>29</v>
          </cell>
          <cell r="K122">
            <v>26</v>
          </cell>
          <cell r="L122">
            <v>29</v>
          </cell>
        </row>
        <row r="123">
          <cell r="E123">
            <v>19481</v>
          </cell>
          <cell r="F123">
            <v>6</v>
          </cell>
          <cell r="G123">
            <v>16</v>
          </cell>
          <cell r="H123">
            <v>8</v>
          </cell>
          <cell r="I123">
            <v>10</v>
          </cell>
          <cell r="J123">
            <v>5</v>
          </cell>
          <cell r="K123">
            <v>5</v>
          </cell>
          <cell r="L123">
            <v>8</v>
          </cell>
        </row>
        <row r="124">
          <cell r="E124">
            <v>19482</v>
          </cell>
          <cell r="F124">
            <v>13</v>
          </cell>
          <cell r="G124">
            <v>10</v>
          </cell>
          <cell r="H124">
            <v>6</v>
          </cell>
          <cell r="I124">
            <v>0</v>
          </cell>
          <cell r="J124">
            <v>3</v>
          </cell>
          <cell r="K124">
            <v>6</v>
          </cell>
          <cell r="L124">
            <v>10</v>
          </cell>
        </row>
        <row r="125">
          <cell r="E125">
            <v>19483</v>
          </cell>
          <cell r="F125">
            <v>8</v>
          </cell>
          <cell r="G125">
            <v>5</v>
          </cell>
          <cell r="H125">
            <v>13</v>
          </cell>
          <cell r="I125">
            <v>13</v>
          </cell>
          <cell r="J125">
            <v>6</v>
          </cell>
          <cell r="K125">
            <v>10</v>
          </cell>
          <cell r="L125">
            <v>10</v>
          </cell>
        </row>
        <row r="126">
          <cell r="E126">
            <v>19484</v>
          </cell>
          <cell r="F126">
            <v>5</v>
          </cell>
          <cell r="G126">
            <v>0</v>
          </cell>
          <cell r="H126">
            <v>16</v>
          </cell>
          <cell r="I126">
            <v>13</v>
          </cell>
          <cell r="J126">
            <v>6</v>
          </cell>
          <cell r="K126">
            <v>3</v>
          </cell>
          <cell r="L126">
            <v>23</v>
          </cell>
        </row>
        <row r="127">
          <cell r="E127">
            <v>19485</v>
          </cell>
          <cell r="F127">
            <v>0</v>
          </cell>
          <cell r="G127">
            <v>5</v>
          </cell>
          <cell r="H127">
            <v>3</v>
          </cell>
          <cell r="I127">
            <v>5</v>
          </cell>
          <cell r="J127">
            <v>0</v>
          </cell>
          <cell r="K127">
            <v>19</v>
          </cell>
          <cell r="L127">
            <v>16</v>
          </cell>
        </row>
        <row r="128">
          <cell r="E128">
            <v>19486</v>
          </cell>
          <cell r="F128">
            <v>6</v>
          </cell>
          <cell r="G128">
            <v>10</v>
          </cell>
          <cell r="H128">
            <v>8</v>
          </cell>
          <cell r="I128">
            <v>3</v>
          </cell>
          <cell r="J128">
            <v>10</v>
          </cell>
          <cell r="K128">
            <v>5</v>
          </cell>
          <cell r="L128">
            <v>5</v>
          </cell>
        </row>
        <row r="129">
          <cell r="E129">
            <v>19487</v>
          </cell>
          <cell r="F129">
            <v>32</v>
          </cell>
          <cell r="G129">
            <v>47</v>
          </cell>
          <cell r="H129">
            <v>39</v>
          </cell>
          <cell r="I129">
            <v>37</v>
          </cell>
          <cell r="J129">
            <v>39</v>
          </cell>
          <cell r="K129">
            <v>32</v>
          </cell>
          <cell r="L129">
            <v>35</v>
          </cell>
        </row>
        <row r="130">
          <cell r="E130">
            <v>19488</v>
          </cell>
          <cell r="F130">
            <v>0</v>
          </cell>
          <cell r="G130">
            <v>0</v>
          </cell>
          <cell r="H130">
            <v>6</v>
          </cell>
          <cell r="I130">
            <v>5</v>
          </cell>
          <cell r="J130">
            <v>10</v>
          </cell>
          <cell r="K130">
            <v>23</v>
          </cell>
          <cell r="L130">
            <v>19</v>
          </cell>
        </row>
        <row r="131">
          <cell r="E131">
            <v>19489</v>
          </cell>
          <cell r="F131">
            <v>26</v>
          </cell>
          <cell r="G131">
            <v>26</v>
          </cell>
          <cell r="H131">
            <v>29</v>
          </cell>
          <cell r="I131">
            <v>16</v>
          </cell>
          <cell r="J131">
            <v>18</v>
          </cell>
          <cell r="K131">
            <v>19</v>
          </cell>
          <cell r="L131">
            <v>8</v>
          </cell>
        </row>
        <row r="132">
          <cell r="E132">
            <v>19490</v>
          </cell>
          <cell r="F132">
            <v>13</v>
          </cell>
          <cell r="G132">
            <v>13</v>
          </cell>
          <cell r="H132">
            <v>14</v>
          </cell>
          <cell r="I132">
            <v>18</v>
          </cell>
          <cell r="J132">
            <v>18</v>
          </cell>
          <cell r="K132">
            <v>26</v>
          </cell>
          <cell r="L132">
            <v>19</v>
          </cell>
        </row>
        <row r="133">
          <cell r="E133">
            <v>19491</v>
          </cell>
          <cell r="F133">
            <v>13</v>
          </cell>
          <cell r="G133">
            <v>10</v>
          </cell>
          <cell r="H133">
            <v>10</v>
          </cell>
          <cell r="I133">
            <v>8</v>
          </cell>
          <cell r="J133">
            <v>6</v>
          </cell>
          <cell r="K133">
            <v>13</v>
          </cell>
          <cell r="L133">
            <v>10</v>
          </cell>
        </row>
        <row r="134">
          <cell r="E134">
            <v>19492</v>
          </cell>
          <cell r="F134">
            <v>23</v>
          </cell>
          <cell r="G134">
            <v>14</v>
          </cell>
          <cell r="H134">
            <v>14</v>
          </cell>
          <cell r="I134">
            <v>19</v>
          </cell>
          <cell r="J134">
            <v>14</v>
          </cell>
          <cell r="K134">
            <v>16</v>
          </cell>
          <cell r="L134">
            <v>11</v>
          </cell>
        </row>
        <row r="135">
          <cell r="E135">
            <v>19493</v>
          </cell>
          <cell r="F135">
            <v>8</v>
          </cell>
          <cell r="G135">
            <v>10</v>
          </cell>
          <cell r="H135">
            <v>13</v>
          </cell>
          <cell r="I135">
            <v>11</v>
          </cell>
          <cell r="J135">
            <v>13</v>
          </cell>
          <cell r="K135">
            <v>10</v>
          </cell>
          <cell r="L135">
            <v>14</v>
          </cell>
        </row>
        <row r="136">
          <cell r="E136">
            <v>19494</v>
          </cell>
          <cell r="F136">
            <v>3</v>
          </cell>
          <cell r="G136">
            <v>0</v>
          </cell>
          <cell r="H136">
            <v>0</v>
          </cell>
          <cell r="I136">
            <v>6</v>
          </cell>
          <cell r="J136">
            <v>0</v>
          </cell>
          <cell r="K136">
            <v>0</v>
          </cell>
          <cell r="L136">
            <v>3</v>
          </cell>
        </row>
        <row r="137">
          <cell r="E137">
            <v>19495</v>
          </cell>
          <cell r="F137">
            <v>5</v>
          </cell>
          <cell r="G137">
            <v>11</v>
          </cell>
          <cell r="H137">
            <v>16</v>
          </cell>
          <cell r="I137">
            <v>24</v>
          </cell>
          <cell r="J137">
            <v>19</v>
          </cell>
          <cell r="K137">
            <v>18</v>
          </cell>
          <cell r="L137">
            <v>34</v>
          </cell>
        </row>
        <row r="138">
          <cell r="E138">
            <v>19496</v>
          </cell>
          <cell r="F138">
            <v>6</v>
          </cell>
          <cell r="G138">
            <v>6</v>
          </cell>
          <cell r="H138">
            <v>10</v>
          </cell>
          <cell r="I138">
            <v>3</v>
          </cell>
          <cell r="J138">
            <v>11</v>
          </cell>
          <cell r="K138">
            <v>11</v>
          </cell>
          <cell r="L138">
            <v>21</v>
          </cell>
        </row>
        <row r="139">
          <cell r="E139">
            <v>19497</v>
          </cell>
          <cell r="F139">
            <v>5</v>
          </cell>
          <cell r="G139">
            <v>0</v>
          </cell>
          <cell r="H139">
            <v>0</v>
          </cell>
          <cell r="I139">
            <v>6</v>
          </cell>
          <cell r="J139">
            <v>3</v>
          </cell>
          <cell r="K139">
            <v>10</v>
          </cell>
          <cell r="L139">
            <v>23</v>
          </cell>
        </row>
        <row r="140">
          <cell r="E140">
            <v>19498</v>
          </cell>
          <cell r="F140">
            <v>10</v>
          </cell>
          <cell r="G140">
            <v>11</v>
          </cell>
          <cell r="H140">
            <v>8</v>
          </cell>
          <cell r="I140">
            <v>13</v>
          </cell>
          <cell r="J140">
            <v>11</v>
          </cell>
          <cell r="K140">
            <v>10</v>
          </cell>
          <cell r="L140">
            <v>13</v>
          </cell>
        </row>
        <row r="141">
          <cell r="E141">
            <v>19499</v>
          </cell>
          <cell r="F141">
            <v>16</v>
          </cell>
          <cell r="G141">
            <v>16</v>
          </cell>
          <cell r="H141">
            <v>11</v>
          </cell>
          <cell r="I141">
            <v>10</v>
          </cell>
          <cell r="J141">
            <v>10</v>
          </cell>
          <cell r="K141">
            <v>10</v>
          </cell>
          <cell r="L141">
            <v>10</v>
          </cell>
        </row>
        <row r="142">
          <cell r="E142">
            <v>19500</v>
          </cell>
          <cell r="F142">
            <v>10</v>
          </cell>
          <cell r="G142">
            <v>8</v>
          </cell>
          <cell r="H142">
            <v>8</v>
          </cell>
          <cell r="I142">
            <v>8</v>
          </cell>
          <cell r="J142">
            <v>10</v>
          </cell>
          <cell r="K142">
            <v>8</v>
          </cell>
          <cell r="L142">
            <v>10</v>
          </cell>
        </row>
        <row r="143">
          <cell r="E143">
            <v>19501</v>
          </cell>
          <cell r="F143">
            <v>8</v>
          </cell>
          <cell r="G143">
            <v>6</v>
          </cell>
          <cell r="H143">
            <v>6</v>
          </cell>
          <cell r="I143">
            <v>8</v>
          </cell>
          <cell r="J143">
            <v>6</v>
          </cell>
          <cell r="K143">
            <v>6</v>
          </cell>
          <cell r="L143">
            <v>5</v>
          </cell>
        </row>
        <row r="144">
          <cell r="E144">
            <v>19502</v>
          </cell>
          <cell r="F144">
            <v>11</v>
          </cell>
          <cell r="G144">
            <v>8</v>
          </cell>
          <cell r="H144">
            <v>10</v>
          </cell>
          <cell r="I144">
            <v>6</v>
          </cell>
          <cell r="J144">
            <v>13</v>
          </cell>
          <cell r="K144">
            <v>8</v>
          </cell>
          <cell r="L144">
            <v>3</v>
          </cell>
        </row>
        <row r="145">
          <cell r="E145">
            <v>19503</v>
          </cell>
          <cell r="F145">
            <v>10</v>
          </cell>
          <cell r="G145">
            <v>10</v>
          </cell>
          <cell r="H145">
            <v>13</v>
          </cell>
          <cell r="I145">
            <v>11</v>
          </cell>
          <cell r="J145">
            <v>10</v>
          </cell>
          <cell r="K145">
            <v>14</v>
          </cell>
          <cell r="L145">
            <v>13</v>
          </cell>
        </row>
        <row r="146">
          <cell r="E146">
            <v>19504</v>
          </cell>
          <cell r="F146">
            <v>23</v>
          </cell>
          <cell r="G146">
            <v>23</v>
          </cell>
          <cell r="H146">
            <v>19</v>
          </cell>
          <cell r="I146">
            <v>18</v>
          </cell>
          <cell r="J146">
            <v>24</v>
          </cell>
          <cell r="K146">
            <v>26</v>
          </cell>
          <cell r="L146">
            <v>35</v>
          </cell>
        </row>
        <row r="147">
          <cell r="E147">
            <v>19505</v>
          </cell>
          <cell r="F147">
            <v>6</v>
          </cell>
          <cell r="G147">
            <v>6</v>
          </cell>
          <cell r="H147">
            <v>13</v>
          </cell>
          <cell r="I147">
            <v>10</v>
          </cell>
          <cell r="J147">
            <v>8</v>
          </cell>
          <cell r="K147">
            <v>10</v>
          </cell>
          <cell r="L147">
            <v>6</v>
          </cell>
        </row>
        <row r="148">
          <cell r="E148">
            <v>19506</v>
          </cell>
          <cell r="F148">
            <v>13</v>
          </cell>
          <cell r="G148">
            <v>19</v>
          </cell>
          <cell r="H148">
            <v>14</v>
          </cell>
          <cell r="I148">
            <v>3</v>
          </cell>
          <cell r="J148">
            <v>16</v>
          </cell>
          <cell r="K148">
            <v>3</v>
          </cell>
          <cell r="L148">
            <v>8</v>
          </cell>
        </row>
        <row r="149">
          <cell r="E149">
            <v>19507</v>
          </cell>
          <cell r="F149">
            <v>5</v>
          </cell>
          <cell r="G149">
            <v>0</v>
          </cell>
          <cell r="H149">
            <v>5</v>
          </cell>
          <cell r="I149">
            <v>13</v>
          </cell>
          <cell r="J149">
            <v>6</v>
          </cell>
          <cell r="K149">
            <v>6</v>
          </cell>
          <cell r="L149">
            <v>3</v>
          </cell>
        </row>
        <row r="150">
          <cell r="E150">
            <v>19508</v>
          </cell>
          <cell r="F150">
            <v>3</v>
          </cell>
          <cell r="G150">
            <v>5</v>
          </cell>
          <cell r="H150">
            <v>5</v>
          </cell>
          <cell r="I150">
            <v>3</v>
          </cell>
          <cell r="J150">
            <v>0</v>
          </cell>
          <cell r="K150">
            <v>5</v>
          </cell>
          <cell r="L150">
            <v>8</v>
          </cell>
        </row>
        <row r="151">
          <cell r="E151">
            <v>19509</v>
          </cell>
          <cell r="F151">
            <v>8</v>
          </cell>
          <cell r="G151">
            <v>19</v>
          </cell>
          <cell r="H151">
            <v>19</v>
          </cell>
          <cell r="I151">
            <v>11</v>
          </cell>
          <cell r="J151">
            <v>6</v>
          </cell>
          <cell r="K151">
            <v>13</v>
          </cell>
          <cell r="L151">
            <v>16</v>
          </cell>
        </row>
        <row r="152">
          <cell r="E152">
            <v>19510</v>
          </cell>
          <cell r="F152">
            <v>13</v>
          </cell>
          <cell r="G152">
            <v>14</v>
          </cell>
          <cell r="H152">
            <v>18</v>
          </cell>
          <cell r="I152">
            <v>19</v>
          </cell>
          <cell r="J152">
            <v>13</v>
          </cell>
          <cell r="K152">
            <v>13</v>
          </cell>
          <cell r="L152">
            <v>11</v>
          </cell>
        </row>
        <row r="153">
          <cell r="E153">
            <v>19511</v>
          </cell>
          <cell r="F153">
            <v>13</v>
          </cell>
          <cell r="G153">
            <v>19</v>
          </cell>
          <cell r="H153">
            <v>23</v>
          </cell>
          <cell r="I153">
            <v>16</v>
          </cell>
          <cell r="J153">
            <v>16</v>
          </cell>
          <cell r="K153">
            <v>16</v>
          </cell>
          <cell r="L153">
            <v>16</v>
          </cell>
        </row>
        <row r="154">
          <cell r="E154">
            <v>19512</v>
          </cell>
          <cell r="F154">
            <v>10</v>
          </cell>
          <cell r="G154">
            <v>13</v>
          </cell>
          <cell r="H154">
            <v>8</v>
          </cell>
          <cell r="I154">
            <v>11</v>
          </cell>
          <cell r="J154">
            <v>13</v>
          </cell>
          <cell r="K154">
            <v>10</v>
          </cell>
          <cell r="L154">
            <v>16</v>
          </cell>
        </row>
        <row r="155">
          <cell r="E155">
            <v>19513</v>
          </cell>
          <cell r="F155">
            <v>24</v>
          </cell>
          <cell r="G155">
            <v>23</v>
          </cell>
          <cell r="H155">
            <v>26</v>
          </cell>
          <cell r="I155">
            <v>19</v>
          </cell>
          <cell r="J155">
            <v>23</v>
          </cell>
          <cell r="K155">
            <v>21</v>
          </cell>
          <cell r="L155">
            <v>23</v>
          </cell>
        </row>
        <row r="156">
          <cell r="E156">
            <v>19514</v>
          </cell>
          <cell r="F156">
            <v>11</v>
          </cell>
          <cell r="G156">
            <v>10</v>
          </cell>
          <cell r="H156">
            <v>10</v>
          </cell>
          <cell r="I156">
            <v>8</v>
          </cell>
          <cell r="J156">
            <v>8</v>
          </cell>
          <cell r="K156">
            <v>6</v>
          </cell>
          <cell r="L156">
            <v>13</v>
          </cell>
        </row>
        <row r="157">
          <cell r="E157">
            <v>19515</v>
          </cell>
          <cell r="F157">
            <v>10</v>
          </cell>
          <cell r="G157">
            <v>6</v>
          </cell>
          <cell r="H157">
            <v>8</v>
          </cell>
          <cell r="I157">
            <v>10</v>
          </cell>
          <cell r="J157">
            <v>10</v>
          </cell>
          <cell r="K157">
            <v>13</v>
          </cell>
          <cell r="L157">
            <v>16</v>
          </cell>
        </row>
        <row r="158">
          <cell r="E158">
            <v>19516</v>
          </cell>
          <cell r="F158">
            <v>13</v>
          </cell>
          <cell r="G158">
            <v>3</v>
          </cell>
          <cell r="H158">
            <v>6</v>
          </cell>
          <cell r="I158">
            <v>10</v>
          </cell>
          <cell r="J158">
            <v>6</v>
          </cell>
          <cell r="K158">
            <v>5</v>
          </cell>
          <cell r="L158">
            <v>10</v>
          </cell>
        </row>
        <row r="159">
          <cell r="E159">
            <v>19517</v>
          </cell>
          <cell r="F159">
            <v>5</v>
          </cell>
          <cell r="G159">
            <v>6</v>
          </cell>
          <cell r="H159">
            <v>6</v>
          </cell>
          <cell r="I159">
            <v>6</v>
          </cell>
          <cell r="J159">
            <v>6</v>
          </cell>
          <cell r="K159">
            <v>3</v>
          </cell>
          <cell r="L159">
            <v>3</v>
          </cell>
        </row>
        <row r="160">
          <cell r="E160">
            <v>19518</v>
          </cell>
          <cell r="F160">
            <v>13</v>
          </cell>
          <cell r="G160">
            <v>10</v>
          </cell>
          <cell r="H160">
            <v>6</v>
          </cell>
          <cell r="I160">
            <v>8</v>
          </cell>
          <cell r="J160">
            <v>6</v>
          </cell>
          <cell r="K160">
            <v>10</v>
          </cell>
          <cell r="L160">
            <v>13</v>
          </cell>
        </row>
        <row r="161">
          <cell r="E161">
            <v>19519</v>
          </cell>
          <cell r="F161">
            <v>11</v>
          </cell>
          <cell r="G161">
            <v>5</v>
          </cell>
          <cell r="H161">
            <v>10</v>
          </cell>
          <cell r="I161">
            <v>11</v>
          </cell>
          <cell r="J161">
            <v>13</v>
          </cell>
          <cell r="K161">
            <v>13</v>
          </cell>
          <cell r="L161">
            <v>10</v>
          </cell>
        </row>
        <row r="162">
          <cell r="E162">
            <v>19520</v>
          </cell>
          <cell r="F162">
            <v>0</v>
          </cell>
          <cell r="G162">
            <v>6</v>
          </cell>
          <cell r="H162">
            <v>5</v>
          </cell>
          <cell r="I162">
            <v>8</v>
          </cell>
          <cell r="J162">
            <v>5</v>
          </cell>
          <cell r="K162">
            <v>13</v>
          </cell>
          <cell r="L162">
            <v>13</v>
          </cell>
        </row>
        <row r="163">
          <cell r="E163">
            <v>19521</v>
          </cell>
          <cell r="F163">
            <v>10</v>
          </cell>
          <cell r="G163">
            <v>0</v>
          </cell>
          <cell r="H163">
            <v>0</v>
          </cell>
          <cell r="I163">
            <v>0</v>
          </cell>
          <cell r="J163">
            <v>0</v>
          </cell>
          <cell r="K163">
            <v>0</v>
          </cell>
          <cell r="L163">
            <v>0</v>
          </cell>
        </row>
        <row r="164">
          <cell r="E164">
            <v>19522</v>
          </cell>
          <cell r="F164">
            <v>0</v>
          </cell>
          <cell r="G164">
            <v>0</v>
          </cell>
          <cell r="H164">
            <v>3</v>
          </cell>
          <cell r="I164">
            <v>5</v>
          </cell>
          <cell r="J164">
            <v>5</v>
          </cell>
          <cell r="K164">
            <v>3</v>
          </cell>
          <cell r="L164">
            <v>10</v>
          </cell>
        </row>
        <row r="165">
          <cell r="E165">
            <v>19523</v>
          </cell>
          <cell r="F165">
            <v>24</v>
          </cell>
          <cell r="G165">
            <v>10</v>
          </cell>
          <cell r="H165">
            <v>8</v>
          </cell>
          <cell r="I165">
            <v>0</v>
          </cell>
          <cell r="J165">
            <v>10</v>
          </cell>
          <cell r="K165">
            <v>8</v>
          </cell>
          <cell r="L165">
            <v>5</v>
          </cell>
        </row>
        <row r="166">
          <cell r="E166">
            <v>19524</v>
          </cell>
          <cell r="F166">
            <v>35</v>
          </cell>
          <cell r="G166">
            <v>32</v>
          </cell>
          <cell r="H166">
            <v>26</v>
          </cell>
          <cell r="I166">
            <v>26</v>
          </cell>
          <cell r="J166">
            <v>27</v>
          </cell>
          <cell r="K166">
            <v>23</v>
          </cell>
          <cell r="L166">
            <v>19</v>
          </cell>
        </row>
        <row r="167">
          <cell r="E167">
            <v>19525</v>
          </cell>
          <cell r="F167">
            <v>19</v>
          </cell>
          <cell r="G167">
            <v>19</v>
          </cell>
          <cell r="H167">
            <v>19</v>
          </cell>
          <cell r="I167">
            <v>23</v>
          </cell>
          <cell r="J167">
            <v>10</v>
          </cell>
          <cell r="K167">
            <v>6</v>
          </cell>
          <cell r="L167">
            <v>0</v>
          </cell>
        </row>
        <row r="168">
          <cell r="E168">
            <v>19526</v>
          </cell>
          <cell r="F168">
            <v>11</v>
          </cell>
          <cell r="G168">
            <v>0</v>
          </cell>
          <cell r="H168">
            <v>0</v>
          </cell>
          <cell r="I168">
            <v>0</v>
          </cell>
          <cell r="J168">
            <v>0</v>
          </cell>
          <cell r="K168">
            <v>6</v>
          </cell>
          <cell r="L168">
            <v>6</v>
          </cell>
        </row>
        <row r="169">
          <cell r="E169">
            <v>19527</v>
          </cell>
          <cell r="F169">
            <v>0</v>
          </cell>
          <cell r="G169">
            <v>0</v>
          </cell>
          <cell r="H169">
            <v>0</v>
          </cell>
          <cell r="I169">
            <v>0</v>
          </cell>
          <cell r="J169">
            <v>3</v>
          </cell>
          <cell r="K169">
            <v>39</v>
          </cell>
          <cell r="L169">
            <v>39</v>
          </cell>
        </row>
        <row r="170">
          <cell r="E170">
            <v>19528</v>
          </cell>
          <cell r="F170">
            <v>16</v>
          </cell>
          <cell r="G170">
            <v>6</v>
          </cell>
          <cell r="H170">
            <v>0</v>
          </cell>
          <cell r="I170">
            <v>10</v>
          </cell>
          <cell r="J170">
            <v>0</v>
          </cell>
          <cell r="K170">
            <v>0</v>
          </cell>
          <cell r="L170">
            <v>0</v>
          </cell>
        </row>
        <row r="171">
          <cell r="E171">
            <v>19529</v>
          </cell>
          <cell r="F171">
            <v>5</v>
          </cell>
          <cell r="G171">
            <v>13</v>
          </cell>
          <cell r="H171">
            <v>6</v>
          </cell>
          <cell r="I171">
            <v>16</v>
          </cell>
          <cell r="J171">
            <v>8</v>
          </cell>
          <cell r="K171">
            <v>10</v>
          </cell>
          <cell r="L171">
            <v>10</v>
          </cell>
        </row>
        <row r="172">
          <cell r="E172">
            <v>19530</v>
          </cell>
          <cell r="F172">
            <v>0</v>
          </cell>
          <cell r="G172">
            <v>0</v>
          </cell>
          <cell r="H172">
            <v>3</v>
          </cell>
          <cell r="I172">
            <v>0</v>
          </cell>
          <cell r="J172">
            <v>8</v>
          </cell>
          <cell r="K172">
            <v>11</v>
          </cell>
          <cell r="L172">
            <v>10</v>
          </cell>
        </row>
        <row r="173">
          <cell r="E173">
            <v>19531</v>
          </cell>
          <cell r="F173">
            <v>0</v>
          </cell>
          <cell r="G173">
            <v>8</v>
          </cell>
          <cell r="H173">
            <v>0</v>
          </cell>
          <cell r="I173">
            <v>0</v>
          </cell>
          <cell r="J173">
            <v>3</v>
          </cell>
          <cell r="K173">
            <v>0</v>
          </cell>
          <cell r="L173">
            <v>3</v>
          </cell>
        </row>
        <row r="174">
          <cell r="E174">
            <v>19532</v>
          </cell>
          <cell r="F174">
            <v>6</v>
          </cell>
          <cell r="G174">
            <v>8</v>
          </cell>
          <cell r="H174">
            <v>6</v>
          </cell>
          <cell r="I174">
            <v>10</v>
          </cell>
          <cell r="J174">
            <v>10</v>
          </cell>
          <cell r="K174">
            <v>0</v>
          </cell>
          <cell r="L174">
            <v>0</v>
          </cell>
        </row>
        <row r="175">
          <cell r="E175">
            <v>19533</v>
          </cell>
          <cell r="F175">
            <v>26</v>
          </cell>
          <cell r="G175">
            <v>16</v>
          </cell>
          <cell r="H175">
            <v>10</v>
          </cell>
          <cell r="I175">
            <v>11</v>
          </cell>
          <cell r="J175">
            <v>5</v>
          </cell>
          <cell r="K175">
            <v>8</v>
          </cell>
          <cell r="L175">
            <v>10</v>
          </cell>
        </row>
        <row r="176">
          <cell r="E176">
            <v>19534</v>
          </cell>
          <cell r="F176">
            <v>23</v>
          </cell>
          <cell r="G176">
            <v>35</v>
          </cell>
          <cell r="H176">
            <v>32</v>
          </cell>
          <cell r="I176">
            <v>35</v>
          </cell>
          <cell r="J176">
            <v>39</v>
          </cell>
          <cell r="K176">
            <v>35</v>
          </cell>
          <cell r="L176">
            <v>29</v>
          </cell>
        </row>
        <row r="177">
          <cell r="E177">
            <v>19535</v>
          </cell>
          <cell r="F177">
            <v>13</v>
          </cell>
          <cell r="G177">
            <v>10</v>
          </cell>
          <cell r="H177">
            <v>24</v>
          </cell>
          <cell r="I177">
            <v>16</v>
          </cell>
          <cell r="J177">
            <v>0</v>
          </cell>
          <cell r="K177">
            <v>8</v>
          </cell>
          <cell r="L177">
            <v>19</v>
          </cell>
        </row>
        <row r="178">
          <cell r="E178">
            <v>19536</v>
          </cell>
          <cell r="F178">
            <v>16</v>
          </cell>
          <cell r="G178">
            <v>10</v>
          </cell>
          <cell r="H178">
            <v>8</v>
          </cell>
          <cell r="I178">
            <v>10</v>
          </cell>
          <cell r="J178">
            <v>8</v>
          </cell>
          <cell r="K178">
            <v>10</v>
          </cell>
          <cell r="L178">
            <v>18</v>
          </cell>
        </row>
        <row r="179">
          <cell r="E179">
            <v>19537</v>
          </cell>
          <cell r="F179">
            <v>6</v>
          </cell>
          <cell r="G179">
            <v>6</v>
          </cell>
          <cell r="H179">
            <v>3</v>
          </cell>
          <cell r="I179">
            <v>3</v>
          </cell>
          <cell r="J179">
            <v>6</v>
          </cell>
          <cell r="K179">
            <v>6</v>
          </cell>
          <cell r="L179">
            <v>13</v>
          </cell>
        </row>
        <row r="180">
          <cell r="E180">
            <v>19538</v>
          </cell>
          <cell r="F180">
            <v>10</v>
          </cell>
          <cell r="G180">
            <v>10</v>
          </cell>
          <cell r="H180">
            <v>16</v>
          </cell>
          <cell r="I180">
            <v>16</v>
          </cell>
          <cell r="J180">
            <v>16</v>
          </cell>
          <cell r="K180">
            <v>14</v>
          </cell>
          <cell r="L180">
            <v>19</v>
          </cell>
        </row>
        <row r="181">
          <cell r="E181">
            <v>19539</v>
          </cell>
          <cell r="F181">
            <v>8</v>
          </cell>
          <cell r="G181">
            <v>3</v>
          </cell>
          <cell r="H181">
            <v>3</v>
          </cell>
          <cell r="I181">
            <v>5</v>
          </cell>
          <cell r="J181">
            <v>13</v>
          </cell>
          <cell r="K181">
            <v>6</v>
          </cell>
          <cell r="L181">
            <v>5</v>
          </cell>
        </row>
        <row r="182">
          <cell r="E182">
            <v>19540</v>
          </cell>
          <cell r="F182">
            <v>10</v>
          </cell>
          <cell r="G182">
            <v>6</v>
          </cell>
          <cell r="H182">
            <v>16</v>
          </cell>
          <cell r="I182">
            <v>10</v>
          </cell>
          <cell r="J182">
            <v>10</v>
          </cell>
          <cell r="K182">
            <v>14</v>
          </cell>
          <cell r="L182">
            <v>16</v>
          </cell>
        </row>
        <row r="183">
          <cell r="E183">
            <v>19541</v>
          </cell>
          <cell r="F183">
            <v>19</v>
          </cell>
          <cell r="G183">
            <v>18</v>
          </cell>
          <cell r="H183">
            <v>11</v>
          </cell>
          <cell r="I183">
            <v>13</v>
          </cell>
          <cell r="J183">
            <v>5</v>
          </cell>
          <cell r="K183">
            <v>23</v>
          </cell>
          <cell r="L183">
            <v>26</v>
          </cell>
        </row>
        <row r="184">
          <cell r="E184">
            <v>19542</v>
          </cell>
          <cell r="F184">
            <v>16</v>
          </cell>
          <cell r="G184">
            <v>10</v>
          </cell>
          <cell r="H184">
            <v>10</v>
          </cell>
          <cell r="I184">
            <v>11</v>
          </cell>
          <cell r="J184">
            <v>5</v>
          </cell>
          <cell r="K184">
            <v>0</v>
          </cell>
          <cell r="L184">
            <v>5</v>
          </cell>
        </row>
        <row r="185">
          <cell r="E185">
            <v>19543</v>
          </cell>
          <cell r="F185">
            <v>13</v>
          </cell>
          <cell r="G185">
            <v>13</v>
          </cell>
          <cell r="H185">
            <v>6</v>
          </cell>
          <cell r="I185">
            <v>10</v>
          </cell>
          <cell r="J185">
            <v>18</v>
          </cell>
          <cell r="K185">
            <v>16</v>
          </cell>
          <cell r="L185">
            <v>14</v>
          </cell>
        </row>
        <row r="186">
          <cell r="E186">
            <v>19544</v>
          </cell>
          <cell r="F186">
            <v>3</v>
          </cell>
          <cell r="G186">
            <v>3</v>
          </cell>
          <cell r="H186">
            <v>10</v>
          </cell>
          <cell r="I186">
            <v>6</v>
          </cell>
          <cell r="J186">
            <v>6</v>
          </cell>
          <cell r="K186">
            <v>5</v>
          </cell>
          <cell r="L186">
            <v>3</v>
          </cell>
        </row>
        <row r="187">
          <cell r="E187">
            <v>19545</v>
          </cell>
          <cell r="F187">
            <v>16</v>
          </cell>
          <cell r="G187">
            <v>10</v>
          </cell>
          <cell r="H187">
            <v>13</v>
          </cell>
          <cell r="I187">
            <v>19</v>
          </cell>
          <cell r="J187">
            <v>13</v>
          </cell>
          <cell r="K187">
            <v>10</v>
          </cell>
          <cell r="L187">
            <v>8</v>
          </cell>
        </row>
        <row r="188">
          <cell r="E188">
            <v>19546</v>
          </cell>
          <cell r="F188">
            <v>3</v>
          </cell>
          <cell r="G188">
            <v>23</v>
          </cell>
          <cell r="H188">
            <v>32</v>
          </cell>
          <cell r="I188">
            <v>32</v>
          </cell>
          <cell r="J188">
            <v>32</v>
          </cell>
          <cell r="K188">
            <v>29</v>
          </cell>
          <cell r="L188">
            <v>23</v>
          </cell>
        </row>
        <row r="189">
          <cell r="E189">
            <v>19547</v>
          </cell>
          <cell r="F189">
            <v>23</v>
          </cell>
          <cell r="G189">
            <v>16</v>
          </cell>
          <cell r="H189">
            <v>6</v>
          </cell>
          <cell r="I189">
            <v>10</v>
          </cell>
          <cell r="J189">
            <v>8</v>
          </cell>
          <cell r="K189">
            <v>3</v>
          </cell>
          <cell r="L189">
            <v>3</v>
          </cell>
        </row>
        <row r="190">
          <cell r="E190">
            <v>19548</v>
          </cell>
          <cell r="F190">
            <v>10</v>
          </cell>
          <cell r="G190">
            <v>8</v>
          </cell>
          <cell r="H190">
            <v>6</v>
          </cell>
          <cell r="I190">
            <v>10</v>
          </cell>
          <cell r="J190">
            <v>3</v>
          </cell>
          <cell r="K190">
            <v>3</v>
          </cell>
          <cell r="L190">
            <v>3</v>
          </cell>
        </row>
        <row r="191">
          <cell r="E191">
            <v>19549</v>
          </cell>
          <cell r="F191">
            <v>6</v>
          </cell>
          <cell r="G191">
            <v>16</v>
          </cell>
          <cell r="H191">
            <v>14</v>
          </cell>
          <cell r="I191">
            <v>6</v>
          </cell>
          <cell r="J191">
            <v>6</v>
          </cell>
          <cell r="K191">
            <v>10</v>
          </cell>
          <cell r="L191">
            <v>6</v>
          </cell>
        </row>
        <row r="192">
          <cell r="E192">
            <v>19550</v>
          </cell>
          <cell r="F192">
            <v>6</v>
          </cell>
          <cell r="G192">
            <v>10</v>
          </cell>
          <cell r="H192">
            <v>10</v>
          </cell>
          <cell r="I192">
            <v>6</v>
          </cell>
          <cell r="J192">
            <v>0</v>
          </cell>
          <cell r="K192">
            <v>0</v>
          </cell>
          <cell r="L192">
            <v>6</v>
          </cell>
        </row>
        <row r="193">
          <cell r="E193">
            <v>19551</v>
          </cell>
          <cell r="F193">
            <v>10</v>
          </cell>
          <cell r="G193">
            <v>10</v>
          </cell>
          <cell r="H193">
            <v>3</v>
          </cell>
          <cell r="I193">
            <v>5</v>
          </cell>
          <cell r="J193">
            <v>5</v>
          </cell>
          <cell r="K193">
            <v>3</v>
          </cell>
          <cell r="L193">
            <v>6</v>
          </cell>
        </row>
        <row r="194">
          <cell r="E194">
            <v>19552</v>
          </cell>
          <cell r="F194">
            <v>11</v>
          </cell>
          <cell r="G194">
            <v>8</v>
          </cell>
          <cell r="H194">
            <v>8</v>
          </cell>
          <cell r="I194">
            <v>6</v>
          </cell>
          <cell r="J194">
            <v>5</v>
          </cell>
          <cell r="K194">
            <v>6</v>
          </cell>
          <cell r="L194">
            <v>8</v>
          </cell>
        </row>
        <row r="195">
          <cell r="E195">
            <v>19553</v>
          </cell>
          <cell r="F195">
            <v>11</v>
          </cell>
          <cell r="G195">
            <v>11</v>
          </cell>
          <cell r="H195">
            <v>10</v>
          </cell>
          <cell r="I195">
            <v>16</v>
          </cell>
          <cell r="J195">
            <v>19</v>
          </cell>
          <cell r="K195">
            <v>18</v>
          </cell>
          <cell r="L195">
            <v>8</v>
          </cell>
        </row>
        <row r="196">
          <cell r="E196">
            <v>19554</v>
          </cell>
          <cell r="F196">
            <v>14</v>
          </cell>
          <cell r="G196">
            <v>8</v>
          </cell>
          <cell r="H196">
            <v>6</v>
          </cell>
          <cell r="I196">
            <v>8</v>
          </cell>
          <cell r="J196">
            <v>6</v>
          </cell>
          <cell r="K196">
            <v>8</v>
          </cell>
          <cell r="L196">
            <v>10</v>
          </cell>
        </row>
        <row r="197">
          <cell r="E197">
            <v>19555</v>
          </cell>
          <cell r="F197">
            <v>14</v>
          </cell>
          <cell r="G197">
            <v>11</v>
          </cell>
          <cell r="H197">
            <v>31</v>
          </cell>
          <cell r="I197">
            <v>35</v>
          </cell>
          <cell r="J197">
            <v>39</v>
          </cell>
          <cell r="K197">
            <v>24</v>
          </cell>
          <cell r="L197">
            <v>27</v>
          </cell>
        </row>
        <row r="198">
          <cell r="E198">
            <v>19556</v>
          </cell>
          <cell r="F198">
            <v>6</v>
          </cell>
          <cell r="G198">
            <v>8</v>
          </cell>
          <cell r="H198">
            <v>6</v>
          </cell>
          <cell r="I198">
            <v>3</v>
          </cell>
          <cell r="J198">
            <v>26</v>
          </cell>
          <cell r="K198">
            <v>29</v>
          </cell>
          <cell r="L198">
            <v>29</v>
          </cell>
        </row>
        <row r="199">
          <cell r="E199">
            <v>19557</v>
          </cell>
          <cell r="F199">
            <v>16</v>
          </cell>
          <cell r="G199">
            <v>10</v>
          </cell>
          <cell r="H199">
            <v>6</v>
          </cell>
          <cell r="I199">
            <v>13</v>
          </cell>
          <cell r="J199">
            <v>8</v>
          </cell>
          <cell r="K199">
            <v>6</v>
          </cell>
          <cell r="L199">
            <v>3</v>
          </cell>
        </row>
        <row r="200">
          <cell r="E200">
            <v>19558</v>
          </cell>
          <cell r="F200">
            <v>10</v>
          </cell>
          <cell r="G200">
            <v>11</v>
          </cell>
          <cell r="H200">
            <v>11</v>
          </cell>
          <cell r="I200">
            <v>6</v>
          </cell>
          <cell r="J200">
            <v>13</v>
          </cell>
          <cell r="K200">
            <v>10</v>
          </cell>
          <cell r="L200">
            <v>3</v>
          </cell>
        </row>
        <row r="201">
          <cell r="E201">
            <v>19559</v>
          </cell>
          <cell r="F201">
            <v>6</v>
          </cell>
          <cell r="G201">
            <v>3</v>
          </cell>
          <cell r="H201">
            <v>10</v>
          </cell>
          <cell r="I201">
            <v>5</v>
          </cell>
          <cell r="J201">
            <v>3</v>
          </cell>
          <cell r="K201">
            <v>3</v>
          </cell>
          <cell r="L201">
            <v>5</v>
          </cell>
        </row>
        <row r="202">
          <cell r="E202">
            <v>19560</v>
          </cell>
          <cell r="F202">
            <v>3</v>
          </cell>
          <cell r="G202">
            <v>13</v>
          </cell>
          <cell r="H202">
            <v>10</v>
          </cell>
          <cell r="I202">
            <v>6</v>
          </cell>
          <cell r="J202">
            <v>10</v>
          </cell>
          <cell r="K202">
            <v>5</v>
          </cell>
          <cell r="L202">
            <v>13</v>
          </cell>
        </row>
        <row r="203">
          <cell r="E203">
            <v>19561</v>
          </cell>
          <cell r="F203">
            <v>8</v>
          </cell>
          <cell r="G203">
            <v>16</v>
          </cell>
          <cell r="H203">
            <v>10</v>
          </cell>
          <cell r="I203">
            <v>10</v>
          </cell>
          <cell r="J203">
            <v>6</v>
          </cell>
          <cell r="K203">
            <v>8</v>
          </cell>
          <cell r="L203">
            <v>6</v>
          </cell>
        </row>
        <row r="204">
          <cell r="E204">
            <v>19562</v>
          </cell>
          <cell r="F204">
            <v>10</v>
          </cell>
          <cell r="G204">
            <v>3</v>
          </cell>
          <cell r="H204">
            <v>0</v>
          </cell>
          <cell r="I204">
            <v>10</v>
          </cell>
          <cell r="J204">
            <v>5</v>
          </cell>
          <cell r="K204">
            <v>6</v>
          </cell>
          <cell r="L204">
            <v>3</v>
          </cell>
        </row>
        <row r="205">
          <cell r="E205">
            <v>19563</v>
          </cell>
          <cell r="F205">
            <v>16</v>
          </cell>
          <cell r="G205">
            <v>16</v>
          </cell>
          <cell r="H205">
            <v>16</v>
          </cell>
          <cell r="I205">
            <v>6</v>
          </cell>
          <cell r="J205">
            <v>6</v>
          </cell>
          <cell r="K205">
            <v>0</v>
          </cell>
          <cell r="L205">
            <v>0</v>
          </cell>
        </row>
        <row r="206">
          <cell r="E206">
            <v>19564</v>
          </cell>
          <cell r="F206">
            <v>3</v>
          </cell>
          <cell r="G206">
            <v>0</v>
          </cell>
          <cell r="H206">
            <v>3</v>
          </cell>
          <cell r="I206">
            <v>10</v>
          </cell>
          <cell r="J206">
            <v>6</v>
          </cell>
          <cell r="K206">
            <v>3</v>
          </cell>
          <cell r="L206">
            <v>3</v>
          </cell>
        </row>
        <row r="207">
          <cell r="E207">
            <v>19565</v>
          </cell>
          <cell r="F207">
            <v>8</v>
          </cell>
          <cell r="G207">
            <v>6</v>
          </cell>
          <cell r="H207">
            <v>6</v>
          </cell>
          <cell r="I207">
            <v>3</v>
          </cell>
          <cell r="J207">
            <v>3</v>
          </cell>
          <cell r="K207">
            <v>8</v>
          </cell>
          <cell r="L207">
            <v>6</v>
          </cell>
        </row>
        <row r="208">
          <cell r="E208">
            <v>19566</v>
          </cell>
          <cell r="F208">
            <v>16</v>
          </cell>
          <cell r="G208">
            <v>16</v>
          </cell>
          <cell r="H208">
            <v>18</v>
          </cell>
          <cell r="I208">
            <v>13</v>
          </cell>
          <cell r="J208">
            <v>16</v>
          </cell>
          <cell r="K208">
            <v>16</v>
          </cell>
          <cell r="L208">
            <v>16</v>
          </cell>
        </row>
        <row r="209">
          <cell r="E209">
            <v>19567</v>
          </cell>
          <cell r="F209">
            <v>13</v>
          </cell>
          <cell r="G209">
            <v>14</v>
          </cell>
          <cell r="H209">
            <v>13</v>
          </cell>
          <cell r="I209">
            <v>13</v>
          </cell>
          <cell r="J209">
            <v>6</v>
          </cell>
          <cell r="K209">
            <v>3</v>
          </cell>
          <cell r="L209">
            <v>3</v>
          </cell>
        </row>
        <row r="210">
          <cell r="E210">
            <v>19568</v>
          </cell>
          <cell r="F210">
            <v>3</v>
          </cell>
          <cell r="G210">
            <v>0</v>
          </cell>
          <cell r="H210">
            <v>0</v>
          </cell>
          <cell r="I210">
            <v>0</v>
          </cell>
          <cell r="J210">
            <v>5</v>
          </cell>
          <cell r="K210">
            <v>3</v>
          </cell>
          <cell r="L210">
            <v>3</v>
          </cell>
        </row>
        <row r="211">
          <cell r="E211">
            <v>19569</v>
          </cell>
          <cell r="F211">
            <v>8</v>
          </cell>
          <cell r="G211">
            <v>11</v>
          </cell>
          <cell r="H211">
            <v>10</v>
          </cell>
          <cell r="I211">
            <v>10</v>
          </cell>
          <cell r="J211">
            <v>11</v>
          </cell>
          <cell r="K211">
            <v>8</v>
          </cell>
          <cell r="L211">
            <v>6</v>
          </cell>
        </row>
        <row r="212">
          <cell r="E212">
            <v>19570</v>
          </cell>
          <cell r="F212">
            <v>5</v>
          </cell>
          <cell r="G212">
            <v>5</v>
          </cell>
          <cell r="H212">
            <v>10</v>
          </cell>
          <cell r="I212">
            <v>0</v>
          </cell>
          <cell r="J212">
            <v>0</v>
          </cell>
          <cell r="K212">
            <v>0</v>
          </cell>
          <cell r="L212">
            <v>8</v>
          </cell>
        </row>
        <row r="213">
          <cell r="E213">
            <v>19571</v>
          </cell>
          <cell r="F213">
            <v>5</v>
          </cell>
          <cell r="G213">
            <v>10</v>
          </cell>
          <cell r="H213">
            <v>26</v>
          </cell>
          <cell r="I213">
            <v>31</v>
          </cell>
          <cell r="J213">
            <v>32</v>
          </cell>
          <cell r="K213">
            <v>29</v>
          </cell>
          <cell r="L213">
            <v>26</v>
          </cell>
        </row>
        <row r="214">
          <cell r="E214">
            <v>19572</v>
          </cell>
          <cell r="F214">
            <v>5</v>
          </cell>
          <cell r="G214">
            <v>10</v>
          </cell>
          <cell r="H214">
            <v>3</v>
          </cell>
          <cell r="I214">
            <v>3</v>
          </cell>
          <cell r="J214">
            <v>8</v>
          </cell>
          <cell r="K214">
            <v>10</v>
          </cell>
          <cell r="L214">
            <v>10</v>
          </cell>
        </row>
        <row r="215">
          <cell r="E215">
            <v>19573</v>
          </cell>
          <cell r="F215">
            <v>0</v>
          </cell>
          <cell r="G215">
            <v>10</v>
          </cell>
          <cell r="H215">
            <v>3</v>
          </cell>
          <cell r="I215">
            <v>0</v>
          </cell>
          <cell r="J215">
            <v>6</v>
          </cell>
          <cell r="K215">
            <v>6</v>
          </cell>
          <cell r="L215">
            <v>6</v>
          </cell>
        </row>
        <row r="216">
          <cell r="E216">
            <v>19574</v>
          </cell>
          <cell r="F216">
            <v>10</v>
          </cell>
          <cell r="G216">
            <v>6</v>
          </cell>
          <cell r="H216">
            <v>3</v>
          </cell>
          <cell r="I216">
            <v>10</v>
          </cell>
          <cell r="J216">
            <v>10</v>
          </cell>
          <cell r="K216">
            <v>8</v>
          </cell>
          <cell r="L216">
            <v>6</v>
          </cell>
        </row>
        <row r="217">
          <cell r="E217">
            <v>19575</v>
          </cell>
          <cell r="F217">
            <v>18</v>
          </cell>
          <cell r="G217">
            <v>13</v>
          </cell>
          <cell r="H217">
            <v>16</v>
          </cell>
          <cell r="I217">
            <v>5</v>
          </cell>
          <cell r="J217">
            <v>0</v>
          </cell>
          <cell r="K217">
            <v>3</v>
          </cell>
          <cell r="L217">
            <v>10</v>
          </cell>
        </row>
        <row r="218">
          <cell r="E218">
            <v>19576</v>
          </cell>
          <cell r="F218">
            <v>10</v>
          </cell>
          <cell r="G218">
            <v>3</v>
          </cell>
          <cell r="H218">
            <v>3</v>
          </cell>
          <cell r="I218">
            <v>2</v>
          </cell>
          <cell r="J218">
            <v>3</v>
          </cell>
          <cell r="K218">
            <v>5</v>
          </cell>
          <cell r="L218">
            <v>6</v>
          </cell>
        </row>
        <row r="219">
          <cell r="E219">
            <v>19577</v>
          </cell>
          <cell r="F219">
            <v>10</v>
          </cell>
          <cell r="G219">
            <v>6</v>
          </cell>
          <cell r="H219">
            <v>10</v>
          </cell>
          <cell r="I219">
            <v>10</v>
          </cell>
          <cell r="J219">
            <v>6</v>
          </cell>
          <cell r="K219">
            <v>6</v>
          </cell>
          <cell r="L219">
            <v>3</v>
          </cell>
        </row>
        <row r="220">
          <cell r="E220">
            <v>19578</v>
          </cell>
          <cell r="F220">
            <v>10</v>
          </cell>
          <cell r="G220">
            <v>6</v>
          </cell>
          <cell r="H220">
            <v>10</v>
          </cell>
          <cell r="I220">
            <v>6</v>
          </cell>
          <cell r="J220">
            <v>6</v>
          </cell>
          <cell r="K220">
            <v>6</v>
          </cell>
          <cell r="L220">
            <v>10</v>
          </cell>
        </row>
        <row r="221">
          <cell r="E221">
            <v>19579</v>
          </cell>
          <cell r="F221">
            <v>0</v>
          </cell>
          <cell r="G221">
            <v>6</v>
          </cell>
          <cell r="H221">
            <v>10</v>
          </cell>
          <cell r="I221">
            <v>16</v>
          </cell>
          <cell r="J221">
            <v>16</v>
          </cell>
          <cell r="K221">
            <v>16</v>
          </cell>
          <cell r="L221">
            <v>10</v>
          </cell>
        </row>
        <row r="222">
          <cell r="E222">
            <v>19580</v>
          </cell>
          <cell r="F222">
            <v>26</v>
          </cell>
          <cell r="G222">
            <v>32</v>
          </cell>
          <cell r="H222">
            <v>35</v>
          </cell>
          <cell r="I222">
            <v>35</v>
          </cell>
          <cell r="J222">
            <v>27</v>
          </cell>
          <cell r="K222">
            <v>31</v>
          </cell>
          <cell r="L222">
            <v>32</v>
          </cell>
        </row>
        <row r="223">
          <cell r="E223">
            <v>19581</v>
          </cell>
          <cell r="F223">
            <v>19</v>
          </cell>
          <cell r="G223">
            <v>16</v>
          </cell>
          <cell r="H223">
            <v>19</v>
          </cell>
          <cell r="I223">
            <v>18</v>
          </cell>
          <cell r="J223">
            <v>13</v>
          </cell>
          <cell r="K223">
            <v>13</v>
          </cell>
          <cell r="L223">
            <v>10</v>
          </cell>
        </row>
        <row r="224">
          <cell r="E224">
            <v>19582</v>
          </cell>
          <cell r="F224">
            <v>2</v>
          </cell>
          <cell r="G224">
            <v>10</v>
          </cell>
          <cell r="H224">
            <v>10</v>
          </cell>
          <cell r="I224">
            <v>10</v>
          </cell>
          <cell r="J224">
            <v>8</v>
          </cell>
          <cell r="K224">
            <v>2</v>
          </cell>
          <cell r="L224">
            <v>13</v>
          </cell>
        </row>
        <row r="225">
          <cell r="E225">
            <v>19583</v>
          </cell>
          <cell r="F225">
            <v>6</v>
          </cell>
          <cell r="G225">
            <v>2</v>
          </cell>
          <cell r="H225">
            <v>10</v>
          </cell>
          <cell r="I225">
            <v>16</v>
          </cell>
          <cell r="J225">
            <v>16</v>
          </cell>
          <cell r="K225">
            <v>19</v>
          </cell>
          <cell r="L225">
            <v>14</v>
          </cell>
        </row>
        <row r="226">
          <cell r="E226">
            <v>19584</v>
          </cell>
          <cell r="F226">
            <v>10</v>
          </cell>
          <cell r="G226">
            <v>11</v>
          </cell>
          <cell r="H226">
            <v>14</v>
          </cell>
          <cell r="I226">
            <v>8</v>
          </cell>
          <cell r="J226">
            <v>6</v>
          </cell>
          <cell r="K226">
            <v>3</v>
          </cell>
          <cell r="L226">
            <v>3</v>
          </cell>
        </row>
        <row r="227">
          <cell r="E227">
            <v>19585</v>
          </cell>
          <cell r="F227">
            <v>10</v>
          </cell>
          <cell r="G227">
            <v>10</v>
          </cell>
          <cell r="H227">
            <v>10</v>
          </cell>
          <cell r="I227">
            <v>6</v>
          </cell>
          <cell r="J227">
            <v>5</v>
          </cell>
          <cell r="K227">
            <v>13</v>
          </cell>
          <cell r="L227">
            <v>8</v>
          </cell>
        </row>
        <row r="228">
          <cell r="E228">
            <v>19586</v>
          </cell>
          <cell r="F228">
            <v>0</v>
          </cell>
          <cell r="G228">
            <v>10</v>
          </cell>
          <cell r="H228">
            <v>10</v>
          </cell>
          <cell r="I228">
            <v>3</v>
          </cell>
          <cell r="J228">
            <v>0</v>
          </cell>
          <cell r="K228">
            <v>3</v>
          </cell>
          <cell r="L228">
            <v>6</v>
          </cell>
        </row>
        <row r="229">
          <cell r="E229">
            <v>19587</v>
          </cell>
          <cell r="F229">
            <v>5</v>
          </cell>
          <cell r="G229">
            <v>13</v>
          </cell>
          <cell r="H229">
            <v>10</v>
          </cell>
          <cell r="I229">
            <v>3</v>
          </cell>
          <cell r="J229">
            <v>6</v>
          </cell>
          <cell r="K229">
            <v>5</v>
          </cell>
          <cell r="L229">
            <v>6</v>
          </cell>
        </row>
        <row r="230">
          <cell r="E230">
            <v>19588</v>
          </cell>
          <cell r="F230">
            <v>5</v>
          </cell>
          <cell r="G230">
            <v>10</v>
          </cell>
          <cell r="H230">
            <v>13</v>
          </cell>
          <cell r="I230">
            <v>13</v>
          </cell>
          <cell r="J230">
            <v>10</v>
          </cell>
          <cell r="K230">
            <v>6</v>
          </cell>
          <cell r="L230">
            <v>6</v>
          </cell>
        </row>
        <row r="231">
          <cell r="E231">
            <v>19589</v>
          </cell>
          <cell r="F231">
            <v>10</v>
          </cell>
          <cell r="G231">
            <v>19</v>
          </cell>
          <cell r="H231">
            <v>8</v>
          </cell>
          <cell r="I231">
            <v>5</v>
          </cell>
          <cell r="J231">
            <v>13</v>
          </cell>
          <cell r="K231">
            <v>6</v>
          </cell>
          <cell r="L231">
            <v>13</v>
          </cell>
        </row>
        <row r="232">
          <cell r="E232">
            <v>19590</v>
          </cell>
          <cell r="F232">
            <v>0</v>
          </cell>
          <cell r="G232">
            <v>0</v>
          </cell>
          <cell r="H232">
            <v>0</v>
          </cell>
          <cell r="I232">
            <v>5</v>
          </cell>
          <cell r="J232">
            <v>0</v>
          </cell>
          <cell r="K232">
            <v>6</v>
          </cell>
          <cell r="L232">
            <v>3</v>
          </cell>
        </row>
        <row r="233">
          <cell r="E233">
            <v>19591</v>
          </cell>
          <cell r="F233">
            <v>6</v>
          </cell>
          <cell r="G233">
            <v>14</v>
          </cell>
          <cell r="H233">
            <v>13</v>
          </cell>
          <cell r="I233">
            <v>6</v>
          </cell>
          <cell r="J233">
            <v>0</v>
          </cell>
          <cell r="K233">
            <v>3</v>
          </cell>
          <cell r="L233">
            <v>6</v>
          </cell>
        </row>
        <row r="234">
          <cell r="E234">
            <v>19592</v>
          </cell>
          <cell r="F234">
            <v>10</v>
          </cell>
          <cell r="G234">
            <v>6</v>
          </cell>
          <cell r="H234">
            <v>3</v>
          </cell>
          <cell r="I234">
            <v>3</v>
          </cell>
          <cell r="J234">
            <v>10</v>
          </cell>
          <cell r="K234">
            <v>16</v>
          </cell>
          <cell r="L234">
            <v>13</v>
          </cell>
        </row>
        <row r="235">
          <cell r="E235">
            <v>19593</v>
          </cell>
          <cell r="F235">
            <v>8</v>
          </cell>
          <cell r="G235">
            <v>13</v>
          </cell>
          <cell r="H235">
            <v>13</v>
          </cell>
          <cell r="I235">
            <v>10</v>
          </cell>
          <cell r="J235">
            <v>16</v>
          </cell>
          <cell r="K235">
            <v>13</v>
          </cell>
          <cell r="L235">
            <v>6</v>
          </cell>
        </row>
        <row r="236">
          <cell r="E236">
            <v>19594</v>
          </cell>
          <cell r="F236">
            <v>3</v>
          </cell>
          <cell r="G236">
            <v>6</v>
          </cell>
          <cell r="H236">
            <v>0</v>
          </cell>
          <cell r="I236">
            <v>0</v>
          </cell>
          <cell r="J236">
            <v>0</v>
          </cell>
          <cell r="K236">
            <v>0</v>
          </cell>
          <cell r="L236">
            <v>3</v>
          </cell>
        </row>
        <row r="237">
          <cell r="E237">
            <v>19595</v>
          </cell>
          <cell r="F237">
            <v>16</v>
          </cell>
          <cell r="G237">
            <v>13</v>
          </cell>
          <cell r="H237">
            <v>14</v>
          </cell>
          <cell r="I237">
            <v>16</v>
          </cell>
          <cell r="J237">
            <v>13</v>
          </cell>
          <cell r="K237">
            <v>13</v>
          </cell>
          <cell r="L237">
            <v>13</v>
          </cell>
        </row>
        <row r="238">
          <cell r="E238">
            <v>19596</v>
          </cell>
          <cell r="F238">
            <v>24</v>
          </cell>
          <cell r="G238">
            <v>42</v>
          </cell>
          <cell r="H238">
            <v>39</v>
          </cell>
          <cell r="I238">
            <v>42</v>
          </cell>
          <cell r="J238">
            <v>51</v>
          </cell>
          <cell r="K238">
            <v>45</v>
          </cell>
          <cell r="L238">
            <v>45</v>
          </cell>
        </row>
        <row r="239">
          <cell r="E239">
            <v>19597</v>
          </cell>
          <cell r="F239">
            <v>11</v>
          </cell>
          <cell r="G239">
            <v>11</v>
          </cell>
          <cell r="H239">
            <v>6</v>
          </cell>
          <cell r="I239">
            <v>5</v>
          </cell>
          <cell r="J239">
            <v>8</v>
          </cell>
          <cell r="K239">
            <v>8</v>
          </cell>
          <cell r="L239">
            <v>6</v>
          </cell>
        </row>
        <row r="240">
          <cell r="E240">
            <v>19598</v>
          </cell>
          <cell r="F240">
            <v>8</v>
          </cell>
          <cell r="G240">
            <v>10</v>
          </cell>
          <cell r="H240">
            <v>8</v>
          </cell>
          <cell r="I240">
            <v>10</v>
          </cell>
          <cell r="J240">
            <v>13</v>
          </cell>
          <cell r="K240">
            <v>11</v>
          </cell>
          <cell r="L240">
            <v>13</v>
          </cell>
        </row>
        <row r="241">
          <cell r="E241">
            <v>19599</v>
          </cell>
          <cell r="F241">
            <v>5</v>
          </cell>
          <cell r="G241">
            <v>3</v>
          </cell>
          <cell r="H241">
            <v>3</v>
          </cell>
          <cell r="I241">
            <v>5</v>
          </cell>
          <cell r="J241">
            <v>8</v>
          </cell>
          <cell r="K241">
            <v>10</v>
          </cell>
          <cell r="L241">
            <v>8</v>
          </cell>
        </row>
        <row r="242">
          <cell r="E242">
            <v>19600</v>
          </cell>
          <cell r="F242">
            <v>6</v>
          </cell>
          <cell r="G242">
            <v>0</v>
          </cell>
          <cell r="H242">
            <v>5</v>
          </cell>
          <cell r="I242">
            <v>3</v>
          </cell>
          <cell r="J242">
            <v>3</v>
          </cell>
          <cell r="K242">
            <v>3</v>
          </cell>
          <cell r="L242">
            <v>3</v>
          </cell>
        </row>
        <row r="243">
          <cell r="E243">
            <v>19601</v>
          </cell>
          <cell r="F243">
            <v>35</v>
          </cell>
          <cell r="G243">
            <v>39</v>
          </cell>
          <cell r="H243">
            <v>26</v>
          </cell>
          <cell r="I243">
            <v>35</v>
          </cell>
          <cell r="J243">
            <v>37</v>
          </cell>
          <cell r="K243">
            <v>23</v>
          </cell>
          <cell r="L243">
            <v>21</v>
          </cell>
        </row>
        <row r="244">
          <cell r="E244">
            <v>19602</v>
          </cell>
          <cell r="F244">
            <v>3</v>
          </cell>
          <cell r="G244">
            <v>5</v>
          </cell>
          <cell r="H244">
            <v>10</v>
          </cell>
          <cell r="I244">
            <v>10</v>
          </cell>
          <cell r="J244">
            <v>6</v>
          </cell>
          <cell r="K244">
            <v>3</v>
          </cell>
          <cell r="L244">
            <v>0</v>
          </cell>
        </row>
        <row r="245">
          <cell r="E245">
            <v>19603</v>
          </cell>
          <cell r="F245">
            <v>3</v>
          </cell>
          <cell r="G245">
            <v>6</v>
          </cell>
          <cell r="H245">
            <v>10</v>
          </cell>
          <cell r="I245">
            <v>6</v>
          </cell>
          <cell r="J245">
            <v>5</v>
          </cell>
          <cell r="K245">
            <v>10</v>
          </cell>
          <cell r="L245">
            <v>3</v>
          </cell>
        </row>
        <row r="246">
          <cell r="E246">
            <v>19604</v>
          </cell>
          <cell r="F246">
            <v>19</v>
          </cell>
          <cell r="G246">
            <v>16</v>
          </cell>
          <cell r="H246">
            <v>19</v>
          </cell>
          <cell r="I246">
            <v>19</v>
          </cell>
          <cell r="J246">
            <v>19</v>
          </cell>
          <cell r="K246">
            <v>16</v>
          </cell>
          <cell r="L246">
            <v>13</v>
          </cell>
        </row>
        <row r="247">
          <cell r="E247">
            <v>19605</v>
          </cell>
          <cell r="F247">
            <v>13</v>
          </cell>
          <cell r="G247">
            <v>10</v>
          </cell>
          <cell r="H247">
            <v>5</v>
          </cell>
          <cell r="I247">
            <v>13</v>
          </cell>
          <cell r="J247">
            <v>10</v>
          </cell>
          <cell r="K247">
            <v>10</v>
          </cell>
          <cell r="L247">
            <v>10</v>
          </cell>
        </row>
        <row r="248">
          <cell r="E248">
            <v>19606</v>
          </cell>
          <cell r="F248">
            <v>13</v>
          </cell>
          <cell r="G248">
            <v>10</v>
          </cell>
          <cell r="H248">
            <v>13</v>
          </cell>
          <cell r="I248">
            <v>13</v>
          </cell>
          <cell r="J248">
            <v>10</v>
          </cell>
          <cell r="K248">
            <v>3</v>
          </cell>
          <cell r="L248">
            <v>5</v>
          </cell>
        </row>
        <row r="249">
          <cell r="E249">
            <v>19607</v>
          </cell>
          <cell r="F249">
            <v>0</v>
          </cell>
          <cell r="G249">
            <v>8</v>
          </cell>
          <cell r="H249">
            <v>13</v>
          </cell>
          <cell r="I249">
            <v>13</v>
          </cell>
          <cell r="J249">
            <v>13</v>
          </cell>
          <cell r="K249">
            <v>16</v>
          </cell>
          <cell r="L249">
            <v>8</v>
          </cell>
        </row>
        <row r="250">
          <cell r="E250">
            <v>19608</v>
          </cell>
          <cell r="F250">
            <v>11</v>
          </cell>
          <cell r="G250">
            <v>5</v>
          </cell>
          <cell r="H250">
            <v>6</v>
          </cell>
          <cell r="I250">
            <v>5</v>
          </cell>
          <cell r="J250">
            <v>6</v>
          </cell>
          <cell r="K250">
            <v>6</v>
          </cell>
          <cell r="L250">
            <v>6</v>
          </cell>
        </row>
        <row r="251">
          <cell r="E251">
            <v>19609</v>
          </cell>
          <cell r="F251">
            <v>5</v>
          </cell>
          <cell r="G251">
            <v>5</v>
          </cell>
          <cell r="H251">
            <v>8</v>
          </cell>
          <cell r="I251">
            <v>11</v>
          </cell>
          <cell r="J251">
            <v>10</v>
          </cell>
          <cell r="K251">
            <v>10</v>
          </cell>
          <cell r="L251">
            <v>10</v>
          </cell>
        </row>
        <row r="252">
          <cell r="E252">
            <v>19610</v>
          </cell>
          <cell r="F252">
            <v>13</v>
          </cell>
          <cell r="G252">
            <v>14</v>
          </cell>
          <cell r="H252">
            <v>19</v>
          </cell>
          <cell r="I252">
            <v>11</v>
          </cell>
          <cell r="J252">
            <v>11</v>
          </cell>
          <cell r="K252">
            <v>16</v>
          </cell>
          <cell r="L252">
            <v>10</v>
          </cell>
        </row>
        <row r="253">
          <cell r="E253">
            <v>19611</v>
          </cell>
          <cell r="F253">
            <v>10</v>
          </cell>
          <cell r="G253">
            <v>3</v>
          </cell>
          <cell r="H253">
            <v>3</v>
          </cell>
          <cell r="I253">
            <v>6</v>
          </cell>
          <cell r="J253">
            <v>10</v>
          </cell>
          <cell r="K253">
            <v>11</v>
          </cell>
          <cell r="L253">
            <v>10</v>
          </cell>
        </row>
        <row r="254">
          <cell r="E254">
            <v>19612</v>
          </cell>
          <cell r="F254">
            <v>13</v>
          </cell>
          <cell r="G254">
            <v>11</v>
          </cell>
          <cell r="H254">
            <v>10</v>
          </cell>
          <cell r="I254">
            <v>6</v>
          </cell>
          <cell r="J254">
            <v>3</v>
          </cell>
          <cell r="K254">
            <v>3</v>
          </cell>
          <cell r="L254">
            <v>10</v>
          </cell>
        </row>
        <row r="255">
          <cell r="E255">
            <v>19613</v>
          </cell>
          <cell r="F255">
            <v>10</v>
          </cell>
          <cell r="G255">
            <v>3</v>
          </cell>
          <cell r="H255">
            <v>3</v>
          </cell>
          <cell r="I255">
            <v>6</v>
          </cell>
          <cell r="J255">
            <v>5</v>
          </cell>
          <cell r="K255">
            <v>6</v>
          </cell>
          <cell r="L255">
            <v>6</v>
          </cell>
        </row>
        <row r="256">
          <cell r="E256">
            <v>19614</v>
          </cell>
          <cell r="F256">
            <v>0</v>
          </cell>
          <cell r="G256">
            <v>3</v>
          </cell>
          <cell r="H256">
            <v>3</v>
          </cell>
          <cell r="I256">
            <v>6</v>
          </cell>
          <cell r="J256">
            <v>13</v>
          </cell>
          <cell r="K256">
            <v>14</v>
          </cell>
          <cell r="L256">
            <v>13</v>
          </cell>
        </row>
        <row r="257">
          <cell r="E257">
            <v>19615</v>
          </cell>
          <cell r="F257">
            <v>26</v>
          </cell>
          <cell r="G257">
            <v>13</v>
          </cell>
          <cell r="H257">
            <v>6</v>
          </cell>
          <cell r="I257">
            <v>6</v>
          </cell>
          <cell r="J257">
            <v>10</v>
          </cell>
          <cell r="K257">
            <v>10</v>
          </cell>
          <cell r="L257">
            <v>3</v>
          </cell>
        </row>
        <row r="258">
          <cell r="E258">
            <v>19616</v>
          </cell>
          <cell r="F258">
            <v>26</v>
          </cell>
          <cell r="G258">
            <v>19</v>
          </cell>
          <cell r="H258">
            <v>19</v>
          </cell>
          <cell r="I258">
            <v>16</v>
          </cell>
          <cell r="J258">
            <v>10</v>
          </cell>
          <cell r="K258">
            <v>3</v>
          </cell>
          <cell r="L258">
            <v>3</v>
          </cell>
        </row>
        <row r="259">
          <cell r="E259">
            <v>19617</v>
          </cell>
          <cell r="F259">
            <v>10</v>
          </cell>
          <cell r="G259">
            <v>10</v>
          </cell>
          <cell r="H259">
            <v>13</v>
          </cell>
          <cell r="I259">
            <v>10</v>
          </cell>
          <cell r="J259">
            <v>16</v>
          </cell>
          <cell r="K259">
            <v>13</v>
          </cell>
          <cell r="L259">
            <v>13</v>
          </cell>
        </row>
        <row r="260">
          <cell r="E260">
            <v>19618</v>
          </cell>
          <cell r="F260">
            <v>6</v>
          </cell>
          <cell r="G260">
            <v>13</v>
          </cell>
          <cell r="H260">
            <v>16</v>
          </cell>
          <cell r="I260">
            <v>16</v>
          </cell>
          <cell r="J260">
            <v>31</v>
          </cell>
          <cell r="K260">
            <v>21</v>
          </cell>
          <cell r="L260">
            <v>21</v>
          </cell>
        </row>
        <row r="261">
          <cell r="E261">
            <v>19619</v>
          </cell>
          <cell r="F261">
            <v>6</v>
          </cell>
          <cell r="G261">
            <v>6</v>
          </cell>
          <cell r="H261">
            <v>10</v>
          </cell>
          <cell r="I261">
            <v>8</v>
          </cell>
          <cell r="J261">
            <v>3</v>
          </cell>
          <cell r="K261">
            <v>6</v>
          </cell>
          <cell r="L261">
            <v>3</v>
          </cell>
        </row>
        <row r="262">
          <cell r="E262">
            <v>19620</v>
          </cell>
          <cell r="F262">
            <v>32</v>
          </cell>
          <cell r="G262">
            <v>35</v>
          </cell>
          <cell r="H262">
            <v>32</v>
          </cell>
          <cell r="I262">
            <v>23</v>
          </cell>
          <cell r="J262">
            <v>19</v>
          </cell>
          <cell r="K262">
            <v>16</v>
          </cell>
          <cell r="L262">
            <v>11</v>
          </cell>
        </row>
        <row r="263">
          <cell r="E263">
            <v>19621</v>
          </cell>
          <cell r="F263">
            <v>10</v>
          </cell>
          <cell r="G263">
            <v>6</v>
          </cell>
          <cell r="H263">
            <v>5</v>
          </cell>
          <cell r="I263">
            <v>5</v>
          </cell>
          <cell r="J263">
            <v>0</v>
          </cell>
          <cell r="K263">
            <v>5</v>
          </cell>
          <cell r="L263">
            <v>3</v>
          </cell>
        </row>
        <row r="264">
          <cell r="E264">
            <v>19622</v>
          </cell>
          <cell r="F264">
            <v>16</v>
          </cell>
          <cell r="G264">
            <v>14</v>
          </cell>
          <cell r="H264">
            <v>3</v>
          </cell>
          <cell r="I264">
            <v>5</v>
          </cell>
          <cell r="J264">
            <v>13</v>
          </cell>
          <cell r="K264">
            <v>0</v>
          </cell>
          <cell r="L264">
            <v>8</v>
          </cell>
        </row>
        <row r="265">
          <cell r="E265">
            <v>19623</v>
          </cell>
          <cell r="F265">
            <v>16</v>
          </cell>
          <cell r="G265">
            <v>16</v>
          </cell>
          <cell r="H265">
            <v>11</v>
          </cell>
          <cell r="I265">
            <v>11</v>
          </cell>
          <cell r="J265">
            <v>14</v>
          </cell>
          <cell r="K265">
            <v>8</v>
          </cell>
          <cell r="L265">
            <v>5</v>
          </cell>
        </row>
        <row r="266">
          <cell r="E266">
            <v>19624</v>
          </cell>
          <cell r="F266">
            <v>6</v>
          </cell>
          <cell r="G266">
            <v>6</v>
          </cell>
          <cell r="H266">
            <v>10</v>
          </cell>
          <cell r="I266">
            <v>8</v>
          </cell>
          <cell r="J266">
            <v>3</v>
          </cell>
          <cell r="K266">
            <v>13</v>
          </cell>
          <cell r="L266">
            <v>3</v>
          </cell>
        </row>
        <row r="267">
          <cell r="E267">
            <v>19625</v>
          </cell>
          <cell r="F267">
            <v>8</v>
          </cell>
          <cell r="G267">
            <v>8</v>
          </cell>
          <cell r="H267">
            <v>8</v>
          </cell>
          <cell r="I267">
            <v>10</v>
          </cell>
          <cell r="J267">
            <v>13</v>
          </cell>
          <cell r="K267">
            <v>10</v>
          </cell>
          <cell r="L267">
            <v>10</v>
          </cell>
        </row>
        <row r="268">
          <cell r="E268">
            <v>19626</v>
          </cell>
          <cell r="F268">
            <v>5</v>
          </cell>
          <cell r="G268">
            <v>13</v>
          </cell>
          <cell r="H268">
            <v>23</v>
          </cell>
          <cell r="I268">
            <v>23</v>
          </cell>
          <cell r="J268">
            <v>13</v>
          </cell>
          <cell r="K268">
            <v>13</v>
          </cell>
          <cell r="L268">
            <v>10</v>
          </cell>
        </row>
        <row r="269">
          <cell r="E269">
            <v>19627</v>
          </cell>
          <cell r="F269">
            <v>8</v>
          </cell>
          <cell r="G269">
            <v>5</v>
          </cell>
          <cell r="H269">
            <v>16</v>
          </cell>
          <cell r="I269">
            <v>16</v>
          </cell>
          <cell r="J269">
            <v>13</v>
          </cell>
          <cell r="K269">
            <v>39</v>
          </cell>
          <cell r="L269">
            <v>35</v>
          </cell>
        </row>
        <row r="270">
          <cell r="E270">
            <v>19628</v>
          </cell>
          <cell r="F270">
            <v>23</v>
          </cell>
          <cell r="G270">
            <v>19</v>
          </cell>
          <cell r="H270">
            <v>10</v>
          </cell>
          <cell r="I270">
            <v>16</v>
          </cell>
          <cell r="J270">
            <v>13</v>
          </cell>
          <cell r="K270">
            <v>10</v>
          </cell>
          <cell r="L270">
            <v>6</v>
          </cell>
        </row>
        <row r="271">
          <cell r="E271">
            <v>19629</v>
          </cell>
          <cell r="F271">
            <v>10</v>
          </cell>
          <cell r="G271">
            <v>42</v>
          </cell>
          <cell r="H271">
            <v>29</v>
          </cell>
          <cell r="I271">
            <v>35</v>
          </cell>
          <cell r="J271">
            <v>13</v>
          </cell>
          <cell r="K271">
            <v>19</v>
          </cell>
          <cell r="L271">
            <v>26</v>
          </cell>
        </row>
        <row r="272">
          <cell r="E272">
            <v>19630</v>
          </cell>
          <cell r="F272">
            <v>19</v>
          </cell>
          <cell r="G272">
            <v>26</v>
          </cell>
          <cell r="H272">
            <v>26</v>
          </cell>
          <cell r="I272">
            <v>29</v>
          </cell>
          <cell r="J272">
            <v>26</v>
          </cell>
          <cell r="K272">
            <v>35</v>
          </cell>
          <cell r="L272">
            <v>21</v>
          </cell>
        </row>
        <row r="273">
          <cell r="E273">
            <v>19631</v>
          </cell>
          <cell r="F273">
            <v>0</v>
          </cell>
          <cell r="G273">
            <v>6</v>
          </cell>
          <cell r="H273">
            <v>13</v>
          </cell>
          <cell r="I273">
            <v>10</v>
          </cell>
          <cell r="J273">
            <v>3</v>
          </cell>
          <cell r="K273">
            <v>16</v>
          </cell>
          <cell r="L273">
            <v>27</v>
          </cell>
        </row>
        <row r="274">
          <cell r="E274">
            <v>19632</v>
          </cell>
          <cell r="F274">
            <v>19</v>
          </cell>
          <cell r="G274">
            <v>13</v>
          </cell>
          <cell r="H274">
            <v>6</v>
          </cell>
          <cell r="I274">
            <v>23</v>
          </cell>
          <cell r="J274">
            <v>13</v>
          </cell>
          <cell r="K274">
            <v>26</v>
          </cell>
          <cell r="L274">
            <v>16</v>
          </cell>
        </row>
        <row r="275">
          <cell r="E275">
            <v>19633</v>
          </cell>
          <cell r="F275">
            <v>6</v>
          </cell>
          <cell r="G275">
            <v>8</v>
          </cell>
          <cell r="H275">
            <v>13</v>
          </cell>
          <cell r="I275">
            <v>42</v>
          </cell>
          <cell r="J275">
            <v>19</v>
          </cell>
          <cell r="K275">
            <v>13</v>
          </cell>
          <cell r="L275">
            <v>13</v>
          </cell>
        </row>
        <row r="276">
          <cell r="E276">
            <v>19634</v>
          </cell>
          <cell r="F276">
            <v>5</v>
          </cell>
          <cell r="G276">
            <v>13</v>
          </cell>
          <cell r="H276">
            <v>6</v>
          </cell>
          <cell r="I276">
            <v>3</v>
          </cell>
          <cell r="J276">
            <v>23</v>
          </cell>
          <cell r="K276">
            <v>26</v>
          </cell>
          <cell r="L276">
            <v>26</v>
          </cell>
        </row>
        <row r="277">
          <cell r="E277">
            <v>19635</v>
          </cell>
          <cell r="F277">
            <v>3</v>
          </cell>
          <cell r="G277">
            <v>10</v>
          </cell>
          <cell r="H277">
            <v>13</v>
          </cell>
          <cell r="I277">
            <v>13</v>
          </cell>
          <cell r="J277">
            <v>13</v>
          </cell>
          <cell r="K277">
            <v>6</v>
          </cell>
          <cell r="L277">
            <v>6</v>
          </cell>
        </row>
        <row r="278">
          <cell r="E278">
            <v>19636</v>
          </cell>
          <cell r="F278">
            <v>13</v>
          </cell>
          <cell r="G278">
            <v>16</v>
          </cell>
          <cell r="H278">
            <v>13</v>
          </cell>
          <cell r="I278">
            <v>19</v>
          </cell>
          <cell r="J278">
            <v>6</v>
          </cell>
          <cell r="K278">
            <v>0</v>
          </cell>
          <cell r="L278">
            <v>5</v>
          </cell>
        </row>
        <row r="279">
          <cell r="E279">
            <v>19637</v>
          </cell>
          <cell r="F279">
            <v>3</v>
          </cell>
          <cell r="G279">
            <v>10</v>
          </cell>
          <cell r="H279">
            <v>10</v>
          </cell>
          <cell r="I279">
            <v>6</v>
          </cell>
          <cell r="J279">
            <v>8</v>
          </cell>
          <cell r="K279">
            <v>3</v>
          </cell>
          <cell r="L279">
            <v>3</v>
          </cell>
        </row>
        <row r="280">
          <cell r="E280">
            <v>19638</v>
          </cell>
          <cell r="F280">
            <v>19</v>
          </cell>
          <cell r="G280">
            <v>13</v>
          </cell>
          <cell r="H280">
            <v>19</v>
          </cell>
          <cell r="I280">
            <v>5</v>
          </cell>
          <cell r="J280">
            <v>42</v>
          </cell>
          <cell r="K280">
            <v>32</v>
          </cell>
          <cell r="L280">
            <v>35</v>
          </cell>
        </row>
        <row r="281">
          <cell r="E281">
            <v>19639</v>
          </cell>
          <cell r="F281">
            <v>10</v>
          </cell>
          <cell r="G281">
            <v>8</v>
          </cell>
          <cell r="H281">
            <v>13</v>
          </cell>
          <cell r="I281">
            <v>13</v>
          </cell>
          <cell r="J281">
            <v>0</v>
          </cell>
          <cell r="K281">
            <v>3</v>
          </cell>
          <cell r="L281">
            <v>8</v>
          </cell>
        </row>
        <row r="282">
          <cell r="E282">
            <v>19640</v>
          </cell>
          <cell r="F282">
            <v>3</v>
          </cell>
          <cell r="G282">
            <v>8</v>
          </cell>
          <cell r="H282">
            <v>6</v>
          </cell>
          <cell r="I282">
            <v>3</v>
          </cell>
          <cell r="J282">
            <v>2</v>
          </cell>
          <cell r="K282">
            <v>0</v>
          </cell>
          <cell r="L282">
            <v>3</v>
          </cell>
        </row>
        <row r="283">
          <cell r="E283">
            <v>19641</v>
          </cell>
          <cell r="F283">
            <v>13</v>
          </cell>
          <cell r="G283">
            <v>8</v>
          </cell>
          <cell r="H283">
            <v>3</v>
          </cell>
          <cell r="I283">
            <v>13</v>
          </cell>
          <cell r="J283">
            <v>8</v>
          </cell>
          <cell r="K283">
            <v>10</v>
          </cell>
          <cell r="L283">
            <v>8</v>
          </cell>
        </row>
        <row r="284">
          <cell r="E284">
            <v>19642</v>
          </cell>
          <cell r="F284">
            <v>6</v>
          </cell>
          <cell r="G284">
            <v>6</v>
          </cell>
          <cell r="H284">
            <v>6</v>
          </cell>
          <cell r="I284">
            <v>13</v>
          </cell>
          <cell r="J284">
            <v>10</v>
          </cell>
          <cell r="K284">
            <v>8</v>
          </cell>
          <cell r="L284">
            <v>16</v>
          </cell>
        </row>
        <row r="285">
          <cell r="E285">
            <v>19643</v>
          </cell>
          <cell r="F285">
            <v>8</v>
          </cell>
          <cell r="G285">
            <v>32</v>
          </cell>
          <cell r="H285">
            <v>13</v>
          </cell>
          <cell r="I285">
            <v>19</v>
          </cell>
          <cell r="J285">
            <v>16</v>
          </cell>
          <cell r="K285">
            <v>29</v>
          </cell>
          <cell r="L285">
            <v>29</v>
          </cell>
        </row>
        <row r="286">
          <cell r="E286">
            <v>19644</v>
          </cell>
          <cell r="F286">
            <v>10</v>
          </cell>
          <cell r="G286">
            <v>10</v>
          </cell>
          <cell r="H286">
            <v>10</v>
          </cell>
          <cell r="I286">
            <v>10</v>
          </cell>
          <cell r="J286">
            <v>10</v>
          </cell>
          <cell r="K286">
            <v>10</v>
          </cell>
          <cell r="L286">
            <v>8</v>
          </cell>
        </row>
        <row r="287">
          <cell r="E287">
            <v>19645</v>
          </cell>
          <cell r="F287">
            <v>13</v>
          </cell>
          <cell r="G287">
            <v>10</v>
          </cell>
          <cell r="H287">
            <v>3</v>
          </cell>
          <cell r="I287">
            <v>27</v>
          </cell>
          <cell r="J287">
            <v>29</v>
          </cell>
          <cell r="K287">
            <v>29</v>
          </cell>
          <cell r="L287">
            <v>32</v>
          </cell>
        </row>
        <row r="288">
          <cell r="E288">
            <v>19646</v>
          </cell>
          <cell r="F288">
            <v>13</v>
          </cell>
          <cell r="G288">
            <v>14</v>
          </cell>
          <cell r="H288">
            <v>10</v>
          </cell>
          <cell r="I288">
            <v>3</v>
          </cell>
          <cell r="J288">
            <v>3</v>
          </cell>
          <cell r="K288">
            <v>3</v>
          </cell>
          <cell r="L288">
            <v>3</v>
          </cell>
        </row>
        <row r="289">
          <cell r="E289">
            <v>19647</v>
          </cell>
          <cell r="F289">
            <v>19</v>
          </cell>
          <cell r="G289">
            <v>13</v>
          </cell>
          <cell r="H289">
            <v>6</v>
          </cell>
          <cell r="I289">
            <v>10</v>
          </cell>
          <cell r="J289">
            <v>11</v>
          </cell>
          <cell r="K289">
            <v>10</v>
          </cell>
          <cell r="L289">
            <v>10</v>
          </cell>
        </row>
        <row r="290">
          <cell r="E290">
            <v>19648</v>
          </cell>
          <cell r="F290">
            <v>6</v>
          </cell>
          <cell r="G290">
            <v>0</v>
          </cell>
          <cell r="H290">
            <v>10</v>
          </cell>
          <cell r="I290">
            <v>3</v>
          </cell>
          <cell r="J290">
            <v>3</v>
          </cell>
          <cell r="K290">
            <v>3</v>
          </cell>
          <cell r="L290">
            <v>3</v>
          </cell>
        </row>
        <row r="291">
          <cell r="E291">
            <v>19649</v>
          </cell>
          <cell r="F291">
            <v>35</v>
          </cell>
          <cell r="G291">
            <v>26</v>
          </cell>
          <cell r="H291">
            <v>29</v>
          </cell>
          <cell r="I291">
            <v>35</v>
          </cell>
          <cell r="J291">
            <v>19</v>
          </cell>
          <cell r="K291">
            <v>10</v>
          </cell>
          <cell r="L291">
            <v>10</v>
          </cell>
        </row>
        <row r="292">
          <cell r="E292">
            <v>19650</v>
          </cell>
          <cell r="F292">
            <v>10</v>
          </cell>
          <cell r="G292">
            <v>18</v>
          </cell>
          <cell r="H292">
            <v>13</v>
          </cell>
          <cell r="I292">
            <v>10</v>
          </cell>
          <cell r="J292">
            <v>10</v>
          </cell>
          <cell r="K292">
            <v>10</v>
          </cell>
          <cell r="L292">
            <v>13</v>
          </cell>
        </row>
        <row r="293">
          <cell r="E293">
            <v>19651</v>
          </cell>
          <cell r="F293">
            <v>32</v>
          </cell>
          <cell r="G293">
            <v>26</v>
          </cell>
          <cell r="H293">
            <v>10</v>
          </cell>
          <cell r="I293">
            <v>23</v>
          </cell>
          <cell r="J293">
            <v>23</v>
          </cell>
          <cell r="K293">
            <v>23</v>
          </cell>
          <cell r="L293">
            <v>27</v>
          </cell>
        </row>
        <row r="294">
          <cell r="E294">
            <v>19652</v>
          </cell>
          <cell r="F294">
            <v>10</v>
          </cell>
          <cell r="G294">
            <v>5</v>
          </cell>
          <cell r="H294">
            <v>6</v>
          </cell>
          <cell r="I294">
            <v>14</v>
          </cell>
          <cell r="J294">
            <v>19</v>
          </cell>
          <cell r="K294">
            <v>35</v>
          </cell>
          <cell r="L294">
            <v>35</v>
          </cell>
        </row>
        <row r="295">
          <cell r="E295">
            <v>19653</v>
          </cell>
          <cell r="F295">
            <v>21</v>
          </cell>
          <cell r="G295">
            <v>19</v>
          </cell>
          <cell r="H295">
            <v>19</v>
          </cell>
          <cell r="I295">
            <v>19</v>
          </cell>
          <cell r="J295">
            <v>24</v>
          </cell>
          <cell r="K295">
            <v>11</v>
          </cell>
          <cell r="L295">
            <v>19</v>
          </cell>
        </row>
        <row r="296">
          <cell r="E296">
            <v>19654</v>
          </cell>
          <cell r="F296">
            <v>8</v>
          </cell>
          <cell r="G296">
            <v>3</v>
          </cell>
          <cell r="H296">
            <v>5</v>
          </cell>
          <cell r="I296">
            <v>6</v>
          </cell>
          <cell r="J296">
            <v>3</v>
          </cell>
          <cell r="K296">
            <v>0</v>
          </cell>
          <cell r="L296">
            <v>0</v>
          </cell>
        </row>
        <row r="297">
          <cell r="E297">
            <v>19655</v>
          </cell>
          <cell r="F297">
            <v>11</v>
          </cell>
          <cell r="G297">
            <v>5</v>
          </cell>
          <cell r="H297">
            <v>6</v>
          </cell>
          <cell r="I297">
            <v>0</v>
          </cell>
          <cell r="J297">
            <v>3</v>
          </cell>
          <cell r="K297">
            <v>11</v>
          </cell>
          <cell r="L297">
            <v>6</v>
          </cell>
        </row>
        <row r="298">
          <cell r="E298">
            <v>19656</v>
          </cell>
          <cell r="F298">
            <v>6</v>
          </cell>
          <cell r="G298">
            <v>10</v>
          </cell>
          <cell r="H298">
            <v>16</v>
          </cell>
          <cell r="I298">
            <v>6</v>
          </cell>
          <cell r="J298">
            <v>14</v>
          </cell>
          <cell r="K298">
            <v>23</v>
          </cell>
          <cell r="L298">
            <v>19</v>
          </cell>
        </row>
        <row r="299">
          <cell r="E299">
            <v>19657</v>
          </cell>
          <cell r="F299">
            <v>6</v>
          </cell>
          <cell r="G299">
            <v>6</v>
          </cell>
          <cell r="H299">
            <v>10</v>
          </cell>
          <cell r="I299">
            <v>16</v>
          </cell>
          <cell r="J299">
            <v>10</v>
          </cell>
          <cell r="K299">
            <v>6</v>
          </cell>
          <cell r="L299">
            <v>0</v>
          </cell>
        </row>
        <row r="300">
          <cell r="E300">
            <v>19658</v>
          </cell>
          <cell r="F300">
            <v>31</v>
          </cell>
          <cell r="G300">
            <v>39</v>
          </cell>
          <cell r="H300">
            <v>19</v>
          </cell>
          <cell r="I300">
            <v>13</v>
          </cell>
          <cell r="J300">
            <v>6</v>
          </cell>
          <cell r="K300">
            <v>6</v>
          </cell>
          <cell r="L300">
            <v>3</v>
          </cell>
        </row>
        <row r="301">
          <cell r="E301">
            <v>19659</v>
          </cell>
          <cell r="F301">
            <v>35</v>
          </cell>
          <cell r="G301">
            <v>32</v>
          </cell>
          <cell r="H301">
            <v>29</v>
          </cell>
          <cell r="I301">
            <v>32</v>
          </cell>
          <cell r="J301">
            <v>43</v>
          </cell>
          <cell r="K301">
            <v>42</v>
          </cell>
          <cell r="L301">
            <v>39</v>
          </cell>
        </row>
        <row r="302">
          <cell r="E302">
            <v>19660</v>
          </cell>
          <cell r="F302">
            <v>39</v>
          </cell>
          <cell r="G302">
            <v>13</v>
          </cell>
          <cell r="H302">
            <v>10</v>
          </cell>
          <cell r="I302">
            <v>10</v>
          </cell>
          <cell r="J302">
            <v>16</v>
          </cell>
          <cell r="K302">
            <v>14</v>
          </cell>
          <cell r="L302">
            <v>29</v>
          </cell>
        </row>
        <row r="303">
          <cell r="E303">
            <v>19661</v>
          </cell>
          <cell r="F303">
            <v>16</v>
          </cell>
          <cell r="G303">
            <v>29</v>
          </cell>
          <cell r="H303">
            <v>16</v>
          </cell>
          <cell r="I303">
            <v>13</v>
          </cell>
          <cell r="J303">
            <v>3</v>
          </cell>
          <cell r="K303">
            <v>3</v>
          </cell>
          <cell r="L303">
            <v>13</v>
          </cell>
        </row>
        <row r="304">
          <cell r="E304">
            <v>19662</v>
          </cell>
          <cell r="F304">
            <v>10</v>
          </cell>
          <cell r="G304">
            <v>10</v>
          </cell>
          <cell r="H304">
            <v>10</v>
          </cell>
          <cell r="I304">
            <v>10</v>
          </cell>
          <cell r="J304">
            <v>11</v>
          </cell>
          <cell r="K304">
            <v>13</v>
          </cell>
          <cell r="L304">
            <v>13</v>
          </cell>
        </row>
        <row r="305">
          <cell r="E305">
            <v>19663</v>
          </cell>
          <cell r="F305">
            <v>13</v>
          </cell>
          <cell r="G305">
            <v>8</v>
          </cell>
          <cell r="H305">
            <v>16</v>
          </cell>
          <cell r="I305">
            <v>3</v>
          </cell>
          <cell r="J305">
            <v>5</v>
          </cell>
          <cell r="K305">
            <v>6</v>
          </cell>
          <cell r="L305">
            <v>14</v>
          </cell>
        </row>
        <row r="306">
          <cell r="E306">
            <v>19664</v>
          </cell>
          <cell r="F306">
            <v>3</v>
          </cell>
          <cell r="G306">
            <v>5</v>
          </cell>
          <cell r="H306">
            <v>3</v>
          </cell>
          <cell r="I306">
            <v>0</v>
          </cell>
          <cell r="J306">
            <v>5</v>
          </cell>
          <cell r="K306">
            <v>11</v>
          </cell>
          <cell r="L306">
            <v>8</v>
          </cell>
        </row>
        <row r="307">
          <cell r="E307">
            <v>19665</v>
          </cell>
          <cell r="F307">
            <v>11</v>
          </cell>
          <cell r="G307">
            <v>24</v>
          </cell>
          <cell r="H307">
            <v>32</v>
          </cell>
          <cell r="I307">
            <v>11</v>
          </cell>
          <cell r="J307">
            <v>18</v>
          </cell>
          <cell r="K307">
            <v>16</v>
          </cell>
          <cell r="L307">
            <v>10</v>
          </cell>
        </row>
        <row r="308">
          <cell r="E308">
            <v>19666</v>
          </cell>
          <cell r="F308">
            <v>16</v>
          </cell>
          <cell r="G308">
            <v>24</v>
          </cell>
          <cell r="H308">
            <v>37</v>
          </cell>
          <cell r="I308">
            <v>39</v>
          </cell>
          <cell r="J308">
            <v>35</v>
          </cell>
          <cell r="K308">
            <v>34</v>
          </cell>
          <cell r="L308">
            <v>8</v>
          </cell>
        </row>
        <row r="309">
          <cell r="E309">
            <v>19667</v>
          </cell>
          <cell r="F309">
            <v>6</v>
          </cell>
          <cell r="G309">
            <v>10</v>
          </cell>
          <cell r="H309">
            <v>5</v>
          </cell>
          <cell r="I309">
            <v>5</v>
          </cell>
          <cell r="J309">
            <v>16</v>
          </cell>
          <cell r="K309">
            <v>16</v>
          </cell>
          <cell r="L309">
            <v>13</v>
          </cell>
        </row>
        <row r="310">
          <cell r="E310">
            <v>19668</v>
          </cell>
          <cell r="F310">
            <v>10</v>
          </cell>
          <cell r="G310">
            <v>13</v>
          </cell>
          <cell r="H310">
            <v>13</v>
          </cell>
          <cell r="I310">
            <v>13</v>
          </cell>
          <cell r="J310">
            <v>10</v>
          </cell>
          <cell r="K310">
            <v>16</v>
          </cell>
          <cell r="L310">
            <v>13</v>
          </cell>
        </row>
        <row r="311">
          <cell r="E311">
            <v>19669</v>
          </cell>
          <cell r="F311">
            <v>3</v>
          </cell>
          <cell r="G311">
            <v>16</v>
          </cell>
          <cell r="H311">
            <v>16</v>
          </cell>
          <cell r="I311">
            <v>19</v>
          </cell>
          <cell r="J311">
            <v>18</v>
          </cell>
          <cell r="K311">
            <v>26</v>
          </cell>
          <cell r="L311">
            <v>23</v>
          </cell>
        </row>
        <row r="312">
          <cell r="E312">
            <v>19670</v>
          </cell>
          <cell r="F312">
            <v>10</v>
          </cell>
          <cell r="G312">
            <v>6</v>
          </cell>
          <cell r="H312">
            <v>10</v>
          </cell>
          <cell r="I312">
            <v>6</v>
          </cell>
          <cell r="J312">
            <v>6</v>
          </cell>
          <cell r="K312">
            <v>6</v>
          </cell>
          <cell r="L312">
            <v>6</v>
          </cell>
        </row>
        <row r="313">
          <cell r="E313">
            <v>19671</v>
          </cell>
          <cell r="F313">
            <v>14</v>
          </cell>
          <cell r="G313">
            <v>13</v>
          </cell>
          <cell r="H313">
            <v>13</v>
          </cell>
          <cell r="I313">
            <v>13</v>
          </cell>
          <cell r="J313">
            <v>13</v>
          </cell>
          <cell r="K313">
            <v>13</v>
          </cell>
          <cell r="L313">
            <v>11</v>
          </cell>
        </row>
        <row r="314">
          <cell r="E314">
            <v>19672</v>
          </cell>
          <cell r="F314">
            <v>16</v>
          </cell>
          <cell r="G314">
            <v>13</v>
          </cell>
          <cell r="H314">
            <v>19</v>
          </cell>
          <cell r="I314">
            <v>26</v>
          </cell>
          <cell r="J314">
            <v>14</v>
          </cell>
          <cell r="K314">
            <v>16</v>
          </cell>
          <cell r="L314">
            <v>32</v>
          </cell>
        </row>
        <row r="315">
          <cell r="E315">
            <v>19673</v>
          </cell>
          <cell r="F315">
            <v>6</v>
          </cell>
          <cell r="G315">
            <v>6</v>
          </cell>
          <cell r="H315">
            <v>6</v>
          </cell>
          <cell r="I315">
            <v>10</v>
          </cell>
          <cell r="J315">
            <v>8</v>
          </cell>
          <cell r="K315">
            <v>0</v>
          </cell>
          <cell r="L315">
            <v>10</v>
          </cell>
        </row>
        <row r="316">
          <cell r="E316">
            <v>19674</v>
          </cell>
          <cell r="F316">
            <v>16</v>
          </cell>
          <cell r="G316">
            <v>16</v>
          </cell>
          <cell r="H316">
            <v>16</v>
          </cell>
          <cell r="I316">
            <v>10</v>
          </cell>
          <cell r="J316">
            <v>16</v>
          </cell>
          <cell r="K316">
            <v>16</v>
          </cell>
          <cell r="L316">
            <v>16</v>
          </cell>
        </row>
        <row r="317">
          <cell r="E317">
            <v>19675</v>
          </cell>
          <cell r="F317">
            <v>6</v>
          </cell>
          <cell r="G317">
            <v>11</v>
          </cell>
          <cell r="H317">
            <v>8</v>
          </cell>
          <cell r="I317">
            <v>6</v>
          </cell>
          <cell r="J317">
            <v>19</v>
          </cell>
          <cell r="K317">
            <v>6</v>
          </cell>
          <cell r="L317">
            <v>0</v>
          </cell>
        </row>
        <row r="318">
          <cell r="E318">
            <v>19676</v>
          </cell>
          <cell r="F318">
            <v>10</v>
          </cell>
          <cell r="G318">
            <v>13</v>
          </cell>
          <cell r="H318">
            <v>6</v>
          </cell>
          <cell r="I318">
            <v>6</v>
          </cell>
          <cell r="J318">
            <v>6</v>
          </cell>
          <cell r="K318">
            <v>3</v>
          </cell>
          <cell r="L318">
            <v>0</v>
          </cell>
        </row>
        <row r="319">
          <cell r="E319">
            <v>19677</v>
          </cell>
          <cell r="F319">
            <v>10</v>
          </cell>
          <cell r="G319">
            <v>8</v>
          </cell>
          <cell r="H319">
            <v>8</v>
          </cell>
          <cell r="I319">
            <v>6</v>
          </cell>
          <cell r="J319">
            <v>6</v>
          </cell>
          <cell r="K319">
            <v>3</v>
          </cell>
          <cell r="L319">
            <v>3</v>
          </cell>
        </row>
        <row r="320">
          <cell r="E320">
            <v>19678</v>
          </cell>
          <cell r="F320">
            <v>16</v>
          </cell>
          <cell r="G320">
            <v>32</v>
          </cell>
          <cell r="H320">
            <v>23</v>
          </cell>
          <cell r="I320">
            <v>10</v>
          </cell>
          <cell r="J320">
            <v>16</v>
          </cell>
          <cell r="K320">
            <v>19</v>
          </cell>
          <cell r="L320">
            <v>29</v>
          </cell>
        </row>
        <row r="321">
          <cell r="E321">
            <v>19679</v>
          </cell>
          <cell r="F321">
            <v>8</v>
          </cell>
          <cell r="G321">
            <v>10</v>
          </cell>
          <cell r="H321">
            <v>39</v>
          </cell>
          <cell r="I321">
            <v>23</v>
          </cell>
          <cell r="J321">
            <v>21</v>
          </cell>
          <cell r="K321">
            <v>13</v>
          </cell>
          <cell r="L321">
            <v>13</v>
          </cell>
        </row>
        <row r="322">
          <cell r="E322">
            <v>19680</v>
          </cell>
          <cell r="F322">
            <v>23</v>
          </cell>
          <cell r="G322">
            <v>19</v>
          </cell>
          <cell r="H322">
            <v>16</v>
          </cell>
          <cell r="I322">
            <v>10</v>
          </cell>
          <cell r="J322">
            <v>19</v>
          </cell>
          <cell r="K322">
            <v>16</v>
          </cell>
          <cell r="L322">
            <v>16</v>
          </cell>
        </row>
        <row r="323">
          <cell r="E323">
            <v>19681</v>
          </cell>
          <cell r="F323">
            <v>10</v>
          </cell>
          <cell r="G323">
            <v>11</v>
          </cell>
          <cell r="H323">
            <v>10</v>
          </cell>
          <cell r="I323">
            <v>11</v>
          </cell>
          <cell r="J323">
            <v>16</v>
          </cell>
          <cell r="K323">
            <v>13</v>
          </cell>
          <cell r="L323">
            <v>6</v>
          </cell>
        </row>
        <row r="324">
          <cell r="E324">
            <v>19682</v>
          </cell>
          <cell r="F324">
            <v>13</v>
          </cell>
          <cell r="G324">
            <v>16</v>
          </cell>
          <cell r="H324">
            <v>16</v>
          </cell>
          <cell r="I324">
            <v>10</v>
          </cell>
          <cell r="J324">
            <v>10</v>
          </cell>
          <cell r="K324">
            <v>13</v>
          </cell>
          <cell r="L324">
            <v>8</v>
          </cell>
        </row>
        <row r="325">
          <cell r="E325">
            <v>19683</v>
          </cell>
          <cell r="F325">
            <v>0</v>
          </cell>
          <cell r="G325">
            <v>3</v>
          </cell>
          <cell r="H325">
            <v>8</v>
          </cell>
          <cell r="I325">
            <v>5</v>
          </cell>
          <cell r="J325">
            <v>0</v>
          </cell>
          <cell r="K325">
            <v>5</v>
          </cell>
          <cell r="L325">
            <v>3</v>
          </cell>
        </row>
        <row r="326">
          <cell r="E326">
            <v>19684</v>
          </cell>
          <cell r="F326">
            <v>6</v>
          </cell>
          <cell r="G326">
            <v>6</v>
          </cell>
          <cell r="H326">
            <v>6</v>
          </cell>
          <cell r="I326">
            <v>3</v>
          </cell>
          <cell r="J326">
            <v>10</v>
          </cell>
          <cell r="K326">
            <v>8</v>
          </cell>
          <cell r="L326">
            <v>10</v>
          </cell>
        </row>
        <row r="327">
          <cell r="E327">
            <v>19685</v>
          </cell>
          <cell r="F327">
            <v>19</v>
          </cell>
          <cell r="G327">
            <v>29</v>
          </cell>
          <cell r="H327">
            <v>34</v>
          </cell>
          <cell r="I327">
            <v>10</v>
          </cell>
          <cell r="J327">
            <v>13</v>
          </cell>
          <cell r="K327">
            <v>13</v>
          </cell>
          <cell r="L327">
            <v>26</v>
          </cell>
        </row>
        <row r="328">
          <cell r="E328">
            <v>19686</v>
          </cell>
          <cell r="F328">
            <v>42</v>
          </cell>
          <cell r="G328">
            <v>42</v>
          </cell>
          <cell r="H328">
            <v>29</v>
          </cell>
          <cell r="I328">
            <v>26</v>
          </cell>
          <cell r="J328">
            <v>21</v>
          </cell>
          <cell r="K328">
            <v>16</v>
          </cell>
          <cell r="L328">
            <v>16</v>
          </cell>
        </row>
        <row r="329">
          <cell r="E329">
            <v>19687</v>
          </cell>
          <cell r="F329">
            <v>16</v>
          </cell>
          <cell r="G329">
            <v>0</v>
          </cell>
          <cell r="H329">
            <v>16</v>
          </cell>
          <cell r="I329">
            <v>10</v>
          </cell>
          <cell r="J329">
            <v>0</v>
          </cell>
          <cell r="K329">
            <v>0</v>
          </cell>
          <cell r="L329">
            <v>10</v>
          </cell>
        </row>
        <row r="330">
          <cell r="E330">
            <v>19688</v>
          </cell>
          <cell r="F330">
            <v>16</v>
          </cell>
          <cell r="G330">
            <v>16</v>
          </cell>
          <cell r="H330">
            <v>13</v>
          </cell>
          <cell r="I330">
            <v>13</v>
          </cell>
          <cell r="J330">
            <v>13</v>
          </cell>
          <cell r="K330">
            <v>13</v>
          </cell>
          <cell r="L330">
            <v>19</v>
          </cell>
        </row>
        <row r="331">
          <cell r="E331">
            <v>19689</v>
          </cell>
          <cell r="F331">
            <v>42</v>
          </cell>
          <cell r="G331">
            <v>42</v>
          </cell>
          <cell r="H331">
            <v>43</v>
          </cell>
          <cell r="I331">
            <v>39</v>
          </cell>
          <cell r="J331">
            <v>39</v>
          </cell>
          <cell r="K331">
            <v>29</v>
          </cell>
          <cell r="L331">
            <v>29</v>
          </cell>
        </row>
        <row r="332">
          <cell r="E332">
            <v>19690</v>
          </cell>
          <cell r="F332">
            <v>6</v>
          </cell>
          <cell r="G332">
            <v>3</v>
          </cell>
          <cell r="H332">
            <v>3</v>
          </cell>
          <cell r="I332">
            <v>2</v>
          </cell>
          <cell r="J332">
            <v>3</v>
          </cell>
          <cell r="K332">
            <v>6</v>
          </cell>
          <cell r="L332">
            <v>13</v>
          </cell>
        </row>
        <row r="333">
          <cell r="E333">
            <v>19691</v>
          </cell>
          <cell r="F333">
            <v>10</v>
          </cell>
          <cell r="G333">
            <v>11</v>
          </cell>
          <cell r="H333">
            <v>5</v>
          </cell>
          <cell r="I333">
            <v>19</v>
          </cell>
          <cell r="J333">
            <v>24</v>
          </cell>
          <cell r="K333">
            <v>26</v>
          </cell>
          <cell r="L333">
            <v>19</v>
          </cell>
        </row>
        <row r="334">
          <cell r="E334">
            <v>19692</v>
          </cell>
          <cell r="F334">
            <v>32</v>
          </cell>
          <cell r="G334">
            <v>24</v>
          </cell>
          <cell r="H334">
            <v>11</v>
          </cell>
          <cell r="I334">
            <v>10</v>
          </cell>
          <cell r="J334">
            <v>16</v>
          </cell>
          <cell r="K334">
            <v>14</v>
          </cell>
          <cell r="L334">
            <v>32</v>
          </cell>
        </row>
        <row r="335">
          <cell r="E335">
            <v>19693</v>
          </cell>
          <cell r="F335">
            <v>14</v>
          </cell>
          <cell r="G335">
            <v>11</v>
          </cell>
          <cell r="H335">
            <v>11</v>
          </cell>
          <cell r="I335">
            <v>6</v>
          </cell>
          <cell r="J335">
            <v>5</v>
          </cell>
          <cell r="K335">
            <v>5</v>
          </cell>
          <cell r="L335">
            <v>0</v>
          </cell>
        </row>
        <row r="336">
          <cell r="E336">
            <v>19694</v>
          </cell>
          <cell r="F336">
            <v>10</v>
          </cell>
          <cell r="G336">
            <v>18</v>
          </cell>
          <cell r="H336">
            <v>10</v>
          </cell>
          <cell r="I336">
            <v>11</v>
          </cell>
          <cell r="J336">
            <v>13</v>
          </cell>
          <cell r="K336">
            <v>19</v>
          </cell>
          <cell r="L336">
            <v>16</v>
          </cell>
        </row>
        <row r="337">
          <cell r="E337">
            <v>19695</v>
          </cell>
          <cell r="F337">
            <v>10</v>
          </cell>
          <cell r="G337">
            <v>8</v>
          </cell>
          <cell r="H337">
            <v>13</v>
          </cell>
          <cell r="I337">
            <v>13</v>
          </cell>
          <cell r="J337">
            <v>10</v>
          </cell>
          <cell r="K337">
            <v>6</v>
          </cell>
          <cell r="L337">
            <v>6</v>
          </cell>
        </row>
        <row r="338">
          <cell r="E338">
            <v>19696</v>
          </cell>
          <cell r="F338">
            <v>13</v>
          </cell>
          <cell r="G338">
            <v>13</v>
          </cell>
          <cell r="H338">
            <v>8</v>
          </cell>
          <cell r="I338">
            <v>13</v>
          </cell>
          <cell r="J338">
            <v>13</v>
          </cell>
          <cell r="K338">
            <v>13</v>
          </cell>
          <cell r="L338">
            <v>8</v>
          </cell>
        </row>
        <row r="339">
          <cell r="E339">
            <v>19697</v>
          </cell>
          <cell r="F339">
            <v>6</v>
          </cell>
          <cell r="G339">
            <v>23</v>
          </cell>
          <cell r="H339">
            <v>13</v>
          </cell>
          <cell r="I339">
            <v>16</v>
          </cell>
          <cell r="J339">
            <v>19</v>
          </cell>
          <cell r="K339">
            <v>19</v>
          </cell>
          <cell r="L339">
            <v>23</v>
          </cell>
        </row>
        <row r="340">
          <cell r="E340">
            <v>19698</v>
          </cell>
          <cell r="F340">
            <v>13</v>
          </cell>
          <cell r="G340">
            <v>13</v>
          </cell>
          <cell r="H340">
            <v>3</v>
          </cell>
          <cell r="I340">
            <v>10</v>
          </cell>
          <cell r="J340">
            <v>10</v>
          </cell>
          <cell r="K340">
            <v>10</v>
          </cell>
          <cell r="L340">
            <v>6</v>
          </cell>
        </row>
        <row r="341">
          <cell r="E341">
            <v>19699</v>
          </cell>
          <cell r="F341">
            <v>23</v>
          </cell>
          <cell r="G341">
            <v>39</v>
          </cell>
          <cell r="H341">
            <v>42</v>
          </cell>
          <cell r="I341">
            <v>29</v>
          </cell>
          <cell r="J341">
            <v>29</v>
          </cell>
          <cell r="K341">
            <v>39</v>
          </cell>
          <cell r="L341">
            <v>48</v>
          </cell>
        </row>
        <row r="342">
          <cell r="E342">
            <v>19700</v>
          </cell>
          <cell r="F342">
            <v>3</v>
          </cell>
          <cell r="G342">
            <v>10</v>
          </cell>
          <cell r="H342">
            <v>26</v>
          </cell>
          <cell r="I342">
            <v>6</v>
          </cell>
          <cell r="J342">
            <v>19</v>
          </cell>
          <cell r="K342">
            <v>23</v>
          </cell>
          <cell r="L342">
            <v>3</v>
          </cell>
        </row>
        <row r="343">
          <cell r="E343">
            <v>19701</v>
          </cell>
          <cell r="F343">
            <v>29</v>
          </cell>
          <cell r="G343">
            <v>29</v>
          </cell>
          <cell r="H343">
            <v>26</v>
          </cell>
          <cell r="I343">
            <v>23</v>
          </cell>
          <cell r="J343">
            <v>19</v>
          </cell>
          <cell r="K343">
            <v>6</v>
          </cell>
          <cell r="L343">
            <v>10</v>
          </cell>
        </row>
        <row r="344">
          <cell r="E344">
            <v>19702</v>
          </cell>
          <cell r="F344">
            <v>10</v>
          </cell>
          <cell r="G344">
            <v>10</v>
          </cell>
          <cell r="H344">
            <v>6</v>
          </cell>
          <cell r="I344">
            <v>13</v>
          </cell>
          <cell r="J344">
            <v>10</v>
          </cell>
          <cell r="K344">
            <v>16</v>
          </cell>
          <cell r="L344">
            <v>13</v>
          </cell>
        </row>
        <row r="345">
          <cell r="E345">
            <v>19703</v>
          </cell>
          <cell r="F345">
            <v>19</v>
          </cell>
          <cell r="G345">
            <v>19</v>
          </cell>
          <cell r="H345">
            <v>26</v>
          </cell>
          <cell r="I345">
            <v>29</v>
          </cell>
          <cell r="J345">
            <v>29</v>
          </cell>
          <cell r="K345">
            <v>29</v>
          </cell>
          <cell r="L345">
            <v>32</v>
          </cell>
        </row>
        <row r="346">
          <cell r="E346">
            <v>19704</v>
          </cell>
          <cell r="F346">
            <v>16</v>
          </cell>
          <cell r="G346">
            <v>16</v>
          </cell>
          <cell r="H346">
            <v>10</v>
          </cell>
          <cell r="I346">
            <v>13</v>
          </cell>
          <cell r="J346">
            <v>10</v>
          </cell>
          <cell r="K346">
            <v>13</v>
          </cell>
          <cell r="L346">
            <v>13</v>
          </cell>
        </row>
        <row r="347">
          <cell r="E347">
            <v>19705</v>
          </cell>
          <cell r="F347">
            <v>10</v>
          </cell>
          <cell r="G347">
            <v>6</v>
          </cell>
          <cell r="H347">
            <v>10</v>
          </cell>
          <cell r="I347">
            <v>16</v>
          </cell>
          <cell r="J347">
            <v>2</v>
          </cell>
          <cell r="K347">
            <v>42</v>
          </cell>
          <cell r="L347">
            <v>39</v>
          </cell>
        </row>
        <row r="348">
          <cell r="E348">
            <v>19706</v>
          </cell>
          <cell r="F348">
            <v>8</v>
          </cell>
          <cell r="G348">
            <v>5</v>
          </cell>
          <cell r="H348">
            <v>6</v>
          </cell>
          <cell r="I348">
            <v>6</v>
          </cell>
          <cell r="J348">
            <v>5</v>
          </cell>
          <cell r="K348">
            <v>3</v>
          </cell>
          <cell r="L348">
            <v>3</v>
          </cell>
        </row>
        <row r="349">
          <cell r="E349">
            <v>19707</v>
          </cell>
          <cell r="F349">
            <v>13</v>
          </cell>
          <cell r="G349">
            <v>13</v>
          </cell>
          <cell r="H349">
            <v>39</v>
          </cell>
          <cell r="I349">
            <v>29</v>
          </cell>
          <cell r="J349">
            <v>13</v>
          </cell>
          <cell r="K349">
            <v>8</v>
          </cell>
          <cell r="L349">
            <v>10</v>
          </cell>
        </row>
        <row r="350">
          <cell r="E350">
            <v>19708</v>
          </cell>
          <cell r="F350">
            <v>32</v>
          </cell>
          <cell r="G350">
            <v>16</v>
          </cell>
          <cell r="H350">
            <v>16</v>
          </cell>
          <cell r="I350">
            <v>16</v>
          </cell>
          <cell r="J350">
            <v>29</v>
          </cell>
          <cell r="K350">
            <v>16</v>
          </cell>
          <cell r="L350">
            <v>13</v>
          </cell>
        </row>
        <row r="351">
          <cell r="E351">
            <v>19709</v>
          </cell>
          <cell r="F351">
            <v>0</v>
          </cell>
          <cell r="G351">
            <v>6</v>
          </cell>
          <cell r="H351">
            <v>0</v>
          </cell>
          <cell r="I351">
            <v>6</v>
          </cell>
          <cell r="J351">
            <v>5</v>
          </cell>
          <cell r="K351">
            <v>10</v>
          </cell>
          <cell r="L351">
            <v>10</v>
          </cell>
        </row>
        <row r="352">
          <cell r="E352">
            <v>19710</v>
          </cell>
          <cell r="F352">
            <v>3</v>
          </cell>
          <cell r="G352">
            <v>3</v>
          </cell>
          <cell r="H352">
            <v>0</v>
          </cell>
          <cell r="I352">
            <v>0</v>
          </cell>
          <cell r="J352">
            <v>6</v>
          </cell>
          <cell r="K352">
            <v>0</v>
          </cell>
          <cell r="L352">
            <v>16</v>
          </cell>
        </row>
        <row r="353">
          <cell r="E353">
            <v>19711</v>
          </cell>
          <cell r="F353">
            <v>0</v>
          </cell>
          <cell r="G353">
            <v>3</v>
          </cell>
          <cell r="H353">
            <v>0</v>
          </cell>
          <cell r="I353">
            <v>3</v>
          </cell>
          <cell r="J353">
            <v>10</v>
          </cell>
          <cell r="K353">
            <v>5</v>
          </cell>
          <cell r="L353">
            <v>5</v>
          </cell>
        </row>
        <row r="354">
          <cell r="E354">
            <v>19712</v>
          </cell>
          <cell r="F354">
            <v>13</v>
          </cell>
          <cell r="G354">
            <v>13</v>
          </cell>
          <cell r="H354">
            <v>16</v>
          </cell>
          <cell r="I354">
            <v>19</v>
          </cell>
          <cell r="J354">
            <v>13</v>
          </cell>
          <cell r="K354">
            <v>13</v>
          </cell>
          <cell r="L354">
            <v>13</v>
          </cell>
        </row>
        <row r="355">
          <cell r="E355">
            <v>19713</v>
          </cell>
          <cell r="F355">
            <v>10</v>
          </cell>
          <cell r="G355">
            <v>3</v>
          </cell>
          <cell r="H355">
            <v>13</v>
          </cell>
          <cell r="I355">
            <v>10</v>
          </cell>
          <cell r="J355">
            <v>10</v>
          </cell>
          <cell r="K355">
            <v>6</v>
          </cell>
          <cell r="L355">
            <v>6</v>
          </cell>
        </row>
        <row r="356">
          <cell r="E356">
            <v>19714</v>
          </cell>
          <cell r="F356">
            <v>6</v>
          </cell>
          <cell r="G356">
            <v>3</v>
          </cell>
          <cell r="H356">
            <v>3</v>
          </cell>
          <cell r="I356">
            <v>6</v>
          </cell>
          <cell r="J356">
            <v>10</v>
          </cell>
          <cell r="K356">
            <v>10</v>
          </cell>
          <cell r="L356">
            <v>3</v>
          </cell>
        </row>
        <row r="357">
          <cell r="E357">
            <v>19715</v>
          </cell>
          <cell r="F357">
            <v>6</v>
          </cell>
          <cell r="G357">
            <v>6</v>
          </cell>
          <cell r="H357">
            <v>10</v>
          </cell>
          <cell r="I357">
            <v>10</v>
          </cell>
          <cell r="J357">
            <v>6</v>
          </cell>
          <cell r="K357">
            <v>10</v>
          </cell>
          <cell r="L357">
            <v>0</v>
          </cell>
        </row>
        <row r="358">
          <cell r="E358">
            <v>19716</v>
          </cell>
          <cell r="F358">
            <v>48</v>
          </cell>
          <cell r="G358">
            <v>40</v>
          </cell>
          <cell r="H358">
            <v>48</v>
          </cell>
          <cell r="I358">
            <v>58</v>
          </cell>
          <cell r="J358">
            <v>51</v>
          </cell>
          <cell r="K358">
            <v>42</v>
          </cell>
          <cell r="L358">
            <v>13</v>
          </cell>
        </row>
        <row r="359">
          <cell r="E359">
            <v>19717</v>
          </cell>
          <cell r="F359">
            <v>48</v>
          </cell>
          <cell r="G359">
            <v>51</v>
          </cell>
          <cell r="H359">
            <v>51</v>
          </cell>
          <cell r="I359">
            <v>58</v>
          </cell>
          <cell r="J359">
            <v>55</v>
          </cell>
          <cell r="K359">
            <v>48</v>
          </cell>
          <cell r="L359">
            <v>55</v>
          </cell>
        </row>
        <row r="360">
          <cell r="E360">
            <v>19718</v>
          </cell>
          <cell r="F360">
            <v>23</v>
          </cell>
          <cell r="G360">
            <v>29</v>
          </cell>
          <cell r="H360">
            <v>35</v>
          </cell>
          <cell r="I360">
            <v>23</v>
          </cell>
          <cell r="J360">
            <v>19</v>
          </cell>
          <cell r="K360">
            <v>16</v>
          </cell>
          <cell r="L360">
            <v>8</v>
          </cell>
        </row>
        <row r="361">
          <cell r="E361">
            <v>19719</v>
          </cell>
          <cell r="F361">
            <v>13</v>
          </cell>
          <cell r="G361">
            <v>40</v>
          </cell>
          <cell r="H361">
            <v>39</v>
          </cell>
          <cell r="I361">
            <v>42</v>
          </cell>
          <cell r="J361">
            <v>35</v>
          </cell>
          <cell r="K361">
            <v>34</v>
          </cell>
          <cell r="L361">
            <v>32</v>
          </cell>
        </row>
        <row r="362">
          <cell r="E362">
            <v>19720</v>
          </cell>
          <cell r="F362">
            <v>13</v>
          </cell>
          <cell r="G362">
            <v>3</v>
          </cell>
          <cell r="H362">
            <v>10</v>
          </cell>
          <cell r="I362">
            <v>6</v>
          </cell>
          <cell r="J362">
            <v>3</v>
          </cell>
          <cell r="K362">
            <v>3</v>
          </cell>
          <cell r="L362">
            <v>6</v>
          </cell>
        </row>
        <row r="363">
          <cell r="E363">
            <v>19721</v>
          </cell>
          <cell r="F363">
            <v>29</v>
          </cell>
          <cell r="G363">
            <v>31</v>
          </cell>
          <cell r="H363">
            <v>45</v>
          </cell>
          <cell r="I363">
            <v>19</v>
          </cell>
          <cell r="J363">
            <v>40</v>
          </cell>
          <cell r="K363">
            <v>39</v>
          </cell>
          <cell r="L363">
            <v>37</v>
          </cell>
        </row>
        <row r="364">
          <cell r="E364">
            <v>19722</v>
          </cell>
          <cell r="F364">
            <v>13</v>
          </cell>
          <cell r="G364">
            <v>14</v>
          </cell>
          <cell r="H364">
            <v>14</v>
          </cell>
          <cell r="I364">
            <v>16</v>
          </cell>
          <cell r="J364">
            <v>14</v>
          </cell>
          <cell r="K364">
            <v>13</v>
          </cell>
          <cell r="L364">
            <v>14</v>
          </cell>
        </row>
        <row r="365">
          <cell r="E365">
            <v>19723</v>
          </cell>
          <cell r="F365">
            <v>10</v>
          </cell>
          <cell r="G365">
            <v>10</v>
          </cell>
          <cell r="H365">
            <v>6</v>
          </cell>
          <cell r="I365">
            <v>11</v>
          </cell>
          <cell r="J365">
            <v>16</v>
          </cell>
          <cell r="K365">
            <v>32</v>
          </cell>
          <cell r="L365">
            <v>26</v>
          </cell>
        </row>
        <row r="366">
          <cell r="E366">
            <v>19724</v>
          </cell>
          <cell r="F366">
            <v>29</v>
          </cell>
          <cell r="G366">
            <v>29</v>
          </cell>
          <cell r="H366">
            <v>16</v>
          </cell>
          <cell r="I366">
            <v>16</v>
          </cell>
          <cell r="J366">
            <v>32</v>
          </cell>
          <cell r="K366">
            <v>32</v>
          </cell>
          <cell r="L366">
            <v>32</v>
          </cell>
        </row>
        <row r="367">
          <cell r="E367">
            <v>19725</v>
          </cell>
          <cell r="F367">
            <v>10</v>
          </cell>
          <cell r="G367">
            <v>10</v>
          </cell>
          <cell r="H367">
            <v>8</v>
          </cell>
          <cell r="I367">
            <v>10</v>
          </cell>
          <cell r="J367">
            <v>6</v>
          </cell>
          <cell r="K367">
            <v>6</v>
          </cell>
          <cell r="L367">
            <v>6</v>
          </cell>
        </row>
        <row r="368">
          <cell r="E368">
            <v>19726</v>
          </cell>
          <cell r="F368">
            <v>32</v>
          </cell>
          <cell r="G368">
            <v>16</v>
          </cell>
          <cell r="H368">
            <v>13</v>
          </cell>
          <cell r="I368">
            <v>8</v>
          </cell>
          <cell r="J368">
            <v>3</v>
          </cell>
          <cell r="K368">
            <v>13</v>
          </cell>
          <cell r="L368">
            <v>16</v>
          </cell>
        </row>
        <row r="369">
          <cell r="E369">
            <v>19727</v>
          </cell>
          <cell r="F369">
            <v>42</v>
          </cell>
          <cell r="G369">
            <v>32</v>
          </cell>
          <cell r="H369">
            <v>42</v>
          </cell>
          <cell r="I369">
            <v>35</v>
          </cell>
          <cell r="J369">
            <v>39</v>
          </cell>
          <cell r="K369">
            <v>32</v>
          </cell>
          <cell r="L369">
            <v>24</v>
          </cell>
        </row>
        <row r="370">
          <cell r="E370">
            <v>19728</v>
          </cell>
          <cell r="F370">
            <v>16</v>
          </cell>
          <cell r="G370">
            <v>23</v>
          </cell>
          <cell r="H370">
            <v>19</v>
          </cell>
          <cell r="I370">
            <v>19</v>
          </cell>
          <cell r="J370">
            <v>19</v>
          </cell>
          <cell r="K370">
            <v>29</v>
          </cell>
          <cell r="L370">
            <v>29</v>
          </cell>
        </row>
        <row r="371">
          <cell r="E371">
            <v>19729</v>
          </cell>
          <cell r="F371">
            <v>32</v>
          </cell>
          <cell r="G371">
            <v>39</v>
          </cell>
          <cell r="H371">
            <v>35</v>
          </cell>
          <cell r="I371">
            <v>29</v>
          </cell>
          <cell r="J371">
            <v>10</v>
          </cell>
          <cell r="K371">
            <v>10</v>
          </cell>
          <cell r="L371">
            <v>8</v>
          </cell>
        </row>
        <row r="372">
          <cell r="E372">
            <v>19730</v>
          </cell>
          <cell r="F372">
            <v>23</v>
          </cell>
          <cell r="G372">
            <v>26</v>
          </cell>
          <cell r="H372">
            <v>32</v>
          </cell>
          <cell r="I372">
            <v>26</v>
          </cell>
          <cell r="J372">
            <v>19</v>
          </cell>
          <cell r="K372">
            <v>14</v>
          </cell>
          <cell r="L372">
            <v>13</v>
          </cell>
        </row>
        <row r="373">
          <cell r="E373">
            <v>19731</v>
          </cell>
          <cell r="F373">
            <v>3</v>
          </cell>
          <cell r="G373">
            <v>2</v>
          </cell>
          <cell r="H373">
            <v>0</v>
          </cell>
          <cell r="I373">
            <v>6</v>
          </cell>
          <cell r="J373">
            <v>3</v>
          </cell>
          <cell r="K373">
            <v>3</v>
          </cell>
          <cell r="L373">
            <v>10</v>
          </cell>
        </row>
        <row r="374">
          <cell r="E374">
            <v>19732</v>
          </cell>
          <cell r="F374">
            <v>13</v>
          </cell>
          <cell r="G374">
            <v>10</v>
          </cell>
          <cell r="H374">
            <v>3</v>
          </cell>
          <cell r="I374">
            <v>6</v>
          </cell>
          <cell r="J374">
            <v>0</v>
          </cell>
          <cell r="K374">
            <v>3</v>
          </cell>
          <cell r="L374">
            <v>6</v>
          </cell>
        </row>
        <row r="375">
          <cell r="E375">
            <v>19733</v>
          </cell>
          <cell r="F375">
            <v>13</v>
          </cell>
          <cell r="G375">
            <v>16</v>
          </cell>
          <cell r="H375">
            <v>16</v>
          </cell>
          <cell r="I375">
            <v>13</v>
          </cell>
          <cell r="J375">
            <v>13</v>
          </cell>
          <cell r="K375">
            <v>6</v>
          </cell>
          <cell r="L375">
            <v>10</v>
          </cell>
        </row>
        <row r="376">
          <cell r="E376">
            <v>19734</v>
          </cell>
          <cell r="F376">
            <v>19</v>
          </cell>
          <cell r="G376">
            <v>6</v>
          </cell>
          <cell r="H376">
            <v>16</v>
          </cell>
          <cell r="I376">
            <v>13</v>
          </cell>
          <cell r="J376">
            <v>39</v>
          </cell>
          <cell r="K376">
            <v>39</v>
          </cell>
          <cell r="L376">
            <v>42</v>
          </cell>
        </row>
        <row r="377">
          <cell r="E377">
            <v>19735</v>
          </cell>
          <cell r="F377">
            <v>26</v>
          </cell>
          <cell r="G377">
            <v>35</v>
          </cell>
          <cell r="H377">
            <v>29</v>
          </cell>
          <cell r="I377">
            <v>29</v>
          </cell>
          <cell r="J377">
            <v>35</v>
          </cell>
          <cell r="K377">
            <v>27</v>
          </cell>
          <cell r="L377">
            <v>24</v>
          </cell>
        </row>
        <row r="378">
          <cell r="E378">
            <v>19736</v>
          </cell>
          <cell r="F378">
            <v>10</v>
          </cell>
          <cell r="G378">
            <v>6</v>
          </cell>
          <cell r="H378">
            <v>8</v>
          </cell>
          <cell r="I378">
            <v>11</v>
          </cell>
          <cell r="J378">
            <v>6</v>
          </cell>
          <cell r="K378">
            <v>5</v>
          </cell>
          <cell r="L378">
            <v>6</v>
          </cell>
        </row>
        <row r="379">
          <cell r="E379">
            <v>19737</v>
          </cell>
          <cell r="F379">
            <v>39</v>
          </cell>
          <cell r="G379">
            <v>37</v>
          </cell>
          <cell r="H379">
            <v>32</v>
          </cell>
          <cell r="I379">
            <v>16</v>
          </cell>
          <cell r="J379">
            <v>23</v>
          </cell>
          <cell r="K379">
            <v>10</v>
          </cell>
          <cell r="L379">
            <v>6</v>
          </cell>
        </row>
        <row r="380">
          <cell r="E380">
            <v>19738</v>
          </cell>
          <cell r="F380">
            <v>42</v>
          </cell>
          <cell r="G380">
            <v>26</v>
          </cell>
          <cell r="H380">
            <v>29</v>
          </cell>
          <cell r="I380">
            <v>23</v>
          </cell>
          <cell r="J380">
            <v>19</v>
          </cell>
          <cell r="K380">
            <v>19</v>
          </cell>
          <cell r="L380">
            <v>21</v>
          </cell>
        </row>
        <row r="381">
          <cell r="E381">
            <v>19739</v>
          </cell>
          <cell r="F381">
            <v>24</v>
          </cell>
          <cell r="G381">
            <v>23</v>
          </cell>
          <cell r="H381">
            <v>24</v>
          </cell>
          <cell r="I381">
            <v>24</v>
          </cell>
          <cell r="J381">
            <v>19</v>
          </cell>
          <cell r="K381">
            <v>19</v>
          </cell>
          <cell r="L381">
            <v>11</v>
          </cell>
        </row>
        <row r="382">
          <cell r="E382">
            <v>19740</v>
          </cell>
          <cell r="F382">
            <v>6</v>
          </cell>
          <cell r="G382">
            <v>10</v>
          </cell>
          <cell r="H382">
            <v>3</v>
          </cell>
          <cell r="I382">
            <v>13</v>
          </cell>
          <cell r="J382">
            <v>6</v>
          </cell>
          <cell r="K382">
            <v>13</v>
          </cell>
          <cell r="L382">
            <v>16</v>
          </cell>
        </row>
        <row r="383">
          <cell r="E383">
            <v>19741</v>
          </cell>
          <cell r="F383">
            <v>39</v>
          </cell>
          <cell r="G383">
            <v>35</v>
          </cell>
          <cell r="H383">
            <v>32</v>
          </cell>
          <cell r="I383">
            <v>34</v>
          </cell>
          <cell r="J383">
            <v>23</v>
          </cell>
          <cell r="K383">
            <v>26</v>
          </cell>
          <cell r="L383">
            <v>23</v>
          </cell>
        </row>
        <row r="384">
          <cell r="E384">
            <v>19742</v>
          </cell>
          <cell r="F384">
            <v>6</v>
          </cell>
          <cell r="G384">
            <v>6</v>
          </cell>
          <cell r="H384">
            <v>3</v>
          </cell>
          <cell r="I384">
            <v>6</v>
          </cell>
          <cell r="J384">
            <v>13</v>
          </cell>
          <cell r="K384">
            <v>10</v>
          </cell>
          <cell r="L384">
            <v>10</v>
          </cell>
        </row>
        <row r="385">
          <cell r="E385">
            <v>19743</v>
          </cell>
          <cell r="F385">
            <v>32</v>
          </cell>
          <cell r="G385">
            <v>18</v>
          </cell>
          <cell r="H385">
            <v>23</v>
          </cell>
          <cell r="I385">
            <v>3</v>
          </cell>
          <cell r="J385">
            <v>3</v>
          </cell>
          <cell r="K385">
            <v>5</v>
          </cell>
          <cell r="L385">
            <v>16</v>
          </cell>
        </row>
        <row r="386">
          <cell r="E386">
            <v>19744</v>
          </cell>
          <cell r="F386">
            <v>0</v>
          </cell>
          <cell r="G386">
            <v>3</v>
          </cell>
          <cell r="H386">
            <v>5</v>
          </cell>
          <cell r="I386">
            <v>3</v>
          </cell>
          <cell r="J386">
            <v>0</v>
          </cell>
          <cell r="K386">
            <v>2</v>
          </cell>
          <cell r="L386">
            <v>5</v>
          </cell>
        </row>
        <row r="387">
          <cell r="E387">
            <v>19745</v>
          </cell>
          <cell r="F387">
            <v>16</v>
          </cell>
          <cell r="G387">
            <v>18</v>
          </cell>
          <cell r="H387">
            <v>13</v>
          </cell>
          <cell r="I387">
            <v>14</v>
          </cell>
          <cell r="J387">
            <v>16</v>
          </cell>
          <cell r="K387">
            <v>16</v>
          </cell>
          <cell r="L387">
            <v>13</v>
          </cell>
        </row>
        <row r="388">
          <cell r="E388">
            <v>19746</v>
          </cell>
          <cell r="F388">
            <v>6</v>
          </cell>
          <cell r="G388">
            <v>10</v>
          </cell>
          <cell r="H388">
            <v>8</v>
          </cell>
          <cell r="I388">
            <v>6</v>
          </cell>
          <cell r="J388">
            <v>5</v>
          </cell>
          <cell r="K388">
            <v>10</v>
          </cell>
          <cell r="L388">
            <v>10</v>
          </cell>
        </row>
        <row r="389">
          <cell r="E389">
            <v>19747</v>
          </cell>
          <cell r="F389">
            <v>14</v>
          </cell>
          <cell r="G389">
            <v>11</v>
          </cell>
          <cell r="H389">
            <v>6</v>
          </cell>
          <cell r="I389">
            <v>3</v>
          </cell>
          <cell r="J389">
            <v>16</v>
          </cell>
          <cell r="K389">
            <v>26</v>
          </cell>
          <cell r="L389">
            <v>19</v>
          </cell>
        </row>
        <row r="390">
          <cell r="E390">
            <v>19748</v>
          </cell>
          <cell r="F390">
            <v>2</v>
          </cell>
          <cell r="G390">
            <v>5</v>
          </cell>
          <cell r="H390">
            <v>0</v>
          </cell>
          <cell r="I390">
            <v>5</v>
          </cell>
          <cell r="J390">
            <v>5</v>
          </cell>
          <cell r="K390">
            <v>3</v>
          </cell>
          <cell r="L390">
            <v>5</v>
          </cell>
        </row>
        <row r="391">
          <cell r="E391">
            <v>19749</v>
          </cell>
          <cell r="F391">
            <v>8</v>
          </cell>
          <cell r="G391">
            <v>8</v>
          </cell>
          <cell r="H391">
            <v>10</v>
          </cell>
          <cell r="I391">
            <v>13</v>
          </cell>
          <cell r="J391">
            <v>13</v>
          </cell>
          <cell r="K391">
            <v>8</v>
          </cell>
          <cell r="L391">
            <v>8</v>
          </cell>
        </row>
        <row r="392">
          <cell r="E392">
            <v>19750</v>
          </cell>
          <cell r="F392">
            <v>10</v>
          </cell>
          <cell r="G392">
            <v>8</v>
          </cell>
          <cell r="H392">
            <v>6</v>
          </cell>
          <cell r="I392">
            <v>13</v>
          </cell>
          <cell r="J392">
            <v>18</v>
          </cell>
          <cell r="K392">
            <v>26</v>
          </cell>
          <cell r="L392">
            <v>26</v>
          </cell>
        </row>
        <row r="393">
          <cell r="E393">
            <v>19751</v>
          </cell>
          <cell r="F393">
            <v>6</v>
          </cell>
          <cell r="G393">
            <v>0</v>
          </cell>
          <cell r="H393">
            <v>0</v>
          </cell>
          <cell r="I393">
            <v>3</v>
          </cell>
          <cell r="J393">
            <v>0</v>
          </cell>
          <cell r="K393">
            <v>0</v>
          </cell>
          <cell r="L393">
            <v>6</v>
          </cell>
        </row>
        <row r="394">
          <cell r="E394">
            <v>19752</v>
          </cell>
          <cell r="F394">
            <v>16</v>
          </cell>
          <cell r="G394">
            <v>26</v>
          </cell>
          <cell r="H394">
            <v>16</v>
          </cell>
          <cell r="I394">
            <v>10</v>
          </cell>
          <cell r="J394">
            <v>6</v>
          </cell>
          <cell r="K394">
            <v>23</v>
          </cell>
          <cell r="L394">
            <v>19</v>
          </cell>
        </row>
        <row r="395">
          <cell r="E395">
            <v>19753</v>
          </cell>
          <cell r="F395">
            <v>6</v>
          </cell>
          <cell r="G395">
            <v>19</v>
          </cell>
          <cell r="H395">
            <v>16</v>
          </cell>
          <cell r="I395">
            <v>19</v>
          </cell>
          <cell r="J395">
            <v>19</v>
          </cell>
          <cell r="K395">
            <v>16</v>
          </cell>
          <cell r="L395">
            <v>13</v>
          </cell>
        </row>
        <row r="396">
          <cell r="E396">
            <v>19754</v>
          </cell>
          <cell r="F396">
            <v>3</v>
          </cell>
          <cell r="G396">
            <v>6</v>
          </cell>
          <cell r="H396">
            <v>5</v>
          </cell>
          <cell r="I396">
            <v>6</v>
          </cell>
          <cell r="J396">
            <v>23</v>
          </cell>
          <cell r="K396">
            <v>24</v>
          </cell>
          <cell r="L396">
            <v>8</v>
          </cell>
        </row>
        <row r="397">
          <cell r="E397">
            <v>19755</v>
          </cell>
          <cell r="F397">
            <v>35</v>
          </cell>
          <cell r="G397">
            <v>23</v>
          </cell>
          <cell r="H397">
            <v>19</v>
          </cell>
          <cell r="I397">
            <v>21</v>
          </cell>
          <cell r="J397">
            <v>19</v>
          </cell>
          <cell r="K397">
            <v>23</v>
          </cell>
          <cell r="L397">
            <v>13</v>
          </cell>
        </row>
        <row r="398">
          <cell r="E398">
            <v>19756</v>
          </cell>
          <cell r="F398">
            <v>48</v>
          </cell>
          <cell r="G398">
            <v>43</v>
          </cell>
          <cell r="H398">
            <v>48</v>
          </cell>
          <cell r="I398">
            <v>39</v>
          </cell>
          <cell r="J398">
            <v>32</v>
          </cell>
          <cell r="K398">
            <v>23</v>
          </cell>
          <cell r="L398">
            <v>42</v>
          </cell>
        </row>
        <row r="399">
          <cell r="E399">
            <v>19757</v>
          </cell>
          <cell r="F399">
            <v>45</v>
          </cell>
          <cell r="G399">
            <v>56</v>
          </cell>
          <cell r="H399">
            <v>48</v>
          </cell>
          <cell r="I399">
            <v>39</v>
          </cell>
          <cell r="J399">
            <v>43</v>
          </cell>
          <cell r="K399">
            <v>48</v>
          </cell>
          <cell r="L399">
            <v>58</v>
          </cell>
        </row>
        <row r="400">
          <cell r="E400">
            <v>19758</v>
          </cell>
          <cell r="F400">
            <v>23</v>
          </cell>
          <cell r="G400">
            <v>16</v>
          </cell>
          <cell r="H400">
            <v>26</v>
          </cell>
          <cell r="I400">
            <v>35</v>
          </cell>
          <cell r="J400">
            <v>39</v>
          </cell>
          <cell r="K400">
            <v>32</v>
          </cell>
          <cell r="L400">
            <v>39</v>
          </cell>
        </row>
        <row r="401">
          <cell r="E401">
            <v>19759</v>
          </cell>
          <cell r="F401">
            <v>16</v>
          </cell>
          <cell r="G401">
            <v>10</v>
          </cell>
          <cell r="H401">
            <v>19</v>
          </cell>
          <cell r="I401">
            <v>10</v>
          </cell>
          <cell r="J401">
            <v>19</v>
          </cell>
          <cell r="K401">
            <v>29</v>
          </cell>
          <cell r="L401">
            <v>16</v>
          </cell>
        </row>
        <row r="402">
          <cell r="E402">
            <v>19760</v>
          </cell>
          <cell r="F402">
            <v>16</v>
          </cell>
          <cell r="G402">
            <v>16</v>
          </cell>
          <cell r="H402">
            <v>16</v>
          </cell>
          <cell r="I402">
            <v>23</v>
          </cell>
          <cell r="J402">
            <v>23</v>
          </cell>
          <cell r="K402">
            <v>16</v>
          </cell>
          <cell r="L402">
            <v>16</v>
          </cell>
        </row>
        <row r="403">
          <cell r="E403">
            <v>19761</v>
          </cell>
          <cell r="F403">
            <v>19</v>
          </cell>
          <cell r="G403">
            <v>6</v>
          </cell>
          <cell r="H403">
            <v>6</v>
          </cell>
          <cell r="I403">
            <v>29</v>
          </cell>
          <cell r="J403">
            <v>16</v>
          </cell>
          <cell r="K403">
            <v>3</v>
          </cell>
          <cell r="L403">
            <v>10</v>
          </cell>
        </row>
        <row r="404">
          <cell r="E404">
            <v>19762</v>
          </cell>
          <cell r="F404">
            <v>6</v>
          </cell>
          <cell r="G404">
            <v>6</v>
          </cell>
          <cell r="H404">
            <v>8</v>
          </cell>
          <cell r="I404">
            <v>5</v>
          </cell>
          <cell r="J404">
            <v>11</v>
          </cell>
          <cell r="K404">
            <v>29</v>
          </cell>
          <cell r="L404">
            <v>29</v>
          </cell>
        </row>
        <row r="405">
          <cell r="E405">
            <v>19763</v>
          </cell>
          <cell r="F405">
            <v>10</v>
          </cell>
          <cell r="G405">
            <v>26</v>
          </cell>
          <cell r="H405">
            <v>19</v>
          </cell>
          <cell r="I405">
            <v>19</v>
          </cell>
          <cell r="J405">
            <v>32</v>
          </cell>
          <cell r="K405">
            <v>32</v>
          </cell>
          <cell r="L405">
            <v>19</v>
          </cell>
        </row>
        <row r="406">
          <cell r="E406">
            <v>19764</v>
          </cell>
          <cell r="F406">
            <v>13</v>
          </cell>
          <cell r="G406">
            <v>3</v>
          </cell>
          <cell r="H406">
            <v>6</v>
          </cell>
          <cell r="I406">
            <v>6</v>
          </cell>
          <cell r="J406">
            <v>13</v>
          </cell>
          <cell r="K406">
            <v>21</v>
          </cell>
          <cell r="L406">
            <v>16</v>
          </cell>
        </row>
        <row r="407">
          <cell r="E407">
            <v>19765</v>
          </cell>
          <cell r="F407">
            <v>29</v>
          </cell>
          <cell r="G407">
            <v>26</v>
          </cell>
          <cell r="H407">
            <v>29</v>
          </cell>
          <cell r="I407">
            <v>18</v>
          </cell>
          <cell r="J407">
            <v>10</v>
          </cell>
          <cell r="K407">
            <v>8</v>
          </cell>
          <cell r="L407">
            <v>5</v>
          </cell>
        </row>
        <row r="408">
          <cell r="E408">
            <v>19766</v>
          </cell>
          <cell r="F408">
            <v>26</v>
          </cell>
          <cell r="G408">
            <v>29</v>
          </cell>
          <cell r="H408">
            <v>29</v>
          </cell>
          <cell r="I408">
            <v>24</v>
          </cell>
          <cell r="J408">
            <v>16</v>
          </cell>
          <cell r="K408">
            <v>19</v>
          </cell>
          <cell r="L408">
            <v>14</v>
          </cell>
        </row>
        <row r="409">
          <cell r="E409">
            <v>19767</v>
          </cell>
          <cell r="F409">
            <v>11</v>
          </cell>
          <cell r="G409">
            <v>6</v>
          </cell>
          <cell r="H409">
            <v>6</v>
          </cell>
          <cell r="I409">
            <v>5</v>
          </cell>
          <cell r="J409">
            <v>3</v>
          </cell>
          <cell r="K409">
            <v>8</v>
          </cell>
          <cell r="L409">
            <v>10</v>
          </cell>
        </row>
        <row r="410">
          <cell r="E410">
            <v>19768</v>
          </cell>
          <cell r="F410">
            <v>6</v>
          </cell>
          <cell r="G410">
            <v>10</v>
          </cell>
          <cell r="H410">
            <v>13</v>
          </cell>
          <cell r="I410">
            <v>10</v>
          </cell>
          <cell r="J410">
            <v>10</v>
          </cell>
          <cell r="K410">
            <v>10</v>
          </cell>
          <cell r="L410">
            <v>10</v>
          </cell>
        </row>
        <row r="411">
          <cell r="E411">
            <v>19769</v>
          </cell>
          <cell r="F411">
            <v>16</v>
          </cell>
          <cell r="G411">
            <v>19</v>
          </cell>
          <cell r="H411">
            <v>19</v>
          </cell>
          <cell r="I411">
            <v>16</v>
          </cell>
          <cell r="J411">
            <v>19</v>
          </cell>
          <cell r="K411">
            <v>23</v>
          </cell>
          <cell r="L411">
            <v>19</v>
          </cell>
        </row>
        <row r="412">
          <cell r="E412">
            <v>19770</v>
          </cell>
          <cell r="F412">
            <v>19</v>
          </cell>
          <cell r="G412">
            <v>13</v>
          </cell>
          <cell r="H412">
            <v>13</v>
          </cell>
          <cell r="I412">
            <v>16</v>
          </cell>
          <cell r="J412">
            <v>10</v>
          </cell>
          <cell r="K412">
            <v>6</v>
          </cell>
          <cell r="L412">
            <v>13</v>
          </cell>
        </row>
        <row r="413">
          <cell r="E413">
            <v>19771</v>
          </cell>
          <cell r="F413">
            <v>32</v>
          </cell>
          <cell r="G413">
            <v>26</v>
          </cell>
          <cell r="H413">
            <v>32</v>
          </cell>
          <cell r="I413">
            <v>29</v>
          </cell>
          <cell r="J413">
            <v>29</v>
          </cell>
          <cell r="K413">
            <v>35</v>
          </cell>
          <cell r="L413">
            <v>29</v>
          </cell>
        </row>
        <row r="414">
          <cell r="E414">
            <v>19772</v>
          </cell>
          <cell r="F414">
            <v>10</v>
          </cell>
          <cell r="G414">
            <v>6</v>
          </cell>
          <cell r="H414">
            <v>6</v>
          </cell>
          <cell r="I414">
            <v>0</v>
          </cell>
          <cell r="J414">
            <v>16</v>
          </cell>
          <cell r="K414">
            <v>13</v>
          </cell>
          <cell r="L414">
            <v>13</v>
          </cell>
        </row>
        <row r="415">
          <cell r="E415">
            <v>19773</v>
          </cell>
          <cell r="F415">
            <v>13</v>
          </cell>
          <cell r="G415">
            <v>29</v>
          </cell>
          <cell r="H415">
            <v>26</v>
          </cell>
          <cell r="I415">
            <v>13</v>
          </cell>
          <cell r="J415">
            <v>10</v>
          </cell>
          <cell r="K415">
            <v>13</v>
          </cell>
          <cell r="L415">
            <v>23</v>
          </cell>
        </row>
        <row r="416">
          <cell r="E416">
            <v>19774</v>
          </cell>
          <cell r="F416">
            <v>26</v>
          </cell>
          <cell r="G416">
            <v>11</v>
          </cell>
          <cell r="H416">
            <v>10</v>
          </cell>
          <cell r="I416">
            <v>16</v>
          </cell>
          <cell r="J416">
            <v>18</v>
          </cell>
          <cell r="K416">
            <v>19</v>
          </cell>
          <cell r="L416">
            <v>19</v>
          </cell>
        </row>
        <row r="417">
          <cell r="E417">
            <v>19775</v>
          </cell>
          <cell r="F417">
            <v>31</v>
          </cell>
          <cell r="G417">
            <v>21</v>
          </cell>
          <cell r="H417">
            <v>26</v>
          </cell>
          <cell r="I417">
            <v>8</v>
          </cell>
          <cell r="J417">
            <v>19</v>
          </cell>
          <cell r="K417">
            <v>16</v>
          </cell>
          <cell r="L417">
            <v>16</v>
          </cell>
        </row>
        <row r="418">
          <cell r="E418">
            <v>19776</v>
          </cell>
          <cell r="F418">
            <v>8</v>
          </cell>
          <cell r="G418">
            <v>6</v>
          </cell>
          <cell r="H418">
            <v>8</v>
          </cell>
          <cell r="I418">
            <v>10</v>
          </cell>
          <cell r="J418">
            <v>8</v>
          </cell>
          <cell r="K418">
            <v>10</v>
          </cell>
          <cell r="L418">
            <v>10</v>
          </cell>
        </row>
        <row r="419">
          <cell r="E419">
            <v>19777</v>
          </cell>
          <cell r="F419">
            <v>32</v>
          </cell>
          <cell r="G419">
            <v>32</v>
          </cell>
          <cell r="H419">
            <v>34</v>
          </cell>
          <cell r="I419">
            <v>31</v>
          </cell>
          <cell r="J419">
            <v>24</v>
          </cell>
          <cell r="K419">
            <v>29</v>
          </cell>
          <cell r="L419">
            <v>40</v>
          </cell>
        </row>
        <row r="420">
          <cell r="E420">
            <v>19778</v>
          </cell>
          <cell r="F420">
            <v>6</v>
          </cell>
          <cell r="G420">
            <v>61</v>
          </cell>
          <cell r="H420">
            <v>27</v>
          </cell>
          <cell r="I420">
            <v>21</v>
          </cell>
          <cell r="J420">
            <v>14</v>
          </cell>
          <cell r="K420">
            <v>13</v>
          </cell>
          <cell r="L420">
            <v>10</v>
          </cell>
        </row>
        <row r="421">
          <cell r="E421">
            <v>19779</v>
          </cell>
          <cell r="F421">
            <v>6</v>
          </cell>
          <cell r="G421">
            <v>8</v>
          </cell>
          <cell r="H421">
            <v>8</v>
          </cell>
          <cell r="I421">
            <v>6</v>
          </cell>
          <cell r="J421">
            <v>16</v>
          </cell>
          <cell r="K421">
            <v>24</v>
          </cell>
          <cell r="L421">
            <v>19</v>
          </cell>
        </row>
        <row r="422">
          <cell r="E422">
            <v>19780</v>
          </cell>
          <cell r="F422">
            <v>3</v>
          </cell>
          <cell r="G422">
            <v>13</v>
          </cell>
          <cell r="H422">
            <v>26</v>
          </cell>
          <cell r="I422">
            <v>8</v>
          </cell>
          <cell r="J422">
            <v>6</v>
          </cell>
          <cell r="K422">
            <v>16</v>
          </cell>
          <cell r="L422">
            <v>19</v>
          </cell>
        </row>
        <row r="423">
          <cell r="E423">
            <v>19781</v>
          </cell>
          <cell r="F423">
            <v>19</v>
          </cell>
          <cell r="G423">
            <v>26</v>
          </cell>
          <cell r="H423">
            <v>16</v>
          </cell>
          <cell r="I423">
            <v>13</v>
          </cell>
          <cell r="J423">
            <v>13</v>
          </cell>
          <cell r="K423">
            <v>26</v>
          </cell>
          <cell r="L423">
            <v>26</v>
          </cell>
        </row>
        <row r="424">
          <cell r="E424">
            <v>19782</v>
          </cell>
          <cell r="F424">
            <v>29</v>
          </cell>
          <cell r="G424">
            <v>16</v>
          </cell>
          <cell r="H424">
            <v>10</v>
          </cell>
          <cell r="I424">
            <v>6</v>
          </cell>
          <cell r="J424">
            <v>3</v>
          </cell>
          <cell r="K424">
            <v>23</v>
          </cell>
          <cell r="L424">
            <v>13</v>
          </cell>
        </row>
        <row r="425">
          <cell r="E425">
            <v>19783</v>
          </cell>
          <cell r="F425">
            <v>3</v>
          </cell>
          <cell r="G425">
            <v>26</v>
          </cell>
          <cell r="H425">
            <v>19</v>
          </cell>
          <cell r="I425">
            <v>32</v>
          </cell>
          <cell r="J425">
            <v>16</v>
          </cell>
          <cell r="K425">
            <v>13</v>
          </cell>
          <cell r="L425">
            <v>10</v>
          </cell>
        </row>
        <row r="426">
          <cell r="E426">
            <v>19784</v>
          </cell>
          <cell r="F426">
            <v>39</v>
          </cell>
          <cell r="G426">
            <v>35</v>
          </cell>
          <cell r="H426">
            <v>35</v>
          </cell>
          <cell r="I426">
            <v>35</v>
          </cell>
          <cell r="J426">
            <v>35</v>
          </cell>
          <cell r="K426">
            <v>32</v>
          </cell>
          <cell r="L426">
            <v>23</v>
          </cell>
        </row>
        <row r="427">
          <cell r="E427">
            <v>19785</v>
          </cell>
          <cell r="F427">
            <v>6</v>
          </cell>
          <cell r="G427">
            <v>6</v>
          </cell>
          <cell r="H427">
            <v>10</v>
          </cell>
          <cell r="I427">
            <v>10</v>
          </cell>
          <cell r="J427">
            <v>10</v>
          </cell>
          <cell r="K427">
            <v>16</v>
          </cell>
          <cell r="L427">
            <v>10</v>
          </cell>
        </row>
        <row r="428">
          <cell r="E428">
            <v>19786</v>
          </cell>
          <cell r="F428">
            <v>16</v>
          </cell>
          <cell r="G428">
            <v>10</v>
          </cell>
          <cell r="H428">
            <v>10</v>
          </cell>
          <cell r="I428">
            <v>19</v>
          </cell>
          <cell r="J428">
            <v>16</v>
          </cell>
          <cell r="K428">
            <v>13</v>
          </cell>
          <cell r="L428">
            <v>0</v>
          </cell>
        </row>
        <row r="429">
          <cell r="E429">
            <v>19787</v>
          </cell>
          <cell r="F429">
            <v>3</v>
          </cell>
          <cell r="G429">
            <v>3</v>
          </cell>
          <cell r="H429">
            <v>3</v>
          </cell>
          <cell r="I429">
            <v>3</v>
          </cell>
          <cell r="J429">
            <v>3</v>
          </cell>
          <cell r="K429">
            <v>0</v>
          </cell>
          <cell r="L429">
            <v>0</v>
          </cell>
        </row>
        <row r="430">
          <cell r="E430">
            <v>19788</v>
          </cell>
          <cell r="F430">
            <v>42</v>
          </cell>
          <cell r="G430">
            <v>51</v>
          </cell>
          <cell r="H430">
            <v>42</v>
          </cell>
          <cell r="I430">
            <v>51</v>
          </cell>
          <cell r="J430">
            <v>48</v>
          </cell>
          <cell r="K430">
            <v>45</v>
          </cell>
          <cell r="L430">
            <v>21</v>
          </cell>
        </row>
        <row r="431">
          <cell r="E431">
            <v>19789</v>
          </cell>
          <cell r="F431">
            <v>23</v>
          </cell>
          <cell r="G431">
            <v>19</v>
          </cell>
          <cell r="H431">
            <v>19</v>
          </cell>
          <cell r="I431">
            <v>13</v>
          </cell>
          <cell r="J431">
            <v>3</v>
          </cell>
          <cell r="K431">
            <v>6</v>
          </cell>
          <cell r="L431">
            <v>0</v>
          </cell>
        </row>
        <row r="432">
          <cell r="E432">
            <v>19790</v>
          </cell>
          <cell r="F432">
            <v>5</v>
          </cell>
          <cell r="G432">
            <v>8</v>
          </cell>
          <cell r="H432">
            <v>6</v>
          </cell>
          <cell r="I432">
            <v>14</v>
          </cell>
          <cell r="J432">
            <v>13</v>
          </cell>
          <cell r="K432">
            <v>13</v>
          </cell>
          <cell r="L432">
            <v>13</v>
          </cell>
        </row>
        <row r="433">
          <cell r="E433">
            <v>19791</v>
          </cell>
          <cell r="F433">
            <v>39</v>
          </cell>
          <cell r="G433">
            <v>26</v>
          </cell>
          <cell r="H433">
            <v>29</v>
          </cell>
          <cell r="I433">
            <v>10</v>
          </cell>
          <cell r="J433">
            <v>6</v>
          </cell>
          <cell r="K433">
            <v>10</v>
          </cell>
          <cell r="L433">
            <v>10</v>
          </cell>
        </row>
        <row r="434">
          <cell r="E434">
            <v>19792</v>
          </cell>
          <cell r="F434">
            <v>8</v>
          </cell>
          <cell r="G434">
            <v>13</v>
          </cell>
          <cell r="H434">
            <v>13</v>
          </cell>
          <cell r="I434">
            <v>16</v>
          </cell>
          <cell r="J434">
            <v>10</v>
          </cell>
          <cell r="K434">
            <v>14</v>
          </cell>
          <cell r="L434">
            <v>13</v>
          </cell>
        </row>
        <row r="435">
          <cell r="E435">
            <v>19793</v>
          </cell>
          <cell r="F435">
            <v>11</v>
          </cell>
          <cell r="G435">
            <v>14</v>
          </cell>
          <cell r="H435">
            <v>3</v>
          </cell>
          <cell r="I435">
            <v>8</v>
          </cell>
          <cell r="J435">
            <v>13</v>
          </cell>
          <cell r="K435">
            <v>18</v>
          </cell>
          <cell r="L435">
            <v>23</v>
          </cell>
        </row>
        <row r="436">
          <cell r="E436">
            <v>19794</v>
          </cell>
          <cell r="F436">
            <v>3</v>
          </cell>
          <cell r="G436">
            <v>6</v>
          </cell>
          <cell r="H436">
            <v>3</v>
          </cell>
          <cell r="I436">
            <v>3</v>
          </cell>
          <cell r="J436">
            <v>0</v>
          </cell>
          <cell r="K436">
            <v>3</v>
          </cell>
          <cell r="L436">
            <v>0</v>
          </cell>
        </row>
        <row r="437">
          <cell r="E437">
            <v>19795</v>
          </cell>
          <cell r="F437">
            <v>16</v>
          </cell>
          <cell r="G437">
            <v>16</v>
          </cell>
          <cell r="H437">
            <v>13</v>
          </cell>
          <cell r="I437">
            <v>10</v>
          </cell>
          <cell r="J437">
            <v>8</v>
          </cell>
          <cell r="K437">
            <v>10</v>
          </cell>
          <cell r="L437">
            <v>10</v>
          </cell>
        </row>
        <row r="438">
          <cell r="E438">
            <v>19796</v>
          </cell>
          <cell r="F438">
            <v>13</v>
          </cell>
          <cell r="G438">
            <v>13</v>
          </cell>
          <cell r="H438">
            <v>13</v>
          </cell>
          <cell r="I438">
            <v>6</v>
          </cell>
          <cell r="J438">
            <v>11</v>
          </cell>
          <cell r="K438">
            <v>10</v>
          </cell>
          <cell r="L438">
            <v>6</v>
          </cell>
        </row>
        <row r="439">
          <cell r="E439">
            <v>19797</v>
          </cell>
          <cell r="F439">
            <v>13</v>
          </cell>
          <cell r="G439">
            <v>16</v>
          </cell>
          <cell r="H439">
            <v>16</v>
          </cell>
          <cell r="I439">
            <v>29</v>
          </cell>
          <cell r="J439">
            <v>29</v>
          </cell>
          <cell r="K439">
            <v>39</v>
          </cell>
          <cell r="L439">
            <v>51</v>
          </cell>
        </row>
        <row r="440">
          <cell r="E440">
            <v>19798</v>
          </cell>
          <cell r="F440">
            <v>10</v>
          </cell>
          <cell r="G440">
            <v>2</v>
          </cell>
          <cell r="H440">
            <v>0</v>
          </cell>
          <cell r="I440">
            <v>3</v>
          </cell>
          <cell r="J440">
            <v>0</v>
          </cell>
          <cell r="K440">
            <v>3</v>
          </cell>
          <cell r="L440">
            <v>3</v>
          </cell>
        </row>
        <row r="441">
          <cell r="E441">
            <v>19799</v>
          </cell>
          <cell r="F441">
            <v>16</v>
          </cell>
          <cell r="G441">
            <v>16</v>
          </cell>
          <cell r="H441">
            <v>13</v>
          </cell>
          <cell r="I441">
            <v>13</v>
          </cell>
          <cell r="J441">
            <v>16</v>
          </cell>
          <cell r="K441">
            <v>10</v>
          </cell>
          <cell r="L441">
            <v>10</v>
          </cell>
        </row>
        <row r="442">
          <cell r="E442">
            <v>19800</v>
          </cell>
          <cell r="F442">
            <v>10</v>
          </cell>
          <cell r="G442">
            <v>13</v>
          </cell>
          <cell r="H442">
            <v>13</v>
          </cell>
          <cell r="I442">
            <v>10</v>
          </cell>
          <cell r="J442">
            <v>13</v>
          </cell>
          <cell r="K442">
            <v>19</v>
          </cell>
          <cell r="L442">
            <v>19</v>
          </cell>
        </row>
        <row r="443">
          <cell r="E443">
            <v>19801</v>
          </cell>
          <cell r="F443">
            <v>10</v>
          </cell>
          <cell r="G443">
            <v>13</v>
          </cell>
          <cell r="H443">
            <v>10</v>
          </cell>
          <cell r="I443">
            <v>6</v>
          </cell>
          <cell r="J443">
            <v>13</v>
          </cell>
          <cell r="K443">
            <v>13</v>
          </cell>
          <cell r="L443">
            <v>13</v>
          </cell>
        </row>
        <row r="444">
          <cell r="E444">
            <v>19802</v>
          </cell>
          <cell r="F444">
            <v>5</v>
          </cell>
          <cell r="G444">
            <v>6</v>
          </cell>
          <cell r="H444">
            <v>3</v>
          </cell>
          <cell r="I444">
            <v>5</v>
          </cell>
          <cell r="J444">
            <v>3</v>
          </cell>
          <cell r="K444">
            <v>5</v>
          </cell>
          <cell r="L444">
            <v>5</v>
          </cell>
        </row>
        <row r="445">
          <cell r="E445">
            <v>19803</v>
          </cell>
          <cell r="F445">
            <v>6</v>
          </cell>
          <cell r="G445">
            <v>5</v>
          </cell>
          <cell r="H445">
            <v>8</v>
          </cell>
          <cell r="I445">
            <v>6</v>
          </cell>
          <cell r="J445">
            <v>10</v>
          </cell>
          <cell r="K445">
            <v>13</v>
          </cell>
          <cell r="L445">
            <v>10</v>
          </cell>
        </row>
        <row r="446">
          <cell r="E446">
            <v>19804</v>
          </cell>
          <cell r="F446">
            <v>3</v>
          </cell>
          <cell r="G446">
            <v>10</v>
          </cell>
          <cell r="H446">
            <v>10</v>
          </cell>
          <cell r="I446">
            <v>16</v>
          </cell>
          <cell r="J446">
            <v>13</v>
          </cell>
          <cell r="K446">
            <v>3</v>
          </cell>
          <cell r="L446">
            <v>14</v>
          </cell>
        </row>
        <row r="447">
          <cell r="E447">
            <v>19805</v>
          </cell>
          <cell r="F447">
            <v>11</v>
          </cell>
          <cell r="G447">
            <v>14</v>
          </cell>
          <cell r="H447">
            <v>6</v>
          </cell>
          <cell r="I447">
            <v>5</v>
          </cell>
          <cell r="J447">
            <v>10</v>
          </cell>
          <cell r="K447">
            <v>23</v>
          </cell>
          <cell r="L447">
            <v>6</v>
          </cell>
        </row>
        <row r="448">
          <cell r="E448">
            <v>19806</v>
          </cell>
          <cell r="F448">
            <v>23</v>
          </cell>
          <cell r="G448">
            <v>23</v>
          </cell>
          <cell r="H448">
            <v>10</v>
          </cell>
          <cell r="I448">
            <v>6</v>
          </cell>
          <cell r="J448">
            <v>6</v>
          </cell>
          <cell r="K448">
            <v>3</v>
          </cell>
          <cell r="L448">
            <v>5</v>
          </cell>
        </row>
        <row r="449">
          <cell r="E449">
            <v>19807</v>
          </cell>
          <cell r="F449">
            <v>16</v>
          </cell>
          <cell r="G449">
            <v>16</v>
          </cell>
          <cell r="H449">
            <v>16</v>
          </cell>
          <cell r="I449">
            <v>10</v>
          </cell>
          <cell r="J449">
            <v>10</v>
          </cell>
          <cell r="K449">
            <v>10</v>
          </cell>
          <cell r="L449">
            <v>10</v>
          </cell>
        </row>
        <row r="450">
          <cell r="E450">
            <v>19808</v>
          </cell>
          <cell r="F450">
            <v>8</v>
          </cell>
          <cell r="G450">
            <v>3</v>
          </cell>
          <cell r="H450">
            <v>10</v>
          </cell>
          <cell r="I450">
            <v>6</v>
          </cell>
          <cell r="J450">
            <v>6</v>
          </cell>
          <cell r="K450">
            <v>6</v>
          </cell>
          <cell r="L450">
            <v>6</v>
          </cell>
        </row>
        <row r="451">
          <cell r="E451">
            <v>19809</v>
          </cell>
          <cell r="F451">
            <v>45</v>
          </cell>
          <cell r="G451">
            <v>32</v>
          </cell>
          <cell r="H451">
            <v>26</v>
          </cell>
          <cell r="I451">
            <v>26</v>
          </cell>
          <cell r="J451">
            <v>32</v>
          </cell>
          <cell r="K451">
            <v>29</v>
          </cell>
          <cell r="L451">
            <v>16</v>
          </cell>
        </row>
        <row r="452">
          <cell r="E452">
            <v>19810</v>
          </cell>
          <cell r="F452">
            <v>23</v>
          </cell>
          <cell r="G452">
            <v>19</v>
          </cell>
          <cell r="H452">
            <v>19</v>
          </cell>
          <cell r="I452">
            <v>13</v>
          </cell>
          <cell r="J452">
            <v>13</v>
          </cell>
          <cell r="K452">
            <v>13</v>
          </cell>
          <cell r="L452">
            <v>13</v>
          </cell>
        </row>
        <row r="453">
          <cell r="E453">
            <v>19811</v>
          </cell>
          <cell r="F453">
            <v>32</v>
          </cell>
          <cell r="G453">
            <v>26</v>
          </cell>
          <cell r="H453">
            <v>35</v>
          </cell>
          <cell r="I453">
            <v>19</v>
          </cell>
          <cell r="J453">
            <v>23</v>
          </cell>
          <cell r="K453">
            <v>19</v>
          </cell>
          <cell r="L453">
            <v>29</v>
          </cell>
        </row>
        <row r="454">
          <cell r="E454">
            <v>19812</v>
          </cell>
          <cell r="F454">
            <v>35</v>
          </cell>
          <cell r="G454">
            <v>35</v>
          </cell>
          <cell r="H454">
            <v>42</v>
          </cell>
          <cell r="I454">
            <v>32</v>
          </cell>
          <cell r="J454">
            <v>32</v>
          </cell>
          <cell r="K454">
            <v>29</v>
          </cell>
          <cell r="L454">
            <v>23</v>
          </cell>
        </row>
        <row r="455">
          <cell r="E455">
            <v>19813</v>
          </cell>
          <cell r="F455">
            <v>16</v>
          </cell>
          <cell r="G455">
            <v>13</v>
          </cell>
          <cell r="H455">
            <v>26</v>
          </cell>
          <cell r="I455">
            <v>13</v>
          </cell>
          <cell r="J455">
            <v>13</v>
          </cell>
          <cell r="K455">
            <v>16</v>
          </cell>
          <cell r="L455">
            <v>10</v>
          </cell>
        </row>
        <row r="456">
          <cell r="E456">
            <v>19814</v>
          </cell>
          <cell r="F456">
            <v>6</v>
          </cell>
          <cell r="G456">
            <v>13</v>
          </cell>
          <cell r="H456">
            <v>13</v>
          </cell>
          <cell r="I456">
            <v>13</v>
          </cell>
          <cell r="J456">
            <v>10</v>
          </cell>
          <cell r="K456">
            <v>23</v>
          </cell>
          <cell r="L456">
            <v>14</v>
          </cell>
        </row>
        <row r="457">
          <cell r="E457">
            <v>19815</v>
          </cell>
          <cell r="F457">
            <v>23</v>
          </cell>
          <cell r="G457">
            <v>16</v>
          </cell>
          <cell r="H457">
            <v>18</v>
          </cell>
          <cell r="I457">
            <v>26</v>
          </cell>
          <cell r="J457">
            <v>58</v>
          </cell>
          <cell r="K457">
            <v>45</v>
          </cell>
          <cell r="L457">
            <v>42</v>
          </cell>
        </row>
        <row r="458">
          <cell r="E458">
            <v>19816</v>
          </cell>
          <cell r="F458">
            <v>0</v>
          </cell>
          <cell r="G458">
            <v>10</v>
          </cell>
          <cell r="H458">
            <v>13</v>
          </cell>
          <cell r="I458">
            <v>3</v>
          </cell>
          <cell r="J458">
            <v>3</v>
          </cell>
          <cell r="K458">
            <v>3</v>
          </cell>
          <cell r="L458">
            <v>0</v>
          </cell>
        </row>
        <row r="459">
          <cell r="E459">
            <v>19817</v>
          </cell>
          <cell r="F459">
            <v>24</v>
          </cell>
          <cell r="G459">
            <v>19</v>
          </cell>
          <cell r="H459">
            <v>16</v>
          </cell>
          <cell r="I459">
            <v>16</v>
          </cell>
          <cell r="J459">
            <v>10</v>
          </cell>
          <cell r="K459">
            <v>10</v>
          </cell>
          <cell r="L459">
            <v>8</v>
          </cell>
        </row>
        <row r="460">
          <cell r="E460">
            <v>19818</v>
          </cell>
          <cell r="F460">
            <v>19</v>
          </cell>
          <cell r="G460">
            <v>16</v>
          </cell>
          <cell r="H460">
            <v>13</v>
          </cell>
          <cell r="I460">
            <v>13</v>
          </cell>
          <cell r="J460">
            <v>16</v>
          </cell>
          <cell r="K460">
            <v>13</v>
          </cell>
          <cell r="L460">
            <v>10</v>
          </cell>
        </row>
        <row r="461">
          <cell r="E461">
            <v>19819</v>
          </cell>
          <cell r="F461">
            <v>6</v>
          </cell>
          <cell r="G461">
            <v>10</v>
          </cell>
          <cell r="H461">
            <v>11</v>
          </cell>
          <cell r="I461">
            <v>8</v>
          </cell>
          <cell r="J461">
            <v>8</v>
          </cell>
          <cell r="K461">
            <v>6</v>
          </cell>
          <cell r="L461">
            <v>8</v>
          </cell>
        </row>
        <row r="462">
          <cell r="E462">
            <v>19820</v>
          </cell>
          <cell r="F462">
            <v>3</v>
          </cell>
          <cell r="G462">
            <v>13</v>
          </cell>
          <cell r="H462">
            <v>29</v>
          </cell>
          <cell r="I462">
            <v>26</v>
          </cell>
          <cell r="J462">
            <v>29</v>
          </cell>
          <cell r="K462">
            <v>35</v>
          </cell>
          <cell r="L462">
            <v>48</v>
          </cell>
        </row>
        <row r="463">
          <cell r="E463">
            <v>19821</v>
          </cell>
          <cell r="F463">
            <v>6</v>
          </cell>
          <cell r="G463">
            <v>11</v>
          </cell>
          <cell r="H463">
            <v>10</v>
          </cell>
          <cell r="I463">
            <v>16</v>
          </cell>
          <cell r="J463">
            <v>13</v>
          </cell>
          <cell r="K463">
            <v>13</v>
          </cell>
          <cell r="L463">
            <v>14</v>
          </cell>
        </row>
        <row r="464">
          <cell r="E464">
            <v>19822</v>
          </cell>
          <cell r="F464">
            <v>18</v>
          </cell>
          <cell r="G464">
            <v>19</v>
          </cell>
          <cell r="H464">
            <v>5</v>
          </cell>
          <cell r="I464">
            <v>6</v>
          </cell>
          <cell r="J464">
            <v>6</v>
          </cell>
          <cell r="K464">
            <v>6</v>
          </cell>
          <cell r="L464">
            <v>2</v>
          </cell>
        </row>
        <row r="465">
          <cell r="E465">
            <v>19823</v>
          </cell>
          <cell r="F465">
            <v>6</v>
          </cell>
          <cell r="G465">
            <v>5</v>
          </cell>
          <cell r="H465">
            <v>8</v>
          </cell>
          <cell r="I465">
            <v>3</v>
          </cell>
          <cell r="J465">
            <v>6</v>
          </cell>
          <cell r="K465">
            <v>23</v>
          </cell>
          <cell r="L465">
            <v>32</v>
          </cell>
        </row>
        <row r="466">
          <cell r="E466">
            <v>19824</v>
          </cell>
          <cell r="F466">
            <v>35</v>
          </cell>
          <cell r="G466">
            <v>35</v>
          </cell>
          <cell r="H466">
            <v>31</v>
          </cell>
          <cell r="I466">
            <v>35</v>
          </cell>
          <cell r="J466">
            <v>35</v>
          </cell>
          <cell r="K466">
            <v>35</v>
          </cell>
          <cell r="L466">
            <v>35</v>
          </cell>
        </row>
        <row r="467">
          <cell r="E467">
            <v>19825</v>
          </cell>
          <cell r="F467">
            <v>6</v>
          </cell>
          <cell r="G467">
            <v>10</v>
          </cell>
          <cell r="H467">
            <v>10</v>
          </cell>
          <cell r="I467">
            <v>10</v>
          </cell>
          <cell r="J467">
            <v>6</v>
          </cell>
          <cell r="K467">
            <v>13</v>
          </cell>
          <cell r="L467">
            <v>10</v>
          </cell>
        </row>
        <row r="468">
          <cell r="E468">
            <v>19826</v>
          </cell>
          <cell r="F468">
            <v>10</v>
          </cell>
          <cell r="G468">
            <v>10</v>
          </cell>
          <cell r="H468">
            <v>11</v>
          </cell>
          <cell r="I468">
            <v>10</v>
          </cell>
          <cell r="J468">
            <v>13</v>
          </cell>
          <cell r="K468">
            <v>8</v>
          </cell>
          <cell r="L468">
            <v>10</v>
          </cell>
        </row>
        <row r="469">
          <cell r="E469">
            <v>19827</v>
          </cell>
          <cell r="F469">
            <v>3</v>
          </cell>
          <cell r="G469">
            <v>11</v>
          </cell>
          <cell r="H469">
            <v>11</v>
          </cell>
          <cell r="I469">
            <v>10</v>
          </cell>
          <cell r="J469">
            <v>10</v>
          </cell>
          <cell r="K469">
            <v>10</v>
          </cell>
          <cell r="L469">
            <v>3</v>
          </cell>
        </row>
        <row r="470">
          <cell r="E470">
            <v>19828</v>
          </cell>
          <cell r="F470">
            <v>23</v>
          </cell>
          <cell r="G470">
            <v>5</v>
          </cell>
          <cell r="H470">
            <v>5</v>
          </cell>
          <cell r="I470">
            <v>11</v>
          </cell>
          <cell r="J470">
            <v>3</v>
          </cell>
          <cell r="K470">
            <v>5</v>
          </cell>
          <cell r="L470">
            <v>6</v>
          </cell>
        </row>
        <row r="471">
          <cell r="E471">
            <v>19829</v>
          </cell>
          <cell r="F471">
            <v>26</v>
          </cell>
          <cell r="G471">
            <v>23</v>
          </cell>
          <cell r="H471">
            <v>26</v>
          </cell>
          <cell r="I471">
            <v>26</v>
          </cell>
          <cell r="J471">
            <v>18</v>
          </cell>
          <cell r="K471">
            <v>10</v>
          </cell>
          <cell r="L471">
            <v>5</v>
          </cell>
        </row>
        <row r="472">
          <cell r="E472">
            <v>19830</v>
          </cell>
          <cell r="F472">
            <v>35</v>
          </cell>
          <cell r="G472">
            <v>39</v>
          </cell>
          <cell r="H472">
            <v>29</v>
          </cell>
          <cell r="I472">
            <v>29</v>
          </cell>
          <cell r="J472">
            <v>26</v>
          </cell>
          <cell r="K472">
            <v>16</v>
          </cell>
          <cell r="L472">
            <v>19</v>
          </cell>
        </row>
        <row r="473">
          <cell r="E473">
            <v>19831</v>
          </cell>
          <cell r="F473">
            <v>13</v>
          </cell>
          <cell r="G473">
            <v>14</v>
          </cell>
          <cell r="H473">
            <v>16</v>
          </cell>
          <cell r="I473">
            <v>13</v>
          </cell>
          <cell r="J473">
            <v>11</v>
          </cell>
          <cell r="K473">
            <v>8</v>
          </cell>
          <cell r="L473">
            <v>14</v>
          </cell>
        </row>
        <row r="474">
          <cell r="E474">
            <v>19832</v>
          </cell>
          <cell r="F474">
            <v>5</v>
          </cell>
          <cell r="G474">
            <v>3</v>
          </cell>
          <cell r="H474">
            <v>6</v>
          </cell>
          <cell r="I474">
            <v>10</v>
          </cell>
          <cell r="J474">
            <v>16</v>
          </cell>
          <cell r="K474">
            <v>11</v>
          </cell>
          <cell r="L474">
            <v>19</v>
          </cell>
        </row>
        <row r="475">
          <cell r="E475">
            <v>19833</v>
          </cell>
          <cell r="F475">
            <v>14</v>
          </cell>
          <cell r="G475">
            <v>8</v>
          </cell>
          <cell r="H475">
            <v>13</v>
          </cell>
          <cell r="I475">
            <v>5</v>
          </cell>
          <cell r="J475">
            <v>3</v>
          </cell>
          <cell r="K475">
            <v>6</v>
          </cell>
          <cell r="L475">
            <v>8</v>
          </cell>
        </row>
        <row r="476">
          <cell r="E476">
            <v>19834</v>
          </cell>
          <cell r="F476">
            <v>23</v>
          </cell>
          <cell r="G476">
            <v>24</v>
          </cell>
          <cell r="H476">
            <v>26</v>
          </cell>
          <cell r="I476">
            <v>21</v>
          </cell>
          <cell r="J476">
            <v>23</v>
          </cell>
          <cell r="K476">
            <v>10</v>
          </cell>
          <cell r="L476">
            <v>10</v>
          </cell>
        </row>
        <row r="477">
          <cell r="E477">
            <v>19835</v>
          </cell>
          <cell r="F477">
            <v>13</v>
          </cell>
          <cell r="G477">
            <v>5</v>
          </cell>
          <cell r="H477">
            <v>6</v>
          </cell>
          <cell r="I477">
            <v>6</v>
          </cell>
          <cell r="J477">
            <v>3</v>
          </cell>
          <cell r="K477">
            <v>3</v>
          </cell>
          <cell r="L477">
            <v>6</v>
          </cell>
        </row>
        <row r="478">
          <cell r="E478">
            <v>19836</v>
          </cell>
          <cell r="F478">
            <v>29</v>
          </cell>
          <cell r="G478">
            <v>23</v>
          </cell>
          <cell r="H478">
            <v>23</v>
          </cell>
          <cell r="I478">
            <v>6</v>
          </cell>
          <cell r="J478">
            <v>13</v>
          </cell>
          <cell r="K478">
            <v>29</v>
          </cell>
          <cell r="L478">
            <v>26</v>
          </cell>
        </row>
        <row r="479">
          <cell r="E479">
            <v>19837</v>
          </cell>
          <cell r="F479">
            <v>39</v>
          </cell>
          <cell r="G479">
            <v>45</v>
          </cell>
          <cell r="H479">
            <v>39</v>
          </cell>
          <cell r="I479">
            <v>35</v>
          </cell>
          <cell r="J479">
            <v>32</v>
          </cell>
          <cell r="K479">
            <v>26</v>
          </cell>
          <cell r="L479">
            <v>26</v>
          </cell>
        </row>
        <row r="480">
          <cell r="E480">
            <v>19838</v>
          </cell>
          <cell r="F480">
            <v>16</v>
          </cell>
          <cell r="G480">
            <v>19</v>
          </cell>
          <cell r="H480">
            <v>14</v>
          </cell>
          <cell r="I480">
            <v>10</v>
          </cell>
          <cell r="J480">
            <v>31</v>
          </cell>
          <cell r="K480">
            <v>29</v>
          </cell>
          <cell r="L480">
            <v>26</v>
          </cell>
        </row>
        <row r="481">
          <cell r="E481">
            <v>19839</v>
          </cell>
          <cell r="F481">
            <v>23</v>
          </cell>
          <cell r="G481">
            <v>19</v>
          </cell>
          <cell r="H481">
            <v>19</v>
          </cell>
          <cell r="I481">
            <v>19</v>
          </cell>
          <cell r="J481">
            <v>19</v>
          </cell>
          <cell r="K481">
            <v>16</v>
          </cell>
          <cell r="L481">
            <v>19</v>
          </cell>
        </row>
        <row r="482">
          <cell r="E482">
            <v>19840</v>
          </cell>
          <cell r="F482">
            <v>6</v>
          </cell>
          <cell r="G482">
            <v>10</v>
          </cell>
          <cell r="H482">
            <v>10</v>
          </cell>
          <cell r="I482">
            <v>10</v>
          </cell>
          <cell r="J482">
            <v>6</v>
          </cell>
          <cell r="K482">
            <v>10</v>
          </cell>
          <cell r="L482">
            <v>6</v>
          </cell>
        </row>
        <row r="483">
          <cell r="E483">
            <v>19841</v>
          </cell>
          <cell r="F483">
            <v>19</v>
          </cell>
          <cell r="G483">
            <v>19</v>
          </cell>
          <cell r="H483">
            <v>19</v>
          </cell>
          <cell r="I483">
            <v>19</v>
          </cell>
          <cell r="J483">
            <v>19</v>
          </cell>
          <cell r="K483">
            <v>14</v>
          </cell>
          <cell r="L483">
            <v>16</v>
          </cell>
        </row>
        <row r="484">
          <cell r="E484">
            <v>19842</v>
          </cell>
          <cell r="F484">
            <v>16</v>
          </cell>
          <cell r="G484">
            <v>14</v>
          </cell>
          <cell r="H484">
            <v>6</v>
          </cell>
          <cell r="I484">
            <v>10</v>
          </cell>
          <cell r="J484">
            <v>10</v>
          </cell>
          <cell r="K484">
            <v>13</v>
          </cell>
          <cell r="L484">
            <v>10</v>
          </cell>
        </row>
        <row r="485">
          <cell r="E485">
            <v>19843</v>
          </cell>
          <cell r="F485">
            <v>10</v>
          </cell>
          <cell r="G485">
            <v>10</v>
          </cell>
          <cell r="H485">
            <v>10</v>
          </cell>
          <cell r="I485">
            <v>13</v>
          </cell>
          <cell r="J485">
            <v>10</v>
          </cell>
          <cell r="K485">
            <v>10</v>
          </cell>
          <cell r="L485">
            <v>14</v>
          </cell>
        </row>
        <row r="486">
          <cell r="E486">
            <v>19844</v>
          </cell>
          <cell r="F486">
            <v>6</v>
          </cell>
          <cell r="G486">
            <v>6</v>
          </cell>
          <cell r="H486">
            <v>5</v>
          </cell>
          <cell r="I486">
            <v>6</v>
          </cell>
          <cell r="J486">
            <v>3</v>
          </cell>
          <cell r="K486">
            <v>13</v>
          </cell>
          <cell r="L486">
            <v>10</v>
          </cell>
        </row>
        <row r="487">
          <cell r="E487">
            <v>19845</v>
          </cell>
          <cell r="F487">
            <v>16</v>
          </cell>
          <cell r="G487">
            <v>16</v>
          </cell>
          <cell r="H487">
            <v>13</v>
          </cell>
          <cell r="I487">
            <v>10</v>
          </cell>
          <cell r="J487">
            <v>13</v>
          </cell>
          <cell r="K487">
            <v>13</v>
          </cell>
          <cell r="L487">
            <v>10</v>
          </cell>
        </row>
        <row r="488">
          <cell r="E488">
            <v>19846</v>
          </cell>
          <cell r="F488">
            <v>5</v>
          </cell>
          <cell r="G488">
            <v>6</v>
          </cell>
          <cell r="H488">
            <v>6</v>
          </cell>
          <cell r="I488">
            <v>5</v>
          </cell>
          <cell r="J488">
            <v>6</v>
          </cell>
          <cell r="K488">
            <v>5</v>
          </cell>
          <cell r="L488">
            <v>3</v>
          </cell>
        </row>
        <row r="489">
          <cell r="E489">
            <v>19847</v>
          </cell>
          <cell r="F489">
            <v>18</v>
          </cell>
          <cell r="G489">
            <v>16</v>
          </cell>
          <cell r="H489">
            <v>13</v>
          </cell>
          <cell r="I489">
            <v>13</v>
          </cell>
          <cell r="J489">
            <v>13</v>
          </cell>
          <cell r="K489">
            <v>16</v>
          </cell>
          <cell r="L489">
            <v>10</v>
          </cell>
        </row>
        <row r="490">
          <cell r="E490">
            <v>19848</v>
          </cell>
          <cell r="F490">
            <v>6</v>
          </cell>
          <cell r="G490">
            <v>5</v>
          </cell>
          <cell r="H490">
            <v>13</v>
          </cell>
          <cell r="I490">
            <v>8</v>
          </cell>
          <cell r="J490">
            <v>5</v>
          </cell>
          <cell r="K490">
            <v>5</v>
          </cell>
          <cell r="L490">
            <v>5</v>
          </cell>
        </row>
        <row r="491">
          <cell r="E491">
            <v>19849</v>
          </cell>
          <cell r="F491">
            <v>5</v>
          </cell>
          <cell r="G491">
            <v>11</v>
          </cell>
          <cell r="H491">
            <v>6</v>
          </cell>
          <cell r="I491">
            <v>5</v>
          </cell>
          <cell r="J491">
            <v>13</v>
          </cell>
          <cell r="K491">
            <v>16</v>
          </cell>
          <cell r="L491">
            <v>19</v>
          </cell>
        </row>
        <row r="492">
          <cell r="E492">
            <v>19850</v>
          </cell>
          <cell r="F492">
            <v>10</v>
          </cell>
          <cell r="G492">
            <v>6</v>
          </cell>
          <cell r="H492">
            <v>16</v>
          </cell>
          <cell r="I492">
            <v>13</v>
          </cell>
          <cell r="J492">
            <v>13</v>
          </cell>
          <cell r="K492">
            <v>6</v>
          </cell>
          <cell r="L492">
            <v>16</v>
          </cell>
        </row>
        <row r="493">
          <cell r="E493">
            <v>19851</v>
          </cell>
          <cell r="F493">
            <v>6</v>
          </cell>
          <cell r="G493">
            <v>0</v>
          </cell>
          <cell r="H493">
            <v>0</v>
          </cell>
          <cell r="I493">
            <v>3</v>
          </cell>
          <cell r="J493">
            <v>6</v>
          </cell>
          <cell r="K493">
            <v>3</v>
          </cell>
          <cell r="L493">
            <v>8</v>
          </cell>
        </row>
        <row r="494">
          <cell r="E494">
            <v>19852</v>
          </cell>
          <cell r="F494">
            <v>19</v>
          </cell>
          <cell r="G494">
            <v>19</v>
          </cell>
          <cell r="H494">
            <v>16</v>
          </cell>
          <cell r="I494">
            <v>19</v>
          </cell>
          <cell r="J494">
            <v>16</v>
          </cell>
          <cell r="K494">
            <v>16</v>
          </cell>
          <cell r="L494">
            <v>16</v>
          </cell>
        </row>
        <row r="495">
          <cell r="E495">
            <v>19853</v>
          </cell>
          <cell r="F495">
            <v>16</v>
          </cell>
          <cell r="G495">
            <v>16</v>
          </cell>
          <cell r="H495">
            <v>10</v>
          </cell>
          <cell r="I495">
            <v>5</v>
          </cell>
          <cell r="J495">
            <v>5</v>
          </cell>
          <cell r="K495">
            <v>3</v>
          </cell>
          <cell r="L495">
            <v>3</v>
          </cell>
        </row>
        <row r="496">
          <cell r="E496">
            <v>19854</v>
          </cell>
          <cell r="F496">
            <v>13</v>
          </cell>
          <cell r="G496">
            <v>19</v>
          </cell>
          <cell r="H496">
            <v>13</v>
          </cell>
          <cell r="I496">
            <v>16</v>
          </cell>
          <cell r="J496">
            <v>11</v>
          </cell>
          <cell r="K496">
            <v>10</v>
          </cell>
          <cell r="L496">
            <v>13</v>
          </cell>
        </row>
        <row r="497">
          <cell r="E497">
            <v>19855</v>
          </cell>
          <cell r="F497">
            <v>10</v>
          </cell>
          <cell r="G497">
            <v>10</v>
          </cell>
          <cell r="H497">
            <v>10</v>
          </cell>
          <cell r="I497">
            <v>10</v>
          </cell>
          <cell r="J497">
            <v>5</v>
          </cell>
          <cell r="K497">
            <v>16</v>
          </cell>
          <cell r="L497">
            <v>10</v>
          </cell>
        </row>
        <row r="498">
          <cell r="E498">
            <v>19856</v>
          </cell>
          <cell r="F498">
            <v>35</v>
          </cell>
          <cell r="G498">
            <v>42</v>
          </cell>
          <cell r="H498">
            <v>26</v>
          </cell>
          <cell r="I498">
            <v>32</v>
          </cell>
          <cell r="J498">
            <v>32</v>
          </cell>
          <cell r="K498">
            <v>32</v>
          </cell>
          <cell r="L498">
            <v>32</v>
          </cell>
        </row>
        <row r="499">
          <cell r="E499">
            <v>19857</v>
          </cell>
          <cell r="F499">
            <v>6</v>
          </cell>
          <cell r="G499">
            <v>6</v>
          </cell>
          <cell r="H499">
            <v>10</v>
          </cell>
          <cell r="I499">
            <v>6</v>
          </cell>
          <cell r="J499">
            <v>6</v>
          </cell>
          <cell r="K499">
            <v>3</v>
          </cell>
          <cell r="L499">
            <v>5</v>
          </cell>
        </row>
        <row r="500">
          <cell r="E500">
            <v>19858</v>
          </cell>
          <cell r="F500">
            <v>6</v>
          </cell>
          <cell r="G500">
            <v>5</v>
          </cell>
          <cell r="H500">
            <v>3</v>
          </cell>
          <cell r="I500">
            <v>6</v>
          </cell>
          <cell r="J500">
            <v>6</v>
          </cell>
          <cell r="K500">
            <v>5</v>
          </cell>
          <cell r="L500">
            <v>3</v>
          </cell>
        </row>
        <row r="501">
          <cell r="E501">
            <v>19859</v>
          </cell>
          <cell r="F501">
            <v>6</v>
          </cell>
          <cell r="G501">
            <v>8</v>
          </cell>
          <cell r="H501">
            <v>5</v>
          </cell>
          <cell r="I501">
            <v>8</v>
          </cell>
          <cell r="J501">
            <v>8</v>
          </cell>
          <cell r="K501">
            <v>10</v>
          </cell>
          <cell r="L501">
            <v>8</v>
          </cell>
        </row>
        <row r="502">
          <cell r="E502">
            <v>19860</v>
          </cell>
          <cell r="F502">
            <v>10</v>
          </cell>
          <cell r="G502">
            <v>23</v>
          </cell>
          <cell r="H502">
            <v>19</v>
          </cell>
          <cell r="I502">
            <v>23</v>
          </cell>
          <cell r="J502">
            <v>18</v>
          </cell>
          <cell r="K502">
            <v>8</v>
          </cell>
          <cell r="L502">
            <v>11</v>
          </cell>
        </row>
        <row r="503">
          <cell r="E503">
            <v>19861</v>
          </cell>
          <cell r="F503">
            <v>5</v>
          </cell>
          <cell r="G503">
            <v>6</v>
          </cell>
          <cell r="H503">
            <v>5</v>
          </cell>
          <cell r="I503">
            <v>8</v>
          </cell>
          <cell r="J503">
            <v>6</v>
          </cell>
          <cell r="K503">
            <v>10</v>
          </cell>
          <cell r="L503">
            <v>8</v>
          </cell>
        </row>
        <row r="504">
          <cell r="E504">
            <v>19862</v>
          </cell>
          <cell r="F504">
            <v>6</v>
          </cell>
          <cell r="G504">
            <v>10</v>
          </cell>
          <cell r="H504">
            <v>10</v>
          </cell>
          <cell r="I504">
            <v>14</v>
          </cell>
          <cell r="J504">
            <v>13</v>
          </cell>
          <cell r="K504">
            <v>11</v>
          </cell>
          <cell r="L504">
            <v>5</v>
          </cell>
        </row>
        <row r="505">
          <cell r="E505">
            <v>19863</v>
          </cell>
          <cell r="F505">
            <v>11</v>
          </cell>
          <cell r="G505">
            <v>10</v>
          </cell>
          <cell r="H505">
            <v>13</v>
          </cell>
          <cell r="I505">
            <v>16</v>
          </cell>
          <cell r="J505">
            <v>13</v>
          </cell>
          <cell r="K505">
            <v>2</v>
          </cell>
          <cell r="L505">
            <v>6</v>
          </cell>
        </row>
        <row r="506">
          <cell r="E506">
            <v>19864</v>
          </cell>
          <cell r="F506">
            <v>19</v>
          </cell>
          <cell r="G506">
            <v>23</v>
          </cell>
          <cell r="H506">
            <v>16</v>
          </cell>
          <cell r="I506">
            <v>13</v>
          </cell>
          <cell r="J506">
            <v>13</v>
          </cell>
          <cell r="K506">
            <v>6</v>
          </cell>
          <cell r="L506">
            <v>10</v>
          </cell>
        </row>
        <row r="507">
          <cell r="E507">
            <v>19865</v>
          </cell>
          <cell r="F507">
            <v>3</v>
          </cell>
          <cell r="G507">
            <v>10</v>
          </cell>
          <cell r="H507">
            <v>13</v>
          </cell>
          <cell r="I507">
            <v>23</v>
          </cell>
          <cell r="J507">
            <v>26</v>
          </cell>
          <cell r="K507">
            <v>35</v>
          </cell>
          <cell r="L507">
            <v>29</v>
          </cell>
        </row>
        <row r="508">
          <cell r="E508">
            <v>19866</v>
          </cell>
          <cell r="F508">
            <v>19</v>
          </cell>
          <cell r="G508">
            <v>23</v>
          </cell>
          <cell r="H508">
            <v>13</v>
          </cell>
          <cell r="I508">
            <v>16</v>
          </cell>
          <cell r="J508">
            <v>16</v>
          </cell>
          <cell r="K508">
            <v>42</v>
          </cell>
          <cell r="L508">
            <v>35</v>
          </cell>
        </row>
        <row r="509">
          <cell r="E509">
            <v>19867</v>
          </cell>
          <cell r="F509">
            <v>16</v>
          </cell>
          <cell r="G509">
            <v>29</v>
          </cell>
          <cell r="H509">
            <v>23</v>
          </cell>
          <cell r="I509">
            <v>19</v>
          </cell>
          <cell r="J509">
            <v>16</v>
          </cell>
          <cell r="K509">
            <v>16</v>
          </cell>
          <cell r="L509">
            <v>13</v>
          </cell>
        </row>
        <row r="510">
          <cell r="E510">
            <v>19868</v>
          </cell>
          <cell r="F510">
            <v>10</v>
          </cell>
          <cell r="G510">
            <v>13</v>
          </cell>
          <cell r="H510">
            <v>16</v>
          </cell>
          <cell r="I510">
            <v>16</v>
          </cell>
          <cell r="J510">
            <v>13</v>
          </cell>
          <cell r="K510">
            <v>16</v>
          </cell>
          <cell r="L510">
            <v>19</v>
          </cell>
        </row>
        <row r="511">
          <cell r="E511">
            <v>19869</v>
          </cell>
          <cell r="F511">
            <v>6</v>
          </cell>
          <cell r="G511">
            <v>3</v>
          </cell>
          <cell r="H511">
            <v>6</v>
          </cell>
          <cell r="I511">
            <v>16</v>
          </cell>
          <cell r="J511">
            <v>16</v>
          </cell>
          <cell r="K511">
            <v>13</v>
          </cell>
          <cell r="L511">
            <v>6</v>
          </cell>
        </row>
        <row r="512">
          <cell r="E512">
            <v>19870</v>
          </cell>
          <cell r="F512">
            <v>10</v>
          </cell>
          <cell r="G512">
            <v>13</v>
          </cell>
          <cell r="H512">
            <v>13</v>
          </cell>
          <cell r="I512">
            <v>10</v>
          </cell>
          <cell r="J512">
            <v>10</v>
          </cell>
          <cell r="K512">
            <v>10</v>
          </cell>
          <cell r="L512">
            <v>10</v>
          </cell>
        </row>
        <row r="513">
          <cell r="E513">
            <v>19871</v>
          </cell>
          <cell r="F513">
            <v>26</v>
          </cell>
          <cell r="G513">
            <v>23</v>
          </cell>
          <cell r="H513">
            <v>26</v>
          </cell>
          <cell r="I513">
            <v>24</v>
          </cell>
          <cell r="J513">
            <v>23</v>
          </cell>
          <cell r="K513">
            <v>29</v>
          </cell>
          <cell r="L513">
            <v>23</v>
          </cell>
        </row>
        <row r="514">
          <cell r="E514">
            <v>19872</v>
          </cell>
          <cell r="F514">
            <v>13</v>
          </cell>
          <cell r="G514">
            <v>19</v>
          </cell>
          <cell r="H514">
            <v>26</v>
          </cell>
          <cell r="I514">
            <v>26</v>
          </cell>
          <cell r="J514">
            <v>16</v>
          </cell>
          <cell r="K514">
            <v>19</v>
          </cell>
          <cell r="L514">
            <v>23</v>
          </cell>
        </row>
        <row r="515">
          <cell r="E515">
            <v>19873</v>
          </cell>
          <cell r="F515">
            <v>10</v>
          </cell>
          <cell r="G515">
            <v>6</v>
          </cell>
          <cell r="H515">
            <v>13</v>
          </cell>
          <cell r="I515">
            <v>13</v>
          </cell>
          <cell r="J515">
            <v>26</v>
          </cell>
          <cell r="K515">
            <v>3</v>
          </cell>
          <cell r="L515">
            <v>3</v>
          </cell>
        </row>
        <row r="516">
          <cell r="E516">
            <v>19874</v>
          </cell>
          <cell r="F516">
            <v>19</v>
          </cell>
          <cell r="G516">
            <v>10</v>
          </cell>
          <cell r="H516">
            <v>13</v>
          </cell>
          <cell r="I516">
            <v>13</v>
          </cell>
          <cell r="J516">
            <v>6</v>
          </cell>
          <cell r="K516">
            <v>10</v>
          </cell>
          <cell r="L516">
            <v>11</v>
          </cell>
        </row>
        <row r="517">
          <cell r="E517">
            <v>19875</v>
          </cell>
          <cell r="F517">
            <v>26</v>
          </cell>
          <cell r="G517">
            <v>26</v>
          </cell>
          <cell r="H517">
            <v>23</v>
          </cell>
          <cell r="I517">
            <v>23</v>
          </cell>
          <cell r="J517">
            <v>23</v>
          </cell>
          <cell r="K517">
            <v>19</v>
          </cell>
          <cell r="L517">
            <v>26</v>
          </cell>
        </row>
        <row r="518">
          <cell r="E518">
            <v>19876</v>
          </cell>
          <cell r="F518">
            <v>19</v>
          </cell>
          <cell r="G518">
            <v>16</v>
          </cell>
          <cell r="H518">
            <v>16</v>
          </cell>
          <cell r="I518">
            <v>16</v>
          </cell>
          <cell r="J518">
            <v>19</v>
          </cell>
          <cell r="K518">
            <v>16</v>
          </cell>
          <cell r="L518">
            <v>16</v>
          </cell>
        </row>
        <row r="519">
          <cell r="E519">
            <v>19877</v>
          </cell>
          <cell r="F519">
            <v>6</v>
          </cell>
          <cell r="G519">
            <v>6</v>
          </cell>
          <cell r="H519">
            <v>6</v>
          </cell>
          <cell r="I519">
            <v>6</v>
          </cell>
          <cell r="J519">
            <v>8</v>
          </cell>
          <cell r="K519">
            <v>6</v>
          </cell>
          <cell r="L519">
            <v>10</v>
          </cell>
        </row>
        <row r="520">
          <cell r="E520">
            <v>19878</v>
          </cell>
          <cell r="F520">
            <v>6</v>
          </cell>
          <cell r="G520">
            <v>8</v>
          </cell>
          <cell r="H520">
            <v>10</v>
          </cell>
          <cell r="I520">
            <v>13</v>
          </cell>
          <cell r="J520">
            <v>19</v>
          </cell>
          <cell r="K520">
            <v>13</v>
          </cell>
          <cell r="L520">
            <v>6</v>
          </cell>
        </row>
        <row r="521">
          <cell r="E521">
            <v>19879</v>
          </cell>
          <cell r="F521">
            <v>23</v>
          </cell>
          <cell r="G521">
            <v>13</v>
          </cell>
          <cell r="H521">
            <v>13</v>
          </cell>
          <cell r="I521">
            <v>13</v>
          </cell>
          <cell r="J521">
            <v>11</v>
          </cell>
          <cell r="K521">
            <v>0</v>
          </cell>
          <cell r="L521">
            <v>6</v>
          </cell>
        </row>
        <row r="522">
          <cell r="E522">
            <v>19880</v>
          </cell>
          <cell r="F522">
            <v>13</v>
          </cell>
          <cell r="G522">
            <v>3</v>
          </cell>
          <cell r="H522">
            <v>10</v>
          </cell>
          <cell r="I522">
            <v>13</v>
          </cell>
          <cell r="J522">
            <v>6</v>
          </cell>
          <cell r="K522">
            <v>10</v>
          </cell>
          <cell r="L522">
            <v>6</v>
          </cell>
        </row>
        <row r="523">
          <cell r="E523">
            <v>19881</v>
          </cell>
          <cell r="F523">
            <v>3</v>
          </cell>
          <cell r="G523">
            <v>6</v>
          </cell>
          <cell r="H523">
            <v>3</v>
          </cell>
          <cell r="I523">
            <v>16</v>
          </cell>
          <cell r="J523">
            <v>32</v>
          </cell>
          <cell r="K523">
            <v>16</v>
          </cell>
          <cell r="L523">
            <v>35</v>
          </cell>
        </row>
        <row r="524">
          <cell r="E524">
            <v>19882</v>
          </cell>
          <cell r="F524">
            <v>48</v>
          </cell>
          <cell r="G524">
            <v>35</v>
          </cell>
          <cell r="H524">
            <v>42</v>
          </cell>
          <cell r="I524">
            <v>32</v>
          </cell>
          <cell r="J524">
            <v>39</v>
          </cell>
          <cell r="K524">
            <v>42</v>
          </cell>
          <cell r="L524">
            <v>29</v>
          </cell>
        </row>
        <row r="525">
          <cell r="E525">
            <v>19883</v>
          </cell>
          <cell r="F525">
            <v>21</v>
          </cell>
          <cell r="G525">
            <v>24</v>
          </cell>
          <cell r="H525">
            <v>19</v>
          </cell>
          <cell r="I525">
            <v>19</v>
          </cell>
          <cell r="J525">
            <v>26</v>
          </cell>
          <cell r="K525">
            <v>18</v>
          </cell>
          <cell r="L525">
            <v>23</v>
          </cell>
        </row>
        <row r="526">
          <cell r="E526">
            <v>19884</v>
          </cell>
          <cell r="F526">
            <v>13</v>
          </cell>
          <cell r="G526">
            <v>13</v>
          </cell>
          <cell r="H526">
            <v>10</v>
          </cell>
          <cell r="I526">
            <v>10</v>
          </cell>
          <cell r="J526">
            <v>6</v>
          </cell>
          <cell r="K526">
            <v>13</v>
          </cell>
          <cell r="L526">
            <v>10</v>
          </cell>
        </row>
        <row r="527">
          <cell r="E527">
            <v>19885</v>
          </cell>
          <cell r="F527">
            <v>3</v>
          </cell>
          <cell r="G527">
            <v>6</v>
          </cell>
          <cell r="H527">
            <v>5</v>
          </cell>
          <cell r="I527">
            <v>11</v>
          </cell>
          <cell r="J527">
            <v>11</v>
          </cell>
          <cell r="K527">
            <v>13</v>
          </cell>
          <cell r="L527">
            <v>13</v>
          </cell>
        </row>
        <row r="528">
          <cell r="E528">
            <v>19886</v>
          </cell>
          <cell r="F528">
            <v>10</v>
          </cell>
          <cell r="G528">
            <v>13</v>
          </cell>
          <cell r="H528">
            <v>6</v>
          </cell>
          <cell r="I528">
            <v>3</v>
          </cell>
          <cell r="J528">
            <v>6</v>
          </cell>
          <cell r="K528">
            <v>6</v>
          </cell>
          <cell r="L528">
            <v>10</v>
          </cell>
        </row>
        <row r="529">
          <cell r="E529">
            <v>19887</v>
          </cell>
          <cell r="F529">
            <v>13</v>
          </cell>
          <cell r="G529">
            <v>16</v>
          </cell>
          <cell r="H529">
            <v>3</v>
          </cell>
          <cell r="I529">
            <v>13</v>
          </cell>
          <cell r="J529">
            <v>5</v>
          </cell>
          <cell r="K529">
            <v>16</v>
          </cell>
          <cell r="L529">
            <v>13</v>
          </cell>
        </row>
        <row r="530">
          <cell r="E530">
            <v>19888</v>
          </cell>
          <cell r="F530">
            <v>8</v>
          </cell>
          <cell r="G530">
            <v>10</v>
          </cell>
          <cell r="H530">
            <v>11</v>
          </cell>
          <cell r="I530">
            <v>10</v>
          </cell>
          <cell r="J530">
            <v>8</v>
          </cell>
          <cell r="K530">
            <v>3</v>
          </cell>
          <cell r="L530">
            <v>6</v>
          </cell>
        </row>
        <row r="531">
          <cell r="E531">
            <v>19889</v>
          </cell>
          <cell r="F531">
            <v>6</v>
          </cell>
          <cell r="G531">
            <v>10</v>
          </cell>
          <cell r="H531">
            <v>24</v>
          </cell>
          <cell r="I531">
            <v>19</v>
          </cell>
          <cell r="J531">
            <v>24</v>
          </cell>
          <cell r="K531">
            <v>6</v>
          </cell>
          <cell r="L531">
            <v>0</v>
          </cell>
        </row>
        <row r="532">
          <cell r="E532">
            <v>19890</v>
          </cell>
          <cell r="F532">
            <v>5</v>
          </cell>
          <cell r="G532">
            <v>6</v>
          </cell>
          <cell r="H532">
            <v>5</v>
          </cell>
          <cell r="I532">
            <v>3</v>
          </cell>
          <cell r="J532">
            <v>5</v>
          </cell>
          <cell r="K532">
            <v>3</v>
          </cell>
          <cell r="L532">
            <v>6</v>
          </cell>
        </row>
        <row r="533">
          <cell r="E533">
            <v>19891</v>
          </cell>
          <cell r="F533">
            <v>29</v>
          </cell>
          <cell r="G533">
            <v>16</v>
          </cell>
          <cell r="H533">
            <v>35</v>
          </cell>
          <cell r="I533">
            <v>26</v>
          </cell>
          <cell r="J533">
            <v>16</v>
          </cell>
          <cell r="K533">
            <v>10</v>
          </cell>
          <cell r="L533">
            <v>13</v>
          </cell>
        </row>
        <row r="534">
          <cell r="E534">
            <v>19892</v>
          </cell>
          <cell r="F534">
            <v>3</v>
          </cell>
          <cell r="G534">
            <v>10</v>
          </cell>
          <cell r="H534">
            <v>3</v>
          </cell>
          <cell r="I534">
            <v>6</v>
          </cell>
          <cell r="J534">
            <v>3</v>
          </cell>
          <cell r="K534">
            <v>13</v>
          </cell>
          <cell r="L534">
            <v>35</v>
          </cell>
        </row>
        <row r="535">
          <cell r="E535">
            <v>19893</v>
          </cell>
          <cell r="F535">
            <v>13</v>
          </cell>
          <cell r="G535">
            <v>6</v>
          </cell>
          <cell r="H535">
            <v>13</v>
          </cell>
          <cell r="I535">
            <v>11</v>
          </cell>
          <cell r="J535">
            <v>3</v>
          </cell>
          <cell r="K535">
            <v>14</v>
          </cell>
          <cell r="L535">
            <v>13</v>
          </cell>
        </row>
        <row r="536">
          <cell r="E536">
            <v>19894</v>
          </cell>
          <cell r="F536">
            <v>26</v>
          </cell>
          <cell r="G536">
            <v>29</v>
          </cell>
          <cell r="H536">
            <v>19</v>
          </cell>
          <cell r="I536">
            <v>35</v>
          </cell>
          <cell r="J536">
            <v>13</v>
          </cell>
          <cell r="K536">
            <v>6</v>
          </cell>
          <cell r="L536">
            <v>10</v>
          </cell>
        </row>
        <row r="537">
          <cell r="E537">
            <v>19895</v>
          </cell>
          <cell r="F537">
            <v>10</v>
          </cell>
          <cell r="G537">
            <v>13</v>
          </cell>
          <cell r="H537">
            <v>13</v>
          </cell>
          <cell r="I537">
            <v>10</v>
          </cell>
          <cell r="J537">
            <v>6</v>
          </cell>
          <cell r="K537">
            <v>10</v>
          </cell>
          <cell r="L537">
            <v>10</v>
          </cell>
        </row>
        <row r="538">
          <cell r="E538">
            <v>19896</v>
          </cell>
          <cell r="F538">
            <v>10</v>
          </cell>
          <cell r="G538">
            <v>13</v>
          </cell>
          <cell r="H538">
            <v>16</v>
          </cell>
          <cell r="I538">
            <v>10</v>
          </cell>
          <cell r="J538">
            <v>26</v>
          </cell>
          <cell r="K538">
            <v>19</v>
          </cell>
          <cell r="L538">
            <v>26</v>
          </cell>
        </row>
        <row r="539">
          <cell r="E539">
            <v>19897</v>
          </cell>
          <cell r="F539">
            <v>6</v>
          </cell>
          <cell r="G539">
            <v>3</v>
          </cell>
          <cell r="H539">
            <v>3</v>
          </cell>
          <cell r="I539">
            <v>16</v>
          </cell>
          <cell r="J539">
            <v>14</v>
          </cell>
          <cell r="K539">
            <v>11</v>
          </cell>
          <cell r="L539">
            <v>6</v>
          </cell>
        </row>
        <row r="540">
          <cell r="E540">
            <v>19898</v>
          </cell>
          <cell r="F540">
            <v>11</v>
          </cell>
          <cell r="G540">
            <v>10</v>
          </cell>
          <cell r="H540">
            <v>0</v>
          </cell>
          <cell r="I540">
            <v>0</v>
          </cell>
          <cell r="J540">
            <v>10</v>
          </cell>
          <cell r="K540">
            <v>19</v>
          </cell>
          <cell r="L540">
            <v>23</v>
          </cell>
        </row>
        <row r="541">
          <cell r="E541">
            <v>19899</v>
          </cell>
          <cell r="F541">
            <v>3</v>
          </cell>
          <cell r="G541">
            <v>10</v>
          </cell>
          <cell r="H541">
            <v>13</v>
          </cell>
          <cell r="I541">
            <v>6</v>
          </cell>
          <cell r="J541">
            <v>8</v>
          </cell>
          <cell r="K541">
            <v>10</v>
          </cell>
          <cell r="L541">
            <v>13</v>
          </cell>
        </row>
        <row r="542">
          <cell r="E542">
            <v>19900</v>
          </cell>
          <cell r="F542">
            <v>16</v>
          </cell>
          <cell r="G542">
            <v>6</v>
          </cell>
          <cell r="H542">
            <v>19</v>
          </cell>
          <cell r="I542">
            <v>3</v>
          </cell>
          <cell r="J542">
            <v>6</v>
          </cell>
          <cell r="K542">
            <v>3</v>
          </cell>
          <cell r="L542">
            <v>16</v>
          </cell>
        </row>
        <row r="543">
          <cell r="E543">
            <v>19901</v>
          </cell>
          <cell r="F543">
            <v>10</v>
          </cell>
          <cell r="G543">
            <v>8</v>
          </cell>
          <cell r="H543">
            <v>6</v>
          </cell>
          <cell r="I543">
            <v>13</v>
          </cell>
          <cell r="J543">
            <v>10</v>
          </cell>
          <cell r="K543">
            <v>8</v>
          </cell>
          <cell r="L543">
            <v>10</v>
          </cell>
        </row>
        <row r="544">
          <cell r="E544">
            <v>19902</v>
          </cell>
          <cell r="F544">
            <v>6</v>
          </cell>
          <cell r="G544">
            <v>6</v>
          </cell>
          <cell r="H544">
            <v>8</v>
          </cell>
          <cell r="I544">
            <v>13</v>
          </cell>
          <cell r="J544">
            <v>14</v>
          </cell>
          <cell r="K544">
            <v>6</v>
          </cell>
          <cell r="L544">
            <v>8</v>
          </cell>
        </row>
        <row r="545">
          <cell r="E545">
            <v>19903</v>
          </cell>
          <cell r="F545">
            <v>35</v>
          </cell>
          <cell r="G545">
            <v>35</v>
          </cell>
          <cell r="H545">
            <v>26</v>
          </cell>
          <cell r="I545">
            <v>29</v>
          </cell>
          <cell r="J545">
            <v>19</v>
          </cell>
          <cell r="K545">
            <v>32</v>
          </cell>
          <cell r="L545">
            <v>29</v>
          </cell>
        </row>
        <row r="546">
          <cell r="E546">
            <v>19904</v>
          </cell>
          <cell r="F546">
            <v>10</v>
          </cell>
          <cell r="G546">
            <v>6</v>
          </cell>
          <cell r="H546">
            <v>5</v>
          </cell>
          <cell r="I546">
            <v>3</v>
          </cell>
          <cell r="J546">
            <v>6</v>
          </cell>
          <cell r="K546">
            <v>6</v>
          </cell>
          <cell r="L546">
            <v>6</v>
          </cell>
        </row>
        <row r="547">
          <cell r="E547">
            <v>19905</v>
          </cell>
          <cell r="F547">
            <v>13</v>
          </cell>
          <cell r="G547">
            <v>16</v>
          </cell>
          <cell r="H547">
            <v>21</v>
          </cell>
          <cell r="I547">
            <v>24</v>
          </cell>
          <cell r="J547">
            <v>23</v>
          </cell>
          <cell r="K547">
            <v>16</v>
          </cell>
          <cell r="L547">
            <v>21</v>
          </cell>
        </row>
        <row r="548">
          <cell r="E548">
            <v>19906</v>
          </cell>
          <cell r="F548">
            <v>29</v>
          </cell>
          <cell r="G548">
            <v>23</v>
          </cell>
          <cell r="H548">
            <v>16</v>
          </cell>
          <cell r="I548">
            <v>16</v>
          </cell>
          <cell r="J548">
            <v>10</v>
          </cell>
          <cell r="K548">
            <v>16</v>
          </cell>
          <cell r="L548">
            <v>18</v>
          </cell>
        </row>
        <row r="549">
          <cell r="E549">
            <v>19907</v>
          </cell>
          <cell r="F549">
            <v>16</v>
          </cell>
          <cell r="G549">
            <v>8</v>
          </cell>
          <cell r="H549">
            <v>6</v>
          </cell>
          <cell r="I549">
            <v>6</v>
          </cell>
          <cell r="J549">
            <v>11</v>
          </cell>
          <cell r="K549">
            <v>6</v>
          </cell>
          <cell r="L549">
            <v>6</v>
          </cell>
        </row>
        <row r="550">
          <cell r="E550">
            <v>19908</v>
          </cell>
          <cell r="F550">
            <v>2</v>
          </cell>
          <cell r="G550">
            <v>6</v>
          </cell>
          <cell r="H550">
            <v>10</v>
          </cell>
          <cell r="I550">
            <v>19</v>
          </cell>
          <cell r="J550">
            <v>6</v>
          </cell>
          <cell r="K550">
            <v>13</v>
          </cell>
          <cell r="L550">
            <v>13</v>
          </cell>
        </row>
        <row r="551">
          <cell r="E551">
            <v>19909</v>
          </cell>
          <cell r="F551">
            <v>13</v>
          </cell>
          <cell r="G551">
            <v>6</v>
          </cell>
          <cell r="H551">
            <v>3</v>
          </cell>
          <cell r="I551">
            <v>3</v>
          </cell>
          <cell r="J551">
            <v>11</v>
          </cell>
          <cell r="K551">
            <v>2</v>
          </cell>
          <cell r="L551">
            <v>3</v>
          </cell>
        </row>
        <row r="552">
          <cell r="E552">
            <v>19910</v>
          </cell>
          <cell r="F552">
            <v>3</v>
          </cell>
          <cell r="G552">
            <v>0</v>
          </cell>
          <cell r="H552">
            <v>0</v>
          </cell>
          <cell r="I552">
            <v>6</v>
          </cell>
          <cell r="J552">
            <v>6</v>
          </cell>
          <cell r="K552">
            <v>6</v>
          </cell>
          <cell r="L552">
            <v>0</v>
          </cell>
        </row>
        <row r="553">
          <cell r="E553">
            <v>19911</v>
          </cell>
          <cell r="F553">
            <v>19</v>
          </cell>
          <cell r="G553">
            <v>23</v>
          </cell>
          <cell r="H553">
            <v>13</v>
          </cell>
          <cell r="I553">
            <v>16</v>
          </cell>
          <cell r="J553">
            <v>18</v>
          </cell>
          <cell r="K553">
            <v>16</v>
          </cell>
          <cell r="L553">
            <v>13</v>
          </cell>
        </row>
        <row r="554">
          <cell r="E554">
            <v>19912</v>
          </cell>
          <cell r="F554">
            <v>19</v>
          </cell>
          <cell r="G554">
            <v>10</v>
          </cell>
          <cell r="H554">
            <v>10</v>
          </cell>
          <cell r="I554">
            <v>3</v>
          </cell>
          <cell r="J554">
            <v>3</v>
          </cell>
          <cell r="K554">
            <v>3</v>
          </cell>
          <cell r="L554">
            <v>6</v>
          </cell>
        </row>
        <row r="555">
          <cell r="E555">
            <v>19913</v>
          </cell>
          <cell r="F555">
            <v>11</v>
          </cell>
          <cell r="G555">
            <v>16</v>
          </cell>
          <cell r="H555">
            <v>16</v>
          </cell>
          <cell r="I555">
            <v>6</v>
          </cell>
          <cell r="J555">
            <v>10</v>
          </cell>
          <cell r="K555">
            <v>13</v>
          </cell>
          <cell r="L555">
            <v>16</v>
          </cell>
        </row>
        <row r="556">
          <cell r="E556">
            <v>19914</v>
          </cell>
          <cell r="F556">
            <v>13</v>
          </cell>
          <cell r="G556">
            <v>16</v>
          </cell>
          <cell r="H556">
            <v>16</v>
          </cell>
          <cell r="I556">
            <v>13</v>
          </cell>
          <cell r="J556">
            <v>13</v>
          </cell>
          <cell r="K556">
            <v>10</v>
          </cell>
          <cell r="L556">
            <v>6</v>
          </cell>
        </row>
        <row r="557">
          <cell r="E557">
            <v>19915</v>
          </cell>
          <cell r="F557">
            <v>10</v>
          </cell>
          <cell r="G557">
            <v>16</v>
          </cell>
          <cell r="H557">
            <v>13</v>
          </cell>
          <cell r="I557">
            <v>6</v>
          </cell>
          <cell r="J557">
            <v>6</v>
          </cell>
          <cell r="K557">
            <v>8</v>
          </cell>
          <cell r="L557">
            <v>10</v>
          </cell>
        </row>
        <row r="558">
          <cell r="E558">
            <v>19916</v>
          </cell>
          <cell r="F558">
            <v>10</v>
          </cell>
          <cell r="G558">
            <v>3</v>
          </cell>
          <cell r="H558">
            <v>10</v>
          </cell>
          <cell r="I558">
            <v>3</v>
          </cell>
          <cell r="J558">
            <v>3</v>
          </cell>
          <cell r="K558">
            <v>16</v>
          </cell>
          <cell r="L558">
            <v>13</v>
          </cell>
        </row>
        <row r="559">
          <cell r="E559">
            <v>19917</v>
          </cell>
          <cell r="F559">
            <v>5</v>
          </cell>
          <cell r="G559">
            <v>10</v>
          </cell>
          <cell r="H559">
            <v>6</v>
          </cell>
          <cell r="I559">
            <v>0</v>
          </cell>
          <cell r="J559">
            <v>3</v>
          </cell>
          <cell r="K559">
            <v>3</v>
          </cell>
          <cell r="L559">
            <v>0</v>
          </cell>
        </row>
        <row r="560">
          <cell r="E560">
            <v>19918</v>
          </cell>
          <cell r="F560">
            <v>19</v>
          </cell>
          <cell r="G560">
            <v>13</v>
          </cell>
          <cell r="H560">
            <v>6</v>
          </cell>
          <cell r="I560">
            <v>0</v>
          </cell>
          <cell r="J560">
            <v>10</v>
          </cell>
          <cell r="K560">
            <v>6</v>
          </cell>
          <cell r="L560">
            <v>2</v>
          </cell>
        </row>
        <row r="561">
          <cell r="E561">
            <v>19919</v>
          </cell>
          <cell r="F561">
            <v>0</v>
          </cell>
          <cell r="G561">
            <v>5</v>
          </cell>
          <cell r="H561">
            <v>5</v>
          </cell>
          <cell r="I561">
            <v>6</v>
          </cell>
          <cell r="J561">
            <v>3</v>
          </cell>
          <cell r="K561">
            <v>6</v>
          </cell>
          <cell r="L561">
            <v>6</v>
          </cell>
        </row>
        <row r="562">
          <cell r="E562">
            <v>19920</v>
          </cell>
          <cell r="F562">
            <v>23</v>
          </cell>
          <cell r="G562">
            <v>16</v>
          </cell>
          <cell r="H562">
            <v>16</v>
          </cell>
          <cell r="I562">
            <v>13</v>
          </cell>
          <cell r="J562">
            <v>16</v>
          </cell>
          <cell r="K562">
            <v>19</v>
          </cell>
          <cell r="L562">
            <v>26</v>
          </cell>
        </row>
        <row r="563">
          <cell r="E563">
            <v>19921</v>
          </cell>
          <cell r="F563">
            <v>10</v>
          </cell>
          <cell r="G563">
            <v>6</v>
          </cell>
          <cell r="H563">
            <v>10</v>
          </cell>
          <cell r="I563">
            <v>13</v>
          </cell>
          <cell r="J563">
            <v>6</v>
          </cell>
          <cell r="K563">
            <v>3</v>
          </cell>
          <cell r="L563">
            <v>5</v>
          </cell>
        </row>
        <row r="564">
          <cell r="E564">
            <v>19922</v>
          </cell>
          <cell r="F564">
            <v>13</v>
          </cell>
          <cell r="G564">
            <v>10</v>
          </cell>
          <cell r="H564">
            <v>19</v>
          </cell>
          <cell r="I564">
            <v>10</v>
          </cell>
          <cell r="J564">
            <v>10</v>
          </cell>
          <cell r="K564">
            <v>6</v>
          </cell>
          <cell r="L564">
            <v>6</v>
          </cell>
        </row>
        <row r="565">
          <cell r="E565">
            <v>19923</v>
          </cell>
          <cell r="F565">
            <v>23</v>
          </cell>
          <cell r="G565">
            <v>11</v>
          </cell>
          <cell r="H565">
            <v>16</v>
          </cell>
          <cell r="I565">
            <v>6</v>
          </cell>
          <cell r="J565">
            <v>10</v>
          </cell>
          <cell r="K565">
            <v>6</v>
          </cell>
          <cell r="L565">
            <v>6</v>
          </cell>
        </row>
        <row r="566">
          <cell r="E566">
            <v>19924</v>
          </cell>
          <cell r="F566">
            <v>13</v>
          </cell>
          <cell r="G566">
            <v>16</v>
          </cell>
          <cell r="H566">
            <v>11</v>
          </cell>
          <cell r="I566">
            <v>0</v>
          </cell>
          <cell r="J566">
            <v>6</v>
          </cell>
          <cell r="K566">
            <v>6</v>
          </cell>
          <cell r="L566">
            <v>16</v>
          </cell>
        </row>
        <row r="567">
          <cell r="E567">
            <v>19925</v>
          </cell>
          <cell r="F567">
            <v>13</v>
          </cell>
          <cell r="G567">
            <v>5</v>
          </cell>
          <cell r="H567">
            <v>8</v>
          </cell>
          <cell r="I567">
            <v>6</v>
          </cell>
          <cell r="J567">
            <v>13</v>
          </cell>
          <cell r="K567">
            <v>10</v>
          </cell>
          <cell r="L567">
            <v>13</v>
          </cell>
        </row>
        <row r="568">
          <cell r="E568">
            <v>19926</v>
          </cell>
          <cell r="F568">
            <v>6</v>
          </cell>
          <cell r="G568">
            <v>10</v>
          </cell>
          <cell r="H568">
            <v>6</v>
          </cell>
          <cell r="I568">
            <v>10</v>
          </cell>
          <cell r="J568">
            <v>6</v>
          </cell>
          <cell r="K568">
            <v>3</v>
          </cell>
          <cell r="L568">
            <v>10</v>
          </cell>
        </row>
        <row r="569">
          <cell r="E569">
            <v>19927</v>
          </cell>
          <cell r="F569">
            <v>6</v>
          </cell>
          <cell r="G569">
            <v>8</v>
          </cell>
          <cell r="H569">
            <v>10</v>
          </cell>
          <cell r="I569">
            <v>6</v>
          </cell>
          <cell r="J569">
            <v>3</v>
          </cell>
          <cell r="K569">
            <v>0</v>
          </cell>
          <cell r="L569">
            <v>13</v>
          </cell>
        </row>
        <row r="570">
          <cell r="E570">
            <v>19928</v>
          </cell>
          <cell r="F570">
            <v>6</v>
          </cell>
          <cell r="G570">
            <v>13</v>
          </cell>
          <cell r="H570">
            <v>10</v>
          </cell>
          <cell r="I570">
            <v>3</v>
          </cell>
          <cell r="J570">
            <v>29</v>
          </cell>
          <cell r="K570">
            <v>24</v>
          </cell>
          <cell r="L570">
            <v>19</v>
          </cell>
        </row>
        <row r="571">
          <cell r="E571">
            <v>19929</v>
          </cell>
          <cell r="F571">
            <v>10</v>
          </cell>
          <cell r="G571">
            <v>13</v>
          </cell>
          <cell r="H571">
            <v>6</v>
          </cell>
          <cell r="I571">
            <v>6</v>
          </cell>
          <cell r="J571">
            <v>3</v>
          </cell>
          <cell r="K571">
            <v>13</v>
          </cell>
          <cell r="L571">
            <v>3</v>
          </cell>
        </row>
        <row r="572">
          <cell r="E572">
            <v>19930</v>
          </cell>
          <cell r="F572">
            <v>3</v>
          </cell>
          <cell r="G572">
            <v>3</v>
          </cell>
          <cell r="H572">
            <v>5</v>
          </cell>
          <cell r="I572">
            <v>3</v>
          </cell>
          <cell r="J572">
            <v>0</v>
          </cell>
          <cell r="K572">
            <v>0</v>
          </cell>
          <cell r="L572">
            <v>0</v>
          </cell>
        </row>
        <row r="573">
          <cell r="E573">
            <v>19931</v>
          </cell>
          <cell r="F573">
            <v>13</v>
          </cell>
          <cell r="G573">
            <v>6</v>
          </cell>
          <cell r="H573">
            <v>0</v>
          </cell>
          <cell r="I573">
            <v>6</v>
          </cell>
          <cell r="J573">
            <v>10</v>
          </cell>
          <cell r="K573">
            <v>8</v>
          </cell>
          <cell r="L573">
            <v>10</v>
          </cell>
        </row>
        <row r="574">
          <cell r="E574">
            <v>19932</v>
          </cell>
          <cell r="F574">
            <v>10</v>
          </cell>
          <cell r="G574">
            <v>29</v>
          </cell>
          <cell r="H574">
            <v>13</v>
          </cell>
          <cell r="I574">
            <v>19</v>
          </cell>
          <cell r="J574">
            <v>13</v>
          </cell>
          <cell r="K574">
            <v>13</v>
          </cell>
          <cell r="L574">
            <v>10</v>
          </cell>
        </row>
        <row r="575">
          <cell r="E575">
            <v>19933</v>
          </cell>
          <cell r="F575">
            <v>26</v>
          </cell>
          <cell r="G575">
            <v>18</v>
          </cell>
          <cell r="H575">
            <v>27</v>
          </cell>
          <cell r="I575">
            <v>19</v>
          </cell>
          <cell r="J575">
            <v>13</v>
          </cell>
          <cell r="K575">
            <v>6</v>
          </cell>
          <cell r="L575">
            <v>6</v>
          </cell>
        </row>
        <row r="576">
          <cell r="E576">
            <v>19934</v>
          </cell>
          <cell r="F576">
            <v>10</v>
          </cell>
          <cell r="G576">
            <v>6</v>
          </cell>
          <cell r="H576">
            <v>0</v>
          </cell>
          <cell r="I576">
            <v>2</v>
          </cell>
          <cell r="J576">
            <v>2</v>
          </cell>
          <cell r="K576">
            <v>3</v>
          </cell>
          <cell r="L576">
            <v>3</v>
          </cell>
        </row>
        <row r="577">
          <cell r="E577">
            <v>19935</v>
          </cell>
          <cell r="F577">
            <v>11</v>
          </cell>
          <cell r="G577">
            <v>0</v>
          </cell>
          <cell r="H577">
            <v>0</v>
          </cell>
          <cell r="I577">
            <v>5</v>
          </cell>
          <cell r="J577">
            <v>3</v>
          </cell>
          <cell r="K577">
            <v>11</v>
          </cell>
          <cell r="L577">
            <v>3</v>
          </cell>
        </row>
        <row r="578">
          <cell r="E578">
            <v>19936</v>
          </cell>
          <cell r="F578">
            <v>6</v>
          </cell>
          <cell r="G578">
            <v>10</v>
          </cell>
          <cell r="H578">
            <v>3</v>
          </cell>
          <cell r="I578">
            <v>6</v>
          </cell>
          <cell r="J578">
            <v>3</v>
          </cell>
          <cell r="K578">
            <v>3</v>
          </cell>
          <cell r="L578">
            <v>3</v>
          </cell>
        </row>
        <row r="579">
          <cell r="E579">
            <v>19937</v>
          </cell>
          <cell r="F579">
            <v>10</v>
          </cell>
          <cell r="G579">
            <v>13</v>
          </cell>
          <cell r="H579">
            <v>13</v>
          </cell>
          <cell r="I579">
            <v>13</v>
          </cell>
          <cell r="J579">
            <v>10</v>
          </cell>
          <cell r="K579">
            <v>6</v>
          </cell>
          <cell r="L579">
            <v>3</v>
          </cell>
        </row>
        <row r="580">
          <cell r="E580">
            <v>19938</v>
          </cell>
          <cell r="F580">
            <v>6</v>
          </cell>
          <cell r="G580">
            <v>6</v>
          </cell>
          <cell r="H580">
            <v>3</v>
          </cell>
          <cell r="I580">
            <v>6</v>
          </cell>
          <cell r="J580">
            <v>10</v>
          </cell>
          <cell r="K580">
            <v>8</v>
          </cell>
          <cell r="L580">
            <v>6</v>
          </cell>
        </row>
        <row r="581">
          <cell r="E581">
            <v>19939</v>
          </cell>
          <cell r="F581">
            <v>19</v>
          </cell>
          <cell r="G581">
            <v>19</v>
          </cell>
          <cell r="H581">
            <v>10</v>
          </cell>
          <cell r="I581">
            <v>10</v>
          </cell>
          <cell r="J581">
            <v>6</v>
          </cell>
          <cell r="K581">
            <v>3</v>
          </cell>
          <cell r="L581">
            <v>6</v>
          </cell>
        </row>
        <row r="582">
          <cell r="E582">
            <v>19940</v>
          </cell>
          <cell r="F582">
            <v>16</v>
          </cell>
          <cell r="G582">
            <v>26</v>
          </cell>
          <cell r="H582">
            <v>10</v>
          </cell>
          <cell r="I582">
            <v>13</v>
          </cell>
          <cell r="J582">
            <v>13</v>
          </cell>
          <cell r="K582">
            <v>13</v>
          </cell>
          <cell r="L582">
            <v>3</v>
          </cell>
        </row>
        <row r="583">
          <cell r="E583">
            <v>19941</v>
          </cell>
          <cell r="F583">
            <v>13</v>
          </cell>
          <cell r="G583">
            <v>10</v>
          </cell>
          <cell r="H583">
            <v>6</v>
          </cell>
          <cell r="I583">
            <v>6</v>
          </cell>
          <cell r="J583">
            <v>10</v>
          </cell>
          <cell r="K583">
            <v>10</v>
          </cell>
          <cell r="L583">
            <v>8</v>
          </cell>
        </row>
        <row r="584">
          <cell r="E584">
            <v>19942</v>
          </cell>
          <cell r="F584">
            <v>10</v>
          </cell>
          <cell r="G584">
            <v>0</v>
          </cell>
          <cell r="H584">
            <v>3</v>
          </cell>
          <cell r="I584">
            <v>3</v>
          </cell>
          <cell r="J584">
            <v>3</v>
          </cell>
          <cell r="K584">
            <v>3</v>
          </cell>
          <cell r="L584">
            <v>10</v>
          </cell>
        </row>
        <row r="585">
          <cell r="E585">
            <v>19943</v>
          </cell>
          <cell r="F585">
            <v>0</v>
          </cell>
          <cell r="G585">
            <v>6</v>
          </cell>
          <cell r="H585">
            <v>8</v>
          </cell>
          <cell r="I585">
            <v>5</v>
          </cell>
          <cell r="J585">
            <v>10</v>
          </cell>
          <cell r="K585">
            <v>8</v>
          </cell>
          <cell r="L585">
            <v>10</v>
          </cell>
        </row>
        <row r="586">
          <cell r="E586">
            <v>19944</v>
          </cell>
          <cell r="F586">
            <v>6</v>
          </cell>
          <cell r="G586">
            <v>5</v>
          </cell>
          <cell r="H586">
            <v>6</v>
          </cell>
          <cell r="I586">
            <v>13</v>
          </cell>
          <cell r="J586">
            <v>10</v>
          </cell>
          <cell r="K586">
            <v>8</v>
          </cell>
          <cell r="L586">
            <v>6</v>
          </cell>
        </row>
        <row r="587">
          <cell r="E587">
            <v>19945</v>
          </cell>
          <cell r="F587">
            <v>13</v>
          </cell>
          <cell r="G587">
            <v>16</v>
          </cell>
          <cell r="H587">
            <v>8</v>
          </cell>
          <cell r="I587">
            <v>16</v>
          </cell>
          <cell r="J587">
            <v>19</v>
          </cell>
          <cell r="K587">
            <v>16</v>
          </cell>
          <cell r="L587">
            <v>16</v>
          </cell>
        </row>
        <row r="588">
          <cell r="E588">
            <v>19946</v>
          </cell>
          <cell r="F588">
            <v>23</v>
          </cell>
          <cell r="G588">
            <v>32</v>
          </cell>
          <cell r="H588">
            <v>26</v>
          </cell>
          <cell r="I588">
            <v>23</v>
          </cell>
          <cell r="J588">
            <v>24</v>
          </cell>
          <cell r="K588">
            <v>13</v>
          </cell>
          <cell r="L588">
            <v>16</v>
          </cell>
        </row>
        <row r="589">
          <cell r="E589">
            <v>19947</v>
          </cell>
          <cell r="F589">
            <v>3</v>
          </cell>
          <cell r="G589">
            <v>8</v>
          </cell>
          <cell r="H589">
            <v>6</v>
          </cell>
          <cell r="I589">
            <v>8</v>
          </cell>
          <cell r="J589">
            <v>13</v>
          </cell>
          <cell r="K589">
            <v>11</v>
          </cell>
          <cell r="L589">
            <v>8</v>
          </cell>
        </row>
        <row r="590">
          <cell r="E590">
            <v>19948</v>
          </cell>
          <cell r="F590">
            <v>10</v>
          </cell>
          <cell r="G590">
            <v>3</v>
          </cell>
          <cell r="H590">
            <v>8</v>
          </cell>
          <cell r="I590">
            <v>10</v>
          </cell>
          <cell r="J590">
            <v>6</v>
          </cell>
          <cell r="K590">
            <v>3</v>
          </cell>
          <cell r="L590">
            <v>3</v>
          </cell>
        </row>
        <row r="591">
          <cell r="E591">
            <v>19949</v>
          </cell>
          <cell r="F591">
            <v>10</v>
          </cell>
          <cell r="G591">
            <v>10</v>
          </cell>
          <cell r="H591">
            <v>11</v>
          </cell>
          <cell r="I591">
            <v>8</v>
          </cell>
          <cell r="J591">
            <v>6</v>
          </cell>
          <cell r="K591">
            <v>6</v>
          </cell>
          <cell r="L591">
            <v>5</v>
          </cell>
        </row>
        <row r="592">
          <cell r="E592">
            <v>19950</v>
          </cell>
          <cell r="F592">
            <v>3</v>
          </cell>
          <cell r="G592">
            <v>6</v>
          </cell>
          <cell r="H592">
            <v>10</v>
          </cell>
          <cell r="I592">
            <v>10</v>
          </cell>
          <cell r="J592">
            <v>13</v>
          </cell>
          <cell r="K592">
            <v>14</v>
          </cell>
          <cell r="L592">
            <v>13</v>
          </cell>
        </row>
        <row r="593">
          <cell r="E593">
            <v>19951</v>
          </cell>
          <cell r="F593">
            <v>13</v>
          </cell>
          <cell r="G593">
            <v>29</v>
          </cell>
          <cell r="H593">
            <v>23</v>
          </cell>
          <cell r="I593">
            <v>10</v>
          </cell>
          <cell r="J593">
            <v>10</v>
          </cell>
          <cell r="K593">
            <v>6</v>
          </cell>
          <cell r="L593">
            <v>13</v>
          </cell>
        </row>
        <row r="594">
          <cell r="E594">
            <v>19952</v>
          </cell>
          <cell r="F594">
            <v>16</v>
          </cell>
          <cell r="G594">
            <v>10</v>
          </cell>
          <cell r="H594">
            <v>6</v>
          </cell>
          <cell r="I594">
            <v>6</v>
          </cell>
          <cell r="J594">
            <v>3</v>
          </cell>
          <cell r="K594">
            <v>3</v>
          </cell>
          <cell r="L594">
            <v>3</v>
          </cell>
        </row>
        <row r="595">
          <cell r="E595">
            <v>19953</v>
          </cell>
          <cell r="F595">
            <v>6</v>
          </cell>
          <cell r="G595">
            <v>13</v>
          </cell>
          <cell r="H595">
            <v>10</v>
          </cell>
          <cell r="I595">
            <v>8</v>
          </cell>
          <cell r="J595">
            <v>16</v>
          </cell>
          <cell r="K595">
            <v>6</v>
          </cell>
          <cell r="L595">
            <v>6</v>
          </cell>
        </row>
        <row r="596">
          <cell r="E596">
            <v>19954</v>
          </cell>
          <cell r="F596">
            <v>10</v>
          </cell>
          <cell r="G596">
            <v>3</v>
          </cell>
          <cell r="H596">
            <v>8</v>
          </cell>
          <cell r="I596">
            <v>6</v>
          </cell>
          <cell r="J596">
            <v>6</v>
          </cell>
          <cell r="K596">
            <v>3</v>
          </cell>
          <cell r="L596">
            <v>10</v>
          </cell>
        </row>
        <row r="597">
          <cell r="E597">
            <v>19955</v>
          </cell>
          <cell r="F597">
            <v>19</v>
          </cell>
          <cell r="G597">
            <v>16</v>
          </cell>
          <cell r="H597">
            <v>16</v>
          </cell>
          <cell r="I597">
            <v>19</v>
          </cell>
          <cell r="J597">
            <v>16</v>
          </cell>
          <cell r="K597">
            <v>24</v>
          </cell>
          <cell r="L597">
            <v>26</v>
          </cell>
        </row>
        <row r="598">
          <cell r="E598">
            <v>19956</v>
          </cell>
          <cell r="F598">
            <v>10</v>
          </cell>
          <cell r="G598">
            <v>8</v>
          </cell>
          <cell r="H598">
            <v>10</v>
          </cell>
          <cell r="I598">
            <v>13</v>
          </cell>
          <cell r="J598">
            <v>19</v>
          </cell>
          <cell r="K598">
            <v>13</v>
          </cell>
          <cell r="L598">
            <v>16</v>
          </cell>
        </row>
        <row r="599">
          <cell r="E599">
            <v>19957</v>
          </cell>
          <cell r="F599">
            <v>3</v>
          </cell>
          <cell r="G599">
            <v>13</v>
          </cell>
          <cell r="H599">
            <v>11</v>
          </cell>
          <cell r="I599">
            <v>8</v>
          </cell>
          <cell r="J599">
            <v>10</v>
          </cell>
          <cell r="K599">
            <v>3</v>
          </cell>
          <cell r="L599">
            <v>10</v>
          </cell>
        </row>
        <row r="600">
          <cell r="E600">
            <v>19958</v>
          </cell>
          <cell r="F600">
            <v>10</v>
          </cell>
          <cell r="G600">
            <v>10</v>
          </cell>
          <cell r="H600">
            <v>6</v>
          </cell>
          <cell r="I600">
            <v>10</v>
          </cell>
          <cell r="J600">
            <v>6</v>
          </cell>
          <cell r="K600">
            <v>6</v>
          </cell>
          <cell r="L600">
            <v>5</v>
          </cell>
        </row>
        <row r="601">
          <cell r="E601">
            <v>19959</v>
          </cell>
          <cell r="F601">
            <v>13</v>
          </cell>
          <cell r="G601">
            <v>19</v>
          </cell>
          <cell r="H601">
            <v>13</v>
          </cell>
          <cell r="I601">
            <v>13</v>
          </cell>
          <cell r="J601">
            <v>13</v>
          </cell>
          <cell r="K601">
            <v>16</v>
          </cell>
          <cell r="L601">
            <v>13</v>
          </cell>
        </row>
        <row r="602">
          <cell r="E602">
            <v>19960</v>
          </cell>
          <cell r="F602">
            <v>19</v>
          </cell>
          <cell r="G602">
            <v>10</v>
          </cell>
          <cell r="H602">
            <v>16</v>
          </cell>
          <cell r="I602">
            <v>16</v>
          </cell>
          <cell r="J602">
            <v>16</v>
          </cell>
          <cell r="K602">
            <v>13</v>
          </cell>
          <cell r="L602">
            <v>10</v>
          </cell>
        </row>
        <row r="603">
          <cell r="E603">
            <v>19961</v>
          </cell>
          <cell r="F603">
            <v>21</v>
          </cell>
          <cell r="G603">
            <v>13</v>
          </cell>
          <cell r="H603">
            <v>13</v>
          </cell>
          <cell r="I603">
            <v>10</v>
          </cell>
          <cell r="J603">
            <v>18</v>
          </cell>
          <cell r="K603">
            <v>3</v>
          </cell>
          <cell r="L603">
            <v>10</v>
          </cell>
        </row>
        <row r="604">
          <cell r="E604">
            <v>19962</v>
          </cell>
          <cell r="F604">
            <v>13</v>
          </cell>
          <cell r="G604">
            <v>23</v>
          </cell>
          <cell r="H604">
            <v>11</v>
          </cell>
          <cell r="I604">
            <v>13</v>
          </cell>
          <cell r="J604">
            <v>13</v>
          </cell>
          <cell r="K604">
            <v>19</v>
          </cell>
          <cell r="L604">
            <v>19</v>
          </cell>
        </row>
        <row r="605">
          <cell r="E605">
            <v>19963</v>
          </cell>
          <cell r="F605">
            <v>13</v>
          </cell>
          <cell r="G605">
            <v>19</v>
          </cell>
          <cell r="H605">
            <v>13</v>
          </cell>
          <cell r="I605">
            <v>16</v>
          </cell>
          <cell r="J605">
            <v>18</v>
          </cell>
          <cell r="K605">
            <v>19</v>
          </cell>
          <cell r="L605">
            <v>19</v>
          </cell>
        </row>
        <row r="606">
          <cell r="E606">
            <v>19964</v>
          </cell>
          <cell r="F606">
            <v>3</v>
          </cell>
          <cell r="G606">
            <v>6</v>
          </cell>
          <cell r="H606">
            <v>6</v>
          </cell>
          <cell r="I606">
            <v>6</v>
          </cell>
          <cell r="J606">
            <v>6</v>
          </cell>
          <cell r="K606">
            <v>10</v>
          </cell>
          <cell r="L606">
            <v>13</v>
          </cell>
        </row>
        <row r="607">
          <cell r="E607">
            <v>19965</v>
          </cell>
          <cell r="F607">
            <v>13</v>
          </cell>
          <cell r="G607">
            <v>13</v>
          </cell>
          <cell r="H607">
            <v>16</v>
          </cell>
          <cell r="I607">
            <v>10</v>
          </cell>
          <cell r="J607">
            <v>0</v>
          </cell>
          <cell r="K607">
            <v>5</v>
          </cell>
          <cell r="L607">
            <v>13</v>
          </cell>
        </row>
        <row r="608">
          <cell r="E608">
            <v>19966</v>
          </cell>
          <cell r="F608">
            <v>10</v>
          </cell>
          <cell r="G608">
            <v>10</v>
          </cell>
          <cell r="H608">
            <v>10</v>
          </cell>
          <cell r="I608">
            <v>10</v>
          </cell>
          <cell r="J608">
            <v>6</v>
          </cell>
          <cell r="K608">
            <v>6</v>
          </cell>
          <cell r="L608">
            <v>5</v>
          </cell>
        </row>
        <row r="609">
          <cell r="E609">
            <v>19967</v>
          </cell>
          <cell r="F609">
            <v>16</v>
          </cell>
          <cell r="G609">
            <v>32</v>
          </cell>
          <cell r="H609">
            <v>27</v>
          </cell>
          <cell r="I609">
            <v>23</v>
          </cell>
          <cell r="J609">
            <v>19</v>
          </cell>
          <cell r="K609">
            <v>10</v>
          </cell>
          <cell r="L609">
            <v>10</v>
          </cell>
        </row>
        <row r="610">
          <cell r="E610">
            <v>19968</v>
          </cell>
          <cell r="F610">
            <v>32</v>
          </cell>
          <cell r="G610">
            <v>29</v>
          </cell>
          <cell r="H610">
            <v>32</v>
          </cell>
          <cell r="I610">
            <v>10</v>
          </cell>
          <cell r="J610">
            <v>13</v>
          </cell>
          <cell r="K610">
            <v>6</v>
          </cell>
          <cell r="L610">
            <v>16</v>
          </cell>
        </row>
        <row r="611">
          <cell r="E611">
            <v>19969</v>
          </cell>
          <cell r="F611">
            <v>3</v>
          </cell>
          <cell r="G611">
            <v>3</v>
          </cell>
          <cell r="H611">
            <v>5</v>
          </cell>
          <cell r="I611">
            <v>6</v>
          </cell>
          <cell r="J611">
            <v>2</v>
          </cell>
          <cell r="K611">
            <v>3</v>
          </cell>
          <cell r="L611">
            <v>10</v>
          </cell>
        </row>
        <row r="612">
          <cell r="E612">
            <v>19970</v>
          </cell>
          <cell r="F612">
            <v>13</v>
          </cell>
          <cell r="G612">
            <v>16</v>
          </cell>
          <cell r="H612">
            <v>19</v>
          </cell>
          <cell r="I612">
            <v>19</v>
          </cell>
          <cell r="J612">
            <v>16</v>
          </cell>
          <cell r="K612">
            <v>16</v>
          </cell>
          <cell r="L612">
            <v>19</v>
          </cell>
        </row>
        <row r="613">
          <cell r="E613">
            <v>19971</v>
          </cell>
          <cell r="F613">
            <v>6</v>
          </cell>
          <cell r="G613">
            <v>13</v>
          </cell>
          <cell r="H613">
            <v>13</v>
          </cell>
          <cell r="I613">
            <v>16</v>
          </cell>
          <cell r="J613">
            <v>19</v>
          </cell>
          <cell r="K613">
            <v>19</v>
          </cell>
          <cell r="L613">
            <v>16</v>
          </cell>
        </row>
        <row r="614">
          <cell r="E614">
            <v>19972</v>
          </cell>
          <cell r="F614">
            <v>3</v>
          </cell>
          <cell r="G614">
            <v>3</v>
          </cell>
          <cell r="H614">
            <v>5</v>
          </cell>
          <cell r="I614">
            <v>5</v>
          </cell>
          <cell r="J614">
            <v>0</v>
          </cell>
          <cell r="K614">
            <v>0</v>
          </cell>
          <cell r="L614">
            <v>3</v>
          </cell>
        </row>
        <row r="615">
          <cell r="E615">
            <v>19973</v>
          </cell>
          <cell r="F615">
            <v>18</v>
          </cell>
          <cell r="G615">
            <v>8</v>
          </cell>
          <cell r="H615">
            <v>8</v>
          </cell>
          <cell r="I615">
            <v>6</v>
          </cell>
          <cell r="J615">
            <v>5</v>
          </cell>
          <cell r="K615">
            <v>8</v>
          </cell>
          <cell r="L615">
            <v>3</v>
          </cell>
        </row>
        <row r="616">
          <cell r="E616">
            <v>19974</v>
          </cell>
          <cell r="F616">
            <v>5</v>
          </cell>
          <cell r="G616">
            <v>14</v>
          </cell>
          <cell r="H616">
            <v>8</v>
          </cell>
          <cell r="I616">
            <v>6</v>
          </cell>
          <cell r="J616">
            <v>8</v>
          </cell>
          <cell r="K616">
            <v>0</v>
          </cell>
          <cell r="L616">
            <v>6</v>
          </cell>
        </row>
        <row r="617">
          <cell r="E617">
            <v>19975</v>
          </cell>
          <cell r="F617">
            <v>10</v>
          </cell>
          <cell r="G617">
            <v>10</v>
          </cell>
          <cell r="H617">
            <v>10</v>
          </cell>
          <cell r="I617">
            <v>10</v>
          </cell>
          <cell r="J617">
            <v>6</v>
          </cell>
          <cell r="K617">
            <v>23</v>
          </cell>
          <cell r="L617">
            <v>16</v>
          </cell>
        </row>
        <row r="618">
          <cell r="E618">
            <v>19976</v>
          </cell>
          <cell r="F618">
            <v>19</v>
          </cell>
          <cell r="G618">
            <v>10</v>
          </cell>
          <cell r="H618">
            <v>11</v>
          </cell>
          <cell r="I618">
            <v>10</v>
          </cell>
          <cell r="J618">
            <v>19</v>
          </cell>
          <cell r="K618">
            <v>10</v>
          </cell>
          <cell r="L618">
            <v>10</v>
          </cell>
        </row>
        <row r="619">
          <cell r="E619">
            <v>19977</v>
          </cell>
          <cell r="F619">
            <v>6</v>
          </cell>
          <cell r="G619">
            <v>8</v>
          </cell>
          <cell r="H619">
            <v>0</v>
          </cell>
          <cell r="I619">
            <v>3</v>
          </cell>
          <cell r="J619">
            <v>0</v>
          </cell>
          <cell r="K619">
            <v>6</v>
          </cell>
          <cell r="L619">
            <v>3</v>
          </cell>
        </row>
        <row r="620">
          <cell r="E620">
            <v>19978</v>
          </cell>
          <cell r="F620">
            <v>13</v>
          </cell>
          <cell r="G620">
            <v>10</v>
          </cell>
          <cell r="H620">
            <v>13</v>
          </cell>
          <cell r="I620">
            <v>11</v>
          </cell>
          <cell r="J620">
            <v>10</v>
          </cell>
          <cell r="K620">
            <v>13</v>
          </cell>
          <cell r="L620">
            <v>23</v>
          </cell>
        </row>
        <row r="621">
          <cell r="E621">
            <v>19979</v>
          </cell>
          <cell r="F621">
            <v>13</v>
          </cell>
          <cell r="G621">
            <v>19</v>
          </cell>
          <cell r="H621">
            <v>10</v>
          </cell>
          <cell r="I621">
            <v>11</v>
          </cell>
          <cell r="J621">
            <v>10</v>
          </cell>
          <cell r="K621">
            <v>10</v>
          </cell>
          <cell r="L621">
            <v>13</v>
          </cell>
        </row>
        <row r="622">
          <cell r="E622">
            <v>19980</v>
          </cell>
          <cell r="F622">
            <v>13</v>
          </cell>
          <cell r="G622">
            <v>10</v>
          </cell>
          <cell r="H622">
            <v>0</v>
          </cell>
          <cell r="I622">
            <v>13</v>
          </cell>
          <cell r="J622">
            <v>10</v>
          </cell>
          <cell r="K622">
            <v>13</v>
          </cell>
          <cell r="L622">
            <v>10</v>
          </cell>
        </row>
        <row r="623">
          <cell r="E623">
            <v>19981</v>
          </cell>
          <cell r="F623">
            <v>0</v>
          </cell>
          <cell r="G623">
            <v>6</v>
          </cell>
          <cell r="H623">
            <v>3</v>
          </cell>
          <cell r="I623">
            <v>10</v>
          </cell>
          <cell r="J623">
            <v>5</v>
          </cell>
          <cell r="K623">
            <v>6</v>
          </cell>
          <cell r="L623">
            <v>6</v>
          </cell>
        </row>
        <row r="624">
          <cell r="E624">
            <v>19982</v>
          </cell>
          <cell r="F624">
            <v>6</v>
          </cell>
          <cell r="G624">
            <v>3</v>
          </cell>
          <cell r="H624">
            <v>6</v>
          </cell>
          <cell r="I624">
            <v>10</v>
          </cell>
          <cell r="J624">
            <v>3</v>
          </cell>
          <cell r="K624">
            <v>3</v>
          </cell>
          <cell r="L624">
            <v>13</v>
          </cell>
        </row>
        <row r="625">
          <cell r="E625">
            <v>19983</v>
          </cell>
          <cell r="F625">
            <v>23</v>
          </cell>
          <cell r="G625">
            <v>19</v>
          </cell>
          <cell r="H625">
            <v>16</v>
          </cell>
          <cell r="I625">
            <v>19</v>
          </cell>
          <cell r="J625">
            <v>32</v>
          </cell>
          <cell r="K625">
            <v>19</v>
          </cell>
          <cell r="L625">
            <v>27</v>
          </cell>
        </row>
        <row r="626">
          <cell r="E626">
            <v>19984</v>
          </cell>
          <cell r="F626">
            <v>6</v>
          </cell>
          <cell r="G626">
            <v>10</v>
          </cell>
          <cell r="H626">
            <v>10</v>
          </cell>
          <cell r="I626">
            <v>6</v>
          </cell>
          <cell r="J626">
            <v>6</v>
          </cell>
          <cell r="K626">
            <v>10</v>
          </cell>
          <cell r="L626">
            <v>6</v>
          </cell>
        </row>
        <row r="627">
          <cell r="E627">
            <v>19985</v>
          </cell>
          <cell r="F627">
            <v>6</v>
          </cell>
          <cell r="G627">
            <v>10</v>
          </cell>
          <cell r="H627">
            <v>11</v>
          </cell>
          <cell r="I627">
            <v>8</v>
          </cell>
          <cell r="J627">
            <v>23</v>
          </cell>
          <cell r="K627">
            <v>13</v>
          </cell>
          <cell r="L627">
            <v>10</v>
          </cell>
        </row>
        <row r="628">
          <cell r="E628">
            <v>19986</v>
          </cell>
          <cell r="F628">
            <v>11</v>
          </cell>
          <cell r="G628">
            <v>13</v>
          </cell>
          <cell r="H628">
            <v>13</v>
          </cell>
          <cell r="I628">
            <v>13</v>
          </cell>
          <cell r="J628">
            <v>16</v>
          </cell>
          <cell r="K628">
            <v>13</v>
          </cell>
          <cell r="L628">
            <v>13</v>
          </cell>
        </row>
        <row r="629">
          <cell r="E629">
            <v>19987</v>
          </cell>
          <cell r="F629">
            <v>6</v>
          </cell>
          <cell r="G629">
            <v>6</v>
          </cell>
          <cell r="H629">
            <v>0</v>
          </cell>
          <cell r="I629">
            <v>6</v>
          </cell>
          <cell r="J629">
            <v>5</v>
          </cell>
          <cell r="K629">
            <v>6</v>
          </cell>
          <cell r="L629">
            <v>6</v>
          </cell>
        </row>
        <row r="630">
          <cell r="E630">
            <v>19988</v>
          </cell>
          <cell r="F630">
            <v>0</v>
          </cell>
          <cell r="G630">
            <v>3</v>
          </cell>
          <cell r="H630">
            <v>6</v>
          </cell>
          <cell r="I630">
            <v>13</v>
          </cell>
          <cell r="J630">
            <v>13</v>
          </cell>
          <cell r="K630">
            <v>5</v>
          </cell>
          <cell r="L630">
            <v>3</v>
          </cell>
        </row>
        <row r="631">
          <cell r="E631">
            <v>19989</v>
          </cell>
          <cell r="F631">
            <v>5</v>
          </cell>
          <cell r="G631">
            <v>3</v>
          </cell>
          <cell r="H631">
            <v>3</v>
          </cell>
          <cell r="I631">
            <v>10</v>
          </cell>
          <cell r="J631">
            <v>29</v>
          </cell>
          <cell r="K631">
            <v>29</v>
          </cell>
          <cell r="L631">
            <v>29</v>
          </cell>
        </row>
        <row r="632">
          <cell r="E632">
            <v>19990</v>
          </cell>
          <cell r="F632">
            <v>13</v>
          </cell>
          <cell r="G632">
            <v>16</v>
          </cell>
          <cell r="H632">
            <v>3</v>
          </cell>
          <cell r="I632">
            <v>3</v>
          </cell>
          <cell r="J632">
            <v>11</v>
          </cell>
          <cell r="K632">
            <v>10</v>
          </cell>
          <cell r="L632">
            <v>5</v>
          </cell>
        </row>
        <row r="633">
          <cell r="E633">
            <v>19991</v>
          </cell>
          <cell r="F633">
            <v>32</v>
          </cell>
          <cell r="G633">
            <v>31</v>
          </cell>
          <cell r="H633">
            <v>32</v>
          </cell>
          <cell r="I633">
            <v>29</v>
          </cell>
          <cell r="J633">
            <v>32</v>
          </cell>
          <cell r="K633">
            <v>37</v>
          </cell>
          <cell r="L633">
            <v>39</v>
          </cell>
        </row>
        <row r="634">
          <cell r="E634">
            <v>19992</v>
          </cell>
          <cell r="F634">
            <v>16</v>
          </cell>
          <cell r="G634">
            <v>5</v>
          </cell>
          <cell r="H634">
            <v>3</v>
          </cell>
          <cell r="I634">
            <v>8</v>
          </cell>
          <cell r="J634">
            <v>5</v>
          </cell>
          <cell r="K634">
            <v>10</v>
          </cell>
          <cell r="L634">
            <v>10</v>
          </cell>
        </row>
        <row r="635">
          <cell r="E635">
            <v>19993</v>
          </cell>
          <cell r="F635">
            <v>13</v>
          </cell>
          <cell r="G635">
            <v>10</v>
          </cell>
          <cell r="H635">
            <v>16</v>
          </cell>
          <cell r="I635">
            <v>16</v>
          </cell>
          <cell r="J635">
            <v>6</v>
          </cell>
          <cell r="K635">
            <v>16</v>
          </cell>
          <cell r="L635">
            <v>16</v>
          </cell>
        </row>
        <row r="636">
          <cell r="E636">
            <v>19994</v>
          </cell>
          <cell r="F636">
            <v>19</v>
          </cell>
          <cell r="G636">
            <v>13</v>
          </cell>
          <cell r="H636">
            <v>0</v>
          </cell>
          <cell r="I636">
            <v>8</v>
          </cell>
          <cell r="J636">
            <v>6</v>
          </cell>
          <cell r="K636">
            <v>3</v>
          </cell>
          <cell r="L636">
            <v>3</v>
          </cell>
        </row>
        <row r="637">
          <cell r="E637">
            <v>19995</v>
          </cell>
          <cell r="F637">
            <v>32</v>
          </cell>
          <cell r="G637">
            <v>26</v>
          </cell>
          <cell r="H637">
            <v>26</v>
          </cell>
          <cell r="I637">
            <v>26</v>
          </cell>
          <cell r="J637">
            <v>32</v>
          </cell>
          <cell r="K637">
            <v>32</v>
          </cell>
          <cell r="L637">
            <v>31</v>
          </cell>
        </row>
        <row r="638">
          <cell r="E638">
            <v>19996</v>
          </cell>
          <cell r="F638">
            <v>16</v>
          </cell>
          <cell r="G638">
            <v>16</v>
          </cell>
          <cell r="H638">
            <v>23</v>
          </cell>
          <cell r="I638">
            <v>13</v>
          </cell>
          <cell r="J638">
            <v>19</v>
          </cell>
          <cell r="K638">
            <v>19</v>
          </cell>
          <cell r="L638">
            <v>13</v>
          </cell>
        </row>
        <row r="639">
          <cell r="E639">
            <v>19997</v>
          </cell>
          <cell r="F639">
            <v>23</v>
          </cell>
          <cell r="G639">
            <v>19</v>
          </cell>
          <cell r="H639">
            <v>10</v>
          </cell>
          <cell r="I639">
            <v>10</v>
          </cell>
          <cell r="J639">
            <v>8</v>
          </cell>
          <cell r="K639">
            <v>6</v>
          </cell>
          <cell r="L639">
            <v>6</v>
          </cell>
        </row>
        <row r="640">
          <cell r="E640">
            <v>19998</v>
          </cell>
          <cell r="F640">
            <v>10</v>
          </cell>
          <cell r="G640">
            <v>10</v>
          </cell>
          <cell r="H640">
            <v>6</v>
          </cell>
          <cell r="I640">
            <v>13</v>
          </cell>
          <cell r="J640">
            <v>3</v>
          </cell>
          <cell r="K640">
            <v>16</v>
          </cell>
          <cell r="L640">
            <v>13</v>
          </cell>
        </row>
        <row r="641">
          <cell r="E641">
            <v>19999</v>
          </cell>
          <cell r="F641">
            <v>11</v>
          </cell>
          <cell r="G641">
            <v>3</v>
          </cell>
          <cell r="H641">
            <v>3</v>
          </cell>
          <cell r="I641">
            <v>13</v>
          </cell>
          <cell r="J641">
            <v>13</v>
          </cell>
          <cell r="K641">
            <v>6</v>
          </cell>
          <cell r="L641">
            <v>6</v>
          </cell>
        </row>
        <row r="642">
          <cell r="E642">
            <v>20000</v>
          </cell>
          <cell r="F642">
            <v>23</v>
          </cell>
          <cell r="G642">
            <v>32</v>
          </cell>
          <cell r="H642">
            <v>26</v>
          </cell>
          <cell r="I642">
            <v>23</v>
          </cell>
          <cell r="J642">
            <v>31</v>
          </cell>
          <cell r="K642">
            <v>29</v>
          </cell>
          <cell r="L642">
            <v>29</v>
          </cell>
        </row>
        <row r="643">
          <cell r="E643">
            <v>20001</v>
          </cell>
          <cell r="F643">
            <v>8</v>
          </cell>
          <cell r="G643">
            <v>5</v>
          </cell>
          <cell r="H643">
            <v>5</v>
          </cell>
          <cell r="I643">
            <v>0</v>
          </cell>
          <cell r="J643">
            <v>0</v>
          </cell>
          <cell r="K643">
            <v>10</v>
          </cell>
          <cell r="L643">
            <v>6</v>
          </cell>
        </row>
        <row r="644">
          <cell r="E644">
            <v>20002</v>
          </cell>
          <cell r="F644">
            <v>8</v>
          </cell>
          <cell r="G644">
            <v>0</v>
          </cell>
          <cell r="H644">
            <v>3</v>
          </cell>
          <cell r="I644">
            <v>3</v>
          </cell>
          <cell r="J644">
            <v>8</v>
          </cell>
          <cell r="K644">
            <v>0</v>
          </cell>
          <cell r="L644">
            <v>0</v>
          </cell>
        </row>
        <row r="645">
          <cell r="E645">
            <v>20003</v>
          </cell>
          <cell r="F645">
            <v>29</v>
          </cell>
          <cell r="G645">
            <v>26</v>
          </cell>
          <cell r="H645">
            <v>24</v>
          </cell>
          <cell r="I645">
            <v>19</v>
          </cell>
          <cell r="J645">
            <v>16</v>
          </cell>
          <cell r="K645">
            <v>19</v>
          </cell>
          <cell r="L645">
            <v>13</v>
          </cell>
        </row>
        <row r="646">
          <cell r="E646">
            <v>20004</v>
          </cell>
          <cell r="F646">
            <v>10</v>
          </cell>
          <cell r="G646">
            <v>6</v>
          </cell>
          <cell r="H646">
            <v>8</v>
          </cell>
          <cell r="I646">
            <v>10</v>
          </cell>
          <cell r="J646">
            <v>19</v>
          </cell>
          <cell r="K646">
            <v>6</v>
          </cell>
          <cell r="L646">
            <v>5</v>
          </cell>
        </row>
        <row r="647">
          <cell r="E647">
            <v>20005</v>
          </cell>
          <cell r="F647">
            <v>3</v>
          </cell>
          <cell r="G647">
            <v>13</v>
          </cell>
          <cell r="H647">
            <v>0</v>
          </cell>
          <cell r="I647">
            <v>6</v>
          </cell>
          <cell r="J647">
            <v>6</v>
          </cell>
          <cell r="K647">
            <v>6</v>
          </cell>
          <cell r="L647">
            <v>11</v>
          </cell>
        </row>
        <row r="648">
          <cell r="E648">
            <v>20006</v>
          </cell>
          <cell r="F648">
            <v>16</v>
          </cell>
          <cell r="G648">
            <v>10</v>
          </cell>
          <cell r="H648">
            <v>16</v>
          </cell>
          <cell r="I648">
            <v>13</v>
          </cell>
          <cell r="J648">
            <v>6</v>
          </cell>
          <cell r="K648">
            <v>29</v>
          </cell>
          <cell r="L648">
            <v>26</v>
          </cell>
        </row>
        <row r="649">
          <cell r="E649">
            <v>20007</v>
          </cell>
          <cell r="F649">
            <v>3</v>
          </cell>
          <cell r="G649">
            <v>23</v>
          </cell>
          <cell r="H649">
            <v>13</v>
          </cell>
          <cell r="I649">
            <v>10</v>
          </cell>
          <cell r="J649">
            <v>6</v>
          </cell>
          <cell r="K649">
            <v>16</v>
          </cell>
          <cell r="L649">
            <v>16</v>
          </cell>
        </row>
        <row r="650">
          <cell r="E650">
            <v>20008</v>
          </cell>
          <cell r="F650">
            <v>16</v>
          </cell>
          <cell r="G650">
            <v>10</v>
          </cell>
          <cell r="H650">
            <v>10</v>
          </cell>
          <cell r="I650">
            <v>10</v>
          </cell>
          <cell r="J650">
            <v>10</v>
          </cell>
          <cell r="K650">
            <v>32</v>
          </cell>
          <cell r="L650">
            <v>29</v>
          </cell>
        </row>
        <row r="651">
          <cell r="E651">
            <v>20009</v>
          </cell>
          <cell r="F651">
            <v>29</v>
          </cell>
          <cell r="G651">
            <v>35</v>
          </cell>
          <cell r="H651">
            <v>32</v>
          </cell>
          <cell r="I651">
            <v>32</v>
          </cell>
          <cell r="J651">
            <v>34</v>
          </cell>
          <cell r="K651">
            <v>42</v>
          </cell>
          <cell r="L651">
            <v>42</v>
          </cell>
        </row>
        <row r="652">
          <cell r="E652">
            <v>20010</v>
          </cell>
          <cell r="F652">
            <v>13</v>
          </cell>
          <cell r="G652">
            <v>3</v>
          </cell>
          <cell r="H652">
            <v>29</v>
          </cell>
          <cell r="I652">
            <v>26</v>
          </cell>
          <cell r="J652">
            <v>32</v>
          </cell>
          <cell r="K652">
            <v>32</v>
          </cell>
          <cell r="L652">
            <v>26</v>
          </cell>
        </row>
        <row r="653">
          <cell r="E653">
            <v>20011</v>
          </cell>
          <cell r="F653">
            <v>35</v>
          </cell>
          <cell r="G653">
            <v>32</v>
          </cell>
          <cell r="H653">
            <v>32</v>
          </cell>
          <cell r="I653">
            <v>29</v>
          </cell>
          <cell r="J653">
            <v>13</v>
          </cell>
          <cell r="K653">
            <v>13</v>
          </cell>
          <cell r="L653">
            <v>10</v>
          </cell>
        </row>
        <row r="654">
          <cell r="E654">
            <v>20012</v>
          </cell>
          <cell r="F654">
            <v>3</v>
          </cell>
          <cell r="G654">
            <v>10</v>
          </cell>
          <cell r="H654">
            <v>16</v>
          </cell>
          <cell r="I654">
            <v>19</v>
          </cell>
          <cell r="J654">
            <v>32</v>
          </cell>
          <cell r="K654">
            <v>42</v>
          </cell>
          <cell r="L654">
            <v>35</v>
          </cell>
        </row>
        <row r="655">
          <cell r="E655">
            <v>20013</v>
          </cell>
          <cell r="F655">
            <v>0</v>
          </cell>
          <cell r="G655">
            <v>11</v>
          </cell>
          <cell r="H655">
            <v>0</v>
          </cell>
          <cell r="I655">
            <v>0</v>
          </cell>
          <cell r="J655">
            <v>13</v>
          </cell>
          <cell r="K655">
            <v>3</v>
          </cell>
          <cell r="L655">
            <v>0</v>
          </cell>
        </row>
        <row r="656">
          <cell r="E656">
            <v>20014</v>
          </cell>
          <cell r="F656">
            <v>10</v>
          </cell>
          <cell r="G656">
            <v>6</v>
          </cell>
          <cell r="H656">
            <v>8</v>
          </cell>
          <cell r="I656">
            <v>6</v>
          </cell>
          <cell r="J656">
            <v>13</v>
          </cell>
          <cell r="K656">
            <v>23</v>
          </cell>
          <cell r="L656">
            <v>35</v>
          </cell>
        </row>
        <row r="657">
          <cell r="E657">
            <v>20015</v>
          </cell>
          <cell r="F657">
            <v>3</v>
          </cell>
          <cell r="G657">
            <v>11</v>
          </cell>
          <cell r="H657">
            <v>8</v>
          </cell>
          <cell r="I657">
            <v>10</v>
          </cell>
          <cell r="J657">
            <v>0</v>
          </cell>
          <cell r="K657">
            <v>0</v>
          </cell>
          <cell r="L657">
            <v>16</v>
          </cell>
        </row>
        <row r="658">
          <cell r="E658">
            <v>20016</v>
          </cell>
          <cell r="F658">
            <v>0</v>
          </cell>
          <cell r="G658">
            <v>6</v>
          </cell>
          <cell r="H658">
            <v>13</v>
          </cell>
          <cell r="I658">
            <v>10</v>
          </cell>
          <cell r="J658">
            <v>16</v>
          </cell>
          <cell r="K658">
            <v>13</v>
          </cell>
          <cell r="L658">
            <v>0</v>
          </cell>
        </row>
        <row r="659">
          <cell r="E659">
            <v>20017</v>
          </cell>
          <cell r="F659">
            <v>51</v>
          </cell>
          <cell r="G659">
            <v>45</v>
          </cell>
          <cell r="H659">
            <v>23</v>
          </cell>
          <cell r="I659">
            <v>29</v>
          </cell>
          <cell r="J659">
            <v>32</v>
          </cell>
          <cell r="K659">
            <v>27</v>
          </cell>
          <cell r="L659">
            <v>26</v>
          </cell>
        </row>
        <row r="660">
          <cell r="E660">
            <v>20018</v>
          </cell>
          <cell r="F660">
            <v>34</v>
          </cell>
          <cell r="G660">
            <v>34</v>
          </cell>
          <cell r="H660">
            <v>23</v>
          </cell>
          <cell r="I660">
            <v>8</v>
          </cell>
          <cell r="J660">
            <v>16</v>
          </cell>
          <cell r="K660">
            <v>19</v>
          </cell>
          <cell r="L660">
            <v>32</v>
          </cell>
        </row>
        <row r="661">
          <cell r="E661">
            <v>20019</v>
          </cell>
          <cell r="F661">
            <v>13</v>
          </cell>
          <cell r="G661">
            <v>11</v>
          </cell>
          <cell r="H661">
            <v>10</v>
          </cell>
          <cell r="I661">
            <v>10</v>
          </cell>
          <cell r="J661">
            <v>8</v>
          </cell>
          <cell r="K661">
            <v>10</v>
          </cell>
          <cell r="L661">
            <v>11</v>
          </cell>
        </row>
        <row r="662">
          <cell r="E662">
            <v>20020</v>
          </cell>
          <cell r="F662">
            <v>16</v>
          </cell>
          <cell r="G662">
            <v>13</v>
          </cell>
          <cell r="H662">
            <v>3</v>
          </cell>
          <cell r="I662">
            <v>3</v>
          </cell>
          <cell r="J662">
            <v>16</v>
          </cell>
          <cell r="K662">
            <v>13</v>
          </cell>
          <cell r="L662">
            <v>16</v>
          </cell>
        </row>
        <row r="663">
          <cell r="E663">
            <v>20021</v>
          </cell>
          <cell r="F663">
            <v>6</v>
          </cell>
          <cell r="G663">
            <v>3</v>
          </cell>
          <cell r="H663">
            <v>3</v>
          </cell>
          <cell r="I663">
            <v>0</v>
          </cell>
          <cell r="J663">
            <v>10</v>
          </cell>
          <cell r="K663">
            <v>3</v>
          </cell>
          <cell r="L663">
            <v>2</v>
          </cell>
        </row>
        <row r="664">
          <cell r="E664">
            <v>20022</v>
          </cell>
          <cell r="F664">
            <v>6</v>
          </cell>
          <cell r="G664">
            <v>6</v>
          </cell>
          <cell r="H664">
            <v>8</v>
          </cell>
          <cell r="I664">
            <v>6</v>
          </cell>
          <cell r="J664">
            <v>13</v>
          </cell>
          <cell r="K664">
            <v>6</v>
          </cell>
          <cell r="L664">
            <v>6</v>
          </cell>
        </row>
        <row r="665">
          <cell r="E665">
            <v>20023</v>
          </cell>
          <cell r="F665">
            <v>6</v>
          </cell>
          <cell r="G665">
            <v>16</v>
          </cell>
          <cell r="H665">
            <v>6</v>
          </cell>
          <cell r="I665">
            <v>6</v>
          </cell>
          <cell r="J665">
            <v>13</v>
          </cell>
          <cell r="K665">
            <v>6</v>
          </cell>
          <cell r="L665">
            <v>6</v>
          </cell>
        </row>
        <row r="666">
          <cell r="E666">
            <v>20024</v>
          </cell>
          <cell r="F666">
            <v>5</v>
          </cell>
          <cell r="G666">
            <v>19</v>
          </cell>
          <cell r="H666">
            <v>6</v>
          </cell>
          <cell r="I666">
            <v>19</v>
          </cell>
          <cell r="J666">
            <v>19</v>
          </cell>
          <cell r="K666">
            <v>19</v>
          </cell>
          <cell r="L666">
            <v>14</v>
          </cell>
        </row>
        <row r="667">
          <cell r="E667">
            <v>20025</v>
          </cell>
          <cell r="F667">
            <v>23</v>
          </cell>
          <cell r="G667">
            <v>26</v>
          </cell>
          <cell r="H667">
            <v>23</v>
          </cell>
          <cell r="I667">
            <v>26</v>
          </cell>
          <cell r="J667">
            <v>27</v>
          </cell>
          <cell r="K667">
            <v>29</v>
          </cell>
          <cell r="L667">
            <v>23</v>
          </cell>
        </row>
        <row r="668">
          <cell r="E668">
            <v>20026</v>
          </cell>
          <cell r="F668">
            <v>11</v>
          </cell>
          <cell r="G668">
            <v>11</v>
          </cell>
          <cell r="H668">
            <v>13</v>
          </cell>
          <cell r="I668">
            <v>19</v>
          </cell>
          <cell r="J668">
            <v>5</v>
          </cell>
          <cell r="K668">
            <v>26</v>
          </cell>
          <cell r="L668">
            <v>23</v>
          </cell>
        </row>
        <row r="669">
          <cell r="E669">
            <v>20027</v>
          </cell>
          <cell r="F669">
            <v>10</v>
          </cell>
          <cell r="G669">
            <v>11</v>
          </cell>
          <cell r="H669">
            <v>6</v>
          </cell>
          <cell r="I669">
            <v>6</v>
          </cell>
          <cell r="J669">
            <v>6</v>
          </cell>
          <cell r="K669">
            <v>3</v>
          </cell>
          <cell r="L669">
            <v>10</v>
          </cell>
        </row>
        <row r="670">
          <cell r="E670">
            <v>20028</v>
          </cell>
          <cell r="F670">
            <v>3</v>
          </cell>
          <cell r="G670">
            <v>3</v>
          </cell>
          <cell r="H670">
            <v>6</v>
          </cell>
          <cell r="I670">
            <v>10</v>
          </cell>
          <cell r="J670">
            <v>13</v>
          </cell>
          <cell r="K670">
            <v>10</v>
          </cell>
          <cell r="L670">
            <v>13</v>
          </cell>
        </row>
        <row r="671">
          <cell r="E671">
            <v>20029</v>
          </cell>
          <cell r="F671">
            <v>16</v>
          </cell>
          <cell r="G671">
            <v>10</v>
          </cell>
          <cell r="H671">
            <v>14</v>
          </cell>
          <cell r="I671">
            <v>13</v>
          </cell>
          <cell r="J671">
            <v>13</v>
          </cell>
          <cell r="K671">
            <v>8</v>
          </cell>
          <cell r="L671">
            <v>10</v>
          </cell>
        </row>
        <row r="672">
          <cell r="E672">
            <v>20030</v>
          </cell>
          <cell r="F672">
            <v>37</v>
          </cell>
          <cell r="G672">
            <v>37</v>
          </cell>
          <cell r="H672">
            <v>34</v>
          </cell>
          <cell r="I672">
            <v>16</v>
          </cell>
          <cell r="J672">
            <v>13</v>
          </cell>
          <cell r="K672">
            <v>16</v>
          </cell>
          <cell r="L672">
            <v>6</v>
          </cell>
        </row>
        <row r="673">
          <cell r="E673">
            <v>20031</v>
          </cell>
          <cell r="F673">
            <v>3</v>
          </cell>
          <cell r="G673">
            <v>6</v>
          </cell>
          <cell r="H673">
            <v>3</v>
          </cell>
          <cell r="I673">
            <v>3</v>
          </cell>
          <cell r="J673">
            <v>3</v>
          </cell>
          <cell r="K673">
            <v>10</v>
          </cell>
          <cell r="L673">
            <v>10</v>
          </cell>
        </row>
        <row r="674">
          <cell r="E674">
            <v>20032</v>
          </cell>
          <cell r="F674">
            <v>16</v>
          </cell>
          <cell r="G674">
            <v>23</v>
          </cell>
          <cell r="H674">
            <v>10</v>
          </cell>
          <cell r="I674">
            <v>10</v>
          </cell>
          <cell r="J674">
            <v>3</v>
          </cell>
          <cell r="K674">
            <v>6</v>
          </cell>
          <cell r="L674">
            <v>13</v>
          </cell>
        </row>
        <row r="675">
          <cell r="E675">
            <v>20033</v>
          </cell>
          <cell r="F675">
            <v>13</v>
          </cell>
          <cell r="G675">
            <v>35</v>
          </cell>
          <cell r="H675">
            <v>35</v>
          </cell>
          <cell r="I675">
            <v>32</v>
          </cell>
          <cell r="J675">
            <v>29</v>
          </cell>
          <cell r="K675">
            <v>29</v>
          </cell>
          <cell r="L675">
            <v>26</v>
          </cell>
        </row>
        <row r="676">
          <cell r="E676">
            <v>20034</v>
          </cell>
          <cell r="F676">
            <v>10</v>
          </cell>
          <cell r="G676">
            <v>10</v>
          </cell>
          <cell r="H676">
            <v>29</v>
          </cell>
          <cell r="I676">
            <v>35</v>
          </cell>
          <cell r="J676">
            <v>35</v>
          </cell>
          <cell r="K676">
            <v>13</v>
          </cell>
          <cell r="L676">
            <v>18</v>
          </cell>
        </row>
        <row r="677">
          <cell r="E677">
            <v>20035</v>
          </cell>
          <cell r="F677">
            <v>8</v>
          </cell>
          <cell r="G677">
            <v>6</v>
          </cell>
          <cell r="H677">
            <v>10</v>
          </cell>
          <cell r="I677">
            <v>10</v>
          </cell>
          <cell r="J677">
            <v>5</v>
          </cell>
          <cell r="K677">
            <v>3</v>
          </cell>
          <cell r="L677">
            <v>8</v>
          </cell>
        </row>
        <row r="678">
          <cell r="E678">
            <v>20036</v>
          </cell>
          <cell r="F678">
            <v>16</v>
          </cell>
          <cell r="G678">
            <v>6</v>
          </cell>
          <cell r="H678">
            <v>13</v>
          </cell>
          <cell r="I678">
            <v>6</v>
          </cell>
          <cell r="J678">
            <v>10</v>
          </cell>
          <cell r="K678">
            <v>13</v>
          </cell>
          <cell r="L678">
            <v>6</v>
          </cell>
        </row>
        <row r="679">
          <cell r="E679">
            <v>20037</v>
          </cell>
          <cell r="F679">
            <v>16</v>
          </cell>
          <cell r="G679">
            <v>10</v>
          </cell>
          <cell r="H679">
            <v>6</v>
          </cell>
          <cell r="I679">
            <v>13</v>
          </cell>
          <cell r="J679">
            <v>10</v>
          </cell>
          <cell r="K679">
            <v>10</v>
          </cell>
          <cell r="L679">
            <v>5</v>
          </cell>
        </row>
        <row r="680">
          <cell r="E680">
            <v>20038</v>
          </cell>
          <cell r="F680">
            <v>26</v>
          </cell>
          <cell r="G680">
            <v>26</v>
          </cell>
          <cell r="H680">
            <v>19</v>
          </cell>
          <cell r="I680">
            <v>13</v>
          </cell>
          <cell r="J680">
            <v>6</v>
          </cell>
          <cell r="K680">
            <v>10</v>
          </cell>
          <cell r="L680">
            <v>10</v>
          </cell>
        </row>
        <row r="681">
          <cell r="E681">
            <v>20039</v>
          </cell>
          <cell r="F681">
            <v>3</v>
          </cell>
          <cell r="G681">
            <v>0</v>
          </cell>
          <cell r="H681">
            <v>6</v>
          </cell>
          <cell r="I681">
            <v>3</v>
          </cell>
          <cell r="J681">
            <v>3</v>
          </cell>
          <cell r="K681">
            <v>6</v>
          </cell>
          <cell r="L681">
            <v>6</v>
          </cell>
        </row>
        <row r="682">
          <cell r="E682">
            <v>20040</v>
          </cell>
          <cell r="F682">
            <v>3</v>
          </cell>
          <cell r="G682">
            <v>10</v>
          </cell>
          <cell r="H682">
            <v>10</v>
          </cell>
          <cell r="I682">
            <v>6</v>
          </cell>
          <cell r="J682">
            <v>10</v>
          </cell>
          <cell r="K682">
            <v>24</v>
          </cell>
          <cell r="L682">
            <v>19</v>
          </cell>
        </row>
        <row r="683">
          <cell r="E683">
            <v>20041</v>
          </cell>
          <cell r="F683">
            <v>6</v>
          </cell>
          <cell r="G683">
            <v>6</v>
          </cell>
          <cell r="H683">
            <v>13</v>
          </cell>
          <cell r="I683">
            <v>6</v>
          </cell>
          <cell r="J683">
            <v>8</v>
          </cell>
          <cell r="K683">
            <v>10</v>
          </cell>
          <cell r="L683">
            <v>3</v>
          </cell>
        </row>
        <row r="684">
          <cell r="E684">
            <v>20042</v>
          </cell>
          <cell r="F684">
            <v>19</v>
          </cell>
          <cell r="G684">
            <v>19</v>
          </cell>
          <cell r="H684">
            <v>19</v>
          </cell>
          <cell r="I684">
            <v>13</v>
          </cell>
          <cell r="J684">
            <v>6</v>
          </cell>
          <cell r="K684">
            <v>10</v>
          </cell>
          <cell r="L684">
            <v>6</v>
          </cell>
        </row>
        <row r="685">
          <cell r="E685">
            <v>20043</v>
          </cell>
          <cell r="F685">
            <v>8</v>
          </cell>
          <cell r="G685">
            <v>8</v>
          </cell>
          <cell r="H685">
            <v>6</v>
          </cell>
          <cell r="I685">
            <v>6</v>
          </cell>
          <cell r="J685">
            <v>6</v>
          </cell>
          <cell r="K685">
            <v>10</v>
          </cell>
          <cell r="L685">
            <v>13</v>
          </cell>
        </row>
        <row r="686">
          <cell r="E686">
            <v>20044</v>
          </cell>
          <cell r="F686">
            <v>13</v>
          </cell>
          <cell r="G686">
            <v>6</v>
          </cell>
          <cell r="H686">
            <v>0</v>
          </cell>
          <cell r="I686">
            <v>3</v>
          </cell>
          <cell r="J686">
            <v>8</v>
          </cell>
          <cell r="K686">
            <v>6</v>
          </cell>
          <cell r="L686">
            <v>6</v>
          </cell>
        </row>
        <row r="687">
          <cell r="E687">
            <v>20045</v>
          </cell>
          <cell r="F687">
            <v>18</v>
          </cell>
          <cell r="G687">
            <v>6</v>
          </cell>
          <cell r="H687">
            <v>16</v>
          </cell>
          <cell r="I687">
            <v>8</v>
          </cell>
          <cell r="J687">
            <v>16</v>
          </cell>
          <cell r="K687">
            <v>16</v>
          </cell>
          <cell r="L687">
            <v>10</v>
          </cell>
        </row>
        <row r="688">
          <cell r="E688">
            <v>20046</v>
          </cell>
          <cell r="F688">
            <v>0</v>
          </cell>
          <cell r="G688">
            <v>11</v>
          </cell>
          <cell r="H688">
            <v>14</v>
          </cell>
          <cell r="I688">
            <v>10</v>
          </cell>
          <cell r="J688">
            <v>10</v>
          </cell>
          <cell r="K688">
            <v>11</v>
          </cell>
          <cell r="L688">
            <v>3</v>
          </cell>
        </row>
        <row r="689">
          <cell r="E689">
            <v>20047</v>
          </cell>
          <cell r="F689">
            <v>10</v>
          </cell>
          <cell r="G689">
            <v>10</v>
          </cell>
          <cell r="H689">
            <v>3</v>
          </cell>
          <cell r="I689">
            <v>14</v>
          </cell>
          <cell r="J689">
            <v>8</v>
          </cell>
          <cell r="K689">
            <v>10</v>
          </cell>
          <cell r="L689">
            <v>8</v>
          </cell>
        </row>
        <row r="690">
          <cell r="E690">
            <v>20048</v>
          </cell>
          <cell r="F690">
            <v>35</v>
          </cell>
          <cell r="G690">
            <v>19</v>
          </cell>
          <cell r="H690">
            <v>35</v>
          </cell>
          <cell r="I690">
            <v>32</v>
          </cell>
          <cell r="J690">
            <v>32</v>
          </cell>
          <cell r="K690">
            <v>39</v>
          </cell>
          <cell r="L690">
            <v>27</v>
          </cell>
        </row>
        <row r="691">
          <cell r="E691">
            <v>20049</v>
          </cell>
          <cell r="F691">
            <v>10</v>
          </cell>
          <cell r="G691">
            <v>16</v>
          </cell>
          <cell r="H691">
            <v>13</v>
          </cell>
          <cell r="I691">
            <v>45</v>
          </cell>
          <cell r="J691">
            <v>48</v>
          </cell>
          <cell r="K691">
            <v>51</v>
          </cell>
          <cell r="L691">
            <v>35</v>
          </cell>
        </row>
        <row r="692">
          <cell r="E692">
            <v>20050</v>
          </cell>
          <cell r="F692">
            <v>6</v>
          </cell>
          <cell r="G692">
            <v>26</v>
          </cell>
          <cell r="H692">
            <v>13</v>
          </cell>
          <cell r="I692">
            <v>13</v>
          </cell>
          <cell r="J692">
            <v>6</v>
          </cell>
          <cell r="K692">
            <v>6</v>
          </cell>
          <cell r="L692">
            <v>11</v>
          </cell>
        </row>
        <row r="693">
          <cell r="E693">
            <v>20051</v>
          </cell>
          <cell r="F693">
            <v>6</v>
          </cell>
          <cell r="G693">
            <v>10</v>
          </cell>
          <cell r="H693">
            <v>6</v>
          </cell>
          <cell r="I693">
            <v>6</v>
          </cell>
          <cell r="J693">
            <v>10</v>
          </cell>
          <cell r="K693">
            <v>6</v>
          </cell>
          <cell r="L693">
            <v>13</v>
          </cell>
        </row>
        <row r="694">
          <cell r="E694">
            <v>20052</v>
          </cell>
          <cell r="F694">
            <v>10</v>
          </cell>
          <cell r="G694">
            <v>13</v>
          </cell>
          <cell r="H694">
            <v>13</v>
          </cell>
          <cell r="I694">
            <v>10</v>
          </cell>
          <cell r="J694">
            <v>10</v>
          </cell>
          <cell r="K694">
            <v>6</v>
          </cell>
          <cell r="L694">
            <v>10</v>
          </cell>
        </row>
        <row r="695">
          <cell r="E695">
            <v>20053</v>
          </cell>
          <cell r="F695">
            <v>6</v>
          </cell>
          <cell r="G695">
            <v>13</v>
          </cell>
          <cell r="H695">
            <v>19</v>
          </cell>
          <cell r="I695">
            <v>16</v>
          </cell>
          <cell r="J695">
            <v>3</v>
          </cell>
          <cell r="K695">
            <v>13</v>
          </cell>
          <cell r="L695">
            <v>18</v>
          </cell>
        </row>
        <row r="696">
          <cell r="E696">
            <v>20054</v>
          </cell>
          <cell r="F696">
            <v>29</v>
          </cell>
          <cell r="G696">
            <v>6</v>
          </cell>
          <cell r="H696">
            <v>19</v>
          </cell>
          <cell r="I696">
            <v>32</v>
          </cell>
          <cell r="J696">
            <v>50</v>
          </cell>
          <cell r="K696">
            <v>51</v>
          </cell>
          <cell r="L696">
            <v>51</v>
          </cell>
        </row>
        <row r="697">
          <cell r="E697">
            <v>20055</v>
          </cell>
          <cell r="F697">
            <v>19</v>
          </cell>
          <cell r="G697">
            <v>16</v>
          </cell>
          <cell r="H697">
            <v>18</v>
          </cell>
          <cell r="I697">
            <v>19</v>
          </cell>
          <cell r="J697">
            <v>13</v>
          </cell>
          <cell r="K697">
            <v>19</v>
          </cell>
          <cell r="L697">
            <v>16</v>
          </cell>
        </row>
        <row r="698">
          <cell r="E698">
            <v>20056</v>
          </cell>
          <cell r="F698">
            <v>13</v>
          </cell>
          <cell r="G698">
            <v>10</v>
          </cell>
          <cell r="H698">
            <v>13</v>
          </cell>
          <cell r="I698">
            <v>16</v>
          </cell>
          <cell r="J698">
            <v>14</v>
          </cell>
          <cell r="K698">
            <v>16</v>
          </cell>
          <cell r="L698">
            <v>13</v>
          </cell>
        </row>
        <row r="699">
          <cell r="E699">
            <v>20057</v>
          </cell>
          <cell r="F699">
            <v>6</v>
          </cell>
          <cell r="G699">
            <v>6</v>
          </cell>
          <cell r="H699">
            <v>0</v>
          </cell>
          <cell r="I699">
            <v>3</v>
          </cell>
          <cell r="J699">
            <v>10</v>
          </cell>
          <cell r="K699">
            <v>6</v>
          </cell>
          <cell r="L699">
            <v>6</v>
          </cell>
        </row>
        <row r="700">
          <cell r="E700">
            <v>20058</v>
          </cell>
          <cell r="F700">
            <v>6</v>
          </cell>
          <cell r="G700">
            <v>10</v>
          </cell>
          <cell r="H700">
            <v>13</v>
          </cell>
          <cell r="I700">
            <v>2</v>
          </cell>
          <cell r="J700">
            <v>3</v>
          </cell>
          <cell r="K700">
            <v>3</v>
          </cell>
          <cell r="L700">
            <v>2</v>
          </cell>
        </row>
        <row r="701">
          <cell r="E701">
            <v>20059</v>
          </cell>
          <cell r="F701">
            <v>0</v>
          </cell>
          <cell r="G701">
            <v>3</v>
          </cell>
          <cell r="H701">
            <v>3</v>
          </cell>
          <cell r="I701">
            <v>3</v>
          </cell>
          <cell r="J701">
            <v>3</v>
          </cell>
          <cell r="K701">
            <v>0</v>
          </cell>
          <cell r="L701">
            <v>3</v>
          </cell>
        </row>
        <row r="702">
          <cell r="E702">
            <v>20060</v>
          </cell>
          <cell r="F702">
            <v>35</v>
          </cell>
          <cell r="G702">
            <v>32</v>
          </cell>
          <cell r="H702">
            <v>32</v>
          </cell>
          <cell r="I702">
            <v>35</v>
          </cell>
          <cell r="J702">
            <v>39</v>
          </cell>
          <cell r="K702">
            <v>45</v>
          </cell>
          <cell r="L702">
            <v>39</v>
          </cell>
        </row>
        <row r="703">
          <cell r="E703">
            <v>20061</v>
          </cell>
          <cell r="F703">
            <v>42</v>
          </cell>
          <cell r="G703">
            <v>39</v>
          </cell>
          <cell r="H703">
            <v>39</v>
          </cell>
          <cell r="I703">
            <v>35</v>
          </cell>
          <cell r="J703">
            <v>40</v>
          </cell>
          <cell r="K703">
            <v>42</v>
          </cell>
          <cell r="L703">
            <v>39</v>
          </cell>
        </row>
        <row r="704">
          <cell r="E704">
            <v>20062</v>
          </cell>
          <cell r="F704">
            <v>37</v>
          </cell>
          <cell r="G704">
            <v>31</v>
          </cell>
          <cell r="H704">
            <v>27</v>
          </cell>
          <cell r="I704">
            <v>26</v>
          </cell>
          <cell r="J704">
            <v>3</v>
          </cell>
          <cell r="K704">
            <v>26</v>
          </cell>
          <cell r="L704">
            <v>21</v>
          </cell>
        </row>
        <row r="705">
          <cell r="E705">
            <v>20063</v>
          </cell>
          <cell r="F705">
            <v>10</v>
          </cell>
          <cell r="G705">
            <v>8</v>
          </cell>
          <cell r="H705">
            <v>8</v>
          </cell>
          <cell r="I705">
            <v>11</v>
          </cell>
          <cell r="J705">
            <v>6</v>
          </cell>
          <cell r="K705">
            <v>6</v>
          </cell>
          <cell r="L705">
            <v>3</v>
          </cell>
        </row>
        <row r="706">
          <cell r="E706">
            <v>20064</v>
          </cell>
          <cell r="F706">
            <v>3</v>
          </cell>
          <cell r="G706">
            <v>5</v>
          </cell>
          <cell r="H706">
            <v>6</v>
          </cell>
          <cell r="I706">
            <v>10</v>
          </cell>
          <cell r="J706">
            <v>19</v>
          </cell>
          <cell r="K706">
            <v>24</v>
          </cell>
          <cell r="L706">
            <v>6</v>
          </cell>
        </row>
        <row r="707">
          <cell r="E707">
            <v>20065</v>
          </cell>
          <cell r="F707">
            <v>31</v>
          </cell>
          <cell r="G707">
            <v>34</v>
          </cell>
          <cell r="H707">
            <v>29</v>
          </cell>
          <cell r="I707">
            <v>18</v>
          </cell>
          <cell r="J707">
            <v>16</v>
          </cell>
          <cell r="K707">
            <v>19</v>
          </cell>
          <cell r="L707">
            <v>10</v>
          </cell>
        </row>
        <row r="708">
          <cell r="E708">
            <v>20066</v>
          </cell>
          <cell r="F708">
            <v>16</v>
          </cell>
          <cell r="G708">
            <v>32</v>
          </cell>
          <cell r="H708">
            <v>31</v>
          </cell>
          <cell r="I708">
            <v>32</v>
          </cell>
          <cell r="J708">
            <v>10</v>
          </cell>
          <cell r="K708">
            <v>10</v>
          </cell>
          <cell r="L708">
            <v>10</v>
          </cell>
        </row>
        <row r="709">
          <cell r="E709">
            <v>20067</v>
          </cell>
          <cell r="F709">
            <v>16</v>
          </cell>
          <cell r="G709">
            <v>10</v>
          </cell>
          <cell r="H709">
            <v>6</v>
          </cell>
          <cell r="I709">
            <v>19</v>
          </cell>
          <cell r="J709">
            <v>23</v>
          </cell>
          <cell r="K709">
            <v>13</v>
          </cell>
          <cell r="L709">
            <v>10</v>
          </cell>
        </row>
        <row r="710">
          <cell r="E710">
            <v>20068</v>
          </cell>
          <cell r="F710">
            <v>13</v>
          </cell>
          <cell r="G710">
            <v>10</v>
          </cell>
          <cell r="H710">
            <v>19</v>
          </cell>
          <cell r="I710">
            <v>23</v>
          </cell>
          <cell r="J710">
            <v>16</v>
          </cell>
          <cell r="K710">
            <v>16</v>
          </cell>
          <cell r="L710">
            <v>10</v>
          </cell>
        </row>
        <row r="711">
          <cell r="E711">
            <v>20069</v>
          </cell>
          <cell r="F711">
            <v>10</v>
          </cell>
          <cell r="G711">
            <v>13</v>
          </cell>
          <cell r="H711">
            <v>13</v>
          </cell>
          <cell r="I711">
            <v>13</v>
          </cell>
          <cell r="J711">
            <v>13</v>
          </cell>
          <cell r="K711">
            <v>23</v>
          </cell>
          <cell r="L711">
            <v>29</v>
          </cell>
        </row>
        <row r="712">
          <cell r="E712">
            <v>20070</v>
          </cell>
          <cell r="F712">
            <v>19</v>
          </cell>
          <cell r="G712">
            <v>0</v>
          </cell>
          <cell r="H712">
            <v>8</v>
          </cell>
          <cell r="I712">
            <v>10</v>
          </cell>
          <cell r="J712">
            <v>6</v>
          </cell>
          <cell r="K712">
            <v>6</v>
          </cell>
          <cell r="L712">
            <v>3</v>
          </cell>
        </row>
        <row r="713">
          <cell r="E713">
            <v>20071</v>
          </cell>
          <cell r="F713">
            <v>32</v>
          </cell>
          <cell r="G713">
            <v>45</v>
          </cell>
          <cell r="H713">
            <v>42</v>
          </cell>
          <cell r="I713">
            <v>32</v>
          </cell>
          <cell r="J713">
            <v>32</v>
          </cell>
          <cell r="K713">
            <v>32</v>
          </cell>
          <cell r="L713">
            <v>32</v>
          </cell>
        </row>
        <row r="714">
          <cell r="E714">
            <v>20072</v>
          </cell>
          <cell r="F714">
            <v>6</v>
          </cell>
          <cell r="G714">
            <v>11</v>
          </cell>
          <cell r="H714">
            <v>6</v>
          </cell>
          <cell r="I714">
            <v>8</v>
          </cell>
          <cell r="J714">
            <v>6</v>
          </cell>
          <cell r="K714">
            <v>10</v>
          </cell>
          <cell r="L714">
            <v>8</v>
          </cell>
        </row>
        <row r="715">
          <cell r="E715">
            <v>20073</v>
          </cell>
          <cell r="F715">
            <v>32</v>
          </cell>
          <cell r="G715">
            <v>35</v>
          </cell>
          <cell r="H715">
            <v>29</v>
          </cell>
          <cell r="I715">
            <v>32</v>
          </cell>
          <cell r="J715">
            <v>31</v>
          </cell>
          <cell r="K715">
            <v>18</v>
          </cell>
          <cell r="L715">
            <v>39</v>
          </cell>
        </row>
        <row r="716">
          <cell r="E716">
            <v>20074</v>
          </cell>
          <cell r="F716">
            <v>32</v>
          </cell>
          <cell r="G716">
            <v>35</v>
          </cell>
          <cell r="H716">
            <v>31</v>
          </cell>
          <cell r="I716">
            <v>26</v>
          </cell>
          <cell r="J716">
            <v>32</v>
          </cell>
          <cell r="K716">
            <v>29</v>
          </cell>
          <cell r="L716">
            <v>32</v>
          </cell>
        </row>
        <row r="717">
          <cell r="E717">
            <v>20075</v>
          </cell>
          <cell r="F717">
            <v>35</v>
          </cell>
          <cell r="G717">
            <v>35</v>
          </cell>
          <cell r="H717">
            <v>35</v>
          </cell>
          <cell r="I717">
            <v>32</v>
          </cell>
          <cell r="J717">
            <v>13</v>
          </cell>
          <cell r="K717">
            <v>34</v>
          </cell>
          <cell r="L717">
            <v>14</v>
          </cell>
        </row>
        <row r="718">
          <cell r="E718">
            <v>20076</v>
          </cell>
          <cell r="F718">
            <v>35</v>
          </cell>
          <cell r="G718">
            <v>32</v>
          </cell>
          <cell r="H718">
            <v>6</v>
          </cell>
          <cell r="I718">
            <v>3</v>
          </cell>
          <cell r="J718">
            <v>3</v>
          </cell>
          <cell r="K718">
            <v>6</v>
          </cell>
          <cell r="L718">
            <v>10</v>
          </cell>
        </row>
        <row r="719">
          <cell r="E719">
            <v>20077</v>
          </cell>
          <cell r="F719">
            <v>10</v>
          </cell>
          <cell r="G719">
            <v>3</v>
          </cell>
          <cell r="H719">
            <v>13</v>
          </cell>
          <cell r="I719">
            <v>6</v>
          </cell>
          <cell r="J719">
            <v>3</v>
          </cell>
          <cell r="K719">
            <v>6</v>
          </cell>
          <cell r="L719">
            <v>5</v>
          </cell>
        </row>
        <row r="720">
          <cell r="E720">
            <v>20078</v>
          </cell>
          <cell r="F720">
            <v>39</v>
          </cell>
          <cell r="G720">
            <v>32</v>
          </cell>
          <cell r="H720">
            <v>13</v>
          </cell>
          <cell r="I720">
            <v>3</v>
          </cell>
          <cell r="J720">
            <v>3</v>
          </cell>
          <cell r="K720">
            <v>3</v>
          </cell>
          <cell r="L720">
            <v>6</v>
          </cell>
        </row>
        <row r="721">
          <cell r="E721">
            <v>20079</v>
          </cell>
          <cell r="F721">
            <v>35</v>
          </cell>
          <cell r="G721">
            <v>35</v>
          </cell>
          <cell r="H721">
            <v>35</v>
          </cell>
          <cell r="I721">
            <v>45</v>
          </cell>
          <cell r="J721">
            <v>35</v>
          </cell>
          <cell r="K721">
            <v>16</v>
          </cell>
          <cell r="L721">
            <v>16</v>
          </cell>
        </row>
        <row r="722">
          <cell r="E722">
            <v>20080</v>
          </cell>
          <cell r="F722">
            <v>23</v>
          </cell>
          <cell r="G722">
            <v>16</v>
          </cell>
          <cell r="H722">
            <v>6</v>
          </cell>
          <cell r="I722">
            <v>23</v>
          </cell>
          <cell r="J722">
            <v>26</v>
          </cell>
          <cell r="K722">
            <v>10</v>
          </cell>
          <cell r="L722">
            <v>13</v>
          </cell>
        </row>
        <row r="723">
          <cell r="E723">
            <v>20081</v>
          </cell>
          <cell r="F723">
            <v>3</v>
          </cell>
          <cell r="G723">
            <v>0</v>
          </cell>
          <cell r="H723">
            <v>10</v>
          </cell>
          <cell r="I723">
            <v>3</v>
          </cell>
          <cell r="J723">
            <v>6</v>
          </cell>
          <cell r="K723">
            <v>5</v>
          </cell>
          <cell r="L723">
            <v>3</v>
          </cell>
        </row>
        <row r="724">
          <cell r="E724">
            <v>20082</v>
          </cell>
          <cell r="F724">
            <v>6</v>
          </cell>
          <cell r="G724">
            <v>13</v>
          </cell>
          <cell r="H724">
            <v>10</v>
          </cell>
          <cell r="I724">
            <v>6</v>
          </cell>
          <cell r="J724">
            <v>11</v>
          </cell>
          <cell r="K724">
            <v>10</v>
          </cell>
          <cell r="L724">
            <v>23</v>
          </cell>
        </row>
        <row r="725">
          <cell r="E725">
            <v>20083</v>
          </cell>
          <cell r="F725">
            <v>10</v>
          </cell>
          <cell r="G725">
            <v>13</v>
          </cell>
          <cell r="H725">
            <v>11</v>
          </cell>
          <cell r="I725">
            <v>10</v>
          </cell>
          <cell r="J725">
            <v>6</v>
          </cell>
          <cell r="K725">
            <v>6</v>
          </cell>
          <cell r="L725">
            <v>6</v>
          </cell>
        </row>
        <row r="726">
          <cell r="E726">
            <v>20084</v>
          </cell>
          <cell r="F726">
            <v>3</v>
          </cell>
          <cell r="G726">
            <v>8</v>
          </cell>
          <cell r="H726">
            <v>10</v>
          </cell>
          <cell r="I726">
            <v>14</v>
          </cell>
          <cell r="J726">
            <v>10</v>
          </cell>
          <cell r="K726">
            <v>5</v>
          </cell>
          <cell r="L726">
            <v>3</v>
          </cell>
        </row>
        <row r="727">
          <cell r="E727">
            <v>20085</v>
          </cell>
          <cell r="F727">
            <v>35</v>
          </cell>
          <cell r="G727">
            <v>29</v>
          </cell>
          <cell r="H727">
            <v>39</v>
          </cell>
          <cell r="I727">
            <v>39</v>
          </cell>
          <cell r="J727">
            <v>34</v>
          </cell>
          <cell r="K727">
            <v>37</v>
          </cell>
          <cell r="L727">
            <v>37</v>
          </cell>
        </row>
        <row r="728">
          <cell r="E728">
            <v>20086</v>
          </cell>
          <cell r="F728">
            <v>29</v>
          </cell>
          <cell r="G728">
            <v>35</v>
          </cell>
          <cell r="H728">
            <v>40</v>
          </cell>
          <cell r="I728">
            <v>35</v>
          </cell>
          <cell r="J728">
            <v>39</v>
          </cell>
          <cell r="K728">
            <v>32</v>
          </cell>
          <cell r="L728">
            <v>19</v>
          </cell>
        </row>
        <row r="729">
          <cell r="E729">
            <v>20087</v>
          </cell>
          <cell r="F729">
            <v>35</v>
          </cell>
          <cell r="G729">
            <v>26</v>
          </cell>
          <cell r="H729">
            <v>35</v>
          </cell>
          <cell r="I729">
            <v>23</v>
          </cell>
          <cell r="J729">
            <v>24</v>
          </cell>
          <cell r="K729">
            <v>19</v>
          </cell>
          <cell r="L729">
            <v>19</v>
          </cell>
        </row>
        <row r="730">
          <cell r="E730">
            <v>20088</v>
          </cell>
          <cell r="F730">
            <v>16</v>
          </cell>
          <cell r="G730">
            <v>16</v>
          </cell>
          <cell r="H730">
            <v>16</v>
          </cell>
          <cell r="I730">
            <v>23</v>
          </cell>
          <cell r="J730">
            <v>16</v>
          </cell>
          <cell r="K730">
            <v>19</v>
          </cell>
          <cell r="L730">
            <v>19</v>
          </cell>
        </row>
        <row r="731">
          <cell r="E731">
            <v>20089</v>
          </cell>
          <cell r="F731">
            <v>13</v>
          </cell>
          <cell r="G731">
            <v>6</v>
          </cell>
          <cell r="H731">
            <v>6</v>
          </cell>
          <cell r="I731">
            <v>13</v>
          </cell>
          <cell r="J731">
            <v>23</v>
          </cell>
          <cell r="K731">
            <v>27</v>
          </cell>
          <cell r="L731">
            <v>13</v>
          </cell>
        </row>
        <row r="732">
          <cell r="E732">
            <v>20090</v>
          </cell>
          <cell r="F732">
            <v>3</v>
          </cell>
          <cell r="G732">
            <v>10</v>
          </cell>
          <cell r="H732">
            <v>13</v>
          </cell>
          <cell r="I732">
            <v>18</v>
          </cell>
          <cell r="J732">
            <v>16</v>
          </cell>
          <cell r="K732">
            <v>13</v>
          </cell>
          <cell r="L732">
            <v>13</v>
          </cell>
        </row>
        <row r="733">
          <cell r="E733">
            <v>20091</v>
          </cell>
          <cell r="F733">
            <v>23</v>
          </cell>
          <cell r="G733">
            <v>10</v>
          </cell>
          <cell r="H733">
            <v>13</v>
          </cell>
          <cell r="I733">
            <v>19</v>
          </cell>
          <cell r="J733">
            <v>19</v>
          </cell>
          <cell r="K733">
            <v>16</v>
          </cell>
          <cell r="L733">
            <v>6</v>
          </cell>
        </row>
        <row r="734">
          <cell r="E734">
            <v>20092</v>
          </cell>
          <cell r="F734">
            <v>16</v>
          </cell>
          <cell r="G734">
            <v>10</v>
          </cell>
          <cell r="H734">
            <v>3</v>
          </cell>
          <cell r="I734">
            <v>6</v>
          </cell>
          <cell r="J734">
            <v>16</v>
          </cell>
          <cell r="K734">
            <v>39</v>
          </cell>
          <cell r="L734">
            <v>35</v>
          </cell>
        </row>
        <row r="735">
          <cell r="E735">
            <v>20093</v>
          </cell>
          <cell r="F735">
            <v>31</v>
          </cell>
          <cell r="G735">
            <v>32</v>
          </cell>
          <cell r="H735">
            <v>42</v>
          </cell>
          <cell r="I735">
            <v>35</v>
          </cell>
          <cell r="J735">
            <v>35</v>
          </cell>
          <cell r="K735">
            <v>32</v>
          </cell>
          <cell r="L735">
            <v>26</v>
          </cell>
        </row>
        <row r="736">
          <cell r="E736">
            <v>20094</v>
          </cell>
          <cell r="F736">
            <v>10</v>
          </cell>
          <cell r="G736">
            <v>29</v>
          </cell>
          <cell r="H736">
            <v>42</v>
          </cell>
          <cell r="I736">
            <v>51</v>
          </cell>
          <cell r="J736">
            <v>40</v>
          </cell>
          <cell r="K736">
            <v>27</v>
          </cell>
          <cell r="L736">
            <v>18</v>
          </cell>
        </row>
        <row r="737">
          <cell r="E737">
            <v>20095</v>
          </cell>
          <cell r="F737">
            <v>32</v>
          </cell>
          <cell r="G737">
            <v>31</v>
          </cell>
          <cell r="H737">
            <v>29</v>
          </cell>
          <cell r="I737">
            <v>29</v>
          </cell>
          <cell r="J737">
            <v>39</v>
          </cell>
          <cell r="K737">
            <v>35</v>
          </cell>
          <cell r="L737">
            <v>29</v>
          </cell>
        </row>
        <row r="738">
          <cell r="E738">
            <v>20096</v>
          </cell>
          <cell r="F738">
            <v>32</v>
          </cell>
          <cell r="G738">
            <v>29</v>
          </cell>
          <cell r="H738">
            <v>23</v>
          </cell>
          <cell r="I738">
            <v>16</v>
          </cell>
          <cell r="J738">
            <v>14</v>
          </cell>
          <cell r="K738">
            <v>8</v>
          </cell>
          <cell r="L738">
            <v>16</v>
          </cell>
        </row>
        <row r="739">
          <cell r="E739">
            <v>20097</v>
          </cell>
          <cell r="F739">
            <v>13</v>
          </cell>
          <cell r="G739">
            <v>11</v>
          </cell>
          <cell r="H739">
            <v>10</v>
          </cell>
          <cell r="I739">
            <v>13</v>
          </cell>
          <cell r="J739">
            <v>16</v>
          </cell>
          <cell r="K739">
            <v>26</v>
          </cell>
          <cell r="L739">
            <v>23</v>
          </cell>
        </row>
        <row r="740">
          <cell r="E740">
            <v>20098</v>
          </cell>
          <cell r="F740">
            <v>8</v>
          </cell>
          <cell r="G740">
            <v>3</v>
          </cell>
          <cell r="H740">
            <v>5</v>
          </cell>
          <cell r="I740">
            <v>5</v>
          </cell>
          <cell r="J740">
            <v>3</v>
          </cell>
          <cell r="K740">
            <v>0</v>
          </cell>
          <cell r="L740">
            <v>3</v>
          </cell>
        </row>
        <row r="741">
          <cell r="E741">
            <v>20099</v>
          </cell>
          <cell r="F741">
            <v>6</v>
          </cell>
          <cell r="G741">
            <v>6</v>
          </cell>
          <cell r="H741">
            <v>3</v>
          </cell>
          <cell r="I741">
            <v>5</v>
          </cell>
          <cell r="J741">
            <v>13</v>
          </cell>
          <cell r="K741">
            <v>8</v>
          </cell>
          <cell r="L741">
            <v>6</v>
          </cell>
        </row>
        <row r="742">
          <cell r="E742">
            <v>20100</v>
          </cell>
          <cell r="F742">
            <v>23</v>
          </cell>
          <cell r="G742">
            <v>5</v>
          </cell>
          <cell r="H742">
            <v>19</v>
          </cell>
          <cell r="I742">
            <v>10</v>
          </cell>
          <cell r="J742">
            <v>10</v>
          </cell>
          <cell r="K742">
            <v>10</v>
          </cell>
          <cell r="L742">
            <v>6</v>
          </cell>
        </row>
        <row r="743">
          <cell r="E743">
            <v>20101</v>
          </cell>
          <cell r="F743">
            <v>10</v>
          </cell>
          <cell r="G743">
            <v>5</v>
          </cell>
          <cell r="H743">
            <v>6</v>
          </cell>
          <cell r="I743">
            <v>6</v>
          </cell>
          <cell r="J743">
            <v>3</v>
          </cell>
          <cell r="K743">
            <v>3</v>
          </cell>
          <cell r="L743">
            <v>16</v>
          </cell>
        </row>
        <row r="744">
          <cell r="E744">
            <v>20102</v>
          </cell>
          <cell r="F744">
            <v>13</v>
          </cell>
          <cell r="G744">
            <v>6</v>
          </cell>
          <cell r="H744">
            <v>3</v>
          </cell>
          <cell r="I744">
            <v>48</v>
          </cell>
          <cell r="J744">
            <v>34</v>
          </cell>
          <cell r="K744">
            <v>32</v>
          </cell>
          <cell r="L744">
            <v>5</v>
          </cell>
        </row>
        <row r="745">
          <cell r="E745">
            <v>20103</v>
          </cell>
          <cell r="F745">
            <v>3</v>
          </cell>
          <cell r="G745">
            <v>6</v>
          </cell>
          <cell r="H745">
            <v>5</v>
          </cell>
          <cell r="I745">
            <v>5</v>
          </cell>
          <cell r="J745">
            <v>3</v>
          </cell>
          <cell r="K745">
            <v>3</v>
          </cell>
          <cell r="L745">
            <v>6</v>
          </cell>
        </row>
        <row r="746">
          <cell r="E746">
            <v>20104</v>
          </cell>
          <cell r="F746">
            <v>32</v>
          </cell>
          <cell r="G746">
            <v>29</v>
          </cell>
          <cell r="H746">
            <v>13</v>
          </cell>
          <cell r="I746">
            <v>16</v>
          </cell>
          <cell r="J746">
            <v>6</v>
          </cell>
          <cell r="K746">
            <v>0</v>
          </cell>
          <cell r="L746">
            <v>3</v>
          </cell>
        </row>
        <row r="747">
          <cell r="E747">
            <v>20105</v>
          </cell>
          <cell r="F747">
            <v>3</v>
          </cell>
          <cell r="G747">
            <v>0</v>
          </cell>
          <cell r="H747">
            <v>0</v>
          </cell>
          <cell r="I747">
            <v>10</v>
          </cell>
          <cell r="J747">
            <v>0</v>
          </cell>
          <cell r="K747">
            <v>13</v>
          </cell>
          <cell r="L747">
            <v>10</v>
          </cell>
        </row>
        <row r="748">
          <cell r="E748">
            <v>20106</v>
          </cell>
          <cell r="F748">
            <v>6</v>
          </cell>
          <cell r="G748">
            <v>10</v>
          </cell>
          <cell r="H748">
            <v>10</v>
          </cell>
          <cell r="I748">
            <v>16</v>
          </cell>
          <cell r="J748">
            <v>16</v>
          </cell>
          <cell r="K748">
            <v>19</v>
          </cell>
          <cell r="L748">
            <v>13</v>
          </cell>
        </row>
        <row r="749">
          <cell r="E749">
            <v>20107</v>
          </cell>
          <cell r="F749">
            <v>11</v>
          </cell>
          <cell r="G749">
            <v>5</v>
          </cell>
          <cell r="H749">
            <v>5</v>
          </cell>
          <cell r="I749">
            <v>0</v>
          </cell>
          <cell r="J749">
            <v>6</v>
          </cell>
          <cell r="K749">
            <v>3</v>
          </cell>
          <cell r="L749">
            <v>10</v>
          </cell>
        </row>
        <row r="750">
          <cell r="E750">
            <v>20108</v>
          </cell>
          <cell r="F750">
            <v>3</v>
          </cell>
          <cell r="G750">
            <v>3</v>
          </cell>
          <cell r="H750">
            <v>3</v>
          </cell>
          <cell r="I750">
            <v>2</v>
          </cell>
          <cell r="J750">
            <v>6</v>
          </cell>
          <cell r="K750">
            <v>5</v>
          </cell>
          <cell r="L750">
            <v>6</v>
          </cell>
        </row>
        <row r="751">
          <cell r="E751">
            <v>20109</v>
          </cell>
          <cell r="F751">
            <v>10</v>
          </cell>
          <cell r="G751">
            <v>3</v>
          </cell>
          <cell r="H751">
            <v>3</v>
          </cell>
          <cell r="I751">
            <v>11</v>
          </cell>
          <cell r="J751">
            <v>10</v>
          </cell>
          <cell r="K751">
            <v>13</v>
          </cell>
          <cell r="L751">
            <v>16</v>
          </cell>
        </row>
        <row r="752">
          <cell r="E752">
            <v>20110</v>
          </cell>
          <cell r="F752">
            <v>13</v>
          </cell>
          <cell r="G752">
            <v>16</v>
          </cell>
          <cell r="H752">
            <v>16</v>
          </cell>
          <cell r="I752">
            <v>13</v>
          </cell>
          <cell r="J752">
            <v>13</v>
          </cell>
          <cell r="K752">
            <v>16</v>
          </cell>
          <cell r="L752">
            <v>19</v>
          </cell>
        </row>
        <row r="753">
          <cell r="E753">
            <v>20111</v>
          </cell>
          <cell r="F753">
            <v>3</v>
          </cell>
          <cell r="G753">
            <v>6</v>
          </cell>
          <cell r="H753">
            <v>3</v>
          </cell>
          <cell r="I753">
            <v>3</v>
          </cell>
          <cell r="J753">
            <v>8</v>
          </cell>
          <cell r="K753">
            <v>10</v>
          </cell>
          <cell r="L753">
            <v>13</v>
          </cell>
        </row>
        <row r="754">
          <cell r="E754">
            <v>20112</v>
          </cell>
          <cell r="F754">
            <v>32</v>
          </cell>
          <cell r="G754">
            <v>26</v>
          </cell>
          <cell r="H754">
            <v>26</v>
          </cell>
          <cell r="I754">
            <v>40</v>
          </cell>
          <cell r="J754">
            <v>39</v>
          </cell>
          <cell r="K754">
            <v>18</v>
          </cell>
          <cell r="L754">
            <v>19</v>
          </cell>
        </row>
        <row r="755">
          <cell r="E755">
            <v>20113</v>
          </cell>
          <cell r="F755">
            <v>11</v>
          </cell>
          <cell r="G755">
            <v>10</v>
          </cell>
          <cell r="H755">
            <v>5</v>
          </cell>
          <cell r="I755">
            <v>0</v>
          </cell>
          <cell r="J755">
            <v>3</v>
          </cell>
          <cell r="K755">
            <v>6</v>
          </cell>
          <cell r="L755">
            <v>0</v>
          </cell>
        </row>
        <row r="756">
          <cell r="E756">
            <v>20114</v>
          </cell>
          <cell r="F756">
            <v>8</v>
          </cell>
          <cell r="G756">
            <v>6</v>
          </cell>
          <cell r="H756">
            <v>13</v>
          </cell>
          <cell r="I756">
            <v>10</v>
          </cell>
          <cell r="J756">
            <v>10</v>
          </cell>
          <cell r="K756">
            <v>11</v>
          </cell>
          <cell r="L756">
            <v>8</v>
          </cell>
        </row>
        <row r="757">
          <cell r="E757">
            <v>20115</v>
          </cell>
          <cell r="F757">
            <v>11</v>
          </cell>
          <cell r="G757">
            <v>11</v>
          </cell>
          <cell r="H757">
            <v>14</v>
          </cell>
          <cell r="I757">
            <v>13</v>
          </cell>
          <cell r="J757">
            <v>6</v>
          </cell>
          <cell r="K757">
            <v>10</v>
          </cell>
          <cell r="L757">
            <v>3</v>
          </cell>
        </row>
        <row r="758">
          <cell r="E758">
            <v>20116</v>
          </cell>
          <cell r="F758">
            <v>8</v>
          </cell>
          <cell r="G758">
            <v>6</v>
          </cell>
          <cell r="H758">
            <v>13</v>
          </cell>
          <cell r="I758">
            <v>14</v>
          </cell>
          <cell r="J758">
            <v>19</v>
          </cell>
          <cell r="K758">
            <v>32</v>
          </cell>
          <cell r="L758">
            <v>27</v>
          </cell>
        </row>
        <row r="759">
          <cell r="E759">
            <v>20117</v>
          </cell>
          <cell r="F759">
            <v>11</v>
          </cell>
          <cell r="G759">
            <v>8</v>
          </cell>
          <cell r="H759">
            <v>13</v>
          </cell>
          <cell r="I759">
            <v>32</v>
          </cell>
          <cell r="J759">
            <v>26</v>
          </cell>
          <cell r="K759">
            <v>32</v>
          </cell>
          <cell r="L759">
            <v>3</v>
          </cell>
        </row>
        <row r="760">
          <cell r="E760">
            <v>20118</v>
          </cell>
          <cell r="F760">
            <v>8</v>
          </cell>
          <cell r="G760">
            <v>6</v>
          </cell>
          <cell r="H760">
            <v>13</v>
          </cell>
          <cell r="I760">
            <v>10</v>
          </cell>
          <cell r="J760">
            <v>6</v>
          </cell>
          <cell r="K760">
            <v>8</v>
          </cell>
          <cell r="L760">
            <v>8</v>
          </cell>
        </row>
        <row r="761">
          <cell r="E761">
            <v>20119</v>
          </cell>
          <cell r="F761">
            <v>13</v>
          </cell>
          <cell r="G761">
            <v>6</v>
          </cell>
          <cell r="H761">
            <v>13</v>
          </cell>
          <cell r="I761">
            <v>10</v>
          </cell>
          <cell r="J761">
            <v>6</v>
          </cell>
          <cell r="K761">
            <v>10</v>
          </cell>
          <cell r="L761">
            <v>3</v>
          </cell>
        </row>
        <row r="762">
          <cell r="E762">
            <v>20120</v>
          </cell>
          <cell r="F762">
            <v>10</v>
          </cell>
          <cell r="G762">
            <v>6</v>
          </cell>
          <cell r="H762">
            <v>8</v>
          </cell>
          <cell r="I762">
            <v>6</v>
          </cell>
          <cell r="J762">
            <v>5</v>
          </cell>
          <cell r="K762">
            <v>3</v>
          </cell>
          <cell r="L762">
            <v>10</v>
          </cell>
        </row>
        <row r="763">
          <cell r="E763">
            <v>20121</v>
          </cell>
          <cell r="F763">
            <v>11</v>
          </cell>
          <cell r="G763">
            <v>13</v>
          </cell>
          <cell r="H763">
            <v>5</v>
          </cell>
          <cell r="I763">
            <v>13</v>
          </cell>
          <cell r="J763">
            <v>29</v>
          </cell>
          <cell r="K763">
            <v>32</v>
          </cell>
          <cell r="L763">
            <v>29</v>
          </cell>
        </row>
        <row r="764">
          <cell r="E764">
            <v>20122</v>
          </cell>
          <cell r="F764">
            <v>14</v>
          </cell>
          <cell r="G764">
            <v>10</v>
          </cell>
          <cell r="H764">
            <v>16</v>
          </cell>
          <cell r="I764">
            <v>18</v>
          </cell>
          <cell r="J764">
            <v>19</v>
          </cell>
          <cell r="K764">
            <v>26</v>
          </cell>
          <cell r="L764">
            <v>19</v>
          </cell>
        </row>
        <row r="765">
          <cell r="E765">
            <v>20123</v>
          </cell>
          <cell r="F765">
            <v>3</v>
          </cell>
          <cell r="G765">
            <v>6</v>
          </cell>
          <cell r="H765">
            <v>3</v>
          </cell>
          <cell r="I765">
            <v>16</v>
          </cell>
          <cell r="J765">
            <v>13</v>
          </cell>
          <cell r="K765">
            <v>6</v>
          </cell>
          <cell r="L765">
            <v>10</v>
          </cell>
        </row>
        <row r="766">
          <cell r="E766">
            <v>20124</v>
          </cell>
          <cell r="F766">
            <v>6</v>
          </cell>
          <cell r="G766">
            <v>16</v>
          </cell>
          <cell r="H766">
            <v>6</v>
          </cell>
          <cell r="I766">
            <v>3</v>
          </cell>
          <cell r="J766">
            <v>13</v>
          </cell>
          <cell r="K766">
            <v>6</v>
          </cell>
          <cell r="L766">
            <v>3</v>
          </cell>
        </row>
        <row r="767">
          <cell r="E767">
            <v>20125</v>
          </cell>
          <cell r="F767">
            <v>29</v>
          </cell>
          <cell r="G767">
            <v>26</v>
          </cell>
          <cell r="H767">
            <v>16</v>
          </cell>
          <cell r="I767">
            <v>13</v>
          </cell>
          <cell r="J767">
            <v>6</v>
          </cell>
          <cell r="K767">
            <v>10</v>
          </cell>
          <cell r="L767">
            <v>10</v>
          </cell>
        </row>
        <row r="768">
          <cell r="E768">
            <v>20126</v>
          </cell>
          <cell r="F768">
            <v>10</v>
          </cell>
          <cell r="G768">
            <v>13</v>
          </cell>
          <cell r="H768">
            <v>5</v>
          </cell>
          <cell r="I768">
            <v>10</v>
          </cell>
          <cell r="J768">
            <v>6</v>
          </cell>
          <cell r="K768">
            <v>3</v>
          </cell>
          <cell r="L768">
            <v>6</v>
          </cell>
        </row>
        <row r="769">
          <cell r="E769">
            <v>20127</v>
          </cell>
          <cell r="F769">
            <v>13</v>
          </cell>
          <cell r="G769">
            <v>35</v>
          </cell>
          <cell r="H769">
            <v>32</v>
          </cell>
          <cell r="I769">
            <v>24</v>
          </cell>
          <cell r="J769">
            <v>6</v>
          </cell>
          <cell r="K769">
            <v>3</v>
          </cell>
          <cell r="L769">
            <v>6</v>
          </cell>
        </row>
        <row r="770">
          <cell r="E770">
            <v>20128</v>
          </cell>
          <cell r="F770">
            <v>3</v>
          </cell>
          <cell r="G770">
            <v>3</v>
          </cell>
          <cell r="H770">
            <v>3</v>
          </cell>
          <cell r="I770">
            <v>5</v>
          </cell>
          <cell r="J770">
            <v>6</v>
          </cell>
          <cell r="K770">
            <v>10</v>
          </cell>
          <cell r="L770">
            <v>6</v>
          </cell>
        </row>
        <row r="771">
          <cell r="E771">
            <v>20129</v>
          </cell>
          <cell r="F771">
            <v>16</v>
          </cell>
          <cell r="G771">
            <v>13</v>
          </cell>
          <cell r="H771">
            <v>13</v>
          </cell>
          <cell r="I771">
            <v>6</v>
          </cell>
          <cell r="J771">
            <v>8</v>
          </cell>
          <cell r="K771">
            <v>19</v>
          </cell>
          <cell r="L771">
            <v>18</v>
          </cell>
        </row>
        <row r="772">
          <cell r="E772">
            <v>20130</v>
          </cell>
          <cell r="F772">
            <v>3</v>
          </cell>
          <cell r="G772">
            <v>5</v>
          </cell>
          <cell r="H772">
            <v>0</v>
          </cell>
          <cell r="I772">
            <v>3</v>
          </cell>
          <cell r="J772">
            <v>32</v>
          </cell>
          <cell r="K772">
            <v>35</v>
          </cell>
          <cell r="L772">
            <v>35</v>
          </cell>
        </row>
        <row r="773">
          <cell r="E773">
            <v>20131</v>
          </cell>
          <cell r="F773">
            <v>3</v>
          </cell>
          <cell r="G773">
            <v>3</v>
          </cell>
          <cell r="H773">
            <v>6</v>
          </cell>
          <cell r="I773">
            <v>10</v>
          </cell>
          <cell r="J773">
            <v>10</v>
          </cell>
          <cell r="K773">
            <v>8</v>
          </cell>
          <cell r="L773">
            <v>8</v>
          </cell>
        </row>
        <row r="774">
          <cell r="E774">
            <v>20132</v>
          </cell>
          <cell r="F774">
            <v>18</v>
          </cell>
          <cell r="G774">
            <v>23</v>
          </cell>
          <cell r="H774">
            <v>45</v>
          </cell>
          <cell r="I774">
            <v>39</v>
          </cell>
          <cell r="J774">
            <v>32</v>
          </cell>
          <cell r="K774">
            <v>16</v>
          </cell>
          <cell r="L774">
            <v>13</v>
          </cell>
        </row>
        <row r="775">
          <cell r="E775">
            <v>20133</v>
          </cell>
          <cell r="F775">
            <v>13</v>
          </cell>
          <cell r="G775">
            <v>29</v>
          </cell>
          <cell r="H775">
            <v>26</v>
          </cell>
          <cell r="I775">
            <v>13</v>
          </cell>
          <cell r="J775">
            <v>10</v>
          </cell>
          <cell r="K775">
            <v>3</v>
          </cell>
          <cell r="L775">
            <v>29</v>
          </cell>
        </row>
        <row r="776">
          <cell r="E776">
            <v>20134</v>
          </cell>
          <cell r="F776">
            <v>3</v>
          </cell>
          <cell r="G776">
            <v>10</v>
          </cell>
          <cell r="H776">
            <v>13</v>
          </cell>
          <cell r="I776">
            <v>10</v>
          </cell>
          <cell r="J776">
            <v>3</v>
          </cell>
          <cell r="K776">
            <v>13</v>
          </cell>
          <cell r="L776">
            <v>42</v>
          </cell>
        </row>
        <row r="777">
          <cell r="E777">
            <v>20135</v>
          </cell>
          <cell r="F777">
            <v>6</v>
          </cell>
          <cell r="G777">
            <v>3</v>
          </cell>
          <cell r="H777">
            <v>6</v>
          </cell>
          <cell r="I777">
            <v>3</v>
          </cell>
          <cell r="J777">
            <v>5</v>
          </cell>
          <cell r="K777">
            <v>0</v>
          </cell>
          <cell r="L777">
            <v>6</v>
          </cell>
        </row>
        <row r="778">
          <cell r="E778">
            <v>20136</v>
          </cell>
          <cell r="F778">
            <v>10</v>
          </cell>
          <cell r="G778">
            <v>13</v>
          </cell>
          <cell r="H778">
            <v>10</v>
          </cell>
          <cell r="I778">
            <v>6</v>
          </cell>
          <cell r="J778">
            <v>16</v>
          </cell>
          <cell r="K778">
            <v>10</v>
          </cell>
          <cell r="L778">
            <v>11</v>
          </cell>
        </row>
        <row r="779">
          <cell r="E779">
            <v>20137</v>
          </cell>
          <cell r="F779">
            <v>29</v>
          </cell>
          <cell r="G779">
            <v>32</v>
          </cell>
          <cell r="H779">
            <v>13</v>
          </cell>
          <cell r="I779">
            <v>26</v>
          </cell>
          <cell r="J779">
            <v>16</v>
          </cell>
          <cell r="K779">
            <v>13</v>
          </cell>
          <cell r="L779">
            <v>16</v>
          </cell>
        </row>
        <row r="780">
          <cell r="E780">
            <v>20138</v>
          </cell>
          <cell r="F780">
            <v>13</v>
          </cell>
          <cell r="G780">
            <v>6</v>
          </cell>
          <cell r="H780">
            <v>3</v>
          </cell>
          <cell r="I780">
            <v>3</v>
          </cell>
          <cell r="J780">
            <v>10</v>
          </cell>
          <cell r="K780">
            <v>10</v>
          </cell>
          <cell r="L780">
            <v>10</v>
          </cell>
        </row>
        <row r="781">
          <cell r="E781">
            <v>20139</v>
          </cell>
          <cell r="F781">
            <v>0</v>
          </cell>
          <cell r="G781">
            <v>13</v>
          </cell>
          <cell r="H781">
            <v>26</v>
          </cell>
          <cell r="I781">
            <v>23</v>
          </cell>
          <cell r="J781">
            <v>26</v>
          </cell>
          <cell r="K781">
            <v>19</v>
          </cell>
          <cell r="L781">
            <v>23</v>
          </cell>
        </row>
        <row r="782">
          <cell r="E782">
            <v>20140</v>
          </cell>
          <cell r="F782">
            <v>0</v>
          </cell>
          <cell r="G782">
            <v>3</v>
          </cell>
          <cell r="H782">
            <v>6</v>
          </cell>
          <cell r="I782">
            <v>2</v>
          </cell>
          <cell r="J782">
            <v>3</v>
          </cell>
          <cell r="K782">
            <v>0</v>
          </cell>
          <cell r="L782">
            <v>5</v>
          </cell>
        </row>
        <row r="783">
          <cell r="E783">
            <v>20141</v>
          </cell>
          <cell r="F783">
            <v>3</v>
          </cell>
          <cell r="G783">
            <v>3</v>
          </cell>
          <cell r="H783">
            <v>10</v>
          </cell>
          <cell r="I783">
            <v>11</v>
          </cell>
          <cell r="J783">
            <v>10</v>
          </cell>
          <cell r="K783">
            <v>0</v>
          </cell>
          <cell r="L783">
            <v>5</v>
          </cell>
        </row>
        <row r="784">
          <cell r="E784">
            <v>20142</v>
          </cell>
          <cell r="F784">
            <v>32</v>
          </cell>
          <cell r="G784">
            <v>32</v>
          </cell>
          <cell r="H784">
            <v>40</v>
          </cell>
          <cell r="I784">
            <v>37</v>
          </cell>
          <cell r="J784">
            <v>39</v>
          </cell>
          <cell r="K784">
            <v>39</v>
          </cell>
          <cell r="L784">
            <v>29</v>
          </cell>
        </row>
        <row r="785">
          <cell r="E785">
            <v>20143</v>
          </cell>
          <cell r="F785">
            <v>10</v>
          </cell>
          <cell r="G785">
            <v>5</v>
          </cell>
          <cell r="H785">
            <v>13</v>
          </cell>
          <cell r="I785">
            <v>6</v>
          </cell>
          <cell r="J785">
            <v>8</v>
          </cell>
          <cell r="K785">
            <v>10</v>
          </cell>
          <cell r="L785">
            <v>13</v>
          </cell>
        </row>
        <row r="786">
          <cell r="E786">
            <v>20144</v>
          </cell>
          <cell r="F786">
            <v>10</v>
          </cell>
          <cell r="G786">
            <v>8</v>
          </cell>
          <cell r="H786">
            <v>6</v>
          </cell>
          <cell r="I786">
            <v>19</v>
          </cell>
          <cell r="J786">
            <v>19</v>
          </cell>
          <cell r="K786">
            <v>21</v>
          </cell>
          <cell r="L786">
            <v>23</v>
          </cell>
        </row>
        <row r="787">
          <cell r="E787">
            <v>20145</v>
          </cell>
          <cell r="F787">
            <v>10</v>
          </cell>
          <cell r="G787">
            <v>21</v>
          </cell>
          <cell r="H787">
            <v>13</v>
          </cell>
          <cell r="I787">
            <v>21</v>
          </cell>
          <cell r="J787">
            <v>23</v>
          </cell>
          <cell r="K787">
            <v>18</v>
          </cell>
          <cell r="L787">
            <v>16</v>
          </cell>
        </row>
        <row r="788">
          <cell r="E788">
            <v>20146</v>
          </cell>
          <cell r="F788">
            <v>19</v>
          </cell>
          <cell r="G788">
            <v>19</v>
          </cell>
          <cell r="H788">
            <v>13</v>
          </cell>
          <cell r="I788">
            <v>11</v>
          </cell>
          <cell r="J788">
            <v>10</v>
          </cell>
          <cell r="K788">
            <v>10</v>
          </cell>
          <cell r="L788">
            <v>10</v>
          </cell>
        </row>
        <row r="789">
          <cell r="E789">
            <v>20147</v>
          </cell>
          <cell r="F789">
            <v>13</v>
          </cell>
          <cell r="G789">
            <v>6</v>
          </cell>
          <cell r="H789">
            <v>13</v>
          </cell>
          <cell r="I789">
            <v>13</v>
          </cell>
          <cell r="J789">
            <v>10</v>
          </cell>
          <cell r="K789">
            <v>11</v>
          </cell>
          <cell r="L789">
            <v>6</v>
          </cell>
        </row>
        <row r="790">
          <cell r="E790">
            <v>20148</v>
          </cell>
          <cell r="F790">
            <v>6</v>
          </cell>
          <cell r="G790">
            <v>6</v>
          </cell>
          <cell r="H790">
            <v>6</v>
          </cell>
          <cell r="I790">
            <v>11</v>
          </cell>
          <cell r="J790">
            <v>19</v>
          </cell>
          <cell r="K790">
            <v>10</v>
          </cell>
          <cell r="L790">
            <v>45</v>
          </cell>
        </row>
        <row r="791">
          <cell r="E791">
            <v>20149</v>
          </cell>
          <cell r="F791">
            <v>13</v>
          </cell>
          <cell r="G791">
            <v>13</v>
          </cell>
          <cell r="H791">
            <v>6</v>
          </cell>
          <cell r="I791">
            <v>5</v>
          </cell>
          <cell r="J791">
            <v>6</v>
          </cell>
          <cell r="K791">
            <v>6</v>
          </cell>
          <cell r="L791">
            <v>10</v>
          </cell>
        </row>
        <row r="792">
          <cell r="E792">
            <v>20150</v>
          </cell>
          <cell r="F792">
            <v>3</v>
          </cell>
          <cell r="G792">
            <v>8</v>
          </cell>
          <cell r="H792">
            <v>6</v>
          </cell>
          <cell r="I792">
            <v>5</v>
          </cell>
          <cell r="J792">
            <v>3</v>
          </cell>
          <cell r="K792">
            <v>3</v>
          </cell>
          <cell r="L792">
            <v>6</v>
          </cell>
        </row>
        <row r="793">
          <cell r="E793">
            <v>20151</v>
          </cell>
          <cell r="F793">
            <v>5</v>
          </cell>
          <cell r="G793">
            <v>8</v>
          </cell>
          <cell r="H793">
            <v>10</v>
          </cell>
          <cell r="I793">
            <v>14</v>
          </cell>
          <cell r="J793">
            <v>19</v>
          </cell>
          <cell r="K793">
            <v>14</v>
          </cell>
          <cell r="L793">
            <v>11</v>
          </cell>
        </row>
        <row r="794">
          <cell r="E794">
            <v>20152</v>
          </cell>
          <cell r="F794">
            <v>26</v>
          </cell>
          <cell r="G794">
            <v>24</v>
          </cell>
          <cell r="H794">
            <v>19</v>
          </cell>
          <cell r="I794">
            <v>19</v>
          </cell>
          <cell r="J794">
            <v>16</v>
          </cell>
          <cell r="K794">
            <v>8</v>
          </cell>
          <cell r="L794">
            <v>6</v>
          </cell>
        </row>
        <row r="795">
          <cell r="E795">
            <v>20153</v>
          </cell>
          <cell r="F795">
            <v>8</v>
          </cell>
          <cell r="G795">
            <v>14</v>
          </cell>
          <cell r="H795">
            <v>29</v>
          </cell>
          <cell r="I795">
            <v>37</v>
          </cell>
          <cell r="J795">
            <v>39</v>
          </cell>
          <cell r="K795">
            <v>40</v>
          </cell>
          <cell r="L795">
            <v>37</v>
          </cell>
        </row>
        <row r="796">
          <cell r="E796">
            <v>20154</v>
          </cell>
          <cell r="F796">
            <v>6</v>
          </cell>
          <cell r="G796">
            <v>11</v>
          </cell>
          <cell r="H796">
            <v>10</v>
          </cell>
          <cell r="I796">
            <v>14</v>
          </cell>
          <cell r="J796">
            <v>6</v>
          </cell>
          <cell r="K796">
            <v>35</v>
          </cell>
          <cell r="L796">
            <v>35</v>
          </cell>
        </row>
        <row r="797">
          <cell r="E797">
            <v>20155</v>
          </cell>
          <cell r="F797">
            <v>35</v>
          </cell>
          <cell r="G797">
            <v>29</v>
          </cell>
          <cell r="H797">
            <v>32</v>
          </cell>
          <cell r="I797">
            <v>37</v>
          </cell>
          <cell r="J797">
            <v>45</v>
          </cell>
          <cell r="K797">
            <v>56</v>
          </cell>
          <cell r="L797">
            <v>45</v>
          </cell>
        </row>
        <row r="798">
          <cell r="E798">
            <v>20156</v>
          </cell>
          <cell r="F798">
            <v>23</v>
          </cell>
          <cell r="G798">
            <v>16</v>
          </cell>
          <cell r="H798">
            <v>16</v>
          </cell>
          <cell r="I798">
            <v>8</v>
          </cell>
          <cell r="J798">
            <v>11</v>
          </cell>
          <cell r="K798">
            <v>18</v>
          </cell>
          <cell r="L798">
            <v>16</v>
          </cell>
        </row>
        <row r="799">
          <cell r="E799">
            <v>20157</v>
          </cell>
          <cell r="F799">
            <v>6</v>
          </cell>
          <cell r="G799">
            <v>27</v>
          </cell>
          <cell r="H799">
            <v>26</v>
          </cell>
          <cell r="I799">
            <v>24</v>
          </cell>
          <cell r="J799">
            <v>16</v>
          </cell>
          <cell r="K799">
            <v>0</v>
          </cell>
          <cell r="L799">
            <v>10</v>
          </cell>
        </row>
        <row r="800">
          <cell r="E800">
            <v>20158</v>
          </cell>
          <cell r="F800">
            <v>10</v>
          </cell>
          <cell r="G800">
            <v>6</v>
          </cell>
          <cell r="H800">
            <v>10</v>
          </cell>
          <cell r="I800">
            <v>11</v>
          </cell>
          <cell r="J800">
            <v>11</v>
          </cell>
          <cell r="K800">
            <v>8</v>
          </cell>
          <cell r="L800">
            <v>10</v>
          </cell>
        </row>
        <row r="801">
          <cell r="E801">
            <v>20159</v>
          </cell>
          <cell r="F801">
            <v>14</v>
          </cell>
          <cell r="G801">
            <v>16</v>
          </cell>
          <cell r="H801">
            <v>18</v>
          </cell>
          <cell r="I801">
            <v>21</v>
          </cell>
          <cell r="J801">
            <v>19</v>
          </cell>
          <cell r="K801">
            <v>10</v>
          </cell>
          <cell r="L801">
            <v>10</v>
          </cell>
        </row>
        <row r="802">
          <cell r="E802">
            <v>20160</v>
          </cell>
          <cell r="F802">
            <v>10</v>
          </cell>
          <cell r="G802">
            <v>13</v>
          </cell>
          <cell r="H802">
            <v>10</v>
          </cell>
          <cell r="I802">
            <v>10</v>
          </cell>
          <cell r="J802">
            <v>3</v>
          </cell>
          <cell r="K802">
            <v>10</v>
          </cell>
          <cell r="L802">
            <v>6</v>
          </cell>
        </row>
        <row r="803">
          <cell r="E803">
            <v>20161</v>
          </cell>
          <cell r="F803">
            <v>32</v>
          </cell>
          <cell r="G803">
            <v>29</v>
          </cell>
          <cell r="H803">
            <v>23</v>
          </cell>
          <cell r="I803">
            <v>19</v>
          </cell>
          <cell r="J803">
            <v>19</v>
          </cell>
          <cell r="K803">
            <v>16</v>
          </cell>
          <cell r="L803">
            <v>23</v>
          </cell>
        </row>
        <row r="804">
          <cell r="E804">
            <v>20162</v>
          </cell>
          <cell r="F804">
            <v>5</v>
          </cell>
          <cell r="G804">
            <v>6</v>
          </cell>
          <cell r="H804">
            <v>6</v>
          </cell>
          <cell r="I804">
            <v>10</v>
          </cell>
          <cell r="J804">
            <v>6</v>
          </cell>
          <cell r="K804">
            <v>6</v>
          </cell>
          <cell r="L804">
            <v>5</v>
          </cell>
        </row>
        <row r="805">
          <cell r="E805">
            <v>20163</v>
          </cell>
          <cell r="F805">
            <v>13</v>
          </cell>
          <cell r="G805">
            <v>19</v>
          </cell>
          <cell r="H805">
            <v>13</v>
          </cell>
          <cell r="I805">
            <v>11</v>
          </cell>
          <cell r="J805">
            <v>14</v>
          </cell>
          <cell r="K805">
            <v>6</v>
          </cell>
          <cell r="L805">
            <v>0</v>
          </cell>
        </row>
        <row r="806">
          <cell r="E806">
            <v>20164</v>
          </cell>
          <cell r="F806">
            <v>45</v>
          </cell>
          <cell r="G806">
            <v>32</v>
          </cell>
          <cell r="H806">
            <v>42</v>
          </cell>
          <cell r="I806">
            <v>42</v>
          </cell>
          <cell r="J806">
            <v>16</v>
          </cell>
          <cell r="K806">
            <v>16</v>
          </cell>
          <cell r="L806">
            <v>10</v>
          </cell>
        </row>
        <row r="807">
          <cell r="E807">
            <v>20165</v>
          </cell>
          <cell r="F807">
            <v>8</v>
          </cell>
          <cell r="G807">
            <v>5</v>
          </cell>
          <cell r="H807">
            <v>8</v>
          </cell>
          <cell r="I807">
            <v>8</v>
          </cell>
          <cell r="J807">
            <v>13</v>
          </cell>
          <cell r="K807">
            <v>13</v>
          </cell>
          <cell r="L807">
            <v>10</v>
          </cell>
        </row>
        <row r="808">
          <cell r="E808">
            <v>20166</v>
          </cell>
          <cell r="F808">
            <v>19</v>
          </cell>
          <cell r="G808">
            <v>26</v>
          </cell>
          <cell r="H808">
            <v>42</v>
          </cell>
          <cell r="I808">
            <v>16</v>
          </cell>
          <cell r="J808">
            <v>56</v>
          </cell>
          <cell r="K808">
            <v>26</v>
          </cell>
          <cell r="L808">
            <v>23</v>
          </cell>
        </row>
        <row r="809">
          <cell r="E809">
            <v>20167</v>
          </cell>
          <cell r="F809">
            <v>6</v>
          </cell>
          <cell r="G809">
            <v>8</v>
          </cell>
          <cell r="H809">
            <v>6</v>
          </cell>
          <cell r="I809">
            <v>10</v>
          </cell>
          <cell r="J809">
            <v>8</v>
          </cell>
          <cell r="K809">
            <v>6</v>
          </cell>
          <cell r="L809">
            <v>6</v>
          </cell>
        </row>
        <row r="810">
          <cell r="E810">
            <v>20168</v>
          </cell>
          <cell r="F810">
            <v>10</v>
          </cell>
          <cell r="G810">
            <v>10</v>
          </cell>
          <cell r="H810">
            <v>10</v>
          </cell>
          <cell r="I810">
            <v>13</v>
          </cell>
          <cell r="J810">
            <v>10</v>
          </cell>
          <cell r="K810">
            <v>6</v>
          </cell>
          <cell r="L810">
            <v>6</v>
          </cell>
        </row>
        <row r="811">
          <cell r="E811">
            <v>20169</v>
          </cell>
          <cell r="F811">
            <v>3</v>
          </cell>
          <cell r="G811">
            <v>3</v>
          </cell>
          <cell r="H811">
            <v>3</v>
          </cell>
          <cell r="I811">
            <v>6</v>
          </cell>
          <cell r="J811">
            <v>10</v>
          </cell>
          <cell r="K811">
            <v>8</v>
          </cell>
          <cell r="L811">
            <v>10</v>
          </cell>
        </row>
        <row r="812">
          <cell r="E812">
            <v>20170</v>
          </cell>
          <cell r="F812">
            <v>35</v>
          </cell>
          <cell r="G812">
            <v>39</v>
          </cell>
          <cell r="H812">
            <v>45</v>
          </cell>
          <cell r="I812">
            <v>48</v>
          </cell>
          <cell r="J812">
            <v>45</v>
          </cell>
          <cell r="K812">
            <v>39</v>
          </cell>
          <cell r="L812">
            <v>35</v>
          </cell>
        </row>
        <row r="813">
          <cell r="E813">
            <v>20171</v>
          </cell>
          <cell r="F813">
            <v>6</v>
          </cell>
          <cell r="G813">
            <v>3</v>
          </cell>
          <cell r="H813">
            <v>0</v>
          </cell>
          <cell r="I813">
            <v>0</v>
          </cell>
          <cell r="J813">
            <v>3</v>
          </cell>
          <cell r="K813">
            <v>3</v>
          </cell>
          <cell r="L813">
            <v>5</v>
          </cell>
        </row>
        <row r="814">
          <cell r="E814">
            <v>20172</v>
          </cell>
          <cell r="F814">
            <v>23</v>
          </cell>
          <cell r="G814">
            <v>16</v>
          </cell>
          <cell r="H814">
            <v>13</v>
          </cell>
          <cell r="I814">
            <v>16</v>
          </cell>
          <cell r="J814">
            <v>19</v>
          </cell>
          <cell r="K814">
            <v>16</v>
          </cell>
          <cell r="L814">
            <v>13</v>
          </cell>
        </row>
        <row r="815">
          <cell r="E815">
            <v>20173</v>
          </cell>
          <cell r="F815">
            <v>10</v>
          </cell>
          <cell r="G815">
            <v>13</v>
          </cell>
          <cell r="H815">
            <v>10</v>
          </cell>
          <cell r="I815">
            <v>6</v>
          </cell>
          <cell r="J815">
            <v>10</v>
          </cell>
          <cell r="K815">
            <v>10</v>
          </cell>
          <cell r="L815">
            <v>6</v>
          </cell>
        </row>
        <row r="816">
          <cell r="E816">
            <v>20174</v>
          </cell>
          <cell r="F816">
            <v>13</v>
          </cell>
          <cell r="G816">
            <v>14</v>
          </cell>
          <cell r="H816">
            <v>16</v>
          </cell>
          <cell r="I816">
            <v>14</v>
          </cell>
          <cell r="J816">
            <v>10</v>
          </cell>
          <cell r="K816">
            <v>6</v>
          </cell>
          <cell r="L816">
            <v>14</v>
          </cell>
        </row>
        <row r="817">
          <cell r="E817">
            <v>20175</v>
          </cell>
          <cell r="F817">
            <v>6</v>
          </cell>
          <cell r="G817">
            <v>5</v>
          </cell>
          <cell r="H817">
            <v>6</v>
          </cell>
          <cell r="I817">
            <v>3</v>
          </cell>
          <cell r="J817">
            <v>5</v>
          </cell>
          <cell r="K817">
            <v>5</v>
          </cell>
          <cell r="L817">
            <v>10</v>
          </cell>
        </row>
        <row r="818">
          <cell r="E818">
            <v>20176</v>
          </cell>
          <cell r="F818">
            <v>24</v>
          </cell>
          <cell r="G818">
            <v>13</v>
          </cell>
          <cell r="H818">
            <v>16</v>
          </cell>
          <cell r="I818">
            <v>14</v>
          </cell>
          <cell r="J818">
            <v>14</v>
          </cell>
          <cell r="K818">
            <v>8</v>
          </cell>
          <cell r="L818">
            <v>3</v>
          </cell>
        </row>
        <row r="819">
          <cell r="E819">
            <v>20177</v>
          </cell>
          <cell r="F819">
            <v>3</v>
          </cell>
          <cell r="G819">
            <v>5</v>
          </cell>
          <cell r="H819">
            <v>8</v>
          </cell>
          <cell r="I819">
            <v>5</v>
          </cell>
          <cell r="J819">
            <v>11</v>
          </cell>
          <cell r="K819">
            <v>18</v>
          </cell>
          <cell r="L819">
            <v>13</v>
          </cell>
        </row>
        <row r="820">
          <cell r="E820">
            <v>20178</v>
          </cell>
          <cell r="F820">
            <v>6</v>
          </cell>
          <cell r="G820">
            <v>45</v>
          </cell>
          <cell r="H820">
            <v>56</v>
          </cell>
          <cell r="I820">
            <v>60</v>
          </cell>
          <cell r="J820">
            <v>55</v>
          </cell>
          <cell r="K820">
            <v>56</v>
          </cell>
          <cell r="L820">
            <v>51</v>
          </cell>
        </row>
        <row r="821">
          <cell r="E821">
            <v>20179</v>
          </cell>
          <cell r="F821">
            <v>19</v>
          </cell>
          <cell r="G821">
            <v>42</v>
          </cell>
          <cell r="H821">
            <v>55</v>
          </cell>
          <cell r="I821">
            <v>42</v>
          </cell>
          <cell r="J821">
            <v>26</v>
          </cell>
          <cell r="K821">
            <v>31</v>
          </cell>
          <cell r="L821">
            <v>27</v>
          </cell>
        </row>
        <row r="822">
          <cell r="E822">
            <v>20180</v>
          </cell>
          <cell r="F822">
            <v>10</v>
          </cell>
          <cell r="G822">
            <v>6</v>
          </cell>
          <cell r="H822">
            <v>3</v>
          </cell>
          <cell r="I822">
            <v>10</v>
          </cell>
          <cell r="J822">
            <v>10</v>
          </cell>
          <cell r="K822">
            <v>3</v>
          </cell>
          <cell r="L822">
            <v>3</v>
          </cell>
        </row>
        <row r="823">
          <cell r="E823">
            <v>20181</v>
          </cell>
          <cell r="F823">
            <v>10</v>
          </cell>
          <cell r="G823">
            <v>26</v>
          </cell>
          <cell r="H823">
            <v>13</v>
          </cell>
          <cell r="I823">
            <v>26</v>
          </cell>
          <cell r="J823">
            <v>13</v>
          </cell>
          <cell r="K823">
            <v>16</v>
          </cell>
          <cell r="L823">
            <v>19</v>
          </cell>
        </row>
        <row r="824">
          <cell r="E824">
            <v>20182</v>
          </cell>
          <cell r="F824">
            <v>10</v>
          </cell>
          <cell r="G824">
            <v>6</v>
          </cell>
          <cell r="H824">
            <v>0</v>
          </cell>
          <cell r="I824">
            <v>8</v>
          </cell>
          <cell r="J824">
            <v>10</v>
          </cell>
          <cell r="K824">
            <v>10</v>
          </cell>
          <cell r="L824">
            <v>10</v>
          </cell>
        </row>
        <row r="825">
          <cell r="E825">
            <v>20183</v>
          </cell>
          <cell r="F825">
            <v>35</v>
          </cell>
          <cell r="G825">
            <v>19</v>
          </cell>
          <cell r="H825">
            <v>32</v>
          </cell>
          <cell r="I825">
            <v>26</v>
          </cell>
          <cell r="J825">
            <v>21</v>
          </cell>
          <cell r="K825">
            <v>19</v>
          </cell>
          <cell r="L825">
            <v>10</v>
          </cell>
        </row>
        <row r="826">
          <cell r="E826">
            <v>20184</v>
          </cell>
          <cell r="F826">
            <v>3</v>
          </cell>
          <cell r="G826">
            <v>5</v>
          </cell>
          <cell r="H826">
            <v>2</v>
          </cell>
          <cell r="I826">
            <v>3</v>
          </cell>
          <cell r="J826">
            <v>3</v>
          </cell>
          <cell r="K826">
            <v>3</v>
          </cell>
          <cell r="L826">
            <v>10</v>
          </cell>
        </row>
        <row r="827">
          <cell r="E827">
            <v>20185</v>
          </cell>
          <cell r="F827">
            <v>3</v>
          </cell>
          <cell r="G827">
            <v>3</v>
          </cell>
          <cell r="H827">
            <v>6</v>
          </cell>
          <cell r="I827">
            <v>6</v>
          </cell>
          <cell r="J827">
            <v>6</v>
          </cell>
          <cell r="K827">
            <v>14</v>
          </cell>
          <cell r="L827">
            <v>6</v>
          </cell>
        </row>
        <row r="828">
          <cell r="E828">
            <v>20186</v>
          </cell>
          <cell r="F828">
            <v>19</v>
          </cell>
          <cell r="G828">
            <v>35</v>
          </cell>
          <cell r="H828">
            <v>35</v>
          </cell>
          <cell r="I828">
            <v>45</v>
          </cell>
          <cell r="J828">
            <v>32</v>
          </cell>
          <cell r="K828">
            <v>3</v>
          </cell>
          <cell r="L828">
            <v>13</v>
          </cell>
        </row>
        <row r="829">
          <cell r="E829">
            <v>20187</v>
          </cell>
          <cell r="F829">
            <v>16</v>
          </cell>
          <cell r="G829">
            <v>19</v>
          </cell>
          <cell r="H829">
            <v>16</v>
          </cell>
          <cell r="I829">
            <v>6</v>
          </cell>
          <cell r="J829">
            <v>8</v>
          </cell>
          <cell r="K829">
            <v>13</v>
          </cell>
          <cell r="L829">
            <v>14</v>
          </cell>
        </row>
        <row r="830">
          <cell r="E830">
            <v>20188</v>
          </cell>
          <cell r="F830">
            <v>6</v>
          </cell>
          <cell r="G830">
            <v>3</v>
          </cell>
          <cell r="H830">
            <v>6</v>
          </cell>
          <cell r="I830">
            <v>8</v>
          </cell>
          <cell r="J830">
            <v>10</v>
          </cell>
          <cell r="K830">
            <v>6</v>
          </cell>
          <cell r="L830">
            <v>10</v>
          </cell>
        </row>
        <row r="831">
          <cell r="E831">
            <v>20189</v>
          </cell>
          <cell r="F831">
            <v>16</v>
          </cell>
          <cell r="G831">
            <v>6</v>
          </cell>
          <cell r="H831">
            <v>23</v>
          </cell>
          <cell r="I831">
            <v>19</v>
          </cell>
          <cell r="J831">
            <v>18</v>
          </cell>
          <cell r="K831">
            <v>18</v>
          </cell>
          <cell r="L831">
            <v>13</v>
          </cell>
        </row>
        <row r="832">
          <cell r="E832">
            <v>20190</v>
          </cell>
          <cell r="F832">
            <v>6</v>
          </cell>
          <cell r="G832">
            <v>2</v>
          </cell>
          <cell r="H832">
            <v>3</v>
          </cell>
          <cell r="I832">
            <v>13</v>
          </cell>
          <cell r="J832">
            <v>10</v>
          </cell>
          <cell r="K832">
            <v>6</v>
          </cell>
          <cell r="L832">
            <v>6</v>
          </cell>
        </row>
        <row r="833">
          <cell r="E833">
            <v>20191</v>
          </cell>
          <cell r="F833">
            <v>10</v>
          </cell>
          <cell r="G833">
            <v>10</v>
          </cell>
          <cell r="H833">
            <v>29</v>
          </cell>
          <cell r="I833">
            <v>23</v>
          </cell>
          <cell r="J833">
            <v>29</v>
          </cell>
          <cell r="K833">
            <v>29</v>
          </cell>
          <cell r="L833">
            <v>16</v>
          </cell>
        </row>
        <row r="834">
          <cell r="E834">
            <v>20192</v>
          </cell>
          <cell r="F834">
            <v>6</v>
          </cell>
          <cell r="G834">
            <v>2</v>
          </cell>
          <cell r="H834">
            <v>23</v>
          </cell>
          <cell r="I834">
            <v>10</v>
          </cell>
          <cell r="J834">
            <v>16</v>
          </cell>
          <cell r="K834">
            <v>23</v>
          </cell>
          <cell r="L834">
            <v>23</v>
          </cell>
        </row>
        <row r="835">
          <cell r="E835">
            <v>20193</v>
          </cell>
          <cell r="F835">
            <v>6</v>
          </cell>
          <cell r="G835">
            <v>10</v>
          </cell>
          <cell r="H835">
            <v>10</v>
          </cell>
          <cell r="I835">
            <v>13</v>
          </cell>
          <cell r="J835">
            <v>3</v>
          </cell>
          <cell r="K835">
            <v>3</v>
          </cell>
          <cell r="L835">
            <v>10</v>
          </cell>
        </row>
        <row r="836">
          <cell r="E836">
            <v>20194</v>
          </cell>
          <cell r="F836">
            <v>3</v>
          </cell>
          <cell r="G836">
            <v>11</v>
          </cell>
          <cell r="H836">
            <v>8</v>
          </cell>
          <cell r="I836">
            <v>8</v>
          </cell>
          <cell r="J836">
            <v>10</v>
          </cell>
          <cell r="K836">
            <v>10</v>
          </cell>
          <cell r="L836">
            <v>5</v>
          </cell>
        </row>
        <row r="837">
          <cell r="E837">
            <v>20195</v>
          </cell>
          <cell r="F837">
            <v>29</v>
          </cell>
          <cell r="G837">
            <v>26</v>
          </cell>
          <cell r="H837">
            <v>3</v>
          </cell>
          <cell r="I837">
            <v>6</v>
          </cell>
          <cell r="J837">
            <v>3</v>
          </cell>
          <cell r="K837">
            <v>8</v>
          </cell>
          <cell r="L837">
            <v>5</v>
          </cell>
        </row>
        <row r="838">
          <cell r="E838">
            <v>20196</v>
          </cell>
          <cell r="F838">
            <v>8</v>
          </cell>
          <cell r="G838">
            <v>18</v>
          </cell>
          <cell r="H838">
            <v>10</v>
          </cell>
          <cell r="I838">
            <v>8</v>
          </cell>
          <cell r="J838">
            <v>16</v>
          </cell>
          <cell r="K838">
            <v>10</v>
          </cell>
          <cell r="L838">
            <v>10</v>
          </cell>
        </row>
        <row r="839">
          <cell r="E839">
            <v>20197</v>
          </cell>
          <cell r="F839">
            <v>16</v>
          </cell>
          <cell r="G839">
            <v>23</v>
          </cell>
          <cell r="H839">
            <v>16</v>
          </cell>
          <cell r="I839">
            <v>23</v>
          </cell>
          <cell r="J839">
            <v>21</v>
          </cell>
          <cell r="K839">
            <v>21</v>
          </cell>
          <cell r="L839">
            <v>23</v>
          </cell>
        </row>
        <row r="840">
          <cell r="E840">
            <v>20198</v>
          </cell>
          <cell r="F840">
            <v>27</v>
          </cell>
          <cell r="G840">
            <v>32</v>
          </cell>
          <cell r="H840">
            <v>29</v>
          </cell>
          <cell r="I840">
            <v>42</v>
          </cell>
          <cell r="J840">
            <v>39</v>
          </cell>
          <cell r="K840">
            <v>23</v>
          </cell>
          <cell r="L840">
            <v>35</v>
          </cell>
        </row>
        <row r="841">
          <cell r="E841">
            <v>20199</v>
          </cell>
          <cell r="F841">
            <v>6</v>
          </cell>
          <cell r="G841">
            <v>6</v>
          </cell>
          <cell r="H841">
            <v>6</v>
          </cell>
          <cell r="I841">
            <v>6</v>
          </cell>
          <cell r="J841">
            <v>8</v>
          </cell>
          <cell r="K841">
            <v>10</v>
          </cell>
          <cell r="L841">
            <v>8</v>
          </cell>
        </row>
        <row r="842">
          <cell r="E842">
            <v>20200</v>
          </cell>
          <cell r="F842">
            <v>0</v>
          </cell>
          <cell r="G842">
            <v>5</v>
          </cell>
          <cell r="H842">
            <v>6</v>
          </cell>
          <cell r="I842">
            <v>10</v>
          </cell>
          <cell r="J842">
            <v>13</v>
          </cell>
          <cell r="K842">
            <v>10</v>
          </cell>
          <cell r="L842">
            <v>10</v>
          </cell>
        </row>
        <row r="843">
          <cell r="E843">
            <v>20201</v>
          </cell>
          <cell r="F843">
            <v>13</v>
          </cell>
          <cell r="G843">
            <v>13</v>
          </cell>
          <cell r="H843">
            <v>10</v>
          </cell>
          <cell r="I843">
            <v>19</v>
          </cell>
          <cell r="J843">
            <v>13</v>
          </cell>
          <cell r="K843">
            <v>19</v>
          </cell>
          <cell r="L843">
            <v>16</v>
          </cell>
        </row>
        <row r="844">
          <cell r="E844">
            <v>20202</v>
          </cell>
          <cell r="F844">
            <v>14</v>
          </cell>
          <cell r="G844">
            <v>11</v>
          </cell>
          <cell r="H844">
            <v>6</v>
          </cell>
          <cell r="I844">
            <v>11</v>
          </cell>
          <cell r="J844">
            <v>8</v>
          </cell>
          <cell r="K844">
            <v>10</v>
          </cell>
          <cell r="L844">
            <v>10</v>
          </cell>
        </row>
        <row r="845">
          <cell r="E845">
            <v>20203</v>
          </cell>
          <cell r="F845">
            <v>35</v>
          </cell>
          <cell r="G845">
            <v>32</v>
          </cell>
          <cell r="H845">
            <v>16</v>
          </cell>
          <cell r="I845">
            <v>13</v>
          </cell>
          <cell r="J845">
            <v>23</v>
          </cell>
          <cell r="K845">
            <v>29</v>
          </cell>
          <cell r="L845">
            <v>29</v>
          </cell>
        </row>
        <row r="846">
          <cell r="E846">
            <v>20204</v>
          </cell>
          <cell r="F846">
            <v>8</v>
          </cell>
          <cell r="G846">
            <v>5</v>
          </cell>
          <cell r="H846">
            <v>6</v>
          </cell>
          <cell r="I846">
            <v>11</v>
          </cell>
          <cell r="J846">
            <v>6</v>
          </cell>
          <cell r="K846">
            <v>10</v>
          </cell>
          <cell r="L846">
            <v>10</v>
          </cell>
        </row>
        <row r="847">
          <cell r="E847">
            <v>20205</v>
          </cell>
          <cell r="F847">
            <v>8</v>
          </cell>
          <cell r="G847">
            <v>3</v>
          </cell>
          <cell r="H847">
            <v>11</v>
          </cell>
          <cell r="I847">
            <v>11</v>
          </cell>
          <cell r="J847">
            <v>11</v>
          </cell>
          <cell r="K847">
            <v>8</v>
          </cell>
          <cell r="L847">
            <v>6</v>
          </cell>
        </row>
        <row r="848">
          <cell r="E848">
            <v>20206</v>
          </cell>
          <cell r="F848">
            <v>10</v>
          </cell>
          <cell r="G848">
            <v>16</v>
          </cell>
          <cell r="H848">
            <v>19</v>
          </cell>
          <cell r="I848">
            <v>23</v>
          </cell>
          <cell r="J848">
            <v>19</v>
          </cell>
          <cell r="K848">
            <v>23</v>
          </cell>
          <cell r="L848">
            <v>19</v>
          </cell>
        </row>
        <row r="849">
          <cell r="E849">
            <v>20207</v>
          </cell>
          <cell r="F849">
            <v>34</v>
          </cell>
          <cell r="G849">
            <v>29</v>
          </cell>
          <cell r="H849">
            <v>26</v>
          </cell>
          <cell r="I849">
            <v>31</v>
          </cell>
          <cell r="J849">
            <v>23</v>
          </cell>
          <cell r="K849">
            <v>27</v>
          </cell>
          <cell r="L849">
            <v>26</v>
          </cell>
        </row>
        <row r="850">
          <cell r="E850">
            <v>20208</v>
          </cell>
          <cell r="F850">
            <v>6</v>
          </cell>
          <cell r="G850">
            <v>6</v>
          </cell>
          <cell r="H850">
            <v>10</v>
          </cell>
          <cell r="I850">
            <v>6</v>
          </cell>
          <cell r="J850">
            <v>5</v>
          </cell>
          <cell r="K850">
            <v>6</v>
          </cell>
          <cell r="L850">
            <v>6</v>
          </cell>
        </row>
        <row r="851">
          <cell r="E851">
            <v>20209</v>
          </cell>
          <cell r="F851">
            <v>3</v>
          </cell>
          <cell r="G851">
            <v>8</v>
          </cell>
          <cell r="H851">
            <v>8</v>
          </cell>
          <cell r="I851">
            <v>6</v>
          </cell>
          <cell r="J851">
            <v>6</v>
          </cell>
          <cell r="K851">
            <v>10</v>
          </cell>
          <cell r="L851">
            <v>6</v>
          </cell>
        </row>
        <row r="852">
          <cell r="E852">
            <v>20210</v>
          </cell>
          <cell r="F852">
            <v>14</v>
          </cell>
          <cell r="G852">
            <v>16</v>
          </cell>
          <cell r="H852">
            <v>16</v>
          </cell>
          <cell r="I852">
            <v>16</v>
          </cell>
          <cell r="J852">
            <v>19</v>
          </cell>
          <cell r="K852">
            <v>16</v>
          </cell>
          <cell r="L852">
            <v>19</v>
          </cell>
        </row>
        <row r="853">
          <cell r="E853">
            <v>20211</v>
          </cell>
          <cell r="F853">
            <v>13</v>
          </cell>
          <cell r="G853">
            <v>13</v>
          </cell>
          <cell r="H853">
            <v>16</v>
          </cell>
          <cell r="I853">
            <v>13</v>
          </cell>
          <cell r="J853">
            <v>6</v>
          </cell>
          <cell r="K853">
            <v>10</v>
          </cell>
          <cell r="L853">
            <v>3</v>
          </cell>
        </row>
        <row r="854">
          <cell r="E854">
            <v>20212</v>
          </cell>
          <cell r="F854">
            <v>6</v>
          </cell>
          <cell r="G854">
            <v>3</v>
          </cell>
          <cell r="H854">
            <v>6</v>
          </cell>
          <cell r="I854">
            <v>3</v>
          </cell>
          <cell r="J854">
            <v>0</v>
          </cell>
          <cell r="K854">
            <v>0</v>
          </cell>
          <cell r="L854">
            <v>0</v>
          </cell>
        </row>
        <row r="855">
          <cell r="E855">
            <v>20213</v>
          </cell>
          <cell r="F855">
            <v>11</v>
          </cell>
          <cell r="G855">
            <v>23</v>
          </cell>
          <cell r="H855">
            <v>23</v>
          </cell>
          <cell r="I855">
            <v>23</v>
          </cell>
          <cell r="J855">
            <v>23</v>
          </cell>
          <cell r="K855">
            <v>10</v>
          </cell>
          <cell r="L855">
            <v>10</v>
          </cell>
        </row>
        <row r="856">
          <cell r="E856">
            <v>20214</v>
          </cell>
          <cell r="F856">
            <v>10</v>
          </cell>
          <cell r="G856">
            <v>10</v>
          </cell>
          <cell r="H856">
            <v>10</v>
          </cell>
          <cell r="I856">
            <v>13</v>
          </cell>
          <cell r="J856">
            <v>10</v>
          </cell>
          <cell r="K856">
            <v>5</v>
          </cell>
          <cell r="L856">
            <v>6</v>
          </cell>
        </row>
        <row r="857">
          <cell r="E857">
            <v>20215</v>
          </cell>
          <cell r="F857">
            <v>8</v>
          </cell>
          <cell r="G857">
            <v>13</v>
          </cell>
          <cell r="H857">
            <v>5</v>
          </cell>
          <cell r="I857">
            <v>19</v>
          </cell>
          <cell r="J857">
            <v>26</v>
          </cell>
          <cell r="K857">
            <v>26</v>
          </cell>
          <cell r="L857">
            <v>29</v>
          </cell>
        </row>
        <row r="858">
          <cell r="E858">
            <v>20216</v>
          </cell>
          <cell r="F858">
            <v>3</v>
          </cell>
          <cell r="G858">
            <v>10</v>
          </cell>
          <cell r="H858">
            <v>3</v>
          </cell>
          <cell r="I858">
            <v>6</v>
          </cell>
          <cell r="J858">
            <v>3</v>
          </cell>
          <cell r="K858">
            <v>6</v>
          </cell>
          <cell r="L858">
            <v>3</v>
          </cell>
        </row>
        <row r="859">
          <cell r="E859">
            <v>20217</v>
          </cell>
          <cell r="F859">
            <v>10</v>
          </cell>
          <cell r="G859">
            <v>13</v>
          </cell>
          <cell r="H859">
            <v>10</v>
          </cell>
          <cell r="I859">
            <v>13</v>
          </cell>
          <cell r="J859">
            <v>6</v>
          </cell>
          <cell r="K859">
            <v>3</v>
          </cell>
          <cell r="L859">
            <v>13</v>
          </cell>
        </row>
        <row r="860">
          <cell r="E860">
            <v>20218</v>
          </cell>
          <cell r="F860">
            <v>32</v>
          </cell>
          <cell r="G860">
            <v>29</v>
          </cell>
          <cell r="H860">
            <v>32</v>
          </cell>
          <cell r="I860">
            <v>29</v>
          </cell>
          <cell r="J860">
            <v>29</v>
          </cell>
          <cell r="K860">
            <v>23</v>
          </cell>
          <cell r="L860">
            <v>26</v>
          </cell>
        </row>
        <row r="861">
          <cell r="E861">
            <v>20219</v>
          </cell>
          <cell r="F861">
            <v>3</v>
          </cell>
          <cell r="G861">
            <v>3</v>
          </cell>
          <cell r="H861">
            <v>3</v>
          </cell>
          <cell r="I861">
            <v>0</v>
          </cell>
          <cell r="J861">
            <v>6</v>
          </cell>
          <cell r="K861">
            <v>10</v>
          </cell>
          <cell r="L861">
            <v>10</v>
          </cell>
        </row>
        <row r="862">
          <cell r="E862">
            <v>20220</v>
          </cell>
          <cell r="F862">
            <v>10</v>
          </cell>
          <cell r="G862">
            <v>5</v>
          </cell>
          <cell r="H862">
            <v>3</v>
          </cell>
          <cell r="I862">
            <v>10</v>
          </cell>
          <cell r="J862">
            <v>8</v>
          </cell>
          <cell r="K862">
            <v>5</v>
          </cell>
          <cell r="L862">
            <v>3</v>
          </cell>
        </row>
        <row r="863">
          <cell r="E863">
            <v>20221</v>
          </cell>
          <cell r="F863">
            <v>3</v>
          </cell>
          <cell r="G863">
            <v>3</v>
          </cell>
          <cell r="H863">
            <v>16</v>
          </cell>
          <cell r="I863">
            <v>11</v>
          </cell>
          <cell r="J863">
            <v>3</v>
          </cell>
          <cell r="K863">
            <v>10</v>
          </cell>
          <cell r="L863">
            <v>5</v>
          </cell>
        </row>
        <row r="864">
          <cell r="E864">
            <v>20222</v>
          </cell>
          <cell r="F864">
            <v>13</v>
          </cell>
          <cell r="G864">
            <v>8</v>
          </cell>
          <cell r="H864">
            <v>3</v>
          </cell>
          <cell r="I864">
            <v>3</v>
          </cell>
          <cell r="J864">
            <v>3</v>
          </cell>
          <cell r="K864">
            <v>6</v>
          </cell>
          <cell r="L864">
            <v>23</v>
          </cell>
        </row>
        <row r="865">
          <cell r="E865">
            <v>20223</v>
          </cell>
          <cell r="F865">
            <v>19</v>
          </cell>
          <cell r="G865">
            <v>16</v>
          </cell>
          <cell r="H865">
            <v>19</v>
          </cell>
          <cell r="I865">
            <v>16</v>
          </cell>
          <cell r="J865">
            <v>16</v>
          </cell>
          <cell r="K865">
            <v>32</v>
          </cell>
          <cell r="L865">
            <v>23</v>
          </cell>
        </row>
        <row r="866">
          <cell r="E866">
            <v>20224</v>
          </cell>
          <cell r="F866">
            <v>6</v>
          </cell>
          <cell r="G866">
            <v>6</v>
          </cell>
          <cell r="H866">
            <v>10</v>
          </cell>
          <cell r="I866">
            <v>13</v>
          </cell>
          <cell r="J866">
            <v>13</v>
          </cell>
          <cell r="K866">
            <v>10</v>
          </cell>
          <cell r="L866">
            <v>13</v>
          </cell>
        </row>
        <row r="867">
          <cell r="E867">
            <v>20225</v>
          </cell>
          <cell r="F867">
            <v>10</v>
          </cell>
          <cell r="G867">
            <v>6</v>
          </cell>
          <cell r="H867">
            <v>6</v>
          </cell>
          <cell r="I867">
            <v>8</v>
          </cell>
          <cell r="J867">
            <v>6</v>
          </cell>
          <cell r="K867">
            <v>6</v>
          </cell>
          <cell r="L867">
            <v>6</v>
          </cell>
        </row>
        <row r="868">
          <cell r="E868">
            <v>20226</v>
          </cell>
          <cell r="F868">
            <v>13</v>
          </cell>
          <cell r="G868">
            <v>14</v>
          </cell>
          <cell r="H868">
            <v>16</v>
          </cell>
          <cell r="I868">
            <v>10</v>
          </cell>
          <cell r="J868">
            <v>13</v>
          </cell>
          <cell r="K868">
            <v>13</v>
          </cell>
          <cell r="L868">
            <v>13</v>
          </cell>
        </row>
        <row r="869">
          <cell r="E869">
            <v>20227</v>
          </cell>
          <cell r="F869">
            <v>45</v>
          </cell>
          <cell r="G869">
            <v>45</v>
          </cell>
          <cell r="H869">
            <v>45</v>
          </cell>
          <cell r="I869">
            <v>42</v>
          </cell>
          <cell r="J869">
            <v>39</v>
          </cell>
          <cell r="K869">
            <v>39</v>
          </cell>
          <cell r="L869">
            <v>39</v>
          </cell>
        </row>
        <row r="870">
          <cell r="E870">
            <v>20228</v>
          </cell>
          <cell r="F870">
            <v>58</v>
          </cell>
          <cell r="G870">
            <v>35</v>
          </cell>
          <cell r="H870">
            <v>13</v>
          </cell>
          <cell r="I870">
            <v>23</v>
          </cell>
          <cell r="J870">
            <v>13</v>
          </cell>
          <cell r="K870">
            <v>26</v>
          </cell>
          <cell r="L870">
            <v>29</v>
          </cell>
        </row>
        <row r="871">
          <cell r="E871">
            <v>20229</v>
          </cell>
          <cell r="F871">
            <v>16</v>
          </cell>
          <cell r="G871">
            <v>19</v>
          </cell>
          <cell r="H871">
            <v>23</v>
          </cell>
          <cell r="I871">
            <v>16</v>
          </cell>
          <cell r="J871">
            <v>19</v>
          </cell>
          <cell r="K871">
            <v>13</v>
          </cell>
          <cell r="L871">
            <v>6</v>
          </cell>
        </row>
        <row r="872">
          <cell r="E872">
            <v>20230</v>
          </cell>
          <cell r="F872">
            <v>11</v>
          </cell>
          <cell r="G872">
            <v>13</v>
          </cell>
          <cell r="H872">
            <v>16</v>
          </cell>
          <cell r="I872">
            <v>16</v>
          </cell>
          <cell r="J872">
            <v>11</v>
          </cell>
          <cell r="K872">
            <v>14</v>
          </cell>
          <cell r="L872">
            <v>6</v>
          </cell>
        </row>
        <row r="873">
          <cell r="E873">
            <v>20231</v>
          </cell>
          <cell r="F873">
            <v>26</v>
          </cell>
          <cell r="G873">
            <v>13</v>
          </cell>
          <cell r="H873">
            <v>11</v>
          </cell>
          <cell r="I873">
            <v>11</v>
          </cell>
          <cell r="J873">
            <v>19</v>
          </cell>
          <cell r="K873">
            <v>23</v>
          </cell>
          <cell r="L873">
            <v>23</v>
          </cell>
        </row>
        <row r="874">
          <cell r="E874">
            <v>20232</v>
          </cell>
          <cell r="F874">
            <v>23</v>
          </cell>
          <cell r="G874">
            <v>16</v>
          </cell>
          <cell r="H874">
            <v>26</v>
          </cell>
          <cell r="I874">
            <v>29</v>
          </cell>
          <cell r="J874">
            <v>23</v>
          </cell>
          <cell r="K874">
            <v>26</v>
          </cell>
          <cell r="L874">
            <v>19</v>
          </cell>
        </row>
        <row r="875">
          <cell r="E875">
            <v>20233</v>
          </cell>
          <cell r="F875">
            <v>16</v>
          </cell>
          <cell r="G875">
            <v>13</v>
          </cell>
          <cell r="H875">
            <v>23</v>
          </cell>
          <cell r="I875">
            <v>16</v>
          </cell>
          <cell r="J875">
            <v>16</v>
          </cell>
          <cell r="K875">
            <v>13</v>
          </cell>
          <cell r="L875">
            <v>19</v>
          </cell>
        </row>
        <row r="876">
          <cell r="E876">
            <v>20234</v>
          </cell>
          <cell r="F876">
            <v>10</v>
          </cell>
          <cell r="G876">
            <v>10</v>
          </cell>
          <cell r="H876">
            <v>10</v>
          </cell>
          <cell r="I876">
            <v>14</v>
          </cell>
          <cell r="J876">
            <v>16</v>
          </cell>
          <cell r="K876">
            <v>3</v>
          </cell>
          <cell r="L876">
            <v>3</v>
          </cell>
        </row>
        <row r="877">
          <cell r="E877">
            <v>20235</v>
          </cell>
          <cell r="F877">
            <v>19</v>
          </cell>
          <cell r="G877">
            <v>13</v>
          </cell>
          <cell r="H877">
            <v>6</v>
          </cell>
          <cell r="I877">
            <v>6</v>
          </cell>
          <cell r="J877">
            <v>10</v>
          </cell>
          <cell r="K877">
            <v>6</v>
          </cell>
          <cell r="L877">
            <v>8</v>
          </cell>
        </row>
        <row r="878">
          <cell r="E878">
            <v>20236</v>
          </cell>
          <cell r="F878">
            <v>16</v>
          </cell>
          <cell r="G878">
            <v>19</v>
          </cell>
          <cell r="H878">
            <v>32</v>
          </cell>
          <cell r="I878">
            <v>19</v>
          </cell>
          <cell r="J878">
            <v>23</v>
          </cell>
          <cell r="K878">
            <v>26</v>
          </cell>
          <cell r="L878">
            <v>19</v>
          </cell>
        </row>
        <row r="879">
          <cell r="E879">
            <v>20237</v>
          </cell>
          <cell r="F879">
            <v>0</v>
          </cell>
          <cell r="G879">
            <v>13</v>
          </cell>
          <cell r="H879">
            <v>16</v>
          </cell>
          <cell r="I879">
            <v>10</v>
          </cell>
          <cell r="J879">
            <v>10</v>
          </cell>
          <cell r="K879">
            <v>6</v>
          </cell>
          <cell r="L879">
            <v>10</v>
          </cell>
        </row>
        <row r="880">
          <cell r="E880">
            <v>20238</v>
          </cell>
          <cell r="F880">
            <v>6</v>
          </cell>
          <cell r="G880">
            <v>6</v>
          </cell>
          <cell r="H880">
            <v>13</v>
          </cell>
          <cell r="I880">
            <v>13</v>
          </cell>
          <cell r="J880">
            <v>13</v>
          </cell>
          <cell r="K880">
            <v>10</v>
          </cell>
          <cell r="L880">
            <v>13</v>
          </cell>
        </row>
        <row r="881">
          <cell r="E881">
            <v>20239</v>
          </cell>
          <cell r="F881">
            <v>26</v>
          </cell>
          <cell r="G881">
            <v>26</v>
          </cell>
          <cell r="H881">
            <v>13</v>
          </cell>
          <cell r="I881">
            <v>13</v>
          </cell>
          <cell r="J881">
            <v>13</v>
          </cell>
          <cell r="K881">
            <v>10</v>
          </cell>
          <cell r="L881">
            <v>13</v>
          </cell>
        </row>
        <row r="882">
          <cell r="E882">
            <v>20240</v>
          </cell>
          <cell r="F882">
            <v>13</v>
          </cell>
          <cell r="G882">
            <v>16</v>
          </cell>
          <cell r="H882">
            <v>13</v>
          </cell>
          <cell r="I882">
            <v>5</v>
          </cell>
          <cell r="J882">
            <v>11</v>
          </cell>
          <cell r="K882">
            <v>10</v>
          </cell>
          <cell r="L882">
            <v>10</v>
          </cell>
        </row>
        <row r="883">
          <cell r="E883">
            <v>20241</v>
          </cell>
          <cell r="F883">
            <v>11</v>
          </cell>
          <cell r="G883">
            <v>10</v>
          </cell>
          <cell r="H883">
            <v>10</v>
          </cell>
          <cell r="I883">
            <v>10</v>
          </cell>
          <cell r="J883">
            <v>13</v>
          </cell>
          <cell r="K883">
            <v>13</v>
          </cell>
          <cell r="L883">
            <v>6</v>
          </cell>
        </row>
        <row r="884">
          <cell r="E884">
            <v>20242</v>
          </cell>
          <cell r="F884">
            <v>26</v>
          </cell>
          <cell r="G884">
            <v>29</v>
          </cell>
          <cell r="H884">
            <v>23</v>
          </cell>
          <cell r="I884">
            <v>23</v>
          </cell>
          <cell r="J884">
            <v>26</v>
          </cell>
          <cell r="K884">
            <v>16</v>
          </cell>
          <cell r="L884">
            <v>29</v>
          </cell>
        </row>
        <row r="885">
          <cell r="E885">
            <v>20243</v>
          </cell>
          <cell r="F885">
            <v>10</v>
          </cell>
          <cell r="G885">
            <v>6</v>
          </cell>
          <cell r="H885">
            <v>8</v>
          </cell>
          <cell r="I885">
            <v>13</v>
          </cell>
          <cell r="J885">
            <v>10</v>
          </cell>
          <cell r="K885">
            <v>10</v>
          </cell>
          <cell r="L885">
            <v>13</v>
          </cell>
        </row>
        <row r="886">
          <cell r="E886">
            <v>20244</v>
          </cell>
          <cell r="F886">
            <v>11</v>
          </cell>
          <cell r="G886">
            <v>5</v>
          </cell>
          <cell r="H886">
            <v>10</v>
          </cell>
          <cell r="I886">
            <v>3</v>
          </cell>
          <cell r="J886">
            <v>5</v>
          </cell>
          <cell r="K886">
            <v>6</v>
          </cell>
          <cell r="L886">
            <v>6</v>
          </cell>
        </row>
        <row r="887">
          <cell r="E887">
            <v>20245</v>
          </cell>
          <cell r="F887">
            <v>6</v>
          </cell>
          <cell r="G887">
            <v>6</v>
          </cell>
          <cell r="H887">
            <v>6</v>
          </cell>
          <cell r="I887">
            <v>8</v>
          </cell>
          <cell r="J887">
            <v>16</v>
          </cell>
          <cell r="K887">
            <v>10</v>
          </cell>
          <cell r="L887">
            <v>16</v>
          </cell>
        </row>
        <row r="888">
          <cell r="E888">
            <v>20246</v>
          </cell>
          <cell r="F888">
            <v>13</v>
          </cell>
          <cell r="G888">
            <v>19</v>
          </cell>
          <cell r="H888">
            <v>8</v>
          </cell>
          <cell r="I888">
            <v>10</v>
          </cell>
          <cell r="J888">
            <v>3</v>
          </cell>
          <cell r="K888">
            <v>3</v>
          </cell>
          <cell r="L888">
            <v>6</v>
          </cell>
        </row>
        <row r="889">
          <cell r="E889">
            <v>20247</v>
          </cell>
          <cell r="F889">
            <v>31</v>
          </cell>
          <cell r="G889">
            <v>26</v>
          </cell>
          <cell r="H889">
            <v>29</v>
          </cell>
          <cell r="I889">
            <v>23</v>
          </cell>
          <cell r="J889">
            <v>19</v>
          </cell>
          <cell r="K889">
            <v>13</v>
          </cell>
          <cell r="L889">
            <v>18</v>
          </cell>
        </row>
        <row r="890">
          <cell r="E890">
            <v>20248</v>
          </cell>
          <cell r="F890">
            <v>5</v>
          </cell>
          <cell r="G890">
            <v>13</v>
          </cell>
          <cell r="H890">
            <v>13</v>
          </cell>
          <cell r="I890">
            <v>8</v>
          </cell>
          <cell r="J890">
            <v>10</v>
          </cell>
          <cell r="K890">
            <v>10</v>
          </cell>
          <cell r="L890">
            <v>6</v>
          </cell>
        </row>
        <row r="891">
          <cell r="E891">
            <v>20249</v>
          </cell>
          <cell r="F891">
            <v>14</v>
          </cell>
          <cell r="G891">
            <v>16</v>
          </cell>
          <cell r="H891">
            <v>13</v>
          </cell>
          <cell r="I891">
            <v>13</v>
          </cell>
          <cell r="J891">
            <v>10</v>
          </cell>
          <cell r="K891">
            <v>10</v>
          </cell>
          <cell r="L891">
            <v>14</v>
          </cell>
        </row>
        <row r="892">
          <cell r="E892">
            <v>20250</v>
          </cell>
          <cell r="F892">
            <v>16</v>
          </cell>
          <cell r="G892">
            <v>23</v>
          </cell>
          <cell r="H892">
            <v>18</v>
          </cell>
          <cell r="I892">
            <v>19</v>
          </cell>
          <cell r="J892">
            <v>13</v>
          </cell>
          <cell r="K892">
            <v>13</v>
          </cell>
          <cell r="L892">
            <v>16</v>
          </cell>
        </row>
        <row r="893">
          <cell r="E893">
            <v>20251</v>
          </cell>
          <cell r="F893">
            <v>13</v>
          </cell>
          <cell r="G893">
            <v>16</v>
          </cell>
          <cell r="H893">
            <v>18</v>
          </cell>
          <cell r="I893">
            <v>16</v>
          </cell>
          <cell r="J893">
            <v>16</v>
          </cell>
          <cell r="K893">
            <v>13</v>
          </cell>
          <cell r="L893">
            <v>26</v>
          </cell>
        </row>
        <row r="894">
          <cell r="E894">
            <v>20252</v>
          </cell>
          <cell r="F894">
            <v>13</v>
          </cell>
          <cell r="G894">
            <v>13</v>
          </cell>
          <cell r="H894">
            <v>13</v>
          </cell>
          <cell r="I894">
            <v>10</v>
          </cell>
          <cell r="J894">
            <v>10</v>
          </cell>
          <cell r="K894">
            <v>6</v>
          </cell>
          <cell r="L894">
            <v>10</v>
          </cell>
        </row>
        <row r="895">
          <cell r="E895">
            <v>20253</v>
          </cell>
          <cell r="F895">
            <v>23</v>
          </cell>
          <cell r="G895">
            <v>23</v>
          </cell>
          <cell r="H895">
            <v>13</v>
          </cell>
          <cell r="I895">
            <v>13</v>
          </cell>
          <cell r="J895">
            <v>10</v>
          </cell>
          <cell r="K895">
            <v>10</v>
          </cell>
          <cell r="L895">
            <v>10</v>
          </cell>
        </row>
        <row r="896">
          <cell r="E896">
            <v>20254</v>
          </cell>
          <cell r="F896">
            <v>13</v>
          </cell>
          <cell r="G896">
            <v>10</v>
          </cell>
          <cell r="H896">
            <v>13</v>
          </cell>
          <cell r="I896">
            <v>3</v>
          </cell>
          <cell r="J896">
            <v>0</v>
          </cell>
          <cell r="K896">
            <v>5</v>
          </cell>
          <cell r="L896">
            <v>10</v>
          </cell>
        </row>
        <row r="897">
          <cell r="E897">
            <v>20255</v>
          </cell>
          <cell r="F897">
            <v>13</v>
          </cell>
          <cell r="G897">
            <v>10</v>
          </cell>
          <cell r="H897">
            <v>13</v>
          </cell>
          <cell r="I897">
            <v>16</v>
          </cell>
          <cell r="J897">
            <v>10</v>
          </cell>
          <cell r="K897">
            <v>13</v>
          </cell>
          <cell r="L897">
            <v>19</v>
          </cell>
        </row>
        <row r="898">
          <cell r="E898">
            <v>20256</v>
          </cell>
          <cell r="F898">
            <v>10</v>
          </cell>
          <cell r="G898">
            <v>10</v>
          </cell>
          <cell r="H898">
            <v>13</v>
          </cell>
          <cell r="I898">
            <v>16</v>
          </cell>
          <cell r="J898">
            <v>13</v>
          </cell>
          <cell r="K898">
            <v>13</v>
          </cell>
          <cell r="L898">
            <v>10</v>
          </cell>
        </row>
        <row r="899">
          <cell r="E899">
            <v>20257</v>
          </cell>
          <cell r="F899">
            <v>8</v>
          </cell>
          <cell r="G899">
            <v>6</v>
          </cell>
          <cell r="H899">
            <v>3</v>
          </cell>
          <cell r="I899">
            <v>6</v>
          </cell>
          <cell r="J899">
            <v>10</v>
          </cell>
          <cell r="K899">
            <v>10</v>
          </cell>
          <cell r="L899">
            <v>10</v>
          </cell>
        </row>
        <row r="900">
          <cell r="E900">
            <v>20258</v>
          </cell>
          <cell r="F900">
            <v>10</v>
          </cell>
          <cell r="G900">
            <v>10</v>
          </cell>
          <cell r="H900">
            <v>10</v>
          </cell>
          <cell r="I900">
            <v>6</v>
          </cell>
          <cell r="J900">
            <v>5</v>
          </cell>
          <cell r="K900">
            <v>3</v>
          </cell>
          <cell r="L900">
            <v>10</v>
          </cell>
        </row>
        <row r="901">
          <cell r="E901">
            <v>20259</v>
          </cell>
          <cell r="F901">
            <v>19</v>
          </cell>
          <cell r="G901">
            <v>19</v>
          </cell>
          <cell r="H901">
            <v>19</v>
          </cell>
          <cell r="I901">
            <v>19</v>
          </cell>
          <cell r="J901">
            <v>16</v>
          </cell>
          <cell r="K901">
            <v>18</v>
          </cell>
          <cell r="L901">
            <v>23</v>
          </cell>
        </row>
        <row r="902">
          <cell r="E902">
            <v>20260</v>
          </cell>
          <cell r="F902">
            <v>6</v>
          </cell>
          <cell r="G902">
            <v>6</v>
          </cell>
          <cell r="H902">
            <v>6</v>
          </cell>
          <cell r="I902">
            <v>0</v>
          </cell>
          <cell r="J902">
            <v>3</v>
          </cell>
          <cell r="K902">
            <v>0</v>
          </cell>
          <cell r="L902">
            <v>0</v>
          </cell>
        </row>
        <row r="903">
          <cell r="E903">
            <v>20261</v>
          </cell>
          <cell r="F903">
            <v>3</v>
          </cell>
          <cell r="G903">
            <v>3</v>
          </cell>
          <cell r="H903">
            <v>8</v>
          </cell>
          <cell r="I903">
            <v>8</v>
          </cell>
          <cell r="J903">
            <v>13</v>
          </cell>
          <cell r="K903">
            <v>6</v>
          </cell>
          <cell r="L903">
            <v>6</v>
          </cell>
        </row>
        <row r="904">
          <cell r="E904">
            <v>20262</v>
          </cell>
          <cell r="F904">
            <v>13</v>
          </cell>
          <cell r="G904">
            <v>16</v>
          </cell>
          <cell r="H904">
            <v>13</v>
          </cell>
          <cell r="I904">
            <v>6</v>
          </cell>
          <cell r="J904">
            <v>10</v>
          </cell>
          <cell r="K904">
            <v>8</v>
          </cell>
          <cell r="L904">
            <v>10</v>
          </cell>
        </row>
        <row r="905">
          <cell r="E905">
            <v>20263</v>
          </cell>
          <cell r="F905">
            <v>19</v>
          </cell>
          <cell r="G905">
            <v>10</v>
          </cell>
          <cell r="H905">
            <v>6</v>
          </cell>
          <cell r="I905">
            <v>13</v>
          </cell>
          <cell r="J905">
            <v>16</v>
          </cell>
          <cell r="K905">
            <v>13</v>
          </cell>
          <cell r="L905">
            <v>14</v>
          </cell>
        </row>
        <row r="906">
          <cell r="E906">
            <v>20264</v>
          </cell>
          <cell r="F906">
            <v>3</v>
          </cell>
          <cell r="G906">
            <v>6</v>
          </cell>
          <cell r="H906">
            <v>3</v>
          </cell>
          <cell r="I906">
            <v>13</v>
          </cell>
          <cell r="J906">
            <v>10</v>
          </cell>
          <cell r="K906">
            <v>10</v>
          </cell>
          <cell r="L906">
            <v>8</v>
          </cell>
        </row>
        <row r="907">
          <cell r="E907">
            <v>20265</v>
          </cell>
          <cell r="F907">
            <v>6</v>
          </cell>
          <cell r="G907">
            <v>6</v>
          </cell>
          <cell r="H907">
            <v>10</v>
          </cell>
          <cell r="I907">
            <v>10</v>
          </cell>
          <cell r="J907">
            <v>0</v>
          </cell>
          <cell r="K907">
            <v>0</v>
          </cell>
          <cell r="L907">
            <v>10</v>
          </cell>
        </row>
        <row r="908">
          <cell r="E908">
            <v>20266</v>
          </cell>
          <cell r="F908">
            <v>3</v>
          </cell>
          <cell r="G908">
            <v>3</v>
          </cell>
          <cell r="H908">
            <v>6</v>
          </cell>
          <cell r="I908">
            <v>6</v>
          </cell>
          <cell r="J908">
            <v>6</v>
          </cell>
          <cell r="K908">
            <v>6</v>
          </cell>
          <cell r="L908">
            <v>6</v>
          </cell>
        </row>
        <row r="909">
          <cell r="E909">
            <v>20267</v>
          </cell>
          <cell r="F909">
            <v>19</v>
          </cell>
          <cell r="G909">
            <v>29</v>
          </cell>
          <cell r="H909">
            <v>23</v>
          </cell>
          <cell r="I909">
            <v>26</v>
          </cell>
          <cell r="J909">
            <v>6</v>
          </cell>
          <cell r="K909">
            <v>23</v>
          </cell>
          <cell r="L909">
            <v>19</v>
          </cell>
        </row>
        <row r="910">
          <cell r="E910">
            <v>20268</v>
          </cell>
          <cell r="F910">
            <v>6</v>
          </cell>
          <cell r="G910">
            <v>19</v>
          </cell>
          <cell r="H910">
            <v>6</v>
          </cell>
          <cell r="I910">
            <v>10</v>
          </cell>
          <cell r="J910">
            <v>13</v>
          </cell>
          <cell r="K910">
            <v>10</v>
          </cell>
          <cell r="L910">
            <v>6</v>
          </cell>
        </row>
        <row r="911">
          <cell r="E911">
            <v>20269</v>
          </cell>
          <cell r="F911">
            <v>10</v>
          </cell>
          <cell r="G911">
            <v>6</v>
          </cell>
          <cell r="H911">
            <v>16</v>
          </cell>
          <cell r="I911">
            <v>32</v>
          </cell>
          <cell r="J911">
            <v>13</v>
          </cell>
          <cell r="K911">
            <v>19</v>
          </cell>
          <cell r="L911">
            <v>16</v>
          </cell>
        </row>
        <row r="912">
          <cell r="E912">
            <v>20270</v>
          </cell>
          <cell r="F912">
            <v>19</v>
          </cell>
          <cell r="G912">
            <v>16</v>
          </cell>
          <cell r="H912">
            <v>16</v>
          </cell>
          <cell r="I912">
            <v>19</v>
          </cell>
          <cell r="J912">
            <v>26</v>
          </cell>
          <cell r="K912">
            <v>13</v>
          </cell>
          <cell r="L912">
            <v>6</v>
          </cell>
        </row>
        <row r="913">
          <cell r="E913">
            <v>20271</v>
          </cell>
          <cell r="F913">
            <v>16</v>
          </cell>
          <cell r="G913">
            <v>13</v>
          </cell>
          <cell r="H913">
            <v>13</v>
          </cell>
          <cell r="I913">
            <v>16</v>
          </cell>
          <cell r="J913">
            <v>19</v>
          </cell>
          <cell r="K913">
            <v>26</v>
          </cell>
          <cell r="L913">
            <v>19</v>
          </cell>
        </row>
        <row r="914">
          <cell r="E914">
            <v>20272</v>
          </cell>
          <cell r="F914">
            <v>23</v>
          </cell>
          <cell r="G914">
            <v>32</v>
          </cell>
          <cell r="H914">
            <v>32</v>
          </cell>
          <cell r="I914">
            <v>29</v>
          </cell>
          <cell r="J914">
            <v>32</v>
          </cell>
          <cell r="K914">
            <v>45</v>
          </cell>
          <cell r="L914">
            <v>42</v>
          </cell>
        </row>
        <row r="915">
          <cell r="E915">
            <v>20273</v>
          </cell>
          <cell r="F915">
            <v>6</v>
          </cell>
          <cell r="G915">
            <v>13</v>
          </cell>
          <cell r="H915">
            <v>13</v>
          </cell>
          <cell r="I915">
            <v>8</v>
          </cell>
          <cell r="J915">
            <v>10</v>
          </cell>
          <cell r="K915">
            <v>6</v>
          </cell>
          <cell r="L915">
            <v>3</v>
          </cell>
        </row>
        <row r="916">
          <cell r="E916">
            <v>20274</v>
          </cell>
          <cell r="F916">
            <v>3</v>
          </cell>
          <cell r="G916">
            <v>5</v>
          </cell>
          <cell r="H916">
            <v>3</v>
          </cell>
          <cell r="I916">
            <v>3</v>
          </cell>
          <cell r="J916">
            <v>6</v>
          </cell>
          <cell r="K916">
            <v>8</v>
          </cell>
          <cell r="L916">
            <v>6</v>
          </cell>
        </row>
        <row r="917">
          <cell r="E917">
            <v>20275</v>
          </cell>
          <cell r="F917">
            <v>3</v>
          </cell>
          <cell r="G917">
            <v>3</v>
          </cell>
          <cell r="H917">
            <v>3</v>
          </cell>
          <cell r="I917">
            <v>3</v>
          </cell>
          <cell r="J917">
            <v>3</v>
          </cell>
          <cell r="K917">
            <v>3</v>
          </cell>
          <cell r="L917">
            <v>3</v>
          </cell>
        </row>
        <row r="918">
          <cell r="E918">
            <v>20276</v>
          </cell>
          <cell r="F918">
            <v>3</v>
          </cell>
          <cell r="G918">
            <v>3</v>
          </cell>
          <cell r="H918">
            <v>3</v>
          </cell>
          <cell r="I918">
            <v>5</v>
          </cell>
          <cell r="J918">
            <v>5</v>
          </cell>
          <cell r="K918">
            <v>5</v>
          </cell>
          <cell r="L918">
            <v>10</v>
          </cell>
        </row>
        <row r="919">
          <cell r="E919">
            <v>20277</v>
          </cell>
          <cell r="F919">
            <v>13</v>
          </cell>
          <cell r="G919">
            <v>6</v>
          </cell>
          <cell r="H919">
            <v>10</v>
          </cell>
          <cell r="I919">
            <v>10</v>
          </cell>
          <cell r="J919">
            <v>13</v>
          </cell>
          <cell r="K919">
            <v>16</v>
          </cell>
          <cell r="L919">
            <v>13</v>
          </cell>
        </row>
        <row r="920">
          <cell r="E920">
            <v>20278</v>
          </cell>
          <cell r="F920">
            <v>13</v>
          </cell>
          <cell r="G920">
            <v>13</v>
          </cell>
          <cell r="H920">
            <v>13</v>
          </cell>
          <cell r="I920">
            <v>10</v>
          </cell>
          <cell r="J920">
            <v>8</v>
          </cell>
          <cell r="K920">
            <v>10</v>
          </cell>
          <cell r="L920">
            <v>13</v>
          </cell>
        </row>
        <row r="921">
          <cell r="E921">
            <v>20279</v>
          </cell>
          <cell r="F921">
            <v>6</v>
          </cell>
          <cell r="G921">
            <v>8</v>
          </cell>
          <cell r="H921">
            <v>8</v>
          </cell>
          <cell r="I921">
            <v>5</v>
          </cell>
          <cell r="J921">
            <v>3</v>
          </cell>
          <cell r="K921">
            <v>2</v>
          </cell>
          <cell r="L921">
            <v>2</v>
          </cell>
        </row>
        <row r="922">
          <cell r="E922">
            <v>20280</v>
          </cell>
          <cell r="F922">
            <v>6</v>
          </cell>
          <cell r="G922">
            <v>5</v>
          </cell>
          <cell r="H922">
            <v>13</v>
          </cell>
          <cell r="I922">
            <v>11</v>
          </cell>
          <cell r="J922">
            <v>14</v>
          </cell>
          <cell r="K922">
            <v>13</v>
          </cell>
          <cell r="L922">
            <v>10</v>
          </cell>
        </row>
        <row r="923">
          <cell r="E923">
            <v>20281</v>
          </cell>
          <cell r="F923">
            <v>16</v>
          </cell>
          <cell r="G923">
            <v>10</v>
          </cell>
          <cell r="H923">
            <v>13</v>
          </cell>
          <cell r="I923">
            <v>16</v>
          </cell>
          <cell r="J923">
            <v>13</v>
          </cell>
          <cell r="K923">
            <v>10</v>
          </cell>
          <cell r="L923">
            <v>16</v>
          </cell>
        </row>
        <row r="924">
          <cell r="E924">
            <v>20282</v>
          </cell>
          <cell r="F924">
            <v>6</v>
          </cell>
          <cell r="G924">
            <v>3</v>
          </cell>
          <cell r="H924">
            <v>13</v>
          </cell>
          <cell r="I924">
            <v>8</v>
          </cell>
          <cell r="J924">
            <v>6</v>
          </cell>
          <cell r="K924">
            <v>6</v>
          </cell>
          <cell r="L924">
            <v>8</v>
          </cell>
        </row>
        <row r="925">
          <cell r="E925">
            <v>20283</v>
          </cell>
          <cell r="F925">
            <v>10</v>
          </cell>
          <cell r="G925">
            <v>3</v>
          </cell>
          <cell r="H925">
            <v>2</v>
          </cell>
          <cell r="I925">
            <v>5</v>
          </cell>
          <cell r="J925">
            <v>3</v>
          </cell>
          <cell r="K925">
            <v>5</v>
          </cell>
          <cell r="L925">
            <v>6</v>
          </cell>
        </row>
        <row r="926">
          <cell r="E926">
            <v>20284</v>
          </cell>
          <cell r="F926">
            <v>10</v>
          </cell>
          <cell r="G926">
            <v>5</v>
          </cell>
          <cell r="H926">
            <v>8</v>
          </cell>
          <cell r="I926">
            <v>16</v>
          </cell>
          <cell r="J926">
            <v>6</v>
          </cell>
          <cell r="K926">
            <v>5</v>
          </cell>
          <cell r="L926">
            <v>3</v>
          </cell>
        </row>
        <row r="927">
          <cell r="E927">
            <v>20285</v>
          </cell>
          <cell r="F927">
            <v>3</v>
          </cell>
          <cell r="G927">
            <v>11</v>
          </cell>
          <cell r="H927">
            <v>10</v>
          </cell>
          <cell r="I927">
            <v>10</v>
          </cell>
          <cell r="J927">
            <v>26</v>
          </cell>
          <cell r="K927">
            <v>23</v>
          </cell>
          <cell r="L927">
            <v>2</v>
          </cell>
        </row>
        <row r="928">
          <cell r="E928">
            <v>20286</v>
          </cell>
          <cell r="F928">
            <v>13</v>
          </cell>
          <cell r="G928">
            <v>16</v>
          </cell>
          <cell r="H928">
            <v>13</v>
          </cell>
          <cell r="I928">
            <v>16</v>
          </cell>
          <cell r="J928">
            <v>18</v>
          </cell>
          <cell r="K928">
            <v>16</v>
          </cell>
          <cell r="L928">
            <v>21</v>
          </cell>
        </row>
        <row r="929">
          <cell r="E929">
            <v>20287</v>
          </cell>
          <cell r="F929">
            <v>6</v>
          </cell>
          <cell r="G929">
            <v>6</v>
          </cell>
          <cell r="H929">
            <v>3</v>
          </cell>
          <cell r="I929">
            <v>3</v>
          </cell>
          <cell r="J929">
            <v>10</v>
          </cell>
          <cell r="K929">
            <v>6</v>
          </cell>
          <cell r="L929">
            <v>0</v>
          </cell>
        </row>
        <row r="930">
          <cell r="E930">
            <v>20288</v>
          </cell>
          <cell r="F930">
            <v>10</v>
          </cell>
          <cell r="G930">
            <v>10</v>
          </cell>
          <cell r="H930">
            <v>13</v>
          </cell>
          <cell r="I930">
            <v>13</v>
          </cell>
          <cell r="J930">
            <v>10</v>
          </cell>
          <cell r="K930">
            <v>11</v>
          </cell>
          <cell r="L930">
            <v>6</v>
          </cell>
        </row>
        <row r="931">
          <cell r="E931">
            <v>20289</v>
          </cell>
          <cell r="F931">
            <v>23</v>
          </cell>
          <cell r="G931">
            <v>16</v>
          </cell>
          <cell r="H931">
            <v>16</v>
          </cell>
          <cell r="I931">
            <v>16</v>
          </cell>
          <cell r="J931">
            <v>10</v>
          </cell>
          <cell r="K931">
            <v>0</v>
          </cell>
          <cell r="L931">
            <v>3</v>
          </cell>
        </row>
        <row r="932">
          <cell r="E932">
            <v>20290</v>
          </cell>
          <cell r="F932">
            <v>6</v>
          </cell>
          <cell r="G932">
            <v>16</v>
          </cell>
          <cell r="H932">
            <v>16</v>
          </cell>
          <cell r="I932">
            <v>13</v>
          </cell>
          <cell r="J932">
            <v>6</v>
          </cell>
          <cell r="K932">
            <v>3</v>
          </cell>
          <cell r="L932">
            <v>8</v>
          </cell>
        </row>
        <row r="933">
          <cell r="E933">
            <v>20291</v>
          </cell>
          <cell r="F933">
            <v>23</v>
          </cell>
          <cell r="G933">
            <v>16</v>
          </cell>
          <cell r="H933">
            <v>16</v>
          </cell>
          <cell r="I933">
            <v>16</v>
          </cell>
          <cell r="J933">
            <v>16</v>
          </cell>
          <cell r="K933">
            <v>13</v>
          </cell>
          <cell r="L933">
            <v>10</v>
          </cell>
        </row>
        <row r="934">
          <cell r="E934">
            <v>20292</v>
          </cell>
          <cell r="F934">
            <v>13</v>
          </cell>
          <cell r="G934">
            <v>6</v>
          </cell>
          <cell r="H934">
            <v>6</v>
          </cell>
          <cell r="I934">
            <v>3</v>
          </cell>
          <cell r="J934">
            <v>6</v>
          </cell>
          <cell r="K934">
            <v>3</v>
          </cell>
          <cell r="L934">
            <v>10</v>
          </cell>
        </row>
        <row r="935">
          <cell r="E935">
            <v>20293</v>
          </cell>
          <cell r="F935">
            <v>3</v>
          </cell>
          <cell r="G935">
            <v>3</v>
          </cell>
          <cell r="H935">
            <v>3</v>
          </cell>
          <cell r="I935">
            <v>5</v>
          </cell>
          <cell r="J935">
            <v>6</v>
          </cell>
          <cell r="K935">
            <v>10</v>
          </cell>
          <cell r="L935">
            <v>10</v>
          </cell>
        </row>
        <row r="936">
          <cell r="E936">
            <v>20294</v>
          </cell>
          <cell r="F936">
            <v>13</v>
          </cell>
          <cell r="G936">
            <v>19</v>
          </cell>
          <cell r="H936">
            <v>13</v>
          </cell>
          <cell r="I936">
            <v>6</v>
          </cell>
          <cell r="J936">
            <v>0</v>
          </cell>
          <cell r="K936">
            <v>6</v>
          </cell>
          <cell r="L936">
            <v>8</v>
          </cell>
        </row>
        <row r="937">
          <cell r="E937">
            <v>20295</v>
          </cell>
          <cell r="F937">
            <v>3</v>
          </cell>
          <cell r="G937">
            <v>13</v>
          </cell>
          <cell r="H937">
            <v>10</v>
          </cell>
          <cell r="I937">
            <v>13</v>
          </cell>
          <cell r="J937">
            <v>10</v>
          </cell>
          <cell r="K937">
            <v>10</v>
          </cell>
          <cell r="L937">
            <v>3</v>
          </cell>
        </row>
        <row r="938">
          <cell r="E938">
            <v>20296</v>
          </cell>
          <cell r="F938">
            <v>13</v>
          </cell>
          <cell r="G938">
            <v>10</v>
          </cell>
          <cell r="H938">
            <v>13</v>
          </cell>
          <cell r="I938">
            <v>13</v>
          </cell>
          <cell r="J938">
            <v>3</v>
          </cell>
          <cell r="K938">
            <v>6</v>
          </cell>
          <cell r="L938">
            <v>8</v>
          </cell>
        </row>
        <row r="939">
          <cell r="E939">
            <v>20297</v>
          </cell>
          <cell r="F939">
            <v>6</v>
          </cell>
          <cell r="G939">
            <v>10</v>
          </cell>
          <cell r="H939">
            <v>6</v>
          </cell>
          <cell r="I939">
            <v>26</v>
          </cell>
          <cell r="J939">
            <v>13</v>
          </cell>
          <cell r="K939">
            <v>16</v>
          </cell>
          <cell r="L939">
            <v>19</v>
          </cell>
        </row>
        <row r="940">
          <cell r="E940">
            <v>20298</v>
          </cell>
          <cell r="F940">
            <v>6</v>
          </cell>
          <cell r="G940">
            <v>10</v>
          </cell>
          <cell r="H940">
            <v>16</v>
          </cell>
          <cell r="I940">
            <v>13</v>
          </cell>
          <cell r="J940">
            <v>11</v>
          </cell>
          <cell r="K940">
            <v>3</v>
          </cell>
          <cell r="L940">
            <v>8</v>
          </cell>
        </row>
        <row r="941">
          <cell r="E941">
            <v>20299</v>
          </cell>
          <cell r="F941">
            <v>6</v>
          </cell>
          <cell r="G941">
            <v>0</v>
          </cell>
          <cell r="H941">
            <v>10</v>
          </cell>
          <cell r="I941">
            <v>10</v>
          </cell>
          <cell r="J941">
            <v>10</v>
          </cell>
          <cell r="K941">
            <v>13</v>
          </cell>
          <cell r="L941">
            <v>13</v>
          </cell>
        </row>
        <row r="942">
          <cell r="E942">
            <v>20300</v>
          </cell>
          <cell r="F942">
            <v>3</v>
          </cell>
          <cell r="G942">
            <v>10</v>
          </cell>
          <cell r="H942">
            <v>11</v>
          </cell>
          <cell r="I942">
            <v>5</v>
          </cell>
          <cell r="J942">
            <v>3</v>
          </cell>
          <cell r="K942">
            <v>3</v>
          </cell>
          <cell r="L942">
            <v>10</v>
          </cell>
        </row>
        <row r="943">
          <cell r="E943">
            <v>20301</v>
          </cell>
          <cell r="F943">
            <v>5</v>
          </cell>
          <cell r="G943">
            <v>3</v>
          </cell>
          <cell r="H943">
            <v>3</v>
          </cell>
          <cell r="I943">
            <v>3</v>
          </cell>
          <cell r="J943">
            <v>6</v>
          </cell>
          <cell r="K943">
            <v>3</v>
          </cell>
          <cell r="L943">
            <v>10</v>
          </cell>
        </row>
        <row r="944">
          <cell r="E944">
            <v>20302</v>
          </cell>
          <cell r="F944">
            <v>10</v>
          </cell>
          <cell r="G944">
            <v>10</v>
          </cell>
          <cell r="H944">
            <v>10</v>
          </cell>
          <cell r="I944">
            <v>8</v>
          </cell>
          <cell r="J944">
            <v>6</v>
          </cell>
          <cell r="K944">
            <v>10</v>
          </cell>
          <cell r="L944">
            <v>8</v>
          </cell>
        </row>
        <row r="945">
          <cell r="E945">
            <v>20303</v>
          </cell>
          <cell r="F945">
            <v>3</v>
          </cell>
          <cell r="G945">
            <v>13</v>
          </cell>
          <cell r="H945">
            <v>3</v>
          </cell>
          <cell r="I945">
            <v>3</v>
          </cell>
          <cell r="J945">
            <v>3</v>
          </cell>
          <cell r="K945">
            <v>6</v>
          </cell>
          <cell r="L945">
            <v>3</v>
          </cell>
        </row>
        <row r="946">
          <cell r="E946">
            <v>20304</v>
          </cell>
          <cell r="F946">
            <v>29</v>
          </cell>
          <cell r="G946">
            <v>10</v>
          </cell>
          <cell r="H946">
            <v>11</v>
          </cell>
          <cell r="I946">
            <v>5</v>
          </cell>
          <cell r="J946">
            <v>10</v>
          </cell>
          <cell r="K946">
            <v>5</v>
          </cell>
          <cell r="L946">
            <v>3</v>
          </cell>
        </row>
        <row r="947">
          <cell r="E947">
            <v>20305</v>
          </cell>
          <cell r="F947">
            <v>3</v>
          </cell>
          <cell r="G947">
            <v>3</v>
          </cell>
          <cell r="H947">
            <v>3</v>
          </cell>
          <cell r="I947">
            <v>6</v>
          </cell>
          <cell r="J947">
            <v>6</v>
          </cell>
          <cell r="K947">
            <v>10</v>
          </cell>
          <cell r="L947">
            <v>8</v>
          </cell>
        </row>
        <row r="948">
          <cell r="E948">
            <v>20306</v>
          </cell>
          <cell r="F948">
            <v>10</v>
          </cell>
          <cell r="G948">
            <v>14</v>
          </cell>
          <cell r="H948">
            <v>13</v>
          </cell>
          <cell r="I948">
            <v>11</v>
          </cell>
          <cell r="J948">
            <v>6</v>
          </cell>
          <cell r="K948">
            <v>8</v>
          </cell>
          <cell r="L948">
            <v>6</v>
          </cell>
        </row>
        <row r="949">
          <cell r="E949">
            <v>20307</v>
          </cell>
          <cell r="F949">
            <v>3</v>
          </cell>
          <cell r="G949">
            <v>6</v>
          </cell>
          <cell r="H949">
            <v>10</v>
          </cell>
          <cell r="I949">
            <v>6</v>
          </cell>
          <cell r="J949">
            <v>5</v>
          </cell>
          <cell r="K949">
            <v>0</v>
          </cell>
          <cell r="L949">
            <v>3</v>
          </cell>
        </row>
        <row r="950">
          <cell r="E950">
            <v>20308</v>
          </cell>
          <cell r="F950">
            <v>8</v>
          </cell>
          <cell r="G950">
            <v>11</v>
          </cell>
          <cell r="H950">
            <v>0</v>
          </cell>
          <cell r="I950">
            <v>10</v>
          </cell>
          <cell r="J950">
            <v>6</v>
          </cell>
          <cell r="K950">
            <v>0</v>
          </cell>
          <cell r="L950">
            <v>6</v>
          </cell>
        </row>
        <row r="951">
          <cell r="E951">
            <v>20309</v>
          </cell>
          <cell r="F951">
            <v>32</v>
          </cell>
          <cell r="G951">
            <v>35</v>
          </cell>
          <cell r="H951">
            <v>26</v>
          </cell>
          <cell r="I951">
            <v>19</v>
          </cell>
          <cell r="J951">
            <v>19</v>
          </cell>
          <cell r="K951">
            <v>16</v>
          </cell>
          <cell r="L951">
            <v>16</v>
          </cell>
        </row>
        <row r="952">
          <cell r="E952">
            <v>20310</v>
          </cell>
          <cell r="F952">
            <v>13</v>
          </cell>
          <cell r="G952">
            <v>10</v>
          </cell>
          <cell r="H952">
            <v>3</v>
          </cell>
          <cell r="I952">
            <v>0</v>
          </cell>
          <cell r="J952">
            <v>0</v>
          </cell>
          <cell r="K952">
            <v>3</v>
          </cell>
          <cell r="L952">
            <v>0</v>
          </cell>
        </row>
        <row r="953">
          <cell r="E953">
            <v>20311</v>
          </cell>
          <cell r="F953">
            <v>10</v>
          </cell>
          <cell r="G953">
            <v>5</v>
          </cell>
          <cell r="H953">
            <v>6</v>
          </cell>
          <cell r="I953">
            <v>3</v>
          </cell>
          <cell r="J953">
            <v>3</v>
          </cell>
          <cell r="K953">
            <v>10</v>
          </cell>
          <cell r="L953">
            <v>10</v>
          </cell>
        </row>
        <row r="954">
          <cell r="E954">
            <v>20312</v>
          </cell>
          <cell r="F954">
            <v>10</v>
          </cell>
          <cell r="G954">
            <v>3</v>
          </cell>
          <cell r="H954">
            <v>6</v>
          </cell>
          <cell r="I954">
            <v>11</v>
          </cell>
          <cell r="J954">
            <v>3</v>
          </cell>
          <cell r="K954">
            <v>0</v>
          </cell>
          <cell r="L954">
            <v>3</v>
          </cell>
        </row>
        <row r="955">
          <cell r="E955">
            <v>20313</v>
          </cell>
          <cell r="F955">
            <v>6</v>
          </cell>
          <cell r="G955">
            <v>35</v>
          </cell>
          <cell r="H955">
            <v>35</v>
          </cell>
          <cell r="I955">
            <v>26</v>
          </cell>
          <cell r="J955">
            <v>10</v>
          </cell>
          <cell r="K955">
            <v>5</v>
          </cell>
          <cell r="L955">
            <v>10</v>
          </cell>
        </row>
        <row r="956">
          <cell r="E956">
            <v>20314</v>
          </cell>
          <cell r="F956">
            <v>10</v>
          </cell>
          <cell r="G956">
            <v>6</v>
          </cell>
          <cell r="H956">
            <v>16</v>
          </cell>
          <cell r="I956">
            <v>11</v>
          </cell>
          <cell r="J956">
            <v>13</v>
          </cell>
          <cell r="K956">
            <v>16</v>
          </cell>
          <cell r="L956">
            <v>13</v>
          </cell>
        </row>
        <row r="957">
          <cell r="E957">
            <v>20315</v>
          </cell>
          <cell r="F957">
            <v>13</v>
          </cell>
          <cell r="G957">
            <v>13</v>
          </cell>
          <cell r="H957">
            <v>10</v>
          </cell>
          <cell r="I957">
            <v>13</v>
          </cell>
          <cell r="J957">
            <v>11</v>
          </cell>
          <cell r="K957">
            <v>8</v>
          </cell>
          <cell r="L957">
            <v>8</v>
          </cell>
        </row>
        <row r="958">
          <cell r="E958">
            <v>20316</v>
          </cell>
          <cell r="F958">
            <v>13</v>
          </cell>
          <cell r="G958">
            <v>3</v>
          </cell>
          <cell r="H958">
            <v>6</v>
          </cell>
          <cell r="I958">
            <v>3</v>
          </cell>
          <cell r="J958">
            <v>6</v>
          </cell>
          <cell r="K958">
            <v>6</v>
          </cell>
          <cell r="L958">
            <v>10</v>
          </cell>
        </row>
        <row r="959">
          <cell r="E959">
            <v>20317</v>
          </cell>
          <cell r="F959">
            <v>6</v>
          </cell>
          <cell r="G959">
            <v>16</v>
          </cell>
          <cell r="H959">
            <v>16</v>
          </cell>
          <cell r="I959">
            <v>13</v>
          </cell>
          <cell r="J959">
            <v>16</v>
          </cell>
          <cell r="K959">
            <v>6</v>
          </cell>
          <cell r="L959">
            <v>3</v>
          </cell>
        </row>
        <row r="960">
          <cell r="E960">
            <v>20318</v>
          </cell>
          <cell r="F960">
            <v>10</v>
          </cell>
          <cell r="G960">
            <v>0</v>
          </cell>
          <cell r="H960">
            <v>6</v>
          </cell>
          <cell r="I960">
            <v>6</v>
          </cell>
          <cell r="J960">
            <v>13</v>
          </cell>
          <cell r="K960">
            <v>16</v>
          </cell>
          <cell r="L960">
            <v>13</v>
          </cell>
        </row>
        <row r="961">
          <cell r="E961">
            <v>20319</v>
          </cell>
          <cell r="F961">
            <v>6</v>
          </cell>
          <cell r="G961">
            <v>3</v>
          </cell>
          <cell r="H961">
            <v>6</v>
          </cell>
          <cell r="I961">
            <v>6</v>
          </cell>
          <cell r="J961">
            <v>3</v>
          </cell>
          <cell r="K961">
            <v>6</v>
          </cell>
          <cell r="L961">
            <v>13</v>
          </cell>
        </row>
        <row r="962">
          <cell r="E962">
            <v>20320</v>
          </cell>
          <cell r="F962">
            <v>6</v>
          </cell>
          <cell r="G962">
            <v>10</v>
          </cell>
          <cell r="H962">
            <v>16</v>
          </cell>
          <cell r="I962">
            <v>10</v>
          </cell>
          <cell r="J962">
            <v>6</v>
          </cell>
          <cell r="K962">
            <v>0</v>
          </cell>
          <cell r="L962">
            <v>0</v>
          </cell>
        </row>
        <row r="963">
          <cell r="E963">
            <v>20321</v>
          </cell>
          <cell r="F963">
            <v>29</v>
          </cell>
          <cell r="G963">
            <v>18</v>
          </cell>
          <cell r="H963">
            <v>16</v>
          </cell>
          <cell r="I963">
            <v>10</v>
          </cell>
          <cell r="J963">
            <v>8</v>
          </cell>
          <cell r="K963">
            <v>8</v>
          </cell>
          <cell r="L963">
            <v>13</v>
          </cell>
        </row>
        <row r="964">
          <cell r="E964">
            <v>20322</v>
          </cell>
          <cell r="F964">
            <v>8</v>
          </cell>
          <cell r="G964">
            <v>6</v>
          </cell>
          <cell r="H964">
            <v>10</v>
          </cell>
          <cell r="I964">
            <v>16</v>
          </cell>
          <cell r="J964">
            <v>19</v>
          </cell>
          <cell r="K964">
            <v>3</v>
          </cell>
          <cell r="L964">
            <v>5</v>
          </cell>
        </row>
        <row r="965">
          <cell r="E965">
            <v>20323</v>
          </cell>
          <cell r="F965">
            <v>6</v>
          </cell>
          <cell r="G965">
            <v>6</v>
          </cell>
          <cell r="H965">
            <v>5</v>
          </cell>
          <cell r="I965">
            <v>3</v>
          </cell>
          <cell r="J965">
            <v>6</v>
          </cell>
          <cell r="K965">
            <v>6</v>
          </cell>
          <cell r="L965">
            <v>8</v>
          </cell>
        </row>
        <row r="966">
          <cell r="E966">
            <v>20324</v>
          </cell>
          <cell r="F966">
            <v>6</v>
          </cell>
          <cell r="G966">
            <v>5</v>
          </cell>
          <cell r="H966">
            <v>10</v>
          </cell>
          <cell r="I966">
            <v>6</v>
          </cell>
          <cell r="J966">
            <v>10</v>
          </cell>
          <cell r="K966">
            <v>13</v>
          </cell>
          <cell r="L966">
            <v>13</v>
          </cell>
        </row>
        <row r="967">
          <cell r="E967">
            <v>20325</v>
          </cell>
          <cell r="F967">
            <v>5</v>
          </cell>
          <cell r="G967">
            <v>6</v>
          </cell>
          <cell r="H967">
            <v>6</v>
          </cell>
          <cell r="I967">
            <v>10</v>
          </cell>
          <cell r="J967">
            <v>10</v>
          </cell>
          <cell r="K967">
            <v>6</v>
          </cell>
          <cell r="L967">
            <v>3</v>
          </cell>
        </row>
        <row r="968">
          <cell r="E968">
            <v>20326</v>
          </cell>
          <cell r="F968">
            <v>5</v>
          </cell>
          <cell r="G968">
            <v>6</v>
          </cell>
          <cell r="H968">
            <v>3</v>
          </cell>
          <cell r="I968">
            <v>0</v>
          </cell>
          <cell r="J968">
            <v>3</v>
          </cell>
          <cell r="K968">
            <v>3</v>
          </cell>
          <cell r="L968">
            <v>3</v>
          </cell>
        </row>
        <row r="969">
          <cell r="E969">
            <v>20327</v>
          </cell>
          <cell r="F969">
            <v>10</v>
          </cell>
          <cell r="G969">
            <v>10</v>
          </cell>
          <cell r="H969">
            <v>10</v>
          </cell>
          <cell r="I969">
            <v>23</v>
          </cell>
          <cell r="J969">
            <v>23</v>
          </cell>
          <cell r="K969">
            <v>10</v>
          </cell>
          <cell r="L969">
            <v>10</v>
          </cell>
        </row>
        <row r="970">
          <cell r="E970">
            <v>20328</v>
          </cell>
          <cell r="F970">
            <v>10</v>
          </cell>
          <cell r="G970">
            <v>13</v>
          </cell>
          <cell r="H970">
            <v>11</v>
          </cell>
          <cell r="I970">
            <v>6</v>
          </cell>
          <cell r="J970">
            <v>13</v>
          </cell>
          <cell r="K970">
            <v>13</v>
          </cell>
          <cell r="L970">
            <v>0</v>
          </cell>
        </row>
        <row r="971">
          <cell r="E971">
            <v>20329</v>
          </cell>
          <cell r="F971">
            <v>13</v>
          </cell>
          <cell r="G971">
            <v>14</v>
          </cell>
          <cell r="H971">
            <v>8</v>
          </cell>
          <cell r="I971">
            <v>3</v>
          </cell>
          <cell r="J971">
            <v>3</v>
          </cell>
          <cell r="K971">
            <v>13</v>
          </cell>
          <cell r="L971">
            <v>6</v>
          </cell>
        </row>
        <row r="972">
          <cell r="E972">
            <v>20330</v>
          </cell>
          <cell r="F972">
            <v>6</v>
          </cell>
          <cell r="G972">
            <v>3</v>
          </cell>
          <cell r="H972">
            <v>6</v>
          </cell>
          <cell r="I972">
            <v>5</v>
          </cell>
          <cell r="J972">
            <v>3</v>
          </cell>
          <cell r="K972">
            <v>14</v>
          </cell>
          <cell r="L972">
            <v>13</v>
          </cell>
        </row>
        <row r="973">
          <cell r="E973">
            <v>20331</v>
          </cell>
          <cell r="F973">
            <v>8</v>
          </cell>
          <cell r="G973">
            <v>8</v>
          </cell>
          <cell r="H973">
            <v>6</v>
          </cell>
          <cell r="I973">
            <v>8</v>
          </cell>
          <cell r="J973">
            <v>10</v>
          </cell>
          <cell r="K973">
            <v>10</v>
          </cell>
          <cell r="L973">
            <v>10</v>
          </cell>
        </row>
        <row r="974">
          <cell r="E974">
            <v>20332</v>
          </cell>
          <cell r="F974">
            <v>3</v>
          </cell>
          <cell r="G974">
            <v>3</v>
          </cell>
          <cell r="H974">
            <v>3</v>
          </cell>
          <cell r="I974">
            <v>3</v>
          </cell>
          <cell r="J974">
            <v>8</v>
          </cell>
          <cell r="K974">
            <v>6</v>
          </cell>
          <cell r="L974">
            <v>26</v>
          </cell>
        </row>
        <row r="975">
          <cell r="E975">
            <v>20333</v>
          </cell>
          <cell r="F975">
            <v>3</v>
          </cell>
          <cell r="G975">
            <v>3</v>
          </cell>
          <cell r="H975">
            <v>13</v>
          </cell>
          <cell r="I975">
            <v>8</v>
          </cell>
          <cell r="J975">
            <v>10</v>
          </cell>
          <cell r="K975">
            <v>10</v>
          </cell>
          <cell r="L975">
            <v>10</v>
          </cell>
        </row>
        <row r="976">
          <cell r="E976">
            <v>20334</v>
          </cell>
          <cell r="F976">
            <v>5</v>
          </cell>
          <cell r="G976">
            <v>6</v>
          </cell>
          <cell r="H976">
            <v>13</v>
          </cell>
          <cell r="I976">
            <v>6</v>
          </cell>
          <cell r="J976">
            <v>16</v>
          </cell>
          <cell r="K976">
            <v>6</v>
          </cell>
          <cell r="L976">
            <v>37</v>
          </cell>
        </row>
        <row r="977">
          <cell r="E977">
            <v>20335</v>
          </cell>
          <cell r="F977">
            <v>19</v>
          </cell>
          <cell r="G977">
            <v>6</v>
          </cell>
          <cell r="H977">
            <v>6</v>
          </cell>
          <cell r="I977">
            <v>3</v>
          </cell>
          <cell r="J977">
            <v>0</v>
          </cell>
          <cell r="K977">
            <v>0</v>
          </cell>
          <cell r="L977">
            <v>6</v>
          </cell>
        </row>
        <row r="978">
          <cell r="E978">
            <v>20336</v>
          </cell>
          <cell r="F978">
            <v>10</v>
          </cell>
          <cell r="G978">
            <v>13</v>
          </cell>
          <cell r="H978">
            <v>6</v>
          </cell>
          <cell r="I978">
            <v>3</v>
          </cell>
          <cell r="J978">
            <v>3</v>
          </cell>
          <cell r="K978">
            <v>0</v>
          </cell>
          <cell r="L978">
            <v>3</v>
          </cell>
        </row>
        <row r="979">
          <cell r="E979">
            <v>20337</v>
          </cell>
          <cell r="F979">
            <v>3</v>
          </cell>
          <cell r="G979">
            <v>26</v>
          </cell>
          <cell r="H979">
            <v>26</v>
          </cell>
          <cell r="I979">
            <v>29</v>
          </cell>
          <cell r="J979">
            <v>19</v>
          </cell>
          <cell r="K979">
            <v>23</v>
          </cell>
          <cell r="L979">
            <v>45</v>
          </cell>
        </row>
        <row r="980">
          <cell r="E980">
            <v>20338</v>
          </cell>
          <cell r="F980">
            <v>6</v>
          </cell>
          <cell r="G980">
            <v>6</v>
          </cell>
          <cell r="H980">
            <v>3</v>
          </cell>
          <cell r="I980">
            <v>10</v>
          </cell>
          <cell r="J980">
            <v>3</v>
          </cell>
          <cell r="K980">
            <v>0</v>
          </cell>
          <cell r="L980">
            <v>3</v>
          </cell>
        </row>
        <row r="981">
          <cell r="E981">
            <v>20339</v>
          </cell>
          <cell r="F981">
            <v>16</v>
          </cell>
          <cell r="G981">
            <v>19</v>
          </cell>
          <cell r="H981">
            <v>23</v>
          </cell>
          <cell r="I981">
            <v>23</v>
          </cell>
          <cell r="J981">
            <v>26</v>
          </cell>
          <cell r="K981">
            <v>26</v>
          </cell>
          <cell r="L981">
            <v>16</v>
          </cell>
        </row>
        <row r="982">
          <cell r="E982">
            <v>20340</v>
          </cell>
          <cell r="F982">
            <v>19</v>
          </cell>
          <cell r="G982">
            <v>19</v>
          </cell>
          <cell r="H982">
            <v>19</v>
          </cell>
          <cell r="I982">
            <v>13</v>
          </cell>
          <cell r="J982">
            <v>23</v>
          </cell>
          <cell r="K982">
            <v>13</v>
          </cell>
          <cell r="L982">
            <v>13</v>
          </cell>
        </row>
        <row r="983">
          <cell r="E983">
            <v>20341</v>
          </cell>
          <cell r="F983">
            <v>10</v>
          </cell>
          <cell r="G983">
            <v>16</v>
          </cell>
          <cell r="H983">
            <v>6</v>
          </cell>
          <cell r="I983">
            <v>10</v>
          </cell>
          <cell r="J983">
            <v>19</v>
          </cell>
          <cell r="K983">
            <v>35</v>
          </cell>
          <cell r="L983">
            <v>35</v>
          </cell>
        </row>
        <row r="984">
          <cell r="E984">
            <v>20342</v>
          </cell>
          <cell r="F984">
            <v>6</v>
          </cell>
          <cell r="G984">
            <v>8</v>
          </cell>
          <cell r="H984">
            <v>5</v>
          </cell>
          <cell r="I984">
            <v>3</v>
          </cell>
          <cell r="J984">
            <v>5</v>
          </cell>
          <cell r="K984">
            <v>5</v>
          </cell>
          <cell r="L984">
            <v>3</v>
          </cell>
        </row>
        <row r="985">
          <cell r="E985">
            <v>20343</v>
          </cell>
          <cell r="F985">
            <v>10</v>
          </cell>
          <cell r="G985">
            <v>13</v>
          </cell>
          <cell r="H985">
            <v>14</v>
          </cell>
          <cell r="I985">
            <v>10</v>
          </cell>
          <cell r="J985">
            <v>13</v>
          </cell>
          <cell r="K985">
            <v>6</v>
          </cell>
          <cell r="L985">
            <v>10</v>
          </cell>
        </row>
        <row r="986">
          <cell r="E986">
            <v>20344</v>
          </cell>
          <cell r="F986">
            <v>16</v>
          </cell>
          <cell r="G986">
            <v>16</v>
          </cell>
          <cell r="H986">
            <v>19</v>
          </cell>
          <cell r="I986">
            <v>19</v>
          </cell>
          <cell r="J986">
            <v>23</v>
          </cell>
          <cell r="K986">
            <v>10</v>
          </cell>
          <cell r="L986">
            <v>13</v>
          </cell>
        </row>
        <row r="987">
          <cell r="E987">
            <v>20345</v>
          </cell>
          <cell r="F987">
            <v>13</v>
          </cell>
          <cell r="G987">
            <v>13</v>
          </cell>
          <cell r="H987">
            <v>10</v>
          </cell>
          <cell r="I987">
            <v>3</v>
          </cell>
          <cell r="J987">
            <v>10</v>
          </cell>
          <cell r="K987">
            <v>19</v>
          </cell>
          <cell r="L987">
            <v>6</v>
          </cell>
        </row>
        <row r="988">
          <cell r="E988">
            <v>20346</v>
          </cell>
          <cell r="F988">
            <v>23</v>
          </cell>
          <cell r="G988">
            <v>13</v>
          </cell>
          <cell r="H988">
            <v>6</v>
          </cell>
          <cell r="I988">
            <v>6</v>
          </cell>
          <cell r="J988">
            <v>10</v>
          </cell>
          <cell r="K988">
            <v>13</v>
          </cell>
          <cell r="L988">
            <v>13</v>
          </cell>
        </row>
        <row r="989">
          <cell r="E989">
            <v>20347</v>
          </cell>
          <cell r="F989">
            <v>23</v>
          </cell>
          <cell r="G989">
            <v>23</v>
          </cell>
          <cell r="H989">
            <v>26</v>
          </cell>
          <cell r="I989">
            <v>13</v>
          </cell>
          <cell r="J989">
            <v>16</v>
          </cell>
          <cell r="K989">
            <v>13</v>
          </cell>
          <cell r="L989">
            <v>10</v>
          </cell>
        </row>
        <row r="990">
          <cell r="E990">
            <v>20348</v>
          </cell>
          <cell r="F990">
            <v>39</v>
          </cell>
          <cell r="G990">
            <v>32</v>
          </cell>
          <cell r="H990">
            <v>35</v>
          </cell>
          <cell r="I990">
            <v>26</v>
          </cell>
          <cell r="J990">
            <v>34</v>
          </cell>
          <cell r="K990">
            <v>13</v>
          </cell>
          <cell r="L990">
            <v>19</v>
          </cell>
        </row>
        <row r="991">
          <cell r="E991">
            <v>20349</v>
          </cell>
          <cell r="F991">
            <v>27</v>
          </cell>
          <cell r="G991">
            <v>19</v>
          </cell>
          <cell r="H991">
            <v>29</v>
          </cell>
          <cell r="I991">
            <v>29</v>
          </cell>
          <cell r="J991">
            <v>26</v>
          </cell>
          <cell r="K991">
            <v>16</v>
          </cell>
          <cell r="L991">
            <v>13</v>
          </cell>
        </row>
        <row r="992">
          <cell r="E992">
            <v>20350</v>
          </cell>
          <cell r="F992">
            <v>6</v>
          </cell>
          <cell r="G992">
            <v>6</v>
          </cell>
          <cell r="H992">
            <v>5</v>
          </cell>
          <cell r="I992">
            <v>6</v>
          </cell>
          <cell r="J992">
            <v>3</v>
          </cell>
          <cell r="K992">
            <v>5</v>
          </cell>
          <cell r="L992">
            <v>3</v>
          </cell>
        </row>
        <row r="993">
          <cell r="E993">
            <v>20351</v>
          </cell>
          <cell r="F993">
            <v>10</v>
          </cell>
          <cell r="G993">
            <v>3</v>
          </cell>
          <cell r="H993">
            <v>3</v>
          </cell>
          <cell r="I993">
            <v>3</v>
          </cell>
          <cell r="J993">
            <v>3</v>
          </cell>
          <cell r="K993">
            <v>6</v>
          </cell>
          <cell r="L993">
            <v>3</v>
          </cell>
        </row>
        <row r="994">
          <cell r="E994">
            <v>20352</v>
          </cell>
          <cell r="F994">
            <v>27</v>
          </cell>
          <cell r="G994">
            <v>10</v>
          </cell>
          <cell r="H994">
            <v>13</v>
          </cell>
          <cell r="I994">
            <v>19</v>
          </cell>
          <cell r="J994">
            <v>26</v>
          </cell>
          <cell r="K994">
            <v>26</v>
          </cell>
          <cell r="L994">
            <v>35</v>
          </cell>
        </row>
        <row r="995">
          <cell r="E995">
            <v>20353</v>
          </cell>
          <cell r="F995">
            <v>35</v>
          </cell>
          <cell r="G995">
            <v>39</v>
          </cell>
          <cell r="H995">
            <v>42</v>
          </cell>
          <cell r="I995">
            <v>35</v>
          </cell>
          <cell r="J995">
            <v>35</v>
          </cell>
          <cell r="K995">
            <v>35</v>
          </cell>
          <cell r="L995">
            <v>32</v>
          </cell>
        </row>
        <row r="996">
          <cell r="E996">
            <v>20354</v>
          </cell>
          <cell r="F996">
            <v>29</v>
          </cell>
          <cell r="G996">
            <v>29</v>
          </cell>
          <cell r="H996">
            <v>32</v>
          </cell>
          <cell r="I996">
            <v>19</v>
          </cell>
          <cell r="J996">
            <v>23</v>
          </cell>
          <cell r="K996">
            <v>26</v>
          </cell>
          <cell r="L996">
            <v>23</v>
          </cell>
        </row>
        <row r="997">
          <cell r="E997">
            <v>20355</v>
          </cell>
          <cell r="F997">
            <v>3</v>
          </cell>
          <cell r="G997">
            <v>0</v>
          </cell>
          <cell r="H997">
            <v>0</v>
          </cell>
          <cell r="I997">
            <v>0</v>
          </cell>
          <cell r="J997">
            <v>2</v>
          </cell>
          <cell r="K997">
            <v>0</v>
          </cell>
          <cell r="L997">
            <v>0</v>
          </cell>
        </row>
        <row r="998">
          <cell r="E998">
            <v>20356</v>
          </cell>
          <cell r="F998">
            <v>13</v>
          </cell>
          <cell r="G998">
            <v>10</v>
          </cell>
          <cell r="H998">
            <v>11</v>
          </cell>
          <cell r="I998">
            <v>6</v>
          </cell>
          <cell r="J998">
            <v>3</v>
          </cell>
          <cell r="K998">
            <v>5</v>
          </cell>
          <cell r="L998">
            <v>11</v>
          </cell>
        </row>
        <row r="999">
          <cell r="E999">
            <v>20357</v>
          </cell>
          <cell r="F999">
            <v>14</v>
          </cell>
          <cell r="G999">
            <v>11</v>
          </cell>
          <cell r="H999">
            <v>16</v>
          </cell>
          <cell r="I999">
            <v>11</v>
          </cell>
          <cell r="J999">
            <v>11</v>
          </cell>
          <cell r="K999">
            <v>5</v>
          </cell>
          <cell r="L999">
            <v>10</v>
          </cell>
        </row>
        <row r="1000">
          <cell r="E1000">
            <v>20358</v>
          </cell>
          <cell r="F1000">
            <v>10</v>
          </cell>
          <cell r="G1000">
            <v>8</v>
          </cell>
          <cell r="H1000">
            <v>13</v>
          </cell>
          <cell r="I1000">
            <v>3</v>
          </cell>
          <cell r="J1000">
            <v>6</v>
          </cell>
          <cell r="K1000">
            <v>39</v>
          </cell>
          <cell r="L1000">
            <v>23</v>
          </cell>
        </row>
        <row r="1001">
          <cell r="E1001">
            <v>20359</v>
          </cell>
          <cell r="F1001">
            <v>3</v>
          </cell>
          <cell r="G1001">
            <v>0</v>
          </cell>
          <cell r="H1001">
            <v>5</v>
          </cell>
          <cell r="I1001">
            <v>5</v>
          </cell>
          <cell r="J1001">
            <v>10</v>
          </cell>
          <cell r="K1001">
            <v>19</v>
          </cell>
          <cell r="L1001">
            <v>13</v>
          </cell>
        </row>
        <row r="1002">
          <cell r="E1002">
            <v>20360</v>
          </cell>
          <cell r="F1002">
            <v>13</v>
          </cell>
          <cell r="G1002">
            <v>13</v>
          </cell>
          <cell r="H1002">
            <v>13</v>
          </cell>
          <cell r="I1002">
            <v>13</v>
          </cell>
          <cell r="J1002">
            <v>11</v>
          </cell>
          <cell r="K1002">
            <v>13</v>
          </cell>
          <cell r="L1002">
            <v>10</v>
          </cell>
        </row>
        <row r="1003">
          <cell r="E1003">
            <v>20361</v>
          </cell>
          <cell r="F1003">
            <v>3</v>
          </cell>
          <cell r="G1003">
            <v>3</v>
          </cell>
          <cell r="H1003">
            <v>6</v>
          </cell>
          <cell r="I1003">
            <v>3</v>
          </cell>
          <cell r="J1003">
            <v>6</v>
          </cell>
          <cell r="K1003">
            <v>0</v>
          </cell>
          <cell r="L1003">
            <v>0</v>
          </cell>
        </row>
        <row r="1004">
          <cell r="E1004">
            <v>20362</v>
          </cell>
          <cell r="F1004">
            <v>16</v>
          </cell>
          <cell r="G1004">
            <v>6</v>
          </cell>
          <cell r="H1004">
            <v>5</v>
          </cell>
          <cell r="I1004">
            <v>10</v>
          </cell>
          <cell r="J1004">
            <v>3</v>
          </cell>
          <cell r="K1004">
            <v>3</v>
          </cell>
          <cell r="L1004">
            <v>3</v>
          </cell>
        </row>
        <row r="1005">
          <cell r="E1005">
            <v>20363</v>
          </cell>
          <cell r="F1005">
            <v>0</v>
          </cell>
          <cell r="G1005">
            <v>0</v>
          </cell>
          <cell r="H1005">
            <v>0</v>
          </cell>
          <cell r="I1005">
            <v>0</v>
          </cell>
          <cell r="J1005">
            <v>0</v>
          </cell>
          <cell r="K1005">
            <v>6</v>
          </cell>
          <cell r="L1005">
            <v>10</v>
          </cell>
        </row>
        <row r="1006">
          <cell r="E1006">
            <v>20364</v>
          </cell>
          <cell r="F1006">
            <v>13</v>
          </cell>
          <cell r="G1006">
            <v>6</v>
          </cell>
          <cell r="H1006">
            <v>13</v>
          </cell>
          <cell r="I1006">
            <v>13</v>
          </cell>
          <cell r="J1006">
            <v>6</v>
          </cell>
          <cell r="K1006">
            <v>6</v>
          </cell>
          <cell r="L1006">
            <v>6</v>
          </cell>
        </row>
        <row r="1007">
          <cell r="E1007">
            <v>20365</v>
          </cell>
          <cell r="F1007">
            <v>10</v>
          </cell>
          <cell r="G1007">
            <v>0</v>
          </cell>
          <cell r="H1007">
            <v>3</v>
          </cell>
          <cell r="I1007">
            <v>0</v>
          </cell>
          <cell r="J1007">
            <v>6</v>
          </cell>
          <cell r="K1007">
            <v>13</v>
          </cell>
          <cell r="L1007">
            <v>6</v>
          </cell>
        </row>
        <row r="1008">
          <cell r="E1008">
            <v>20366</v>
          </cell>
          <cell r="F1008">
            <v>6</v>
          </cell>
          <cell r="G1008">
            <v>3</v>
          </cell>
          <cell r="H1008">
            <v>6</v>
          </cell>
          <cell r="I1008">
            <v>8</v>
          </cell>
          <cell r="J1008">
            <v>10</v>
          </cell>
          <cell r="K1008">
            <v>6</v>
          </cell>
          <cell r="L1008">
            <v>6</v>
          </cell>
        </row>
        <row r="1009">
          <cell r="E1009">
            <v>20367</v>
          </cell>
          <cell r="F1009">
            <v>16</v>
          </cell>
          <cell r="G1009">
            <v>13</v>
          </cell>
          <cell r="H1009">
            <v>10</v>
          </cell>
          <cell r="I1009">
            <v>6</v>
          </cell>
          <cell r="J1009">
            <v>6</v>
          </cell>
          <cell r="K1009">
            <v>32</v>
          </cell>
          <cell r="L1009">
            <v>23</v>
          </cell>
        </row>
        <row r="1010">
          <cell r="E1010">
            <v>20368</v>
          </cell>
          <cell r="F1010">
            <v>23</v>
          </cell>
          <cell r="G1010">
            <v>23</v>
          </cell>
          <cell r="H1010">
            <v>19</v>
          </cell>
          <cell r="I1010">
            <v>19</v>
          </cell>
          <cell r="J1010">
            <v>13</v>
          </cell>
          <cell r="K1010">
            <v>13</v>
          </cell>
          <cell r="L1010">
            <v>10</v>
          </cell>
        </row>
        <row r="1011">
          <cell r="E1011">
            <v>20369</v>
          </cell>
          <cell r="F1011">
            <v>10</v>
          </cell>
          <cell r="G1011">
            <v>10</v>
          </cell>
          <cell r="H1011">
            <v>16</v>
          </cell>
          <cell r="I1011">
            <v>13</v>
          </cell>
          <cell r="J1011">
            <v>8</v>
          </cell>
          <cell r="K1011">
            <v>6</v>
          </cell>
          <cell r="L1011">
            <v>13</v>
          </cell>
        </row>
        <row r="1012">
          <cell r="E1012">
            <v>20370</v>
          </cell>
          <cell r="F1012">
            <v>16</v>
          </cell>
          <cell r="G1012">
            <v>3</v>
          </cell>
          <cell r="H1012">
            <v>13</v>
          </cell>
          <cell r="I1012">
            <v>10</v>
          </cell>
          <cell r="J1012">
            <v>10</v>
          </cell>
          <cell r="K1012">
            <v>29</v>
          </cell>
          <cell r="L1012">
            <v>11</v>
          </cell>
        </row>
        <row r="1013">
          <cell r="E1013">
            <v>20371</v>
          </cell>
          <cell r="F1013">
            <v>35</v>
          </cell>
          <cell r="G1013">
            <v>32</v>
          </cell>
          <cell r="H1013">
            <v>29</v>
          </cell>
          <cell r="I1013">
            <v>26</v>
          </cell>
          <cell r="J1013">
            <v>29</v>
          </cell>
          <cell r="K1013">
            <v>32</v>
          </cell>
          <cell r="L1013">
            <v>26</v>
          </cell>
        </row>
        <row r="1014">
          <cell r="E1014">
            <v>20372</v>
          </cell>
          <cell r="F1014">
            <v>14</v>
          </cell>
          <cell r="G1014">
            <v>16</v>
          </cell>
          <cell r="H1014">
            <v>10</v>
          </cell>
          <cell r="I1014">
            <v>11</v>
          </cell>
          <cell r="J1014">
            <v>16</v>
          </cell>
          <cell r="K1014">
            <v>16</v>
          </cell>
          <cell r="L1014">
            <v>10</v>
          </cell>
        </row>
        <row r="1015">
          <cell r="E1015">
            <v>20373</v>
          </cell>
          <cell r="F1015">
            <v>10</v>
          </cell>
          <cell r="G1015">
            <v>5</v>
          </cell>
          <cell r="H1015">
            <v>6</v>
          </cell>
          <cell r="I1015">
            <v>10</v>
          </cell>
          <cell r="J1015">
            <v>11</v>
          </cell>
          <cell r="K1015">
            <v>8</v>
          </cell>
          <cell r="L1015">
            <v>10</v>
          </cell>
        </row>
        <row r="1016">
          <cell r="E1016">
            <v>20374</v>
          </cell>
          <cell r="F1016">
            <v>27</v>
          </cell>
          <cell r="G1016">
            <v>6</v>
          </cell>
          <cell r="H1016">
            <v>16</v>
          </cell>
          <cell r="I1016">
            <v>35</v>
          </cell>
          <cell r="J1016">
            <v>31</v>
          </cell>
          <cell r="K1016">
            <v>23</v>
          </cell>
          <cell r="L1016">
            <v>19</v>
          </cell>
        </row>
        <row r="1017">
          <cell r="E1017">
            <v>20375</v>
          </cell>
          <cell r="F1017">
            <v>13</v>
          </cell>
          <cell r="G1017">
            <v>6</v>
          </cell>
          <cell r="H1017">
            <v>6</v>
          </cell>
          <cell r="I1017">
            <v>10</v>
          </cell>
          <cell r="J1017">
            <v>6</v>
          </cell>
          <cell r="K1017">
            <v>5</v>
          </cell>
          <cell r="L1017">
            <v>6</v>
          </cell>
        </row>
        <row r="1018">
          <cell r="E1018">
            <v>20376</v>
          </cell>
          <cell r="F1018">
            <v>5</v>
          </cell>
          <cell r="G1018">
            <v>8</v>
          </cell>
          <cell r="H1018">
            <v>11</v>
          </cell>
          <cell r="I1018">
            <v>6</v>
          </cell>
          <cell r="J1018">
            <v>0</v>
          </cell>
          <cell r="K1018">
            <v>10</v>
          </cell>
          <cell r="L1018">
            <v>6</v>
          </cell>
        </row>
        <row r="1019">
          <cell r="E1019">
            <v>20377</v>
          </cell>
          <cell r="F1019">
            <v>13</v>
          </cell>
          <cell r="G1019">
            <v>10</v>
          </cell>
          <cell r="H1019">
            <v>0</v>
          </cell>
          <cell r="I1019">
            <v>13</v>
          </cell>
          <cell r="J1019">
            <v>0</v>
          </cell>
          <cell r="K1019">
            <v>13</v>
          </cell>
          <cell r="L1019">
            <v>10</v>
          </cell>
        </row>
        <row r="1020">
          <cell r="E1020">
            <v>20378</v>
          </cell>
          <cell r="F1020">
            <v>10</v>
          </cell>
          <cell r="G1020">
            <v>10</v>
          </cell>
          <cell r="H1020">
            <v>13</v>
          </cell>
          <cell r="I1020">
            <v>13</v>
          </cell>
          <cell r="J1020">
            <v>37</v>
          </cell>
          <cell r="K1020">
            <v>16</v>
          </cell>
          <cell r="L1020">
            <v>19</v>
          </cell>
        </row>
        <row r="1021">
          <cell r="E1021">
            <v>20379</v>
          </cell>
          <cell r="F1021">
            <v>10</v>
          </cell>
          <cell r="G1021">
            <v>10</v>
          </cell>
          <cell r="H1021">
            <v>11</v>
          </cell>
          <cell r="I1021">
            <v>13</v>
          </cell>
          <cell r="J1021">
            <v>13</v>
          </cell>
          <cell r="K1021">
            <v>10</v>
          </cell>
          <cell r="L1021">
            <v>13</v>
          </cell>
        </row>
        <row r="1022">
          <cell r="E1022">
            <v>20380</v>
          </cell>
          <cell r="F1022">
            <v>32</v>
          </cell>
          <cell r="G1022">
            <v>23</v>
          </cell>
          <cell r="H1022">
            <v>29</v>
          </cell>
          <cell r="I1022">
            <v>23</v>
          </cell>
          <cell r="J1022">
            <v>23</v>
          </cell>
          <cell r="K1022">
            <v>13</v>
          </cell>
          <cell r="L1022">
            <v>10</v>
          </cell>
        </row>
        <row r="1023">
          <cell r="E1023">
            <v>20381</v>
          </cell>
          <cell r="F1023">
            <v>3</v>
          </cell>
          <cell r="G1023">
            <v>3</v>
          </cell>
          <cell r="H1023">
            <v>10</v>
          </cell>
          <cell r="I1023">
            <v>13</v>
          </cell>
          <cell r="J1023">
            <v>8</v>
          </cell>
          <cell r="K1023">
            <v>10</v>
          </cell>
          <cell r="L1023">
            <v>13</v>
          </cell>
        </row>
        <row r="1024">
          <cell r="E1024">
            <v>20382</v>
          </cell>
          <cell r="F1024">
            <v>13</v>
          </cell>
          <cell r="G1024">
            <v>16</v>
          </cell>
          <cell r="H1024">
            <v>23</v>
          </cell>
          <cell r="I1024">
            <v>10</v>
          </cell>
          <cell r="J1024">
            <v>13</v>
          </cell>
          <cell r="K1024">
            <v>16</v>
          </cell>
          <cell r="L1024">
            <v>10</v>
          </cell>
        </row>
        <row r="1025">
          <cell r="E1025">
            <v>20383</v>
          </cell>
          <cell r="F1025">
            <v>23</v>
          </cell>
          <cell r="G1025">
            <v>32</v>
          </cell>
          <cell r="H1025">
            <v>35</v>
          </cell>
          <cell r="I1025">
            <v>58</v>
          </cell>
          <cell r="J1025">
            <v>39</v>
          </cell>
          <cell r="K1025">
            <v>35</v>
          </cell>
          <cell r="L1025">
            <v>23</v>
          </cell>
        </row>
        <row r="1026">
          <cell r="E1026">
            <v>20384</v>
          </cell>
          <cell r="F1026">
            <v>51</v>
          </cell>
          <cell r="G1026">
            <v>48</v>
          </cell>
          <cell r="H1026">
            <v>32</v>
          </cell>
          <cell r="I1026">
            <v>24</v>
          </cell>
          <cell r="J1026">
            <v>21</v>
          </cell>
          <cell r="K1026">
            <v>11</v>
          </cell>
          <cell r="L1026">
            <v>5</v>
          </cell>
        </row>
        <row r="1027">
          <cell r="E1027">
            <v>20385</v>
          </cell>
          <cell r="F1027">
            <v>2</v>
          </cell>
          <cell r="G1027">
            <v>5</v>
          </cell>
          <cell r="H1027">
            <v>10</v>
          </cell>
          <cell r="I1027">
            <v>3</v>
          </cell>
          <cell r="J1027">
            <v>6</v>
          </cell>
          <cell r="K1027">
            <v>10</v>
          </cell>
          <cell r="L1027">
            <v>10</v>
          </cell>
        </row>
        <row r="1028">
          <cell r="E1028">
            <v>20386</v>
          </cell>
          <cell r="F1028">
            <v>10</v>
          </cell>
          <cell r="G1028">
            <v>19</v>
          </cell>
          <cell r="H1028">
            <v>19</v>
          </cell>
          <cell r="I1028">
            <v>5</v>
          </cell>
          <cell r="J1028">
            <v>11</v>
          </cell>
          <cell r="K1028">
            <v>19</v>
          </cell>
          <cell r="L1028">
            <v>3</v>
          </cell>
        </row>
        <row r="1029">
          <cell r="E1029">
            <v>20387</v>
          </cell>
          <cell r="F1029">
            <v>5</v>
          </cell>
          <cell r="G1029">
            <v>11</v>
          </cell>
          <cell r="H1029">
            <v>13</v>
          </cell>
          <cell r="I1029">
            <v>13</v>
          </cell>
          <cell r="J1029">
            <v>10</v>
          </cell>
          <cell r="K1029">
            <v>3</v>
          </cell>
          <cell r="L1029">
            <v>13</v>
          </cell>
        </row>
        <row r="1030">
          <cell r="E1030">
            <v>20388</v>
          </cell>
          <cell r="F1030">
            <v>14</v>
          </cell>
          <cell r="G1030">
            <v>13</v>
          </cell>
          <cell r="H1030">
            <v>23</v>
          </cell>
          <cell r="I1030">
            <v>26</v>
          </cell>
          <cell r="J1030">
            <v>23</v>
          </cell>
          <cell r="K1030">
            <v>13</v>
          </cell>
          <cell r="L1030">
            <v>10</v>
          </cell>
        </row>
        <row r="1031">
          <cell r="E1031">
            <v>20389</v>
          </cell>
          <cell r="F1031">
            <v>0</v>
          </cell>
          <cell r="G1031">
            <v>0</v>
          </cell>
          <cell r="H1031">
            <v>6</v>
          </cell>
          <cell r="I1031">
            <v>6</v>
          </cell>
          <cell r="J1031">
            <v>8</v>
          </cell>
          <cell r="K1031">
            <v>8</v>
          </cell>
          <cell r="L1031">
            <v>5</v>
          </cell>
        </row>
        <row r="1032">
          <cell r="E1032">
            <v>20390</v>
          </cell>
          <cell r="F1032">
            <v>0</v>
          </cell>
          <cell r="G1032">
            <v>0</v>
          </cell>
          <cell r="H1032">
            <v>3</v>
          </cell>
          <cell r="I1032">
            <v>3</v>
          </cell>
          <cell r="J1032">
            <v>8</v>
          </cell>
          <cell r="K1032">
            <v>6</v>
          </cell>
          <cell r="L1032">
            <v>5</v>
          </cell>
        </row>
        <row r="1033">
          <cell r="E1033">
            <v>20391</v>
          </cell>
          <cell r="F1033">
            <v>5</v>
          </cell>
          <cell r="G1033">
            <v>6</v>
          </cell>
          <cell r="H1033">
            <v>13</v>
          </cell>
          <cell r="I1033">
            <v>6</v>
          </cell>
          <cell r="J1033">
            <v>6</v>
          </cell>
          <cell r="K1033">
            <v>3</v>
          </cell>
          <cell r="L1033">
            <v>16</v>
          </cell>
        </row>
        <row r="1034">
          <cell r="E1034">
            <v>20392</v>
          </cell>
          <cell r="F1034">
            <v>13</v>
          </cell>
          <cell r="G1034">
            <v>13</v>
          </cell>
          <cell r="H1034">
            <v>16</v>
          </cell>
          <cell r="I1034">
            <v>39</v>
          </cell>
          <cell r="J1034">
            <v>11</v>
          </cell>
          <cell r="K1034">
            <v>14</v>
          </cell>
          <cell r="L1034">
            <v>13</v>
          </cell>
        </row>
        <row r="1035">
          <cell r="E1035">
            <v>20393</v>
          </cell>
          <cell r="F1035">
            <v>51</v>
          </cell>
          <cell r="G1035">
            <v>45</v>
          </cell>
          <cell r="H1035">
            <v>45</v>
          </cell>
          <cell r="I1035">
            <v>47</v>
          </cell>
          <cell r="J1035">
            <v>50</v>
          </cell>
          <cell r="K1035">
            <v>48</v>
          </cell>
          <cell r="L1035">
            <v>51</v>
          </cell>
        </row>
        <row r="1036">
          <cell r="E1036">
            <v>20394</v>
          </cell>
          <cell r="F1036">
            <v>32</v>
          </cell>
          <cell r="G1036">
            <v>26</v>
          </cell>
          <cell r="H1036">
            <v>29</v>
          </cell>
          <cell r="I1036">
            <v>32</v>
          </cell>
          <cell r="J1036">
            <v>26</v>
          </cell>
          <cell r="K1036">
            <v>34</v>
          </cell>
          <cell r="L1036">
            <v>26</v>
          </cell>
        </row>
        <row r="1037">
          <cell r="E1037">
            <v>20395</v>
          </cell>
          <cell r="F1037">
            <v>14</v>
          </cell>
          <cell r="G1037">
            <v>10</v>
          </cell>
          <cell r="H1037">
            <v>6</v>
          </cell>
          <cell r="I1037">
            <v>8</v>
          </cell>
          <cell r="J1037">
            <v>3</v>
          </cell>
          <cell r="K1037">
            <v>3</v>
          </cell>
          <cell r="L1037">
            <v>6</v>
          </cell>
        </row>
        <row r="1038">
          <cell r="E1038">
            <v>20396</v>
          </cell>
          <cell r="F1038">
            <v>6</v>
          </cell>
          <cell r="G1038">
            <v>10</v>
          </cell>
          <cell r="H1038">
            <v>10</v>
          </cell>
          <cell r="I1038">
            <v>6</v>
          </cell>
          <cell r="J1038">
            <v>13</v>
          </cell>
          <cell r="K1038">
            <v>16</v>
          </cell>
          <cell r="L1038">
            <v>10</v>
          </cell>
        </row>
        <row r="1039">
          <cell r="E1039">
            <v>20397</v>
          </cell>
          <cell r="F1039">
            <v>21</v>
          </cell>
          <cell r="G1039">
            <v>23</v>
          </cell>
          <cell r="H1039">
            <v>11</v>
          </cell>
          <cell r="I1039">
            <v>19</v>
          </cell>
          <cell r="J1039">
            <v>23</v>
          </cell>
          <cell r="K1039">
            <v>19</v>
          </cell>
          <cell r="L1039">
            <v>13</v>
          </cell>
        </row>
        <row r="1040">
          <cell r="E1040">
            <v>20398</v>
          </cell>
          <cell r="F1040">
            <v>13</v>
          </cell>
          <cell r="G1040">
            <v>13</v>
          </cell>
          <cell r="H1040">
            <v>13</v>
          </cell>
          <cell r="I1040">
            <v>3</v>
          </cell>
          <cell r="J1040">
            <v>0</v>
          </cell>
          <cell r="K1040">
            <v>3</v>
          </cell>
          <cell r="L1040">
            <v>3</v>
          </cell>
        </row>
        <row r="1041">
          <cell r="E1041">
            <v>20399</v>
          </cell>
          <cell r="F1041">
            <v>3</v>
          </cell>
          <cell r="G1041">
            <v>10</v>
          </cell>
          <cell r="H1041">
            <v>3</v>
          </cell>
          <cell r="I1041">
            <v>3</v>
          </cell>
          <cell r="J1041">
            <v>6</v>
          </cell>
          <cell r="K1041">
            <v>3</v>
          </cell>
          <cell r="L1041">
            <v>13</v>
          </cell>
        </row>
        <row r="1042">
          <cell r="E1042">
            <v>20400</v>
          </cell>
          <cell r="F1042">
            <v>10</v>
          </cell>
          <cell r="G1042">
            <v>13</v>
          </cell>
          <cell r="H1042">
            <v>14</v>
          </cell>
          <cell r="I1042">
            <v>13</v>
          </cell>
          <cell r="J1042">
            <v>6</v>
          </cell>
          <cell r="K1042">
            <v>13</v>
          </cell>
          <cell r="L1042">
            <v>6</v>
          </cell>
        </row>
        <row r="1043">
          <cell r="E1043">
            <v>20401</v>
          </cell>
          <cell r="F1043">
            <v>16</v>
          </cell>
          <cell r="G1043">
            <v>19</v>
          </cell>
          <cell r="H1043">
            <v>29</v>
          </cell>
          <cell r="I1043">
            <v>45</v>
          </cell>
          <cell r="J1043">
            <v>39</v>
          </cell>
          <cell r="K1043">
            <v>45</v>
          </cell>
          <cell r="L1043">
            <v>45</v>
          </cell>
        </row>
        <row r="1044">
          <cell r="E1044">
            <v>20402</v>
          </cell>
          <cell r="F1044">
            <v>32</v>
          </cell>
          <cell r="G1044">
            <v>35</v>
          </cell>
          <cell r="H1044">
            <v>23</v>
          </cell>
          <cell r="I1044">
            <v>29</v>
          </cell>
          <cell r="J1044">
            <v>39</v>
          </cell>
          <cell r="K1044">
            <v>39</v>
          </cell>
          <cell r="L1044">
            <v>40</v>
          </cell>
        </row>
        <row r="1045">
          <cell r="E1045">
            <v>20403</v>
          </cell>
          <cell r="F1045">
            <v>35</v>
          </cell>
          <cell r="G1045">
            <v>35</v>
          </cell>
          <cell r="H1045">
            <v>35</v>
          </cell>
          <cell r="I1045">
            <v>26</v>
          </cell>
          <cell r="J1045">
            <v>10</v>
          </cell>
          <cell r="K1045">
            <v>10</v>
          </cell>
          <cell r="L1045">
            <v>6</v>
          </cell>
        </row>
        <row r="1046">
          <cell r="E1046">
            <v>20404</v>
          </cell>
          <cell r="F1046">
            <v>32</v>
          </cell>
          <cell r="G1046">
            <v>29</v>
          </cell>
          <cell r="H1046">
            <v>35</v>
          </cell>
          <cell r="I1046">
            <v>35</v>
          </cell>
          <cell r="J1046">
            <v>26</v>
          </cell>
          <cell r="K1046">
            <v>32</v>
          </cell>
          <cell r="L1046">
            <v>23</v>
          </cell>
        </row>
        <row r="1047">
          <cell r="E1047">
            <v>20405</v>
          </cell>
          <cell r="F1047">
            <v>13</v>
          </cell>
          <cell r="G1047">
            <v>13</v>
          </cell>
          <cell r="H1047">
            <v>10</v>
          </cell>
          <cell r="I1047">
            <v>13</v>
          </cell>
          <cell r="J1047">
            <v>6</v>
          </cell>
          <cell r="K1047">
            <v>6</v>
          </cell>
          <cell r="L1047">
            <v>6</v>
          </cell>
        </row>
        <row r="1048">
          <cell r="E1048">
            <v>20406</v>
          </cell>
          <cell r="F1048">
            <v>8</v>
          </cell>
          <cell r="G1048">
            <v>0</v>
          </cell>
          <cell r="H1048">
            <v>0</v>
          </cell>
          <cell r="I1048">
            <v>0</v>
          </cell>
          <cell r="J1048">
            <v>0</v>
          </cell>
          <cell r="K1048">
            <v>0</v>
          </cell>
          <cell r="L1048">
            <v>0</v>
          </cell>
        </row>
        <row r="1049">
          <cell r="E1049">
            <v>20407</v>
          </cell>
          <cell r="F1049">
            <v>10</v>
          </cell>
          <cell r="G1049">
            <v>10</v>
          </cell>
          <cell r="H1049">
            <v>10</v>
          </cell>
          <cell r="I1049">
            <v>6</v>
          </cell>
          <cell r="J1049">
            <v>10</v>
          </cell>
          <cell r="K1049">
            <v>8</v>
          </cell>
          <cell r="L1049">
            <v>8</v>
          </cell>
        </row>
        <row r="1050">
          <cell r="E1050">
            <v>20408</v>
          </cell>
          <cell r="F1050">
            <v>16</v>
          </cell>
          <cell r="G1050">
            <v>26</v>
          </cell>
          <cell r="H1050">
            <v>23</v>
          </cell>
          <cell r="I1050">
            <v>19</v>
          </cell>
          <cell r="J1050">
            <v>23</v>
          </cell>
          <cell r="K1050">
            <v>16</v>
          </cell>
          <cell r="L1050">
            <v>16</v>
          </cell>
        </row>
        <row r="1051">
          <cell r="E1051">
            <v>20409</v>
          </cell>
          <cell r="F1051">
            <v>0</v>
          </cell>
          <cell r="G1051">
            <v>0</v>
          </cell>
          <cell r="H1051">
            <v>0</v>
          </cell>
          <cell r="I1051">
            <v>0</v>
          </cell>
          <cell r="J1051">
            <v>0</v>
          </cell>
          <cell r="K1051">
            <v>5</v>
          </cell>
          <cell r="L1051">
            <v>6</v>
          </cell>
        </row>
        <row r="1052">
          <cell r="E1052">
            <v>20410</v>
          </cell>
          <cell r="F1052">
            <v>10</v>
          </cell>
          <cell r="G1052">
            <v>5</v>
          </cell>
          <cell r="H1052">
            <v>6</v>
          </cell>
          <cell r="I1052">
            <v>6</v>
          </cell>
          <cell r="J1052">
            <v>10</v>
          </cell>
          <cell r="K1052">
            <v>10</v>
          </cell>
          <cell r="L1052">
            <v>6</v>
          </cell>
        </row>
        <row r="1053">
          <cell r="E1053">
            <v>20411</v>
          </cell>
          <cell r="F1053">
            <v>5</v>
          </cell>
          <cell r="G1053">
            <v>3</v>
          </cell>
          <cell r="H1053">
            <v>6</v>
          </cell>
          <cell r="I1053">
            <v>8</v>
          </cell>
          <cell r="J1053">
            <v>3</v>
          </cell>
          <cell r="K1053">
            <v>0</v>
          </cell>
          <cell r="L1053">
            <v>0</v>
          </cell>
        </row>
        <row r="1054">
          <cell r="E1054">
            <v>20412</v>
          </cell>
          <cell r="F1054">
            <v>13</v>
          </cell>
          <cell r="G1054">
            <v>10</v>
          </cell>
          <cell r="H1054">
            <v>0</v>
          </cell>
          <cell r="I1054">
            <v>3</v>
          </cell>
          <cell r="J1054">
            <v>8</v>
          </cell>
          <cell r="K1054">
            <v>11</v>
          </cell>
          <cell r="L1054">
            <v>3</v>
          </cell>
        </row>
        <row r="1055">
          <cell r="E1055">
            <v>20413</v>
          </cell>
          <cell r="F1055">
            <v>3</v>
          </cell>
          <cell r="G1055">
            <v>10</v>
          </cell>
          <cell r="H1055">
            <v>6</v>
          </cell>
          <cell r="I1055">
            <v>8</v>
          </cell>
          <cell r="J1055">
            <v>6</v>
          </cell>
          <cell r="K1055">
            <v>10</v>
          </cell>
          <cell r="L1055">
            <v>5</v>
          </cell>
        </row>
        <row r="1056">
          <cell r="E1056">
            <v>20414</v>
          </cell>
          <cell r="F1056">
            <v>6</v>
          </cell>
          <cell r="G1056">
            <v>8</v>
          </cell>
          <cell r="H1056">
            <v>0</v>
          </cell>
          <cell r="I1056">
            <v>6</v>
          </cell>
          <cell r="J1056">
            <v>8</v>
          </cell>
          <cell r="K1056">
            <v>6</v>
          </cell>
          <cell r="L1056">
            <v>13</v>
          </cell>
        </row>
        <row r="1057">
          <cell r="E1057">
            <v>20415</v>
          </cell>
          <cell r="F1057">
            <v>21</v>
          </cell>
          <cell r="G1057">
            <v>16</v>
          </cell>
          <cell r="H1057">
            <v>14</v>
          </cell>
          <cell r="I1057">
            <v>13</v>
          </cell>
          <cell r="J1057">
            <v>11</v>
          </cell>
          <cell r="K1057">
            <v>10</v>
          </cell>
          <cell r="L1057">
            <v>6</v>
          </cell>
        </row>
        <row r="1058">
          <cell r="E1058">
            <v>20416</v>
          </cell>
          <cell r="F1058">
            <v>3</v>
          </cell>
          <cell r="G1058">
            <v>3</v>
          </cell>
          <cell r="H1058">
            <v>5</v>
          </cell>
          <cell r="I1058">
            <v>5</v>
          </cell>
          <cell r="J1058">
            <v>3</v>
          </cell>
          <cell r="K1058">
            <v>3</v>
          </cell>
          <cell r="L1058">
            <v>5</v>
          </cell>
        </row>
        <row r="1059">
          <cell r="E1059">
            <v>20417</v>
          </cell>
          <cell r="F1059">
            <v>6</v>
          </cell>
          <cell r="G1059">
            <v>11</v>
          </cell>
          <cell r="H1059">
            <v>18</v>
          </cell>
          <cell r="I1059">
            <v>18</v>
          </cell>
          <cell r="J1059">
            <v>16</v>
          </cell>
          <cell r="K1059">
            <v>19</v>
          </cell>
          <cell r="L1059">
            <v>19</v>
          </cell>
        </row>
        <row r="1060">
          <cell r="E1060">
            <v>20418</v>
          </cell>
          <cell r="F1060">
            <v>6</v>
          </cell>
          <cell r="G1060">
            <v>13</v>
          </cell>
          <cell r="H1060">
            <v>16</v>
          </cell>
          <cell r="I1060">
            <v>13</v>
          </cell>
          <cell r="J1060">
            <v>26</v>
          </cell>
          <cell r="K1060">
            <v>26</v>
          </cell>
          <cell r="L1060">
            <v>19</v>
          </cell>
        </row>
        <row r="1061">
          <cell r="E1061">
            <v>20419</v>
          </cell>
          <cell r="F1061">
            <v>10</v>
          </cell>
          <cell r="G1061">
            <v>10</v>
          </cell>
          <cell r="H1061">
            <v>6</v>
          </cell>
          <cell r="I1061">
            <v>3</v>
          </cell>
          <cell r="J1061">
            <v>13</v>
          </cell>
          <cell r="K1061">
            <v>10</v>
          </cell>
          <cell r="L1061">
            <v>5</v>
          </cell>
        </row>
        <row r="1062">
          <cell r="E1062">
            <v>20420</v>
          </cell>
          <cell r="F1062">
            <v>10</v>
          </cell>
          <cell r="G1062">
            <v>10</v>
          </cell>
          <cell r="H1062">
            <v>10</v>
          </cell>
          <cell r="I1062">
            <v>8</v>
          </cell>
          <cell r="J1062">
            <v>6</v>
          </cell>
          <cell r="K1062">
            <v>3</v>
          </cell>
          <cell r="L1062">
            <v>6</v>
          </cell>
        </row>
        <row r="1063">
          <cell r="E1063">
            <v>20421</v>
          </cell>
          <cell r="F1063">
            <v>3</v>
          </cell>
          <cell r="G1063">
            <v>3</v>
          </cell>
          <cell r="H1063">
            <v>3</v>
          </cell>
          <cell r="I1063">
            <v>5</v>
          </cell>
          <cell r="J1063">
            <v>0</v>
          </cell>
          <cell r="K1063">
            <v>0</v>
          </cell>
          <cell r="L1063">
            <v>5</v>
          </cell>
        </row>
        <row r="1064">
          <cell r="E1064">
            <v>20422</v>
          </cell>
          <cell r="F1064">
            <v>18</v>
          </cell>
          <cell r="G1064">
            <v>23</v>
          </cell>
          <cell r="H1064">
            <v>16</v>
          </cell>
          <cell r="I1064">
            <v>19</v>
          </cell>
          <cell r="J1064">
            <v>16</v>
          </cell>
          <cell r="K1064">
            <v>26</v>
          </cell>
          <cell r="L1064">
            <v>19</v>
          </cell>
        </row>
        <row r="1065">
          <cell r="E1065">
            <v>20423</v>
          </cell>
          <cell r="F1065">
            <v>6</v>
          </cell>
          <cell r="G1065">
            <v>0</v>
          </cell>
          <cell r="H1065">
            <v>0</v>
          </cell>
          <cell r="I1065">
            <v>0</v>
          </cell>
          <cell r="J1065">
            <v>11</v>
          </cell>
          <cell r="K1065">
            <v>0</v>
          </cell>
          <cell r="L1065">
            <v>13</v>
          </cell>
        </row>
        <row r="1066">
          <cell r="E1066">
            <v>20424</v>
          </cell>
          <cell r="F1066">
            <v>8</v>
          </cell>
          <cell r="G1066">
            <v>6</v>
          </cell>
          <cell r="H1066">
            <v>5</v>
          </cell>
          <cell r="I1066">
            <v>5</v>
          </cell>
          <cell r="J1066">
            <v>6</v>
          </cell>
          <cell r="K1066">
            <v>3</v>
          </cell>
          <cell r="L1066">
            <v>6</v>
          </cell>
        </row>
        <row r="1067">
          <cell r="E1067">
            <v>20425</v>
          </cell>
          <cell r="F1067">
            <v>6</v>
          </cell>
          <cell r="G1067">
            <v>0</v>
          </cell>
          <cell r="H1067">
            <v>3</v>
          </cell>
          <cell r="I1067">
            <v>10</v>
          </cell>
          <cell r="J1067">
            <v>11</v>
          </cell>
          <cell r="K1067">
            <v>6</v>
          </cell>
          <cell r="L1067">
            <v>8</v>
          </cell>
        </row>
        <row r="1068">
          <cell r="E1068">
            <v>20426</v>
          </cell>
          <cell r="F1068">
            <v>16</v>
          </cell>
          <cell r="G1068">
            <v>8</v>
          </cell>
          <cell r="H1068">
            <v>13</v>
          </cell>
          <cell r="I1068">
            <v>13</v>
          </cell>
          <cell r="J1068">
            <v>13</v>
          </cell>
          <cell r="K1068">
            <v>10</v>
          </cell>
          <cell r="L1068">
            <v>11</v>
          </cell>
        </row>
        <row r="1069">
          <cell r="E1069">
            <v>20427</v>
          </cell>
          <cell r="F1069">
            <v>6</v>
          </cell>
          <cell r="G1069">
            <v>0</v>
          </cell>
          <cell r="H1069">
            <v>0</v>
          </cell>
          <cell r="I1069">
            <v>3</v>
          </cell>
          <cell r="J1069">
            <v>6</v>
          </cell>
          <cell r="K1069">
            <v>6</v>
          </cell>
          <cell r="L1069">
            <v>10</v>
          </cell>
        </row>
        <row r="1070">
          <cell r="E1070">
            <v>20428</v>
          </cell>
          <cell r="F1070">
            <v>3</v>
          </cell>
          <cell r="G1070">
            <v>3</v>
          </cell>
          <cell r="H1070">
            <v>3</v>
          </cell>
          <cell r="I1070">
            <v>0</v>
          </cell>
          <cell r="J1070">
            <v>0</v>
          </cell>
          <cell r="K1070">
            <v>0</v>
          </cell>
          <cell r="L1070">
            <v>0</v>
          </cell>
        </row>
        <row r="1071">
          <cell r="E1071">
            <v>20429</v>
          </cell>
          <cell r="F1071">
            <v>0</v>
          </cell>
          <cell r="G1071">
            <v>27</v>
          </cell>
          <cell r="H1071">
            <v>32</v>
          </cell>
          <cell r="I1071">
            <v>13</v>
          </cell>
          <cell r="J1071">
            <v>23</v>
          </cell>
          <cell r="K1071">
            <v>27</v>
          </cell>
          <cell r="L1071">
            <v>29</v>
          </cell>
        </row>
        <row r="1072">
          <cell r="E1072">
            <v>20430</v>
          </cell>
          <cell r="F1072">
            <v>0</v>
          </cell>
          <cell r="G1072">
            <v>16</v>
          </cell>
          <cell r="H1072">
            <v>10</v>
          </cell>
          <cell r="I1072">
            <v>29</v>
          </cell>
          <cell r="J1072">
            <v>10</v>
          </cell>
          <cell r="K1072">
            <v>16</v>
          </cell>
          <cell r="L1072">
            <v>14</v>
          </cell>
        </row>
        <row r="1073">
          <cell r="E1073">
            <v>20431</v>
          </cell>
          <cell r="F1073">
            <v>6</v>
          </cell>
          <cell r="G1073">
            <v>10</v>
          </cell>
          <cell r="H1073">
            <v>19</v>
          </cell>
          <cell r="I1073">
            <v>10</v>
          </cell>
          <cell r="J1073">
            <v>16</v>
          </cell>
          <cell r="K1073">
            <v>13</v>
          </cell>
          <cell r="L1073">
            <v>13</v>
          </cell>
        </row>
        <row r="1074">
          <cell r="E1074">
            <v>20432</v>
          </cell>
          <cell r="F1074">
            <v>23</v>
          </cell>
          <cell r="G1074">
            <v>16</v>
          </cell>
          <cell r="H1074">
            <v>13</v>
          </cell>
          <cell r="I1074">
            <v>10</v>
          </cell>
          <cell r="J1074">
            <v>10</v>
          </cell>
          <cell r="K1074">
            <v>0</v>
          </cell>
          <cell r="L1074">
            <v>6</v>
          </cell>
        </row>
        <row r="1075">
          <cell r="E1075">
            <v>20433</v>
          </cell>
          <cell r="F1075">
            <v>29</v>
          </cell>
          <cell r="G1075">
            <v>23</v>
          </cell>
          <cell r="H1075">
            <v>13</v>
          </cell>
          <cell r="I1075">
            <v>6</v>
          </cell>
          <cell r="J1075">
            <v>10</v>
          </cell>
          <cell r="K1075">
            <v>3</v>
          </cell>
          <cell r="L1075">
            <v>10</v>
          </cell>
        </row>
        <row r="1076">
          <cell r="E1076">
            <v>20434</v>
          </cell>
          <cell r="F1076">
            <v>10</v>
          </cell>
          <cell r="G1076">
            <v>6</v>
          </cell>
          <cell r="H1076">
            <v>16</v>
          </cell>
          <cell r="I1076">
            <v>10</v>
          </cell>
          <cell r="J1076">
            <v>16</v>
          </cell>
          <cell r="K1076">
            <v>13</v>
          </cell>
          <cell r="L1076">
            <v>19</v>
          </cell>
        </row>
        <row r="1077">
          <cell r="E1077">
            <v>20435</v>
          </cell>
          <cell r="F1077">
            <v>0</v>
          </cell>
          <cell r="G1077">
            <v>10</v>
          </cell>
          <cell r="H1077">
            <v>13</v>
          </cell>
          <cell r="I1077">
            <v>16</v>
          </cell>
          <cell r="J1077">
            <v>42</v>
          </cell>
          <cell r="K1077">
            <v>42</v>
          </cell>
          <cell r="L1077">
            <v>42</v>
          </cell>
        </row>
        <row r="1078">
          <cell r="E1078">
            <v>20436</v>
          </cell>
          <cell r="F1078">
            <v>32</v>
          </cell>
          <cell r="G1078">
            <v>29</v>
          </cell>
          <cell r="H1078">
            <v>26</v>
          </cell>
          <cell r="I1078">
            <v>16</v>
          </cell>
          <cell r="J1078">
            <v>26</v>
          </cell>
          <cell r="K1078">
            <v>35</v>
          </cell>
          <cell r="L1078">
            <v>42</v>
          </cell>
        </row>
        <row r="1079">
          <cell r="E1079">
            <v>20437</v>
          </cell>
          <cell r="F1079">
            <v>11</v>
          </cell>
          <cell r="G1079">
            <v>10</v>
          </cell>
          <cell r="H1079">
            <v>8</v>
          </cell>
          <cell r="I1079">
            <v>0</v>
          </cell>
          <cell r="J1079">
            <v>0</v>
          </cell>
          <cell r="K1079">
            <v>0</v>
          </cell>
          <cell r="L1079">
            <v>10</v>
          </cell>
        </row>
        <row r="1080">
          <cell r="E1080">
            <v>20438</v>
          </cell>
          <cell r="F1080">
            <v>6</v>
          </cell>
          <cell r="G1080">
            <v>0</v>
          </cell>
          <cell r="H1080">
            <v>0</v>
          </cell>
          <cell r="I1080">
            <v>3</v>
          </cell>
          <cell r="J1080">
            <v>10</v>
          </cell>
          <cell r="K1080">
            <v>21</v>
          </cell>
          <cell r="L1080">
            <v>26</v>
          </cell>
        </row>
        <row r="1081">
          <cell r="E1081">
            <v>20439</v>
          </cell>
          <cell r="F1081">
            <v>32</v>
          </cell>
          <cell r="G1081">
            <v>29</v>
          </cell>
          <cell r="H1081">
            <v>19</v>
          </cell>
          <cell r="I1081">
            <v>13</v>
          </cell>
          <cell r="J1081">
            <v>16</v>
          </cell>
          <cell r="K1081">
            <v>19</v>
          </cell>
          <cell r="L1081">
            <v>19</v>
          </cell>
        </row>
        <row r="1082">
          <cell r="E1082">
            <v>20440</v>
          </cell>
          <cell r="F1082">
            <v>35</v>
          </cell>
          <cell r="G1082">
            <v>31</v>
          </cell>
          <cell r="H1082">
            <v>35</v>
          </cell>
          <cell r="I1082">
            <v>43</v>
          </cell>
          <cell r="J1082">
            <v>35</v>
          </cell>
          <cell r="K1082">
            <v>32</v>
          </cell>
          <cell r="L1082">
            <v>35</v>
          </cell>
        </row>
        <row r="1083">
          <cell r="E1083">
            <v>20441</v>
          </cell>
          <cell r="F1083">
            <v>3</v>
          </cell>
          <cell r="G1083">
            <v>0</v>
          </cell>
          <cell r="H1083">
            <v>6</v>
          </cell>
          <cell r="I1083">
            <v>6</v>
          </cell>
          <cell r="J1083">
            <v>3</v>
          </cell>
          <cell r="K1083">
            <v>0</v>
          </cell>
          <cell r="L1083">
            <v>0</v>
          </cell>
        </row>
        <row r="1084">
          <cell r="E1084">
            <v>20442</v>
          </cell>
          <cell r="F1084">
            <v>24</v>
          </cell>
          <cell r="G1084">
            <v>24</v>
          </cell>
          <cell r="H1084">
            <v>23</v>
          </cell>
          <cell r="I1084">
            <v>27</v>
          </cell>
          <cell r="J1084">
            <v>21</v>
          </cell>
          <cell r="K1084">
            <v>13</v>
          </cell>
          <cell r="L1084">
            <v>14</v>
          </cell>
        </row>
        <row r="1085">
          <cell r="E1085">
            <v>20443</v>
          </cell>
          <cell r="F1085">
            <v>6</v>
          </cell>
          <cell r="G1085">
            <v>13</v>
          </cell>
          <cell r="H1085">
            <v>11</v>
          </cell>
          <cell r="I1085">
            <v>11</v>
          </cell>
          <cell r="J1085">
            <v>10</v>
          </cell>
          <cell r="K1085">
            <v>8</v>
          </cell>
          <cell r="L1085">
            <v>8</v>
          </cell>
        </row>
        <row r="1086">
          <cell r="E1086">
            <v>20444</v>
          </cell>
          <cell r="F1086">
            <v>14</v>
          </cell>
          <cell r="G1086">
            <v>13</v>
          </cell>
          <cell r="H1086">
            <v>3</v>
          </cell>
          <cell r="I1086">
            <v>3</v>
          </cell>
          <cell r="J1086">
            <v>23</v>
          </cell>
          <cell r="K1086">
            <v>23</v>
          </cell>
          <cell r="L1086">
            <v>16</v>
          </cell>
        </row>
        <row r="1087">
          <cell r="E1087">
            <v>20445</v>
          </cell>
          <cell r="F1087">
            <v>8</v>
          </cell>
          <cell r="G1087">
            <v>5</v>
          </cell>
          <cell r="H1087">
            <v>10</v>
          </cell>
          <cell r="I1087">
            <v>8</v>
          </cell>
          <cell r="J1087">
            <v>10</v>
          </cell>
          <cell r="K1087">
            <v>19</v>
          </cell>
          <cell r="L1087">
            <v>16</v>
          </cell>
        </row>
        <row r="1088">
          <cell r="E1088">
            <v>20446</v>
          </cell>
          <cell r="F1088">
            <v>3</v>
          </cell>
          <cell r="G1088">
            <v>3</v>
          </cell>
          <cell r="H1088">
            <v>8</v>
          </cell>
          <cell r="I1088">
            <v>6</v>
          </cell>
          <cell r="J1088">
            <v>6</v>
          </cell>
          <cell r="K1088">
            <v>3</v>
          </cell>
          <cell r="L1088">
            <v>6</v>
          </cell>
        </row>
        <row r="1089">
          <cell r="E1089">
            <v>20447</v>
          </cell>
          <cell r="F1089">
            <v>0</v>
          </cell>
          <cell r="G1089">
            <v>3</v>
          </cell>
          <cell r="H1089">
            <v>2</v>
          </cell>
          <cell r="I1089">
            <v>8</v>
          </cell>
          <cell r="J1089">
            <v>6</v>
          </cell>
          <cell r="K1089">
            <v>6</v>
          </cell>
          <cell r="L1089">
            <v>0</v>
          </cell>
        </row>
        <row r="1090">
          <cell r="E1090">
            <v>20448</v>
          </cell>
          <cell r="F1090">
            <v>6</v>
          </cell>
          <cell r="G1090">
            <v>0</v>
          </cell>
          <cell r="H1090">
            <v>6</v>
          </cell>
          <cell r="I1090">
            <v>6</v>
          </cell>
          <cell r="J1090">
            <v>5</v>
          </cell>
          <cell r="K1090">
            <v>6</v>
          </cell>
          <cell r="L1090">
            <v>5</v>
          </cell>
        </row>
        <row r="1091">
          <cell r="E1091">
            <v>20449</v>
          </cell>
          <cell r="F1091">
            <v>10</v>
          </cell>
          <cell r="G1091">
            <v>19</v>
          </cell>
          <cell r="H1091">
            <v>23</v>
          </cell>
          <cell r="I1091">
            <v>19</v>
          </cell>
          <cell r="J1091">
            <v>10</v>
          </cell>
          <cell r="K1091">
            <v>5</v>
          </cell>
          <cell r="L1091">
            <v>13</v>
          </cell>
        </row>
        <row r="1092">
          <cell r="E1092">
            <v>20450</v>
          </cell>
          <cell r="F1092">
            <v>29</v>
          </cell>
          <cell r="G1092">
            <v>26</v>
          </cell>
          <cell r="H1092">
            <v>34</v>
          </cell>
          <cell r="I1092">
            <v>24</v>
          </cell>
          <cell r="J1092">
            <v>32</v>
          </cell>
          <cell r="K1092">
            <v>26</v>
          </cell>
          <cell r="L1092">
            <v>35</v>
          </cell>
        </row>
        <row r="1093">
          <cell r="E1093">
            <v>20451</v>
          </cell>
          <cell r="F1093">
            <v>6</v>
          </cell>
          <cell r="G1093">
            <v>6</v>
          </cell>
          <cell r="H1093">
            <v>10</v>
          </cell>
          <cell r="I1093">
            <v>3</v>
          </cell>
          <cell r="J1093">
            <v>10</v>
          </cell>
          <cell r="K1093">
            <v>13</v>
          </cell>
          <cell r="L1093">
            <v>14</v>
          </cell>
        </row>
        <row r="1094">
          <cell r="E1094">
            <v>20452</v>
          </cell>
          <cell r="F1094">
            <v>3</v>
          </cell>
          <cell r="G1094">
            <v>16</v>
          </cell>
          <cell r="H1094">
            <v>19</v>
          </cell>
          <cell r="I1094">
            <v>19</v>
          </cell>
          <cell r="J1094">
            <v>0</v>
          </cell>
          <cell r="K1094">
            <v>0</v>
          </cell>
          <cell r="L1094">
            <v>5</v>
          </cell>
        </row>
        <row r="1095">
          <cell r="E1095">
            <v>20453</v>
          </cell>
          <cell r="F1095">
            <v>3</v>
          </cell>
          <cell r="G1095">
            <v>0</v>
          </cell>
          <cell r="H1095">
            <v>0</v>
          </cell>
          <cell r="I1095">
            <v>0</v>
          </cell>
          <cell r="J1095">
            <v>0</v>
          </cell>
          <cell r="K1095">
            <v>0</v>
          </cell>
          <cell r="L1095">
            <v>0</v>
          </cell>
        </row>
        <row r="1096">
          <cell r="E1096">
            <v>20454</v>
          </cell>
          <cell r="F1096">
            <v>0</v>
          </cell>
          <cell r="G1096">
            <v>0</v>
          </cell>
          <cell r="H1096">
            <v>0</v>
          </cell>
          <cell r="I1096">
            <v>6</v>
          </cell>
          <cell r="J1096">
            <v>6</v>
          </cell>
          <cell r="K1096">
            <v>3</v>
          </cell>
          <cell r="L1096">
            <v>3</v>
          </cell>
        </row>
        <row r="1097">
          <cell r="E1097">
            <v>20455</v>
          </cell>
          <cell r="F1097">
            <v>19</v>
          </cell>
          <cell r="G1097">
            <v>19</v>
          </cell>
          <cell r="H1097">
            <v>19</v>
          </cell>
          <cell r="I1097">
            <v>35</v>
          </cell>
          <cell r="J1097">
            <v>32</v>
          </cell>
          <cell r="K1097">
            <v>42</v>
          </cell>
          <cell r="L1097">
            <v>45</v>
          </cell>
        </row>
        <row r="1098">
          <cell r="E1098">
            <v>20456</v>
          </cell>
          <cell r="F1098">
            <v>16</v>
          </cell>
          <cell r="G1098">
            <v>32</v>
          </cell>
          <cell r="H1098">
            <v>29</v>
          </cell>
          <cell r="I1098">
            <v>19</v>
          </cell>
          <cell r="J1098">
            <v>13</v>
          </cell>
          <cell r="K1098">
            <v>10</v>
          </cell>
          <cell r="L1098">
            <v>10</v>
          </cell>
        </row>
        <row r="1099">
          <cell r="E1099">
            <v>20457</v>
          </cell>
          <cell r="F1099">
            <v>26</v>
          </cell>
          <cell r="G1099">
            <v>23</v>
          </cell>
          <cell r="H1099">
            <v>16</v>
          </cell>
          <cell r="I1099">
            <v>16</v>
          </cell>
          <cell r="J1099">
            <v>29</v>
          </cell>
          <cell r="K1099">
            <v>31</v>
          </cell>
          <cell r="L1099">
            <v>29</v>
          </cell>
        </row>
        <row r="1100">
          <cell r="E1100">
            <v>20458</v>
          </cell>
          <cell r="F1100">
            <v>8</v>
          </cell>
          <cell r="G1100">
            <v>3</v>
          </cell>
          <cell r="H1100">
            <v>5</v>
          </cell>
          <cell r="I1100">
            <v>6</v>
          </cell>
          <cell r="J1100">
            <v>0</v>
          </cell>
          <cell r="K1100">
            <v>0</v>
          </cell>
          <cell r="L1100">
            <v>3</v>
          </cell>
        </row>
        <row r="1101">
          <cell r="E1101">
            <v>20459</v>
          </cell>
          <cell r="F1101">
            <v>23</v>
          </cell>
          <cell r="G1101">
            <v>29</v>
          </cell>
          <cell r="H1101">
            <v>39</v>
          </cell>
          <cell r="I1101">
            <v>48</v>
          </cell>
          <cell r="J1101">
            <v>45</v>
          </cell>
          <cell r="K1101">
            <v>45</v>
          </cell>
          <cell r="L1101">
            <v>48</v>
          </cell>
        </row>
        <row r="1102">
          <cell r="E1102">
            <v>20460</v>
          </cell>
          <cell r="F1102">
            <v>23</v>
          </cell>
          <cell r="G1102">
            <v>23</v>
          </cell>
          <cell r="H1102">
            <v>23</v>
          </cell>
          <cell r="I1102">
            <v>23</v>
          </cell>
          <cell r="J1102">
            <v>23</v>
          </cell>
          <cell r="K1102">
            <v>26</v>
          </cell>
          <cell r="L1102">
            <v>16</v>
          </cell>
        </row>
        <row r="1103">
          <cell r="E1103">
            <v>20461</v>
          </cell>
          <cell r="F1103">
            <v>23</v>
          </cell>
          <cell r="G1103">
            <v>29</v>
          </cell>
          <cell r="H1103">
            <v>26</v>
          </cell>
          <cell r="I1103">
            <v>24</v>
          </cell>
          <cell r="J1103">
            <v>24</v>
          </cell>
          <cell r="K1103">
            <v>14</v>
          </cell>
          <cell r="L1103">
            <v>14</v>
          </cell>
        </row>
        <row r="1104">
          <cell r="E1104">
            <v>20462</v>
          </cell>
          <cell r="F1104">
            <v>3</v>
          </cell>
          <cell r="G1104">
            <v>0</v>
          </cell>
          <cell r="H1104">
            <v>8</v>
          </cell>
          <cell r="I1104">
            <v>0</v>
          </cell>
          <cell r="J1104">
            <v>3</v>
          </cell>
          <cell r="K1104">
            <v>3</v>
          </cell>
          <cell r="L1104">
            <v>0</v>
          </cell>
        </row>
        <row r="1105">
          <cell r="E1105">
            <v>20463</v>
          </cell>
          <cell r="F1105">
            <v>6</v>
          </cell>
          <cell r="G1105">
            <v>5</v>
          </cell>
          <cell r="H1105">
            <v>6</v>
          </cell>
          <cell r="I1105">
            <v>6</v>
          </cell>
          <cell r="J1105">
            <v>3</v>
          </cell>
          <cell r="K1105">
            <v>0</v>
          </cell>
          <cell r="L1105">
            <v>5</v>
          </cell>
        </row>
        <row r="1106">
          <cell r="E1106">
            <v>20464</v>
          </cell>
          <cell r="F1106">
            <v>0</v>
          </cell>
          <cell r="G1106">
            <v>0</v>
          </cell>
          <cell r="H1106">
            <v>13</v>
          </cell>
          <cell r="I1106">
            <v>10</v>
          </cell>
          <cell r="J1106">
            <v>3</v>
          </cell>
          <cell r="K1106">
            <v>6</v>
          </cell>
          <cell r="L1106">
            <v>5</v>
          </cell>
        </row>
        <row r="1107">
          <cell r="E1107">
            <v>20465</v>
          </cell>
          <cell r="F1107">
            <v>6</v>
          </cell>
          <cell r="G1107">
            <v>6</v>
          </cell>
          <cell r="H1107">
            <v>10</v>
          </cell>
          <cell r="I1107">
            <v>6</v>
          </cell>
          <cell r="J1107">
            <v>6</v>
          </cell>
          <cell r="K1107">
            <v>10</v>
          </cell>
          <cell r="L1107">
            <v>16</v>
          </cell>
        </row>
        <row r="1108">
          <cell r="E1108">
            <v>20466</v>
          </cell>
          <cell r="F1108">
            <v>10</v>
          </cell>
          <cell r="G1108">
            <v>10</v>
          </cell>
          <cell r="H1108">
            <v>8</v>
          </cell>
          <cell r="I1108">
            <v>3</v>
          </cell>
          <cell r="J1108">
            <v>13</v>
          </cell>
          <cell r="K1108">
            <v>13</v>
          </cell>
          <cell r="L1108">
            <v>13</v>
          </cell>
        </row>
        <row r="1109">
          <cell r="E1109">
            <v>20467</v>
          </cell>
          <cell r="F1109">
            <v>23</v>
          </cell>
          <cell r="G1109">
            <v>32</v>
          </cell>
          <cell r="H1109">
            <v>29</v>
          </cell>
          <cell r="I1109">
            <v>26</v>
          </cell>
          <cell r="J1109">
            <v>16</v>
          </cell>
          <cell r="K1109">
            <v>32</v>
          </cell>
          <cell r="L1109">
            <v>29</v>
          </cell>
        </row>
        <row r="1110">
          <cell r="E1110">
            <v>20468</v>
          </cell>
          <cell r="F1110">
            <v>18</v>
          </cell>
          <cell r="G1110">
            <v>10</v>
          </cell>
          <cell r="H1110">
            <v>8</v>
          </cell>
          <cell r="I1110">
            <v>10</v>
          </cell>
          <cell r="J1110">
            <v>14</v>
          </cell>
          <cell r="K1110">
            <v>13</v>
          </cell>
          <cell r="L1110">
            <v>13</v>
          </cell>
        </row>
        <row r="1111">
          <cell r="E1111">
            <v>20469</v>
          </cell>
          <cell r="F1111">
            <v>6</v>
          </cell>
          <cell r="G1111">
            <v>8</v>
          </cell>
          <cell r="H1111">
            <v>6</v>
          </cell>
          <cell r="I1111">
            <v>13</v>
          </cell>
          <cell r="J1111">
            <v>10</v>
          </cell>
          <cell r="K1111">
            <v>13</v>
          </cell>
          <cell r="L1111">
            <v>10</v>
          </cell>
        </row>
        <row r="1112">
          <cell r="E1112">
            <v>20470</v>
          </cell>
          <cell r="F1112">
            <v>10</v>
          </cell>
          <cell r="G1112">
            <v>13</v>
          </cell>
          <cell r="H1112">
            <v>11</v>
          </cell>
          <cell r="I1112">
            <v>5</v>
          </cell>
          <cell r="J1112">
            <v>5</v>
          </cell>
          <cell r="K1112">
            <v>5</v>
          </cell>
          <cell r="L1112">
            <v>3</v>
          </cell>
        </row>
        <row r="1113">
          <cell r="E1113">
            <v>20471</v>
          </cell>
          <cell r="F1113">
            <v>3</v>
          </cell>
          <cell r="G1113">
            <v>3</v>
          </cell>
          <cell r="H1113">
            <v>5</v>
          </cell>
          <cell r="I1113">
            <v>8</v>
          </cell>
          <cell r="J1113">
            <v>6</v>
          </cell>
          <cell r="K1113">
            <v>0</v>
          </cell>
          <cell r="L1113">
            <v>0</v>
          </cell>
        </row>
        <row r="1114">
          <cell r="E1114">
            <v>20472</v>
          </cell>
          <cell r="F1114">
            <v>6</v>
          </cell>
          <cell r="G1114">
            <v>3</v>
          </cell>
          <cell r="H1114">
            <v>8</v>
          </cell>
          <cell r="I1114">
            <v>6</v>
          </cell>
          <cell r="J1114">
            <v>5</v>
          </cell>
          <cell r="K1114">
            <v>0</v>
          </cell>
          <cell r="L1114">
            <v>3</v>
          </cell>
        </row>
        <row r="1115">
          <cell r="E1115">
            <v>20473</v>
          </cell>
          <cell r="F1115">
            <v>5</v>
          </cell>
          <cell r="G1115">
            <v>6</v>
          </cell>
          <cell r="H1115">
            <v>13</v>
          </cell>
          <cell r="I1115">
            <v>6</v>
          </cell>
          <cell r="J1115">
            <v>16</v>
          </cell>
          <cell r="K1115">
            <v>16</v>
          </cell>
          <cell r="L1115">
            <v>6</v>
          </cell>
        </row>
        <row r="1116">
          <cell r="E1116">
            <v>20474</v>
          </cell>
          <cell r="F1116">
            <v>10</v>
          </cell>
          <cell r="G1116">
            <v>3</v>
          </cell>
          <cell r="H1116">
            <v>10</v>
          </cell>
          <cell r="I1116">
            <v>13</v>
          </cell>
          <cell r="J1116">
            <v>8</v>
          </cell>
          <cell r="K1116">
            <v>6</v>
          </cell>
          <cell r="L1116">
            <v>0</v>
          </cell>
        </row>
        <row r="1117">
          <cell r="E1117">
            <v>20475</v>
          </cell>
          <cell r="F1117">
            <v>6</v>
          </cell>
          <cell r="G1117">
            <v>8</v>
          </cell>
          <cell r="H1117">
            <v>5</v>
          </cell>
          <cell r="I1117">
            <v>0</v>
          </cell>
          <cell r="J1117">
            <v>6</v>
          </cell>
          <cell r="K1117">
            <v>0</v>
          </cell>
          <cell r="L1117">
            <v>0</v>
          </cell>
        </row>
        <row r="1118">
          <cell r="E1118">
            <v>20476</v>
          </cell>
          <cell r="F1118">
            <v>6</v>
          </cell>
          <cell r="G1118">
            <v>6</v>
          </cell>
          <cell r="H1118">
            <v>0</v>
          </cell>
          <cell r="I1118">
            <v>5</v>
          </cell>
          <cell r="J1118">
            <v>10</v>
          </cell>
          <cell r="K1118">
            <v>6</v>
          </cell>
          <cell r="L1118">
            <v>0</v>
          </cell>
        </row>
        <row r="1119">
          <cell r="E1119">
            <v>20477</v>
          </cell>
          <cell r="F1119">
            <v>0</v>
          </cell>
          <cell r="G1119">
            <v>3</v>
          </cell>
          <cell r="H1119">
            <v>0</v>
          </cell>
          <cell r="I1119">
            <v>3</v>
          </cell>
          <cell r="J1119">
            <v>5</v>
          </cell>
          <cell r="K1119">
            <v>0</v>
          </cell>
          <cell r="L1119">
            <v>3</v>
          </cell>
        </row>
        <row r="1120">
          <cell r="E1120">
            <v>20478</v>
          </cell>
          <cell r="F1120">
            <v>27</v>
          </cell>
          <cell r="G1120">
            <v>37</v>
          </cell>
          <cell r="H1120">
            <v>29</v>
          </cell>
          <cell r="I1120">
            <v>26</v>
          </cell>
          <cell r="J1120">
            <v>29</v>
          </cell>
          <cell r="K1120">
            <v>19</v>
          </cell>
          <cell r="L1120">
            <v>3</v>
          </cell>
        </row>
        <row r="1121">
          <cell r="E1121">
            <v>20479</v>
          </cell>
          <cell r="F1121">
            <v>35</v>
          </cell>
          <cell r="G1121">
            <v>35</v>
          </cell>
          <cell r="H1121">
            <v>37</v>
          </cell>
          <cell r="I1121">
            <v>32</v>
          </cell>
          <cell r="J1121">
            <v>39</v>
          </cell>
          <cell r="K1121">
            <v>19</v>
          </cell>
          <cell r="L1121">
            <v>6</v>
          </cell>
        </row>
        <row r="1122">
          <cell r="E1122">
            <v>20480</v>
          </cell>
          <cell r="F1122">
            <v>10</v>
          </cell>
          <cell r="G1122">
            <v>0</v>
          </cell>
          <cell r="H1122">
            <v>3</v>
          </cell>
          <cell r="I1122">
            <v>0</v>
          </cell>
          <cell r="J1122">
            <v>0</v>
          </cell>
          <cell r="K1122">
            <v>5</v>
          </cell>
          <cell r="L1122">
            <v>6</v>
          </cell>
        </row>
        <row r="1123">
          <cell r="E1123">
            <v>20481</v>
          </cell>
          <cell r="F1123">
            <v>19</v>
          </cell>
          <cell r="G1123">
            <v>23</v>
          </cell>
          <cell r="H1123">
            <v>19</v>
          </cell>
          <cell r="I1123">
            <v>24</v>
          </cell>
          <cell r="J1123">
            <v>19</v>
          </cell>
          <cell r="K1123">
            <v>23</v>
          </cell>
          <cell r="L1123">
            <v>23</v>
          </cell>
        </row>
        <row r="1124">
          <cell r="E1124">
            <v>20482</v>
          </cell>
          <cell r="F1124">
            <v>23</v>
          </cell>
          <cell r="G1124">
            <v>19</v>
          </cell>
          <cell r="H1124">
            <v>27</v>
          </cell>
          <cell r="I1124">
            <v>24</v>
          </cell>
          <cell r="J1124">
            <v>23</v>
          </cell>
          <cell r="K1124">
            <v>24</v>
          </cell>
          <cell r="L1124">
            <v>23</v>
          </cell>
        </row>
        <row r="1125">
          <cell r="E1125">
            <v>20483</v>
          </cell>
          <cell r="F1125">
            <v>6</v>
          </cell>
          <cell r="G1125">
            <v>10</v>
          </cell>
          <cell r="H1125">
            <v>6</v>
          </cell>
          <cell r="I1125">
            <v>11</v>
          </cell>
          <cell r="J1125">
            <v>10</v>
          </cell>
          <cell r="K1125">
            <v>3</v>
          </cell>
          <cell r="L1125">
            <v>6</v>
          </cell>
        </row>
        <row r="1126">
          <cell r="E1126">
            <v>20484</v>
          </cell>
          <cell r="F1126">
            <v>0</v>
          </cell>
          <cell r="G1126">
            <v>0</v>
          </cell>
          <cell r="H1126">
            <v>0</v>
          </cell>
          <cell r="I1126">
            <v>0</v>
          </cell>
          <cell r="J1126">
            <v>0</v>
          </cell>
          <cell r="K1126">
            <v>0</v>
          </cell>
          <cell r="L1126">
            <v>0</v>
          </cell>
        </row>
        <row r="1127">
          <cell r="E1127">
            <v>20485</v>
          </cell>
          <cell r="F1127">
            <v>10</v>
          </cell>
          <cell r="G1127">
            <v>3</v>
          </cell>
          <cell r="H1127">
            <v>0</v>
          </cell>
          <cell r="I1127">
            <v>3</v>
          </cell>
          <cell r="J1127">
            <v>3</v>
          </cell>
          <cell r="K1127">
            <v>3</v>
          </cell>
          <cell r="L1127">
            <v>6</v>
          </cell>
        </row>
        <row r="1128">
          <cell r="E1128">
            <v>20486</v>
          </cell>
          <cell r="F1128">
            <v>19</v>
          </cell>
          <cell r="G1128">
            <v>16</v>
          </cell>
          <cell r="H1128">
            <v>14</v>
          </cell>
          <cell r="I1128">
            <v>16</v>
          </cell>
          <cell r="J1128">
            <v>16</v>
          </cell>
          <cell r="K1128">
            <v>14</v>
          </cell>
          <cell r="L1128">
            <v>14</v>
          </cell>
        </row>
        <row r="1129">
          <cell r="E1129">
            <v>20487</v>
          </cell>
          <cell r="F1129">
            <v>40</v>
          </cell>
          <cell r="G1129">
            <v>42</v>
          </cell>
          <cell r="H1129">
            <v>29</v>
          </cell>
          <cell r="I1129">
            <v>14</v>
          </cell>
          <cell r="J1129">
            <v>35</v>
          </cell>
          <cell r="K1129">
            <v>26</v>
          </cell>
          <cell r="L1129">
            <v>48</v>
          </cell>
        </row>
        <row r="1130">
          <cell r="E1130">
            <v>20488</v>
          </cell>
          <cell r="F1130">
            <v>39</v>
          </cell>
          <cell r="G1130">
            <v>32</v>
          </cell>
          <cell r="H1130">
            <v>42</v>
          </cell>
          <cell r="I1130">
            <v>39</v>
          </cell>
          <cell r="J1130">
            <v>37</v>
          </cell>
          <cell r="K1130">
            <v>42</v>
          </cell>
          <cell r="L1130">
            <v>35</v>
          </cell>
        </row>
        <row r="1131">
          <cell r="E1131">
            <v>20489</v>
          </cell>
          <cell r="F1131">
            <v>3</v>
          </cell>
          <cell r="G1131">
            <v>3</v>
          </cell>
          <cell r="H1131">
            <v>3</v>
          </cell>
          <cell r="I1131">
            <v>6</v>
          </cell>
          <cell r="J1131">
            <v>5</v>
          </cell>
          <cell r="K1131">
            <v>3</v>
          </cell>
          <cell r="L1131">
            <v>3</v>
          </cell>
        </row>
        <row r="1132">
          <cell r="E1132">
            <v>20490</v>
          </cell>
          <cell r="F1132">
            <v>6</v>
          </cell>
          <cell r="G1132">
            <v>21</v>
          </cell>
          <cell r="H1132">
            <v>32</v>
          </cell>
          <cell r="I1132">
            <v>29</v>
          </cell>
          <cell r="J1132">
            <v>32</v>
          </cell>
          <cell r="K1132">
            <v>26</v>
          </cell>
          <cell r="L1132">
            <v>8</v>
          </cell>
        </row>
        <row r="1133">
          <cell r="E1133">
            <v>20491</v>
          </cell>
          <cell r="F1133">
            <v>23</v>
          </cell>
          <cell r="G1133">
            <v>45</v>
          </cell>
          <cell r="H1133">
            <v>48</v>
          </cell>
          <cell r="I1133">
            <v>48</v>
          </cell>
          <cell r="J1133">
            <v>48</v>
          </cell>
          <cell r="K1133">
            <v>51</v>
          </cell>
          <cell r="L1133">
            <v>48</v>
          </cell>
        </row>
        <row r="1134">
          <cell r="E1134">
            <v>20492</v>
          </cell>
          <cell r="F1134">
            <v>10</v>
          </cell>
          <cell r="G1134">
            <v>6</v>
          </cell>
          <cell r="H1134">
            <v>10</v>
          </cell>
          <cell r="I1134">
            <v>6</v>
          </cell>
          <cell r="J1134">
            <v>16</v>
          </cell>
          <cell r="K1134">
            <v>19</v>
          </cell>
          <cell r="L1134">
            <v>23</v>
          </cell>
        </row>
        <row r="1135">
          <cell r="E1135">
            <v>20493</v>
          </cell>
          <cell r="F1135">
            <v>23</v>
          </cell>
          <cell r="G1135">
            <v>16</v>
          </cell>
          <cell r="H1135">
            <v>19</v>
          </cell>
          <cell r="I1135">
            <v>16</v>
          </cell>
          <cell r="J1135">
            <v>10</v>
          </cell>
          <cell r="K1135">
            <v>32</v>
          </cell>
          <cell r="L1135">
            <v>48</v>
          </cell>
        </row>
        <row r="1136">
          <cell r="E1136">
            <v>20494</v>
          </cell>
          <cell r="F1136">
            <v>39</v>
          </cell>
          <cell r="G1136">
            <v>35</v>
          </cell>
          <cell r="H1136">
            <v>48</v>
          </cell>
          <cell r="I1136">
            <v>45</v>
          </cell>
          <cell r="J1136">
            <v>42</v>
          </cell>
          <cell r="K1136">
            <v>32</v>
          </cell>
          <cell r="L1136">
            <v>39</v>
          </cell>
        </row>
        <row r="1137">
          <cell r="E1137">
            <v>20495</v>
          </cell>
          <cell r="F1137">
            <v>39</v>
          </cell>
          <cell r="G1137">
            <v>48</v>
          </cell>
          <cell r="H1137">
            <v>48</v>
          </cell>
          <cell r="I1137">
            <v>48</v>
          </cell>
          <cell r="J1137">
            <v>48</v>
          </cell>
          <cell r="K1137">
            <v>48</v>
          </cell>
          <cell r="L1137">
            <v>39</v>
          </cell>
        </row>
        <row r="1138">
          <cell r="E1138">
            <v>20496</v>
          </cell>
          <cell r="F1138">
            <v>3</v>
          </cell>
          <cell r="G1138">
            <v>6</v>
          </cell>
          <cell r="H1138">
            <v>5</v>
          </cell>
          <cell r="I1138">
            <v>5</v>
          </cell>
          <cell r="J1138">
            <v>10</v>
          </cell>
          <cell r="K1138">
            <v>10</v>
          </cell>
          <cell r="L1138">
            <v>10</v>
          </cell>
        </row>
        <row r="1139">
          <cell r="E1139">
            <v>20497</v>
          </cell>
          <cell r="F1139">
            <v>11</v>
          </cell>
          <cell r="G1139">
            <v>13</v>
          </cell>
          <cell r="H1139">
            <v>6</v>
          </cell>
          <cell r="I1139">
            <v>2</v>
          </cell>
          <cell r="J1139">
            <v>3</v>
          </cell>
          <cell r="K1139">
            <v>18</v>
          </cell>
          <cell r="L1139">
            <v>18</v>
          </cell>
        </row>
        <row r="1140">
          <cell r="E1140">
            <v>20498</v>
          </cell>
          <cell r="F1140">
            <v>10</v>
          </cell>
          <cell r="G1140">
            <v>11</v>
          </cell>
          <cell r="H1140">
            <v>3</v>
          </cell>
          <cell r="I1140">
            <v>0</v>
          </cell>
          <cell r="J1140">
            <v>0</v>
          </cell>
          <cell r="K1140">
            <v>3</v>
          </cell>
          <cell r="L1140">
            <v>11</v>
          </cell>
        </row>
        <row r="1141">
          <cell r="E1141">
            <v>20499</v>
          </cell>
          <cell r="F1141">
            <v>0</v>
          </cell>
          <cell r="G1141">
            <v>0</v>
          </cell>
          <cell r="H1141">
            <v>6</v>
          </cell>
          <cell r="I1141">
            <v>0</v>
          </cell>
          <cell r="J1141">
            <v>6</v>
          </cell>
          <cell r="K1141">
            <v>5</v>
          </cell>
          <cell r="L1141">
            <v>0</v>
          </cell>
        </row>
        <row r="1142">
          <cell r="E1142">
            <v>20500</v>
          </cell>
          <cell r="F1142">
            <v>13</v>
          </cell>
          <cell r="G1142">
            <v>14</v>
          </cell>
          <cell r="H1142">
            <v>19</v>
          </cell>
          <cell r="I1142">
            <v>14</v>
          </cell>
          <cell r="J1142">
            <v>23</v>
          </cell>
          <cell r="K1142">
            <v>16</v>
          </cell>
          <cell r="L1142">
            <v>10</v>
          </cell>
        </row>
        <row r="1143">
          <cell r="E1143">
            <v>20501</v>
          </cell>
          <cell r="F1143">
            <v>13</v>
          </cell>
          <cell r="G1143">
            <v>16</v>
          </cell>
          <cell r="H1143">
            <v>14</v>
          </cell>
          <cell r="I1143">
            <v>0</v>
          </cell>
          <cell r="J1143">
            <v>0</v>
          </cell>
          <cell r="K1143">
            <v>0</v>
          </cell>
          <cell r="L1143">
            <v>0</v>
          </cell>
        </row>
        <row r="1144">
          <cell r="E1144">
            <v>20502</v>
          </cell>
          <cell r="F1144">
            <v>58</v>
          </cell>
          <cell r="G1144">
            <v>42</v>
          </cell>
          <cell r="H1144">
            <v>43</v>
          </cell>
          <cell r="I1144">
            <v>40</v>
          </cell>
          <cell r="J1144">
            <v>39</v>
          </cell>
          <cell r="K1144">
            <v>39</v>
          </cell>
          <cell r="L1144">
            <v>32</v>
          </cell>
        </row>
        <row r="1145">
          <cell r="E1145">
            <v>20503</v>
          </cell>
          <cell r="F1145">
            <v>0</v>
          </cell>
          <cell r="G1145">
            <v>8</v>
          </cell>
          <cell r="H1145">
            <v>6</v>
          </cell>
          <cell r="I1145">
            <v>6</v>
          </cell>
          <cell r="J1145">
            <v>6</v>
          </cell>
          <cell r="K1145">
            <v>0</v>
          </cell>
          <cell r="L1145">
            <v>0</v>
          </cell>
        </row>
        <row r="1146">
          <cell r="E1146">
            <v>20504</v>
          </cell>
          <cell r="F1146">
            <v>31</v>
          </cell>
          <cell r="G1146">
            <v>16</v>
          </cell>
          <cell r="H1146">
            <v>8</v>
          </cell>
          <cell r="I1146">
            <v>10</v>
          </cell>
          <cell r="J1146">
            <v>13</v>
          </cell>
          <cell r="K1146">
            <v>8</v>
          </cell>
          <cell r="L1146">
            <v>6</v>
          </cell>
        </row>
        <row r="1147">
          <cell r="E1147">
            <v>20505</v>
          </cell>
          <cell r="F1147">
            <v>0</v>
          </cell>
          <cell r="G1147">
            <v>0</v>
          </cell>
          <cell r="H1147">
            <v>8</v>
          </cell>
          <cell r="I1147">
            <v>3</v>
          </cell>
          <cell r="J1147">
            <v>5</v>
          </cell>
          <cell r="K1147">
            <v>3</v>
          </cell>
          <cell r="L1147">
            <v>0</v>
          </cell>
        </row>
        <row r="1148">
          <cell r="E1148">
            <v>20506</v>
          </cell>
          <cell r="F1148">
            <v>13</v>
          </cell>
          <cell r="G1148">
            <v>11</v>
          </cell>
          <cell r="H1148">
            <v>11</v>
          </cell>
          <cell r="I1148">
            <v>6</v>
          </cell>
          <cell r="J1148">
            <v>10</v>
          </cell>
          <cell r="K1148">
            <v>10</v>
          </cell>
          <cell r="L1148">
            <v>6</v>
          </cell>
        </row>
        <row r="1149">
          <cell r="E1149">
            <v>20507</v>
          </cell>
          <cell r="F1149">
            <v>13</v>
          </cell>
          <cell r="G1149">
            <v>10</v>
          </cell>
          <cell r="H1149">
            <v>13</v>
          </cell>
          <cell r="I1149">
            <v>6</v>
          </cell>
          <cell r="J1149">
            <v>8</v>
          </cell>
          <cell r="K1149">
            <v>8</v>
          </cell>
          <cell r="L1149">
            <v>0</v>
          </cell>
        </row>
        <row r="1150">
          <cell r="E1150">
            <v>20508</v>
          </cell>
          <cell r="F1150">
            <v>5</v>
          </cell>
          <cell r="G1150">
            <v>3</v>
          </cell>
          <cell r="H1150">
            <v>0</v>
          </cell>
          <cell r="I1150">
            <v>6</v>
          </cell>
          <cell r="J1150">
            <v>10</v>
          </cell>
          <cell r="K1150">
            <v>8</v>
          </cell>
          <cell r="L1150">
            <v>11</v>
          </cell>
        </row>
        <row r="1151">
          <cell r="E1151">
            <v>20509</v>
          </cell>
          <cell r="F1151">
            <v>3</v>
          </cell>
          <cell r="G1151">
            <v>0</v>
          </cell>
          <cell r="H1151">
            <v>0</v>
          </cell>
          <cell r="I1151">
            <v>3</v>
          </cell>
          <cell r="J1151">
            <v>8</v>
          </cell>
          <cell r="K1151">
            <v>5</v>
          </cell>
          <cell r="L1151">
            <v>3</v>
          </cell>
        </row>
        <row r="1152">
          <cell r="E1152">
            <v>20510</v>
          </cell>
          <cell r="F1152">
            <v>6</v>
          </cell>
          <cell r="G1152">
            <v>10</v>
          </cell>
          <cell r="H1152">
            <v>11</v>
          </cell>
          <cell r="I1152">
            <v>10</v>
          </cell>
          <cell r="J1152">
            <v>13</v>
          </cell>
          <cell r="K1152">
            <v>19</v>
          </cell>
          <cell r="L1152">
            <v>19</v>
          </cell>
        </row>
        <row r="1153">
          <cell r="E1153">
            <v>20511</v>
          </cell>
          <cell r="F1153">
            <v>3</v>
          </cell>
          <cell r="G1153">
            <v>0</v>
          </cell>
          <cell r="H1153">
            <v>11</v>
          </cell>
          <cell r="I1153">
            <v>6</v>
          </cell>
          <cell r="J1153">
            <v>0</v>
          </cell>
          <cell r="K1153">
            <v>0</v>
          </cell>
          <cell r="L1153">
            <v>6</v>
          </cell>
        </row>
        <row r="1154">
          <cell r="E1154">
            <v>20512</v>
          </cell>
          <cell r="F1154">
            <v>3</v>
          </cell>
          <cell r="G1154">
            <v>13</v>
          </cell>
          <cell r="H1154">
            <v>16</v>
          </cell>
          <cell r="I1154">
            <v>16</v>
          </cell>
          <cell r="J1154">
            <v>10</v>
          </cell>
          <cell r="K1154">
            <v>3</v>
          </cell>
          <cell r="L1154">
            <v>11</v>
          </cell>
        </row>
        <row r="1155">
          <cell r="E1155">
            <v>20513</v>
          </cell>
          <cell r="F1155">
            <v>6</v>
          </cell>
          <cell r="G1155">
            <v>0</v>
          </cell>
          <cell r="H1155">
            <v>0</v>
          </cell>
          <cell r="I1155">
            <v>0</v>
          </cell>
          <cell r="J1155">
            <v>0</v>
          </cell>
          <cell r="K1155">
            <v>0</v>
          </cell>
          <cell r="L1155">
            <v>0</v>
          </cell>
        </row>
        <row r="1156">
          <cell r="E1156">
            <v>20514</v>
          </cell>
          <cell r="F1156">
            <v>35</v>
          </cell>
          <cell r="G1156">
            <v>23</v>
          </cell>
          <cell r="H1156">
            <v>23</v>
          </cell>
          <cell r="I1156">
            <v>21</v>
          </cell>
          <cell r="J1156">
            <v>19</v>
          </cell>
          <cell r="K1156">
            <v>13</v>
          </cell>
          <cell r="L1156">
            <v>10</v>
          </cell>
        </row>
        <row r="1157">
          <cell r="E1157">
            <v>20515</v>
          </cell>
          <cell r="F1157">
            <v>0</v>
          </cell>
          <cell r="G1157">
            <v>19</v>
          </cell>
          <cell r="H1157">
            <v>21</v>
          </cell>
          <cell r="I1157">
            <v>6</v>
          </cell>
          <cell r="J1157">
            <v>0</v>
          </cell>
          <cell r="K1157">
            <v>3</v>
          </cell>
          <cell r="L1157">
            <v>3</v>
          </cell>
        </row>
        <row r="1158">
          <cell r="E1158">
            <v>20516</v>
          </cell>
          <cell r="F1158">
            <v>16</v>
          </cell>
          <cell r="G1158">
            <v>11</v>
          </cell>
          <cell r="H1158">
            <v>19</v>
          </cell>
          <cell r="I1158">
            <v>18</v>
          </cell>
          <cell r="J1158">
            <v>16</v>
          </cell>
          <cell r="K1158">
            <v>10</v>
          </cell>
          <cell r="L1158">
            <v>6</v>
          </cell>
        </row>
        <row r="1159">
          <cell r="E1159">
            <v>20517</v>
          </cell>
          <cell r="F1159">
            <v>39</v>
          </cell>
          <cell r="G1159">
            <v>42</v>
          </cell>
          <cell r="H1159">
            <v>45</v>
          </cell>
          <cell r="I1159">
            <v>39</v>
          </cell>
          <cell r="J1159">
            <v>48</v>
          </cell>
          <cell r="K1159">
            <v>29</v>
          </cell>
          <cell r="L1159">
            <v>32</v>
          </cell>
        </row>
        <row r="1160">
          <cell r="E1160">
            <v>20518</v>
          </cell>
          <cell r="F1160">
            <v>13</v>
          </cell>
          <cell r="G1160">
            <v>10</v>
          </cell>
          <cell r="H1160">
            <v>16</v>
          </cell>
          <cell r="I1160">
            <v>8</v>
          </cell>
          <cell r="J1160">
            <v>3</v>
          </cell>
          <cell r="K1160">
            <v>6</v>
          </cell>
          <cell r="L1160">
            <v>8</v>
          </cell>
        </row>
        <row r="1161">
          <cell r="E1161">
            <v>20519</v>
          </cell>
          <cell r="F1161">
            <v>19</v>
          </cell>
          <cell r="G1161">
            <v>27</v>
          </cell>
          <cell r="H1161">
            <v>21</v>
          </cell>
          <cell r="I1161">
            <v>19</v>
          </cell>
          <cell r="J1161">
            <v>23</v>
          </cell>
          <cell r="K1161">
            <v>16</v>
          </cell>
          <cell r="L1161">
            <v>23</v>
          </cell>
        </row>
        <row r="1162">
          <cell r="E1162">
            <v>20520</v>
          </cell>
          <cell r="F1162">
            <v>3</v>
          </cell>
          <cell r="G1162">
            <v>3</v>
          </cell>
          <cell r="H1162">
            <v>3</v>
          </cell>
          <cell r="I1162">
            <v>3</v>
          </cell>
          <cell r="J1162">
            <v>3</v>
          </cell>
          <cell r="K1162">
            <v>3</v>
          </cell>
          <cell r="L1162">
            <v>3</v>
          </cell>
        </row>
        <row r="1163">
          <cell r="E1163">
            <v>20521</v>
          </cell>
          <cell r="F1163">
            <v>8</v>
          </cell>
          <cell r="G1163">
            <v>5</v>
          </cell>
          <cell r="H1163">
            <v>8</v>
          </cell>
          <cell r="I1163">
            <v>13</v>
          </cell>
          <cell r="J1163">
            <v>13</v>
          </cell>
          <cell r="K1163">
            <v>10</v>
          </cell>
          <cell r="L1163">
            <v>13</v>
          </cell>
        </row>
        <row r="1164">
          <cell r="E1164">
            <v>20522</v>
          </cell>
          <cell r="F1164">
            <v>42</v>
          </cell>
          <cell r="G1164">
            <v>16</v>
          </cell>
          <cell r="H1164">
            <v>19</v>
          </cell>
          <cell r="I1164">
            <v>6</v>
          </cell>
          <cell r="J1164">
            <v>10</v>
          </cell>
          <cell r="K1164">
            <v>6</v>
          </cell>
          <cell r="L1164">
            <v>3</v>
          </cell>
        </row>
        <row r="1165">
          <cell r="E1165">
            <v>20523</v>
          </cell>
          <cell r="F1165">
            <v>29</v>
          </cell>
          <cell r="G1165">
            <v>26</v>
          </cell>
          <cell r="H1165">
            <v>29</v>
          </cell>
          <cell r="I1165">
            <v>35</v>
          </cell>
          <cell r="J1165">
            <v>39</v>
          </cell>
          <cell r="K1165">
            <v>37</v>
          </cell>
          <cell r="L1165">
            <v>35</v>
          </cell>
        </row>
        <row r="1166">
          <cell r="E1166">
            <v>20524</v>
          </cell>
          <cell r="F1166">
            <v>5</v>
          </cell>
          <cell r="G1166">
            <v>3</v>
          </cell>
          <cell r="H1166">
            <v>11</v>
          </cell>
          <cell r="I1166">
            <v>11</v>
          </cell>
          <cell r="J1166">
            <v>13</v>
          </cell>
          <cell r="K1166">
            <v>13</v>
          </cell>
          <cell r="L1166">
            <v>13</v>
          </cell>
        </row>
        <row r="1167">
          <cell r="E1167">
            <v>20525</v>
          </cell>
          <cell r="F1167">
            <v>3</v>
          </cell>
          <cell r="G1167">
            <v>0</v>
          </cell>
          <cell r="H1167">
            <v>6</v>
          </cell>
          <cell r="I1167">
            <v>10</v>
          </cell>
          <cell r="J1167">
            <v>5</v>
          </cell>
          <cell r="K1167">
            <v>0</v>
          </cell>
          <cell r="L1167">
            <v>0</v>
          </cell>
        </row>
        <row r="1168">
          <cell r="E1168">
            <v>20526</v>
          </cell>
          <cell r="F1168">
            <v>48</v>
          </cell>
          <cell r="G1168">
            <v>39</v>
          </cell>
          <cell r="H1168">
            <v>19</v>
          </cell>
          <cell r="I1168">
            <v>35</v>
          </cell>
          <cell r="J1168">
            <v>42</v>
          </cell>
          <cell r="K1168">
            <v>26</v>
          </cell>
          <cell r="L1168">
            <v>45</v>
          </cell>
        </row>
        <row r="1169">
          <cell r="E1169">
            <v>20527</v>
          </cell>
          <cell r="F1169">
            <v>13</v>
          </cell>
          <cell r="G1169">
            <v>13</v>
          </cell>
          <cell r="H1169">
            <v>10</v>
          </cell>
          <cell r="I1169">
            <v>13</v>
          </cell>
          <cell r="J1169">
            <v>5</v>
          </cell>
          <cell r="K1169">
            <v>3</v>
          </cell>
          <cell r="L1169">
            <v>3</v>
          </cell>
        </row>
        <row r="1170">
          <cell r="E1170">
            <v>20528</v>
          </cell>
          <cell r="F1170">
            <v>14</v>
          </cell>
          <cell r="G1170">
            <v>16</v>
          </cell>
          <cell r="H1170">
            <v>16</v>
          </cell>
          <cell r="I1170">
            <v>0</v>
          </cell>
          <cell r="J1170">
            <v>3</v>
          </cell>
          <cell r="K1170">
            <v>0</v>
          </cell>
          <cell r="L1170">
            <v>16</v>
          </cell>
        </row>
        <row r="1171">
          <cell r="E1171">
            <v>20529</v>
          </cell>
          <cell r="F1171">
            <v>29</v>
          </cell>
          <cell r="G1171">
            <v>29</v>
          </cell>
          <cell r="H1171">
            <v>29</v>
          </cell>
          <cell r="I1171">
            <v>29</v>
          </cell>
          <cell r="J1171">
            <v>32</v>
          </cell>
          <cell r="K1171">
            <v>39</v>
          </cell>
          <cell r="L1171">
            <v>39</v>
          </cell>
        </row>
        <row r="1172">
          <cell r="E1172">
            <v>20530</v>
          </cell>
          <cell r="F1172">
            <v>24</v>
          </cell>
          <cell r="G1172">
            <v>16</v>
          </cell>
          <cell r="H1172">
            <v>6</v>
          </cell>
          <cell r="I1172">
            <v>3</v>
          </cell>
          <cell r="J1172">
            <v>5</v>
          </cell>
          <cell r="K1172">
            <v>13</v>
          </cell>
          <cell r="L1172">
            <v>42</v>
          </cell>
        </row>
        <row r="1173">
          <cell r="E1173">
            <v>20531</v>
          </cell>
          <cell r="F1173">
            <v>10</v>
          </cell>
          <cell r="G1173">
            <v>6</v>
          </cell>
          <cell r="H1173">
            <v>16</v>
          </cell>
          <cell r="I1173">
            <v>13</v>
          </cell>
          <cell r="J1173">
            <v>13</v>
          </cell>
          <cell r="K1173">
            <v>14</v>
          </cell>
          <cell r="L1173">
            <v>13</v>
          </cell>
        </row>
        <row r="1174">
          <cell r="E1174">
            <v>20532</v>
          </cell>
          <cell r="F1174">
            <v>24</v>
          </cell>
          <cell r="G1174">
            <v>24</v>
          </cell>
          <cell r="H1174">
            <v>13</v>
          </cell>
          <cell r="I1174">
            <v>19</v>
          </cell>
          <cell r="J1174">
            <v>6</v>
          </cell>
          <cell r="K1174">
            <v>35</v>
          </cell>
          <cell r="L1174">
            <v>13</v>
          </cell>
        </row>
        <row r="1175">
          <cell r="E1175">
            <v>20533</v>
          </cell>
          <cell r="F1175">
            <v>3</v>
          </cell>
          <cell r="G1175">
            <v>3</v>
          </cell>
          <cell r="H1175">
            <v>0</v>
          </cell>
          <cell r="I1175">
            <v>13</v>
          </cell>
          <cell r="J1175">
            <v>10</v>
          </cell>
          <cell r="K1175">
            <v>16</v>
          </cell>
          <cell r="L1175">
            <v>13</v>
          </cell>
        </row>
        <row r="1176">
          <cell r="E1176">
            <v>20534</v>
          </cell>
          <cell r="F1176">
            <v>24</v>
          </cell>
          <cell r="G1176">
            <v>61</v>
          </cell>
          <cell r="H1176">
            <v>35</v>
          </cell>
          <cell r="I1176">
            <v>40</v>
          </cell>
          <cell r="J1176">
            <v>39</v>
          </cell>
          <cell r="K1176">
            <v>32</v>
          </cell>
          <cell r="L1176">
            <v>40</v>
          </cell>
        </row>
        <row r="1177">
          <cell r="E1177">
            <v>20535</v>
          </cell>
          <cell r="F1177">
            <v>14</v>
          </cell>
          <cell r="G1177">
            <v>11</v>
          </cell>
          <cell r="H1177">
            <v>13</v>
          </cell>
          <cell r="I1177">
            <v>16</v>
          </cell>
          <cell r="J1177">
            <v>23</v>
          </cell>
          <cell r="K1177">
            <v>16</v>
          </cell>
          <cell r="L1177">
            <v>19</v>
          </cell>
        </row>
        <row r="1178">
          <cell r="E1178">
            <v>20536</v>
          </cell>
          <cell r="F1178">
            <v>19</v>
          </cell>
          <cell r="G1178">
            <v>16</v>
          </cell>
          <cell r="H1178">
            <v>16</v>
          </cell>
          <cell r="I1178">
            <v>16</v>
          </cell>
          <cell r="J1178">
            <v>13</v>
          </cell>
          <cell r="K1178">
            <v>10</v>
          </cell>
          <cell r="L1178">
            <v>13</v>
          </cell>
        </row>
        <row r="1179">
          <cell r="E1179">
            <v>20537</v>
          </cell>
          <cell r="F1179">
            <v>13</v>
          </cell>
          <cell r="G1179">
            <v>11</v>
          </cell>
          <cell r="H1179">
            <v>16</v>
          </cell>
          <cell r="I1179">
            <v>16</v>
          </cell>
          <cell r="J1179">
            <v>19</v>
          </cell>
          <cell r="K1179">
            <v>0</v>
          </cell>
          <cell r="L1179">
            <v>13</v>
          </cell>
        </row>
        <row r="1180">
          <cell r="E1180">
            <v>20538</v>
          </cell>
          <cell r="F1180">
            <v>13</v>
          </cell>
          <cell r="G1180">
            <v>10</v>
          </cell>
          <cell r="H1180">
            <v>13</v>
          </cell>
          <cell r="I1180">
            <v>16</v>
          </cell>
          <cell r="J1180">
            <v>6</v>
          </cell>
          <cell r="K1180">
            <v>0</v>
          </cell>
          <cell r="L1180">
            <v>13</v>
          </cell>
        </row>
        <row r="1181">
          <cell r="E1181">
            <v>20539</v>
          </cell>
          <cell r="F1181">
            <v>3</v>
          </cell>
          <cell r="G1181">
            <v>3</v>
          </cell>
          <cell r="H1181">
            <v>6</v>
          </cell>
          <cell r="I1181">
            <v>6</v>
          </cell>
          <cell r="J1181">
            <v>6</v>
          </cell>
          <cell r="K1181">
            <v>10</v>
          </cell>
          <cell r="L1181">
            <v>10</v>
          </cell>
        </row>
        <row r="1182">
          <cell r="E1182">
            <v>20540</v>
          </cell>
          <cell r="F1182">
            <v>10</v>
          </cell>
          <cell r="G1182">
            <v>3</v>
          </cell>
          <cell r="H1182">
            <v>0</v>
          </cell>
          <cell r="I1182">
            <v>3</v>
          </cell>
          <cell r="J1182">
            <v>0</v>
          </cell>
          <cell r="K1182">
            <v>6</v>
          </cell>
          <cell r="L1182">
            <v>5</v>
          </cell>
        </row>
        <row r="1183">
          <cell r="E1183">
            <v>20541</v>
          </cell>
          <cell r="F1183">
            <v>39</v>
          </cell>
          <cell r="G1183">
            <v>40</v>
          </cell>
          <cell r="H1183">
            <v>40</v>
          </cell>
          <cell r="I1183">
            <v>35</v>
          </cell>
          <cell r="J1183">
            <v>35</v>
          </cell>
          <cell r="K1183">
            <v>42</v>
          </cell>
          <cell r="L1183">
            <v>45</v>
          </cell>
        </row>
        <row r="1184">
          <cell r="E1184">
            <v>20542</v>
          </cell>
          <cell r="F1184">
            <v>0</v>
          </cell>
          <cell r="G1184">
            <v>0</v>
          </cell>
          <cell r="H1184">
            <v>0</v>
          </cell>
          <cell r="I1184">
            <v>6</v>
          </cell>
          <cell r="J1184">
            <v>0</v>
          </cell>
          <cell r="K1184">
            <v>0</v>
          </cell>
          <cell r="L1184">
            <v>6</v>
          </cell>
        </row>
        <row r="1185">
          <cell r="E1185">
            <v>20543</v>
          </cell>
          <cell r="F1185">
            <v>18</v>
          </cell>
          <cell r="G1185">
            <v>24</v>
          </cell>
          <cell r="H1185">
            <v>19</v>
          </cell>
          <cell r="I1185">
            <v>19</v>
          </cell>
          <cell r="J1185">
            <v>19</v>
          </cell>
          <cell r="K1185">
            <v>10</v>
          </cell>
          <cell r="L1185">
            <v>13</v>
          </cell>
        </row>
        <row r="1186">
          <cell r="E1186">
            <v>20544</v>
          </cell>
          <cell r="F1186">
            <v>3</v>
          </cell>
          <cell r="G1186">
            <v>6</v>
          </cell>
          <cell r="H1186">
            <v>10</v>
          </cell>
          <cell r="I1186">
            <v>6</v>
          </cell>
          <cell r="J1186">
            <v>10</v>
          </cell>
          <cell r="K1186">
            <v>8</v>
          </cell>
          <cell r="L1186">
            <v>8</v>
          </cell>
        </row>
        <row r="1187">
          <cell r="E1187">
            <v>20545</v>
          </cell>
          <cell r="F1187">
            <v>16</v>
          </cell>
          <cell r="G1187">
            <v>16</v>
          </cell>
          <cell r="H1187">
            <v>19</v>
          </cell>
          <cell r="I1187">
            <v>23</v>
          </cell>
          <cell r="J1187">
            <v>26</v>
          </cell>
          <cell r="K1187">
            <v>23</v>
          </cell>
          <cell r="L1187">
            <v>19</v>
          </cell>
        </row>
        <row r="1188">
          <cell r="E1188">
            <v>20546</v>
          </cell>
          <cell r="F1188">
            <v>3</v>
          </cell>
          <cell r="G1188">
            <v>6</v>
          </cell>
          <cell r="H1188">
            <v>3</v>
          </cell>
          <cell r="I1188">
            <v>3</v>
          </cell>
          <cell r="J1188">
            <v>3</v>
          </cell>
          <cell r="K1188">
            <v>3</v>
          </cell>
          <cell r="L1188">
            <v>6</v>
          </cell>
        </row>
        <row r="1189">
          <cell r="E1189">
            <v>20547</v>
          </cell>
          <cell r="F1189">
            <v>10</v>
          </cell>
          <cell r="G1189">
            <v>3</v>
          </cell>
          <cell r="H1189">
            <v>10</v>
          </cell>
          <cell r="I1189">
            <v>10</v>
          </cell>
          <cell r="J1189">
            <v>13</v>
          </cell>
          <cell r="K1189">
            <v>16</v>
          </cell>
          <cell r="L1189">
            <v>3</v>
          </cell>
        </row>
        <row r="1190">
          <cell r="E1190">
            <v>20548</v>
          </cell>
          <cell r="F1190">
            <v>6</v>
          </cell>
          <cell r="G1190">
            <v>3</v>
          </cell>
          <cell r="H1190">
            <v>3</v>
          </cell>
          <cell r="I1190">
            <v>32</v>
          </cell>
          <cell r="J1190">
            <v>35</v>
          </cell>
          <cell r="K1190">
            <v>55</v>
          </cell>
          <cell r="L1190">
            <v>48</v>
          </cell>
        </row>
        <row r="1191">
          <cell r="E1191">
            <v>20549</v>
          </cell>
          <cell r="F1191">
            <v>13</v>
          </cell>
          <cell r="G1191">
            <v>3</v>
          </cell>
          <cell r="H1191">
            <v>6</v>
          </cell>
          <cell r="I1191">
            <v>6</v>
          </cell>
          <cell r="J1191">
            <v>3</v>
          </cell>
          <cell r="K1191">
            <v>5</v>
          </cell>
          <cell r="L1191">
            <v>3</v>
          </cell>
        </row>
        <row r="1192">
          <cell r="E1192">
            <v>20550</v>
          </cell>
          <cell r="F1192">
            <v>32</v>
          </cell>
          <cell r="G1192">
            <v>19</v>
          </cell>
          <cell r="H1192">
            <v>23</v>
          </cell>
          <cell r="I1192">
            <v>19</v>
          </cell>
          <cell r="J1192">
            <v>24</v>
          </cell>
          <cell r="K1192">
            <v>26</v>
          </cell>
          <cell r="L1192">
            <v>19</v>
          </cell>
        </row>
        <row r="1193">
          <cell r="E1193">
            <v>20551</v>
          </cell>
          <cell r="F1193">
            <v>16</v>
          </cell>
          <cell r="G1193">
            <v>10</v>
          </cell>
          <cell r="H1193">
            <v>3</v>
          </cell>
          <cell r="I1193">
            <v>3</v>
          </cell>
          <cell r="J1193">
            <v>31</v>
          </cell>
          <cell r="K1193">
            <v>32</v>
          </cell>
          <cell r="L1193">
            <v>32</v>
          </cell>
        </row>
        <row r="1194">
          <cell r="E1194">
            <v>20552</v>
          </cell>
          <cell r="F1194">
            <v>18</v>
          </cell>
          <cell r="G1194">
            <v>14</v>
          </cell>
          <cell r="H1194">
            <v>19</v>
          </cell>
          <cell r="I1194">
            <v>13</v>
          </cell>
          <cell r="J1194">
            <v>10</v>
          </cell>
          <cell r="K1194">
            <v>18</v>
          </cell>
          <cell r="L1194">
            <v>0</v>
          </cell>
        </row>
        <row r="1195">
          <cell r="E1195">
            <v>20553</v>
          </cell>
          <cell r="F1195">
            <v>10</v>
          </cell>
          <cell r="G1195">
            <v>13</v>
          </cell>
          <cell r="H1195">
            <v>16</v>
          </cell>
          <cell r="I1195">
            <v>13</v>
          </cell>
          <cell r="J1195">
            <v>5</v>
          </cell>
          <cell r="K1195">
            <v>5</v>
          </cell>
          <cell r="L1195">
            <v>5</v>
          </cell>
        </row>
        <row r="1196">
          <cell r="E1196">
            <v>20554</v>
          </cell>
          <cell r="F1196">
            <v>6</v>
          </cell>
          <cell r="G1196">
            <v>0</v>
          </cell>
          <cell r="H1196">
            <v>5</v>
          </cell>
          <cell r="I1196">
            <v>6</v>
          </cell>
          <cell r="J1196">
            <v>16</v>
          </cell>
          <cell r="K1196">
            <v>6</v>
          </cell>
          <cell r="L1196">
            <v>3</v>
          </cell>
        </row>
        <row r="1197">
          <cell r="E1197">
            <v>20555</v>
          </cell>
          <cell r="F1197">
            <v>35</v>
          </cell>
          <cell r="G1197">
            <v>35</v>
          </cell>
          <cell r="H1197">
            <v>32</v>
          </cell>
          <cell r="I1197">
            <v>29</v>
          </cell>
          <cell r="J1197">
            <v>19</v>
          </cell>
          <cell r="K1197">
            <v>16</v>
          </cell>
          <cell r="L1197">
            <v>16</v>
          </cell>
        </row>
        <row r="1198">
          <cell r="E1198">
            <v>20556</v>
          </cell>
          <cell r="F1198">
            <v>16</v>
          </cell>
          <cell r="G1198">
            <v>19</v>
          </cell>
          <cell r="H1198">
            <v>21</v>
          </cell>
          <cell r="I1198">
            <v>16</v>
          </cell>
          <cell r="J1198">
            <v>16</v>
          </cell>
          <cell r="K1198">
            <v>10</v>
          </cell>
          <cell r="L1198">
            <v>13</v>
          </cell>
        </row>
        <row r="1199">
          <cell r="E1199">
            <v>20557</v>
          </cell>
          <cell r="F1199">
            <v>23</v>
          </cell>
          <cell r="G1199">
            <v>19</v>
          </cell>
          <cell r="H1199">
            <v>13</v>
          </cell>
          <cell r="I1199">
            <v>18</v>
          </cell>
          <cell r="J1199">
            <v>19</v>
          </cell>
          <cell r="K1199">
            <v>0</v>
          </cell>
          <cell r="L1199">
            <v>27</v>
          </cell>
        </row>
        <row r="1200">
          <cell r="E1200">
            <v>20558</v>
          </cell>
          <cell r="F1200">
            <v>40</v>
          </cell>
          <cell r="G1200">
            <v>24</v>
          </cell>
          <cell r="H1200">
            <v>45</v>
          </cell>
          <cell r="I1200">
            <v>21</v>
          </cell>
          <cell r="J1200">
            <v>13</v>
          </cell>
          <cell r="K1200">
            <v>13</v>
          </cell>
          <cell r="L1200">
            <v>13</v>
          </cell>
        </row>
        <row r="1201">
          <cell r="E1201">
            <v>20559</v>
          </cell>
          <cell r="F1201">
            <v>16</v>
          </cell>
          <cell r="G1201">
            <v>16</v>
          </cell>
          <cell r="H1201">
            <v>13</v>
          </cell>
          <cell r="I1201">
            <v>19</v>
          </cell>
          <cell r="J1201">
            <v>16</v>
          </cell>
          <cell r="K1201">
            <v>16</v>
          </cell>
          <cell r="L1201">
            <v>13</v>
          </cell>
        </row>
        <row r="1202">
          <cell r="E1202">
            <v>20560</v>
          </cell>
          <cell r="F1202">
            <v>3</v>
          </cell>
          <cell r="G1202">
            <v>0</v>
          </cell>
          <cell r="H1202">
            <v>0</v>
          </cell>
          <cell r="I1202">
            <v>5</v>
          </cell>
          <cell r="J1202">
            <v>5</v>
          </cell>
          <cell r="K1202">
            <v>13</v>
          </cell>
          <cell r="L1202">
            <v>8</v>
          </cell>
        </row>
        <row r="1203">
          <cell r="E1203">
            <v>20561</v>
          </cell>
          <cell r="F1203">
            <v>23</v>
          </cell>
          <cell r="G1203">
            <v>13</v>
          </cell>
          <cell r="H1203">
            <v>8</v>
          </cell>
          <cell r="I1203">
            <v>10</v>
          </cell>
          <cell r="J1203">
            <v>5</v>
          </cell>
          <cell r="K1203">
            <v>6</v>
          </cell>
          <cell r="L1203">
            <v>3</v>
          </cell>
        </row>
        <row r="1204">
          <cell r="E1204">
            <v>20562</v>
          </cell>
          <cell r="F1204">
            <v>21</v>
          </cell>
          <cell r="G1204">
            <v>19</v>
          </cell>
          <cell r="H1204">
            <v>16</v>
          </cell>
          <cell r="I1204">
            <v>19</v>
          </cell>
          <cell r="J1204">
            <v>16</v>
          </cell>
          <cell r="K1204">
            <v>23</v>
          </cell>
          <cell r="L1204">
            <v>19</v>
          </cell>
        </row>
        <row r="1205">
          <cell r="E1205">
            <v>20563</v>
          </cell>
          <cell r="F1205">
            <v>10</v>
          </cell>
          <cell r="G1205">
            <v>10</v>
          </cell>
          <cell r="H1205">
            <v>10</v>
          </cell>
          <cell r="I1205">
            <v>16</v>
          </cell>
          <cell r="J1205">
            <v>8</v>
          </cell>
          <cell r="K1205">
            <v>6</v>
          </cell>
          <cell r="L1205">
            <v>8</v>
          </cell>
        </row>
        <row r="1206">
          <cell r="E1206">
            <v>20564</v>
          </cell>
          <cell r="F1206">
            <v>24</v>
          </cell>
          <cell r="G1206">
            <v>19</v>
          </cell>
          <cell r="H1206">
            <v>16</v>
          </cell>
          <cell r="I1206">
            <v>31</v>
          </cell>
          <cell r="J1206">
            <v>19</v>
          </cell>
          <cell r="K1206">
            <v>29</v>
          </cell>
          <cell r="L1206">
            <v>29</v>
          </cell>
        </row>
        <row r="1207">
          <cell r="E1207">
            <v>20565</v>
          </cell>
          <cell r="F1207">
            <v>6</v>
          </cell>
          <cell r="G1207">
            <v>13</v>
          </cell>
          <cell r="H1207">
            <v>24</v>
          </cell>
          <cell r="I1207">
            <v>19</v>
          </cell>
          <cell r="J1207">
            <v>16</v>
          </cell>
          <cell r="K1207">
            <v>19</v>
          </cell>
          <cell r="L1207">
            <v>16</v>
          </cell>
        </row>
        <row r="1208">
          <cell r="E1208">
            <v>20566</v>
          </cell>
          <cell r="F1208">
            <v>10</v>
          </cell>
          <cell r="G1208">
            <v>3</v>
          </cell>
          <cell r="H1208">
            <v>13</v>
          </cell>
          <cell r="I1208">
            <v>23</v>
          </cell>
          <cell r="J1208">
            <v>24</v>
          </cell>
          <cell r="K1208">
            <v>19</v>
          </cell>
          <cell r="L1208">
            <v>21</v>
          </cell>
        </row>
        <row r="1209">
          <cell r="E1209">
            <v>20567</v>
          </cell>
          <cell r="F1209">
            <v>11</v>
          </cell>
          <cell r="G1209">
            <v>10</v>
          </cell>
          <cell r="H1209">
            <v>14</v>
          </cell>
          <cell r="I1209">
            <v>16</v>
          </cell>
          <cell r="J1209">
            <v>19</v>
          </cell>
          <cell r="K1209">
            <v>19</v>
          </cell>
          <cell r="L1209">
            <v>24</v>
          </cell>
        </row>
        <row r="1210">
          <cell r="E1210">
            <v>20568</v>
          </cell>
          <cell r="F1210">
            <v>6</v>
          </cell>
          <cell r="G1210">
            <v>5</v>
          </cell>
          <cell r="H1210">
            <v>8</v>
          </cell>
          <cell r="I1210">
            <v>14</v>
          </cell>
          <cell r="J1210">
            <v>13</v>
          </cell>
          <cell r="K1210">
            <v>13</v>
          </cell>
          <cell r="L1210">
            <v>14</v>
          </cell>
        </row>
        <row r="1211">
          <cell r="E1211">
            <v>20569</v>
          </cell>
          <cell r="F1211">
            <v>16</v>
          </cell>
          <cell r="G1211">
            <v>13</v>
          </cell>
          <cell r="H1211">
            <v>16</v>
          </cell>
          <cell r="I1211">
            <v>18</v>
          </cell>
          <cell r="J1211">
            <v>23</v>
          </cell>
          <cell r="K1211">
            <v>23</v>
          </cell>
          <cell r="L1211">
            <v>42</v>
          </cell>
        </row>
        <row r="1212">
          <cell r="E1212">
            <v>20570</v>
          </cell>
          <cell r="F1212">
            <v>16</v>
          </cell>
          <cell r="G1212">
            <v>13</v>
          </cell>
          <cell r="H1212">
            <v>16</v>
          </cell>
          <cell r="I1212">
            <v>16</v>
          </cell>
          <cell r="J1212">
            <v>19</v>
          </cell>
          <cell r="K1212">
            <v>14</v>
          </cell>
          <cell r="L1212">
            <v>19</v>
          </cell>
        </row>
        <row r="1213">
          <cell r="E1213">
            <v>20571</v>
          </cell>
          <cell r="F1213">
            <v>10</v>
          </cell>
          <cell r="G1213">
            <v>10</v>
          </cell>
          <cell r="H1213">
            <v>42</v>
          </cell>
          <cell r="I1213">
            <v>35</v>
          </cell>
          <cell r="J1213">
            <v>45</v>
          </cell>
          <cell r="K1213">
            <v>40</v>
          </cell>
          <cell r="L1213">
            <v>26</v>
          </cell>
        </row>
        <row r="1214">
          <cell r="E1214">
            <v>20572</v>
          </cell>
          <cell r="F1214">
            <v>10</v>
          </cell>
          <cell r="G1214">
            <v>8</v>
          </cell>
          <cell r="H1214">
            <v>6</v>
          </cell>
          <cell r="I1214">
            <v>2</v>
          </cell>
          <cell r="J1214">
            <v>3</v>
          </cell>
          <cell r="K1214">
            <v>3</v>
          </cell>
          <cell r="L1214">
            <v>2</v>
          </cell>
        </row>
        <row r="1215">
          <cell r="E1215">
            <v>20573</v>
          </cell>
          <cell r="F1215">
            <v>23</v>
          </cell>
          <cell r="G1215">
            <v>32</v>
          </cell>
          <cell r="H1215">
            <v>32</v>
          </cell>
          <cell r="I1215">
            <v>35</v>
          </cell>
          <cell r="J1215">
            <v>19</v>
          </cell>
          <cell r="K1215">
            <v>13</v>
          </cell>
          <cell r="L1215">
            <v>11</v>
          </cell>
        </row>
        <row r="1216">
          <cell r="E1216">
            <v>20574</v>
          </cell>
          <cell r="F1216">
            <v>16</v>
          </cell>
          <cell r="G1216">
            <v>21</v>
          </cell>
          <cell r="H1216">
            <v>16</v>
          </cell>
          <cell r="I1216">
            <v>16</v>
          </cell>
          <cell r="J1216">
            <v>13</v>
          </cell>
          <cell r="K1216">
            <v>10</v>
          </cell>
          <cell r="L1216">
            <v>10</v>
          </cell>
        </row>
        <row r="1217">
          <cell r="E1217">
            <v>20575</v>
          </cell>
          <cell r="F1217">
            <v>10</v>
          </cell>
          <cell r="G1217">
            <v>8</v>
          </cell>
          <cell r="H1217">
            <v>10</v>
          </cell>
          <cell r="I1217">
            <v>6</v>
          </cell>
          <cell r="J1217">
            <v>6</v>
          </cell>
          <cell r="K1217">
            <v>10</v>
          </cell>
          <cell r="L1217">
            <v>10</v>
          </cell>
        </row>
        <row r="1218">
          <cell r="E1218">
            <v>20576</v>
          </cell>
          <cell r="F1218">
            <v>13</v>
          </cell>
          <cell r="G1218">
            <v>10</v>
          </cell>
          <cell r="H1218">
            <v>10</v>
          </cell>
          <cell r="I1218">
            <v>6</v>
          </cell>
          <cell r="J1218">
            <v>3</v>
          </cell>
          <cell r="K1218">
            <v>0</v>
          </cell>
          <cell r="L1218">
            <v>6</v>
          </cell>
        </row>
        <row r="1219">
          <cell r="E1219">
            <v>20577</v>
          </cell>
          <cell r="F1219">
            <v>13</v>
          </cell>
          <cell r="G1219">
            <v>6</v>
          </cell>
          <cell r="H1219">
            <v>6</v>
          </cell>
          <cell r="I1219">
            <v>6</v>
          </cell>
          <cell r="J1219">
            <v>6</v>
          </cell>
          <cell r="K1219">
            <v>3</v>
          </cell>
          <cell r="L1219">
            <v>0</v>
          </cell>
        </row>
        <row r="1220">
          <cell r="E1220">
            <v>20578</v>
          </cell>
          <cell r="F1220">
            <v>0</v>
          </cell>
          <cell r="G1220">
            <v>6</v>
          </cell>
          <cell r="H1220">
            <v>3</v>
          </cell>
          <cell r="I1220">
            <v>0</v>
          </cell>
          <cell r="J1220">
            <v>0</v>
          </cell>
          <cell r="K1220">
            <v>0</v>
          </cell>
          <cell r="L1220">
            <v>0</v>
          </cell>
        </row>
        <row r="1221">
          <cell r="E1221">
            <v>20579</v>
          </cell>
          <cell r="F1221">
            <v>13</v>
          </cell>
          <cell r="G1221">
            <v>6</v>
          </cell>
          <cell r="H1221">
            <v>6</v>
          </cell>
          <cell r="I1221">
            <v>3</v>
          </cell>
          <cell r="J1221">
            <v>0</v>
          </cell>
          <cell r="K1221">
            <v>3</v>
          </cell>
          <cell r="L1221">
            <v>3</v>
          </cell>
        </row>
        <row r="1222">
          <cell r="E1222">
            <v>20580</v>
          </cell>
          <cell r="F1222">
            <v>16</v>
          </cell>
          <cell r="G1222">
            <v>13</v>
          </cell>
          <cell r="H1222">
            <v>13</v>
          </cell>
          <cell r="I1222">
            <v>0</v>
          </cell>
          <cell r="J1222">
            <v>6</v>
          </cell>
          <cell r="K1222">
            <v>6</v>
          </cell>
          <cell r="L1222">
            <v>8</v>
          </cell>
        </row>
        <row r="1223">
          <cell r="E1223">
            <v>20581</v>
          </cell>
          <cell r="F1223">
            <v>3</v>
          </cell>
          <cell r="G1223">
            <v>5</v>
          </cell>
          <cell r="H1223">
            <v>5</v>
          </cell>
          <cell r="I1223">
            <v>0</v>
          </cell>
          <cell r="J1223">
            <v>3</v>
          </cell>
          <cell r="K1223">
            <v>13</v>
          </cell>
          <cell r="L1223">
            <v>10</v>
          </cell>
        </row>
        <row r="1224">
          <cell r="E1224">
            <v>20582</v>
          </cell>
          <cell r="F1224">
            <v>10</v>
          </cell>
          <cell r="G1224">
            <v>5</v>
          </cell>
          <cell r="H1224">
            <v>3</v>
          </cell>
          <cell r="I1224">
            <v>13</v>
          </cell>
          <cell r="J1224">
            <v>13</v>
          </cell>
          <cell r="K1224">
            <v>5</v>
          </cell>
          <cell r="L1224">
            <v>3</v>
          </cell>
        </row>
        <row r="1225">
          <cell r="E1225">
            <v>20583</v>
          </cell>
          <cell r="F1225">
            <v>10</v>
          </cell>
          <cell r="G1225">
            <v>13</v>
          </cell>
          <cell r="H1225">
            <v>13</v>
          </cell>
          <cell r="I1225">
            <v>0</v>
          </cell>
          <cell r="J1225">
            <v>10</v>
          </cell>
          <cell r="K1225">
            <v>23</v>
          </cell>
          <cell r="L1225">
            <v>23</v>
          </cell>
        </row>
        <row r="1226">
          <cell r="E1226">
            <v>20584</v>
          </cell>
          <cell r="F1226">
            <v>10</v>
          </cell>
          <cell r="G1226">
            <v>3</v>
          </cell>
          <cell r="H1226">
            <v>13</v>
          </cell>
          <cell r="I1226">
            <v>6</v>
          </cell>
          <cell r="J1226">
            <v>0</v>
          </cell>
          <cell r="K1226">
            <v>6</v>
          </cell>
          <cell r="L1226">
            <v>3</v>
          </cell>
        </row>
        <row r="1227">
          <cell r="E1227">
            <v>20585</v>
          </cell>
          <cell r="F1227">
            <v>19</v>
          </cell>
          <cell r="G1227">
            <v>23</v>
          </cell>
          <cell r="H1227">
            <v>19</v>
          </cell>
          <cell r="I1227">
            <v>13</v>
          </cell>
          <cell r="J1227">
            <v>13</v>
          </cell>
          <cell r="K1227">
            <v>10</v>
          </cell>
          <cell r="L1227">
            <v>8</v>
          </cell>
        </row>
        <row r="1228">
          <cell r="E1228">
            <v>20586</v>
          </cell>
          <cell r="F1228">
            <v>42</v>
          </cell>
          <cell r="G1228">
            <v>39</v>
          </cell>
          <cell r="H1228">
            <v>42</v>
          </cell>
          <cell r="I1228">
            <v>32</v>
          </cell>
          <cell r="J1228">
            <v>39</v>
          </cell>
          <cell r="K1228">
            <v>42</v>
          </cell>
          <cell r="L1228">
            <v>27</v>
          </cell>
        </row>
        <row r="1229">
          <cell r="E1229">
            <v>20587</v>
          </cell>
          <cell r="F1229">
            <v>10</v>
          </cell>
          <cell r="G1229">
            <v>13</v>
          </cell>
          <cell r="H1229">
            <v>14</v>
          </cell>
          <cell r="I1229">
            <v>10</v>
          </cell>
          <cell r="J1229">
            <v>18</v>
          </cell>
          <cell r="K1229">
            <v>10</v>
          </cell>
          <cell r="L1229">
            <v>23</v>
          </cell>
        </row>
        <row r="1230">
          <cell r="E1230">
            <v>20588</v>
          </cell>
          <cell r="F1230">
            <v>10</v>
          </cell>
          <cell r="G1230">
            <v>3</v>
          </cell>
          <cell r="H1230">
            <v>6</v>
          </cell>
          <cell r="I1230">
            <v>8</v>
          </cell>
          <cell r="J1230">
            <v>11</v>
          </cell>
          <cell r="K1230">
            <v>10</v>
          </cell>
          <cell r="L1230">
            <v>11</v>
          </cell>
        </row>
        <row r="1231">
          <cell r="E1231">
            <v>20589</v>
          </cell>
          <cell r="F1231">
            <v>45</v>
          </cell>
          <cell r="G1231">
            <v>40</v>
          </cell>
          <cell r="H1231">
            <v>29</v>
          </cell>
          <cell r="I1231">
            <v>32</v>
          </cell>
          <cell r="J1231">
            <v>29</v>
          </cell>
          <cell r="K1231">
            <v>10</v>
          </cell>
          <cell r="L1231">
            <v>39</v>
          </cell>
        </row>
        <row r="1232">
          <cell r="E1232">
            <v>20590</v>
          </cell>
          <cell r="F1232">
            <v>32</v>
          </cell>
          <cell r="G1232">
            <v>16</v>
          </cell>
          <cell r="H1232">
            <v>29</v>
          </cell>
          <cell r="I1232">
            <v>32</v>
          </cell>
          <cell r="J1232">
            <v>29</v>
          </cell>
          <cell r="K1232">
            <v>29</v>
          </cell>
          <cell r="L1232">
            <v>26</v>
          </cell>
        </row>
        <row r="1233">
          <cell r="E1233">
            <v>20591</v>
          </cell>
          <cell r="F1233">
            <v>45</v>
          </cell>
          <cell r="G1233">
            <v>45</v>
          </cell>
          <cell r="H1233">
            <v>39</v>
          </cell>
          <cell r="I1233">
            <v>32</v>
          </cell>
          <cell r="J1233">
            <v>37</v>
          </cell>
          <cell r="K1233">
            <v>32</v>
          </cell>
          <cell r="L1233">
            <v>32</v>
          </cell>
        </row>
        <row r="1234">
          <cell r="E1234">
            <v>20592</v>
          </cell>
          <cell r="F1234">
            <v>16</v>
          </cell>
          <cell r="G1234">
            <v>34</v>
          </cell>
          <cell r="H1234">
            <v>24</v>
          </cell>
          <cell r="I1234">
            <v>32</v>
          </cell>
          <cell r="J1234">
            <v>29</v>
          </cell>
          <cell r="K1234">
            <v>34</v>
          </cell>
          <cell r="L1234">
            <v>27</v>
          </cell>
        </row>
        <row r="1235">
          <cell r="E1235">
            <v>20593</v>
          </cell>
          <cell r="F1235">
            <v>19</v>
          </cell>
          <cell r="G1235">
            <v>19</v>
          </cell>
          <cell r="H1235">
            <v>19</v>
          </cell>
          <cell r="I1235">
            <v>16</v>
          </cell>
          <cell r="J1235">
            <v>19</v>
          </cell>
          <cell r="K1235">
            <v>6</v>
          </cell>
          <cell r="L1235">
            <v>0</v>
          </cell>
        </row>
        <row r="1236">
          <cell r="E1236">
            <v>20594</v>
          </cell>
          <cell r="F1236">
            <v>0</v>
          </cell>
          <cell r="G1236">
            <v>3</v>
          </cell>
          <cell r="H1236">
            <v>13</v>
          </cell>
          <cell r="I1236">
            <v>13</v>
          </cell>
          <cell r="J1236">
            <v>8</v>
          </cell>
          <cell r="K1236">
            <v>10</v>
          </cell>
          <cell r="L1236">
            <v>16</v>
          </cell>
        </row>
        <row r="1237">
          <cell r="E1237">
            <v>20595</v>
          </cell>
          <cell r="F1237">
            <v>16</v>
          </cell>
          <cell r="G1237">
            <v>14</v>
          </cell>
          <cell r="H1237">
            <v>14</v>
          </cell>
          <cell r="I1237">
            <v>8</v>
          </cell>
          <cell r="J1237">
            <v>3</v>
          </cell>
          <cell r="K1237">
            <v>8</v>
          </cell>
          <cell r="L1237">
            <v>0</v>
          </cell>
        </row>
        <row r="1238">
          <cell r="E1238">
            <v>20596</v>
          </cell>
          <cell r="F1238">
            <v>32</v>
          </cell>
          <cell r="G1238">
            <v>32</v>
          </cell>
          <cell r="H1238">
            <v>16</v>
          </cell>
          <cell r="I1238">
            <v>39</v>
          </cell>
          <cell r="J1238">
            <v>24</v>
          </cell>
          <cell r="K1238">
            <v>23</v>
          </cell>
          <cell r="L1238">
            <v>29</v>
          </cell>
        </row>
        <row r="1239">
          <cell r="E1239">
            <v>20597</v>
          </cell>
          <cell r="F1239">
            <v>24</v>
          </cell>
          <cell r="G1239">
            <v>19</v>
          </cell>
          <cell r="H1239">
            <v>24</v>
          </cell>
          <cell r="I1239">
            <v>16</v>
          </cell>
          <cell r="J1239">
            <v>18</v>
          </cell>
          <cell r="K1239">
            <v>19</v>
          </cell>
          <cell r="L1239">
            <v>16</v>
          </cell>
        </row>
        <row r="1240">
          <cell r="E1240">
            <v>20598</v>
          </cell>
          <cell r="F1240">
            <v>23</v>
          </cell>
          <cell r="G1240">
            <v>16</v>
          </cell>
          <cell r="H1240">
            <v>16</v>
          </cell>
          <cell r="I1240">
            <v>5</v>
          </cell>
          <cell r="J1240">
            <v>8</v>
          </cell>
          <cell r="K1240">
            <v>5</v>
          </cell>
          <cell r="L1240">
            <v>3</v>
          </cell>
        </row>
        <row r="1241">
          <cell r="E1241">
            <v>20599</v>
          </cell>
          <cell r="F1241">
            <v>0</v>
          </cell>
          <cell r="G1241">
            <v>3</v>
          </cell>
          <cell r="H1241">
            <v>3</v>
          </cell>
          <cell r="I1241">
            <v>5</v>
          </cell>
          <cell r="J1241">
            <v>11</v>
          </cell>
          <cell r="K1241">
            <v>19</v>
          </cell>
          <cell r="L1241">
            <v>16</v>
          </cell>
        </row>
        <row r="1242">
          <cell r="E1242">
            <v>20600</v>
          </cell>
          <cell r="F1242">
            <v>3</v>
          </cell>
          <cell r="G1242">
            <v>3</v>
          </cell>
          <cell r="H1242">
            <v>0</v>
          </cell>
          <cell r="I1242">
            <v>3</v>
          </cell>
          <cell r="J1242">
            <v>5</v>
          </cell>
          <cell r="K1242">
            <v>6</v>
          </cell>
          <cell r="L1242">
            <v>0</v>
          </cell>
        </row>
        <row r="1243">
          <cell r="E1243">
            <v>20601</v>
          </cell>
          <cell r="F1243">
            <v>19</v>
          </cell>
          <cell r="G1243">
            <v>21</v>
          </cell>
          <cell r="H1243">
            <v>6</v>
          </cell>
          <cell r="I1243">
            <v>6</v>
          </cell>
          <cell r="J1243">
            <v>0</v>
          </cell>
          <cell r="K1243">
            <v>0</v>
          </cell>
          <cell r="L1243">
            <v>0</v>
          </cell>
        </row>
        <row r="1244">
          <cell r="E1244">
            <v>20602</v>
          </cell>
          <cell r="F1244">
            <v>26</v>
          </cell>
          <cell r="G1244">
            <v>35</v>
          </cell>
          <cell r="H1244">
            <v>39</v>
          </cell>
          <cell r="I1244">
            <v>35</v>
          </cell>
          <cell r="J1244">
            <v>32</v>
          </cell>
          <cell r="K1244">
            <v>32</v>
          </cell>
          <cell r="L1244">
            <v>35</v>
          </cell>
        </row>
        <row r="1245">
          <cell r="E1245">
            <v>20603</v>
          </cell>
          <cell r="F1245">
            <v>6</v>
          </cell>
          <cell r="G1245">
            <v>3</v>
          </cell>
          <cell r="H1245">
            <v>8</v>
          </cell>
          <cell r="I1245">
            <v>3</v>
          </cell>
          <cell r="J1245">
            <v>0</v>
          </cell>
          <cell r="K1245">
            <v>0</v>
          </cell>
          <cell r="L1245">
            <v>6</v>
          </cell>
        </row>
        <row r="1246">
          <cell r="E1246">
            <v>20604</v>
          </cell>
          <cell r="F1246">
            <v>32</v>
          </cell>
          <cell r="G1246">
            <v>16</v>
          </cell>
          <cell r="H1246">
            <v>16</v>
          </cell>
          <cell r="I1246">
            <v>10</v>
          </cell>
          <cell r="J1246">
            <v>19</v>
          </cell>
          <cell r="K1246">
            <v>26</v>
          </cell>
          <cell r="L1246">
            <v>42</v>
          </cell>
        </row>
        <row r="1247">
          <cell r="E1247">
            <v>20605</v>
          </cell>
          <cell r="F1247">
            <v>10</v>
          </cell>
          <cell r="G1247">
            <v>6</v>
          </cell>
          <cell r="H1247">
            <v>5</v>
          </cell>
          <cell r="I1247">
            <v>6</v>
          </cell>
          <cell r="J1247">
            <v>3</v>
          </cell>
          <cell r="K1247">
            <v>6</v>
          </cell>
          <cell r="L1247">
            <v>5</v>
          </cell>
        </row>
        <row r="1248">
          <cell r="E1248">
            <v>20606</v>
          </cell>
          <cell r="F1248">
            <v>23</v>
          </cell>
          <cell r="G1248">
            <v>19</v>
          </cell>
          <cell r="H1248">
            <v>16</v>
          </cell>
          <cell r="I1248">
            <v>13</v>
          </cell>
          <cell r="J1248">
            <v>21</v>
          </cell>
          <cell r="K1248">
            <v>19</v>
          </cell>
          <cell r="L1248">
            <v>19</v>
          </cell>
        </row>
        <row r="1249">
          <cell r="E1249">
            <v>20607</v>
          </cell>
          <cell r="F1249">
            <v>16</v>
          </cell>
          <cell r="G1249">
            <v>3</v>
          </cell>
          <cell r="H1249">
            <v>13</v>
          </cell>
          <cell r="I1249">
            <v>10</v>
          </cell>
          <cell r="J1249">
            <v>6</v>
          </cell>
          <cell r="K1249">
            <v>13</v>
          </cell>
          <cell r="L1249">
            <v>13</v>
          </cell>
        </row>
        <row r="1250">
          <cell r="E1250">
            <v>20608</v>
          </cell>
          <cell r="F1250">
            <v>27</v>
          </cell>
          <cell r="G1250">
            <v>23</v>
          </cell>
          <cell r="H1250">
            <v>16</v>
          </cell>
          <cell r="I1250">
            <v>19</v>
          </cell>
          <cell r="J1250">
            <v>26</v>
          </cell>
          <cell r="K1250">
            <v>26</v>
          </cell>
          <cell r="L1250">
            <v>24</v>
          </cell>
        </row>
        <row r="1251">
          <cell r="E1251">
            <v>20609</v>
          </cell>
          <cell r="F1251">
            <v>10</v>
          </cell>
          <cell r="G1251">
            <v>13</v>
          </cell>
          <cell r="H1251">
            <v>6</v>
          </cell>
          <cell r="I1251">
            <v>3</v>
          </cell>
          <cell r="J1251">
            <v>3</v>
          </cell>
          <cell r="K1251">
            <v>5</v>
          </cell>
          <cell r="L1251">
            <v>5</v>
          </cell>
        </row>
        <row r="1252">
          <cell r="E1252">
            <v>20610</v>
          </cell>
          <cell r="F1252">
            <v>39</v>
          </cell>
          <cell r="G1252">
            <v>23</v>
          </cell>
          <cell r="H1252">
            <v>6</v>
          </cell>
          <cell r="I1252">
            <v>3</v>
          </cell>
          <cell r="J1252">
            <v>13</v>
          </cell>
          <cell r="K1252">
            <v>16</v>
          </cell>
          <cell r="L1252">
            <v>19</v>
          </cell>
        </row>
        <row r="1253">
          <cell r="E1253">
            <v>20611</v>
          </cell>
          <cell r="F1253">
            <v>16</v>
          </cell>
          <cell r="G1253">
            <v>32</v>
          </cell>
          <cell r="H1253">
            <v>0</v>
          </cell>
          <cell r="I1253">
            <v>23</v>
          </cell>
          <cell r="J1253">
            <v>14</v>
          </cell>
          <cell r="K1253">
            <v>10</v>
          </cell>
          <cell r="L1253">
            <v>6</v>
          </cell>
        </row>
        <row r="1254">
          <cell r="E1254">
            <v>20612</v>
          </cell>
          <cell r="F1254">
            <v>10</v>
          </cell>
          <cell r="G1254">
            <v>10</v>
          </cell>
          <cell r="H1254">
            <v>10</v>
          </cell>
          <cell r="I1254">
            <v>8</v>
          </cell>
          <cell r="J1254">
            <v>6</v>
          </cell>
          <cell r="K1254">
            <v>10</v>
          </cell>
          <cell r="L1254">
            <v>32</v>
          </cell>
        </row>
        <row r="1255">
          <cell r="E1255">
            <v>20613</v>
          </cell>
          <cell r="F1255">
            <v>13</v>
          </cell>
          <cell r="G1255">
            <v>6</v>
          </cell>
          <cell r="H1255">
            <v>8</v>
          </cell>
          <cell r="I1255">
            <v>10</v>
          </cell>
          <cell r="J1255">
            <v>8</v>
          </cell>
          <cell r="K1255">
            <v>3</v>
          </cell>
          <cell r="L1255">
            <v>13</v>
          </cell>
        </row>
        <row r="1256">
          <cell r="E1256">
            <v>20614</v>
          </cell>
          <cell r="F1256">
            <v>10</v>
          </cell>
          <cell r="G1256">
            <v>10</v>
          </cell>
          <cell r="H1256">
            <v>3</v>
          </cell>
          <cell r="I1256">
            <v>11</v>
          </cell>
          <cell r="J1256">
            <v>13</v>
          </cell>
          <cell r="K1256">
            <v>11</v>
          </cell>
          <cell r="L1256">
            <v>13</v>
          </cell>
        </row>
        <row r="1257">
          <cell r="E1257">
            <v>20615</v>
          </cell>
          <cell r="F1257">
            <v>0</v>
          </cell>
          <cell r="G1257">
            <v>13</v>
          </cell>
          <cell r="H1257">
            <v>16</v>
          </cell>
          <cell r="I1257">
            <v>19</v>
          </cell>
          <cell r="J1257">
            <v>13</v>
          </cell>
          <cell r="K1257">
            <v>5</v>
          </cell>
          <cell r="L1257">
            <v>5</v>
          </cell>
        </row>
        <row r="1258">
          <cell r="E1258">
            <v>20616</v>
          </cell>
          <cell r="F1258">
            <v>5</v>
          </cell>
          <cell r="G1258">
            <v>6</v>
          </cell>
          <cell r="H1258">
            <v>16</v>
          </cell>
          <cell r="I1258">
            <v>13</v>
          </cell>
          <cell r="J1258">
            <v>16</v>
          </cell>
          <cell r="K1258">
            <v>16</v>
          </cell>
          <cell r="L1258">
            <v>13</v>
          </cell>
        </row>
        <row r="1259">
          <cell r="E1259">
            <v>20617</v>
          </cell>
          <cell r="F1259">
            <v>32</v>
          </cell>
          <cell r="G1259">
            <v>29</v>
          </cell>
          <cell r="H1259">
            <v>29</v>
          </cell>
          <cell r="I1259">
            <v>32</v>
          </cell>
          <cell r="J1259">
            <v>23</v>
          </cell>
          <cell r="K1259">
            <v>27</v>
          </cell>
          <cell r="L1259">
            <v>16</v>
          </cell>
        </row>
        <row r="1260">
          <cell r="E1260">
            <v>20618</v>
          </cell>
          <cell r="F1260">
            <v>6</v>
          </cell>
          <cell r="G1260">
            <v>5</v>
          </cell>
          <cell r="H1260">
            <v>11</v>
          </cell>
          <cell r="I1260">
            <v>19</v>
          </cell>
          <cell r="J1260">
            <v>24</v>
          </cell>
          <cell r="K1260">
            <v>13</v>
          </cell>
          <cell r="L1260">
            <v>19</v>
          </cell>
        </row>
        <row r="1261">
          <cell r="E1261">
            <v>20619</v>
          </cell>
          <cell r="F1261">
            <v>16</v>
          </cell>
          <cell r="G1261">
            <v>10</v>
          </cell>
          <cell r="H1261">
            <v>23</v>
          </cell>
          <cell r="I1261">
            <v>24</v>
          </cell>
          <cell r="J1261">
            <v>27</v>
          </cell>
          <cell r="K1261">
            <v>29</v>
          </cell>
          <cell r="L1261">
            <v>26</v>
          </cell>
        </row>
        <row r="1262">
          <cell r="E1262">
            <v>20620</v>
          </cell>
          <cell r="F1262">
            <v>3</v>
          </cell>
          <cell r="G1262">
            <v>0</v>
          </cell>
          <cell r="H1262">
            <v>3</v>
          </cell>
          <cell r="I1262">
            <v>3</v>
          </cell>
          <cell r="J1262">
            <v>16</v>
          </cell>
          <cell r="K1262">
            <v>16</v>
          </cell>
          <cell r="L1262">
            <v>16</v>
          </cell>
        </row>
        <row r="1263">
          <cell r="E1263">
            <v>20621</v>
          </cell>
          <cell r="F1263">
            <v>24</v>
          </cell>
          <cell r="G1263">
            <v>10</v>
          </cell>
          <cell r="H1263">
            <v>16</v>
          </cell>
          <cell r="I1263">
            <v>16</v>
          </cell>
          <cell r="J1263">
            <v>13</v>
          </cell>
          <cell r="K1263">
            <v>13</v>
          </cell>
          <cell r="L1263">
            <v>19</v>
          </cell>
        </row>
        <row r="1264">
          <cell r="E1264">
            <v>20622</v>
          </cell>
          <cell r="F1264">
            <v>21</v>
          </cell>
          <cell r="G1264">
            <v>21</v>
          </cell>
          <cell r="H1264">
            <v>31</v>
          </cell>
          <cell r="I1264">
            <v>26</v>
          </cell>
          <cell r="J1264">
            <v>32</v>
          </cell>
          <cell r="K1264">
            <v>27</v>
          </cell>
          <cell r="L1264">
            <v>42</v>
          </cell>
        </row>
        <row r="1265">
          <cell r="E1265">
            <v>20623</v>
          </cell>
          <cell r="F1265">
            <v>24</v>
          </cell>
          <cell r="G1265">
            <v>23</v>
          </cell>
          <cell r="H1265">
            <v>19</v>
          </cell>
          <cell r="I1265">
            <v>19</v>
          </cell>
          <cell r="J1265">
            <v>16</v>
          </cell>
          <cell r="K1265">
            <v>19</v>
          </cell>
          <cell r="L1265">
            <v>26</v>
          </cell>
        </row>
        <row r="1266">
          <cell r="E1266">
            <v>20624</v>
          </cell>
          <cell r="F1266">
            <v>10</v>
          </cell>
          <cell r="G1266">
            <v>6</v>
          </cell>
          <cell r="H1266">
            <v>11</v>
          </cell>
          <cell r="I1266">
            <v>8</v>
          </cell>
          <cell r="J1266">
            <v>10</v>
          </cell>
          <cell r="K1266">
            <v>10</v>
          </cell>
          <cell r="L1266">
            <v>8</v>
          </cell>
        </row>
        <row r="1267">
          <cell r="E1267">
            <v>20625</v>
          </cell>
          <cell r="F1267">
            <v>10</v>
          </cell>
          <cell r="G1267">
            <v>3</v>
          </cell>
          <cell r="H1267">
            <v>3</v>
          </cell>
          <cell r="I1267">
            <v>3</v>
          </cell>
          <cell r="J1267">
            <v>10</v>
          </cell>
          <cell r="K1267">
            <v>3</v>
          </cell>
          <cell r="L1267">
            <v>0</v>
          </cell>
        </row>
        <row r="1268">
          <cell r="E1268">
            <v>20626</v>
          </cell>
          <cell r="F1268">
            <v>16</v>
          </cell>
          <cell r="G1268">
            <v>16</v>
          </cell>
          <cell r="H1268">
            <v>6</v>
          </cell>
          <cell r="I1268">
            <v>8</v>
          </cell>
          <cell r="J1268">
            <v>8</v>
          </cell>
          <cell r="K1268">
            <v>6</v>
          </cell>
          <cell r="L1268">
            <v>3</v>
          </cell>
        </row>
        <row r="1269">
          <cell r="E1269">
            <v>20627</v>
          </cell>
          <cell r="F1269">
            <v>26</v>
          </cell>
          <cell r="G1269">
            <v>24</v>
          </cell>
          <cell r="H1269">
            <v>23</v>
          </cell>
          <cell r="I1269">
            <v>24</v>
          </cell>
          <cell r="J1269">
            <v>32</v>
          </cell>
          <cell r="K1269">
            <v>26</v>
          </cell>
          <cell r="L1269">
            <v>32</v>
          </cell>
        </row>
        <row r="1270">
          <cell r="E1270">
            <v>20628</v>
          </cell>
          <cell r="F1270">
            <v>8</v>
          </cell>
          <cell r="G1270">
            <v>14</v>
          </cell>
          <cell r="H1270">
            <v>18</v>
          </cell>
          <cell r="I1270">
            <v>14</v>
          </cell>
          <cell r="J1270">
            <v>10</v>
          </cell>
          <cell r="K1270">
            <v>8</v>
          </cell>
          <cell r="L1270">
            <v>11</v>
          </cell>
        </row>
        <row r="1271">
          <cell r="E1271">
            <v>20629</v>
          </cell>
          <cell r="F1271">
            <v>8</v>
          </cell>
          <cell r="G1271">
            <v>3</v>
          </cell>
          <cell r="H1271">
            <v>6</v>
          </cell>
          <cell r="I1271">
            <v>13</v>
          </cell>
          <cell r="J1271">
            <v>0</v>
          </cell>
          <cell r="K1271">
            <v>3</v>
          </cell>
          <cell r="L1271">
            <v>0</v>
          </cell>
        </row>
        <row r="1272">
          <cell r="E1272">
            <v>20630</v>
          </cell>
          <cell r="F1272">
            <v>23</v>
          </cell>
          <cell r="G1272">
            <v>19</v>
          </cell>
          <cell r="H1272">
            <v>23</v>
          </cell>
          <cell r="I1272">
            <v>24</v>
          </cell>
          <cell r="J1272">
            <v>29</v>
          </cell>
          <cell r="K1272">
            <v>32</v>
          </cell>
          <cell r="L1272">
            <v>35</v>
          </cell>
        </row>
        <row r="1273">
          <cell r="E1273">
            <v>20631</v>
          </cell>
          <cell r="F1273">
            <v>6</v>
          </cell>
          <cell r="G1273">
            <v>3</v>
          </cell>
          <cell r="H1273">
            <v>5</v>
          </cell>
          <cell r="I1273">
            <v>5</v>
          </cell>
          <cell r="J1273">
            <v>3</v>
          </cell>
          <cell r="K1273">
            <v>6</v>
          </cell>
          <cell r="L1273">
            <v>0</v>
          </cell>
        </row>
        <row r="1274">
          <cell r="E1274">
            <v>20632</v>
          </cell>
          <cell r="F1274">
            <v>3</v>
          </cell>
          <cell r="G1274">
            <v>0</v>
          </cell>
          <cell r="H1274">
            <v>3</v>
          </cell>
          <cell r="I1274">
            <v>6</v>
          </cell>
          <cell r="J1274">
            <v>13</v>
          </cell>
          <cell r="K1274">
            <v>10</v>
          </cell>
          <cell r="L1274">
            <v>10</v>
          </cell>
        </row>
        <row r="1275">
          <cell r="E1275">
            <v>20633</v>
          </cell>
          <cell r="F1275">
            <v>32</v>
          </cell>
          <cell r="G1275">
            <v>26</v>
          </cell>
          <cell r="H1275">
            <v>23</v>
          </cell>
          <cell r="I1275">
            <v>10</v>
          </cell>
          <cell r="J1275">
            <v>13</v>
          </cell>
          <cell r="K1275">
            <v>16</v>
          </cell>
          <cell r="L1275">
            <v>10</v>
          </cell>
        </row>
        <row r="1276">
          <cell r="E1276">
            <v>20634</v>
          </cell>
          <cell r="F1276">
            <v>16</v>
          </cell>
          <cell r="G1276">
            <v>10</v>
          </cell>
          <cell r="H1276">
            <v>10</v>
          </cell>
          <cell r="I1276">
            <v>13</v>
          </cell>
          <cell r="J1276">
            <v>6</v>
          </cell>
          <cell r="K1276">
            <v>3</v>
          </cell>
          <cell r="L1276">
            <v>13</v>
          </cell>
        </row>
        <row r="1277">
          <cell r="E1277">
            <v>20635</v>
          </cell>
          <cell r="F1277">
            <v>21</v>
          </cell>
          <cell r="G1277">
            <v>29</v>
          </cell>
          <cell r="H1277">
            <v>19</v>
          </cell>
          <cell r="I1277">
            <v>26</v>
          </cell>
          <cell r="J1277">
            <v>27</v>
          </cell>
          <cell r="K1277">
            <v>8</v>
          </cell>
          <cell r="L1277">
            <v>13</v>
          </cell>
        </row>
        <row r="1278">
          <cell r="E1278">
            <v>20636</v>
          </cell>
          <cell r="F1278">
            <v>27</v>
          </cell>
          <cell r="G1278">
            <v>32</v>
          </cell>
          <cell r="H1278">
            <v>18</v>
          </cell>
          <cell r="I1278">
            <v>23</v>
          </cell>
          <cell r="J1278">
            <v>35</v>
          </cell>
          <cell r="K1278">
            <v>48</v>
          </cell>
          <cell r="L1278">
            <v>42</v>
          </cell>
        </row>
        <row r="1279">
          <cell r="E1279">
            <v>20637</v>
          </cell>
          <cell r="F1279">
            <v>19</v>
          </cell>
          <cell r="G1279">
            <v>10</v>
          </cell>
          <cell r="H1279">
            <v>11</v>
          </cell>
          <cell r="I1279">
            <v>14</v>
          </cell>
          <cell r="J1279">
            <v>13</v>
          </cell>
          <cell r="K1279">
            <v>14</v>
          </cell>
          <cell r="L1279">
            <v>13</v>
          </cell>
        </row>
        <row r="1280">
          <cell r="E1280">
            <v>20638</v>
          </cell>
          <cell r="F1280">
            <v>10</v>
          </cell>
          <cell r="G1280">
            <v>3</v>
          </cell>
          <cell r="H1280">
            <v>3</v>
          </cell>
          <cell r="I1280">
            <v>6</v>
          </cell>
          <cell r="J1280">
            <v>8</v>
          </cell>
          <cell r="K1280">
            <v>6</v>
          </cell>
          <cell r="L1280">
            <v>8</v>
          </cell>
        </row>
        <row r="1281">
          <cell r="E1281">
            <v>20639</v>
          </cell>
          <cell r="F1281">
            <v>14</v>
          </cell>
          <cell r="G1281">
            <v>14</v>
          </cell>
          <cell r="H1281">
            <v>13</v>
          </cell>
          <cell r="I1281">
            <v>13</v>
          </cell>
          <cell r="J1281">
            <v>11</v>
          </cell>
          <cell r="K1281">
            <v>13</v>
          </cell>
          <cell r="L1281">
            <v>8</v>
          </cell>
        </row>
        <row r="1282">
          <cell r="E1282">
            <v>20640</v>
          </cell>
          <cell r="F1282">
            <v>3</v>
          </cell>
          <cell r="G1282">
            <v>3</v>
          </cell>
          <cell r="H1282">
            <v>3</v>
          </cell>
          <cell r="I1282">
            <v>3</v>
          </cell>
          <cell r="J1282">
            <v>3</v>
          </cell>
          <cell r="K1282">
            <v>3</v>
          </cell>
          <cell r="L1282">
            <v>5</v>
          </cell>
        </row>
        <row r="1283">
          <cell r="E1283">
            <v>20641</v>
          </cell>
          <cell r="F1283">
            <v>10</v>
          </cell>
          <cell r="G1283">
            <v>5</v>
          </cell>
          <cell r="H1283">
            <v>6</v>
          </cell>
          <cell r="I1283">
            <v>3</v>
          </cell>
          <cell r="J1283">
            <v>3</v>
          </cell>
          <cell r="K1283">
            <v>6</v>
          </cell>
          <cell r="L1283">
            <v>3</v>
          </cell>
        </row>
        <row r="1284">
          <cell r="E1284">
            <v>20642</v>
          </cell>
          <cell r="F1284">
            <v>16</v>
          </cell>
          <cell r="G1284">
            <v>39</v>
          </cell>
          <cell r="H1284">
            <v>26</v>
          </cell>
          <cell r="I1284">
            <v>19</v>
          </cell>
          <cell r="J1284">
            <v>18</v>
          </cell>
          <cell r="K1284">
            <v>18</v>
          </cell>
          <cell r="L1284">
            <v>10</v>
          </cell>
        </row>
        <row r="1285">
          <cell r="E1285">
            <v>20643</v>
          </cell>
          <cell r="F1285">
            <v>13</v>
          </cell>
          <cell r="G1285">
            <v>13</v>
          </cell>
          <cell r="H1285">
            <v>19</v>
          </cell>
          <cell r="I1285">
            <v>11</v>
          </cell>
          <cell r="J1285">
            <v>16</v>
          </cell>
          <cell r="K1285">
            <v>14</v>
          </cell>
          <cell r="L1285">
            <v>13</v>
          </cell>
        </row>
        <row r="1286">
          <cell r="E1286">
            <v>20644</v>
          </cell>
          <cell r="F1286">
            <v>0</v>
          </cell>
          <cell r="G1286">
            <v>0</v>
          </cell>
          <cell r="H1286">
            <v>0</v>
          </cell>
          <cell r="I1286">
            <v>0</v>
          </cell>
          <cell r="J1286">
            <v>0</v>
          </cell>
          <cell r="K1286">
            <v>0</v>
          </cell>
          <cell r="L1286">
            <v>8</v>
          </cell>
        </row>
        <row r="1287">
          <cell r="E1287">
            <v>20645</v>
          </cell>
          <cell r="F1287">
            <v>13</v>
          </cell>
          <cell r="G1287">
            <v>14</v>
          </cell>
          <cell r="H1287">
            <v>13</v>
          </cell>
          <cell r="I1287">
            <v>16</v>
          </cell>
          <cell r="J1287">
            <v>8</v>
          </cell>
          <cell r="K1287">
            <v>8</v>
          </cell>
          <cell r="L1287">
            <v>3</v>
          </cell>
        </row>
        <row r="1288">
          <cell r="E1288">
            <v>20646</v>
          </cell>
          <cell r="F1288">
            <v>40</v>
          </cell>
          <cell r="G1288">
            <v>32</v>
          </cell>
          <cell r="H1288">
            <v>39</v>
          </cell>
          <cell r="I1288">
            <v>26</v>
          </cell>
          <cell r="J1288">
            <v>13</v>
          </cell>
          <cell r="K1288">
            <v>10</v>
          </cell>
          <cell r="L1288">
            <v>13</v>
          </cell>
        </row>
        <row r="1289">
          <cell r="E1289">
            <v>20647</v>
          </cell>
          <cell r="F1289">
            <v>21</v>
          </cell>
          <cell r="G1289">
            <v>23</v>
          </cell>
          <cell r="H1289">
            <v>19</v>
          </cell>
          <cell r="I1289">
            <v>0</v>
          </cell>
          <cell r="J1289">
            <v>0</v>
          </cell>
          <cell r="K1289">
            <v>18</v>
          </cell>
          <cell r="L1289">
            <v>0</v>
          </cell>
        </row>
        <row r="1290">
          <cell r="E1290">
            <v>20648</v>
          </cell>
          <cell r="F1290">
            <v>10</v>
          </cell>
          <cell r="G1290">
            <v>3</v>
          </cell>
          <cell r="H1290">
            <v>8</v>
          </cell>
          <cell r="I1290">
            <v>0</v>
          </cell>
          <cell r="J1290">
            <v>0</v>
          </cell>
          <cell r="K1290">
            <v>0</v>
          </cell>
          <cell r="L1290">
            <v>0</v>
          </cell>
        </row>
        <row r="1291">
          <cell r="E1291">
            <v>20649</v>
          </cell>
          <cell r="F1291">
            <v>39</v>
          </cell>
          <cell r="G1291">
            <v>35</v>
          </cell>
          <cell r="H1291">
            <v>19</v>
          </cell>
          <cell r="I1291">
            <v>14</v>
          </cell>
          <cell r="J1291">
            <v>18</v>
          </cell>
          <cell r="K1291">
            <v>23</v>
          </cell>
          <cell r="L1291">
            <v>23</v>
          </cell>
        </row>
        <row r="1292">
          <cell r="E1292">
            <v>20650</v>
          </cell>
          <cell r="F1292">
            <v>13</v>
          </cell>
          <cell r="G1292">
            <v>24</v>
          </cell>
          <cell r="H1292">
            <v>29</v>
          </cell>
          <cell r="I1292">
            <v>23</v>
          </cell>
          <cell r="J1292">
            <v>32</v>
          </cell>
          <cell r="K1292">
            <v>26</v>
          </cell>
          <cell r="L1292">
            <v>23</v>
          </cell>
        </row>
        <row r="1293">
          <cell r="E1293">
            <v>20651</v>
          </cell>
          <cell r="F1293">
            <v>3</v>
          </cell>
          <cell r="G1293">
            <v>2</v>
          </cell>
          <cell r="H1293">
            <v>5</v>
          </cell>
          <cell r="I1293">
            <v>10</v>
          </cell>
          <cell r="J1293">
            <v>3</v>
          </cell>
          <cell r="K1293">
            <v>16</v>
          </cell>
          <cell r="L1293">
            <v>21</v>
          </cell>
        </row>
        <row r="1294">
          <cell r="E1294">
            <v>20652</v>
          </cell>
          <cell r="F1294">
            <v>10</v>
          </cell>
          <cell r="G1294">
            <v>13</v>
          </cell>
          <cell r="H1294">
            <v>26</v>
          </cell>
          <cell r="I1294">
            <v>13</v>
          </cell>
          <cell r="J1294">
            <v>3</v>
          </cell>
          <cell r="K1294">
            <v>0</v>
          </cell>
          <cell r="L1294">
            <v>8</v>
          </cell>
        </row>
        <row r="1295">
          <cell r="E1295">
            <v>20653</v>
          </cell>
          <cell r="F1295">
            <v>10</v>
          </cell>
          <cell r="G1295">
            <v>11</v>
          </cell>
          <cell r="H1295">
            <v>6</v>
          </cell>
          <cell r="I1295">
            <v>3</v>
          </cell>
          <cell r="J1295">
            <v>14</v>
          </cell>
          <cell r="K1295">
            <v>5</v>
          </cell>
          <cell r="L1295">
            <v>3</v>
          </cell>
        </row>
        <row r="1296">
          <cell r="E1296">
            <v>20654</v>
          </cell>
          <cell r="F1296">
            <v>3</v>
          </cell>
          <cell r="G1296">
            <v>8</v>
          </cell>
          <cell r="H1296">
            <v>3</v>
          </cell>
          <cell r="I1296">
            <v>0</v>
          </cell>
          <cell r="J1296">
            <v>5</v>
          </cell>
          <cell r="K1296">
            <v>3</v>
          </cell>
          <cell r="L1296">
            <v>3</v>
          </cell>
        </row>
        <row r="1297">
          <cell r="E1297">
            <v>20655</v>
          </cell>
          <cell r="F1297">
            <v>3</v>
          </cell>
          <cell r="G1297">
            <v>5</v>
          </cell>
          <cell r="H1297">
            <v>3</v>
          </cell>
          <cell r="I1297">
            <v>6</v>
          </cell>
          <cell r="J1297">
            <v>13</v>
          </cell>
          <cell r="K1297">
            <v>10</v>
          </cell>
          <cell r="L1297">
            <v>13</v>
          </cell>
        </row>
        <row r="1298">
          <cell r="E1298">
            <v>20656</v>
          </cell>
          <cell r="F1298">
            <v>6</v>
          </cell>
          <cell r="G1298">
            <v>6</v>
          </cell>
          <cell r="H1298">
            <v>10</v>
          </cell>
          <cell r="I1298">
            <v>10</v>
          </cell>
          <cell r="J1298">
            <v>16</v>
          </cell>
          <cell r="K1298">
            <v>14</v>
          </cell>
          <cell r="L1298">
            <v>13</v>
          </cell>
        </row>
        <row r="1299">
          <cell r="E1299">
            <v>20657</v>
          </cell>
          <cell r="F1299">
            <v>6</v>
          </cell>
          <cell r="G1299">
            <v>10</v>
          </cell>
          <cell r="H1299">
            <v>10</v>
          </cell>
          <cell r="I1299">
            <v>13</v>
          </cell>
          <cell r="J1299">
            <v>11</v>
          </cell>
          <cell r="K1299">
            <v>5</v>
          </cell>
          <cell r="L1299">
            <v>3</v>
          </cell>
        </row>
        <row r="1300">
          <cell r="E1300">
            <v>20658</v>
          </cell>
          <cell r="F1300">
            <v>13</v>
          </cell>
          <cell r="G1300">
            <v>18</v>
          </cell>
          <cell r="H1300">
            <v>10</v>
          </cell>
          <cell r="I1300">
            <v>3</v>
          </cell>
          <cell r="J1300">
            <v>0</v>
          </cell>
          <cell r="K1300">
            <v>0</v>
          </cell>
          <cell r="L1300">
            <v>6</v>
          </cell>
        </row>
        <row r="1301">
          <cell r="E1301">
            <v>20659</v>
          </cell>
          <cell r="F1301">
            <v>6</v>
          </cell>
          <cell r="G1301">
            <v>3</v>
          </cell>
          <cell r="H1301">
            <v>8</v>
          </cell>
          <cell r="I1301">
            <v>10</v>
          </cell>
          <cell r="J1301">
            <v>3</v>
          </cell>
          <cell r="K1301">
            <v>0</v>
          </cell>
          <cell r="L1301">
            <v>10</v>
          </cell>
        </row>
        <row r="1302">
          <cell r="E1302">
            <v>20660</v>
          </cell>
          <cell r="F1302">
            <v>19</v>
          </cell>
          <cell r="G1302">
            <v>21</v>
          </cell>
          <cell r="H1302">
            <v>16</v>
          </cell>
          <cell r="I1302">
            <v>16</v>
          </cell>
          <cell r="J1302">
            <v>16</v>
          </cell>
          <cell r="K1302">
            <v>16</v>
          </cell>
          <cell r="L1302">
            <v>16</v>
          </cell>
        </row>
        <row r="1303">
          <cell r="E1303">
            <v>20661</v>
          </cell>
          <cell r="F1303">
            <v>23</v>
          </cell>
          <cell r="G1303">
            <v>10</v>
          </cell>
          <cell r="H1303">
            <v>10</v>
          </cell>
          <cell r="I1303">
            <v>6</v>
          </cell>
          <cell r="J1303">
            <v>3</v>
          </cell>
          <cell r="K1303">
            <v>10</v>
          </cell>
          <cell r="L1303">
            <v>13</v>
          </cell>
        </row>
        <row r="1304">
          <cell r="E1304">
            <v>20662</v>
          </cell>
          <cell r="F1304">
            <v>16</v>
          </cell>
          <cell r="G1304">
            <v>0</v>
          </cell>
          <cell r="H1304">
            <v>3</v>
          </cell>
          <cell r="I1304">
            <v>3</v>
          </cell>
          <cell r="J1304">
            <v>13</v>
          </cell>
          <cell r="K1304">
            <v>10</v>
          </cell>
          <cell r="L1304">
            <v>10</v>
          </cell>
        </row>
        <row r="1305">
          <cell r="E1305">
            <v>20663</v>
          </cell>
          <cell r="F1305">
            <v>23</v>
          </cell>
          <cell r="G1305">
            <v>35</v>
          </cell>
          <cell r="H1305">
            <v>35</v>
          </cell>
          <cell r="I1305">
            <v>26</v>
          </cell>
          <cell r="J1305">
            <v>27</v>
          </cell>
          <cell r="K1305">
            <v>27</v>
          </cell>
          <cell r="L1305">
            <v>29</v>
          </cell>
        </row>
        <row r="1306">
          <cell r="E1306">
            <v>20664</v>
          </cell>
          <cell r="F1306">
            <v>10</v>
          </cell>
          <cell r="G1306">
            <v>10</v>
          </cell>
          <cell r="H1306">
            <v>32</v>
          </cell>
          <cell r="I1306">
            <v>42</v>
          </cell>
          <cell r="J1306">
            <v>35</v>
          </cell>
          <cell r="K1306">
            <v>23</v>
          </cell>
          <cell r="L1306">
            <v>10</v>
          </cell>
        </row>
        <row r="1307">
          <cell r="E1307">
            <v>20665</v>
          </cell>
          <cell r="F1307">
            <v>10</v>
          </cell>
          <cell r="G1307">
            <v>10</v>
          </cell>
          <cell r="H1307">
            <v>11</v>
          </cell>
          <cell r="I1307">
            <v>16</v>
          </cell>
          <cell r="J1307">
            <v>8</v>
          </cell>
          <cell r="K1307">
            <v>13</v>
          </cell>
          <cell r="L1307">
            <v>16</v>
          </cell>
        </row>
        <row r="1308">
          <cell r="E1308">
            <v>20666</v>
          </cell>
          <cell r="F1308">
            <v>6</v>
          </cell>
          <cell r="G1308">
            <v>16</v>
          </cell>
          <cell r="H1308">
            <v>10</v>
          </cell>
          <cell r="I1308">
            <v>5</v>
          </cell>
          <cell r="J1308">
            <v>3</v>
          </cell>
          <cell r="K1308">
            <v>6</v>
          </cell>
          <cell r="L1308">
            <v>10</v>
          </cell>
        </row>
        <row r="1309">
          <cell r="E1309">
            <v>20667</v>
          </cell>
          <cell r="F1309">
            <v>16</v>
          </cell>
          <cell r="G1309">
            <v>13</v>
          </cell>
          <cell r="H1309">
            <v>11</v>
          </cell>
          <cell r="I1309">
            <v>6</v>
          </cell>
          <cell r="J1309">
            <v>6</v>
          </cell>
          <cell r="K1309">
            <v>8</v>
          </cell>
          <cell r="L1309">
            <v>8</v>
          </cell>
        </row>
        <row r="1310">
          <cell r="E1310">
            <v>20668</v>
          </cell>
          <cell r="F1310">
            <v>11</v>
          </cell>
          <cell r="G1310">
            <v>6</v>
          </cell>
          <cell r="H1310">
            <v>3</v>
          </cell>
          <cell r="I1310">
            <v>11</v>
          </cell>
          <cell r="J1310">
            <v>8</v>
          </cell>
          <cell r="K1310">
            <v>5</v>
          </cell>
          <cell r="L1310">
            <v>3</v>
          </cell>
        </row>
        <row r="1311">
          <cell r="E1311">
            <v>20669</v>
          </cell>
          <cell r="F1311">
            <v>6</v>
          </cell>
          <cell r="G1311">
            <v>11</v>
          </cell>
          <cell r="H1311">
            <v>13</v>
          </cell>
          <cell r="I1311">
            <v>13</v>
          </cell>
          <cell r="J1311">
            <v>18</v>
          </cell>
          <cell r="K1311">
            <v>6</v>
          </cell>
          <cell r="L1311">
            <v>6</v>
          </cell>
        </row>
        <row r="1312">
          <cell r="E1312">
            <v>20670</v>
          </cell>
          <cell r="F1312">
            <v>16</v>
          </cell>
          <cell r="G1312">
            <v>19</v>
          </cell>
          <cell r="H1312">
            <v>16</v>
          </cell>
          <cell r="I1312">
            <v>8</v>
          </cell>
          <cell r="J1312">
            <v>3</v>
          </cell>
          <cell r="K1312">
            <v>6</v>
          </cell>
          <cell r="L1312">
            <v>8</v>
          </cell>
        </row>
        <row r="1313">
          <cell r="E1313">
            <v>20671</v>
          </cell>
          <cell r="F1313">
            <v>3</v>
          </cell>
          <cell r="G1313">
            <v>8</v>
          </cell>
          <cell r="H1313">
            <v>29</v>
          </cell>
          <cell r="I1313">
            <v>19</v>
          </cell>
          <cell r="J1313">
            <v>6</v>
          </cell>
          <cell r="K1313">
            <v>6</v>
          </cell>
          <cell r="L1313">
            <v>3</v>
          </cell>
        </row>
        <row r="1314">
          <cell r="E1314">
            <v>20672</v>
          </cell>
          <cell r="F1314">
            <v>3</v>
          </cell>
          <cell r="G1314">
            <v>13</v>
          </cell>
          <cell r="H1314">
            <v>13</v>
          </cell>
          <cell r="I1314">
            <v>14</v>
          </cell>
          <cell r="J1314">
            <v>3</v>
          </cell>
          <cell r="K1314">
            <v>23</v>
          </cell>
          <cell r="L1314">
            <v>29</v>
          </cell>
        </row>
        <row r="1315">
          <cell r="E1315">
            <v>20673</v>
          </cell>
          <cell r="F1315">
            <v>13</v>
          </cell>
          <cell r="G1315">
            <v>8</v>
          </cell>
          <cell r="H1315">
            <v>10</v>
          </cell>
          <cell r="I1315">
            <v>8</v>
          </cell>
          <cell r="J1315">
            <v>13</v>
          </cell>
          <cell r="K1315">
            <v>13</v>
          </cell>
          <cell r="L1315">
            <v>5</v>
          </cell>
        </row>
        <row r="1316">
          <cell r="E1316">
            <v>20674</v>
          </cell>
          <cell r="F1316">
            <v>3</v>
          </cell>
          <cell r="G1316">
            <v>0</v>
          </cell>
          <cell r="H1316">
            <v>0</v>
          </cell>
          <cell r="I1316">
            <v>3</v>
          </cell>
          <cell r="J1316">
            <v>0</v>
          </cell>
          <cell r="K1316">
            <v>8</v>
          </cell>
          <cell r="L1316">
            <v>3</v>
          </cell>
        </row>
        <row r="1317">
          <cell r="E1317">
            <v>20675</v>
          </cell>
          <cell r="F1317">
            <v>32</v>
          </cell>
          <cell r="G1317">
            <v>32</v>
          </cell>
          <cell r="H1317">
            <v>24</v>
          </cell>
          <cell r="I1317">
            <v>13</v>
          </cell>
          <cell r="J1317">
            <v>3</v>
          </cell>
          <cell r="K1317">
            <v>10</v>
          </cell>
          <cell r="L1317">
            <v>13</v>
          </cell>
        </row>
        <row r="1318">
          <cell r="E1318">
            <v>20676</v>
          </cell>
          <cell r="F1318">
            <v>45</v>
          </cell>
          <cell r="G1318">
            <v>35</v>
          </cell>
          <cell r="H1318">
            <v>10</v>
          </cell>
          <cell r="I1318">
            <v>8</v>
          </cell>
          <cell r="J1318">
            <v>11</v>
          </cell>
          <cell r="K1318">
            <v>5</v>
          </cell>
          <cell r="L1318">
            <v>11</v>
          </cell>
        </row>
        <row r="1319">
          <cell r="E1319">
            <v>20677</v>
          </cell>
          <cell r="F1319">
            <v>0</v>
          </cell>
          <cell r="G1319">
            <v>0</v>
          </cell>
          <cell r="H1319">
            <v>6</v>
          </cell>
          <cell r="I1319">
            <v>10</v>
          </cell>
          <cell r="J1319">
            <v>3</v>
          </cell>
          <cell r="K1319">
            <v>5</v>
          </cell>
          <cell r="L1319">
            <v>6</v>
          </cell>
        </row>
        <row r="1320">
          <cell r="E1320">
            <v>20678</v>
          </cell>
          <cell r="F1320">
            <v>3</v>
          </cell>
          <cell r="G1320">
            <v>0</v>
          </cell>
          <cell r="H1320">
            <v>3</v>
          </cell>
          <cell r="I1320">
            <v>10</v>
          </cell>
          <cell r="J1320">
            <v>0</v>
          </cell>
          <cell r="K1320">
            <v>8</v>
          </cell>
          <cell r="L1320">
            <v>3</v>
          </cell>
        </row>
        <row r="1321">
          <cell r="E1321">
            <v>20679</v>
          </cell>
          <cell r="F1321">
            <v>13</v>
          </cell>
          <cell r="G1321">
            <v>26</v>
          </cell>
          <cell r="H1321">
            <v>16</v>
          </cell>
          <cell r="I1321">
            <v>19</v>
          </cell>
          <cell r="J1321">
            <v>8</v>
          </cell>
          <cell r="K1321">
            <v>5</v>
          </cell>
          <cell r="L1321">
            <v>10</v>
          </cell>
        </row>
        <row r="1322">
          <cell r="E1322">
            <v>20680</v>
          </cell>
          <cell r="F1322">
            <v>10</v>
          </cell>
          <cell r="G1322">
            <v>16</v>
          </cell>
          <cell r="H1322">
            <v>13</v>
          </cell>
          <cell r="I1322">
            <v>13</v>
          </cell>
          <cell r="J1322">
            <v>14</v>
          </cell>
          <cell r="K1322">
            <v>8</v>
          </cell>
          <cell r="L1322">
            <v>3</v>
          </cell>
        </row>
        <row r="1323">
          <cell r="E1323">
            <v>20681</v>
          </cell>
          <cell r="F1323">
            <v>5</v>
          </cell>
          <cell r="G1323">
            <v>0</v>
          </cell>
          <cell r="H1323">
            <v>10</v>
          </cell>
          <cell r="I1323">
            <v>8</v>
          </cell>
          <cell r="J1323">
            <v>13</v>
          </cell>
          <cell r="K1323">
            <v>10</v>
          </cell>
          <cell r="L1323">
            <v>16</v>
          </cell>
        </row>
        <row r="1324">
          <cell r="E1324">
            <v>20682</v>
          </cell>
          <cell r="F1324">
            <v>3</v>
          </cell>
          <cell r="G1324">
            <v>0</v>
          </cell>
          <cell r="H1324">
            <v>3</v>
          </cell>
          <cell r="I1324">
            <v>6</v>
          </cell>
          <cell r="J1324">
            <v>16</v>
          </cell>
          <cell r="K1324">
            <v>26</v>
          </cell>
          <cell r="L1324">
            <v>24</v>
          </cell>
        </row>
        <row r="1325">
          <cell r="E1325">
            <v>20683</v>
          </cell>
          <cell r="F1325">
            <v>10</v>
          </cell>
          <cell r="G1325">
            <v>13</v>
          </cell>
          <cell r="H1325">
            <v>3</v>
          </cell>
          <cell r="I1325">
            <v>0</v>
          </cell>
          <cell r="J1325">
            <v>3</v>
          </cell>
          <cell r="K1325">
            <v>14</v>
          </cell>
          <cell r="L1325">
            <v>24</v>
          </cell>
        </row>
        <row r="1326">
          <cell r="E1326">
            <v>20684</v>
          </cell>
          <cell r="F1326">
            <v>10</v>
          </cell>
          <cell r="G1326">
            <v>6</v>
          </cell>
          <cell r="H1326">
            <v>6</v>
          </cell>
          <cell r="I1326">
            <v>5</v>
          </cell>
          <cell r="J1326">
            <v>6</v>
          </cell>
          <cell r="K1326">
            <v>6</v>
          </cell>
          <cell r="L1326">
            <v>6</v>
          </cell>
        </row>
        <row r="1327">
          <cell r="E1327">
            <v>20685</v>
          </cell>
          <cell r="F1327">
            <v>8</v>
          </cell>
          <cell r="G1327">
            <v>6</v>
          </cell>
          <cell r="H1327">
            <v>8</v>
          </cell>
          <cell r="I1327">
            <v>11</v>
          </cell>
          <cell r="J1327">
            <v>6</v>
          </cell>
          <cell r="K1327">
            <v>3</v>
          </cell>
          <cell r="L1327">
            <v>6</v>
          </cell>
        </row>
        <row r="1328">
          <cell r="E1328">
            <v>20686</v>
          </cell>
          <cell r="F1328">
            <v>19</v>
          </cell>
          <cell r="G1328">
            <v>23</v>
          </cell>
          <cell r="H1328">
            <v>13</v>
          </cell>
          <cell r="I1328">
            <v>16</v>
          </cell>
          <cell r="J1328">
            <v>13</v>
          </cell>
          <cell r="K1328">
            <v>13</v>
          </cell>
          <cell r="L1328">
            <v>10</v>
          </cell>
        </row>
        <row r="1329">
          <cell r="E1329">
            <v>20687</v>
          </cell>
          <cell r="F1329">
            <v>18</v>
          </cell>
          <cell r="G1329">
            <v>11</v>
          </cell>
          <cell r="H1329">
            <v>3</v>
          </cell>
          <cell r="I1329">
            <v>0</v>
          </cell>
          <cell r="J1329">
            <v>0</v>
          </cell>
          <cell r="K1329">
            <v>0</v>
          </cell>
          <cell r="L1329">
            <v>10</v>
          </cell>
        </row>
        <row r="1330">
          <cell r="E1330">
            <v>20688</v>
          </cell>
          <cell r="F1330">
            <v>3</v>
          </cell>
          <cell r="G1330">
            <v>3</v>
          </cell>
          <cell r="H1330">
            <v>0</v>
          </cell>
          <cell r="I1330">
            <v>3</v>
          </cell>
          <cell r="J1330">
            <v>0</v>
          </cell>
          <cell r="K1330">
            <v>5</v>
          </cell>
          <cell r="L1330">
            <v>3</v>
          </cell>
        </row>
        <row r="1331">
          <cell r="E1331">
            <v>20689</v>
          </cell>
          <cell r="F1331">
            <v>14</v>
          </cell>
          <cell r="G1331">
            <v>18</v>
          </cell>
          <cell r="H1331">
            <v>14</v>
          </cell>
          <cell r="I1331">
            <v>16</v>
          </cell>
          <cell r="J1331">
            <v>8</v>
          </cell>
          <cell r="K1331">
            <v>0</v>
          </cell>
          <cell r="L1331">
            <v>0</v>
          </cell>
        </row>
        <row r="1332">
          <cell r="E1332">
            <v>20690</v>
          </cell>
          <cell r="F1332">
            <v>10</v>
          </cell>
          <cell r="G1332">
            <v>6</v>
          </cell>
          <cell r="H1332">
            <v>5</v>
          </cell>
          <cell r="I1332">
            <v>0</v>
          </cell>
          <cell r="J1332">
            <v>0</v>
          </cell>
          <cell r="K1332">
            <v>5</v>
          </cell>
          <cell r="L1332">
            <v>0</v>
          </cell>
        </row>
        <row r="1333">
          <cell r="E1333">
            <v>20691</v>
          </cell>
          <cell r="F1333">
            <v>6</v>
          </cell>
          <cell r="G1333">
            <v>8</v>
          </cell>
          <cell r="H1333">
            <v>13</v>
          </cell>
          <cell r="I1333">
            <v>14</v>
          </cell>
          <cell r="J1333">
            <v>16</v>
          </cell>
          <cell r="K1333">
            <v>19</v>
          </cell>
          <cell r="L1333">
            <v>16</v>
          </cell>
        </row>
        <row r="1334">
          <cell r="E1334">
            <v>20692</v>
          </cell>
          <cell r="F1334">
            <v>19</v>
          </cell>
          <cell r="G1334">
            <v>13</v>
          </cell>
          <cell r="H1334">
            <v>11</v>
          </cell>
          <cell r="I1334">
            <v>13</v>
          </cell>
          <cell r="J1334">
            <v>6</v>
          </cell>
          <cell r="K1334">
            <v>10</v>
          </cell>
          <cell r="L1334">
            <v>14</v>
          </cell>
        </row>
        <row r="1335">
          <cell r="E1335">
            <v>20693</v>
          </cell>
          <cell r="F1335">
            <v>10</v>
          </cell>
          <cell r="G1335">
            <v>0</v>
          </cell>
          <cell r="H1335">
            <v>0</v>
          </cell>
          <cell r="I1335">
            <v>0</v>
          </cell>
          <cell r="J1335">
            <v>10</v>
          </cell>
          <cell r="K1335">
            <v>10</v>
          </cell>
          <cell r="L1335">
            <v>3</v>
          </cell>
        </row>
        <row r="1336">
          <cell r="E1336">
            <v>20694</v>
          </cell>
          <cell r="F1336">
            <v>0</v>
          </cell>
          <cell r="G1336">
            <v>0</v>
          </cell>
          <cell r="H1336">
            <v>0</v>
          </cell>
          <cell r="I1336">
            <v>0</v>
          </cell>
          <cell r="J1336">
            <v>6</v>
          </cell>
          <cell r="K1336">
            <v>3</v>
          </cell>
          <cell r="L1336">
            <v>18</v>
          </cell>
        </row>
        <row r="1337">
          <cell r="E1337">
            <v>20695</v>
          </cell>
          <cell r="F1337">
            <v>8</v>
          </cell>
          <cell r="G1337">
            <v>13</v>
          </cell>
          <cell r="H1337">
            <v>6</v>
          </cell>
          <cell r="I1337">
            <v>0</v>
          </cell>
          <cell r="J1337">
            <v>0</v>
          </cell>
          <cell r="K1337">
            <v>0</v>
          </cell>
          <cell r="L1337">
            <v>0</v>
          </cell>
        </row>
        <row r="1338">
          <cell r="E1338">
            <v>20696</v>
          </cell>
          <cell r="F1338">
            <v>13</v>
          </cell>
          <cell r="G1338">
            <v>26</v>
          </cell>
          <cell r="H1338">
            <v>8</v>
          </cell>
          <cell r="I1338">
            <v>13</v>
          </cell>
          <cell r="J1338">
            <v>23</v>
          </cell>
          <cell r="K1338">
            <v>8</v>
          </cell>
          <cell r="L1338">
            <v>10</v>
          </cell>
        </row>
        <row r="1339">
          <cell r="E1339">
            <v>20697</v>
          </cell>
          <cell r="F1339">
            <v>11</v>
          </cell>
          <cell r="G1339">
            <v>13</v>
          </cell>
          <cell r="H1339">
            <v>10</v>
          </cell>
          <cell r="I1339">
            <v>14</v>
          </cell>
          <cell r="J1339">
            <v>6</v>
          </cell>
          <cell r="K1339">
            <v>27</v>
          </cell>
          <cell r="L1339">
            <v>27</v>
          </cell>
        </row>
        <row r="1340">
          <cell r="E1340">
            <v>20698</v>
          </cell>
          <cell r="F1340">
            <v>10</v>
          </cell>
          <cell r="G1340">
            <v>3</v>
          </cell>
          <cell r="H1340">
            <v>3</v>
          </cell>
          <cell r="I1340">
            <v>3</v>
          </cell>
          <cell r="J1340">
            <v>8</v>
          </cell>
          <cell r="K1340">
            <v>0</v>
          </cell>
          <cell r="L1340">
            <v>0</v>
          </cell>
        </row>
        <row r="1341">
          <cell r="E1341">
            <v>20699</v>
          </cell>
          <cell r="F1341">
            <v>6</v>
          </cell>
          <cell r="G1341">
            <v>11</v>
          </cell>
          <cell r="H1341">
            <v>19</v>
          </cell>
          <cell r="I1341">
            <v>19</v>
          </cell>
          <cell r="J1341">
            <v>16</v>
          </cell>
          <cell r="K1341">
            <v>13</v>
          </cell>
          <cell r="L1341">
            <v>5</v>
          </cell>
        </row>
        <row r="1342">
          <cell r="E1342">
            <v>20700</v>
          </cell>
          <cell r="F1342">
            <v>13</v>
          </cell>
          <cell r="G1342">
            <v>8</v>
          </cell>
          <cell r="H1342">
            <v>16</v>
          </cell>
          <cell r="I1342">
            <v>13</v>
          </cell>
          <cell r="J1342">
            <v>13</v>
          </cell>
          <cell r="K1342">
            <v>10</v>
          </cell>
          <cell r="L1342">
            <v>5</v>
          </cell>
        </row>
        <row r="1343">
          <cell r="E1343">
            <v>20701</v>
          </cell>
          <cell r="F1343">
            <v>29</v>
          </cell>
          <cell r="G1343">
            <v>29</v>
          </cell>
          <cell r="H1343">
            <v>21</v>
          </cell>
          <cell r="I1343">
            <v>11</v>
          </cell>
          <cell r="J1343">
            <v>3</v>
          </cell>
          <cell r="K1343">
            <v>11</v>
          </cell>
          <cell r="L1343">
            <v>3</v>
          </cell>
        </row>
        <row r="1344">
          <cell r="E1344">
            <v>20702</v>
          </cell>
          <cell r="F1344">
            <v>6</v>
          </cell>
          <cell r="G1344">
            <v>3</v>
          </cell>
          <cell r="H1344">
            <v>6</v>
          </cell>
          <cell r="I1344">
            <v>0</v>
          </cell>
          <cell r="J1344">
            <v>3</v>
          </cell>
          <cell r="K1344">
            <v>0</v>
          </cell>
          <cell r="L1344">
            <v>0</v>
          </cell>
        </row>
        <row r="1345">
          <cell r="E1345">
            <v>20703</v>
          </cell>
          <cell r="F1345">
            <v>0</v>
          </cell>
          <cell r="G1345">
            <v>0</v>
          </cell>
          <cell r="H1345">
            <v>0</v>
          </cell>
          <cell r="I1345">
            <v>3</v>
          </cell>
          <cell r="J1345">
            <v>8</v>
          </cell>
          <cell r="K1345">
            <v>0</v>
          </cell>
          <cell r="L1345">
            <v>0</v>
          </cell>
        </row>
        <row r="1346">
          <cell r="E1346">
            <v>20704</v>
          </cell>
          <cell r="F1346">
            <v>8</v>
          </cell>
          <cell r="G1346">
            <v>0</v>
          </cell>
          <cell r="H1346">
            <v>3</v>
          </cell>
          <cell r="I1346">
            <v>11</v>
          </cell>
          <cell r="J1346">
            <v>6</v>
          </cell>
          <cell r="K1346">
            <v>10</v>
          </cell>
          <cell r="L1346">
            <v>8</v>
          </cell>
        </row>
        <row r="1347">
          <cell r="E1347">
            <v>20705</v>
          </cell>
          <cell r="F1347">
            <v>6</v>
          </cell>
          <cell r="G1347">
            <v>13</v>
          </cell>
          <cell r="H1347">
            <v>10</v>
          </cell>
          <cell r="I1347">
            <v>3</v>
          </cell>
          <cell r="J1347">
            <v>6</v>
          </cell>
          <cell r="K1347">
            <v>5</v>
          </cell>
          <cell r="L1347">
            <v>8</v>
          </cell>
        </row>
        <row r="1348">
          <cell r="E1348">
            <v>20706</v>
          </cell>
          <cell r="F1348">
            <v>10</v>
          </cell>
          <cell r="G1348">
            <v>5</v>
          </cell>
          <cell r="H1348">
            <v>3</v>
          </cell>
          <cell r="I1348">
            <v>3</v>
          </cell>
          <cell r="J1348">
            <v>0</v>
          </cell>
          <cell r="K1348">
            <v>5</v>
          </cell>
          <cell r="L1348">
            <v>3</v>
          </cell>
        </row>
        <row r="1349">
          <cell r="E1349">
            <v>20707</v>
          </cell>
          <cell r="F1349">
            <v>32</v>
          </cell>
          <cell r="G1349">
            <v>23</v>
          </cell>
          <cell r="H1349">
            <v>10</v>
          </cell>
          <cell r="I1349">
            <v>5</v>
          </cell>
          <cell r="J1349">
            <v>16</v>
          </cell>
          <cell r="K1349">
            <v>8</v>
          </cell>
          <cell r="L1349">
            <v>14</v>
          </cell>
        </row>
        <row r="1350">
          <cell r="E1350">
            <v>20708</v>
          </cell>
          <cell r="F1350">
            <v>16</v>
          </cell>
          <cell r="G1350">
            <v>5</v>
          </cell>
          <cell r="H1350">
            <v>16</v>
          </cell>
          <cell r="I1350">
            <v>10</v>
          </cell>
          <cell r="J1350">
            <v>10</v>
          </cell>
          <cell r="K1350">
            <v>10</v>
          </cell>
          <cell r="L1350">
            <v>8</v>
          </cell>
        </row>
        <row r="1351">
          <cell r="E1351">
            <v>20709</v>
          </cell>
          <cell r="F1351">
            <v>8</v>
          </cell>
          <cell r="G1351">
            <v>11</v>
          </cell>
          <cell r="H1351">
            <v>3</v>
          </cell>
          <cell r="I1351">
            <v>3</v>
          </cell>
          <cell r="J1351">
            <v>14</v>
          </cell>
          <cell r="K1351">
            <v>8</v>
          </cell>
          <cell r="L1351">
            <v>0</v>
          </cell>
        </row>
        <row r="1352">
          <cell r="E1352">
            <v>20710</v>
          </cell>
          <cell r="F1352">
            <v>3</v>
          </cell>
          <cell r="G1352">
            <v>11</v>
          </cell>
          <cell r="H1352">
            <v>3</v>
          </cell>
          <cell r="I1352">
            <v>14</v>
          </cell>
          <cell r="J1352">
            <v>16</v>
          </cell>
          <cell r="K1352">
            <v>13</v>
          </cell>
          <cell r="L1352">
            <v>13</v>
          </cell>
        </row>
        <row r="1353">
          <cell r="E1353">
            <v>20711</v>
          </cell>
          <cell r="F1353">
            <v>3</v>
          </cell>
          <cell r="G1353">
            <v>0</v>
          </cell>
          <cell r="H1353">
            <v>0</v>
          </cell>
          <cell r="I1353">
            <v>0</v>
          </cell>
          <cell r="J1353">
            <v>0</v>
          </cell>
          <cell r="K1353">
            <v>8</v>
          </cell>
          <cell r="L1353">
            <v>6</v>
          </cell>
        </row>
        <row r="1354">
          <cell r="E1354">
            <v>20712</v>
          </cell>
          <cell r="F1354">
            <v>23</v>
          </cell>
          <cell r="G1354">
            <v>23</v>
          </cell>
          <cell r="H1354">
            <v>19</v>
          </cell>
          <cell r="I1354">
            <v>16</v>
          </cell>
          <cell r="J1354">
            <v>35</v>
          </cell>
          <cell r="K1354">
            <v>23</v>
          </cell>
          <cell r="L1354">
            <v>16</v>
          </cell>
        </row>
        <row r="1355">
          <cell r="E1355">
            <v>20713</v>
          </cell>
          <cell r="F1355">
            <v>35</v>
          </cell>
          <cell r="G1355">
            <v>32</v>
          </cell>
          <cell r="H1355">
            <v>6</v>
          </cell>
          <cell r="I1355">
            <v>23</v>
          </cell>
          <cell r="J1355">
            <v>16</v>
          </cell>
          <cell r="K1355">
            <v>24</v>
          </cell>
          <cell r="L1355">
            <v>23</v>
          </cell>
        </row>
        <row r="1356">
          <cell r="E1356">
            <v>20714</v>
          </cell>
          <cell r="F1356">
            <v>11</v>
          </cell>
          <cell r="G1356">
            <v>0</v>
          </cell>
          <cell r="H1356">
            <v>3</v>
          </cell>
          <cell r="I1356">
            <v>6</v>
          </cell>
          <cell r="J1356">
            <v>0</v>
          </cell>
          <cell r="K1356">
            <v>5</v>
          </cell>
          <cell r="L1356">
            <v>3</v>
          </cell>
        </row>
        <row r="1357">
          <cell r="E1357">
            <v>20715</v>
          </cell>
          <cell r="F1357">
            <v>8</v>
          </cell>
          <cell r="G1357">
            <v>3</v>
          </cell>
          <cell r="H1357">
            <v>10</v>
          </cell>
          <cell r="I1357">
            <v>10</v>
          </cell>
          <cell r="J1357">
            <v>3</v>
          </cell>
          <cell r="K1357">
            <v>6</v>
          </cell>
          <cell r="L1357">
            <v>16</v>
          </cell>
        </row>
        <row r="1358">
          <cell r="E1358">
            <v>20716</v>
          </cell>
          <cell r="F1358">
            <v>0</v>
          </cell>
          <cell r="G1358">
            <v>0</v>
          </cell>
          <cell r="H1358">
            <v>2</v>
          </cell>
          <cell r="I1358">
            <v>2</v>
          </cell>
          <cell r="J1358">
            <v>0</v>
          </cell>
          <cell r="K1358">
            <v>6</v>
          </cell>
          <cell r="L1358">
            <v>0</v>
          </cell>
        </row>
        <row r="1359">
          <cell r="E1359">
            <v>20717</v>
          </cell>
          <cell r="F1359">
            <v>8</v>
          </cell>
          <cell r="G1359">
            <v>3</v>
          </cell>
          <cell r="H1359">
            <v>6</v>
          </cell>
          <cell r="I1359">
            <v>3</v>
          </cell>
          <cell r="J1359">
            <v>3</v>
          </cell>
          <cell r="K1359">
            <v>3</v>
          </cell>
          <cell r="L1359">
            <v>0</v>
          </cell>
        </row>
        <row r="1360">
          <cell r="E1360">
            <v>20718</v>
          </cell>
          <cell r="F1360">
            <v>2</v>
          </cell>
          <cell r="G1360">
            <v>5</v>
          </cell>
          <cell r="H1360">
            <v>0</v>
          </cell>
          <cell r="I1360">
            <v>0</v>
          </cell>
          <cell r="J1360">
            <v>0</v>
          </cell>
          <cell r="K1360">
            <v>5</v>
          </cell>
          <cell r="L1360">
            <v>13</v>
          </cell>
        </row>
        <row r="1361">
          <cell r="E1361">
            <v>20719</v>
          </cell>
          <cell r="F1361">
            <v>32</v>
          </cell>
          <cell r="G1361">
            <v>39</v>
          </cell>
          <cell r="H1361">
            <v>40</v>
          </cell>
          <cell r="I1361">
            <v>42</v>
          </cell>
          <cell r="J1361">
            <v>32</v>
          </cell>
          <cell r="K1361">
            <v>35</v>
          </cell>
          <cell r="L1361">
            <v>43</v>
          </cell>
        </row>
        <row r="1362">
          <cell r="E1362">
            <v>20720</v>
          </cell>
          <cell r="F1362">
            <v>6</v>
          </cell>
          <cell r="G1362">
            <v>13</v>
          </cell>
          <cell r="H1362">
            <v>11</v>
          </cell>
          <cell r="I1362">
            <v>11</v>
          </cell>
          <cell r="J1362">
            <v>6</v>
          </cell>
          <cell r="K1362">
            <v>0</v>
          </cell>
          <cell r="L1362">
            <v>10</v>
          </cell>
        </row>
        <row r="1363">
          <cell r="E1363">
            <v>20721</v>
          </cell>
          <cell r="F1363">
            <v>8</v>
          </cell>
          <cell r="G1363">
            <v>5</v>
          </cell>
          <cell r="H1363">
            <v>10</v>
          </cell>
          <cell r="I1363">
            <v>6</v>
          </cell>
          <cell r="J1363">
            <v>10</v>
          </cell>
          <cell r="K1363">
            <v>8</v>
          </cell>
          <cell r="L1363">
            <v>13</v>
          </cell>
        </row>
        <row r="1364">
          <cell r="E1364">
            <v>20722</v>
          </cell>
          <cell r="F1364">
            <v>21</v>
          </cell>
          <cell r="G1364">
            <v>24</v>
          </cell>
          <cell r="H1364">
            <v>27</v>
          </cell>
          <cell r="I1364">
            <v>27</v>
          </cell>
          <cell r="J1364">
            <v>19</v>
          </cell>
          <cell r="K1364">
            <v>16</v>
          </cell>
          <cell r="L1364">
            <v>16</v>
          </cell>
        </row>
        <row r="1365">
          <cell r="E1365">
            <v>20723</v>
          </cell>
          <cell r="F1365">
            <v>13</v>
          </cell>
          <cell r="G1365">
            <v>14</v>
          </cell>
          <cell r="H1365">
            <v>8</v>
          </cell>
          <cell r="I1365">
            <v>10</v>
          </cell>
          <cell r="J1365">
            <v>11</v>
          </cell>
          <cell r="K1365">
            <v>10</v>
          </cell>
          <cell r="L1365">
            <v>10</v>
          </cell>
        </row>
        <row r="1366">
          <cell r="E1366">
            <v>20724</v>
          </cell>
          <cell r="F1366">
            <v>16</v>
          </cell>
          <cell r="G1366">
            <v>14</v>
          </cell>
          <cell r="H1366">
            <v>14</v>
          </cell>
          <cell r="I1366">
            <v>8</v>
          </cell>
          <cell r="J1366">
            <v>6</v>
          </cell>
          <cell r="K1366">
            <v>10</v>
          </cell>
          <cell r="L1366">
            <v>5</v>
          </cell>
        </row>
        <row r="1367">
          <cell r="E1367">
            <v>20725</v>
          </cell>
          <cell r="F1367">
            <v>3</v>
          </cell>
          <cell r="G1367">
            <v>3</v>
          </cell>
          <cell r="H1367">
            <v>6</v>
          </cell>
          <cell r="I1367">
            <v>10</v>
          </cell>
          <cell r="J1367">
            <v>10</v>
          </cell>
          <cell r="K1367">
            <v>14</v>
          </cell>
          <cell r="L1367">
            <v>10</v>
          </cell>
        </row>
        <row r="1368">
          <cell r="E1368">
            <v>20726</v>
          </cell>
          <cell r="F1368">
            <v>10</v>
          </cell>
          <cell r="G1368">
            <v>8</v>
          </cell>
          <cell r="H1368">
            <v>3</v>
          </cell>
          <cell r="I1368">
            <v>5</v>
          </cell>
          <cell r="J1368">
            <v>10</v>
          </cell>
          <cell r="K1368">
            <v>8</v>
          </cell>
          <cell r="L1368">
            <v>11</v>
          </cell>
        </row>
        <row r="1369">
          <cell r="E1369">
            <v>20727</v>
          </cell>
          <cell r="F1369">
            <v>6</v>
          </cell>
          <cell r="G1369">
            <v>3</v>
          </cell>
          <cell r="H1369">
            <v>3</v>
          </cell>
          <cell r="I1369">
            <v>10</v>
          </cell>
          <cell r="J1369">
            <v>14</v>
          </cell>
          <cell r="K1369">
            <v>24</v>
          </cell>
          <cell r="L1369">
            <v>13</v>
          </cell>
        </row>
        <row r="1370">
          <cell r="E1370">
            <v>20728</v>
          </cell>
          <cell r="F1370">
            <v>11</v>
          </cell>
          <cell r="G1370">
            <v>14</v>
          </cell>
          <cell r="H1370">
            <v>19</v>
          </cell>
          <cell r="I1370">
            <v>13</v>
          </cell>
          <cell r="J1370">
            <v>16</v>
          </cell>
          <cell r="K1370">
            <v>19</v>
          </cell>
          <cell r="L1370">
            <v>19</v>
          </cell>
        </row>
        <row r="1371">
          <cell r="E1371">
            <v>20729</v>
          </cell>
          <cell r="F1371">
            <v>29</v>
          </cell>
          <cell r="G1371">
            <v>5</v>
          </cell>
          <cell r="H1371">
            <v>19</v>
          </cell>
          <cell r="I1371">
            <v>13</v>
          </cell>
          <cell r="J1371">
            <v>18</v>
          </cell>
          <cell r="K1371">
            <v>23</v>
          </cell>
          <cell r="L1371">
            <v>29</v>
          </cell>
        </row>
        <row r="1372">
          <cell r="E1372">
            <v>20730</v>
          </cell>
          <cell r="F1372">
            <v>6</v>
          </cell>
          <cell r="G1372">
            <v>10</v>
          </cell>
          <cell r="H1372">
            <v>6</v>
          </cell>
          <cell r="I1372">
            <v>3</v>
          </cell>
          <cell r="J1372">
            <v>10</v>
          </cell>
          <cell r="K1372">
            <v>13</v>
          </cell>
          <cell r="L1372">
            <v>3</v>
          </cell>
        </row>
        <row r="1373">
          <cell r="E1373">
            <v>20731</v>
          </cell>
          <cell r="F1373">
            <v>8</v>
          </cell>
          <cell r="G1373">
            <v>10</v>
          </cell>
          <cell r="H1373">
            <v>5</v>
          </cell>
          <cell r="I1373">
            <v>3</v>
          </cell>
          <cell r="J1373">
            <v>0</v>
          </cell>
          <cell r="K1373">
            <v>0</v>
          </cell>
          <cell r="L1373">
            <v>6</v>
          </cell>
        </row>
        <row r="1374">
          <cell r="E1374">
            <v>20732</v>
          </cell>
          <cell r="F1374">
            <v>3</v>
          </cell>
          <cell r="G1374">
            <v>10</v>
          </cell>
          <cell r="H1374">
            <v>5</v>
          </cell>
          <cell r="I1374">
            <v>10</v>
          </cell>
          <cell r="J1374">
            <v>10</v>
          </cell>
          <cell r="K1374">
            <v>13</v>
          </cell>
          <cell r="L1374">
            <v>14</v>
          </cell>
        </row>
        <row r="1375">
          <cell r="E1375">
            <v>20733</v>
          </cell>
          <cell r="F1375">
            <v>24</v>
          </cell>
          <cell r="G1375">
            <v>16</v>
          </cell>
          <cell r="H1375">
            <v>32</v>
          </cell>
          <cell r="I1375">
            <v>29</v>
          </cell>
          <cell r="J1375">
            <v>26</v>
          </cell>
          <cell r="K1375">
            <v>27</v>
          </cell>
          <cell r="L1375">
            <v>29</v>
          </cell>
        </row>
        <row r="1376">
          <cell r="E1376">
            <v>20734</v>
          </cell>
          <cell r="F1376">
            <v>13</v>
          </cell>
          <cell r="G1376">
            <v>16</v>
          </cell>
          <cell r="H1376">
            <v>13</v>
          </cell>
          <cell r="I1376">
            <v>16</v>
          </cell>
          <cell r="J1376">
            <v>29</v>
          </cell>
          <cell r="K1376">
            <v>13</v>
          </cell>
          <cell r="L1376">
            <v>43</v>
          </cell>
        </row>
        <row r="1377">
          <cell r="E1377">
            <v>20735</v>
          </cell>
          <cell r="F1377">
            <v>26</v>
          </cell>
          <cell r="G1377">
            <v>26</v>
          </cell>
          <cell r="H1377">
            <v>6</v>
          </cell>
          <cell r="I1377">
            <v>32</v>
          </cell>
          <cell r="J1377">
            <v>26</v>
          </cell>
          <cell r="K1377">
            <v>16</v>
          </cell>
          <cell r="L1377">
            <v>6</v>
          </cell>
        </row>
        <row r="1378">
          <cell r="E1378">
            <v>20736</v>
          </cell>
          <cell r="F1378">
            <v>0</v>
          </cell>
          <cell r="G1378">
            <v>0</v>
          </cell>
          <cell r="H1378">
            <v>0</v>
          </cell>
          <cell r="I1378">
            <v>5</v>
          </cell>
          <cell r="J1378">
            <v>11</v>
          </cell>
          <cell r="K1378">
            <v>13</v>
          </cell>
          <cell r="L1378">
            <v>10</v>
          </cell>
        </row>
        <row r="1379">
          <cell r="E1379">
            <v>20737</v>
          </cell>
          <cell r="F1379">
            <v>11</v>
          </cell>
          <cell r="G1379">
            <v>16</v>
          </cell>
          <cell r="H1379">
            <v>8</v>
          </cell>
          <cell r="I1379">
            <v>3</v>
          </cell>
          <cell r="J1379">
            <v>0</v>
          </cell>
          <cell r="K1379">
            <v>16</v>
          </cell>
          <cell r="L1379">
            <v>13</v>
          </cell>
        </row>
        <row r="1380">
          <cell r="E1380">
            <v>20738</v>
          </cell>
          <cell r="F1380">
            <v>8</v>
          </cell>
          <cell r="G1380">
            <v>6</v>
          </cell>
          <cell r="H1380">
            <v>5</v>
          </cell>
          <cell r="I1380">
            <v>10</v>
          </cell>
          <cell r="J1380">
            <v>0</v>
          </cell>
          <cell r="K1380">
            <v>3</v>
          </cell>
          <cell r="L1380">
            <v>0</v>
          </cell>
        </row>
        <row r="1381">
          <cell r="E1381">
            <v>20739</v>
          </cell>
          <cell r="F1381">
            <v>8</v>
          </cell>
          <cell r="G1381">
            <v>3</v>
          </cell>
          <cell r="H1381">
            <v>6</v>
          </cell>
          <cell r="I1381">
            <v>8</v>
          </cell>
          <cell r="J1381">
            <v>0</v>
          </cell>
          <cell r="K1381">
            <v>5</v>
          </cell>
          <cell r="L1381">
            <v>3</v>
          </cell>
        </row>
        <row r="1382">
          <cell r="E1382">
            <v>20740</v>
          </cell>
          <cell r="F1382">
            <v>10</v>
          </cell>
          <cell r="G1382">
            <v>10</v>
          </cell>
          <cell r="H1382">
            <v>3</v>
          </cell>
          <cell r="I1382">
            <v>13</v>
          </cell>
          <cell r="J1382">
            <v>10</v>
          </cell>
          <cell r="K1382">
            <v>19</v>
          </cell>
          <cell r="L1382">
            <v>5</v>
          </cell>
        </row>
        <row r="1383">
          <cell r="E1383">
            <v>20741</v>
          </cell>
          <cell r="F1383">
            <v>14</v>
          </cell>
          <cell r="G1383">
            <v>10</v>
          </cell>
          <cell r="H1383">
            <v>13</v>
          </cell>
          <cell r="I1383">
            <v>19</v>
          </cell>
          <cell r="J1383">
            <v>10</v>
          </cell>
          <cell r="K1383">
            <v>0</v>
          </cell>
          <cell r="L1383">
            <v>5</v>
          </cell>
        </row>
        <row r="1384">
          <cell r="E1384">
            <v>20742</v>
          </cell>
          <cell r="F1384">
            <v>11</v>
          </cell>
          <cell r="G1384">
            <v>10</v>
          </cell>
          <cell r="H1384">
            <v>13</v>
          </cell>
          <cell r="I1384">
            <v>11</v>
          </cell>
          <cell r="J1384">
            <v>8</v>
          </cell>
          <cell r="K1384">
            <v>13</v>
          </cell>
          <cell r="L1384">
            <v>11</v>
          </cell>
        </row>
        <row r="1385">
          <cell r="E1385">
            <v>20743</v>
          </cell>
          <cell r="F1385">
            <v>10</v>
          </cell>
          <cell r="G1385">
            <v>14</v>
          </cell>
          <cell r="H1385">
            <v>6</v>
          </cell>
          <cell r="I1385">
            <v>10</v>
          </cell>
          <cell r="J1385">
            <v>3</v>
          </cell>
          <cell r="K1385">
            <v>3</v>
          </cell>
          <cell r="L1385">
            <v>0</v>
          </cell>
        </row>
        <row r="1386">
          <cell r="E1386">
            <v>20744</v>
          </cell>
          <cell r="F1386">
            <v>32</v>
          </cell>
          <cell r="G1386">
            <v>26</v>
          </cell>
          <cell r="H1386">
            <v>29</v>
          </cell>
          <cell r="I1386">
            <v>24</v>
          </cell>
          <cell r="J1386">
            <v>6</v>
          </cell>
          <cell r="K1386">
            <v>11</v>
          </cell>
          <cell r="L1386">
            <v>14</v>
          </cell>
        </row>
        <row r="1387">
          <cell r="E1387">
            <v>20745</v>
          </cell>
          <cell r="F1387">
            <v>13</v>
          </cell>
          <cell r="G1387">
            <v>6</v>
          </cell>
          <cell r="H1387">
            <v>2</v>
          </cell>
          <cell r="I1387">
            <v>6</v>
          </cell>
          <cell r="J1387">
            <v>11</v>
          </cell>
          <cell r="K1387">
            <v>10</v>
          </cell>
          <cell r="L1387">
            <v>10</v>
          </cell>
        </row>
        <row r="1388">
          <cell r="E1388">
            <v>20746</v>
          </cell>
          <cell r="F1388">
            <v>3</v>
          </cell>
          <cell r="G1388">
            <v>11</v>
          </cell>
          <cell r="H1388">
            <v>6</v>
          </cell>
          <cell r="I1388">
            <v>8</v>
          </cell>
          <cell r="J1388">
            <v>8</v>
          </cell>
          <cell r="K1388">
            <v>19</v>
          </cell>
          <cell r="L1388">
            <v>13</v>
          </cell>
        </row>
        <row r="1389">
          <cell r="E1389">
            <v>20747</v>
          </cell>
          <cell r="F1389">
            <v>16</v>
          </cell>
          <cell r="G1389">
            <v>3</v>
          </cell>
          <cell r="H1389">
            <v>11</v>
          </cell>
          <cell r="I1389">
            <v>19</v>
          </cell>
          <cell r="J1389">
            <v>6</v>
          </cell>
          <cell r="K1389">
            <v>0</v>
          </cell>
          <cell r="L1389">
            <v>5</v>
          </cell>
        </row>
        <row r="1390">
          <cell r="E1390">
            <v>20748</v>
          </cell>
          <cell r="F1390">
            <v>6</v>
          </cell>
          <cell r="G1390">
            <v>5</v>
          </cell>
          <cell r="H1390">
            <v>8</v>
          </cell>
          <cell r="I1390">
            <v>6</v>
          </cell>
          <cell r="J1390">
            <v>6</v>
          </cell>
          <cell r="K1390">
            <v>16</v>
          </cell>
          <cell r="L1390">
            <v>16</v>
          </cell>
        </row>
        <row r="1391">
          <cell r="E1391">
            <v>20749</v>
          </cell>
          <cell r="F1391">
            <v>13</v>
          </cell>
          <cell r="G1391">
            <v>13</v>
          </cell>
          <cell r="H1391">
            <v>13</v>
          </cell>
          <cell r="I1391">
            <v>6</v>
          </cell>
          <cell r="J1391">
            <v>14</v>
          </cell>
          <cell r="K1391">
            <v>19</v>
          </cell>
          <cell r="L1391">
            <v>26</v>
          </cell>
        </row>
        <row r="1392">
          <cell r="E1392">
            <v>20750</v>
          </cell>
          <cell r="F1392">
            <v>3</v>
          </cell>
          <cell r="G1392">
            <v>11</v>
          </cell>
          <cell r="H1392">
            <v>8</v>
          </cell>
          <cell r="I1392">
            <v>8</v>
          </cell>
          <cell r="J1392">
            <v>10</v>
          </cell>
          <cell r="K1392">
            <v>8</v>
          </cell>
          <cell r="L1392">
            <v>6</v>
          </cell>
        </row>
        <row r="1393">
          <cell r="E1393">
            <v>20751</v>
          </cell>
          <cell r="F1393">
            <v>10</v>
          </cell>
          <cell r="G1393">
            <v>3</v>
          </cell>
          <cell r="H1393">
            <v>3</v>
          </cell>
          <cell r="I1393">
            <v>10</v>
          </cell>
          <cell r="J1393">
            <v>11</v>
          </cell>
          <cell r="K1393">
            <v>6</v>
          </cell>
          <cell r="L1393">
            <v>3</v>
          </cell>
        </row>
        <row r="1394">
          <cell r="E1394">
            <v>20752</v>
          </cell>
          <cell r="F1394">
            <v>5</v>
          </cell>
          <cell r="G1394">
            <v>3</v>
          </cell>
          <cell r="H1394">
            <v>6</v>
          </cell>
          <cell r="I1394">
            <v>10</v>
          </cell>
          <cell r="J1394">
            <v>6</v>
          </cell>
          <cell r="K1394">
            <v>6</v>
          </cell>
          <cell r="L1394">
            <v>5</v>
          </cell>
        </row>
        <row r="1395">
          <cell r="E1395">
            <v>20753</v>
          </cell>
          <cell r="F1395">
            <v>3</v>
          </cell>
          <cell r="G1395">
            <v>32</v>
          </cell>
          <cell r="H1395">
            <v>26</v>
          </cell>
          <cell r="I1395">
            <v>24</v>
          </cell>
          <cell r="J1395">
            <v>32</v>
          </cell>
          <cell r="K1395">
            <v>19</v>
          </cell>
          <cell r="L1395">
            <v>14</v>
          </cell>
        </row>
        <row r="1396">
          <cell r="E1396">
            <v>20754</v>
          </cell>
          <cell r="F1396">
            <v>5</v>
          </cell>
          <cell r="G1396">
            <v>0</v>
          </cell>
          <cell r="H1396">
            <v>0</v>
          </cell>
          <cell r="I1396">
            <v>5</v>
          </cell>
          <cell r="J1396">
            <v>6</v>
          </cell>
          <cell r="K1396">
            <v>16</v>
          </cell>
          <cell r="L1396">
            <v>23</v>
          </cell>
        </row>
        <row r="1397">
          <cell r="E1397">
            <v>20755</v>
          </cell>
          <cell r="F1397">
            <v>29</v>
          </cell>
          <cell r="G1397">
            <v>27</v>
          </cell>
          <cell r="H1397">
            <v>26</v>
          </cell>
          <cell r="I1397">
            <v>32</v>
          </cell>
          <cell r="J1397">
            <v>29</v>
          </cell>
          <cell r="K1397">
            <v>32</v>
          </cell>
          <cell r="L1397">
            <v>29</v>
          </cell>
        </row>
        <row r="1398">
          <cell r="E1398">
            <v>20756</v>
          </cell>
          <cell r="F1398">
            <v>5</v>
          </cell>
          <cell r="G1398">
            <v>3</v>
          </cell>
          <cell r="H1398">
            <v>0</v>
          </cell>
          <cell r="I1398">
            <v>6</v>
          </cell>
          <cell r="J1398">
            <v>10</v>
          </cell>
          <cell r="K1398">
            <v>13</v>
          </cell>
          <cell r="L1398">
            <v>11</v>
          </cell>
        </row>
        <row r="1399">
          <cell r="E1399">
            <v>20757</v>
          </cell>
          <cell r="F1399">
            <v>29</v>
          </cell>
          <cell r="G1399">
            <v>32</v>
          </cell>
          <cell r="H1399">
            <v>32</v>
          </cell>
          <cell r="I1399">
            <v>32</v>
          </cell>
          <cell r="J1399">
            <v>32</v>
          </cell>
          <cell r="K1399">
            <v>29</v>
          </cell>
          <cell r="L1399">
            <v>35</v>
          </cell>
        </row>
        <row r="1400">
          <cell r="E1400">
            <v>20758</v>
          </cell>
          <cell r="F1400">
            <v>13</v>
          </cell>
          <cell r="G1400">
            <v>3</v>
          </cell>
          <cell r="H1400">
            <v>5</v>
          </cell>
          <cell r="I1400">
            <v>21</v>
          </cell>
          <cell r="J1400">
            <v>19</v>
          </cell>
          <cell r="K1400">
            <v>29</v>
          </cell>
          <cell r="L1400">
            <v>26</v>
          </cell>
        </row>
        <row r="1401">
          <cell r="E1401">
            <v>20759</v>
          </cell>
          <cell r="F1401">
            <v>13</v>
          </cell>
          <cell r="G1401">
            <v>6</v>
          </cell>
          <cell r="H1401">
            <v>3</v>
          </cell>
          <cell r="I1401">
            <v>10</v>
          </cell>
          <cell r="J1401">
            <v>6</v>
          </cell>
          <cell r="K1401">
            <v>11</v>
          </cell>
          <cell r="L1401">
            <v>5</v>
          </cell>
        </row>
        <row r="1402">
          <cell r="E1402">
            <v>20760</v>
          </cell>
          <cell r="F1402">
            <v>6</v>
          </cell>
          <cell r="G1402">
            <v>3</v>
          </cell>
          <cell r="H1402">
            <v>5</v>
          </cell>
          <cell r="I1402">
            <v>0</v>
          </cell>
          <cell r="J1402">
            <v>0</v>
          </cell>
          <cell r="K1402">
            <v>0</v>
          </cell>
          <cell r="L1402">
            <v>0</v>
          </cell>
        </row>
        <row r="1403">
          <cell r="E1403">
            <v>20761</v>
          </cell>
          <cell r="F1403">
            <v>26</v>
          </cell>
          <cell r="G1403">
            <v>27</v>
          </cell>
          <cell r="H1403">
            <v>19</v>
          </cell>
          <cell r="I1403">
            <v>19</v>
          </cell>
          <cell r="J1403">
            <v>21</v>
          </cell>
          <cell r="K1403">
            <v>26</v>
          </cell>
          <cell r="L1403">
            <v>26</v>
          </cell>
        </row>
        <row r="1404">
          <cell r="E1404">
            <v>20762</v>
          </cell>
          <cell r="F1404">
            <v>10</v>
          </cell>
          <cell r="G1404">
            <v>13</v>
          </cell>
          <cell r="H1404">
            <v>5</v>
          </cell>
          <cell r="I1404">
            <v>5</v>
          </cell>
          <cell r="J1404">
            <v>5</v>
          </cell>
          <cell r="K1404">
            <v>3</v>
          </cell>
          <cell r="L1404">
            <v>3</v>
          </cell>
        </row>
        <row r="1405">
          <cell r="E1405">
            <v>20763</v>
          </cell>
          <cell r="F1405">
            <v>10</v>
          </cell>
          <cell r="G1405">
            <v>10</v>
          </cell>
          <cell r="H1405">
            <v>11</v>
          </cell>
          <cell r="I1405">
            <v>10</v>
          </cell>
          <cell r="J1405">
            <v>11</v>
          </cell>
          <cell r="K1405">
            <v>13</v>
          </cell>
          <cell r="L1405">
            <v>16</v>
          </cell>
        </row>
        <row r="1406">
          <cell r="E1406">
            <v>20764</v>
          </cell>
          <cell r="F1406">
            <v>11</v>
          </cell>
          <cell r="G1406">
            <v>13</v>
          </cell>
          <cell r="H1406">
            <v>13</v>
          </cell>
          <cell r="I1406">
            <v>10</v>
          </cell>
          <cell r="J1406">
            <v>11</v>
          </cell>
          <cell r="K1406">
            <v>11</v>
          </cell>
          <cell r="L1406">
            <v>11</v>
          </cell>
        </row>
        <row r="1407">
          <cell r="E1407">
            <v>20765</v>
          </cell>
          <cell r="F1407">
            <v>24</v>
          </cell>
          <cell r="G1407">
            <v>19</v>
          </cell>
          <cell r="H1407">
            <v>13</v>
          </cell>
          <cell r="I1407">
            <v>19</v>
          </cell>
          <cell r="J1407">
            <v>16</v>
          </cell>
          <cell r="K1407">
            <v>24</v>
          </cell>
          <cell r="L1407">
            <v>14</v>
          </cell>
        </row>
        <row r="1408">
          <cell r="E1408">
            <v>20766</v>
          </cell>
          <cell r="F1408">
            <v>0</v>
          </cell>
          <cell r="G1408">
            <v>0</v>
          </cell>
          <cell r="H1408">
            <v>0</v>
          </cell>
          <cell r="I1408">
            <v>0</v>
          </cell>
          <cell r="J1408">
            <v>3</v>
          </cell>
          <cell r="K1408">
            <v>8</v>
          </cell>
          <cell r="L1408">
            <v>10</v>
          </cell>
        </row>
        <row r="1409">
          <cell r="E1409">
            <v>20767</v>
          </cell>
          <cell r="F1409">
            <v>40</v>
          </cell>
          <cell r="G1409">
            <v>32</v>
          </cell>
          <cell r="H1409">
            <v>19</v>
          </cell>
          <cell r="I1409">
            <v>19</v>
          </cell>
          <cell r="J1409">
            <v>13</v>
          </cell>
          <cell r="K1409">
            <v>10</v>
          </cell>
          <cell r="L1409">
            <v>10</v>
          </cell>
        </row>
        <row r="1410">
          <cell r="E1410">
            <v>20768</v>
          </cell>
          <cell r="F1410">
            <v>6</v>
          </cell>
          <cell r="G1410">
            <v>24</v>
          </cell>
          <cell r="H1410">
            <v>32</v>
          </cell>
          <cell r="I1410">
            <v>23</v>
          </cell>
          <cell r="J1410">
            <v>3</v>
          </cell>
          <cell r="K1410">
            <v>6</v>
          </cell>
          <cell r="L1410">
            <v>10</v>
          </cell>
        </row>
        <row r="1411">
          <cell r="E1411">
            <v>20769</v>
          </cell>
          <cell r="F1411">
            <v>16</v>
          </cell>
          <cell r="G1411">
            <v>14</v>
          </cell>
          <cell r="H1411">
            <v>48</v>
          </cell>
          <cell r="I1411">
            <v>42</v>
          </cell>
          <cell r="J1411">
            <v>29</v>
          </cell>
          <cell r="K1411">
            <v>19</v>
          </cell>
          <cell r="L1411">
            <v>10</v>
          </cell>
        </row>
        <row r="1412">
          <cell r="E1412">
            <v>20770</v>
          </cell>
          <cell r="F1412">
            <v>6</v>
          </cell>
          <cell r="G1412">
            <v>0</v>
          </cell>
          <cell r="H1412">
            <v>5</v>
          </cell>
          <cell r="I1412">
            <v>8</v>
          </cell>
          <cell r="J1412">
            <v>10</v>
          </cell>
          <cell r="K1412">
            <v>10</v>
          </cell>
          <cell r="L1412">
            <v>6</v>
          </cell>
        </row>
        <row r="1413">
          <cell r="E1413">
            <v>20771</v>
          </cell>
          <cell r="F1413">
            <v>13</v>
          </cell>
          <cell r="G1413">
            <v>13</v>
          </cell>
          <cell r="H1413">
            <v>13</v>
          </cell>
          <cell r="I1413">
            <v>10</v>
          </cell>
          <cell r="J1413">
            <v>10</v>
          </cell>
          <cell r="K1413">
            <v>13</v>
          </cell>
          <cell r="L1413">
            <v>40</v>
          </cell>
        </row>
        <row r="1414">
          <cell r="E1414">
            <v>20772</v>
          </cell>
          <cell r="F1414">
            <v>40</v>
          </cell>
          <cell r="G1414">
            <v>26</v>
          </cell>
          <cell r="H1414">
            <v>27</v>
          </cell>
          <cell r="I1414">
            <v>19</v>
          </cell>
          <cell r="J1414">
            <v>19</v>
          </cell>
          <cell r="K1414">
            <v>24</v>
          </cell>
          <cell r="L1414">
            <v>24</v>
          </cell>
        </row>
        <row r="1415">
          <cell r="E1415">
            <v>20773</v>
          </cell>
          <cell r="F1415">
            <v>0</v>
          </cell>
          <cell r="G1415">
            <v>3</v>
          </cell>
          <cell r="H1415">
            <v>10</v>
          </cell>
          <cell r="I1415">
            <v>0</v>
          </cell>
          <cell r="J1415">
            <v>0</v>
          </cell>
          <cell r="K1415">
            <v>0</v>
          </cell>
          <cell r="L1415">
            <v>5</v>
          </cell>
        </row>
        <row r="1416">
          <cell r="E1416">
            <v>20774</v>
          </cell>
          <cell r="F1416">
            <v>6</v>
          </cell>
          <cell r="G1416">
            <v>10</v>
          </cell>
          <cell r="H1416">
            <v>0</v>
          </cell>
          <cell r="I1416">
            <v>0</v>
          </cell>
          <cell r="J1416">
            <v>10</v>
          </cell>
          <cell r="K1416">
            <v>13</v>
          </cell>
          <cell r="L1416">
            <v>10</v>
          </cell>
        </row>
        <row r="1417">
          <cell r="E1417">
            <v>20775</v>
          </cell>
          <cell r="F1417">
            <v>43</v>
          </cell>
          <cell r="G1417">
            <v>42</v>
          </cell>
          <cell r="H1417">
            <v>48</v>
          </cell>
          <cell r="I1417">
            <v>29</v>
          </cell>
          <cell r="J1417">
            <v>32</v>
          </cell>
          <cell r="K1417">
            <v>32</v>
          </cell>
          <cell r="L1417">
            <v>39</v>
          </cell>
        </row>
        <row r="1418">
          <cell r="E1418">
            <v>20776</v>
          </cell>
          <cell r="F1418">
            <v>11</v>
          </cell>
          <cell r="G1418">
            <v>0</v>
          </cell>
          <cell r="H1418">
            <v>6</v>
          </cell>
          <cell r="I1418">
            <v>16</v>
          </cell>
          <cell r="J1418">
            <v>19</v>
          </cell>
          <cell r="K1418">
            <v>23</v>
          </cell>
          <cell r="L1418">
            <v>23</v>
          </cell>
        </row>
        <row r="1419">
          <cell r="E1419">
            <v>20777</v>
          </cell>
          <cell r="F1419">
            <v>18</v>
          </cell>
          <cell r="G1419">
            <v>21</v>
          </cell>
          <cell r="H1419">
            <v>16</v>
          </cell>
          <cell r="I1419">
            <v>16</v>
          </cell>
          <cell r="J1419">
            <v>19</v>
          </cell>
          <cell r="K1419">
            <v>13</v>
          </cell>
          <cell r="L1419">
            <v>11</v>
          </cell>
        </row>
        <row r="1420">
          <cell r="E1420">
            <v>20778</v>
          </cell>
          <cell r="F1420">
            <v>6</v>
          </cell>
          <cell r="G1420">
            <v>6</v>
          </cell>
          <cell r="H1420">
            <v>6</v>
          </cell>
          <cell r="I1420">
            <v>0</v>
          </cell>
          <cell r="J1420">
            <v>0</v>
          </cell>
          <cell r="K1420">
            <v>8</v>
          </cell>
          <cell r="L1420">
            <v>10</v>
          </cell>
        </row>
        <row r="1421">
          <cell r="E1421">
            <v>20779</v>
          </cell>
          <cell r="F1421">
            <v>35</v>
          </cell>
          <cell r="G1421">
            <v>26</v>
          </cell>
          <cell r="H1421">
            <v>10</v>
          </cell>
          <cell r="I1421">
            <v>24</v>
          </cell>
          <cell r="J1421">
            <v>19</v>
          </cell>
          <cell r="K1421">
            <v>27</v>
          </cell>
          <cell r="L1421">
            <v>32</v>
          </cell>
        </row>
        <row r="1422">
          <cell r="E1422">
            <v>20780</v>
          </cell>
          <cell r="F1422">
            <v>0</v>
          </cell>
          <cell r="G1422">
            <v>0</v>
          </cell>
          <cell r="H1422">
            <v>3</v>
          </cell>
          <cell r="I1422">
            <v>0</v>
          </cell>
          <cell r="J1422">
            <v>6</v>
          </cell>
          <cell r="K1422">
            <v>0</v>
          </cell>
          <cell r="L1422">
            <v>5</v>
          </cell>
        </row>
        <row r="1423">
          <cell r="E1423">
            <v>20781</v>
          </cell>
          <cell r="F1423">
            <v>39</v>
          </cell>
          <cell r="G1423">
            <v>31</v>
          </cell>
          <cell r="H1423">
            <v>45</v>
          </cell>
          <cell r="I1423">
            <v>37</v>
          </cell>
          <cell r="J1423">
            <v>35</v>
          </cell>
          <cell r="K1423">
            <v>51</v>
          </cell>
          <cell r="L1423">
            <v>51</v>
          </cell>
        </row>
        <row r="1424">
          <cell r="E1424">
            <v>20782</v>
          </cell>
          <cell r="F1424">
            <v>24</v>
          </cell>
          <cell r="G1424">
            <v>23</v>
          </cell>
          <cell r="H1424">
            <v>23</v>
          </cell>
          <cell r="I1424">
            <v>10</v>
          </cell>
          <cell r="J1424">
            <v>6</v>
          </cell>
          <cell r="K1424">
            <v>5</v>
          </cell>
          <cell r="L1424">
            <v>19</v>
          </cell>
        </row>
        <row r="1425">
          <cell r="E1425">
            <v>20783</v>
          </cell>
          <cell r="F1425">
            <v>42</v>
          </cell>
          <cell r="G1425">
            <v>40</v>
          </cell>
          <cell r="H1425">
            <v>37</v>
          </cell>
          <cell r="I1425">
            <v>42</v>
          </cell>
          <cell r="J1425">
            <v>40</v>
          </cell>
          <cell r="K1425">
            <v>21</v>
          </cell>
          <cell r="L1425">
            <v>23</v>
          </cell>
        </row>
        <row r="1426">
          <cell r="E1426">
            <v>20784</v>
          </cell>
          <cell r="F1426">
            <v>3</v>
          </cell>
          <cell r="G1426">
            <v>3</v>
          </cell>
          <cell r="H1426">
            <v>0</v>
          </cell>
          <cell r="I1426">
            <v>3</v>
          </cell>
          <cell r="J1426">
            <v>8</v>
          </cell>
          <cell r="K1426">
            <v>0</v>
          </cell>
          <cell r="L1426">
            <v>8</v>
          </cell>
        </row>
        <row r="1427">
          <cell r="E1427">
            <v>20785</v>
          </cell>
          <cell r="F1427">
            <v>0</v>
          </cell>
          <cell r="G1427">
            <v>10</v>
          </cell>
          <cell r="H1427">
            <v>19</v>
          </cell>
          <cell r="I1427">
            <v>11</v>
          </cell>
          <cell r="J1427">
            <v>19</v>
          </cell>
          <cell r="K1427">
            <v>8</v>
          </cell>
          <cell r="L1427">
            <v>3</v>
          </cell>
        </row>
        <row r="1428">
          <cell r="E1428">
            <v>20786</v>
          </cell>
          <cell r="F1428">
            <v>26</v>
          </cell>
          <cell r="G1428">
            <v>32</v>
          </cell>
          <cell r="H1428">
            <v>27</v>
          </cell>
          <cell r="I1428">
            <v>26</v>
          </cell>
          <cell r="J1428">
            <v>34</v>
          </cell>
          <cell r="K1428">
            <v>24</v>
          </cell>
          <cell r="L1428">
            <v>16</v>
          </cell>
        </row>
        <row r="1429">
          <cell r="E1429">
            <v>20787</v>
          </cell>
          <cell r="F1429">
            <v>6</v>
          </cell>
          <cell r="G1429">
            <v>6</v>
          </cell>
          <cell r="H1429">
            <v>0</v>
          </cell>
          <cell r="I1429">
            <v>0</v>
          </cell>
          <cell r="J1429">
            <v>10</v>
          </cell>
          <cell r="K1429">
            <v>6</v>
          </cell>
          <cell r="L1429">
            <v>8</v>
          </cell>
        </row>
        <row r="1430">
          <cell r="E1430">
            <v>20788</v>
          </cell>
          <cell r="F1430">
            <v>8</v>
          </cell>
          <cell r="G1430">
            <v>6</v>
          </cell>
          <cell r="H1430">
            <v>6</v>
          </cell>
          <cell r="I1430">
            <v>6</v>
          </cell>
          <cell r="J1430">
            <v>0</v>
          </cell>
          <cell r="K1430">
            <v>27</v>
          </cell>
          <cell r="L1430">
            <v>19</v>
          </cell>
        </row>
        <row r="1431">
          <cell r="E1431">
            <v>20789</v>
          </cell>
          <cell r="F1431">
            <v>6</v>
          </cell>
          <cell r="G1431">
            <v>6</v>
          </cell>
          <cell r="H1431">
            <v>3</v>
          </cell>
          <cell r="I1431">
            <v>8</v>
          </cell>
          <cell r="J1431">
            <v>11</v>
          </cell>
          <cell r="K1431">
            <v>0</v>
          </cell>
          <cell r="L1431">
            <v>0</v>
          </cell>
        </row>
        <row r="1432">
          <cell r="E1432">
            <v>20790</v>
          </cell>
          <cell r="F1432">
            <v>5</v>
          </cell>
          <cell r="G1432">
            <v>5</v>
          </cell>
          <cell r="H1432">
            <v>5</v>
          </cell>
          <cell r="I1432">
            <v>3</v>
          </cell>
          <cell r="J1432">
            <v>3</v>
          </cell>
          <cell r="K1432">
            <v>11</v>
          </cell>
          <cell r="L1432">
            <v>13</v>
          </cell>
        </row>
        <row r="1433">
          <cell r="E1433">
            <v>20791</v>
          </cell>
          <cell r="F1433">
            <v>29</v>
          </cell>
          <cell r="G1433">
            <v>26</v>
          </cell>
          <cell r="H1433">
            <v>39</v>
          </cell>
          <cell r="I1433">
            <v>29</v>
          </cell>
          <cell r="J1433">
            <v>26</v>
          </cell>
          <cell r="K1433">
            <v>24</v>
          </cell>
          <cell r="L1433">
            <v>34</v>
          </cell>
        </row>
        <row r="1434">
          <cell r="E1434">
            <v>20792</v>
          </cell>
          <cell r="F1434">
            <v>24</v>
          </cell>
          <cell r="G1434">
            <v>23</v>
          </cell>
          <cell r="H1434">
            <v>19</v>
          </cell>
          <cell r="I1434">
            <v>23</v>
          </cell>
          <cell r="J1434">
            <v>26</v>
          </cell>
          <cell r="K1434">
            <v>26</v>
          </cell>
          <cell r="L1434">
            <v>26</v>
          </cell>
        </row>
        <row r="1435">
          <cell r="E1435">
            <v>20793</v>
          </cell>
          <cell r="F1435">
            <v>19</v>
          </cell>
          <cell r="G1435">
            <v>19</v>
          </cell>
          <cell r="H1435">
            <v>19</v>
          </cell>
          <cell r="I1435">
            <v>23</v>
          </cell>
          <cell r="J1435">
            <v>26</v>
          </cell>
          <cell r="K1435">
            <v>29</v>
          </cell>
          <cell r="L1435">
            <v>21</v>
          </cell>
        </row>
        <row r="1436">
          <cell r="E1436">
            <v>20794</v>
          </cell>
          <cell r="F1436">
            <v>13</v>
          </cell>
          <cell r="G1436">
            <v>11</v>
          </cell>
          <cell r="H1436">
            <v>13</v>
          </cell>
          <cell r="I1436">
            <v>13</v>
          </cell>
          <cell r="J1436">
            <v>13</v>
          </cell>
          <cell r="K1436">
            <v>16</v>
          </cell>
          <cell r="L1436">
            <v>13</v>
          </cell>
        </row>
        <row r="1437">
          <cell r="E1437">
            <v>20795</v>
          </cell>
          <cell r="F1437">
            <v>6</v>
          </cell>
          <cell r="G1437">
            <v>0</v>
          </cell>
          <cell r="H1437">
            <v>3</v>
          </cell>
          <cell r="I1437">
            <v>8</v>
          </cell>
          <cell r="J1437">
            <v>3</v>
          </cell>
          <cell r="K1437">
            <v>3</v>
          </cell>
          <cell r="L1437">
            <v>3</v>
          </cell>
        </row>
        <row r="1438">
          <cell r="E1438">
            <v>20796</v>
          </cell>
          <cell r="F1438">
            <v>3</v>
          </cell>
          <cell r="G1438">
            <v>3</v>
          </cell>
          <cell r="H1438">
            <v>0</v>
          </cell>
          <cell r="I1438">
            <v>11</v>
          </cell>
          <cell r="J1438">
            <v>8</v>
          </cell>
          <cell r="K1438">
            <v>0</v>
          </cell>
          <cell r="L1438">
            <v>3</v>
          </cell>
        </row>
        <row r="1439">
          <cell r="E1439">
            <v>20797</v>
          </cell>
          <cell r="F1439">
            <v>5</v>
          </cell>
          <cell r="G1439">
            <v>3</v>
          </cell>
          <cell r="H1439">
            <v>2</v>
          </cell>
          <cell r="I1439">
            <v>3</v>
          </cell>
          <cell r="J1439">
            <v>6</v>
          </cell>
          <cell r="K1439">
            <v>8</v>
          </cell>
          <cell r="L1439">
            <v>10</v>
          </cell>
        </row>
        <row r="1440">
          <cell r="E1440">
            <v>20798</v>
          </cell>
          <cell r="F1440">
            <v>29</v>
          </cell>
          <cell r="G1440">
            <v>45</v>
          </cell>
          <cell r="H1440">
            <v>42</v>
          </cell>
          <cell r="I1440">
            <v>35</v>
          </cell>
          <cell r="J1440">
            <v>39</v>
          </cell>
          <cell r="K1440">
            <v>32</v>
          </cell>
          <cell r="L1440">
            <v>40</v>
          </cell>
        </row>
        <row r="1441">
          <cell r="E1441">
            <v>20799</v>
          </cell>
          <cell r="F1441">
            <v>11</v>
          </cell>
          <cell r="G1441">
            <v>10</v>
          </cell>
          <cell r="H1441">
            <v>6</v>
          </cell>
          <cell r="I1441">
            <v>16</v>
          </cell>
          <cell r="J1441">
            <v>35</v>
          </cell>
          <cell r="K1441">
            <v>45</v>
          </cell>
          <cell r="L1441">
            <v>35</v>
          </cell>
        </row>
        <row r="1442">
          <cell r="E1442">
            <v>20800</v>
          </cell>
          <cell r="F1442">
            <v>10</v>
          </cell>
          <cell r="G1442">
            <v>13</v>
          </cell>
          <cell r="H1442">
            <v>10</v>
          </cell>
          <cell r="I1442">
            <v>19</v>
          </cell>
          <cell r="J1442">
            <v>18</v>
          </cell>
          <cell r="K1442">
            <v>19</v>
          </cell>
          <cell r="L1442">
            <v>19</v>
          </cell>
        </row>
        <row r="1443">
          <cell r="E1443">
            <v>20801</v>
          </cell>
          <cell r="F1443">
            <v>5</v>
          </cell>
          <cell r="G1443">
            <v>3</v>
          </cell>
          <cell r="H1443">
            <v>6</v>
          </cell>
          <cell r="I1443">
            <v>14</v>
          </cell>
          <cell r="J1443">
            <v>19</v>
          </cell>
          <cell r="K1443">
            <v>13</v>
          </cell>
          <cell r="L1443">
            <v>16</v>
          </cell>
        </row>
        <row r="1444">
          <cell r="E1444">
            <v>20802</v>
          </cell>
          <cell r="F1444">
            <v>10</v>
          </cell>
          <cell r="G1444">
            <v>6</v>
          </cell>
          <cell r="H1444">
            <v>6</v>
          </cell>
          <cell r="I1444">
            <v>13</v>
          </cell>
          <cell r="J1444">
            <v>6</v>
          </cell>
          <cell r="K1444">
            <v>6</v>
          </cell>
          <cell r="L1444">
            <v>3</v>
          </cell>
        </row>
        <row r="1445">
          <cell r="E1445">
            <v>20803</v>
          </cell>
          <cell r="F1445">
            <v>10</v>
          </cell>
          <cell r="G1445">
            <v>11</v>
          </cell>
          <cell r="H1445">
            <v>10</v>
          </cell>
          <cell r="I1445">
            <v>35</v>
          </cell>
          <cell r="J1445">
            <v>29</v>
          </cell>
          <cell r="K1445">
            <v>24</v>
          </cell>
          <cell r="L1445">
            <v>13</v>
          </cell>
        </row>
        <row r="1446">
          <cell r="E1446">
            <v>20804</v>
          </cell>
          <cell r="F1446">
            <v>19</v>
          </cell>
          <cell r="G1446">
            <v>8</v>
          </cell>
          <cell r="H1446">
            <v>11</v>
          </cell>
          <cell r="I1446">
            <v>13</v>
          </cell>
          <cell r="J1446">
            <v>3</v>
          </cell>
          <cell r="K1446">
            <v>6</v>
          </cell>
          <cell r="L1446">
            <v>10</v>
          </cell>
        </row>
        <row r="1447">
          <cell r="E1447">
            <v>20805</v>
          </cell>
          <cell r="F1447">
            <v>48</v>
          </cell>
          <cell r="G1447">
            <v>29</v>
          </cell>
          <cell r="H1447">
            <v>29</v>
          </cell>
          <cell r="I1447">
            <v>39</v>
          </cell>
          <cell r="J1447">
            <v>29</v>
          </cell>
          <cell r="K1447">
            <v>23</v>
          </cell>
          <cell r="L1447">
            <v>13</v>
          </cell>
        </row>
        <row r="1448">
          <cell r="E1448">
            <v>20806</v>
          </cell>
          <cell r="F1448">
            <v>11</v>
          </cell>
          <cell r="G1448">
            <v>16</v>
          </cell>
          <cell r="H1448">
            <v>19</v>
          </cell>
          <cell r="I1448">
            <v>14</v>
          </cell>
          <cell r="J1448">
            <v>13</v>
          </cell>
          <cell r="K1448">
            <v>13</v>
          </cell>
          <cell r="L1448">
            <v>21</v>
          </cell>
        </row>
        <row r="1449">
          <cell r="E1449">
            <v>20807</v>
          </cell>
          <cell r="F1449">
            <v>26</v>
          </cell>
          <cell r="G1449">
            <v>32</v>
          </cell>
          <cell r="H1449">
            <v>29</v>
          </cell>
          <cell r="I1449">
            <v>39</v>
          </cell>
          <cell r="J1449">
            <v>40</v>
          </cell>
          <cell r="K1449">
            <v>40</v>
          </cell>
          <cell r="L1449">
            <v>48</v>
          </cell>
        </row>
        <row r="1450">
          <cell r="E1450">
            <v>20808</v>
          </cell>
          <cell r="F1450">
            <v>26</v>
          </cell>
          <cell r="G1450">
            <v>19</v>
          </cell>
          <cell r="H1450">
            <v>14</v>
          </cell>
          <cell r="I1450">
            <v>11</v>
          </cell>
          <cell r="J1450">
            <v>13</v>
          </cell>
          <cell r="K1450">
            <v>55</v>
          </cell>
          <cell r="L1450">
            <v>43</v>
          </cell>
        </row>
        <row r="1451">
          <cell r="E1451">
            <v>20809</v>
          </cell>
          <cell r="F1451">
            <v>6</v>
          </cell>
          <cell r="G1451">
            <v>6</v>
          </cell>
          <cell r="H1451">
            <v>5</v>
          </cell>
          <cell r="I1451">
            <v>6</v>
          </cell>
          <cell r="J1451">
            <v>10</v>
          </cell>
          <cell r="K1451">
            <v>13</v>
          </cell>
          <cell r="L1451">
            <v>32</v>
          </cell>
        </row>
        <row r="1452">
          <cell r="E1452">
            <v>20810</v>
          </cell>
          <cell r="F1452">
            <v>10</v>
          </cell>
          <cell r="G1452">
            <v>6</v>
          </cell>
          <cell r="H1452">
            <v>0</v>
          </cell>
          <cell r="I1452">
            <v>3</v>
          </cell>
          <cell r="J1452">
            <v>6</v>
          </cell>
          <cell r="K1452">
            <v>11</v>
          </cell>
          <cell r="L1452">
            <v>26</v>
          </cell>
        </row>
        <row r="1453">
          <cell r="E1453">
            <v>20811</v>
          </cell>
          <cell r="F1453">
            <v>11</v>
          </cell>
          <cell r="G1453">
            <v>14</v>
          </cell>
          <cell r="H1453">
            <v>16</v>
          </cell>
          <cell r="I1453">
            <v>11</v>
          </cell>
          <cell r="J1453">
            <v>11</v>
          </cell>
          <cell r="K1453">
            <v>14</v>
          </cell>
          <cell r="L1453">
            <v>14</v>
          </cell>
        </row>
        <row r="1454">
          <cell r="E1454">
            <v>20812</v>
          </cell>
          <cell r="F1454">
            <v>47</v>
          </cell>
          <cell r="G1454">
            <v>50</v>
          </cell>
          <cell r="H1454">
            <v>48</v>
          </cell>
          <cell r="I1454">
            <v>48</v>
          </cell>
          <cell r="J1454">
            <v>48</v>
          </cell>
          <cell r="K1454">
            <v>48</v>
          </cell>
          <cell r="L1454">
            <v>51</v>
          </cell>
        </row>
        <row r="1455">
          <cell r="E1455">
            <v>20813</v>
          </cell>
          <cell r="F1455">
            <v>61</v>
          </cell>
          <cell r="G1455">
            <v>58</v>
          </cell>
          <cell r="H1455">
            <v>48</v>
          </cell>
          <cell r="I1455">
            <v>43</v>
          </cell>
          <cell r="J1455">
            <v>34</v>
          </cell>
          <cell r="K1455">
            <v>26</v>
          </cell>
          <cell r="L1455">
            <v>34</v>
          </cell>
        </row>
        <row r="1456">
          <cell r="E1456">
            <v>20814</v>
          </cell>
          <cell r="F1456">
            <v>50</v>
          </cell>
          <cell r="G1456">
            <v>48</v>
          </cell>
          <cell r="H1456">
            <v>56</v>
          </cell>
          <cell r="I1456">
            <v>58</v>
          </cell>
          <cell r="J1456">
            <v>51</v>
          </cell>
          <cell r="K1456">
            <v>45</v>
          </cell>
          <cell r="L1456">
            <v>39</v>
          </cell>
        </row>
        <row r="1457">
          <cell r="E1457">
            <v>20815</v>
          </cell>
          <cell r="F1457">
            <v>19</v>
          </cell>
          <cell r="G1457">
            <v>11</v>
          </cell>
          <cell r="H1457">
            <v>23</v>
          </cell>
          <cell r="I1457">
            <v>26</v>
          </cell>
          <cell r="J1457">
            <v>11</v>
          </cell>
          <cell r="K1457">
            <v>19</v>
          </cell>
          <cell r="L1457">
            <v>32</v>
          </cell>
        </row>
        <row r="1458">
          <cell r="E1458">
            <v>20816</v>
          </cell>
          <cell r="F1458">
            <v>50</v>
          </cell>
          <cell r="G1458">
            <v>37</v>
          </cell>
          <cell r="H1458">
            <v>31</v>
          </cell>
          <cell r="I1458">
            <v>48</v>
          </cell>
          <cell r="J1458">
            <v>6</v>
          </cell>
          <cell r="K1458">
            <v>23</v>
          </cell>
          <cell r="L1458">
            <v>35</v>
          </cell>
        </row>
        <row r="1459">
          <cell r="E1459">
            <v>20817</v>
          </cell>
          <cell r="F1459">
            <v>3</v>
          </cell>
          <cell r="G1459">
            <v>6</v>
          </cell>
          <cell r="H1459">
            <v>11</v>
          </cell>
          <cell r="I1459">
            <v>13</v>
          </cell>
          <cell r="J1459">
            <v>23</v>
          </cell>
          <cell r="K1459">
            <v>47</v>
          </cell>
          <cell r="L1459">
            <v>50</v>
          </cell>
        </row>
        <row r="1460">
          <cell r="E1460">
            <v>20818</v>
          </cell>
          <cell r="F1460">
            <v>32</v>
          </cell>
          <cell r="G1460">
            <v>32</v>
          </cell>
          <cell r="H1460">
            <v>39</v>
          </cell>
          <cell r="I1460">
            <v>42</v>
          </cell>
          <cell r="J1460">
            <v>51</v>
          </cell>
          <cell r="K1460">
            <v>32</v>
          </cell>
          <cell r="L1460">
            <v>26</v>
          </cell>
        </row>
        <row r="1461">
          <cell r="E1461">
            <v>20819</v>
          </cell>
          <cell r="F1461">
            <v>35</v>
          </cell>
          <cell r="G1461">
            <v>13</v>
          </cell>
          <cell r="H1461">
            <v>23</v>
          </cell>
          <cell r="I1461">
            <v>23</v>
          </cell>
          <cell r="J1461">
            <v>10</v>
          </cell>
          <cell r="K1461">
            <v>16</v>
          </cell>
          <cell r="L1461">
            <v>8</v>
          </cell>
        </row>
        <row r="1462">
          <cell r="E1462">
            <v>20820</v>
          </cell>
          <cell r="F1462">
            <v>8</v>
          </cell>
          <cell r="G1462">
            <v>16</v>
          </cell>
          <cell r="H1462">
            <v>11</v>
          </cell>
          <cell r="I1462">
            <v>8</v>
          </cell>
          <cell r="J1462">
            <v>10</v>
          </cell>
          <cell r="K1462">
            <v>11</v>
          </cell>
          <cell r="L1462">
            <v>0</v>
          </cell>
        </row>
        <row r="1463">
          <cell r="E1463">
            <v>20821</v>
          </cell>
          <cell r="F1463">
            <v>16</v>
          </cell>
          <cell r="G1463">
            <v>19</v>
          </cell>
          <cell r="H1463">
            <v>14</v>
          </cell>
          <cell r="I1463">
            <v>11</v>
          </cell>
          <cell r="J1463">
            <v>16</v>
          </cell>
          <cell r="K1463">
            <v>19</v>
          </cell>
          <cell r="L1463">
            <v>13</v>
          </cell>
        </row>
        <row r="1464">
          <cell r="E1464">
            <v>20822</v>
          </cell>
          <cell r="F1464">
            <v>32</v>
          </cell>
          <cell r="G1464">
            <v>35</v>
          </cell>
          <cell r="H1464">
            <v>26</v>
          </cell>
          <cell r="I1464">
            <v>26</v>
          </cell>
          <cell r="J1464">
            <v>32</v>
          </cell>
          <cell r="K1464">
            <v>32</v>
          </cell>
          <cell r="L1464">
            <v>29</v>
          </cell>
        </row>
        <row r="1465">
          <cell r="E1465">
            <v>20823</v>
          </cell>
          <cell r="F1465">
            <v>10</v>
          </cell>
          <cell r="G1465">
            <v>11</v>
          </cell>
          <cell r="H1465">
            <v>10</v>
          </cell>
          <cell r="I1465">
            <v>6</v>
          </cell>
          <cell r="J1465">
            <v>8</v>
          </cell>
          <cell r="K1465">
            <v>6</v>
          </cell>
          <cell r="L1465">
            <v>6</v>
          </cell>
        </row>
        <row r="1466">
          <cell r="E1466">
            <v>20824</v>
          </cell>
          <cell r="F1466">
            <v>6</v>
          </cell>
          <cell r="G1466">
            <v>11</v>
          </cell>
          <cell r="H1466">
            <v>10</v>
          </cell>
          <cell r="I1466">
            <v>8</v>
          </cell>
          <cell r="J1466">
            <v>6</v>
          </cell>
          <cell r="K1466">
            <v>10</v>
          </cell>
          <cell r="L1466">
            <v>8</v>
          </cell>
        </row>
        <row r="1467">
          <cell r="E1467">
            <v>20825</v>
          </cell>
          <cell r="F1467">
            <v>14</v>
          </cell>
          <cell r="G1467">
            <v>16</v>
          </cell>
          <cell r="H1467">
            <v>13</v>
          </cell>
          <cell r="I1467">
            <v>8</v>
          </cell>
          <cell r="J1467">
            <v>8</v>
          </cell>
          <cell r="K1467">
            <v>16</v>
          </cell>
          <cell r="L1467">
            <v>13</v>
          </cell>
        </row>
        <row r="1468">
          <cell r="E1468">
            <v>20826</v>
          </cell>
          <cell r="F1468">
            <v>48</v>
          </cell>
          <cell r="G1468">
            <v>55</v>
          </cell>
          <cell r="H1468">
            <v>55</v>
          </cell>
          <cell r="I1468">
            <v>43</v>
          </cell>
          <cell r="J1468">
            <v>42</v>
          </cell>
          <cell r="K1468">
            <v>48</v>
          </cell>
          <cell r="L1468">
            <v>27</v>
          </cell>
        </row>
        <row r="1469">
          <cell r="E1469">
            <v>20827</v>
          </cell>
          <cell r="F1469">
            <v>0</v>
          </cell>
          <cell r="G1469">
            <v>8</v>
          </cell>
          <cell r="H1469">
            <v>6</v>
          </cell>
          <cell r="I1469">
            <v>8</v>
          </cell>
          <cell r="J1469">
            <v>3</v>
          </cell>
          <cell r="K1469">
            <v>6</v>
          </cell>
          <cell r="L1469">
            <v>19</v>
          </cell>
        </row>
        <row r="1470">
          <cell r="E1470">
            <v>20828</v>
          </cell>
          <cell r="F1470">
            <v>29</v>
          </cell>
          <cell r="G1470">
            <v>39</v>
          </cell>
          <cell r="H1470">
            <v>35</v>
          </cell>
          <cell r="I1470">
            <v>19</v>
          </cell>
          <cell r="J1470">
            <v>19</v>
          </cell>
          <cell r="K1470">
            <v>19</v>
          </cell>
          <cell r="L1470">
            <v>19</v>
          </cell>
        </row>
        <row r="1471">
          <cell r="E1471">
            <v>20829</v>
          </cell>
          <cell r="F1471">
            <v>13</v>
          </cell>
          <cell r="G1471">
            <v>13</v>
          </cell>
          <cell r="H1471">
            <v>11</v>
          </cell>
          <cell r="I1471">
            <v>13</v>
          </cell>
          <cell r="J1471">
            <v>8</v>
          </cell>
          <cell r="K1471">
            <v>8</v>
          </cell>
          <cell r="L1471">
            <v>11</v>
          </cell>
        </row>
        <row r="1472">
          <cell r="E1472">
            <v>20830</v>
          </cell>
          <cell r="F1472">
            <v>8</v>
          </cell>
          <cell r="G1472">
            <v>5</v>
          </cell>
          <cell r="H1472">
            <v>5</v>
          </cell>
          <cell r="I1472">
            <v>3</v>
          </cell>
          <cell r="J1472">
            <v>8</v>
          </cell>
          <cell r="K1472">
            <v>13</v>
          </cell>
          <cell r="L1472">
            <v>23</v>
          </cell>
        </row>
        <row r="1473">
          <cell r="E1473">
            <v>20831</v>
          </cell>
          <cell r="F1473">
            <v>19</v>
          </cell>
          <cell r="G1473">
            <v>23</v>
          </cell>
          <cell r="H1473">
            <v>14</v>
          </cell>
          <cell r="I1473">
            <v>5</v>
          </cell>
          <cell r="J1473">
            <v>3</v>
          </cell>
          <cell r="K1473">
            <v>3</v>
          </cell>
          <cell r="L1473">
            <v>8</v>
          </cell>
        </row>
        <row r="1474">
          <cell r="E1474">
            <v>20832</v>
          </cell>
          <cell r="F1474">
            <v>8</v>
          </cell>
          <cell r="G1474">
            <v>8</v>
          </cell>
          <cell r="H1474">
            <v>6</v>
          </cell>
          <cell r="I1474">
            <v>8</v>
          </cell>
          <cell r="J1474">
            <v>13</v>
          </cell>
          <cell r="K1474">
            <v>19</v>
          </cell>
          <cell r="L1474">
            <v>21</v>
          </cell>
        </row>
        <row r="1475">
          <cell r="E1475">
            <v>20833</v>
          </cell>
          <cell r="F1475">
            <v>5</v>
          </cell>
          <cell r="G1475">
            <v>6</v>
          </cell>
          <cell r="H1475">
            <v>10</v>
          </cell>
          <cell r="I1475">
            <v>6</v>
          </cell>
          <cell r="J1475">
            <v>11</v>
          </cell>
          <cell r="K1475">
            <v>6</v>
          </cell>
          <cell r="L1475">
            <v>10</v>
          </cell>
        </row>
        <row r="1476">
          <cell r="E1476">
            <v>20834</v>
          </cell>
          <cell r="F1476">
            <v>32</v>
          </cell>
          <cell r="G1476">
            <v>48</v>
          </cell>
          <cell r="H1476">
            <v>42</v>
          </cell>
          <cell r="I1476">
            <v>48</v>
          </cell>
          <cell r="J1476">
            <v>45</v>
          </cell>
          <cell r="K1476">
            <v>35</v>
          </cell>
          <cell r="L1476">
            <v>19</v>
          </cell>
        </row>
        <row r="1477">
          <cell r="E1477">
            <v>20835</v>
          </cell>
          <cell r="F1477">
            <v>19</v>
          </cell>
          <cell r="G1477">
            <v>19</v>
          </cell>
          <cell r="H1477">
            <v>11</v>
          </cell>
          <cell r="I1477">
            <v>16</v>
          </cell>
          <cell r="J1477">
            <v>13</v>
          </cell>
          <cell r="K1477">
            <v>14</v>
          </cell>
          <cell r="L1477">
            <v>8</v>
          </cell>
        </row>
        <row r="1478">
          <cell r="E1478">
            <v>20836</v>
          </cell>
          <cell r="F1478">
            <v>35</v>
          </cell>
          <cell r="G1478">
            <v>61</v>
          </cell>
          <cell r="H1478">
            <v>56</v>
          </cell>
          <cell r="I1478">
            <v>21</v>
          </cell>
          <cell r="J1478">
            <v>32</v>
          </cell>
          <cell r="K1478">
            <v>29</v>
          </cell>
          <cell r="L1478">
            <v>27</v>
          </cell>
        </row>
        <row r="1479">
          <cell r="E1479">
            <v>20837</v>
          </cell>
          <cell r="F1479">
            <v>0</v>
          </cell>
          <cell r="G1479">
            <v>13</v>
          </cell>
          <cell r="H1479">
            <v>6</v>
          </cell>
          <cell r="I1479">
            <v>0</v>
          </cell>
          <cell r="J1479">
            <v>0</v>
          </cell>
          <cell r="K1479">
            <v>5</v>
          </cell>
          <cell r="L1479">
            <v>6</v>
          </cell>
        </row>
        <row r="1480">
          <cell r="E1480">
            <v>20838</v>
          </cell>
          <cell r="F1480">
            <v>5</v>
          </cell>
          <cell r="G1480">
            <v>16</v>
          </cell>
          <cell r="H1480">
            <v>5</v>
          </cell>
          <cell r="I1480">
            <v>14</v>
          </cell>
          <cell r="J1480">
            <v>10</v>
          </cell>
          <cell r="K1480">
            <v>11</v>
          </cell>
          <cell r="L1480">
            <v>13</v>
          </cell>
        </row>
        <row r="1481">
          <cell r="E1481">
            <v>20839</v>
          </cell>
          <cell r="F1481">
            <v>37</v>
          </cell>
          <cell r="G1481">
            <v>35</v>
          </cell>
          <cell r="H1481">
            <v>26</v>
          </cell>
          <cell r="I1481">
            <v>24</v>
          </cell>
          <cell r="J1481">
            <v>27</v>
          </cell>
          <cell r="K1481">
            <v>19</v>
          </cell>
          <cell r="L1481">
            <v>13</v>
          </cell>
        </row>
        <row r="1482">
          <cell r="E1482">
            <v>20840</v>
          </cell>
          <cell r="F1482">
            <v>11</v>
          </cell>
          <cell r="G1482">
            <v>10</v>
          </cell>
          <cell r="H1482">
            <v>11</v>
          </cell>
          <cell r="I1482">
            <v>18</v>
          </cell>
          <cell r="J1482">
            <v>10</v>
          </cell>
          <cell r="K1482">
            <v>13</v>
          </cell>
          <cell r="L1482">
            <v>8</v>
          </cell>
        </row>
        <row r="1483">
          <cell r="E1483">
            <v>20841</v>
          </cell>
          <cell r="F1483">
            <v>16</v>
          </cell>
          <cell r="G1483">
            <v>19</v>
          </cell>
          <cell r="H1483">
            <v>26</v>
          </cell>
          <cell r="I1483">
            <v>32</v>
          </cell>
          <cell r="J1483">
            <v>31</v>
          </cell>
          <cell r="K1483">
            <v>37</v>
          </cell>
          <cell r="L1483">
            <v>27</v>
          </cell>
        </row>
        <row r="1484">
          <cell r="E1484">
            <v>20842</v>
          </cell>
          <cell r="F1484">
            <v>3</v>
          </cell>
          <cell r="G1484">
            <v>8</v>
          </cell>
          <cell r="H1484">
            <v>8</v>
          </cell>
          <cell r="I1484">
            <v>6</v>
          </cell>
          <cell r="J1484">
            <v>8</v>
          </cell>
          <cell r="K1484">
            <v>3</v>
          </cell>
          <cell r="L1484">
            <v>0</v>
          </cell>
        </row>
        <row r="1485">
          <cell r="E1485">
            <v>20843</v>
          </cell>
          <cell r="F1485">
            <v>19</v>
          </cell>
          <cell r="G1485">
            <v>11</v>
          </cell>
          <cell r="H1485">
            <v>8</v>
          </cell>
          <cell r="I1485">
            <v>6</v>
          </cell>
          <cell r="J1485">
            <v>0</v>
          </cell>
          <cell r="K1485">
            <v>3</v>
          </cell>
          <cell r="L1485">
            <v>3</v>
          </cell>
        </row>
        <row r="1486">
          <cell r="E1486">
            <v>20844</v>
          </cell>
          <cell r="F1486">
            <v>6</v>
          </cell>
          <cell r="G1486">
            <v>6</v>
          </cell>
          <cell r="H1486">
            <v>0</v>
          </cell>
          <cell r="I1486">
            <v>0</v>
          </cell>
          <cell r="J1486">
            <v>0</v>
          </cell>
          <cell r="K1486">
            <v>13</v>
          </cell>
          <cell r="L1486">
            <v>6</v>
          </cell>
        </row>
        <row r="1487">
          <cell r="E1487">
            <v>20845</v>
          </cell>
          <cell r="F1487">
            <v>13</v>
          </cell>
          <cell r="G1487">
            <v>8</v>
          </cell>
          <cell r="H1487">
            <v>16</v>
          </cell>
          <cell r="I1487">
            <v>0</v>
          </cell>
          <cell r="J1487">
            <v>5</v>
          </cell>
          <cell r="K1487">
            <v>0</v>
          </cell>
          <cell r="L1487">
            <v>5</v>
          </cell>
        </row>
        <row r="1488">
          <cell r="E1488">
            <v>20846</v>
          </cell>
          <cell r="F1488">
            <v>8</v>
          </cell>
          <cell r="G1488">
            <v>3</v>
          </cell>
          <cell r="H1488">
            <v>13</v>
          </cell>
          <cell r="I1488">
            <v>24</v>
          </cell>
          <cell r="J1488">
            <v>32</v>
          </cell>
          <cell r="K1488">
            <v>32</v>
          </cell>
          <cell r="L1488">
            <v>48</v>
          </cell>
        </row>
        <row r="1489">
          <cell r="E1489">
            <v>20847</v>
          </cell>
          <cell r="F1489">
            <v>16</v>
          </cell>
          <cell r="G1489">
            <v>13</v>
          </cell>
          <cell r="H1489">
            <v>19</v>
          </cell>
          <cell r="I1489">
            <v>3</v>
          </cell>
          <cell r="J1489">
            <v>13</v>
          </cell>
          <cell r="K1489">
            <v>10</v>
          </cell>
          <cell r="L1489">
            <v>8</v>
          </cell>
        </row>
        <row r="1490">
          <cell r="E1490">
            <v>20848</v>
          </cell>
          <cell r="F1490">
            <v>16</v>
          </cell>
          <cell r="G1490">
            <v>13</v>
          </cell>
          <cell r="H1490">
            <v>16</v>
          </cell>
          <cell r="I1490">
            <v>11</v>
          </cell>
          <cell r="J1490">
            <v>14</v>
          </cell>
          <cell r="K1490">
            <v>19</v>
          </cell>
          <cell r="L1490">
            <v>23</v>
          </cell>
        </row>
        <row r="1491">
          <cell r="E1491">
            <v>20849</v>
          </cell>
          <cell r="F1491">
            <v>14</v>
          </cell>
          <cell r="G1491">
            <v>16</v>
          </cell>
          <cell r="H1491">
            <v>14</v>
          </cell>
          <cell r="I1491">
            <v>10</v>
          </cell>
          <cell r="J1491">
            <v>6</v>
          </cell>
          <cell r="K1491">
            <v>13</v>
          </cell>
          <cell r="L1491">
            <v>42</v>
          </cell>
        </row>
        <row r="1492">
          <cell r="E1492">
            <v>20850</v>
          </cell>
          <cell r="F1492">
            <v>6</v>
          </cell>
          <cell r="G1492">
            <v>3</v>
          </cell>
          <cell r="H1492">
            <v>0</v>
          </cell>
          <cell r="I1492">
            <v>8</v>
          </cell>
          <cell r="J1492">
            <v>6</v>
          </cell>
          <cell r="K1492">
            <v>8</v>
          </cell>
          <cell r="L1492">
            <v>13</v>
          </cell>
        </row>
        <row r="1493">
          <cell r="E1493">
            <v>20851</v>
          </cell>
          <cell r="F1493">
            <v>6</v>
          </cell>
          <cell r="G1493">
            <v>5</v>
          </cell>
          <cell r="H1493">
            <v>0</v>
          </cell>
          <cell r="I1493">
            <v>6</v>
          </cell>
          <cell r="J1493">
            <v>10</v>
          </cell>
          <cell r="K1493">
            <v>19</v>
          </cell>
          <cell r="L1493">
            <v>16</v>
          </cell>
        </row>
        <row r="1494">
          <cell r="E1494">
            <v>20852</v>
          </cell>
          <cell r="F1494">
            <v>24</v>
          </cell>
          <cell r="G1494">
            <v>16</v>
          </cell>
          <cell r="H1494">
            <v>14</v>
          </cell>
          <cell r="I1494">
            <v>8</v>
          </cell>
          <cell r="J1494">
            <v>8</v>
          </cell>
          <cell r="K1494">
            <v>8</v>
          </cell>
          <cell r="L1494">
            <v>13</v>
          </cell>
        </row>
        <row r="1495">
          <cell r="E1495">
            <v>20853</v>
          </cell>
          <cell r="F1495">
            <v>16</v>
          </cell>
          <cell r="G1495">
            <v>23</v>
          </cell>
          <cell r="H1495">
            <v>19</v>
          </cell>
          <cell r="I1495">
            <v>6</v>
          </cell>
          <cell r="J1495">
            <v>5</v>
          </cell>
          <cell r="K1495">
            <v>14</v>
          </cell>
          <cell r="L1495">
            <v>26</v>
          </cell>
        </row>
        <row r="1496">
          <cell r="E1496">
            <v>20854</v>
          </cell>
          <cell r="F1496">
            <v>13</v>
          </cell>
          <cell r="G1496">
            <v>14</v>
          </cell>
          <cell r="H1496">
            <v>21</v>
          </cell>
          <cell r="I1496">
            <v>23</v>
          </cell>
          <cell r="J1496">
            <v>18</v>
          </cell>
          <cell r="K1496">
            <v>32</v>
          </cell>
          <cell r="L1496">
            <v>24</v>
          </cell>
        </row>
        <row r="1497">
          <cell r="E1497">
            <v>20855</v>
          </cell>
          <cell r="F1497">
            <v>6</v>
          </cell>
          <cell r="G1497">
            <v>24</v>
          </cell>
          <cell r="H1497">
            <v>8</v>
          </cell>
          <cell r="I1497">
            <v>6</v>
          </cell>
          <cell r="J1497">
            <v>3</v>
          </cell>
          <cell r="K1497">
            <v>45</v>
          </cell>
          <cell r="L1497">
            <v>40</v>
          </cell>
        </row>
        <row r="1498">
          <cell r="E1498">
            <v>20856</v>
          </cell>
          <cell r="F1498">
            <v>11</v>
          </cell>
          <cell r="G1498">
            <v>6</v>
          </cell>
          <cell r="H1498">
            <v>11</v>
          </cell>
          <cell r="I1498">
            <v>11</v>
          </cell>
          <cell r="J1498">
            <v>10</v>
          </cell>
          <cell r="K1498">
            <v>14</v>
          </cell>
          <cell r="L1498">
            <v>13</v>
          </cell>
        </row>
        <row r="1499">
          <cell r="E1499">
            <v>20857</v>
          </cell>
          <cell r="F1499">
            <v>23</v>
          </cell>
          <cell r="G1499">
            <v>24</v>
          </cell>
          <cell r="H1499">
            <v>16</v>
          </cell>
          <cell r="I1499">
            <v>6</v>
          </cell>
          <cell r="J1499">
            <v>0</v>
          </cell>
          <cell r="K1499">
            <v>6</v>
          </cell>
          <cell r="L1499">
            <v>5</v>
          </cell>
        </row>
        <row r="1500">
          <cell r="E1500">
            <v>20858</v>
          </cell>
          <cell r="F1500">
            <v>11</v>
          </cell>
          <cell r="G1500">
            <v>16</v>
          </cell>
          <cell r="H1500">
            <v>10</v>
          </cell>
          <cell r="I1500">
            <v>16</v>
          </cell>
          <cell r="J1500">
            <v>16</v>
          </cell>
          <cell r="K1500">
            <v>10</v>
          </cell>
          <cell r="L1500">
            <v>3</v>
          </cell>
        </row>
        <row r="1501">
          <cell r="E1501">
            <v>20859</v>
          </cell>
          <cell r="F1501">
            <v>8</v>
          </cell>
          <cell r="G1501">
            <v>5</v>
          </cell>
          <cell r="H1501">
            <v>3</v>
          </cell>
          <cell r="I1501">
            <v>13</v>
          </cell>
          <cell r="J1501">
            <v>8</v>
          </cell>
          <cell r="K1501">
            <v>8</v>
          </cell>
          <cell r="L1501">
            <v>10</v>
          </cell>
        </row>
        <row r="1502">
          <cell r="E1502">
            <v>20860</v>
          </cell>
          <cell r="F1502">
            <v>19</v>
          </cell>
          <cell r="G1502">
            <v>18</v>
          </cell>
          <cell r="H1502">
            <v>16</v>
          </cell>
          <cell r="I1502">
            <v>19</v>
          </cell>
          <cell r="J1502">
            <v>19</v>
          </cell>
          <cell r="K1502">
            <v>11</v>
          </cell>
          <cell r="L1502">
            <v>13</v>
          </cell>
        </row>
        <row r="1503">
          <cell r="E1503">
            <v>20861</v>
          </cell>
          <cell r="F1503">
            <v>19</v>
          </cell>
          <cell r="G1503">
            <v>19</v>
          </cell>
          <cell r="H1503">
            <v>16</v>
          </cell>
          <cell r="I1503">
            <v>13</v>
          </cell>
          <cell r="J1503">
            <v>19</v>
          </cell>
          <cell r="K1503">
            <v>10</v>
          </cell>
          <cell r="L1503">
            <v>8</v>
          </cell>
        </row>
        <row r="1504">
          <cell r="E1504">
            <v>20862</v>
          </cell>
          <cell r="F1504">
            <v>24</v>
          </cell>
          <cell r="G1504">
            <v>35</v>
          </cell>
          <cell r="H1504">
            <v>29</v>
          </cell>
          <cell r="I1504">
            <v>23</v>
          </cell>
          <cell r="J1504">
            <v>23</v>
          </cell>
          <cell r="K1504">
            <v>42</v>
          </cell>
          <cell r="L1504">
            <v>26</v>
          </cell>
        </row>
        <row r="1505">
          <cell r="E1505">
            <v>20863</v>
          </cell>
          <cell r="F1505">
            <v>16</v>
          </cell>
          <cell r="G1505">
            <v>10</v>
          </cell>
          <cell r="H1505">
            <v>19</v>
          </cell>
          <cell r="I1505">
            <v>14</v>
          </cell>
          <cell r="J1505">
            <v>18</v>
          </cell>
          <cell r="K1505">
            <v>24</v>
          </cell>
          <cell r="L1505">
            <v>19</v>
          </cell>
        </row>
        <row r="1506">
          <cell r="E1506">
            <v>20864</v>
          </cell>
          <cell r="F1506">
            <v>37</v>
          </cell>
          <cell r="G1506">
            <v>35</v>
          </cell>
          <cell r="H1506">
            <v>35</v>
          </cell>
          <cell r="I1506">
            <v>19</v>
          </cell>
          <cell r="J1506">
            <v>29</v>
          </cell>
          <cell r="K1506">
            <v>32</v>
          </cell>
          <cell r="L1506">
            <v>35</v>
          </cell>
        </row>
        <row r="1507">
          <cell r="E1507">
            <v>20865</v>
          </cell>
          <cell r="F1507">
            <v>14</v>
          </cell>
          <cell r="G1507">
            <v>18</v>
          </cell>
          <cell r="H1507">
            <v>13</v>
          </cell>
          <cell r="I1507">
            <v>26</v>
          </cell>
          <cell r="J1507">
            <v>32</v>
          </cell>
          <cell r="K1507">
            <v>42</v>
          </cell>
          <cell r="L1507">
            <v>32</v>
          </cell>
        </row>
        <row r="1508">
          <cell r="E1508">
            <v>20866</v>
          </cell>
          <cell r="F1508">
            <v>16</v>
          </cell>
          <cell r="G1508">
            <v>19</v>
          </cell>
          <cell r="H1508">
            <v>10</v>
          </cell>
          <cell r="I1508">
            <v>8</v>
          </cell>
          <cell r="J1508">
            <v>8</v>
          </cell>
          <cell r="K1508">
            <v>3</v>
          </cell>
          <cell r="L1508">
            <v>0</v>
          </cell>
        </row>
        <row r="1509">
          <cell r="E1509">
            <v>20867</v>
          </cell>
          <cell r="F1509">
            <v>10</v>
          </cell>
          <cell r="G1509">
            <v>13</v>
          </cell>
          <cell r="H1509">
            <v>16</v>
          </cell>
          <cell r="I1509">
            <v>6</v>
          </cell>
          <cell r="J1509">
            <v>10</v>
          </cell>
          <cell r="K1509">
            <v>14</v>
          </cell>
          <cell r="L1509">
            <v>3</v>
          </cell>
        </row>
        <row r="1510">
          <cell r="E1510">
            <v>20868</v>
          </cell>
          <cell r="F1510">
            <v>13</v>
          </cell>
          <cell r="G1510">
            <v>16</v>
          </cell>
          <cell r="H1510">
            <v>14</v>
          </cell>
          <cell r="I1510">
            <v>16</v>
          </cell>
          <cell r="J1510">
            <v>18</v>
          </cell>
          <cell r="K1510">
            <v>13</v>
          </cell>
          <cell r="L1510">
            <v>6</v>
          </cell>
        </row>
        <row r="1511">
          <cell r="E1511">
            <v>20869</v>
          </cell>
          <cell r="F1511">
            <v>39</v>
          </cell>
          <cell r="G1511">
            <v>24</v>
          </cell>
          <cell r="H1511">
            <v>29</v>
          </cell>
          <cell r="I1511">
            <v>24</v>
          </cell>
          <cell r="J1511">
            <v>23</v>
          </cell>
          <cell r="K1511">
            <v>26</v>
          </cell>
          <cell r="L1511">
            <v>26</v>
          </cell>
        </row>
        <row r="1512">
          <cell r="E1512">
            <v>20870</v>
          </cell>
          <cell r="F1512">
            <v>29</v>
          </cell>
          <cell r="G1512">
            <v>19</v>
          </cell>
          <cell r="H1512">
            <v>14</v>
          </cell>
          <cell r="I1512">
            <v>11</v>
          </cell>
          <cell r="J1512">
            <v>13</v>
          </cell>
          <cell r="K1512">
            <v>19</v>
          </cell>
          <cell r="L1512">
            <v>18</v>
          </cell>
        </row>
        <row r="1513">
          <cell r="E1513">
            <v>20871</v>
          </cell>
          <cell r="F1513">
            <v>0</v>
          </cell>
          <cell r="G1513">
            <v>0</v>
          </cell>
          <cell r="H1513">
            <v>0</v>
          </cell>
          <cell r="I1513">
            <v>3</v>
          </cell>
          <cell r="J1513">
            <v>0</v>
          </cell>
          <cell r="K1513">
            <v>3</v>
          </cell>
          <cell r="L1513">
            <v>6</v>
          </cell>
        </row>
        <row r="1514">
          <cell r="E1514">
            <v>20872</v>
          </cell>
          <cell r="F1514">
            <v>29</v>
          </cell>
          <cell r="G1514">
            <v>10</v>
          </cell>
          <cell r="H1514">
            <v>13</v>
          </cell>
          <cell r="I1514">
            <v>10</v>
          </cell>
          <cell r="J1514">
            <v>11</v>
          </cell>
          <cell r="K1514">
            <v>14</v>
          </cell>
          <cell r="L1514">
            <v>18</v>
          </cell>
        </row>
        <row r="1515">
          <cell r="E1515">
            <v>20873</v>
          </cell>
          <cell r="F1515">
            <v>11</v>
          </cell>
          <cell r="G1515">
            <v>3</v>
          </cell>
          <cell r="H1515">
            <v>6</v>
          </cell>
          <cell r="I1515">
            <v>6</v>
          </cell>
          <cell r="J1515">
            <v>3</v>
          </cell>
          <cell r="K1515">
            <v>0</v>
          </cell>
          <cell r="L1515">
            <v>3</v>
          </cell>
        </row>
        <row r="1516">
          <cell r="E1516">
            <v>20874</v>
          </cell>
          <cell r="F1516">
            <v>21</v>
          </cell>
          <cell r="G1516">
            <v>19</v>
          </cell>
          <cell r="H1516">
            <v>16</v>
          </cell>
          <cell r="I1516">
            <v>18</v>
          </cell>
          <cell r="J1516">
            <v>16</v>
          </cell>
          <cell r="K1516">
            <v>16</v>
          </cell>
          <cell r="L1516">
            <v>13</v>
          </cell>
        </row>
        <row r="1517">
          <cell r="E1517">
            <v>20875</v>
          </cell>
          <cell r="F1517">
            <v>29</v>
          </cell>
          <cell r="G1517">
            <v>31</v>
          </cell>
          <cell r="H1517">
            <v>32</v>
          </cell>
          <cell r="I1517">
            <v>32</v>
          </cell>
          <cell r="J1517">
            <v>32</v>
          </cell>
          <cell r="K1517">
            <v>26</v>
          </cell>
          <cell r="L1517">
            <v>26</v>
          </cell>
        </row>
        <row r="1518">
          <cell r="E1518">
            <v>20876</v>
          </cell>
          <cell r="F1518">
            <v>0</v>
          </cell>
          <cell r="G1518">
            <v>13</v>
          </cell>
          <cell r="H1518">
            <v>19</v>
          </cell>
          <cell r="I1518">
            <v>35</v>
          </cell>
          <cell r="J1518">
            <v>23</v>
          </cell>
          <cell r="K1518">
            <v>16</v>
          </cell>
          <cell r="L1518">
            <v>6</v>
          </cell>
        </row>
        <row r="1519">
          <cell r="E1519">
            <v>20877</v>
          </cell>
          <cell r="F1519">
            <v>19</v>
          </cell>
          <cell r="G1519">
            <v>13</v>
          </cell>
          <cell r="H1519">
            <v>16</v>
          </cell>
          <cell r="I1519">
            <v>0</v>
          </cell>
          <cell r="J1519">
            <v>11</v>
          </cell>
          <cell r="K1519">
            <v>10</v>
          </cell>
          <cell r="L1519">
            <v>10</v>
          </cell>
        </row>
        <row r="1520">
          <cell r="E1520">
            <v>20878</v>
          </cell>
          <cell r="F1520">
            <v>29</v>
          </cell>
          <cell r="G1520">
            <v>27</v>
          </cell>
          <cell r="H1520">
            <v>32</v>
          </cell>
          <cell r="I1520">
            <v>32</v>
          </cell>
          <cell r="J1520">
            <v>21</v>
          </cell>
          <cell r="K1520">
            <v>16</v>
          </cell>
          <cell r="L1520">
            <v>8</v>
          </cell>
        </row>
        <row r="1521">
          <cell r="E1521">
            <v>20879</v>
          </cell>
          <cell r="F1521">
            <v>11</v>
          </cell>
          <cell r="G1521">
            <v>10</v>
          </cell>
          <cell r="H1521">
            <v>8</v>
          </cell>
          <cell r="I1521">
            <v>0</v>
          </cell>
          <cell r="J1521">
            <v>8</v>
          </cell>
          <cell r="K1521">
            <v>14</v>
          </cell>
          <cell r="L1521">
            <v>6</v>
          </cell>
        </row>
        <row r="1522">
          <cell r="E1522">
            <v>20880</v>
          </cell>
          <cell r="F1522">
            <v>10</v>
          </cell>
          <cell r="G1522">
            <v>3</v>
          </cell>
          <cell r="H1522">
            <v>0</v>
          </cell>
          <cell r="I1522">
            <v>5</v>
          </cell>
          <cell r="J1522">
            <v>11</v>
          </cell>
          <cell r="K1522">
            <v>11</v>
          </cell>
          <cell r="L1522">
            <v>8</v>
          </cell>
        </row>
        <row r="1523">
          <cell r="E1523">
            <v>20881</v>
          </cell>
          <cell r="F1523">
            <v>0</v>
          </cell>
          <cell r="G1523">
            <v>11</v>
          </cell>
          <cell r="H1523">
            <v>27</v>
          </cell>
          <cell r="I1523">
            <v>29</v>
          </cell>
          <cell r="J1523">
            <v>11</v>
          </cell>
          <cell r="K1523">
            <v>32</v>
          </cell>
          <cell r="L1523">
            <v>35</v>
          </cell>
        </row>
        <row r="1524">
          <cell r="E1524">
            <v>20882</v>
          </cell>
          <cell r="F1524">
            <v>11</v>
          </cell>
          <cell r="G1524">
            <v>5</v>
          </cell>
          <cell r="H1524">
            <v>5</v>
          </cell>
          <cell r="I1524">
            <v>10</v>
          </cell>
          <cell r="J1524">
            <v>8</v>
          </cell>
          <cell r="K1524">
            <v>10</v>
          </cell>
          <cell r="L1524">
            <v>24</v>
          </cell>
        </row>
        <row r="1525">
          <cell r="E1525">
            <v>20883</v>
          </cell>
          <cell r="F1525">
            <v>32</v>
          </cell>
          <cell r="G1525">
            <v>32</v>
          </cell>
          <cell r="H1525">
            <v>32</v>
          </cell>
          <cell r="I1525">
            <v>29</v>
          </cell>
          <cell r="J1525">
            <v>29</v>
          </cell>
          <cell r="K1525">
            <v>27</v>
          </cell>
          <cell r="L1525">
            <v>23</v>
          </cell>
        </row>
        <row r="1526">
          <cell r="E1526">
            <v>20884</v>
          </cell>
          <cell r="F1526">
            <v>14</v>
          </cell>
          <cell r="G1526">
            <v>10</v>
          </cell>
          <cell r="H1526">
            <v>5</v>
          </cell>
          <cell r="I1526">
            <v>0</v>
          </cell>
          <cell r="J1526">
            <v>5</v>
          </cell>
          <cell r="K1526">
            <v>0</v>
          </cell>
          <cell r="L1526">
            <v>5</v>
          </cell>
        </row>
        <row r="1527">
          <cell r="E1527">
            <v>20885</v>
          </cell>
          <cell r="F1527">
            <v>19</v>
          </cell>
          <cell r="G1527">
            <v>16</v>
          </cell>
          <cell r="H1527">
            <v>18</v>
          </cell>
          <cell r="I1527">
            <v>11</v>
          </cell>
          <cell r="J1527">
            <v>10</v>
          </cell>
          <cell r="K1527">
            <v>11</v>
          </cell>
          <cell r="L1527">
            <v>10</v>
          </cell>
        </row>
        <row r="1528">
          <cell r="E1528">
            <v>20886</v>
          </cell>
          <cell r="F1528">
            <v>16</v>
          </cell>
          <cell r="G1528">
            <v>11</v>
          </cell>
          <cell r="H1528">
            <v>10</v>
          </cell>
          <cell r="I1528">
            <v>13</v>
          </cell>
          <cell r="J1528">
            <v>18</v>
          </cell>
          <cell r="K1528">
            <v>19</v>
          </cell>
          <cell r="L1528">
            <v>16</v>
          </cell>
        </row>
        <row r="1529">
          <cell r="E1529">
            <v>20887</v>
          </cell>
          <cell r="F1529">
            <v>8</v>
          </cell>
          <cell r="G1529">
            <v>0</v>
          </cell>
          <cell r="H1529">
            <v>0</v>
          </cell>
          <cell r="I1529">
            <v>3</v>
          </cell>
          <cell r="J1529">
            <v>13</v>
          </cell>
          <cell r="K1529">
            <v>14</v>
          </cell>
          <cell r="L1529">
            <v>14</v>
          </cell>
        </row>
        <row r="1530">
          <cell r="E1530">
            <v>20888</v>
          </cell>
          <cell r="F1530">
            <v>13</v>
          </cell>
          <cell r="G1530">
            <v>14</v>
          </cell>
          <cell r="H1530">
            <v>13</v>
          </cell>
          <cell r="I1530">
            <v>10</v>
          </cell>
          <cell r="J1530">
            <v>11</v>
          </cell>
          <cell r="K1530">
            <v>6</v>
          </cell>
          <cell r="L1530">
            <v>5</v>
          </cell>
        </row>
        <row r="1531">
          <cell r="E1531">
            <v>20889</v>
          </cell>
          <cell r="F1531">
            <v>10</v>
          </cell>
          <cell r="G1531">
            <v>0</v>
          </cell>
          <cell r="H1531">
            <v>6</v>
          </cell>
          <cell r="I1531">
            <v>32</v>
          </cell>
          <cell r="J1531">
            <v>35</v>
          </cell>
          <cell r="K1531">
            <v>32</v>
          </cell>
          <cell r="L1531">
            <v>19</v>
          </cell>
        </row>
        <row r="1532">
          <cell r="E1532">
            <v>20890</v>
          </cell>
          <cell r="F1532">
            <v>5</v>
          </cell>
          <cell r="G1532">
            <v>5</v>
          </cell>
          <cell r="H1532">
            <v>8</v>
          </cell>
          <cell r="I1532">
            <v>0</v>
          </cell>
          <cell r="J1532">
            <v>10</v>
          </cell>
          <cell r="K1532">
            <v>8</v>
          </cell>
          <cell r="L1532">
            <v>8</v>
          </cell>
        </row>
        <row r="1533">
          <cell r="E1533">
            <v>20891</v>
          </cell>
          <cell r="F1533">
            <v>35</v>
          </cell>
          <cell r="G1533">
            <v>19</v>
          </cell>
          <cell r="H1533">
            <v>21</v>
          </cell>
          <cell r="I1533">
            <v>16</v>
          </cell>
          <cell r="J1533">
            <v>19</v>
          </cell>
          <cell r="K1533">
            <v>13</v>
          </cell>
          <cell r="L1533">
            <v>13</v>
          </cell>
        </row>
        <row r="1534">
          <cell r="E1534">
            <v>20892</v>
          </cell>
          <cell r="F1534">
            <v>19</v>
          </cell>
          <cell r="G1534">
            <v>16</v>
          </cell>
          <cell r="H1534">
            <v>21</v>
          </cell>
          <cell r="I1534">
            <v>18</v>
          </cell>
          <cell r="J1534">
            <v>18</v>
          </cell>
          <cell r="K1534">
            <v>13</v>
          </cell>
          <cell r="L1534">
            <v>13</v>
          </cell>
        </row>
        <row r="1535">
          <cell r="E1535">
            <v>20893</v>
          </cell>
          <cell r="F1535">
            <v>16</v>
          </cell>
          <cell r="G1535">
            <v>18</v>
          </cell>
          <cell r="H1535">
            <v>19</v>
          </cell>
          <cell r="I1535">
            <v>19</v>
          </cell>
          <cell r="J1535">
            <v>16</v>
          </cell>
          <cell r="K1535">
            <v>19</v>
          </cell>
          <cell r="L1535">
            <v>16</v>
          </cell>
        </row>
        <row r="1536">
          <cell r="E1536">
            <v>20894</v>
          </cell>
          <cell r="F1536">
            <v>27</v>
          </cell>
          <cell r="G1536">
            <v>21</v>
          </cell>
          <cell r="H1536">
            <v>23</v>
          </cell>
          <cell r="I1536">
            <v>18</v>
          </cell>
          <cell r="J1536">
            <v>18</v>
          </cell>
          <cell r="K1536">
            <v>18</v>
          </cell>
          <cell r="L1536">
            <v>14</v>
          </cell>
        </row>
        <row r="1537">
          <cell r="E1537">
            <v>20895</v>
          </cell>
          <cell r="F1537">
            <v>13</v>
          </cell>
          <cell r="G1537">
            <v>11</v>
          </cell>
          <cell r="H1537">
            <v>10</v>
          </cell>
          <cell r="I1537">
            <v>8</v>
          </cell>
          <cell r="J1537">
            <v>5</v>
          </cell>
          <cell r="K1537">
            <v>3</v>
          </cell>
          <cell r="L1537">
            <v>6</v>
          </cell>
        </row>
        <row r="1538">
          <cell r="E1538">
            <v>20896</v>
          </cell>
          <cell r="F1538">
            <v>11</v>
          </cell>
          <cell r="G1538">
            <v>13</v>
          </cell>
          <cell r="H1538">
            <v>13</v>
          </cell>
          <cell r="I1538">
            <v>13</v>
          </cell>
          <cell r="J1538">
            <v>11</v>
          </cell>
          <cell r="K1538">
            <v>13</v>
          </cell>
          <cell r="L1538">
            <v>3</v>
          </cell>
        </row>
        <row r="1539">
          <cell r="E1539">
            <v>20897</v>
          </cell>
          <cell r="F1539">
            <v>16</v>
          </cell>
          <cell r="G1539">
            <v>16</v>
          </cell>
          <cell r="H1539">
            <v>14</v>
          </cell>
          <cell r="I1539">
            <v>5</v>
          </cell>
          <cell r="J1539">
            <v>8</v>
          </cell>
          <cell r="K1539">
            <v>13</v>
          </cell>
          <cell r="L1539">
            <v>14</v>
          </cell>
        </row>
        <row r="1540">
          <cell r="E1540">
            <v>20898</v>
          </cell>
          <cell r="F1540">
            <v>26</v>
          </cell>
          <cell r="G1540">
            <v>16</v>
          </cell>
          <cell r="H1540">
            <v>39</v>
          </cell>
          <cell r="I1540">
            <v>32</v>
          </cell>
          <cell r="J1540">
            <v>27</v>
          </cell>
          <cell r="K1540">
            <v>32</v>
          </cell>
          <cell r="L1540">
            <v>42</v>
          </cell>
        </row>
        <row r="1541">
          <cell r="E1541">
            <v>20899</v>
          </cell>
          <cell r="F1541">
            <v>6</v>
          </cell>
          <cell r="G1541">
            <v>0</v>
          </cell>
          <cell r="H1541">
            <v>6</v>
          </cell>
          <cell r="I1541">
            <v>8</v>
          </cell>
          <cell r="J1541">
            <v>8</v>
          </cell>
          <cell r="K1541">
            <v>3</v>
          </cell>
          <cell r="L1541">
            <v>0</v>
          </cell>
        </row>
        <row r="1542">
          <cell r="E1542">
            <v>20900</v>
          </cell>
          <cell r="F1542">
            <v>26</v>
          </cell>
          <cell r="G1542">
            <v>29</v>
          </cell>
          <cell r="H1542">
            <v>24</v>
          </cell>
          <cell r="I1542">
            <v>19</v>
          </cell>
          <cell r="J1542">
            <v>23</v>
          </cell>
          <cell r="K1542">
            <v>6</v>
          </cell>
          <cell r="L1542">
            <v>8</v>
          </cell>
        </row>
        <row r="1543">
          <cell r="E1543">
            <v>20901</v>
          </cell>
          <cell r="F1543">
            <v>29</v>
          </cell>
          <cell r="G1543">
            <v>32</v>
          </cell>
          <cell r="H1543">
            <v>35</v>
          </cell>
          <cell r="I1543">
            <v>35</v>
          </cell>
          <cell r="J1543">
            <v>29</v>
          </cell>
          <cell r="K1543">
            <v>29</v>
          </cell>
          <cell r="L1543">
            <v>32</v>
          </cell>
        </row>
        <row r="1544">
          <cell r="E1544">
            <v>20902</v>
          </cell>
          <cell r="F1544">
            <v>32</v>
          </cell>
          <cell r="G1544">
            <v>40</v>
          </cell>
          <cell r="H1544">
            <v>34</v>
          </cell>
          <cell r="I1544">
            <v>29</v>
          </cell>
          <cell r="J1544">
            <v>35</v>
          </cell>
          <cell r="K1544">
            <v>35</v>
          </cell>
          <cell r="L1544">
            <v>32</v>
          </cell>
        </row>
        <row r="1545">
          <cell r="E1545">
            <v>20903</v>
          </cell>
          <cell r="F1545">
            <v>16</v>
          </cell>
          <cell r="G1545">
            <v>10</v>
          </cell>
          <cell r="H1545">
            <v>8</v>
          </cell>
          <cell r="I1545">
            <v>6</v>
          </cell>
          <cell r="J1545">
            <v>10</v>
          </cell>
          <cell r="K1545">
            <v>3</v>
          </cell>
          <cell r="L1545">
            <v>10</v>
          </cell>
        </row>
        <row r="1546">
          <cell r="E1546">
            <v>20904</v>
          </cell>
          <cell r="F1546">
            <v>24</v>
          </cell>
          <cell r="G1546">
            <v>24</v>
          </cell>
          <cell r="H1546">
            <v>21</v>
          </cell>
          <cell r="I1546">
            <v>11</v>
          </cell>
          <cell r="J1546">
            <v>5</v>
          </cell>
          <cell r="K1546">
            <v>5</v>
          </cell>
          <cell r="L1546">
            <v>6</v>
          </cell>
        </row>
        <row r="1547">
          <cell r="E1547">
            <v>20905</v>
          </cell>
          <cell r="F1547">
            <v>6</v>
          </cell>
          <cell r="G1547">
            <v>10</v>
          </cell>
          <cell r="H1547">
            <v>18</v>
          </cell>
          <cell r="I1547">
            <v>23</v>
          </cell>
          <cell r="J1547">
            <v>11</v>
          </cell>
          <cell r="K1547">
            <v>13</v>
          </cell>
          <cell r="L1547">
            <v>10</v>
          </cell>
        </row>
        <row r="1548">
          <cell r="E1548">
            <v>20906</v>
          </cell>
          <cell r="F1548">
            <v>27</v>
          </cell>
          <cell r="G1548">
            <v>32</v>
          </cell>
          <cell r="H1548">
            <v>16</v>
          </cell>
          <cell r="I1548">
            <v>16</v>
          </cell>
          <cell r="J1548">
            <v>16</v>
          </cell>
          <cell r="K1548">
            <v>16</v>
          </cell>
          <cell r="L1548">
            <v>16</v>
          </cell>
        </row>
        <row r="1549">
          <cell r="E1549">
            <v>20907</v>
          </cell>
          <cell r="F1549">
            <v>10</v>
          </cell>
          <cell r="G1549">
            <v>10</v>
          </cell>
          <cell r="H1549">
            <v>10</v>
          </cell>
          <cell r="I1549">
            <v>6</v>
          </cell>
          <cell r="J1549">
            <v>16</v>
          </cell>
          <cell r="K1549">
            <v>11</v>
          </cell>
          <cell r="L1549">
            <v>14</v>
          </cell>
        </row>
        <row r="1550">
          <cell r="E1550">
            <v>20908</v>
          </cell>
          <cell r="F1550">
            <v>5</v>
          </cell>
          <cell r="G1550">
            <v>5</v>
          </cell>
          <cell r="H1550">
            <v>10</v>
          </cell>
          <cell r="I1550">
            <v>0</v>
          </cell>
          <cell r="J1550">
            <v>5</v>
          </cell>
          <cell r="K1550">
            <v>0</v>
          </cell>
          <cell r="L1550">
            <v>5</v>
          </cell>
        </row>
        <row r="1551">
          <cell r="E1551">
            <v>20909</v>
          </cell>
          <cell r="F1551">
            <v>18</v>
          </cell>
          <cell r="G1551">
            <v>19</v>
          </cell>
          <cell r="H1551">
            <v>19</v>
          </cell>
          <cell r="I1551">
            <v>19</v>
          </cell>
          <cell r="J1551">
            <v>23</v>
          </cell>
          <cell r="K1551">
            <v>27</v>
          </cell>
          <cell r="L1551">
            <v>32</v>
          </cell>
        </row>
        <row r="1552">
          <cell r="E1552">
            <v>20910</v>
          </cell>
          <cell r="F1552">
            <v>26</v>
          </cell>
          <cell r="G1552">
            <v>32</v>
          </cell>
          <cell r="H1552">
            <v>24</v>
          </cell>
          <cell r="I1552">
            <v>24</v>
          </cell>
          <cell r="J1552">
            <v>21</v>
          </cell>
          <cell r="K1552">
            <v>21</v>
          </cell>
          <cell r="L1552">
            <v>14</v>
          </cell>
        </row>
        <row r="1553">
          <cell r="E1553">
            <v>20911</v>
          </cell>
          <cell r="F1553">
            <v>27</v>
          </cell>
          <cell r="G1553">
            <v>29</v>
          </cell>
          <cell r="H1553">
            <v>26</v>
          </cell>
          <cell r="I1553">
            <v>27</v>
          </cell>
          <cell r="J1553">
            <v>29</v>
          </cell>
          <cell r="K1553">
            <v>18</v>
          </cell>
          <cell r="L1553">
            <v>18</v>
          </cell>
        </row>
        <row r="1554">
          <cell r="E1554">
            <v>20912</v>
          </cell>
          <cell r="F1554">
            <v>27</v>
          </cell>
          <cell r="G1554">
            <v>23</v>
          </cell>
          <cell r="H1554">
            <v>24</v>
          </cell>
          <cell r="I1554">
            <v>19</v>
          </cell>
          <cell r="J1554">
            <v>19</v>
          </cell>
          <cell r="K1554">
            <v>13</v>
          </cell>
          <cell r="L1554">
            <v>26</v>
          </cell>
        </row>
        <row r="1555">
          <cell r="E1555">
            <v>20913</v>
          </cell>
          <cell r="F1555">
            <v>10</v>
          </cell>
          <cell r="G1555">
            <v>6</v>
          </cell>
          <cell r="H1555">
            <v>14</v>
          </cell>
          <cell r="I1555">
            <v>10</v>
          </cell>
          <cell r="J1555">
            <v>16</v>
          </cell>
          <cell r="K1555">
            <v>27</v>
          </cell>
          <cell r="L1555">
            <v>16</v>
          </cell>
        </row>
        <row r="1556">
          <cell r="E1556">
            <v>20914</v>
          </cell>
          <cell r="F1556">
            <v>10</v>
          </cell>
          <cell r="G1556">
            <v>10</v>
          </cell>
          <cell r="H1556">
            <v>13</v>
          </cell>
          <cell r="I1556">
            <v>13</v>
          </cell>
          <cell r="J1556">
            <v>16</v>
          </cell>
          <cell r="K1556">
            <v>5</v>
          </cell>
          <cell r="L1556">
            <v>19</v>
          </cell>
        </row>
        <row r="1557">
          <cell r="E1557">
            <v>20915</v>
          </cell>
          <cell r="F1557">
            <v>14</v>
          </cell>
          <cell r="G1557">
            <v>16</v>
          </cell>
          <cell r="H1557">
            <v>16</v>
          </cell>
          <cell r="I1557">
            <v>8</v>
          </cell>
          <cell r="J1557">
            <v>13</v>
          </cell>
          <cell r="K1557">
            <v>11</v>
          </cell>
          <cell r="L1557">
            <v>18</v>
          </cell>
        </row>
        <row r="1558">
          <cell r="E1558">
            <v>20916</v>
          </cell>
          <cell r="F1558">
            <v>29</v>
          </cell>
          <cell r="G1558">
            <v>29</v>
          </cell>
          <cell r="H1558">
            <v>27</v>
          </cell>
          <cell r="I1558">
            <v>18</v>
          </cell>
          <cell r="J1558">
            <v>18</v>
          </cell>
          <cell r="K1558">
            <v>23</v>
          </cell>
          <cell r="L1558">
            <v>21</v>
          </cell>
        </row>
        <row r="1559">
          <cell r="E1559">
            <v>20917</v>
          </cell>
          <cell r="F1559">
            <v>10</v>
          </cell>
          <cell r="G1559">
            <v>10</v>
          </cell>
          <cell r="H1559">
            <v>14</v>
          </cell>
          <cell r="I1559">
            <v>10</v>
          </cell>
          <cell r="J1559">
            <v>10</v>
          </cell>
          <cell r="K1559">
            <v>0</v>
          </cell>
          <cell r="L1559">
            <v>6</v>
          </cell>
        </row>
        <row r="1560">
          <cell r="E1560">
            <v>20918</v>
          </cell>
          <cell r="F1560">
            <v>19</v>
          </cell>
          <cell r="G1560">
            <v>13</v>
          </cell>
          <cell r="H1560">
            <v>13</v>
          </cell>
          <cell r="I1560">
            <v>6</v>
          </cell>
          <cell r="J1560">
            <v>0</v>
          </cell>
          <cell r="K1560">
            <v>3</v>
          </cell>
          <cell r="L1560">
            <v>5</v>
          </cell>
        </row>
        <row r="1561">
          <cell r="E1561">
            <v>20919</v>
          </cell>
          <cell r="F1561">
            <v>13</v>
          </cell>
          <cell r="G1561">
            <v>14</v>
          </cell>
          <cell r="H1561">
            <v>10</v>
          </cell>
          <cell r="I1561">
            <v>13</v>
          </cell>
          <cell r="J1561">
            <v>11</v>
          </cell>
          <cell r="K1561">
            <v>14</v>
          </cell>
          <cell r="L1561">
            <v>10</v>
          </cell>
        </row>
        <row r="1562">
          <cell r="E1562">
            <v>20920</v>
          </cell>
          <cell r="F1562">
            <v>26</v>
          </cell>
          <cell r="G1562">
            <v>24</v>
          </cell>
          <cell r="H1562">
            <v>23</v>
          </cell>
          <cell r="I1562">
            <v>27</v>
          </cell>
          <cell r="J1562">
            <v>34</v>
          </cell>
          <cell r="K1562">
            <v>19</v>
          </cell>
          <cell r="L1562">
            <v>19</v>
          </cell>
        </row>
        <row r="1563">
          <cell r="E1563">
            <v>20921</v>
          </cell>
          <cell r="F1563">
            <v>16</v>
          </cell>
          <cell r="G1563">
            <v>11</v>
          </cell>
          <cell r="H1563">
            <v>13</v>
          </cell>
          <cell r="I1563">
            <v>14</v>
          </cell>
          <cell r="J1563">
            <v>16</v>
          </cell>
          <cell r="K1563">
            <v>14</v>
          </cell>
          <cell r="L1563">
            <v>13</v>
          </cell>
        </row>
        <row r="1564">
          <cell r="E1564">
            <v>20922</v>
          </cell>
          <cell r="F1564">
            <v>21</v>
          </cell>
          <cell r="G1564">
            <v>19</v>
          </cell>
          <cell r="H1564">
            <v>26</v>
          </cell>
          <cell r="I1564">
            <v>27</v>
          </cell>
          <cell r="J1564">
            <v>31</v>
          </cell>
          <cell r="K1564">
            <v>26</v>
          </cell>
          <cell r="L1564">
            <v>27</v>
          </cell>
        </row>
        <row r="1565">
          <cell r="E1565">
            <v>20923</v>
          </cell>
          <cell r="F1565">
            <v>14</v>
          </cell>
          <cell r="G1565">
            <v>23</v>
          </cell>
          <cell r="H1565">
            <v>26</v>
          </cell>
          <cell r="I1565">
            <v>16</v>
          </cell>
          <cell r="J1565">
            <v>16</v>
          </cell>
          <cell r="K1565">
            <v>19</v>
          </cell>
          <cell r="L1565">
            <v>23</v>
          </cell>
        </row>
        <row r="1566">
          <cell r="E1566">
            <v>20924</v>
          </cell>
          <cell r="F1566">
            <v>11</v>
          </cell>
          <cell r="G1566">
            <v>3</v>
          </cell>
          <cell r="H1566">
            <v>0</v>
          </cell>
          <cell r="I1566">
            <v>11</v>
          </cell>
          <cell r="J1566">
            <v>13</v>
          </cell>
          <cell r="K1566">
            <v>16</v>
          </cell>
          <cell r="L1566">
            <v>6</v>
          </cell>
        </row>
        <row r="1567">
          <cell r="E1567">
            <v>20925</v>
          </cell>
          <cell r="F1567">
            <v>8</v>
          </cell>
          <cell r="G1567">
            <v>18</v>
          </cell>
          <cell r="H1567">
            <v>14</v>
          </cell>
          <cell r="I1567">
            <v>10</v>
          </cell>
          <cell r="J1567">
            <v>29</v>
          </cell>
          <cell r="K1567">
            <v>23</v>
          </cell>
          <cell r="L1567">
            <v>32</v>
          </cell>
        </row>
        <row r="1568">
          <cell r="E1568">
            <v>20926</v>
          </cell>
          <cell r="F1568">
            <v>10</v>
          </cell>
          <cell r="G1568">
            <v>10</v>
          </cell>
          <cell r="H1568">
            <v>0</v>
          </cell>
          <cell r="I1568">
            <v>8</v>
          </cell>
          <cell r="J1568">
            <v>6</v>
          </cell>
          <cell r="K1568">
            <v>5</v>
          </cell>
          <cell r="L1568">
            <v>8</v>
          </cell>
        </row>
        <row r="1569">
          <cell r="E1569">
            <v>20927</v>
          </cell>
          <cell r="F1569">
            <v>19</v>
          </cell>
          <cell r="G1569">
            <v>19</v>
          </cell>
          <cell r="H1569">
            <v>13</v>
          </cell>
          <cell r="I1569">
            <v>11</v>
          </cell>
          <cell r="J1569">
            <v>13</v>
          </cell>
          <cell r="K1569">
            <v>3</v>
          </cell>
          <cell r="L1569">
            <v>11</v>
          </cell>
        </row>
        <row r="1570">
          <cell r="E1570">
            <v>20928</v>
          </cell>
          <cell r="F1570">
            <v>10</v>
          </cell>
          <cell r="G1570">
            <v>5</v>
          </cell>
          <cell r="H1570">
            <v>8</v>
          </cell>
          <cell r="I1570">
            <v>6</v>
          </cell>
          <cell r="J1570">
            <v>0</v>
          </cell>
          <cell r="K1570">
            <v>10</v>
          </cell>
          <cell r="L1570">
            <v>8</v>
          </cell>
        </row>
        <row r="1571">
          <cell r="E1571">
            <v>20929</v>
          </cell>
          <cell r="F1571">
            <v>13</v>
          </cell>
          <cell r="G1571">
            <v>19</v>
          </cell>
          <cell r="H1571">
            <v>6</v>
          </cell>
          <cell r="I1571">
            <v>0</v>
          </cell>
          <cell r="J1571">
            <v>0</v>
          </cell>
          <cell r="K1571">
            <v>0</v>
          </cell>
          <cell r="L1571">
            <v>0</v>
          </cell>
        </row>
        <row r="1572">
          <cell r="E1572">
            <v>20930</v>
          </cell>
          <cell r="F1572">
            <v>11</v>
          </cell>
          <cell r="G1572">
            <v>10</v>
          </cell>
          <cell r="H1572">
            <v>10</v>
          </cell>
          <cell r="I1572">
            <v>14</v>
          </cell>
          <cell r="J1572">
            <v>16</v>
          </cell>
          <cell r="K1572">
            <v>16</v>
          </cell>
          <cell r="L1572">
            <v>16</v>
          </cell>
        </row>
        <row r="1573">
          <cell r="E1573">
            <v>20931</v>
          </cell>
          <cell r="F1573">
            <v>16</v>
          </cell>
          <cell r="G1573">
            <v>14</v>
          </cell>
          <cell r="H1573">
            <v>8</v>
          </cell>
          <cell r="I1573">
            <v>6</v>
          </cell>
          <cell r="J1573">
            <v>5</v>
          </cell>
          <cell r="K1573">
            <v>6</v>
          </cell>
          <cell r="L1573">
            <v>0</v>
          </cell>
        </row>
        <row r="1574">
          <cell r="E1574">
            <v>20932</v>
          </cell>
          <cell r="F1574">
            <v>0</v>
          </cell>
          <cell r="G1574">
            <v>5</v>
          </cell>
          <cell r="H1574">
            <v>6</v>
          </cell>
          <cell r="I1574">
            <v>5</v>
          </cell>
          <cell r="J1574">
            <v>0</v>
          </cell>
          <cell r="K1574">
            <v>0</v>
          </cell>
          <cell r="L1574">
            <v>5</v>
          </cell>
        </row>
        <row r="1575">
          <cell r="E1575">
            <v>20933</v>
          </cell>
          <cell r="F1575">
            <v>13</v>
          </cell>
          <cell r="G1575">
            <v>6</v>
          </cell>
          <cell r="H1575">
            <v>19</v>
          </cell>
          <cell r="I1575">
            <v>6</v>
          </cell>
          <cell r="J1575">
            <v>5</v>
          </cell>
          <cell r="K1575">
            <v>5</v>
          </cell>
          <cell r="L1575">
            <v>6</v>
          </cell>
        </row>
        <row r="1576">
          <cell r="E1576">
            <v>20934</v>
          </cell>
          <cell r="F1576">
            <v>26</v>
          </cell>
          <cell r="G1576">
            <v>29</v>
          </cell>
          <cell r="H1576">
            <v>14</v>
          </cell>
          <cell r="I1576">
            <v>18</v>
          </cell>
          <cell r="J1576">
            <v>40</v>
          </cell>
          <cell r="K1576">
            <v>32</v>
          </cell>
          <cell r="L1576">
            <v>23</v>
          </cell>
        </row>
        <row r="1577">
          <cell r="E1577">
            <v>20935</v>
          </cell>
          <cell r="F1577">
            <v>42</v>
          </cell>
          <cell r="G1577">
            <v>39</v>
          </cell>
          <cell r="H1577">
            <v>39</v>
          </cell>
          <cell r="I1577">
            <v>39</v>
          </cell>
          <cell r="J1577">
            <v>18</v>
          </cell>
          <cell r="K1577">
            <v>21</v>
          </cell>
          <cell r="L1577">
            <v>10</v>
          </cell>
        </row>
        <row r="1578">
          <cell r="E1578">
            <v>20936</v>
          </cell>
          <cell r="F1578">
            <v>19</v>
          </cell>
          <cell r="G1578">
            <v>29</v>
          </cell>
          <cell r="H1578">
            <v>26</v>
          </cell>
          <cell r="I1578">
            <v>24</v>
          </cell>
          <cell r="J1578">
            <v>13</v>
          </cell>
          <cell r="K1578">
            <v>8</v>
          </cell>
          <cell r="L1578">
            <v>3</v>
          </cell>
        </row>
        <row r="1579">
          <cell r="E1579">
            <v>20937</v>
          </cell>
          <cell r="F1579">
            <v>32</v>
          </cell>
          <cell r="G1579">
            <v>24</v>
          </cell>
          <cell r="H1579">
            <v>31</v>
          </cell>
          <cell r="I1579">
            <v>37</v>
          </cell>
          <cell r="J1579">
            <v>29</v>
          </cell>
          <cell r="K1579">
            <v>13</v>
          </cell>
          <cell r="L1579">
            <v>14</v>
          </cell>
        </row>
        <row r="1580">
          <cell r="E1580">
            <v>20938</v>
          </cell>
          <cell r="F1580">
            <v>43</v>
          </cell>
          <cell r="G1580">
            <v>42</v>
          </cell>
          <cell r="H1580">
            <v>37</v>
          </cell>
          <cell r="I1580">
            <v>34</v>
          </cell>
          <cell r="J1580">
            <v>39</v>
          </cell>
          <cell r="K1580">
            <v>27</v>
          </cell>
          <cell r="L1580">
            <v>18</v>
          </cell>
        </row>
        <row r="1581">
          <cell r="E1581">
            <v>20939</v>
          </cell>
          <cell r="F1581">
            <v>10</v>
          </cell>
          <cell r="G1581">
            <v>5</v>
          </cell>
          <cell r="H1581">
            <v>3</v>
          </cell>
          <cell r="I1581">
            <v>13</v>
          </cell>
          <cell r="J1581">
            <v>0</v>
          </cell>
          <cell r="K1581">
            <v>5</v>
          </cell>
          <cell r="L1581">
            <v>8</v>
          </cell>
        </row>
        <row r="1582">
          <cell r="E1582">
            <v>20940</v>
          </cell>
          <cell r="F1582">
            <v>8</v>
          </cell>
          <cell r="G1582">
            <v>13</v>
          </cell>
          <cell r="H1582">
            <v>21</v>
          </cell>
          <cell r="I1582">
            <v>18</v>
          </cell>
          <cell r="J1582">
            <v>19</v>
          </cell>
          <cell r="K1582">
            <v>11</v>
          </cell>
          <cell r="L1582">
            <v>13</v>
          </cell>
        </row>
        <row r="1583">
          <cell r="E1583">
            <v>20941</v>
          </cell>
          <cell r="F1583">
            <v>13</v>
          </cell>
          <cell r="G1583">
            <v>16</v>
          </cell>
          <cell r="H1583">
            <v>5</v>
          </cell>
          <cell r="I1583">
            <v>16</v>
          </cell>
          <cell r="J1583">
            <v>13</v>
          </cell>
          <cell r="K1583">
            <v>13</v>
          </cell>
          <cell r="L1583">
            <v>14</v>
          </cell>
        </row>
        <row r="1584">
          <cell r="E1584">
            <v>20942</v>
          </cell>
          <cell r="F1584">
            <v>11</v>
          </cell>
          <cell r="G1584">
            <v>10</v>
          </cell>
          <cell r="H1584">
            <v>6</v>
          </cell>
          <cell r="I1584">
            <v>11</v>
          </cell>
          <cell r="J1584">
            <v>6</v>
          </cell>
          <cell r="K1584">
            <v>6</v>
          </cell>
          <cell r="L1584">
            <v>0</v>
          </cell>
        </row>
        <row r="1585">
          <cell r="E1585">
            <v>20943</v>
          </cell>
          <cell r="F1585">
            <v>27</v>
          </cell>
          <cell r="G1585">
            <v>23</v>
          </cell>
          <cell r="H1585">
            <v>19</v>
          </cell>
          <cell r="I1585">
            <v>18</v>
          </cell>
          <cell r="J1585">
            <v>23</v>
          </cell>
          <cell r="K1585">
            <v>14</v>
          </cell>
          <cell r="L1585">
            <v>31</v>
          </cell>
        </row>
        <row r="1586">
          <cell r="E1586">
            <v>20944</v>
          </cell>
          <cell r="F1586">
            <v>10</v>
          </cell>
          <cell r="G1586">
            <v>5</v>
          </cell>
          <cell r="H1586">
            <v>0</v>
          </cell>
          <cell r="I1586">
            <v>13</v>
          </cell>
          <cell r="J1586">
            <v>3</v>
          </cell>
          <cell r="K1586">
            <v>16</v>
          </cell>
          <cell r="L1586">
            <v>0</v>
          </cell>
        </row>
        <row r="1587">
          <cell r="E1587">
            <v>20945</v>
          </cell>
          <cell r="F1587">
            <v>11</v>
          </cell>
          <cell r="G1587">
            <v>10</v>
          </cell>
          <cell r="H1587">
            <v>0</v>
          </cell>
          <cell r="I1587">
            <v>10</v>
          </cell>
          <cell r="J1587">
            <v>13</v>
          </cell>
          <cell r="K1587">
            <v>3</v>
          </cell>
          <cell r="L1587">
            <v>0</v>
          </cell>
        </row>
        <row r="1588">
          <cell r="E1588">
            <v>20946</v>
          </cell>
          <cell r="F1588">
            <v>3</v>
          </cell>
          <cell r="G1588">
            <v>8</v>
          </cell>
          <cell r="H1588">
            <v>10</v>
          </cell>
          <cell r="I1588">
            <v>6</v>
          </cell>
          <cell r="J1588">
            <v>0</v>
          </cell>
          <cell r="K1588">
            <v>6</v>
          </cell>
          <cell r="L1588">
            <v>24</v>
          </cell>
        </row>
        <row r="1589">
          <cell r="E1589">
            <v>20947</v>
          </cell>
          <cell r="F1589">
            <v>10</v>
          </cell>
          <cell r="G1589">
            <v>19</v>
          </cell>
          <cell r="H1589">
            <v>26</v>
          </cell>
          <cell r="I1589">
            <v>27</v>
          </cell>
          <cell r="J1589">
            <v>23</v>
          </cell>
          <cell r="K1589">
            <v>13</v>
          </cell>
          <cell r="L1589">
            <v>13</v>
          </cell>
        </row>
        <row r="1590">
          <cell r="E1590">
            <v>20948</v>
          </cell>
          <cell r="F1590">
            <v>24</v>
          </cell>
          <cell r="G1590">
            <v>19</v>
          </cell>
          <cell r="H1590">
            <v>16</v>
          </cell>
          <cell r="I1590">
            <v>10</v>
          </cell>
          <cell r="J1590">
            <v>3</v>
          </cell>
          <cell r="K1590">
            <v>8</v>
          </cell>
          <cell r="L1590">
            <v>10</v>
          </cell>
        </row>
        <row r="1591">
          <cell r="E1591">
            <v>20949</v>
          </cell>
          <cell r="F1591">
            <v>6</v>
          </cell>
          <cell r="G1591">
            <v>0</v>
          </cell>
          <cell r="H1591">
            <v>0</v>
          </cell>
          <cell r="I1591">
            <v>0</v>
          </cell>
          <cell r="J1591">
            <v>0</v>
          </cell>
          <cell r="K1591">
            <v>0</v>
          </cell>
          <cell r="L1591">
            <v>0</v>
          </cell>
        </row>
        <row r="1592">
          <cell r="E1592">
            <v>20950</v>
          </cell>
          <cell r="F1592">
            <v>13</v>
          </cell>
          <cell r="G1592">
            <v>16</v>
          </cell>
          <cell r="H1592">
            <v>10</v>
          </cell>
          <cell r="I1592">
            <v>5</v>
          </cell>
          <cell r="J1592">
            <v>0</v>
          </cell>
          <cell r="K1592">
            <v>8</v>
          </cell>
          <cell r="L1592">
            <v>11</v>
          </cell>
        </row>
        <row r="1593">
          <cell r="E1593">
            <v>20951</v>
          </cell>
          <cell r="F1593">
            <v>32</v>
          </cell>
          <cell r="G1593">
            <v>34</v>
          </cell>
          <cell r="H1593">
            <v>39</v>
          </cell>
          <cell r="I1593">
            <v>29</v>
          </cell>
          <cell r="J1593">
            <v>29</v>
          </cell>
          <cell r="K1593">
            <v>26</v>
          </cell>
          <cell r="L1593">
            <v>19</v>
          </cell>
        </row>
        <row r="1594">
          <cell r="E1594">
            <v>20952</v>
          </cell>
          <cell r="F1594">
            <v>16</v>
          </cell>
          <cell r="G1594">
            <v>16</v>
          </cell>
          <cell r="H1594">
            <v>23</v>
          </cell>
          <cell r="I1594">
            <v>26</v>
          </cell>
          <cell r="J1594">
            <v>16</v>
          </cell>
          <cell r="K1594">
            <v>19</v>
          </cell>
          <cell r="L1594">
            <v>18</v>
          </cell>
        </row>
        <row r="1595">
          <cell r="E1595">
            <v>20953</v>
          </cell>
          <cell r="F1595">
            <v>19</v>
          </cell>
          <cell r="G1595">
            <v>16</v>
          </cell>
          <cell r="H1595">
            <v>16</v>
          </cell>
          <cell r="I1595">
            <v>10</v>
          </cell>
          <cell r="J1595">
            <v>19</v>
          </cell>
          <cell r="K1595">
            <v>29</v>
          </cell>
          <cell r="L1595">
            <v>40</v>
          </cell>
        </row>
        <row r="1596">
          <cell r="E1596">
            <v>20954</v>
          </cell>
          <cell r="F1596">
            <v>29</v>
          </cell>
          <cell r="G1596">
            <v>32</v>
          </cell>
          <cell r="H1596">
            <v>32</v>
          </cell>
          <cell r="I1596">
            <v>23</v>
          </cell>
          <cell r="J1596">
            <v>29</v>
          </cell>
          <cell r="K1596">
            <v>24</v>
          </cell>
          <cell r="L1596">
            <v>34</v>
          </cell>
        </row>
        <row r="1597">
          <cell r="E1597">
            <v>20955</v>
          </cell>
          <cell r="F1597">
            <v>0</v>
          </cell>
          <cell r="G1597">
            <v>6</v>
          </cell>
          <cell r="H1597">
            <v>14</v>
          </cell>
          <cell r="I1597">
            <v>6</v>
          </cell>
          <cell r="J1597">
            <v>6</v>
          </cell>
          <cell r="K1597">
            <v>13</v>
          </cell>
          <cell r="L1597">
            <v>3</v>
          </cell>
        </row>
        <row r="1598">
          <cell r="E1598">
            <v>20956</v>
          </cell>
          <cell r="F1598">
            <v>16</v>
          </cell>
          <cell r="G1598">
            <v>0</v>
          </cell>
          <cell r="H1598">
            <v>16</v>
          </cell>
          <cell r="I1598">
            <v>23</v>
          </cell>
          <cell r="J1598">
            <v>24</v>
          </cell>
          <cell r="K1598">
            <v>16</v>
          </cell>
          <cell r="L1598">
            <v>6</v>
          </cell>
        </row>
        <row r="1599">
          <cell r="E1599">
            <v>20957</v>
          </cell>
          <cell r="F1599">
            <v>13</v>
          </cell>
          <cell r="G1599">
            <v>11</v>
          </cell>
          <cell r="H1599">
            <v>13</v>
          </cell>
          <cell r="I1599">
            <v>13</v>
          </cell>
          <cell r="J1599">
            <v>10</v>
          </cell>
          <cell r="K1599">
            <v>11</v>
          </cell>
          <cell r="L1599">
            <v>11</v>
          </cell>
        </row>
        <row r="1600">
          <cell r="E1600">
            <v>20958</v>
          </cell>
          <cell r="F1600">
            <v>19</v>
          </cell>
          <cell r="G1600">
            <v>24</v>
          </cell>
          <cell r="H1600">
            <v>11</v>
          </cell>
          <cell r="I1600">
            <v>16</v>
          </cell>
          <cell r="J1600">
            <v>11</v>
          </cell>
          <cell r="K1600">
            <v>5</v>
          </cell>
          <cell r="L1600">
            <v>6</v>
          </cell>
        </row>
        <row r="1601">
          <cell r="E1601">
            <v>20959</v>
          </cell>
          <cell r="F1601">
            <v>19</v>
          </cell>
          <cell r="G1601">
            <v>6</v>
          </cell>
          <cell r="H1601">
            <v>13</v>
          </cell>
          <cell r="I1601">
            <v>14</v>
          </cell>
          <cell r="J1601">
            <v>16</v>
          </cell>
          <cell r="K1601">
            <v>16</v>
          </cell>
          <cell r="L1601">
            <v>14</v>
          </cell>
        </row>
        <row r="1602">
          <cell r="E1602">
            <v>20960</v>
          </cell>
          <cell r="F1602">
            <v>21</v>
          </cell>
          <cell r="G1602">
            <v>21</v>
          </cell>
          <cell r="H1602">
            <v>23</v>
          </cell>
          <cell r="I1602">
            <v>32</v>
          </cell>
          <cell r="J1602">
            <v>32</v>
          </cell>
          <cell r="K1602">
            <v>40</v>
          </cell>
          <cell r="L1602">
            <v>48</v>
          </cell>
        </row>
        <row r="1603">
          <cell r="E1603">
            <v>20961</v>
          </cell>
          <cell r="F1603">
            <v>23</v>
          </cell>
          <cell r="G1603">
            <v>16</v>
          </cell>
          <cell r="H1603">
            <v>18</v>
          </cell>
          <cell r="I1603">
            <v>18</v>
          </cell>
          <cell r="J1603">
            <v>18</v>
          </cell>
          <cell r="K1603">
            <v>19</v>
          </cell>
          <cell r="L1603">
            <v>16</v>
          </cell>
        </row>
        <row r="1604">
          <cell r="E1604">
            <v>20962</v>
          </cell>
          <cell r="F1604">
            <v>14</v>
          </cell>
          <cell r="G1604">
            <v>10</v>
          </cell>
          <cell r="H1604">
            <v>10</v>
          </cell>
          <cell r="I1604">
            <v>14</v>
          </cell>
          <cell r="J1604">
            <v>0</v>
          </cell>
          <cell r="K1604">
            <v>8</v>
          </cell>
          <cell r="L1604">
            <v>3</v>
          </cell>
        </row>
        <row r="1605">
          <cell r="E1605">
            <v>20963</v>
          </cell>
          <cell r="F1605">
            <v>5</v>
          </cell>
          <cell r="G1605">
            <v>2</v>
          </cell>
          <cell r="H1605">
            <v>16</v>
          </cell>
          <cell r="I1605">
            <v>8</v>
          </cell>
          <cell r="J1605">
            <v>0</v>
          </cell>
          <cell r="K1605">
            <v>32</v>
          </cell>
          <cell r="L1605">
            <v>32</v>
          </cell>
        </row>
        <row r="1606">
          <cell r="E1606">
            <v>20964</v>
          </cell>
          <cell r="F1606">
            <v>19</v>
          </cell>
          <cell r="G1606">
            <v>16</v>
          </cell>
          <cell r="H1606">
            <v>19</v>
          </cell>
          <cell r="I1606">
            <v>13</v>
          </cell>
          <cell r="J1606">
            <v>3</v>
          </cell>
          <cell r="K1606">
            <v>0</v>
          </cell>
          <cell r="L1606">
            <v>21</v>
          </cell>
        </row>
        <row r="1607">
          <cell r="E1607">
            <v>20965</v>
          </cell>
          <cell r="F1607">
            <v>6</v>
          </cell>
          <cell r="G1607">
            <v>5</v>
          </cell>
          <cell r="H1607">
            <v>13</v>
          </cell>
          <cell r="I1607">
            <v>16</v>
          </cell>
          <cell r="J1607">
            <v>0</v>
          </cell>
          <cell r="K1607">
            <v>13</v>
          </cell>
          <cell r="L1607">
            <v>6</v>
          </cell>
        </row>
        <row r="1608">
          <cell r="E1608">
            <v>20966</v>
          </cell>
          <cell r="F1608">
            <v>16</v>
          </cell>
          <cell r="G1608">
            <v>10</v>
          </cell>
          <cell r="H1608">
            <v>16</v>
          </cell>
          <cell r="I1608">
            <v>5</v>
          </cell>
          <cell r="J1608">
            <v>13</v>
          </cell>
          <cell r="K1608">
            <v>26</v>
          </cell>
          <cell r="L1608">
            <v>29</v>
          </cell>
        </row>
        <row r="1609">
          <cell r="E1609">
            <v>20967</v>
          </cell>
          <cell r="F1609">
            <v>6</v>
          </cell>
          <cell r="G1609">
            <v>5</v>
          </cell>
          <cell r="H1609">
            <v>13</v>
          </cell>
          <cell r="I1609">
            <v>32</v>
          </cell>
          <cell r="J1609">
            <v>29</v>
          </cell>
          <cell r="K1609">
            <v>23</v>
          </cell>
          <cell r="L1609">
            <v>19</v>
          </cell>
        </row>
        <row r="1610">
          <cell r="E1610">
            <v>20968</v>
          </cell>
          <cell r="F1610">
            <v>32</v>
          </cell>
          <cell r="G1610">
            <v>24</v>
          </cell>
          <cell r="H1610">
            <v>23</v>
          </cell>
          <cell r="I1610">
            <v>13</v>
          </cell>
          <cell r="J1610">
            <v>13</v>
          </cell>
          <cell r="K1610">
            <v>6</v>
          </cell>
          <cell r="L1610">
            <v>3</v>
          </cell>
        </row>
        <row r="1611">
          <cell r="E1611">
            <v>20969</v>
          </cell>
          <cell r="F1611">
            <v>8</v>
          </cell>
          <cell r="G1611">
            <v>16</v>
          </cell>
          <cell r="H1611">
            <v>11</v>
          </cell>
          <cell r="I1611">
            <v>6</v>
          </cell>
          <cell r="J1611">
            <v>6</v>
          </cell>
          <cell r="K1611">
            <v>23</v>
          </cell>
          <cell r="L1611">
            <v>23</v>
          </cell>
        </row>
        <row r="1612">
          <cell r="E1612">
            <v>20970</v>
          </cell>
          <cell r="F1612">
            <v>13</v>
          </cell>
          <cell r="G1612">
            <v>11</v>
          </cell>
          <cell r="H1612">
            <v>6</v>
          </cell>
          <cell r="I1612">
            <v>0</v>
          </cell>
          <cell r="J1612">
            <v>16</v>
          </cell>
          <cell r="K1612">
            <v>48</v>
          </cell>
          <cell r="L1612">
            <v>61</v>
          </cell>
        </row>
        <row r="1613">
          <cell r="E1613">
            <v>20971</v>
          </cell>
          <cell r="F1613">
            <v>5</v>
          </cell>
          <cell r="G1613">
            <v>3</v>
          </cell>
          <cell r="H1613">
            <v>6</v>
          </cell>
          <cell r="I1613">
            <v>8</v>
          </cell>
          <cell r="J1613">
            <v>0</v>
          </cell>
          <cell r="K1613">
            <v>0</v>
          </cell>
          <cell r="L1613">
            <v>0</v>
          </cell>
        </row>
        <row r="1614">
          <cell r="E1614">
            <v>20972</v>
          </cell>
          <cell r="F1614">
            <v>8</v>
          </cell>
          <cell r="G1614">
            <v>10</v>
          </cell>
          <cell r="H1614">
            <v>8</v>
          </cell>
          <cell r="I1614">
            <v>5</v>
          </cell>
          <cell r="J1614">
            <v>5</v>
          </cell>
          <cell r="K1614">
            <v>13</v>
          </cell>
          <cell r="L1614">
            <v>11</v>
          </cell>
        </row>
        <row r="1615">
          <cell r="E1615">
            <v>20973</v>
          </cell>
          <cell r="F1615">
            <v>0</v>
          </cell>
          <cell r="G1615">
            <v>13</v>
          </cell>
          <cell r="H1615">
            <v>13</v>
          </cell>
          <cell r="I1615">
            <v>11</v>
          </cell>
          <cell r="J1615">
            <v>0</v>
          </cell>
          <cell r="K1615">
            <v>0</v>
          </cell>
          <cell r="L1615">
            <v>0</v>
          </cell>
        </row>
        <row r="1616">
          <cell r="E1616">
            <v>20974</v>
          </cell>
          <cell r="F1616">
            <v>16</v>
          </cell>
          <cell r="G1616">
            <v>18</v>
          </cell>
          <cell r="H1616">
            <v>16</v>
          </cell>
          <cell r="I1616">
            <v>10</v>
          </cell>
          <cell r="J1616">
            <v>6</v>
          </cell>
          <cell r="K1616">
            <v>0</v>
          </cell>
          <cell r="L1616">
            <v>3</v>
          </cell>
        </row>
        <row r="1617">
          <cell r="E1617">
            <v>20975</v>
          </cell>
          <cell r="F1617">
            <v>27</v>
          </cell>
          <cell r="G1617">
            <v>26</v>
          </cell>
          <cell r="H1617">
            <v>19</v>
          </cell>
          <cell r="I1617">
            <v>8</v>
          </cell>
          <cell r="J1617">
            <v>0</v>
          </cell>
          <cell r="K1617">
            <v>0</v>
          </cell>
          <cell r="L1617">
            <v>0</v>
          </cell>
        </row>
        <row r="1618">
          <cell r="E1618">
            <v>20976</v>
          </cell>
          <cell r="F1618">
            <v>19</v>
          </cell>
          <cell r="G1618">
            <v>10</v>
          </cell>
          <cell r="H1618">
            <v>0</v>
          </cell>
          <cell r="I1618">
            <v>13</v>
          </cell>
          <cell r="J1618">
            <v>0</v>
          </cell>
          <cell r="K1618">
            <v>3</v>
          </cell>
          <cell r="L1618">
            <v>6</v>
          </cell>
        </row>
        <row r="1619">
          <cell r="E1619">
            <v>20977</v>
          </cell>
          <cell r="F1619">
            <v>6</v>
          </cell>
          <cell r="G1619">
            <v>6</v>
          </cell>
          <cell r="H1619">
            <v>6</v>
          </cell>
          <cell r="I1619">
            <v>6</v>
          </cell>
          <cell r="J1619">
            <v>10</v>
          </cell>
          <cell r="K1619">
            <v>11</v>
          </cell>
          <cell r="L1619">
            <v>19</v>
          </cell>
        </row>
        <row r="1620">
          <cell r="E1620">
            <v>20978</v>
          </cell>
          <cell r="F1620">
            <v>5</v>
          </cell>
          <cell r="G1620">
            <v>6</v>
          </cell>
          <cell r="H1620">
            <v>5</v>
          </cell>
          <cell r="I1620">
            <v>13</v>
          </cell>
          <cell r="J1620">
            <v>13</v>
          </cell>
          <cell r="K1620">
            <v>13</v>
          </cell>
          <cell r="L1620">
            <v>14</v>
          </cell>
        </row>
        <row r="1621">
          <cell r="E1621">
            <v>20979</v>
          </cell>
          <cell r="F1621">
            <v>26</v>
          </cell>
          <cell r="G1621">
            <v>16</v>
          </cell>
          <cell r="H1621">
            <v>19</v>
          </cell>
          <cell r="I1621">
            <v>10</v>
          </cell>
          <cell r="J1621">
            <v>29</v>
          </cell>
          <cell r="K1621">
            <v>29</v>
          </cell>
          <cell r="L1621">
            <v>39</v>
          </cell>
        </row>
        <row r="1622">
          <cell r="E1622">
            <v>20980</v>
          </cell>
          <cell r="F1622">
            <v>16</v>
          </cell>
          <cell r="G1622">
            <v>19</v>
          </cell>
          <cell r="H1622">
            <v>13</v>
          </cell>
          <cell r="I1622">
            <v>10</v>
          </cell>
          <cell r="J1622">
            <v>6</v>
          </cell>
          <cell r="K1622">
            <v>10</v>
          </cell>
          <cell r="L1622">
            <v>16</v>
          </cell>
        </row>
        <row r="1623">
          <cell r="E1623">
            <v>20981</v>
          </cell>
          <cell r="F1623">
            <v>21</v>
          </cell>
          <cell r="G1623">
            <v>26</v>
          </cell>
          <cell r="H1623">
            <v>19</v>
          </cell>
          <cell r="I1623">
            <v>13</v>
          </cell>
          <cell r="J1623">
            <v>16</v>
          </cell>
          <cell r="K1623">
            <v>18</v>
          </cell>
          <cell r="L1623">
            <v>39</v>
          </cell>
        </row>
        <row r="1624">
          <cell r="E1624">
            <v>20982</v>
          </cell>
          <cell r="F1624">
            <v>16</v>
          </cell>
          <cell r="G1624">
            <v>13</v>
          </cell>
          <cell r="H1624">
            <v>10</v>
          </cell>
          <cell r="I1624">
            <v>14</v>
          </cell>
          <cell r="J1624">
            <v>8</v>
          </cell>
          <cell r="K1624">
            <v>11</v>
          </cell>
          <cell r="L1624">
            <v>8</v>
          </cell>
        </row>
        <row r="1625">
          <cell r="E1625">
            <v>20983</v>
          </cell>
          <cell r="F1625">
            <v>37</v>
          </cell>
          <cell r="G1625">
            <v>32</v>
          </cell>
          <cell r="H1625">
            <v>19</v>
          </cell>
          <cell r="I1625">
            <v>14</v>
          </cell>
          <cell r="J1625">
            <v>10</v>
          </cell>
          <cell r="K1625">
            <v>10</v>
          </cell>
          <cell r="L1625">
            <v>16</v>
          </cell>
        </row>
        <row r="1626">
          <cell r="E1626">
            <v>20984</v>
          </cell>
          <cell r="F1626">
            <v>29</v>
          </cell>
          <cell r="G1626">
            <v>32</v>
          </cell>
          <cell r="H1626">
            <v>32</v>
          </cell>
          <cell r="I1626">
            <v>39</v>
          </cell>
          <cell r="J1626">
            <v>23</v>
          </cell>
          <cell r="K1626">
            <v>16</v>
          </cell>
          <cell r="L1626">
            <v>23</v>
          </cell>
        </row>
        <row r="1627">
          <cell r="E1627">
            <v>20985</v>
          </cell>
          <cell r="F1627">
            <v>23</v>
          </cell>
          <cell r="G1627">
            <v>16</v>
          </cell>
          <cell r="H1627">
            <v>29</v>
          </cell>
          <cell r="I1627">
            <v>5</v>
          </cell>
          <cell r="J1627">
            <v>8</v>
          </cell>
          <cell r="K1627">
            <v>3</v>
          </cell>
          <cell r="L1627">
            <v>16</v>
          </cell>
        </row>
        <row r="1628">
          <cell r="E1628">
            <v>20986</v>
          </cell>
          <cell r="F1628">
            <v>13</v>
          </cell>
          <cell r="G1628">
            <v>14</v>
          </cell>
          <cell r="H1628">
            <v>6</v>
          </cell>
          <cell r="I1628">
            <v>8</v>
          </cell>
          <cell r="J1628">
            <v>5</v>
          </cell>
          <cell r="K1628">
            <v>3</v>
          </cell>
          <cell r="L1628">
            <v>3</v>
          </cell>
        </row>
        <row r="1629">
          <cell r="E1629">
            <v>20987</v>
          </cell>
          <cell r="F1629">
            <v>24</v>
          </cell>
          <cell r="G1629">
            <v>16</v>
          </cell>
          <cell r="H1629">
            <v>6</v>
          </cell>
          <cell r="I1629">
            <v>13</v>
          </cell>
          <cell r="J1629">
            <v>5</v>
          </cell>
          <cell r="K1629">
            <v>8</v>
          </cell>
          <cell r="L1629">
            <v>13</v>
          </cell>
        </row>
        <row r="1630">
          <cell r="E1630">
            <v>20988</v>
          </cell>
          <cell r="F1630">
            <v>0</v>
          </cell>
          <cell r="G1630">
            <v>0</v>
          </cell>
          <cell r="H1630">
            <v>10</v>
          </cell>
          <cell r="I1630">
            <v>8</v>
          </cell>
          <cell r="J1630">
            <v>0</v>
          </cell>
          <cell r="K1630">
            <v>0</v>
          </cell>
          <cell r="L1630">
            <v>6</v>
          </cell>
        </row>
        <row r="1631">
          <cell r="E1631">
            <v>20989</v>
          </cell>
          <cell r="F1631">
            <v>6</v>
          </cell>
          <cell r="G1631">
            <v>13</v>
          </cell>
          <cell r="H1631">
            <v>35</v>
          </cell>
          <cell r="I1631">
            <v>29</v>
          </cell>
          <cell r="J1631">
            <v>32</v>
          </cell>
          <cell r="K1631">
            <v>27</v>
          </cell>
          <cell r="L1631">
            <v>26</v>
          </cell>
        </row>
        <row r="1632">
          <cell r="E1632">
            <v>20990</v>
          </cell>
          <cell r="F1632">
            <v>13</v>
          </cell>
          <cell r="G1632">
            <v>18</v>
          </cell>
          <cell r="H1632">
            <v>16</v>
          </cell>
          <cell r="I1632">
            <v>13</v>
          </cell>
          <cell r="J1632">
            <v>0</v>
          </cell>
          <cell r="K1632">
            <v>6</v>
          </cell>
          <cell r="L1632">
            <v>5</v>
          </cell>
        </row>
        <row r="1633">
          <cell r="E1633">
            <v>20991</v>
          </cell>
          <cell r="F1633">
            <v>10</v>
          </cell>
          <cell r="G1633">
            <v>10</v>
          </cell>
          <cell r="H1633">
            <v>6</v>
          </cell>
          <cell r="I1633">
            <v>13</v>
          </cell>
          <cell r="J1633">
            <v>26</v>
          </cell>
          <cell r="K1633">
            <v>23</v>
          </cell>
          <cell r="L1633">
            <v>21</v>
          </cell>
        </row>
        <row r="1634">
          <cell r="E1634">
            <v>20992</v>
          </cell>
          <cell r="F1634">
            <v>8</v>
          </cell>
          <cell r="G1634">
            <v>8</v>
          </cell>
          <cell r="H1634">
            <v>11</v>
          </cell>
          <cell r="I1634">
            <v>10</v>
          </cell>
          <cell r="J1634">
            <v>6</v>
          </cell>
          <cell r="K1634">
            <v>10</v>
          </cell>
          <cell r="L1634">
            <v>6</v>
          </cell>
        </row>
        <row r="1635">
          <cell r="E1635">
            <v>20993</v>
          </cell>
          <cell r="F1635">
            <v>10</v>
          </cell>
          <cell r="G1635">
            <v>3</v>
          </cell>
          <cell r="H1635">
            <v>13</v>
          </cell>
          <cell r="I1635">
            <v>14</v>
          </cell>
          <cell r="J1635">
            <v>18</v>
          </cell>
          <cell r="K1635">
            <v>21</v>
          </cell>
          <cell r="L1635">
            <v>18</v>
          </cell>
        </row>
        <row r="1636">
          <cell r="E1636">
            <v>20994</v>
          </cell>
          <cell r="F1636">
            <v>6</v>
          </cell>
          <cell r="G1636">
            <v>10</v>
          </cell>
          <cell r="H1636">
            <v>8</v>
          </cell>
          <cell r="I1636">
            <v>10</v>
          </cell>
          <cell r="J1636">
            <v>13</v>
          </cell>
          <cell r="K1636">
            <v>6</v>
          </cell>
          <cell r="L1636">
            <v>10</v>
          </cell>
        </row>
        <row r="1637">
          <cell r="E1637">
            <v>20995</v>
          </cell>
          <cell r="F1637">
            <v>24</v>
          </cell>
          <cell r="G1637">
            <v>80</v>
          </cell>
          <cell r="H1637">
            <v>64</v>
          </cell>
          <cell r="I1637">
            <v>32</v>
          </cell>
          <cell r="J1637">
            <v>27</v>
          </cell>
          <cell r="K1637">
            <v>32</v>
          </cell>
          <cell r="L1637">
            <v>13</v>
          </cell>
        </row>
        <row r="1638">
          <cell r="E1638">
            <v>20996</v>
          </cell>
          <cell r="F1638">
            <v>35</v>
          </cell>
          <cell r="G1638">
            <v>40</v>
          </cell>
          <cell r="H1638">
            <v>34</v>
          </cell>
          <cell r="I1638">
            <v>34</v>
          </cell>
          <cell r="J1638">
            <v>32</v>
          </cell>
          <cell r="K1638">
            <v>16</v>
          </cell>
          <cell r="L1638">
            <v>11</v>
          </cell>
        </row>
        <row r="1639">
          <cell r="E1639">
            <v>20997</v>
          </cell>
          <cell r="F1639">
            <v>35</v>
          </cell>
          <cell r="G1639">
            <v>24</v>
          </cell>
          <cell r="H1639">
            <v>13</v>
          </cell>
          <cell r="I1639">
            <v>27</v>
          </cell>
          <cell r="J1639">
            <v>0</v>
          </cell>
          <cell r="K1639">
            <v>13</v>
          </cell>
          <cell r="L1639">
            <v>10</v>
          </cell>
        </row>
        <row r="1640">
          <cell r="E1640">
            <v>20998</v>
          </cell>
          <cell r="F1640">
            <v>6</v>
          </cell>
          <cell r="G1640">
            <v>5</v>
          </cell>
          <cell r="H1640">
            <v>3</v>
          </cell>
          <cell r="I1640">
            <v>3</v>
          </cell>
          <cell r="J1640">
            <v>11</v>
          </cell>
          <cell r="K1640">
            <v>13</v>
          </cell>
          <cell r="L1640">
            <v>11</v>
          </cell>
        </row>
        <row r="1641">
          <cell r="E1641">
            <v>20999</v>
          </cell>
          <cell r="F1641">
            <v>16</v>
          </cell>
          <cell r="G1641">
            <v>3</v>
          </cell>
          <cell r="H1641">
            <v>10</v>
          </cell>
          <cell r="I1641">
            <v>23</v>
          </cell>
          <cell r="J1641">
            <v>16</v>
          </cell>
          <cell r="K1641">
            <v>23</v>
          </cell>
          <cell r="L1641">
            <v>8</v>
          </cell>
        </row>
        <row r="1642">
          <cell r="E1642">
            <v>21000</v>
          </cell>
          <cell r="F1642">
            <v>29</v>
          </cell>
          <cell r="G1642">
            <v>23</v>
          </cell>
          <cell r="H1642">
            <v>5</v>
          </cell>
          <cell r="I1642">
            <v>16</v>
          </cell>
          <cell r="J1642">
            <v>11</v>
          </cell>
          <cell r="K1642">
            <v>10</v>
          </cell>
          <cell r="L1642">
            <v>3</v>
          </cell>
        </row>
        <row r="1643">
          <cell r="E1643">
            <v>21001</v>
          </cell>
          <cell r="F1643">
            <v>19</v>
          </cell>
          <cell r="G1643">
            <v>23</v>
          </cell>
          <cell r="H1643">
            <v>10</v>
          </cell>
          <cell r="I1643">
            <v>11</v>
          </cell>
          <cell r="J1643">
            <v>8</v>
          </cell>
          <cell r="K1643">
            <v>19</v>
          </cell>
          <cell r="L1643">
            <v>6</v>
          </cell>
        </row>
        <row r="1644">
          <cell r="E1644">
            <v>21002</v>
          </cell>
          <cell r="F1644">
            <v>11</v>
          </cell>
          <cell r="G1644">
            <v>23</v>
          </cell>
          <cell r="H1644">
            <v>32</v>
          </cell>
          <cell r="I1644">
            <v>32</v>
          </cell>
          <cell r="J1644">
            <v>35</v>
          </cell>
          <cell r="K1644">
            <v>16</v>
          </cell>
          <cell r="L1644">
            <v>16</v>
          </cell>
        </row>
        <row r="1645">
          <cell r="E1645">
            <v>21003</v>
          </cell>
          <cell r="F1645">
            <v>13</v>
          </cell>
          <cell r="G1645">
            <v>5</v>
          </cell>
          <cell r="H1645">
            <v>5</v>
          </cell>
          <cell r="I1645">
            <v>5</v>
          </cell>
          <cell r="J1645">
            <v>0</v>
          </cell>
          <cell r="K1645">
            <v>5</v>
          </cell>
          <cell r="L1645">
            <v>0</v>
          </cell>
        </row>
        <row r="1646">
          <cell r="E1646">
            <v>21004</v>
          </cell>
          <cell r="F1646">
            <v>11</v>
          </cell>
          <cell r="G1646">
            <v>19</v>
          </cell>
          <cell r="H1646">
            <v>26</v>
          </cell>
          <cell r="I1646">
            <v>18</v>
          </cell>
          <cell r="J1646">
            <v>6</v>
          </cell>
          <cell r="K1646">
            <v>16</v>
          </cell>
          <cell r="L1646">
            <v>6</v>
          </cell>
        </row>
        <row r="1647">
          <cell r="E1647">
            <v>21005</v>
          </cell>
          <cell r="F1647">
            <v>5</v>
          </cell>
          <cell r="G1647">
            <v>8</v>
          </cell>
          <cell r="H1647">
            <v>11</v>
          </cell>
          <cell r="I1647">
            <v>5</v>
          </cell>
          <cell r="J1647">
            <v>11</v>
          </cell>
          <cell r="K1647">
            <v>0</v>
          </cell>
          <cell r="L1647">
            <v>5</v>
          </cell>
        </row>
        <row r="1648">
          <cell r="E1648">
            <v>21006</v>
          </cell>
          <cell r="F1648">
            <v>16</v>
          </cell>
          <cell r="G1648">
            <v>16</v>
          </cell>
          <cell r="H1648">
            <v>19</v>
          </cell>
          <cell r="I1648">
            <v>13</v>
          </cell>
          <cell r="J1648">
            <v>10</v>
          </cell>
          <cell r="K1648">
            <v>13</v>
          </cell>
          <cell r="L1648">
            <v>3</v>
          </cell>
        </row>
        <row r="1649">
          <cell r="E1649">
            <v>21007</v>
          </cell>
          <cell r="F1649">
            <v>8</v>
          </cell>
          <cell r="G1649">
            <v>10</v>
          </cell>
          <cell r="H1649">
            <v>3</v>
          </cell>
          <cell r="I1649">
            <v>19</v>
          </cell>
          <cell r="J1649">
            <v>10</v>
          </cell>
          <cell r="K1649">
            <v>16</v>
          </cell>
          <cell r="L1649">
            <v>13</v>
          </cell>
        </row>
        <row r="1650">
          <cell r="E1650">
            <v>21008</v>
          </cell>
          <cell r="F1650">
            <v>11</v>
          </cell>
          <cell r="G1650">
            <v>13</v>
          </cell>
          <cell r="H1650">
            <v>8</v>
          </cell>
          <cell r="I1650">
            <v>18</v>
          </cell>
          <cell r="J1650">
            <v>13</v>
          </cell>
          <cell r="K1650">
            <v>8</v>
          </cell>
          <cell r="L1650">
            <v>10</v>
          </cell>
        </row>
        <row r="1651">
          <cell r="E1651">
            <v>21009</v>
          </cell>
          <cell r="F1651">
            <v>5</v>
          </cell>
          <cell r="G1651">
            <v>6</v>
          </cell>
          <cell r="H1651">
            <v>13</v>
          </cell>
          <cell r="I1651">
            <v>13</v>
          </cell>
          <cell r="J1651">
            <v>10</v>
          </cell>
          <cell r="K1651">
            <v>6</v>
          </cell>
          <cell r="L1651">
            <v>5</v>
          </cell>
        </row>
        <row r="1652">
          <cell r="E1652">
            <v>21010</v>
          </cell>
          <cell r="F1652">
            <v>19</v>
          </cell>
          <cell r="G1652">
            <v>16</v>
          </cell>
          <cell r="H1652">
            <v>16</v>
          </cell>
          <cell r="I1652">
            <v>24</v>
          </cell>
          <cell r="J1652">
            <v>11</v>
          </cell>
          <cell r="K1652">
            <v>11</v>
          </cell>
          <cell r="L1652">
            <v>16</v>
          </cell>
        </row>
        <row r="1653">
          <cell r="E1653">
            <v>21011</v>
          </cell>
          <cell r="F1653">
            <v>10</v>
          </cell>
          <cell r="G1653">
            <v>10</v>
          </cell>
          <cell r="H1653">
            <v>10</v>
          </cell>
          <cell r="I1653">
            <v>8</v>
          </cell>
          <cell r="J1653">
            <v>6</v>
          </cell>
          <cell r="K1653">
            <v>5</v>
          </cell>
          <cell r="L1653">
            <v>8</v>
          </cell>
        </row>
        <row r="1654">
          <cell r="E1654">
            <v>21012</v>
          </cell>
          <cell r="F1654">
            <v>24</v>
          </cell>
          <cell r="G1654">
            <v>10</v>
          </cell>
          <cell r="H1654">
            <v>19</v>
          </cell>
          <cell r="I1654">
            <v>21</v>
          </cell>
          <cell r="J1654">
            <v>16</v>
          </cell>
          <cell r="K1654">
            <v>16</v>
          </cell>
          <cell r="L1654">
            <v>8</v>
          </cell>
        </row>
        <row r="1655">
          <cell r="E1655">
            <v>21013</v>
          </cell>
          <cell r="F1655">
            <v>29</v>
          </cell>
          <cell r="G1655">
            <v>21</v>
          </cell>
          <cell r="H1655">
            <v>18</v>
          </cell>
          <cell r="I1655">
            <v>16</v>
          </cell>
          <cell r="J1655">
            <v>13</v>
          </cell>
          <cell r="K1655">
            <v>13</v>
          </cell>
          <cell r="L1655">
            <v>10</v>
          </cell>
        </row>
        <row r="1656">
          <cell r="E1656">
            <v>21014</v>
          </cell>
          <cell r="F1656">
            <v>10</v>
          </cell>
          <cell r="G1656">
            <v>19</v>
          </cell>
          <cell r="H1656">
            <v>6</v>
          </cell>
          <cell r="I1656">
            <v>3</v>
          </cell>
          <cell r="J1656">
            <v>6</v>
          </cell>
          <cell r="K1656">
            <v>5</v>
          </cell>
          <cell r="L1656">
            <v>5</v>
          </cell>
        </row>
        <row r="1657">
          <cell r="E1657">
            <v>21015</v>
          </cell>
          <cell r="F1657">
            <v>24</v>
          </cell>
          <cell r="G1657">
            <v>18</v>
          </cell>
          <cell r="H1657">
            <v>19</v>
          </cell>
          <cell r="I1657">
            <v>32</v>
          </cell>
          <cell r="J1657">
            <v>23</v>
          </cell>
          <cell r="K1657">
            <v>19</v>
          </cell>
          <cell r="L1657">
            <v>14</v>
          </cell>
        </row>
        <row r="1658">
          <cell r="E1658">
            <v>21016</v>
          </cell>
          <cell r="F1658">
            <v>23</v>
          </cell>
          <cell r="G1658">
            <v>35</v>
          </cell>
          <cell r="H1658">
            <v>39</v>
          </cell>
          <cell r="I1658">
            <v>16</v>
          </cell>
          <cell r="J1658">
            <v>16</v>
          </cell>
          <cell r="K1658">
            <v>32</v>
          </cell>
          <cell r="L1658">
            <v>35</v>
          </cell>
        </row>
        <row r="1659">
          <cell r="E1659">
            <v>21017</v>
          </cell>
          <cell r="F1659">
            <v>24</v>
          </cell>
          <cell r="G1659">
            <v>10</v>
          </cell>
          <cell r="H1659">
            <v>16</v>
          </cell>
          <cell r="I1659">
            <v>13</v>
          </cell>
          <cell r="J1659">
            <v>10</v>
          </cell>
          <cell r="K1659">
            <v>10</v>
          </cell>
          <cell r="L1659">
            <v>19</v>
          </cell>
        </row>
        <row r="1660">
          <cell r="E1660">
            <v>21018</v>
          </cell>
          <cell r="F1660">
            <v>21</v>
          </cell>
          <cell r="G1660">
            <v>10</v>
          </cell>
          <cell r="H1660">
            <v>14</v>
          </cell>
          <cell r="I1660">
            <v>19</v>
          </cell>
          <cell r="J1660">
            <v>10</v>
          </cell>
          <cell r="K1660">
            <v>24</v>
          </cell>
          <cell r="L1660">
            <v>13</v>
          </cell>
        </row>
        <row r="1661">
          <cell r="E1661">
            <v>21019</v>
          </cell>
          <cell r="F1661">
            <v>29</v>
          </cell>
          <cell r="G1661">
            <v>24</v>
          </cell>
          <cell r="H1661">
            <v>26</v>
          </cell>
          <cell r="I1661">
            <v>19</v>
          </cell>
          <cell r="J1661">
            <v>19</v>
          </cell>
          <cell r="K1661">
            <v>14</v>
          </cell>
          <cell r="L1661">
            <v>29</v>
          </cell>
        </row>
        <row r="1662">
          <cell r="E1662">
            <v>21020</v>
          </cell>
          <cell r="F1662">
            <v>23</v>
          </cell>
          <cell r="G1662">
            <v>13</v>
          </cell>
          <cell r="H1662">
            <v>6</v>
          </cell>
          <cell r="I1662">
            <v>11</v>
          </cell>
          <cell r="J1662">
            <v>16</v>
          </cell>
          <cell r="K1662">
            <v>13</v>
          </cell>
          <cell r="L1662">
            <v>0</v>
          </cell>
        </row>
        <row r="1663">
          <cell r="E1663">
            <v>21021</v>
          </cell>
          <cell r="F1663">
            <v>19</v>
          </cell>
          <cell r="G1663">
            <v>6</v>
          </cell>
          <cell r="H1663">
            <v>6</v>
          </cell>
          <cell r="I1663">
            <v>3</v>
          </cell>
          <cell r="J1663">
            <v>10</v>
          </cell>
          <cell r="K1663">
            <v>10</v>
          </cell>
          <cell r="L1663">
            <v>6</v>
          </cell>
        </row>
        <row r="1664">
          <cell r="E1664">
            <v>21022</v>
          </cell>
          <cell r="F1664">
            <v>13</v>
          </cell>
          <cell r="G1664">
            <v>21</v>
          </cell>
          <cell r="H1664">
            <v>11</v>
          </cell>
          <cell r="I1664">
            <v>8</v>
          </cell>
          <cell r="J1664">
            <v>8</v>
          </cell>
          <cell r="K1664">
            <v>10</v>
          </cell>
          <cell r="L1664">
            <v>11</v>
          </cell>
        </row>
        <row r="1665">
          <cell r="E1665">
            <v>21023</v>
          </cell>
          <cell r="F1665">
            <v>6</v>
          </cell>
          <cell r="G1665">
            <v>6</v>
          </cell>
          <cell r="H1665">
            <v>6</v>
          </cell>
          <cell r="I1665">
            <v>10</v>
          </cell>
          <cell r="J1665">
            <v>10</v>
          </cell>
          <cell r="K1665">
            <v>6</v>
          </cell>
          <cell r="L1665">
            <v>8</v>
          </cell>
        </row>
        <row r="1666">
          <cell r="E1666">
            <v>21024</v>
          </cell>
          <cell r="F1666">
            <v>6</v>
          </cell>
          <cell r="G1666">
            <v>16</v>
          </cell>
          <cell r="H1666">
            <v>8</v>
          </cell>
          <cell r="I1666">
            <v>14</v>
          </cell>
          <cell r="J1666">
            <v>8</v>
          </cell>
          <cell r="K1666">
            <v>5</v>
          </cell>
          <cell r="L1666">
            <v>6</v>
          </cell>
        </row>
        <row r="1667">
          <cell r="E1667">
            <v>21025</v>
          </cell>
          <cell r="F1667">
            <v>3</v>
          </cell>
          <cell r="G1667">
            <v>5</v>
          </cell>
          <cell r="H1667">
            <v>10</v>
          </cell>
          <cell r="I1667">
            <v>10</v>
          </cell>
          <cell r="J1667">
            <v>13</v>
          </cell>
          <cell r="K1667">
            <v>6</v>
          </cell>
          <cell r="L1667">
            <v>6</v>
          </cell>
        </row>
        <row r="1668">
          <cell r="E1668">
            <v>21026</v>
          </cell>
          <cell r="F1668">
            <v>24</v>
          </cell>
          <cell r="G1668">
            <v>24</v>
          </cell>
          <cell r="H1668">
            <v>21</v>
          </cell>
          <cell r="I1668">
            <v>19</v>
          </cell>
          <cell r="J1668">
            <v>13</v>
          </cell>
          <cell r="K1668">
            <v>16</v>
          </cell>
          <cell r="L1668">
            <v>11</v>
          </cell>
        </row>
        <row r="1669">
          <cell r="E1669">
            <v>21027</v>
          </cell>
          <cell r="F1669">
            <v>13</v>
          </cell>
          <cell r="G1669">
            <v>13</v>
          </cell>
          <cell r="H1669">
            <v>16</v>
          </cell>
          <cell r="I1669">
            <v>6</v>
          </cell>
          <cell r="J1669">
            <v>16</v>
          </cell>
          <cell r="K1669">
            <v>13</v>
          </cell>
          <cell r="L1669">
            <v>13</v>
          </cell>
        </row>
        <row r="1670">
          <cell r="E1670">
            <v>21028</v>
          </cell>
          <cell r="F1670">
            <v>0</v>
          </cell>
          <cell r="G1670">
            <v>5</v>
          </cell>
          <cell r="H1670">
            <v>10</v>
          </cell>
          <cell r="I1670">
            <v>5</v>
          </cell>
          <cell r="J1670">
            <v>5</v>
          </cell>
          <cell r="K1670">
            <v>0</v>
          </cell>
          <cell r="L1670">
            <v>6</v>
          </cell>
        </row>
        <row r="1671">
          <cell r="E1671">
            <v>21029</v>
          </cell>
          <cell r="F1671">
            <v>32</v>
          </cell>
          <cell r="G1671">
            <v>29</v>
          </cell>
          <cell r="H1671">
            <v>19</v>
          </cell>
          <cell r="I1671">
            <v>19</v>
          </cell>
          <cell r="J1671">
            <v>21</v>
          </cell>
          <cell r="K1671">
            <v>3</v>
          </cell>
          <cell r="L1671">
            <v>3</v>
          </cell>
        </row>
        <row r="1672">
          <cell r="E1672">
            <v>21030</v>
          </cell>
          <cell r="F1672">
            <v>13</v>
          </cell>
          <cell r="G1672">
            <v>0</v>
          </cell>
          <cell r="H1672">
            <v>0</v>
          </cell>
          <cell r="I1672">
            <v>11</v>
          </cell>
          <cell r="J1672">
            <v>0</v>
          </cell>
          <cell r="K1672">
            <v>23</v>
          </cell>
          <cell r="L1672">
            <v>16</v>
          </cell>
        </row>
        <row r="1673">
          <cell r="E1673">
            <v>21031</v>
          </cell>
          <cell r="F1673">
            <v>11</v>
          </cell>
          <cell r="G1673">
            <v>3</v>
          </cell>
          <cell r="H1673">
            <v>18</v>
          </cell>
          <cell r="I1673">
            <v>5</v>
          </cell>
          <cell r="J1673">
            <v>8</v>
          </cell>
          <cell r="K1673">
            <v>16</v>
          </cell>
          <cell r="L1673">
            <v>24</v>
          </cell>
        </row>
        <row r="1674">
          <cell r="E1674">
            <v>21032</v>
          </cell>
          <cell r="F1674">
            <v>10</v>
          </cell>
          <cell r="G1674">
            <v>16</v>
          </cell>
          <cell r="H1674">
            <v>11</v>
          </cell>
          <cell r="I1674">
            <v>23</v>
          </cell>
          <cell r="J1674">
            <v>21</v>
          </cell>
          <cell r="K1674">
            <v>24</v>
          </cell>
          <cell r="L1674">
            <v>19</v>
          </cell>
        </row>
        <row r="1675">
          <cell r="E1675">
            <v>21033</v>
          </cell>
          <cell r="F1675">
            <v>29</v>
          </cell>
          <cell r="G1675">
            <v>26</v>
          </cell>
          <cell r="H1675">
            <v>24</v>
          </cell>
          <cell r="I1675">
            <v>16</v>
          </cell>
          <cell r="J1675">
            <v>16</v>
          </cell>
          <cell r="K1675">
            <v>24</v>
          </cell>
          <cell r="L1675">
            <v>24</v>
          </cell>
        </row>
        <row r="1676">
          <cell r="E1676">
            <v>21034</v>
          </cell>
          <cell r="F1676">
            <v>10</v>
          </cell>
          <cell r="G1676">
            <v>10</v>
          </cell>
          <cell r="H1676">
            <v>5</v>
          </cell>
          <cell r="I1676">
            <v>11</v>
          </cell>
          <cell r="J1676">
            <v>5</v>
          </cell>
          <cell r="K1676">
            <v>13</v>
          </cell>
          <cell r="L1676">
            <v>10</v>
          </cell>
        </row>
        <row r="1677">
          <cell r="E1677">
            <v>21035</v>
          </cell>
          <cell r="F1677">
            <v>13</v>
          </cell>
          <cell r="G1677">
            <v>16</v>
          </cell>
          <cell r="H1677">
            <v>10</v>
          </cell>
          <cell r="I1677">
            <v>13</v>
          </cell>
          <cell r="J1677">
            <v>13</v>
          </cell>
          <cell r="K1677">
            <v>13</v>
          </cell>
          <cell r="L1677">
            <v>11</v>
          </cell>
        </row>
        <row r="1678">
          <cell r="E1678">
            <v>21036</v>
          </cell>
          <cell r="F1678">
            <v>13</v>
          </cell>
          <cell r="G1678">
            <v>11</v>
          </cell>
          <cell r="H1678">
            <v>19</v>
          </cell>
          <cell r="I1678">
            <v>18</v>
          </cell>
          <cell r="J1678">
            <v>26</v>
          </cell>
          <cell r="K1678">
            <v>29</v>
          </cell>
          <cell r="L1678">
            <v>29</v>
          </cell>
        </row>
        <row r="1679">
          <cell r="E1679">
            <v>21037</v>
          </cell>
          <cell r="F1679">
            <v>16</v>
          </cell>
          <cell r="G1679">
            <v>16</v>
          </cell>
          <cell r="H1679">
            <v>13</v>
          </cell>
          <cell r="I1679">
            <v>6</v>
          </cell>
          <cell r="J1679">
            <v>0</v>
          </cell>
          <cell r="K1679">
            <v>8</v>
          </cell>
          <cell r="L1679">
            <v>0</v>
          </cell>
        </row>
        <row r="1680">
          <cell r="E1680">
            <v>21038</v>
          </cell>
          <cell r="F1680">
            <v>23</v>
          </cell>
          <cell r="G1680">
            <v>11</v>
          </cell>
          <cell r="H1680">
            <v>2</v>
          </cell>
          <cell r="I1680">
            <v>8</v>
          </cell>
          <cell r="J1680">
            <v>5</v>
          </cell>
          <cell r="K1680">
            <v>0</v>
          </cell>
          <cell r="L1680">
            <v>11</v>
          </cell>
        </row>
        <row r="1681">
          <cell r="E1681">
            <v>21039</v>
          </cell>
          <cell r="F1681">
            <v>23</v>
          </cell>
          <cell r="G1681">
            <v>16</v>
          </cell>
          <cell r="H1681">
            <v>11</v>
          </cell>
          <cell r="I1681">
            <v>10</v>
          </cell>
          <cell r="J1681">
            <v>14</v>
          </cell>
          <cell r="K1681">
            <v>32</v>
          </cell>
          <cell r="L1681">
            <v>3</v>
          </cell>
        </row>
        <row r="1682">
          <cell r="E1682">
            <v>21040</v>
          </cell>
          <cell r="F1682">
            <v>6</v>
          </cell>
          <cell r="G1682">
            <v>24</v>
          </cell>
          <cell r="H1682">
            <v>5</v>
          </cell>
          <cell r="I1682">
            <v>6</v>
          </cell>
          <cell r="J1682">
            <v>13</v>
          </cell>
          <cell r="K1682">
            <v>8</v>
          </cell>
          <cell r="L1682">
            <v>8</v>
          </cell>
        </row>
        <row r="1683">
          <cell r="E1683">
            <v>21041</v>
          </cell>
          <cell r="F1683">
            <v>6</v>
          </cell>
          <cell r="G1683">
            <v>5</v>
          </cell>
          <cell r="H1683">
            <v>6</v>
          </cell>
          <cell r="I1683">
            <v>13</v>
          </cell>
          <cell r="J1683">
            <v>6</v>
          </cell>
          <cell r="K1683">
            <v>3</v>
          </cell>
          <cell r="L1683">
            <v>10</v>
          </cell>
        </row>
        <row r="1684">
          <cell r="E1684">
            <v>21042</v>
          </cell>
          <cell r="F1684">
            <v>16</v>
          </cell>
          <cell r="G1684">
            <v>19</v>
          </cell>
          <cell r="H1684">
            <v>16</v>
          </cell>
          <cell r="I1684">
            <v>13</v>
          </cell>
          <cell r="J1684">
            <v>3</v>
          </cell>
          <cell r="K1684">
            <v>10</v>
          </cell>
          <cell r="L1684">
            <v>11</v>
          </cell>
        </row>
        <row r="1685">
          <cell r="E1685">
            <v>21043</v>
          </cell>
          <cell r="F1685">
            <v>13</v>
          </cell>
          <cell r="G1685">
            <v>18</v>
          </cell>
          <cell r="H1685">
            <v>14</v>
          </cell>
          <cell r="I1685">
            <v>6</v>
          </cell>
          <cell r="J1685">
            <v>13</v>
          </cell>
          <cell r="K1685">
            <v>5</v>
          </cell>
          <cell r="L1685">
            <v>8</v>
          </cell>
        </row>
        <row r="1686">
          <cell r="E1686">
            <v>21044</v>
          </cell>
          <cell r="F1686">
            <v>10</v>
          </cell>
          <cell r="G1686">
            <v>8</v>
          </cell>
          <cell r="H1686">
            <v>13</v>
          </cell>
          <cell r="I1686">
            <v>3</v>
          </cell>
          <cell r="J1686">
            <v>13</v>
          </cell>
          <cell r="K1686">
            <v>14</v>
          </cell>
          <cell r="L1686">
            <v>23</v>
          </cell>
        </row>
        <row r="1687">
          <cell r="E1687">
            <v>21045</v>
          </cell>
          <cell r="F1687">
            <v>18</v>
          </cell>
          <cell r="G1687">
            <v>23</v>
          </cell>
          <cell r="H1687">
            <v>37</v>
          </cell>
          <cell r="I1687">
            <v>32</v>
          </cell>
          <cell r="J1687">
            <v>16</v>
          </cell>
          <cell r="K1687">
            <v>10</v>
          </cell>
          <cell r="L1687">
            <v>10</v>
          </cell>
        </row>
        <row r="1688">
          <cell r="E1688">
            <v>21046</v>
          </cell>
          <cell r="F1688">
            <v>26</v>
          </cell>
          <cell r="G1688">
            <v>29</v>
          </cell>
          <cell r="H1688">
            <v>23</v>
          </cell>
          <cell r="I1688">
            <v>18</v>
          </cell>
          <cell r="J1688">
            <v>21</v>
          </cell>
          <cell r="K1688">
            <v>10</v>
          </cell>
          <cell r="L1688">
            <v>10</v>
          </cell>
        </row>
        <row r="1689">
          <cell r="E1689">
            <v>21047</v>
          </cell>
          <cell r="F1689">
            <v>21</v>
          </cell>
          <cell r="G1689">
            <v>27</v>
          </cell>
          <cell r="H1689">
            <v>23</v>
          </cell>
          <cell r="I1689">
            <v>13</v>
          </cell>
          <cell r="J1689">
            <v>13</v>
          </cell>
          <cell r="K1689">
            <v>16</v>
          </cell>
          <cell r="L1689">
            <v>16</v>
          </cell>
        </row>
        <row r="1690">
          <cell r="E1690">
            <v>21048</v>
          </cell>
          <cell r="F1690">
            <v>5</v>
          </cell>
          <cell r="G1690">
            <v>0</v>
          </cell>
          <cell r="H1690">
            <v>0</v>
          </cell>
          <cell r="I1690">
            <v>8</v>
          </cell>
          <cell r="J1690">
            <v>5</v>
          </cell>
          <cell r="K1690">
            <v>10</v>
          </cell>
          <cell r="L1690">
            <v>14</v>
          </cell>
        </row>
        <row r="1691">
          <cell r="E1691">
            <v>21049</v>
          </cell>
          <cell r="F1691">
            <v>10</v>
          </cell>
          <cell r="G1691">
            <v>10</v>
          </cell>
          <cell r="H1691">
            <v>10</v>
          </cell>
          <cell r="I1691">
            <v>10</v>
          </cell>
          <cell r="J1691">
            <v>5</v>
          </cell>
          <cell r="K1691">
            <v>10</v>
          </cell>
          <cell r="L1691">
            <v>5</v>
          </cell>
        </row>
        <row r="1692">
          <cell r="E1692">
            <v>21050</v>
          </cell>
          <cell r="F1692">
            <v>11</v>
          </cell>
          <cell r="G1692">
            <v>11</v>
          </cell>
          <cell r="H1692">
            <v>8</v>
          </cell>
          <cell r="I1692">
            <v>11</v>
          </cell>
          <cell r="J1692">
            <v>8</v>
          </cell>
          <cell r="K1692">
            <v>10</v>
          </cell>
          <cell r="L1692">
            <v>8</v>
          </cell>
        </row>
        <row r="1693">
          <cell r="E1693">
            <v>21051</v>
          </cell>
          <cell r="F1693">
            <v>6</v>
          </cell>
          <cell r="G1693">
            <v>13</v>
          </cell>
          <cell r="H1693">
            <v>13</v>
          </cell>
          <cell r="I1693">
            <v>0</v>
          </cell>
          <cell r="J1693">
            <v>5</v>
          </cell>
          <cell r="K1693">
            <v>8</v>
          </cell>
          <cell r="L1693">
            <v>13</v>
          </cell>
        </row>
        <row r="1694">
          <cell r="E1694">
            <v>21052</v>
          </cell>
          <cell r="F1694">
            <v>6</v>
          </cell>
          <cell r="G1694">
            <v>8</v>
          </cell>
          <cell r="H1694">
            <v>16</v>
          </cell>
          <cell r="I1694">
            <v>16</v>
          </cell>
          <cell r="J1694">
            <v>11</v>
          </cell>
          <cell r="K1694">
            <v>14</v>
          </cell>
          <cell r="L1694">
            <v>11</v>
          </cell>
        </row>
        <row r="1695">
          <cell r="E1695">
            <v>21053</v>
          </cell>
          <cell r="F1695">
            <v>8</v>
          </cell>
          <cell r="G1695">
            <v>3</v>
          </cell>
          <cell r="H1695">
            <v>10</v>
          </cell>
          <cell r="I1695">
            <v>5</v>
          </cell>
          <cell r="J1695">
            <v>13</v>
          </cell>
          <cell r="K1695">
            <v>19</v>
          </cell>
          <cell r="L1695">
            <v>16</v>
          </cell>
        </row>
        <row r="1696">
          <cell r="E1696">
            <v>21054</v>
          </cell>
          <cell r="F1696">
            <v>5</v>
          </cell>
          <cell r="G1696">
            <v>5</v>
          </cell>
          <cell r="H1696">
            <v>8</v>
          </cell>
          <cell r="I1696">
            <v>10</v>
          </cell>
          <cell r="J1696">
            <v>5</v>
          </cell>
          <cell r="K1696">
            <v>0</v>
          </cell>
          <cell r="L1696">
            <v>3</v>
          </cell>
        </row>
        <row r="1697">
          <cell r="E1697">
            <v>21055</v>
          </cell>
          <cell r="F1697">
            <v>16</v>
          </cell>
          <cell r="G1697">
            <v>8</v>
          </cell>
          <cell r="H1697">
            <v>13</v>
          </cell>
          <cell r="I1697">
            <v>10</v>
          </cell>
          <cell r="J1697">
            <v>3</v>
          </cell>
          <cell r="K1697">
            <v>5</v>
          </cell>
          <cell r="L1697">
            <v>8</v>
          </cell>
        </row>
        <row r="1698">
          <cell r="E1698">
            <v>21056</v>
          </cell>
          <cell r="F1698">
            <v>5</v>
          </cell>
          <cell r="G1698">
            <v>21</v>
          </cell>
          <cell r="H1698">
            <v>16</v>
          </cell>
          <cell r="I1698">
            <v>19</v>
          </cell>
          <cell r="J1698">
            <v>26</v>
          </cell>
          <cell r="K1698">
            <v>13</v>
          </cell>
          <cell r="L1698">
            <v>5</v>
          </cell>
        </row>
        <row r="1699">
          <cell r="E1699">
            <v>21057</v>
          </cell>
          <cell r="F1699">
            <v>16</v>
          </cell>
          <cell r="G1699">
            <v>32</v>
          </cell>
          <cell r="H1699">
            <v>43</v>
          </cell>
          <cell r="I1699">
            <v>48</v>
          </cell>
          <cell r="J1699">
            <v>35</v>
          </cell>
          <cell r="K1699">
            <v>42</v>
          </cell>
          <cell r="L1699">
            <v>32</v>
          </cell>
        </row>
        <row r="1700">
          <cell r="E1700">
            <v>21058</v>
          </cell>
          <cell r="F1700">
            <v>19</v>
          </cell>
          <cell r="G1700">
            <v>26</v>
          </cell>
          <cell r="H1700">
            <v>23</v>
          </cell>
          <cell r="I1700">
            <v>19</v>
          </cell>
          <cell r="J1700">
            <v>24</v>
          </cell>
          <cell r="K1700">
            <v>24</v>
          </cell>
          <cell r="L1700">
            <v>29</v>
          </cell>
        </row>
        <row r="1701">
          <cell r="E1701">
            <v>21059</v>
          </cell>
          <cell r="F1701">
            <v>13</v>
          </cell>
          <cell r="G1701">
            <v>13</v>
          </cell>
          <cell r="H1701">
            <v>10</v>
          </cell>
          <cell r="I1701">
            <v>10</v>
          </cell>
          <cell r="J1701">
            <v>6</v>
          </cell>
          <cell r="K1701">
            <v>6</v>
          </cell>
          <cell r="L1701">
            <v>10</v>
          </cell>
        </row>
        <row r="1702">
          <cell r="E1702">
            <v>21060</v>
          </cell>
          <cell r="F1702">
            <v>13</v>
          </cell>
          <cell r="G1702">
            <v>16</v>
          </cell>
          <cell r="H1702">
            <v>13</v>
          </cell>
          <cell r="I1702">
            <v>6</v>
          </cell>
          <cell r="J1702">
            <v>0</v>
          </cell>
          <cell r="K1702">
            <v>10</v>
          </cell>
          <cell r="L1702">
            <v>11</v>
          </cell>
        </row>
        <row r="1703">
          <cell r="E1703">
            <v>21061</v>
          </cell>
          <cell r="F1703">
            <v>0</v>
          </cell>
          <cell r="G1703">
            <v>0</v>
          </cell>
          <cell r="H1703">
            <v>0</v>
          </cell>
          <cell r="I1703">
            <v>0</v>
          </cell>
          <cell r="J1703">
            <v>0</v>
          </cell>
          <cell r="K1703">
            <v>0</v>
          </cell>
          <cell r="L1703">
            <v>0</v>
          </cell>
        </row>
        <row r="1704">
          <cell r="E1704">
            <v>21062</v>
          </cell>
          <cell r="F1704">
            <v>5</v>
          </cell>
          <cell r="G1704">
            <v>8</v>
          </cell>
          <cell r="H1704">
            <v>0</v>
          </cell>
          <cell r="I1704">
            <v>10</v>
          </cell>
          <cell r="J1704">
            <v>8</v>
          </cell>
          <cell r="K1704">
            <v>11</v>
          </cell>
          <cell r="L1704">
            <v>10</v>
          </cell>
        </row>
        <row r="1705">
          <cell r="E1705">
            <v>21063</v>
          </cell>
          <cell r="F1705">
            <v>3</v>
          </cell>
          <cell r="G1705">
            <v>6</v>
          </cell>
          <cell r="H1705">
            <v>8</v>
          </cell>
          <cell r="I1705">
            <v>3</v>
          </cell>
          <cell r="J1705">
            <v>8</v>
          </cell>
          <cell r="K1705">
            <v>8</v>
          </cell>
          <cell r="L1705">
            <v>8</v>
          </cell>
        </row>
        <row r="1706">
          <cell r="E1706">
            <v>21064</v>
          </cell>
          <cell r="F1706">
            <v>16</v>
          </cell>
          <cell r="G1706">
            <v>3</v>
          </cell>
          <cell r="H1706">
            <v>16</v>
          </cell>
          <cell r="I1706">
            <v>13</v>
          </cell>
          <cell r="J1706">
            <v>23</v>
          </cell>
          <cell r="K1706">
            <v>18</v>
          </cell>
          <cell r="L1706">
            <v>11</v>
          </cell>
        </row>
        <row r="1707">
          <cell r="E1707">
            <v>21065</v>
          </cell>
          <cell r="F1707">
            <v>3</v>
          </cell>
          <cell r="G1707">
            <v>0</v>
          </cell>
          <cell r="H1707">
            <v>3</v>
          </cell>
          <cell r="I1707">
            <v>10</v>
          </cell>
          <cell r="J1707">
            <v>14</v>
          </cell>
          <cell r="K1707">
            <v>0</v>
          </cell>
          <cell r="L1707">
            <v>11</v>
          </cell>
        </row>
        <row r="1708">
          <cell r="E1708">
            <v>21066</v>
          </cell>
          <cell r="F1708">
            <v>24</v>
          </cell>
          <cell r="G1708">
            <v>24</v>
          </cell>
          <cell r="H1708">
            <v>23</v>
          </cell>
          <cell r="I1708">
            <v>16</v>
          </cell>
          <cell r="J1708">
            <v>6</v>
          </cell>
          <cell r="K1708">
            <v>5</v>
          </cell>
          <cell r="L1708">
            <v>11</v>
          </cell>
        </row>
        <row r="1709">
          <cell r="E1709">
            <v>21067</v>
          </cell>
          <cell r="F1709">
            <v>8</v>
          </cell>
          <cell r="G1709">
            <v>13</v>
          </cell>
          <cell r="H1709">
            <v>14</v>
          </cell>
          <cell r="I1709">
            <v>18</v>
          </cell>
          <cell r="J1709">
            <v>21</v>
          </cell>
          <cell r="K1709">
            <v>13</v>
          </cell>
          <cell r="L1709">
            <v>16</v>
          </cell>
        </row>
        <row r="1710">
          <cell r="E1710">
            <v>21068</v>
          </cell>
          <cell r="F1710">
            <v>16</v>
          </cell>
          <cell r="G1710">
            <v>8</v>
          </cell>
          <cell r="H1710">
            <v>0</v>
          </cell>
          <cell r="I1710">
            <v>10</v>
          </cell>
          <cell r="J1710">
            <v>0</v>
          </cell>
          <cell r="K1710">
            <v>0</v>
          </cell>
          <cell r="L1710">
            <v>5</v>
          </cell>
        </row>
        <row r="1711">
          <cell r="E1711">
            <v>21069</v>
          </cell>
          <cell r="F1711">
            <v>13</v>
          </cell>
          <cell r="G1711">
            <v>13</v>
          </cell>
          <cell r="H1711">
            <v>13</v>
          </cell>
          <cell r="I1711">
            <v>19</v>
          </cell>
          <cell r="J1711">
            <v>14</v>
          </cell>
          <cell r="K1711">
            <v>16</v>
          </cell>
          <cell r="L1711">
            <v>16</v>
          </cell>
        </row>
        <row r="1712">
          <cell r="E1712">
            <v>21070</v>
          </cell>
          <cell r="F1712">
            <v>16</v>
          </cell>
          <cell r="G1712">
            <v>13</v>
          </cell>
          <cell r="H1712">
            <v>11</v>
          </cell>
          <cell r="I1712">
            <v>10</v>
          </cell>
          <cell r="J1712">
            <v>3</v>
          </cell>
          <cell r="K1712">
            <v>3</v>
          </cell>
          <cell r="L1712">
            <v>3</v>
          </cell>
        </row>
        <row r="1713">
          <cell r="E1713">
            <v>21071</v>
          </cell>
          <cell r="F1713">
            <v>19</v>
          </cell>
          <cell r="G1713">
            <v>35</v>
          </cell>
          <cell r="H1713">
            <v>32</v>
          </cell>
          <cell r="I1713">
            <v>32</v>
          </cell>
          <cell r="J1713">
            <v>35</v>
          </cell>
          <cell r="K1713">
            <v>27</v>
          </cell>
          <cell r="L1713">
            <v>5</v>
          </cell>
        </row>
        <row r="1714">
          <cell r="E1714">
            <v>21072</v>
          </cell>
          <cell r="F1714">
            <v>13</v>
          </cell>
          <cell r="G1714">
            <v>16</v>
          </cell>
          <cell r="H1714">
            <v>18</v>
          </cell>
          <cell r="I1714">
            <v>26</v>
          </cell>
          <cell r="J1714">
            <v>11</v>
          </cell>
          <cell r="K1714">
            <v>19</v>
          </cell>
          <cell r="L1714">
            <v>24</v>
          </cell>
        </row>
        <row r="1715">
          <cell r="E1715">
            <v>21073</v>
          </cell>
          <cell r="F1715">
            <v>8</v>
          </cell>
          <cell r="G1715">
            <v>16</v>
          </cell>
          <cell r="H1715">
            <v>29</v>
          </cell>
          <cell r="I1715">
            <v>16</v>
          </cell>
          <cell r="J1715">
            <v>13</v>
          </cell>
          <cell r="K1715">
            <v>3</v>
          </cell>
          <cell r="L1715">
            <v>8</v>
          </cell>
        </row>
        <row r="1716">
          <cell r="E1716">
            <v>21074</v>
          </cell>
          <cell r="F1716">
            <v>11</v>
          </cell>
          <cell r="G1716">
            <v>6</v>
          </cell>
          <cell r="H1716">
            <v>13</v>
          </cell>
          <cell r="I1716">
            <v>6</v>
          </cell>
          <cell r="J1716">
            <v>18</v>
          </cell>
          <cell r="K1716">
            <v>19</v>
          </cell>
          <cell r="L1716">
            <v>23</v>
          </cell>
        </row>
        <row r="1717">
          <cell r="E1717">
            <v>21075</v>
          </cell>
          <cell r="F1717">
            <v>19</v>
          </cell>
          <cell r="G1717">
            <v>19</v>
          </cell>
          <cell r="H1717">
            <v>13</v>
          </cell>
          <cell r="I1717">
            <v>13</v>
          </cell>
          <cell r="J1717">
            <v>19</v>
          </cell>
          <cell r="K1717">
            <v>18</v>
          </cell>
          <cell r="L1717">
            <v>10</v>
          </cell>
        </row>
        <row r="1718">
          <cell r="E1718">
            <v>21076</v>
          </cell>
          <cell r="F1718">
            <v>8</v>
          </cell>
          <cell r="G1718">
            <v>3</v>
          </cell>
          <cell r="H1718">
            <v>0</v>
          </cell>
          <cell r="I1718">
            <v>0</v>
          </cell>
          <cell r="J1718">
            <v>13</v>
          </cell>
          <cell r="K1718">
            <v>13</v>
          </cell>
          <cell r="L1718">
            <v>13</v>
          </cell>
        </row>
        <row r="1719">
          <cell r="E1719">
            <v>21077</v>
          </cell>
          <cell r="F1719">
            <v>19</v>
          </cell>
          <cell r="G1719">
            <v>16</v>
          </cell>
          <cell r="H1719">
            <v>10</v>
          </cell>
          <cell r="I1719">
            <v>10</v>
          </cell>
          <cell r="J1719">
            <v>11</v>
          </cell>
          <cell r="K1719">
            <v>13</v>
          </cell>
          <cell r="L1719">
            <v>19</v>
          </cell>
        </row>
        <row r="1720">
          <cell r="E1720">
            <v>21078</v>
          </cell>
          <cell r="F1720">
            <v>0</v>
          </cell>
          <cell r="G1720">
            <v>10</v>
          </cell>
          <cell r="H1720">
            <v>0</v>
          </cell>
          <cell r="I1720">
            <v>16</v>
          </cell>
          <cell r="J1720">
            <v>13</v>
          </cell>
          <cell r="K1720">
            <v>16</v>
          </cell>
          <cell r="L1720">
            <v>16</v>
          </cell>
        </row>
        <row r="1721">
          <cell r="E1721">
            <v>21079</v>
          </cell>
          <cell r="F1721">
            <v>16</v>
          </cell>
          <cell r="G1721">
            <v>13</v>
          </cell>
          <cell r="H1721">
            <v>13</v>
          </cell>
          <cell r="I1721">
            <v>16</v>
          </cell>
          <cell r="J1721">
            <v>19</v>
          </cell>
          <cell r="K1721">
            <v>21</v>
          </cell>
          <cell r="L1721">
            <v>26</v>
          </cell>
        </row>
        <row r="1722">
          <cell r="E1722">
            <v>21080</v>
          </cell>
          <cell r="F1722">
            <v>32</v>
          </cell>
          <cell r="G1722">
            <v>29</v>
          </cell>
          <cell r="H1722">
            <v>10</v>
          </cell>
          <cell r="I1722">
            <v>16</v>
          </cell>
          <cell r="J1722">
            <v>16</v>
          </cell>
          <cell r="K1722">
            <v>19</v>
          </cell>
          <cell r="L1722">
            <v>19</v>
          </cell>
        </row>
        <row r="1723">
          <cell r="E1723">
            <v>21081</v>
          </cell>
          <cell r="F1723">
            <v>6</v>
          </cell>
          <cell r="G1723">
            <v>10</v>
          </cell>
          <cell r="H1723">
            <v>10</v>
          </cell>
          <cell r="I1723">
            <v>10</v>
          </cell>
          <cell r="J1723">
            <v>6</v>
          </cell>
          <cell r="K1723">
            <v>8</v>
          </cell>
          <cell r="L1723">
            <v>6</v>
          </cell>
        </row>
        <row r="1724">
          <cell r="E1724">
            <v>21082</v>
          </cell>
          <cell r="F1724">
            <v>16</v>
          </cell>
          <cell r="G1724">
            <v>14</v>
          </cell>
          <cell r="H1724">
            <v>10</v>
          </cell>
          <cell r="I1724">
            <v>10</v>
          </cell>
          <cell r="J1724">
            <v>16</v>
          </cell>
          <cell r="K1724">
            <v>5</v>
          </cell>
          <cell r="L1724">
            <v>24</v>
          </cell>
        </row>
        <row r="1725">
          <cell r="E1725">
            <v>21083</v>
          </cell>
          <cell r="F1725">
            <v>24</v>
          </cell>
          <cell r="G1725">
            <v>29</v>
          </cell>
          <cell r="H1725">
            <v>24</v>
          </cell>
          <cell r="I1725">
            <v>24</v>
          </cell>
          <cell r="J1725">
            <v>24</v>
          </cell>
          <cell r="K1725">
            <v>24</v>
          </cell>
          <cell r="L1725">
            <v>26</v>
          </cell>
        </row>
        <row r="1726">
          <cell r="E1726">
            <v>21084</v>
          </cell>
          <cell r="F1726">
            <v>19</v>
          </cell>
          <cell r="G1726">
            <v>21</v>
          </cell>
          <cell r="H1726">
            <v>13</v>
          </cell>
          <cell r="I1726">
            <v>19</v>
          </cell>
          <cell r="J1726">
            <v>21</v>
          </cell>
          <cell r="K1726">
            <v>13</v>
          </cell>
          <cell r="L1726">
            <v>5</v>
          </cell>
        </row>
        <row r="1727">
          <cell r="E1727">
            <v>21085</v>
          </cell>
          <cell r="F1727">
            <v>32</v>
          </cell>
          <cell r="G1727">
            <v>19</v>
          </cell>
          <cell r="H1727">
            <v>18</v>
          </cell>
          <cell r="I1727">
            <v>19</v>
          </cell>
          <cell r="J1727">
            <v>16</v>
          </cell>
          <cell r="K1727">
            <v>11</v>
          </cell>
          <cell r="L1727">
            <v>13</v>
          </cell>
        </row>
        <row r="1728">
          <cell r="E1728">
            <v>21086</v>
          </cell>
          <cell r="F1728">
            <v>40</v>
          </cell>
          <cell r="G1728">
            <v>37</v>
          </cell>
          <cell r="H1728">
            <v>42</v>
          </cell>
          <cell r="I1728">
            <v>21</v>
          </cell>
          <cell r="J1728">
            <v>32</v>
          </cell>
          <cell r="K1728">
            <v>32</v>
          </cell>
          <cell r="L1728">
            <v>18</v>
          </cell>
        </row>
        <row r="1729">
          <cell r="E1729">
            <v>21087</v>
          </cell>
          <cell r="F1729">
            <v>0</v>
          </cell>
          <cell r="G1729">
            <v>0</v>
          </cell>
          <cell r="H1729">
            <v>0</v>
          </cell>
          <cell r="I1729">
            <v>0</v>
          </cell>
          <cell r="J1729">
            <v>0</v>
          </cell>
          <cell r="K1729">
            <v>6</v>
          </cell>
          <cell r="L1729">
            <v>11</v>
          </cell>
        </row>
        <row r="1730">
          <cell r="E1730">
            <v>21088</v>
          </cell>
          <cell r="F1730">
            <v>19</v>
          </cell>
          <cell r="G1730">
            <v>13</v>
          </cell>
          <cell r="H1730">
            <v>11</v>
          </cell>
          <cell r="I1730">
            <v>13</v>
          </cell>
          <cell r="J1730">
            <v>5</v>
          </cell>
          <cell r="K1730">
            <v>5</v>
          </cell>
          <cell r="L1730">
            <v>5</v>
          </cell>
        </row>
        <row r="1731">
          <cell r="E1731">
            <v>21089</v>
          </cell>
          <cell r="F1731">
            <v>14</v>
          </cell>
          <cell r="G1731">
            <v>16</v>
          </cell>
          <cell r="H1731">
            <v>11</v>
          </cell>
          <cell r="I1731">
            <v>13</v>
          </cell>
          <cell r="J1731">
            <v>0</v>
          </cell>
          <cell r="K1731">
            <v>6</v>
          </cell>
          <cell r="L1731">
            <v>5</v>
          </cell>
        </row>
        <row r="1732">
          <cell r="E1732">
            <v>21090</v>
          </cell>
          <cell r="F1732">
            <v>11</v>
          </cell>
          <cell r="G1732">
            <v>11</v>
          </cell>
          <cell r="H1732">
            <v>16</v>
          </cell>
          <cell r="I1732">
            <v>16</v>
          </cell>
          <cell r="J1732">
            <v>13</v>
          </cell>
          <cell r="K1732">
            <v>11</v>
          </cell>
          <cell r="L1732">
            <v>10</v>
          </cell>
        </row>
        <row r="1733">
          <cell r="E1733">
            <v>21091</v>
          </cell>
          <cell r="F1733">
            <v>19</v>
          </cell>
          <cell r="G1733">
            <v>5</v>
          </cell>
          <cell r="H1733">
            <v>43</v>
          </cell>
          <cell r="I1733">
            <v>40</v>
          </cell>
          <cell r="J1733">
            <v>29</v>
          </cell>
          <cell r="K1733">
            <v>35</v>
          </cell>
          <cell r="L1733">
            <v>39</v>
          </cell>
        </row>
        <row r="1734">
          <cell r="E1734">
            <v>21092</v>
          </cell>
          <cell r="F1734">
            <v>31</v>
          </cell>
          <cell r="G1734">
            <v>27</v>
          </cell>
          <cell r="H1734">
            <v>10</v>
          </cell>
          <cell r="I1734">
            <v>5</v>
          </cell>
          <cell r="J1734">
            <v>21</v>
          </cell>
          <cell r="K1734">
            <v>21</v>
          </cell>
          <cell r="L1734">
            <v>16</v>
          </cell>
        </row>
        <row r="1735">
          <cell r="E1735">
            <v>21093</v>
          </cell>
          <cell r="F1735">
            <v>16</v>
          </cell>
          <cell r="G1735">
            <v>16</v>
          </cell>
          <cell r="H1735">
            <v>14</v>
          </cell>
          <cell r="I1735">
            <v>13</v>
          </cell>
          <cell r="J1735">
            <v>18</v>
          </cell>
          <cell r="K1735">
            <v>10</v>
          </cell>
          <cell r="L1735">
            <v>6</v>
          </cell>
        </row>
        <row r="1736">
          <cell r="E1736">
            <v>21094</v>
          </cell>
          <cell r="F1736">
            <v>5</v>
          </cell>
          <cell r="G1736">
            <v>0</v>
          </cell>
          <cell r="H1736">
            <v>8</v>
          </cell>
          <cell r="I1736">
            <v>6</v>
          </cell>
          <cell r="J1736">
            <v>0</v>
          </cell>
          <cell r="K1736">
            <v>0</v>
          </cell>
          <cell r="L1736">
            <v>6</v>
          </cell>
        </row>
        <row r="1737">
          <cell r="E1737">
            <v>21095</v>
          </cell>
          <cell r="F1737">
            <v>11</v>
          </cell>
          <cell r="G1737">
            <v>14</v>
          </cell>
          <cell r="H1737">
            <v>27</v>
          </cell>
          <cell r="I1737">
            <v>8</v>
          </cell>
          <cell r="J1737">
            <v>14</v>
          </cell>
          <cell r="K1737">
            <v>0</v>
          </cell>
          <cell r="L1737">
            <v>0</v>
          </cell>
        </row>
        <row r="1738">
          <cell r="E1738">
            <v>21096</v>
          </cell>
          <cell r="F1738">
            <v>37</v>
          </cell>
          <cell r="G1738">
            <v>35</v>
          </cell>
          <cell r="H1738">
            <v>40</v>
          </cell>
          <cell r="I1738">
            <v>45</v>
          </cell>
          <cell r="J1738">
            <v>42</v>
          </cell>
          <cell r="K1738">
            <v>42</v>
          </cell>
          <cell r="L1738">
            <v>40</v>
          </cell>
        </row>
        <row r="1739">
          <cell r="E1739">
            <v>21097</v>
          </cell>
          <cell r="F1739">
            <v>37</v>
          </cell>
          <cell r="G1739">
            <v>43</v>
          </cell>
          <cell r="H1739">
            <v>43</v>
          </cell>
          <cell r="I1739">
            <v>35</v>
          </cell>
          <cell r="J1739">
            <v>37</v>
          </cell>
          <cell r="K1739">
            <v>43</v>
          </cell>
          <cell r="L1739">
            <v>45</v>
          </cell>
        </row>
        <row r="1740">
          <cell r="E1740">
            <v>21098</v>
          </cell>
          <cell r="F1740">
            <v>13</v>
          </cell>
          <cell r="G1740">
            <v>3</v>
          </cell>
          <cell r="H1740">
            <v>19</v>
          </cell>
          <cell r="I1740">
            <v>14</v>
          </cell>
          <cell r="J1740">
            <v>26</v>
          </cell>
          <cell r="K1740">
            <v>8</v>
          </cell>
          <cell r="L1740">
            <v>8</v>
          </cell>
        </row>
        <row r="1741">
          <cell r="E1741">
            <v>21099</v>
          </cell>
          <cell r="F1741">
            <v>8</v>
          </cell>
          <cell r="G1741">
            <v>16</v>
          </cell>
          <cell r="H1741">
            <v>10</v>
          </cell>
          <cell r="I1741">
            <v>13</v>
          </cell>
          <cell r="J1741">
            <v>5</v>
          </cell>
          <cell r="K1741">
            <v>6</v>
          </cell>
          <cell r="L1741">
            <v>10</v>
          </cell>
        </row>
        <row r="1742">
          <cell r="E1742">
            <v>21100</v>
          </cell>
          <cell r="F1742">
            <v>5</v>
          </cell>
          <cell r="G1742">
            <v>6</v>
          </cell>
          <cell r="H1742">
            <v>6</v>
          </cell>
          <cell r="I1742">
            <v>0</v>
          </cell>
          <cell r="J1742">
            <v>0</v>
          </cell>
          <cell r="K1742">
            <v>10</v>
          </cell>
          <cell r="L1742">
            <v>11</v>
          </cell>
        </row>
        <row r="1743">
          <cell r="E1743">
            <v>21101</v>
          </cell>
          <cell r="F1743">
            <v>23</v>
          </cell>
          <cell r="G1743">
            <v>19</v>
          </cell>
          <cell r="H1743">
            <v>16</v>
          </cell>
          <cell r="I1743">
            <v>19</v>
          </cell>
          <cell r="J1743">
            <v>19</v>
          </cell>
          <cell r="K1743">
            <v>19</v>
          </cell>
          <cell r="L1743">
            <v>16</v>
          </cell>
        </row>
        <row r="1744">
          <cell r="E1744">
            <v>21102</v>
          </cell>
          <cell r="F1744">
            <v>0</v>
          </cell>
          <cell r="G1744">
            <v>0</v>
          </cell>
          <cell r="H1744">
            <v>0</v>
          </cell>
          <cell r="I1744">
            <v>5</v>
          </cell>
          <cell r="J1744">
            <v>0</v>
          </cell>
          <cell r="K1744">
            <v>0</v>
          </cell>
          <cell r="L1744">
            <v>0</v>
          </cell>
        </row>
        <row r="1745">
          <cell r="E1745">
            <v>21103</v>
          </cell>
          <cell r="F1745">
            <v>0</v>
          </cell>
          <cell r="G1745">
            <v>0</v>
          </cell>
          <cell r="H1745">
            <v>8</v>
          </cell>
          <cell r="I1745">
            <v>11</v>
          </cell>
          <cell r="J1745">
            <v>3</v>
          </cell>
          <cell r="K1745">
            <v>13</v>
          </cell>
          <cell r="L1745">
            <v>13</v>
          </cell>
        </row>
        <row r="1746">
          <cell r="E1746">
            <v>21104</v>
          </cell>
          <cell r="F1746">
            <v>8</v>
          </cell>
          <cell r="G1746">
            <v>3</v>
          </cell>
          <cell r="H1746">
            <v>3</v>
          </cell>
          <cell r="I1746">
            <v>3</v>
          </cell>
          <cell r="J1746">
            <v>0</v>
          </cell>
          <cell r="K1746">
            <v>8</v>
          </cell>
          <cell r="L1746">
            <v>6</v>
          </cell>
        </row>
        <row r="1747">
          <cell r="E1747">
            <v>21105</v>
          </cell>
          <cell r="F1747">
            <v>10</v>
          </cell>
          <cell r="G1747">
            <v>0</v>
          </cell>
          <cell r="H1747">
            <v>3</v>
          </cell>
          <cell r="I1747">
            <v>10</v>
          </cell>
          <cell r="J1747">
            <v>5</v>
          </cell>
          <cell r="K1747">
            <v>13</v>
          </cell>
          <cell r="L1747">
            <v>10</v>
          </cell>
        </row>
        <row r="1748">
          <cell r="E1748">
            <v>21106</v>
          </cell>
          <cell r="F1748">
            <v>16</v>
          </cell>
          <cell r="G1748">
            <v>10</v>
          </cell>
          <cell r="H1748">
            <v>16</v>
          </cell>
          <cell r="I1748">
            <v>10</v>
          </cell>
          <cell r="J1748">
            <v>19</v>
          </cell>
          <cell r="K1748">
            <v>10</v>
          </cell>
          <cell r="L1748">
            <v>13</v>
          </cell>
        </row>
        <row r="1749">
          <cell r="E1749">
            <v>21107</v>
          </cell>
          <cell r="F1749">
            <v>40</v>
          </cell>
          <cell r="G1749">
            <v>35</v>
          </cell>
          <cell r="H1749">
            <v>40</v>
          </cell>
          <cell r="I1749">
            <v>19</v>
          </cell>
          <cell r="J1749">
            <v>35</v>
          </cell>
          <cell r="K1749">
            <v>32</v>
          </cell>
          <cell r="L1749">
            <v>35</v>
          </cell>
        </row>
        <row r="1750">
          <cell r="E1750">
            <v>21108</v>
          </cell>
          <cell r="F1750">
            <v>19</v>
          </cell>
          <cell r="G1750">
            <v>8</v>
          </cell>
          <cell r="H1750">
            <v>3</v>
          </cell>
          <cell r="I1750">
            <v>0</v>
          </cell>
          <cell r="J1750">
            <v>10</v>
          </cell>
          <cell r="K1750">
            <v>8</v>
          </cell>
          <cell r="L1750">
            <v>0</v>
          </cell>
        </row>
        <row r="1751">
          <cell r="E1751">
            <v>21109</v>
          </cell>
          <cell r="F1751">
            <v>10</v>
          </cell>
          <cell r="G1751">
            <v>6</v>
          </cell>
          <cell r="H1751">
            <v>0</v>
          </cell>
          <cell r="I1751">
            <v>6</v>
          </cell>
          <cell r="J1751">
            <v>0</v>
          </cell>
          <cell r="K1751">
            <v>0</v>
          </cell>
          <cell r="L1751">
            <v>0</v>
          </cell>
        </row>
        <row r="1752">
          <cell r="E1752">
            <v>21110</v>
          </cell>
          <cell r="F1752">
            <v>16</v>
          </cell>
          <cell r="G1752">
            <v>19</v>
          </cell>
          <cell r="H1752">
            <v>19</v>
          </cell>
          <cell r="I1752">
            <v>19</v>
          </cell>
          <cell r="J1752">
            <v>23</v>
          </cell>
          <cell r="K1752">
            <v>19</v>
          </cell>
          <cell r="L1752">
            <v>23</v>
          </cell>
        </row>
        <row r="1753">
          <cell r="E1753">
            <v>21111</v>
          </cell>
          <cell r="F1753">
            <v>13</v>
          </cell>
          <cell r="G1753">
            <v>13</v>
          </cell>
          <cell r="H1753">
            <v>10</v>
          </cell>
          <cell r="I1753">
            <v>11</v>
          </cell>
          <cell r="J1753">
            <v>19</v>
          </cell>
          <cell r="K1753">
            <v>19</v>
          </cell>
          <cell r="L1753">
            <v>0</v>
          </cell>
        </row>
        <row r="1754">
          <cell r="E1754">
            <v>21112</v>
          </cell>
          <cell r="F1754">
            <v>16</v>
          </cell>
          <cell r="G1754">
            <v>16</v>
          </cell>
          <cell r="H1754">
            <v>13</v>
          </cell>
          <cell r="I1754">
            <v>16</v>
          </cell>
          <cell r="J1754">
            <v>18</v>
          </cell>
          <cell r="K1754">
            <v>6</v>
          </cell>
          <cell r="L1754">
            <v>5</v>
          </cell>
        </row>
        <row r="1755">
          <cell r="E1755">
            <v>21113</v>
          </cell>
          <cell r="F1755">
            <v>16</v>
          </cell>
          <cell r="G1755">
            <v>13</v>
          </cell>
          <cell r="H1755">
            <v>5</v>
          </cell>
          <cell r="I1755">
            <v>13</v>
          </cell>
          <cell r="J1755">
            <v>13</v>
          </cell>
          <cell r="K1755">
            <v>8</v>
          </cell>
          <cell r="L1755">
            <v>5</v>
          </cell>
        </row>
        <row r="1756">
          <cell r="E1756">
            <v>21114</v>
          </cell>
          <cell r="F1756">
            <v>0</v>
          </cell>
          <cell r="G1756">
            <v>13</v>
          </cell>
          <cell r="H1756">
            <v>10</v>
          </cell>
          <cell r="I1756">
            <v>13</v>
          </cell>
          <cell r="J1756">
            <v>18</v>
          </cell>
          <cell r="K1756">
            <v>18</v>
          </cell>
          <cell r="L1756">
            <v>19</v>
          </cell>
        </row>
        <row r="1757">
          <cell r="E1757">
            <v>21115</v>
          </cell>
          <cell r="F1757">
            <v>37</v>
          </cell>
          <cell r="G1757">
            <v>39</v>
          </cell>
          <cell r="H1757">
            <v>39</v>
          </cell>
          <cell r="I1757">
            <v>42</v>
          </cell>
          <cell r="J1757">
            <v>32</v>
          </cell>
          <cell r="K1757">
            <v>35</v>
          </cell>
          <cell r="L1757">
            <v>37</v>
          </cell>
        </row>
        <row r="1758">
          <cell r="E1758">
            <v>21116</v>
          </cell>
          <cell r="F1758">
            <v>10</v>
          </cell>
          <cell r="G1758">
            <v>8</v>
          </cell>
          <cell r="H1758">
            <v>2</v>
          </cell>
          <cell r="I1758">
            <v>5</v>
          </cell>
          <cell r="J1758">
            <v>0</v>
          </cell>
          <cell r="K1758">
            <v>0</v>
          </cell>
          <cell r="L1758">
            <v>16</v>
          </cell>
        </row>
        <row r="1759">
          <cell r="E1759">
            <v>21117</v>
          </cell>
          <cell r="F1759">
            <v>23</v>
          </cell>
          <cell r="G1759">
            <v>23</v>
          </cell>
          <cell r="H1759">
            <v>24</v>
          </cell>
          <cell r="I1759">
            <v>18</v>
          </cell>
          <cell r="J1759">
            <v>13</v>
          </cell>
          <cell r="K1759">
            <v>13</v>
          </cell>
          <cell r="L1759">
            <v>10</v>
          </cell>
        </row>
        <row r="1760">
          <cell r="E1760">
            <v>21118</v>
          </cell>
          <cell r="F1760">
            <v>13</v>
          </cell>
          <cell r="G1760">
            <v>18</v>
          </cell>
          <cell r="H1760">
            <v>16</v>
          </cell>
          <cell r="I1760">
            <v>14</v>
          </cell>
          <cell r="J1760">
            <v>13</v>
          </cell>
          <cell r="K1760">
            <v>14</v>
          </cell>
          <cell r="L1760">
            <v>11</v>
          </cell>
        </row>
        <row r="1761">
          <cell r="E1761">
            <v>21119</v>
          </cell>
          <cell r="F1761">
            <v>10</v>
          </cell>
          <cell r="G1761">
            <v>11</v>
          </cell>
          <cell r="H1761">
            <v>19</v>
          </cell>
          <cell r="I1761">
            <v>27</v>
          </cell>
          <cell r="J1761">
            <v>42</v>
          </cell>
          <cell r="K1761">
            <v>45</v>
          </cell>
          <cell r="L1761">
            <v>40</v>
          </cell>
        </row>
        <row r="1762">
          <cell r="E1762">
            <v>21120</v>
          </cell>
          <cell r="F1762">
            <v>11</v>
          </cell>
          <cell r="G1762">
            <v>11</v>
          </cell>
          <cell r="H1762">
            <v>10</v>
          </cell>
          <cell r="I1762">
            <v>13</v>
          </cell>
          <cell r="J1762">
            <v>13</v>
          </cell>
          <cell r="K1762">
            <v>0</v>
          </cell>
          <cell r="L1762">
            <v>5</v>
          </cell>
        </row>
        <row r="1763">
          <cell r="E1763">
            <v>21121</v>
          </cell>
          <cell r="F1763">
            <v>5</v>
          </cell>
          <cell r="G1763">
            <v>3</v>
          </cell>
          <cell r="H1763">
            <v>11</v>
          </cell>
          <cell r="I1763">
            <v>21</v>
          </cell>
          <cell r="J1763">
            <v>24</v>
          </cell>
          <cell r="K1763">
            <v>19</v>
          </cell>
          <cell r="L1763">
            <v>10</v>
          </cell>
        </row>
        <row r="1764">
          <cell r="E1764">
            <v>21122</v>
          </cell>
          <cell r="F1764">
            <v>26</v>
          </cell>
          <cell r="G1764">
            <v>32</v>
          </cell>
          <cell r="H1764">
            <v>43</v>
          </cell>
          <cell r="I1764">
            <v>53</v>
          </cell>
          <cell r="J1764">
            <v>48</v>
          </cell>
          <cell r="K1764">
            <v>45</v>
          </cell>
          <cell r="L1764">
            <v>40</v>
          </cell>
        </row>
        <row r="1765">
          <cell r="E1765">
            <v>21123</v>
          </cell>
          <cell r="F1765">
            <v>16</v>
          </cell>
          <cell r="G1765">
            <v>16</v>
          </cell>
          <cell r="H1765">
            <v>0</v>
          </cell>
          <cell r="I1765">
            <v>10</v>
          </cell>
          <cell r="J1765">
            <v>14</v>
          </cell>
          <cell r="K1765">
            <v>0</v>
          </cell>
          <cell r="L1765">
            <v>16</v>
          </cell>
        </row>
        <row r="1766">
          <cell r="E1766">
            <v>21124</v>
          </cell>
          <cell r="F1766">
            <v>6</v>
          </cell>
          <cell r="G1766">
            <v>43</v>
          </cell>
          <cell r="H1766">
            <v>14</v>
          </cell>
          <cell r="I1766">
            <v>24</v>
          </cell>
          <cell r="J1766">
            <v>26</v>
          </cell>
          <cell r="K1766">
            <v>37</v>
          </cell>
          <cell r="L1766">
            <v>19</v>
          </cell>
        </row>
        <row r="1767">
          <cell r="E1767">
            <v>21125</v>
          </cell>
          <cell r="F1767">
            <v>19</v>
          </cell>
          <cell r="G1767">
            <v>16</v>
          </cell>
          <cell r="H1767">
            <v>21</v>
          </cell>
          <cell r="I1767">
            <v>18</v>
          </cell>
          <cell r="J1767">
            <v>19</v>
          </cell>
          <cell r="K1767">
            <v>29</v>
          </cell>
          <cell r="L1767">
            <v>19</v>
          </cell>
        </row>
        <row r="1768">
          <cell r="E1768">
            <v>21126</v>
          </cell>
          <cell r="F1768">
            <v>3</v>
          </cell>
          <cell r="G1768">
            <v>0</v>
          </cell>
          <cell r="H1768">
            <v>3</v>
          </cell>
          <cell r="I1768">
            <v>6</v>
          </cell>
          <cell r="J1768">
            <v>0</v>
          </cell>
          <cell r="K1768">
            <v>3</v>
          </cell>
          <cell r="L1768">
            <v>0</v>
          </cell>
        </row>
        <row r="1769">
          <cell r="E1769">
            <v>21127</v>
          </cell>
          <cell r="F1769">
            <v>16</v>
          </cell>
          <cell r="G1769">
            <v>13</v>
          </cell>
          <cell r="H1769">
            <v>3</v>
          </cell>
          <cell r="I1769">
            <v>5</v>
          </cell>
          <cell r="J1769">
            <v>8</v>
          </cell>
          <cell r="K1769">
            <v>8</v>
          </cell>
          <cell r="L1769">
            <v>6</v>
          </cell>
        </row>
        <row r="1770">
          <cell r="E1770">
            <v>21128</v>
          </cell>
          <cell r="F1770">
            <v>18</v>
          </cell>
          <cell r="G1770">
            <v>26</v>
          </cell>
          <cell r="H1770">
            <v>13</v>
          </cell>
          <cell r="I1770">
            <v>16</v>
          </cell>
          <cell r="J1770">
            <v>0</v>
          </cell>
          <cell r="K1770">
            <v>0</v>
          </cell>
          <cell r="L1770">
            <v>8</v>
          </cell>
        </row>
        <row r="1771">
          <cell r="E1771">
            <v>21129</v>
          </cell>
          <cell r="F1771">
            <v>11</v>
          </cell>
          <cell r="G1771">
            <v>6</v>
          </cell>
          <cell r="H1771">
            <v>3</v>
          </cell>
          <cell r="I1771">
            <v>3</v>
          </cell>
          <cell r="J1771">
            <v>13</v>
          </cell>
          <cell r="K1771">
            <v>27</v>
          </cell>
          <cell r="L1771">
            <v>21</v>
          </cell>
        </row>
        <row r="1772">
          <cell r="E1772">
            <v>21130</v>
          </cell>
          <cell r="F1772">
            <v>18</v>
          </cell>
          <cell r="G1772">
            <v>14</v>
          </cell>
          <cell r="H1772">
            <v>13</v>
          </cell>
          <cell r="I1772">
            <v>10</v>
          </cell>
          <cell r="J1772">
            <v>13</v>
          </cell>
          <cell r="K1772">
            <v>13</v>
          </cell>
          <cell r="L1772">
            <v>16</v>
          </cell>
        </row>
        <row r="1773">
          <cell r="E1773">
            <v>21131</v>
          </cell>
          <cell r="F1773">
            <v>6</v>
          </cell>
          <cell r="G1773">
            <v>13</v>
          </cell>
          <cell r="H1773">
            <v>19</v>
          </cell>
          <cell r="I1773">
            <v>27</v>
          </cell>
          <cell r="J1773">
            <v>23</v>
          </cell>
          <cell r="K1773">
            <v>18</v>
          </cell>
          <cell r="L1773">
            <v>26</v>
          </cell>
        </row>
        <row r="1774">
          <cell r="E1774">
            <v>21132</v>
          </cell>
          <cell r="F1774">
            <v>16</v>
          </cell>
          <cell r="G1774">
            <v>18</v>
          </cell>
          <cell r="H1774">
            <v>16</v>
          </cell>
          <cell r="I1774">
            <v>3</v>
          </cell>
          <cell r="J1774">
            <v>3</v>
          </cell>
          <cell r="K1774">
            <v>5</v>
          </cell>
          <cell r="L1774">
            <v>0</v>
          </cell>
        </row>
        <row r="1775">
          <cell r="E1775">
            <v>21133</v>
          </cell>
          <cell r="F1775">
            <v>0</v>
          </cell>
          <cell r="G1775">
            <v>6</v>
          </cell>
          <cell r="H1775">
            <v>5</v>
          </cell>
          <cell r="I1775">
            <v>0</v>
          </cell>
          <cell r="J1775">
            <v>0</v>
          </cell>
          <cell r="K1775">
            <v>3</v>
          </cell>
          <cell r="L1775">
            <v>10</v>
          </cell>
        </row>
        <row r="1776">
          <cell r="E1776">
            <v>21134</v>
          </cell>
          <cell r="F1776">
            <v>13</v>
          </cell>
          <cell r="G1776">
            <v>13</v>
          </cell>
          <cell r="H1776">
            <v>29</v>
          </cell>
          <cell r="I1776">
            <v>13</v>
          </cell>
          <cell r="J1776">
            <v>19</v>
          </cell>
          <cell r="K1776">
            <v>19</v>
          </cell>
          <cell r="L1776">
            <v>10</v>
          </cell>
        </row>
        <row r="1777">
          <cell r="E1777">
            <v>21135</v>
          </cell>
          <cell r="F1777">
            <v>13</v>
          </cell>
          <cell r="G1777">
            <v>16</v>
          </cell>
          <cell r="H1777">
            <v>6</v>
          </cell>
          <cell r="I1777">
            <v>0</v>
          </cell>
          <cell r="J1777">
            <v>11</v>
          </cell>
          <cell r="K1777">
            <v>10</v>
          </cell>
          <cell r="L1777">
            <v>0</v>
          </cell>
        </row>
        <row r="1778">
          <cell r="E1778">
            <v>21136</v>
          </cell>
          <cell r="F1778">
            <v>21</v>
          </cell>
          <cell r="G1778">
            <v>19</v>
          </cell>
          <cell r="H1778">
            <v>16</v>
          </cell>
          <cell r="I1778">
            <v>8</v>
          </cell>
          <cell r="J1778">
            <v>0</v>
          </cell>
          <cell r="K1778">
            <v>0</v>
          </cell>
          <cell r="L1778">
            <v>0</v>
          </cell>
        </row>
        <row r="1779">
          <cell r="E1779">
            <v>21137</v>
          </cell>
          <cell r="F1779">
            <v>10</v>
          </cell>
          <cell r="G1779">
            <v>6</v>
          </cell>
          <cell r="H1779">
            <v>11</v>
          </cell>
          <cell r="I1779">
            <v>10</v>
          </cell>
          <cell r="J1779">
            <v>10</v>
          </cell>
          <cell r="K1779">
            <v>13</v>
          </cell>
          <cell r="L1779">
            <v>11</v>
          </cell>
        </row>
        <row r="1780">
          <cell r="E1780">
            <v>21138</v>
          </cell>
          <cell r="F1780">
            <v>23</v>
          </cell>
          <cell r="G1780">
            <v>19</v>
          </cell>
          <cell r="H1780">
            <v>21</v>
          </cell>
          <cell r="I1780">
            <v>32</v>
          </cell>
          <cell r="J1780">
            <v>24</v>
          </cell>
          <cell r="K1780">
            <v>24</v>
          </cell>
          <cell r="L1780">
            <v>24</v>
          </cell>
        </row>
        <row r="1781">
          <cell r="E1781">
            <v>21139</v>
          </cell>
          <cell r="F1781">
            <v>19</v>
          </cell>
          <cell r="G1781">
            <v>19</v>
          </cell>
          <cell r="H1781">
            <v>16</v>
          </cell>
          <cell r="I1781">
            <v>16</v>
          </cell>
          <cell r="J1781">
            <v>19</v>
          </cell>
          <cell r="K1781">
            <v>21</v>
          </cell>
          <cell r="L1781">
            <v>21</v>
          </cell>
        </row>
        <row r="1782">
          <cell r="E1782">
            <v>21140</v>
          </cell>
          <cell r="F1782">
            <v>10</v>
          </cell>
          <cell r="G1782">
            <v>10</v>
          </cell>
          <cell r="H1782">
            <v>13</v>
          </cell>
          <cell r="I1782">
            <v>16</v>
          </cell>
          <cell r="J1782">
            <v>13</v>
          </cell>
          <cell r="K1782">
            <v>13</v>
          </cell>
          <cell r="L1782">
            <v>8</v>
          </cell>
        </row>
        <row r="1783">
          <cell r="E1783">
            <v>21141</v>
          </cell>
          <cell r="F1783">
            <v>5</v>
          </cell>
          <cell r="G1783">
            <v>8</v>
          </cell>
          <cell r="H1783">
            <v>8</v>
          </cell>
          <cell r="I1783">
            <v>0</v>
          </cell>
          <cell r="J1783">
            <v>0</v>
          </cell>
          <cell r="K1783">
            <v>0</v>
          </cell>
          <cell r="L1783">
            <v>2</v>
          </cell>
        </row>
        <row r="1784">
          <cell r="E1784">
            <v>21142</v>
          </cell>
          <cell r="F1784">
            <v>8</v>
          </cell>
          <cell r="G1784">
            <v>45</v>
          </cell>
          <cell r="H1784">
            <v>42</v>
          </cell>
          <cell r="I1784">
            <v>42</v>
          </cell>
          <cell r="J1784">
            <v>39</v>
          </cell>
          <cell r="K1784">
            <v>48</v>
          </cell>
          <cell r="L1784">
            <v>39</v>
          </cell>
        </row>
        <row r="1785">
          <cell r="E1785">
            <v>21143</v>
          </cell>
          <cell r="F1785">
            <v>18</v>
          </cell>
          <cell r="G1785">
            <v>21</v>
          </cell>
          <cell r="H1785">
            <v>27</v>
          </cell>
          <cell r="I1785">
            <v>29</v>
          </cell>
          <cell r="J1785">
            <v>21</v>
          </cell>
          <cell r="K1785">
            <v>26</v>
          </cell>
          <cell r="L1785">
            <v>27</v>
          </cell>
        </row>
        <row r="1786">
          <cell r="E1786">
            <v>21144</v>
          </cell>
          <cell r="F1786">
            <v>48</v>
          </cell>
          <cell r="G1786">
            <v>48</v>
          </cell>
          <cell r="H1786">
            <v>35</v>
          </cell>
          <cell r="I1786">
            <v>24</v>
          </cell>
          <cell r="J1786">
            <v>35</v>
          </cell>
          <cell r="K1786">
            <v>27</v>
          </cell>
          <cell r="L1786">
            <v>29</v>
          </cell>
        </row>
        <row r="1787">
          <cell r="E1787">
            <v>21145</v>
          </cell>
          <cell r="F1787">
            <v>34</v>
          </cell>
          <cell r="G1787">
            <v>24</v>
          </cell>
          <cell r="H1787">
            <v>29</v>
          </cell>
          <cell r="I1787">
            <v>40</v>
          </cell>
          <cell r="J1787">
            <v>42</v>
          </cell>
          <cell r="K1787">
            <v>40</v>
          </cell>
          <cell r="L1787">
            <v>35</v>
          </cell>
        </row>
        <row r="1788">
          <cell r="E1788">
            <v>21146</v>
          </cell>
          <cell r="F1788">
            <v>40</v>
          </cell>
          <cell r="G1788">
            <v>55</v>
          </cell>
          <cell r="H1788">
            <v>53</v>
          </cell>
          <cell r="I1788">
            <v>48</v>
          </cell>
          <cell r="J1788">
            <v>48</v>
          </cell>
          <cell r="K1788">
            <v>45</v>
          </cell>
          <cell r="L1788">
            <v>51</v>
          </cell>
        </row>
        <row r="1789">
          <cell r="E1789">
            <v>21147</v>
          </cell>
          <cell r="F1789">
            <v>45</v>
          </cell>
          <cell r="G1789">
            <v>35</v>
          </cell>
          <cell r="H1789">
            <v>42</v>
          </cell>
          <cell r="I1789">
            <v>58</v>
          </cell>
          <cell r="J1789">
            <v>45</v>
          </cell>
          <cell r="K1789">
            <v>39</v>
          </cell>
          <cell r="L1789">
            <v>34</v>
          </cell>
        </row>
        <row r="1790">
          <cell r="E1790">
            <v>21148</v>
          </cell>
          <cell r="F1790">
            <v>24</v>
          </cell>
          <cell r="G1790">
            <v>8</v>
          </cell>
          <cell r="H1790">
            <v>8</v>
          </cell>
          <cell r="I1790">
            <v>3</v>
          </cell>
          <cell r="J1790">
            <v>10</v>
          </cell>
          <cell r="K1790">
            <v>5</v>
          </cell>
          <cell r="L1790">
            <v>35</v>
          </cell>
        </row>
        <row r="1791">
          <cell r="E1791">
            <v>21149</v>
          </cell>
          <cell r="F1791">
            <v>26</v>
          </cell>
          <cell r="G1791">
            <v>19</v>
          </cell>
          <cell r="H1791">
            <v>16</v>
          </cell>
          <cell r="I1791">
            <v>14</v>
          </cell>
          <cell r="J1791">
            <v>13</v>
          </cell>
          <cell r="K1791">
            <v>11</v>
          </cell>
          <cell r="L1791">
            <v>14</v>
          </cell>
        </row>
        <row r="1792">
          <cell r="E1792">
            <v>21150</v>
          </cell>
          <cell r="F1792">
            <v>8</v>
          </cell>
          <cell r="G1792">
            <v>18</v>
          </cell>
          <cell r="H1792">
            <v>21</v>
          </cell>
          <cell r="I1792">
            <v>19</v>
          </cell>
          <cell r="J1792">
            <v>42</v>
          </cell>
          <cell r="K1792">
            <v>42</v>
          </cell>
          <cell r="L1792">
            <v>37</v>
          </cell>
        </row>
        <row r="1793">
          <cell r="E1793">
            <v>21151</v>
          </cell>
          <cell r="F1793">
            <v>45</v>
          </cell>
          <cell r="G1793">
            <v>50</v>
          </cell>
          <cell r="H1793">
            <v>32</v>
          </cell>
          <cell r="I1793">
            <v>24</v>
          </cell>
          <cell r="J1793">
            <v>24</v>
          </cell>
          <cell r="K1793">
            <v>29</v>
          </cell>
          <cell r="L1793">
            <v>18</v>
          </cell>
        </row>
        <row r="1794">
          <cell r="E1794">
            <v>21152</v>
          </cell>
          <cell r="F1794">
            <v>18</v>
          </cell>
          <cell r="G1794">
            <v>8</v>
          </cell>
          <cell r="H1794">
            <v>3</v>
          </cell>
          <cell r="I1794">
            <v>10</v>
          </cell>
          <cell r="J1794">
            <v>10</v>
          </cell>
          <cell r="K1794">
            <v>6</v>
          </cell>
          <cell r="L1794">
            <v>23</v>
          </cell>
        </row>
        <row r="1795">
          <cell r="E1795">
            <v>21153</v>
          </cell>
          <cell r="F1795">
            <v>0</v>
          </cell>
          <cell r="G1795">
            <v>5</v>
          </cell>
          <cell r="H1795">
            <v>5</v>
          </cell>
          <cell r="I1795">
            <v>10</v>
          </cell>
          <cell r="J1795">
            <v>16</v>
          </cell>
          <cell r="K1795">
            <v>14</v>
          </cell>
          <cell r="L1795">
            <v>24</v>
          </cell>
        </row>
        <row r="1796">
          <cell r="E1796">
            <v>21154</v>
          </cell>
          <cell r="F1796">
            <v>32</v>
          </cell>
          <cell r="G1796">
            <v>51</v>
          </cell>
          <cell r="H1796">
            <v>35</v>
          </cell>
          <cell r="I1796">
            <v>16</v>
          </cell>
          <cell r="J1796">
            <v>3</v>
          </cell>
          <cell r="K1796">
            <v>61</v>
          </cell>
          <cell r="L1796">
            <v>29</v>
          </cell>
        </row>
        <row r="1797">
          <cell r="E1797">
            <v>21155</v>
          </cell>
          <cell r="F1797">
            <v>34</v>
          </cell>
          <cell r="G1797">
            <v>14</v>
          </cell>
          <cell r="H1797">
            <v>6</v>
          </cell>
          <cell r="I1797">
            <v>5</v>
          </cell>
          <cell r="J1797">
            <v>5</v>
          </cell>
          <cell r="K1797">
            <v>0</v>
          </cell>
          <cell r="L1797">
            <v>5</v>
          </cell>
        </row>
        <row r="1798">
          <cell r="E1798">
            <v>21156</v>
          </cell>
          <cell r="F1798">
            <v>0</v>
          </cell>
          <cell r="G1798">
            <v>5</v>
          </cell>
          <cell r="H1798">
            <v>13</v>
          </cell>
          <cell r="I1798">
            <v>19</v>
          </cell>
          <cell r="J1798">
            <v>21</v>
          </cell>
          <cell r="K1798">
            <v>6</v>
          </cell>
          <cell r="L1798">
            <v>11</v>
          </cell>
        </row>
        <row r="1799">
          <cell r="E1799">
            <v>21157</v>
          </cell>
          <cell r="F1799">
            <v>13</v>
          </cell>
          <cell r="G1799">
            <v>10</v>
          </cell>
          <cell r="H1799">
            <v>35</v>
          </cell>
          <cell r="I1799">
            <v>8</v>
          </cell>
          <cell r="J1799">
            <v>19</v>
          </cell>
          <cell r="K1799">
            <v>8</v>
          </cell>
          <cell r="L1799">
            <v>11</v>
          </cell>
        </row>
        <row r="1800">
          <cell r="E1800">
            <v>21158</v>
          </cell>
          <cell r="F1800">
            <v>6</v>
          </cell>
          <cell r="G1800">
            <v>6</v>
          </cell>
          <cell r="H1800">
            <v>10</v>
          </cell>
          <cell r="I1800">
            <v>18</v>
          </cell>
          <cell r="J1800">
            <v>32</v>
          </cell>
          <cell r="K1800">
            <v>10</v>
          </cell>
          <cell r="L1800">
            <v>11</v>
          </cell>
        </row>
        <row r="1801">
          <cell r="E1801">
            <v>21159</v>
          </cell>
          <cell r="F1801">
            <v>14</v>
          </cell>
          <cell r="G1801">
            <v>21</v>
          </cell>
          <cell r="H1801">
            <v>24</v>
          </cell>
          <cell r="I1801">
            <v>24</v>
          </cell>
          <cell r="J1801">
            <v>24</v>
          </cell>
          <cell r="K1801">
            <v>29</v>
          </cell>
          <cell r="L1801">
            <v>32</v>
          </cell>
        </row>
        <row r="1802">
          <cell r="E1802">
            <v>21160</v>
          </cell>
          <cell r="F1802">
            <v>8</v>
          </cell>
          <cell r="G1802">
            <v>10</v>
          </cell>
          <cell r="H1802">
            <v>10</v>
          </cell>
          <cell r="I1802">
            <v>5</v>
          </cell>
          <cell r="J1802">
            <v>10</v>
          </cell>
          <cell r="K1802">
            <v>10</v>
          </cell>
          <cell r="L1802">
            <v>10</v>
          </cell>
        </row>
        <row r="1803">
          <cell r="E1803">
            <v>21161</v>
          </cell>
          <cell r="F1803">
            <v>6</v>
          </cell>
          <cell r="G1803">
            <v>10</v>
          </cell>
          <cell r="H1803">
            <v>10</v>
          </cell>
          <cell r="I1803">
            <v>19</v>
          </cell>
          <cell r="J1803">
            <v>24</v>
          </cell>
          <cell r="K1803">
            <v>35</v>
          </cell>
          <cell r="L1803">
            <v>32</v>
          </cell>
        </row>
        <row r="1804">
          <cell r="E1804">
            <v>21162</v>
          </cell>
          <cell r="F1804">
            <v>13</v>
          </cell>
          <cell r="G1804">
            <v>16</v>
          </cell>
          <cell r="H1804">
            <v>13</v>
          </cell>
          <cell r="I1804">
            <v>24</v>
          </cell>
          <cell r="J1804">
            <v>35</v>
          </cell>
          <cell r="K1804">
            <v>40</v>
          </cell>
          <cell r="L1804">
            <v>26</v>
          </cell>
        </row>
        <row r="1805">
          <cell r="E1805">
            <v>21163</v>
          </cell>
          <cell r="F1805">
            <v>42</v>
          </cell>
          <cell r="G1805">
            <v>32</v>
          </cell>
          <cell r="H1805">
            <v>26</v>
          </cell>
          <cell r="I1805">
            <v>8</v>
          </cell>
          <cell r="J1805">
            <v>16</v>
          </cell>
          <cell r="K1805">
            <v>19</v>
          </cell>
          <cell r="L1805">
            <v>19</v>
          </cell>
        </row>
        <row r="1806">
          <cell r="E1806">
            <v>21164</v>
          </cell>
          <cell r="F1806">
            <v>24</v>
          </cell>
          <cell r="G1806">
            <v>10</v>
          </cell>
          <cell r="H1806">
            <v>0</v>
          </cell>
          <cell r="I1806">
            <v>10</v>
          </cell>
          <cell r="J1806">
            <v>10</v>
          </cell>
          <cell r="K1806">
            <v>3</v>
          </cell>
          <cell r="L1806">
            <v>13</v>
          </cell>
        </row>
        <row r="1807">
          <cell r="E1807">
            <v>21165</v>
          </cell>
          <cell r="F1807">
            <v>10</v>
          </cell>
          <cell r="G1807">
            <v>5</v>
          </cell>
          <cell r="H1807">
            <v>11</v>
          </cell>
          <cell r="I1807">
            <v>8</v>
          </cell>
          <cell r="J1807">
            <v>16</v>
          </cell>
          <cell r="K1807">
            <v>13</v>
          </cell>
          <cell r="L1807">
            <v>5</v>
          </cell>
        </row>
        <row r="1808">
          <cell r="E1808">
            <v>21166</v>
          </cell>
          <cell r="F1808">
            <v>35</v>
          </cell>
          <cell r="G1808">
            <v>39</v>
          </cell>
          <cell r="H1808">
            <v>51</v>
          </cell>
          <cell r="I1808">
            <v>40</v>
          </cell>
          <cell r="J1808">
            <v>47</v>
          </cell>
          <cell r="K1808">
            <v>42</v>
          </cell>
          <cell r="L1808">
            <v>37</v>
          </cell>
        </row>
        <row r="1809">
          <cell r="E1809">
            <v>21167</v>
          </cell>
          <cell r="F1809">
            <v>16</v>
          </cell>
          <cell r="G1809">
            <v>10</v>
          </cell>
          <cell r="H1809">
            <v>13</v>
          </cell>
          <cell r="I1809">
            <v>11</v>
          </cell>
          <cell r="J1809">
            <v>10</v>
          </cell>
          <cell r="K1809">
            <v>10</v>
          </cell>
          <cell r="L1809">
            <v>13</v>
          </cell>
        </row>
        <row r="1810">
          <cell r="E1810">
            <v>21168</v>
          </cell>
          <cell r="F1810">
            <v>11</v>
          </cell>
          <cell r="G1810">
            <v>5</v>
          </cell>
          <cell r="H1810">
            <v>5</v>
          </cell>
          <cell r="I1810">
            <v>10</v>
          </cell>
          <cell r="J1810">
            <v>10</v>
          </cell>
          <cell r="K1810">
            <v>6</v>
          </cell>
          <cell r="L1810">
            <v>5</v>
          </cell>
        </row>
        <row r="1811">
          <cell r="E1811">
            <v>21169</v>
          </cell>
          <cell r="F1811">
            <v>11</v>
          </cell>
          <cell r="G1811">
            <v>19</v>
          </cell>
          <cell r="H1811">
            <v>19</v>
          </cell>
          <cell r="I1811">
            <v>13</v>
          </cell>
          <cell r="J1811">
            <v>5</v>
          </cell>
          <cell r="K1811">
            <v>6</v>
          </cell>
          <cell r="L1811">
            <v>13</v>
          </cell>
        </row>
        <row r="1812">
          <cell r="E1812">
            <v>21170</v>
          </cell>
          <cell r="F1812">
            <v>13</v>
          </cell>
          <cell r="G1812">
            <v>13</v>
          </cell>
          <cell r="H1812">
            <v>13</v>
          </cell>
          <cell r="I1812">
            <v>5</v>
          </cell>
          <cell r="J1812">
            <v>13</v>
          </cell>
          <cell r="K1812">
            <v>6</v>
          </cell>
          <cell r="L1812">
            <v>11</v>
          </cell>
        </row>
        <row r="1813">
          <cell r="E1813">
            <v>21171</v>
          </cell>
          <cell r="F1813">
            <v>39</v>
          </cell>
          <cell r="G1813">
            <v>32</v>
          </cell>
          <cell r="H1813">
            <v>19</v>
          </cell>
          <cell r="I1813">
            <v>19</v>
          </cell>
          <cell r="J1813">
            <v>24</v>
          </cell>
          <cell r="K1813">
            <v>23</v>
          </cell>
          <cell r="L1813">
            <v>24</v>
          </cell>
        </row>
        <row r="1814">
          <cell r="E1814">
            <v>21172</v>
          </cell>
          <cell r="F1814">
            <v>11</v>
          </cell>
          <cell r="G1814">
            <v>10</v>
          </cell>
          <cell r="H1814">
            <v>21</v>
          </cell>
          <cell r="I1814">
            <v>18</v>
          </cell>
          <cell r="J1814">
            <v>8</v>
          </cell>
          <cell r="K1814">
            <v>10</v>
          </cell>
          <cell r="L1814">
            <v>11</v>
          </cell>
        </row>
        <row r="1815">
          <cell r="E1815">
            <v>21173</v>
          </cell>
          <cell r="F1815">
            <v>23</v>
          </cell>
          <cell r="G1815">
            <v>29</v>
          </cell>
          <cell r="H1815">
            <v>19</v>
          </cell>
          <cell r="I1815">
            <v>8</v>
          </cell>
          <cell r="J1815">
            <v>13</v>
          </cell>
          <cell r="K1815">
            <v>14</v>
          </cell>
          <cell r="L1815">
            <v>23</v>
          </cell>
        </row>
        <row r="1816">
          <cell r="E1816">
            <v>21174</v>
          </cell>
          <cell r="F1816">
            <v>29</v>
          </cell>
          <cell r="G1816">
            <v>24</v>
          </cell>
          <cell r="H1816">
            <v>26</v>
          </cell>
          <cell r="I1816">
            <v>27</v>
          </cell>
          <cell r="J1816">
            <v>13</v>
          </cell>
          <cell r="K1816">
            <v>16</v>
          </cell>
          <cell r="L1816">
            <v>24</v>
          </cell>
        </row>
        <row r="1817">
          <cell r="E1817">
            <v>21175</v>
          </cell>
          <cell r="F1817">
            <v>19</v>
          </cell>
          <cell r="G1817">
            <v>42</v>
          </cell>
          <cell r="H1817">
            <v>24</v>
          </cell>
          <cell r="I1817">
            <v>29</v>
          </cell>
          <cell r="J1817">
            <v>26</v>
          </cell>
          <cell r="K1817">
            <v>26</v>
          </cell>
          <cell r="L1817">
            <v>23</v>
          </cell>
        </row>
        <row r="1818">
          <cell r="E1818">
            <v>21176</v>
          </cell>
          <cell r="F1818">
            <v>5</v>
          </cell>
          <cell r="G1818">
            <v>19</v>
          </cell>
          <cell r="H1818">
            <v>13</v>
          </cell>
          <cell r="I1818">
            <v>8</v>
          </cell>
          <cell r="J1818">
            <v>0</v>
          </cell>
          <cell r="K1818">
            <v>16</v>
          </cell>
          <cell r="L1818">
            <v>5</v>
          </cell>
        </row>
        <row r="1819">
          <cell r="E1819">
            <v>21177</v>
          </cell>
          <cell r="F1819">
            <v>23</v>
          </cell>
          <cell r="G1819">
            <v>14</v>
          </cell>
          <cell r="H1819">
            <v>18</v>
          </cell>
          <cell r="I1819">
            <v>8</v>
          </cell>
          <cell r="J1819">
            <v>10</v>
          </cell>
          <cell r="K1819">
            <v>6</v>
          </cell>
          <cell r="L1819">
            <v>13</v>
          </cell>
        </row>
        <row r="1820">
          <cell r="E1820">
            <v>21178</v>
          </cell>
          <cell r="F1820">
            <v>29</v>
          </cell>
          <cell r="G1820">
            <v>24</v>
          </cell>
          <cell r="H1820">
            <v>26</v>
          </cell>
          <cell r="I1820">
            <v>6</v>
          </cell>
          <cell r="J1820">
            <v>3</v>
          </cell>
          <cell r="K1820">
            <v>8</v>
          </cell>
          <cell r="L1820">
            <v>8</v>
          </cell>
        </row>
        <row r="1821">
          <cell r="E1821">
            <v>21179</v>
          </cell>
          <cell r="F1821">
            <v>40</v>
          </cell>
          <cell r="G1821">
            <v>35</v>
          </cell>
          <cell r="H1821">
            <v>32</v>
          </cell>
          <cell r="I1821">
            <v>31</v>
          </cell>
          <cell r="J1821">
            <v>13</v>
          </cell>
          <cell r="K1821">
            <v>6</v>
          </cell>
          <cell r="L1821">
            <v>14</v>
          </cell>
        </row>
        <row r="1822">
          <cell r="E1822">
            <v>21180</v>
          </cell>
          <cell r="F1822">
            <v>11</v>
          </cell>
          <cell r="G1822">
            <v>8</v>
          </cell>
          <cell r="H1822">
            <v>24</v>
          </cell>
          <cell r="I1822">
            <v>24</v>
          </cell>
          <cell r="J1822">
            <v>29</v>
          </cell>
          <cell r="K1822">
            <v>80</v>
          </cell>
          <cell r="L1822">
            <v>29</v>
          </cell>
        </row>
        <row r="1823">
          <cell r="E1823">
            <v>21181</v>
          </cell>
          <cell r="F1823">
            <v>29</v>
          </cell>
          <cell r="G1823">
            <v>24</v>
          </cell>
          <cell r="H1823">
            <v>16</v>
          </cell>
          <cell r="I1823">
            <v>13</v>
          </cell>
          <cell r="J1823">
            <v>13</v>
          </cell>
          <cell r="K1823">
            <v>10</v>
          </cell>
          <cell r="L1823">
            <v>10</v>
          </cell>
        </row>
        <row r="1824">
          <cell r="E1824">
            <v>21182</v>
          </cell>
          <cell r="F1824">
            <v>13</v>
          </cell>
          <cell r="G1824">
            <v>13</v>
          </cell>
          <cell r="H1824">
            <v>13</v>
          </cell>
          <cell r="I1824">
            <v>11</v>
          </cell>
          <cell r="J1824">
            <v>13</v>
          </cell>
          <cell r="K1824">
            <v>13</v>
          </cell>
          <cell r="L1824">
            <v>18</v>
          </cell>
        </row>
        <row r="1825">
          <cell r="E1825">
            <v>21183</v>
          </cell>
          <cell r="F1825">
            <v>8</v>
          </cell>
          <cell r="G1825">
            <v>11</v>
          </cell>
          <cell r="H1825">
            <v>45</v>
          </cell>
          <cell r="I1825">
            <v>48</v>
          </cell>
          <cell r="J1825">
            <v>40</v>
          </cell>
          <cell r="K1825">
            <v>32</v>
          </cell>
          <cell r="L1825">
            <v>35</v>
          </cell>
        </row>
        <row r="1826">
          <cell r="E1826">
            <v>21184</v>
          </cell>
          <cell r="F1826">
            <v>11</v>
          </cell>
          <cell r="G1826">
            <v>10</v>
          </cell>
          <cell r="H1826">
            <v>3</v>
          </cell>
          <cell r="I1826">
            <v>10</v>
          </cell>
          <cell r="J1826">
            <v>5</v>
          </cell>
          <cell r="K1826">
            <v>27</v>
          </cell>
          <cell r="L1826">
            <v>16</v>
          </cell>
        </row>
        <row r="1827">
          <cell r="E1827">
            <v>21185</v>
          </cell>
          <cell r="F1827">
            <v>11</v>
          </cell>
          <cell r="G1827">
            <v>6</v>
          </cell>
          <cell r="H1827">
            <v>19</v>
          </cell>
          <cell r="I1827">
            <v>11</v>
          </cell>
          <cell r="J1827">
            <v>6</v>
          </cell>
          <cell r="K1827">
            <v>3</v>
          </cell>
          <cell r="L1827">
            <v>3</v>
          </cell>
        </row>
        <row r="1828">
          <cell r="E1828">
            <v>21186</v>
          </cell>
          <cell r="F1828">
            <v>5</v>
          </cell>
          <cell r="G1828">
            <v>6</v>
          </cell>
          <cell r="H1828">
            <v>10</v>
          </cell>
          <cell r="I1828">
            <v>0</v>
          </cell>
          <cell r="J1828">
            <v>5</v>
          </cell>
          <cell r="K1828">
            <v>0</v>
          </cell>
          <cell r="L1828">
            <v>6</v>
          </cell>
        </row>
        <row r="1829">
          <cell r="E1829">
            <v>21187</v>
          </cell>
          <cell r="F1829">
            <v>6</v>
          </cell>
          <cell r="G1829">
            <v>0</v>
          </cell>
          <cell r="H1829">
            <v>0</v>
          </cell>
          <cell r="I1829">
            <v>0</v>
          </cell>
          <cell r="J1829">
            <v>5</v>
          </cell>
          <cell r="K1829">
            <v>0</v>
          </cell>
          <cell r="L1829">
            <v>11</v>
          </cell>
        </row>
        <row r="1830">
          <cell r="E1830">
            <v>21188</v>
          </cell>
          <cell r="F1830">
            <v>10</v>
          </cell>
          <cell r="G1830">
            <v>29</v>
          </cell>
          <cell r="H1830">
            <v>23</v>
          </cell>
          <cell r="I1830">
            <v>5</v>
          </cell>
          <cell r="J1830">
            <v>5</v>
          </cell>
          <cell r="K1830">
            <v>10</v>
          </cell>
          <cell r="L1830">
            <v>11</v>
          </cell>
        </row>
        <row r="1831">
          <cell r="E1831">
            <v>21189</v>
          </cell>
          <cell r="F1831">
            <v>34</v>
          </cell>
          <cell r="G1831">
            <v>29</v>
          </cell>
          <cell r="H1831">
            <v>42</v>
          </cell>
          <cell r="I1831">
            <v>45</v>
          </cell>
          <cell r="J1831">
            <v>26</v>
          </cell>
          <cell r="K1831">
            <v>14</v>
          </cell>
          <cell r="L1831">
            <v>35</v>
          </cell>
        </row>
        <row r="1832">
          <cell r="E1832">
            <v>21190</v>
          </cell>
          <cell r="F1832">
            <v>10</v>
          </cell>
          <cell r="G1832">
            <v>8</v>
          </cell>
          <cell r="H1832">
            <v>10</v>
          </cell>
          <cell r="I1832">
            <v>8</v>
          </cell>
          <cell r="J1832">
            <v>13</v>
          </cell>
          <cell r="K1832">
            <v>10</v>
          </cell>
          <cell r="L1832">
            <v>19</v>
          </cell>
        </row>
        <row r="1833">
          <cell r="E1833">
            <v>21191</v>
          </cell>
          <cell r="F1833">
            <v>11</v>
          </cell>
          <cell r="G1833">
            <v>10</v>
          </cell>
          <cell r="H1833">
            <v>18</v>
          </cell>
          <cell r="I1833">
            <v>13</v>
          </cell>
          <cell r="J1833">
            <v>13</v>
          </cell>
          <cell r="K1833">
            <v>10</v>
          </cell>
          <cell r="L1833">
            <v>11</v>
          </cell>
        </row>
        <row r="1834">
          <cell r="E1834">
            <v>21192</v>
          </cell>
          <cell r="F1834">
            <v>3</v>
          </cell>
          <cell r="G1834">
            <v>0</v>
          </cell>
          <cell r="H1834">
            <v>6</v>
          </cell>
          <cell r="I1834">
            <v>6</v>
          </cell>
          <cell r="J1834">
            <v>10</v>
          </cell>
          <cell r="K1834">
            <v>19</v>
          </cell>
          <cell r="L1834">
            <v>10</v>
          </cell>
        </row>
        <row r="1835">
          <cell r="E1835">
            <v>21193</v>
          </cell>
          <cell r="F1835">
            <v>10</v>
          </cell>
          <cell r="G1835">
            <v>10</v>
          </cell>
          <cell r="H1835">
            <v>19</v>
          </cell>
          <cell r="I1835">
            <v>19</v>
          </cell>
          <cell r="J1835">
            <v>10</v>
          </cell>
          <cell r="K1835">
            <v>16</v>
          </cell>
          <cell r="L1835">
            <v>10</v>
          </cell>
        </row>
        <row r="1836">
          <cell r="E1836">
            <v>21194</v>
          </cell>
          <cell r="F1836">
            <v>48</v>
          </cell>
          <cell r="G1836">
            <v>55</v>
          </cell>
          <cell r="H1836">
            <v>35</v>
          </cell>
          <cell r="I1836">
            <v>53</v>
          </cell>
          <cell r="J1836">
            <v>29</v>
          </cell>
          <cell r="K1836">
            <v>32</v>
          </cell>
          <cell r="L1836">
            <v>32</v>
          </cell>
        </row>
        <row r="1837">
          <cell r="E1837">
            <v>21195</v>
          </cell>
          <cell r="F1837">
            <v>11</v>
          </cell>
          <cell r="G1837">
            <v>3</v>
          </cell>
          <cell r="H1837">
            <v>0</v>
          </cell>
          <cell r="I1837">
            <v>14</v>
          </cell>
          <cell r="J1837">
            <v>5</v>
          </cell>
          <cell r="K1837">
            <v>10</v>
          </cell>
          <cell r="L1837">
            <v>14</v>
          </cell>
        </row>
        <row r="1838">
          <cell r="E1838">
            <v>21196</v>
          </cell>
          <cell r="F1838">
            <v>13</v>
          </cell>
          <cell r="G1838">
            <v>26</v>
          </cell>
          <cell r="H1838">
            <v>35</v>
          </cell>
          <cell r="I1838">
            <v>35</v>
          </cell>
          <cell r="J1838">
            <v>29</v>
          </cell>
          <cell r="K1838">
            <v>16</v>
          </cell>
          <cell r="L1838">
            <v>13</v>
          </cell>
        </row>
        <row r="1839">
          <cell r="E1839">
            <v>21197</v>
          </cell>
          <cell r="F1839">
            <v>32</v>
          </cell>
          <cell r="G1839">
            <v>26</v>
          </cell>
          <cell r="H1839">
            <v>24</v>
          </cell>
          <cell r="I1839">
            <v>23</v>
          </cell>
          <cell r="J1839">
            <v>23</v>
          </cell>
          <cell r="K1839">
            <v>24</v>
          </cell>
          <cell r="L1839">
            <v>23</v>
          </cell>
        </row>
        <row r="1840">
          <cell r="E1840">
            <v>21198</v>
          </cell>
          <cell r="F1840">
            <v>3</v>
          </cell>
          <cell r="G1840">
            <v>5</v>
          </cell>
          <cell r="H1840">
            <v>6</v>
          </cell>
          <cell r="I1840">
            <v>10</v>
          </cell>
          <cell r="J1840">
            <v>16</v>
          </cell>
          <cell r="K1840">
            <v>11</v>
          </cell>
          <cell r="L1840">
            <v>3</v>
          </cell>
        </row>
        <row r="1841">
          <cell r="E1841">
            <v>21199</v>
          </cell>
          <cell r="F1841">
            <v>10</v>
          </cell>
          <cell r="G1841">
            <v>10</v>
          </cell>
          <cell r="H1841">
            <v>0</v>
          </cell>
          <cell r="I1841">
            <v>3</v>
          </cell>
          <cell r="J1841">
            <v>6</v>
          </cell>
          <cell r="K1841">
            <v>8</v>
          </cell>
          <cell r="L1841">
            <v>6</v>
          </cell>
        </row>
        <row r="1842">
          <cell r="E1842">
            <v>21200</v>
          </cell>
          <cell r="F1842">
            <v>16</v>
          </cell>
          <cell r="G1842">
            <v>13</v>
          </cell>
          <cell r="H1842">
            <v>16</v>
          </cell>
          <cell r="I1842">
            <v>11</v>
          </cell>
          <cell r="J1842">
            <v>6</v>
          </cell>
          <cell r="K1842">
            <v>11</v>
          </cell>
          <cell r="L1842">
            <v>3</v>
          </cell>
        </row>
        <row r="1843">
          <cell r="E1843">
            <v>21201</v>
          </cell>
          <cell r="F1843">
            <v>40</v>
          </cell>
          <cell r="G1843">
            <v>32</v>
          </cell>
          <cell r="H1843">
            <v>32</v>
          </cell>
          <cell r="I1843">
            <v>29</v>
          </cell>
          <cell r="J1843">
            <v>26</v>
          </cell>
          <cell r="K1843">
            <v>19</v>
          </cell>
          <cell r="L1843">
            <v>10</v>
          </cell>
        </row>
        <row r="1844">
          <cell r="E1844">
            <v>21202</v>
          </cell>
          <cell r="F1844">
            <v>32</v>
          </cell>
          <cell r="G1844">
            <v>35</v>
          </cell>
          <cell r="H1844">
            <v>32</v>
          </cell>
          <cell r="I1844">
            <v>10</v>
          </cell>
          <cell r="J1844">
            <v>16</v>
          </cell>
          <cell r="K1844">
            <v>16</v>
          </cell>
          <cell r="L1844">
            <v>10</v>
          </cell>
        </row>
        <row r="1845">
          <cell r="E1845">
            <v>21203</v>
          </cell>
          <cell r="F1845">
            <v>3</v>
          </cell>
          <cell r="G1845">
            <v>24</v>
          </cell>
          <cell r="H1845">
            <v>16</v>
          </cell>
          <cell r="I1845">
            <v>13</v>
          </cell>
          <cell r="J1845">
            <v>6</v>
          </cell>
          <cell r="K1845">
            <v>11</v>
          </cell>
          <cell r="L1845">
            <v>13</v>
          </cell>
        </row>
        <row r="1846">
          <cell r="E1846">
            <v>21204</v>
          </cell>
          <cell r="F1846">
            <v>13</v>
          </cell>
          <cell r="G1846">
            <v>6</v>
          </cell>
          <cell r="H1846">
            <v>5</v>
          </cell>
          <cell r="I1846">
            <v>6</v>
          </cell>
          <cell r="J1846">
            <v>10</v>
          </cell>
          <cell r="K1846">
            <v>6</v>
          </cell>
          <cell r="L1846">
            <v>10</v>
          </cell>
        </row>
        <row r="1847">
          <cell r="E1847">
            <v>21205</v>
          </cell>
          <cell r="F1847">
            <v>11</v>
          </cell>
          <cell r="G1847">
            <v>0</v>
          </cell>
          <cell r="H1847">
            <v>6</v>
          </cell>
          <cell r="I1847">
            <v>3</v>
          </cell>
          <cell r="J1847">
            <v>6</v>
          </cell>
          <cell r="K1847">
            <v>8</v>
          </cell>
          <cell r="L1847">
            <v>10</v>
          </cell>
        </row>
        <row r="1848">
          <cell r="E1848">
            <v>21206</v>
          </cell>
          <cell r="F1848">
            <v>13</v>
          </cell>
          <cell r="G1848">
            <v>18</v>
          </cell>
          <cell r="H1848">
            <v>32</v>
          </cell>
          <cell r="I1848">
            <v>32</v>
          </cell>
          <cell r="J1848">
            <v>27</v>
          </cell>
          <cell r="K1848">
            <v>35</v>
          </cell>
          <cell r="L1848">
            <v>35</v>
          </cell>
        </row>
        <row r="1849">
          <cell r="E1849">
            <v>21207</v>
          </cell>
          <cell r="F1849">
            <v>32</v>
          </cell>
          <cell r="G1849">
            <v>24</v>
          </cell>
          <cell r="H1849">
            <v>29</v>
          </cell>
          <cell r="I1849">
            <v>32</v>
          </cell>
          <cell r="J1849">
            <v>23</v>
          </cell>
          <cell r="K1849">
            <v>21</v>
          </cell>
          <cell r="L1849">
            <v>16</v>
          </cell>
        </row>
        <row r="1850">
          <cell r="E1850">
            <v>21208</v>
          </cell>
          <cell r="F1850">
            <v>10</v>
          </cell>
          <cell r="G1850">
            <v>19</v>
          </cell>
          <cell r="H1850">
            <v>13</v>
          </cell>
          <cell r="I1850">
            <v>19</v>
          </cell>
          <cell r="J1850">
            <v>23</v>
          </cell>
          <cell r="K1850">
            <v>14</v>
          </cell>
          <cell r="L1850">
            <v>10</v>
          </cell>
        </row>
        <row r="1851">
          <cell r="E1851">
            <v>21209</v>
          </cell>
          <cell r="F1851">
            <v>26</v>
          </cell>
          <cell r="G1851">
            <v>19</v>
          </cell>
          <cell r="H1851">
            <v>23</v>
          </cell>
          <cell r="I1851">
            <v>23</v>
          </cell>
          <cell r="J1851">
            <v>13</v>
          </cell>
          <cell r="K1851">
            <v>13</v>
          </cell>
          <cell r="L1851">
            <v>10</v>
          </cell>
        </row>
        <row r="1852">
          <cell r="E1852">
            <v>21210</v>
          </cell>
          <cell r="F1852">
            <v>6</v>
          </cell>
          <cell r="G1852">
            <v>6</v>
          </cell>
          <cell r="H1852">
            <v>10</v>
          </cell>
          <cell r="I1852">
            <v>13</v>
          </cell>
          <cell r="J1852">
            <v>8</v>
          </cell>
          <cell r="K1852">
            <v>13</v>
          </cell>
          <cell r="L1852">
            <v>14</v>
          </cell>
        </row>
        <row r="1853">
          <cell r="E1853">
            <v>21211</v>
          </cell>
          <cell r="F1853">
            <v>3</v>
          </cell>
          <cell r="G1853">
            <v>0</v>
          </cell>
          <cell r="H1853">
            <v>0</v>
          </cell>
          <cell r="I1853">
            <v>3</v>
          </cell>
          <cell r="J1853">
            <v>6</v>
          </cell>
          <cell r="K1853">
            <v>8</v>
          </cell>
          <cell r="L1853">
            <v>6</v>
          </cell>
        </row>
        <row r="1854">
          <cell r="E1854">
            <v>21212</v>
          </cell>
          <cell r="F1854">
            <v>0</v>
          </cell>
          <cell r="G1854">
            <v>0</v>
          </cell>
          <cell r="H1854">
            <v>0</v>
          </cell>
          <cell r="I1854">
            <v>0</v>
          </cell>
          <cell r="J1854">
            <v>0</v>
          </cell>
          <cell r="K1854">
            <v>8</v>
          </cell>
          <cell r="L1854">
            <v>26</v>
          </cell>
        </row>
        <row r="1855">
          <cell r="E1855">
            <v>21213</v>
          </cell>
          <cell r="F1855">
            <v>5</v>
          </cell>
          <cell r="G1855">
            <v>5</v>
          </cell>
          <cell r="H1855">
            <v>0</v>
          </cell>
          <cell r="I1855">
            <v>0</v>
          </cell>
          <cell r="J1855">
            <v>0</v>
          </cell>
          <cell r="K1855">
            <v>6</v>
          </cell>
          <cell r="L1855">
            <v>14</v>
          </cell>
        </row>
        <row r="1856">
          <cell r="E1856">
            <v>21214</v>
          </cell>
          <cell r="F1856">
            <v>11</v>
          </cell>
          <cell r="G1856">
            <v>11</v>
          </cell>
          <cell r="H1856">
            <v>11</v>
          </cell>
          <cell r="I1856">
            <v>6</v>
          </cell>
          <cell r="J1856">
            <v>14</v>
          </cell>
          <cell r="K1856">
            <v>8</v>
          </cell>
          <cell r="L1856">
            <v>14</v>
          </cell>
        </row>
        <row r="1857">
          <cell r="E1857">
            <v>21215</v>
          </cell>
          <cell r="F1857">
            <v>10</v>
          </cell>
          <cell r="G1857">
            <v>0</v>
          </cell>
          <cell r="H1857">
            <v>8</v>
          </cell>
          <cell r="I1857">
            <v>11</v>
          </cell>
          <cell r="J1857">
            <v>10</v>
          </cell>
          <cell r="K1857">
            <v>16</v>
          </cell>
          <cell r="L1857">
            <v>13</v>
          </cell>
        </row>
        <row r="1858">
          <cell r="E1858">
            <v>21216</v>
          </cell>
          <cell r="F1858">
            <v>0</v>
          </cell>
          <cell r="G1858">
            <v>0</v>
          </cell>
          <cell r="H1858">
            <v>0</v>
          </cell>
          <cell r="I1858">
            <v>0</v>
          </cell>
          <cell r="J1858">
            <v>5</v>
          </cell>
          <cell r="K1858">
            <v>5</v>
          </cell>
          <cell r="L1858">
            <v>0</v>
          </cell>
        </row>
        <row r="1859">
          <cell r="E1859">
            <v>21217</v>
          </cell>
          <cell r="F1859">
            <v>0</v>
          </cell>
          <cell r="G1859">
            <v>0</v>
          </cell>
          <cell r="H1859">
            <v>0</v>
          </cell>
          <cell r="I1859">
            <v>0</v>
          </cell>
          <cell r="J1859">
            <v>8</v>
          </cell>
          <cell r="K1859">
            <v>0</v>
          </cell>
          <cell r="L1859">
            <v>8</v>
          </cell>
        </row>
        <row r="1860">
          <cell r="E1860">
            <v>21218</v>
          </cell>
          <cell r="F1860">
            <v>10</v>
          </cell>
          <cell r="G1860">
            <v>8</v>
          </cell>
          <cell r="H1860">
            <v>5</v>
          </cell>
          <cell r="I1860">
            <v>8</v>
          </cell>
          <cell r="J1860">
            <v>3</v>
          </cell>
          <cell r="K1860">
            <v>13</v>
          </cell>
          <cell r="L1860">
            <v>14</v>
          </cell>
        </row>
        <row r="1861">
          <cell r="E1861">
            <v>21219</v>
          </cell>
          <cell r="F1861">
            <v>31</v>
          </cell>
          <cell r="G1861">
            <v>23</v>
          </cell>
          <cell r="H1861">
            <v>40</v>
          </cell>
          <cell r="I1861">
            <v>32</v>
          </cell>
          <cell r="J1861">
            <v>24</v>
          </cell>
          <cell r="K1861">
            <v>24</v>
          </cell>
          <cell r="L1861">
            <v>19</v>
          </cell>
        </row>
        <row r="1862">
          <cell r="E1862">
            <v>21220</v>
          </cell>
          <cell r="F1862">
            <v>16</v>
          </cell>
          <cell r="G1862">
            <v>16</v>
          </cell>
          <cell r="H1862">
            <v>11</v>
          </cell>
          <cell r="I1862">
            <v>10</v>
          </cell>
          <cell r="J1862">
            <v>10</v>
          </cell>
          <cell r="K1862">
            <v>10</v>
          </cell>
          <cell r="L1862">
            <v>11</v>
          </cell>
        </row>
        <row r="1863">
          <cell r="E1863">
            <v>21221</v>
          </cell>
          <cell r="F1863">
            <v>14</v>
          </cell>
          <cell r="G1863">
            <v>11</v>
          </cell>
          <cell r="H1863">
            <v>5</v>
          </cell>
          <cell r="I1863">
            <v>16</v>
          </cell>
          <cell r="J1863">
            <v>21</v>
          </cell>
          <cell r="K1863">
            <v>19</v>
          </cell>
          <cell r="L1863">
            <v>18</v>
          </cell>
        </row>
        <row r="1864">
          <cell r="E1864">
            <v>21222</v>
          </cell>
          <cell r="F1864">
            <v>6</v>
          </cell>
          <cell r="G1864">
            <v>5</v>
          </cell>
          <cell r="H1864">
            <v>10</v>
          </cell>
          <cell r="I1864">
            <v>3</v>
          </cell>
          <cell r="J1864">
            <v>6</v>
          </cell>
          <cell r="K1864">
            <v>3</v>
          </cell>
          <cell r="L1864">
            <v>10</v>
          </cell>
        </row>
        <row r="1865">
          <cell r="E1865">
            <v>21223</v>
          </cell>
          <cell r="F1865">
            <v>11</v>
          </cell>
          <cell r="G1865">
            <v>16</v>
          </cell>
          <cell r="H1865">
            <v>19</v>
          </cell>
          <cell r="I1865">
            <v>24</v>
          </cell>
          <cell r="J1865">
            <v>26</v>
          </cell>
          <cell r="K1865">
            <v>27</v>
          </cell>
          <cell r="L1865">
            <v>24</v>
          </cell>
        </row>
        <row r="1866">
          <cell r="E1866">
            <v>21224</v>
          </cell>
          <cell r="F1866">
            <v>19</v>
          </cell>
          <cell r="G1866">
            <v>19</v>
          </cell>
          <cell r="H1866">
            <v>19</v>
          </cell>
          <cell r="I1866">
            <v>19</v>
          </cell>
          <cell r="J1866">
            <v>14</v>
          </cell>
          <cell r="K1866">
            <v>19</v>
          </cell>
          <cell r="L1866">
            <v>19</v>
          </cell>
        </row>
        <row r="1867">
          <cell r="E1867">
            <v>21225</v>
          </cell>
          <cell r="F1867">
            <v>32</v>
          </cell>
          <cell r="G1867">
            <v>35</v>
          </cell>
          <cell r="H1867">
            <v>32</v>
          </cell>
          <cell r="I1867">
            <v>32</v>
          </cell>
          <cell r="J1867">
            <v>35</v>
          </cell>
          <cell r="K1867">
            <v>26</v>
          </cell>
          <cell r="L1867">
            <v>29</v>
          </cell>
        </row>
        <row r="1868">
          <cell r="E1868">
            <v>21226</v>
          </cell>
          <cell r="F1868">
            <v>11</v>
          </cell>
          <cell r="G1868">
            <v>11</v>
          </cell>
          <cell r="H1868">
            <v>10</v>
          </cell>
          <cell r="I1868">
            <v>10</v>
          </cell>
          <cell r="J1868">
            <v>10</v>
          </cell>
          <cell r="K1868">
            <v>10</v>
          </cell>
          <cell r="L1868">
            <v>19</v>
          </cell>
        </row>
        <row r="1869">
          <cell r="E1869">
            <v>21227</v>
          </cell>
          <cell r="F1869">
            <v>13</v>
          </cell>
          <cell r="G1869">
            <v>6</v>
          </cell>
          <cell r="H1869">
            <v>5</v>
          </cell>
          <cell r="I1869">
            <v>5</v>
          </cell>
          <cell r="J1869">
            <v>11</v>
          </cell>
          <cell r="K1869">
            <v>10</v>
          </cell>
          <cell r="L1869">
            <v>10</v>
          </cell>
        </row>
        <row r="1870">
          <cell r="E1870">
            <v>21228</v>
          </cell>
          <cell r="F1870">
            <v>14</v>
          </cell>
          <cell r="G1870">
            <v>13</v>
          </cell>
          <cell r="H1870">
            <v>13</v>
          </cell>
          <cell r="I1870">
            <v>13</v>
          </cell>
          <cell r="J1870">
            <v>13</v>
          </cell>
          <cell r="K1870">
            <v>14</v>
          </cell>
          <cell r="L1870">
            <v>14</v>
          </cell>
        </row>
        <row r="1871">
          <cell r="E1871">
            <v>21229</v>
          </cell>
          <cell r="F1871">
            <v>13</v>
          </cell>
          <cell r="G1871">
            <v>19</v>
          </cell>
          <cell r="H1871">
            <v>24</v>
          </cell>
          <cell r="I1871">
            <v>26</v>
          </cell>
          <cell r="J1871">
            <v>29</v>
          </cell>
          <cell r="K1871">
            <v>26</v>
          </cell>
          <cell r="L1871">
            <v>24</v>
          </cell>
        </row>
        <row r="1872">
          <cell r="E1872">
            <v>21230</v>
          </cell>
          <cell r="F1872">
            <v>5</v>
          </cell>
          <cell r="G1872">
            <v>0</v>
          </cell>
          <cell r="H1872">
            <v>0</v>
          </cell>
          <cell r="I1872">
            <v>0</v>
          </cell>
          <cell r="J1872">
            <v>0</v>
          </cell>
          <cell r="K1872">
            <v>3</v>
          </cell>
          <cell r="L1872">
            <v>0</v>
          </cell>
        </row>
        <row r="1873">
          <cell r="E1873">
            <v>21231</v>
          </cell>
          <cell r="F1873">
            <v>21</v>
          </cell>
          <cell r="G1873">
            <v>16</v>
          </cell>
          <cell r="H1873">
            <v>13</v>
          </cell>
          <cell r="I1873">
            <v>10</v>
          </cell>
          <cell r="J1873">
            <v>10</v>
          </cell>
          <cell r="K1873">
            <v>13</v>
          </cell>
          <cell r="L1873">
            <v>16</v>
          </cell>
        </row>
        <row r="1874">
          <cell r="E1874">
            <v>21232</v>
          </cell>
          <cell r="F1874">
            <v>0</v>
          </cell>
          <cell r="G1874">
            <v>0</v>
          </cell>
          <cell r="H1874">
            <v>6</v>
          </cell>
          <cell r="I1874">
            <v>8</v>
          </cell>
          <cell r="J1874">
            <v>13</v>
          </cell>
          <cell r="K1874">
            <v>10</v>
          </cell>
          <cell r="L1874">
            <v>10</v>
          </cell>
        </row>
        <row r="1875">
          <cell r="E1875">
            <v>21233</v>
          </cell>
          <cell r="F1875">
            <v>8</v>
          </cell>
          <cell r="G1875">
            <v>8</v>
          </cell>
          <cell r="H1875">
            <v>0</v>
          </cell>
          <cell r="I1875">
            <v>6</v>
          </cell>
          <cell r="J1875">
            <v>10</v>
          </cell>
          <cell r="K1875">
            <v>10</v>
          </cell>
          <cell r="L1875">
            <v>8</v>
          </cell>
        </row>
        <row r="1876">
          <cell r="E1876">
            <v>21234</v>
          </cell>
          <cell r="F1876">
            <v>11</v>
          </cell>
          <cell r="G1876">
            <v>10</v>
          </cell>
          <cell r="H1876">
            <v>8</v>
          </cell>
          <cell r="I1876">
            <v>6</v>
          </cell>
          <cell r="J1876">
            <v>6</v>
          </cell>
          <cell r="K1876">
            <v>3</v>
          </cell>
          <cell r="L1876">
            <v>0</v>
          </cell>
        </row>
        <row r="1877">
          <cell r="E1877">
            <v>21235</v>
          </cell>
          <cell r="F1877">
            <v>10</v>
          </cell>
          <cell r="G1877">
            <v>13</v>
          </cell>
          <cell r="H1877">
            <v>16</v>
          </cell>
          <cell r="I1877">
            <v>19</v>
          </cell>
          <cell r="J1877">
            <v>18</v>
          </cell>
          <cell r="K1877">
            <v>14</v>
          </cell>
          <cell r="L1877">
            <v>18</v>
          </cell>
        </row>
        <row r="1878">
          <cell r="E1878">
            <v>21236</v>
          </cell>
          <cell r="F1878">
            <v>16</v>
          </cell>
          <cell r="G1878">
            <v>24</v>
          </cell>
          <cell r="H1878">
            <v>19</v>
          </cell>
          <cell r="I1878">
            <v>21</v>
          </cell>
          <cell r="J1878">
            <v>16</v>
          </cell>
          <cell r="K1878">
            <v>6</v>
          </cell>
          <cell r="L1878">
            <v>13</v>
          </cell>
        </row>
        <row r="1879">
          <cell r="E1879">
            <v>21237</v>
          </cell>
          <cell r="F1879">
            <v>13</v>
          </cell>
          <cell r="G1879">
            <v>10</v>
          </cell>
          <cell r="H1879">
            <v>0</v>
          </cell>
          <cell r="I1879">
            <v>10</v>
          </cell>
          <cell r="J1879">
            <v>5</v>
          </cell>
          <cell r="K1879">
            <v>8</v>
          </cell>
          <cell r="L1879">
            <v>0</v>
          </cell>
        </row>
        <row r="1880">
          <cell r="E1880">
            <v>21238</v>
          </cell>
          <cell r="F1880">
            <v>6</v>
          </cell>
          <cell r="G1880">
            <v>5</v>
          </cell>
          <cell r="H1880">
            <v>5</v>
          </cell>
          <cell r="I1880">
            <v>16</v>
          </cell>
          <cell r="J1880">
            <v>16</v>
          </cell>
          <cell r="K1880">
            <v>19</v>
          </cell>
          <cell r="L1880">
            <v>13</v>
          </cell>
        </row>
        <row r="1881">
          <cell r="E1881">
            <v>21239</v>
          </cell>
          <cell r="F1881">
            <v>2</v>
          </cell>
          <cell r="G1881">
            <v>11</v>
          </cell>
          <cell r="H1881">
            <v>24</v>
          </cell>
          <cell r="I1881">
            <v>19</v>
          </cell>
          <cell r="J1881">
            <v>13</v>
          </cell>
          <cell r="K1881">
            <v>13</v>
          </cell>
          <cell r="L1881">
            <v>32</v>
          </cell>
        </row>
        <row r="1882">
          <cell r="E1882">
            <v>21240</v>
          </cell>
          <cell r="F1882">
            <v>5</v>
          </cell>
          <cell r="G1882">
            <v>8</v>
          </cell>
          <cell r="H1882">
            <v>13</v>
          </cell>
          <cell r="I1882">
            <v>10</v>
          </cell>
          <cell r="J1882">
            <v>5</v>
          </cell>
          <cell r="K1882">
            <v>6</v>
          </cell>
          <cell r="L1882">
            <v>16</v>
          </cell>
        </row>
        <row r="1883">
          <cell r="E1883">
            <v>21241</v>
          </cell>
          <cell r="F1883">
            <v>32</v>
          </cell>
          <cell r="G1883">
            <v>21</v>
          </cell>
          <cell r="H1883">
            <v>26</v>
          </cell>
          <cell r="I1883">
            <v>16</v>
          </cell>
          <cell r="J1883">
            <v>24</v>
          </cell>
          <cell r="K1883">
            <v>16</v>
          </cell>
          <cell r="L1883">
            <v>19</v>
          </cell>
        </row>
        <row r="1884">
          <cell r="E1884">
            <v>21242</v>
          </cell>
          <cell r="F1884">
            <v>32</v>
          </cell>
          <cell r="G1884">
            <v>26</v>
          </cell>
          <cell r="H1884">
            <v>21</v>
          </cell>
          <cell r="I1884">
            <v>21</v>
          </cell>
          <cell r="J1884">
            <v>23</v>
          </cell>
          <cell r="K1884">
            <v>18</v>
          </cell>
          <cell r="L1884">
            <v>21</v>
          </cell>
        </row>
        <row r="1885">
          <cell r="E1885">
            <v>21243</v>
          </cell>
          <cell r="F1885">
            <v>8</v>
          </cell>
          <cell r="G1885">
            <v>5</v>
          </cell>
          <cell r="H1885">
            <v>0</v>
          </cell>
          <cell r="I1885">
            <v>5</v>
          </cell>
          <cell r="J1885">
            <v>5</v>
          </cell>
          <cell r="K1885">
            <v>5</v>
          </cell>
          <cell r="L1885">
            <v>0</v>
          </cell>
        </row>
        <row r="1886">
          <cell r="E1886">
            <v>21244</v>
          </cell>
          <cell r="F1886">
            <v>21</v>
          </cell>
          <cell r="G1886">
            <v>24</v>
          </cell>
          <cell r="H1886">
            <v>24</v>
          </cell>
          <cell r="I1886">
            <v>24</v>
          </cell>
          <cell r="J1886">
            <v>24</v>
          </cell>
          <cell r="K1886">
            <v>23</v>
          </cell>
          <cell r="L1886">
            <v>26</v>
          </cell>
        </row>
        <row r="1887">
          <cell r="E1887">
            <v>21245</v>
          </cell>
          <cell r="F1887">
            <v>11</v>
          </cell>
          <cell r="G1887">
            <v>5</v>
          </cell>
          <cell r="H1887">
            <v>6</v>
          </cell>
          <cell r="I1887">
            <v>0</v>
          </cell>
          <cell r="J1887">
            <v>0</v>
          </cell>
          <cell r="K1887">
            <v>0</v>
          </cell>
          <cell r="L1887">
            <v>0</v>
          </cell>
        </row>
        <row r="1888">
          <cell r="E1888">
            <v>21246</v>
          </cell>
          <cell r="F1888">
            <v>26</v>
          </cell>
          <cell r="G1888">
            <v>24</v>
          </cell>
          <cell r="H1888">
            <v>27</v>
          </cell>
          <cell r="I1888">
            <v>27</v>
          </cell>
          <cell r="J1888">
            <v>13</v>
          </cell>
          <cell r="K1888">
            <v>11</v>
          </cell>
          <cell r="L1888">
            <v>13</v>
          </cell>
        </row>
        <row r="1889">
          <cell r="E1889">
            <v>21247</v>
          </cell>
          <cell r="F1889">
            <v>5</v>
          </cell>
          <cell r="G1889">
            <v>0</v>
          </cell>
          <cell r="H1889">
            <v>5</v>
          </cell>
          <cell r="I1889">
            <v>8</v>
          </cell>
          <cell r="J1889">
            <v>10</v>
          </cell>
          <cell r="K1889">
            <v>0</v>
          </cell>
          <cell r="L1889">
            <v>6</v>
          </cell>
        </row>
        <row r="1890">
          <cell r="E1890">
            <v>21248</v>
          </cell>
          <cell r="F1890">
            <v>27</v>
          </cell>
          <cell r="G1890">
            <v>21</v>
          </cell>
          <cell r="H1890">
            <v>23</v>
          </cell>
          <cell r="I1890">
            <v>18</v>
          </cell>
          <cell r="J1890">
            <v>23</v>
          </cell>
          <cell r="K1890">
            <v>19</v>
          </cell>
          <cell r="L1890">
            <v>23</v>
          </cell>
        </row>
        <row r="1891">
          <cell r="E1891">
            <v>21249</v>
          </cell>
          <cell r="F1891">
            <v>16</v>
          </cell>
          <cell r="G1891">
            <v>16</v>
          </cell>
          <cell r="H1891">
            <v>16</v>
          </cell>
          <cell r="I1891">
            <v>19</v>
          </cell>
          <cell r="J1891">
            <v>18</v>
          </cell>
          <cell r="K1891">
            <v>16</v>
          </cell>
          <cell r="L1891">
            <v>16</v>
          </cell>
        </row>
        <row r="1892">
          <cell r="E1892">
            <v>21250</v>
          </cell>
          <cell r="F1892">
            <v>29</v>
          </cell>
          <cell r="G1892">
            <v>21</v>
          </cell>
          <cell r="H1892">
            <v>27</v>
          </cell>
          <cell r="I1892">
            <v>21</v>
          </cell>
          <cell r="J1892">
            <v>24</v>
          </cell>
          <cell r="K1892">
            <v>29</v>
          </cell>
          <cell r="L1892">
            <v>23</v>
          </cell>
        </row>
        <row r="1893">
          <cell r="E1893">
            <v>21251</v>
          </cell>
          <cell r="F1893">
            <v>11</v>
          </cell>
          <cell r="G1893">
            <v>10</v>
          </cell>
          <cell r="H1893">
            <v>10</v>
          </cell>
          <cell r="I1893">
            <v>5</v>
          </cell>
          <cell r="J1893">
            <v>0</v>
          </cell>
          <cell r="K1893">
            <v>0</v>
          </cell>
          <cell r="L1893">
            <v>0</v>
          </cell>
        </row>
        <row r="1894">
          <cell r="E1894">
            <v>21252</v>
          </cell>
          <cell r="F1894">
            <v>0</v>
          </cell>
          <cell r="G1894">
            <v>13</v>
          </cell>
          <cell r="H1894">
            <v>3</v>
          </cell>
          <cell r="I1894">
            <v>0</v>
          </cell>
          <cell r="J1894">
            <v>19</v>
          </cell>
          <cell r="K1894">
            <v>24</v>
          </cell>
          <cell r="L1894">
            <v>19</v>
          </cell>
        </row>
        <row r="1895">
          <cell r="E1895">
            <v>21253</v>
          </cell>
          <cell r="F1895">
            <v>26</v>
          </cell>
          <cell r="G1895">
            <v>24</v>
          </cell>
          <cell r="H1895">
            <v>19</v>
          </cell>
          <cell r="I1895">
            <v>24</v>
          </cell>
          <cell r="J1895">
            <v>24</v>
          </cell>
          <cell r="K1895">
            <v>21</v>
          </cell>
          <cell r="L1895">
            <v>21</v>
          </cell>
        </row>
        <row r="1896">
          <cell r="E1896">
            <v>21254</v>
          </cell>
          <cell r="F1896">
            <v>13</v>
          </cell>
          <cell r="G1896">
            <v>13</v>
          </cell>
          <cell r="H1896">
            <v>10</v>
          </cell>
          <cell r="I1896">
            <v>10</v>
          </cell>
          <cell r="J1896">
            <v>10</v>
          </cell>
          <cell r="K1896">
            <v>10</v>
          </cell>
          <cell r="L1896">
            <v>10</v>
          </cell>
        </row>
        <row r="1897">
          <cell r="E1897">
            <v>21255</v>
          </cell>
          <cell r="F1897">
            <v>6</v>
          </cell>
          <cell r="G1897">
            <v>11</v>
          </cell>
          <cell r="H1897">
            <v>13</v>
          </cell>
          <cell r="I1897">
            <v>13</v>
          </cell>
          <cell r="J1897">
            <v>13</v>
          </cell>
          <cell r="K1897">
            <v>13</v>
          </cell>
          <cell r="L1897">
            <v>13</v>
          </cell>
        </row>
        <row r="1898">
          <cell r="E1898">
            <v>21256</v>
          </cell>
          <cell r="F1898">
            <v>10</v>
          </cell>
          <cell r="G1898">
            <v>10</v>
          </cell>
          <cell r="H1898">
            <v>8</v>
          </cell>
          <cell r="I1898">
            <v>13</v>
          </cell>
          <cell r="J1898">
            <v>10</v>
          </cell>
          <cell r="K1898">
            <v>13</v>
          </cell>
          <cell r="L1898">
            <v>16</v>
          </cell>
        </row>
        <row r="1899">
          <cell r="E1899">
            <v>21257</v>
          </cell>
          <cell r="F1899">
            <v>10</v>
          </cell>
          <cell r="G1899">
            <v>6</v>
          </cell>
          <cell r="H1899">
            <v>8</v>
          </cell>
          <cell r="I1899">
            <v>5</v>
          </cell>
          <cell r="J1899">
            <v>8</v>
          </cell>
          <cell r="K1899">
            <v>0</v>
          </cell>
          <cell r="L1899">
            <v>5</v>
          </cell>
        </row>
        <row r="1900">
          <cell r="E1900">
            <v>21258</v>
          </cell>
          <cell r="F1900">
            <v>13</v>
          </cell>
          <cell r="G1900">
            <v>16</v>
          </cell>
          <cell r="H1900">
            <v>10</v>
          </cell>
          <cell r="I1900">
            <v>6</v>
          </cell>
          <cell r="J1900">
            <v>0</v>
          </cell>
          <cell r="K1900">
            <v>0</v>
          </cell>
          <cell r="L1900">
            <v>8</v>
          </cell>
        </row>
        <row r="1901">
          <cell r="E1901">
            <v>21259</v>
          </cell>
          <cell r="F1901">
            <v>3</v>
          </cell>
          <cell r="G1901">
            <v>3</v>
          </cell>
          <cell r="H1901">
            <v>5</v>
          </cell>
          <cell r="I1901">
            <v>6</v>
          </cell>
          <cell r="J1901">
            <v>3</v>
          </cell>
          <cell r="K1901">
            <v>5</v>
          </cell>
          <cell r="L1901">
            <v>3</v>
          </cell>
        </row>
        <row r="1902">
          <cell r="E1902">
            <v>21260</v>
          </cell>
          <cell r="F1902">
            <v>5</v>
          </cell>
          <cell r="G1902">
            <v>3</v>
          </cell>
          <cell r="H1902">
            <v>5</v>
          </cell>
          <cell r="I1902">
            <v>5</v>
          </cell>
          <cell r="J1902">
            <v>0</v>
          </cell>
          <cell r="K1902">
            <v>0</v>
          </cell>
          <cell r="L1902">
            <v>0</v>
          </cell>
        </row>
        <row r="1903">
          <cell r="E1903">
            <v>21261</v>
          </cell>
          <cell r="F1903">
            <v>18</v>
          </cell>
          <cell r="G1903">
            <v>16</v>
          </cell>
          <cell r="H1903">
            <v>16</v>
          </cell>
          <cell r="I1903">
            <v>16</v>
          </cell>
          <cell r="J1903">
            <v>8</v>
          </cell>
          <cell r="K1903">
            <v>5</v>
          </cell>
          <cell r="L1903">
            <v>5</v>
          </cell>
        </row>
        <row r="1904">
          <cell r="E1904">
            <v>21262</v>
          </cell>
          <cell r="F1904">
            <v>16</v>
          </cell>
          <cell r="G1904">
            <v>5</v>
          </cell>
          <cell r="H1904">
            <v>5</v>
          </cell>
          <cell r="I1904">
            <v>0</v>
          </cell>
          <cell r="J1904">
            <v>0</v>
          </cell>
          <cell r="K1904">
            <v>13</v>
          </cell>
          <cell r="L1904">
            <v>10</v>
          </cell>
        </row>
        <row r="1905">
          <cell r="E1905">
            <v>21263</v>
          </cell>
          <cell r="F1905">
            <v>8</v>
          </cell>
          <cell r="G1905">
            <v>10</v>
          </cell>
          <cell r="H1905">
            <v>6</v>
          </cell>
          <cell r="I1905">
            <v>0</v>
          </cell>
          <cell r="J1905">
            <v>0</v>
          </cell>
          <cell r="K1905">
            <v>0</v>
          </cell>
          <cell r="L1905">
            <v>5</v>
          </cell>
        </row>
        <row r="1906">
          <cell r="E1906">
            <v>21264</v>
          </cell>
          <cell r="F1906">
            <v>6</v>
          </cell>
          <cell r="G1906">
            <v>0</v>
          </cell>
          <cell r="H1906">
            <v>10</v>
          </cell>
          <cell r="I1906">
            <v>5</v>
          </cell>
          <cell r="J1906">
            <v>14</v>
          </cell>
          <cell r="K1906">
            <v>13</v>
          </cell>
          <cell r="L1906">
            <v>13</v>
          </cell>
        </row>
        <row r="1907">
          <cell r="E1907">
            <v>21265</v>
          </cell>
          <cell r="F1907">
            <v>21</v>
          </cell>
          <cell r="G1907">
            <v>24</v>
          </cell>
          <cell r="H1907">
            <v>29</v>
          </cell>
          <cell r="I1907">
            <v>26</v>
          </cell>
          <cell r="J1907">
            <v>31</v>
          </cell>
          <cell r="K1907">
            <v>27</v>
          </cell>
          <cell r="L1907">
            <v>23</v>
          </cell>
        </row>
        <row r="1908">
          <cell r="E1908">
            <v>21266</v>
          </cell>
          <cell r="F1908">
            <v>10</v>
          </cell>
          <cell r="G1908">
            <v>10</v>
          </cell>
          <cell r="H1908">
            <v>10</v>
          </cell>
          <cell r="I1908">
            <v>6</v>
          </cell>
          <cell r="J1908">
            <v>11</v>
          </cell>
          <cell r="K1908">
            <v>8</v>
          </cell>
          <cell r="L1908">
            <v>5</v>
          </cell>
        </row>
        <row r="1909">
          <cell r="E1909">
            <v>21267</v>
          </cell>
          <cell r="F1909">
            <v>19</v>
          </cell>
          <cell r="G1909">
            <v>19</v>
          </cell>
          <cell r="H1909">
            <v>24</v>
          </cell>
          <cell r="I1909">
            <v>21</v>
          </cell>
          <cell r="J1909">
            <v>27</v>
          </cell>
          <cell r="K1909">
            <v>21</v>
          </cell>
          <cell r="L1909">
            <v>16</v>
          </cell>
        </row>
        <row r="1910">
          <cell r="E1910">
            <v>21268</v>
          </cell>
          <cell r="F1910">
            <v>8</v>
          </cell>
          <cell r="G1910">
            <v>8</v>
          </cell>
          <cell r="H1910">
            <v>16</v>
          </cell>
          <cell r="I1910">
            <v>11</v>
          </cell>
          <cell r="J1910">
            <v>11</v>
          </cell>
          <cell r="K1910">
            <v>11</v>
          </cell>
          <cell r="L1910">
            <v>8</v>
          </cell>
        </row>
        <row r="1911">
          <cell r="E1911">
            <v>21269</v>
          </cell>
          <cell r="F1911">
            <v>26</v>
          </cell>
          <cell r="G1911">
            <v>16</v>
          </cell>
          <cell r="H1911">
            <v>14</v>
          </cell>
          <cell r="I1911">
            <v>18</v>
          </cell>
          <cell r="J1911">
            <v>18</v>
          </cell>
          <cell r="K1911">
            <v>18</v>
          </cell>
          <cell r="L1911">
            <v>18</v>
          </cell>
        </row>
        <row r="1912">
          <cell r="E1912">
            <v>21270</v>
          </cell>
          <cell r="F1912">
            <v>11</v>
          </cell>
          <cell r="G1912">
            <v>8</v>
          </cell>
          <cell r="H1912">
            <v>13</v>
          </cell>
          <cell r="I1912">
            <v>6</v>
          </cell>
          <cell r="J1912">
            <v>10</v>
          </cell>
          <cell r="K1912">
            <v>13</v>
          </cell>
          <cell r="L1912">
            <v>8</v>
          </cell>
        </row>
        <row r="1913">
          <cell r="E1913">
            <v>21271</v>
          </cell>
          <cell r="F1913">
            <v>0</v>
          </cell>
          <cell r="G1913">
            <v>5</v>
          </cell>
          <cell r="H1913">
            <v>0</v>
          </cell>
          <cell r="I1913">
            <v>0</v>
          </cell>
          <cell r="J1913">
            <v>0</v>
          </cell>
          <cell r="K1913">
            <v>0</v>
          </cell>
          <cell r="L1913">
            <v>6</v>
          </cell>
        </row>
        <row r="1914">
          <cell r="E1914">
            <v>21272</v>
          </cell>
          <cell r="F1914">
            <v>18</v>
          </cell>
          <cell r="G1914">
            <v>26</v>
          </cell>
          <cell r="H1914">
            <v>23</v>
          </cell>
          <cell r="I1914">
            <v>21</v>
          </cell>
          <cell r="J1914">
            <v>16</v>
          </cell>
          <cell r="K1914">
            <v>10</v>
          </cell>
          <cell r="L1914">
            <v>8</v>
          </cell>
        </row>
        <row r="1915">
          <cell r="E1915">
            <v>21273</v>
          </cell>
          <cell r="F1915">
            <v>11</v>
          </cell>
          <cell r="G1915">
            <v>5</v>
          </cell>
          <cell r="H1915">
            <v>0</v>
          </cell>
          <cell r="I1915">
            <v>0</v>
          </cell>
          <cell r="J1915">
            <v>5</v>
          </cell>
          <cell r="K1915">
            <v>0</v>
          </cell>
          <cell r="L1915">
            <v>5</v>
          </cell>
        </row>
        <row r="1916">
          <cell r="E1916">
            <v>21274</v>
          </cell>
          <cell r="F1916">
            <v>16</v>
          </cell>
          <cell r="G1916">
            <v>19</v>
          </cell>
          <cell r="H1916">
            <v>13</v>
          </cell>
          <cell r="I1916">
            <v>6</v>
          </cell>
          <cell r="J1916">
            <v>6</v>
          </cell>
          <cell r="K1916">
            <v>6</v>
          </cell>
          <cell r="L1916">
            <v>6</v>
          </cell>
        </row>
        <row r="1917">
          <cell r="E1917">
            <v>21275</v>
          </cell>
          <cell r="F1917">
            <v>5</v>
          </cell>
          <cell r="G1917">
            <v>5</v>
          </cell>
          <cell r="H1917">
            <v>8</v>
          </cell>
          <cell r="I1917">
            <v>11</v>
          </cell>
          <cell r="J1917">
            <v>14</v>
          </cell>
          <cell r="K1917">
            <v>14</v>
          </cell>
          <cell r="L1917">
            <v>16</v>
          </cell>
        </row>
        <row r="1918">
          <cell r="E1918">
            <v>21276</v>
          </cell>
          <cell r="F1918">
            <v>14</v>
          </cell>
          <cell r="G1918">
            <v>10</v>
          </cell>
          <cell r="H1918">
            <v>13</v>
          </cell>
          <cell r="I1918">
            <v>10</v>
          </cell>
          <cell r="J1918">
            <v>0</v>
          </cell>
          <cell r="K1918">
            <v>8</v>
          </cell>
          <cell r="L1918">
            <v>5</v>
          </cell>
        </row>
        <row r="1919">
          <cell r="E1919">
            <v>21277</v>
          </cell>
          <cell r="F1919">
            <v>14</v>
          </cell>
          <cell r="G1919">
            <v>11</v>
          </cell>
          <cell r="H1919">
            <v>8</v>
          </cell>
          <cell r="I1919">
            <v>6</v>
          </cell>
          <cell r="J1919">
            <v>10</v>
          </cell>
          <cell r="K1919">
            <v>5</v>
          </cell>
          <cell r="L1919">
            <v>11</v>
          </cell>
        </row>
        <row r="1920">
          <cell r="E1920">
            <v>21278</v>
          </cell>
          <cell r="F1920">
            <v>11</v>
          </cell>
          <cell r="G1920">
            <v>16</v>
          </cell>
          <cell r="H1920">
            <v>16</v>
          </cell>
          <cell r="I1920">
            <v>19</v>
          </cell>
          <cell r="J1920">
            <v>14</v>
          </cell>
          <cell r="K1920">
            <v>16</v>
          </cell>
          <cell r="L1920">
            <v>16</v>
          </cell>
        </row>
        <row r="1921">
          <cell r="E1921">
            <v>21279</v>
          </cell>
          <cell r="F1921">
            <v>21</v>
          </cell>
          <cell r="G1921">
            <v>29</v>
          </cell>
          <cell r="H1921">
            <v>26</v>
          </cell>
          <cell r="I1921">
            <v>29</v>
          </cell>
          <cell r="J1921">
            <v>29</v>
          </cell>
          <cell r="K1921">
            <v>29</v>
          </cell>
          <cell r="L1921">
            <v>29</v>
          </cell>
        </row>
        <row r="1922">
          <cell r="E1922">
            <v>21280</v>
          </cell>
          <cell r="F1922">
            <v>13</v>
          </cell>
          <cell r="G1922">
            <v>8</v>
          </cell>
          <cell r="H1922">
            <v>6</v>
          </cell>
          <cell r="I1922">
            <v>6</v>
          </cell>
          <cell r="J1922">
            <v>10</v>
          </cell>
          <cell r="K1922">
            <v>10</v>
          </cell>
          <cell r="L1922">
            <v>6</v>
          </cell>
        </row>
        <row r="1923">
          <cell r="E1923">
            <v>21281</v>
          </cell>
          <cell r="F1923">
            <v>16</v>
          </cell>
          <cell r="G1923">
            <v>16</v>
          </cell>
          <cell r="H1923">
            <v>16</v>
          </cell>
          <cell r="I1923">
            <v>19</v>
          </cell>
          <cell r="J1923">
            <v>18</v>
          </cell>
          <cell r="K1923">
            <v>16</v>
          </cell>
          <cell r="L1923">
            <v>14</v>
          </cell>
        </row>
        <row r="1924">
          <cell r="E1924">
            <v>21282</v>
          </cell>
          <cell r="F1924">
            <v>6</v>
          </cell>
          <cell r="G1924">
            <v>8</v>
          </cell>
          <cell r="H1924">
            <v>3</v>
          </cell>
          <cell r="I1924">
            <v>13</v>
          </cell>
          <cell r="J1924">
            <v>6</v>
          </cell>
          <cell r="K1924">
            <v>6</v>
          </cell>
          <cell r="L1924">
            <v>0</v>
          </cell>
        </row>
        <row r="1925">
          <cell r="E1925">
            <v>21283</v>
          </cell>
          <cell r="F1925">
            <v>10</v>
          </cell>
          <cell r="G1925">
            <v>10</v>
          </cell>
          <cell r="H1925">
            <v>10</v>
          </cell>
          <cell r="I1925">
            <v>13</v>
          </cell>
          <cell r="J1925">
            <v>0</v>
          </cell>
          <cell r="K1925">
            <v>8</v>
          </cell>
          <cell r="L1925">
            <v>0</v>
          </cell>
        </row>
        <row r="1926">
          <cell r="E1926">
            <v>21284</v>
          </cell>
          <cell r="F1926">
            <v>5</v>
          </cell>
          <cell r="G1926">
            <v>10</v>
          </cell>
          <cell r="H1926">
            <v>10</v>
          </cell>
          <cell r="I1926">
            <v>13</v>
          </cell>
          <cell r="J1926">
            <v>10</v>
          </cell>
          <cell r="K1926">
            <v>13</v>
          </cell>
          <cell r="L1926">
            <v>8</v>
          </cell>
        </row>
        <row r="1927">
          <cell r="E1927">
            <v>21285</v>
          </cell>
          <cell r="F1927">
            <v>0</v>
          </cell>
          <cell r="G1927">
            <v>6</v>
          </cell>
          <cell r="H1927">
            <v>10</v>
          </cell>
          <cell r="I1927">
            <v>13</v>
          </cell>
          <cell r="J1927">
            <v>6</v>
          </cell>
          <cell r="K1927">
            <v>0</v>
          </cell>
          <cell r="L1927">
            <v>3</v>
          </cell>
        </row>
        <row r="1928">
          <cell r="E1928">
            <v>21286</v>
          </cell>
          <cell r="F1928">
            <v>8</v>
          </cell>
          <cell r="G1928">
            <v>10</v>
          </cell>
          <cell r="H1928">
            <v>13</v>
          </cell>
          <cell r="I1928">
            <v>6</v>
          </cell>
          <cell r="J1928">
            <v>16</v>
          </cell>
          <cell r="K1928">
            <v>8</v>
          </cell>
          <cell r="L1928">
            <v>10</v>
          </cell>
        </row>
        <row r="1929">
          <cell r="E1929">
            <v>21287</v>
          </cell>
          <cell r="F1929">
            <v>3</v>
          </cell>
          <cell r="G1929">
            <v>10</v>
          </cell>
          <cell r="H1929">
            <v>14</v>
          </cell>
          <cell r="I1929">
            <v>11</v>
          </cell>
          <cell r="J1929">
            <v>24</v>
          </cell>
          <cell r="K1929">
            <v>16</v>
          </cell>
          <cell r="L1929">
            <v>16</v>
          </cell>
        </row>
        <row r="1930">
          <cell r="E1930">
            <v>21288</v>
          </cell>
          <cell r="F1930">
            <v>8</v>
          </cell>
          <cell r="G1930">
            <v>3</v>
          </cell>
          <cell r="H1930">
            <v>16</v>
          </cell>
          <cell r="I1930">
            <v>13</v>
          </cell>
          <cell r="J1930">
            <v>10</v>
          </cell>
          <cell r="K1930">
            <v>16</v>
          </cell>
          <cell r="L1930">
            <v>14</v>
          </cell>
        </row>
        <row r="1931">
          <cell r="E1931">
            <v>21289</v>
          </cell>
          <cell r="F1931">
            <v>23</v>
          </cell>
          <cell r="G1931">
            <v>35</v>
          </cell>
          <cell r="H1931">
            <v>29</v>
          </cell>
          <cell r="I1931">
            <v>47</v>
          </cell>
          <cell r="J1931">
            <v>23</v>
          </cell>
          <cell r="K1931">
            <v>14</v>
          </cell>
          <cell r="L1931">
            <v>23</v>
          </cell>
        </row>
        <row r="1932">
          <cell r="E1932">
            <v>21290</v>
          </cell>
          <cell r="F1932">
            <v>10</v>
          </cell>
          <cell r="G1932">
            <v>10</v>
          </cell>
          <cell r="H1932">
            <v>6</v>
          </cell>
          <cell r="I1932">
            <v>13</v>
          </cell>
          <cell r="J1932">
            <v>3</v>
          </cell>
          <cell r="K1932">
            <v>10</v>
          </cell>
          <cell r="L1932">
            <v>10</v>
          </cell>
        </row>
        <row r="1933">
          <cell r="E1933">
            <v>21291</v>
          </cell>
          <cell r="F1933">
            <v>21</v>
          </cell>
          <cell r="G1933">
            <v>14</v>
          </cell>
          <cell r="H1933">
            <v>6</v>
          </cell>
          <cell r="I1933">
            <v>27</v>
          </cell>
          <cell r="J1933">
            <v>32</v>
          </cell>
          <cell r="K1933">
            <v>23</v>
          </cell>
          <cell r="L1933">
            <v>37</v>
          </cell>
        </row>
        <row r="1934">
          <cell r="E1934">
            <v>21292</v>
          </cell>
          <cell r="F1934">
            <v>18</v>
          </cell>
          <cell r="G1934">
            <v>10</v>
          </cell>
          <cell r="H1934">
            <v>5</v>
          </cell>
          <cell r="I1934">
            <v>8</v>
          </cell>
          <cell r="J1934">
            <v>10</v>
          </cell>
          <cell r="K1934">
            <v>10</v>
          </cell>
          <cell r="L1934">
            <v>5</v>
          </cell>
        </row>
        <row r="1935">
          <cell r="E1935">
            <v>21293</v>
          </cell>
          <cell r="F1935">
            <v>45</v>
          </cell>
          <cell r="G1935">
            <v>24</v>
          </cell>
          <cell r="H1935">
            <v>24</v>
          </cell>
          <cell r="I1935">
            <v>24</v>
          </cell>
          <cell r="J1935">
            <v>16</v>
          </cell>
          <cell r="K1935">
            <v>32</v>
          </cell>
          <cell r="L1935">
            <v>32</v>
          </cell>
        </row>
        <row r="1936">
          <cell r="E1936">
            <v>21294</v>
          </cell>
          <cell r="F1936">
            <v>34</v>
          </cell>
          <cell r="G1936">
            <v>23</v>
          </cell>
          <cell r="H1936">
            <v>26</v>
          </cell>
          <cell r="I1936">
            <v>26</v>
          </cell>
          <cell r="J1936">
            <v>32</v>
          </cell>
          <cell r="K1936">
            <v>24</v>
          </cell>
          <cell r="L1936">
            <v>21</v>
          </cell>
        </row>
        <row r="1937">
          <cell r="E1937">
            <v>21295</v>
          </cell>
          <cell r="F1937">
            <v>10</v>
          </cell>
          <cell r="G1937">
            <v>3</v>
          </cell>
          <cell r="H1937">
            <v>19</v>
          </cell>
          <cell r="I1937">
            <v>21</v>
          </cell>
          <cell r="J1937">
            <v>11</v>
          </cell>
          <cell r="K1937">
            <v>10</v>
          </cell>
          <cell r="L1937">
            <v>16</v>
          </cell>
        </row>
        <row r="1938">
          <cell r="E1938">
            <v>21296</v>
          </cell>
          <cell r="F1938">
            <v>10</v>
          </cell>
          <cell r="G1938">
            <v>5</v>
          </cell>
          <cell r="H1938">
            <v>5</v>
          </cell>
          <cell r="I1938">
            <v>8</v>
          </cell>
          <cell r="J1938">
            <v>0</v>
          </cell>
          <cell r="K1938">
            <v>8</v>
          </cell>
          <cell r="L1938">
            <v>0</v>
          </cell>
        </row>
        <row r="1939">
          <cell r="E1939">
            <v>21297</v>
          </cell>
          <cell r="F1939">
            <v>13</v>
          </cell>
          <cell r="G1939">
            <v>14</v>
          </cell>
          <cell r="H1939">
            <v>26</v>
          </cell>
          <cell r="I1939">
            <v>18</v>
          </cell>
          <cell r="J1939">
            <v>19</v>
          </cell>
          <cell r="K1939">
            <v>24</v>
          </cell>
          <cell r="L1939">
            <v>29</v>
          </cell>
        </row>
        <row r="1940">
          <cell r="E1940">
            <v>21298</v>
          </cell>
          <cell r="F1940">
            <v>10</v>
          </cell>
          <cell r="G1940">
            <v>10</v>
          </cell>
          <cell r="H1940">
            <v>13</v>
          </cell>
          <cell r="I1940">
            <v>11</v>
          </cell>
          <cell r="J1940">
            <v>10</v>
          </cell>
          <cell r="K1940">
            <v>14</v>
          </cell>
          <cell r="L1940">
            <v>16</v>
          </cell>
        </row>
        <row r="1941">
          <cell r="E1941">
            <v>21299</v>
          </cell>
          <cell r="F1941">
            <v>8</v>
          </cell>
          <cell r="G1941">
            <v>8</v>
          </cell>
          <cell r="H1941">
            <v>13</v>
          </cell>
          <cell r="I1941">
            <v>19</v>
          </cell>
          <cell r="J1941">
            <v>10</v>
          </cell>
          <cell r="K1941">
            <v>5</v>
          </cell>
          <cell r="L1941">
            <v>8</v>
          </cell>
        </row>
        <row r="1942">
          <cell r="E1942">
            <v>21300</v>
          </cell>
          <cell r="F1942">
            <v>29</v>
          </cell>
          <cell r="G1942">
            <v>19</v>
          </cell>
          <cell r="H1942">
            <v>16</v>
          </cell>
          <cell r="I1942">
            <v>21</v>
          </cell>
          <cell r="J1942">
            <v>16</v>
          </cell>
          <cell r="K1942">
            <v>16</v>
          </cell>
          <cell r="L1942">
            <v>19</v>
          </cell>
        </row>
        <row r="1943">
          <cell r="E1943">
            <v>21301</v>
          </cell>
          <cell r="F1943">
            <v>10</v>
          </cell>
          <cell r="G1943">
            <v>3</v>
          </cell>
          <cell r="H1943">
            <v>11</v>
          </cell>
          <cell r="I1943">
            <v>11</v>
          </cell>
          <cell r="J1943">
            <v>11</v>
          </cell>
          <cell r="K1943">
            <v>11</v>
          </cell>
          <cell r="L1943">
            <v>13</v>
          </cell>
        </row>
        <row r="1944">
          <cell r="E1944">
            <v>21302</v>
          </cell>
          <cell r="F1944">
            <v>3</v>
          </cell>
          <cell r="G1944">
            <v>8</v>
          </cell>
          <cell r="H1944">
            <v>11</v>
          </cell>
          <cell r="I1944">
            <v>19</v>
          </cell>
          <cell r="J1944">
            <v>23</v>
          </cell>
          <cell r="K1944">
            <v>29</v>
          </cell>
          <cell r="L1944">
            <v>19</v>
          </cell>
        </row>
        <row r="1945">
          <cell r="E1945">
            <v>21303</v>
          </cell>
          <cell r="F1945">
            <v>11</v>
          </cell>
          <cell r="G1945">
            <v>13</v>
          </cell>
          <cell r="H1945">
            <v>6</v>
          </cell>
          <cell r="I1945">
            <v>10</v>
          </cell>
          <cell r="J1945">
            <v>5</v>
          </cell>
          <cell r="K1945">
            <v>10</v>
          </cell>
          <cell r="L1945">
            <v>19</v>
          </cell>
        </row>
        <row r="1946">
          <cell r="E1946">
            <v>21304</v>
          </cell>
          <cell r="F1946">
            <v>6</v>
          </cell>
          <cell r="G1946">
            <v>13</v>
          </cell>
          <cell r="H1946">
            <v>13</v>
          </cell>
          <cell r="I1946">
            <v>0</v>
          </cell>
          <cell r="J1946">
            <v>29</v>
          </cell>
          <cell r="K1946">
            <v>39</v>
          </cell>
          <cell r="L1946">
            <v>35</v>
          </cell>
        </row>
        <row r="1947">
          <cell r="E1947">
            <v>21305</v>
          </cell>
          <cell r="F1947">
            <v>32</v>
          </cell>
          <cell r="G1947">
            <v>24</v>
          </cell>
          <cell r="H1947">
            <v>26</v>
          </cell>
          <cell r="I1947">
            <v>32</v>
          </cell>
          <cell r="J1947">
            <v>32</v>
          </cell>
          <cell r="K1947">
            <v>0</v>
          </cell>
          <cell r="L1947">
            <v>19</v>
          </cell>
        </row>
        <row r="1948">
          <cell r="E1948">
            <v>21306</v>
          </cell>
          <cell r="F1948">
            <v>19</v>
          </cell>
          <cell r="G1948">
            <v>10</v>
          </cell>
          <cell r="H1948">
            <v>10</v>
          </cell>
          <cell r="I1948">
            <v>14</v>
          </cell>
          <cell r="J1948">
            <v>14</v>
          </cell>
          <cell r="K1948">
            <v>24</v>
          </cell>
          <cell r="L1948">
            <v>23</v>
          </cell>
        </row>
        <row r="1949">
          <cell r="E1949">
            <v>21307</v>
          </cell>
          <cell r="F1949">
            <v>19</v>
          </cell>
          <cell r="G1949">
            <v>8</v>
          </cell>
          <cell r="H1949">
            <v>5</v>
          </cell>
          <cell r="I1949">
            <v>0</v>
          </cell>
          <cell r="J1949">
            <v>6</v>
          </cell>
          <cell r="K1949">
            <v>16</v>
          </cell>
          <cell r="L1949">
            <v>0</v>
          </cell>
        </row>
        <row r="1950">
          <cell r="E1950">
            <v>21308</v>
          </cell>
          <cell r="F1950">
            <v>18</v>
          </cell>
          <cell r="G1950">
            <v>24</v>
          </cell>
          <cell r="H1950">
            <v>24</v>
          </cell>
          <cell r="I1950">
            <v>24</v>
          </cell>
          <cell r="J1950">
            <v>23</v>
          </cell>
          <cell r="K1950">
            <v>27</v>
          </cell>
          <cell r="L1950">
            <v>23</v>
          </cell>
        </row>
        <row r="1951">
          <cell r="E1951">
            <v>21309</v>
          </cell>
          <cell r="F1951">
            <v>24</v>
          </cell>
          <cell r="G1951">
            <v>29</v>
          </cell>
          <cell r="H1951">
            <v>21</v>
          </cell>
          <cell r="I1951">
            <v>11</v>
          </cell>
          <cell r="J1951">
            <v>13</v>
          </cell>
          <cell r="K1951">
            <v>10</v>
          </cell>
          <cell r="L1951">
            <v>8</v>
          </cell>
        </row>
        <row r="1952">
          <cell r="E1952">
            <v>21310</v>
          </cell>
          <cell r="F1952">
            <v>5</v>
          </cell>
          <cell r="G1952">
            <v>0</v>
          </cell>
          <cell r="H1952">
            <v>10</v>
          </cell>
          <cell r="I1952">
            <v>6</v>
          </cell>
          <cell r="J1952">
            <v>6</v>
          </cell>
          <cell r="K1952">
            <v>10</v>
          </cell>
          <cell r="L1952">
            <v>0</v>
          </cell>
        </row>
        <row r="1953">
          <cell r="E1953">
            <v>21311</v>
          </cell>
          <cell r="F1953">
            <v>26</v>
          </cell>
          <cell r="G1953">
            <v>23</v>
          </cell>
          <cell r="H1953">
            <v>29</v>
          </cell>
          <cell r="I1953">
            <v>27</v>
          </cell>
          <cell r="J1953">
            <v>21</v>
          </cell>
          <cell r="K1953">
            <v>24</v>
          </cell>
          <cell r="L1953">
            <v>26</v>
          </cell>
        </row>
        <row r="1954">
          <cell r="E1954">
            <v>21312</v>
          </cell>
          <cell r="F1954">
            <v>6</v>
          </cell>
          <cell r="G1954">
            <v>10</v>
          </cell>
          <cell r="H1954">
            <v>10</v>
          </cell>
          <cell r="I1954">
            <v>10</v>
          </cell>
          <cell r="J1954">
            <v>6</v>
          </cell>
          <cell r="K1954">
            <v>16</v>
          </cell>
          <cell r="L1954">
            <v>13</v>
          </cell>
        </row>
        <row r="1955">
          <cell r="E1955">
            <v>21313</v>
          </cell>
          <cell r="F1955">
            <v>0</v>
          </cell>
          <cell r="G1955">
            <v>5</v>
          </cell>
          <cell r="H1955">
            <v>0</v>
          </cell>
          <cell r="I1955">
            <v>8</v>
          </cell>
          <cell r="J1955">
            <v>5</v>
          </cell>
          <cell r="K1955">
            <v>0</v>
          </cell>
          <cell r="L1955">
            <v>0</v>
          </cell>
        </row>
        <row r="1956">
          <cell r="E1956">
            <v>21314</v>
          </cell>
          <cell r="F1956">
            <v>32</v>
          </cell>
          <cell r="G1956">
            <v>21</v>
          </cell>
          <cell r="H1956">
            <v>5</v>
          </cell>
          <cell r="I1956">
            <v>6</v>
          </cell>
          <cell r="J1956">
            <v>11</v>
          </cell>
          <cell r="K1956">
            <v>10</v>
          </cell>
          <cell r="L1956">
            <v>14</v>
          </cell>
        </row>
        <row r="1957">
          <cell r="E1957">
            <v>21315</v>
          </cell>
          <cell r="F1957">
            <v>10</v>
          </cell>
          <cell r="G1957">
            <v>23</v>
          </cell>
          <cell r="H1957">
            <v>19</v>
          </cell>
          <cell r="I1957">
            <v>6</v>
          </cell>
          <cell r="J1957">
            <v>19</v>
          </cell>
          <cell r="K1957">
            <v>23</v>
          </cell>
          <cell r="L1957">
            <v>32</v>
          </cell>
        </row>
        <row r="1958">
          <cell r="E1958">
            <v>21316</v>
          </cell>
          <cell r="F1958">
            <v>16</v>
          </cell>
          <cell r="G1958">
            <v>10</v>
          </cell>
          <cell r="H1958">
            <v>13</v>
          </cell>
          <cell r="I1958">
            <v>18</v>
          </cell>
          <cell r="J1958">
            <v>16</v>
          </cell>
          <cell r="K1958">
            <v>19</v>
          </cell>
          <cell r="L1958">
            <v>16</v>
          </cell>
        </row>
        <row r="1959">
          <cell r="E1959">
            <v>21317</v>
          </cell>
          <cell r="F1959">
            <v>10</v>
          </cell>
          <cell r="G1959">
            <v>18</v>
          </cell>
          <cell r="H1959">
            <v>39</v>
          </cell>
          <cell r="I1959">
            <v>32</v>
          </cell>
          <cell r="J1959">
            <v>34</v>
          </cell>
          <cell r="K1959">
            <v>40</v>
          </cell>
          <cell r="L1959">
            <v>35</v>
          </cell>
        </row>
        <row r="1960">
          <cell r="E1960">
            <v>21318</v>
          </cell>
          <cell r="F1960">
            <v>27</v>
          </cell>
          <cell r="G1960">
            <v>32</v>
          </cell>
          <cell r="H1960">
            <v>19</v>
          </cell>
          <cell r="I1960">
            <v>23</v>
          </cell>
          <cell r="J1960">
            <v>14</v>
          </cell>
          <cell r="K1960">
            <v>13</v>
          </cell>
          <cell r="L1960">
            <v>6</v>
          </cell>
        </row>
        <row r="1961">
          <cell r="E1961">
            <v>21319</v>
          </cell>
          <cell r="F1961">
            <v>10</v>
          </cell>
          <cell r="G1961">
            <v>14</v>
          </cell>
          <cell r="H1961">
            <v>10</v>
          </cell>
          <cell r="I1961">
            <v>13</v>
          </cell>
          <cell r="J1961">
            <v>11</v>
          </cell>
          <cell r="K1961">
            <v>0</v>
          </cell>
          <cell r="L1961">
            <v>6</v>
          </cell>
        </row>
        <row r="1962">
          <cell r="E1962">
            <v>21320</v>
          </cell>
          <cell r="F1962">
            <v>16</v>
          </cell>
          <cell r="G1962">
            <v>16</v>
          </cell>
          <cell r="H1962">
            <v>13</v>
          </cell>
          <cell r="I1962">
            <v>14</v>
          </cell>
          <cell r="J1962">
            <v>3</v>
          </cell>
          <cell r="K1962">
            <v>0</v>
          </cell>
          <cell r="L1962">
            <v>3</v>
          </cell>
        </row>
        <row r="1963">
          <cell r="E1963">
            <v>21321</v>
          </cell>
          <cell r="F1963">
            <v>13</v>
          </cell>
          <cell r="G1963">
            <v>10</v>
          </cell>
          <cell r="H1963">
            <v>16</v>
          </cell>
          <cell r="I1963">
            <v>14</v>
          </cell>
          <cell r="J1963">
            <v>5</v>
          </cell>
          <cell r="K1963">
            <v>29</v>
          </cell>
          <cell r="L1963">
            <v>32</v>
          </cell>
        </row>
        <row r="1964">
          <cell r="E1964">
            <v>21322</v>
          </cell>
          <cell r="F1964">
            <v>29</v>
          </cell>
          <cell r="G1964">
            <v>19</v>
          </cell>
          <cell r="H1964">
            <v>31</v>
          </cell>
          <cell r="I1964">
            <v>11</v>
          </cell>
          <cell r="J1964">
            <v>19</v>
          </cell>
          <cell r="K1964">
            <v>19</v>
          </cell>
          <cell r="L1964">
            <v>21</v>
          </cell>
        </row>
        <row r="1965">
          <cell r="E1965">
            <v>21323</v>
          </cell>
          <cell r="F1965">
            <v>11</v>
          </cell>
          <cell r="G1965">
            <v>14</v>
          </cell>
          <cell r="H1965">
            <v>13</v>
          </cell>
          <cell r="I1965">
            <v>19</v>
          </cell>
          <cell r="J1965">
            <v>6</v>
          </cell>
          <cell r="K1965">
            <v>3</v>
          </cell>
          <cell r="L1965">
            <v>0</v>
          </cell>
        </row>
        <row r="1966">
          <cell r="E1966">
            <v>21324</v>
          </cell>
          <cell r="F1966">
            <v>19</v>
          </cell>
          <cell r="G1966">
            <v>19</v>
          </cell>
          <cell r="H1966">
            <v>19</v>
          </cell>
          <cell r="I1966">
            <v>21</v>
          </cell>
          <cell r="J1966">
            <v>18</v>
          </cell>
          <cell r="K1966">
            <v>16</v>
          </cell>
          <cell r="L1966">
            <v>16</v>
          </cell>
        </row>
        <row r="1967">
          <cell r="E1967">
            <v>21325</v>
          </cell>
          <cell r="F1967">
            <v>10</v>
          </cell>
          <cell r="G1967">
            <v>3</v>
          </cell>
          <cell r="H1967">
            <v>10</v>
          </cell>
          <cell r="I1967">
            <v>6</v>
          </cell>
          <cell r="J1967">
            <v>3</v>
          </cell>
          <cell r="K1967">
            <v>0</v>
          </cell>
          <cell r="L1967">
            <v>8</v>
          </cell>
        </row>
        <row r="1968">
          <cell r="E1968">
            <v>21326</v>
          </cell>
          <cell r="F1968">
            <v>5</v>
          </cell>
          <cell r="G1968">
            <v>0</v>
          </cell>
          <cell r="H1968">
            <v>5</v>
          </cell>
          <cell r="I1968">
            <v>13</v>
          </cell>
          <cell r="J1968">
            <v>5</v>
          </cell>
          <cell r="K1968">
            <v>5</v>
          </cell>
          <cell r="L1968">
            <v>5</v>
          </cell>
        </row>
        <row r="1969">
          <cell r="E1969">
            <v>21327</v>
          </cell>
          <cell r="F1969">
            <v>27</v>
          </cell>
          <cell r="G1969">
            <v>35</v>
          </cell>
          <cell r="H1969">
            <v>21</v>
          </cell>
          <cell r="I1969">
            <v>21</v>
          </cell>
          <cell r="J1969">
            <v>16</v>
          </cell>
          <cell r="K1969">
            <v>13</v>
          </cell>
          <cell r="L1969">
            <v>0</v>
          </cell>
        </row>
        <row r="1970">
          <cell r="E1970">
            <v>21328</v>
          </cell>
          <cell r="F1970">
            <v>32</v>
          </cell>
          <cell r="G1970">
            <v>11</v>
          </cell>
          <cell r="H1970">
            <v>19</v>
          </cell>
          <cell r="I1970">
            <v>19</v>
          </cell>
          <cell r="J1970">
            <v>19</v>
          </cell>
          <cell r="K1970">
            <v>24</v>
          </cell>
          <cell r="L1970">
            <v>13</v>
          </cell>
        </row>
        <row r="1971">
          <cell r="E1971">
            <v>21329</v>
          </cell>
          <cell r="F1971">
            <v>10</v>
          </cell>
          <cell r="G1971">
            <v>8</v>
          </cell>
          <cell r="H1971">
            <v>8</v>
          </cell>
          <cell r="I1971">
            <v>6</v>
          </cell>
          <cell r="J1971">
            <v>11</v>
          </cell>
          <cell r="K1971">
            <v>14</v>
          </cell>
          <cell r="L1971">
            <v>8</v>
          </cell>
        </row>
        <row r="1972">
          <cell r="E1972">
            <v>21330</v>
          </cell>
          <cell r="F1972">
            <v>16</v>
          </cell>
          <cell r="G1972">
            <v>19</v>
          </cell>
          <cell r="H1972">
            <v>39</v>
          </cell>
          <cell r="I1972">
            <v>23</v>
          </cell>
          <cell r="J1972">
            <v>29</v>
          </cell>
          <cell r="K1972">
            <v>19</v>
          </cell>
          <cell r="L1972">
            <v>19</v>
          </cell>
        </row>
        <row r="1973">
          <cell r="E1973">
            <v>21331</v>
          </cell>
          <cell r="F1973">
            <v>6</v>
          </cell>
          <cell r="G1973">
            <v>5</v>
          </cell>
          <cell r="H1973">
            <v>0</v>
          </cell>
          <cell r="I1973">
            <v>6</v>
          </cell>
          <cell r="J1973">
            <v>0</v>
          </cell>
          <cell r="K1973">
            <v>0</v>
          </cell>
          <cell r="L1973">
            <v>6</v>
          </cell>
        </row>
        <row r="1974">
          <cell r="E1974">
            <v>21332</v>
          </cell>
          <cell r="F1974">
            <v>19</v>
          </cell>
          <cell r="G1974">
            <v>10</v>
          </cell>
          <cell r="H1974">
            <v>13</v>
          </cell>
          <cell r="I1974">
            <v>13</v>
          </cell>
          <cell r="J1974">
            <v>3</v>
          </cell>
          <cell r="K1974">
            <v>5</v>
          </cell>
          <cell r="L1974">
            <v>6</v>
          </cell>
        </row>
        <row r="1975">
          <cell r="E1975">
            <v>21333</v>
          </cell>
          <cell r="F1975">
            <v>10</v>
          </cell>
          <cell r="G1975">
            <v>13</v>
          </cell>
          <cell r="H1975">
            <v>13</v>
          </cell>
          <cell r="I1975">
            <v>6</v>
          </cell>
          <cell r="J1975">
            <v>13</v>
          </cell>
          <cell r="K1975">
            <v>8</v>
          </cell>
          <cell r="L1975">
            <v>0</v>
          </cell>
        </row>
        <row r="1976">
          <cell r="E1976">
            <v>21334</v>
          </cell>
          <cell r="F1976">
            <v>32</v>
          </cell>
          <cell r="G1976">
            <v>32</v>
          </cell>
          <cell r="H1976">
            <v>40</v>
          </cell>
          <cell r="I1976">
            <v>45</v>
          </cell>
          <cell r="J1976">
            <v>55</v>
          </cell>
          <cell r="K1976">
            <v>48</v>
          </cell>
          <cell r="L1976">
            <v>32</v>
          </cell>
        </row>
        <row r="1977">
          <cell r="E1977">
            <v>21335</v>
          </cell>
          <cell r="F1977">
            <v>23</v>
          </cell>
          <cell r="G1977">
            <v>6</v>
          </cell>
          <cell r="H1977">
            <v>0</v>
          </cell>
          <cell r="I1977">
            <v>10</v>
          </cell>
          <cell r="J1977">
            <v>6</v>
          </cell>
          <cell r="K1977">
            <v>8</v>
          </cell>
          <cell r="L1977">
            <v>6</v>
          </cell>
        </row>
        <row r="1978">
          <cell r="E1978">
            <v>21336</v>
          </cell>
          <cell r="F1978">
            <v>18</v>
          </cell>
          <cell r="G1978">
            <v>10</v>
          </cell>
          <cell r="H1978">
            <v>6</v>
          </cell>
          <cell r="I1978">
            <v>10</v>
          </cell>
          <cell r="J1978">
            <v>10</v>
          </cell>
          <cell r="K1978">
            <v>11</v>
          </cell>
          <cell r="L1978">
            <v>13</v>
          </cell>
        </row>
        <row r="1979">
          <cell r="E1979">
            <v>21337</v>
          </cell>
          <cell r="F1979">
            <v>24</v>
          </cell>
          <cell r="G1979">
            <v>21</v>
          </cell>
          <cell r="H1979">
            <v>16</v>
          </cell>
          <cell r="I1979">
            <v>19</v>
          </cell>
          <cell r="J1979">
            <v>16</v>
          </cell>
          <cell r="K1979">
            <v>16</v>
          </cell>
          <cell r="L1979">
            <v>13</v>
          </cell>
        </row>
        <row r="1980">
          <cell r="E1980">
            <v>21338</v>
          </cell>
          <cell r="F1980">
            <v>13</v>
          </cell>
          <cell r="G1980">
            <v>16</v>
          </cell>
          <cell r="H1980">
            <v>16</v>
          </cell>
          <cell r="I1980">
            <v>11</v>
          </cell>
          <cell r="J1980">
            <v>11</v>
          </cell>
          <cell r="K1980">
            <v>13</v>
          </cell>
          <cell r="L1980">
            <v>11</v>
          </cell>
        </row>
        <row r="1981">
          <cell r="E1981">
            <v>21339</v>
          </cell>
          <cell r="F1981">
            <v>16</v>
          </cell>
          <cell r="G1981">
            <v>13</v>
          </cell>
          <cell r="H1981">
            <v>14</v>
          </cell>
          <cell r="I1981">
            <v>10</v>
          </cell>
          <cell r="J1981">
            <v>8</v>
          </cell>
          <cell r="K1981">
            <v>8</v>
          </cell>
          <cell r="L1981">
            <v>10</v>
          </cell>
        </row>
        <row r="1982">
          <cell r="E1982">
            <v>21340</v>
          </cell>
          <cell r="F1982">
            <v>19</v>
          </cell>
          <cell r="G1982">
            <v>26</v>
          </cell>
          <cell r="H1982">
            <v>21</v>
          </cell>
          <cell r="I1982">
            <v>13</v>
          </cell>
          <cell r="J1982">
            <v>13</v>
          </cell>
          <cell r="K1982">
            <v>13</v>
          </cell>
          <cell r="L1982">
            <v>11</v>
          </cell>
        </row>
        <row r="1983">
          <cell r="E1983">
            <v>21341</v>
          </cell>
          <cell r="F1983">
            <v>13</v>
          </cell>
          <cell r="G1983">
            <v>13</v>
          </cell>
          <cell r="H1983">
            <v>0</v>
          </cell>
          <cell r="I1983">
            <v>6</v>
          </cell>
          <cell r="J1983">
            <v>6</v>
          </cell>
          <cell r="K1983">
            <v>0</v>
          </cell>
          <cell r="L1983">
            <v>5</v>
          </cell>
        </row>
        <row r="1984">
          <cell r="E1984">
            <v>21342</v>
          </cell>
          <cell r="F1984">
            <v>24</v>
          </cell>
          <cell r="G1984">
            <v>6</v>
          </cell>
          <cell r="H1984">
            <v>10</v>
          </cell>
          <cell r="I1984">
            <v>10</v>
          </cell>
          <cell r="J1984">
            <v>13</v>
          </cell>
          <cell r="K1984">
            <v>19</v>
          </cell>
          <cell r="L1984">
            <v>8</v>
          </cell>
        </row>
        <row r="1985">
          <cell r="E1985">
            <v>21343</v>
          </cell>
          <cell r="F1985">
            <v>10</v>
          </cell>
          <cell r="G1985">
            <v>10</v>
          </cell>
          <cell r="H1985">
            <v>0</v>
          </cell>
          <cell r="I1985">
            <v>3</v>
          </cell>
          <cell r="J1985">
            <v>5</v>
          </cell>
          <cell r="K1985">
            <v>13</v>
          </cell>
          <cell r="L1985">
            <v>6</v>
          </cell>
        </row>
        <row r="1986">
          <cell r="E1986">
            <v>21344</v>
          </cell>
          <cell r="F1986">
            <v>10</v>
          </cell>
          <cell r="G1986">
            <v>13</v>
          </cell>
          <cell r="H1986">
            <v>14</v>
          </cell>
          <cell r="I1986">
            <v>0</v>
          </cell>
          <cell r="J1986">
            <v>8</v>
          </cell>
          <cell r="K1986">
            <v>10</v>
          </cell>
          <cell r="L1986">
            <v>0</v>
          </cell>
        </row>
        <row r="1987">
          <cell r="E1987">
            <v>21345</v>
          </cell>
          <cell r="F1987">
            <v>23</v>
          </cell>
          <cell r="G1987">
            <v>21</v>
          </cell>
          <cell r="H1987">
            <v>6</v>
          </cell>
          <cell r="I1987">
            <v>11</v>
          </cell>
          <cell r="J1987">
            <v>6</v>
          </cell>
          <cell r="K1987">
            <v>8</v>
          </cell>
          <cell r="L1987">
            <v>6</v>
          </cell>
        </row>
        <row r="1988">
          <cell r="E1988">
            <v>21346</v>
          </cell>
          <cell r="F1988">
            <v>10</v>
          </cell>
          <cell r="G1988">
            <v>5</v>
          </cell>
          <cell r="H1988">
            <v>5</v>
          </cell>
          <cell r="I1988">
            <v>6</v>
          </cell>
          <cell r="J1988">
            <v>0</v>
          </cell>
          <cell r="K1988">
            <v>0</v>
          </cell>
          <cell r="L1988">
            <v>0</v>
          </cell>
        </row>
        <row r="1989">
          <cell r="E1989">
            <v>21347</v>
          </cell>
          <cell r="F1989">
            <v>5</v>
          </cell>
          <cell r="G1989">
            <v>10</v>
          </cell>
          <cell r="H1989">
            <v>6</v>
          </cell>
          <cell r="I1989">
            <v>10</v>
          </cell>
          <cell r="J1989">
            <v>8</v>
          </cell>
          <cell r="K1989">
            <v>10</v>
          </cell>
          <cell r="L1989">
            <v>16</v>
          </cell>
        </row>
        <row r="1990">
          <cell r="E1990">
            <v>21348</v>
          </cell>
          <cell r="F1990">
            <v>6</v>
          </cell>
          <cell r="G1990">
            <v>10</v>
          </cell>
          <cell r="H1990">
            <v>8</v>
          </cell>
          <cell r="I1990">
            <v>6</v>
          </cell>
          <cell r="J1990">
            <v>0</v>
          </cell>
          <cell r="K1990">
            <v>0</v>
          </cell>
          <cell r="L1990">
            <v>5</v>
          </cell>
        </row>
        <row r="1991">
          <cell r="E1991">
            <v>21349</v>
          </cell>
          <cell r="F1991">
            <v>16</v>
          </cell>
          <cell r="G1991">
            <v>10</v>
          </cell>
          <cell r="H1991">
            <v>5</v>
          </cell>
          <cell r="I1991">
            <v>11</v>
          </cell>
          <cell r="J1991">
            <v>13</v>
          </cell>
          <cell r="K1991">
            <v>13</v>
          </cell>
          <cell r="L1991">
            <v>8</v>
          </cell>
        </row>
        <row r="1992">
          <cell r="E1992">
            <v>21350</v>
          </cell>
          <cell r="F1992">
            <v>3</v>
          </cell>
          <cell r="G1992">
            <v>6</v>
          </cell>
          <cell r="H1992">
            <v>5</v>
          </cell>
          <cell r="I1992">
            <v>8</v>
          </cell>
          <cell r="J1992">
            <v>5</v>
          </cell>
          <cell r="K1992">
            <v>3</v>
          </cell>
          <cell r="L1992">
            <v>3</v>
          </cell>
        </row>
        <row r="1993">
          <cell r="E1993">
            <v>21351</v>
          </cell>
          <cell r="F1993">
            <v>32</v>
          </cell>
          <cell r="G1993">
            <v>32</v>
          </cell>
          <cell r="H1993">
            <v>24</v>
          </cell>
          <cell r="I1993">
            <v>24</v>
          </cell>
          <cell r="J1993">
            <v>26</v>
          </cell>
          <cell r="K1993">
            <v>23</v>
          </cell>
          <cell r="L1993">
            <v>14</v>
          </cell>
        </row>
        <row r="1994">
          <cell r="E1994">
            <v>21352</v>
          </cell>
          <cell r="F1994">
            <v>10</v>
          </cell>
          <cell r="G1994">
            <v>11</v>
          </cell>
          <cell r="H1994">
            <v>6</v>
          </cell>
          <cell r="I1994">
            <v>13</v>
          </cell>
          <cell r="J1994">
            <v>6</v>
          </cell>
          <cell r="K1994">
            <v>0</v>
          </cell>
          <cell r="L1994">
            <v>10</v>
          </cell>
        </row>
        <row r="1995">
          <cell r="E1995">
            <v>21353</v>
          </cell>
          <cell r="F1995">
            <v>10</v>
          </cell>
          <cell r="G1995">
            <v>10</v>
          </cell>
          <cell r="H1995">
            <v>10</v>
          </cell>
          <cell r="I1995">
            <v>6</v>
          </cell>
          <cell r="J1995">
            <v>3</v>
          </cell>
          <cell r="K1995">
            <v>6</v>
          </cell>
          <cell r="L1995">
            <v>6</v>
          </cell>
        </row>
        <row r="1996">
          <cell r="E1996">
            <v>21354</v>
          </cell>
          <cell r="F1996">
            <v>43</v>
          </cell>
          <cell r="G1996">
            <v>34</v>
          </cell>
          <cell r="H1996">
            <v>32</v>
          </cell>
          <cell r="I1996">
            <v>27</v>
          </cell>
          <cell r="J1996">
            <v>11</v>
          </cell>
          <cell r="K1996">
            <v>8</v>
          </cell>
          <cell r="L1996">
            <v>16</v>
          </cell>
        </row>
        <row r="1997">
          <cell r="E1997">
            <v>21355</v>
          </cell>
          <cell r="F1997">
            <v>16</v>
          </cell>
          <cell r="G1997">
            <v>23</v>
          </cell>
          <cell r="H1997">
            <v>26</v>
          </cell>
          <cell r="I1997">
            <v>26</v>
          </cell>
          <cell r="J1997">
            <v>19</v>
          </cell>
          <cell r="K1997">
            <v>16</v>
          </cell>
          <cell r="L1997">
            <v>23</v>
          </cell>
        </row>
        <row r="1998">
          <cell r="E1998">
            <v>21356</v>
          </cell>
          <cell r="F1998">
            <v>11</v>
          </cell>
          <cell r="G1998">
            <v>5</v>
          </cell>
          <cell r="H1998">
            <v>11</v>
          </cell>
          <cell r="I1998">
            <v>13</v>
          </cell>
          <cell r="J1998">
            <v>5</v>
          </cell>
          <cell r="K1998">
            <v>8</v>
          </cell>
          <cell r="L1998">
            <v>3</v>
          </cell>
        </row>
        <row r="1999">
          <cell r="E1999">
            <v>21357</v>
          </cell>
          <cell r="F1999">
            <v>16</v>
          </cell>
          <cell r="G1999">
            <v>16</v>
          </cell>
          <cell r="H1999">
            <v>26</v>
          </cell>
          <cell r="I1999">
            <v>19</v>
          </cell>
          <cell r="J1999">
            <v>26</v>
          </cell>
          <cell r="K1999">
            <v>29</v>
          </cell>
          <cell r="L1999">
            <v>27</v>
          </cell>
        </row>
        <row r="2000">
          <cell r="E2000">
            <v>21358</v>
          </cell>
          <cell r="F2000">
            <v>19</v>
          </cell>
          <cell r="G2000">
            <v>13</v>
          </cell>
          <cell r="H2000">
            <v>6</v>
          </cell>
          <cell r="I2000">
            <v>27</v>
          </cell>
          <cell r="J2000">
            <v>13</v>
          </cell>
          <cell r="K2000">
            <v>11</v>
          </cell>
          <cell r="L2000">
            <v>13</v>
          </cell>
        </row>
        <row r="2001">
          <cell r="E2001">
            <v>21359</v>
          </cell>
          <cell r="F2001">
            <v>11</v>
          </cell>
          <cell r="G2001">
            <v>10</v>
          </cell>
          <cell r="H2001">
            <v>8</v>
          </cell>
          <cell r="I2001">
            <v>10</v>
          </cell>
          <cell r="J2001">
            <v>6</v>
          </cell>
          <cell r="K2001">
            <v>3</v>
          </cell>
          <cell r="L2001">
            <v>13</v>
          </cell>
        </row>
        <row r="2002">
          <cell r="E2002">
            <v>21360</v>
          </cell>
          <cell r="F2002">
            <v>14</v>
          </cell>
          <cell r="G2002">
            <v>14</v>
          </cell>
          <cell r="H2002">
            <v>11</v>
          </cell>
          <cell r="I2002">
            <v>11</v>
          </cell>
          <cell r="J2002">
            <v>19</v>
          </cell>
          <cell r="K2002">
            <v>13</v>
          </cell>
          <cell r="L2002">
            <v>10</v>
          </cell>
        </row>
        <row r="2003">
          <cell r="E2003">
            <v>21361</v>
          </cell>
          <cell r="F2003">
            <v>32</v>
          </cell>
          <cell r="G2003">
            <v>29</v>
          </cell>
          <cell r="H2003">
            <v>19</v>
          </cell>
          <cell r="I2003">
            <v>29</v>
          </cell>
          <cell r="J2003">
            <v>23</v>
          </cell>
          <cell r="K2003">
            <v>29</v>
          </cell>
          <cell r="L2003">
            <v>21</v>
          </cell>
        </row>
        <row r="2004">
          <cell r="E2004">
            <v>21362</v>
          </cell>
          <cell r="F2004">
            <v>11</v>
          </cell>
          <cell r="G2004">
            <v>8</v>
          </cell>
          <cell r="H2004">
            <v>6</v>
          </cell>
          <cell r="I2004">
            <v>5</v>
          </cell>
          <cell r="J2004">
            <v>14</v>
          </cell>
          <cell r="K2004">
            <v>16</v>
          </cell>
          <cell r="L2004">
            <v>10</v>
          </cell>
        </row>
        <row r="2005">
          <cell r="E2005">
            <v>21363</v>
          </cell>
          <cell r="F2005">
            <v>19</v>
          </cell>
          <cell r="G2005">
            <v>35</v>
          </cell>
          <cell r="H2005">
            <v>39</v>
          </cell>
          <cell r="I2005">
            <v>32</v>
          </cell>
          <cell r="J2005">
            <v>32</v>
          </cell>
          <cell r="K2005">
            <v>29</v>
          </cell>
          <cell r="L2005">
            <v>29</v>
          </cell>
        </row>
        <row r="2006">
          <cell r="E2006">
            <v>21364</v>
          </cell>
          <cell r="F2006">
            <v>10</v>
          </cell>
          <cell r="G2006">
            <v>19</v>
          </cell>
          <cell r="H2006">
            <v>42</v>
          </cell>
          <cell r="I2006">
            <v>40</v>
          </cell>
          <cell r="J2006">
            <v>55</v>
          </cell>
          <cell r="K2006">
            <v>45</v>
          </cell>
          <cell r="L2006">
            <v>61</v>
          </cell>
        </row>
        <row r="2007">
          <cell r="E2007">
            <v>21365</v>
          </cell>
          <cell r="F2007">
            <v>26</v>
          </cell>
          <cell r="G2007">
            <v>24</v>
          </cell>
          <cell r="H2007">
            <v>29</v>
          </cell>
          <cell r="I2007">
            <v>24</v>
          </cell>
          <cell r="J2007">
            <v>29</v>
          </cell>
          <cell r="K2007">
            <v>26</v>
          </cell>
          <cell r="L2007">
            <v>24</v>
          </cell>
        </row>
        <row r="2008">
          <cell r="E2008">
            <v>21366</v>
          </cell>
          <cell r="F2008">
            <v>6</v>
          </cell>
          <cell r="G2008">
            <v>8</v>
          </cell>
          <cell r="H2008">
            <v>10</v>
          </cell>
          <cell r="I2008">
            <v>8</v>
          </cell>
          <cell r="J2008">
            <v>6</v>
          </cell>
          <cell r="K2008">
            <v>0</v>
          </cell>
          <cell r="L2008">
            <v>0</v>
          </cell>
        </row>
        <row r="2009">
          <cell r="E2009">
            <v>21367</v>
          </cell>
          <cell r="F2009">
            <v>11</v>
          </cell>
          <cell r="G2009">
            <v>5</v>
          </cell>
          <cell r="H2009">
            <v>10</v>
          </cell>
          <cell r="I2009">
            <v>13</v>
          </cell>
          <cell r="J2009">
            <v>3</v>
          </cell>
          <cell r="K2009">
            <v>18</v>
          </cell>
          <cell r="L2009">
            <v>27</v>
          </cell>
        </row>
        <row r="2010">
          <cell r="E2010">
            <v>21368</v>
          </cell>
          <cell r="F2010">
            <v>10</v>
          </cell>
          <cell r="G2010">
            <v>13</v>
          </cell>
          <cell r="H2010">
            <v>6</v>
          </cell>
          <cell r="I2010">
            <v>6</v>
          </cell>
          <cell r="J2010">
            <v>0</v>
          </cell>
          <cell r="K2010">
            <v>5</v>
          </cell>
          <cell r="L2010">
            <v>0</v>
          </cell>
        </row>
        <row r="2011">
          <cell r="E2011">
            <v>21369</v>
          </cell>
          <cell r="F2011">
            <v>0</v>
          </cell>
          <cell r="G2011">
            <v>11</v>
          </cell>
          <cell r="H2011">
            <v>6</v>
          </cell>
          <cell r="I2011">
            <v>0</v>
          </cell>
          <cell r="J2011">
            <v>5</v>
          </cell>
          <cell r="K2011">
            <v>5</v>
          </cell>
          <cell r="L2011">
            <v>3</v>
          </cell>
        </row>
        <row r="2012">
          <cell r="E2012">
            <v>21370</v>
          </cell>
          <cell r="F2012">
            <v>18</v>
          </cell>
          <cell r="G2012">
            <v>10</v>
          </cell>
          <cell r="H2012">
            <v>8</v>
          </cell>
          <cell r="I2012">
            <v>10</v>
          </cell>
          <cell r="J2012">
            <v>11</v>
          </cell>
          <cell r="K2012">
            <v>11</v>
          </cell>
          <cell r="L2012">
            <v>6</v>
          </cell>
        </row>
        <row r="2013">
          <cell r="E2013">
            <v>21371</v>
          </cell>
          <cell r="F2013">
            <v>11</v>
          </cell>
          <cell r="G2013">
            <v>13</v>
          </cell>
          <cell r="H2013">
            <v>11</v>
          </cell>
          <cell r="I2013">
            <v>10</v>
          </cell>
          <cell r="J2013">
            <v>10</v>
          </cell>
          <cell r="K2013">
            <v>10</v>
          </cell>
          <cell r="L2013">
            <v>10</v>
          </cell>
        </row>
        <row r="2014">
          <cell r="E2014">
            <v>21372</v>
          </cell>
          <cell r="F2014">
            <v>16</v>
          </cell>
          <cell r="G2014">
            <v>16</v>
          </cell>
          <cell r="H2014">
            <v>21</v>
          </cell>
          <cell r="I2014">
            <v>19</v>
          </cell>
          <cell r="J2014">
            <v>16</v>
          </cell>
          <cell r="K2014">
            <v>21</v>
          </cell>
          <cell r="L2014">
            <v>16</v>
          </cell>
        </row>
        <row r="2015">
          <cell r="E2015">
            <v>21373</v>
          </cell>
          <cell r="F2015">
            <v>19</v>
          </cell>
          <cell r="G2015">
            <v>16</v>
          </cell>
          <cell r="H2015">
            <v>10</v>
          </cell>
          <cell r="I2015">
            <v>14</v>
          </cell>
          <cell r="J2015">
            <v>13</v>
          </cell>
          <cell r="K2015">
            <v>13</v>
          </cell>
          <cell r="L2015">
            <v>18</v>
          </cell>
        </row>
        <row r="2016">
          <cell r="E2016">
            <v>21374</v>
          </cell>
          <cell r="F2016">
            <v>19</v>
          </cell>
          <cell r="G2016">
            <v>5</v>
          </cell>
          <cell r="H2016">
            <v>0</v>
          </cell>
          <cell r="I2016">
            <v>5</v>
          </cell>
          <cell r="J2016">
            <v>6</v>
          </cell>
          <cell r="K2016">
            <v>6</v>
          </cell>
          <cell r="L2016">
            <v>13</v>
          </cell>
        </row>
        <row r="2017">
          <cell r="E2017">
            <v>21375</v>
          </cell>
          <cell r="F2017">
            <v>10</v>
          </cell>
          <cell r="G2017">
            <v>5</v>
          </cell>
          <cell r="H2017">
            <v>0</v>
          </cell>
          <cell r="I2017">
            <v>5</v>
          </cell>
          <cell r="J2017">
            <v>10</v>
          </cell>
          <cell r="K2017">
            <v>10</v>
          </cell>
          <cell r="L2017">
            <v>6</v>
          </cell>
        </row>
        <row r="2018">
          <cell r="E2018">
            <v>21376</v>
          </cell>
          <cell r="F2018">
            <v>0</v>
          </cell>
          <cell r="G2018">
            <v>0</v>
          </cell>
          <cell r="H2018">
            <v>10</v>
          </cell>
          <cell r="I2018">
            <v>10</v>
          </cell>
          <cell r="J2018">
            <v>23</v>
          </cell>
          <cell r="K2018">
            <v>24</v>
          </cell>
          <cell r="L2018">
            <v>16</v>
          </cell>
        </row>
        <row r="2019">
          <cell r="E2019">
            <v>21377</v>
          </cell>
          <cell r="F2019">
            <v>19</v>
          </cell>
          <cell r="G2019">
            <v>21</v>
          </cell>
          <cell r="H2019">
            <v>18</v>
          </cell>
          <cell r="I2019">
            <v>16</v>
          </cell>
          <cell r="J2019">
            <v>13</v>
          </cell>
          <cell r="K2019">
            <v>0</v>
          </cell>
          <cell r="L2019">
            <v>11</v>
          </cell>
        </row>
        <row r="2020">
          <cell r="E2020">
            <v>21378</v>
          </cell>
          <cell r="F2020">
            <v>23</v>
          </cell>
          <cell r="G2020">
            <v>26</v>
          </cell>
          <cell r="H2020">
            <v>23</v>
          </cell>
          <cell r="I2020">
            <v>13</v>
          </cell>
          <cell r="J2020">
            <v>10</v>
          </cell>
          <cell r="K2020">
            <v>13</v>
          </cell>
          <cell r="L2020">
            <v>11</v>
          </cell>
        </row>
        <row r="2021">
          <cell r="E2021">
            <v>21379</v>
          </cell>
          <cell r="F2021">
            <v>23</v>
          </cell>
          <cell r="G2021">
            <v>42</v>
          </cell>
          <cell r="H2021">
            <v>35</v>
          </cell>
          <cell r="I2021">
            <v>29</v>
          </cell>
          <cell r="J2021">
            <v>29</v>
          </cell>
          <cell r="K2021">
            <v>16</v>
          </cell>
          <cell r="L2021">
            <v>8</v>
          </cell>
        </row>
        <row r="2022">
          <cell r="E2022">
            <v>21380</v>
          </cell>
          <cell r="F2022">
            <v>29</v>
          </cell>
          <cell r="G2022">
            <v>26</v>
          </cell>
          <cell r="H2022">
            <v>32</v>
          </cell>
          <cell r="I2022">
            <v>29</v>
          </cell>
          <cell r="J2022">
            <v>26</v>
          </cell>
          <cell r="K2022">
            <v>26</v>
          </cell>
          <cell r="L2022">
            <v>23</v>
          </cell>
        </row>
        <row r="2023">
          <cell r="E2023">
            <v>21381</v>
          </cell>
          <cell r="F2023">
            <v>14</v>
          </cell>
          <cell r="G2023">
            <v>11</v>
          </cell>
          <cell r="H2023">
            <v>14</v>
          </cell>
          <cell r="I2023">
            <v>0</v>
          </cell>
          <cell r="J2023">
            <v>3</v>
          </cell>
          <cell r="K2023">
            <v>8</v>
          </cell>
          <cell r="L2023">
            <v>6</v>
          </cell>
        </row>
        <row r="2024">
          <cell r="E2024">
            <v>21382</v>
          </cell>
          <cell r="F2024">
            <v>42</v>
          </cell>
          <cell r="G2024">
            <v>23</v>
          </cell>
          <cell r="H2024">
            <v>16</v>
          </cell>
          <cell r="I2024">
            <v>6</v>
          </cell>
          <cell r="J2024">
            <v>13</v>
          </cell>
          <cell r="K2024">
            <v>6</v>
          </cell>
          <cell r="L2024">
            <v>10</v>
          </cell>
        </row>
        <row r="2025">
          <cell r="E2025">
            <v>21383</v>
          </cell>
          <cell r="F2025">
            <v>5</v>
          </cell>
          <cell r="G2025">
            <v>0</v>
          </cell>
          <cell r="H2025">
            <v>3</v>
          </cell>
          <cell r="I2025">
            <v>10</v>
          </cell>
          <cell r="J2025">
            <v>6</v>
          </cell>
          <cell r="K2025">
            <v>0</v>
          </cell>
          <cell r="L2025">
            <v>0</v>
          </cell>
        </row>
        <row r="2026">
          <cell r="E2026">
            <v>21384</v>
          </cell>
          <cell r="F2026">
            <v>10</v>
          </cell>
          <cell r="G2026">
            <v>10</v>
          </cell>
          <cell r="H2026">
            <v>6</v>
          </cell>
          <cell r="I2026">
            <v>8</v>
          </cell>
          <cell r="J2026">
            <v>10</v>
          </cell>
          <cell r="K2026">
            <v>0</v>
          </cell>
          <cell r="L2026">
            <v>11</v>
          </cell>
        </row>
        <row r="2027">
          <cell r="E2027">
            <v>21385</v>
          </cell>
          <cell r="F2027">
            <v>0</v>
          </cell>
          <cell r="G2027">
            <v>10</v>
          </cell>
          <cell r="H2027">
            <v>5</v>
          </cell>
          <cell r="I2027">
            <v>10</v>
          </cell>
          <cell r="J2027">
            <v>5</v>
          </cell>
          <cell r="K2027">
            <v>5</v>
          </cell>
          <cell r="L2027">
            <v>0</v>
          </cell>
        </row>
        <row r="2028">
          <cell r="E2028">
            <v>21386</v>
          </cell>
          <cell r="F2028">
            <v>16</v>
          </cell>
          <cell r="G2028">
            <v>10</v>
          </cell>
          <cell r="H2028">
            <v>5</v>
          </cell>
          <cell r="I2028">
            <v>11</v>
          </cell>
          <cell r="J2028">
            <v>0</v>
          </cell>
          <cell r="K2028">
            <v>16</v>
          </cell>
          <cell r="L2028">
            <v>26</v>
          </cell>
        </row>
        <row r="2029">
          <cell r="E2029">
            <v>21387</v>
          </cell>
          <cell r="F2029">
            <v>16</v>
          </cell>
          <cell r="G2029">
            <v>14</v>
          </cell>
          <cell r="H2029">
            <v>0</v>
          </cell>
          <cell r="I2029">
            <v>0</v>
          </cell>
          <cell r="J2029">
            <v>5</v>
          </cell>
          <cell r="K2029">
            <v>11</v>
          </cell>
          <cell r="L2029">
            <v>8</v>
          </cell>
        </row>
        <row r="2030">
          <cell r="E2030">
            <v>21388</v>
          </cell>
          <cell r="F2030">
            <v>13</v>
          </cell>
          <cell r="G2030">
            <v>42</v>
          </cell>
          <cell r="H2030">
            <v>40</v>
          </cell>
          <cell r="I2030">
            <v>48</v>
          </cell>
          <cell r="J2030">
            <v>29</v>
          </cell>
          <cell r="K2030">
            <v>24</v>
          </cell>
          <cell r="L2030">
            <v>23</v>
          </cell>
        </row>
        <row r="2031">
          <cell r="E2031">
            <v>21389</v>
          </cell>
          <cell r="F2031">
            <v>19</v>
          </cell>
          <cell r="G2031">
            <v>32</v>
          </cell>
          <cell r="H2031">
            <v>37</v>
          </cell>
          <cell r="I2031">
            <v>11</v>
          </cell>
          <cell r="J2031">
            <v>16</v>
          </cell>
          <cell r="K2031">
            <v>13</v>
          </cell>
          <cell r="L2031">
            <v>16</v>
          </cell>
        </row>
        <row r="2032">
          <cell r="E2032">
            <v>21390</v>
          </cell>
          <cell r="F2032">
            <v>11</v>
          </cell>
          <cell r="G2032">
            <v>13</v>
          </cell>
          <cell r="H2032">
            <v>10</v>
          </cell>
          <cell r="I2032">
            <v>0</v>
          </cell>
          <cell r="J2032">
            <v>8</v>
          </cell>
          <cell r="K2032">
            <v>11</v>
          </cell>
          <cell r="L2032">
            <v>10</v>
          </cell>
        </row>
        <row r="2033">
          <cell r="E2033">
            <v>21391</v>
          </cell>
          <cell r="F2033">
            <v>0</v>
          </cell>
          <cell r="G2033">
            <v>2</v>
          </cell>
          <cell r="H2033">
            <v>0</v>
          </cell>
          <cell r="I2033">
            <v>6</v>
          </cell>
          <cell r="J2033">
            <v>6</v>
          </cell>
          <cell r="K2033">
            <v>5</v>
          </cell>
          <cell r="L2033">
            <v>0</v>
          </cell>
        </row>
        <row r="2034">
          <cell r="E2034">
            <v>21392</v>
          </cell>
          <cell r="F2034">
            <v>13</v>
          </cell>
          <cell r="G2034">
            <v>19</v>
          </cell>
          <cell r="H2034">
            <v>0</v>
          </cell>
          <cell r="I2034">
            <v>23</v>
          </cell>
          <cell r="J2034">
            <v>26</v>
          </cell>
          <cell r="K2034">
            <v>24</v>
          </cell>
          <cell r="L2034">
            <v>24</v>
          </cell>
        </row>
        <row r="2035">
          <cell r="E2035">
            <v>21393</v>
          </cell>
          <cell r="F2035">
            <v>18</v>
          </cell>
          <cell r="G2035">
            <v>13</v>
          </cell>
          <cell r="H2035">
            <v>21</v>
          </cell>
          <cell r="I2035">
            <v>19</v>
          </cell>
          <cell r="J2035">
            <v>16</v>
          </cell>
          <cell r="K2035">
            <v>10</v>
          </cell>
          <cell r="L2035">
            <v>0</v>
          </cell>
        </row>
        <row r="2036">
          <cell r="E2036">
            <v>21394</v>
          </cell>
          <cell r="F2036">
            <v>23</v>
          </cell>
          <cell r="G2036">
            <v>23</v>
          </cell>
          <cell r="H2036">
            <v>16</v>
          </cell>
          <cell r="I2036">
            <v>0</v>
          </cell>
          <cell r="J2036">
            <v>5</v>
          </cell>
          <cell r="K2036">
            <v>0</v>
          </cell>
          <cell r="L2036">
            <v>0</v>
          </cell>
        </row>
        <row r="2037">
          <cell r="E2037">
            <v>21395</v>
          </cell>
          <cell r="F2037">
            <v>14</v>
          </cell>
          <cell r="G2037">
            <v>23</v>
          </cell>
          <cell r="H2037">
            <v>13</v>
          </cell>
          <cell r="I2037">
            <v>13</v>
          </cell>
          <cell r="J2037">
            <v>0</v>
          </cell>
          <cell r="K2037">
            <v>6</v>
          </cell>
          <cell r="L2037">
            <v>13</v>
          </cell>
        </row>
        <row r="2038">
          <cell r="E2038">
            <v>21396</v>
          </cell>
          <cell r="F2038">
            <v>11</v>
          </cell>
          <cell r="G2038">
            <v>6</v>
          </cell>
          <cell r="H2038">
            <v>10</v>
          </cell>
          <cell r="I2038">
            <v>13</v>
          </cell>
          <cell r="J2038">
            <v>5</v>
          </cell>
          <cell r="K2038">
            <v>8</v>
          </cell>
          <cell r="L2038">
            <v>0</v>
          </cell>
        </row>
        <row r="2039">
          <cell r="E2039">
            <v>21397</v>
          </cell>
          <cell r="F2039">
            <v>29</v>
          </cell>
          <cell r="G2039">
            <v>31</v>
          </cell>
          <cell r="H2039">
            <v>37</v>
          </cell>
          <cell r="I2039">
            <v>35</v>
          </cell>
          <cell r="J2039">
            <v>13</v>
          </cell>
          <cell r="K2039">
            <v>10</v>
          </cell>
          <cell r="L2039">
            <v>24</v>
          </cell>
        </row>
        <row r="2040">
          <cell r="E2040">
            <v>21398</v>
          </cell>
          <cell r="F2040">
            <v>16</v>
          </cell>
          <cell r="G2040">
            <v>13</v>
          </cell>
          <cell r="H2040">
            <v>19</v>
          </cell>
          <cell r="I2040">
            <v>24</v>
          </cell>
          <cell r="J2040">
            <v>23</v>
          </cell>
          <cell r="K2040">
            <v>23</v>
          </cell>
          <cell r="L2040">
            <v>16</v>
          </cell>
        </row>
        <row r="2041">
          <cell r="E2041">
            <v>21399</v>
          </cell>
          <cell r="F2041">
            <v>5</v>
          </cell>
          <cell r="G2041">
            <v>10</v>
          </cell>
          <cell r="H2041">
            <v>10</v>
          </cell>
          <cell r="I2041">
            <v>13</v>
          </cell>
          <cell r="J2041">
            <v>16</v>
          </cell>
          <cell r="K2041">
            <v>16</v>
          </cell>
          <cell r="L2041">
            <v>13</v>
          </cell>
        </row>
        <row r="2042">
          <cell r="E2042">
            <v>21400</v>
          </cell>
          <cell r="F2042">
            <v>14</v>
          </cell>
          <cell r="G2042">
            <v>13</v>
          </cell>
          <cell r="H2042">
            <v>14</v>
          </cell>
          <cell r="I2042">
            <v>19</v>
          </cell>
          <cell r="J2042">
            <v>5</v>
          </cell>
          <cell r="K2042">
            <v>19</v>
          </cell>
          <cell r="L2042">
            <v>19</v>
          </cell>
        </row>
        <row r="2043">
          <cell r="E2043">
            <v>21401</v>
          </cell>
          <cell r="F2043">
            <v>32</v>
          </cell>
          <cell r="G2043">
            <v>10</v>
          </cell>
          <cell r="H2043">
            <v>8</v>
          </cell>
          <cell r="I2043">
            <v>5</v>
          </cell>
          <cell r="J2043">
            <v>13</v>
          </cell>
          <cell r="K2043">
            <v>19</v>
          </cell>
          <cell r="L2043">
            <v>32</v>
          </cell>
        </row>
        <row r="2044">
          <cell r="E2044">
            <v>21402</v>
          </cell>
          <cell r="F2044">
            <v>13</v>
          </cell>
          <cell r="G2044">
            <v>8</v>
          </cell>
          <cell r="H2044">
            <v>11</v>
          </cell>
          <cell r="I2044">
            <v>16</v>
          </cell>
          <cell r="J2044">
            <v>5</v>
          </cell>
          <cell r="K2044">
            <v>19</v>
          </cell>
          <cell r="L2044">
            <v>13</v>
          </cell>
        </row>
        <row r="2045">
          <cell r="E2045">
            <v>21403</v>
          </cell>
          <cell r="F2045">
            <v>6</v>
          </cell>
          <cell r="G2045">
            <v>13</v>
          </cell>
          <cell r="H2045">
            <v>10</v>
          </cell>
          <cell r="I2045">
            <v>16</v>
          </cell>
          <cell r="J2045">
            <v>13</v>
          </cell>
          <cell r="K2045">
            <v>5</v>
          </cell>
          <cell r="L2045">
            <v>13</v>
          </cell>
        </row>
        <row r="2046">
          <cell r="E2046">
            <v>21404</v>
          </cell>
          <cell r="F2046">
            <v>26</v>
          </cell>
          <cell r="G2046">
            <v>16</v>
          </cell>
          <cell r="H2046">
            <v>8</v>
          </cell>
          <cell r="I2046">
            <v>5</v>
          </cell>
          <cell r="J2046">
            <v>6</v>
          </cell>
          <cell r="K2046">
            <v>6</v>
          </cell>
          <cell r="L2046">
            <v>11</v>
          </cell>
        </row>
        <row r="2047">
          <cell r="E2047">
            <v>21405</v>
          </cell>
          <cell r="F2047">
            <v>16</v>
          </cell>
          <cell r="G2047">
            <v>19</v>
          </cell>
          <cell r="H2047">
            <v>19</v>
          </cell>
          <cell r="I2047">
            <v>24</v>
          </cell>
          <cell r="J2047">
            <v>23</v>
          </cell>
          <cell r="K2047">
            <v>23</v>
          </cell>
          <cell r="L2047">
            <v>10</v>
          </cell>
        </row>
        <row r="2048">
          <cell r="E2048">
            <v>21406</v>
          </cell>
          <cell r="F2048">
            <v>29</v>
          </cell>
          <cell r="G2048">
            <v>35</v>
          </cell>
          <cell r="H2048">
            <v>27</v>
          </cell>
          <cell r="I2048">
            <v>23</v>
          </cell>
          <cell r="J2048">
            <v>23</v>
          </cell>
          <cell r="K2048">
            <v>19</v>
          </cell>
          <cell r="L2048">
            <v>13</v>
          </cell>
        </row>
        <row r="2049">
          <cell r="E2049">
            <v>21407</v>
          </cell>
          <cell r="F2049">
            <v>6</v>
          </cell>
          <cell r="G2049">
            <v>14</v>
          </cell>
          <cell r="H2049">
            <v>8</v>
          </cell>
          <cell r="I2049">
            <v>6</v>
          </cell>
          <cell r="J2049">
            <v>10</v>
          </cell>
          <cell r="K2049">
            <v>26</v>
          </cell>
          <cell r="L2049">
            <v>8</v>
          </cell>
        </row>
        <row r="2050">
          <cell r="E2050">
            <v>21408</v>
          </cell>
          <cell r="F2050">
            <v>19</v>
          </cell>
          <cell r="G2050">
            <v>23</v>
          </cell>
          <cell r="H2050">
            <v>16</v>
          </cell>
          <cell r="I2050">
            <v>10</v>
          </cell>
          <cell r="J2050">
            <v>13</v>
          </cell>
          <cell r="K2050">
            <v>10</v>
          </cell>
          <cell r="L2050">
            <v>10</v>
          </cell>
        </row>
        <row r="2051">
          <cell r="E2051">
            <v>21409</v>
          </cell>
          <cell r="F2051">
            <v>19</v>
          </cell>
          <cell r="G2051">
            <v>21</v>
          </cell>
          <cell r="H2051">
            <v>18</v>
          </cell>
          <cell r="I2051">
            <v>19</v>
          </cell>
          <cell r="J2051">
            <v>24</v>
          </cell>
          <cell r="K2051">
            <v>23</v>
          </cell>
          <cell r="L2051">
            <v>24</v>
          </cell>
        </row>
        <row r="2052">
          <cell r="E2052">
            <v>21410</v>
          </cell>
          <cell r="F2052">
            <v>10</v>
          </cell>
          <cell r="G2052">
            <v>10</v>
          </cell>
          <cell r="H2052">
            <v>0</v>
          </cell>
          <cell r="I2052">
            <v>6</v>
          </cell>
          <cell r="J2052">
            <v>3</v>
          </cell>
          <cell r="K2052">
            <v>13</v>
          </cell>
          <cell r="L2052">
            <v>16</v>
          </cell>
        </row>
        <row r="2053">
          <cell r="E2053">
            <v>21411</v>
          </cell>
          <cell r="F2053">
            <v>23</v>
          </cell>
          <cell r="G2053">
            <v>24</v>
          </cell>
          <cell r="H2053">
            <v>14</v>
          </cell>
          <cell r="I2053">
            <v>11</v>
          </cell>
          <cell r="J2053">
            <v>0</v>
          </cell>
          <cell r="K2053">
            <v>8</v>
          </cell>
          <cell r="L2053">
            <v>5</v>
          </cell>
        </row>
        <row r="2054">
          <cell r="E2054">
            <v>21412</v>
          </cell>
          <cell r="F2054">
            <v>23</v>
          </cell>
          <cell r="G2054">
            <v>23</v>
          </cell>
          <cell r="H2054">
            <v>23</v>
          </cell>
          <cell r="I2054">
            <v>19</v>
          </cell>
          <cell r="J2054">
            <v>23</v>
          </cell>
          <cell r="K2054">
            <v>19</v>
          </cell>
          <cell r="L2054">
            <v>19</v>
          </cell>
        </row>
        <row r="2055">
          <cell r="E2055">
            <v>21413</v>
          </cell>
          <cell r="F2055">
            <v>6</v>
          </cell>
          <cell r="G2055">
            <v>0</v>
          </cell>
          <cell r="H2055">
            <v>10</v>
          </cell>
          <cell r="I2055">
            <v>0</v>
          </cell>
          <cell r="J2055">
            <v>0</v>
          </cell>
          <cell r="K2055">
            <v>10</v>
          </cell>
          <cell r="L2055">
            <v>6</v>
          </cell>
        </row>
        <row r="2056">
          <cell r="E2056">
            <v>21414</v>
          </cell>
          <cell r="F2056">
            <v>0</v>
          </cell>
          <cell r="G2056">
            <v>10</v>
          </cell>
          <cell r="H2056">
            <v>14</v>
          </cell>
          <cell r="I2056">
            <v>0</v>
          </cell>
          <cell r="J2056">
            <v>5</v>
          </cell>
          <cell r="K2056">
            <v>3</v>
          </cell>
          <cell r="L2056">
            <v>21</v>
          </cell>
        </row>
        <row r="2057">
          <cell r="E2057">
            <v>21415</v>
          </cell>
          <cell r="F2057">
            <v>10</v>
          </cell>
          <cell r="G2057">
            <v>0</v>
          </cell>
          <cell r="H2057">
            <v>0</v>
          </cell>
          <cell r="I2057">
            <v>6</v>
          </cell>
          <cell r="J2057">
            <v>13</v>
          </cell>
          <cell r="K2057">
            <v>13</v>
          </cell>
          <cell r="L2057">
            <v>10</v>
          </cell>
        </row>
        <row r="2058">
          <cell r="E2058">
            <v>21416</v>
          </cell>
          <cell r="F2058">
            <v>21</v>
          </cell>
          <cell r="G2058">
            <v>16</v>
          </cell>
          <cell r="H2058">
            <v>10</v>
          </cell>
          <cell r="I2058">
            <v>16</v>
          </cell>
          <cell r="J2058">
            <v>0</v>
          </cell>
          <cell r="K2058">
            <v>3</v>
          </cell>
          <cell r="L2058">
            <v>14</v>
          </cell>
        </row>
        <row r="2059">
          <cell r="E2059">
            <v>21417</v>
          </cell>
          <cell r="F2059">
            <v>16</v>
          </cell>
          <cell r="G2059">
            <v>8</v>
          </cell>
          <cell r="H2059">
            <v>5</v>
          </cell>
          <cell r="I2059">
            <v>0</v>
          </cell>
          <cell r="J2059">
            <v>0</v>
          </cell>
          <cell r="K2059">
            <v>0</v>
          </cell>
          <cell r="L2059">
            <v>0</v>
          </cell>
        </row>
        <row r="2060">
          <cell r="E2060">
            <v>21418</v>
          </cell>
          <cell r="F2060">
            <v>10</v>
          </cell>
          <cell r="G2060">
            <v>19</v>
          </cell>
          <cell r="H2060">
            <v>10</v>
          </cell>
          <cell r="I2060">
            <v>11</v>
          </cell>
          <cell r="J2060">
            <v>13</v>
          </cell>
          <cell r="K2060">
            <v>10</v>
          </cell>
          <cell r="L2060">
            <v>0</v>
          </cell>
        </row>
        <row r="2061">
          <cell r="E2061">
            <v>21419</v>
          </cell>
          <cell r="F2061">
            <v>16</v>
          </cell>
          <cell r="G2061">
            <v>23</v>
          </cell>
          <cell r="H2061">
            <v>19</v>
          </cell>
          <cell r="I2061">
            <v>11</v>
          </cell>
          <cell r="J2061">
            <v>8</v>
          </cell>
          <cell r="K2061">
            <v>10</v>
          </cell>
          <cell r="L2061">
            <v>10</v>
          </cell>
        </row>
        <row r="2062">
          <cell r="E2062">
            <v>21420</v>
          </cell>
          <cell r="F2062">
            <v>10</v>
          </cell>
          <cell r="G2062">
            <v>11</v>
          </cell>
          <cell r="H2062">
            <v>14</v>
          </cell>
          <cell r="I2062">
            <v>11</v>
          </cell>
          <cell r="J2062">
            <v>11</v>
          </cell>
          <cell r="K2062">
            <v>11</v>
          </cell>
          <cell r="L2062">
            <v>6</v>
          </cell>
        </row>
        <row r="2063">
          <cell r="E2063">
            <v>21421</v>
          </cell>
          <cell r="F2063">
            <v>13</v>
          </cell>
          <cell r="G2063">
            <v>14</v>
          </cell>
          <cell r="H2063">
            <v>8</v>
          </cell>
          <cell r="I2063">
            <v>6</v>
          </cell>
          <cell r="J2063">
            <v>6</v>
          </cell>
          <cell r="K2063">
            <v>10</v>
          </cell>
          <cell r="L2063">
            <v>24</v>
          </cell>
        </row>
        <row r="2064">
          <cell r="E2064">
            <v>21422</v>
          </cell>
          <cell r="F2064">
            <v>5</v>
          </cell>
          <cell r="G2064">
            <v>0</v>
          </cell>
          <cell r="H2064">
            <v>11</v>
          </cell>
          <cell r="I2064">
            <v>10</v>
          </cell>
          <cell r="J2064">
            <v>13</v>
          </cell>
          <cell r="K2064">
            <v>10</v>
          </cell>
          <cell r="L2064">
            <v>0</v>
          </cell>
        </row>
        <row r="2065">
          <cell r="E2065">
            <v>21423</v>
          </cell>
          <cell r="F2065">
            <v>23</v>
          </cell>
          <cell r="G2065">
            <v>29</v>
          </cell>
          <cell r="H2065">
            <v>29</v>
          </cell>
          <cell r="I2065">
            <v>42</v>
          </cell>
          <cell r="J2065">
            <v>29</v>
          </cell>
          <cell r="K2065">
            <v>29</v>
          </cell>
          <cell r="L2065">
            <v>27</v>
          </cell>
        </row>
        <row r="2066">
          <cell r="E2066">
            <v>21424</v>
          </cell>
          <cell r="F2066">
            <v>6</v>
          </cell>
          <cell r="G2066">
            <v>6</v>
          </cell>
          <cell r="H2066">
            <v>5</v>
          </cell>
          <cell r="I2066">
            <v>3</v>
          </cell>
          <cell r="J2066">
            <v>6</v>
          </cell>
          <cell r="K2066">
            <v>5</v>
          </cell>
          <cell r="L2066">
            <v>0</v>
          </cell>
        </row>
        <row r="2067">
          <cell r="E2067">
            <v>21425</v>
          </cell>
          <cell r="F2067">
            <v>6</v>
          </cell>
          <cell r="G2067">
            <v>18</v>
          </cell>
          <cell r="H2067">
            <v>0</v>
          </cell>
          <cell r="I2067">
            <v>3</v>
          </cell>
          <cell r="J2067">
            <v>0</v>
          </cell>
          <cell r="K2067">
            <v>0</v>
          </cell>
          <cell r="L2067">
            <v>10</v>
          </cell>
        </row>
        <row r="2068">
          <cell r="E2068">
            <v>21426</v>
          </cell>
          <cell r="F2068">
            <v>21</v>
          </cell>
          <cell r="G2068">
            <v>13</v>
          </cell>
          <cell r="H2068">
            <v>14</v>
          </cell>
          <cell r="I2068">
            <v>10</v>
          </cell>
          <cell r="J2068">
            <v>21</v>
          </cell>
          <cell r="K2068">
            <v>13</v>
          </cell>
          <cell r="L2068">
            <v>16</v>
          </cell>
        </row>
        <row r="2069">
          <cell r="E2069">
            <v>21427</v>
          </cell>
          <cell r="F2069">
            <v>32</v>
          </cell>
          <cell r="G2069">
            <v>16</v>
          </cell>
          <cell r="H2069">
            <v>14</v>
          </cell>
          <cell r="I2069">
            <v>3</v>
          </cell>
          <cell r="J2069">
            <v>5</v>
          </cell>
          <cell r="K2069">
            <v>5</v>
          </cell>
          <cell r="L2069">
            <v>3</v>
          </cell>
        </row>
        <row r="2070">
          <cell r="E2070">
            <v>21428</v>
          </cell>
          <cell r="F2070">
            <v>6</v>
          </cell>
          <cell r="G2070">
            <v>16</v>
          </cell>
          <cell r="H2070">
            <v>13</v>
          </cell>
          <cell r="I2070">
            <v>8</v>
          </cell>
          <cell r="J2070">
            <v>13</v>
          </cell>
          <cell r="K2070">
            <v>21</v>
          </cell>
          <cell r="L2070">
            <v>24</v>
          </cell>
        </row>
        <row r="2071">
          <cell r="E2071">
            <v>21429</v>
          </cell>
          <cell r="F2071">
            <v>16</v>
          </cell>
          <cell r="G2071">
            <v>5</v>
          </cell>
          <cell r="H2071">
            <v>29</v>
          </cell>
          <cell r="I2071">
            <v>13</v>
          </cell>
          <cell r="J2071">
            <v>13</v>
          </cell>
          <cell r="K2071">
            <v>48</v>
          </cell>
          <cell r="L2071">
            <v>29</v>
          </cell>
        </row>
        <row r="2072">
          <cell r="E2072">
            <v>21430</v>
          </cell>
          <cell r="F2072">
            <v>16</v>
          </cell>
          <cell r="G2072">
            <v>13</v>
          </cell>
          <cell r="H2072">
            <v>11</v>
          </cell>
          <cell r="I2072">
            <v>5</v>
          </cell>
          <cell r="J2072">
            <v>0</v>
          </cell>
          <cell r="K2072">
            <v>5</v>
          </cell>
          <cell r="L2072">
            <v>3</v>
          </cell>
        </row>
        <row r="2073">
          <cell r="E2073">
            <v>21431</v>
          </cell>
          <cell r="F2073">
            <v>10</v>
          </cell>
          <cell r="G2073">
            <v>8</v>
          </cell>
          <cell r="H2073">
            <v>5</v>
          </cell>
          <cell r="I2073">
            <v>6</v>
          </cell>
          <cell r="J2073">
            <v>5</v>
          </cell>
          <cell r="K2073">
            <v>11</v>
          </cell>
          <cell r="L2073">
            <v>0</v>
          </cell>
        </row>
        <row r="2074">
          <cell r="E2074">
            <v>21432</v>
          </cell>
          <cell r="F2074">
            <v>10</v>
          </cell>
          <cell r="G2074">
            <v>10</v>
          </cell>
          <cell r="H2074">
            <v>10</v>
          </cell>
          <cell r="I2074">
            <v>0</v>
          </cell>
          <cell r="J2074">
            <v>3</v>
          </cell>
          <cell r="K2074">
            <v>3</v>
          </cell>
          <cell r="L2074">
            <v>13</v>
          </cell>
        </row>
        <row r="2075">
          <cell r="E2075">
            <v>21433</v>
          </cell>
          <cell r="F2075">
            <v>5</v>
          </cell>
          <cell r="G2075">
            <v>8</v>
          </cell>
          <cell r="H2075">
            <v>27</v>
          </cell>
          <cell r="I2075">
            <v>16</v>
          </cell>
          <cell r="J2075">
            <v>19</v>
          </cell>
          <cell r="K2075">
            <v>19</v>
          </cell>
          <cell r="L2075">
            <v>19</v>
          </cell>
        </row>
        <row r="2076">
          <cell r="E2076">
            <v>21434</v>
          </cell>
          <cell r="F2076">
            <v>16</v>
          </cell>
          <cell r="G2076">
            <v>6</v>
          </cell>
          <cell r="H2076">
            <v>5</v>
          </cell>
          <cell r="I2076">
            <v>10</v>
          </cell>
          <cell r="J2076">
            <v>0</v>
          </cell>
          <cell r="K2076">
            <v>3</v>
          </cell>
          <cell r="L2076">
            <v>0</v>
          </cell>
        </row>
        <row r="2077">
          <cell r="E2077">
            <v>21435</v>
          </cell>
          <cell r="F2077">
            <v>13</v>
          </cell>
          <cell r="G2077">
            <v>16</v>
          </cell>
          <cell r="H2077">
            <v>10</v>
          </cell>
          <cell r="I2077">
            <v>13</v>
          </cell>
          <cell r="J2077">
            <v>18</v>
          </cell>
          <cell r="K2077">
            <v>16</v>
          </cell>
          <cell r="L2077">
            <v>8</v>
          </cell>
        </row>
        <row r="2078">
          <cell r="E2078">
            <v>21436</v>
          </cell>
          <cell r="F2078">
            <v>23</v>
          </cell>
          <cell r="G2078">
            <v>21</v>
          </cell>
          <cell r="H2078">
            <v>16</v>
          </cell>
          <cell r="I2078">
            <v>13</v>
          </cell>
          <cell r="J2078">
            <v>3</v>
          </cell>
          <cell r="K2078">
            <v>0</v>
          </cell>
          <cell r="L2078">
            <v>3</v>
          </cell>
        </row>
        <row r="2079">
          <cell r="E2079">
            <v>21437</v>
          </cell>
          <cell r="F2079">
            <v>11</v>
          </cell>
          <cell r="G2079">
            <v>10</v>
          </cell>
          <cell r="H2079">
            <v>19</v>
          </cell>
          <cell r="I2079">
            <v>18</v>
          </cell>
          <cell r="J2079">
            <v>16</v>
          </cell>
          <cell r="K2079">
            <v>24</v>
          </cell>
          <cell r="L2079">
            <v>3</v>
          </cell>
        </row>
        <row r="2080">
          <cell r="E2080">
            <v>21438</v>
          </cell>
          <cell r="F2080">
            <v>10</v>
          </cell>
          <cell r="G2080">
            <v>19</v>
          </cell>
          <cell r="H2080">
            <v>18</v>
          </cell>
          <cell r="I2080">
            <v>16</v>
          </cell>
          <cell r="J2080">
            <v>6</v>
          </cell>
          <cell r="K2080">
            <v>19</v>
          </cell>
          <cell r="L2080">
            <v>6</v>
          </cell>
        </row>
        <row r="2081">
          <cell r="E2081">
            <v>21439</v>
          </cell>
          <cell r="F2081">
            <v>16</v>
          </cell>
          <cell r="G2081">
            <v>16</v>
          </cell>
          <cell r="H2081">
            <v>3</v>
          </cell>
          <cell r="I2081">
            <v>6</v>
          </cell>
          <cell r="J2081">
            <v>8</v>
          </cell>
          <cell r="K2081">
            <v>16</v>
          </cell>
          <cell r="L2081">
            <v>5</v>
          </cell>
        </row>
        <row r="2082">
          <cell r="E2082">
            <v>21440</v>
          </cell>
          <cell r="F2082">
            <v>35</v>
          </cell>
          <cell r="G2082">
            <v>32</v>
          </cell>
          <cell r="H2082">
            <v>19</v>
          </cell>
          <cell r="I2082">
            <v>14</v>
          </cell>
          <cell r="J2082">
            <v>10</v>
          </cell>
          <cell r="K2082">
            <v>10</v>
          </cell>
          <cell r="L2082">
            <v>3</v>
          </cell>
        </row>
        <row r="2083">
          <cell r="E2083">
            <v>21441</v>
          </cell>
          <cell r="F2083">
            <v>23</v>
          </cell>
          <cell r="G2083">
            <v>32</v>
          </cell>
          <cell r="H2083">
            <v>18</v>
          </cell>
          <cell r="I2083">
            <v>16</v>
          </cell>
          <cell r="J2083">
            <v>45</v>
          </cell>
          <cell r="K2083">
            <v>42</v>
          </cell>
          <cell r="L2083">
            <v>48</v>
          </cell>
        </row>
        <row r="2084">
          <cell r="E2084">
            <v>21442</v>
          </cell>
          <cell r="F2084">
            <v>29</v>
          </cell>
          <cell r="G2084">
            <v>35</v>
          </cell>
          <cell r="H2084">
            <v>32</v>
          </cell>
          <cell r="I2084">
            <v>35</v>
          </cell>
          <cell r="J2084">
            <v>23</v>
          </cell>
          <cell r="K2084">
            <v>26</v>
          </cell>
          <cell r="L2084">
            <v>23</v>
          </cell>
        </row>
        <row r="2085">
          <cell r="E2085">
            <v>21443</v>
          </cell>
          <cell r="F2085">
            <v>6</v>
          </cell>
          <cell r="G2085">
            <v>5</v>
          </cell>
          <cell r="H2085">
            <v>5</v>
          </cell>
          <cell r="I2085">
            <v>0</v>
          </cell>
          <cell r="J2085">
            <v>0</v>
          </cell>
          <cell r="K2085">
            <v>0</v>
          </cell>
          <cell r="L2085">
            <v>6</v>
          </cell>
        </row>
        <row r="2086">
          <cell r="E2086">
            <v>21444</v>
          </cell>
          <cell r="F2086">
            <v>14</v>
          </cell>
          <cell r="G2086">
            <v>14</v>
          </cell>
          <cell r="H2086">
            <v>11</v>
          </cell>
          <cell r="I2086">
            <v>10</v>
          </cell>
          <cell r="J2086">
            <v>13</v>
          </cell>
          <cell r="K2086">
            <v>10</v>
          </cell>
          <cell r="L2086">
            <v>10</v>
          </cell>
        </row>
        <row r="2087">
          <cell r="E2087">
            <v>21445</v>
          </cell>
          <cell r="F2087">
            <v>19</v>
          </cell>
          <cell r="G2087">
            <v>19</v>
          </cell>
          <cell r="H2087">
            <v>19</v>
          </cell>
          <cell r="I2087">
            <v>35</v>
          </cell>
          <cell r="J2087">
            <v>32</v>
          </cell>
          <cell r="K2087">
            <v>45</v>
          </cell>
          <cell r="L2087">
            <v>40</v>
          </cell>
        </row>
        <row r="2088">
          <cell r="E2088">
            <v>21446</v>
          </cell>
          <cell r="F2088">
            <v>10</v>
          </cell>
          <cell r="G2088">
            <v>14</v>
          </cell>
          <cell r="H2088">
            <v>21</v>
          </cell>
          <cell r="I2088">
            <v>5</v>
          </cell>
          <cell r="J2088">
            <v>10</v>
          </cell>
          <cell r="K2088">
            <v>32</v>
          </cell>
          <cell r="L2088">
            <v>24</v>
          </cell>
        </row>
        <row r="2089">
          <cell r="E2089">
            <v>21447</v>
          </cell>
          <cell r="F2089">
            <v>13</v>
          </cell>
          <cell r="G2089">
            <v>6</v>
          </cell>
          <cell r="H2089">
            <v>19</v>
          </cell>
          <cell r="I2089">
            <v>13</v>
          </cell>
          <cell r="J2089">
            <v>10</v>
          </cell>
          <cell r="K2089">
            <v>16</v>
          </cell>
          <cell r="L2089">
            <v>13</v>
          </cell>
        </row>
        <row r="2090">
          <cell r="E2090">
            <v>21448</v>
          </cell>
          <cell r="F2090">
            <v>13</v>
          </cell>
          <cell r="G2090">
            <v>13</v>
          </cell>
          <cell r="H2090">
            <v>10</v>
          </cell>
          <cell r="I2090">
            <v>11</v>
          </cell>
          <cell r="J2090">
            <v>21</v>
          </cell>
          <cell r="K2090">
            <v>6</v>
          </cell>
          <cell r="L2090">
            <v>5</v>
          </cell>
        </row>
        <row r="2091">
          <cell r="E2091">
            <v>21449</v>
          </cell>
          <cell r="F2091">
            <v>13</v>
          </cell>
          <cell r="G2091">
            <v>10</v>
          </cell>
          <cell r="H2091">
            <v>11</v>
          </cell>
          <cell r="I2091">
            <v>10</v>
          </cell>
          <cell r="J2091">
            <v>13</v>
          </cell>
          <cell r="K2091">
            <v>13</v>
          </cell>
          <cell r="L2091">
            <v>19</v>
          </cell>
        </row>
        <row r="2092">
          <cell r="E2092">
            <v>21450</v>
          </cell>
          <cell r="F2092">
            <v>29</v>
          </cell>
          <cell r="G2092">
            <v>27</v>
          </cell>
          <cell r="H2092">
            <v>26</v>
          </cell>
          <cell r="I2092">
            <v>0</v>
          </cell>
          <cell r="J2092">
            <v>6</v>
          </cell>
          <cell r="K2092">
            <v>0</v>
          </cell>
          <cell r="L2092">
            <v>5</v>
          </cell>
        </row>
        <row r="2093">
          <cell r="E2093">
            <v>21451</v>
          </cell>
          <cell r="F2093">
            <v>24</v>
          </cell>
          <cell r="G2093">
            <v>23</v>
          </cell>
          <cell r="H2093">
            <v>19</v>
          </cell>
          <cell r="I2093">
            <v>16</v>
          </cell>
          <cell r="J2093">
            <v>26</v>
          </cell>
          <cell r="K2093">
            <v>29</v>
          </cell>
          <cell r="L2093">
            <v>29</v>
          </cell>
        </row>
        <row r="2094">
          <cell r="E2094">
            <v>21452</v>
          </cell>
          <cell r="F2094">
            <v>10</v>
          </cell>
          <cell r="G2094">
            <v>6</v>
          </cell>
          <cell r="H2094">
            <v>5</v>
          </cell>
          <cell r="I2094">
            <v>3</v>
          </cell>
          <cell r="J2094">
            <v>0</v>
          </cell>
          <cell r="K2094">
            <v>10</v>
          </cell>
          <cell r="L2094">
            <v>10</v>
          </cell>
        </row>
        <row r="2095">
          <cell r="E2095">
            <v>21453</v>
          </cell>
          <cell r="F2095">
            <v>32</v>
          </cell>
          <cell r="G2095">
            <v>23</v>
          </cell>
          <cell r="H2095">
            <v>26</v>
          </cell>
          <cell r="I2095">
            <v>35</v>
          </cell>
          <cell r="J2095">
            <v>19</v>
          </cell>
          <cell r="K2095">
            <v>48</v>
          </cell>
          <cell r="L2095">
            <v>58</v>
          </cell>
        </row>
        <row r="2096">
          <cell r="E2096">
            <v>21454</v>
          </cell>
          <cell r="F2096">
            <v>32</v>
          </cell>
          <cell r="G2096">
            <v>26</v>
          </cell>
          <cell r="H2096">
            <v>23</v>
          </cell>
          <cell r="I2096">
            <v>16</v>
          </cell>
          <cell r="J2096">
            <v>14</v>
          </cell>
          <cell r="K2096">
            <v>14</v>
          </cell>
          <cell r="L2096">
            <v>19</v>
          </cell>
        </row>
        <row r="2097">
          <cell r="E2097">
            <v>21455</v>
          </cell>
          <cell r="F2097">
            <v>14</v>
          </cell>
          <cell r="G2097">
            <v>10</v>
          </cell>
          <cell r="H2097">
            <v>5</v>
          </cell>
          <cell r="I2097">
            <v>6</v>
          </cell>
          <cell r="J2097">
            <v>19</v>
          </cell>
          <cell r="K2097">
            <v>39</v>
          </cell>
          <cell r="L2097">
            <v>32</v>
          </cell>
        </row>
        <row r="2098">
          <cell r="E2098">
            <v>21456</v>
          </cell>
          <cell r="F2098">
            <v>14</v>
          </cell>
          <cell r="G2098">
            <v>13</v>
          </cell>
          <cell r="H2098">
            <v>6</v>
          </cell>
          <cell r="I2098">
            <v>11</v>
          </cell>
          <cell r="J2098">
            <v>11</v>
          </cell>
          <cell r="K2098">
            <v>13</v>
          </cell>
          <cell r="L2098">
            <v>11</v>
          </cell>
        </row>
        <row r="2099">
          <cell r="E2099">
            <v>21457</v>
          </cell>
          <cell r="F2099">
            <v>24</v>
          </cell>
          <cell r="G2099">
            <v>13</v>
          </cell>
          <cell r="H2099">
            <v>6</v>
          </cell>
          <cell r="I2099">
            <v>18</v>
          </cell>
          <cell r="J2099">
            <v>19</v>
          </cell>
          <cell r="K2099">
            <v>11</v>
          </cell>
          <cell r="L2099">
            <v>16</v>
          </cell>
        </row>
        <row r="2100">
          <cell r="E2100">
            <v>21458</v>
          </cell>
          <cell r="F2100">
            <v>13</v>
          </cell>
          <cell r="G2100">
            <v>19</v>
          </cell>
          <cell r="H2100">
            <v>16</v>
          </cell>
          <cell r="I2100">
            <v>16</v>
          </cell>
          <cell r="J2100">
            <v>24</v>
          </cell>
          <cell r="K2100">
            <v>13</v>
          </cell>
          <cell r="L2100">
            <v>19</v>
          </cell>
        </row>
        <row r="2101">
          <cell r="E2101">
            <v>21459</v>
          </cell>
          <cell r="F2101">
            <v>14</v>
          </cell>
          <cell r="G2101">
            <v>0</v>
          </cell>
          <cell r="H2101">
            <v>14</v>
          </cell>
          <cell r="I2101">
            <v>16</v>
          </cell>
          <cell r="J2101">
            <v>24</v>
          </cell>
          <cell r="K2101">
            <v>23</v>
          </cell>
          <cell r="L2101">
            <v>8</v>
          </cell>
        </row>
        <row r="2102">
          <cell r="E2102">
            <v>21460</v>
          </cell>
          <cell r="F2102">
            <v>32</v>
          </cell>
          <cell r="G2102">
            <v>35</v>
          </cell>
          <cell r="H2102">
            <v>39</v>
          </cell>
          <cell r="I2102">
            <v>32</v>
          </cell>
          <cell r="J2102">
            <v>35</v>
          </cell>
          <cell r="K2102">
            <v>42</v>
          </cell>
          <cell r="L2102">
            <v>32</v>
          </cell>
        </row>
        <row r="2103">
          <cell r="E2103">
            <v>21461</v>
          </cell>
          <cell r="F2103">
            <v>42</v>
          </cell>
          <cell r="G2103">
            <v>45</v>
          </cell>
          <cell r="H2103">
            <v>45</v>
          </cell>
          <cell r="I2103">
            <v>39</v>
          </cell>
          <cell r="J2103">
            <v>48</v>
          </cell>
          <cell r="K2103">
            <v>21</v>
          </cell>
          <cell r="L2103">
            <v>13</v>
          </cell>
        </row>
        <row r="2104">
          <cell r="E2104">
            <v>21462</v>
          </cell>
          <cell r="F2104">
            <v>6</v>
          </cell>
          <cell r="G2104">
            <v>6</v>
          </cell>
          <cell r="H2104">
            <v>6</v>
          </cell>
          <cell r="I2104">
            <v>13</v>
          </cell>
          <cell r="J2104">
            <v>13</v>
          </cell>
          <cell r="K2104">
            <v>23</v>
          </cell>
          <cell r="L2104">
            <v>16</v>
          </cell>
        </row>
        <row r="2105">
          <cell r="E2105">
            <v>21463</v>
          </cell>
          <cell r="F2105">
            <v>11</v>
          </cell>
          <cell r="G2105">
            <v>19</v>
          </cell>
          <cell r="H2105">
            <v>11</v>
          </cell>
          <cell r="I2105">
            <v>26</v>
          </cell>
          <cell r="J2105">
            <v>26</v>
          </cell>
          <cell r="K2105">
            <v>26</v>
          </cell>
          <cell r="L2105">
            <v>23</v>
          </cell>
        </row>
        <row r="2106">
          <cell r="E2106">
            <v>21464</v>
          </cell>
          <cell r="F2106">
            <v>13</v>
          </cell>
          <cell r="G2106">
            <v>3</v>
          </cell>
          <cell r="H2106">
            <v>6</v>
          </cell>
          <cell r="I2106">
            <v>8</v>
          </cell>
          <cell r="J2106">
            <v>6</v>
          </cell>
          <cell r="K2106">
            <v>0</v>
          </cell>
          <cell r="L2106">
            <v>10</v>
          </cell>
        </row>
        <row r="2107">
          <cell r="E2107">
            <v>21465</v>
          </cell>
          <cell r="F2107">
            <v>8</v>
          </cell>
          <cell r="G2107">
            <v>13</v>
          </cell>
          <cell r="H2107">
            <v>10</v>
          </cell>
          <cell r="I2107">
            <v>10</v>
          </cell>
          <cell r="J2107">
            <v>19</v>
          </cell>
          <cell r="K2107">
            <v>16</v>
          </cell>
          <cell r="L2107">
            <v>3</v>
          </cell>
        </row>
        <row r="2108">
          <cell r="E2108">
            <v>21466</v>
          </cell>
          <cell r="F2108">
            <v>16</v>
          </cell>
          <cell r="G2108">
            <v>19</v>
          </cell>
          <cell r="H2108">
            <v>35</v>
          </cell>
          <cell r="I2108">
            <v>29</v>
          </cell>
          <cell r="J2108">
            <v>23</v>
          </cell>
          <cell r="K2108">
            <v>16</v>
          </cell>
          <cell r="L2108">
            <v>14</v>
          </cell>
        </row>
        <row r="2109">
          <cell r="E2109">
            <v>21467</v>
          </cell>
          <cell r="F2109">
            <v>26</v>
          </cell>
          <cell r="G2109">
            <v>24</v>
          </cell>
          <cell r="H2109">
            <v>29</v>
          </cell>
          <cell r="I2109">
            <v>27</v>
          </cell>
          <cell r="J2109">
            <v>23</v>
          </cell>
          <cell r="K2109">
            <v>23</v>
          </cell>
          <cell r="L2109">
            <v>19</v>
          </cell>
        </row>
        <row r="2110">
          <cell r="E2110">
            <v>21468</v>
          </cell>
          <cell r="F2110">
            <v>14</v>
          </cell>
          <cell r="G2110">
            <v>16</v>
          </cell>
          <cell r="H2110">
            <v>16</v>
          </cell>
          <cell r="I2110">
            <v>13</v>
          </cell>
          <cell r="J2110">
            <v>21</v>
          </cell>
          <cell r="K2110">
            <v>16</v>
          </cell>
          <cell r="L2110">
            <v>10</v>
          </cell>
        </row>
        <row r="2111">
          <cell r="E2111">
            <v>21469</v>
          </cell>
          <cell r="F2111">
            <v>8</v>
          </cell>
          <cell r="G2111">
            <v>10</v>
          </cell>
          <cell r="H2111">
            <v>16</v>
          </cell>
          <cell r="I2111">
            <v>19</v>
          </cell>
          <cell r="J2111">
            <v>19</v>
          </cell>
          <cell r="K2111">
            <v>19</v>
          </cell>
          <cell r="L2111">
            <v>19</v>
          </cell>
        </row>
        <row r="2112">
          <cell r="E2112">
            <v>21470</v>
          </cell>
          <cell r="F2112">
            <v>16</v>
          </cell>
          <cell r="G2112">
            <v>16</v>
          </cell>
          <cell r="H2112">
            <v>11</v>
          </cell>
          <cell r="I2112">
            <v>11</v>
          </cell>
          <cell r="J2112">
            <v>16</v>
          </cell>
          <cell r="K2112">
            <v>8</v>
          </cell>
          <cell r="L2112">
            <v>0</v>
          </cell>
        </row>
        <row r="2113">
          <cell r="E2113">
            <v>21471</v>
          </cell>
          <cell r="F2113">
            <v>27</v>
          </cell>
          <cell r="G2113">
            <v>19</v>
          </cell>
          <cell r="H2113">
            <v>18</v>
          </cell>
          <cell r="I2113">
            <v>32</v>
          </cell>
          <cell r="J2113">
            <v>35</v>
          </cell>
          <cell r="K2113">
            <v>27</v>
          </cell>
          <cell r="L2113">
            <v>19</v>
          </cell>
        </row>
        <row r="2114">
          <cell r="E2114">
            <v>21472</v>
          </cell>
          <cell r="F2114">
            <v>8</v>
          </cell>
          <cell r="G2114">
            <v>6</v>
          </cell>
          <cell r="H2114">
            <v>11</v>
          </cell>
          <cell r="I2114">
            <v>0</v>
          </cell>
          <cell r="J2114">
            <v>19</v>
          </cell>
          <cell r="K2114">
            <v>13</v>
          </cell>
          <cell r="L2114">
            <v>11</v>
          </cell>
        </row>
        <row r="2115">
          <cell r="E2115">
            <v>21473</v>
          </cell>
          <cell r="F2115">
            <v>23</v>
          </cell>
          <cell r="G2115">
            <v>32</v>
          </cell>
          <cell r="H2115">
            <v>16</v>
          </cell>
          <cell r="I2115">
            <v>6</v>
          </cell>
          <cell r="J2115">
            <v>11</v>
          </cell>
          <cell r="K2115">
            <v>10</v>
          </cell>
          <cell r="L2115">
            <v>6</v>
          </cell>
        </row>
        <row r="2116">
          <cell r="E2116">
            <v>21474</v>
          </cell>
          <cell r="F2116">
            <v>42</v>
          </cell>
          <cell r="G2116">
            <v>42</v>
          </cell>
          <cell r="H2116">
            <v>34</v>
          </cell>
          <cell r="I2116">
            <v>37</v>
          </cell>
          <cell r="J2116">
            <v>35</v>
          </cell>
          <cell r="K2116">
            <v>35</v>
          </cell>
          <cell r="L2116">
            <v>32</v>
          </cell>
        </row>
        <row r="2117">
          <cell r="E2117">
            <v>21475</v>
          </cell>
          <cell r="F2117">
            <v>11</v>
          </cell>
          <cell r="G2117">
            <v>11</v>
          </cell>
          <cell r="H2117">
            <v>13</v>
          </cell>
          <cell r="I2117">
            <v>10</v>
          </cell>
          <cell r="J2117">
            <v>19</v>
          </cell>
          <cell r="K2117">
            <v>13</v>
          </cell>
          <cell r="L2117">
            <v>5</v>
          </cell>
        </row>
        <row r="2118">
          <cell r="E2118">
            <v>21476</v>
          </cell>
          <cell r="F2118">
            <v>11</v>
          </cell>
          <cell r="G2118">
            <v>10</v>
          </cell>
          <cell r="H2118">
            <v>10</v>
          </cell>
          <cell r="I2118">
            <v>3</v>
          </cell>
          <cell r="J2118">
            <v>8</v>
          </cell>
          <cell r="K2118">
            <v>5</v>
          </cell>
          <cell r="L2118">
            <v>8</v>
          </cell>
        </row>
        <row r="2119">
          <cell r="E2119">
            <v>21477</v>
          </cell>
          <cell r="F2119">
            <v>48</v>
          </cell>
          <cell r="G2119">
            <v>35</v>
          </cell>
          <cell r="H2119">
            <v>61</v>
          </cell>
          <cell r="I2119">
            <v>45</v>
          </cell>
          <cell r="J2119">
            <v>32</v>
          </cell>
          <cell r="K2119">
            <v>32</v>
          </cell>
          <cell r="L2119">
            <v>19</v>
          </cell>
        </row>
        <row r="2120">
          <cell r="E2120">
            <v>21478</v>
          </cell>
          <cell r="F2120">
            <v>29</v>
          </cell>
          <cell r="G2120">
            <v>6</v>
          </cell>
          <cell r="H2120">
            <v>10</v>
          </cell>
          <cell r="I2120">
            <v>14</v>
          </cell>
          <cell r="J2120">
            <v>14</v>
          </cell>
          <cell r="K2120">
            <v>10</v>
          </cell>
          <cell r="L2120">
            <v>6</v>
          </cell>
        </row>
        <row r="2121">
          <cell r="E2121">
            <v>21479</v>
          </cell>
          <cell r="F2121">
            <v>6</v>
          </cell>
          <cell r="G2121">
            <v>5</v>
          </cell>
          <cell r="H2121">
            <v>16</v>
          </cell>
          <cell r="I2121">
            <v>14</v>
          </cell>
          <cell r="J2121">
            <v>5</v>
          </cell>
          <cell r="K2121">
            <v>6</v>
          </cell>
          <cell r="L2121">
            <v>10</v>
          </cell>
        </row>
        <row r="2122">
          <cell r="E2122">
            <v>21480</v>
          </cell>
          <cell r="F2122">
            <v>10</v>
          </cell>
          <cell r="G2122">
            <v>6</v>
          </cell>
          <cell r="H2122">
            <v>0</v>
          </cell>
          <cell r="I2122">
            <v>0</v>
          </cell>
          <cell r="J2122">
            <v>0</v>
          </cell>
          <cell r="K2122">
            <v>0</v>
          </cell>
          <cell r="L2122">
            <v>3</v>
          </cell>
        </row>
        <row r="2123">
          <cell r="E2123">
            <v>21481</v>
          </cell>
          <cell r="F2123">
            <v>21</v>
          </cell>
          <cell r="G2123">
            <v>21</v>
          </cell>
          <cell r="H2123">
            <v>14</v>
          </cell>
          <cell r="I2123">
            <v>13</v>
          </cell>
          <cell r="J2123">
            <v>10</v>
          </cell>
          <cell r="K2123">
            <v>0</v>
          </cell>
          <cell r="L2123">
            <v>8</v>
          </cell>
        </row>
        <row r="2124">
          <cell r="E2124">
            <v>21482</v>
          </cell>
          <cell r="F2124">
            <v>13</v>
          </cell>
          <cell r="G2124">
            <v>0</v>
          </cell>
          <cell r="H2124">
            <v>8</v>
          </cell>
          <cell r="I2124">
            <v>13</v>
          </cell>
          <cell r="J2124">
            <v>16</v>
          </cell>
          <cell r="K2124">
            <v>18</v>
          </cell>
          <cell r="L2124">
            <v>16</v>
          </cell>
        </row>
        <row r="2125">
          <cell r="E2125">
            <v>21483</v>
          </cell>
          <cell r="F2125">
            <v>11</v>
          </cell>
          <cell r="G2125">
            <v>6</v>
          </cell>
          <cell r="H2125">
            <v>6</v>
          </cell>
          <cell r="I2125">
            <v>10</v>
          </cell>
          <cell r="J2125">
            <v>13</v>
          </cell>
          <cell r="K2125">
            <v>16</v>
          </cell>
          <cell r="L2125">
            <v>13</v>
          </cell>
        </row>
        <row r="2126">
          <cell r="E2126">
            <v>21484</v>
          </cell>
          <cell r="F2126">
            <v>5</v>
          </cell>
          <cell r="G2126">
            <v>5</v>
          </cell>
          <cell r="H2126">
            <v>8</v>
          </cell>
          <cell r="I2126">
            <v>8</v>
          </cell>
          <cell r="J2126">
            <v>5</v>
          </cell>
          <cell r="K2126">
            <v>0</v>
          </cell>
          <cell r="L2126">
            <v>0</v>
          </cell>
        </row>
        <row r="2127">
          <cell r="E2127">
            <v>21485</v>
          </cell>
          <cell r="F2127">
            <v>11</v>
          </cell>
          <cell r="G2127">
            <v>0</v>
          </cell>
          <cell r="H2127">
            <v>5</v>
          </cell>
          <cell r="I2127">
            <v>16</v>
          </cell>
          <cell r="J2127">
            <v>6</v>
          </cell>
          <cell r="K2127">
            <v>0</v>
          </cell>
          <cell r="L2127">
            <v>18</v>
          </cell>
        </row>
        <row r="2128">
          <cell r="E2128">
            <v>21486</v>
          </cell>
          <cell r="F2128">
            <v>0</v>
          </cell>
          <cell r="G2128">
            <v>10</v>
          </cell>
          <cell r="H2128">
            <v>3</v>
          </cell>
          <cell r="I2128">
            <v>0</v>
          </cell>
          <cell r="J2128">
            <v>0</v>
          </cell>
          <cell r="K2128">
            <v>0</v>
          </cell>
          <cell r="L2128">
            <v>5</v>
          </cell>
        </row>
        <row r="2129">
          <cell r="E2129">
            <v>21487</v>
          </cell>
          <cell r="F2129">
            <v>3</v>
          </cell>
          <cell r="G2129">
            <v>5</v>
          </cell>
          <cell r="H2129">
            <v>3</v>
          </cell>
          <cell r="I2129">
            <v>16</v>
          </cell>
          <cell r="J2129">
            <v>3</v>
          </cell>
          <cell r="K2129">
            <v>5</v>
          </cell>
          <cell r="L2129">
            <v>6</v>
          </cell>
        </row>
        <row r="2130">
          <cell r="E2130">
            <v>21488</v>
          </cell>
          <cell r="F2130">
            <v>5</v>
          </cell>
          <cell r="G2130">
            <v>8</v>
          </cell>
          <cell r="H2130">
            <v>8</v>
          </cell>
          <cell r="I2130">
            <v>8</v>
          </cell>
          <cell r="J2130">
            <v>10</v>
          </cell>
          <cell r="K2130">
            <v>19</v>
          </cell>
          <cell r="L2130">
            <v>18</v>
          </cell>
        </row>
        <row r="2131">
          <cell r="E2131">
            <v>21489</v>
          </cell>
          <cell r="F2131">
            <v>10</v>
          </cell>
          <cell r="G2131">
            <v>3</v>
          </cell>
          <cell r="H2131">
            <v>5</v>
          </cell>
          <cell r="I2131">
            <v>3</v>
          </cell>
          <cell r="J2131">
            <v>6</v>
          </cell>
          <cell r="K2131">
            <v>6</v>
          </cell>
          <cell r="L2131">
            <v>16</v>
          </cell>
        </row>
        <row r="2132">
          <cell r="E2132">
            <v>21490</v>
          </cell>
          <cell r="F2132">
            <v>40</v>
          </cell>
          <cell r="G2132">
            <v>29</v>
          </cell>
          <cell r="H2132">
            <v>42</v>
          </cell>
          <cell r="I2132">
            <v>39</v>
          </cell>
          <cell r="J2132">
            <v>32</v>
          </cell>
          <cell r="K2132">
            <v>26</v>
          </cell>
          <cell r="L2132">
            <v>13</v>
          </cell>
        </row>
        <row r="2133">
          <cell r="E2133">
            <v>21491</v>
          </cell>
          <cell r="F2133">
            <v>6</v>
          </cell>
          <cell r="G2133">
            <v>13</v>
          </cell>
          <cell r="H2133">
            <v>13</v>
          </cell>
          <cell r="I2133">
            <v>6</v>
          </cell>
          <cell r="J2133">
            <v>11</v>
          </cell>
          <cell r="K2133">
            <v>35</v>
          </cell>
          <cell r="L2133">
            <v>32</v>
          </cell>
        </row>
        <row r="2134">
          <cell r="E2134">
            <v>21492</v>
          </cell>
          <cell r="F2134">
            <v>29</v>
          </cell>
          <cell r="G2134">
            <v>24</v>
          </cell>
          <cell r="H2134">
            <v>3</v>
          </cell>
          <cell r="I2134">
            <v>8</v>
          </cell>
          <cell r="J2134">
            <v>3</v>
          </cell>
          <cell r="K2134">
            <v>6</v>
          </cell>
          <cell r="L2134">
            <v>10</v>
          </cell>
        </row>
        <row r="2135">
          <cell r="E2135">
            <v>21493</v>
          </cell>
          <cell r="F2135">
            <v>14</v>
          </cell>
          <cell r="G2135">
            <v>26</v>
          </cell>
          <cell r="H2135">
            <v>26</v>
          </cell>
          <cell r="I2135">
            <v>29</v>
          </cell>
          <cell r="J2135">
            <v>19</v>
          </cell>
          <cell r="K2135">
            <v>23</v>
          </cell>
          <cell r="L2135">
            <v>26</v>
          </cell>
        </row>
        <row r="2136">
          <cell r="E2136">
            <v>21494</v>
          </cell>
          <cell r="F2136">
            <v>0</v>
          </cell>
          <cell r="G2136">
            <v>0</v>
          </cell>
          <cell r="H2136">
            <v>6</v>
          </cell>
          <cell r="I2136">
            <v>0</v>
          </cell>
          <cell r="J2136">
            <v>3</v>
          </cell>
          <cell r="K2136">
            <v>0</v>
          </cell>
          <cell r="L2136">
            <v>13</v>
          </cell>
        </row>
        <row r="2137">
          <cell r="E2137">
            <v>21495</v>
          </cell>
          <cell r="F2137">
            <v>10</v>
          </cell>
          <cell r="G2137">
            <v>13</v>
          </cell>
          <cell r="H2137">
            <v>10</v>
          </cell>
          <cell r="I2137">
            <v>16</v>
          </cell>
          <cell r="J2137">
            <v>11</v>
          </cell>
          <cell r="K2137">
            <v>13</v>
          </cell>
          <cell r="L2137">
            <v>16</v>
          </cell>
        </row>
        <row r="2138">
          <cell r="E2138">
            <v>21496</v>
          </cell>
          <cell r="F2138">
            <v>13</v>
          </cell>
          <cell r="G2138">
            <v>32</v>
          </cell>
          <cell r="H2138">
            <v>29</v>
          </cell>
          <cell r="I2138">
            <v>16</v>
          </cell>
          <cell r="J2138">
            <v>14</v>
          </cell>
          <cell r="K2138">
            <v>13</v>
          </cell>
          <cell r="L2138">
            <v>6</v>
          </cell>
        </row>
        <row r="2139">
          <cell r="E2139">
            <v>21497</v>
          </cell>
          <cell r="F2139">
            <v>10</v>
          </cell>
          <cell r="G2139">
            <v>16</v>
          </cell>
          <cell r="H2139">
            <v>13</v>
          </cell>
          <cell r="I2139">
            <v>32</v>
          </cell>
          <cell r="J2139">
            <v>32</v>
          </cell>
          <cell r="K2139">
            <v>32</v>
          </cell>
          <cell r="L2139">
            <v>26</v>
          </cell>
        </row>
        <row r="2140">
          <cell r="E2140">
            <v>21498</v>
          </cell>
          <cell r="F2140">
            <v>16</v>
          </cell>
          <cell r="G2140">
            <v>6</v>
          </cell>
          <cell r="H2140">
            <v>0</v>
          </cell>
          <cell r="I2140">
            <v>0</v>
          </cell>
          <cell r="J2140">
            <v>5</v>
          </cell>
          <cell r="K2140">
            <v>10</v>
          </cell>
          <cell r="L2140">
            <v>0</v>
          </cell>
        </row>
        <row r="2141">
          <cell r="E2141">
            <v>21499</v>
          </cell>
          <cell r="F2141">
            <v>19</v>
          </cell>
          <cell r="G2141">
            <v>31</v>
          </cell>
          <cell r="H2141">
            <v>19</v>
          </cell>
          <cell r="I2141">
            <v>24</v>
          </cell>
          <cell r="J2141">
            <v>26</v>
          </cell>
          <cell r="K2141">
            <v>24</v>
          </cell>
          <cell r="L2141">
            <v>26</v>
          </cell>
        </row>
        <row r="2142">
          <cell r="E2142">
            <v>21500</v>
          </cell>
          <cell r="F2142">
            <v>10</v>
          </cell>
          <cell r="G2142">
            <v>10</v>
          </cell>
          <cell r="H2142">
            <v>0</v>
          </cell>
          <cell r="I2142">
            <v>10</v>
          </cell>
          <cell r="J2142">
            <v>0</v>
          </cell>
          <cell r="K2142">
            <v>0</v>
          </cell>
          <cell r="L2142">
            <v>0</v>
          </cell>
        </row>
        <row r="2143">
          <cell r="E2143">
            <v>21501</v>
          </cell>
          <cell r="F2143">
            <v>5</v>
          </cell>
          <cell r="G2143">
            <v>0</v>
          </cell>
          <cell r="H2143">
            <v>0</v>
          </cell>
          <cell r="I2143">
            <v>5</v>
          </cell>
          <cell r="J2143">
            <v>18</v>
          </cell>
          <cell r="K2143">
            <v>8</v>
          </cell>
          <cell r="L2143">
            <v>18</v>
          </cell>
        </row>
        <row r="2144">
          <cell r="E2144">
            <v>21502</v>
          </cell>
          <cell r="F2144">
            <v>18</v>
          </cell>
          <cell r="G2144">
            <v>11</v>
          </cell>
          <cell r="H2144">
            <v>14</v>
          </cell>
          <cell r="I2144">
            <v>5</v>
          </cell>
          <cell r="J2144">
            <v>10</v>
          </cell>
          <cell r="K2144">
            <v>0</v>
          </cell>
          <cell r="L2144">
            <v>0</v>
          </cell>
        </row>
        <row r="2145">
          <cell r="E2145">
            <v>21503</v>
          </cell>
          <cell r="F2145">
            <v>16</v>
          </cell>
          <cell r="G2145">
            <v>10</v>
          </cell>
          <cell r="H2145">
            <v>16</v>
          </cell>
          <cell r="I2145">
            <v>21</v>
          </cell>
          <cell r="J2145">
            <v>32</v>
          </cell>
          <cell r="K2145">
            <v>32</v>
          </cell>
          <cell r="L2145">
            <v>27</v>
          </cell>
        </row>
        <row r="2146">
          <cell r="E2146">
            <v>21504</v>
          </cell>
          <cell r="F2146">
            <v>26</v>
          </cell>
          <cell r="G2146">
            <v>24</v>
          </cell>
          <cell r="H2146">
            <v>19</v>
          </cell>
          <cell r="I2146">
            <v>26</v>
          </cell>
          <cell r="J2146">
            <v>23</v>
          </cell>
          <cell r="K2146">
            <v>23</v>
          </cell>
          <cell r="L2146">
            <v>26</v>
          </cell>
        </row>
        <row r="2147">
          <cell r="E2147">
            <v>21505</v>
          </cell>
          <cell r="F2147">
            <v>19</v>
          </cell>
          <cell r="G2147">
            <v>23</v>
          </cell>
          <cell r="H2147">
            <v>19</v>
          </cell>
          <cell r="I2147">
            <v>10</v>
          </cell>
          <cell r="J2147">
            <v>8</v>
          </cell>
          <cell r="K2147">
            <v>6</v>
          </cell>
          <cell r="L2147">
            <v>18</v>
          </cell>
        </row>
        <row r="2148">
          <cell r="E2148">
            <v>21506</v>
          </cell>
          <cell r="F2148">
            <v>13</v>
          </cell>
          <cell r="G2148">
            <v>23</v>
          </cell>
          <cell r="H2148">
            <v>19</v>
          </cell>
          <cell r="I2148">
            <v>21</v>
          </cell>
          <cell r="J2148">
            <v>6</v>
          </cell>
          <cell r="K2148">
            <v>0</v>
          </cell>
          <cell r="L2148">
            <v>6</v>
          </cell>
        </row>
        <row r="2149">
          <cell r="E2149">
            <v>21507</v>
          </cell>
          <cell r="F2149">
            <v>55</v>
          </cell>
          <cell r="G2149">
            <v>39</v>
          </cell>
          <cell r="H2149">
            <v>16</v>
          </cell>
          <cell r="I2149">
            <v>10</v>
          </cell>
          <cell r="J2149">
            <v>32</v>
          </cell>
          <cell r="K2149">
            <v>32</v>
          </cell>
          <cell r="L2149">
            <v>35</v>
          </cell>
        </row>
        <row r="2150">
          <cell r="E2150">
            <v>21508</v>
          </cell>
          <cell r="F2150">
            <v>14</v>
          </cell>
          <cell r="G2150">
            <v>18</v>
          </cell>
          <cell r="H2150">
            <v>26</v>
          </cell>
          <cell r="I2150">
            <v>18</v>
          </cell>
          <cell r="J2150">
            <v>23</v>
          </cell>
          <cell r="K2150">
            <v>19</v>
          </cell>
          <cell r="L2150">
            <v>16</v>
          </cell>
        </row>
        <row r="2151">
          <cell r="E2151">
            <v>21509</v>
          </cell>
          <cell r="F2151">
            <v>11</v>
          </cell>
          <cell r="G2151">
            <v>10</v>
          </cell>
          <cell r="H2151">
            <v>13</v>
          </cell>
          <cell r="I2151">
            <v>11</v>
          </cell>
          <cell r="J2151">
            <v>10</v>
          </cell>
          <cell r="K2151">
            <v>14</v>
          </cell>
          <cell r="L2151">
            <v>23</v>
          </cell>
        </row>
        <row r="2152">
          <cell r="E2152">
            <v>21510</v>
          </cell>
          <cell r="F2152">
            <v>26</v>
          </cell>
          <cell r="G2152">
            <v>26</v>
          </cell>
          <cell r="H2152">
            <v>18</v>
          </cell>
          <cell r="I2152">
            <v>10</v>
          </cell>
          <cell r="J2152">
            <v>6</v>
          </cell>
          <cell r="K2152">
            <v>0</v>
          </cell>
          <cell r="L2152">
            <v>0</v>
          </cell>
        </row>
        <row r="2153">
          <cell r="E2153">
            <v>21511</v>
          </cell>
          <cell r="F2153">
            <v>14</v>
          </cell>
          <cell r="G2153">
            <v>10</v>
          </cell>
          <cell r="H2153">
            <v>10</v>
          </cell>
          <cell r="I2153">
            <v>10</v>
          </cell>
          <cell r="J2153">
            <v>11</v>
          </cell>
          <cell r="K2153">
            <v>5</v>
          </cell>
          <cell r="L2153">
            <v>8</v>
          </cell>
        </row>
        <row r="2154">
          <cell r="E2154">
            <v>21512</v>
          </cell>
          <cell r="F2154">
            <v>32</v>
          </cell>
          <cell r="G2154">
            <v>8</v>
          </cell>
          <cell r="H2154">
            <v>10</v>
          </cell>
          <cell r="I2154">
            <v>14</v>
          </cell>
          <cell r="J2154">
            <v>6</v>
          </cell>
          <cell r="K2154">
            <v>10</v>
          </cell>
          <cell r="L2154">
            <v>10</v>
          </cell>
        </row>
        <row r="2155">
          <cell r="E2155">
            <v>21513</v>
          </cell>
          <cell r="F2155">
            <v>5</v>
          </cell>
          <cell r="G2155">
            <v>10</v>
          </cell>
          <cell r="H2155">
            <v>6</v>
          </cell>
          <cell r="I2155">
            <v>11</v>
          </cell>
          <cell r="J2155">
            <v>18</v>
          </cell>
          <cell r="K2155">
            <v>16</v>
          </cell>
          <cell r="L2155">
            <v>23</v>
          </cell>
        </row>
        <row r="2156">
          <cell r="E2156">
            <v>21514</v>
          </cell>
          <cell r="F2156">
            <v>6</v>
          </cell>
          <cell r="G2156">
            <v>5</v>
          </cell>
          <cell r="H2156">
            <v>0</v>
          </cell>
          <cell r="I2156">
            <v>0</v>
          </cell>
          <cell r="J2156">
            <v>0</v>
          </cell>
          <cell r="K2156">
            <v>3</v>
          </cell>
          <cell r="L2156">
            <v>6</v>
          </cell>
        </row>
        <row r="2157">
          <cell r="E2157">
            <v>21515</v>
          </cell>
          <cell r="F2157">
            <v>8</v>
          </cell>
          <cell r="G2157">
            <v>2</v>
          </cell>
          <cell r="H2157">
            <v>0</v>
          </cell>
          <cell r="I2157">
            <v>8</v>
          </cell>
          <cell r="J2157">
            <v>0</v>
          </cell>
          <cell r="K2157">
            <v>0</v>
          </cell>
          <cell r="L2157">
            <v>8</v>
          </cell>
        </row>
        <row r="2158">
          <cell r="E2158">
            <v>21516</v>
          </cell>
          <cell r="F2158">
            <v>14</v>
          </cell>
          <cell r="G2158">
            <v>5</v>
          </cell>
          <cell r="H2158">
            <v>0</v>
          </cell>
          <cell r="I2158">
            <v>14</v>
          </cell>
          <cell r="J2158">
            <v>8</v>
          </cell>
          <cell r="K2158">
            <v>6</v>
          </cell>
          <cell r="L2158">
            <v>5</v>
          </cell>
        </row>
        <row r="2159">
          <cell r="E2159">
            <v>21517</v>
          </cell>
          <cell r="F2159">
            <v>11</v>
          </cell>
          <cell r="G2159">
            <v>6</v>
          </cell>
          <cell r="H2159">
            <v>6</v>
          </cell>
          <cell r="I2159">
            <v>0</v>
          </cell>
          <cell r="J2159">
            <v>11</v>
          </cell>
          <cell r="K2159">
            <v>0</v>
          </cell>
          <cell r="L2159">
            <v>0</v>
          </cell>
        </row>
        <row r="2160">
          <cell r="E2160">
            <v>21518</v>
          </cell>
          <cell r="F2160">
            <v>13</v>
          </cell>
          <cell r="G2160">
            <v>10</v>
          </cell>
          <cell r="H2160">
            <v>6</v>
          </cell>
          <cell r="I2160">
            <v>8</v>
          </cell>
          <cell r="J2160">
            <v>8</v>
          </cell>
          <cell r="K2160">
            <v>10</v>
          </cell>
          <cell r="L2160">
            <v>6</v>
          </cell>
        </row>
        <row r="2161">
          <cell r="E2161">
            <v>21519</v>
          </cell>
          <cell r="F2161">
            <v>32</v>
          </cell>
          <cell r="G2161">
            <v>26</v>
          </cell>
          <cell r="H2161">
            <v>11</v>
          </cell>
          <cell r="I2161">
            <v>0</v>
          </cell>
          <cell r="J2161">
            <v>10</v>
          </cell>
          <cell r="K2161">
            <v>16</v>
          </cell>
          <cell r="L2161">
            <v>10</v>
          </cell>
        </row>
        <row r="2162">
          <cell r="E2162">
            <v>21520</v>
          </cell>
          <cell r="F2162">
            <v>16</v>
          </cell>
          <cell r="G2162">
            <v>8</v>
          </cell>
          <cell r="H2162">
            <v>10</v>
          </cell>
          <cell r="I2162">
            <v>3</v>
          </cell>
          <cell r="J2162">
            <v>10</v>
          </cell>
          <cell r="K2162">
            <v>13</v>
          </cell>
          <cell r="L2162">
            <v>21</v>
          </cell>
        </row>
        <row r="2163">
          <cell r="E2163">
            <v>21521</v>
          </cell>
          <cell r="F2163">
            <v>23</v>
          </cell>
          <cell r="G2163">
            <v>10</v>
          </cell>
          <cell r="H2163">
            <v>29</v>
          </cell>
          <cell r="I2163">
            <v>35</v>
          </cell>
          <cell r="J2163">
            <v>39</v>
          </cell>
          <cell r="K2163">
            <v>35</v>
          </cell>
          <cell r="L2163">
            <v>35</v>
          </cell>
        </row>
        <row r="2164">
          <cell r="E2164">
            <v>21522</v>
          </cell>
          <cell r="F2164">
            <v>29</v>
          </cell>
          <cell r="G2164">
            <v>31</v>
          </cell>
          <cell r="H2164">
            <v>19</v>
          </cell>
          <cell r="I2164">
            <v>32</v>
          </cell>
          <cell r="J2164">
            <v>48</v>
          </cell>
          <cell r="K2164">
            <v>42</v>
          </cell>
          <cell r="L2164">
            <v>32</v>
          </cell>
        </row>
        <row r="2165">
          <cell r="E2165">
            <v>21523</v>
          </cell>
          <cell r="F2165">
            <v>23</v>
          </cell>
          <cell r="G2165">
            <v>16</v>
          </cell>
          <cell r="H2165">
            <v>13</v>
          </cell>
          <cell r="I2165">
            <v>21</v>
          </cell>
          <cell r="J2165">
            <v>19</v>
          </cell>
          <cell r="K2165">
            <v>19</v>
          </cell>
          <cell r="L2165">
            <v>14</v>
          </cell>
        </row>
        <row r="2166">
          <cell r="E2166">
            <v>21524</v>
          </cell>
          <cell r="F2166">
            <v>6</v>
          </cell>
          <cell r="G2166">
            <v>8</v>
          </cell>
          <cell r="H2166">
            <v>5</v>
          </cell>
          <cell r="I2166">
            <v>6</v>
          </cell>
          <cell r="J2166">
            <v>3</v>
          </cell>
          <cell r="K2166">
            <v>5</v>
          </cell>
          <cell r="L2166">
            <v>6</v>
          </cell>
        </row>
        <row r="2167">
          <cell r="E2167">
            <v>21525</v>
          </cell>
          <cell r="F2167">
            <v>8</v>
          </cell>
          <cell r="G2167">
            <v>6</v>
          </cell>
          <cell r="H2167">
            <v>11</v>
          </cell>
          <cell r="I2167">
            <v>18</v>
          </cell>
          <cell r="J2167">
            <v>13</v>
          </cell>
          <cell r="K2167">
            <v>10</v>
          </cell>
          <cell r="L2167">
            <v>10</v>
          </cell>
        </row>
        <row r="2168">
          <cell r="E2168">
            <v>21526</v>
          </cell>
          <cell r="F2168">
            <v>5</v>
          </cell>
          <cell r="G2168">
            <v>10</v>
          </cell>
          <cell r="H2168">
            <v>0</v>
          </cell>
          <cell r="I2168">
            <v>10</v>
          </cell>
          <cell r="J2168">
            <v>10</v>
          </cell>
          <cell r="K2168">
            <v>6</v>
          </cell>
          <cell r="L2168">
            <v>10</v>
          </cell>
        </row>
        <row r="2169">
          <cell r="E2169">
            <v>21527</v>
          </cell>
          <cell r="F2169">
            <v>10</v>
          </cell>
          <cell r="G2169">
            <v>6</v>
          </cell>
          <cell r="H2169">
            <v>13</v>
          </cell>
          <cell r="I2169">
            <v>19</v>
          </cell>
          <cell r="J2169">
            <v>21</v>
          </cell>
          <cell r="K2169">
            <v>13</v>
          </cell>
          <cell r="L2169">
            <v>5</v>
          </cell>
        </row>
        <row r="2170">
          <cell r="E2170">
            <v>21528</v>
          </cell>
          <cell r="F2170">
            <v>0</v>
          </cell>
          <cell r="G2170">
            <v>5</v>
          </cell>
          <cell r="H2170">
            <v>3</v>
          </cell>
          <cell r="I2170">
            <v>8</v>
          </cell>
          <cell r="J2170">
            <v>35</v>
          </cell>
          <cell r="K2170">
            <v>29</v>
          </cell>
          <cell r="L2170">
            <v>29</v>
          </cell>
        </row>
        <row r="2171">
          <cell r="E2171">
            <v>21529</v>
          </cell>
          <cell r="F2171">
            <v>11</v>
          </cell>
          <cell r="G2171">
            <v>11</v>
          </cell>
          <cell r="H2171">
            <v>11</v>
          </cell>
          <cell r="I2171">
            <v>8</v>
          </cell>
          <cell r="J2171">
            <v>10</v>
          </cell>
          <cell r="K2171">
            <v>0</v>
          </cell>
          <cell r="L2171">
            <v>16</v>
          </cell>
        </row>
        <row r="2172">
          <cell r="E2172">
            <v>21530</v>
          </cell>
          <cell r="F2172">
            <v>13</v>
          </cell>
          <cell r="G2172">
            <v>21</v>
          </cell>
          <cell r="H2172">
            <v>8</v>
          </cell>
          <cell r="I2172">
            <v>16</v>
          </cell>
          <cell r="J2172">
            <v>18</v>
          </cell>
          <cell r="K2172">
            <v>0</v>
          </cell>
          <cell r="L2172">
            <v>23</v>
          </cell>
        </row>
        <row r="2173">
          <cell r="E2173">
            <v>21531</v>
          </cell>
          <cell r="F2173">
            <v>13</v>
          </cell>
          <cell r="G2173">
            <v>14</v>
          </cell>
          <cell r="H2173">
            <v>19</v>
          </cell>
          <cell r="I2173">
            <v>23</v>
          </cell>
          <cell r="J2173">
            <v>23</v>
          </cell>
          <cell r="K2173">
            <v>29</v>
          </cell>
          <cell r="L2173">
            <v>29</v>
          </cell>
        </row>
        <row r="2174">
          <cell r="E2174">
            <v>21532</v>
          </cell>
          <cell r="F2174">
            <v>0</v>
          </cell>
          <cell r="G2174">
            <v>6</v>
          </cell>
          <cell r="H2174">
            <v>11</v>
          </cell>
          <cell r="I2174">
            <v>13</v>
          </cell>
          <cell r="J2174">
            <v>5</v>
          </cell>
          <cell r="K2174">
            <v>10</v>
          </cell>
          <cell r="L2174">
            <v>8</v>
          </cell>
        </row>
        <row r="2175">
          <cell r="E2175">
            <v>21533</v>
          </cell>
          <cell r="F2175">
            <v>18</v>
          </cell>
          <cell r="G2175">
            <v>8</v>
          </cell>
          <cell r="H2175">
            <v>13</v>
          </cell>
          <cell r="I2175">
            <v>5</v>
          </cell>
          <cell r="J2175">
            <v>21</v>
          </cell>
          <cell r="K2175">
            <v>42</v>
          </cell>
          <cell r="L2175">
            <v>42</v>
          </cell>
        </row>
        <row r="2176">
          <cell r="E2176">
            <v>21534</v>
          </cell>
          <cell r="F2176">
            <v>11</v>
          </cell>
          <cell r="G2176">
            <v>11</v>
          </cell>
          <cell r="H2176">
            <v>10</v>
          </cell>
          <cell r="I2176">
            <v>19</v>
          </cell>
          <cell r="J2176">
            <v>13</v>
          </cell>
          <cell r="K2176">
            <v>8</v>
          </cell>
          <cell r="L2176">
            <v>24</v>
          </cell>
        </row>
        <row r="2177">
          <cell r="E2177">
            <v>21535</v>
          </cell>
          <cell r="F2177">
            <v>35</v>
          </cell>
          <cell r="G2177">
            <v>32</v>
          </cell>
          <cell r="H2177">
            <v>40</v>
          </cell>
          <cell r="I2177">
            <v>32</v>
          </cell>
          <cell r="J2177">
            <v>32</v>
          </cell>
          <cell r="K2177">
            <v>42</v>
          </cell>
          <cell r="L2177">
            <v>42</v>
          </cell>
        </row>
        <row r="2178">
          <cell r="E2178">
            <v>21536</v>
          </cell>
          <cell r="F2178">
            <v>13</v>
          </cell>
          <cell r="G2178">
            <v>39</v>
          </cell>
          <cell r="H2178">
            <v>32</v>
          </cell>
          <cell r="I2178">
            <v>40</v>
          </cell>
          <cell r="J2178">
            <v>32</v>
          </cell>
          <cell r="K2178">
            <v>32</v>
          </cell>
          <cell r="L2178">
            <v>29</v>
          </cell>
        </row>
        <row r="2179">
          <cell r="E2179">
            <v>21537</v>
          </cell>
          <cell r="F2179">
            <v>8</v>
          </cell>
          <cell r="G2179">
            <v>6</v>
          </cell>
          <cell r="H2179">
            <v>5</v>
          </cell>
          <cell r="I2179">
            <v>16</v>
          </cell>
          <cell r="J2179">
            <v>32</v>
          </cell>
          <cell r="K2179">
            <v>19</v>
          </cell>
          <cell r="L2179">
            <v>16</v>
          </cell>
        </row>
        <row r="2180">
          <cell r="E2180">
            <v>21538</v>
          </cell>
          <cell r="F2180">
            <v>5</v>
          </cell>
          <cell r="G2180">
            <v>13</v>
          </cell>
          <cell r="H2180">
            <v>19</v>
          </cell>
          <cell r="I2180">
            <v>16</v>
          </cell>
          <cell r="J2180">
            <v>14</v>
          </cell>
          <cell r="K2180">
            <v>16</v>
          </cell>
          <cell r="L2180">
            <v>6</v>
          </cell>
        </row>
        <row r="2181">
          <cell r="E2181">
            <v>21539</v>
          </cell>
          <cell r="F2181">
            <v>3</v>
          </cell>
          <cell r="G2181">
            <v>3</v>
          </cell>
          <cell r="H2181">
            <v>6</v>
          </cell>
          <cell r="I2181">
            <v>13</v>
          </cell>
          <cell r="J2181">
            <v>29</v>
          </cell>
          <cell r="K2181">
            <v>40</v>
          </cell>
          <cell r="L2181">
            <v>32</v>
          </cell>
        </row>
        <row r="2182">
          <cell r="E2182">
            <v>21540</v>
          </cell>
          <cell r="F2182">
            <v>19</v>
          </cell>
          <cell r="G2182">
            <v>18</v>
          </cell>
          <cell r="H2182">
            <v>19</v>
          </cell>
          <cell r="I2182">
            <v>5</v>
          </cell>
          <cell r="J2182">
            <v>5</v>
          </cell>
          <cell r="K2182">
            <v>3</v>
          </cell>
          <cell r="L2182">
            <v>5</v>
          </cell>
        </row>
        <row r="2183">
          <cell r="E2183">
            <v>21541</v>
          </cell>
          <cell r="F2183">
            <v>48</v>
          </cell>
          <cell r="G2183">
            <v>45</v>
          </cell>
          <cell r="H2183">
            <v>29</v>
          </cell>
          <cell r="I2183">
            <v>35</v>
          </cell>
          <cell r="J2183">
            <v>29</v>
          </cell>
          <cell r="K2183">
            <v>26</v>
          </cell>
          <cell r="L2183">
            <v>19</v>
          </cell>
        </row>
        <row r="2184">
          <cell r="E2184">
            <v>21542</v>
          </cell>
          <cell r="F2184">
            <v>6</v>
          </cell>
          <cell r="G2184">
            <v>6</v>
          </cell>
          <cell r="H2184">
            <v>8</v>
          </cell>
          <cell r="I2184">
            <v>0</v>
          </cell>
          <cell r="J2184">
            <v>11</v>
          </cell>
          <cell r="K2184">
            <v>3</v>
          </cell>
          <cell r="L2184">
            <v>0</v>
          </cell>
        </row>
        <row r="2185">
          <cell r="E2185">
            <v>21543</v>
          </cell>
          <cell r="F2185">
            <v>32</v>
          </cell>
          <cell r="G2185">
            <v>35</v>
          </cell>
          <cell r="H2185">
            <v>29</v>
          </cell>
          <cell r="I2185">
            <v>29</v>
          </cell>
          <cell r="J2185">
            <v>29</v>
          </cell>
          <cell r="K2185">
            <v>32</v>
          </cell>
          <cell r="L2185">
            <v>24</v>
          </cell>
        </row>
        <row r="2186">
          <cell r="E2186">
            <v>21544</v>
          </cell>
          <cell r="F2186">
            <v>8</v>
          </cell>
          <cell r="G2186">
            <v>0</v>
          </cell>
          <cell r="H2186">
            <v>5</v>
          </cell>
          <cell r="I2186">
            <v>6</v>
          </cell>
          <cell r="J2186">
            <v>8</v>
          </cell>
          <cell r="K2186">
            <v>0</v>
          </cell>
          <cell r="L2186">
            <v>13</v>
          </cell>
        </row>
        <row r="2187">
          <cell r="E2187">
            <v>21545</v>
          </cell>
          <cell r="F2187">
            <v>10</v>
          </cell>
          <cell r="G2187">
            <v>21</v>
          </cell>
          <cell r="H2187">
            <v>27</v>
          </cell>
          <cell r="I2187">
            <v>19</v>
          </cell>
          <cell r="J2187">
            <v>29</v>
          </cell>
          <cell r="K2187">
            <v>23</v>
          </cell>
          <cell r="L2187">
            <v>14</v>
          </cell>
        </row>
        <row r="2188">
          <cell r="E2188">
            <v>21546</v>
          </cell>
          <cell r="F2188">
            <v>0</v>
          </cell>
          <cell r="G2188">
            <v>6</v>
          </cell>
          <cell r="H2188">
            <v>19</v>
          </cell>
          <cell r="I2188">
            <v>27</v>
          </cell>
          <cell r="J2188">
            <v>39</v>
          </cell>
          <cell r="K2188">
            <v>45</v>
          </cell>
          <cell r="L2188">
            <v>43</v>
          </cell>
        </row>
        <row r="2189">
          <cell r="E2189">
            <v>21547</v>
          </cell>
          <cell r="F2189">
            <v>5</v>
          </cell>
          <cell r="G2189">
            <v>5</v>
          </cell>
          <cell r="H2189">
            <v>11</v>
          </cell>
          <cell r="I2189">
            <v>8</v>
          </cell>
          <cell r="J2189">
            <v>14</v>
          </cell>
          <cell r="K2189">
            <v>16</v>
          </cell>
          <cell r="L2189">
            <v>13</v>
          </cell>
        </row>
        <row r="2190">
          <cell r="E2190">
            <v>21548</v>
          </cell>
          <cell r="F2190">
            <v>16</v>
          </cell>
          <cell r="G2190">
            <v>13</v>
          </cell>
          <cell r="H2190">
            <v>11</v>
          </cell>
          <cell r="I2190">
            <v>14</v>
          </cell>
          <cell r="J2190">
            <v>5</v>
          </cell>
          <cell r="K2190">
            <v>11</v>
          </cell>
          <cell r="L2190">
            <v>32</v>
          </cell>
        </row>
        <row r="2191">
          <cell r="E2191">
            <v>21549</v>
          </cell>
          <cell r="F2191">
            <v>19</v>
          </cell>
          <cell r="G2191">
            <v>11</v>
          </cell>
          <cell r="H2191">
            <v>14</v>
          </cell>
          <cell r="I2191">
            <v>10</v>
          </cell>
          <cell r="J2191">
            <v>32</v>
          </cell>
          <cell r="K2191">
            <v>26</v>
          </cell>
          <cell r="L2191">
            <v>24</v>
          </cell>
        </row>
        <row r="2192">
          <cell r="E2192">
            <v>21550</v>
          </cell>
          <cell r="F2192">
            <v>19</v>
          </cell>
          <cell r="G2192">
            <v>24</v>
          </cell>
          <cell r="H2192">
            <v>19</v>
          </cell>
          <cell r="I2192">
            <v>18</v>
          </cell>
          <cell r="J2192">
            <v>8</v>
          </cell>
          <cell r="K2192">
            <v>8</v>
          </cell>
          <cell r="L2192">
            <v>29</v>
          </cell>
        </row>
        <row r="2193">
          <cell r="E2193">
            <v>21551</v>
          </cell>
          <cell r="F2193">
            <v>48</v>
          </cell>
          <cell r="G2193">
            <v>51</v>
          </cell>
          <cell r="H2193">
            <v>40</v>
          </cell>
          <cell r="I2193">
            <v>64</v>
          </cell>
          <cell r="J2193">
            <v>40</v>
          </cell>
          <cell r="K2193">
            <v>56</v>
          </cell>
          <cell r="L2193">
            <v>32</v>
          </cell>
        </row>
        <row r="2194">
          <cell r="E2194">
            <v>21552</v>
          </cell>
          <cell r="F2194">
            <v>64</v>
          </cell>
          <cell r="G2194">
            <v>56</v>
          </cell>
          <cell r="H2194">
            <v>64</v>
          </cell>
          <cell r="I2194">
            <v>56</v>
          </cell>
          <cell r="J2194">
            <v>48</v>
          </cell>
          <cell r="K2194">
            <v>56</v>
          </cell>
          <cell r="L2194">
            <v>61</v>
          </cell>
        </row>
        <row r="2195">
          <cell r="E2195">
            <v>21553</v>
          </cell>
          <cell r="F2195">
            <v>26</v>
          </cell>
          <cell r="G2195">
            <v>29</v>
          </cell>
          <cell r="H2195">
            <v>23</v>
          </cell>
          <cell r="I2195">
            <v>13</v>
          </cell>
          <cell r="J2195">
            <v>16</v>
          </cell>
          <cell r="K2195">
            <v>16</v>
          </cell>
          <cell r="L2195">
            <v>19</v>
          </cell>
        </row>
        <row r="2196">
          <cell r="E2196">
            <v>21554</v>
          </cell>
          <cell r="F2196">
            <v>16</v>
          </cell>
          <cell r="G2196">
            <v>21</v>
          </cell>
          <cell r="H2196">
            <v>16</v>
          </cell>
          <cell r="I2196">
            <v>5</v>
          </cell>
          <cell r="J2196">
            <v>14</v>
          </cell>
          <cell r="K2196">
            <v>10</v>
          </cell>
          <cell r="L2196">
            <v>3</v>
          </cell>
        </row>
        <row r="2197">
          <cell r="E2197">
            <v>21555</v>
          </cell>
          <cell r="F2197">
            <v>8</v>
          </cell>
          <cell r="G2197">
            <v>18</v>
          </cell>
          <cell r="H2197">
            <v>19</v>
          </cell>
          <cell r="I2197">
            <v>21</v>
          </cell>
          <cell r="J2197">
            <v>16</v>
          </cell>
          <cell r="K2197">
            <v>16</v>
          </cell>
          <cell r="L2197">
            <v>18</v>
          </cell>
        </row>
        <row r="2198">
          <cell r="E2198">
            <v>21556</v>
          </cell>
          <cell r="F2198">
            <v>11</v>
          </cell>
          <cell r="G2198">
            <v>0</v>
          </cell>
          <cell r="H2198">
            <v>0</v>
          </cell>
          <cell r="I2198">
            <v>3</v>
          </cell>
          <cell r="J2198">
            <v>0</v>
          </cell>
          <cell r="K2198">
            <v>10</v>
          </cell>
          <cell r="L2198">
            <v>10</v>
          </cell>
        </row>
        <row r="2199">
          <cell r="E2199">
            <v>21557</v>
          </cell>
          <cell r="F2199">
            <v>24</v>
          </cell>
          <cell r="G2199">
            <v>39</v>
          </cell>
          <cell r="H2199">
            <v>29</v>
          </cell>
          <cell r="I2199">
            <v>24</v>
          </cell>
          <cell r="J2199">
            <v>16</v>
          </cell>
          <cell r="K2199">
            <v>13</v>
          </cell>
          <cell r="L2199">
            <v>10</v>
          </cell>
        </row>
        <row r="2200">
          <cell r="E2200">
            <v>21558</v>
          </cell>
          <cell r="F2200">
            <v>6</v>
          </cell>
          <cell r="G2200">
            <v>8</v>
          </cell>
          <cell r="H2200">
            <v>3</v>
          </cell>
          <cell r="I2200">
            <v>0</v>
          </cell>
          <cell r="J2200">
            <v>0</v>
          </cell>
          <cell r="K2200">
            <v>5</v>
          </cell>
          <cell r="L2200">
            <v>0</v>
          </cell>
        </row>
        <row r="2201">
          <cell r="E2201">
            <v>21559</v>
          </cell>
          <cell r="F2201">
            <v>5</v>
          </cell>
          <cell r="G2201">
            <v>0</v>
          </cell>
          <cell r="H2201">
            <v>13</v>
          </cell>
          <cell r="I2201">
            <v>0</v>
          </cell>
          <cell r="J2201">
            <v>0</v>
          </cell>
          <cell r="K2201">
            <v>6</v>
          </cell>
          <cell r="L2201">
            <v>6</v>
          </cell>
        </row>
        <row r="2202">
          <cell r="E2202">
            <v>21560</v>
          </cell>
          <cell r="F2202">
            <v>21</v>
          </cell>
          <cell r="G2202">
            <v>29</v>
          </cell>
          <cell r="H2202">
            <v>21</v>
          </cell>
          <cell r="I2202">
            <v>14</v>
          </cell>
          <cell r="J2202">
            <v>0</v>
          </cell>
          <cell r="K2202">
            <v>10</v>
          </cell>
          <cell r="L2202">
            <v>19</v>
          </cell>
        </row>
        <row r="2203">
          <cell r="E2203">
            <v>21561</v>
          </cell>
          <cell r="F2203">
            <v>5</v>
          </cell>
          <cell r="G2203">
            <v>0</v>
          </cell>
          <cell r="H2203">
            <v>0</v>
          </cell>
          <cell r="I2203">
            <v>11</v>
          </cell>
          <cell r="J2203">
            <v>6</v>
          </cell>
          <cell r="K2203">
            <v>32</v>
          </cell>
          <cell r="L2203">
            <v>16</v>
          </cell>
        </row>
        <row r="2204">
          <cell r="E2204">
            <v>21562</v>
          </cell>
          <cell r="F2204">
            <v>10</v>
          </cell>
          <cell r="G2204">
            <v>10</v>
          </cell>
          <cell r="H2204">
            <v>0</v>
          </cell>
          <cell r="I2204">
            <v>6</v>
          </cell>
          <cell r="J2204">
            <v>6</v>
          </cell>
          <cell r="K2204">
            <v>10</v>
          </cell>
          <cell r="L2204">
            <v>6</v>
          </cell>
        </row>
        <row r="2205">
          <cell r="E2205">
            <v>21563</v>
          </cell>
          <cell r="F2205">
            <v>18</v>
          </cell>
          <cell r="G2205">
            <v>6</v>
          </cell>
          <cell r="H2205">
            <v>0</v>
          </cell>
          <cell r="I2205">
            <v>5</v>
          </cell>
          <cell r="J2205">
            <v>14</v>
          </cell>
          <cell r="K2205">
            <v>40</v>
          </cell>
          <cell r="L2205">
            <v>29</v>
          </cell>
        </row>
        <row r="2206">
          <cell r="E2206">
            <v>21564</v>
          </cell>
          <cell r="F2206">
            <v>6</v>
          </cell>
          <cell r="G2206">
            <v>11</v>
          </cell>
          <cell r="H2206">
            <v>18</v>
          </cell>
          <cell r="I2206">
            <v>23</v>
          </cell>
          <cell r="J2206">
            <v>23</v>
          </cell>
          <cell r="K2206">
            <v>26</v>
          </cell>
          <cell r="L2206">
            <v>18</v>
          </cell>
        </row>
        <row r="2207">
          <cell r="E2207">
            <v>21565</v>
          </cell>
          <cell r="F2207">
            <v>0</v>
          </cell>
          <cell r="G2207">
            <v>0</v>
          </cell>
          <cell r="H2207">
            <v>5</v>
          </cell>
          <cell r="I2207">
            <v>6</v>
          </cell>
          <cell r="J2207">
            <v>10</v>
          </cell>
          <cell r="K2207">
            <v>10</v>
          </cell>
          <cell r="L2207">
            <v>10</v>
          </cell>
        </row>
        <row r="2208">
          <cell r="E2208">
            <v>21566</v>
          </cell>
          <cell r="F2208">
            <v>16</v>
          </cell>
          <cell r="G2208">
            <v>11</v>
          </cell>
          <cell r="H2208">
            <v>10</v>
          </cell>
          <cell r="I2208">
            <v>8</v>
          </cell>
          <cell r="J2208">
            <v>6</v>
          </cell>
          <cell r="K2208">
            <v>0</v>
          </cell>
          <cell r="L2208">
            <v>24</v>
          </cell>
        </row>
        <row r="2209">
          <cell r="E2209">
            <v>21567</v>
          </cell>
          <cell r="F2209">
            <v>37</v>
          </cell>
          <cell r="G2209">
            <v>32</v>
          </cell>
          <cell r="H2209">
            <v>37</v>
          </cell>
          <cell r="I2209">
            <v>32</v>
          </cell>
          <cell r="J2209">
            <v>29</v>
          </cell>
          <cell r="K2209">
            <v>29</v>
          </cell>
          <cell r="L2209">
            <v>32</v>
          </cell>
        </row>
        <row r="2210">
          <cell r="E2210">
            <v>21568</v>
          </cell>
          <cell r="F2210">
            <v>10</v>
          </cell>
          <cell r="G2210">
            <v>8</v>
          </cell>
          <cell r="H2210">
            <v>16</v>
          </cell>
          <cell r="I2210">
            <v>18</v>
          </cell>
          <cell r="J2210">
            <v>16</v>
          </cell>
          <cell r="K2210">
            <v>18</v>
          </cell>
          <cell r="L2210">
            <v>16</v>
          </cell>
        </row>
        <row r="2211">
          <cell r="E2211">
            <v>21569</v>
          </cell>
          <cell r="F2211">
            <v>13</v>
          </cell>
          <cell r="G2211">
            <v>19</v>
          </cell>
          <cell r="H2211">
            <v>11</v>
          </cell>
          <cell r="I2211">
            <v>13</v>
          </cell>
          <cell r="J2211">
            <v>18</v>
          </cell>
          <cell r="K2211">
            <v>24</v>
          </cell>
          <cell r="L2211">
            <v>29</v>
          </cell>
        </row>
        <row r="2212">
          <cell r="E2212">
            <v>21570</v>
          </cell>
          <cell r="F2212">
            <v>16</v>
          </cell>
          <cell r="G2212">
            <v>24</v>
          </cell>
          <cell r="H2212">
            <v>23</v>
          </cell>
          <cell r="I2212">
            <v>27</v>
          </cell>
          <cell r="J2212">
            <v>8</v>
          </cell>
          <cell r="K2212">
            <v>24</v>
          </cell>
          <cell r="L2212">
            <v>29</v>
          </cell>
        </row>
        <row r="2213">
          <cell r="E2213">
            <v>21571</v>
          </cell>
          <cell r="F2213">
            <v>0</v>
          </cell>
          <cell r="G2213">
            <v>0</v>
          </cell>
          <cell r="H2213">
            <v>0</v>
          </cell>
          <cell r="I2213">
            <v>3</v>
          </cell>
          <cell r="J2213">
            <v>18</v>
          </cell>
          <cell r="K2213">
            <v>0</v>
          </cell>
          <cell r="L2213">
            <v>5</v>
          </cell>
        </row>
        <row r="2214">
          <cell r="E2214">
            <v>21572</v>
          </cell>
          <cell r="F2214">
            <v>8</v>
          </cell>
          <cell r="G2214">
            <v>3</v>
          </cell>
          <cell r="H2214">
            <v>5</v>
          </cell>
          <cell r="I2214">
            <v>13</v>
          </cell>
          <cell r="J2214">
            <v>14</v>
          </cell>
          <cell r="K2214">
            <v>14</v>
          </cell>
          <cell r="L2214">
            <v>18</v>
          </cell>
        </row>
        <row r="2215">
          <cell r="E2215">
            <v>21573</v>
          </cell>
          <cell r="F2215">
            <v>8</v>
          </cell>
          <cell r="G2215">
            <v>6</v>
          </cell>
          <cell r="H2215">
            <v>16</v>
          </cell>
          <cell r="I2215">
            <v>14</v>
          </cell>
          <cell r="J2215">
            <v>21</v>
          </cell>
          <cell r="K2215">
            <v>24</v>
          </cell>
          <cell r="L2215">
            <v>26</v>
          </cell>
        </row>
        <row r="2216">
          <cell r="E2216">
            <v>21574</v>
          </cell>
          <cell r="F2216">
            <v>14</v>
          </cell>
          <cell r="G2216">
            <v>5</v>
          </cell>
          <cell r="H2216">
            <v>5</v>
          </cell>
          <cell r="I2216">
            <v>10</v>
          </cell>
          <cell r="J2216">
            <v>14</v>
          </cell>
          <cell r="K2216">
            <v>13</v>
          </cell>
          <cell r="L2216">
            <v>11</v>
          </cell>
        </row>
        <row r="2217">
          <cell r="E2217">
            <v>21575</v>
          </cell>
          <cell r="F2217">
            <v>21</v>
          </cell>
          <cell r="G2217">
            <v>24</v>
          </cell>
          <cell r="H2217">
            <v>23</v>
          </cell>
          <cell r="I2217">
            <v>21</v>
          </cell>
          <cell r="J2217">
            <v>19</v>
          </cell>
          <cell r="K2217">
            <v>19</v>
          </cell>
          <cell r="L2217">
            <v>21</v>
          </cell>
        </row>
        <row r="2218">
          <cell r="E2218">
            <v>21576</v>
          </cell>
          <cell r="F2218">
            <v>14</v>
          </cell>
          <cell r="G2218">
            <v>11</v>
          </cell>
          <cell r="H2218">
            <v>10</v>
          </cell>
          <cell r="I2218">
            <v>8</v>
          </cell>
          <cell r="J2218">
            <v>10</v>
          </cell>
          <cell r="K2218">
            <v>10</v>
          </cell>
          <cell r="L2218">
            <v>11</v>
          </cell>
        </row>
        <row r="2219">
          <cell r="E2219">
            <v>21577</v>
          </cell>
          <cell r="F2219">
            <v>35</v>
          </cell>
          <cell r="G2219">
            <v>29</v>
          </cell>
          <cell r="H2219">
            <v>29</v>
          </cell>
          <cell r="I2219">
            <v>8</v>
          </cell>
          <cell r="J2219">
            <v>10</v>
          </cell>
          <cell r="K2219">
            <v>11</v>
          </cell>
          <cell r="L2219">
            <v>8</v>
          </cell>
        </row>
        <row r="2220">
          <cell r="E2220">
            <v>21578</v>
          </cell>
          <cell r="F2220">
            <v>11</v>
          </cell>
          <cell r="G2220">
            <v>6</v>
          </cell>
          <cell r="H2220">
            <v>6</v>
          </cell>
          <cell r="I2220">
            <v>11</v>
          </cell>
          <cell r="J2220">
            <v>11</v>
          </cell>
          <cell r="K2220">
            <v>3</v>
          </cell>
          <cell r="L2220">
            <v>0</v>
          </cell>
        </row>
        <row r="2221">
          <cell r="E2221">
            <v>21579</v>
          </cell>
          <cell r="F2221">
            <v>13</v>
          </cell>
          <cell r="G2221">
            <v>8</v>
          </cell>
          <cell r="H2221">
            <v>16</v>
          </cell>
          <cell r="I2221">
            <v>16</v>
          </cell>
          <cell r="J2221">
            <v>6</v>
          </cell>
          <cell r="K2221">
            <v>13</v>
          </cell>
          <cell r="L2221">
            <v>13</v>
          </cell>
        </row>
        <row r="2222">
          <cell r="E2222">
            <v>21580</v>
          </cell>
          <cell r="F2222">
            <v>10</v>
          </cell>
          <cell r="G2222">
            <v>11</v>
          </cell>
          <cell r="H2222">
            <v>14</v>
          </cell>
          <cell r="I2222">
            <v>8</v>
          </cell>
          <cell r="J2222">
            <v>5</v>
          </cell>
          <cell r="K2222">
            <v>8</v>
          </cell>
          <cell r="L2222">
            <v>11</v>
          </cell>
        </row>
        <row r="2223">
          <cell r="E2223">
            <v>21581</v>
          </cell>
          <cell r="F2223">
            <v>5</v>
          </cell>
          <cell r="G2223">
            <v>10</v>
          </cell>
          <cell r="H2223">
            <v>0</v>
          </cell>
          <cell r="I2223">
            <v>6</v>
          </cell>
          <cell r="J2223">
            <v>3</v>
          </cell>
          <cell r="K2223">
            <v>6</v>
          </cell>
          <cell r="L2223">
            <v>3</v>
          </cell>
        </row>
        <row r="2224">
          <cell r="E2224">
            <v>21582</v>
          </cell>
          <cell r="F2224">
            <v>6</v>
          </cell>
          <cell r="G2224">
            <v>0</v>
          </cell>
          <cell r="H2224">
            <v>0</v>
          </cell>
          <cell r="I2224">
            <v>0</v>
          </cell>
          <cell r="J2224">
            <v>0</v>
          </cell>
          <cell r="K2224">
            <v>0</v>
          </cell>
          <cell r="L2224">
            <v>8</v>
          </cell>
        </row>
        <row r="2225">
          <cell r="E2225">
            <v>21583</v>
          </cell>
          <cell r="F2225">
            <v>10</v>
          </cell>
          <cell r="G2225">
            <v>10</v>
          </cell>
          <cell r="H2225">
            <v>16</v>
          </cell>
          <cell r="I2225">
            <v>55</v>
          </cell>
          <cell r="J2225">
            <v>45</v>
          </cell>
          <cell r="K2225">
            <v>55</v>
          </cell>
          <cell r="L2225">
            <v>48</v>
          </cell>
        </row>
        <row r="2226">
          <cell r="E2226">
            <v>21584</v>
          </cell>
          <cell r="F2226">
            <v>13</v>
          </cell>
          <cell r="G2226">
            <v>14</v>
          </cell>
          <cell r="H2226">
            <v>11</v>
          </cell>
          <cell r="I2226">
            <v>8</v>
          </cell>
          <cell r="J2226">
            <v>24</v>
          </cell>
          <cell r="K2226">
            <v>19</v>
          </cell>
          <cell r="L2226">
            <v>16</v>
          </cell>
        </row>
        <row r="2227">
          <cell r="E2227">
            <v>21585</v>
          </cell>
          <cell r="F2227">
            <v>18</v>
          </cell>
          <cell r="G2227">
            <v>23</v>
          </cell>
          <cell r="H2227">
            <v>13</v>
          </cell>
          <cell r="I2227">
            <v>21</v>
          </cell>
          <cell r="J2227">
            <v>19</v>
          </cell>
          <cell r="K2227">
            <v>23</v>
          </cell>
          <cell r="L2227">
            <v>14</v>
          </cell>
        </row>
        <row r="2228">
          <cell r="E2228">
            <v>21586</v>
          </cell>
          <cell r="F2228">
            <v>35</v>
          </cell>
          <cell r="G2228">
            <v>35</v>
          </cell>
          <cell r="H2228">
            <v>26</v>
          </cell>
          <cell r="I2228">
            <v>24</v>
          </cell>
          <cell r="J2228">
            <v>21</v>
          </cell>
          <cell r="K2228">
            <v>14</v>
          </cell>
          <cell r="L2228">
            <v>10</v>
          </cell>
        </row>
        <row r="2229">
          <cell r="E2229">
            <v>21587</v>
          </cell>
          <cell r="F2229">
            <v>23</v>
          </cell>
          <cell r="G2229">
            <v>26</v>
          </cell>
          <cell r="H2229">
            <v>23</v>
          </cell>
          <cell r="I2229">
            <v>27</v>
          </cell>
          <cell r="J2229">
            <v>32</v>
          </cell>
          <cell r="K2229">
            <v>32</v>
          </cell>
          <cell r="L2229">
            <v>32</v>
          </cell>
        </row>
        <row r="2230">
          <cell r="E2230">
            <v>21588</v>
          </cell>
          <cell r="F2230">
            <v>0</v>
          </cell>
          <cell r="G2230">
            <v>0</v>
          </cell>
          <cell r="H2230">
            <v>10</v>
          </cell>
          <cell r="I2230">
            <v>14</v>
          </cell>
          <cell r="J2230">
            <v>16</v>
          </cell>
          <cell r="K2230">
            <v>11</v>
          </cell>
          <cell r="L2230">
            <v>10</v>
          </cell>
        </row>
        <row r="2231">
          <cell r="E2231">
            <v>21589</v>
          </cell>
          <cell r="F2231">
            <v>6</v>
          </cell>
          <cell r="G2231">
            <v>0</v>
          </cell>
          <cell r="H2231">
            <v>5</v>
          </cell>
          <cell r="I2231">
            <v>0</v>
          </cell>
          <cell r="J2231">
            <v>0</v>
          </cell>
          <cell r="K2231">
            <v>0</v>
          </cell>
          <cell r="L2231">
            <v>0</v>
          </cell>
        </row>
        <row r="2232">
          <cell r="E2232">
            <v>21590</v>
          </cell>
          <cell r="F2232">
            <v>0</v>
          </cell>
          <cell r="G2232">
            <v>0</v>
          </cell>
          <cell r="H2232">
            <v>8</v>
          </cell>
          <cell r="I2232">
            <v>8</v>
          </cell>
          <cell r="J2232">
            <v>0</v>
          </cell>
          <cell r="K2232">
            <v>0</v>
          </cell>
          <cell r="L2232">
            <v>0</v>
          </cell>
        </row>
        <row r="2233">
          <cell r="E2233">
            <v>21591</v>
          </cell>
          <cell r="F2233">
            <v>0</v>
          </cell>
          <cell r="G2233">
            <v>6</v>
          </cell>
          <cell r="H2233">
            <v>10</v>
          </cell>
          <cell r="I2233">
            <v>0</v>
          </cell>
          <cell r="J2233">
            <v>10</v>
          </cell>
          <cell r="K2233">
            <v>10</v>
          </cell>
          <cell r="L2233">
            <v>13</v>
          </cell>
        </row>
        <row r="2234">
          <cell r="E2234">
            <v>21592</v>
          </cell>
          <cell r="F2234">
            <v>13</v>
          </cell>
          <cell r="G2234">
            <v>11</v>
          </cell>
          <cell r="H2234">
            <v>0</v>
          </cell>
          <cell r="I2234">
            <v>0</v>
          </cell>
          <cell r="J2234">
            <v>0</v>
          </cell>
          <cell r="K2234">
            <v>6</v>
          </cell>
          <cell r="L2234">
            <v>0</v>
          </cell>
        </row>
        <row r="2235">
          <cell r="E2235">
            <v>21593</v>
          </cell>
          <cell r="F2235">
            <v>0</v>
          </cell>
          <cell r="G2235">
            <v>0</v>
          </cell>
          <cell r="H2235">
            <v>0</v>
          </cell>
          <cell r="I2235">
            <v>0</v>
          </cell>
          <cell r="J2235">
            <v>0</v>
          </cell>
          <cell r="K2235">
            <v>0</v>
          </cell>
          <cell r="L2235">
            <v>0</v>
          </cell>
        </row>
        <row r="2236">
          <cell r="E2236">
            <v>21594</v>
          </cell>
          <cell r="F2236">
            <v>19</v>
          </cell>
          <cell r="G2236">
            <v>19</v>
          </cell>
          <cell r="H2236">
            <v>14</v>
          </cell>
          <cell r="I2236">
            <v>21</v>
          </cell>
          <cell r="J2236">
            <v>14</v>
          </cell>
          <cell r="K2236">
            <v>19</v>
          </cell>
          <cell r="L2236">
            <v>14</v>
          </cell>
        </row>
        <row r="2237">
          <cell r="E2237">
            <v>21595</v>
          </cell>
          <cell r="F2237">
            <v>10</v>
          </cell>
          <cell r="G2237">
            <v>13</v>
          </cell>
          <cell r="H2237">
            <v>16</v>
          </cell>
          <cell r="I2237">
            <v>8</v>
          </cell>
          <cell r="J2237">
            <v>10</v>
          </cell>
          <cell r="K2237">
            <v>16</v>
          </cell>
          <cell r="L2237">
            <v>16</v>
          </cell>
        </row>
        <row r="2238">
          <cell r="E2238">
            <v>21596</v>
          </cell>
          <cell r="F2238">
            <v>35</v>
          </cell>
          <cell r="G2238">
            <v>23</v>
          </cell>
          <cell r="H2238">
            <v>13</v>
          </cell>
          <cell r="I2238">
            <v>6</v>
          </cell>
          <cell r="J2238">
            <v>11</v>
          </cell>
          <cell r="K2238">
            <v>10</v>
          </cell>
          <cell r="L2238">
            <v>14</v>
          </cell>
        </row>
        <row r="2239">
          <cell r="E2239">
            <v>21597</v>
          </cell>
          <cell r="F2239">
            <v>3</v>
          </cell>
          <cell r="G2239">
            <v>19</v>
          </cell>
          <cell r="H2239">
            <v>13</v>
          </cell>
          <cell r="I2239">
            <v>29</v>
          </cell>
          <cell r="J2239">
            <v>29</v>
          </cell>
          <cell r="K2239">
            <v>10</v>
          </cell>
          <cell r="L2239">
            <v>23</v>
          </cell>
        </row>
        <row r="2240">
          <cell r="E2240">
            <v>21598</v>
          </cell>
          <cell r="F2240">
            <v>10</v>
          </cell>
          <cell r="G2240">
            <v>10</v>
          </cell>
          <cell r="H2240">
            <v>8</v>
          </cell>
          <cell r="I2240">
            <v>0</v>
          </cell>
          <cell r="J2240">
            <v>0</v>
          </cell>
          <cell r="K2240">
            <v>8</v>
          </cell>
          <cell r="L2240">
            <v>16</v>
          </cell>
        </row>
        <row r="2241">
          <cell r="E2241">
            <v>21599</v>
          </cell>
          <cell r="F2241">
            <v>11</v>
          </cell>
          <cell r="G2241">
            <v>16</v>
          </cell>
          <cell r="H2241">
            <v>10</v>
          </cell>
          <cell r="I2241">
            <v>8</v>
          </cell>
          <cell r="J2241">
            <v>3</v>
          </cell>
          <cell r="K2241">
            <v>8</v>
          </cell>
          <cell r="L2241">
            <v>6</v>
          </cell>
        </row>
        <row r="2242">
          <cell r="E2242">
            <v>21600</v>
          </cell>
          <cell r="F2242">
            <v>0</v>
          </cell>
          <cell r="G2242">
            <v>0</v>
          </cell>
          <cell r="H2242">
            <v>0</v>
          </cell>
          <cell r="I2242">
            <v>0</v>
          </cell>
          <cell r="J2242">
            <v>5</v>
          </cell>
          <cell r="K2242">
            <v>0</v>
          </cell>
          <cell r="L2242">
            <v>0</v>
          </cell>
        </row>
        <row r="2243">
          <cell r="E2243">
            <v>21601</v>
          </cell>
          <cell r="F2243">
            <v>0</v>
          </cell>
          <cell r="G2243">
            <v>0</v>
          </cell>
          <cell r="H2243">
            <v>3</v>
          </cell>
          <cell r="I2243">
            <v>0</v>
          </cell>
          <cell r="J2243">
            <v>3</v>
          </cell>
          <cell r="K2243">
            <v>6</v>
          </cell>
          <cell r="L2243">
            <v>26</v>
          </cell>
        </row>
        <row r="2244">
          <cell r="E2244">
            <v>21602</v>
          </cell>
          <cell r="F2244">
            <v>0</v>
          </cell>
          <cell r="G2244">
            <v>6</v>
          </cell>
          <cell r="H2244">
            <v>13</v>
          </cell>
          <cell r="I2244">
            <v>16</v>
          </cell>
          <cell r="J2244">
            <v>39</v>
          </cell>
          <cell r="K2244">
            <v>26</v>
          </cell>
          <cell r="L2244">
            <v>29</v>
          </cell>
        </row>
        <row r="2245">
          <cell r="E2245">
            <v>21603</v>
          </cell>
          <cell r="F2245">
            <v>0</v>
          </cell>
          <cell r="G2245">
            <v>5</v>
          </cell>
          <cell r="H2245">
            <v>8</v>
          </cell>
          <cell r="I2245">
            <v>0</v>
          </cell>
          <cell r="J2245">
            <v>2</v>
          </cell>
          <cell r="K2245">
            <v>0</v>
          </cell>
          <cell r="L2245">
            <v>11</v>
          </cell>
        </row>
        <row r="2246">
          <cell r="E2246">
            <v>21604</v>
          </cell>
          <cell r="F2246">
            <v>0</v>
          </cell>
          <cell r="G2246">
            <v>0</v>
          </cell>
          <cell r="H2246">
            <v>10</v>
          </cell>
          <cell r="I2246">
            <v>16</v>
          </cell>
          <cell r="J2246">
            <v>40</v>
          </cell>
          <cell r="K2246">
            <v>26</v>
          </cell>
          <cell r="L2246">
            <v>32</v>
          </cell>
        </row>
        <row r="2247">
          <cell r="E2247">
            <v>21605</v>
          </cell>
          <cell r="F2247">
            <v>23</v>
          </cell>
          <cell r="G2247">
            <v>16</v>
          </cell>
          <cell r="H2247">
            <v>18</v>
          </cell>
          <cell r="I2247">
            <v>16</v>
          </cell>
          <cell r="J2247">
            <v>24</v>
          </cell>
          <cell r="K2247">
            <v>19</v>
          </cell>
          <cell r="L2247">
            <v>24</v>
          </cell>
        </row>
        <row r="2248">
          <cell r="E2248">
            <v>21606</v>
          </cell>
          <cell r="F2248">
            <v>23</v>
          </cell>
          <cell r="G2248">
            <v>29</v>
          </cell>
          <cell r="H2248">
            <v>8</v>
          </cell>
          <cell r="I2248">
            <v>23</v>
          </cell>
          <cell r="J2248">
            <v>14</v>
          </cell>
          <cell r="K2248">
            <v>0</v>
          </cell>
          <cell r="L2248">
            <v>11</v>
          </cell>
        </row>
        <row r="2249">
          <cell r="E2249">
            <v>21607</v>
          </cell>
          <cell r="F2249">
            <v>40</v>
          </cell>
          <cell r="G2249">
            <v>35</v>
          </cell>
          <cell r="H2249">
            <v>32</v>
          </cell>
          <cell r="I2249">
            <v>27</v>
          </cell>
          <cell r="J2249">
            <v>6</v>
          </cell>
          <cell r="K2249">
            <v>24</v>
          </cell>
          <cell r="L2249">
            <v>32</v>
          </cell>
        </row>
        <row r="2250">
          <cell r="E2250">
            <v>21608</v>
          </cell>
          <cell r="F2250">
            <v>40</v>
          </cell>
          <cell r="G2250">
            <v>42</v>
          </cell>
          <cell r="H2250">
            <v>39</v>
          </cell>
          <cell r="I2250">
            <v>40</v>
          </cell>
          <cell r="J2250">
            <v>39</v>
          </cell>
          <cell r="K2250">
            <v>40</v>
          </cell>
          <cell r="L2250">
            <v>32</v>
          </cell>
        </row>
        <row r="2251">
          <cell r="E2251">
            <v>21609</v>
          </cell>
          <cell r="F2251">
            <v>19</v>
          </cell>
          <cell r="G2251">
            <v>13</v>
          </cell>
          <cell r="H2251">
            <v>29</v>
          </cell>
          <cell r="I2251">
            <v>40</v>
          </cell>
          <cell r="J2251">
            <v>47</v>
          </cell>
          <cell r="K2251">
            <v>39</v>
          </cell>
          <cell r="L2251">
            <v>13</v>
          </cell>
        </row>
        <row r="2252">
          <cell r="E2252">
            <v>21610</v>
          </cell>
          <cell r="F2252">
            <v>45</v>
          </cell>
          <cell r="G2252">
            <v>21</v>
          </cell>
          <cell r="H2252">
            <v>27</v>
          </cell>
          <cell r="I2252">
            <v>39</v>
          </cell>
          <cell r="J2252">
            <v>42</v>
          </cell>
          <cell r="K2252">
            <v>14</v>
          </cell>
          <cell r="L2252">
            <v>14</v>
          </cell>
        </row>
        <row r="2253">
          <cell r="E2253">
            <v>21611</v>
          </cell>
          <cell r="F2253">
            <v>32</v>
          </cell>
          <cell r="G2253">
            <v>32</v>
          </cell>
          <cell r="H2253">
            <v>34</v>
          </cell>
          <cell r="I2253">
            <v>32</v>
          </cell>
          <cell r="J2253">
            <v>26</v>
          </cell>
          <cell r="K2253">
            <v>32</v>
          </cell>
          <cell r="L2253">
            <v>27</v>
          </cell>
        </row>
        <row r="2254">
          <cell r="E2254">
            <v>21612</v>
          </cell>
          <cell r="F2254">
            <v>48</v>
          </cell>
          <cell r="G2254">
            <v>39</v>
          </cell>
          <cell r="H2254">
            <v>24</v>
          </cell>
          <cell r="I2254">
            <v>8</v>
          </cell>
          <cell r="J2254">
            <v>29</v>
          </cell>
          <cell r="K2254">
            <v>40</v>
          </cell>
          <cell r="L2254">
            <v>19</v>
          </cell>
        </row>
        <row r="2255">
          <cell r="E2255">
            <v>21613</v>
          </cell>
          <cell r="F2255">
            <v>23</v>
          </cell>
          <cell r="G2255">
            <v>23</v>
          </cell>
          <cell r="H2255">
            <v>14</v>
          </cell>
          <cell r="I2255">
            <v>32</v>
          </cell>
          <cell r="J2255">
            <v>29</v>
          </cell>
          <cell r="K2255">
            <v>32</v>
          </cell>
          <cell r="L2255">
            <v>34</v>
          </cell>
        </row>
        <row r="2256">
          <cell r="E2256">
            <v>21614</v>
          </cell>
          <cell r="F2256">
            <v>13</v>
          </cell>
          <cell r="G2256">
            <v>11</v>
          </cell>
          <cell r="H2256">
            <v>8</v>
          </cell>
          <cell r="I2256">
            <v>8</v>
          </cell>
          <cell r="J2256">
            <v>11</v>
          </cell>
          <cell r="K2256">
            <v>10</v>
          </cell>
          <cell r="L2256">
            <v>6</v>
          </cell>
        </row>
        <row r="2257">
          <cell r="E2257">
            <v>21615</v>
          </cell>
          <cell r="F2257">
            <v>0</v>
          </cell>
          <cell r="G2257">
            <v>39</v>
          </cell>
          <cell r="H2257">
            <v>37</v>
          </cell>
          <cell r="I2257">
            <v>37</v>
          </cell>
          <cell r="J2257">
            <v>35</v>
          </cell>
          <cell r="K2257">
            <v>32</v>
          </cell>
          <cell r="L2257">
            <v>34</v>
          </cell>
        </row>
        <row r="2258">
          <cell r="E2258">
            <v>21616</v>
          </cell>
          <cell r="F2258">
            <v>29</v>
          </cell>
          <cell r="G2258">
            <v>29</v>
          </cell>
          <cell r="H2258">
            <v>32</v>
          </cell>
          <cell r="I2258">
            <v>18</v>
          </cell>
          <cell r="J2258">
            <v>19</v>
          </cell>
          <cell r="K2258">
            <v>24</v>
          </cell>
          <cell r="L2258">
            <v>3</v>
          </cell>
        </row>
        <row r="2259">
          <cell r="E2259">
            <v>21617</v>
          </cell>
          <cell r="F2259">
            <v>23</v>
          </cell>
          <cell r="G2259">
            <v>11</v>
          </cell>
          <cell r="H2259">
            <v>13</v>
          </cell>
          <cell r="I2259">
            <v>11</v>
          </cell>
          <cell r="J2259">
            <v>10</v>
          </cell>
          <cell r="K2259">
            <v>6</v>
          </cell>
          <cell r="L2259">
            <v>6</v>
          </cell>
        </row>
        <row r="2260">
          <cell r="E2260">
            <v>21618</v>
          </cell>
          <cell r="F2260">
            <v>14</v>
          </cell>
          <cell r="G2260">
            <v>8</v>
          </cell>
          <cell r="H2260">
            <v>0</v>
          </cell>
          <cell r="I2260">
            <v>8</v>
          </cell>
          <cell r="J2260">
            <v>10</v>
          </cell>
          <cell r="K2260">
            <v>6</v>
          </cell>
          <cell r="L2260">
            <v>6</v>
          </cell>
        </row>
        <row r="2261">
          <cell r="E2261">
            <v>21619</v>
          </cell>
          <cell r="F2261">
            <v>23</v>
          </cell>
          <cell r="G2261">
            <v>18</v>
          </cell>
          <cell r="H2261">
            <v>14</v>
          </cell>
          <cell r="I2261">
            <v>8</v>
          </cell>
          <cell r="J2261">
            <v>19</v>
          </cell>
          <cell r="K2261">
            <v>19</v>
          </cell>
          <cell r="L2261">
            <v>16</v>
          </cell>
        </row>
        <row r="2262">
          <cell r="E2262">
            <v>21620</v>
          </cell>
          <cell r="F2262">
            <v>6</v>
          </cell>
          <cell r="G2262">
            <v>8</v>
          </cell>
          <cell r="H2262">
            <v>23</v>
          </cell>
          <cell r="I2262">
            <v>0</v>
          </cell>
          <cell r="J2262">
            <v>18</v>
          </cell>
          <cell r="K2262">
            <v>32</v>
          </cell>
          <cell r="L2262">
            <v>21</v>
          </cell>
        </row>
        <row r="2263">
          <cell r="E2263">
            <v>21621</v>
          </cell>
          <cell r="F2263">
            <v>26</v>
          </cell>
          <cell r="G2263">
            <v>29</v>
          </cell>
          <cell r="H2263">
            <v>27</v>
          </cell>
          <cell r="I2263">
            <v>35</v>
          </cell>
          <cell r="J2263">
            <v>19</v>
          </cell>
          <cell r="K2263">
            <v>10</v>
          </cell>
          <cell r="L2263">
            <v>10</v>
          </cell>
        </row>
        <row r="2264">
          <cell r="E2264">
            <v>21622</v>
          </cell>
          <cell r="F2264">
            <v>8</v>
          </cell>
          <cell r="G2264">
            <v>10</v>
          </cell>
          <cell r="H2264">
            <v>0</v>
          </cell>
          <cell r="I2264">
            <v>3</v>
          </cell>
          <cell r="J2264">
            <v>0</v>
          </cell>
          <cell r="K2264">
            <v>0</v>
          </cell>
          <cell r="L2264">
            <v>5</v>
          </cell>
        </row>
        <row r="2265">
          <cell r="E2265">
            <v>21623</v>
          </cell>
          <cell r="F2265">
            <v>11</v>
          </cell>
          <cell r="G2265">
            <v>14</v>
          </cell>
          <cell r="H2265">
            <v>16</v>
          </cell>
          <cell r="I2265">
            <v>16</v>
          </cell>
          <cell r="J2265">
            <v>16</v>
          </cell>
          <cell r="K2265">
            <v>16</v>
          </cell>
          <cell r="L2265">
            <v>11</v>
          </cell>
        </row>
        <row r="2266">
          <cell r="E2266">
            <v>21624</v>
          </cell>
          <cell r="F2266">
            <v>8</v>
          </cell>
          <cell r="G2266">
            <v>24</v>
          </cell>
          <cell r="H2266">
            <v>26</v>
          </cell>
          <cell r="I2266">
            <v>29</v>
          </cell>
          <cell r="J2266">
            <v>29</v>
          </cell>
          <cell r="K2266">
            <v>35</v>
          </cell>
          <cell r="L2266">
            <v>26</v>
          </cell>
        </row>
        <row r="2267">
          <cell r="E2267">
            <v>21625</v>
          </cell>
          <cell r="F2267">
            <v>48</v>
          </cell>
          <cell r="G2267">
            <v>51</v>
          </cell>
          <cell r="H2267">
            <v>48</v>
          </cell>
          <cell r="I2267">
            <v>40</v>
          </cell>
          <cell r="J2267">
            <v>45</v>
          </cell>
          <cell r="K2267">
            <v>42</v>
          </cell>
          <cell r="L2267">
            <v>45</v>
          </cell>
        </row>
        <row r="2268">
          <cell r="E2268">
            <v>21626</v>
          </cell>
          <cell r="F2268">
            <v>13</v>
          </cell>
          <cell r="G2268">
            <v>13</v>
          </cell>
          <cell r="H2268">
            <v>5</v>
          </cell>
          <cell r="I2268">
            <v>13</v>
          </cell>
          <cell r="J2268">
            <v>42</v>
          </cell>
          <cell r="K2268">
            <v>45</v>
          </cell>
          <cell r="L2268">
            <v>19</v>
          </cell>
        </row>
        <row r="2269">
          <cell r="E2269">
            <v>21627</v>
          </cell>
          <cell r="F2269">
            <v>29</v>
          </cell>
          <cell r="G2269">
            <v>42</v>
          </cell>
          <cell r="H2269">
            <v>35</v>
          </cell>
          <cell r="I2269">
            <v>16</v>
          </cell>
          <cell r="J2269">
            <v>32</v>
          </cell>
          <cell r="K2269">
            <v>24</v>
          </cell>
          <cell r="L2269">
            <v>32</v>
          </cell>
        </row>
        <row r="2270">
          <cell r="E2270">
            <v>21628</v>
          </cell>
          <cell r="F2270">
            <v>10</v>
          </cell>
          <cell r="G2270">
            <v>0</v>
          </cell>
          <cell r="H2270">
            <v>0</v>
          </cell>
          <cell r="I2270">
            <v>13</v>
          </cell>
          <cell r="J2270">
            <v>45</v>
          </cell>
          <cell r="K2270">
            <v>55</v>
          </cell>
          <cell r="L2270">
            <v>55</v>
          </cell>
        </row>
        <row r="2271">
          <cell r="E2271">
            <v>21629</v>
          </cell>
          <cell r="F2271">
            <v>16</v>
          </cell>
          <cell r="G2271">
            <v>10</v>
          </cell>
          <cell r="H2271">
            <v>19</v>
          </cell>
          <cell r="I2271">
            <v>18</v>
          </cell>
          <cell r="J2271">
            <v>13</v>
          </cell>
          <cell r="K2271">
            <v>11</v>
          </cell>
          <cell r="L2271">
            <v>11</v>
          </cell>
        </row>
        <row r="2272">
          <cell r="E2272">
            <v>21630</v>
          </cell>
          <cell r="F2272">
            <v>13</v>
          </cell>
          <cell r="G2272">
            <v>11</v>
          </cell>
          <cell r="H2272">
            <v>6</v>
          </cell>
          <cell r="I2272">
            <v>3</v>
          </cell>
          <cell r="J2272">
            <v>3</v>
          </cell>
          <cell r="K2272">
            <v>3</v>
          </cell>
          <cell r="L2272">
            <v>3</v>
          </cell>
        </row>
        <row r="2273">
          <cell r="E2273">
            <v>21631</v>
          </cell>
          <cell r="F2273">
            <v>8</v>
          </cell>
          <cell r="G2273">
            <v>8</v>
          </cell>
          <cell r="H2273">
            <v>8</v>
          </cell>
          <cell r="I2273">
            <v>11</v>
          </cell>
          <cell r="J2273">
            <v>0</v>
          </cell>
          <cell r="K2273">
            <v>18</v>
          </cell>
          <cell r="L2273">
            <v>26</v>
          </cell>
        </row>
        <row r="2274">
          <cell r="E2274">
            <v>21632</v>
          </cell>
          <cell r="F2274">
            <v>8</v>
          </cell>
          <cell r="G2274">
            <v>10</v>
          </cell>
          <cell r="H2274">
            <v>3</v>
          </cell>
          <cell r="I2274">
            <v>16</v>
          </cell>
          <cell r="J2274">
            <v>14</v>
          </cell>
          <cell r="K2274">
            <v>16</v>
          </cell>
          <cell r="L2274">
            <v>16</v>
          </cell>
        </row>
        <row r="2275">
          <cell r="E2275">
            <v>21633</v>
          </cell>
          <cell r="F2275">
            <v>19</v>
          </cell>
          <cell r="G2275">
            <v>16</v>
          </cell>
          <cell r="H2275">
            <v>11</v>
          </cell>
          <cell r="I2275">
            <v>0</v>
          </cell>
          <cell r="J2275">
            <v>8</v>
          </cell>
          <cell r="K2275">
            <v>6</v>
          </cell>
          <cell r="L2275">
            <v>8</v>
          </cell>
        </row>
        <row r="2276">
          <cell r="E2276">
            <v>21634</v>
          </cell>
          <cell r="F2276">
            <v>3</v>
          </cell>
          <cell r="G2276">
            <v>10</v>
          </cell>
          <cell r="H2276">
            <v>0</v>
          </cell>
          <cell r="I2276">
            <v>0</v>
          </cell>
          <cell r="J2276">
            <v>0</v>
          </cell>
          <cell r="K2276">
            <v>11</v>
          </cell>
          <cell r="L2276">
            <v>8</v>
          </cell>
        </row>
        <row r="2277">
          <cell r="E2277">
            <v>21635</v>
          </cell>
          <cell r="F2277">
            <v>18</v>
          </cell>
          <cell r="G2277">
            <v>16</v>
          </cell>
          <cell r="H2277">
            <v>13</v>
          </cell>
          <cell r="I2277">
            <v>10</v>
          </cell>
          <cell r="J2277">
            <v>21</v>
          </cell>
          <cell r="K2277">
            <v>19</v>
          </cell>
          <cell r="L2277">
            <v>8</v>
          </cell>
        </row>
        <row r="2278">
          <cell r="E2278">
            <v>21636</v>
          </cell>
          <cell r="F2278">
            <v>35</v>
          </cell>
          <cell r="G2278">
            <v>35</v>
          </cell>
          <cell r="H2278">
            <v>35</v>
          </cell>
          <cell r="I2278">
            <v>32</v>
          </cell>
          <cell r="J2278">
            <v>19</v>
          </cell>
          <cell r="K2278">
            <v>3</v>
          </cell>
          <cell r="L2278">
            <v>19</v>
          </cell>
        </row>
        <row r="2279">
          <cell r="E2279">
            <v>21637</v>
          </cell>
          <cell r="F2279">
            <v>10</v>
          </cell>
          <cell r="G2279">
            <v>3</v>
          </cell>
          <cell r="H2279">
            <v>10</v>
          </cell>
          <cell r="I2279">
            <v>19</v>
          </cell>
          <cell r="J2279">
            <v>13</v>
          </cell>
          <cell r="K2279">
            <v>0</v>
          </cell>
          <cell r="L2279">
            <v>13</v>
          </cell>
        </row>
        <row r="2280">
          <cell r="E2280">
            <v>21638</v>
          </cell>
          <cell r="F2280">
            <v>19</v>
          </cell>
          <cell r="G2280">
            <v>19</v>
          </cell>
          <cell r="H2280">
            <v>10</v>
          </cell>
          <cell r="I2280">
            <v>8</v>
          </cell>
          <cell r="J2280">
            <v>10</v>
          </cell>
          <cell r="K2280">
            <v>13</v>
          </cell>
          <cell r="L2280">
            <v>16</v>
          </cell>
        </row>
        <row r="2281">
          <cell r="E2281">
            <v>21639</v>
          </cell>
          <cell r="F2281">
            <v>0</v>
          </cell>
          <cell r="G2281">
            <v>10</v>
          </cell>
          <cell r="H2281">
            <v>6</v>
          </cell>
          <cell r="I2281">
            <v>10</v>
          </cell>
          <cell r="J2281">
            <v>5</v>
          </cell>
          <cell r="K2281">
            <v>8</v>
          </cell>
          <cell r="L2281">
            <v>11</v>
          </cell>
        </row>
        <row r="2282">
          <cell r="E2282">
            <v>21640</v>
          </cell>
          <cell r="F2282">
            <v>10</v>
          </cell>
          <cell r="G2282">
            <v>18</v>
          </cell>
          <cell r="H2282">
            <v>13</v>
          </cell>
          <cell r="I2282">
            <v>13</v>
          </cell>
          <cell r="J2282">
            <v>11</v>
          </cell>
          <cell r="K2282">
            <v>11</v>
          </cell>
          <cell r="L2282">
            <v>10</v>
          </cell>
        </row>
        <row r="2283">
          <cell r="E2283">
            <v>21641</v>
          </cell>
          <cell r="F2283">
            <v>29</v>
          </cell>
          <cell r="G2283">
            <v>32</v>
          </cell>
          <cell r="H2283">
            <v>32</v>
          </cell>
          <cell r="I2283">
            <v>32</v>
          </cell>
          <cell r="J2283">
            <v>24</v>
          </cell>
          <cell r="K2283">
            <v>23</v>
          </cell>
          <cell r="L2283">
            <v>26</v>
          </cell>
        </row>
        <row r="2284">
          <cell r="E2284">
            <v>21642</v>
          </cell>
          <cell r="F2284">
            <v>29</v>
          </cell>
          <cell r="G2284">
            <v>27</v>
          </cell>
          <cell r="H2284">
            <v>35</v>
          </cell>
          <cell r="I2284">
            <v>26</v>
          </cell>
          <cell r="J2284">
            <v>16</v>
          </cell>
          <cell r="K2284">
            <v>23</v>
          </cell>
          <cell r="L2284">
            <v>21</v>
          </cell>
        </row>
        <row r="2285">
          <cell r="E2285">
            <v>21643</v>
          </cell>
          <cell r="F2285">
            <v>8</v>
          </cell>
          <cell r="G2285">
            <v>13</v>
          </cell>
          <cell r="H2285">
            <v>5</v>
          </cell>
          <cell r="I2285">
            <v>14</v>
          </cell>
          <cell r="J2285">
            <v>10</v>
          </cell>
          <cell r="K2285">
            <v>11</v>
          </cell>
          <cell r="L2285">
            <v>45</v>
          </cell>
        </row>
        <row r="2286">
          <cell r="E2286">
            <v>21644</v>
          </cell>
          <cell r="F2286">
            <v>13</v>
          </cell>
          <cell r="G2286">
            <v>32</v>
          </cell>
          <cell r="H2286">
            <v>40</v>
          </cell>
          <cell r="I2286">
            <v>40</v>
          </cell>
          <cell r="J2286">
            <v>32</v>
          </cell>
          <cell r="K2286">
            <v>24</v>
          </cell>
          <cell r="L2286">
            <v>42</v>
          </cell>
        </row>
        <row r="2287">
          <cell r="E2287">
            <v>21645</v>
          </cell>
          <cell r="F2287">
            <v>19</v>
          </cell>
          <cell r="G2287">
            <v>18</v>
          </cell>
          <cell r="H2287">
            <v>19</v>
          </cell>
          <cell r="I2287">
            <v>16</v>
          </cell>
          <cell r="J2287">
            <v>21</v>
          </cell>
          <cell r="K2287">
            <v>26</v>
          </cell>
          <cell r="L2287">
            <v>19</v>
          </cell>
        </row>
        <row r="2288">
          <cell r="E2288">
            <v>21646</v>
          </cell>
          <cell r="F2288">
            <v>56</v>
          </cell>
          <cell r="G2288">
            <v>37</v>
          </cell>
          <cell r="H2288">
            <v>26</v>
          </cell>
          <cell r="I2288">
            <v>26</v>
          </cell>
          <cell r="J2288">
            <v>19</v>
          </cell>
          <cell r="K2288">
            <v>8</v>
          </cell>
          <cell r="L2288">
            <v>29</v>
          </cell>
        </row>
        <row r="2289">
          <cell r="E2289">
            <v>21647</v>
          </cell>
          <cell r="F2289">
            <v>32</v>
          </cell>
          <cell r="G2289">
            <v>23</v>
          </cell>
          <cell r="H2289">
            <v>19</v>
          </cell>
          <cell r="I2289">
            <v>23</v>
          </cell>
          <cell r="J2289">
            <v>16</v>
          </cell>
          <cell r="K2289">
            <v>23</v>
          </cell>
          <cell r="L2289">
            <v>23</v>
          </cell>
        </row>
        <row r="2290">
          <cell r="E2290">
            <v>21648</v>
          </cell>
          <cell r="F2290">
            <v>14</v>
          </cell>
          <cell r="G2290">
            <v>16</v>
          </cell>
          <cell r="H2290">
            <v>13</v>
          </cell>
          <cell r="I2290">
            <v>13</v>
          </cell>
          <cell r="J2290">
            <v>11</v>
          </cell>
          <cell r="K2290">
            <v>13</v>
          </cell>
          <cell r="L2290">
            <v>3</v>
          </cell>
        </row>
        <row r="2291">
          <cell r="E2291">
            <v>21649</v>
          </cell>
          <cell r="F2291">
            <v>16</v>
          </cell>
          <cell r="G2291">
            <v>13</v>
          </cell>
          <cell r="H2291">
            <v>13</v>
          </cell>
          <cell r="I2291">
            <v>11</v>
          </cell>
          <cell r="J2291">
            <v>6</v>
          </cell>
          <cell r="K2291">
            <v>8</v>
          </cell>
          <cell r="L2291">
            <v>5</v>
          </cell>
        </row>
        <row r="2292">
          <cell r="E2292">
            <v>21650</v>
          </cell>
          <cell r="F2292">
            <v>6</v>
          </cell>
          <cell r="G2292">
            <v>19</v>
          </cell>
          <cell r="H2292">
            <v>0</v>
          </cell>
          <cell r="I2292">
            <v>5</v>
          </cell>
          <cell r="J2292">
            <v>3</v>
          </cell>
          <cell r="K2292">
            <v>3</v>
          </cell>
          <cell r="L2292">
            <v>0</v>
          </cell>
        </row>
        <row r="2293">
          <cell r="E2293">
            <v>21651</v>
          </cell>
          <cell r="F2293">
            <v>19</v>
          </cell>
          <cell r="G2293">
            <v>19</v>
          </cell>
          <cell r="H2293">
            <v>19</v>
          </cell>
          <cell r="I2293">
            <v>13</v>
          </cell>
          <cell r="J2293">
            <v>11</v>
          </cell>
          <cell r="K2293">
            <v>10</v>
          </cell>
          <cell r="L2293">
            <v>8</v>
          </cell>
        </row>
        <row r="2294">
          <cell r="E2294">
            <v>21652</v>
          </cell>
          <cell r="F2294">
            <v>8</v>
          </cell>
          <cell r="G2294">
            <v>16</v>
          </cell>
          <cell r="H2294">
            <v>10</v>
          </cell>
          <cell r="I2294">
            <v>14</v>
          </cell>
          <cell r="J2294">
            <v>5</v>
          </cell>
          <cell r="K2294">
            <v>0</v>
          </cell>
          <cell r="L2294">
            <v>0</v>
          </cell>
        </row>
        <row r="2295">
          <cell r="E2295">
            <v>21653</v>
          </cell>
          <cell r="F2295">
            <v>35</v>
          </cell>
          <cell r="G2295">
            <v>39</v>
          </cell>
          <cell r="H2295">
            <v>29</v>
          </cell>
          <cell r="I2295">
            <v>32</v>
          </cell>
          <cell r="J2295">
            <v>35</v>
          </cell>
          <cell r="K2295">
            <v>32</v>
          </cell>
          <cell r="L2295">
            <v>29</v>
          </cell>
        </row>
        <row r="2296">
          <cell r="E2296">
            <v>21654</v>
          </cell>
          <cell r="F2296">
            <v>26</v>
          </cell>
          <cell r="G2296">
            <v>24</v>
          </cell>
          <cell r="H2296">
            <v>23</v>
          </cell>
          <cell r="I2296">
            <v>19</v>
          </cell>
          <cell r="J2296">
            <v>16</v>
          </cell>
          <cell r="K2296">
            <v>13</v>
          </cell>
          <cell r="L2296">
            <v>13</v>
          </cell>
        </row>
        <row r="2297">
          <cell r="E2297">
            <v>21655</v>
          </cell>
          <cell r="F2297">
            <v>13</v>
          </cell>
          <cell r="G2297">
            <v>16</v>
          </cell>
          <cell r="H2297">
            <v>16</v>
          </cell>
          <cell r="I2297">
            <v>16</v>
          </cell>
          <cell r="J2297">
            <v>18</v>
          </cell>
          <cell r="K2297">
            <v>13</v>
          </cell>
          <cell r="L2297">
            <v>13</v>
          </cell>
        </row>
        <row r="2298">
          <cell r="E2298">
            <v>21656</v>
          </cell>
          <cell r="F2298">
            <v>13</v>
          </cell>
          <cell r="G2298">
            <v>11</v>
          </cell>
          <cell r="H2298">
            <v>5</v>
          </cell>
          <cell r="I2298">
            <v>6</v>
          </cell>
          <cell r="J2298">
            <v>6</v>
          </cell>
          <cell r="K2298">
            <v>0</v>
          </cell>
          <cell r="L2298">
            <v>5</v>
          </cell>
        </row>
        <row r="2299">
          <cell r="E2299">
            <v>21657</v>
          </cell>
          <cell r="F2299">
            <v>24</v>
          </cell>
          <cell r="G2299">
            <v>23</v>
          </cell>
          <cell r="H2299">
            <v>19</v>
          </cell>
          <cell r="I2299">
            <v>19</v>
          </cell>
          <cell r="J2299">
            <v>13</v>
          </cell>
          <cell r="K2299">
            <v>14</v>
          </cell>
          <cell r="L2299">
            <v>16</v>
          </cell>
        </row>
        <row r="2300">
          <cell r="E2300">
            <v>21658</v>
          </cell>
          <cell r="F2300">
            <v>27</v>
          </cell>
          <cell r="G2300">
            <v>23</v>
          </cell>
          <cell r="H2300">
            <v>23</v>
          </cell>
          <cell r="I2300">
            <v>19</v>
          </cell>
          <cell r="J2300">
            <v>13</v>
          </cell>
          <cell r="K2300">
            <v>8</v>
          </cell>
          <cell r="L2300">
            <v>18</v>
          </cell>
        </row>
        <row r="2301">
          <cell r="E2301">
            <v>21659</v>
          </cell>
          <cell r="F2301">
            <v>10</v>
          </cell>
          <cell r="G2301">
            <v>8</v>
          </cell>
          <cell r="H2301">
            <v>13</v>
          </cell>
          <cell r="I2301">
            <v>18</v>
          </cell>
          <cell r="J2301">
            <v>8</v>
          </cell>
          <cell r="K2301">
            <v>3</v>
          </cell>
          <cell r="L2301">
            <v>13</v>
          </cell>
        </row>
        <row r="2302">
          <cell r="E2302">
            <v>21660</v>
          </cell>
          <cell r="F2302">
            <v>18</v>
          </cell>
          <cell r="G2302">
            <v>13</v>
          </cell>
          <cell r="H2302">
            <v>11</v>
          </cell>
          <cell r="I2302">
            <v>10</v>
          </cell>
          <cell r="J2302">
            <v>0</v>
          </cell>
          <cell r="K2302">
            <v>0</v>
          </cell>
          <cell r="L2302">
            <v>0</v>
          </cell>
        </row>
        <row r="2303">
          <cell r="E2303">
            <v>21661</v>
          </cell>
          <cell r="F2303">
            <v>6</v>
          </cell>
          <cell r="G2303">
            <v>0</v>
          </cell>
          <cell r="H2303">
            <v>6</v>
          </cell>
          <cell r="I2303">
            <v>3</v>
          </cell>
          <cell r="J2303">
            <v>10</v>
          </cell>
          <cell r="K2303">
            <v>23</v>
          </cell>
          <cell r="L2303">
            <v>24</v>
          </cell>
        </row>
        <row r="2304">
          <cell r="E2304">
            <v>21662</v>
          </cell>
          <cell r="F2304">
            <v>19</v>
          </cell>
          <cell r="G2304">
            <v>29</v>
          </cell>
          <cell r="H2304">
            <v>16</v>
          </cell>
          <cell r="I2304">
            <v>24</v>
          </cell>
          <cell r="J2304">
            <v>21</v>
          </cell>
          <cell r="K2304">
            <v>18</v>
          </cell>
          <cell r="L2304">
            <v>23</v>
          </cell>
        </row>
        <row r="2305">
          <cell r="E2305">
            <v>21663</v>
          </cell>
          <cell r="F2305">
            <v>19</v>
          </cell>
          <cell r="G2305">
            <v>14</v>
          </cell>
          <cell r="H2305">
            <v>19</v>
          </cell>
          <cell r="I2305">
            <v>13</v>
          </cell>
          <cell r="J2305">
            <v>13</v>
          </cell>
          <cell r="K2305">
            <v>16</v>
          </cell>
          <cell r="L2305">
            <v>18</v>
          </cell>
        </row>
        <row r="2306">
          <cell r="E2306">
            <v>21664</v>
          </cell>
          <cell r="F2306">
            <v>32</v>
          </cell>
          <cell r="G2306">
            <v>24</v>
          </cell>
          <cell r="H2306">
            <v>19</v>
          </cell>
          <cell r="I2306">
            <v>16</v>
          </cell>
          <cell r="J2306">
            <v>21</v>
          </cell>
          <cell r="K2306">
            <v>29</v>
          </cell>
          <cell r="L2306">
            <v>24</v>
          </cell>
        </row>
        <row r="2307">
          <cell r="E2307">
            <v>21665</v>
          </cell>
          <cell r="F2307">
            <v>16</v>
          </cell>
          <cell r="G2307">
            <v>16</v>
          </cell>
          <cell r="H2307">
            <v>16</v>
          </cell>
          <cell r="I2307">
            <v>13</v>
          </cell>
          <cell r="J2307">
            <v>8</v>
          </cell>
          <cell r="K2307">
            <v>8</v>
          </cell>
          <cell r="L2307">
            <v>5</v>
          </cell>
        </row>
        <row r="2308">
          <cell r="E2308">
            <v>21666</v>
          </cell>
          <cell r="F2308">
            <v>11</v>
          </cell>
          <cell r="G2308">
            <v>14</v>
          </cell>
          <cell r="H2308">
            <v>0</v>
          </cell>
          <cell r="I2308">
            <v>0</v>
          </cell>
          <cell r="J2308">
            <v>6</v>
          </cell>
          <cell r="K2308">
            <v>14</v>
          </cell>
          <cell r="L2308">
            <v>8</v>
          </cell>
        </row>
        <row r="2309">
          <cell r="E2309">
            <v>21667</v>
          </cell>
          <cell r="F2309">
            <v>37</v>
          </cell>
          <cell r="G2309">
            <v>11</v>
          </cell>
          <cell r="H2309">
            <v>29</v>
          </cell>
          <cell r="I2309">
            <v>10</v>
          </cell>
          <cell r="J2309">
            <v>6</v>
          </cell>
          <cell r="K2309">
            <v>0</v>
          </cell>
          <cell r="L2309">
            <v>8</v>
          </cell>
        </row>
        <row r="2310">
          <cell r="E2310">
            <v>21668</v>
          </cell>
          <cell r="F2310">
            <v>11</v>
          </cell>
          <cell r="G2310">
            <v>0</v>
          </cell>
          <cell r="H2310">
            <v>11</v>
          </cell>
          <cell r="I2310">
            <v>13</v>
          </cell>
          <cell r="J2310">
            <v>14</v>
          </cell>
          <cell r="K2310">
            <v>10</v>
          </cell>
          <cell r="L2310">
            <v>10</v>
          </cell>
        </row>
        <row r="2311">
          <cell r="E2311">
            <v>21669</v>
          </cell>
          <cell r="F2311">
            <v>0</v>
          </cell>
          <cell r="G2311">
            <v>11</v>
          </cell>
          <cell r="H2311">
            <v>11</v>
          </cell>
          <cell r="I2311">
            <v>8</v>
          </cell>
          <cell r="J2311">
            <v>13</v>
          </cell>
          <cell r="K2311">
            <v>35</v>
          </cell>
          <cell r="L2311">
            <v>32</v>
          </cell>
        </row>
        <row r="2312">
          <cell r="E2312">
            <v>21670</v>
          </cell>
          <cell r="F2312">
            <v>19</v>
          </cell>
          <cell r="G2312">
            <v>21</v>
          </cell>
          <cell r="H2312">
            <v>13</v>
          </cell>
          <cell r="I2312">
            <v>21</v>
          </cell>
          <cell r="J2312">
            <v>32</v>
          </cell>
          <cell r="K2312">
            <v>14</v>
          </cell>
          <cell r="L2312">
            <v>16</v>
          </cell>
        </row>
        <row r="2313">
          <cell r="E2313">
            <v>21671</v>
          </cell>
          <cell r="F2313">
            <v>27</v>
          </cell>
          <cell r="G2313">
            <v>21</v>
          </cell>
          <cell r="H2313">
            <v>26</v>
          </cell>
          <cell r="I2313">
            <v>29</v>
          </cell>
          <cell r="J2313">
            <v>19</v>
          </cell>
          <cell r="K2313">
            <v>23</v>
          </cell>
          <cell r="L2313">
            <v>24</v>
          </cell>
        </row>
        <row r="2314">
          <cell r="E2314">
            <v>21672</v>
          </cell>
          <cell r="F2314">
            <v>29</v>
          </cell>
          <cell r="G2314">
            <v>35</v>
          </cell>
          <cell r="H2314">
            <v>40</v>
          </cell>
          <cell r="I2314">
            <v>35</v>
          </cell>
          <cell r="J2314">
            <v>32</v>
          </cell>
          <cell r="K2314">
            <v>32</v>
          </cell>
          <cell r="L2314">
            <v>40</v>
          </cell>
        </row>
        <row r="2315">
          <cell r="E2315">
            <v>21673</v>
          </cell>
          <cell r="F2315">
            <v>10</v>
          </cell>
          <cell r="G2315">
            <v>0</v>
          </cell>
          <cell r="H2315">
            <v>5</v>
          </cell>
          <cell r="I2315">
            <v>6</v>
          </cell>
          <cell r="J2315">
            <v>0</v>
          </cell>
          <cell r="K2315">
            <v>0</v>
          </cell>
          <cell r="L2315">
            <v>8</v>
          </cell>
        </row>
        <row r="2316">
          <cell r="E2316">
            <v>21674</v>
          </cell>
          <cell r="F2316">
            <v>23</v>
          </cell>
          <cell r="G2316">
            <v>23</v>
          </cell>
          <cell r="H2316">
            <v>32</v>
          </cell>
          <cell r="I2316">
            <v>37</v>
          </cell>
          <cell r="J2316">
            <v>29</v>
          </cell>
          <cell r="K2316">
            <v>35</v>
          </cell>
          <cell r="L2316">
            <v>34</v>
          </cell>
        </row>
        <row r="2317">
          <cell r="E2317">
            <v>21675</v>
          </cell>
          <cell r="F2317">
            <v>19</v>
          </cell>
          <cell r="G2317">
            <v>13</v>
          </cell>
          <cell r="H2317">
            <v>13</v>
          </cell>
          <cell r="I2317">
            <v>21</v>
          </cell>
          <cell r="J2317">
            <v>21</v>
          </cell>
          <cell r="K2317">
            <v>19</v>
          </cell>
          <cell r="L2317">
            <v>21</v>
          </cell>
        </row>
        <row r="2318">
          <cell r="E2318">
            <v>21676</v>
          </cell>
          <cell r="F2318">
            <v>6</v>
          </cell>
          <cell r="G2318">
            <v>11</v>
          </cell>
          <cell r="H2318">
            <v>14</v>
          </cell>
          <cell r="I2318">
            <v>13</v>
          </cell>
          <cell r="J2318">
            <v>14</v>
          </cell>
          <cell r="K2318">
            <v>10</v>
          </cell>
          <cell r="L2318">
            <v>3</v>
          </cell>
        </row>
        <row r="2319">
          <cell r="E2319">
            <v>21677</v>
          </cell>
          <cell r="F2319">
            <v>11</v>
          </cell>
          <cell r="G2319">
            <v>5</v>
          </cell>
          <cell r="H2319">
            <v>8</v>
          </cell>
          <cell r="I2319">
            <v>13</v>
          </cell>
          <cell r="J2319">
            <v>16</v>
          </cell>
          <cell r="K2319">
            <v>13</v>
          </cell>
          <cell r="L2319">
            <v>0</v>
          </cell>
        </row>
        <row r="2320">
          <cell r="E2320">
            <v>21678</v>
          </cell>
          <cell r="F2320">
            <v>5</v>
          </cell>
          <cell r="G2320">
            <v>10</v>
          </cell>
          <cell r="H2320">
            <v>0</v>
          </cell>
          <cell r="I2320">
            <v>0</v>
          </cell>
          <cell r="J2320">
            <v>3</v>
          </cell>
          <cell r="K2320">
            <v>0</v>
          </cell>
          <cell r="L2320">
            <v>8</v>
          </cell>
        </row>
        <row r="2321">
          <cell r="E2321">
            <v>21679</v>
          </cell>
          <cell r="F2321">
            <v>10</v>
          </cell>
          <cell r="G2321">
            <v>8</v>
          </cell>
          <cell r="H2321">
            <v>10</v>
          </cell>
          <cell r="I2321">
            <v>6</v>
          </cell>
          <cell r="J2321">
            <v>0</v>
          </cell>
          <cell r="K2321">
            <v>24</v>
          </cell>
          <cell r="L2321">
            <v>48</v>
          </cell>
        </row>
        <row r="2322">
          <cell r="E2322">
            <v>21680</v>
          </cell>
          <cell r="F2322">
            <v>10</v>
          </cell>
          <cell r="G2322">
            <v>10</v>
          </cell>
          <cell r="H2322">
            <v>23</v>
          </cell>
          <cell r="I2322">
            <v>21</v>
          </cell>
          <cell r="J2322">
            <v>13</v>
          </cell>
          <cell r="K2322">
            <v>10</v>
          </cell>
          <cell r="L2322">
            <v>16</v>
          </cell>
        </row>
        <row r="2323">
          <cell r="E2323">
            <v>21681</v>
          </cell>
          <cell r="F2323">
            <v>29</v>
          </cell>
          <cell r="G2323">
            <v>27</v>
          </cell>
          <cell r="H2323">
            <v>32</v>
          </cell>
          <cell r="I2323">
            <v>32</v>
          </cell>
          <cell r="J2323">
            <v>32</v>
          </cell>
          <cell r="K2323">
            <v>19</v>
          </cell>
          <cell r="L2323">
            <v>16</v>
          </cell>
        </row>
        <row r="2324">
          <cell r="E2324">
            <v>21682</v>
          </cell>
          <cell r="F2324">
            <v>19</v>
          </cell>
          <cell r="G2324">
            <v>18</v>
          </cell>
          <cell r="H2324">
            <v>16</v>
          </cell>
          <cell r="I2324">
            <v>16</v>
          </cell>
          <cell r="J2324">
            <v>18</v>
          </cell>
          <cell r="K2324">
            <v>18</v>
          </cell>
          <cell r="L2324">
            <v>23</v>
          </cell>
        </row>
        <row r="2325">
          <cell r="E2325">
            <v>21683</v>
          </cell>
          <cell r="F2325">
            <v>10</v>
          </cell>
          <cell r="G2325">
            <v>13</v>
          </cell>
          <cell r="H2325">
            <v>8</v>
          </cell>
          <cell r="I2325">
            <v>10</v>
          </cell>
          <cell r="J2325">
            <v>13</v>
          </cell>
          <cell r="K2325">
            <v>10</v>
          </cell>
          <cell r="L2325">
            <v>10</v>
          </cell>
        </row>
        <row r="2326">
          <cell r="E2326">
            <v>21684</v>
          </cell>
          <cell r="F2326">
            <v>16</v>
          </cell>
          <cell r="G2326">
            <v>19</v>
          </cell>
          <cell r="H2326">
            <v>18</v>
          </cell>
          <cell r="I2326">
            <v>16</v>
          </cell>
          <cell r="J2326">
            <v>19</v>
          </cell>
          <cell r="K2326">
            <v>19</v>
          </cell>
          <cell r="L2326">
            <v>21</v>
          </cell>
        </row>
        <row r="2327">
          <cell r="E2327">
            <v>21685</v>
          </cell>
          <cell r="F2327">
            <v>23</v>
          </cell>
          <cell r="G2327">
            <v>18</v>
          </cell>
          <cell r="H2327">
            <v>14</v>
          </cell>
          <cell r="I2327">
            <v>11</v>
          </cell>
          <cell r="J2327">
            <v>13</v>
          </cell>
          <cell r="K2327">
            <v>14</v>
          </cell>
          <cell r="L2327">
            <v>5</v>
          </cell>
        </row>
        <row r="2328">
          <cell r="E2328">
            <v>21686</v>
          </cell>
          <cell r="F2328">
            <v>13</v>
          </cell>
          <cell r="G2328">
            <v>11</v>
          </cell>
          <cell r="H2328">
            <v>10</v>
          </cell>
          <cell r="I2328">
            <v>0</v>
          </cell>
          <cell r="J2328">
            <v>8</v>
          </cell>
          <cell r="K2328">
            <v>0</v>
          </cell>
          <cell r="L2328">
            <v>11</v>
          </cell>
        </row>
        <row r="2329">
          <cell r="E2329">
            <v>21687</v>
          </cell>
          <cell r="F2329">
            <v>13</v>
          </cell>
          <cell r="G2329">
            <v>16</v>
          </cell>
          <cell r="H2329">
            <v>6</v>
          </cell>
          <cell r="I2329">
            <v>19</v>
          </cell>
          <cell r="J2329">
            <v>24</v>
          </cell>
          <cell r="K2329">
            <v>13</v>
          </cell>
          <cell r="L2329">
            <v>29</v>
          </cell>
        </row>
        <row r="2330">
          <cell r="E2330">
            <v>21688</v>
          </cell>
          <cell r="F2330">
            <v>29</v>
          </cell>
          <cell r="G2330">
            <v>31</v>
          </cell>
          <cell r="H2330">
            <v>16</v>
          </cell>
          <cell r="I2330">
            <v>26</v>
          </cell>
          <cell r="J2330">
            <v>23</v>
          </cell>
          <cell r="K2330">
            <v>23</v>
          </cell>
          <cell r="L2330">
            <v>19</v>
          </cell>
        </row>
        <row r="2331">
          <cell r="E2331">
            <v>21689</v>
          </cell>
          <cell r="F2331">
            <v>16</v>
          </cell>
          <cell r="G2331">
            <v>19</v>
          </cell>
          <cell r="H2331">
            <v>16</v>
          </cell>
          <cell r="I2331">
            <v>16</v>
          </cell>
          <cell r="J2331">
            <v>10</v>
          </cell>
          <cell r="K2331">
            <v>13</v>
          </cell>
          <cell r="L2331">
            <v>0</v>
          </cell>
        </row>
        <row r="2332">
          <cell r="E2332">
            <v>21690</v>
          </cell>
          <cell r="F2332">
            <v>13</v>
          </cell>
          <cell r="G2332">
            <v>19</v>
          </cell>
          <cell r="H2332">
            <v>13</v>
          </cell>
          <cell r="I2332">
            <v>16</v>
          </cell>
          <cell r="J2332">
            <v>10</v>
          </cell>
          <cell r="K2332">
            <v>13</v>
          </cell>
          <cell r="L2332">
            <v>16</v>
          </cell>
        </row>
        <row r="2333">
          <cell r="E2333">
            <v>21691</v>
          </cell>
          <cell r="F2333">
            <v>16</v>
          </cell>
          <cell r="G2333">
            <v>16</v>
          </cell>
          <cell r="H2333">
            <v>24</v>
          </cell>
          <cell r="I2333">
            <v>26</v>
          </cell>
          <cell r="J2333">
            <v>24</v>
          </cell>
          <cell r="K2333">
            <v>24</v>
          </cell>
          <cell r="L2333">
            <v>26</v>
          </cell>
        </row>
        <row r="2334">
          <cell r="E2334">
            <v>21692</v>
          </cell>
          <cell r="F2334">
            <v>5</v>
          </cell>
          <cell r="G2334">
            <v>0</v>
          </cell>
          <cell r="H2334">
            <v>0</v>
          </cell>
          <cell r="I2334">
            <v>0</v>
          </cell>
          <cell r="J2334">
            <v>0</v>
          </cell>
          <cell r="K2334">
            <v>0</v>
          </cell>
          <cell r="L2334">
            <v>8</v>
          </cell>
        </row>
        <row r="2335">
          <cell r="E2335">
            <v>21693</v>
          </cell>
          <cell r="F2335">
            <v>16</v>
          </cell>
          <cell r="G2335">
            <v>13</v>
          </cell>
          <cell r="H2335">
            <v>10</v>
          </cell>
          <cell r="I2335">
            <v>13</v>
          </cell>
          <cell r="J2335">
            <v>11</v>
          </cell>
          <cell r="K2335">
            <v>19</v>
          </cell>
          <cell r="L2335">
            <v>26</v>
          </cell>
        </row>
        <row r="2336">
          <cell r="E2336">
            <v>21694</v>
          </cell>
          <cell r="F2336">
            <v>32</v>
          </cell>
          <cell r="G2336">
            <v>32</v>
          </cell>
          <cell r="H2336">
            <v>29</v>
          </cell>
          <cell r="I2336">
            <v>14</v>
          </cell>
          <cell r="J2336">
            <v>14</v>
          </cell>
          <cell r="K2336">
            <v>8</v>
          </cell>
          <cell r="L2336">
            <v>8</v>
          </cell>
        </row>
        <row r="2337">
          <cell r="E2337">
            <v>21695</v>
          </cell>
          <cell r="F2337">
            <v>35</v>
          </cell>
          <cell r="G2337">
            <v>32</v>
          </cell>
          <cell r="H2337">
            <v>32</v>
          </cell>
          <cell r="I2337">
            <v>35</v>
          </cell>
          <cell r="J2337">
            <v>35</v>
          </cell>
          <cell r="K2337">
            <v>21</v>
          </cell>
          <cell r="L2337">
            <v>32</v>
          </cell>
        </row>
        <row r="2338">
          <cell r="E2338">
            <v>21696</v>
          </cell>
          <cell r="F2338">
            <v>10</v>
          </cell>
          <cell r="G2338">
            <v>8</v>
          </cell>
          <cell r="H2338">
            <v>13</v>
          </cell>
          <cell r="I2338">
            <v>8</v>
          </cell>
          <cell r="J2338">
            <v>6</v>
          </cell>
          <cell r="K2338">
            <v>16</v>
          </cell>
          <cell r="L2338">
            <v>19</v>
          </cell>
        </row>
        <row r="2339">
          <cell r="E2339">
            <v>21697</v>
          </cell>
          <cell r="F2339">
            <v>10</v>
          </cell>
          <cell r="G2339">
            <v>8</v>
          </cell>
          <cell r="H2339">
            <v>6</v>
          </cell>
          <cell r="I2339">
            <v>6</v>
          </cell>
          <cell r="J2339">
            <v>10</v>
          </cell>
          <cell r="K2339">
            <v>16</v>
          </cell>
          <cell r="L2339">
            <v>19</v>
          </cell>
        </row>
        <row r="2340">
          <cell r="E2340">
            <v>21698</v>
          </cell>
          <cell r="F2340">
            <v>14</v>
          </cell>
          <cell r="G2340">
            <v>13</v>
          </cell>
          <cell r="H2340">
            <v>13</v>
          </cell>
          <cell r="I2340">
            <v>10</v>
          </cell>
          <cell r="J2340">
            <v>0</v>
          </cell>
          <cell r="K2340">
            <v>6</v>
          </cell>
          <cell r="L2340">
            <v>6</v>
          </cell>
        </row>
        <row r="2341">
          <cell r="E2341">
            <v>21699</v>
          </cell>
          <cell r="F2341">
            <v>13</v>
          </cell>
          <cell r="G2341">
            <v>10</v>
          </cell>
          <cell r="H2341">
            <v>6</v>
          </cell>
          <cell r="I2341">
            <v>3</v>
          </cell>
          <cell r="J2341">
            <v>10</v>
          </cell>
          <cell r="K2341">
            <v>19</v>
          </cell>
          <cell r="L2341">
            <v>29</v>
          </cell>
        </row>
        <row r="2342">
          <cell r="E2342">
            <v>21700</v>
          </cell>
          <cell r="F2342">
            <v>11</v>
          </cell>
          <cell r="G2342">
            <v>6</v>
          </cell>
          <cell r="H2342">
            <v>16</v>
          </cell>
          <cell r="I2342">
            <v>10</v>
          </cell>
          <cell r="J2342">
            <v>0</v>
          </cell>
          <cell r="K2342">
            <v>10</v>
          </cell>
          <cell r="L2342">
            <v>0</v>
          </cell>
        </row>
        <row r="2343">
          <cell r="E2343">
            <v>21701</v>
          </cell>
          <cell r="F2343">
            <v>11</v>
          </cell>
          <cell r="G2343">
            <v>0</v>
          </cell>
          <cell r="H2343">
            <v>3</v>
          </cell>
          <cell r="I2343">
            <v>14</v>
          </cell>
          <cell r="J2343">
            <v>0</v>
          </cell>
          <cell r="K2343">
            <v>5</v>
          </cell>
          <cell r="L2343">
            <v>10</v>
          </cell>
        </row>
        <row r="2344">
          <cell r="E2344">
            <v>21702</v>
          </cell>
          <cell r="F2344">
            <v>13</v>
          </cell>
          <cell r="G2344">
            <v>13</v>
          </cell>
          <cell r="H2344">
            <v>11</v>
          </cell>
          <cell r="I2344">
            <v>5</v>
          </cell>
          <cell r="J2344">
            <v>0</v>
          </cell>
          <cell r="K2344">
            <v>0</v>
          </cell>
          <cell r="L2344">
            <v>8</v>
          </cell>
        </row>
        <row r="2345">
          <cell r="E2345">
            <v>21703</v>
          </cell>
          <cell r="F2345">
            <v>19</v>
          </cell>
          <cell r="G2345">
            <v>8</v>
          </cell>
          <cell r="H2345">
            <v>0</v>
          </cell>
          <cell r="I2345">
            <v>5</v>
          </cell>
          <cell r="J2345">
            <v>10</v>
          </cell>
          <cell r="K2345">
            <v>10</v>
          </cell>
          <cell r="L2345">
            <v>13</v>
          </cell>
        </row>
        <row r="2346">
          <cell r="E2346">
            <v>21704</v>
          </cell>
          <cell r="F2346">
            <v>2</v>
          </cell>
          <cell r="G2346">
            <v>0</v>
          </cell>
          <cell r="H2346">
            <v>0</v>
          </cell>
          <cell r="I2346">
            <v>0</v>
          </cell>
          <cell r="J2346">
            <v>11</v>
          </cell>
          <cell r="K2346">
            <v>14</v>
          </cell>
          <cell r="L2346">
            <v>21</v>
          </cell>
        </row>
        <row r="2347">
          <cell r="E2347">
            <v>21705</v>
          </cell>
          <cell r="F2347">
            <v>24</v>
          </cell>
          <cell r="G2347">
            <v>6</v>
          </cell>
          <cell r="H2347">
            <v>10</v>
          </cell>
          <cell r="I2347">
            <v>19</v>
          </cell>
          <cell r="J2347">
            <v>10</v>
          </cell>
          <cell r="K2347">
            <v>8</v>
          </cell>
          <cell r="L2347">
            <v>10</v>
          </cell>
        </row>
        <row r="2348">
          <cell r="E2348">
            <v>21706</v>
          </cell>
          <cell r="F2348">
            <v>23</v>
          </cell>
          <cell r="G2348">
            <v>13</v>
          </cell>
          <cell r="H2348">
            <v>23</v>
          </cell>
          <cell r="I2348">
            <v>13</v>
          </cell>
          <cell r="J2348">
            <v>6</v>
          </cell>
          <cell r="K2348">
            <v>11</v>
          </cell>
          <cell r="L2348">
            <v>29</v>
          </cell>
        </row>
        <row r="2349">
          <cell r="E2349">
            <v>21707</v>
          </cell>
          <cell r="F2349">
            <v>27</v>
          </cell>
          <cell r="G2349">
            <v>5</v>
          </cell>
          <cell r="H2349">
            <v>11</v>
          </cell>
          <cell r="I2349">
            <v>23</v>
          </cell>
          <cell r="J2349">
            <v>19</v>
          </cell>
          <cell r="K2349">
            <v>19</v>
          </cell>
          <cell r="L2349">
            <v>26</v>
          </cell>
        </row>
        <row r="2350">
          <cell r="E2350">
            <v>21708</v>
          </cell>
          <cell r="F2350">
            <v>13</v>
          </cell>
          <cell r="G2350">
            <v>8</v>
          </cell>
          <cell r="H2350">
            <v>5</v>
          </cell>
          <cell r="I2350">
            <v>6</v>
          </cell>
          <cell r="J2350">
            <v>3</v>
          </cell>
          <cell r="K2350">
            <v>0</v>
          </cell>
          <cell r="L2350">
            <v>6</v>
          </cell>
        </row>
        <row r="2351">
          <cell r="E2351">
            <v>21709</v>
          </cell>
          <cell r="F2351">
            <v>13</v>
          </cell>
          <cell r="G2351">
            <v>5</v>
          </cell>
          <cell r="H2351">
            <v>23</v>
          </cell>
          <cell r="I2351">
            <v>32</v>
          </cell>
          <cell r="J2351">
            <v>31</v>
          </cell>
          <cell r="K2351">
            <v>32</v>
          </cell>
          <cell r="L2351">
            <v>35</v>
          </cell>
        </row>
        <row r="2352">
          <cell r="E2352">
            <v>21710</v>
          </cell>
          <cell r="F2352">
            <v>13</v>
          </cell>
          <cell r="G2352">
            <v>8</v>
          </cell>
          <cell r="H2352">
            <v>24</v>
          </cell>
          <cell r="I2352">
            <v>14</v>
          </cell>
          <cell r="J2352">
            <v>11</v>
          </cell>
          <cell r="K2352">
            <v>6</v>
          </cell>
          <cell r="L2352">
            <v>6</v>
          </cell>
        </row>
        <row r="2353">
          <cell r="E2353">
            <v>21711</v>
          </cell>
          <cell r="F2353">
            <v>26</v>
          </cell>
          <cell r="G2353">
            <v>24</v>
          </cell>
          <cell r="H2353">
            <v>11</v>
          </cell>
          <cell r="I2353">
            <v>16</v>
          </cell>
          <cell r="J2353">
            <v>27</v>
          </cell>
          <cell r="K2353">
            <v>32</v>
          </cell>
          <cell r="L2353">
            <v>35</v>
          </cell>
        </row>
        <row r="2354">
          <cell r="E2354">
            <v>21712</v>
          </cell>
          <cell r="F2354">
            <v>32</v>
          </cell>
          <cell r="G2354">
            <v>39</v>
          </cell>
          <cell r="H2354">
            <v>27</v>
          </cell>
          <cell r="I2354">
            <v>29</v>
          </cell>
          <cell r="J2354">
            <v>32</v>
          </cell>
          <cell r="K2354">
            <v>32</v>
          </cell>
          <cell r="L2354">
            <v>23</v>
          </cell>
        </row>
        <row r="2355">
          <cell r="E2355">
            <v>21713</v>
          </cell>
          <cell r="F2355">
            <v>29</v>
          </cell>
          <cell r="G2355">
            <v>16</v>
          </cell>
          <cell r="H2355">
            <v>11</v>
          </cell>
          <cell r="I2355">
            <v>21</v>
          </cell>
          <cell r="J2355">
            <v>16</v>
          </cell>
          <cell r="K2355">
            <v>19</v>
          </cell>
          <cell r="L2355">
            <v>19</v>
          </cell>
        </row>
        <row r="2356">
          <cell r="E2356">
            <v>21714</v>
          </cell>
          <cell r="F2356">
            <v>10</v>
          </cell>
          <cell r="G2356">
            <v>0</v>
          </cell>
          <cell r="H2356">
            <v>10</v>
          </cell>
          <cell r="I2356">
            <v>23</v>
          </cell>
          <cell r="J2356">
            <v>19</v>
          </cell>
          <cell r="K2356">
            <v>26</v>
          </cell>
          <cell r="L2356">
            <v>27</v>
          </cell>
        </row>
        <row r="2357">
          <cell r="E2357">
            <v>21715</v>
          </cell>
          <cell r="F2357">
            <v>19</v>
          </cell>
          <cell r="G2357">
            <v>16</v>
          </cell>
          <cell r="H2357">
            <v>16</v>
          </cell>
          <cell r="I2357">
            <v>0</v>
          </cell>
          <cell r="J2357">
            <v>8</v>
          </cell>
          <cell r="K2357">
            <v>10</v>
          </cell>
          <cell r="L2357">
            <v>5</v>
          </cell>
        </row>
        <row r="2358">
          <cell r="E2358">
            <v>21716</v>
          </cell>
          <cell r="F2358">
            <v>13</v>
          </cell>
          <cell r="G2358">
            <v>6</v>
          </cell>
          <cell r="H2358">
            <v>0</v>
          </cell>
          <cell r="I2358">
            <v>19</v>
          </cell>
          <cell r="J2358">
            <v>27</v>
          </cell>
          <cell r="K2358">
            <v>11</v>
          </cell>
          <cell r="L2358">
            <v>19</v>
          </cell>
        </row>
        <row r="2359">
          <cell r="E2359">
            <v>21717</v>
          </cell>
          <cell r="F2359">
            <v>11</v>
          </cell>
          <cell r="G2359">
            <v>13</v>
          </cell>
          <cell r="H2359">
            <v>6</v>
          </cell>
          <cell r="I2359">
            <v>0</v>
          </cell>
          <cell r="J2359">
            <v>13</v>
          </cell>
          <cell r="K2359">
            <v>0</v>
          </cell>
          <cell r="L2359">
            <v>0</v>
          </cell>
        </row>
        <row r="2360">
          <cell r="E2360">
            <v>21718</v>
          </cell>
          <cell r="F2360">
            <v>13</v>
          </cell>
          <cell r="G2360">
            <v>8</v>
          </cell>
          <cell r="H2360">
            <v>8</v>
          </cell>
          <cell r="I2360">
            <v>10</v>
          </cell>
          <cell r="J2360">
            <v>11</v>
          </cell>
          <cell r="K2360">
            <v>11</v>
          </cell>
          <cell r="L2360">
            <v>10</v>
          </cell>
        </row>
        <row r="2361">
          <cell r="E2361">
            <v>21719</v>
          </cell>
          <cell r="F2361">
            <v>6</v>
          </cell>
          <cell r="G2361">
            <v>10</v>
          </cell>
          <cell r="H2361">
            <v>16</v>
          </cell>
          <cell r="I2361">
            <v>16</v>
          </cell>
          <cell r="J2361">
            <v>6</v>
          </cell>
          <cell r="K2361">
            <v>10</v>
          </cell>
          <cell r="L2361">
            <v>10</v>
          </cell>
        </row>
        <row r="2362">
          <cell r="E2362">
            <v>21720</v>
          </cell>
          <cell r="F2362">
            <v>19</v>
          </cell>
          <cell r="G2362">
            <v>16</v>
          </cell>
          <cell r="H2362">
            <v>16</v>
          </cell>
          <cell r="I2362">
            <v>23</v>
          </cell>
          <cell r="J2362">
            <v>23</v>
          </cell>
          <cell r="K2362">
            <v>16</v>
          </cell>
          <cell r="L2362">
            <v>11</v>
          </cell>
        </row>
        <row r="2363">
          <cell r="E2363">
            <v>21721</v>
          </cell>
          <cell r="F2363">
            <v>14</v>
          </cell>
          <cell r="G2363">
            <v>11</v>
          </cell>
          <cell r="H2363">
            <v>14</v>
          </cell>
          <cell r="I2363">
            <v>13</v>
          </cell>
          <cell r="J2363">
            <v>13</v>
          </cell>
          <cell r="K2363">
            <v>10</v>
          </cell>
          <cell r="L2363">
            <v>8</v>
          </cell>
        </row>
        <row r="2364">
          <cell r="E2364">
            <v>21722</v>
          </cell>
          <cell r="F2364">
            <v>19</v>
          </cell>
          <cell r="G2364">
            <v>14</v>
          </cell>
          <cell r="H2364">
            <v>13</v>
          </cell>
          <cell r="I2364">
            <v>14</v>
          </cell>
          <cell r="J2364">
            <v>16</v>
          </cell>
          <cell r="K2364">
            <v>19</v>
          </cell>
          <cell r="L2364">
            <v>26</v>
          </cell>
        </row>
        <row r="2365">
          <cell r="E2365">
            <v>21723</v>
          </cell>
          <cell r="F2365">
            <v>13</v>
          </cell>
          <cell r="G2365">
            <v>19</v>
          </cell>
          <cell r="H2365">
            <v>23</v>
          </cell>
          <cell r="I2365">
            <v>16</v>
          </cell>
          <cell r="J2365">
            <v>13</v>
          </cell>
          <cell r="K2365">
            <v>13</v>
          </cell>
          <cell r="L2365">
            <v>13</v>
          </cell>
        </row>
        <row r="2366">
          <cell r="E2366">
            <v>21724</v>
          </cell>
          <cell r="F2366">
            <v>18</v>
          </cell>
          <cell r="G2366">
            <v>6</v>
          </cell>
          <cell r="H2366">
            <v>5</v>
          </cell>
          <cell r="I2366">
            <v>6</v>
          </cell>
          <cell r="J2366">
            <v>10</v>
          </cell>
          <cell r="K2366">
            <v>5</v>
          </cell>
          <cell r="L2366">
            <v>10</v>
          </cell>
        </row>
        <row r="2367">
          <cell r="E2367">
            <v>21725</v>
          </cell>
          <cell r="F2367">
            <v>16</v>
          </cell>
          <cell r="G2367">
            <v>6</v>
          </cell>
          <cell r="H2367">
            <v>8</v>
          </cell>
          <cell r="I2367">
            <v>10</v>
          </cell>
          <cell r="J2367">
            <v>13</v>
          </cell>
          <cell r="K2367">
            <v>19</v>
          </cell>
          <cell r="L2367">
            <v>16</v>
          </cell>
        </row>
        <row r="2368">
          <cell r="E2368">
            <v>21726</v>
          </cell>
          <cell r="F2368">
            <v>6</v>
          </cell>
          <cell r="G2368">
            <v>11</v>
          </cell>
          <cell r="H2368">
            <v>5</v>
          </cell>
          <cell r="I2368">
            <v>16</v>
          </cell>
          <cell r="J2368">
            <v>6</v>
          </cell>
          <cell r="K2368">
            <v>8</v>
          </cell>
          <cell r="L2368">
            <v>10</v>
          </cell>
        </row>
        <row r="2369">
          <cell r="E2369">
            <v>21727</v>
          </cell>
          <cell r="F2369">
            <v>18</v>
          </cell>
          <cell r="G2369">
            <v>19</v>
          </cell>
          <cell r="H2369">
            <v>19</v>
          </cell>
          <cell r="I2369">
            <v>16</v>
          </cell>
          <cell r="J2369">
            <v>24</v>
          </cell>
          <cell r="K2369">
            <v>23</v>
          </cell>
          <cell r="L2369">
            <v>23</v>
          </cell>
        </row>
        <row r="2370">
          <cell r="E2370">
            <v>21728</v>
          </cell>
          <cell r="F2370">
            <v>42</v>
          </cell>
          <cell r="G2370">
            <v>32</v>
          </cell>
          <cell r="H2370">
            <v>45</v>
          </cell>
          <cell r="I2370">
            <v>39</v>
          </cell>
          <cell r="J2370">
            <v>45</v>
          </cell>
          <cell r="K2370">
            <v>48</v>
          </cell>
          <cell r="L2370">
            <v>42</v>
          </cell>
        </row>
        <row r="2371">
          <cell r="E2371">
            <v>21729</v>
          </cell>
          <cell r="F2371">
            <v>8</v>
          </cell>
          <cell r="G2371">
            <v>8</v>
          </cell>
          <cell r="H2371">
            <v>10</v>
          </cell>
          <cell r="I2371">
            <v>10</v>
          </cell>
          <cell r="J2371">
            <v>10</v>
          </cell>
          <cell r="K2371">
            <v>10</v>
          </cell>
          <cell r="L2371">
            <v>6</v>
          </cell>
        </row>
        <row r="2372">
          <cell r="E2372">
            <v>21730</v>
          </cell>
          <cell r="F2372">
            <v>13</v>
          </cell>
          <cell r="G2372">
            <v>13</v>
          </cell>
          <cell r="H2372">
            <v>14</v>
          </cell>
          <cell r="I2372">
            <v>16</v>
          </cell>
          <cell r="J2372">
            <v>6</v>
          </cell>
          <cell r="K2372">
            <v>0</v>
          </cell>
          <cell r="L2372">
            <v>8</v>
          </cell>
        </row>
        <row r="2373">
          <cell r="E2373">
            <v>21731</v>
          </cell>
          <cell r="F2373">
            <v>11</v>
          </cell>
          <cell r="G2373">
            <v>8</v>
          </cell>
          <cell r="H2373">
            <v>16</v>
          </cell>
          <cell r="I2373">
            <v>0</v>
          </cell>
          <cell r="J2373">
            <v>5</v>
          </cell>
          <cell r="K2373">
            <v>14</v>
          </cell>
          <cell r="L2373">
            <v>19</v>
          </cell>
        </row>
        <row r="2374">
          <cell r="E2374">
            <v>21732</v>
          </cell>
          <cell r="F2374">
            <v>19</v>
          </cell>
          <cell r="G2374">
            <v>10</v>
          </cell>
          <cell r="H2374">
            <v>8</v>
          </cell>
          <cell r="I2374">
            <v>11</v>
          </cell>
          <cell r="J2374">
            <v>6</v>
          </cell>
          <cell r="K2374">
            <v>0</v>
          </cell>
          <cell r="L2374">
            <v>5</v>
          </cell>
        </row>
        <row r="2375">
          <cell r="E2375">
            <v>21733</v>
          </cell>
          <cell r="F2375">
            <v>14</v>
          </cell>
          <cell r="G2375">
            <v>6</v>
          </cell>
          <cell r="H2375">
            <v>16</v>
          </cell>
          <cell r="I2375">
            <v>13</v>
          </cell>
          <cell r="J2375">
            <v>14</v>
          </cell>
          <cell r="K2375">
            <v>16</v>
          </cell>
          <cell r="L2375">
            <v>16</v>
          </cell>
        </row>
        <row r="2376">
          <cell r="E2376">
            <v>21734</v>
          </cell>
          <cell r="F2376">
            <v>0</v>
          </cell>
          <cell r="G2376">
            <v>0</v>
          </cell>
          <cell r="H2376">
            <v>3</v>
          </cell>
          <cell r="I2376">
            <v>6</v>
          </cell>
          <cell r="J2376">
            <v>10</v>
          </cell>
          <cell r="K2376">
            <v>13</v>
          </cell>
          <cell r="L2376">
            <v>5</v>
          </cell>
        </row>
        <row r="2377">
          <cell r="E2377">
            <v>21735</v>
          </cell>
          <cell r="F2377">
            <v>0</v>
          </cell>
          <cell r="G2377">
            <v>8</v>
          </cell>
          <cell r="H2377">
            <v>32</v>
          </cell>
          <cell r="I2377">
            <v>40</v>
          </cell>
          <cell r="J2377">
            <v>39</v>
          </cell>
          <cell r="K2377">
            <v>39</v>
          </cell>
          <cell r="L2377">
            <v>40</v>
          </cell>
        </row>
        <row r="2378">
          <cell r="E2378">
            <v>21736</v>
          </cell>
          <cell r="F2378">
            <v>21</v>
          </cell>
          <cell r="G2378">
            <v>10</v>
          </cell>
          <cell r="H2378">
            <v>11</v>
          </cell>
          <cell r="I2378">
            <v>13</v>
          </cell>
          <cell r="J2378">
            <v>13</v>
          </cell>
          <cell r="K2378">
            <v>8</v>
          </cell>
          <cell r="L2378">
            <v>6</v>
          </cell>
        </row>
        <row r="2379">
          <cell r="E2379">
            <v>21737</v>
          </cell>
          <cell r="F2379">
            <v>31</v>
          </cell>
          <cell r="G2379">
            <v>32</v>
          </cell>
          <cell r="H2379">
            <v>32</v>
          </cell>
          <cell r="I2379">
            <v>23</v>
          </cell>
          <cell r="J2379">
            <v>26</v>
          </cell>
          <cell r="K2379">
            <v>18</v>
          </cell>
          <cell r="L2379">
            <v>0</v>
          </cell>
        </row>
        <row r="2380">
          <cell r="E2380">
            <v>21738</v>
          </cell>
          <cell r="F2380">
            <v>35</v>
          </cell>
          <cell r="G2380">
            <v>35</v>
          </cell>
          <cell r="H2380">
            <v>32</v>
          </cell>
          <cell r="I2380">
            <v>29</v>
          </cell>
          <cell r="J2380">
            <v>37</v>
          </cell>
          <cell r="K2380">
            <v>35</v>
          </cell>
          <cell r="L2380">
            <v>40</v>
          </cell>
        </row>
        <row r="2381">
          <cell r="E2381">
            <v>21739</v>
          </cell>
          <cell r="F2381">
            <v>21</v>
          </cell>
          <cell r="G2381">
            <v>23</v>
          </cell>
          <cell r="H2381">
            <v>27</v>
          </cell>
          <cell r="I2381">
            <v>26</v>
          </cell>
          <cell r="J2381">
            <v>21</v>
          </cell>
          <cell r="K2381">
            <v>16</v>
          </cell>
          <cell r="L2381">
            <v>16</v>
          </cell>
        </row>
        <row r="2382">
          <cell r="E2382">
            <v>21740</v>
          </cell>
          <cell r="F2382">
            <v>40</v>
          </cell>
          <cell r="G2382">
            <v>35</v>
          </cell>
          <cell r="H2382">
            <v>23</v>
          </cell>
          <cell r="I2382">
            <v>23</v>
          </cell>
          <cell r="J2382">
            <v>13</v>
          </cell>
          <cell r="K2382">
            <v>8</v>
          </cell>
          <cell r="L2382">
            <v>8</v>
          </cell>
        </row>
        <row r="2383">
          <cell r="E2383">
            <v>21741</v>
          </cell>
          <cell r="F2383">
            <v>14</v>
          </cell>
          <cell r="G2383">
            <v>19</v>
          </cell>
          <cell r="H2383">
            <v>13</v>
          </cell>
          <cell r="I2383">
            <v>5</v>
          </cell>
          <cell r="J2383">
            <v>0</v>
          </cell>
          <cell r="K2383">
            <v>14</v>
          </cell>
          <cell r="L2383">
            <v>6</v>
          </cell>
        </row>
        <row r="2384">
          <cell r="E2384">
            <v>21742</v>
          </cell>
          <cell r="F2384">
            <v>10</v>
          </cell>
          <cell r="G2384">
            <v>10</v>
          </cell>
          <cell r="H2384">
            <v>0</v>
          </cell>
          <cell r="I2384">
            <v>13</v>
          </cell>
          <cell r="J2384">
            <v>13</v>
          </cell>
          <cell r="K2384">
            <v>0</v>
          </cell>
          <cell r="L2384">
            <v>8</v>
          </cell>
        </row>
        <row r="2385">
          <cell r="E2385">
            <v>21743</v>
          </cell>
          <cell r="F2385">
            <v>0</v>
          </cell>
          <cell r="G2385">
            <v>0</v>
          </cell>
          <cell r="H2385">
            <v>0</v>
          </cell>
          <cell r="I2385">
            <v>10</v>
          </cell>
          <cell r="J2385">
            <v>8</v>
          </cell>
          <cell r="K2385">
            <v>0</v>
          </cell>
          <cell r="L2385">
            <v>6</v>
          </cell>
        </row>
        <row r="2386">
          <cell r="E2386">
            <v>21744</v>
          </cell>
          <cell r="F2386">
            <v>0</v>
          </cell>
          <cell r="G2386">
            <v>11</v>
          </cell>
          <cell r="H2386">
            <v>10</v>
          </cell>
          <cell r="I2386">
            <v>18</v>
          </cell>
          <cell r="J2386">
            <v>42</v>
          </cell>
          <cell r="K2386">
            <v>42</v>
          </cell>
          <cell r="L2386">
            <v>35</v>
          </cell>
        </row>
        <row r="2387">
          <cell r="E2387">
            <v>21745</v>
          </cell>
          <cell r="F2387">
            <v>0</v>
          </cell>
          <cell r="G2387">
            <v>8</v>
          </cell>
          <cell r="H2387">
            <v>0</v>
          </cell>
          <cell r="I2387">
            <v>0</v>
          </cell>
          <cell r="J2387">
            <v>5</v>
          </cell>
          <cell r="K2387">
            <v>0</v>
          </cell>
          <cell r="L2387">
            <v>5</v>
          </cell>
        </row>
        <row r="2388">
          <cell r="E2388">
            <v>21746</v>
          </cell>
          <cell r="F2388">
            <v>8</v>
          </cell>
          <cell r="G2388">
            <v>16</v>
          </cell>
          <cell r="H2388">
            <v>13</v>
          </cell>
          <cell r="I2388">
            <v>11</v>
          </cell>
          <cell r="J2388">
            <v>13</v>
          </cell>
          <cell r="K2388">
            <v>6</v>
          </cell>
          <cell r="L2388">
            <v>6</v>
          </cell>
        </row>
        <row r="2389">
          <cell r="E2389">
            <v>21747</v>
          </cell>
          <cell r="F2389">
            <v>16</v>
          </cell>
          <cell r="G2389">
            <v>10</v>
          </cell>
          <cell r="H2389">
            <v>5</v>
          </cell>
          <cell r="I2389">
            <v>0</v>
          </cell>
          <cell r="J2389">
            <v>6</v>
          </cell>
          <cell r="K2389">
            <v>3</v>
          </cell>
          <cell r="L2389">
            <v>5</v>
          </cell>
        </row>
        <row r="2390">
          <cell r="E2390">
            <v>21748</v>
          </cell>
          <cell r="F2390">
            <v>10</v>
          </cell>
          <cell r="G2390">
            <v>16</v>
          </cell>
          <cell r="H2390">
            <v>8</v>
          </cell>
          <cell r="I2390">
            <v>10</v>
          </cell>
          <cell r="J2390">
            <v>10</v>
          </cell>
          <cell r="K2390">
            <v>0</v>
          </cell>
          <cell r="L2390">
            <v>0</v>
          </cell>
        </row>
        <row r="2391">
          <cell r="E2391">
            <v>21749</v>
          </cell>
          <cell r="F2391">
            <v>8</v>
          </cell>
          <cell r="G2391">
            <v>3</v>
          </cell>
          <cell r="H2391">
            <v>0</v>
          </cell>
          <cell r="I2391">
            <v>0</v>
          </cell>
          <cell r="J2391">
            <v>13</v>
          </cell>
          <cell r="K2391">
            <v>10</v>
          </cell>
          <cell r="L2391">
            <v>0</v>
          </cell>
        </row>
        <row r="2392">
          <cell r="E2392">
            <v>21750</v>
          </cell>
          <cell r="F2392">
            <v>0</v>
          </cell>
          <cell r="G2392">
            <v>6</v>
          </cell>
          <cell r="H2392">
            <v>8</v>
          </cell>
          <cell r="I2392">
            <v>6</v>
          </cell>
          <cell r="J2392">
            <v>27</v>
          </cell>
          <cell r="K2392">
            <v>39</v>
          </cell>
          <cell r="L2392">
            <v>35</v>
          </cell>
        </row>
        <row r="2393">
          <cell r="E2393">
            <v>21751</v>
          </cell>
          <cell r="F2393">
            <v>8</v>
          </cell>
          <cell r="G2393">
            <v>0</v>
          </cell>
          <cell r="H2393">
            <v>11</v>
          </cell>
          <cell r="I2393">
            <v>18</v>
          </cell>
          <cell r="J2393">
            <v>19</v>
          </cell>
          <cell r="K2393">
            <v>10</v>
          </cell>
          <cell r="L2393">
            <v>13</v>
          </cell>
        </row>
        <row r="2394">
          <cell r="E2394">
            <v>21752</v>
          </cell>
          <cell r="F2394">
            <v>11</v>
          </cell>
          <cell r="G2394">
            <v>11</v>
          </cell>
          <cell r="H2394">
            <v>16</v>
          </cell>
          <cell r="I2394">
            <v>6</v>
          </cell>
          <cell r="J2394">
            <v>5</v>
          </cell>
          <cell r="K2394">
            <v>13</v>
          </cell>
          <cell r="L2394">
            <v>13</v>
          </cell>
        </row>
        <row r="2395">
          <cell r="E2395">
            <v>21753</v>
          </cell>
          <cell r="F2395">
            <v>16</v>
          </cell>
          <cell r="G2395">
            <v>10</v>
          </cell>
          <cell r="H2395">
            <v>6</v>
          </cell>
          <cell r="I2395">
            <v>14</v>
          </cell>
          <cell r="J2395">
            <v>6</v>
          </cell>
          <cell r="K2395">
            <v>10</v>
          </cell>
          <cell r="L2395">
            <v>6</v>
          </cell>
        </row>
        <row r="2396">
          <cell r="E2396">
            <v>21754</v>
          </cell>
          <cell r="F2396">
            <v>11</v>
          </cell>
          <cell r="G2396">
            <v>5</v>
          </cell>
          <cell r="H2396">
            <v>13</v>
          </cell>
          <cell r="I2396">
            <v>10</v>
          </cell>
          <cell r="J2396">
            <v>6</v>
          </cell>
          <cell r="K2396">
            <v>0</v>
          </cell>
          <cell r="L2396">
            <v>3</v>
          </cell>
        </row>
        <row r="2397">
          <cell r="E2397">
            <v>21755</v>
          </cell>
          <cell r="F2397">
            <v>16</v>
          </cell>
          <cell r="G2397">
            <v>10</v>
          </cell>
          <cell r="H2397">
            <v>13</v>
          </cell>
          <cell r="I2397">
            <v>39</v>
          </cell>
          <cell r="J2397">
            <v>26</v>
          </cell>
          <cell r="K2397">
            <v>10</v>
          </cell>
          <cell r="L2397">
            <v>10</v>
          </cell>
        </row>
        <row r="2398">
          <cell r="E2398">
            <v>21756</v>
          </cell>
          <cell r="F2398">
            <v>29</v>
          </cell>
          <cell r="G2398">
            <v>35</v>
          </cell>
          <cell r="H2398">
            <v>35</v>
          </cell>
          <cell r="I2398">
            <v>29</v>
          </cell>
          <cell r="J2398">
            <v>29</v>
          </cell>
          <cell r="K2398">
            <v>29</v>
          </cell>
          <cell r="L2398">
            <v>10</v>
          </cell>
        </row>
        <row r="2399">
          <cell r="E2399">
            <v>21757</v>
          </cell>
          <cell r="F2399">
            <v>23</v>
          </cell>
          <cell r="G2399">
            <v>19</v>
          </cell>
          <cell r="H2399">
            <v>13</v>
          </cell>
          <cell r="I2399">
            <v>14</v>
          </cell>
          <cell r="J2399">
            <v>19</v>
          </cell>
          <cell r="K2399">
            <v>16</v>
          </cell>
          <cell r="L2399">
            <v>3</v>
          </cell>
        </row>
        <row r="2400">
          <cell r="E2400">
            <v>21758</v>
          </cell>
          <cell r="F2400">
            <v>29</v>
          </cell>
          <cell r="G2400">
            <v>23</v>
          </cell>
          <cell r="H2400">
            <v>19</v>
          </cell>
          <cell r="I2400">
            <v>16</v>
          </cell>
          <cell r="J2400">
            <v>19</v>
          </cell>
          <cell r="K2400">
            <v>6</v>
          </cell>
          <cell r="L2400">
            <v>13</v>
          </cell>
        </row>
        <row r="2401">
          <cell r="E2401">
            <v>21759</v>
          </cell>
          <cell r="F2401">
            <v>55</v>
          </cell>
          <cell r="G2401">
            <v>61</v>
          </cell>
          <cell r="H2401">
            <v>45</v>
          </cell>
          <cell r="I2401">
            <v>39</v>
          </cell>
          <cell r="J2401">
            <v>58</v>
          </cell>
          <cell r="K2401">
            <v>48</v>
          </cell>
          <cell r="L2401">
            <v>71</v>
          </cell>
        </row>
        <row r="2402">
          <cell r="E2402">
            <v>21760</v>
          </cell>
          <cell r="F2402">
            <v>19</v>
          </cell>
          <cell r="G2402">
            <v>16</v>
          </cell>
          <cell r="H2402">
            <v>11</v>
          </cell>
          <cell r="I2402">
            <v>14</v>
          </cell>
          <cell r="J2402">
            <v>19</v>
          </cell>
          <cell r="K2402">
            <v>23</v>
          </cell>
          <cell r="L2402">
            <v>16</v>
          </cell>
        </row>
        <row r="2403">
          <cell r="E2403">
            <v>21761</v>
          </cell>
          <cell r="F2403">
            <v>0</v>
          </cell>
          <cell r="G2403">
            <v>0</v>
          </cell>
          <cell r="H2403">
            <v>3</v>
          </cell>
          <cell r="I2403">
            <v>3</v>
          </cell>
          <cell r="J2403">
            <v>3</v>
          </cell>
          <cell r="K2403">
            <v>8</v>
          </cell>
          <cell r="L2403">
            <v>11</v>
          </cell>
        </row>
        <row r="2404">
          <cell r="E2404">
            <v>21762</v>
          </cell>
          <cell r="F2404">
            <v>13</v>
          </cell>
          <cell r="G2404">
            <v>13</v>
          </cell>
          <cell r="H2404">
            <v>0</v>
          </cell>
          <cell r="I2404">
            <v>0</v>
          </cell>
          <cell r="J2404">
            <v>0</v>
          </cell>
          <cell r="K2404">
            <v>0</v>
          </cell>
          <cell r="L2404">
            <v>3</v>
          </cell>
        </row>
        <row r="2405">
          <cell r="E2405">
            <v>21763</v>
          </cell>
          <cell r="F2405">
            <v>0</v>
          </cell>
          <cell r="G2405">
            <v>0</v>
          </cell>
          <cell r="H2405">
            <v>3</v>
          </cell>
          <cell r="I2405">
            <v>5</v>
          </cell>
          <cell r="J2405">
            <v>8</v>
          </cell>
          <cell r="K2405">
            <v>6</v>
          </cell>
          <cell r="L2405">
            <v>0</v>
          </cell>
        </row>
        <row r="2406">
          <cell r="E2406">
            <v>21764</v>
          </cell>
          <cell r="F2406">
            <v>11</v>
          </cell>
          <cell r="G2406">
            <v>24</v>
          </cell>
          <cell r="H2406">
            <v>32</v>
          </cell>
          <cell r="I2406">
            <v>27</v>
          </cell>
          <cell r="J2406">
            <v>19</v>
          </cell>
          <cell r="K2406">
            <v>14</v>
          </cell>
          <cell r="L2406">
            <v>10</v>
          </cell>
        </row>
        <row r="2407">
          <cell r="E2407">
            <v>21765</v>
          </cell>
          <cell r="F2407">
            <v>21</v>
          </cell>
          <cell r="G2407">
            <v>0</v>
          </cell>
          <cell r="H2407">
            <v>10</v>
          </cell>
          <cell r="I2407">
            <v>0</v>
          </cell>
          <cell r="J2407">
            <v>5</v>
          </cell>
          <cell r="K2407">
            <v>13</v>
          </cell>
          <cell r="L2407">
            <v>10</v>
          </cell>
        </row>
        <row r="2408">
          <cell r="E2408">
            <v>21766</v>
          </cell>
          <cell r="F2408">
            <v>8</v>
          </cell>
          <cell r="G2408">
            <v>8</v>
          </cell>
          <cell r="H2408">
            <v>10</v>
          </cell>
          <cell r="I2408">
            <v>8</v>
          </cell>
          <cell r="J2408">
            <v>13</v>
          </cell>
          <cell r="K2408">
            <v>14</v>
          </cell>
          <cell r="L2408">
            <v>19</v>
          </cell>
        </row>
        <row r="2409">
          <cell r="E2409">
            <v>21767</v>
          </cell>
          <cell r="F2409">
            <v>11</v>
          </cell>
          <cell r="G2409">
            <v>0</v>
          </cell>
          <cell r="H2409">
            <v>24</v>
          </cell>
          <cell r="I2409">
            <v>16</v>
          </cell>
          <cell r="J2409">
            <v>8</v>
          </cell>
          <cell r="K2409">
            <v>0</v>
          </cell>
          <cell r="L2409">
            <v>0</v>
          </cell>
        </row>
        <row r="2410">
          <cell r="E2410">
            <v>21768</v>
          </cell>
          <cell r="F2410">
            <v>14</v>
          </cell>
          <cell r="G2410">
            <v>8</v>
          </cell>
          <cell r="H2410">
            <v>8</v>
          </cell>
          <cell r="I2410">
            <v>10</v>
          </cell>
          <cell r="J2410">
            <v>6</v>
          </cell>
          <cell r="K2410">
            <v>5</v>
          </cell>
          <cell r="L2410">
            <v>5</v>
          </cell>
        </row>
        <row r="2411">
          <cell r="E2411">
            <v>21769</v>
          </cell>
          <cell r="F2411">
            <v>0</v>
          </cell>
          <cell r="G2411">
            <v>5</v>
          </cell>
          <cell r="H2411">
            <v>11</v>
          </cell>
          <cell r="I2411">
            <v>10</v>
          </cell>
          <cell r="J2411">
            <v>0</v>
          </cell>
          <cell r="K2411">
            <v>6</v>
          </cell>
          <cell r="L2411">
            <v>3</v>
          </cell>
        </row>
        <row r="2412">
          <cell r="E2412">
            <v>21770</v>
          </cell>
          <cell r="F2412">
            <v>10</v>
          </cell>
          <cell r="G2412">
            <v>6</v>
          </cell>
          <cell r="H2412">
            <v>6</v>
          </cell>
          <cell r="I2412">
            <v>6</v>
          </cell>
          <cell r="J2412">
            <v>13</v>
          </cell>
          <cell r="K2412">
            <v>5</v>
          </cell>
          <cell r="L2412">
            <v>0</v>
          </cell>
        </row>
        <row r="2413">
          <cell r="E2413">
            <v>21771</v>
          </cell>
          <cell r="F2413">
            <v>6</v>
          </cell>
          <cell r="G2413">
            <v>14</v>
          </cell>
          <cell r="H2413">
            <v>13</v>
          </cell>
          <cell r="I2413">
            <v>16</v>
          </cell>
          <cell r="J2413">
            <v>11</v>
          </cell>
          <cell r="K2413">
            <v>0</v>
          </cell>
          <cell r="L2413">
            <v>11</v>
          </cell>
        </row>
        <row r="2414">
          <cell r="E2414">
            <v>21772</v>
          </cell>
          <cell r="F2414">
            <v>10</v>
          </cell>
          <cell r="G2414">
            <v>10</v>
          </cell>
          <cell r="H2414">
            <v>21</v>
          </cell>
          <cell r="I2414">
            <v>13</v>
          </cell>
          <cell r="J2414">
            <v>10</v>
          </cell>
          <cell r="K2414">
            <v>10</v>
          </cell>
          <cell r="L2414">
            <v>0</v>
          </cell>
        </row>
        <row r="2415">
          <cell r="E2415">
            <v>21773</v>
          </cell>
          <cell r="F2415">
            <v>35</v>
          </cell>
          <cell r="G2415">
            <v>19</v>
          </cell>
          <cell r="H2415">
            <v>16</v>
          </cell>
          <cell r="I2415">
            <v>16</v>
          </cell>
          <cell r="J2415">
            <v>16</v>
          </cell>
          <cell r="K2415">
            <v>16</v>
          </cell>
          <cell r="L2415">
            <v>13</v>
          </cell>
        </row>
        <row r="2416">
          <cell r="E2416">
            <v>21774</v>
          </cell>
          <cell r="F2416">
            <v>6</v>
          </cell>
          <cell r="G2416">
            <v>13</v>
          </cell>
          <cell r="H2416">
            <v>19</v>
          </cell>
          <cell r="I2416">
            <v>13</v>
          </cell>
          <cell r="J2416">
            <v>19</v>
          </cell>
          <cell r="K2416">
            <v>13</v>
          </cell>
          <cell r="L2416">
            <v>16</v>
          </cell>
        </row>
        <row r="2417">
          <cell r="E2417">
            <v>21775</v>
          </cell>
          <cell r="F2417">
            <v>0</v>
          </cell>
          <cell r="G2417">
            <v>0</v>
          </cell>
          <cell r="H2417">
            <v>8</v>
          </cell>
          <cell r="I2417">
            <v>0</v>
          </cell>
          <cell r="J2417">
            <v>0</v>
          </cell>
          <cell r="K2417">
            <v>0</v>
          </cell>
          <cell r="L2417">
            <v>5</v>
          </cell>
        </row>
        <row r="2418">
          <cell r="E2418">
            <v>21776</v>
          </cell>
          <cell r="F2418">
            <v>32</v>
          </cell>
          <cell r="G2418">
            <v>32</v>
          </cell>
          <cell r="H2418">
            <v>32</v>
          </cell>
          <cell r="I2418">
            <v>26</v>
          </cell>
          <cell r="J2418">
            <v>29</v>
          </cell>
          <cell r="K2418">
            <v>32</v>
          </cell>
          <cell r="L2418">
            <v>26</v>
          </cell>
        </row>
        <row r="2419">
          <cell r="E2419">
            <v>21777</v>
          </cell>
          <cell r="F2419">
            <v>18</v>
          </cell>
          <cell r="G2419">
            <v>29</v>
          </cell>
          <cell r="H2419">
            <v>29</v>
          </cell>
          <cell r="I2419">
            <v>19</v>
          </cell>
          <cell r="J2419">
            <v>19</v>
          </cell>
          <cell r="K2419">
            <v>11</v>
          </cell>
          <cell r="L2419">
            <v>19</v>
          </cell>
        </row>
        <row r="2420">
          <cell r="E2420">
            <v>21778</v>
          </cell>
          <cell r="F2420">
            <v>8</v>
          </cell>
          <cell r="G2420">
            <v>6</v>
          </cell>
          <cell r="H2420">
            <v>10</v>
          </cell>
          <cell r="I2420">
            <v>13</v>
          </cell>
          <cell r="J2420">
            <v>19</v>
          </cell>
          <cell r="K2420">
            <v>8</v>
          </cell>
          <cell r="L2420">
            <v>6</v>
          </cell>
        </row>
        <row r="2421">
          <cell r="E2421">
            <v>21779</v>
          </cell>
          <cell r="F2421">
            <v>16</v>
          </cell>
          <cell r="G2421">
            <v>6</v>
          </cell>
          <cell r="H2421">
            <v>13</v>
          </cell>
          <cell r="I2421">
            <v>6</v>
          </cell>
          <cell r="J2421">
            <v>6</v>
          </cell>
          <cell r="K2421">
            <v>0</v>
          </cell>
          <cell r="L2421">
            <v>0</v>
          </cell>
        </row>
        <row r="2422">
          <cell r="E2422">
            <v>21780</v>
          </cell>
          <cell r="F2422">
            <v>19</v>
          </cell>
          <cell r="G2422">
            <v>14</v>
          </cell>
          <cell r="H2422">
            <v>6</v>
          </cell>
          <cell r="I2422">
            <v>0</v>
          </cell>
          <cell r="J2422">
            <v>10</v>
          </cell>
          <cell r="K2422">
            <v>6</v>
          </cell>
          <cell r="L2422">
            <v>5</v>
          </cell>
        </row>
        <row r="2423">
          <cell r="E2423">
            <v>21781</v>
          </cell>
          <cell r="F2423">
            <v>16</v>
          </cell>
          <cell r="G2423">
            <v>13</v>
          </cell>
          <cell r="H2423">
            <v>19</v>
          </cell>
          <cell r="I2423">
            <v>19</v>
          </cell>
          <cell r="J2423">
            <v>18</v>
          </cell>
          <cell r="K2423">
            <v>16</v>
          </cell>
          <cell r="L2423">
            <v>16</v>
          </cell>
        </row>
        <row r="2424">
          <cell r="E2424">
            <v>21782</v>
          </cell>
          <cell r="F2424">
            <v>3</v>
          </cell>
          <cell r="G2424">
            <v>6</v>
          </cell>
          <cell r="H2424">
            <v>3</v>
          </cell>
          <cell r="I2424">
            <v>3</v>
          </cell>
          <cell r="J2424">
            <v>6</v>
          </cell>
          <cell r="K2424">
            <v>5</v>
          </cell>
          <cell r="L2424">
            <v>8</v>
          </cell>
        </row>
        <row r="2425">
          <cell r="E2425">
            <v>21783</v>
          </cell>
          <cell r="F2425">
            <v>0</v>
          </cell>
          <cell r="G2425">
            <v>10</v>
          </cell>
          <cell r="H2425">
            <v>10</v>
          </cell>
          <cell r="I2425">
            <v>6</v>
          </cell>
          <cell r="J2425">
            <v>10</v>
          </cell>
          <cell r="K2425">
            <v>6</v>
          </cell>
          <cell r="L2425">
            <v>26</v>
          </cell>
        </row>
        <row r="2426">
          <cell r="E2426">
            <v>21784</v>
          </cell>
          <cell r="F2426">
            <v>24</v>
          </cell>
          <cell r="G2426">
            <v>19</v>
          </cell>
          <cell r="H2426">
            <v>19</v>
          </cell>
          <cell r="I2426">
            <v>13</v>
          </cell>
          <cell r="J2426">
            <v>16</v>
          </cell>
          <cell r="K2426">
            <v>10</v>
          </cell>
          <cell r="L2426">
            <v>11</v>
          </cell>
        </row>
        <row r="2427">
          <cell r="E2427">
            <v>21785</v>
          </cell>
          <cell r="F2427">
            <v>14</v>
          </cell>
          <cell r="G2427">
            <v>13</v>
          </cell>
          <cell r="H2427">
            <v>8</v>
          </cell>
          <cell r="I2427">
            <v>13</v>
          </cell>
          <cell r="J2427">
            <v>6</v>
          </cell>
          <cell r="K2427">
            <v>10</v>
          </cell>
          <cell r="L2427">
            <v>3</v>
          </cell>
        </row>
        <row r="2428">
          <cell r="E2428">
            <v>21786</v>
          </cell>
          <cell r="F2428">
            <v>26</v>
          </cell>
          <cell r="G2428">
            <v>26</v>
          </cell>
          <cell r="H2428">
            <v>23</v>
          </cell>
          <cell r="I2428">
            <v>23</v>
          </cell>
          <cell r="J2428">
            <v>13</v>
          </cell>
          <cell r="K2428">
            <v>24</v>
          </cell>
          <cell r="L2428">
            <v>16</v>
          </cell>
        </row>
        <row r="2429">
          <cell r="E2429">
            <v>21787</v>
          </cell>
          <cell r="F2429">
            <v>3</v>
          </cell>
          <cell r="G2429">
            <v>10</v>
          </cell>
          <cell r="H2429">
            <v>13</v>
          </cell>
          <cell r="I2429">
            <v>0</v>
          </cell>
          <cell r="J2429">
            <v>8</v>
          </cell>
          <cell r="K2429">
            <v>10</v>
          </cell>
          <cell r="L2429">
            <v>5</v>
          </cell>
        </row>
        <row r="2430">
          <cell r="E2430">
            <v>21788</v>
          </cell>
          <cell r="F2430">
            <v>13</v>
          </cell>
          <cell r="G2430">
            <v>10</v>
          </cell>
          <cell r="H2430">
            <v>13</v>
          </cell>
          <cell r="I2430">
            <v>10</v>
          </cell>
          <cell r="J2430">
            <v>8</v>
          </cell>
          <cell r="K2430">
            <v>0</v>
          </cell>
          <cell r="L2430">
            <v>0</v>
          </cell>
        </row>
        <row r="2431">
          <cell r="E2431">
            <v>21789</v>
          </cell>
          <cell r="F2431">
            <v>19</v>
          </cell>
          <cell r="G2431">
            <v>19</v>
          </cell>
          <cell r="H2431">
            <v>19</v>
          </cell>
          <cell r="I2431">
            <v>19</v>
          </cell>
          <cell r="J2431">
            <v>10</v>
          </cell>
          <cell r="K2431">
            <v>16</v>
          </cell>
          <cell r="L2431">
            <v>19</v>
          </cell>
        </row>
        <row r="2432">
          <cell r="E2432">
            <v>21790</v>
          </cell>
          <cell r="F2432">
            <v>13</v>
          </cell>
          <cell r="G2432">
            <v>10</v>
          </cell>
          <cell r="H2432">
            <v>19</v>
          </cell>
          <cell r="I2432">
            <v>19</v>
          </cell>
          <cell r="J2432">
            <v>27</v>
          </cell>
          <cell r="K2432">
            <v>19</v>
          </cell>
          <cell r="L2432">
            <v>29</v>
          </cell>
        </row>
        <row r="2433">
          <cell r="E2433">
            <v>21791</v>
          </cell>
          <cell r="F2433">
            <v>5</v>
          </cell>
          <cell r="G2433">
            <v>8</v>
          </cell>
          <cell r="H2433">
            <v>3</v>
          </cell>
          <cell r="I2433">
            <v>5</v>
          </cell>
          <cell r="J2433">
            <v>3</v>
          </cell>
          <cell r="K2433">
            <v>6</v>
          </cell>
          <cell r="L2433">
            <v>0</v>
          </cell>
        </row>
        <row r="2434">
          <cell r="E2434">
            <v>21792</v>
          </cell>
          <cell r="F2434">
            <v>26</v>
          </cell>
          <cell r="G2434">
            <v>21</v>
          </cell>
          <cell r="H2434">
            <v>19</v>
          </cell>
          <cell r="I2434">
            <v>6</v>
          </cell>
          <cell r="J2434">
            <v>11</v>
          </cell>
          <cell r="K2434">
            <v>11</v>
          </cell>
          <cell r="L2434">
            <v>13</v>
          </cell>
        </row>
        <row r="2435">
          <cell r="E2435">
            <v>21793</v>
          </cell>
          <cell r="F2435">
            <v>0</v>
          </cell>
          <cell r="G2435">
            <v>6</v>
          </cell>
          <cell r="H2435">
            <v>13</v>
          </cell>
          <cell r="I2435">
            <v>8</v>
          </cell>
          <cell r="J2435">
            <v>6</v>
          </cell>
          <cell r="K2435">
            <v>6</v>
          </cell>
          <cell r="L2435">
            <v>8</v>
          </cell>
        </row>
        <row r="2436">
          <cell r="E2436">
            <v>21794</v>
          </cell>
          <cell r="F2436">
            <v>19</v>
          </cell>
          <cell r="G2436">
            <v>16</v>
          </cell>
          <cell r="H2436">
            <v>14</v>
          </cell>
          <cell r="I2436">
            <v>18</v>
          </cell>
          <cell r="J2436">
            <v>13</v>
          </cell>
          <cell r="K2436">
            <v>13</v>
          </cell>
          <cell r="L2436">
            <v>8</v>
          </cell>
        </row>
        <row r="2437">
          <cell r="E2437">
            <v>21795</v>
          </cell>
          <cell r="F2437">
            <v>3</v>
          </cell>
          <cell r="G2437">
            <v>3</v>
          </cell>
          <cell r="H2437">
            <v>0</v>
          </cell>
          <cell r="I2437">
            <v>0</v>
          </cell>
          <cell r="J2437">
            <v>5</v>
          </cell>
          <cell r="K2437">
            <v>0</v>
          </cell>
          <cell r="L2437">
            <v>11</v>
          </cell>
        </row>
        <row r="2438">
          <cell r="E2438">
            <v>21796</v>
          </cell>
          <cell r="F2438">
            <v>16</v>
          </cell>
          <cell r="G2438">
            <v>21</v>
          </cell>
          <cell r="H2438">
            <v>10</v>
          </cell>
          <cell r="I2438">
            <v>3</v>
          </cell>
          <cell r="J2438">
            <v>10</v>
          </cell>
          <cell r="K2438">
            <v>13</v>
          </cell>
          <cell r="L2438">
            <v>13</v>
          </cell>
        </row>
        <row r="2439">
          <cell r="E2439">
            <v>21797</v>
          </cell>
          <cell r="F2439">
            <v>0</v>
          </cell>
          <cell r="G2439">
            <v>10</v>
          </cell>
          <cell r="H2439">
            <v>10</v>
          </cell>
          <cell r="I2439">
            <v>6</v>
          </cell>
          <cell r="J2439">
            <v>10</v>
          </cell>
          <cell r="K2439">
            <v>0</v>
          </cell>
          <cell r="L2439">
            <v>6</v>
          </cell>
        </row>
        <row r="2440">
          <cell r="E2440">
            <v>21798</v>
          </cell>
          <cell r="F2440">
            <v>0</v>
          </cell>
          <cell r="G2440">
            <v>13</v>
          </cell>
          <cell r="H2440">
            <v>5</v>
          </cell>
          <cell r="I2440">
            <v>14</v>
          </cell>
          <cell r="J2440">
            <v>19</v>
          </cell>
          <cell r="K2440">
            <v>19</v>
          </cell>
          <cell r="L2440">
            <v>0</v>
          </cell>
        </row>
        <row r="2441">
          <cell r="E2441">
            <v>21799</v>
          </cell>
          <cell r="F2441">
            <v>13</v>
          </cell>
          <cell r="G2441">
            <v>24</v>
          </cell>
          <cell r="H2441">
            <v>16</v>
          </cell>
          <cell r="I2441">
            <v>16</v>
          </cell>
          <cell r="J2441">
            <v>10</v>
          </cell>
          <cell r="K2441">
            <v>14</v>
          </cell>
          <cell r="L2441">
            <v>10</v>
          </cell>
        </row>
        <row r="2442">
          <cell r="E2442">
            <v>21800</v>
          </cell>
          <cell r="F2442">
            <v>24</v>
          </cell>
          <cell r="G2442">
            <v>32</v>
          </cell>
          <cell r="H2442">
            <v>11</v>
          </cell>
          <cell r="I2442">
            <v>11</v>
          </cell>
          <cell r="J2442">
            <v>6</v>
          </cell>
          <cell r="K2442">
            <v>13</v>
          </cell>
          <cell r="L2442">
            <v>10</v>
          </cell>
        </row>
        <row r="2443">
          <cell r="E2443">
            <v>21801</v>
          </cell>
          <cell r="F2443">
            <v>13</v>
          </cell>
          <cell r="G2443">
            <v>10</v>
          </cell>
          <cell r="H2443">
            <v>16</v>
          </cell>
          <cell r="I2443">
            <v>19</v>
          </cell>
          <cell r="J2443">
            <v>19</v>
          </cell>
          <cell r="K2443">
            <v>16</v>
          </cell>
          <cell r="L2443">
            <v>18</v>
          </cell>
        </row>
        <row r="2444">
          <cell r="E2444">
            <v>21802</v>
          </cell>
          <cell r="F2444">
            <v>13</v>
          </cell>
          <cell r="G2444">
            <v>11</v>
          </cell>
          <cell r="H2444">
            <v>13</v>
          </cell>
          <cell r="I2444">
            <v>18</v>
          </cell>
          <cell r="J2444">
            <v>10</v>
          </cell>
          <cell r="K2444">
            <v>6</v>
          </cell>
          <cell r="L2444">
            <v>13</v>
          </cell>
        </row>
        <row r="2445">
          <cell r="E2445">
            <v>21803</v>
          </cell>
          <cell r="F2445">
            <v>16</v>
          </cell>
          <cell r="G2445">
            <v>16</v>
          </cell>
          <cell r="H2445">
            <v>16</v>
          </cell>
          <cell r="I2445">
            <v>24</v>
          </cell>
          <cell r="J2445">
            <v>19</v>
          </cell>
          <cell r="K2445">
            <v>14</v>
          </cell>
          <cell r="L2445">
            <v>10</v>
          </cell>
        </row>
        <row r="2446">
          <cell r="E2446">
            <v>21804</v>
          </cell>
          <cell r="F2446">
            <v>0</v>
          </cell>
          <cell r="G2446">
            <v>0</v>
          </cell>
          <cell r="H2446">
            <v>5</v>
          </cell>
          <cell r="I2446">
            <v>19</v>
          </cell>
          <cell r="J2446">
            <v>19</v>
          </cell>
          <cell r="K2446">
            <v>13</v>
          </cell>
          <cell r="L2446">
            <v>19</v>
          </cell>
        </row>
        <row r="2447">
          <cell r="E2447">
            <v>21805</v>
          </cell>
          <cell r="F2447">
            <v>6</v>
          </cell>
          <cell r="G2447">
            <v>8</v>
          </cell>
          <cell r="H2447">
            <v>10</v>
          </cell>
          <cell r="I2447">
            <v>0</v>
          </cell>
          <cell r="J2447">
            <v>5</v>
          </cell>
          <cell r="K2447">
            <v>0</v>
          </cell>
          <cell r="L2447">
            <v>0</v>
          </cell>
        </row>
        <row r="2448">
          <cell r="E2448">
            <v>21806</v>
          </cell>
          <cell r="F2448">
            <v>11</v>
          </cell>
          <cell r="G2448">
            <v>8</v>
          </cell>
          <cell r="H2448">
            <v>3</v>
          </cell>
          <cell r="I2448">
            <v>0</v>
          </cell>
          <cell r="J2448">
            <v>13</v>
          </cell>
          <cell r="K2448">
            <v>10</v>
          </cell>
          <cell r="L2448">
            <v>6</v>
          </cell>
        </row>
        <row r="2449">
          <cell r="E2449">
            <v>21807</v>
          </cell>
          <cell r="F2449">
            <v>26</v>
          </cell>
          <cell r="G2449">
            <v>24</v>
          </cell>
          <cell r="H2449">
            <v>32</v>
          </cell>
          <cell r="I2449">
            <v>19</v>
          </cell>
          <cell r="J2449">
            <v>19</v>
          </cell>
          <cell r="K2449">
            <v>13</v>
          </cell>
          <cell r="L2449">
            <v>13</v>
          </cell>
        </row>
        <row r="2450">
          <cell r="E2450">
            <v>21808</v>
          </cell>
          <cell r="F2450">
            <v>13</v>
          </cell>
          <cell r="G2450">
            <v>10</v>
          </cell>
          <cell r="H2450">
            <v>10</v>
          </cell>
          <cell r="I2450">
            <v>13</v>
          </cell>
          <cell r="J2450">
            <v>16</v>
          </cell>
          <cell r="K2450">
            <v>24</v>
          </cell>
          <cell r="L2450">
            <v>16</v>
          </cell>
        </row>
        <row r="2451">
          <cell r="E2451">
            <v>21809</v>
          </cell>
          <cell r="F2451">
            <v>19</v>
          </cell>
          <cell r="G2451">
            <v>16</v>
          </cell>
          <cell r="H2451">
            <v>10</v>
          </cell>
          <cell r="I2451">
            <v>13</v>
          </cell>
          <cell r="J2451">
            <v>11</v>
          </cell>
          <cell r="K2451">
            <v>16</v>
          </cell>
          <cell r="L2451">
            <v>13</v>
          </cell>
        </row>
        <row r="2452">
          <cell r="E2452">
            <v>21810</v>
          </cell>
          <cell r="F2452">
            <v>6</v>
          </cell>
          <cell r="G2452">
            <v>11</v>
          </cell>
          <cell r="H2452">
            <v>13</v>
          </cell>
          <cell r="I2452">
            <v>13</v>
          </cell>
          <cell r="J2452">
            <v>13</v>
          </cell>
          <cell r="K2452">
            <v>19</v>
          </cell>
          <cell r="L2452">
            <v>19</v>
          </cell>
        </row>
        <row r="2453">
          <cell r="E2453">
            <v>21811</v>
          </cell>
          <cell r="F2453">
            <v>29</v>
          </cell>
          <cell r="G2453">
            <v>19</v>
          </cell>
          <cell r="H2453">
            <v>19</v>
          </cell>
          <cell r="I2453">
            <v>16</v>
          </cell>
          <cell r="J2453">
            <v>16</v>
          </cell>
          <cell r="K2453">
            <v>13</v>
          </cell>
          <cell r="L2453">
            <v>8</v>
          </cell>
        </row>
        <row r="2454">
          <cell r="E2454">
            <v>21812</v>
          </cell>
          <cell r="F2454">
            <v>11</v>
          </cell>
          <cell r="G2454">
            <v>8</v>
          </cell>
          <cell r="H2454">
            <v>6</v>
          </cell>
          <cell r="I2454">
            <v>0</v>
          </cell>
          <cell r="J2454">
            <v>8</v>
          </cell>
          <cell r="K2454">
            <v>0</v>
          </cell>
          <cell r="L2454">
            <v>5</v>
          </cell>
        </row>
        <row r="2455">
          <cell r="E2455">
            <v>21813</v>
          </cell>
          <cell r="F2455">
            <v>0</v>
          </cell>
          <cell r="G2455">
            <v>10</v>
          </cell>
          <cell r="H2455">
            <v>0</v>
          </cell>
          <cell r="I2455">
            <v>5</v>
          </cell>
          <cell r="J2455">
            <v>8</v>
          </cell>
          <cell r="K2455">
            <v>5</v>
          </cell>
          <cell r="L2455">
            <v>3</v>
          </cell>
        </row>
        <row r="2456">
          <cell r="E2456">
            <v>21814</v>
          </cell>
          <cell r="F2456">
            <v>13</v>
          </cell>
          <cell r="G2456">
            <v>3</v>
          </cell>
          <cell r="H2456">
            <v>0</v>
          </cell>
          <cell r="I2456">
            <v>6</v>
          </cell>
          <cell r="J2456">
            <v>3</v>
          </cell>
          <cell r="K2456">
            <v>5</v>
          </cell>
          <cell r="L2456">
            <v>5</v>
          </cell>
        </row>
        <row r="2457">
          <cell r="E2457">
            <v>21815</v>
          </cell>
          <cell r="F2457">
            <v>13</v>
          </cell>
          <cell r="G2457">
            <v>3</v>
          </cell>
          <cell r="H2457">
            <v>8</v>
          </cell>
          <cell r="I2457">
            <v>3</v>
          </cell>
          <cell r="J2457">
            <v>3</v>
          </cell>
          <cell r="K2457">
            <v>10</v>
          </cell>
          <cell r="L2457">
            <v>14</v>
          </cell>
        </row>
        <row r="2458">
          <cell r="E2458">
            <v>21816</v>
          </cell>
          <cell r="F2458">
            <v>0</v>
          </cell>
          <cell r="G2458">
            <v>3</v>
          </cell>
          <cell r="H2458">
            <v>5</v>
          </cell>
          <cell r="I2458">
            <v>10</v>
          </cell>
          <cell r="J2458">
            <v>11</v>
          </cell>
          <cell r="K2458">
            <v>13</v>
          </cell>
          <cell r="L2458">
            <v>10</v>
          </cell>
        </row>
        <row r="2459">
          <cell r="E2459">
            <v>21817</v>
          </cell>
          <cell r="F2459">
            <v>39</v>
          </cell>
          <cell r="G2459">
            <v>39</v>
          </cell>
          <cell r="H2459">
            <v>29</v>
          </cell>
          <cell r="I2459">
            <v>40</v>
          </cell>
          <cell r="J2459">
            <v>32</v>
          </cell>
          <cell r="K2459">
            <v>19</v>
          </cell>
          <cell r="L2459">
            <v>11</v>
          </cell>
        </row>
        <row r="2460">
          <cell r="E2460">
            <v>21818</v>
          </cell>
          <cell r="F2460">
            <v>32</v>
          </cell>
          <cell r="G2460">
            <v>32</v>
          </cell>
          <cell r="H2460">
            <v>26</v>
          </cell>
          <cell r="I2460">
            <v>29</v>
          </cell>
          <cell r="J2460">
            <v>29</v>
          </cell>
          <cell r="K2460">
            <v>23</v>
          </cell>
          <cell r="L2460">
            <v>23</v>
          </cell>
        </row>
        <row r="2461">
          <cell r="E2461">
            <v>21819</v>
          </cell>
          <cell r="F2461">
            <v>10</v>
          </cell>
          <cell r="G2461">
            <v>18</v>
          </cell>
          <cell r="H2461">
            <v>13</v>
          </cell>
          <cell r="I2461">
            <v>6</v>
          </cell>
          <cell r="J2461">
            <v>6</v>
          </cell>
          <cell r="K2461">
            <v>10</v>
          </cell>
          <cell r="L2461">
            <v>21</v>
          </cell>
        </row>
        <row r="2462">
          <cell r="E2462">
            <v>21820</v>
          </cell>
          <cell r="F2462">
            <v>21</v>
          </cell>
          <cell r="G2462">
            <v>26</v>
          </cell>
          <cell r="H2462">
            <v>24</v>
          </cell>
          <cell r="I2462">
            <v>24</v>
          </cell>
          <cell r="J2462">
            <v>24</v>
          </cell>
          <cell r="K2462">
            <v>23</v>
          </cell>
          <cell r="L2462">
            <v>24</v>
          </cell>
        </row>
        <row r="2463">
          <cell r="E2463">
            <v>21821</v>
          </cell>
          <cell r="F2463">
            <v>48</v>
          </cell>
          <cell r="G2463">
            <v>42</v>
          </cell>
          <cell r="H2463">
            <v>40</v>
          </cell>
          <cell r="I2463">
            <v>45</v>
          </cell>
          <cell r="J2463">
            <v>32</v>
          </cell>
          <cell r="K2463">
            <v>29</v>
          </cell>
          <cell r="L2463">
            <v>16</v>
          </cell>
        </row>
        <row r="2464">
          <cell r="E2464">
            <v>21822</v>
          </cell>
          <cell r="F2464">
            <v>0</v>
          </cell>
          <cell r="G2464">
            <v>0</v>
          </cell>
          <cell r="H2464">
            <v>5</v>
          </cell>
          <cell r="I2464">
            <v>3</v>
          </cell>
          <cell r="J2464">
            <v>0</v>
          </cell>
          <cell r="K2464">
            <v>0</v>
          </cell>
          <cell r="L2464">
            <v>0</v>
          </cell>
        </row>
        <row r="2465">
          <cell r="E2465">
            <v>21823</v>
          </cell>
          <cell r="F2465">
            <v>45</v>
          </cell>
          <cell r="G2465">
            <v>42</v>
          </cell>
          <cell r="H2465">
            <v>42</v>
          </cell>
          <cell r="I2465">
            <v>39</v>
          </cell>
          <cell r="J2465">
            <v>42</v>
          </cell>
          <cell r="K2465">
            <v>39</v>
          </cell>
          <cell r="L2465">
            <v>35</v>
          </cell>
        </row>
        <row r="2466">
          <cell r="E2466">
            <v>21824</v>
          </cell>
          <cell r="F2466">
            <v>16</v>
          </cell>
          <cell r="G2466">
            <v>13</v>
          </cell>
          <cell r="H2466">
            <v>16</v>
          </cell>
          <cell r="I2466">
            <v>14</v>
          </cell>
          <cell r="J2466">
            <v>14</v>
          </cell>
          <cell r="K2466">
            <v>13</v>
          </cell>
          <cell r="L2466">
            <v>11</v>
          </cell>
        </row>
        <row r="2467">
          <cell r="E2467">
            <v>21825</v>
          </cell>
          <cell r="F2467">
            <v>13</v>
          </cell>
          <cell r="G2467">
            <v>0</v>
          </cell>
          <cell r="H2467">
            <v>6</v>
          </cell>
          <cell r="I2467">
            <v>13</v>
          </cell>
          <cell r="J2467">
            <v>14</v>
          </cell>
          <cell r="K2467">
            <v>21</v>
          </cell>
          <cell r="L2467">
            <v>29</v>
          </cell>
        </row>
        <row r="2468">
          <cell r="E2468">
            <v>21826</v>
          </cell>
          <cell r="F2468">
            <v>6</v>
          </cell>
          <cell r="G2468">
            <v>0</v>
          </cell>
          <cell r="H2468">
            <v>0</v>
          </cell>
          <cell r="I2468">
            <v>6</v>
          </cell>
          <cell r="J2468">
            <v>6</v>
          </cell>
          <cell r="K2468">
            <v>10</v>
          </cell>
          <cell r="L2468">
            <v>11</v>
          </cell>
        </row>
        <row r="2469">
          <cell r="E2469">
            <v>21827</v>
          </cell>
          <cell r="F2469">
            <v>13</v>
          </cell>
          <cell r="G2469">
            <v>5</v>
          </cell>
          <cell r="H2469">
            <v>0</v>
          </cell>
          <cell r="I2469">
            <v>13</v>
          </cell>
          <cell r="J2469">
            <v>8</v>
          </cell>
          <cell r="K2469">
            <v>10</v>
          </cell>
          <cell r="L2469">
            <v>6</v>
          </cell>
        </row>
        <row r="2470">
          <cell r="E2470">
            <v>21828</v>
          </cell>
          <cell r="F2470">
            <v>10</v>
          </cell>
          <cell r="G2470">
            <v>13</v>
          </cell>
          <cell r="H2470">
            <v>16</v>
          </cell>
          <cell r="I2470">
            <v>23</v>
          </cell>
          <cell r="J2470">
            <v>26</v>
          </cell>
          <cell r="K2470">
            <v>45</v>
          </cell>
          <cell r="L2470">
            <v>45</v>
          </cell>
        </row>
        <row r="2471">
          <cell r="E2471">
            <v>21829</v>
          </cell>
          <cell r="F2471">
            <v>13</v>
          </cell>
          <cell r="G2471">
            <v>5</v>
          </cell>
          <cell r="H2471">
            <v>13</v>
          </cell>
          <cell r="I2471">
            <v>10</v>
          </cell>
          <cell r="J2471">
            <v>19</v>
          </cell>
          <cell r="K2471">
            <v>23</v>
          </cell>
          <cell r="L2471">
            <v>29</v>
          </cell>
        </row>
        <row r="2472">
          <cell r="E2472">
            <v>21830</v>
          </cell>
          <cell r="F2472">
            <v>16</v>
          </cell>
          <cell r="G2472">
            <v>16</v>
          </cell>
          <cell r="H2472">
            <v>13</v>
          </cell>
          <cell r="I2472">
            <v>16</v>
          </cell>
          <cell r="J2472">
            <v>10</v>
          </cell>
          <cell r="K2472">
            <v>8</v>
          </cell>
          <cell r="L2472">
            <v>10</v>
          </cell>
        </row>
        <row r="2473">
          <cell r="E2473">
            <v>21831</v>
          </cell>
          <cell r="F2473">
            <v>29</v>
          </cell>
          <cell r="G2473">
            <v>21</v>
          </cell>
          <cell r="H2473">
            <v>29</v>
          </cell>
          <cell r="I2473">
            <v>21</v>
          </cell>
          <cell r="J2473">
            <v>29</v>
          </cell>
          <cell r="K2473">
            <v>29</v>
          </cell>
          <cell r="L2473">
            <v>32</v>
          </cell>
        </row>
        <row r="2474">
          <cell r="E2474">
            <v>21832</v>
          </cell>
          <cell r="F2474">
            <v>0</v>
          </cell>
          <cell r="G2474">
            <v>16</v>
          </cell>
          <cell r="H2474">
            <v>0</v>
          </cell>
          <cell r="I2474">
            <v>23</v>
          </cell>
          <cell r="J2474">
            <v>32</v>
          </cell>
          <cell r="K2474">
            <v>37</v>
          </cell>
          <cell r="L2474">
            <v>35</v>
          </cell>
        </row>
        <row r="2475">
          <cell r="E2475">
            <v>21833</v>
          </cell>
          <cell r="F2475">
            <v>26</v>
          </cell>
          <cell r="G2475">
            <v>29</v>
          </cell>
          <cell r="H2475">
            <v>26</v>
          </cell>
          <cell r="I2475">
            <v>24</v>
          </cell>
          <cell r="J2475">
            <v>16</v>
          </cell>
          <cell r="K2475">
            <v>24</v>
          </cell>
          <cell r="L2475">
            <v>29</v>
          </cell>
        </row>
        <row r="2476">
          <cell r="E2476">
            <v>21834</v>
          </cell>
          <cell r="F2476">
            <v>35</v>
          </cell>
          <cell r="G2476">
            <v>32</v>
          </cell>
          <cell r="H2476">
            <v>32</v>
          </cell>
          <cell r="I2476">
            <v>39</v>
          </cell>
          <cell r="J2476">
            <v>32</v>
          </cell>
          <cell r="K2476">
            <v>23</v>
          </cell>
          <cell r="L2476">
            <v>29</v>
          </cell>
        </row>
        <row r="2477">
          <cell r="E2477">
            <v>21835</v>
          </cell>
          <cell r="F2477">
            <v>0</v>
          </cell>
          <cell r="G2477">
            <v>0</v>
          </cell>
          <cell r="H2477">
            <v>0</v>
          </cell>
          <cell r="I2477">
            <v>0</v>
          </cell>
          <cell r="J2477">
            <v>0</v>
          </cell>
          <cell r="K2477">
            <v>0</v>
          </cell>
          <cell r="L2477">
            <v>3</v>
          </cell>
        </row>
        <row r="2478">
          <cell r="E2478">
            <v>21836</v>
          </cell>
          <cell r="F2478">
            <v>39</v>
          </cell>
          <cell r="G2478">
            <v>29</v>
          </cell>
          <cell r="H2478">
            <v>35</v>
          </cell>
          <cell r="I2478">
            <v>42</v>
          </cell>
          <cell r="J2478">
            <v>42</v>
          </cell>
          <cell r="K2478">
            <v>37</v>
          </cell>
          <cell r="L2478">
            <v>42</v>
          </cell>
        </row>
        <row r="2479">
          <cell r="E2479">
            <v>21837</v>
          </cell>
          <cell r="F2479">
            <v>11</v>
          </cell>
          <cell r="G2479">
            <v>29</v>
          </cell>
          <cell r="H2479">
            <v>32</v>
          </cell>
          <cell r="I2479">
            <v>32</v>
          </cell>
          <cell r="J2479">
            <v>16</v>
          </cell>
          <cell r="K2479">
            <v>6</v>
          </cell>
          <cell r="L2479">
            <v>23</v>
          </cell>
        </row>
        <row r="2480">
          <cell r="E2480">
            <v>21838</v>
          </cell>
          <cell r="F2480">
            <v>51</v>
          </cell>
          <cell r="G2480">
            <v>26</v>
          </cell>
          <cell r="H2480">
            <v>16</v>
          </cell>
          <cell r="I2480">
            <v>23</v>
          </cell>
          <cell r="J2480">
            <v>27</v>
          </cell>
          <cell r="K2480">
            <v>27</v>
          </cell>
          <cell r="L2480">
            <v>32</v>
          </cell>
        </row>
        <row r="2481">
          <cell r="E2481">
            <v>21839</v>
          </cell>
          <cell r="F2481">
            <v>13</v>
          </cell>
          <cell r="G2481">
            <v>6</v>
          </cell>
          <cell r="H2481">
            <v>11</v>
          </cell>
          <cell r="I2481">
            <v>10</v>
          </cell>
          <cell r="J2481">
            <v>11</v>
          </cell>
          <cell r="K2481">
            <v>13</v>
          </cell>
          <cell r="L2481">
            <v>8</v>
          </cell>
        </row>
        <row r="2482">
          <cell r="E2482">
            <v>21840</v>
          </cell>
          <cell r="F2482">
            <v>40</v>
          </cell>
          <cell r="G2482">
            <v>45</v>
          </cell>
          <cell r="H2482">
            <v>27</v>
          </cell>
          <cell r="I2482">
            <v>10</v>
          </cell>
          <cell r="J2482">
            <v>18</v>
          </cell>
          <cell r="K2482">
            <v>13</v>
          </cell>
          <cell r="L2482">
            <v>8</v>
          </cell>
        </row>
        <row r="2483">
          <cell r="E2483">
            <v>21841</v>
          </cell>
          <cell r="F2483">
            <v>3</v>
          </cell>
          <cell r="G2483">
            <v>35</v>
          </cell>
          <cell r="H2483">
            <v>51</v>
          </cell>
          <cell r="I2483">
            <v>39</v>
          </cell>
          <cell r="J2483">
            <v>42</v>
          </cell>
          <cell r="K2483">
            <v>29</v>
          </cell>
          <cell r="L2483">
            <v>32</v>
          </cell>
        </row>
        <row r="2484">
          <cell r="E2484">
            <v>21842</v>
          </cell>
          <cell r="F2484">
            <v>29</v>
          </cell>
          <cell r="G2484">
            <v>26</v>
          </cell>
          <cell r="H2484">
            <v>21</v>
          </cell>
          <cell r="I2484">
            <v>19</v>
          </cell>
          <cell r="J2484">
            <v>19</v>
          </cell>
          <cell r="K2484">
            <v>19</v>
          </cell>
          <cell r="L2484">
            <v>19</v>
          </cell>
        </row>
        <row r="2485">
          <cell r="E2485">
            <v>21843</v>
          </cell>
          <cell r="F2485">
            <v>35</v>
          </cell>
          <cell r="G2485">
            <v>39</v>
          </cell>
          <cell r="H2485">
            <v>35</v>
          </cell>
          <cell r="I2485">
            <v>35</v>
          </cell>
          <cell r="J2485">
            <v>32</v>
          </cell>
          <cell r="K2485">
            <v>26</v>
          </cell>
          <cell r="L2485">
            <v>23</v>
          </cell>
        </row>
        <row r="2486">
          <cell r="E2486">
            <v>21844</v>
          </cell>
          <cell r="F2486">
            <v>3</v>
          </cell>
          <cell r="G2486">
            <v>10</v>
          </cell>
          <cell r="H2486">
            <v>16</v>
          </cell>
          <cell r="I2486">
            <v>3</v>
          </cell>
          <cell r="J2486">
            <v>10</v>
          </cell>
          <cell r="K2486">
            <v>6</v>
          </cell>
          <cell r="L2486">
            <v>29</v>
          </cell>
        </row>
        <row r="2487">
          <cell r="E2487">
            <v>21845</v>
          </cell>
          <cell r="F2487">
            <v>16</v>
          </cell>
          <cell r="G2487">
            <v>13</v>
          </cell>
          <cell r="H2487">
            <v>6</v>
          </cell>
          <cell r="I2487">
            <v>0</v>
          </cell>
          <cell r="J2487">
            <v>0</v>
          </cell>
          <cell r="K2487">
            <v>19</v>
          </cell>
          <cell r="L2487">
            <v>6</v>
          </cell>
        </row>
        <row r="2488">
          <cell r="E2488">
            <v>21846</v>
          </cell>
          <cell r="F2488">
            <v>29</v>
          </cell>
          <cell r="G2488">
            <v>32</v>
          </cell>
          <cell r="H2488">
            <v>29</v>
          </cell>
          <cell r="I2488">
            <v>32</v>
          </cell>
          <cell r="J2488">
            <v>39</v>
          </cell>
          <cell r="K2488">
            <v>32</v>
          </cell>
          <cell r="L2488">
            <v>29</v>
          </cell>
        </row>
        <row r="2489">
          <cell r="E2489">
            <v>21847</v>
          </cell>
          <cell r="F2489">
            <v>6</v>
          </cell>
          <cell r="G2489">
            <v>16</v>
          </cell>
          <cell r="H2489">
            <v>13</v>
          </cell>
          <cell r="I2489">
            <v>14</v>
          </cell>
          <cell r="J2489">
            <v>6</v>
          </cell>
          <cell r="K2489">
            <v>0</v>
          </cell>
          <cell r="L2489">
            <v>8</v>
          </cell>
        </row>
        <row r="2490">
          <cell r="E2490">
            <v>21848</v>
          </cell>
          <cell r="F2490">
            <v>47</v>
          </cell>
          <cell r="G2490">
            <v>39</v>
          </cell>
          <cell r="H2490">
            <v>29</v>
          </cell>
          <cell r="I2490">
            <v>32</v>
          </cell>
          <cell r="J2490">
            <v>31</v>
          </cell>
          <cell r="K2490">
            <v>24</v>
          </cell>
          <cell r="L2490">
            <v>16</v>
          </cell>
        </row>
        <row r="2491">
          <cell r="E2491">
            <v>21849</v>
          </cell>
          <cell r="F2491">
            <v>10</v>
          </cell>
          <cell r="G2491">
            <v>6</v>
          </cell>
          <cell r="H2491">
            <v>8</v>
          </cell>
          <cell r="I2491">
            <v>11</v>
          </cell>
          <cell r="J2491">
            <v>0</v>
          </cell>
          <cell r="K2491">
            <v>8</v>
          </cell>
          <cell r="L2491">
            <v>0</v>
          </cell>
        </row>
        <row r="2492">
          <cell r="E2492">
            <v>21850</v>
          </cell>
          <cell r="F2492">
            <v>6</v>
          </cell>
          <cell r="G2492">
            <v>11</v>
          </cell>
          <cell r="H2492">
            <v>14</v>
          </cell>
          <cell r="I2492">
            <v>19</v>
          </cell>
          <cell r="J2492">
            <v>21</v>
          </cell>
          <cell r="K2492">
            <v>16</v>
          </cell>
          <cell r="L2492">
            <v>13</v>
          </cell>
        </row>
        <row r="2493">
          <cell r="E2493">
            <v>21851</v>
          </cell>
          <cell r="F2493">
            <v>0</v>
          </cell>
          <cell r="G2493">
            <v>0</v>
          </cell>
          <cell r="H2493">
            <v>0</v>
          </cell>
          <cell r="I2493">
            <v>10</v>
          </cell>
          <cell r="J2493">
            <v>0</v>
          </cell>
          <cell r="K2493">
            <v>0</v>
          </cell>
          <cell r="L2493">
            <v>6</v>
          </cell>
        </row>
        <row r="2494">
          <cell r="E2494">
            <v>21852</v>
          </cell>
          <cell r="F2494">
            <v>32</v>
          </cell>
          <cell r="G2494">
            <v>24</v>
          </cell>
          <cell r="H2494">
            <v>24</v>
          </cell>
          <cell r="I2494">
            <v>14</v>
          </cell>
          <cell r="J2494">
            <v>16</v>
          </cell>
          <cell r="K2494">
            <v>21</v>
          </cell>
          <cell r="L2494">
            <v>23</v>
          </cell>
        </row>
        <row r="2495">
          <cell r="E2495">
            <v>21853</v>
          </cell>
          <cell r="F2495">
            <v>16</v>
          </cell>
          <cell r="G2495">
            <v>14</v>
          </cell>
          <cell r="H2495">
            <v>16</v>
          </cell>
          <cell r="I2495">
            <v>6</v>
          </cell>
          <cell r="J2495">
            <v>16</v>
          </cell>
          <cell r="K2495">
            <v>13</v>
          </cell>
          <cell r="L2495">
            <v>13</v>
          </cell>
        </row>
        <row r="2496">
          <cell r="E2496">
            <v>21854</v>
          </cell>
          <cell r="F2496">
            <v>11</v>
          </cell>
          <cell r="G2496">
            <v>10</v>
          </cell>
          <cell r="H2496">
            <v>11</v>
          </cell>
          <cell r="I2496">
            <v>14</v>
          </cell>
          <cell r="J2496">
            <v>3</v>
          </cell>
          <cell r="K2496">
            <v>8</v>
          </cell>
          <cell r="L2496">
            <v>0</v>
          </cell>
        </row>
        <row r="2497">
          <cell r="E2497">
            <v>21855</v>
          </cell>
          <cell r="F2497">
            <v>8</v>
          </cell>
          <cell r="G2497">
            <v>24</v>
          </cell>
          <cell r="H2497">
            <v>42</v>
          </cell>
          <cell r="I2497">
            <v>16</v>
          </cell>
          <cell r="J2497">
            <v>18</v>
          </cell>
          <cell r="K2497">
            <v>18</v>
          </cell>
          <cell r="L2497">
            <v>10</v>
          </cell>
        </row>
        <row r="2498">
          <cell r="E2498">
            <v>21856</v>
          </cell>
          <cell r="F2498">
            <v>19</v>
          </cell>
          <cell r="G2498">
            <v>21</v>
          </cell>
          <cell r="H2498">
            <v>27</v>
          </cell>
          <cell r="I2498">
            <v>18</v>
          </cell>
          <cell r="J2498">
            <v>10</v>
          </cell>
          <cell r="K2498">
            <v>26</v>
          </cell>
          <cell r="L2498">
            <v>27</v>
          </cell>
        </row>
        <row r="2499">
          <cell r="E2499">
            <v>21857</v>
          </cell>
          <cell r="F2499">
            <v>14</v>
          </cell>
          <cell r="G2499">
            <v>19</v>
          </cell>
          <cell r="H2499">
            <v>13</v>
          </cell>
          <cell r="I2499">
            <v>29</v>
          </cell>
          <cell r="J2499">
            <v>31</v>
          </cell>
          <cell r="K2499">
            <v>32</v>
          </cell>
          <cell r="L2499">
            <v>26</v>
          </cell>
        </row>
        <row r="2500">
          <cell r="E2500">
            <v>21858</v>
          </cell>
          <cell r="F2500">
            <v>19</v>
          </cell>
          <cell r="G2500">
            <v>23</v>
          </cell>
          <cell r="H2500">
            <v>16</v>
          </cell>
          <cell r="I2500">
            <v>18</v>
          </cell>
          <cell r="J2500">
            <v>23</v>
          </cell>
          <cell r="K2500">
            <v>19</v>
          </cell>
          <cell r="L2500">
            <v>18</v>
          </cell>
        </row>
        <row r="2501">
          <cell r="E2501">
            <v>21859</v>
          </cell>
          <cell r="F2501">
            <v>5</v>
          </cell>
          <cell r="G2501">
            <v>11</v>
          </cell>
          <cell r="H2501">
            <v>11</v>
          </cell>
          <cell r="I2501">
            <v>13</v>
          </cell>
          <cell r="J2501">
            <v>16</v>
          </cell>
          <cell r="K2501">
            <v>16</v>
          </cell>
          <cell r="L2501">
            <v>13</v>
          </cell>
        </row>
        <row r="2502">
          <cell r="E2502">
            <v>21860</v>
          </cell>
          <cell r="F2502">
            <v>16</v>
          </cell>
          <cell r="G2502">
            <v>21</v>
          </cell>
          <cell r="H2502">
            <v>48</v>
          </cell>
          <cell r="I2502">
            <v>35</v>
          </cell>
          <cell r="J2502">
            <v>23</v>
          </cell>
          <cell r="K2502">
            <v>16</v>
          </cell>
          <cell r="L2502">
            <v>16</v>
          </cell>
        </row>
        <row r="2503">
          <cell r="E2503">
            <v>21861</v>
          </cell>
          <cell r="F2503">
            <v>32</v>
          </cell>
          <cell r="G2503">
            <v>16</v>
          </cell>
          <cell r="H2503">
            <v>13</v>
          </cell>
          <cell r="I2503">
            <v>6</v>
          </cell>
          <cell r="J2503">
            <v>16</v>
          </cell>
          <cell r="K2503">
            <v>19</v>
          </cell>
          <cell r="L2503">
            <v>13</v>
          </cell>
        </row>
        <row r="2504">
          <cell r="E2504">
            <v>21862</v>
          </cell>
          <cell r="F2504">
            <v>19</v>
          </cell>
          <cell r="G2504">
            <v>19</v>
          </cell>
          <cell r="H2504">
            <v>29</v>
          </cell>
          <cell r="I2504">
            <v>35</v>
          </cell>
          <cell r="J2504">
            <v>35</v>
          </cell>
          <cell r="K2504">
            <v>37</v>
          </cell>
          <cell r="L2504">
            <v>39</v>
          </cell>
        </row>
        <row r="2505">
          <cell r="E2505">
            <v>21863</v>
          </cell>
          <cell r="F2505">
            <v>39</v>
          </cell>
          <cell r="G2505">
            <v>35</v>
          </cell>
          <cell r="H2505">
            <v>32</v>
          </cell>
          <cell r="I2505">
            <v>39</v>
          </cell>
          <cell r="J2505">
            <v>35</v>
          </cell>
          <cell r="K2505">
            <v>32</v>
          </cell>
          <cell r="L2505">
            <v>32</v>
          </cell>
        </row>
        <row r="2506">
          <cell r="E2506">
            <v>21864</v>
          </cell>
          <cell r="F2506">
            <v>35</v>
          </cell>
          <cell r="G2506">
            <v>35</v>
          </cell>
          <cell r="H2506">
            <v>42</v>
          </cell>
          <cell r="I2506">
            <v>45</v>
          </cell>
          <cell r="J2506">
            <v>40</v>
          </cell>
          <cell r="K2506">
            <v>40</v>
          </cell>
          <cell r="L2506">
            <v>24</v>
          </cell>
        </row>
        <row r="2507">
          <cell r="E2507">
            <v>21865</v>
          </cell>
          <cell r="F2507">
            <v>16</v>
          </cell>
          <cell r="G2507">
            <v>19</v>
          </cell>
          <cell r="H2507">
            <v>26</v>
          </cell>
          <cell r="I2507">
            <v>26</v>
          </cell>
          <cell r="J2507">
            <v>24</v>
          </cell>
          <cell r="K2507">
            <v>23</v>
          </cell>
          <cell r="L2507">
            <v>23</v>
          </cell>
        </row>
        <row r="2508">
          <cell r="E2508">
            <v>21866</v>
          </cell>
          <cell r="F2508">
            <v>11</v>
          </cell>
          <cell r="G2508">
            <v>10</v>
          </cell>
          <cell r="H2508">
            <v>11</v>
          </cell>
          <cell r="I2508">
            <v>32</v>
          </cell>
          <cell r="J2508">
            <v>24</v>
          </cell>
          <cell r="K2508">
            <v>23</v>
          </cell>
          <cell r="L2508">
            <v>19</v>
          </cell>
        </row>
        <row r="2509">
          <cell r="E2509">
            <v>21867</v>
          </cell>
          <cell r="F2509">
            <v>11</v>
          </cell>
          <cell r="G2509">
            <v>8</v>
          </cell>
          <cell r="H2509">
            <v>13</v>
          </cell>
          <cell r="I2509">
            <v>16</v>
          </cell>
          <cell r="J2509">
            <v>16</v>
          </cell>
          <cell r="K2509">
            <v>19</v>
          </cell>
          <cell r="L2509">
            <v>11</v>
          </cell>
        </row>
        <row r="2510">
          <cell r="E2510">
            <v>21868</v>
          </cell>
          <cell r="F2510">
            <v>13</v>
          </cell>
          <cell r="G2510">
            <v>29</v>
          </cell>
          <cell r="H2510">
            <v>32</v>
          </cell>
          <cell r="I2510">
            <v>32</v>
          </cell>
          <cell r="J2510">
            <v>42</v>
          </cell>
          <cell r="K2510">
            <v>29</v>
          </cell>
          <cell r="L2510">
            <v>39</v>
          </cell>
        </row>
        <row r="2511">
          <cell r="E2511">
            <v>21869</v>
          </cell>
          <cell r="F2511">
            <v>40</v>
          </cell>
          <cell r="G2511">
            <v>39</v>
          </cell>
          <cell r="H2511">
            <v>51</v>
          </cell>
          <cell r="I2511">
            <v>43</v>
          </cell>
          <cell r="J2511">
            <v>29</v>
          </cell>
          <cell r="K2511">
            <v>37</v>
          </cell>
          <cell r="L2511">
            <v>32</v>
          </cell>
        </row>
        <row r="2512">
          <cell r="E2512">
            <v>21870</v>
          </cell>
          <cell r="F2512">
            <v>21</v>
          </cell>
          <cell r="G2512">
            <v>11</v>
          </cell>
          <cell r="H2512">
            <v>5</v>
          </cell>
          <cell r="I2512">
            <v>6</v>
          </cell>
          <cell r="J2512">
            <v>6</v>
          </cell>
          <cell r="K2512">
            <v>10</v>
          </cell>
          <cell r="L2512">
            <v>19</v>
          </cell>
        </row>
        <row r="2513">
          <cell r="E2513">
            <v>21871</v>
          </cell>
          <cell r="F2513">
            <v>0</v>
          </cell>
          <cell r="G2513">
            <v>16</v>
          </cell>
          <cell r="H2513">
            <v>16</v>
          </cell>
          <cell r="I2513">
            <v>5</v>
          </cell>
          <cell r="J2513">
            <v>6</v>
          </cell>
          <cell r="K2513">
            <v>13</v>
          </cell>
          <cell r="L2513">
            <v>13</v>
          </cell>
        </row>
        <row r="2514">
          <cell r="E2514">
            <v>21872</v>
          </cell>
          <cell r="F2514">
            <v>8</v>
          </cell>
          <cell r="G2514">
            <v>0</v>
          </cell>
          <cell r="H2514">
            <v>10</v>
          </cell>
          <cell r="I2514">
            <v>13</v>
          </cell>
          <cell r="J2514">
            <v>0</v>
          </cell>
          <cell r="K2514">
            <v>16</v>
          </cell>
          <cell r="L2514">
            <v>24</v>
          </cell>
        </row>
        <row r="2515">
          <cell r="E2515">
            <v>21873</v>
          </cell>
          <cell r="F2515">
            <v>10</v>
          </cell>
          <cell r="G2515">
            <v>10</v>
          </cell>
          <cell r="H2515">
            <v>0</v>
          </cell>
          <cell r="I2515">
            <v>0</v>
          </cell>
          <cell r="J2515">
            <v>10</v>
          </cell>
          <cell r="K2515">
            <v>13</v>
          </cell>
          <cell r="L2515">
            <v>16</v>
          </cell>
        </row>
        <row r="2516">
          <cell r="E2516">
            <v>21874</v>
          </cell>
          <cell r="F2516">
            <v>16</v>
          </cell>
          <cell r="G2516">
            <v>16</v>
          </cell>
          <cell r="H2516">
            <v>0</v>
          </cell>
          <cell r="I2516">
            <v>6</v>
          </cell>
          <cell r="J2516">
            <v>8</v>
          </cell>
          <cell r="K2516">
            <v>13</v>
          </cell>
          <cell r="L2516">
            <v>39</v>
          </cell>
        </row>
        <row r="2517">
          <cell r="E2517">
            <v>21875</v>
          </cell>
          <cell r="F2517">
            <v>5</v>
          </cell>
          <cell r="G2517">
            <v>5</v>
          </cell>
          <cell r="H2517">
            <v>26</v>
          </cell>
          <cell r="I2517">
            <v>23</v>
          </cell>
          <cell r="J2517">
            <v>21</v>
          </cell>
          <cell r="K2517">
            <v>19</v>
          </cell>
          <cell r="L2517">
            <v>23</v>
          </cell>
        </row>
        <row r="2518">
          <cell r="E2518">
            <v>21876</v>
          </cell>
          <cell r="F2518">
            <v>10</v>
          </cell>
          <cell r="G2518">
            <v>6</v>
          </cell>
          <cell r="H2518">
            <v>16</v>
          </cell>
          <cell r="I2518">
            <v>13</v>
          </cell>
          <cell r="J2518">
            <v>13</v>
          </cell>
          <cell r="K2518">
            <v>14</v>
          </cell>
          <cell r="L2518">
            <v>16</v>
          </cell>
        </row>
        <row r="2519">
          <cell r="E2519">
            <v>21877</v>
          </cell>
          <cell r="F2519">
            <v>3</v>
          </cell>
          <cell r="G2519">
            <v>0</v>
          </cell>
          <cell r="H2519">
            <v>5</v>
          </cell>
          <cell r="I2519">
            <v>6</v>
          </cell>
          <cell r="J2519">
            <v>0</v>
          </cell>
          <cell r="K2519">
            <v>16</v>
          </cell>
          <cell r="L2519">
            <v>16</v>
          </cell>
        </row>
        <row r="2520">
          <cell r="E2520">
            <v>21878</v>
          </cell>
          <cell r="F2520">
            <v>26</v>
          </cell>
          <cell r="G2520">
            <v>14</v>
          </cell>
          <cell r="H2520">
            <v>10</v>
          </cell>
          <cell r="I2520">
            <v>10</v>
          </cell>
          <cell r="J2520">
            <v>10</v>
          </cell>
          <cell r="K2520">
            <v>6</v>
          </cell>
          <cell r="L2520">
            <v>6</v>
          </cell>
        </row>
        <row r="2521">
          <cell r="E2521">
            <v>21879</v>
          </cell>
          <cell r="F2521">
            <v>45</v>
          </cell>
          <cell r="G2521">
            <v>35</v>
          </cell>
          <cell r="H2521">
            <v>45</v>
          </cell>
          <cell r="I2521">
            <v>45</v>
          </cell>
          <cell r="J2521">
            <v>39</v>
          </cell>
          <cell r="K2521">
            <v>29</v>
          </cell>
          <cell r="L2521">
            <v>32</v>
          </cell>
        </row>
        <row r="2522">
          <cell r="E2522">
            <v>21880</v>
          </cell>
          <cell r="F2522">
            <v>6</v>
          </cell>
          <cell r="G2522">
            <v>6</v>
          </cell>
          <cell r="H2522">
            <v>0</v>
          </cell>
          <cell r="I2522">
            <v>10</v>
          </cell>
          <cell r="J2522">
            <v>8</v>
          </cell>
          <cell r="K2522">
            <v>18</v>
          </cell>
          <cell r="L2522">
            <v>3</v>
          </cell>
        </row>
        <row r="2523">
          <cell r="E2523">
            <v>21881</v>
          </cell>
          <cell r="F2523">
            <v>0</v>
          </cell>
          <cell r="G2523">
            <v>6</v>
          </cell>
          <cell r="H2523">
            <v>3</v>
          </cell>
          <cell r="I2523">
            <v>8</v>
          </cell>
          <cell r="J2523">
            <v>13</v>
          </cell>
          <cell r="K2523">
            <v>11</v>
          </cell>
          <cell r="L2523">
            <v>0</v>
          </cell>
        </row>
        <row r="2524">
          <cell r="E2524">
            <v>21882</v>
          </cell>
          <cell r="F2524">
            <v>11</v>
          </cell>
          <cell r="G2524">
            <v>19</v>
          </cell>
          <cell r="H2524">
            <v>10</v>
          </cell>
          <cell r="I2524">
            <v>16</v>
          </cell>
          <cell r="J2524">
            <v>8</v>
          </cell>
          <cell r="K2524">
            <v>6</v>
          </cell>
          <cell r="L2524">
            <v>0</v>
          </cell>
        </row>
        <row r="2525">
          <cell r="E2525">
            <v>21883</v>
          </cell>
          <cell r="F2525">
            <v>10</v>
          </cell>
          <cell r="G2525">
            <v>11</v>
          </cell>
          <cell r="H2525">
            <v>5</v>
          </cell>
          <cell r="I2525">
            <v>6</v>
          </cell>
          <cell r="J2525">
            <v>0</v>
          </cell>
          <cell r="K2525">
            <v>0</v>
          </cell>
          <cell r="L2525">
            <v>10</v>
          </cell>
        </row>
        <row r="2526">
          <cell r="E2526">
            <v>21884</v>
          </cell>
          <cell r="F2526">
            <v>32</v>
          </cell>
          <cell r="G2526">
            <v>32</v>
          </cell>
          <cell r="H2526">
            <v>29</v>
          </cell>
          <cell r="I2526">
            <v>14</v>
          </cell>
          <cell r="J2526">
            <v>29</v>
          </cell>
          <cell r="K2526">
            <v>27</v>
          </cell>
          <cell r="L2526">
            <v>32</v>
          </cell>
        </row>
        <row r="2527">
          <cell r="E2527">
            <v>21885</v>
          </cell>
          <cell r="F2527">
            <v>37</v>
          </cell>
          <cell r="G2527">
            <v>39</v>
          </cell>
          <cell r="H2527">
            <v>35</v>
          </cell>
          <cell r="I2527">
            <v>35</v>
          </cell>
          <cell r="J2527">
            <v>29</v>
          </cell>
          <cell r="K2527">
            <v>16</v>
          </cell>
          <cell r="L2527">
            <v>16</v>
          </cell>
        </row>
        <row r="2528">
          <cell r="E2528">
            <v>21886</v>
          </cell>
          <cell r="F2528">
            <v>6</v>
          </cell>
          <cell r="G2528">
            <v>10</v>
          </cell>
          <cell r="H2528">
            <v>10</v>
          </cell>
          <cell r="I2528">
            <v>3</v>
          </cell>
          <cell r="J2528">
            <v>10</v>
          </cell>
          <cell r="K2528">
            <v>10</v>
          </cell>
          <cell r="L2528">
            <v>6</v>
          </cell>
        </row>
        <row r="2529">
          <cell r="E2529">
            <v>21887</v>
          </cell>
          <cell r="F2529">
            <v>32</v>
          </cell>
          <cell r="G2529">
            <v>32</v>
          </cell>
          <cell r="H2529">
            <v>24</v>
          </cell>
          <cell r="I2529">
            <v>13</v>
          </cell>
          <cell r="J2529">
            <v>5</v>
          </cell>
          <cell r="K2529">
            <v>11</v>
          </cell>
          <cell r="L2529">
            <v>11</v>
          </cell>
        </row>
        <row r="2530">
          <cell r="E2530">
            <v>21888</v>
          </cell>
          <cell r="F2530">
            <v>35</v>
          </cell>
          <cell r="G2530">
            <v>24</v>
          </cell>
          <cell r="H2530">
            <v>39</v>
          </cell>
          <cell r="I2530">
            <v>39</v>
          </cell>
          <cell r="J2530">
            <v>34</v>
          </cell>
          <cell r="K2530">
            <v>32</v>
          </cell>
          <cell r="L2530">
            <v>13</v>
          </cell>
        </row>
        <row r="2531">
          <cell r="E2531">
            <v>21889</v>
          </cell>
          <cell r="F2531">
            <v>42</v>
          </cell>
          <cell r="G2531">
            <v>32</v>
          </cell>
          <cell r="H2531">
            <v>42</v>
          </cell>
          <cell r="I2531">
            <v>40</v>
          </cell>
          <cell r="J2531">
            <v>48</v>
          </cell>
          <cell r="K2531">
            <v>48</v>
          </cell>
          <cell r="L2531">
            <v>48</v>
          </cell>
        </row>
        <row r="2532">
          <cell r="E2532">
            <v>21890</v>
          </cell>
          <cell r="F2532">
            <v>56</v>
          </cell>
          <cell r="G2532">
            <v>32</v>
          </cell>
          <cell r="H2532">
            <v>23</v>
          </cell>
          <cell r="I2532">
            <v>24</v>
          </cell>
          <cell r="J2532">
            <v>29</v>
          </cell>
          <cell r="K2532">
            <v>39</v>
          </cell>
          <cell r="L2532">
            <v>35</v>
          </cell>
        </row>
        <row r="2533">
          <cell r="E2533">
            <v>21891</v>
          </cell>
          <cell r="F2533">
            <v>35</v>
          </cell>
          <cell r="G2533">
            <v>29</v>
          </cell>
          <cell r="H2533">
            <v>23</v>
          </cell>
          <cell r="I2533">
            <v>10</v>
          </cell>
          <cell r="J2533">
            <v>3</v>
          </cell>
          <cell r="K2533">
            <v>0</v>
          </cell>
          <cell r="L2533">
            <v>0</v>
          </cell>
        </row>
        <row r="2534">
          <cell r="E2534">
            <v>21892</v>
          </cell>
          <cell r="F2534">
            <v>48</v>
          </cell>
          <cell r="G2534">
            <v>47</v>
          </cell>
          <cell r="H2534">
            <v>40</v>
          </cell>
          <cell r="I2534">
            <v>39</v>
          </cell>
          <cell r="J2534">
            <v>27</v>
          </cell>
          <cell r="K2534">
            <v>34</v>
          </cell>
          <cell r="L2534">
            <v>32</v>
          </cell>
        </row>
        <row r="2535">
          <cell r="E2535">
            <v>21893</v>
          </cell>
          <cell r="F2535">
            <v>0</v>
          </cell>
          <cell r="G2535">
            <v>6</v>
          </cell>
          <cell r="H2535">
            <v>0</v>
          </cell>
          <cell r="I2535">
            <v>6</v>
          </cell>
          <cell r="J2535">
            <v>6</v>
          </cell>
          <cell r="K2535">
            <v>6</v>
          </cell>
          <cell r="L2535">
            <v>13</v>
          </cell>
        </row>
        <row r="2536">
          <cell r="E2536">
            <v>21894</v>
          </cell>
          <cell r="F2536">
            <v>31</v>
          </cell>
          <cell r="G2536">
            <v>27</v>
          </cell>
          <cell r="H2536">
            <v>39</v>
          </cell>
          <cell r="I2536">
            <v>39</v>
          </cell>
          <cell r="J2536">
            <v>40</v>
          </cell>
          <cell r="K2536">
            <v>37</v>
          </cell>
          <cell r="L2536">
            <v>39</v>
          </cell>
        </row>
        <row r="2537">
          <cell r="E2537">
            <v>21895</v>
          </cell>
          <cell r="F2537">
            <v>39</v>
          </cell>
          <cell r="G2537">
            <v>35</v>
          </cell>
          <cell r="H2537">
            <v>11</v>
          </cell>
          <cell r="I2537">
            <v>13</v>
          </cell>
          <cell r="J2537">
            <v>10</v>
          </cell>
          <cell r="K2537">
            <v>10</v>
          </cell>
          <cell r="L2537">
            <v>8</v>
          </cell>
        </row>
        <row r="2538">
          <cell r="E2538">
            <v>21896</v>
          </cell>
          <cell r="F2538">
            <v>35</v>
          </cell>
          <cell r="G2538">
            <v>42</v>
          </cell>
          <cell r="H2538">
            <v>42</v>
          </cell>
          <cell r="I2538">
            <v>19</v>
          </cell>
          <cell r="J2538">
            <v>0</v>
          </cell>
          <cell r="K2538">
            <v>19</v>
          </cell>
          <cell r="L2538">
            <v>13</v>
          </cell>
        </row>
        <row r="2539">
          <cell r="E2539">
            <v>21897</v>
          </cell>
          <cell r="F2539">
            <v>24</v>
          </cell>
          <cell r="G2539">
            <v>0</v>
          </cell>
          <cell r="H2539">
            <v>23</v>
          </cell>
          <cell r="I2539">
            <v>13</v>
          </cell>
          <cell r="J2539">
            <v>10</v>
          </cell>
          <cell r="K2539">
            <v>13</v>
          </cell>
          <cell r="L2539">
            <v>0</v>
          </cell>
        </row>
        <row r="2540">
          <cell r="E2540">
            <v>21898</v>
          </cell>
          <cell r="F2540">
            <v>13</v>
          </cell>
          <cell r="G2540">
            <v>35</v>
          </cell>
          <cell r="H2540">
            <v>35</v>
          </cell>
          <cell r="I2540">
            <v>51</v>
          </cell>
          <cell r="J2540">
            <v>48</v>
          </cell>
          <cell r="K2540">
            <v>55</v>
          </cell>
          <cell r="L2540">
            <v>61</v>
          </cell>
        </row>
        <row r="2541">
          <cell r="E2541">
            <v>21899</v>
          </cell>
          <cell r="F2541">
            <v>14</v>
          </cell>
          <cell r="G2541">
            <v>21</v>
          </cell>
          <cell r="H2541">
            <v>23</v>
          </cell>
          <cell r="I2541">
            <v>27</v>
          </cell>
          <cell r="J2541">
            <v>23</v>
          </cell>
          <cell r="K2541">
            <v>24</v>
          </cell>
          <cell r="L2541">
            <v>21</v>
          </cell>
        </row>
        <row r="2542">
          <cell r="E2542">
            <v>21900</v>
          </cell>
          <cell r="F2542">
            <v>23</v>
          </cell>
          <cell r="G2542">
            <v>16</v>
          </cell>
          <cell r="H2542">
            <v>13</v>
          </cell>
          <cell r="I2542">
            <v>19</v>
          </cell>
          <cell r="J2542">
            <v>10</v>
          </cell>
          <cell r="K2542">
            <v>10</v>
          </cell>
          <cell r="L2542">
            <v>23</v>
          </cell>
        </row>
        <row r="2543">
          <cell r="E2543">
            <v>21901</v>
          </cell>
          <cell r="F2543">
            <v>0</v>
          </cell>
          <cell r="G2543">
            <v>3</v>
          </cell>
          <cell r="H2543">
            <v>5</v>
          </cell>
          <cell r="I2543">
            <v>5</v>
          </cell>
          <cell r="J2543">
            <v>5</v>
          </cell>
          <cell r="K2543">
            <v>10</v>
          </cell>
          <cell r="L2543">
            <v>3</v>
          </cell>
        </row>
        <row r="2544">
          <cell r="E2544">
            <v>21902</v>
          </cell>
          <cell r="F2544">
            <v>10</v>
          </cell>
          <cell r="G2544">
            <v>10</v>
          </cell>
          <cell r="H2544">
            <v>10</v>
          </cell>
          <cell r="I2544">
            <v>10</v>
          </cell>
          <cell r="J2544">
            <v>19</v>
          </cell>
          <cell r="K2544">
            <v>16</v>
          </cell>
          <cell r="L2544">
            <v>19</v>
          </cell>
        </row>
        <row r="2545">
          <cell r="E2545">
            <v>21903</v>
          </cell>
          <cell r="F2545">
            <v>39</v>
          </cell>
          <cell r="G2545">
            <v>35</v>
          </cell>
          <cell r="H2545">
            <v>29</v>
          </cell>
          <cell r="I2545">
            <v>16</v>
          </cell>
          <cell r="J2545">
            <v>10</v>
          </cell>
          <cell r="K2545">
            <v>14</v>
          </cell>
          <cell r="L2545">
            <v>6</v>
          </cell>
        </row>
        <row r="2546">
          <cell r="E2546">
            <v>21904</v>
          </cell>
          <cell r="F2546">
            <v>0</v>
          </cell>
          <cell r="G2546">
            <v>0</v>
          </cell>
          <cell r="H2546">
            <v>6</v>
          </cell>
          <cell r="I2546">
            <v>6</v>
          </cell>
          <cell r="J2546">
            <v>10</v>
          </cell>
          <cell r="K2546">
            <v>10</v>
          </cell>
          <cell r="L2546">
            <v>13</v>
          </cell>
        </row>
        <row r="2547">
          <cell r="E2547">
            <v>21905</v>
          </cell>
          <cell r="F2547">
            <v>10</v>
          </cell>
          <cell r="G2547">
            <v>6</v>
          </cell>
          <cell r="H2547">
            <v>11</v>
          </cell>
          <cell r="I2547">
            <v>8</v>
          </cell>
          <cell r="J2547">
            <v>0</v>
          </cell>
          <cell r="K2547">
            <v>0</v>
          </cell>
          <cell r="L2547">
            <v>0</v>
          </cell>
        </row>
        <row r="2548">
          <cell r="E2548">
            <v>21906</v>
          </cell>
          <cell r="F2548">
            <v>3</v>
          </cell>
          <cell r="G2548">
            <v>0</v>
          </cell>
          <cell r="H2548">
            <v>0</v>
          </cell>
          <cell r="I2548">
            <v>0</v>
          </cell>
          <cell r="J2548">
            <v>10</v>
          </cell>
          <cell r="K2548">
            <v>0</v>
          </cell>
          <cell r="L2548">
            <v>0</v>
          </cell>
        </row>
        <row r="2549">
          <cell r="E2549">
            <v>21907</v>
          </cell>
          <cell r="F2549">
            <v>6</v>
          </cell>
          <cell r="G2549">
            <v>3</v>
          </cell>
          <cell r="H2549">
            <v>11</v>
          </cell>
          <cell r="I2549">
            <v>16</v>
          </cell>
          <cell r="J2549">
            <v>19</v>
          </cell>
          <cell r="K2549">
            <v>19</v>
          </cell>
          <cell r="L2549">
            <v>13</v>
          </cell>
        </row>
        <row r="2550">
          <cell r="E2550">
            <v>21908</v>
          </cell>
          <cell r="F2550">
            <v>6</v>
          </cell>
          <cell r="G2550">
            <v>13</v>
          </cell>
          <cell r="H2550">
            <v>0</v>
          </cell>
          <cell r="I2550">
            <v>13</v>
          </cell>
          <cell r="J2550">
            <v>16</v>
          </cell>
          <cell r="K2550">
            <v>8</v>
          </cell>
          <cell r="L2550">
            <v>19</v>
          </cell>
        </row>
        <row r="2551">
          <cell r="E2551">
            <v>21909</v>
          </cell>
          <cell r="F2551">
            <v>13</v>
          </cell>
          <cell r="G2551">
            <v>8</v>
          </cell>
          <cell r="H2551">
            <v>3</v>
          </cell>
          <cell r="I2551">
            <v>0</v>
          </cell>
          <cell r="J2551">
            <v>0</v>
          </cell>
          <cell r="K2551">
            <v>0</v>
          </cell>
          <cell r="L2551">
            <v>6</v>
          </cell>
        </row>
        <row r="2552">
          <cell r="E2552">
            <v>21910</v>
          </cell>
          <cell r="F2552">
            <v>32</v>
          </cell>
          <cell r="G2552">
            <v>29</v>
          </cell>
          <cell r="H2552">
            <v>27</v>
          </cell>
          <cell r="I2552">
            <v>21</v>
          </cell>
          <cell r="J2552">
            <v>19</v>
          </cell>
          <cell r="K2552">
            <v>13</v>
          </cell>
          <cell r="L2552">
            <v>5</v>
          </cell>
        </row>
        <row r="2553">
          <cell r="E2553">
            <v>21911</v>
          </cell>
          <cell r="F2553">
            <v>0</v>
          </cell>
          <cell r="G2553">
            <v>0</v>
          </cell>
          <cell r="H2553">
            <v>0</v>
          </cell>
          <cell r="I2553">
            <v>0</v>
          </cell>
          <cell r="J2553">
            <v>8</v>
          </cell>
          <cell r="K2553">
            <v>0</v>
          </cell>
          <cell r="L2553">
            <v>0</v>
          </cell>
        </row>
        <row r="2554">
          <cell r="E2554">
            <v>21912</v>
          </cell>
          <cell r="F2554">
            <v>14</v>
          </cell>
          <cell r="G2554">
            <v>19</v>
          </cell>
          <cell r="H2554">
            <v>14</v>
          </cell>
          <cell r="I2554">
            <v>11</v>
          </cell>
          <cell r="J2554">
            <v>0</v>
          </cell>
          <cell r="K2554">
            <v>0</v>
          </cell>
          <cell r="L2554">
            <v>29</v>
          </cell>
        </row>
        <row r="2555">
          <cell r="E2555">
            <v>21913</v>
          </cell>
          <cell r="F2555">
            <v>0</v>
          </cell>
          <cell r="G2555">
            <v>5</v>
          </cell>
          <cell r="H2555">
            <v>11</v>
          </cell>
          <cell r="I2555">
            <v>6</v>
          </cell>
          <cell r="J2555">
            <v>0</v>
          </cell>
          <cell r="K2555">
            <v>5</v>
          </cell>
          <cell r="L2555">
            <v>0</v>
          </cell>
        </row>
        <row r="2556">
          <cell r="E2556">
            <v>21914</v>
          </cell>
          <cell r="F2556">
            <v>5</v>
          </cell>
          <cell r="G2556">
            <v>0</v>
          </cell>
          <cell r="H2556">
            <v>6</v>
          </cell>
          <cell r="I2556">
            <v>2</v>
          </cell>
          <cell r="J2556">
            <v>19</v>
          </cell>
          <cell r="K2556">
            <v>24</v>
          </cell>
          <cell r="L2556">
            <v>11</v>
          </cell>
        </row>
        <row r="2557">
          <cell r="E2557">
            <v>21915</v>
          </cell>
          <cell r="F2557">
            <v>35</v>
          </cell>
          <cell r="G2557">
            <v>42</v>
          </cell>
          <cell r="H2557">
            <v>42</v>
          </cell>
          <cell r="I2557">
            <v>37</v>
          </cell>
          <cell r="J2557">
            <v>35</v>
          </cell>
          <cell r="K2557">
            <v>42</v>
          </cell>
          <cell r="L2557">
            <v>32</v>
          </cell>
        </row>
        <row r="2558">
          <cell r="E2558">
            <v>21916</v>
          </cell>
          <cell r="F2558">
            <v>19</v>
          </cell>
          <cell r="G2558">
            <v>5</v>
          </cell>
          <cell r="H2558">
            <v>6</v>
          </cell>
          <cell r="I2558">
            <v>6</v>
          </cell>
          <cell r="J2558">
            <v>6</v>
          </cell>
          <cell r="K2558">
            <v>0</v>
          </cell>
          <cell r="L2558">
            <v>0</v>
          </cell>
        </row>
        <row r="2559">
          <cell r="E2559">
            <v>21917</v>
          </cell>
          <cell r="F2559">
            <v>10</v>
          </cell>
          <cell r="G2559">
            <v>10</v>
          </cell>
          <cell r="H2559">
            <v>19</v>
          </cell>
          <cell r="I2559">
            <v>13</v>
          </cell>
          <cell r="J2559">
            <v>13</v>
          </cell>
          <cell r="K2559">
            <v>16</v>
          </cell>
          <cell r="L2559">
            <v>32</v>
          </cell>
        </row>
        <row r="2560">
          <cell r="E2560">
            <v>21918</v>
          </cell>
          <cell r="F2560">
            <v>10</v>
          </cell>
          <cell r="G2560">
            <v>10</v>
          </cell>
          <cell r="H2560">
            <v>19</v>
          </cell>
          <cell r="I2560">
            <v>19</v>
          </cell>
          <cell r="J2560">
            <v>10</v>
          </cell>
          <cell r="K2560">
            <v>5</v>
          </cell>
          <cell r="L2560">
            <v>11</v>
          </cell>
        </row>
        <row r="2561">
          <cell r="E2561">
            <v>21919</v>
          </cell>
          <cell r="F2561">
            <v>19</v>
          </cell>
          <cell r="G2561">
            <v>18</v>
          </cell>
          <cell r="H2561">
            <v>6</v>
          </cell>
          <cell r="I2561">
            <v>23</v>
          </cell>
          <cell r="J2561">
            <v>26</v>
          </cell>
          <cell r="K2561">
            <v>32</v>
          </cell>
          <cell r="L2561">
            <v>29</v>
          </cell>
        </row>
        <row r="2562">
          <cell r="E2562">
            <v>21920</v>
          </cell>
          <cell r="F2562">
            <v>16</v>
          </cell>
          <cell r="G2562">
            <v>6</v>
          </cell>
          <cell r="H2562">
            <v>35</v>
          </cell>
          <cell r="I2562">
            <v>35</v>
          </cell>
          <cell r="J2562">
            <v>40</v>
          </cell>
          <cell r="K2562">
            <v>32</v>
          </cell>
          <cell r="L2562">
            <v>32</v>
          </cell>
        </row>
        <row r="2563">
          <cell r="E2563">
            <v>21921</v>
          </cell>
          <cell r="F2563">
            <v>40</v>
          </cell>
          <cell r="G2563">
            <v>32</v>
          </cell>
          <cell r="H2563">
            <v>35</v>
          </cell>
          <cell r="I2563">
            <v>37</v>
          </cell>
          <cell r="J2563">
            <v>35</v>
          </cell>
          <cell r="K2563">
            <v>39</v>
          </cell>
          <cell r="L2563">
            <v>32</v>
          </cell>
        </row>
        <row r="2564">
          <cell r="E2564">
            <v>21922</v>
          </cell>
          <cell r="F2564">
            <v>21</v>
          </cell>
          <cell r="G2564">
            <v>19</v>
          </cell>
          <cell r="H2564">
            <v>27</v>
          </cell>
          <cell r="I2564">
            <v>32</v>
          </cell>
          <cell r="J2564">
            <v>32</v>
          </cell>
          <cell r="K2564">
            <v>32</v>
          </cell>
          <cell r="L2564">
            <v>37</v>
          </cell>
        </row>
        <row r="2565">
          <cell r="E2565">
            <v>21923</v>
          </cell>
          <cell r="F2565">
            <v>6</v>
          </cell>
          <cell r="G2565">
            <v>6</v>
          </cell>
          <cell r="H2565">
            <v>10</v>
          </cell>
          <cell r="I2565">
            <v>5</v>
          </cell>
          <cell r="J2565">
            <v>0</v>
          </cell>
          <cell r="K2565">
            <v>3</v>
          </cell>
          <cell r="L2565">
            <v>13</v>
          </cell>
        </row>
        <row r="2566">
          <cell r="E2566">
            <v>21924</v>
          </cell>
          <cell r="F2566">
            <v>0</v>
          </cell>
          <cell r="G2566">
            <v>0</v>
          </cell>
          <cell r="H2566">
            <v>5</v>
          </cell>
          <cell r="I2566">
            <v>6</v>
          </cell>
          <cell r="J2566">
            <v>8</v>
          </cell>
          <cell r="K2566">
            <v>5</v>
          </cell>
          <cell r="L2566">
            <v>8</v>
          </cell>
        </row>
        <row r="2567">
          <cell r="E2567">
            <v>21925</v>
          </cell>
          <cell r="F2567">
            <v>35</v>
          </cell>
          <cell r="G2567">
            <v>32</v>
          </cell>
          <cell r="H2567">
            <v>29</v>
          </cell>
          <cell r="I2567">
            <v>26</v>
          </cell>
          <cell r="J2567">
            <v>14</v>
          </cell>
          <cell r="K2567">
            <v>16</v>
          </cell>
          <cell r="L2567">
            <v>13</v>
          </cell>
        </row>
        <row r="2568">
          <cell r="E2568">
            <v>21926</v>
          </cell>
          <cell r="F2568">
            <v>35</v>
          </cell>
          <cell r="G2568">
            <v>32</v>
          </cell>
          <cell r="H2568">
            <v>27</v>
          </cell>
          <cell r="I2568">
            <v>16</v>
          </cell>
          <cell r="J2568">
            <v>23</v>
          </cell>
          <cell r="K2568">
            <v>29</v>
          </cell>
          <cell r="L2568">
            <v>32</v>
          </cell>
        </row>
        <row r="2569">
          <cell r="E2569">
            <v>21927</v>
          </cell>
          <cell r="F2569">
            <v>5</v>
          </cell>
          <cell r="G2569">
            <v>5</v>
          </cell>
          <cell r="H2569">
            <v>3</v>
          </cell>
          <cell r="I2569">
            <v>0</v>
          </cell>
          <cell r="J2569">
            <v>3</v>
          </cell>
          <cell r="K2569">
            <v>3</v>
          </cell>
          <cell r="L2569">
            <v>0</v>
          </cell>
        </row>
        <row r="2570">
          <cell r="E2570">
            <v>21928</v>
          </cell>
          <cell r="F2570">
            <v>0</v>
          </cell>
          <cell r="G2570">
            <v>3</v>
          </cell>
          <cell r="H2570">
            <v>3</v>
          </cell>
          <cell r="I2570">
            <v>10</v>
          </cell>
          <cell r="J2570">
            <v>13</v>
          </cell>
          <cell r="K2570">
            <v>8</v>
          </cell>
          <cell r="L2570">
            <v>6</v>
          </cell>
        </row>
        <row r="2571">
          <cell r="E2571">
            <v>21929</v>
          </cell>
          <cell r="F2571">
            <v>0</v>
          </cell>
          <cell r="G2571">
            <v>0</v>
          </cell>
          <cell r="H2571">
            <v>10</v>
          </cell>
          <cell r="I2571">
            <v>0</v>
          </cell>
          <cell r="J2571">
            <v>3</v>
          </cell>
          <cell r="K2571">
            <v>0</v>
          </cell>
          <cell r="L2571">
            <v>0</v>
          </cell>
        </row>
        <row r="2572">
          <cell r="E2572">
            <v>21930</v>
          </cell>
          <cell r="F2572">
            <v>40</v>
          </cell>
          <cell r="G2572">
            <v>35</v>
          </cell>
          <cell r="H2572">
            <v>43</v>
          </cell>
          <cell r="I2572">
            <v>39</v>
          </cell>
          <cell r="J2572">
            <v>40</v>
          </cell>
          <cell r="K2572">
            <v>40</v>
          </cell>
          <cell r="L2572">
            <v>24</v>
          </cell>
        </row>
        <row r="2573">
          <cell r="E2573">
            <v>21931</v>
          </cell>
          <cell r="F2573">
            <v>13</v>
          </cell>
          <cell r="G2573">
            <v>10</v>
          </cell>
          <cell r="H2573">
            <v>16</v>
          </cell>
          <cell r="I2573">
            <v>16</v>
          </cell>
          <cell r="J2573">
            <v>29</v>
          </cell>
          <cell r="K2573">
            <v>16</v>
          </cell>
          <cell r="L2573">
            <v>16</v>
          </cell>
        </row>
        <row r="2574">
          <cell r="E2574">
            <v>21932</v>
          </cell>
          <cell r="F2574">
            <v>23</v>
          </cell>
          <cell r="G2574">
            <v>16</v>
          </cell>
          <cell r="H2574">
            <v>13</v>
          </cell>
          <cell r="I2574">
            <v>10</v>
          </cell>
          <cell r="J2574">
            <v>11</v>
          </cell>
          <cell r="K2574">
            <v>10</v>
          </cell>
          <cell r="L2574">
            <v>16</v>
          </cell>
        </row>
        <row r="2575">
          <cell r="E2575">
            <v>21933</v>
          </cell>
          <cell r="F2575">
            <v>0</v>
          </cell>
          <cell r="G2575">
            <v>6</v>
          </cell>
          <cell r="H2575">
            <v>6</v>
          </cell>
          <cell r="I2575">
            <v>5</v>
          </cell>
          <cell r="J2575">
            <v>0</v>
          </cell>
          <cell r="K2575">
            <v>3</v>
          </cell>
          <cell r="L2575">
            <v>6</v>
          </cell>
        </row>
        <row r="2576">
          <cell r="E2576">
            <v>21934</v>
          </cell>
          <cell r="F2576">
            <v>10</v>
          </cell>
          <cell r="G2576">
            <v>8</v>
          </cell>
          <cell r="H2576">
            <v>13</v>
          </cell>
          <cell r="I2576">
            <v>10</v>
          </cell>
          <cell r="J2576">
            <v>6</v>
          </cell>
          <cell r="K2576">
            <v>6</v>
          </cell>
          <cell r="L2576">
            <v>10</v>
          </cell>
        </row>
        <row r="2577">
          <cell r="E2577">
            <v>21935</v>
          </cell>
          <cell r="F2577">
            <v>10</v>
          </cell>
          <cell r="G2577">
            <v>19</v>
          </cell>
          <cell r="H2577">
            <v>19</v>
          </cell>
          <cell r="I2577">
            <v>10</v>
          </cell>
          <cell r="J2577">
            <v>0</v>
          </cell>
          <cell r="K2577">
            <v>0</v>
          </cell>
          <cell r="L2577">
            <v>10</v>
          </cell>
        </row>
        <row r="2578">
          <cell r="E2578">
            <v>21936</v>
          </cell>
          <cell r="F2578">
            <v>6</v>
          </cell>
          <cell r="G2578">
            <v>10</v>
          </cell>
          <cell r="H2578">
            <v>6</v>
          </cell>
          <cell r="I2578">
            <v>0</v>
          </cell>
          <cell r="J2578">
            <v>10</v>
          </cell>
          <cell r="K2578">
            <v>10</v>
          </cell>
          <cell r="L2578">
            <v>5</v>
          </cell>
        </row>
        <row r="2579">
          <cell r="E2579">
            <v>21937</v>
          </cell>
          <cell r="F2579">
            <v>10</v>
          </cell>
          <cell r="G2579">
            <v>10</v>
          </cell>
          <cell r="H2579">
            <v>6</v>
          </cell>
          <cell r="I2579">
            <v>10</v>
          </cell>
          <cell r="J2579">
            <v>6</v>
          </cell>
          <cell r="K2579">
            <v>3</v>
          </cell>
          <cell r="L2579">
            <v>8</v>
          </cell>
        </row>
        <row r="2580">
          <cell r="E2580">
            <v>21938</v>
          </cell>
          <cell r="F2580">
            <v>0</v>
          </cell>
          <cell r="G2580">
            <v>0</v>
          </cell>
          <cell r="H2580">
            <v>0</v>
          </cell>
          <cell r="I2580">
            <v>0</v>
          </cell>
          <cell r="J2580">
            <v>0</v>
          </cell>
          <cell r="K2580">
            <v>0</v>
          </cell>
          <cell r="L2580">
            <v>0</v>
          </cell>
        </row>
        <row r="2581">
          <cell r="E2581">
            <v>21939</v>
          </cell>
          <cell r="F2581">
            <v>23</v>
          </cell>
          <cell r="G2581">
            <v>23</v>
          </cell>
          <cell r="H2581">
            <v>32</v>
          </cell>
          <cell r="I2581">
            <v>19</v>
          </cell>
          <cell r="J2581">
            <v>6</v>
          </cell>
          <cell r="K2581">
            <v>0</v>
          </cell>
          <cell r="L2581">
            <v>5</v>
          </cell>
        </row>
        <row r="2582">
          <cell r="E2582">
            <v>21940</v>
          </cell>
          <cell r="F2582">
            <v>0</v>
          </cell>
          <cell r="G2582">
            <v>0</v>
          </cell>
          <cell r="H2582">
            <v>6</v>
          </cell>
          <cell r="I2582">
            <v>10</v>
          </cell>
          <cell r="J2582">
            <v>18</v>
          </cell>
          <cell r="K2582">
            <v>14</v>
          </cell>
          <cell r="L2582">
            <v>14</v>
          </cell>
        </row>
        <row r="2583">
          <cell r="E2583">
            <v>21941</v>
          </cell>
          <cell r="F2583">
            <v>16</v>
          </cell>
          <cell r="G2583">
            <v>14</v>
          </cell>
          <cell r="H2583">
            <v>5</v>
          </cell>
          <cell r="I2583">
            <v>11</v>
          </cell>
          <cell r="J2583">
            <v>18</v>
          </cell>
          <cell r="K2583">
            <v>16</v>
          </cell>
          <cell r="L2583">
            <v>13</v>
          </cell>
        </row>
        <row r="2584">
          <cell r="E2584">
            <v>21942</v>
          </cell>
          <cell r="F2584">
            <v>24</v>
          </cell>
          <cell r="G2584">
            <v>19</v>
          </cell>
          <cell r="H2584">
            <v>16</v>
          </cell>
          <cell r="I2584">
            <v>13</v>
          </cell>
          <cell r="J2584">
            <v>0</v>
          </cell>
          <cell r="K2584">
            <v>5</v>
          </cell>
          <cell r="L2584">
            <v>5</v>
          </cell>
        </row>
        <row r="2585">
          <cell r="E2585">
            <v>21943</v>
          </cell>
          <cell r="F2585">
            <v>6</v>
          </cell>
          <cell r="G2585">
            <v>8</v>
          </cell>
          <cell r="H2585">
            <v>5</v>
          </cell>
          <cell r="I2585">
            <v>6</v>
          </cell>
          <cell r="J2585">
            <v>8</v>
          </cell>
          <cell r="K2585">
            <v>0</v>
          </cell>
          <cell r="L2585">
            <v>0</v>
          </cell>
        </row>
        <row r="2586">
          <cell r="E2586">
            <v>21944</v>
          </cell>
          <cell r="F2586">
            <v>10</v>
          </cell>
          <cell r="G2586">
            <v>18</v>
          </cell>
          <cell r="H2586">
            <v>42</v>
          </cell>
          <cell r="I2586">
            <v>19</v>
          </cell>
          <cell r="J2586">
            <v>16</v>
          </cell>
          <cell r="K2586">
            <v>18</v>
          </cell>
          <cell r="L2586">
            <v>18</v>
          </cell>
        </row>
        <row r="2587">
          <cell r="E2587">
            <v>21945</v>
          </cell>
          <cell r="F2587">
            <v>39</v>
          </cell>
          <cell r="G2587">
            <v>48</v>
          </cell>
          <cell r="H2587">
            <v>45</v>
          </cell>
          <cell r="I2587">
            <v>51</v>
          </cell>
          <cell r="J2587">
            <v>51</v>
          </cell>
          <cell r="K2587">
            <v>45</v>
          </cell>
          <cell r="L2587">
            <v>32</v>
          </cell>
        </row>
        <row r="2588">
          <cell r="E2588">
            <v>21946</v>
          </cell>
          <cell r="F2588">
            <v>18</v>
          </cell>
          <cell r="G2588">
            <v>8</v>
          </cell>
          <cell r="H2588">
            <v>13</v>
          </cell>
          <cell r="I2588">
            <v>10</v>
          </cell>
          <cell r="J2588">
            <v>14</v>
          </cell>
          <cell r="K2588">
            <v>16</v>
          </cell>
          <cell r="L2588">
            <v>16</v>
          </cell>
        </row>
        <row r="2589">
          <cell r="E2589">
            <v>21947</v>
          </cell>
          <cell r="F2589">
            <v>13</v>
          </cell>
          <cell r="G2589">
            <v>11</v>
          </cell>
          <cell r="H2589">
            <v>0</v>
          </cell>
          <cell r="I2589">
            <v>13</v>
          </cell>
          <cell r="J2589">
            <v>14</v>
          </cell>
          <cell r="K2589">
            <v>10</v>
          </cell>
          <cell r="L2589">
            <v>6</v>
          </cell>
        </row>
        <row r="2590">
          <cell r="E2590">
            <v>21948</v>
          </cell>
          <cell r="F2590">
            <v>10</v>
          </cell>
          <cell r="G2590">
            <v>3</v>
          </cell>
          <cell r="H2590">
            <v>0</v>
          </cell>
          <cell r="I2590">
            <v>0</v>
          </cell>
          <cell r="J2590">
            <v>0</v>
          </cell>
          <cell r="K2590">
            <v>0</v>
          </cell>
          <cell r="L2590">
            <v>0</v>
          </cell>
        </row>
        <row r="2591">
          <cell r="E2591">
            <v>21949</v>
          </cell>
          <cell r="F2591">
            <v>8</v>
          </cell>
          <cell r="G2591">
            <v>6</v>
          </cell>
          <cell r="H2591">
            <v>8</v>
          </cell>
          <cell r="I2591">
            <v>0</v>
          </cell>
          <cell r="J2591">
            <v>8</v>
          </cell>
          <cell r="K2591">
            <v>5</v>
          </cell>
          <cell r="L2591">
            <v>10</v>
          </cell>
        </row>
        <row r="2592">
          <cell r="E2592">
            <v>21950</v>
          </cell>
          <cell r="F2592">
            <v>0</v>
          </cell>
          <cell r="G2592">
            <v>10</v>
          </cell>
          <cell r="H2592">
            <v>0</v>
          </cell>
          <cell r="I2592">
            <v>0</v>
          </cell>
          <cell r="J2592">
            <v>0</v>
          </cell>
          <cell r="K2592">
            <v>0</v>
          </cell>
          <cell r="L2592">
            <v>6</v>
          </cell>
        </row>
        <row r="2593">
          <cell r="E2593">
            <v>21951</v>
          </cell>
          <cell r="F2593">
            <v>16</v>
          </cell>
          <cell r="G2593">
            <v>14</v>
          </cell>
          <cell r="H2593">
            <v>23</v>
          </cell>
          <cell r="I2593">
            <v>0</v>
          </cell>
          <cell r="J2593">
            <v>0</v>
          </cell>
          <cell r="K2593">
            <v>6</v>
          </cell>
          <cell r="L2593">
            <v>0</v>
          </cell>
        </row>
        <row r="2594">
          <cell r="E2594">
            <v>21952</v>
          </cell>
          <cell r="F2594">
            <v>10</v>
          </cell>
          <cell r="G2594">
            <v>11</v>
          </cell>
          <cell r="H2594">
            <v>16</v>
          </cell>
          <cell r="I2594">
            <v>13</v>
          </cell>
          <cell r="J2594">
            <v>10</v>
          </cell>
          <cell r="K2594">
            <v>8</v>
          </cell>
          <cell r="L2594">
            <v>13</v>
          </cell>
        </row>
        <row r="2595">
          <cell r="E2595">
            <v>21953</v>
          </cell>
          <cell r="F2595">
            <v>6</v>
          </cell>
          <cell r="G2595">
            <v>14</v>
          </cell>
          <cell r="H2595">
            <v>0</v>
          </cell>
          <cell r="I2595">
            <v>21</v>
          </cell>
          <cell r="J2595">
            <v>23</v>
          </cell>
          <cell r="K2595">
            <v>10</v>
          </cell>
          <cell r="L2595">
            <v>10</v>
          </cell>
        </row>
        <row r="2596">
          <cell r="E2596">
            <v>21954</v>
          </cell>
          <cell r="F2596">
            <v>16</v>
          </cell>
          <cell r="G2596">
            <v>13</v>
          </cell>
          <cell r="H2596">
            <v>8</v>
          </cell>
          <cell r="I2596">
            <v>18</v>
          </cell>
          <cell r="J2596">
            <v>0</v>
          </cell>
          <cell r="K2596">
            <v>10</v>
          </cell>
          <cell r="L2596">
            <v>11</v>
          </cell>
        </row>
        <row r="2597">
          <cell r="E2597">
            <v>21955</v>
          </cell>
          <cell r="F2597">
            <v>35</v>
          </cell>
          <cell r="G2597">
            <v>21</v>
          </cell>
          <cell r="H2597">
            <v>21</v>
          </cell>
          <cell r="I2597">
            <v>13</v>
          </cell>
          <cell r="J2597">
            <v>16</v>
          </cell>
          <cell r="K2597">
            <v>16</v>
          </cell>
          <cell r="L2597">
            <v>19</v>
          </cell>
        </row>
        <row r="2598">
          <cell r="E2598">
            <v>21956</v>
          </cell>
          <cell r="F2598">
            <v>18</v>
          </cell>
          <cell r="G2598">
            <v>24</v>
          </cell>
          <cell r="H2598">
            <v>29</v>
          </cell>
          <cell r="I2598">
            <v>24</v>
          </cell>
          <cell r="J2598">
            <v>23</v>
          </cell>
          <cell r="K2598">
            <v>21</v>
          </cell>
          <cell r="L2598">
            <v>21</v>
          </cell>
        </row>
        <row r="2599">
          <cell r="E2599">
            <v>21957</v>
          </cell>
          <cell r="F2599">
            <v>5</v>
          </cell>
          <cell r="G2599">
            <v>0</v>
          </cell>
          <cell r="H2599">
            <v>0</v>
          </cell>
          <cell r="I2599">
            <v>0</v>
          </cell>
          <cell r="J2599">
            <v>0</v>
          </cell>
          <cell r="K2599">
            <v>0</v>
          </cell>
          <cell r="L2599">
            <v>0</v>
          </cell>
        </row>
        <row r="2600">
          <cell r="E2600">
            <v>21958</v>
          </cell>
          <cell r="F2600">
            <v>13</v>
          </cell>
          <cell r="G2600">
            <v>8</v>
          </cell>
          <cell r="H2600">
            <v>10</v>
          </cell>
          <cell r="I2600">
            <v>32</v>
          </cell>
          <cell r="J2600">
            <v>16</v>
          </cell>
          <cell r="K2600">
            <v>11</v>
          </cell>
          <cell r="L2600">
            <v>16</v>
          </cell>
        </row>
        <row r="2601">
          <cell r="E2601">
            <v>21959</v>
          </cell>
          <cell r="F2601">
            <v>0</v>
          </cell>
          <cell r="G2601">
            <v>0</v>
          </cell>
          <cell r="H2601">
            <v>14</v>
          </cell>
          <cell r="I2601">
            <v>35</v>
          </cell>
          <cell r="J2601">
            <v>29</v>
          </cell>
          <cell r="K2601">
            <v>23</v>
          </cell>
          <cell r="L2601">
            <v>32</v>
          </cell>
        </row>
        <row r="2602">
          <cell r="E2602">
            <v>21960</v>
          </cell>
          <cell r="F2602">
            <v>29</v>
          </cell>
          <cell r="G2602">
            <v>32</v>
          </cell>
          <cell r="H2602">
            <v>29</v>
          </cell>
          <cell r="I2602">
            <v>32</v>
          </cell>
          <cell r="J2602">
            <v>29</v>
          </cell>
          <cell r="K2602">
            <v>32</v>
          </cell>
          <cell r="L2602">
            <v>24</v>
          </cell>
        </row>
        <row r="2603">
          <cell r="E2603">
            <v>21961</v>
          </cell>
          <cell r="F2603">
            <v>13</v>
          </cell>
          <cell r="G2603">
            <v>3</v>
          </cell>
          <cell r="H2603">
            <v>3</v>
          </cell>
          <cell r="I2603">
            <v>37</v>
          </cell>
          <cell r="J2603">
            <v>26</v>
          </cell>
          <cell r="K2603">
            <v>29</v>
          </cell>
          <cell r="L2603">
            <v>40</v>
          </cell>
        </row>
        <row r="2604">
          <cell r="E2604">
            <v>21962</v>
          </cell>
          <cell r="F2604">
            <v>35</v>
          </cell>
          <cell r="G2604">
            <v>29</v>
          </cell>
          <cell r="H2604">
            <v>19</v>
          </cell>
          <cell r="I2604">
            <v>10</v>
          </cell>
          <cell r="J2604">
            <v>3</v>
          </cell>
          <cell r="K2604">
            <v>23</v>
          </cell>
          <cell r="L2604">
            <v>14</v>
          </cell>
        </row>
        <row r="2605">
          <cell r="E2605">
            <v>21963</v>
          </cell>
          <cell r="F2605">
            <v>29</v>
          </cell>
          <cell r="G2605">
            <v>21</v>
          </cell>
          <cell r="H2605">
            <v>23</v>
          </cell>
          <cell r="I2605">
            <v>6</v>
          </cell>
          <cell r="J2605">
            <v>11</v>
          </cell>
          <cell r="K2605">
            <v>13</v>
          </cell>
          <cell r="L2605">
            <v>13</v>
          </cell>
        </row>
        <row r="2606">
          <cell r="E2606">
            <v>21964</v>
          </cell>
          <cell r="F2606">
            <v>16</v>
          </cell>
          <cell r="G2606">
            <v>19</v>
          </cell>
          <cell r="H2606">
            <v>19</v>
          </cell>
          <cell r="I2606">
            <v>16</v>
          </cell>
          <cell r="J2606">
            <v>29</v>
          </cell>
          <cell r="K2606">
            <v>29</v>
          </cell>
          <cell r="L2606">
            <v>29</v>
          </cell>
        </row>
        <row r="2607">
          <cell r="E2607">
            <v>21965</v>
          </cell>
          <cell r="F2607">
            <v>10</v>
          </cell>
          <cell r="G2607">
            <v>6</v>
          </cell>
          <cell r="H2607">
            <v>3</v>
          </cell>
          <cell r="I2607">
            <v>8</v>
          </cell>
          <cell r="J2607">
            <v>13</v>
          </cell>
          <cell r="K2607">
            <v>10</v>
          </cell>
          <cell r="L2607">
            <v>10</v>
          </cell>
        </row>
        <row r="2608">
          <cell r="E2608">
            <v>21966</v>
          </cell>
          <cell r="F2608">
            <v>0</v>
          </cell>
          <cell r="G2608">
            <v>0</v>
          </cell>
          <cell r="H2608">
            <v>0</v>
          </cell>
          <cell r="I2608">
            <v>0</v>
          </cell>
          <cell r="J2608">
            <v>0</v>
          </cell>
          <cell r="K2608">
            <v>10</v>
          </cell>
          <cell r="L2608">
            <v>13</v>
          </cell>
        </row>
        <row r="2609">
          <cell r="E2609">
            <v>21967</v>
          </cell>
          <cell r="F2609">
            <v>10</v>
          </cell>
          <cell r="G2609">
            <v>13</v>
          </cell>
          <cell r="H2609">
            <v>13</v>
          </cell>
          <cell r="I2609">
            <v>3</v>
          </cell>
          <cell r="J2609">
            <v>13</v>
          </cell>
          <cell r="K2609">
            <v>45</v>
          </cell>
          <cell r="L2609">
            <v>32</v>
          </cell>
        </row>
        <row r="2610">
          <cell r="E2610">
            <v>21968</v>
          </cell>
          <cell r="F2610">
            <v>13</v>
          </cell>
          <cell r="G2610">
            <v>6</v>
          </cell>
          <cell r="H2610">
            <v>6</v>
          </cell>
          <cell r="I2610">
            <v>0</v>
          </cell>
          <cell r="J2610">
            <v>6</v>
          </cell>
          <cell r="K2610">
            <v>8</v>
          </cell>
          <cell r="L2610">
            <v>5</v>
          </cell>
        </row>
        <row r="2611">
          <cell r="E2611">
            <v>21969</v>
          </cell>
          <cell r="F2611">
            <v>21</v>
          </cell>
          <cell r="G2611">
            <v>13</v>
          </cell>
          <cell r="H2611">
            <v>10</v>
          </cell>
          <cell r="I2611">
            <v>11</v>
          </cell>
          <cell r="J2611">
            <v>10</v>
          </cell>
          <cell r="K2611">
            <v>8</v>
          </cell>
          <cell r="L2611">
            <v>5</v>
          </cell>
        </row>
        <row r="2612">
          <cell r="E2612">
            <v>21970</v>
          </cell>
          <cell r="F2612">
            <v>14</v>
          </cell>
          <cell r="G2612">
            <v>13</v>
          </cell>
          <cell r="H2612">
            <v>13</v>
          </cell>
          <cell r="I2612">
            <v>13</v>
          </cell>
          <cell r="J2612">
            <v>10</v>
          </cell>
          <cell r="K2612">
            <v>11</v>
          </cell>
          <cell r="L2612">
            <v>13</v>
          </cell>
        </row>
        <row r="2613">
          <cell r="E2613">
            <v>21971</v>
          </cell>
          <cell r="F2613">
            <v>40</v>
          </cell>
          <cell r="G2613">
            <v>32</v>
          </cell>
          <cell r="H2613">
            <v>39</v>
          </cell>
          <cell r="I2613">
            <v>31</v>
          </cell>
          <cell r="J2613">
            <v>26</v>
          </cell>
          <cell r="K2613">
            <v>27</v>
          </cell>
          <cell r="L2613">
            <v>27</v>
          </cell>
        </row>
        <row r="2614">
          <cell r="E2614">
            <v>21972</v>
          </cell>
          <cell r="F2614">
            <v>10</v>
          </cell>
          <cell r="G2614">
            <v>6</v>
          </cell>
          <cell r="H2614">
            <v>10</v>
          </cell>
          <cell r="I2614">
            <v>10</v>
          </cell>
          <cell r="J2614">
            <v>13</v>
          </cell>
          <cell r="K2614">
            <v>11</v>
          </cell>
          <cell r="L2614">
            <v>13</v>
          </cell>
        </row>
        <row r="2615">
          <cell r="E2615">
            <v>21973</v>
          </cell>
          <cell r="F2615">
            <v>6</v>
          </cell>
          <cell r="G2615">
            <v>5</v>
          </cell>
          <cell r="H2615">
            <v>0</v>
          </cell>
          <cell r="I2615">
            <v>0</v>
          </cell>
          <cell r="J2615">
            <v>5</v>
          </cell>
          <cell r="K2615">
            <v>0</v>
          </cell>
          <cell r="L2615">
            <v>6</v>
          </cell>
        </row>
        <row r="2616">
          <cell r="E2616">
            <v>21974</v>
          </cell>
          <cell r="F2616">
            <v>19</v>
          </cell>
          <cell r="G2616">
            <v>16</v>
          </cell>
          <cell r="H2616">
            <v>6</v>
          </cell>
          <cell r="I2616">
            <v>16</v>
          </cell>
          <cell r="J2616">
            <v>5</v>
          </cell>
          <cell r="K2616">
            <v>13</v>
          </cell>
          <cell r="L2616">
            <v>24</v>
          </cell>
        </row>
        <row r="2617">
          <cell r="E2617">
            <v>21975</v>
          </cell>
          <cell r="F2617">
            <v>6</v>
          </cell>
          <cell r="G2617">
            <v>32</v>
          </cell>
          <cell r="H2617">
            <v>32</v>
          </cell>
          <cell r="I2617">
            <v>29</v>
          </cell>
          <cell r="J2617">
            <v>26</v>
          </cell>
          <cell r="K2617">
            <v>10</v>
          </cell>
          <cell r="L2617">
            <v>16</v>
          </cell>
        </row>
        <row r="2618">
          <cell r="E2618">
            <v>21976</v>
          </cell>
          <cell r="F2618">
            <v>13</v>
          </cell>
          <cell r="G2618">
            <v>13</v>
          </cell>
          <cell r="H2618">
            <v>10</v>
          </cell>
          <cell r="I2618">
            <v>10</v>
          </cell>
          <cell r="J2618">
            <v>6</v>
          </cell>
          <cell r="K2618">
            <v>8</v>
          </cell>
          <cell r="L2618">
            <v>3</v>
          </cell>
        </row>
        <row r="2619">
          <cell r="E2619">
            <v>21977</v>
          </cell>
          <cell r="F2619">
            <v>5</v>
          </cell>
          <cell r="G2619">
            <v>6</v>
          </cell>
          <cell r="H2619">
            <v>10</v>
          </cell>
          <cell r="I2619">
            <v>13</v>
          </cell>
          <cell r="J2619">
            <v>10</v>
          </cell>
          <cell r="K2619">
            <v>5</v>
          </cell>
          <cell r="L2619">
            <v>0</v>
          </cell>
        </row>
        <row r="2620">
          <cell r="E2620">
            <v>21978</v>
          </cell>
          <cell r="F2620">
            <v>10</v>
          </cell>
          <cell r="G2620">
            <v>6</v>
          </cell>
          <cell r="H2620">
            <v>5</v>
          </cell>
          <cell r="I2620">
            <v>8</v>
          </cell>
          <cell r="J2620">
            <v>16</v>
          </cell>
          <cell r="K2620">
            <v>16</v>
          </cell>
          <cell r="L2620">
            <v>14</v>
          </cell>
        </row>
        <row r="2621">
          <cell r="E2621">
            <v>21979</v>
          </cell>
          <cell r="F2621">
            <v>10</v>
          </cell>
          <cell r="G2621">
            <v>5</v>
          </cell>
          <cell r="H2621">
            <v>6</v>
          </cell>
          <cell r="I2621">
            <v>0</v>
          </cell>
          <cell r="J2621">
            <v>6</v>
          </cell>
          <cell r="K2621">
            <v>5</v>
          </cell>
          <cell r="L2621">
            <v>0</v>
          </cell>
        </row>
        <row r="2622">
          <cell r="E2622">
            <v>21980</v>
          </cell>
          <cell r="F2622">
            <v>10</v>
          </cell>
          <cell r="G2622">
            <v>6</v>
          </cell>
          <cell r="H2622">
            <v>0</v>
          </cell>
          <cell r="I2622">
            <v>0</v>
          </cell>
          <cell r="J2622">
            <v>0</v>
          </cell>
          <cell r="K2622">
            <v>0</v>
          </cell>
          <cell r="L2622">
            <v>3</v>
          </cell>
        </row>
        <row r="2623">
          <cell r="E2623">
            <v>21981</v>
          </cell>
          <cell r="F2623">
            <v>18</v>
          </cell>
          <cell r="G2623">
            <v>16</v>
          </cell>
          <cell r="H2623">
            <v>19</v>
          </cell>
          <cell r="I2623">
            <v>26</v>
          </cell>
          <cell r="J2623">
            <v>27</v>
          </cell>
          <cell r="K2623">
            <v>19</v>
          </cell>
          <cell r="L2623">
            <v>16</v>
          </cell>
        </row>
        <row r="2624">
          <cell r="E2624">
            <v>21982</v>
          </cell>
          <cell r="F2624">
            <v>6</v>
          </cell>
          <cell r="G2624">
            <v>3</v>
          </cell>
          <cell r="H2624">
            <v>0</v>
          </cell>
          <cell r="I2624">
            <v>3</v>
          </cell>
          <cell r="J2624">
            <v>14</v>
          </cell>
          <cell r="K2624">
            <v>11</v>
          </cell>
          <cell r="L2624">
            <v>0</v>
          </cell>
        </row>
        <row r="2625">
          <cell r="E2625">
            <v>21983</v>
          </cell>
          <cell r="F2625">
            <v>11</v>
          </cell>
          <cell r="G2625">
            <v>19</v>
          </cell>
          <cell r="H2625">
            <v>10</v>
          </cell>
          <cell r="I2625">
            <v>10</v>
          </cell>
          <cell r="J2625">
            <v>0</v>
          </cell>
          <cell r="K2625">
            <v>10</v>
          </cell>
          <cell r="L2625">
            <v>0</v>
          </cell>
        </row>
        <row r="2626">
          <cell r="E2626">
            <v>21984</v>
          </cell>
          <cell r="F2626">
            <v>13</v>
          </cell>
          <cell r="G2626">
            <v>6</v>
          </cell>
          <cell r="H2626">
            <v>11</v>
          </cell>
          <cell r="I2626">
            <v>19</v>
          </cell>
          <cell r="J2626">
            <v>5</v>
          </cell>
          <cell r="K2626">
            <v>3</v>
          </cell>
          <cell r="L2626">
            <v>10</v>
          </cell>
        </row>
        <row r="2627">
          <cell r="E2627">
            <v>21985</v>
          </cell>
          <cell r="F2627">
            <v>11</v>
          </cell>
          <cell r="G2627">
            <v>10</v>
          </cell>
          <cell r="H2627">
            <v>8</v>
          </cell>
          <cell r="I2627">
            <v>8</v>
          </cell>
          <cell r="J2627">
            <v>8</v>
          </cell>
          <cell r="K2627">
            <v>8</v>
          </cell>
          <cell r="L2627">
            <v>8</v>
          </cell>
        </row>
        <row r="2628">
          <cell r="E2628">
            <v>21986</v>
          </cell>
          <cell r="F2628">
            <v>0</v>
          </cell>
          <cell r="G2628">
            <v>5</v>
          </cell>
          <cell r="H2628">
            <v>0</v>
          </cell>
          <cell r="I2628">
            <v>0</v>
          </cell>
          <cell r="J2628">
            <v>0</v>
          </cell>
          <cell r="K2628">
            <v>0</v>
          </cell>
          <cell r="L2628">
            <v>0</v>
          </cell>
        </row>
        <row r="2629">
          <cell r="E2629">
            <v>21987</v>
          </cell>
          <cell r="F2629">
            <v>11</v>
          </cell>
          <cell r="G2629">
            <v>16</v>
          </cell>
          <cell r="H2629">
            <v>11</v>
          </cell>
          <cell r="I2629">
            <v>13</v>
          </cell>
          <cell r="J2629">
            <v>6</v>
          </cell>
          <cell r="K2629">
            <v>13</v>
          </cell>
          <cell r="L2629">
            <v>13</v>
          </cell>
        </row>
        <row r="2630">
          <cell r="E2630">
            <v>21988</v>
          </cell>
          <cell r="F2630">
            <v>13</v>
          </cell>
          <cell r="G2630">
            <v>10</v>
          </cell>
          <cell r="H2630">
            <v>10</v>
          </cell>
          <cell r="I2630">
            <v>13</v>
          </cell>
          <cell r="J2630">
            <v>10</v>
          </cell>
          <cell r="K2630">
            <v>10</v>
          </cell>
          <cell r="L2630">
            <v>10</v>
          </cell>
        </row>
        <row r="2631">
          <cell r="E2631">
            <v>21989</v>
          </cell>
          <cell r="F2631">
            <v>13</v>
          </cell>
          <cell r="G2631">
            <v>23</v>
          </cell>
          <cell r="H2631">
            <v>29</v>
          </cell>
          <cell r="I2631">
            <v>29</v>
          </cell>
          <cell r="J2631">
            <v>13</v>
          </cell>
          <cell r="K2631">
            <v>16</v>
          </cell>
          <cell r="L2631">
            <v>16</v>
          </cell>
        </row>
        <row r="2632">
          <cell r="E2632">
            <v>21990</v>
          </cell>
          <cell r="F2632">
            <v>23</v>
          </cell>
          <cell r="G2632">
            <v>23</v>
          </cell>
          <cell r="H2632">
            <v>16</v>
          </cell>
          <cell r="I2632">
            <v>13</v>
          </cell>
          <cell r="J2632">
            <v>11</v>
          </cell>
          <cell r="K2632">
            <v>8</v>
          </cell>
          <cell r="L2632">
            <v>16</v>
          </cell>
        </row>
        <row r="2633">
          <cell r="E2633">
            <v>21991</v>
          </cell>
          <cell r="F2633">
            <v>13</v>
          </cell>
          <cell r="G2633">
            <v>13</v>
          </cell>
          <cell r="H2633">
            <v>3</v>
          </cell>
          <cell r="I2633">
            <v>6</v>
          </cell>
          <cell r="J2633">
            <v>3</v>
          </cell>
          <cell r="K2633">
            <v>3</v>
          </cell>
          <cell r="L2633">
            <v>13</v>
          </cell>
        </row>
        <row r="2634">
          <cell r="E2634">
            <v>21992</v>
          </cell>
          <cell r="F2634">
            <v>56</v>
          </cell>
          <cell r="G2634">
            <v>51</v>
          </cell>
          <cell r="H2634">
            <v>45</v>
          </cell>
          <cell r="I2634">
            <v>48</v>
          </cell>
          <cell r="J2634">
            <v>48</v>
          </cell>
          <cell r="K2634">
            <v>40</v>
          </cell>
          <cell r="L2634">
            <v>35</v>
          </cell>
        </row>
        <row r="2635">
          <cell r="E2635">
            <v>21993</v>
          </cell>
          <cell r="F2635">
            <v>10</v>
          </cell>
          <cell r="G2635">
            <v>3</v>
          </cell>
          <cell r="H2635">
            <v>8</v>
          </cell>
          <cell r="I2635">
            <v>6</v>
          </cell>
          <cell r="J2635">
            <v>13</v>
          </cell>
          <cell r="K2635">
            <v>8</v>
          </cell>
          <cell r="L2635">
            <v>10</v>
          </cell>
        </row>
        <row r="2636">
          <cell r="E2636">
            <v>21994</v>
          </cell>
          <cell r="F2636">
            <v>32</v>
          </cell>
          <cell r="G2636">
            <v>39</v>
          </cell>
          <cell r="H2636">
            <v>24</v>
          </cell>
          <cell r="I2636">
            <v>19</v>
          </cell>
          <cell r="J2636">
            <v>14</v>
          </cell>
          <cell r="K2636">
            <v>16</v>
          </cell>
          <cell r="L2636">
            <v>16</v>
          </cell>
        </row>
        <row r="2637">
          <cell r="E2637">
            <v>21995</v>
          </cell>
          <cell r="F2637">
            <v>6</v>
          </cell>
          <cell r="G2637">
            <v>5</v>
          </cell>
          <cell r="H2637">
            <v>0</v>
          </cell>
          <cell r="I2637">
            <v>5</v>
          </cell>
          <cell r="J2637">
            <v>10</v>
          </cell>
          <cell r="K2637">
            <v>11</v>
          </cell>
          <cell r="L2637">
            <v>8</v>
          </cell>
        </row>
        <row r="2638">
          <cell r="E2638">
            <v>21996</v>
          </cell>
          <cell r="F2638">
            <v>35</v>
          </cell>
          <cell r="G2638">
            <v>24</v>
          </cell>
          <cell r="H2638">
            <v>39</v>
          </cell>
          <cell r="I2638">
            <v>45</v>
          </cell>
          <cell r="J2638">
            <v>48</v>
          </cell>
          <cell r="K2638">
            <v>39</v>
          </cell>
          <cell r="L2638">
            <v>32</v>
          </cell>
        </row>
        <row r="2639">
          <cell r="E2639">
            <v>21997</v>
          </cell>
          <cell r="F2639">
            <v>26</v>
          </cell>
          <cell r="G2639">
            <v>19</v>
          </cell>
          <cell r="H2639">
            <v>19</v>
          </cell>
          <cell r="I2639">
            <v>13</v>
          </cell>
          <cell r="J2639">
            <v>24</v>
          </cell>
          <cell r="K2639">
            <v>50</v>
          </cell>
          <cell r="L2639">
            <v>48</v>
          </cell>
        </row>
        <row r="2640">
          <cell r="E2640">
            <v>21998</v>
          </cell>
          <cell r="F2640">
            <v>14</v>
          </cell>
          <cell r="G2640">
            <v>13</v>
          </cell>
          <cell r="H2640">
            <v>5</v>
          </cell>
          <cell r="I2640">
            <v>5</v>
          </cell>
          <cell r="J2640">
            <v>5</v>
          </cell>
          <cell r="K2640">
            <v>5</v>
          </cell>
          <cell r="L2640">
            <v>0</v>
          </cell>
        </row>
        <row r="2641">
          <cell r="E2641">
            <v>21999</v>
          </cell>
          <cell r="F2641">
            <v>39</v>
          </cell>
          <cell r="G2641">
            <v>26</v>
          </cell>
          <cell r="H2641">
            <v>24</v>
          </cell>
          <cell r="I2641">
            <v>18</v>
          </cell>
          <cell r="J2641">
            <v>13</v>
          </cell>
          <cell r="K2641">
            <v>6</v>
          </cell>
          <cell r="L2641">
            <v>16</v>
          </cell>
        </row>
        <row r="2642">
          <cell r="E2642">
            <v>22000</v>
          </cell>
          <cell r="F2642">
            <v>8</v>
          </cell>
          <cell r="G2642">
            <v>0</v>
          </cell>
          <cell r="H2642">
            <v>10</v>
          </cell>
          <cell r="I2642">
            <v>6</v>
          </cell>
          <cell r="J2642">
            <v>11</v>
          </cell>
          <cell r="K2642">
            <v>0</v>
          </cell>
          <cell r="L2642">
            <v>0</v>
          </cell>
        </row>
        <row r="2643">
          <cell r="E2643">
            <v>22001</v>
          </cell>
          <cell r="F2643">
            <v>13</v>
          </cell>
          <cell r="G2643">
            <v>19</v>
          </cell>
          <cell r="H2643">
            <v>6</v>
          </cell>
          <cell r="I2643">
            <v>10</v>
          </cell>
          <cell r="J2643">
            <v>8</v>
          </cell>
          <cell r="K2643">
            <v>14</v>
          </cell>
          <cell r="L2643">
            <v>16</v>
          </cell>
        </row>
        <row r="2644">
          <cell r="E2644">
            <v>22002</v>
          </cell>
          <cell r="F2644">
            <v>10</v>
          </cell>
          <cell r="G2644">
            <v>14</v>
          </cell>
          <cell r="H2644">
            <v>19</v>
          </cell>
          <cell r="I2644">
            <v>26</v>
          </cell>
          <cell r="J2644">
            <v>26</v>
          </cell>
          <cell r="K2644">
            <v>26</v>
          </cell>
          <cell r="L2644">
            <v>19</v>
          </cell>
        </row>
        <row r="2645">
          <cell r="E2645">
            <v>22003</v>
          </cell>
          <cell r="F2645">
            <v>13</v>
          </cell>
          <cell r="G2645">
            <v>16</v>
          </cell>
          <cell r="H2645">
            <v>19</v>
          </cell>
          <cell r="I2645">
            <v>18</v>
          </cell>
          <cell r="J2645">
            <v>13</v>
          </cell>
          <cell r="K2645">
            <v>11</v>
          </cell>
          <cell r="L2645">
            <v>10</v>
          </cell>
        </row>
        <row r="2646">
          <cell r="E2646">
            <v>22004</v>
          </cell>
          <cell r="F2646">
            <v>10</v>
          </cell>
          <cell r="G2646">
            <v>14</v>
          </cell>
          <cell r="H2646">
            <v>14</v>
          </cell>
          <cell r="I2646">
            <v>19</v>
          </cell>
          <cell r="J2646">
            <v>23</v>
          </cell>
          <cell r="K2646">
            <v>26</v>
          </cell>
          <cell r="L2646">
            <v>26</v>
          </cell>
        </row>
        <row r="2647">
          <cell r="E2647">
            <v>22005</v>
          </cell>
          <cell r="F2647">
            <v>16</v>
          </cell>
          <cell r="G2647">
            <v>26</v>
          </cell>
          <cell r="H2647">
            <v>32</v>
          </cell>
          <cell r="I2647">
            <v>14</v>
          </cell>
          <cell r="J2647">
            <v>21</v>
          </cell>
          <cell r="K2647">
            <v>11</v>
          </cell>
          <cell r="L2647">
            <v>14</v>
          </cell>
        </row>
        <row r="2648">
          <cell r="E2648">
            <v>22006</v>
          </cell>
          <cell r="F2648">
            <v>6</v>
          </cell>
          <cell r="G2648">
            <v>18</v>
          </cell>
          <cell r="H2648">
            <v>21</v>
          </cell>
          <cell r="I2648">
            <v>10</v>
          </cell>
          <cell r="J2648">
            <v>5</v>
          </cell>
          <cell r="K2648">
            <v>0</v>
          </cell>
          <cell r="L2648">
            <v>6</v>
          </cell>
        </row>
        <row r="2649">
          <cell r="E2649">
            <v>22007</v>
          </cell>
          <cell r="F2649">
            <v>13</v>
          </cell>
          <cell r="G2649">
            <v>10</v>
          </cell>
          <cell r="H2649">
            <v>10</v>
          </cell>
          <cell r="I2649">
            <v>18</v>
          </cell>
          <cell r="J2649">
            <v>3</v>
          </cell>
          <cell r="K2649">
            <v>19</v>
          </cell>
          <cell r="L2649">
            <v>27</v>
          </cell>
        </row>
        <row r="2650">
          <cell r="E2650">
            <v>22008</v>
          </cell>
          <cell r="F2650">
            <v>8</v>
          </cell>
          <cell r="G2650">
            <v>8</v>
          </cell>
          <cell r="H2650">
            <v>10</v>
          </cell>
          <cell r="I2650">
            <v>10</v>
          </cell>
          <cell r="J2650">
            <v>11</v>
          </cell>
          <cell r="K2650">
            <v>13</v>
          </cell>
          <cell r="L2650">
            <v>13</v>
          </cell>
        </row>
        <row r="2651">
          <cell r="E2651">
            <v>22009</v>
          </cell>
          <cell r="F2651">
            <v>19</v>
          </cell>
          <cell r="G2651">
            <v>14</v>
          </cell>
          <cell r="H2651">
            <v>13</v>
          </cell>
          <cell r="I2651">
            <v>5</v>
          </cell>
          <cell r="J2651">
            <v>8</v>
          </cell>
          <cell r="K2651">
            <v>10</v>
          </cell>
          <cell r="L2651">
            <v>6</v>
          </cell>
        </row>
        <row r="2652">
          <cell r="E2652">
            <v>22010</v>
          </cell>
          <cell r="F2652">
            <v>13</v>
          </cell>
          <cell r="G2652">
            <v>13</v>
          </cell>
          <cell r="H2652">
            <v>13</v>
          </cell>
          <cell r="I2652">
            <v>8</v>
          </cell>
          <cell r="J2652">
            <v>10</v>
          </cell>
          <cell r="K2652">
            <v>8</v>
          </cell>
          <cell r="L2652">
            <v>10</v>
          </cell>
        </row>
        <row r="2653">
          <cell r="E2653">
            <v>22011</v>
          </cell>
          <cell r="F2653">
            <v>6</v>
          </cell>
          <cell r="G2653">
            <v>11</v>
          </cell>
          <cell r="H2653">
            <v>29</v>
          </cell>
          <cell r="I2653">
            <v>51</v>
          </cell>
          <cell r="J2653">
            <v>32</v>
          </cell>
          <cell r="K2653">
            <v>51</v>
          </cell>
          <cell r="L2653">
            <v>16</v>
          </cell>
        </row>
        <row r="2654">
          <cell r="E2654">
            <v>22012</v>
          </cell>
          <cell r="F2654">
            <v>11</v>
          </cell>
          <cell r="G2654">
            <v>5</v>
          </cell>
          <cell r="H2654">
            <v>6</v>
          </cell>
          <cell r="I2654">
            <v>6</v>
          </cell>
          <cell r="J2654">
            <v>8</v>
          </cell>
          <cell r="K2654">
            <v>8</v>
          </cell>
          <cell r="L2654">
            <v>13</v>
          </cell>
        </row>
        <row r="2655">
          <cell r="E2655">
            <v>22013</v>
          </cell>
          <cell r="F2655">
            <v>11</v>
          </cell>
          <cell r="G2655">
            <v>13</v>
          </cell>
          <cell r="H2655">
            <v>13</v>
          </cell>
          <cell r="I2655">
            <v>6</v>
          </cell>
          <cell r="J2655">
            <v>5</v>
          </cell>
          <cell r="K2655">
            <v>6</v>
          </cell>
          <cell r="L2655">
            <v>0</v>
          </cell>
        </row>
        <row r="2656">
          <cell r="E2656">
            <v>22014</v>
          </cell>
          <cell r="F2656">
            <v>13</v>
          </cell>
          <cell r="G2656">
            <v>11</v>
          </cell>
          <cell r="H2656">
            <v>11</v>
          </cell>
          <cell r="I2656">
            <v>13</v>
          </cell>
          <cell r="J2656">
            <v>8</v>
          </cell>
          <cell r="K2656">
            <v>5</v>
          </cell>
          <cell r="L2656">
            <v>0</v>
          </cell>
        </row>
        <row r="2657">
          <cell r="E2657">
            <v>22015</v>
          </cell>
          <cell r="F2657">
            <v>0</v>
          </cell>
          <cell r="G2657">
            <v>6</v>
          </cell>
          <cell r="H2657">
            <v>11</v>
          </cell>
          <cell r="I2657">
            <v>3</v>
          </cell>
          <cell r="J2657">
            <v>0</v>
          </cell>
          <cell r="K2657">
            <v>16</v>
          </cell>
          <cell r="L2657">
            <v>0</v>
          </cell>
        </row>
        <row r="2658">
          <cell r="E2658">
            <v>22016</v>
          </cell>
          <cell r="F2658">
            <v>29</v>
          </cell>
          <cell r="G2658">
            <v>16</v>
          </cell>
          <cell r="H2658">
            <v>19</v>
          </cell>
          <cell r="I2658">
            <v>13</v>
          </cell>
          <cell r="J2658">
            <v>3</v>
          </cell>
          <cell r="K2658">
            <v>13</v>
          </cell>
          <cell r="L2658">
            <v>3</v>
          </cell>
        </row>
        <row r="2659">
          <cell r="E2659">
            <v>22017</v>
          </cell>
          <cell r="F2659">
            <v>24</v>
          </cell>
          <cell r="G2659">
            <v>26</v>
          </cell>
          <cell r="H2659">
            <v>24</v>
          </cell>
          <cell r="I2659">
            <v>3</v>
          </cell>
          <cell r="J2659">
            <v>10</v>
          </cell>
          <cell r="K2659">
            <v>13</v>
          </cell>
          <cell r="L2659">
            <v>5</v>
          </cell>
        </row>
        <row r="2660">
          <cell r="E2660">
            <v>22018</v>
          </cell>
          <cell r="F2660">
            <v>23</v>
          </cell>
          <cell r="G2660">
            <v>18</v>
          </cell>
          <cell r="H2660">
            <v>16</v>
          </cell>
          <cell r="I2660">
            <v>13</v>
          </cell>
          <cell r="J2660">
            <v>6</v>
          </cell>
          <cell r="K2660">
            <v>10</v>
          </cell>
          <cell r="L2660">
            <v>10</v>
          </cell>
        </row>
        <row r="2661">
          <cell r="E2661">
            <v>22019</v>
          </cell>
          <cell r="F2661">
            <v>26</v>
          </cell>
          <cell r="G2661">
            <v>23</v>
          </cell>
          <cell r="H2661">
            <v>13</v>
          </cell>
          <cell r="I2661">
            <v>35</v>
          </cell>
          <cell r="J2661">
            <v>40</v>
          </cell>
          <cell r="K2661">
            <v>32</v>
          </cell>
          <cell r="L2661">
            <v>29</v>
          </cell>
        </row>
        <row r="2662">
          <cell r="E2662">
            <v>22020</v>
          </cell>
          <cell r="F2662">
            <v>10</v>
          </cell>
          <cell r="G2662">
            <v>13</v>
          </cell>
          <cell r="H2662">
            <v>6</v>
          </cell>
          <cell r="I2662">
            <v>19</v>
          </cell>
          <cell r="J2662">
            <v>6</v>
          </cell>
          <cell r="K2662">
            <v>10</v>
          </cell>
          <cell r="L2662">
            <v>0</v>
          </cell>
        </row>
        <row r="2663">
          <cell r="E2663">
            <v>22021</v>
          </cell>
          <cell r="F2663">
            <v>40</v>
          </cell>
          <cell r="G2663">
            <v>32</v>
          </cell>
          <cell r="H2663">
            <v>40</v>
          </cell>
          <cell r="I2663">
            <v>32</v>
          </cell>
          <cell r="J2663">
            <v>32</v>
          </cell>
          <cell r="K2663">
            <v>32</v>
          </cell>
          <cell r="L2663">
            <v>24</v>
          </cell>
        </row>
        <row r="2664">
          <cell r="E2664">
            <v>22022</v>
          </cell>
          <cell r="F2664">
            <v>10</v>
          </cell>
          <cell r="G2664">
            <v>13</v>
          </cell>
          <cell r="H2664">
            <v>13</v>
          </cell>
          <cell r="I2664">
            <v>16</v>
          </cell>
          <cell r="J2664">
            <v>8</v>
          </cell>
          <cell r="K2664">
            <v>6</v>
          </cell>
          <cell r="L2664">
            <v>5</v>
          </cell>
        </row>
        <row r="2665">
          <cell r="E2665">
            <v>22023</v>
          </cell>
          <cell r="F2665">
            <v>5</v>
          </cell>
          <cell r="G2665">
            <v>11</v>
          </cell>
          <cell r="H2665">
            <v>0</v>
          </cell>
          <cell r="I2665">
            <v>5</v>
          </cell>
          <cell r="J2665">
            <v>10</v>
          </cell>
          <cell r="K2665">
            <v>8</v>
          </cell>
          <cell r="L2665">
            <v>11</v>
          </cell>
        </row>
        <row r="2666">
          <cell r="E2666">
            <v>22024</v>
          </cell>
          <cell r="F2666">
            <v>11</v>
          </cell>
          <cell r="G2666">
            <v>10</v>
          </cell>
          <cell r="H2666">
            <v>0</v>
          </cell>
          <cell r="I2666">
            <v>19</v>
          </cell>
          <cell r="J2666">
            <v>32</v>
          </cell>
          <cell r="K2666">
            <v>32</v>
          </cell>
          <cell r="L2666">
            <v>24</v>
          </cell>
        </row>
        <row r="2667">
          <cell r="E2667">
            <v>22025</v>
          </cell>
          <cell r="F2667">
            <v>8</v>
          </cell>
          <cell r="G2667">
            <v>5</v>
          </cell>
          <cell r="H2667">
            <v>5</v>
          </cell>
          <cell r="I2667">
            <v>13</v>
          </cell>
          <cell r="J2667">
            <v>10</v>
          </cell>
          <cell r="K2667">
            <v>11</v>
          </cell>
          <cell r="L2667">
            <v>0</v>
          </cell>
        </row>
        <row r="2668">
          <cell r="E2668">
            <v>22026</v>
          </cell>
          <cell r="F2668">
            <v>8</v>
          </cell>
          <cell r="G2668">
            <v>11</v>
          </cell>
          <cell r="H2668">
            <v>10</v>
          </cell>
          <cell r="I2668">
            <v>8</v>
          </cell>
          <cell r="J2668">
            <v>11</v>
          </cell>
          <cell r="K2668">
            <v>11</v>
          </cell>
          <cell r="L2668">
            <v>10</v>
          </cell>
        </row>
        <row r="2669">
          <cell r="E2669">
            <v>22027</v>
          </cell>
          <cell r="F2669">
            <v>27</v>
          </cell>
          <cell r="G2669">
            <v>35</v>
          </cell>
          <cell r="H2669">
            <v>37</v>
          </cell>
          <cell r="I2669">
            <v>43</v>
          </cell>
          <cell r="J2669">
            <v>39</v>
          </cell>
          <cell r="K2669">
            <v>26</v>
          </cell>
          <cell r="L2669">
            <v>26</v>
          </cell>
        </row>
        <row r="2670">
          <cell r="E2670">
            <v>22028</v>
          </cell>
          <cell r="F2670">
            <v>23</v>
          </cell>
          <cell r="G2670">
            <v>19</v>
          </cell>
          <cell r="H2670">
            <v>26</v>
          </cell>
          <cell r="I2670">
            <v>24</v>
          </cell>
          <cell r="J2670">
            <v>32</v>
          </cell>
          <cell r="K2670">
            <v>35</v>
          </cell>
          <cell r="L2670">
            <v>29</v>
          </cell>
        </row>
        <row r="2671">
          <cell r="E2671">
            <v>22029</v>
          </cell>
          <cell r="F2671">
            <v>11</v>
          </cell>
          <cell r="G2671">
            <v>14</v>
          </cell>
          <cell r="H2671">
            <v>13</v>
          </cell>
          <cell r="I2671">
            <v>10</v>
          </cell>
          <cell r="J2671">
            <v>13</v>
          </cell>
          <cell r="K2671">
            <v>13</v>
          </cell>
          <cell r="L2671">
            <v>16</v>
          </cell>
        </row>
        <row r="2672">
          <cell r="E2672">
            <v>22030</v>
          </cell>
          <cell r="F2672">
            <v>10</v>
          </cell>
          <cell r="G2672">
            <v>16</v>
          </cell>
          <cell r="H2672">
            <v>8</v>
          </cell>
          <cell r="I2672">
            <v>3</v>
          </cell>
          <cell r="J2672">
            <v>10</v>
          </cell>
          <cell r="K2672">
            <v>13</v>
          </cell>
          <cell r="L2672">
            <v>13</v>
          </cell>
        </row>
        <row r="2673">
          <cell r="E2673">
            <v>22031</v>
          </cell>
          <cell r="F2673">
            <v>13</v>
          </cell>
          <cell r="G2673">
            <v>14</v>
          </cell>
          <cell r="H2673">
            <v>16</v>
          </cell>
          <cell r="I2673">
            <v>14</v>
          </cell>
          <cell r="J2673">
            <v>16</v>
          </cell>
          <cell r="K2673">
            <v>16</v>
          </cell>
          <cell r="L2673">
            <v>19</v>
          </cell>
        </row>
        <row r="2674">
          <cell r="E2674">
            <v>22032</v>
          </cell>
          <cell r="F2674">
            <v>10</v>
          </cell>
          <cell r="G2674">
            <v>10</v>
          </cell>
          <cell r="H2674">
            <v>10</v>
          </cell>
          <cell r="I2674">
            <v>10</v>
          </cell>
          <cell r="J2674">
            <v>8</v>
          </cell>
          <cell r="K2674">
            <v>0</v>
          </cell>
          <cell r="L2674">
            <v>0</v>
          </cell>
        </row>
        <row r="2675">
          <cell r="E2675">
            <v>22033</v>
          </cell>
          <cell r="F2675">
            <v>13</v>
          </cell>
          <cell r="G2675">
            <v>13</v>
          </cell>
          <cell r="H2675">
            <v>13</v>
          </cell>
          <cell r="I2675">
            <v>11</v>
          </cell>
          <cell r="J2675">
            <v>16</v>
          </cell>
          <cell r="K2675">
            <v>8</v>
          </cell>
          <cell r="L2675">
            <v>6</v>
          </cell>
        </row>
        <row r="2676">
          <cell r="E2676">
            <v>22034</v>
          </cell>
          <cell r="F2676">
            <v>8</v>
          </cell>
          <cell r="G2676">
            <v>10</v>
          </cell>
          <cell r="H2676">
            <v>5</v>
          </cell>
          <cell r="I2676">
            <v>5</v>
          </cell>
          <cell r="J2676">
            <v>0</v>
          </cell>
          <cell r="K2676">
            <v>11</v>
          </cell>
          <cell r="L2676">
            <v>11</v>
          </cell>
        </row>
        <row r="2677">
          <cell r="E2677">
            <v>22035</v>
          </cell>
          <cell r="F2677">
            <v>11</v>
          </cell>
          <cell r="G2677">
            <v>0</v>
          </cell>
          <cell r="H2677">
            <v>0</v>
          </cell>
          <cell r="I2677">
            <v>0</v>
          </cell>
          <cell r="J2677">
            <v>13</v>
          </cell>
          <cell r="K2677">
            <v>13</v>
          </cell>
          <cell r="L2677">
            <v>0</v>
          </cell>
        </row>
        <row r="2678">
          <cell r="E2678">
            <v>22036</v>
          </cell>
          <cell r="F2678">
            <v>0</v>
          </cell>
          <cell r="G2678">
            <v>0</v>
          </cell>
          <cell r="H2678">
            <v>8</v>
          </cell>
          <cell r="I2678">
            <v>3</v>
          </cell>
          <cell r="J2678">
            <v>29</v>
          </cell>
          <cell r="K2678">
            <v>29</v>
          </cell>
          <cell r="L2678">
            <v>32</v>
          </cell>
        </row>
        <row r="2679">
          <cell r="E2679">
            <v>22037</v>
          </cell>
          <cell r="F2679">
            <v>8</v>
          </cell>
          <cell r="G2679">
            <v>5</v>
          </cell>
          <cell r="H2679">
            <v>3</v>
          </cell>
          <cell r="I2679">
            <v>0</v>
          </cell>
          <cell r="J2679">
            <v>16</v>
          </cell>
          <cell r="K2679">
            <v>6</v>
          </cell>
          <cell r="L2679">
            <v>13</v>
          </cell>
        </row>
        <row r="2680">
          <cell r="E2680">
            <v>22038</v>
          </cell>
          <cell r="F2680">
            <v>18</v>
          </cell>
          <cell r="G2680">
            <v>11</v>
          </cell>
          <cell r="H2680">
            <v>6</v>
          </cell>
          <cell r="I2680">
            <v>6</v>
          </cell>
          <cell r="J2680">
            <v>11</v>
          </cell>
          <cell r="K2680">
            <v>0</v>
          </cell>
          <cell r="L2680">
            <v>0</v>
          </cell>
        </row>
        <row r="2681">
          <cell r="E2681">
            <v>22039</v>
          </cell>
          <cell r="F2681">
            <v>16</v>
          </cell>
          <cell r="G2681">
            <v>13</v>
          </cell>
          <cell r="H2681">
            <v>5</v>
          </cell>
          <cell r="I2681">
            <v>5</v>
          </cell>
          <cell r="J2681">
            <v>8</v>
          </cell>
          <cell r="K2681">
            <v>5</v>
          </cell>
          <cell r="L2681">
            <v>16</v>
          </cell>
        </row>
        <row r="2682">
          <cell r="E2682">
            <v>22040</v>
          </cell>
          <cell r="F2682">
            <v>6</v>
          </cell>
          <cell r="G2682">
            <v>16</v>
          </cell>
          <cell r="H2682">
            <v>10</v>
          </cell>
          <cell r="I2682">
            <v>19</v>
          </cell>
          <cell r="J2682">
            <v>21</v>
          </cell>
          <cell r="K2682">
            <v>10</v>
          </cell>
          <cell r="L2682">
            <v>6</v>
          </cell>
        </row>
        <row r="2683">
          <cell r="E2683">
            <v>22041</v>
          </cell>
          <cell r="F2683">
            <v>8</v>
          </cell>
          <cell r="G2683">
            <v>14</v>
          </cell>
          <cell r="H2683">
            <v>10</v>
          </cell>
          <cell r="I2683">
            <v>16</v>
          </cell>
          <cell r="J2683">
            <v>19</v>
          </cell>
          <cell r="K2683">
            <v>18</v>
          </cell>
          <cell r="L2683">
            <v>19</v>
          </cell>
        </row>
        <row r="2684">
          <cell r="E2684">
            <v>22042</v>
          </cell>
          <cell r="F2684">
            <v>16</v>
          </cell>
          <cell r="G2684">
            <v>16</v>
          </cell>
          <cell r="H2684">
            <v>13</v>
          </cell>
          <cell r="I2684">
            <v>11</v>
          </cell>
          <cell r="J2684">
            <v>6</v>
          </cell>
          <cell r="K2684">
            <v>3</v>
          </cell>
          <cell r="L2684">
            <v>3</v>
          </cell>
        </row>
        <row r="2685">
          <cell r="E2685">
            <v>22043</v>
          </cell>
          <cell r="F2685">
            <v>11</v>
          </cell>
          <cell r="G2685">
            <v>5</v>
          </cell>
          <cell r="H2685">
            <v>8</v>
          </cell>
          <cell r="I2685">
            <v>11</v>
          </cell>
          <cell r="J2685">
            <v>11</v>
          </cell>
          <cell r="K2685">
            <v>8</v>
          </cell>
          <cell r="L2685">
            <v>0</v>
          </cell>
        </row>
        <row r="2686">
          <cell r="E2686">
            <v>22044</v>
          </cell>
          <cell r="F2686">
            <v>35</v>
          </cell>
          <cell r="G2686">
            <v>29</v>
          </cell>
          <cell r="H2686">
            <v>35</v>
          </cell>
          <cell r="I2686">
            <v>29</v>
          </cell>
          <cell r="J2686">
            <v>39</v>
          </cell>
          <cell r="K2686">
            <v>29</v>
          </cell>
          <cell r="L2686">
            <v>35</v>
          </cell>
        </row>
        <row r="2687">
          <cell r="E2687">
            <v>22045</v>
          </cell>
          <cell r="F2687">
            <v>23</v>
          </cell>
          <cell r="G2687">
            <v>26</v>
          </cell>
          <cell r="H2687">
            <v>19</v>
          </cell>
          <cell r="I2687">
            <v>26</v>
          </cell>
          <cell r="J2687">
            <v>10</v>
          </cell>
          <cell r="K2687">
            <v>13</v>
          </cell>
          <cell r="L2687">
            <v>5</v>
          </cell>
        </row>
        <row r="2688">
          <cell r="E2688">
            <v>22046</v>
          </cell>
          <cell r="F2688">
            <v>16</v>
          </cell>
          <cell r="G2688">
            <v>8</v>
          </cell>
          <cell r="H2688">
            <v>14</v>
          </cell>
          <cell r="I2688">
            <v>16</v>
          </cell>
          <cell r="J2688">
            <v>10</v>
          </cell>
          <cell r="K2688">
            <v>6</v>
          </cell>
          <cell r="L2688">
            <v>0</v>
          </cell>
        </row>
        <row r="2689">
          <cell r="E2689">
            <v>22047</v>
          </cell>
          <cell r="F2689">
            <v>18</v>
          </cell>
          <cell r="G2689">
            <v>13</v>
          </cell>
          <cell r="H2689">
            <v>13</v>
          </cell>
          <cell r="I2689">
            <v>8</v>
          </cell>
          <cell r="J2689">
            <v>5</v>
          </cell>
          <cell r="K2689">
            <v>10</v>
          </cell>
          <cell r="L2689">
            <v>23</v>
          </cell>
        </row>
        <row r="2690">
          <cell r="E2690">
            <v>22048</v>
          </cell>
          <cell r="F2690">
            <v>6</v>
          </cell>
          <cell r="G2690">
            <v>19</v>
          </cell>
          <cell r="H2690">
            <v>26</v>
          </cell>
          <cell r="I2690">
            <v>27</v>
          </cell>
          <cell r="J2690">
            <v>29</v>
          </cell>
          <cell r="K2690">
            <v>26</v>
          </cell>
          <cell r="L2690">
            <v>27</v>
          </cell>
        </row>
        <row r="2691">
          <cell r="E2691">
            <v>22049</v>
          </cell>
          <cell r="F2691">
            <v>26</v>
          </cell>
          <cell r="G2691">
            <v>21</v>
          </cell>
          <cell r="H2691">
            <v>21</v>
          </cell>
          <cell r="I2691">
            <v>21</v>
          </cell>
          <cell r="J2691">
            <v>16</v>
          </cell>
          <cell r="K2691">
            <v>16</v>
          </cell>
          <cell r="L2691">
            <v>13</v>
          </cell>
        </row>
        <row r="2692">
          <cell r="E2692">
            <v>22050</v>
          </cell>
          <cell r="F2692">
            <v>42</v>
          </cell>
          <cell r="G2692">
            <v>51</v>
          </cell>
          <cell r="H2692">
            <v>39</v>
          </cell>
          <cell r="I2692">
            <v>35</v>
          </cell>
          <cell r="J2692">
            <v>32</v>
          </cell>
          <cell r="K2692">
            <v>32</v>
          </cell>
          <cell r="L2692">
            <v>23</v>
          </cell>
        </row>
        <row r="2693">
          <cell r="E2693">
            <v>22051</v>
          </cell>
          <cell r="F2693">
            <v>16</v>
          </cell>
          <cell r="G2693">
            <v>16</v>
          </cell>
          <cell r="H2693">
            <v>16</v>
          </cell>
          <cell r="I2693">
            <v>19</v>
          </cell>
          <cell r="J2693">
            <v>10</v>
          </cell>
          <cell r="K2693">
            <v>0</v>
          </cell>
          <cell r="L2693">
            <v>14</v>
          </cell>
        </row>
        <row r="2694">
          <cell r="E2694">
            <v>22052</v>
          </cell>
          <cell r="F2694">
            <v>10</v>
          </cell>
          <cell r="G2694">
            <v>10</v>
          </cell>
          <cell r="H2694">
            <v>8</v>
          </cell>
          <cell r="I2694">
            <v>8</v>
          </cell>
          <cell r="J2694">
            <v>6</v>
          </cell>
          <cell r="K2694">
            <v>10</v>
          </cell>
          <cell r="L2694">
            <v>6</v>
          </cell>
        </row>
        <row r="2695">
          <cell r="E2695">
            <v>22053</v>
          </cell>
          <cell r="F2695">
            <v>13</v>
          </cell>
          <cell r="G2695">
            <v>16</v>
          </cell>
          <cell r="H2695">
            <v>26</v>
          </cell>
          <cell r="I2695">
            <v>19</v>
          </cell>
          <cell r="J2695">
            <v>21</v>
          </cell>
          <cell r="K2695">
            <v>29</v>
          </cell>
          <cell r="L2695">
            <v>32</v>
          </cell>
        </row>
        <row r="2696">
          <cell r="E2696">
            <v>22054</v>
          </cell>
          <cell r="F2696">
            <v>35</v>
          </cell>
          <cell r="G2696">
            <v>35</v>
          </cell>
          <cell r="H2696">
            <v>35</v>
          </cell>
          <cell r="I2696">
            <v>39</v>
          </cell>
          <cell r="J2696">
            <v>29</v>
          </cell>
          <cell r="K2696">
            <v>32</v>
          </cell>
          <cell r="L2696">
            <v>35</v>
          </cell>
        </row>
        <row r="2697">
          <cell r="E2697">
            <v>22055</v>
          </cell>
          <cell r="F2697">
            <v>10</v>
          </cell>
          <cell r="G2697">
            <v>10</v>
          </cell>
          <cell r="H2697">
            <v>3</v>
          </cell>
          <cell r="I2697">
            <v>0</v>
          </cell>
          <cell r="J2697">
            <v>5</v>
          </cell>
          <cell r="K2697">
            <v>0</v>
          </cell>
          <cell r="L2697">
            <v>8</v>
          </cell>
        </row>
        <row r="2698">
          <cell r="E2698">
            <v>22056</v>
          </cell>
          <cell r="F2698">
            <v>6</v>
          </cell>
          <cell r="G2698">
            <v>6</v>
          </cell>
          <cell r="H2698">
            <v>10</v>
          </cell>
          <cell r="I2698">
            <v>6</v>
          </cell>
          <cell r="J2698">
            <v>8</v>
          </cell>
          <cell r="K2698">
            <v>6</v>
          </cell>
          <cell r="L2698">
            <v>10</v>
          </cell>
        </row>
        <row r="2699">
          <cell r="E2699">
            <v>22057</v>
          </cell>
          <cell r="F2699">
            <v>18</v>
          </cell>
          <cell r="G2699">
            <v>16</v>
          </cell>
          <cell r="H2699">
            <v>16</v>
          </cell>
          <cell r="I2699">
            <v>23</v>
          </cell>
          <cell r="J2699">
            <v>16</v>
          </cell>
          <cell r="K2699">
            <v>11</v>
          </cell>
          <cell r="L2699">
            <v>0</v>
          </cell>
        </row>
        <row r="2700">
          <cell r="E2700">
            <v>22058</v>
          </cell>
          <cell r="F2700">
            <v>8</v>
          </cell>
          <cell r="G2700">
            <v>13</v>
          </cell>
          <cell r="H2700">
            <v>18</v>
          </cell>
          <cell r="I2700">
            <v>0</v>
          </cell>
          <cell r="J2700">
            <v>10</v>
          </cell>
          <cell r="K2700">
            <v>10</v>
          </cell>
          <cell r="L2700">
            <v>10</v>
          </cell>
        </row>
        <row r="2701">
          <cell r="E2701">
            <v>22059</v>
          </cell>
          <cell r="F2701">
            <v>0</v>
          </cell>
          <cell r="G2701">
            <v>13</v>
          </cell>
          <cell r="H2701">
            <v>6</v>
          </cell>
          <cell r="I2701">
            <v>8</v>
          </cell>
          <cell r="J2701">
            <v>6</v>
          </cell>
          <cell r="K2701">
            <v>5</v>
          </cell>
          <cell r="L2701">
            <v>13</v>
          </cell>
        </row>
        <row r="2702">
          <cell r="E2702">
            <v>22060</v>
          </cell>
          <cell r="F2702">
            <v>0</v>
          </cell>
          <cell r="G2702">
            <v>10</v>
          </cell>
          <cell r="H2702">
            <v>5</v>
          </cell>
          <cell r="I2702">
            <v>10</v>
          </cell>
          <cell r="J2702">
            <v>19</v>
          </cell>
          <cell r="K2702">
            <v>19</v>
          </cell>
          <cell r="L2702">
            <v>23</v>
          </cell>
        </row>
        <row r="2703">
          <cell r="E2703">
            <v>22061</v>
          </cell>
          <cell r="F2703">
            <v>16</v>
          </cell>
          <cell r="G2703">
            <v>13</v>
          </cell>
          <cell r="H2703">
            <v>8</v>
          </cell>
          <cell r="I2703">
            <v>10</v>
          </cell>
          <cell r="J2703">
            <v>0</v>
          </cell>
          <cell r="K2703">
            <v>5</v>
          </cell>
          <cell r="L2703">
            <v>0</v>
          </cell>
        </row>
        <row r="2704">
          <cell r="E2704">
            <v>22062</v>
          </cell>
          <cell r="F2704">
            <v>0</v>
          </cell>
          <cell r="G2704">
            <v>5</v>
          </cell>
          <cell r="H2704">
            <v>13</v>
          </cell>
          <cell r="I2704">
            <v>6</v>
          </cell>
          <cell r="J2704">
            <v>16</v>
          </cell>
          <cell r="K2704">
            <v>29</v>
          </cell>
          <cell r="L2704">
            <v>19</v>
          </cell>
        </row>
        <row r="2705">
          <cell r="E2705">
            <v>22063</v>
          </cell>
          <cell r="F2705">
            <v>29</v>
          </cell>
          <cell r="G2705">
            <v>35</v>
          </cell>
          <cell r="H2705">
            <v>35</v>
          </cell>
          <cell r="I2705">
            <v>32</v>
          </cell>
          <cell r="J2705">
            <v>32</v>
          </cell>
          <cell r="K2705">
            <v>32</v>
          </cell>
          <cell r="L2705">
            <v>29</v>
          </cell>
        </row>
        <row r="2706">
          <cell r="E2706">
            <v>22064</v>
          </cell>
          <cell r="F2706">
            <v>35</v>
          </cell>
          <cell r="G2706">
            <v>29</v>
          </cell>
          <cell r="H2706">
            <v>19</v>
          </cell>
          <cell r="I2706">
            <v>35</v>
          </cell>
          <cell r="J2706">
            <v>29</v>
          </cell>
          <cell r="K2706">
            <v>26</v>
          </cell>
          <cell r="L2706">
            <v>29</v>
          </cell>
        </row>
        <row r="2707">
          <cell r="E2707">
            <v>22065</v>
          </cell>
          <cell r="F2707">
            <v>11</v>
          </cell>
          <cell r="G2707">
            <v>6</v>
          </cell>
          <cell r="H2707">
            <v>5</v>
          </cell>
          <cell r="I2707">
            <v>6</v>
          </cell>
          <cell r="J2707">
            <v>0</v>
          </cell>
          <cell r="K2707">
            <v>5</v>
          </cell>
          <cell r="L2707">
            <v>0</v>
          </cell>
        </row>
        <row r="2708">
          <cell r="E2708">
            <v>22066</v>
          </cell>
          <cell r="F2708">
            <v>11</v>
          </cell>
          <cell r="G2708">
            <v>6</v>
          </cell>
          <cell r="H2708">
            <v>32</v>
          </cell>
          <cell r="I2708">
            <v>29</v>
          </cell>
          <cell r="J2708">
            <v>21</v>
          </cell>
          <cell r="K2708">
            <v>23</v>
          </cell>
          <cell r="L2708">
            <v>18</v>
          </cell>
        </row>
        <row r="2709">
          <cell r="E2709">
            <v>22067</v>
          </cell>
          <cell r="F2709">
            <v>10</v>
          </cell>
          <cell r="G2709">
            <v>0</v>
          </cell>
          <cell r="H2709">
            <v>21</v>
          </cell>
          <cell r="I2709">
            <v>10</v>
          </cell>
          <cell r="J2709">
            <v>13</v>
          </cell>
          <cell r="K2709">
            <v>24</v>
          </cell>
          <cell r="L2709">
            <v>35</v>
          </cell>
        </row>
        <row r="2710">
          <cell r="E2710">
            <v>22068</v>
          </cell>
          <cell r="F2710">
            <v>10</v>
          </cell>
          <cell r="G2710">
            <v>10</v>
          </cell>
          <cell r="H2710">
            <v>11</v>
          </cell>
          <cell r="I2710">
            <v>10</v>
          </cell>
          <cell r="J2710">
            <v>6</v>
          </cell>
          <cell r="K2710">
            <v>6</v>
          </cell>
          <cell r="L2710">
            <v>0</v>
          </cell>
        </row>
        <row r="2711">
          <cell r="E2711">
            <v>22069</v>
          </cell>
          <cell r="F2711">
            <v>8</v>
          </cell>
          <cell r="G2711">
            <v>8</v>
          </cell>
          <cell r="H2711">
            <v>6</v>
          </cell>
          <cell r="I2711">
            <v>6</v>
          </cell>
          <cell r="J2711">
            <v>8</v>
          </cell>
          <cell r="K2711">
            <v>8</v>
          </cell>
          <cell r="L2711">
            <v>21</v>
          </cell>
        </row>
        <row r="2712">
          <cell r="E2712">
            <v>22070</v>
          </cell>
          <cell r="F2712">
            <v>10</v>
          </cell>
          <cell r="G2712">
            <v>5</v>
          </cell>
          <cell r="H2712">
            <v>11</v>
          </cell>
          <cell r="I2712">
            <v>16</v>
          </cell>
          <cell r="J2712">
            <v>14</v>
          </cell>
          <cell r="K2712">
            <v>13</v>
          </cell>
          <cell r="L2712">
            <v>5</v>
          </cell>
        </row>
        <row r="2713">
          <cell r="E2713">
            <v>22071</v>
          </cell>
          <cell r="F2713">
            <v>18</v>
          </cell>
          <cell r="G2713">
            <v>35</v>
          </cell>
          <cell r="H2713">
            <v>32</v>
          </cell>
          <cell r="I2713">
            <v>29</v>
          </cell>
          <cell r="J2713">
            <v>23</v>
          </cell>
          <cell r="K2713">
            <v>16</v>
          </cell>
          <cell r="L2713">
            <v>19</v>
          </cell>
        </row>
        <row r="2714">
          <cell r="E2714">
            <v>22072</v>
          </cell>
          <cell r="F2714">
            <v>23</v>
          </cell>
          <cell r="G2714">
            <v>21</v>
          </cell>
          <cell r="H2714">
            <v>16</v>
          </cell>
          <cell r="I2714">
            <v>14</v>
          </cell>
          <cell r="J2714">
            <v>13</v>
          </cell>
          <cell r="K2714">
            <v>16</v>
          </cell>
          <cell r="L2714">
            <v>11</v>
          </cell>
        </row>
        <row r="2715">
          <cell r="E2715">
            <v>22073</v>
          </cell>
          <cell r="F2715">
            <v>6</v>
          </cell>
          <cell r="G2715">
            <v>10</v>
          </cell>
          <cell r="H2715">
            <v>6</v>
          </cell>
          <cell r="I2715">
            <v>13</v>
          </cell>
          <cell r="J2715">
            <v>10</v>
          </cell>
          <cell r="K2715">
            <v>10</v>
          </cell>
          <cell r="L2715">
            <v>13</v>
          </cell>
        </row>
        <row r="2716">
          <cell r="E2716">
            <v>22074</v>
          </cell>
          <cell r="F2716">
            <v>13</v>
          </cell>
          <cell r="G2716">
            <v>8</v>
          </cell>
          <cell r="H2716">
            <v>6</v>
          </cell>
          <cell r="I2716">
            <v>8</v>
          </cell>
          <cell r="J2716">
            <v>24</v>
          </cell>
          <cell r="K2716">
            <v>16</v>
          </cell>
          <cell r="L2716">
            <v>24</v>
          </cell>
        </row>
        <row r="2717">
          <cell r="E2717">
            <v>22075</v>
          </cell>
          <cell r="F2717">
            <v>14</v>
          </cell>
          <cell r="G2717">
            <v>6</v>
          </cell>
          <cell r="H2717">
            <v>0</v>
          </cell>
          <cell r="I2717">
            <v>0</v>
          </cell>
          <cell r="J2717">
            <v>5</v>
          </cell>
          <cell r="K2717">
            <v>8</v>
          </cell>
          <cell r="L2717">
            <v>0</v>
          </cell>
        </row>
        <row r="2718">
          <cell r="E2718">
            <v>22076</v>
          </cell>
          <cell r="F2718">
            <v>6</v>
          </cell>
          <cell r="G2718">
            <v>0</v>
          </cell>
          <cell r="H2718">
            <v>6</v>
          </cell>
          <cell r="I2718">
            <v>0</v>
          </cell>
          <cell r="J2718">
            <v>3</v>
          </cell>
          <cell r="K2718">
            <v>0</v>
          </cell>
          <cell r="L2718">
            <v>0</v>
          </cell>
        </row>
        <row r="2719">
          <cell r="E2719">
            <v>22077</v>
          </cell>
          <cell r="F2719">
            <v>14</v>
          </cell>
          <cell r="G2719">
            <v>6</v>
          </cell>
          <cell r="H2719">
            <v>10</v>
          </cell>
          <cell r="I2719">
            <v>13</v>
          </cell>
          <cell r="J2719">
            <v>5</v>
          </cell>
          <cell r="K2719">
            <v>10</v>
          </cell>
          <cell r="L2719">
            <v>5</v>
          </cell>
        </row>
        <row r="2720">
          <cell r="E2720">
            <v>22078</v>
          </cell>
          <cell r="F2720">
            <v>10</v>
          </cell>
          <cell r="G2720">
            <v>6</v>
          </cell>
          <cell r="H2720">
            <v>6</v>
          </cell>
          <cell r="I2720">
            <v>8</v>
          </cell>
          <cell r="J2720">
            <v>6</v>
          </cell>
          <cell r="K2720">
            <v>3</v>
          </cell>
          <cell r="L2720">
            <v>3</v>
          </cell>
        </row>
        <row r="2721">
          <cell r="E2721">
            <v>22079</v>
          </cell>
          <cell r="F2721">
            <v>16</v>
          </cell>
          <cell r="G2721">
            <v>16</v>
          </cell>
          <cell r="H2721">
            <v>16</v>
          </cell>
          <cell r="I2721">
            <v>19</v>
          </cell>
          <cell r="J2721">
            <v>19</v>
          </cell>
          <cell r="K2721">
            <v>13</v>
          </cell>
          <cell r="L2721">
            <v>11</v>
          </cell>
        </row>
        <row r="2722">
          <cell r="E2722">
            <v>22080</v>
          </cell>
          <cell r="F2722">
            <v>8</v>
          </cell>
          <cell r="G2722">
            <v>13</v>
          </cell>
          <cell r="H2722">
            <v>6</v>
          </cell>
          <cell r="I2722">
            <v>6</v>
          </cell>
          <cell r="J2722">
            <v>5</v>
          </cell>
          <cell r="K2722">
            <v>0</v>
          </cell>
          <cell r="L2722">
            <v>3</v>
          </cell>
        </row>
        <row r="2723">
          <cell r="E2723">
            <v>22081</v>
          </cell>
          <cell r="F2723">
            <v>16</v>
          </cell>
          <cell r="G2723">
            <v>5</v>
          </cell>
          <cell r="H2723">
            <v>0</v>
          </cell>
          <cell r="I2723">
            <v>5</v>
          </cell>
          <cell r="J2723">
            <v>0</v>
          </cell>
          <cell r="K2723">
            <v>0</v>
          </cell>
          <cell r="L2723">
            <v>3</v>
          </cell>
        </row>
        <row r="2724">
          <cell r="E2724">
            <v>22082</v>
          </cell>
          <cell r="F2724">
            <v>13</v>
          </cell>
          <cell r="G2724">
            <v>13</v>
          </cell>
          <cell r="H2724">
            <v>14</v>
          </cell>
          <cell r="I2724">
            <v>14</v>
          </cell>
          <cell r="J2724">
            <v>10</v>
          </cell>
          <cell r="K2724">
            <v>14</v>
          </cell>
          <cell r="L2724">
            <v>14</v>
          </cell>
        </row>
        <row r="2725">
          <cell r="E2725">
            <v>22083</v>
          </cell>
          <cell r="F2725">
            <v>5</v>
          </cell>
          <cell r="G2725">
            <v>10</v>
          </cell>
          <cell r="H2725">
            <v>16</v>
          </cell>
          <cell r="I2725">
            <v>11</v>
          </cell>
          <cell r="J2725">
            <v>6</v>
          </cell>
          <cell r="K2725">
            <v>14</v>
          </cell>
          <cell r="L2725">
            <v>8</v>
          </cell>
        </row>
        <row r="2726">
          <cell r="E2726">
            <v>22084</v>
          </cell>
          <cell r="F2726">
            <v>3</v>
          </cell>
          <cell r="G2726">
            <v>6</v>
          </cell>
          <cell r="H2726">
            <v>0</v>
          </cell>
          <cell r="I2726">
            <v>29</v>
          </cell>
          <cell r="J2726">
            <v>26</v>
          </cell>
          <cell r="K2726">
            <v>23</v>
          </cell>
          <cell r="L2726">
            <v>19</v>
          </cell>
        </row>
        <row r="2727">
          <cell r="E2727">
            <v>22085</v>
          </cell>
          <cell r="F2727">
            <v>26</v>
          </cell>
          <cell r="G2727">
            <v>32</v>
          </cell>
          <cell r="H2727">
            <v>26</v>
          </cell>
          <cell r="I2727">
            <v>26</v>
          </cell>
          <cell r="J2727">
            <v>19</v>
          </cell>
          <cell r="K2727">
            <v>19</v>
          </cell>
          <cell r="L2727">
            <v>23</v>
          </cell>
        </row>
        <row r="2728">
          <cell r="E2728">
            <v>22086</v>
          </cell>
          <cell r="F2728">
            <v>19</v>
          </cell>
          <cell r="G2728">
            <v>19</v>
          </cell>
          <cell r="H2728">
            <v>16</v>
          </cell>
          <cell r="I2728">
            <v>19</v>
          </cell>
          <cell r="J2728">
            <v>0</v>
          </cell>
          <cell r="K2728">
            <v>0</v>
          </cell>
          <cell r="L2728">
            <v>5</v>
          </cell>
        </row>
        <row r="2729">
          <cell r="E2729">
            <v>22087</v>
          </cell>
          <cell r="F2729">
            <v>29</v>
          </cell>
          <cell r="G2729">
            <v>19</v>
          </cell>
          <cell r="H2729">
            <v>19</v>
          </cell>
          <cell r="I2729">
            <v>19</v>
          </cell>
          <cell r="J2729">
            <v>16</v>
          </cell>
          <cell r="K2729">
            <v>19</v>
          </cell>
          <cell r="L2729">
            <v>23</v>
          </cell>
        </row>
        <row r="2730">
          <cell r="E2730">
            <v>22088</v>
          </cell>
          <cell r="F2730">
            <v>16</v>
          </cell>
          <cell r="G2730">
            <v>0</v>
          </cell>
          <cell r="H2730">
            <v>10</v>
          </cell>
          <cell r="I2730">
            <v>19</v>
          </cell>
          <cell r="J2730">
            <v>16</v>
          </cell>
          <cell r="K2730">
            <v>13</v>
          </cell>
          <cell r="L2730">
            <v>19</v>
          </cell>
        </row>
        <row r="2731">
          <cell r="E2731">
            <v>22089</v>
          </cell>
          <cell r="F2731">
            <v>24</v>
          </cell>
          <cell r="G2731">
            <v>26</v>
          </cell>
          <cell r="H2731">
            <v>32</v>
          </cell>
          <cell r="I2731">
            <v>29</v>
          </cell>
          <cell r="J2731">
            <v>32</v>
          </cell>
          <cell r="K2731">
            <v>39</v>
          </cell>
          <cell r="L2731">
            <v>39</v>
          </cell>
        </row>
        <row r="2732">
          <cell r="E2732">
            <v>22090</v>
          </cell>
          <cell r="F2732">
            <v>10</v>
          </cell>
          <cell r="G2732">
            <v>6</v>
          </cell>
          <cell r="H2732">
            <v>10</v>
          </cell>
          <cell r="I2732">
            <v>0</v>
          </cell>
          <cell r="J2732">
            <v>5</v>
          </cell>
          <cell r="K2732">
            <v>0</v>
          </cell>
          <cell r="L2732">
            <v>6</v>
          </cell>
        </row>
        <row r="2733">
          <cell r="E2733">
            <v>22091</v>
          </cell>
          <cell r="F2733">
            <v>13</v>
          </cell>
          <cell r="G2733">
            <v>8</v>
          </cell>
          <cell r="H2733">
            <v>11</v>
          </cell>
          <cell r="I2733">
            <v>6</v>
          </cell>
          <cell r="J2733">
            <v>23</v>
          </cell>
          <cell r="K2733">
            <v>23</v>
          </cell>
          <cell r="L2733">
            <v>16</v>
          </cell>
        </row>
        <row r="2734">
          <cell r="E2734">
            <v>22092</v>
          </cell>
          <cell r="F2734">
            <v>16</v>
          </cell>
          <cell r="G2734">
            <v>19</v>
          </cell>
          <cell r="H2734">
            <v>21</v>
          </cell>
          <cell r="I2734">
            <v>23</v>
          </cell>
          <cell r="J2734">
            <v>24</v>
          </cell>
          <cell r="K2734">
            <v>27</v>
          </cell>
          <cell r="L2734">
            <v>24</v>
          </cell>
        </row>
        <row r="2735">
          <cell r="E2735">
            <v>22093</v>
          </cell>
          <cell r="F2735">
            <v>16</v>
          </cell>
          <cell r="G2735">
            <v>6</v>
          </cell>
          <cell r="H2735">
            <v>13</v>
          </cell>
          <cell r="I2735">
            <v>19</v>
          </cell>
          <cell r="J2735">
            <v>19</v>
          </cell>
          <cell r="K2735">
            <v>26</v>
          </cell>
          <cell r="L2735">
            <v>29</v>
          </cell>
        </row>
        <row r="2736">
          <cell r="E2736">
            <v>22094</v>
          </cell>
          <cell r="F2736">
            <v>27</v>
          </cell>
          <cell r="G2736">
            <v>32</v>
          </cell>
          <cell r="H2736">
            <v>34</v>
          </cell>
          <cell r="I2736">
            <v>35</v>
          </cell>
          <cell r="J2736">
            <v>29</v>
          </cell>
          <cell r="K2736">
            <v>32</v>
          </cell>
          <cell r="L2736">
            <v>32</v>
          </cell>
        </row>
        <row r="2737">
          <cell r="E2737">
            <v>22095</v>
          </cell>
          <cell r="F2737">
            <v>5</v>
          </cell>
          <cell r="G2737">
            <v>6</v>
          </cell>
          <cell r="H2737">
            <v>16</v>
          </cell>
          <cell r="I2737">
            <v>10</v>
          </cell>
          <cell r="J2737">
            <v>0</v>
          </cell>
          <cell r="K2737">
            <v>8</v>
          </cell>
          <cell r="L2737">
            <v>5</v>
          </cell>
        </row>
        <row r="2738">
          <cell r="E2738">
            <v>22096</v>
          </cell>
          <cell r="F2738">
            <v>24</v>
          </cell>
          <cell r="G2738">
            <v>11</v>
          </cell>
          <cell r="H2738">
            <v>29</v>
          </cell>
          <cell r="I2738">
            <v>16</v>
          </cell>
          <cell r="J2738">
            <v>19</v>
          </cell>
          <cell r="K2738">
            <v>16</v>
          </cell>
          <cell r="L2738">
            <v>21</v>
          </cell>
        </row>
        <row r="2739">
          <cell r="E2739">
            <v>22097</v>
          </cell>
          <cell r="F2739">
            <v>11</v>
          </cell>
          <cell r="G2739">
            <v>14</v>
          </cell>
          <cell r="H2739">
            <v>11</v>
          </cell>
          <cell r="I2739">
            <v>5</v>
          </cell>
          <cell r="J2739">
            <v>16</v>
          </cell>
          <cell r="K2739">
            <v>21</v>
          </cell>
          <cell r="L2739">
            <v>10</v>
          </cell>
        </row>
        <row r="2740">
          <cell r="E2740">
            <v>22098</v>
          </cell>
          <cell r="F2740">
            <v>19</v>
          </cell>
          <cell r="G2740">
            <v>10</v>
          </cell>
          <cell r="H2740">
            <v>0</v>
          </cell>
          <cell r="I2740">
            <v>6</v>
          </cell>
          <cell r="J2740">
            <v>5</v>
          </cell>
          <cell r="K2740">
            <v>10</v>
          </cell>
          <cell r="L2740">
            <v>16</v>
          </cell>
        </row>
        <row r="2741">
          <cell r="E2741">
            <v>22099</v>
          </cell>
          <cell r="F2741">
            <v>24</v>
          </cell>
          <cell r="G2741">
            <v>27</v>
          </cell>
          <cell r="H2741">
            <v>32</v>
          </cell>
          <cell r="I2741">
            <v>39</v>
          </cell>
          <cell r="J2741">
            <v>37</v>
          </cell>
          <cell r="K2741">
            <v>31</v>
          </cell>
          <cell r="L2741">
            <v>35</v>
          </cell>
        </row>
        <row r="2742">
          <cell r="E2742">
            <v>22100</v>
          </cell>
          <cell r="F2742">
            <v>13</v>
          </cell>
          <cell r="G2742">
            <v>14</v>
          </cell>
          <cell r="H2742">
            <v>14</v>
          </cell>
          <cell r="I2742">
            <v>24</v>
          </cell>
          <cell r="J2742">
            <v>34</v>
          </cell>
          <cell r="K2742">
            <v>29</v>
          </cell>
          <cell r="L2742">
            <v>19</v>
          </cell>
        </row>
        <row r="2743">
          <cell r="E2743">
            <v>22101</v>
          </cell>
          <cell r="F2743">
            <v>10</v>
          </cell>
          <cell r="G2743">
            <v>10</v>
          </cell>
          <cell r="H2743">
            <v>6</v>
          </cell>
          <cell r="I2743">
            <v>10</v>
          </cell>
          <cell r="J2743">
            <v>16</v>
          </cell>
          <cell r="K2743">
            <v>19</v>
          </cell>
          <cell r="L2743">
            <v>16</v>
          </cell>
        </row>
        <row r="2744">
          <cell r="E2744">
            <v>22102</v>
          </cell>
          <cell r="F2744">
            <v>10</v>
          </cell>
          <cell r="G2744">
            <v>14</v>
          </cell>
          <cell r="H2744">
            <v>8</v>
          </cell>
          <cell r="I2744">
            <v>10</v>
          </cell>
          <cell r="J2744">
            <v>5</v>
          </cell>
          <cell r="K2744">
            <v>0</v>
          </cell>
          <cell r="L2744">
            <v>0</v>
          </cell>
        </row>
        <row r="2745">
          <cell r="E2745">
            <v>22103</v>
          </cell>
          <cell r="F2745">
            <v>13</v>
          </cell>
          <cell r="G2745">
            <v>10</v>
          </cell>
          <cell r="H2745">
            <v>10</v>
          </cell>
          <cell r="I2745">
            <v>13</v>
          </cell>
          <cell r="J2745">
            <v>0</v>
          </cell>
          <cell r="K2745">
            <v>0</v>
          </cell>
          <cell r="L2745">
            <v>6</v>
          </cell>
        </row>
        <row r="2746">
          <cell r="E2746">
            <v>22104</v>
          </cell>
          <cell r="F2746">
            <v>10</v>
          </cell>
          <cell r="G2746">
            <v>0</v>
          </cell>
          <cell r="H2746">
            <v>13</v>
          </cell>
          <cell r="I2746">
            <v>5</v>
          </cell>
          <cell r="J2746">
            <v>2</v>
          </cell>
          <cell r="K2746">
            <v>0</v>
          </cell>
          <cell r="L2746">
            <v>0</v>
          </cell>
        </row>
        <row r="2747">
          <cell r="E2747">
            <v>22105</v>
          </cell>
          <cell r="F2747">
            <v>26</v>
          </cell>
          <cell r="G2747">
            <v>6</v>
          </cell>
          <cell r="H2747">
            <v>35</v>
          </cell>
          <cell r="I2747">
            <v>40</v>
          </cell>
          <cell r="J2747">
            <v>29</v>
          </cell>
          <cell r="K2747">
            <v>21</v>
          </cell>
          <cell r="L2747">
            <v>19</v>
          </cell>
        </row>
        <row r="2748">
          <cell r="E2748">
            <v>22106</v>
          </cell>
          <cell r="F2748">
            <v>16</v>
          </cell>
          <cell r="G2748">
            <v>19</v>
          </cell>
          <cell r="H2748">
            <v>26</v>
          </cell>
          <cell r="I2748">
            <v>29</v>
          </cell>
          <cell r="J2748">
            <v>32</v>
          </cell>
          <cell r="K2748">
            <v>19</v>
          </cell>
          <cell r="L2748">
            <v>23</v>
          </cell>
        </row>
        <row r="2749">
          <cell r="E2749">
            <v>22107</v>
          </cell>
          <cell r="F2749">
            <v>13</v>
          </cell>
          <cell r="G2749">
            <v>10</v>
          </cell>
          <cell r="H2749">
            <v>6</v>
          </cell>
          <cell r="I2749">
            <v>10</v>
          </cell>
          <cell r="J2749">
            <v>6</v>
          </cell>
          <cell r="K2749">
            <v>13</v>
          </cell>
          <cell r="L2749">
            <v>10</v>
          </cell>
        </row>
        <row r="2750">
          <cell r="E2750">
            <v>22108</v>
          </cell>
          <cell r="F2750">
            <v>16</v>
          </cell>
          <cell r="G2750">
            <v>19</v>
          </cell>
          <cell r="H2750">
            <v>19</v>
          </cell>
          <cell r="I2750">
            <v>19</v>
          </cell>
          <cell r="J2750">
            <v>19</v>
          </cell>
          <cell r="K2750">
            <v>19</v>
          </cell>
          <cell r="L2750">
            <v>26</v>
          </cell>
        </row>
        <row r="2751">
          <cell r="E2751">
            <v>22109</v>
          </cell>
          <cell r="F2751">
            <v>13</v>
          </cell>
          <cell r="G2751">
            <v>5</v>
          </cell>
          <cell r="H2751">
            <v>0</v>
          </cell>
          <cell r="I2751">
            <v>0</v>
          </cell>
          <cell r="J2751">
            <v>3</v>
          </cell>
          <cell r="K2751">
            <v>6</v>
          </cell>
          <cell r="L2751">
            <v>6</v>
          </cell>
        </row>
        <row r="2752">
          <cell r="E2752">
            <v>22110</v>
          </cell>
          <cell r="F2752">
            <v>3</v>
          </cell>
          <cell r="G2752">
            <v>10</v>
          </cell>
          <cell r="H2752">
            <v>14</v>
          </cell>
          <cell r="I2752">
            <v>16</v>
          </cell>
          <cell r="J2752">
            <v>19</v>
          </cell>
          <cell r="K2752">
            <v>16</v>
          </cell>
          <cell r="L2752">
            <v>16</v>
          </cell>
        </row>
        <row r="2753">
          <cell r="E2753">
            <v>22111</v>
          </cell>
          <cell r="F2753">
            <v>10</v>
          </cell>
          <cell r="G2753">
            <v>0</v>
          </cell>
          <cell r="H2753">
            <v>5</v>
          </cell>
          <cell r="I2753">
            <v>23</v>
          </cell>
          <cell r="J2753">
            <v>5</v>
          </cell>
          <cell r="K2753">
            <v>24</v>
          </cell>
          <cell r="L2753">
            <v>6</v>
          </cell>
        </row>
        <row r="2754">
          <cell r="E2754">
            <v>22112</v>
          </cell>
          <cell r="F2754">
            <v>10</v>
          </cell>
          <cell r="G2754">
            <v>16</v>
          </cell>
          <cell r="H2754">
            <v>10</v>
          </cell>
          <cell r="I2754">
            <v>13</v>
          </cell>
          <cell r="J2754">
            <v>23</v>
          </cell>
          <cell r="K2754">
            <v>13</v>
          </cell>
          <cell r="L2754">
            <v>19</v>
          </cell>
        </row>
        <row r="2755">
          <cell r="E2755">
            <v>22113</v>
          </cell>
          <cell r="F2755">
            <v>13</v>
          </cell>
          <cell r="G2755">
            <v>10</v>
          </cell>
          <cell r="H2755">
            <v>0</v>
          </cell>
          <cell r="I2755">
            <v>5</v>
          </cell>
          <cell r="J2755">
            <v>8</v>
          </cell>
          <cell r="K2755">
            <v>0</v>
          </cell>
          <cell r="L2755">
            <v>6</v>
          </cell>
        </row>
        <row r="2756">
          <cell r="E2756">
            <v>22114</v>
          </cell>
          <cell r="F2756">
            <v>16</v>
          </cell>
          <cell r="G2756">
            <v>16</v>
          </cell>
          <cell r="H2756">
            <v>10</v>
          </cell>
          <cell r="I2756">
            <v>6</v>
          </cell>
          <cell r="J2756">
            <v>0</v>
          </cell>
          <cell r="K2756">
            <v>6</v>
          </cell>
          <cell r="L2756">
            <v>6</v>
          </cell>
        </row>
        <row r="2757">
          <cell r="E2757">
            <v>22115</v>
          </cell>
          <cell r="F2757">
            <v>6</v>
          </cell>
          <cell r="G2757">
            <v>0</v>
          </cell>
          <cell r="H2757">
            <v>5</v>
          </cell>
          <cell r="I2757">
            <v>6</v>
          </cell>
          <cell r="J2757">
            <v>13</v>
          </cell>
          <cell r="K2757">
            <v>0</v>
          </cell>
          <cell r="L2757">
            <v>0</v>
          </cell>
        </row>
        <row r="2758">
          <cell r="E2758">
            <v>22116</v>
          </cell>
          <cell r="F2758">
            <v>10</v>
          </cell>
          <cell r="G2758">
            <v>8</v>
          </cell>
          <cell r="H2758">
            <v>10</v>
          </cell>
          <cell r="I2758">
            <v>5</v>
          </cell>
          <cell r="J2758">
            <v>19</v>
          </cell>
          <cell r="K2758">
            <v>23</v>
          </cell>
          <cell r="L2758">
            <v>26</v>
          </cell>
        </row>
        <row r="2759">
          <cell r="E2759">
            <v>22117</v>
          </cell>
          <cell r="F2759">
            <v>23</v>
          </cell>
          <cell r="G2759">
            <v>19</v>
          </cell>
          <cell r="H2759">
            <v>19</v>
          </cell>
          <cell r="I2759">
            <v>13</v>
          </cell>
          <cell r="J2759">
            <v>6</v>
          </cell>
          <cell r="K2759">
            <v>10</v>
          </cell>
          <cell r="L2759">
            <v>10</v>
          </cell>
        </row>
        <row r="2760">
          <cell r="E2760">
            <v>22118</v>
          </cell>
          <cell r="F2760">
            <v>10</v>
          </cell>
          <cell r="G2760">
            <v>6</v>
          </cell>
          <cell r="H2760">
            <v>6</v>
          </cell>
          <cell r="I2760">
            <v>5</v>
          </cell>
          <cell r="J2760">
            <v>6</v>
          </cell>
          <cell r="K2760">
            <v>13</v>
          </cell>
          <cell r="L2760">
            <v>16</v>
          </cell>
        </row>
        <row r="2761">
          <cell r="E2761">
            <v>22119</v>
          </cell>
          <cell r="F2761">
            <v>10</v>
          </cell>
          <cell r="G2761">
            <v>10</v>
          </cell>
          <cell r="H2761">
            <v>6</v>
          </cell>
          <cell r="I2761">
            <v>0</v>
          </cell>
          <cell r="J2761">
            <v>0</v>
          </cell>
          <cell r="K2761">
            <v>0</v>
          </cell>
          <cell r="L2761">
            <v>5</v>
          </cell>
        </row>
        <row r="2762">
          <cell r="E2762">
            <v>22120</v>
          </cell>
          <cell r="F2762">
            <v>24</v>
          </cell>
          <cell r="G2762">
            <v>32</v>
          </cell>
          <cell r="H2762">
            <v>29</v>
          </cell>
          <cell r="I2762">
            <v>32</v>
          </cell>
          <cell r="J2762">
            <v>29</v>
          </cell>
          <cell r="K2762">
            <v>29</v>
          </cell>
          <cell r="L2762">
            <v>24</v>
          </cell>
        </row>
        <row r="2763">
          <cell r="E2763">
            <v>22121</v>
          </cell>
          <cell r="F2763">
            <v>19</v>
          </cell>
          <cell r="G2763">
            <v>16</v>
          </cell>
          <cell r="H2763">
            <v>0</v>
          </cell>
          <cell r="I2763">
            <v>13</v>
          </cell>
          <cell r="J2763">
            <v>11</v>
          </cell>
          <cell r="K2763">
            <v>8</v>
          </cell>
          <cell r="L2763">
            <v>16</v>
          </cell>
        </row>
        <row r="2764">
          <cell r="E2764">
            <v>22122</v>
          </cell>
          <cell r="F2764">
            <v>19</v>
          </cell>
          <cell r="G2764">
            <v>0</v>
          </cell>
          <cell r="H2764">
            <v>11</v>
          </cell>
          <cell r="I2764">
            <v>10</v>
          </cell>
          <cell r="J2764">
            <v>8</v>
          </cell>
          <cell r="K2764">
            <v>10</v>
          </cell>
          <cell r="L2764">
            <v>8</v>
          </cell>
        </row>
        <row r="2765">
          <cell r="E2765">
            <v>22123</v>
          </cell>
          <cell r="F2765">
            <v>10</v>
          </cell>
          <cell r="G2765">
            <v>10</v>
          </cell>
          <cell r="H2765">
            <v>0</v>
          </cell>
          <cell r="I2765">
            <v>10</v>
          </cell>
          <cell r="J2765">
            <v>5</v>
          </cell>
          <cell r="K2765">
            <v>0</v>
          </cell>
          <cell r="L2765">
            <v>13</v>
          </cell>
        </row>
        <row r="2766">
          <cell r="E2766">
            <v>22124</v>
          </cell>
          <cell r="F2766">
            <v>0</v>
          </cell>
          <cell r="G2766">
            <v>10</v>
          </cell>
          <cell r="H2766">
            <v>0</v>
          </cell>
          <cell r="I2766">
            <v>5</v>
          </cell>
          <cell r="J2766">
            <v>16</v>
          </cell>
          <cell r="K2766">
            <v>0</v>
          </cell>
          <cell r="L2766">
            <v>10</v>
          </cell>
        </row>
        <row r="2767">
          <cell r="E2767">
            <v>22125</v>
          </cell>
          <cell r="F2767">
            <v>5</v>
          </cell>
          <cell r="G2767">
            <v>13</v>
          </cell>
          <cell r="H2767">
            <v>8</v>
          </cell>
          <cell r="I2767">
            <v>8</v>
          </cell>
          <cell r="J2767">
            <v>11</v>
          </cell>
          <cell r="K2767">
            <v>10</v>
          </cell>
          <cell r="L2767">
            <v>6</v>
          </cell>
        </row>
        <row r="2768">
          <cell r="E2768">
            <v>22126</v>
          </cell>
          <cell r="F2768">
            <v>24</v>
          </cell>
          <cell r="G2768">
            <v>21</v>
          </cell>
          <cell r="H2768">
            <v>16</v>
          </cell>
          <cell r="I2768">
            <v>13</v>
          </cell>
          <cell r="J2768">
            <v>13</v>
          </cell>
          <cell r="K2768">
            <v>10</v>
          </cell>
          <cell r="L2768">
            <v>0</v>
          </cell>
        </row>
        <row r="2769">
          <cell r="E2769">
            <v>22127</v>
          </cell>
          <cell r="F2769">
            <v>8</v>
          </cell>
          <cell r="G2769">
            <v>8</v>
          </cell>
          <cell r="H2769">
            <v>3</v>
          </cell>
          <cell r="I2769">
            <v>0</v>
          </cell>
          <cell r="J2769">
            <v>3</v>
          </cell>
          <cell r="K2769">
            <v>8</v>
          </cell>
          <cell r="L2769">
            <v>3</v>
          </cell>
        </row>
        <row r="2770">
          <cell r="E2770">
            <v>22128</v>
          </cell>
          <cell r="F2770">
            <v>0</v>
          </cell>
          <cell r="G2770">
            <v>11</v>
          </cell>
          <cell r="H2770">
            <v>16</v>
          </cell>
          <cell r="I2770">
            <v>10</v>
          </cell>
          <cell r="J2770">
            <v>10</v>
          </cell>
          <cell r="K2770">
            <v>16</v>
          </cell>
          <cell r="L2770">
            <v>16</v>
          </cell>
        </row>
        <row r="2771">
          <cell r="E2771">
            <v>22129</v>
          </cell>
          <cell r="F2771">
            <v>6</v>
          </cell>
          <cell r="G2771">
            <v>16</v>
          </cell>
          <cell r="H2771">
            <v>6</v>
          </cell>
          <cell r="I2771">
            <v>6</v>
          </cell>
          <cell r="J2771">
            <v>6</v>
          </cell>
          <cell r="K2771">
            <v>6</v>
          </cell>
          <cell r="L2771">
            <v>5</v>
          </cell>
        </row>
        <row r="2772">
          <cell r="E2772">
            <v>22130</v>
          </cell>
          <cell r="F2772">
            <v>16</v>
          </cell>
          <cell r="G2772">
            <v>14</v>
          </cell>
          <cell r="H2772">
            <v>18</v>
          </cell>
          <cell r="I2772">
            <v>19</v>
          </cell>
          <cell r="J2772">
            <v>16</v>
          </cell>
          <cell r="K2772">
            <v>6</v>
          </cell>
          <cell r="L2772">
            <v>16</v>
          </cell>
        </row>
        <row r="2773">
          <cell r="E2773">
            <v>22131</v>
          </cell>
          <cell r="F2773">
            <v>5</v>
          </cell>
          <cell r="G2773">
            <v>8</v>
          </cell>
          <cell r="H2773">
            <v>0</v>
          </cell>
          <cell r="I2773">
            <v>0</v>
          </cell>
          <cell r="J2773">
            <v>3</v>
          </cell>
          <cell r="K2773">
            <v>0</v>
          </cell>
          <cell r="L2773">
            <v>0</v>
          </cell>
        </row>
        <row r="2774">
          <cell r="E2774">
            <v>22132</v>
          </cell>
          <cell r="F2774">
            <v>5</v>
          </cell>
          <cell r="G2774">
            <v>5</v>
          </cell>
          <cell r="H2774">
            <v>8</v>
          </cell>
          <cell r="I2774">
            <v>11</v>
          </cell>
          <cell r="J2774">
            <v>5</v>
          </cell>
          <cell r="K2774">
            <v>6</v>
          </cell>
          <cell r="L2774">
            <v>13</v>
          </cell>
        </row>
        <row r="2775">
          <cell r="E2775">
            <v>22133</v>
          </cell>
          <cell r="F2775">
            <v>19</v>
          </cell>
          <cell r="G2775">
            <v>13</v>
          </cell>
          <cell r="H2775">
            <v>14</v>
          </cell>
          <cell r="I2775">
            <v>16</v>
          </cell>
          <cell r="J2775">
            <v>21</v>
          </cell>
          <cell r="K2775">
            <v>19</v>
          </cell>
          <cell r="L2775">
            <v>23</v>
          </cell>
        </row>
        <row r="2776">
          <cell r="E2776">
            <v>22134</v>
          </cell>
          <cell r="F2776">
            <v>13</v>
          </cell>
          <cell r="G2776">
            <v>13</v>
          </cell>
          <cell r="H2776">
            <v>16</v>
          </cell>
          <cell r="I2776">
            <v>16</v>
          </cell>
          <cell r="J2776">
            <v>14</v>
          </cell>
          <cell r="K2776">
            <v>8</v>
          </cell>
          <cell r="L2776">
            <v>6</v>
          </cell>
        </row>
        <row r="2777">
          <cell r="E2777">
            <v>22135</v>
          </cell>
          <cell r="F2777">
            <v>13</v>
          </cell>
          <cell r="G2777">
            <v>16</v>
          </cell>
          <cell r="H2777">
            <v>13</v>
          </cell>
          <cell r="I2777">
            <v>14</v>
          </cell>
          <cell r="J2777">
            <v>13</v>
          </cell>
          <cell r="K2777">
            <v>23</v>
          </cell>
          <cell r="L2777">
            <v>23</v>
          </cell>
        </row>
        <row r="2778">
          <cell r="E2778">
            <v>22136</v>
          </cell>
          <cell r="F2778">
            <v>0</v>
          </cell>
          <cell r="G2778">
            <v>0</v>
          </cell>
          <cell r="H2778">
            <v>0</v>
          </cell>
          <cell r="I2778">
            <v>0</v>
          </cell>
          <cell r="J2778">
            <v>0</v>
          </cell>
          <cell r="K2778">
            <v>0</v>
          </cell>
          <cell r="L2778">
            <v>0</v>
          </cell>
        </row>
        <row r="2779">
          <cell r="E2779">
            <v>22137</v>
          </cell>
          <cell r="F2779">
            <v>14</v>
          </cell>
          <cell r="G2779">
            <v>16</v>
          </cell>
          <cell r="H2779">
            <v>8</v>
          </cell>
          <cell r="I2779">
            <v>10</v>
          </cell>
          <cell r="J2779">
            <v>16</v>
          </cell>
          <cell r="K2779">
            <v>13</v>
          </cell>
          <cell r="L2779">
            <v>13</v>
          </cell>
        </row>
        <row r="2780">
          <cell r="E2780">
            <v>22138</v>
          </cell>
          <cell r="F2780">
            <v>10</v>
          </cell>
          <cell r="G2780">
            <v>0</v>
          </cell>
          <cell r="H2780">
            <v>8</v>
          </cell>
          <cell r="I2780">
            <v>13</v>
          </cell>
          <cell r="J2780">
            <v>6</v>
          </cell>
          <cell r="K2780">
            <v>3</v>
          </cell>
          <cell r="L2780">
            <v>3</v>
          </cell>
        </row>
        <row r="2781">
          <cell r="E2781">
            <v>22139</v>
          </cell>
          <cell r="F2781">
            <v>3</v>
          </cell>
          <cell r="G2781">
            <v>10</v>
          </cell>
          <cell r="H2781">
            <v>3</v>
          </cell>
          <cell r="I2781">
            <v>14</v>
          </cell>
          <cell r="J2781">
            <v>10</v>
          </cell>
          <cell r="K2781">
            <v>13</v>
          </cell>
          <cell r="L2781">
            <v>10</v>
          </cell>
        </row>
        <row r="2782">
          <cell r="E2782">
            <v>22140</v>
          </cell>
          <cell r="F2782">
            <v>26</v>
          </cell>
          <cell r="G2782">
            <v>13</v>
          </cell>
          <cell r="H2782">
            <v>16</v>
          </cell>
          <cell r="I2782">
            <v>0</v>
          </cell>
          <cell r="J2782">
            <v>3</v>
          </cell>
          <cell r="K2782">
            <v>3</v>
          </cell>
          <cell r="L2782">
            <v>14</v>
          </cell>
        </row>
        <row r="2783">
          <cell r="E2783">
            <v>22141</v>
          </cell>
          <cell r="F2783">
            <v>0</v>
          </cell>
          <cell r="G2783">
            <v>0</v>
          </cell>
          <cell r="H2783">
            <v>0</v>
          </cell>
          <cell r="I2783">
            <v>6</v>
          </cell>
          <cell r="J2783">
            <v>0</v>
          </cell>
          <cell r="K2783">
            <v>6</v>
          </cell>
          <cell r="L2783">
            <v>0</v>
          </cell>
        </row>
        <row r="2784">
          <cell r="E2784">
            <v>22142</v>
          </cell>
          <cell r="F2784">
            <v>19</v>
          </cell>
          <cell r="G2784">
            <v>13</v>
          </cell>
          <cell r="H2784">
            <v>19</v>
          </cell>
          <cell r="I2784">
            <v>10</v>
          </cell>
          <cell r="J2784">
            <v>0</v>
          </cell>
          <cell r="K2784">
            <v>11</v>
          </cell>
          <cell r="L2784">
            <v>5</v>
          </cell>
        </row>
        <row r="2785">
          <cell r="E2785">
            <v>22143</v>
          </cell>
          <cell r="F2785">
            <v>35</v>
          </cell>
          <cell r="G2785">
            <v>32</v>
          </cell>
          <cell r="H2785">
            <v>32</v>
          </cell>
          <cell r="I2785">
            <v>29</v>
          </cell>
          <cell r="J2785">
            <v>32</v>
          </cell>
          <cell r="K2785">
            <v>23</v>
          </cell>
          <cell r="L2785">
            <v>23</v>
          </cell>
        </row>
        <row r="2786">
          <cell r="E2786">
            <v>22144</v>
          </cell>
          <cell r="F2786">
            <v>0</v>
          </cell>
          <cell r="G2786">
            <v>13</v>
          </cell>
          <cell r="H2786">
            <v>10</v>
          </cell>
          <cell r="I2786">
            <v>13</v>
          </cell>
          <cell r="J2786">
            <v>5</v>
          </cell>
          <cell r="K2786">
            <v>8</v>
          </cell>
          <cell r="L2786">
            <v>16</v>
          </cell>
        </row>
        <row r="2787">
          <cell r="E2787">
            <v>22145</v>
          </cell>
          <cell r="F2787">
            <v>32</v>
          </cell>
          <cell r="G2787">
            <v>32</v>
          </cell>
          <cell r="H2787">
            <v>16</v>
          </cell>
          <cell r="I2787">
            <v>27</v>
          </cell>
          <cell r="J2787">
            <v>19</v>
          </cell>
          <cell r="K2787">
            <v>23</v>
          </cell>
          <cell r="L2787">
            <v>19</v>
          </cell>
        </row>
        <row r="2788">
          <cell r="E2788">
            <v>22146</v>
          </cell>
          <cell r="F2788">
            <v>10</v>
          </cell>
          <cell r="G2788">
            <v>23</v>
          </cell>
          <cell r="H2788">
            <v>19</v>
          </cell>
          <cell r="I2788">
            <v>10</v>
          </cell>
          <cell r="J2788">
            <v>11</v>
          </cell>
          <cell r="K2788">
            <v>16</v>
          </cell>
          <cell r="L2788">
            <v>5</v>
          </cell>
        </row>
        <row r="2789">
          <cell r="E2789">
            <v>22147</v>
          </cell>
          <cell r="F2789">
            <v>11</v>
          </cell>
          <cell r="G2789">
            <v>14</v>
          </cell>
          <cell r="H2789">
            <v>16</v>
          </cell>
          <cell r="I2789">
            <v>29</v>
          </cell>
          <cell r="J2789">
            <v>26</v>
          </cell>
          <cell r="K2789">
            <v>26</v>
          </cell>
          <cell r="L2789">
            <v>19</v>
          </cell>
        </row>
        <row r="2790">
          <cell r="E2790">
            <v>22148</v>
          </cell>
          <cell r="F2790">
            <v>6</v>
          </cell>
          <cell r="G2790">
            <v>5</v>
          </cell>
          <cell r="H2790">
            <v>0</v>
          </cell>
          <cell r="I2790">
            <v>5</v>
          </cell>
          <cell r="J2790">
            <v>8</v>
          </cell>
          <cell r="K2790">
            <v>6</v>
          </cell>
          <cell r="L2790">
            <v>11</v>
          </cell>
        </row>
        <row r="2791">
          <cell r="E2791">
            <v>22149</v>
          </cell>
          <cell r="F2791">
            <v>13</v>
          </cell>
          <cell r="G2791">
            <v>5</v>
          </cell>
          <cell r="H2791">
            <v>0</v>
          </cell>
          <cell r="I2791">
            <v>5</v>
          </cell>
          <cell r="J2791">
            <v>10</v>
          </cell>
          <cell r="K2791">
            <v>18</v>
          </cell>
          <cell r="L2791">
            <v>11</v>
          </cell>
        </row>
        <row r="2792">
          <cell r="E2792">
            <v>22150</v>
          </cell>
          <cell r="F2792">
            <v>16</v>
          </cell>
          <cell r="G2792">
            <v>16</v>
          </cell>
          <cell r="H2792">
            <v>18</v>
          </cell>
          <cell r="I2792">
            <v>29</v>
          </cell>
          <cell r="J2792">
            <v>19</v>
          </cell>
          <cell r="K2792">
            <v>13</v>
          </cell>
          <cell r="L2792">
            <v>19</v>
          </cell>
        </row>
        <row r="2793">
          <cell r="E2793">
            <v>22151</v>
          </cell>
          <cell r="F2793">
            <v>13</v>
          </cell>
          <cell r="G2793">
            <v>11</v>
          </cell>
          <cell r="H2793">
            <v>21</v>
          </cell>
          <cell r="I2793">
            <v>21</v>
          </cell>
          <cell r="J2793">
            <v>27</v>
          </cell>
          <cell r="K2793">
            <v>32</v>
          </cell>
          <cell r="L2793">
            <v>11</v>
          </cell>
        </row>
        <row r="2794">
          <cell r="E2794">
            <v>22152</v>
          </cell>
          <cell r="F2794">
            <v>8</v>
          </cell>
          <cell r="G2794">
            <v>10</v>
          </cell>
          <cell r="H2794">
            <v>0</v>
          </cell>
          <cell r="I2794">
            <v>0</v>
          </cell>
          <cell r="J2794">
            <v>5</v>
          </cell>
          <cell r="K2794">
            <v>10</v>
          </cell>
          <cell r="L2794">
            <v>0</v>
          </cell>
        </row>
        <row r="2795">
          <cell r="E2795">
            <v>22153</v>
          </cell>
          <cell r="F2795">
            <v>19</v>
          </cell>
          <cell r="G2795">
            <v>11</v>
          </cell>
          <cell r="H2795">
            <v>13</v>
          </cell>
          <cell r="I2795">
            <v>16</v>
          </cell>
          <cell r="J2795">
            <v>10</v>
          </cell>
          <cell r="K2795">
            <v>6</v>
          </cell>
          <cell r="L2795">
            <v>10</v>
          </cell>
        </row>
        <row r="2796">
          <cell r="E2796">
            <v>22154</v>
          </cell>
          <cell r="F2796">
            <v>32</v>
          </cell>
          <cell r="G2796">
            <v>27</v>
          </cell>
          <cell r="H2796">
            <v>10</v>
          </cell>
          <cell r="I2796">
            <v>24</v>
          </cell>
          <cell r="J2796">
            <v>21</v>
          </cell>
          <cell r="K2796">
            <v>16</v>
          </cell>
          <cell r="L2796">
            <v>18</v>
          </cell>
        </row>
        <row r="2797">
          <cell r="E2797">
            <v>22155</v>
          </cell>
          <cell r="F2797">
            <v>11</v>
          </cell>
          <cell r="G2797">
            <v>11</v>
          </cell>
          <cell r="H2797">
            <v>8</v>
          </cell>
          <cell r="I2797">
            <v>10</v>
          </cell>
          <cell r="J2797">
            <v>6</v>
          </cell>
          <cell r="K2797">
            <v>8</v>
          </cell>
          <cell r="L2797">
            <v>10</v>
          </cell>
        </row>
        <row r="2798">
          <cell r="E2798">
            <v>22156</v>
          </cell>
          <cell r="F2798">
            <v>29</v>
          </cell>
          <cell r="G2798">
            <v>32</v>
          </cell>
          <cell r="H2798">
            <v>35</v>
          </cell>
          <cell r="I2798">
            <v>24</v>
          </cell>
          <cell r="J2798">
            <v>23</v>
          </cell>
          <cell r="K2798">
            <v>21</v>
          </cell>
          <cell r="L2798">
            <v>34</v>
          </cell>
        </row>
        <row r="2799">
          <cell r="E2799">
            <v>22157</v>
          </cell>
          <cell r="F2799">
            <v>8</v>
          </cell>
          <cell r="G2799">
            <v>5</v>
          </cell>
          <cell r="H2799">
            <v>14</v>
          </cell>
          <cell r="I2799">
            <v>16</v>
          </cell>
          <cell r="J2799">
            <v>13</v>
          </cell>
          <cell r="K2799">
            <v>14</v>
          </cell>
          <cell r="L2799">
            <v>26</v>
          </cell>
        </row>
        <row r="2800">
          <cell r="E2800">
            <v>22158</v>
          </cell>
          <cell r="F2800">
            <v>5</v>
          </cell>
          <cell r="G2800">
            <v>10</v>
          </cell>
          <cell r="H2800">
            <v>10</v>
          </cell>
          <cell r="I2800">
            <v>6</v>
          </cell>
          <cell r="J2800">
            <v>6</v>
          </cell>
          <cell r="K2800">
            <v>0</v>
          </cell>
          <cell r="L2800">
            <v>0</v>
          </cell>
        </row>
        <row r="2801">
          <cell r="E2801">
            <v>22159</v>
          </cell>
          <cell r="F2801">
            <v>18</v>
          </cell>
          <cell r="G2801">
            <v>24</v>
          </cell>
          <cell r="H2801">
            <v>8</v>
          </cell>
          <cell r="I2801">
            <v>0</v>
          </cell>
          <cell r="J2801">
            <v>13</v>
          </cell>
          <cell r="K2801">
            <v>8</v>
          </cell>
          <cell r="L2801">
            <v>8</v>
          </cell>
        </row>
        <row r="2802">
          <cell r="E2802">
            <v>22160</v>
          </cell>
          <cell r="F2802">
            <v>10</v>
          </cell>
          <cell r="G2802">
            <v>21</v>
          </cell>
          <cell r="H2802">
            <v>19</v>
          </cell>
          <cell r="I2802">
            <v>19</v>
          </cell>
          <cell r="J2802">
            <v>18</v>
          </cell>
          <cell r="K2802">
            <v>19</v>
          </cell>
          <cell r="L2802">
            <v>26</v>
          </cell>
        </row>
        <row r="2803">
          <cell r="E2803">
            <v>22161</v>
          </cell>
          <cell r="F2803">
            <v>14</v>
          </cell>
          <cell r="G2803">
            <v>13</v>
          </cell>
          <cell r="H2803">
            <v>23</v>
          </cell>
          <cell r="I2803">
            <v>29</v>
          </cell>
          <cell r="J2803">
            <v>32</v>
          </cell>
          <cell r="K2803">
            <v>31</v>
          </cell>
          <cell r="L2803">
            <v>19</v>
          </cell>
        </row>
        <row r="2804">
          <cell r="E2804">
            <v>22162</v>
          </cell>
          <cell r="F2804">
            <v>19</v>
          </cell>
          <cell r="G2804">
            <v>19</v>
          </cell>
          <cell r="H2804">
            <v>10</v>
          </cell>
          <cell r="I2804">
            <v>6</v>
          </cell>
          <cell r="J2804">
            <v>0</v>
          </cell>
          <cell r="K2804">
            <v>10</v>
          </cell>
          <cell r="L2804">
            <v>0</v>
          </cell>
        </row>
        <row r="2805">
          <cell r="E2805">
            <v>22163</v>
          </cell>
          <cell r="F2805">
            <v>13</v>
          </cell>
          <cell r="G2805">
            <v>10</v>
          </cell>
          <cell r="H2805">
            <v>0</v>
          </cell>
          <cell r="I2805">
            <v>10</v>
          </cell>
          <cell r="J2805">
            <v>0</v>
          </cell>
          <cell r="K2805">
            <v>0</v>
          </cell>
          <cell r="L2805">
            <v>3</v>
          </cell>
        </row>
        <row r="2806">
          <cell r="E2806">
            <v>22164</v>
          </cell>
          <cell r="F2806">
            <v>29</v>
          </cell>
          <cell r="G2806">
            <v>18</v>
          </cell>
          <cell r="H2806">
            <v>23</v>
          </cell>
          <cell r="I2806">
            <v>19</v>
          </cell>
          <cell r="J2806">
            <v>5</v>
          </cell>
          <cell r="K2806">
            <v>19</v>
          </cell>
          <cell r="L2806">
            <v>42</v>
          </cell>
        </row>
        <row r="2807">
          <cell r="E2807">
            <v>22165</v>
          </cell>
          <cell r="F2807">
            <v>13</v>
          </cell>
          <cell r="G2807">
            <v>19</v>
          </cell>
          <cell r="H2807">
            <v>0</v>
          </cell>
          <cell r="I2807">
            <v>13</v>
          </cell>
          <cell r="J2807">
            <v>3</v>
          </cell>
          <cell r="K2807">
            <v>16</v>
          </cell>
          <cell r="L2807">
            <v>19</v>
          </cell>
        </row>
        <row r="2808">
          <cell r="E2808">
            <v>22166</v>
          </cell>
          <cell r="F2808">
            <v>18</v>
          </cell>
          <cell r="G2808">
            <v>16</v>
          </cell>
          <cell r="H2808">
            <v>10</v>
          </cell>
          <cell r="I2808">
            <v>13</v>
          </cell>
          <cell r="J2808">
            <v>16</v>
          </cell>
          <cell r="K2808">
            <v>16</v>
          </cell>
          <cell r="L2808">
            <v>19</v>
          </cell>
        </row>
        <row r="2809">
          <cell r="E2809">
            <v>22167</v>
          </cell>
          <cell r="F2809">
            <v>0</v>
          </cell>
          <cell r="G2809">
            <v>6</v>
          </cell>
          <cell r="H2809">
            <v>0</v>
          </cell>
          <cell r="I2809">
            <v>10</v>
          </cell>
          <cell r="J2809">
            <v>10</v>
          </cell>
          <cell r="K2809">
            <v>8</v>
          </cell>
          <cell r="L2809">
            <v>0</v>
          </cell>
        </row>
        <row r="2810">
          <cell r="E2810">
            <v>22168</v>
          </cell>
          <cell r="F2810">
            <v>19</v>
          </cell>
          <cell r="G2810">
            <v>29</v>
          </cell>
          <cell r="H2810">
            <v>13</v>
          </cell>
          <cell r="I2810">
            <v>5</v>
          </cell>
          <cell r="J2810">
            <v>19</v>
          </cell>
          <cell r="K2810">
            <v>6</v>
          </cell>
          <cell r="L2810">
            <v>10</v>
          </cell>
        </row>
        <row r="2811">
          <cell r="E2811">
            <v>22169</v>
          </cell>
          <cell r="F2811">
            <v>26</v>
          </cell>
          <cell r="G2811">
            <v>26</v>
          </cell>
          <cell r="H2811">
            <v>13</v>
          </cell>
          <cell r="I2811">
            <v>6</v>
          </cell>
          <cell r="J2811">
            <v>0</v>
          </cell>
          <cell r="K2811">
            <v>0</v>
          </cell>
          <cell r="L2811">
            <v>0</v>
          </cell>
        </row>
        <row r="2812">
          <cell r="E2812">
            <v>22170</v>
          </cell>
          <cell r="F2812">
            <v>16</v>
          </cell>
          <cell r="G2812">
            <v>10</v>
          </cell>
          <cell r="H2812">
            <v>16</v>
          </cell>
          <cell r="I2812">
            <v>13</v>
          </cell>
          <cell r="J2812">
            <v>6</v>
          </cell>
          <cell r="K2812">
            <v>6</v>
          </cell>
          <cell r="L2812">
            <v>5</v>
          </cell>
        </row>
        <row r="2813">
          <cell r="E2813">
            <v>22171</v>
          </cell>
          <cell r="F2813">
            <v>16</v>
          </cell>
          <cell r="G2813">
            <v>0</v>
          </cell>
          <cell r="H2813">
            <v>10</v>
          </cell>
          <cell r="I2813">
            <v>19</v>
          </cell>
          <cell r="J2813">
            <v>5</v>
          </cell>
          <cell r="K2813">
            <v>13</v>
          </cell>
          <cell r="L2813">
            <v>10</v>
          </cell>
        </row>
        <row r="2814">
          <cell r="E2814">
            <v>22172</v>
          </cell>
          <cell r="F2814">
            <v>5</v>
          </cell>
          <cell r="G2814">
            <v>0</v>
          </cell>
          <cell r="H2814">
            <v>6</v>
          </cell>
          <cell r="I2814">
            <v>6</v>
          </cell>
          <cell r="J2814">
            <v>8</v>
          </cell>
          <cell r="K2814">
            <v>10</v>
          </cell>
          <cell r="L2814">
            <v>11</v>
          </cell>
        </row>
        <row r="2815">
          <cell r="E2815">
            <v>22173</v>
          </cell>
          <cell r="F2815">
            <v>6</v>
          </cell>
          <cell r="G2815">
            <v>16</v>
          </cell>
          <cell r="H2815">
            <v>19</v>
          </cell>
          <cell r="I2815">
            <v>10</v>
          </cell>
          <cell r="J2815">
            <v>10</v>
          </cell>
          <cell r="K2815">
            <v>6</v>
          </cell>
          <cell r="L2815">
            <v>0</v>
          </cell>
        </row>
        <row r="2816">
          <cell r="E2816">
            <v>22174</v>
          </cell>
          <cell r="F2816">
            <v>10</v>
          </cell>
          <cell r="G2816">
            <v>35</v>
          </cell>
          <cell r="H2816">
            <v>39</v>
          </cell>
          <cell r="I2816">
            <v>35</v>
          </cell>
          <cell r="J2816">
            <v>39</v>
          </cell>
          <cell r="K2816">
            <v>35</v>
          </cell>
          <cell r="L2816">
            <v>32</v>
          </cell>
        </row>
        <row r="2817">
          <cell r="E2817">
            <v>22175</v>
          </cell>
          <cell r="F2817">
            <v>6</v>
          </cell>
          <cell r="G2817">
            <v>0</v>
          </cell>
          <cell r="H2817">
            <v>6</v>
          </cell>
          <cell r="I2817">
            <v>0</v>
          </cell>
          <cell r="J2817">
            <v>10</v>
          </cell>
          <cell r="K2817">
            <v>5</v>
          </cell>
          <cell r="L2817">
            <v>0</v>
          </cell>
        </row>
        <row r="2818">
          <cell r="E2818">
            <v>22176</v>
          </cell>
          <cell r="F2818">
            <v>16</v>
          </cell>
          <cell r="G2818">
            <v>16</v>
          </cell>
          <cell r="H2818">
            <v>13</v>
          </cell>
          <cell r="I2818">
            <v>16</v>
          </cell>
          <cell r="J2818">
            <v>10</v>
          </cell>
          <cell r="K2818">
            <v>6</v>
          </cell>
          <cell r="L2818">
            <v>6</v>
          </cell>
        </row>
        <row r="2819">
          <cell r="E2819">
            <v>22177</v>
          </cell>
          <cell r="F2819">
            <v>11</v>
          </cell>
          <cell r="G2819">
            <v>18</v>
          </cell>
          <cell r="H2819">
            <v>13</v>
          </cell>
          <cell r="I2819">
            <v>10</v>
          </cell>
          <cell r="J2819">
            <v>13</v>
          </cell>
          <cell r="K2819">
            <v>19</v>
          </cell>
          <cell r="L2819">
            <v>13</v>
          </cell>
        </row>
        <row r="2820">
          <cell r="E2820">
            <v>22178</v>
          </cell>
          <cell r="F2820">
            <v>16</v>
          </cell>
          <cell r="G2820">
            <v>16</v>
          </cell>
          <cell r="H2820">
            <v>13</v>
          </cell>
          <cell r="I2820">
            <v>10</v>
          </cell>
          <cell r="J2820">
            <v>13</v>
          </cell>
          <cell r="K2820">
            <v>3</v>
          </cell>
          <cell r="L2820">
            <v>13</v>
          </cell>
        </row>
        <row r="2821">
          <cell r="E2821">
            <v>22179</v>
          </cell>
          <cell r="F2821">
            <v>32</v>
          </cell>
          <cell r="G2821">
            <v>39</v>
          </cell>
          <cell r="H2821">
            <v>26</v>
          </cell>
          <cell r="I2821">
            <v>29</v>
          </cell>
          <cell r="J2821">
            <v>13</v>
          </cell>
          <cell r="K2821">
            <v>19</v>
          </cell>
          <cell r="L2821">
            <v>24</v>
          </cell>
        </row>
        <row r="2822">
          <cell r="E2822">
            <v>22180</v>
          </cell>
          <cell r="F2822">
            <v>8</v>
          </cell>
          <cell r="G2822">
            <v>0</v>
          </cell>
          <cell r="H2822">
            <v>0</v>
          </cell>
          <cell r="I2822">
            <v>5</v>
          </cell>
          <cell r="J2822">
            <v>6</v>
          </cell>
          <cell r="K2822">
            <v>0</v>
          </cell>
          <cell r="L2822">
            <v>0</v>
          </cell>
        </row>
        <row r="2823">
          <cell r="E2823">
            <v>22181</v>
          </cell>
          <cell r="F2823">
            <v>6</v>
          </cell>
          <cell r="G2823">
            <v>0</v>
          </cell>
          <cell r="H2823">
            <v>5</v>
          </cell>
          <cell r="I2823">
            <v>0</v>
          </cell>
          <cell r="J2823">
            <v>0</v>
          </cell>
          <cell r="K2823">
            <v>8</v>
          </cell>
          <cell r="L2823">
            <v>8</v>
          </cell>
        </row>
        <row r="2824">
          <cell r="E2824">
            <v>22182</v>
          </cell>
          <cell r="F2824">
            <v>32</v>
          </cell>
          <cell r="G2824">
            <v>27</v>
          </cell>
          <cell r="H2824">
            <v>27</v>
          </cell>
          <cell r="I2824">
            <v>29</v>
          </cell>
          <cell r="J2824">
            <v>29</v>
          </cell>
          <cell r="K2824">
            <v>24</v>
          </cell>
          <cell r="L2824">
            <v>26</v>
          </cell>
        </row>
        <row r="2825">
          <cell r="E2825">
            <v>22183</v>
          </cell>
          <cell r="F2825">
            <v>5</v>
          </cell>
          <cell r="G2825">
            <v>10</v>
          </cell>
          <cell r="H2825">
            <v>5</v>
          </cell>
          <cell r="I2825">
            <v>10</v>
          </cell>
          <cell r="J2825">
            <v>6</v>
          </cell>
          <cell r="K2825">
            <v>8</v>
          </cell>
          <cell r="L2825">
            <v>8</v>
          </cell>
        </row>
        <row r="2826">
          <cell r="E2826">
            <v>22184</v>
          </cell>
          <cell r="F2826">
            <v>14</v>
          </cell>
          <cell r="G2826">
            <v>6</v>
          </cell>
          <cell r="H2826">
            <v>8</v>
          </cell>
          <cell r="I2826">
            <v>0</v>
          </cell>
          <cell r="J2826">
            <v>5</v>
          </cell>
          <cell r="K2826">
            <v>11</v>
          </cell>
          <cell r="L2826">
            <v>40</v>
          </cell>
        </row>
        <row r="2827">
          <cell r="E2827">
            <v>22185</v>
          </cell>
          <cell r="F2827">
            <v>0</v>
          </cell>
          <cell r="G2827">
            <v>0</v>
          </cell>
          <cell r="H2827">
            <v>0</v>
          </cell>
          <cell r="I2827">
            <v>0</v>
          </cell>
          <cell r="J2827">
            <v>8</v>
          </cell>
          <cell r="K2827">
            <v>6</v>
          </cell>
          <cell r="L2827">
            <v>0</v>
          </cell>
        </row>
        <row r="2828">
          <cell r="E2828">
            <v>22186</v>
          </cell>
          <cell r="F2828">
            <v>24</v>
          </cell>
          <cell r="G2828">
            <v>23</v>
          </cell>
          <cell r="H2828">
            <v>19</v>
          </cell>
          <cell r="I2828">
            <v>13</v>
          </cell>
          <cell r="J2828">
            <v>5</v>
          </cell>
          <cell r="K2828">
            <v>6</v>
          </cell>
          <cell r="L2828">
            <v>8</v>
          </cell>
        </row>
        <row r="2829">
          <cell r="E2829">
            <v>22187</v>
          </cell>
          <cell r="F2829">
            <v>6</v>
          </cell>
          <cell r="G2829">
            <v>14</v>
          </cell>
          <cell r="H2829">
            <v>13</v>
          </cell>
          <cell r="I2829">
            <v>10</v>
          </cell>
          <cell r="J2829">
            <v>10</v>
          </cell>
          <cell r="K2829">
            <v>5</v>
          </cell>
          <cell r="L2829">
            <v>0</v>
          </cell>
        </row>
        <row r="2830">
          <cell r="E2830">
            <v>22188</v>
          </cell>
          <cell r="F2830">
            <v>6</v>
          </cell>
          <cell r="G2830">
            <v>13</v>
          </cell>
          <cell r="H2830">
            <v>10</v>
          </cell>
          <cell r="I2830">
            <v>0</v>
          </cell>
          <cell r="J2830">
            <v>0</v>
          </cell>
          <cell r="K2830">
            <v>0</v>
          </cell>
          <cell r="L2830">
            <v>0</v>
          </cell>
        </row>
        <row r="2831">
          <cell r="E2831">
            <v>22189</v>
          </cell>
          <cell r="F2831">
            <v>11</v>
          </cell>
          <cell r="G2831">
            <v>21</v>
          </cell>
          <cell r="H2831">
            <v>19</v>
          </cell>
          <cell r="I2831">
            <v>21</v>
          </cell>
          <cell r="J2831">
            <v>11</v>
          </cell>
          <cell r="K2831">
            <v>13</v>
          </cell>
          <cell r="L2831">
            <v>6</v>
          </cell>
        </row>
        <row r="2832">
          <cell r="E2832">
            <v>22190</v>
          </cell>
          <cell r="F2832">
            <v>10</v>
          </cell>
          <cell r="G2832">
            <v>6</v>
          </cell>
          <cell r="H2832">
            <v>10</v>
          </cell>
          <cell r="I2832">
            <v>10</v>
          </cell>
          <cell r="J2832">
            <v>6</v>
          </cell>
          <cell r="K2832">
            <v>3</v>
          </cell>
          <cell r="L2832">
            <v>0</v>
          </cell>
        </row>
        <row r="2833">
          <cell r="E2833">
            <v>22191</v>
          </cell>
          <cell r="F2833">
            <v>13</v>
          </cell>
          <cell r="G2833">
            <v>10</v>
          </cell>
          <cell r="H2833">
            <v>10</v>
          </cell>
          <cell r="I2833">
            <v>10</v>
          </cell>
          <cell r="J2833">
            <v>13</v>
          </cell>
          <cell r="K2833">
            <v>6</v>
          </cell>
          <cell r="L2833">
            <v>10</v>
          </cell>
        </row>
        <row r="2834">
          <cell r="E2834">
            <v>22192</v>
          </cell>
          <cell r="F2834">
            <v>10</v>
          </cell>
          <cell r="G2834">
            <v>16</v>
          </cell>
          <cell r="H2834">
            <v>10</v>
          </cell>
          <cell r="I2834">
            <v>16</v>
          </cell>
          <cell r="J2834">
            <v>13</v>
          </cell>
          <cell r="K2834">
            <v>18</v>
          </cell>
          <cell r="L2834">
            <v>13</v>
          </cell>
        </row>
        <row r="2835">
          <cell r="E2835">
            <v>22193</v>
          </cell>
          <cell r="F2835">
            <v>13</v>
          </cell>
          <cell r="G2835">
            <v>6</v>
          </cell>
          <cell r="H2835">
            <v>10</v>
          </cell>
          <cell r="I2835">
            <v>13</v>
          </cell>
          <cell r="J2835">
            <v>0</v>
          </cell>
          <cell r="K2835">
            <v>13</v>
          </cell>
          <cell r="L2835">
            <v>10</v>
          </cell>
        </row>
        <row r="2836">
          <cell r="E2836">
            <v>22194</v>
          </cell>
          <cell r="F2836">
            <v>45</v>
          </cell>
          <cell r="G2836">
            <v>42</v>
          </cell>
          <cell r="H2836">
            <v>42</v>
          </cell>
          <cell r="I2836">
            <v>45</v>
          </cell>
          <cell r="J2836">
            <v>39</v>
          </cell>
          <cell r="K2836">
            <v>32</v>
          </cell>
          <cell r="L2836">
            <v>29</v>
          </cell>
        </row>
        <row r="2837">
          <cell r="E2837">
            <v>22195</v>
          </cell>
          <cell r="F2837">
            <v>16</v>
          </cell>
          <cell r="G2837">
            <v>10</v>
          </cell>
          <cell r="H2837">
            <v>13</v>
          </cell>
          <cell r="I2837">
            <v>13</v>
          </cell>
          <cell r="J2837">
            <v>19</v>
          </cell>
          <cell r="K2837">
            <v>16</v>
          </cell>
          <cell r="L2837">
            <v>16</v>
          </cell>
        </row>
        <row r="2838">
          <cell r="E2838">
            <v>22196</v>
          </cell>
          <cell r="F2838">
            <v>16</v>
          </cell>
          <cell r="G2838">
            <v>19</v>
          </cell>
          <cell r="H2838">
            <v>13</v>
          </cell>
          <cell r="I2838">
            <v>6</v>
          </cell>
          <cell r="J2838">
            <v>16</v>
          </cell>
          <cell r="K2838">
            <v>6</v>
          </cell>
          <cell r="L2838">
            <v>10</v>
          </cell>
        </row>
        <row r="2839">
          <cell r="E2839">
            <v>22197</v>
          </cell>
          <cell r="F2839">
            <v>21</v>
          </cell>
          <cell r="G2839">
            <v>10</v>
          </cell>
          <cell r="H2839">
            <v>23</v>
          </cell>
          <cell r="I2839">
            <v>8</v>
          </cell>
          <cell r="J2839">
            <v>16</v>
          </cell>
          <cell r="K2839">
            <v>26</v>
          </cell>
          <cell r="L2839">
            <v>23</v>
          </cell>
        </row>
        <row r="2840">
          <cell r="E2840">
            <v>22198</v>
          </cell>
          <cell r="F2840">
            <v>10</v>
          </cell>
          <cell r="G2840">
            <v>13</v>
          </cell>
          <cell r="H2840">
            <v>16</v>
          </cell>
          <cell r="I2840">
            <v>19</v>
          </cell>
          <cell r="J2840">
            <v>11</v>
          </cell>
          <cell r="K2840">
            <v>2</v>
          </cell>
          <cell r="L2840">
            <v>16</v>
          </cell>
        </row>
        <row r="2841">
          <cell r="E2841">
            <v>22199</v>
          </cell>
          <cell r="F2841">
            <v>10</v>
          </cell>
          <cell r="G2841">
            <v>5</v>
          </cell>
          <cell r="H2841">
            <v>5</v>
          </cell>
          <cell r="I2841">
            <v>11</v>
          </cell>
          <cell r="J2841">
            <v>5</v>
          </cell>
          <cell r="K2841">
            <v>5</v>
          </cell>
          <cell r="L2841">
            <v>13</v>
          </cell>
        </row>
        <row r="2842">
          <cell r="E2842">
            <v>22200</v>
          </cell>
          <cell r="F2842">
            <v>16</v>
          </cell>
          <cell r="G2842">
            <v>13</v>
          </cell>
          <cell r="H2842">
            <v>10</v>
          </cell>
          <cell r="I2842">
            <v>19</v>
          </cell>
          <cell r="J2842">
            <v>21</v>
          </cell>
          <cell r="K2842">
            <v>19</v>
          </cell>
          <cell r="L2842">
            <v>19</v>
          </cell>
        </row>
        <row r="2843">
          <cell r="E2843">
            <v>22201</v>
          </cell>
          <cell r="F2843">
            <v>32</v>
          </cell>
          <cell r="G2843">
            <v>42</v>
          </cell>
          <cell r="H2843">
            <v>40</v>
          </cell>
          <cell r="I2843">
            <v>42</v>
          </cell>
          <cell r="J2843">
            <v>32</v>
          </cell>
          <cell r="K2843">
            <v>39</v>
          </cell>
          <cell r="L2843">
            <v>26</v>
          </cell>
        </row>
        <row r="2844">
          <cell r="E2844">
            <v>22202</v>
          </cell>
          <cell r="F2844">
            <v>19</v>
          </cell>
          <cell r="G2844">
            <v>26</v>
          </cell>
          <cell r="H2844">
            <v>29</v>
          </cell>
          <cell r="I2844">
            <v>23</v>
          </cell>
          <cell r="J2844">
            <v>16</v>
          </cell>
          <cell r="K2844">
            <v>10</v>
          </cell>
          <cell r="L2844">
            <v>16</v>
          </cell>
        </row>
        <row r="2845">
          <cell r="E2845">
            <v>22203</v>
          </cell>
          <cell r="F2845">
            <v>6</v>
          </cell>
          <cell r="G2845">
            <v>5</v>
          </cell>
          <cell r="H2845">
            <v>8</v>
          </cell>
          <cell r="I2845">
            <v>5</v>
          </cell>
          <cell r="J2845">
            <v>11</v>
          </cell>
          <cell r="K2845">
            <v>0</v>
          </cell>
          <cell r="L2845">
            <v>10</v>
          </cell>
        </row>
        <row r="2846">
          <cell r="E2846">
            <v>22204</v>
          </cell>
          <cell r="F2846">
            <v>8</v>
          </cell>
          <cell r="G2846">
            <v>16</v>
          </cell>
          <cell r="H2846">
            <v>32</v>
          </cell>
          <cell r="I2846">
            <v>34</v>
          </cell>
          <cell r="J2846">
            <v>47</v>
          </cell>
          <cell r="K2846">
            <v>48</v>
          </cell>
          <cell r="L2846">
            <v>53</v>
          </cell>
        </row>
        <row r="2847">
          <cell r="E2847">
            <v>22205</v>
          </cell>
          <cell r="F2847">
            <v>27</v>
          </cell>
          <cell r="G2847">
            <v>13</v>
          </cell>
          <cell r="H2847">
            <v>10</v>
          </cell>
          <cell r="I2847">
            <v>11</v>
          </cell>
          <cell r="J2847">
            <v>0</v>
          </cell>
          <cell r="K2847">
            <v>3</v>
          </cell>
          <cell r="L2847">
            <v>6</v>
          </cell>
        </row>
        <row r="2848">
          <cell r="E2848">
            <v>22206</v>
          </cell>
          <cell r="F2848">
            <v>14</v>
          </cell>
          <cell r="G2848">
            <v>6</v>
          </cell>
          <cell r="H2848">
            <v>8</v>
          </cell>
          <cell r="I2848">
            <v>6</v>
          </cell>
          <cell r="J2848">
            <v>11</v>
          </cell>
          <cell r="K2848">
            <v>8</v>
          </cell>
          <cell r="L2848">
            <v>10</v>
          </cell>
        </row>
        <row r="2849">
          <cell r="E2849">
            <v>22207</v>
          </cell>
          <cell r="F2849">
            <v>10</v>
          </cell>
          <cell r="G2849">
            <v>11</v>
          </cell>
          <cell r="H2849">
            <v>13</v>
          </cell>
          <cell r="I2849">
            <v>16</v>
          </cell>
          <cell r="J2849">
            <v>10</v>
          </cell>
          <cell r="K2849">
            <v>16</v>
          </cell>
          <cell r="L2849">
            <v>18</v>
          </cell>
        </row>
        <row r="2850">
          <cell r="E2850">
            <v>22208</v>
          </cell>
          <cell r="F2850">
            <v>16</v>
          </cell>
          <cell r="G2850">
            <v>21</v>
          </cell>
          <cell r="H2850">
            <v>21</v>
          </cell>
          <cell r="I2850">
            <v>19</v>
          </cell>
          <cell r="J2850">
            <v>19</v>
          </cell>
          <cell r="K2850">
            <v>16</v>
          </cell>
          <cell r="L2850">
            <v>13</v>
          </cell>
        </row>
        <row r="2851">
          <cell r="E2851">
            <v>22209</v>
          </cell>
          <cell r="F2851">
            <v>0</v>
          </cell>
          <cell r="G2851">
            <v>5</v>
          </cell>
          <cell r="H2851">
            <v>13</v>
          </cell>
          <cell r="I2851">
            <v>8</v>
          </cell>
          <cell r="J2851">
            <v>14</v>
          </cell>
          <cell r="K2851">
            <v>16</v>
          </cell>
          <cell r="L2851">
            <v>5</v>
          </cell>
        </row>
        <row r="2852">
          <cell r="E2852">
            <v>22210</v>
          </cell>
          <cell r="F2852">
            <v>13</v>
          </cell>
          <cell r="G2852">
            <v>13</v>
          </cell>
          <cell r="H2852">
            <v>18</v>
          </cell>
          <cell r="I2852">
            <v>14</v>
          </cell>
          <cell r="J2852">
            <v>13</v>
          </cell>
          <cell r="K2852">
            <v>0</v>
          </cell>
          <cell r="L2852">
            <v>6</v>
          </cell>
        </row>
        <row r="2853">
          <cell r="E2853">
            <v>22211</v>
          </cell>
          <cell r="F2853">
            <v>10</v>
          </cell>
          <cell r="G2853">
            <v>13</v>
          </cell>
          <cell r="H2853">
            <v>13</v>
          </cell>
          <cell r="I2853">
            <v>16</v>
          </cell>
          <cell r="J2853">
            <v>8</v>
          </cell>
          <cell r="K2853">
            <v>11</v>
          </cell>
          <cell r="L2853">
            <v>0</v>
          </cell>
        </row>
        <row r="2854">
          <cell r="E2854">
            <v>22212</v>
          </cell>
          <cell r="F2854">
            <v>10</v>
          </cell>
          <cell r="G2854">
            <v>13</v>
          </cell>
          <cell r="H2854">
            <v>13</v>
          </cell>
          <cell r="I2854">
            <v>13</v>
          </cell>
          <cell r="J2854">
            <v>13</v>
          </cell>
          <cell r="K2854">
            <v>13</v>
          </cell>
          <cell r="L2854">
            <v>19</v>
          </cell>
        </row>
        <row r="2855">
          <cell r="E2855">
            <v>22213</v>
          </cell>
          <cell r="F2855">
            <v>13</v>
          </cell>
          <cell r="G2855">
            <v>21</v>
          </cell>
          <cell r="H2855">
            <v>8</v>
          </cell>
          <cell r="I2855">
            <v>0</v>
          </cell>
          <cell r="J2855">
            <v>21</v>
          </cell>
          <cell r="K2855">
            <v>32</v>
          </cell>
          <cell r="L2855">
            <v>31</v>
          </cell>
        </row>
        <row r="2856">
          <cell r="E2856">
            <v>22214</v>
          </cell>
          <cell r="F2856">
            <v>18</v>
          </cell>
          <cell r="G2856">
            <v>14</v>
          </cell>
          <cell r="H2856">
            <v>23</v>
          </cell>
          <cell r="I2856">
            <v>8</v>
          </cell>
          <cell r="J2856">
            <v>3</v>
          </cell>
          <cell r="K2856">
            <v>5</v>
          </cell>
          <cell r="L2856">
            <v>6</v>
          </cell>
        </row>
        <row r="2857">
          <cell r="E2857">
            <v>22215</v>
          </cell>
          <cell r="F2857">
            <v>6</v>
          </cell>
          <cell r="G2857">
            <v>8</v>
          </cell>
          <cell r="H2857">
            <v>8</v>
          </cell>
          <cell r="I2857">
            <v>16</v>
          </cell>
          <cell r="J2857">
            <v>23</v>
          </cell>
          <cell r="K2857">
            <v>19</v>
          </cell>
          <cell r="L2857">
            <v>21</v>
          </cell>
        </row>
        <row r="2858">
          <cell r="E2858">
            <v>22216</v>
          </cell>
          <cell r="F2858">
            <v>19</v>
          </cell>
          <cell r="G2858">
            <v>19</v>
          </cell>
          <cell r="H2858">
            <v>24</v>
          </cell>
          <cell r="I2858">
            <v>39</v>
          </cell>
          <cell r="J2858">
            <v>26</v>
          </cell>
          <cell r="K2858">
            <v>29</v>
          </cell>
          <cell r="L2858">
            <v>26</v>
          </cell>
        </row>
        <row r="2859">
          <cell r="E2859">
            <v>22217</v>
          </cell>
          <cell r="F2859">
            <v>13</v>
          </cell>
          <cell r="G2859">
            <v>0</v>
          </cell>
          <cell r="H2859">
            <v>13</v>
          </cell>
          <cell r="I2859">
            <v>10</v>
          </cell>
          <cell r="J2859">
            <v>8</v>
          </cell>
          <cell r="K2859">
            <v>6</v>
          </cell>
          <cell r="L2859">
            <v>10</v>
          </cell>
        </row>
        <row r="2860">
          <cell r="E2860">
            <v>22218</v>
          </cell>
          <cell r="F2860">
            <v>19</v>
          </cell>
          <cell r="G2860">
            <v>14</v>
          </cell>
          <cell r="H2860">
            <v>16</v>
          </cell>
          <cell r="I2860">
            <v>35</v>
          </cell>
          <cell r="J2860">
            <v>42</v>
          </cell>
          <cell r="K2860">
            <v>37</v>
          </cell>
          <cell r="L2860">
            <v>27</v>
          </cell>
        </row>
        <row r="2861">
          <cell r="E2861">
            <v>22219</v>
          </cell>
          <cell r="F2861">
            <v>18</v>
          </cell>
          <cell r="G2861">
            <v>14</v>
          </cell>
          <cell r="H2861">
            <v>10</v>
          </cell>
          <cell r="I2861">
            <v>10</v>
          </cell>
          <cell r="J2861">
            <v>5</v>
          </cell>
          <cell r="K2861">
            <v>10</v>
          </cell>
          <cell r="L2861">
            <v>10</v>
          </cell>
        </row>
        <row r="2862">
          <cell r="E2862">
            <v>22220</v>
          </cell>
          <cell r="F2862">
            <v>29</v>
          </cell>
          <cell r="G2862">
            <v>19</v>
          </cell>
          <cell r="H2862">
            <v>19</v>
          </cell>
          <cell r="I2862">
            <v>16</v>
          </cell>
          <cell r="J2862">
            <v>16</v>
          </cell>
          <cell r="K2862">
            <v>14</v>
          </cell>
          <cell r="L2862">
            <v>3</v>
          </cell>
        </row>
        <row r="2863">
          <cell r="E2863">
            <v>22221</v>
          </cell>
          <cell r="F2863">
            <v>16</v>
          </cell>
          <cell r="G2863">
            <v>6</v>
          </cell>
          <cell r="H2863">
            <v>26</v>
          </cell>
          <cell r="I2863">
            <v>29</v>
          </cell>
          <cell r="J2863">
            <v>23</v>
          </cell>
          <cell r="K2863">
            <v>23</v>
          </cell>
          <cell r="L2863">
            <v>21</v>
          </cell>
        </row>
        <row r="2864">
          <cell r="E2864">
            <v>22222</v>
          </cell>
          <cell r="F2864">
            <v>16</v>
          </cell>
          <cell r="G2864">
            <v>6</v>
          </cell>
          <cell r="H2864">
            <v>26</v>
          </cell>
          <cell r="I2864">
            <v>23</v>
          </cell>
          <cell r="J2864">
            <v>23</v>
          </cell>
          <cell r="K2864">
            <v>29</v>
          </cell>
          <cell r="L2864">
            <v>26</v>
          </cell>
        </row>
        <row r="2865">
          <cell r="E2865">
            <v>22223</v>
          </cell>
          <cell r="F2865">
            <v>10</v>
          </cell>
          <cell r="G2865">
            <v>5</v>
          </cell>
          <cell r="H2865">
            <v>8</v>
          </cell>
          <cell r="I2865">
            <v>8</v>
          </cell>
          <cell r="J2865">
            <v>3</v>
          </cell>
          <cell r="K2865">
            <v>5</v>
          </cell>
          <cell r="L2865">
            <v>10</v>
          </cell>
        </row>
        <row r="2866">
          <cell r="E2866">
            <v>22224</v>
          </cell>
          <cell r="F2866">
            <v>6</v>
          </cell>
          <cell r="G2866">
            <v>13</v>
          </cell>
          <cell r="H2866">
            <v>11</v>
          </cell>
          <cell r="I2866">
            <v>16</v>
          </cell>
          <cell r="J2866">
            <v>16</v>
          </cell>
          <cell r="K2866">
            <v>19</v>
          </cell>
          <cell r="L2866">
            <v>5</v>
          </cell>
        </row>
        <row r="2867">
          <cell r="E2867">
            <v>22225</v>
          </cell>
          <cell r="F2867">
            <v>5</v>
          </cell>
          <cell r="G2867">
            <v>13</v>
          </cell>
          <cell r="H2867">
            <v>8</v>
          </cell>
          <cell r="I2867">
            <v>13</v>
          </cell>
          <cell r="J2867">
            <v>5</v>
          </cell>
          <cell r="K2867">
            <v>8</v>
          </cell>
          <cell r="L2867">
            <v>24</v>
          </cell>
        </row>
        <row r="2868">
          <cell r="E2868">
            <v>22226</v>
          </cell>
          <cell r="F2868">
            <v>11</v>
          </cell>
          <cell r="G2868">
            <v>13</v>
          </cell>
          <cell r="H2868">
            <v>18</v>
          </cell>
          <cell r="I2868">
            <v>18</v>
          </cell>
          <cell r="J2868">
            <v>19</v>
          </cell>
          <cell r="K2868">
            <v>6</v>
          </cell>
          <cell r="L2868">
            <v>6</v>
          </cell>
        </row>
        <row r="2869">
          <cell r="E2869">
            <v>22227</v>
          </cell>
          <cell r="F2869">
            <v>19</v>
          </cell>
          <cell r="G2869">
            <v>26</v>
          </cell>
          <cell r="H2869">
            <v>29</v>
          </cell>
          <cell r="I2869">
            <v>39</v>
          </cell>
          <cell r="J2869">
            <v>43</v>
          </cell>
          <cell r="K2869">
            <v>37</v>
          </cell>
          <cell r="L2869">
            <v>40</v>
          </cell>
        </row>
        <row r="2870">
          <cell r="E2870">
            <v>22228</v>
          </cell>
          <cell r="F2870">
            <v>24</v>
          </cell>
          <cell r="G2870">
            <v>35</v>
          </cell>
          <cell r="H2870">
            <v>31</v>
          </cell>
          <cell r="I2870">
            <v>27</v>
          </cell>
          <cell r="J2870">
            <v>26</v>
          </cell>
          <cell r="K2870">
            <v>23</v>
          </cell>
          <cell r="L2870">
            <v>6</v>
          </cell>
        </row>
        <row r="2871">
          <cell r="E2871">
            <v>22229</v>
          </cell>
          <cell r="F2871">
            <v>10</v>
          </cell>
          <cell r="G2871">
            <v>13</v>
          </cell>
          <cell r="H2871">
            <v>13</v>
          </cell>
          <cell r="I2871">
            <v>14</v>
          </cell>
          <cell r="J2871">
            <v>16</v>
          </cell>
          <cell r="K2871">
            <v>14</v>
          </cell>
          <cell r="L2871">
            <v>13</v>
          </cell>
        </row>
        <row r="2872">
          <cell r="E2872">
            <v>22230</v>
          </cell>
          <cell r="F2872">
            <v>6</v>
          </cell>
          <cell r="G2872">
            <v>5</v>
          </cell>
          <cell r="H2872">
            <v>5</v>
          </cell>
          <cell r="I2872">
            <v>0</v>
          </cell>
          <cell r="J2872">
            <v>0</v>
          </cell>
          <cell r="K2872">
            <v>0</v>
          </cell>
          <cell r="L2872">
            <v>6</v>
          </cell>
        </row>
        <row r="2873">
          <cell r="E2873">
            <v>22231</v>
          </cell>
          <cell r="F2873">
            <v>19</v>
          </cell>
          <cell r="G2873">
            <v>19</v>
          </cell>
          <cell r="H2873">
            <v>16</v>
          </cell>
          <cell r="I2873">
            <v>16</v>
          </cell>
          <cell r="J2873">
            <v>18</v>
          </cell>
          <cell r="K2873">
            <v>10</v>
          </cell>
          <cell r="L2873">
            <v>5</v>
          </cell>
        </row>
        <row r="2874">
          <cell r="E2874">
            <v>22232</v>
          </cell>
          <cell r="F2874">
            <v>13</v>
          </cell>
          <cell r="G2874">
            <v>11</v>
          </cell>
          <cell r="H2874">
            <v>0</v>
          </cell>
          <cell r="I2874">
            <v>5</v>
          </cell>
          <cell r="J2874">
            <v>0</v>
          </cell>
          <cell r="K2874">
            <v>8</v>
          </cell>
          <cell r="L2874">
            <v>10</v>
          </cell>
        </row>
        <row r="2875">
          <cell r="E2875">
            <v>22233</v>
          </cell>
          <cell r="F2875">
            <v>6</v>
          </cell>
          <cell r="G2875">
            <v>8</v>
          </cell>
          <cell r="H2875">
            <v>6</v>
          </cell>
          <cell r="I2875">
            <v>16</v>
          </cell>
          <cell r="J2875">
            <v>13</v>
          </cell>
          <cell r="K2875">
            <v>0</v>
          </cell>
          <cell r="L2875">
            <v>5</v>
          </cell>
        </row>
        <row r="2876">
          <cell r="E2876">
            <v>22234</v>
          </cell>
          <cell r="F2876">
            <v>21</v>
          </cell>
          <cell r="G2876">
            <v>27</v>
          </cell>
          <cell r="H2876">
            <v>29</v>
          </cell>
          <cell r="I2876">
            <v>26</v>
          </cell>
          <cell r="J2876">
            <v>29</v>
          </cell>
          <cell r="K2876">
            <v>24</v>
          </cell>
          <cell r="L2876">
            <v>18</v>
          </cell>
        </row>
        <row r="2877">
          <cell r="E2877">
            <v>22235</v>
          </cell>
          <cell r="F2877">
            <v>11</v>
          </cell>
          <cell r="G2877">
            <v>29</v>
          </cell>
          <cell r="H2877">
            <v>16</v>
          </cell>
          <cell r="I2877">
            <v>13</v>
          </cell>
          <cell r="J2877">
            <v>32</v>
          </cell>
          <cell r="K2877">
            <v>19</v>
          </cell>
          <cell r="L2877">
            <v>23</v>
          </cell>
        </row>
        <row r="2878">
          <cell r="E2878">
            <v>22236</v>
          </cell>
          <cell r="F2878">
            <v>6</v>
          </cell>
          <cell r="G2878">
            <v>16</v>
          </cell>
          <cell r="H2878">
            <v>10</v>
          </cell>
          <cell r="I2878">
            <v>13</v>
          </cell>
          <cell r="J2878">
            <v>8</v>
          </cell>
          <cell r="K2878">
            <v>13</v>
          </cell>
          <cell r="L2878">
            <v>10</v>
          </cell>
        </row>
        <row r="2879">
          <cell r="E2879">
            <v>22237</v>
          </cell>
          <cell r="F2879">
            <v>29</v>
          </cell>
          <cell r="G2879">
            <v>26</v>
          </cell>
          <cell r="H2879">
            <v>23</v>
          </cell>
          <cell r="I2879">
            <v>16</v>
          </cell>
          <cell r="J2879">
            <v>16</v>
          </cell>
          <cell r="K2879">
            <v>6</v>
          </cell>
          <cell r="L2879">
            <v>11</v>
          </cell>
        </row>
        <row r="2880">
          <cell r="E2880">
            <v>22238</v>
          </cell>
          <cell r="F2880">
            <v>13</v>
          </cell>
          <cell r="G2880">
            <v>23</v>
          </cell>
          <cell r="H2880">
            <v>26</v>
          </cell>
          <cell r="I2880">
            <v>24</v>
          </cell>
          <cell r="J2880">
            <v>48</v>
          </cell>
          <cell r="K2880">
            <v>40</v>
          </cell>
          <cell r="L2880">
            <v>48</v>
          </cell>
        </row>
        <row r="2881">
          <cell r="E2881">
            <v>22239</v>
          </cell>
          <cell r="F2881">
            <v>5</v>
          </cell>
          <cell r="G2881">
            <v>23</v>
          </cell>
          <cell r="H2881">
            <v>39</v>
          </cell>
          <cell r="I2881">
            <v>42</v>
          </cell>
          <cell r="J2881">
            <v>39</v>
          </cell>
          <cell r="K2881">
            <v>55</v>
          </cell>
          <cell r="L2881">
            <v>6</v>
          </cell>
        </row>
        <row r="2882">
          <cell r="E2882">
            <v>22240</v>
          </cell>
          <cell r="F2882">
            <v>51</v>
          </cell>
          <cell r="G2882">
            <v>40</v>
          </cell>
          <cell r="H2882">
            <v>32</v>
          </cell>
          <cell r="I2882">
            <v>26</v>
          </cell>
          <cell r="J2882">
            <v>23</v>
          </cell>
          <cell r="K2882">
            <v>21</v>
          </cell>
          <cell r="L2882">
            <v>29</v>
          </cell>
        </row>
        <row r="2883">
          <cell r="E2883">
            <v>22241</v>
          </cell>
          <cell r="F2883">
            <v>29</v>
          </cell>
          <cell r="G2883">
            <v>27</v>
          </cell>
          <cell r="H2883">
            <v>29</v>
          </cell>
          <cell r="I2883">
            <v>26</v>
          </cell>
          <cell r="J2883">
            <v>21</v>
          </cell>
          <cell r="K2883">
            <v>16</v>
          </cell>
          <cell r="L2883">
            <v>13</v>
          </cell>
        </row>
        <row r="2884">
          <cell r="E2884">
            <v>22242</v>
          </cell>
          <cell r="F2884">
            <v>5</v>
          </cell>
          <cell r="G2884">
            <v>5</v>
          </cell>
          <cell r="H2884">
            <v>6</v>
          </cell>
          <cell r="I2884">
            <v>5</v>
          </cell>
          <cell r="J2884">
            <v>21</v>
          </cell>
          <cell r="K2884">
            <v>23</v>
          </cell>
          <cell r="L2884">
            <v>29</v>
          </cell>
        </row>
        <row r="2885">
          <cell r="E2885">
            <v>22243</v>
          </cell>
          <cell r="F2885">
            <v>3</v>
          </cell>
          <cell r="G2885">
            <v>10</v>
          </cell>
          <cell r="H2885">
            <v>3</v>
          </cell>
          <cell r="I2885">
            <v>5</v>
          </cell>
          <cell r="J2885">
            <v>10</v>
          </cell>
          <cell r="K2885">
            <v>5</v>
          </cell>
          <cell r="L2885">
            <v>0</v>
          </cell>
        </row>
        <row r="2886">
          <cell r="E2886">
            <v>22244</v>
          </cell>
          <cell r="F2886">
            <v>13</v>
          </cell>
          <cell r="G2886">
            <v>11</v>
          </cell>
          <cell r="H2886">
            <v>8</v>
          </cell>
          <cell r="I2886">
            <v>10</v>
          </cell>
          <cell r="J2886">
            <v>10</v>
          </cell>
          <cell r="K2886">
            <v>0</v>
          </cell>
          <cell r="L2886">
            <v>6</v>
          </cell>
        </row>
        <row r="2887">
          <cell r="E2887">
            <v>22245</v>
          </cell>
          <cell r="F2887">
            <v>0</v>
          </cell>
          <cell r="G2887">
            <v>10</v>
          </cell>
          <cell r="H2887">
            <v>13</v>
          </cell>
          <cell r="I2887">
            <v>10</v>
          </cell>
          <cell r="J2887">
            <v>21</v>
          </cell>
          <cell r="K2887">
            <v>24</v>
          </cell>
          <cell r="L2887">
            <v>35</v>
          </cell>
        </row>
        <row r="2888">
          <cell r="E2888">
            <v>22246</v>
          </cell>
          <cell r="F2888">
            <v>10</v>
          </cell>
          <cell r="G2888">
            <v>13</v>
          </cell>
          <cell r="H2888">
            <v>8</v>
          </cell>
          <cell r="I2888">
            <v>11</v>
          </cell>
          <cell r="J2888">
            <v>10</v>
          </cell>
          <cell r="K2888">
            <v>8</v>
          </cell>
          <cell r="L2888">
            <v>8</v>
          </cell>
        </row>
        <row r="2889">
          <cell r="E2889">
            <v>22247</v>
          </cell>
          <cell r="F2889">
            <v>6</v>
          </cell>
          <cell r="G2889">
            <v>10</v>
          </cell>
          <cell r="H2889">
            <v>10</v>
          </cell>
          <cell r="I2889">
            <v>8</v>
          </cell>
          <cell r="J2889">
            <v>13</v>
          </cell>
          <cell r="K2889">
            <v>11</v>
          </cell>
          <cell r="L2889">
            <v>14</v>
          </cell>
        </row>
        <row r="2890">
          <cell r="E2890">
            <v>22248</v>
          </cell>
          <cell r="F2890">
            <v>0</v>
          </cell>
          <cell r="G2890">
            <v>5</v>
          </cell>
          <cell r="H2890">
            <v>0</v>
          </cell>
          <cell r="I2890">
            <v>5</v>
          </cell>
          <cell r="J2890">
            <v>0</v>
          </cell>
          <cell r="K2890">
            <v>11</v>
          </cell>
          <cell r="L2890">
            <v>13</v>
          </cell>
        </row>
        <row r="2891">
          <cell r="E2891">
            <v>22249</v>
          </cell>
          <cell r="F2891">
            <v>0</v>
          </cell>
          <cell r="G2891">
            <v>0</v>
          </cell>
          <cell r="H2891">
            <v>0</v>
          </cell>
          <cell r="I2891">
            <v>0</v>
          </cell>
          <cell r="J2891">
            <v>5</v>
          </cell>
          <cell r="K2891">
            <v>0</v>
          </cell>
          <cell r="L2891">
            <v>0</v>
          </cell>
        </row>
        <row r="2892">
          <cell r="E2892">
            <v>22250</v>
          </cell>
          <cell r="F2892">
            <v>0</v>
          </cell>
          <cell r="G2892">
            <v>10</v>
          </cell>
          <cell r="H2892">
            <v>23</v>
          </cell>
          <cell r="I2892">
            <v>11</v>
          </cell>
          <cell r="J2892">
            <v>11</v>
          </cell>
          <cell r="K2892">
            <v>13</v>
          </cell>
          <cell r="L2892">
            <v>8</v>
          </cell>
        </row>
        <row r="2893">
          <cell r="E2893">
            <v>22251</v>
          </cell>
          <cell r="F2893">
            <v>5</v>
          </cell>
          <cell r="G2893">
            <v>3</v>
          </cell>
          <cell r="H2893">
            <v>8</v>
          </cell>
          <cell r="I2893">
            <v>0</v>
          </cell>
          <cell r="J2893">
            <v>0</v>
          </cell>
          <cell r="K2893">
            <v>0</v>
          </cell>
          <cell r="L2893">
            <v>5</v>
          </cell>
        </row>
        <row r="2894">
          <cell r="E2894">
            <v>22252</v>
          </cell>
          <cell r="F2894">
            <v>8</v>
          </cell>
          <cell r="G2894">
            <v>19</v>
          </cell>
          <cell r="H2894">
            <v>11</v>
          </cell>
          <cell r="I2894">
            <v>8</v>
          </cell>
          <cell r="J2894">
            <v>8</v>
          </cell>
          <cell r="K2894">
            <v>13</v>
          </cell>
          <cell r="L2894">
            <v>8</v>
          </cell>
        </row>
        <row r="2895">
          <cell r="E2895">
            <v>22253</v>
          </cell>
          <cell r="F2895">
            <v>10</v>
          </cell>
          <cell r="G2895">
            <v>6</v>
          </cell>
          <cell r="H2895">
            <v>8</v>
          </cell>
          <cell r="I2895">
            <v>5</v>
          </cell>
          <cell r="J2895">
            <v>0</v>
          </cell>
          <cell r="K2895">
            <v>0</v>
          </cell>
          <cell r="L2895">
            <v>6</v>
          </cell>
        </row>
        <row r="2896">
          <cell r="E2896">
            <v>22254</v>
          </cell>
          <cell r="F2896">
            <v>32</v>
          </cell>
          <cell r="G2896">
            <v>26</v>
          </cell>
          <cell r="H2896">
            <v>32</v>
          </cell>
          <cell r="I2896">
            <v>35</v>
          </cell>
          <cell r="J2896">
            <v>39</v>
          </cell>
          <cell r="K2896">
            <v>43</v>
          </cell>
          <cell r="L2896">
            <v>42</v>
          </cell>
        </row>
        <row r="2897">
          <cell r="E2897">
            <v>22255</v>
          </cell>
          <cell r="F2897">
            <v>19</v>
          </cell>
          <cell r="G2897">
            <v>16</v>
          </cell>
          <cell r="H2897">
            <v>10</v>
          </cell>
          <cell r="I2897">
            <v>5</v>
          </cell>
          <cell r="J2897">
            <v>0</v>
          </cell>
          <cell r="K2897">
            <v>13</v>
          </cell>
          <cell r="L2897">
            <v>3</v>
          </cell>
        </row>
        <row r="2898">
          <cell r="E2898">
            <v>22256</v>
          </cell>
          <cell r="F2898">
            <v>5</v>
          </cell>
          <cell r="G2898">
            <v>6</v>
          </cell>
          <cell r="H2898">
            <v>14</v>
          </cell>
          <cell r="I2898">
            <v>23</v>
          </cell>
          <cell r="J2898">
            <v>26</v>
          </cell>
          <cell r="K2898">
            <v>27</v>
          </cell>
          <cell r="L2898">
            <v>27</v>
          </cell>
        </row>
        <row r="2899">
          <cell r="E2899">
            <v>22257</v>
          </cell>
          <cell r="F2899">
            <v>19</v>
          </cell>
          <cell r="G2899">
            <v>8</v>
          </cell>
          <cell r="H2899">
            <v>0</v>
          </cell>
          <cell r="I2899">
            <v>8</v>
          </cell>
          <cell r="J2899">
            <v>0</v>
          </cell>
          <cell r="K2899">
            <v>10</v>
          </cell>
          <cell r="L2899">
            <v>6</v>
          </cell>
        </row>
        <row r="2900">
          <cell r="E2900">
            <v>22258</v>
          </cell>
          <cell r="F2900">
            <v>0</v>
          </cell>
          <cell r="G2900">
            <v>0</v>
          </cell>
          <cell r="H2900">
            <v>0</v>
          </cell>
          <cell r="I2900">
            <v>0</v>
          </cell>
          <cell r="J2900">
            <v>0</v>
          </cell>
          <cell r="K2900">
            <v>0</v>
          </cell>
          <cell r="L2900">
            <v>0</v>
          </cell>
        </row>
        <row r="2901">
          <cell r="E2901">
            <v>22259</v>
          </cell>
          <cell r="F2901">
            <v>6</v>
          </cell>
          <cell r="G2901">
            <v>5</v>
          </cell>
          <cell r="H2901">
            <v>5</v>
          </cell>
          <cell r="I2901">
            <v>10</v>
          </cell>
          <cell r="J2901">
            <v>6</v>
          </cell>
          <cell r="K2901">
            <v>13</v>
          </cell>
          <cell r="L2901">
            <v>3</v>
          </cell>
        </row>
        <row r="2902">
          <cell r="E2902">
            <v>22260</v>
          </cell>
          <cell r="F2902">
            <v>6</v>
          </cell>
          <cell r="G2902">
            <v>0</v>
          </cell>
          <cell r="H2902">
            <v>0</v>
          </cell>
          <cell r="I2902">
            <v>6</v>
          </cell>
          <cell r="J2902">
            <v>0</v>
          </cell>
          <cell r="K2902">
            <v>0</v>
          </cell>
          <cell r="L2902">
            <v>0</v>
          </cell>
        </row>
        <row r="2903">
          <cell r="E2903">
            <v>22261</v>
          </cell>
          <cell r="F2903">
            <v>0</v>
          </cell>
          <cell r="G2903">
            <v>0</v>
          </cell>
          <cell r="H2903">
            <v>0</v>
          </cell>
          <cell r="I2903">
            <v>3</v>
          </cell>
          <cell r="J2903">
            <v>3</v>
          </cell>
          <cell r="K2903">
            <v>10</v>
          </cell>
          <cell r="L2903">
            <v>39</v>
          </cell>
        </row>
        <row r="2904">
          <cell r="E2904">
            <v>22262</v>
          </cell>
          <cell r="F2904">
            <v>18</v>
          </cell>
          <cell r="G2904">
            <v>14</v>
          </cell>
          <cell r="H2904">
            <v>0</v>
          </cell>
          <cell r="I2904">
            <v>23</v>
          </cell>
          <cell r="J2904">
            <v>6</v>
          </cell>
          <cell r="K2904">
            <v>10</v>
          </cell>
          <cell r="L2904">
            <v>10</v>
          </cell>
        </row>
        <row r="2905">
          <cell r="E2905">
            <v>22263</v>
          </cell>
          <cell r="F2905">
            <v>13</v>
          </cell>
          <cell r="G2905">
            <v>13</v>
          </cell>
          <cell r="H2905">
            <v>13</v>
          </cell>
          <cell r="I2905">
            <v>10</v>
          </cell>
          <cell r="J2905">
            <v>5</v>
          </cell>
          <cell r="K2905">
            <v>13</v>
          </cell>
          <cell r="L2905">
            <v>0</v>
          </cell>
        </row>
        <row r="2906">
          <cell r="E2906">
            <v>22264</v>
          </cell>
          <cell r="F2906">
            <v>45</v>
          </cell>
          <cell r="G2906">
            <v>45</v>
          </cell>
          <cell r="H2906">
            <v>51</v>
          </cell>
          <cell r="I2906">
            <v>40</v>
          </cell>
          <cell r="J2906">
            <v>42</v>
          </cell>
          <cell r="K2906">
            <v>45</v>
          </cell>
          <cell r="L2906">
            <v>48</v>
          </cell>
        </row>
        <row r="2907">
          <cell r="E2907">
            <v>22265</v>
          </cell>
          <cell r="F2907">
            <v>16</v>
          </cell>
          <cell r="G2907">
            <v>10</v>
          </cell>
          <cell r="H2907">
            <v>14</v>
          </cell>
          <cell r="I2907">
            <v>6</v>
          </cell>
          <cell r="J2907">
            <v>5</v>
          </cell>
          <cell r="K2907">
            <v>16</v>
          </cell>
          <cell r="L2907">
            <v>13</v>
          </cell>
        </row>
        <row r="2908">
          <cell r="E2908">
            <v>22266</v>
          </cell>
          <cell r="F2908">
            <v>13</v>
          </cell>
          <cell r="G2908">
            <v>16</v>
          </cell>
          <cell r="H2908">
            <v>6</v>
          </cell>
          <cell r="I2908">
            <v>11</v>
          </cell>
          <cell r="J2908">
            <v>5</v>
          </cell>
          <cell r="K2908">
            <v>6</v>
          </cell>
          <cell r="L2908">
            <v>0</v>
          </cell>
        </row>
        <row r="2909">
          <cell r="E2909">
            <v>22267</v>
          </cell>
          <cell r="F2909">
            <v>5</v>
          </cell>
          <cell r="G2909">
            <v>10</v>
          </cell>
          <cell r="H2909">
            <v>14</v>
          </cell>
          <cell r="I2909">
            <v>3</v>
          </cell>
          <cell r="J2909">
            <v>14</v>
          </cell>
          <cell r="K2909">
            <v>11</v>
          </cell>
          <cell r="L2909">
            <v>10</v>
          </cell>
        </row>
        <row r="2910">
          <cell r="E2910">
            <v>22268</v>
          </cell>
          <cell r="F2910">
            <v>11</v>
          </cell>
          <cell r="G2910">
            <v>13</v>
          </cell>
          <cell r="H2910">
            <v>27</v>
          </cell>
          <cell r="I2910">
            <v>13</v>
          </cell>
          <cell r="J2910">
            <v>14</v>
          </cell>
          <cell r="K2910">
            <v>16</v>
          </cell>
          <cell r="L2910">
            <v>6</v>
          </cell>
        </row>
        <row r="2911">
          <cell r="E2911">
            <v>22269</v>
          </cell>
          <cell r="F2911">
            <v>19</v>
          </cell>
          <cell r="G2911">
            <v>24</v>
          </cell>
          <cell r="H2911">
            <v>23</v>
          </cell>
          <cell r="I2911">
            <v>24</v>
          </cell>
          <cell r="J2911">
            <v>27</v>
          </cell>
          <cell r="K2911">
            <v>29</v>
          </cell>
          <cell r="L2911">
            <v>32</v>
          </cell>
        </row>
        <row r="2912">
          <cell r="E2912">
            <v>22270</v>
          </cell>
          <cell r="F2912">
            <v>5</v>
          </cell>
          <cell r="G2912">
            <v>16</v>
          </cell>
          <cell r="H2912">
            <v>6</v>
          </cell>
          <cell r="I2912">
            <v>10</v>
          </cell>
          <cell r="J2912">
            <v>16</v>
          </cell>
          <cell r="K2912">
            <v>19</v>
          </cell>
          <cell r="L2912">
            <v>21</v>
          </cell>
        </row>
        <row r="2913">
          <cell r="E2913">
            <v>22271</v>
          </cell>
          <cell r="F2913">
            <v>14</v>
          </cell>
          <cell r="G2913">
            <v>13</v>
          </cell>
          <cell r="H2913">
            <v>10</v>
          </cell>
          <cell r="I2913">
            <v>11</v>
          </cell>
          <cell r="J2913">
            <v>11</v>
          </cell>
          <cell r="K2913">
            <v>8</v>
          </cell>
          <cell r="L2913">
            <v>3</v>
          </cell>
        </row>
        <row r="2914">
          <cell r="E2914">
            <v>22272</v>
          </cell>
          <cell r="F2914">
            <v>16</v>
          </cell>
          <cell r="G2914">
            <v>13</v>
          </cell>
          <cell r="H2914">
            <v>19</v>
          </cell>
          <cell r="I2914">
            <v>13</v>
          </cell>
          <cell r="J2914">
            <v>11</v>
          </cell>
          <cell r="K2914">
            <v>5</v>
          </cell>
          <cell r="L2914">
            <v>16</v>
          </cell>
        </row>
        <row r="2915">
          <cell r="E2915">
            <v>22273</v>
          </cell>
          <cell r="F2915">
            <v>8</v>
          </cell>
          <cell r="G2915">
            <v>0</v>
          </cell>
          <cell r="H2915">
            <v>0</v>
          </cell>
          <cell r="I2915">
            <v>8</v>
          </cell>
          <cell r="J2915">
            <v>8</v>
          </cell>
          <cell r="K2915">
            <v>6</v>
          </cell>
          <cell r="L2915">
            <v>8</v>
          </cell>
        </row>
        <row r="2916">
          <cell r="E2916">
            <v>22274</v>
          </cell>
          <cell r="F2916">
            <v>26</v>
          </cell>
          <cell r="G2916">
            <v>40</v>
          </cell>
          <cell r="H2916">
            <v>35</v>
          </cell>
          <cell r="I2916">
            <v>29</v>
          </cell>
          <cell r="J2916">
            <v>42</v>
          </cell>
          <cell r="K2916">
            <v>16</v>
          </cell>
          <cell r="L2916">
            <v>16</v>
          </cell>
        </row>
        <row r="2917">
          <cell r="E2917">
            <v>22275</v>
          </cell>
          <cell r="F2917">
            <v>21</v>
          </cell>
          <cell r="G2917">
            <v>24</v>
          </cell>
          <cell r="H2917">
            <v>19</v>
          </cell>
          <cell r="I2917">
            <v>19</v>
          </cell>
          <cell r="J2917">
            <v>6</v>
          </cell>
          <cell r="K2917">
            <v>10</v>
          </cell>
          <cell r="L2917">
            <v>6</v>
          </cell>
        </row>
        <row r="2918">
          <cell r="E2918">
            <v>22276</v>
          </cell>
          <cell r="F2918">
            <v>8</v>
          </cell>
          <cell r="G2918">
            <v>5</v>
          </cell>
          <cell r="H2918">
            <v>0</v>
          </cell>
          <cell r="I2918">
            <v>0</v>
          </cell>
          <cell r="J2918">
            <v>6</v>
          </cell>
          <cell r="K2918">
            <v>3</v>
          </cell>
          <cell r="L2918">
            <v>6</v>
          </cell>
        </row>
        <row r="2919">
          <cell r="E2919">
            <v>22277</v>
          </cell>
          <cell r="F2919">
            <v>13</v>
          </cell>
          <cell r="G2919">
            <v>5</v>
          </cell>
          <cell r="H2919">
            <v>0</v>
          </cell>
          <cell r="I2919">
            <v>11</v>
          </cell>
          <cell r="J2919">
            <v>5</v>
          </cell>
          <cell r="K2919">
            <v>6</v>
          </cell>
          <cell r="L2919">
            <v>11</v>
          </cell>
        </row>
        <row r="2920">
          <cell r="E2920">
            <v>22278</v>
          </cell>
          <cell r="F2920">
            <v>5</v>
          </cell>
          <cell r="G2920">
            <v>11</v>
          </cell>
          <cell r="H2920">
            <v>5</v>
          </cell>
          <cell r="I2920">
            <v>11</v>
          </cell>
          <cell r="J2920">
            <v>10</v>
          </cell>
          <cell r="K2920">
            <v>11</v>
          </cell>
          <cell r="L2920">
            <v>0</v>
          </cell>
        </row>
        <row r="2921">
          <cell r="E2921">
            <v>22279</v>
          </cell>
          <cell r="F2921">
            <v>26</v>
          </cell>
          <cell r="G2921">
            <v>32</v>
          </cell>
          <cell r="H2921">
            <v>19</v>
          </cell>
          <cell r="I2921">
            <v>19</v>
          </cell>
          <cell r="J2921">
            <v>13</v>
          </cell>
          <cell r="K2921">
            <v>3</v>
          </cell>
          <cell r="L2921">
            <v>6</v>
          </cell>
        </row>
        <row r="2922">
          <cell r="E2922">
            <v>22280</v>
          </cell>
          <cell r="F2922">
            <v>29</v>
          </cell>
          <cell r="G2922">
            <v>39</v>
          </cell>
          <cell r="H2922">
            <v>29</v>
          </cell>
          <cell r="I2922">
            <v>32</v>
          </cell>
          <cell r="J2922">
            <v>35</v>
          </cell>
          <cell r="K2922">
            <v>29</v>
          </cell>
          <cell r="L2922">
            <v>39</v>
          </cell>
        </row>
        <row r="2923">
          <cell r="E2923">
            <v>22281</v>
          </cell>
          <cell r="F2923">
            <v>8</v>
          </cell>
          <cell r="G2923">
            <v>13</v>
          </cell>
          <cell r="H2923">
            <v>3</v>
          </cell>
          <cell r="I2923">
            <v>3</v>
          </cell>
          <cell r="J2923">
            <v>5</v>
          </cell>
          <cell r="K2923">
            <v>3</v>
          </cell>
          <cell r="L2923">
            <v>6</v>
          </cell>
        </row>
        <row r="2924">
          <cell r="E2924">
            <v>22282</v>
          </cell>
          <cell r="F2924">
            <v>32</v>
          </cell>
          <cell r="G2924">
            <v>32</v>
          </cell>
          <cell r="H2924">
            <v>26</v>
          </cell>
          <cell r="I2924">
            <v>19</v>
          </cell>
          <cell r="J2924">
            <v>24</v>
          </cell>
          <cell r="K2924">
            <v>26</v>
          </cell>
          <cell r="L2924">
            <v>27</v>
          </cell>
        </row>
        <row r="2925">
          <cell r="E2925">
            <v>22283</v>
          </cell>
          <cell r="F2925">
            <v>16</v>
          </cell>
          <cell r="G2925">
            <v>29</v>
          </cell>
          <cell r="H2925">
            <v>35</v>
          </cell>
          <cell r="I2925">
            <v>40</v>
          </cell>
          <cell r="J2925">
            <v>35</v>
          </cell>
          <cell r="K2925">
            <v>35</v>
          </cell>
          <cell r="L2925">
            <v>43</v>
          </cell>
        </row>
        <row r="2926">
          <cell r="E2926">
            <v>22284</v>
          </cell>
          <cell r="F2926">
            <v>32</v>
          </cell>
          <cell r="G2926">
            <v>29</v>
          </cell>
          <cell r="H2926">
            <v>32</v>
          </cell>
          <cell r="I2926">
            <v>35</v>
          </cell>
          <cell r="J2926">
            <v>24</v>
          </cell>
          <cell r="K2926">
            <v>39</v>
          </cell>
          <cell r="L2926">
            <v>48</v>
          </cell>
        </row>
        <row r="2927">
          <cell r="E2927">
            <v>22285</v>
          </cell>
          <cell r="F2927">
            <v>27</v>
          </cell>
          <cell r="G2927">
            <v>48</v>
          </cell>
          <cell r="H2927">
            <v>5</v>
          </cell>
          <cell r="I2927">
            <v>32</v>
          </cell>
          <cell r="J2927">
            <v>23</v>
          </cell>
          <cell r="K2927">
            <v>13</v>
          </cell>
          <cell r="L2927">
            <v>19</v>
          </cell>
        </row>
        <row r="2928">
          <cell r="E2928">
            <v>22286</v>
          </cell>
          <cell r="F2928">
            <v>13</v>
          </cell>
          <cell r="G2928">
            <v>3</v>
          </cell>
          <cell r="H2928">
            <v>6</v>
          </cell>
          <cell r="I2928">
            <v>29</v>
          </cell>
          <cell r="J2928">
            <v>68</v>
          </cell>
          <cell r="K2928">
            <v>64</v>
          </cell>
          <cell r="L2928">
            <v>66</v>
          </cell>
        </row>
        <row r="2929">
          <cell r="E2929">
            <v>22287</v>
          </cell>
          <cell r="F2929">
            <v>8</v>
          </cell>
          <cell r="G2929">
            <v>11</v>
          </cell>
          <cell r="H2929">
            <v>6</v>
          </cell>
          <cell r="I2929">
            <v>18</v>
          </cell>
          <cell r="J2929">
            <v>16</v>
          </cell>
          <cell r="K2929">
            <v>32</v>
          </cell>
          <cell r="L2929">
            <v>35</v>
          </cell>
        </row>
        <row r="2930">
          <cell r="E2930">
            <v>22288</v>
          </cell>
          <cell r="F2930">
            <v>5</v>
          </cell>
          <cell r="G2930">
            <v>5</v>
          </cell>
          <cell r="H2930">
            <v>5</v>
          </cell>
          <cell r="I2930">
            <v>6</v>
          </cell>
          <cell r="J2930">
            <v>11</v>
          </cell>
          <cell r="K2930">
            <v>8</v>
          </cell>
          <cell r="L2930">
            <v>11</v>
          </cell>
        </row>
        <row r="2931">
          <cell r="E2931">
            <v>22289</v>
          </cell>
          <cell r="F2931">
            <v>21</v>
          </cell>
          <cell r="G2931">
            <v>32</v>
          </cell>
          <cell r="H2931">
            <v>24</v>
          </cell>
          <cell r="I2931">
            <v>21</v>
          </cell>
          <cell r="J2931">
            <v>27</v>
          </cell>
          <cell r="K2931">
            <v>32</v>
          </cell>
          <cell r="L2931">
            <v>31</v>
          </cell>
        </row>
        <row r="2932">
          <cell r="E2932">
            <v>22290</v>
          </cell>
          <cell r="F2932">
            <v>11</v>
          </cell>
          <cell r="G2932">
            <v>8</v>
          </cell>
          <cell r="H2932">
            <v>16</v>
          </cell>
          <cell r="I2932">
            <v>11</v>
          </cell>
          <cell r="J2932">
            <v>10</v>
          </cell>
          <cell r="K2932">
            <v>11</v>
          </cell>
          <cell r="L2932">
            <v>19</v>
          </cell>
        </row>
        <row r="2933">
          <cell r="E2933">
            <v>22291</v>
          </cell>
          <cell r="F2933">
            <v>11</v>
          </cell>
          <cell r="G2933">
            <v>16</v>
          </cell>
          <cell r="H2933">
            <v>13</v>
          </cell>
          <cell r="I2933">
            <v>14</v>
          </cell>
          <cell r="J2933">
            <v>13</v>
          </cell>
          <cell r="K2933">
            <v>16</v>
          </cell>
          <cell r="L2933">
            <v>13</v>
          </cell>
        </row>
        <row r="2934">
          <cell r="E2934">
            <v>22292</v>
          </cell>
          <cell r="F2934">
            <v>45</v>
          </cell>
          <cell r="G2934">
            <v>32</v>
          </cell>
          <cell r="H2934">
            <v>13</v>
          </cell>
          <cell r="I2934">
            <v>13</v>
          </cell>
          <cell r="J2934">
            <v>24</v>
          </cell>
          <cell r="K2934">
            <v>16</v>
          </cell>
          <cell r="L2934">
            <v>13</v>
          </cell>
        </row>
        <row r="2935">
          <cell r="E2935">
            <v>22293</v>
          </cell>
          <cell r="F2935">
            <v>21</v>
          </cell>
          <cell r="G2935">
            <v>32</v>
          </cell>
          <cell r="H2935">
            <v>39</v>
          </cell>
          <cell r="I2935">
            <v>32</v>
          </cell>
          <cell r="J2935">
            <v>35</v>
          </cell>
          <cell r="K2935">
            <v>32</v>
          </cell>
          <cell r="L2935">
            <v>21</v>
          </cell>
        </row>
        <row r="2936">
          <cell r="E2936">
            <v>22294</v>
          </cell>
          <cell r="F2936">
            <v>6</v>
          </cell>
          <cell r="G2936">
            <v>10</v>
          </cell>
          <cell r="H2936">
            <v>18</v>
          </cell>
          <cell r="I2936">
            <v>6</v>
          </cell>
          <cell r="J2936">
            <v>10</v>
          </cell>
          <cell r="K2936">
            <v>24</v>
          </cell>
          <cell r="L2936">
            <v>29</v>
          </cell>
        </row>
        <row r="2937">
          <cell r="E2937">
            <v>22295</v>
          </cell>
          <cell r="F2937">
            <v>13</v>
          </cell>
          <cell r="G2937">
            <v>23</v>
          </cell>
          <cell r="H2937">
            <v>19</v>
          </cell>
          <cell r="I2937">
            <v>45</v>
          </cell>
          <cell r="J2937">
            <v>42</v>
          </cell>
          <cell r="K2937">
            <v>45</v>
          </cell>
          <cell r="L2937">
            <v>39</v>
          </cell>
        </row>
        <row r="2938">
          <cell r="E2938">
            <v>22296</v>
          </cell>
          <cell r="F2938">
            <v>10</v>
          </cell>
          <cell r="G2938">
            <v>13</v>
          </cell>
          <cell r="H2938">
            <v>26</v>
          </cell>
          <cell r="I2938">
            <v>21</v>
          </cell>
          <cell r="J2938">
            <v>29</v>
          </cell>
          <cell r="K2938">
            <v>24</v>
          </cell>
          <cell r="L2938">
            <v>48</v>
          </cell>
        </row>
        <row r="2939">
          <cell r="E2939">
            <v>22297</v>
          </cell>
          <cell r="F2939">
            <v>32</v>
          </cell>
          <cell r="G2939">
            <v>29</v>
          </cell>
          <cell r="H2939">
            <v>39</v>
          </cell>
          <cell r="I2939">
            <v>24</v>
          </cell>
          <cell r="J2939">
            <v>11</v>
          </cell>
          <cell r="K2939">
            <v>16</v>
          </cell>
          <cell r="L2939">
            <v>16</v>
          </cell>
        </row>
        <row r="2940">
          <cell r="E2940">
            <v>22298</v>
          </cell>
          <cell r="F2940">
            <v>29</v>
          </cell>
          <cell r="G2940">
            <v>26</v>
          </cell>
          <cell r="H2940">
            <v>11</v>
          </cell>
          <cell r="I2940">
            <v>21</v>
          </cell>
          <cell r="J2940">
            <v>8</v>
          </cell>
          <cell r="K2940">
            <v>5</v>
          </cell>
          <cell r="L2940">
            <v>8</v>
          </cell>
        </row>
        <row r="2941">
          <cell r="E2941">
            <v>22299</v>
          </cell>
          <cell r="F2941">
            <v>10</v>
          </cell>
          <cell r="G2941">
            <v>3</v>
          </cell>
          <cell r="H2941">
            <v>5</v>
          </cell>
          <cell r="I2941">
            <v>5</v>
          </cell>
          <cell r="J2941">
            <v>0</v>
          </cell>
          <cell r="K2941">
            <v>0</v>
          </cell>
          <cell r="L2941">
            <v>0</v>
          </cell>
        </row>
        <row r="2942">
          <cell r="E2942">
            <v>22300</v>
          </cell>
          <cell r="F2942">
            <v>10</v>
          </cell>
          <cell r="G2942">
            <v>32</v>
          </cell>
          <cell r="H2942">
            <v>16</v>
          </cell>
          <cell r="I2942">
            <v>21</v>
          </cell>
          <cell r="J2942">
            <v>21</v>
          </cell>
          <cell r="K2942">
            <v>19</v>
          </cell>
          <cell r="L2942">
            <v>18</v>
          </cell>
        </row>
        <row r="2943">
          <cell r="E2943">
            <v>22301</v>
          </cell>
          <cell r="F2943">
            <v>5</v>
          </cell>
          <cell r="G2943">
            <v>5</v>
          </cell>
          <cell r="H2943">
            <v>8</v>
          </cell>
          <cell r="I2943">
            <v>0</v>
          </cell>
          <cell r="J2943">
            <v>5</v>
          </cell>
          <cell r="K2943">
            <v>5</v>
          </cell>
          <cell r="L2943">
            <v>10</v>
          </cell>
        </row>
        <row r="2944">
          <cell r="E2944">
            <v>22302</v>
          </cell>
          <cell r="F2944">
            <v>18</v>
          </cell>
          <cell r="G2944">
            <v>19</v>
          </cell>
          <cell r="H2944">
            <v>29</v>
          </cell>
          <cell r="I2944">
            <v>19</v>
          </cell>
          <cell r="J2944">
            <v>10</v>
          </cell>
          <cell r="K2944">
            <v>16</v>
          </cell>
          <cell r="L2944">
            <v>16</v>
          </cell>
        </row>
        <row r="2945">
          <cell r="E2945">
            <v>22303</v>
          </cell>
          <cell r="F2945">
            <v>3</v>
          </cell>
          <cell r="G2945">
            <v>6</v>
          </cell>
          <cell r="H2945">
            <v>6</v>
          </cell>
          <cell r="I2945">
            <v>3</v>
          </cell>
          <cell r="J2945">
            <v>11</v>
          </cell>
          <cell r="K2945">
            <v>6</v>
          </cell>
          <cell r="L2945">
            <v>8</v>
          </cell>
        </row>
        <row r="2946">
          <cell r="E2946">
            <v>22304</v>
          </cell>
          <cell r="F2946">
            <v>10</v>
          </cell>
          <cell r="G2946">
            <v>0</v>
          </cell>
          <cell r="H2946">
            <v>5</v>
          </cell>
          <cell r="I2946">
            <v>14</v>
          </cell>
          <cell r="J2946">
            <v>16</v>
          </cell>
          <cell r="K2946">
            <v>6</v>
          </cell>
          <cell r="L2946">
            <v>14</v>
          </cell>
        </row>
        <row r="2947">
          <cell r="E2947">
            <v>22305</v>
          </cell>
          <cell r="F2947">
            <v>14</v>
          </cell>
          <cell r="G2947">
            <v>14</v>
          </cell>
          <cell r="H2947">
            <v>13</v>
          </cell>
          <cell r="I2947">
            <v>13</v>
          </cell>
          <cell r="J2947">
            <v>13</v>
          </cell>
          <cell r="K2947">
            <v>13</v>
          </cell>
          <cell r="L2947">
            <v>18</v>
          </cell>
        </row>
        <row r="2948">
          <cell r="E2948">
            <v>22306</v>
          </cell>
          <cell r="F2948">
            <v>19</v>
          </cell>
          <cell r="G2948">
            <v>19</v>
          </cell>
          <cell r="H2948">
            <v>27</v>
          </cell>
          <cell r="I2948">
            <v>39</v>
          </cell>
          <cell r="J2948">
            <v>40</v>
          </cell>
          <cell r="K2948">
            <v>32</v>
          </cell>
          <cell r="L2948">
            <v>14</v>
          </cell>
        </row>
        <row r="2949">
          <cell r="E2949">
            <v>22307</v>
          </cell>
          <cell r="F2949">
            <v>10</v>
          </cell>
          <cell r="G2949">
            <v>10</v>
          </cell>
          <cell r="H2949">
            <v>3</v>
          </cell>
          <cell r="I2949">
            <v>0</v>
          </cell>
          <cell r="J2949">
            <v>0</v>
          </cell>
          <cell r="K2949">
            <v>0</v>
          </cell>
          <cell r="L2949">
            <v>10</v>
          </cell>
        </row>
        <row r="2950">
          <cell r="E2950">
            <v>22308</v>
          </cell>
          <cell r="F2950">
            <v>0</v>
          </cell>
          <cell r="G2950">
            <v>5</v>
          </cell>
          <cell r="H2950">
            <v>5</v>
          </cell>
          <cell r="I2950">
            <v>10</v>
          </cell>
          <cell r="J2950">
            <v>29</v>
          </cell>
          <cell r="K2950">
            <v>23</v>
          </cell>
          <cell r="L2950">
            <v>16</v>
          </cell>
        </row>
        <row r="2951">
          <cell r="E2951">
            <v>22309</v>
          </cell>
          <cell r="F2951">
            <v>21</v>
          </cell>
          <cell r="G2951">
            <v>13</v>
          </cell>
          <cell r="H2951">
            <v>13</v>
          </cell>
          <cell r="I2951">
            <v>16</v>
          </cell>
          <cell r="J2951">
            <v>19</v>
          </cell>
          <cell r="K2951">
            <v>13</v>
          </cell>
          <cell r="L2951">
            <v>5</v>
          </cell>
        </row>
        <row r="2952">
          <cell r="E2952">
            <v>22310</v>
          </cell>
          <cell r="F2952">
            <v>0</v>
          </cell>
          <cell r="G2952">
            <v>0</v>
          </cell>
          <cell r="H2952">
            <v>0</v>
          </cell>
          <cell r="I2952">
            <v>0</v>
          </cell>
          <cell r="J2952">
            <v>5</v>
          </cell>
          <cell r="K2952">
            <v>0</v>
          </cell>
          <cell r="L2952">
            <v>0</v>
          </cell>
        </row>
        <row r="2953">
          <cell r="E2953">
            <v>22311</v>
          </cell>
          <cell r="F2953">
            <v>6</v>
          </cell>
          <cell r="G2953">
            <v>5</v>
          </cell>
          <cell r="H2953">
            <v>3</v>
          </cell>
          <cell r="I2953">
            <v>5</v>
          </cell>
          <cell r="J2953">
            <v>8</v>
          </cell>
          <cell r="K2953">
            <v>8</v>
          </cell>
          <cell r="L2953">
            <v>11</v>
          </cell>
        </row>
        <row r="2954">
          <cell r="E2954">
            <v>22312</v>
          </cell>
          <cell r="F2954">
            <v>13</v>
          </cell>
          <cell r="G2954">
            <v>16</v>
          </cell>
          <cell r="H2954">
            <v>10</v>
          </cell>
          <cell r="I2954">
            <v>0</v>
          </cell>
          <cell r="J2954">
            <v>8</v>
          </cell>
          <cell r="K2954">
            <v>0</v>
          </cell>
          <cell r="L2954">
            <v>5</v>
          </cell>
        </row>
        <row r="2955">
          <cell r="E2955">
            <v>22313</v>
          </cell>
          <cell r="F2955">
            <v>8</v>
          </cell>
          <cell r="G2955">
            <v>29</v>
          </cell>
          <cell r="H2955">
            <v>18</v>
          </cell>
          <cell r="I2955">
            <v>23</v>
          </cell>
          <cell r="J2955">
            <v>24</v>
          </cell>
          <cell r="K2955">
            <v>11</v>
          </cell>
          <cell r="L2955">
            <v>14</v>
          </cell>
        </row>
        <row r="2956">
          <cell r="E2956">
            <v>22314</v>
          </cell>
          <cell r="F2956">
            <v>19</v>
          </cell>
          <cell r="G2956">
            <v>16</v>
          </cell>
          <cell r="H2956">
            <v>18</v>
          </cell>
          <cell r="I2956">
            <v>14</v>
          </cell>
          <cell r="J2956">
            <v>6</v>
          </cell>
          <cell r="K2956">
            <v>8</v>
          </cell>
          <cell r="L2956">
            <v>10</v>
          </cell>
        </row>
        <row r="2957">
          <cell r="E2957">
            <v>22315</v>
          </cell>
          <cell r="F2957">
            <v>32</v>
          </cell>
          <cell r="G2957">
            <v>29</v>
          </cell>
          <cell r="H2957">
            <v>21</v>
          </cell>
          <cell r="I2957">
            <v>24</v>
          </cell>
          <cell r="J2957">
            <v>13</v>
          </cell>
          <cell r="K2957">
            <v>10</v>
          </cell>
          <cell r="L2957">
            <v>8</v>
          </cell>
        </row>
        <row r="2958">
          <cell r="E2958">
            <v>22316</v>
          </cell>
          <cell r="F2958">
            <v>16</v>
          </cell>
          <cell r="G2958">
            <v>16</v>
          </cell>
          <cell r="H2958">
            <v>24</v>
          </cell>
          <cell r="I2958">
            <v>27</v>
          </cell>
          <cell r="J2958">
            <v>11</v>
          </cell>
          <cell r="K2958">
            <v>0</v>
          </cell>
          <cell r="L2958">
            <v>6</v>
          </cell>
        </row>
        <row r="2959">
          <cell r="E2959">
            <v>22317</v>
          </cell>
          <cell r="F2959">
            <v>37</v>
          </cell>
          <cell r="G2959">
            <v>35</v>
          </cell>
          <cell r="H2959">
            <v>32</v>
          </cell>
          <cell r="I2959">
            <v>19</v>
          </cell>
          <cell r="J2959">
            <v>11</v>
          </cell>
          <cell r="K2959">
            <v>11</v>
          </cell>
          <cell r="L2959">
            <v>8</v>
          </cell>
        </row>
        <row r="2960">
          <cell r="E2960">
            <v>22318</v>
          </cell>
          <cell r="F2960">
            <v>19</v>
          </cell>
          <cell r="G2960">
            <v>16</v>
          </cell>
          <cell r="H2960">
            <v>10</v>
          </cell>
          <cell r="I2960">
            <v>5</v>
          </cell>
          <cell r="J2960">
            <v>10</v>
          </cell>
          <cell r="K2960">
            <v>13</v>
          </cell>
          <cell r="L2960">
            <v>24</v>
          </cell>
        </row>
        <row r="2961">
          <cell r="E2961">
            <v>22319</v>
          </cell>
          <cell r="F2961">
            <v>11</v>
          </cell>
          <cell r="G2961">
            <v>11</v>
          </cell>
          <cell r="H2961">
            <v>23</v>
          </cell>
          <cell r="I2961">
            <v>0</v>
          </cell>
          <cell r="J2961">
            <v>26</v>
          </cell>
          <cell r="K2961">
            <v>26</v>
          </cell>
          <cell r="L2961">
            <v>27</v>
          </cell>
        </row>
        <row r="2962">
          <cell r="E2962">
            <v>22320</v>
          </cell>
          <cell r="F2962">
            <v>10</v>
          </cell>
          <cell r="G2962">
            <v>0</v>
          </cell>
          <cell r="H2962">
            <v>3</v>
          </cell>
          <cell r="I2962">
            <v>6</v>
          </cell>
          <cell r="J2962">
            <v>5</v>
          </cell>
          <cell r="K2962">
            <v>5</v>
          </cell>
          <cell r="L2962">
            <v>6</v>
          </cell>
        </row>
        <row r="2963">
          <cell r="E2963">
            <v>22321</v>
          </cell>
          <cell r="F2963">
            <v>6</v>
          </cell>
          <cell r="G2963">
            <v>10</v>
          </cell>
          <cell r="H2963">
            <v>8</v>
          </cell>
          <cell r="I2963">
            <v>3</v>
          </cell>
          <cell r="J2963">
            <v>6</v>
          </cell>
          <cell r="K2963">
            <v>6</v>
          </cell>
          <cell r="L2963">
            <v>5</v>
          </cell>
        </row>
        <row r="2964">
          <cell r="E2964">
            <v>22322</v>
          </cell>
          <cell r="F2964">
            <v>35</v>
          </cell>
          <cell r="G2964">
            <v>32</v>
          </cell>
          <cell r="H2964">
            <v>26</v>
          </cell>
          <cell r="I2964">
            <v>24</v>
          </cell>
          <cell r="J2964">
            <v>32</v>
          </cell>
          <cell r="K2964">
            <v>24</v>
          </cell>
          <cell r="L2964">
            <v>32</v>
          </cell>
        </row>
        <row r="2965">
          <cell r="E2965">
            <v>22323</v>
          </cell>
          <cell r="F2965">
            <v>13</v>
          </cell>
          <cell r="G2965">
            <v>10</v>
          </cell>
          <cell r="H2965">
            <v>3</v>
          </cell>
          <cell r="I2965">
            <v>6</v>
          </cell>
          <cell r="J2965">
            <v>5</v>
          </cell>
          <cell r="K2965">
            <v>8</v>
          </cell>
          <cell r="L2965">
            <v>5</v>
          </cell>
        </row>
        <row r="2966">
          <cell r="E2966">
            <v>22324</v>
          </cell>
          <cell r="F2966">
            <v>13</v>
          </cell>
          <cell r="G2966">
            <v>18</v>
          </cell>
          <cell r="H2966">
            <v>19</v>
          </cell>
          <cell r="I2966">
            <v>23</v>
          </cell>
          <cell r="J2966">
            <v>21</v>
          </cell>
          <cell r="K2966">
            <v>21</v>
          </cell>
          <cell r="L2966">
            <v>14</v>
          </cell>
        </row>
        <row r="2967">
          <cell r="E2967">
            <v>22325</v>
          </cell>
          <cell r="F2967">
            <v>10</v>
          </cell>
          <cell r="G2967">
            <v>10</v>
          </cell>
          <cell r="H2967">
            <v>6</v>
          </cell>
          <cell r="I2967">
            <v>10</v>
          </cell>
          <cell r="J2967">
            <v>8</v>
          </cell>
          <cell r="K2967">
            <v>14</v>
          </cell>
          <cell r="L2967">
            <v>11</v>
          </cell>
        </row>
        <row r="2968">
          <cell r="E2968">
            <v>22326</v>
          </cell>
          <cell r="F2968">
            <v>13</v>
          </cell>
          <cell r="G2968">
            <v>14</v>
          </cell>
          <cell r="H2968">
            <v>23</v>
          </cell>
          <cell r="I2968">
            <v>27</v>
          </cell>
          <cell r="J2968">
            <v>21</v>
          </cell>
          <cell r="K2968">
            <v>21</v>
          </cell>
          <cell r="L2968">
            <v>16</v>
          </cell>
        </row>
        <row r="2969">
          <cell r="E2969">
            <v>22327</v>
          </cell>
          <cell r="F2969">
            <v>16</v>
          </cell>
          <cell r="G2969">
            <v>13</v>
          </cell>
          <cell r="H2969">
            <v>11</v>
          </cell>
          <cell r="I2969">
            <v>11</v>
          </cell>
          <cell r="J2969">
            <v>14</v>
          </cell>
          <cell r="K2969">
            <v>13</v>
          </cell>
          <cell r="L2969">
            <v>14</v>
          </cell>
        </row>
        <row r="2970">
          <cell r="E2970">
            <v>22328</v>
          </cell>
          <cell r="F2970">
            <v>32</v>
          </cell>
          <cell r="G2970">
            <v>29</v>
          </cell>
          <cell r="H2970">
            <v>29</v>
          </cell>
          <cell r="I2970">
            <v>13</v>
          </cell>
          <cell r="J2970">
            <v>39</v>
          </cell>
          <cell r="K2970">
            <v>24</v>
          </cell>
          <cell r="L2970">
            <v>24</v>
          </cell>
        </row>
        <row r="2971">
          <cell r="E2971">
            <v>22329</v>
          </cell>
          <cell r="F2971">
            <v>10</v>
          </cell>
          <cell r="G2971">
            <v>10</v>
          </cell>
          <cell r="H2971">
            <v>14</v>
          </cell>
          <cell r="I2971">
            <v>16</v>
          </cell>
          <cell r="J2971">
            <v>18</v>
          </cell>
          <cell r="K2971">
            <v>19</v>
          </cell>
          <cell r="L2971">
            <v>21</v>
          </cell>
        </row>
        <row r="2972">
          <cell r="E2972">
            <v>22330</v>
          </cell>
          <cell r="F2972">
            <v>19</v>
          </cell>
          <cell r="G2972">
            <v>23</v>
          </cell>
          <cell r="H2972">
            <v>16</v>
          </cell>
          <cell r="I2972">
            <v>13</v>
          </cell>
          <cell r="J2972">
            <v>10</v>
          </cell>
          <cell r="K2972">
            <v>6</v>
          </cell>
          <cell r="L2972">
            <v>13</v>
          </cell>
        </row>
        <row r="2973">
          <cell r="E2973">
            <v>22331</v>
          </cell>
          <cell r="F2973">
            <v>14</v>
          </cell>
          <cell r="G2973">
            <v>6</v>
          </cell>
          <cell r="H2973">
            <v>10</v>
          </cell>
          <cell r="I2973">
            <v>6</v>
          </cell>
          <cell r="J2973">
            <v>0</v>
          </cell>
          <cell r="K2973">
            <v>5</v>
          </cell>
          <cell r="L2973">
            <v>5</v>
          </cell>
        </row>
        <row r="2974">
          <cell r="E2974">
            <v>22332</v>
          </cell>
          <cell r="F2974">
            <v>6</v>
          </cell>
          <cell r="G2974">
            <v>10</v>
          </cell>
          <cell r="H2974">
            <v>11</v>
          </cell>
          <cell r="I2974">
            <v>10</v>
          </cell>
          <cell r="J2974">
            <v>16</v>
          </cell>
          <cell r="K2974">
            <v>14</v>
          </cell>
          <cell r="L2974">
            <v>13</v>
          </cell>
        </row>
        <row r="2975">
          <cell r="E2975">
            <v>22333</v>
          </cell>
          <cell r="F2975">
            <v>10</v>
          </cell>
          <cell r="G2975">
            <v>14</v>
          </cell>
          <cell r="H2975">
            <v>11</v>
          </cell>
          <cell r="I2975">
            <v>14</v>
          </cell>
          <cell r="J2975">
            <v>5</v>
          </cell>
          <cell r="K2975">
            <v>3</v>
          </cell>
          <cell r="L2975">
            <v>10</v>
          </cell>
        </row>
        <row r="2976">
          <cell r="E2976">
            <v>22334</v>
          </cell>
          <cell r="F2976">
            <v>0</v>
          </cell>
          <cell r="G2976">
            <v>3</v>
          </cell>
          <cell r="H2976">
            <v>21</v>
          </cell>
          <cell r="I2976">
            <v>26</v>
          </cell>
          <cell r="J2976">
            <v>19</v>
          </cell>
          <cell r="K2976">
            <v>23</v>
          </cell>
          <cell r="L2976">
            <v>27</v>
          </cell>
        </row>
        <row r="2977">
          <cell r="E2977">
            <v>22335</v>
          </cell>
          <cell r="F2977">
            <v>6</v>
          </cell>
          <cell r="G2977">
            <v>10</v>
          </cell>
          <cell r="H2977">
            <v>5</v>
          </cell>
          <cell r="I2977">
            <v>13</v>
          </cell>
          <cell r="J2977">
            <v>35</v>
          </cell>
          <cell r="K2977">
            <v>29</v>
          </cell>
          <cell r="L2977">
            <v>35</v>
          </cell>
        </row>
        <row r="2978">
          <cell r="E2978">
            <v>22336</v>
          </cell>
          <cell r="F2978">
            <v>6</v>
          </cell>
          <cell r="G2978">
            <v>6</v>
          </cell>
          <cell r="H2978">
            <v>13</v>
          </cell>
          <cell r="I2978">
            <v>0</v>
          </cell>
          <cell r="J2978">
            <v>16</v>
          </cell>
          <cell r="K2978">
            <v>6</v>
          </cell>
          <cell r="L2978">
            <v>14</v>
          </cell>
        </row>
        <row r="2979">
          <cell r="E2979">
            <v>22337</v>
          </cell>
          <cell r="F2979">
            <v>24</v>
          </cell>
          <cell r="G2979">
            <v>18</v>
          </cell>
          <cell r="H2979">
            <v>18</v>
          </cell>
          <cell r="I2979">
            <v>13</v>
          </cell>
          <cell r="J2979">
            <v>16</v>
          </cell>
          <cell r="K2979">
            <v>35</v>
          </cell>
          <cell r="L2979">
            <v>21</v>
          </cell>
        </row>
        <row r="2980">
          <cell r="E2980">
            <v>22338</v>
          </cell>
          <cell r="F2980">
            <v>35</v>
          </cell>
          <cell r="G2980">
            <v>32</v>
          </cell>
          <cell r="H2980">
            <v>27</v>
          </cell>
          <cell r="I2980">
            <v>29</v>
          </cell>
          <cell r="J2980">
            <v>32</v>
          </cell>
          <cell r="K2980">
            <v>29</v>
          </cell>
          <cell r="L2980">
            <v>32</v>
          </cell>
        </row>
        <row r="2981">
          <cell r="E2981">
            <v>22339</v>
          </cell>
          <cell r="F2981">
            <v>19</v>
          </cell>
          <cell r="G2981">
            <v>24</v>
          </cell>
          <cell r="H2981">
            <v>29</v>
          </cell>
          <cell r="I2981">
            <v>35</v>
          </cell>
          <cell r="J2981">
            <v>40</v>
          </cell>
          <cell r="K2981">
            <v>32</v>
          </cell>
          <cell r="L2981">
            <v>29</v>
          </cell>
        </row>
        <row r="2982">
          <cell r="E2982">
            <v>22340</v>
          </cell>
          <cell r="F2982">
            <v>42</v>
          </cell>
          <cell r="G2982">
            <v>37</v>
          </cell>
          <cell r="H2982">
            <v>32</v>
          </cell>
          <cell r="I2982">
            <v>26</v>
          </cell>
          <cell r="J2982">
            <v>19</v>
          </cell>
          <cell r="K2982">
            <v>6</v>
          </cell>
          <cell r="L2982">
            <v>0</v>
          </cell>
        </row>
        <row r="2983">
          <cell r="E2983">
            <v>22341</v>
          </cell>
          <cell r="F2983">
            <v>10</v>
          </cell>
          <cell r="G2983">
            <v>21</v>
          </cell>
          <cell r="H2983">
            <v>40</v>
          </cell>
          <cell r="I2983">
            <v>37</v>
          </cell>
          <cell r="J2983">
            <v>43</v>
          </cell>
          <cell r="K2983">
            <v>39</v>
          </cell>
          <cell r="L2983">
            <v>39</v>
          </cell>
        </row>
        <row r="2984">
          <cell r="E2984">
            <v>22342</v>
          </cell>
          <cell r="F2984">
            <v>27</v>
          </cell>
          <cell r="G2984">
            <v>27</v>
          </cell>
          <cell r="H2984">
            <v>19</v>
          </cell>
          <cell r="I2984">
            <v>16</v>
          </cell>
          <cell r="J2984">
            <v>18</v>
          </cell>
          <cell r="K2984">
            <v>23</v>
          </cell>
          <cell r="L2984">
            <v>16</v>
          </cell>
        </row>
        <row r="2985">
          <cell r="E2985">
            <v>22343</v>
          </cell>
          <cell r="F2985">
            <v>13</v>
          </cell>
          <cell r="G2985">
            <v>19</v>
          </cell>
          <cell r="H2985">
            <v>11</v>
          </cell>
          <cell r="I2985">
            <v>0</v>
          </cell>
          <cell r="J2985">
            <v>3</v>
          </cell>
          <cell r="K2985">
            <v>0</v>
          </cell>
          <cell r="L2985">
            <v>5</v>
          </cell>
        </row>
        <row r="2986">
          <cell r="E2986">
            <v>22344</v>
          </cell>
          <cell r="F2986">
            <v>0</v>
          </cell>
          <cell r="G2986">
            <v>0</v>
          </cell>
          <cell r="H2986">
            <v>3</v>
          </cell>
          <cell r="I2986">
            <v>0</v>
          </cell>
          <cell r="J2986">
            <v>6</v>
          </cell>
          <cell r="K2986">
            <v>0</v>
          </cell>
          <cell r="L2986">
            <v>5</v>
          </cell>
        </row>
        <row r="2987">
          <cell r="E2987">
            <v>22345</v>
          </cell>
          <cell r="F2987">
            <v>10</v>
          </cell>
          <cell r="G2987">
            <v>0</v>
          </cell>
          <cell r="H2987">
            <v>10</v>
          </cell>
          <cell r="I2987">
            <v>13</v>
          </cell>
          <cell r="J2987">
            <v>5</v>
          </cell>
          <cell r="K2987">
            <v>5</v>
          </cell>
          <cell r="L2987">
            <v>5</v>
          </cell>
        </row>
        <row r="2988">
          <cell r="E2988">
            <v>22346</v>
          </cell>
          <cell r="F2988">
            <v>13</v>
          </cell>
          <cell r="G2988">
            <v>21</v>
          </cell>
          <cell r="H2988">
            <v>19</v>
          </cell>
          <cell r="I2988">
            <v>16</v>
          </cell>
          <cell r="J2988">
            <v>18</v>
          </cell>
          <cell r="K2988">
            <v>16</v>
          </cell>
          <cell r="L2988">
            <v>8</v>
          </cell>
        </row>
        <row r="2989">
          <cell r="E2989">
            <v>22347</v>
          </cell>
          <cell r="F2989">
            <v>11</v>
          </cell>
          <cell r="G2989">
            <v>10</v>
          </cell>
          <cell r="H2989">
            <v>14</v>
          </cell>
          <cell r="I2989">
            <v>16</v>
          </cell>
          <cell r="J2989">
            <v>5</v>
          </cell>
          <cell r="K2989">
            <v>6</v>
          </cell>
          <cell r="L2989">
            <v>5</v>
          </cell>
        </row>
        <row r="2990">
          <cell r="E2990">
            <v>22348</v>
          </cell>
          <cell r="F2990">
            <v>10</v>
          </cell>
          <cell r="G2990">
            <v>8</v>
          </cell>
          <cell r="H2990">
            <v>16</v>
          </cell>
          <cell r="I2990">
            <v>16</v>
          </cell>
          <cell r="J2990">
            <v>13</v>
          </cell>
          <cell r="K2990">
            <v>16</v>
          </cell>
          <cell r="L2990">
            <v>0</v>
          </cell>
        </row>
        <row r="2991">
          <cell r="E2991">
            <v>22349</v>
          </cell>
          <cell r="F2991">
            <v>10</v>
          </cell>
          <cell r="G2991">
            <v>0</v>
          </cell>
          <cell r="H2991">
            <v>5</v>
          </cell>
          <cell r="I2991">
            <v>8</v>
          </cell>
          <cell r="J2991">
            <v>13</v>
          </cell>
          <cell r="K2991">
            <v>10</v>
          </cell>
          <cell r="L2991">
            <v>18</v>
          </cell>
        </row>
        <row r="2992">
          <cell r="E2992">
            <v>22350</v>
          </cell>
          <cell r="F2992">
            <v>6</v>
          </cell>
          <cell r="G2992">
            <v>6</v>
          </cell>
          <cell r="H2992">
            <v>5</v>
          </cell>
          <cell r="I2992">
            <v>5</v>
          </cell>
          <cell r="J2992">
            <v>0</v>
          </cell>
          <cell r="K2992">
            <v>0</v>
          </cell>
          <cell r="L2992">
            <v>3</v>
          </cell>
        </row>
        <row r="2993">
          <cell r="E2993">
            <v>22351</v>
          </cell>
          <cell r="F2993">
            <v>0</v>
          </cell>
          <cell r="G2993">
            <v>26</v>
          </cell>
          <cell r="H2993">
            <v>26</v>
          </cell>
          <cell r="I2993">
            <v>3</v>
          </cell>
          <cell r="J2993">
            <v>6</v>
          </cell>
          <cell r="K2993">
            <v>6</v>
          </cell>
          <cell r="L2993">
            <v>13</v>
          </cell>
        </row>
        <row r="2994">
          <cell r="E2994">
            <v>22352</v>
          </cell>
          <cell r="F2994">
            <v>0</v>
          </cell>
          <cell r="G2994">
            <v>6</v>
          </cell>
          <cell r="H2994">
            <v>10</v>
          </cell>
          <cell r="I2994">
            <v>19</v>
          </cell>
          <cell r="J2994">
            <v>18</v>
          </cell>
          <cell r="K2994">
            <v>13</v>
          </cell>
          <cell r="L2994">
            <v>5</v>
          </cell>
        </row>
        <row r="2995">
          <cell r="E2995">
            <v>22353</v>
          </cell>
          <cell r="F2995">
            <v>21</v>
          </cell>
          <cell r="G2995">
            <v>23</v>
          </cell>
          <cell r="H2995">
            <v>11</v>
          </cell>
          <cell r="I2995">
            <v>3</v>
          </cell>
          <cell r="J2995">
            <v>0</v>
          </cell>
          <cell r="K2995">
            <v>8</v>
          </cell>
          <cell r="L2995">
            <v>10</v>
          </cell>
        </row>
        <row r="2996">
          <cell r="E2996">
            <v>22354</v>
          </cell>
          <cell r="F2996">
            <v>10</v>
          </cell>
          <cell r="G2996">
            <v>0</v>
          </cell>
          <cell r="H2996">
            <v>0</v>
          </cell>
          <cell r="I2996">
            <v>3</v>
          </cell>
          <cell r="J2996">
            <v>8</v>
          </cell>
          <cell r="K2996">
            <v>13</v>
          </cell>
          <cell r="L2996">
            <v>10</v>
          </cell>
        </row>
        <row r="2997">
          <cell r="E2997">
            <v>22355</v>
          </cell>
          <cell r="F2997">
            <v>26</v>
          </cell>
          <cell r="G2997">
            <v>21</v>
          </cell>
          <cell r="H2997">
            <v>24</v>
          </cell>
          <cell r="I2997">
            <v>24</v>
          </cell>
          <cell r="J2997">
            <v>23</v>
          </cell>
          <cell r="K2997">
            <v>29</v>
          </cell>
          <cell r="L2997">
            <v>23</v>
          </cell>
        </row>
        <row r="2998">
          <cell r="E2998">
            <v>22356</v>
          </cell>
          <cell r="F2998">
            <v>5</v>
          </cell>
          <cell r="G2998">
            <v>19</v>
          </cell>
          <cell r="H2998">
            <v>21</v>
          </cell>
          <cell r="I2998">
            <v>21</v>
          </cell>
          <cell r="J2998">
            <v>32</v>
          </cell>
          <cell r="K2998">
            <v>32</v>
          </cell>
          <cell r="L2998">
            <v>13</v>
          </cell>
        </row>
        <row r="2999">
          <cell r="E2999">
            <v>22357</v>
          </cell>
          <cell r="F2999">
            <v>8</v>
          </cell>
          <cell r="G2999">
            <v>11</v>
          </cell>
          <cell r="H2999">
            <v>10</v>
          </cell>
          <cell r="I2999">
            <v>19</v>
          </cell>
          <cell r="J2999">
            <v>23</v>
          </cell>
          <cell r="K2999">
            <v>19</v>
          </cell>
          <cell r="L2999">
            <v>21</v>
          </cell>
        </row>
        <row r="3000">
          <cell r="E3000">
            <v>22358</v>
          </cell>
          <cell r="F3000">
            <v>5</v>
          </cell>
          <cell r="G3000">
            <v>0</v>
          </cell>
          <cell r="H3000">
            <v>5</v>
          </cell>
          <cell r="I3000">
            <v>8</v>
          </cell>
          <cell r="J3000">
            <v>6</v>
          </cell>
          <cell r="K3000">
            <v>6</v>
          </cell>
          <cell r="L3000">
            <v>0</v>
          </cell>
        </row>
        <row r="3001">
          <cell r="E3001">
            <v>22359</v>
          </cell>
          <cell r="F3001">
            <v>6</v>
          </cell>
          <cell r="G3001">
            <v>10</v>
          </cell>
          <cell r="H3001">
            <v>14</v>
          </cell>
          <cell r="I3001">
            <v>10</v>
          </cell>
          <cell r="J3001">
            <v>10</v>
          </cell>
          <cell r="K3001">
            <v>6</v>
          </cell>
          <cell r="L3001">
            <v>10</v>
          </cell>
        </row>
        <row r="3002">
          <cell r="E3002">
            <v>22360</v>
          </cell>
          <cell r="F3002">
            <v>14</v>
          </cell>
          <cell r="G3002">
            <v>6</v>
          </cell>
          <cell r="H3002">
            <v>0</v>
          </cell>
          <cell r="I3002">
            <v>0</v>
          </cell>
          <cell r="J3002">
            <v>0</v>
          </cell>
          <cell r="K3002">
            <v>0</v>
          </cell>
          <cell r="L3002">
            <v>0</v>
          </cell>
        </row>
        <row r="3003">
          <cell r="E3003">
            <v>22361</v>
          </cell>
          <cell r="F3003">
            <v>14</v>
          </cell>
          <cell r="G3003">
            <v>13</v>
          </cell>
          <cell r="H3003">
            <v>14</v>
          </cell>
          <cell r="I3003">
            <v>14</v>
          </cell>
          <cell r="J3003">
            <v>19</v>
          </cell>
          <cell r="K3003">
            <v>23</v>
          </cell>
          <cell r="L3003">
            <v>19</v>
          </cell>
        </row>
        <row r="3004">
          <cell r="E3004">
            <v>22362</v>
          </cell>
          <cell r="F3004">
            <v>8</v>
          </cell>
          <cell r="G3004">
            <v>10</v>
          </cell>
          <cell r="H3004">
            <v>10</v>
          </cell>
          <cell r="I3004">
            <v>8</v>
          </cell>
          <cell r="J3004">
            <v>3</v>
          </cell>
          <cell r="K3004">
            <v>3</v>
          </cell>
          <cell r="L3004">
            <v>0</v>
          </cell>
        </row>
        <row r="3005">
          <cell r="E3005">
            <v>22363</v>
          </cell>
          <cell r="F3005">
            <v>6</v>
          </cell>
          <cell r="G3005">
            <v>5</v>
          </cell>
          <cell r="H3005">
            <v>6</v>
          </cell>
          <cell r="I3005">
            <v>3</v>
          </cell>
          <cell r="J3005">
            <v>5</v>
          </cell>
          <cell r="K3005">
            <v>13</v>
          </cell>
          <cell r="L3005">
            <v>14</v>
          </cell>
        </row>
        <row r="3006">
          <cell r="E3006">
            <v>22364</v>
          </cell>
          <cell r="F3006">
            <v>16</v>
          </cell>
          <cell r="G3006">
            <v>16</v>
          </cell>
          <cell r="H3006">
            <v>14</v>
          </cell>
          <cell r="I3006">
            <v>19</v>
          </cell>
          <cell r="J3006">
            <v>16</v>
          </cell>
          <cell r="K3006">
            <v>19</v>
          </cell>
          <cell r="L3006">
            <v>23</v>
          </cell>
        </row>
        <row r="3007">
          <cell r="E3007">
            <v>22365</v>
          </cell>
          <cell r="F3007">
            <v>14</v>
          </cell>
          <cell r="G3007">
            <v>16</v>
          </cell>
          <cell r="H3007">
            <v>11</v>
          </cell>
          <cell r="I3007">
            <v>16</v>
          </cell>
          <cell r="J3007">
            <v>5</v>
          </cell>
          <cell r="K3007">
            <v>8</v>
          </cell>
          <cell r="L3007">
            <v>14</v>
          </cell>
        </row>
        <row r="3008">
          <cell r="E3008">
            <v>22366</v>
          </cell>
          <cell r="F3008">
            <v>18</v>
          </cell>
          <cell r="G3008">
            <v>19</v>
          </cell>
          <cell r="H3008">
            <v>21</v>
          </cell>
          <cell r="I3008">
            <v>14</v>
          </cell>
          <cell r="J3008">
            <v>13</v>
          </cell>
          <cell r="K3008">
            <v>16</v>
          </cell>
          <cell r="L3008">
            <v>14</v>
          </cell>
        </row>
        <row r="3009">
          <cell r="E3009">
            <v>22367</v>
          </cell>
          <cell r="F3009">
            <v>0</v>
          </cell>
          <cell r="G3009">
            <v>10</v>
          </cell>
          <cell r="H3009">
            <v>6</v>
          </cell>
          <cell r="I3009">
            <v>3</v>
          </cell>
          <cell r="J3009">
            <v>0</v>
          </cell>
          <cell r="K3009">
            <v>3</v>
          </cell>
          <cell r="L3009">
            <v>0</v>
          </cell>
        </row>
        <row r="3010">
          <cell r="E3010">
            <v>22368</v>
          </cell>
          <cell r="F3010">
            <v>0</v>
          </cell>
          <cell r="G3010">
            <v>0</v>
          </cell>
          <cell r="H3010">
            <v>5</v>
          </cell>
          <cell r="I3010">
            <v>8</v>
          </cell>
          <cell r="J3010">
            <v>6</v>
          </cell>
          <cell r="K3010">
            <v>10</v>
          </cell>
          <cell r="L3010">
            <v>5</v>
          </cell>
        </row>
        <row r="3011">
          <cell r="E3011">
            <v>22369</v>
          </cell>
          <cell r="F3011">
            <v>18</v>
          </cell>
          <cell r="G3011">
            <v>16</v>
          </cell>
          <cell r="H3011">
            <v>29</v>
          </cell>
          <cell r="I3011">
            <v>21</v>
          </cell>
          <cell r="J3011">
            <v>47</v>
          </cell>
          <cell r="K3011">
            <v>48</v>
          </cell>
          <cell r="L3011">
            <v>48</v>
          </cell>
        </row>
        <row r="3012">
          <cell r="E3012">
            <v>22370</v>
          </cell>
          <cell r="F3012">
            <v>19</v>
          </cell>
          <cell r="G3012">
            <v>24</v>
          </cell>
          <cell r="H3012">
            <v>13</v>
          </cell>
          <cell r="I3012">
            <v>19</v>
          </cell>
          <cell r="J3012">
            <v>13</v>
          </cell>
          <cell r="K3012">
            <v>6</v>
          </cell>
          <cell r="L3012">
            <v>5</v>
          </cell>
        </row>
        <row r="3013">
          <cell r="E3013">
            <v>22371</v>
          </cell>
          <cell r="F3013">
            <v>11</v>
          </cell>
          <cell r="G3013">
            <v>13</v>
          </cell>
          <cell r="H3013">
            <v>16</v>
          </cell>
          <cell r="I3013">
            <v>10</v>
          </cell>
          <cell r="J3013">
            <v>13</v>
          </cell>
          <cell r="K3013">
            <v>13</v>
          </cell>
          <cell r="L3013">
            <v>13</v>
          </cell>
        </row>
        <row r="3014">
          <cell r="E3014">
            <v>22372</v>
          </cell>
          <cell r="F3014">
            <v>13</v>
          </cell>
          <cell r="G3014">
            <v>11</v>
          </cell>
          <cell r="H3014">
            <v>10</v>
          </cell>
          <cell r="I3014">
            <v>8</v>
          </cell>
          <cell r="J3014">
            <v>0</v>
          </cell>
          <cell r="K3014">
            <v>6</v>
          </cell>
          <cell r="L3014">
            <v>21</v>
          </cell>
        </row>
        <row r="3015">
          <cell r="E3015">
            <v>22373</v>
          </cell>
          <cell r="F3015">
            <v>29</v>
          </cell>
          <cell r="G3015">
            <v>24</v>
          </cell>
          <cell r="H3015">
            <v>16</v>
          </cell>
          <cell r="I3015">
            <v>6</v>
          </cell>
          <cell r="J3015">
            <v>26</v>
          </cell>
          <cell r="K3015">
            <v>27</v>
          </cell>
          <cell r="L3015">
            <v>27</v>
          </cell>
        </row>
        <row r="3016">
          <cell r="E3016">
            <v>22374</v>
          </cell>
          <cell r="F3016">
            <v>11</v>
          </cell>
          <cell r="G3016">
            <v>6</v>
          </cell>
          <cell r="H3016">
            <v>18</v>
          </cell>
          <cell r="I3016">
            <v>11</v>
          </cell>
          <cell r="J3016">
            <v>13</v>
          </cell>
          <cell r="K3016">
            <v>13</v>
          </cell>
          <cell r="L3016">
            <v>21</v>
          </cell>
        </row>
        <row r="3017">
          <cell r="E3017">
            <v>22375</v>
          </cell>
          <cell r="F3017">
            <v>23</v>
          </cell>
          <cell r="G3017">
            <v>32</v>
          </cell>
          <cell r="H3017">
            <v>14</v>
          </cell>
          <cell r="I3017">
            <v>29</v>
          </cell>
          <cell r="J3017">
            <v>32</v>
          </cell>
          <cell r="K3017">
            <v>32</v>
          </cell>
          <cell r="L3017">
            <v>39</v>
          </cell>
        </row>
        <row r="3018">
          <cell r="E3018">
            <v>22376</v>
          </cell>
          <cell r="F3018">
            <v>5</v>
          </cell>
          <cell r="G3018">
            <v>5</v>
          </cell>
          <cell r="H3018">
            <v>6</v>
          </cell>
          <cell r="I3018">
            <v>14</v>
          </cell>
          <cell r="J3018">
            <v>8</v>
          </cell>
          <cell r="K3018">
            <v>3</v>
          </cell>
          <cell r="L3018">
            <v>8</v>
          </cell>
        </row>
        <row r="3019">
          <cell r="E3019">
            <v>22377</v>
          </cell>
          <cell r="F3019">
            <v>0</v>
          </cell>
          <cell r="G3019">
            <v>5</v>
          </cell>
          <cell r="H3019">
            <v>6</v>
          </cell>
          <cell r="I3019">
            <v>3</v>
          </cell>
          <cell r="J3019">
            <v>0</v>
          </cell>
          <cell r="K3019">
            <v>0</v>
          </cell>
          <cell r="L3019">
            <v>0</v>
          </cell>
        </row>
        <row r="3020">
          <cell r="E3020">
            <v>22378</v>
          </cell>
          <cell r="F3020">
            <v>19</v>
          </cell>
          <cell r="G3020">
            <v>26</v>
          </cell>
          <cell r="H3020">
            <v>13</v>
          </cell>
          <cell r="I3020">
            <v>10</v>
          </cell>
          <cell r="J3020">
            <v>13</v>
          </cell>
          <cell r="K3020">
            <v>10</v>
          </cell>
          <cell r="L3020">
            <v>3</v>
          </cell>
        </row>
        <row r="3021">
          <cell r="E3021">
            <v>22379</v>
          </cell>
          <cell r="F3021">
            <v>19</v>
          </cell>
          <cell r="G3021">
            <v>13</v>
          </cell>
          <cell r="H3021">
            <v>13</v>
          </cell>
          <cell r="I3021">
            <v>14</v>
          </cell>
          <cell r="J3021">
            <v>16</v>
          </cell>
          <cell r="K3021">
            <v>11</v>
          </cell>
          <cell r="L3021">
            <v>10</v>
          </cell>
        </row>
        <row r="3022">
          <cell r="E3022">
            <v>22380</v>
          </cell>
          <cell r="F3022">
            <v>26</v>
          </cell>
          <cell r="G3022">
            <v>23</v>
          </cell>
          <cell r="H3022">
            <v>5</v>
          </cell>
          <cell r="I3022">
            <v>11</v>
          </cell>
          <cell r="J3022">
            <v>6</v>
          </cell>
          <cell r="K3022">
            <v>10</v>
          </cell>
          <cell r="L3022">
            <v>0</v>
          </cell>
        </row>
        <row r="3023">
          <cell r="E3023">
            <v>22381</v>
          </cell>
          <cell r="F3023">
            <v>16</v>
          </cell>
          <cell r="G3023">
            <v>19</v>
          </cell>
          <cell r="H3023">
            <v>19</v>
          </cell>
          <cell r="I3023">
            <v>21</v>
          </cell>
          <cell r="J3023">
            <v>19</v>
          </cell>
          <cell r="K3023">
            <v>16</v>
          </cell>
          <cell r="L3023">
            <v>16</v>
          </cell>
        </row>
        <row r="3024">
          <cell r="E3024">
            <v>22382</v>
          </cell>
          <cell r="F3024">
            <v>0</v>
          </cell>
          <cell r="G3024">
            <v>13</v>
          </cell>
          <cell r="H3024">
            <v>16</v>
          </cell>
          <cell r="I3024">
            <v>16</v>
          </cell>
          <cell r="J3024">
            <v>11</v>
          </cell>
          <cell r="K3024">
            <v>19</v>
          </cell>
          <cell r="L3024">
            <v>8</v>
          </cell>
        </row>
        <row r="3025">
          <cell r="E3025">
            <v>22383</v>
          </cell>
          <cell r="F3025">
            <v>21</v>
          </cell>
          <cell r="G3025">
            <v>8</v>
          </cell>
          <cell r="H3025">
            <v>13</v>
          </cell>
          <cell r="I3025">
            <v>11</v>
          </cell>
          <cell r="J3025">
            <v>10</v>
          </cell>
          <cell r="K3025">
            <v>11</v>
          </cell>
          <cell r="L3025">
            <v>0</v>
          </cell>
        </row>
        <row r="3026">
          <cell r="E3026">
            <v>22384</v>
          </cell>
          <cell r="F3026">
            <v>40</v>
          </cell>
          <cell r="G3026">
            <v>55</v>
          </cell>
          <cell r="H3026">
            <v>55</v>
          </cell>
          <cell r="I3026">
            <v>48</v>
          </cell>
          <cell r="J3026">
            <v>45</v>
          </cell>
          <cell r="K3026">
            <v>40</v>
          </cell>
          <cell r="L3026">
            <v>39</v>
          </cell>
        </row>
        <row r="3027">
          <cell r="E3027">
            <v>22385</v>
          </cell>
          <cell r="F3027">
            <v>8</v>
          </cell>
          <cell r="G3027">
            <v>8</v>
          </cell>
          <cell r="H3027">
            <v>6</v>
          </cell>
          <cell r="I3027">
            <v>19</v>
          </cell>
          <cell r="J3027">
            <v>21</v>
          </cell>
          <cell r="K3027">
            <v>19</v>
          </cell>
          <cell r="L3027">
            <v>13</v>
          </cell>
        </row>
        <row r="3028">
          <cell r="E3028">
            <v>22386</v>
          </cell>
          <cell r="F3028">
            <v>19</v>
          </cell>
          <cell r="G3028">
            <v>10</v>
          </cell>
          <cell r="H3028">
            <v>11</v>
          </cell>
          <cell r="I3028">
            <v>10</v>
          </cell>
          <cell r="J3028">
            <v>14</v>
          </cell>
          <cell r="K3028">
            <v>10</v>
          </cell>
          <cell r="L3028">
            <v>11</v>
          </cell>
        </row>
        <row r="3029">
          <cell r="E3029">
            <v>22387</v>
          </cell>
          <cell r="F3029">
            <v>32</v>
          </cell>
          <cell r="G3029">
            <v>35</v>
          </cell>
          <cell r="H3029">
            <v>32</v>
          </cell>
          <cell r="I3029">
            <v>13</v>
          </cell>
          <cell r="J3029">
            <v>6</v>
          </cell>
          <cell r="K3029">
            <v>8</v>
          </cell>
          <cell r="L3029">
            <v>3</v>
          </cell>
        </row>
        <row r="3030">
          <cell r="E3030">
            <v>22388</v>
          </cell>
          <cell r="F3030">
            <v>19</v>
          </cell>
          <cell r="G3030">
            <v>14</v>
          </cell>
          <cell r="H3030">
            <v>19</v>
          </cell>
          <cell r="I3030">
            <v>32</v>
          </cell>
          <cell r="J3030">
            <v>26</v>
          </cell>
          <cell r="K3030">
            <v>26</v>
          </cell>
          <cell r="L3030">
            <v>16</v>
          </cell>
        </row>
        <row r="3031">
          <cell r="E3031">
            <v>22389</v>
          </cell>
          <cell r="F3031">
            <v>6</v>
          </cell>
          <cell r="G3031">
            <v>8</v>
          </cell>
          <cell r="H3031">
            <v>0</v>
          </cell>
          <cell r="I3031">
            <v>14</v>
          </cell>
          <cell r="J3031">
            <v>14</v>
          </cell>
          <cell r="K3031">
            <v>10</v>
          </cell>
          <cell r="L3031">
            <v>19</v>
          </cell>
        </row>
        <row r="3032">
          <cell r="E3032">
            <v>22390</v>
          </cell>
          <cell r="F3032">
            <v>3</v>
          </cell>
          <cell r="G3032">
            <v>3</v>
          </cell>
          <cell r="H3032">
            <v>19</v>
          </cell>
          <cell r="I3032">
            <v>35</v>
          </cell>
          <cell r="J3032">
            <v>29</v>
          </cell>
          <cell r="K3032">
            <v>39</v>
          </cell>
          <cell r="L3032">
            <v>39</v>
          </cell>
        </row>
        <row r="3033">
          <cell r="E3033">
            <v>22391</v>
          </cell>
          <cell r="F3033">
            <v>10</v>
          </cell>
          <cell r="G3033">
            <v>13</v>
          </cell>
          <cell r="H3033">
            <v>8</v>
          </cell>
          <cell r="I3033">
            <v>13</v>
          </cell>
          <cell r="J3033">
            <v>19</v>
          </cell>
          <cell r="K3033">
            <v>8</v>
          </cell>
          <cell r="L3033">
            <v>29</v>
          </cell>
        </row>
        <row r="3034">
          <cell r="E3034">
            <v>22392</v>
          </cell>
          <cell r="F3034">
            <v>21</v>
          </cell>
          <cell r="G3034">
            <v>24</v>
          </cell>
          <cell r="H3034">
            <v>29</v>
          </cell>
          <cell r="I3034">
            <v>32</v>
          </cell>
          <cell r="J3034">
            <v>26</v>
          </cell>
          <cell r="K3034">
            <v>35</v>
          </cell>
          <cell r="L3034">
            <v>32</v>
          </cell>
        </row>
        <row r="3035">
          <cell r="E3035">
            <v>22393</v>
          </cell>
          <cell r="F3035">
            <v>5</v>
          </cell>
          <cell r="G3035">
            <v>8</v>
          </cell>
          <cell r="H3035">
            <v>3</v>
          </cell>
          <cell r="I3035">
            <v>0</v>
          </cell>
          <cell r="J3035">
            <v>0</v>
          </cell>
          <cell r="K3035">
            <v>6</v>
          </cell>
          <cell r="L3035">
            <v>10</v>
          </cell>
        </row>
        <row r="3036">
          <cell r="E3036">
            <v>22394</v>
          </cell>
          <cell r="F3036">
            <v>11</v>
          </cell>
          <cell r="G3036">
            <v>10</v>
          </cell>
          <cell r="H3036">
            <v>10</v>
          </cell>
          <cell r="I3036">
            <v>13</v>
          </cell>
          <cell r="J3036">
            <v>16</v>
          </cell>
          <cell r="K3036">
            <v>16</v>
          </cell>
          <cell r="L3036">
            <v>11</v>
          </cell>
        </row>
        <row r="3037">
          <cell r="E3037">
            <v>22395</v>
          </cell>
          <cell r="F3037">
            <v>0</v>
          </cell>
          <cell r="G3037">
            <v>16</v>
          </cell>
          <cell r="H3037">
            <v>0</v>
          </cell>
          <cell r="I3037">
            <v>8</v>
          </cell>
          <cell r="J3037">
            <v>10</v>
          </cell>
          <cell r="K3037">
            <v>6</v>
          </cell>
          <cell r="L3037">
            <v>13</v>
          </cell>
        </row>
        <row r="3038">
          <cell r="E3038">
            <v>22396</v>
          </cell>
          <cell r="F3038">
            <v>14</v>
          </cell>
          <cell r="G3038">
            <v>16</v>
          </cell>
          <cell r="H3038">
            <v>0</v>
          </cell>
          <cell r="I3038">
            <v>11</v>
          </cell>
          <cell r="J3038">
            <v>6</v>
          </cell>
          <cell r="K3038">
            <v>29</v>
          </cell>
          <cell r="L3038">
            <v>31</v>
          </cell>
        </row>
        <row r="3039">
          <cell r="E3039">
            <v>22397</v>
          </cell>
          <cell r="F3039">
            <v>5</v>
          </cell>
          <cell r="G3039">
            <v>16</v>
          </cell>
          <cell r="H3039">
            <v>19</v>
          </cell>
          <cell r="I3039">
            <v>10</v>
          </cell>
          <cell r="J3039">
            <v>13</v>
          </cell>
          <cell r="K3039">
            <v>16</v>
          </cell>
          <cell r="L3039">
            <v>16</v>
          </cell>
        </row>
        <row r="3040">
          <cell r="E3040">
            <v>22398</v>
          </cell>
          <cell r="F3040">
            <v>8</v>
          </cell>
          <cell r="G3040">
            <v>5</v>
          </cell>
          <cell r="H3040">
            <v>6</v>
          </cell>
          <cell r="I3040">
            <v>11</v>
          </cell>
          <cell r="J3040">
            <v>16</v>
          </cell>
          <cell r="K3040">
            <v>0</v>
          </cell>
          <cell r="L3040">
            <v>3</v>
          </cell>
        </row>
        <row r="3041">
          <cell r="E3041">
            <v>22399</v>
          </cell>
          <cell r="F3041">
            <v>14</v>
          </cell>
          <cell r="G3041">
            <v>11</v>
          </cell>
          <cell r="H3041">
            <v>13</v>
          </cell>
          <cell r="I3041">
            <v>10</v>
          </cell>
          <cell r="J3041">
            <v>11</v>
          </cell>
          <cell r="K3041">
            <v>13</v>
          </cell>
          <cell r="L3041">
            <v>13</v>
          </cell>
        </row>
        <row r="3042">
          <cell r="E3042">
            <v>22400</v>
          </cell>
          <cell r="F3042">
            <v>13</v>
          </cell>
          <cell r="G3042">
            <v>13</v>
          </cell>
          <cell r="H3042">
            <v>16</v>
          </cell>
          <cell r="I3042">
            <v>11</v>
          </cell>
          <cell r="J3042">
            <v>13</v>
          </cell>
          <cell r="K3042">
            <v>6</v>
          </cell>
          <cell r="L3042">
            <v>8</v>
          </cell>
        </row>
        <row r="3043">
          <cell r="E3043">
            <v>22401</v>
          </cell>
          <cell r="F3043">
            <v>29</v>
          </cell>
          <cell r="G3043">
            <v>23</v>
          </cell>
          <cell r="H3043">
            <v>13</v>
          </cell>
          <cell r="I3043">
            <v>11</v>
          </cell>
          <cell r="J3043">
            <v>8</v>
          </cell>
          <cell r="K3043">
            <v>16</v>
          </cell>
          <cell r="L3043">
            <v>16</v>
          </cell>
        </row>
        <row r="3044">
          <cell r="E3044">
            <v>22402</v>
          </cell>
          <cell r="F3044">
            <v>14</v>
          </cell>
          <cell r="G3044">
            <v>8</v>
          </cell>
          <cell r="H3044">
            <v>13</v>
          </cell>
          <cell r="I3044">
            <v>5</v>
          </cell>
          <cell r="J3044">
            <v>8</v>
          </cell>
          <cell r="K3044">
            <v>8</v>
          </cell>
          <cell r="L3044">
            <v>0</v>
          </cell>
        </row>
        <row r="3045">
          <cell r="E3045">
            <v>22403</v>
          </cell>
          <cell r="F3045">
            <v>24</v>
          </cell>
          <cell r="G3045">
            <v>10</v>
          </cell>
          <cell r="H3045">
            <v>18</v>
          </cell>
          <cell r="I3045">
            <v>11</v>
          </cell>
          <cell r="J3045">
            <v>10</v>
          </cell>
          <cell r="K3045">
            <v>16</v>
          </cell>
          <cell r="L3045">
            <v>19</v>
          </cell>
        </row>
        <row r="3046">
          <cell r="E3046">
            <v>22404</v>
          </cell>
          <cell r="F3046">
            <v>27</v>
          </cell>
          <cell r="G3046">
            <v>23</v>
          </cell>
          <cell r="H3046">
            <v>8</v>
          </cell>
          <cell r="I3046">
            <v>6</v>
          </cell>
          <cell r="J3046">
            <v>10</v>
          </cell>
          <cell r="K3046">
            <v>6</v>
          </cell>
          <cell r="L3046">
            <v>8</v>
          </cell>
        </row>
        <row r="3047">
          <cell r="E3047">
            <v>22405</v>
          </cell>
          <cell r="F3047">
            <v>10</v>
          </cell>
          <cell r="G3047">
            <v>16</v>
          </cell>
          <cell r="H3047">
            <v>13</v>
          </cell>
          <cell r="I3047">
            <v>16</v>
          </cell>
          <cell r="J3047">
            <v>18</v>
          </cell>
          <cell r="K3047">
            <v>16</v>
          </cell>
          <cell r="L3047">
            <v>13</v>
          </cell>
        </row>
        <row r="3048">
          <cell r="E3048">
            <v>22406</v>
          </cell>
          <cell r="F3048">
            <v>19</v>
          </cell>
          <cell r="G3048">
            <v>21</v>
          </cell>
          <cell r="H3048">
            <v>23</v>
          </cell>
          <cell r="I3048">
            <v>24</v>
          </cell>
          <cell r="J3048">
            <v>19</v>
          </cell>
          <cell r="K3048">
            <v>16</v>
          </cell>
          <cell r="L3048">
            <v>19</v>
          </cell>
        </row>
        <row r="3049">
          <cell r="E3049">
            <v>22407</v>
          </cell>
          <cell r="F3049">
            <v>6</v>
          </cell>
          <cell r="G3049">
            <v>10</v>
          </cell>
          <cell r="H3049">
            <v>13</v>
          </cell>
          <cell r="I3049">
            <v>19</v>
          </cell>
          <cell r="J3049">
            <v>19</v>
          </cell>
          <cell r="K3049">
            <v>21</v>
          </cell>
          <cell r="L3049">
            <v>35</v>
          </cell>
        </row>
        <row r="3050">
          <cell r="E3050">
            <v>22408</v>
          </cell>
          <cell r="F3050">
            <v>31</v>
          </cell>
          <cell r="G3050">
            <v>32</v>
          </cell>
          <cell r="H3050">
            <v>31</v>
          </cell>
          <cell r="I3050">
            <v>29</v>
          </cell>
          <cell r="J3050">
            <v>31</v>
          </cell>
          <cell r="K3050">
            <v>32</v>
          </cell>
          <cell r="L3050">
            <v>24</v>
          </cell>
        </row>
        <row r="3051">
          <cell r="E3051">
            <v>22409</v>
          </cell>
          <cell r="F3051">
            <v>19</v>
          </cell>
          <cell r="G3051">
            <v>13</v>
          </cell>
          <cell r="H3051">
            <v>16</v>
          </cell>
          <cell r="I3051">
            <v>16</v>
          </cell>
          <cell r="J3051">
            <v>16</v>
          </cell>
          <cell r="K3051">
            <v>16</v>
          </cell>
          <cell r="L3051">
            <v>14</v>
          </cell>
        </row>
        <row r="3052">
          <cell r="E3052">
            <v>22410</v>
          </cell>
          <cell r="F3052">
            <v>21</v>
          </cell>
          <cell r="G3052">
            <v>16</v>
          </cell>
          <cell r="H3052">
            <v>27</v>
          </cell>
          <cell r="I3052">
            <v>29</v>
          </cell>
          <cell r="J3052">
            <v>27</v>
          </cell>
          <cell r="K3052">
            <v>19</v>
          </cell>
          <cell r="L3052">
            <v>19</v>
          </cell>
        </row>
        <row r="3053">
          <cell r="E3053">
            <v>22411</v>
          </cell>
          <cell r="F3053">
            <v>11</v>
          </cell>
          <cell r="G3053">
            <v>11</v>
          </cell>
          <cell r="H3053">
            <v>10</v>
          </cell>
          <cell r="I3053">
            <v>10</v>
          </cell>
          <cell r="J3053">
            <v>8</v>
          </cell>
          <cell r="K3053">
            <v>14</v>
          </cell>
          <cell r="L3053">
            <v>11</v>
          </cell>
        </row>
        <row r="3054">
          <cell r="E3054">
            <v>22412</v>
          </cell>
          <cell r="F3054">
            <v>13</v>
          </cell>
          <cell r="G3054">
            <v>8</v>
          </cell>
          <cell r="H3054">
            <v>16</v>
          </cell>
          <cell r="I3054">
            <v>8</v>
          </cell>
          <cell r="J3054">
            <v>0</v>
          </cell>
          <cell r="K3054">
            <v>6</v>
          </cell>
          <cell r="L3054">
            <v>5</v>
          </cell>
        </row>
        <row r="3055">
          <cell r="E3055">
            <v>22413</v>
          </cell>
          <cell r="F3055">
            <v>0</v>
          </cell>
          <cell r="G3055">
            <v>13</v>
          </cell>
          <cell r="H3055">
            <v>13</v>
          </cell>
          <cell r="I3055">
            <v>8</v>
          </cell>
          <cell r="J3055">
            <v>14</v>
          </cell>
          <cell r="K3055">
            <v>16</v>
          </cell>
          <cell r="L3055">
            <v>19</v>
          </cell>
        </row>
        <row r="3056">
          <cell r="E3056">
            <v>22414</v>
          </cell>
          <cell r="F3056">
            <v>13</v>
          </cell>
          <cell r="G3056">
            <v>6</v>
          </cell>
          <cell r="H3056">
            <v>10</v>
          </cell>
          <cell r="I3056">
            <v>5</v>
          </cell>
          <cell r="J3056">
            <v>6</v>
          </cell>
          <cell r="K3056">
            <v>6</v>
          </cell>
          <cell r="L3056">
            <v>13</v>
          </cell>
        </row>
        <row r="3057">
          <cell r="E3057">
            <v>22415</v>
          </cell>
          <cell r="F3057">
            <v>16</v>
          </cell>
          <cell r="G3057">
            <v>19</v>
          </cell>
          <cell r="H3057">
            <v>13</v>
          </cell>
          <cell r="I3057">
            <v>6</v>
          </cell>
          <cell r="J3057">
            <v>11</v>
          </cell>
          <cell r="K3057">
            <v>5</v>
          </cell>
          <cell r="L3057">
            <v>21</v>
          </cell>
        </row>
        <row r="3058">
          <cell r="E3058">
            <v>22416</v>
          </cell>
          <cell r="F3058">
            <v>11</v>
          </cell>
          <cell r="G3058">
            <v>21</v>
          </cell>
          <cell r="H3058">
            <v>14</v>
          </cell>
          <cell r="I3058">
            <v>11</v>
          </cell>
          <cell r="J3058">
            <v>13</v>
          </cell>
          <cell r="K3058">
            <v>6</v>
          </cell>
          <cell r="L3058">
            <v>3</v>
          </cell>
        </row>
        <row r="3059">
          <cell r="E3059">
            <v>22417</v>
          </cell>
          <cell r="F3059">
            <v>6</v>
          </cell>
          <cell r="G3059">
            <v>10</v>
          </cell>
          <cell r="H3059">
            <v>11</v>
          </cell>
          <cell r="I3059">
            <v>23</v>
          </cell>
          <cell r="J3059">
            <v>26</v>
          </cell>
          <cell r="K3059">
            <v>29</v>
          </cell>
          <cell r="L3059">
            <v>27</v>
          </cell>
        </row>
        <row r="3060">
          <cell r="E3060">
            <v>22418</v>
          </cell>
          <cell r="F3060">
            <v>5</v>
          </cell>
          <cell r="G3060">
            <v>0</v>
          </cell>
          <cell r="H3060">
            <v>5</v>
          </cell>
          <cell r="I3060">
            <v>3</v>
          </cell>
          <cell r="J3060">
            <v>0</v>
          </cell>
          <cell r="K3060">
            <v>0</v>
          </cell>
          <cell r="L3060">
            <v>0</v>
          </cell>
        </row>
        <row r="3061">
          <cell r="E3061">
            <v>22419</v>
          </cell>
          <cell r="F3061">
            <v>16</v>
          </cell>
          <cell r="G3061">
            <v>16</v>
          </cell>
          <cell r="H3061">
            <v>6</v>
          </cell>
          <cell r="I3061">
            <v>6</v>
          </cell>
          <cell r="J3061">
            <v>13</v>
          </cell>
          <cell r="K3061">
            <v>14</v>
          </cell>
          <cell r="L3061">
            <v>0</v>
          </cell>
        </row>
        <row r="3062">
          <cell r="E3062">
            <v>22420</v>
          </cell>
          <cell r="F3062">
            <v>10</v>
          </cell>
          <cell r="G3062">
            <v>3</v>
          </cell>
          <cell r="H3062">
            <v>3</v>
          </cell>
          <cell r="I3062">
            <v>16</v>
          </cell>
          <cell r="J3062">
            <v>16</v>
          </cell>
          <cell r="K3062">
            <v>10</v>
          </cell>
          <cell r="L3062">
            <v>6</v>
          </cell>
        </row>
        <row r="3063">
          <cell r="E3063">
            <v>22421</v>
          </cell>
          <cell r="F3063">
            <v>13</v>
          </cell>
          <cell r="G3063">
            <v>3</v>
          </cell>
          <cell r="H3063">
            <v>10</v>
          </cell>
          <cell r="I3063">
            <v>6</v>
          </cell>
          <cell r="J3063">
            <v>6</v>
          </cell>
          <cell r="K3063">
            <v>10</v>
          </cell>
          <cell r="L3063">
            <v>0</v>
          </cell>
        </row>
        <row r="3064">
          <cell r="E3064">
            <v>22422</v>
          </cell>
          <cell r="F3064">
            <v>8</v>
          </cell>
          <cell r="G3064">
            <v>14</v>
          </cell>
          <cell r="H3064">
            <v>10</v>
          </cell>
          <cell r="I3064">
            <v>6</v>
          </cell>
          <cell r="J3064">
            <v>29</v>
          </cell>
          <cell r="K3064">
            <v>24</v>
          </cell>
          <cell r="L3064">
            <v>5</v>
          </cell>
        </row>
        <row r="3065">
          <cell r="E3065">
            <v>22423</v>
          </cell>
          <cell r="F3065">
            <v>10</v>
          </cell>
          <cell r="G3065">
            <v>6</v>
          </cell>
          <cell r="H3065">
            <v>19</v>
          </cell>
          <cell r="I3065">
            <v>19</v>
          </cell>
          <cell r="J3065">
            <v>13</v>
          </cell>
          <cell r="K3065">
            <v>18</v>
          </cell>
          <cell r="L3065">
            <v>11</v>
          </cell>
        </row>
        <row r="3066">
          <cell r="E3066">
            <v>22424</v>
          </cell>
          <cell r="F3066">
            <v>10</v>
          </cell>
          <cell r="G3066">
            <v>13</v>
          </cell>
          <cell r="H3066">
            <v>0</v>
          </cell>
          <cell r="I3066">
            <v>0</v>
          </cell>
          <cell r="J3066">
            <v>0</v>
          </cell>
          <cell r="K3066">
            <v>3</v>
          </cell>
          <cell r="L3066">
            <v>3</v>
          </cell>
        </row>
        <row r="3067">
          <cell r="E3067">
            <v>22425</v>
          </cell>
          <cell r="F3067">
            <v>19</v>
          </cell>
          <cell r="G3067">
            <v>10</v>
          </cell>
          <cell r="H3067">
            <v>3</v>
          </cell>
          <cell r="I3067">
            <v>18</v>
          </cell>
          <cell r="J3067">
            <v>11</v>
          </cell>
          <cell r="K3067">
            <v>13</v>
          </cell>
          <cell r="L3067">
            <v>29</v>
          </cell>
        </row>
        <row r="3068">
          <cell r="E3068">
            <v>22426</v>
          </cell>
          <cell r="F3068">
            <v>3</v>
          </cell>
          <cell r="G3068">
            <v>11</v>
          </cell>
          <cell r="H3068">
            <v>10</v>
          </cell>
          <cell r="I3068">
            <v>11</v>
          </cell>
          <cell r="J3068">
            <v>13</v>
          </cell>
          <cell r="K3068">
            <v>6</v>
          </cell>
          <cell r="L3068">
            <v>16</v>
          </cell>
        </row>
        <row r="3069">
          <cell r="E3069">
            <v>22427</v>
          </cell>
          <cell r="F3069">
            <v>16</v>
          </cell>
          <cell r="G3069">
            <v>16</v>
          </cell>
          <cell r="H3069">
            <v>16</v>
          </cell>
          <cell r="I3069">
            <v>21</v>
          </cell>
          <cell r="J3069">
            <v>11</v>
          </cell>
          <cell r="K3069">
            <v>10</v>
          </cell>
          <cell r="L3069">
            <v>8</v>
          </cell>
        </row>
        <row r="3070">
          <cell r="E3070">
            <v>22428</v>
          </cell>
          <cell r="F3070">
            <v>32</v>
          </cell>
          <cell r="G3070">
            <v>29</v>
          </cell>
          <cell r="H3070">
            <v>21</v>
          </cell>
          <cell r="I3070">
            <v>43</v>
          </cell>
          <cell r="J3070">
            <v>14</v>
          </cell>
          <cell r="K3070">
            <v>10</v>
          </cell>
          <cell r="L3070">
            <v>14</v>
          </cell>
        </row>
        <row r="3071">
          <cell r="E3071">
            <v>22429</v>
          </cell>
          <cell r="F3071">
            <v>21</v>
          </cell>
          <cell r="G3071">
            <v>13</v>
          </cell>
          <cell r="H3071">
            <v>10</v>
          </cell>
          <cell r="I3071">
            <v>10</v>
          </cell>
          <cell r="J3071">
            <v>6</v>
          </cell>
          <cell r="K3071">
            <v>0</v>
          </cell>
          <cell r="L3071">
            <v>6</v>
          </cell>
        </row>
        <row r="3072">
          <cell r="E3072">
            <v>22430</v>
          </cell>
          <cell r="F3072">
            <v>10</v>
          </cell>
          <cell r="G3072">
            <v>8</v>
          </cell>
          <cell r="H3072">
            <v>0</v>
          </cell>
          <cell r="I3072">
            <v>5</v>
          </cell>
          <cell r="J3072">
            <v>14</v>
          </cell>
          <cell r="K3072">
            <v>11</v>
          </cell>
          <cell r="L3072">
            <v>5</v>
          </cell>
        </row>
        <row r="3073">
          <cell r="E3073">
            <v>22431</v>
          </cell>
          <cell r="F3073">
            <v>19</v>
          </cell>
          <cell r="G3073">
            <v>11</v>
          </cell>
          <cell r="H3073">
            <v>21</v>
          </cell>
          <cell r="I3073">
            <v>18</v>
          </cell>
          <cell r="J3073">
            <v>19</v>
          </cell>
          <cell r="K3073">
            <v>24</v>
          </cell>
          <cell r="L3073">
            <v>29</v>
          </cell>
        </row>
        <row r="3074">
          <cell r="E3074">
            <v>22432</v>
          </cell>
          <cell r="F3074">
            <v>8</v>
          </cell>
          <cell r="G3074">
            <v>0</v>
          </cell>
          <cell r="H3074">
            <v>8</v>
          </cell>
          <cell r="I3074">
            <v>13</v>
          </cell>
          <cell r="J3074">
            <v>6</v>
          </cell>
          <cell r="K3074">
            <v>6</v>
          </cell>
          <cell r="L3074">
            <v>10</v>
          </cell>
        </row>
        <row r="3075">
          <cell r="E3075">
            <v>22433</v>
          </cell>
          <cell r="F3075">
            <v>8</v>
          </cell>
          <cell r="G3075">
            <v>10</v>
          </cell>
          <cell r="H3075">
            <v>8</v>
          </cell>
          <cell r="I3075">
            <v>6</v>
          </cell>
          <cell r="J3075">
            <v>5</v>
          </cell>
          <cell r="K3075">
            <v>6</v>
          </cell>
          <cell r="L3075">
            <v>6</v>
          </cell>
        </row>
        <row r="3076">
          <cell r="E3076">
            <v>22434</v>
          </cell>
          <cell r="F3076">
            <v>10</v>
          </cell>
          <cell r="G3076">
            <v>13</v>
          </cell>
          <cell r="H3076">
            <v>10</v>
          </cell>
          <cell r="I3076">
            <v>11</v>
          </cell>
          <cell r="J3076">
            <v>8</v>
          </cell>
          <cell r="K3076">
            <v>13</v>
          </cell>
          <cell r="L3076">
            <v>3</v>
          </cell>
        </row>
        <row r="3077">
          <cell r="E3077">
            <v>22435</v>
          </cell>
          <cell r="F3077">
            <v>13</v>
          </cell>
          <cell r="G3077">
            <v>6</v>
          </cell>
          <cell r="H3077">
            <v>13</v>
          </cell>
          <cell r="I3077">
            <v>5</v>
          </cell>
          <cell r="J3077">
            <v>13</v>
          </cell>
          <cell r="K3077">
            <v>13</v>
          </cell>
          <cell r="L3077">
            <v>11</v>
          </cell>
        </row>
        <row r="3078">
          <cell r="E3078">
            <v>22436</v>
          </cell>
          <cell r="F3078">
            <v>10</v>
          </cell>
          <cell r="G3078">
            <v>11</v>
          </cell>
          <cell r="H3078">
            <v>6</v>
          </cell>
          <cell r="I3078">
            <v>5</v>
          </cell>
          <cell r="J3078">
            <v>8</v>
          </cell>
          <cell r="K3078">
            <v>5</v>
          </cell>
          <cell r="L3078">
            <v>0</v>
          </cell>
        </row>
        <row r="3079">
          <cell r="E3079">
            <v>22437</v>
          </cell>
          <cell r="F3079">
            <v>5</v>
          </cell>
          <cell r="G3079">
            <v>0</v>
          </cell>
          <cell r="H3079">
            <v>5</v>
          </cell>
          <cell r="I3079">
            <v>0</v>
          </cell>
          <cell r="J3079">
            <v>13</v>
          </cell>
          <cell r="K3079">
            <v>0</v>
          </cell>
          <cell r="L3079">
            <v>8</v>
          </cell>
        </row>
        <row r="3080">
          <cell r="E3080">
            <v>22438</v>
          </cell>
          <cell r="F3080">
            <v>3</v>
          </cell>
          <cell r="G3080">
            <v>0</v>
          </cell>
          <cell r="H3080">
            <v>13</v>
          </cell>
          <cell r="I3080">
            <v>5</v>
          </cell>
          <cell r="J3080">
            <v>10</v>
          </cell>
          <cell r="K3080">
            <v>14</v>
          </cell>
          <cell r="L3080">
            <v>8</v>
          </cell>
        </row>
        <row r="3081">
          <cell r="E3081">
            <v>22439</v>
          </cell>
          <cell r="F3081">
            <v>14</v>
          </cell>
          <cell r="G3081">
            <v>13</v>
          </cell>
          <cell r="H3081">
            <v>3</v>
          </cell>
          <cell r="I3081">
            <v>6</v>
          </cell>
          <cell r="J3081">
            <v>5</v>
          </cell>
          <cell r="K3081">
            <v>13</v>
          </cell>
          <cell r="L3081">
            <v>0</v>
          </cell>
        </row>
        <row r="3082">
          <cell r="E3082">
            <v>22440</v>
          </cell>
          <cell r="F3082">
            <v>32</v>
          </cell>
          <cell r="G3082">
            <v>29</v>
          </cell>
          <cell r="H3082">
            <v>27</v>
          </cell>
          <cell r="I3082">
            <v>26</v>
          </cell>
          <cell r="J3082">
            <v>24</v>
          </cell>
          <cell r="K3082">
            <v>24</v>
          </cell>
          <cell r="L3082">
            <v>24</v>
          </cell>
        </row>
        <row r="3083">
          <cell r="E3083">
            <v>22441</v>
          </cell>
          <cell r="F3083">
            <v>8</v>
          </cell>
          <cell r="G3083">
            <v>6</v>
          </cell>
          <cell r="H3083">
            <v>0</v>
          </cell>
          <cell r="I3083">
            <v>8</v>
          </cell>
          <cell r="J3083">
            <v>6</v>
          </cell>
          <cell r="K3083">
            <v>0</v>
          </cell>
          <cell r="L3083">
            <v>6</v>
          </cell>
        </row>
        <row r="3084">
          <cell r="E3084">
            <v>22442</v>
          </cell>
          <cell r="F3084">
            <v>27</v>
          </cell>
          <cell r="G3084">
            <v>19</v>
          </cell>
          <cell r="H3084">
            <v>19</v>
          </cell>
          <cell r="I3084">
            <v>13</v>
          </cell>
          <cell r="J3084">
            <v>21</v>
          </cell>
          <cell r="K3084">
            <v>19</v>
          </cell>
          <cell r="L3084">
            <v>16</v>
          </cell>
        </row>
        <row r="3085">
          <cell r="E3085">
            <v>22443</v>
          </cell>
          <cell r="F3085">
            <v>10</v>
          </cell>
          <cell r="G3085">
            <v>11</v>
          </cell>
          <cell r="H3085">
            <v>16</v>
          </cell>
          <cell r="I3085">
            <v>14</v>
          </cell>
          <cell r="J3085">
            <v>13</v>
          </cell>
          <cell r="K3085">
            <v>6</v>
          </cell>
          <cell r="L3085">
            <v>11</v>
          </cell>
        </row>
        <row r="3086">
          <cell r="E3086">
            <v>22444</v>
          </cell>
          <cell r="F3086">
            <v>14</v>
          </cell>
          <cell r="G3086">
            <v>13</v>
          </cell>
          <cell r="H3086">
            <v>19</v>
          </cell>
          <cell r="I3086">
            <v>10</v>
          </cell>
          <cell r="J3086">
            <v>13</v>
          </cell>
          <cell r="K3086">
            <v>13</v>
          </cell>
          <cell r="L3086">
            <v>6</v>
          </cell>
        </row>
        <row r="3087">
          <cell r="E3087">
            <v>22445</v>
          </cell>
          <cell r="F3087">
            <v>27</v>
          </cell>
          <cell r="G3087">
            <v>23</v>
          </cell>
          <cell r="H3087">
            <v>24</v>
          </cell>
          <cell r="I3087">
            <v>23</v>
          </cell>
          <cell r="J3087">
            <v>24</v>
          </cell>
          <cell r="K3087">
            <v>18</v>
          </cell>
          <cell r="L3087">
            <v>11</v>
          </cell>
        </row>
        <row r="3088">
          <cell r="E3088">
            <v>22446</v>
          </cell>
          <cell r="F3088">
            <v>5</v>
          </cell>
          <cell r="G3088">
            <v>8</v>
          </cell>
          <cell r="H3088">
            <v>10</v>
          </cell>
          <cell r="I3088">
            <v>5</v>
          </cell>
          <cell r="J3088">
            <v>8</v>
          </cell>
          <cell r="K3088">
            <v>10</v>
          </cell>
          <cell r="L3088">
            <v>6</v>
          </cell>
        </row>
        <row r="3089">
          <cell r="E3089">
            <v>22447</v>
          </cell>
          <cell r="F3089">
            <v>23</v>
          </cell>
          <cell r="G3089">
            <v>10</v>
          </cell>
          <cell r="H3089">
            <v>0</v>
          </cell>
          <cell r="I3089">
            <v>3</v>
          </cell>
          <cell r="J3089">
            <v>11</v>
          </cell>
          <cell r="K3089">
            <v>5</v>
          </cell>
          <cell r="L3089">
            <v>5</v>
          </cell>
        </row>
        <row r="3090">
          <cell r="E3090">
            <v>22448</v>
          </cell>
          <cell r="F3090">
            <v>6</v>
          </cell>
          <cell r="G3090">
            <v>11</v>
          </cell>
          <cell r="H3090">
            <v>10</v>
          </cell>
          <cell r="I3090">
            <v>13</v>
          </cell>
          <cell r="J3090">
            <v>8</v>
          </cell>
          <cell r="K3090">
            <v>6</v>
          </cell>
          <cell r="L3090">
            <v>0</v>
          </cell>
        </row>
        <row r="3091">
          <cell r="E3091">
            <v>22449</v>
          </cell>
          <cell r="F3091">
            <v>16</v>
          </cell>
          <cell r="G3091">
            <v>14</v>
          </cell>
          <cell r="H3091">
            <v>23</v>
          </cell>
          <cell r="I3091">
            <v>21</v>
          </cell>
          <cell r="J3091">
            <v>19</v>
          </cell>
          <cell r="K3091">
            <v>16</v>
          </cell>
          <cell r="L3091">
            <v>8</v>
          </cell>
        </row>
        <row r="3092">
          <cell r="E3092">
            <v>22450</v>
          </cell>
          <cell r="F3092">
            <v>13</v>
          </cell>
          <cell r="G3092">
            <v>10</v>
          </cell>
          <cell r="H3092">
            <v>3</v>
          </cell>
          <cell r="I3092">
            <v>3</v>
          </cell>
          <cell r="J3092">
            <v>5</v>
          </cell>
          <cell r="K3092">
            <v>8</v>
          </cell>
          <cell r="L3092">
            <v>5</v>
          </cell>
        </row>
        <row r="3093">
          <cell r="E3093">
            <v>22451</v>
          </cell>
          <cell r="F3093">
            <v>18</v>
          </cell>
          <cell r="G3093">
            <v>19</v>
          </cell>
          <cell r="H3093">
            <v>16</v>
          </cell>
          <cell r="I3093">
            <v>13</v>
          </cell>
          <cell r="J3093">
            <v>3</v>
          </cell>
          <cell r="K3093">
            <v>0</v>
          </cell>
          <cell r="L3093">
            <v>0</v>
          </cell>
        </row>
        <row r="3094">
          <cell r="E3094">
            <v>22452</v>
          </cell>
          <cell r="F3094">
            <v>0</v>
          </cell>
          <cell r="G3094">
            <v>3</v>
          </cell>
          <cell r="H3094">
            <v>3</v>
          </cell>
          <cell r="I3094">
            <v>0</v>
          </cell>
          <cell r="J3094">
            <v>0</v>
          </cell>
          <cell r="K3094">
            <v>10</v>
          </cell>
          <cell r="L3094">
            <v>18</v>
          </cell>
        </row>
        <row r="3095">
          <cell r="E3095">
            <v>22453</v>
          </cell>
          <cell r="F3095">
            <v>32</v>
          </cell>
          <cell r="G3095">
            <v>24</v>
          </cell>
          <cell r="H3095">
            <v>24</v>
          </cell>
          <cell r="I3095">
            <v>19</v>
          </cell>
          <cell r="J3095">
            <v>26</v>
          </cell>
          <cell r="K3095">
            <v>23</v>
          </cell>
          <cell r="L3095">
            <v>24</v>
          </cell>
        </row>
        <row r="3096">
          <cell r="E3096">
            <v>22454</v>
          </cell>
          <cell r="F3096">
            <v>6</v>
          </cell>
          <cell r="G3096">
            <v>10</v>
          </cell>
          <cell r="H3096">
            <v>6</v>
          </cell>
          <cell r="I3096">
            <v>8</v>
          </cell>
          <cell r="J3096">
            <v>0</v>
          </cell>
          <cell r="K3096">
            <v>6</v>
          </cell>
          <cell r="L3096">
            <v>6</v>
          </cell>
        </row>
        <row r="3097">
          <cell r="E3097">
            <v>22455</v>
          </cell>
          <cell r="F3097">
            <v>14</v>
          </cell>
          <cell r="G3097">
            <v>18</v>
          </cell>
          <cell r="H3097">
            <v>16</v>
          </cell>
          <cell r="I3097">
            <v>23</v>
          </cell>
          <cell r="J3097">
            <v>19</v>
          </cell>
          <cell r="K3097">
            <v>14</v>
          </cell>
          <cell r="L3097">
            <v>13</v>
          </cell>
        </row>
        <row r="3098">
          <cell r="E3098">
            <v>22456</v>
          </cell>
          <cell r="F3098">
            <v>35</v>
          </cell>
          <cell r="G3098">
            <v>26</v>
          </cell>
          <cell r="H3098">
            <v>21</v>
          </cell>
          <cell r="I3098">
            <v>11</v>
          </cell>
          <cell r="J3098">
            <v>16</v>
          </cell>
          <cell r="K3098">
            <v>10</v>
          </cell>
          <cell r="L3098">
            <v>6</v>
          </cell>
        </row>
        <row r="3099">
          <cell r="E3099">
            <v>22457</v>
          </cell>
          <cell r="F3099">
            <v>13</v>
          </cell>
          <cell r="G3099">
            <v>0</v>
          </cell>
          <cell r="H3099">
            <v>16</v>
          </cell>
          <cell r="I3099">
            <v>19</v>
          </cell>
          <cell r="J3099">
            <v>6</v>
          </cell>
          <cell r="K3099">
            <v>16</v>
          </cell>
          <cell r="L3099">
            <v>11</v>
          </cell>
        </row>
        <row r="3100">
          <cell r="E3100">
            <v>22458</v>
          </cell>
          <cell r="F3100">
            <v>0</v>
          </cell>
          <cell r="G3100">
            <v>0</v>
          </cell>
          <cell r="H3100">
            <v>13</v>
          </cell>
          <cell r="I3100">
            <v>13</v>
          </cell>
          <cell r="J3100">
            <v>13</v>
          </cell>
          <cell r="K3100">
            <v>16</v>
          </cell>
          <cell r="L3100">
            <v>29</v>
          </cell>
        </row>
        <row r="3101">
          <cell r="E3101">
            <v>22459</v>
          </cell>
          <cell r="F3101">
            <v>13</v>
          </cell>
          <cell r="G3101">
            <v>0</v>
          </cell>
          <cell r="H3101">
            <v>0</v>
          </cell>
          <cell r="I3101">
            <v>13</v>
          </cell>
          <cell r="J3101">
            <v>11</v>
          </cell>
          <cell r="K3101">
            <v>8</v>
          </cell>
          <cell r="L3101">
            <v>5</v>
          </cell>
        </row>
        <row r="3102">
          <cell r="E3102">
            <v>22460</v>
          </cell>
          <cell r="F3102">
            <v>21</v>
          </cell>
          <cell r="G3102">
            <v>6</v>
          </cell>
          <cell r="H3102">
            <v>11</v>
          </cell>
          <cell r="I3102">
            <v>5</v>
          </cell>
          <cell r="J3102">
            <v>5</v>
          </cell>
          <cell r="K3102">
            <v>0</v>
          </cell>
          <cell r="L3102">
            <v>0</v>
          </cell>
        </row>
        <row r="3103">
          <cell r="E3103">
            <v>22461</v>
          </cell>
          <cell r="F3103">
            <v>0</v>
          </cell>
          <cell r="G3103">
            <v>6</v>
          </cell>
          <cell r="H3103">
            <v>8</v>
          </cell>
          <cell r="I3103">
            <v>3</v>
          </cell>
          <cell r="J3103">
            <v>6</v>
          </cell>
          <cell r="K3103">
            <v>21</v>
          </cell>
          <cell r="L3103">
            <v>5</v>
          </cell>
        </row>
        <row r="3104">
          <cell r="E3104">
            <v>22462</v>
          </cell>
          <cell r="F3104">
            <v>21</v>
          </cell>
          <cell r="G3104">
            <v>16</v>
          </cell>
          <cell r="H3104">
            <v>24</v>
          </cell>
          <cell r="I3104">
            <v>23</v>
          </cell>
          <cell r="J3104">
            <v>32</v>
          </cell>
          <cell r="K3104">
            <v>32</v>
          </cell>
          <cell r="L3104">
            <v>24</v>
          </cell>
        </row>
        <row r="3105">
          <cell r="E3105">
            <v>22463</v>
          </cell>
          <cell r="F3105">
            <v>10</v>
          </cell>
          <cell r="G3105">
            <v>13</v>
          </cell>
          <cell r="H3105">
            <v>16</v>
          </cell>
          <cell r="I3105">
            <v>19</v>
          </cell>
          <cell r="J3105">
            <v>19</v>
          </cell>
          <cell r="K3105">
            <v>23</v>
          </cell>
          <cell r="L3105">
            <v>16</v>
          </cell>
        </row>
        <row r="3106">
          <cell r="E3106">
            <v>22464</v>
          </cell>
          <cell r="F3106">
            <v>6</v>
          </cell>
          <cell r="G3106">
            <v>14</v>
          </cell>
          <cell r="H3106">
            <v>16</v>
          </cell>
          <cell r="I3106">
            <v>6</v>
          </cell>
          <cell r="J3106">
            <v>10</v>
          </cell>
          <cell r="K3106">
            <v>13</v>
          </cell>
          <cell r="L3106">
            <v>11</v>
          </cell>
        </row>
        <row r="3107">
          <cell r="E3107">
            <v>22465</v>
          </cell>
          <cell r="F3107">
            <v>14</v>
          </cell>
          <cell r="G3107">
            <v>16</v>
          </cell>
          <cell r="H3107">
            <v>16</v>
          </cell>
          <cell r="I3107">
            <v>18</v>
          </cell>
          <cell r="J3107">
            <v>6</v>
          </cell>
          <cell r="K3107">
            <v>0</v>
          </cell>
          <cell r="L3107">
            <v>0</v>
          </cell>
        </row>
        <row r="3108">
          <cell r="E3108">
            <v>22466</v>
          </cell>
          <cell r="F3108">
            <v>26</v>
          </cell>
          <cell r="G3108">
            <v>11</v>
          </cell>
          <cell r="H3108">
            <v>16</v>
          </cell>
          <cell r="I3108">
            <v>13</v>
          </cell>
          <cell r="J3108">
            <v>8</v>
          </cell>
          <cell r="K3108">
            <v>11</v>
          </cell>
          <cell r="L3108">
            <v>10</v>
          </cell>
        </row>
        <row r="3109">
          <cell r="E3109">
            <v>22467</v>
          </cell>
          <cell r="F3109">
            <v>6</v>
          </cell>
          <cell r="G3109">
            <v>8</v>
          </cell>
          <cell r="H3109">
            <v>14</v>
          </cell>
          <cell r="I3109">
            <v>16</v>
          </cell>
          <cell r="J3109">
            <v>8</v>
          </cell>
          <cell r="K3109">
            <v>16</v>
          </cell>
          <cell r="L3109">
            <v>5</v>
          </cell>
        </row>
        <row r="3110">
          <cell r="E3110">
            <v>22468</v>
          </cell>
          <cell r="F3110">
            <v>13</v>
          </cell>
          <cell r="G3110">
            <v>14</v>
          </cell>
          <cell r="H3110">
            <v>8</v>
          </cell>
          <cell r="I3110">
            <v>0</v>
          </cell>
          <cell r="J3110">
            <v>6</v>
          </cell>
          <cell r="K3110">
            <v>0</v>
          </cell>
          <cell r="L3110">
            <v>8</v>
          </cell>
        </row>
        <row r="3111">
          <cell r="E3111">
            <v>22469</v>
          </cell>
          <cell r="F3111">
            <v>8</v>
          </cell>
          <cell r="G3111">
            <v>6</v>
          </cell>
          <cell r="H3111">
            <v>6</v>
          </cell>
          <cell r="I3111">
            <v>8</v>
          </cell>
          <cell r="J3111">
            <v>10</v>
          </cell>
          <cell r="K3111">
            <v>11</v>
          </cell>
          <cell r="L3111">
            <v>11</v>
          </cell>
        </row>
        <row r="3112">
          <cell r="E3112">
            <v>22470</v>
          </cell>
          <cell r="F3112">
            <v>51</v>
          </cell>
          <cell r="G3112">
            <v>42</v>
          </cell>
          <cell r="H3112">
            <v>13</v>
          </cell>
          <cell r="I3112">
            <v>19</v>
          </cell>
          <cell r="J3112">
            <v>0</v>
          </cell>
          <cell r="K3112">
            <v>8</v>
          </cell>
          <cell r="L3112">
            <v>23</v>
          </cell>
        </row>
        <row r="3113">
          <cell r="E3113">
            <v>22471</v>
          </cell>
          <cell r="F3113">
            <v>14</v>
          </cell>
          <cell r="G3113">
            <v>19</v>
          </cell>
          <cell r="H3113">
            <v>11</v>
          </cell>
          <cell r="I3113">
            <v>13</v>
          </cell>
          <cell r="J3113">
            <v>21</v>
          </cell>
          <cell r="K3113">
            <v>23</v>
          </cell>
          <cell r="L3113">
            <v>26</v>
          </cell>
        </row>
        <row r="3114">
          <cell r="E3114">
            <v>22472</v>
          </cell>
          <cell r="F3114">
            <v>14</v>
          </cell>
          <cell r="G3114">
            <v>16</v>
          </cell>
          <cell r="H3114">
            <v>19</v>
          </cell>
          <cell r="I3114">
            <v>21</v>
          </cell>
          <cell r="J3114">
            <v>19</v>
          </cell>
          <cell r="K3114">
            <v>19</v>
          </cell>
          <cell r="L3114">
            <v>16</v>
          </cell>
        </row>
        <row r="3115">
          <cell r="E3115">
            <v>22473</v>
          </cell>
          <cell r="F3115">
            <v>6</v>
          </cell>
          <cell r="G3115">
            <v>10</v>
          </cell>
          <cell r="H3115">
            <v>13</v>
          </cell>
          <cell r="I3115">
            <v>13</v>
          </cell>
          <cell r="J3115">
            <v>10</v>
          </cell>
          <cell r="K3115">
            <v>14</v>
          </cell>
          <cell r="L3115">
            <v>11</v>
          </cell>
        </row>
        <row r="3116">
          <cell r="E3116">
            <v>22474</v>
          </cell>
          <cell r="F3116">
            <v>10</v>
          </cell>
          <cell r="G3116">
            <v>6</v>
          </cell>
          <cell r="H3116">
            <v>13</v>
          </cell>
          <cell r="I3116">
            <v>5</v>
          </cell>
          <cell r="J3116">
            <v>3</v>
          </cell>
          <cell r="K3116">
            <v>5</v>
          </cell>
          <cell r="L3116">
            <v>10</v>
          </cell>
        </row>
        <row r="3117">
          <cell r="E3117">
            <v>22475</v>
          </cell>
          <cell r="F3117">
            <v>0</v>
          </cell>
          <cell r="G3117">
            <v>0</v>
          </cell>
          <cell r="H3117">
            <v>0</v>
          </cell>
          <cell r="I3117">
            <v>3</v>
          </cell>
          <cell r="J3117">
            <v>0</v>
          </cell>
          <cell r="K3117">
            <v>6</v>
          </cell>
          <cell r="L3117">
            <v>0</v>
          </cell>
        </row>
        <row r="3118">
          <cell r="E3118">
            <v>22476</v>
          </cell>
          <cell r="F3118">
            <v>10</v>
          </cell>
          <cell r="G3118">
            <v>13</v>
          </cell>
          <cell r="H3118">
            <v>8</v>
          </cell>
          <cell r="I3118">
            <v>5</v>
          </cell>
          <cell r="J3118">
            <v>0</v>
          </cell>
          <cell r="K3118">
            <v>5</v>
          </cell>
          <cell r="L3118">
            <v>3</v>
          </cell>
        </row>
        <row r="3119">
          <cell r="E3119">
            <v>22477</v>
          </cell>
          <cell r="F3119">
            <v>29</v>
          </cell>
          <cell r="G3119">
            <v>26</v>
          </cell>
          <cell r="H3119">
            <v>29</v>
          </cell>
          <cell r="I3119">
            <v>16</v>
          </cell>
          <cell r="J3119">
            <v>29</v>
          </cell>
          <cell r="K3119">
            <v>29</v>
          </cell>
          <cell r="L3119">
            <v>29</v>
          </cell>
        </row>
        <row r="3120">
          <cell r="E3120">
            <v>22478</v>
          </cell>
          <cell r="F3120">
            <v>8</v>
          </cell>
          <cell r="G3120">
            <v>10</v>
          </cell>
          <cell r="H3120">
            <v>0</v>
          </cell>
          <cell r="I3120">
            <v>5</v>
          </cell>
          <cell r="J3120">
            <v>16</v>
          </cell>
          <cell r="K3120">
            <v>16</v>
          </cell>
          <cell r="L3120">
            <v>16</v>
          </cell>
        </row>
        <row r="3121">
          <cell r="E3121">
            <v>22479</v>
          </cell>
          <cell r="F3121">
            <v>19</v>
          </cell>
          <cell r="G3121">
            <v>23</v>
          </cell>
          <cell r="H3121">
            <v>19</v>
          </cell>
          <cell r="I3121">
            <v>16</v>
          </cell>
          <cell r="J3121">
            <v>18</v>
          </cell>
          <cell r="K3121">
            <v>19</v>
          </cell>
          <cell r="L3121">
            <v>19</v>
          </cell>
        </row>
        <row r="3122">
          <cell r="E3122">
            <v>22480</v>
          </cell>
          <cell r="F3122">
            <v>8</v>
          </cell>
          <cell r="G3122">
            <v>16</v>
          </cell>
          <cell r="H3122">
            <v>3</v>
          </cell>
          <cell r="I3122">
            <v>3</v>
          </cell>
          <cell r="J3122">
            <v>16</v>
          </cell>
          <cell r="K3122">
            <v>18</v>
          </cell>
          <cell r="L3122">
            <v>3</v>
          </cell>
        </row>
        <row r="3123">
          <cell r="E3123">
            <v>22481</v>
          </cell>
          <cell r="F3123">
            <v>3</v>
          </cell>
          <cell r="G3123">
            <v>3</v>
          </cell>
          <cell r="H3123">
            <v>6</v>
          </cell>
          <cell r="I3123">
            <v>3</v>
          </cell>
          <cell r="J3123">
            <v>19</v>
          </cell>
          <cell r="K3123">
            <v>13</v>
          </cell>
          <cell r="L3123">
            <v>11</v>
          </cell>
        </row>
        <row r="3124">
          <cell r="E3124">
            <v>22482</v>
          </cell>
          <cell r="F3124">
            <v>16</v>
          </cell>
          <cell r="G3124">
            <v>14</v>
          </cell>
          <cell r="H3124">
            <v>10</v>
          </cell>
          <cell r="I3124">
            <v>10</v>
          </cell>
          <cell r="J3124">
            <v>14</v>
          </cell>
          <cell r="K3124">
            <v>14</v>
          </cell>
          <cell r="L3124">
            <v>10</v>
          </cell>
        </row>
        <row r="3125">
          <cell r="E3125">
            <v>22483</v>
          </cell>
          <cell r="F3125">
            <v>0</v>
          </cell>
          <cell r="G3125">
            <v>6</v>
          </cell>
          <cell r="H3125">
            <v>8</v>
          </cell>
          <cell r="I3125">
            <v>6</v>
          </cell>
          <cell r="J3125">
            <v>6</v>
          </cell>
          <cell r="K3125">
            <v>5</v>
          </cell>
          <cell r="L3125">
            <v>3</v>
          </cell>
        </row>
        <row r="3126">
          <cell r="E3126">
            <v>22484</v>
          </cell>
          <cell r="F3126">
            <v>0</v>
          </cell>
          <cell r="G3126">
            <v>10</v>
          </cell>
          <cell r="H3126">
            <v>8</v>
          </cell>
          <cell r="I3126">
            <v>10</v>
          </cell>
          <cell r="J3126">
            <v>14</v>
          </cell>
          <cell r="K3126">
            <v>14</v>
          </cell>
          <cell r="L3126">
            <v>13</v>
          </cell>
        </row>
        <row r="3127">
          <cell r="E3127">
            <v>22485</v>
          </cell>
          <cell r="F3127">
            <v>0</v>
          </cell>
          <cell r="G3127">
            <v>0</v>
          </cell>
          <cell r="H3127">
            <v>8</v>
          </cell>
          <cell r="I3127">
            <v>14</v>
          </cell>
          <cell r="J3127">
            <v>8</v>
          </cell>
          <cell r="K3127">
            <v>0</v>
          </cell>
          <cell r="L3127">
            <v>6</v>
          </cell>
        </row>
        <row r="3128">
          <cell r="E3128">
            <v>22486</v>
          </cell>
          <cell r="F3128">
            <v>40</v>
          </cell>
          <cell r="G3128">
            <v>32</v>
          </cell>
          <cell r="H3128">
            <v>32</v>
          </cell>
          <cell r="I3128">
            <v>35</v>
          </cell>
          <cell r="J3128">
            <v>19</v>
          </cell>
          <cell r="K3128">
            <v>21</v>
          </cell>
          <cell r="L3128">
            <v>24</v>
          </cell>
        </row>
        <row r="3129">
          <cell r="E3129">
            <v>22487</v>
          </cell>
          <cell r="F3129">
            <v>19</v>
          </cell>
          <cell r="G3129">
            <v>27</v>
          </cell>
          <cell r="H3129">
            <v>23</v>
          </cell>
          <cell r="I3129">
            <v>16</v>
          </cell>
          <cell r="J3129">
            <v>16</v>
          </cell>
          <cell r="K3129">
            <v>19</v>
          </cell>
          <cell r="L3129">
            <v>18</v>
          </cell>
        </row>
        <row r="3130">
          <cell r="E3130">
            <v>22488</v>
          </cell>
          <cell r="F3130">
            <v>5</v>
          </cell>
          <cell r="G3130">
            <v>5</v>
          </cell>
          <cell r="H3130">
            <v>6</v>
          </cell>
          <cell r="I3130">
            <v>10</v>
          </cell>
          <cell r="J3130">
            <v>13</v>
          </cell>
          <cell r="K3130">
            <v>13</v>
          </cell>
          <cell r="L3130">
            <v>0</v>
          </cell>
        </row>
        <row r="3131">
          <cell r="E3131">
            <v>22489</v>
          </cell>
          <cell r="F3131">
            <v>21</v>
          </cell>
          <cell r="G3131">
            <v>19</v>
          </cell>
          <cell r="H3131">
            <v>34</v>
          </cell>
          <cell r="I3131">
            <v>32</v>
          </cell>
          <cell r="J3131">
            <v>32</v>
          </cell>
          <cell r="K3131">
            <v>29</v>
          </cell>
          <cell r="L3131">
            <v>34</v>
          </cell>
        </row>
        <row r="3132">
          <cell r="E3132">
            <v>22490</v>
          </cell>
          <cell r="F3132">
            <v>5</v>
          </cell>
          <cell r="G3132">
            <v>10</v>
          </cell>
          <cell r="H3132">
            <v>11</v>
          </cell>
          <cell r="I3132">
            <v>10</v>
          </cell>
          <cell r="J3132">
            <v>13</v>
          </cell>
          <cell r="K3132">
            <v>8</v>
          </cell>
          <cell r="L3132">
            <v>5</v>
          </cell>
        </row>
        <row r="3133">
          <cell r="E3133">
            <v>22491</v>
          </cell>
          <cell r="F3133">
            <v>11</v>
          </cell>
          <cell r="G3133">
            <v>0</v>
          </cell>
          <cell r="H3133">
            <v>11</v>
          </cell>
          <cell r="I3133">
            <v>0</v>
          </cell>
          <cell r="J3133">
            <v>0</v>
          </cell>
          <cell r="K3133">
            <v>0</v>
          </cell>
          <cell r="L3133">
            <v>5</v>
          </cell>
        </row>
        <row r="3134">
          <cell r="E3134">
            <v>22492</v>
          </cell>
          <cell r="F3134">
            <v>16</v>
          </cell>
          <cell r="G3134">
            <v>8</v>
          </cell>
          <cell r="H3134">
            <v>11</v>
          </cell>
          <cell r="I3134">
            <v>13</v>
          </cell>
          <cell r="J3134">
            <v>13</v>
          </cell>
          <cell r="K3134">
            <v>8</v>
          </cell>
          <cell r="L3134">
            <v>19</v>
          </cell>
        </row>
        <row r="3135">
          <cell r="E3135">
            <v>22493</v>
          </cell>
          <cell r="F3135">
            <v>10</v>
          </cell>
          <cell r="G3135">
            <v>16</v>
          </cell>
          <cell r="H3135">
            <v>16</v>
          </cell>
          <cell r="I3135">
            <v>16</v>
          </cell>
          <cell r="J3135">
            <v>18</v>
          </cell>
          <cell r="K3135">
            <v>18</v>
          </cell>
          <cell r="L3135">
            <v>13</v>
          </cell>
        </row>
        <row r="3136">
          <cell r="E3136">
            <v>22494</v>
          </cell>
          <cell r="F3136">
            <v>5</v>
          </cell>
          <cell r="G3136">
            <v>11</v>
          </cell>
          <cell r="H3136">
            <v>13</v>
          </cell>
          <cell r="I3136">
            <v>11</v>
          </cell>
          <cell r="J3136">
            <v>5</v>
          </cell>
          <cell r="K3136">
            <v>11</v>
          </cell>
          <cell r="L3136">
            <v>3</v>
          </cell>
        </row>
        <row r="3137">
          <cell r="E3137">
            <v>22495</v>
          </cell>
          <cell r="F3137">
            <v>5</v>
          </cell>
          <cell r="G3137">
            <v>6</v>
          </cell>
          <cell r="H3137">
            <v>8</v>
          </cell>
          <cell r="I3137">
            <v>5</v>
          </cell>
          <cell r="J3137">
            <v>11</v>
          </cell>
          <cell r="K3137">
            <v>6</v>
          </cell>
          <cell r="L3137">
            <v>10</v>
          </cell>
        </row>
        <row r="3138">
          <cell r="E3138">
            <v>22496</v>
          </cell>
          <cell r="F3138">
            <v>18</v>
          </cell>
          <cell r="G3138">
            <v>16</v>
          </cell>
          <cell r="H3138">
            <v>16</v>
          </cell>
          <cell r="I3138">
            <v>16</v>
          </cell>
          <cell r="J3138">
            <v>13</v>
          </cell>
          <cell r="K3138">
            <v>19</v>
          </cell>
          <cell r="L3138">
            <v>19</v>
          </cell>
        </row>
        <row r="3139">
          <cell r="E3139">
            <v>22497</v>
          </cell>
          <cell r="F3139">
            <v>14</v>
          </cell>
          <cell r="G3139">
            <v>6</v>
          </cell>
          <cell r="H3139">
            <v>6</v>
          </cell>
          <cell r="I3139">
            <v>19</v>
          </cell>
          <cell r="J3139">
            <v>6</v>
          </cell>
          <cell r="K3139">
            <v>16</v>
          </cell>
          <cell r="L3139">
            <v>6</v>
          </cell>
        </row>
        <row r="3140">
          <cell r="E3140">
            <v>22498</v>
          </cell>
          <cell r="F3140">
            <v>13</v>
          </cell>
          <cell r="G3140">
            <v>14</v>
          </cell>
          <cell r="H3140">
            <v>19</v>
          </cell>
          <cell r="I3140">
            <v>19</v>
          </cell>
          <cell r="J3140">
            <v>10</v>
          </cell>
          <cell r="K3140">
            <v>8</v>
          </cell>
          <cell r="L3140">
            <v>11</v>
          </cell>
        </row>
        <row r="3141">
          <cell r="E3141">
            <v>22499</v>
          </cell>
          <cell r="F3141">
            <v>27</v>
          </cell>
          <cell r="G3141">
            <v>29</v>
          </cell>
          <cell r="H3141">
            <v>26</v>
          </cell>
          <cell r="I3141">
            <v>21</v>
          </cell>
          <cell r="J3141">
            <v>13</v>
          </cell>
          <cell r="K3141">
            <v>19</v>
          </cell>
          <cell r="L3141">
            <v>6</v>
          </cell>
        </row>
        <row r="3142">
          <cell r="E3142">
            <v>22500</v>
          </cell>
          <cell r="F3142">
            <v>19</v>
          </cell>
          <cell r="G3142">
            <v>19</v>
          </cell>
          <cell r="H3142">
            <v>14</v>
          </cell>
          <cell r="I3142">
            <v>5</v>
          </cell>
          <cell r="J3142">
            <v>0</v>
          </cell>
          <cell r="K3142">
            <v>0</v>
          </cell>
          <cell r="L3142">
            <v>6</v>
          </cell>
        </row>
        <row r="3143">
          <cell r="E3143">
            <v>22501</v>
          </cell>
          <cell r="F3143">
            <v>6</v>
          </cell>
          <cell r="G3143">
            <v>10</v>
          </cell>
          <cell r="H3143">
            <v>8</v>
          </cell>
          <cell r="I3143">
            <v>0</v>
          </cell>
          <cell r="J3143">
            <v>16</v>
          </cell>
          <cell r="K3143">
            <v>26</v>
          </cell>
          <cell r="L3143">
            <v>32</v>
          </cell>
        </row>
        <row r="3144">
          <cell r="E3144">
            <v>22502</v>
          </cell>
          <cell r="F3144">
            <v>14</v>
          </cell>
          <cell r="G3144">
            <v>18</v>
          </cell>
          <cell r="H3144">
            <v>21</v>
          </cell>
          <cell r="I3144">
            <v>19</v>
          </cell>
          <cell r="J3144">
            <v>16</v>
          </cell>
          <cell r="K3144">
            <v>16</v>
          </cell>
          <cell r="L3144">
            <v>19</v>
          </cell>
        </row>
        <row r="3145">
          <cell r="E3145">
            <v>22503</v>
          </cell>
          <cell r="F3145">
            <v>8</v>
          </cell>
          <cell r="G3145">
            <v>14</v>
          </cell>
          <cell r="H3145">
            <v>10</v>
          </cell>
          <cell r="I3145">
            <v>3</v>
          </cell>
          <cell r="J3145">
            <v>14</v>
          </cell>
          <cell r="K3145">
            <v>14</v>
          </cell>
          <cell r="L3145">
            <v>3</v>
          </cell>
        </row>
        <row r="3146">
          <cell r="E3146">
            <v>22504</v>
          </cell>
          <cell r="F3146">
            <v>10</v>
          </cell>
          <cell r="G3146">
            <v>10</v>
          </cell>
          <cell r="H3146">
            <v>10</v>
          </cell>
          <cell r="I3146">
            <v>11</v>
          </cell>
          <cell r="J3146">
            <v>16</v>
          </cell>
          <cell r="K3146">
            <v>14</v>
          </cell>
          <cell r="L3146">
            <v>3</v>
          </cell>
        </row>
        <row r="3147">
          <cell r="E3147">
            <v>22505</v>
          </cell>
          <cell r="F3147">
            <v>0</v>
          </cell>
          <cell r="G3147">
            <v>0</v>
          </cell>
          <cell r="H3147">
            <v>8</v>
          </cell>
          <cell r="I3147">
            <v>0</v>
          </cell>
          <cell r="J3147">
            <v>3</v>
          </cell>
          <cell r="K3147">
            <v>10</v>
          </cell>
          <cell r="L3147">
            <v>14</v>
          </cell>
        </row>
        <row r="3148">
          <cell r="E3148">
            <v>22506</v>
          </cell>
          <cell r="F3148">
            <v>6</v>
          </cell>
          <cell r="G3148">
            <v>6</v>
          </cell>
          <cell r="H3148">
            <v>3</v>
          </cell>
          <cell r="I3148">
            <v>13</v>
          </cell>
          <cell r="J3148">
            <v>3</v>
          </cell>
          <cell r="K3148">
            <v>13</v>
          </cell>
          <cell r="L3148">
            <v>5</v>
          </cell>
        </row>
        <row r="3149">
          <cell r="E3149">
            <v>22507</v>
          </cell>
          <cell r="F3149">
            <v>3</v>
          </cell>
          <cell r="G3149">
            <v>13</v>
          </cell>
          <cell r="H3149">
            <v>8</v>
          </cell>
          <cell r="I3149">
            <v>0</v>
          </cell>
          <cell r="J3149">
            <v>0</v>
          </cell>
          <cell r="K3149">
            <v>0</v>
          </cell>
          <cell r="L3149">
            <v>0</v>
          </cell>
        </row>
        <row r="3150">
          <cell r="E3150">
            <v>22508</v>
          </cell>
          <cell r="F3150">
            <v>16</v>
          </cell>
          <cell r="G3150">
            <v>16</v>
          </cell>
          <cell r="H3150">
            <v>3</v>
          </cell>
          <cell r="I3150">
            <v>19</v>
          </cell>
          <cell r="J3150">
            <v>14</v>
          </cell>
          <cell r="K3150">
            <v>5</v>
          </cell>
          <cell r="L3150">
            <v>6</v>
          </cell>
        </row>
        <row r="3151">
          <cell r="E3151">
            <v>22509</v>
          </cell>
          <cell r="F3151">
            <v>6</v>
          </cell>
          <cell r="G3151">
            <v>34</v>
          </cell>
          <cell r="H3151">
            <v>45</v>
          </cell>
          <cell r="I3151">
            <v>37</v>
          </cell>
          <cell r="J3151">
            <v>35</v>
          </cell>
          <cell r="K3151">
            <v>34</v>
          </cell>
          <cell r="L3151">
            <v>24</v>
          </cell>
        </row>
        <row r="3152">
          <cell r="E3152">
            <v>22510</v>
          </cell>
          <cell r="F3152">
            <v>19</v>
          </cell>
          <cell r="G3152">
            <v>19</v>
          </cell>
          <cell r="H3152">
            <v>26</v>
          </cell>
          <cell r="I3152">
            <v>26</v>
          </cell>
          <cell r="J3152">
            <v>19</v>
          </cell>
          <cell r="K3152">
            <v>14</v>
          </cell>
          <cell r="L3152">
            <v>16</v>
          </cell>
        </row>
        <row r="3153">
          <cell r="E3153">
            <v>22511</v>
          </cell>
          <cell r="F3153">
            <v>6</v>
          </cell>
          <cell r="G3153">
            <v>5</v>
          </cell>
          <cell r="H3153">
            <v>3</v>
          </cell>
          <cell r="I3153">
            <v>5</v>
          </cell>
          <cell r="J3153">
            <v>0</v>
          </cell>
          <cell r="K3153">
            <v>0</v>
          </cell>
          <cell r="L3153">
            <v>3</v>
          </cell>
        </row>
        <row r="3154">
          <cell r="E3154">
            <v>22512</v>
          </cell>
          <cell r="F3154">
            <v>10</v>
          </cell>
          <cell r="G3154">
            <v>8</v>
          </cell>
          <cell r="H3154">
            <v>6</v>
          </cell>
          <cell r="I3154">
            <v>5</v>
          </cell>
          <cell r="J3154">
            <v>5</v>
          </cell>
          <cell r="K3154">
            <v>10</v>
          </cell>
          <cell r="L3154">
            <v>0</v>
          </cell>
        </row>
        <row r="3155">
          <cell r="E3155">
            <v>22513</v>
          </cell>
          <cell r="F3155">
            <v>0</v>
          </cell>
          <cell r="G3155">
            <v>6</v>
          </cell>
          <cell r="H3155">
            <v>0</v>
          </cell>
          <cell r="I3155">
            <v>0</v>
          </cell>
          <cell r="J3155">
            <v>6</v>
          </cell>
          <cell r="K3155">
            <v>0</v>
          </cell>
          <cell r="L3155">
            <v>5</v>
          </cell>
        </row>
        <row r="3156">
          <cell r="E3156">
            <v>22514</v>
          </cell>
          <cell r="F3156">
            <v>11</v>
          </cell>
          <cell r="G3156">
            <v>13</v>
          </cell>
          <cell r="H3156">
            <v>29</v>
          </cell>
          <cell r="I3156">
            <v>14</v>
          </cell>
          <cell r="J3156">
            <v>5</v>
          </cell>
          <cell r="K3156">
            <v>0</v>
          </cell>
          <cell r="L3156">
            <v>6</v>
          </cell>
        </row>
        <row r="3157">
          <cell r="E3157">
            <v>22515</v>
          </cell>
          <cell r="F3157">
            <v>3</v>
          </cell>
          <cell r="G3157">
            <v>0</v>
          </cell>
          <cell r="H3157">
            <v>0</v>
          </cell>
          <cell r="I3157">
            <v>3</v>
          </cell>
          <cell r="J3157">
            <v>5</v>
          </cell>
          <cell r="K3157">
            <v>0</v>
          </cell>
          <cell r="L3157">
            <v>5</v>
          </cell>
        </row>
        <row r="3158">
          <cell r="E3158">
            <v>22516</v>
          </cell>
          <cell r="F3158">
            <v>8</v>
          </cell>
          <cell r="G3158">
            <v>5</v>
          </cell>
          <cell r="H3158">
            <v>11</v>
          </cell>
          <cell r="I3158">
            <v>19</v>
          </cell>
          <cell r="J3158">
            <v>16</v>
          </cell>
          <cell r="K3158">
            <v>19</v>
          </cell>
          <cell r="L3158">
            <v>14</v>
          </cell>
        </row>
        <row r="3159">
          <cell r="E3159">
            <v>22517</v>
          </cell>
          <cell r="F3159">
            <v>14</v>
          </cell>
          <cell r="G3159">
            <v>6</v>
          </cell>
          <cell r="H3159">
            <v>6</v>
          </cell>
          <cell r="I3159">
            <v>0</v>
          </cell>
          <cell r="J3159">
            <v>5</v>
          </cell>
          <cell r="K3159">
            <v>0</v>
          </cell>
          <cell r="L3159">
            <v>0</v>
          </cell>
        </row>
        <row r="3160">
          <cell r="E3160">
            <v>22518</v>
          </cell>
          <cell r="F3160">
            <v>10</v>
          </cell>
          <cell r="G3160">
            <v>14</v>
          </cell>
          <cell r="H3160">
            <v>13</v>
          </cell>
          <cell r="I3160">
            <v>18</v>
          </cell>
          <cell r="J3160">
            <v>16</v>
          </cell>
          <cell r="K3160">
            <v>10</v>
          </cell>
          <cell r="L3160">
            <v>3</v>
          </cell>
        </row>
        <row r="3161">
          <cell r="E3161">
            <v>22519</v>
          </cell>
          <cell r="F3161">
            <v>8</v>
          </cell>
          <cell r="G3161">
            <v>3</v>
          </cell>
          <cell r="H3161">
            <v>11</v>
          </cell>
          <cell r="I3161">
            <v>0</v>
          </cell>
          <cell r="J3161">
            <v>0</v>
          </cell>
          <cell r="K3161">
            <v>5</v>
          </cell>
          <cell r="L3161">
            <v>3</v>
          </cell>
        </row>
        <row r="3162">
          <cell r="E3162">
            <v>22520</v>
          </cell>
          <cell r="F3162">
            <v>19</v>
          </cell>
          <cell r="G3162">
            <v>8</v>
          </cell>
          <cell r="H3162">
            <v>11</v>
          </cell>
          <cell r="I3162">
            <v>16</v>
          </cell>
          <cell r="J3162">
            <v>8</v>
          </cell>
          <cell r="K3162">
            <v>5</v>
          </cell>
          <cell r="L3162">
            <v>6</v>
          </cell>
        </row>
        <row r="3163">
          <cell r="E3163">
            <v>22521</v>
          </cell>
          <cell r="F3163">
            <v>10</v>
          </cell>
          <cell r="G3163">
            <v>6</v>
          </cell>
          <cell r="H3163">
            <v>10</v>
          </cell>
          <cell r="I3163">
            <v>5</v>
          </cell>
          <cell r="J3163">
            <v>0</v>
          </cell>
          <cell r="K3163">
            <v>5</v>
          </cell>
          <cell r="L3163">
            <v>0</v>
          </cell>
        </row>
        <row r="3164">
          <cell r="E3164">
            <v>22522</v>
          </cell>
          <cell r="F3164">
            <v>5</v>
          </cell>
          <cell r="G3164">
            <v>6</v>
          </cell>
          <cell r="H3164">
            <v>6</v>
          </cell>
          <cell r="I3164">
            <v>0</v>
          </cell>
          <cell r="J3164">
            <v>6</v>
          </cell>
          <cell r="K3164">
            <v>16</v>
          </cell>
          <cell r="L3164">
            <v>16</v>
          </cell>
        </row>
        <row r="3165">
          <cell r="E3165">
            <v>22523</v>
          </cell>
          <cell r="F3165">
            <v>6</v>
          </cell>
          <cell r="G3165">
            <v>10</v>
          </cell>
          <cell r="H3165">
            <v>6</v>
          </cell>
          <cell r="I3165">
            <v>10</v>
          </cell>
          <cell r="J3165">
            <v>14</v>
          </cell>
          <cell r="K3165">
            <v>11</v>
          </cell>
          <cell r="L3165">
            <v>10</v>
          </cell>
        </row>
        <row r="3166">
          <cell r="E3166">
            <v>22524</v>
          </cell>
          <cell r="F3166">
            <v>13</v>
          </cell>
          <cell r="G3166">
            <v>10</v>
          </cell>
          <cell r="H3166">
            <v>16</v>
          </cell>
          <cell r="I3166">
            <v>13</v>
          </cell>
          <cell r="J3166">
            <v>16</v>
          </cell>
          <cell r="K3166">
            <v>10</v>
          </cell>
          <cell r="L3166">
            <v>0</v>
          </cell>
        </row>
        <row r="3167">
          <cell r="E3167">
            <v>22525</v>
          </cell>
          <cell r="F3167">
            <v>6</v>
          </cell>
          <cell r="G3167">
            <v>8</v>
          </cell>
          <cell r="H3167">
            <v>10</v>
          </cell>
          <cell r="I3167">
            <v>21</v>
          </cell>
          <cell r="J3167">
            <v>26</v>
          </cell>
          <cell r="K3167">
            <v>31</v>
          </cell>
          <cell r="L3167">
            <v>24</v>
          </cell>
        </row>
        <row r="3168">
          <cell r="E3168">
            <v>22526</v>
          </cell>
          <cell r="F3168">
            <v>23</v>
          </cell>
          <cell r="G3168">
            <v>39</v>
          </cell>
          <cell r="H3168">
            <v>40</v>
          </cell>
          <cell r="I3168">
            <v>39</v>
          </cell>
          <cell r="J3168">
            <v>32</v>
          </cell>
          <cell r="K3168">
            <v>29</v>
          </cell>
          <cell r="L3168">
            <v>32</v>
          </cell>
        </row>
        <row r="3169">
          <cell r="E3169">
            <v>22527</v>
          </cell>
          <cell r="F3169">
            <v>8</v>
          </cell>
          <cell r="G3169">
            <v>6</v>
          </cell>
          <cell r="H3169">
            <v>6</v>
          </cell>
          <cell r="I3169">
            <v>11</v>
          </cell>
          <cell r="J3169">
            <v>13</v>
          </cell>
          <cell r="K3169">
            <v>16</v>
          </cell>
          <cell r="L3169">
            <v>8</v>
          </cell>
        </row>
        <row r="3170">
          <cell r="E3170">
            <v>22528</v>
          </cell>
          <cell r="F3170">
            <v>19</v>
          </cell>
          <cell r="G3170">
            <v>18</v>
          </cell>
          <cell r="H3170">
            <v>16</v>
          </cell>
          <cell r="I3170">
            <v>32</v>
          </cell>
          <cell r="J3170">
            <v>29</v>
          </cell>
          <cell r="K3170">
            <v>26</v>
          </cell>
          <cell r="L3170">
            <v>11</v>
          </cell>
        </row>
        <row r="3171">
          <cell r="E3171">
            <v>22529</v>
          </cell>
          <cell r="F3171">
            <v>23</v>
          </cell>
          <cell r="G3171">
            <v>16</v>
          </cell>
          <cell r="H3171">
            <v>8</v>
          </cell>
          <cell r="I3171">
            <v>5</v>
          </cell>
          <cell r="J3171">
            <v>14</v>
          </cell>
          <cell r="K3171">
            <v>6</v>
          </cell>
          <cell r="L3171">
            <v>8</v>
          </cell>
        </row>
        <row r="3172">
          <cell r="E3172">
            <v>22530</v>
          </cell>
          <cell r="F3172">
            <v>26</v>
          </cell>
          <cell r="G3172">
            <v>11</v>
          </cell>
          <cell r="H3172">
            <v>19</v>
          </cell>
          <cell r="I3172">
            <v>18</v>
          </cell>
          <cell r="J3172">
            <v>5</v>
          </cell>
          <cell r="K3172">
            <v>0</v>
          </cell>
          <cell r="L3172">
            <v>6</v>
          </cell>
        </row>
        <row r="3173">
          <cell r="E3173">
            <v>22531</v>
          </cell>
          <cell r="F3173">
            <v>8</v>
          </cell>
          <cell r="G3173">
            <v>3</v>
          </cell>
          <cell r="H3173">
            <v>16</v>
          </cell>
          <cell r="I3173">
            <v>6</v>
          </cell>
          <cell r="J3173">
            <v>6</v>
          </cell>
          <cell r="K3173">
            <v>8</v>
          </cell>
          <cell r="L3173">
            <v>16</v>
          </cell>
        </row>
        <row r="3174">
          <cell r="E3174">
            <v>22532</v>
          </cell>
          <cell r="F3174">
            <v>19</v>
          </cell>
          <cell r="G3174">
            <v>11</v>
          </cell>
          <cell r="H3174">
            <v>11</v>
          </cell>
          <cell r="I3174">
            <v>14</v>
          </cell>
          <cell r="J3174">
            <v>16</v>
          </cell>
          <cell r="K3174">
            <v>13</v>
          </cell>
          <cell r="L3174">
            <v>18</v>
          </cell>
        </row>
        <row r="3175">
          <cell r="E3175">
            <v>22533</v>
          </cell>
          <cell r="F3175">
            <v>11</v>
          </cell>
          <cell r="G3175">
            <v>11</v>
          </cell>
          <cell r="H3175">
            <v>16</v>
          </cell>
          <cell r="I3175">
            <v>21</v>
          </cell>
          <cell r="J3175">
            <v>23</v>
          </cell>
          <cell r="K3175">
            <v>19</v>
          </cell>
          <cell r="L3175">
            <v>19</v>
          </cell>
        </row>
        <row r="3176">
          <cell r="E3176">
            <v>22534</v>
          </cell>
          <cell r="F3176">
            <v>6</v>
          </cell>
          <cell r="G3176">
            <v>6</v>
          </cell>
          <cell r="H3176">
            <v>5</v>
          </cell>
          <cell r="I3176">
            <v>13</v>
          </cell>
          <cell r="J3176">
            <v>10</v>
          </cell>
          <cell r="K3176">
            <v>10</v>
          </cell>
          <cell r="L3176">
            <v>13</v>
          </cell>
        </row>
        <row r="3177">
          <cell r="E3177">
            <v>22535</v>
          </cell>
          <cell r="F3177">
            <v>5</v>
          </cell>
          <cell r="G3177">
            <v>3</v>
          </cell>
          <cell r="H3177">
            <v>0</v>
          </cell>
          <cell r="I3177">
            <v>0</v>
          </cell>
          <cell r="J3177">
            <v>8</v>
          </cell>
          <cell r="K3177">
            <v>6</v>
          </cell>
          <cell r="L3177">
            <v>0</v>
          </cell>
        </row>
        <row r="3178">
          <cell r="E3178">
            <v>22536</v>
          </cell>
          <cell r="F3178">
            <v>8</v>
          </cell>
          <cell r="G3178">
            <v>10</v>
          </cell>
          <cell r="H3178">
            <v>11</v>
          </cell>
          <cell r="I3178">
            <v>5</v>
          </cell>
          <cell r="J3178">
            <v>10</v>
          </cell>
          <cell r="K3178">
            <v>0</v>
          </cell>
          <cell r="L3178">
            <v>5</v>
          </cell>
        </row>
        <row r="3179">
          <cell r="E3179">
            <v>22537</v>
          </cell>
          <cell r="F3179">
            <v>3</v>
          </cell>
          <cell r="G3179">
            <v>0</v>
          </cell>
          <cell r="H3179">
            <v>0</v>
          </cell>
          <cell r="I3179">
            <v>5</v>
          </cell>
          <cell r="J3179">
            <v>6</v>
          </cell>
          <cell r="K3179">
            <v>6</v>
          </cell>
          <cell r="L3179">
            <v>8</v>
          </cell>
        </row>
        <row r="3180">
          <cell r="E3180">
            <v>22538</v>
          </cell>
          <cell r="F3180">
            <v>10</v>
          </cell>
          <cell r="G3180">
            <v>6</v>
          </cell>
          <cell r="H3180">
            <v>0</v>
          </cell>
          <cell r="I3180">
            <v>0</v>
          </cell>
          <cell r="J3180">
            <v>0</v>
          </cell>
          <cell r="K3180">
            <v>0</v>
          </cell>
          <cell r="L3180">
            <v>0</v>
          </cell>
        </row>
        <row r="3181">
          <cell r="E3181">
            <v>22539</v>
          </cell>
          <cell r="F3181">
            <v>5</v>
          </cell>
          <cell r="G3181">
            <v>11</v>
          </cell>
          <cell r="H3181">
            <v>8</v>
          </cell>
          <cell r="I3181">
            <v>0</v>
          </cell>
          <cell r="J3181">
            <v>0</v>
          </cell>
          <cell r="K3181">
            <v>5</v>
          </cell>
          <cell r="L3181">
            <v>0</v>
          </cell>
        </row>
        <row r="3182">
          <cell r="E3182">
            <v>22540</v>
          </cell>
          <cell r="F3182">
            <v>23</v>
          </cell>
          <cell r="G3182">
            <v>24</v>
          </cell>
          <cell r="H3182">
            <v>13</v>
          </cell>
          <cell r="I3182">
            <v>3</v>
          </cell>
          <cell r="J3182">
            <v>16</v>
          </cell>
          <cell r="K3182">
            <v>16</v>
          </cell>
          <cell r="L3182">
            <v>18</v>
          </cell>
        </row>
        <row r="3183">
          <cell r="E3183">
            <v>22541</v>
          </cell>
          <cell r="F3183">
            <v>13</v>
          </cell>
          <cell r="G3183">
            <v>14</v>
          </cell>
          <cell r="H3183">
            <v>6</v>
          </cell>
          <cell r="I3183">
            <v>6</v>
          </cell>
          <cell r="J3183">
            <v>6</v>
          </cell>
          <cell r="K3183">
            <v>8</v>
          </cell>
          <cell r="L3183">
            <v>0</v>
          </cell>
        </row>
        <row r="3184">
          <cell r="E3184">
            <v>22542</v>
          </cell>
          <cell r="F3184">
            <v>19</v>
          </cell>
          <cell r="G3184">
            <v>51</v>
          </cell>
          <cell r="H3184">
            <v>45</v>
          </cell>
          <cell r="I3184">
            <v>40</v>
          </cell>
          <cell r="J3184">
            <v>37</v>
          </cell>
          <cell r="K3184">
            <v>37</v>
          </cell>
          <cell r="L3184">
            <v>24</v>
          </cell>
        </row>
        <row r="3185">
          <cell r="E3185">
            <v>22543</v>
          </cell>
          <cell r="F3185">
            <v>10</v>
          </cell>
          <cell r="G3185">
            <v>13</v>
          </cell>
          <cell r="H3185">
            <v>13</v>
          </cell>
          <cell r="I3185">
            <v>16</v>
          </cell>
          <cell r="J3185">
            <v>16</v>
          </cell>
          <cell r="K3185">
            <v>14</v>
          </cell>
          <cell r="L3185">
            <v>13</v>
          </cell>
        </row>
        <row r="3186">
          <cell r="E3186">
            <v>22544</v>
          </cell>
          <cell r="F3186">
            <v>26</v>
          </cell>
          <cell r="G3186">
            <v>32</v>
          </cell>
          <cell r="H3186">
            <v>32</v>
          </cell>
          <cell r="I3186">
            <v>35</v>
          </cell>
          <cell r="J3186">
            <v>32</v>
          </cell>
          <cell r="K3186">
            <v>32</v>
          </cell>
          <cell r="L3186">
            <v>40</v>
          </cell>
        </row>
        <row r="3187">
          <cell r="E3187">
            <v>22545</v>
          </cell>
          <cell r="F3187">
            <v>23</v>
          </cell>
          <cell r="G3187">
            <v>29</v>
          </cell>
          <cell r="H3187">
            <v>23</v>
          </cell>
          <cell r="I3187">
            <v>24</v>
          </cell>
          <cell r="J3187">
            <v>26</v>
          </cell>
          <cell r="K3187">
            <v>32</v>
          </cell>
          <cell r="L3187">
            <v>26</v>
          </cell>
        </row>
        <row r="3188">
          <cell r="E3188">
            <v>22546</v>
          </cell>
          <cell r="F3188">
            <v>10</v>
          </cell>
          <cell r="G3188">
            <v>13</v>
          </cell>
          <cell r="H3188">
            <v>3</v>
          </cell>
          <cell r="I3188">
            <v>0</v>
          </cell>
          <cell r="J3188">
            <v>5</v>
          </cell>
          <cell r="K3188">
            <v>0</v>
          </cell>
          <cell r="L3188">
            <v>10</v>
          </cell>
        </row>
        <row r="3189">
          <cell r="E3189">
            <v>22547</v>
          </cell>
          <cell r="F3189">
            <v>13</v>
          </cell>
          <cell r="G3189">
            <v>21</v>
          </cell>
          <cell r="H3189">
            <v>16</v>
          </cell>
          <cell r="I3189">
            <v>13</v>
          </cell>
          <cell r="J3189">
            <v>16</v>
          </cell>
          <cell r="K3189">
            <v>13</v>
          </cell>
          <cell r="L3189">
            <v>13</v>
          </cell>
        </row>
        <row r="3190">
          <cell r="E3190">
            <v>22548</v>
          </cell>
          <cell r="F3190">
            <v>11</v>
          </cell>
          <cell r="G3190">
            <v>11</v>
          </cell>
          <cell r="H3190">
            <v>11</v>
          </cell>
          <cell r="I3190">
            <v>10</v>
          </cell>
          <cell r="J3190">
            <v>19</v>
          </cell>
          <cell r="K3190">
            <v>19</v>
          </cell>
          <cell r="L3190">
            <v>19</v>
          </cell>
        </row>
        <row r="3191">
          <cell r="E3191">
            <v>22549</v>
          </cell>
          <cell r="F3191">
            <v>29</v>
          </cell>
          <cell r="G3191">
            <v>26</v>
          </cell>
          <cell r="H3191">
            <v>24</v>
          </cell>
          <cell r="I3191">
            <v>16</v>
          </cell>
          <cell r="J3191">
            <v>16</v>
          </cell>
          <cell r="K3191">
            <v>3</v>
          </cell>
          <cell r="L3191">
            <v>10</v>
          </cell>
        </row>
        <row r="3192">
          <cell r="E3192">
            <v>22550</v>
          </cell>
          <cell r="F3192">
            <v>19</v>
          </cell>
          <cell r="G3192">
            <v>21</v>
          </cell>
          <cell r="H3192">
            <v>13</v>
          </cell>
          <cell r="I3192">
            <v>26</v>
          </cell>
          <cell r="J3192">
            <v>19</v>
          </cell>
          <cell r="K3192">
            <v>19</v>
          </cell>
          <cell r="L3192">
            <v>10</v>
          </cell>
        </row>
        <row r="3193">
          <cell r="E3193">
            <v>22551</v>
          </cell>
          <cell r="F3193">
            <v>6</v>
          </cell>
          <cell r="G3193">
            <v>3</v>
          </cell>
          <cell r="H3193">
            <v>3</v>
          </cell>
          <cell r="I3193">
            <v>8</v>
          </cell>
          <cell r="J3193">
            <v>3</v>
          </cell>
          <cell r="K3193">
            <v>6</v>
          </cell>
          <cell r="L3193">
            <v>10</v>
          </cell>
        </row>
        <row r="3194">
          <cell r="E3194">
            <v>22552</v>
          </cell>
          <cell r="F3194">
            <v>6</v>
          </cell>
          <cell r="G3194">
            <v>6</v>
          </cell>
          <cell r="H3194">
            <v>0</v>
          </cell>
          <cell r="I3194">
            <v>3</v>
          </cell>
          <cell r="J3194">
            <v>6</v>
          </cell>
          <cell r="K3194">
            <v>0</v>
          </cell>
          <cell r="L3194">
            <v>0</v>
          </cell>
        </row>
        <row r="3195">
          <cell r="E3195">
            <v>22553</v>
          </cell>
          <cell r="F3195">
            <v>32</v>
          </cell>
          <cell r="G3195">
            <v>26</v>
          </cell>
          <cell r="H3195">
            <v>26</v>
          </cell>
          <cell r="I3195">
            <v>16</v>
          </cell>
          <cell r="J3195">
            <v>19</v>
          </cell>
          <cell r="K3195">
            <v>16</v>
          </cell>
          <cell r="L3195">
            <v>10</v>
          </cell>
        </row>
        <row r="3196">
          <cell r="E3196">
            <v>22554</v>
          </cell>
          <cell r="F3196">
            <v>14</v>
          </cell>
          <cell r="G3196">
            <v>8</v>
          </cell>
          <cell r="H3196">
            <v>6</v>
          </cell>
          <cell r="I3196">
            <v>24</v>
          </cell>
          <cell r="J3196">
            <v>26</v>
          </cell>
          <cell r="K3196">
            <v>27</v>
          </cell>
          <cell r="L3196">
            <v>29</v>
          </cell>
        </row>
        <row r="3197">
          <cell r="E3197">
            <v>22555</v>
          </cell>
          <cell r="F3197">
            <v>32</v>
          </cell>
          <cell r="G3197">
            <v>32</v>
          </cell>
          <cell r="H3197">
            <v>26</v>
          </cell>
          <cell r="I3197">
            <v>32</v>
          </cell>
          <cell r="J3197">
            <v>32</v>
          </cell>
          <cell r="K3197">
            <v>32</v>
          </cell>
          <cell r="L3197">
            <v>29</v>
          </cell>
        </row>
        <row r="3198">
          <cell r="E3198">
            <v>22556</v>
          </cell>
          <cell r="F3198">
            <v>40</v>
          </cell>
          <cell r="G3198">
            <v>39</v>
          </cell>
          <cell r="H3198">
            <v>35</v>
          </cell>
          <cell r="I3198">
            <v>40</v>
          </cell>
          <cell r="J3198">
            <v>39</v>
          </cell>
          <cell r="K3198">
            <v>37</v>
          </cell>
          <cell r="L3198">
            <v>32</v>
          </cell>
        </row>
        <row r="3199">
          <cell r="E3199">
            <v>22557</v>
          </cell>
          <cell r="F3199">
            <v>32</v>
          </cell>
          <cell r="G3199">
            <v>29</v>
          </cell>
          <cell r="H3199">
            <v>34</v>
          </cell>
          <cell r="I3199">
            <v>39</v>
          </cell>
          <cell r="J3199">
            <v>24</v>
          </cell>
          <cell r="K3199">
            <v>29</v>
          </cell>
          <cell r="L3199">
            <v>32</v>
          </cell>
        </row>
        <row r="3200">
          <cell r="E3200">
            <v>22558</v>
          </cell>
          <cell r="F3200">
            <v>40</v>
          </cell>
          <cell r="G3200">
            <v>40</v>
          </cell>
          <cell r="H3200">
            <v>42</v>
          </cell>
          <cell r="I3200">
            <v>39</v>
          </cell>
          <cell r="J3200">
            <v>42</v>
          </cell>
          <cell r="K3200">
            <v>34</v>
          </cell>
          <cell r="L3200">
            <v>8</v>
          </cell>
        </row>
        <row r="3201">
          <cell r="E3201">
            <v>22559</v>
          </cell>
          <cell r="F3201">
            <v>14</v>
          </cell>
          <cell r="G3201">
            <v>6</v>
          </cell>
          <cell r="H3201">
            <v>0</v>
          </cell>
          <cell r="I3201">
            <v>8</v>
          </cell>
          <cell r="J3201">
            <v>11</v>
          </cell>
          <cell r="K3201">
            <v>29</v>
          </cell>
          <cell r="L3201">
            <v>32</v>
          </cell>
        </row>
        <row r="3202">
          <cell r="E3202">
            <v>22560</v>
          </cell>
          <cell r="F3202">
            <v>29</v>
          </cell>
          <cell r="G3202">
            <v>23</v>
          </cell>
          <cell r="H3202">
            <v>24</v>
          </cell>
          <cell r="I3202">
            <v>19</v>
          </cell>
          <cell r="J3202">
            <v>10</v>
          </cell>
          <cell r="K3202">
            <v>8</v>
          </cell>
          <cell r="L3202">
            <v>11</v>
          </cell>
        </row>
        <row r="3203">
          <cell r="E3203">
            <v>22561</v>
          </cell>
          <cell r="F3203">
            <v>18</v>
          </cell>
          <cell r="G3203">
            <v>19</v>
          </cell>
          <cell r="H3203">
            <v>19</v>
          </cell>
          <cell r="I3203">
            <v>19</v>
          </cell>
          <cell r="J3203">
            <v>23</v>
          </cell>
          <cell r="K3203">
            <v>24</v>
          </cell>
          <cell r="L3203">
            <v>23</v>
          </cell>
        </row>
        <row r="3204">
          <cell r="E3204">
            <v>22562</v>
          </cell>
          <cell r="F3204">
            <v>19</v>
          </cell>
          <cell r="G3204">
            <v>24</v>
          </cell>
          <cell r="H3204">
            <v>29</v>
          </cell>
          <cell r="I3204">
            <v>19</v>
          </cell>
          <cell r="J3204">
            <v>16</v>
          </cell>
          <cell r="K3204">
            <v>19</v>
          </cell>
          <cell r="L3204">
            <v>19</v>
          </cell>
        </row>
        <row r="3205">
          <cell r="E3205">
            <v>22563</v>
          </cell>
          <cell r="F3205">
            <v>21</v>
          </cell>
          <cell r="G3205">
            <v>19</v>
          </cell>
          <cell r="H3205">
            <v>18</v>
          </cell>
          <cell r="I3205">
            <v>35</v>
          </cell>
          <cell r="J3205">
            <v>16</v>
          </cell>
          <cell r="K3205">
            <v>42</v>
          </cell>
          <cell r="L3205">
            <v>23</v>
          </cell>
        </row>
        <row r="3206">
          <cell r="E3206">
            <v>22564</v>
          </cell>
          <cell r="F3206">
            <v>10</v>
          </cell>
          <cell r="G3206">
            <v>10</v>
          </cell>
          <cell r="H3206">
            <v>11</v>
          </cell>
          <cell r="I3206">
            <v>14</v>
          </cell>
          <cell r="J3206">
            <v>19</v>
          </cell>
          <cell r="K3206">
            <v>14</v>
          </cell>
          <cell r="L3206">
            <v>16</v>
          </cell>
        </row>
        <row r="3207">
          <cell r="E3207">
            <v>22565</v>
          </cell>
          <cell r="F3207">
            <v>14</v>
          </cell>
          <cell r="G3207">
            <v>11</v>
          </cell>
          <cell r="H3207">
            <v>6</v>
          </cell>
          <cell r="I3207">
            <v>5</v>
          </cell>
          <cell r="J3207">
            <v>3</v>
          </cell>
          <cell r="K3207">
            <v>8</v>
          </cell>
          <cell r="L3207">
            <v>8</v>
          </cell>
        </row>
        <row r="3208">
          <cell r="E3208">
            <v>22566</v>
          </cell>
          <cell r="F3208">
            <v>11</v>
          </cell>
          <cell r="G3208">
            <v>10</v>
          </cell>
          <cell r="H3208">
            <v>13</v>
          </cell>
          <cell r="I3208">
            <v>13</v>
          </cell>
          <cell r="J3208">
            <v>6</v>
          </cell>
          <cell r="K3208">
            <v>10</v>
          </cell>
          <cell r="L3208">
            <v>10</v>
          </cell>
        </row>
        <row r="3209">
          <cell r="E3209">
            <v>22567</v>
          </cell>
          <cell r="F3209">
            <v>27</v>
          </cell>
          <cell r="G3209">
            <v>10</v>
          </cell>
          <cell r="H3209">
            <v>11</v>
          </cell>
          <cell r="I3209">
            <v>5</v>
          </cell>
          <cell r="J3209">
            <v>10</v>
          </cell>
          <cell r="K3209">
            <v>19</v>
          </cell>
          <cell r="L3209">
            <v>14</v>
          </cell>
        </row>
        <row r="3210">
          <cell r="E3210">
            <v>22568</v>
          </cell>
          <cell r="F3210">
            <v>42</v>
          </cell>
          <cell r="G3210">
            <v>51</v>
          </cell>
          <cell r="H3210">
            <v>39</v>
          </cell>
          <cell r="I3210">
            <v>26</v>
          </cell>
          <cell r="J3210">
            <v>13</v>
          </cell>
          <cell r="K3210">
            <v>21</v>
          </cell>
          <cell r="L3210">
            <v>5</v>
          </cell>
        </row>
        <row r="3211">
          <cell r="E3211">
            <v>22569</v>
          </cell>
          <cell r="F3211">
            <v>8</v>
          </cell>
          <cell r="G3211">
            <v>11</v>
          </cell>
          <cell r="H3211">
            <v>0</v>
          </cell>
          <cell r="I3211">
            <v>5</v>
          </cell>
          <cell r="J3211">
            <v>16</v>
          </cell>
          <cell r="K3211">
            <v>16</v>
          </cell>
          <cell r="L3211">
            <v>23</v>
          </cell>
        </row>
        <row r="3212">
          <cell r="E3212">
            <v>22570</v>
          </cell>
          <cell r="F3212">
            <v>16</v>
          </cell>
          <cell r="G3212">
            <v>11</v>
          </cell>
          <cell r="H3212">
            <v>8</v>
          </cell>
          <cell r="I3212">
            <v>3</v>
          </cell>
          <cell r="J3212">
            <v>32</v>
          </cell>
          <cell r="K3212">
            <v>26</v>
          </cell>
          <cell r="L3212">
            <v>26</v>
          </cell>
        </row>
        <row r="3213">
          <cell r="E3213">
            <v>22571</v>
          </cell>
          <cell r="F3213">
            <v>29</v>
          </cell>
          <cell r="G3213">
            <v>29</v>
          </cell>
          <cell r="H3213">
            <v>29</v>
          </cell>
          <cell r="I3213">
            <v>19</v>
          </cell>
          <cell r="J3213">
            <v>19</v>
          </cell>
          <cell r="K3213">
            <v>19</v>
          </cell>
          <cell r="L3213">
            <v>6</v>
          </cell>
        </row>
        <row r="3214">
          <cell r="E3214">
            <v>22572</v>
          </cell>
          <cell r="F3214">
            <v>14</v>
          </cell>
          <cell r="G3214">
            <v>19</v>
          </cell>
          <cell r="H3214">
            <v>26</v>
          </cell>
          <cell r="I3214">
            <v>29</v>
          </cell>
          <cell r="J3214">
            <v>23</v>
          </cell>
          <cell r="K3214">
            <v>26</v>
          </cell>
          <cell r="L3214">
            <v>19</v>
          </cell>
        </row>
        <row r="3215">
          <cell r="E3215">
            <v>22573</v>
          </cell>
          <cell r="F3215">
            <v>6</v>
          </cell>
          <cell r="G3215">
            <v>3</v>
          </cell>
          <cell r="H3215">
            <v>6</v>
          </cell>
          <cell r="I3215">
            <v>6</v>
          </cell>
          <cell r="J3215">
            <v>14</v>
          </cell>
          <cell r="K3215">
            <v>24</v>
          </cell>
          <cell r="L3215">
            <v>29</v>
          </cell>
        </row>
        <row r="3216">
          <cell r="E3216">
            <v>22574</v>
          </cell>
          <cell r="F3216">
            <v>48</v>
          </cell>
          <cell r="G3216">
            <v>51</v>
          </cell>
          <cell r="H3216">
            <v>45</v>
          </cell>
          <cell r="I3216">
            <v>39</v>
          </cell>
          <cell r="J3216">
            <v>45</v>
          </cell>
          <cell r="K3216">
            <v>45</v>
          </cell>
          <cell r="L3216">
            <v>42</v>
          </cell>
        </row>
        <row r="3217">
          <cell r="E3217">
            <v>22575</v>
          </cell>
          <cell r="F3217">
            <v>16</v>
          </cell>
          <cell r="G3217">
            <v>23</v>
          </cell>
          <cell r="H3217">
            <v>19</v>
          </cell>
          <cell r="I3217">
            <v>16</v>
          </cell>
          <cell r="J3217">
            <v>10</v>
          </cell>
          <cell r="K3217">
            <v>10</v>
          </cell>
          <cell r="L3217">
            <v>3</v>
          </cell>
        </row>
        <row r="3218">
          <cell r="E3218">
            <v>22576</v>
          </cell>
          <cell r="F3218">
            <v>6</v>
          </cell>
          <cell r="G3218">
            <v>10</v>
          </cell>
          <cell r="H3218">
            <v>0</v>
          </cell>
          <cell r="I3218">
            <v>8</v>
          </cell>
          <cell r="J3218">
            <v>32</v>
          </cell>
          <cell r="K3218">
            <v>32</v>
          </cell>
          <cell r="L3218">
            <v>34</v>
          </cell>
        </row>
        <row r="3219">
          <cell r="E3219">
            <v>22577</v>
          </cell>
          <cell r="F3219">
            <v>29</v>
          </cell>
          <cell r="G3219">
            <v>29</v>
          </cell>
          <cell r="H3219">
            <v>34</v>
          </cell>
          <cell r="I3219">
            <v>37</v>
          </cell>
          <cell r="J3219">
            <v>32</v>
          </cell>
          <cell r="K3219">
            <v>14</v>
          </cell>
          <cell r="L3219">
            <v>6</v>
          </cell>
        </row>
        <row r="3220">
          <cell r="E3220">
            <v>22578</v>
          </cell>
          <cell r="F3220">
            <v>6</v>
          </cell>
          <cell r="G3220">
            <v>26</v>
          </cell>
          <cell r="H3220">
            <v>19</v>
          </cell>
          <cell r="I3220">
            <v>5</v>
          </cell>
          <cell r="J3220">
            <v>10</v>
          </cell>
          <cell r="K3220">
            <v>0</v>
          </cell>
          <cell r="L3220">
            <v>10</v>
          </cell>
        </row>
        <row r="3221">
          <cell r="E3221">
            <v>22579</v>
          </cell>
          <cell r="F3221">
            <v>11</v>
          </cell>
          <cell r="G3221">
            <v>14</v>
          </cell>
          <cell r="H3221">
            <v>16</v>
          </cell>
          <cell r="I3221">
            <v>13</v>
          </cell>
          <cell r="J3221">
            <v>8</v>
          </cell>
          <cell r="K3221">
            <v>6</v>
          </cell>
          <cell r="L3221">
            <v>14</v>
          </cell>
        </row>
        <row r="3222">
          <cell r="E3222">
            <v>22580</v>
          </cell>
          <cell r="F3222">
            <v>8</v>
          </cell>
          <cell r="G3222">
            <v>0</v>
          </cell>
          <cell r="H3222">
            <v>8</v>
          </cell>
          <cell r="I3222">
            <v>6</v>
          </cell>
          <cell r="J3222">
            <v>5</v>
          </cell>
          <cell r="K3222">
            <v>32</v>
          </cell>
          <cell r="L3222">
            <v>32</v>
          </cell>
        </row>
        <row r="3223">
          <cell r="E3223">
            <v>22581</v>
          </cell>
          <cell r="F3223">
            <v>13</v>
          </cell>
          <cell r="G3223">
            <v>14</v>
          </cell>
          <cell r="H3223">
            <v>6</v>
          </cell>
          <cell r="I3223">
            <v>11</v>
          </cell>
          <cell r="J3223">
            <v>10</v>
          </cell>
          <cell r="K3223">
            <v>10</v>
          </cell>
          <cell r="L3223">
            <v>0</v>
          </cell>
        </row>
        <row r="3224">
          <cell r="E3224">
            <v>22582</v>
          </cell>
          <cell r="F3224">
            <v>34</v>
          </cell>
          <cell r="G3224">
            <v>32</v>
          </cell>
          <cell r="H3224">
            <v>35</v>
          </cell>
          <cell r="I3224">
            <v>37</v>
          </cell>
          <cell r="J3224">
            <v>35</v>
          </cell>
          <cell r="K3224">
            <v>27</v>
          </cell>
          <cell r="L3224">
            <v>29</v>
          </cell>
        </row>
        <row r="3225">
          <cell r="E3225">
            <v>22583</v>
          </cell>
          <cell r="F3225">
            <v>5</v>
          </cell>
          <cell r="G3225">
            <v>10</v>
          </cell>
          <cell r="H3225">
            <v>8</v>
          </cell>
          <cell r="I3225">
            <v>11</v>
          </cell>
          <cell r="J3225">
            <v>13</v>
          </cell>
          <cell r="K3225">
            <v>13</v>
          </cell>
          <cell r="L3225">
            <v>10</v>
          </cell>
        </row>
        <row r="3226">
          <cell r="E3226">
            <v>22584</v>
          </cell>
          <cell r="F3226">
            <v>39</v>
          </cell>
          <cell r="G3226">
            <v>40</v>
          </cell>
          <cell r="H3226">
            <v>39</v>
          </cell>
          <cell r="I3226">
            <v>35</v>
          </cell>
          <cell r="J3226">
            <v>32</v>
          </cell>
          <cell r="K3226">
            <v>29</v>
          </cell>
          <cell r="L3226">
            <v>32</v>
          </cell>
        </row>
        <row r="3227">
          <cell r="E3227">
            <v>22585</v>
          </cell>
          <cell r="F3227">
            <v>26</v>
          </cell>
          <cell r="G3227">
            <v>34</v>
          </cell>
          <cell r="H3227">
            <v>35</v>
          </cell>
          <cell r="I3227">
            <v>34</v>
          </cell>
          <cell r="J3227">
            <v>32</v>
          </cell>
          <cell r="K3227">
            <v>32</v>
          </cell>
          <cell r="L3227">
            <v>32</v>
          </cell>
        </row>
        <row r="3228">
          <cell r="E3228">
            <v>22586</v>
          </cell>
          <cell r="F3228">
            <v>56</v>
          </cell>
          <cell r="G3228">
            <v>23</v>
          </cell>
          <cell r="H3228">
            <v>13</v>
          </cell>
          <cell r="I3228">
            <v>32</v>
          </cell>
          <cell r="J3228">
            <v>51</v>
          </cell>
          <cell r="K3228">
            <v>50</v>
          </cell>
          <cell r="L3228">
            <v>51</v>
          </cell>
        </row>
        <row r="3229">
          <cell r="E3229">
            <v>22587</v>
          </cell>
          <cell r="F3229">
            <v>13</v>
          </cell>
          <cell r="G3229">
            <v>14</v>
          </cell>
          <cell r="H3229">
            <v>8</v>
          </cell>
          <cell r="I3229">
            <v>6</v>
          </cell>
          <cell r="J3229">
            <v>10</v>
          </cell>
          <cell r="K3229">
            <v>8</v>
          </cell>
          <cell r="L3229">
            <v>11</v>
          </cell>
        </row>
        <row r="3230">
          <cell r="E3230">
            <v>22588</v>
          </cell>
          <cell r="F3230">
            <v>8</v>
          </cell>
          <cell r="G3230">
            <v>6</v>
          </cell>
          <cell r="H3230">
            <v>0</v>
          </cell>
          <cell r="I3230">
            <v>6</v>
          </cell>
          <cell r="J3230">
            <v>8</v>
          </cell>
          <cell r="K3230">
            <v>6</v>
          </cell>
          <cell r="L3230">
            <v>0</v>
          </cell>
        </row>
        <row r="3231">
          <cell r="E3231">
            <v>22589</v>
          </cell>
          <cell r="F3231">
            <v>35</v>
          </cell>
          <cell r="G3231">
            <v>29</v>
          </cell>
          <cell r="H3231">
            <v>29</v>
          </cell>
          <cell r="I3231">
            <v>24</v>
          </cell>
          <cell r="J3231">
            <v>29</v>
          </cell>
          <cell r="K3231">
            <v>16</v>
          </cell>
          <cell r="L3231">
            <v>16</v>
          </cell>
        </row>
        <row r="3232">
          <cell r="E3232">
            <v>22590</v>
          </cell>
          <cell r="F3232">
            <v>10</v>
          </cell>
          <cell r="G3232">
            <v>0</v>
          </cell>
          <cell r="H3232">
            <v>11</v>
          </cell>
          <cell r="I3232">
            <v>8</v>
          </cell>
          <cell r="J3232">
            <v>10</v>
          </cell>
          <cell r="K3232">
            <v>0</v>
          </cell>
          <cell r="L3232">
            <v>0</v>
          </cell>
        </row>
        <row r="3233">
          <cell r="E3233">
            <v>22591</v>
          </cell>
          <cell r="F3233">
            <v>23</v>
          </cell>
          <cell r="G3233">
            <v>24</v>
          </cell>
          <cell r="H3233">
            <v>26</v>
          </cell>
          <cell r="I3233">
            <v>32</v>
          </cell>
          <cell r="J3233">
            <v>48</v>
          </cell>
          <cell r="K3233">
            <v>39</v>
          </cell>
          <cell r="L3233">
            <v>40</v>
          </cell>
        </row>
        <row r="3234">
          <cell r="E3234">
            <v>22592</v>
          </cell>
          <cell r="F3234">
            <v>0</v>
          </cell>
          <cell r="G3234">
            <v>0</v>
          </cell>
          <cell r="H3234">
            <v>8</v>
          </cell>
          <cell r="I3234">
            <v>10</v>
          </cell>
          <cell r="J3234">
            <v>6</v>
          </cell>
          <cell r="K3234">
            <v>10</v>
          </cell>
          <cell r="L3234">
            <v>10</v>
          </cell>
        </row>
        <row r="3235">
          <cell r="E3235">
            <v>22593</v>
          </cell>
          <cell r="F3235">
            <v>39</v>
          </cell>
          <cell r="G3235">
            <v>32</v>
          </cell>
          <cell r="H3235">
            <v>0</v>
          </cell>
          <cell r="I3235">
            <v>5</v>
          </cell>
          <cell r="J3235">
            <v>10</v>
          </cell>
          <cell r="K3235">
            <v>19</v>
          </cell>
          <cell r="L3235">
            <v>11</v>
          </cell>
        </row>
        <row r="3236">
          <cell r="E3236">
            <v>22594</v>
          </cell>
          <cell r="F3236">
            <v>6</v>
          </cell>
          <cell r="G3236">
            <v>6</v>
          </cell>
          <cell r="H3236">
            <v>6</v>
          </cell>
          <cell r="I3236">
            <v>14</v>
          </cell>
          <cell r="J3236">
            <v>11</v>
          </cell>
          <cell r="K3236">
            <v>14</v>
          </cell>
          <cell r="L3236">
            <v>13</v>
          </cell>
        </row>
        <row r="3237">
          <cell r="E3237">
            <v>22595</v>
          </cell>
          <cell r="F3237">
            <v>14</v>
          </cell>
          <cell r="G3237">
            <v>8</v>
          </cell>
          <cell r="H3237">
            <v>6</v>
          </cell>
          <cell r="I3237">
            <v>0</v>
          </cell>
          <cell r="J3237">
            <v>8</v>
          </cell>
          <cell r="K3237">
            <v>13</v>
          </cell>
          <cell r="L3237">
            <v>23</v>
          </cell>
        </row>
        <row r="3238">
          <cell r="E3238">
            <v>22596</v>
          </cell>
          <cell r="F3238">
            <v>10</v>
          </cell>
          <cell r="G3238">
            <v>0</v>
          </cell>
          <cell r="H3238">
            <v>14</v>
          </cell>
          <cell r="I3238">
            <v>10</v>
          </cell>
          <cell r="J3238">
            <v>8</v>
          </cell>
          <cell r="K3238">
            <v>5</v>
          </cell>
          <cell r="L3238">
            <v>5</v>
          </cell>
        </row>
        <row r="3239">
          <cell r="E3239">
            <v>22597</v>
          </cell>
          <cell r="F3239">
            <v>19</v>
          </cell>
          <cell r="G3239">
            <v>19</v>
          </cell>
          <cell r="H3239">
            <v>13</v>
          </cell>
          <cell r="I3239">
            <v>10</v>
          </cell>
          <cell r="J3239">
            <v>11</v>
          </cell>
          <cell r="K3239">
            <v>16</v>
          </cell>
          <cell r="L3239">
            <v>0</v>
          </cell>
        </row>
        <row r="3240">
          <cell r="E3240">
            <v>22598</v>
          </cell>
          <cell r="F3240">
            <v>32</v>
          </cell>
          <cell r="G3240">
            <v>32</v>
          </cell>
          <cell r="H3240">
            <v>35</v>
          </cell>
          <cell r="I3240">
            <v>35</v>
          </cell>
          <cell r="J3240">
            <v>32</v>
          </cell>
          <cell r="K3240">
            <v>29</v>
          </cell>
          <cell r="L3240">
            <v>32</v>
          </cell>
        </row>
        <row r="3241">
          <cell r="E3241">
            <v>22599</v>
          </cell>
          <cell r="F3241">
            <v>16</v>
          </cell>
          <cell r="G3241">
            <v>5</v>
          </cell>
          <cell r="H3241">
            <v>21</v>
          </cell>
          <cell r="I3241">
            <v>42</v>
          </cell>
          <cell r="J3241">
            <v>26</v>
          </cell>
          <cell r="K3241">
            <v>24</v>
          </cell>
          <cell r="L3241">
            <v>16</v>
          </cell>
        </row>
        <row r="3242">
          <cell r="E3242">
            <v>22600</v>
          </cell>
          <cell r="F3242">
            <v>19</v>
          </cell>
          <cell r="G3242">
            <v>16</v>
          </cell>
          <cell r="H3242">
            <v>23</v>
          </cell>
          <cell r="I3242">
            <v>19</v>
          </cell>
          <cell r="J3242">
            <v>19</v>
          </cell>
          <cell r="K3242">
            <v>19</v>
          </cell>
          <cell r="L3242">
            <v>16</v>
          </cell>
        </row>
        <row r="3243">
          <cell r="E3243">
            <v>22601</v>
          </cell>
          <cell r="F3243">
            <v>0</v>
          </cell>
          <cell r="G3243">
            <v>10</v>
          </cell>
          <cell r="H3243">
            <v>19</v>
          </cell>
          <cell r="I3243">
            <v>6</v>
          </cell>
          <cell r="J3243">
            <v>29</v>
          </cell>
          <cell r="K3243">
            <v>35</v>
          </cell>
          <cell r="L3243">
            <v>11</v>
          </cell>
        </row>
        <row r="3244">
          <cell r="E3244">
            <v>22602</v>
          </cell>
          <cell r="F3244">
            <v>8</v>
          </cell>
          <cell r="G3244">
            <v>16</v>
          </cell>
          <cell r="H3244">
            <v>6</v>
          </cell>
          <cell r="I3244">
            <v>3</v>
          </cell>
          <cell r="J3244">
            <v>6</v>
          </cell>
          <cell r="K3244">
            <v>5</v>
          </cell>
          <cell r="L3244">
            <v>3</v>
          </cell>
        </row>
        <row r="3245">
          <cell r="E3245">
            <v>22603</v>
          </cell>
          <cell r="F3245">
            <v>16</v>
          </cell>
          <cell r="G3245">
            <v>0</v>
          </cell>
          <cell r="H3245">
            <v>11</v>
          </cell>
          <cell r="I3245">
            <v>3</v>
          </cell>
          <cell r="J3245">
            <v>11</v>
          </cell>
          <cell r="K3245">
            <v>6</v>
          </cell>
          <cell r="L3245">
            <v>14</v>
          </cell>
        </row>
        <row r="3246">
          <cell r="E3246">
            <v>22604</v>
          </cell>
          <cell r="F3246">
            <v>31</v>
          </cell>
          <cell r="G3246">
            <v>24</v>
          </cell>
          <cell r="H3246">
            <v>24</v>
          </cell>
          <cell r="I3246">
            <v>27</v>
          </cell>
          <cell r="J3246">
            <v>23</v>
          </cell>
          <cell r="K3246">
            <v>19</v>
          </cell>
          <cell r="L3246">
            <v>21</v>
          </cell>
        </row>
        <row r="3247">
          <cell r="E3247">
            <v>22605</v>
          </cell>
          <cell r="F3247">
            <v>5</v>
          </cell>
          <cell r="G3247">
            <v>5</v>
          </cell>
          <cell r="H3247">
            <v>0</v>
          </cell>
          <cell r="I3247">
            <v>0</v>
          </cell>
          <cell r="J3247">
            <v>0</v>
          </cell>
          <cell r="K3247">
            <v>10</v>
          </cell>
          <cell r="L3247">
            <v>10</v>
          </cell>
        </row>
        <row r="3248">
          <cell r="E3248">
            <v>22606</v>
          </cell>
          <cell r="F3248">
            <v>10</v>
          </cell>
          <cell r="G3248">
            <v>14</v>
          </cell>
          <cell r="H3248">
            <v>11</v>
          </cell>
          <cell r="I3248">
            <v>14</v>
          </cell>
          <cell r="J3248">
            <v>10</v>
          </cell>
          <cell r="K3248">
            <v>8</v>
          </cell>
          <cell r="L3248">
            <v>11</v>
          </cell>
        </row>
        <row r="3249">
          <cell r="E3249">
            <v>22607</v>
          </cell>
          <cell r="F3249">
            <v>32</v>
          </cell>
          <cell r="G3249">
            <v>32</v>
          </cell>
          <cell r="H3249">
            <v>35</v>
          </cell>
          <cell r="I3249">
            <v>26</v>
          </cell>
          <cell r="J3249">
            <v>11</v>
          </cell>
          <cell r="K3249">
            <v>10</v>
          </cell>
          <cell r="L3249">
            <v>5</v>
          </cell>
        </row>
        <row r="3250">
          <cell r="E3250">
            <v>22608</v>
          </cell>
          <cell r="F3250">
            <v>24</v>
          </cell>
          <cell r="G3250">
            <v>21</v>
          </cell>
          <cell r="H3250">
            <v>21</v>
          </cell>
          <cell r="I3250">
            <v>14</v>
          </cell>
          <cell r="J3250">
            <v>0</v>
          </cell>
          <cell r="K3250">
            <v>10</v>
          </cell>
          <cell r="L3250">
            <v>10</v>
          </cell>
        </row>
        <row r="3251">
          <cell r="E3251">
            <v>22609</v>
          </cell>
          <cell r="F3251">
            <v>11</v>
          </cell>
          <cell r="G3251">
            <v>0</v>
          </cell>
          <cell r="H3251">
            <v>0</v>
          </cell>
          <cell r="I3251">
            <v>0</v>
          </cell>
          <cell r="J3251">
            <v>6</v>
          </cell>
          <cell r="K3251">
            <v>0</v>
          </cell>
          <cell r="L3251">
            <v>6</v>
          </cell>
        </row>
        <row r="3252">
          <cell r="E3252">
            <v>22610</v>
          </cell>
          <cell r="F3252">
            <v>5</v>
          </cell>
          <cell r="G3252">
            <v>6</v>
          </cell>
          <cell r="H3252">
            <v>10</v>
          </cell>
          <cell r="I3252">
            <v>8</v>
          </cell>
          <cell r="J3252">
            <v>11</v>
          </cell>
          <cell r="K3252">
            <v>8</v>
          </cell>
          <cell r="L3252">
            <v>5</v>
          </cell>
        </row>
        <row r="3253">
          <cell r="E3253">
            <v>22611</v>
          </cell>
          <cell r="F3253">
            <v>11</v>
          </cell>
          <cell r="G3253">
            <v>11</v>
          </cell>
          <cell r="H3253">
            <v>10</v>
          </cell>
          <cell r="I3253">
            <v>11</v>
          </cell>
          <cell r="J3253">
            <v>13</v>
          </cell>
          <cell r="K3253">
            <v>13</v>
          </cell>
          <cell r="L3253">
            <v>19</v>
          </cell>
        </row>
        <row r="3254">
          <cell r="E3254">
            <v>22612</v>
          </cell>
          <cell r="F3254">
            <v>10</v>
          </cell>
          <cell r="G3254">
            <v>10</v>
          </cell>
          <cell r="H3254">
            <v>19</v>
          </cell>
          <cell r="I3254">
            <v>10</v>
          </cell>
          <cell r="J3254">
            <v>11</v>
          </cell>
          <cell r="K3254">
            <v>16</v>
          </cell>
          <cell r="L3254">
            <v>10</v>
          </cell>
        </row>
        <row r="3255">
          <cell r="E3255">
            <v>22613</v>
          </cell>
          <cell r="F3255">
            <v>37</v>
          </cell>
          <cell r="G3255">
            <v>35</v>
          </cell>
          <cell r="H3255">
            <v>39</v>
          </cell>
          <cell r="I3255">
            <v>29</v>
          </cell>
          <cell r="J3255">
            <v>26</v>
          </cell>
          <cell r="K3255">
            <v>29</v>
          </cell>
          <cell r="L3255">
            <v>27</v>
          </cell>
        </row>
        <row r="3256">
          <cell r="E3256">
            <v>22614</v>
          </cell>
          <cell r="F3256">
            <v>18</v>
          </cell>
          <cell r="G3256">
            <v>6</v>
          </cell>
          <cell r="H3256">
            <v>10</v>
          </cell>
          <cell r="I3256">
            <v>8</v>
          </cell>
          <cell r="J3256">
            <v>23</v>
          </cell>
          <cell r="K3256">
            <v>21</v>
          </cell>
          <cell r="L3256">
            <v>23</v>
          </cell>
        </row>
        <row r="3257">
          <cell r="E3257">
            <v>22615</v>
          </cell>
          <cell r="F3257">
            <v>8</v>
          </cell>
          <cell r="G3257">
            <v>10</v>
          </cell>
          <cell r="H3257">
            <v>10</v>
          </cell>
          <cell r="I3257">
            <v>11</v>
          </cell>
          <cell r="J3257">
            <v>5</v>
          </cell>
          <cell r="K3257">
            <v>5</v>
          </cell>
          <cell r="L3257">
            <v>11</v>
          </cell>
        </row>
        <row r="3258">
          <cell r="E3258">
            <v>22616</v>
          </cell>
          <cell r="F3258">
            <v>19</v>
          </cell>
          <cell r="G3258">
            <v>21</v>
          </cell>
          <cell r="H3258">
            <v>13</v>
          </cell>
          <cell r="I3258">
            <v>14</v>
          </cell>
          <cell r="J3258">
            <v>18</v>
          </cell>
          <cell r="K3258">
            <v>16</v>
          </cell>
          <cell r="L3258">
            <v>21</v>
          </cell>
        </row>
        <row r="3259">
          <cell r="E3259">
            <v>22617</v>
          </cell>
          <cell r="F3259">
            <v>13</v>
          </cell>
          <cell r="G3259">
            <v>21</v>
          </cell>
          <cell r="H3259">
            <v>23</v>
          </cell>
          <cell r="I3259">
            <v>19</v>
          </cell>
          <cell r="J3259">
            <v>16</v>
          </cell>
          <cell r="K3259">
            <v>16</v>
          </cell>
          <cell r="L3259">
            <v>19</v>
          </cell>
        </row>
        <row r="3260">
          <cell r="E3260">
            <v>22618</v>
          </cell>
          <cell r="F3260">
            <v>6</v>
          </cell>
          <cell r="G3260">
            <v>0</v>
          </cell>
          <cell r="H3260">
            <v>10</v>
          </cell>
          <cell r="I3260">
            <v>19</v>
          </cell>
          <cell r="J3260">
            <v>10</v>
          </cell>
          <cell r="K3260">
            <v>42</v>
          </cell>
          <cell r="L3260">
            <v>35</v>
          </cell>
        </row>
        <row r="3261">
          <cell r="E3261">
            <v>22619</v>
          </cell>
          <cell r="F3261">
            <v>29</v>
          </cell>
          <cell r="G3261">
            <v>16</v>
          </cell>
          <cell r="H3261">
            <v>16</v>
          </cell>
          <cell r="I3261">
            <v>10</v>
          </cell>
          <cell r="J3261">
            <v>10</v>
          </cell>
          <cell r="K3261">
            <v>8</v>
          </cell>
          <cell r="L3261">
            <v>11</v>
          </cell>
        </row>
        <row r="3262">
          <cell r="E3262">
            <v>22620</v>
          </cell>
          <cell r="F3262">
            <v>19</v>
          </cell>
          <cell r="G3262">
            <v>29</v>
          </cell>
          <cell r="H3262">
            <v>39</v>
          </cell>
          <cell r="I3262">
            <v>35</v>
          </cell>
          <cell r="J3262">
            <v>39</v>
          </cell>
          <cell r="K3262">
            <v>40</v>
          </cell>
          <cell r="L3262">
            <v>39</v>
          </cell>
        </row>
        <row r="3263">
          <cell r="E3263">
            <v>22621</v>
          </cell>
          <cell r="F3263">
            <v>13</v>
          </cell>
          <cell r="G3263">
            <v>11</v>
          </cell>
          <cell r="H3263">
            <v>8</v>
          </cell>
          <cell r="I3263">
            <v>6</v>
          </cell>
          <cell r="J3263">
            <v>5</v>
          </cell>
          <cell r="K3263">
            <v>8</v>
          </cell>
          <cell r="L3263">
            <v>18</v>
          </cell>
        </row>
        <row r="3264">
          <cell r="E3264">
            <v>22622</v>
          </cell>
          <cell r="F3264">
            <v>13</v>
          </cell>
          <cell r="G3264">
            <v>6</v>
          </cell>
          <cell r="H3264">
            <v>13</v>
          </cell>
          <cell r="I3264">
            <v>27</v>
          </cell>
          <cell r="J3264">
            <v>23</v>
          </cell>
          <cell r="K3264">
            <v>35</v>
          </cell>
          <cell r="L3264">
            <v>35</v>
          </cell>
        </row>
        <row r="3265">
          <cell r="E3265">
            <v>22623</v>
          </cell>
          <cell r="F3265">
            <v>16</v>
          </cell>
          <cell r="G3265">
            <v>16</v>
          </cell>
          <cell r="H3265">
            <v>18</v>
          </cell>
          <cell r="I3265">
            <v>19</v>
          </cell>
          <cell r="J3265">
            <v>18</v>
          </cell>
          <cell r="K3265">
            <v>23</v>
          </cell>
          <cell r="L3265">
            <v>23</v>
          </cell>
        </row>
        <row r="3266">
          <cell r="E3266">
            <v>22624</v>
          </cell>
          <cell r="F3266">
            <v>13</v>
          </cell>
          <cell r="G3266">
            <v>13</v>
          </cell>
          <cell r="H3266">
            <v>16</v>
          </cell>
          <cell r="I3266">
            <v>13</v>
          </cell>
          <cell r="J3266">
            <v>14</v>
          </cell>
          <cell r="K3266">
            <v>16</v>
          </cell>
          <cell r="L3266">
            <v>18</v>
          </cell>
        </row>
        <row r="3267">
          <cell r="E3267">
            <v>22625</v>
          </cell>
          <cell r="F3267">
            <v>10</v>
          </cell>
          <cell r="G3267">
            <v>14</v>
          </cell>
          <cell r="H3267">
            <v>10</v>
          </cell>
          <cell r="I3267">
            <v>8</v>
          </cell>
          <cell r="J3267">
            <v>0</v>
          </cell>
          <cell r="K3267">
            <v>5</v>
          </cell>
          <cell r="L3267">
            <v>8</v>
          </cell>
        </row>
        <row r="3268">
          <cell r="E3268">
            <v>22626</v>
          </cell>
          <cell r="F3268">
            <v>6</v>
          </cell>
          <cell r="G3268">
            <v>6</v>
          </cell>
          <cell r="H3268">
            <v>5</v>
          </cell>
          <cell r="I3268">
            <v>13</v>
          </cell>
          <cell r="J3268">
            <v>13</v>
          </cell>
          <cell r="K3268">
            <v>6</v>
          </cell>
          <cell r="L3268">
            <v>10</v>
          </cell>
        </row>
        <row r="3269">
          <cell r="E3269">
            <v>22627</v>
          </cell>
          <cell r="F3269">
            <v>18</v>
          </cell>
          <cell r="G3269">
            <v>13</v>
          </cell>
          <cell r="H3269">
            <v>16</v>
          </cell>
          <cell r="I3269">
            <v>16</v>
          </cell>
          <cell r="J3269">
            <v>13</v>
          </cell>
          <cell r="K3269">
            <v>13</v>
          </cell>
          <cell r="L3269">
            <v>8</v>
          </cell>
        </row>
        <row r="3270">
          <cell r="E3270">
            <v>22628</v>
          </cell>
          <cell r="F3270">
            <v>32</v>
          </cell>
          <cell r="G3270">
            <v>32</v>
          </cell>
          <cell r="H3270">
            <v>32</v>
          </cell>
          <cell r="I3270">
            <v>32</v>
          </cell>
          <cell r="J3270">
            <v>19</v>
          </cell>
          <cell r="K3270">
            <v>16</v>
          </cell>
          <cell r="L3270">
            <v>19</v>
          </cell>
        </row>
        <row r="3271">
          <cell r="E3271">
            <v>22629</v>
          </cell>
          <cell r="F3271">
            <v>26</v>
          </cell>
          <cell r="G3271">
            <v>21</v>
          </cell>
          <cell r="H3271">
            <v>19</v>
          </cell>
          <cell r="I3271">
            <v>19</v>
          </cell>
          <cell r="J3271">
            <v>10</v>
          </cell>
          <cell r="K3271">
            <v>5</v>
          </cell>
          <cell r="L3271">
            <v>10</v>
          </cell>
        </row>
        <row r="3272">
          <cell r="E3272">
            <v>22630</v>
          </cell>
          <cell r="F3272">
            <v>10</v>
          </cell>
          <cell r="G3272">
            <v>3</v>
          </cell>
          <cell r="H3272">
            <v>6</v>
          </cell>
          <cell r="I3272">
            <v>5</v>
          </cell>
          <cell r="J3272">
            <v>11</v>
          </cell>
          <cell r="K3272">
            <v>10</v>
          </cell>
          <cell r="L3272">
            <v>5</v>
          </cell>
        </row>
        <row r="3273">
          <cell r="E3273">
            <v>22631</v>
          </cell>
          <cell r="F3273">
            <v>5</v>
          </cell>
          <cell r="G3273">
            <v>42</v>
          </cell>
          <cell r="H3273">
            <v>34</v>
          </cell>
          <cell r="I3273">
            <v>27</v>
          </cell>
          <cell r="J3273">
            <v>16</v>
          </cell>
          <cell r="K3273">
            <v>19</v>
          </cell>
          <cell r="L3273">
            <v>21</v>
          </cell>
        </row>
        <row r="3274">
          <cell r="E3274">
            <v>22632</v>
          </cell>
          <cell r="F3274">
            <v>19</v>
          </cell>
          <cell r="G3274">
            <v>16</v>
          </cell>
          <cell r="H3274">
            <v>21</v>
          </cell>
          <cell r="I3274">
            <v>26</v>
          </cell>
          <cell r="J3274">
            <v>34</v>
          </cell>
          <cell r="K3274">
            <v>32</v>
          </cell>
          <cell r="L3274">
            <v>39</v>
          </cell>
        </row>
        <row r="3275">
          <cell r="E3275">
            <v>22633</v>
          </cell>
          <cell r="F3275">
            <v>24</v>
          </cell>
          <cell r="G3275">
            <v>16</v>
          </cell>
          <cell r="H3275">
            <v>16</v>
          </cell>
          <cell r="I3275">
            <v>11</v>
          </cell>
          <cell r="J3275">
            <v>19</v>
          </cell>
          <cell r="K3275">
            <v>11</v>
          </cell>
          <cell r="L3275">
            <v>10</v>
          </cell>
        </row>
        <row r="3276">
          <cell r="E3276">
            <v>22634</v>
          </cell>
          <cell r="F3276">
            <v>23</v>
          </cell>
          <cell r="G3276">
            <v>21</v>
          </cell>
          <cell r="H3276">
            <v>21</v>
          </cell>
          <cell r="I3276">
            <v>23</v>
          </cell>
          <cell r="J3276">
            <v>19</v>
          </cell>
          <cell r="K3276">
            <v>19</v>
          </cell>
          <cell r="L3276">
            <v>23</v>
          </cell>
        </row>
        <row r="3277">
          <cell r="E3277">
            <v>22635</v>
          </cell>
          <cell r="F3277">
            <v>19</v>
          </cell>
          <cell r="G3277">
            <v>18</v>
          </cell>
          <cell r="H3277">
            <v>16</v>
          </cell>
          <cell r="I3277">
            <v>19</v>
          </cell>
          <cell r="J3277">
            <v>29</v>
          </cell>
          <cell r="K3277">
            <v>32</v>
          </cell>
          <cell r="L3277">
            <v>29</v>
          </cell>
        </row>
        <row r="3278">
          <cell r="E3278">
            <v>22636</v>
          </cell>
          <cell r="F3278">
            <v>6</v>
          </cell>
          <cell r="G3278">
            <v>13</v>
          </cell>
          <cell r="H3278">
            <v>16</v>
          </cell>
          <cell r="I3278">
            <v>11</v>
          </cell>
          <cell r="J3278">
            <v>3</v>
          </cell>
          <cell r="K3278">
            <v>3</v>
          </cell>
          <cell r="L3278">
            <v>10</v>
          </cell>
        </row>
        <row r="3279">
          <cell r="E3279">
            <v>22637</v>
          </cell>
          <cell r="F3279">
            <v>16</v>
          </cell>
          <cell r="G3279">
            <v>19</v>
          </cell>
          <cell r="H3279">
            <v>16</v>
          </cell>
          <cell r="I3279">
            <v>24</v>
          </cell>
          <cell r="J3279">
            <v>16</v>
          </cell>
          <cell r="K3279">
            <v>18</v>
          </cell>
          <cell r="L3279">
            <v>16</v>
          </cell>
        </row>
        <row r="3280">
          <cell r="E3280">
            <v>22638</v>
          </cell>
          <cell r="F3280">
            <v>39</v>
          </cell>
          <cell r="G3280">
            <v>29</v>
          </cell>
          <cell r="H3280">
            <v>23</v>
          </cell>
          <cell r="I3280">
            <v>19</v>
          </cell>
          <cell r="J3280">
            <v>19</v>
          </cell>
          <cell r="K3280">
            <v>19</v>
          </cell>
          <cell r="L3280">
            <v>6</v>
          </cell>
        </row>
        <row r="3281">
          <cell r="E3281">
            <v>22639</v>
          </cell>
          <cell r="F3281">
            <v>21</v>
          </cell>
          <cell r="G3281">
            <v>13</v>
          </cell>
          <cell r="H3281">
            <v>13</v>
          </cell>
          <cell r="I3281">
            <v>16</v>
          </cell>
          <cell r="J3281">
            <v>14</v>
          </cell>
          <cell r="K3281">
            <v>10</v>
          </cell>
          <cell r="L3281">
            <v>21</v>
          </cell>
        </row>
        <row r="3282">
          <cell r="E3282">
            <v>22640</v>
          </cell>
          <cell r="F3282">
            <v>21</v>
          </cell>
          <cell r="G3282">
            <v>23</v>
          </cell>
          <cell r="H3282">
            <v>10</v>
          </cell>
          <cell r="I3282">
            <v>5</v>
          </cell>
          <cell r="J3282">
            <v>8</v>
          </cell>
          <cell r="K3282">
            <v>31</v>
          </cell>
          <cell r="L3282">
            <v>26</v>
          </cell>
        </row>
        <row r="3283">
          <cell r="E3283">
            <v>22641</v>
          </cell>
          <cell r="F3283">
            <v>10</v>
          </cell>
          <cell r="G3283">
            <v>6</v>
          </cell>
          <cell r="H3283">
            <v>8</v>
          </cell>
          <cell r="I3283">
            <v>5</v>
          </cell>
          <cell r="J3283">
            <v>10</v>
          </cell>
          <cell r="K3283">
            <v>0</v>
          </cell>
          <cell r="L3283">
            <v>16</v>
          </cell>
        </row>
        <row r="3284">
          <cell r="E3284">
            <v>22642</v>
          </cell>
          <cell r="F3284">
            <v>3</v>
          </cell>
          <cell r="G3284">
            <v>5</v>
          </cell>
          <cell r="H3284">
            <v>0</v>
          </cell>
          <cell r="I3284">
            <v>5</v>
          </cell>
          <cell r="J3284">
            <v>0</v>
          </cell>
          <cell r="K3284">
            <v>6</v>
          </cell>
          <cell r="L3284">
            <v>5</v>
          </cell>
        </row>
        <row r="3285">
          <cell r="E3285">
            <v>22643</v>
          </cell>
          <cell r="F3285">
            <v>13</v>
          </cell>
          <cell r="G3285">
            <v>6</v>
          </cell>
          <cell r="H3285">
            <v>6</v>
          </cell>
          <cell r="I3285">
            <v>3</v>
          </cell>
          <cell r="J3285">
            <v>6</v>
          </cell>
          <cell r="K3285">
            <v>14</v>
          </cell>
          <cell r="L3285">
            <v>13</v>
          </cell>
        </row>
        <row r="3286">
          <cell r="E3286">
            <v>22644</v>
          </cell>
          <cell r="F3286">
            <v>32</v>
          </cell>
          <cell r="G3286">
            <v>37</v>
          </cell>
          <cell r="H3286">
            <v>35</v>
          </cell>
          <cell r="I3286">
            <v>39</v>
          </cell>
          <cell r="J3286">
            <v>39</v>
          </cell>
          <cell r="K3286">
            <v>35</v>
          </cell>
          <cell r="L3286">
            <v>37</v>
          </cell>
        </row>
        <row r="3287">
          <cell r="E3287">
            <v>22645</v>
          </cell>
          <cell r="F3287">
            <v>21</v>
          </cell>
          <cell r="G3287">
            <v>14</v>
          </cell>
          <cell r="H3287">
            <v>13</v>
          </cell>
          <cell r="I3287">
            <v>14</v>
          </cell>
          <cell r="J3287">
            <v>19</v>
          </cell>
          <cell r="K3287">
            <v>32</v>
          </cell>
          <cell r="L3287">
            <v>31</v>
          </cell>
        </row>
        <row r="3288">
          <cell r="E3288">
            <v>22646</v>
          </cell>
          <cell r="F3288">
            <v>6</v>
          </cell>
          <cell r="G3288">
            <v>8</v>
          </cell>
          <cell r="H3288">
            <v>10</v>
          </cell>
          <cell r="I3288">
            <v>10</v>
          </cell>
          <cell r="J3288">
            <v>13</v>
          </cell>
          <cell r="K3288">
            <v>13</v>
          </cell>
          <cell r="L3288">
            <v>11</v>
          </cell>
        </row>
        <row r="3289">
          <cell r="E3289">
            <v>22647</v>
          </cell>
          <cell r="F3289">
            <v>42</v>
          </cell>
          <cell r="G3289">
            <v>45</v>
          </cell>
          <cell r="H3289">
            <v>40</v>
          </cell>
          <cell r="I3289">
            <v>40</v>
          </cell>
          <cell r="J3289">
            <v>39</v>
          </cell>
          <cell r="K3289">
            <v>42</v>
          </cell>
          <cell r="L3289">
            <v>47</v>
          </cell>
        </row>
        <row r="3290">
          <cell r="E3290">
            <v>22648</v>
          </cell>
          <cell r="F3290">
            <v>32</v>
          </cell>
          <cell r="G3290">
            <v>23</v>
          </cell>
          <cell r="H3290">
            <v>13</v>
          </cell>
          <cell r="I3290">
            <v>19</v>
          </cell>
          <cell r="J3290">
            <v>61</v>
          </cell>
          <cell r="K3290">
            <v>61</v>
          </cell>
          <cell r="L3290">
            <v>32</v>
          </cell>
        </row>
        <row r="3291">
          <cell r="E3291">
            <v>22649</v>
          </cell>
          <cell r="F3291">
            <v>5</v>
          </cell>
          <cell r="G3291">
            <v>8</v>
          </cell>
          <cell r="H3291">
            <v>10</v>
          </cell>
          <cell r="I3291">
            <v>14</v>
          </cell>
          <cell r="J3291">
            <v>13</v>
          </cell>
          <cell r="K3291">
            <v>0</v>
          </cell>
          <cell r="L3291">
            <v>8</v>
          </cell>
        </row>
        <row r="3292">
          <cell r="E3292">
            <v>22650</v>
          </cell>
          <cell r="F3292">
            <v>16</v>
          </cell>
          <cell r="G3292">
            <v>6</v>
          </cell>
          <cell r="H3292">
            <v>3</v>
          </cell>
          <cell r="I3292">
            <v>0</v>
          </cell>
          <cell r="J3292">
            <v>5</v>
          </cell>
          <cell r="K3292">
            <v>0</v>
          </cell>
          <cell r="L3292">
            <v>5</v>
          </cell>
        </row>
        <row r="3293">
          <cell r="E3293">
            <v>22651</v>
          </cell>
          <cell r="F3293">
            <v>10</v>
          </cell>
          <cell r="G3293">
            <v>11</v>
          </cell>
          <cell r="H3293">
            <v>21</v>
          </cell>
          <cell r="I3293">
            <v>29</v>
          </cell>
          <cell r="J3293">
            <v>32</v>
          </cell>
          <cell r="K3293">
            <v>43</v>
          </cell>
          <cell r="L3293">
            <v>40</v>
          </cell>
        </row>
        <row r="3294">
          <cell r="E3294">
            <v>22652</v>
          </cell>
          <cell r="F3294">
            <v>19</v>
          </cell>
          <cell r="G3294">
            <v>13</v>
          </cell>
          <cell r="H3294">
            <v>29</v>
          </cell>
          <cell r="I3294">
            <v>32</v>
          </cell>
          <cell r="J3294">
            <v>35</v>
          </cell>
          <cell r="K3294">
            <v>39</v>
          </cell>
          <cell r="L3294">
            <v>29</v>
          </cell>
        </row>
        <row r="3295">
          <cell r="E3295">
            <v>22653</v>
          </cell>
          <cell r="F3295">
            <v>13</v>
          </cell>
          <cell r="G3295">
            <v>3</v>
          </cell>
          <cell r="H3295">
            <v>13</v>
          </cell>
          <cell r="I3295">
            <v>5</v>
          </cell>
          <cell r="J3295">
            <v>6</v>
          </cell>
          <cell r="K3295">
            <v>6</v>
          </cell>
          <cell r="L3295">
            <v>13</v>
          </cell>
        </row>
        <row r="3296">
          <cell r="E3296">
            <v>22654</v>
          </cell>
          <cell r="F3296">
            <v>24</v>
          </cell>
          <cell r="G3296">
            <v>27</v>
          </cell>
          <cell r="H3296">
            <v>27</v>
          </cell>
          <cell r="I3296">
            <v>19</v>
          </cell>
          <cell r="J3296">
            <v>24</v>
          </cell>
          <cell r="K3296">
            <v>19</v>
          </cell>
          <cell r="L3296">
            <v>16</v>
          </cell>
        </row>
        <row r="3297">
          <cell r="E3297">
            <v>22655</v>
          </cell>
          <cell r="F3297">
            <v>3</v>
          </cell>
          <cell r="G3297">
            <v>3</v>
          </cell>
          <cell r="H3297">
            <v>5</v>
          </cell>
          <cell r="I3297">
            <v>13</v>
          </cell>
          <cell r="J3297">
            <v>3</v>
          </cell>
          <cell r="K3297">
            <v>0</v>
          </cell>
          <cell r="L3297">
            <v>0</v>
          </cell>
        </row>
        <row r="3298">
          <cell r="E3298">
            <v>22656</v>
          </cell>
          <cell r="F3298">
            <v>16</v>
          </cell>
          <cell r="G3298">
            <v>16</v>
          </cell>
          <cell r="H3298">
            <v>13</v>
          </cell>
          <cell r="I3298">
            <v>16</v>
          </cell>
          <cell r="J3298">
            <v>16</v>
          </cell>
          <cell r="K3298">
            <v>43</v>
          </cell>
          <cell r="L3298">
            <v>45</v>
          </cell>
        </row>
        <row r="3299">
          <cell r="E3299">
            <v>22657</v>
          </cell>
          <cell r="F3299">
            <v>29</v>
          </cell>
          <cell r="G3299">
            <v>35</v>
          </cell>
          <cell r="H3299">
            <v>39</v>
          </cell>
          <cell r="I3299">
            <v>39</v>
          </cell>
          <cell r="J3299">
            <v>35</v>
          </cell>
          <cell r="K3299">
            <v>35</v>
          </cell>
          <cell r="L3299">
            <v>32</v>
          </cell>
        </row>
        <row r="3300">
          <cell r="E3300">
            <v>22658</v>
          </cell>
          <cell r="F3300">
            <v>0</v>
          </cell>
          <cell r="G3300">
            <v>6</v>
          </cell>
          <cell r="H3300">
            <v>3</v>
          </cell>
          <cell r="I3300">
            <v>0</v>
          </cell>
          <cell r="J3300">
            <v>11</v>
          </cell>
          <cell r="K3300">
            <v>11</v>
          </cell>
          <cell r="L3300">
            <v>11</v>
          </cell>
        </row>
        <row r="3301">
          <cell r="E3301">
            <v>22659</v>
          </cell>
          <cell r="F3301">
            <v>19</v>
          </cell>
          <cell r="G3301">
            <v>8</v>
          </cell>
          <cell r="H3301">
            <v>5</v>
          </cell>
          <cell r="I3301">
            <v>5</v>
          </cell>
          <cell r="J3301">
            <v>0</v>
          </cell>
          <cell r="K3301">
            <v>5</v>
          </cell>
          <cell r="L3301">
            <v>6</v>
          </cell>
        </row>
        <row r="3302">
          <cell r="E3302">
            <v>22660</v>
          </cell>
          <cell r="F3302">
            <v>6</v>
          </cell>
          <cell r="G3302">
            <v>0</v>
          </cell>
          <cell r="H3302">
            <v>3</v>
          </cell>
          <cell r="I3302">
            <v>6</v>
          </cell>
          <cell r="J3302">
            <v>0</v>
          </cell>
          <cell r="K3302">
            <v>13</v>
          </cell>
          <cell r="L3302">
            <v>29</v>
          </cell>
        </row>
        <row r="3303">
          <cell r="E3303">
            <v>22661</v>
          </cell>
          <cell r="F3303">
            <v>16</v>
          </cell>
          <cell r="G3303">
            <v>6</v>
          </cell>
          <cell r="H3303">
            <v>3</v>
          </cell>
          <cell r="I3303">
            <v>3</v>
          </cell>
          <cell r="J3303">
            <v>8</v>
          </cell>
          <cell r="K3303">
            <v>13</v>
          </cell>
          <cell r="L3303">
            <v>19</v>
          </cell>
        </row>
        <row r="3304">
          <cell r="E3304">
            <v>22662</v>
          </cell>
          <cell r="F3304">
            <v>3</v>
          </cell>
          <cell r="G3304">
            <v>0</v>
          </cell>
          <cell r="H3304">
            <v>0</v>
          </cell>
          <cell r="I3304">
            <v>8</v>
          </cell>
          <cell r="J3304">
            <v>13</v>
          </cell>
          <cell r="K3304">
            <v>6</v>
          </cell>
          <cell r="L3304">
            <v>8</v>
          </cell>
        </row>
        <row r="3305">
          <cell r="E3305">
            <v>22663</v>
          </cell>
          <cell r="F3305">
            <v>0</v>
          </cell>
          <cell r="G3305">
            <v>0</v>
          </cell>
          <cell r="H3305">
            <v>0</v>
          </cell>
          <cell r="I3305">
            <v>3</v>
          </cell>
          <cell r="J3305">
            <v>0</v>
          </cell>
          <cell r="K3305">
            <v>0</v>
          </cell>
          <cell r="L3305">
            <v>0</v>
          </cell>
        </row>
        <row r="3306">
          <cell r="E3306">
            <v>22664</v>
          </cell>
          <cell r="F3306">
            <v>16</v>
          </cell>
          <cell r="G3306">
            <v>3</v>
          </cell>
          <cell r="H3306">
            <v>8</v>
          </cell>
          <cell r="I3306">
            <v>13</v>
          </cell>
          <cell r="J3306">
            <v>11</v>
          </cell>
          <cell r="K3306">
            <v>11</v>
          </cell>
          <cell r="L3306">
            <v>0</v>
          </cell>
        </row>
        <row r="3307">
          <cell r="E3307">
            <v>22665</v>
          </cell>
          <cell r="F3307">
            <v>10</v>
          </cell>
          <cell r="G3307">
            <v>11</v>
          </cell>
          <cell r="H3307">
            <v>11</v>
          </cell>
          <cell r="I3307">
            <v>13</v>
          </cell>
          <cell r="J3307">
            <v>11</v>
          </cell>
          <cell r="K3307">
            <v>8</v>
          </cell>
          <cell r="L3307">
            <v>8</v>
          </cell>
        </row>
        <row r="3308">
          <cell r="E3308">
            <v>22666</v>
          </cell>
          <cell r="F3308">
            <v>6</v>
          </cell>
          <cell r="G3308">
            <v>11</v>
          </cell>
          <cell r="H3308">
            <v>11</v>
          </cell>
          <cell r="I3308">
            <v>8</v>
          </cell>
          <cell r="J3308">
            <v>13</v>
          </cell>
          <cell r="K3308">
            <v>11</v>
          </cell>
          <cell r="L3308">
            <v>13</v>
          </cell>
        </row>
        <row r="3309">
          <cell r="E3309">
            <v>22667</v>
          </cell>
          <cell r="F3309">
            <v>10</v>
          </cell>
          <cell r="G3309">
            <v>14</v>
          </cell>
          <cell r="H3309">
            <v>6</v>
          </cell>
          <cell r="I3309">
            <v>6</v>
          </cell>
          <cell r="J3309">
            <v>11</v>
          </cell>
          <cell r="K3309">
            <v>18</v>
          </cell>
          <cell r="L3309">
            <v>19</v>
          </cell>
        </row>
        <row r="3310">
          <cell r="E3310">
            <v>22668</v>
          </cell>
          <cell r="F3310">
            <v>10</v>
          </cell>
          <cell r="G3310">
            <v>13</v>
          </cell>
          <cell r="H3310">
            <v>16</v>
          </cell>
          <cell r="I3310">
            <v>0</v>
          </cell>
          <cell r="J3310">
            <v>8</v>
          </cell>
          <cell r="K3310">
            <v>5</v>
          </cell>
          <cell r="L3310">
            <v>5</v>
          </cell>
        </row>
        <row r="3311">
          <cell r="E3311">
            <v>22669</v>
          </cell>
          <cell r="F3311">
            <v>51</v>
          </cell>
          <cell r="G3311">
            <v>48</v>
          </cell>
          <cell r="H3311">
            <v>42</v>
          </cell>
          <cell r="I3311">
            <v>48</v>
          </cell>
          <cell r="J3311">
            <v>42</v>
          </cell>
          <cell r="K3311">
            <v>48</v>
          </cell>
          <cell r="L3311">
            <v>45</v>
          </cell>
        </row>
        <row r="3312">
          <cell r="E3312">
            <v>22670</v>
          </cell>
          <cell r="F3312">
            <v>55</v>
          </cell>
          <cell r="G3312">
            <v>51</v>
          </cell>
          <cell r="H3312">
            <v>51</v>
          </cell>
          <cell r="I3312">
            <v>42</v>
          </cell>
          <cell r="J3312">
            <v>42</v>
          </cell>
          <cell r="K3312">
            <v>42</v>
          </cell>
          <cell r="L3312">
            <v>42</v>
          </cell>
        </row>
        <row r="3313">
          <cell r="E3313">
            <v>22671</v>
          </cell>
          <cell r="F3313">
            <v>26</v>
          </cell>
          <cell r="G3313">
            <v>51</v>
          </cell>
          <cell r="H3313">
            <v>16</v>
          </cell>
          <cell r="I3313">
            <v>45</v>
          </cell>
          <cell r="J3313">
            <v>39</v>
          </cell>
          <cell r="K3313">
            <v>11</v>
          </cell>
          <cell r="L3313">
            <v>13</v>
          </cell>
        </row>
        <row r="3314">
          <cell r="E3314">
            <v>22672</v>
          </cell>
          <cell r="F3314">
            <v>19</v>
          </cell>
          <cell r="G3314">
            <v>21</v>
          </cell>
          <cell r="H3314">
            <v>19</v>
          </cell>
          <cell r="I3314">
            <v>21</v>
          </cell>
          <cell r="J3314">
            <v>32</v>
          </cell>
          <cell r="K3314">
            <v>39</v>
          </cell>
          <cell r="L3314">
            <v>21</v>
          </cell>
        </row>
        <row r="3315">
          <cell r="E3315">
            <v>22673</v>
          </cell>
          <cell r="F3315">
            <v>24</v>
          </cell>
          <cell r="G3315">
            <v>19</v>
          </cell>
          <cell r="H3315">
            <v>13</v>
          </cell>
          <cell r="I3315">
            <v>13</v>
          </cell>
          <cell r="J3315">
            <v>13</v>
          </cell>
          <cell r="K3315">
            <v>13</v>
          </cell>
          <cell r="L3315">
            <v>5</v>
          </cell>
        </row>
        <row r="3316">
          <cell r="E3316">
            <v>22674</v>
          </cell>
          <cell r="F3316">
            <v>21</v>
          </cell>
          <cell r="G3316">
            <v>27</v>
          </cell>
          <cell r="H3316">
            <v>32</v>
          </cell>
          <cell r="I3316">
            <v>21</v>
          </cell>
          <cell r="J3316">
            <v>16</v>
          </cell>
          <cell r="K3316">
            <v>24</v>
          </cell>
          <cell r="L3316">
            <v>23</v>
          </cell>
        </row>
        <row r="3317">
          <cell r="E3317">
            <v>22675</v>
          </cell>
          <cell r="F3317">
            <v>32</v>
          </cell>
          <cell r="G3317">
            <v>26</v>
          </cell>
          <cell r="H3317">
            <v>26</v>
          </cell>
          <cell r="I3317">
            <v>42</v>
          </cell>
          <cell r="J3317">
            <v>48</v>
          </cell>
          <cell r="K3317">
            <v>47</v>
          </cell>
          <cell r="L3317">
            <v>39</v>
          </cell>
        </row>
        <row r="3318">
          <cell r="E3318">
            <v>22676</v>
          </cell>
          <cell r="F3318">
            <v>8</v>
          </cell>
          <cell r="G3318">
            <v>8</v>
          </cell>
          <cell r="H3318">
            <v>5</v>
          </cell>
          <cell r="I3318">
            <v>0</v>
          </cell>
          <cell r="J3318">
            <v>13</v>
          </cell>
          <cell r="K3318">
            <v>11</v>
          </cell>
          <cell r="L3318">
            <v>8</v>
          </cell>
        </row>
        <row r="3319">
          <cell r="E3319">
            <v>22677</v>
          </cell>
          <cell r="F3319">
            <v>24</v>
          </cell>
          <cell r="G3319">
            <v>42</v>
          </cell>
          <cell r="H3319">
            <v>45</v>
          </cell>
          <cell r="I3319">
            <v>32</v>
          </cell>
          <cell r="J3319">
            <v>26</v>
          </cell>
          <cell r="K3319">
            <v>35</v>
          </cell>
          <cell r="L3319">
            <v>45</v>
          </cell>
        </row>
        <row r="3320">
          <cell r="E3320">
            <v>22678</v>
          </cell>
          <cell r="F3320">
            <v>6</v>
          </cell>
          <cell r="G3320">
            <v>14</v>
          </cell>
          <cell r="H3320">
            <v>19</v>
          </cell>
          <cell r="I3320">
            <v>16</v>
          </cell>
          <cell r="J3320">
            <v>13</v>
          </cell>
          <cell r="K3320">
            <v>13</v>
          </cell>
          <cell r="L3320">
            <v>16</v>
          </cell>
        </row>
        <row r="3321">
          <cell r="E3321">
            <v>22679</v>
          </cell>
          <cell r="F3321">
            <v>6</v>
          </cell>
          <cell r="G3321">
            <v>5</v>
          </cell>
          <cell r="H3321">
            <v>13</v>
          </cell>
          <cell r="I3321">
            <v>6</v>
          </cell>
          <cell r="J3321">
            <v>8</v>
          </cell>
          <cell r="K3321">
            <v>14</v>
          </cell>
          <cell r="L3321">
            <v>13</v>
          </cell>
        </row>
        <row r="3322">
          <cell r="E3322">
            <v>22680</v>
          </cell>
          <cell r="F3322">
            <v>14</v>
          </cell>
          <cell r="G3322">
            <v>11</v>
          </cell>
          <cell r="H3322">
            <v>5</v>
          </cell>
          <cell r="I3322">
            <v>16</v>
          </cell>
          <cell r="J3322">
            <v>3</v>
          </cell>
          <cell r="K3322">
            <v>6</v>
          </cell>
          <cell r="L3322">
            <v>3</v>
          </cell>
        </row>
        <row r="3323">
          <cell r="E3323">
            <v>22681</v>
          </cell>
          <cell r="F3323">
            <v>51</v>
          </cell>
          <cell r="G3323">
            <v>55</v>
          </cell>
          <cell r="H3323">
            <v>48</v>
          </cell>
          <cell r="I3323">
            <v>32</v>
          </cell>
          <cell r="J3323">
            <v>35</v>
          </cell>
          <cell r="K3323">
            <v>32</v>
          </cell>
          <cell r="L3323">
            <v>27</v>
          </cell>
        </row>
        <row r="3324">
          <cell r="E3324">
            <v>22682</v>
          </cell>
          <cell r="F3324">
            <v>0</v>
          </cell>
          <cell r="G3324">
            <v>3</v>
          </cell>
          <cell r="H3324">
            <v>13</v>
          </cell>
          <cell r="I3324">
            <v>10</v>
          </cell>
          <cell r="J3324">
            <v>10</v>
          </cell>
          <cell r="K3324">
            <v>3</v>
          </cell>
          <cell r="L3324">
            <v>3</v>
          </cell>
        </row>
        <row r="3325">
          <cell r="E3325">
            <v>22683</v>
          </cell>
          <cell r="F3325">
            <v>5</v>
          </cell>
          <cell r="G3325">
            <v>14</v>
          </cell>
          <cell r="H3325">
            <v>10</v>
          </cell>
          <cell r="I3325">
            <v>0</v>
          </cell>
          <cell r="J3325">
            <v>6</v>
          </cell>
          <cell r="K3325">
            <v>8</v>
          </cell>
          <cell r="L3325">
            <v>0</v>
          </cell>
        </row>
        <row r="3326">
          <cell r="E3326">
            <v>22684</v>
          </cell>
          <cell r="F3326">
            <v>13</v>
          </cell>
          <cell r="G3326">
            <v>13</v>
          </cell>
          <cell r="H3326">
            <v>13</v>
          </cell>
          <cell r="I3326">
            <v>6</v>
          </cell>
          <cell r="J3326">
            <v>10</v>
          </cell>
          <cell r="K3326">
            <v>10</v>
          </cell>
          <cell r="L3326">
            <v>8</v>
          </cell>
        </row>
        <row r="3327">
          <cell r="E3327">
            <v>22685</v>
          </cell>
          <cell r="F3327">
            <v>0</v>
          </cell>
          <cell r="G3327">
            <v>5</v>
          </cell>
          <cell r="H3327">
            <v>8</v>
          </cell>
          <cell r="I3327">
            <v>0</v>
          </cell>
          <cell r="J3327">
            <v>6</v>
          </cell>
          <cell r="K3327">
            <v>0</v>
          </cell>
          <cell r="L3327">
            <v>5</v>
          </cell>
        </row>
        <row r="3328">
          <cell r="E3328">
            <v>22686</v>
          </cell>
          <cell r="F3328">
            <v>14</v>
          </cell>
          <cell r="G3328">
            <v>3</v>
          </cell>
          <cell r="H3328">
            <v>0</v>
          </cell>
          <cell r="I3328">
            <v>0</v>
          </cell>
          <cell r="J3328">
            <v>6</v>
          </cell>
          <cell r="K3328">
            <v>5</v>
          </cell>
          <cell r="L3328">
            <v>6</v>
          </cell>
        </row>
        <row r="3329">
          <cell r="E3329">
            <v>22687</v>
          </cell>
          <cell r="F3329">
            <v>0</v>
          </cell>
          <cell r="G3329">
            <v>8</v>
          </cell>
          <cell r="H3329">
            <v>8</v>
          </cell>
          <cell r="I3329">
            <v>13</v>
          </cell>
          <cell r="J3329">
            <v>0</v>
          </cell>
          <cell r="K3329">
            <v>11</v>
          </cell>
          <cell r="L3329">
            <v>10</v>
          </cell>
        </row>
        <row r="3330">
          <cell r="E3330">
            <v>22688</v>
          </cell>
          <cell r="F3330">
            <v>13</v>
          </cell>
          <cell r="G3330">
            <v>16</v>
          </cell>
          <cell r="H3330">
            <v>13</v>
          </cell>
          <cell r="I3330">
            <v>10</v>
          </cell>
          <cell r="J3330">
            <v>6</v>
          </cell>
          <cell r="K3330">
            <v>16</v>
          </cell>
          <cell r="L3330">
            <v>13</v>
          </cell>
        </row>
        <row r="3331">
          <cell r="E3331">
            <v>22689</v>
          </cell>
          <cell r="F3331">
            <v>16</v>
          </cell>
          <cell r="G3331">
            <v>16</v>
          </cell>
          <cell r="H3331">
            <v>13</v>
          </cell>
          <cell r="I3331">
            <v>10</v>
          </cell>
          <cell r="J3331">
            <v>14</v>
          </cell>
          <cell r="K3331">
            <v>16</v>
          </cell>
          <cell r="L3331">
            <v>14</v>
          </cell>
        </row>
        <row r="3332">
          <cell r="E3332">
            <v>22690</v>
          </cell>
          <cell r="F3332">
            <v>11</v>
          </cell>
          <cell r="G3332">
            <v>8</v>
          </cell>
          <cell r="H3332">
            <v>5</v>
          </cell>
          <cell r="I3332">
            <v>8</v>
          </cell>
          <cell r="J3332">
            <v>16</v>
          </cell>
          <cell r="K3332">
            <v>19</v>
          </cell>
          <cell r="L3332">
            <v>16</v>
          </cell>
        </row>
        <row r="3333">
          <cell r="E3333">
            <v>22691</v>
          </cell>
          <cell r="F3333">
            <v>32</v>
          </cell>
          <cell r="G3333">
            <v>34</v>
          </cell>
          <cell r="H3333">
            <v>37</v>
          </cell>
          <cell r="I3333">
            <v>29</v>
          </cell>
          <cell r="J3333">
            <v>32</v>
          </cell>
          <cell r="K3333">
            <v>32</v>
          </cell>
          <cell r="L3333">
            <v>26</v>
          </cell>
        </row>
        <row r="3334">
          <cell r="E3334">
            <v>22692</v>
          </cell>
          <cell r="F3334">
            <v>0</v>
          </cell>
          <cell r="G3334">
            <v>0</v>
          </cell>
          <cell r="H3334">
            <v>6</v>
          </cell>
          <cell r="I3334">
            <v>10</v>
          </cell>
          <cell r="J3334">
            <v>8</v>
          </cell>
          <cell r="K3334">
            <v>8</v>
          </cell>
          <cell r="L3334">
            <v>11</v>
          </cell>
        </row>
        <row r="3335">
          <cell r="E3335">
            <v>22693</v>
          </cell>
          <cell r="F3335">
            <v>24</v>
          </cell>
          <cell r="G3335">
            <v>23</v>
          </cell>
          <cell r="H3335">
            <v>21</v>
          </cell>
          <cell r="I3335">
            <v>18</v>
          </cell>
          <cell r="J3335">
            <v>16</v>
          </cell>
          <cell r="K3335">
            <v>16</v>
          </cell>
          <cell r="L3335">
            <v>16</v>
          </cell>
        </row>
        <row r="3336">
          <cell r="E3336">
            <v>22694</v>
          </cell>
          <cell r="F3336">
            <v>11</v>
          </cell>
          <cell r="G3336">
            <v>10</v>
          </cell>
          <cell r="H3336">
            <v>13</v>
          </cell>
          <cell r="I3336">
            <v>11</v>
          </cell>
          <cell r="J3336">
            <v>10</v>
          </cell>
          <cell r="K3336">
            <v>11</v>
          </cell>
          <cell r="L3336">
            <v>6</v>
          </cell>
        </row>
        <row r="3337">
          <cell r="E3337">
            <v>22695</v>
          </cell>
          <cell r="F3337">
            <v>0</v>
          </cell>
          <cell r="G3337">
            <v>5</v>
          </cell>
          <cell r="H3337">
            <v>8</v>
          </cell>
          <cell r="I3337">
            <v>5</v>
          </cell>
          <cell r="J3337">
            <v>10</v>
          </cell>
          <cell r="K3337">
            <v>10</v>
          </cell>
          <cell r="L3337">
            <v>10</v>
          </cell>
        </row>
        <row r="3338">
          <cell r="E3338">
            <v>22696</v>
          </cell>
          <cell r="F3338">
            <v>0</v>
          </cell>
          <cell r="G3338">
            <v>5</v>
          </cell>
          <cell r="H3338">
            <v>8</v>
          </cell>
          <cell r="I3338">
            <v>8</v>
          </cell>
          <cell r="J3338">
            <v>11</v>
          </cell>
          <cell r="K3338">
            <v>10</v>
          </cell>
          <cell r="L3338">
            <v>5</v>
          </cell>
        </row>
        <row r="3339">
          <cell r="E3339">
            <v>22697</v>
          </cell>
          <cell r="F3339">
            <v>14</v>
          </cell>
          <cell r="G3339">
            <v>16</v>
          </cell>
          <cell r="H3339">
            <v>13</v>
          </cell>
          <cell r="I3339">
            <v>11</v>
          </cell>
          <cell r="J3339">
            <v>8</v>
          </cell>
          <cell r="K3339">
            <v>10</v>
          </cell>
          <cell r="L3339">
            <v>3</v>
          </cell>
        </row>
        <row r="3340">
          <cell r="E3340">
            <v>22698</v>
          </cell>
          <cell r="F3340">
            <v>14</v>
          </cell>
          <cell r="G3340">
            <v>21</v>
          </cell>
          <cell r="H3340">
            <v>13</v>
          </cell>
          <cell r="I3340">
            <v>16</v>
          </cell>
          <cell r="J3340">
            <v>11</v>
          </cell>
          <cell r="K3340">
            <v>5</v>
          </cell>
          <cell r="L3340">
            <v>5</v>
          </cell>
        </row>
        <row r="3341">
          <cell r="E3341">
            <v>22699</v>
          </cell>
          <cell r="F3341">
            <v>27</v>
          </cell>
          <cell r="G3341">
            <v>23</v>
          </cell>
          <cell r="H3341">
            <v>42</v>
          </cell>
          <cell r="I3341">
            <v>53</v>
          </cell>
          <cell r="J3341">
            <v>72</v>
          </cell>
          <cell r="K3341">
            <v>72</v>
          </cell>
          <cell r="L3341">
            <v>74</v>
          </cell>
        </row>
        <row r="3342">
          <cell r="E3342">
            <v>22700</v>
          </cell>
          <cell r="F3342">
            <v>10</v>
          </cell>
          <cell r="G3342">
            <v>16</v>
          </cell>
          <cell r="H3342">
            <v>16</v>
          </cell>
          <cell r="I3342">
            <v>11</v>
          </cell>
          <cell r="J3342">
            <v>19</v>
          </cell>
          <cell r="K3342">
            <v>21</v>
          </cell>
          <cell r="L3342">
            <v>11</v>
          </cell>
        </row>
        <row r="3343">
          <cell r="E3343">
            <v>22701</v>
          </cell>
          <cell r="F3343">
            <v>10</v>
          </cell>
          <cell r="G3343">
            <v>13</v>
          </cell>
          <cell r="H3343">
            <v>8</v>
          </cell>
          <cell r="I3343">
            <v>6</v>
          </cell>
          <cell r="J3343">
            <v>0</v>
          </cell>
          <cell r="K3343">
            <v>0</v>
          </cell>
          <cell r="L3343">
            <v>8</v>
          </cell>
        </row>
        <row r="3344">
          <cell r="E3344">
            <v>22702</v>
          </cell>
          <cell r="F3344">
            <v>55</v>
          </cell>
          <cell r="G3344">
            <v>35</v>
          </cell>
          <cell r="H3344">
            <v>53</v>
          </cell>
          <cell r="I3344">
            <v>37</v>
          </cell>
          <cell r="J3344">
            <v>40</v>
          </cell>
          <cell r="K3344">
            <v>29</v>
          </cell>
          <cell r="L3344">
            <v>5</v>
          </cell>
        </row>
        <row r="3345">
          <cell r="E3345">
            <v>22703</v>
          </cell>
          <cell r="F3345">
            <v>10</v>
          </cell>
          <cell r="G3345">
            <v>13</v>
          </cell>
          <cell r="H3345">
            <v>16</v>
          </cell>
          <cell r="I3345">
            <v>18</v>
          </cell>
          <cell r="J3345">
            <v>16</v>
          </cell>
          <cell r="K3345">
            <v>8</v>
          </cell>
          <cell r="L3345">
            <v>6</v>
          </cell>
        </row>
        <row r="3346">
          <cell r="E3346">
            <v>22704</v>
          </cell>
          <cell r="F3346">
            <v>13</v>
          </cell>
          <cell r="G3346">
            <v>5</v>
          </cell>
          <cell r="H3346">
            <v>24</v>
          </cell>
          <cell r="I3346">
            <v>19</v>
          </cell>
          <cell r="J3346">
            <v>11</v>
          </cell>
          <cell r="K3346">
            <v>16</v>
          </cell>
          <cell r="L3346">
            <v>8</v>
          </cell>
        </row>
        <row r="3347">
          <cell r="E3347">
            <v>22705</v>
          </cell>
          <cell r="F3347">
            <v>13</v>
          </cell>
          <cell r="G3347">
            <v>10</v>
          </cell>
          <cell r="H3347">
            <v>13</v>
          </cell>
          <cell r="I3347">
            <v>14</v>
          </cell>
          <cell r="J3347">
            <v>13</v>
          </cell>
          <cell r="K3347">
            <v>11</v>
          </cell>
          <cell r="L3347">
            <v>10</v>
          </cell>
        </row>
        <row r="3348">
          <cell r="E3348">
            <v>22706</v>
          </cell>
          <cell r="F3348">
            <v>11</v>
          </cell>
          <cell r="G3348">
            <v>6</v>
          </cell>
          <cell r="H3348">
            <v>6</v>
          </cell>
          <cell r="I3348">
            <v>10</v>
          </cell>
          <cell r="J3348">
            <v>5</v>
          </cell>
          <cell r="K3348">
            <v>8</v>
          </cell>
          <cell r="L3348">
            <v>10</v>
          </cell>
        </row>
        <row r="3349">
          <cell r="E3349">
            <v>22707</v>
          </cell>
          <cell r="F3349">
            <v>11</v>
          </cell>
          <cell r="G3349">
            <v>10</v>
          </cell>
          <cell r="H3349">
            <v>8</v>
          </cell>
          <cell r="I3349">
            <v>0</v>
          </cell>
          <cell r="J3349">
            <v>0</v>
          </cell>
          <cell r="K3349">
            <v>3</v>
          </cell>
          <cell r="L3349">
            <v>0</v>
          </cell>
        </row>
        <row r="3350">
          <cell r="E3350">
            <v>22708</v>
          </cell>
          <cell r="F3350">
            <v>0</v>
          </cell>
          <cell r="G3350">
            <v>3</v>
          </cell>
          <cell r="H3350">
            <v>3</v>
          </cell>
          <cell r="I3350">
            <v>10</v>
          </cell>
          <cell r="J3350">
            <v>10</v>
          </cell>
          <cell r="K3350">
            <v>8</v>
          </cell>
          <cell r="L3350">
            <v>10</v>
          </cell>
        </row>
        <row r="3351">
          <cell r="E3351">
            <v>22709</v>
          </cell>
          <cell r="F3351">
            <v>3</v>
          </cell>
          <cell r="G3351">
            <v>3</v>
          </cell>
          <cell r="H3351">
            <v>6</v>
          </cell>
          <cell r="I3351">
            <v>3</v>
          </cell>
          <cell r="J3351">
            <v>6</v>
          </cell>
          <cell r="K3351">
            <v>0</v>
          </cell>
          <cell r="L3351">
            <v>3</v>
          </cell>
        </row>
        <row r="3352">
          <cell r="E3352">
            <v>22710</v>
          </cell>
          <cell r="F3352">
            <v>19</v>
          </cell>
          <cell r="G3352">
            <v>16</v>
          </cell>
          <cell r="H3352">
            <v>11</v>
          </cell>
          <cell r="I3352">
            <v>13</v>
          </cell>
          <cell r="J3352">
            <v>13</v>
          </cell>
          <cell r="K3352">
            <v>11</v>
          </cell>
          <cell r="L3352">
            <v>11</v>
          </cell>
        </row>
        <row r="3353">
          <cell r="E3353">
            <v>22711</v>
          </cell>
          <cell r="F3353">
            <v>6</v>
          </cell>
          <cell r="G3353">
            <v>5</v>
          </cell>
          <cell r="H3353">
            <v>6</v>
          </cell>
          <cell r="I3353">
            <v>0</v>
          </cell>
          <cell r="J3353">
            <v>0</v>
          </cell>
          <cell r="K3353">
            <v>13</v>
          </cell>
          <cell r="L3353">
            <v>18</v>
          </cell>
        </row>
        <row r="3354">
          <cell r="E3354">
            <v>22712</v>
          </cell>
          <cell r="F3354">
            <v>0</v>
          </cell>
          <cell r="G3354">
            <v>0</v>
          </cell>
          <cell r="H3354">
            <v>3</v>
          </cell>
          <cell r="I3354">
            <v>0</v>
          </cell>
          <cell r="J3354">
            <v>10</v>
          </cell>
          <cell r="K3354">
            <v>13</v>
          </cell>
          <cell r="L3354">
            <v>19</v>
          </cell>
        </row>
        <row r="3355">
          <cell r="E3355">
            <v>22713</v>
          </cell>
          <cell r="F3355">
            <v>13</v>
          </cell>
          <cell r="G3355">
            <v>14</v>
          </cell>
          <cell r="H3355">
            <v>13</v>
          </cell>
          <cell r="I3355">
            <v>16</v>
          </cell>
          <cell r="J3355">
            <v>16</v>
          </cell>
          <cell r="K3355">
            <v>23</v>
          </cell>
          <cell r="L3355">
            <v>32</v>
          </cell>
        </row>
        <row r="3356">
          <cell r="E3356">
            <v>22714</v>
          </cell>
          <cell r="F3356">
            <v>56</v>
          </cell>
          <cell r="G3356">
            <v>64</v>
          </cell>
          <cell r="H3356">
            <v>48</v>
          </cell>
          <cell r="I3356">
            <v>56</v>
          </cell>
          <cell r="J3356">
            <v>45</v>
          </cell>
          <cell r="K3356">
            <v>48</v>
          </cell>
          <cell r="L3356">
            <v>45</v>
          </cell>
        </row>
        <row r="3357">
          <cell r="E3357">
            <v>22715</v>
          </cell>
          <cell r="F3357">
            <v>11</v>
          </cell>
          <cell r="G3357">
            <v>11</v>
          </cell>
          <cell r="H3357">
            <v>16</v>
          </cell>
          <cell r="I3357">
            <v>19</v>
          </cell>
          <cell r="J3357">
            <v>19</v>
          </cell>
          <cell r="K3357">
            <v>19</v>
          </cell>
          <cell r="L3357">
            <v>14</v>
          </cell>
        </row>
        <row r="3358">
          <cell r="E3358">
            <v>22716</v>
          </cell>
          <cell r="F3358">
            <v>10</v>
          </cell>
          <cell r="G3358">
            <v>0</v>
          </cell>
          <cell r="H3358">
            <v>0</v>
          </cell>
          <cell r="I3358">
            <v>0</v>
          </cell>
          <cell r="J3358">
            <v>0</v>
          </cell>
          <cell r="K3358">
            <v>0</v>
          </cell>
          <cell r="L3358">
            <v>0</v>
          </cell>
        </row>
        <row r="3359">
          <cell r="E3359">
            <v>22717</v>
          </cell>
          <cell r="F3359">
            <v>0</v>
          </cell>
          <cell r="G3359">
            <v>10</v>
          </cell>
          <cell r="H3359">
            <v>0</v>
          </cell>
          <cell r="I3359">
            <v>0</v>
          </cell>
          <cell r="J3359">
            <v>8</v>
          </cell>
          <cell r="K3359">
            <v>6</v>
          </cell>
          <cell r="L3359">
            <v>6</v>
          </cell>
        </row>
        <row r="3360">
          <cell r="E3360">
            <v>22718</v>
          </cell>
          <cell r="F3360">
            <v>14</v>
          </cell>
          <cell r="G3360">
            <v>14</v>
          </cell>
          <cell r="H3360">
            <v>10</v>
          </cell>
          <cell r="I3360">
            <v>5</v>
          </cell>
          <cell r="J3360">
            <v>6</v>
          </cell>
          <cell r="K3360">
            <v>5</v>
          </cell>
          <cell r="L3360">
            <v>18</v>
          </cell>
        </row>
        <row r="3361">
          <cell r="E3361">
            <v>22719</v>
          </cell>
          <cell r="F3361">
            <v>0</v>
          </cell>
          <cell r="G3361">
            <v>10</v>
          </cell>
          <cell r="H3361">
            <v>26</v>
          </cell>
          <cell r="I3361">
            <v>13</v>
          </cell>
          <cell r="J3361">
            <v>19</v>
          </cell>
          <cell r="K3361">
            <v>19</v>
          </cell>
          <cell r="L3361">
            <v>10</v>
          </cell>
        </row>
        <row r="3362">
          <cell r="E3362">
            <v>22720</v>
          </cell>
          <cell r="F3362">
            <v>13</v>
          </cell>
          <cell r="G3362">
            <v>24</v>
          </cell>
          <cell r="H3362">
            <v>31</v>
          </cell>
          <cell r="I3362">
            <v>24</v>
          </cell>
          <cell r="J3362">
            <v>18</v>
          </cell>
          <cell r="K3362">
            <v>14</v>
          </cell>
          <cell r="L3362">
            <v>16</v>
          </cell>
        </row>
        <row r="3363">
          <cell r="E3363">
            <v>22721</v>
          </cell>
          <cell r="F3363">
            <v>16</v>
          </cell>
          <cell r="G3363">
            <v>10</v>
          </cell>
          <cell r="H3363">
            <v>13</v>
          </cell>
          <cell r="I3363">
            <v>11</v>
          </cell>
          <cell r="J3363">
            <v>0</v>
          </cell>
          <cell r="K3363">
            <v>16</v>
          </cell>
          <cell r="L3363">
            <v>16</v>
          </cell>
        </row>
        <row r="3364">
          <cell r="E3364">
            <v>22722</v>
          </cell>
          <cell r="F3364">
            <v>11</v>
          </cell>
          <cell r="G3364">
            <v>10</v>
          </cell>
          <cell r="H3364">
            <v>11</v>
          </cell>
          <cell r="I3364">
            <v>11</v>
          </cell>
          <cell r="J3364">
            <v>10</v>
          </cell>
          <cell r="K3364">
            <v>11</v>
          </cell>
          <cell r="L3364">
            <v>10</v>
          </cell>
        </row>
        <row r="3365">
          <cell r="E3365">
            <v>22723</v>
          </cell>
          <cell r="F3365">
            <v>24</v>
          </cell>
          <cell r="G3365">
            <v>29</v>
          </cell>
          <cell r="H3365">
            <v>27</v>
          </cell>
          <cell r="I3365">
            <v>27</v>
          </cell>
          <cell r="J3365">
            <v>24</v>
          </cell>
          <cell r="K3365">
            <v>13</v>
          </cell>
          <cell r="L3365">
            <v>11</v>
          </cell>
        </row>
        <row r="3366">
          <cell r="E3366">
            <v>22724</v>
          </cell>
          <cell r="F3366">
            <v>19</v>
          </cell>
          <cell r="G3366">
            <v>29</v>
          </cell>
          <cell r="H3366">
            <v>24</v>
          </cell>
          <cell r="I3366">
            <v>27</v>
          </cell>
          <cell r="J3366">
            <v>19</v>
          </cell>
          <cell r="K3366">
            <v>23</v>
          </cell>
          <cell r="L3366">
            <v>21</v>
          </cell>
        </row>
        <row r="3367">
          <cell r="E3367">
            <v>22725</v>
          </cell>
          <cell r="F3367">
            <v>13</v>
          </cell>
          <cell r="G3367">
            <v>11</v>
          </cell>
          <cell r="H3367">
            <v>13</v>
          </cell>
          <cell r="I3367">
            <v>19</v>
          </cell>
          <cell r="J3367">
            <v>13</v>
          </cell>
          <cell r="K3367">
            <v>13</v>
          </cell>
          <cell r="L3367">
            <v>11</v>
          </cell>
        </row>
        <row r="3368">
          <cell r="E3368">
            <v>22726</v>
          </cell>
          <cell r="F3368">
            <v>48</v>
          </cell>
          <cell r="G3368">
            <v>48</v>
          </cell>
          <cell r="H3368">
            <v>56</v>
          </cell>
          <cell r="I3368">
            <v>40</v>
          </cell>
          <cell r="J3368">
            <v>48</v>
          </cell>
          <cell r="K3368">
            <v>45</v>
          </cell>
          <cell r="L3368">
            <v>39</v>
          </cell>
        </row>
        <row r="3369">
          <cell r="E3369">
            <v>22727</v>
          </cell>
          <cell r="F3369">
            <v>21</v>
          </cell>
          <cell r="G3369">
            <v>27</v>
          </cell>
          <cell r="H3369">
            <v>23</v>
          </cell>
          <cell r="I3369">
            <v>26</v>
          </cell>
          <cell r="J3369">
            <v>19</v>
          </cell>
          <cell r="K3369">
            <v>23</v>
          </cell>
          <cell r="L3369">
            <v>23</v>
          </cell>
        </row>
        <row r="3370">
          <cell r="E3370">
            <v>22728</v>
          </cell>
          <cell r="F3370">
            <v>14</v>
          </cell>
          <cell r="G3370">
            <v>11</v>
          </cell>
          <cell r="H3370">
            <v>8</v>
          </cell>
          <cell r="I3370">
            <v>13</v>
          </cell>
          <cell r="J3370">
            <v>8</v>
          </cell>
          <cell r="K3370">
            <v>11</v>
          </cell>
          <cell r="L3370">
            <v>11</v>
          </cell>
        </row>
        <row r="3371">
          <cell r="E3371">
            <v>22729</v>
          </cell>
          <cell r="F3371">
            <v>3</v>
          </cell>
          <cell r="G3371">
            <v>6</v>
          </cell>
          <cell r="H3371">
            <v>11</v>
          </cell>
          <cell r="I3371">
            <v>6</v>
          </cell>
          <cell r="J3371">
            <v>5</v>
          </cell>
          <cell r="K3371">
            <v>0</v>
          </cell>
          <cell r="L3371">
            <v>29</v>
          </cell>
        </row>
        <row r="3372">
          <cell r="E3372">
            <v>22730</v>
          </cell>
          <cell r="F3372">
            <v>6</v>
          </cell>
          <cell r="G3372">
            <v>0</v>
          </cell>
          <cell r="H3372">
            <v>10</v>
          </cell>
          <cell r="I3372">
            <v>13</v>
          </cell>
          <cell r="J3372">
            <v>13</v>
          </cell>
          <cell r="K3372">
            <v>6</v>
          </cell>
          <cell r="L3372">
            <v>10</v>
          </cell>
        </row>
        <row r="3373">
          <cell r="E3373">
            <v>22731</v>
          </cell>
          <cell r="F3373">
            <v>6</v>
          </cell>
          <cell r="G3373">
            <v>5</v>
          </cell>
          <cell r="H3373">
            <v>3</v>
          </cell>
          <cell r="I3373">
            <v>0</v>
          </cell>
          <cell r="J3373">
            <v>10</v>
          </cell>
          <cell r="K3373">
            <v>10</v>
          </cell>
          <cell r="L3373">
            <v>6</v>
          </cell>
        </row>
        <row r="3374">
          <cell r="E3374">
            <v>22732</v>
          </cell>
          <cell r="F3374">
            <v>16</v>
          </cell>
          <cell r="G3374">
            <v>13</v>
          </cell>
          <cell r="H3374">
            <v>14</v>
          </cell>
          <cell r="I3374">
            <v>6</v>
          </cell>
          <cell r="J3374">
            <v>16</v>
          </cell>
          <cell r="K3374">
            <v>0</v>
          </cell>
          <cell r="L3374">
            <v>0</v>
          </cell>
        </row>
        <row r="3375">
          <cell r="E3375">
            <v>22733</v>
          </cell>
          <cell r="F3375">
            <v>6</v>
          </cell>
          <cell r="G3375">
            <v>6</v>
          </cell>
          <cell r="H3375">
            <v>3</v>
          </cell>
          <cell r="I3375">
            <v>3</v>
          </cell>
          <cell r="J3375">
            <v>0</v>
          </cell>
          <cell r="K3375">
            <v>0</v>
          </cell>
          <cell r="L3375">
            <v>5</v>
          </cell>
        </row>
        <row r="3376">
          <cell r="E3376">
            <v>22734</v>
          </cell>
          <cell r="F3376">
            <v>8</v>
          </cell>
          <cell r="G3376">
            <v>11</v>
          </cell>
          <cell r="H3376">
            <v>6</v>
          </cell>
          <cell r="I3376">
            <v>0</v>
          </cell>
          <cell r="J3376">
            <v>0</v>
          </cell>
          <cell r="K3376">
            <v>0</v>
          </cell>
          <cell r="L3376">
            <v>13</v>
          </cell>
        </row>
        <row r="3377">
          <cell r="E3377">
            <v>22735</v>
          </cell>
          <cell r="F3377">
            <v>3</v>
          </cell>
          <cell r="G3377">
            <v>13</v>
          </cell>
          <cell r="H3377">
            <v>16</v>
          </cell>
          <cell r="I3377">
            <v>19</v>
          </cell>
          <cell r="J3377">
            <v>16</v>
          </cell>
          <cell r="K3377">
            <v>13</v>
          </cell>
          <cell r="L3377">
            <v>18</v>
          </cell>
        </row>
        <row r="3378">
          <cell r="E3378">
            <v>22736</v>
          </cell>
          <cell r="F3378">
            <v>10</v>
          </cell>
          <cell r="G3378">
            <v>0</v>
          </cell>
          <cell r="H3378">
            <v>3</v>
          </cell>
          <cell r="I3378">
            <v>5</v>
          </cell>
          <cell r="J3378">
            <v>3</v>
          </cell>
          <cell r="K3378">
            <v>0</v>
          </cell>
          <cell r="L3378">
            <v>5</v>
          </cell>
        </row>
        <row r="3379">
          <cell r="E3379">
            <v>22737</v>
          </cell>
          <cell r="F3379">
            <v>19</v>
          </cell>
          <cell r="G3379">
            <v>23</v>
          </cell>
          <cell r="H3379">
            <v>29</v>
          </cell>
          <cell r="I3379">
            <v>24</v>
          </cell>
          <cell r="J3379">
            <v>16</v>
          </cell>
          <cell r="K3379">
            <v>13</v>
          </cell>
          <cell r="L3379">
            <v>14</v>
          </cell>
        </row>
        <row r="3380">
          <cell r="E3380">
            <v>22738</v>
          </cell>
          <cell r="F3380">
            <v>13</v>
          </cell>
          <cell r="G3380">
            <v>5</v>
          </cell>
          <cell r="H3380">
            <v>19</v>
          </cell>
          <cell r="I3380">
            <v>29</v>
          </cell>
          <cell r="J3380">
            <v>29</v>
          </cell>
          <cell r="K3380">
            <v>32</v>
          </cell>
          <cell r="L3380">
            <v>32</v>
          </cell>
        </row>
        <row r="3381">
          <cell r="E3381">
            <v>22739</v>
          </cell>
          <cell r="F3381">
            <v>11</v>
          </cell>
          <cell r="G3381">
            <v>16</v>
          </cell>
          <cell r="H3381">
            <v>10</v>
          </cell>
          <cell r="I3381">
            <v>11</v>
          </cell>
          <cell r="J3381">
            <v>13</v>
          </cell>
          <cell r="K3381">
            <v>16</v>
          </cell>
          <cell r="L3381">
            <v>10</v>
          </cell>
        </row>
        <row r="3382">
          <cell r="E3382">
            <v>22740</v>
          </cell>
          <cell r="F3382">
            <v>8</v>
          </cell>
          <cell r="G3382">
            <v>13</v>
          </cell>
          <cell r="H3382">
            <v>14</v>
          </cell>
          <cell r="I3382">
            <v>3</v>
          </cell>
          <cell r="J3382">
            <v>5</v>
          </cell>
          <cell r="K3382">
            <v>10</v>
          </cell>
          <cell r="L3382">
            <v>3</v>
          </cell>
        </row>
        <row r="3383">
          <cell r="E3383">
            <v>22741</v>
          </cell>
          <cell r="F3383">
            <v>13</v>
          </cell>
          <cell r="G3383">
            <v>8</v>
          </cell>
          <cell r="H3383">
            <v>14</v>
          </cell>
          <cell r="I3383">
            <v>14</v>
          </cell>
          <cell r="J3383">
            <v>0</v>
          </cell>
          <cell r="K3383">
            <v>6</v>
          </cell>
          <cell r="L3383">
            <v>8</v>
          </cell>
        </row>
        <row r="3384">
          <cell r="E3384">
            <v>22742</v>
          </cell>
          <cell r="F3384">
            <v>8</v>
          </cell>
          <cell r="G3384">
            <v>6</v>
          </cell>
          <cell r="H3384">
            <v>3</v>
          </cell>
          <cell r="I3384">
            <v>13</v>
          </cell>
          <cell r="J3384">
            <v>6</v>
          </cell>
          <cell r="K3384">
            <v>13</v>
          </cell>
          <cell r="L3384">
            <v>3</v>
          </cell>
        </row>
        <row r="3385">
          <cell r="E3385">
            <v>22743</v>
          </cell>
          <cell r="F3385">
            <v>37</v>
          </cell>
          <cell r="G3385">
            <v>26</v>
          </cell>
          <cell r="H3385">
            <v>26</v>
          </cell>
          <cell r="I3385">
            <v>35</v>
          </cell>
          <cell r="J3385">
            <v>32</v>
          </cell>
          <cell r="K3385">
            <v>32</v>
          </cell>
          <cell r="L3385">
            <v>39</v>
          </cell>
        </row>
        <row r="3386">
          <cell r="E3386">
            <v>22744</v>
          </cell>
          <cell r="F3386">
            <v>10</v>
          </cell>
          <cell r="G3386">
            <v>6</v>
          </cell>
          <cell r="H3386">
            <v>10</v>
          </cell>
          <cell r="I3386">
            <v>5</v>
          </cell>
          <cell r="J3386">
            <v>6</v>
          </cell>
          <cell r="K3386">
            <v>16</v>
          </cell>
          <cell r="L3386">
            <v>16</v>
          </cell>
        </row>
        <row r="3387">
          <cell r="E3387">
            <v>22745</v>
          </cell>
          <cell r="F3387">
            <v>13</v>
          </cell>
          <cell r="G3387">
            <v>8</v>
          </cell>
          <cell r="H3387">
            <v>5</v>
          </cell>
          <cell r="I3387">
            <v>5</v>
          </cell>
          <cell r="J3387">
            <v>0</v>
          </cell>
          <cell r="K3387">
            <v>6</v>
          </cell>
          <cell r="L3387">
            <v>0</v>
          </cell>
        </row>
        <row r="3388">
          <cell r="E3388">
            <v>22746</v>
          </cell>
          <cell r="F3388">
            <v>6</v>
          </cell>
          <cell r="G3388">
            <v>8</v>
          </cell>
          <cell r="H3388">
            <v>13</v>
          </cell>
          <cell r="I3388">
            <v>11</v>
          </cell>
          <cell r="J3388">
            <v>16</v>
          </cell>
          <cell r="K3388">
            <v>19</v>
          </cell>
          <cell r="L3388">
            <v>19</v>
          </cell>
        </row>
        <row r="3389">
          <cell r="E3389">
            <v>22747</v>
          </cell>
          <cell r="F3389">
            <v>18</v>
          </cell>
          <cell r="G3389">
            <v>19</v>
          </cell>
          <cell r="H3389">
            <v>14</v>
          </cell>
          <cell r="I3389">
            <v>6</v>
          </cell>
          <cell r="J3389">
            <v>13</v>
          </cell>
          <cell r="K3389">
            <v>11</v>
          </cell>
          <cell r="L3389">
            <v>16</v>
          </cell>
        </row>
        <row r="3390">
          <cell r="E3390">
            <v>22748</v>
          </cell>
          <cell r="F3390">
            <v>11</v>
          </cell>
          <cell r="G3390">
            <v>16</v>
          </cell>
          <cell r="H3390">
            <v>16</v>
          </cell>
          <cell r="I3390">
            <v>3</v>
          </cell>
          <cell r="J3390">
            <v>10</v>
          </cell>
          <cell r="K3390">
            <v>8</v>
          </cell>
          <cell r="L3390">
            <v>6</v>
          </cell>
        </row>
        <row r="3391">
          <cell r="E3391">
            <v>22749</v>
          </cell>
          <cell r="F3391">
            <v>29</v>
          </cell>
          <cell r="G3391">
            <v>18</v>
          </cell>
          <cell r="H3391">
            <v>23</v>
          </cell>
          <cell r="I3391">
            <v>19</v>
          </cell>
          <cell r="J3391">
            <v>19</v>
          </cell>
          <cell r="K3391">
            <v>18</v>
          </cell>
          <cell r="L3391">
            <v>27</v>
          </cell>
        </row>
        <row r="3392">
          <cell r="E3392">
            <v>22750</v>
          </cell>
          <cell r="F3392">
            <v>5</v>
          </cell>
          <cell r="G3392">
            <v>11</v>
          </cell>
          <cell r="H3392">
            <v>5</v>
          </cell>
          <cell r="I3392">
            <v>10</v>
          </cell>
          <cell r="J3392">
            <v>0</v>
          </cell>
          <cell r="K3392">
            <v>0</v>
          </cell>
          <cell r="L3392">
            <v>5</v>
          </cell>
        </row>
        <row r="3393">
          <cell r="E3393">
            <v>22751</v>
          </cell>
          <cell r="F3393">
            <v>26</v>
          </cell>
          <cell r="G3393">
            <v>26</v>
          </cell>
          <cell r="H3393">
            <v>26</v>
          </cell>
          <cell r="I3393">
            <v>29</v>
          </cell>
          <cell r="J3393">
            <v>16</v>
          </cell>
          <cell r="K3393">
            <v>6</v>
          </cell>
          <cell r="L3393">
            <v>8</v>
          </cell>
        </row>
        <row r="3394">
          <cell r="E3394">
            <v>22752</v>
          </cell>
          <cell r="F3394">
            <v>37</v>
          </cell>
          <cell r="G3394">
            <v>19</v>
          </cell>
          <cell r="H3394">
            <v>8</v>
          </cell>
          <cell r="I3394">
            <v>3</v>
          </cell>
          <cell r="J3394">
            <v>0</v>
          </cell>
          <cell r="K3394">
            <v>13</v>
          </cell>
          <cell r="L3394">
            <v>11</v>
          </cell>
        </row>
        <row r="3395">
          <cell r="E3395">
            <v>22753</v>
          </cell>
          <cell r="F3395">
            <v>16</v>
          </cell>
          <cell r="G3395">
            <v>10</v>
          </cell>
          <cell r="H3395">
            <v>11</v>
          </cell>
          <cell r="I3395">
            <v>10</v>
          </cell>
          <cell r="J3395">
            <v>6</v>
          </cell>
          <cell r="K3395">
            <v>5</v>
          </cell>
          <cell r="L3395">
            <v>5</v>
          </cell>
        </row>
        <row r="3396">
          <cell r="E3396">
            <v>22754</v>
          </cell>
          <cell r="F3396">
            <v>5</v>
          </cell>
          <cell r="G3396">
            <v>5</v>
          </cell>
          <cell r="H3396">
            <v>0</v>
          </cell>
          <cell r="I3396">
            <v>11</v>
          </cell>
          <cell r="J3396">
            <v>11</v>
          </cell>
          <cell r="K3396">
            <v>0</v>
          </cell>
          <cell r="L3396">
            <v>0</v>
          </cell>
        </row>
        <row r="3397">
          <cell r="E3397">
            <v>22755</v>
          </cell>
          <cell r="F3397">
            <v>14</v>
          </cell>
          <cell r="G3397">
            <v>10</v>
          </cell>
          <cell r="H3397">
            <v>13</v>
          </cell>
          <cell r="I3397">
            <v>13</v>
          </cell>
          <cell r="J3397">
            <v>6</v>
          </cell>
          <cell r="K3397">
            <v>10</v>
          </cell>
          <cell r="L3397">
            <v>5</v>
          </cell>
        </row>
        <row r="3398">
          <cell r="E3398">
            <v>22756</v>
          </cell>
          <cell r="F3398">
            <v>21</v>
          </cell>
          <cell r="G3398">
            <v>31</v>
          </cell>
          <cell r="H3398">
            <v>29</v>
          </cell>
          <cell r="I3398">
            <v>42</v>
          </cell>
          <cell r="J3398">
            <v>37</v>
          </cell>
          <cell r="K3398">
            <v>29</v>
          </cell>
          <cell r="L3398">
            <v>21</v>
          </cell>
        </row>
        <row r="3399">
          <cell r="E3399">
            <v>22757</v>
          </cell>
          <cell r="F3399">
            <v>14</v>
          </cell>
          <cell r="G3399">
            <v>23</v>
          </cell>
          <cell r="H3399">
            <v>16</v>
          </cell>
          <cell r="I3399">
            <v>16</v>
          </cell>
          <cell r="J3399">
            <v>19</v>
          </cell>
          <cell r="K3399">
            <v>23</v>
          </cell>
          <cell r="L3399">
            <v>10</v>
          </cell>
        </row>
        <row r="3400">
          <cell r="E3400">
            <v>22758</v>
          </cell>
          <cell r="F3400">
            <v>13</v>
          </cell>
          <cell r="G3400">
            <v>13</v>
          </cell>
          <cell r="H3400">
            <v>13</v>
          </cell>
          <cell r="I3400">
            <v>13</v>
          </cell>
          <cell r="J3400">
            <v>8</v>
          </cell>
          <cell r="K3400">
            <v>14</v>
          </cell>
          <cell r="L3400">
            <v>11</v>
          </cell>
        </row>
        <row r="3401">
          <cell r="E3401">
            <v>22759</v>
          </cell>
          <cell r="F3401">
            <v>16</v>
          </cell>
          <cell r="G3401">
            <v>11</v>
          </cell>
          <cell r="H3401">
            <v>16</v>
          </cell>
          <cell r="I3401">
            <v>13</v>
          </cell>
          <cell r="J3401">
            <v>14</v>
          </cell>
          <cell r="K3401">
            <v>8</v>
          </cell>
          <cell r="L3401">
            <v>0</v>
          </cell>
        </row>
        <row r="3402">
          <cell r="E3402">
            <v>22760</v>
          </cell>
          <cell r="F3402">
            <v>8</v>
          </cell>
          <cell r="G3402">
            <v>5</v>
          </cell>
          <cell r="H3402">
            <v>6</v>
          </cell>
          <cell r="I3402">
            <v>0</v>
          </cell>
          <cell r="J3402">
            <v>5</v>
          </cell>
          <cell r="K3402">
            <v>0</v>
          </cell>
          <cell r="L3402">
            <v>3</v>
          </cell>
        </row>
        <row r="3403">
          <cell r="E3403">
            <v>22761</v>
          </cell>
          <cell r="F3403">
            <v>29</v>
          </cell>
          <cell r="G3403">
            <v>10</v>
          </cell>
          <cell r="H3403">
            <v>8</v>
          </cell>
          <cell r="I3403">
            <v>42</v>
          </cell>
          <cell r="J3403">
            <v>24</v>
          </cell>
          <cell r="K3403">
            <v>27</v>
          </cell>
          <cell r="L3403">
            <v>8</v>
          </cell>
        </row>
        <row r="3404">
          <cell r="E3404">
            <v>22762</v>
          </cell>
          <cell r="F3404">
            <v>13</v>
          </cell>
          <cell r="G3404">
            <v>10</v>
          </cell>
          <cell r="H3404">
            <v>5</v>
          </cell>
          <cell r="I3404">
            <v>0</v>
          </cell>
          <cell r="J3404">
            <v>6</v>
          </cell>
          <cell r="K3404">
            <v>5</v>
          </cell>
          <cell r="L3404">
            <v>0</v>
          </cell>
        </row>
        <row r="3405">
          <cell r="E3405">
            <v>22763</v>
          </cell>
          <cell r="F3405">
            <v>14</v>
          </cell>
          <cell r="G3405">
            <v>14</v>
          </cell>
          <cell r="H3405">
            <v>8</v>
          </cell>
          <cell r="I3405">
            <v>14</v>
          </cell>
          <cell r="J3405">
            <v>10</v>
          </cell>
          <cell r="K3405">
            <v>0</v>
          </cell>
          <cell r="L3405">
            <v>5</v>
          </cell>
        </row>
        <row r="3406">
          <cell r="E3406">
            <v>22764</v>
          </cell>
          <cell r="F3406">
            <v>13</v>
          </cell>
          <cell r="G3406">
            <v>14</v>
          </cell>
          <cell r="H3406">
            <v>8</v>
          </cell>
          <cell r="I3406">
            <v>32</v>
          </cell>
          <cell r="J3406">
            <v>32</v>
          </cell>
          <cell r="K3406">
            <v>29</v>
          </cell>
          <cell r="L3406">
            <v>35</v>
          </cell>
        </row>
        <row r="3407">
          <cell r="E3407">
            <v>22765</v>
          </cell>
          <cell r="F3407">
            <v>13</v>
          </cell>
          <cell r="G3407">
            <v>16</v>
          </cell>
          <cell r="H3407">
            <v>23</v>
          </cell>
          <cell r="I3407">
            <v>32</v>
          </cell>
          <cell r="J3407">
            <v>39</v>
          </cell>
          <cell r="K3407">
            <v>32</v>
          </cell>
          <cell r="L3407">
            <v>32</v>
          </cell>
        </row>
        <row r="3408">
          <cell r="E3408">
            <v>22766</v>
          </cell>
          <cell r="F3408">
            <v>8</v>
          </cell>
          <cell r="G3408">
            <v>6</v>
          </cell>
          <cell r="H3408">
            <v>32</v>
          </cell>
          <cell r="I3408">
            <v>29</v>
          </cell>
          <cell r="J3408">
            <v>24</v>
          </cell>
          <cell r="K3408">
            <v>24</v>
          </cell>
          <cell r="L3408">
            <v>3</v>
          </cell>
        </row>
        <row r="3409">
          <cell r="E3409">
            <v>22767</v>
          </cell>
          <cell r="F3409">
            <v>14</v>
          </cell>
          <cell r="G3409">
            <v>23</v>
          </cell>
          <cell r="H3409">
            <v>23</v>
          </cell>
          <cell r="I3409">
            <v>19</v>
          </cell>
          <cell r="J3409">
            <v>18</v>
          </cell>
          <cell r="K3409">
            <v>13</v>
          </cell>
          <cell r="L3409">
            <v>13</v>
          </cell>
        </row>
        <row r="3410">
          <cell r="E3410">
            <v>22768</v>
          </cell>
          <cell r="F3410">
            <v>8</v>
          </cell>
          <cell r="G3410">
            <v>8</v>
          </cell>
          <cell r="H3410">
            <v>0</v>
          </cell>
          <cell r="I3410">
            <v>8</v>
          </cell>
          <cell r="J3410">
            <v>3</v>
          </cell>
          <cell r="K3410">
            <v>3</v>
          </cell>
          <cell r="L3410">
            <v>0</v>
          </cell>
        </row>
        <row r="3411">
          <cell r="E3411">
            <v>22769</v>
          </cell>
          <cell r="F3411">
            <v>16</v>
          </cell>
          <cell r="G3411">
            <v>16</v>
          </cell>
          <cell r="H3411">
            <v>6</v>
          </cell>
          <cell r="I3411">
            <v>5</v>
          </cell>
          <cell r="J3411">
            <v>0</v>
          </cell>
          <cell r="K3411">
            <v>3</v>
          </cell>
          <cell r="L3411">
            <v>5</v>
          </cell>
        </row>
        <row r="3412">
          <cell r="E3412">
            <v>22770</v>
          </cell>
          <cell r="F3412">
            <v>16</v>
          </cell>
          <cell r="G3412">
            <v>32</v>
          </cell>
          <cell r="H3412">
            <v>32</v>
          </cell>
          <cell r="I3412">
            <v>26</v>
          </cell>
          <cell r="J3412">
            <v>35</v>
          </cell>
          <cell r="K3412">
            <v>40</v>
          </cell>
          <cell r="L3412">
            <v>40</v>
          </cell>
        </row>
        <row r="3413">
          <cell r="E3413">
            <v>22771</v>
          </cell>
          <cell r="F3413">
            <v>24</v>
          </cell>
          <cell r="G3413">
            <v>5</v>
          </cell>
          <cell r="H3413">
            <v>6</v>
          </cell>
          <cell r="I3413">
            <v>0</v>
          </cell>
          <cell r="J3413">
            <v>3</v>
          </cell>
          <cell r="K3413">
            <v>10</v>
          </cell>
          <cell r="L3413">
            <v>6</v>
          </cell>
        </row>
        <row r="3414">
          <cell r="E3414">
            <v>22772</v>
          </cell>
          <cell r="F3414">
            <v>6</v>
          </cell>
          <cell r="G3414">
            <v>18</v>
          </cell>
          <cell r="H3414">
            <v>18</v>
          </cell>
          <cell r="I3414">
            <v>14</v>
          </cell>
          <cell r="J3414">
            <v>10</v>
          </cell>
          <cell r="K3414">
            <v>16</v>
          </cell>
          <cell r="L3414">
            <v>0</v>
          </cell>
        </row>
        <row r="3415">
          <cell r="E3415">
            <v>22773</v>
          </cell>
          <cell r="F3415">
            <v>39</v>
          </cell>
          <cell r="G3415">
            <v>42</v>
          </cell>
          <cell r="H3415">
            <v>35</v>
          </cell>
          <cell r="I3415">
            <v>37</v>
          </cell>
          <cell r="J3415">
            <v>39</v>
          </cell>
          <cell r="K3415">
            <v>32</v>
          </cell>
          <cell r="L3415">
            <v>26</v>
          </cell>
        </row>
        <row r="3416">
          <cell r="E3416">
            <v>22774</v>
          </cell>
          <cell r="F3416">
            <v>16</v>
          </cell>
          <cell r="G3416">
            <v>19</v>
          </cell>
          <cell r="H3416">
            <v>16</v>
          </cell>
          <cell r="I3416">
            <v>18</v>
          </cell>
          <cell r="J3416">
            <v>5</v>
          </cell>
          <cell r="K3416">
            <v>0</v>
          </cell>
          <cell r="L3416">
            <v>6</v>
          </cell>
        </row>
        <row r="3417">
          <cell r="E3417">
            <v>22775</v>
          </cell>
          <cell r="F3417">
            <v>16</v>
          </cell>
          <cell r="G3417">
            <v>19</v>
          </cell>
          <cell r="H3417">
            <v>16</v>
          </cell>
          <cell r="I3417">
            <v>16</v>
          </cell>
          <cell r="J3417">
            <v>11</v>
          </cell>
          <cell r="K3417">
            <v>8</v>
          </cell>
          <cell r="L3417">
            <v>8</v>
          </cell>
        </row>
        <row r="3418">
          <cell r="E3418">
            <v>22776</v>
          </cell>
          <cell r="F3418">
            <v>10</v>
          </cell>
          <cell r="G3418">
            <v>8</v>
          </cell>
          <cell r="H3418">
            <v>5</v>
          </cell>
          <cell r="I3418">
            <v>0</v>
          </cell>
          <cell r="J3418">
            <v>5</v>
          </cell>
          <cell r="K3418">
            <v>6</v>
          </cell>
          <cell r="L3418">
            <v>6</v>
          </cell>
        </row>
        <row r="3419">
          <cell r="E3419">
            <v>22777</v>
          </cell>
          <cell r="F3419">
            <v>10</v>
          </cell>
          <cell r="G3419">
            <v>8</v>
          </cell>
          <cell r="H3419">
            <v>5</v>
          </cell>
          <cell r="I3419">
            <v>5</v>
          </cell>
          <cell r="J3419">
            <v>5</v>
          </cell>
          <cell r="K3419">
            <v>0</v>
          </cell>
          <cell r="L3419">
            <v>6</v>
          </cell>
        </row>
        <row r="3420">
          <cell r="E3420">
            <v>22778</v>
          </cell>
          <cell r="F3420">
            <v>11</v>
          </cell>
          <cell r="G3420">
            <v>10</v>
          </cell>
          <cell r="H3420">
            <v>13</v>
          </cell>
          <cell r="I3420">
            <v>11</v>
          </cell>
          <cell r="J3420">
            <v>10</v>
          </cell>
          <cell r="K3420">
            <v>6</v>
          </cell>
          <cell r="L3420">
            <v>8</v>
          </cell>
        </row>
        <row r="3421">
          <cell r="E3421">
            <v>22779</v>
          </cell>
          <cell r="F3421">
            <v>6</v>
          </cell>
          <cell r="G3421">
            <v>10</v>
          </cell>
          <cell r="H3421">
            <v>10</v>
          </cell>
          <cell r="I3421">
            <v>10</v>
          </cell>
          <cell r="J3421">
            <v>10</v>
          </cell>
          <cell r="K3421">
            <v>6</v>
          </cell>
          <cell r="L3421">
            <v>0</v>
          </cell>
        </row>
        <row r="3422">
          <cell r="E3422">
            <v>22780</v>
          </cell>
          <cell r="F3422">
            <v>10</v>
          </cell>
          <cell r="G3422">
            <v>19</v>
          </cell>
          <cell r="H3422">
            <v>16</v>
          </cell>
          <cell r="I3422">
            <v>18</v>
          </cell>
          <cell r="J3422">
            <v>19</v>
          </cell>
          <cell r="K3422">
            <v>23</v>
          </cell>
          <cell r="L3422">
            <v>19</v>
          </cell>
        </row>
        <row r="3423">
          <cell r="E3423">
            <v>22781</v>
          </cell>
          <cell r="F3423">
            <v>6</v>
          </cell>
          <cell r="G3423">
            <v>13</v>
          </cell>
          <cell r="H3423">
            <v>13</v>
          </cell>
          <cell r="I3423">
            <v>13</v>
          </cell>
          <cell r="J3423">
            <v>18</v>
          </cell>
          <cell r="K3423">
            <v>19</v>
          </cell>
          <cell r="L3423">
            <v>26</v>
          </cell>
        </row>
        <row r="3424">
          <cell r="E3424">
            <v>22782</v>
          </cell>
          <cell r="F3424">
            <v>14</v>
          </cell>
          <cell r="G3424">
            <v>8</v>
          </cell>
          <cell r="H3424">
            <v>6</v>
          </cell>
          <cell r="I3424">
            <v>6</v>
          </cell>
          <cell r="J3424">
            <v>6</v>
          </cell>
          <cell r="K3424">
            <v>8</v>
          </cell>
          <cell r="L3424">
            <v>6</v>
          </cell>
        </row>
        <row r="3425">
          <cell r="E3425">
            <v>22783</v>
          </cell>
          <cell r="F3425">
            <v>13</v>
          </cell>
          <cell r="G3425">
            <v>16</v>
          </cell>
          <cell r="H3425">
            <v>13</v>
          </cell>
          <cell r="I3425">
            <v>10</v>
          </cell>
          <cell r="J3425">
            <v>11</v>
          </cell>
          <cell r="K3425">
            <v>6</v>
          </cell>
          <cell r="L3425">
            <v>16</v>
          </cell>
        </row>
        <row r="3426">
          <cell r="E3426">
            <v>22784</v>
          </cell>
          <cell r="F3426">
            <v>10</v>
          </cell>
          <cell r="G3426">
            <v>11</v>
          </cell>
          <cell r="H3426">
            <v>8</v>
          </cell>
          <cell r="I3426">
            <v>13</v>
          </cell>
          <cell r="J3426">
            <v>11</v>
          </cell>
          <cell r="K3426">
            <v>13</v>
          </cell>
          <cell r="L3426">
            <v>24</v>
          </cell>
        </row>
        <row r="3427">
          <cell r="E3427">
            <v>22785</v>
          </cell>
          <cell r="F3427">
            <v>29</v>
          </cell>
          <cell r="G3427">
            <v>32</v>
          </cell>
          <cell r="H3427">
            <v>26</v>
          </cell>
          <cell r="I3427">
            <v>21</v>
          </cell>
          <cell r="J3427">
            <v>23</v>
          </cell>
          <cell r="K3427">
            <v>19</v>
          </cell>
          <cell r="L3427">
            <v>16</v>
          </cell>
        </row>
        <row r="3428">
          <cell r="E3428">
            <v>22786</v>
          </cell>
          <cell r="F3428">
            <v>37</v>
          </cell>
          <cell r="G3428">
            <v>43</v>
          </cell>
          <cell r="H3428">
            <v>42</v>
          </cell>
          <cell r="I3428">
            <v>40</v>
          </cell>
          <cell r="J3428">
            <v>42</v>
          </cell>
          <cell r="K3428">
            <v>39</v>
          </cell>
          <cell r="L3428">
            <v>42</v>
          </cell>
        </row>
        <row r="3429">
          <cell r="E3429">
            <v>22787</v>
          </cell>
          <cell r="F3429">
            <v>5</v>
          </cell>
          <cell r="G3429">
            <v>10</v>
          </cell>
          <cell r="H3429">
            <v>0</v>
          </cell>
          <cell r="I3429">
            <v>8</v>
          </cell>
          <cell r="J3429">
            <v>11</v>
          </cell>
          <cell r="K3429">
            <v>6</v>
          </cell>
          <cell r="L3429">
            <v>6</v>
          </cell>
        </row>
        <row r="3430">
          <cell r="E3430">
            <v>22788</v>
          </cell>
          <cell r="F3430">
            <v>5</v>
          </cell>
          <cell r="G3430">
            <v>0</v>
          </cell>
          <cell r="H3430">
            <v>0</v>
          </cell>
          <cell r="I3430">
            <v>0</v>
          </cell>
          <cell r="J3430">
            <v>0</v>
          </cell>
          <cell r="K3430">
            <v>0</v>
          </cell>
          <cell r="L3430">
            <v>0</v>
          </cell>
        </row>
        <row r="3431">
          <cell r="E3431">
            <v>22789</v>
          </cell>
          <cell r="F3431">
            <v>0</v>
          </cell>
          <cell r="G3431">
            <v>0</v>
          </cell>
          <cell r="H3431">
            <v>10</v>
          </cell>
          <cell r="I3431">
            <v>8</v>
          </cell>
          <cell r="J3431">
            <v>0</v>
          </cell>
          <cell r="K3431">
            <v>5</v>
          </cell>
          <cell r="L3431">
            <v>5</v>
          </cell>
        </row>
        <row r="3432">
          <cell r="E3432">
            <v>22790</v>
          </cell>
          <cell r="F3432">
            <v>10</v>
          </cell>
          <cell r="G3432">
            <v>11</v>
          </cell>
          <cell r="H3432">
            <v>11</v>
          </cell>
          <cell r="I3432">
            <v>6</v>
          </cell>
          <cell r="J3432">
            <v>8</v>
          </cell>
          <cell r="K3432">
            <v>10</v>
          </cell>
          <cell r="L3432">
            <v>14</v>
          </cell>
        </row>
        <row r="3433">
          <cell r="E3433">
            <v>22791</v>
          </cell>
          <cell r="F3433">
            <v>11</v>
          </cell>
          <cell r="G3433">
            <v>13</v>
          </cell>
          <cell r="H3433">
            <v>3</v>
          </cell>
          <cell r="I3433">
            <v>0</v>
          </cell>
          <cell r="J3433">
            <v>0</v>
          </cell>
          <cell r="K3433">
            <v>0</v>
          </cell>
          <cell r="L3433">
            <v>0</v>
          </cell>
        </row>
        <row r="3434">
          <cell r="E3434">
            <v>22792</v>
          </cell>
          <cell r="F3434">
            <v>19</v>
          </cell>
          <cell r="G3434">
            <v>16</v>
          </cell>
          <cell r="H3434">
            <v>6</v>
          </cell>
          <cell r="I3434">
            <v>13</v>
          </cell>
          <cell r="J3434">
            <v>5</v>
          </cell>
          <cell r="K3434">
            <v>8</v>
          </cell>
          <cell r="L3434">
            <v>6</v>
          </cell>
        </row>
        <row r="3435">
          <cell r="E3435">
            <v>22793</v>
          </cell>
          <cell r="F3435">
            <v>32</v>
          </cell>
          <cell r="G3435">
            <v>23</v>
          </cell>
          <cell r="H3435">
            <v>16</v>
          </cell>
          <cell r="I3435">
            <v>16</v>
          </cell>
          <cell r="J3435">
            <v>13</v>
          </cell>
          <cell r="K3435">
            <v>6</v>
          </cell>
          <cell r="L3435">
            <v>6</v>
          </cell>
        </row>
        <row r="3436">
          <cell r="E3436">
            <v>22794</v>
          </cell>
          <cell r="F3436">
            <v>19</v>
          </cell>
          <cell r="G3436">
            <v>3</v>
          </cell>
          <cell r="H3436">
            <v>10</v>
          </cell>
          <cell r="I3436">
            <v>13</v>
          </cell>
          <cell r="J3436">
            <v>23</v>
          </cell>
          <cell r="K3436">
            <v>16</v>
          </cell>
          <cell r="L3436">
            <v>19</v>
          </cell>
        </row>
        <row r="3437">
          <cell r="E3437">
            <v>22795</v>
          </cell>
          <cell r="F3437">
            <v>6</v>
          </cell>
          <cell r="G3437">
            <v>8</v>
          </cell>
          <cell r="H3437">
            <v>6</v>
          </cell>
          <cell r="I3437">
            <v>0</v>
          </cell>
          <cell r="J3437">
            <v>6</v>
          </cell>
          <cell r="K3437">
            <v>0</v>
          </cell>
          <cell r="L3437">
            <v>0</v>
          </cell>
        </row>
        <row r="3438">
          <cell r="E3438">
            <v>22796</v>
          </cell>
          <cell r="F3438">
            <v>3</v>
          </cell>
          <cell r="G3438">
            <v>6</v>
          </cell>
          <cell r="H3438">
            <v>18</v>
          </cell>
          <cell r="I3438">
            <v>23</v>
          </cell>
          <cell r="J3438">
            <v>14</v>
          </cell>
          <cell r="K3438">
            <v>5</v>
          </cell>
          <cell r="L3438">
            <v>6</v>
          </cell>
        </row>
        <row r="3439">
          <cell r="E3439">
            <v>22797</v>
          </cell>
          <cell r="F3439">
            <v>6</v>
          </cell>
          <cell r="G3439">
            <v>14</v>
          </cell>
          <cell r="H3439">
            <v>14</v>
          </cell>
          <cell r="I3439">
            <v>16</v>
          </cell>
          <cell r="J3439">
            <v>13</v>
          </cell>
          <cell r="K3439">
            <v>10</v>
          </cell>
          <cell r="L3439">
            <v>11</v>
          </cell>
        </row>
        <row r="3440">
          <cell r="E3440">
            <v>22798</v>
          </cell>
          <cell r="F3440">
            <v>29</v>
          </cell>
          <cell r="G3440">
            <v>19</v>
          </cell>
          <cell r="H3440">
            <v>13</v>
          </cell>
          <cell r="I3440">
            <v>16</v>
          </cell>
          <cell r="J3440">
            <v>23</v>
          </cell>
          <cell r="K3440">
            <v>19</v>
          </cell>
          <cell r="L3440">
            <v>24</v>
          </cell>
        </row>
        <row r="3441">
          <cell r="E3441">
            <v>22799</v>
          </cell>
          <cell r="F3441">
            <v>13</v>
          </cell>
          <cell r="G3441">
            <v>18</v>
          </cell>
          <cell r="H3441">
            <v>8</v>
          </cell>
          <cell r="I3441">
            <v>8</v>
          </cell>
          <cell r="J3441">
            <v>8</v>
          </cell>
          <cell r="K3441">
            <v>5</v>
          </cell>
          <cell r="L3441">
            <v>13</v>
          </cell>
        </row>
        <row r="3442">
          <cell r="E3442">
            <v>22800</v>
          </cell>
          <cell r="F3442">
            <v>29</v>
          </cell>
          <cell r="G3442">
            <v>23</v>
          </cell>
          <cell r="H3442">
            <v>16</v>
          </cell>
          <cell r="I3442">
            <v>13</v>
          </cell>
          <cell r="J3442">
            <v>13</v>
          </cell>
          <cell r="K3442">
            <v>6</v>
          </cell>
          <cell r="L3442">
            <v>0</v>
          </cell>
        </row>
        <row r="3443">
          <cell r="E3443">
            <v>22801</v>
          </cell>
          <cell r="F3443">
            <v>8</v>
          </cell>
          <cell r="G3443">
            <v>0</v>
          </cell>
          <cell r="H3443">
            <v>11</v>
          </cell>
          <cell r="I3443">
            <v>6</v>
          </cell>
          <cell r="J3443">
            <v>0</v>
          </cell>
          <cell r="K3443">
            <v>5</v>
          </cell>
          <cell r="L3443">
            <v>6</v>
          </cell>
        </row>
        <row r="3444">
          <cell r="E3444">
            <v>22802</v>
          </cell>
          <cell r="F3444">
            <v>18</v>
          </cell>
          <cell r="G3444">
            <v>29</v>
          </cell>
          <cell r="H3444">
            <v>23</v>
          </cell>
          <cell r="I3444">
            <v>21</v>
          </cell>
          <cell r="J3444">
            <v>24</v>
          </cell>
          <cell r="K3444">
            <v>29</v>
          </cell>
          <cell r="L3444">
            <v>32</v>
          </cell>
        </row>
        <row r="3445">
          <cell r="E3445">
            <v>22803</v>
          </cell>
          <cell r="F3445">
            <v>8</v>
          </cell>
          <cell r="G3445">
            <v>8</v>
          </cell>
          <cell r="H3445">
            <v>8</v>
          </cell>
          <cell r="I3445">
            <v>11</v>
          </cell>
          <cell r="J3445">
            <v>13</v>
          </cell>
          <cell r="K3445">
            <v>11</v>
          </cell>
          <cell r="L3445">
            <v>14</v>
          </cell>
        </row>
        <row r="3446">
          <cell r="E3446">
            <v>22804</v>
          </cell>
          <cell r="F3446">
            <v>8</v>
          </cell>
          <cell r="G3446">
            <v>11</v>
          </cell>
          <cell r="H3446">
            <v>8</v>
          </cell>
          <cell r="I3446">
            <v>32</v>
          </cell>
          <cell r="J3446">
            <v>26</v>
          </cell>
          <cell r="K3446">
            <v>26</v>
          </cell>
          <cell r="L3446">
            <v>19</v>
          </cell>
        </row>
        <row r="3447">
          <cell r="E3447">
            <v>22805</v>
          </cell>
          <cell r="F3447">
            <v>6</v>
          </cell>
          <cell r="G3447">
            <v>6</v>
          </cell>
          <cell r="H3447">
            <v>8</v>
          </cell>
          <cell r="I3447">
            <v>6</v>
          </cell>
          <cell r="J3447">
            <v>6</v>
          </cell>
          <cell r="K3447">
            <v>6</v>
          </cell>
          <cell r="L3447">
            <v>23</v>
          </cell>
        </row>
        <row r="3448">
          <cell r="E3448">
            <v>22806</v>
          </cell>
          <cell r="F3448">
            <v>13</v>
          </cell>
          <cell r="G3448">
            <v>11</v>
          </cell>
          <cell r="H3448">
            <v>11</v>
          </cell>
          <cell r="I3448">
            <v>5</v>
          </cell>
          <cell r="J3448">
            <v>3</v>
          </cell>
          <cell r="K3448">
            <v>6</v>
          </cell>
          <cell r="L3448">
            <v>0</v>
          </cell>
        </row>
        <row r="3449">
          <cell r="E3449">
            <v>22807</v>
          </cell>
          <cell r="F3449">
            <v>10</v>
          </cell>
          <cell r="G3449">
            <v>14</v>
          </cell>
          <cell r="H3449">
            <v>23</v>
          </cell>
          <cell r="I3449">
            <v>11</v>
          </cell>
          <cell r="J3449">
            <v>14</v>
          </cell>
          <cell r="K3449">
            <v>10</v>
          </cell>
          <cell r="L3449">
            <v>13</v>
          </cell>
        </row>
        <row r="3450">
          <cell r="E3450">
            <v>22808</v>
          </cell>
          <cell r="F3450">
            <v>27</v>
          </cell>
          <cell r="G3450">
            <v>18</v>
          </cell>
          <cell r="H3450">
            <v>19</v>
          </cell>
          <cell r="I3450">
            <v>19</v>
          </cell>
          <cell r="J3450">
            <v>19</v>
          </cell>
          <cell r="K3450">
            <v>19</v>
          </cell>
          <cell r="L3450">
            <v>19</v>
          </cell>
        </row>
        <row r="3451">
          <cell r="E3451">
            <v>22809</v>
          </cell>
          <cell r="F3451">
            <v>10</v>
          </cell>
          <cell r="G3451">
            <v>16</v>
          </cell>
          <cell r="H3451">
            <v>16</v>
          </cell>
          <cell r="I3451">
            <v>13</v>
          </cell>
          <cell r="J3451">
            <v>21</v>
          </cell>
          <cell r="K3451">
            <v>16</v>
          </cell>
          <cell r="L3451">
            <v>19</v>
          </cell>
        </row>
        <row r="3452">
          <cell r="E3452">
            <v>22810</v>
          </cell>
          <cell r="F3452">
            <v>21</v>
          </cell>
          <cell r="G3452">
            <v>29</v>
          </cell>
          <cell r="H3452">
            <v>29</v>
          </cell>
          <cell r="I3452">
            <v>29</v>
          </cell>
          <cell r="J3452">
            <v>29</v>
          </cell>
          <cell r="K3452">
            <v>32</v>
          </cell>
          <cell r="L3452">
            <v>32</v>
          </cell>
        </row>
        <row r="3453">
          <cell r="E3453">
            <v>22811</v>
          </cell>
          <cell r="F3453">
            <v>8</v>
          </cell>
          <cell r="G3453">
            <v>11</v>
          </cell>
          <cell r="H3453">
            <v>6</v>
          </cell>
          <cell r="I3453">
            <v>0</v>
          </cell>
          <cell r="J3453">
            <v>0</v>
          </cell>
          <cell r="K3453">
            <v>10</v>
          </cell>
          <cell r="L3453">
            <v>13</v>
          </cell>
        </row>
        <row r="3454">
          <cell r="E3454">
            <v>22812</v>
          </cell>
          <cell r="F3454">
            <v>11</v>
          </cell>
          <cell r="G3454">
            <v>8</v>
          </cell>
          <cell r="H3454">
            <v>5</v>
          </cell>
          <cell r="I3454">
            <v>5</v>
          </cell>
          <cell r="J3454">
            <v>5</v>
          </cell>
          <cell r="K3454">
            <v>5</v>
          </cell>
          <cell r="L3454">
            <v>11</v>
          </cell>
        </row>
        <row r="3455">
          <cell r="E3455">
            <v>22813</v>
          </cell>
          <cell r="F3455">
            <v>18</v>
          </cell>
          <cell r="G3455">
            <v>0</v>
          </cell>
          <cell r="H3455">
            <v>0</v>
          </cell>
          <cell r="I3455">
            <v>5</v>
          </cell>
          <cell r="J3455">
            <v>0</v>
          </cell>
          <cell r="K3455">
            <v>6</v>
          </cell>
          <cell r="L3455">
            <v>0</v>
          </cell>
        </row>
        <row r="3456">
          <cell r="E3456">
            <v>22814</v>
          </cell>
          <cell r="F3456">
            <v>14</v>
          </cell>
          <cell r="G3456">
            <v>27</v>
          </cell>
          <cell r="H3456">
            <v>39</v>
          </cell>
          <cell r="I3456">
            <v>32</v>
          </cell>
          <cell r="J3456">
            <v>32</v>
          </cell>
          <cell r="K3456">
            <v>19</v>
          </cell>
          <cell r="L3456">
            <v>13</v>
          </cell>
        </row>
        <row r="3457">
          <cell r="E3457">
            <v>22815</v>
          </cell>
          <cell r="F3457">
            <v>8</v>
          </cell>
          <cell r="G3457">
            <v>10</v>
          </cell>
          <cell r="H3457">
            <v>24</v>
          </cell>
          <cell r="I3457">
            <v>14</v>
          </cell>
          <cell r="J3457">
            <v>11</v>
          </cell>
          <cell r="K3457">
            <v>13</v>
          </cell>
          <cell r="L3457">
            <v>6</v>
          </cell>
        </row>
        <row r="3458">
          <cell r="E3458">
            <v>22816</v>
          </cell>
          <cell r="F3458">
            <v>10</v>
          </cell>
          <cell r="G3458">
            <v>10</v>
          </cell>
          <cell r="H3458">
            <v>10</v>
          </cell>
          <cell r="I3458">
            <v>10</v>
          </cell>
          <cell r="J3458">
            <v>8</v>
          </cell>
          <cell r="K3458">
            <v>10</v>
          </cell>
          <cell r="L3458">
            <v>0</v>
          </cell>
        </row>
        <row r="3459">
          <cell r="E3459">
            <v>22817</v>
          </cell>
          <cell r="F3459">
            <v>13</v>
          </cell>
          <cell r="G3459">
            <v>40</v>
          </cell>
          <cell r="H3459">
            <v>26</v>
          </cell>
          <cell r="I3459">
            <v>14</v>
          </cell>
          <cell r="J3459">
            <v>13</v>
          </cell>
          <cell r="K3459">
            <v>29</v>
          </cell>
          <cell r="L3459">
            <v>10</v>
          </cell>
        </row>
        <row r="3460">
          <cell r="E3460">
            <v>22818</v>
          </cell>
          <cell r="F3460">
            <v>5</v>
          </cell>
          <cell r="G3460">
            <v>13</v>
          </cell>
          <cell r="H3460">
            <v>19</v>
          </cell>
          <cell r="I3460">
            <v>18</v>
          </cell>
          <cell r="J3460">
            <v>14</v>
          </cell>
          <cell r="K3460">
            <v>13</v>
          </cell>
          <cell r="L3460">
            <v>10</v>
          </cell>
        </row>
        <row r="3461">
          <cell r="E3461">
            <v>22819</v>
          </cell>
          <cell r="F3461">
            <v>13</v>
          </cell>
          <cell r="G3461">
            <v>11</v>
          </cell>
          <cell r="H3461">
            <v>8</v>
          </cell>
          <cell r="I3461">
            <v>14</v>
          </cell>
          <cell r="J3461">
            <v>10</v>
          </cell>
          <cell r="K3461">
            <v>6</v>
          </cell>
          <cell r="L3461">
            <v>10</v>
          </cell>
        </row>
        <row r="3462">
          <cell r="E3462">
            <v>22820</v>
          </cell>
          <cell r="F3462">
            <v>19</v>
          </cell>
          <cell r="G3462">
            <v>16</v>
          </cell>
          <cell r="H3462">
            <v>11</v>
          </cell>
          <cell r="I3462">
            <v>0</v>
          </cell>
          <cell r="J3462">
            <v>6</v>
          </cell>
          <cell r="K3462">
            <v>6</v>
          </cell>
          <cell r="L3462">
            <v>8</v>
          </cell>
        </row>
        <row r="3463">
          <cell r="E3463">
            <v>22821</v>
          </cell>
          <cell r="F3463">
            <v>6</v>
          </cell>
          <cell r="G3463">
            <v>3</v>
          </cell>
          <cell r="H3463">
            <v>11</v>
          </cell>
          <cell r="I3463">
            <v>13</v>
          </cell>
          <cell r="J3463">
            <v>3</v>
          </cell>
          <cell r="K3463">
            <v>5</v>
          </cell>
          <cell r="L3463">
            <v>0</v>
          </cell>
        </row>
        <row r="3464">
          <cell r="E3464">
            <v>22822</v>
          </cell>
          <cell r="F3464">
            <v>16</v>
          </cell>
          <cell r="G3464">
            <v>13</v>
          </cell>
          <cell r="H3464">
            <v>8</v>
          </cell>
          <cell r="I3464">
            <v>10</v>
          </cell>
          <cell r="J3464">
            <v>10</v>
          </cell>
          <cell r="K3464">
            <v>0</v>
          </cell>
          <cell r="L3464">
            <v>0</v>
          </cell>
        </row>
        <row r="3465">
          <cell r="E3465">
            <v>22823</v>
          </cell>
          <cell r="F3465">
            <v>42</v>
          </cell>
          <cell r="G3465">
            <v>19</v>
          </cell>
          <cell r="H3465">
            <v>19</v>
          </cell>
          <cell r="I3465">
            <v>13</v>
          </cell>
          <cell r="J3465">
            <v>6</v>
          </cell>
          <cell r="K3465">
            <v>5</v>
          </cell>
          <cell r="L3465">
            <v>10</v>
          </cell>
        </row>
        <row r="3466">
          <cell r="E3466">
            <v>22824</v>
          </cell>
          <cell r="F3466">
            <v>24</v>
          </cell>
          <cell r="G3466">
            <v>24</v>
          </cell>
          <cell r="H3466">
            <v>24</v>
          </cell>
          <cell r="I3466">
            <v>10</v>
          </cell>
          <cell r="J3466">
            <v>16</v>
          </cell>
          <cell r="K3466">
            <v>11</v>
          </cell>
          <cell r="L3466">
            <v>10</v>
          </cell>
        </row>
        <row r="3467">
          <cell r="E3467">
            <v>22825</v>
          </cell>
          <cell r="F3467">
            <v>24</v>
          </cell>
          <cell r="G3467">
            <v>29</v>
          </cell>
          <cell r="H3467">
            <v>27</v>
          </cell>
          <cell r="I3467">
            <v>26</v>
          </cell>
          <cell r="J3467">
            <v>29</v>
          </cell>
          <cell r="K3467">
            <v>27</v>
          </cell>
          <cell r="L3467">
            <v>13</v>
          </cell>
        </row>
        <row r="3468">
          <cell r="E3468">
            <v>22826</v>
          </cell>
          <cell r="F3468">
            <v>10</v>
          </cell>
          <cell r="G3468">
            <v>8</v>
          </cell>
          <cell r="H3468">
            <v>10</v>
          </cell>
          <cell r="I3468">
            <v>6</v>
          </cell>
          <cell r="J3468">
            <v>10</v>
          </cell>
          <cell r="K3468">
            <v>10</v>
          </cell>
          <cell r="L3468">
            <v>10</v>
          </cell>
        </row>
        <row r="3469">
          <cell r="E3469">
            <v>22827</v>
          </cell>
          <cell r="F3469">
            <v>21</v>
          </cell>
          <cell r="G3469">
            <v>14</v>
          </cell>
          <cell r="H3469">
            <v>8</v>
          </cell>
          <cell r="I3469">
            <v>16</v>
          </cell>
          <cell r="J3469">
            <v>14</v>
          </cell>
          <cell r="K3469">
            <v>5</v>
          </cell>
          <cell r="L3469">
            <v>10</v>
          </cell>
        </row>
        <row r="3470">
          <cell r="E3470">
            <v>22828</v>
          </cell>
          <cell r="F3470">
            <v>21</v>
          </cell>
          <cell r="G3470">
            <v>14</v>
          </cell>
          <cell r="H3470">
            <v>13</v>
          </cell>
          <cell r="I3470">
            <v>10</v>
          </cell>
          <cell r="J3470">
            <v>10</v>
          </cell>
          <cell r="K3470">
            <v>0</v>
          </cell>
          <cell r="L3470">
            <v>6</v>
          </cell>
        </row>
        <row r="3471">
          <cell r="E3471">
            <v>22829</v>
          </cell>
          <cell r="F3471">
            <v>0</v>
          </cell>
          <cell r="G3471">
            <v>6</v>
          </cell>
          <cell r="H3471">
            <v>6</v>
          </cell>
          <cell r="I3471">
            <v>16</v>
          </cell>
          <cell r="J3471">
            <v>10</v>
          </cell>
          <cell r="K3471">
            <v>0</v>
          </cell>
          <cell r="L3471">
            <v>0</v>
          </cell>
        </row>
        <row r="3472">
          <cell r="E3472">
            <v>22830</v>
          </cell>
          <cell r="F3472">
            <v>26</v>
          </cell>
          <cell r="G3472">
            <v>23</v>
          </cell>
          <cell r="H3472">
            <v>21</v>
          </cell>
          <cell r="I3472">
            <v>10</v>
          </cell>
          <cell r="J3472">
            <v>0</v>
          </cell>
          <cell r="K3472">
            <v>13</v>
          </cell>
          <cell r="L3472">
            <v>14</v>
          </cell>
        </row>
        <row r="3473">
          <cell r="E3473">
            <v>22831</v>
          </cell>
          <cell r="F3473">
            <v>21</v>
          </cell>
          <cell r="G3473">
            <v>29</v>
          </cell>
          <cell r="H3473">
            <v>27</v>
          </cell>
          <cell r="I3473">
            <v>29</v>
          </cell>
          <cell r="J3473">
            <v>29</v>
          </cell>
          <cell r="K3473">
            <v>23</v>
          </cell>
          <cell r="L3473">
            <v>23</v>
          </cell>
        </row>
        <row r="3474">
          <cell r="E3474">
            <v>22832</v>
          </cell>
          <cell r="F3474">
            <v>13</v>
          </cell>
          <cell r="G3474">
            <v>11</v>
          </cell>
          <cell r="H3474">
            <v>8</v>
          </cell>
          <cell r="I3474">
            <v>6</v>
          </cell>
          <cell r="J3474">
            <v>6</v>
          </cell>
          <cell r="K3474">
            <v>6</v>
          </cell>
          <cell r="L3474">
            <v>6</v>
          </cell>
        </row>
        <row r="3475">
          <cell r="E3475">
            <v>22833</v>
          </cell>
          <cell r="F3475">
            <v>8</v>
          </cell>
          <cell r="G3475">
            <v>24</v>
          </cell>
          <cell r="H3475">
            <v>27</v>
          </cell>
          <cell r="I3475">
            <v>24</v>
          </cell>
          <cell r="J3475">
            <v>24</v>
          </cell>
          <cell r="K3475">
            <v>8</v>
          </cell>
          <cell r="L3475">
            <v>5</v>
          </cell>
        </row>
        <row r="3476">
          <cell r="E3476">
            <v>22834</v>
          </cell>
          <cell r="F3476">
            <v>6</v>
          </cell>
          <cell r="G3476">
            <v>6</v>
          </cell>
          <cell r="H3476">
            <v>3</v>
          </cell>
          <cell r="I3476">
            <v>8</v>
          </cell>
          <cell r="J3476">
            <v>8</v>
          </cell>
          <cell r="K3476">
            <v>8</v>
          </cell>
          <cell r="L3476">
            <v>11</v>
          </cell>
        </row>
        <row r="3477">
          <cell r="E3477">
            <v>22835</v>
          </cell>
          <cell r="F3477">
            <v>19</v>
          </cell>
          <cell r="G3477">
            <v>23</v>
          </cell>
          <cell r="H3477">
            <v>23</v>
          </cell>
          <cell r="I3477">
            <v>19</v>
          </cell>
          <cell r="J3477">
            <v>16</v>
          </cell>
          <cell r="K3477">
            <v>19</v>
          </cell>
          <cell r="L3477">
            <v>13</v>
          </cell>
        </row>
        <row r="3478">
          <cell r="E3478">
            <v>22836</v>
          </cell>
          <cell r="F3478">
            <v>0</v>
          </cell>
          <cell r="G3478">
            <v>0</v>
          </cell>
          <cell r="H3478">
            <v>2</v>
          </cell>
          <cell r="I3478">
            <v>16</v>
          </cell>
          <cell r="J3478">
            <v>16</v>
          </cell>
          <cell r="K3478">
            <v>0</v>
          </cell>
          <cell r="L3478">
            <v>8</v>
          </cell>
        </row>
        <row r="3479">
          <cell r="E3479">
            <v>22837</v>
          </cell>
          <cell r="F3479">
            <v>5</v>
          </cell>
          <cell r="G3479">
            <v>10</v>
          </cell>
          <cell r="H3479">
            <v>19</v>
          </cell>
          <cell r="I3479">
            <v>23</v>
          </cell>
          <cell r="J3479">
            <v>19</v>
          </cell>
          <cell r="K3479">
            <v>23</v>
          </cell>
          <cell r="L3479">
            <v>26</v>
          </cell>
        </row>
        <row r="3480">
          <cell r="E3480">
            <v>22838</v>
          </cell>
          <cell r="F3480">
            <v>3</v>
          </cell>
          <cell r="G3480">
            <v>0</v>
          </cell>
          <cell r="H3480">
            <v>5</v>
          </cell>
          <cell r="I3480">
            <v>6</v>
          </cell>
          <cell r="J3480">
            <v>0</v>
          </cell>
          <cell r="K3480">
            <v>0</v>
          </cell>
          <cell r="L3480">
            <v>0</v>
          </cell>
        </row>
        <row r="3481">
          <cell r="E3481">
            <v>22839</v>
          </cell>
          <cell r="F3481">
            <v>6</v>
          </cell>
          <cell r="G3481">
            <v>10</v>
          </cell>
          <cell r="H3481">
            <v>6</v>
          </cell>
          <cell r="I3481">
            <v>5</v>
          </cell>
          <cell r="J3481">
            <v>6</v>
          </cell>
          <cell r="K3481">
            <v>0</v>
          </cell>
          <cell r="L3481">
            <v>6</v>
          </cell>
        </row>
        <row r="3482">
          <cell r="E3482">
            <v>22840</v>
          </cell>
          <cell r="F3482">
            <v>32</v>
          </cell>
          <cell r="G3482">
            <v>35</v>
          </cell>
          <cell r="H3482">
            <v>32</v>
          </cell>
          <cell r="I3482">
            <v>34</v>
          </cell>
          <cell r="J3482">
            <v>29</v>
          </cell>
          <cell r="K3482">
            <v>16</v>
          </cell>
          <cell r="L3482">
            <v>16</v>
          </cell>
        </row>
        <row r="3483">
          <cell r="E3483">
            <v>22841</v>
          </cell>
          <cell r="F3483">
            <v>18</v>
          </cell>
          <cell r="G3483">
            <v>16</v>
          </cell>
          <cell r="H3483">
            <v>19</v>
          </cell>
          <cell r="I3483">
            <v>19</v>
          </cell>
          <cell r="J3483">
            <v>23</v>
          </cell>
          <cell r="K3483">
            <v>26</v>
          </cell>
          <cell r="L3483">
            <v>26</v>
          </cell>
        </row>
        <row r="3484">
          <cell r="E3484">
            <v>22842</v>
          </cell>
          <cell r="F3484">
            <v>21</v>
          </cell>
          <cell r="G3484">
            <v>14</v>
          </cell>
          <cell r="H3484">
            <v>11</v>
          </cell>
          <cell r="I3484">
            <v>19</v>
          </cell>
          <cell r="J3484">
            <v>8</v>
          </cell>
          <cell r="K3484">
            <v>18</v>
          </cell>
          <cell r="L3484">
            <v>14</v>
          </cell>
        </row>
        <row r="3485">
          <cell r="E3485">
            <v>22843</v>
          </cell>
          <cell r="F3485">
            <v>3</v>
          </cell>
          <cell r="G3485">
            <v>3</v>
          </cell>
          <cell r="H3485">
            <v>6</v>
          </cell>
          <cell r="I3485">
            <v>3</v>
          </cell>
          <cell r="J3485">
            <v>8</v>
          </cell>
          <cell r="K3485">
            <v>6</v>
          </cell>
          <cell r="L3485">
            <v>10</v>
          </cell>
        </row>
        <row r="3486">
          <cell r="E3486">
            <v>22844</v>
          </cell>
          <cell r="F3486">
            <v>0</v>
          </cell>
          <cell r="G3486">
            <v>3</v>
          </cell>
          <cell r="H3486">
            <v>3</v>
          </cell>
          <cell r="I3486">
            <v>3</v>
          </cell>
          <cell r="J3486">
            <v>5</v>
          </cell>
          <cell r="K3486">
            <v>13</v>
          </cell>
          <cell r="L3486">
            <v>6</v>
          </cell>
        </row>
        <row r="3487">
          <cell r="E3487">
            <v>22845</v>
          </cell>
          <cell r="F3487">
            <v>21</v>
          </cell>
          <cell r="G3487">
            <v>18</v>
          </cell>
          <cell r="H3487">
            <v>3</v>
          </cell>
          <cell r="I3487">
            <v>6</v>
          </cell>
          <cell r="J3487">
            <v>13</v>
          </cell>
          <cell r="K3487">
            <v>14</v>
          </cell>
          <cell r="L3487">
            <v>13</v>
          </cell>
        </row>
        <row r="3488">
          <cell r="E3488">
            <v>22846</v>
          </cell>
          <cell r="F3488">
            <v>6</v>
          </cell>
          <cell r="G3488">
            <v>24</v>
          </cell>
          <cell r="H3488">
            <v>26</v>
          </cell>
          <cell r="I3488">
            <v>18</v>
          </cell>
          <cell r="J3488">
            <v>6</v>
          </cell>
          <cell r="K3488">
            <v>6</v>
          </cell>
          <cell r="L3488">
            <v>0</v>
          </cell>
        </row>
        <row r="3489">
          <cell r="E3489">
            <v>22847</v>
          </cell>
          <cell r="F3489">
            <v>29</v>
          </cell>
          <cell r="G3489">
            <v>23</v>
          </cell>
          <cell r="H3489">
            <v>6</v>
          </cell>
          <cell r="I3489">
            <v>3</v>
          </cell>
          <cell r="J3489">
            <v>6</v>
          </cell>
          <cell r="K3489">
            <v>3</v>
          </cell>
          <cell r="L3489">
            <v>5</v>
          </cell>
        </row>
        <row r="3490">
          <cell r="E3490">
            <v>22848</v>
          </cell>
          <cell r="F3490">
            <v>10</v>
          </cell>
          <cell r="G3490">
            <v>13</v>
          </cell>
          <cell r="H3490">
            <v>11</v>
          </cell>
          <cell r="I3490">
            <v>6</v>
          </cell>
          <cell r="J3490">
            <v>0</v>
          </cell>
          <cell r="K3490">
            <v>11</v>
          </cell>
          <cell r="L3490">
            <v>13</v>
          </cell>
        </row>
        <row r="3491">
          <cell r="E3491">
            <v>22849</v>
          </cell>
          <cell r="F3491">
            <v>13</v>
          </cell>
          <cell r="G3491">
            <v>5</v>
          </cell>
          <cell r="H3491">
            <v>0</v>
          </cell>
          <cell r="I3491">
            <v>3</v>
          </cell>
          <cell r="J3491">
            <v>3</v>
          </cell>
          <cell r="K3491">
            <v>0</v>
          </cell>
          <cell r="L3491">
            <v>6</v>
          </cell>
        </row>
        <row r="3492">
          <cell r="E3492">
            <v>22850</v>
          </cell>
          <cell r="F3492">
            <v>10</v>
          </cell>
          <cell r="G3492">
            <v>5</v>
          </cell>
          <cell r="H3492">
            <v>10</v>
          </cell>
          <cell r="I3492">
            <v>8</v>
          </cell>
          <cell r="J3492">
            <v>6</v>
          </cell>
          <cell r="K3492">
            <v>0</v>
          </cell>
          <cell r="L3492">
            <v>0</v>
          </cell>
        </row>
        <row r="3493">
          <cell r="E3493">
            <v>22851</v>
          </cell>
          <cell r="F3493">
            <v>13</v>
          </cell>
          <cell r="G3493">
            <v>0</v>
          </cell>
          <cell r="H3493">
            <v>0</v>
          </cell>
          <cell r="I3493">
            <v>5</v>
          </cell>
          <cell r="J3493">
            <v>0</v>
          </cell>
          <cell r="K3493">
            <v>0</v>
          </cell>
          <cell r="L3493">
            <v>0</v>
          </cell>
        </row>
        <row r="3494">
          <cell r="E3494">
            <v>22852</v>
          </cell>
          <cell r="F3494">
            <v>0</v>
          </cell>
          <cell r="G3494">
            <v>6</v>
          </cell>
          <cell r="H3494">
            <v>6</v>
          </cell>
          <cell r="I3494">
            <v>5</v>
          </cell>
          <cell r="J3494">
            <v>0</v>
          </cell>
          <cell r="K3494">
            <v>6</v>
          </cell>
          <cell r="L3494">
            <v>0</v>
          </cell>
        </row>
        <row r="3495">
          <cell r="E3495">
            <v>22853</v>
          </cell>
          <cell r="F3495">
            <v>6</v>
          </cell>
          <cell r="G3495">
            <v>0</v>
          </cell>
          <cell r="H3495">
            <v>0</v>
          </cell>
          <cell r="I3495">
            <v>0</v>
          </cell>
          <cell r="J3495">
            <v>0</v>
          </cell>
          <cell r="K3495">
            <v>8</v>
          </cell>
          <cell r="L3495">
            <v>8</v>
          </cell>
        </row>
        <row r="3496">
          <cell r="E3496">
            <v>22854</v>
          </cell>
          <cell r="F3496">
            <v>19</v>
          </cell>
          <cell r="G3496">
            <v>21</v>
          </cell>
          <cell r="H3496">
            <v>13</v>
          </cell>
          <cell r="I3496">
            <v>0</v>
          </cell>
          <cell r="J3496">
            <v>11</v>
          </cell>
          <cell r="K3496">
            <v>13</v>
          </cell>
          <cell r="L3496">
            <v>5</v>
          </cell>
        </row>
        <row r="3497">
          <cell r="E3497">
            <v>22855</v>
          </cell>
          <cell r="F3497">
            <v>13</v>
          </cell>
          <cell r="G3497">
            <v>11</v>
          </cell>
          <cell r="H3497">
            <v>0</v>
          </cell>
          <cell r="I3497">
            <v>11</v>
          </cell>
          <cell r="J3497">
            <v>13</v>
          </cell>
          <cell r="K3497">
            <v>13</v>
          </cell>
          <cell r="L3497">
            <v>10</v>
          </cell>
        </row>
        <row r="3498">
          <cell r="E3498">
            <v>22856</v>
          </cell>
          <cell r="F3498">
            <v>26</v>
          </cell>
          <cell r="G3498">
            <v>13</v>
          </cell>
          <cell r="H3498">
            <v>10</v>
          </cell>
          <cell r="I3498">
            <v>11</v>
          </cell>
          <cell r="J3498">
            <v>3</v>
          </cell>
          <cell r="K3498">
            <v>3</v>
          </cell>
          <cell r="L3498">
            <v>5</v>
          </cell>
        </row>
        <row r="3499">
          <cell r="E3499">
            <v>22857</v>
          </cell>
          <cell r="F3499">
            <v>0</v>
          </cell>
          <cell r="G3499">
            <v>0</v>
          </cell>
          <cell r="H3499">
            <v>0</v>
          </cell>
          <cell r="I3499">
            <v>0</v>
          </cell>
          <cell r="J3499">
            <v>0</v>
          </cell>
          <cell r="K3499">
            <v>0</v>
          </cell>
          <cell r="L3499">
            <v>10</v>
          </cell>
        </row>
        <row r="3500">
          <cell r="E3500">
            <v>22858</v>
          </cell>
          <cell r="F3500">
            <v>23</v>
          </cell>
          <cell r="G3500">
            <v>19</v>
          </cell>
          <cell r="H3500">
            <v>14</v>
          </cell>
          <cell r="I3500">
            <v>13</v>
          </cell>
          <cell r="J3500">
            <v>11</v>
          </cell>
          <cell r="K3500">
            <v>13</v>
          </cell>
          <cell r="L3500">
            <v>14</v>
          </cell>
        </row>
        <row r="3501">
          <cell r="E3501">
            <v>22859</v>
          </cell>
          <cell r="F3501">
            <v>19</v>
          </cell>
          <cell r="G3501">
            <v>13</v>
          </cell>
          <cell r="H3501">
            <v>11</v>
          </cell>
          <cell r="I3501">
            <v>0</v>
          </cell>
          <cell r="J3501">
            <v>0</v>
          </cell>
          <cell r="K3501">
            <v>0</v>
          </cell>
          <cell r="L3501">
            <v>0</v>
          </cell>
        </row>
        <row r="3502">
          <cell r="E3502">
            <v>22860</v>
          </cell>
          <cell r="F3502">
            <v>24</v>
          </cell>
          <cell r="G3502">
            <v>0</v>
          </cell>
          <cell r="H3502">
            <v>0</v>
          </cell>
          <cell r="I3502">
            <v>16</v>
          </cell>
          <cell r="J3502">
            <v>13</v>
          </cell>
          <cell r="K3502">
            <v>14</v>
          </cell>
          <cell r="L3502">
            <v>16</v>
          </cell>
        </row>
        <row r="3503">
          <cell r="E3503">
            <v>22861</v>
          </cell>
          <cell r="F3503">
            <v>5</v>
          </cell>
          <cell r="G3503">
            <v>13</v>
          </cell>
          <cell r="H3503">
            <v>11</v>
          </cell>
          <cell r="I3503">
            <v>10</v>
          </cell>
          <cell r="J3503">
            <v>5</v>
          </cell>
          <cell r="K3503">
            <v>0</v>
          </cell>
          <cell r="L3503">
            <v>11</v>
          </cell>
        </row>
        <row r="3504">
          <cell r="E3504">
            <v>22862</v>
          </cell>
          <cell r="F3504">
            <v>19</v>
          </cell>
          <cell r="G3504">
            <v>8</v>
          </cell>
          <cell r="H3504">
            <v>13</v>
          </cell>
          <cell r="I3504">
            <v>6</v>
          </cell>
          <cell r="J3504">
            <v>8</v>
          </cell>
          <cell r="K3504">
            <v>6</v>
          </cell>
          <cell r="L3504">
            <v>0</v>
          </cell>
        </row>
        <row r="3505">
          <cell r="E3505">
            <v>22863</v>
          </cell>
          <cell r="F3505">
            <v>58</v>
          </cell>
          <cell r="G3505">
            <v>32</v>
          </cell>
          <cell r="H3505">
            <v>35</v>
          </cell>
          <cell r="I3505">
            <v>29</v>
          </cell>
          <cell r="J3505">
            <v>55</v>
          </cell>
          <cell r="K3505">
            <v>40</v>
          </cell>
          <cell r="L3505">
            <v>39</v>
          </cell>
        </row>
        <row r="3506">
          <cell r="E3506">
            <v>22864</v>
          </cell>
          <cell r="F3506">
            <v>32</v>
          </cell>
          <cell r="G3506">
            <v>29</v>
          </cell>
          <cell r="H3506">
            <v>32</v>
          </cell>
          <cell r="I3506">
            <v>29</v>
          </cell>
          <cell r="J3506">
            <v>29</v>
          </cell>
          <cell r="K3506">
            <v>32</v>
          </cell>
          <cell r="L3506">
            <v>13</v>
          </cell>
        </row>
        <row r="3507">
          <cell r="E3507">
            <v>22865</v>
          </cell>
          <cell r="F3507">
            <v>6</v>
          </cell>
          <cell r="G3507">
            <v>13</v>
          </cell>
          <cell r="H3507">
            <v>18</v>
          </cell>
          <cell r="I3507">
            <v>19</v>
          </cell>
          <cell r="J3507">
            <v>14</v>
          </cell>
          <cell r="K3507">
            <v>19</v>
          </cell>
          <cell r="L3507">
            <v>19</v>
          </cell>
        </row>
        <row r="3508">
          <cell r="E3508">
            <v>22866</v>
          </cell>
          <cell r="F3508">
            <v>13</v>
          </cell>
          <cell r="G3508">
            <v>14</v>
          </cell>
          <cell r="H3508">
            <v>11</v>
          </cell>
          <cell r="I3508">
            <v>3</v>
          </cell>
          <cell r="J3508">
            <v>13</v>
          </cell>
          <cell r="K3508">
            <v>13</v>
          </cell>
          <cell r="L3508">
            <v>16</v>
          </cell>
        </row>
        <row r="3509">
          <cell r="E3509">
            <v>22867</v>
          </cell>
          <cell r="F3509">
            <v>6</v>
          </cell>
          <cell r="G3509">
            <v>24</v>
          </cell>
          <cell r="H3509">
            <v>3</v>
          </cell>
          <cell r="I3509">
            <v>0</v>
          </cell>
          <cell r="J3509">
            <v>6</v>
          </cell>
          <cell r="K3509">
            <v>13</v>
          </cell>
          <cell r="L3509">
            <v>16</v>
          </cell>
        </row>
        <row r="3510">
          <cell r="E3510">
            <v>22868</v>
          </cell>
          <cell r="F3510">
            <v>10</v>
          </cell>
          <cell r="G3510">
            <v>14</v>
          </cell>
          <cell r="H3510">
            <v>13</v>
          </cell>
          <cell r="I3510">
            <v>16</v>
          </cell>
          <cell r="J3510">
            <v>16</v>
          </cell>
          <cell r="K3510">
            <v>6</v>
          </cell>
          <cell r="L3510">
            <v>16</v>
          </cell>
        </row>
        <row r="3511">
          <cell r="E3511">
            <v>22869</v>
          </cell>
          <cell r="F3511">
            <v>0</v>
          </cell>
          <cell r="G3511">
            <v>0</v>
          </cell>
          <cell r="H3511">
            <v>0</v>
          </cell>
          <cell r="I3511">
            <v>0</v>
          </cell>
          <cell r="J3511">
            <v>0</v>
          </cell>
          <cell r="K3511">
            <v>8</v>
          </cell>
          <cell r="L3511">
            <v>5</v>
          </cell>
        </row>
        <row r="3512">
          <cell r="E3512">
            <v>22870</v>
          </cell>
          <cell r="F3512">
            <v>11</v>
          </cell>
          <cell r="G3512">
            <v>14</v>
          </cell>
          <cell r="H3512">
            <v>0</v>
          </cell>
          <cell r="I3512">
            <v>10</v>
          </cell>
          <cell r="J3512">
            <v>10</v>
          </cell>
          <cell r="K3512">
            <v>11</v>
          </cell>
          <cell r="L3512">
            <v>8</v>
          </cell>
        </row>
        <row r="3513">
          <cell r="E3513">
            <v>22871</v>
          </cell>
          <cell r="F3513">
            <v>27</v>
          </cell>
          <cell r="G3513">
            <v>23</v>
          </cell>
          <cell r="H3513">
            <v>5</v>
          </cell>
          <cell r="I3513">
            <v>26</v>
          </cell>
          <cell r="J3513">
            <v>5</v>
          </cell>
          <cell r="K3513">
            <v>19</v>
          </cell>
          <cell r="L3513">
            <v>3</v>
          </cell>
        </row>
        <row r="3514">
          <cell r="E3514">
            <v>22872</v>
          </cell>
          <cell r="F3514">
            <v>10</v>
          </cell>
          <cell r="G3514">
            <v>5</v>
          </cell>
          <cell r="H3514">
            <v>6</v>
          </cell>
          <cell r="I3514">
            <v>6</v>
          </cell>
          <cell r="J3514">
            <v>3</v>
          </cell>
          <cell r="K3514">
            <v>0</v>
          </cell>
          <cell r="L3514">
            <v>5</v>
          </cell>
        </row>
        <row r="3515">
          <cell r="E3515">
            <v>22873</v>
          </cell>
          <cell r="F3515">
            <v>8</v>
          </cell>
          <cell r="G3515">
            <v>0</v>
          </cell>
          <cell r="H3515">
            <v>0</v>
          </cell>
          <cell r="I3515">
            <v>0</v>
          </cell>
          <cell r="J3515">
            <v>8</v>
          </cell>
          <cell r="K3515">
            <v>13</v>
          </cell>
          <cell r="L3515">
            <v>0</v>
          </cell>
        </row>
        <row r="3516">
          <cell r="E3516">
            <v>22874</v>
          </cell>
          <cell r="F3516">
            <v>11</v>
          </cell>
          <cell r="G3516">
            <v>11</v>
          </cell>
          <cell r="H3516">
            <v>8</v>
          </cell>
          <cell r="I3516">
            <v>11</v>
          </cell>
          <cell r="J3516">
            <v>8</v>
          </cell>
          <cell r="K3516">
            <v>8</v>
          </cell>
          <cell r="L3516">
            <v>6</v>
          </cell>
        </row>
        <row r="3517">
          <cell r="E3517">
            <v>22875</v>
          </cell>
          <cell r="F3517">
            <v>5</v>
          </cell>
          <cell r="G3517">
            <v>14</v>
          </cell>
          <cell r="H3517">
            <v>16</v>
          </cell>
          <cell r="I3517">
            <v>13</v>
          </cell>
          <cell r="J3517">
            <v>11</v>
          </cell>
          <cell r="K3517">
            <v>6</v>
          </cell>
          <cell r="L3517">
            <v>0</v>
          </cell>
        </row>
        <row r="3518">
          <cell r="E3518">
            <v>22876</v>
          </cell>
          <cell r="F3518">
            <v>24</v>
          </cell>
          <cell r="G3518">
            <v>13</v>
          </cell>
          <cell r="H3518">
            <v>13</v>
          </cell>
          <cell r="I3518">
            <v>10</v>
          </cell>
          <cell r="J3518">
            <v>13</v>
          </cell>
          <cell r="K3518">
            <v>6</v>
          </cell>
          <cell r="L3518">
            <v>0</v>
          </cell>
        </row>
        <row r="3519">
          <cell r="E3519">
            <v>22877</v>
          </cell>
          <cell r="F3519">
            <v>0</v>
          </cell>
          <cell r="G3519">
            <v>3</v>
          </cell>
          <cell r="H3519">
            <v>3</v>
          </cell>
          <cell r="I3519">
            <v>10</v>
          </cell>
          <cell r="J3519">
            <v>13</v>
          </cell>
          <cell r="K3519">
            <v>11</v>
          </cell>
          <cell r="L3519">
            <v>10</v>
          </cell>
        </row>
        <row r="3520">
          <cell r="E3520">
            <v>22878</v>
          </cell>
          <cell r="F3520">
            <v>8</v>
          </cell>
          <cell r="G3520">
            <v>13</v>
          </cell>
          <cell r="H3520">
            <v>29</v>
          </cell>
          <cell r="I3520">
            <v>19</v>
          </cell>
          <cell r="J3520">
            <v>10</v>
          </cell>
          <cell r="K3520">
            <v>13</v>
          </cell>
          <cell r="L3520">
            <v>10</v>
          </cell>
        </row>
        <row r="3521">
          <cell r="E3521">
            <v>22879</v>
          </cell>
          <cell r="F3521">
            <v>14</v>
          </cell>
          <cell r="G3521">
            <v>19</v>
          </cell>
          <cell r="H3521">
            <v>19</v>
          </cell>
          <cell r="I3521">
            <v>16</v>
          </cell>
          <cell r="J3521">
            <v>18</v>
          </cell>
          <cell r="K3521">
            <v>16</v>
          </cell>
          <cell r="L3521">
            <v>6</v>
          </cell>
        </row>
        <row r="3522">
          <cell r="E3522">
            <v>22880</v>
          </cell>
          <cell r="F3522">
            <v>3</v>
          </cell>
          <cell r="G3522">
            <v>0</v>
          </cell>
          <cell r="H3522">
            <v>0</v>
          </cell>
          <cell r="I3522">
            <v>8</v>
          </cell>
          <cell r="J3522">
            <v>10</v>
          </cell>
          <cell r="K3522">
            <v>19</v>
          </cell>
          <cell r="L3522">
            <v>19</v>
          </cell>
        </row>
        <row r="3523">
          <cell r="E3523">
            <v>22881</v>
          </cell>
          <cell r="F3523">
            <v>3</v>
          </cell>
          <cell r="G3523">
            <v>10</v>
          </cell>
          <cell r="H3523">
            <v>6</v>
          </cell>
          <cell r="I3523">
            <v>3</v>
          </cell>
          <cell r="J3523">
            <v>0</v>
          </cell>
          <cell r="K3523">
            <v>5</v>
          </cell>
          <cell r="L3523">
            <v>6</v>
          </cell>
        </row>
        <row r="3524">
          <cell r="E3524">
            <v>22882</v>
          </cell>
          <cell r="F3524">
            <v>24</v>
          </cell>
          <cell r="G3524">
            <v>24</v>
          </cell>
          <cell r="H3524">
            <v>24</v>
          </cell>
          <cell r="I3524">
            <v>19</v>
          </cell>
          <cell r="J3524">
            <v>13</v>
          </cell>
          <cell r="K3524">
            <v>10</v>
          </cell>
          <cell r="L3524">
            <v>11</v>
          </cell>
        </row>
        <row r="3525">
          <cell r="E3525">
            <v>22883</v>
          </cell>
          <cell r="F3525">
            <v>11</v>
          </cell>
          <cell r="G3525">
            <v>11</v>
          </cell>
          <cell r="H3525">
            <v>11</v>
          </cell>
          <cell r="I3525">
            <v>10</v>
          </cell>
          <cell r="J3525">
            <v>5</v>
          </cell>
          <cell r="K3525">
            <v>5</v>
          </cell>
          <cell r="L3525">
            <v>11</v>
          </cell>
        </row>
        <row r="3526">
          <cell r="E3526">
            <v>22884</v>
          </cell>
          <cell r="F3526">
            <v>14</v>
          </cell>
          <cell r="G3526">
            <v>6</v>
          </cell>
          <cell r="H3526">
            <v>6</v>
          </cell>
          <cell r="I3526">
            <v>10</v>
          </cell>
          <cell r="J3526">
            <v>11</v>
          </cell>
          <cell r="K3526">
            <v>6</v>
          </cell>
          <cell r="L3526">
            <v>11</v>
          </cell>
        </row>
        <row r="3527">
          <cell r="E3527">
            <v>22885</v>
          </cell>
          <cell r="F3527">
            <v>11</v>
          </cell>
          <cell r="G3527">
            <v>13</v>
          </cell>
          <cell r="H3527">
            <v>19</v>
          </cell>
          <cell r="I3527">
            <v>8</v>
          </cell>
          <cell r="J3527">
            <v>13</v>
          </cell>
          <cell r="K3527">
            <v>10</v>
          </cell>
          <cell r="L3527">
            <v>10</v>
          </cell>
        </row>
        <row r="3528">
          <cell r="E3528">
            <v>22886</v>
          </cell>
          <cell r="F3528">
            <v>18</v>
          </cell>
          <cell r="G3528">
            <v>18</v>
          </cell>
          <cell r="H3528">
            <v>26</v>
          </cell>
          <cell r="I3528">
            <v>29</v>
          </cell>
          <cell r="J3528">
            <v>26</v>
          </cell>
          <cell r="K3528">
            <v>23</v>
          </cell>
          <cell r="L3528">
            <v>29</v>
          </cell>
        </row>
        <row r="3529">
          <cell r="E3529">
            <v>22887</v>
          </cell>
          <cell r="F3529">
            <v>21</v>
          </cell>
          <cell r="G3529">
            <v>21</v>
          </cell>
          <cell r="H3529">
            <v>14</v>
          </cell>
          <cell r="I3529">
            <v>13</v>
          </cell>
          <cell r="J3529">
            <v>11</v>
          </cell>
          <cell r="K3529">
            <v>8</v>
          </cell>
          <cell r="L3529">
            <v>8</v>
          </cell>
        </row>
        <row r="3530">
          <cell r="E3530">
            <v>22888</v>
          </cell>
          <cell r="F3530">
            <v>18</v>
          </cell>
          <cell r="G3530">
            <v>16</v>
          </cell>
          <cell r="H3530">
            <v>21</v>
          </cell>
          <cell r="I3530">
            <v>8</v>
          </cell>
          <cell r="J3530">
            <v>10</v>
          </cell>
          <cell r="K3530">
            <v>11</v>
          </cell>
          <cell r="L3530">
            <v>13</v>
          </cell>
        </row>
        <row r="3531">
          <cell r="E3531">
            <v>22889</v>
          </cell>
          <cell r="F3531">
            <v>32</v>
          </cell>
          <cell r="G3531">
            <v>21</v>
          </cell>
          <cell r="H3531">
            <v>13</v>
          </cell>
          <cell r="I3531">
            <v>13</v>
          </cell>
          <cell r="J3531">
            <v>11</v>
          </cell>
          <cell r="K3531">
            <v>6</v>
          </cell>
          <cell r="L3531">
            <v>19</v>
          </cell>
        </row>
        <row r="3532">
          <cell r="E3532">
            <v>22890</v>
          </cell>
          <cell r="F3532">
            <v>10</v>
          </cell>
          <cell r="G3532">
            <v>8</v>
          </cell>
          <cell r="H3532">
            <v>0</v>
          </cell>
          <cell r="I3532">
            <v>0</v>
          </cell>
          <cell r="J3532">
            <v>19</v>
          </cell>
          <cell r="K3532">
            <v>14</v>
          </cell>
          <cell r="L3532">
            <v>19</v>
          </cell>
        </row>
        <row r="3533">
          <cell r="E3533">
            <v>22891</v>
          </cell>
          <cell r="F3533">
            <v>40</v>
          </cell>
          <cell r="G3533">
            <v>39</v>
          </cell>
          <cell r="H3533">
            <v>40</v>
          </cell>
          <cell r="I3533">
            <v>42</v>
          </cell>
          <cell r="J3533">
            <v>37</v>
          </cell>
          <cell r="K3533">
            <v>29</v>
          </cell>
          <cell r="L3533">
            <v>24</v>
          </cell>
        </row>
        <row r="3534">
          <cell r="E3534">
            <v>22892</v>
          </cell>
          <cell r="F3534">
            <v>8</v>
          </cell>
          <cell r="G3534">
            <v>5</v>
          </cell>
          <cell r="H3534">
            <v>5</v>
          </cell>
          <cell r="I3534">
            <v>8</v>
          </cell>
          <cell r="J3534">
            <v>13</v>
          </cell>
          <cell r="K3534">
            <v>18</v>
          </cell>
          <cell r="L3534">
            <v>8</v>
          </cell>
        </row>
        <row r="3535">
          <cell r="E3535">
            <v>22893</v>
          </cell>
          <cell r="F3535">
            <v>14</v>
          </cell>
          <cell r="G3535">
            <v>14</v>
          </cell>
          <cell r="H3535">
            <v>16</v>
          </cell>
          <cell r="I3535">
            <v>6</v>
          </cell>
          <cell r="J3535">
            <v>5</v>
          </cell>
          <cell r="K3535">
            <v>5</v>
          </cell>
          <cell r="L3535">
            <v>6</v>
          </cell>
        </row>
        <row r="3536">
          <cell r="E3536">
            <v>22894</v>
          </cell>
          <cell r="F3536">
            <v>5</v>
          </cell>
          <cell r="G3536">
            <v>11</v>
          </cell>
          <cell r="H3536">
            <v>0</v>
          </cell>
          <cell r="I3536">
            <v>6</v>
          </cell>
          <cell r="J3536">
            <v>8</v>
          </cell>
          <cell r="K3536">
            <v>10</v>
          </cell>
          <cell r="L3536">
            <v>5</v>
          </cell>
        </row>
        <row r="3537">
          <cell r="E3537">
            <v>22895</v>
          </cell>
          <cell r="F3537">
            <v>6</v>
          </cell>
          <cell r="G3537">
            <v>11</v>
          </cell>
          <cell r="H3537">
            <v>23</v>
          </cell>
          <cell r="I3537">
            <v>19</v>
          </cell>
          <cell r="J3537">
            <v>16</v>
          </cell>
          <cell r="K3537">
            <v>6</v>
          </cell>
          <cell r="L3537">
            <v>0</v>
          </cell>
        </row>
        <row r="3538">
          <cell r="E3538">
            <v>22896</v>
          </cell>
          <cell r="F3538">
            <v>32</v>
          </cell>
          <cell r="G3538">
            <v>35</v>
          </cell>
          <cell r="H3538">
            <v>35</v>
          </cell>
          <cell r="I3538">
            <v>51</v>
          </cell>
          <cell r="J3538">
            <v>58</v>
          </cell>
          <cell r="K3538">
            <v>55</v>
          </cell>
          <cell r="L3538">
            <v>55</v>
          </cell>
        </row>
        <row r="3539">
          <cell r="E3539">
            <v>22897</v>
          </cell>
          <cell r="F3539">
            <v>8</v>
          </cell>
          <cell r="G3539">
            <v>0</v>
          </cell>
          <cell r="H3539">
            <v>5</v>
          </cell>
          <cell r="I3539">
            <v>10</v>
          </cell>
          <cell r="J3539">
            <v>13</v>
          </cell>
          <cell r="K3539">
            <v>11</v>
          </cell>
          <cell r="L3539">
            <v>13</v>
          </cell>
        </row>
        <row r="3540">
          <cell r="E3540">
            <v>22898</v>
          </cell>
          <cell r="F3540">
            <v>13</v>
          </cell>
          <cell r="G3540">
            <v>0</v>
          </cell>
          <cell r="H3540">
            <v>14</v>
          </cell>
          <cell r="I3540">
            <v>11</v>
          </cell>
          <cell r="J3540">
            <v>13</v>
          </cell>
          <cell r="K3540">
            <v>6</v>
          </cell>
          <cell r="L3540">
            <v>11</v>
          </cell>
        </row>
        <row r="3541">
          <cell r="E3541">
            <v>22899</v>
          </cell>
          <cell r="F3541">
            <v>8</v>
          </cell>
          <cell r="G3541">
            <v>11</v>
          </cell>
          <cell r="H3541">
            <v>10</v>
          </cell>
          <cell r="I3541">
            <v>23</v>
          </cell>
          <cell r="J3541">
            <v>24</v>
          </cell>
          <cell r="K3541">
            <v>19</v>
          </cell>
          <cell r="L3541">
            <v>27</v>
          </cell>
        </row>
        <row r="3542">
          <cell r="E3542">
            <v>22900</v>
          </cell>
          <cell r="F3542">
            <v>5</v>
          </cell>
          <cell r="G3542">
            <v>3</v>
          </cell>
          <cell r="H3542">
            <v>10</v>
          </cell>
          <cell r="I3542">
            <v>0</v>
          </cell>
          <cell r="J3542">
            <v>5</v>
          </cell>
          <cell r="K3542">
            <v>8</v>
          </cell>
          <cell r="L3542">
            <v>8</v>
          </cell>
        </row>
        <row r="3543">
          <cell r="E3543">
            <v>22901</v>
          </cell>
          <cell r="F3543">
            <v>14</v>
          </cell>
          <cell r="G3543">
            <v>11</v>
          </cell>
          <cell r="H3543">
            <v>16</v>
          </cell>
          <cell r="I3543">
            <v>14</v>
          </cell>
          <cell r="J3543">
            <v>3</v>
          </cell>
          <cell r="K3543">
            <v>11</v>
          </cell>
          <cell r="L3543">
            <v>11</v>
          </cell>
        </row>
        <row r="3544">
          <cell r="E3544">
            <v>22902</v>
          </cell>
          <cell r="F3544">
            <v>0</v>
          </cell>
          <cell r="G3544">
            <v>10</v>
          </cell>
          <cell r="H3544">
            <v>5</v>
          </cell>
          <cell r="I3544">
            <v>3</v>
          </cell>
          <cell r="J3544">
            <v>0</v>
          </cell>
          <cell r="K3544">
            <v>5</v>
          </cell>
          <cell r="L3544">
            <v>0</v>
          </cell>
        </row>
        <row r="3545">
          <cell r="E3545">
            <v>22903</v>
          </cell>
          <cell r="F3545">
            <v>13</v>
          </cell>
          <cell r="G3545">
            <v>3</v>
          </cell>
          <cell r="H3545">
            <v>5</v>
          </cell>
          <cell r="I3545">
            <v>5</v>
          </cell>
          <cell r="J3545">
            <v>0</v>
          </cell>
          <cell r="K3545">
            <v>0</v>
          </cell>
          <cell r="L3545">
            <v>0</v>
          </cell>
        </row>
        <row r="3546">
          <cell r="E3546">
            <v>22904</v>
          </cell>
          <cell r="F3546">
            <v>13</v>
          </cell>
          <cell r="G3546">
            <v>6</v>
          </cell>
          <cell r="H3546">
            <v>13</v>
          </cell>
          <cell r="I3546">
            <v>13</v>
          </cell>
          <cell r="J3546">
            <v>3</v>
          </cell>
          <cell r="K3546">
            <v>3</v>
          </cell>
          <cell r="L3546">
            <v>16</v>
          </cell>
        </row>
        <row r="3547">
          <cell r="E3547">
            <v>22905</v>
          </cell>
          <cell r="F3547">
            <v>5</v>
          </cell>
          <cell r="G3547">
            <v>5</v>
          </cell>
          <cell r="H3547">
            <v>5</v>
          </cell>
          <cell r="I3547">
            <v>6</v>
          </cell>
          <cell r="J3547">
            <v>0</v>
          </cell>
          <cell r="K3547">
            <v>0</v>
          </cell>
          <cell r="L3547">
            <v>5</v>
          </cell>
        </row>
        <row r="3548">
          <cell r="E3548">
            <v>22906</v>
          </cell>
          <cell r="F3548">
            <v>16</v>
          </cell>
          <cell r="G3548">
            <v>6</v>
          </cell>
          <cell r="H3548">
            <v>10</v>
          </cell>
          <cell r="I3548">
            <v>13</v>
          </cell>
          <cell r="J3548">
            <v>6</v>
          </cell>
          <cell r="K3548">
            <v>14</v>
          </cell>
          <cell r="L3548">
            <v>3</v>
          </cell>
        </row>
        <row r="3549">
          <cell r="E3549">
            <v>22907</v>
          </cell>
          <cell r="F3549">
            <v>8</v>
          </cell>
          <cell r="G3549">
            <v>0</v>
          </cell>
          <cell r="H3549">
            <v>8</v>
          </cell>
          <cell r="I3549">
            <v>11</v>
          </cell>
          <cell r="J3549">
            <v>13</v>
          </cell>
          <cell r="K3549">
            <v>23</v>
          </cell>
          <cell r="L3549">
            <v>29</v>
          </cell>
        </row>
        <row r="3550">
          <cell r="E3550">
            <v>22908</v>
          </cell>
          <cell r="F3550">
            <v>14</v>
          </cell>
          <cell r="G3550">
            <v>19</v>
          </cell>
          <cell r="H3550">
            <v>21</v>
          </cell>
          <cell r="I3550">
            <v>23</v>
          </cell>
          <cell r="J3550">
            <v>19</v>
          </cell>
          <cell r="K3550">
            <v>19</v>
          </cell>
          <cell r="L3550">
            <v>13</v>
          </cell>
        </row>
        <row r="3551">
          <cell r="E3551">
            <v>22909</v>
          </cell>
          <cell r="F3551">
            <v>6</v>
          </cell>
          <cell r="G3551">
            <v>10</v>
          </cell>
          <cell r="H3551">
            <v>13</v>
          </cell>
          <cell r="I3551">
            <v>19</v>
          </cell>
          <cell r="J3551">
            <v>19</v>
          </cell>
          <cell r="K3551">
            <v>21</v>
          </cell>
          <cell r="L3551">
            <v>0</v>
          </cell>
        </row>
        <row r="3552">
          <cell r="E3552">
            <v>22910</v>
          </cell>
          <cell r="F3552">
            <v>6</v>
          </cell>
          <cell r="G3552">
            <v>10</v>
          </cell>
          <cell r="H3552">
            <v>11</v>
          </cell>
          <cell r="I3552">
            <v>13</v>
          </cell>
          <cell r="J3552">
            <v>13</v>
          </cell>
          <cell r="K3552">
            <v>13</v>
          </cell>
          <cell r="L3552">
            <v>13</v>
          </cell>
        </row>
        <row r="3553">
          <cell r="E3553">
            <v>22911</v>
          </cell>
          <cell r="F3553">
            <v>11</v>
          </cell>
          <cell r="G3553">
            <v>18</v>
          </cell>
          <cell r="H3553">
            <v>13</v>
          </cell>
          <cell r="I3553">
            <v>10</v>
          </cell>
          <cell r="J3553">
            <v>11</v>
          </cell>
          <cell r="K3553">
            <v>13</v>
          </cell>
          <cell r="L3553">
            <v>19</v>
          </cell>
        </row>
        <row r="3554">
          <cell r="E3554">
            <v>22912</v>
          </cell>
          <cell r="F3554">
            <v>26</v>
          </cell>
          <cell r="G3554">
            <v>23</v>
          </cell>
          <cell r="H3554">
            <v>24</v>
          </cell>
          <cell r="I3554">
            <v>19</v>
          </cell>
          <cell r="J3554">
            <v>14</v>
          </cell>
          <cell r="K3554">
            <v>10</v>
          </cell>
          <cell r="L3554">
            <v>10</v>
          </cell>
        </row>
        <row r="3555">
          <cell r="E3555">
            <v>22913</v>
          </cell>
          <cell r="F3555">
            <v>13</v>
          </cell>
          <cell r="G3555">
            <v>11</v>
          </cell>
          <cell r="H3555">
            <v>11</v>
          </cell>
          <cell r="I3555">
            <v>10</v>
          </cell>
          <cell r="J3555">
            <v>13</v>
          </cell>
          <cell r="K3555">
            <v>0</v>
          </cell>
          <cell r="L3555">
            <v>5</v>
          </cell>
        </row>
        <row r="3556">
          <cell r="E3556">
            <v>22914</v>
          </cell>
          <cell r="F3556">
            <v>0</v>
          </cell>
          <cell r="G3556">
            <v>0</v>
          </cell>
          <cell r="H3556">
            <v>0</v>
          </cell>
          <cell r="I3556">
            <v>0</v>
          </cell>
          <cell r="J3556">
            <v>0</v>
          </cell>
          <cell r="K3556">
            <v>0</v>
          </cell>
          <cell r="L3556">
            <v>6</v>
          </cell>
        </row>
        <row r="3557">
          <cell r="E3557">
            <v>22915</v>
          </cell>
          <cell r="F3557">
            <v>11</v>
          </cell>
          <cell r="G3557">
            <v>0</v>
          </cell>
          <cell r="H3557">
            <v>0</v>
          </cell>
          <cell r="I3557">
            <v>3</v>
          </cell>
          <cell r="J3557">
            <v>10</v>
          </cell>
          <cell r="K3557">
            <v>3</v>
          </cell>
          <cell r="L3557">
            <v>11</v>
          </cell>
        </row>
        <row r="3558">
          <cell r="E3558">
            <v>22916</v>
          </cell>
          <cell r="F3558">
            <v>13</v>
          </cell>
          <cell r="G3558">
            <v>13</v>
          </cell>
          <cell r="H3558">
            <v>13</v>
          </cell>
          <cell r="I3558">
            <v>14</v>
          </cell>
          <cell r="J3558">
            <v>16</v>
          </cell>
          <cell r="K3558">
            <v>14</v>
          </cell>
          <cell r="L3558">
            <v>14</v>
          </cell>
        </row>
        <row r="3559">
          <cell r="E3559">
            <v>22917</v>
          </cell>
          <cell r="F3559">
            <v>11</v>
          </cell>
          <cell r="G3559">
            <v>10</v>
          </cell>
          <cell r="H3559">
            <v>5</v>
          </cell>
          <cell r="I3559">
            <v>10</v>
          </cell>
          <cell r="J3559">
            <v>3</v>
          </cell>
          <cell r="K3559">
            <v>10</v>
          </cell>
          <cell r="L3559">
            <v>11</v>
          </cell>
        </row>
        <row r="3560">
          <cell r="E3560">
            <v>22918</v>
          </cell>
          <cell r="F3560">
            <v>24</v>
          </cell>
          <cell r="G3560">
            <v>24</v>
          </cell>
          <cell r="H3560">
            <v>8</v>
          </cell>
          <cell r="I3560">
            <v>0</v>
          </cell>
          <cell r="J3560">
            <v>40</v>
          </cell>
          <cell r="K3560">
            <v>29</v>
          </cell>
          <cell r="L3560">
            <v>45</v>
          </cell>
        </row>
        <row r="3561">
          <cell r="E3561">
            <v>22919</v>
          </cell>
          <cell r="F3561">
            <v>35</v>
          </cell>
          <cell r="G3561">
            <v>26</v>
          </cell>
          <cell r="H3561">
            <v>29</v>
          </cell>
          <cell r="I3561">
            <v>26</v>
          </cell>
          <cell r="J3561">
            <v>23</v>
          </cell>
          <cell r="K3561">
            <v>19</v>
          </cell>
          <cell r="L3561">
            <v>16</v>
          </cell>
        </row>
        <row r="3562">
          <cell r="E3562">
            <v>22920</v>
          </cell>
          <cell r="F3562">
            <v>0</v>
          </cell>
          <cell r="G3562">
            <v>3</v>
          </cell>
          <cell r="H3562">
            <v>10</v>
          </cell>
          <cell r="I3562">
            <v>11</v>
          </cell>
          <cell r="J3562">
            <v>0</v>
          </cell>
          <cell r="K3562">
            <v>0</v>
          </cell>
          <cell r="L3562">
            <v>0</v>
          </cell>
        </row>
        <row r="3563">
          <cell r="E3563">
            <v>22921</v>
          </cell>
          <cell r="F3563">
            <v>8</v>
          </cell>
          <cell r="G3563">
            <v>16</v>
          </cell>
          <cell r="H3563">
            <v>18</v>
          </cell>
          <cell r="I3563">
            <v>18</v>
          </cell>
          <cell r="J3563">
            <v>16</v>
          </cell>
          <cell r="K3563">
            <v>8</v>
          </cell>
          <cell r="L3563">
            <v>0</v>
          </cell>
        </row>
        <row r="3564">
          <cell r="E3564">
            <v>22922</v>
          </cell>
          <cell r="F3564">
            <v>11</v>
          </cell>
          <cell r="G3564">
            <v>10</v>
          </cell>
          <cell r="H3564">
            <v>13</v>
          </cell>
          <cell r="I3564">
            <v>13</v>
          </cell>
          <cell r="J3564">
            <v>10</v>
          </cell>
          <cell r="K3564">
            <v>11</v>
          </cell>
          <cell r="L3564">
            <v>14</v>
          </cell>
        </row>
        <row r="3565">
          <cell r="E3565">
            <v>22923</v>
          </cell>
          <cell r="F3565">
            <v>6</v>
          </cell>
          <cell r="G3565">
            <v>27</v>
          </cell>
          <cell r="H3565">
            <v>16</v>
          </cell>
          <cell r="I3565">
            <v>13</v>
          </cell>
          <cell r="J3565">
            <v>13</v>
          </cell>
          <cell r="K3565">
            <v>5</v>
          </cell>
          <cell r="L3565">
            <v>13</v>
          </cell>
        </row>
        <row r="3566">
          <cell r="E3566">
            <v>22924</v>
          </cell>
          <cell r="F3566">
            <v>8</v>
          </cell>
          <cell r="G3566">
            <v>0</v>
          </cell>
          <cell r="H3566">
            <v>6</v>
          </cell>
          <cell r="I3566">
            <v>13</v>
          </cell>
          <cell r="J3566">
            <v>0</v>
          </cell>
          <cell r="K3566">
            <v>0</v>
          </cell>
          <cell r="L3566">
            <v>8</v>
          </cell>
        </row>
        <row r="3567">
          <cell r="E3567">
            <v>22925</v>
          </cell>
          <cell r="F3567">
            <v>8</v>
          </cell>
          <cell r="G3567">
            <v>13</v>
          </cell>
          <cell r="H3567">
            <v>6</v>
          </cell>
          <cell r="I3567">
            <v>0</v>
          </cell>
          <cell r="J3567">
            <v>0</v>
          </cell>
          <cell r="K3567">
            <v>5</v>
          </cell>
          <cell r="L3567">
            <v>0</v>
          </cell>
        </row>
        <row r="3568">
          <cell r="E3568">
            <v>22926</v>
          </cell>
          <cell r="F3568">
            <v>27</v>
          </cell>
          <cell r="G3568">
            <v>32</v>
          </cell>
          <cell r="H3568">
            <v>29</v>
          </cell>
          <cell r="I3568">
            <v>27</v>
          </cell>
          <cell r="J3568">
            <v>24</v>
          </cell>
          <cell r="K3568">
            <v>27</v>
          </cell>
          <cell r="L3568">
            <v>8</v>
          </cell>
        </row>
        <row r="3569">
          <cell r="E3569">
            <v>22927</v>
          </cell>
          <cell r="F3569">
            <v>14</v>
          </cell>
          <cell r="G3569">
            <v>13</v>
          </cell>
          <cell r="H3569">
            <v>10</v>
          </cell>
          <cell r="I3569">
            <v>5</v>
          </cell>
          <cell r="J3569">
            <v>13</v>
          </cell>
          <cell r="K3569">
            <v>13</v>
          </cell>
          <cell r="L3569">
            <v>6</v>
          </cell>
        </row>
        <row r="3570">
          <cell r="E3570">
            <v>22928</v>
          </cell>
          <cell r="F3570">
            <v>0</v>
          </cell>
          <cell r="G3570">
            <v>5</v>
          </cell>
          <cell r="H3570">
            <v>5</v>
          </cell>
          <cell r="I3570">
            <v>0</v>
          </cell>
          <cell r="J3570">
            <v>0</v>
          </cell>
          <cell r="K3570">
            <v>0</v>
          </cell>
          <cell r="L3570">
            <v>8</v>
          </cell>
        </row>
        <row r="3571">
          <cell r="E3571">
            <v>22929</v>
          </cell>
          <cell r="F3571">
            <v>6</v>
          </cell>
          <cell r="G3571">
            <v>5</v>
          </cell>
          <cell r="H3571">
            <v>0</v>
          </cell>
          <cell r="I3571">
            <v>6</v>
          </cell>
          <cell r="J3571">
            <v>10</v>
          </cell>
          <cell r="K3571">
            <v>8</v>
          </cell>
          <cell r="L3571">
            <v>0</v>
          </cell>
        </row>
        <row r="3572">
          <cell r="E3572">
            <v>22930</v>
          </cell>
          <cell r="F3572">
            <v>10</v>
          </cell>
          <cell r="G3572">
            <v>8</v>
          </cell>
          <cell r="H3572">
            <v>11</v>
          </cell>
          <cell r="I3572">
            <v>11</v>
          </cell>
          <cell r="J3572">
            <v>6</v>
          </cell>
          <cell r="K3572">
            <v>0</v>
          </cell>
          <cell r="L3572">
            <v>0</v>
          </cell>
        </row>
        <row r="3573">
          <cell r="E3573">
            <v>22931</v>
          </cell>
          <cell r="F3573">
            <v>37</v>
          </cell>
          <cell r="G3573">
            <v>39</v>
          </cell>
          <cell r="H3573">
            <v>32</v>
          </cell>
          <cell r="I3573">
            <v>27</v>
          </cell>
          <cell r="J3573">
            <v>24</v>
          </cell>
          <cell r="K3573">
            <v>29</v>
          </cell>
          <cell r="L3573">
            <v>19</v>
          </cell>
        </row>
        <row r="3574">
          <cell r="E3574">
            <v>22932</v>
          </cell>
          <cell r="F3574">
            <v>16</v>
          </cell>
          <cell r="G3574">
            <v>14</v>
          </cell>
          <cell r="H3574">
            <v>0</v>
          </cell>
          <cell r="I3574">
            <v>11</v>
          </cell>
          <cell r="J3574">
            <v>13</v>
          </cell>
          <cell r="K3574">
            <v>14</v>
          </cell>
          <cell r="L3574">
            <v>23</v>
          </cell>
        </row>
        <row r="3575">
          <cell r="E3575">
            <v>22933</v>
          </cell>
          <cell r="F3575">
            <v>13</v>
          </cell>
          <cell r="G3575">
            <v>6</v>
          </cell>
          <cell r="H3575">
            <v>8</v>
          </cell>
          <cell r="I3575">
            <v>0</v>
          </cell>
          <cell r="J3575">
            <v>3</v>
          </cell>
          <cell r="K3575">
            <v>10</v>
          </cell>
          <cell r="L3575">
            <v>13</v>
          </cell>
        </row>
        <row r="3576">
          <cell r="E3576">
            <v>22934</v>
          </cell>
          <cell r="F3576">
            <v>3</v>
          </cell>
          <cell r="G3576">
            <v>0</v>
          </cell>
          <cell r="H3576">
            <v>6</v>
          </cell>
          <cell r="I3576">
            <v>5</v>
          </cell>
          <cell r="J3576">
            <v>3</v>
          </cell>
          <cell r="K3576">
            <v>16</v>
          </cell>
          <cell r="L3576">
            <v>6</v>
          </cell>
        </row>
        <row r="3577">
          <cell r="E3577">
            <v>22935</v>
          </cell>
          <cell r="F3577">
            <v>29</v>
          </cell>
          <cell r="G3577">
            <v>32</v>
          </cell>
          <cell r="H3577">
            <v>26</v>
          </cell>
          <cell r="I3577">
            <v>19</v>
          </cell>
          <cell r="J3577">
            <v>16</v>
          </cell>
          <cell r="K3577">
            <v>13</v>
          </cell>
          <cell r="L3577">
            <v>8</v>
          </cell>
        </row>
        <row r="3578">
          <cell r="E3578">
            <v>22936</v>
          </cell>
          <cell r="F3578">
            <v>29</v>
          </cell>
          <cell r="G3578">
            <v>29</v>
          </cell>
          <cell r="H3578">
            <v>13</v>
          </cell>
          <cell r="I3578">
            <v>11</v>
          </cell>
          <cell r="J3578">
            <v>8</v>
          </cell>
          <cell r="K3578">
            <v>0</v>
          </cell>
          <cell r="L3578">
            <v>10</v>
          </cell>
        </row>
        <row r="3579">
          <cell r="E3579">
            <v>22937</v>
          </cell>
          <cell r="F3579">
            <v>32</v>
          </cell>
          <cell r="G3579">
            <v>29</v>
          </cell>
          <cell r="H3579">
            <v>29</v>
          </cell>
          <cell r="I3579">
            <v>32</v>
          </cell>
          <cell r="J3579">
            <v>29</v>
          </cell>
          <cell r="K3579">
            <v>29</v>
          </cell>
          <cell r="L3579">
            <v>16</v>
          </cell>
        </row>
        <row r="3580">
          <cell r="E3580">
            <v>22938</v>
          </cell>
          <cell r="F3580">
            <v>13</v>
          </cell>
          <cell r="G3580">
            <v>8</v>
          </cell>
          <cell r="H3580">
            <v>0</v>
          </cell>
          <cell r="I3580">
            <v>0</v>
          </cell>
          <cell r="J3580">
            <v>0</v>
          </cell>
          <cell r="K3580">
            <v>0</v>
          </cell>
          <cell r="L3580">
            <v>6</v>
          </cell>
        </row>
        <row r="3581">
          <cell r="E3581">
            <v>22939</v>
          </cell>
          <cell r="F3581">
            <v>6</v>
          </cell>
          <cell r="G3581">
            <v>0</v>
          </cell>
          <cell r="H3581">
            <v>0</v>
          </cell>
          <cell r="I3581">
            <v>0</v>
          </cell>
          <cell r="J3581">
            <v>11</v>
          </cell>
          <cell r="K3581">
            <v>21</v>
          </cell>
          <cell r="L3581">
            <v>19</v>
          </cell>
        </row>
        <row r="3582">
          <cell r="E3582">
            <v>22940</v>
          </cell>
          <cell r="F3582">
            <v>13</v>
          </cell>
          <cell r="G3582">
            <v>23</v>
          </cell>
          <cell r="H3582">
            <v>24</v>
          </cell>
          <cell r="I3582">
            <v>26</v>
          </cell>
          <cell r="J3582">
            <v>27</v>
          </cell>
          <cell r="K3582">
            <v>24</v>
          </cell>
          <cell r="L3582">
            <v>19</v>
          </cell>
        </row>
        <row r="3583">
          <cell r="E3583">
            <v>22941</v>
          </cell>
          <cell r="F3583">
            <v>10</v>
          </cell>
          <cell r="G3583">
            <v>0</v>
          </cell>
          <cell r="H3583">
            <v>6</v>
          </cell>
          <cell r="I3583">
            <v>11</v>
          </cell>
          <cell r="J3583">
            <v>13</v>
          </cell>
          <cell r="K3583">
            <v>21</v>
          </cell>
          <cell r="L3583">
            <v>27</v>
          </cell>
        </row>
        <row r="3584">
          <cell r="E3584">
            <v>22942</v>
          </cell>
          <cell r="F3584">
            <v>19</v>
          </cell>
          <cell r="G3584">
            <v>16</v>
          </cell>
          <cell r="H3584">
            <v>13</v>
          </cell>
          <cell r="I3584">
            <v>11</v>
          </cell>
          <cell r="J3584">
            <v>8</v>
          </cell>
          <cell r="K3584">
            <v>8</v>
          </cell>
          <cell r="L3584">
            <v>5</v>
          </cell>
        </row>
        <row r="3585">
          <cell r="E3585">
            <v>22943</v>
          </cell>
          <cell r="F3585">
            <v>13</v>
          </cell>
          <cell r="G3585">
            <v>13</v>
          </cell>
          <cell r="H3585">
            <v>5</v>
          </cell>
          <cell r="I3585">
            <v>11</v>
          </cell>
          <cell r="J3585">
            <v>11</v>
          </cell>
          <cell r="K3585">
            <v>11</v>
          </cell>
          <cell r="L3585">
            <v>11</v>
          </cell>
        </row>
        <row r="3586">
          <cell r="E3586">
            <v>22944</v>
          </cell>
          <cell r="F3586">
            <v>8</v>
          </cell>
          <cell r="G3586">
            <v>0</v>
          </cell>
          <cell r="H3586">
            <v>10</v>
          </cell>
          <cell r="I3586">
            <v>8</v>
          </cell>
          <cell r="J3586">
            <v>8</v>
          </cell>
          <cell r="K3586">
            <v>11</v>
          </cell>
          <cell r="L3586">
            <v>0</v>
          </cell>
        </row>
        <row r="3587">
          <cell r="E3587">
            <v>22945</v>
          </cell>
          <cell r="F3587">
            <v>32</v>
          </cell>
          <cell r="G3587">
            <v>32</v>
          </cell>
          <cell r="H3587">
            <v>35</v>
          </cell>
          <cell r="I3587">
            <v>39</v>
          </cell>
          <cell r="J3587">
            <v>37</v>
          </cell>
          <cell r="K3587">
            <v>39</v>
          </cell>
          <cell r="L3587">
            <v>39</v>
          </cell>
        </row>
        <row r="3588">
          <cell r="E3588">
            <v>22946</v>
          </cell>
          <cell r="F3588">
            <v>24</v>
          </cell>
          <cell r="G3588">
            <v>11</v>
          </cell>
          <cell r="H3588">
            <v>10</v>
          </cell>
          <cell r="I3588">
            <v>13</v>
          </cell>
          <cell r="J3588">
            <v>11</v>
          </cell>
          <cell r="K3588">
            <v>14</v>
          </cell>
          <cell r="L3588">
            <v>14</v>
          </cell>
        </row>
        <row r="3589">
          <cell r="E3589">
            <v>22947</v>
          </cell>
          <cell r="F3589">
            <v>19</v>
          </cell>
          <cell r="G3589">
            <v>16</v>
          </cell>
          <cell r="H3589">
            <v>32</v>
          </cell>
          <cell r="I3589">
            <v>42</v>
          </cell>
          <cell r="J3589">
            <v>39</v>
          </cell>
          <cell r="K3589">
            <v>39</v>
          </cell>
          <cell r="L3589">
            <v>35</v>
          </cell>
        </row>
        <row r="3590">
          <cell r="E3590">
            <v>22948</v>
          </cell>
          <cell r="F3590">
            <v>13</v>
          </cell>
          <cell r="G3590">
            <v>14</v>
          </cell>
          <cell r="H3590">
            <v>3</v>
          </cell>
          <cell r="I3590">
            <v>24</v>
          </cell>
          <cell r="J3590">
            <v>3</v>
          </cell>
          <cell r="K3590">
            <v>35</v>
          </cell>
          <cell r="L3590">
            <v>13</v>
          </cell>
        </row>
        <row r="3591">
          <cell r="E3591">
            <v>22949</v>
          </cell>
          <cell r="F3591">
            <v>8</v>
          </cell>
          <cell r="G3591">
            <v>0</v>
          </cell>
          <cell r="H3591">
            <v>0</v>
          </cell>
          <cell r="I3591">
            <v>6</v>
          </cell>
          <cell r="J3591">
            <v>0</v>
          </cell>
          <cell r="K3591">
            <v>3</v>
          </cell>
          <cell r="L3591">
            <v>0</v>
          </cell>
        </row>
        <row r="3592">
          <cell r="E3592">
            <v>22950</v>
          </cell>
          <cell r="F3592">
            <v>6</v>
          </cell>
          <cell r="G3592">
            <v>24</v>
          </cell>
          <cell r="H3592">
            <v>11</v>
          </cell>
          <cell r="I3592">
            <v>14</v>
          </cell>
          <cell r="J3592">
            <v>16</v>
          </cell>
          <cell r="K3592">
            <v>19</v>
          </cell>
          <cell r="L3592">
            <v>24</v>
          </cell>
        </row>
        <row r="3593">
          <cell r="E3593">
            <v>22951</v>
          </cell>
          <cell r="F3593">
            <v>6</v>
          </cell>
          <cell r="G3593">
            <v>0</v>
          </cell>
          <cell r="H3593">
            <v>8</v>
          </cell>
          <cell r="I3593">
            <v>11</v>
          </cell>
          <cell r="J3593">
            <v>16</v>
          </cell>
          <cell r="K3593">
            <v>13</v>
          </cell>
          <cell r="L3593">
            <v>13</v>
          </cell>
        </row>
        <row r="3594">
          <cell r="E3594">
            <v>22952</v>
          </cell>
          <cell r="F3594">
            <v>8</v>
          </cell>
          <cell r="G3594">
            <v>13</v>
          </cell>
          <cell r="H3594">
            <v>0</v>
          </cell>
          <cell r="I3594">
            <v>14</v>
          </cell>
          <cell r="J3594">
            <v>10</v>
          </cell>
          <cell r="K3594">
            <v>0</v>
          </cell>
          <cell r="L3594">
            <v>8</v>
          </cell>
        </row>
        <row r="3595">
          <cell r="E3595">
            <v>22953</v>
          </cell>
          <cell r="F3595">
            <v>0</v>
          </cell>
          <cell r="G3595">
            <v>0</v>
          </cell>
          <cell r="H3595">
            <v>11</v>
          </cell>
          <cell r="I3595">
            <v>11</v>
          </cell>
          <cell r="J3595">
            <v>26</v>
          </cell>
          <cell r="K3595">
            <v>13</v>
          </cell>
          <cell r="L3595">
            <v>11</v>
          </cell>
        </row>
        <row r="3596">
          <cell r="E3596">
            <v>22954</v>
          </cell>
          <cell r="F3596">
            <v>16</v>
          </cell>
          <cell r="G3596">
            <v>21</v>
          </cell>
          <cell r="H3596">
            <v>21</v>
          </cell>
          <cell r="I3596">
            <v>14</v>
          </cell>
          <cell r="J3596">
            <v>13</v>
          </cell>
          <cell r="K3596">
            <v>13</v>
          </cell>
          <cell r="L3596">
            <v>10</v>
          </cell>
        </row>
        <row r="3597">
          <cell r="E3597">
            <v>22955</v>
          </cell>
          <cell r="F3597">
            <v>0</v>
          </cell>
          <cell r="G3597">
            <v>6</v>
          </cell>
          <cell r="H3597">
            <v>13</v>
          </cell>
          <cell r="I3597">
            <v>10</v>
          </cell>
          <cell r="J3597">
            <v>5</v>
          </cell>
          <cell r="K3597">
            <v>0</v>
          </cell>
          <cell r="L3597">
            <v>0</v>
          </cell>
        </row>
        <row r="3598">
          <cell r="E3598">
            <v>22956</v>
          </cell>
          <cell r="F3598">
            <v>19</v>
          </cell>
          <cell r="G3598">
            <v>32</v>
          </cell>
          <cell r="H3598">
            <v>19</v>
          </cell>
          <cell r="I3598">
            <v>13</v>
          </cell>
          <cell r="J3598">
            <v>21</v>
          </cell>
          <cell r="K3598">
            <v>11</v>
          </cell>
          <cell r="L3598">
            <v>11</v>
          </cell>
        </row>
        <row r="3599">
          <cell r="E3599">
            <v>22957</v>
          </cell>
          <cell r="F3599">
            <v>19</v>
          </cell>
          <cell r="G3599">
            <v>13</v>
          </cell>
          <cell r="H3599">
            <v>19</v>
          </cell>
          <cell r="I3599">
            <v>13</v>
          </cell>
          <cell r="J3599">
            <v>11</v>
          </cell>
          <cell r="K3599">
            <v>10</v>
          </cell>
          <cell r="L3599">
            <v>13</v>
          </cell>
        </row>
        <row r="3600">
          <cell r="E3600">
            <v>22958</v>
          </cell>
          <cell r="F3600">
            <v>21</v>
          </cell>
          <cell r="G3600">
            <v>10</v>
          </cell>
          <cell r="H3600">
            <v>0</v>
          </cell>
          <cell r="I3600">
            <v>10</v>
          </cell>
          <cell r="J3600">
            <v>6</v>
          </cell>
          <cell r="K3600">
            <v>0</v>
          </cell>
          <cell r="L3600">
            <v>13</v>
          </cell>
        </row>
        <row r="3601">
          <cell r="E3601">
            <v>22959</v>
          </cell>
          <cell r="F3601">
            <v>10</v>
          </cell>
          <cell r="G3601">
            <v>6</v>
          </cell>
          <cell r="H3601">
            <v>6</v>
          </cell>
          <cell r="I3601">
            <v>13</v>
          </cell>
          <cell r="J3601">
            <v>19</v>
          </cell>
          <cell r="K3601">
            <v>6</v>
          </cell>
          <cell r="L3601">
            <v>16</v>
          </cell>
        </row>
        <row r="3602">
          <cell r="E3602">
            <v>22960</v>
          </cell>
          <cell r="F3602">
            <v>29</v>
          </cell>
          <cell r="G3602">
            <v>29</v>
          </cell>
          <cell r="H3602">
            <v>32</v>
          </cell>
          <cell r="I3602">
            <v>32</v>
          </cell>
          <cell r="J3602">
            <v>32</v>
          </cell>
          <cell r="K3602">
            <v>27</v>
          </cell>
          <cell r="L3602">
            <v>13</v>
          </cell>
        </row>
        <row r="3603">
          <cell r="E3603">
            <v>22961</v>
          </cell>
          <cell r="F3603">
            <v>6</v>
          </cell>
          <cell r="G3603">
            <v>8</v>
          </cell>
          <cell r="H3603">
            <v>8</v>
          </cell>
          <cell r="I3603">
            <v>10</v>
          </cell>
          <cell r="J3603">
            <v>10</v>
          </cell>
          <cell r="K3603">
            <v>6</v>
          </cell>
          <cell r="L3603">
            <v>3</v>
          </cell>
        </row>
        <row r="3604">
          <cell r="E3604">
            <v>22962</v>
          </cell>
          <cell r="F3604">
            <v>5</v>
          </cell>
          <cell r="G3604">
            <v>5</v>
          </cell>
          <cell r="H3604">
            <v>0</v>
          </cell>
          <cell r="I3604">
            <v>10</v>
          </cell>
          <cell r="J3604">
            <v>11</v>
          </cell>
          <cell r="K3604">
            <v>10</v>
          </cell>
          <cell r="L3604">
            <v>10</v>
          </cell>
        </row>
        <row r="3605">
          <cell r="E3605">
            <v>22963</v>
          </cell>
          <cell r="F3605">
            <v>5</v>
          </cell>
          <cell r="G3605">
            <v>3</v>
          </cell>
          <cell r="H3605">
            <v>16</v>
          </cell>
          <cell r="I3605">
            <v>19</v>
          </cell>
          <cell r="J3605">
            <v>16</v>
          </cell>
          <cell r="K3605">
            <v>16</v>
          </cell>
          <cell r="L3605">
            <v>13</v>
          </cell>
        </row>
        <row r="3606">
          <cell r="E3606">
            <v>22964</v>
          </cell>
          <cell r="F3606">
            <v>5</v>
          </cell>
          <cell r="G3606">
            <v>5</v>
          </cell>
          <cell r="H3606">
            <v>8</v>
          </cell>
          <cell r="I3606">
            <v>8</v>
          </cell>
          <cell r="J3606">
            <v>10</v>
          </cell>
          <cell r="K3606">
            <v>6</v>
          </cell>
          <cell r="L3606">
            <v>3</v>
          </cell>
        </row>
        <row r="3607">
          <cell r="E3607">
            <v>22965</v>
          </cell>
          <cell r="F3607">
            <v>6</v>
          </cell>
          <cell r="G3607">
            <v>6</v>
          </cell>
          <cell r="H3607">
            <v>10</v>
          </cell>
          <cell r="I3607">
            <v>11</v>
          </cell>
          <cell r="J3607">
            <v>6</v>
          </cell>
          <cell r="K3607">
            <v>5</v>
          </cell>
          <cell r="L3607">
            <v>5</v>
          </cell>
        </row>
        <row r="3608">
          <cell r="E3608">
            <v>22966</v>
          </cell>
          <cell r="F3608">
            <v>5</v>
          </cell>
          <cell r="G3608">
            <v>3</v>
          </cell>
          <cell r="H3608">
            <v>3</v>
          </cell>
          <cell r="I3608">
            <v>0</v>
          </cell>
          <cell r="J3608">
            <v>0</v>
          </cell>
          <cell r="K3608">
            <v>3</v>
          </cell>
          <cell r="L3608">
            <v>3</v>
          </cell>
        </row>
        <row r="3609">
          <cell r="E3609">
            <v>22967</v>
          </cell>
          <cell r="F3609">
            <v>8</v>
          </cell>
          <cell r="G3609">
            <v>8</v>
          </cell>
          <cell r="H3609">
            <v>6</v>
          </cell>
          <cell r="I3609">
            <v>6</v>
          </cell>
          <cell r="J3609">
            <v>6</v>
          </cell>
          <cell r="K3609">
            <v>10</v>
          </cell>
          <cell r="L3609">
            <v>6</v>
          </cell>
        </row>
        <row r="3610">
          <cell r="E3610">
            <v>22968</v>
          </cell>
          <cell r="F3610">
            <v>14</v>
          </cell>
          <cell r="G3610">
            <v>11</v>
          </cell>
          <cell r="H3610">
            <v>14</v>
          </cell>
          <cell r="I3610">
            <v>11</v>
          </cell>
          <cell r="J3610">
            <v>14</v>
          </cell>
          <cell r="K3610">
            <v>16</v>
          </cell>
          <cell r="L3610">
            <v>13</v>
          </cell>
        </row>
        <row r="3611">
          <cell r="E3611">
            <v>22969</v>
          </cell>
          <cell r="F3611">
            <v>23</v>
          </cell>
          <cell r="G3611">
            <v>16</v>
          </cell>
          <cell r="H3611">
            <v>19</v>
          </cell>
          <cell r="I3611">
            <v>23</v>
          </cell>
          <cell r="J3611">
            <v>24</v>
          </cell>
          <cell r="K3611">
            <v>32</v>
          </cell>
          <cell r="L3611">
            <v>26</v>
          </cell>
        </row>
        <row r="3612">
          <cell r="E3612">
            <v>22970</v>
          </cell>
          <cell r="F3612">
            <v>55</v>
          </cell>
          <cell r="G3612">
            <v>45</v>
          </cell>
          <cell r="H3612">
            <v>40</v>
          </cell>
          <cell r="I3612">
            <v>26</v>
          </cell>
          <cell r="J3612">
            <v>14</v>
          </cell>
          <cell r="K3612">
            <v>10</v>
          </cell>
          <cell r="L3612">
            <v>11</v>
          </cell>
        </row>
        <row r="3613">
          <cell r="E3613">
            <v>22971</v>
          </cell>
          <cell r="F3613">
            <v>26</v>
          </cell>
          <cell r="G3613">
            <v>29</v>
          </cell>
          <cell r="H3613">
            <v>39</v>
          </cell>
          <cell r="I3613">
            <v>35</v>
          </cell>
          <cell r="J3613">
            <v>35</v>
          </cell>
          <cell r="K3613">
            <v>39</v>
          </cell>
          <cell r="L3613">
            <v>32</v>
          </cell>
        </row>
        <row r="3614">
          <cell r="E3614">
            <v>22972</v>
          </cell>
          <cell r="F3614">
            <v>27</v>
          </cell>
          <cell r="G3614">
            <v>29</v>
          </cell>
          <cell r="H3614">
            <v>11</v>
          </cell>
          <cell r="I3614">
            <v>31</v>
          </cell>
          <cell r="J3614">
            <v>31</v>
          </cell>
          <cell r="K3614">
            <v>32</v>
          </cell>
          <cell r="L3614">
            <v>26</v>
          </cell>
        </row>
        <row r="3615">
          <cell r="E3615">
            <v>22973</v>
          </cell>
          <cell r="F3615">
            <v>23</v>
          </cell>
          <cell r="G3615">
            <v>26</v>
          </cell>
          <cell r="H3615">
            <v>29</v>
          </cell>
          <cell r="I3615">
            <v>16</v>
          </cell>
          <cell r="J3615">
            <v>13</v>
          </cell>
          <cell r="K3615">
            <v>19</v>
          </cell>
          <cell r="L3615">
            <v>13</v>
          </cell>
        </row>
        <row r="3616">
          <cell r="E3616">
            <v>22974</v>
          </cell>
          <cell r="F3616">
            <v>14</v>
          </cell>
          <cell r="G3616">
            <v>16</v>
          </cell>
          <cell r="H3616">
            <v>18</v>
          </cell>
          <cell r="I3616">
            <v>14</v>
          </cell>
          <cell r="J3616">
            <v>13</v>
          </cell>
          <cell r="K3616">
            <v>10</v>
          </cell>
          <cell r="L3616">
            <v>8</v>
          </cell>
        </row>
        <row r="3617">
          <cell r="E3617">
            <v>22975</v>
          </cell>
          <cell r="F3617">
            <v>13</v>
          </cell>
          <cell r="G3617">
            <v>16</v>
          </cell>
          <cell r="H3617">
            <v>18</v>
          </cell>
          <cell r="I3617">
            <v>23</v>
          </cell>
          <cell r="J3617">
            <v>16</v>
          </cell>
          <cell r="K3617">
            <v>14</v>
          </cell>
          <cell r="L3617">
            <v>16</v>
          </cell>
        </row>
        <row r="3618">
          <cell r="E3618">
            <v>22976</v>
          </cell>
          <cell r="F3618">
            <v>48</v>
          </cell>
          <cell r="G3618">
            <v>43</v>
          </cell>
          <cell r="H3618">
            <v>40</v>
          </cell>
          <cell r="I3618">
            <v>24</v>
          </cell>
          <cell r="J3618">
            <v>29</v>
          </cell>
          <cell r="K3618">
            <v>24</v>
          </cell>
          <cell r="L3618">
            <v>16</v>
          </cell>
        </row>
        <row r="3619">
          <cell r="E3619">
            <v>22977</v>
          </cell>
          <cell r="F3619">
            <v>18</v>
          </cell>
          <cell r="G3619">
            <v>19</v>
          </cell>
          <cell r="H3619">
            <v>8</v>
          </cell>
          <cell r="I3619">
            <v>14</v>
          </cell>
          <cell r="J3619">
            <v>10</v>
          </cell>
          <cell r="K3619">
            <v>0</v>
          </cell>
          <cell r="L3619">
            <v>24</v>
          </cell>
        </row>
        <row r="3620">
          <cell r="E3620">
            <v>22978</v>
          </cell>
          <cell r="F3620">
            <v>14</v>
          </cell>
          <cell r="G3620">
            <v>29</v>
          </cell>
          <cell r="H3620">
            <v>19</v>
          </cell>
          <cell r="I3620">
            <v>23</v>
          </cell>
          <cell r="J3620">
            <v>35</v>
          </cell>
          <cell r="K3620">
            <v>32</v>
          </cell>
          <cell r="L3620">
            <v>32</v>
          </cell>
        </row>
        <row r="3621">
          <cell r="E3621">
            <v>22979</v>
          </cell>
          <cell r="F3621">
            <v>19</v>
          </cell>
          <cell r="G3621">
            <v>8</v>
          </cell>
          <cell r="H3621">
            <v>16</v>
          </cell>
          <cell r="I3621">
            <v>11</v>
          </cell>
          <cell r="J3621">
            <v>0</v>
          </cell>
          <cell r="K3621">
            <v>16</v>
          </cell>
          <cell r="L3621">
            <v>24</v>
          </cell>
        </row>
        <row r="3622">
          <cell r="E3622">
            <v>22980</v>
          </cell>
          <cell r="F3622">
            <v>19</v>
          </cell>
          <cell r="G3622">
            <v>26</v>
          </cell>
          <cell r="H3622">
            <v>19</v>
          </cell>
          <cell r="I3622">
            <v>10</v>
          </cell>
          <cell r="J3622">
            <v>14</v>
          </cell>
          <cell r="K3622">
            <v>32</v>
          </cell>
          <cell r="L3622">
            <v>29</v>
          </cell>
        </row>
        <row r="3623">
          <cell r="E3623">
            <v>22981</v>
          </cell>
          <cell r="F3623">
            <v>24</v>
          </cell>
          <cell r="G3623">
            <v>29</v>
          </cell>
          <cell r="H3623">
            <v>29</v>
          </cell>
          <cell r="I3623">
            <v>32</v>
          </cell>
          <cell r="J3623">
            <v>26</v>
          </cell>
          <cell r="K3623">
            <v>26</v>
          </cell>
          <cell r="L3623">
            <v>18</v>
          </cell>
        </row>
        <row r="3624">
          <cell r="E3624">
            <v>22982</v>
          </cell>
          <cell r="F3624">
            <v>11</v>
          </cell>
          <cell r="G3624">
            <v>14</v>
          </cell>
          <cell r="H3624">
            <v>5</v>
          </cell>
          <cell r="I3624">
            <v>11</v>
          </cell>
          <cell r="J3624">
            <v>19</v>
          </cell>
          <cell r="K3624">
            <v>14</v>
          </cell>
          <cell r="L3624">
            <v>21</v>
          </cell>
        </row>
        <row r="3625">
          <cell r="E3625">
            <v>22983</v>
          </cell>
          <cell r="F3625">
            <v>16</v>
          </cell>
          <cell r="G3625">
            <v>5</v>
          </cell>
          <cell r="H3625">
            <v>10</v>
          </cell>
          <cell r="I3625">
            <v>6</v>
          </cell>
          <cell r="J3625">
            <v>14</v>
          </cell>
          <cell r="K3625">
            <v>29</v>
          </cell>
          <cell r="L3625">
            <v>23</v>
          </cell>
        </row>
        <row r="3626">
          <cell r="E3626">
            <v>22984</v>
          </cell>
          <cell r="F3626">
            <v>24</v>
          </cell>
          <cell r="G3626">
            <v>32</v>
          </cell>
          <cell r="H3626">
            <v>29</v>
          </cell>
          <cell r="I3626">
            <v>35</v>
          </cell>
          <cell r="J3626">
            <v>29</v>
          </cell>
          <cell r="K3626">
            <v>29</v>
          </cell>
          <cell r="L3626">
            <v>27</v>
          </cell>
        </row>
        <row r="3627">
          <cell r="E3627">
            <v>22985</v>
          </cell>
          <cell r="F3627">
            <v>13</v>
          </cell>
          <cell r="G3627">
            <v>14</v>
          </cell>
          <cell r="H3627">
            <v>8</v>
          </cell>
          <cell r="I3627">
            <v>40</v>
          </cell>
          <cell r="J3627">
            <v>56</v>
          </cell>
          <cell r="K3627">
            <v>51</v>
          </cell>
          <cell r="L3627">
            <v>55</v>
          </cell>
        </row>
        <row r="3628">
          <cell r="E3628">
            <v>22986</v>
          </cell>
          <cell r="F3628">
            <v>11</v>
          </cell>
          <cell r="G3628">
            <v>0</v>
          </cell>
          <cell r="H3628">
            <v>27</v>
          </cell>
          <cell r="I3628">
            <v>42</v>
          </cell>
          <cell r="J3628">
            <v>26</v>
          </cell>
          <cell r="K3628">
            <v>26</v>
          </cell>
          <cell r="L3628">
            <v>23</v>
          </cell>
        </row>
        <row r="3629">
          <cell r="E3629">
            <v>22987</v>
          </cell>
          <cell r="F3629">
            <v>6</v>
          </cell>
          <cell r="G3629">
            <v>19</v>
          </cell>
          <cell r="H3629">
            <v>11</v>
          </cell>
          <cell r="I3629">
            <v>16</v>
          </cell>
          <cell r="J3629">
            <v>8</v>
          </cell>
          <cell r="K3629">
            <v>10</v>
          </cell>
          <cell r="L3629">
            <v>10</v>
          </cell>
        </row>
        <row r="3630">
          <cell r="E3630">
            <v>22988</v>
          </cell>
          <cell r="F3630">
            <v>18</v>
          </cell>
          <cell r="G3630">
            <v>19</v>
          </cell>
          <cell r="H3630">
            <v>13</v>
          </cell>
          <cell r="I3630">
            <v>14</v>
          </cell>
          <cell r="J3630">
            <v>13</v>
          </cell>
          <cell r="K3630">
            <v>13</v>
          </cell>
          <cell r="L3630">
            <v>13</v>
          </cell>
        </row>
        <row r="3631">
          <cell r="E3631">
            <v>22989</v>
          </cell>
          <cell r="F3631">
            <v>21</v>
          </cell>
          <cell r="G3631">
            <v>24</v>
          </cell>
          <cell r="H3631">
            <v>19</v>
          </cell>
          <cell r="I3631">
            <v>11</v>
          </cell>
          <cell r="J3631">
            <v>13</v>
          </cell>
          <cell r="K3631">
            <v>10</v>
          </cell>
          <cell r="L3631">
            <v>10</v>
          </cell>
        </row>
        <row r="3632">
          <cell r="E3632">
            <v>22990</v>
          </cell>
          <cell r="F3632">
            <v>35</v>
          </cell>
          <cell r="G3632">
            <v>40</v>
          </cell>
          <cell r="H3632">
            <v>40</v>
          </cell>
          <cell r="I3632">
            <v>29</v>
          </cell>
          <cell r="J3632">
            <v>23</v>
          </cell>
          <cell r="K3632">
            <v>19</v>
          </cell>
          <cell r="L3632">
            <v>16</v>
          </cell>
        </row>
        <row r="3633">
          <cell r="E3633">
            <v>22991</v>
          </cell>
          <cell r="F3633">
            <v>32</v>
          </cell>
          <cell r="G3633">
            <v>32</v>
          </cell>
          <cell r="H3633">
            <v>24</v>
          </cell>
          <cell r="I3633">
            <v>24</v>
          </cell>
          <cell r="J3633">
            <v>21</v>
          </cell>
          <cell r="K3633">
            <v>21</v>
          </cell>
          <cell r="L3633">
            <v>19</v>
          </cell>
        </row>
        <row r="3634">
          <cell r="E3634">
            <v>22992</v>
          </cell>
          <cell r="F3634">
            <v>13</v>
          </cell>
          <cell r="G3634">
            <v>16</v>
          </cell>
          <cell r="H3634">
            <v>0</v>
          </cell>
          <cell r="I3634">
            <v>14</v>
          </cell>
          <cell r="J3634">
            <v>5</v>
          </cell>
          <cell r="K3634">
            <v>16</v>
          </cell>
          <cell r="L3634">
            <v>10</v>
          </cell>
        </row>
        <row r="3635">
          <cell r="E3635">
            <v>22993</v>
          </cell>
          <cell r="F3635">
            <v>10</v>
          </cell>
          <cell r="G3635">
            <v>16</v>
          </cell>
          <cell r="H3635">
            <v>21</v>
          </cell>
          <cell r="I3635">
            <v>19</v>
          </cell>
          <cell r="J3635">
            <v>21</v>
          </cell>
          <cell r="K3635">
            <v>10</v>
          </cell>
          <cell r="L3635">
            <v>6</v>
          </cell>
        </row>
        <row r="3636">
          <cell r="E3636">
            <v>22994</v>
          </cell>
          <cell r="F3636">
            <v>16</v>
          </cell>
          <cell r="G3636">
            <v>16</v>
          </cell>
          <cell r="H3636">
            <v>16</v>
          </cell>
          <cell r="I3636">
            <v>5</v>
          </cell>
          <cell r="J3636">
            <v>0</v>
          </cell>
          <cell r="K3636">
            <v>6</v>
          </cell>
          <cell r="L3636">
            <v>14</v>
          </cell>
        </row>
        <row r="3637">
          <cell r="E3637">
            <v>22995</v>
          </cell>
          <cell r="F3637">
            <v>11</v>
          </cell>
          <cell r="G3637">
            <v>19</v>
          </cell>
          <cell r="H3637">
            <v>10</v>
          </cell>
          <cell r="I3637">
            <v>13</v>
          </cell>
          <cell r="J3637">
            <v>16</v>
          </cell>
          <cell r="K3637">
            <v>19</v>
          </cell>
          <cell r="L3637">
            <v>24</v>
          </cell>
        </row>
        <row r="3638">
          <cell r="E3638">
            <v>22996</v>
          </cell>
          <cell r="F3638">
            <v>32</v>
          </cell>
          <cell r="G3638">
            <v>23</v>
          </cell>
          <cell r="H3638">
            <v>26</v>
          </cell>
          <cell r="I3638">
            <v>32</v>
          </cell>
          <cell r="J3638">
            <v>32</v>
          </cell>
          <cell r="K3638">
            <v>35</v>
          </cell>
          <cell r="L3638">
            <v>19</v>
          </cell>
        </row>
        <row r="3639">
          <cell r="E3639">
            <v>22997</v>
          </cell>
          <cell r="F3639">
            <v>0</v>
          </cell>
          <cell r="G3639">
            <v>0</v>
          </cell>
          <cell r="H3639">
            <v>8</v>
          </cell>
          <cell r="I3639">
            <v>16</v>
          </cell>
          <cell r="J3639">
            <v>14</v>
          </cell>
          <cell r="K3639">
            <v>11</v>
          </cell>
          <cell r="L3639">
            <v>10</v>
          </cell>
        </row>
        <row r="3640">
          <cell r="E3640">
            <v>22998</v>
          </cell>
          <cell r="F3640">
            <v>10</v>
          </cell>
          <cell r="G3640">
            <v>6</v>
          </cell>
          <cell r="H3640">
            <v>11</v>
          </cell>
          <cell r="I3640">
            <v>16</v>
          </cell>
          <cell r="J3640">
            <v>16</v>
          </cell>
          <cell r="K3640">
            <v>26</v>
          </cell>
          <cell r="L3640">
            <v>19</v>
          </cell>
        </row>
        <row r="3641">
          <cell r="E3641">
            <v>22999</v>
          </cell>
          <cell r="F3641">
            <v>14</v>
          </cell>
          <cell r="G3641">
            <v>14</v>
          </cell>
          <cell r="H3641">
            <v>11</v>
          </cell>
          <cell r="I3641">
            <v>13</v>
          </cell>
          <cell r="J3641">
            <v>0</v>
          </cell>
          <cell r="K3641">
            <v>0</v>
          </cell>
          <cell r="L3641">
            <v>0</v>
          </cell>
        </row>
        <row r="3642">
          <cell r="E3642">
            <v>23000</v>
          </cell>
          <cell r="F3642">
            <v>13</v>
          </cell>
          <cell r="G3642">
            <v>10</v>
          </cell>
          <cell r="H3642">
            <v>6</v>
          </cell>
          <cell r="I3642">
            <v>0</v>
          </cell>
          <cell r="J3642">
            <v>16</v>
          </cell>
          <cell r="K3642">
            <v>14</v>
          </cell>
          <cell r="L3642">
            <v>16</v>
          </cell>
        </row>
        <row r="3643">
          <cell r="E3643">
            <v>23001</v>
          </cell>
          <cell r="F3643">
            <v>11</v>
          </cell>
          <cell r="G3643">
            <v>11</v>
          </cell>
          <cell r="H3643">
            <v>6</v>
          </cell>
          <cell r="I3643">
            <v>26</v>
          </cell>
          <cell r="J3643">
            <v>16</v>
          </cell>
          <cell r="K3643">
            <v>18</v>
          </cell>
          <cell r="L3643">
            <v>8</v>
          </cell>
        </row>
        <row r="3644">
          <cell r="E3644">
            <v>23002</v>
          </cell>
          <cell r="F3644">
            <v>13</v>
          </cell>
          <cell r="G3644">
            <v>6</v>
          </cell>
          <cell r="H3644">
            <v>5</v>
          </cell>
          <cell r="I3644">
            <v>6</v>
          </cell>
          <cell r="J3644">
            <v>10</v>
          </cell>
          <cell r="K3644">
            <v>6</v>
          </cell>
          <cell r="L3644">
            <v>5</v>
          </cell>
        </row>
        <row r="3645">
          <cell r="E3645">
            <v>23003</v>
          </cell>
          <cell r="F3645">
            <v>8</v>
          </cell>
          <cell r="G3645">
            <v>8</v>
          </cell>
          <cell r="H3645">
            <v>10</v>
          </cell>
          <cell r="I3645">
            <v>10</v>
          </cell>
          <cell r="J3645">
            <v>14</v>
          </cell>
          <cell r="K3645">
            <v>5</v>
          </cell>
          <cell r="L3645">
            <v>11</v>
          </cell>
        </row>
        <row r="3646">
          <cell r="E3646">
            <v>23004</v>
          </cell>
          <cell r="F3646">
            <v>8</v>
          </cell>
          <cell r="G3646">
            <v>6</v>
          </cell>
          <cell r="H3646">
            <v>0</v>
          </cell>
          <cell r="I3646">
            <v>0</v>
          </cell>
          <cell r="J3646">
            <v>3</v>
          </cell>
          <cell r="K3646">
            <v>16</v>
          </cell>
          <cell r="L3646">
            <v>0</v>
          </cell>
        </row>
        <row r="3647">
          <cell r="E3647">
            <v>23005</v>
          </cell>
          <cell r="F3647">
            <v>3</v>
          </cell>
          <cell r="G3647">
            <v>19</v>
          </cell>
          <cell r="H3647">
            <v>10</v>
          </cell>
          <cell r="I3647">
            <v>10</v>
          </cell>
          <cell r="J3647">
            <v>10</v>
          </cell>
          <cell r="K3647">
            <v>8</v>
          </cell>
          <cell r="L3647">
            <v>8</v>
          </cell>
        </row>
        <row r="3648">
          <cell r="E3648">
            <v>23006</v>
          </cell>
          <cell r="F3648">
            <v>35</v>
          </cell>
          <cell r="G3648">
            <v>35</v>
          </cell>
          <cell r="H3648">
            <v>24</v>
          </cell>
          <cell r="I3648">
            <v>27</v>
          </cell>
          <cell r="J3648">
            <v>18</v>
          </cell>
          <cell r="K3648">
            <v>37</v>
          </cell>
          <cell r="L3648">
            <v>24</v>
          </cell>
        </row>
        <row r="3649">
          <cell r="E3649">
            <v>23007</v>
          </cell>
          <cell r="F3649">
            <v>0</v>
          </cell>
          <cell r="G3649">
            <v>13</v>
          </cell>
          <cell r="H3649">
            <v>29</v>
          </cell>
          <cell r="I3649">
            <v>23</v>
          </cell>
          <cell r="J3649">
            <v>13</v>
          </cell>
          <cell r="K3649">
            <v>0</v>
          </cell>
          <cell r="L3649">
            <v>5</v>
          </cell>
        </row>
        <row r="3650">
          <cell r="E3650">
            <v>23008</v>
          </cell>
          <cell r="F3650">
            <v>40</v>
          </cell>
          <cell r="G3650">
            <v>40</v>
          </cell>
          <cell r="H3650">
            <v>40</v>
          </cell>
          <cell r="I3650">
            <v>61</v>
          </cell>
          <cell r="J3650">
            <v>63</v>
          </cell>
          <cell r="K3650">
            <v>39</v>
          </cell>
          <cell r="L3650">
            <v>39</v>
          </cell>
        </row>
        <row r="3651">
          <cell r="E3651">
            <v>23009</v>
          </cell>
          <cell r="F3651">
            <v>18</v>
          </cell>
          <cell r="G3651">
            <v>21</v>
          </cell>
          <cell r="H3651">
            <v>19</v>
          </cell>
          <cell r="I3651">
            <v>19</v>
          </cell>
          <cell r="J3651">
            <v>10</v>
          </cell>
          <cell r="K3651">
            <v>13</v>
          </cell>
          <cell r="L3651">
            <v>23</v>
          </cell>
        </row>
        <row r="3652">
          <cell r="E3652">
            <v>23010</v>
          </cell>
          <cell r="F3652">
            <v>19</v>
          </cell>
          <cell r="G3652">
            <v>13</v>
          </cell>
          <cell r="H3652">
            <v>13</v>
          </cell>
          <cell r="I3652">
            <v>10</v>
          </cell>
          <cell r="J3652">
            <v>6</v>
          </cell>
          <cell r="K3652">
            <v>5</v>
          </cell>
          <cell r="L3652">
            <v>10</v>
          </cell>
        </row>
        <row r="3653">
          <cell r="E3653">
            <v>23011</v>
          </cell>
          <cell r="F3653">
            <v>35</v>
          </cell>
          <cell r="G3653">
            <v>29</v>
          </cell>
          <cell r="H3653">
            <v>26</v>
          </cell>
          <cell r="I3653">
            <v>29</v>
          </cell>
          <cell r="J3653">
            <v>3</v>
          </cell>
          <cell r="K3653">
            <v>3</v>
          </cell>
          <cell r="L3653">
            <v>6</v>
          </cell>
        </row>
        <row r="3654">
          <cell r="E3654">
            <v>23012</v>
          </cell>
          <cell r="F3654">
            <v>37</v>
          </cell>
          <cell r="G3654">
            <v>13</v>
          </cell>
          <cell r="H3654">
            <v>16</v>
          </cell>
          <cell r="I3654">
            <v>11</v>
          </cell>
          <cell r="J3654">
            <v>14</v>
          </cell>
          <cell r="K3654">
            <v>13</v>
          </cell>
          <cell r="L3654">
            <v>19</v>
          </cell>
        </row>
        <row r="3655">
          <cell r="E3655">
            <v>23013</v>
          </cell>
          <cell r="F3655">
            <v>29</v>
          </cell>
          <cell r="G3655">
            <v>32</v>
          </cell>
          <cell r="H3655">
            <v>32</v>
          </cell>
          <cell r="I3655">
            <v>29</v>
          </cell>
          <cell r="J3655">
            <v>19</v>
          </cell>
          <cell r="K3655">
            <v>16</v>
          </cell>
          <cell r="L3655">
            <v>23</v>
          </cell>
        </row>
        <row r="3656">
          <cell r="E3656">
            <v>23014</v>
          </cell>
          <cell r="F3656">
            <v>3</v>
          </cell>
          <cell r="G3656">
            <v>8</v>
          </cell>
          <cell r="H3656">
            <v>11</v>
          </cell>
          <cell r="I3656">
            <v>0</v>
          </cell>
          <cell r="J3656">
            <v>19</v>
          </cell>
          <cell r="K3656">
            <v>13</v>
          </cell>
          <cell r="L3656">
            <v>32</v>
          </cell>
        </row>
        <row r="3657">
          <cell r="E3657">
            <v>23015</v>
          </cell>
          <cell r="F3657">
            <v>29</v>
          </cell>
          <cell r="G3657">
            <v>29</v>
          </cell>
          <cell r="H3657">
            <v>23</v>
          </cell>
          <cell r="I3657">
            <v>19</v>
          </cell>
          <cell r="J3657">
            <v>5</v>
          </cell>
          <cell r="K3657">
            <v>14</v>
          </cell>
          <cell r="L3657">
            <v>6</v>
          </cell>
        </row>
        <row r="3658">
          <cell r="E3658">
            <v>23016</v>
          </cell>
          <cell r="F3658">
            <v>32</v>
          </cell>
          <cell r="G3658">
            <v>39</v>
          </cell>
          <cell r="H3658">
            <v>39</v>
          </cell>
          <cell r="I3658">
            <v>32</v>
          </cell>
          <cell r="J3658">
            <v>23</v>
          </cell>
          <cell r="K3658">
            <v>35</v>
          </cell>
          <cell r="L3658">
            <v>40</v>
          </cell>
        </row>
        <row r="3659">
          <cell r="E3659">
            <v>23017</v>
          </cell>
          <cell r="F3659">
            <v>32</v>
          </cell>
          <cell r="G3659">
            <v>32</v>
          </cell>
          <cell r="H3659">
            <v>32</v>
          </cell>
          <cell r="I3659">
            <v>24</v>
          </cell>
          <cell r="J3659">
            <v>32</v>
          </cell>
          <cell r="K3659">
            <v>29</v>
          </cell>
          <cell r="L3659">
            <v>26</v>
          </cell>
        </row>
        <row r="3660">
          <cell r="E3660">
            <v>23018</v>
          </cell>
          <cell r="F3660">
            <v>39</v>
          </cell>
          <cell r="G3660">
            <v>39</v>
          </cell>
          <cell r="H3660">
            <v>51</v>
          </cell>
          <cell r="I3660">
            <v>10</v>
          </cell>
          <cell r="J3660">
            <v>19</v>
          </cell>
          <cell r="K3660">
            <v>35</v>
          </cell>
          <cell r="L3660">
            <v>26</v>
          </cell>
        </row>
        <row r="3661">
          <cell r="E3661">
            <v>23019</v>
          </cell>
          <cell r="F3661">
            <v>45</v>
          </cell>
          <cell r="G3661">
            <v>32</v>
          </cell>
          <cell r="H3661">
            <v>35</v>
          </cell>
          <cell r="I3661">
            <v>26</v>
          </cell>
          <cell r="J3661">
            <v>24</v>
          </cell>
          <cell r="K3661">
            <v>13</v>
          </cell>
          <cell r="L3661">
            <v>0</v>
          </cell>
        </row>
        <row r="3662">
          <cell r="E3662">
            <v>23020</v>
          </cell>
          <cell r="F3662">
            <v>19</v>
          </cell>
          <cell r="G3662">
            <v>56</v>
          </cell>
          <cell r="H3662">
            <v>72</v>
          </cell>
          <cell r="I3662">
            <v>72</v>
          </cell>
          <cell r="J3662">
            <v>61</v>
          </cell>
          <cell r="K3662">
            <v>58</v>
          </cell>
          <cell r="L3662">
            <v>48</v>
          </cell>
        </row>
        <row r="3663">
          <cell r="E3663">
            <v>23021</v>
          </cell>
          <cell r="F3663">
            <v>40</v>
          </cell>
          <cell r="G3663">
            <v>35</v>
          </cell>
          <cell r="H3663">
            <v>29</v>
          </cell>
          <cell r="I3663">
            <v>26</v>
          </cell>
          <cell r="J3663">
            <v>24</v>
          </cell>
          <cell r="K3663">
            <v>21</v>
          </cell>
          <cell r="L3663">
            <v>19</v>
          </cell>
        </row>
        <row r="3664">
          <cell r="E3664">
            <v>23022</v>
          </cell>
          <cell r="F3664">
            <v>0</v>
          </cell>
          <cell r="G3664">
            <v>3</v>
          </cell>
          <cell r="H3664">
            <v>3</v>
          </cell>
          <cell r="I3664">
            <v>3</v>
          </cell>
          <cell r="J3664">
            <v>0</v>
          </cell>
          <cell r="K3664">
            <v>0</v>
          </cell>
          <cell r="L3664">
            <v>0</v>
          </cell>
        </row>
        <row r="3665">
          <cell r="E3665">
            <v>23023</v>
          </cell>
          <cell r="F3665">
            <v>8</v>
          </cell>
          <cell r="G3665">
            <v>16</v>
          </cell>
          <cell r="H3665">
            <v>11</v>
          </cell>
          <cell r="I3665">
            <v>16</v>
          </cell>
          <cell r="J3665">
            <v>24</v>
          </cell>
          <cell r="K3665">
            <v>24</v>
          </cell>
          <cell r="L3665">
            <v>21</v>
          </cell>
        </row>
        <row r="3666">
          <cell r="E3666">
            <v>23024</v>
          </cell>
          <cell r="F3666">
            <v>6</v>
          </cell>
          <cell r="G3666">
            <v>5</v>
          </cell>
          <cell r="H3666">
            <v>8</v>
          </cell>
          <cell r="I3666">
            <v>6</v>
          </cell>
          <cell r="J3666">
            <v>8</v>
          </cell>
          <cell r="K3666">
            <v>5</v>
          </cell>
          <cell r="L3666">
            <v>32</v>
          </cell>
        </row>
        <row r="3667">
          <cell r="E3667">
            <v>23025</v>
          </cell>
          <cell r="F3667">
            <v>10</v>
          </cell>
          <cell r="G3667">
            <v>8</v>
          </cell>
          <cell r="H3667">
            <v>6</v>
          </cell>
          <cell r="I3667">
            <v>8</v>
          </cell>
          <cell r="J3667">
            <v>11</v>
          </cell>
          <cell r="K3667">
            <v>10</v>
          </cell>
          <cell r="L3667">
            <v>0</v>
          </cell>
        </row>
        <row r="3668">
          <cell r="E3668">
            <v>23026</v>
          </cell>
          <cell r="F3668">
            <v>13</v>
          </cell>
          <cell r="G3668">
            <v>11</v>
          </cell>
          <cell r="H3668">
            <v>6</v>
          </cell>
          <cell r="I3668">
            <v>16</v>
          </cell>
          <cell r="J3668">
            <v>8</v>
          </cell>
          <cell r="K3668">
            <v>23</v>
          </cell>
          <cell r="L3668">
            <v>23</v>
          </cell>
        </row>
        <row r="3669">
          <cell r="E3669">
            <v>23027</v>
          </cell>
          <cell r="F3669">
            <v>21</v>
          </cell>
          <cell r="G3669">
            <v>18</v>
          </cell>
          <cell r="H3669">
            <v>26</v>
          </cell>
          <cell r="I3669">
            <v>8</v>
          </cell>
          <cell r="J3669">
            <v>8</v>
          </cell>
          <cell r="K3669">
            <v>10</v>
          </cell>
          <cell r="L3669">
            <v>16</v>
          </cell>
        </row>
        <row r="3670">
          <cell r="E3670">
            <v>23028</v>
          </cell>
          <cell r="F3670">
            <v>10</v>
          </cell>
          <cell r="G3670">
            <v>23</v>
          </cell>
          <cell r="H3670">
            <v>26</v>
          </cell>
          <cell r="I3670">
            <v>24</v>
          </cell>
          <cell r="J3670">
            <v>32</v>
          </cell>
          <cell r="K3670">
            <v>29</v>
          </cell>
          <cell r="L3670">
            <v>24</v>
          </cell>
        </row>
        <row r="3671">
          <cell r="E3671">
            <v>23029</v>
          </cell>
          <cell r="F3671">
            <v>19</v>
          </cell>
          <cell r="G3671">
            <v>19</v>
          </cell>
          <cell r="H3671">
            <v>23</v>
          </cell>
          <cell r="I3671">
            <v>16</v>
          </cell>
          <cell r="J3671">
            <v>19</v>
          </cell>
          <cell r="K3671">
            <v>35</v>
          </cell>
          <cell r="L3671">
            <v>21</v>
          </cell>
        </row>
        <row r="3672">
          <cell r="E3672">
            <v>23030</v>
          </cell>
          <cell r="F3672">
            <v>29</v>
          </cell>
          <cell r="G3672">
            <v>29</v>
          </cell>
          <cell r="H3672">
            <v>39</v>
          </cell>
          <cell r="I3672">
            <v>29</v>
          </cell>
          <cell r="J3672">
            <v>35</v>
          </cell>
          <cell r="K3672">
            <v>39</v>
          </cell>
          <cell r="L3672">
            <v>45</v>
          </cell>
        </row>
        <row r="3673">
          <cell r="E3673">
            <v>23031</v>
          </cell>
          <cell r="F3673">
            <v>21</v>
          </cell>
          <cell r="G3673">
            <v>32</v>
          </cell>
          <cell r="H3673">
            <v>40</v>
          </cell>
          <cell r="I3673">
            <v>37</v>
          </cell>
          <cell r="J3673">
            <v>42</v>
          </cell>
          <cell r="K3673">
            <v>32</v>
          </cell>
          <cell r="L3673">
            <v>35</v>
          </cell>
        </row>
        <row r="3674">
          <cell r="E3674">
            <v>23032</v>
          </cell>
          <cell r="F3674">
            <v>58</v>
          </cell>
          <cell r="G3674">
            <v>56</v>
          </cell>
          <cell r="H3674">
            <v>51</v>
          </cell>
          <cell r="I3674">
            <v>13</v>
          </cell>
          <cell r="J3674">
            <v>13</v>
          </cell>
          <cell r="K3674">
            <v>39</v>
          </cell>
          <cell r="L3674">
            <v>40</v>
          </cell>
        </row>
        <row r="3675">
          <cell r="E3675">
            <v>23033</v>
          </cell>
          <cell r="F3675">
            <v>35</v>
          </cell>
          <cell r="G3675">
            <v>21</v>
          </cell>
          <cell r="H3675">
            <v>26</v>
          </cell>
          <cell r="I3675">
            <v>32</v>
          </cell>
          <cell r="J3675">
            <v>26</v>
          </cell>
          <cell r="K3675">
            <v>23</v>
          </cell>
          <cell r="L3675">
            <v>13</v>
          </cell>
        </row>
        <row r="3676">
          <cell r="E3676">
            <v>23034</v>
          </cell>
          <cell r="F3676">
            <v>13</v>
          </cell>
          <cell r="G3676">
            <v>11</v>
          </cell>
          <cell r="H3676">
            <v>13</v>
          </cell>
          <cell r="I3676">
            <v>14</v>
          </cell>
          <cell r="J3676">
            <v>16</v>
          </cell>
          <cell r="K3676">
            <v>14</v>
          </cell>
          <cell r="L3676">
            <v>14</v>
          </cell>
        </row>
        <row r="3677">
          <cell r="E3677">
            <v>23035</v>
          </cell>
          <cell r="F3677">
            <v>0</v>
          </cell>
          <cell r="G3677">
            <v>0</v>
          </cell>
          <cell r="H3677">
            <v>5</v>
          </cell>
          <cell r="I3677">
            <v>5</v>
          </cell>
          <cell r="J3677">
            <v>13</v>
          </cell>
          <cell r="K3677">
            <v>23</v>
          </cell>
          <cell r="L3677">
            <v>24</v>
          </cell>
        </row>
        <row r="3678">
          <cell r="E3678">
            <v>23036</v>
          </cell>
          <cell r="F3678">
            <v>13</v>
          </cell>
          <cell r="G3678">
            <v>8</v>
          </cell>
          <cell r="H3678">
            <v>6</v>
          </cell>
          <cell r="I3678">
            <v>24</v>
          </cell>
          <cell r="J3678">
            <v>16</v>
          </cell>
          <cell r="K3678">
            <v>24</v>
          </cell>
          <cell r="L3678">
            <v>19</v>
          </cell>
        </row>
        <row r="3679">
          <cell r="E3679">
            <v>23037</v>
          </cell>
          <cell r="F3679">
            <v>5</v>
          </cell>
          <cell r="G3679">
            <v>3</v>
          </cell>
          <cell r="H3679">
            <v>6</v>
          </cell>
          <cell r="I3679">
            <v>3</v>
          </cell>
          <cell r="J3679">
            <v>5</v>
          </cell>
          <cell r="K3679">
            <v>8</v>
          </cell>
          <cell r="L3679">
            <v>6</v>
          </cell>
        </row>
        <row r="3680">
          <cell r="E3680">
            <v>23038</v>
          </cell>
          <cell r="F3680">
            <v>10</v>
          </cell>
          <cell r="G3680">
            <v>6</v>
          </cell>
          <cell r="H3680">
            <v>3</v>
          </cell>
          <cell r="I3680">
            <v>11</v>
          </cell>
          <cell r="J3680">
            <v>0</v>
          </cell>
          <cell r="K3680">
            <v>3</v>
          </cell>
          <cell r="L3680">
            <v>3</v>
          </cell>
        </row>
        <row r="3681">
          <cell r="E3681">
            <v>23039</v>
          </cell>
          <cell r="F3681">
            <v>42</v>
          </cell>
          <cell r="G3681">
            <v>23</v>
          </cell>
          <cell r="H3681">
            <v>35</v>
          </cell>
          <cell r="I3681">
            <v>39</v>
          </cell>
          <cell r="J3681">
            <v>35</v>
          </cell>
          <cell r="K3681">
            <v>23</v>
          </cell>
          <cell r="L3681">
            <v>35</v>
          </cell>
        </row>
        <row r="3682">
          <cell r="E3682">
            <v>23040</v>
          </cell>
          <cell r="F3682">
            <v>10</v>
          </cell>
          <cell r="G3682">
            <v>13</v>
          </cell>
          <cell r="H3682">
            <v>3</v>
          </cell>
          <cell r="I3682">
            <v>6</v>
          </cell>
          <cell r="J3682">
            <v>0</v>
          </cell>
          <cell r="K3682">
            <v>3</v>
          </cell>
          <cell r="L3682">
            <v>3</v>
          </cell>
        </row>
        <row r="3683">
          <cell r="E3683">
            <v>23041</v>
          </cell>
          <cell r="F3683">
            <v>24</v>
          </cell>
          <cell r="G3683">
            <v>29</v>
          </cell>
          <cell r="H3683">
            <v>24</v>
          </cell>
          <cell r="I3683">
            <v>5</v>
          </cell>
          <cell r="J3683">
            <v>13</v>
          </cell>
          <cell r="K3683">
            <v>16</v>
          </cell>
          <cell r="L3683">
            <v>16</v>
          </cell>
        </row>
        <row r="3684">
          <cell r="E3684">
            <v>23042</v>
          </cell>
          <cell r="F3684">
            <v>3</v>
          </cell>
          <cell r="G3684">
            <v>0</v>
          </cell>
          <cell r="H3684">
            <v>0</v>
          </cell>
          <cell r="I3684">
            <v>5</v>
          </cell>
          <cell r="J3684">
            <v>10</v>
          </cell>
          <cell r="K3684">
            <v>0</v>
          </cell>
          <cell r="L3684">
            <v>16</v>
          </cell>
        </row>
        <row r="3685">
          <cell r="E3685">
            <v>23043</v>
          </cell>
          <cell r="F3685">
            <v>45</v>
          </cell>
          <cell r="G3685">
            <v>51</v>
          </cell>
          <cell r="H3685">
            <v>48</v>
          </cell>
          <cell r="I3685">
            <v>56</v>
          </cell>
          <cell r="J3685">
            <v>55</v>
          </cell>
          <cell r="K3685">
            <v>48</v>
          </cell>
          <cell r="L3685">
            <v>40</v>
          </cell>
        </row>
        <row r="3686">
          <cell r="E3686">
            <v>23044</v>
          </cell>
          <cell r="F3686">
            <v>8</v>
          </cell>
          <cell r="G3686">
            <v>13</v>
          </cell>
          <cell r="H3686">
            <v>6</v>
          </cell>
          <cell r="I3686">
            <v>11</v>
          </cell>
          <cell r="J3686">
            <v>6</v>
          </cell>
          <cell r="K3686">
            <v>10</v>
          </cell>
          <cell r="L3686">
            <v>6</v>
          </cell>
        </row>
        <row r="3687">
          <cell r="E3687">
            <v>23045</v>
          </cell>
          <cell r="F3687">
            <v>11</v>
          </cell>
          <cell r="G3687">
            <v>5</v>
          </cell>
          <cell r="H3687">
            <v>6</v>
          </cell>
          <cell r="I3687">
            <v>5</v>
          </cell>
          <cell r="J3687">
            <v>10</v>
          </cell>
          <cell r="K3687">
            <v>5</v>
          </cell>
          <cell r="L3687">
            <v>6</v>
          </cell>
        </row>
        <row r="3688">
          <cell r="E3688">
            <v>23046</v>
          </cell>
          <cell r="F3688">
            <v>13</v>
          </cell>
          <cell r="G3688">
            <v>19</v>
          </cell>
          <cell r="H3688">
            <v>14</v>
          </cell>
          <cell r="I3688">
            <v>10</v>
          </cell>
          <cell r="J3688">
            <v>23</v>
          </cell>
          <cell r="K3688">
            <v>16</v>
          </cell>
          <cell r="L3688">
            <v>13</v>
          </cell>
        </row>
        <row r="3689">
          <cell r="E3689">
            <v>23047</v>
          </cell>
          <cell r="F3689">
            <v>19</v>
          </cell>
          <cell r="G3689">
            <v>0</v>
          </cell>
          <cell r="H3689">
            <v>21</v>
          </cell>
          <cell r="I3689">
            <v>40</v>
          </cell>
          <cell r="J3689">
            <v>32</v>
          </cell>
          <cell r="K3689">
            <v>16</v>
          </cell>
          <cell r="L3689">
            <v>24</v>
          </cell>
        </row>
        <row r="3690">
          <cell r="E3690">
            <v>23048</v>
          </cell>
          <cell r="F3690">
            <v>13</v>
          </cell>
          <cell r="G3690">
            <v>8</v>
          </cell>
          <cell r="H3690">
            <v>16</v>
          </cell>
          <cell r="I3690">
            <v>19</v>
          </cell>
          <cell r="J3690">
            <v>16</v>
          </cell>
          <cell r="K3690">
            <v>16</v>
          </cell>
          <cell r="L3690">
            <v>6</v>
          </cell>
        </row>
        <row r="3691">
          <cell r="E3691">
            <v>23049</v>
          </cell>
          <cell r="F3691">
            <v>0</v>
          </cell>
          <cell r="G3691">
            <v>16</v>
          </cell>
          <cell r="H3691">
            <v>24</v>
          </cell>
          <cell r="I3691">
            <v>16</v>
          </cell>
          <cell r="J3691">
            <v>29</v>
          </cell>
          <cell r="K3691">
            <v>27</v>
          </cell>
          <cell r="L3691">
            <v>26</v>
          </cell>
        </row>
        <row r="3692">
          <cell r="E3692">
            <v>23050</v>
          </cell>
          <cell r="F3692">
            <v>5</v>
          </cell>
          <cell r="G3692">
            <v>0</v>
          </cell>
          <cell r="H3692">
            <v>8</v>
          </cell>
          <cell r="I3692">
            <v>8</v>
          </cell>
          <cell r="J3692">
            <v>3</v>
          </cell>
          <cell r="K3692">
            <v>0</v>
          </cell>
          <cell r="L3692">
            <v>13</v>
          </cell>
        </row>
        <row r="3693">
          <cell r="E3693">
            <v>23051</v>
          </cell>
          <cell r="F3693">
            <v>3</v>
          </cell>
          <cell r="G3693">
            <v>6</v>
          </cell>
          <cell r="H3693">
            <v>6</v>
          </cell>
          <cell r="I3693">
            <v>5</v>
          </cell>
          <cell r="J3693">
            <v>11</v>
          </cell>
          <cell r="K3693">
            <v>6</v>
          </cell>
          <cell r="L3693">
            <v>0</v>
          </cell>
        </row>
        <row r="3694">
          <cell r="E3694">
            <v>23052</v>
          </cell>
          <cell r="F3694">
            <v>11</v>
          </cell>
          <cell r="G3694">
            <v>10</v>
          </cell>
          <cell r="H3694">
            <v>13</v>
          </cell>
          <cell r="I3694">
            <v>14</v>
          </cell>
          <cell r="J3694">
            <v>13</v>
          </cell>
          <cell r="K3694">
            <v>13</v>
          </cell>
          <cell r="L3694">
            <v>11</v>
          </cell>
        </row>
        <row r="3695">
          <cell r="E3695">
            <v>23053</v>
          </cell>
          <cell r="F3695">
            <v>16</v>
          </cell>
          <cell r="G3695">
            <v>13</v>
          </cell>
          <cell r="H3695">
            <v>13</v>
          </cell>
          <cell r="I3695">
            <v>14</v>
          </cell>
          <cell r="J3695">
            <v>8</v>
          </cell>
          <cell r="K3695">
            <v>0</v>
          </cell>
          <cell r="L3695">
            <v>8</v>
          </cell>
        </row>
        <row r="3696">
          <cell r="E3696">
            <v>23054</v>
          </cell>
          <cell r="F3696">
            <v>0</v>
          </cell>
          <cell r="G3696">
            <v>5</v>
          </cell>
          <cell r="H3696">
            <v>6</v>
          </cell>
          <cell r="I3696">
            <v>16</v>
          </cell>
          <cell r="J3696">
            <v>18</v>
          </cell>
          <cell r="K3696">
            <v>16</v>
          </cell>
          <cell r="L3696">
            <v>14</v>
          </cell>
        </row>
        <row r="3697">
          <cell r="E3697">
            <v>23055</v>
          </cell>
          <cell r="F3697">
            <v>8</v>
          </cell>
          <cell r="G3697">
            <v>11</v>
          </cell>
          <cell r="H3697">
            <v>13</v>
          </cell>
          <cell r="I3697">
            <v>10</v>
          </cell>
          <cell r="J3697">
            <v>8</v>
          </cell>
          <cell r="K3697">
            <v>5</v>
          </cell>
          <cell r="L3697">
            <v>6</v>
          </cell>
        </row>
        <row r="3698">
          <cell r="E3698">
            <v>23056</v>
          </cell>
          <cell r="F3698">
            <v>0</v>
          </cell>
          <cell r="G3698">
            <v>0</v>
          </cell>
          <cell r="H3698">
            <v>6</v>
          </cell>
          <cell r="I3698">
            <v>6</v>
          </cell>
          <cell r="J3698">
            <v>0</v>
          </cell>
          <cell r="K3698">
            <v>3</v>
          </cell>
          <cell r="L3698">
            <v>5</v>
          </cell>
        </row>
        <row r="3699">
          <cell r="E3699">
            <v>23057</v>
          </cell>
          <cell r="F3699">
            <v>6</v>
          </cell>
          <cell r="G3699">
            <v>5</v>
          </cell>
          <cell r="H3699">
            <v>3</v>
          </cell>
          <cell r="I3699">
            <v>5</v>
          </cell>
          <cell r="J3699">
            <v>5</v>
          </cell>
          <cell r="K3699">
            <v>0</v>
          </cell>
          <cell r="L3699">
            <v>8</v>
          </cell>
        </row>
        <row r="3700">
          <cell r="E3700">
            <v>23058</v>
          </cell>
          <cell r="F3700">
            <v>0</v>
          </cell>
          <cell r="G3700">
            <v>32</v>
          </cell>
          <cell r="H3700">
            <v>29</v>
          </cell>
          <cell r="I3700">
            <v>27</v>
          </cell>
          <cell r="J3700">
            <v>14</v>
          </cell>
          <cell r="K3700">
            <v>11</v>
          </cell>
          <cell r="L3700">
            <v>11</v>
          </cell>
        </row>
        <row r="3701">
          <cell r="E3701">
            <v>23059</v>
          </cell>
          <cell r="F3701">
            <v>24</v>
          </cell>
          <cell r="G3701">
            <v>23</v>
          </cell>
          <cell r="H3701">
            <v>19</v>
          </cell>
          <cell r="I3701">
            <v>21</v>
          </cell>
          <cell r="J3701">
            <v>21</v>
          </cell>
          <cell r="K3701">
            <v>18</v>
          </cell>
          <cell r="L3701">
            <v>16</v>
          </cell>
        </row>
        <row r="3702">
          <cell r="E3702">
            <v>23060</v>
          </cell>
          <cell r="F3702">
            <v>19</v>
          </cell>
          <cell r="G3702">
            <v>13</v>
          </cell>
          <cell r="H3702">
            <v>18</v>
          </cell>
          <cell r="I3702">
            <v>13</v>
          </cell>
          <cell r="J3702">
            <v>10</v>
          </cell>
          <cell r="K3702">
            <v>11</v>
          </cell>
          <cell r="L3702">
            <v>10</v>
          </cell>
        </row>
        <row r="3703">
          <cell r="E3703">
            <v>23061</v>
          </cell>
          <cell r="F3703">
            <v>3</v>
          </cell>
          <cell r="G3703">
            <v>3</v>
          </cell>
          <cell r="H3703">
            <v>3</v>
          </cell>
          <cell r="I3703">
            <v>8</v>
          </cell>
          <cell r="J3703">
            <v>10</v>
          </cell>
          <cell r="K3703">
            <v>13</v>
          </cell>
          <cell r="L3703">
            <v>11</v>
          </cell>
        </row>
        <row r="3704">
          <cell r="E3704">
            <v>23062</v>
          </cell>
          <cell r="F3704">
            <v>13</v>
          </cell>
          <cell r="G3704">
            <v>13</v>
          </cell>
          <cell r="H3704">
            <v>11</v>
          </cell>
          <cell r="I3704">
            <v>13</v>
          </cell>
          <cell r="J3704">
            <v>16</v>
          </cell>
          <cell r="K3704">
            <v>16</v>
          </cell>
          <cell r="L3704">
            <v>16</v>
          </cell>
        </row>
        <row r="3705">
          <cell r="E3705">
            <v>23063</v>
          </cell>
          <cell r="F3705">
            <v>14</v>
          </cell>
          <cell r="G3705">
            <v>14</v>
          </cell>
          <cell r="H3705">
            <v>11</v>
          </cell>
          <cell r="I3705">
            <v>18</v>
          </cell>
          <cell r="J3705">
            <v>19</v>
          </cell>
          <cell r="K3705">
            <v>23</v>
          </cell>
          <cell r="L3705">
            <v>32</v>
          </cell>
        </row>
        <row r="3706">
          <cell r="E3706">
            <v>23064</v>
          </cell>
          <cell r="F3706">
            <v>19</v>
          </cell>
          <cell r="G3706">
            <v>26</v>
          </cell>
          <cell r="H3706">
            <v>23</v>
          </cell>
          <cell r="I3706">
            <v>26</v>
          </cell>
          <cell r="J3706">
            <v>27</v>
          </cell>
          <cell r="K3706">
            <v>26</v>
          </cell>
          <cell r="L3706">
            <v>32</v>
          </cell>
        </row>
        <row r="3707">
          <cell r="E3707">
            <v>23065</v>
          </cell>
          <cell r="F3707">
            <v>6</v>
          </cell>
          <cell r="G3707">
            <v>6</v>
          </cell>
          <cell r="H3707">
            <v>5</v>
          </cell>
          <cell r="I3707">
            <v>5</v>
          </cell>
          <cell r="J3707">
            <v>6</v>
          </cell>
          <cell r="K3707">
            <v>10</v>
          </cell>
          <cell r="L3707">
            <v>11</v>
          </cell>
        </row>
        <row r="3708">
          <cell r="E3708">
            <v>23066</v>
          </cell>
          <cell r="F3708">
            <v>32</v>
          </cell>
          <cell r="G3708">
            <v>31</v>
          </cell>
          <cell r="H3708">
            <v>29</v>
          </cell>
          <cell r="I3708">
            <v>26</v>
          </cell>
          <cell r="J3708">
            <v>32</v>
          </cell>
          <cell r="K3708">
            <v>35</v>
          </cell>
          <cell r="L3708">
            <v>32</v>
          </cell>
        </row>
        <row r="3709">
          <cell r="E3709">
            <v>23067</v>
          </cell>
          <cell r="F3709">
            <v>6</v>
          </cell>
          <cell r="G3709">
            <v>0</v>
          </cell>
          <cell r="H3709">
            <v>3</v>
          </cell>
          <cell r="I3709">
            <v>6</v>
          </cell>
          <cell r="J3709">
            <v>5</v>
          </cell>
          <cell r="K3709">
            <v>0</v>
          </cell>
          <cell r="L3709">
            <v>0</v>
          </cell>
        </row>
        <row r="3710">
          <cell r="E3710">
            <v>23068</v>
          </cell>
          <cell r="F3710">
            <v>10</v>
          </cell>
          <cell r="G3710">
            <v>5</v>
          </cell>
          <cell r="H3710">
            <v>6</v>
          </cell>
          <cell r="I3710">
            <v>5</v>
          </cell>
          <cell r="J3710">
            <v>5</v>
          </cell>
          <cell r="K3710">
            <v>5</v>
          </cell>
          <cell r="L3710">
            <v>0</v>
          </cell>
        </row>
        <row r="3711">
          <cell r="E3711">
            <v>23069</v>
          </cell>
          <cell r="F3711">
            <v>26</v>
          </cell>
          <cell r="G3711">
            <v>24</v>
          </cell>
          <cell r="H3711">
            <v>24</v>
          </cell>
          <cell r="I3711">
            <v>19</v>
          </cell>
          <cell r="J3711">
            <v>13</v>
          </cell>
          <cell r="K3711">
            <v>6</v>
          </cell>
          <cell r="L3711">
            <v>0</v>
          </cell>
        </row>
        <row r="3712">
          <cell r="E3712">
            <v>23070</v>
          </cell>
          <cell r="F3712">
            <v>6</v>
          </cell>
          <cell r="G3712">
            <v>6</v>
          </cell>
          <cell r="H3712">
            <v>5</v>
          </cell>
          <cell r="I3712">
            <v>0</v>
          </cell>
          <cell r="J3712">
            <v>10</v>
          </cell>
          <cell r="K3712">
            <v>26</v>
          </cell>
          <cell r="L3712">
            <v>32</v>
          </cell>
        </row>
        <row r="3713">
          <cell r="E3713">
            <v>23071</v>
          </cell>
          <cell r="F3713">
            <v>26</v>
          </cell>
          <cell r="G3713">
            <v>29</v>
          </cell>
          <cell r="H3713">
            <v>29</v>
          </cell>
          <cell r="I3713">
            <v>19</v>
          </cell>
          <cell r="J3713">
            <v>26</v>
          </cell>
          <cell r="K3713">
            <v>19</v>
          </cell>
          <cell r="L3713">
            <v>19</v>
          </cell>
        </row>
        <row r="3714">
          <cell r="E3714">
            <v>23072</v>
          </cell>
          <cell r="F3714">
            <v>14</v>
          </cell>
          <cell r="G3714">
            <v>0</v>
          </cell>
          <cell r="H3714">
            <v>10</v>
          </cell>
          <cell r="I3714">
            <v>21</v>
          </cell>
          <cell r="J3714">
            <v>16</v>
          </cell>
          <cell r="K3714">
            <v>19</v>
          </cell>
          <cell r="L3714">
            <v>19</v>
          </cell>
        </row>
        <row r="3715">
          <cell r="E3715">
            <v>23073</v>
          </cell>
          <cell r="F3715">
            <v>3</v>
          </cell>
          <cell r="G3715">
            <v>6</v>
          </cell>
          <cell r="H3715">
            <v>6</v>
          </cell>
          <cell r="I3715">
            <v>5</v>
          </cell>
          <cell r="J3715">
            <v>3</v>
          </cell>
          <cell r="K3715">
            <v>0</v>
          </cell>
          <cell r="L3715">
            <v>6</v>
          </cell>
        </row>
        <row r="3716">
          <cell r="E3716">
            <v>23074</v>
          </cell>
          <cell r="F3716">
            <v>19</v>
          </cell>
          <cell r="G3716">
            <v>19</v>
          </cell>
          <cell r="H3716">
            <v>11</v>
          </cell>
          <cell r="I3716">
            <v>11</v>
          </cell>
          <cell r="J3716">
            <v>8</v>
          </cell>
          <cell r="K3716">
            <v>6</v>
          </cell>
          <cell r="L3716">
            <v>13</v>
          </cell>
        </row>
        <row r="3717">
          <cell r="E3717">
            <v>23075</v>
          </cell>
          <cell r="F3717">
            <v>32</v>
          </cell>
          <cell r="G3717">
            <v>32</v>
          </cell>
          <cell r="H3717">
            <v>16</v>
          </cell>
          <cell r="I3717">
            <v>19</v>
          </cell>
          <cell r="J3717">
            <v>32</v>
          </cell>
          <cell r="K3717">
            <v>29</v>
          </cell>
          <cell r="L3717">
            <v>19</v>
          </cell>
        </row>
        <row r="3718">
          <cell r="E3718">
            <v>23076</v>
          </cell>
          <cell r="F3718">
            <v>5</v>
          </cell>
          <cell r="G3718">
            <v>0</v>
          </cell>
          <cell r="H3718">
            <v>10</v>
          </cell>
          <cell r="I3718">
            <v>18</v>
          </cell>
          <cell r="J3718">
            <v>32</v>
          </cell>
          <cell r="K3718">
            <v>29</v>
          </cell>
          <cell r="L3718">
            <v>26</v>
          </cell>
        </row>
        <row r="3719">
          <cell r="E3719">
            <v>23077</v>
          </cell>
          <cell r="F3719">
            <v>8</v>
          </cell>
          <cell r="G3719">
            <v>6</v>
          </cell>
          <cell r="H3719">
            <v>6</v>
          </cell>
          <cell r="I3719">
            <v>0</v>
          </cell>
          <cell r="J3719">
            <v>32</v>
          </cell>
          <cell r="K3719">
            <v>32</v>
          </cell>
          <cell r="L3719">
            <v>32</v>
          </cell>
        </row>
        <row r="3720">
          <cell r="E3720">
            <v>23078</v>
          </cell>
          <cell r="F3720">
            <v>6</v>
          </cell>
          <cell r="G3720">
            <v>8</v>
          </cell>
          <cell r="H3720">
            <v>10</v>
          </cell>
          <cell r="I3720">
            <v>10</v>
          </cell>
          <cell r="J3720">
            <v>3</v>
          </cell>
          <cell r="K3720">
            <v>0</v>
          </cell>
          <cell r="L3720">
            <v>5</v>
          </cell>
        </row>
        <row r="3721">
          <cell r="E3721">
            <v>23079</v>
          </cell>
          <cell r="F3721">
            <v>5</v>
          </cell>
          <cell r="G3721">
            <v>5</v>
          </cell>
          <cell r="H3721">
            <v>10</v>
          </cell>
          <cell r="I3721">
            <v>8</v>
          </cell>
          <cell r="J3721">
            <v>5</v>
          </cell>
          <cell r="K3721">
            <v>6</v>
          </cell>
          <cell r="L3721">
            <v>10</v>
          </cell>
        </row>
        <row r="3722">
          <cell r="E3722">
            <v>23080</v>
          </cell>
          <cell r="F3722">
            <v>18</v>
          </cell>
          <cell r="G3722">
            <v>14</v>
          </cell>
          <cell r="H3722">
            <v>13</v>
          </cell>
          <cell r="I3722">
            <v>19</v>
          </cell>
          <cell r="J3722">
            <v>16</v>
          </cell>
          <cell r="K3722">
            <v>14</v>
          </cell>
          <cell r="L3722">
            <v>19</v>
          </cell>
        </row>
        <row r="3723">
          <cell r="E3723">
            <v>23081</v>
          </cell>
          <cell r="F3723">
            <v>13</v>
          </cell>
          <cell r="G3723">
            <v>29</v>
          </cell>
          <cell r="H3723">
            <v>32</v>
          </cell>
          <cell r="I3723">
            <v>26</v>
          </cell>
          <cell r="J3723">
            <v>26</v>
          </cell>
          <cell r="K3723">
            <v>23</v>
          </cell>
          <cell r="L3723">
            <v>24</v>
          </cell>
        </row>
        <row r="3724">
          <cell r="E3724">
            <v>23082</v>
          </cell>
          <cell r="F3724">
            <v>16</v>
          </cell>
          <cell r="G3724">
            <v>18</v>
          </cell>
          <cell r="H3724">
            <v>16</v>
          </cell>
          <cell r="I3724">
            <v>19</v>
          </cell>
          <cell r="J3724">
            <v>21</v>
          </cell>
          <cell r="K3724">
            <v>14</v>
          </cell>
          <cell r="L3724">
            <v>16</v>
          </cell>
        </row>
        <row r="3725">
          <cell r="E3725">
            <v>23083</v>
          </cell>
          <cell r="F3725">
            <v>6</v>
          </cell>
          <cell r="G3725">
            <v>6</v>
          </cell>
          <cell r="H3725">
            <v>3</v>
          </cell>
          <cell r="I3725">
            <v>10</v>
          </cell>
          <cell r="J3725">
            <v>6</v>
          </cell>
          <cell r="K3725">
            <v>10</v>
          </cell>
          <cell r="L3725">
            <v>11</v>
          </cell>
        </row>
        <row r="3726">
          <cell r="E3726">
            <v>23084</v>
          </cell>
          <cell r="F3726">
            <v>5</v>
          </cell>
          <cell r="G3726">
            <v>3</v>
          </cell>
          <cell r="H3726">
            <v>8</v>
          </cell>
          <cell r="I3726">
            <v>11</v>
          </cell>
          <cell r="J3726">
            <v>8</v>
          </cell>
          <cell r="K3726">
            <v>8</v>
          </cell>
          <cell r="L3726">
            <v>0</v>
          </cell>
        </row>
        <row r="3727">
          <cell r="E3727">
            <v>23085</v>
          </cell>
          <cell r="F3727">
            <v>13</v>
          </cell>
          <cell r="G3727">
            <v>13</v>
          </cell>
          <cell r="H3727">
            <v>11</v>
          </cell>
          <cell r="I3727">
            <v>10</v>
          </cell>
          <cell r="J3727">
            <v>6</v>
          </cell>
          <cell r="K3727">
            <v>10</v>
          </cell>
          <cell r="L3727">
            <v>0</v>
          </cell>
        </row>
        <row r="3728">
          <cell r="E3728">
            <v>23086</v>
          </cell>
          <cell r="F3728">
            <v>13</v>
          </cell>
          <cell r="G3728">
            <v>10</v>
          </cell>
          <cell r="H3728">
            <v>16</v>
          </cell>
          <cell r="I3728">
            <v>16</v>
          </cell>
          <cell r="J3728">
            <v>13</v>
          </cell>
          <cell r="K3728">
            <v>19</v>
          </cell>
          <cell r="L3728">
            <v>8</v>
          </cell>
        </row>
        <row r="3729">
          <cell r="E3729">
            <v>23087</v>
          </cell>
          <cell r="F3729">
            <v>5</v>
          </cell>
          <cell r="G3729">
            <v>6</v>
          </cell>
          <cell r="H3729">
            <v>11</v>
          </cell>
          <cell r="I3729">
            <v>16</v>
          </cell>
          <cell r="J3729">
            <v>10</v>
          </cell>
          <cell r="K3729">
            <v>3</v>
          </cell>
          <cell r="L3729">
            <v>0</v>
          </cell>
        </row>
        <row r="3730">
          <cell r="E3730">
            <v>23088</v>
          </cell>
          <cell r="F3730">
            <v>14</v>
          </cell>
          <cell r="G3730">
            <v>8</v>
          </cell>
          <cell r="H3730">
            <v>10</v>
          </cell>
          <cell r="I3730">
            <v>3</v>
          </cell>
          <cell r="J3730">
            <v>6</v>
          </cell>
          <cell r="K3730">
            <v>14</v>
          </cell>
          <cell r="L3730">
            <v>32</v>
          </cell>
        </row>
        <row r="3731">
          <cell r="E3731">
            <v>23089</v>
          </cell>
          <cell r="F3731">
            <v>13</v>
          </cell>
          <cell r="G3731">
            <v>19</v>
          </cell>
          <cell r="H3731">
            <v>10</v>
          </cell>
          <cell r="I3731">
            <v>16</v>
          </cell>
          <cell r="J3731">
            <v>26</v>
          </cell>
          <cell r="K3731">
            <v>23</v>
          </cell>
          <cell r="L3731">
            <v>14</v>
          </cell>
        </row>
        <row r="3732">
          <cell r="E3732">
            <v>23090</v>
          </cell>
          <cell r="F3732">
            <v>6</v>
          </cell>
          <cell r="G3732">
            <v>10</v>
          </cell>
          <cell r="H3732">
            <v>10</v>
          </cell>
          <cell r="I3732">
            <v>8</v>
          </cell>
          <cell r="J3732">
            <v>10</v>
          </cell>
          <cell r="K3732">
            <v>10</v>
          </cell>
          <cell r="L3732">
            <v>13</v>
          </cell>
        </row>
        <row r="3733">
          <cell r="E3733">
            <v>23091</v>
          </cell>
          <cell r="F3733">
            <v>16</v>
          </cell>
          <cell r="G3733">
            <v>16</v>
          </cell>
          <cell r="H3733">
            <v>16</v>
          </cell>
          <cell r="I3733">
            <v>19</v>
          </cell>
          <cell r="J3733">
            <v>10</v>
          </cell>
          <cell r="K3733">
            <v>16</v>
          </cell>
          <cell r="L3733">
            <v>16</v>
          </cell>
        </row>
        <row r="3734">
          <cell r="E3734">
            <v>23092</v>
          </cell>
          <cell r="F3734">
            <v>32</v>
          </cell>
          <cell r="G3734">
            <v>29</v>
          </cell>
          <cell r="H3734">
            <v>11</v>
          </cell>
          <cell r="I3734">
            <v>24</v>
          </cell>
          <cell r="J3734">
            <v>29</v>
          </cell>
          <cell r="K3734">
            <v>24</v>
          </cell>
          <cell r="L3734">
            <v>29</v>
          </cell>
        </row>
        <row r="3735">
          <cell r="E3735">
            <v>23093</v>
          </cell>
          <cell r="F3735">
            <v>13</v>
          </cell>
          <cell r="G3735">
            <v>13</v>
          </cell>
          <cell r="H3735">
            <v>23</v>
          </cell>
          <cell r="I3735">
            <v>19</v>
          </cell>
          <cell r="J3735">
            <v>16</v>
          </cell>
          <cell r="K3735">
            <v>16</v>
          </cell>
          <cell r="L3735">
            <v>19</v>
          </cell>
        </row>
        <row r="3736">
          <cell r="E3736">
            <v>23094</v>
          </cell>
          <cell r="F3736">
            <v>13</v>
          </cell>
          <cell r="G3736">
            <v>16</v>
          </cell>
          <cell r="H3736">
            <v>11</v>
          </cell>
          <cell r="I3736">
            <v>13</v>
          </cell>
          <cell r="J3736">
            <v>13</v>
          </cell>
          <cell r="K3736">
            <v>23</v>
          </cell>
          <cell r="L3736">
            <v>16</v>
          </cell>
        </row>
        <row r="3737">
          <cell r="E3737">
            <v>23095</v>
          </cell>
          <cell r="F3737">
            <v>10</v>
          </cell>
          <cell r="G3737">
            <v>10</v>
          </cell>
          <cell r="H3737">
            <v>10</v>
          </cell>
          <cell r="I3737">
            <v>11</v>
          </cell>
          <cell r="J3737">
            <v>11</v>
          </cell>
          <cell r="K3737">
            <v>8</v>
          </cell>
          <cell r="L3737">
            <v>11</v>
          </cell>
        </row>
        <row r="3738">
          <cell r="E3738">
            <v>23096</v>
          </cell>
          <cell r="F3738">
            <v>10</v>
          </cell>
          <cell r="G3738">
            <v>0</v>
          </cell>
          <cell r="H3738">
            <v>23</v>
          </cell>
          <cell r="I3738">
            <v>23</v>
          </cell>
          <cell r="J3738">
            <v>24</v>
          </cell>
          <cell r="K3738">
            <v>23</v>
          </cell>
          <cell r="L3738">
            <v>6</v>
          </cell>
        </row>
        <row r="3739">
          <cell r="E3739">
            <v>23097</v>
          </cell>
          <cell r="F3739">
            <v>16</v>
          </cell>
          <cell r="G3739">
            <v>0</v>
          </cell>
          <cell r="H3739">
            <v>13</v>
          </cell>
          <cell r="I3739">
            <v>11</v>
          </cell>
          <cell r="J3739">
            <v>3</v>
          </cell>
          <cell r="K3739">
            <v>13</v>
          </cell>
          <cell r="L3739">
            <v>6</v>
          </cell>
        </row>
        <row r="3740">
          <cell r="E3740">
            <v>23098</v>
          </cell>
          <cell r="F3740">
            <v>16</v>
          </cell>
          <cell r="G3740">
            <v>11</v>
          </cell>
          <cell r="H3740">
            <v>16</v>
          </cell>
          <cell r="I3740">
            <v>23</v>
          </cell>
          <cell r="J3740">
            <v>16</v>
          </cell>
          <cell r="K3740">
            <v>14</v>
          </cell>
          <cell r="L3740">
            <v>16</v>
          </cell>
        </row>
        <row r="3741">
          <cell r="E3741">
            <v>23099</v>
          </cell>
          <cell r="F3741">
            <v>10</v>
          </cell>
          <cell r="G3741">
            <v>0</v>
          </cell>
          <cell r="H3741">
            <v>14</v>
          </cell>
          <cell r="I3741">
            <v>6</v>
          </cell>
          <cell r="J3741">
            <v>3</v>
          </cell>
          <cell r="K3741">
            <v>0</v>
          </cell>
          <cell r="L3741">
            <v>0</v>
          </cell>
        </row>
        <row r="3742">
          <cell r="E3742">
            <v>23100</v>
          </cell>
          <cell r="F3742">
            <v>23</v>
          </cell>
          <cell r="G3742">
            <v>32</v>
          </cell>
          <cell r="H3742">
            <v>24</v>
          </cell>
          <cell r="I3742">
            <v>19</v>
          </cell>
          <cell r="J3742">
            <v>24</v>
          </cell>
          <cell r="K3742">
            <v>13</v>
          </cell>
          <cell r="L3742">
            <v>5</v>
          </cell>
        </row>
        <row r="3743">
          <cell r="E3743">
            <v>23101</v>
          </cell>
          <cell r="F3743">
            <v>32</v>
          </cell>
          <cell r="G3743">
            <v>32</v>
          </cell>
          <cell r="H3743">
            <v>29</v>
          </cell>
          <cell r="I3743">
            <v>18</v>
          </cell>
          <cell r="J3743">
            <v>16</v>
          </cell>
          <cell r="K3743">
            <v>14</v>
          </cell>
          <cell r="L3743">
            <v>3</v>
          </cell>
        </row>
        <row r="3744">
          <cell r="E3744">
            <v>23102</v>
          </cell>
          <cell r="F3744">
            <v>11</v>
          </cell>
          <cell r="G3744">
            <v>13</v>
          </cell>
          <cell r="H3744">
            <v>13</v>
          </cell>
          <cell r="I3744">
            <v>11</v>
          </cell>
          <cell r="J3744">
            <v>13</v>
          </cell>
          <cell r="K3744">
            <v>19</v>
          </cell>
          <cell r="L3744">
            <v>19</v>
          </cell>
        </row>
        <row r="3745">
          <cell r="E3745">
            <v>23103</v>
          </cell>
          <cell r="F3745">
            <v>13</v>
          </cell>
          <cell r="G3745">
            <v>11</v>
          </cell>
          <cell r="H3745">
            <v>8</v>
          </cell>
          <cell r="I3745">
            <v>13</v>
          </cell>
          <cell r="J3745">
            <v>8</v>
          </cell>
          <cell r="K3745">
            <v>8</v>
          </cell>
          <cell r="L3745">
            <v>5</v>
          </cell>
        </row>
        <row r="3746">
          <cell r="E3746">
            <v>23104</v>
          </cell>
          <cell r="F3746">
            <v>0</v>
          </cell>
          <cell r="G3746">
            <v>0</v>
          </cell>
          <cell r="H3746">
            <v>0</v>
          </cell>
          <cell r="I3746">
            <v>0</v>
          </cell>
          <cell r="J3746">
            <v>5</v>
          </cell>
          <cell r="K3746">
            <v>5</v>
          </cell>
          <cell r="L3746">
            <v>0</v>
          </cell>
        </row>
        <row r="3747">
          <cell r="E3747">
            <v>23105</v>
          </cell>
          <cell r="F3747">
            <v>29</v>
          </cell>
          <cell r="G3747">
            <v>39</v>
          </cell>
          <cell r="H3747">
            <v>39</v>
          </cell>
          <cell r="I3747">
            <v>32</v>
          </cell>
          <cell r="J3747">
            <v>32</v>
          </cell>
          <cell r="K3747">
            <v>29</v>
          </cell>
          <cell r="L3747">
            <v>26</v>
          </cell>
        </row>
        <row r="3748">
          <cell r="E3748">
            <v>23106</v>
          </cell>
          <cell r="F3748">
            <v>0</v>
          </cell>
          <cell r="G3748">
            <v>5</v>
          </cell>
          <cell r="H3748">
            <v>5</v>
          </cell>
          <cell r="I3748">
            <v>19</v>
          </cell>
          <cell r="J3748">
            <v>6</v>
          </cell>
          <cell r="K3748">
            <v>6</v>
          </cell>
          <cell r="L3748">
            <v>16</v>
          </cell>
        </row>
        <row r="3749">
          <cell r="E3749">
            <v>23107</v>
          </cell>
          <cell r="F3749">
            <v>19</v>
          </cell>
          <cell r="G3749">
            <v>19</v>
          </cell>
          <cell r="H3749">
            <v>19</v>
          </cell>
          <cell r="I3749">
            <v>19</v>
          </cell>
          <cell r="J3749">
            <v>23</v>
          </cell>
          <cell r="K3749">
            <v>16</v>
          </cell>
          <cell r="L3749">
            <v>16</v>
          </cell>
        </row>
        <row r="3750">
          <cell r="E3750">
            <v>23108</v>
          </cell>
          <cell r="F3750">
            <v>35</v>
          </cell>
          <cell r="G3750">
            <v>39</v>
          </cell>
          <cell r="H3750">
            <v>40</v>
          </cell>
          <cell r="I3750">
            <v>32</v>
          </cell>
          <cell r="J3750">
            <v>32</v>
          </cell>
          <cell r="K3750">
            <v>29</v>
          </cell>
          <cell r="L3750">
            <v>32</v>
          </cell>
        </row>
        <row r="3751">
          <cell r="E3751">
            <v>23109</v>
          </cell>
          <cell r="F3751">
            <v>19</v>
          </cell>
          <cell r="G3751">
            <v>16</v>
          </cell>
          <cell r="H3751">
            <v>13</v>
          </cell>
          <cell r="I3751">
            <v>0</v>
          </cell>
          <cell r="J3751">
            <v>0</v>
          </cell>
          <cell r="K3751">
            <v>0</v>
          </cell>
          <cell r="L3751">
            <v>6</v>
          </cell>
        </row>
        <row r="3752">
          <cell r="E3752">
            <v>23110</v>
          </cell>
          <cell r="F3752">
            <v>13</v>
          </cell>
          <cell r="G3752">
            <v>8</v>
          </cell>
          <cell r="H3752">
            <v>8</v>
          </cell>
          <cell r="I3752">
            <v>6</v>
          </cell>
          <cell r="J3752">
            <v>16</v>
          </cell>
          <cell r="K3752">
            <v>19</v>
          </cell>
          <cell r="L3752">
            <v>18</v>
          </cell>
        </row>
        <row r="3753">
          <cell r="E3753">
            <v>23111</v>
          </cell>
          <cell r="F3753">
            <v>23</v>
          </cell>
          <cell r="G3753">
            <v>19</v>
          </cell>
          <cell r="H3753">
            <v>21</v>
          </cell>
          <cell r="I3753">
            <v>19</v>
          </cell>
          <cell r="J3753">
            <v>16</v>
          </cell>
          <cell r="K3753">
            <v>10</v>
          </cell>
          <cell r="L3753">
            <v>13</v>
          </cell>
        </row>
        <row r="3754">
          <cell r="E3754">
            <v>23112</v>
          </cell>
          <cell r="F3754">
            <v>13</v>
          </cell>
          <cell r="G3754">
            <v>13</v>
          </cell>
          <cell r="H3754">
            <v>10</v>
          </cell>
          <cell r="I3754">
            <v>8</v>
          </cell>
          <cell r="J3754">
            <v>5</v>
          </cell>
          <cell r="K3754">
            <v>8</v>
          </cell>
          <cell r="L3754">
            <v>5</v>
          </cell>
        </row>
        <row r="3755">
          <cell r="E3755">
            <v>23113</v>
          </cell>
          <cell r="F3755">
            <v>13</v>
          </cell>
          <cell r="G3755">
            <v>3</v>
          </cell>
          <cell r="H3755">
            <v>3</v>
          </cell>
          <cell r="I3755">
            <v>10</v>
          </cell>
          <cell r="J3755">
            <v>3</v>
          </cell>
          <cell r="K3755">
            <v>3</v>
          </cell>
          <cell r="L3755">
            <v>0</v>
          </cell>
        </row>
        <row r="3756">
          <cell r="E3756">
            <v>23114</v>
          </cell>
          <cell r="F3756">
            <v>6</v>
          </cell>
          <cell r="G3756">
            <v>8</v>
          </cell>
          <cell r="H3756">
            <v>5</v>
          </cell>
          <cell r="I3756">
            <v>8</v>
          </cell>
          <cell r="J3756">
            <v>5</v>
          </cell>
          <cell r="K3756">
            <v>0</v>
          </cell>
          <cell r="L3756">
            <v>8</v>
          </cell>
        </row>
        <row r="3757">
          <cell r="E3757">
            <v>23115</v>
          </cell>
          <cell r="F3757">
            <v>8</v>
          </cell>
          <cell r="G3757">
            <v>10</v>
          </cell>
          <cell r="H3757">
            <v>11</v>
          </cell>
          <cell r="I3757">
            <v>14</v>
          </cell>
          <cell r="J3757">
            <v>0</v>
          </cell>
          <cell r="K3757">
            <v>6</v>
          </cell>
          <cell r="L3757">
            <v>18</v>
          </cell>
        </row>
        <row r="3758">
          <cell r="E3758">
            <v>23116</v>
          </cell>
          <cell r="F3758">
            <v>18</v>
          </cell>
          <cell r="G3758">
            <v>18</v>
          </cell>
          <cell r="H3758">
            <v>23</v>
          </cell>
          <cell r="I3758">
            <v>19</v>
          </cell>
          <cell r="J3758">
            <v>18</v>
          </cell>
          <cell r="K3758">
            <v>10</v>
          </cell>
          <cell r="L3758">
            <v>14</v>
          </cell>
        </row>
        <row r="3759">
          <cell r="E3759">
            <v>23117</v>
          </cell>
          <cell r="F3759">
            <v>16</v>
          </cell>
          <cell r="G3759">
            <v>16</v>
          </cell>
          <cell r="H3759">
            <v>16</v>
          </cell>
          <cell r="I3759">
            <v>19</v>
          </cell>
          <cell r="J3759">
            <v>24</v>
          </cell>
          <cell r="K3759">
            <v>26</v>
          </cell>
          <cell r="L3759">
            <v>35</v>
          </cell>
        </row>
        <row r="3760">
          <cell r="E3760">
            <v>23118</v>
          </cell>
          <cell r="F3760">
            <v>16</v>
          </cell>
          <cell r="G3760">
            <v>19</v>
          </cell>
          <cell r="H3760">
            <v>13</v>
          </cell>
          <cell r="I3760">
            <v>10</v>
          </cell>
          <cell r="J3760">
            <v>5</v>
          </cell>
          <cell r="K3760">
            <v>6</v>
          </cell>
          <cell r="L3760">
            <v>0</v>
          </cell>
        </row>
        <row r="3761">
          <cell r="E3761">
            <v>23119</v>
          </cell>
          <cell r="F3761">
            <v>8</v>
          </cell>
          <cell r="G3761">
            <v>14</v>
          </cell>
          <cell r="H3761">
            <v>8</v>
          </cell>
          <cell r="I3761">
            <v>10</v>
          </cell>
          <cell r="J3761">
            <v>8</v>
          </cell>
          <cell r="K3761">
            <v>11</v>
          </cell>
          <cell r="L3761">
            <v>8</v>
          </cell>
        </row>
        <row r="3762">
          <cell r="E3762">
            <v>23120</v>
          </cell>
          <cell r="F3762">
            <v>11</v>
          </cell>
          <cell r="G3762">
            <v>3</v>
          </cell>
          <cell r="H3762">
            <v>0</v>
          </cell>
          <cell r="I3762">
            <v>8</v>
          </cell>
          <cell r="J3762">
            <v>10</v>
          </cell>
          <cell r="K3762">
            <v>10</v>
          </cell>
          <cell r="L3762">
            <v>10</v>
          </cell>
        </row>
        <row r="3763">
          <cell r="E3763">
            <v>23121</v>
          </cell>
          <cell r="F3763">
            <v>16</v>
          </cell>
          <cell r="G3763">
            <v>27</v>
          </cell>
          <cell r="H3763">
            <v>26</v>
          </cell>
          <cell r="I3763">
            <v>26</v>
          </cell>
          <cell r="J3763">
            <v>23</v>
          </cell>
          <cell r="K3763">
            <v>23</v>
          </cell>
          <cell r="L3763">
            <v>16</v>
          </cell>
        </row>
        <row r="3764">
          <cell r="E3764">
            <v>23122</v>
          </cell>
          <cell r="F3764">
            <v>3</v>
          </cell>
          <cell r="G3764">
            <v>0</v>
          </cell>
          <cell r="H3764">
            <v>0</v>
          </cell>
          <cell r="I3764">
            <v>0</v>
          </cell>
          <cell r="J3764">
            <v>0</v>
          </cell>
          <cell r="K3764">
            <v>0</v>
          </cell>
          <cell r="L3764">
            <v>0</v>
          </cell>
        </row>
        <row r="3765">
          <cell r="E3765">
            <v>23123</v>
          </cell>
          <cell r="F3765">
            <v>11</v>
          </cell>
          <cell r="G3765">
            <v>6</v>
          </cell>
          <cell r="H3765">
            <v>0</v>
          </cell>
          <cell r="I3765">
            <v>10</v>
          </cell>
          <cell r="J3765">
            <v>13</v>
          </cell>
          <cell r="K3765">
            <v>3</v>
          </cell>
          <cell r="L3765">
            <v>10</v>
          </cell>
        </row>
        <row r="3766">
          <cell r="E3766">
            <v>23124</v>
          </cell>
          <cell r="F3766">
            <v>6</v>
          </cell>
          <cell r="G3766">
            <v>8</v>
          </cell>
          <cell r="H3766">
            <v>6</v>
          </cell>
          <cell r="I3766">
            <v>11</v>
          </cell>
          <cell r="J3766">
            <v>10</v>
          </cell>
          <cell r="K3766">
            <v>16</v>
          </cell>
          <cell r="L3766">
            <v>16</v>
          </cell>
        </row>
        <row r="3767">
          <cell r="E3767">
            <v>23125</v>
          </cell>
          <cell r="F3767">
            <v>19</v>
          </cell>
          <cell r="G3767">
            <v>21</v>
          </cell>
          <cell r="H3767">
            <v>24</v>
          </cell>
          <cell r="I3767">
            <v>13</v>
          </cell>
          <cell r="J3767">
            <v>24</v>
          </cell>
          <cell r="K3767">
            <v>19</v>
          </cell>
          <cell r="L3767">
            <v>21</v>
          </cell>
        </row>
        <row r="3768">
          <cell r="E3768">
            <v>23126</v>
          </cell>
          <cell r="F3768">
            <v>8</v>
          </cell>
          <cell r="G3768">
            <v>10</v>
          </cell>
          <cell r="H3768">
            <v>8</v>
          </cell>
          <cell r="I3768">
            <v>10</v>
          </cell>
          <cell r="J3768">
            <v>6</v>
          </cell>
          <cell r="K3768">
            <v>3</v>
          </cell>
          <cell r="L3768">
            <v>10</v>
          </cell>
        </row>
        <row r="3769">
          <cell r="E3769">
            <v>23127</v>
          </cell>
          <cell r="F3769">
            <v>10</v>
          </cell>
          <cell r="G3769">
            <v>6</v>
          </cell>
          <cell r="H3769">
            <v>0</v>
          </cell>
          <cell r="I3769">
            <v>0</v>
          </cell>
          <cell r="J3769">
            <v>0</v>
          </cell>
          <cell r="K3769">
            <v>0</v>
          </cell>
          <cell r="L3769">
            <v>5</v>
          </cell>
        </row>
        <row r="3770">
          <cell r="E3770">
            <v>23128</v>
          </cell>
          <cell r="F3770">
            <v>6</v>
          </cell>
          <cell r="G3770">
            <v>6</v>
          </cell>
          <cell r="H3770">
            <v>8</v>
          </cell>
          <cell r="I3770">
            <v>10</v>
          </cell>
          <cell r="J3770">
            <v>0</v>
          </cell>
          <cell r="K3770">
            <v>13</v>
          </cell>
          <cell r="L3770">
            <v>19</v>
          </cell>
        </row>
        <row r="3771">
          <cell r="E3771">
            <v>23129</v>
          </cell>
          <cell r="F3771">
            <v>24</v>
          </cell>
          <cell r="G3771">
            <v>23</v>
          </cell>
          <cell r="H3771">
            <v>26</v>
          </cell>
          <cell r="I3771">
            <v>27</v>
          </cell>
          <cell r="J3771">
            <v>23</v>
          </cell>
          <cell r="K3771">
            <v>13</v>
          </cell>
          <cell r="L3771">
            <v>32</v>
          </cell>
        </row>
        <row r="3772">
          <cell r="E3772">
            <v>23130</v>
          </cell>
          <cell r="F3772">
            <v>13</v>
          </cell>
          <cell r="G3772">
            <v>10</v>
          </cell>
          <cell r="H3772">
            <v>10</v>
          </cell>
          <cell r="I3772">
            <v>13</v>
          </cell>
          <cell r="J3772">
            <v>13</v>
          </cell>
          <cell r="K3772">
            <v>16</v>
          </cell>
          <cell r="L3772">
            <v>13</v>
          </cell>
        </row>
        <row r="3773">
          <cell r="E3773">
            <v>23131</v>
          </cell>
          <cell r="F3773">
            <v>11</v>
          </cell>
          <cell r="G3773">
            <v>5</v>
          </cell>
          <cell r="H3773">
            <v>3</v>
          </cell>
          <cell r="I3773">
            <v>23</v>
          </cell>
          <cell r="J3773">
            <v>21</v>
          </cell>
          <cell r="K3773">
            <v>23</v>
          </cell>
          <cell r="L3773">
            <v>5</v>
          </cell>
        </row>
        <row r="3774">
          <cell r="E3774">
            <v>23132</v>
          </cell>
          <cell r="F3774">
            <v>11</v>
          </cell>
          <cell r="G3774">
            <v>26</v>
          </cell>
          <cell r="H3774">
            <v>26</v>
          </cell>
          <cell r="I3774">
            <v>29</v>
          </cell>
          <cell r="J3774">
            <v>39</v>
          </cell>
          <cell r="K3774">
            <v>29</v>
          </cell>
          <cell r="L3774">
            <v>26</v>
          </cell>
        </row>
        <row r="3775">
          <cell r="E3775">
            <v>23133</v>
          </cell>
          <cell r="F3775">
            <v>29</v>
          </cell>
          <cell r="G3775">
            <v>35</v>
          </cell>
          <cell r="H3775">
            <v>32</v>
          </cell>
          <cell r="I3775">
            <v>37</v>
          </cell>
          <cell r="J3775">
            <v>31</v>
          </cell>
          <cell r="K3775">
            <v>32</v>
          </cell>
          <cell r="L3775">
            <v>39</v>
          </cell>
        </row>
        <row r="3776">
          <cell r="E3776">
            <v>23134</v>
          </cell>
          <cell r="F3776">
            <v>31</v>
          </cell>
          <cell r="G3776">
            <v>35</v>
          </cell>
          <cell r="H3776">
            <v>32</v>
          </cell>
          <cell r="I3776">
            <v>23</v>
          </cell>
          <cell r="J3776">
            <v>21</v>
          </cell>
          <cell r="K3776">
            <v>19</v>
          </cell>
          <cell r="L3776">
            <v>16</v>
          </cell>
        </row>
        <row r="3777">
          <cell r="E3777">
            <v>23135</v>
          </cell>
          <cell r="F3777">
            <v>23</v>
          </cell>
          <cell r="G3777">
            <v>19</v>
          </cell>
          <cell r="H3777">
            <v>19</v>
          </cell>
          <cell r="I3777">
            <v>23</v>
          </cell>
          <cell r="J3777">
            <v>19</v>
          </cell>
          <cell r="K3777">
            <v>19</v>
          </cell>
          <cell r="L3777">
            <v>19</v>
          </cell>
        </row>
        <row r="3778">
          <cell r="E3778">
            <v>23136</v>
          </cell>
          <cell r="F3778">
            <v>26</v>
          </cell>
          <cell r="G3778">
            <v>23</v>
          </cell>
          <cell r="H3778">
            <v>21</v>
          </cell>
          <cell r="I3778">
            <v>24</v>
          </cell>
          <cell r="J3778">
            <v>24</v>
          </cell>
          <cell r="K3778">
            <v>23</v>
          </cell>
          <cell r="L3778">
            <v>21</v>
          </cell>
        </row>
        <row r="3779">
          <cell r="E3779">
            <v>23137</v>
          </cell>
          <cell r="F3779">
            <v>29</v>
          </cell>
          <cell r="G3779">
            <v>32</v>
          </cell>
          <cell r="H3779">
            <v>19</v>
          </cell>
          <cell r="I3779">
            <v>29</v>
          </cell>
          <cell r="J3779">
            <v>13</v>
          </cell>
          <cell r="K3779">
            <v>13</v>
          </cell>
          <cell r="L3779">
            <v>13</v>
          </cell>
        </row>
        <row r="3780">
          <cell r="E3780">
            <v>23138</v>
          </cell>
          <cell r="F3780">
            <v>13</v>
          </cell>
          <cell r="G3780">
            <v>6</v>
          </cell>
          <cell r="H3780">
            <v>32</v>
          </cell>
          <cell r="I3780">
            <v>32</v>
          </cell>
          <cell r="J3780">
            <v>27</v>
          </cell>
          <cell r="K3780">
            <v>16</v>
          </cell>
          <cell r="L3780">
            <v>13</v>
          </cell>
        </row>
        <row r="3781">
          <cell r="E3781">
            <v>23139</v>
          </cell>
          <cell r="F3781">
            <v>32</v>
          </cell>
          <cell r="G3781">
            <v>29</v>
          </cell>
          <cell r="H3781">
            <v>32</v>
          </cell>
          <cell r="I3781">
            <v>19</v>
          </cell>
          <cell r="J3781">
            <v>13</v>
          </cell>
          <cell r="K3781">
            <v>13</v>
          </cell>
          <cell r="L3781">
            <v>6</v>
          </cell>
        </row>
        <row r="3782">
          <cell r="E3782">
            <v>23140</v>
          </cell>
          <cell r="F3782">
            <v>11</v>
          </cell>
          <cell r="G3782">
            <v>10</v>
          </cell>
          <cell r="H3782">
            <v>8</v>
          </cell>
          <cell r="I3782">
            <v>21</v>
          </cell>
          <cell r="J3782">
            <v>11</v>
          </cell>
          <cell r="K3782">
            <v>19</v>
          </cell>
          <cell r="L3782">
            <v>16</v>
          </cell>
        </row>
        <row r="3783">
          <cell r="E3783">
            <v>23141</v>
          </cell>
          <cell r="F3783">
            <v>19</v>
          </cell>
          <cell r="G3783">
            <v>29</v>
          </cell>
          <cell r="H3783">
            <v>24</v>
          </cell>
          <cell r="I3783">
            <v>19</v>
          </cell>
          <cell r="J3783">
            <v>19</v>
          </cell>
          <cell r="K3783">
            <v>19</v>
          </cell>
          <cell r="L3783">
            <v>10</v>
          </cell>
        </row>
        <row r="3784">
          <cell r="E3784">
            <v>23142</v>
          </cell>
          <cell r="F3784">
            <v>8</v>
          </cell>
          <cell r="G3784">
            <v>10</v>
          </cell>
          <cell r="H3784">
            <v>16</v>
          </cell>
          <cell r="I3784">
            <v>19</v>
          </cell>
          <cell r="J3784">
            <v>14</v>
          </cell>
          <cell r="K3784">
            <v>19</v>
          </cell>
          <cell r="L3784">
            <v>16</v>
          </cell>
        </row>
        <row r="3785">
          <cell r="E3785">
            <v>23143</v>
          </cell>
          <cell r="F3785">
            <v>19</v>
          </cell>
          <cell r="G3785">
            <v>19</v>
          </cell>
          <cell r="H3785">
            <v>19</v>
          </cell>
          <cell r="I3785">
            <v>19</v>
          </cell>
          <cell r="J3785">
            <v>19</v>
          </cell>
          <cell r="K3785">
            <v>19</v>
          </cell>
          <cell r="L3785">
            <v>19</v>
          </cell>
        </row>
        <row r="3786">
          <cell r="E3786">
            <v>23144</v>
          </cell>
          <cell r="F3786">
            <v>10</v>
          </cell>
          <cell r="G3786">
            <v>3</v>
          </cell>
          <cell r="H3786">
            <v>3</v>
          </cell>
          <cell r="I3786">
            <v>3</v>
          </cell>
          <cell r="J3786">
            <v>3</v>
          </cell>
          <cell r="K3786">
            <v>3</v>
          </cell>
          <cell r="L3786">
            <v>0</v>
          </cell>
        </row>
        <row r="3787">
          <cell r="E3787">
            <v>23145</v>
          </cell>
          <cell r="F3787">
            <v>11</v>
          </cell>
          <cell r="G3787">
            <v>5</v>
          </cell>
          <cell r="H3787">
            <v>8</v>
          </cell>
          <cell r="I3787">
            <v>11</v>
          </cell>
          <cell r="J3787">
            <v>10</v>
          </cell>
          <cell r="K3787">
            <v>10</v>
          </cell>
          <cell r="L3787">
            <v>3</v>
          </cell>
        </row>
        <row r="3788">
          <cell r="E3788">
            <v>23146</v>
          </cell>
          <cell r="F3788">
            <v>19</v>
          </cell>
          <cell r="G3788">
            <v>10</v>
          </cell>
          <cell r="H3788">
            <v>3</v>
          </cell>
          <cell r="I3788">
            <v>10</v>
          </cell>
          <cell r="J3788">
            <v>11</v>
          </cell>
          <cell r="K3788">
            <v>6</v>
          </cell>
          <cell r="L3788">
            <v>14</v>
          </cell>
        </row>
        <row r="3789">
          <cell r="E3789">
            <v>23147</v>
          </cell>
          <cell r="F3789">
            <v>18</v>
          </cell>
          <cell r="G3789">
            <v>8</v>
          </cell>
          <cell r="H3789">
            <v>13</v>
          </cell>
          <cell r="I3789">
            <v>11</v>
          </cell>
          <cell r="J3789">
            <v>11</v>
          </cell>
          <cell r="K3789">
            <v>5</v>
          </cell>
          <cell r="L3789">
            <v>3</v>
          </cell>
        </row>
        <row r="3790">
          <cell r="E3790">
            <v>23148</v>
          </cell>
          <cell r="F3790">
            <v>19</v>
          </cell>
          <cell r="G3790">
            <v>26</v>
          </cell>
          <cell r="H3790">
            <v>23</v>
          </cell>
          <cell r="I3790">
            <v>23</v>
          </cell>
          <cell r="J3790">
            <v>14</v>
          </cell>
          <cell r="K3790">
            <v>3</v>
          </cell>
          <cell r="L3790">
            <v>10</v>
          </cell>
        </row>
        <row r="3791">
          <cell r="E3791">
            <v>23149</v>
          </cell>
          <cell r="F3791">
            <v>24</v>
          </cell>
          <cell r="G3791">
            <v>26</v>
          </cell>
          <cell r="H3791">
            <v>29</v>
          </cell>
          <cell r="I3791">
            <v>26</v>
          </cell>
          <cell r="J3791">
            <v>24</v>
          </cell>
          <cell r="K3791">
            <v>24</v>
          </cell>
          <cell r="L3791">
            <v>24</v>
          </cell>
        </row>
        <row r="3792">
          <cell r="E3792">
            <v>23150</v>
          </cell>
          <cell r="F3792">
            <v>8</v>
          </cell>
          <cell r="G3792">
            <v>5</v>
          </cell>
          <cell r="H3792">
            <v>10</v>
          </cell>
          <cell r="I3792">
            <v>10</v>
          </cell>
          <cell r="J3792">
            <v>5</v>
          </cell>
          <cell r="K3792">
            <v>5</v>
          </cell>
          <cell r="L3792">
            <v>35</v>
          </cell>
        </row>
        <row r="3793">
          <cell r="E3793">
            <v>23151</v>
          </cell>
          <cell r="F3793">
            <v>10</v>
          </cell>
          <cell r="G3793">
            <v>3</v>
          </cell>
          <cell r="H3793">
            <v>0</v>
          </cell>
          <cell r="I3793">
            <v>0</v>
          </cell>
          <cell r="J3793">
            <v>11</v>
          </cell>
          <cell r="K3793">
            <v>10</v>
          </cell>
          <cell r="L3793">
            <v>10</v>
          </cell>
        </row>
        <row r="3794">
          <cell r="E3794">
            <v>23152</v>
          </cell>
          <cell r="F3794">
            <v>16</v>
          </cell>
          <cell r="G3794">
            <v>16</v>
          </cell>
          <cell r="H3794">
            <v>16</v>
          </cell>
          <cell r="I3794">
            <v>16</v>
          </cell>
          <cell r="J3794">
            <v>11</v>
          </cell>
          <cell r="K3794">
            <v>10</v>
          </cell>
          <cell r="L3794">
            <v>8</v>
          </cell>
        </row>
        <row r="3795">
          <cell r="E3795">
            <v>23153</v>
          </cell>
          <cell r="F3795">
            <v>19</v>
          </cell>
          <cell r="G3795">
            <v>19</v>
          </cell>
          <cell r="H3795">
            <v>21</v>
          </cell>
          <cell r="I3795">
            <v>16</v>
          </cell>
          <cell r="J3795">
            <v>13</v>
          </cell>
          <cell r="K3795">
            <v>10</v>
          </cell>
          <cell r="L3795">
            <v>10</v>
          </cell>
        </row>
        <row r="3796">
          <cell r="E3796">
            <v>23154</v>
          </cell>
          <cell r="F3796">
            <v>16</v>
          </cell>
          <cell r="G3796">
            <v>13</v>
          </cell>
          <cell r="H3796">
            <v>13</v>
          </cell>
          <cell r="I3796">
            <v>13</v>
          </cell>
          <cell r="J3796">
            <v>11</v>
          </cell>
          <cell r="K3796">
            <v>5</v>
          </cell>
          <cell r="L3796">
            <v>0</v>
          </cell>
        </row>
        <row r="3797">
          <cell r="E3797">
            <v>23155</v>
          </cell>
          <cell r="F3797">
            <v>24</v>
          </cell>
          <cell r="G3797">
            <v>29</v>
          </cell>
          <cell r="H3797">
            <v>35</v>
          </cell>
          <cell r="I3797">
            <v>35</v>
          </cell>
          <cell r="J3797">
            <v>32</v>
          </cell>
          <cell r="K3797">
            <v>32</v>
          </cell>
          <cell r="L3797">
            <v>40</v>
          </cell>
        </row>
        <row r="3798">
          <cell r="E3798">
            <v>23156</v>
          </cell>
          <cell r="F3798">
            <v>8</v>
          </cell>
          <cell r="G3798">
            <v>16</v>
          </cell>
          <cell r="H3798">
            <v>19</v>
          </cell>
          <cell r="I3798">
            <v>26</v>
          </cell>
          <cell r="J3798">
            <v>32</v>
          </cell>
          <cell r="K3798">
            <v>32</v>
          </cell>
          <cell r="L3798">
            <v>26</v>
          </cell>
        </row>
        <row r="3799">
          <cell r="E3799">
            <v>23157</v>
          </cell>
          <cell r="F3799">
            <v>29</v>
          </cell>
          <cell r="G3799">
            <v>35</v>
          </cell>
          <cell r="H3799">
            <v>35</v>
          </cell>
          <cell r="I3799">
            <v>40</v>
          </cell>
          <cell r="J3799">
            <v>35</v>
          </cell>
          <cell r="K3799">
            <v>32</v>
          </cell>
          <cell r="L3799">
            <v>23</v>
          </cell>
        </row>
        <row r="3800">
          <cell r="E3800">
            <v>23158</v>
          </cell>
          <cell r="F3800">
            <v>8</v>
          </cell>
          <cell r="G3800">
            <v>8</v>
          </cell>
          <cell r="H3800">
            <v>10</v>
          </cell>
          <cell r="I3800">
            <v>14</v>
          </cell>
          <cell r="J3800">
            <v>10</v>
          </cell>
          <cell r="K3800">
            <v>13</v>
          </cell>
          <cell r="L3800">
            <v>13</v>
          </cell>
        </row>
        <row r="3801">
          <cell r="E3801">
            <v>23159</v>
          </cell>
          <cell r="F3801">
            <v>10</v>
          </cell>
          <cell r="G3801">
            <v>5</v>
          </cell>
          <cell r="H3801">
            <v>8</v>
          </cell>
          <cell r="I3801">
            <v>5</v>
          </cell>
          <cell r="J3801">
            <v>21</v>
          </cell>
          <cell r="K3801">
            <v>29</v>
          </cell>
          <cell r="L3801">
            <v>26</v>
          </cell>
        </row>
        <row r="3802">
          <cell r="E3802">
            <v>23160</v>
          </cell>
          <cell r="F3802">
            <v>24</v>
          </cell>
          <cell r="G3802">
            <v>24</v>
          </cell>
          <cell r="H3802">
            <v>18</v>
          </cell>
          <cell r="I3802">
            <v>19</v>
          </cell>
          <cell r="J3802">
            <v>14</v>
          </cell>
          <cell r="K3802">
            <v>8</v>
          </cell>
          <cell r="L3802">
            <v>6</v>
          </cell>
        </row>
        <row r="3803">
          <cell r="E3803">
            <v>23161</v>
          </cell>
          <cell r="F3803">
            <v>11</v>
          </cell>
          <cell r="G3803">
            <v>5</v>
          </cell>
          <cell r="H3803">
            <v>6</v>
          </cell>
          <cell r="I3803">
            <v>3</v>
          </cell>
          <cell r="J3803">
            <v>3</v>
          </cell>
          <cell r="K3803">
            <v>5</v>
          </cell>
          <cell r="L3803">
            <v>5</v>
          </cell>
        </row>
        <row r="3804">
          <cell r="E3804">
            <v>23162</v>
          </cell>
          <cell r="F3804">
            <v>26</v>
          </cell>
          <cell r="G3804">
            <v>21</v>
          </cell>
          <cell r="H3804">
            <v>13</v>
          </cell>
          <cell r="I3804">
            <v>19</v>
          </cell>
          <cell r="J3804">
            <v>10</v>
          </cell>
          <cell r="K3804">
            <v>5</v>
          </cell>
          <cell r="L3804">
            <v>13</v>
          </cell>
        </row>
        <row r="3805">
          <cell r="E3805">
            <v>23163</v>
          </cell>
          <cell r="F3805">
            <v>11</v>
          </cell>
          <cell r="G3805">
            <v>14</v>
          </cell>
          <cell r="H3805">
            <v>13</v>
          </cell>
          <cell r="I3805">
            <v>11</v>
          </cell>
          <cell r="J3805">
            <v>13</v>
          </cell>
          <cell r="K3805">
            <v>13</v>
          </cell>
          <cell r="L3805">
            <v>10</v>
          </cell>
        </row>
        <row r="3806">
          <cell r="E3806">
            <v>23164</v>
          </cell>
          <cell r="F3806">
            <v>24</v>
          </cell>
          <cell r="G3806">
            <v>23</v>
          </cell>
          <cell r="H3806">
            <v>24</v>
          </cell>
          <cell r="I3806">
            <v>18</v>
          </cell>
          <cell r="J3806">
            <v>13</v>
          </cell>
          <cell r="K3806">
            <v>13</v>
          </cell>
          <cell r="L3806">
            <v>10</v>
          </cell>
        </row>
        <row r="3807">
          <cell r="E3807">
            <v>23165</v>
          </cell>
          <cell r="F3807">
            <v>23</v>
          </cell>
          <cell r="G3807">
            <v>23</v>
          </cell>
          <cell r="H3807">
            <v>32</v>
          </cell>
          <cell r="I3807">
            <v>34</v>
          </cell>
          <cell r="J3807">
            <v>26</v>
          </cell>
          <cell r="K3807">
            <v>21</v>
          </cell>
          <cell r="L3807">
            <v>29</v>
          </cell>
        </row>
        <row r="3808">
          <cell r="E3808">
            <v>23166</v>
          </cell>
          <cell r="F3808">
            <v>16</v>
          </cell>
          <cell r="G3808">
            <v>13</v>
          </cell>
          <cell r="H3808">
            <v>11</v>
          </cell>
          <cell r="I3808">
            <v>6</v>
          </cell>
          <cell r="J3808">
            <v>5</v>
          </cell>
          <cell r="K3808">
            <v>13</v>
          </cell>
          <cell r="L3808">
            <v>6</v>
          </cell>
        </row>
        <row r="3809">
          <cell r="E3809">
            <v>23167</v>
          </cell>
          <cell r="F3809">
            <v>14</v>
          </cell>
          <cell r="G3809">
            <v>16</v>
          </cell>
          <cell r="H3809">
            <v>11</v>
          </cell>
          <cell r="I3809">
            <v>16</v>
          </cell>
          <cell r="J3809">
            <v>14</v>
          </cell>
          <cell r="K3809">
            <v>6</v>
          </cell>
          <cell r="L3809">
            <v>8</v>
          </cell>
        </row>
        <row r="3810">
          <cell r="E3810">
            <v>23168</v>
          </cell>
          <cell r="F3810">
            <v>11</v>
          </cell>
          <cell r="G3810">
            <v>13</v>
          </cell>
          <cell r="H3810">
            <v>26</v>
          </cell>
          <cell r="I3810">
            <v>29</v>
          </cell>
          <cell r="J3810">
            <v>32</v>
          </cell>
          <cell r="K3810">
            <v>32</v>
          </cell>
          <cell r="L3810">
            <v>32</v>
          </cell>
        </row>
        <row r="3811">
          <cell r="E3811">
            <v>23169</v>
          </cell>
          <cell r="F3811">
            <v>14</v>
          </cell>
          <cell r="G3811">
            <v>13</v>
          </cell>
          <cell r="H3811">
            <v>5</v>
          </cell>
          <cell r="I3811">
            <v>5</v>
          </cell>
          <cell r="J3811">
            <v>8</v>
          </cell>
          <cell r="K3811">
            <v>10</v>
          </cell>
          <cell r="L3811">
            <v>5</v>
          </cell>
        </row>
        <row r="3812">
          <cell r="E3812">
            <v>23170</v>
          </cell>
          <cell r="F3812">
            <v>16</v>
          </cell>
          <cell r="G3812">
            <v>48</v>
          </cell>
          <cell r="H3812">
            <v>35</v>
          </cell>
          <cell r="I3812">
            <v>26</v>
          </cell>
          <cell r="J3812">
            <v>24</v>
          </cell>
          <cell r="K3812">
            <v>19</v>
          </cell>
          <cell r="L3812">
            <v>32</v>
          </cell>
        </row>
        <row r="3813">
          <cell r="E3813">
            <v>23171</v>
          </cell>
          <cell r="F3813">
            <v>18</v>
          </cell>
          <cell r="G3813">
            <v>16</v>
          </cell>
          <cell r="H3813">
            <v>16</v>
          </cell>
          <cell r="I3813">
            <v>19</v>
          </cell>
          <cell r="J3813">
            <v>3</v>
          </cell>
          <cell r="K3813">
            <v>13</v>
          </cell>
          <cell r="L3813">
            <v>19</v>
          </cell>
        </row>
        <row r="3814">
          <cell r="E3814">
            <v>23172</v>
          </cell>
          <cell r="F3814">
            <v>14</v>
          </cell>
          <cell r="G3814">
            <v>19</v>
          </cell>
          <cell r="H3814">
            <v>26</v>
          </cell>
          <cell r="I3814">
            <v>24</v>
          </cell>
          <cell r="J3814">
            <v>14</v>
          </cell>
          <cell r="K3814">
            <v>14</v>
          </cell>
          <cell r="L3814">
            <v>13</v>
          </cell>
        </row>
        <row r="3815">
          <cell r="E3815">
            <v>23173</v>
          </cell>
          <cell r="F3815">
            <v>19</v>
          </cell>
          <cell r="G3815">
            <v>19</v>
          </cell>
          <cell r="H3815">
            <v>16</v>
          </cell>
          <cell r="I3815">
            <v>16</v>
          </cell>
          <cell r="J3815">
            <v>16</v>
          </cell>
          <cell r="K3815">
            <v>14</v>
          </cell>
          <cell r="L3815">
            <v>6</v>
          </cell>
        </row>
        <row r="3816">
          <cell r="E3816">
            <v>23174</v>
          </cell>
          <cell r="F3816">
            <v>32</v>
          </cell>
          <cell r="G3816">
            <v>18</v>
          </cell>
          <cell r="H3816">
            <v>14</v>
          </cell>
          <cell r="I3816">
            <v>14</v>
          </cell>
          <cell r="J3816">
            <v>6</v>
          </cell>
          <cell r="K3816">
            <v>8</v>
          </cell>
          <cell r="L3816">
            <v>8</v>
          </cell>
        </row>
        <row r="3817">
          <cell r="E3817">
            <v>23175</v>
          </cell>
          <cell r="F3817">
            <v>29</v>
          </cell>
          <cell r="G3817">
            <v>23</v>
          </cell>
          <cell r="H3817">
            <v>16</v>
          </cell>
          <cell r="I3817">
            <v>16</v>
          </cell>
          <cell r="J3817">
            <v>19</v>
          </cell>
          <cell r="K3817">
            <v>10</v>
          </cell>
          <cell r="L3817">
            <v>13</v>
          </cell>
        </row>
        <row r="3818">
          <cell r="E3818">
            <v>23176</v>
          </cell>
          <cell r="F3818">
            <v>29</v>
          </cell>
          <cell r="G3818">
            <v>24</v>
          </cell>
          <cell r="H3818">
            <v>32</v>
          </cell>
          <cell r="I3818">
            <v>26</v>
          </cell>
          <cell r="J3818">
            <v>29</v>
          </cell>
          <cell r="K3818">
            <v>29</v>
          </cell>
          <cell r="L3818">
            <v>19</v>
          </cell>
        </row>
        <row r="3819">
          <cell r="E3819">
            <v>23177</v>
          </cell>
          <cell r="F3819">
            <v>14</v>
          </cell>
          <cell r="G3819">
            <v>16</v>
          </cell>
          <cell r="H3819">
            <v>6</v>
          </cell>
          <cell r="I3819">
            <v>8</v>
          </cell>
          <cell r="J3819">
            <v>13</v>
          </cell>
          <cell r="K3819">
            <v>18</v>
          </cell>
          <cell r="L3819">
            <v>6</v>
          </cell>
        </row>
        <row r="3820">
          <cell r="E3820">
            <v>23178</v>
          </cell>
          <cell r="F3820">
            <v>23</v>
          </cell>
          <cell r="G3820">
            <v>13</v>
          </cell>
          <cell r="H3820">
            <v>11</v>
          </cell>
          <cell r="I3820">
            <v>19</v>
          </cell>
          <cell r="J3820">
            <v>13</v>
          </cell>
          <cell r="K3820">
            <v>6</v>
          </cell>
          <cell r="L3820">
            <v>6</v>
          </cell>
        </row>
        <row r="3821">
          <cell r="E3821">
            <v>23179</v>
          </cell>
          <cell r="F3821">
            <v>6</v>
          </cell>
          <cell r="G3821">
            <v>21</v>
          </cell>
          <cell r="H3821">
            <v>29</v>
          </cell>
          <cell r="I3821">
            <v>29</v>
          </cell>
          <cell r="J3821">
            <v>21</v>
          </cell>
          <cell r="K3821">
            <v>23</v>
          </cell>
          <cell r="L3821">
            <v>19</v>
          </cell>
        </row>
        <row r="3822">
          <cell r="E3822">
            <v>23180</v>
          </cell>
          <cell r="F3822">
            <v>26</v>
          </cell>
          <cell r="G3822">
            <v>26</v>
          </cell>
          <cell r="H3822">
            <v>29</v>
          </cell>
          <cell r="I3822">
            <v>29</v>
          </cell>
          <cell r="J3822">
            <v>26</v>
          </cell>
          <cell r="K3822">
            <v>23</v>
          </cell>
          <cell r="L3822">
            <v>23</v>
          </cell>
        </row>
        <row r="3823">
          <cell r="E3823">
            <v>23181</v>
          </cell>
          <cell r="F3823">
            <v>29</v>
          </cell>
          <cell r="G3823">
            <v>26</v>
          </cell>
          <cell r="H3823">
            <v>21</v>
          </cell>
          <cell r="I3823">
            <v>19</v>
          </cell>
          <cell r="J3823">
            <v>14</v>
          </cell>
          <cell r="K3823">
            <v>8</v>
          </cell>
          <cell r="L3823">
            <v>11</v>
          </cell>
        </row>
        <row r="3824">
          <cell r="E3824">
            <v>23182</v>
          </cell>
          <cell r="F3824">
            <v>23</v>
          </cell>
          <cell r="G3824">
            <v>19</v>
          </cell>
          <cell r="H3824">
            <v>19</v>
          </cell>
          <cell r="I3824">
            <v>10</v>
          </cell>
          <cell r="J3824">
            <v>19</v>
          </cell>
          <cell r="K3824">
            <v>6</v>
          </cell>
          <cell r="L3824">
            <v>5</v>
          </cell>
        </row>
        <row r="3825">
          <cell r="E3825">
            <v>23183</v>
          </cell>
          <cell r="F3825">
            <v>14</v>
          </cell>
          <cell r="G3825">
            <v>14</v>
          </cell>
          <cell r="H3825">
            <v>13</v>
          </cell>
          <cell r="I3825">
            <v>21</v>
          </cell>
          <cell r="J3825">
            <v>16</v>
          </cell>
          <cell r="K3825">
            <v>10</v>
          </cell>
          <cell r="L3825">
            <v>14</v>
          </cell>
        </row>
        <row r="3826">
          <cell r="E3826">
            <v>23184</v>
          </cell>
          <cell r="F3826">
            <v>37</v>
          </cell>
          <cell r="G3826">
            <v>51</v>
          </cell>
          <cell r="H3826">
            <v>48</v>
          </cell>
          <cell r="I3826">
            <v>55</v>
          </cell>
          <cell r="J3826">
            <v>64</v>
          </cell>
          <cell r="K3826">
            <v>80</v>
          </cell>
          <cell r="L3826">
            <v>77</v>
          </cell>
        </row>
        <row r="3827">
          <cell r="E3827">
            <v>23185</v>
          </cell>
          <cell r="F3827">
            <v>27</v>
          </cell>
          <cell r="G3827">
            <v>24</v>
          </cell>
          <cell r="H3827">
            <v>19</v>
          </cell>
          <cell r="I3827">
            <v>16</v>
          </cell>
          <cell r="J3827">
            <v>16</v>
          </cell>
          <cell r="K3827">
            <v>3</v>
          </cell>
          <cell r="L3827">
            <v>5</v>
          </cell>
        </row>
        <row r="3828">
          <cell r="E3828">
            <v>23186</v>
          </cell>
          <cell r="F3828">
            <v>14</v>
          </cell>
          <cell r="G3828">
            <v>23</v>
          </cell>
          <cell r="H3828">
            <v>16</v>
          </cell>
          <cell r="I3828">
            <v>11</v>
          </cell>
          <cell r="J3828">
            <v>8</v>
          </cell>
          <cell r="K3828">
            <v>10</v>
          </cell>
          <cell r="L3828">
            <v>14</v>
          </cell>
        </row>
        <row r="3829">
          <cell r="E3829">
            <v>23187</v>
          </cell>
          <cell r="F3829">
            <v>14</v>
          </cell>
          <cell r="G3829">
            <v>21</v>
          </cell>
          <cell r="H3829">
            <v>32</v>
          </cell>
          <cell r="I3829">
            <v>29</v>
          </cell>
          <cell r="J3829">
            <v>27</v>
          </cell>
          <cell r="K3829">
            <v>24</v>
          </cell>
          <cell r="L3829">
            <v>24</v>
          </cell>
        </row>
        <row r="3830">
          <cell r="E3830">
            <v>23188</v>
          </cell>
          <cell r="F3830">
            <v>10</v>
          </cell>
          <cell r="G3830">
            <v>13</v>
          </cell>
          <cell r="H3830">
            <v>10</v>
          </cell>
          <cell r="I3830">
            <v>13</v>
          </cell>
          <cell r="J3830">
            <v>16</v>
          </cell>
          <cell r="K3830">
            <v>27</v>
          </cell>
          <cell r="L3830">
            <v>23</v>
          </cell>
        </row>
        <row r="3831">
          <cell r="E3831">
            <v>23189</v>
          </cell>
          <cell r="F3831">
            <v>10</v>
          </cell>
          <cell r="G3831">
            <v>16</v>
          </cell>
          <cell r="H3831">
            <v>14</v>
          </cell>
          <cell r="I3831">
            <v>13</v>
          </cell>
          <cell r="J3831">
            <v>23</v>
          </cell>
          <cell r="K3831">
            <v>18</v>
          </cell>
          <cell r="L3831">
            <v>16</v>
          </cell>
        </row>
        <row r="3832">
          <cell r="E3832">
            <v>23190</v>
          </cell>
          <cell r="F3832">
            <v>16</v>
          </cell>
          <cell r="G3832">
            <v>13</v>
          </cell>
          <cell r="H3832">
            <v>16</v>
          </cell>
          <cell r="I3832">
            <v>19</v>
          </cell>
          <cell r="J3832">
            <v>10</v>
          </cell>
          <cell r="K3832">
            <v>5</v>
          </cell>
          <cell r="L3832">
            <v>10</v>
          </cell>
        </row>
        <row r="3833">
          <cell r="E3833">
            <v>23191</v>
          </cell>
          <cell r="F3833">
            <v>35</v>
          </cell>
          <cell r="G3833">
            <v>11</v>
          </cell>
          <cell r="H3833">
            <v>13</v>
          </cell>
          <cell r="I3833">
            <v>13</v>
          </cell>
          <cell r="J3833">
            <v>21</v>
          </cell>
          <cell r="K3833">
            <v>13</v>
          </cell>
          <cell r="L3833">
            <v>19</v>
          </cell>
        </row>
        <row r="3834">
          <cell r="E3834">
            <v>23192</v>
          </cell>
          <cell r="F3834">
            <v>29</v>
          </cell>
          <cell r="G3834">
            <v>29</v>
          </cell>
          <cell r="H3834">
            <v>27</v>
          </cell>
          <cell r="I3834">
            <v>31</v>
          </cell>
          <cell r="J3834">
            <v>24</v>
          </cell>
          <cell r="K3834">
            <v>29</v>
          </cell>
          <cell r="L3834">
            <v>32</v>
          </cell>
        </row>
        <row r="3835">
          <cell r="E3835">
            <v>23193</v>
          </cell>
          <cell r="F3835">
            <v>21</v>
          </cell>
          <cell r="G3835">
            <v>23</v>
          </cell>
          <cell r="H3835">
            <v>13</v>
          </cell>
          <cell r="I3835">
            <v>6</v>
          </cell>
          <cell r="J3835">
            <v>10</v>
          </cell>
          <cell r="K3835">
            <v>8</v>
          </cell>
          <cell r="L3835">
            <v>5</v>
          </cell>
        </row>
        <row r="3836">
          <cell r="E3836">
            <v>23194</v>
          </cell>
          <cell r="F3836">
            <v>13</v>
          </cell>
          <cell r="G3836">
            <v>6</v>
          </cell>
          <cell r="H3836">
            <v>11</v>
          </cell>
          <cell r="I3836">
            <v>13</v>
          </cell>
          <cell r="J3836">
            <v>13</v>
          </cell>
          <cell r="K3836">
            <v>8</v>
          </cell>
          <cell r="L3836">
            <v>13</v>
          </cell>
        </row>
        <row r="3837">
          <cell r="E3837">
            <v>23195</v>
          </cell>
          <cell r="F3837">
            <v>10</v>
          </cell>
          <cell r="G3837">
            <v>11</v>
          </cell>
          <cell r="H3837">
            <v>13</v>
          </cell>
          <cell r="I3837">
            <v>6</v>
          </cell>
          <cell r="J3837">
            <v>10</v>
          </cell>
          <cell r="K3837">
            <v>0</v>
          </cell>
          <cell r="L3837">
            <v>5</v>
          </cell>
        </row>
        <row r="3838">
          <cell r="E3838">
            <v>23196</v>
          </cell>
          <cell r="F3838">
            <v>13</v>
          </cell>
          <cell r="G3838">
            <v>14</v>
          </cell>
          <cell r="H3838">
            <v>24</v>
          </cell>
          <cell r="I3838">
            <v>19</v>
          </cell>
          <cell r="J3838">
            <v>11</v>
          </cell>
          <cell r="K3838">
            <v>13</v>
          </cell>
          <cell r="L3838">
            <v>8</v>
          </cell>
        </row>
        <row r="3839">
          <cell r="E3839">
            <v>23197</v>
          </cell>
          <cell r="F3839">
            <v>16</v>
          </cell>
          <cell r="G3839">
            <v>24</v>
          </cell>
          <cell r="H3839">
            <v>16</v>
          </cell>
          <cell r="I3839">
            <v>13</v>
          </cell>
          <cell r="J3839">
            <v>13</v>
          </cell>
          <cell r="K3839">
            <v>24</v>
          </cell>
          <cell r="L3839">
            <v>5</v>
          </cell>
        </row>
        <row r="3840">
          <cell r="E3840">
            <v>23198</v>
          </cell>
          <cell r="F3840">
            <v>3</v>
          </cell>
          <cell r="G3840">
            <v>13</v>
          </cell>
          <cell r="H3840">
            <v>8</v>
          </cell>
          <cell r="I3840">
            <v>16</v>
          </cell>
          <cell r="J3840">
            <v>3</v>
          </cell>
          <cell r="K3840">
            <v>3</v>
          </cell>
          <cell r="L3840">
            <v>10</v>
          </cell>
        </row>
        <row r="3841">
          <cell r="E3841">
            <v>23199</v>
          </cell>
          <cell r="F3841">
            <v>13</v>
          </cell>
          <cell r="G3841">
            <v>5</v>
          </cell>
          <cell r="H3841">
            <v>10</v>
          </cell>
          <cell r="I3841">
            <v>19</v>
          </cell>
          <cell r="J3841">
            <v>19</v>
          </cell>
          <cell r="K3841">
            <v>13</v>
          </cell>
          <cell r="L3841">
            <v>23</v>
          </cell>
        </row>
        <row r="3842">
          <cell r="E3842">
            <v>23200</v>
          </cell>
          <cell r="F3842">
            <v>19</v>
          </cell>
          <cell r="G3842">
            <v>13</v>
          </cell>
          <cell r="H3842">
            <v>13</v>
          </cell>
          <cell r="I3842">
            <v>16</v>
          </cell>
          <cell r="J3842">
            <v>19</v>
          </cell>
          <cell r="K3842">
            <v>32</v>
          </cell>
          <cell r="L3842">
            <v>13</v>
          </cell>
        </row>
        <row r="3843">
          <cell r="E3843">
            <v>23201</v>
          </cell>
          <cell r="F3843">
            <v>13</v>
          </cell>
          <cell r="G3843">
            <v>14</v>
          </cell>
          <cell r="H3843">
            <v>16</v>
          </cell>
          <cell r="I3843">
            <v>13</v>
          </cell>
          <cell r="J3843">
            <v>13</v>
          </cell>
          <cell r="K3843">
            <v>8</v>
          </cell>
          <cell r="L3843">
            <v>13</v>
          </cell>
        </row>
        <row r="3844">
          <cell r="E3844">
            <v>23202</v>
          </cell>
          <cell r="F3844">
            <v>8</v>
          </cell>
          <cell r="G3844">
            <v>13</v>
          </cell>
          <cell r="H3844">
            <v>16</v>
          </cell>
          <cell r="I3844">
            <v>13</v>
          </cell>
          <cell r="J3844">
            <v>13</v>
          </cell>
          <cell r="K3844">
            <v>16</v>
          </cell>
          <cell r="L3844">
            <v>13</v>
          </cell>
        </row>
        <row r="3845">
          <cell r="E3845">
            <v>23203</v>
          </cell>
          <cell r="F3845">
            <v>11</v>
          </cell>
          <cell r="G3845">
            <v>14</v>
          </cell>
          <cell r="H3845">
            <v>13</v>
          </cell>
          <cell r="I3845">
            <v>10</v>
          </cell>
          <cell r="J3845">
            <v>14</v>
          </cell>
          <cell r="K3845">
            <v>24</v>
          </cell>
          <cell r="L3845">
            <v>19</v>
          </cell>
        </row>
        <row r="3846">
          <cell r="E3846">
            <v>23204</v>
          </cell>
          <cell r="F3846">
            <v>13</v>
          </cell>
          <cell r="G3846">
            <v>26</v>
          </cell>
          <cell r="H3846">
            <v>14</v>
          </cell>
          <cell r="I3846">
            <v>13</v>
          </cell>
          <cell r="J3846">
            <v>6</v>
          </cell>
          <cell r="K3846">
            <v>13</v>
          </cell>
          <cell r="L3846">
            <v>3</v>
          </cell>
        </row>
        <row r="3847">
          <cell r="E3847">
            <v>23205</v>
          </cell>
          <cell r="F3847">
            <v>19</v>
          </cell>
          <cell r="G3847">
            <v>11</v>
          </cell>
          <cell r="H3847">
            <v>26</v>
          </cell>
          <cell r="I3847">
            <v>6</v>
          </cell>
          <cell r="J3847">
            <v>14</v>
          </cell>
          <cell r="K3847">
            <v>19</v>
          </cell>
          <cell r="L3847">
            <v>6</v>
          </cell>
        </row>
        <row r="3848">
          <cell r="E3848">
            <v>23206</v>
          </cell>
          <cell r="F3848">
            <v>26</v>
          </cell>
          <cell r="G3848">
            <v>24</v>
          </cell>
          <cell r="H3848">
            <v>42</v>
          </cell>
          <cell r="I3848">
            <v>19</v>
          </cell>
          <cell r="J3848">
            <v>6</v>
          </cell>
          <cell r="K3848">
            <v>5</v>
          </cell>
          <cell r="L3848">
            <v>27</v>
          </cell>
        </row>
        <row r="3849">
          <cell r="E3849">
            <v>23207</v>
          </cell>
          <cell r="F3849">
            <v>10</v>
          </cell>
          <cell r="G3849">
            <v>11</v>
          </cell>
          <cell r="H3849">
            <v>19</v>
          </cell>
          <cell r="I3849">
            <v>19</v>
          </cell>
          <cell r="J3849">
            <v>19</v>
          </cell>
          <cell r="K3849">
            <v>19</v>
          </cell>
          <cell r="L3849">
            <v>16</v>
          </cell>
        </row>
        <row r="3850">
          <cell r="E3850">
            <v>23208</v>
          </cell>
          <cell r="F3850">
            <v>42</v>
          </cell>
          <cell r="G3850">
            <v>39</v>
          </cell>
          <cell r="H3850">
            <v>35</v>
          </cell>
          <cell r="I3850">
            <v>37</v>
          </cell>
          <cell r="J3850">
            <v>35</v>
          </cell>
          <cell r="K3850">
            <v>32</v>
          </cell>
          <cell r="L3850">
            <v>34</v>
          </cell>
        </row>
        <row r="3851">
          <cell r="E3851">
            <v>23209</v>
          </cell>
          <cell r="F3851">
            <v>6</v>
          </cell>
          <cell r="G3851">
            <v>10</v>
          </cell>
          <cell r="H3851">
            <v>5</v>
          </cell>
          <cell r="I3851">
            <v>6</v>
          </cell>
          <cell r="J3851">
            <v>10</v>
          </cell>
          <cell r="K3851">
            <v>10</v>
          </cell>
          <cell r="L3851">
            <v>6</v>
          </cell>
        </row>
        <row r="3852">
          <cell r="E3852">
            <v>23210</v>
          </cell>
          <cell r="F3852">
            <v>5</v>
          </cell>
          <cell r="G3852">
            <v>11</v>
          </cell>
          <cell r="H3852">
            <v>24</v>
          </cell>
          <cell r="I3852">
            <v>16</v>
          </cell>
          <cell r="J3852">
            <v>18</v>
          </cell>
          <cell r="K3852">
            <v>14</v>
          </cell>
          <cell r="L3852">
            <v>26</v>
          </cell>
        </row>
        <row r="3853">
          <cell r="E3853">
            <v>23211</v>
          </cell>
          <cell r="F3853">
            <v>6</v>
          </cell>
          <cell r="G3853">
            <v>26</v>
          </cell>
          <cell r="H3853">
            <v>27</v>
          </cell>
          <cell r="I3853">
            <v>13</v>
          </cell>
          <cell r="J3853">
            <v>29</v>
          </cell>
          <cell r="K3853">
            <v>29</v>
          </cell>
          <cell r="L3853">
            <v>8</v>
          </cell>
        </row>
        <row r="3854">
          <cell r="E3854">
            <v>23212</v>
          </cell>
          <cell r="F3854">
            <v>18</v>
          </cell>
          <cell r="G3854">
            <v>16</v>
          </cell>
          <cell r="H3854">
            <v>14</v>
          </cell>
          <cell r="I3854">
            <v>13</v>
          </cell>
          <cell r="J3854">
            <v>14</v>
          </cell>
          <cell r="K3854">
            <v>5</v>
          </cell>
          <cell r="L3854">
            <v>14</v>
          </cell>
        </row>
        <row r="3855">
          <cell r="E3855">
            <v>23213</v>
          </cell>
          <cell r="F3855">
            <v>19</v>
          </cell>
          <cell r="G3855">
            <v>16</v>
          </cell>
          <cell r="H3855">
            <v>16</v>
          </cell>
          <cell r="I3855">
            <v>21</v>
          </cell>
          <cell r="J3855">
            <v>18</v>
          </cell>
          <cell r="K3855">
            <v>16</v>
          </cell>
          <cell r="L3855">
            <v>18</v>
          </cell>
        </row>
        <row r="3856">
          <cell r="E3856">
            <v>23214</v>
          </cell>
          <cell r="F3856">
            <v>24</v>
          </cell>
          <cell r="G3856">
            <v>19</v>
          </cell>
          <cell r="H3856">
            <v>16</v>
          </cell>
          <cell r="I3856">
            <v>13</v>
          </cell>
          <cell r="J3856">
            <v>3</v>
          </cell>
          <cell r="K3856">
            <v>5</v>
          </cell>
          <cell r="L3856">
            <v>13</v>
          </cell>
        </row>
        <row r="3857">
          <cell r="E3857">
            <v>23215</v>
          </cell>
          <cell r="F3857">
            <v>11</v>
          </cell>
          <cell r="G3857">
            <v>5</v>
          </cell>
          <cell r="H3857">
            <v>13</v>
          </cell>
          <cell r="I3857">
            <v>11</v>
          </cell>
          <cell r="J3857">
            <v>11</v>
          </cell>
          <cell r="K3857">
            <v>6</v>
          </cell>
          <cell r="L3857">
            <v>23</v>
          </cell>
        </row>
        <row r="3858">
          <cell r="E3858">
            <v>23216</v>
          </cell>
          <cell r="F3858">
            <v>21</v>
          </cell>
          <cell r="G3858">
            <v>14</v>
          </cell>
          <cell r="H3858">
            <v>13</v>
          </cell>
          <cell r="I3858">
            <v>16</v>
          </cell>
          <cell r="J3858">
            <v>21</v>
          </cell>
          <cell r="K3858">
            <v>21</v>
          </cell>
          <cell r="L3858">
            <v>18</v>
          </cell>
        </row>
        <row r="3859">
          <cell r="E3859">
            <v>23217</v>
          </cell>
          <cell r="F3859">
            <v>21</v>
          </cell>
          <cell r="G3859">
            <v>24</v>
          </cell>
          <cell r="H3859">
            <v>19</v>
          </cell>
          <cell r="I3859">
            <v>16</v>
          </cell>
          <cell r="J3859">
            <v>21</v>
          </cell>
          <cell r="K3859">
            <v>18</v>
          </cell>
          <cell r="L3859">
            <v>21</v>
          </cell>
        </row>
        <row r="3860">
          <cell r="E3860">
            <v>23218</v>
          </cell>
          <cell r="F3860">
            <v>10</v>
          </cell>
          <cell r="G3860">
            <v>8</v>
          </cell>
          <cell r="H3860">
            <v>19</v>
          </cell>
          <cell r="I3860">
            <v>10</v>
          </cell>
          <cell r="J3860">
            <v>3</v>
          </cell>
          <cell r="K3860">
            <v>6</v>
          </cell>
          <cell r="L3860">
            <v>5</v>
          </cell>
        </row>
        <row r="3861">
          <cell r="E3861">
            <v>23219</v>
          </cell>
          <cell r="F3861">
            <v>13</v>
          </cell>
          <cell r="G3861">
            <v>13</v>
          </cell>
          <cell r="H3861">
            <v>3</v>
          </cell>
          <cell r="I3861">
            <v>10</v>
          </cell>
          <cell r="J3861">
            <v>6</v>
          </cell>
          <cell r="K3861">
            <v>3</v>
          </cell>
          <cell r="L3861">
            <v>3</v>
          </cell>
        </row>
        <row r="3862">
          <cell r="E3862">
            <v>23220</v>
          </cell>
          <cell r="F3862">
            <v>40</v>
          </cell>
          <cell r="G3862">
            <v>32</v>
          </cell>
          <cell r="H3862">
            <v>32</v>
          </cell>
          <cell r="I3862">
            <v>29</v>
          </cell>
          <cell r="J3862">
            <v>19</v>
          </cell>
          <cell r="K3862">
            <v>29</v>
          </cell>
          <cell r="L3862">
            <v>19</v>
          </cell>
        </row>
        <row r="3863">
          <cell r="E3863">
            <v>23221</v>
          </cell>
          <cell r="F3863">
            <v>16</v>
          </cell>
          <cell r="G3863">
            <v>19</v>
          </cell>
          <cell r="H3863">
            <v>13</v>
          </cell>
          <cell r="I3863">
            <v>21</v>
          </cell>
          <cell r="J3863">
            <v>16</v>
          </cell>
          <cell r="K3863">
            <v>8</v>
          </cell>
          <cell r="L3863">
            <v>5</v>
          </cell>
        </row>
        <row r="3864">
          <cell r="E3864">
            <v>23222</v>
          </cell>
          <cell r="F3864">
            <v>26</v>
          </cell>
          <cell r="G3864">
            <v>21</v>
          </cell>
          <cell r="H3864">
            <v>11</v>
          </cell>
          <cell r="I3864">
            <v>10</v>
          </cell>
          <cell r="J3864">
            <v>10</v>
          </cell>
          <cell r="K3864">
            <v>14</v>
          </cell>
          <cell r="L3864">
            <v>8</v>
          </cell>
        </row>
        <row r="3865">
          <cell r="E3865">
            <v>23223</v>
          </cell>
          <cell r="F3865">
            <v>19</v>
          </cell>
          <cell r="G3865">
            <v>13</v>
          </cell>
          <cell r="H3865">
            <v>13</v>
          </cell>
          <cell r="I3865">
            <v>13</v>
          </cell>
          <cell r="J3865">
            <v>8</v>
          </cell>
          <cell r="K3865">
            <v>3</v>
          </cell>
          <cell r="L3865">
            <v>3</v>
          </cell>
        </row>
        <row r="3866">
          <cell r="E3866">
            <v>23224</v>
          </cell>
          <cell r="F3866">
            <v>29</v>
          </cell>
          <cell r="G3866">
            <v>6</v>
          </cell>
          <cell r="H3866">
            <v>16</v>
          </cell>
          <cell r="I3866">
            <v>31</v>
          </cell>
          <cell r="J3866">
            <v>29</v>
          </cell>
          <cell r="K3866">
            <v>26</v>
          </cell>
          <cell r="L3866">
            <v>19</v>
          </cell>
        </row>
        <row r="3867">
          <cell r="E3867">
            <v>23225</v>
          </cell>
          <cell r="F3867">
            <v>13</v>
          </cell>
          <cell r="G3867">
            <v>21</v>
          </cell>
          <cell r="H3867">
            <v>13</v>
          </cell>
          <cell r="I3867">
            <v>5</v>
          </cell>
          <cell r="J3867">
            <v>3</v>
          </cell>
          <cell r="K3867">
            <v>13</v>
          </cell>
          <cell r="L3867">
            <v>13</v>
          </cell>
        </row>
        <row r="3868">
          <cell r="E3868">
            <v>23226</v>
          </cell>
          <cell r="F3868">
            <v>11</v>
          </cell>
          <cell r="G3868">
            <v>13</v>
          </cell>
          <cell r="H3868">
            <v>3</v>
          </cell>
          <cell r="I3868">
            <v>5</v>
          </cell>
          <cell r="J3868">
            <v>14</v>
          </cell>
          <cell r="K3868">
            <v>13</v>
          </cell>
          <cell r="L3868">
            <v>8</v>
          </cell>
        </row>
        <row r="3869">
          <cell r="E3869">
            <v>23227</v>
          </cell>
          <cell r="F3869">
            <v>11</v>
          </cell>
          <cell r="G3869">
            <v>13</v>
          </cell>
          <cell r="H3869">
            <v>5</v>
          </cell>
          <cell r="I3869">
            <v>5</v>
          </cell>
          <cell r="J3869">
            <v>3</v>
          </cell>
          <cell r="K3869">
            <v>0</v>
          </cell>
          <cell r="L3869">
            <v>10</v>
          </cell>
        </row>
        <row r="3870">
          <cell r="E3870">
            <v>23228</v>
          </cell>
          <cell r="F3870">
            <v>13</v>
          </cell>
          <cell r="G3870">
            <v>10</v>
          </cell>
          <cell r="H3870">
            <v>11</v>
          </cell>
          <cell r="I3870">
            <v>13</v>
          </cell>
          <cell r="J3870">
            <v>10</v>
          </cell>
          <cell r="K3870">
            <v>13</v>
          </cell>
          <cell r="L3870">
            <v>11</v>
          </cell>
        </row>
        <row r="3871">
          <cell r="E3871">
            <v>23229</v>
          </cell>
          <cell r="F3871">
            <v>16</v>
          </cell>
          <cell r="G3871">
            <v>13</v>
          </cell>
          <cell r="H3871">
            <v>3</v>
          </cell>
          <cell r="I3871">
            <v>13</v>
          </cell>
          <cell r="J3871">
            <v>11</v>
          </cell>
          <cell r="K3871">
            <v>11</v>
          </cell>
          <cell r="L3871">
            <v>5</v>
          </cell>
        </row>
        <row r="3872">
          <cell r="E3872">
            <v>23230</v>
          </cell>
          <cell r="F3872">
            <v>3</v>
          </cell>
          <cell r="G3872">
            <v>8</v>
          </cell>
          <cell r="H3872">
            <v>14</v>
          </cell>
          <cell r="I3872">
            <v>3</v>
          </cell>
          <cell r="J3872">
            <v>19</v>
          </cell>
          <cell r="K3872">
            <v>19</v>
          </cell>
          <cell r="L3872">
            <v>19</v>
          </cell>
        </row>
        <row r="3873">
          <cell r="E3873">
            <v>23231</v>
          </cell>
          <cell r="F3873">
            <v>21</v>
          </cell>
          <cell r="G3873">
            <v>16</v>
          </cell>
          <cell r="H3873">
            <v>16</v>
          </cell>
          <cell r="I3873">
            <v>10</v>
          </cell>
          <cell r="J3873">
            <v>13</v>
          </cell>
          <cell r="K3873">
            <v>19</v>
          </cell>
          <cell r="L3873">
            <v>11</v>
          </cell>
        </row>
        <row r="3874">
          <cell r="E3874">
            <v>23232</v>
          </cell>
          <cell r="F3874">
            <v>16</v>
          </cell>
          <cell r="G3874">
            <v>16</v>
          </cell>
          <cell r="H3874">
            <v>16</v>
          </cell>
          <cell r="I3874">
            <v>13</v>
          </cell>
          <cell r="J3874">
            <v>14</v>
          </cell>
          <cell r="K3874">
            <v>16</v>
          </cell>
          <cell r="L3874">
            <v>14</v>
          </cell>
        </row>
        <row r="3875">
          <cell r="E3875">
            <v>23233</v>
          </cell>
          <cell r="F3875">
            <v>13</v>
          </cell>
          <cell r="G3875">
            <v>19</v>
          </cell>
          <cell r="H3875">
            <v>29</v>
          </cell>
          <cell r="I3875">
            <v>29</v>
          </cell>
          <cell r="J3875">
            <v>26</v>
          </cell>
          <cell r="K3875">
            <v>27</v>
          </cell>
          <cell r="L3875">
            <v>26</v>
          </cell>
        </row>
        <row r="3876">
          <cell r="E3876">
            <v>23234</v>
          </cell>
          <cell r="F3876">
            <v>10</v>
          </cell>
          <cell r="G3876">
            <v>11</v>
          </cell>
          <cell r="H3876">
            <v>10</v>
          </cell>
          <cell r="I3876">
            <v>19</v>
          </cell>
          <cell r="J3876">
            <v>23</v>
          </cell>
          <cell r="K3876">
            <v>29</v>
          </cell>
          <cell r="L3876">
            <v>39</v>
          </cell>
        </row>
        <row r="3877">
          <cell r="E3877">
            <v>23235</v>
          </cell>
          <cell r="F3877">
            <v>5</v>
          </cell>
          <cell r="G3877">
            <v>6</v>
          </cell>
          <cell r="H3877">
            <v>8</v>
          </cell>
          <cell r="I3877">
            <v>5</v>
          </cell>
          <cell r="J3877">
            <v>8</v>
          </cell>
          <cell r="K3877">
            <v>13</v>
          </cell>
          <cell r="L3877">
            <v>13</v>
          </cell>
        </row>
        <row r="3878">
          <cell r="E3878">
            <v>23236</v>
          </cell>
          <cell r="F3878">
            <v>11</v>
          </cell>
          <cell r="G3878">
            <v>14</v>
          </cell>
          <cell r="H3878">
            <v>26</v>
          </cell>
          <cell r="I3878">
            <v>13</v>
          </cell>
          <cell r="J3878">
            <v>16</v>
          </cell>
          <cell r="K3878">
            <v>16</v>
          </cell>
          <cell r="L3878">
            <v>11</v>
          </cell>
        </row>
        <row r="3879">
          <cell r="E3879">
            <v>23237</v>
          </cell>
          <cell r="F3879">
            <v>10</v>
          </cell>
          <cell r="G3879">
            <v>16</v>
          </cell>
          <cell r="H3879">
            <v>10</v>
          </cell>
          <cell r="I3879">
            <v>19</v>
          </cell>
          <cell r="J3879">
            <v>14</v>
          </cell>
          <cell r="K3879">
            <v>13</v>
          </cell>
          <cell r="L3879">
            <v>10</v>
          </cell>
        </row>
        <row r="3880">
          <cell r="E3880">
            <v>23238</v>
          </cell>
          <cell r="F3880">
            <v>26</v>
          </cell>
          <cell r="G3880">
            <v>29</v>
          </cell>
          <cell r="H3880">
            <v>19</v>
          </cell>
          <cell r="I3880">
            <v>32</v>
          </cell>
          <cell r="J3880">
            <v>23</v>
          </cell>
          <cell r="K3880">
            <v>19</v>
          </cell>
          <cell r="L3880">
            <v>13</v>
          </cell>
        </row>
        <row r="3881">
          <cell r="E3881">
            <v>23239</v>
          </cell>
          <cell r="F3881">
            <v>6</v>
          </cell>
          <cell r="G3881">
            <v>8</v>
          </cell>
          <cell r="H3881">
            <v>10</v>
          </cell>
          <cell r="I3881">
            <v>6</v>
          </cell>
          <cell r="J3881">
            <v>13</v>
          </cell>
          <cell r="K3881">
            <v>10</v>
          </cell>
          <cell r="L3881">
            <v>6</v>
          </cell>
        </row>
        <row r="3882">
          <cell r="E3882">
            <v>23240</v>
          </cell>
          <cell r="F3882">
            <v>11</v>
          </cell>
          <cell r="G3882">
            <v>3</v>
          </cell>
          <cell r="H3882">
            <v>10</v>
          </cell>
          <cell r="I3882">
            <v>6</v>
          </cell>
          <cell r="J3882">
            <v>3</v>
          </cell>
          <cell r="K3882">
            <v>13</v>
          </cell>
          <cell r="L3882">
            <v>6</v>
          </cell>
        </row>
        <row r="3883">
          <cell r="E3883">
            <v>23241</v>
          </cell>
          <cell r="F3883">
            <v>19</v>
          </cell>
          <cell r="G3883">
            <v>21</v>
          </cell>
          <cell r="H3883">
            <v>19</v>
          </cell>
          <cell r="I3883">
            <v>11</v>
          </cell>
          <cell r="J3883">
            <v>3</v>
          </cell>
          <cell r="K3883">
            <v>5</v>
          </cell>
          <cell r="L3883">
            <v>8</v>
          </cell>
        </row>
        <row r="3884">
          <cell r="E3884">
            <v>23242</v>
          </cell>
          <cell r="F3884">
            <v>16</v>
          </cell>
          <cell r="G3884">
            <v>13</v>
          </cell>
          <cell r="H3884">
            <v>13</v>
          </cell>
          <cell r="I3884">
            <v>16</v>
          </cell>
          <cell r="J3884">
            <v>16</v>
          </cell>
          <cell r="K3884">
            <v>13</v>
          </cell>
          <cell r="L3884">
            <v>14</v>
          </cell>
        </row>
        <row r="3885">
          <cell r="E3885">
            <v>23243</v>
          </cell>
          <cell r="F3885">
            <v>13</v>
          </cell>
          <cell r="G3885">
            <v>5</v>
          </cell>
          <cell r="H3885">
            <v>8</v>
          </cell>
          <cell r="I3885">
            <v>23</v>
          </cell>
          <cell r="J3885">
            <v>16</v>
          </cell>
          <cell r="K3885">
            <v>13</v>
          </cell>
          <cell r="L3885">
            <v>11</v>
          </cell>
        </row>
        <row r="3886">
          <cell r="E3886">
            <v>23244</v>
          </cell>
          <cell r="F3886">
            <v>32</v>
          </cell>
          <cell r="G3886">
            <v>32</v>
          </cell>
          <cell r="H3886">
            <v>29</v>
          </cell>
          <cell r="I3886">
            <v>32</v>
          </cell>
          <cell r="J3886">
            <v>29</v>
          </cell>
          <cell r="K3886">
            <v>23</v>
          </cell>
          <cell r="L3886">
            <v>14</v>
          </cell>
        </row>
        <row r="3887">
          <cell r="E3887">
            <v>23245</v>
          </cell>
          <cell r="F3887">
            <v>24</v>
          </cell>
          <cell r="G3887">
            <v>23</v>
          </cell>
          <cell r="H3887">
            <v>19</v>
          </cell>
          <cell r="I3887">
            <v>13</v>
          </cell>
          <cell r="J3887">
            <v>6</v>
          </cell>
          <cell r="K3887">
            <v>6</v>
          </cell>
          <cell r="L3887">
            <v>10</v>
          </cell>
        </row>
        <row r="3888">
          <cell r="E3888">
            <v>23246</v>
          </cell>
          <cell r="F3888">
            <v>32</v>
          </cell>
          <cell r="G3888">
            <v>32</v>
          </cell>
          <cell r="H3888">
            <v>29</v>
          </cell>
          <cell r="I3888">
            <v>23</v>
          </cell>
          <cell r="J3888">
            <v>29</v>
          </cell>
          <cell r="K3888">
            <v>26</v>
          </cell>
          <cell r="L3888">
            <v>16</v>
          </cell>
        </row>
        <row r="3889">
          <cell r="E3889">
            <v>23247</v>
          </cell>
          <cell r="F3889">
            <v>16</v>
          </cell>
          <cell r="G3889">
            <v>16</v>
          </cell>
          <cell r="H3889">
            <v>11</v>
          </cell>
          <cell r="I3889">
            <v>13</v>
          </cell>
          <cell r="J3889">
            <v>11</v>
          </cell>
          <cell r="K3889">
            <v>13</v>
          </cell>
          <cell r="L3889">
            <v>13</v>
          </cell>
        </row>
        <row r="3890">
          <cell r="E3890">
            <v>23248</v>
          </cell>
          <cell r="F3890">
            <v>24</v>
          </cell>
          <cell r="G3890">
            <v>24</v>
          </cell>
          <cell r="H3890">
            <v>11</v>
          </cell>
          <cell r="I3890">
            <v>19</v>
          </cell>
          <cell r="J3890">
            <v>13</v>
          </cell>
          <cell r="K3890">
            <v>19</v>
          </cell>
          <cell r="L3890">
            <v>11</v>
          </cell>
        </row>
        <row r="3891">
          <cell r="E3891">
            <v>23249</v>
          </cell>
          <cell r="F3891">
            <v>5</v>
          </cell>
          <cell r="G3891">
            <v>3</v>
          </cell>
          <cell r="H3891">
            <v>13</v>
          </cell>
          <cell r="I3891">
            <v>16</v>
          </cell>
          <cell r="J3891">
            <v>16</v>
          </cell>
          <cell r="K3891">
            <v>13</v>
          </cell>
          <cell r="L3891">
            <v>13</v>
          </cell>
        </row>
        <row r="3892">
          <cell r="E3892">
            <v>23250</v>
          </cell>
          <cell r="F3892">
            <v>19</v>
          </cell>
          <cell r="G3892">
            <v>19</v>
          </cell>
          <cell r="H3892">
            <v>23</v>
          </cell>
          <cell r="I3892">
            <v>14</v>
          </cell>
          <cell r="J3892">
            <v>5</v>
          </cell>
          <cell r="K3892">
            <v>10</v>
          </cell>
          <cell r="L3892">
            <v>5</v>
          </cell>
        </row>
        <row r="3893">
          <cell r="E3893">
            <v>23251</v>
          </cell>
          <cell r="F3893">
            <v>3</v>
          </cell>
          <cell r="G3893">
            <v>5</v>
          </cell>
          <cell r="H3893">
            <v>5</v>
          </cell>
          <cell r="I3893">
            <v>27</v>
          </cell>
          <cell r="J3893">
            <v>13</v>
          </cell>
          <cell r="K3893">
            <v>13</v>
          </cell>
          <cell r="L3893">
            <v>16</v>
          </cell>
        </row>
        <row r="3894">
          <cell r="E3894">
            <v>23252</v>
          </cell>
          <cell r="F3894">
            <v>13</v>
          </cell>
          <cell r="G3894">
            <v>13</v>
          </cell>
          <cell r="H3894">
            <v>13</v>
          </cell>
          <cell r="I3894">
            <v>8</v>
          </cell>
          <cell r="J3894">
            <v>6</v>
          </cell>
          <cell r="K3894">
            <v>11</v>
          </cell>
          <cell r="L3894">
            <v>10</v>
          </cell>
        </row>
        <row r="3895">
          <cell r="E3895">
            <v>23253</v>
          </cell>
          <cell r="F3895">
            <v>13</v>
          </cell>
          <cell r="G3895">
            <v>16</v>
          </cell>
          <cell r="H3895">
            <v>13</v>
          </cell>
          <cell r="I3895">
            <v>5</v>
          </cell>
          <cell r="J3895">
            <v>13</v>
          </cell>
          <cell r="K3895">
            <v>13</v>
          </cell>
          <cell r="L3895">
            <v>5</v>
          </cell>
        </row>
        <row r="3896">
          <cell r="E3896">
            <v>23254</v>
          </cell>
          <cell r="F3896">
            <v>8</v>
          </cell>
          <cell r="G3896">
            <v>18</v>
          </cell>
          <cell r="H3896">
            <v>16</v>
          </cell>
          <cell r="I3896">
            <v>14</v>
          </cell>
          <cell r="J3896">
            <v>13</v>
          </cell>
          <cell r="K3896">
            <v>11</v>
          </cell>
          <cell r="L3896">
            <v>0</v>
          </cell>
        </row>
        <row r="3897">
          <cell r="E3897">
            <v>23255</v>
          </cell>
          <cell r="F3897">
            <v>5</v>
          </cell>
          <cell r="G3897">
            <v>6</v>
          </cell>
          <cell r="H3897">
            <v>6</v>
          </cell>
          <cell r="I3897">
            <v>3</v>
          </cell>
          <cell r="J3897">
            <v>0</v>
          </cell>
          <cell r="K3897">
            <v>0</v>
          </cell>
          <cell r="L3897">
            <v>0</v>
          </cell>
        </row>
        <row r="3898">
          <cell r="E3898">
            <v>23256</v>
          </cell>
          <cell r="F3898">
            <v>14</v>
          </cell>
          <cell r="G3898">
            <v>10</v>
          </cell>
          <cell r="H3898">
            <v>8</v>
          </cell>
          <cell r="I3898">
            <v>6</v>
          </cell>
          <cell r="J3898">
            <v>6</v>
          </cell>
          <cell r="K3898">
            <v>0</v>
          </cell>
          <cell r="L3898">
            <v>0</v>
          </cell>
        </row>
        <row r="3899">
          <cell r="E3899">
            <v>23257</v>
          </cell>
          <cell r="F3899">
            <v>16</v>
          </cell>
          <cell r="G3899">
            <v>13</v>
          </cell>
          <cell r="H3899">
            <v>13</v>
          </cell>
          <cell r="I3899">
            <v>19</v>
          </cell>
          <cell r="J3899">
            <v>16</v>
          </cell>
          <cell r="K3899">
            <v>16</v>
          </cell>
          <cell r="L3899">
            <v>14</v>
          </cell>
        </row>
        <row r="3900">
          <cell r="E3900">
            <v>23258</v>
          </cell>
          <cell r="F3900">
            <v>3</v>
          </cell>
          <cell r="G3900">
            <v>0</v>
          </cell>
          <cell r="H3900">
            <v>0</v>
          </cell>
          <cell r="I3900">
            <v>0</v>
          </cell>
          <cell r="J3900">
            <v>0</v>
          </cell>
          <cell r="K3900">
            <v>0</v>
          </cell>
          <cell r="L3900">
            <v>6</v>
          </cell>
        </row>
        <row r="3901">
          <cell r="E3901">
            <v>23259</v>
          </cell>
          <cell r="F3901">
            <v>11</v>
          </cell>
          <cell r="G3901">
            <v>10</v>
          </cell>
          <cell r="H3901">
            <v>6</v>
          </cell>
          <cell r="I3901">
            <v>10</v>
          </cell>
          <cell r="J3901">
            <v>24</v>
          </cell>
          <cell r="K3901">
            <v>19</v>
          </cell>
          <cell r="L3901">
            <v>13</v>
          </cell>
        </row>
        <row r="3902">
          <cell r="E3902">
            <v>23260</v>
          </cell>
          <cell r="F3902">
            <v>14</v>
          </cell>
          <cell r="G3902">
            <v>10</v>
          </cell>
          <cell r="H3902">
            <v>5</v>
          </cell>
          <cell r="I3902">
            <v>0</v>
          </cell>
          <cell r="J3902">
            <v>0</v>
          </cell>
          <cell r="K3902">
            <v>6</v>
          </cell>
          <cell r="L3902">
            <v>14</v>
          </cell>
        </row>
        <row r="3903">
          <cell r="E3903">
            <v>23261</v>
          </cell>
          <cell r="F3903">
            <v>29</v>
          </cell>
          <cell r="G3903">
            <v>26</v>
          </cell>
          <cell r="H3903">
            <v>13</v>
          </cell>
          <cell r="I3903">
            <v>11</v>
          </cell>
          <cell r="J3903">
            <v>13</v>
          </cell>
          <cell r="K3903">
            <v>10</v>
          </cell>
          <cell r="L3903">
            <v>8</v>
          </cell>
        </row>
        <row r="3904">
          <cell r="E3904">
            <v>23262</v>
          </cell>
          <cell r="F3904">
            <v>13</v>
          </cell>
          <cell r="G3904">
            <v>10</v>
          </cell>
          <cell r="H3904">
            <v>13</v>
          </cell>
          <cell r="I3904">
            <v>16</v>
          </cell>
          <cell r="J3904">
            <v>10</v>
          </cell>
          <cell r="K3904">
            <v>10</v>
          </cell>
          <cell r="L3904">
            <v>5</v>
          </cell>
        </row>
        <row r="3905">
          <cell r="E3905">
            <v>23263</v>
          </cell>
          <cell r="F3905">
            <v>19</v>
          </cell>
          <cell r="G3905">
            <v>19</v>
          </cell>
          <cell r="H3905">
            <v>13</v>
          </cell>
          <cell r="I3905">
            <v>21</v>
          </cell>
          <cell r="J3905">
            <v>19</v>
          </cell>
          <cell r="K3905">
            <v>16</v>
          </cell>
          <cell r="L3905">
            <v>6</v>
          </cell>
        </row>
        <row r="3906">
          <cell r="E3906">
            <v>23264</v>
          </cell>
          <cell r="F3906">
            <v>5</v>
          </cell>
          <cell r="G3906">
            <v>11</v>
          </cell>
          <cell r="H3906">
            <v>5</v>
          </cell>
          <cell r="I3906">
            <v>8</v>
          </cell>
          <cell r="J3906">
            <v>21</v>
          </cell>
          <cell r="K3906">
            <v>18</v>
          </cell>
          <cell r="L3906">
            <v>14</v>
          </cell>
        </row>
        <row r="3907">
          <cell r="E3907">
            <v>23265</v>
          </cell>
          <cell r="F3907">
            <v>19</v>
          </cell>
          <cell r="G3907">
            <v>23</v>
          </cell>
          <cell r="H3907">
            <v>16</v>
          </cell>
          <cell r="I3907">
            <v>19</v>
          </cell>
          <cell r="J3907">
            <v>11</v>
          </cell>
          <cell r="K3907">
            <v>10</v>
          </cell>
          <cell r="L3907">
            <v>6</v>
          </cell>
        </row>
        <row r="3908">
          <cell r="E3908">
            <v>23266</v>
          </cell>
          <cell r="F3908">
            <v>21</v>
          </cell>
          <cell r="G3908">
            <v>19</v>
          </cell>
          <cell r="H3908">
            <v>19</v>
          </cell>
          <cell r="I3908">
            <v>23</v>
          </cell>
          <cell r="J3908">
            <v>19</v>
          </cell>
          <cell r="K3908">
            <v>14</v>
          </cell>
          <cell r="L3908">
            <v>13</v>
          </cell>
        </row>
        <row r="3909">
          <cell r="E3909">
            <v>23267</v>
          </cell>
          <cell r="F3909">
            <v>14</v>
          </cell>
          <cell r="G3909">
            <v>6</v>
          </cell>
          <cell r="H3909">
            <v>13</v>
          </cell>
          <cell r="I3909">
            <v>19</v>
          </cell>
          <cell r="J3909">
            <v>16</v>
          </cell>
          <cell r="K3909">
            <v>16</v>
          </cell>
          <cell r="L3909">
            <v>19</v>
          </cell>
        </row>
        <row r="3910">
          <cell r="E3910">
            <v>23268</v>
          </cell>
          <cell r="F3910">
            <v>14</v>
          </cell>
          <cell r="G3910">
            <v>37</v>
          </cell>
          <cell r="H3910">
            <v>42</v>
          </cell>
          <cell r="I3910">
            <v>31</v>
          </cell>
          <cell r="J3910">
            <v>24</v>
          </cell>
          <cell r="K3910">
            <v>24</v>
          </cell>
          <cell r="L3910">
            <v>24</v>
          </cell>
        </row>
        <row r="3911">
          <cell r="E3911">
            <v>23269</v>
          </cell>
          <cell r="F3911">
            <v>23</v>
          </cell>
          <cell r="G3911">
            <v>23</v>
          </cell>
          <cell r="H3911">
            <v>19</v>
          </cell>
          <cell r="I3911">
            <v>16</v>
          </cell>
          <cell r="J3911">
            <v>16</v>
          </cell>
          <cell r="K3911">
            <v>16</v>
          </cell>
          <cell r="L3911">
            <v>10</v>
          </cell>
        </row>
        <row r="3912">
          <cell r="E3912">
            <v>23270</v>
          </cell>
          <cell r="F3912">
            <v>34</v>
          </cell>
          <cell r="G3912">
            <v>31</v>
          </cell>
          <cell r="H3912">
            <v>24</v>
          </cell>
          <cell r="I3912">
            <v>26</v>
          </cell>
          <cell r="J3912">
            <v>24</v>
          </cell>
          <cell r="K3912">
            <v>16</v>
          </cell>
          <cell r="L3912">
            <v>19</v>
          </cell>
        </row>
        <row r="3913">
          <cell r="E3913">
            <v>23271</v>
          </cell>
          <cell r="F3913">
            <v>11</v>
          </cell>
          <cell r="G3913">
            <v>13</v>
          </cell>
          <cell r="H3913">
            <v>16</v>
          </cell>
          <cell r="I3913">
            <v>13</v>
          </cell>
          <cell r="J3913">
            <v>6</v>
          </cell>
          <cell r="K3913">
            <v>6</v>
          </cell>
          <cell r="L3913">
            <v>13</v>
          </cell>
        </row>
        <row r="3914">
          <cell r="E3914">
            <v>23272</v>
          </cell>
          <cell r="F3914">
            <v>13</v>
          </cell>
          <cell r="G3914">
            <v>13</v>
          </cell>
          <cell r="H3914">
            <v>5</v>
          </cell>
          <cell r="I3914">
            <v>10</v>
          </cell>
          <cell r="J3914">
            <v>13</v>
          </cell>
          <cell r="K3914">
            <v>18</v>
          </cell>
          <cell r="L3914">
            <v>19</v>
          </cell>
        </row>
        <row r="3915">
          <cell r="E3915">
            <v>23273</v>
          </cell>
          <cell r="F3915">
            <v>0</v>
          </cell>
          <cell r="G3915">
            <v>3</v>
          </cell>
          <cell r="H3915">
            <v>10</v>
          </cell>
          <cell r="I3915">
            <v>16</v>
          </cell>
          <cell r="J3915">
            <v>6</v>
          </cell>
          <cell r="K3915">
            <v>8</v>
          </cell>
          <cell r="L3915">
            <v>6</v>
          </cell>
        </row>
        <row r="3916">
          <cell r="E3916">
            <v>23274</v>
          </cell>
          <cell r="F3916">
            <v>6</v>
          </cell>
          <cell r="G3916">
            <v>5</v>
          </cell>
          <cell r="H3916">
            <v>13</v>
          </cell>
          <cell r="I3916">
            <v>13</v>
          </cell>
          <cell r="J3916">
            <v>13</v>
          </cell>
          <cell r="K3916">
            <v>6</v>
          </cell>
          <cell r="L3916">
            <v>11</v>
          </cell>
        </row>
        <row r="3917">
          <cell r="E3917">
            <v>23275</v>
          </cell>
          <cell r="F3917">
            <v>27</v>
          </cell>
          <cell r="G3917">
            <v>23</v>
          </cell>
          <cell r="H3917">
            <v>16</v>
          </cell>
          <cell r="I3917">
            <v>5</v>
          </cell>
          <cell r="J3917">
            <v>14</v>
          </cell>
          <cell r="K3917">
            <v>13</v>
          </cell>
          <cell r="L3917">
            <v>14</v>
          </cell>
        </row>
        <row r="3918">
          <cell r="E3918">
            <v>23276</v>
          </cell>
          <cell r="F3918">
            <v>10</v>
          </cell>
          <cell r="G3918">
            <v>8</v>
          </cell>
          <cell r="H3918">
            <v>6</v>
          </cell>
          <cell r="I3918">
            <v>11</v>
          </cell>
          <cell r="J3918">
            <v>10</v>
          </cell>
          <cell r="K3918">
            <v>11</v>
          </cell>
          <cell r="L3918">
            <v>13</v>
          </cell>
        </row>
        <row r="3919">
          <cell r="E3919">
            <v>23277</v>
          </cell>
          <cell r="F3919">
            <v>21</v>
          </cell>
          <cell r="G3919">
            <v>21</v>
          </cell>
          <cell r="H3919">
            <v>11</v>
          </cell>
          <cell r="I3919">
            <v>21</v>
          </cell>
          <cell r="J3919">
            <v>26</v>
          </cell>
          <cell r="K3919">
            <v>26</v>
          </cell>
          <cell r="L3919">
            <v>13</v>
          </cell>
        </row>
        <row r="3920">
          <cell r="E3920">
            <v>23278</v>
          </cell>
          <cell r="F3920">
            <v>32</v>
          </cell>
          <cell r="G3920">
            <v>21</v>
          </cell>
          <cell r="H3920">
            <v>16</v>
          </cell>
          <cell r="I3920">
            <v>13</v>
          </cell>
          <cell r="J3920">
            <v>16</v>
          </cell>
          <cell r="K3920">
            <v>16</v>
          </cell>
          <cell r="L3920">
            <v>10</v>
          </cell>
        </row>
        <row r="3921">
          <cell r="E3921">
            <v>23279</v>
          </cell>
          <cell r="F3921">
            <v>13</v>
          </cell>
          <cell r="G3921">
            <v>23</v>
          </cell>
          <cell r="H3921">
            <v>19</v>
          </cell>
          <cell r="I3921">
            <v>14</v>
          </cell>
          <cell r="J3921">
            <v>13</v>
          </cell>
          <cell r="K3921">
            <v>23</v>
          </cell>
          <cell r="L3921">
            <v>21</v>
          </cell>
        </row>
        <row r="3922">
          <cell r="E3922">
            <v>23280</v>
          </cell>
          <cell r="F3922">
            <v>8</v>
          </cell>
          <cell r="G3922">
            <v>6</v>
          </cell>
          <cell r="H3922">
            <v>29</v>
          </cell>
          <cell r="I3922">
            <v>26</v>
          </cell>
          <cell r="J3922">
            <v>21</v>
          </cell>
          <cell r="K3922">
            <v>24</v>
          </cell>
          <cell r="L3922">
            <v>16</v>
          </cell>
        </row>
        <row r="3923">
          <cell r="E3923">
            <v>23281</v>
          </cell>
          <cell r="F3923">
            <v>16</v>
          </cell>
          <cell r="G3923">
            <v>19</v>
          </cell>
          <cell r="H3923">
            <v>21</v>
          </cell>
          <cell r="I3923">
            <v>19</v>
          </cell>
          <cell r="J3923">
            <v>23</v>
          </cell>
          <cell r="K3923">
            <v>24</v>
          </cell>
          <cell r="L3923">
            <v>26</v>
          </cell>
        </row>
        <row r="3924">
          <cell r="E3924">
            <v>23282</v>
          </cell>
          <cell r="F3924">
            <v>10</v>
          </cell>
          <cell r="G3924">
            <v>10</v>
          </cell>
          <cell r="H3924">
            <v>6</v>
          </cell>
          <cell r="I3924">
            <v>13</v>
          </cell>
          <cell r="J3924">
            <v>16</v>
          </cell>
          <cell r="K3924">
            <v>13</v>
          </cell>
          <cell r="L3924">
            <v>13</v>
          </cell>
        </row>
        <row r="3925">
          <cell r="E3925">
            <v>23283</v>
          </cell>
          <cell r="F3925">
            <v>0</v>
          </cell>
          <cell r="G3925">
            <v>5</v>
          </cell>
          <cell r="H3925">
            <v>0</v>
          </cell>
          <cell r="I3925">
            <v>0</v>
          </cell>
          <cell r="J3925">
            <v>6</v>
          </cell>
          <cell r="K3925">
            <v>0</v>
          </cell>
          <cell r="L3925">
            <v>0</v>
          </cell>
        </row>
        <row r="3926">
          <cell r="E3926">
            <v>23284</v>
          </cell>
          <cell r="F3926">
            <v>24</v>
          </cell>
          <cell r="G3926">
            <v>29</v>
          </cell>
          <cell r="H3926">
            <v>23</v>
          </cell>
          <cell r="I3926">
            <v>13</v>
          </cell>
          <cell r="J3926">
            <v>23</v>
          </cell>
          <cell r="K3926">
            <v>16</v>
          </cell>
          <cell r="L3926">
            <v>16</v>
          </cell>
        </row>
        <row r="3927">
          <cell r="E3927">
            <v>23285</v>
          </cell>
          <cell r="F3927">
            <v>13</v>
          </cell>
          <cell r="G3927">
            <v>11</v>
          </cell>
          <cell r="H3927">
            <v>10</v>
          </cell>
          <cell r="I3927">
            <v>13</v>
          </cell>
          <cell r="J3927">
            <v>16</v>
          </cell>
          <cell r="K3927">
            <v>19</v>
          </cell>
          <cell r="L3927">
            <v>14</v>
          </cell>
        </row>
        <row r="3928">
          <cell r="E3928">
            <v>23286</v>
          </cell>
          <cell r="F3928">
            <v>6</v>
          </cell>
          <cell r="G3928">
            <v>10</v>
          </cell>
          <cell r="H3928">
            <v>13</v>
          </cell>
          <cell r="I3928">
            <v>16</v>
          </cell>
          <cell r="J3928">
            <v>10</v>
          </cell>
          <cell r="K3928">
            <v>14</v>
          </cell>
          <cell r="L3928">
            <v>16</v>
          </cell>
        </row>
        <row r="3929">
          <cell r="E3929">
            <v>23287</v>
          </cell>
          <cell r="F3929">
            <v>27</v>
          </cell>
          <cell r="G3929">
            <v>31</v>
          </cell>
          <cell r="H3929">
            <v>29</v>
          </cell>
          <cell r="I3929">
            <v>13</v>
          </cell>
          <cell r="J3929">
            <v>6</v>
          </cell>
          <cell r="K3929">
            <v>19</v>
          </cell>
          <cell r="L3929">
            <v>21</v>
          </cell>
        </row>
        <row r="3930">
          <cell r="E3930">
            <v>23288</v>
          </cell>
          <cell r="F3930">
            <v>10</v>
          </cell>
          <cell r="G3930">
            <v>13</v>
          </cell>
          <cell r="H3930">
            <v>16</v>
          </cell>
          <cell r="I3930">
            <v>10</v>
          </cell>
          <cell r="J3930">
            <v>6</v>
          </cell>
          <cell r="K3930">
            <v>0</v>
          </cell>
          <cell r="L3930">
            <v>6</v>
          </cell>
        </row>
        <row r="3931">
          <cell r="E3931">
            <v>23289</v>
          </cell>
          <cell r="F3931">
            <v>19</v>
          </cell>
          <cell r="G3931">
            <v>16</v>
          </cell>
          <cell r="H3931">
            <v>11</v>
          </cell>
          <cell r="I3931">
            <v>16</v>
          </cell>
          <cell r="J3931">
            <v>13</v>
          </cell>
          <cell r="K3931">
            <v>6</v>
          </cell>
          <cell r="L3931">
            <v>19</v>
          </cell>
        </row>
        <row r="3932">
          <cell r="E3932">
            <v>23290</v>
          </cell>
          <cell r="F3932">
            <v>6</v>
          </cell>
          <cell r="G3932">
            <v>5</v>
          </cell>
          <cell r="H3932">
            <v>10</v>
          </cell>
          <cell r="I3932">
            <v>8</v>
          </cell>
          <cell r="J3932">
            <v>10</v>
          </cell>
          <cell r="K3932">
            <v>19</v>
          </cell>
          <cell r="L3932">
            <v>16</v>
          </cell>
        </row>
        <row r="3933">
          <cell r="E3933">
            <v>23291</v>
          </cell>
          <cell r="F3933">
            <v>8</v>
          </cell>
          <cell r="G3933">
            <v>6</v>
          </cell>
          <cell r="H3933">
            <v>23</v>
          </cell>
          <cell r="I3933">
            <v>24</v>
          </cell>
          <cell r="J3933">
            <v>16</v>
          </cell>
          <cell r="K3933">
            <v>13</v>
          </cell>
          <cell r="L3933">
            <v>14</v>
          </cell>
        </row>
        <row r="3934">
          <cell r="E3934">
            <v>23292</v>
          </cell>
          <cell r="F3934">
            <v>13</v>
          </cell>
          <cell r="G3934">
            <v>16</v>
          </cell>
          <cell r="H3934">
            <v>19</v>
          </cell>
          <cell r="I3934">
            <v>10</v>
          </cell>
          <cell r="J3934">
            <v>5</v>
          </cell>
          <cell r="K3934">
            <v>14</v>
          </cell>
          <cell r="L3934">
            <v>13</v>
          </cell>
        </row>
        <row r="3935">
          <cell r="E3935">
            <v>23293</v>
          </cell>
          <cell r="F3935">
            <v>11</v>
          </cell>
          <cell r="G3935">
            <v>11</v>
          </cell>
          <cell r="H3935">
            <v>8</v>
          </cell>
          <cell r="I3935">
            <v>5</v>
          </cell>
          <cell r="J3935">
            <v>5</v>
          </cell>
          <cell r="K3935">
            <v>5</v>
          </cell>
          <cell r="L3935">
            <v>5</v>
          </cell>
        </row>
        <row r="3936">
          <cell r="E3936">
            <v>23294</v>
          </cell>
          <cell r="F3936">
            <v>10</v>
          </cell>
          <cell r="G3936">
            <v>11</v>
          </cell>
          <cell r="H3936">
            <v>0</v>
          </cell>
          <cell r="I3936">
            <v>0</v>
          </cell>
          <cell r="J3936">
            <v>0</v>
          </cell>
          <cell r="K3936">
            <v>0</v>
          </cell>
          <cell r="L3936">
            <v>3</v>
          </cell>
        </row>
        <row r="3937">
          <cell r="E3937">
            <v>23295</v>
          </cell>
          <cell r="F3937">
            <v>24</v>
          </cell>
          <cell r="G3937">
            <v>16</v>
          </cell>
          <cell r="H3937">
            <v>11</v>
          </cell>
          <cell r="I3937">
            <v>21</v>
          </cell>
          <cell r="J3937">
            <v>13</v>
          </cell>
          <cell r="K3937">
            <v>19</v>
          </cell>
          <cell r="L3937">
            <v>18</v>
          </cell>
        </row>
        <row r="3938">
          <cell r="E3938">
            <v>23296</v>
          </cell>
          <cell r="F3938">
            <v>29</v>
          </cell>
          <cell r="G3938">
            <v>23</v>
          </cell>
          <cell r="H3938">
            <v>29</v>
          </cell>
          <cell r="I3938">
            <v>29</v>
          </cell>
          <cell r="J3938">
            <v>19</v>
          </cell>
          <cell r="K3938">
            <v>16</v>
          </cell>
          <cell r="L3938">
            <v>13</v>
          </cell>
        </row>
        <row r="3939">
          <cell r="E3939">
            <v>23297</v>
          </cell>
          <cell r="F3939">
            <v>18</v>
          </cell>
          <cell r="G3939">
            <v>11</v>
          </cell>
          <cell r="H3939">
            <v>11</v>
          </cell>
          <cell r="I3939">
            <v>11</v>
          </cell>
          <cell r="J3939">
            <v>13</v>
          </cell>
          <cell r="K3939">
            <v>11</v>
          </cell>
          <cell r="L3939">
            <v>5</v>
          </cell>
        </row>
        <row r="3940">
          <cell r="E3940">
            <v>23298</v>
          </cell>
          <cell r="F3940">
            <v>19</v>
          </cell>
          <cell r="G3940">
            <v>19</v>
          </cell>
          <cell r="H3940">
            <v>23</v>
          </cell>
          <cell r="I3940">
            <v>23</v>
          </cell>
          <cell r="J3940">
            <v>10</v>
          </cell>
          <cell r="K3940">
            <v>3</v>
          </cell>
          <cell r="L3940">
            <v>6</v>
          </cell>
        </row>
        <row r="3941">
          <cell r="E3941">
            <v>23299</v>
          </cell>
          <cell r="F3941">
            <v>13</v>
          </cell>
          <cell r="G3941">
            <v>6</v>
          </cell>
          <cell r="H3941">
            <v>6</v>
          </cell>
          <cell r="I3941">
            <v>6</v>
          </cell>
          <cell r="J3941">
            <v>3</v>
          </cell>
          <cell r="K3941">
            <v>3</v>
          </cell>
          <cell r="L3941">
            <v>5</v>
          </cell>
        </row>
        <row r="3942">
          <cell r="E3942">
            <v>23300</v>
          </cell>
          <cell r="F3942">
            <v>8</v>
          </cell>
          <cell r="G3942">
            <v>0</v>
          </cell>
          <cell r="H3942">
            <v>10</v>
          </cell>
          <cell r="I3942">
            <v>16</v>
          </cell>
          <cell r="J3942">
            <v>10</v>
          </cell>
          <cell r="K3942">
            <v>13</v>
          </cell>
          <cell r="L3942">
            <v>8</v>
          </cell>
        </row>
        <row r="3943">
          <cell r="E3943">
            <v>23301</v>
          </cell>
          <cell r="F3943">
            <v>13</v>
          </cell>
          <cell r="G3943">
            <v>11</v>
          </cell>
          <cell r="H3943">
            <v>10</v>
          </cell>
          <cell r="I3943">
            <v>14</v>
          </cell>
          <cell r="J3943">
            <v>11</v>
          </cell>
          <cell r="K3943">
            <v>5</v>
          </cell>
          <cell r="L3943">
            <v>8</v>
          </cell>
        </row>
        <row r="3944">
          <cell r="E3944">
            <v>23302</v>
          </cell>
          <cell r="F3944">
            <v>29</v>
          </cell>
          <cell r="G3944">
            <v>39</v>
          </cell>
          <cell r="H3944">
            <v>42</v>
          </cell>
          <cell r="I3944">
            <v>27</v>
          </cell>
          <cell r="J3944">
            <v>23</v>
          </cell>
          <cell r="K3944">
            <v>35</v>
          </cell>
          <cell r="L3944">
            <v>19</v>
          </cell>
        </row>
        <row r="3945">
          <cell r="E3945">
            <v>23303</v>
          </cell>
          <cell r="F3945">
            <v>13</v>
          </cell>
          <cell r="G3945">
            <v>13</v>
          </cell>
          <cell r="H3945">
            <v>11</v>
          </cell>
          <cell r="I3945">
            <v>10</v>
          </cell>
          <cell r="J3945">
            <v>5</v>
          </cell>
          <cell r="K3945">
            <v>8</v>
          </cell>
          <cell r="L3945">
            <v>3</v>
          </cell>
        </row>
        <row r="3946">
          <cell r="E3946">
            <v>23304</v>
          </cell>
          <cell r="F3946">
            <v>24</v>
          </cell>
          <cell r="G3946">
            <v>14</v>
          </cell>
          <cell r="H3946">
            <v>14</v>
          </cell>
          <cell r="I3946">
            <v>13</v>
          </cell>
          <cell r="J3946">
            <v>6</v>
          </cell>
          <cell r="K3946">
            <v>13</v>
          </cell>
          <cell r="L3946">
            <v>13</v>
          </cell>
        </row>
        <row r="3947">
          <cell r="E3947">
            <v>23305</v>
          </cell>
          <cell r="F3947">
            <v>3</v>
          </cell>
          <cell r="G3947">
            <v>3</v>
          </cell>
          <cell r="H3947">
            <v>8</v>
          </cell>
          <cell r="I3947">
            <v>13</v>
          </cell>
          <cell r="J3947">
            <v>19</v>
          </cell>
          <cell r="K3947">
            <v>14</v>
          </cell>
          <cell r="L3947">
            <v>14</v>
          </cell>
        </row>
        <row r="3948">
          <cell r="E3948">
            <v>23306</v>
          </cell>
          <cell r="F3948">
            <v>39</v>
          </cell>
          <cell r="G3948">
            <v>63</v>
          </cell>
          <cell r="H3948">
            <v>68</v>
          </cell>
          <cell r="I3948">
            <v>48</v>
          </cell>
          <cell r="J3948">
            <v>48</v>
          </cell>
          <cell r="K3948">
            <v>35</v>
          </cell>
          <cell r="L3948">
            <v>40</v>
          </cell>
        </row>
        <row r="3949">
          <cell r="E3949">
            <v>23307</v>
          </cell>
          <cell r="F3949">
            <v>24</v>
          </cell>
          <cell r="G3949">
            <v>19</v>
          </cell>
          <cell r="H3949">
            <v>10</v>
          </cell>
          <cell r="I3949">
            <v>10</v>
          </cell>
          <cell r="J3949">
            <v>10</v>
          </cell>
          <cell r="K3949">
            <v>5</v>
          </cell>
          <cell r="L3949">
            <v>11</v>
          </cell>
        </row>
        <row r="3950">
          <cell r="E3950">
            <v>23308</v>
          </cell>
          <cell r="F3950">
            <v>8</v>
          </cell>
          <cell r="G3950">
            <v>14</v>
          </cell>
          <cell r="H3950">
            <v>10</v>
          </cell>
          <cell r="I3950">
            <v>14</v>
          </cell>
          <cell r="J3950">
            <v>8</v>
          </cell>
          <cell r="K3950">
            <v>10</v>
          </cell>
          <cell r="L3950">
            <v>13</v>
          </cell>
        </row>
        <row r="3951">
          <cell r="E3951">
            <v>23309</v>
          </cell>
          <cell r="F3951">
            <v>19</v>
          </cell>
          <cell r="G3951">
            <v>11</v>
          </cell>
          <cell r="H3951">
            <v>16</v>
          </cell>
          <cell r="I3951">
            <v>14</v>
          </cell>
          <cell r="J3951">
            <v>16</v>
          </cell>
          <cell r="K3951">
            <v>19</v>
          </cell>
          <cell r="L3951">
            <v>47</v>
          </cell>
        </row>
        <row r="3952">
          <cell r="E3952">
            <v>23310</v>
          </cell>
          <cell r="F3952">
            <v>31</v>
          </cell>
          <cell r="G3952">
            <v>26</v>
          </cell>
          <cell r="H3952">
            <v>27</v>
          </cell>
          <cell r="I3952">
            <v>32</v>
          </cell>
          <cell r="J3952">
            <v>39</v>
          </cell>
          <cell r="K3952">
            <v>42</v>
          </cell>
          <cell r="L3952">
            <v>35</v>
          </cell>
        </row>
        <row r="3953">
          <cell r="E3953">
            <v>23311</v>
          </cell>
          <cell r="F3953">
            <v>29</v>
          </cell>
          <cell r="G3953">
            <v>29</v>
          </cell>
          <cell r="H3953">
            <v>27</v>
          </cell>
          <cell r="I3953">
            <v>29</v>
          </cell>
          <cell r="J3953">
            <v>29</v>
          </cell>
          <cell r="K3953">
            <v>26</v>
          </cell>
          <cell r="L3953">
            <v>24</v>
          </cell>
        </row>
        <row r="3954">
          <cell r="E3954">
            <v>23312</v>
          </cell>
          <cell r="F3954">
            <v>18</v>
          </cell>
          <cell r="G3954">
            <v>31</v>
          </cell>
          <cell r="H3954">
            <v>32</v>
          </cell>
          <cell r="I3954">
            <v>32</v>
          </cell>
          <cell r="J3954">
            <v>26</v>
          </cell>
          <cell r="K3954">
            <v>31</v>
          </cell>
          <cell r="L3954">
            <v>23</v>
          </cell>
        </row>
        <row r="3955">
          <cell r="E3955">
            <v>23313</v>
          </cell>
          <cell r="F3955">
            <v>6</v>
          </cell>
          <cell r="G3955">
            <v>42</v>
          </cell>
          <cell r="H3955">
            <v>10</v>
          </cell>
          <cell r="I3955">
            <v>19</v>
          </cell>
          <cell r="J3955">
            <v>13</v>
          </cell>
          <cell r="K3955">
            <v>10</v>
          </cell>
          <cell r="L3955">
            <v>3</v>
          </cell>
        </row>
        <row r="3956">
          <cell r="E3956">
            <v>23314</v>
          </cell>
          <cell r="F3956">
            <v>5</v>
          </cell>
          <cell r="G3956">
            <v>13</v>
          </cell>
          <cell r="H3956">
            <v>19</v>
          </cell>
          <cell r="I3956">
            <v>14</v>
          </cell>
          <cell r="J3956">
            <v>13</v>
          </cell>
          <cell r="K3956">
            <v>19</v>
          </cell>
          <cell r="L3956">
            <v>0</v>
          </cell>
        </row>
        <row r="3957">
          <cell r="E3957">
            <v>23315</v>
          </cell>
          <cell r="F3957">
            <v>6</v>
          </cell>
          <cell r="G3957">
            <v>13</v>
          </cell>
          <cell r="H3957">
            <v>3</v>
          </cell>
          <cell r="I3957">
            <v>6</v>
          </cell>
          <cell r="J3957">
            <v>16</v>
          </cell>
          <cell r="K3957">
            <v>5</v>
          </cell>
          <cell r="L3957">
            <v>10</v>
          </cell>
        </row>
        <row r="3958">
          <cell r="E3958">
            <v>23316</v>
          </cell>
          <cell r="F3958">
            <v>14</v>
          </cell>
          <cell r="G3958">
            <v>16</v>
          </cell>
          <cell r="H3958">
            <v>18</v>
          </cell>
          <cell r="I3958">
            <v>14</v>
          </cell>
          <cell r="J3958">
            <v>24</v>
          </cell>
          <cell r="K3958">
            <v>19</v>
          </cell>
          <cell r="L3958">
            <v>18</v>
          </cell>
        </row>
        <row r="3959">
          <cell r="E3959">
            <v>23317</v>
          </cell>
          <cell r="F3959">
            <v>8</v>
          </cell>
          <cell r="G3959">
            <v>26</v>
          </cell>
          <cell r="H3959">
            <v>23</v>
          </cell>
          <cell r="I3959">
            <v>23</v>
          </cell>
          <cell r="J3959">
            <v>26</v>
          </cell>
          <cell r="K3959">
            <v>27</v>
          </cell>
          <cell r="L3959">
            <v>35</v>
          </cell>
        </row>
        <row r="3960">
          <cell r="E3960">
            <v>23318</v>
          </cell>
          <cell r="F3960">
            <v>18</v>
          </cell>
          <cell r="G3960">
            <v>24</v>
          </cell>
          <cell r="H3960">
            <v>10</v>
          </cell>
          <cell r="I3960">
            <v>8</v>
          </cell>
          <cell r="J3960">
            <v>13</v>
          </cell>
          <cell r="K3960">
            <v>11</v>
          </cell>
          <cell r="L3960">
            <v>10</v>
          </cell>
        </row>
        <row r="3961">
          <cell r="E3961">
            <v>23319</v>
          </cell>
          <cell r="F3961">
            <v>6</v>
          </cell>
          <cell r="G3961">
            <v>6</v>
          </cell>
          <cell r="H3961">
            <v>23</v>
          </cell>
          <cell r="I3961">
            <v>26</v>
          </cell>
          <cell r="J3961">
            <v>19</v>
          </cell>
          <cell r="K3961">
            <v>14</v>
          </cell>
          <cell r="L3961">
            <v>6</v>
          </cell>
        </row>
        <row r="3962">
          <cell r="E3962">
            <v>23320</v>
          </cell>
          <cell r="F3962">
            <v>39</v>
          </cell>
          <cell r="G3962">
            <v>35</v>
          </cell>
          <cell r="H3962">
            <v>32</v>
          </cell>
          <cell r="I3962">
            <v>39</v>
          </cell>
          <cell r="J3962">
            <v>35</v>
          </cell>
          <cell r="K3962">
            <v>37</v>
          </cell>
          <cell r="L3962">
            <v>29</v>
          </cell>
        </row>
        <row r="3963">
          <cell r="E3963">
            <v>23321</v>
          </cell>
          <cell r="F3963">
            <v>3</v>
          </cell>
          <cell r="G3963">
            <v>5</v>
          </cell>
          <cell r="H3963">
            <v>3</v>
          </cell>
          <cell r="I3963">
            <v>3</v>
          </cell>
          <cell r="J3963">
            <v>5</v>
          </cell>
          <cell r="K3963">
            <v>8</v>
          </cell>
          <cell r="L3963">
            <v>10</v>
          </cell>
        </row>
        <row r="3964">
          <cell r="E3964">
            <v>23322</v>
          </cell>
          <cell r="F3964">
            <v>19</v>
          </cell>
          <cell r="G3964">
            <v>24</v>
          </cell>
          <cell r="H3964">
            <v>21</v>
          </cell>
          <cell r="I3964">
            <v>13</v>
          </cell>
          <cell r="J3964">
            <v>6</v>
          </cell>
          <cell r="K3964">
            <v>13</v>
          </cell>
          <cell r="L3964">
            <v>10</v>
          </cell>
        </row>
        <row r="3965">
          <cell r="E3965">
            <v>23323</v>
          </cell>
          <cell r="F3965">
            <v>23</v>
          </cell>
          <cell r="G3965">
            <v>29</v>
          </cell>
          <cell r="H3965">
            <v>23</v>
          </cell>
          <cell r="I3965">
            <v>39</v>
          </cell>
          <cell r="J3965">
            <v>35</v>
          </cell>
          <cell r="K3965">
            <v>39</v>
          </cell>
          <cell r="L3965">
            <v>32</v>
          </cell>
        </row>
        <row r="3966">
          <cell r="E3966">
            <v>23324</v>
          </cell>
          <cell r="F3966">
            <v>5</v>
          </cell>
          <cell r="G3966">
            <v>5</v>
          </cell>
          <cell r="H3966">
            <v>10</v>
          </cell>
          <cell r="I3966">
            <v>16</v>
          </cell>
          <cell r="J3966">
            <v>5</v>
          </cell>
          <cell r="K3966">
            <v>14</v>
          </cell>
          <cell r="L3966">
            <v>11</v>
          </cell>
        </row>
        <row r="3967">
          <cell r="E3967">
            <v>23325</v>
          </cell>
          <cell r="F3967">
            <v>29</v>
          </cell>
          <cell r="G3967">
            <v>19</v>
          </cell>
          <cell r="H3967">
            <v>16</v>
          </cell>
          <cell r="I3967">
            <v>16</v>
          </cell>
          <cell r="J3967">
            <v>13</v>
          </cell>
          <cell r="K3967">
            <v>19</v>
          </cell>
          <cell r="L3967">
            <v>6</v>
          </cell>
        </row>
        <row r="3968">
          <cell r="E3968">
            <v>23326</v>
          </cell>
          <cell r="F3968">
            <v>23</v>
          </cell>
          <cell r="G3968">
            <v>16</v>
          </cell>
          <cell r="H3968">
            <v>16</v>
          </cell>
          <cell r="I3968">
            <v>10</v>
          </cell>
          <cell r="J3968">
            <v>10</v>
          </cell>
          <cell r="K3968">
            <v>6</v>
          </cell>
          <cell r="L3968">
            <v>0</v>
          </cell>
        </row>
        <row r="3969">
          <cell r="E3969">
            <v>23327</v>
          </cell>
          <cell r="F3969">
            <v>14</v>
          </cell>
          <cell r="G3969">
            <v>19</v>
          </cell>
          <cell r="H3969">
            <v>16</v>
          </cell>
          <cell r="I3969">
            <v>16</v>
          </cell>
          <cell r="J3969">
            <v>13</v>
          </cell>
          <cell r="K3969">
            <v>16</v>
          </cell>
          <cell r="L3969">
            <v>16</v>
          </cell>
        </row>
        <row r="3970">
          <cell r="E3970">
            <v>23328</v>
          </cell>
          <cell r="F3970">
            <v>14</v>
          </cell>
          <cell r="G3970">
            <v>8</v>
          </cell>
          <cell r="H3970">
            <v>24</v>
          </cell>
          <cell r="I3970">
            <v>24</v>
          </cell>
          <cell r="J3970">
            <v>24</v>
          </cell>
          <cell r="K3970">
            <v>31</v>
          </cell>
          <cell r="L3970">
            <v>40</v>
          </cell>
        </row>
        <row r="3971">
          <cell r="E3971">
            <v>23329</v>
          </cell>
          <cell r="F3971">
            <v>14</v>
          </cell>
          <cell r="G3971">
            <v>13</v>
          </cell>
          <cell r="H3971">
            <v>13</v>
          </cell>
          <cell r="I3971">
            <v>16</v>
          </cell>
          <cell r="J3971">
            <v>16</v>
          </cell>
          <cell r="K3971">
            <v>14</v>
          </cell>
          <cell r="L3971">
            <v>10</v>
          </cell>
        </row>
        <row r="3972">
          <cell r="E3972">
            <v>23330</v>
          </cell>
          <cell r="F3972">
            <v>26</v>
          </cell>
          <cell r="G3972">
            <v>11</v>
          </cell>
          <cell r="H3972">
            <v>21</v>
          </cell>
          <cell r="I3972">
            <v>29</v>
          </cell>
          <cell r="J3972">
            <v>24</v>
          </cell>
          <cell r="K3972">
            <v>29</v>
          </cell>
          <cell r="L3972">
            <v>11</v>
          </cell>
        </row>
        <row r="3973">
          <cell r="E3973">
            <v>23331</v>
          </cell>
          <cell r="F3973">
            <v>11</v>
          </cell>
          <cell r="G3973">
            <v>10</v>
          </cell>
          <cell r="H3973">
            <v>13</v>
          </cell>
          <cell r="I3973">
            <v>16</v>
          </cell>
          <cell r="J3973">
            <v>14</v>
          </cell>
          <cell r="K3973">
            <v>14</v>
          </cell>
          <cell r="L3973">
            <v>10</v>
          </cell>
        </row>
        <row r="3974">
          <cell r="E3974">
            <v>23332</v>
          </cell>
          <cell r="F3974">
            <v>10</v>
          </cell>
          <cell r="G3974">
            <v>19</v>
          </cell>
          <cell r="H3974">
            <v>24</v>
          </cell>
          <cell r="I3974">
            <v>32</v>
          </cell>
          <cell r="J3974">
            <v>24</v>
          </cell>
          <cell r="K3974">
            <v>14</v>
          </cell>
          <cell r="L3974">
            <v>16</v>
          </cell>
        </row>
        <row r="3975">
          <cell r="E3975">
            <v>23333</v>
          </cell>
          <cell r="F3975">
            <v>13</v>
          </cell>
          <cell r="G3975">
            <v>11</v>
          </cell>
          <cell r="H3975">
            <v>19</v>
          </cell>
          <cell r="I3975">
            <v>14</v>
          </cell>
          <cell r="J3975">
            <v>26</v>
          </cell>
          <cell r="K3975">
            <v>26</v>
          </cell>
          <cell r="L3975">
            <v>27</v>
          </cell>
        </row>
        <row r="3976">
          <cell r="E3976">
            <v>23334</v>
          </cell>
          <cell r="F3976">
            <v>32</v>
          </cell>
          <cell r="G3976">
            <v>32</v>
          </cell>
          <cell r="H3976">
            <v>32</v>
          </cell>
          <cell r="I3976">
            <v>26</v>
          </cell>
          <cell r="J3976">
            <v>24</v>
          </cell>
          <cell r="K3976">
            <v>19</v>
          </cell>
          <cell r="L3976">
            <v>26</v>
          </cell>
        </row>
        <row r="3977">
          <cell r="E3977">
            <v>23335</v>
          </cell>
          <cell r="F3977">
            <v>19</v>
          </cell>
          <cell r="G3977">
            <v>11</v>
          </cell>
          <cell r="H3977">
            <v>10</v>
          </cell>
          <cell r="I3977">
            <v>11</v>
          </cell>
          <cell r="J3977">
            <v>5</v>
          </cell>
          <cell r="K3977">
            <v>5</v>
          </cell>
          <cell r="L3977">
            <v>3</v>
          </cell>
        </row>
        <row r="3978">
          <cell r="E3978">
            <v>23336</v>
          </cell>
          <cell r="F3978">
            <v>24</v>
          </cell>
          <cell r="G3978">
            <v>19</v>
          </cell>
          <cell r="H3978">
            <v>19</v>
          </cell>
          <cell r="I3978">
            <v>19</v>
          </cell>
          <cell r="J3978">
            <v>19</v>
          </cell>
          <cell r="K3978">
            <v>19</v>
          </cell>
          <cell r="L3978">
            <v>19</v>
          </cell>
        </row>
        <row r="3979">
          <cell r="E3979">
            <v>23337</v>
          </cell>
          <cell r="F3979">
            <v>14</v>
          </cell>
          <cell r="G3979">
            <v>18</v>
          </cell>
          <cell r="H3979">
            <v>13</v>
          </cell>
          <cell r="I3979">
            <v>13</v>
          </cell>
          <cell r="J3979">
            <v>11</v>
          </cell>
          <cell r="K3979">
            <v>6</v>
          </cell>
          <cell r="L3979">
            <v>3</v>
          </cell>
        </row>
        <row r="3980">
          <cell r="E3980">
            <v>23338</v>
          </cell>
          <cell r="F3980">
            <v>19</v>
          </cell>
          <cell r="G3980">
            <v>13</v>
          </cell>
          <cell r="H3980">
            <v>6</v>
          </cell>
          <cell r="I3980">
            <v>11</v>
          </cell>
          <cell r="J3980">
            <v>13</v>
          </cell>
          <cell r="K3980">
            <v>13</v>
          </cell>
          <cell r="L3980">
            <v>10</v>
          </cell>
        </row>
        <row r="3981">
          <cell r="E3981">
            <v>23339</v>
          </cell>
          <cell r="F3981">
            <v>31</v>
          </cell>
          <cell r="G3981">
            <v>23</v>
          </cell>
          <cell r="H3981">
            <v>13</v>
          </cell>
          <cell r="I3981">
            <v>13</v>
          </cell>
          <cell r="J3981">
            <v>10</v>
          </cell>
          <cell r="K3981">
            <v>5</v>
          </cell>
          <cell r="L3981">
            <v>0</v>
          </cell>
        </row>
        <row r="3982">
          <cell r="E3982">
            <v>23340</v>
          </cell>
          <cell r="F3982">
            <v>13</v>
          </cell>
          <cell r="G3982">
            <v>19</v>
          </cell>
          <cell r="H3982">
            <v>16</v>
          </cell>
          <cell r="I3982">
            <v>13</v>
          </cell>
          <cell r="J3982">
            <v>13</v>
          </cell>
          <cell r="K3982">
            <v>23</v>
          </cell>
          <cell r="L3982">
            <v>10</v>
          </cell>
        </row>
        <row r="3983">
          <cell r="E3983">
            <v>23341</v>
          </cell>
          <cell r="F3983">
            <v>0</v>
          </cell>
          <cell r="G3983">
            <v>10</v>
          </cell>
          <cell r="H3983">
            <v>51</v>
          </cell>
          <cell r="I3983">
            <v>61</v>
          </cell>
          <cell r="J3983">
            <v>45</v>
          </cell>
          <cell r="K3983">
            <v>42</v>
          </cell>
          <cell r="L3983">
            <v>45</v>
          </cell>
        </row>
        <row r="3984">
          <cell r="E3984">
            <v>23342</v>
          </cell>
          <cell r="F3984">
            <v>37</v>
          </cell>
          <cell r="G3984">
            <v>21</v>
          </cell>
          <cell r="H3984">
            <v>16</v>
          </cell>
          <cell r="I3984">
            <v>11</v>
          </cell>
          <cell r="J3984">
            <v>10</v>
          </cell>
          <cell r="K3984">
            <v>16</v>
          </cell>
          <cell r="L3984">
            <v>24</v>
          </cell>
        </row>
        <row r="3985">
          <cell r="E3985">
            <v>23343</v>
          </cell>
          <cell r="F3985">
            <v>21</v>
          </cell>
          <cell r="G3985">
            <v>19</v>
          </cell>
          <cell r="H3985">
            <v>23</v>
          </cell>
          <cell r="I3985">
            <v>16</v>
          </cell>
          <cell r="J3985">
            <v>16</v>
          </cell>
          <cell r="K3985">
            <v>19</v>
          </cell>
          <cell r="L3985">
            <v>6</v>
          </cell>
        </row>
        <row r="3986">
          <cell r="E3986">
            <v>23344</v>
          </cell>
          <cell r="F3986">
            <v>37</v>
          </cell>
          <cell r="G3986">
            <v>35</v>
          </cell>
          <cell r="H3986">
            <v>31</v>
          </cell>
          <cell r="I3986">
            <v>34</v>
          </cell>
          <cell r="J3986">
            <v>27</v>
          </cell>
          <cell r="K3986">
            <v>32</v>
          </cell>
          <cell r="L3986">
            <v>29</v>
          </cell>
        </row>
        <row r="3987">
          <cell r="E3987">
            <v>23345</v>
          </cell>
          <cell r="F3987">
            <v>0</v>
          </cell>
          <cell r="G3987">
            <v>0</v>
          </cell>
          <cell r="H3987">
            <v>13</v>
          </cell>
          <cell r="I3987">
            <v>10</v>
          </cell>
          <cell r="J3987">
            <v>3</v>
          </cell>
          <cell r="K3987">
            <v>14</v>
          </cell>
          <cell r="L3987">
            <v>13</v>
          </cell>
        </row>
        <row r="3988">
          <cell r="E3988">
            <v>23346</v>
          </cell>
          <cell r="F3988">
            <v>13</v>
          </cell>
          <cell r="G3988">
            <v>16</v>
          </cell>
          <cell r="H3988">
            <v>19</v>
          </cell>
          <cell r="I3988">
            <v>19</v>
          </cell>
          <cell r="J3988">
            <v>3</v>
          </cell>
          <cell r="K3988">
            <v>6</v>
          </cell>
          <cell r="L3988">
            <v>13</v>
          </cell>
        </row>
        <row r="3989">
          <cell r="E3989">
            <v>23347</v>
          </cell>
          <cell r="F3989">
            <v>0</v>
          </cell>
          <cell r="G3989">
            <v>11</v>
          </cell>
          <cell r="H3989">
            <v>19</v>
          </cell>
          <cell r="I3989">
            <v>10</v>
          </cell>
          <cell r="J3989">
            <v>19</v>
          </cell>
          <cell r="K3989">
            <v>13</v>
          </cell>
          <cell r="L3989">
            <v>48</v>
          </cell>
        </row>
        <row r="3990">
          <cell r="E3990">
            <v>23348</v>
          </cell>
          <cell r="F3990">
            <v>18</v>
          </cell>
          <cell r="G3990">
            <v>16</v>
          </cell>
          <cell r="H3990">
            <v>13</v>
          </cell>
          <cell r="I3990">
            <v>6</v>
          </cell>
          <cell r="J3990">
            <v>6</v>
          </cell>
          <cell r="K3990">
            <v>5</v>
          </cell>
          <cell r="L3990">
            <v>6</v>
          </cell>
        </row>
        <row r="3991">
          <cell r="E3991">
            <v>23349</v>
          </cell>
          <cell r="F3991">
            <v>13</v>
          </cell>
          <cell r="G3991">
            <v>11</v>
          </cell>
          <cell r="H3991">
            <v>10</v>
          </cell>
          <cell r="I3991">
            <v>8</v>
          </cell>
          <cell r="J3991">
            <v>39</v>
          </cell>
          <cell r="K3991">
            <v>21</v>
          </cell>
          <cell r="L3991">
            <v>37</v>
          </cell>
        </row>
        <row r="3992">
          <cell r="E3992">
            <v>23350</v>
          </cell>
          <cell r="F3992">
            <v>29</v>
          </cell>
          <cell r="G3992">
            <v>19</v>
          </cell>
          <cell r="H3992">
            <v>23</v>
          </cell>
          <cell r="I3992">
            <v>13</v>
          </cell>
          <cell r="J3992">
            <v>19</v>
          </cell>
          <cell r="K3992">
            <v>32</v>
          </cell>
          <cell r="L3992">
            <v>26</v>
          </cell>
        </row>
        <row r="3993">
          <cell r="E3993">
            <v>23351</v>
          </cell>
          <cell r="F3993">
            <v>16</v>
          </cell>
          <cell r="G3993">
            <v>13</v>
          </cell>
          <cell r="H3993">
            <v>14</v>
          </cell>
          <cell r="I3993">
            <v>21</v>
          </cell>
          <cell r="J3993">
            <v>14</v>
          </cell>
          <cell r="K3993">
            <v>10</v>
          </cell>
          <cell r="L3993">
            <v>13</v>
          </cell>
        </row>
        <row r="3994">
          <cell r="E3994">
            <v>23352</v>
          </cell>
          <cell r="F3994">
            <v>11</v>
          </cell>
          <cell r="G3994">
            <v>14</v>
          </cell>
          <cell r="H3994">
            <v>14</v>
          </cell>
          <cell r="I3994">
            <v>10</v>
          </cell>
          <cell r="J3994">
            <v>18</v>
          </cell>
          <cell r="K3994">
            <v>19</v>
          </cell>
          <cell r="L3994">
            <v>16</v>
          </cell>
        </row>
        <row r="3995">
          <cell r="E3995">
            <v>23353</v>
          </cell>
          <cell r="F3995">
            <v>6</v>
          </cell>
          <cell r="G3995">
            <v>6</v>
          </cell>
          <cell r="H3995">
            <v>5</v>
          </cell>
          <cell r="I3995">
            <v>5</v>
          </cell>
          <cell r="J3995">
            <v>13</v>
          </cell>
          <cell r="K3995">
            <v>6</v>
          </cell>
          <cell r="L3995">
            <v>13</v>
          </cell>
        </row>
        <row r="3996">
          <cell r="E3996">
            <v>23354</v>
          </cell>
          <cell r="F3996">
            <v>23</v>
          </cell>
          <cell r="G3996">
            <v>24</v>
          </cell>
          <cell r="H3996">
            <v>24</v>
          </cell>
          <cell r="I3996">
            <v>19</v>
          </cell>
          <cell r="J3996">
            <v>19</v>
          </cell>
          <cell r="K3996">
            <v>16</v>
          </cell>
          <cell r="L3996">
            <v>16</v>
          </cell>
        </row>
        <row r="3997">
          <cell r="E3997">
            <v>23355</v>
          </cell>
          <cell r="F3997">
            <v>11</v>
          </cell>
          <cell r="G3997">
            <v>18</v>
          </cell>
          <cell r="H3997">
            <v>11</v>
          </cell>
          <cell r="I3997">
            <v>18</v>
          </cell>
          <cell r="J3997">
            <v>16</v>
          </cell>
          <cell r="K3997">
            <v>14</v>
          </cell>
          <cell r="L3997">
            <v>14</v>
          </cell>
        </row>
        <row r="3998">
          <cell r="E3998">
            <v>23356</v>
          </cell>
          <cell r="F3998">
            <v>3</v>
          </cell>
          <cell r="G3998">
            <v>3</v>
          </cell>
          <cell r="H3998">
            <v>3</v>
          </cell>
          <cell r="I3998">
            <v>10</v>
          </cell>
          <cell r="J3998">
            <v>16</v>
          </cell>
          <cell r="K3998">
            <v>11</v>
          </cell>
          <cell r="L3998">
            <v>16</v>
          </cell>
        </row>
        <row r="3999">
          <cell r="E3999">
            <v>23357</v>
          </cell>
          <cell r="F3999">
            <v>35</v>
          </cell>
          <cell r="G3999">
            <v>45</v>
          </cell>
          <cell r="H3999">
            <v>42</v>
          </cell>
          <cell r="I3999">
            <v>37</v>
          </cell>
          <cell r="J3999">
            <v>39</v>
          </cell>
          <cell r="K3999">
            <v>42</v>
          </cell>
          <cell r="L3999">
            <v>45</v>
          </cell>
        </row>
        <row r="4000">
          <cell r="E4000">
            <v>23358</v>
          </cell>
          <cell r="F4000">
            <v>5</v>
          </cell>
          <cell r="G4000">
            <v>10</v>
          </cell>
          <cell r="H4000">
            <v>13</v>
          </cell>
          <cell r="I4000">
            <v>3</v>
          </cell>
          <cell r="J4000">
            <v>0</v>
          </cell>
          <cell r="K4000">
            <v>8</v>
          </cell>
          <cell r="L4000">
            <v>13</v>
          </cell>
        </row>
        <row r="4001">
          <cell r="E4001">
            <v>23359</v>
          </cell>
          <cell r="F4001">
            <v>10</v>
          </cell>
          <cell r="G4001">
            <v>3</v>
          </cell>
          <cell r="H4001">
            <v>3</v>
          </cell>
          <cell r="I4001">
            <v>3</v>
          </cell>
          <cell r="J4001">
            <v>3</v>
          </cell>
          <cell r="K4001">
            <v>10</v>
          </cell>
          <cell r="L4001">
            <v>10</v>
          </cell>
        </row>
        <row r="4002">
          <cell r="E4002">
            <v>23360</v>
          </cell>
          <cell r="F4002">
            <v>13</v>
          </cell>
          <cell r="G4002">
            <v>6</v>
          </cell>
          <cell r="H4002">
            <v>8</v>
          </cell>
          <cell r="I4002">
            <v>5</v>
          </cell>
          <cell r="J4002">
            <v>13</v>
          </cell>
          <cell r="K4002">
            <v>16</v>
          </cell>
          <cell r="L4002">
            <v>19</v>
          </cell>
        </row>
        <row r="4003">
          <cell r="E4003">
            <v>23361</v>
          </cell>
          <cell r="F4003">
            <v>19</v>
          </cell>
          <cell r="G4003">
            <v>16</v>
          </cell>
          <cell r="H4003">
            <v>14</v>
          </cell>
          <cell r="I4003">
            <v>16</v>
          </cell>
          <cell r="J4003">
            <v>19</v>
          </cell>
          <cell r="K4003">
            <v>24</v>
          </cell>
          <cell r="L4003">
            <v>19</v>
          </cell>
        </row>
        <row r="4004">
          <cell r="E4004">
            <v>23362</v>
          </cell>
          <cell r="F4004">
            <v>3</v>
          </cell>
          <cell r="G4004">
            <v>6</v>
          </cell>
          <cell r="H4004">
            <v>3</v>
          </cell>
          <cell r="I4004">
            <v>8</v>
          </cell>
          <cell r="J4004">
            <v>13</v>
          </cell>
          <cell r="K4004">
            <v>13</v>
          </cell>
          <cell r="L4004">
            <v>10</v>
          </cell>
        </row>
        <row r="4005">
          <cell r="E4005">
            <v>23363</v>
          </cell>
          <cell r="F4005">
            <v>16</v>
          </cell>
          <cell r="G4005">
            <v>11</v>
          </cell>
          <cell r="H4005">
            <v>11</v>
          </cell>
          <cell r="I4005">
            <v>11</v>
          </cell>
          <cell r="J4005">
            <v>11</v>
          </cell>
          <cell r="K4005">
            <v>6</v>
          </cell>
          <cell r="L4005">
            <v>11</v>
          </cell>
        </row>
        <row r="4006">
          <cell r="E4006">
            <v>23364</v>
          </cell>
          <cell r="F4006">
            <v>13</v>
          </cell>
          <cell r="G4006">
            <v>11</v>
          </cell>
          <cell r="H4006">
            <v>11</v>
          </cell>
          <cell r="I4006">
            <v>10</v>
          </cell>
          <cell r="J4006">
            <v>10</v>
          </cell>
          <cell r="K4006">
            <v>11</v>
          </cell>
          <cell r="L4006">
            <v>16</v>
          </cell>
        </row>
        <row r="4007">
          <cell r="E4007">
            <v>23365</v>
          </cell>
          <cell r="F4007">
            <v>16</v>
          </cell>
          <cell r="G4007">
            <v>11</v>
          </cell>
          <cell r="H4007">
            <v>10</v>
          </cell>
          <cell r="I4007">
            <v>13</v>
          </cell>
          <cell r="J4007">
            <v>16</v>
          </cell>
          <cell r="K4007">
            <v>13</v>
          </cell>
          <cell r="L4007">
            <v>13</v>
          </cell>
        </row>
        <row r="4008">
          <cell r="E4008">
            <v>23366</v>
          </cell>
          <cell r="F4008">
            <v>0</v>
          </cell>
          <cell r="G4008">
            <v>0</v>
          </cell>
          <cell r="H4008">
            <v>0</v>
          </cell>
          <cell r="I4008">
            <v>6</v>
          </cell>
          <cell r="J4008">
            <v>8</v>
          </cell>
          <cell r="K4008">
            <v>6</v>
          </cell>
          <cell r="L4008">
            <v>3</v>
          </cell>
        </row>
        <row r="4009">
          <cell r="E4009">
            <v>23367</v>
          </cell>
          <cell r="F4009">
            <v>13</v>
          </cell>
          <cell r="G4009">
            <v>11</v>
          </cell>
          <cell r="H4009">
            <v>6</v>
          </cell>
          <cell r="I4009">
            <v>0</v>
          </cell>
          <cell r="J4009">
            <v>10</v>
          </cell>
          <cell r="K4009">
            <v>10</v>
          </cell>
          <cell r="L4009">
            <v>19</v>
          </cell>
        </row>
        <row r="4010">
          <cell r="E4010">
            <v>23368</v>
          </cell>
          <cell r="F4010">
            <v>11</v>
          </cell>
          <cell r="G4010">
            <v>18</v>
          </cell>
          <cell r="H4010">
            <v>11</v>
          </cell>
          <cell r="I4010">
            <v>19</v>
          </cell>
          <cell r="J4010">
            <v>3</v>
          </cell>
          <cell r="K4010">
            <v>11</v>
          </cell>
          <cell r="L4010">
            <v>56</v>
          </cell>
        </row>
        <row r="4011">
          <cell r="E4011">
            <v>23369</v>
          </cell>
          <cell r="F4011">
            <v>0</v>
          </cell>
          <cell r="G4011">
            <v>5</v>
          </cell>
          <cell r="H4011">
            <v>10</v>
          </cell>
          <cell r="I4011">
            <v>6</v>
          </cell>
          <cell r="J4011">
            <v>6</v>
          </cell>
          <cell r="K4011">
            <v>10</v>
          </cell>
          <cell r="L4011">
            <v>10</v>
          </cell>
        </row>
        <row r="4012">
          <cell r="E4012">
            <v>23370</v>
          </cell>
          <cell r="F4012">
            <v>24</v>
          </cell>
          <cell r="G4012">
            <v>14</v>
          </cell>
          <cell r="H4012">
            <v>6</v>
          </cell>
          <cell r="I4012">
            <v>37</v>
          </cell>
          <cell r="J4012">
            <v>58</v>
          </cell>
          <cell r="K4012">
            <v>55</v>
          </cell>
          <cell r="L4012">
            <v>23</v>
          </cell>
        </row>
        <row r="4013">
          <cell r="E4013">
            <v>23371</v>
          </cell>
          <cell r="F4013">
            <v>32</v>
          </cell>
          <cell r="G4013">
            <v>26</v>
          </cell>
          <cell r="H4013">
            <v>13</v>
          </cell>
          <cell r="I4013">
            <v>24</v>
          </cell>
          <cell r="J4013">
            <v>26</v>
          </cell>
          <cell r="K4013">
            <v>29</v>
          </cell>
          <cell r="L4013">
            <v>21</v>
          </cell>
        </row>
        <row r="4014">
          <cell r="E4014">
            <v>23372</v>
          </cell>
          <cell r="F4014">
            <v>16</v>
          </cell>
          <cell r="G4014">
            <v>18</v>
          </cell>
          <cell r="H4014">
            <v>16</v>
          </cell>
          <cell r="I4014">
            <v>13</v>
          </cell>
          <cell r="J4014">
            <v>10</v>
          </cell>
          <cell r="K4014">
            <v>23</v>
          </cell>
          <cell r="L4014">
            <v>13</v>
          </cell>
        </row>
        <row r="4015">
          <cell r="E4015">
            <v>23373</v>
          </cell>
          <cell r="F4015">
            <v>13</v>
          </cell>
          <cell r="G4015">
            <v>16</v>
          </cell>
          <cell r="H4015">
            <v>3</v>
          </cell>
          <cell r="I4015">
            <v>10</v>
          </cell>
          <cell r="J4015">
            <v>14</v>
          </cell>
          <cell r="K4015">
            <v>16</v>
          </cell>
          <cell r="L4015">
            <v>5</v>
          </cell>
        </row>
        <row r="4016">
          <cell r="E4016">
            <v>23374</v>
          </cell>
          <cell r="F4016">
            <v>35</v>
          </cell>
          <cell r="G4016">
            <v>35</v>
          </cell>
          <cell r="H4016">
            <v>40</v>
          </cell>
          <cell r="I4016">
            <v>29</v>
          </cell>
          <cell r="J4016">
            <v>29</v>
          </cell>
          <cell r="K4016">
            <v>19</v>
          </cell>
          <cell r="L4016">
            <v>34</v>
          </cell>
        </row>
        <row r="4017">
          <cell r="E4017">
            <v>23375</v>
          </cell>
          <cell r="F4017">
            <v>18</v>
          </cell>
          <cell r="G4017">
            <v>14</v>
          </cell>
          <cell r="H4017">
            <v>24</v>
          </cell>
          <cell r="I4017">
            <v>32</v>
          </cell>
          <cell r="J4017">
            <v>35</v>
          </cell>
          <cell r="K4017">
            <v>34</v>
          </cell>
          <cell r="L4017">
            <v>26</v>
          </cell>
        </row>
        <row r="4018">
          <cell r="E4018">
            <v>23376</v>
          </cell>
          <cell r="F4018">
            <v>31</v>
          </cell>
          <cell r="G4018">
            <v>32</v>
          </cell>
          <cell r="H4018">
            <v>16</v>
          </cell>
          <cell r="I4018">
            <v>40</v>
          </cell>
          <cell r="J4018">
            <v>14</v>
          </cell>
          <cell r="K4018">
            <v>13</v>
          </cell>
          <cell r="L4018">
            <v>19</v>
          </cell>
        </row>
        <row r="4019">
          <cell r="E4019">
            <v>23377</v>
          </cell>
          <cell r="F4019">
            <v>32</v>
          </cell>
          <cell r="G4019">
            <v>23</v>
          </cell>
          <cell r="H4019">
            <v>18</v>
          </cell>
          <cell r="I4019">
            <v>19</v>
          </cell>
          <cell r="J4019">
            <v>16</v>
          </cell>
          <cell r="K4019">
            <v>11</v>
          </cell>
          <cell r="L4019">
            <v>6</v>
          </cell>
        </row>
        <row r="4020">
          <cell r="E4020">
            <v>23378</v>
          </cell>
          <cell r="F4020">
            <v>5</v>
          </cell>
          <cell r="G4020">
            <v>0</v>
          </cell>
          <cell r="H4020">
            <v>10</v>
          </cell>
          <cell r="I4020">
            <v>14</v>
          </cell>
          <cell r="J4020">
            <v>35</v>
          </cell>
          <cell r="K4020">
            <v>37</v>
          </cell>
          <cell r="L4020">
            <v>29</v>
          </cell>
        </row>
        <row r="4021">
          <cell r="E4021">
            <v>23379</v>
          </cell>
          <cell r="F4021">
            <v>35</v>
          </cell>
          <cell r="G4021">
            <v>37</v>
          </cell>
          <cell r="H4021">
            <v>26</v>
          </cell>
          <cell r="I4021">
            <v>31</v>
          </cell>
          <cell r="J4021">
            <v>40</v>
          </cell>
          <cell r="K4021">
            <v>34</v>
          </cell>
          <cell r="L4021">
            <v>39</v>
          </cell>
        </row>
        <row r="4022">
          <cell r="E4022">
            <v>23380</v>
          </cell>
          <cell r="F4022">
            <v>16</v>
          </cell>
          <cell r="G4022">
            <v>10</v>
          </cell>
          <cell r="H4022">
            <v>19</v>
          </cell>
          <cell r="I4022">
            <v>27</v>
          </cell>
          <cell r="J4022">
            <v>26</v>
          </cell>
          <cell r="K4022">
            <v>31</v>
          </cell>
          <cell r="L4022">
            <v>26</v>
          </cell>
        </row>
        <row r="4023">
          <cell r="E4023">
            <v>23381</v>
          </cell>
          <cell r="F4023">
            <v>29</v>
          </cell>
          <cell r="G4023">
            <v>29</v>
          </cell>
          <cell r="H4023">
            <v>19</v>
          </cell>
          <cell r="I4023">
            <v>26</v>
          </cell>
          <cell r="J4023">
            <v>35</v>
          </cell>
          <cell r="K4023">
            <v>26</v>
          </cell>
          <cell r="L4023">
            <v>23</v>
          </cell>
        </row>
        <row r="4024">
          <cell r="E4024">
            <v>23382</v>
          </cell>
          <cell r="F4024">
            <v>32</v>
          </cell>
          <cell r="G4024">
            <v>35</v>
          </cell>
          <cell r="H4024">
            <v>26</v>
          </cell>
          <cell r="I4024">
            <v>29</v>
          </cell>
          <cell r="J4024">
            <v>23</v>
          </cell>
          <cell r="K4024">
            <v>10</v>
          </cell>
          <cell r="L4024">
            <v>5</v>
          </cell>
        </row>
        <row r="4025">
          <cell r="E4025">
            <v>23383</v>
          </cell>
          <cell r="F4025">
            <v>16</v>
          </cell>
          <cell r="G4025">
            <v>23</v>
          </cell>
          <cell r="H4025">
            <v>19</v>
          </cell>
          <cell r="I4025">
            <v>26</v>
          </cell>
          <cell r="J4025">
            <v>23</v>
          </cell>
          <cell r="K4025">
            <v>19</v>
          </cell>
          <cell r="L4025">
            <v>19</v>
          </cell>
        </row>
        <row r="4026">
          <cell r="E4026">
            <v>23384</v>
          </cell>
          <cell r="F4026">
            <v>13</v>
          </cell>
          <cell r="G4026">
            <v>11</v>
          </cell>
          <cell r="H4026">
            <v>8</v>
          </cell>
          <cell r="I4026">
            <v>10</v>
          </cell>
          <cell r="J4026">
            <v>11</v>
          </cell>
          <cell r="K4026">
            <v>10</v>
          </cell>
          <cell r="L4026">
            <v>11</v>
          </cell>
        </row>
        <row r="4027">
          <cell r="E4027">
            <v>23385</v>
          </cell>
          <cell r="F4027">
            <v>10</v>
          </cell>
          <cell r="G4027">
            <v>10</v>
          </cell>
          <cell r="H4027">
            <v>13</v>
          </cell>
          <cell r="I4027">
            <v>13</v>
          </cell>
          <cell r="J4027">
            <v>13</v>
          </cell>
          <cell r="K4027">
            <v>10</v>
          </cell>
          <cell r="L4027">
            <v>3</v>
          </cell>
        </row>
        <row r="4028">
          <cell r="E4028">
            <v>23386</v>
          </cell>
          <cell r="F4028">
            <v>21</v>
          </cell>
          <cell r="G4028">
            <v>24</v>
          </cell>
          <cell r="H4028">
            <v>26</v>
          </cell>
          <cell r="I4028">
            <v>24</v>
          </cell>
          <cell r="J4028">
            <v>29</v>
          </cell>
          <cell r="K4028">
            <v>35</v>
          </cell>
          <cell r="L4028">
            <v>26</v>
          </cell>
        </row>
        <row r="4029">
          <cell r="E4029">
            <v>23387</v>
          </cell>
          <cell r="F4029">
            <v>11</v>
          </cell>
          <cell r="G4029">
            <v>11</v>
          </cell>
          <cell r="H4029">
            <v>10</v>
          </cell>
          <cell r="I4029">
            <v>10</v>
          </cell>
          <cell r="J4029">
            <v>6</v>
          </cell>
          <cell r="K4029">
            <v>10</v>
          </cell>
          <cell r="L4029">
            <v>45</v>
          </cell>
        </row>
        <row r="4030">
          <cell r="E4030">
            <v>23388</v>
          </cell>
          <cell r="F4030">
            <v>14</v>
          </cell>
          <cell r="G4030">
            <v>13</v>
          </cell>
          <cell r="H4030">
            <v>16</v>
          </cell>
          <cell r="I4030">
            <v>14</v>
          </cell>
          <cell r="J4030">
            <v>13</v>
          </cell>
          <cell r="K4030">
            <v>6</v>
          </cell>
          <cell r="L4030">
            <v>10</v>
          </cell>
        </row>
        <row r="4031">
          <cell r="E4031">
            <v>23389</v>
          </cell>
          <cell r="F4031">
            <v>55</v>
          </cell>
          <cell r="G4031">
            <v>45</v>
          </cell>
          <cell r="H4031">
            <v>40</v>
          </cell>
          <cell r="I4031">
            <v>35</v>
          </cell>
          <cell r="J4031">
            <v>6</v>
          </cell>
          <cell r="K4031">
            <v>14</v>
          </cell>
          <cell r="L4031">
            <v>16</v>
          </cell>
        </row>
        <row r="4032">
          <cell r="E4032">
            <v>23390</v>
          </cell>
          <cell r="F4032">
            <v>35</v>
          </cell>
          <cell r="G4032">
            <v>40</v>
          </cell>
          <cell r="H4032">
            <v>35</v>
          </cell>
          <cell r="I4032">
            <v>32</v>
          </cell>
          <cell r="J4032">
            <v>24</v>
          </cell>
          <cell r="K4032">
            <v>11</v>
          </cell>
          <cell r="L4032">
            <v>14</v>
          </cell>
        </row>
        <row r="4033">
          <cell r="E4033">
            <v>23391</v>
          </cell>
          <cell r="F4033">
            <v>27</v>
          </cell>
          <cell r="G4033">
            <v>24</v>
          </cell>
          <cell r="H4033">
            <v>21</v>
          </cell>
          <cell r="I4033">
            <v>13</v>
          </cell>
          <cell r="J4033">
            <v>13</v>
          </cell>
          <cell r="K4033">
            <v>16</v>
          </cell>
          <cell r="L4033">
            <v>8</v>
          </cell>
        </row>
        <row r="4034">
          <cell r="E4034">
            <v>23392</v>
          </cell>
          <cell r="F4034">
            <v>6</v>
          </cell>
          <cell r="G4034">
            <v>6</v>
          </cell>
          <cell r="H4034">
            <v>10</v>
          </cell>
          <cell r="I4034">
            <v>8</v>
          </cell>
          <cell r="J4034">
            <v>11</v>
          </cell>
          <cell r="K4034">
            <v>11</v>
          </cell>
          <cell r="L4034">
            <v>11</v>
          </cell>
        </row>
        <row r="4035">
          <cell r="E4035">
            <v>23393</v>
          </cell>
          <cell r="F4035">
            <v>26</v>
          </cell>
          <cell r="G4035">
            <v>8</v>
          </cell>
          <cell r="H4035">
            <v>11</v>
          </cell>
          <cell r="I4035">
            <v>6</v>
          </cell>
          <cell r="J4035">
            <v>14</v>
          </cell>
          <cell r="K4035">
            <v>14</v>
          </cell>
          <cell r="L4035">
            <v>11</v>
          </cell>
        </row>
        <row r="4036">
          <cell r="E4036">
            <v>23394</v>
          </cell>
          <cell r="F4036">
            <v>32</v>
          </cell>
          <cell r="G4036">
            <v>48</v>
          </cell>
          <cell r="H4036">
            <v>26</v>
          </cell>
          <cell r="I4036">
            <v>26</v>
          </cell>
          <cell r="J4036">
            <v>23</v>
          </cell>
          <cell r="K4036">
            <v>32</v>
          </cell>
          <cell r="L4036">
            <v>23</v>
          </cell>
        </row>
        <row r="4037">
          <cell r="E4037">
            <v>23395</v>
          </cell>
          <cell r="F4037">
            <v>6</v>
          </cell>
          <cell r="G4037">
            <v>10</v>
          </cell>
          <cell r="H4037">
            <v>13</v>
          </cell>
          <cell r="I4037">
            <v>10</v>
          </cell>
          <cell r="J4037">
            <v>10</v>
          </cell>
          <cell r="K4037">
            <v>0</v>
          </cell>
          <cell r="L4037">
            <v>0</v>
          </cell>
        </row>
        <row r="4038">
          <cell r="E4038">
            <v>23396</v>
          </cell>
          <cell r="F4038">
            <v>10</v>
          </cell>
          <cell r="G4038">
            <v>19</v>
          </cell>
          <cell r="H4038">
            <v>13</v>
          </cell>
          <cell r="I4038">
            <v>3</v>
          </cell>
          <cell r="J4038">
            <v>13</v>
          </cell>
          <cell r="K4038">
            <v>6</v>
          </cell>
          <cell r="L4038">
            <v>26</v>
          </cell>
        </row>
        <row r="4039">
          <cell r="E4039">
            <v>23397</v>
          </cell>
          <cell r="F4039">
            <v>6</v>
          </cell>
          <cell r="G4039">
            <v>6</v>
          </cell>
          <cell r="H4039">
            <v>6</v>
          </cell>
          <cell r="I4039">
            <v>13</v>
          </cell>
          <cell r="J4039">
            <v>16</v>
          </cell>
          <cell r="K4039">
            <v>16</v>
          </cell>
          <cell r="L4039">
            <v>16</v>
          </cell>
        </row>
        <row r="4040">
          <cell r="E4040">
            <v>23398</v>
          </cell>
          <cell r="F4040">
            <v>10</v>
          </cell>
          <cell r="G4040">
            <v>13</v>
          </cell>
          <cell r="H4040">
            <v>6</v>
          </cell>
          <cell r="I4040">
            <v>10</v>
          </cell>
          <cell r="J4040">
            <v>13</v>
          </cell>
          <cell r="K4040">
            <v>6</v>
          </cell>
          <cell r="L4040">
            <v>6</v>
          </cell>
        </row>
        <row r="4041">
          <cell r="E4041">
            <v>23399</v>
          </cell>
          <cell r="F4041">
            <v>13</v>
          </cell>
          <cell r="G4041">
            <v>16</v>
          </cell>
          <cell r="H4041">
            <v>13</v>
          </cell>
          <cell r="I4041">
            <v>16</v>
          </cell>
          <cell r="J4041">
            <v>13</v>
          </cell>
          <cell r="K4041">
            <v>13</v>
          </cell>
          <cell r="L4041">
            <v>13</v>
          </cell>
        </row>
        <row r="4042">
          <cell r="E4042">
            <v>23400</v>
          </cell>
          <cell r="F4042">
            <v>6</v>
          </cell>
          <cell r="G4042">
            <v>6</v>
          </cell>
          <cell r="H4042">
            <v>6</v>
          </cell>
          <cell r="I4042">
            <v>3</v>
          </cell>
          <cell r="J4042">
            <v>10</v>
          </cell>
          <cell r="K4042">
            <v>32</v>
          </cell>
          <cell r="L4042">
            <v>29</v>
          </cell>
        </row>
        <row r="4043">
          <cell r="E4043">
            <v>23401</v>
          </cell>
          <cell r="F4043">
            <v>13</v>
          </cell>
          <cell r="G4043">
            <v>14</v>
          </cell>
          <cell r="H4043">
            <v>18</v>
          </cell>
          <cell r="I4043">
            <v>14</v>
          </cell>
          <cell r="J4043">
            <v>11</v>
          </cell>
          <cell r="K4043">
            <v>6</v>
          </cell>
          <cell r="L4043">
            <v>0</v>
          </cell>
        </row>
        <row r="4044">
          <cell r="E4044">
            <v>23402</v>
          </cell>
          <cell r="F4044">
            <v>0</v>
          </cell>
          <cell r="G4044">
            <v>16</v>
          </cell>
          <cell r="H4044">
            <v>0</v>
          </cell>
          <cell r="I4044">
            <v>5</v>
          </cell>
          <cell r="J4044">
            <v>6</v>
          </cell>
          <cell r="K4044">
            <v>13</v>
          </cell>
          <cell r="L4044">
            <v>3</v>
          </cell>
        </row>
        <row r="4045">
          <cell r="E4045">
            <v>23403</v>
          </cell>
          <cell r="F4045">
            <v>10</v>
          </cell>
          <cell r="G4045">
            <v>13</v>
          </cell>
          <cell r="H4045">
            <v>11</v>
          </cell>
          <cell r="I4045">
            <v>0</v>
          </cell>
          <cell r="J4045">
            <v>13</v>
          </cell>
          <cell r="K4045">
            <v>8</v>
          </cell>
          <cell r="L4045">
            <v>0</v>
          </cell>
        </row>
        <row r="4046">
          <cell r="E4046">
            <v>23404</v>
          </cell>
          <cell r="F4046">
            <v>32</v>
          </cell>
          <cell r="G4046">
            <v>29</v>
          </cell>
          <cell r="H4046">
            <v>19</v>
          </cell>
          <cell r="I4046">
            <v>19</v>
          </cell>
          <cell r="J4046">
            <v>16</v>
          </cell>
          <cell r="K4046">
            <v>13</v>
          </cell>
          <cell r="L4046">
            <v>6</v>
          </cell>
        </row>
        <row r="4047">
          <cell r="E4047">
            <v>23405</v>
          </cell>
          <cell r="F4047">
            <v>13</v>
          </cell>
          <cell r="G4047">
            <v>5</v>
          </cell>
          <cell r="H4047">
            <v>13</v>
          </cell>
          <cell r="I4047">
            <v>14</v>
          </cell>
          <cell r="J4047">
            <v>13</v>
          </cell>
          <cell r="K4047">
            <v>13</v>
          </cell>
          <cell r="L4047">
            <v>10</v>
          </cell>
        </row>
        <row r="4048">
          <cell r="E4048">
            <v>23406</v>
          </cell>
          <cell r="F4048">
            <v>24</v>
          </cell>
          <cell r="G4048">
            <v>19</v>
          </cell>
          <cell r="H4048">
            <v>43</v>
          </cell>
          <cell r="I4048">
            <v>34</v>
          </cell>
          <cell r="J4048">
            <v>35</v>
          </cell>
          <cell r="K4048">
            <v>37</v>
          </cell>
          <cell r="L4048">
            <v>34</v>
          </cell>
        </row>
        <row r="4049">
          <cell r="E4049">
            <v>23407</v>
          </cell>
          <cell r="F4049">
            <v>43</v>
          </cell>
          <cell r="G4049">
            <v>39</v>
          </cell>
          <cell r="H4049">
            <v>32</v>
          </cell>
          <cell r="I4049">
            <v>29</v>
          </cell>
          <cell r="J4049">
            <v>29</v>
          </cell>
          <cell r="K4049">
            <v>26</v>
          </cell>
          <cell r="L4049">
            <v>13</v>
          </cell>
        </row>
        <row r="4050">
          <cell r="E4050">
            <v>23408</v>
          </cell>
          <cell r="F4050">
            <v>32</v>
          </cell>
          <cell r="G4050">
            <v>37</v>
          </cell>
          <cell r="H4050">
            <v>39</v>
          </cell>
          <cell r="I4050">
            <v>35</v>
          </cell>
          <cell r="J4050">
            <v>40</v>
          </cell>
          <cell r="K4050">
            <v>45</v>
          </cell>
          <cell r="L4050">
            <v>45</v>
          </cell>
        </row>
        <row r="4051">
          <cell r="E4051">
            <v>23409</v>
          </cell>
          <cell r="F4051">
            <v>13</v>
          </cell>
          <cell r="G4051">
            <v>6</v>
          </cell>
          <cell r="H4051">
            <v>11</v>
          </cell>
          <cell r="I4051">
            <v>11</v>
          </cell>
          <cell r="J4051">
            <v>11</v>
          </cell>
          <cell r="K4051">
            <v>10</v>
          </cell>
          <cell r="L4051">
            <v>11</v>
          </cell>
        </row>
        <row r="4052">
          <cell r="E4052">
            <v>23410</v>
          </cell>
          <cell r="F4052">
            <v>39</v>
          </cell>
          <cell r="G4052">
            <v>50</v>
          </cell>
          <cell r="H4052">
            <v>58</v>
          </cell>
          <cell r="I4052">
            <v>58</v>
          </cell>
          <cell r="J4052">
            <v>51</v>
          </cell>
          <cell r="K4052">
            <v>39</v>
          </cell>
          <cell r="L4052">
            <v>45</v>
          </cell>
        </row>
        <row r="4053">
          <cell r="E4053">
            <v>23411</v>
          </cell>
          <cell r="F4053">
            <v>21</v>
          </cell>
          <cell r="G4053">
            <v>19</v>
          </cell>
          <cell r="H4053">
            <v>13</v>
          </cell>
          <cell r="I4053">
            <v>11</v>
          </cell>
          <cell r="J4053">
            <v>10</v>
          </cell>
          <cell r="K4053">
            <v>10</v>
          </cell>
          <cell r="L4053">
            <v>16</v>
          </cell>
        </row>
        <row r="4054">
          <cell r="E4054">
            <v>23412</v>
          </cell>
          <cell r="F4054">
            <v>87</v>
          </cell>
          <cell r="G4054">
            <v>55</v>
          </cell>
          <cell r="H4054">
            <v>77</v>
          </cell>
          <cell r="I4054">
            <v>55</v>
          </cell>
          <cell r="J4054">
            <v>61</v>
          </cell>
          <cell r="K4054">
            <v>64</v>
          </cell>
          <cell r="L4054">
            <v>61</v>
          </cell>
        </row>
        <row r="4055">
          <cell r="E4055">
            <v>23413</v>
          </cell>
          <cell r="F4055">
            <v>18</v>
          </cell>
          <cell r="G4055">
            <v>18</v>
          </cell>
          <cell r="H4055">
            <v>11</v>
          </cell>
          <cell r="I4055">
            <v>16</v>
          </cell>
          <cell r="J4055">
            <v>11</v>
          </cell>
          <cell r="K4055">
            <v>11</v>
          </cell>
          <cell r="L4055">
            <v>19</v>
          </cell>
        </row>
        <row r="4056">
          <cell r="E4056">
            <v>23414</v>
          </cell>
          <cell r="F4056">
            <v>45</v>
          </cell>
          <cell r="G4056">
            <v>45</v>
          </cell>
          <cell r="H4056">
            <v>40</v>
          </cell>
          <cell r="I4056">
            <v>45</v>
          </cell>
          <cell r="J4056">
            <v>37</v>
          </cell>
          <cell r="K4056">
            <v>35</v>
          </cell>
          <cell r="L4056">
            <v>39</v>
          </cell>
        </row>
        <row r="4057">
          <cell r="E4057">
            <v>23415</v>
          </cell>
          <cell r="F4057">
            <v>11</v>
          </cell>
          <cell r="G4057">
            <v>13</v>
          </cell>
          <cell r="H4057">
            <v>8</v>
          </cell>
          <cell r="I4057">
            <v>16</v>
          </cell>
          <cell r="J4057">
            <v>35</v>
          </cell>
          <cell r="K4057">
            <v>40</v>
          </cell>
          <cell r="L4057">
            <v>40</v>
          </cell>
        </row>
        <row r="4058">
          <cell r="E4058">
            <v>23416</v>
          </cell>
          <cell r="F4058">
            <v>10</v>
          </cell>
          <cell r="G4058">
            <v>8</v>
          </cell>
          <cell r="H4058">
            <v>3</v>
          </cell>
          <cell r="I4058">
            <v>10</v>
          </cell>
          <cell r="J4058">
            <v>11</v>
          </cell>
          <cell r="K4058">
            <v>3</v>
          </cell>
          <cell r="L4058">
            <v>5</v>
          </cell>
        </row>
        <row r="4059">
          <cell r="E4059">
            <v>23417</v>
          </cell>
          <cell r="F4059">
            <v>35</v>
          </cell>
          <cell r="G4059">
            <v>40</v>
          </cell>
          <cell r="H4059">
            <v>26</v>
          </cell>
          <cell r="I4059">
            <v>26</v>
          </cell>
          <cell r="J4059">
            <v>32</v>
          </cell>
          <cell r="K4059">
            <v>29</v>
          </cell>
          <cell r="L4059">
            <v>11</v>
          </cell>
        </row>
        <row r="4060">
          <cell r="E4060">
            <v>23418</v>
          </cell>
          <cell r="F4060">
            <v>27</v>
          </cell>
          <cell r="G4060">
            <v>16</v>
          </cell>
          <cell r="H4060">
            <v>19</v>
          </cell>
          <cell r="I4060">
            <v>19</v>
          </cell>
          <cell r="J4060">
            <v>6</v>
          </cell>
          <cell r="K4060">
            <v>10</v>
          </cell>
          <cell r="L4060">
            <v>5</v>
          </cell>
        </row>
        <row r="4061">
          <cell r="E4061">
            <v>23419</v>
          </cell>
          <cell r="F4061">
            <v>14</v>
          </cell>
          <cell r="G4061">
            <v>16</v>
          </cell>
          <cell r="H4061">
            <v>10</v>
          </cell>
          <cell r="I4061">
            <v>14</v>
          </cell>
          <cell r="J4061">
            <v>18</v>
          </cell>
          <cell r="K4061">
            <v>13</v>
          </cell>
          <cell r="L4061">
            <v>14</v>
          </cell>
        </row>
        <row r="4062">
          <cell r="E4062">
            <v>23420</v>
          </cell>
          <cell r="F4062">
            <v>37</v>
          </cell>
          <cell r="G4062">
            <v>19</v>
          </cell>
          <cell r="H4062">
            <v>29</v>
          </cell>
          <cell r="I4062">
            <v>21</v>
          </cell>
          <cell r="J4062">
            <v>29</v>
          </cell>
          <cell r="K4062">
            <v>24</v>
          </cell>
          <cell r="L4062">
            <v>32</v>
          </cell>
        </row>
        <row r="4063">
          <cell r="E4063">
            <v>23421</v>
          </cell>
          <cell r="F4063">
            <v>16</v>
          </cell>
          <cell r="G4063">
            <v>8</v>
          </cell>
          <cell r="H4063">
            <v>10</v>
          </cell>
          <cell r="I4063">
            <v>10</v>
          </cell>
          <cell r="J4063">
            <v>13</v>
          </cell>
          <cell r="K4063">
            <v>13</v>
          </cell>
          <cell r="L4063">
            <v>11</v>
          </cell>
        </row>
        <row r="4064">
          <cell r="E4064">
            <v>23422</v>
          </cell>
          <cell r="F4064">
            <v>24</v>
          </cell>
          <cell r="G4064">
            <v>35</v>
          </cell>
          <cell r="H4064">
            <v>23</v>
          </cell>
          <cell r="I4064">
            <v>29</v>
          </cell>
          <cell r="J4064">
            <v>40</v>
          </cell>
          <cell r="K4064">
            <v>42</v>
          </cell>
          <cell r="L4064">
            <v>48</v>
          </cell>
        </row>
        <row r="4065">
          <cell r="E4065">
            <v>23423</v>
          </cell>
          <cell r="F4065">
            <v>39</v>
          </cell>
          <cell r="G4065">
            <v>35</v>
          </cell>
          <cell r="H4065">
            <v>32</v>
          </cell>
          <cell r="I4065">
            <v>29</v>
          </cell>
          <cell r="J4065">
            <v>32</v>
          </cell>
          <cell r="K4065">
            <v>32</v>
          </cell>
          <cell r="L4065">
            <v>23</v>
          </cell>
        </row>
        <row r="4066">
          <cell r="E4066">
            <v>23424</v>
          </cell>
          <cell r="F4066">
            <v>32</v>
          </cell>
          <cell r="G4066">
            <v>29</v>
          </cell>
          <cell r="H4066">
            <v>29</v>
          </cell>
          <cell r="I4066">
            <v>26</v>
          </cell>
          <cell r="J4066">
            <v>23</v>
          </cell>
          <cell r="K4066">
            <v>19</v>
          </cell>
          <cell r="L4066">
            <v>19</v>
          </cell>
        </row>
        <row r="4067">
          <cell r="E4067">
            <v>23425</v>
          </cell>
          <cell r="F4067">
            <v>16</v>
          </cell>
          <cell r="G4067">
            <v>16</v>
          </cell>
          <cell r="H4067">
            <v>13</v>
          </cell>
          <cell r="I4067">
            <v>10</v>
          </cell>
          <cell r="J4067">
            <v>6</v>
          </cell>
          <cell r="K4067">
            <v>13</v>
          </cell>
          <cell r="L4067">
            <v>13</v>
          </cell>
        </row>
        <row r="4068">
          <cell r="E4068">
            <v>23426</v>
          </cell>
          <cell r="F4068">
            <v>26</v>
          </cell>
          <cell r="G4068">
            <v>64</v>
          </cell>
          <cell r="H4068">
            <v>58</v>
          </cell>
          <cell r="I4068">
            <v>48</v>
          </cell>
          <cell r="J4068">
            <v>40</v>
          </cell>
          <cell r="K4068">
            <v>32</v>
          </cell>
          <cell r="L4068">
            <v>32</v>
          </cell>
        </row>
        <row r="4069">
          <cell r="E4069">
            <v>23427</v>
          </cell>
          <cell r="F4069">
            <v>6</v>
          </cell>
          <cell r="G4069">
            <v>19</v>
          </cell>
          <cell r="H4069">
            <v>32</v>
          </cell>
          <cell r="I4069">
            <v>26</v>
          </cell>
          <cell r="J4069">
            <v>16</v>
          </cell>
          <cell r="K4069">
            <v>6</v>
          </cell>
          <cell r="L4069">
            <v>16</v>
          </cell>
        </row>
        <row r="4070">
          <cell r="E4070">
            <v>23428</v>
          </cell>
          <cell r="F4070">
            <v>24</v>
          </cell>
          <cell r="G4070">
            <v>10</v>
          </cell>
          <cell r="H4070">
            <v>8</v>
          </cell>
          <cell r="I4070">
            <v>39</v>
          </cell>
          <cell r="J4070">
            <v>45</v>
          </cell>
          <cell r="K4070">
            <v>42</v>
          </cell>
          <cell r="L4070">
            <v>48</v>
          </cell>
        </row>
        <row r="4071">
          <cell r="E4071">
            <v>23429</v>
          </cell>
          <cell r="F4071">
            <v>35</v>
          </cell>
          <cell r="G4071">
            <v>37</v>
          </cell>
          <cell r="H4071">
            <v>45</v>
          </cell>
          <cell r="I4071">
            <v>23</v>
          </cell>
          <cell r="J4071">
            <v>13</v>
          </cell>
          <cell r="K4071">
            <v>19</v>
          </cell>
          <cell r="L4071">
            <v>23</v>
          </cell>
        </row>
        <row r="4072">
          <cell r="E4072">
            <v>23430</v>
          </cell>
          <cell r="F4072">
            <v>24</v>
          </cell>
          <cell r="G4072">
            <v>13</v>
          </cell>
          <cell r="H4072">
            <v>14</v>
          </cell>
          <cell r="I4072">
            <v>35</v>
          </cell>
          <cell r="J4072">
            <v>24</v>
          </cell>
          <cell r="K4072">
            <v>11</v>
          </cell>
          <cell r="L4072">
            <v>21</v>
          </cell>
        </row>
        <row r="4073">
          <cell r="E4073">
            <v>23431</v>
          </cell>
          <cell r="F4073">
            <v>61</v>
          </cell>
          <cell r="G4073">
            <v>64</v>
          </cell>
          <cell r="H4073">
            <v>53</v>
          </cell>
          <cell r="I4073">
            <v>64</v>
          </cell>
          <cell r="J4073">
            <v>48</v>
          </cell>
          <cell r="K4073">
            <v>69</v>
          </cell>
          <cell r="L4073">
            <v>72</v>
          </cell>
        </row>
        <row r="4074">
          <cell r="E4074">
            <v>23432</v>
          </cell>
          <cell r="F4074">
            <v>14</v>
          </cell>
          <cell r="G4074">
            <v>16</v>
          </cell>
          <cell r="H4074">
            <v>18</v>
          </cell>
          <cell r="I4074">
            <v>21</v>
          </cell>
          <cell r="J4074">
            <v>23</v>
          </cell>
          <cell r="K4074">
            <v>24</v>
          </cell>
          <cell r="L4074">
            <v>31</v>
          </cell>
        </row>
        <row r="4075">
          <cell r="E4075">
            <v>23433</v>
          </cell>
          <cell r="F4075">
            <v>0</v>
          </cell>
          <cell r="G4075">
            <v>40</v>
          </cell>
          <cell r="H4075">
            <v>29</v>
          </cell>
          <cell r="I4075">
            <v>32</v>
          </cell>
          <cell r="J4075">
            <v>19</v>
          </cell>
          <cell r="K4075">
            <v>16</v>
          </cell>
          <cell r="L4075">
            <v>11</v>
          </cell>
        </row>
        <row r="4076">
          <cell r="E4076">
            <v>23434</v>
          </cell>
          <cell r="F4076">
            <v>16</v>
          </cell>
          <cell r="G4076">
            <v>13</v>
          </cell>
          <cell r="H4076">
            <v>6</v>
          </cell>
          <cell r="I4076">
            <v>23</v>
          </cell>
          <cell r="J4076">
            <v>19</v>
          </cell>
          <cell r="K4076">
            <v>16</v>
          </cell>
          <cell r="L4076">
            <v>18</v>
          </cell>
        </row>
        <row r="4077">
          <cell r="E4077">
            <v>23435</v>
          </cell>
          <cell r="F4077">
            <v>13</v>
          </cell>
          <cell r="G4077">
            <v>16</v>
          </cell>
          <cell r="H4077">
            <v>19</v>
          </cell>
          <cell r="I4077">
            <v>8</v>
          </cell>
          <cell r="J4077">
            <v>5</v>
          </cell>
          <cell r="K4077">
            <v>5</v>
          </cell>
          <cell r="L4077">
            <v>16</v>
          </cell>
        </row>
        <row r="4078">
          <cell r="E4078">
            <v>23436</v>
          </cell>
          <cell r="F4078">
            <v>8</v>
          </cell>
          <cell r="G4078">
            <v>16</v>
          </cell>
          <cell r="H4078">
            <v>10</v>
          </cell>
          <cell r="I4078">
            <v>16</v>
          </cell>
          <cell r="J4078">
            <v>8</v>
          </cell>
          <cell r="K4078">
            <v>10</v>
          </cell>
          <cell r="L4078">
            <v>24</v>
          </cell>
        </row>
        <row r="4079">
          <cell r="E4079">
            <v>23437</v>
          </cell>
          <cell r="F4079">
            <v>6</v>
          </cell>
          <cell r="G4079">
            <v>10</v>
          </cell>
          <cell r="H4079">
            <v>3</v>
          </cell>
          <cell r="I4079">
            <v>10</v>
          </cell>
          <cell r="J4079">
            <v>6</v>
          </cell>
          <cell r="K4079">
            <v>19</v>
          </cell>
          <cell r="L4079">
            <v>29</v>
          </cell>
        </row>
        <row r="4080">
          <cell r="E4080">
            <v>23438</v>
          </cell>
          <cell r="F4080">
            <v>16</v>
          </cell>
          <cell r="G4080">
            <v>14</v>
          </cell>
          <cell r="H4080">
            <v>16</v>
          </cell>
          <cell r="I4080">
            <v>16</v>
          </cell>
          <cell r="J4080">
            <v>13</v>
          </cell>
          <cell r="K4080">
            <v>13</v>
          </cell>
          <cell r="L4080">
            <v>14</v>
          </cell>
        </row>
        <row r="4081">
          <cell r="E4081">
            <v>23439</v>
          </cell>
          <cell r="F4081">
            <v>3</v>
          </cell>
          <cell r="G4081">
            <v>6</v>
          </cell>
          <cell r="H4081">
            <v>6</v>
          </cell>
          <cell r="I4081">
            <v>3</v>
          </cell>
          <cell r="J4081">
            <v>0</v>
          </cell>
          <cell r="K4081">
            <v>16</v>
          </cell>
          <cell r="L4081">
            <v>10</v>
          </cell>
        </row>
        <row r="4082">
          <cell r="E4082">
            <v>23440</v>
          </cell>
          <cell r="F4082">
            <v>19</v>
          </cell>
          <cell r="G4082">
            <v>24</v>
          </cell>
          <cell r="H4082">
            <v>29</v>
          </cell>
          <cell r="I4082">
            <v>21</v>
          </cell>
          <cell r="J4082">
            <v>29</v>
          </cell>
          <cell r="K4082">
            <v>23</v>
          </cell>
          <cell r="L4082">
            <v>24</v>
          </cell>
        </row>
        <row r="4083">
          <cell r="E4083">
            <v>23441</v>
          </cell>
          <cell r="F4083">
            <v>10</v>
          </cell>
          <cell r="G4083">
            <v>6</v>
          </cell>
          <cell r="H4083">
            <v>13</v>
          </cell>
          <cell r="I4083">
            <v>8</v>
          </cell>
          <cell r="J4083">
            <v>24</v>
          </cell>
          <cell r="K4083">
            <v>19</v>
          </cell>
          <cell r="L4083">
            <v>23</v>
          </cell>
        </row>
        <row r="4084">
          <cell r="E4084">
            <v>23442</v>
          </cell>
          <cell r="F4084">
            <v>21</v>
          </cell>
          <cell r="G4084">
            <v>19</v>
          </cell>
          <cell r="H4084">
            <v>16</v>
          </cell>
          <cell r="I4084">
            <v>16</v>
          </cell>
          <cell r="J4084">
            <v>18</v>
          </cell>
          <cell r="K4084">
            <v>23</v>
          </cell>
          <cell r="L4084">
            <v>14</v>
          </cell>
        </row>
        <row r="4085">
          <cell r="E4085">
            <v>23443</v>
          </cell>
          <cell r="F4085">
            <v>5</v>
          </cell>
          <cell r="G4085">
            <v>3</v>
          </cell>
          <cell r="H4085">
            <v>3</v>
          </cell>
          <cell r="I4085">
            <v>3</v>
          </cell>
          <cell r="J4085">
            <v>5</v>
          </cell>
          <cell r="K4085">
            <v>10</v>
          </cell>
          <cell r="L4085">
            <v>3</v>
          </cell>
        </row>
        <row r="4086">
          <cell r="E4086">
            <v>23444</v>
          </cell>
          <cell r="F4086">
            <v>11</v>
          </cell>
          <cell r="G4086">
            <v>16</v>
          </cell>
          <cell r="H4086">
            <v>23</v>
          </cell>
          <cell r="I4086">
            <v>18</v>
          </cell>
          <cell r="J4086">
            <v>19</v>
          </cell>
          <cell r="K4086">
            <v>16</v>
          </cell>
          <cell r="L4086">
            <v>13</v>
          </cell>
        </row>
        <row r="4087">
          <cell r="E4087">
            <v>23445</v>
          </cell>
          <cell r="F4087">
            <v>11</v>
          </cell>
          <cell r="G4087">
            <v>8</v>
          </cell>
          <cell r="H4087">
            <v>26</v>
          </cell>
          <cell r="I4087">
            <v>24</v>
          </cell>
          <cell r="J4087">
            <v>11</v>
          </cell>
          <cell r="K4087">
            <v>27</v>
          </cell>
          <cell r="L4087">
            <v>32</v>
          </cell>
        </row>
        <row r="4088">
          <cell r="E4088">
            <v>23446</v>
          </cell>
          <cell r="F4088">
            <v>18</v>
          </cell>
          <cell r="G4088">
            <v>18</v>
          </cell>
          <cell r="H4088">
            <v>19</v>
          </cell>
          <cell r="I4088">
            <v>24</v>
          </cell>
          <cell r="J4088">
            <v>14</v>
          </cell>
          <cell r="K4088">
            <v>19</v>
          </cell>
          <cell r="L4088">
            <v>13</v>
          </cell>
        </row>
        <row r="4089">
          <cell r="E4089">
            <v>23447</v>
          </cell>
          <cell r="F4089">
            <v>16</v>
          </cell>
          <cell r="G4089">
            <v>16</v>
          </cell>
          <cell r="H4089">
            <v>13</v>
          </cell>
          <cell r="I4089">
            <v>16</v>
          </cell>
          <cell r="J4089">
            <v>18</v>
          </cell>
          <cell r="K4089">
            <v>13</v>
          </cell>
          <cell r="L4089">
            <v>14</v>
          </cell>
        </row>
        <row r="4090">
          <cell r="E4090">
            <v>23448</v>
          </cell>
          <cell r="F4090">
            <v>24</v>
          </cell>
          <cell r="G4090">
            <v>19</v>
          </cell>
          <cell r="H4090">
            <v>35</v>
          </cell>
          <cell r="I4090">
            <v>29</v>
          </cell>
          <cell r="J4090">
            <v>32</v>
          </cell>
          <cell r="K4090">
            <v>35</v>
          </cell>
          <cell r="L4090">
            <v>29</v>
          </cell>
        </row>
        <row r="4091">
          <cell r="E4091">
            <v>23449</v>
          </cell>
          <cell r="F4091">
            <v>10</v>
          </cell>
          <cell r="G4091">
            <v>13</v>
          </cell>
          <cell r="H4091">
            <v>6</v>
          </cell>
          <cell r="I4091">
            <v>6</v>
          </cell>
          <cell r="J4091">
            <v>8</v>
          </cell>
          <cell r="K4091">
            <v>10</v>
          </cell>
          <cell r="L4091">
            <v>13</v>
          </cell>
        </row>
        <row r="4092">
          <cell r="E4092">
            <v>23450</v>
          </cell>
          <cell r="F4092">
            <v>19</v>
          </cell>
          <cell r="G4092">
            <v>13</v>
          </cell>
          <cell r="H4092">
            <v>26</v>
          </cell>
          <cell r="I4092">
            <v>24</v>
          </cell>
          <cell r="J4092">
            <v>26</v>
          </cell>
          <cell r="K4092">
            <v>29</v>
          </cell>
          <cell r="L4092">
            <v>19</v>
          </cell>
        </row>
        <row r="4093">
          <cell r="E4093">
            <v>23451</v>
          </cell>
          <cell r="F4093">
            <v>6</v>
          </cell>
          <cell r="G4093">
            <v>23</v>
          </cell>
          <cell r="H4093">
            <v>32</v>
          </cell>
          <cell r="I4093">
            <v>29</v>
          </cell>
          <cell r="J4093">
            <v>32</v>
          </cell>
          <cell r="K4093">
            <v>23</v>
          </cell>
          <cell r="L4093">
            <v>32</v>
          </cell>
        </row>
        <row r="4094">
          <cell r="E4094">
            <v>23452</v>
          </cell>
          <cell r="F4094">
            <v>23</v>
          </cell>
          <cell r="G4094">
            <v>16</v>
          </cell>
          <cell r="H4094">
            <v>14</v>
          </cell>
          <cell r="I4094">
            <v>19</v>
          </cell>
          <cell r="J4094">
            <v>16</v>
          </cell>
          <cell r="K4094">
            <v>16</v>
          </cell>
          <cell r="L4094">
            <v>16</v>
          </cell>
        </row>
        <row r="4095">
          <cell r="E4095">
            <v>23453</v>
          </cell>
          <cell r="F4095">
            <v>29</v>
          </cell>
          <cell r="G4095">
            <v>32</v>
          </cell>
          <cell r="H4095">
            <v>19</v>
          </cell>
          <cell r="I4095">
            <v>13</v>
          </cell>
          <cell r="J4095">
            <v>10</v>
          </cell>
          <cell r="K4095">
            <v>10</v>
          </cell>
          <cell r="L4095">
            <v>23</v>
          </cell>
        </row>
        <row r="4096">
          <cell r="E4096">
            <v>23454</v>
          </cell>
          <cell r="F4096">
            <v>11</v>
          </cell>
          <cell r="G4096">
            <v>16</v>
          </cell>
          <cell r="H4096">
            <v>13</v>
          </cell>
          <cell r="I4096">
            <v>13</v>
          </cell>
          <cell r="J4096">
            <v>3</v>
          </cell>
          <cell r="K4096">
            <v>0</v>
          </cell>
          <cell r="L4096">
            <v>3</v>
          </cell>
        </row>
        <row r="4097">
          <cell r="E4097">
            <v>23455</v>
          </cell>
          <cell r="F4097">
            <v>45</v>
          </cell>
          <cell r="G4097">
            <v>42</v>
          </cell>
          <cell r="H4097">
            <v>45</v>
          </cell>
          <cell r="I4097">
            <v>43</v>
          </cell>
          <cell r="J4097">
            <v>39</v>
          </cell>
          <cell r="K4097">
            <v>23</v>
          </cell>
          <cell r="L4097">
            <v>32</v>
          </cell>
        </row>
        <row r="4098">
          <cell r="E4098">
            <v>23456</v>
          </cell>
          <cell r="F4098">
            <v>24</v>
          </cell>
          <cell r="G4098">
            <v>23</v>
          </cell>
          <cell r="H4098">
            <v>26</v>
          </cell>
          <cell r="I4098">
            <v>26</v>
          </cell>
          <cell r="J4098">
            <v>23</v>
          </cell>
          <cell r="K4098">
            <v>23</v>
          </cell>
          <cell r="L4098">
            <v>16</v>
          </cell>
        </row>
        <row r="4099">
          <cell r="E4099">
            <v>23457</v>
          </cell>
          <cell r="F4099">
            <v>24</v>
          </cell>
          <cell r="G4099">
            <v>24</v>
          </cell>
          <cell r="H4099">
            <v>24</v>
          </cell>
          <cell r="I4099">
            <v>26</v>
          </cell>
          <cell r="J4099">
            <v>23</v>
          </cell>
          <cell r="K4099">
            <v>23</v>
          </cell>
          <cell r="L4099">
            <v>24</v>
          </cell>
        </row>
        <row r="4100">
          <cell r="E4100">
            <v>23458</v>
          </cell>
          <cell r="F4100">
            <v>29</v>
          </cell>
          <cell r="G4100">
            <v>34</v>
          </cell>
          <cell r="H4100">
            <v>32</v>
          </cell>
          <cell r="I4100">
            <v>32</v>
          </cell>
          <cell r="J4100">
            <v>39</v>
          </cell>
          <cell r="K4100">
            <v>39</v>
          </cell>
          <cell r="L4100">
            <v>39</v>
          </cell>
        </row>
        <row r="4101">
          <cell r="E4101">
            <v>23459</v>
          </cell>
          <cell r="F4101">
            <v>16</v>
          </cell>
          <cell r="G4101">
            <v>18</v>
          </cell>
          <cell r="H4101">
            <v>19</v>
          </cell>
          <cell r="I4101">
            <v>16</v>
          </cell>
          <cell r="J4101">
            <v>14</v>
          </cell>
          <cell r="K4101">
            <v>14</v>
          </cell>
          <cell r="L4101">
            <v>13</v>
          </cell>
        </row>
        <row r="4102">
          <cell r="E4102">
            <v>23460</v>
          </cell>
          <cell r="F4102">
            <v>11</v>
          </cell>
          <cell r="G4102">
            <v>10</v>
          </cell>
          <cell r="H4102">
            <v>8</v>
          </cell>
          <cell r="I4102">
            <v>11</v>
          </cell>
          <cell r="J4102">
            <v>10</v>
          </cell>
          <cell r="K4102">
            <v>8</v>
          </cell>
          <cell r="L4102">
            <v>6</v>
          </cell>
        </row>
        <row r="4103">
          <cell r="E4103">
            <v>23461</v>
          </cell>
          <cell r="F4103">
            <v>27</v>
          </cell>
          <cell r="G4103">
            <v>24</v>
          </cell>
          <cell r="H4103">
            <v>23</v>
          </cell>
          <cell r="I4103">
            <v>21</v>
          </cell>
          <cell r="J4103">
            <v>18</v>
          </cell>
          <cell r="K4103">
            <v>16</v>
          </cell>
          <cell r="L4103">
            <v>14</v>
          </cell>
        </row>
        <row r="4104">
          <cell r="E4104">
            <v>23462</v>
          </cell>
          <cell r="F4104">
            <v>8</v>
          </cell>
          <cell r="G4104">
            <v>8</v>
          </cell>
          <cell r="H4104">
            <v>8</v>
          </cell>
          <cell r="I4104">
            <v>0</v>
          </cell>
          <cell r="J4104">
            <v>0</v>
          </cell>
          <cell r="K4104">
            <v>23</v>
          </cell>
          <cell r="L4104">
            <v>37</v>
          </cell>
        </row>
        <row r="4105">
          <cell r="E4105">
            <v>23463</v>
          </cell>
          <cell r="F4105">
            <v>13</v>
          </cell>
          <cell r="G4105">
            <v>14</v>
          </cell>
          <cell r="H4105">
            <v>10</v>
          </cell>
          <cell r="I4105">
            <v>8</v>
          </cell>
          <cell r="J4105">
            <v>5</v>
          </cell>
          <cell r="K4105">
            <v>0</v>
          </cell>
          <cell r="L4105">
            <v>0</v>
          </cell>
        </row>
        <row r="4106">
          <cell r="E4106">
            <v>23464</v>
          </cell>
          <cell r="F4106">
            <v>13</v>
          </cell>
          <cell r="G4106">
            <v>19</v>
          </cell>
          <cell r="H4106">
            <v>13</v>
          </cell>
          <cell r="I4106">
            <v>18</v>
          </cell>
          <cell r="J4106">
            <v>19</v>
          </cell>
          <cell r="K4106">
            <v>19</v>
          </cell>
          <cell r="L4106">
            <v>6</v>
          </cell>
        </row>
        <row r="4107">
          <cell r="E4107">
            <v>23465</v>
          </cell>
          <cell r="F4107">
            <v>16</v>
          </cell>
          <cell r="G4107">
            <v>26</v>
          </cell>
          <cell r="H4107">
            <v>23</v>
          </cell>
          <cell r="I4107">
            <v>16</v>
          </cell>
          <cell r="J4107">
            <v>19</v>
          </cell>
          <cell r="K4107">
            <v>19</v>
          </cell>
          <cell r="L4107">
            <v>6</v>
          </cell>
        </row>
        <row r="4108">
          <cell r="E4108">
            <v>23466</v>
          </cell>
          <cell r="F4108">
            <v>5</v>
          </cell>
          <cell r="G4108">
            <v>19</v>
          </cell>
          <cell r="H4108">
            <v>21</v>
          </cell>
          <cell r="I4108">
            <v>23</v>
          </cell>
          <cell r="J4108">
            <v>23</v>
          </cell>
          <cell r="K4108">
            <v>16</v>
          </cell>
          <cell r="L4108">
            <v>14</v>
          </cell>
        </row>
        <row r="4109">
          <cell r="E4109">
            <v>23467</v>
          </cell>
          <cell r="F4109">
            <v>16</v>
          </cell>
          <cell r="G4109">
            <v>16</v>
          </cell>
          <cell r="H4109">
            <v>19</v>
          </cell>
          <cell r="I4109">
            <v>16</v>
          </cell>
          <cell r="J4109">
            <v>6</v>
          </cell>
          <cell r="K4109">
            <v>6</v>
          </cell>
          <cell r="L4109">
            <v>13</v>
          </cell>
        </row>
        <row r="4110">
          <cell r="E4110">
            <v>23468</v>
          </cell>
          <cell r="F4110">
            <v>16</v>
          </cell>
          <cell r="G4110">
            <v>19</v>
          </cell>
          <cell r="H4110">
            <v>13</v>
          </cell>
          <cell r="I4110">
            <v>16</v>
          </cell>
          <cell r="J4110">
            <v>6</v>
          </cell>
          <cell r="K4110">
            <v>13</v>
          </cell>
          <cell r="L4110">
            <v>29</v>
          </cell>
        </row>
        <row r="4111">
          <cell r="E4111">
            <v>23469</v>
          </cell>
          <cell r="F4111">
            <v>35</v>
          </cell>
          <cell r="G4111">
            <v>40</v>
          </cell>
          <cell r="H4111">
            <v>40</v>
          </cell>
          <cell r="I4111">
            <v>32</v>
          </cell>
          <cell r="J4111">
            <v>35</v>
          </cell>
          <cell r="K4111">
            <v>29</v>
          </cell>
          <cell r="L4111">
            <v>29</v>
          </cell>
        </row>
        <row r="4112">
          <cell r="E4112">
            <v>23470</v>
          </cell>
          <cell r="F4112">
            <v>6</v>
          </cell>
          <cell r="G4112">
            <v>5</v>
          </cell>
          <cell r="H4112">
            <v>5</v>
          </cell>
          <cell r="I4112">
            <v>10</v>
          </cell>
          <cell r="J4112">
            <v>8</v>
          </cell>
          <cell r="K4112">
            <v>13</v>
          </cell>
          <cell r="L4112">
            <v>6</v>
          </cell>
        </row>
        <row r="4113">
          <cell r="E4113">
            <v>23471</v>
          </cell>
          <cell r="F4113">
            <v>11</v>
          </cell>
          <cell r="G4113">
            <v>11</v>
          </cell>
          <cell r="H4113">
            <v>13</v>
          </cell>
          <cell r="I4113">
            <v>3</v>
          </cell>
          <cell r="J4113">
            <v>10</v>
          </cell>
          <cell r="K4113">
            <v>10</v>
          </cell>
          <cell r="L4113">
            <v>3</v>
          </cell>
        </row>
        <row r="4114">
          <cell r="E4114">
            <v>23472</v>
          </cell>
          <cell r="F4114">
            <v>19</v>
          </cell>
          <cell r="G4114">
            <v>18</v>
          </cell>
          <cell r="H4114">
            <v>16</v>
          </cell>
          <cell r="I4114">
            <v>40</v>
          </cell>
          <cell r="J4114">
            <v>48</v>
          </cell>
          <cell r="K4114">
            <v>42</v>
          </cell>
          <cell r="L4114">
            <v>42</v>
          </cell>
        </row>
        <row r="4115">
          <cell r="E4115">
            <v>23473</v>
          </cell>
          <cell r="F4115">
            <v>48</v>
          </cell>
          <cell r="G4115">
            <v>45</v>
          </cell>
          <cell r="H4115">
            <v>42</v>
          </cell>
          <cell r="I4115">
            <v>32</v>
          </cell>
          <cell r="J4115">
            <v>35</v>
          </cell>
          <cell r="K4115">
            <v>35</v>
          </cell>
          <cell r="L4115">
            <v>39</v>
          </cell>
        </row>
        <row r="4116">
          <cell r="E4116">
            <v>23474</v>
          </cell>
          <cell r="F4116">
            <v>18</v>
          </cell>
          <cell r="G4116">
            <v>16</v>
          </cell>
          <cell r="H4116">
            <v>13</v>
          </cell>
          <cell r="I4116">
            <v>16</v>
          </cell>
          <cell r="J4116">
            <v>18</v>
          </cell>
          <cell r="K4116">
            <v>16</v>
          </cell>
          <cell r="L4116">
            <v>10</v>
          </cell>
        </row>
        <row r="4117">
          <cell r="E4117">
            <v>23475</v>
          </cell>
          <cell r="F4117">
            <v>10</v>
          </cell>
          <cell r="G4117">
            <v>11</v>
          </cell>
          <cell r="H4117">
            <v>5</v>
          </cell>
          <cell r="I4117">
            <v>3</v>
          </cell>
          <cell r="J4117">
            <v>16</v>
          </cell>
          <cell r="K4117">
            <v>19</v>
          </cell>
          <cell r="L4117">
            <v>23</v>
          </cell>
        </row>
        <row r="4118">
          <cell r="E4118">
            <v>23476</v>
          </cell>
          <cell r="F4118">
            <v>14</v>
          </cell>
          <cell r="G4118">
            <v>10</v>
          </cell>
          <cell r="H4118">
            <v>10</v>
          </cell>
          <cell r="I4118">
            <v>10</v>
          </cell>
          <cell r="J4118">
            <v>11</v>
          </cell>
          <cell r="K4118">
            <v>3</v>
          </cell>
          <cell r="L4118">
            <v>11</v>
          </cell>
        </row>
        <row r="4119">
          <cell r="E4119">
            <v>23477</v>
          </cell>
          <cell r="F4119">
            <v>6</v>
          </cell>
          <cell r="G4119">
            <v>32</v>
          </cell>
          <cell r="H4119">
            <v>39</v>
          </cell>
          <cell r="I4119">
            <v>23</v>
          </cell>
          <cell r="J4119">
            <v>23</v>
          </cell>
          <cell r="K4119">
            <v>27</v>
          </cell>
          <cell r="L4119">
            <v>11</v>
          </cell>
        </row>
        <row r="4120">
          <cell r="E4120">
            <v>23478</v>
          </cell>
          <cell r="F4120">
            <v>24</v>
          </cell>
          <cell r="G4120">
            <v>23</v>
          </cell>
          <cell r="H4120">
            <v>13</v>
          </cell>
          <cell r="I4120">
            <v>10</v>
          </cell>
          <cell r="J4120">
            <v>13</v>
          </cell>
          <cell r="K4120">
            <v>3</v>
          </cell>
          <cell r="L4120">
            <v>10</v>
          </cell>
        </row>
        <row r="4121">
          <cell r="E4121">
            <v>23479</v>
          </cell>
          <cell r="F4121">
            <v>13</v>
          </cell>
          <cell r="G4121">
            <v>10</v>
          </cell>
          <cell r="H4121">
            <v>23</v>
          </cell>
          <cell r="I4121">
            <v>16</v>
          </cell>
          <cell r="J4121">
            <v>26</v>
          </cell>
          <cell r="K4121">
            <v>29</v>
          </cell>
          <cell r="L4121">
            <v>16</v>
          </cell>
        </row>
        <row r="4122">
          <cell r="E4122">
            <v>23480</v>
          </cell>
          <cell r="F4122">
            <v>29</v>
          </cell>
          <cell r="G4122">
            <v>23</v>
          </cell>
          <cell r="H4122">
            <v>19</v>
          </cell>
          <cell r="I4122">
            <v>19</v>
          </cell>
          <cell r="J4122">
            <v>29</v>
          </cell>
          <cell r="K4122">
            <v>29</v>
          </cell>
          <cell r="L4122">
            <v>32</v>
          </cell>
        </row>
        <row r="4123">
          <cell r="E4123">
            <v>23481</v>
          </cell>
          <cell r="F4123">
            <v>6</v>
          </cell>
          <cell r="G4123">
            <v>13</v>
          </cell>
          <cell r="H4123">
            <v>13</v>
          </cell>
          <cell r="I4123">
            <v>6</v>
          </cell>
          <cell r="J4123">
            <v>6</v>
          </cell>
          <cell r="K4123">
            <v>10</v>
          </cell>
          <cell r="L4123">
            <v>10</v>
          </cell>
        </row>
        <row r="4124">
          <cell r="E4124">
            <v>23482</v>
          </cell>
          <cell r="F4124">
            <v>10</v>
          </cell>
          <cell r="G4124">
            <v>3</v>
          </cell>
          <cell r="H4124">
            <v>6</v>
          </cell>
          <cell r="I4124">
            <v>16</v>
          </cell>
          <cell r="J4124">
            <v>23</v>
          </cell>
          <cell r="K4124">
            <v>26</v>
          </cell>
          <cell r="L4124">
            <v>26</v>
          </cell>
        </row>
        <row r="4125">
          <cell r="E4125">
            <v>23483</v>
          </cell>
          <cell r="F4125">
            <v>32</v>
          </cell>
          <cell r="G4125">
            <v>48</v>
          </cell>
          <cell r="H4125">
            <v>55</v>
          </cell>
          <cell r="I4125">
            <v>42</v>
          </cell>
          <cell r="J4125">
            <v>45</v>
          </cell>
          <cell r="K4125">
            <v>42</v>
          </cell>
          <cell r="L4125">
            <v>48</v>
          </cell>
        </row>
        <row r="4126">
          <cell r="E4126">
            <v>23484</v>
          </cell>
          <cell r="F4126">
            <v>0</v>
          </cell>
          <cell r="G4126">
            <v>0</v>
          </cell>
          <cell r="H4126">
            <v>3</v>
          </cell>
          <cell r="I4126">
            <v>0</v>
          </cell>
          <cell r="J4126">
            <v>8</v>
          </cell>
          <cell r="K4126">
            <v>8</v>
          </cell>
          <cell r="L4126">
            <v>10</v>
          </cell>
        </row>
        <row r="4127">
          <cell r="E4127">
            <v>23485</v>
          </cell>
          <cell r="F4127">
            <v>3</v>
          </cell>
          <cell r="G4127">
            <v>6</v>
          </cell>
          <cell r="H4127">
            <v>0</v>
          </cell>
          <cell r="I4127">
            <v>0</v>
          </cell>
          <cell r="J4127">
            <v>0</v>
          </cell>
          <cell r="K4127">
            <v>13</v>
          </cell>
          <cell r="L4127">
            <v>10</v>
          </cell>
        </row>
        <row r="4128">
          <cell r="E4128">
            <v>23486</v>
          </cell>
          <cell r="F4128">
            <v>39</v>
          </cell>
          <cell r="G4128">
            <v>45</v>
          </cell>
          <cell r="H4128">
            <v>40</v>
          </cell>
          <cell r="I4128">
            <v>39</v>
          </cell>
          <cell r="J4128">
            <v>32</v>
          </cell>
          <cell r="K4128">
            <v>29</v>
          </cell>
          <cell r="L4128">
            <v>29</v>
          </cell>
        </row>
        <row r="4129">
          <cell r="E4129">
            <v>23487</v>
          </cell>
          <cell r="F4129">
            <v>16</v>
          </cell>
          <cell r="G4129">
            <v>0</v>
          </cell>
          <cell r="H4129">
            <v>10</v>
          </cell>
          <cell r="I4129">
            <v>10</v>
          </cell>
          <cell r="J4129">
            <v>16</v>
          </cell>
          <cell r="K4129">
            <v>10</v>
          </cell>
          <cell r="L4129">
            <v>16</v>
          </cell>
        </row>
        <row r="4130">
          <cell r="E4130">
            <v>23488</v>
          </cell>
          <cell r="F4130">
            <v>6</v>
          </cell>
          <cell r="G4130">
            <v>6</v>
          </cell>
          <cell r="H4130">
            <v>5</v>
          </cell>
          <cell r="I4130">
            <v>5</v>
          </cell>
          <cell r="J4130">
            <v>13</v>
          </cell>
          <cell r="K4130">
            <v>14</v>
          </cell>
          <cell r="L4130">
            <v>16</v>
          </cell>
        </row>
        <row r="4131">
          <cell r="E4131">
            <v>23489</v>
          </cell>
          <cell r="F4131">
            <v>24</v>
          </cell>
          <cell r="G4131">
            <v>23</v>
          </cell>
          <cell r="H4131">
            <v>16</v>
          </cell>
          <cell r="I4131">
            <v>24</v>
          </cell>
          <cell r="J4131">
            <v>23</v>
          </cell>
          <cell r="K4131">
            <v>26</v>
          </cell>
          <cell r="L4131">
            <v>26</v>
          </cell>
        </row>
        <row r="4132">
          <cell r="E4132">
            <v>23490</v>
          </cell>
          <cell r="F4132">
            <v>42</v>
          </cell>
          <cell r="G4132">
            <v>42</v>
          </cell>
          <cell r="H4132">
            <v>39</v>
          </cell>
          <cell r="I4132">
            <v>45</v>
          </cell>
          <cell r="J4132">
            <v>39</v>
          </cell>
          <cell r="K4132">
            <v>32</v>
          </cell>
          <cell r="L4132">
            <v>29</v>
          </cell>
        </row>
        <row r="4133">
          <cell r="E4133">
            <v>23491</v>
          </cell>
          <cell r="F4133">
            <v>13</v>
          </cell>
          <cell r="G4133">
            <v>6</v>
          </cell>
          <cell r="H4133">
            <v>23</v>
          </cell>
          <cell r="I4133">
            <v>35</v>
          </cell>
          <cell r="J4133">
            <v>35</v>
          </cell>
          <cell r="K4133">
            <v>39</v>
          </cell>
          <cell r="L4133">
            <v>27</v>
          </cell>
        </row>
        <row r="4134">
          <cell r="E4134">
            <v>23492</v>
          </cell>
          <cell r="F4134">
            <v>14</v>
          </cell>
          <cell r="G4134">
            <v>16</v>
          </cell>
          <cell r="H4134">
            <v>13</v>
          </cell>
          <cell r="I4134">
            <v>23</v>
          </cell>
          <cell r="J4134">
            <v>11</v>
          </cell>
          <cell r="K4134">
            <v>19</v>
          </cell>
          <cell r="L4134">
            <v>16</v>
          </cell>
        </row>
        <row r="4135">
          <cell r="E4135">
            <v>23493</v>
          </cell>
          <cell r="F4135">
            <v>26</v>
          </cell>
          <cell r="G4135">
            <v>27</v>
          </cell>
          <cell r="H4135">
            <v>39</v>
          </cell>
          <cell r="I4135">
            <v>40</v>
          </cell>
          <cell r="J4135">
            <v>51</v>
          </cell>
          <cell r="K4135">
            <v>48</v>
          </cell>
          <cell r="L4135">
            <v>42</v>
          </cell>
        </row>
        <row r="4136">
          <cell r="E4136">
            <v>23494</v>
          </cell>
          <cell r="F4136">
            <v>16</v>
          </cell>
          <cell r="G4136">
            <v>23</v>
          </cell>
          <cell r="H4136">
            <v>19</v>
          </cell>
          <cell r="I4136">
            <v>23</v>
          </cell>
          <cell r="J4136">
            <v>23</v>
          </cell>
          <cell r="K4136">
            <v>6</v>
          </cell>
          <cell r="L4136">
            <v>14</v>
          </cell>
        </row>
        <row r="4137">
          <cell r="E4137">
            <v>23495</v>
          </cell>
          <cell r="F4137">
            <v>26</v>
          </cell>
          <cell r="G4137">
            <v>8</v>
          </cell>
          <cell r="H4137">
            <v>16</v>
          </cell>
          <cell r="I4137">
            <v>18</v>
          </cell>
          <cell r="J4137">
            <v>16</v>
          </cell>
          <cell r="K4137">
            <v>21</v>
          </cell>
          <cell r="L4137">
            <v>16</v>
          </cell>
        </row>
        <row r="4138">
          <cell r="E4138">
            <v>23496</v>
          </cell>
          <cell r="F4138">
            <v>16</v>
          </cell>
          <cell r="G4138">
            <v>13</v>
          </cell>
          <cell r="H4138">
            <v>14</v>
          </cell>
          <cell r="I4138">
            <v>16</v>
          </cell>
          <cell r="J4138">
            <v>6</v>
          </cell>
          <cell r="K4138">
            <v>16</v>
          </cell>
          <cell r="L4138">
            <v>14</v>
          </cell>
        </row>
        <row r="4139">
          <cell r="E4139">
            <v>23497</v>
          </cell>
          <cell r="F4139">
            <v>26</v>
          </cell>
          <cell r="G4139">
            <v>14</v>
          </cell>
          <cell r="H4139">
            <v>23</v>
          </cell>
          <cell r="I4139">
            <v>6</v>
          </cell>
          <cell r="J4139">
            <v>11</v>
          </cell>
          <cell r="K4139">
            <v>19</v>
          </cell>
          <cell r="L4139">
            <v>13</v>
          </cell>
        </row>
        <row r="4140">
          <cell r="E4140">
            <v>23498</v>
          </cell>
          <cell r="F4140">
            <v>19</v>
          </cell>
          <cell r="G4140">
            <v>23</v>
          </cell>
          <cell r="H4140">
            <v>16</v>
          </cell>
          <cell r="I4140">
            <v>10</v>
          </cell>
          <cell r="J4140">
            <v>13</v>
          </cell>
          <cell r="K4140">
            <v>16</v>
          </cell>
          <cell r="L4140">
            <v>16</v>
          </cell>
        </row>
        <row r="4141">
          <cell r="E4141">
            <v>23499</v>
          </cell>
          <cell r="F4141">
            <v>19</v>
          </cell>
          <cell r="G4141">
            <v>13</v>
          </cell>
          <cell r="H4141">
            <v>19</v>
          </cell>
          <cell r="I4141">
            <v>16</v>
          </cell>
          <cell r="J4141">
            <v>14</v>
          </cell>
          <cell r="K4141">
            <v>19</v>
          </cell>
          <cell r="L4141">
            <v>19</v>
          </cell>
        </row>
        <row r="4142">
          <cell r="E4142">
            <v>23500</v>
          </cell>
          <cell r="F4142">
            <v>29</v>
          </cell>
          <cell r="G4142">
            <v>26</v>
          </cell>
          <cell r="H4142">
            <v>31</v>
          </cell>
          <cell r="I4142">
            <v>32</v>
          </cell>
          <cell r="J4142">
            <v>32</v>
          </cell>
          <cell r="K4142">
            <v>27</v>
          </cell>
          <cell r="L4142">
            <v>32</v>
          </cell>
        </row>
        <row r="4143">
          <cell r="E4143">
            <v>23501</v>
          </cell>
          <cell r="F4143">
            <v>40</v>
          </cell>
          <cell r="G4143">
            <v>45</v>
          </cell>
          <cell r="H4143">
            <v>40</v>
          </cell>
          <cell r="I4143">
            <v>40</v>
          </cell>
          <cell r="J4143">
            <v>39</v>
          </cell>
          <cell r="K4143">
            <v>40</v>
          </cell>
          <cell r="L4143">
            <v>35</v>
          </cell>
        </row>
        <row r="4144">
          <cell r="E4144">
            <v>23502</v>
          </cell>
          <cell r="F4144">
            <v>23</v>
          </cell>
          <cell r="G4144">
            <v>29</v>
          </cell>
          <cell r="H4144">
            <v>26</v>
          </cell>
          <cell r="I4144">
            <v>24</v>
          </cell>
          <cell r="J4144">
            <v>24</v>
          </cell>
          <cell r="K4144">
            <v>23</v>
          </cell>
          <cell r="L4144">
            <v>23</v>
          </cell>
        </row>
        <row r="4145">
          <cell r="E4145">
            <v>23503</v>
          </cell>
          <cell r="F4145">
            <v>32</v>
          </cell>
          <cell r="G4145">
            <v>32</v>
          </cell>
          <cell r="H4145">
            <v>32</v>
          </cell>
          <cell r="I4145">
            <v>39</v>
          </cell>
          <cell r="J4145">
            <v>42</v>
          </cell>
          <cell r="K4145">
            <v>40</v>
          </cell>
          <cell r="L4145">
            <v>48</v>
          </cell>
        </row>
        <row r="4146">
          <cell r="E4146">
            <v>23504</v>
          </cell>
          <cell r="F4146">
            <v>32</v>
          </cell>
          <cell r="G4146">
            <v>37</v>
          </cell>
          <cell r="H4146">
            <v>32</v>
          </cell>
          <cell r="I4146">
            <v>27</v>
          </cell>
          <cell r="J4146">
            <v>26</v>
          </cell>
          <cell r="K4146">
            <v>32</v>
          </cell>
          <cell r="L4146">
            <v>31</v>
          </cell>
        </row>
        <row r="4147">
          <cell r="E4147">
            <v>23505</v>
          </cell>
          <cell r="F4147">
            <v>13</v>
          </cell>
          <cell r="G4147">
            <v>8</v>
          </cell>
          <cell r="H4147">
            <v>13</v>
          </cell>
          <cell r="I4147">
            <v>16</v>
          </cell>
          <cell r="J4147">
            <v>6</v>
          </cell>
          <cell r="K4147">
            <v>11</v>
          </cell>
          <cell r="L4147">
            <v>8</v>
          </cell>
        </row>
        <row r="4148">
          <cell r="E4148">
            <v>23506</v>
          </cell>
          <cell r="F4148">
            <v>26</v>
          </cell>
          <cell r="G4148">
            <v>29</v>
          </cell>
          <cell r="H4148">
            <v>13</v>
          </cell>
          <cell r="I4148">
            <v>19</v>
          </cell>
          <cell r="J4148">
            <v>6</v>
          </cell>
          <cell r="K4148">
            <v>6</v>
          </cell>
          <cell r="L4148">
            <v>10</v>
          </cell>
        </row>
        <row r="4149">
          <cell r="E4149">
            <v>23507</v>
          </cell>
          <cell r="F4149">
            <v>11</v>
          </cell>
          <cell r="G4149">
            <v>14</v>
          </cell>
          <cell r="H4149">
            <v>6</v>
          </cell>
          <cell r="I4149">
            <v>19</v>
          </cell>
          <cell r="J4149">
            <v>16</v>
          </cell>
          <cell r="K4149">
            <v>32</v>
          </cell>
          <cell r="L4149">
            <v>23</v>
          </cell>
        </row>
        <row r="4150">
          <cell r="E4150">
            <v>23508</v>
          </cell>
          <cell r="F4150">
            <v>13</v>
          </cell>
          <cell r="G4150">
            <v>10</v>
          </cell>
          <cell r="H4150">
            <v>10</v>
          </cell>
          <cell r="I4150">
            <v>6</v>
          </cell>
          <cell r="J4150">
            <v>0</v>
          </cell>
          <cell r="K4150">
            <v>6</v>
          </cell>
          <cell r="L4150">
            <v>6</v>
          </cell>
        </row>
        <row r="4151">
          <cell r="E4151">
            <v>23509</v>
          </cell>
          <cell r="F4151">
            <v>16</v>
          </cell>
          <cell r="G4151">
            <v>24</v>
          </cell>
          <cell r="H4151">
            <v>19</v>
          </cell>
          <cell r="I4151">
            <v>14</v>
          </cell>
          <cell r="J4151">
            <v>6</v>
          </cell>
          <cell r="K4151">
            <v>5</v>
          </cell>
          <cell r="L4151">
            <v>6</v>
          </cell>
        </row>
        <row r="4152">
          <cell r="E4152">
            <v>23510</v>
          </cell>
          <cell r="F4152">
            <v>6</v>
          </cell>
          <cell r="G4152">
            <v>19</v>
          </cell>
          <cell r="H4152">
            <v>26</v>
          </cell>
          <cell r="I4152">
            <v>26</v>
          </cell>
          <cell r="J4152">
            <v>26</v>
          </cell>
          <cell r="K4152">
            <v>16</v>
          </cell>
          <cell r="L4152">
            <v>3</v>
          </cell>
        </row>
        <row r="4153">
          <cell r="E4153">
            <v>23511</v>
          </cell>
          <cell r="F4153">
            <v>32</v>
          </cell>
          <cell r="G4153">
            <v>23</v>
          </cell>
          <cell r="H4153">
            <v>23</v>
          </cell>
          <cell r="I4153">
            <v>19</v>
          </cell>
          <cell r="J4153">
            <v>6</v>
          </cell>
          <cell r="K4153">
            <v>3</v>
          </cell>
          <cell r="L4153">
            <v>0</v>
          </cell>
        </row>
        <row r="4154">
          <cell r="E4154">
            <v>23512</v>
          </cell>
          <cell r="F4154">
            <v>26</v>
          </cell>
          <cell r="G4154">
            <v>13</v>
          </cell>
          <cell r="H4154">
            <v>3</v>
          </cell>
          <cell r="I4154">
            <v>10</v>
          </cell>
          <cell r="J4154">
            <v>3</v>
          </cell>
          <cell r="K4154">
            <v>0</v>
          </cell>
          <cell r="L4154">
            <v>0</v>
          </cell>
        </row>
        <row r="4155">
          <cell r="E4155">
            <v>23513</v>
          </cell>
          <cell r="F4155">
            <v>23</v>
          </cell>
          <cell r="G4155">
            <v>10</v>
          </cell>
          <cell r="H4155">
            <v>13</v>
          </cell>
          <cell r="I4155">
            <v>11</v>
          </cell>
          <cell r="J4155">
            <v>5</v>
          </cell>
          <cell r="K4155">
            <v>3</v>
          </cell>
          <cell r="L4155">
            <v>10</v>
          </cell>
        </row>
        <row r="4156">
          <cell r="E4156">
            <v>23514</v>
          </cell>
          <cell r="F4156">
            <v>19</v>
          </cell>
          <cell r="G4156">
            <v>14</v>
          </cell>
          <cell r="H4156">
            <v>10</v>
          </cell>
          <cell r="I4156">
            <v>23</v>
          </cell>
          <cell r="J4156">
            <v>6</v>
          </cell>
          <cell r="K4156">
            <v>10</v>
          </cell>
          <cell r="L4156">
            <v>13</v>
          </cell>
        </row>
        <row r="4157">
          <cell r="E4157">
            <v>23515</v>
          </cell>
          <cell r="F4157">
            <v>23</v>
          </cell>
          <cell r="G4157">
            <v>23</v>
          </cell>
          <cell r="H4157">
            <v>16</v>
          </cell>
          <cell r="I4157">
            <v>10</v>
          </cell>
          <cell r="J4157">
            <v>6</v>
          </cell>
          <cell r="K4157">
            <v>0</v>
          </cell>
          <cell r="L4157">
            <v>10</v>
          </cell>
        </row>
        <row r="4158">
          <cell r="E4158">
            <v>23516</v>
          </cell>
          <cell r="F4158">
            <v>13</v>
          </cell>
          <cell r="G4158">
            <v>13</v>
          </cell>
          <cell r="H4158">
            <v>10</v>
          </cell>
          <cell r="I4158">
            <v>10</v>
          </cell>
          <cell r="J4158">
            <v>6</v>
          </cell>
          <cell r="K4158">
            <v>13</v>
          </cell>
          <cell r="L4158">
            <v>16</v>
          </cell>
        </row>
        <row r="4159">
          <cell r="E4159">
            <v>23517</v>
          </cell>
          <cell r="F4159">
            <v>19</v>
          </cell>
          <cell r="G4159">
            <v>23</v>
          </cell>
          <cell r="H4159">
            <v>26</v>
          </cell>
          <cell r="I4159">
            <v>24</v>
          </cell>
          <cell r="J4159">
            <v>24</v>
          </cell>
          <cell r="K4159">
            <v>21</v>
          </cell>
          <cell r="L4159">
            <v>11</v>
          </cell>
        </row>
        <row r="4160">
          <cell r="E4160">
            <v>23518</v>
          </cell>
          <cell r="F4160">
            <v>51</v>
          </cell>
          <cell r="G4160">
            <v>37</v>
          </cell>
          <cell r="H4160">
            <v>11</v>
          </cell>
          <cell r="I4160">
            <v>11</v>
          </cell>
          <cell r="J4160">
            <v>26</v>
          </cell>
          <cell r="K4160">
            <v>42</v>
          </cell>
          <cell r="L4160">
            <v>10</v>
          </cell>
        </row>
        <row r="4161">
          <cell r="E4161">
            <v>23519</v>
          </cell>
          <cell r="F4161">
            <v>39</v>
          </cell>
          <cell r="G4161">
            <v>23</v>
          </cell>
          <cell r="H4161">
            <v>32</v>
          </cell>
          <cell r="I4161">
            <v>32</v>
          </cell>
          <cell r="J4161">
            <v>39</v>
          </cell>
          <cell r="K4161">
            <v>40</v>
          </cell>
          <cell r="L4161">
            <v>23</v>
          </cell>
        </row>
        <row r="4162">
          <cell r="E4162">
            <v>23520</v>
          </cell>
          <cell r="F4162">
            <v>31</v>
          </cell>
          <cell r="G4162">
            <v>26</v>
          </cell>
          <cell r="H4162">
            <v>32</v>
          </cell>
          <cell r="I4162">
            <v>27</v>
          </cell>
          <cell r="J4162">
            <v>24</v>
          </cell>
          <cell r="K4162">
            <v>26</v>
          </cell>
          <cell r="L4162">
            <v>24</v>
          </cell>
        </row>
        <row r="4163">
          <cell r="E4163">
            <v>23521</v>
          </cell>
          <cell r="F4163">
            <v>16</v>
          </cell>
          <cell r="G4163">
            <v>8</v>
          </cell>
          <cell r="H4163">
            <v>16</v>
          </cell>
          <cell r="I4163">
            <v>19</v>
          </cell>
          <cell r="J4163">
            <v>19</v>
          </cell>
          <cell r="K4163">
            <v>13</v>
          </cell>
          <cell r="L4163">
            <v>19</v>
          </cell>
        </row>
        <row r="4164">
          <cell r="E4164">
            <v>23522</v>
          </cell>
          <cell r="F4164">
            <v>29</v>
          </cell>
          <cell r="G4164">
            <v>35</v>
          </cell>
          <cell r="H4164">
            <v>35</v>
          </cell>
          <cell r="I4164">
            <v>39</v>
          </cell>
          <cell r="J4164">
            <v>32</v>
          </cell>
          <cell r="K4164">
            <v>29</v>
          </cell>
          <cell r="L4164">
            <v>26</v>
          </cell>
        </row>
        <row r="4165">
          <cell r="E4165">
            <v>23523</v>
          </cell>
          <cell r="F4165">
            <v>11</v>
          </cell>
          <cell r="G4165">
            <v>10</v>
          </cell>
          <cell r="H4165">
            <v>0</v>
          </cell>
          <cell r="I4165">
            <v>0</v>
          </cell>
          <cell r="J4165">
            <v>0</v>
          </cell>
          <cell r="K4165">
            <v>3</v>
          </cell>
          <cell r="L4165">
            <v>0</v>
          </cell>
        </row>
        <row r="4166">
          <cell r="E4166">
            <v>23524</v>
          </cell>
          <cell r="F4166">
            <v>16</v>
          </cell>
          <cell r="G4166">
            <v>6</v>
          </cell>
          <cell r="H4166">
            <v>8</v>
          </cell>
          <cell r="I4166">
            <v>3</v>
          </cell>
          <cell r="J4166">
            <v>11</v>
          </cell>
          <cell r="K4166">
            <v>13</v>
          </cell>
          <cell r="L4166">
            <v>18</v>
          </cell>
        </row>
        <row r="4167">
          <cell r="E4167">
            <v>23525</v>
          </cell>
          <cell r="F4167">
            <v>3</v>
          </cell>
          <cell r="G4167">
            <v>6</v>
          </cell>
          <cell r="H4167">
            <v>10</v>
          </cell>
          <cell r="I4167">
            <v>13</v>
          </cell>
          <cell r="J4167">
            <v>10</v>
          </cell>
          <cell r="K4167">
            <v>13</v>
          </cell>
          <cell r="L4167">
            <v>13</v>
          </cell>
        </row>
        <row r="4168">
          <cell r="E4168">
            <v>23526</v>
          </cell>
          <cell r="F4168">
            <v>19</v>
          </cell>
          <cell r="G4168">
            <v>19</v>
          </cell>
          <cell r="H4168">
            <v>18</v>
          </cell>
          <cell r="I4168">
            <v>16</v>
          </cell>
          <cell r="J4168">
            <v>19</v>
          </cell>
          <cell r="K4168">
            <v>13</v>
          </cell>
          <cell r="L4168">
            <v>16</v>
          </cell>
        </row>
        <row r="4169">
          <cell r="E4169">
            <v>23527</v>
          </cell>
          <cell r="F4169">
            <v>14</v>
          </cell>
          <cell r="G4169">
            <v>16</v>
          </cell>
          <cell r="H4169">
            <v>14</v>
          </cell>
          <cell r="I4169">
            <v>11</v>
          </cell>
          <cell r="J4169">
            <v>29</v>
          </cell>
          <cell r="K4169">
            <v>16</v>
          </cell>
          <cell r="L4169">
            <v>13</v>
          </cell>
        </row>
        <row r="4170">
          <cell r="E4170">
            <v>23528</v>
          </cell>
          <cell r="F4170">
            <v>24</v>
          </cell>
          <cell r="G4170">
            <v>19</v>
          </cell>
          <cell r="H4170">
            <v>23</v>
          </cell>
          <cell r="I4170">
            <v>16</v>
          </cell>
          <cell r="J4170">
            <v>16</v>
          </cell>
          <cell r="K4170">
            <v>10</v>
          </cell>
          <cell r="L4170">
            <v>3</v>
          </cell>
        </row>
        <row r="4171">
          <cell r="E4171">
            <v>23529</v>
          </cell>
          <cell r="F4171">
            <v>18</v>
          </cell>
          <cell r="G4171">
            <v>0</v>
          </cell>
          <cell r="H4171">
            <v>0</v>
          </cell>
          <cell r="I4171">
            <v>8</v>
          </cell>
          <cell r="J4171">
            <v>0</v>
          </cell>
          <cell r="K4171">
            <v>0</v>
          </cell>
          <cell r="L4171">
            <v>0</v>
          </cell>
        </row>
        <row r="4172">
          <cell r="E4172">
            <v>23530</v>
          </cell>
          <cell r="F4172">
            <v>14</v>
          </cell>
          <cell r="G4172">
            <v>16</v>
          </cell>
          <cell r="H4172">
            <v>18</v>
          </cell>
          <cell r="I4172">
            <v>14</v>
          </cell>
          <cell r="J4172">
            <v>13</v>
          </cell>
          <cell r="K4172">
            <v>13</v>
          </cell>
          <cell r="L4172">
            <v>10</v>
          </cell>
        </row>
        <row r="4173">
          <cell r="E4173">
            <v>23531</v>
          </cell>
          <cell r="F4173">
            <v>21</v>
          </cell>
          <cell r="G4173">
            <v>29</v>
          </cell>
          <cell r="H4173">
            <v>11</v>
          </cell>
          <cell r="I4173">
            <v>13</v>
          </cell>
          <cell r="J4173">
            <v>16</v>
          </cell>
          <cell r="K4173">
            <v>26</v>
          </cell>
          <cell r="L4173">
            <v>26</v>
          </cell>
        </row>
        <row r="4174">
          <cell r="E4174">
            <v>23532</v>
          </cell>
          <cell r="F4174">
            <v>11</v>
          </cell>
          <cell r="G4174">
            <v>10</v>
          </cell>
          <cell r="H4174">
            <v>3</v>
          </cell>
          <cell r="I4174">
            <v>13</v>
          </cell>
          <cell r="J4174">
            <v>10</v>
          </cell>
          <cell r="K4174">
            <v>16</v>
          </cell>
          <cell r="L4174">
            <v>19</v>
          </cell>
        </row>
        <row r="4175">
          <cell r="E4175">
            <v>23533</v>
          </cell>
          <cell r="F4175">
            <v>27</v>
          </cell>
          <cell r="G4175">
            <v>31</v>
          </cell>
          <cell r="H4175">
            <v>26</v>
          </cell>
          <cell r="I4175">
            <v>32</v>
          </cell>
          <cell r="J4175">
            <v>14</v>
          </cell>
          <cell r="K4175">
            <v>23</v>
          </cell>
          <cell r="L4175">
            <v>35</v>
          </cell>
        </row>
        <row r="4176">
          <cell r="E4176">
            <v>23534</v>
          </cell>
          <cell r="F4176">
            <v>11</v>
          </cell>
          <cell r="G4176">
            <v>10</v>
          </cell>
          <cell r="H4176">
            <v>11</v>
          </cell>
          <cell r="I4176">
            <v>6</v>
          </cell>
          <cell r="J4176">
            <v>0</v>
          </cell>
          <cell r="K4176">
            <v>0</v>
          </cell>
          <cell r="L4176">
            <v>3</v>
          </cell>
        </row>
        <row r="4177">
          <cell r="E4177">
            <v>23535</v>
          </cell>
          <cell r="F4177">
            <v>13</v>
          </cell>
          <cell r="G4177">
            <v>13</v>
          </cell>
          <cell r="H4177">
            <v>3</v>
          </cell>
          <cell r="I4177">
            <v>13</v>
          </cell>
          <cell r="J4177">
            <v>13</v>
          </cell>
          <cell r="K4177">
            <v>13</v>
          </cell>
          <cell r="L4177">
            <v>13</v>
          </cell>
        </row>
        <row r="4178">
          <cell r="E4178">
            <v>23536</v>
          </cell>
          <cell r="F4178">
            <v>19</v>
          </cell>
          <cell r="G4178">
            <v>23</v>
          </cell>
          <cell r="H4178">
            <v>24</v>
          </cell>
          <cell r="I4178">
            <v>29</v>
          </cell>
          <cell r="J4178">
            <v>24</v>
          </cell>
          <cell r="K4178">
            <v>29</v>
          </cell>
          <cell r="L4178">
            <v>32</v>
          </cell>
        </row>
        <row r="4179">
          <cell r="E4179">
            <v>23537</v>
          </cell>
          <cell r="F4179">
            <v>19</v>
          </cell>
          <cell r="G4179">
            <v>10</v>
          </cell>
          <cell r="H4179">
            <v>13</v>
          </cell>
          <cell r="I4179">
            <v>10</v>
          </cell>
          <cell r="J4179">
            <v>10</v>
          </cell>
          <cell r="K4179">
            <v>10</v>
          </cell>
          <cell r="L4179">
            <v>10</v>
          </cell>
        </row>
        <row r="4180">
          <cell r="E4180">
            <v>23538</v>
          </cell>
          <cell r="F4180">
            <v>16</v>
          </cell>
          <cell r="G4180">
            <v>13</v>
          </cell>
          <cell r="H4180">
            <v>16</v>
          </cell>
          <cell r="I4180">
            <v>14</v>
          </cell>
          <cell r="J4180">
            <v>19</v>
          </cell>
          <cell r="K4180">
            <v>16</v>
          </cell>
          <cell r="L4180">
            <v>14</v>
          </cell>
        </row>
        <row r="4181">
          <cell r="E4181">
            <v>23539</v>
          </cell>
          <cell r="F4181">
            <v>13</v>
          </cell>
          <cell r="G4181">
            <v>13</v>
          </cell>
          <cell r="H4181">
            <v>0</v>
          </cell>
          <cell r="I4181">
            <v>0</v>
          </cell>
          <cell r="J4181">
            <v>0</v>
          </cell>
          <cell r="K4181">
            <v>3</v>
          </cell>
          <cell r="L4181">
            <v>6</v>
          </cell>
        </row>
        <row r="4182">
          <cell r="E4182">
            <v>23540</v>
          </cell>
          <cell r="F4182">
            <v>23</v>
          </cell>
          <cell r="G4182">
            <v>26</v>
          </cell>
          <cell r="H4182">
            <v>19</v>
          </cell>
          <cell r="I4182">
            <v>32</v>
          </cell>
          <cell r="J4182">
            <v>26</v>
          </cell>
          <cell r="K4182">
            <v>32</v>
          </cell>
          <cell r="L4182">
            <v>32</v>
          </cell>
        </row>
        <row r="4183">
          <cell r="E4183">
            <v>23541</v>
          </cell>
          <cell r="F4183">
            <v>10</v>
          </cell>
          <cell r="G4183">
            <v>6</v>
          </cell>
          <cell r="H4183">
            <v>10</v>
          </cell>
          <cell r="I4183">
            <v>13</v>
          </cell>
          <cell r="J4183">
            <v>13</v>
          </cell>
          <cell r="K4183">
            <v>10</v>
          </cell>
          <cell r="L4183">
            <v>10</v>
          </cell>
        </row>
        <row r="4184">
          <cell r="E4184">
            <v>23542</v>
          </cell>
          <cell r="F4184">
            <v>13</v>
          </cell>
          <cell r="G4184">
            <v>19</v>
          </cell>
          <cell r="H4184">
            <v>19</v>
          </cell>
          <cell r="I4184">
            <v>21</v>
          </cell>
          <cell r="J4184">
            <v>19</v>
          </cell>
          <cell r="K4184">
            <v>13</v>
          </cell>
          <cell r="L4184">
            <v>11</v>
          </cell>
        </row>
        <row r="4185">
          <cell r="E4185">
            <v>23543</v>
          </cell>
          <cell r="F4185">
            <v>13</v>
          </cell>
          <cell r="G4185">
            <v>13</v>
          </cell>
          <cell r="H4185">
            <v>14</v>
          </cell>
          <cell r="I4185">
            <v>13</v>
          </cell>
          <cell r="J4185">
            <v>6</v>
          </cell>
          <cell r="K4185">
            <v>11</v>
          </cell>
          <cell r="L4185">
            <v>3</v>
          </cell>
        </row>
        <row r="4186">
          <cell r="E4186">
            <v>23544</v>
          </cell>
          <cell r="F4186">
            <v>10</v>
          </cell>
          <cell r="G4186">
            <v>16</v>
          </cell>
          <cell r="H4186">
            <v>6</v>
          </cell>
          <cell r="I4186">
            <v>0</v>
          </cell>
          <cell r="J4186">
            <v>10</v>
          </cell>
          <cell r="K4186">
            <v>13</v>
          </cell>
          <cell r="L4186">
            <v>13</v>
          </cell>
        </row>
        <row r="4187">
          <cell r="E4187">
            <v>23545</v>
          </cell>
          <cell r="F4187">
            <v>13</v>
          </cell>
          <cell r="G4187">
            <v>10</v>
          </cell>
          <cell r="H4187">
            <v>13</v>
          </cell>
          <cell r="I4187">
            <v>6</v>
          </cell>
          <cell r="J4187">
            <v>13</v>
          </cell>
          <cell r="K4187">
            <v>3</v>
          </cell>
          <cell r="L4187">
            <v>14</v>
          </cell>
        </row>
        <row r="4188">
          <cell r="E4188">
            <v>23546</v>
          </cell>
          <cell r="F4188">
            <v>6</v>
          </cell>
          <cell r="G4188">
            <v>6</v>
          </cell>
          <cell r="H4188">
            <v>5</v>
          </cell>
          <cell r="I4188">
            <v>5</v>
          </cell>
          <cell r="J4188">
            <v>8</v>
          </cell>
          <cell r="K4188">
            <v>6</v>
          </cell>
          <cell r="L4188">
            <v>5</v>
          </cell>
        </row>
        <row r="4189">
          <cell r="E4189">
            <v>23547</v>
          </cell>
          <cell r="F4189">
            <v>16</v>
          </cell>
          <cell r="G4189">
            <v>13</v>
          </cell>
          <cell r="H4189">
            <v>10</v>
          </cell>
          <cell r="I4189">
            <v>6</v>
          </cell>
          <cell r="J4189">
            <v>6</v>
          </cell>
          <cell r="K4189">
            <v>3</v>
          </cell>
          <cell r="L4189">
            <v>3</v>
          </cell>
        </row>
        <row r="4190">
          <cell r="E4190">
            <v>23548</v>
          </cell>
          <cell r="F4190">
            <v>6</v>
          </cell>
          <cell r="G4190">
            <v>10</v>
          </cell>
          <cell r="H4190">
            <v>10</v>
          </cell>
          <cell r="I4190">
            <v>3</v>
          </cell>
          <cell r="J4190">
            <v>6</v>
          </cell>
          <cell r="K4190">
            <v>8</v>
          </cell>
          <cell r="L4190">
            <v>6</v>
          </cell>
        </row>
        <row r="4191">
          <cell r="E4191">
            <v>23549</v>
          </cell>
          <cell r="F4191">
            <v>8</v>
          </cell>
          <cell r="G4191">
            <v>11</v>
          </cell>
          <cell r="H4191">
            <v>10</v>
          </cell>
          <cell r="I4191">
            <v>8</v>
          </cell>
          <cell r="J4191">
            <v>0</v>
          </cell>
          <cell r="K4191">
            <v>5</v>
          </cell>
          <cell r="L4191">
            <v>6</v>
          </cell>
        </row>
        <row r="4192">
          <cell r="E4192">
            <v>23550</v>
          </cell>
          <cell r="F4192">
            <v>35</v>
          </cell>
          <cell r="G4192">
            <v>24</v>
          </cell>
          <cell r="H4192">
            <v>19</v>
          </cell>
          <cell r="I4192">
            <v>19</v>
          </cell>
          <cell r="J4192">
            <v>13</v>
          </cell>
          <cell r="K4192">
            <v>13</v>
          </cell>
          <cell r="L4192">
            <v>13</v>
          </cell>
        </row>
        <row r="4193">
          <cell r="E4193">
            <v>23551</v>
          </cell>
          <cell r="F4193">
            <v>13</v>
          </cell>
          <cell r="G4193">
            <v>13</v>
          </cell>
          <cell r="H4193">
            <v>16</v>
          </cell>
          <cell r="I4193">
            <v>14</v>
          </cell>
          <cell r="J4193">
            <v>16</v>
          </cell>
          <cell r="K4193">
            <v>16</v>
          </cell>
          <cell r="L4193">
            <v>13</v>
          </cell>
        </row>
        <row r="4194">
          <cell r="E4194">
            <v>23552</v>
          </cell>
          <cell r="F4194">
            <v>10</v>
          </cell>
          <cell r="G4194">
            <v>13</v>
          </cell>
          <cell r="H4194">
            <v>11</v>
          </cell>
          <cell r="I4194">
            <v>3</v>
          </cell>
          <cell r="J4194">
            <v>26</v>
          </cell>
          <cell r="K4194">
            <v>19</v>
          </cell>
          <cell r="L4194">
            <v>16</v>
          </cell>
        </row>
        <row r="4195">
          <cell r="E4195">
            <v>23553</v>
          </cell>
          <cell r="F4195">
            <v>23</v>
          </cell>
          <cell r="G4195">
            <v>19</v>
          </cell>
          <cell r="H4195">
            <v>16</v>
          </cell>
          <cell r="I4195">
            <v>13</v>
          </cell>
          <cell r="J4195">
            <v>8</v>
          </cell>
          <cell r="K4195">
            <v>6</v>
          </cell>
          <cell r="L4195">
            <v>0</v>
          </cell>
        </row>
        <row r="4196">
          <cell r="E4196">
            <v>23554</v>
          </cell>
          <cell r="F4196">
            <v>14</v>
          </cell>
          <cell r="G4196">
            <v>16</v>
          </cell>
          <cell r="H4196">
            <v>13</v>
          </cell>
          <cell r="I4196">
            <v>14</v>
          </cell>
          <cell r="J4196">
            <v>16</v>
          </cell>
          <cell r="K4196">
            <v>13</v>
          </cell>
          <cell r="L4196">
            <v>13</v>
          </cell>
        </row>
        <row r="4197">
          <cell r="E4197">
            <v>23555</v>
          </cell>
          <cell r="F4197">
            <v>13</v>
          </cell>
          <cell r="G4197">
            <v>10</v>
          </cell>
          <cell r="H4197">
            <v>11</v>
          </cell>
          <cell r="I4197">
            <v>13</v>
          </cell>
          <cell r="J4197">
            <v>11</v>
          </cell>
          <cell r="K4197">
            <v>10</v>
          </cell>
          <cell r="L4197">
            <v>0</v>
          </cell>
        </row>
        <row r="4198">
          <cell r="E4198">
            <v>23556</v>
          </cell>
          <cell r="F4198">
            <v>32</v>
          </cell>
          <cell r="G4198">
            <v>34</v>
          </cell>
          <cell r="H4198">
            <v>26</v>
          </cell>
          <cell r="I4198">
            <v>26</v>
          </cell>
          <cell r="J4198">
            <v>29</v>
          </cell>
          <cell r="K4198">
            <v>14</v>
          </cell>
          <cell r="L4198">
            <v>29</v>
          </cell>
        </row>
        <row r="4199">
          <cell r="E4199">
            <v>23557</v>
          </cell>
          <cell r="F4199">
            <v>13</v>
          </cell>
          <cell r="G4199">
            <v>18</v>
          </cell>
          <cell r="H4199">
            <v>13</v>
          </cell>
          <cell r="I4199">
            <v>19</v>
          </cell>
          <cell r="J4199">
            <v>16</v>
          </cell>
          <cell r="K4199">
            <v>14</v>
          </cell>
          <cell r="L4199">
            <v>16</v>
          </cell>
        </row>
        <row r="4200">
          <cell r="E4200">
            <v>23558</v>
          </cell>
          <cell r="F4200">
            <v>16</v>
          </cell>
          <cell r="G4200">
            <v>13</v>
          </cell>
          <cell r="H4200">
            <v>13</v>
          </cell>
          <cell r="I4200">
            <v>11</v>
          </cell>
          <cell r="J4200">
            <v>6</v>
          </cell>
          <cell r="K4200">
            <v>8</v>
          </cell>
          <cell r="L4200">
            <v>19</v>
          </cell>
        </row>
        <row r="4201">
          <cell r="E4201">
            <v>23559</v>
          </cell>
          <cell r="F4201">
            <v>10</v>
          </cell>
          <cell r="G4201">
            <v>11</v>
          </cell>
          <cell r="H4201">
            <v>13</v>
          </cell>
          <cell r="I4201">
            <v>13</v>
          </cell>
          <cell r="J4201">
            <v>10</v>
          </cell>
          <cell r="K4201">
            <v>11</v>
          </cell>
          <cell r="L4201">
            <v>10</v>
          </cell>
        </row>
        <row r="4202">
          <cell r="E4202">
            <v>23560</v>
          </cell>
          <cell r="F4202">
            <v>8</v>
          </cell>
          <cell r="G4202">
            <v>14</v>
          </cell>
          <cell r="H4202">
            <v>14</v>
          </cell>
          <cell r="I4202">
            <v>8</v>
          </cell>
          <cell r="J4202">
            <v>13</v>
          </cell>
          <cell r="K4202">
            <v>13</v>
          </cell>
          <cell r="L4202">
            <v>14</v>
          </cell>
        </row>
        <row r="4203">
          <cell r="E4203">
            <v>23561</v>
          </cell>
          <cell r="F4203">
            <v>16</v>
          </cell>
          <cell r="G4203">
            <v>14</v>
          </cell>
          <cell r="H4203">
            <v>11</v>
          </cell>
          <cell r="I4203">
            <v>8</v>
          </cell>
          <cell r="J4203">
            <v>10</v>
          </cell>
          <cell r="K4203">
            <v>13</v>
          </cell>
          <cell r="L4203">
            <v>13</v>
          </cell>
        </row>
        <row r="4204">
          <cell r="E4204">
            <v>23562</v>
          </cell>
          <cell r="F4204">
            <v>21</v>
          </cell>
          <cell r="G4204">
            <v>18</v>
          </cell>
          <cell r="H4204">
            <v>13</v>
          </cell>
          <cell r="I4204">
            <v>10</v>
          </cell>
          <cell r="J4204">
            <v>10</v>
          </cell>
          <cell r="K4204">
            <v>11</v>
          </cell>
          <cell r="L4204">
            <v>11</v>
          </cell>
        </row>
        <row r="4205">
          <cell r="E4205">
            <v>23563</v>
          </cell>
          <cell r="F4205">
            <v>5</v>
          </cell>
          <cell r="G4205">
            <v>6</v>
          </cell>
          <cell r="H4205">
            <v>5</v>
          </cell>
          <cell r="I4205">
            <v>0</v>
          </cell>
          <cell r="J4205">
            <v>8</v>
          </cell>
          <cell r="K4205">
            <v>11</v>
          </cell>
          <cell r="L4205">
            <v>5</v>
          </cell>
        </row>
        <row r="4206">
          <cell r="E4206">
            <v>23564</v>
          </cell>
          <cell r="F4206">
            <v>5</v>
          </cell>
          <cell r="G4206">
            <v>8</v>
          </cell>
          <cell r="H4206">
            <v>14</v>
          </cell>
          <cell r="I4206">
            <v>8</v>
          </cell>
          <cell r="J4206">
            <v>10</v>
          </cell>
          <cell r="K4206">
            <v>5</v>
          </cell>
          <cell r="L4206">
            <v>11</v>
          </cell>
        </row>
        <row r="4207">
          <cell r="E4207">
            <v>23565</v>
          </cell>
          <cell r="F4207">
            <v>6</v>
          </cell>
          <cell r="G4207">
            <v>6</v>
          </cell>
          <cell r="H4207">
            <v>11</v>
          </cell>
          <cell r="I4207">
            <v>16</v>
          </cell>
          <cell r="J4207">
            <v>5</v>
          </cell>
          <cell r="K4207">
            <v>6</v>
          </cell>
          <cell r="L4207">
            <v>5</v>
          </cell>
        </row>
        <row r="4208">
          <cell r="E4208">
            <v>23566</v>
          </cell>
          <cell r="F4208">
            <v>10</v>
          </cell>
          <cell r="G4208">
            <v>5</v>
          </cell>
          <cell r="H4208">
            <v>5</v>
          </cell>
          <cell r="I4208">
            <v>5</v>
          </cell>
          <cell r="J4208">
            <v>3</v>
          </cell>
          <cell r="K4208">
            <v>5</v>
          </cell>
          <cell r="L4208">
            <v>8</v>
          </cell>
        </row>
        <row r="4209">
          <cell r="E4209">
            <v>23567</v>
          </cell>
          <cell r="F4209">
            <v>18</v>
          </cell>
          <cell r="G4209">
            <v>14</v>
          </cell>
          <cell r="H4209">
            <v>8</v>
          </cell>
          <cell r="I4209">
            <v>19</v>
          </cell>
          <cell r="J4209">
            <v>21</v>
          </cell>
          <cell r="K4209">
            <v>23</v>
          </cell>
          <cell r="L4209">
            <v>10</v>
          </cell>
        </row>
        <row r="4210">
          <cell r="E4210">
            <v>23568</v>
          </cell>
          <cell r="F4210">
            <v>23</v>
          </cell>
          <cell r="G4210">
            <v>29</v>
          </cell>
          <cell r="H4210">
            <v>32</v>
          </cell>
          <cell r="I4210">
            <v>24</v>
          </cell>
          <cell r="J4210">
            <v>27</v>
          </cell>
          <cell r="K4210">
            <v>18</v>
          </cell>
          <cell r="L4210">
            <v>16</v>
          </cell>
        </row>
        <row r="4211">
          <cell r="E4211">
            <v>23569</v>
          </cell>
          <cell r="F4211">
            <v>13</v>
          </cell>
          <cell r="G4211">
            <v>11</v>
          </cell>
          <cell r="H4211">
            <v>8</v>
          </cell>
          <cell r="I4211">
            <v>10</v>
          </cell>
          <cell r="J4211">
            <v>13</v>
          </cell>
          <cell r="K4211">
            <v>10</v>
          </cell>
          <cell r="L4211">
            <v>13</v>
          </cell>
        </row>
        <row r="4212">
          <cell r="E4212">
            <v>23570</v>
          </cell>
          <cell r="F4212">
            <v>10</v>
          </cell>
          <cell r="G4212">
            <v>0</v>
          </cell>
          <cell r="H4212">
            <v>3</v>
          </cell>
          <cell r="I4212">
            <v>5</v>
          </cell>
          <cell r="J4212">
            <v>6</v>
          </cell>
          <cell r="K4212">
            <v>5</v>
          </cell>
          <cell r="L4212">
            <v>0</v>
          </cell>
        </row>
        <row r="4213">
          <cell r="E4213">
            <v>23571</v>
          </cell>
          <cell r="F4213">
            <v>39</v>
          </cell>
          <cell r="G4213">
            <v>32</v>
          </cell>
          <cell r="H4213">
            <v>23</v>
          </cell>
          <cell r="I4213">
            <v>19</v>
          </cell>
          <cell r="J4213">
            <v>6</v>
          </cell>
          <cell r="K4213">
            <v>13</v>
          </cell>
          <cell r="L4213">
            <v>10</v>
          </cell>
        </row>
        <row r="4214">
          <cell r="E4214">
            <v>23572</v>
          </cell>
          <cell r="F4214">
            <v>16</v>
          </cell>
          <cell r="G4214">
            <v>10</v>
          </cell>
          <cell r="H4214">
            <v>3</v>
          </cell>
          <cell r="I4214">
            <v>13</v>
          </cell>
          <cell r="J4214">
            <v>16</v>
          </cell>
          <cell r="K4214">
            <v>23</v>
          </cell>
          <cell r="L4214">
            <v>16</v>
          </cell>
        </row>
        <row r="4215">
          <cell r="E4215">
            <v>23573</v>
          </cell>
          <cell r="F4215">
            <v>21</v>
          </cell>
          <cell r="G4215">
            <v>16</v>
          </cell>
          <cell r="H4215">
            <v>13</v>
          </cell>
          <cell r="I4215">
            <v>13</v>
          </cell>
          <cell r="J4215">
            <v>29</v>
          </cell>
          <cell r="K4215">
            <v>29</v>
          </cell>
          <cell r="L4215">
            <v>29</v>
          </cell>
        </row>
        <row r="4216">
          <cell r="E4216">
            <v>23574</v>
          </cell>
          <cell r="F4216">
            <v>32</v>
          </cell>
          <cell r="G4216">
            <v>35</v>
          </cell>
          <cell r="H4216">
            <v>39</v>
          </cell>
          <cell r="I4216">
            <v>32</v>
          </cell>
          <cell r="J4216">
            <v>26</v>
          </cell>
          <cell r="K4216">
            <v>26</v>
          </cell>
          <cell r="L4216">
            <v>32</v>
          </cell>
        </row>
        <row r="4217">
          <cell r="E4217">
            <v>23575</v>
          </cell>
          <cell r="F4217">
            <v>14</v>
          </cell>
          <cell r="G4217">
            <v>10</v>
          </cell>
          <cell r="H4217">
            <v>10</v>
          </cell>
          <cell r="I4217">
            <v>5</v>
          </cell>
          <cell r="J4217">
            <v>5</v>
          </cell>
          <cell r="K4217">
            <v>10</v>
          </cell>
          <cell r="L4217">
            <v>8</v>
          </cell>
        </row>
        <row r="4218">
          <cell r="E4218">
            <v>23576</v>
          </cell>
          <cell r="F4218">
            <v>19</v>
          </cell>
          <cell r="G4218">
            <v>10</v>
          </cell>
          <cell r="H4218">
            <v>13</v>
          </cell>
          <cell r="I4218">
            <v>14</v>
          </cell>
          <cell r="J4218">
            <v>11</v>
          </cell>
          <cell r="K4218">
            <v>13</v>
          </cell>
          <cell r="L4218">
            <v>16</v>
          </cell>
        </row>
        <row r="4219">
          <cell r="E4219">
            <v>23577</v>
          </cell>
          <cell r="F4219">
            <v>32</v>
          </cell>
          <cell r="G4219">
            <v>29</v>
          </cell>
          <cell r="H4219">
            <v>24</v>
          </cell>
          <cell r="I4219">
            <v>19</v>
          </cell>
          <cell r="J4219">
            <v>6</v>
          </cell>
          <cell r="K4219">
            <v>11</v>
          </cell>
          <cell r="L4219">
            <v>8</v>
          </cell>
        </row>
        <row r="4220">
          <cell r="E4220">
            <v>23578</v>
          </cell>
          <cell r="F4220">
            <v>18</v>
          </cell>
          <cell r="G4220">
            <v>16</v>
          </cell>
          <cell r="H4220">
            <v>18</v>
          </cell>
          <cell r="I4220">
            <v>16</v>
          </cell>
          <cell r="J4220">
            <v>11</v>
          </cell>
          <cell r="K4220">
            <v>10</v>
          </cell>
          <cell r="L4220">
            <v>3</v>
          </cell>
        </row>
        <row r="4221">
          <cell r="E4221">
            <v>23579</v>
          </cell>
          <cell r="F4221">
            <v>35</v>
          </cell>
          <cell r="G4221">
            <v>40</v>
          </cell>
          <cell r="H4221">
            <v>23</v>
          </cell>
          <cell r="I4221">
            <v>23</v>
          </cell>
          <cell r="J4221">
            <v>16</v>
          </cell>
          <cell r="K4221">
            <v>13</v>
          </cell>
          <cell r="L4221">
            <v>8</v>
          </cell>
        </row>
        <row r="4222">
          <cell r="E4222">
            <v>23580</v>
          </cell>
          <cell r="F4222">
            <v>10</v>
          </cell>
          <cell r="G4222">
            <v>10</v>
          </cell>
          <cell r="H4222">
            <v>10</v>
          </cell>
          <cell r="I4222">
            <v>11</v>
          </cell>
          <cell r="J4222">
            <v>3</v>
          </cell>
          <cell r="K4222">
            <v>3</v>
          </cell>
          <cell r="L4222">
            <v>18</v>
          </cell>
        </row>
        <row r="4223">
          <cell r="E4223">
            <v>23581</v>
          </cell>
          <cell r="F4223">
            <v>19</v>
          </cell>
          <cell r="G4223">
            <v>11</v>
          </cell>
          <cell r="H4223">
            <v>13</v>
          </cell>
          <cell r="I4223">
            <v>10</v>
          </cell>
          <cell r="J4223">
            <v>24</v>
          </cell>
          <cell r="K4223">
            <v>21</v>
          </cell>
          <cell r="L4223">
            <v>18</v>
          </cell>
        </row>
        <row r="4224">
          <cell r="E4224">
            <v>23582</v>
          </cell>
          <cell r="F4224">
            <v>32</v>
          </cell>
          <cell r="G4224">
            <v>18</v>
          </cell>
          <cell r="H4224">
            <v>14</v>
          </cell>
          <cell r="I4224">
            <v>11</v>
          </cell>
          <cell r="J4224">
            <v>8</v>
          </cell>
          <cell r="K4224">
            <v>5</v>
          </cell>
          <cell r="L4224">
            <v>6</v>
          </cell>
        </row>
        <row r="4225">
          <cell r="E4225">
            <v>23583</v>
          </cell>
          <cell r="F4225">
            <v>11</v>
          </cell>
          <cell r="G4225">
            <v>10</v>
          </cell>
          <cell r="H4225">
            <v>8</v>
          </cell>
          <cell r="I4225">
            <v>8</v>
          </cell>
          <cell r="J4225">
            <v>8</v>
          </cell>
          <cell r="K4225">
            <v>8</v>
          </cell>
          <cell r="L4225">
            <v>0</v>
          </cell>
        </row>
        <row r="4226">
          <cell r="E4226">
            <v>23584</v>
          </cell>
          <cell r="F4226">
            <v>8</v>
          </cell>
          <cell r="G4226">
            <v>8</v>
          </cell>
          <cell r="H4226">
            <v>10</v>
          </cell>
          <cell r="I4226">
            <v>10</v>
          </cell>
          <cell r="J4226">
            <v>16</v>
          </cell>
          <cell r="K4226">
            <v>16</v>
          </cell>
          <cell r="L4226">
            <v>16</v>
          </cell>
        </row>
        <row r="4227">
          <cell r="E4227">
            <v>23585</v>
          </cell>
          <cell r="F4227">
            <v>10</v>
          </cell>
          <cell r="G4227">
            <v>8</v>
          </cell>
          <cell r="H4227">
            <v>8</v>
          </cell>
          <cell r="I4227">
            <v>8</v>
          </cell>
          <cell r="J4227">
            <v>8</v>
          </cell>
          <cell r="K4227">
            <v>8</v>
          </cell>
          <cell r="L4227">
            <v>10</v>
          </cell>
        </row>
        <row r="4228">
          <cell r="E4228">
            <v>23586</v>
          </cell>
          <cell r="F4228">
            <v>6</v>
          </cell>
          <cell r="G4228">
            <v>6</v>
          </cell>
          <cell r="H4228">
            <v>5</v>
          </cell>
          <cell r="I4228">
            <v>6</v>
          </cell>
          <cell r="J4228">
            <v>6</v>
          </cell>
          <cell r="K4228">
            <v>6</v>
          </cell>
          <cell r="L4228">
            <v>10</v>
          </cell>
        </row>
        <row r="4229">
          <cell r="E4229">
            <v>23587</v>
          </cell>
          <cell r="F4229">
            <v>13</v>
          </cell>
          <cell r="G4229">
            <v>11</v>
          </cell>
          <cell r="H4229">
            <v>11</v>
          </cell>
          <cell r="I4229">
            <v>14</v>
          </cell>
          <cell r="J4229">
            <v>8</v>
          </cell>
          <cell r="K4229">
            <v>6</v>
          </cell>
          <cell r="L4229">
            <v>8</v>
          </cell>
        </row>
        <row r="4230">
          <cell r="E4230">
            <v>23588</v>
          </cell>
          <cell r="F4230">
            <v>6</v>
          </cell>
          <cell r="G4230">
            <v>10</v>
          </cell>
          <cell r="H4230">
            <v>13</v>
          </cell>
          <cell r="I4230">
            <v>11</v>
          </cell>
          <cell r="J4230">
            <v>11</v>
          </cell>
          <cell r="K4230">
            <v>11</v>
          </cell>
          <cell r="L4230">
            <v>13</v>
          </cell>
        </row>
        <row r="4231">
          <cell r="E4231">
            <v>23589</v>
          </cell>
          <cell r="F4231">
            <v>8</v>
          </cell>
          <cell r="G4231">
            <v>8</v>
          </cell>
          <cell r="H4231">
            <v>10</v>
          </cell>
          <cell r="I4231">
            <v>10</v>
          </cell>
          <cell r="J4231">
            <v>10</v>
          </cell>
          <cell r="K4231">
            <v>14</v>
          </cell>
          <cell r="L4231">
            <v>10</v>
          </cell>
        </row>
        <row r="4232">
          <cell r="E4232">
            <v>23590</v>
          </cell>
          <cell r="F4232">
            <v>3</v>
          </cell>
          <cell r="G4232">
            <v>10</v>
          </cell>
          <cell r="H4232">
            <v>10</v>
          </cell>
          <cell r="I4232">
            <v>8</v>
          </cell>
          <cell r="J4232">
            <v>5</v>
          </cell>
          <cell r="K4232">
            <v>6</v>
          </cell>
          <cell r="L4232">
            <v>10</v>
          </cell>
        </row>
        <row r="4233">
          <cell r="E4233">
            <v>23591</v>
          </cell>
          <cell r="F4233">
            <v>24</v>
          </cell>
          <cell r="G4233">
            <v>19</v>
          </cell>
          <cell r="H4233">
            <v>16</v>
          </cell>
          <cell r="I4233">
            <v>14</v>
          </cell>
          <cell r="J4233">
            <v>5</v>
          </cell>
          <cell r="K4233">
            <v>26</v>
          </cell>
          <cell r="L4233">
            <v>13</v>
          </cell>
        </row>
        <row r="4234">
          <cell r="E4234">
            <v>23592</v>
          </cell>
          <cell r="F4234">
            <v>6</v>
          </cell>
          <cell r="G4234">
            <v>3</v>
          </cell>
          <cell r="H4234">
            <v>3</v>
          </cell>
          <cell r="I4234">
            <v>10</v>
          </cell>
          <cell r="J4234">
            <v>3</v>
          </cell>
          <cell r="K4234">
            <v>3</v>
          </cell>
          <cell r="L4234">
            <v>0</v>
          </cell>
        </row>
        <row r="4235">
          <cell r="E4235">
            <v>23593</v>
          </cell>
          <cell r="F4235">
            <v>10</v>
          </cell>
          <cell r="G4235">
            <v>13</v>
          </cell>
          <cell r="H4235">
            <v>8</v>
          </cell>
          <cell r="I4235">
            <v>10</v>
          </cell>
          <cell r="J4235">
            <v>8</v>
          </cell>
          <cell r="K4235">
            <v>19</v>
          </cell>
          <cell r="L4235">
            <v>14</v>
          </cell>
        </row>
        <row r="4236">
          <cell r="E4236">
            <v>23594</v>
          </cell>
          <cell r="F4236">
            <v>16</v>
          </cell>
          <cell r="G4236">
            <v>35</v>
          </cell>
          <cell r="H4236">
            <v>26</v>
          </cell>
          <cell r="I4236">
            <v>24</v>
          </cell>
          <cell r="J4236">
            <v>18</v>
          </cell>
          <cell r="K4236">
            <v>26</v>
          </cell>
          <cell r="L4236">
            <v>27</v>
          </cell>
        </row>
        <row r="4237">
          <cell r="E4237">
            <v>23595</v>
          </cell>
          <cell r="F4237">
            <v>27</v>
          </cell>
          <cell r="G4237">
            <v>16</v>
          </cell>
          <cell r="H4237">
            <v>6</v>
          </cell>
          <cell r="I4237">
            <v>6</v>
          </cell>
          <cell r="J4237">
            <v>5</v>
          </cell>
          <cell r="K4237">
            <v>10</v>
          </cell>
          <cell r="L4237">
            <v>11</v>
          </cell>
        </row>
        <row r="4238">
          <cell r="E4238">
            <v>23596</v>
          </cell>
          <cell r="F4238">
            <v>16</v>
          </cell>
          <cell r="G4238">
            <v>14</v>
          </cell>
          <cell r="H4238">
            <v>6</v>
          </cell>
          <cell r="I4238">
            <v>8</v>
          </cell>
          <cell r="J4238">
            <v>8</v>
          </cell>
          <cell r="K4238">
            <v>8</v>
          </cell>
          <cell r="L4238">
            <v>8</v>
          </cell>
        </row>
        <row r="4239">
          <cell r="E4239">
            <v>23597</v>
          </cell>
          <cell r="F4239">
            <v>11</v>
          </cell>
          <cell r="G4239">
            <v>8</v>
          </cell>
          <cell r="H4239">
            <v>8</v>
          </cell>
          <cell r="I4239">
            <v>13</v>
          </cell>
          <cell r="J4239">
            <v>26</v>
          </cell>
          <cell r="K4239">
            <v>27</v>
          </cell>
          <cell r="L4239">
            <v>23</v>
          </cell>
        </row>
        <row r="4240">
          <cell r="E4240">
            <v>23598</v>
          </cell>
          <cell r="F4240">
            <v>13</v>
          </cell>
          <cell r="G4240">
            <v>13</v>
          </cell>
          <cell r="H4240">
            <v>16</v>
          </cell>
          <cell r="I4240">
            <v>16</v>
          </cell>
          <cell r="J4240">
            <v>11</v>
          </cell>
          <cell r="K4240">
            <v>0</v>
          </cell>
          <cell r="L4240">
            <v>6</v>
          </cell>
        </row>
        <row r="4241">
          <cell r="E4241">
            <v>23599</v>
          </cell>
          <cell r="F4241">
            <v>16</v>
          </cell>
          <cell r="G4241">
            <v>23</v>
          </cell>
          <cell r="H4241">
            <v>23</v>
          </cell>
          <cell r="I4241">
            <v>16</v>
          </cell>
          <cell r="J4241">
            <v>16</v>
          </cell>
          <cell r="K4241">
            <v>23</v>
          </cell>
          <cell r="L4241">
            <v>19</v>
          </cell>
        </row>
        <row r="4242">
          <cell r="E4242">
            <v>23600</v>
          </cell>
          <cell r="F4242">
            <v>6</v>
          </cell>
          <cell r="G4242">
            <v>10</v>
          </cell>
          <cell r="H4242">
            <v>5</v>
          </cell>
          <cell r="I4242">
            <v>8</v>
          </cell>
          <cell r="J4242">
            <v>5</v>
          </cell>
          <cell r="K4242">
            <v>5</v>
          </cell>
          <cell r="L4242">
            <v>5</v>
          </cell>
        </row>
        <row r="4243">
          <cell r="E4243">
            <v>23601</v>
          </cell>
          <cell r="F4243">
            <v>13</v>
          </cell>
          <cell r="G4243">
            <v>10</v>
          </cell>
          <cell r="H4243">
            <v>10</v>
          </cell>
          <cell r="I4243">
            <v>10</v>
          </cell>
          <cell r="J4243">
            <v>13</v>
          </cell>
          <cell r="K4243">
            <v>13</v>
          </cell>
          <cell r="L4243">
            <v>6</v>
          </cell>
        </row>
        <row r="4244">
          <cell r="E4244">
            <v>23602</v>
          </cell>
          <cell r="F4244">
            <v>5</v>
          </cell>
          <cell r="G4244">
            <v>6</v>
          </cell>
          <cell r="H4244">
            <v>5</v>
          </cell>
          <cell r="I4244">
            <v>6</v>
          </cell>
          <cell r="J4244">
            <v>6</v>
          </cell>
          <cell r="K4244">
            <v>10</v>
          </cell>
          <cell r="L4244">
            <v>10</v>
          </cell>
        </row>
        <row r="4245">
          <cell r="E4245">
            <v>23603</v>
          </cell>
          <cell r="F4245">
            <v>10</v>
          </cell>
          <cell r="G4245">
            <v>13</v>
          </cell>
          <cell r="H4245">
            <v>13</v>
          </cell>
          <cell r="I4245">
            <v>0</v>
          </cell>
          <cell r="J4245">
            <v>10</v>
          </cell>
          <cell r="K4245">
            <v>6</v>
          </cell>
          <cell r="L4245">
            <v>0</v>
          </cell>
        </row>
        <row r="4246">
          <cell r="E4246">
            <v>23604</v>
          </cell>
          <cell r="F4246">
            <v>6</v>
          </cell>
          <cell r="G4246">
            <v>10</v>
          </cell>
          <cell r="H4246">
            <v>13</v>
          </cell>
          <cell r="I4246">
            <v>6</v>
          </cell>
          <cell r="J4246">
            <v>6</v>
          </cell>
          <cell r="K4246">
            <v>6</v>
          </cell>
          <cell r="L4246">
            <v>11</v>
          </cell>
        </row>
        <row r="4247">
          <cell r="E4247">
            <v>23605</v>
          </cell>
          <cell r="F4247">
            <v>10</v>
          </cell>
          <cell r="G4247">
            <v>11</v>
          </cell>
          <cell r="H4247">
            <v>11</v>
          </cell>
          <cell r="I4247">
            <v>10</v>
          </cell>
          <cell r="J4247">
            <v>5</v>
          </cell>
          <cell r="K4247">
            <v>6</v>
          </cell>
          <cell r="L4247">
            <v>5</v>
          </cell>
        </row>
        <row r="4248">
          <cell r="E4248">
            <v>23606</v>
          </cell>
          <cell r="F4248">
            <v>6</v>
          </cell>
          <cell r="G4248">
            <v>6</v>
          </cell>
          <cell r="H4248">
            <v>13</v>
          </cell>
          <cell r="I4248">
            <v>10</v>
          </cell>
          <cell r="J4248">
            <v>8</v>
          </cell>
          <cell r="K4248">
            <v>13</v>
          </cell>
          <cell r="L4248">
            <v>11</v>
          </cell>
        </row>
        <row r="4249">
          <cell r="E4249">
            <v>23607</v>
          </cell>
          <cell r="F4249">
            <v>5</v>
          </cell>
          <cell r="G4249">
            <v>3</v>
          </cell>
          <cell r="H4249">
            <v>3</v>
          </cell>
          <cell r="I4249">
            <v>11</v>
          </cell>
          <cell r="J4249">
            <v>8</v>
          </cell>
          <cell r="K4249">
            <v>13</v>
          </cell>
          <cell r="L4249">
            <v>11</v>
          </cell>
        </row>
        <row r="4250">
          <cell r="E4250">
            <v>23608</v>
          </cell>
          <cell r="F4250">
            <v>23</v>
          </cell>
          <cell r="G4250">
            <v>23</v>
          </cell>
          <cell r="H4250">
            <v>18</v>
          </cell>
          <cell r="I4250">
            <v>10</v>
          </cell>
          <cell r="J4250">
            <v>10</v>
          </cell>
          <cell r="K4250">
            <v>11</v>
          </cell>
          <cell r="L4250">
            <v>21</v>
          </cell>
        </row>
        <row r="4251">
          <cell r="E4251">
            <v>23609</v>
          </cell>
          <cell r="F4251">
            <v>11</v>
          </cell>
          <cell r="G4251">
            <v>13</v>
          </cell>
          <cell r="H4251">
            <v>13</v>
          </cell>
          <cell r="I4251">
            <v>16</v>
          </cell>
          <cell r="J4251">
            <v>16</v>
          </cell>
          <cell r="K4251">
            <v>16</v>
          </cell>
          <cell r="L4251">
            <v>16</v>
          </cell>
        </row>
        <row r="4252">
          <cell r="E4252">
            <v>23610</v>
          </cell>
          <cell r="F4252">
            <v>16</v>
          </cell>
          <cell r="G4252">
            <v>16</v>
          </cell>
          <cell r="H4252">
            <v>10</v>
          </cell>
          <cell r="I4252">
            <v>13</v>
          </cell>
          <cell r="J4252">
            <v>11</v>
          </cell>
          <cell r="K4252">
            <v>13</v>
          </cell>
          <cell r="L4252">
            <v>13</v>
          </cell>
        </row>
        <row r="4253">
          <cell r="E4253">
            <v>23611</v>
          </cell>
          <cell r="F4253">
            <v>21</v>
          </cell>
          <cell r="G4253">
            <v>19</v>
          </cell>
          <cell r="H4253">
            <v>19</v>
          </cell>
          <cell r="I4253">
            <v>16</v>
          </cell>
          <cell r="J4253">
            <v>19</v>
          </cell>
          <cell r="K4253">
            <v>13</v>
          </cell>
          <cell r="L4253">
            <v>6</v>
          </cell>
        </row>
        <row r="4254">
          <cell r="E4254">
            <v>23612</v>
          </cell>
          <cell r="F4254">
            <v>10</v>
          </cell>
          <cell r="G4254">
            <v>23</v>
          </cell>
          <cell r="H4254">
            <v>24</v>
          </cell>
          <cell r="I4254">
            <v>11</v>
          </cell>
          <cell r="J4254">
            <v>16</v>
          </cell>
          <cell r="K4254">
            <v>18</v>
          </cell>
          <cell r="L4254">
            <v>21</v>
          </cell>
        </row>
        <row r="4255">
          <cell r="E4255">
            <v>23613</v>
          </cell>
          <cell r="F4255">
            <v>18</v>
          </cell>
          <cell r="G4255">
            <v>23</v>
          </cell>
          <cell r="H4255">
            <v>16</v>
          </cell>
          <cell r="I4255">
            <v>14</v>
          </cell>
          <cell r="J4255">
            <v>6</v>
          </cell>
          <cell r="K4255">
            <v>6</v>
          </cell>
          <cell r="L4255">
            <v>11</v>
          </cell>
        </row>
        <row r="4256">
          <cell r="E4256">
            <v>23614</v>
          </cell>
          <cell r="F4256">
            <v>11</v>
          </cell>
          <cell r="G4256">
            <v>10</v>
          </cell>
          <cell r="H4256">
            <v>11</v>
          </cell>
          <cell r="I4256">
            <v>13</v>
          </cell>
          <cell r="J4256">
            <v>16</v>
          </cell>
          <cell r="K4256">
            <v>16</v>
          </cell>
          <cell r="L4256">
            <v>13</v>
          </cell>
        </row>
        <row r="4257">
          <cell r="E4257">
            <v>23615</v>
          </cell>
          <cell r="F4257">
            <v>26</v>
          </cell>
          <cell r="G4257">
            <v>27</v>
          </cell>
          <cell r="H4257">
            <v>32</v>
          </cell>
          <cell r="I4257">
            <v>32</v>
          </cell>
          <cell r="J4257">
            <v>27</v>
          </cell>
          <cell r="K4257">
            <v>24</v>
          </cell>
          <cell r="L4257">
            <v>29</v>
          </cell>
        </row>
        <row r="4258">
          <cell r="E4258">
            <v>23616</v>
          </cell>
          <cell r="F4258">
            <v>10</v>
          </cell>
          <cell r="G4258">
            <v>5</v>
          </cell>
          <cell r="H4258">
            <v>10</v>
          </cell>
          <cell r="I4258">
            <v>16</v>
          </cell>
          <cell r="J4258">
            <v>18</v>
          </cell>
          <cell r="K4258">
            <v>13</v>
          </cell>
          <cell r="L4258">
            <v>10</v>
          </cell>
        </row>
        <row r="4259">
          <cell r="E4259">
            <v>23617</v>
          </cell>
          <cell r="F4259">
            <v>34</v>
          </cell>
          <cell r="G4259">
            <v>35</v>
          </cell>
          <cell r="H4259">
            <v>32</v>
          </cell>
          <cell r="I4259">
            <v>29</v>
          </cell>
          <cell r="J4259">
            <v>32</v>
          </cell>
          <cell r="K4259">
            <v>32</v>
          </cell>
          <cell r="L4259">
            <v>37</v>
          </cell>
        </row>
        <row r="4260">
          <cell r="E4260">
            <v>23618</v>
          </cell>
          <cell r="F4260">
            <v>6</v>
          </cell>
          <cell r="G4260">
            <v>5</v>
          </cell>
          <cell r="H4260">
            <v>6</v>
          </cell>
          <cell r="I4260">
            <v>10</v>
          </cell>
          <cell r="J4260">
            <v>8</v>
          </cell>
          <cell r="K4260">
            <v>13</v>
          </cell>
          <cell r="L4260">
            <v>3</v>
          </cell>
        </row>
        <row r="4261">
          <cell r="E4261">
            <v>23619</v>
          </cell>
          <cell r="F4261">
            <v>18</v>
          </cell>
          <cell r="G4261">
            <v>19</v>
          </cell>
          <cell r="H4261">
            <v>19</v>
          </cell>
          <cell r="I4261">
            <v>16</v>
          </cell>
          <cell r="J4261">
            <v>16</v>
          </cell>
          <cell r="K4261">
            <v>13</v>
          </cell>
          <cell r="L4261">
            <v>14</v>
          </cell>
        </row>
        <row r="4262">
          <cell r="E4262">
            <v>23620</v>
          </cell>
          <cell r="F4262">
            <v>23</v>
          </cell>
          <cell r="G4262">
            <v>29</v>
          </cell>
          <cell r="H4262">
            <v>29</v>
          </cell>
          <cell r="I4262">
            <v>26</v>
          </cell>
          <cell r="J4262">
            <v>23</v>
          </cell>
          <cell r="K4262">
            <v>19</v>
          </cell>
          <cell r="L4262">
            <v>19</v>
          </cell>
        </row>
        <row r="4263">
          <cell r="E4263">
            <v>23621</v>
          </cell>
          <cell r="F4263">
            <v>11</v>
          </cell>
          <cell r="G4263">
            <v>10</v>
          </cell>
          <cell r="H4263">
            <v>6</v>
          </cell>
          <cell r="I4263">
            <v>3</v>
          </cell>
          <cell r="J4263">
            <v>0</v>
          </cell>
          <cell r="K4263">
            <v>0</v>
          </cell>
          <cell r="L4263">
            <v>3</v>
          </cell>
        </row>
        <row r="4264">
          <cell r="E4264">
            <v>23622</v>
          </cell>
          <cell r="F4264">
            <v>8</v>
          </cell>
          <cell r="G4264">
            <v>6</v>
          </cell>
          <cell r="H4264">
            <v>13</v>
          </cell>
          <cell r="I4264">
            <v>18</v>
          </cell>
          <cell r="J4264">
            <v>23</v>
          </cell>
          <cell r="K4264">
            <v>29</v>
          </cell>
          <cell r="L4264">
            <v>29</v>
          </cell>
        </row>
        <row r="4265">
          <cell r="E4265">
            <v>23623</v>
          </cell>
          <cell r="F4265">
            <v>40</v>
          </cell>
          <cell r="G4265">
            <v>32</v>
          </cell>
          <cell r="H4265">
            <v>39</v>
          </cell>
          <cell r="I4265">
            <v>32</v>
          </cell>
          <cell r="J4265">
            <v>40</v>
          </cell>
          <cell r="K4265">
            <v>39</v>
          </cell>
          <cell r="L4265">
            <v>35</v>
          </cell>
        </row>
        <row r="4266">
          <cell r="E4266">
            <v>23624</v>
          </cell>
          <cell r="F4266">
            <v>8</v>
          </cell>
          <cell r="G4266">
            <v>10</v>
          </cell>
          <cell r="H4266">
            <v>16</v>
          </cell>
          <cell r="I4266">
            <v>13</v>
          </cell>
          <cell r="J4266">
            <v>19</v>
          </cell>
          <cell r="K4266">
            <v>19</v>
          </cell>
          <cell r="L4266">
            <v>16</v>
          </cell>
        </row>
        <row r="4267">
          <cell r="E4267">
            <v>23625</v>
          </cell>
          <cell r="F4267">
            <v>24</v>
          </cell>
          <cell r="G4267">
            <v>26</v>
          </cell>
          <cell r="H4267">
            <v>51</v>
          </cell>
          <cell r="I4267">
            <v>84</v>
          </cell>
          <cell r="J4267">
            <v>58</v>
          </cell>
          <cell r="K4267">
            <v>61</v>
          </cell>
          <cell r="L4267">
            <v>45</v>
          </cell>
        </row>
        <row r="4268">
          <cell r="E4268">
            <v>23626</v>
          </cell>
          <cell r="F4268">
            <v>18</v>
          </cell>
          <cell r="G4268">
            <v>16</v>
          </cell>
          <cell r="H4268">
            <v>18</v>
          </cell>
          <cell r="I4268">
            <v>21</v>
          </cell>
          <cell r="J4268">
            <v>21</v>
          </cell>
          <cell r="K4268">
            <v>13</v>
          </cell>
          <cell r="L4268">
            <v>19</v>
          </cell>
        </row>
        <row r="4269">
          <cell r="E4269">
            <v>23627</v>
          </cell>
          <cell r="F4269">
            <v>24</v>
          </cell>
          <cell r="G4269">
            <v>13</v>
          </cell>
          <cell r="H4269">
            <v>5</v>
          </cell>
          <cell r="I4269">
            <v>16</v>
          </cell>
          <cell r="J4269">
            <v>5</v>
          </cell>
          <cell r="K4269">
            <v>0</v>
          </cell>
          <cell r="L4269">
            <v>13</v>
          </cell>
        </row>
        <row r="4270">
          <cell r="E4270">
            <v>23628</v>
          </cell>
          <cell r="F4270">
            <v>13</v>
          </cell>
          <cell r="G4270">
            <v>13</v>
          </cell>
          <cell r="H4270">
            <v>16</v>
          </cell>
          <cell r="I4270">
            <v>16</v>
          </cell>
          <cell r="J4270">
            <v>14</v>
          </cell>
          <cell r="K4270">
            <v>19</v>
          </cell>
          <cell r="L4270">
            <v>14</v>
          </cell>
        </row>
        <row r="4271">
          <cell r="E4271">
            <v>23629</v>
          </cell>
          <cell r="F4271">
            <v>18</v>
          </cell>
          <cell r="G4271">
            <v>11</v>
          </cell>
          <cell r="H4271">
            <v>14</v>
          </cell>
          <cell r="I4271">
            <v>10</v>
          </cell>
          <cell r="J4271">
            <v>16</v>
          </cell>
          <cell r="K4271">
            <v>13</v>
          </cell>
          <cell r="L4271">
            <v>24</v>
          </cell>
        </row>
        <row r="4272">
          <cell r="E4272">
            <v>23630</v>
          </cell>
          <cell r="F4272">
            <v>23</v>
          </cell>
          <cell r="G4272">
            <v>26</v>
          </cell>
          <cell r="H4272">
            <v>32</v>
          </cell>
          <cell r="I4272">
            <v>27</v>
          </cell>
          <cell r="J4272">
            <v>24</v>
          </cell>
          <cell r="K4272">
            <v>19</v>
          </cell>
          <cell r="L4272">
            <v>19</v>
          </cell>
        </row>
        <row r="4273">
          <cell r="E4273">
            <v>23631</v>
          </cell>
          <cell r="F4273">
            <v>16</v>
          </cell>
          <cell r="G4273">
            <v>8</v>
          </cell>
          <cell r="H4273">
            <v>10</v>
          </cell>
          <cell r="I4273">
            <v>0</v>
          </cell>
          <cell r="J4273">
            <v>10</v>
          </cell>
          <cell r="K4273">
            <v>13</v>
          </cell>
          <cell r="L4273">
            <v>8</v>
          </cell>
        </row>
        <row r="4274">
          <cell r="E4274">
            <v>23632</v>
          </cell>
          <cell r="F4274">
            <v>6</v>
          </cell>
          <cell r="G4274">
            <v>6</v>
          </cell>
          <cell r="H4274">
            <v>5</v>
          </cell>
          <cell r="I4274">
            <v>0</v>
          </cell>
          <cell r="J4274">
            <v>6</v>
          </cell>
          <cell r="K4274">
            <v>3</v>
          </cell>
          <cell r="L4274">
            <v>8</v>
          </cell>
        </row>
        <row r="4275">
          <cell r="E4275">
            <v>23633</v>
          </cell>
          <cell r="F4275">
            <v>13</v>
          </cell>
          <cell r="G4275">
            <v>8</v>
          </cell>
          <cell r="H4275">
            <v>10</v>
          </cell>
          <cell r="I4275">
            <v>21</v>
          </cell>
          <cell r="J4275">
            <v>8</v>
          </cell>
          <cell r="K4275">
            <v>18</v>
          </cell>
          <cell r="L4275">
            <v>13</v>
          </cell>
        </row>
        <row r="4276">
          <cell r="E4276">
            <v>23634</v>
          </cell>
          <cell r="F4276">
            <v>24</v>
          </cell>
          <cell r="G4276">
            <v>23</v>
          </cell>
          <cell r="H4276">
            <v>19</v>
          </cell>
          <cell r="I4276">
            <v>13</v>
          </cell>
          <cell r="J4276">
            <v>13</v>
          </cell>
          <cell r="K4276">
            <v>8</v>
          </cell>
          <cell r="L4276">
            <v>8</v>
          </cell>
        </row>
        <row r="4277">
          <cell r="E4277">
            <v>23635</v>
          </cell>
          <cell r="F4277">
            <v>0</v>
          </cell>
          <cell r="G4277">
            <v>0</v>
          </cell>
          <cell r="H4277">
            <v>8</v>
          </cell>
          <cell r="I4277">
            <v>8</v>
          </cell>
          <cell r="J4277">
            <v>8</v>
          </cell>
          <cell r="K4277">
            <v>8</v>
          </cell>
          <cell r="L4277">
            <v>14</v>
          </cell>
        </row>
        <row r="4278">
          <cell r="E4278">
            <v>23636</v>
          </cell>
          <cell r="F4278">
            <v>26</v>
          </cell>
          <cell r="G4278">
            <v>23</v>
          </cell>
          <cell r="H4278">
            <v>11</v>
          </cell>
          <cell r="I4278">
            <v>21</v>
          </cell>
          <cell r="J4278">
            <v>19</v>
          </cell>
          <cell r="K4278">
            <v>18</v>
          </cell>
          <cell r="L4278">
            <v>19</v>
          </cell>
        </row>
        <row r="4279">
          <cell r="E4279">
            <v>23637</v>
          </cell>
          <cell r="F4279">
            <v>29</v>
          </cell>
          <cell r="G4279">
            <v>23</v>
          </cell>
          <cell r="H4279">
            <v>19</v>
          </cell>
          <cell r="I4279">
            <v>0</v>
          </cell>
          <cell r="J4279">
            <v>0</v>
          </cell>
          <cell r="K4279">
            <v>0</v>
          </cell>
          <cell r="L4279">
            <v>6</v>
          </cell>
        </row>
        <row r="4280">
          <cell r="E4280">
            <v>23638</v>
          </cell>
          <cell r="F4280">
            <v>19</v>
          </cell>
          <cell r="G4280">
            <v>21</v>
          </cell>
          <cell r="H4280">
            <v>24</v>
          </cell>
          <cell r="I4280">
            <v>39</v>
          </cell>
          <cell r="J4280">
            <v>32</v>
          </cell>
          <cell r="K4280">
            <v>23</v>
          </cell>
          <cell r="L4280">
            <v>26</v>
          </cell>
        </row>
        <row r="4281">
          <cell r="E4281">
            <v>23639</v>
          </cell>
          <cell r="F4281">
            <v>13</v>
          </cell>
          <cell r="G4281">
            <v>11</v>
          </cell>
          <cell r="H4281">
            <v>16</v>
          </cell>
          <cell r="I4281">
            <v>18</v>
          </cell>
          <cell r="J4281">
            <v>13</v>
          </cell>
          <cell r="K4281">
            <v>13</v>
          </cell>
          <cell r="L4281">
            <v>14</v>
          </cell>
        </row>
        <row r="4282">
          <cell r="E4282">
            <v>23640</v>
          </cell>
          <cell r="F4282">
            <v>13</v>
          </cell>
          <cell r="G4282">
            <v>19</v>
          </cell>
          <cell r="H4282">
            <v>26</v>
          </cell>
          <cell r="I4282">
            <v>16</v>
          </cell>
          <cell r="J4282">
            <v>23</v>
          </cell>
          <cell r="K4282">
            <v>13</v>
          </cell>
          <cell r="L4282">
            <v>10</v>
          </cell>
        </row>
        <row r="4283">
          <cell r="E4283">
            <v>23641</v>
          </cell>
          <cell r="F4283">
            <v>6</v>
          </cell>
          <cell r="G4283">
            <v>13</v>
          </cell>
          <cell r="H4283">
            <v>13</v>
          </cell>
          <cell r="I4283">
            <v>13</v>
          </cell>
          <cell r="J4283">
            <v>13</v>
          </cell>
          <cell r="K4283">
            <v>13</v>
          </cell>
          <cell r="L4283">
            <v>13</v>
          </cell>
        </row>
        <row r="4284">
          <cell r="E4284">
            <v>23642</v>
          </cell>
          <cell r="F4284">
            <v>39</v>
          </cell>
          <cell r="G4284">
            <v>29</v>
          </cell>
          <cell r="H4284">
            <v>40</v>
          </cell>
          <cell r="I4284">
            <v>16</v>
          </cell>
          <cell r="J4284">
            <v>6</v>
          </cell>
          <cell r="K4284">
            <v>5</v>
          </cell>
          <cell r="L4284">
            <v>23</v>
          </cell>
        </row>
        <row r="4285">
          <cell r="E4285">
            <v>23643</v>
          </cell>
          <cell r="F4285">
            <v>13</v>
          </cell>
          <cell r="G4285">
            <v>16</v>
          </cell>
          <cell r="H4285">
            <v>13</v>
          </cell>
          <cell r="I4285">
            <v>10</v>
          </cell>
          <cell r="J4285">
            <v>10</v>
          </cell>
          <cell r="K4285">
            <v>0</v>
          </cell>
          <cell r="L4285">
            <v>8</v>
          </cell>
        </row>
        <row r="4286">
          <cell r="E4286">
            <v>23644</v>
          </cell>
          <cell r="F4286">
            <v>10</v>
          </cell>
          <cell r="G4286">
            <v>5</v>
          </cell>
          <cell r="H4286">
            <v>3</v>
          </cell>
          <cell r="I4286">
            <v>6</v>
          </cell>
          <cell r="J4286">
            <v>5</v>
          </cell>
          <cell r="K4286">
            <v>10</v>
          </cell>
          <cell r="L4286">
            <v>0</v>
          </cell>
        </row>
        <row r="4287">
          <cell r="E4287">
            <v>23645</v>
          </cell>
          <cell r="F4287">
            <v>13</v>
          </cell>
          <cell r="G4287">
            <v>16</v>
          </cell>
          <cell r="H4287">
            <v>16</v>
          </cell>
          <cell r="I4287">
            <v>21</v>
          </cell>
          <cell r="J4287">
            <v>27</v>
          </cell>
          <cell r="K4287">
            <v>39</v>
          </cell>
          <cell r="L4287">
            <v>61</v>
          </cell>
        </row>
        <row r="4288">
          <cell r="E4288">
            <v>23646</v>
          </cell>
          <cell r="F4288">
            <v>23</v>
          </cell>
          <cell r="G4288">
            <v>16</v>
          </cell>
          <cell r="H4288">
            <v>18</v>
          </cell>
          <cell r="I4288">
            <v>16</v>
          </cell>
          <cell r="J4288">
            <v>14</v>
          </cell>
          <cell r="K4288">
            <v>0</v>
          </cell>
          <cell r="L4288">
            <v>3</v>
          </cell>
        </row>
        <row r="4289">
          <cell r="E4289">
            <v>23647</v>
          </cell>
          <cell r="F4289">
            <v>8</v>
          </cell>
          <cell r="G4289">
            <v>11</v>
          </cell>
          <cell r="H4289">
            <v>16</v>
          </cell>
          <cell r="I4289">
            <v>3</v>
          </cell>
          <cell r="J4289">
            <v>3</v>
          </cell>
          <cell r="K4289">
            <v>3</v>
          </cell>
          <cell r="L4289">
            <v>6</v>
          </cell>
        </row>
        <row r="4290">
          <cell r="E4290">
            <v>23648</v>
          </cell>
          <cell r="F4290">
            <v>16</v>
          </cell>
          <cell r="G4290">
            <v>18</v>
          </cell>
          <cell r="H4290">
            <v>10</v>
          </cell>
          <cell r="I4290">
            <v>3</v>
          </cell>
          <cell r="J4290">
            <v>6</v>
          </cell>
          <cell r="K4290">
            <v>14</v>
          </cell>
          <cell r="L4290">
            <v>16</v>
          </cell>
        </row>
        <row r="4291">
          <cell r="E4291">
            <v>23649</v>
          </cell>
          <cell r="F4291">
            <v>23</v>
          </cell>
          <cell r="G4291">
            <v>16</v>
          </cell>
          <cell r="H4291">
            <v>16</v>
          </cell>
          <cell r="I4291">
            <v>24</v>
          </cell>
          <cell r="J4291">
            <v>19</v>
          </cell>
          <cell r="K4291">
            <v>26</v>
          </cell>
          <cell r="L4291">
            <v>19</v>
          </cell>
        </row>
        <row r="4292">
          <cell r="E4292">
            <v>23650</v>
          </cell>
          <cell r="F4292">
            <v>11</v>
          </cell>
          <cell r="G4292">
            <v>3</v>
          </cell>
          <cell r="H4292">
            <v>6</v>
          </cell>
          <cell r="I4292">
            <v>16</v>
          </cell>
          <cell r="J4292">
            <v>10</v>
          </cell>
          <cell r="K4292">
            <v>23</v>
          </cell>
          <cell r="L4292">
            <v>3</v>
          </cell>
        </row>
        <row r="4293">
          <cell r="E4293">
            <v>23651</v>
          </cell>
          <cell r="F4293">
            <v>13</v>
          </cell>
          <cell r="G4293">
            <v>3</v>
          </cell>
          <cell r="H4293">
            <v>6</v>
          </cell>
          <cell r="I4293">
            <v>10</v>
          </cell>
          <cell r="J4293">
            <v>19</v>
          </cell>
          <cell r="K4293">
            <v>29</v>
          </cell>
          <cell r="L4293">
            <v>26</v>
          </cell>
        </row>
        <row r="4294">
          <cell r="E4294">
            <v>23652</v>
          </cell>
          <cell r="F4294">
            <v>13</v>
          </cell>
          <cell r="G4294">
            <v>16</v>
          </cell>
          <cell r="H4294">
            <v>16</v>
          </cell>
          <cell r="I4294">
            <v>8</v>
          </cell>
          <cell r="J4294">
            <v>10</v>
          </cell>
          <cell r="K4294">
            <v>10</v>
          </cell>
          <cell r="L4294">
            <v>8</v>
          </cell>
        </row>
        <row r="4295">
          <cell r="E4295">
            <v>23653</v>
          </cell>
          <cell r="F4295">
            <v>35</v>
          </cell>
          <cell r="G4295">
            <v>35</v>
          </cell>
          <cell r="H4295">
            <v>32</v>
          </cell>
          <cell r="I4295">
            <v>32</v>
          </cell>
          <cell r="J4295">
            <v>29</v>
          </cell>
          <cell r="K4295">
            <v>35</v>
          </cell>
          <cell r="L4295">
            <v>39</v>
          </cell>
        </row>
        <row r="4296">
          <cell r="E4296">
            <v>23654</v>
          </cell>
          <cell r="F4296">
            <v>0</v>
          </cell>
          <cell r="G4296">
            <v>0</v>
          </cell>
          <cell r="H4296">
            <v>0</v>
          </cell>
          <cell r="I4296">
            <v>8</v>
          </cell>
          <cell r="J4296">
            <v>11</v>
          </cell>
          <cell r="K4296">
            <v>8</v>
          </cell>
          <cell r="L4296">
            <v>11</v>
          </cell>
        </row>
        <row r="4297">
          <cell r="E4297">
            <v>23655</v>
          </cell>
          <cell r="F4297">
            <v>10</v>
          </cell>
          <cell r="G4297">
            <v>6</v>
          </cell>
          <cell r="H4297">
            <v>8</v>
          </cell>
          <cell r="I4297">
            <v>8</v>
          </cell>
          <cell r="J4297">
            <v>0</v>
          </cell>
          <cell r="K4297">
            <v>6</v>
          </cell>
          <cell r="L4297">
            <v>0</v>
          </cell>
        </row>
        <row r="4298">
          <cell r="E4298">
            <v>23656</v>
          </cell>
          <cell r="F4298">
            <v>0</v>
          </cell>
          <cell r="G4298">
            <v>8</v>
          </cell>
          <cell r="H4298">
            <v>14</v>
          </cell>
          <cell r="I4298">
            <v>0</v>
          </cell>
          <cell r="J4298">
            <v>32</v>
          </cell>
          <cell r="K4298">
            <v>21</v>
          </cell>
          <cell r="L4298">
            <v>34</v>
          </cell>
        </row>
        <row r="4299">
          <cell r="E4299">
            <v>23657</v>
          </cell>
          <cell r="F4299">
            <v>10</v>
          </cell>
          <cell r="G4299">
            <v>14</v>
          </cell>
          <cell r="H4299">
            <v>6</v>
          </cell>
          <cell r="I4299">
            <v>3</v>
          </cell>
          <cell r="J4299">
            <v>3</v>
          </cell>
          <cell r="K4299">
            <v>0</v>
          </cell>
          <cell r="L4299">
            <v>0</v>
          </cell>
        </row>
        <row r="4300">
          <cell r="E4300">
            <v>23658</v>
          </cell>
          <cell r="F4300">
            <v>11</v>
          </cell>
          <cell r="G4300">
            <v>13</v>
          </cell>
          <cell r="H4300">
            <v>10</v>
          </cell>
          <cell r="I4300">
            <v>11</v>
          </cell>
          <cell r="J4300">
            <v>8</v>
          </cell>
          <cell r="K4300">
            <v>6</v>
          </cell>
          <cell r="L4300">
            <v>13</v>
          </cell>
        </row>
        <row r="4301">
          <cell r="E4301">
            <v>23659</v>
          </cell>
          <cell r="F4301">
            <v>26</v>
          </cell>
          <cell r="G4301">
            <v>13</v>
          </cell>
          <cell r="H4301">
            <v>39</v>
          </cell>
          <cell r="I4301">
            <v>47</v>
          </cell>
          <cell r="J4301">
            <v>47</v>
          </cell>
          <cell r="K4301">
            <v>40</v>
          </cell>
          <cell r="L4301">
            <v>40</v>
          </cell>
        </row>
        <row r="4302">
          <cell r="E4302">
            <v>23660</v>
          </cell>
          <cell r="F4302">
            <v>21</v>
          </cell>
          <cell r="G4302">
            <v>23</v>
          </cell>
          <cell r="H4302">
            <v>14</v>
          </cell>
          <cell r="I4302">
            <v>16</v>
          </cell>
          <cell r="J4302">
            <v>11</v>
          </cell>
          <cell r="K4302">
            <v>11</v>
          </cell>
          <cell r="L4302">
            <v>10</v>
          </cell>
        </row>
        <row r="4303">
          <cell r="E4303">
            <v>23661</v>
          </cell>
          <cell r="F4303">
            <v>29</v>
          </cell>
          <cell r="G4303">
            <v>27</v>
          </cell>
          <cell r="H4303">
            <v>16</v>
          </cell>
          <cell r="I4303">
            <v>8</v>
          </cell>
          <cell r="J4303">
            <v>13</v>
          </cell>
          <cell r="K4303">
            <v>11</v>
          </cell>
          <cell r="L4303">
            <v>6</v>
          </cell>
        </row>
        <row r="4304">
          <cell r="E4304">
            <v>23662</v>
          </cell>
          <cell r="F4304">
            <v>3</v>
          </cell>
          <cell r="G4304">
            <v>0</v>
          </cell>
          <cell r="H4304">
            <v>0</v>
          </cell>
          <cell r="I4304">
            <v>6</v>
          </cell>
          <cell r="J4304">
            <v>8</v>
          </cell>
          <cell r="K4304">
            <v>5</v>
          </cell>
          <cell r="L4304">
            <v>6</v>
          </cell>
        </row>
        <row r="4305">
          <cell r="E4305">
            <v>23663</v>
          </cell>
          <cell r="F4305">
            <v>13</v>
          </cell>
          <cell r="G4305">
            <v>6</v>
          </cell>
          <cell r="H4305">
            <v>0</v>
          </cell>
          <cell r="I4305">
            <v>5</v>
          </cell>
          <cell r="J4305">
            <v>0</v>
          </cell>
          <cell r="K4305">
            <v>0</v>
          </cell>
          <cell r="L4305">
            <v>6</v>
          </cell>
        </row>
        <row r="4306">
          <cell r="E4306">
            <v>23664</v>
          </cell>
          <cell r="F4306">
            <v>16</v>
          </cell>
          <cell r="G4306">
            <v>14</v>
          </cell>
          <cell r="H4306">
            <v>3</v>
          </cell>
          <cell r="I4306">
            <v>6</v>
          </cell>
          <cell r="J4306">
            <v>13</v>
          </cell>
          <cell r="K4306">
            <v>24</v>
          </cell>
          <cell r="L4306">
            <v>14</v>
          </cell>
        </row>
        <row r="4307">
          <cell r="E4307">
            <v>23665</v>
          </cell>
          <cell r="F4307">
            <v>21</v>
          </cell>
          <cell r="G4307">
            <v>21</v>
          </cell>
          <cell r="H4307">
            <v>14</v>
          </cell>
          <cell r="I4307">
            <v>10</v>
          </cell>
          <cell r="J4307">
            <v>5</v>
          </cell>
          <cell r="K4307">
            <v>8</v>
          </cell>
          <cell r="L4307">
            <v>0</v>
          </cell>
        </row>
        <row r="4308">
          <cell r="E4308">
            <v>23666</v>
          </cell>
          <cell r="F4308">
            <v>18</v>
          </cell>
          <cell r="G4308">
            <v>0</v>
          </cell>
          <cell r="H4308">
            <v>21</v>
          </cell>
          <cell r="I4308">
            <v>6</v>
          </cell>
          <cell r="J4308">
            <v>6</v>
          </cell>
          <cell r="K4308">
            <v>5</v>
          </cell>
          <cell r="L4308">
            <v>6</v>
          </cell>
        </row>
        <row r="4309">
          <cell r="E4309">
            <v>23667</v>
          </cell>
          <cell r="F4309">
            <v>10</v>
          </cell>
          <cell r="G4309">
            <v>0</v>
          </cell>
          <cell r="H4309">
            <v>6</v>
          </cell>
          <cell r="I4309">
            <v>0</v>
          </cell>
          <cell r="J4309">
            <v>5</v>
          </cell>
          <cell r="K4309">
            <v>5</v>
          </cell>
          <cell r="L4309">
            <v>5</v>
          </cell>
        </row>
        <row r="4310">
          <cell r="E4310">
            <v>23668</v>
          </cell>
          <cell r="F4310">
            <v>21</v>
          </cell>
          <cell r="G4310">
            <v>8</v>
          </cell>
          <cell r="H4310">
            <v>11</v>
          </cell>
          <cell r="I4310">
            <v>6</v>
          </cell>
          <cell r="J4310">
            <v>6</v>
          </cell>
          <cell r="K4310">
            <v>10</v>
          </cell>
          <cell r="L4310">
            <v>13</v>
          </cell>
        </row>
        <row r="4311">
          <cell r="E4311">
            <v>23669</v>
          </cell>
          <cell r="F4311">
            <v>13</v>
          </cell>
          <cell r="G4311">
            <v>29</v>
          </cell>
          <cell r="H4311">
            <v>39</v>
          </cell>
          <cell r="I4311">
            <v>40</v>
          </cell>
          <cell r="J4311">
            <v>45</v>
          </cell>
          <cell r="K4311">
            <v>43</v>
          </cell>
          <cell r="L4311">
            <v>40</v>
          </cell>
        </row>
        <row r="4312">
          <cell r="E4312">
            <v>23670</v>
          </cell>
          <cell r="F4312">
            <v>32</v>
          </cell>
          <cell r="G4312">
            <v>29</v>
          </cell>
          <cell r="H4312">
            <v>35</v>
          </cell>
          <cell r="I4312">
            <v>32</v>
          </cell>
          <cell r="J4312">
            <v>37</v>
          </cell>
          <cell r="K4312">
            <v>35</v>
          </cell>
          <cell r="L4312">
            <v>32</v>
          </cell>
        </row>
        <row r="4313">
          <cell r="E4313">
            <v>23671</v>
          </cell>
          <cell r="F4313">
            <v>40</v>
          </cell>
          <cell r="G4313">
            <v>26</v>
          </cell>
          <cell r="H4313">
            <v>23</v>
          </cell>
          <cell r="I4313">
            <v>24</v>
          </cell>
          <cell r="J4313">
            <v>58</v>
          </cell>
          <cell r="K4313">
            <v>64</v>
          </cell>
          <cell r="L4313">
            <v>55</v>
          </cell>
        </row>
        <row r="4314">
          <cell r="E4314">
            <v>23672</v>
          </cell>
          <cell r="F4314">
            <v>21</v>
          </cell>
          <cell r="G4314">
            <v>18</v>
          </cell>
          <cell r="H4314">
            <v>16</v>
          </cell>
          <cell r="I4314">
            <v>13</v>
          </cell>
          <cell r="J4314">
            <v>14</v>
          </cell>
          <cell r="K4314">
            <v>16</v>
          </cell>
          <cell r="L4314">
            <v>10</v>
          </cell>
        </row>
        <row r="4315">
          <cell r="E4315">
            <v>23673</v>
          </cell>
          <cell r="F4315">
            <v>26</v>
          </cell>
          <cell r="G4315">
            <v>19</v>
          </cell>
          <cell r="H4315">
            <v>6</v>
          </cell>
          <cell r="I4315">
            <v>11</v>
          </cell>
          <cell r="J4315">
            <v>10</v>
          </cell>
          <cell r="K4315">
            <v>26</v>
          </cell>
          <cell r="L4315">
            <v>29</v>
          </cell>
        </row>
        <row r="4316">
          <cell r="E4316">
            <v>23674</v>
          </cell>
          <cell r="F4316">
            <v>35</v>
          </cell>
          <cell r="G4316">
            <v>35</v>
          </cell>
          <cell r="H4316">
            <v>35</v>
          </cell>
          <cell r="I4316">
            <v>26</v>
          </cell>
          <cell r="J4316">
            <v>26</v>
          </cell>
          <cell r="K4316">
            <v>23</v>
          </cell>
          <cell r="L4316">
            <v>19</v>
          </cell>
        </row>
        <row r="4317">
          <cell r="E4317">
            <v>23675</v>
          </cell>
          <cell r="F4317">
            <v>8</v>
          </cell>
          <cell r="G4317">
            <v>5</v>
          </cell>
          <cell r="H4317">
            <v>19</v>
          </cell>
          <cell r="I4317">
            <v>23</v>
          </cell>
          <cell r="J4317">
            <v>26</v>
          </cell>
          <cell r="K4317">
            <v>16</v>
          </cell>
          <cell r="L4317">
            <v>13</v>
          </cell>
        </row>
        <row r="4318">
          <cell r="E4318">
            <v>23676</v>
          </cell>
          <cell r="F4318">
            <v>13</v>
          </cell>
          <cell r="G4318">
            <v>13</v>
          </cell>
          <cell r="H4318">
            <v>19</v>
          </cell>
          <cell r="I4318">
            <v>16</v>
          </cell>
          <cell r="J4318">
            <v>11</v>
          </cell>
          <cell r="K4318">
            <v>13</v>
          </cell>
          <cell r="L4318">
            <v>16</v>
          </cell>
        </row>
        <row r="4319">
          <cell r="E4319">
            <v>23677</v>
          </cell>
          <cell r="F4319">
            <v>11</v>
          </cell>
          <cell r="G4319">
            <v>8</v>
          </cell>
          <cell r="H4319">
            <v>8</v>
          </cell>
          <cell r="I4319">
            <v>3</v>
          </cell>
          <cell r="J4319">
            <v>0</v>
          </cell>
          <cell r="K4319">
            <v>6</v>
          </cell>
          <cell r="L4319">
            <v>3</v>
          </cell>
        </row>
        <row r="4320">
          <cell r="E4320">
            <v>23678</v>
          </cell>
          <cell r="F4320">
            <v>0</v>
          </cell>
          <cell r="G4320">
            <v>3</v>
          </cell>
          <cell r="H4320">
            <v>3</v>
          </cell>
          <cell r="I4320">
            <v>18</v>
          </cell>
          <cell r="J4320">
            <v>16</v>
          </cell>
          <cell r="K4320">
            <v>16</v>
          </cell>
          <cell r="L4320">
            <v>0</v>
          </cell>
        </row>
        <row r="4321">
          <cell r="E4321">
            <v>23679</v>
          </cell>
          <cell r="F4321">
            <v>16</v>
          </cell>
          <cell r="G4321">
            <v>13</v>
          </cell>
          <cell r="H4321">
            <v>13</v>
          </cell>
          <cell r="I4321">
            <v>16</v>
          </cell>
          <cell r="J4321">
            <v>18</v>
          </cell>
          <cell r="K4321">
            <v>13</v>
          </cell>
          <cell r="L4321">
            <v>11</v>
          </cell>
        </row>
        <row r="4322">
          <cell r="E4322">
            <v>23680</v>
          </cell>
          <cell r="F4322">
            <v>6</v>
          </cell>
          <cell r="G4322">
            <v>10</v>
          </cell>
          <cell r="H4322">
            <v>13</v>
          </cell>
          <cell r="I4322">
            <v>3</v>
          </cell>
          <cell r="J4322">
            <v>13</v>
          </cell>
          <cell r="K4322">
            <v>13</v>
          </cell>
          <cell r="L4322">
            <v>10</v>
          </cell>
        </row>
        <row r="4323">
          <cell r="E4323">
            <v>23681</v>
          </cell>
          <cell r="F4323">
            <v>0</v>
          </cell>
          <cell r="G4323">
            <v>5</v>
          </cell>
          <cell r="H4323">
            <v>13</v>
          </cell>
          <cell r="I4323">
            <v>16</v>
          </cell>
          <cell r="J4323">
            <v>10</v>
          </cell>
          <cell r="K4323">
            <v>11</v>
          </cell>
          <cell r="L4323">
            <v>18</v>
          </cell>
        </row>
        <row r="4324">
          <cell r="E4324">
            <v>23682</v>
          </cell>
          <cell r="F4324">
            <v>32</v>
          </cell>
          <cell r="G4324">
            <v>24</v>
          </cell>
          <cell r="H4324">
            <v>6</v>
          </cell>
          <cell r="I4324">
            <v>24</v>
          </cell>
          <cell r="J4324">
            <v>24</v>
          </cell>
          <cell r="K4324">
            <v>24</v>
          </cell>
          <cell r="L4324">
            <v>27</v>
          </cell>
        </row>
        <row r="4325">
          <cell r="E4325">
            <v>23683</v>
          </cell>
          <cell r="F4325">
            <v>10</v>
          </cell>
          <cell r="G4325">
            <v>11</v>
          </cell>
          <cell r="H4325">
            <v>14</v>
          </cell>
          <cell r="I4325">
            <v>11</v>
          </cell>
          <cell r="J4325">
            <v>13</v>
          </cell>
          <cell r="K4325">
            <v>14</v>
          </cell>
          <cell r="L4325">
            <v>13</v>
          </cell>
        </row>
        <row r="4326">
          <cell r="E4326">
            <v>23684</v>
          </cell>
          <cell r="F4326">
            <v>14</v>
          </cell>
          <cell r="G4326">
            <v>3</v>
          </cell>
          <cell r="H4326">
            <v>6</v>
          </cell>
          <cell r="I4326">
            <v>3</v>
          </cell>
          <cell r="J4326">
            <v>0</v>
          </cell>
          <cell r="K4326">
            <v>0</v>
          </cell>
          <cell r="L4326">
            <v>0</v>
          </cell>
        </row>
        <row r="4327">
          <cell r="E4327">
            <v>23685</v>
          </cell>
          <cell r="F4327">
            <v>6</v>
          </cell>
          <cell r="G4327">
            <v>3</v>
          </cell>
          <cell r="H4327">
            <v>8</v>
          </cell>
          <cell r="I4327">
            <v>11</v>
          </cell>
          <cell r="J4327">
            <v>21</v>
          </cell>
          <cell r="K4327">
            <v>14</v>
          </cell>
          <cell r="L4327">
            <v>11</v>
          </cell>
        </row>
        <row r="4328">
          <cell r="E4328">
            <v>23686</v>
          </cell>
          <cell r="F4328">
            <v>18</v>
          </cell>
          <cell r="G4328">
            <v>14</v>
          </cell>
          <cell r="H4328">
            <v>10</v>
          </cell>
          <cell r="I4328">
            <v>6</v>
          </cell>
          <cell r="J4328">
            <v>6</v>
          </cell>
          <cell r="K4328">
            <v>0</v>
          </cell>
          <cell r="L4328">
            <v>0</v>
          </cell>
        </row>
        <row r="4329">
          <cell r="E4329">
            <v>23687</v>
          </cell>
          <cell r="F4329">
            <v>14</v>
          </cell>
          <cell r="G4329">
            <v>32</v>
          </cell>
          <cell r="H4329">
            <v>27</v>
          </cell>
          <cell r="I4329">
            <v>42</v>
          </cell>
          <cell r="J4329">
            <v>42</v>
          </cell>
          <cell r="K4329">
            <v>48</v>
          </cell>
          <cell r="L4329">
            <v>35</v>
          </cell>
        </row>
        <row r="4330">
          <cell r="E4330">
            <v>23688</v>
          </cell>
          <cell r="F4330">
            <v>21</v>
          </cell>
          <cell r="G4330">
            <v>19</v>
          </cell>
          <cell r="H4330">
            <v>11</v>
          </cell>
          <cell r="I4330">
            <v>19</v>
          </cell>
          <cell r="J4330">
            <v>23</v>
          </cell>
          <cell r="K4330">
            <v>19</v>
          </cell>
          <cell r="L4330">
            <v>16</v>
          </cell>
        </row>
        <row r="4331">
          <cell r="E4331">
            <v>23689</v>
          </cell>
          <cell r="F4331">
            <v>13</v>
          </cell>
          <cell r="G4331">
            <v>5</v>
          </cell>
          <cell r="H4331">
            <v>3</v>
          </cell>
          <cell r="I4331">
            <v>10</v>
          </cell>
          <cell r="J4331">
            <v>8</v>
          </cell>
          <cell r="K4331">
            <v>10</v>
          </cell>
          <cell r="L4331">
            <v>8</v>
          </cell>
        </row>
        <row r="4332">
          <cell r="E4332">
            <v>23690</v>
          </cell>
          <cell r="F4332">
            <v>13</v>
          </cell>
          <cell r="G4332">
            <v>10</v>
          </cell>
          <cell r="H4332">
            <v>5</v>
          </cell>
          <cell r="I4332">
            <v>5</v>
          </cell>
          <cell r="J4332">
            <v>6</v>
          </cell>
          <cell r="K4332">
            <v>6</v>
          </cell>
          <cell r="L4332">
            <v>6</v>
          </cell>
        </row>
        <row r="4333">
          <cell r="E4333">
            <v>23691</v>
          </cell>
          <cell r="F4333">
            <v>0</v>
          </cell>
          <cell r="G4333">
            <v>6</v>
          </cell>
          <cell r="H4333">
            <v>5</v>
          </cell>
          <cell r="I4333">
            <v>6</v>
          </cell>
          <cell r="J4333">
            <v>6</v>
          </cell>
          <cell r="K4333">
            <v>0</v>
          </cell>
          <cell r="L4333">
            <v>11</v>
          </cell>
        </row>
        <row r="4334">
          <cell r="E4334">
            <v>23692</v>
          </cell>
          <cell r="F4334">
            <v>0</v>
          </cell>
          <cell r="G4334">
            <v>5</v>
          </cell>
          <cell r="H4334">
            <v>5</v>
          </cell>
          <cell r="I4334">
            <v>0</v>
          </cell>
          <cell r="J4334">
            <v>0</v>
          </cell>
          <cell r="K4334">
            <v>8</v>
          </cell>
          <cell r="L4334">
            <v>10</v>
          </cell>
        </row>
        <row r="4335">
          <cell r="E4335">
            <v>23693</v>
          </cell>
          <cell r="F4335">
            <v>10</v>
          </cell>
          <cell r="G4335">
            <v>0</v>
          </cell>
          <cell r="H4335">
            <v>6</v>
          </cell>
          <cell r="I4335">
            <v>3</v>
          </cell>
          <cell r="J4335">
            <v>3</v>
          </cell>
          <cell r="K4335">
            <v>8</v>
          </cell>
          <cell r="L4335">
            <v>13</v>
          </cell>
        </row>
        <row r="4336">
          <cell r="E4336">
            <v>23694</v>
          </cell>
          <cell r="F4336">
            <v>6</v>
          </cell>
          <cell r="G4336">
            <v>6</v>
          </cell>
          <cell r="H4336">
            <v>5</v>
          </cell>
          <cell r="I4336">
            <v>0</v>
          </cell>
          <cell r="J4336">
            <v>5</v>
          </cell>
          <cell r="K4336">
            <v>3</v>
          </cell>
          <cell r="L4336">
            <v>0</v>
          </cell>
        </row>
        <row r="4337">
          <cell r="E4337">
            <v>23695</v>
          </cell>
          <cell r="F4337">
            <v>21</v>
          </cell>
          <cell r="G4337">
            <v>18</v>
          </cell>
          <cell r="H4337">
            <v>19</v>
          </cell>
          <cell r="I4337">
            <v>13</v>
          </cell>
          <cell r="J4337">
            <v>23</v>
          </cell>
          <cell r="K4337">
            <v>19</v>
          </cell>
          <cell r="L4337">
            <v>11</v>
          </cell>
        </row>
        <row r="4338">
          <cell r="E4338">
            <v>23696</v>
          </cell>
          <cell r="F4338">
            <v>3</v>
          </cell>
          <cell r="G4338">
            <v>16</v>
          </cell>
          <cell r="H4338">
            <v>26</v>
          </cell>
          <cell r="I4338">
            <v>13</v>
          </cell>
          <cell r="J4338">
            <v>23</v>
          </cell>
          <cell r="K4338">
            <v>29</v>
          </cell>
          <cell r="L4338">
            <v>26</v>
          </cell>
        </row>
        <row r="4339">
          <cell r="E4339">
            <v>23697</v>
          </cell>
          <cell r="F4339">
            <v>6</v>
          </cell>
          <cell r="G4339">
            <v>6</v>
          </cell>
          <cell r="H4339">
            <v>0</v>
          </cell>
          <cell r="I4339">
            <v>8</v>
          </cell>
          <cell r="J4339">
            <v>5</v>
          </cell>
          <cell r="K4339">
            <v>8</v>
          </cell>
          <cell r="L4339">
            <v>23</v>
          </cell>
        </row>
        <row r="4340">
          <cell r="E4340">
            <v>23698</v>
          </cell>
          <cell r="F4340">
            <v>14</v>
          </cell>
          <cell r="G4340">
            <v>8</v>
          </cell>
          <cell r="H4340">
            <v>0</v>
          </cell>
          <cell r="I4340">
            <v>10</v>
          </cell>
          <cell r="J4340">
            <v>13</v>
          </cell>
          <cell r="K4340">
            <v>19</v>
          </cell>
          <cell r="L4340">
            <v>24</v>
          </cell>
        </row>
        <row r="4341">
          <cell r="E4341">
            <v>23699</v>
          </cell>
          <cell r="F4341">
            <v>5</v>
          </cell>
          <cell r="G4341">
            <v>0</v>
          </cell>
          <cell r="H4341">
            <v>6</v>
          </cell>
          <cell r="I4341">
            <v>14</v>
          </cell>
          <cell r="J4341">
            <v>13</v>
          </cell>
          <cell r="K4341">
            <v>10</v>
          </cell>
          <cell r="L4341">
            <v>5</v>
          </cell>
        </row>
        <row r="4342">
          <cell r="E4342">
            <v>23700</v>
          </cell>
          <cell r="F4342">
            <v>0</v>
          </cell>
          <cell r="G4342">
            <v>11</v>
          </cell>
          <cell r="H4342">
            <v>10</v>
          </cell>
          <cell r="I4342">
            <v>8</v>
          </cell>
          <cell r="J4342">
            <v>16</v>
          </cell>
          <cell r="K4342">
            <v>27</v>
          </cell>
          <cell r="L4342">
            <v>5</v>
          </cell>
        </row>
        <row r="4343">
          <cell r="E4343">
            <v>23701</v>
          </cell>
          <cell r="F4343">
            <v>10</v>
          </cell>
          <cell r="G4343">
            <v>18</v>
          </cell>
          <cell r="H4343">
            <v>14</v>
          </cell>
          <cell r="I4343">
            <v>11</v>
          </cell>
          <cell r="J4343">
            <v>10</v>
          </cell>
          <cell r="K4343">
            <v>13</v>
          </cell>
          <cell r="L4343">
            <v>11</v>
          </cell>
        </row>
        <row r="4344">
          <cell r="E4344">
            <v>23702</v>
          </cell>
          <cell r="F4344">
            <v>16</v>
          </cell>
          <cell r="G4344">
            <v>16</v>
          </cell>
          <cell r="H4344">
            <v>13</v>
          </cell>
          <cell r="I4344">
            <v>8</v>
          </cell>
          <cell r="J4344">
            <v>11</v>
          </cell>
          <cell r="K4344">
            <v>8</v>
          </cell>
          <cell r="L4344">
            <v>10</v>
          </cell>
        </row>
        <row r="4345">
          <cell r="E4345">
            <v>23703</v>
          </cell>
          <cell r="F4345">
            <v>6</v>
          </cell>
          <cell r="G4345">
            <v>3</v>
          </cell>
          <cell r="H4345">
            <v>32</v>
          </cell>
          <cell r="I4345">
            <v>32</v>
          </cell>
          <cell r="J4345">
            <v>23</v>
          </cell>
          <cell r="K4345">
            <v>16</v>
          </cell>
          <cell r="L4345">
            <v>16</v>
          </cell>
        </row>
        <row r="4346">
          <cell r="E4346">
            <v>23704</v>
          </cell>
          <cell r="F4346">
            <v>14</v>
          </cell>
          <cell r="G4346">
            <v>13</v>
          </cell>
          <cell r="H4346">
            <v>13</v>
          </cell>
          <cell r="I4346">
            <v>14</v>
          </cell>
          <cell r="J4346">
            <v>8</v>
          </cell>
          <cell r="K4346">
            <v>11</v>
          </cell>
          <cell r="L4346">
            <v>11</v>
          </cell>
        </row>
        <row r="4347">
          <cell r="E4347">
            <v>23705</v>
          </cell>
          <cell r="F4347">
            <v>3</v>
          </cell>
          <cell r="G4347">
            <v>0</v>
          </cell>
          <cell r="H4347">
            <v>3</v>
          </cell>
          <cell r="I4347">
            <v>0</v>
          </cell>
          <cell r="J4347">
            <v>3</v>
          </cell>
          <cell r="K4347">
            <v>6</v>
          </cell>
          <cell r="L4347">
            <v>32</v>
          </cell>
        </row>
        <row r="4348">
          <cell r="E4348">
            <v>23706</v>
          </cell>
          <cell r="F4348">
            <v>16</v>
          </cell>
          <cell r="G4348">
            <v>19</v>
          </cell>
          <cell r="H4348">
            <v>18</v>
          </cell>
          <cell r="I4348">
            <v>16</v>
          </cell>
          <cell r="J4348">
            <v>13</v>
          </cell>
          <cell r="K4348">
            <v>13</v>
          </cell>
          <cell r="L4348">
            <v>11</v>
          </cell>
        </row>
        <row r="4349">
          <cell r="E4349">
            <v>23707</v>
          </cell>
          <cell r="F4349">
            <v>16</v>
          </cell>
          <cell r="G4349">
            <v>14</v>
          </cell>
          <cell r="H4349">
            <v>16</v>
          </cell>
          <cell r="I4349">
            <v>16</v>
          </cell>
          <cell r="J4349">
            <v>13</v>
          </cell>
          <cell r="K4349">
            <v>14</v>
          </cell>
          <cell r="L4349">
            <v>6</v>
          </cell>
        </row>
        <row r="4350">
          <cell r="E4350">
            <v>23708</v>
          </cell>
          <cell r="F4350">
            <v>16</v>
          </cell>
          <cell r="G4350">
            <v>19</v>
          </cell>
          <cell r="H4350">
            <v>16</v>
          </cell>
          <cell r="I4350">
            <v>16</v>
          </cell>
          <cell r="J4350">
            <v>19</v>
          </cell>
          <cell r="K4350">
            <v>19</v>
          </cell>
          <cell r="L4350">
            <v>21</v>
          </cell>
        </row>
        <row r="4351">
          <cell r="E4351">
            <v>23709</v>
          </cell>
          <cell r="F4351">
            <v>14</v>
          </cell>
          <cell r="G4351">
            <v>16</v>
          </cell>
          <cell r="H4351">
            <v>11</v>
          </cell>
          <cell r="I4351">
            <v>11</v>
          </cell>
          <cell r="J4351">
            <v>13</v>
          </cell>
          <cell r="K4351">
            <v>8</v>
          </cell>
          <cell r="L4351">
            <v>6</v>
          </cell>
        </row>
        <row r="4352">
          <cell r="E4352">
            <v>23710</v>
          </cell>
          <cell r="F4352">
            <v>0</v>
          </cell>
          <cell r="G4352">
            <v>0</v>
          </cell>
          <cell r="H4352">
            <v>10</v>
          </cell>
          <cell r="I4352">
            <v>10</v>
          </cell>
          <cell r="J4352">
            <v>6</v>
          </cell>
          <cell r="K4352">
            <v>10</v>
          </cell>
          <cell r="L4352">
            <v>3</v>
          </cell>
        </row>
        <row r="4353">
          <cell r="E4353">
            <v>23711</v>
          </cell>
          <cell r="F4353">
            <v>6</v>
          </cell>
          <cell r="G4353">
            <v>10</v>
          </cell>
          <cell r="H4353">
            <v>8</v>
          </cell>
          <cell r="I4353">
            <v>13</v>
          </cell>
          <cell r="J4353">
            <v>10</v>
          </cell>
          <cell r="K4353">
            <v>10</v>
          </cell>
          <cell r="L4353">
            <v>13</v>
          </cell>
        </row>
        <row r="4354">
          <cell r="E4354">
            <v>23712</v>
          </cell>
          <cell r="F4354">
            <v>13</v>
          </cell>
          <cell r="G4354">
            <v>11</v>
          </cell>
          <cell r="H4354">
            <v>13</v>
          </cell>
          <cell r="I4354">
            <v>11</v>
          </cell>
          <cell r="J4354">
            <v>8</v>
          </cell>
          <cell r="K4354">
            <v>18</v>
          </cell>
          <cell r="L4354">
            <v>16</v>
          </cell>
        </row>
        <row r="4355">
          <cell r="E4355">
            <v>23713</v>
          </cell>
          <cell r="F4355">
            <v>23</v>
          </cell>
          <cell r="G4355">
            <v>19</v>
          </cell>
          <cell r="H4355">
            <v>19</v>
          </cell>
          <cell r="I4355">
            <v>19</v>
          </cell>
          <cell r="J4355">
            <v>19</v>
          </cell>
          <cell r="K4355">
            <v>24</v>
          </cell>
          <cell r="L4355">
            <v>16</v>
          </cell>
        </row>
        <row r="4356">
          <cell r="E4356">
            <v>23714</v>
          </cell>
          <cell r="F4356">
            <v>11</v>
          </cell>
          <cell r="G4356">
            <v>13</v>
          </cell>
          <cell r="H4356">
            <v>13</v>
          </cell>
          <cell r="I4356">
            <v>14</v>
          </cell>
          <cell r="J4356">
            <v>16</v>
          </cell>
          <cell r="K4356">
            <v>18</v>
          </cell>
          <cell r="L4356">
            <v>18</v>
          </cell>
        </row>
        <row r="4357">
          <cell r="E4357">
            <v>23715</v>
          </cell>
          <cell r="F4357">
            <v>8</v>
          </cell>
          <cell r="G4357">
            <v>0</v>
          </cell>
          <cell r="H4357">
            <v>0</v>
          </cell>
          <cell r="I4357">
            <v>0</v>
          </cell>
          <cell r="J4357">
            <v>8</v>
          </cell>
          <cell r="K4357">
            <v>3</v>
          </cell>
          <cell r="L4357">
            <v>3</v>
          </cell>
        </row>
        <row r="4358">
          <cell r="E4358">
            <v>23716</v>
          </cell>
          <cell r="F4358">
            <v>0</v>
          </cell>
          <cell r="G4358">
            <v>0</v>
          </cell>
          <cell r="H4358">
            <v>5</v>
          </cell>
          <cell r="I4358">
            <v>3</v>
          </cell>
          <cell r="J4358">
            <v>14</v>
          </cell>
          <cell r="K4358">
            <v>16</v>
          </cell>
          <cell r="L4358">
            <v>6</v>
          </cell>
        </row>
        <row r="4359">
          <cell r="E4359">
            <v>23717</v>
          </cell>
          <cell r="F4359">
            <v>10</v>
          </cell>
          <cell r="G4359">
            <v>8</v>
          </cell>
          <cell r="H4359">
            <v>11</v>
          </cell>
          <cell r="I4359">
            <v>13</v>
          </cell>
          <cell r="J4359">
            <v>13</v>
          </cell>
          <cell r="K4359">
            <v>6</v>
          </cell>
          <cell r="L4359">
            <v>6</v>
          </cell>
        </row>
        <row r="4360">
          <cell r="E4360">
            <v>23718</v>
          </cell>
          <cell r="F4360">
            <v>18</v>
          </cell>
          <cell r="G4360">
            <v>13</v>
          </cell>
          <cell r="H4360">
            <v>13</v>
          </cell>
          <cell r="I4360">
            <v>8</v>
          </cell>
          <cell r="J4360">
            <v>37</v>
          </cell>
          <cell r="K4360">
            <v>29</v>
          </cell>
          <cell r="L4360">
            <v>64</v>
          </cell>
        </row>
        <row r="4361">
          <cell r="E4361">
            <v>23719</v>
          </cell>
          <cell r="F4361">
            <v>29</v>
          </cell>
          <cell r="G4361">
            <v>24</v>
          </cell>
          <cell r="H4361">
            <v>8</v>
          </cell>
          <cell r="I4361">
            <v>29</v>
          </cell>
          <cell r="J4361">
            <v>16</v>
          </cell>
          <cell r="K4361">
            <v>32</v>
          </cell>
          <cell r="L4361">
            <v>29</v>
          </cell>
        </row>
        <row r="4362">
          <cell r="E4362">
            <v>23720</v>
          </cell>
          <cell r="F4362">
            <v>13</v>
          </cell>
          <cell r="G4362">
            <v>26</v>
          </cell>
          <cell r="H4362">
            <v>29</v>
          </cell>
          <cell r="I4362">
            <v>16</v>
          </cell>
          <cell r="J4362">
            <v>10</v>
          </cell>
          <cell r="K4362">
            <v>27</v>
          </cell>
          <cell r="L4362">
            <v>27</v>
          </cell>
        </row>
        <row r="4363">
          <cell r="E4363">
            <v>23721</v>
          </cell>
          <cell r="F4363">
            <v>5</v>
          </cell>
          <cell r="G4363">
            <v>10</v>
          </cell>
          <cell r="H4363">
            <v>5</v>
          </cell>
          <cell r="I4363">
            <v>5</v>
          </cell>
          <cell r="J4363">
            <v>8</v>
          </cell>
          <cell r="K4363">
            <v>10</v>
          </cell>
          <cell r="L4363">
            <v>11</v>
          </cell>
        </row>
        <row r="4364">
          <cell r="E4364">
            <v>23722</v>
          </cell>
          <cell r="F4364">
            <v>18</v>
          </cell>
          <cell r="G4364">
            <v>8</v>
          </cell>
          <cell r="H4364">
            <v>10</v>
          </cell>
          <cell r="I4364">
            <v>6</v>
          </cell>
          <cell r="J4364">
            <v>14</v>
          </cell>
          <cell r="K4364">
            <v>18</v>
          </cell>
          <cell r="L4364">
            <v>19</v>
          </cell>
        </row>
        <row r="4365">
          <cell r="E4365">
            <v>23723</v>
          </cell>
          <cell r="F4365">
            <v>13</v>
          </cell>
          <cell r="G4365">
            <v>5</v>
          </cell>
          <cell r="H4365">
            <v>5</v>
          </cell>
          <cell r="I4365">
            <v>6</v>
          </cell>
          <cell r="J4365">
            <v>11</v>
          </cell>
          <cell r="K4365">
            <v>11</v>
          </cell>
          <cell r="L4365">
            <v>8</v>
          </cell>
        </row>
        <row r="4366">
          <cell r="E4366">
            <v>23724</v>
          </cell>
          <cell r="F4366">
            <v>6</v>
          </cell>
          <cell r="G4366">
            <v>8</v>
          </cell>
          <cell r="H4366">
            <v>29</v>
          </cell>
          <cell r="I4366">
            <v>24</v>
          </cell>
          <cell r="J4366">
            <v>21</v>
          </cell>
          <cell r="K4366">
            <v>19</v>
          </cell>
          <cell r="L4366">
            <v>18</v>
          </cell>
        </row>
        <row r="4367">
          <cell r="E4367">
            <v>23725</v>
          </cell>
          <cell r="F4367">
            <v>6</v>
          </cell>
          <cell r="G4367">
            <v>10</v>
          </cell>
          <cell r="H4367">
            <v>13</v>
          </cell>
          <cell r="I4367">
            <v>10</v>
          </cell>
          <cell r="J4367">
            <v>11</v>
          </cell>
          <cell r="K4367">
            <v>16</v>
          </cell>
          <cell r="L4367">
            <v>24</v>
          </cell>
        </row>
        <row r="4368">
          <cell r="E4368">
            <v>23726</v>
          </cell>
          <cell r="F4368">
            <v>51</v>
          </cell>
          <cell r="G4368">
            <v>61</v>
          </cell>
          <cell r="H4368">
            <v>61</v>
          </cell>
          <cell r="I4368">
            <v>58</v>
          </cell>
          <cell r="J4368">
            <v>58</v>
          </cell>
          <cell r="K4368">
            <v>60</v>
          </cell>
          <cell r="L4368">
            <v>58</v>
          </cell>
        </row>
        <row r="4369">
          <cell r="E4369">
            <v>23727</v>
          </cell>
          <cell r="F4369">
            <v>60</v>
          </cell>
          <cell r="G4369">
            <v>58</v>
          </cell>
          <cell r="H4369">
            <v>58</v>
          </cell>
          <cell r="I4369">
            <v>53</v>
          </cell>
          <cell r="J4369">
            <v>50</v>
          </cell>
          <cell r="K4369">
            <v>45</v>
          </cell>
          <cell r="L4369">
            <v>56</v>
          </cell>
        </row>
        <row r="4370">
          <cell r="E4370">
            <v>23728</v>
          </cell>
          <cell r="F4370">
            <v>13</v>
          </cell>
          <cell r="G4370">
            <v>8</v>
          </cell>
          <cell r="H4370">
            <v>13</v>
          </cell>
          <cell r="I4370">
            <v>6</v>
          </cell>
          <cell r="J4370">
            <v>10</v>
          </cell>
          <cell r="K4370">
            <v>11</v>
          </cell>
          <cell r="L4370">
            <v>14</v>
          </cell>
        </row>
        <row r="4371">
          <cell r="E4371">
            <v>23729</v>
          </cell>
          <cell r="F4371">
            <v>18</v>
          </cell>
          <cell r="G4371">
            <v>21</v>
          </cell>
          <cell r="H4371">
            <v>19</v>
          </cell>
          <cell r="I4371">
            <v>19</v>
          </cell>
          <cell r="J4371">
            <v>14</v>
          </cell>
          <cell r="K4371">
            <v>10</v>
          </cell>
          <cell r="L4371">
            <v>16</v>
          </cell>
        </row>
        <row r="4372">
          <cell r="E4372">
            <v>23730</v>
          </cell>
          <cell r="F4372">
            <v>19</v>
          </cell>
          <cell r="G4372">
            <v>16</v>
          </cell>
          <cell r="H4372">
            <v>16</v>
          </cell>
          <cell r="I4372">
            <v>18</v>
          </cell>
          <cell r="J4372">
            <v>16</v>
          </cell>
          <cell r="K4372">
            <v>13</v>
          </cell>
          <cell r="L4372">
            <v>16</v>
          </cell>
        </row>
        <row r="4373">
          <cell r="E4373">
            <v>23731</v>
          </cell>
          <cell r="F4373">
            <v>10</v>
          </cell>
          <cell r="G4373">
            <v>8</v>
          </cell>
          <cell r="H4373">
            <v>16</v>
          </cell>
          <cell r="I4373">
            <v>14</v>
          </cell>
          <cell r="J4373">
            <v>0</v>
          </cell>
          <cell r="K4373">
            <v>10</v>
          </cell>
          <cell r="L4373">
            <v>10</v>
          </cell>
        </row>
        <row r="4374">
          <cell r="E4374">
            <v>23732</v>
          </cell>
          <cell r="F4374">
            <v>0</v>
          </cell>
          <cell r="G4374">
            <v>0</v>
          </cell>
          <cell r="H4374">
            <v>0</v>
          </cell>
          <cell r="I4374">
            <v>10</v>
          </cell>
          <cell r="J4374">
            <v>6</v>
          </cell>
          <cell r="K4374">
            <v>6</v>
          </cell>
          <cell r="L4374">
            <v>10</v>
          </cell>
        </row>
        <row r="4375">
          <cell r="E4375">
            <v>23733</v>
          </cell>
          <cell r="F4375">
            <v>3</v>
          </cell>
          <cell r="G4375">
            <v>11</v>
          </cell>
          <cell r="H4375">
            <v>16</v>
          </cell>
          <cell r="I4375">
            <v>13</v>
          </cell>
          <cell r="J4375">
            <v>16</v>
          </cell>
          <cell r="K4375">
            <v>13</v>
          </cell>
          <cell r="L4375">
            <v>11</v>
          </cell>
        </row>
        <row r="4376">
          <cell r="E4376">
            <v>23734</v>
          </cell>
          <cell r="F4376">
            <v>39</v>
          </cell>
          <cell r="G4376">
            <v>40</v>
          </cell>
          <cell r="H4376">
            <v>35</v>
          </cell>
          <cell r="I4376">
            <v>39</v>
          </cell>
          <cell r="J4376">
            <v>39</v>
          </cell>
          <cell r="K4376">
            <v>32</v>
          </cell>
          <cell r="L4376">
            <v>24</v>
          </cell>
        </row>
        <row r="4377">
          <cell r="E4377">
            <v>23735</v>
          </cell>
          <cell r="F4377">
            <v>11</v>
          </cell>
          <cell r="G4377">
            <v>10</v>
          </cell>
          <cell r="H4377">
            <v>11</v>
          </cell>
          <cell r="I4377">
            <v>13</v>
          </cell>
          <cell r="J4377">
            <v>10</v>
          </cell>
          <cell r="K4377">
            <v>10</v>
          </cell>
          <cell r="L4377">
            <v>10</v>
          </cell>
        </row>
        <row r="4378">
          <cell r="E4378">
            <v>23736</v>
          </cell>
          <cell r="F4378">
            <v>8</v>
          </cell>
          <cell r="G4378">
            <v>6</v>
          </cell>
          <cell r="H4378">
            <v>8</v>
          </cell>
          <cell r="I4378">
            <v>11</v>
          </cell>
          <cell r="J4378">
            <v>18</v>
          </cell>
          <cell r="K4378">
            <v>14</v>
          </cell>
          <cell r="L4378">
            <v>16</v>
          </cell>
        </row>
        <row r="4379">
          <cell r="E4379">
            <v>23737</v>
          </cell>
          <cell r="F4379">
            <v>0</v>
          </cell>
          <cell r="G4379">
            <v>0</v>
          </cell>
          <cell r="H4379">
            <v>0</v>
          </cell>
          <cell r="I4379">
            <v>3</v>
          </cell>
          <cell r="J4379">
            <v>0</v>
          </cell>
          <cell r="K4379">
            <v>11</v>
          </cell>
          <cell r="L4379">
            <v>13</v>
          </cell>
        </row>
        <row r="4380">
          <cell r="E4380">
            <v>23738</v>
          </cell>
          <cell r="F4380">
            <v>19</v>
          </cell>
          <cell r="G4380">
            <v>21</v>
          </cell>
          <cell r="H4380">
            <v>19</v>
          </cell>
          <cell r="I4380">
            <v>16</v>
          </cell>
          <cell r="J4380">
            <v>13</v>
          </cell>
          <cell r="K4380">
            <v>14</v>
          </cell>
          <cell r="L4380">
            <v>14</v>
          </cell>
        </row>
        <row r="4381">
          <cell r="E4381">
            <v>23739</v>
          </cell>
          <cell r="F4381">
            <v>11</v>
          </cell>
          <cell r="G4381">
            <v>5</v>
          </cell>
          <cell r="H4381">
            <v>5</v>
          </cell>
          <cell r="I4381">
            <v>0</v>
          </cell>
          <cell r="J4381">
            <v>0</v>
          </cell>
          <cell r="K4381">
            <v>0</v>
          </cell>
          <cell r="L4381">
            <v>0</v>
          </cell>
        </row>
        <row r="4382">
          <cell r="E4382">
            <v>23740</v>
          </cell>
          <cell r="F4382">
            <v>6</v>
          </cell>
          <cell r="G4382">
            <v>8</v>
          </cell>
          <cell r="H4382">
            <v>6</v>
          </cell>
          <cell r="I4382">
            <v>6</v>
          </cell>
          <cell r="J4382">
            <v>8</v>
          </cell>
          <cell r="K4382">
            <v>0</v>
          </cell>
          <cell r="L4382">
            <v>5</v>
          </cell>
        </row>
        <row r="4383">
          <cell r="E4383">
            <v>23741</v>
          </cell>
          <cell r="F4383">
            <v>0</v>
          </cell>
          <cell r="G4383">
            <v>0</v>
          </cell>
          <cell r="H4383">
            <v>5</v>
          </cell>
          <cell r="I4383">
            <v>6</v>
          </cell>
          <cell r="J4383">
            <v>5</v>
          </cell>
          <cell r="K4383">
            <v>3</v>
          </cell>
          <cell r="L4383">
            <v>0</v>
          </cell>
        </row>
        <row r="4384">
          <cell r="E4384">
            <v>23742</v>
          </cell>
          <cell r="F4384">
            <v>11</v>
          </cell>
          <cell r="G4384">
            <v>8</v>
          </cell>
          <cell r="H4384">
            <v>11</v>
          </cell>
          <cell r="I4384">
            <v>6</v>
          </cell>
          <cell r="J4384">
            <v>11</v>
          </cell>
          <cell r="K4384">
            <v>8</v>
          </cell>
          <cell r="L4384">
            <v>11</v>
          </cell>
        </row>
        <row r="4385">
          <cell r="E4385">
            <v>23743</v>
          </cell>
          <cell r="F4385">
            <v>5</v>
          </cell>
          <cell r="G4385">
            <v>8</v>
          </cell>
          <cell r="H4385">
            <v>8</v>
          </cell>
          <cell r="I4385">
            <v>16</v>
          </cell>
          <cell r="J4385">
            <v>13</v>
          </cell>
          <cell r="K4385">
            <v>18</v>
          </cell>
          <cell r="L4385">
            <v>16</v>
          </cell>
        </row>
        <row r="4386">
          <cell r="E4386">
            <v>23744</v>
          </cell>
          <cell r="F4386">
            <v>21</v>
          </cell>
          <cell r="G4386">
            <v>26</v>
          </cell>
          <cell r="H4386">
            <v>21</v>
          </cell>
          <cell r="I4386">
            <v>23</v>
          </cell>
          <cell r="J4386">
            <v>40</v>
          </cell>
          <cell r="K4386">
            <v>42</v>
          </cell>
          <cell r="L4386">
            <v>48</v>
          </cell>
        </row>
        <row r="4387">
          <cell r="E4387">
            <v>23745</v>
          </cell>
          <cell r="F4387">
            <v>5</v>
          </cell>
          <cell r="G4387">
            <v>8</v>
          </cell>
          <cell r="H4387">
            <v>10</v>
          </cell>
          <cell r="I4387">
            <v>8</v>
          </cell>
          <cell r="J4387">
            <v>10</v>
          </cell>
          <cell r="K4387">
            <v>13</v>
          </cell>
          <cell r="L4387">
            <v>10</v>
          </cell>
        </row>
        <row r="4388">
          <cell r="E4388">
            <v>23746</v>
          </cell>
          <cell r="F4388">
            <v>11</v>
          </cell>
          <cell r="G4388">
            <v>18</v>
          </cell>
          <cell r="H4388">
            <v>18</v>
          </cell>
          <cell r="I4388">
            <v>13</v>
          </cell>
          <cell r="J4388">
            <v>6</v>
          </cell>
          <cell r="K4388">
            <v>6</v>
          </cell>
          <cell r="L4388">
            <v>8</v>
          </cell>
        </row>
        <row r="4389">
          <cell r="E4389">
            <v>23747</v>
          </cell>
          <cell r="F4389">
            <v>13</v>
          </cell>
          <cell r="G4389">
            <v>14</v>
          </cell>
          <cell r="H4389">
            <v>11</v>
          </cell>
          <cell r="I4389">
            <v>10</v>
          </cell>
          <cell r="J4389">
            <v>14</v>
          </cell>
          <cell r="K4389">
            <v>13</v>
          </cell>
          <cell r="L4389">
            <v>16</v>
          </cell>
        </row>
        <row r="4390">
          <cell r="E4390">
            <v>23748</v>
          </cell>
          <cell r="F4390">
            <v>11</v>
          </cell>
          <cell r="G4390">
            <v>14</v>
          </cell>
          <cell r="H4390">
            <v>16</v>
          </cell>
          <cell r="I4390">
            <v>18</v>
          </cell>
          <cell r="J4390">
            <v>19</v>
          </cell>
          <cell r="K4390">
            <v>19</v>
          </cell>
          <cell r="L4390">
            <v>23</v>
          </cell>
        </row>
        <row r="4391">
          <cell r="E4391">
            <v>23749</v>
          </cell>
          <cell r="F4391">
            <v>10</v>
          </cell>
          <cell r="G4391">
            <v>13</v>
          </cell>
          <cell r="H4391">
            <v>6</v>
          </cell>
          <cell r="I4391">
            <v>11</v>
          </cell>
          <cell r="J4391">
            <v>14</v>
          </cell>
          <cell r="K4391">
            <v>5</v>
          </cell>
          <cell r="L4391">
            <v>6</v>
          </cell>
        </row>
        <row r="4392">
          <cell r="E4392">
            <v>23750</v>
          </cell>
          <cell r="F4392">
            <v>6</v>
          </cell>
          <cell r="G4392">
            <v>11</v>
          </cell>
          <cell r="H4392">
            <v>6</v>
          </cell>
          <cell r="I4392">
            <v>8</v>
          </cell>
          <cell r="J4392">
            <v>8</v>
          </cell>
          <cell r="K4392">
            <v>16</v>
          </cell>
          <cell r="L4392">
            <v>14</v>
          </cell>
        </row>
        <row r="4393">
          <cell r="E4393">
            <v>23751</v>
          </cell>
          <cell r="F4393">
            <v>13</v>
          </cell>
          <cell r="G4393">
            <v>11</v>
          </cell>
          <cell r="H4393">
            <v>13</v>
          </cell>
          <cell r="I4393">
            <v>14</v>
          </cell>
          <cell r="J4393">
            <v>6</v>
          </cell>
          <cell r="K4393">
            <v>6</v>
          </cell>
          <cell r="L4393">
            <v>0</v>
          </cell>
        </row>
        <row r="4394">
          <cell r="E4394">
            <v>23752</v>
          </cell>
          <cell r="F4394">
            <v>10</v>
          </cell>
          <cell r="G4394">
            <v>6</v>
          </cell>
          <cell r="H4394">
            <v>10</v>
          </cell>
          <cell r="I4394">
            <v>10</v>
          </cell>
          <cell r="J4394">
            <v>16</v>
          </cell>
          <cell r="K4394">
            <v>16</v>
          </cell>
          <cell r="L4394">
            <v>13</v>
          </cell>
        </row>
        <row r="4395">
          <cell r="E4395">
            <v>23753</v>
          </cell>
          <cell r="F4395">
            <v>16</v>
          </cell>
          <cell r="G4395">
            <v>13</v>
          </cell>
          <cell r="H4395">
            <v>0</v>
          </cell>
          <cell r="I4395">
            <v>6</v>
          </cell>
          <cell r="J4395">
            <v>8</v>
          </cell>
          <cell r="K4395">
            <v>0</v>
          </cell>
          <cell r="L4395">
            <v>6</v>
          </cell>
        </row>
        <row r="4396">
          <cell r="E4396">
            <v>23754</v>
          </cell>
          <cell r="F4396">
            <v>8</v>
          </cell>
          <cell r="G4396">
            <v>10</v>
          </cell>
          <cell r="H4396">
            <v>0</v>
          </cell>
          <cell r="I4396">
            <v>11</v>
          </cell>
          <cell r="J4396">
            <v>13</v>
          </cell>
          <cell r="K4396">
            <v>6</v>
          </cell>
          <cell r="L4396">
            <v>6</v>
          </cell>
        </row>
        <row r="4397">
          <cell r="E4397">
            <v>23755</v>
          </cell>
          <cell r="F4397">
            <v>10</v>
          </cell>
          <cell r="G4397">
            <v>10</v>
          </cell>
          <cell r="H4397">
            <v>26</v>
          </cell>
          <cell r="I4397">
            <v>29</v>
          </cell>
          <cell r="J4397">
            <v>32</v>
          </cell>
          <cell r="K4397">
            <v>32</v>
          </cell>
          <cell r="L4397">
            <v>29</v>
          </cell>
        </row>
        <row r="4398">
          <cell r="E4398">
            <v>23756</v>
          </cell>
          <cell r="F4398">
            <v>26</v>
          </cell>
          <cell r="G4398">
            <v>32</v>
          </cell>
          <cell r="H4398">
            <v>35</v>
          </cell>
          <cell r="I4398">
            <v>27</v>
          </cell>
          <cell r="J4398">
            <v>29</v>
          </cell>
          <cell r="K4398">
            <v>24</v>
          </cell>
          <cell r="L4398">
            <v>31</v>
          </cell>
        </row>
        <row r="4399">
          <cell r="E4399">
            <v>23757</v>
          </cell>
          <cell r="F4399">
            <v>13</v>
          </cell>
          <cell r="G4399">
            <v>3</v>
          </cell>
          <cell r="H4399">
            <v>16</v>
          </cell>
          <cell r="I4399">
            <v>32</v>
          </cell>
          <cell r="J4399">
            <v>35</v>
          </cell>
          <cell r="K4399">
            <v>32</v>
          </cell>
          <cell r="L4399">
            <v>39</v>
          </cell>
        </row>
        <row r="4400">
          <cell r="E4400">
            <v>23758</v>
          </cell>
          <cell r="F4400">
            <v>24</v>
          </cell>
          <cell r="G4400">
            <v>19</v>
          </cell>
          <cell r="H4400">
            <v>0</v>
          </cell>
          <cell r="I4400">
            <v>6</v>
          </cell>
          <cell r="J4400">
            <v>6</v>
          </cell>
          <cell r="K4400">
            <v>37</v>
          </cell>
          <cell r="L4400">
            <v>39</v>
          </cell>
        </row>
        <row r="4401">
          <cell r="E4401">
            <v>23759</v>
          </cell>
          <cell r="F4401">
            <v>5</v>
          </cell>
          <cell r="G4401">
            <v>0</v>
          </cell>
          <cell r="H4401">
            <v>0</v>
          </cell>
          <cell r="I4401">
            <v>6</v>
          </cell>
          <cell r="J4401">
            <v>8</v>
          </cell>
          <cell r="K4401">
            <v>0</v>
          </cell>
          <cell r="L4401">
            <v>0</v>
          </cell>
        </row>
        <row r="4402">
          <cell r="E4402">
            <v>23760</v>
          </cell>
          <cell r="F4402">
            <v>19</v>
          </cell>
          <cell r="G4402">
            <v>11</v>
          </cell>
          <cell r="H4402">
            <v>10</v>
          </cell>
          <cell r="I4402">
            <v>14</v>
          </cell>
          <cell r="J4402">
            <v>13</v>
          </cell>
          <cell r="K4402">
            <v>10</v>
          </cell>
          <cell r="L4402">
            <v>8</v>
          </cell>
        </row>
        <row r="4403">
          <cell r="E4403">
            <v>23761</v>
          </cell>
          <cell r="F4403">
            <v>10</v>
          </cell>
          <cell r="G4403">
            <v>11</v>
          </cell>
          <cell r="H4403">
            <v>11</v>
          </cell>
          <cell r="I4403">
            <v>5</v>
          </cell>
          <cell r="J4403">
            <v>0</v>
          </cell>
          <cell r="K4403">
            <v>0</v>
          </cell>
          <cell r="L4403">
            <v>10</v>
          </cell>
        </row>
        <row r="4404">
          <cell r="E4404">
            <v>23762</v>
          </cell>
          <cell r="F4404">
            <v>6</v>
          </cell>
          <cell r="G4404">
            <v>18</v>
          </cell>
          <cell r="H4404">
            <v>13</v>
          </cell>
          <cell r="I4404">
            <v>16</v>
          </cell>
          <cell r="J4404">
            <v>18</v>
          </cell>
          <cell r="K4404">
            <v>14</v>
          </cell>
          <cell r="L4404">
            <v>18</v>
          </cell>
        </row>
        <row r="4405">
          <cell r="E4405">
            <v>23763</v>
          </cell>
          <cell r="F4405">
            <v>0</v>
          </cell>
          <cell r="G4405">
            <v>0</v>
          </cell>
          <cell r="H4405">
            <v>0</v>
          </cell>
          <cell r="I4405">
            <v>0</v>
          </cell>
          <cell r="J4405">
            <v>0</v>
          </cell>
          <cell r="K4405">
            <v>0</v>
          </cell>
          <cell r="L4405">
            <v>13</v>
          </cell>
        </row>
        <row r="4406">
          <cell r="E4406">
            <v>23764</v>
          </cell>
          <cell r="F4406">
            <v>8</v>
          </cell>
          <cell r="G4406">
            <v>10</v>
          </cell>
          <cell r="H4406">
            <v>8</v>
          </cell>
          <cell r="I4406">
            <v>5</v>
          </cell>
          <cell r="J4406">
            <v>5</v>
          </cell>
          <cell r="K4406">
            <v>6</v>
          </cell>
          <cell r="L4406">
            <v>8</v>
          </cell>
        </row>
        <row r="4407">
          <cell r="E4407">
            <v>23765</v>
          </cell>
          <cell r="F4407">
            <v>13</v>
          </cell>
          <cell r="G4407">
            <v>13</v>
          </cell>
          <cell r="H4407">
            <v>13</v>
          </cell>
          <cell r="I4407">
            <v>19</v>
          </cell>
          <cell r="J4407">
            <v>35</v>
          </cell>
          <cell r="K4407">
            <v>32</v>
          </cell>
          <cell r="L4407">
            <v>29</v>
          </cell>
        </row>
        <row r="4408">
          <cell r="E4408">
            <v>23766</v>
          </cell>
          <cell r="F4408">
            <v>10</v>
          </cell>
          <cell r="G4408">
            <v>10</v>
          </cell>
          <cell r="H4408">
            <v>19</v>
          </cell>
          <cell r="I4408">
            <v>26</v>
          </cell>
          <cell r="J4408">
            <v>29</v>
          </cell>
          <cell r="K4408">
            <v>29</v>
          </cell>
          <cell r="L4408">
            <v>23</v>
          </cell>
        </row>
        <row r="4409">
          <cell r="E4409">
            <v>23767</v>
          </cell>
          <cell r="F4409">
            <v>0</v>
          </cell>
          <cell r="G4409">
            <v>0</v>
          </cell>
          <cell r="H4409">
            <v>0</v>
          </cell>
          <cell r="I4409">
            <v>0</v>
          </cell>
          <cell r="J4409">
            <v>0</v>
          </cell>
          <cell r="K4409">
            <v>5</v>
          </cell>
          <cell r="L4409">
            <v>10</v>
          </cell>
        </row>
        <row r="4410">
          <cell r="E4410">
            <v>23768</v>
          </cell>
          <cell r="F4410">
            <v>35</v>
          </cell>
          <cell r="G4410">
            <v>29</v>
          </cell>
          <cell r="H4410">
            <v>19</v>
          </cell>
          <cell r="I4410">
            <v>6</v>
          </cell>
          <cell r="J4410">
            <v>6</v>
          </cell>
          <cell r="K4410">
            <v>3</v>
          </cell>
          <cell r="L4410">
            <v>13</v>
          </cell>
        </row>
        <row r="4411">
          <cell r="E4411">
            <v>23769</v>
          </cell>
          <cell r="F4411">
            <v>14</v>
          </cell>
          <cell r="G4411">
            <v>13</v>
          </cell>
          <cell r="H4411">
            <v>16</v>
          </cell>
          <cell r="I4411">
            <v>18</v>
          </cell>
          <cell r="J4411">
            <v>16</v>
          </cell>
          <cell r="K4411">
            <v>19</v>
          </cell>
          <cell r="L4411">
            <v>19</v>
          </cell>
        </row>
        <row r="4412">
          <cell r="E4412">
            <v>23770</v>
          </cell>
          <cell r="F4412">
            <v>6</v>
          </cell>
          <cell r="G4412">
            <v>6</v>
          </cell>
          <cell r="H4412">
            <v>10</v>
          </cell>
          <cell r="I4412">
            <v>6</v>
          </cell>
          <cell r="J4412">
            <v>10</v>
          </cell>
          <cell r="K4412">
            <v>13</v>
          </cell>
          <cell r="L4412">
            <v>10</v>
          </cell>
        </row>
        <row r="4413">
          <cell r="E4413">
            <v>23771</v>
          </cell>
          <cell r="F4413">
            <v>0</v>
          </cell>
          <cell r="G4413">
            <v>35</v>
          </cell>
          <cell r="H4413">
            <v>42</v>
          </cell>
          <cell r="I4413">
            <v>32</v>
          </cell>
          <cell r="J4413">
            <v>40</v>
          </cell>
          <cell r="K4413">
            <v>39</v>
          </cell>
          <cell r="L4413">
            <v>29</v>
          </cell>
        </row>
        <row r="4414">
          <cell r="E4414">
            <v>23772</v>
          </cell>
          <cell r="F4414">
            <v>0</v>
          </cell>
          <cell r="G4414">
            <v>11</v>
          </cell>
          <cell r="H4414">
            <v>11</v>
          </cell>
          <cell r="I4414">
            <v>10</v>
          </cell>
          <cell r="J4414">
            <v>11</v>
          </cell>
          <cell r="K4414">
            <v>11</v>
          </cell>
          <cell r="L4414">
            <v>6</v>
          </cell>
        </row>
        <row r="4415">
          <cell r="E4415">
            <v>23773</v>
          </cell>
          <cell r="F4415">
            <v>58</v>
          </cell>
          <cell r="G4415">
            <v>51</v>
          </cell>
          <cell r="H4415">
            <v>39</v>
          </cell>
          <cell r="I4415">
            <v>40</v>
          </cell>
          <cell r="J4415">
            <v>39</v>
          </cell>
          <cell r="K4415">
            <v>35</v>
          </cell>
          <cell r="L4415">
            <v>37</v>
          </cell>
        </row>
        <row r="4416">
          <cell r="E4416">
            <v>23774</v>
          </cell>
          <cell r="F4416">
            <v>13</v>
          </cell>
          <cell r="G4416">
            <v>11</v>
          </cell>
          <cell r="H4416">
            <v>11</v>
          </cell>
          <cell r="I4416">
            <v>11</v>
          </cell>
          <cell r="J4416">
            <v>10</v>
          </cell>
          <cell r="K4416">
            <v>10</v>
          </cell>
          <cell r="L4416">
            <v>8</v>
          </cell>
        </row>
        <row r="4417">
          <cell r="E4417">
            <v>23775</v>
          </cell>
          <cell r="F4417">
            <v>6</v>
          </cell>
          <cell r="G4417">
            <v>0</v>
          </cell>
          <cell r="H4417">
            <v>0</v>
          </cell>
          <cell r="I4417">
            <v>8</v>
          </cell>
          <cell r="J4417">
            <v>6</v>
          </cell>
          <cell r="K4417">
            <v>6</v>
          </cell>
          <cell r="L4417">
            <v>6</v>
          </cell>
        </row>
        <row r="4418">
          <cell r="E4418">
            <v>23776</v>
          </cell>
          <cell r="F4418">
            <v>3</v>
          </cell>
          <cell r="G4418">
            <v>3</v>
          </cell>
          <cell r="H4418">
            <v>0</v>
          </cell>
          <cell r="I4418">
            <v>8</v>
          </cell>
          <cell r="J4418">
            <v>0</v>
          </cell>
          <cell r="K4418">
            <v>0</v>
          </cell>
          <cell r="L4418">
            <v>0</v>
          </cell>
        </row>
        <row r="4419">
          <cell r="E4419">
            <v>23777</v>
          </cell>
          <cell r="F4419">
            <v>16</v>
          </cell>
          <cell r="G4419">
            <v>10</v>
          </cell>
          <cell r="H4419">
            <v>8</v>
          </cell>
          <cell r="I4419">
            <v>10</v>
          </cell>
          <cell r="J4419">
            <v>0</v>
          </cell>
          <cell r="K4419">
            <v>10</v>
          </cell>
          <cell r="L4419">
            <v>13</v>
          </cell>
        </row>
        <row r="4420">
          <cell r="E4420">
            <v>23778</v>
          </cell>
          <cell r="F4420">
            <v>19</v>
          </cell>
          <cell r="G4420">
            <v>21</v>
          </cell>
          <cell r="H4420">
            <v>21</v>
          </cell>
          <cell r="I4420">
            <v>13</v>
          </cell>
          <cell r="J4420">
            <v>0</v>
          </cell>
          <cell r="K4420">
            <v>13</v>
          </cell>
          <cell r="L4420">
            <v>11</v>
          </cell>
        </row>
        <row r="4421">
          <cell r="E4421">
            <v>23779</v>
          </cell>
          <cell r="F4421">
            <v>64</v>
          </cell>
          <cell r="G4421">
            <v>64</v>
          </cell>
          <cell r="H4421">
            <v>56</v>
          </cell>
          <cell r="I4421">
            <v>45</v>
          </cell>
          <cell r="J4421">
            <v>48</v>
          </cell>
          <cell r="K4421">
            <v>40</v>
          </cell>
          <cell r="L4421">
            <v>32</v>
          </cell>
        </row>
        <row r="4422">
          <cell r="E4422">
            <v>23780</v>
          </cell>
          <cell r="F4422">
            <v>13</v>
          </cell>
          <cell r="G4422">
            <v>13</v>
          </cell>
          <cell r="H4422">
            <v>13</v>
          </cell>
          <cell r="I4422">
            <v>13</v>
          </cell>
          <cell r="J4422">
            <v>16</v>
          </cell>
          <cell r="K4422">
            <v>18</v>
          </cell>
          <cell r="L4422">
            <v>21</v>
          </cell>
        </row>
        <row r="4423">
          <cell r="E4423">
            <v>23781</v>
          </cell>
          <cell r="F4423">
            <v>29</v>
          </cell>
          <cell r="G4423">
            <v>29</v>
          </cell>
          <cell r="H4423">
            <v>40</v>
          </cell>
          <cell r="I4423">
            <v>40</v>
          </cell>
          <cell r="J4423">
            <v>45</v>
          </cell>
          <cell r="K4423">
            <v>45</v>
          </cell>
          <cell r="L4423">
            <v>37</v>
          </cell>
        </row>
        <row r="4424">
          <cell r="E4424">
            <v>23782</v>
          </cell>
          <cell r="F4424">
            <v>26</v>
          </cell>
          <cell r="G4424">
            <v>29</v>
          </cell>
          <cell r="H4424">
            <v>29</v>
          </cell>
          <cell r="I4424">
            <v>40</v>
          </cell>
          <cell r="J4424">
            <v>40</v>
          </cell>
          <cell r="K4424">
            <v>40</v>
          </cell>
          <cell r="L4424">
            <v>32</v>
          </cell>
        </row>
        <row r="4425">
          <cell r="E4425">
            <v>23783</v>
          </cell>
          <cell r="F4425">
            <v>6</v>
          </cell>
          <cell r="G4425">
            <v>6</v>
          </cell>
          <cell r="H4425">
            <v>10</v>
          </cell>
          <cell r="I4425">
            <v>16</v>
          </cell>
          <cell r="J4425">
            <v>31</v>
          </cell>
          <cell r="K4425">
            <v>21</v>
          </cell>
          <cell r="L4425">
            <v>23</v>
          </cell>
        </row>
        <row r="4426">
          <cell r="E4426">
            <v>23784</v>
          </cell>
          <cell r="F4426">
            <v>32</v>
          </cell>
          <cell r="G4426">
            <v>26</v>
          </cell>
          <cell r="H4426">
            <v>26</v>
          </cell>
          <cell r="I4426">
            <v>24</v>
          </cell>
          <cell r="J4426">
            <v>29</v>
          </cell>
          <cell r="K4426">
            <v>24</v>
          </cell>
          <cell r="L4426">
            <v>24</v>
          </cell>
        </row>
        <row r="4427">
          <cell r="E4427">
            <v>23785</v>
          </cell>
          <cell r="F4427">
            <v>32</v>
          </cell>
          <cell r="G4427">
            <v>26</v>
          </cell>
          <cell r="H4427">
            <v>35</v>
          </cell>
          <cell r="I4427">
            <v>32</v>
          </cell>
          <cell r="J4427">
            <v>29</v>
          </cell>
          <cell r="K4427">
            <v>26</v>
          </cell>
          <cell r="L4427">
            <v>27</v>
          </cell>
        </row>
        <row r="4428">
          <cell r="E4428">
            <v>23786</v>
          </cell>
          <cell r="F4428">
            <v>56</v>
          </cell>
          <cell r="G4428">
            <v>37</v>
          </cell>
          <cell r="H4428">
            <v>48</v>
          </cell>
          <cell r="I4428">
            <v>32</v>
          </cell>
          <cell r="J4428">
            <v>40</v>
          </cell>
          <cell r="K4428">
            <v>45</v>
          </cell>
          <cell r="L4428">
            <v>10</v>
          </cell>
        </row>
        <row r="4429">
          <cell r="E4429">
            <v>23787</v>
          </cell>
          <cell r="F4429">
            <v>32</v>
          </cell>
          <cell r="G4429">
            <v>26</v>
          </cell>
          <cell r="H4429">
            <v>19</v>
          </cell>
          <cell r="I4429">
            <v>11</v>
          </cell>
          <cell r="J4429">
            <v>16</v>
          </cell>
          <cell r="K4429">
            <v>10</v>
          </cell>
          <cell r="L4429">
            <v>27</v>
          </cell>
        </row>
        <row r="4430">
          <cell r="E4430">
            <v>23788</v>
          </cell>
          <cell r="F4430">
            <v>16</v>
          </cell>
          <cell r="G4430">
            <v>13</v>
          </cell>
          <cell r="H4430">
            <v>10</v>
          </cell>
          <cell r="I4430">
            <v>11</v>
          </cell>
          <cell r="J4430">
            <v>10</v>
          </cell>
          <cell r="K4430">
            <v>11</v>
          </cell>
          <cell r="L4430">
            <v>11</v>
          </cell>
        </row>
        <row r="4431">
          <cell r="E4431">
            <v>23789</v>
          </cell>
          <cell r="F4431">
            <v>23</v>
          </cell>
          <cell r="G4431">
            <v>13</v>
          </cell>
          <cell r="H4431">
            <v>39</v>
          </cell>
          <cell r="I4431">
            <v>21</v>
          </cell>
          <cell r="J4431">
            <v>13</v>
          </cell>
          <cell r="K4431">
            <v>6</v>
          </cell>
          <cell r="L4431">
            <v>6</v>
          </cell>
        </row>
        <row r="4432">
          <cell r="E4432">
            <v>23790</v>
          </cell>
          <cell r="F4432">
            <v>5</v>
          </cell>
          <cell r="G4432">
            <v>6</v>
          </cell>
          <cell r="H4432">
            <v>8</v>
          </cell>
          <cell r="I4432">
            <v>8</v>
          </cell>
          <cell r="J4432">
            <v>11</v>
          </cell>
          <cell r="K4432">
            <v>19</v>
          </cell>
          <cell r="L4432">
            <v>5</v>
          </cell>
        </row>
        <row r="4433">
          <cell r="E4433">
            <v>23791</v>
          </cell>
          <cell r="F4433">
            <v>19</v>
          </cell>
          <cell r="G4433">
            <v>35</v>
          </cell>
          <cell r="H4433">
            <v>27</v>
          </cell>
          <cell r="I4433">
            <v>24</v>
          </cell>
          <cell r="J4433">
            <v>31</v>
          </cell>
          <cell r="K4433">
            <v>32</v>
          </cell>
          <cell r="L4433">
            <v>35</v>
          </cell>
        </row>
        <row r="4434">
          <cell r="E4434">
            <v>23792</v>
          </cell>
          <cell r="F4434">
            <v>19</v>
          </cell>
          <cell r="G4434">
            <v>14</v>
          </cell>
          <cell r="H4434">
            <v>16</v>
          </cell>
          <cell r="I4434">
            <v>13</v>
          </cell>
          <cell r="J4434">
            <v>16</v>
          </cell>
          <cell r="K4434">
            <v>24</v>
          </cell>
          <cell r="L4434">
            <v>24</v>
          </cell>
        </row>
        <row r="4435">
          <cell r="E4435">
            <v>23793</v>
          </cell>
          <cell r="F4435">
            <v>45</v>
          </cell>
          <cell r="G4435">
            <v>45</v>
          </cell>
          <cell r="H4435">
            <v>32</v>
          </cell>
          <cell r="I4435">
            <v>32</v>
          </cell>
          <cell r="J4435">
            <v>29</v>
          </cell>
          <cell r="K4435">
            <v>35</v>
          </cell>
          <cell r="L4435">
            <v>29</v>
          </cell>
        </row>
        <row r="4436">
          <cell r="E4436">
            <v>23794</v>
          </cell>
          <cell r="F4436">
            <v>16</v>
          </cell>
          <cell r="G4436">
            <v>16</v>
          </cell>
          <cell r="H4436">
            <v>16</v>
          </cell>
          <cell r="I4436">
            <v>16</v>
          </cell>
          <cell r="J4436">
            <v>16</v>
          </cell>
          <cell r="K4436">
            <v>19</v>
          </cell>
          <cell r="L4436">
            <v>19</v>
          </cell>
        </row>
        <row r="4437">
          <cell r="E4437">
            <v>23795</v>
          </cell>
          <cell r="F4437">
            <v>18</v>
          </cell>
          <cell r="G4437">
            <v>19</v>
          </cell>
          <cell r="H4437">
            <v>26</v>
          </cell>
          <cell r="I4437">
            <v>23</v>
          </cell>
          <cell r="J4437">
            <v>23</v>
          </cell>
          <cell r="K4437">
            <v>16</v>
          </cell>
          <cell r="L4437">
            <v>18</v>
          </cell>
        </row>
        <row r="4438">
          <cell r="E4438">
            <v>23796</v>
          </cell>
          <cell r="F4438">
            <v>19</v>
          </cell>
          <cell r="G4438">
            <v>16</v>
          </cell>
          <cell r="H4438">
            <v>16</v>
          </cell>
          <cell r="I4438">
            <v>8</v>
          </cell>
          <cell r="J4438">
            <v>13</v>
          </cell>
          <cell r="K4438">
            <v>13</v>
          </cell>
          <cell r="L4438">
            <v>14</v>
          </cell>
        </row>
        <row r="4439">
          <cell r="E4439">
            <v>23797</v>
          </cell>
          <cell r="F4439">
            <v>10</v>
          </cell>
          <cell r="G4439">
            <v>29</v>
          </cell>
          <cell r="H4439">
            <v>29</v>
          </cell>
          <cell r="I4439">
            <v>26</v>
          </cell>
          <cell r="J4439">
            <v>24</v>
          </cell>
          <cell r="K4439">
            <v>23</v>
          </cell>
          <cell r="L4439">
            <v>24</v>
          </cell>
        </row>
        <row r="4440">
          <cell r="E4440">
            <v>23798</v>
          </cell>
          <cell r="F4440">
            <v>40</v>
          </cell>
          <cell r="G4440">
            <v>32</v>
          </cell>
          <cell r="H4440">
            <v>32</v>
          </cell>
          <cell r="I4440">
            <v>35</v>
          </cell>
          <cell r="J4440">
            <v>16</v>
          </cell>
          <cell r="K4440">
            <v>24</v>
          </cell>
          <cell r="L4440">
            <v>13</v>
          </cell>
        </row>
        <row r="4441">
          <cell r="E4441">
            <v>23799</v>
          </cell>
          <cell r="F4441">
            <v>6</v>
          </cell>
          <cell r="G4441">
            <v>3</v>
          </cell>
          <cell r="H4441">
            <v>10</v>
          </cell>
          <cell r="I4441">
            <v>29</v>
          </cell>
          <cell r="J4441">
            <v>35</v>
          </cell>
          <cell r="K4441">
            <v>35</v>
          </cell>
          <cell r="L4441">
            <v>32</v>
          </cell>
        </row>
        <row r="4442">
          <cell r="E4442">
            <v>23800</v>
          </cell>
          <cell r="F4442">
            <v>16</v>
          </cell>
          <cell r="G4442">
            <v>26</v>
          </cell>
          <cell r="H4442">
            <v>32</v>
          </cell>
          <cell r="I4442">
            <v>34</v>
          </cell>
          <cell r="J4442">
            <v>40</v>
          </cell>
          <cell r="K4442">
            <v>35</v>
          </cell>
          <cell r="L4442">
            <v>32</v>
          </cell>
        </row>
        <row r="4443">
          <cell r="E4443">
            <v>23801</v>
          </cell>
          <cell r="F4443">
            <v>26</v>
          </cell>
          <cell r="G4443">
            <v>34</v>
          </cell>
          <cell r="H4443">
            <v>26</v>
          </cell>
          <cell r="I4443">
            <v>27</v>
          </cell>
          <cell r="J4443">
            <v>26</v>
          </cell>
          <cell r="K4443">
            <v>27</v>
          </cell>
          <cell r="L4443">
            <v>29</v>
          </cell>
        </row>
        <row r="4444">
          <cell r="E4444">
            <v>23802</v>
          </cell>
          <cell r="F4444">
            <v>10</v>
          </cell>
          <cell r="G4444">
            <v>6</v>
          </cell>
          <cell r="H4444">
            <v>11</v>
          </cell>
          <cell r="I4444">
            <v>6</v>
          </cell>
          <cell r="J4444">
            <v>5</v>
          </cell>
          <cell r="K4444">
            <v>0</v>
          </cell>
          <cell r="L4444">
            <v>6</v>
          </cell>
        </row>
        <row r="4445">
          <cell r="E4445">
            <v>23803</v>
          </cell>
          <cell r="F4445">
            <v>6</v>
          </cell>
          <cell r="G4445">
            <v>23</v>
          </cell>
          <cell r="H4445">
            <v>32</v>
          </cell>
          <cell r="I4445">
            <v>13</v>
          </cell>
          <cell r="J4445">
            <v>24</v>
          </cell>
          <cell r="K4445">
            <v>0</v>
          </cell>
          <cell r="L4445">
            <v>0</v>
          </cell>
        </row>
        <row r="4446">
          <cell r="E4446">
            <v>23804</v>
          </cell>
          <cell r="F4446">
            <v>0</v>
          </cell>
          <cell r="G4446">
            <v>0</v>
          </cell>
          <cell r="H4446">
            <v>0</v>
          </cell>
          <cell r="I4446">
            <v>0</v>
          </cell>
          <cell r="J4446">
            <v>0</v>
          </cell>
          <cell r="K4446">
            <v>8</v>
          </cell>
          <cell r="L4446">
            <v>8</v>
          </cell>
        </row>
        <row r="4447">
          <cell r="E4447">
            <v>23805</v>
          </cell>
          <cell r="F4447">
            <v>0</v>
          </cell>
          <cell r="G4447">
            <v>0</v>
          </cell>
          <cell r="H4447">
            <v>0</v>
          </cell>
          <cell r="I4447">
            <v>10</v>
          </cell>
          <cell r="J4447">
            <v>14</v>
          </cell>
          <cell r="K4447">
            <v>10</v>
          </cell>
          <cell r="L4447">
            <v>8</v>
          </cell>
        </row>
        <row r="4448">
          <cell r="E4448">
            <v>23806</v>
          </cell>
          <cell r="F4448">
            <v>11</v>
          </cell>
          <cell r="G4448">
            <v>21</v>
          </cell>
          <cell r="H4448">
            <v>23</v>
          </cell>
          <cell r="I4448">
            <v>24</v>
          </cell>
          <cell r="J4448">
            <v>21</v>
          </cell>
          <cell r="K4448">
            <v>19</v>
          </cell>
          <cell r="L4448">
            <v>19</v>
          </cell>
        </row>
        <row r="4449">
          <cell r="E4449">
            <v>23807</v>
          </cell>
          <cell r="F4449">
            <v>23</v>
          </cell>
          <cell r="G4449">
            <v>19</v>
          </cell>
          <cell r="H4449">
            <v>26</v>
          </cell>
          <cell r="I4449">
            <v>10</v>
          </cell>
          <cell r="J4449">
            <v>13</v>
          </cell>
          <cell r="K4449">
            <v>11</v>
          </cell>
          <cell r="L4449">
            <v>13</v>
          </cell>
        </row>
        <row r="4450">
          <cell r="E4450">
            <v>23808</v>
          </cell>
          <cell r="F4450">
            <v>3</v>
          </cell>
          <cell r="G4450">
            <v>13</v>
          </cell>
          <cell r="H4450">
            <v>0</v>
          </cell>
          <cell r="I4450">
            <v>0</v>
          </cell>
          <cell r="J4450">
            <v>0</v>
          </cell>
          <cell r="K4450">
            <v>8</v>
          </cell>
          <cell r="L4450">
            <v>13</v>
          </cell>
        </row>
        <row r="4451">
          <cell r="E4451">
            <v>23809</v>
          </cell>
          <cell r="F4451">
            <v>0</v>
          </cell>
          <cell r="G4451">
            <v>6</v>
          </cell>
          <cell r="H4451">
            <v>11</v>
          </cell>
          <cell r="I4451">
            <v>8</v>
          </cell>
          <cell r="J4451">
            <v>26</v>
          </cell>
          <cell r="K4451">
            <v>32</v>
          </cell>
          <cell r="L4451">
            <v>35</v>
          </cell>
        </row>
        <row r="4452">
          <cell r="E4452">
            <v>23810</v>
          </cell>
          <cell r="F4452">
            <v>6</v>
          </cell>
          <cell r="G4452">
            <v>5</v>
          </cell>
          <cell r="H4452">
            <v>10</v>
          </cell>
          <cell r="I4452">
            <v>0</v>
          </cell>
          <cell r="J4452">
            <v>6</v>
          </cell>
          <cell r="K4452">
            <v>0</v>
          </cell>
          <cell r="L4452">
            <v>0</v>
          </cell>
        </row>
        <row r="4453">
          <cell r="E4453">
            <v>23811</v>
          </cell>
          <cell r="F4453">
            <v>29</v>
          </cell>
          <cell r="G4453">
            <v>21</v>
          </cell>
          <cell r="H4453">
            <v>13</v>
          </cell>
          <cell r="I4453">
            <v>11</v>
          </cell>
          <cell r="J4453">
            <v>16</v>
          </cell>
          <cell r="K4453">
            <v>14</v>
          </cell>
          <cell r="L4453">
            <v>13</v>
          </cell>
        </row>
        <row r="4454">
          <cell r="E4454">
            <v>23812</v>
          </cell>
          <cell r="F4454">
            <v>53</v>
          </cell>
          <cell r="G4454">
            <v>48</v>
          </cell>
          <cell r="H4454">
            <v>51</v>
          </cell>
          <cell r="I4454">
            <v>40</v>
          </cell>
          <cell r="J4454">
            <v>43</v>
          </cell>
          <cell r="K4454">
            <v>48</v>
          </cell>
          <cell r="L4454">
            <v>56</v>
          </cell>
        </row>
        <row r="4455">
          <cell r="E4455">
            <v>23813</v>
          </cell>
          <cell r="F4455">
            <v>45</v>
          </cell>
          <cell r="G4455">
            <v>40</v>
          </cell>
          <cell r="H4455">
            <v>35</v>
          </cell>
          <cell r="I4455">
            <v>32</v>
          </cell>
          <cell r="J4455">
            <v>29</v>
          </cell>
          <cell r="K4455">
            <v>26</v>
          </cell>
          <cell r="L4455">
            <v>13</v>
          </cell>
        </row>
        <row r="4456">
          <cell r="E4456">
            <v>23814</v>
          </cell>
          <cell r="F4456">
            <v>13</v>
          </cell>
          <cell r="G4456">
            <v>14</v>
          </cell>
          <cell r="H4456">
            <v>13</v>
          </cell>
          <cell r="I4456">
            <v>0</v>
          </cell>
          <cell r="J4456">
            <v>8</v>
          </cell>
          <cell r="K4456">
            <v>23</v>
          </cell>
          <cell r="L4456">
            <v>8</v>
          </cell>
        </row>
        <row r="4457">
          <cell r="E4457">
            <v>23815</v>
          </cell>
          <cell r="F4457">
            <v>40</v>
          </cell>
          <cell r="G4457">
            <v>34</v>
          </cell>
          <cell r="H4457">
            <v>29</v>
          </cell>
          <cell r="I4457">
            <v>39</v>
          </cell>
          <cell r="J4457">
            <v>29</v>
          </cell>
          <cell r="K4457">
            <v>26</v>
          </cell>
          <cell r="L4457">
            <v>19</v>
          </cell>
        </row>
        <row r="4458">
          <cell r="E4458">
            <v>23816</v>
          </cell>
          <cell r="F4458">
            <v>29</v>
          </cell>
          <cell r="G4458">
            <v>32</v>
          </cell>
          <cell r="H4458">
            <v>32</v>
          </cell>
          <cell r="I4458">
            <v>29</v>
          </cell>
          <cell r="J4458">
            <v>34</v>
          </cell>
          <cell r="K4458">
            <v>35</v>
          </cell>
          <cell r="L4458">
            <v>32</v>
          </cell>
        </row>
        <row r="4459">
          <cell r="E4459">
            <v>23817</v>
          </cell>
          <cell r="F4459">
            <v>16</v>
          </cell>
          <cell r="G4459">
            <v>21</v>
          </cell>
          <cell r="H4459">
            <v>29</v>
          </cell>
          <cell r="I4459">
            <v>26</v>
          </cell>
          <cell r="J4459">
            <v>26</v>
          </cell>
          <cell r="K4459">
            <v>11</v>
          </cell>
          <cell r="L4459">
            <v>16</v>
          </cell>
        </row>
        <row r="4460">
          <cell r="E4460">
            <v>23818</v>
          </cell>
          <cell r="F4460">
            <v>21</v>
          </cell>
          <cell r="G4460">
            <v>16</v>
          </cell>
          <cell r="H4460">
            <v>21</v>
          </cell>
          <cell r="I4460">
            <v>16</v>
          </cell>
          <cell r="J4460">
            <v>16</v>
          </cell>
          <cell r="K4460">
            <v>14</v>
          </cell>
          <cell r="L4460">
            <v>18</v>
          </cell>
        </row>
        <row r="4461">
          <cell r="E4461">
            <v>23819</v>
          </cell>
          <cell r="F4461">
            <v>14</v>
          </cell>
          <cell r="G4461">
            <v>13</v>
          </cell>
          <cell r="H4461">
            <v>10</v>
          </cell>
          <cell r="I4461">
            <v>5</v>
          </cell>
          <cell r="J4461">
            <v>6</v>
          </cell>
          <cell r="K4461">
            <v>0</v>
          </cell>
          <cell r="L4461">
            <v>8</v>
          </cell>
        </row>
        <row r="4462">
          <cell r="E4462">
            <v>23820</v>
          </cell>
          <cell r="F4462">
            <v>14</v>
          </cell>
          <cell r="G4462">
            <v>10</v>
          </cell>
          <cell r="H4462">
            <v>19</v>
          </cell>
          <cell r="I4462">
            <v>21</v>
          </cell>
          <cell r="J4462">
            <v>8</v>
          </cell>
          <cell r="K4462">
            <v>13</v>
          </cell>
          <cell r="L4462">
            <v>0</v>
          </cell>
        </row>
        <row r="4463">
          <cell r="E4463">
            <v>23821</v>
          </cell>
          <cell r="F4463">
            <v>3</v>
          </cell>
          <cell r="G4463">
            <v>6</v>
          </cell>
          <cell r="H4463">
            <v>3</v>
          </cell>
          <cell r="I4463">
            <v>10</v>
          </cell>
          <cell r="J4463">
            <v>6</v>
          </cell>
          <cell r="K4463">
            <v>16</v>
          </cell>
          <cell r="L4463">
            <v>0</v>
          </cell>
        </row>
        <row r="4464">
          <cell r="E4464">
            <v>23822</v>
          </cell>
          <cell r="F4464">
            <v>6</v>
          </cell>
          <cell r="G4464">
            <v>16</v>
          </cell>
          <cell r="H4464">
            <v>6</v>
          </cell>
          <cell r="I4464">
            <v>13</v>
          </cell>
          <cell r="J4464">
            <v>13</v>
          </cell>
          <cell r="K4464">
            <v>29</v>
          </cell>
          <cell r="L4464">
            <v>32</v>
          </cell>
        </row>
        <row r="4465">
          <cell r="E4465">
            <v>23823</v>
          </cell>
          <cell r="F4465">
            <v>16</v>
          </cell>
          <cell r="G4465">
            <v>11</v>
          </cell>
          <cell r="H4465">
            <v>19</v>
          </cell>
          <cell r="I4465">
            <v>10</v>
          </cell>
          <cell r="J4465">
            <v>3</v>
          </cell>
          <cell r="K4465">
            <v>13</v>
          </cell>
          <cell r="L4465">
            <v>16</v>
          </cell>
        </row>
        <row r="4466">
          <cell r="E4466">
            <v>23824</v>
          </cell>
          <cell r="F4466">
            <v>6</v>
          </cell>
          <cell r="G4466">
            <v>6</v>
          </cell>
          <cell r="H4466">
            <v>16</v>
          </cell>
          <cell r="I4466">
            <v>19</v>
          </cell>
          <cell r="J4466">
            <v>23</v>
          </cell>
          <cell r="K4466">
            <v>19</v>
          </cell>
          <cell r="L4466">
            <v>16</v>
          </cell>
        </row>
        <row r="4467">
          <cell r="E4467">
            <v>23825</v>
          </cell>
          <cell r="F4467">
            <v>6</v>
          </cell>
          <cell r="G4467">
            <v>8</v>
          </cell>
          <cell r="H4467">
            <v>0</v>
          </cell>
          <cell r="I4467">
            <v>5</v>
          </cell>
          <cell r="J4467">
            <v>3</v>
          </cell>
          <cell r="K4467">
            <v>0</v>
          </cell>
          <cell r="L4467">
            <v>0</v>
          </cell>
        </row>
        <row r="4468">
          <cell r="E4468">
            <v>23826</v>
          </cell>
          <cell r="F4468">
            <v>13</v>
          </cell>
          <cell r="G4468">
            <v>14</v>
          </cell>
          <cell r="H4468">
            <v>13</v>
          </cell>
          <cell r="I4468">
            <v>13</v>
          </cell>
          <cell r="J4468">
            <v>8</v>
          </cell>
          <cell r="K4468">
            <v>8</v>
          </cell>
          <cell r="L4468">
            <v>16</v>
          </cell>
        </row>
        <row r="4469">
          <cell r="E4469">
            <v>23827</v>
          </cell>
          <cell r="F4469">
            <v>16</v>
          </cell>
          <cell r="G4469">
            <v>14</v>
          </cell>
          <cell r="H4469">
            <v>14</v>
          </cell>
          <cell r="I4469">
            <v>8</v>
          </cell>
          <cell r="J4469">
            <v>10</v>
          </cell>
          <cell r="K4469">
            <v>3</v>
          </cell>
          <cell r="L4469">
            <v>8</v>
          </cell>
        </row>
        <row r="4470">
          <cell r="E4470">
            <v>23828</v>
          </cell>
          <cell r="F4470">
            <v>11</v>
          </cell>
          <cell r="G4470">
            <v>13</v>
          </cell>
          <cell r="H4470">
            <v>10</v>
          </cell>
          <cell r="I4470">
            <v>0</v>
          </cell>
          <cell r="J4470">
            <v>0</v>
          </cell>
          <cell r="K4470">
            <v>0</v>
          </cell>
          <cell r="L4470">
            <v>6</v>
          </cell>
        </row>
        <row r="4471">
          <cell r="E4471">
            <v>23829</v>
          </cell>
          <cell r="F4471">
            <v>16</v>
          </cell>
          <cell r="G4471">
            <v>16</v>
          </cell>
          <cell r="H4471">
            <v>6</v>
          </cell>
          <cell r="I4471">
            <v>0</v>
          </cell>
          <cell r="J4471">
            <v>8</v>
          </cell>
          <cell r="K4471">
            <v>10</v>
          </cell>
          <cell r="L4471">
            <v>6</v>
          </cell>
        </row>
        <row r="4472">
          <cell r="E4472">
            <v>23830</v>
          </cell>
          <cell r="F4472">
            <v>11</v>
          </cell>
          <cell r="G4472">
            <v>23</v>
          </cell>
          <cell r="H4472">
            <v>13</v>
          </cell>
          <cell r="I4472">
            <v>13</v>
          </cell>
          <cell r="J4472">
            <v>11</v>
          </cell>
          <cell r="K4472">
            <v>11</v>
          </cell>
          <cell r="L4472">
            <v>10</v>
          </cell>
        </row>
        <row r="4473">
          <cell r="E4473">
            <v>23831</v>
          </cell>
          <cell r="F4473">
            <v>16</v>
          </cell>
          <cell r="G4473">
            <v>21</v>
          </cell>
          <cell r="H4473">
            <v>10</v>
          </cell>
          <cell r="I4473">
            <v>0</v>
          </cell>
          <cell r="J4473">
            <v>10</v>
          </cell>
          <cell r="K4473">
            <v>10</v>
          </cell>
          <cell r="L4473">
            <v>6</v>
          </cell>
        </row>
        <row r="4474">
          <cell r="E4474">
            <v>23832</v>
          </cell>
          <cell r="F4474">
            <v>0</v>
          </cell>
          <cell r="G4474">
            <v>6</v>
          </cell>
          <cell r="H4474">
            <v>0</v>
          </cell>
          <cell r="I4474">
            <v>0</v>
          </cell>
          <cell r="J4474">
            <v>0</v>
          </cell>
          <cell r="K4474">
            <v>0</v>
          </cell>
          <cell r="L4474">
            <v>0</v>
          </cell>
        </row>
        <row r="4475">
          <cell r="E4475">
            <v>23833</v>
          </cell>
          <cell r="F4475">
            <v>18</v>
          </cell>
          <cell r="G4475">
            <v>19</v>
          </cell>
          <cell r="H4475">
            <v>19</v>
          </cell>
          <cell r="I4475">
            <v>19</v>
          </cell>
          <cell r="J4475">
            <v>18</v>
          </cell>
          <cell r="K4475">
            <v>18</v>
          </cell>
          <cell r="L4475">
            <v>14</v>
          </cell>
        </row>
        <row r="4476">
          <cell r="E4476">
            <v>23834</v>
          </cell>
          <cell r="F4476">
            <v>27</v>
          </cell>
          <cell r="G4476">
            <v>32</v>
          </cell>
          <cell r="H4476">
            <v>32</v>
          </cell>
          <cell r="I4476">
            <v>43</v>
          </cell>
          <cell r="J4476">
            <v>39</v>
          </cell>
          <cell r="K4476">
            <v>43</v>
          </cell>
          <cell r="L4476">
            <v>45</v>
          </cell>
        </row>
        <row r="4477">
          <cell r="E4477">
            <v>23835</v>
          </cell>
          <cell r="F4477">
            <v>19</v>
          </cell>
          <cell r="G4477">
            <v>13</v>
          </cell>
          <cell r="H4477">
            <v>14</v>
          </cell>
          <cell r="I4477">
            <v>13</v>
          </cell>
          <cell r="J4477">
            <v>13</v>
          </cell>
          <cell r="K4477">
            <v>10</v>
          </cell>
          <cell r="L4477">
            <v>11</v>
          </cell>
        </row>
        <row r="4478">
          <cell r="E4478">
            <v>23836</v>
          </cell>
          <cell r="F4478">
            <v>18</v>
          </cell>
          <cell r="G4478">
            <v>6</v>
          </cell>
          <cell r="H4478">
            <v>11</v>
          </cell>
          <cell r="I4478">
            <v>11</v>
          </cell>
          <cell r="J4478">
            <v>13</v>
          </cell>
          <cell r="K4478">
            <v>11</v>
          </cell>
          <cell r="L4478">
            <v>11</v>
          </cell>
        </row>
        <row r="4479">
          <cell r="E4479">
            <v>23837</v>
          </cell>
          <cell r="F4479">
            <v>24</v>
          </cell>
          <cell r="G4479">
            <v>26</v>
          </cell>
          <cell r="H4479">
            <v>19</v>
          </cell>
          <cell r="I4479">
            <v>23</v>
          </cell>
          <cell r="J4479">
            <v>14</v>
          </cell>
          <cell r="K4479">
            <v>14</v>
          </cell>
          <cell r="L4479">
            <v>16</v>
          </cell>
        </row>
        <row r="4480">
          <cell r="E4480">
            <v>23838</v>
          </cell>
          <cell r="F4480">
            <v>19</v>
          </cell>
          <cell r="G4480">
            <v>16</v>
          </cell>
          <cell r="H4480">
            <v>14</v>
          </cell>
          <cell r="I4480">
            <v>14</v>
          </cell>
          <cell r="J4480">
            <v>6</v>
          </cell>
          <cell r="K4480">
            <v>13</v>
          </cell>
          <cell r="L4480">
            <v>19</v>
          </cell>
        </row>
        <row r="4481">
          <cell r="E4481">
            <v>23839</v>
          </cell>
          <cell r="F4481">
            <v>21</v>
          </cell>
          <cell r="G4481">
            <v>23</v>
          </cell>
          <cell r="H4481">
            <v>21</v>
          </cell>
          <cell r="I4481">
            <v>21</v>
          </cell>
          <cell r="J4481">
            <v>10</v>
          </cell>
          <cell r="K4481">
            <v>19</v>
          </cell>
          <cell r="L4481">
            <v>10</v>
          </cell>
        </row>
        <row r="4482">
          <cell r="E4482">
            <v>23840</v>
          </cell>
          <cell r="F4482">
            <v>10</v>
          </cell>
          <cell r="G4482">
            <v>13</v>
          </cell>
          <cell r="H4482">
            <v>10</v>
          </cell>
          <cell r="I4482">
            <v>18</v>
          </cell>
          <cell r="J4482">
            <v>13</v>
          </cell>
          <cell r="K4482">
            <v>10</v>
          </cell>
          <cell r="L4482">
            <v>16</v>
          </cell>
        </row>
        <row r="4483">
          <cell r="E4483">
            <v>23841</v>
          </cell>
          <cell r="F4483">
            <v>5</v>
          </cell>
          <cell r="G4483">
            <v>0</v>
          </cell>
          <cell r="H4483">
            <v>10</v>
          </cell>
          <cell r="I4483">
            <v>13</v>
          </cell>
          <cell r="J4483">
            <v>13</v>
          </cell>
          <cell r="K4483">
            <v>6</v>
          </cell>
          <cell r="L4483">
            <v>10</v>
          </cell>
        </row>
        <row r="4484">
          <cell r="E4484">
            <v>23842</v>
          </cell>
          <cell r="F4484">
            <v>19</v>
          </cell>
          <cell r="G4484">
            <v>19</v>
          </cell>
          <cell r="H4484">
            <v>19</v>
          </cell>
          <cell r="I4484">
            <v>19</v>
          </cell>
          <cell r="J4484">
            <v>24</v>
          </cell>
          <cell r="K4484">
            <v>27</v>
          </cell>
          <cell r="L4484">
            <v>23</v>
          </cell>
        </row>
        <row r="4485">
          <cell r="E4485">
            <v>23843</v>
          </cell>
          <cell r="F4485">
            <v>18</v>
          </cell>
          <cell r="G4485">
            <v>19</v>
          </cell>
          <cell r="H4485">
            <v>16</v>
          </cell>
          <cell r="I4485">
            <v>16</v>
          </cell>
          <cell r="J4485">
            <v>14</v>
          </cell>
          <cell r="K4485">
            <v>16</v>
          </cell>
          <cell r="L4485">
            <v>16</v>
          </cell>
        </row>
        <row r="4486">
          <cell r="E4486">
            <v>23844</v>
          </cell>
          <cell r="F4486">
            <v>10</v>
          </cell>
          <cell r="G4486">
            <v>13</v>
          </cell>
          <cell r="H4486">
            <v>14</v>
          </cell>
          <cell r="I4486">
            <v>10</v>
          </cell>
          <cell r="J4486">
            <v>14</v>
          </cell>
          <cell r="K4486">
            <v>29</v>
          </cell>
          <cell r="L4486">
            <v>11</v>
          </cell>
        </row>
        <row r="4487">
          <cell r="E4487">
            <v>23845</v>
          </cell>
          <cell r="F4487">
            <v>6</v>
          </cell>
          <cell r="G4487">
            <v>0</v>
          </cell>
          <cell r="H4487">
            <v>0</v>
          </cell>
          <cell r="I4487">
            <v>5</v>
          </cell>
          <cell r="J4487">
            <v>6</v>
          </cell>
          <cell r="K4487">
            <v>0</v>
          </cell>
          <cell r="L4487">
            <v>8</v>
          </cell>
        </row>
        <row r="4488">
          <cell r="E4488">
            <v>23846</v>
          </cell>
          <cell r="F4488">
            <v>51</v>
          </cell>
          <cell r="G4488">
            <v>43</v>
          </cell>
          <cell r="H4488">
            <v>42</v>
          </cell>
          <cell r="I4488">
            <v>40</v>
          </cell>
          <cell r="J4488">
            <v>39</v>
          </cell>
          <cell r="K4488">
            <v>35</v>
          </cell>
          <cell r="L4488">
            <v>24</v>
          </cell>
        </row>
        <row r="4489">
          <cell r="E4489">
            <v>23847</v>
          </cell>
          <cell r="F4489">
            <v>8</v>
          </cell>
          <cell r="G4489">
            <v>11</v>
          </cell>
          <cell r="H4489">
            <v>8</v>
          </cell>
          <cell r="I4489">
            <v>5</v>
          </cell>
          <cell r="J4489">
            <v>0</v>
          </cell>
          <cell r="K4489">
            <v>0</v>
          </cell>
          <cell r="L4489">
            <v>0</v>
          </cell>
        </row>
        <row r="4490">
          <cell r="E4490">
            <v>23848</v>
          </cell>
          <cell r="F4490">
            <v>5</v>
          </cell>
          <cell r="G4490">
            <v>13</v>
          </cell>
          <cell r="H4490">
            <v>13</v>
          </cell>
          <cell r="I4490">
            <v>16</v>
          </cell>
          <cell r="J4490">
            <v>6</v>
          </cell>
          <cell r="K4490">
            <v>5</v>
          </cell>
          <cell r="L4490">
            <v>0</v>
          </cell>
        </row>
        <row r="4491">
          <cell r="E4491">
            <v>23849</v>
          </cell>
          <cell r="F4491">
            <v>0</v>
          </cell>
          <cell r="G4491">
            <v>6</v>
          </cell>
          <cell r="H4491">
            <v>29</v>
          </cell>
          <cell r="I4491">
            <v>26</v>
          </cell>
          <cell r="J4491">
            <v>29</v>
          </cell>
          <cell r="K4491">
            <v>19</v>
          </cell>
          <cell r="L4491">
            <v>16</v>
          </cell>
        </row>
        <row r="4492">
          <cell r="E4492">
            <v>23850</v>
          </cell>
          <cell r="F4492">
            <v>19</v>
          </cell>
          <cell r="G4492">
            <v>24</v>
          </cell>
          <cell r="H4492">
            <v>24</v>
          </cell>
          <cell r="I4492">
            <v>23</v>
          </cell>
          <cell r="J4492">
            <v>23</v>
          </cell>
          <cell r="K4492">
            <v>19</v>
          </cell>
          <cell r="L4492">
            <v>11</v>
          </cell>
        </row>
        <row r="4493">
          <cell r="E4493">
            <v>23851</v>
          </cell>
          <cell r="F4493">
            <v>24</v>
          </cell>
          <cell r="G4493">
            <v>32</v>
          </cell>
          <cell r="H4493">
            <v>29</v>
          </cell>
          <cell r="I4493">
            <v>32</v>
          </cell>
          <cell r="J4493">
            <v>35</v>
          </cell>
          <cell r="K4493">
            <v>32</v>
          </cell>
          <cell r="L4493">
            <v>29</v>
          </cell>
        </row>
        <row r="4494">
          <cell r="E4494">
            <v>23852</v>
          </cell>
          <cell r="F4494">
            <v>35</v>
          </cell>
          <cell r="G4494">
            <v>24</v>
          </cell>
          <cell r="H4494">
            <v>23</v>
          </cell>
          <cell r="I4494">
            <v>26</v>
          </cell>
          <cell r="J4494">
            <v>26</v>
          </cell>
          <cell r="K4494">
            <v>19</v>
          </cell>
          <cell r="L4494">
            <v>16</v>
          </cell>
        </row>
        <row r="4495">
          <cell r="E4495">
            <v>23853</v>
          </cell>
          <cell r="F4495">
            <v>14</v>
          </cell>
          <cell r="G4495">
            <v>23</v>
          </cell>
          <cell r="H4495">
            <v>16</v>
          </cell>
          <cell r="I4495">
            <v>16</v>
          </cell>
          <cell r="J4495">
            <v>14</v>
          </cell>
          <cell r="K4495">
            <v>18</v>
          </cell>
          <cell r="L4495">
            <v>10</v>
          </cell>
        </row>
        <row r="4496">
          <cell r="E4496">
            <v>23854</v>
          </cell>
          <cell r="F4496">
            <v>6</v>
          </cell>
          <cell r="G4496">
            <v>6</v>
          </cell>
          <cell r="H4496">
            <v>6</v>
          </cell>
          <cell r="I4496">
            <v>3</v>
          </cell>
          <cell r="J4496">
            <v>6</v>
          </cell>
          <cell r="K4496">
            <v>8</v>
          </cell>
          <cell r="L4496">
            <v>0</v>
          </cell>
        </row>
        <row r="4497">
          <cell r="E4497">
            <v>23855</v>
          </cell>
          <cell r="F4497">
            <v>16</v>
          </cell>
          <cell r="G4497">
            <v>18</v>
          </cell>
          <cell r="H4497">
            <v>3</v>
          </cell>
          <cell r="I4497">
            <v>3</v>
          </cell>
          <cell r="J4497">
            <v>5</v>
          </cell>
          <cell r="K4497">
            <v>13</v>
          </cell>
          <cell r="L4497">
            <v>5</v>
          </cell>
        </row>
        <row r="4498">
          <cell r="E4498">
            <v>23856</v>
          </cell>
          <cell r="F4498">
            <v>6</v>
          </cell>
          <cell r="G4498">
            <v>0</v>
          </cell>
          <cell r="H4498">
            <v>6</v>
          </cell>
          <cell r="I4498">
            <v>3</v>
          </cell>
          <cell r="J4498">
            <v>0</v>
          </cell>
          <cell r="K4498">
            <v>11</v>
          </cell>
          <cell r="L4498">
            <v>29</v>
          </cell>
        </row>
        <row r="4499">
          <cell r="E4499">
            <v>23857</v>
          </cell>
          <cell r="F4499">
            <v>8</v>
          </cell>
          <cell r="G4499">
            <v>13</v>
          </cell>
          <cell r="H4499">
            <v>23</v>
          </cell>
          <cell r="I4499">
            <v>13</v>
          </cell>
          <cell r="J4499">
            <v>11</v>
          </cell>
          <cell r="K4499">
            <v>19</v>
          </cell>
          <cell r="L4499">
            <v>14</v>
          </cell>
        </row>
        <row r="4500">
          <cell r="E4500">
            <v>23858</v>
          </cell>
          <cell r="F4500">
            <v>0</v>
          </cell>
          <cell r="G4500">
            <v>0</v>
          </cell>
          <cell r="H4500">
            <v>0</v>
          </cell>
          <cell r="I4500">
            <v>0</v>
          </cell>
          <cell r="J4500">
            <v>0</v>
          </cell>
          <cell r="K4500">
            <v>11</v>
          </cell>
          <cell r="L4500">
            <v>8</v>
          </cell>
        </row>
        <row r="4501">
          <cell r="E4501">
            <v>23859</v>
          </cell>
          <cell r="F4501">
            <v>11</v>
          </cell>
          <cell r="G4501">
            <v>8</v>
          </cell>
          <cell r="H4501">
            <v>0</v>
          </cell>
          <cell r="I4501">
            <v>0</v>
          </cell>
          <cell r="J4501">
            <v>8</v>
          </cell>
          <cell r="K4501">
            <v>6</v>
          </cell>
          <cell r="L4501">
            <v>6</v>
          </cell>
        </row>
        <row r="4502">
          <cell r="E4502">
            <v>23860</v>
          </cell>
          <cell r="F4502">
            <v>0</v>
          </cell>
          <cell r="G4502">
            <v>8</v>
          </cell>
          <cell r="H4502">
            <v>14</v>
          </cell>
          <cell r="I4502">
            <v>26</v>
          </cell>
          <cell r="J4502">
            <v>16</v>
          </cell>
          <cell r="K4502">
            <v>14</v>
          </cell>
          <cell r="L4502">
            <v>8</v>
          </cell>
        </row>
        <row r="4503">
          <cell r="E4503">
            <v>23861</v>
          </cell>
          <cell r="F4503">
            <v>8</v>
          </cell>
          <cell r="G4503">
            <v>0</v>
          </cell>
          <cell r="H4503">
            <v>6</v>
          </cell>
          <cell r="I4503">
            <v>10</v>
          </cell>
          <cell r="J4503">
            <v>6</v>
          </cell>
          <cell r="K4503">
            <v>6</v>
          </cell>
          <cell r="L4503">
            <v>10</v>
          </cell>
        </row>
        <row r="4504">
          <cell r="E4504">
            <v>23862</v>
          </cell>
          <cell r="F4504">
            <v>8</v>
          </cell>
          <cell r="G4504">
            <v>16</v>
          </cell>
          <cell r="H4504">
            <v>10</v>
          </cell>
          <cell r="I4504">
            <v>0</v>
          </cell>
          <cell r="J4504">
            <v>0</v>
          </cell>
          <cell r="K4504">
            <v>3</v>
          </cell>
          <cell r="L4504">
            <v>6</v>
          </cell>
        </row>
        <row r="4505">
          <cell r="E4505">
            <v>23863</v>
          </cell>
          <cell r="F4505">
            <v>24</v>
          </cell>
          <cell r="G4505">
            <v>29</v>
          </cell>
          <cell r="H4505">
            <v>39</v>
          </cell>
          <cell r="I4505">
            <v>24</v>
          </cell>
          <cell r="J4505">
            <v>14</v>
          </cell>
          <cell r="K4505">
            <v>24</v>
          </cell>
          <cell r="L4505">
            <v>6</v>
          </cell>
        </row>
        <row r="4506">
          <cell r="E4506">
            <v>23864</v>
          </cell>
          <cell r="F4506">
            <v>19</v>
          </cell>
          <cell r="G4506">
            <v>23</v>
          </cell>
          <cell r="H4506">
            <v>10</v>
          </cell>
          <cell r="I4506">
            <v>6</v>
          </cell>
          <cell r="J4506">
            <v>6</v>
          </cell>
          <cell r="K4506">
            <v>8</v>
          </cell>
          <cell r="L4506">
            <v>0</v>
          </cell>
        </row>
        <row r="4507">
          <cell r="E4507">
            <v>23865</v>
          </cell>
          <cell r="F4507">
            <v>13</v>
          </cell>
          <cell r="G4507">
            <v>16</v>
          </cell>
          <cell r="H4507">
            <v>14</v>
          </cell>
          <cell r="I4507">
            <v>14</v>
          </cell>
          <cell r="J4507">
            <v>13</v>
          </cell>
          <cell r="K4507">
            <v>13</v>
          </cell>
          <cell r="L4507">
            <v>11</v>
          </cell>
        </row>
        <row r="4508">
          <cell r="E4508">
            <v>23866</v>
          </cell>
          <cell r="F4508">
            <v>26</v>
          </cell>
          <cell r="G4508">
            <v>10</v>
          </cell>
          <cell r="H4508">
            <v>21</v>
          </cell>
          <cell r="I4508">
            <v>5</v>
          </cell>
          <cell r="J4508">
            <v>10</v>
          </cell>
          <cell r="K4508">
            <v>10</v>
          </cell>
          <cell r="L4508">
            <v>5</v>
          </cell>
        </row>
        <row r="4509">
          <cell r="E4509">
            <v>23867</v>
          </cell>
          <cell r="F4509">
            <v>13</v>
          </cell>
          <cell r="G4509">
            <v>23</v>
          </cell>
          <cell r="H4509">
            <v>19</v>
          </cell>
          <cell r="I4509">
            <v>16</v>
          </cell>
          <cell r="J4509">
            <v>11</v>
          </cell>
          <cell r="K4509">
            <v>14</v>
          </cell>
          <cell r="L4509">
            <v>5</v>
          </cell>
        </row>
        <row r="4510">
          <cell r="E4510">
            <v>23868</v>
          </cell>
          <cell r="F4510">
            <v>27</v>
          </cell>
          <cell r="G4510">
            <v>39</v>
          </cell>
          <cell r="H4510">
            <v>37</v>
          </cell>
          <cell r="I4510">
            <v>32</v>
          </cell>
          <cell r="J4510">
            <v>37</v>
          </cell>
          <cell r="K4510">
            <v>35</v>
          </cell>
          <cell r="L4510">
            <v>42</v>
          </cell>
        </row>
        <row r="4511">
          <cell r="E4511">
            <v>23869</v>
          </cell>
          <cell r="F4511">
            <v>19</v>
          </cell>
          <cell r="G4511">
            <v>16</v>
          </cell>
          <cell r="H4511">
            <v>6</v>
          </cell>
          <cell r="I4511">
            <v>8</v>
          </cell>
          <cell r="J4511">
            <v>6</v>
          </cell>
          <cell r="K4511">
            <v>3</v>
          </cell>
          <cell r="L4511">
            <v>3</v>
          </cell>
        </row>
        <row r="4512">
          <cell r="E4512">
            <v>23870</v>
          </cell>
          <cell r="F4512">
            <v>6</v>
          </cell>
          <cell r="G4512">
            <v>10</v>
          </cell>
          <cell r="H4512">
            <v>8</v>
          </cell>
          <cell r="I4512">
            <v>0</v>
          </cell>
          <cell r="J4512">
            <v>8</v>
          </cell>
          <cell r="K4512">
            <v>10</v>
          </cell>
          <cell r="L4512">
            <v>16</v>
          </cell>
        </row>
        <row r="4513">
          <cell r="E4513">
            <v>23871</v>
          </cell>
          <cell r="F4513">
            <v>8</v>
          </cell>
          <cell r="G4513">
            <v>11</v>
          </cell>
          <cell r="H4513">
            <v>6</v>
          </cell>
          <cell r="I4513">
            <v>3</v>
          </cell>
          <cell r="J4513">
            <v>10</v>
          </cell>
          <cell r="K4513">
            <v>19</v>
          </cell>
          <cell r="L4513">
            <v>21</v>
          </cell>
        </row>
        <row r="4514">
          <cell r="E4514">
            <v>23872</v>
          </cell>
          <cell r="F4514">
            <v>11</v>
          </cell>
          <cell r="G4514">
            <v>13</v>
          </cell>
          <cell r="H4514">
            <v>13</v>
          </cell>
          <cell r="I4514">
            <v>11</v>
          </cell>
          <cell r="J4514">
            <v>0</v>
          </cell>
          <cell r="K4514">
            <v>5</v>
          </cell>
          <cell r="L4514">
            <v>6</v>
          </cell>
        </row>
        <row r="4515">
          <cell r="E4515">
            <v>23873</v>
          </cell>
          <cell r="F4515">
            <v>35</v>
          </cell>
          <cell r="G4515">
            <v>29</v>
          </cell>
          <cell r="H4515">
            <v>26</v>
          </cell>
          <cell r="I4515">
            <v>23</v>
          </cell>
          <cell r="J4515">
            <v>8</v>
          </cell>
          <cell r="K4515">
            <v>11</v>
          </cell>
          <cell r="L4515">
            <v>6</v>
          </cell>
        </row>
        <row r="4516">
          <cell r="E4516">
            <v>23874</v>
          </cell>
          <cell r="F4516">
            <v>14</v>
          </cell>
          <cell r="G4516">
            <v>11</v>
          </cell>
          <cell r="H4516">
            <v>10</v>
          </cell>
          <cell r="I4516">
            <v>14</v>
          </cell>
          <cell r="J4516">
            <v>8</v>
          </cell>
          <cell r="K4516">
            <v>13</v>
          </cell>
          <cell r="L4516">
            <v>16</v>
          </cell>
        </row>
        <row r="4517">
          <cell r="E4517">
            <v>23875</v>
          </cell>
          <cell r="F4517">
            <v>29</v>
          </cell>
          <cell r="G4517">
            <v>32</v>
          </cell>
          <cell r="H4517">
            <v>39</v>
          </cell>
          <cell r="I4517">
            <v>29</v>
          </cell>
          <cell r="J4517">
            <v>31</v>
          </cell>
          <cell r="K4517">
            <v>39</v>
          </cell>
          <cell r="L4517">
            <v>34</v>
          </cell>
        </row>
        <row r="4518">
          <cell r="E4518">
            <v>23876</v>
          </cell>
          <cell r="F4518">
            <v>13</v>
          </cell>
          <cell r="G4518">
            <v>14</v>
          </cell>
          <cell r="H4518">
            <v>14</v>
          </cell>
          <cell r="I4518">
            <v>13</v>
          </cell>
          <cell r="J4518">
            <v>11</v>
          </cell>
          <cell r="K4518">
            <v>6</v>
          </cell>
          <cell r="L4518">
            <v>0</v>
          </cell>
        </row>
        <row r="4519">
          <cell r="E4519">
            <v>23877</v>
          </cell>
          <cell r="F4519">
            <v>32</v>
          </cell>
          <cell r="G4519">
            <v>35</v>
          </cell>
          <cell r="H4519">
            <v>35</v>
          </cell>
          <cell r="I4519">
            <v>19</v>
          </cell>
          <cell r="J4519">
            <v>19</v>
          </cell>
          <cell r="K4519">
            <v>16</v>
          </cell>
          <cell r="L4519">
            <v>8</v>
          </cell>
        </row>
        <row r="4520">
          <cell r="E4520">
            <v>23878</v>
          </cell>
          <cell r="F4520">
            <v>0</v>
          </cell>
          <cell r="G4520">
            <v>6</v>
          </cell>
          <cell r="H4520">
            <v>6</v>
          </cell>
          <cell r="I4520">
            <v>8</v>
          </cell>
          <cell r="J4520">
            <v>13</v>
          </cell>
          <cell r="K4520">
            <v>0</v>
          </cell>
          <cell r="L4520">
            <v>3</v>
          </cell>
        </row>
        <row r="4521">
          <cell r="E4521">
            <v>23879</v>
          </cell>
          <cell r="F4521">
            <v>32</v>
          </cell>
          <cell r="G4521">
            <v>29</v>
          </cell>
          <cell r="H4521">
            <v>32</v>
          </cell>
          <cell r="I4521">
            <v>35</v>
          </cell>
          <cell r="J4521">
            <v>45</v>
          </cell>
          <cell r="K4521">
            <v>61</v>
          </cell>
          <cell r="L4521">
            <v>55</v>
          </cell>
        </row>
        <row r="4522">
          <cell r="E4522">
            <v>23880</v>
          </cell>
          <cell r="F4522">
            <v>6</v>
          </cell>
          <cell r="G4522">
            <v>0</v>
          </cell>
          <cell r="H4522">
            <v>0</v>
          </cell>
          <cell r="I4522">
            <v>5</v>
          </cell>
          <cell r="J4522">
            <v>0</v>
          </cell>
          <cell r="K4522">
            <v>0</v>
          </cell>
          <cell r="L4522">
            <v>0</v>
          </cell>
        </row>
        <row r="4523">
          <cell r="E4523">
            <v>23881</v>
          </cell>
          <cell r="F4523">
            <v>23</v>
          </cell>
          <cell r="G4523">
            <v>29</v>
          </cell>
          <cell r="H4523">
            <v>23</v>
          </cell>
          <cell r="I4523">
            <v>26</v>
          </cell>
          <cell r="J4523">
            <v>18</v>
          </cell>
          <cell r="K4523">
            <v>16</v>
          </cell>
          <cell r="L4523">
            <v>18</v>
          </cell>
        </row>
        <row r="4524">
          <cell r="E4524">
            <v>23882</v>
          </cell>
          <cell r="F4524">
            <v>27</v>
          </cell>
          <cell r="G4524">
            <v>26</v>
          </cell>
          <cell r="H4524">
            <v>32</v>
          </cell>
          <cell r="I4524">
            <v>32</v>
          </cell>
          <cell r="J4524">
            <v>29</v>
          </cell>
          <cell r="K4524">
            <v>32</v>
          </cell>
          <cell r="L4524">
            <v>32</v>
          </cell>
        </row>
        <row r="4525">
          <cell r="E4525">
            <v>23883</v>
          </cell>
          <cell r="F4525">
            <v>0</v>
          </cell>
          <cell r="G4525">
            <v>0</v>
          </cell>
          <cell r="H4525">
            <v>8</v>
          </cell>
          <cell r="I4525">
            <v>16</v>
          </cell>
          <cell r="J4525">
            <v>8</v>
          </cell>
          <cell r="K4525">
            <v>10</v>
          </cell>
          <cell r="L4525">
            <v>0</v>
          </cell>
        </row>
        <row r="4526">
          <cell r="E4526">
            <v>23884</v>
          </cell>
          <cell r="F4526">
            <v>14</v>
          </cell>
          <cell r="G4526">
            <v>13</v>
          </cell>
          <cell r="H4526">
            <v>11</v>
          </cell>
          <cell r="I4526">
            <v>11</v>
          </cell>
          <cell r="J4526">
            <v>13</v>
          </cell>
          <cell r="K4526">
            <v>11</v>
          </cell>
          <cell r="L4526">
            <v>10</v>
          </cell>
        </row>
        <row r="4527">
          <cell r="E4527">
            <v>23885</v>
          </cell>
          <cell r="F4527">
            <v>8</v>
          </cell>
          <cell r="G4527">
            <v>0</v>
          </cell>
          <cell r="H4527">
            <v>21</v>
          </cell>
          <cell r="I4527">
            <v>0</v>
          </cell>
          <cell r="J4527">
            <v>10</v>
          </cell>
          <cell r="K4527">
            <v>16</v>
          </cell>
          <cell r="L4527">
            <v>10</v>
          </cell>
        </row>
        <row r="4528">
          <cell r="E4528">
            <v>23886</v>
          </cell>
          <cell r="F4528">
            <v>29</v>
          </cell>
          <cell r="G4528">
            <v>24</v>
          </cell>
          <cell r="H4528">
            <v>24</v>
          </cell>
          <cell r="I4528">
            <v>32</v>
          </cell>
          <cell r="J4528">
            <v>32</v>
          </cell>
          <cell r="K4528">
            <v>32</v>
          </cell>
          <cell r="L4528">
            <v>32</v>
          </cell>
        </row>
        <row r="4529">
          <cell r="E4529">
            <v>23887</v>
          </cell>
          <cell r="F4529">
            <v>35</v>
          </cell>
          <cell r="G4529">
            <v>32</v>
          </cell>
          <cell r="H4529">
            <v>35</v>
          </cell>
          <cell r="I4529">
            <v>39</v>
          </cell>
          <cell r="J4529">
            <v>37</v>
          </cell>
          <cell r="K4529">
            <v>45</v>
          </cell>
          <cell r="L4529">
            <v>45</v>
          </cell>
        </row>
        <row r="4530">
          <cell r="E4530">
            <v>23888</v>
          </cell>
          <cell r="F4530">
            <v>10</v>
          </cell>
          <cell r="G4530">
            <v>3</v>
          </cell>
          <cell r="H4530">
            <v>0</v>
          </cell>
          <cell r="I4530">
            <v>0</v>
          </cell>
          <cell r="J4530">
            <v>0</v>
          </cell>
          <cell r="K4530">
            <v>0</v>
          </cell>
          <cell r="L4530">
            <v>3</v>
          </cell>
        </row>
        <row r="4531">
          <cell r="E4531">
            <v>23889</v>
          </cell>
          <cell r="F4531">
            <v>8</v>
          </cell>
          <cell r="G4531">
            <v>0</v>
          </cell>
          <cell r="H4531">
            <v>11</v>
          </cell>
          <cell r="I4531">
            <v>8</v>
          </cell>
          <cell r="J4531">
            <v>10</v>
          </cell>
          <cell r="K4531">
            <v>19</v>
          </cell>
          <cell r="L4531">
            <v>11</v>
          </cell>
        </row>
        <row r="4532">
          <cell r="E4532">
            <v>23890</v>
          </cell>
          <cell r="F4532">
            <v>23</v>
          </cell>
          <cell r="G4532">
            <v>14</v>
          </cell>
          <cell r="H4532">
            <v>8</v>
          </cell>
          <cell r="I4532">
            <v>0</v>
          </cell>
          <cell r="J4532">
            <v>10</v>
          </cell>
          <cell r="K4532">
            <v>6</v>
          </cell>
          <cell r="L4532">
            <v>0</v>
          </cell>
        </row>
        <row r="4533">
          <cell r="E4533">
            <v>23891</v>
          </cell>
          <cell r="F4533">
            <v>11</v>
          </cell>
          <cell r="G4533">
            <v>13</v>
          </cell>
          <cell r="H4533">
            <v>21</v>
          </cell>
          <cell r="I4533">
            <v>8</v>
          </cell>
          <cell r="J4533">
            <v>10</v>
          </cell>
          <cell r="K4533">
            <v>6</v>
          </cell>
          <cell r="L4533">
            <v>5</v>
          </cell>
        </row>
        <row r="4534">
          <cell r="E4534">
            <v>23892</v>
          </cell>
          <cell r="F4534">
            <v>24</v>
          </cell>
          <cell r="G4534">
            <v>19</v>
          </cell>
          <cell r="H4534">
            <v>8</v>
          </cell>
          <cell r="I4534">
            <v>5</v>
          </cell>
          <cell r="J4534">
            <v>19</v>
          </cell>
          <cell r="K4534">
            <v>13</v>
          </cell>
          <cell r="L4534">
            <v>16</v>
          </cell>
        </row>
        <row r="4535">
          <cell r="E4535">
            <v>23893</v>
          </cell>
          <cell r="F4535">
            <v>16</v>
          </cell>
          <cell r="G4535">
            <v>29</v>
          </cell>
          <cell r="H4535">
            <v>18</v>
          </cell>
          <cell r="I4535">
            <v>26</v>
          </cell>
          <cell r="J4535">
            <v>27</v>
          </cell>
          <cell r="K4535">
            <v>35</v>
          </cell>
          <cell r="L4535">
            <v>35</v>
          </cell>
        </row>
        <row r="4536">
          <cell r="E4536">
            <v>23894</v>
          </cell>
          <cell r="F4536">
            <v>23</v>
          </cell>
          <cell r="G4536">
            <v>32</v>
          </cell>
          <cell r="H4536">
            <v>26</v>
          </cell>
          <cell r="I4536">
            <v>23</v>
          </cell>
          <cell r="J4536">
            <v>23</v>
          </cell>
          <cell r="K4536">
            <v>24</v>
          </cell>
          <cell r="L4536">
            <v>16</v>
          </cell>
        </row>
        <row r="4537">
          <cell r="E4537">
            <v>23895</v>
          </cell>
          <cell r="F4537">
            <v>10</v>
          </cell>
          <cell r="G4537">
            <v>10</v>
          </cell>
          <cell r="H4537">
            <v>11</v>
          </cell>
          <cell r="I4537">
            <v>14</v>
          </cell>
          <cell r="J4537">
            <v>10</v>
          </cell>
          <cell r="K4537">
            <v>14</v>
          </cell>
          <cell r="L4537">
            <v>0</v>
          </cell>
        </row>
        <row r="4538">
          <cell r="E4538">
            <v>23896</v>
          </cell>
          <cell r="F4538">
            <v>39</v>
          </cell>
          <cell r="G4538">
            <v>40</v>
          </cell>
          <cell r="H4538">
            <v>27</v>
          </cell>
          <cell r="I4538">
            <v>19</v>
          </cell>
          <cell r="J4538">
            <v>13</v>
          </cell>
          <cell r="K4538">
            <v>14</v>
          </cell>
          <cell r="L4538">
            <v>16</v>
          </cell>
        </row>
        <row r="4539">
          <cell r="E4539">
            <v>23897</v>
          </cell>
          <cell r="F4539">
            <v>11</v>
          </cell>
          <cell r="G4539">
            <v>16</v>
          </cell>
          <cell r="H4539">
            <v>18</v>
          </cell>
          <cell r="I4539">
            <v>19</v>
          </cell>
          <cell r="J4539">
            <v>16</v>
          </cell>
          <cell r="K4539">
            <v>13</v>
          </cell>
          <cell r="L4539">
            <v>8</v>
          </cell>
        </row>
        <row r="4540">
          <cell r="E4540">
            <v>23898</v>
          </cell>
          <cell r="F4540">
            <v>13</v>
          </cell>
          <cell r="G4540">
            <v>19</v>
          </cell>
          <cell r="H4540">
            <v>11</v>
          </cell>
          <cell r="I4540">
            <v>11</v>
          </cell>
          <cell r="J4540">
            <v>10</v>
          </cell>
          <cell r="K4540">
            <v>11</v>
          </cell>
          <cell r="L4540">
            <v>0</v>
          </cell>
        </row>
        <row r="4541">
          <cell r="E4541">
            <v>23899</v>
          </cell>
          <cell r="F4541">
            <v>27</v>
          </cell>
          <cell r="G4541">
            <v>26</v>
          </cell>
          <cell r="H4541">
            <v>35</v>
          </cell>
          <cell r="I4541">
            <v>32</v>
          </cell>
          <cell r="J4541">
            <v>35</v>
          </cell>
          <cell r="K4541">
            <v>42</v>
          </cell>
          <cell r="L4541">
            <v>42</v>
          </cell>
        </row>
        <row r="4542">
          <cell r="E4542">
            <v>23900</v>
          </cell>
          <cell r="F4542">
            <v>0</v>
          </cell>
          <cell r="G4542">
            <v>0</v>
          </cell>
          <cell r="H4542">
            <v>8</v>
          </cell>
          <cell r="I4542">
            <v>5</v>
          </cell>
          <cell r="J4542">
            <v>0</v>
          </cell>
          <cell r="K4542">
            <v>0</v>
          </cell>
          <cell r="L4542">
            <v>0</v>
          </cell>
        </row>
        <row r="4543">
          <cell r="E4543">
            <v>23901</v>
          </cell>
          <cell r="F4543">
            <v>8</v>
          </cell>
          <cell r="G4543">
            <v>10</v>
          </cell>
          <cell r="H4543">
            <v>11</v>
          </cell>
          <cell r="I4543">
            <v>11</v>
          </cell>
          <cell r="J4543">
            <v>14</v>
          </cell>
          <cell r="K4543">
            <v>8</v>
          </cell>
          <cell r="L4543">
            <v>23</v>
          </cell>
        </row>
        <row r="4544">
          <cell r="E4544">
            <v>23902</v>
          </cell>
          <cell r="F4544">
            <v>16</v>
          </cell>
          <cell r="G4544">
            <v>14</v>
          </cell>
          <cell r="H4544">
            <v>0</v>
          </cell>
          <cell r="I4544">
            <v>19</v>
          </cell>
          <cell r="J4544">
            <v>8</v>
          </cell>
          <cell r="K4544">
            <v>14</v>
          </cell>
          <cell r="L4544">
            <v>11</v>
          </cell>
        </row>
        <row r="4545">
          <cell r="E4545">
            <v>23903</v>
          </cell>
          <cell r="F4545">
            <v>14</v>
          </cell>
          <cell r="G4545">
            <v>10</v>
          </cell>
          <cell r="H4545">
            <v>19</v>
          </cell>
          <cell r="I4545">
            <v>23</v>
          </cell>
          <cell r="J4545">
            <v>23</v>
          </cell>
          <cell r="K4545">
            <v>18</v>
          </cell>
          <cell r="L4545">
            <v>21</v>
          </cell>
        </row>
        <row r="4546">
          <cell r="E4546">
            <v>23904</v>
          </cell>
          <cell r="F4546">
            <v>13</v>
          </cell>
          <cell r="G4546">
            <v>19</v>
          </cell>
          <cell r="H4546">
            <v>16</v>
          </cell>
          <cell r="I4546">
            <v>11</v>
          </cell>
          <cell r="J4546">
            <v>11</v>
          </cell>
          <cell r="K4546">
            <v>10</v>
          </cell>
          <cell r="L4546">
            <v>8</v>
          </cell>
        </row>
        <row r="4547">
          <cell r="E4547">
            <v>23905</v>
          </cell>
          <cell r="F4547">
            <v>6</v>
          </cell>
          <cell r="G4547">
            <v>16</v>
          </cell>
          <cell r="H4547">
            <v>10</v>
          </cell>
          <cell r="I4547">
            <v>3</v>
          </cell>
          <cell r="J4547">
            <v>10</v>
          </cell>
          <cell r="K4547">
            <v>6</v>
          </cell>
          <cell r="L4547">
            <v>16</v>
          </cell>
        </row>
        <row r="4548">
          <cell r="E4548">
            <v>23906</v>
          </cell>
          <cell r="F4548">
            <v>29</v>
          </cell>
          <cell r="G4548">
            <v>29</v>
          </cell>
          <cell r="H4548">
            <v>13</v>
          </cell>
          <cell r="I4548">
            <v>16</v>
          </cell>
          <cell r="J4548">
            <v>8</v>
          </cell>
          <cell r="K4548">
            <v>19</v>
          </cell>
          <cell r="L4548">
            <v>19</v>
          </cell>
        </row>
        <row r="4549">
          <cell r="E4549">
            <v>23907</v>
          </cell>
          <cell r="F4549">
            <v>0</v>
          </cell>
          <cell r="G4549">
            <v>6</v>
          </cell>
          <cell r="H4549">
            <v>16</v>
          </cell>
          <cell r="I4549">
            <v>19</v>
          </cell>
          <cell r="J4549">
            <v>13</v>
          </cell>
          <cell r="K4549">
            <v>8</v>
          </cell>
          <cell r="L4549">
            <v>8</v>
          </cell>
        </row>
        <row r="4550">
          <cell r="E4550">
            <v>23908</v>
          </cell>
          <cell r="F4550">
            <v>8</v>
          </cell>
          <cell r="G4550">
            <v>11</v>
          </cell>
          <cell r="H4550">
            <v>19</v>
          </cell>
          <cell r="I4550">
            <v>23</v>
          </cell>
          <cell r="J4550">
            <v>26</v>
          </cell>
          <cell r="K4550">
            <v>19</v>
          </cell>
          <cell r="L4550">
            <v>19</v>
          </cell>
        </row>
        <row r="4551">
          <cell r="E4551">
            <v>23909</v>
          </cell>
          <cell r="F4551">
            <v>3</v>
          </cell>
          <cell r="G4551">
            <v>6</v>
          </cell>
          <cell r="H4551">
            <v>13</v>
          </cell>
          <cell r="I4551">
            <v>18</v>
          </cell>
          <cell r="J4551">
            <v>16</v>
          </cell>
          <cell r="K4551">
            <v>14</v>
          </cell>
          <cell r="L4551">
            <v>10</v>
          </cell>
        </row>
        <row r="4552">
          <cell r="E4552">
            <v>23910</v>
          </cell>
          <cell r="F4552">
            <v>16</v>
          </cell>
          <cell r="G4552">
            <v>11</v>
          </cell>
          <cell r="H4552">
            <v>16</v>
          </cell>
          <cell r="I4552">
            <v>16</v>
          </cell>
          <cell r="J4552">
            <v>14</v>
          </cell>
          <cell r="K4552">
            <v>23</v>
          </cell>
          <cell r="L4552">
            <v>26</v>
          </cell>
        </row>
        <row r="4553">
          <cell r="E4553">
            <v>23911</v>
          </cell>
          <cell r="F4553">
            <v>26</v>
          </cell>
          <cell r="G4553">
            <v>26</v>
          </cell>
          <cell r="H4553">
            <v>32</v>
          </cell>
          <cell r="I4553">
            <v>32</v>
          </cell>
          <cell r="J4553">
            <v>24</v>
          </cell>
          <cell r="K4553">
            <v>23</v>
          </cell>
          <cell r="L4553">
            <v>23</v>
          </cell>
        </row>
        <row r="4554">
          <cell r="E4554">
            <v>23912</v>
          </cell>
          <cell r="F4554">
            <v>14</v>
          </cell>
          <cell r="G4554">
            <v>10</v>
          </cell>
          <cell r="H4554">
            <v>13</v>
          </cell>
          <cell r="I4554">
            <v>19</v>
          </cell>
          <cell r="J4554">
            <v>8</v>
          </cell>
          <cell r="K4554">
            <v>0</v>
          </cell>
          <cell r="L4554">
            <v>16</v>
          </cell>
        </row>
        <row r="4555">
          <cell r="E4555">
            <v>23913</v>
          </cell>
          <cell r="F4555">
            <v>8</v>
          </cell>
          <cell r="G4555">
            <v>16</v>
          </cell>
          <cell r="H4555">
            <v>10</v>
          </cell>
          <cell r="I4555">
            <v>11</v>
          </cell>
          <cell r="J4555">
            <v>14</v>
          </cell>
          <cell r="K4555">
            <v>14</v>
          </cell>
          <cell r="L4555">
            <v>16</v>
          </cell>
        </row>
        <row r="4556">
          <cell r="E4556">
            <v>23914</v>
          </cell>
          <cell r="F4556">
            <v>6</v>
          </cell>
          <cell r="G4556">
            <v>19</v>
          </cell>
          <cell r="H4556">
            <v>6</v>
          </cell>
          <cell r="I4556">
            <v>23</v>
          </cell>
          <cell r="J4556">
            <v>19</v>
          </cell>
          <cell r="K4556">
            <v>32</v>
          </cell>
          <cell r="L4556">
            <v>19</v>
          </cell>
        </row>
        <row r="4557">
          <cell r="E4557">
            <v>23915</v>
          </cell>
          <cell r="F4557">
            <v>8</v>
          </cell>
          <cell r="G4557">
            <v>10</v>
          </cell>
          <cell r="H4557">
            <v>0</v>
          </cell>
          <cell r="I4557">
            <v>0</v>
          </cell>
          <cell r="J4557">
            <v>10</v>
          </cell>
          <cell r="K4557">
            <v>8</v>
          </cell>
          <cell r="L4557">
            <v>10</v>
          </cell>
        </row>
        <row r="4558">
          <cell r="E4558">
            <v>23916</v>
          </cell>
          <cell r="F4558">
            <v>16</v>
          </cell>
          <cell r="G4558">
            <v>10</v>
          </cell>
          <cell r="H4558">
            <v>16</v>
          </cell>
          <cell r="I4558">
            <v>11</v>
          </cell>
          <cell r="J4558">
            <v>10</v>
          </cell>
          <cell r="K4558">
            <v>0</v>
          </cell>
          <cell r="L4558">
            <v>0</v>
          </cell>
        </row>
        <row r="4559">
          <cell r="E4559">
            <v>23917</v>
          </cell>
          <cell r="F4559">
            <v>11</v>
          </cell>
          <cell r="G4559">
            <v>0</v>
          </cell>
          <cell r="H4559">
            <v>14</v>
          </cell>
          <cell r="I4559">
            <v>13</v>
          </cell>
          <cell r="J4559">
            <v>29</v>
          </cell>
          <cell r="K4559">
            <v>31</v>
          </cell>
          <cell r="L4559">
            <v>32</v>
          </cell>
        </row>
        <row r="4560">
          <cell r="E4560">
            <v>23918</v>
          </cell>
          <cell r="F4560">
            <v>6</v>
          </cell>
          <cell r="G4560">
            <v>10</v>
          </cell>
          <cell r="H4560">
            <v>10</v>
          </cell>
          <cell r="I4560">
            <v>14</v>
          </cell>
          <cell r="J4560">
            <v>26</v>
          </cell>
          <cell r="K4560">
            <v>14</v>
          </cell>
          <cell r="L4560">
            <v>19</v>
          </cell>
        </row>
        <row r="4561">
          <cell r="E4561">
            <v>23919</v>
          </cell>
          <cell r="F4561">
            <v>35</v>
          </cell>
          <cell r="G4561">
            <v>32</v>
          </cell>
          <cell r="H4561">
            <v>39</v>
          </cell>
          <cell r="I4561">
            <v>39</v>
          </cell>
          <cell r="J4561">
            <v>42</v>
          </cell>
          <cell r="K4561">
            <v>32</v>
          </cell>
          <cell r="L4561">
            <v>40</v>
          </cell>
        </row>
        <row r="4562">
          <cell r="E4562">
            <v>23920</v>
          </cell>
          <cell r="F4562">
            <v>24</v>
          </cell>
          <cell r="G4562">
            <v>37</v>
          </cell>
          <cell r="H4562">
            <v>32</v>
          </cell>
          <cell r="I4562">
            <v>31</v>
          </cell>
          <cell r="J4562">
            <v>29</v>
          </cell>
          <cell r="K4562">
            <v>24</v>
          </cell>
          <cell r="L4562">
            <v>16</v>
          </cell>
        </row>
        <row r="4563">
          <cell r="E4563">
            <v>23921</v>
          </cell>
          <cell r="F4563">
            <v>24</v>
          </cell>
          <cell r="G4563">
            <v>16</v>
          </cell>
          <cell r="H4563">
            <v>24</v>
          </cell>
          <cell r="I4563">
            <v>19</v>
          </cell>
          <cell r="J4563">
            <v>29</v>
          </cell>
          <cell r="K4563">
            <v>24</v>
          </cell>
          <cell r="L4563">
            <v>19</v>
          </cell>
        </row>
        <row r="4564">
          <cell r="E4564">
            <v>23922</v>
          </cell>
          <cell r="F4564">
            <v>24</v>
          </cell>
          <cell r="G4564">
            <v>10</v>
          </cell>
          <cell r="H4564">
            <v>11</v>
          </cell>
          <cell r="I4564">
            <v>19</v>
          </cell>
          <cell r="J4564">
            <v>19</v>
          </cell>
          <cell r="K4564">
            <v>14</v>
          </cell>
          <cell r="L4564">
            <v>13</v>
          </cell>
        </row>
        <row r="4565">
          <cell r="E4565">
            <v>23923</v>
          </cell>
          <cell r="F4565">
            <v>0</v>
          </cell>
          <cell r="G4565">
            <v>0</v>
          </cell>
          <cell r="H4565">
            <v>6</v>
          </cell>
          <cell r="I4565">
            <v>6</v>
          </cell>
          <cell r="J4565">
            <v>6</v>
          </cell>
          <cell r="K4565">
            <v>6</v>
          </cell>
          <cell r="L4565">
            <v>0</v>
          </cell>
        </row>
        <row r="4566">
          <cell r="E4566">
            <v>23924</v>
          </cell>
          <cell r="F4566">
            <v>13</v>
          </cell>
          <cell r="G4566">
            <v>0</v>
          </cell>
          <cell r="H4566">
            <v>0</v>
          </cell>
          <cell r="I4566">
            <v>14</v>
          </cell>
          <cell r="J4566">
            <v>8</v>
          </cell>
          <cell r="K4566">
            <v>0</v>
          </cell>
          <cell r="L4566">
            <v>0</v>
          </cell>
        </row>
        <row r="4567">
          <cell r="E4567">
            <v>23925</v>
          </cell>
          <cell r="F4567">
            <v>8</v>
          </cell>
          <cell r="G4567">
            <v>6</v>
          </cell>
          <cell r="H4567">
            <v>8</v>
          </cell>
          <cell r="I4567">
            <v>13</v>
          </cell>
          <cell r="J4567">
            <v>0</v>
          </cell>
          <cell r="K4567">
            <v>0</v>
          </cell>
          <cell r="L4567">
            <v>0</v>
          </cell>
        </row>
        <row r="4568">
          <cell r="E4568">
            <v>23926</v>
          </cell>
          <cell r="F4568">
            <v>10</v>
          </cell>
          <cell r="G4568">
            <v>0</v>
          </cell>
          <cell r="H4568">
            <v>8</v>
          </cell>
          <cell r="I4568">
            <v>5</v>
          </cell>
          <cell r="J4568">
            <v>0</v>
          </cell>
          <cell r="K4568">
            <v>8</v>
          </cell>
          <cell r="L4568">
            <v>13</v>
          </cell>
        </row>
        <row r="4569">
          <cell r="E4569">
            <v>23927</v>
          </cell>
          <cell r="F4569">
            <v>10</v>
          </cell>
          <cell r="G4569">
            <v>6</v>
          </cell>
          <cell r="H4569">
            <v>6</v>
          </cell>
          <cell r="I4569">
            <v>0</v>
          </cell>
          <cell r="J4569">
            <v>0</v>
          </cell>
          <cell r="K4569">
            <v>0</v>
          </cell>
          <cell r="L4569">
            <v>5</v>
          </cell>
        </row>
        <row r="4570">
          <cell r="E4570">
            <v>23928</v>
          </cell>
          <cell r="F4570">
            <v>11</v>
          </cell>
          <cell r="G4570">
            <v>13</v>
          </cell>
          <cell r="H4570">
            <v>8</v>
          </cell>
          <cell r="I4570">
            <v>8</v>
          </cell>
          <cell r="J4570">
            <v>0</v>
          </cell>
          <cell r="K4570">
            <v>10</v>
          </cell>
          <cell r="L4570">
            <v>6</v>
          </cell>
        </row>
        <row r="4571">
          <cell r="E4571">
            <v>23929</v>
          </cell>
          <cell r="F4571">
            <v>13</v>
          </cell>
          <cell r="G4571">
            <v>10</v>
          </cell>
          <cell r="H4571">
            <v>11</v>
          </cell>
          <cell r="I4571">
            <v>5</v>
          </cell>
          <cell r="J4571">
            <v>0</v>
          </cell>
          <cell r="K4571">
            <v>6</v>
          </cell>
          <cell r="L4571">
            <v>10</v>
          </cell>
        </row>
        <row r="4572">
          <cell r="E4572">
            <v>23930</v>
          </cell>
          <cell r="F4572">
            <v>16</v>
          </cell>
          <cell r="G4572">
            <v>13</v>
          </cell>
          <cell r="H4572">
            <v>11</v>
          </cell>
          <cell r="I4572">
            <v>10</v>
          </cell>
          <cell r="J4572">
            <v>11</v>
          </cell>
          <cell r="K4572">
            <v>27</v>
          </cell>
          <cell r="L4572">
            <v>19</v>
          </cell>
        </row>
        <row r="4573">
          <cell r="E4573">
            <v>23931</v>
          </cell>
          <cell r="F4573">
            <v>6</v>
          </cell>
          <cell r="G4573">
            <v>0</v>
          </cell>
          <cell r="H4573">
            <v>0</v>
          </cell>
          <cell r="I4573">
            <v>6</v>
          </cell>
          <cell r="J4573">
            <v>16</v>
          </cell>
          <cell r="K4573">
            <v>14</v>
          </cell>
          <cell r="L4573">
            <v>14</v>
          </cell>
        </row>
        <row r="4574">
          <cell r="E4574">
            <v>23932</v>
          </cell>
          <cell r="F4574">
            <v>29</v>
          </cell>
          <cell r="G4574">
            <v>16</v>
          </cell>
          <cell r="H4574">
            <v>14</v>
          </cell>
          <cell r="I4574">
            <v>16</v>
          </cell>
          <cell r="J4574">
            <v>24</v>
          </cell>
          <cell r="K4574">
            <v>19</v>
          </cell>
          <cell r="L4574">
            <v>18</v>
          </cell>
        </row>
        <row r="4575">
          <cell r="E4575">
            <v>23933</v>
          </cell>
          <cell r="F4575">
            <v>10</v>
          </cell>
          <cell r="G4575">
            <v>0</v>
          </cell>
          <cell r="H4575">
            <v>24</v>
          </cell>
          <cell r="I4575">
            <v>16</v>
          </cell>
          <cell r="J4575">
            <v>16</v>
          </cell>
          <cell r="K4575">
            <v>16</v>
          </cell>
          <cell r="L4575">
            <v>13</v>
          </cell>
        </row>
        <row r="4576">
          <cell r="E4576">
            <v>23934</v>
          </cell>
          <cell r="F4576">
            <v>8</v>
          </cell>
          <cell r="G4576">
            <v>8</v>
          </cell>
          <cell r="H4576">
            <v>14</v>
          </cell>
          <cell r="I4576">
            <v>14</v>
          </cell>
          <cell r="J4576">
            <v>19</v>
          </cell>
          <cell r="K4576">
            <v>13</v>
          </cell>
          <cell r="L4576">
            <v>5</v>
          </cell>
        </row>
        <row r="4577">
          <cell r="E4577">
            <v>23935</v>
          </cell>
          <cell r="F4577">
            <v>19</v>
          </cell>
          <cell r="G4577">
            <v>24</v>
          </cell>
          <cell r="H4577">
            <v>24</v>
          </cell>
          <cell r="I4577">
            <v>16</v>
          </cell>
          <cell r="J4577">
            <v>11</v>
          </cell>
          <cell r="K4577">
            <v>13</v>
          </cell>
          <cell r="L4577">
            <v>23</v>
          </cell>
        </row>
        <row r="4578">
          <cell r="E4578">
            <v>23936</v>
          </cell>
          <cell r="F4578">
            <v>13</v>
          </cell>
          <cell r="G4578">
            <v>13</v>
          </cell>
          <cell r="H4578">
            <v>14</v>
          </cell>
          <cell r="I4578">
            <v>11</v>
          </cell>
          <cell r="J4578">
            <v>8</v>
          </cell>
          <cell r="K4578">
            <v>8</v>
          </cell>
          <cell r="L4578">
            <v>0</v>
          </cell>
        </row>
        <row r="4579">
          <cell r="E4579">
            <v>23937</v>
          </cell>
          <cell r="F4579">
            <v>8</v>
          </cell>
          <cell r="G4579">
            <v>6</v>
          </cell>
          <cell r="H4579">
            <v>10</v>
          </cell>
          <cell r="I4579">
            <v>5</v>
          </cell>
          <cell r="J4579">
            <v>16</v>
          </cell>
          <cell r="K4579">
            <v>10</v>
          </cell>
          <cell r="L4579">
            <v>5</v>
          </cell>
        </row>
        <row r="4580">
          <cell r="E4580">
            <v>23938</v>
          </cell>
          <cell r="F4580">
            <v>35</v>
          </cell>
          <cell r="G4580">
            <v>32</v>
          </cell>
          <cell r="H4580">
            <v>23</v>
          </cell>
          <cell r="I4580">
            <v>3</v>
          </cell>
          <cell r="J4580">
            <v>6</v>
          </cell>
          <cell r="K4580">
            <v>6</v>
          </cell>
          <cell r="L4580">
            <v>10</v>
          </cell>
        </row>
        <row r="4581">
          <cell r="E4581">
            <v>23939</v>
          </cell>
          <cell r="F4581">
            <v>8</v>
          </cell>
          <cell r="G4581">
            <v>6</v>
          </cell>
          <cell r="H4581">
            <v>16</v>
          </cell>
          <cell r="I4581">
            <v>11</v>
          </cell>
          <cell r="J4581">
            <v>13</v>
          </cell>
          <cell r="K4581">
            <v>11</v>
          </cell>
          <cell r="L4581">
            <v>10</v>
          </cell>
        </row>
        <row r="4582">
          <cell r="E4582">
            <v>23940</v>
          </cell>
          <cell r="F4582">
            <v>14</v>
          </cell>
          <cell r="G4582">
            <v>14</v>
          </cell>
          <cell r="H4582">
            <v>19</v>
          </cell>
          <cell r="I4582">
            <v>6</v>
          </cell>
          <cell r="J4582">
            <v>11</v>
          </cell>
          <cell r="K4582">
            <v>10</v>
          </cell>
          <cell r="L4582">
            <v>14</v>
          </cell>
        </row>
        <row r="4583">
          <cell r="E4583">
            <v>23941</v>
          </cell>
          <cell r="F4583">
            <v>0</v>
          </cell>
          <cell r="G4583">
            <v>16</v>
          </cell>
          <cell r="H4583">
            <v>13</v>
          </cell>
          <cell r="I4583">
            <v>8</v>
          </cell>
          <cell r="J4583">
            <v>13</v>
          </cell>
          <cell r="K4583">
            <v>16</v>
          </cell>
          <cell r="L4583">
            <v>13</v>
          </cell>
        </row>
        <row r="4584">
          <cell r="E4584">
            <v>23942</v>
          </cell>
          <cell r="F4584">
            <v>10</v>
          </cell>
          <cell r="G4584">
            <v>0</v>
          </cell>
          <cell r="H4584">
            <v>0</v>
          </cell>
          <cell r="I4584">
            <v>0</v>
          </cell>
          <cell r="J4584">
            <v>0</v>
          </cell>
          <cell r="K4584">
            <v>11</v>
          </cell>
          <cell r="L4584">
            <v>0</v>
          </cell>
        </row>
        <row r="4585">
          <cell r="E4585">
            <v>23943</v>
          </cell>
          <cell r="F4585">
            <v>6</v>
          </cell>
          <cell r="G4585">
            <v>0</v>
          </cell>
          <cell r="H4585">
            <v>6</v>
          </cell>
          <cell r="I4585">
            <v>8</v>
          </cell>
          <cell r="J4585">
            <v>8</v>
          </cell>
          <cell r="K4585">
            <v>10</v>
          </cell>
          <cell r="L4585">
            <v>8</v>
          </cell>
        </row>
        <row r="4586">
          <cell r="E4586">
            <v>23944</v>
          </cell>
          <cell r="F4586">
            <v>14</v>
          </cell>
          <cell r="G4586">
            <v>8</v>
          </cell>
          <cell r="H4586">
            <v>0</v>
          </cell>
          <cell r="I4586">
            <v>0</v>
          </cell>
          <cell r="J4586">
            <v>0</v>
          </cell>
          <cell r="K4586">
            <v>8</v>
          </cell>
          <cell r="L4586">
            <v>11</v>
          </cell>
        </row>
        <row r="4587">
          <cell r="E4587">
            <v>23945</v>
          </cell>
          <cell r="F4587">
            <v>21</v>
          </cell>
          <cell r="G4587">
            <v>14</v>
          </cell>
          <cell r="H4587">
            <v>10</v>
          </cell>
          <cell r="I4587">
            <v>8</v>
          </cell>
          <cell r="J4587">
            <v>24</v>
          </cell>
          <cell r="K4587">
            <v>14</v>
          </cell>
          <cell r="L4587">
            <v>16</v>
          </cell>
        </row>
        <row r="4588">
          <cell r="E4588">
            <v>23946</v>
          </cell>
          <cell r="F4588">
            <v>5</v>
          </cell>
          <cell r="G4588">
            <v>6</v>
          </cell>
          <cell r="H4588">
            <v>10</v>
          </cell>
          <cell r="I4588">
            <v>13</v>
          </cell>
          <cell r="J4588">
            <v>6</v>
          </cell>
          <cell r="K4588">
            <v>10</v>
          </cell>
          <cell r="L4588">
            <v>14</v>
          </cell>
        </row>
        <row r="4589">
          <cell r="E4589">
            <v>23947</v>
          </cell>
          <cell r="F4589">
            <v>26</v>
          </cell>
          <cell r="G4589">
            <v>18</v>
          </cell>
          <cell r="H4589">
            <v>19</v>
          </cell>
          <cell r="I4589">
            <v>8</v>
          </cell>
          <cell r="J4589">
            <v>5</v>
          </cell>
          <cell r="K4589">
            <v>13</v>
          </cell>
          <cell r="L4589">
            <v>8</v>
          </cell>
        </row>
        <row r="4590">
          <cell r="E4590">
            <v>23948</v>
          </cell>
          <cell r="F4590">
            <v>10</v>
          </cell>
          <cell r="G4590">
            <v>13</v>
          </cell>
          <cell r="H4590">
            <v>10</v>
          </cell>
          <cell r="I4590">
            <v>6</v>
          </cell>
          <cell r="J4590">
            <v>6</v>
          </cell>
          <cell r="K4590">
            <v>6</v>
          </cell>
          <cell r="L4590">
            <v>5</v>
          </cell>
        </row>
        <row r="4591">
          <cell r="E4591">
            <v>23949</v>
          </cell>
          <cell r="F4591">
            <v>16</v>
          </cell>
          <cell r="G4591">
            <v>10</v>
          </cell>
          <cell r="H4591">
            <v>0</v>
          </cell>
          <cell r="I4591">
            <v>0</v>
          </cell>
          <cell r="J4591">
            <v>0</v>
          </cell>
          <cell r="K4591">
            <v>13</v>
          </cell>
          <cell r="L4591">
            <v>10</v>
          </cell>
        </row>
        <row r="4592">
          <cell r="E4592">
            <v>23950</v>
          </cell>
          <cell r="F4592">
            <v>3</v>
          </cell>
          <cell r="G4592">
            <v>0</v>
          </cell>
          <cell r="H4592">
            <v>14</v>
          </cell>
          <cell r="I4592">
            <v>16</v>
          </cell>
          <cell r="J4592">
            <v>26</v>
          </cell>
          <cell r="K4592">
            <v>21</v>
          </cell>
          <cell r="L4592">
            <v>14</v>
          </cell>
        </row>
        <row r="4593">
          <cell r="E4593">
            <v>23951</v>
          </cell>
          <cell r="F4593">
            <v>23</v>
          </cell>
          <cell r="G4593">
            <v>26</v>
          </cell>
          <cell r="H4593">
            <v>23</v>
          </cell>
          <cell r="I4593">
            <v>11</v>
          </cell>
          <cell r="J4593">
            <v>10</v>
          </cell>
          <cell r="K4593">
            <v>19</v>
          </cell>
          <cell r="L4593">
            <v>11</v>
          </cell>
        </row>
        <row r="4594">
          <cell r="E4594">
            <v>23952</v>
          </cell>
          <cell r="F4594">
            <v>14</v>
          </cell>
          <cell r="G4594">
            <v>21</v>
          </cell>
          <cell r="H4594">
            <v>23</v>
          </cell>
          <cell r="I4594">
            <v>13</v>
          </cell>
          <cell r="J4594">
            <v>8</v>
          </cell>
          <cell r="K4594">
            <v>3</v>
          </cell>
          <cell r="L4594">
            <v>5</v>
          </cell>
        </row>
        <row r="4595">
          <cell r="E4595">
            <v>23953</v>
          </cell>
          <cell r="F4595">
            <v>13</v>
          </cell>
          <cell r="G4595">
            <v>0</v>
          </cell>
          <cell r="H4595">
            <v>0</v>
          </cell>
          <cell r="I4595">
            <v>8</v>
          </cell>
          <cell r="J4595">
            <v>13</v>
          </cell>
          <cell r="K4595">
            <v>0</v>
          </cell>
          <cell r="L4595">
            <v>0</v>
          </cell>
        </row>
        <row r="4596">
          <cell r="E4596">
            <v>23954</v>
          </cell>
          <cell r="F4596">
            <v>6</v>
          </cell>
          <cell r="G4596">
            <v>0</v>
          </cell>
          <cell r="H4596">
            <v>10</v>
          </cell>
          <cell r="I4596">
            <v>0</v>
          </cell>
          <cell r="J4596">
            <v>0</v>
          </cell>
          <cell r="K4596">
            <v>10</v>
          </cell>
          <cell r="L4596">
            <v>10</v>
          </cell>
        </row>
        <row r="4597">
          <cell r="E4597">
            <v>23955</v>
          </cell>
          <cell r="F4597">
            <v>5</v>
          </cell>
          <cell r="G4597">
            <v>6</v>
          </cell>
          <cell r="H4597">
            <v>10</v>
          </cell>
          <cell r="I4597">
            <v>8</v>
          </cell>
          <cell r="J4597">
            <v>8</v>
          </cell>
          <cell r="K4597">
            <v>10</v>
          </cell>
          <cell r="L4597">
            <v>6</v>
          </cell>
        </row>
        <row r="4598">
          <cell r="E4598">
            <v>23956</v>
          </cell>
          <cell r="F4598">
            <v>0</v>
          </cell>
          <cell r="G4598">
            <v>0</v>
          </cell>
          <cell r="H4598">
            <v>0</v>
          </cell>
          <cell r="I4598">
            <v>6</v>
          </cell>
          <cell r="J4598">
            <v>0</v>
          </cell>
          <cell r="K4598">
            <v>0</v>
          </cell>
          <cell r="L4598">
            <v>0</v>
          </cell>
        </row>
        <row r="4599">
          <cell r="E4599">
            <v>23957</v>
          </cell>
          <cell r="F4599">
            <v>24</v>
          </cell>
          <cell r="G4599">
            <v>16</v>
          </cell>
          <cell r="H4599">
            <v>10</v>
          </cell>
          <cell r="I4599">
            <v>6</v>
          </cell>
          <cell r="J4599">
            <v>11</v>
          </cell>
          <cell r="K4599">
            <v>13</v>
          </cell>
          <cell r="L4599">
            <v>6</v>
          </cell>
        </row>
        <row r="4600">
          <cell r="E4600">
            <v>23958</v>
          </cell>
          <cell r="F4600">
            <v>19</v>
          </cell>
          <cell r="G4600">
            <v>23</v>
          </cell>
          <cell r="H4600">
            <v>13</v>
          </cell>
          <cell r="I4600">
            <v>6</v>
          </cell>
          <cell r="J4600">
            <v>26</v>
          </cell>
          <cell r="K4600">
            <v>26</v>
          </cell>
          <cell r="L4600">
            <v>16</v>
          </cell>
        </row>
        <row r="4601">
          <cell r="E4601">
            <v>23959</v>
          </cell>
          <cell r="F4601">
            <v>16</v>
          </cell>
          <cell r="G4601">
            <v>23</v>
          </cell>
          <cell r="H4601">
            <v>19</v>
          </cell>
          <cell r="I4601">
            <v>18</v>
          </cell>
          <cell r="J4601">
            <v>13</v>
          </cell>
          <cell r="K4601">
            <v>14</v>
          </cell>
          <cell r="L4601">
            <v>29</v>
          </cell>
        </row>
        <row r="4602">
          <cell r="E4602">
            <v>23960</v>
          </cell>
          <cell r="F4602">
            <v>8</v>
          </cell>
          <cell r="G4602">
            <v>13</v>
          </cell>
          <cell r="H4602">
            <v>10</v>
          </cell>
          <cell r="I4602">
            <v>10</v>
          </cell>
          <cell r="J4602">
            <v>11</v>
          </cell>
          <cell r="K4602">
            <v>11</v>
          </cell>
          <cell r="L4602">
            <v>6</v>
          </cell>
        </row>
        <row r="4603">
          <cell r="E4603">
            <v>23961</v>
          </cell>
          <cell r="F4603">
            <v>11</v>
          </cell>
          <cell r="G4603">
            <v>11</v>
          </cell>
          <cell r="H4603">
            <v>8</v>
          </cell>
          <cell r="I4603">
            <v>0</v>
          </cell>
          <cell r="J4603">
            <v>3</v>
          </cell>
          <cell r="K4603">
            <v>0</v>
          </cell>
          <cell r="L4603">
            <v>0</v>
          </cell>
        </row>
        <row r="4604">
          <cell r="E4604">
            <v>23962</v>
          </cell>
          <cell r="F4604">
            <v>14</v>
          </cell>
          <cell r="G4604">
            <v>13</v>
          </cell>
          <cell r="H4604">
            <v>13</v>
          </cell>
          <cell r="I4604">
            <v>3</v>
          </cell>
          <cell r="J4604">
            <v>3</v>
          </cell>
          <cell r="K4604">
            <v>0</v>
          </cell>
          <cell r="L4604">
            <v>0</v>
          </cell>
        </row>
        <row r="4605">
          <cell r="E4605">
            <v>23963</v>
          </cell>
          <cell r="F4605">
            <v>19</v>
          </cell>
          <cell r="G4605">
            <v>16</v>
          </cell>
          <cell r="H4605">
            <v>13</v>
          </cell>
          <cell r="I4605">
            <v>10</v>
          </cell>
          <cell r="J4605">
            <v>6</v>
          </cell>
          <cell r="K4605">
            <v>10</v>
          </cell>
          <cell r="L4605">
            <v>0</v>
          </cell>
        </row>
        <row r="4606">
          <cell r="E4606">
            <v>23964</v>
          </cell>
          <cell r="F4606">
            <v>19</v>
          </cell>
          <cell r="G4606">
            <v>10</v>
          </cell>
          <cell r="H4606">
            <v>23</v>
          </cell>
          <cell r="I4606">
            <v>19</v>
          </cell>
          <cell r="J4606">
            <v>13</v>
          </cell>
          <cell r="K4606">
            <v>3</v>
          </cell>
          <cell r="L4606">
            <v>13</v>
          </cell>
        </row>
        <row r="4607">
          <cell r="E4607">
            <v>23965</v>
          </cell>
          <cell r="F4607">
            <v>19</v>
          </cell>
          <cell r="G4607">
            <v>16</v>
          </cell>
          <cell r="H4607">
            <v>0</v>
          </cell>
          <cell r="I4607">
            <v>3</v>
          </cell>
          <cell r="J4607">
            <v>8</v>
          </cell>
          <cell r="K4607">
            <v>13</v>
          </cell>
          <cell r="L4607">
            <v>13</v>
          </cell>
        </row>
        <row r="4608">
          <cell r="E4608">
            <v>23966</v>
          </cell>
          <cell r="F4608">
            <v>8</v>
          </cell>
          <cell r="G4608">
            <v>6</v>
          </cell>
          <cell r="H4608">
            <v>3</v>
          </cell>
          <cell r="I4608">
            <v>3</v>
          </cell>
          <cell r="J4608">
            <v>0</v>
          </cell>
          <cell r="K4608">
            <v>3</v>
          </cell>
          <cell r="L4608">
            <v>6</v>
          </cell>
        </row>
        <row r="4609">
          <cell r="E4609">
            <v>23967</v>
          </cell>
          <cell r="F4609">
            <v>8</v>
          </cell>
          <cell r="G4609">
            <v>26</v>
          </cell>
          <cell r="H4609">
            <v>14</v>
          </cell>
          <cell r="I4609">
            <v>24</v>
          </cell>
          <cell r="J4609">
            <v>56</v>
          </cell>
          <cell r="K4609">
            <v>35</v>
          </cell>
          <cell r="L4609">
            <v>8</v>
          </cell>
        </row>
        <row r="4610">
          <cell r="E4610">
            <v>23968</v>
          </cell>
          <cell r="F4610">
            <v>0</v>
          </cell>
          <cell r="G4610">
            <v>8</v>
          </cell>
          <cell r="H4610">
            <v>8</v>
          </cell>
          <cell r="I4610">
            <v>6</v>
          </cell>
          <cell r="J4610">
            <v>6</v>
          </cell>
          <cell r="K4610">
            <v>0</v>
          </cell>
          <cell r="L4610">
            <v>5</v>
          </cell>
        </row>
        <row r="4611">
          <cell r="E4611">
            <v>23969</v>
          </cell>
          <cell r="F4611">
            <v>0</v>
          </cell>
          <cell r="G4611">
            <v>0</v>
          </cell>
          <cell r="H4611">
            <v>0</v>
          </cell>
          <cell r="I4611">
            <v>0</v>
          </cell>
          <cell r="J4611">
            <v>0</v>
          </cell>
          <cell r="K4611">
            <v>0</v>
          </cell>
          <cell r="L4611">
            <v>0</v>
          </cell>
        </row>
        <row r="4612">
          <cell r="E4612">
            <v>23970</v>
          </cell>
          <cell r="F4612">
            <v>0</v>
          </cell>
          <cell r="G4612">
            <v>6</v>
          </cell>
          <cell r="H4612">
            <v>0</v>
          </cell>
          <cell r="I4612">
            <v>24</v>
          </cell>
          <cell r="J4612">
            <v>6</v>
          </cell>
          <cell r="K4612">
            <v>29</v>
          </cell>
          <cell r="L4612">
            <v>26</v>
          </cell>
        </row>
        <row r="4613">
          <cell r="E4613">
            <v>23971</v>
          </cell>
          <cell r="F4613">
            <v>0</v>
          </cell>
          <cell r="G4613">
            <v>0</v>
          </cell>
          <cell r="H4613">
            <v>0</v>
          </cell>
          <cell r="I4613">
            <v>0</v>
          </cell>
          <cell r="J4613">
            <v>0</v>
          </cell>
          <cell r="K4613">
            <v>0</v>
          </cell>
          <cell r="L4613">
            <v>6</v>
          </cell>
        </row>
        <row r="4614">
          <cell r="E4614">
            <v>23972</v>
          </cell>
          <cell r="F4614">
            <v>11</v>
          </cell>
          <cell r="G4614">
            <v>13</v>
          </cell>
          <cell r="H4614">
            <v>16</v>
          </cell>
          <cell r="I4614">
            <v>23</v>
          </cell>
          <cell r="J4614">
            <v>21</v>
          </cell>
          <cell r="K4614">
            <v>16</v>
          </cell>
          <cell r="L4614">
            <v>16</v>
          </cell>
        </row>
        <row r="4615">
          <cell r="E4615">
            <v>23973</v>
          </cell>
          <cell r="F4615">
            <v>0</v>
          </cell>
          <cell r="G4615">
            <v>0</v>
          </cell>
          <cell r="H4615">
            <v>5</v>
          </cell>
          <cell r="I4615">
            <v>10</v>
          </cell>
          <cell r="J4615">
            <v>10</v>
          </cell>
          <cell r="K4615">
            <v>8</v>
          </cell>
          <cell r="L4615">
            <v>10</v>
          </cell>
        </row>
        <row r="4616">
          <cell r="E4616">
            <v>23974</v>
          </cell>
          <cell r="F4616">
            <v>5</v>
          </cell>
          <cell r="G4616">
            <v>8</v>
          </cell>
          <cell r="H4616">
            <v>6</v>
          </cell>
          <cell r="I4616">
            <v>0</v>
          </cell>
          <cell r="J4616">
            <v>10</v>
          </cell>
          <cell r="K4616">
            <v>11</v>
          </cell>
          <cell r="L4616">
            <v>11</v>
          </cell>
        </row>
        <row r="4617">
          <cell r="E4617">
            <v>23975</v>
          </cell>
          <cell r="F4617">
            <v>8</v>
          </cell>
          <cell r="G4617">
            <v>0</v>
          </cell>
          <cell r="H4617">
            <v>10</v>
          </cell>
          <cell r="I4617">
            <v>0</v>
          </cell>
          <cell r="J4617">
            <v>0</v>
          </cell>
          <cell r="K4617">
            <v>0</v>
          </cell>
          <cell r="L4617">
            <v>0</v>
          </cell>
        </row>
        <row r="4618">
          <cell r="E4618">
            <v>23976</v>
          </cell>
          <cell r="F4618">
            <v>10</v>
          </cell>
          <cell r="G4618">
            <v>6</v>
          </cell>
          <cell r="H4618">
            <v>3</v>
          </cell>
          <cell r="I4618">
            <v>3</v>
          </cell>
          <cell r="J4618">
            <v>0</v>
          </cell>
          <cell r="K4618">
            <v>6</v>
          </cell>
          <cell r="L4618">
            <v>10</v>
          </cell>
        </row>
        <row r="4619">
          <cell r="E4619">
            <v>23977</v>
          </cell>
          <cell r="F4619">
            <v>6</v>
          </cell>
          <cell r="G4619">
            <v>0</v>
          </cell>
          <cell r="H4619">
            <v>5</v>
          </cell>
          <cell r="I4619">
            <v>11</v>
          </cell>
          <cell r="J4619">
            <v>0</v>
          </cell>
          <cell r="K4619">
            <v>19</v>
          </cell>
          <cell r="L4619">
            <v>18</v>
          </cell>
        </row>
        <row r="4620">
          <cell r="E4620">
            <v>23978</v>
          </cell>
          <cell r="F4620">
            <v>19</v>
          </cell>
          <cell r="G4620">
            <v>19</v>
          </cell>
          <cell r="H4620">
            <v>16</v>
          </cell>
          <cell r="I4620">
            <v>29</v>
          </cell>
          <cell r="J4620">
            <v>23</v>
          </cell>
          <cell r="K4620">
            <v>14</v>
          </cell>
          <cell r="L4620">
            <v>13</v>
          </cell>
        </row>
        <row r="4621">
          <cell r="E4621">
            <v>23979</v>
          </cell>
          <cell r="F4621">
            <v>10</v>
          </cell>
          <cell r="G4621">
            <v>23</v>
          </cell>
          <cell r="H4621">
            <v>16</v>
          </cell>
          <cell r="I4621">
            <v>13</v>
          </cell>
          <cell r="J4621">
            <v>11</v>
          </cell>
          <cell r="K4621">
            <v>16</v>
          </cell>
          <cell r="L4621">
            <v>11</v>
          </cell>
        </row>
        <row r="4622">
          <cell r="E4622">
            <v>23980</v>
          </cell>
          <cell r="F4622">
            <v>13</v>
          </cell>
          <cell r="G4622">
            <v>8</v>
          </cell>
          <cell r="H4622">
            <v>14</v>
          </cell>
          <cell r="I4622">
            <v>14</v>
          </cell>
          <cell r="J4622">
            <v>13</v>
          </cell>
          <cell r="K4622">
            <v>5</v>
          </cell>
          <cell r="L4622">
            <v>6</v>
          </cell>
        </row>
        <row r="4623">
          <cell r="E4623">
            <v>23981</v>
          </cell>
          <cell r="F4623">
            <v>13</v>
          </cell>
          <cell r="G4623">
            <v>10</v>
          </cell>
          <cell r="H4623">
            <v>19</v>
          </cell>
          <cell r="I4623">
            <v>8</v>
          </cell>
          <cell r="J4623">
            <v>8</v>
          </cell>
          <cell r="K4623">
            <v>6</v>
          </cell>
          <cell r="L4623">
            <v>8</v>
          </cell>
        </row>
        <row r="4624">
          <cell r="E4624">
            <v>23982</v>
          </cell>
          <cell r="F4624">
            <v>32</v>
          </cell>
          <cell r="G4624">
            <v>32</v>
          </cell>
          <cell r="H4624">
            <v>8</v>
          </cell>
          <cell r="I4624">
            <v>13</v>
          </cell>
          <cell r="J4624">
            <v>26</v>
          </cell>
          <cell r="K4624">
            <v>23</v>
          </cell>
          <cell r="L4624">
            <v>18</v>
          </cell>
        </row>
        <row r="4625">
          <cell r="E4625">
            <v>23983</v>
          </cell>
          <cell r="F4625">
            <v>23</v>
          </cell>
          <cell r="G4625">
            <v>29</v>
          </cell>
          <cell r="H4625">
            <v>19</v>
          </cell>
          <cell r="I4625">
            <v>14</v>
          </cell>
          <cell r="J4625">
            <v>13</v>
          </cell>
          <cell r="K4625">
            <v>21</v>
          </cell>
          <cell r="L4625">
            <v>19</v>
          </cell>
        </row>
        <row r="4626">
          <cell r="E4626">
            <v>23984</v>
          </cell>
          <cell r="F4626">
            <v>14</v>
          </cell>
          <cell r="G4626">
            <v>29</v>
          </cell>
          <cell r="H4626">
            <v>27</v>
          </cell>
          <cell r="I4626">
            <v>24</v>
          </cell>
          <cell r="J4626">
            <v>19</v>
          </cell>
          <cell r="K4626">
            <v>31</v>
          </cell>
          <cell r="L4626">
            <v>27</v>
          </cell>
        </row>
        <row r="4627">
          <cell r="E4627">
            <v>23985</v>
          </cell>
          <cell r="F4627">
            <v>0</v>
          </cell>
          <cell r="G4627">
            <v>8</v>
          </cell>
          <cell r="H4627">
            <v>8</v>
          </cell>
          <cell r="I4627">
            <v>10</v>
          </cell>
          <cell r="J4627">
            <v>11</v>
          </cell>
          <cell r="K4627">
            <v>8</v>
          </cell>
          <cell r="L4627">
            <v>11</v>
          </cell>
        </row>
        <row r="4628">
          <cell r="E4628">
            <v>23986</v>
          </cell>
          <cell r="F4628">
            <v>10</v>
          </cell>
          <cell r="G4628">
            <v>14</v>
          </cell>
          <cell r="H4628">
            <v>6</v>
          </cell>
          <cell r="I4628">
            <v>23</v>
          </cell>
          <cell r="J4628">
            <v>24</v>
          </cell>
          <cell r="K4628">
            <v>6</v>
          </cell>
          <cell r="L4628">
            <v>6</v>
          </cell>
        </row>
        <row r="4629">
          <cell r="E4629">
            <v>23987</v>
          </cell>
          <cell r="F4629">
            <v>11</v>
          </cell>
          <cell r="G4629">
            <v>10</v>
          </cell>
          <cell r="H4629">
            <v>11</v>
          </cell>
          <cell r="I4629">
            <v>13</v>
          </cell>
          <cell r="J4629">
            <v>10</v>
          </cell>
          <cell r="K4629">
            <v>13</v>
          </cell>
          <cell r="L4629">
            <v>10</v>
          </cell>
        </row>
        <row r="4630">
          <cell r="E4630">
            <v>23988</v>
          </cell>
          <cell r="F4630">
            <v>8</v>
          </cell>
          <cell r="G4630">
            <v>24</v>
          </cell>
          <cell r="H4630">
            <v>32</v>
          </cell>
          <cell r="I4630">
            <v>21</v>
          </cell>
          <cell r="J4630">
            <v>23</v>
          </cell>
          <cell r="K4630">
            <v>32</v>
          </cell>
          <cell r="L4630">
            <v>23</v>
          </cell>
        </row>
        <row r="4631">
          <cell r="E4631">
            <v>23989</v>
          </cell>
          <cell r="F4631">
            <v>5</v>
          </cell>
          <cell r="G4631">
            <v>3</v>
          </cell>
          <cell r="H4631">
            <v>0</v>
          </cell>
          <cell r="I4631">
            <v>0</v>
          </cell>
          <cell r="J4631">
            <v>0</v>
          </cell>
          <cell r="K4631">
            <v>3</v>
          </cell>
          <cell r="L4631">
            <v>0</v>
          </cell>
        </row>
        <row r="4632">
          <cell r="E4632">
            <v>23990</v>
          </cell>
          <cell r="F4632">
            <v>5</v>
          </cell>
          <cell r="G4632">
            <v>6</v>
          </cell>
          <cell r="H4632">
            <v>6</v>
          </cell>
          <cell r="I4632">
            <v>8</v>
          </cell>
          <cell r="J4632">
            <v>13</v>
          </cell>
          <cell r="K4632">
            <v>0</v>
          </cell>
          <cell r="L4632">
            <v>8</v>
          </cell>
        </row>
        <row r="4633">
          <cell r="E4633">
            <v>23991</v>
          </cell>
          <cell r="F4633">
            <v>0</v>
          </cell>
          <cell r="G4633">
            <v>0</v>
          </cell>
          <cell r="H4633">
            <v>0</v>
          </cell>
          <cell r="I4633">
            <v>10</v>
          </cell>
          <cell r="J4633">
            <v>6</v>
          </cell>
          <cell r="K4633">
            <v>6</v>
          </cell>
          <cell r="L4633">
            <v>8</v>
          </cell>
        </row>
        <row r="4634">
          <cell r="E4634">
            <v>23992</v>
          </cell>
          <cell r="F4634">
            <v>10</v>
          </cell>
          <cell r="G4634">
            <v>11</v>
          </cell>
          <cell r="H4634">
            <v>0</v>
          </cell>
          <cell r="I4634">
            <v>3</v>
          </cell>
          <cell r="J4634">
            <v>16</v>
          </cell>
          <cell r="K4634">
            <v>6</v>
          </cell>
          <cell r="L4634">
            <v>10</v>
          </cell>
        </row>
        <row r="4635">
          <cell r="E4635">
            <v>23993</v>
          </cell>
          <cell r="F4635">
            <v>0</v>
          </cell>
          <cell r="G4635">
            <v>19</v>
          </cell>
          <cell r="H4635">
            <v>13</v>
          </cell>
          <cell r="I4635">
            <v>13</v>
          </cell>
          <cell r="J4635">
            <v>29</v>
          </cell>
          <cell r="K4635">
            <v>16</v>
          </cell>
          <cell r="L4635">
            <v>16</v>
          </cell>
        </row>
        <row r="4636">
          <cell r="E4636">
            <v>23994</v>
          </cell>
          <cell r="F4636">
            <v>32</v>
          </cell>
          <cell r="G4636">
            <v>32</v>
          </cell>
          <cell r="H4636">
            <v>24</v>
          </cell>
          <cell r="I4636">
            <v>14</v>
          </cell>
          <cell r="J4636">
            <v>29</v>
          </cell>
          <cell r="K4636">
            <v>13</v>
          </cell>
          <cell r="L4636">
            <v>19</v>
          </cell>
        </row>
        <row r="4637">
          <cell r="E4637">
            <v>23995</v>
          </cell>
          <cell r="F4637">
            <v>8</v>
          </cell>
          <cell r="G4637">
            <v>8</v>
          </cell>
          <cell r="H4637">
            <v>3</v>
          </cell>
          <cell r="I4637">
            <v>0</v>
          </cell>
          <cell r="J4637">
            <v>0</v>
          </cell>
          <cell r="K4637">
            <v>5</v>
          </cell>
          <cell r="L4637">
            <v>10</v>
          </cell>
        </row>
        <row r="4638">
          <cell r="E4638">
            <v>23996</v>
          </cell>
          <cell r="F4638">
            <v>18</v>
          </cell>
          <cell r="G4638">
            <v>23</v>
          </cell>
          <cell r="H4638">
            <v>19</v>
          </cell>
          <cell r="I4638">
            <v>16</v>
          </cell>
          <cell r="J4638">
            <v>19</v>
          </cell>
          <cell r="K4638">
            <v>24</v>
          </cell>
          <cell r="L4638">
            <v>21</v>
          </cell>
        </row>
        <row r="4639">
          <cell r="E4639">
            <v>23997</v>
          </cell>
          <cell r="F4639">
            <v>0</v>
          </cell>
          <cell r="G4639">
            <v>10</v>
          </cell>
          <cell r="H4639">
            <v>13</v>
          </cell>
          <cell r="I4639">
            <v>6</v>
          </cell>
          <cell r="J4639">
            <v>0</v>
          </cell>
          <cell r="K4639">
            <v>10</v>
          </cell>
          <cell r="L4639">
            <v>5</v>
          </cell>
        </row>
        <row r="4640">
          <cell r="E4640">
            <v>23998</v>
          </cell>
          <cell r="F4640">
            <v>0</v>
          </cell>
          <cell r="G4640">
            <v>11</v>
          </cell>
          <cell r="H4640">
            <v>13</v>
          </cell>
          <cell r="I4640">
            <v>16</v>
          </cell>
          <cell r="J4640">
            <v>19</v>
          </cell>
          <cell r="K4640">
            <v>8</v>
          </cell>
          <cell r="L4640">
            <v>13</v>
          </cell>
        </row>
        <row r="4641">
          <cell r="E4641">
            <v>23999</v>
          </cell>
          <cell r="F4641">
            <v>11</v>
          </cell>
          <cell r="G4641">
            <v>21</v>
          </cell>
          <cell r="H4641">
            <v>18</v>
          </cell>
          <cell r="I4641">
            <v>24</v>
          </cell>
          <cell r="J4641">
            <v>32</v>
          </cell>
          <cell r="K4641">
            <v>32</v>
          </cell>
          <cell r="L4641">
            <v>26</v>
          </cell>
        </row>
        <row r="4642">
          <cell r="E4642">
            <v>24000</v>
          </cell>
          <cell r="F4642">
            <v>32</v>
          </cell>
          <cell r="G4642">
            <v>31</v>
          </cell>
          <cell r="H4642">
            <v>26</v>
          </cell>
          <cell r="I4642">
            <v>19</v>
          </cell>
          <cell r="J4642">
            <v>24</v>
          </cell>
          <cell r="K4642">
            <v>23</v>
          </cell>
          <cell r="L4642">
            <v>27</v>
          </cell>
        </row>
        <row r="4643">
          <cell r="E4643">
            <v>24001</v>
          </cell>
          <cell r="F4643">
            <v>35</v>
          </cell>
          <cell r="G4643">
            <v>37</v>
          </cell>
          <cell r="H4643">
            <v>32</v>
          </cell>
          <cell r="I4643">
            <v>29</v>
          </cell>
          <cell r="J4643">
            <v>32</v>
          </cell>
          <cell r="K4643">
            <v>29</v>
          </cell>
          <cell r="L4643">
            <v>32</v>
          </cell>
        </row>
        <row r="4644">
          <cell r="E4644">
            <v>24002</v>
          </cell>
          <cell r="F4644">
            <v>10</v>
          </cell>
          <cell r="G4644">
            <v>11</v>
          </cell>
          <cell r="H4644">
            <v>0</v>
          </cell>
          <cell r="I4644">
            <v>0</v>
          </cell>
          <cell r="J4644">
            <v>0</v>
          </cell>
          <cell r="K4644">
            <v>0</v>
          </cell>
          <cell r="L4644">
            <v>0</v>
          </cell>
        </row>
        <row r="4645">
          <cell r="E4645">
            <v>24003</v>
          </cell>
          <cell r="F4645">
            <v>13</v>
          </cell>
          <cell r="G4645">
            <v>24</v>
          </cell>
          <cell r="H4645">
            <v>26</v>
          </cell>
          <cell r="I4645">
            <v>24</v>
          </cell>
          <cell r="J4645">
            <v>23</v>
          </cell>
          <cell r="K4645">
            <v>23</v>
          </cell>
          <cell r="L4645">
            <v>26</v>
          </cell>
        </row>
        <row r="4646">
          <cell r="E4646">
            <v>24004</v>
          </cell>
          <cell r="F4646">
            <v>13</v>
          </cell>
          <cell r="G4646">
            <v>16</v>
          </cell>
          <cell r="H4646">
            <v>10</v>
          </cell>
          <cell r="I4646">
            <v>0</v>
          </cell>
          <cell r="J4646">
            <v>3</v>
          </cell>
          <cell r="K4646">
            <v>0</v>
          </cell>
          <cell r="L4646">
            <v>3</v>
          </cell>
        </row>
        <row r="4647">
          <cell r="E4647">
            <v>24005</v>
          </cell>
          <cell r="F4647">
            <v>32</v>
          </cell>
          <cell r="G4647">
            <v>23</v>
          </cell>
          <cell r="H4647">
            <v>26</v>
          </cell>
          <cell r="I4647">
            <v>23</v>
          </cell>
          <cell r="J4647">
            <v>13</v>
          </cell>
          <cell r="K4647">
            <v>6</v>
          </cell>
          <cell r="L4647">
            <v>8</v>
          </cell>
        </row>
        <row r="4648">
          <cell r="E4648">
            <v>24006</v>
          </cell>
          <cell r="F4648">
            <v>32</v>
          </cell>
          <cell r="G4648">
            <v>29</v>
          </cell>
          <cell r="H4648">
            <v>19</v>
          </cell>
          <cell r="I4648">
            <v>32</v>
          </cell>
          <cell r="J4648">
            <v>29</v>
          </cell>
          <cell r="K4648">
            <v>35</v>
          </cell>
          <cell r="L4648">
            <v>32</v>
          </cell>
        </row>
        <row r="4649">
          <cell r="E4649">
            <v>24007</v>
          </cell>
          <cell r="F4649">
            <v>13</v>
          </cell>
          <cell r="G4649">
            <v>10</v>
          </cell>
          <cell r="H4649">
            <v>8</v>
          </cell>
          <cell r="I4649">
            <v>16</v>
          </cell>
          <cell r="J4649">
            <v>23</v>
          </cell>
          <cell r="K4649">
            <v>10</v>
          </cell>
          <cell r="L4649">
            <v>19</v>
          </cell>
        </row>
        <row r="4650">
          <cell r="E4650">
            <v>24008</v>
          </cell>
          <cell r="F4650">
            <v>6</v>
          </cell>
          <cell r="G4650">
            <v>6</v>
          </cell>
          <cell r="H4650">
            <v>13</v>
          </cell>
          <cell r="I4650">
            <v>10</v>
          </cell>
          <cell r="J4650">
            <v>13</v>
          </cell>
          <cell r="K4650">
            <v>13</v>
          </cell>
          <cell r="L4650">
            <v>13</v>
          </cell>
        </row>
        <row r="4651">
          <cell r="E4651">
            <v>24009</v>
          </cell>
          <cell r="F4651">
            <v>29</v>
          </cell>
          <cell r="G4651">
            <v>27</v>
          </cell>
          <cell r="H4651">
            <v>29</v>
          </cell>
          <cell r="I4651">
            <v>29</v>
          </cell>
          <cell r="J4651">
            <v>19</v>
          </cell>
          <cell r="K4651">
            <v>31</v>
          </cell>
          <cell r="L4651">
            <v>29</v>
          </cell>
        </row>
        <row r="4652">
          <cell r="E4652">
            <v>24010</v>
          </cell>
          <cell r="F4652">
            <v>24</v>
          </cell>
          <cell r="G4652">
            <v>21</v>
          </cell>
          <cell r="H4652">
            <v>19</v>
          </cell>
          <cell r="I4652">
            <v>26</v>
          </cell>
          <cell r="J4652">
            <v>27</v>
          </cell>
          <cell r="K4652">
            <v>29</v>
          </cell>
          <cell r="L4652">
            <v>23</v>
          </cell>
        </row>
        <row r="4653">
          <cell r="E4653">
            <v>24011</v>
          </cell>
          <cell r="F4653">
            <v>16</v>
          </cell>
          <cell r="G4653">
            <v>21</v>
          </cell>
          <cell r="H4653">
            <v>23</v>
          </cell>
          <cell r="I4653">
            <v>19</v>
          </cell>
          <cell r="J4653">
            <v>19</v>
          </cell>
          <cell r="K4653">
            <v>16</v>
          </cell>
          <cell r="L4653">
            <v>8</v>
          </cell>
        </row>
        <row r="4654">
          <cell r="E4654">
            <v>24012</v>
          </cell>
          <cell r="F4654">
            <v>13</v>
          </cell>
          <cell r="G4654">
            <v>6</v>
          </cell>
          <cell r="H4654">
            <v>5</v>
          </cell>
          <cell r="I4654">
            <v>0</v>
          </cell>
          <cell r="J4654">
            <v>5</v>
          </cell>
          <cell r="K4654">
            <v>11</v>
          </cell>
          <cell r="L4654">
            <v>8</v>
          </cell>
        </row>
        <row r="4655">
          <cell r="E4655">
            <v>24013</v>
          </cell>
          <cell r="F4655">
            <v>16</v>
          </cell>
          <cell r="G4655">
            <v>18</v>
          </cell>
          <cell r="H4655">
            <v>10</v>
          </cell>
          <cell r="I4655">
            <v>10</v>
          </cell>
          <cell r="J4655">
            <v>6</v>
          </cell>
          <cell r="K4655">
            <v>8</v>
          </cell>
          <cell r="L4655">
            <v>6</v>
          </cell>
        </row>
        <row r="4656">
          <cell r="E4656">
            <v>24014</v>
          </cell>
          <cell r="F4656">
            <v>23</v>
          </cell>
          <cell r="G4656">
            <v>13</v>
          </cell>
          <cell r="H4656">
            <v>8</v>
          </cell>
          <cell r="I4656">
            <v>19</v>
          </cell>
          <cell r="J4656">
            <v>26</v>
          </cell>
          <cell r="K4656">
            <v>16</v>
          </cell>
          <cell r="L4656">
            <v>23</v>
          </cell>
        </row>
        <row r="4657">
          <cell r="E4657">
            <v>24015</v>
          </cell>
          <cell r="F4657">
            <v>10</v>
          </cell>
          <cell r="G4657">
            <v>6</v>
          </cell>
          <cell r="H4657">
            <v>13</v>
          </cell>
          <cell r="I4657">
            <v>10</v>
          </cell>
          <cell r="J4657">
            <v>32</v>
          </cell>
          <cell r="K4657">
            <v>23</v>
          </cell>
          <cell r="L4657">
            <v>45</v>
          </cell>
        </row>
        <row r="4658">
          <cell r="E4658">
            <v>24016</v>
          </cell>
          <cell r="F4658">
            <v>8</v>
          </cell>
          <cell r="G4658">
            <v>8</v>
          </cell>
          <cell r="H4658">
            <v>0</v>
          </cell>
          <cell r="I4658">
            <v>18</v>
          </cell>
          <cell r="J4658">
            <v>14</v>
          </cell>
          <cell r="K4658">
            <v>5</v>
          </cell>
          <cell r="L4658">
            <v>8</v>
          </cell>
        </row>
        <row r="4659">
          <cell r="E4659">
            <v>24017</v>
          </cell>
          <cell r="F4659">
            <v>13</v>
          </cell>
          <cell r="G4659">
            <v>8</v>
          </cell>
          <cell r="H4659">
            <v>10</v>
          </cell>
          <cell r="I4659">
            <v>3</v>
          </cell>
          <cell r="J4659">
            <v>0</v>
          </cell>
          <cell r="K4659">
            <v>0</v>
          </cell>
          <cell r="L4659">
            <v>10</v>
          </cell>
        </row>
        <row r="4660">
          <cell r="E4660">
            <v>24018</v>
          </cell>
          <cell r="F4660">
            <v>10</v>
          </cell>
          <cell r="G4660">
            <v>13</v>
          </cell>
          <cell r="H4660">
            <v>5</v>
          </cell>
          <cell r="I4660">
            <v>0</v>
          </cell>
          <cell r="J4660">
            <v>0</v>
          </cell>
          <cell r="K4660">
            <v>0</v>
          </cell>
          <cell r="L4660">
            <v>6</v>
          </cell>
        </row>
        <row r="4661">
          <cell r="E4661">
            <v>24019</v>
          </cell>
          <cell r="F4661">
            <v>8</v>
          </cell>
          <cell r="G4661">
            <v>24</v>
          </cell>
          <cell r="H4661">
            <v>11</v>
          </cell>
          <cell r="I4661">
            <v>8</v>
          </cell>
          <cell r="J4661">
            <v>14</v>
          </cell>
          <cell r="K4661">
            <v>18</v>
          </cell>
          <cell r="L4661">
            <v>24</v>
          </cell>
        </row>
        <row r="4662">
          <cell r="E4662">
            <v>24020</v>
          </cell>
          <cell r="F4662">
            <v>32</v>
          </cell>
          <cell r="G4662">
            <v>27</v>
          </cell>
          <cell r="H4662">
            <v>19</v>
          </cell>
          <cell r="I4662">
            <v>11</v>
          </cell>
          <cell r="J4662">
            <v>3</v>
          </cell>
          <cell r="K4662">
            <v>13</v>
          </cell>
          <cell r="L4662">
            <v>42</v>
          </cell>
        </row>
        <row r="4663">
          <cell r="E4663">
            <v>24021</v>
          </cell>
          <cell r="F4663">
            <v>24</v>
          </cell>
          <cell r="G4663">
            <v>26</v>
          </cell>
          <cell r="H4663">
            <v>26</v>
          </cell>
          <cell r="I4663">
            <v>34</v>
          </cell>
          <cell r="J4663">
            <v>32</v>
          </cell>
          <cell r="K4663">
            <v>64</v>
          </cell>
          <cell r="L4663">
            <v>40</v>
          </cell>
        </row>
        <row r="4664">
          <cell r="E4664">
            <v>24022</v>
          </cell>
          <cell r="F4664">
            <v>32</v>
          </cell>
          <cell r="G4664">
            <v>23</v>
          </cell>
          <cell r="H4664">
            <v>19</v>
          </cell>
          <cell r="I4664">
            <v>23</v>
          </cell>
          <cell r="J4664">
            <v>6</v>
          </cell>
          <cell r="K4664">
            <v>5</v>
          </cell>
          <cell r="L4664">
            <v>5</v>
          </cell>
        </row>
        <row r="4665">
          <cell r="E4665">
            <v>24023</v>
          </cell>
          <cell r="F4665">
            <v>13</v>
          </cell>
          <cell r="G4665">
            <v>14</v>
          </cell>
          <cell r="H4665">
            <v>18</v>
          </cell>
          <cell r="I4665">
            <v>18</v>
          </cell>
          <cell r="J4665">
            <v>10</v>
          </cell>
          <cell r="K4665">
            <v>10</v>
          </cell>
          <cell r="L4665">
            <v>10</v>
          </cell>
        </row>
        <row r="4666">
          <cell r="E4666">
            <v>24024</v>
          </cell>
          <cell r="F4666">
            <v>19</v>
          </cell>
          <cell r="G4666">
            <v>16</v>
          </cell>
          <cell r="H4666">
            <v>10</v>
          </cell>
          <cell r="I4666">
            <v>8</v>
          </cell>
          <cell r="J4666">
            <v>10</v>
          </cell>
          <cell r="K4666">
            <v>10</v>
          </cell>
          <cell r="L4666">
            <v>6</v>
          </cell>
        </row>
        <row r="4667">
          <cell r="E4667">
            <v>24025</v>
          </cell>
          <cell r="F4667">
            <v>6</v>
          </cell>
          <cell r="G4667">
            <v>6</v>
          </cell>
          <cell r="H4667">
            <v>0</v>
          </cell>
          <cell r="I4667">
            <v>13</v>
          </cell>
          <cell r="J4667">
            <v>8</v>
          </cell>
          <cell r="K4667">
            <v>0</v>
          </cell>
          <cell r="L4667">
            <v>6</v>
          </cell>
        </row>
        <row r="4668">
          <cell r="E4668">
            <v>24026</v>
          </cell>
          <cell r="F4668">
            <v>8</v>
          </cell>
          <cell r="G4668">
            <v>11</v>
          </cell>
          <cell r="H4668">
            <v>13</v>
          </cell>
          <cell r="I4668">
            <v>10</v>
          </cell>
          <cell r="J4668">
            <v>10</v>
          </cell>
          <cell r="K4668">
            <v>10</v>
          </cell>
          <cell r="L4668">
            <v>3</v>
          </cell>
        </row>
        <row r="4669">
          <cell r="E4669">
            <v>24027</v>
          </cell>
          <cell r="F4669">
            <v>16</v>
          </cell>
          <cell r="G4669">
            <v>29</v>
          </cell>
          <cell r="H4669">
            <v>32</v>
          </cell>
          <cell r="I4669">
            <v>37</v>
          </cell>
          <cell r="J4669">
            <v>31</v>
          </cell>
          <cell r="K4669">
            <v>29</v>
          </cell>
          <cell r="L4669">
            <v>29</v>
          </cell>
        </row>
        <row r="4670">
          <cell r="E4670">
            <v>24028</v>
          </cell>
          <cell r="F4670">
            <v>16</v>
          </cell>
          <cell r="G4670">
            <v>8</v>
          </cell>
          <cell r="H4670">
            <v>10</v>
          </cell>
          <cell r="I4670">
            <v>13</v>
          </cell>
          <cell r="J4670">
            <v>8</v>
          </cell>
          <cell r="K4670">
            <v>13</v>
          </cell>
          <cell r="L4670">
            <v>19</v>
          </cell>
        </row>
        <row r="4671">
          <cell r="E4671">
            <v>24029</v>
          </cell>
          <cell r="F4671">
            <v>11</v>
          </cell>
          <cell r="G4671">
            <v>5</v>
          </cell>
          <cell r="H4671">
            <v>10</v>
          </cell>
          <cell r="I4671">
            <v>14</v>
          </cell>
          <cell r="J4671">
            <v>13</v>
          </cell>
          <cell r="K4671">
            <v>8</v>
          </cell>
          <cell r="L4671">
            <v>16</v>
          </cell>
        </row>
        <row r="4672">
          <cell r="E4672">
            <v>24030</v>
          </cell>
          <cell r="F4672">
            <v>32</v>
          </cell>
          <cell r="G4672">
            <v>35</v>
          </cell>
          <cell r="H4672">
            <v>32</v>
          </cell>
          <cell r="I4672">
            <v>32</v>
          </cell>
          <cell r="J4672">
            <v>35</v>
          </cell>
          <cell r="K4672">
            <v>24</v>
          </cell>
          <cell r="L4672">
            <v>16</v>
          </cell>
        </row>
        <row r="4673">
          <cell r="E4673">
            <v>24031</v>
          </cell>
          <cell r="F4673">
            <v>3</v>
          </cell>
          <cell r="G4673">
            <v>19</v>
          </cell>
          <cell r="H4673">
            <v>16</v>
          </cell>
          <cell r="I4673">
            <v>16</v>
          </cell>
          <cell r="J4673">
            <v>6</v>
          </cell>
          <cell r="K4673">
            <v>0</v>
          </cell>
          <cell r="L4673">
            <v>6</v>
          </cell>
        </row>
        <row r="4674">
          <cell r="E4674">
            <v>24032</v>
          </cell>
          <cell r="F4674">
            <v>19</v>
          </cell>
          <cell r="G4674">
            <v>32</v>
          </cell>
          <cell r="H4674">
            <v>16</v>
          </cell>
          <cell r="I4674">
            <v>8</v>
          </cell>
          <cell r="J4674">
            <v>13</v>
          </cell>
          <cell r="K4674">
            <v>19</v>
          </cell>
          <cell r="L4674">
            <v>26</v>
          </cell>
        </row>
        <row r="4675">
          <cell r="E4675">
            <v>24033</v>
          </cell>
          <cell r="F4675">
            <v>13</v>
          </cell>
          <cell r="G4675">
            <v>5</v>
          </cell>
          <cell r="H4675">
            <v>6</v>
          </cell>
          <cell r="I4675">
            <v>3</v>
          </cell>
          <cell r="J4675">
            <v>6</v>
          </cell>
          <cell r="K4675">
            <v>13</v>
          </cell>
          <cell r="L4675">
            <v>16</v>
          </cell>
        </row>
        <row r="4676">
          <cell r="E4676">
            <v>24034</v>
          </cell>
          <cell r="F4676">
            <v>8</v>
          </cell>
          <cell r="G4676">
            <v>11</v>
          </cell>
          <cell r="H4676">
            <v>10</v>
          </cell>
          <cell r="I4676">
            <v>8</v>
          </cell>
          <cell r="J4676">
            <v>19</v>
          </cell>
          <cell r="K4676">
            <v>19</v>
          </cell>
          <cell r="L4676">
            <v>16</v>
          </cell>
        </row>
        <row r="4677">
          <cell r="E4677">
            <v>24035</v>
          </cell>
          <cell r="F4677">
            <v>19</v>
          </cell>
          <cell r="G4677">
            <v>16</v>
          </cell>
          <cell r="H4677">
            <v>16</v>
          </cell>
          <cell r="I4677">
            <v>6</v>
          </cell>
          <cell r="J4677">
            <v>3</v>
          </cell>
          <cell r="K4677">
            <v>6</v>
          </cell>
          <cell r="L4677">
            <v>13</v>
          </cell>
        </row>
        <row r="4678">
          <cell r="E4678">
            <v>24036</v>
          </cell>
          <cell r="F4678">
            <v>27</v>
          </cell>
          <cell r="G4678">
            <v>16</v>
          </cell>
          <cell r="H4678">
            <v>16</v>
          </cell>
          <cell r="I4678">
            <v>19</v>
          </cell>
          <cell r="J4678">
            <v>11</v>
          </cell>
          <cell r="K4678">
            <v>29</v>
          </cell>
          <cell r="L4678">
            <v>16</v>
          </cell>
        </row>
        <row r="4679">
          <cell r="E4679">
            <v>24037</v>
          </cell>
          <cell r="F4679">
            <v>19</v>
          </cell>
          <cell r="G4679">
            <v>29</v>
          </cell>
          <cell r="H4679">
            <v>29</v>
          </cell>
          <cell r="I4679">
            <v>32</v>
          </cell>
          <cell r="J4679">
            <v>32</v>
          </cell>
          <cell r="K4679">
            <v>23</v>
          </cell>
          <cell r="L4679">
            <v>35</v>
          </cell>
        </row>
        <row r="4680">
          <cell r="E4680">
            <v>24038</v>
          </cell>
          <cell r="F4680">
            <v>8</v>
          </cell>
          <cell r="G4680">
            <v>0</v>
          </cell>
          <cell r="H4680">
            <v>0</v>
          </cell>
          <cell r="I4680">
            <v>11</v>
          </cell>
          <cell r="J4680">
            <v>10</v>
          </cell>
          <cell r="K4680">
            <v>6</v>
          </cell>
          <cell r="L4680">
            <v>6</v>
          </cell>
        </row>
        <row r="4681">
          <cell r="E4681">
            <v>24039</v>
          </cell>
          <cell r="F4681">
            <v>13</v>
          </cell>
          <cell r="G4681">
            <v>16</v>
          </cell>
          <cell r="H4681">
            <v>11</v>
          </cell>
          <cell r="I4681">
            <v>23</v>
          </cell>
          <cell r="J4681">
            <v>24</v>
          </cell>
          <cell r="K4681">
            <v>21</v>
          </cell>
          <cell r="L4681">
            <v>0</v>
          </cell>
        </row>
        <row r="4682">
          <cell r="E4682">
            <v>24040</v>
          </cell>
          <cell r="F4682">
            <v>0</v>
          </cell>
          <cell r="G4682">
            <v>6</v>
          </cell>
          <cell r="H4682">
            <v>0</v>
          </cell>
          <cell r="I4682">
            <v>8</v>
          </cell>
          <cell r="J4682">
            <v>6</v>
          </cell>
          <cell r="K4682">
            <v>8</v>
          </cell>
          <cell r="L4682">
            <v>0</v>
          </cell>
        </row>
        <row r="4683">
          <cell r="E4683">
            <v>24041</v>
          </cell>
          <cell r="F4683">
            <v>0</v>
          </cell>
          <cell r="G4683">
            <v>5</v>
          </cell>
          <cell r="H4683">
            <v>6</v>
          </cell>
          <cell r="I4683">
            <v>0</v>
          </cell>
          <cell r="J4683">
            <v>8</v>
          </cell>
          <cell r="K4683">
            <v>0</v>
          </cell>
          <cell r="L4683">
            <v>0</v>
          </cell>
        </row>
        <row r="4684">
          <cell r="E4684">
            <v>24042</v>
          </cell>
          <cell r="F4684">
            <v>0</v>
          </cell>
          <cell r="G4684">
            <v>10</v>
          </cell>
          <cell r="H4684">
            <v>10</v>
          </cell>
          <cell r="I4684">
            <v>18</v>
          </cell>
          <cell r="J4684">
            <v>11</v>
          </cell>
          <cell r="K4684">
            <v>10</v>
          </cell>
          <cell r="L4684">
            <v>13</v>
          </cell>
        </row>
        <row r="4685">
          <cell r="E4685">
            <v>24043</v>
          </cell>
          <cell r="F4685">
            <v>8</v>
          </cell>
          <cell r="G4685">
            <v>10</v>
          </cell>
          <cell r="H4685">
            <v>6</v>
          </cell>
          <cell r="I4685">
            <v>5</v>
          </cell>
          <cell r="J4685">
            <v>19</v>
          </cell>
          <cell r="K4685">
            <v>11</v>
          </cell>
          <cell r="L4685">
            <v>8</v>
          </cell>
        </row>
        <row r="4686">
          <cell r="E4686">
            <v>24044</v>
          </cell>
          <cell r="F4686">
            <v>18</v>
          </cell>
          <cell r="G4686">
            <v>13</v>
          </cell>
          <cell r="H4686">
            <v>10</v>
          </cell>
          <cell r="I4686">
            <v>10</v>
          </cell>
          <cell r="J4686">
            <v>10</v>
          </cell>
          <cell r="K4686">
            <v>8</v>
          </cell>
          <cell r="L4686">
            <v>10</v>
          </cell>
        </row>
        <row r="4687">
          <cell r="E4687">
            <v>24045</v>
          </cell>
          <cell r="F4687">
            <v>13</v>
          </cell>
          <cell r="G4687">
            <v>35</v>
          </cell>
          <cell r="H4687">
            <v>32</v>
          </cell>
          <cell r="I4687">
            <v>26</v>
          </cell>
          <cell r="J4687">
            <v>6</v>
          </cell>
          <cell r="K4687">
            <v>8</v>
          </cell>
          <cell r="L4687">
            <v>3</v>
          </cell>
        </row>
        <row r="4688">
          <cell r="E4688">
            <v>24046</v>
          </cell>
          <cell r="F4688">
            <v>13</v>
          </cell>
          <cell r="G4688">
            <v>14</v>
          </cell>
          <cell r="H4688">
            <v>10</v>
          </cell>
          <cell r="I4688">
            <v>6</v>
          </cell>
          <cell r="J4688">
            <v>0</v>
          </cell>
          <cell r="K4688">
            <v>8</v>
          </cell>
          <cell r="L4688">
            <v>13</v>
          </cell>
        </row>
        <row r="4689">
          <cell r="E4689">
            <v>24047</v>
          </cell>
          <cell r="F4689">
            <v>10</v>
          </cell>
          <cell r="G4689">
            <v>19</v>
          </cell>
          <cell r="H4689">
            <v>16</v>
          </cell>
          <cell r="I4689">
            <v>21</v>
          </cell>
          <cell r="J4689">
            <v>16</v>
          </cell>
          <cell r="K4689">
            <v>5</v>
          </cell>
          <cell r="L4689">
            <v>18</v>
          </cell>
        </row>
        <row r="4690">
          <cell r="E4690">
            <v>24048</v>
          </cell>
          <cell r="F4690">
            <v>13</v>
          </cell>
          <cell r="G4690">
            <v>13</v>
          </cell>
          <cell r="H4690">
            <v>0</v>
          </cell>
          <cell r="I4690">
            <v>11</v>
          </cell>
          <cell r="J4690">
            <v>0</v>
          </cell>
          <cell r="K4690">
            <v>8</v>
          </cell>
          <cell r="L4690">
            <v>13</v>
          </cell>
        </row>
        <row r="4691">
          <cell r="E4691">
            <v>24049</v>
          </cell>
          <cell r="F4691">
            <v>0</v>
          </cell>
          <cell r="G4691">
            <v>5</v>
          </cell>
          <cell r="H4691">
            <v>13</v>
          </cell>
          <cell r="I4691">
            <v>16</v>
          </cell>
          <cell r="J4691">
            <v>10</v>
          </cell>
          <cell r="K4691">
            <v>19</v>
          </cell>
          <cell r="L4691">
            <v>23</v>
          </cell>
        </row>
        <row r="4692">
          <cell r="E4692">
            <v>24050</v>
          </cell>
          <cell r="F4692">
            <v>14</v>
          </cell>
          <cell r="G4692">
            <v>11</v>
          </cell>
          <cell r="H4692">
            <v>10</v>
          </cell>
          <cell r="I4692">
            <v>8</v>
          </cell>
          <cell r="J4692">
            <v>8</v>
          </cell>
          <cell r="K4692">
            <v>13</v>
          </cell>
          <cell r="L4692">
            <v>8</v>
          </cell>
        </row>
        <row r="4693">
          <cell r="E4693">
            <v>24051</v>
          </cell>
          <cell r="F4693">
            <v>13</v>
          </cell>
          <cell r="G4693">
            <v>13</v>
          </cell>
          <cell r="H4693">
            <v>13</v>
          </cell>
          <cell r="I4693">
            <v>10</v>
          </cell>
          <cell r="J4693">
            <v>11</v>
          </cell>
          <cell r="K4693">
            <v>10</v>
          </cell>
          <cell r="L4693">
            <v>8</v>
          </cell>
        </row>
        <row r="4694">
          <cell r="E4694">
            <v>24052</v>
          </cell>
          <cell r="F4694">
            <v>8</v>
          </cell>
          <cell r="G4694">
            <v>13</v>
          </cell>
          <cell r="H4694">
            <v>8</v>
          </cell>
          <cell r="I4694">
            <v>16</v>
          </cell>
          <cell r="J4694">
            <v>16</v>
          </cell>
          <cell r="K4694">
            <v>21</v>
          </cell>
          <cell r="L4694">
            <v>24</v>
          </cell>
        </row>
        <row r="4695">
          <cell r="E4695">
            <v>24053</v>
          </cell>
          <cell r="F4695">
            <v>5</v>
          </cell>
          <cell r="G4695">
            <v>8</v>
          </cell>
          <cell r="H4695">
            <v>10</v>
          </cell>
          <cell r="I4695">
            <v>13</v>
          </cell>
          <cell r="J4695">
            <v>10</v>
          </cell>
          <cell r="K4695">
            <v>19</v>
          </cell>
          <cell r="L4695">
            <v>16</v>
          </cell>
        </row>
        <row r="4696">
          <cell r="E4696">
            <v>24054</v>
          </cell>
          <cell r="F4696">
            <v>24</v>
          </cell>
          <cell r="G4696">
            <v>23</v>
          </cell>
          <cell r="H4696">
            <v>23</v>
          </cell>
          <cell r="I4696">
            <v>24</v>
          </cell>
          <cell r="J4696">
            <v>19</v>
          </cell>
          <cell r="K4696">
            <v>27</v>
          </cell>
          <cell r="L4696">
            <v>26</v>
          </cell>
        </row>
        <row r="4697">
          <cell r="E4697">
            <v>24055</v>
          </cell>
          <cell r="F4697">
            <v>8</v>
          </cell>
          <cell r="G4697">
            <v>11</v>
          </cell>
          <cell r="H4697">
            <v>11</v>
          </cell>
          <cell r="I4697">
            <v>8</v>
          </cell>
          <cell r="J4697">
            <v>8</v>
          </cell>
          <cell r="K4697">
            <v>8</v>
          </cell>
          <cell r="L4697">
            <v>5</v>
          </cell>
        </row>
        <row r="4698">
          <cell r="E4698">
            <v>24056</v>
          </cell>
          <cell r="F4698">
            <v>8</v>
          </cell>
          <cell r="G4698">
            <v>8</v>
          </cell>
          <cell r="H4698">
            <v>8</v>
          </cell>
          <cell r="I4698">
            <v>10</v>
          </cell>
          <cell r="J4698">
            <v>8</v>
          </cell>
          <cell r="K4698">
            <v>8</v>
          </cell>
          <cell r="L4698">
            <v>8</v>
          </cell>
        </row>
        <row r="4699">
          <cell r="E4699">
            <v>24057</v>
          </cell>
          <cell r="F4699">
            <v>13</v>
          </cell>
          <cell r="G4699">
            <v>10</v>
          </cell>
          <cell r="H4699">
            <v>6</v>
          </cell>
          <cell r="I4699">
            <v>32</v>
          </cell>
          <cell r="J4699">
            <v>26</v>
          </cell>
          <cell r="K4699">
            <v>35</v>
          </cell>
          <cell r="L4699">
            <v>32</v>
          </cell>
        </row>
        <row r="4700">
          <cell r="E4700">
            <v>24058</v>
          </cell>
          <cell r="F4700">
            <v>10</v>
          </cell>
          <cell r="G4700">
            <v>8</v>
          </cell>
          <cell r="H4700">
            <v>8</v>
          </cell>
          <cell r="I4700">
            <v>6</v>
          </cell>
          <cell r="J4700">
            <v>0</v>
          </cell>
          <cell r="K4700">
            <v>5</v>
          </cell>
          <cell r="L4700">
            <v>5</v>
          </cell>
        </row>
        <row r="4701">
          <cell r="E4701">
            <v>24059</v>
          </cell>
          <cell r="F4701">
            <v>0</v>
          </cell>
          <cell r="G4701">
            <v>0</v>
          </cell>
          <cell r="H4701">
            <v>16</v>
          </cell>
          <cell r="I4701">
            <v>8</v>
          </cell>
          <cell r="J4701">
            <v>6</v>
          </cell>
          <cell r="K4701">
            <v>8</v>
          </cell>
          <cell r="L4701">
            <v>6</v>
          </cell>
        </row>
        <row r="4702">
          <cell r="E4702">
            <v>24060</v>
          </cell>
          <cell r="F4702">
            <v>32</v>
          </cell>
          <cell r="G4702">
            <v>35</v>
          </cell>
          <cell r="H4702">
            <v>29</v>
          </cell>
          <cell r="I4702">
            <v>35</v>
          </cell>
          <cell r="J4702">
            <v>32</v>
          </cell>
          <cell r="K4702">
            <v>32</v>
          </cell>
          <cell r="L4702">
            <v>26</v>
          </cell>
        </row>
        <row r="4703">
          <cell r="E4703">
            <v>24061</v>
          </cell>
          <cell r="F4703">
            <v>11</v>
          </cell>
          <cell r="G4703">
            <v>16</v>
          </cell>
          <cell r="H4703">
            <v>19</v>
          </cell>
          <cell r="I4703">
            <v>29</v>
          </cell>
          <cell r="J4703">
            <v>32</v>
          </cell>
          <cell r="K4703">
            <v>29</v>
          </cell>
          <cell r="L4703">
            <v>32</v>
          </cell>
        </row>
        <row r="4704">
          <cell r="E4704">
            <v>24062</v>
          </cell>
          <cell r="F4704">
            <v>13</v>
          </cell>
          <cell r="G4704">
            <v>11</v>
          </cell>
          <cell r="H4704">
            <v>10</v>
          </cell>
          <cell r="I4704">
            <v>6</v>
          </cell>
          <cell r="J4704">
            <v>0</v>
          </cell>
          <cell r="K4704">
            <v>3</v>
          </cell>
          <cell r="L4704">
            <v>3</v>
          </cell>
        </row>
        <row r="4705">
          <cell r="E4705">
            <v>24063</v>
          </cell>
          <cell r="F4705">
            <v>6</v>
          </cell>
          <cell r="G4705">
            <v>13</v>
          </cell>
          <cell r="H4705">
            <v>11</v>
          </cell>
          <cell r="I4705">
            <v>10</v>
          </cell>
          <cell r="J4705">
            <v>16</v>
          </cell>
          <cell r="K4705">
            <v>13</v>
          </cell>
          <cell r="L4705">
            <v>13</v>
          </cell>
        </row>
        <row r="4706">
          <cell r="E4706">
            <v>24064</v>
          </cell>
          <cell r="F4706">
            <v>6</v>
          </cell>
          <cell r="G4706">
            <v>10</v>
          </cell>
          <cell r="H4706">
            <v>8</v>
          </cell>
          <cell r="I4706">
            <v>0</v>
          </cell>
          <cell r="J4706">
            <v>5</v>
          </cell>
          <cell r="K4706">
            <v>3</v>
          </cell>
          <cell r="L4706">
            <v>0</v>
          </cell>
        </row>
        <row r="4707">
          <cell r="E4707">
            <v>24065</v>
          </cell>
          <cell r="F4707">
            <v>13</v>
          </cell>
          <cell r="G4707">
            <v>21</v>
          </cell>
          <cell r="H4707">
            <v>21</v>
          </cell>
          <cell r="I4707">
            <v>16</v>
          </cell>
          <cell r="J4707">
            <v>6</v>
          </cell>
          <cell r="K4707">
            <v>5</v>
          </cell>
          <cell r="L4707">
            <v>5</v>
          </cell>
        </row>
        <row r="4708">
          <cell r="E4708">
            <v>24066</v>
          </cell>
          <cell r="F4708">
            <v>18</v>
          </cell>
          <cell r="G4708">
            <v>13</v>
          </cell>
          <cell r="H4708">
            <v>19</v>
          </cell>
          <cell r="I4708">
            <v>10</v>
          </cell>
          <cell r="J4708">
            <v>11</v>
          </cell>
          <cell r="K4708">
            <v>6</v>
          </cell>
          <cell r="L4708">
            <v>10</v>
          </cell>
        </row>
        <row r="4709">
          <cell r="E4709">
            <v>24067</v>
          </cell>
          <cell r="F4709">
            <v>10</v>
          </cell>
          <cell r="G4709">
            <v>13</v>
          </cell>
          <cell r="H4709">
            <v>5</v>
          </cell>
          <cell r="I4709">
            <v>5</v>
          </cell>
          <cell r="J4709">
            <v>10</v>
          </cell>
          <cell r="K4709">
            <v>13</v>
          </cell>
          <cell r="L4709">
            <v>40</v>
          </cell>
        </row>
        <row r="4710">
          <cell r="E4710">
            <v>24068</v>
          </cell>
          <cell r="F4710">
            <v>0</v>
          </cell>
          <cell r="G4710">
            <v>5</v>
          </cell>
          <cell r="H4710">
            <v>0</v>
          </cell>
          <cell r="I4710">
            <v>0</v>
          </cell>
          <cell r="J4710">
            <v>6</v>
          </cell>
          <cell r="K4710">
            <v>0</v>
          </cell>
          <cell r="L4710">
            <v>5</v>
          </cell>
        </row>
        <row r="4711">
          <cell r="E4711">
            <v>24069</v>
          </cell>
          <cell r="F4711">
            <v>35</v>
          </cell>
          <cell r="G4711">
            <v>24</v>
          </cell>
          <cell r="H4711">
            <v>18</v>
          </cell>
          <cell r="I4711">
            <v>31</v>
          </cell>
          <cell r="J4711">
            <v>26</v>
          </cell>
          <cell r="K4711">
            <v>21</v>
          </cell>
          <cell r="L4711">
            <v>23</v>
          </cell>
        </row>
        <row r="4712">
          <cell r="E4712">
            <v>24070</v>
          </cell>
          <cell r="F4712">
            <v>11</v>
          </cell>
          <cell r="G4712">
            <v>6</v>
          </cell>
          <cell r="H4712">
            <v>10</v>
          </cell>
          <cell r="I4712">
            <v>16</v>
          </cell>
          <cell r="J4712">
            <v>5</v>
          </cell>
          <cell r="K4712">
            <v>6</v>
          </cell>
          <cell r="L4712">
            <v>0</v>
          </cell>
        </row>
        <row r="4713">
          <cell r="E4713">
            <v>24071</v>
          </cell>
          <cell r="F4713">
            <v>6</v>
          </cell>
          <cell r="G4713">
            <v>13</v>
          </cell>
          <cell r="H4713">
            <v>13</v>
          </cell>
          <cell r="I4713">
            <v>6</v>
          </cell>
          <cell r="J4713">
            <v>8</v>
          </cell>
          <cell r="K4713">
            <v>8</v>
          </cell>
          <cell r="L4713">
            <v>16</v>
          </cell>
        </row>
        <row r="4714">
          <cell r="E4714">
            <v>24072</v>
          </cell>
          <cell r="F4714">
            <v>3</v>
          </cell>
          <cell r="G4714">
            <v>5</v>
          </cell>
          <cell r="H4714">
            <v>0</v>
          </cell>
          <cell r="I4714">
            <v>0</v>
          </cell>
          <cell r="J4714">
            <v>0</v>
          </cell>
          <cell r="K4714">
            <v>0</v>
          </cell>
          <cell r="L4714">
            <v>0</v>
          </cell>
        </row>
        <row r="4715">
          <cell r="E4715">
            <v>24073</v>
          </cell>
          <cell r="F4715">
            <v>13</v>
          </cell>
          <cell r="G4715">
            <v>8</v>
          </cell>
          <cell r="H4715">
            <v>8</v>
          </cell>
          <cell r="I4715">
            <v>10</v>
          </cell>
          <cell r="J4715">
            <v>6</v>
          </cell>
          <cell r="K4715">
            <v>0</v>
          </cell>
          <cell r="L4715">
            <v>14</v>
          </cell>
        </row>
        <row r="4716">
          <cell r="E4716">
            <v>24074</v>
          </cell>
          <cell r="F4716">
            <v>32</v>
          </cell>
          <cell r="G4716">
            <v>26</v>
          </cell>
          <cell r="H4716">
            <v>23</v>
          </cell>
          <cell r="I4716">
            <v>27</v>
          </cell>
          <cell r="J4716">
            <v>27</v>
          </cell>
          <cell r="K4716">
            <v>29</v>
          </cell>
          <cell r="L4716">
            <v>32</v>
          </cell>
        </row>
        <row r="4717">
          <cell r="E4717">
            <v>24075</v>
          </cell>
          <cell r="F4717">
            <v>35</v>
          </cell>
          <cell r="G4717">
            <v>32</v>
          </cell>
          <cell r="H4717">
            <v>32</v>
          </cell>
          <cell r="I4717">
            <v>32</v>
          </cell>
          <cell r="J4717">
            <v>13</v>
          </cell>
          <cell r="K4717">
            <v>13</v>
          </cell>
          <cell r="L4717">
            <v>29</v>
          </cell>
        </row>
        <row r="4718">
          <cell r="E4718">
            <v>24076</v>
          </cell>
          <cell r="F4718">
            <v>0</v>
          </cell>
          <cell r="G4718">
            <v>11</v>
          </cell>
          <cell r="H4718">
            <v>16</v>
          </cell>
          <cell r="I4718">
            <v>5</v>
          </cell>
          <cell r="J4718">
            <v>13</v>
          </cell>
          <cell r="K4718">
            <v>26</v>
          </cell>
          <cell r="L4718">
            <v>24</v>
          </cell>
        </row>
        <row r="4719">
          <cell r="E4719">
            <v>24077</v>
          </cell>
          <cell r="F4719">
            <v>8</v>
          </cell>
          <cell r="G4719">
            <v>11</v>
          </cell>
          <cell r="H4719">
            <v>8</v>
          </cell>
          <cell r="I4719">
            <v>23</v>
          </cell>
          <cell r="J4719">
            <v>10</v>
          </cell>
          <cell r="K4719">
            <v>29</v>
          </cell>
          <cell r="L4719">
            <v>6</v>
          </cell>
        </row>
        <row r="4720">
          <cell r="E4720">
            <v>24078</v>
          </cell>
          <cell r="F4720">
            <v>24</v>
          </cell>
          <cell r="G4720">
            <v>24</v>
          </cell>
          <cell r="H4720">
            <v>24</v>
          </cell>
          <cell r="I4720">
            <v>32</v>
          </cell>
          <cell r="J4720">
            <v>32</v>
          </cell>
          <cell r="K4720">
            <v>29</v>
          </cell>
          <cell r="L4720">
            <v>32</v>
          </cell>
        </row>
        <row r="4721">
          <cell r="E4721">
            <v>24079</v>
          </cell>
          <cell r="F4721">
            <v>13</v>
          </cell>
          <cell r="G4721">
            <v>29</v>
          </cell>
          <cell r="H4721">
            <v>16</v>
          </cell>
          <cell r="I4721">
            <v>13</v>
          </cell>
          <cell r="J4721">
            <v>8</v>
          </cell>
          <cell r="K4721">
            <v>16</v>
          </cell>
          <cell r="L4721">
            <v>19</v>
          </cell>
        </row>
        <row r="4722">
          <cell r="E4722">
            <v>24080</v>
          </cell>
          <cell r="F4722">
            <v>23</v>
          </cell>
          <cell r="G4722">
            <v>29</v>
          </cell>
          <cell r="H4722">
            <v>26</v>
          </cell>
          <cell r="I4722">
            <v>23</v>
          </cell>
          <cell r="J4722">
            <v>16</v>
          </cell>
          <cell r="K4722">
            <v>13</v>
          </cell>
          <cell r="L4722">
            <v>16</v>
          </cell>
        </row>
        <row r="4723">
          <cell r="E4723">
            <v>24081</v>
          </cell>
          <cell r="F4723">
            <v>16</v>
          </cell>
          <cell r="G4723">
            <v>8</v>
          </cell>
          <cell r="H4723">
            <v>8</v>
          </cell>
          <cell r="I4723">
            <v>11</v>
          </cell>
          <cell r="J4723">
            <v>13</v>
          </cell>
          <cell r="K4723">
            <v>13</v>
          </cell>
          <cell r="L4723">
            <v>14</v>
          </cell>
        </row>
        <row r="4724">
          <cell r="E4724">
            <v>24082</v>
          </cell>
          <cell r="F4724">
            <v>3</v>
          </cell>
          <cell r="G4724">
            <v>10</v>
          </cell>
          <cell r="H4724">
            <v>3</v>
          </cell>
          <cell r="I4724">
            <v>10</v>
          </cell>
          <cell r="J4724">
            <v>0</v>
          </cell>
          <cell r="K4724">
            <v>10</v>
          </cell>
          <cell r="L4724">
            <v>6</v>
          </cell>
        </row>
        <row r="4725">
          <cell r="E4725">
            <v>24083</v>
          </cell>
          <cell r="F4725">
            <v>40</v>
          </cell>
          <cell r="G4725">
            <v>39</v>
          </cell>
          <cell r="H4725">
            <v>39</v>
          </cell>
          <cell r="I4725">
            <v>26</v>
          </cell>
          <cell r="J4725">
            <v>13</v>
          </cell>
          <cell r="K4725">
            <v>14</v>
          </cell>
          <cell r="L4725">
            <v>8</v>
          </cell>
        </row>
        <row r="4726">
          <cell r="E4726">
            <v>24084</v>
          </cell>
          <cell r="F4726">
            <v>0</v>
          </cell>
          <cell r="G4726">
            <v>13</v>
          </cell>
          <cell r="H4726">
            <v>8</v>
          </cell>
          <cell r="I4726">
            <v>29</v>
          </cell>
          <cell r="J4726">
            <v>23</v>
          </cell>
          <cell r="K4726">
            <v>32</v>
          </cell>
          <cell r="L4726">
            <v>13</v>
          </cell>
        </row>
        <row r="4727">
          <cell r="E4727">
            <v>24085</v>
          </cell>
          <cell r="F4727">
            <v>3</v>
          </cell>
          <cell r="G4727">
            <v>8</v>
          </cell>
          <cell r="H4727">
            <v>11</v>
          </cell>
          <cell r="I4727">
            <v>10</v>
          </cell>
          <cell r="J4727">
            <v>8</v>
          </cell>
          <cell r="K4727">
            <v>6</v>
          </cell>
          <cell r="L4727">
            <v>13</v>
          </cell>
        </row>
        <row r="4728">
          <cell r="E4728">
            <v>24086</v>
          </cell>
          <cell r="F4728">
            <v>3</v>
          </cell>
          <cell r="G4728">
            <v>5</v>
          </cell>
          <cell r="H4728">
            <v>0</v>
          </cell>
          <cell r="I4728">
            <v>6</v>
          </cell>
          <cell r="J4728">
            <v>3</v>
          </cell>
          <cell r="K4728">
            <v>3</v>
          </cell>
          <cell r="L4728">
            <v>6</v>
          </cell>
        </row>
        <row r="4729">
          <cell r="E4729">
            <v>24087</v>
          </cell>
          <cell r="F4729">
            <v>6</v>
          </cell>
          <cell r="G4729">
            <v>8</v>
          </cell>
          <cell r="H4729">
            <v>6</v>
          </cell>
          <cell r="I4729">
            <v>16</v>
          </cell>
          <cell r="J4729">
            <v>14</v>
          </cell>
          <cell r="K4729">
            <v>16</v>
          </cell>
          <cell r="L4729">
            <v>16</v>
          </cell>
        </row>
        <row r="4730">
          <cell r="E4730">
            <v>24088</v>
          </cell>
          <cell r="F4730">
            <v>11</v>
          </cell>
          <cell r="G4730">
            <v>8</v>
          </cell>
          <cell r="H4730">
            <v>11</v>
          </cell>
          <cell r="I4730">
            <v>11</v>
          </cell>
          <cell r="J4730">
            <v>10</v>
          </cell>
          <cell r="K4730">
            <v>14</v>
          </cell>
          <cell r="L4730">
            <v>29</v>
          </cell>
        </row>
        <row r="4731">
          <cell r="E4731">
            <v>24089</v>
          </cell>
          <cell r="F4731">
            <v>5</v>
          </cell>
          <cell r="G4731">
            <v>11</v>
          </cell>
          <cell r="H4731">
            <v>0</v>
          </cell>
          <cell r="I4731">
            <v>0</v>
          </cell>
          <cell r="J4731">
            <v>0</v>
          </cell>
          <cell r="K4731">
            <v>0</v>
          </cell>
          <cell r="L4731">
            <v>0</v>
          </cell>
        </row>
        <row r="4732">
          <cell r="E4732">
            <v>24090</v>
          </cell>
          <cell r="F4732">
            <v>6</v>
          </cell>
          <cell r="G4732">
            <v>0</v>
          </cell>
          <cell r="H4732">
            <v>0</v>
          </cell>
          <cell r="I4732">
            <v>0</v>
          </cell>
          <cell r="J4732">
            <v>10</v>
          </cell>
          <cell r="K4732">
            <v>0</v>
          </cell>
          <cell r="L4732">
            <v>0</v>
          </cell>
        </row>
        <row r="4733">
          <cell r="E4733">
            <v>24091</v>
          </cell>
          <cell r="F4733">
            <v>0</v>
          </cell>
          <cell r="G4733">
            <v>6</v>
          </cell>
          <cell r="H4733">
            <v>3</v>
          </cell>
          <cell r="I4733">
            <v>3</v>
          </cell>
          <cell r="J4733">
            <v>3</v>
          </cell>
          <cell r="K4733">
            <v>10</v>
          </cell>
          <cell r="L4733">
            <v>3</v>
          </cell>
        </row>
        <row r="4734">
          <cell r="E4734">
            <v>24092</v>
          </cell>
          <cell r="F4734">
            <v>29</v>
          </cell>
          <cell r="G4734">
            <v>23</v>
          </cell>
          <cell r="H4734">
            <v>13</v>
          </cell>
          <cell r="I4734">
            <v>8</v>
          </cell>
          <cell r="J4734">
            <v>8</v>
          </cell>
          <cell r="K4734">
            <v>16</v>
          </cell>
          <cell r="L4734">
            <v>14</v>
          </cell>
        </row>
        <row r="4735">
          <cell r="E4735">
            <v>24093</v>
          </cell>
          <cell r="F4735">
            <v>6</v>
          </cell>
          <cell r="G4735">
            <v>3</v>
          </cell>
          <cell r="H4735">
            <v>0</v>
          </cell>
          <cell r="I4735">
            <v>3</v>
          </cell>
          <cell r="J4735">
            <v>0</v>
          </cell>
          <cell r="K4735">
            <v>3</v>
          </cell>
          <cell r="L4735">
            <v>3</v>
          </cell>
        </row>
        <row r="4736">
          <cell r="E4736">
            <v>24094</v>
          </cell>
          <cell r="F4736">
            <v>6</v>
          </cell>
          <cell r="G4736">
            <v>13</v>
          </cell>
          <cell r="H4736">
            <v>14</v>
          </cell>
          <cell r="I4736">
            <v>42</v>
          </cell>
          <cell r="J4736">
            <v>42</v>
          </cell>
          <cell r="K4736">
            <v>40</v>
          </cell>
          <cell r="L4736">
            <v>24</v>
          </cell>
        </row>
        <row r="4737">
          <cell r="E4737">
            <v>24095</v>
          </cell>
          <cell r="F4737">
            <v>26</v>
          </cell>
          <cell r="G4737">
            <v>26</v>
          </cell>
          <cell r="H4737">
            <v>27</v>
          </cell>
          <cell r="I4737">
            <v>39</v>
          </cell>
          <cell r="J4737">
            <v>45</v>
          </cell>
          <cell r="K4737">
            <v>42</v>
          </cell>
          <cell r="L4737">
            <v>39</v>
          </cell>
        </row>
        <row r="4738">
          <cell r="E4738">
            <v>24096</v>
          </cell>
          <cell r="F4738">
            <v>10</v>
          </cell>
          <cell r="G4738">
            <v>6</v>
          </cell>
          <cell r="H4738">
            <v>10</v>
          </cell>
          <cell r="I4738">
            <v>8</v>
          </cell>
          <cell r="J4738">
            <v>39</v>
          </cell>
          <cell r="K4738">
            <v>39</v>
          </cell>
          <cell r="L4738">
            <v>6</v>
          </cell>
        </row>
        <row r="4739">
          <cell r="E4739">
            <v>24097</v>
          </cell>
          <cell r="F4739">
            <v>18</v>
          </cell>
          <cell r="G4739">
            <v>11</v>
          </cell>
          <cell r="H4739">
            <v>8</v>
          </cell>
          <cell r="I4739">
            <v>8</v>
          </cell>
          <cell r="J4739">
            <v>5</v>
          </cell>
          <cell r="K4739">
            <v>11</v>
          </cell>
          <cell r="L4739">
            <v>5</v>
          </cell>
        </row>
        <row r="4740">
          <cell r="E4740">
            <v>24098</v>
          </cell>
          <cell r="F4740">
            <v>11</v>
          </cell>
          <cell r="G4740">
            <v>26</v>
          </cell>
          <cell r="H4740">
            <v>29</v>
          </cell>
          <cell r="I4740">
            <v>26</v>
          </cell>
          <cell r="J4740">
            <v>11</v>
          </cell>
          <cell r="K4740">
            <v>14</v>
          </cell>
          <cell r="L4740">
            <v>3</v>
          </cell>
        </row>
        <row r="4741">
          <cell r="E4741">
            <v>24099</v>
          </cell>
          <cell r="F4741">
            <v>6</v>
          </cell>
          <cell r="G4741">
            <v>0</v>
          </cell>
          <cell r="H4741">
            <v>0</v>
          </cell>
          <cell r="I4741">
            <v>5</v>
          </cell>
          <cell r="J4741">
            <v>8</v>
          </cell>
          <cell r="K4741">
            <v>11</v>
          </cell>
          <cell r="L4741">
            <v>10</v>
          </cell>
        </row>
        <row r="4742">
          <cell r="E4742">
            <v>24100</v>
          </cell>
          <cell r="F4742">
            <v>5</v>
          </cell>
          <cell r="G4742">
            <v>8</v>
          </cell>
          <cell r="H4742">
            <v>0</v>
          </cell>
          <cell r="I4742">
            <v>5</v>
          </cell>
          <cell r="J4742">
            <v>6</v>
          </cell>
          <cell r="K4742">
            <v>5</v>
          </cell>
          <cell r="L4742">
            <v>8</v>
          </cell>
        </row>
        <row r="4743">
          <cell r="E4743">
            <v>24101</v>
          </cell>
          <cell r="F4743">
            <v>19</v>
          </cell>
          <cell r="G4743">
            <v>32</v>
          </cell>
          <cell r="H4743">
            <v>29</v>
          </cell>
          <cell r="I4743">
            <v>32</v>
          </cell>
          <cell r="J4743">
            <v>29</v>
          </cell>
          <cell r="K4743">
            <v>23</v>
          </cell>
          <cell r="L4743">
            <v>24</v>
          </cell>
        </row>
        <row r="4744">
          <cell r="E4744">
            <v>24102</v>
          </cell>
          <cell r="F4744">
            <v>11</v>
          </cell>
          <cell r="G4744">
            <v>5</v>
          </cell>
          <cell r="H4744">
            <v>13</v>
          </cell>
          <cell r="I4744">
            <v>8</v>
          </cell>
          <cell r="J4744">
            <v>11</v>
          </cell>
          <cell r="K4744">
            <v>16</v>
          </cell>
          <cell r="L4744">
            <v>19</v>
          </cell>
        </row>
        <row r="4745">
          <cell r="E4745">
            <v>24103</v>
          </cell>
          <cell r="F4745">
            <v>0</v>
          </cell>
          <cell r="G4745">
            <v>8</v>
          </cell>
          <cell r="H4745">
            <v>5</v>
          </cell>
          <cell r="I4745">
            <v>10</v>
          </cell>
          <cell r="J4745">
            <v>8</v>
          </cell>
          <cell r="K4745">
            <v>13</v>
          </cell>
          <cell r="L4745">
            <v>16</v>
          </cell>
        </row>
        <row r="4746">
          <cell r="E4746">
            <v>24104</v>
          </cell>
          <cell r="F4746">
            <v>14</v>
          </cell>
          <cell r="G4746">
            <v>8</v>
          </cell>
          <cell r="H4746">
            <v>6</v>
          </cell>
          <cell r="I4746">
            <v>6</v>
          </cell>
          <cell r="J4746">
            <v>6</v>
          </cell>
          <cell r="K4746">
            <v>8</v>
          </cell>
          <cell r="L4746">
            <v>8</v>
          </cell>
        </row>
        <row r="4747">
          <cell r="E4747">
            <v>24105</v>
          </cell>
          <cell r="F4747">
            <v>10</v>
          </cell>
          <cell r="G4747">
            <v>13</v>
          </cell>
          <cell r="H4747">
            <v>11</v>
          </cell>
          <cell r="I4747">
            <v>11</v>
          </cell>
          <cell r="J4747">
            <v>6</v>
          </cell>
          <cell r="K4747">
            <v>5</v>
          </cell>
          <cell r="L4747">
            <v>3</v>
          </cell>
        </row>
        <row r="4748">
          <cell r="E4748">
            <v>24106</v>
          </cell>
          <cell r="F4748">
            <v>8</v>
          </cell>
          <cell r="G4748">
            <v>3</v>
          </cell>
          <cell r="H4748">
            <v>10</v>
          </cell>
          <cell r="I4748">
            <v>10</v>
          </cell>
          <cell r="J4748">
            <v>6</v>
          </cell>
          <cell r="K4748">
            <v>8</v>
          </cell>
          <cell r="L4748">
            <v>6</v>
          </cell>
        </row>
        <row r="4749">
          <cell r="E4749">
            <v>24107</v>
          </cell>
          <cell r="F4749">
            <v>3</v>
          </cell>
          <cell r="G4749">
            <v>3</v>
          </cell>
          <cell r="H4749">
            <v>0</v>
          </cell>
          <cell r="I4749">
            <v>5</v>
          </cell>
          <cell r="J4749">
            <v>3</v>
          </cell>
          <cell r="K4749">
            <v>3</v>
          </cell>
          <cell r="L4749">
            <v>0</v>
          </cell>
        </row>
        <row r="4750">
          <cell r="E4750">
            <v>24108</v>
          </cell>
          <cell r="F4750">
            <v>16</v>
          </cell>
          <cell r="G4750">
            <v>16</v>
          </cell>
          <cell r="H4750">
            <v>13</v>
          </cell>
          <cell r="I4750">
            <v>5</v>
          </cell>
          <cell r="J4750">
            <v>6</v>
          </cell>
          <cell r="K4750">
            <v>8</v>
          </cell>
          <cell r="L4750">
            <v>18</v>
          </cell>
        </row>
        <row r="4751">
          <cell r="E4751">
            <v>24109</v>
          </cell>
          <cell r="F4751">
            <v>16</v>
          </cell>
          <cell r="G4751">
            <v>16</v>
          </cell>
          <cell r="H4751">
            <v>13</v>
          </cell>
          <cell r="I4751">
            <v>23</v>
          </cell>
          <cell r="J4751">
            <v>19</v>
          </cell>
          <cell r="K4751">
            <v>19</v>
          </cell>
          <cell r="L4751">
            <v>29</v>
          </cell>
        </row>
        <row r="4752">
          <cell r="E4752">
            <v>24110</v>
          </cell>
          <cell r="F4752">
            <v>16</v>
          </cell>
          <cell r="G4752">
            <v>11</v>
          </cell>
          <cell r="H4752">
            <v>13</v>
          </cell>
          <cell r="I4752">
            <v>10</v>
          </cell>
          <cell r="J4752">
            <v>6</v>
          </cell>
          <cell r="K4752">
            <v>23</v>
          </cell>
          <cell r="L4752">
            <v>24</v>
          </cell>
        </row>
        <row r="4753">
          <cell r="E4753">
            <v>24111</v>
          </cell>
          <cell r="F4753">
            <v>6</v>
          </cell>
          <cell r="G4753">
            <v>0</v>
          </cell>
          <cell r="H4753">
            <v>6</v>
          </cell>
          <cell r="I4753">
            <v>8</v>
          </cell>
          <cell r="J4753">
            <v>8</v>
          </cell>
          <cell r="K4753">
            <v>6</v>
          </cell>
          <cell r="L4753">
            <v>8</v>
          </cell>
        </row>
        <row r="4754">
          <cell r="E4754">
            <v>24112</v>
          </cell>
          <cell r="F4754">
            <v>6</v>
          </cell>
          <cell r="G4754">
            <v>6</v>
          </cell>
          <cell r="H4754">
            <v>11</v>
          </cell>
          <cell r="I4754">
            <v>11</v>
          </cell>
          <cell r="J4754">
            <v>10</v>
          </cell>
          <cell r="K4754">
            <v>11</v>
          </cell>
          <cell r="L4754">
            <v>11</v>
          </cell>
        </row>
        <row r="4755">
          <cell r="E4755">
            <v>24113</v>
          </cell>
          <cell r="F4755">
            <v>35</v>
          </cell>
          <cell r="G4755">
            <v>32</v>
          </cell>
          <cell r="H4755">
            <v>19</v>
          </cell>
          <cell r="I4755">
            <v>19</v>
          </cell>
          <cell r="J4755">
            <v>16</v>
          </cell>
          <cell r="K4755">
            <v>16</v>
          </cell>
          <cell r="L4755">
            <v>16</v>
          </cell>
        </row>
        <row r="4756">
          <cell r="E4756">
            <v>24114</v>
          </cell>
          <cell r="F4756">
            <v>16</v>
          </cell>
          <cell r="G4756">
            <v>10</v>
          </cell>
          <cell r="H4756">
            <v>10</v>
          </cell>
          <cell r="I4756">
            <v>8</v>
          </cell>
          <cell r="J4756">
            <v>23</v>
          </cell>
          <cell r="K4756">
            <v>16</v>
          </cell>
          <cell r="L4756">
            <v>13</v>
          </cell>
        </row>
        <row r="4757">
          <cell r="E4757">
            <v>24115</v>
          </cell>
          <cell r="F4757">
            <v>0</v>
          </cell>
          <cell r="G4757">
            <v>0</v>
          </cell>
          <cell r="H4757">
            <v>0</v>
          </cell>
          <cell r="I4757">
            <v>19</v>
          </cell>
          <cell r="J4757">
            <v>14</v>
          </cell>
          <cell r="K4757">
            <v>11</v>
          </cell>
          <cell r="L4757">
            <v>16</v>
          </cell>
        </row>
        <row r="4758">
          <cell r="E4758">
            <v>24116</v>
          </cell>
          <cell r="F4758">
            <v>16</v>
          </cell>
          <cell r="G4758">
            <v>16</v>
          </cell>
          <cell r="H4758">
            <v>14</v>
          </cell>
          <cell r="I4758">
            <v>10</v>
          </cell>
          <cell r="J4758">
            <v>14</v>
          </cell>
          <cell r="K4758">
            <v>6</v>
          </cell>
          <cell r="L4758">
            <v>6</v>
          </cell>
        </row>
        <row r="4759">
          <cell r="E4759">
            <v>24117</v>
          </cell>
          <cell r="F4759">
            <v>13</v>
          </cell>
          <cell r="G4759">
            <v>13</v>
          </cell>
          <cell r="H4759">
            <v>3</v>
          </cell>
          <cell r="I4759">
            <v>6</v>
          </cell>
          <cell r="J4759">
            <v>5</v>
          </cell>
          <cell r="K4759">
            <v>5</v>
          </cell>
          <cell r="L4759">
            <v>10</v>
          </cell>
        </row>
        <row r="4760">
          <cell r="E4760">
            <v>24118</v>
          </cell>
          <cell r="F4760">
            <v>14</v>
          </cell>
          <cell r="G4760">
            <v>39</v>
          </cell>
          <cell r="H4760">
            <v>48</v>
          </cell>
          <cell r="I4760">
            <v>37</v>
          </cell>
          <cell r="J4760">
            <v>32</v>
          </cell>
          <cell r="K4760">
            <v>10</v>
          </cell>
          <cell r="L4760">
            <v>11</v>
          </cell>
        </row>
        <row r="4761">
          <cell r="E4761">
            <v>24119</v>
          </cell>
          <cell r="F4761">
            <v>6</v>
          </cell>
          <cell r="G4761">
            <v>10</v>
          </cell>
          <cell r="H4761">
            <v>11</v>
          </cell>
          <cell r="I4761">
            <v>11</v>
          </cell>
          <cell r="J4761">
            <v>6</v>
          </cell>
          <cell r="K4761">
            <v>16</v>
          </cell>
          <cell r="L4761">
            <v>16</v>
          </cell>
        </row>
        <row r="4762">
          <cell r="E4762">
            <v>24120</v>
          </cell>
          <cell r="F4762">
            <v>10</v>
          </cell>
          <cell r="G4762">
            <v>10</v>
          </cell>
          <cell r="H4762">
            <v>10</v>
          </cell>
          <cell r="I4762">
            <v>10</v>
          </cell>
          <cell r="J4762">
            <v>16</v>
          </cell>
          <cell r="K4762">
            <v>13</v>
          </cell>
          <cell r="L4762">
            <v>16</v>
          </cell>
        </row>
        <row r="4763">
          <cell r="E4763">
            <v>24121</v>
          </cell>
          <cell r="F4763">
            <v>19</v>
          </cell>
          <cell r="G4763">
            <v>16</v>
          </cell>
          <cell r="H4763">
            <v>6</v>
          </cell>
          <cell r="I4763">
            <v>11</v>
          </cell>
          <cell r="J4763">
            <v>0</v>
          </cell>
          <cell r="K4763">
            <v>11</v>
          </cell>
          <cell r="L4763">
            <v>29</v>
          </cell>
        </row>
        <row r="4764">
          <cell r="E4764">
            <v>24122</v>
          </cell>
          <cell r="F4764">
            <v>19</v>
          </cell>
          <cell r="G4764">
            <v>19</v>
          </cell>
          <cell r="H4764">
            <v>24</v>
          </cell>
          <cell r="I4764">
            <v>18</v>
          </cell>
          <cell r="J4764">
            <v>16</v>
          </cell>
          <cell r="K4764">
            <v>18</v>
          </cell>
          <cell r="L4764">
            <v>8</v>
          </cell>
        </row>
        <row r="4765">
          <cell r="E4765">
            <v>24123</v>
          </cell>
          <cell r="F4765">
            <v>14</v>
          </cell>
          <cell r="G4765">
            <v>10</v>
          </cell>
          <cell r="H4765">
            <v>14</v>
          </cell>
          <cell r="I4765">
            <v>16</v>
          </cell>
          <cell r="J4765">
            <v>5</v>
          </cell>
          <cell r="K4765">
            <v>8</v>
          </cell>
          <cell r="L4765">
            <v>10</v>
          </cell>
        </row>
        <row r="4766">
          <cell r="E4766">
            <v>24124</v>
          </cell>
          <cell r="F4766">
            <v>3</v>
          </cell>
          <cell r="G4766">
            <v>0</v>
          </cell>
          <cell r="H4766">
            <v>0</v>
          </cell>
          <cell r="I4766">
            <v>5</v>
          </cell>
          <cell r="J4766">
            <v>0</v>
          </cell>
          <cell r="K4766">
            <v>11</v>
          </cell>
          <cell r="L4766">
            <v>0</v>
          </cell>
        </row>
        <row r="4767">
          <cell r="E4767">
            <v>24125</v>
          </cell>
          <cell r="F4767">
            <v>32</v>
          </cell>
          <cell r="G4767">
            <v>24</v>
          </cell>
          <cell r="H4767">
            <v>0</v>
          </cell>
          <cell r="I4767">
            <v>13</v>
          </cell>
          <cell r="J4767">
            <v>18</v>
          </cell>
          <cell r="K4767">
            <v>29</v>
          </cell>
          <cell r="L4767">
            <v>42</v>
          </cell>
        </row>
        <row r="4768">
          <cell r="E4768">
            <v>24126</v>
          </cell>
          <cell r="F4768">
            <v>26</v>
          </cell>
          <cell r="G4768">
            <v>18</v>
          </cell>
          <cell r="H4768">
            <v>16</v>
          </cell>
          <cell r="I4768">
            <v>32</v>
          </cell>
          <cell r="J4768">
            <v>16</v>
          </cell>
          <cell r="K4768">
            <v>19</v>
          </cell>
          <cell r="L4768">
            <v>32</v>
          </cell>
        </row>
        <row r="4769">
          <cell r="E4769">
            <v>24127</v>
          </cell>
          <cell r="F4769">
            <v>0</v>
          </cell>
          <cell r="G4769">
            <v>0</v>
          </cell>
          <cell r="H4769">
            <v>6</v>
          </cell>
          <cell r="I4769">
            <v>6</v>
          </cell>
          <cell r="J4769">
            <v>13</v>
          </cell>
          <cell r="K4769">
            <v>13</v>
          </cell>
          <cell r="L4769">
            <v>14</v>
          </cell>
        </row>
        <row r="4770">
          <cell r="E4770">
            <v>24128</v>
          </cell>
          <cell r="F4770">
            <v>29</v>
          </cell>
          <cell r="G4770">
            <v>29</v>
          </cell>
          <cell r="H4770">
            <v>26</v>
          </cell>
          <cell r="I4770">
            <v>18</v>
          </cell>
          <cell r="J4770">
            <v>16</v>
          </cell>
          <cell r="K4770">
            <v>8</v>
          </cell>
          <cell r="L4770">
            <v>10</v>
          </cell>
        </row>
        <row r="4771">
          <cell r="E4771">
            <v>24129</v>
          </cell>
          <cell r="F4771">
            <v>16</v>
          </cell>
          <cell r="G4771">
            <v>18</v>
          </cell>
          <cell r="H4771">
            <v>14</v>
          </cell>
          <cell r="I4771">
            <v>14</v>
          </cell>
          <cell r="J4771">
            <v>14</v>
          </cell>
          <cell r="K4771">
            <v>14</v>
          </cell>
          <cell r="L4771">
            <v>14</v>
          </cell>
        </row>
        <row r="4772">
          <cell r="E4772">
            <v>24130</v>
          </cell>
          <cell r="F4772">
            <v>11</v>
          </cell>
          <cell r="G4772">
            <v>10</v>
          </cell>
          <cell r="H4772">
            <v>11</v>
          </cell>
          <cell r="I4772">
            <v>29</v>
          </cell>
          <cell r="J4772">
            <v>32</v>
          </cell>
          <cell r="K4772">
            <v>32</v>
          </cell>
          <cell r="L4772">
            <v>24</v>
          </cell>
        </row>
        <row r="4773">
          <cell r="E4773">
            <v>24131</v>
          </cell>
          <cell r="F4773">
            <v>6</v>
          </cell>
          <cell r="G4773">
            <v>10</v>
          </cell>
          <cell r="H4773">
            <v>6</v>
          </cell>
          <cell r="I4773">
            <v>0</v>
          </cell>
          <cell r="J4773">
            <v>13</v>
          </cell>
          <cell r="K4773">
            <v>8</v>
          </cell>
          <cell r="L4773">
            <v>0</v>
          </cell>
        </row>
        <row r="4774">
          <cell r="E4774">
            <v>24132</v>
          </cell>
          <cell r="F4774">
            <v>21</v>
          </cell>
          <cell r="G4774">
            <v>8</v>
          </cell>
          <cell r="H4774">
            <v>39</v>
          </cell>
          <cell r="I4774">
            <v>32</v>
          </cell>
          <cell r="J4774">
            <v>32</v>
          </cell>
          <cell r="K4774">
            <v>32</v>
          </cell>
          <cell r="L4774">
            <v>19</v>
          </cell>
        </row>
        <row r="4775">
          <cell r="E4775">
            <v>24133</v>
          </cell>
          <cell r="F4775">
            <v>14</v>
          </cell>
          <cell r="G4775">
            <v>8</v>
          </cell>
          <cell r="H4775">
            <v>13</v>
          </cell>
          <cell r="I4775">
            <v>13</v>
          </cell>
          <cell r="J4775">
            <v>10</v>
          </cell>
          <cell r="K4775">
            <v>11</v>
          </cell>
          <cell r="L4775">
            <v>6</v>
          </cell>
        </row>
        <row r="4776">
          <cell r="E4776">
            <v>24134</v>
          </cell>
          <cell r="F4776">
            <v>13</v>
          </cell>
          <cell r="G4776">
            <v>19</v>
          </cell>
          <cell r="H4776">
            <v>21</v>
          </cell>
          <cell r="I4776">
            <v>19</v>
          </cell>
          <cell r="J4776">
            <v>24</v>
          </cell>
          <cell r="K4776">
            <v>24</v>
          </cell>
          <cell r="L4776">
            <v>23</v>
          </cell>
        </row>
        <row r="4777">
          <cell r="E4777">
            <v>24135</v>
          </cell>
          <cell r="F4777">
            <v>19</v>
          </cell>
          <cell r="G4777">
            <v>26</v>
          </cell>
          <cell r="H4777">
            <v>27</v>
          </cell>
          <cell r="I4777">
            <v>29</v>
          </cell>
          <cell r="J4777">
            <v>29</v>
          </cell>
          <cell r="K4777">
            <v>32</v>
          </cell>
          <cell r="L4777">
            <v>23</v>
          </cell>
        </row>
        <row r="4778">
          <cell r="E4778">
            <v>24136</v>
          </cell>
          <cell r="F4778">
            <v>23</v>
          </cell>
          <cell r="G4778">
            <v>16</v>
          </cell>
          <cell r="H4778">
            <v>23</v>
          </cell>
          <cell r="I4778">
            <v>19</v>
          </cell>
          <cell r="J4778">
            <v>23</v>
          </cell>
          <cell r="K4778">
            <v>23</v>
          </cell>
          <cell r="L4778">
            <v>19</v>
          </cell>
        </row>
        <row r="4779">
          <cell r="E4779">
            <v>24137</v>
          </cell>
          <cell r="F4779">
            <v>10</v>
          </cell>
          <cell r="G4779">
            <v>10</v>
          </cell>
          <cell r="H4779">
            <v>14</v>
          </cell>
          <cell r="I4779">
            <v>16</v>
          </cell>
          <cell r="J4779">
            <v>8</v>
          </cell>
          <cell r="K4779">
            <v>8</v>
          </cell>
          <cell r="L4779">
            <v>6</v>
          </cell>
        </row>
        <row r="4780">
          <cell r="E4780">
            <v>24138</v>
          </cell>
          <cell r="F4780">
            <v>6</v>
          </cell>
          <cell r="G4780">
            <v>8</v>
          </cell>
          <cell r="H4780">
            <v>13</v>
          </cell>
          <cell r="I4780">
            <v>10</v>
          </cell>
          <cell r="J4780">
            <v>10</v>
          </cell>
          <cell r="K4780">
            <v>6</v>
          </cell>
          <cell r="L4780">
            <v>6</v>
          </cell>
        </row>
        <row r="4781">
          <cell r="E4781">
            <v>24139</v>
          </cell>
          <cell r="F4781">
            <v>0</v>
          </cell>
          <cell r="G4781">
            <v>0</v>
          </cell>
          <cell r="H4781">
            <v>0</v>
          </cell>
          <cell r="I4781">
            <v>0</v>
          </cell>
          <cell r="J4781">
            <v>6</v>
          </cell>
          <cell r="K4781">
            <v>5</v>
          </cell>
          <cell r="L4781">
            <v>0</v>
          </cell>
        </row>
        <row r="4782">
          <cell r="E4782">
            <v>24140</v>
          </cell>
          <cell r="F4782">
            <v>0</v>
          </cell>
          <cell r="G4782">
            <v>3</v>
          </cell>
          <cell r="H4782">
            <v>6</v>
          </cell>
          <cell r="I4782">
            <v>8</v>
          </cell>
          <cell r="J4782">
            <v>8</v>
          </cell>
          <cell r="K4782">
            <v>8</v>
          </cell>
          <cell r="L4782">
            <v>13</v>
          </cell>
        </row>
        <row r="4783">
          <cell r="E4783">
            <v>24141</v>
          </cell>
          <cell r="F4783">
            <v>0</v>
          </cell>
          <cell r="G4783">
            <v>6</v>
          </cell>
          <cell r="H4783">
            <v>6</v>
          </cell>
          <cell r="I4783">
            <v>0</v>
          </cell>
          <cell r="J4783">
            <v>19</v>
          </cell>
          <cell r="K4783">
            <v>19</v>
          </cell>
          <cell r="L4783">
            <v>6</v>
          </cell>
        </row>
        <row r="4784">
          <cell r="E4784">
            <v>24142</v>
          </cell>
          <cell r="F4784">
            <v>32</v>
          </cell>
          <cell r="G4784">
            <v>32</v>
          </cell>
          <cell r="H4784">
            <v>32</v>
          </cell>
          <cell r="I4784">
            <v>35</v>
          </cell>
          <cell r="J4784">
            <v>40</v>
          </cell>
          <cell r="K4784">
            <v>40</v>
          </cell>
          <cell r="L4784">
            <v>32</v>
          </cell>
        </row>
        <row r="4785">
          <cell r="E4785">
            <v>24143</v>
          </cell>
          <cell r="F4785">
            <v>16</v>
          </cell>
          <cell r="G4785">
            <v>13</v>
          </cell>
          <cell r="H4785">
            <v>16</v>
          </cell>
          <cell r="I4785">
            <v>10</v>
          </cell>
          <cell r="J4785">
            <v>10</v>
          </cell>
          <cell r="K4785">
            <v>14</v>
          </cell>
          <cell r="L4785">
            <v>6</v>
          </cell>
        </row>
        <row r="4786">
          <cell r="E4786">
            <v>24144</v>
          </cell>
          <cell r="F4786">
            <v>16</v>
          </cell>
          <cell r="G4786">
            <v>14</v>
          </cell>
          <cell r="H4786">
            <v>29</v>
          </cell>
          <cell r="I4786">
            <v>32</v>
          </cell>
          <cell r="J4786">
            <v>32</v>
          </cell>
          <cell r="K4786">
            <v>29</v>
          </cell>
          <cell r="L4786">
            <v>26</v>
          </cell>
        </row>
        <row r="4787">
          <cell r="E4787">
            <v>24145</v>
          </cell>
          <cell r="F4787">
            <v>19</v>
          </cell>
          <cell r="G4787">
            <v>19</v>
          </cell>
          <cell r="H4787">
            <v>19</v>
          </cell>
          <cell r="I4787">
            <v>16</v>
          </cell>
          <cell r="J4787">
            <v>16</v>
          </cell>
          <cell r="K4787">
            <v>16</v>
          </cell>
          <cell r="L4787">
            <v>16</v>
          </cell>
        </row>
        <row r="4788">
          <cell r="E4788">
            <v>24146</v>
          </cell>
          <cell r="F4788">
            <v>29</v>
          </cell>
          <cell r="G4788">
            <v>19</v>
          </cell>
          <cell r="H4788">
            <v>19</v>
          </cell>
          <cell r="I4788">
            <v>19</v>
          </cell>
          <cell r="J4788">
            <v>16</v>
          </cell>
          <cell r="K4788">
            <v>10</v>
          </cell>
          <cell r="L4788">
            <v>8</v>
          </cell>
        </row>
        <row r="4789">
          <cell r="E4789">
            <v>24147</v>
          </cell>
          <cell r="F4789">
            <v>10</v>
          </cell>
          <cell r="G4789">
            <v>13</v>
          </cell>
          <cell r="H4789">
            <v>6</v>
          </cell>
          <cell r="I4789">
            <v>6</v>
          </cell>
          <cell r="J4789">
            <v>0</v>
          </cell>
          <cell r="K4789">
            <v>3</v>
          </cell>
          <cell r="L4789">
            <v>6</v>
          </cell>
        </row>
        <row r="4790">
          <cell r="E4790">
            <v>24148</v>
          </cell>
          <cell r="F4790">
            <v>23</v>
          </cell>
          <cell r="G4790">
            <v>29</v>
          </cell>
          <cell r="H4790">
            <v>21</v>
          </cell>
          <cell r="I4790">
            <v>26</v>
          </cell>
          <cell r="J4790">
            <v>11</v>
          </cell>
          <cell r="K4790">
            <v>8</v>
          </cell>
          <cell r="L4790">
            <v>3</v>
          </cell>
        </row>
        <row r="4791">
          <cell r="E4791">
            <v>24149</v>
          </cell>
          <cell r="F4791">
            <v>39</v>
          </cell>
          <cell r="G4791">
            <v>39</v>
          </cell>
          <cell r="H4791">
            <v>29</v>
          </cell>
          <cell r="I4791">
            <v>32</v>
          </cell>
          <cell r="J4791">
            <v>39</v>
          </cell>
          <cell r="K4791">
            <v>45</v>
          </cell>
          <cell r="L4791">
            <v>45</v>
          </cell>
        </row>
        <row r="4792">
          <cell r="E4792">
            <v>24150</v>
          </cell>
          <cell r="F4792">
            <v>34</v>
          </cell>
          <cell r="G4792">
            <v>35</v>
          </cell>
          <cell r="H4792">
            <v>26</v>
          </cell>
          <cell r="I4792">
            <v>6</v>
          </cell>
          <cell r="J4792">
            <v>11</v>
          </cell>
          <cell r="K4792">
            <v>10</v>
          </cell>
          <cell r="L4792">
            <v>0</v>
          </cell>
        </row>
        <row r="4793">
          <cell r="E4793">
            <v>24151</v>
          </cell>
          <cell r="F4793">
            <v>14</v>
          </cell>
          <cell r="G4793">
            <v>16</v>
          </cell>
          <cell r="H4793">
            <v>16</v>
          </cell>
          <cell r="I4793">
            <v>11</v>
          </cell>
          <cell r="J4793">
            <v>5</v>
          </cell>
          <cell r="K4793">
            <v>24</v>
          </cell>
          <cell r="L4793">
            <v>14</v>
          </cell>
        </row>
        <row r="4794">
          <cell r="E4794">
            <v>24152</v>
          </cell>
          <cell r="F4794">
            <v>8</v>
          </cell>
          <cell r="G4794">
            <v>6</v>
          </cell>
          <cell r="H4794">
            <v>8</v>
          </cell>
          <cell r="I4794">
            <v>0</v>
          </cell>
          <cell r="J4794">
            <v>11</v>
          </cell>
          <cell r="K4794">
            <v>6</v>
          </cell>
          <cell r="L4794">
            <v>19</v>
          </cell>
        </row>
        <row r="4795">
          <cell r="E4795">
            <v>24153</v>
          </cell>
          <cell r="F4795">
            <v>16</v>
          </cell>
          <cell r="G4795">
            <v>14</v>
          </cell>
          <cell r="H4795">
            <v>24</v>
          </cell>
          <cell r="I4795">
            <v>26</v>
          </cell>
          <cell r="J4795">
            <v>32</v>
          </cell>
          <cell r="K4795">
            <v>35</v>
          </cell>
          <cell r="L4795">
            <v>32</v>
          </cell>
        </row>
        <row r="4796">
          <cell r="E4796">
            <v>24154</v>
          </cell>
          <cell r="F4796">
            <v>5</v>
          </cell>
          <cell r="G4796">
            <v>10</v>
          </cell>
          <cell r="H4796">
            <v>10</v>
          </cell>
          <cell r="I4796">
            <v>11</v>
          </cell>
          <cell r="J4796">
            <v>10</v>
          </cell>
          <cell r="K4796">
            <v>8</v>
          </cell>
          <cell r="L4796">
            <v>0</v>
          </cell>
        </row>
        <row r="4797">
          <cell r="E4797">
            <v>24155</v>
          </cell>
          <cell r="F4797">
            <v>24</v>
          </cell>
          <cell r="G4797">
            <v>27</v>
          </cell>
          <cell r="H4797">
            <v>23</v>
          </cell>
          <cell r="I4797">
            <v>23</v>
          </cell>
          <cell r="J4797">
            <v>24</v>
          </cell>
          <cell r="K4797">
            <v>23</v>
          </cell>
          <cell r="L4797">
            <v>26</v>
          </cell>
        </row>
        <row r="4798">
          <cell r="E4798">
            <v>24156</v>
          </cell>
          <cell r="F4798">
            <v>16</v>
          </cell>
          <cell r="G4798">
            <v>11</v>
          </cell>
          <cell r="H4798">
            <v>13</v>
          </cell>
          <cell r="I4798">
            <v>14</v>
          </cell>
          <cell r="J4798">
            <v>10</v>
          </cell>
          <cell r="K4798">
            <v>19</v>
          </cell>
          <cell r="L4798">
            <v>19</v>
          </cell>
        </row>
        <row r="4799">
          <cell r="E4799">
            <v>24157</v>
          </cell>
          <cell r="F4799">
            <v>6</v>
          </cell>
          <cell r="G4799">
            <v>13</v>
          </cell>
          <cell r="H4799">
            <v>13</v>
          </cell>
          <cell r="I4799">
            <v>8</v>
          </cell>
          <cell r="J4799">
            <v>13</v>
          </cell>
          <cell r="K4799">
            <v>14</v>
          </cell>
          <cell r="L4799">
            <v>16</v>
          </cell>
        </row>
        <row r="4800">
          <cell r="E4800">
            <v>24158</v>
          </cell>
          <cell r="F4800">
            <v>13</v>
          </cell>
          <cell r="G4800">
            <v>11</v>
          </cell>
          <cell r="H4800">
            <v>13</v>
          </cell>
          <cell r="I4800">
            <v>13</v>
          </cell>
          <cell r="J4800">
            <v>14</v>
          </cell>
          <cell r="K4800">
            <v>11</v>
          </cell>
          <cell r="L4800">
            <v>10</v>
          </cell>
        </row>
        <row r="4801">
          <cell r="E4801">
            <v>24159</v>
          </cell>
          <cell r="F4801">
            <v>29</v>
          </cell>
          <cell r="G4801">
            <v>29</v>
          </cell>
          <cell r="H4801">
            <v>32</v>
          </cell>
          <cell r="I4801">
            <v>10</v>
          </cell>
          <cell r="J4801">
            <v>5</v>
          </cell>
          <cell r="K4801">
            <v>14</v>
          </cell>
          <cell r="L4801">
            <v>10</v>
          </cell>
        </row>
        <row r="4802">
          <cell r="E4802">
            <v>24160</v>
          </cell>
          <cell r="F4802">
            <v>6</v>
          </cell>
          <cell r="G4802">
            <v>6</v>
          </cell>
          <cell r="H4802">
            <v>13</v>
          </cell>
          <cell r="I4802">
            <v>8</v>
          </cell>
          <cell r="J4802">
            <v>10</v>
          </cell>
          <cell r="K4802">
            <v>0</v>
          </cell>
          <cell r="L4802">
            <v>0</v>
          </cell>
        </row>
        <row r="4803">
          <cell r="E4803">
            <v>24161</v>
          </cell>
          <cell r="F4803">
            <v>5</v>
          </cell>
          <cell r="G4803">
            <v>3</v>
          </cell>
          <cell r="H4803">
            <v>5</v>
          </cell>
          <cell r="I4803">
            <v>0</v>
          </cell>
          <cell r="J4803">
            <v>6</v>
          </cell>
          <cell r="K4803">
            <v>11</v>
          </cell>
          <cell r="L4803">
            <v>14</v>
          </cell>
        </row>
        <row r="4804">
          <cell r="E4804">
            <v>24162</v>
          </cell>
          <cell r="F4804">
            <v>14</v>
          </cell>
          <cell r="G4804">
            <v>18</v>
          </cell>
          <cell r="H4804">
            <v>10</v>
          </cell>
          <cell r="I4804">
            <v>6</v>
          </cell>
          <cell r="J4804">
            <v>14</v>
          </cell>
          <cell r="K4804">
            <v>10</v>
          </cell>
          <cell r="L4804">
            <v>11</v>
          </cell>
        </row>
        <row r="4805">
          <cell r="E4805">
            <v>24163</v>
          </cell>
          <cell r="F4805">
            <v>11</v>
          </cell>
          <cell r="G4805">
            <v>10</v>
          </cell>
          <cell r="H4805">
            <v>11</v>
          </cell>
          <cell r="I4805">
            <v>3</v>
          </cell>
          <cell r="J4805">
            <v>0</v>
          </cell>
          <cell r="K4805">
            <v>0</v>
          </cell>
          <cell r="L4805">
            <v>5</v>
          </cell>
        </row>
        <row r="4806">
          <cell r="E4806">
            <v>24164</v>
          </cell>
          <cell r="F4806">
            <v>8</v>
          </cell>
          <cell r="G4806">
            <v>10</v>
          </cell>
          <cell r="H4806">
            <v>21</v>
          </cell>
          <cell r="I4806">
            <v>32</v>
          </cell>
          <cell r="J4806">
            <v>32</v>
          </cell>
          <cell r="K4806">
            <v>32</v>
          </cell>
          <cell r="L4806">
            <v>32</v>
          </cell>
        </row>
        <row r="4807">
          <cell r="E4807">
            <v>24165</v>
          </cell>
          <cell r="F4807">
            <v>19</v>
          </cell>
          <cell r="G4807">
            <v>24</v>
          </cell>
          <cell r="H4807">
            <v>3</v>
          </cell>
          <cell r="I4807">
            <v>10</v>
          </cell>
          <cell r="J4807">
            <v>19</v>
          </cell>
          <cell r="K4807">
            <v>10</v>
          </cell>
          <cell r="L4807">
            <v>10</v>
          </cell>
        </row>
        <row r="4808">
          <cell r="E4808">
            <v>24166</v>
          </cell>
          <cell r="F4808">
            <v>13</v>
          </cell>
          <cell r="G4808">
            <v>10</v>
          </cell>
          <cell r="H4808">
            <v>23</v>
          </cell>
          <cell r="I4808">
            <v>32</v>
          </cell>
          <cell r="J4808">
            <v>27</v>
          </cell>
          <cell r="K4808">
            <v>26</v>
          </cell>
          <cell r="L4808">
            <v>29</v>
          </cell>
        </row>
        <row r="4809">
          <cell r="E4809">
            <v>24167</v>
          </cell>
          <cell r="F4809">
            <v>23</v>
          </cell>
          <cell r="G4809">
            <v>19</v>
          </cell>
          <cell r="H4809">
            <v>16</v>
          </cell>
          <cell r="I4809">
            <v>19</v>
          </cell>
          <cell r="J4809">
            <v>16</v>
          </cell>
          <cell r="K4809">
            <v>19</v>
          </cell>
          <cell r="L4809">
            <v>29</v>
          </cell>
        </row>
        <row r="4810">
          <cell r="E4810">
            <v>24168</v>
          </cell>
          <cell r="F4810">
            <v>13</v>
          </cell>
          <cell r="G4810">
            <v>16</v>
          </cell>
          <cell r="H4810">
            <v>16</v>
          </cell>
          <cell r="I4810">
            <v>16</v>
          </cell>
          <cell r="J4810">
            <v>10</v>
          </cell>
          <cell r="K4810">
            <v>11</v>
          </cell>
          <cell r="L4810">
            <v>10</v>
          </cell>
        </row>
        <row r="4811">
          <cell r="E4811">
            <v>24169</v>
          </cell>
          <cell r="F4811">
            <v>19</v>
          </cell>
          <cell r="G4811">
            <v>24</v>
          </cell>
          <cell r="H4811">
            <v>26</v>
          </cell>
          <cell r="I4811">
            <v>18</v>
          </cell>
          <cell r="J4811">
            <v>16</v>
          </cell>
          <cell r="K4811">
            <v>13</v>
          </cell>
          <cell r="L4811">
            <v>19</v>
          </cell>
        </row>
        <row r="4812">
          <cell r="E4812">
            <v>24170</v>
          </cell>
          <cell r="F4812">
            <v>8</v>
          </cell>
          <cell r="G4812">
            <v>11</v>
          </cell>
          <cell r="H4812">
            <v>6</v>
          </cell>
          <cell r="I4812">
            <v>8</v>
          </cell>
          <cell r="J4812">
            <v>6</v>
          </cell>
          <cell r="K4812">
            <v>0</v>
          </cell>
          <cell r="L4812">
            <v>5</v>
          </cell>
        </row>
        <row r="4813">
          <cell r="E4813">
            <v>24171</v>
          </cell>
          <cell r="F4813">
            <v>11</v>
          </cell>
          <cell r="G4813">
            <v>11</v>
          </cell>
          <cell r="H4813">
            <v>14</v>
          </cell>
          <cell r="I4813">
            <v>19</v>
          </cell>
          <cell r="J4813">
            <v>13</v>
          </cell>
          <cell r="K4813">
            <v>29</v>
          </cell>
          <cell r="L4813">
            <v>16</v>
          </cell>
        </row>
        <row r="4814">
          <cell r="E4814">
            <v>24172</v>
          </cell>
          <cell r="F4814">
            <v>24</v>
          </cell>
          <cell r="G4814">
            <v>14</v>
          </cell>
          <cell r="H4814">
            <v>19</v>
          </cell>
          <cell r="I4814">
            <v>6</v>
          </cell>
          <cell r="J4814">
            <v>13</v>
          </cell>
          <cell r="K4814">
            <v>5</v>
          </cell>
          <cell r="L4814">
            <v>14</v>
          </cell>
        </row>
        <row r="4815">
          <cell r="E4815">
            <v>24173</v>
          </cell>
          <cell r="F4815">
            <v>8</v>
          </cell>
          <cell r="G4815">
            <v>6</v>
          </cell>
          <cell r="H4815">
            <v>11</v>
          </cell>
          <cell r="I4815">
            <v>6</v>
          </cell>
          <cell r="J4815">
            <v>16</v>
          </cell>
          <cell r="K4815">
            <v>14</v>
          </cell>
          <cell r="L4815">
            <v>23</v>
          </cell>
        </row>
        <row r="4816">
          <cell r="E4816">
            <v>24174</v>
          </cell>
          <cell r="F4816">
            <v>8</v>
          </cell>
          <cell r="G4816">
            <v>3</v>
          </cell>
          <cell r="H4816">
            <v>6</v>
          </cell>
          <cell r="I4816">
            <v>6</v>
          </cell>
          <cell r="J4816">
            <v>0</v>
          </cell>
          <cell r="K4816">
            <v>3</v>
          </cell>
          <cell r="L4816">
            <v>23</v>
          </cell>
        </row>
        <row r="4817">
          <cell r="E4817">
            <v>24175</v>
          </cell>
          <cell r="F4817">
            <v>6</v>
          </cell>
          <cell r="G4817">
            <v>19</v>
          </cell>
          <cell r="H4817">
            <v>10</v>
          </cell>
          <cell r="I4817">
            <v>19</v>
          </cell>
          <cell r="J4817">
            <v>10</v>
          </cell>
          <cell r="K4817">
            <v>16</v>
          </cell>
          <cell r="L4817">
            <v>13</v>
          </cell>
        </row>
        <row r="4818">
          <cell r="E4818">
            <v>24176</v>
          </cell>
          <cell r="F4818">
            <v>3</v>
          </cell>
          <cell r="G4818">
            <v>13</v>
          </cell>
          <cell r="H4818">
            <v>10</v>
          </cell>
          <cell r="I4818">
            <v>19</v>
          </cell>
          <cell r="J4818">
            <v>18</v>
          </cell>
          <cell r="K4818">
            <v>13</v>
          </cell>
          <cell r="L4818">
            <v>5</v>
          </cell>
        </row>
        <row r="4819">
          <cell r="E4819">
            <v>24177</v>
          </cell>
          <cell r="F4819">
            <v>13</v>
          </cell>
          <cell r="G4819">
            <v>16</v>
          </cell>
          <cell r="H4819">
            <v>11</v>
          </cell>
          <cell r="I4819">
            <v>11</v>
          </cell>
          <cell r="J4819">
            <v>16</v>
          </cell>
          <cell r="K4819">
            <v>11</v>
          </cell>
          <cell r="L4819">
            <v>10</v>
          </cell>
        </row>
        <row r="4820">
          <cell r="E4820">
            <v>24178</v>
          </cell>
          <cell r="F4820">
            <v>5</v>
          </cell>
          <cell r="G4820">
            <v>3</v>
          </cell>
          <cell r="H4820">
            <v>8</v>
          </cell>
          <cell r="I4820">
            <v>10</v>
          </cell>
          <cell r="J4820">
            <v>5</v>
          </cell>
          <cell r="K4820">
            <v>5</v>
          </cell>
          <cell r="L4820">
            <v>8</v>
          </cell>
        </row>
        <row r="4821">
          <cell r="E4821">
            <v>24179</v>
          </cell>
          <cell r="F4821">
            <v>26</v>
          </cell>
          <cell r="G4821">
            <v>10</v>
          </cell>
          <cell r="H4821">
            <v>23</v>
          </cell>
          <cell r="I4821">
            <v>10</v>
          </cell>
          <cell r="J4821">
            <v>23</v>
          </cell>
          <cell r="K4821">
            <v>16</v>
          </cell>
          <cell r="L4821">
            <v>10</v>
          </cell>
        </row>
        <row r="4822">
          <cell r="E4822">
            <v>24180</v>
          </cell>
          <cell r="F4822">
            <v>32</v>
          </cell>
          <cell r="G4822">
            <v>35</v>
          </cell>
          <cell r="H4822">
            <v>35</v>
          </cell>
          <cell r="I4822">
            <v>32</v>
          </cell>
          <cell r="J4822">
            <v>27</v>
          </cell>
          <cell r="K4822">
            <v>32</v>
          </cell>
          <cell r="L4822">
            <v>32</v>
          </cell>
        </row>
        <row r="4823">
          <cell r="E4823">
            <v>24181</v>
          </cell>
          <cell r="F4823">
            <v>10</v>
          </cell>
          <cell r="G4823">
            <v>27</v>
          </cell>
          <cell r="H4823">
            <v>26</v>
          </cell>
          <cell r="I4823">
            <v>29</v>
          </cell>
          <cell r="J4823">
            <v>32</v>
          </cell>
          <cell r="K4823">
            <v>34</v>
          </cell>
          <cell r="L4823">
            <v>34</v>
          </cell>
        </row>
        <row r="4824">
          <cell r="E4824">
            <v>24182</v>
          </cell>
          <cell r="F4824">
            <v>5</v>
          </cell>
          <cell r="G4824">
            <v>8</v>
          </cell>
          <cell r="H4824">
            <v>23</v>
          </cell>
          <cell r="I4824">
            <v>3</v>
          </cell>
          <cell r="J4824">
            <v>8</v>
          </cell>
          <cell r="K4824">
            <v>32</v>
          </cell>
          <cell r="L4824">
            <v>27</v>
          </cell>
        </row>
        <row r="4825">
          <cell r="E4825">
            <v>24183</v>
          </cell>
          <cell r="F4825">
            <v>18</v>
          </cell>
          <cell r="G4825">
            <v>19</v>
          </cell>
          <cell r="H4825">
            <v>21</v>
          </cell>
          <cell r="I4825">
            <v>27</v>
          </cell>
          <cell r="J4825">
            <v>21</v>
          </cell>
          <cell r="K4825">
            <v>27</v>
          </cell>
          <cell r="L4825">
            <v>27</v>
          </cell>
        </row>
        <row r="4826">
          <cell r="E4826">
            <v>24184</v>
          </cell>
          <cell r="F4826">
            <v>6</v>
          </cell>
          <cell r="G4826">
            <v>3</v>
          </cell>
          <cell r="H4826">
            <v>6</v>
          </cell>
          <cell r="I4826">
            <v>8</v>
          </cell>
          <cell r="J4826">
            <v>10</v>
          </cell>
          <cell r="K4826">
            <v>8</v>
          </cell>
          <cell r="L4826">
            <v>8</v>
          </cell>
        </row>
        <row r="4827">
          <cell r="E4827">
            <v>24185</v>
          </cell>
          <cell r="F4827">
            <v>8</v>
          </cell>
          <cell r="G4827">
            <v>19</v>
          </cell>
          <cell r="H4827">
            <v>26</v>
          </cell>
          <cell r="I4827">
            <v>19</v>
          </cell>
          <cell r="J4827">
            <v>16</v>
          </cell>
          <cell r="K4827">
            <v>24</v>
          </cell>
          <cell r="L4827">
            <v>14</v>
          </cell>
        </row>
        <row r="4828">
          <cell r="E4828">
            <v>24186</v>
          </cell>
          <cell r="F4828">
            <v>40</v>
          </cell>
          <cell r="G4828">
            <v>35</v>
          </cell>
          <cell r="H4828">
            <v>29</v>
          </cell>
          <cell r="I4828">
            <v>24</v>
          </cell>
          <cell r="J4828">
            <v>6</v>
          </cell>
          <cell r="K4828">
            <v>3</v>
          </cell>
          <cell r="L4828">
            <v>8</v>
          </cell>
        </row>
        <row r="4829">
          <cell r="E4829">
            <v>24187</v>
          </cell>
          <cell r="F4829">
            <v>3</v>
          </cell>
          <cell r="G4829">
            <v>13</v>
          </cell>
          <cell r="H4829">
            <v>26</v>
          </cell>
          <cell r="I4829">
            <v>23</v>
          </cell>
          <cell r="J4829">
            <v>26</v>
          </cell>
          <cell r="K4829">
            <v>32</v>
          </cell>
          <cell r="L4829">
            <v>40</v>
          </cell>
        </row>
        <row r="4830">
          <cell r="E4830">
            <v>24188</v>
          </cell>
          <cell r="F4830">
            <v>11</v>
          </cell>
          <cell r="G4830">
            <v>16</v>
          </cell>
          <cell r="H4830">
            <v>14</v>
          </cell>
          <cell r="I4830">
            <v>16</v>
          </cell>
          <cell r="J4830">
            <v>16</v>
          </cell>
          <cell r="K4830">
            <v>13</v>
          </cell>
          <cell r="L4830">
            <v>11</v>
          </cell>
        </row>
        <row r="4831">
          <cell r="E4831">
            <v>24189</v>
          </cell>
          <cell r="F4831">
            <v>18</v>
          </cell>
          <cell r="G4831">
            <v>18</v>
          </cell>
          <cell r="H4831">
            <v>19</v>
          </cell>
          <cell r="I4831">
            <v>26</v>
          </cell>
          <cell r="J4831">
            <v>24</v>
          </cell>
          <cell r="K4831">
            <v>23</v>
          </cell>
          <cell r="L4831">
            <v>18</v>
          </cell>
        </row>
        <row r="4832">
          <cell r="E4832">
            <v>24190</v>
          </cell>
          <cell r="F4832">
            <v>19</v>
          </cell>
          <cell r="G4832">
            <v>29</v>
          </cell>
          <cell r="H4832">
            <v>19</v>
          </cell>
          <cell r="I4832">
            <v>35</v>
          </cell>
          <cell r="J4832">
            <v>29</v>
          </cell>
          <cell r="K4832">
            <v>32</v>
          </cell>
          <cell r="L4832">
            <v>42</v>
          </cell>
        </row>
        <row r="4833">
          <cell r="E4833">
            <v>24191</v>
          </cell>
          <cell r="F4833">
            <v>8</v>
          </cell>
          <cell r="G4833">
            <v>11</v>
          </cell>
          <cell r="H4833">
            <v>14</v>
          </cell>
          <cell r="I4833">
            <v>11</v>
          </cell>
          <cell r="J4833">
            <v>11</v>
          </cell>
          <cell r="K4833">
            <v>13</v>
          </cell>
          <cell r="L4833">
            <v>14</v>
          </cell>
        </row>
        <row r="4834">
          <cell r="E4834">
            <v>24192</v>
          </cell>
          <cell r="F4834">
            <v>3</v>
          </cell>
          <cell r="G4834">
            <v>6</v>
          </cell>
          <cell r="H4834">
            <v>0</v>
          </cell>
          <cell r="I4834">
            <v>10</v>
          </cell>
          <cell r="J4834">
            <v>6</v>
          </cell>
          <cell r="K4834">
            <v>8</v>
          </cell>
          <cell r="L4834">
            <v>5</v>
          </cell>
        </row>
        <row r="4835">
          <cell r="E4835">
            <v>24193</v>
          </cell>
          <cell r="F4835">
            <v>13</v>
          </cell>
          <cell r="G4835">
            <v>3</v>
          </cell>
          <cell r="H4835">
            <v>6</v>
          </cell>
          <cell r="I4835">
            <v>27</v>
          </cell>
          <cell r="J4835">
            <v>19</v>
          </cell>
          <cell r="K4835">
            <v>16</v>
          </cell>
          <cell r="L4835">
            <v>11</v>
          </cell>
        </row>
        <row r="4836">
          <cell r="E4836">
            <v>24194</v>
          </cell>
          <cell r="F4836">
            <v>0</v>
          </cell>
          <cell r="G4836">
            <v>0</v>
          </cell>
          <cell r="H4836">
            <v>8</v>
          </cell>
          <cell r="I4836">
            <v>8</v>
          </cell>
          <cell r="J4836">
            <v>6</v>
          </cell>
          <cell r="K4836">
            <v>10</v>
          </cell>
          <cell r="L4836">
            <v>3</v>
          </cell>
        </row>
        <row r="4837">
          <cell r="E4837">
            <v>24195</v>
          </cell>
          <cell r="F4837">
            <v>13</v>
          </cell>
          <cell r="G4837">
            <v>16</v>
          </cell>
          <cell r="H4837">
            <v>8</v>
          </cell>
          <cell r="I4837">
            <v>16</v>
          </cell>
          <cell r="J4837">
            <v>10</v>
          </cell>
          <cell r="K4837">
            <v>16</v>
          </cell>
          <cell r="L4837">
            <v>29</v>
          </cell>
        </row>
        <row r="4838">
          <cell r="E4838">
            <v>24196</v>
          </cell>
          <cell r="F4838">
            <v>13</v>
          </cell>
          <cell r="G4838">
            <v>19</v>
          </cell>
          <cell r="H4838">
            <v>13</v>
          </cell>
          <cell r="I4838">
            <v>13</v>
          </cell>
          <cell r="J4838">
            <v>19</v>
          </cell>
          <cell r="K4838">
            <v>19</v>
          </cell>
          <cell r="L4838">
            <v>11</v>
          </cell>
        </row>
        <row r="4839">
          <cell r="E4839">
            <v>24197</v>
          </cell>
          <cell r="F4839">
            <v>19</v>
          </cell>
          <cell r="G4839">
            <v>29</v>
          </cell>
          <cell r="H4839">
            <v>18</v>
          </cell>
          <cell r="I4839">
            <v>16</v>
          </cell>
          <cell r="J4839">
            <v>16</v>
          </cell>
          <cell r="K4839">
            <v>8</v>
          </cell>
          <cell r="L4839">
            <v>29</v>
          </cell>
        </row>
        <row r="4840">
          <cell r="E4840">
            <v>24198</v>
          </cell>
          <cell r="F4840">
            <v>8</v>
          </cell>
          <cell r="G4840">
            <v>10</v>
          </cell>
          <cell r="H4840">
            <v>10</v>
          </cell>
          <cell r="I4840">
            <v>8</v>
          </cell>
          <cell r="J4840">
            <v>6</v>
          </cell>
          <cell r="K4840">
            <v>6</v>
          </cell>
          <cell r="L4840">
            <v>10</v>
          </cell>
        </row>
        <row r="4841">
          <cell r="E4841">
            <v>24199</v>
          </cell>
          <cell r="F4841">
            <v>32</v>
          </cell>
          <cell r="G4841">
            <v>32</v>
          </cell>
          <cell r="H4841">
            <v>26</v>
          </cell>
          <cell r="I4841">
            <v>24</v>
          </cell>
          <cell r="J4841">
            <v>23</v>
          </cell>
          <cell r="K4841">
            <v>21</v>
          </cell>
          <cell r="L4841">
            <v>18</v>
          </cell>
        </row>
        <row r="4842">
          <cell r="E4842">
            <v>24200</v>
          </cell>
          <cell r="F4842">
            <v>24</v>
          </cell>
          <cell r="G4842">
            <v>16</v>
          </cell>
          <cell r="H4842">
            <v>16</v>
          </cell>
          <cell r="I4842">
            <v>23</v>
          </cell>
          <cell r="J4842">
            <v>24</v>
          </cell>
          <cell r="K4842">
            <v>26</v>
          </cell>
          <cell r="L4842">
            <v>21</v>
          </cell>
        </row>
        <row r="4843">
          <cell r="E4843">
            <v>24201</v>
          </cell>
          <cell r="F4843">
            <v>5</v>
          </cell>
          <cell r="G4843">
            <v>6</v>
          </cell>
          <cell r="H4843">
            <v>5</v>
          </cell>
          <cell r="I4843">
            <v>6</v>
          </cell>
          <cell r="J4843">
            <v>0</v>
          </cell>
          <cell r="K4843">
            <v>0</v>
          </cell>
          <cell r="L4843">
            <v>0</v>
          </cell>
        </row>
        <row r="4844">
          <cell r="E4844">
            <v>24202</v>
          </cell>
          <cell r="F4844">
            <v>21</v>
          </cell>
          <cell r="G4844">
            <v>16</v>
          </cell>
          <cell r="H4844">
            <v>11</v>
          </cell>
          <cell r="I4844">
            <v>11</v>
          </cell>
          <cell r="J4844">
            <v>16</v>
          </cell>
          <cell r="K4844">
            <v>8</v>
          </cell>
          <cell r="L4844">
            <v>8</v>
          </cell>
        </row>
        <row r="4845">
          <cell r="E4845">
            <v>24203</v>
          </cell>
          <cell r="F4845">
            <v>14</v>
          </cell>
          <cell r="G4845">
            <v>23</v>
          </cell>
          <cell r="H4845">
            <v>23</v>
          </cell>
          <cell r="I4845">
            <v>26</v>
          </cell>
          <cell r="J4845">
            <v>21</v>
          </cell>
          <cell r="K4845">
            <v>16</v>
          </cell>
          <cell r="L4845">
            <v>18</v>
          </cell>
        </row>
        <row r="4846">
          <cell r="E4846">
            <v>24204</v>
          </cell>
          <cell r="F4846">
            <v>13</v>
          </cell>
          <cell r="G4846">
            <v>8</v>
          </cell>
          <cell r="H4846">
            <v>13</v>
          </cell>
          <cell r="I4846">
            <v>21</v>
          </cell>
          <cell r="J4846">
            <v>19</v>
          </cell>
          <cell r="K4846">
            <v>13</v>
          </cell>
          <cell r="L4846">
            <v>8</v>
          </cell>
        </row>
        <row r="4847">
          <cell r="E4847">
            <v>24205</v>
          </cell>
          <cell r="F4847">
            <v>5</v>
          </cell>
          <cell r="G4847">
            <v>0</v>
          </cell>
          <cell r="H4847">
            <v>8</v>
          </cell>
          <cell r="I4847">
            <v>6</v>
          </cell>
          <cell r="J4847">
            <v>8</v>
          </cell>
          <cell r="K4847">
            <v>10</v>
          </cell>
          <cell r="L4847">
            <v>13</v>
          </cell>
        </row>
        <row r="4848">
          <cell r="E4848">
            <v>24206</v>
          </cell>
          <cell r="F4848">
            <v>10</v>
          </cell>
          <cell r="G4848">
            <v>8</v>
          </cell>
          <cell r="H4848">
            <v>6</v>
          </cell>
          <cell r="I4848">
            <v>5</v>
          </cell>
          <cell r="J4848">
            <v>5</v>
          </cell>
          <cell r="K4848">
            <v>10</v>
          </cell>
          <cell r="L4848">
            <v>6</v>
          </cell>
        </row>
        <row r="4849">
          <cell r="E4849">
            <v>24207</v>
          </cell>
          <cell r="F4849">
            <v>27</v>
          </cell>
          <cell r="G4849">
            <v>26</v>
          </cell>
          <cell r="H4849">
            <v>19</v>
          </cell>
          <cell r="I4849">
            <v>18</v>
          </cell>
          <cell r="J4849">
            <v>23</v>
          </cell>
          <cell r="K4849">
            <v>19</v>
          </cell>
          <cell r="L4849">
            <v>19</v>
          </cell>
        </row>
        <row r="4850">
          <cell r="E4850">
            <v>24208</v>
          </cell>
          <cell r="F4850">
            <v>16</v>
          </cell>
          <cell r="G4850">
            <v>19</v>
          </cell>
          <cell r="H4850">
            <v>16</v>
          </cell>
          <cell r="I4850">
            <v>14</v>
          </cell>
          <cell r="J4850">
            <v>11</v>
          </cell>
          <cell r="K4850">
            <v>8</v>
          </cell>
          <cell r="L4850">
            <v>5</v>
          </cell>
        </row>
        <row r="4851">
          <cell r="E4851">
            <v>24209</v>
          </cell>
          <cell r="F4851">
            <v>6</v>
          </cell>
          <cell r="G4851">
            <v>6</v>
          </cell>
          <cell r="H4851">
            <v>3</v>
          </cell>
          <cell r="I4851">
            <v>13</v>
          </cell>
          <cell r="J4851">
            <v>14</v>
          </cell>
          <cell r="K4851">
            <v>10</v>
          </cell>
          <cell r="L4851">
            <v>11</v>
          </cell>
        </row>
        <row r="4852">
          <cell r="E4852">
            <v>24210</v>
          </cell>
          <cell r="F4852">
            <v>6</v>
          </cell>
          <cell r="G4852">
            <v>5</v>
          </cell>
          <cell r="H4852">
            <v>6</v>
          </cell>
          <cell r="I4852">
            <v>5</v>
          </cell>
          <cell r="J4852">
            <v>3</v>
          </cell>
          <cell r="K4852">
            <v>5</v>
          </cell>
          <cell r="L4852">
            <v>0</v>
          </cell>
        </row>
        <row r="4853">
          <cell r="E4853">
            <v>24211</v>
          </cell>
          <cell r="F4853">
            <v>5</v>
          </cell>
          <cell r="G4853">
            <v>8</v>
          </cell>
          <cell r="H4853">
            <v>5</v>
          </cell>
          <cell r="I4853">
            <v>10</v>
          </cell>
          <cell r="J4853">
            <v>11</v>
          </cell>
          <cell r="K4853">
            <v>3</v>
          </cell>
          <cell r="L4853">
            <v>16</v>
          </cell>
        </row>
        <row r="4854">
          <cell r="E4854">
            <v>24212</v>
          </cell>
          <cell r="F4854">
            <v>6</v>
          </cell>
          <cell r="G4854">
            <v>6</v>
          </cell>
          <cell r="H4854">
            <v>6</v>
          </cell>
          <cell r="I4854">
            <v>11</v>
          </cell>
          <cell r="J4854">
            <v>10</v>
          </cell>
          <cell r="K4854">
            <v>10</v>
          </cell>
          <cell r="L4854">
            <v>5</v>
          </cell>
        </row>
        <row r="4855">
          <cell r="E4855">
            <v>24213</v>
          </cell>
          <cell r="F4855">
            <v>16</v>
          </cell>
          <cell r="G4855">
            <v>32</v>
          </cell>
          <cell r="H4855">
            <v>19</v>
          </cell>
          <cell r="I4855">
            <v>16</v>
          </cell>
          <cell r="J4855">
            <v>14</v>
          </cell>
          <cell r="K4855">
            <v>16</v>
          </cell>
          <cell r="L4855">
            <v>16</v>
          </cell>
        </row>
        <row r="4856">
          <cell r="E4856">
            <v>24214</v>
          </cell>
          <cell r="F4856">
            <v>13</v>
          </cell>
          <cell r="G4856">
            <v>11</v>
          </cell>
          <cell r="H4856">
            <v>13</v>
          </cell>
          <cell r="I4856">
            <v>11</v>
          </cell>
          <cell r="J4856">
            <v>16</v>
          </cell>
          <cell r="K4856">
            <v>11</v>
          </cell>
          <cell r="L4856">
            <v>8</v>
          </cell>
        </row>
        <row r="4857">
          <cell r="E4857">
            <v>24215</v>
          </cell>
          <cell r="F4857">
            <v>0</v>
          </cell>
          <cell r="G4857">
            <v>0</v>
          </cell>
          <cell r="H4857">
            <v>0</v>
          </cell>
          <cell r="I4857">
            <v>3</v>
          </cell>
          <cell r="J4857">
            <v>8</v>
          </cell>
          <cell r="K4857">
            <v>8</v>
          </cell>
          <cell r="L4857">
            <v>0</v>
          </cell>
        </row>
        <row r="4858">
          <cell r="E4858">
            <v>24216</v>
          </cell>
          <cell r="F4858">
            <v>0</v>
          </cell>
          <cell r="G4858">
            <v>8</v>
          </cell>
          <cell r="H4858">
            <v>6</v>
          </cell>
          <cell r="I4858">
            <v>3</v>
          </cell>
          <cell r="J4858">
            <v>3</v>
          </cell>
          <cell r="K4858">
            <v>0</v>
          </cell>
          <cell r="L4858">
            <v>0</v>
          </cell>
        </row>
        <row r="4859">
          <cell r="E4859">
            <v>24217</v>
          </cell>
          <cell r="F4859">
            <v>8</v>
          </cell>
          <cell r="G4859">
            <v>6</v>
          </cell>
          <cell r="H4859">
            <v>5</v>
          </cell>
          <cell r="I4859">
            <v>0</v>
          </cell>
          <cell r="J4859">
            <v>8</v>
          </cell>
          <cell r="K4859">
            <v>3</v>
          </cell>
          <cell r="L4859">
            <v>3</v>
          </cell>
        </row>
        <row r="4860">
          <cell r="E4860">
            <v>24218</v>
          </cell>
          <cell r="F4860">
            <v>8</v>
          </cell>
          <cell r="G4860">
            <v>0</v>
          </cell>
          <cell r="H4860">
            <v>11</v>
          </cell>
          <cell r="I4860">
            <v>6</v>
          </cell>
          <cell r="J4860">
            <v>8</v>
          </cell>
          <cell r="K4860">
            <v>8</v>
          </cell>
          <cell r="L4860">
            <v>8</v>
          </cell>
        </row>
        <row r="4861">
          <cell r="E4861">
            <v>24219</v>
          </cell>
          <cell r="F4861">
            <v>35</v>
          </cell>
          <cell r="G4861">
            <v>34</v>
          </cell>
          <cell r="H4861">
            <v>29</v>
          </cell>
          <cell r="I4861">
            <v>32</v>
          </cell>
          <cell r="J4861">
            <v>23</v>
          </cell>
          <cell r="K4861">
            <v>16</v>
          </cell>
          <cell r="L4861">
            <v>13</v>
          </cell>
        </row>
        <row r="4862">
          <cell r="E4862">
            <v>24220</v>
          </cell>
          <cell r="F4862">
            <v>32</v>
          </cell>
          <cell r="G4862">
            <v>32</v>
          </cell>
          <cell r="H4862">
            <v>24</v>
          </cell>
          <cell r="I4862">
            <v>14</v>
          </cell>
          <cell r="J4862">
            <v>6</v>
          </cell>
          <cell r="K4862">
            <v>0</v>
          </cell>
          <cell r="L4862">
            <v>6</v>
          </cell>
        </row>
        <row r="4863">
          <cell r="E4863">
            <v>24221</v>
          </cell>
          <cell r="F4863">
            <v>6</v>
          </cell>
          <cell r="G4863">
            <v>6</v>
          </cell>
          <cell r="H4863">
            <v>6</v>
          </cell>
          <cell r="I4863">
            <v>16</v>
          </cell>
          <cell r="J4863">
            <v>19</v>
          </cell>
          <cell r="K4863">
            <v>23</v>
          </cell>
          <cell r="L4863">
            <v>23</v>
          </cell>
        </row>
        <row r="4864">
          <cell r="E4864">
            <v>24222</v>
          </cell>
          <cell r="F4864">
            <v>39</v>
          </cell>
          <cell r="G4864">
            <v>35</v>
          </cell>
          <cell r="H4864">
            <v>32</v>
          </cell>
          <cell r="I4864">
            <v>26</v>
          </cell>
          <cell r="J4864">
            <v>29</v>
          </cell>
          <cell r="K4864">
            <v>29</v>
          </cell>
          <cell r="L4864">
            <v>32</v>
          </cell>
        </row>
        <row r="4865">
          <cell r="E4865">
            <v>24223</v>
          </cell>
          <cell r="F4865">
            <v>24</v>
          </cell>
          <cell r="G4865">
            <v>19</v>
          </cell>
          <cell r="H4865">
            <v>16</v>
          </cell>
          <cell r="I4865">
            <v>19</v>
          </cell>
          <cell r="J4865">
            <v>19</v>
          </cell>
          <cell r="K4865">
            <v>19</v>
          </cell>
          <cell r="L4865">
            <v>29</v>
          </cell>
        </row>
        <row r="4866">
          <cell r="E4866">
            <v>24224</v>
          </cell>
          <cell r="F4866">
            <v>16</v>
          </cell>
          <cell r="G4866">
            <v>16</v>
          </cell>
          <cell r="H4866">
            <v>19</v>
          </cell>
          <cell r="I4866">
            <v>21</v>
          </cell>
          <cell r="J4866">
            <v>35</v>
          </cell>
          <cell r="K4866">
            <v>39</v>
          </cell>
          <cell r="L4866">
            <v>40</v>
          </cell>
        </row>
        <row r="4867">
          <cell r="E4867">
            <v>24225</v>
          </cell>
          <cell r="F4867">
            <v>10</v>
          </cell>
          <cell r="G4867">
            <v>8</v>
          </cell>
          <cell r="H4867">
            <v>6</v>
          </cell>
          <cell r="I4867">
            <v>10</v>
          </cell>
          <cell r="J4867">
            <v>8</v>
          </cell>
          <cell r="K4867">
            <v>10</v>
          </cell>
          <cell r="L4867">
            <v>3</v>
          </cell>
        </row>
        <row r="4868">
          <cell r="E4868">
            <v>24226</v>
          </cell>
          <cell r="F4868">
            <v>0</v>
          </cell>
          <cell r="G4868">
            <v>0</v>
          </cell>
          <cell r="H4868">
            <v>5</v>
          </cell>
          <cell r="I4868">
            <v>3</v>
          </cell>
          <cell r="J4868">
            <v>0</v>
          </cell>
          <cell r="K4868">
            <v>8</v>
          </cell>
          <cell r="L4868">
            <v>10</v>
          </cell>
        </row>
        <row r="4869">
          <cell r="E4869">
            <v>24227</v>
          </cell>
          <cell r="F4869">
            <v>21</v>
          </cell>
          <cell r="G4869">
            <v>29</v>
          </cell>
          <cell r="H4869">
            <v>21</v>
          </cell>
          <cell r="I4869">
            <v>16</v>
          </cell>
          <cell r="J4869">
            <v>14</v>
          </cell>
          <cell r="K4869">
            <v>16</v>
          </cell>
          <cell r="L4869">
            <v>13</v>
          </cell>
        </row>
        <row r="4870">
          <cell r="E4870">
            <v>24228</v>
          </cell>
          <cell r="F4870">
            <v>19</v>
          </cell>
          <cell r="G4870">
            <v>23</v>
          </cell>
          <cell r="H4870">
            <v>35</v>
          </cell>
          <cell r="I4870">
            <v>29</v>
          </cell>
          <cell r="J4870">
            <v>21</v>
          </cell>
          <cell r="K4870">
            <v>19</v>
          </cell>
          <cell r="L4870">
            <v>13</v>
          </cell>
        </row>
        <row r="4871">
          <cell r="E4871">
            <v>24229</v>
          </cell>
          <cell r="F4871">
            <v>13</v>
          </cell>
          <cell r="G4871">
            <v>16</v>
          </cell>
          <cell r="H4871">
            <v>11</v>
          </cell>
          <cell r="I4871">
            <v>6</v>
          </cell>
          <cell r="J4871">
            <v>0</v>
          </cell>
          <cell r="K4871">
            <v>10</v>
          </cell>
          <cell r="L4871">
            <v>16</v>
          </cell>
        </row>
        <row r="4872">
          <cell r="E4872">
            <v>24230</v>
          </cell>
          <cell r="F4872">
            <v>0</v>
          </cell>
          <cell r="G4872">
            <v>6</v>
          </cell>
          <cell r="H4872">
            <v>16</v>
          </cell>
          <cell r="I4872">
            <v>8</v>
          </cell>
          <cell r="J4872">
            <v>0</v>
          </cell>
          <cell r="K4872">
            <v>0</v>
          </cell>
          <cell r="L4872">
            <v>0</v>
          </cell>
        </row>
        <row r="4873">
          <cell r="E4873">
            <v>24231</v>
          </cell>
          <cell r="F4873">
            <v>10</v>
          </cell>
          <cell r="G4873">
            <v>19</v>
          </cell>
          <cell r="H4873">
            <v>16</v>
          </cell>
          <cell r="I4873">
            <v>8</v>
          </cell>
          <cell r="J4873">
            <v>8</v>
          </cell>
          <cell r="K4873">
            <v>0</v>
          </cell>
          <cell r="L4873">
            <v>13</v>
          </cell>
        </row>
        <row r="4874">
          <cell r="E4874">
            <v>24232</v>
          </cell>
          <cell r="F4874">
            <v>6</v>
          </cell>
          <cell r="G4874">
            <v>14</v>
          </cell>
          <cell r="H4874">
            <v>16</v>
          </cell>
          <cell r="I4874">
            <v>19</v>
          </cell>
          <cell r="J4874">
            <v>16</v>
          </cell>
          <cell r="K4874">
            <v>14</v>
          </cell>
          <cell r="L4874">
            <v>16</v>
          </cell>
        </row>
        <row r="4875">
          <cell r="E4875">
            <v>24233</v>
          </cell>
          <cell r="F4875">
            <v>11</v>
          </cell>
          <cell r="G4875">
            <v>5</v>
          </cell>
          <cell r="H4875">
            <v>6</v>
          </cell>
          <cell r="I4875">
            <v>10</v>
          </cell>
          <cell r="J4875">
            <v>10</v>
          </cell>
          <cell r="K4875">
            <v>0</v>
          </cell>
          <cell r="L4875">
            <v>0</v>
          </cell>
        </row>
        <row r="4876">
          <cell r="E4876">
            <v>24234</v>
          </cell>
          <cell r="F4876">
            <v>8</v>
          </cell>
          <cell r="G4876">
            <v>29</v>
          </cell>
          <cell r="H4876">
            <v>19</v>
          </cell>
          <cell r="I4876">
            <v>14</v>
          </cell>
          <cell r="J4876">
            <v>13</v>
          </cell>
          <cell r="K4876">
            <v>14</v>
          </cell>
          <cell r="L4876">
            <v>32</v>
          </cell>
        </row>
        <row r="4877">
          <cell r="E4877">
            <v>24235</v>
          </cell>
          <cell r="F4877">
            <v>0</v>
          </cell>
          <cell r="G4877">
            <v>5</v>
          </cell>
          <cell r="H4877">
            <v>5</v>
          </cell>
          <cell r="I4877">
            <v>6</v>
          </cell>
          <cell r="J4877">
            <v>0</v>
          </cell>
          <cell r="K4877">
            <v>0</v>
          </cell>
          <cell r="L4877">
            <v>3</v>
          </cell>
        </row>
        <row r="4878">
          <cell r="E4878">
            <v>24236</v>
          </cell>
          <cell r="F4878">
            <v>16</v>
          </cell>
          <cell r="G4878">
            <v>19</v>
          </cell>
          <cell r="H4878">
            <v>32</v>
          </cell>
          <cell r="I4878">
            <v>32</v>
          </cell>
          <cell r="J4878">
            <v>29</v>
          </cell>
          <cell r="K4878">
            <v>24</v>
          </cell>
          <cell r="L4878">
            <v>26</v>
          </cell>
        </row>
        <row r="4879">
          <cell r="E4879">
            <v>24237</v>
          </cell>
          <cell r="F4879">
            <v>16</v>
          </cell>
          <cell r="G4879">
            <v>16</v>
          </cell>
          <cell r="H4879">
            <v>13</v>
          </cell>
          <cell r="I4879">
            <v>10</v>
          </cell>
          <cell r="J4879">
            <v>5</v>
          </cell>
          <cell r="K4879">
            <v>13</v>
          </cell>
          <cell r="L4879">
            <v>8</v>
          </cell>
        </row>
        <row r="4880">
          <cell r="E4880">
            <v>24238</v>
          </cell>
          <cell r="F4880">
            <v>16</v>
          </cell>
          <cell r="G4880">
            <v>0</v>
          </cell>
          <cell r="H4880">
            <v>6</v>
          </cell>
          <cell r="I4880">
            <v>6</v>
          </cell>
          <cell r="J4880">
            <v>3</v>
          </cell>
          <cell r="K4880">
            <v>16</v>
          </cell>
          <cell r="L4880">
            <v>0</v>
          </cell>
        </row>
        <row r="4881">
          <cell r="E4881">
            <v>24239</v>
          </cell>
          <cell r="F4881">
            <v>19</v>
          </cell>
          <cell r="G4881">
            <v>19</v>
          </cell>
          <cell r="H4881">
            <v>14</v>
          </cell>
          <cell r="I4881">
            <v>13</v>
          </cell>
          <cell r="J4881">
            <v>14</v>
          </cell>
          <cell r="K4881">
            <v>13</v>
          </cell>
          <cell r="L4881">
            <v>11</v>
          </cell>
        </row>
        <row r="4882">
          <cell r="E4882">
            <v>24240</v>
          </cell>
          <cell r="F4882">
            <v>29</v>
          </cell>
          <cell r="G4882">
            <v>14</v>
          </cell>
          <cell r="H4882">
            <v>23</v>
          </cell>
          <cell r="I4882">
            <v>24</v>
          </cell>
          <cell r="J4882">
            <v>14</v>
          </cell>
          <cell r="K4882">
            <v>21</v>
          </cell>
          <cell r="L4882">
            <v>24</v>
          </cell>
        </row>
        <row r="4883">
          <cell r="E4883">
            <v>24241</v>
          </cell>
          <cell r="F4883">
            <v>0</v>
          </cell>
          <cell r="G4883">
            <v>6</v>
          </cell>
          <cell r="H4883">
            <v>8</v>
          </cell>
          <cell r="I4883">
            <v>14</v>
          </cell>
          <cell r="J4883">
            <v>8</v>
          </cell>
          <cell r="K4883">
            <v>10</v>
          </cell>
          <cell r="L4883">
            <v>0</v>
          </cell>
        </row>
        <row r="4884">
          <cell r="E4884">
            <v>24242</v>
          </cell>
          <cell r="F4884">
            <v>32</v>
          </cell>
          <cell r="G4884">
            <v>29</v>
          </cell>
          <cell r="H4884">
            <v>29</v>
          </cell>
          <cell r="I4884">
            <v>23</v>
          </cell>
          <cell r="J4884">
            <v>19</v>
          </cell>
          <cell r="K4884">
            <v>19</v>
          </cell>
          <cell r="L4884">
            <v>29</v>
          </cell>
        </row>
        <row r="4885">
          <cell r="E4885">
            <v>24243</v>
          </cell>
          <cell r="F4885">
            <v>14</v>
          </cell>
          <cell r="G4885">
            <v>19</v>
          </cell>
          <cell r="H4885">
            <v>16</v>
          </cell>
          <cell r="I4885">
            <v>13</v>
          </cell>
          <cell r="J4885">
            <v>8</v>
          </cell>
          <cell r="K4885">
            <v>6</v>
          </cell>
          <cell r="L4885">
            <v>10</v>
          </cell>
        </row>
        <row r="4886">
          <cell r="E4886">
            <v>24244</v>
          </cell>
          <cell r="F4886">
            <v>24</v>
          </cell>
          <cell r="G4886">
            <v>29</v>
          </cell>
          <cell r="H4886">
            <v>19</v>
          </cell>
          <cell r="I4886">
            <v>19</v>
          </cell>
          <cell r="J4886">
            <v>29</v>
          </cell>
          <cell r="K4886">
            <v>26</v>
          </cell>
          <cell r="L4886">
            <v>26</v>
          </cell>
        </row>
        <row r="4887">
          <cell r="E4887">
            <v>24245</v>
          </cell>
          <cell r="F4887">
            <v>32</v>
          </cell>
          <cell r="G4887">
            <v>32</v>
          </cell>
          <cell r="H4887">
            <v>35</v>
          </cell>
          <cell r="I4887">
            <v>32</v>
          </cell>
          <cell r="J4887">
            <v>32</v>
          </cell>
          <cell r="K4887">
            <v>32</v>
          </cell>
          <cell r="L4887">
            <v>18</v>
          </cell>
        </row>
        <row r="4888">
          <cell r="E4888">
            <v>24246</v>
          </cell>
          <cell r="F4888">
            <v>3</v>
          </cell>
          <cell r="G4888">
            <v>0</v>
          </cell>
          <cell r="H4888">
            <v>19</v>
          </cell>
          <cell r="I4888">
            <v>16</v>
          </cell>
          <cell r="J4888">
            <v>11</v>
          </cell>
          <cell r="K4888">
            <v>6</v>
          </cell>
          <cell r="L4888">
            <v>6</v>
          </cell>
        </row>
        <row r="4889">
          <cell r="E4889">
            <v>24247</v>
          </cell>
          <cell r="F4889">
            <v>14</v>
          </cell>
          <cell r="G4889">
            <v>14</v>
          </cell>
          <cell r="H4889">
            <v>23</v>
          </cell>
          <cell r="I4889">
            <v>27</v>
          </cell>
          <cell r="J4889">
            <v>19</v>
          </cell>
          <cell r="K4889">
            <v>14</v>
          </cell>
          <cell r="L4889">
            <v>13</v>
          </cell>
        </row>
        <row r="4890">
          <cell r="E4890">
            <v>24248</v>
          </cell>
          <cell r="F4890">
            <v>8</v>
          </cell>
          <cell r="G4890">
            <v>0</v>
          </cell>
          <cell r="H4890">
            <v>0</v>
          </cell>
          <cell r="I4890">
            <v>0</v>
          </cell>
          <cell r="J4890">
            <v>0</v>
          </cell>
          <cell r="K4890">
            <v>0</v>
          </cell>
          <cell r="L4890">
            <v>0</v>
          </cell>
        </row>
        <row r="4891">
          <cell r="E4891">
            <v>24249</v>
          </cell>
          <cell r="F4891">
            <v>19</v>
          </cell>
          <cell r="G4891">
            <v>16</v>
          </cell>
          <cell r="H4891">
            <v>13</v>
          </cell>
          <cell r="I4891">
            <v>29</v>
          </cell>
          <cell r="J4891">
            <v>16</v>
          </cell>
          <cell r="K4891">
            <v>23</v>
          </cell>
          <cell r="L4891">
            <v>29</v>
          </cell>
        </row>
        <row r="4892">
          <cell r="E4892">
            <v>24250</v>
          </cell>
          <cell r="F4892">
            <v>26</v>
          </cell>
          <cell r="G4892">
            <v>24</v>
          </cell>
          <cell r="H4892">
            <v>26</v>
          </cell>
          <cell r="I4892">
            <v>26</v>
          </cell>
          <cell r="J4892">
            <v>23</v>
          </cell>
          <cell r="K4892">
            <v>26</v>
          </cell>
          <cell r="L4892">
            <v>26</v>
          </cell>
        </row>
        <row r="4893">
          <cell r="E4893">
            <v>24251</v>
          </cell>
          <cell r="F4893">
            <v>13</v>
          </cell>
          <cell r="G4893">
            <v>10</v>
          </cell>
          <cell r="H4893">
            <v>8</v>
          </cell>
          <cell r="I4893">
            <v>16</v>
          </cell>
          <cell r="J4893">
            <v>13</v>
          </cell>
          <cell r="K4893">
            <v>13</v>
          </cell>
          <cell r="L4893">
            <v>11</v>
          </cell>
        </row>
        <row r="4894">
          <cell r="E4894">
            <v>24252</v>
          </cell>
          <cell r="F4894">
            <v>19</v>
          </cell>
          <cell r="G4894">
            <v>10</v>
          </cell>
          <cell r="H4894">
            <v>8</v>
          </cell>
          <cell r="I4894">
            <v>6</v>
          </cell>
          <cell r="J4894">
            <v>10</v>
          </cell>
          <cell r="K4894">
            <v>6</v>
          </cell>
          <cell r="L4894">
            <v>10</v>
          </cell>
        </row>
        <row r="4895">
          <cell r="E4895">
            <v>24253</v>
          </cell>
          <cell r="F4895">
            <v>10</v>
          </cell>
          <cell r="G4895">
            <v>11</v>
          </cell>
          <cell r="H4895">
            <v>8</v>
          </cell>
          <cell r="I4895">
            <v>6</v>
          </cell>
          <cell r="J4895">
            <v>0</v>
          </cell>
          <cell r="K4895">
            <v>6</v>
          </cell>
          <cell r="L4895">
            <v>6</v>
          </cell>
        </row>
        <row r="4896">
          <cell r="E4896">
            <v>24254</v>
          </cell>
          <cell r="F4896">
            <v>13</v>
          </cell>
          <cell r="G4896">
            <v>16</v>
          </cell>
          <cell r="H4896">
            <v>24</v>
          </cell>
          <cell r="I4896">
            <v>16</v>
          </cell>
          <cell r="J4896">
            <v>23</v>
          </cell>
          <cell r="K4896">
            <v>16</v>
          </cell>
          <cell r="L4896">
            <v>5</v>
          </cell>
        </row>
        <row r="4897">
          <cell r="E4897">
            <v>24255</v>
          </cell>
          <cell r="F4897">
            <v>16</v>
          </cell>
          <cell r="G4897">
            <v>14</v>
          </cell>
          <cell r="H4897">
            <v>8</v>
          </cell>
          <cell r="I4897">
            <v>13</v>
          </cell>
          <cell r="J4897">
            <v>6</v>
          </cell>
          <cell r="K4897">
            <v>5</v>
          </cell>
          <cell r="L4897">
            <v>0</v>
          </cell>
        </row>
        <row r="4898">
          <cell r="E4898">
            <v>24256</v>
          </cell>
          <cell r="F4898">
            <v>19</v>
          </cell>
          <cell r="G4898">
            <v>19</v>
          </cell>
          <cell r="H4898">
            <v>16</v>
          </cell>
          <cell r="I4898">
            <v>26</v>
          </cell>
          <cell r="J4898">
            <v>13</v>
          </cell>
          <cell r="K4898">
            <v>19</v>
          </cell>
          <cell r="L4898">
            <v>13</v>
          </cell>
        </row>
        <row r="4899">
          <cell r="E4899">
            <v>24257</v>
          </cell>
          <cell r="F4899">
            <v>35</v>
          </cell>
          <cell r="G4899">
            <v>40</v>
          </cell>
          <cell r="H4899">
            <v>32</v>
          </cell>
          <cell r="I4899">
            <v>39</v>
          </cell>
          <cell r="J4899">
            <v>32</v>
          </cell>
          <cell r="K4899">
            <v>29</v>
          </cell>
          <cell r="L4899">
            <v>32</v>
          </cell>
        </row>
        <row r="4900">
          <cell r="E4900">
            <v>24258</v>
          </cell>
          <cell r="F4900">
            <v>16</v>
          </cell>
          <cell r="G4900">
            <v>11</v>
          </cell>
          <cell r="H4900">
            <v>10</v>
          </cell>
          <cell r="I4900">
            <v>23</v>
          </cell>
          <cell r="J4900">
            <v>24</v>
          </cell>
          <cell r="K4900">
            <v>21</v>
          </cell>
          <cell r="L4900">
            <v>21</v>
          </cell>
        </row>
        <row r="4901">
          <cell r="E4901">
            <v>24259</v>
          </cell>
          <cell r="F4901">
            <v>40</v>
          </cell>
          <cell r="G4901">
            <v>29</v>
          </cell>
          <cell r="H4901">
            <v>35</v>
          </cell>
          <cell r="I4901">
            <v>35</v>
          </cell>
          <cell r="J4901">
            <v>32</v>
          </cell>
          <cell r="K4901">
            <v>26</v>
          </cell>
          <cell r="L4901">
            <v>29</v>
          </cell>
        </row>
        <row r="4902">
          <cell r="E4902">
            <v>24260</v>
          </cell>
          <cell r="F4902">
            <v>0</v>
          </cell>
          <cell r="G4902">
            <v>0</v>
          </cell>
          <cell r="H4902">
            <v>6</v>
          </cell>
          <cell r="I4902">
            <v>8</v>
          </cell>
          <cell r="J4902">
            <v>8</v>
          </cell>
          <cell r="K4902">
            <v>8</v>
          </cell>
          <cell r="L4902">
            <v>6</v>
          </cell>
        </row>
        <row r="4903">
          <cell r="E4903">
            <v>24261</v>
          </cell>
          <cell r="F4903">
            <v>19</v>
          </cell>
          <cell r="G4903">
            <v>19</v>
          </cell>
          <cell r="H4903">
            <v>13</v>
          </cell>
          <cell r="I4903">
            <v>10</v>
          </cell>
          <cell r="J4903">
            <v>13</v>
          </cell>
          <cell r="K4903">
            <v>16</v>
          </cell>
          <cell r="L4903">
            <v>14</v>
          </cell>
        </row>
        <row r="4904">
          <cell r="E4904">
            <v>24262</v>
          </cell>
          <cell r="F4904">
            <v>16</v>
          </cell>
          <cell r="G4904">
            <v>21</v>
          </cell>
          <cell r="H4904">
            <v>19</v>
          </cell>
          <cell r="I4904">
            <v>23</v>
          </cell>
          <cell r="J4904">
            <v>26</v>
          </cell>
          <cell r="K4904">
            <v>35</v>
          </cell>
          <cell r="L4904">
            <v>29</v>
          </cell>
        </row>
        <row r="4905">
          <cell r="E4905">
            <v>24263</v>
          </cell>
          <cell r="F4905">
            <v>11</v>
          </cell>
          <cell r="G4905">
            <v>14</v>
          </cell>
          <cell r="H4905">
            <v>11</v>
          </cell>
          <cell r="I4905">
            <v>10</v>
          </cell>
          <cell r="J4905">
            <v>8</v>
          </cell>
          <cell r="K4905">
            <v>10</v>
          </cell>
          <cell r="L4905">
            <v>11</v>
          </cell>
        </row>
        <row r="4906">
          <cell r="E4906">
            <v>24264</v>
          </cell>
          <cell r="F4906">
            <v>0</v>
          </cell>
          <cell r="G4906">
            <v>10</v>
          </cell>
          <cell r="H4906">
            <v>13</v>
          </cell>
          <cell r="I4906">
            <v>10</v>
          </cell>
          <cell r="J4906">
            <v>3</v>
          </cell>
          <cell r="K4906">
            <v>10</v>
          </cell>
          <cell r="L4906">
            <v>0</v>
          </cell>
        </row>
        <row r="4907">
          <cell r="E4907">
            <v>24265</v>
          </cell>
          <cell r="F4907">
            <v>8</v>
          </cell>
          <cell r="G4907">
            <v>8</v>
          </cell>
          <cell r="H4907">
            <v>10</v>
          </cell>
          <cell r="I4907">
            <v>13</v>
          </cell>
          <cell r="J4907">
            <v>13</v>
          </cell>
          <cell r="K4907">
            <v>11</v>
          </cell>
          <cell r="L4907">
            <v>10</v>
          </cell>
        </row>
        <row r="4908">
          <cell r="E4908">
            <v>24266</v>
          </cell>
          <cell r="F4908">
            <v>29</v>
          </cell>
          <cell r="G4908">
            <v>29</v>
          </cell>
          <cell r="H4908">
            <v>13</v>
          </cell>
          <cell r="I4908">
            <v>11</v>
          </cell>
          <cell r="J4908">
            <v>8</v>
          </cell>
          <cell r="K4908">
            <v>8</v>
          </cell>
          <cell r="L4908">
            <v>11</v>
          </cell>
        </row>
        <row r="4909">
          <cell r="E4909">
            <v>24267</v>
          </cell>
          <cell r="F4909">
            <v>11</v>
          </cell>
          <cell r="G4909">
            <v>5</v>
          </cell>
          <cell r="H4909">
            <v>10</v>
          </cell>
          <cell r="I4909">
            <v>14</v>
          </cell>
          <cell r="J4909">
            <v>8</v>
          </cell>
          <cell r="K4909">
            <v>11</v>
          </cell>
          <cell r="L4909">
            <v>10</v>
          </cell>
        </row>
        <row r="4910">
          <cell r="E4910">
            <v>24268</v>
          </cell>
          <cell r="F4910">
            <v>10</v>
          </cell>
          <cell r="G4910">
            <v>0</v>
          </cell>
          <cell r="H4910">
            <v>10</v>
          </cell>
          <cell r="I4910">
            <v>13</v>
          </cell>
          <cell r="J4910">
            <v>10</v>
          </cell>
          <cell r="K4910">
            <v>6</v>
          </cell>
          <cell r="L4910">
            <v>6</v>
          </cell>
        </row>
        <row r="4911">
          <cell r="E4911">
            <v>24269</v>
          </cell>
          <cell r="F4911">
            <v>0</v>
          </cell>
          <cell r="G4911">
            <v>6</v>
          </cell>
          <cell r="H4911">
            <v>10</v>
          </cell>
          <cell r="I4911">
            <v>5</v>
          </cell>
          <cell r="J4911">
            <v>0</v>
          </cell>
          <cell r="K4911">
            <v>16</v>
          </cell>
          <cell r="L4911">
            <v>3</v>
          </cell>
        </row>
        <row r="4912">
          <cell r="E4912">
            <v>24270</v>
          </cell>
          <cell r="F4912">
            <v>11</v>
          </cell>
          <cell r="G4912">
            <v>13</v>
          </cell>
          <cell r="H4912">
            <v>19</v>
          </cell>
          <cell r="I4912">
            <v>14</v>
          </cell>
          <cell r="J4912">
            <v>14</v>
          </cell>
          <cell r="K4912">
            <v>8</v>
          </cell>
          <cell r="L4912">
            <v>16</v>
          </cell>
        </row>
        <row r="4913">
          <cell r="E4913">
            <v>24271</v>
          </cell>
          <cell r="F4913">
            <v>3</v>
          </cell>
          <cell r="G4913">
            <v>8</v>
          </cell>
          <cell r="H4913">
            <v>3</v>
          </cell>
          <cell r="I4913">
            <v>10</v>
          </cell>
          <cell r="J4913">
            <v>13</v>
          </cell>
          <cell r="K4913">
            <v>6</v>
          </cell>
          <cell r="L4913">
            <v>10</v>
          </cell>
        </row>
        <row r="4914">
          <cell r="E4914">
            <v>24272</v>
          </cell>
          <cell r="F4914">
            <v>32</v>
          </cell>
          <cell r="G4914">
            <v>29</v>
          </cell>
          <cell r="H4914">
            <v>19</v>
          </cell>
          <cell r="I4914">
            <v>18</v>
          </cell>
          <cell r="J4914">
            <v>19</v>
          </cell>
          <cell r="K4914">
            <v>24</v>
          </cell>
          <cell r="L4914">
            <v>18</v>
          </cell>
        </row>
        <row r="4915">
          <cell r="E4915">
            <v>24273</v>
          </cell>
          <cell r="F4915">
            <v>16</v>
          </cell>
          <cell r="G4915">
            <v>19</v>
          </cell>
          <cell r="H4915">
            <v>19</v>
          </cell>
          <cell r="I4915">
            <v>8</v>
          </cell>
          <cell r="J4915">
            <v>23</v>
          </cell>
          <cell r="K4915">
            <v>8</v>
          </cell>
          <cell r="L4915">
            <v>3</v>
          </cell>
        </row>
        <row r="4916">
          <cell r="E4916">
            <v>24274</v>
          </cell>
          <cell r="F4916">
            <v>0</v>
          </cell>
          <cell r="G4916">
            <v>3</v>
          </cell>
          <cell r="H4916">
            <v>0</v>
          </cell>
          <cell r="I4916">
            <v>0</v>
          </cell>
          <cell r="J4916">
            <v>0</v>
          </cell>
          <cell r="K4916">
            <v>0</v>
          </cell>
          <cell r="L4916">
            <v>0</v>
          </cell>
        </row>
        <row r="4917">
          <cell r="E4917">
            <v>24275</v>
          </cell>
          <cell r="F4917">
            <v>29</v>
          </cell>
          <cell r="G4917">
            <v>16</v>
          </cell>
          <cell r="H4917">
            <v>16</v>
          </cell>
          <cell r="I4917">
            <v>14</v>
          </cell>
          <cell r="J4917">
            <v>13</v>
          </cell>
          <cell r="K4917">
            <v>13</v>
          </cell>
          <cell r="L4917">
            <v>3</v>
          </cell>
        </row>
        <row r="4918">
          <cell r="E4918">
            <v>24276</v>
          </cell>
          <cell r="F4918">
            <v>23</v>
          </cell>
          <cell r="G4918">
            <v>16</v>
          </cell>
          <cell r="H4918">
            <v>0</v>
          </cell>
          <cell r="I4918">
            <v>10</v>
          </cell>
          <cell r="J4918">
            <v>13</v>
          </cell>
          <cell r="K4918">
            <v>8</v>
          </cell>
          <cell r="L4918">
            <v>8</v>
          </cell>
        </row>
        <row r="4919">
          <cell r="E4919">
            <v>24277</v>
          </cell>
          <cell r="F4919">
            <v>6</v>
          </cell>
          <cell r="G4919">
            <v>0</v>
          </cell>
          <cell r="H4919">
            <v>6</v>
          </cell>
          <cell r="I4919">
            <v>3</v>
          </cell>
          <cell r="J4919">
            <v>8</v>
          </cell>
          <cell r="K4919">
            <v>10</v>
          </cell>
          <cell r="L4919">
            <v>10</v>
          </cell>
        </row>
        <row r="4920">
          <cell r="E4920">
            <v>24278</v>
          </cell>
          <cell r="F4920">
            <v>29</v>
          </cell>
          <cell r="G4920">
            <v>19</v>
          </cell>
          <cell r="H4920">
            <v>29</v>
          </cell>
          <cell r="I4920">
            <v>26</v>
          </cell>
          <cell r="J4920">
            <v>26</v>
          </cell>
          <cell r="K4920">
            <v>23</v>
          </cell>
          <cell r="L4920">
            <v>13</v>
          </cell>
        </row>
        <row r="4921">
          <cell r="E4921">
            <v>24279</v>
          </cell>
          <cell r="F4921">
            <v>6</v>
          </cell>
          <cell r="G4921">
            <v>19</v>
          </cell>
          <cell r="H4921">
            <v>8</v>
          </cell>
          <cell r="I4921">
            <v>6</v>
          </cell>
          <cell r="J4921">
            <v>6</v>
          </cell>
          <cell r="K4921">
            <v>0</v>
          </cell>
          <cell r="L4921">
            <v>0</v>
          </cell>
        </row>
        <row r="4922">
          <cell r="E4922">
            <v>24280</v>
          </cell>
          <cell r="F4922">
            <v>0</v>
          </cell>
          <cell r="G4922">
            <v>16</v>
          </cell>
          <cell r="H4922">
            <v>0</v>
          </cell>
          <cell r="I4922">
            <v>11</v>
          </cell>
          <cell r="J4922">
            <v>19</v>
          </cell>
          <cell r="K4922">
            <v>16</v>
          </cell>
          <cell r="L4922">
            <v>11</v>
          </cell>
        </row>
        <row r="4923">
          <cell r="E4923">
            <v>24281</v>
          </cell>
          <cell r="F4923">
            <v>19</v>
          </cell>
          <cell r="G4923">
            <v>16</v>
          </cell>
          <cell r="H4923">
            <v>16</v>
          </cell>
          <cell r="I4923">
            <v>11</v>
          </cell>
          <cell r="J4923">
            <v>8</v>
          </cell>
          <cell r="K4923">
            <v>5</v>
          </cell>
          <cell r="L4923">
            <v>0</v>
          </cell>
        </row>
        <row r="4924">
          <cell r="E4924">
            <v>24282</v>
          </cell>
          <cell r="F4924">
            <v>6</v>
          </cell>
          <cell r="G4924">
            <v>19</v>
          </cell>
          <cell r="H4924">
            <v>11</v>
          </cell>
          <cell r="I4924">
            <v>11</v>
          </cell>
          <cell r="J4924">
            <v>10</v>
          </cell>
          <cell r="K4924">
            <v>13</v>
          </cell>
          <cell r="L4924">
            <v>14</v>
          </cell>
        </row>
        <row r="4925">
          <cell r="E4925">
            <v>24283</v>
          </cell>
          <cell r="F4925">
            <v>11</v>
          </cell>
          <cell r="G4925">
            <v>10</v>
          </cell>
          <cell r="H4925">
            <v>10</v>
          </cell>
          <cell r="I4925">
            <v>8</v>
          </cell>
          <cell r="J4925">
            <v>10</v>
          </cell>
          <cell r="K4925">
            <v>8</v>
          </cell>
          <cell r="L4925">
            <v>10</v>
          </cell>
        </row>
        <row r="4926">
          <cell r="E4926">
            <v>24284</v>
          </cell>
          <cell r="F4926">
            <v>11</v>
          </cell>
          <cell r="G4926">
            <v>3</v>
          </cell>
          <cell r="H4926">
            <v>8</v>
          </cell>
          <cell r="I4926">
            <v>0</v>
          </cell>
          <cell r="J4926">
            <v>0</v>
          </cell>
          <cell r="K4926">
            <v>10</v>
          </cell>
          <cell r="L4926">
            <v>5</v>
          </cell>
        </row>
        <row r="4927">
          <cell r="E4927">
            <v>24285</v>
          </cell>
          <cell r="F4927">
            <v>6</v>
          </cell>
          <cell r="G4927">
            <v>0</v>
          </cell>
          <cell r="H4927">
            <v>0</v>
          </cell>
          <cell r="I4927">
            <v>13</v>
          </cell>
          <cell r="J4927">
            <v>11</v>
          </cell>
          <cell r="K4927">
            <v>11</v>
          </cell>
          <cell r="L4927">
            <v>6</v>
          </cell>
        </row>
        <row r="4928">
          <cell r="E4928">
            <v>24286</v>
          </cell>
          <cell r="F4928">
            <v>13</v>
          </cell>
          <cell r="G4928">
            <v>0</v>
          </cell>
          <cell r="H4928">
            <v>8</v>
          </cell>
          <cell r="I4928">
            <v>13</v>
          </cell>
          <cell r="J4928">
            <v>6</v>
          </cell>
          <cell r="K4928">
            <v>5</v>
          </cell>
          <cell r="L4928">
            <v>13</v>
          </cell>
        </row>
        <row r="4929">
          <cell r="E4929">
            <v>24287</v>
          </cell>
          <cell r="F4929">
            <v>11</v>
          </cell>
          <cell r="G4929">
            <v>10</v>
          </cell>
          <cell r="H4929">
            <v>10</v>
          </cell>
          <cell r="I4929">
            <v>13</v>
          </cell>
          <cell r="J4929">
            <v>13</v>
          </cell>
          <cell r="K4929">
            <v>11</v>
          </cell>
          <cell r="L4929">
            <v>16</v>
          </cell>
        </row>
        <row r="4930">
          <cell r="E4930">
            <v>24288</v>
          </cell>
          <cell r="F4930">
            <v>39</v>
          </cell>
          <cell r="G4930">
            <v>26</v>
          </cell>
          <cell r="H4930">
            <v>23</v>
          </cell>
          <cell r="I4930">
            <v>19</v>
          </cell>
          <cell r="J4930">
            <v>18</v>
          </cell>
          <cell r="K4930">
            <v>16</v>
          </cell>
          <cell r="L4930">
            <v>8</v>
          </cell>
        </row>
        <row r="4931">
          <cell r="E4931">
            <v>24289</v>
          </cell>
          <cell r="F4931">
            <v>21</v>
          </cell>
          <cell r="G4931">
            <v>23</v>
          </cell>
          <cell r="H4931">
            <v>19</v>
          </cell>
          <cell r="I4931">
            <v>24</v>
          </cell>
          <cell r="J4931">
            <v>24</v>
          </cell>
          <cell r="K4931">
            <v>26</v>
          </cell>
          <cell r="L4931">
            <v>26</v>
          </cell>
        </row>
        <row r="4932">
          <cell r="E4932">
            <v>24290</v>
          </cell>
          <cell r="F4932">
            <v>13</v>
          </cell>
          <cell r="G4932">
            <v>19</v>
          </cell>
          <cell r="H4932">
            <v>29</v>
          </cell>
          <cell r="I4932">
            <v>26</v>
          </cell>
          <cell r="J4932">
            <v>24</v>
          </cell>
          <cell r="K4932">
            <v>23</v>
          </cell>
          <cell r="L4932">
            <v>10</v>
          </cell>
        </row>
        <row r="4933">
          <cell r="E4933">
            <v>24291</v>
          </cell>
          <cell r="F4933">
            <v>18</v>
          </cell>
          <cell r="G4933">
            <v>10</v>
          </cell>
          <cell r="H4933">
            <v>6</v>
          </cell>
          <cell r="I4933">
            <v>0</v>
          </cell>
          <cell r="J4933">
            <v>13</v>
          </cell>
          <cell r="K4933">
            <v>13</v>
          </cell>
          <cell r="L4933">
            <v>27</v>
          </cell>
        </row>
        <row r="4934">
          <cell r="E4934">
            <v>24292</v>
          </cell>
          <cell r="F4934">
            <v>0</v>
          </cell>
          <cell r="G4934">
            <v>10</v>
          </cell>
          <cell r="H4934">
            <v>0</v>
          </cell>
          <cell r="I4934">
            <v>24</v>
          </cell>
          <cell r="J4934">
            <v>19</v>
          </cell>
          <cell r="K4934">
            <v>19</v>
          </cell>
          <cell r="L4934">
            <v>21</v>
          </cell>
        </row>
        <row r="4935">
          <cell r="E4935">
            <v>24293</v>
          </cell>
          <cell r="F4935">
            <v>8</v>
          </cell>
          <cell r="G4935">
            <v>8</v>
          </cell>
          <cell r="H4935">
            <v>10</v>
          </cell>
          <cell r="I4935">
            <v>10</v>
          </cell>
          <cell r="J4935">
            <v>10</v>
          </cell>
          <cell r="K4935">
            <v>8</v>
          </cell>
          <cell r="L4935">
            <v>11</v>
          </cell>
        </row>
        <row r="4936">
          <cell r="E4936">
            <v>24294</v>
          </cell>
          <cell r="F4936">
            <v>14</v>
          </cell>
          <cell r="G4936">
            <v>5</v>
          </cell>
          <cell r="H4936">
            <v>14</v>
          </cell>
          <cell r="I4936">
            <v>6</v>
          </cell>
          <cell r="J4936">
            <v>10</v>
          </cell>
          <cell r="K4936">
            <v>0</v>
          </cell>
          <cell r="L4936">
            <v>6</v>
          </cell>
        </row>
        <row r="4937">
          <cell r="E4937">
            <v>24295</v>
          </cell>
          <cell r="F4937">
            <v>8</v>
          </cell>
          <cell r="G4937">
            <v>11</v>
          </cell>
          <cell r="H4937">
            <v>14</v>
          </cell>
          <cell r="I4937">
            <v>10</v>
          </cell>
          <cell r="J4937">
            <v>10</v>
          </cell>
          <cell r="K4937">
            <v>10</v>
          </cell>
          <cell r="L4937">
            <v>8</v>
          </cell>
        </row>
        <row r="4938">
          <cell r="E4938">
            <v>24296</v>
          </cell>
          <cell r="F4938">
            <v>35</v>
          </cell>
          <cell r="G4938">
            <v>27</v>
          </cell>
          <cell r="H4938">
            <v>24</v>
          </cell>
          <cell r="I4938">
            <v>16</v>
          </cell>
          <cell r="J4938">
            <v>13</v>
          </cell>
          <cell r="K4938">
            <v>16</v>
          </cell>
          <cell r="L4938">
            <v>13</v>
          </cell>
        </row>
        <row r="4939">
          <cell r="E4939">
            <v>24297</v>
          </cell>
          <cell r="F4939">
            <v>10</v>
          </cell>
          <cell r="G4939">
            <v>8</v>
          </cell>
          <cell r="H4939">
            <v>3</v>
          </cell>
          <cell r="I4939">
            <v>3</v>
          </cell>
          <cell r="J4939">
            <v>11</v>
          </cell>
          <cell r="K4939">
            <v>10</v>
          </cell>
          <cell r="L4939">
            <v>0</v>
          </cell>
        </row>
        <row r="4940">
          <cell r="E4940">
            <v>24298</v>
          </cell>
          <cell r="F4940">
            <v>8</v>
          </cell>
          <cell r="G4940">
            <v>10</v>
          </cell>
          <cell r="H4940">
            <v>5</v>
          </cell>
          <cell r="I4940">
            <v>14</v>
          </cell>
          <cell r="J4940">
            <v>10</v>
          </cell>
          <cell r="K4940">
            <v>13</v>
          </cell>
          <cell r="L4940">
            <v>5</v>
          </cell>
        </row>
        <row r="4941">
          <cell r="E4941">
            <v>24299</v>
          </cell>
          <cell r="F4941">
            <v>8</v>
          </cell>
          <cell r="G4941">
            <v>0</v>
          </cell>
          <cell r="H4941">
            <v>0</v>
          </cell>
          <cell r="I4941">
            <v>6</v>
          </cell>
          <cell r="J4941">
            <v>13</v>
          </cell>
          <cell r="K4941">
            <v>14</v>
          </cell>
          <cell r="L4941">
            <v>6</v>
          </cell>
        </row>
        <row r="4942">
          <cell r="E4942">
            <v>24300</v>
          </cell>
          <cell r="F4942">
            <v>8</v>
          </cell>
          <cell r="G4942">
            <v>14</v>
          </cell>
          <cell r="H4942">
            <v>16</v>
          </cell>
          <cell r="I4942">
            <v>10</v>
          </cell>
          <cell r="J4942">
            <v>10</v>
          </cell>
          <cell r="K4942">
            <v>5</v>
          </cell>
          <cell r="L4942">
            <v>10</v>
          </cell>
        </row>
        <row r="4943">
          <cell r="E4943">
            <v>24301</v>
          </cell>
          <cell r="F4943">
            <v>8</v>
          </cell>
          <cell r="G4943">
            <v>10</v>
          </cell>
          <cell r="H4943">
            <v>14</v>
          </cell>
          <cell r="I4943">
            <v>14</v>
          </cell>
          <cell r="J4943">
            <v>13</v>
          </cell>
          <cell r="K4943">
            <v>14</v>
          </cell>
          <cell r="L4943">
            <v>18</v>
          </cell>
        </row>
        <row r="4944">
          <cell r="E4944">
            <v>24302</v>
          </cell>
          <cell r="F4944">
            <v>10</v>
          </cell>
          <cell r="G4944">
            <v>8</v>
          </cell>
          <cell r="H4944">
            <v>8</v>
          </cell>
          <cell r="I4944">
            <v>13</v>
          </cell>
          <cell r="J4944">
            <v>11</v>
          </cell>
          <cell r="K4944">
            <v>8</v>
          </cell>
          <cell r="L4944">
            <v>8</v>
          </cell>
        </row>
        <row r="4945">
          <cell r="E4945">
            <v>24303</v>
          </cell>
          <cell r="F4945">
            <v>6</v>
          </cell>
          <cell r="G4945">
            <v>0</v>
          </cell>
          <cell r="H4945">
            <v>0</v>
          </cell>
          <cell r="I4945">
            <v>11</v>
          </cell>
          <cell r="J4945">
            <v>13</v>
          </cell>
          <cell r="K4945">
            <v>8</v>
          </cell>
          <cell r="L4945">
            <v>6</v>
          </cell>
        </row>
        <row r="4946">
          <cell r="E4946">
            <v>24304</v>
          </cell>
          <cell r="F4946">
            <v>0</v>
          </cell>
          <cell r="G4946">
            <v>0</v>
          </cell>
          <cell r="H4946">
            <v>10</v>
          </cell>
          <cell r="I4946">
            <v>10</v>
          </cell>
          <cell r="J4946">
            <v>11</v>
          </cell>
          <cell r="K4946">
            <v>10</v>
          </cell>
          <cell r="L4946">
            <v>8</v>
          </cell>
        </row>
        <row r="4947">
          <cell r="E4947">
            <v>24305</v>
          </cell>
          <cell r="F4947">
            <v>14</v>
          </cell>
          <cell r="G4947">
            <v>13</v>
          </cell>
          <cell r="H4947">
            <v>8</v>
          </cell>
          <cell r="I4947">
            <v>0</v>
          </cell>
          <cell r="J4947">
            <v>11</v>
          </cell>
          <cell r="K4947">
            <v>5</v>
          </cell>
          <cell r="L4947">
            <v>6</v>
          </cell>
        </row>
        <row r="4948">
          <cell r="E4948">
            <v>24306</v>
          </cell>
          <cell r="F4948">
            <v>11</v>
          </cell>
          <cell r="G4948">
            <v>16</v>
          </cell>
          <cell r="H4948">
            <v>16</v>
          </cell>
          <cell r="I4948">
            <v>19</v>
          </cell>
          <cell r="J4948">
            <v>16</v>
          </cell>
          <cell r="K4948">
            <v>13</v>
          </cell>
          <cell r="L4948">
            <v>16</v>
          </cell>
        </row>
        <row r="4949">
          <cell r="E4949">
            <v>24307</v>
          </cell>
          <cell r="F4949">
            <v>8</v>
          </cell>
          <cell r="G4949">
            <v>0</v>
          </cell>
          <cell r="H4949">
            <v>0</v>
          </cell>
          <cell r="I4949">
            <v>8</v>
          </cell>
          <cell r="J4949">
            <v>0</v>
          </cell>
          <cell r="K4949">
            <v>8</v>
          </cell>
          <cell r="L4949">
            <v>0</v>
          </cell>
        </row>
        <row r="4950">
          <cell r="E4950">
            <v>24308</v>
          </cell>
          <cell r="F4950">
            <v>23</v>
          </cell>
          <cell r="G4950">
            <v>23</v>
          </cell>
          <cell r="H4950">
            <v>24</v>
          </cell>
          <cell r="I4950">
            <v>29</v>
          </cell>
          <cell r="J4950">
            <v>10</v>
          </cell>
          <cell r="K4950">
            <v>13</v>
          </cell>
          <cell r="L4950">
            <v>13</v>
          </cell>
        </row>
        <row r="4951">
          <cell r="E4951">
            <v>24309</v>
          </cell>
          <cell r="F4951">
            <v>16</v>
          </cell>
          <cell r="G4951">
            <v>13</v>
          </cell>
          <cell r="H4951">
            <v>11</v>
          </cell>
          <cell r="I4951">
            <v>6</v>
          </cell>
          <cell r="J4951">
            <v>8</v>
          </cell>
          <cell r="K4951">
            <v>10</v>
          </cell>
          <cell r="L4951">
            <v>0</v>
          </cell>
        </row>
        <row r="4952">
          <cell r="E4952">
            <v>24310</v>
          </cell>
          <cell r="F4952">
            <v>0</v>
          </cell>
          <cell r="G4952">
            <v>6</v>
          </cell>
          <cell r="H4952">
            <v>8</v>
          </cell>
          <cell r="I4952">
            <v>6</v>
          </cell>
          <cell r="J4952">
            <v>16</v>
          </cell>
          <cell r="K4952">
            <v>16</v>
          </cell>
          <cell r="L4952">
            <v>3</v>
          </cell>
        </row>
        <row r="4953">
          <cell r="E4953">
            <v>24311</v>
          </cell>
          <cell r="F4953">
            <v>0</v>
          </cell>
          <cell r="G4953">
            <v>0</v>
          </cell>
          <cell r="H4953">
            <v>13</v>
          </cell>
          <cell r="I4953">
            <v>8</v>
          </cell>
          <cell r="J4953">
            <v>8</v>
          </cell>
          <cell r="K4953">
            <v>11</v>
          </cell>
          <cell r="L4953">
            <v>6</v>
          </cell>
        </row>
        <row r="4954">
          <cell r="E4954">
            <v>24312</v>
          </cell>
          <cell r="F4954">
            <v>0</v>
          </cell>
          <cell r="G4954">
            <v>13</v>
          </cell>
          <cell r="H4954">
            <v>13</v>
          </cell>
          <cell r="I4954">
            <v>11</v>
          </cell>
          <cell r="J4954">
            <v>10</v>
          </cell>
          <cell r="K4954">
            <v>11</v>
          </cell>
          <cell r="L4954">
            <v>8</v>
          </cell>
        </row>
        <row r="4955">
          <cell r="E4955">
            <v>24313</v>
          </cell>
          <cell r="F4955">
            <v>23</v>
          </cell>
          <cell r="G4955">
            <v>10</v>
          </cell>
          <cell r="H4955">
            <v>16</v>
          </cell>
          <cell r="I4955">
            <v>13</v>
          </cell>
          <cell r="J4955">
            <v>19</v>
          </cell>
          <cell r="K4955">
            <v>16</v>
          </cell>
          <cell r="L4955">
            <v>21</v>
          </cell>
        </row>
        <row r="4956">
          <cell r="E4956">
            <v>24314</v>
          </cell>
          <cell r="F4956">
            <v>5</v>
          </cell>
          <cell r="G4956">
            <v>10</v>
          </cell>
          <cell r="H4956">
            <v>10</v>
          </cell>
          <cell r="I4956">
            <v>5</v>
          </cell>
          <cell r="J4956">
            <v>16</v>
          </cell>
          <cell r="K4956">
            <v>10</v>
          </cell>
          <cell r="L4956">
            <v>10</v>
          </cell>
        </row>
        <row r="4957">
          <cell r="E4957">
            <v>24315</v>
          </cell>
          <cell r="F4957">
            <v>8</v>
          </cell>
          <cell r="G4957">
            <v>0</v>
          </cell>
          <cell r="H4957">
            <v>5</v>
          </cell>
          <cell r="I4957">
            <v>5</v>
          </cell>
          <cell r="J4957">
            <v>5</v>
          </cell>
          <cell r="K4957">
            <v>0</v>
          </cell>
          <cell r="L4957">
            <v>10</v>
          </cell>
        </row>
        <row r="4958">
          <cell r="E4958">
            <v>24316</v>
          </cell>
          <cell r="F4958">
            <v>14</v>
          </cell>
          <cell r="G4958">
            <v>11</v>
          </cell>
          <cell r="H4958">
            <v>6</v>
          </cell>
          <cell r="I4958">
            <v>8</v>
          </cell>
          <cell r="J4958">
            <v>11</v>
          </cell>
          <cell r="K4958">
            <v>8</v>
          </cell>
          <cell r="L4958">
            <v>8</v>
          </cell>
        </row>
        <row r="4959">
          <cell r="E4959">
            <v>24317</v>
          </cell>
          <cell r="F4959">
            <v>6</v>
          </cell>
          <cell r="G4959">
            <v>11</v>
          </cell>
          <cell r="H4959">
            <v>5</v>
          </cell>
          <cell r="I4959">
            <v>10</v>
          </cell>
          <cell r="J4959">
            <v>8</v>
          </cell>
          <cell r="K4959">
            <v>10</v>
          </cell>
          <cell r="L4959">
            <v>16</v>
          </cell>
        </row>
        <row r="4960">
          <cell r="E4960">
            <v>24318</v>
          </cell>
          <cell r="F4960">
            <v>8</v>
          </cell>
          <cell r="G4960">
            <v>8</v>
          </cell>
          <cell r="H4960">
            <v>5</v>
          </cell>
          <cell r="I4960">
            <v>0</v>
          </cell>
          <cell r="J4960">
            <v>0</v>
          </cell>
          <cell r="K4960">
            <v>0</v>
          </cell>
          <cell r="L4960">
            <v>3</v>
          </cell>
        </row>
        <row r="4961">
          <cell r="E4961">
            <v>24319</v>
          </cell>
          <cell r="F4961">
            <v>3</v>
          </cell>
          <cell r="G4961">
            <v>13</v>
          </cell>
          <cell r="H4961">
            <v>19</v>
          </cell>
          <cell r="I4961">
            <v>10</v>
          </cell>
          <cell r="J4961">
            <v>10</v>
          </cell>
          <cell r="K4961">
            <v>13</v>
          </cell>
          <cell r="L4961">
            <v>13</v>
          </cell>
        </row>
        <row r="4962">
          <cell r="E4962">
            <v>24320</v>
          </cell>
          <cell r="F4962">
            <v>16</v>
          </cell>
          <cell r="G4962">
            <v>23</v>
          </cell>
          <cell r="H4962">
            <v>19</v>
          </cell>
          <cell r="I4962">
            <v>13</v>
          </cell>
          <cell r="J4962">
            <v>16</v>
          </cell>
          <cell r="K4962">
            <v>16</v>
          </cell>
          <cell r="L4962">
            <v>8</v>
          </cell>
        </row>
        <row r="4963">
          <cell r="E4963">
            <v>24321</v>
          </cell>
          <cell r="F4963">
            <v>0</v>
          </cell>
          <cell r="G4963">
            <v>0</v>
          </cell>
          <cell r="H4963">
            <v>13</v>
          </cell>
          <cell r="I4963">
            <v>10</v>
          </cell>
          <cell r="J4963">
            <v>6</v>
          </cell>
          <cell r="K4963">
            <v>6</v>
          </cell>
          <cell r="L4963">
            <v>0</v>
          </cell>
        </row>
        <row r="4964">
          <cell r="E4964">
            <v>24322</v>
          </cell>
          <cell r="F4964">
            <v>8</v>
          </cell>
          <cell r="G4964">
            <v>13</v>
          </cell>
          <cell r="H4964">
            <v>16</v>
          </cell>
          <cell r="I4964">
            <v>13</v>
          </cell>
          <cell r="J4964">
            <v>0</v>
          </cell>
          <cell r="K4964">
            <v>0</v>
          </cell>
          <cell r="L4964">
            <v>10</v>
          </cell>
        </row>
        <row r="4965">
          <cell r="E4965">
            <v>24323</v>
          </cell>
          <cell r="F4965">
            <v>14</v>
          </cell>
          <cell r="G4965">
            <v>6</v>
          </cell>
          <cell r="H4965">
            <v>13</v>
          </cell>
          <cell r="I4965">
            <v>10</v>
          </cell>
          <cell r="J4965">
            <v>16</v>
          </cell>
          <cell r="K4965">
            <v>13</v>
          </cell>
          <cell r="L4965">
            <v>16</v>
          </cell>
        </row>
        <row r="4966">
          <cell r="E4966">
            <v>24324</v>
          </cell>
          <cell r="F4966">
            <v>8</v>
          </cell>
          <cell r="G4966">
            <v>6</v>
          </cell>
          <cell r="H4966">
            <v>0</v>
          </cell>
          <cell r="I4966">
            <v>0</v>
          </cell>
          <cell r="J4966">
            <v>8</v>
          </cell>
          <cell r="K4966">
            <v>13</v>
          </cell>
          <cell r="L4966">
            <v>13</v>
          </cell>
        </row>
        <row r="4967">
          <cell r="E4967">
            <v>24325</v>
          </cell>
          <cell r="F4967">
            <v>32</v>
          </cell>
          <cell r="G4967">
            <v>39</v>
          </cell>
          <cell r="H4967">
            <v>32</v>
          </cell>
          <cell r="I4967">
            <v>32</v>
          </cell>
          <cell r="J4967">
            <v>29</v>
          </cell>
          <cell r="K4967">
            <v>32</v>
          </cell>
          <cell r="L4967">
            <v>19</v>
          </cell>
        </row>
        <row r="4968">
          <cell r="E4968">
            <v>24326</v>
          </cell>
          <cell r="F4968">
            <v>0</v>
          </cell>
          <cell r="G4968">
            <v>6</v>
          </cell>
          <cell r="H4968">
            <v>3</v>
          </cell>
          <cell r="I4968">
            <v>11</v>
          </cell>
          <cell r="J4968">
            <v>10</v>
          </cell>
          <cell r="K4968">
            <v>8</v>
          </cell>
          <cell r="L4968">
            <v>0</v>
          </cell>
        </row>
        <row r="4969">
          <cell r="E4969">
            <v>24327</v>
          </cell>
          <cell r="F4969">
            <v>16</v>
          </cell>
          <cell r="G4969">
            <v>19</v>
          </cell>
          <cell r="H4969">
            <v>16</v>
          </cell>
          <cell r="I4969">
            <v>19</v>
          </cell>
          <cell r="J4969">
            <v>16</v>
          </cell>
          <cell r="K4969">
            <v>14</v>
          </cell>
          <cell r="L4969">
            <v>13</v>
          </cell>
        </row>
        <row r="4970">
          <cell r="E4970">
            <v>24328</v>
          </cell>
          <cell r="F4970">
            <v>0</v>
          </cell>
          <cell r="G4970">
            <v>0</v>
          </cell>
          <cell r="H4970">
            <v>0</v>
          </cell>
          <cell r="I4970">
            <v>0</v>
          </cell>
          <cell r="J4970">
            <v>8</v>
          </cell>
          <cell r="K4970">
            <v>0</v>
          </cell>
          <cell r="L4970">
            <v>6</v>
          </cell>
        </row>
        <row r="4971">
          <cell r="E4971">
            <v>24329</v>
          </cell>
          <cell r="F4971">
            <v>0</v>
          </cell>
          <cell r="G4971">
            <v>0</v>
          </cell>
          <cell r="H4971">
            <v>3</v>
          </cell>
          <cell r="I4971">
            <v>3</v>
          </cell>
          <cell r="J4971">
            <v>5</v>
          </cell>
          <cell r="K4971">
            <v>13</v>
          </cell>
          <cell r="L4971">
            <v>0</v>
          </cell>
        </row>
        <row r="4972">
          <cell r="E4972">
            <v>24330</v>
          </cell>
          <cell r="F4972">
            <v>32</v>
          </cell>
          <cell r="G4972">
            <v>26</v>
          </cell>
          <cell r="H4972">
            <v>16</v>
          </cell>
          <cell r="I4972">
            <v>11</v>
          </cell>
          <cell r="J4972">
            <v>11</v>
          </cell>
          <cell r="K4972">
            <v>13</v>
          </cell>
          <cell r="L4972">
            <v>8</v>
          </cell>
        </row>
        <row r="4973">
          <cell r="E4973">
            <v>24331</v>
          </cell>
          <cell r="F4973">
            <v>6</v>
          </cell>
          <cell r="G4973">
            <v>11</v>
          </cell>
          <cell r="H4973">
            <v>0</v>
          </cell>
          <cell r="I4973">
            <v>6</v>
          </cell>
          <cell r="J4973">
            <v>10</v>
          </cell>
          <cell r="K4973">
            <v>14</v>
          </cell>
          <cell r="L4973">
            <v>11</v>
          </cell>
        </row>
        <row r="4974">
          <cell r="E4974">
            <v>24332</v>
          </cell>
          <cell r="F4974">
            <v>13</v>
          </cell>
          <cell r="G4974">
            <v>8</v>
          </cell>
          <cell r="H4974">
            <v>10</v>
          </cell>
          <cell r="I4974">
            <v>6</v>
          </cell>
          <cell r="J4974">
            <v>6</v>
          </cell>
          <cell r="K4974">
            <v>13</v>
          </cell>
          <cell r="L4974">
            <v>16</v>
          </cell>
        </row>
        <row r="4975">
          <cell r="E4975">
            <v>24333</v>
          </cell>
          <cell r="F4975">
            <v>10</v>
          </cell>
          <cell r="G4975">
            <v>14</v>
          </cell>
          <cell r="H4975">
            <v>11</v>
          </cell>
          <cell r="I4975">
            <v>0</v>
          </cell>
          <cell r="J4975">
            <v>0</v>
          </cell>
          <cell r="K4975">
            <v>6</v>
          </cell>
          <cell r="L4975">
            <v>0</v>
          </cell>
        </row>
        <row r="4976">
          <cell r="E4976">
            <v>24334</v>
          </cell>
          <cell r="F4976">
            <v>16</v>
          </cell>
          <cell r="G4976">
            <v>6</v>
          </cell>
          <cell r="H4976">
            <v>3</v>
          </cell>
          <cell r="I4976">
            <v>0</v>
          </cell>
          <cell r="J4976">
            <v>0</v>
          </cell>
          <cell r="K4976">
            <v>0</v>
          </cell>
          <cell r="L4976">
            <v>8</v>
          </cell>
        </row>
        <row r="4977">
          <cell r="E4977">
            <v>24335</v>
          </cell>
          <cell r="F4977">
            <v>10</v>
          </cell>
          <cell r="G4977">
            <v>8</v>
          </cell>
          <cell r="H4977">
            <v>10</v>
          </cell>
          <cell r="I4977">
            <v>0</v>
          </cell>
          <cell r="J4977">
            <v>6</v>
          </cell>
          <cell r="K4977">
            <v>0</v>
          </cell>
          <cell r="L4977">
            <v>0</v>
          </cell>
        </row>
        <row r="4978">
          <cell r="E4978">
            <v>24336</v>
          </cell>
          <cell r="F4978">
            <v>11</v>
          </cell>
          <cell r="G4978">
            <v>0</v>
          </cell>
          <cell r="H4978">
            <v>5</v>
          </cell>
          <cell r="I4978">
            <v>3</v>
          </cell>
          <cell r="J4978">
            <v>3</v>
          </cell>
          <cell r="K4978">
            <v>0</v>
          </cell>
          <cell r="L4978">
            <v>8</v>
          </cell>
        </row>
        <row r="4979">
          <cell r="E4979">
            <v>24337</v>
          </cell>
          <cell r="F4979">
            <v>8</v>
          </cell>
          <cell r="G4979">
            <v>13</v>
          </cell>
          <cell r="H4979">
            <v>13</v>
          </cell>
          <cell r="I4979">
            <v>14</v>
          </cell>
          <cell r="J4979">
            <v>19</v>
          </cell>
          <cell r="K4979">
            <v>14</v>
          </cell>
          <cell r="L4979">
            <v>16</v>
          </cell>
        </row>
        <row r="4980">
          <cell r="E4980">
            <v>24338</v>
          </cell>
          <cell r="F4980">
            <v>11</v>
          </cell>
          <cell r="G4980">
            <v>13</v>
          </cell>
          <cell r="H4980">
            <v>16</v>
          </cell>
          <cell r="I4980">
            <v>14</v>
          </cell>
          <cell r="J4980">
            <v>18</v>
          </cell>
          <cell r="K4980">
            <v>16</v>
          </cell>
          <cell r="L4980">
            <v>19</v>
          </cell>
        </row>
        <row r="4981">
          <cell r="E4981">
            <v>24339</v>
          </cell>
          <cell r="F4981">
            <v>21</v>
          </cell>
          <cell r="G4981">
            <v>24</v>
          </cell>
          <cell r="H4981">
            <v>23</v>
          </cell>
          <cell r="I4981">
            <v>21</v>
          </cell>
          <cell r="J4981">
            <v>16</v>
          </cell>
          <cell r="K4981">
            <v>14</v>
          </cell>
          <cell r="L4981">
            <v>16</v>
          </cell>
        </row>
        <row r="4982">
          <cell r="E4982">
            <v>24340</v>
          </cell>
          <cell r="F4982">
            <v>13</v>
          </cell>
          <cell r="G4982">
            <v>16</v>
          </cell>
          <cell r="H4982">
            <v>13</v>
          </cell>
          <cell r="I4982">
            <v>8</v>
          </cell>
          <cell r="J4982">
            <v>13</v>
          </cell>
          <cell r="K4982">
            <v>13</v>
          </cell>
          <cell r="L4982">
            <v>8</v>
          </cell>
        </row>
        <row r="4983">
          <cell r="E4983">
            <v>24341</v>
          </cell>
          <cell r="F4983">
            <v>11</v>
          </cell>
          <cell r="G4983">
            <v>6</v>
          </cell>
          <cell r="H4983">
            <v>0</v>
          </cell>
          <cell r="I4983">
            <v>6</v>
          </cell>
          <cell r="J4983">
            <v>5</v>
          </cell>
          <cell r="K4983">
            <v>0</v>
          </cell>
          <cell r="L4983">
            <v>0</v>
          </cell>
        </row>
        <row r="4984">
          <cell r="E4984">
            <v>24342</v>
          </cell>
          <cell r="F4984">
            <v>10</v>
          </cell>
          <cell r="G4984">
            <v>10</v>
          </cell>
          <cell r="H4984">
            <v>11</v>
          </cell>
          <cell r="I4984">
            <v>5</v>
          </cell>
          <cell r="J4984">
            <v>0</v>
          </cell>
          <cell r="K4984">
            <v>0</v>
          </cell>
          <cell r="L4984">
            <v>0</v>
          </cell>
        </row>
        <row r="4985">
          <cell r="E4985">
            <v>24343</v>
          </cell>
          <cell r="F4985">
            <v>8</v>
          </cell>
          <cell r="G4985">
            <v>0</v>
          </cell>
          <cell r="H4985">
            <v>10</v>
          </cell>
          <cell r="I4985">
            <v>13</v>
          </cell>
          <cell r="J4985">
            <v>6</v>
          </cell>
          <cell r="K4985">
            <v>0</v>
          </cell>
          <cell r="L4985">
            <v>8</v>
          </cell>
        </row>
        <row r="4986">
          <cell r="E4986">
            <v>24344</v>
          </cell>
          <cell r="F4986">
            <v>5</v>
          </cell>
          <cell r="G4986">
            <v>0</v>
          </cell>
          <cell r="H4986">
            <v>13</v>
          </cell>
          <cell r="I4986">
            <v>5</v>
          </cell>
          <cell r="J4986">
            <v>8</v>
          </cell>
          <cell r="K4986">
            <v>8</v>
          </cell>
          <cell r="L4986">
            <v>8</v>
          </cell>
        </row>
        <row r="4987">
          <cell r="E4987">
            <v>24345</v>
          </cell>
          <cell r="F4987">
            <v>8</v>
          </cell>
          <cell r="G4987">
            <v>13</v>
          </cell>
          <cell r="H4987">
            <v>16</v>
          </cell>
          <cell r="I4987">
            <v>13</v>
          </cell>
          <cell r="J4987">
            <v>14</v>
          </cell>
          <cell r="K4987">
            <v>14</v>
          </cell>
          <cell r="L4987">
            <v>10</v>
          </cell>
        </row>
        <row r="4988">
          <cell r="E4988">
            <v>24346</v>
          </cell>
          <cell r="F4988">
            <v>14</v>
          </cell>
          <cell r="G4988">
            <v>19</v>
          </cell>
          <cell r="H4988">
            <v>29</v>
          </cell>
          <cell r="I4988">
            <v>35</v>
          </cell>
          <cell r="J4988">
            <v>32</v>
          </cell>
          <cell r="K4988">
            <v>35</v>
          </cell>
          <cell r="L4988">
            <v>37</v>
          </cell>
        </row>
        <row r="4989">
          <cell r="E4989">
            <v>24347</v>
          </cell>
          <cell r="F4989">
            <v>11</v>
          </cell>
          <cell r="G4989">
            <v>0</v>
          </cell>
          <cell r="H4989">
            <v>0</v>
          </cell>
          <cell r="I4989">
            <v>3</v>
          </cell>
          <cell r="J4989">
            <v>6</v>
          </cell>
          <cell r="K4989">
            <v>0</v>
          </cell>
          <cell r="L4989">
            <v>6</v>
          </cell>
        </row>
        <row r="4990">
          <cell r="E4990">
            <v>24348</v>
          </cell>
          <cell r="F4990">
            <v>5</v>
          </cell>
          <cell r="G4990">
            <v>8</v>
          </cell>
          <cell r="H4990">
            <v>13</v>
          </cell>
          <cell r="I4990">
            <v>11</v>
          </cell>
          <cell r="J4990">
            <v>8</v>
          </cell>
          <cell r="K4990">
            <v>0</v>
          </cell>
          <cell r="L4990">
            <v>0</v>
          </cell>
        </row>
        <row r="4991">
          <cell r="E4991">
            <v>24349</v>
          </cell>
          <cell r="F4991">
            <v>11</v>
          </cell>
          <cell r="G4991">
            <v>11</v>
          </cell>
          <cell r="H4991">
            <v>11</v>
          </cell>
          <cell r="I4991">
            <v>11</v>
          </cell>
          <cell r="J4991">
            <v>0</v>
          </cell>
          <cell r="K4991">
            <v>5</v>
          </cell>
          <cell r="L4991">
            <v>8</v>
          </cell>
        </row>
        <row r="4992">
          <cell r="E4992">
            <v>24350</v>
          </cell>
          <cell r="F4992">
            <v>35</v>
          </cell>
          <cell r="G4992">
            <v>39</v>
          </cell>
          <cell r="H4992">
            <v>32</v>
          </cell>
          <cell r="I4992">
            <v>34</v>
          </cell>
          <cell r="J4992">
            <v>32</v>
          </cell>
          <cell r="K4992">
            <v>32</v>
          </cell>
          <cell r="L4992">
            <v>24</v>
          </cell>
        </row>
        <row r="4993">
          <cell r="E4993">
            <v>24351</v>
          </cell>
          <cell r="F4993">
            <v>16</v>
          </cell>
          <cell r="G4993">
            <v>6</v>
          </cell>
          <cell r="H4993">
            <v>8</v>
          </cell>
          <cell r="I4993">
            <v>5</v>
          </cell>
          <cell r="J4993">
            <v>10</v>
          </cell>
          <cell r="K4993">
            <v>3</v>
          </cell>
          <cell r="L4993">
            <v>5</v>
          </cell>
        </row>
        <row r="4994">
          <cell r="E4994">
            <v>24352</v>
          </cell>
          <cell r="F4994">
            <v>16</v>
          </cell>
          <cell r="G4994">
            <v>11</v>
          </cell>
          <cell r="H4994">
            <v>18</v>
          </cell>
          <cell r="I4994">
            <v>14</v>
          </cell>
          <cell r="J4994">
            <v>10</v>
          </cell>
          <cell r="K4994">
            <v>10</v>
          </cell>
          <cell r="L4994">
            <v>5</v>
          </cell>
        </row>
        <row r="4995">
          <cell r="E4995">
            <v>24353</v>
          </cell>
          <cell r="F4995">
            <v>0</v>
          </cell>
          <cell r="G4995">
            <v>0</v>
          </cell>
          <cell r="H4995">
            <v>0</v>
          </cell>
          <cell r="I4995">
            <v>6</v>
          </cell>
          <cell r="J4995">
            <v>0</v>
          </cell>
          <cell r="K4995">
            <v>0</v>
          </cell>
          <cell r="L4995">
            <v>14</v>
          </cell>
        </row>
        <row r="4996">
          <cell r="E4996">
            <v>24354</v>
          </cell>
          <cell r="F4996">
            <v>8</v>
          </cell>
          <cell r="G4996">
            <v>10</v>
          </cell>
          <cell r="H4996">
            <v>6</v>
          </cell>
          <cell r="I4996">
            <v>0</v>
          </cell>
          <cell r="J4996">
            <v>10</v>
          </cell>
          <cell r="K4996">
            <v>10</v>
          </cell>
          <cell r="L4996">
            <v>10</v>
          </cell>
        </row>
        <row r="4997">
          <cell r="E4997">
            <v>24355</v>
          </cell>
          <cell r="F4997">
            <v>8</v>
          </cell>
          <cell r="G4997">
            <v>8</v>
          </cell>
          <cell r="H4997">
            <v>8</v>
          </cell>
          <cell r="I4997">
            <v>0</v>
          </cell>
          <cell r="J4997">
            <v>0</v>
          </cell>
          <cell r="K4997">
            <v>0</v>
          </cell>
          <cell r="L4997">
            <v>0</v>
          </cell>
        </row>
        <row r="4998">
          <cell r="E4998">
            <v>24356</v>
          </cell>
          <cell r="F4998">
            <v>24</v>
          </cell>
          <cell r="G4998">
            <v>13</v>
          </cell>
          <cell r="H4998">
            <v>6</v>
          </cell>
          <cell r="I4998">
            <v>6</v>
          </cell>
          <cell r="J4998">
            <v>8</v>
          </cell>
          <cell r="K4998">
            <v>6</v>
          </cell>
          <cell r="L4998">
            <v>0</v>
          </cell>
        </row>
        <row r="4999">
          <cell r="E4999">
            <v>24357</v>
          </cell>
          <cell r="F4999">
            <v>14</v>
          </cell>
          <cell r="G4999">
            <v>5</v>
          </cell>
          <cell r="H4999">
            <v>6</v>
          </cell>
          <cell r="I4999">
            <v>8</v>
          </cell>
          <cell r="J4999">
            <v>13</v>
          </cell>
          <cell r="K4999">
            <v>18</v>
          </cell>
          <cell r="L4999">
            <v>19</v>
          </cell>
        </row>
        <row r="5000">
          <cell r="E5000">
            <v>24358</v>
          </cell>
          <cell r="F5000">
            <v>6</v>
          </cell>
          <cell r="G5000">
            <v>6</v>
          </cell>
          <cell r="H5000">
            <v>6</v>
          </cell>
          <cell r="I5000">
            <v>0</v>
          </cell>
          <cell r="J5000">
            <v>6</v>
          </cell>
          <cell r="K5000">
            <v>3</v>
          </cell>
          <cell r="L5000">
            <v>0</v>
          </cell>
        </row>
        <row r="5001">
          <cell r="E5001">
            <v>24359</v>
          </cell>
          <cell r="F5001">
            <v>0</v>
          </cell>
          <cell r="G5001">
            <v>6</v>
          </cell>
          <cell r="H5001">
            <v>3</v>
          </cell>
          <cell r="I5001">
            <v>6</v>
          </cell>
          <cell r="J5001">
            <v>0</v>
          </cell>
          <cell r="K5001">
            <v>0</v>
          </cell>
          <cell r="L5001">
            <v>8</v>
          </cell>
        </row>
        <row r="5002">
          <cell r="E5002">
            <v>24360</v>
          </cell>
          <cell r="F5002">
            <v>8</v>
          </cell>
          <cell r="G5002">
            <v>16</v>
          </cell>
          <cell r="H5002">
            <v>13</v>
          </cell>
          <cell r="I5002">
            <v>13</v>
          </cell>
          <cell r="J5002">
            <v>13</v>
          </cell>
          <cell r="K5002">
            <v>16</v>
          </cell>
          <cell r="L5002">
            <v>13</v>
          </cell>
        </row>
        <row r="5003">
          <cell r="E5003">
            <v>24361</v>
          </cell>
          <cell r="F5003">
            <v>24</v>
          </cell>
          <cell r="G5003">
            <v>34</v>
          </cell>
          <cell r="H5003">
            <v>39</v>
          </cell>
          <cell r="I5003">
            <v>37</v>
          </cell>
          <cell r="J5003">
            <v>29</v>
          </cell>
          <cell r="K5003">
            <v>26</v>
          </cell>
          <cell r="L5003">
            <v>19</v>
          </cell>
        </row>
        <row r="5004">
          <cell r="E5004">
            <v>24362</v>
          </cell>
          <cell r="F5004">
            <v>16</v>
          </cell>
          <cell r="G5004">
            <v>16</v>
          </cell>
          <cell r="H5004">
            <v>16</v>
          </cell>
          <cell r="I5004">
            <v>18</v>
          </cell>
          <cell r="J5004">
            <v>24</v>
          </cell>
          <cell r="K5004">
            <v>23</v>
          </cell>
          <cell r="L5004">
            <v>21</v>
          </cell>
        </row>
        <row r="5005">
          <cell r="E5005">
            <v>24363</v>
          </cell>
          <cell r="F5005">
            <v>10</v>
          </cell>
          <cell r="G5005">
            <v>10</v>
          </cell>
          <cell r="H5005">
            <v>8</v>
          </cell>
          <cell r="I5005">
            <v>5</v>
          </cell>
          <cell r="J5005">
            <v>8</v>
          </cell>
          <cell r="K5005">
            <v>3</v>
          </cell>
          <cell r="L5005">
            <v>0</v>
          </cell>
        </row>
        <row r="5006">
          <cell r="E5006">
            <v>24364</v>
          </cell>
          <cell r="F5006">
            <v>10</v>
          </cell>
          <cell r="G5006">
            <v>6</v>
          </cell>
          <cell r="H5006">
            <v>10</v>
          </cell>
          <cell r="I5006">
            <v>6</v>
          </cell>
          <cell r="J5006">
            <v>10</v>
          </cell>
          <cell r="K5006">
            <v>10</v>
          </cell>
          <cell r="L5006">
            <v>6</v>
          </cell>
        </row>
        <row r="5007">
          <cell r="E5007">
            <v>24365</v>
          </cell>
          <cell r="F5007">
            <v>16</v>
          </cell>
          <cell r="G5007">
            <v>16</v>
          </cell>
          <cell r="H5007">
            <v>8</v>
          </cell>
          <cell r="I5007">
            <v>3</v>
          </cell>
          <cell r="J5007">
            <v>10</v>
          </cell>
          <cell r="K5007">
            <v>13</v>
          </cell>
          <cell r="L5007">
            <v>11</v>
          </cell>
        </row>
        <row r="5008">
          <cell r="E5008">
            <v>24366</v>
          </cell>
          <cell r="F5008">
            <v>16</v>
          </cell>
          <cell r="G5008">
            <v>0</v>
          </cell>
          <cell r="H5008">
            <v>5</v>
          </cell>
          <cell r="I5008">
            <v>3</v>
          </cell>
          <cell r="J5008">
            <v>0</v>
          </cell>
          <cell r="K5008">
            <v>0</v>
          </cell>
          <cell r="L5008">
            <v>0</v>
          </cell>
        </row>
        <row r="5009">
          <cell r="E5009">
            <v>24367</v>
          </cell>
          <cell r="F5009">
            <v>6</v>
          </cell>
          <cell r="G5009">
            <v>0</v>
          </cell>
          <cell r="H5009">
            <v>10</v>
          </cell>
          <cell r="I5009">
            <v>8</v>
          </cell>
          <cell r="J5009">
            <v>0</v>
          </cell>
          <cell r="K5009">
            <v>8</v>
          </cell>
          <cell r="L5009">
            <v>16</v>
          </cell>
        </row>
        <row r="5010">
          <cell r="E5010">
            <v>24368</v>
          </cell>
          <cell r="F5010">
            <v>16</v>
          </cell>
          <cell r="G5010">
            <v>5</v>
          </cell>
          <cell r="H5010">
            <v>8</v>
          </cell>
          <cell r="I5010">
            <v>6</v>
          </cell>
          <cell r="J5010">
            <v>8</v>
          </cell>
          <cell r="K5010">
            <v>8</v>
          </cell>
          <cell r="L5010">
            <v>10</v>
          </cell>
        </row>
        <row r="5011">
          <cell r="E5011">
            <v>24369</v>
          </cell>
          <cell r="F5011">
            <v>18</v>
          </cell>
          <cell r="G5011">
            <v>6</v>
          </cell>
          <cell r="H5011">
            <v>0</v>
          </cell>
          <cell r="I5011">
            <v>5</v>
          </cell>
          <cell r="J5011">
            <v>8</v>
          </cell>
          <cell r="K5011">
            <v>8</v>
          </cell>
          <cell r="L5011">
            <v>0</v>
          </cell>
        </row>
        <row r="5012">
          <cell r="E5012">
            <v>24370</v>
          </cell>
          <cell r="F5012">
            <v>13</v>
          </cell>
          <cell r="G5012">
            <v>26</v>
          </cell>
          <cell r="H5012">
            <v>32</v>
          </cell>
          <cell r="I5012">
            <v>40</v>
          </cell>
          <cell r="J5012">
            <v>42</v>
          </cell>
          <cell r="K5012">
            <v>32</v>
          </cell>
          <cell r="L5012">
            <v>35</v>
          </cell>
        </row>
        <row r="5013">
          <cell r="E5013">
            <v>24371</v>
          </cell>
          <cell r="F5013">
            <v>0</v>
          </cell>
          <cell r="G5013">
            <v>5</v>
          </cell>
          <cell r="H5013">
            <v>0</v>
          </cell>
          <cell r="I5013">
            <v>10</v>
          </cell>
          <cell r="J5013">
            <v>0</v>
          </cell>
          <cell r="K5013">
            <v>11</v>
          </cell>
          <cell r="L5013">
            <v>10</v>
          </cell>
        </row>
        <row r="5014">
          <cell r="E5014">
            <v>24372</v>
          </cell>
          <cell r="F5014">
            <v>6</v>
          </cell>
          <cell r="G5014">
            <v>8</v>
          </cell>
          <cell r="H5014">
            <v>8</v>
          </cell>
          <cell r="I5014">
            <v>26</v>
          </cell>
          <cell r="J5014">
            <v>27</v>
          </cell>
          <cell r="K5014">
            <v>23</v>
          </cell>
          <cell r="L5014">
            <v>24</v>
          </cell>
        </row>
        <row r="5015">
          <cell r="E5015">
            <v>24373</v>
          </cell>
          <cell r="F5015">
            <v>5</v>
          </cell>
          <cell r="G5015">
            <v>6</v>
          </cell>
          <cell r="H5015">
            <v>5</v>
          </cell>
          <cell r="I5015">
            <v>6</v>
          </cell>
          <cell r="J5015">
            <v>13</v>
          </cell>
          <cell r="K5015">
            <v>19</v>
          </cell>
          <cell r="L5015">
            <v>11</v>
          </cell>
        </row>
        <row r="5016">
          <cell r="E5016">
            <v>24374</v>
          </cell>
          <cell r="F5016">
            <v>26</v>
          </cell>
          <cell r="G5016">
            <v>16</v>
          </cell>
          <cell r="H5016">
            <v>16</v>
          </cell>
          <cell r="I5016">
            <v>18</v>
          </cell>
          <cell r="J5016">
            <v>16</v>
          </cell>
          <cell r="K5016">
            <v>19</v>
          </cell>
          <cell r="L5016">
            <v>14</v>
          </cell>
        </row>
        <row r="5017">
          <cell r="E5017">
            <v>24375</v>
          </cell>
          <cell r="F5017">
            <v>0</v>
          </cell>
          <cell r="G5017">
            <v>5</v>
          </cell>
          <cell r="H5017">
            <v>8</v>
          </cell>
          <cell r="I5017">
            <v>5</v>
          </cell>
          <cell r="J5017">
            <v>11</v>
          </cell>
          <cell r="K5017">
            <v>8</v>
          </cell>
          <cell r="L5017">
            <v>5</v>
          </cell>
        </row>
        <row r="5018">
          <cell r="E5018">
            <v>24376</v>
          </cell>
          <cell r="F5018">
            <v>5</v>
          </cell>
          <cell r="G5018">
            <v>8</v>
          </cell>
          <cell r="H5018">
            <v>5</v>
          </cell>
          <cell r="I5018">
            <v>11</v>
          </cell>
          <cell r="J5018">
            <v>5</v>
          </cell>
          <cell r="K5018">
            <v>0</v>
          </cell>
          <cell r="L5018">
            <v>3</v>
          </cell>
        </row>
        <row r="5019">
          <cell r="E5019">
            <v>24377</v>
          </cell>
          <cell r="F5019">
            <v>10</v>
          </cell>
          <cell r="G5019">
            <v>11</v>
          </cell>
          <cell r="H5019">
            <v>13</v>
          </cell>
          <cell r="I5019">
            <v>18</v>
          </cell>
          <cell r="J5019">
            <v>3</v>
          </cell>
          <cell r="K5019">
            <v>24</v>
          </cell>
          <cell r="L5019">
            <v>5</v>
          </cell>
        </row>
        <row r="5020">
          <cell r="E5020">
            <v>24378</v>
          </cell>
          <cell r="F5020">
            <v>32</v>
          </cell>
          <cell r="G5020">
            <v>39</v>
          </cell>
          <cell r="H5020">
            <v>29</v>
          </cell>
          <cell r="I5020">
            <v>32</v>
          </cell>
          <cell r="J5020">
            <v>39</v>
          </cell>
          <cell r="K5020">
            <v>35</v>
          </cell>
          <cell r="L5020">
            <v>19</v>
          </cell>
        </row>
        <row r="5021">
          <cell r="E5021">
            <v>24379</v>
          </cell>
          <cell r="F5021">
            <v>27</v>
          </cell>
          <cell r="G5021">
            <v>26</v>
          </cell>
          <cell r="H5021">
            <v>29</v>
          </cell>
          <cell r="I5021">
            <v>23</v>
          </cell>
          <cell r="J5021">
            <v>23</v>
          </cell>
          <cell r="K5021">
            <v>23</v>
          </cell>
          <cell r="L5021">
            <v>32</v>
          </cell>
        </row>
        <row r="5022">
          <cell r="E5022">
            <v>24380</v>
          </cell>
          <cell r="F5022">
            <v>6</v>
          </cell>
          <cell r="G5022">
            <v>0</v>
          </cell>
          <cell r="H5022">
            <v>0</v>
          </cell>
          <cell r="I5022">
            <v>0</v>
          </cell>
          <cell r="J5022">
            <v>0</v>
          </cell>
          <cell r="K5022">
            <v>0</v>
          </cell>
          <cell r="L5022">
            <v>5</v>
          </cell>
        </row>
        <row r="5023">
          <cell r="E5023">
            <v>24381</v>
          </cell>
          <cell r="F5023">
            <v>8</v>
          </cell>
          <cell r="G5023">
            <v>6</v>
          </cell>
          <cell r="H5023">
            <v>0</v>
          </cell>
          <cell r="I5023">
            <v>6</v>
          </cell>
          <cell r="J5023">
            <v>0</v>
          </cell>
          <cell r="K5023">
            <v>0</v>
          </cell>
          <cell r="L5023">
            <v>0</v>
          </cell>
        </row>
        <row r="5024">
          <cell r="E5024">
            <v>24382</v>
          </cell>
          <cell r="F5024">
            <v>32</v>
          </cell>
          <cell r="G5024">
            <v>26</v>
          </cell>
          <cell r="H5024">
            <v>18</v>
          </cell>
          <cell r="I5024">
            <v>26</v>
          </cell>
          <cell r="J5024">
            <v>16</v>
          </cell>
          <cell r="K5024">
            <v>24</v>
          </cell>
          <cell r="L5024">
            <v>32</v>
          </cell>
        </row>
        <row r="5025">
          <cell r="E5025">
            <v>24383</v>
          </cell>
          <cell r="F5025">
            <v>0</v>
          </cell>
          <cell r="G5025">
            <v>6</v>
          </cell>
          <cell r="H5025">
            <v>10</v>
          </cell>
          <cell r="I5025">
            <v>10</v>
          </cell>
          <cell r="J5025">
            <v>10</v>
          </cell>
          <cell r="K5025">
            <v>13</v>
          </cell>
          <cell r="L5025">
            <v>10</v>
          </cell>
        </row>
        <row r="5026">
          <cell r="E5026">
            <v>24384</v>
          </cell>
          <cell r="F5026">
            <v>8</v>
          </cell>
          <cell r="G5026">
            <v>0</v>
          </cell>
          <cell r="H5026">
            <v>8</v>
          </cell>
          <cell r="I5026">
            <v>8</v>
          </cell>
          <cell r="J5026">
            <v>0</v>
          </cell>
          <cell r="K5026">
            <v>8</v>
          </cell>
          <cell r="L5026">
            <v>8</v>
          </cell>
        </row>
        <row r="5027">
          <cell r="E5027">
            <v>24385</v>
          </cell>
          <cell r="F5027">
            <v>19</v>
          </cell>
          <cell r="G5027">
            <v>6</v>
          </cell>
          <cell r="H5027">
            <v>29</v>
          </cell>
          <cell r="I5027">
            <v>29</v>
          </cell>
          <cell r="J5027">
            <v>32</v>
          </cell>
          <cell r="K5027">
            <v>32</v>
          </cell>
          <cell r="L5027">
            <v>29</v>
          </cell>
        </row>
        <row r="5028">
          <cell r="E5028">
            <v>24386</v>
          </cell>
          <cell r="F5028">
            <v>14</v>
          </cell>
          <cell r="G5028">
            <v>11</v>
          </cell>
          <cell r="H5028">
            <v>11</v>
          </cell>
          <cell r="I5028">
            <v>8</v>
          </cell>
          <cell r="J5028">
            <v>0</v>
          </cell>
          <cell r="K5028">
            <v>8</v>
          </cell>
          <cell r="L5028">
            <v>6</v>
          </cell>
        </row>
        <row r="5029">
          <cell r="E5029">
            <v>24387</v>
          </cell>
          <cell r="F5029">
            <v>13</v>
          </cell>
          <cell r="G5029">
            <v>13</v>
          </cell>
          <cell r="H5029">
            <v>8</v>
          </cell>
          <cell r="I5029">
            <v>16</v>
          </cell>
          <cell r="J5029">
            <v>16</v>
          </cell>
          <cell r="K5029">
            <v>11</v>
          </cell>
          <cell r="L5029">
            <v>16</v>
          </cell>
        </row>
        <row r="5030">
          <cell r="E5030">
            <v>24388</v>
          </cell>
          <cell r="F5030">
            <v>5</v>
          </cell>
          <cell r="G5030">
            <v>5</v>
          </cell>
          <cell r="H5030">
            <v>5</v>
          </cell>
          <cell r="I5030">
            <v>19</v>
          </cell>
          <cell r="J5030">
            <v>39</v>
          </cell>
          <cell r="K5030">
            <v>64</v>
          </cell>
          <cell r="L5030">
            <v>48</v>
          </cell>
        </row>
        <row r="5031">
          <cell r="E5031">
            <v>24389</v>
          </cell>
          <cell r="F5031">
            <v>35</v>
          </cell>
          <cell r="G5031">
            <v>29</v>
          </cell>
          <cell r="H5031">
            <v>32</v>
          </cell>
          <cell r="I5031">
            <v>35</v>
          </cell>
          <cell r="J5031">
            <v>35</v>
          </cell>
          <cell r="K5031">
            <v>32</v>
          </cell>
          <cell r="L5031">
            <v>26</v>
          </cell>
        </row>
        <row r="5032">
          <cell r="E5032">
            <v>24390</v>
          </cell>
          <cell r="F5032">
            <v>11</v>
          </cell>
          <cell r="G5032">
            <v>13</v>
          </cell>
          <cell r="H5032">
            <v>14</v>
          </cell>
          <cell r="I5032">
            <v>6</v>
          </cell>
          <cell r="J5032">
            <v>8</v>
          </cell>
          <cell r="K5032">
            <v>8</v>
          </cell>
          <cell r="L5032">
            <v>13</v>
          </cell>
        </row>
        <row r="5033">
          <cell r="E5033">
            <v>24391</v>
          </cell>
          <cell r="F5033">
            <v>13</v>
          </cell>
          <cell r="G5033">
            <v>13</v>
          </cell>
          <cell r="H5033">
            <v>13</v>
          </cell>
          <cell r="I5033">
            <v>14</v>
          </cell>
          <cell r="J5033">
            <v>16</v>
          </cell>
          <cell r="K5033">
            <v>16</v>
          </cell>
          <cell r="L5033">
            <v>16</v>
          </cell>
        </row>
        <row r="5034">
          <cell r="E5034">
            <v>24392</v>
          </cell>
          <cell r="F5034">
            <v>19</v>
          </cell>
          <cell r="G5034">
            <v>8</v>
          </cell>
          <cell r="H5034">
            <v>5</v>
          </cell>
          <cell r="I5034">
            <v>6</v>
          </cell>
          <cell r="J5034">
            <v>6</v>
          </cell>
          <cell r="K5034">
            <v>6</v>
          </cell>
          <cell r="L5034">
            <v>5</v>
          </cell>
        </row>
        <row r="5035">
          <cell r="E5035">
            <v>24393</v>
          </cell>
          <cell r="F5035">
            <v>19</v>
          </cell>
          <cell r="G5035">
            <v>23</v>
          </cell>
          <cell r="H5035">
            <v>26</v>
          </cell>
          <cell r="I5035">
            <v>21</v>
          </cell>
          <cell r="J5035">
            <v>24</v>
          </cell>
          <cell r="K5035">
            <v>23</v>
          </cell>
          <cell r="L5035">
            <v>23</v>
          </cell>
        </row>
        <row r="5036">
          <cell r="E5036">
            <v>24394</v>
          </cell>
          <cell r="F5036">
            <v>10</v>
          </cell>
          <cell r="G5036">
            <v>11</v>
          </cell>
          <cell r="H5036">
            <v>13</v>
          </cell>
          <cell r="I5036">
            <v>5</v>
          </cell>
          <cell r="J5036">
            <v>6</v>
          </cell>
          <cell r="K5036">
            <v>13</v>
          </cell>
          <cell r="L5036">
            <v>13</v>
          </cell>
        </row>
        <row r="5037">
          <cell r="E5037">
            <v>24395</v>
          </cell>
          <cell r="F5037">
            <v>0</v>
          </cell>
          <cell r="G5037">
            <v>5</v>
          </cell>
          <cell r="H5037">
            <v>19</v>
          </cell>
          <cell r="I5037">
            <v>13</v>
          </cell>
          <cell r="J5037">
            <v>13</v>
          </cell>
          <cell r="K5037">
            <v>23</v>
          </cell>
          <cell r="L5037">
            <v>19</v>
          </cell>
        </row>
        <row r="5038">
          <cell r="E5038">
            <v>24396</v>
          </cell>
          <cell r="F5038">
            <v>6</v>
          </cell>
          <cell r="G5038">
            <v>13</v>
          </cell>
          <cell r="H5038">
            <v>8</v>
          </cell>
          <cell r="I5038">
            <v>16</v>
          </cell>
          <cell r="J5038">
            <v>10</v>
          </cell>
          <cell r="K5038">
            <v>16</v>
          </cell>
          <cell r="L5038">
            <v>10</v>
          </cell>
        </row>
        <row r="5039">
          <cell r="E5039">
            <v>24397</v>
          </cell>
          <cell r="F5039">
            <v>6</v>
          </cell>
          <cell r="G5039">
            <v>29</v>
          </cell>
          <cell r="H5039">
            <v>16</v>
          </cell>
          <cell r="I5039">
            <v>16</v>
          </cell>
          <cell r="J5039">
            <v>10</v>
          </cell>
          <cell r="K5039">
            <v>0</v>
          </cell>
          <cell r="L5039">
            <v>13</v>
          </cell>
        </row>
        <row r="5040">
          <cell r="E5040">
            <v>24398</v>
          </cell>
          <cell r="F5040">
            <v>32</v>
          </cell>
          <cell r="G5040">
            <v>29</v>
          </cell>
          <cell r="H5040">
            <v>32</v>
          </cell>
          <cell r="I5040">
            <v>29</v>
          </cell>
          <cell r="J5040">
            <v>26</v>
          </cell>
          <cell r="K5040">
            <v>23</v>
          </cell>
          <cell r="L5040">
            <v>14</v>
          </cell>
        </row>
        <row r="5041">
          <cell r="E5041">
            <v>24399</v>
          </cell>
          <cell r="F5041">
            <v>14</v>
          </cell>
          <cell r="G5041">
            <v>35</v>
          </cell>
          <cell r="H5041">
            <v>29</v>
          </cell>
          <cell r="I5041">
            <v>23</v>
          </cell>
          <cell r="J5041">
            <v>19</v>
          </cell>
          <cell r="K5041">
            <v>8</v>
          </cell>
          <cell r="L5041">
            <v>18</v>
          </cell>
        </row>
        <row r="5042">
          <cell r="E5042">
            <v>24400</v>
          </cell>
          <cell r="F5042">
            <v>13</v>
          </cell>
          <cell r="G5042">
            <v>13</v>
          </cell>
          <cell r="H5042">
            <v>10</v>
          </cell>
          <cell r="I5042">
            <v>6</v>
          </cell>
          <cell r="J5042">
            <v>16</v>
          </cell>
          <cell r="K5042">
            <v>14</v>
          </cell>
          <cell r="L5042">
            <v>16</v>
          </cell>
        </row>
        <row r="5043">
          <cell r="E5043">
            <v>24401</v>
          </cell>
          <cell r="F5043">
            <v>13</v>
          </cell>
          <cell r="G5043">
            <v>14</v>
          </cell>
          <cell r="H5043">
            <v>6</v>
          </cell>
          <cell r="I5043">
            <v>13</v>
          </cell>
          <cell r="J5043">
            <v>10</v>
          </cell>
          <cell r="K5043">
            <v>8</v>
          </cell>
          <cell r="L5043">
            <v>8</v>
          </cell>
        </row>
        <row r="5044">
          <cell r="E5044">
            <v>24402</v>
          </cell>
          <cell r="F5044">
            <v>3</v>
          </cell>
          <cell r="G5044">
            <v>8</v>
          </cell>
          <cell r="H5044">
            <v>8</v>
          </cell>
          <cell r="I5044">
            <v>0</v>
          </cell>
          <cell r="J5044">
            <v>6</v>
          </cell>
          <cell r="K5044">
            <v>10</v>
          </cell>
          <cell r="L5044">
            <v>5</v>
          </cell>
        </row>
        <row r="5045">
          <cell r="E5045">
            <v>24403</v>
          </cell>
          <cell r="F5045">
            <v>13</v>
          </cell>
          <cell r="G5045">
            <v>10</v>
          </cell>
          <cell r="H5045">
            <v>11</v>
          </cell>
          <cell r="I5045">
            <v>13</v>
          </cell>
          <cell r="J5045">
            <v>14</v>
          </cell>
          <cell r="K5045">
            <v>10</v>
          </cell>
          <cell r="L5045">
            <v>13</v>
          </cell>
        </row>
        <row r="5046">
          <cell r="E5046">
            <v>24404</v>
          </cell>
          <cell r="F5046">
            <v>13</v>
          </cell>
          <cell r="G5046">
            <v>11</v>
          </cell>
          <cell r="H5046">
            <v>10</v>
          </cell>
          <cell r="I5046">
            <v>8</v>
          </cell>
          <cell r="J5046">
            <v>11</v>
          </cell>
          <cell r="K5046">
            <v>13</v>
          </cell>
          <cell r="L5046">
            <v>16</v>
          </cell>
        </row>
        <row r="5047">
          <cell r="E5047">
            <v>24405</v>
          </cell>
          <cell r="F5047">
            <v>29</v>
          </cell>
          <cell r="G5047">
            <v>23</v>
          </cell>
          <cell r="H5047">
            <v>19</v>
          </cell>
          <cell r="I5047">
            <v>16</v>
          </cell>
          <cell r="J5047">
            <v>16</v>
          </cell>
          <cell r="K5047">
            <v>14</v>
          </cell>
          <cell r="L5047">
            <v>10</v>
          </cell>
        </row>
        <row r="5048">
          <cell r="E5048">
            <v>24406</v>
          </cell>
          <cell r="F5048">
            <v>0</v>
          </cell>
          <cell r="G5048">
            <v>0</v>
          </cell>
          <cell r="H5048">
            <v>3</v>
          </cell>
          <cell r="I5048">
            <v>3</v>
          </cell>
          <cell r="J5048">
            <v>0</v>
          </cell>
          <cell r="K5048">
            <v>6</v>
          </cell>
          <cell r="L5048">
            <v>0</v>
          </cell>
        </row>
        <row r="5049">
          <cell r="E5049">
            <v>24407</v>
          </cell>
          <cell r="F5049">
            <v>11</v>
          </cell>
          <cell r="G5049">
            <v>10</v>
          </cell>
          <cell r="H5049">
            <v>14</v>
          </cell>
          <cell r="I5049">
            <v>32</v>
          </cell>
          <cell r="J5049">
            <v>32</v>
          </cell>
          <cell r="K5049">
            <v>35</v>
          </cell>
          <cell r="L5049">
            <v>19</v>
          </cell>
        </row>
        <row r="5050">
          <cell r="E5050">
            <v>24408</v>
          </cell>
          <cell r="F5050">
            <v>14</v>
          </cell>
          <cell r="G5050">
            <v>13</v>
          </cell>
          <cell r="H5050">
            <v>14</v>
          </cell>
          <cell r="I5050">
            <v>16</v>
          </cell>
          <cell r="J5050">
            <v>16</v>
          </cell>
          <cell r="K5050">
            <v>14</v>
          </cell>
          <cell r="L5050">
            <v>16</v>
          </cell>
        </row>
        <row r="5051">
          <cell r="E5051">
            <v>24409</v>
          </cell>
          <cell r="F5051">
            <v>16</v>
          </cell>
          <cell r="G5051">
            <v>3</v>
          </cell>
          <cell r="H5051">
            <v>11</v>
          </cell>
          <cell r="I5051">
            <v>10</v>
          </cell>
          <cell r="J5051">
            <v>13</v>
          </cell>
          <cell r="K5051">
            <v>13</v>
          </cell>
          <cell r="L5051">
            <v>13</v>
          </cell>
        </row>
        <row r="5052">
          <cell r="E5052">
            <v>24410</v>
          </cell>
          <cell r="F5052">
            <v>13</v>
          </cell>
          <cell r="G5052">
            <v>19</v>
          </cell>
          <cell r="H5052">
            <v>8</v>
          </cell>
          <cell r="I5052">
            <v>19</v>
          </cell>
          <cell r="J5052">
            <v>32</v>
          </cell>
          <cell r="K5052">
            <v>26</v>
          </cell>
          <cell r="L5052">
            <v>23</v>
          </cell>
        </row>
        <row r="5053">
          <cell r="E5053">
            <v>24411</v>
          </cell>
          <cell r="F5053">
            <v>19</v>
          </cell>
          <cell r="G5053">
            <v>24</v>
          </cell>
          <cell r="H5053">
            <v>23</v>
          </cell>
          <cell r="I5053">
            <v>23</v>
          </cell>
          <cell r="J5053">
            <v>19</v>
          </cell>
          <cell r="K5053">
            <v>19</v>
          </cell>
          <cell r="L5053">
            <v>19</v>
          </cell>
        </row>
        <row r="5054">
          <cell r="E5054">
            <v>24412</v>
          </cell>
          <cell r="F5054">
            <v>6</v>
          </cell>
          <cell r="G5054">
            <v>6</v>
          </cell>
          <cell r="H5054">
            <v>8</v>
          </cell>
          <cell r="I5054">
            <v>16</v>
          </cell>
          <cell r="J5054">
            <v>16</v>
          </cell>
          <cell r="K5054">
            <v>16</v>
          </cell>
          <cell r="L5054">
            <v>16</v>
          </cell>
        </row>
        <row r="5055">
          <cell r="E5055">
            <v>24413</v>
          </cell>
          <cell r="F5055">
            <v>26</v>
          </cell>
          <cell r="G5055">
            <v>26</v>
          </cell>
          <cell r="H5055">
            <v>24</v>
          </cell>
          <cell r="I5055">
            <v>10</v>
          </cell>
          <cell r="J5055">
            <v>8</v>
          </cell>
          <cell r="K5055">
            <v>13</v>
          </cell>
          <cell r="L5055">
            <v>11</v>
          </cell>
        </row>
        <row r="5056">
          <cell r="E5056">
            <v>24414</v>
          </cell>
          <cell r="F5056">
            <v>0</v>
          </cell>
          <cell r="G5056">
            <v>10</v>
          </cell>
          <cell r="H5056">
            <v>6</v>
          </cell>
          <cell r="I5056">
            <v>8</v>
          </cell>
          <cell r="J5056">
            <v>19</v>
          </cell>
          <cell r="K5056">
            <v>16</v>
          </cell>
          <cell r="L5056">
            <v>13</v>
          </cell>
        </row>
        <row r="5057">
          <cell r="E5057">
            <v>24415</v>
          </cell>
          <cell r="F5057">
            <v>13</v>
          </cell>
          <cell r="G5057">
            <v>8</v>
          </cell>
          <cell r="H5057">
            <v>10</v>
          </cell>
          <cell r="I5057">
            <v>5</v>
          </cell>
          <cell r="J5057">
            <v>6</v>
          </cell>
          <cell r="K5057">
            <v>0</v>
          </cell>
          <cell r="L5057">
            <v>6</v>
          </cell>
        </row>
        <row r="5058">
          <cell r="E5058">
            <v>24416</v>
          </cell>
          <cell r="F5058">
            <v>37</v>
          </cell>
          <cell r="G5058">
            <v>40</v>
          </cell>
          <cell r="H5058">
            <v>35</v>
          </cell>
          <cell r="I5058">
            <v>35</v>
          </cell>
          <cell r="J5058">
            <v>29</v>
          </cell>
          <cell r="K5058">
            <v>24</v>
          </cell>
          <cell r="L5058">
            <v>27</v>
          </cell>
        </row>
        <row r="5059">
          <cell r="E5059">
            <v>24417</v>
          </cell>
          <cell r="F5059">
            <v>29</v>
          </cell>
          <cell r="G5059">
            <v>24</v>
          </cell>
          <cell r="H5059">
            <v>27</v>
          </cell>
          <cell r="I5059">
            <v>19</v>
          </cell>
          <cell r="J5059">
            <v>10</v>
          </cell>
          <cell r="K5059">
            <v>11</v>
          </cell>
          <cell r="L5059">
            <v>11</v>
          </cell>
        </row>
        <row r="5060">
          <cell r="E5060">
            <v>24418</v>
          </cell>
          <cell r="F5060">
            <v>19</v>
          </cell>
          <cell r="G5060">
            <v>16</v>
          </cell>
          <cell r="H5060">
            <v>16</v>
          </cell>
          <cell r="I5060">
            <v>19</v>
          </cell>
          <cell r="J5060">
            <v>14</v>
          </cell>
          <cell r="K5060">
            <v>14</v>
          </cell>
          <cell r="L5060">
            <v>11</v>
          </cell>
        </row>
        <row r="5061">
          <cell r="E5061">
            <v>24419</v>
          </cell>
          <cell r="F5061">
            <v>8</v>
          </cell>
          <cell r="G5061">
            <v>8</v>
          </cell>
          <cell r="H5061">
            <v>8</v>
          </cell>
          <cell r="I5061">
            <v>6</v>
          </cell>
          <cell r="J5061">
            <v>6</v>
          </cell>
          <cell r="K5061">
            <v>10</v>
          </cell>
          <cell r="L5061">
            <v>21</v>
          </cell>
        </row>
        <row r="5062">
          <cell r="E5062">
            <v>24420</v>
          </cell>
          <cell r="F5062">
            <v>23</v>
          </cell>
          <cell r="G5062">
            <v>40</v>
          </cell>
          <cell r="H5062">
            <v>43</v>
          </cell>
          <cell r="I5062">
            <v>35</v>
          </cell>
          <cell r="J5062">
            <v>19</v>
          </cell>
          <cell r="K5062">
            <v>45</v>
          </cell>
          <cell r="L5062">
            <v>48</v>
          </cell>
        </row>
        <row r="5063">
          <cell r="E5063">
            <v>24421</v>
          </cell>
          <cell r="F5063">
            <v>35</v>
          </cell>
          <cell r="G5063">
            <v>27</v>
          </cell>
          <cell r="H5063">
            <v>29</v>
          </cell>
          <cell r="I5063">
            <v>26</v>
          </cell>
          <cell r="J5063">
            <v>23</v>
          </cell>
          <cell r="K5063">
            <v>16</v>
          </cell>
          <cell r="L5063">
            <v>13</v>
          </cell>
        </row>
        <row r="5064">
          <cell r="E5064">
            <v>24422</v>
          </cell>
          <cell r="F5064">
            <v>8</v>
          </cell>
          <cell r="G5064">
            <v>13</v>
          </cell>
          <cell r="H5064">
            <v>11</v>
          </cell>
          <cell r="I5064">
            <v>5</v>
          </cell>
          <cell r="J5064">
            <v>8</v>
          </cell>
          <cell r="K5064">
            <v>19</v>
          </cell>
          <cell r="L5064">
            <v>10</v>
          </cell>
        </row>
        <row r="5065">
          <cell r="E5065">
            <v>24423</v>
          </cell>
          <cell r="F5065">
            <v>16</v>
          </cell>
          <cell r="G5065">
            <v>13</v>
          </cell>
          <cell r="H5065">
            <v>13</v>
          </cell>
          <cell r="I5065">
            <v>24</v>
          </cell>
          <cell r="J5065">
            <v>23</v>
          </cell>
          <cell r="K5065">
            <v>16</v>
          </cell>
          <cell r="L5065">
            <v>13</v>
          </cell>
        </row>
        <row r="5066">
          <cell r="E5066">
            <v>24424</v>
          </cell>
          <cell r="F5066">
            <v>6</v>
          </cell>
          <cell r="G5066">
            <v>10</v>
          </cell>
          <cell r="H5066">
            <v>5</v>
          </cell>
          <cell r="I5066">
            <v>5</v>
          </cell>
          <cell r="J5066">
            <v>11</v>
          </cell>
          <cell r="K5066">
            <v>8</v>
          </cell>
          <cell r="L5066">
            <v>5</v>
          </cell>
        </row>
        <row r="5067">
          <cell r="E5067">
            <v>24425</v>
          </cell>
          <cell r="F5067">
            <v>19</v>
          </cell>
          <cell r="G5067">
            <v>21</v>
          </cell>
          <cell r="H5067">
            <v>21</v>
          </cell>
          <cell r="I5067">
            <v>13</v>
          </cell>
          <cell r="J5067">
            <v>16</v>
          </cell>
          <cell r="K5067">
            <v>16</v>
          </cell>
          <cell r="L5067">
            <v>19</v>
          </cell>
        </row>
        <row r="5068">
          <cell r="E5068">
            <v>24426</v>
          </cell>
          <cell r="F5068">
            <v>11</v>
          </cell>
          <cell r="G5068">
            <v>14</v>
          </cell>
          <cell r="H5068">
            <v>13</v>
          </cell>
          <cell r="I5068">
            <v>11</v>
          </cell>
          <cell r="J5068">
            <v>11</v>
          </cell>
          <cell r="K5068">
            <v>13</v>
          </cell>
          <cell r="L5068">
            <v>10</v>
          </cell>
        </row>
        <row r="5069">
          <cell r="E5069">
            <v>24427</v>
          </cell>
          <cell r="F5069">
            <v>6</v>
          </cell>
          <cell r="G5069">
            <v>6</v>
          </cell>
          <cell r="H5069">
            <v>10</v>
          </cell>
          <cell r="I5069">
            <v>11</v>
          </cell>
          <cell r="J5069">
            <v>10</v>
          </cell>
          <cell r="K5069">
            <v>10</v>
          </cell>
          <cell r="L5069">
            <v>16</v>
          </cell>
        </row>
        <row r="5070">
          <cell r="E5070">
            <v>24428</v>
          </cell>
          <cell r="F5070">
            <v>11</v>
          </cell>
          <cell r="G5070">
            <v>5</v>
          </cell>
          <cell r="H5070">
            <v>6</v>
          </cell>
          <cell r="I5070">
            <v>6</v>
          </cell>
          <cell r="J5070">
            <v>0</v>
          </cell>
          <cell r="K5070">
            <v>0</v>
          </cell>
          <cell r="L5070">
            <v>0</v>
          </cell>
        </row>
        <row r="5071">
          <cell r="E5071">
            <v>24429</v>
          </cell>
          <cell r="F5071">
            <v>14</v>
          </cell>
          <cell r="G5071">
            <v>13</v>
          </cell>
          <cell r="H5071">
            <v>14</v>
          </cell>
          <cell r="I5071">
            <v>13</v>
          </cell>
          <cell r="J5071">
            <v>14</v>
          </cell>
          <cell r="K5071">
            <v>13</v>
          </cell>
          <cell r="L5071">
            <v>11</v>
          </cell>
        </row>
        <row r="5072">
          <cell r="E5072">
            <v>24430</v>
          </cell>
          <cell r="F5072">
            <v>8</v>
          </cell>
          <cell r="G5072">
            <v>3</v>
          </cell>
          <cell r="H5072">
            <v>0</v>
          </cell>
          <cell r="I5072">
            <v>0</v>
          </cell>
          <cell r="J5072">
            <v>3</v>
          </cell>
          <cell r="K5072">
            <v>3</v>
          </cell>
          <cell r="L5072">
            <v>13</v>
          </cell>
        </row>
        <row r="5073">
          <cell r="E5073">
            <v>24431</v>
          </cell>
          <cell r="F5073">
            <v>26</v>
          </cell>
          <cell r="G5073">
            <v>19</v>
          </cell>
          <cell r="H5073">
            <v>8</v>
          </cell>
          <cell r="I5073">
            <v>8</v>
          </cell>
          <cell r="J5073">
            <v>10</v>
          </cell>
          <cell r="K5073">
            <v>10</v>
          </cell>
          <cell r="L5073">
            <v>11</v>
          </cell>
        </row>
        <row r="5074">
          <cell r="E5074">
            <v>24432</v>
          </cell>
          <cell r="F5074">
            <v>11</v>
          </cell>
          <cell r="G5074">
            <v>8</v>
          </cell>
          <cell r="H5074">
            <v>10</v>
          </cell>
          <cell r="I5074">
            <v>13</v>
          </cell>
          <cell r="J5074">
            <v>14</v>
          </cell>
          <cell r="K5074">
            <v>18</v>
          </cell>
          <cell r="L5074">
            <v>16</v>
          </cell>
        </row>
        <row r="5075">
          <cell r="E5075">
            <v>24433</v>
          </cell>
          <cell r="F5075">
            <v>23</v>
          </cell>
          <cell r="G5075">
            <v>24</v>
          </cell>
          <cell r="H5075">
            <v>19</v>
          </cell>
          <cell r="I5075">
            <v>16</v>
          </cell>
          <cell r="J5075">
            <v>18</v>
          </cell>
          <cell r="K5075">
            <v>6</v>
          </cell>
          <cell r="L5075">
            <v>3</v>
          </cell>
        </row>
        <row r="5076">
          <cell r="E5076">
            <v>24434</v>
          </cell>
          <cell r="F5076">
            <v>10</v>
          </cell>
          <cell r="G5076">
            <v>8</v>
          </cell>
          <cell r="H5076">
            <v>13</v>
          </cell>
          <cell r="I5076">
            <v>13</v>
          </cell>
          <cell r="J5076">
            <v>16</v>
          </cell>
          <cell r="K5076">
            <v>19</v>
          </cell>
          <cell r="L5076">
            <v>19</v>
          </cell>
        </row>
        <row r="5077">
          <cell r="E5077">
            <v>24435</v>
          </cell>
          <cell r="F5077">
            <v>35</v>
          </cell>
          <cell r="G5077">
            <v>32</v>
          </cell>
          <cell r="H5077">
            <v>35</v>
          </cell>
          <cell r="I5077">
            <v>24</v>
          </cell>
          <cell r="J5077">
            <v>19</v>
          </cell>
          <cell r="K5077">
            <v>23</v>
          </cell>
          <cell r="L5077">
            <v>16</v>
          </cell>
        </row>
        <row r="5078">
          <cell r="E5078">
            <v>24436</v>
          </cell>
          <cell r="F5078">
            <v>13</v>
          </cell>
          <cell r="G5078">
            <v>3</v>
          </cell>
          <cell r="H5078">
            <v>0</v>
          </cell>
          <cell r="I5078">
            <v>19</v>
          </cell>
          <cell r="J5078">
            <v>16</v>
          </cell>
          <cell r="K5078">
            <v>40</v>
          </cell>
          <cell r="L5078">
            <v>35</v>
          </cell>
        </row>
        <row r="5079">
          <cell r="E5079">
            <v>24437</v>
          </cell>
          <cell r="F5079">
            <v>8</v>
          </cell>
          <cell r="G5079">
            <v>29</v>
          </cell>
          <cell r="H5079">
            <v>26</v>
          </cell>
          <cell r="I5079">
            <v>29</v>
          </cell>
          <cell r="J5079">
            <v>29</v>
          </cell>
          <cell r="K5079">
            <v>26</v>
          </cell>
          <cell r="L5079">
            <v>26</v>
          </cell>
        </row>
        <row r="5080">
          <cell r="E5080">
            <v>24438</v>
          </cell>
          <cell r="F5080">
            <v>3</v>
          </cell>
          <cell r="G5080">
            <v>8</v>
          </cell>
          <cell r="H5080">
            <v>6</v>
          </cell>
          <cell r="I5080">
            <v>11</v>
          </cell>
          <cell r="J5080">
            <v>16</v>
          </cell>
          <cell r="K5080">
            <v>10</v>
          </cell>
          <cell r="L5080">
            <v>6</v>
          </cell>
        </row>
        <row r="5081">
          <cell r="E5081">
            <v>24439</v>
          </cell>
          <cell r="F5081">
            <v>3</v>
          </cell>
          <cell r="G5081">
            <v>26</v>
          </cell>
          <cell r="H5081">
            <v>29</v>
          </cell>
          <cell r="I5081">
            <v>26</v>
          </cell>
          <cell r="J5081">
            <v>26</v>
          </cell>
          <cell r="K5081">
            <v>23</v>
          </cell>
          <cell r="L5081">
            <v>19</v>
          </cell>
        </row>
        <row r="5082">
          <cell r="E5082">
            <v>24440</v>
          </cell>
          <cell r="F5082">
            <v>32</v>
          </cell>
          <cell r="G5082">
            <v>32</v>
          </cell>
          <cell r="H5082">
            <v>32</v>
          </cell>
          <cell r="I5082">
            <v>29</v>
          </cell>
          <cell r="J5082">
            <v>32</v>
          </cell>
          <cell r="K5082">
            <v>32</v>
          </cell>
          <cell r="L5082">
            <v>8</v>
          </cell>
        </row>
        <row r="5083">
          <cell r="E5083">
            <v>24441</v>
          </cell>
          <cell r="F5083">
            <v>0</v>
          </cell>
          <cell r="G5083">
            <v>0</v>
          </cell>
          <cell r="H5083">
            <v>0</v>
          </cell>
          <cell r="I5083">
            <v>8</v>
          </cell>
          <cell r="J5083">
            <v>6</v>
          </cell>
          <cell r="K5083">
            <v>6</v>
          </cell>
          <cell r="L5083">
            <v>3</v>
          </cell>
        </row>
        <row r="5084">
          <cell r="E5084">
            <v>24442</v>
          </cell>
          <cell r="F5084">
            <v>3</v>
          </cell>
          <cell r="G5084">
            <v>6</v>
          </cell>
          <cell r="H5084">
            <v>0</v>
          </cell>
          <cell r="I5084">
            <v>3</v>
          </cell>
          <cell r="J5084">
            <v>10</v>
          </cell>
          <cell r="K5084">
            <v>6</v>
          </cell>
          <cell r="L5084">
            <v>13</v>
          </cell>
        </row>
        <row r="5085">
          <cell r="E5085">
            <v>24443</v>
          </cell>
          <cell r="F5085">
            <v>26</v>
          </cell>
          <cell r="G5085">
            <v>29</v>
          </cell>
          <cell r="H5085">
            <v>23</v>
          </cell>
          <cell r="I5085">
            <v>24</v>
          </cell>
          <cell r="J5085">
            <v>16</v>
          </cell>
          <cell r="K5085">
            <v>26</v>
          </cell>
          <cell r="L5085">
            <v>23</v>
          </cell>
        </row>
        <row r="5086">
          <cell r="E5086">
            <v>24444</v>
          </cell>
          <cell r="F5086">
            <v>8</v>
          </cell>
          <cell r="G5086">
            <v>5</v>
          </cell>
          <cell r="H5086">
            <v>5</v>
          </cell>
          <cell r="I5086">
            <v>40</v>
          </cell>
          <cell r="J5086">
            <v>39</v>
          </cell>
          <cell r="K5086">
            <v>37</v>
          </cell>
          <cell r="L5086">
            <v>37</v>
          </cell>
        </row>
        <row r="5087">
          <cell r="E5087">
            <v>24445</v>
          </cell>
          <cell r="F5087">
            <v>11</v>
          </cell>
          <cell r="G5087">
            <v>8</v>
          </cell>
          <cell r="H5087">
            <v>6</v>
          </cell>
          <cell r="I5087">
            <v>5</v>
          </cell>
          <cell r="J5087">
            <v>0</v>
          </cell>
          <cell r="K5087">
            <v>5</v>
          </cell>
          <cell r="L5087">
            <v>6</v>
          </cell>
        </row>
        <row r="5088">
          <cell r="E5088">
            <v>24446</v>
          </cell>
          <cell r="F5088">
            <v>11</v>
          </cell>
          <cell r="G5088">
            <v>14</v>
          </cell>
          <cell r="H5088">
            <v>8</v>
          </cell>
          <cell r="I5088">
            <v>45</v>
          </cell>
          <cell r="J5088">
            <v>37</v>
          </cell>
          <cell r="K5088">
            <v>45</v>
          </cell>
          <cell r="L5088">
            <v>40</v>
          </cell>
        </row>
        <row r="5089">
          <cell r="E5089">
            <v>24447</v>
          </cell>
          <cell r="F5089">
            <v>13</v>
          </cell>
          <cell r="G5089">
            <v>8</v>
          </cell>
          <cell r="H5089">
            <v>6</v>
          </cell>
          <cell r="I5089">
            <v>6</v>
          </cell>
          <cell r="J5089">
            <v>14</v>
          </cell>
          <cell r="K5089">
            <v>14</v>
          </cell>
          <cell r="L5089">
            <v>5</v>
          </cell>
        </row>
        <row r="5090">
          <cell r="E5090">
            <v>24448</v>
          </cell>
          <cell r="F5090">
            <v>21</v>
          </cell>
          <cell r="G5090">
            <v>24</v>
          </cell>
          <cell r="H5090">
            <v>21</v>
          </cell>
          <cell r="I5090">
            <v>19</v>
          </cell>
          <cell r="J5090">
            <v>19</v>
          </cell>
          <cell r="K5090">
            <v>16</v>
          </cell>
          <cell r="L5090">
            <v>19</v>
          </cell>
        </row>
        <row r="5091">
          <cell r="E5091">
            <v>24449</v>
          </cell>
          <cell r="F5091">
            <v>16</v>
          </cell>
          <cell r="G5091">
            <v>5</v>
          </cell>
          <cell r="H5091">
            <v>8</v>
          </cell>
          <cell r="I5091">
            <v>16</v>
          </cell>
          <cell r="J5091">
            <v>19</v>
          </cell>
          <cell r="K5091">
            <v>13</v>
          </cell>
          <cell r="L5091">
            <v>11</v>
          </cell>
        </row>
        <row r="5092">
          <cell r="E5092">
            <v>24450</v>
          </cell>
          <cell r="F5092">
            <v>10</v>
          </cell>
          <cell r="G5092">
            <v>13</v>
          </cell>
          <cell r="H5092">
            <v>19</v>
          </cell>
          <cell r="I5092">
            <v>11</v>
          </cell>
          <cell r="J5092">
            <v>3</v>
          </cell>
          <cell r="K5092">
            <v>5</v>
          </cell>
          <cell r="L5092">
            <v>16</v>
          </cell>
        </row>
        <row r="5093">
          <cell r="E5093">
            <v>24451</v>
          </cell>
          <cell r="F5093">
            <v>0</v>
          </cell>
          <cell r="G5093">
            <v>5</v>
          </cell>
          <cell r="H5093">
            <v>6</v>
          </cell>
          <cell r="I5093">
            <v>6</v>
          </cell>
          <cell r="J5093">
            <v>10</v>
          </cell>
          <cell r="K5093">
            <v>10</v>
          </cell>
          <cell r="L5093">
            <v>16</v>
          </cell>
        </row>
        <row r="5094">
          <cell r="E5094">
            <v>24452</v>
          </cell>
          <cell r="F5094">
            <v>35</v>
          </cell>
          <cell r="G5094">
            <v>39</v>
          </cell>
          <cell r="H5094">
            <v>40</v>
          </cell>
          <cell r="I5094">
            <v>39</v>
          </cell>
          <cell r="J5094">
            <v>29</v>
          </cell>
          <cell r="K5094">
            <v>27</v>
          </cell>
          <cell r="L5094">
            <v>11</v>
          </cell>
        </row>
        <row r="5095">
          <cell r="E5095">
            <v>24453</v>
          </cell>
          <cell r="F5095">
            <v>16</v>
          </cell>
          <cell r="G5095">
            <v>16</v>
          </cell>
          <cell r="H5095">
            <v>26</v>
          </cell>
          <cell r="I5095">
            <v>39</v>
          </cell>
          <cell r="J5095">
            <v>40</v>
          </cell>
          <cell r="K5095">
            <v>42</v>
          </cell>
          <cell r="L5095">
            <v>29</v>
          </cell>
        </row>
        <row r="5096">
          <cell r="E5096">
            <v>24454</v>
          </cell>
          <cell r="F5096">
            <v>6</v>
          </cell>
          <cell r="G5096">
            <v>11</v>
          </cell>
          <cell r="H5096">
            <v>6</v>
          </cell>
          <cell r="I5096">
            <v>8</v>
          </cell>
          <cell r="J5096">
            <v>14</v>
          </cell>
          <cell r="K5096">
            <v>23</v>
          </cell>
          <cell r="L5096">
            <v>42</v>
          </cell>
        </row>
        <row r="5097">
          <cell r="E5097">
            <v>24455</v>
          </cell>
          <cell r="F5097">
            <v>39</v>
          </cell>
          <cell r="G5097">
            <v>26</v>
          </cell>
          <cell r="H5097">
            <v>29</v>
          </cell>
          <cell r="I5097">
            <v>16</v>
          </cell>
          <cell r="J5097">
            <v>16</v>
          </cell>
          <cell r="K5097">
            <v>13</v>
          </cell>
          <cell r="L5097">
            <v>10</v>
          </cell>
        </row>
        <row r="5098">
          <cell r="E5098">
            <v>24456</v>
          </cell>
          <cell r="F5098">
            <v>24</v>
          </cell>
          <cell r="G5098">
            <v>13</v>
          </cell>
          <cell r="H5098">
            <v>13</v>
          </cell>
          <cell r="I5098">
            <v>16</v>
          </cell>
          <cell r="J5098">
            <v>21</v>
          </cell>
          <cell r="K5098">
            <v>27</v>
          </cell>
          <cell r="L5098">
            <v>6</v>
          </cell>
        </row>
        <row r="5099">
          <cell r="E5099">
            <v>24457</v>
          </cell>
          <cell r="F5099">
            <v>6</v>
          </cell>
          <cell r="G5099">
            <v>8</v>
          </cell>
          <cell r="H5099">
            <v>11</v>
          </cell>
          <cell r="I5099">
            <v>19</v>
          </cell>
          <cell r="J5099">
            <v>0</v>
          </cell>
          <cell r="K5099">
            <v>29</v>
          </cell>
          <cell r="L5099">
            <v>39</v>
          </cell>
        </row>
        <row r="5100">
          <cell r="E5100">
            <v>24458</v>
          </cell>
          <cell r="F5100">
            <v>35</v>
          </cell>
          <cell r="G5100">
            <v>29</v>
          </cell>
          <cell r="H5100">
            <v>35</v>
          </cell>
          <cell r="I5100">
            <v>35</v>
          </cell>
          <cell r="J5100">
            <v>29</v>
          </cell>
          <cell r="K5100">
            <v>23</v>
          </cell>
          <cell r="L5100">
            <v>39</v>
          </cell>
        </row>
        <row r="5101">
          <cell r="E5101">
            <v>24459</v>
          </cell>
          <cell r="F5101">
            <v>10</v>
          </cell>
          <cell r="G5101">
            <v>5</v>
          </cell>
          <cell r="H5101">
            <v>3</v>
          </cell>
          <cell r="I5101">
            <v>39</v>
          </cell>
          <cell r="J5101">
            <v>19</v>
          </cell>
          <cell r="K5101">
            <v>18</v>
          </cell>
          <cell r="L5101">
            <v>13</v>
          </cell>
        </row>
        <row r="5102">
          <cell r="E5102">
            <v>24460</v>
          </cell>
          <cell r="F5102">
            <v>5</v>
          </cell>
          <cell r="G5102">
            <v>10</v>
          </cell>
          <cell r="H5102">
            <v>0</v>
          </cell>
          <cell r="I5102">
            <v>3</v>
          </cell>
          <cell r="J5102">
            <v>0</v>
          </cell>
          <cell r="K5102">
            <v>0</v>
          </cell>
          <cell r="L5102">
            <v>0</v>
          </cell>
        </row>
        <row r="5103">
          <cell r="E5103">
            <v>24461</v>
          </cell>
          <cell r="F5103">
            <v>26</v>
          </cell>
          <cell r="G5103">
            <v>23</v>
          </cell>
          <cell r="H5103">
            <v>39</v>
          </cell>
          <cell r="I5103">
            <v>42</v>
          </cell>
          <cell r="J5103">
            <v>37</v>
          </cell>
          <cell r="K5103">
            <v>35</v>
          </cell>
          <cell r="L5103">
            <v>24</v>
          </cell>
        </row>
        <row r="5104">
          <cell r="E5104">
            <v>24462</v>
          </cell>
          <cell r="F5104">
            <v>8</v>
          </cell>
          <cell r="G5104">
            <v>3</v>
          </cell>
          <cell r="H5104">
            <v>0</v>
          </cell>
          <cell r="I5104">
            <v>3</v>
          </cell>
          <cell r="J5104">
            <v>0</v>
          </cell>
          <cell r="K5104">
            <v>11</v>
          </cell>
          <cell r="L5104">
            <v>13</v>
          </cell>
        </row>
        <row r="5105">
          <cell r="E5105">
            <v>24463</v>
          </cell>
          <cell r="F5105">
            <v>13</v>
          </cell>
          <cell r="G5105">
            <v>13</v>
          </cell>
          <cell r="H5105">
            <v>14</v>
          </cell>
          <cell r="I5105">
            <v>8</v>
          </cell>
          <cell r="J5105">
            <v>8</v>
          </cell>
          <cell r="K5105">
            <v>5</v>
          </cell>
          <cell r="L5105">
            <v>5</v>
          </cell>
        </row>
        <row r="5106">
          <cell r="E5106">
            <v>24464</v>
          </cell>
          <cell r="F5106">
            <v>0</v>
          </cell>
          <cell r="G5106">
            <v>0</v>
          </cell>
          <cell r="H5106">
            <v>0</v>
          </cell>
          <cell r="I5106">
            <v>0</v>
          </cell>
          <cell r="J5106">
            <v>0</v>
          </cell>
          <cell r="K5106">
            <v>0</v>
          </cell>
          <cell r="L5106">
            <v>0</v>
          </cell>
        </row>
        <row r="5107">
          <cell r="E5107">
            <v>24465</v>
          </cell>
          <cell r="F5107">
            <v>10</v>
          </cell>
          <cell r="G5107">
            <v>11</v>
          </cell>
          <cell r="H5107">
            <v>50</v>
          </cell>
          <cell r="I5107">
            <v>40</v>
          </cell>
          <cell r="J5107">
            <v>40</v>
          </cell>
          <cell r="K5107">
            <v>24</v>
          </cell>
          <cell r="L5107">
            <v>39</v>
          </cell>
        </row>
        <row r="5108">
          <cell r="E5108">
            <v>24466</v>
          </cell>
          <cell r="F5108">
            <v>6</v>
          </cell>
          <cell r="G5108">
            <v>8</v>
          </cell>
          <cell r="H5108">
            <v>13</v>
          </cell>
          <cell r="I5108">
            <v>3</v>
          </cell>
          <cell r="J5108">
            <v>3</v>
          </cell>
          <cell r="K5108">
            <v>6</v>
          </cell>
          <cell r="L5108">
            <v>11</v>
          </cell>
        </row>
        <row r="5109">
          <cell r="E5109">
            <v>24467</v>
          </cell>
          <cell r="F5109">
            <v>0</v>
          </cell>
          <cell r="G5109">
            <v>6</v>
          </cell>
          <cell r="H5109">
            <v>11</v>
          </cell>
          <cell r="I5109">
            <v>14</v>
          </cell>
          <cell r="J5109">
            <v>14</v>
          </cell>
          <cell r="K5109">
            <v>19</v>
          </cell>
          <cell r="L5109">
            <v>19</v>
          </cell>
        </row>
        <row r="5110">
          <cell r="E5110">
            <v>24468</v>
          </cell>
          <cell r="F5110">
            <v>8</v>
          </cell>
          <cell r="G5110">
            <v>5</v>
          </cell>
          <cell r="H5110">
            <v>6</v>
          </cell>
          <cell r="I5110">
            <v>8</v>
          </cell>
          <cell r="J5110">
            <v>6</v>
          </cell>
          <cell r="K5110">
            <v>8</v>
          </cell>
          <cell r="L5110">
            <v>3</v>
          </cell>
        </row>
        <row r="5111">
          <cell r="E5111">
            <v>24469</v>
          </cell>
          <cell r="F5111">
            <v>8</v>
          </cell>
          <cell r="G5111">
            <v>14</v>
          </cell>
          <cell r="H5111">
            <v>0</v>
          </cell>
          <cell r="I5111">
            <v>14</v>
          </cell>
          <cell r="J5111">
            <v>11</v>
          </cell>
          <cell r="K5111">
            <v>14</v>
          </cell>
          <cell r="L5111">
            <v>26</v>
          </cell>
        </row>
        <row r="5112">
          <cell r="E5112">
            <v>24470</v>
          </cell>
          <cell r="F5112">
            <v>3</v>
          </cell>
          <cell r="G5112">
            <v>6</v>
          </cell>
          <cell r="H5112">
            <v>13</v>
          </cell>
          <cell r="I5112">
            <v>51</v>
          </cell>
          <cell r="J5112">
            <v>47</v>
          </cell>
          <cell r="K5112">
            <v>42</v>
          </cell>
          <cell r="L5112">
            <v>43</v>
          </cell>
        </row>
        <row r="5113">
          <cell r="E5113">
            <v>24471</v>
          </cell>
          <cell r="F5113">
            <v>11</v>
          </cell>
          <cell r="G5113">
            <v>11</v>
          </cell>
          <cell r="H5113">
            <v>10</v>
          </cell>
          <cell r="I5113">
            <v>0</v>
          </cell>
          <cell r="J5113">
            <v>6</v>
          </cell>
          <cell r="K5113">
            <v>8</v>
          </cell>
          <cell r="L5113">
            <v>13</v>
          </cell>
        </row>
        <row r="5114">
          <cell r="E5114">
            <v>24472</v>
          </cell>
          <cell r="F5114">
            <v>26</v>
          </cell>
          <cell r="G5114">
            <v>29</v>
          </cell>
          <cell r="H5114">
            <v>23</v>
          </cell>
          <cell r="I5114">
            <v>19</v>
          </cell>
          <cell r="J5114">
            <v>23</v>
          </cell>
          <cell r="K5114">
            <v>16</v>
          </cell>
          <cell r="L5114">
            <v>6</v>
          </cell>
        </row>
        <row r="5115">
          <cell r="E5115">
            <v>24473</v>
          </cell>
          <cell r="F5115">
            <v>8</v>
          </cell>
          <cell r="G5115">
            <v>19</v>
          </cell>
          <cell r="H5115">
            <v>23</v>
          </cell>
          <cell r="I5115">
            <v>0</v>
          </cell>
          <cell r="J5115">
            <v>16</v>
          </cell>
          <cell r="K5115">
            <v>23</v>
          </cell>
          <cell r="L5115">
            <v>26</v>
          </cell>
        </row>
        <row r="5116">
          <cell r="E5116">
            <v>24474</v>
          </cell>
          <cell r="F5116">
            <v>24</v>
          </cell>
          <cell r="G5116">
            <v>24</v>
          </cell>
          <cell r="H5116">
            <v>29</v>
          </cell>
          <cell r="I5116">
            <v>27</v>
          </cell>
          <cell r="J5116">
            <v>29</v>
          </cell>
          <cell r="K5116">
            <v>27</v>
          </cell>
          <cell r="L5116">
            <v>29</v>
          </cell>
        </row>
        <row r="5117">
          <cell r="E5117">
            <v>24475</v>
          </cell>
          <cell r="F5117">
            <v>6</v>
          </cell>
          <cell r="G5117">
            <v>13</v>
          </cell>
          <cell r="H5117">
            <v>13</v>
          </cell>
          <cell r="I5117">
            <v>16</v>
          </cell>
          <cell r="J5117">
            <v>45</v>
          </cell>
          <cell r="K5117">
            <v>39</v>
          </cell>
          <cell r="L5117">
            <v>45</v>
          </cell>
        </row>
        <row r="5118">
          <cell r="E5118">
            <v>24476</v>
          </cell>
          <cell r="F5118">
            <v>16</v>
          </cell>
          <cell r="G5118">
            <v>8</v>
          </cell>
          <cell r="H5118">
            <v>8</v>
          </cell>
          <cell r="I5118">
            <v>0</v>
          </cell>
          <cell r="J5118">
            <v>6</v>
          </cell>
          <cell r="K5118">
            <v>6</v>
          </cell>
          <cell r="L5118">
            <v>0</v>
          </cell>
        </row>
        <row r="5119">
          <cell r="E5119">
            <v>24477</v>
          </cell>
          <cell r="F5119">
            <v>19</v>
          </cell>
          <cell r="G5119">
            <v>24</v>
          </cell>
          <cell r="H5119">
            <v>26</v>
          </cell>
          <cell r="I5119">
            <v>29</v>
          </cell>
          <cell r="J5119">
            <v>29</v>
          </cell>
          <cell r="K5119">
            <v>32</v>
          </cell>
          <cell r="L5119">
            <v>32</v>
          </cell>
        </row>
        <row r="5120">
          <cell r="E5120">
            <v>24478</v>
          </cell>
          <cell r="F5120">
            <v>13</v>
          </cell>
          <cell r="G5120">
            <v>13</v>
          </cell>
          <cell r="H5120">
            <v>16</v>
          </cell>
          <cell r="I5120">
            <v>6</v>
          </cell>
          <cell r="J5120">
            <v>3</v>
          </cell>
          <cell r="K5120">
            <v>10</v>
          </cell>
          <cell r="L5120">
            <v>8</v>
          </cell>
        </row>
        <row r="5121">
          <cell r="E5121">
            <v>24479</v>
          </cell>
          <cell r="F5121">
            <v>6</v>
          </cell>
          <cell r="G5121">
            <v>32</v>
          </cell>
          <cell r="H5121">
            <v>29</v>
          </cell>
          <cell r="I5121">
            <v>32</v>
          </cell>
          <cell r="J5121">
            <v>35</v>
          </cell>
          <cell r="K5121">
            <v>37</v>
          </cell>
          <cell r="L5121">
            <v>43</v>
          </cell>
        </row>
        <row r="5122">
          <cell r="E5122">
            <v>24480</v>
          </cell>
          <cell r="F5122">
            <v>13</v>
          </cell>
          <cell r="G5122">
            <v>16</v>
          </cell>
          <cell r="H5122">
            <v>16</v>
          </cell>
          <cell r="I5122">
            <v>6</v>
          </cell>
          <cell r="J5122">
            <v>55</v>
          </cell>
          <cell r="K5122">
            <v>40</v>
          </cell>
          <cell r="L5122">
            <v>45</v>
          </cell>
        </row>
        <row r="5123">
          <cell r="E5123">
            <v>24481</v>
          </cell>
          <cell r="F5123">
            <v>10</v>
          </cell>
          <cell r="G5123">
            <v>6</v>
          </cell>
          <cell r="H5123">
            <v>0</v>
          </cell>
          <cell r="I5123">
            <v>3</v>
          </cell>
          <cell r="J5123">
            <v>0</v>
          </cell>
          <cell r="K5123">
            <v>6</v>
          </cell>
          <cell r="L5123">
            <v>3</v>
          </cell>
        </row>
        <row r="5124">
          <cell r="E5124">
            <v>24482</v>
          </cell>
          <cell r="F5124">
            <v>13</v>
          </cell>
          <cell r="G5124">
            <v>16</v>
          </cell>
          <cell r="H5124">
            <v>16</v>
          </cell>
          <cell r="I5124">
            <v>13</v>
          </cell>
          <cell r="J5124">
            <v>16</v>
          </cell>
          <cell r="K5124">
            <v>13</v>
          </cell>
          <cell r="L5124">
            <v>10</v>
          </cell>
        </row>
        <row r="5125">
          <cell r="E5125">
            <v>24483</v>
          </cell>
          <cell r="F5125">
            <v>39</v>
          </cell>
          <cell r="G5125">
            <v>40</v>
          </cell>
          <cell r="H5125">
            <v>45</v>
          </cell>
          <cell r="I5125">
            <v>37</v>
          </cell>
          <cell r="J5125">
            <v>32</v>
          </cell>
          <cell r="K5125">
            <v>35</v>
          </cell>
          <cell r="L5125">
            <v>29</v>
          </cell>
        </row>
        <row r="5126">
          <cell r="E5126">
            <v>24484</v>
          </cell>
          <cell r="F5126">
            <v>23</v>
          </cell>
          <cell r="G5126">
            <v>19</v>
          </cell>
          <cell r="H5126">
            <v>13</v>
          </cell>
          <cell r="I5126">
            <v>23</v>
          </cell>
          <cell r="J5126">
            <v>16</v>
          </cell>
          <cell r="K5126">
            <v>35</v>
          </cell>
          <cell r="L5126">
            <v>26</v>
          </cell>
        </row>
        <row r="5127">
          <cell r="E5127">
            <v>24485</v>
          </cell>
          <cell r="F5127">
            <v>6</v>
          </cell>
          <cell r="G5127">
            <v>10</v>
          </cell>
          <cell r="H5127">
            <v>8</v>
          </cell>
          <cell r="I5127">
            <v>13</v>
          </cell>
          <cell r="J5127">
            <v>10</v>
          </cell>
          <cell r="K5127">
            <v>23</v>
          </cell>
          <cell r="L5127">
            <v>24</v>
          </cell>
        </row>
        <row r="5128">
          <cell r="E5128">
            <v>24486</v>
          </cell>
          <cell r="F5128">
            <v>35</v>
          </cell>
          <cell r="G5128">
            <v>32</v>
          </cell>
          <cell r="H5128">
            <v>32</v>
          </cell>
          <cell r="I5128">
            <v>32</v>
          </cell>
          <cell r="J5128">
            <v>26</v>
          </cell>
          <cell r="K5128">
            <v>19</v>
          </cell>
          <cell r="L5128">
            <v>18</v>
          </cell>
        </row>
        <row r="5129">
          <cell r="E5129">
            <v>24487</v>
          </cell>
          <cell r="F5129">
            <v>11</v>
          </cell>
          <cell r="G5129">
            <v>5</v>
          </cell>
          <cell r="H5129">
            <v>8</v>
          </cell>
          <cell r="I5129">
            <v>10</v>
          </cell>
          <cell r="J5129">
            <v>8</v>
          </cell>
          <cell r="K5129">
            <v>13</v>
          </cell>
          <cell r="L5129">
            <v>13</v>
          </cell>
        </row>
        <row r="5130">
          <cell r="E5130">
            <v>24488</v>
          </cell>
          <cell r="F5130">
            <v>26</v>
          </cell>
          <cell r="G5130">
            <v>32</v>
          </cell>
          <cell r="H5130">
            <v>19</v>
          </cell>
          <cell r="I5130">
            <v>23</v>
          </cell>
          <cell r="J5130">
            <v>23</v>
          </cell>
          <cell r="K5130">
            <v>14</v>
          </cell>
          <cell r="L5130">
            <v>13</v>
          </cell>
        </row>
        <row r="5131">
          <cell r="E5131">
            <v>24489</v>
          </cell>
          <cell r="F5131">
            <v>18</v>
          </cell>
          <cell r="G5131">
            <v>19</v>
          </cell>
          <cell r="H5131">
            <v>24</v>
          </cell>
          <cell r="I5131">
            <v>19</v>
          </cell>
          <cell r="J5131">
            <v>19</v>
          </cell>
          <cell r="K5131">
            <v>19</v>
          </cell>
          <cell r="L5131">
            <v>23</v>
          </cell>
        </row>
        <row r="5132">
          <cell r="E5132">
            <v>24490</v>
          </cell>
          <cell r="F5132">
            <v>0</v>
          </cell>
          <cell r="G5132">
            <v>3</v>
          </cell>
          <cell r="H5132">
            <v>5</v>
          </cell>
          <cell r="I5132">
            <v>0</v>
          </cell>
          <cell r="J5132">
            <v>5</v>
          </cell>
          <cell r="K5132">
            <v>3</v>
          </cell>
          <cell r="L5132">
            <v>8</v>
          </cell>
        </row>
        <row r="5133">
          <cell r="E5133">
            <v>24491</v>
          </cell>
          <cell r="F5133">
            <v>14</v>
          </cell>
          <cell r="G5133">
            <v>18</v>
          </cell>
          <cell r="H5133">
            <v>14</v>
          </cell>
          <cell r="I5133">
            <v>14</v>
          </cell>
          <cell r="J5133">
            <v>13</v>
          </cell>
          <cell r="K5133">
            <v>13</v>
          </cell>
          <cell r="L5133">
            <v>14</v>
          </cell>
        </row>
        <row r="5134">
          <cell r="E5134">
            <v>24492</v>
          </cell>
          <cell r="F5134">
            <v>23</v>
          </cell>
          <cell r="G5134">
            <v>45</v>
          </cell>
          <cell r="H5134">
            <v>39</v>
          </cell>
          <cell r="I5134">
            <v>29</v>
          </cell>
          <cell r="J5134">
            <v>24</v>
          </cell>
          <cell r="K5134">
            <v>26</v>
          </cell>
          <cell r="L5134">
            <v>11</v>
          </cell>
        </row>
        <row r="5135">
          <cell r="E5135">
            <v>24493</v>
          </cell>
          <cell r="F5135">
            <v>16</v>
          </cell>
          <cell r="G5135">
            <v>18</v>
          </cell>
          <cell r="H5135">
            <v>13</v>
          </cell>
          <cell r="I5135">
            <v>11</v>
          </cell>
          <cell r="J5135">
            <v>11</v>
          </cell>
          <cell r="K5135">
            <v>6</v>
          </cell>
          <cell r="L5135">
            <v>8</v>
          </cell>
        </row>
        <row r="5136">
          <cell r="E5136">
            <v>24494</v>
          </cell>
          <cell r="F5136">
            <v>8</v>
          </cell>
          <cell r="G5136">
            <v>6</v>
          </cell>
          <cell r="H5136">
            <v>10</v>
          </cell>
          <cell r="I5136">
            <v>13</v>
          </cell>
          <cell r="J5136">
            <v>14</v>
          </cell>
          <cell r="K5136">
            <v>14</v>
          </cell>
          <cell r="L5136">
            <v>13</v>
          </cell>
        </row>
        <row r="5137">
          <cell r="E5137">
            <v>24495</v>
          </cell>
          <cell r="F5137">
            <v>18</v>
          </cell>
          <cell r="G5137">
            <v>13</v>
          </cell>
          <cell r="H5137">
            <v>11</v>
          </cell>
          <cell r="I5137">
            <v>11</v>
          </cell>
          <cell r="J5137">
            <v>11</v>
          </cell>
          <cell r="K5137">
            <v>11</v>
          </cell>
          <cell r="L5137">
            <v>11</v>
          </cell>
        </row>
        <row r="5138">
          <cell r="E5138">
            <v>24496</v>
          </cell>
          <cell r="F5138">
            <v>23</v>
          </cell>
          <cell r="G5138">
            <v>24</v>
          </cell>
          <cell r="H5138">
            <v>23</v>
          </cell>
          <cell r="I5138">
            <v>19</v>
          </cell>
          <cell r="J5138">
            <v>24</v>
          </cell>
          <cell r="K5138">
            <v>23</v>
          </cell>
          <cell r="L5138">
            <v>19</v>
          </cell>
        </row>
        <row r="5139">
          <cell r="E5139">
            <v>24497</v>
          </cell>
          <cell r="F5139">
            <v>0</v>
          </cell>
          <cell r="G5139">
            <v>6</v>
          </cell>
          <cell r="H5139">
            <v>11</v>
          </cell>
          <cell r="I5139">
            <v>8</v>
          </cell>
          <cell r="J5139">
            <v>8</v>
          </cell>
          <cell r="K5139">
            <v>6</v>
          </cell>
          <cell r="L5139">
            <v>6</v>
          </cell>
        </row>
        <row r="5140">
          <cell r="E5140">
            <v>24498</v>
          </cell>
          <cell r="F5140">
            <v>14</v>
          </cell>
          <cell r="G5140">
            <v>16</v>
          </cell>
          <cell r="H5140">
            <v>19</v>
          </cell>
          <cell r="I5140">
            <v>16</v>
          </cell>
          <cell r="J5140">
            <v>11</v>
          </cell>
          <cell r="K5140">
            <v>6</v>
          </cell>
          <cell r="L5140">
            <v>8</v>
          </cell>
        </row>
        <row r="5141">
          <cell r="E5141">
            <v>24499</v>
          </cell>
          <cell r="F5141">
            <v>6</v>
          </cell>
          <cell r="G5141">
            <v>3</v>
          </cell>
          <cell r="H5141">
            <v>0</v>
          </cell>
          <cell r="I5141">
            <v>3</v>
          </cell>
          <cell r="J5141">
            <v>6</v>
          </cell>
          <cell r="K5141">
            <v>8</v>
          </cell>
          <cell r="L5141">
            <v>8</v>
          </cell>
        </row>
        <row r="5142">
          <cell r="E5142">
            <v>24500</v>
          </cell>
          <cell r="F5142">
            <v>16</v>
          </cell>
          <cell r="G5142">
            <v>10</v>
          </cell>
          <cell r="H5142">
            <v>23</v>
          </cell>
          <cell r="I5142">
            <v>23</v>
          </cell>
          <cell r="J5142">
            <v>16</v>
          </cell>
          <cell r="K5142">
            <v>10</v>
          </cell>
          <cell r="L5142">
            <v>13</v>
          </cell>
        </row>
        <row r="5143">
          <cell r="E5143">
            <v>24501</v>
          </cell>
          <cell r="F5143">
            <v>10</v>
          </cell>
          <cell r="G5143">
            <v>13</v>
          </cell>
          <cell r="H5143">
            <v>10</v>
          </cell>
          <cell r="I5143">
            <v>6</v>
          </cell>
          <cell r="J5143">
            <v>6</v>
          </cell>
          <cell r="K5143">
            <v>10</v>
          </cell>
          <cell r="L5143">
            <v>13</v>
          </cell>
        </row>
        <row r="5144">
          <cell r="E5144">
            <v>24502</v>
          </cell>
          <cell r="F5144">
            <v>29</v>
          </cell>
          <cell r="G5144">
            <v>32</v>
          </cell>
          <cell r="H5144">
            <v>32</v>
          </cell>
          <cell r="I5144">
            <v>24</v>
          </cell>
          <cell r="J5144">
            <v>23</v>
          </cell>
          <cell r="K5144">
            <v>26</v>
          </cell>
          <cell r="L5144">
            <v>45</v>
          </cell>
        </row>
        <row r="5145">
          <cell r="E5145">
            <v>24503</v>
          </cell>
          <cell r="F5145">
            <v>0</v>
          </cell>
          <cell r="G5145">
            <v>0</v>
          </cell>
          <cell r="H5145">
            <v>0</v>
          </cell>
          <cell r="I5145">
            <v>0</v>
          </cell>
          <cell r="J5145">
            <v>0</v>
          </cell>
          <cell r="K5145">
            <v>0</v>
          </cell>
          <cell r="L5145">
            <v>0</v>
          </cell>
        </row>
        <row r="5146">
          <cell r="E5146">
            <v>24504</v>
          </cell>
          <cell r="F5146">
            <v>3</v>
          </cell>
          <cell r="G5146">
            <v>3</v>
          </cell>
          <cell r="H5146">
            <v>0</v>
          </cell>
          <cell r="I5146">
            <v>8</v>
          </cell>
          <cell r="J5146">
            <v>10</v>
          </cell>
          <cell r="K5146">
            <v>10</v>
          </cell>
          <cell r="L5146">
            <v>13</v>
          </cell>
        </row>
        <row r="5147">
          <cell r="E5147">
            <v>24505</v>
          </cell>
          <cell r="F5147">
            <v>13</v>
          </cell>
          <cell r="G5147">
            <v>0</v>
          </cell>
          <cell r="H5147">
            <v>10</v>
          </cell>
          <cell r="I5147">
            <v>6</v>
          </cell>
          <cell r="J5147">
            <v>13</v>
          </cell>
          <cell r="K5147">
            <v>23</v>
          </cell>
          <cell r="L5147">
            <v>6</v>
          </cell>
        </row>
        <row r="5148">
          <cell r="E5148">
            <v>24506</v>
          </cell>
          <cell r="F5148">
            <v>29</v>
          </cell>
          <cell r="G5148">
            <v>35</v>
          </cell>
          <cell r="H5148">
            <v>32</v>
          </cell>
          <cell r="I5148">
            <v>23</v>
          </cell>
          <cell r="J5148">
            <v>13</v>
          </cell>
          <cell r="K5148">
            <v>23</v>
          </cell>
          <cell r="L5148">
            <v>3</v>
          </cell>
        </row>
        <row r="5149">
          <cell r="E5149">
            <v>24507</v>
          </cell>
          <cell r="F5149">
            <v>21</v>
          </cell>
          <cell r="G5149">
            <v>26</v>
          </cell>
          <cell r="H5149">
            <v>27</v>
          </cell>
          <cell r="I5149">
            <v>23</v>
          </cell>
          <cell r="J5149">
            <v>21</v>
          </cell>
          <cell r="K5149">
            <v>0</v>
          </cell>
          <cell r="L5149">
            <v>11</v>
          </cell>
        </row>
        <row r="5150">
          <cell r="E5150">
            <v>24508</v>
          </cell>
          <cell r="F5150">
            <v>10</v>
          </cell>
          <cell r="G5150">
            <v>8</v>
          </cell>
          <cell r="H5150">
            <v>8</v>
          </cell>
          <cell r="I5150">
            <v>0</v>
          </cell>
          <cell r="J5150">
            <v>6</v>
          </cell>
          <cell r="K5150">
            <v>6</v>
          </cell>
          <cell r="L5150">
            <v>0</v>
          </cell>
        </row>
        <row r="5151">
          <cell r="E5151">
            <v>24509</v>
          </cell>
          <cell r="F5151">
            <v>10</v>
          </cell>
          <cell r="G5151">
            <v>8</v>
          </cell>
          <cell r="H5151">
            <v>11</v>
          </cell>
          <cell r="I5151">
            <v>10</v>
          </cell>
          <cell r="J5151">
            <v>13</v>
          </cell>
          <cell r="K5151">
            <v>11</v>
          </cell>
          <cell r="L5151">
            <v>5</v>
          </cell>
        </row>
        <row r="5152">
          <cell r="E5152">
            <v>24510</v>
          </cell>
          <cell r="F5152">
            <v>10</v>
          </cell>
          <cell r="G5152">
            <v>19</v>
          </cell>
          <cell r="H5152">
            <v>8</v>
          </cell>
          <cell r="I5152">
            <v>5</v>
          </cell>
          <cell r="J5152">
            <v>6</v>
          </cell>
          <cell r="K5152">
            <v>16</v>
          </cell>
          <cell r="L5152">
            <v>13</v>
          </cell>
        </row>
        <row r="5153">
          <cell r="E5153">
            <v>24511</v>
          </cell>
          <cell r="F5153">
            <v>35</v>
          </cell>
          <cell r="G5153">
            <v>39</v>
          </cell>
          <cell r="H5153">
            <v>42</v>
          </cell>
          <cell r="I5153">
            <v>40</v>
          </cell>
          <cell r="J5153">
            <v>42</v>
          </cell>
          <cell r="K5153">
            <v>40</v>
          </cell>
          <cell r="L5153">
            <v>39</v>
          </cell>
        </row>
        <row r="5154">
          <cell r="E5154">
            <v>24512</v>
          </cell>
          <cell r="F5154">
            <v>42</v>
          </cell>
          <cell r="G5154">
            <v>45</v>
          </cell>
          <cell r="H5154">
            <v>45</v>
          </cell>
          <cell r="I5154">
            <v>35</v>
          </cell>
          <cell r="J5154">
            <v>42</v>
          </cell>
          <cell r="K5154">
            <v>40</v>
          </cell>
          <cell r="L5154">
            <v>39</v>
          </cell>
        </row>
        <row r="5155">
          <cell r="E5155">
            <v>24513</v>
          </cell>
          <cell r="F5155">
            <v>14</v>
          </cell>
          <cell r="G5155">
            <v>14</v>
          </cell>
          <cell r="H5155">
            <v>21</v>
          </cell>
          <cell r="I5155">
            <v>19</v>
          </cell>
          <cell r="J5155">
            <v>11</v>
          </cell>
          <cell r="K5155">
            <v>5</v>
          </cell>
          <cell r="L5155">
            <v>6</v>
          </cell>
        </row>
        <row r="5156">
          <cell r="E5156">
            <v>24514</v>
          </cell>
          <cell r="F5156">
            <v>14</v>
          </cell>
          <cell r="G5156">
            <v>18</v>
          </cell>
          <cell r="H5156">
            <v>16</v>
          </cell>
          <cell r="I5156">
            <v>16</v>
          </cell>
          <cell r="J5156">
            <v>16</v>
          </cell>
          <cell r="K5156">
            <v>19</v>
          </cell>
          <cell r="L5156">
            <v>18</v>
          </cell>
        </row>
        <row r="5157">
          <cell r="E5157">
            <v>24515</v>
          </cell>
          <cell r="F5157">
            <v>5</v>
          </cell>
          <cell r="G5157">
            <v>32</v>
          </cell>
          <cell r="H5157">
            <v>39</v>
          </cell>
          <cell r="I5157">
            <v>39</v>
          </cell>
          <cell r="J5157">
            <v>14</v>
          </cell>
          <cell r="K5157">
            <v>13</v>
          </cell>
          <cell r="L5157">
            <v>14</v>
          </cell>
        </row>
        <row r="5158">
          <cell r="E5158">
            <v>24516</v>
          </cell>
          <cell r="F5158">
            <v>18</v>
          </cell>
          <cell r="G5158">
            <v>10</v>
          </cell>
          <cell r="H5158">
            <v>8</v>
          </cell>
          <cell r="I5158">
            <v>10</v>
          </cell>
          <cell r="J5158">
            <v>13</v>
          </cell>
          <cell r="K5158">
            <v>16</v>
          </cell>
          <cell r="L5158">
            <v>8</v>
          </cell>
        </row>
        <row r="5159">
          <cell r="E5159">
            <v>24517</v>
          </cell>
          <cell r="F5159">
            <v>11</v>
          </cell>
          <cell r="G5159">
            <v>10</v>
          </cell>
          <cell r="H5159">
            <v>5</v>
          </cell>
          <cell r="I5159">
            <v>5</v>
          </cell>
          <cell r="J5159">
            <v>8</v>
          </cell>
          <cell r="K5159">
            <v>3</v>
          </cell>
          <cell r="L5159">
            <v>6</v>
          </cell>
        </row>
        <row r="5160">
          <cell r="E5160">
            <v>24518</v>
          </cell>
          <cell r="F5160">
            <v>3</v>
          </cell>
          <cell r="G5160">
            <v>8</v>
          </cell>
          <cell r="H5160">
            <v>10</v>
          </cell>
          <cell r="I5160">
            <v>10</v>
          </cell>
          <cell r="J5160">
            <v>14</v>
          </cell>
          <cell r="K5160">
            <v>8</v>
          </cell>
          <cell r="L5160">
            <v>5</v>
          </cell>
        </row>
        <row r="5161">
          <cell r="E5161">
            <v>24519</v>
          </cell>
          <cell r="F5161">
            <v>6</v>
          </cell>
          <cell r="G5161">
            <v>8</v>
          </cell>
          <cell r="H5161">
            <v>3</v>
          </cell>
          <cell r="I5161">
            <v>8</v>
          </cell>
          <cell r="J5161">
            <v>10</v>
          </cell>
          <cell r="K5161">
            <v>6</v>
          </cell>
          <cell r="L5161">
            <v>8</v>
          </cell>
        </row>
        <row r="5162">
          <cell r="E5162">
            <v>24520</v>
          </cell>
          <cell r="F5162">
            <v>23</v>
          </cell>
          <cell r="G5162">
            <v>24</v>
          </cell>
          <cell r="H5162">
            <v>18</v>
          </cell>
          <cell r="I5162">
            <v>16</v>
          </cell>
          <cell r="J5162">
            <v>19</v>
          </cell>
          <cell r="K5162">
            <v>16</v>
          </cell>
          <cell r="L5162">
            <v>3</v>
          </cell>
        </row>
        <row r="5163">
          <cell r="E5163">
            <v>24521</v>
          </cell>
          <cell r="F5163">
            <v>24</v>
          </cell>
          <cell r="G5163">
            <v>27</v>
          </cell>
          <cell r="H5163">
            <v>51</v>
          </cell>
          <cell r="I5163">
            <v>39</v>
          </cell>
          <cell r="J5163">
            <v>39</v>
          </cell>
          <cell r="K5163">
            <v>37</v>
          </cell>
          <cell r="L5163">
            <v>26</v>
          </cell>
        </row>
        <row r="5164">
          <cell r="E5164">
            <v>24522</v>
          </cell>
          <cell r="F5164">
            <v>16</v>
          </cell>
          <cell r="G5164">
            <v>16</v>
          </cell>
          <cell r="H5164">
            <v>13</v>
          </cell>
          <cell r="I5164">
            <v>13</v>
          </cell>
          <cell r="J5164">
            <v>14</v>
          </cell>
          <cell r="K5164">
            <v>5</v>
          </cell>
          <cell r="L5164">
            <v>3</v>
          </cell>
        </row>
        <row r="5165">
          <cell r="E5165">
            <v>24523</v>
          </cell>
          <cell r="F5165">
            <v>26</v>
          </cell>
          <cell r="G5165">
            <v>35</v>
          </cell>
          <cell r="H5165">
            <v>32</v>
          </cell>
          <cell r="I5165">
            <v>24</v>
          </cell>
          <cell r="J5165">
            <v>23</v>
          </cell>
          <cell r="K5165">
            <v>27</v>
          </cell>
          <cell r="L5165">
            <v>19</v>
          </cell>
        </row>
        <row r="5166">
          <cell r="E5166">
            <v>24524</v>
          </cell>
          <cell r="F5166">
            <v>29</v>
          </cell>
          <cell r="G5166">
            <v>8</v>
          </cell>
          <cell r="H5166">
            <v>10</v>
          </cell>
          <cell r="I5166">
            <v>26</v>
          </cell>
          <cell r="J5166">
            <v>61</v>
          </cell>
          <cell r="K5166">
            <v>84</v>
          </cell>
          <cell r="L5166">
            <v>64</v>
          </cell>
        </row>
        <row r="5167">
          <cell r="E5167">
            <v>24525</v>
          </cell>
          <cell r="F5167">
            <v>0</v>
          </cell>
          <cell r="G5167">
            <v>0</v>
          </cell>
          <cell r="H5167">
            <v>6</v>
          </cell>
          <cell r="I5167">
            <v>8</v>
          </cell>
          <cell r="J5167">
            <v>13</v>
          </cell>
          <cell r="K5167">
            <v>10</v>
          </cell>
          <cell r="L5167">
            <v>10</v>
          </cell>
        </row>
        <row r="5168">
          <cell r="E5168">
            <v>24526</v>
          </cell>
          <cell r="F5168">
            <v>19</v>
          </cell>
          <cell r="G5168">
            <v>14</v>
          </cell>
          <cell r="H5168">
            <v>13</v>
          </cell>
          <cell r="I5168">
            <v>14</v>
          </cell>
          <cell r="J5168">
            <v>13</v>
          </cell>
          <cell r="K5168">
            <v>18</v>
          </cell>
          <cell r="L5168">
            <v>14</v>
          </cell>
        </row>
        <row r="5169">
          <cell r="E5169">
            <v>24527</v>
          </cell>
          <cell r="F5169">
            <v>16</v>
          </cell>
          <cell r="G5169">
            <v>13</v>
          </cell>
          <cell r="H5169">
            <v>18</v>
          </cell>
          <cell r="I5169">
            <v>16</v>
          </cell>
          <cell r="J5169">
            <v>16</v>
          </cell>
          <cell r="K5169">
            <v>13</v>
          </cell>
          <cell r="L5169">
            <v>5</v>
          </cell>
        </row>
        <row r="5170">
          <cell r="E5170">
            <v>24528</v>
          </cell>
          <cell r="F5170">
            <v>0</v>
          </cell>
          <cell r="G5170">
            <v>0</v>
          </cell>
          <cell r="H5170">
            <v>6</v>
          </cell>
          <cell r="I5170">
            <v>10</v>
          </cell>
          <cell r="J5170">
            <v>0</v>
          </cell>
          <cell r="K5170">
            <v>6</v>
          </cell>
          <cell r="L5170">
            <v>13</v>
          </cell>
        </row>
        <row r="5171">
          <cell r="E5171">
            <v>24529</v>
          </cell>
          <cell r="F5171">
            <v>23</v>
          </cell>
          <cell r="G5171">
            <v>19</v>
          </cell>
          <cell r="H5171">
            <v>19</v>
          </cell>
          <cell r="I5171">
            <v>6</v>
          </cell>
          <cell r="J5171">
            <v>0</v>
          </cell>
          <cell r="K5171">
            <v>6</v>
          </cell>
          <cell r="L5171">
            <v>0</v>
          </cell>
        </row>
        <row r="5172">
          <cell r="E5172">
            <v>24530</v>
          </cell>
          <cell r="F5172">
            <v>39</v>
          </cell>
          <cell r="G5172">
            <v>32</v>
          </cell>
          <cell r="H5172">
            <v>42</v>
          </cell>
          <cell r="I5172">
            <v>40</v>
          </cell>
          <cell r="J5172">
            <v>32</v>
          </cell>
          <cell r="K5172">
            <v>39</v>
          </cell>
          <cell r="L5172">
            <v>23</v>
          </cell>
        </row>
        <row r="5173">
          <cell r="E5173">
            <v>24531</v>
          </cell>
          <cell r="F5173">
            <v>16</v>
          </cell>
          <cell r="G5173">
            <v>8</v>
          </cell>
          <cell r="H5173">
            <v>6</v>
          </cell>
          <cell r="I5173">
            <v>10</v>
          </cell>
          <cell r="J5173">
            <v>0</v>
          </cell>
          <cell r="K5173">
            <v>0</v>
          </cell>
          <cell r="L5173">
            <v>3</v>
          </cell>
        </row>
        <row r="5174">
          <cell r="E5174">
            <v>24532</v>
          </cell>
          <cell r="F5174">
            <v>32</v>
          </cell>
          <cell r="G5174">
            <v>26</v>
          </cell>
          <cell r="H5174">
            <v>32</v>
          </cell>
          <cell r="I5174">
            <v>26</v>
          </cell>
          <cell r="J5174">
            <v>26</v>
          </cell>
          <cell r="K5174">
            <v>10</v>
          </cell>
          <cell r="L5174">
            <v>8</v>
          </cell>
        </row>
        <row r="5175">
          <cell r="E5175">
            <v>24533</v>
          </cell>
          <cell r="F5175">
            <v>32</v>
          </cell>
          <cell r="G5175">
            <v>29</v>
          </cell>
          <cell r="H5175">
            <v>16</v>
          </cell>
          <cell r="I5175">
            <v>16</v>
          </cell>
          <cell r="J5175">
            <v>23</v>
          </cell>
          <cell r="K5175">
            <v>29</v>
          </cell>
          <cell r="L5175">
            <v>29</v>
          </cell>
        </row>
        <row r="5176">
          <cell r="E5176">
            <v>24534</v>
          </cell>
          <cell r="F5176">
            <v>6</v>
          </cell>
          <cell r="G5176">
            <v>0</v>
          </cell>
          <cell r="H5176">
            <v>0</v>
          </cell>
          <cell r="I5176">
            <v>0</v>
          </cell>
          <cell r="J5176">
            <v>0</v>
          </cell>
          <cell r="K5176">
            <v>6</v>
          </cell>
          <cell r="L5176">
            <v>6</v>
          </cell>
        </row>
        <row r="5177">
          <cell r="E5177">
            <v>24535</v>
          </cell>
          <cell r="F5177">
            <v>19</v>
          </cell>
          <cell r="G5177">
            <v>14</v>
          </cell>
          <cell r="H5177">
            <v>13</v>
          </cell>
          <cell r="I5177">
            <v>10</v>
          </cell>
          <cell r="J5177">
            <v>5</v>
          </cell>
          <cell r="K5177">
            <v>0</v>
          </cell>
          <cell r="L5177">
            <v>8</v>
          </cell>
        </row>
        <row r="5178">
          <cell r="E5178">
            <v>24536</v>
          </cell>
          <cell r="F5178">
            <v>6</v>
          </cell>
          <cell r="G5178">
            <v>10</v>
          </cell>
          <cell r="H5178">
            <v>10</v>
          </cell>
          <cell r="I5178">
            <v>10</v>
          </cell>
          <cell r="J5178">
            <v>13</v>
          </cell>
          <cell r="K5178">
            <v>13</v>
          </cell>
          <cell r="L5178">
            <v>21</v>
          </cell>
        </row>
        <row r="5179">
          <cell r="E5179">
            <v>24537</v>
          </cell>
          <cell r="F5179">
            <v>23</v>
          </cell>
          <cell r="G5179">
            <v>16</v>
          </cell>
          <cell r="H5179">
            <v>35</v>
          </cell>
          <cell r="I5179">
            <v>45</v>
          </cell>
          <cell r="J5179">
            <v>61</v>
          </cell>
          <cell r="K5179">
            <v>68</v>
          </cell>
          <cell r="L5179">
            <v>56</v>
          </cell>
        </row>
        <row r="5180">
          <cell r="E5180">
            <v>24538</v>
          </cell>
          <cell r="F5180">
            <v>13</v>
          </cell>
          <cell r="G5180">
            <v>6</v>
          </cell>
          <cell r="H5180">
            <v>6</v>
          </cell>
          <cell r="I5180">
            <v>8</v>
          </cell>
          <cell r="J5180">
            <v>10</v>
          </cell>
          <cell r="K5180">
            <v>13</v>
          </cell>
          <cell r="L5180">
            <v>14</v>
          </cell>
        </row>
        <row r="5181">
          <cell r="E5181">
            <v>24539</v>
          </cell>
          <cell r="F5181">
            <v>26</v>
          </cell>
          <cell r="G5181">
            <v>19</v>
          </cell>
          <cell r="H5181">
            <v>11</v>
          </cell>
          <cell r="I5181">
            <v>8</v>
          </cell>
          <cell r="J5181">
            <v>10</v>
          </cell>
          <cell r="K5181">
            <v>13</v>
          </cell>
          <cell r="L5181">
            <v>8</v>
          </cell>
        </row>
        <row r="5182">
          <cell r="E5182">
            <v>24540</v>
          </cell>
          <cell r="F5182">
            <v>6</v>
          </cell>
          <cell r="G5182">
            <v>10</v>
          </cell>
          <cell r="H5182">
            <v>8</v>
          </cell>
          <cell r="I5182">
            <v>10</v>
          </cell>
          <cell r="J5182">
            <v>11</v>
          </cell>
          <cell r="K5182">
            <v>0</v>
          </cell>
          <cell r="L5182">
            <v>61</v>
          </cell>
        </row>
        <row r="5183">
          <cell r="E5183">
            <v>24541</v>
          </cell>
          <cell r="F5183">
            <v>24</v>
          </cell>
          <cell r="G5183">
            <v>27</v>
          </cell>
          <cell r="H5183">
            <v>16</v>
          </cell>
          <cell r="I5183">
            <v>16</v>
          </cell>
          <cell r="J5183">
            <v>13</v>
          </cell>
          <cell r="K5183">
            <v>16</v>
          </cell>
          <cell r="L5183">
            <v>16</v>
          </cell>
        </row>
        <row r="5184">
          <cell r="E5184">
            <v>24542</v>
          </cell>
          <cell r="F5184">
            <v>8</v>
          </cell>
          <cell r="G5184">
            <v>8</v>
          </cell>
          <cell r="H5184">
            <v>6</v>
          </cell>
          <cell r="I5184">
            <v>11</v>
          </cell>
          <cell r="J5184">
            <v>13</v>
          </cell>
          <cell r="K5184">
            <v>10</v>
          </cell>
          <cell r="L5184">
            <v>13</v>
          </cell>
        </row>
        <row r="5185">
          <cell r="E5185">
            <v>24543</v>
          </cell>
          <cell r="F5185">
            <v>11</v>
          </cell>
          <cell r="G5185">
            <v>14</v>
          </cell>
          <cell r="H5185">
            <v>13</v>
          </cell>
          <cell r="I5185">
            <v>10</v>
          </cell>
          <cell r="J5185">
            <v>13</v>
          </cell>
          <cell r="K5185">
            <v>11</v>
          </cell>
          <cell r="L5185">
            <v>6</v>
          </cell>
        </row>
        <row r="5186">
          <cell r="E5186">
            <v>24544</v>
          </cell>
          <cell r="F5186">
            <v>3</v>
          </cell>
          <cell r="G5186">
            <v>6</v>
          </cell>
          <cell r="H5186">
            <v>0</v>
          </cell>
          <cell r="I5186">
            <v>0</v>
          </cell>
          <cell r="J5186">
            <v>0</v>
          </cell>
          <cell r="K5186">
            <v>0</v>
          </cell>
          <cell r="L5186">
            <v>0</v>
          </cell>
        </row>
        <row r="5187">
          <cell r="E5187">
            <v>24545</v>
          </cell>
          <cell r="F5187">
            <v>8</v>
          </cell>
          <cell r="G5187">
            <v>10</v>
          </cell>
          <cell r="H5187">
            <v>10</v>
          </cell>
          <cell r="I5187">
            <v>8</v>
          </cell>
          <cell r="J5187">
            <v>6</v>
          </cell>
          <cell r="K5187">
            <v>16</v>
          </cell>
          <cell r="L5187">
            <v>14</v>
          </cell>
        </row>
        <row r="5188">
          <cell r="E5188">
            <v>24546</v>
          </cell>
          <cell r="F5188">
            <v>16</v>
          </cell>
          <cell r="G5188">
            <v>6</v>
          </cell>
          <cell r="H5188">
            <v>6</v>
          </cell>
          <cell r="I5188">
            <v>16</v>
          </cell>
          <cell r="J5188">
            <v>14</v>
          </cell>
          <cell r="K5188">
            <v>16</v>
          </cell>
          <cell r="L5188">
            <v>11</v>
          </cell>
        </row>
        <row r="5189">
          <cell r="E5189">
            <v>24547</v>
          </cell>
          <cell r="F5189">
            <v>16</v>
          </cell>
          <cell r="G5189">
            <v>10</v>
          </cell>
          <cell r="H5189">
            <v>10</v>
          </cell>
          <cell r="I5189">
            <v>16</v>
          </cell>
          <cell r="J5189">
            <v>18</v>
          </cell>
          <cell r="K5189">
            <v>19</v>
          </cell>
          <cell r="L5189">
            <v>29</v>
          </cell>
        </row>
        <row r="5190">
          <cell r="E5190">
            <v>24548</v>
          </cell>
          <cell r="F5190">
            <v>35</v>
          </cell>
          <cell r="G5190">
            <v>32</v>
          </cell>
          <cell r="H5190">
            <v>29</v>
          </cell>
          <cell r="I5190">
            <v>26</v>
          </cell>
          <cell r="J5190">
            <v>24</v>
          </cell>
          <cell r="K5190">
            <v>32</v>
          </cell>
          <cell r="L5190">
            <v>16</v>
          </cell>
        </row>
        <row r="5191">
          <cell r="E5191">
            <v>24549</v>
          </cell>
          <cell r="F5191">
            <v>19</v>
          </cell>
          <cell r="G5191">
            <v>21</v>
          </cell>
          <cell r="H5191">
            <v>13</v>
          </cell>
          <cell r="I5191">
            <v>16</v>
          </cell>
          <cell r="J5191">
            <v>23</v>
          </cell>
          <cell r="K5191">
            <v>14</v>
          </cell>
          <cell r="L5191">
            <v>18</v>
          </cell>
        </row>
        <row r="5192">
          <cell r="E5192">
            <v>24550</v>
          </cell>
          <cell r="F5192">
            <v>5</v>
          </cell>
          <cell r="G5192">
            <v>14</v>
          </cell>
          <cell r="H5192">
            <v>16</v>
          </cell>
          <cell r="I5192">
            <v>18</v>
          </cell>
          <cell r="J5192">
            <v>18</v>
          </cell>
          <cell r="K5192">
            <v>10</v>
          </cell>
          <cell r="L5192">
            <v>6</v>
          </cell>
        </row>
        <row r="5193">
          <cell r="E5193">
            <v>24551</v>
          </cell>
          <cell r="F5193">
            <v>5</v>
          </cell>
          <cell r="G5193">
            <v>8</v>
          </cell>
          <cell r="H5193">
            <v>6</v>
          </cell>
          <cell r="I5193">
            <v>0</v>
          </cell>
          <cell r="J5193">
            <v>0</v>
          </cell>
          <cell r="K5193">
            <v>0</v>
          </cell>
          <cell r="L5193">
            <v>10</v>
          </cell>
        </row>
        <row r="5194">
          <cell r="E5194">
            <v>24552</v>
          </cell>
          <cell r="F5194">
            <v>13</v>
          </cell>
          <cell r="G5194">
            <v>16</v>
          </cell>
          <cell r="H5194">
            <v>13</v>
          </cell>
          <cell r="I5194">
            <v>11</v>
          </cell>
          <cell r="J5194">
            <v>8</v>
          </cell>
          <cell r="K5194">
            <v>11</v>
          </cell>
          <cell r="L5194">
            <v>6</v>
          </cell>
        </row>
        <row r="5195">
          <cell r="E5195">
            <v>24553</v>
          </cell>
          <cell r="F5195">
            <v>0</v>
          </cell>
          <cell r="G5195">
            <v>5</v>
          </cell>
          <cell r="H5195">
            <v>0</v>
          </cell>
          <cell r="I5195">
            <v>0</v>
          </cell>
          <cell r="J5195">
            <v>0</v>
          </cell>
          <cell r="K5195">
            <v>0</v>
          </cell>
          <cell r="L5195">
            <v>5</v>
          </cell>
        </row>
        <row r="5196">
          <cell r="E5196">
            <v>24554</v>
          </cell>
          <cell r="F5196">
            <v>8</v>
          </cell>
          <cell r="G5196">
            <v>8</v>
          </cell>
          <cell r="H5196">
            <v>13</v>
          </cell>
          <cell r="I5196">
            <v>11</v>
          </cell>
          <cell r="J5196">
            <v>14</v>
          </cell>
          <cell r="K5196">
            <v>6</v>
          </cell>
          <cell r="L5196">
            <v>37</v>
          </cell>
        </row>
        <row r="5197">
          <cell r="E5197">
            <v>24555</v>
          </cell>
          <cell r="F5197">
            <v>23</v>
          </cell>
          <cell r="G5197">
            <v>6</v>
          </cell>
          <cell r="H5197">
            <v>29</v>
          </cell>
          <cell r="I5197">
            <v>27</v>
          </cell>
          <cell r="J5197">
            <v>13</v>
          </cell>
          <cell r="K5197">
            <v>58</v>
          </cell>
          <cell r="L5197">
            <v>51</v>
          </cell>
        </row>
        <row r="5198">
          <cell r="E5198">
            <v>24556</v>
          </cell>
          <cell r="F5198">
            <v>19</v>
          </cell>
          <cell r="G5198">
            <v>16</v>
          </cell>
          <cell r="H5198">
            <v>13</v>
          </cell>
          <cell r="I5198">
            <v>11</v>
          </cell>
          <cell r="J5198">
            <v>16</v>
          </cell>
          <cell r="K5198">
            <v>16</v>
          </cell>
          <cell r="L5198">
            <v>29</v>
          </cell>
        </row>
        <row r="5199">
          <cell r="E5199">
            <v>24557</v>
          </cell>
          <cell r="F5199">
            <v>13</v>
          </cell>
          <cell r="G5199">
            <v>10</v>
          </cell>
          <cell r="H5199">
            <v>8</v>
          </cell>
          <cell r="I5199">
            <v>13</v>
          </cell>
          <cell r="J5199">
            <v>10</v>
          </cell>
          <cell r="K5199">
            <v>16</v>
          </cell>
          <cell r="L5199">
            <v>10</v>
          </cell>
        </row>
        <row r="5200">
          <cell r="E5200">
            <v>24558</v>
          </cell>
          <cell r="F5200">
            <v>6</v>
          </cell>
          <cell r="G5200">
            <v>6</v>
          </cell>
          <cell r="H5200">
            <v>6</v>
          </cell>
          <cell r="I5200">
            <v>3</v>
          </cell>
          <cell r="J5200">
            <v>10</v>
          </cell>
          <cell r="K5200">
            <v>10</v>
          </cell>
          <cell r="L5200">
            <v>8</v>
          </cell>
        </row>
        <row r="5201">
          <cell r="E5201">
            <v>24559</v>
          </cell>
          <cell r="F5201">
            <v>8</v>
          </cell>
          <cell r="G5201">
            <v>8</v>
          </cell>
          <cell r="H5201">
            <v>10</v>
          </cell>
          <cell r="I5201">
            <v>6</v>
          </cell>
          <cell r="J5201">
            <v>10</v>
          </cell>
          <cell r="K5201">
            <v>10</v>
          </cell>
          <cell r="L5201">
            <v>8</v>
          </cell>
        </row>
        <row r="5202">
          <cell r="E5202">
            <v>24560</v>
          </cell>
          <cell r="F5202">
            <v>13</v>
          </cell>
          <cell r="G5202">
            <v>3</v>
          </cell>
          <cell r="H5202">
            <v>3</v>
          </cell>
          <cell r="I5202">
            <v>0</v>
          </cell>
          <cell r="J5202">
            <v>10</v>
          </cell>
          <cell r="K5202">
            <v>10</v>
          </cell>
          <cell r="L5202">
            <v>6</v>
          </cell>
        </row>
        <row r="5203">
          <cell r="E5203">
            <v>24561</v>
          </cell>
          <cell r="F5203">
            <v>13</v>
          </cell>
          <cell r="G5203">
            <v>13</v>
          </cell>
          <cell r="H5203">
            <v>10</v>
          </cell>
          <cell r="I5203">
            <v>8</v>
          </cell>
          <cell r="J5203">
            <v>10</v>
          </cell>
          <cell r="K5203">
            <v>6</v>
          </cell>
          <cell r="L5203">
            <v>10</v>
          </cell>
        </row>
        <row r="5204">
          <cell r="E5204">
            <v>24562</v>
          </cell>
          <cell r="F5204">
            <v>19</v>
          </cell>
          <cell r="G5204">
            <v>13</v>
          </cell>
          <cell r="H5204">
            <v>16</v>
          </cell>
          <cell r="I5204">
            <v>16</v>
          </cell>
          <cell r="J5204">
            <v>16</v>
          </cell>
          <cell r="K5204">
            <v>16</v>
          </cell>
          <cell r="L5204">
            <v>14</v>
          </cell>
        </row>
        <row r="5205">
          <cell r="E5205">
            <v>24563</v>
          </cell>
          <cell r="F5205">
            <v>19</v>
          </cell>
          <cell r="G5205">
            <v>10</v>
          </cell>
          <cell r="H5205">
            <v>8</v>
          </cell>
          <cell r="I5205">
            <v>19</v>
          </cell>
          <cell r="J5205">
            <v>11</v>
          </cell>
          <cell r="K5205">
            <v>13</v>
          </cell>
          <cell r="L5205">
            <v>5</v>
          </cell>
        </row>
        <row r="5206">
          <cell r="E5206">
            <v>24564</v>
          </cell>
          <cell r="F5206">
            <v>8</v>
          </cell>
          <cell r="G5206">
            <v>8</v>
          </cell>
          <cell r="H5206">
            <v>8</v>
          </cell>
          <cell r="I5206">
            <v>8</v>
          </cell>
          <cell r="J5206">
            <v>8</v>
          </cell>
          <cell r="K5206">
            <v>0</v>
          </cell>
          <cell r="L5206">
            <v>8</v>
          </cell>
        </row>
        <row r="5207">
          <cell r="E5207">
            <v>24565</v>
          </cell>
          <cell r="F5207">
            <v>11</v>
          </cell>
          <cell r="G5207">
            <v>13</v>
          </cell>
          <cell r="H5207">
            <v>10</v>
          </cell>
          <cell r="I5207">
            <v>16</v>
          </cell>
          <cell r="J5207">
            <v>16</v>
          </cell>
          <cell r="K5207">
            <v>10</v>
          </cell>
          <cell r="L5207">
            <v>11</v>
          </cell>
        </row>
        <row r="5208">
          <cell r="E5208">
            <v>24566</v>
          </cell>
          <cell r="F5208">
            <v>6</v>
          </cell>
          <cell r="G5208">
            <v>6</v>
          </cell>
          <cell r="H5208">
            <v>13</v>
          </cell>
          <cell r="I5208">
            <v>8</v>
          </cell>
          <cell r="J5208">
            <v>24</v>
          </cell>
          <cell r="K5208">
            <v>19</v>
          </cell>
          <cell r="L5208">
            <v>10</v>
          </cell>
        </row>
        <row r="5209">
          <cell r="E5209">
            <v>24567</v>
          </cell>
          <cell r="F5209">
            <v>8</v>
          </cell>
          <cell r="G5209">
            <v>11</v>
          </cell>
          <cell r="H5209">
            <v>10</v>
          </cell>
          <cell r="I5209">
            <v>10</v>
          </cell>
          <cell r="J5209">
            <v>8</v>
          </cell>
          <cell r="K5209">
            <v>8</v>
          </cell>
          <cell r="L5209">
            <v>8</v>
          </cell>
        </row>
        <row r="5210">
          <cell r="E5210">
            <v>24568</v>
          </cell>
          <cell r="F5210">
            <v>8</v>
          </cell>
          <cell r="G5210">
            <v>8</v>
          </cell>
          <cell r="H5210">
            <v>10</v>
          </cell>
          <cell r="I5210">
            <v>8</v>
          </cell>
          <cell r="J5210">
            <v>13</v>
          </cell>
          <cell r="K5210">
            <v>16</v>
          </cell>
          <cell r="L5210">
            <v>11</v>
          </cell>
        </row>
        <row r="5211">
          <cell r="E5211">
            <v>24569</v>
          </cell>
          <cell r="F5211">
            <v>40</v>
          </cell>
          <cell r="G5211">
            <v>45</v>
          </cell>
          <cell r="H5211">
            <v>45</v>
          </cell>
          <cell r="I5211">
            <v>40</v>
          </cell>
          <cell r="J5211">
            <v>24</v>
          </cell>
          <cell r="K5211">
            <v>23</v>
          </cell>
          <cell r="L5211">
            <v>13</v>
          </cell>
        </row>
        <row r="5212">
          <cell r="E5212">
            <v>24570</v>
          </cell>
          <cell r="F5212">
            <v>26</v>
          </cell>
          <cell r="G5212">
            <v>18</v>
          </cell>
          <cell r="H5212">
            <v>39</v>
          </cell>
          <cell r="I5212">
            <v>32</v>
          </cell>
          <cell r="J5212">
            <v>32</v>
          </cell>
          <cell r="K5212">
            <v>26</v>
          </cell>
          <cell r="L5212">
            <v>19</v>
          </cell>
        </row>
        <row r="5213">
          <cell r="E5213">
            <v>24571</v>
          </cell>
          <cell r="F5213">
            <v>26</v>
          </cell>
          <cell r="G5213">
            <v>26</v>
          </cell>
          <cell r="H5213">
            <v>26</v>
          </cell>
          <cell r="I5213">
            <v>35</v>
          </cell>
          <cell r="J5213">
            <v>35</v>
          </cell>
          <cell r="K5213">
            <v>26</v>
          </cell>
          <cell r="L5213">
            <v>19</v>
          </cell>
        </row>
        <row r="5214">
          <cell r="E5214">
            <v>24572</v>
          </cell>
          <cell r="F5214">
            <v>10</v>
          </cell>
          <cell r="G5214">
            <v>6</v>
          </cell>
          <cell r="H5214">
            <v>10</v>
          </cell>
          <cell r="I5214">
            <v>13</v>
          </cell>
          <cell r="J5214">
            <v>19</v>
          </cell>
          <cell r="K5214">
            <v>10</v>
          </cell>
          <cell r="L5214">
            <v>16</v>
          </cell>
        </row>
        <row r="5215">
          <cell r="E5215">
            <v>24573</v>
          </cell>
          <cell r="F5215">
            <v>11</v>
          </cell>
          <cell r="G5215">
            <v>11</v>
          </cell>
          <cell r="H5215">
            <v>13</v>
          </cell>
          <cell r="I5215">
            <v>14</v>
          </cell>
          <cell r="J5215">
            <v>11</v>
          </cell>
          <cell r="K5215">
            <v>11</v>
          </cell>
          <cell r="L5215">
            <v>10</v>
          </cell>
        </row>
        <row r="5216">
          <cell r="E5216">
            <v>24574</v>
          </cell>
          <cell r="F5216">
            <v>19</v>
          </cell>
          <cell r="G5216">
            <v>29</v>
          </cell>
          <cell r="H5216">
            <v>29</v>
          </cell>
          <cell r="I5216">
            <v>23</v>
          </cell>
          <cell r="J5216">
            <v>13</v>
          </cell>
          <cell r="K5216">
            <v>8</v>
          </cell>
          <cell r="L5216">
            <v>8</v>
          </cell>
        </row>
        <row r="5217">
          <cell r="E5217">
            <v>24575</v>
          </cell>
          <cell r="F5217">
            <v>29</v>
          </cell>
          <cell r="G5217">
            <v>24</v>
          </cell>
          <cell r="H5217">
            <v>19</v>
          </cell>
          <cell r="I5217">
            <v>0</v>
          </cell>
          <cell r="J5217">
            <v>8</v>
          </cell>
          <cell r="K5217">
            <v>13</v>
          </cell>
          <cell r="L5217">
            <v>10</v>
          </cell>
        </row>
        <row r="5218">
          <cell r="E5218">
            <v>24576</v>
          </cell>
          <cell r="F5218">
            <v>18</v>
          </cell>
          <cell r="G5218">
            <v>10</v>
          </cell>
          <cell r="H5218">
            <v>11</v>
          </cell>
          <cell r="I5218">
            <v>16</v>
          </cell>
          <cell r="J5218">
            <v>18</v>
          </cell>
          <cell r="K5218">
            <v>16</v>
          </cell>
          <cell r="L5218">
            <v>16</v>
          </cell>
        </row>
        <row r="5219">
          <cell r="E5219">
            <v>24577</v>
          </cell>
          <cell r="F5219">
            <v>35</v>
          </cell>
          <cell r="G5219">
            <v>29</v>
          </cell>
          <cell r="H5219">
            <v>29</v>
          </cell>
          <cell r="I5219">
            <v>29</v>
          </cell>
          <cell r="J5219">
            <v>27</v>
          </cell>
          <cell r="K5219">
            <v>29</v>
          </cell>
          <cell r="L5219">
            <v>11</v>
          </cell>
        </row>
        <row r="5220">
          <cell r="E5220">
            <v>24578</v>
          </cell>
          <cell r="F5220">
            <v>0</v>
          </cell>
          <cell r="G5220">
            <v>10</v>
          </cell>
          <cell r="H5220">
            <v>0</v>
          </cell>
          <cell r="I5220">
            <v>5</v>
          </cell>
          <cell r="J5220">
            <v>0</v>
          </cell>
          <cell r="K5220">
            <v>6</v>
          </cell>
          <cell r="L5220">
            <v>6</v>
          </cell>
        </row>
        <row r="5221">
          <cell r="E5221">
            <v>24579</v>
          </cell>
          <cell r="F5221">
            <v>6</v>
          </cell>
          <cell r="G5221">
            <v>6</v>
          </cell>
          <cell r="H5221">
            <v>6</v>
          </cell>
          <cell r="I5221">
            <v>5</v>
          </cell>
          <cell r="J5221">
            <v>5</v>
          </cell>
          <cell r="K5221">
            <v>10</v>
          </cell>
          <cell r="L5221">
            <v>5</v>
          </cell>
        </row>
        <row r="5222">
          <cell r="E5222">
            <v>24580</v>
          </cell>
          <cell r="F5222">
            <v>21</v>
          </cell>
          <cell r="G5222">
            <v>14</v>
          </cell>
          <cell r="H5222">
            <v>13</v>
          </cell>
          <cell r="I5222">
            <v>13</v>
          </cell>
          <cell r="J5222">
            <v>10</v>
          </cell>
          <cell r="K5222">
            <v>10</v>
          </cell>
          <cell r="L5222">
            <v>10</v>
          </cell>
        </row>
        <row r="5223">
          <cell r="E5223">
            <v>24581</v>
          </cell>
          <cell r="F5223">
            <v>13</v>
          </cell>
          <cell r="G5223">
            <v>11</v>
          </cell>
          <cell r="H5223">
            <v>11</v>
          </cell>
          <cell r="I5223">
            <v>10</v>
          </cell>
          <cell r="J5223">
            <v>10</v>
          </cell>
          <cell r="K5223">
            <v>19</v>
          </cell>
          <cell r="L5223">
            <v>23</v>
          </cell>
        </row>
        <row r="5224">
          <cell r="E5224">
            <v>24582</v>
          </cell>
          <cell r="F5224">
            <v>27</v>
          </cell>
          <cell r="G5224">
            <v>26</v>
          </cell>
          <cell r="H5224">
            <v>32</v>
          </cell>
          <cell r="I5224">
            <v>26</v>
          </cell>
          <cell r="J5224">
            <v>32</v>
          </cell>
          <cell r="K5224">
            <v>27</v>
          </cell>
          <cell r="L5224">
            <v>29</v>
          </cell>
        </row>
        <row r="5225">
          <cell r="E5225">
            <v>24583</v>
          </cell>
          <cell r="F5225">
            <v>8</v>
          </cell>
          <cell r="G5225">
            <v>10</v>
          </cell>
          <cell r="H5225">
            <v>10</v>
          </cell>
          <cell r="I5225">
            <v>8</v>
          </cell>
          <cell r="J5225">
            <v>0</v>
          </cell>
          <cell r="K5225">
            <v>0</v>
          </cell>
          <cell r="L5225">
            <v>0</v>
          </cell>
        </row>
        <row r="5226">
          <cell r="E5226">
            <v>24584</v>
          </cell>
          <cell r="F5226">
            <v>19</v>
          </cell>
          <cell r="G5226">
            <v>16</v>
          </cell>
          <cell r="H5226">
            <v>16</v>
          </cell>
          <cell r="I5226">
            <v>16</v>
          </cell>
          <cell r="J5226">
            <v>14</v>
          </cell>
          <cell r="K5226">
            <v>13</v>
          </cell>
          <cell r="L5226">
            <v>10</v>
          </cell>
        </row>
        <row r="5227">
          <cell r="E5227">
            <v>24585</v>
          </cell>
          <cell r="F5227">
            <v>19</v>
          </cell>
          <cell r="G5227">
            <v>21</v>
          </cell>
          <cell r="H5227">
            <v>10</v>
          </cell>
          <cell r="I5227">
            <v>13</v>
          </cell>
          <cell r="J5227">
            <v>16</v>
          </cell>
          <cell r="K5227">
            <v>16</v>
          </cell>
          <cell r="L5227">
            <v>10</v>
          </cell>
        </row>
        <row r="5228">
          <cell r="E5228">
            <v>24586</v>
          </cell>
          <cell r="F5228">
            <v>13</v>
          </cell>
          <cell r="G5228">
            <v>8</v>
          </cell>
          <cell r="H5228">
            <v>8</v>
          </cell>
          <cell r="I5228">
            <v>10</v>
          </cell>
          <cell r="J5228">
            <v>8</v>
          </cell>
          <cell r="K5228">
            <v>10</v>
          </cell>
          <cell r="L5228">
            <v>0</v>
          </cell>
        </row>
        <row r="5229">
          <cell r="E5229">
            <v>24587</v>
          </cell>
          <cell r="F5229">
            <v>13</v>
          </cell>
          <cell r="G5229">
            <v>11</v>
          </cell>
          <cell r="H5229">
            <v>0</v>
          </cell>
          <cell r="I5229">
            <v>0</v>
          </cell>
          <cell r="J5229">
            <v>5</v>
          </cell>
          <cell r="K5229">
            <v>0</v>
          </cell>
          <cell r="L5229">
            <v>5</v>
          </cell>
        </row>
        <row r="5230">
          <cell r="E5230">
            <v>24588</v>
          </cell>
          <cell r="F5230">
            <v>23</v>
          </cell>
          <cell r="G5230">
            <v>19</v>
          </cell>
          <cell r="H5230">
            <v>21</v>
          </cell>
          <cell r="I5230">
            <v>16</v>
          </cell>
          <cell r="J5230">
            <v>11</v>
          </cell>
          <cell r="K5230">
            <v>19</v>
          </cell>
          <cell r="L5230">
            <v>16</v>
          </cell>
        </row>
        <row r="5231">
          <cell r="E5231">
            <v>24589</v>
          </cell>
          <cell r="F5231">
            <v>8</v>
          </cell>
          <cell r="G5231">
            <v>8</v>
          </cell>
          <cell r="H5231">
            <v>10</v>
          </cell>
          <cell r="I5231">
            <v>13</v>
          </cell>
          <cell r="J5231">
            <v>5</v>
          </cell>
          <cell r="K5231">
            <v>8</v>
          </cell>
          <cell r="L5231">
            <v>0</v>
          </cell>
        </row>
        <row r="5232">
          <cell r="E5232">
            <v>24590</v>
          </cell>
          <cell r="F5232">
            <v>11</v>
          </cell>
          <cell r="G5232">
            <v>10</v>
          </cell>
          <cell r="H5232">
            <v>11</v>
          </cell>
          <cell r="I5232">
            <v>13</v>
          </cell>
          <cell r="J5232">
            <v>19</v>
          </cell>
          <cell r="K5232">
            <v>19</v>
          </cell>
          <cell r="L5232">
            <v>21</v>
          </cell>
        </row>
        <row r="5233">
          <cell r="E5233">
            <v>24591</v>
          </cell>
          <cell r="F5233">
            <v>19</v>
          </cell>
          <cell r="G5233">
            <v>16</v>
          </cell>
          <cell r="H5233">
            <v>21</v>
          </cell>
          <cell r="I5233">
            <v>16</v>
          </cell>
          <cell r="J5233">
            <v>13</v>
          </cell>
          <cell r="K5233">
            <v>19</v>
          </cell>
          <cell r="L5233">
            <v>13</v>
          </cell>
        </row>
        <row r="5234">
          <cell r="E5234">
            <v>24592</v>
          </cell>
          <cell r="F5234">
            <v>0</v>
          </cell>
          <cell r="G5234">
            <v>19</v>
          </cell>
          <cell r="H5234">
            <v>13</v>
          </cell>
          <cell r="I5234">
            <v>6</v>
          </cell>
          <cell r="J5234">
            <v>10</v>
          </cell>
          <cell r="K5234">
            <v>0</v>
          </cell>
          <cell r="L5234">
            <v>29</v>
          </cell>
        </row>
        <row r="5235">
          <cell r="E5235">
            <v>24593</v>
          </cell>
          <cell r="F5235">
            <v>35</v>
          </cell>
          <cell r="G5235">
            <v>26</v>
          </cell>
          <cell r="H5235">
            <v>23</v>
          </cell>
          <cell r="I5235">
            <v>26</v>
          </cell>
          <cell r="J5235">
            <v>24</v>
          </cell>
          <cell r="K5235">
            <v>19</v>
          </cell>
          <cell r="L5235">
            <v>32</v>
          </cell>
        </row>
        <row r="5236">
          <cell r="E5236">
            <v>24594</v>
          </cell>
          <cell r="F5236">
            <v>5</v>
          </cell>
          <cell r="G5236">
            <v>6</v>
          </cell>
          <cell r="H5236">
            <v>6</v>
          </cell>
          <cell r="I5236">
            <v>6</v>
          </cell>
          <cell r="J5236">
            <v>10</v>
          </cell>
          <cell r="K5236">
            <v>10</v>
          </cell>
          <cell r="L5236">
            <v>13</v>
          </cell>
        </row>
        <row r="5237">
          <cell r="E5237">
            <v>24595</v>
          </cell>
          <cell r="F5237">
            <v>8</v>
          </cell>
          <cell r="G5237">
            <v>0</v>
          </cell>
          <cell r="H5237">
            <v>0</v>
          </cell>
          <cell r="I5237">
            <v>3</v>
          </cell>
          <cell r="J5237">
            <v>8</v>
          </cell>
          <cell r="K5237">
            <v>10</v>
          </cell>
          <cell r="L5237">
            <v>5</v>
          </cell>
        </row>
        <row r="5238">
          <cell r="E5238">
            <v>24596</v>
          </cell>
          <cell r="F5238">
            <v>10</v>
          </cell>
          <cell r="G5238">
            <v>11</v>
          </cell>
          <cell r="H5238">
            <v>11</v>
          </cell>
          <cell r="I5238">
            <v>8</v>
          </cell>
          <cell r="J5238">
            <v>3</v>
          </cell>
          <cell r="K5238">
            <v>0</v>
          </cell>
          <cell r="L5238">
            <v>3</v>
          </cell>
        </row>
        <row r="5239">
          <cell r="E5239">
            <v>24597</v>
          </cell>
          <cell r="F5239">
            <v>13</v>
          </cell>
          <cell r="G5239">
            <v>13</v>
          </cell>
          <cell r="H5239">
            <v>11</v>
          </cell>
          <cell r="I5239">
            <v>8</v>
          </cell>
          <cell r="J5239">
            <v>11</v>
          </cell>
          <cell r="K5239">
            <v>24</v>
          </cell>
          <cell r="L5239">
            <v>0</v>
          </cell>
        </row>
        <row r="5240">
          <cell r="E5240">
            <v>24598</v>
          </cell>
          <cell r="F5240">
            <v>39</v>
          </cell>
          <cell r="G5240">
            <v>43</v>
          </cell>
          <cell r="H5240">
            <v>40</v>
          </cell>
          <cell r="I5240">
            <v>42</v>
          </cell>
          <cell r="J5240">
            <v>40</v>
          </cell>
          <cell r="K5240">
            <v>42</v>
          </cell>
          <cell r="L5240">
            <v>45</v>
          </cell>
        </row>
        <row r="5241">
          <cell r="E5241">
            <v>24599</v>
          </cell>
          <cell r="F5241">
            <v>39</v>
          </cell>
          <cell r="G5241">
            <v>29</v>
          </cell>
          <cell r="H5241">
            <v>26</v>
          </cell>
          <cell r="I5241">
            <v>24</v>
          </cell>
          <cell r="J5241">
            <v>24</v>
          </cell>
          <cell r="K5241">
            <v>19</v>
          </cell>
          <cell r="L5241">
            <v>13</v>
          </cell>
        </row>
        <row r="5242">
          <cell r="E5242">
            <v>24600</v>
          </cell>
          <cell r="F5242">
            <v>11</v>
          </cell>
          <cell r="G5242">
            <v>13</v>
          </cell>
          <cell r="H5242">
            <v>14</v>
          </cell>
          <cell r="I5242">
            <v>19</v>
          </cell>
          <cell r="J5242">
            <v>0</v>
          </cell>
          <cell r="K5242">
            <v>5</v>
          </cell>
          <cell r="L5242">
            <v>10</v>
          </cell>
        </row>
        <row r="5243">
          <cell r="E5243">
            <v>24601</v>
          </cell>
          <cell r="F5243">
            <v>29</v>
          </cell>
          <cell r="G5243">
            <v>26</v>
          </cell>
          <cell r="H5243">
            <v>29</v>
          </cell>
          <cell r="I5243">
            <v>24</v>
          </cell>
          <cell r="J5243">
            <v>24</v>
          </cell>
          <cell r="K5243">
            <v>19</v>
          </cell>
          <cell r="L5243">
            <v>23</v>
          </cell>
        </row>
        <row r="5244">
          <cell r="E5244">
            <v>24602</v>
          </cell>
          <cell r="F5244">
            <v>18</v>
          </cell>
          <cell r="G5244">
            <v>16</v>
          </cell>
          <cell r="H5244">
            <v>10</v>
          </cell>
          <cell r="I5244">
            <v>6</v>
          </cell>
          <cell r="J5244">
            <v>10</v>
          </cell>
          <cell r="K5244">
            <v>10</v>
          </cell>
          <cell r="L5244">
            <v>8</v>
          </cell>
        </row>
        <row r="5245">
          <cell r="E5245">
            <v>24603</v>
          </cell>
          <cell r="F5245">
            <v>0</v>
          </cell>
          <cell r="G5245">
            <v>0</v>
          </cell>
          <cell r="H5245">
            <v>0</v>
          </cell>
          <cell r="I5245">
            <v>0</v>
          </cell>
          <cell r="J5245">
            <v>0</v>
          </cell>
          <cell r="K5245">
            <v>13</v>
          </cell>
          <cell r="L5245">
            <v>19</v>
          </cell>
        </row>
        <row r="5246">
          <cell r="E5246">
            <v>24604</v>
          </cell>
          <cell r="F5246">
            <v>10</v>
          </cell>
          <cell r="G5246">
            <v>6</v>
          </cell>
          <cell r="H5246">
            <v>8</v>
          </cell>
          <cell r="I5246">
            <v>6</v>
          </cell>
          <cell r="J5246">
            <v>0</v>
          </cell>
          <cell r="K5246">
            <v>0</v>
          </cell>
          <cell r="L5246">
            <v>0</v>
          </cell>
        </row>
        <row r="5247">
          <cell r="E5247">
            <v>24605</v>
          </cell>
          <cell r="F5247">
            <v>13</v>
          </cell>
          <cell r="G5247">
            <v>11</v>
          </cell>
          <cell r="H5247">
            <v>8</v>
          </cell>
          <cell r="I5247">
            <v>0</v>
          </cell>
          <cell r="J5247">
            <v>3</v>
          </cell>
          <cell r="K5247">
            <v>0</v>
          </cell>
          <cell r="L5247">
            <v>0</v>
          </cell>
        </row>
        <row r="5248">
          <cell r="E5248">
            <v>24606</v>
          </cell>
          <cell r="F5248">
            <v>35</v>
          </cell>
          <cell r="G5248">
            <v>24</v>
          </cell>
          <cell r="H5248">
            <v>13</v>
          </cell>
          <cell r="I5248">
            <v>14</v>
          </cell>
          <cell r="J5248">
            <v>0</v>
          </cell>
          <cell r="K5248">
            <v>0</v>
          </cell>
          <cell r="L5248">
            <v>8</v>
          </cell>
        </row>
        <row r="5249">
          <cell r="E5249">
            <v>24607</v>
          </cell>
          <cell r="F5249">
            <v>14</v>
          </cell>
          <cell r="G5249">
            <v>14</v>
          </cell>
          <cell r="H5249">
            <v>6</v>
          </cell>
          <cell r="I5249">
            <v>14</v>
          </cell>
          <cell r="J5249">
            <v>16</v>
          </cell>
          <cell r="K5249">
            <v>23</v>
          </cell>
          <cell r="L5249">
            <v>29</v>
          </cell>
        </row>
        <row r="5250">
          <cell r="E5250">
            <v>24608</v>
          </cell>
          <cell r="F5250">
            <v>11</v>
          </cell>
          <cell r="G5250">
            <v>14</v>
          </cell>
          <cell r="H5250">
            <v>6</v>
          </cell>
          <cell r="I5250">
            <v>8</v>
          </cell>
          <cell r="J5250">
            <v>0</v>
          </cell>
          <cell r="K5250">
            <v>14</v>
          </cell>
          <cell r="L5250">
            <v>8</v>
          </cell>
        </row>
        <row r="5251">
          <cell r="E5251">
            <v>24609</v>
          </cell>
          <cell r="F5251">
            <v>14</v>
          </cell>
          <cell r="G5251">
            <v>11</v>
          </cell>
          <cell r="H5251">
            <v>11</v>
          </cell>
          <cell r="I5251">
            <v>11</v>
          </cell>
          <cell r="J5251">
            <v>14</v>
          </cell>
          <cell r="K5251">
            <v>16</v>
          </cell>
          <cell r="L5251">
            <v>16</v>
          </cell>
        </row>
        <row r="5252">
          <cell r="E5252">
            <v>24610</v>
          </cell>
          <cell r="F5252">
            <v>16</v>
          </cell>
          <cell r="G5252">
            <v>16</v>
          </cell>
          <cell r="H5252">
            <v>14</v>
          </cell>
          <cell r="I5252">
            <v>18</v>
          </cell>
          <cell r="J5252">
            <v>11</v>
          </cell>
          <cell r="K5252">
            <v>8</v>
          </cell>
          <cell r="L5252">
            <v>0</v>
          </cell>
        </row>
        <row r="5253">
          <cell r="E5253">
            <v>24611</v>
          </cell>
          <cell r="F5253">
            <v>24</v>
          </cell>
          <cell r="G5253">
            <v>14</v>
          </cell>
          <cell r="H5253">
            <v>14</v>
          </cell>
          <cell r="I5253">
            <v>16</v>
          </cell>
          <cell r="J5253">
            <v>8</v>
          </cell>
          <cell r="K5253">
            <v>8</v>
          </cell>
          <cell r="L5253">
            <v>11</v>
          </cell>
        </row>
        <row r="5254">
          <cell r="E5254">
            <v>24612</v>
          </cell>
          <cell r="F5254">
            <v>16</v>
          </cell>
          <cell r="G5254">
            <v>16</v>
          </cell>
          <cell r="H5254">
            <v>6</v>
          </cell>
          <cell r="I5254">
            <v>5</v>
          </cell>
          <cell r="J5254">
            <v>5</v>
          </cell>
          <cell r="K5254">
            <v>0</v>
          </cell>
          <cell r="L5254">
            <v>6</v>
          </cell>
        </row>
        <row r="5255">
          <cell r="E5255">
            <v>24613</v>
          </cell>
          <cell r="F5255">
            <v>23</v>
          </cell>
          <cell r="G5255">
            <v>16</v>
          </cell>
          <cell r="H5255">
            <v>8</v>
          </cell>
          <cell r="I5255">
            <v>8</v>
          </cell>
          <cell r="J5255">
            <v>0</v>
          </cell>
          <cell r="K5255">
            <v>10</v>
          </cell>
          <cell r="L5255">
            <v>6</v>
          </cell>
        </row>
        <row r="5256">
          <cell r="E5256">
            <v>24614</v>
          </cell>
          <cell r="F5256">
            <v>19</v>
          </cell>
          <cell r="G5256">
            <v>21</v>
          </cell>
          <cell r="H5256">
            <v>19</v>
          </cell>
          <cell r="I5256">
            <v>13</v>
          </cell>
          <cell r="J5256">
            <v>6</v>
          </cell>
          <cell r="K5256">
            <v>6</v>
          </cell>
          <cell r="L5256">
            <v>0</v>
          </cell>
        </row>
        <row r="5257">
          <cell r="E5257">
            <v>24615</v>
          </cell>
          <cell r="F5257">
            <v>19</v>
          </cell>
          <cell r="G5257">
            <v>16</v>
          </cell>
          <cell r="H5257">
            <v>13</v>
          </cell>
          <cell r="I5257">
            <v>8</v>
          </cell>
          <cell r="J5257">
            <v>5</v>
          </cell>
          <cell r="K5257">
            <v>10</v>
          </cell>
          <cell r="L5257">
            <v>5</v>
          </cell>
        </row>
        <row r="5258">
          <cell r="E5258">
            <v>24616</v>
          </cell>
          <cell r="F5258">
            <v>29</v>
          </cell>
          <cell r="G5258">
            <v>32</v>
          </cell>
          <cell r="H5258">
            <v>29</v>
          </cell>
          <cell r="I5258">
            <v>27</v>
          </cell>
          <cell r="J5258">
            <v>21</v>
          </cell>
          <cell r="K5258">
            <v>16</v>
          </cell>
          <cell r="L5258">
            <v>10</v>
          </cell>
        </row>
        <row r="5259">
          <cell r="E5259">
            <v>24617</v>
          </cell>
          <cell r="F5259">
            <v>16</v>
          </cell>
          <cell r="G5259">
            <v>21</v>
          </cell>
          <cell r="H5259">
            <v>19</v>
          </cell>
          <cell r="I5259">
            <v>13</v>
          </cell>
          <cell r="J5259">
            <v>13</v>
          </cell>
          <cell r="K5259">
            <v>10</v>
          </cell>
          <cell r="L5259">
            <v>11</v>
          </cell>
        </row>
        <row r="5260">
          <cell r="E5260">
            <v>24618</v>
          </cell>
          <cell r="F5260">
            <v>0</v>
          </cell>
          <cell r="G5260">
            <v>11</v>
          </cell>
          <cell r="H5260">
            <v>0</v>
          </cell>
          <cell r="I5260">
            <v>8</v>
          </cell>
          <cell r="J5260">
            <v>24</v>
          </cell>
          <cell r="K5260">
            <v>0</v>
          </cell>
          <cell r="L5260">
            <v>13</v>
          </cell>
        </row>
        <row r="5261">
          <cell r="E5261">
            <v>24619</v>
          </cell>
          <cell r="F5261">
            <v>23</v>
          </cell>
          <cell r="G5261">
            <v>13</v>
          </cell>
          <cell r="H5261">
            <v>0</v>
          </cell>
          <cell r="I5261">
            <v>6</v>
          </cell>
          <cell r="J5261">
            <v>16</v>
          </cell>
          <cell r="K5261">
            <v>3</v>
          </cell>
          <cell r="L5261">
            <v>0</v>
          </cell>
        </row>
        <row r="5262">
          <cell r="E5262">
            <v>24620</v>
          </cell>
          <cell r="F5262">
            <v>0</v>
          </cell>
          <cell r="G5262">
            <v>0</v>
          </cell>
          <cell r="H5262">
            <v>0</v>
          </cell>
          <cell r="I5262">
            <v>0</v>
          </cell>
          <cell r="J5262">
            <v>6</v>
          </cell>
          <cell r="K5262">
            <v>10</v>
          </cell>
          <cell r="L5262">
            <v>8</v>
          </cell>
        </row>
        <row r="5263">
          <cell r="E5263">
            <v>24621</v>
          </cell>
          <cell r="F5263">
            <v>3</v>
          </cell>
          <cell r="G5263">
            <v>11</v>
          </cell>
          <cell r="H5263">
            <v>16</v>
          </cell>
          <cell r="I5263">
            <v>0</v>
          </cell>
          <cell r="J5263">
            <v>0</v>
          </cell>
          <cell r="K5263">
            <v>0</v>
          </cell>
          <cell r="L5263">
            <v>6</v>
          </cell>
        </row>
        <row r="5264">
          <cell r="E5264">
            <v>24622</v>
          </cell>
          <cell r="F5264">
            <v>13</v>
          </cell>
          <cell r="G5264">
            <v>29</v>
          </cell>
          <cell r="H5264">
            <v>19</v>
          </cell>
          <cell r="I5264">
            <v>16</v>
          </cell>
          <cell r="J5264">
            <v>23</v>
          </cell>
          <cell r="K5264">
            <v>26</v>
          </cell>
          <cell r="L5264">
            <v>23</v>
          </cell>
        </row>
        <row r="5265">
          <cell r="E5265">
            <v>24623</v>
          </cell>
          <cell r="F5265">
            <v>32</v>
          </cell>
          <cell r="G5265">
            <v>29</v>
          </cell>
          <cell r="H5265">
            <v>23</v>
          </cell>
          <cell r="I5265">
            <v>32</v>
          </cell>
          <cell r="J5265">
            <v>32</v>
          </cell>
          <cell r="K5265">
            <v>32</v>
          </cell>
          <cell r="L5265">
            <v>35</v>
          </cell>
        </row>
        <row r="5266">
          <cell r="E5266">
            <v>24624</v>
          </cell>
          <cell r="F5266">
            <v>0</v>
          </cell>
          <cell r="G5266">
            <v>0</v>
          </cell>
          <cell r="H5266">
            <v>8</v>
          </cell>
          <cell r="I5266">
            <v>6</v>
          </cell>
          <cell r="J5266">
            <v>8</v>
          </cell>
          <cell r="K5266">
            <v>6</v>
          </cell>
          <cell r="L5266">
            <v>16</v>
          </cell>
        </row>
        <row r="5267">
          <cell r="E5267">
            <v>24625</v>
          </cell>
          <cell r="F5267">
            <v>13</v>
          </cell>
          <cell r="G5267">
            <v>16</v>
          </cell>
          <cell r="H5267">
            <v>10</v>
          </cell>
          <cell r="I5267">
            <v>10</v>
          </cell>
          <cell r="J5267">
            <v>8</v>
          </cell>
          <cell r="K5267">
            <v>0</v>
          </cell>
          <cell r="L5267">
            <v>0</v>
          </cell>
        </row>
        <row r="5268">
          <cell r="E5268">
            <v>24626</v>
          </cell>
          <cell r="F5268">
            <v>64</v>
          </cell>
          <cell r="G5268">
            <v>39</v>
          </cell>
          <cell r="H5268">
            <v>42</v>
          </cell>
          <cell r="I5268">
            <v>19</v>
          </cell>
          <cell r="J5268">
            <v>26</v>
          </cell>
          <cell r="K5268">
            <v>29</v>
          </cell>
          <cell r="L5268">
            <v>32</v>
          </cell>
        </row>
        <row r="5269">
          <cell r="E5269">
            <v>24627</v>
          </cell>
          <cell r="F5269">
            <v>11</v>
          </cell>
          <cell r="G5269">
            <v>16</v>
          </cell>
          <cell r="H5269">
            <v>13</v>
          </cell>
          <cell r="I5269">
            <v>16</v>
          </cell>
          <cell r="J5269">
            <v>13</v>
          </cell>
          <cell r="K5269">
            <v>3</v>
          </cell>
          <cell r="L5269">
            <v>3</v>
          </cell>
        </row>
        <row r="5270">
          <cell r="E5270">
            <v>24628</v>
          </cell>
          <cell r="F5270">
            <v>14</v>
          </cell>
          <cell r="G5270">
            <v>8</v>
          </cell>
          <cell r="H5270">
            <v>16</v>
          </cell>
          <cell r="I5270">
            <v>3</v>
          </cell>
          <cell r="J5270">
            <v>3</v>
          </cell>
          <cell r="K5270">
            <v>13</v>
          </cell>
          <cell r="L5270">
            <v>6</v>
          </cell>
        </row>
        <row r="5271">
          <cell r="E5271">
            <v>24629</v>
          </cell>
          <cell r="F5271">
            <v>6</v>
          </cell>
          <cell r="G5271">
            <v>6</v>
          </cell>
          <cell r="H5271">
            <v>16</v>
          </cell>
          <cell r="I5271">
            <v>16</v>
          </cell>
          <cell r="J5271">
            <v>16</v>
          </cell>
          <cell r="K5271">
            <v>16</v>
          </cell>
          <cell r="L5271">
            <v>16</v>
          </cell>
        </row>
        <row r="5272">
          <cell r="E5272">
            <v>24630</v>
          </cell>
          <cell r="F5272">
            <v>16</v>
          </cell>
          <cell r="G5272">
            <v>16</v>
          </cell>
          <cell r="H5272">
            <v>16</v>
          </cell>
          <cell r="I5272">
            <v>8</v>
          </cell>
          <cell r="J5272">
            <v>13</v>
          </cell>
          <cell r="K5272">
            <v>10</v>
          </cell>
          <cell r="L5272">
            <v>6</v>
          </cell>
        </row>
        <row r="5273">
          <cell r="E5273">
            <v>24631</v>
          </cell>
          <cell r="F5273">
            <v>6</v>
          </cell>
          <cell r="G5273">
            <v>5</v>
          </cell>
          <cell r="H5273">
            <v>0</v>
          </cell>
          <cell r="I5273">
            <v>10</v>
          </cell>
          <cell r="J5273">
            <v>19</v>
          </cell>
          <cell r="K5273">
            <v>29</v>
          </cell>
          <cell r="L5273">
            <v>29</v>
          </cell>
        </row>
        <row r="5274">
          <cell r="E5274">
            <v>24632</v>
          </cell>
          <cell r="F5274">
            <v>16</v>
          </cell>
          <cell r="G5274">
            <v>19</v>
          </cell>
          <cell r="H5274">
            <v>19</v>
          </cell>
          <cell r="I5274">
            <v>16</v>
          </cell>
          <cell r="J5274">
            <v>16</v>
          </cell>
          <cell r="K5274">
            <v>13</v>
          </cell>
          <cell r="L5274">
            <v>10</v>
          </cell>
        </row>
        <row r="5275">
          <cell r="E5275">
            <v>24633</v>
          </cell>
          <cell r="F5275">
            <v>19</v>
          </cell>
          <cell r="G5275">
            <v>23</v>
          </cell>
          <cell r="H5275">
            <v>27</v>
          </cell>
          <cell r="I5275">
            <v>23</v>
          </cell>
          <cell r="J5275">
            <v>18</v>
          </cell>
          <cell r="K5275">
            <v>18</v>
          </cell>
          <cell r="L5275">
            <v>18</v>
          </cell>
        </row>
        <row r="5276">
          <cell r="E5276">
            <v>24634</v>
          </cell>
          <cell r="F5276">
            <v>0</v>
          </cell>
          <cell r="G5276">
            <v>0</v>
          </cell>
          <cell r="H5276">
            <v>3</v>
          </cell>
          <cell r="I5276">
            <v>8</v>
          </cell>
          <cell r="J5276">
            <v>11</v>
          </cell>
          <cell r="K5276">
            <v>6</v>
          </cell>
          <cell r="L5276">
            <v>6</v>
          </cell>
        </row>
        <row r="5277">
          <cell r="E5277">
            <v>24635</v>
          </cell>
          <cell r="F5277">
            <v>11</v>
          </cell>
          <cell r="G5277">
            <v>13</v>
          </cell>
          <cell r="H5277">
            <v>0</v>
          </cell>
          <cell r="I5277">
            <v>8</v>
          </cell>
          <cell r="J5277">
            <v>0</v>
          </cell>
          <cell r="K5277">
            <v>11</v>
          </cell>
          <cell r="L5277">
            <v>11</v>
          </cell>
        </row>
        <row r="5278">
          <cell r="E5278">
            <v>24636</v>
          </cell>
          <cell r="F5278">
            <v>3</v>
          </cell>
          <cell r="G5278">
            <v>11</v>
          </cell>
          <cell r="H5278">
            <v>0</v>
          </cell>
          <cell r="I5278">
            <v>11</v>
          </cell>
          <cell r="J5278">
            <v>6</v>
          </cell>
          <cell r="K5278">
            <v>8</v>
          </cell>
          <cell r="L5278">
            <v>0</v>
          </cell>
        </row>
        <row r="5279">
          <cell r="E5279">
            <v>24637</v>
          </cell>
          <cell r="F5279">
            <v>11</v>
          </cell>
          <cell r="G5279">
            <v>11</v>
          </cell>
          <cell r="H5279">
            <v>5</v>
          </cell>
          <cell r="I5279">
            <v>0</v>
          </cell>
          <cell r="J5279">
            <v>0</v>
          </cell>
          <cell r="K5279">
            <v>0</v>
          </cell>
          <cell r="L5279">
            <v>6</v>
          </cell>
        </row>
        <row r="5280">
          <cell r="E5280">
            <v>24638</v>
          </cell>
          <cell r="F5280">
            <v>14</v>
          </cell>
          <cell r="G5280">
            <v>6</v>
          </cell>
          <cell r="H5280">
            <v>8</v>
          </cell>
          <cell r="I5280">
            <v>0</v>
          </cell>
          <cell r="J5280">
            <v>8</v>
          </cell>
          <cell r="K5280">
            <v>8</v>
          </cell>
          <cell r="L5280">
            <v>24</v>
          </cell>
        </row>
        <row r="5281">
          <cell r="E5281">
            <v>24639</v>
          </cell>
          <cell r="F5281">
            <v>8</v>
          </cell>
          <cell r="G5281">
            <v>16</v>
          </cell>
          <cell r="H5281">
            <v>24</v>
          </cell>
          <cell r="I5281">
            <v>11</v>
          </cell>
          <cell r="J5281">
            <v>6</v>
          </cell>
          <cell r="K5281">
            <v>8</v>
          </cell>
          <cell r="L5281">
            <v>0</v>
          </cell>
        </row>
        <row r="5282">
          <cell r="E5282">
            <v>24640</v>
          </cell>
          <cell r="F5282">
            <v>8</v>
          </cell>
          <cell r="G5282">
            <v>0</v>
          </cell>
          <cell r="H5282">
            <v>11</v>
          </cell>
          <cell r="I5282">
            <v>23</v>
          </cell>
          <cell r="J5282">
            <v>19</v>
          </cell>
          <cell r="K5282">
            <v>32</v>
          </cell>
          <cell r="L5282">
            <v>26</v>
          </cell>
        </row>
        <row r="5283">
          <cell r="E5283">
            <v>24641</v>
          </cell>
          <cell r="F5283">
            <v>24</v>
          </cell>
          <cell r="G5283">
            <v>11</v>
          </cell>
          <cell r="H5283">
            <v>13</v>
          </cell>
          <cell r="I5283">
            <v>11</v>
          </cell>
          <cell r="J5283">
            <v>13</v>
          </cell>
          <cell r="K5283">
            <v>11</v>
          </cell>
          <cell r="L5283">
            <v>11</v>
          </cell>
        </row>
        <row r="5284">
          <cell r="E5284">
            <v>24642</v>
          </cell>
          <cell r="F5284">
            <v>5</v>
          </cell>
          <cell r="G5284">
            <v>6</v>
          </cell>
          <cell r="H5284">
            <v>13</v>
          </cell>
          <cell r="I5284">
            <v>0</v>
          </cell>
          <cell r="J5284">
            <v>0</v>
          </cell>
          <cell r="K5284">
            <v>0</v>
          </cell>
          <cell r="L5284">
            <v>0</v>
          </cell>
        </row>
        <row r="5285">
          <cell r="E5285">
            <v>24643</v>
          </cell>
          <cell r="F5285">
            <v>11</v>
          </cell>
          <cell r="G5285">
            <v>10</v>
          </cell>
          <cell r="H5285">
            <v>8</v>
          </cell>
          <cell r="I5285">
            <v>6</v>
          </cell>
          <cell r="J5285">
            <v>8</v>
          </cell>
          <cell r="K5285">
            <v>8</v>
          </cell>
          <cell r="L5285">
            <v>10</v>
          </cell>
        </row>
        <row r="5286">
          <cell r="E5286">
            <v>24644</v>
          </cell>
          <cell r="F5286">
            <v>10</v>
          </cell>
          <cell r="G5286">
            <v>10</v>
          </cell>
          <cell r="H5286">
            <v>23</v>
          </cell>
          <cell r="I5286">
            <v>16</v>
          </cell>
          <cell r="J5286">
            <v>19</v>
          </cell>
          <cell r="K5286">
            <v>19</v>
          </cell>
          <cell r="L5286">
            <v>19</v>
          </cell>
        </row>
        <row r="5287">
          <cell r="E5287">
            <v>24645</v>
          </cell>
          <cell r="F5287">
            <v>8</v>
          </cell>
          <cell r="G5287">
            <v>5</v>
          </cell>
          <cell r="H5287">
            <v>0</v>
          </cell>
          <cell r="I5287">
            <v>0</v>
          </cell>
          <cell r="J5287">
            <v>0</v>
          </cell>
          <cell r="K5287">
            <v>13</v>
          </cell>
          <cell r="L5287">
            <v>19</v>
          </cell>
        </row>
        <row r="5288">
          <cell r="E5288">
            <v>24646</v>
          </cell>
          <cell r="F5288">
            <v>0</v>
          </cell>
          <cell r="G5288">
            <v>0</v>
          </cell>
          <cell r="H5288">
            <v>5</v>
          </cell>
          <cell r="I5288">
            <v>0</v>
          </cell>
          <cell r="J5288">
            <v>0</v>
          </cell>
          <cell r="K5288">
            <v>0</v>
          </cell>
          <cell r="L5288">
            <v>5</v>
          </cell>
        </row>
        <row r="5289">
          <cell r="E5289">
            <v>24647</v>
          </cell>
          <cell r="F5289">
            <v>10</v>
          </cell>
          <cell r="G5289">
            <v>13</v>
          </cell>
          <cell r="H5289">
            <v>0</v>
          </cell>
          <cell r="I5289">
            <v>0</v>
          </cell>
          <cell r="J5289">
            <v>0</v>
          </cell>
          <cell r="K5289">
            <v>0</v>
          </cell>
          <cell r="L5289">
            <v>0</v>
          </cell>
        </row>
        <row r="5290">
          <cell r="E5290">
            <v>24648</v>
          </cell>
          <cell r="F5290">
            <v>0</v>
          </cell>
          <cell r="G5290">
            <v>10</v>
          </cell>
          <cell r="H5290">
            <v>0</v>
          </cell>
          <cell r="I5290">
            <v>6</v>
          </cell>
          <cell r="J5290">
            <v>0</v>
          </cell>
          <cell r="K5290">
            <v>0</v>
          </cell>
          <cell r="L5290">
            <v>0</v>
          </cell>
        </row>
        <row r="5291">
          <cell r="E5291">
            <v>24649</v>
          </cell>
          <cell r="F5291">
            <v>8</v>
          </cell>
          <cell r="G5291">
            <v>6</v>
          </cell>
          <cell r="H5291">
            <v>0</v>
          </cell>
          <cell r="I5291">
            <v>0</v>
          </cell>
          <cell r="J5291">
            <v>0</v>
          </cell>
          <cell r="K5291">
            <v>6</v>
          </cell>
          <cell r="L5291">
            <v>6</v>
          </cell>
        </row>
        <row r="5292">
          <cell r="E5292">
            <v>24650</v>
          </cell>
          <cell r="F5292">
            <v>23</v>
          </cell>
          <cell r="G5292">
            <v>23</v>
          </cell>
          <cell r="H5292">
            <v>19</v>
          </cell>
          <cell r="I5292">
            <v>0</v>
          </cell>
          <cell r="J5292">
            <v>0</v>
          </cell>
          <cell r="K5292">
            <v>0</v>
          </cell>
          <cell r="L5292">
            <v>13</v>
          </cell>
        </row>
        <row r="5293">
          <cell r="E5293">
            <v>24651</v>
          </cell>
          <cell r="F5293">
            <v>0</v>
          </cell>
          <cell r="G5293">
            <v>10</v>
          </cell>
          <cell r="H5293">
            <v>0</v>
          </cell>
          <cell r="I5293">
            <v>0</v>
          </cell>
          <cell r="J5293">
            <v>6</v>
          </cell>
          <cell r="K5293">
            <v>6</v>
          </cell>
          <cell r="L5293">
            <v>0</v>
          </cell>
        </row>
        <row r="5294">
          <cell r="E5294">
            <v>24652</v>
          </cell>
          <cell r="F5294">
            <v>0</v>
          </cell>
          <cell r="G5294">
            <v>13</v>
          </cell>
          <cell r="H5294">
            <v>16</v>
          </cell>
          <cell r="I5294">
            <v>13</v>
          </cell>
          <cell r="J5294">
            <v>16</v>
          </cell>
          <cell r="K5294">
            <v>0</v>
          </cell>
          <cell r="L5294">
            <v>0</v>
          </cell>
        </row>
        <row r="5295">
          <cell r="E5295">
            <v>24653</v>
          </cell>
          <cell r="F5295">
            <v>0</v>
          </cell>
          <cell r="G5295">
            <v>6</v>
          </cell>
          <cell r="H5295">
            <v>3</v>
          </cell>
          <cell r="I5295">
            <v>11</v>
          </cell>
          <cell r="J5295">
            <v>0</v>
          </cell>
          <cell r="K5295">
            <v>0</v>
          </cell>
          <cell r="L5295">
            <v>0</v>
          </cell>
        </row>
        <row r="5296">
          <cell r="E5296">
            <v>24654</v>
          </cell>
          <cell r="F5296">
            <v>11</v>
          </cell>
          <cell r="G5296">
            <v>0</v>
          </cell>
          <cell r="H5296">
            <v>0</v>
          </cell>
          <cell r="I5296">
            <v>3</v>
          </cell>
          <cell r="J5296">
            <v>3</v>
          </cell>
          <cell r="K5296">
            <v>8</v>
          </cell>
          <cell r="L5296">
            <v>10</v>
          </cell>
        </row>
        <row r="5297">
          <cell r="E5297">
            <v>24655</v>
          </cell>
          <cell r="F5297">
            <v>19</v>
          </cell>
          <cell r="G5297">
            <v>3</v>
          </cell>
          <cell r="H5297">
            <v>0</v>
          </cell>
          <cell r="I5297">
            <v>8</v>
          </cell>
          <cell r="J5297">
            <v>16</v>
          </cell>
          <cell r="K5297">
            <v>16</v>
          </cell>
          <cell r="L5297">
            <v>16</v>
          </cell>
        </row>
        <row r="5298">
          <cell r="E5298">
            <v>24656</v>
          </cell>
          <cell r="F5298">
            <v>16</v>
          </cell>
          <cell r="G5298">
            <v>16</v>
          </cell>
          <cell r="H5298">
            <v>16</v>
          </cell>
          <cell r="I5298">
            <v>8</v>
          </cell>
          <cell r="J5298">
            <v>10</v>
          </cell>
          <cell r="K5298">
            <v>0</v>
          </cell>
          <cell r="L5298">
            <v>6</v>
          </cell>
        </row>
        <row r="5299">
          <cell r="E5299">
            <v>24657</v>
          </cell>
          <cell r="F5299">
            <v>5</v>
          </cell>
          <cell r="G5299">
            <v>0</v>
          </cell>
          <cell r="H5299">
            <v>0</v>
          </cell>
          <cell r="I5299">
            <v>10</v>
          </cell>
          <cell r="J5299">
            <v>13</v>
          </cell>
          <cell r="K5299">
            <v>10</v>
          </cell>
          <cell r="L5299">
            <v>8</v>
          </cell>
        </row>
        <row r="5300">
          <cell r="E5300">
            <v>24658</v>
          </cell>
          <cell r="F5300">
            <v>5</v>
          </cell>
          <cell r="G5300">
            <v>8</v>
          </cell>
          <cell r="H5300">
            <v>0</v>
          </cell>
          <cell r="I5300">
            <v>6</v>
          </cell>
          <cell r="J5300">
            <v>11</v>
          </cell>
          <cell r="K5300">
            <v>0</v>
          </cell>
          <cell r="L5300">
            <v>0</v>
          </cell>
        </row>
        <row r="5301">
          <cell r="E5301">
            <v>24659</v>
          </cell>
          <cell r="F5301">
            <v>10</v>
          </cell>
          <cell r="G5301">
            <v>13</v>
          </cell>
          <cell r="H5301">
            <v>8</v>
          </cell>
          <cell r="I5301">
            <v>8</v>
          </cell>
          <cell r="J5301">
            <v>13</v>
          </cell>
          <cell r="K5301">
            <v>16</v>
          </cell>
          <cell r="L5301">
            <v>11</v>
          </cell>
        </row>
        <row r="5302">
          <cell r="E5302">
            <v>24660</v>
          </cell>
          <cell r="F5302">
            <v>5</v>
          </cell>
          <cell r="G5302">
            <v>5</v>
          </cell>
          <cell r="H5302">
            <v>6</v>
          </cell>
          <cell r="I5302">
            <v>10</v>
          </cell>
          <cell r="J5302">
            <v>10</v>
          </cell>
          <cell r="K5302">
            <v>8</v>
          </cell>
          <cell r="L5302">
            <v>10</v>
          </cell>
        </row>
        <row r="5303">
          <cell r="E5303">
            <v>24661</v>
          </cell>
          <cell r="F5303">
            <v>16</v>
          </cell>
          <cell r="G5303">
            <v>14</v>
          </cell>
          <cell r="H5303">
            <v>16</v>
          </cell>
          <cell r="I5303">
            <v>6</v>
          </cell>
          <cell r="J5303">
            <v>8</v>
          </cell>
          <cell r="K5303">
            <v>0</v>
          </cell>
          <cell r="L5303">
            <v>10</v>
          </cell>
        </row>
        <row r="5304">
          <cell r="E5304">
            <v>24662</v>
          </cell>
          <cell r="F5304">
            <v>3</v>
          </cell>
          <cell r="G5304">
            <v>16</v>
          </cell>
          <cell r="H5304">
            <v>8</v>
          </cell>
          <cell r="I5304">
            <v>8</v>
          </cell>
          <cell r="J5304">
            <v>0</v>
          </cell>
          <cell r="K5304">
            <v>0</v>
          </cell>
          <cell r="L5304">
            <v>0</v>
          </cell>
        </row>
        <row r="5305">
          <cell r="E5305">
            <v>24663</v>
          </cell>
          <cell r="F5305">
            <v>0</v>
          </cell>
          <cell r="G5305">
            <v>3</v>
          </cell>
          <cell r="H5305">
            <v>16</v>
          </cell>
          <cell r="I5305">
            <v>5</v>
          </cell>
          <cell r="J5305">
            <v>5</v>
          </cell>
          <cell r="K5305">
            <v>0</v>
          </cell>
          <cell r="L5305">
            <v>24</v>
          </cell>
        </row>
        <row r="5306">
          <cell r="E5306">
            <v>24664</v>
          </cell>
          <cell r="F5306">
            <v>0</v>
          </cell>
          <cell r="G5306">
            <v>0</v>
          </cell>
          <cell r="H5306">
            <v>0</v>
          </cell>
          <cell r="I5306">
            <v>3</v>
          </cell>
          <cell r="J5306">
            <v>0</v>
          </cell>
          <cell r="K5306">
            <v>3</v>
          </cell>
          <cell r="L5306">
            <v>0</v>
          </cell>
        </row>
        <row r="5307">
          <cell r="E5307">
            <v>24665</v>
          </cell>
          <cell r="F5307">
            <v>6</v>
          </cell>
          <cell r="G5307">
            <v>6</v>
          </cell>
          <cell r="H5307">
            <v>13</v>
          </cell>
          <cell r="I5307">
            <v>10</v>
          </cell>
          <cell r="J5307">
            <v>11</v>
          </cell>
          <cell r="K5307">
            <v>13</v>
          </cell>
          <cell r="L5307">
            <v>5</v>
          </cell>
        </row>
        <row r="5308">
          <cell r="E5308">
            <v>24666</v>
          </cell>
          <cell r="F5308">
            <v>11</v>
          </cell>
          <cell r="G5308">
            <v>23</v>
          </cell>
          <cell r="H5308">
            <v>19</v>
          </cell>
          <cell r="I5308">
            <v>26</v>
          </cell>
          <cell r="J5308">
            <v>6</v>
          </cell>
          <cell r="K5308">
            <v>6</v>
          </cell>
          <cell r="L5308">
            <v>21</v>
          </cell>
        </row>
        <row r="5309">
          <cell r="E5309">
            <v>24667</v>
          </cell>
          <cell r="F5309">
            <v>19</v>
          </cell>
          <cell r="G5309">
            <v>5</v>
          </cell>
          <cell r="H5309">
            <v>3</v>
          </cell>
          <cell r="I5309">
            <v>0</v>
          </cell>
          <cell r="J5309">
            <v>0</v>
          </cell>
          <cell r="K5309">
            <v>0</v>
          </cell>
          <cell r="L5309">
            <v>0</v>
          </cell>
        </row>
        <row r="5310">
          <cell r="E5310">
            <v>24668</v>
          </cell>
          <cell r="F5310">
            <v>16</v>
          </cell>
          <cell r="G5310">
            <v>8</v>
          </cell>
          <cell r="H5310">
            <v>11</v>
          </cell>
          <cell r="I5310">
            <v>0</v>
          </cell>
          <cell r="J5310">
            <v>16</v>
          </cell>
          <cell r="K5310">
            <v>13</v>
          </cell>
          <cell r="L5310">
            <v>6</v>
          </cell>
        </row>
        <row r="5311">
          <cell r="E5311">
            <v>24669</v>
          </cell>
          <cell r="F5311">
            <v>19</v>
          </cell>
          <cell r="G5311">
            <v>5</v>
          </cell>
          <cell r="H5311">
            <v>23</v>
          </cell>
          <cell r="I5311">
            <v>0</v>
          </cell>
          <cell r="J5311">
            <v>0</v>
          </cell>
          <cell r="K5311">
            <v>0</v>
          </cell>
          <cell r="L5311">
            <v>0</v>
          </cell>
        </row>
        <row r="5312">
          <cell r="E5312">
            <v>24670</v>
          </cell>
          <cell r="F5312">
            <v>0</v>
          </cell>
          <cell r="G5312">
            <v>0</v>
          </cell>
          <cell r="H5312">
            <v>6</v>
          </cell>
          <cell r="I5312">
            <v>0</v>
          </cell>
          <cell r="J5312">
            <v>10</v>
          </cell>
          <cell r="K5312">
            <v>0</v>
          </cell>
          <cell r="L5312">
            <v>0</v>
          </cell>
        </row>
        <row r="5313">
          <cell r="E5313">
            <v>24671</v>
          </cell>
          <cell r="F5313">
            <v>19</v>
          </cell>
          <cell r="G5313">
            <v>29</v>
          </cell>
          <cell r="H5313">
            <v>32</v>
          </cell>
          <cell r="I5313">
            <v>19</v>
          </cell>
          <cell r="J5313">
            <v>5</v>
          </cell>
          <cell r="K5313">
            <v>13</v>
          </cell>
          <cell r="L5313">
            <v>23</v>
          </cell>
        </row>
        <row r="5314">
          <cell r="E5314">
            <v>24672</v>
          </cell>
          <cell r="F5314">
            <v>21</v>
          </cell>
          <cell r="G5314">
            <v>19</v>
          </cell>
          <cell r="H5314">
            <v>26</v>
          </cell>
          <cell r="I5314">
            <v>21</v>
          </cell>
          <cell r="J5314">
            <v>6</v>
          </cell>
          <cell r="K5314">
            <v>5</v>
          </cell>
          <cell r="L5314">
            <v>0</v>
          </cell>
        </row>
        <row r="5315">
          <cell r="E5315">
            <v>24673</v>
          </cell>
          <cell r="F5315">
            <v>16</v>
          </cell>
          <cell r="G5315">
            <v>13</v>
          </cell>
          <cell r="H5315">
            <v>10</v>
          </cell>
          <cell r="I5315">
            <v>16</v>
          </cell>
          <cell r="J5315">
            <v>16</v>
          </cell>
          <cell r="K5315">
            <v>5</v>
          </cell>
          <cell r="L5315">
            <v>0</v>
          </cell>
        </row>
        <row r="5316">
          <cell r="E5316">
            <v>24674</v>
          </cell>
          <cell r="F5316">
            <v>11</v>
          </cell>
          <cell r="G5316">
            <v>11</v>
          </cell>
          <cell r="H5316">
            <v>0</v>
          </cell>
          <cell r="I5316">
            <v>8</v>
          </cell>
          <cell r="J5316">
            <v>13</v>
          </cell>
          <cell r="K5316">
            <v>11</v>
          </cell>
          <cell r="L5316">
            <v>8</v>
          </cell>
        </row>
        <row r="5317">
          <cell r="E5317">
            <v>24675</v>
          </cell>
          <cell r="F5317">
            <v>32</v>
          </cell>
          <cell r="G5317">
            <v>35</v>
          </cell>
          <cell r="H5317">
            <v>29</v>
          </cell>
          <cell r="I5317">
            <v>26</v>
          </cell>
          <cell r="J5317">
            <v>29</v>
          </cell>
          <cell r="K5317">
            <v>29</v>
          </cell>
          <cell r="L5317">
            <v>23</v>
          </cell>
        </row>
        <row r="5318">
          <cell r="E5318">
            <v>24676</v>
          </cell>
          <cell r="F5318">
            <v>16</v>
          </cell>
          <cell r="G5318">
            <v>19</v>
          </cell>
          <cell r="H5318">
            <v>11</v>
          </cell>
          <cell r="I5318">
            <v>0</v>
          </cell>
          <cell r="J5318">
            <v>0</v>
          </cell>
          <cell r="K5318">
            <v>0</v>
          </cell>
          <cell r="L5318">
            <v>3</v>
          </cell>
        </row>
        <row r="5319">
          <cell r="E5319">
            <v>24677</v>
          </cell>
          <cell r="F5319">
            <v>10</v>
          </cell>
          <cell r="G5319">
            <v>0</v>
          </cell>
          <cell r="H5319">
            <v>8</v>
          </cell>
          <cell r="I5319">
            <v>0</v>
          </cell>
          <cell r="J5319">
            <v>0</v>
          </cell>
          <cell r="K5319">
            <v>21</v>
          </cell>
          <cell r="L5319">
            <v>13</v>
          </cell>
        </row>
        <row r="5320">
          <cell r="E5320">
            <v>24678</v>
          </cell>
          <cell r="F5320">
            <v>0</v>
          </cell>
          <cell r="G5320">
            <v>0</v>
          </cell>
          <cell r="H5320">
            <v>0</v>
          </cell>
          <cell r="I5320">
            <v>6</v>
          </cell>
          <cell r="J5320">
            <v>0</v>
          </cell>
          <cell r="K5320">
            <v>0</v>
          </cell>
          <cell r="L5320">
            <v>8</v>
          </cell>
        </row>
        <row r="5321">
          <cell r="E5321">
            <v>24679</v>
          </cell>
          <cell r="F5321">
            <v>0</v>
          </cell>
          <cell r="G5321">
            <v>0</v>
          </cell>
          <cell r="H5321">
            <v>0</v>
          </cell>
          <cell r="I5321">
            <v>6</v>
          </cell>
          <cell r="J5321">
            <v>3</v>
          </cell>
          <cell r="K5321">
            <v>0</v>
          </cell>
          <cell r="L5321">
            <v>8</v>
          </cell>
        </row>
        <row r="5322">
          <cell r="E5322">
            <v>24680</v>
          </cell>
          <cell r="F5322">
            <v>6</v>
          </cell>
          <cell r="G5322">
            <v>3</v>
          </cell>
          <cell r="H5322">
            <v>6</v>
          </cell>
          <cell r="I5322">
            <v>10</v>
          </cell>
          <cell r="J5322">
            <v>13</v>
          </cell>
          <cell r="K5322">
            <v>16</v>
          </cell>
          <cell r="L5322">
            <v>0</v>
          </cell>
        </row>
        <row r="5323">
          <cell r="E5323">
            <v>24681</v>
          </cell>
          <cell r="F5323">
            <v>16</v>
          </cell>
          <cell r="G5323">
            <v>18</v>
          </cell>
          <cell r="H5323">
            <v>10</v>
          </cell>
          <cell r="I5323">
            <v>0</v>
          </cell>
          <cell r="J5323">
            <v>0</v>
          </cell>
          <cell r="K5323">
            <v>0</v>
          </cell>
          <cell r="L5323">
            <v>6</v>
          </cell>
        </row>
        <row r="5324">
          <cell r="E5324">
            <v>24682</v>
          </cell>
          <cell r="F5324">
            <v>26</v>
          </cell>
          <cell r="G5324">
            <v>16</v>
          </cell>
          <cell r="H5324">
            <v>10</v>
          </cell>
          <cell r="I5324">
            <v>8</v>
          </cell>
          <cell r="J5324">
            <v>10</v>
          </cell>
          <cell r="K5324">
            <v>13</v>
          </cell>
          <cell r="L5324">
            <v>0</v>
          </cell>
        </row>
        <row r="5325">
          <cell r="E5325">
            <v>24683</v>
          </cell>
          <cell r="F5325">
            <v>11</v>
          </cell>
          <cell r="G5325">
            <v>6</v>
          </cell>
          <cell r="H5325">
            <v>0</v>
          </cell>
          <cell r="I5325">
            <v>3</v>
          </cell>
          <cell r="J5325">
            <v>3</v>
          </cell>
          <cell r="K5325">
            <v>6</v>
          </cell>
          <cell r="L5325">
            <v>11</v>
          </cell>
        </row>
        <row r="5326">
          <cell r="E5326">
            <v>24684</v>
          </cell>
          <cell r="F5326">
            <v>19</v>
          </cell>
          <cell r="G5326">
            <v>32</v>
          </cell>
          <cell r="H5326">
            <v>32</v>
          </cell>
          <cell r="I5326">
            <v>29</v>
          </cell>
          <cell r="J5326">
            <v>19</v>
          </cell>
          <cell r="K5326">
            <v>10</v>
          </cell>
          <cell r="L5326">
            <v>11</v>
          </cell>
        </row>
        <row r="5327">
          <cell r="E5327">
            <v>24685</v>
          </cell>
          <cell r="F5327">
            <v>6</v>
          </cell>
          <cell r="G5327">
            <v>0</v>
          </cell>
          <cell r="H5327">
            <v>0</v>
          </cell>
          <cell r="I5327">
            <v>0</v>
          </cell>
          <cell r="J5327">
            <v>0</v>
          </cell>
          <cell r="K5327">
            <v>0</v>
          </cell>
          <cell r="L5327">
            <v>0</v>
          </cell>
        </row>
        <row r="5328">
          <cell r="E5328">
            <v>24686</v>
          </cell>
          <cell r="F5328">
            <v>0</v>
          </cell>
          <cell r="G5328">
            <v>0</v>
          </cell>
          <cell r="H5328">
            <v>0</v>
          </cell>
          <cell r="I5328">
            <v>0</v>
          </cell>
          <cell r="J5328">
            <v>3</v>
          </cell>
          <cell r="K5328">
            <v>3</v>
          </cell>
          <cell r="L5328">
            <v>3</v>
          </cell>
        </row>
        <row r="5329">
          <cell r="E5329">
            <v>24687</v>
          </cell>
          <cell r="F5329">
            <v>0</v>
          </cell>
          <cell r="G5329">
            <v>0</v>
          </cell>
          <cell r="H5329">
            <v>0</v>
          </cell>
          <cell r="I5329">
            <v>0</v>
          </cell>
          <cell r="J5329">
            <v>0</v>
          </cell>
          <cell r="K5329">
            <v>0</v>
          </cell>
          <cell r="L5329">
            <v>0</v>
          </cell>
        </row>
        <row r="5330">
          <cell r="E5330">
            <v>24688</v>
          </cell>
          <cell r="F5330">
            <v>3</v>
          </cell>
          <cell r="G5330">
            <v>6</v>
          </cell>
          <cell r="H5330">
            <v>13</v>
          </cell>
          <cell r="I5330">
            <v>3</v>
          </cell>
          <cell r="J5330">
            <v>3</v>
          </cell>
          <cell r="K5330">
            <v>0</v>
          </cell>
          <cell r="L5330">
            <v>3</v>
          </cell>
        </row>
        <row r="5331">
          <cell r="E5331">
            <v>24689</v>
          </cell>
          <cell r="F5331">
            <v>32</v>
          </cell>
          <cell r="G5331">
            <v>40</v>
          </cell>
          <cell r="H5331">
            <v>26</v>
          </cell>
          <cell r="I5331">
            <v>16</v>
          </cell>
          <cell r="J5331">
            <v>18</v>
          </cell>
          <cell r="K5331">
            <v>11</v>
          </cell>
          <cell r="L5331">
            <v>11</v>
          </cell>
        </row>
        <row r="5332">
          <cell r="E5332">
            <v>24690</v>
          </cell>
          <cell r="F5332">
            <v>0</v>
          </cell>
          <cell r="G5332">
            <v>0</v>
          </cell>
          <cell r="H5332">
            <v>11</v>
          </cell>
          <cell r="I5332">
            <v>11</v>
          </cell>
          <cell r="J5332">
            <v>8</v>
          </cell>
          <cell r="K5332">
            <v>8</v>
          </cell>
          <cell r="L5332">
            <v>8</v>
          </cell>
        </row>
        <row r="5333">
          <cell r="E5333">
            <v>24691</v>
          </cell>
          <cell r="F5333">
            <v>34</v>
          </cell>
          <cell r="G5333">
            <v>19</v>
          </cell>
          <cell r="H5333">
            <v>13</v>
          </cell>
          <cell r="I5333">
            <v>0</v>
          </cell>
          <cell r="J5333">
            <v>3</v>
          </cell>
          <cell r="K5333">
            <v>8</v>
          </cell>
          <cell r="L5333">
            <v>18</v>
          </cell>
        </row>
        <row r="5334">
          <cell r="E5334">
            <v>24692</v>
          </cell>
          <cell r="F5334">
            <v>0</v>
          </cell>
          <cell r="G5334">
            <v>0</v>
          </cell>
          <cell r="H5334">
            <v>8</v>
          </cell>
          <cell r="I5334">
            <v>8</v>
          </cell>
          <cell r="J5334">
            <v>11</v>
          </cell>
          <cell r="K5334">
            <v>11</v>
          </cell>
          <cell r="L5334">
            <v>6</v>
          </cell>
        </row>
        <row r="5335">
          <cell r="E5335">
            <v>24693</v>
          </cell>
          <cell r="F5335">
            <v>3</v>
          </cell>
          <cell r="G5335">
            <v>0</v>
          </cell>
          <cell r="H5335">
            <v>14</v>
          </cell>
          <cell r="I5335">
            <v>16</v>
          </cell>
          <cell r="J5335">
            <v>11</v>
          </cell>
          <cell r="K5335">
            <v>0</v>
          </cell>
          <cell r="L5335">
            <v>0</v>
          </cell>
        </row>
        <row r="5336">
          <cell r="E5336">
            <v>24694</v>
          </cell>
          <cell r="F5336">
            <v>0</v>
          </cell>
          <cell r="G5336">
            <v>0</v>
          </cell>
          <cell r="H5336">
            <v>6</v>
          </cell>
          <cell r="I5336">
            <v>8</v>
          </cell>
          <cell r="J5336">
            <v>6</v>
          </cell>
          <cell r="K5336">
            <v>0</v>
          </cell>
          <cell r="L5336">
            <v>0</v>
          </cell>
        </row>
        <row r="5337">
          <cell r="E5337">
            <v>24695</v>
          </cell>
          <cell r="F5337">
            <v>8</v>
          </cell>
          <cell r="G5337">
            <v>8</v>
          </cell>
          <cell r="H5337">
            <v>0</v>
          </cell>
          <cell r="I5337">
            <v>0</v>
          </cell>
          <cell r="J5337">
            <v>0</v>
          </cell>
          <cell r="K5337">
            <v>0</v>
          </cell>
          <cell r="L5337">
            <v>11</v>
          </cell>
        </row>
        <row r="5338">
          <cell r="E5338">
            <v>24696</v>
          </cell>
          <cell r="F5338">
            <v>13</v>
          </cell>
          <cell r="G5338">
            <v>10</v>
          </cell>
          <cell r="H5338">
            <v>6</v>
          </cell>
          <cell r="I5338">
            <v>5</v>
          </cell>
          <cell r="J5338">
            <v>10</v>
          </cell>
          <cell r="K5338">
            <v>19</v>
          </cell>
          <cell r="L5338">
            <v>19</v>
          </cell>
        </row>
        <row r="5339">
          <cell r="E5339">
            <v>24697</v>
          </cell>
          <cell r="F5339">
            <v>23</v>
          </cell>
          <cell r="G5339">
            <v>21</v>
          </cell>
          <cell r="H5339">
            <v>19</v>
          </cell>
          <cell r="I5339">
            <v>10</v>
          </cell>
          <cell r="J5339">
            <v>16</v>
          </cell>
          <cell r="K5339">
            <v>10</v>
          </cell>
          <cell r="L5339">
            <v>6</v>
          </cell>
        </row>
        <row r="5340">
          <cell r="E5340">
            <v>24698</v>
          </cell>
          <cell r="F5340">
            <v>19</v>
          </cell>
          <cell r="G5340">
            <v>16</v>
          </cell>
          <cell r="H5340">
            <v>5</v>
          </cell>
          <cell r="I5340">
            <v>8</v>
          </cell>
          <cell r="J5340">
            <v>0</v>
          </cell>
          <cell r="K5340">
            <v>8</v>
          </cell>
          <cell r="L5340">
            <v>16</v>
          </cell>
        </row>
        <row r="5341">
          <cell r="E5341">
            <v>24699</v>
          </cell>
          <cell r="F5341">
            <v>0</v>
          </cell>
          <cell r="G5341">
            <v>8</v>
          </cell>
          <cell r="H5341">
            <v>8</v>
          </cell>
          <cell r="I5341">
            <v>0</v>
          </cell>
          <cell r="J5341">
            <v>5</v>
          </cell>
          <cell r="K5341">
            <v>0</v>
          </cell>
          <cell r="L5341">
            <v>6</v>
          </cell>
        </row>
        <row r="5342">
          <cell r="E5342">
            <v>24700</v>
          </cell>
          <cell r="F5342">
            <v>8</v>
          </cell>
          <cell r="G5342">
            <v>6</v>
          </cell>
          <cell r="H5342">
            <v>8</v>
          </cell>
          <cell r="I5342">
            <v>11</v>
          </cell>
          <cell r="J5342">
            <v>5</v>
          </cell>
          <cell r="K5342">
            <v>0</v>
          </cell>
          <cell r="L5342">
            <v>3</v>
          </cell>
        </row>
        <row r="5343">
          <cell r="E5343">
            <v>24701</v>
          </cell>
          <cell r="F5343">
            <v>19</v>
          </cell>
          <cell r="G5343">
            <v>16</v>
          </cell>
          <cell r="H5343">
            <v>13</v>
          </cell>
          <cell r="I5343">
            <v>10</v>
          </cell>
          <cell r="J5343">
            <v>13</v>
          </cell>
          <cell r="K5343">
            <v>3</v>
          </cell>
          <cell r="L5343">
            <v>16</v>
          </cell>
        </row>
        <row r="5344">
          <cell r="E5344">
            <v>24702</v>
          </cell>
          <cell r="F5344">
            <v>13</v>
          </cell>
          <cell r="G5344">
            <v>13</v>
          </cell>
          <cell r="H5344">
            <v>16</v>
          </cell>
          <cell r="I5344">
            <v>13</v>
          </cell>
          <cell r="J5344">
            <v>11</v>
          </cell>
          <cell r="K5344">
            <v>0</v>
          </cell>
          <cell r="L5344">
            <v>0</v>
          </cell>
        </row>
        <row r="5345">
          <cell r="E5345">
            <v>24703</v>
          </cell>
          <cell r="F5345">
            <v>0</v>
          </cell>
          <cell r="G5345">
            <v>6</v>
          </cell>
          <cell r="H5345">
            <v>0</v>
          </cell>
          <cell r="I5345">
            <v>10</v>
          </cell>
          <cell r="J5345">
            <v>10</v>
          </cell>
          <cell r="K5345">
            <v>13</v>
          </cell>
          <cell r="L5345">
            <v>13</v>
          </cell>
        </row>
        <row r="5346">
          <cell r="E5346">
            <v>24704</v>
          </cell>
          <cell r="F5346">
            <v>0</v>
          </cell>
          <cell r="G5346">
            <v>0</v>
          </cell>
          <cell r="H5346">
            <v>0</v>
          </cell>
          <cell r="I5346">
            <v>6</v>
          </cell>
          <cell r="J5346">
            <v>10</v>
          </cell>
          <cell r="K5346">
            <v>0</v>
          </cell>
          <cell r="L5346">
            <v>0</v>
          </cell>
        </row>
        <row r="5347">
          <cell r="E5347">
            <v>24705</v>
          </cell>
          <cell r="F5347">
            <v>6</v>
          </cell>
          <cell r="G5347">
            <v>3</v>
          </cell>
          <cell r="H5347">
            <v>13</v>
          </cell>
          <cell r="I5347">
            <v>10</v>
          </cell>
          <cell r="J5347">
            <v>10</v>
          </cell>
          <cell r="K5347">
            <v>6</v>
          </cell>
          <cell r="L5347">
            <v>0</v>
          </cell>
        </row>
        <row r="5348">
          <cell r="E5348">
            <v>24706</v>
          </cell>
          <cell r="F5348">
            <v>10</v>
          </cell>
          <cell r="G5348">
            <v>6</v>
          </cell>
          <cell r="H5348">
            <v>6</v>
          </cell>
          <cell r="I5348">
            <v>0</v>
          </cell>
          <cell r="J5348">
            <v>0</v>
          </cell>
          <cell r="K5348">
            <v>0</v>
          </cell>
          <cell r="L5348">
            <v>0</v>
          </cell>
        </row>
        <row r="5349">
          <cell r="E5349">
            <v>24707</v>
          </cell>
          <cell r="F5349">
            <v>10</v>
          </cell>
          <cell r="G5349">
            <v>13</v>
          </cell>
          <cell r="H5349">
            <v>13</v>
          </cell>
          <cell r="I5349">
            <v>6</v>
          </cell>
          <cell r="J5349">
            <v>0</v>
          </cell>
          <cell r="K5349">
            <v>10</v>
          </cell>
          <cell r="L5349">
            <v>6</v>
          </cell>
        </row>
        <row r="5350">
          <cell r="E5350">
            <v>24708</v>
          </cell>
          <cell r="F5350">
            <v>0</v>
          </cell>
          <cell r="G5350">
            <v>0</v>
          </cell>
          <cell r="H5350">
            <v>0</v>
          </cell>
          <cell r="I5350">
            <v>0</v>
          </cell>
          <cell r="J5350">
            <v>6</v>
          </cell>
          <cell r="K5350">
            <v>0</v>
          </cell>
          <cell r="L5350">
            <v>0</v>
          </cell>
        </row>
        <row r="5351">
          <cell r="E5351">
            <v>24709</v>
          </cell>
          <cell r="F5351">
            <v>10</v>
          </cell>
          <cell r="G5351">
            <v>0</v>
          </cell>
          <cell r="H5351">
            <v>0</v>
          </cell>
          <cell r="I5351">
            <v>0</v>
          </cell>
          <cell r="J5351">
            <v>0</v>
          </cell>
          <cell r="K5351">
            <v>0</v>
          </cell>
          <cell r="L5351">
            <v>0</v>
          </cell>
        </row>
        <row r="5352">
          <cell r="E5352">
            <v>24710</v>
          </cell>
          <cell r="F5352">
            <v>3</v>
          </cell>
          <cell r="G5352">
            <v>6</v>
          </cell>
          <cell r="H5352">
            <v>6</v>
          </cell>
          <cell r="I5352">
            <v>3</v>
          </cell>
          <cell r="J5352">
            <v>0</v>
          </cell>
          <cell r="K5352">
            <v>0</v>
          </cell>
          <cell r="L5352">
            <v>0</v>
          </cell>
        </row>
        <row r="5353">
          <cell r="E5353">
            <v>24711</v>
          </cell>
          <cell r="F5353">
            <v>5</v>
          </cell>
          <cell r="G5353">
            <v>5</v>
          </cell>
          <cell r="H5353">
            <v>0</v>
          </cell>
          <cell r="I5353">
            <v>3</v>
          </cell>
          <cell r="J5353">
            <v>6</v>
          </cell>
          <cell r="K5353">
            <v>0</v>
          </cell>
          <cell r="L5353">
            <v>3</v>
          </cell>
        </row>
        <row r="5354">
          <cell r="E5354">
            <v>24712</v>
          </cell>
          <cell r="F5354">
            <v>11</v>
          </cell>
          <cell r="G5354">
            <v>5</v>
          </cell>
          <cell r="H5354">
            <v>13</v>
          </cell>
          <cell r="I5354">
            <v>13</v>
          </cell>
          <cell r="J5354">
            <v>3</v>
          </cell>
          <cell r="K5354">
            <v>3</v>
          </cell>
          <cell r="L5354">
            <v>10</v>
          </cell>
        </row>
        <row r="5355">
          <cell r="E5355">
            <v>24713</v>
          </cell>
          <cell r="F5355">
            <v>10</v>
          </cell>
          <cell r="G5355">
            <v>3</v>
          </cell>
          <cell r="H5355">
            <v>0</v>
          </cell>
          <cell r="I5355">
            <v>8</v>
          </cell>
          <cell r="J5355">
            <v>10</v>
          </cell>
          <cell r="K5355">
            <v>0</v>
          </cell>
          <cell r="L5355">
            <v>0</v>
          </cell>
        </row>
        <row r="5356">
          <cell r="E5356">
            <v>24714</v>
          </cell>
          <cell r="F5356">
            <v>19</v>
          </cell>
          <cell r="G5356">
            <v>8</v>
          </cell>
          <cell r="H5356">
            <v>6</v>
          </cell>
          <cell r="I5356">
            <v>14</v>
          </cell>
          <cell r="J5356">
            <v>19</v>
          </cell>
          <cell r="K5356">
            <v>14</v>
          </cell>
          <cell r="L5356">
            <v>14</v>
          </cell>
        </row>
        <row r="5357">
          <cell r="E5357">
            <v>24715</v>
          </cell>
          <cell r="F5357">
            <v>16</v>
          </cell>
          <cell r="G5357">
            <v>18</v>
          </cell>
          <cell r="H5357">
            <v>3</v>
          </cell>
          <cell r="I5357">
            <v>6</v>
          </cell>
          <cell r="J5357">
            <v>16</v>
          </cell>
          <cell r="K5357">
            <v>10</v>
          </cell>
          <cell r="L5357">
            <v>8</v>
          </cell>
        </row>
        <row r="5358">
          <cell r="E5358">
            <v>24716</v>
          </cell>
          <cell r="F5358">
            <v>14</v>
          </cell>
          <cell r="G5358">
            <v>11</v>
          </cell>
          <cell r="H5358">
            <v>10</v>
          </cell>
          <cell r="I5358">
            <v>8</v>
          </cell>
          <cell r="J5358">
            <v>11</v>
          </cell>
          <cell r="K5358">
            <v>8</v>
          </cell>
          <cell r="L5358">
            <v>5</v>
          </cell>
        </row>
        <row r="5359">
          <cell r="E5359">
            <v>24717</v>
          </cell>
          <cell r="F5359">
            <v>19</v>
          </cell>
          <cell r="G5359">
            <v>13</v>
          </cell>
          <cell r="H5359">
            <v>14</v>
          </cell>
          <cell r="I5359">
            <v>0</v>
          </cell>
          <cell r="J5359">
            <v>19</v>
          </cell>
          <cell r="K5359">
            <v>68</v>
          </cell>
          <cell r="L5359">
            <v>40</v>
          </cell>
        </row>
        <row r="5360">
          <cell r="E5360">
            <v>24718</v>
          </cell>
          <cell r="F5360">
            <v>11</v>
          </cell>
          <cell r="G5360">
            <v>8</v>
          </cell>
          <cell r="H5360">
            <v>8</v>
          </cell>
          <cell r="I5360">
            <v>8</v>
          </cell>
          <cell r="J5360">
            <v>6</v>
          </cell>
          <cell r="K5360">
            <v>6</v>
          </cell>
          <cell r="L5360">
            <v>0</v>
          </cell>
        </row>
        <row r="5361">
          <cell r="E5361">
            <v>24719</v>
          </cell>
          <cell r="F5361">
            <v>8</v>
          </cell>
          <cell r="G5361">
            <v>8</v>
          </cell>
          <cell r="H5361">
            <v>8</v>
          </cell>
          <cell r="I5361">
            <v>13</v>
          </cell>
          <cell r="J5361">
            <v>8</v>
          </cell>
          <cell r="K5361">
            <v>14</v>
          </cell>
          <cell r="L5361">
            <v>16</v>
          </cell>
        </row>
        <row r="5362">
          <cell r="E5362">
            <v>24720</v>
          </cell>
          <cell r="F5362">
            <v>8</v>
          </cell>
          <cell r="G5362">
            <v>8</v>
          </cell>
          <cell r="H5362">
            <v>8</v>
          </cell>
          <cell r="I5362">
            <v>8</v>
          </cell>
          <cell r="J5362">
            <v>6</v>
          </cell>
          <cell r="K5362">
            <v>6</v>
          </cell>
          <cell r="L5362">
            <v>6</v>
          </cell>
        </row>
        <row r="5363">
          <cell r="E5363">
            <v>24721</v>
          </cell>
          <cell r="F5363">
            <v>8</v>
          </cell>
          <cell r="G5363">
            <v>0</v>
          </cell>
          <cell r="H5363">
            <v>6</v>
          </cell>
          <cell r="I5363">
            <v>0</v>
          </cell>
          <cell r="J5363">
            <v>6</v>
          </cell>
          <cell r="K5363">
            <v>6</v>
          </cell>
          <cell r="L5363">
            <v>6</v>
          </cell>
        </row>
        <row r="5364">
          <cell r="E5364">
            <v>24722</v>
          </cell>
          <cell r="F5364">
            <v>0</v>
          </cell>
          <cell r="G5364">
            <v>0</v>
          </cell>
          <cell r="H5364">
            <v>0</v>
          </cell>
          <cell r="I5364">
            <v>0</v>
          </cell>
          <cell r="J5364">
            <v>0</v>
          </cell>
          <cell r="K5364">
            <v>8</v>
          </cell>
          <cell r="L5364">
            <v>6</v>
          </cell>
        </row>
        <row r="5365">
          <cell r="E5365">
            <v>24723</v>
          </cell>
          <cell r="F5365">
            <v>11</v>
          </cell>
          <cell r="G5365">
            <v>6</v>
          </cell>
          <cell r="H5365">
            <v>8</v>
          </cell>
          <cell r="I5365">
            <v>11</v>
          </cell>
          <cell r="J5365">
            <v>10</v>
          </cell>
          <cell r="K5365">
            <v>6</v>
          </cell>
          <cell r="L5365">
            <v>0</v>
          </cell>
        </row>
        <row r="5366">
          <cell r="E5366">
            <v>24724</v>
          </cell>
          <cell r="F5366">
            <v>0</v>
          </cell>
          <cell r="G5366">
            <v>6</v>
          </cell>
          <cell r="H5366">
            <v>16</v>
          </cell>
          <cell r="I5366">
            <v>19</v>
          </cell>
          <cell r="J5366">
            <v>19</v>
          </cell>
          <cell r="K5366">
            <v>0</v>
          </cell>
          <cell r="L5366">
            <v>11</v>
          </cell>
        </row>
        <row r="5367">
          <cell r="E5367">
            <v>24725</v>
          </cell>
          <cell r="F5367">
            <v>24</v>
          </cell>
          <cell r="G5367">
            <v>14</v>
          </cell>
          <cell r="H5367">
            <v>11</v>
          </cell>
          <cell r="I5367">
            <v>6</v>
          </cell>
          <cell r="J5367">
            <v>11</v>
          </cell>
          <cell r="K5367">
            <v>10</v>
          </cell>
          <cell r="L5367">
            <v>16</v>
          </cell>
        </row>
        <row r="5368">
          <cell r="E5368">
            <v>24726</v>
          </cell>
          <cell r="F5368">
            <v>19</v>
          </cell>
          <cell r="G5368">
            <v>24</v>
          </cell>
          <cell r="H5368">
            <v>29</v>
          </cell>
          <cell r="I5368">
            <v>24</v>
          </cell>
          <cell r="J5368">
            <v>26</v>
          </cell>
          <cell r="K5368">
            <v>16</v>
          </cell>
          <cell r="L5368">
            <v>11</v>
          </cell>
        </row>
        <row r="5369">
          <cell r="E5369">
            <v>24727</v>
          </cell>
          <cell r="F5369">
            <v>19</v>
          </cell>
          <cell r="G5369">
            <v>13</v>
          </cell>
          <cell r="H5369">
            <v>26</v>
          </cell>
          <cell r="I5369">
            <v>23</v>
          </cell>
          <cell r="J5369">
            <v>21</v>
          </cell>
          <cell r="K5369">
            <v>23</v>
          </cell>
          <cell r="L5369">
            <v>11</v>
          </cell>
        </row>
        <row r="5370">
          <cell r="E5370">
            <v>24728</v>
          </cell>
          <cell r="F5370">
            <v>16</v>
          </cell>
          <cell r="G5370">
            <v>16</v>
          </cell>
          <cell r="H5370">
            <v>23</v>
          </cell>
          <cell r="I5370">
            <v>19</v>
          </cell>
          <cell r="J5370">
            <v>16</v>
          </cell>
          <cell r="K5370">
            <v>16</v>
          </cell>
          <cell r="L5370">
            <v>13</v>
          </cell>
        </row>
        <row r="5371">
          <cell r="E5371">
            <v>24729</v>
          </cell>
          <cell r="F5371">
            <v>16</v>
          </cell>
          <cell r="G5371">
            <v>0</v>
          </cell>
          <cell r="H5371">
            <v>6</v>
          </cell>
          <cell r="I5371">
            <v>6</v>
          </cell>
          <cell r="J5371">
            <v>13</v>
          </cell>
          <cell r="K5371">
            <v>6</v>
          </cell>
          <cell r="L5371">
            <v>19</v>
          </cell>
        </row>
        <row r="5372">
          <cell r="E5372">
            <v>24730</v>
          </cell>
          <cell r="F5372">
            <v>5</v>
          </cell>
          <cell r="G5372">
            <v>0</v>
          </cell>
          <cell r="H5372">
            <v>5</v>
          </cell>
          <cell r="I5372">
            <v>0</v>
          </cell>
          <cell r="J5372">
            <v>0</v>
          </cell>
          <cell r="K5372">
            <v>0</v>
          </cell>
          <cell r="L5372">
            <v>0</v>
          </cell>
        </row>
        <row r="5373">
          <cell r="E5373">
            <v>24731</v>
          </cell>
          <cell r="F5373">
            <v>0</v>
          </cell>
          <cell r="G5373">
            <v>0</v>
          </cell>
          <cell r="H5373">
            <v>0</v>
          </cell>
          <cell r="I5373">
            <v>0</v>
          </cell>
          <cell r="J5373">
            <v>0</v>
          </cell>
          <cell r="K5373">
            <v>0</v>
          </cell>
          <cell r="L5373">
            <v>0</v>
          </cell>
        </row>
        <row r="5374">
          <cell r="E5374">
            <v>24732</v>
          </cell>
          <cell r="F5374">
            <v>8</v>
          </cell>
          <cell r="G5374">
            <v>0</v>
          </cell>
          <cell r="H5374">
            <v>8</v>
          </cell>
          <cell r="I5374">
            <v>0</v>
          </cell>
          <cell r="J5374">
            <v>0</v>
          </cell>
          <cell r="K5374">
            <v>0</v>
          </cell>
          <cell r="L5374">
            <v>0</v>
          </cell>
        </row>
        <row r="5375">
          <cell r="E5375">
            <v>24733</v>
          </cell>
          <cell r="F5375">
            <v>0</v>
          </cell>
          <cell r="G5375">
            <v>0</v>
          </cell>
          <cell r="H5375">
            <v>0</v>
          </cell>
          <cell r="I5375">
            <v>11</v>
          </cell>
          <cell r="J5375">
            <v>8</v>
          </cell>
          <cell r="K5375">
            <v>6</v>
          </cell>
          <cell r="L5375">
            <v>6</v>
          </cell>
        </row>
        <row r="5376">
          <cell r="E5376">
            <v>24734</v>
          </cell>
          <cell r="F5376">
            <v>11</v>
          </cell>
          <cell r="G5376">
            <v>8</v>
          </cell>
          <cell r="H5376">
            <v>6</v>
          </cell>
          <cell r="I5376">
            <v>6</v>
          </cell>
          <cell r="J5376">
            <v>6</v>
          </cell>
          <cell r="K5376">
            <v>29</v>
          </cell>
          <cell r="L5376">
            <v>39</v>
          </cell>
        </row>
        <row r="5377">
          <cell r="E5377">
            <v>24735</v>
          </cell>
          <cell r="F5377">
            <v>21</v>
          </cell>
          <cell r="G5377">
            <v>24</v>
          </cell>
          <cell r="H5377">
            <v>19</v>
          </cell>
          <cell r="I5377">
            <v>11</v>
          </cell>
          <cell r="J5377">
            <v>8</v>
          </cell>
          <cell r="K5377">
            <v>10</v>
          </cell>
          <cell r="L5377">
            <v>16</v>
          </cell>
        </row>
        <row r="5378">
          <cell r="E5378">
            <v>24736</v>
          </cell>
          <cell r="F5378">
            <v>11</v>
          </cell>
          <cell r="G5378">
            <v>8</v>
          </cell>
          <cell r="H5378">
            <v>10</v>
          </cell>
          <cell r="I5378">
            <v>11</v>
          </cell>
          <cell r="J5378">
            <v>13</v>
          </cell>
          <cell r="K5378">
            <v>11</v>
          </cell>
          <cell r="L5378">
            <v>14</v>
          </cell>
        </row>
        <row r="5379">
          <cell r="E5379">
            <v>24737</v>
          </cell>
          <cell r="F5379">
            <v>8</v>
          </cell>
          <cell r="G5379">
            <v>14</v>
          </cell>
          <cell r="H5379">
            <v>55</v>
          </cell>
          <cell r="I5379">
            <v>61</v>
          </cell>
          <cell r="J5379">
            <v>53</v>
          </cell>
          <cell r="K5379">
            <v>26</v>
          </cell>
          <cell r="L5379">
            <v>19</v>
          </cell>
        </row>
        <row r="5380">
          <cell r="E5380">
            <v>24738</v>
          </cell>
          <cell r="F5380">
            <v>3</v>
          </cell>
          <cell r="G5380">
            <v>8</v>
          </cell>
          <cell r="H5380">
            <v>13</v>
          </cell>
          <cell r="I5380">
            <v>0</v>
          </cell>
          <cell r="J5380">
            <v>5</v>
          </cell>
          <cell r="K5380">
            <v>8</v>
          </cell>
          <cell r="L5380">
            <v>11</v>
          </cell>
        </row>
        <row r="5381">
          <cell r="E5381">
            <v>24739</v>
          </cell>
          <cell r="F5381">
            <v>32</v>
          </cell>
          <cell r="G5381">
            <v>29</v>
          </cell>
          <cell r="H5381">
            <v>29</v>
          </cell>
          <cell r="I5381">
            <v>8</v>
          </cell>
          <cell r="J5381">
            <v>29</v>
          </cell>
          <cell r="K5381">
            <v>26</v>
          </cell>
          <cell r="L5381">
            <v>0</v>
          </cell>
        </row>
        <row r="5382">
          <cell r="E5382">
            <v>24740</v>
          </cell>
          <cell r="F5382">
            <v>16</v>
          </cell>
          <cell r="G5382">
            <v>6</v>
          </cell>
          <cell r="H5382">
            <v>5</v>
          </cell>
          <cell r="I5382">
            <v>3</v>
          </cell>
          <cell r="J5382">
            <v>0</v>
          </cell>
          <cell r="K5382">
            <v>6</v>
          </cell>
          <cell r="L5382">
            <v>8</v>
          </cell>
        </row>
        <row r="5383">
          <cell r="E5383">
            <v>24741</v>
          </cell>
          <cell r="F5383">
            <v>13</v>
          </cell>
          <cell r="G5383">
            <v>11</v>
          </cell>
          <cell r="H5383">
            <v>14</v>
          </cell>
          <cell r="I5383">
            <v>16</v>
          </cell>
          <cell r="J5383">
            <v>10</v>
          </cell>
          <cell r="K5383">
            <v>13</v>
          </cell>
          <cell r="L5383">
            <v>16</v>
          </cell>
        </row>
        <row r="5384">
          <cell r="E5384">
            <v>24742</v>
          </cell>
          <cell r="F5384">
            <v>14</v>
          </cell>
          <cell r="G5384">
            <v>5</v>
          </cell>
          <cell r="H5384">
            <v>3</v>
          </cell>
          <cell r="I5384">
            <v>3</v>
          </cell>
          <cell r="J5384">
            <v>3</v>
          </cell>
          <cell r="K5384">
            <v>5</v>
          </cell>
          <cell r="L5384">
            <v>3</v>
          </cell>
        </row>
        <row r="5385">
          <cell r="E5385">
            <v>24743</v>
          </cell>
          <cell r="F5385">
            <v>10</v>
          </cell>
          <cell r="G5385">
            <v>10</v>
          </cell>
          <cell r="H5385">
            <v>26</v>
          </cell>
          <cell r="I5385">
            <v>13</v>
          </cell>
          <cell r="J5385">
            <v>11</v>
          </cell>
          <cell r="K5385">
            <v>3</v>
          </cell>
          <cell r="L5385">
            <v>0</v>
          </cell>
        </row>
        <row r="5386">
          <cell r="E5386">
            <v>24744</v>
          </cell>
          <cell r="F5386">
            <v>16</v>
          </cell>
          <cell r="G5386">
            <v>16</v>
          </cell>
          <cell r="H5386">
            <v>8</v>
          </cell>
          <cell r="I5386">
            <v>0</v>
          </cell>
          <cell r="J5386">
            <v>3</v>
          </cell>
          <cell r="K5386">
            <v>3</v>
          </cell>
          <cell r="L5386">
            <v>0</v>
          </cell>
        </row>
        <row r="5387">
          <cell r="E5387">
            <v>24745</v>
          </cell>
          <cell r="F5387">
            <v>11</v>
          </cell>
          <cell r="G5387">
            <v>19</v>
          </cell>
          <cell r="H5387">
            <v>11</v>
          </cell>
          <cell r="I5387">
            <v>14</v>
          </cell>
          <cell r="J5387">
            <v>3</v>
          </cell>
          <cell r="K5387">
            <v>0</v>
          </cell>
          <cell r="L5387">
            <v>11</v>
          </cell>
        </row>
        <row r="5388">
          <cell r="E5388">
            <v>24746</v>
          </cell>
          <cell r="F5388">
            <v>19</v>
          </cell>
          <cell r="G5388">
            <v>23</v>
          </cell>
          <cell r="H5388">
            <v>19</v>
          </cell>
          <cell r="I5388">
            <v>19</v>
          </cell>
          <cell r="J5388">
            <v>16</v>
          </cell>
          <cell r="K5388">
            <v>13</v>
          </cell>
          <cell r="L5388">
            <v>5</v>
          </cell>
        </row>
        <row r="5389">
          <cell r="E5389">
            <v>24747</v>
          </cell>
          <cell r="F5389">
            <v>0</v>
          </cell>
          <cell r="G5389">
            <v>6</v>
          </cell>
          <cell r="H5389">
            <v>3</v>
          </cell>
          <cell r="I5389">
            <v>0</v>
          </cell>
          <cell r="J5389">
            <v>0</v>
          </cell>
          <cell r="K5389">
            <v>6</v>
          </cell>
          <cell r="L5389">
            <v>14</v>
          </cell>
        </row>
        <row r="5390">
          <cell r="E5390">
            <v>24748</v>
          </cell>
          <cell r="F5390">
            <v>32</v>
          </cell>
          <cell r="G5390">
            <v>11</v>
          </cell>
          <cell r="H5390">
            <v>19</v>
          </cell>
          <cell r="I5390">
            <v>24</v>
          </cell>
          <cell r="J5390">
            <v>24</v>
          </cell>
          <cell r="K5390">
            <v>19</v>
          </cell>
          <cell r="L5390">
            <v>14</v>
          </cell>
        </row>
        <row r="5391">
          <cell r="E5391">
            <v>24749</v>
          </cell>
          <cell r="F5391">
            <v>6</v>
          </cell>
          <cell r="G5391">
            <v>11</v>
          </cell>
          <cell r="H5391">
            <v>14</v>
          </cell>
          <cell r="I5391">
            <v>11</v>
          </cell>
          <cell r="J5391">
            <v>14</v>
          </cell>
          <cell r="K5391">
            <v>18</v>
          </cell>
          <cell r="L5391">
            <v>14</v>
          </cell>
        </row>
        <row r="5392">
          <cell r="E5392">
            <v>24750</v>
          </cell>
          <cell r="F5392">
            <v>0</v>
          </cell>
          <cell r="G5392">
            <v>0</v>
          </cell>
          <cell r="H5392">
            <v>0</v>
          </cell>
          <cell r="I5392">
            <v>6</v>
          </cell>
          <cell r="J5392">
            <v>6</v>
          </cell>
          <cell r="K5392">
            <v>0</v>
          </cell>
          <cell r="L5392">
            <v>0</v>
          </cell>
        </row>
        <row r="5393">
          <cell r="E5393">
            <v>24751</v>
          </cell>
          <cell r="F5393">
            <v>8</v>
          </cell>
          <cell r="G5393">
            <v>11</v>
          </cell>
          <cell r="H5393">
            <v>6</v>
          </cell>
          <cell r="I5393">
            <v>6</v>
          </cell>
          <cell r="J5393">
            <v>0</v>
          </cell>
          <cell r="K5393">
            <v>0</v>
          </cell>
          <cell r="L5393">
            <v>3</v>
          </cell>
        </row>
        <row r="5394">
          <cell r="E5394">
            <v>24752</v>
          </cell>
          <cell r="F5394">
            <v>16</v>
          </cell>
          <cell r="G5394">
            <v>3</v>
          </cell>
          <cell r="H5394">
            <v>8</v>
          </cell>
          <cell r="I5394">
            <v>6</v>
          </cell>
          <cell r="J5394">
            <v>3</v>
          </cell>
          <cell r="K5394">
            <v>19</v>
          </cell>
          <cell r="L5394">
            <v>10</v>
          </cell>
        </row>
        <row r="5395">
          <cell r="E5395">
            <v>24753</v>
          </cell>
          <cell r="F5395">
            <v>24</v>
          </cell>
          <cell r="G5395">
            <v>16</v>
          </cell>
          <cell r="H5395">
            <v>0</v>
          </cell>
          <cell r="I5395">
            <v>0</v>
          </cell>
          <cell r="J5395">
            <v>0</v>
          </cell>
          <cell r="K5395">
            <v>0</v>
          </cell>
          <cell r="L5395">
            <v>0</v>
          </cell>
        </row>
        <row r="5396">
          <cell r="E5396">
            <v>24754</v>
          </cell>
          <cell r="F5396">
            <v>8</v>
          </cell>
          <cell r="G5396">
            <v>6</v>
          </cell>
          <cell r="H5396">
            <v>11</v>
          </cell>
          <cell r="I5396">
            <v>14</v>
          </cell>
          <cell r="J5396">
            <v>8</v>
          </cell>
          <cell r="K5396">
            <v>0</v>
          </cell>
          <cell r="L5396">
            <v>14</v>
          </cell>
        </row>
        <row r="5397">
          <cell r="E5397">
            <v>24755</v>
          </cell>
          <cell r="F5397">
            <v>0</v>
          </cell>
          <cell r="G5397">
            <v>8</v>
          </cell>
          <cell r="H5397">
            <v>13</v>
          </cell>
          <cell r="I5397">
            <v>10</v>
          </cell>
          <cell r="J5397">
            <v>13</v>
          </cell>
          <cell r="K5397">
            <v>8</v>
          </cell>
          <cell r="L5397">
            <v>11</v>
          </cell>
        </row>
        <row r="5398">
          <cell r="E5398">
            <v>24756</v>
          </cell>
          <cell r="F5398">
            <v>0</v>
          </cell>
          <cell r="G5398">
            <v>11</v>
          </cell>
          <cell r="H5398">
            <v>5</v>
          </cell>
          <cell r="I5398">
            <v>8</v>
          </cell>
          <cell r="J5398">
            <v>13</v>
          </cell>
          <cell r="K5398">
            <v>11</v>
          </cell>
          <cell r="L5398">
            <v>39</v>
          </cell>
        </row>
        <row r="5399">
          <cell r="E5399">
            <v>24757</v>
          </cell>
          <cell r="F5399">
            <v>6</v>
          </cell>
          <cell r="G5399">
            <v>11</v>
          </cell>
          <cell r="H5399">
            <v>3</v>
          </cell>
          <cell r="I5399">
            <v>19</v>
          </cell>
          <cell r="J5399">
            <v>26</v>
          </cell>
          <cell r="K5399">
            <v>16</v>
          </cell>
          <cell r="L5399">
            <v>16</v>
          </cell>
        </row>
        <row r="5400">
          <cell r="E5400">
            <v>24758</v>
          </cell>
          <cell r="F5400">
            <v>5</v>
          </cell>
          <cell r="G5400">
            <v>3</v>
          </cell>
          <cell r="H5400">
            <v>13</v>
          </cell>
          <cell r="I5400">
            <v>0</v>
          </cell>
          <cell r="J5400">
            <v>0</v>
          </cell>
          <cell r="K5400">
            <v>0</v>
          </cell>
          <cell r="L5400">
            <v>5</v>
          </cell>
        </row>
        <row r="5401">
          <cell r="E5401">
            <v>24759</v>
          </cell>
          <cell r="F5401">
            <v>8</v>
          </cell>
          <cell r="G5401">
            <v>5</v>
          </cell>
          <cell r="H5401">
            <v>3</v>
          </cell>
          <cell r="I5401">
            <v>5</v>
          </cell>
          <cell r="J5401">
            <v>0</v>
          </cell>
          <cell r="K5401">
            <v>5</v>
          </cell>
          <cell r="L5401">
            <v>5</v>
          </cell>
        </row>
        <row r="5402">
          <cell r="E5402">
            <v>24760</v>
          </cell>
          <cell r="F5402">
            <v>0</v>
          </cell>
          <cell r="G5402">
            <v>5</v>
          </cell>
          <cell r="H5402">
            <v>6</v>
          </cell>
          <cell r="I5402">
            <v>5</v>
          </cell>
          <cell r="J5402">
            <v>5</v>
          </cell>
          <cell r="K5402">
            <v>8</v>
          </cell>
          <cell r="L5402">
            <v>5</v>
          </cell>
        </row>
        <row r="5403">
          <cell r="E5403">
            <v>24761</v>
          </cell>
          <cell r="F5403">
            <v>29</v>
          </cell>
          <cell r="G5403">
            <v>26</v>
          </cell>
          <cell r="H5403">
            <v>42</v>
          </cell>
          <cell r="I5403">
            <v>23</v>
          </cell>
          <cell r="J5403">
            <v>23</v>
          </cell>
          <cell r="K5403">
            <v>23</v>
          </cell>
          <cell r="L5403">
            <v>43</v>
          </cell>
        </row>
        <row r="5404">
          <cell r="E5404">
            <v>24762</v>
          </cell>
          <cell r="F5404">
            <v>8</v>
          </cell>
          <cell r="G5404">
            <v>5</v>
          </cell>
          <cell r="H5404">
            <v>0</v>
          </cell>
          <cell r="I5404">
            <v>10</v>
          </cell>
          <cell r="J5404">
            <v>5</v>
          </cell>
          <cell r="K5404">
            <v>0</v>
          </cell>
          <cell r="L5404">
            <v>8</v>
          </cell>
        </row>
        <row r="5405">
          <cell r="E5405">
            <v>24763</v>
          </cell>
          <cell r="F5405">
            <v>14</v>
          </cell>
          <cell r="G5405">
            <v>14</v>
          </cell>
          <cell r="H5405">
            <v>14</v>
          </cell>
          <cell r="I5405">
            <v>8</v>
          </cell>
          <cell r="J5405">
            <v>6</v>
          </cell>
          <cell r="K5405">
            <v>11</v>
          </cell>
          <cell r="L5405">
            <v>11</v>
          </cell>
        </row>
        <row r="5406">
          <cell r="E5406">
            <v>24764</v>
          </cell>
          <cell r="F5406">
            <v>39</v>
          </cell>
          <cell r="G5406">
            <v>35</v>
          </cell>
          <cell r="H5406">
            <v>23</v>
          </cell>
          <cell r="I5406">
            <v>16</v>
          </cell>
          <cell r="J5406">
            <v>13</v>
          </cell>
          <cell r="K5406">
            <v>0</v>
          </cell>
          <cell r="L5406">
            <v>23</v>
          </cell>
        </row>
        <row r="5407">
          <cell r="E5407">
            <v>24765</v>
          </cell>
          <cell r="F5407">
            <v>8</v>
          </cell>
          <cell r="G5407">
            <v>11</v>
          </cell>
          <cell r="H5407">
            <v>5</v>
          </cell>
          <cell r="I5407">
            <v>5</v>
          </cell>
          <cell r="J5407">
            <v>10</v>
          </cell>
          <cell r="K5407">
            <v>10</v>
          </cell>
          <cell r="L5407">
            <v>10</v>
          </cell>
        </row>
        <row r="5408">
          <cell r="E5408">
            <v>24766</v>
          </cell>
          <cell r="F5408">
            <v>0</v>
          </cell>
          <cell r="G5408">
            <v>0</v>
          </cell>
          <cell r="H5408">
            <v>13</v>
          </cell>
          <cell r="I5408">
            <v>13</v>
          </cell>
          <cell r="J5408">
            <v>11</v>
          </cell>
          <cell r="K5408">
            <v>0</v>
          </cell>
          <cell r="L5408">
            <v>5</v>
          </cell>
        </row>
        <row r="5409">
          <cell r="E5409">
            <v>24767</v>
          </cell>
          <cell r="F5409">
            <v>29</v>
          </cell>
          <cell r="G5409">
            <v>13</v>
          </cell>
          <cell r="H5409">
            <v>32</v>
          </cell>
          <cell r="I5409">
            <v>26</v>
          </cell>
          <cell r="J5409">
            <v>0</v>
          </cell>
          <cell r="K5409">
            <v>10</v>
          </cell>
          <cell r="L5409">
            <v>0</v>
          </cell>
        </row>
        <row r="5410">
          <cell r="E5410">
            <v>24768</v>
          </cell>
          <cell r="F5410">
            <v>19</v>
          </cell>
          <cell r="G5410">
            <v>23</v>
          </cell>
          <cell r="H5410">
            <v>29</v>
          </cell>
          <cell r="I5410">
            <v>23</v>
          </cell>
          <cell r="J5410">
            <v>29</v>
          </cell>
          <cell r="K5410">
            <v>35</v>
          </cell>
          <cell r="L5410">
            <v>26</v>
          </cell>
        </row>
        <row r="5411">
          <cell r="E5411">
            <v>24769</v>
          </cell>
          <cell r="F5411">
            <v>8</v>
          </cell>
          <cell r="G5411">
            <v>16</v>
          </cell>
          <cell r="H5411">
            <v>19</v>
          </cell>
          <cell r="I5411">
            <v>23</v>
          </cell>
          <cell r="J5411">
            <v>16</v>
          </cell>
          <cell r="K5411">
            <v>19</v>
          </cell>
          <cell r="L5411">
            <v>8</v>
          </cell>
        </row>
        <row r="5412">
          <cell r="E5412">
            <v>24770</v>
          </cell>
          <cell r="F5412">
            <v>23</v>
          </cell>
          <cell r="G5412">
            <v>19</v>
          </cell>
          <cell r="H5412">
            <v>0</v>
          </cell>
          <cell r="I5412">
            <v>0</v>
          </cell>
          <cell r="J5412">
            <v>10</v>
          </cell>
          <cell r="K5412">
            <v>19</v>
          </cell>
          <cell r="L5412">
            <v>19</v>
          </cell>
        </row>
        <row r="5413">
          <cell r="E5413">
            <v>24771</v>
          </cell>
          <cell r="F5413">
            <v>32</v>
          </cell>
          <cell r="G5413">
            <v>29</v>
          </cell>
          <cell r="H5413">
            <v>16</v>
          </cell>
          <cell r="I5413">
            <v>26</v>
          </cell>
          <cell r="J5413">
            <v>6</v>
          </cell>
          <cell r="K5413">
            <v>19</v>
          </cell>
          <cell r="L5413">
            <v>8</v>
          </cell>
        </row>
        <row r="5414">
          <cell r="E5414">
            <v>24772</v>
          </cell>
          <cell r="F5414">
            <v>10</v>
          </cell>
          <cell r="G5414">
            <v>10</v>
          </cell>
          <cell r="H5414">
            <v>11</v>
          </cell>
          <cell r="I5414">
            <v>8</v>
          </cell>
          <cell r="J5414">
            <v>3</v>
          </cell>
          <cell r="K5414">
            <v>11</v>
          </cell>
          <cell r="L5414">
            <v>13</v>
          </cell>
        </row>
        <row r="5415">
          <cell r="E5415">
            <v>24773</v>
          </cell>
          <cell r="F5415">
            <v>23</v>
          </cell>
          <cell r="G5415">
            <v>6</v>
          </cell>
          <cell r="H5415">
            <v>19</v>
          </cell>
          <cell r="I5415">
            <v>26</v>
          </cell>
          <cell r="J5415">
            <v>19</v>
          </cell>
          <cell r="K5415">
            <v>29</v>
          </cell>
          <cell r="L5415">
            <v>29</v>
          </cell>
        </row>
        <row r="5416">
          <cell r="E5416">
            <v>24774</v>
          </cell>
          <cell r="F5416">
            <v>29</v>
          </cell>
          <cell r="G5416">
            <v>32</v>
          </cell>
          <cell r="H5416">
            <v>35</v>
          </cell>
          <cell r="I5416">
            <v>40</v>
          </cell>
          <cell r="J5416">
            <v>29</v>
          </cell>
          <cell r="K5416">
            <v>32</v>
          </cell>
          <cell r="L5416">
            <v>27</v>
          </cell>
        </row>
        <row r="5417">
          <cell r="E5417">
            <v>24775</v>
          </cell>
          <cell r="F5417">
            <v>39</v>
          </cell>
          <cell r="G5417">
            <v>32</v>
          </cell>
          <cell r="H5417">
            <v>26</v>
          </cell>
          <cell r="I5417">
            <v>16</v>
          </cell>
          <cell r="J5417">
            <v>16</v>
          </cell>
          <cell r="K5417">
            <v>3</v>
          </cell>
          <cell r="L5417">
            <v>10</v>
          </cell>
        </row>
        <row r="5418">
          <cell r="E5418">
            <v>24776</v>
          </cell>
          <cell r="F5418">
            <v>0</v>
          </cell>
          <cell r="G5418">
            <v>14</v>
          </cell>
          <cell r="H5418">
            <v>11</v>
          </cell>
          <cell r="I5418">
            <v>16</v>
          </cell>
          <cell r="J5418">
            <v>18</v>
          </cell>
          <cell r="K5418">
            <v>16</v>
          </cell>
          <cell r="L5418">
            <v>27</v>
          </cell>
        </row>
        <row r="5419">
          <cell r="E5419">
            <v>24777</v>
          </cell>
          <cell r="F5419">
            <v>0</v>
          </cell>
          <cell r="G5419">
            <v>14</v>
          </cell>
          <cell r="H5419">
            <v>8</v>
          </cell>
          <cell r="I5419">
            <v>8</v>
          </cell>
          <cell r="J5419">
            <v>0</v>
          </cell>
          <cell r="K5419">
            <v>3</v>
          </cell>
          <cell r="L5419">
            <v>14</v>
          </cell>
        </row>
        <row r="5420">
          <cell r="E5420">
            <v>24778</v>
          </cell>
          <cell r="F5420">
            <v>27</v>
          </cell>
          <cell r="G5420">
            <v>19</v>
          </cell>
          <cell r="H5420">
            <v>16</v>
          </cell>
          <cell r="I5420">
            <v>18</v>
          </cell>
          <cell r="J5420">
            <v>16</v>
          </cell>
          <cell r="K5420">
            <v>16</v>
          </cell>
          <cell r="L5420">
            <v>8</v>
          </cell>
        </row>
        <row r="5421">
          <cell r="E5421">
            <v>24779</v>
          </cell>
          <cell r="F5421">
            <v>6</v>
          </cell>
          <cell r="G5421">
            <v>8</v>
          </cell>
          <cell r="H5421">
            <v>0</v>
          </cell>
          <cell r="I5421">
            <v>3</v>
          </cell>
          <cell r="J5421">
            <v>5</v>
          </cell>
          <cell r="K5421">
            <v>0</v>
          </cell>
          <cell r="L5421">
            <v>0</v>
          </cell>
        </row>
        <row r="5422">
          <cell r="E5422">
            <v>24780</v>
          </cell>
          <cell r="F5422">
            <v>6</v>
          </cell>
          <cell r="G5422">
            <v>6</v>
          </cell>
          <cell r="H5422">
            <v>6</v>
          </cell>
          <cell r="I5422">
            <v>11</v>
          </cell>
          <cell r="J5422">
            <v>5</v>
          </cell>
          <cell r="K5422">
            <v>6</v>
          </cell>
          <cell r="L5422">
            <v>5</v>
          </cell>
        </row>
        <row r="5423">
          <cell r="E5423">
            <v>24781</v>
          </cell>
          <cell r="F5423">
            <v>6</v>
          </cell>
          <cell r="G5423">
            <v>0</v>
          </cell>
          <cell r="H5423">
            <v>0</v>
          </cell>
          <cell r="I5423">
            <v>0</v>
          </cell>
          <cell r="J5423">
            <v>11</v>
          </cell>
          <cell r="K5423">
            <v>19</v>
          </cell>
          <cell r="L5423">
            <v>5</v>
          </cell>
        </row>
        <row r="5424">
          <cell r="E5424">
            <v>24782</v>
          </cell>
          <cell r="F5424">
            <v>8</v>
          </cell>
          <cell r="G5424">
            <v>8</v>
          </cell>
          <cell r="H5424">
            <v>42</v>
          </cell>
          <cell r="I5424">
            <v>40</v>
          </cell>
          <cell r="J5424">
            <v>42</v>
          </cell>
          <cell r="K5424">
            <v>42</v>
          </cell>
          <cell r="L5424">
            <v>42</v>
          </cell>
        </row>
        <row r="5425">
          <cell r="E5425">
            <v>24783</v>
          </cell>
          <cell r="F5425">
            <v>6</v>
          </cell>
          <cell r="G5425">
            <v>5</v>
          </cell>
          <cell r="H5425">
            <v>5</v>
          </cell>
          <cell r="I5425">
            <v>16</v>
          </cell>
          <cell r="J5425">
            <v>11</v>
          </cell>
          <cell r="K5425">
            <v>6</v>
          </cell>
          <cell r="L5425">
            <v>13</v>
          </cell>
        </row>
        <row r="5426">
          <cell r="E5426">
            <v>24784</v>
          </cell>
          <cell r="F5426">
            <v>29</v>
          </cell>
          <cell r="G5426">
            <v>21</v>
          </cell>
          <cell r="H5426">
            <v>13</v>
          </cell>
          <cell r="I5426">
            <v>0</v>
          </cell>
          <cell r="J5426">
            <v>13</v>
          </cell>
          <cell r="K5426">
            <v>13</v>
          </cell>
          <cell r="L5426">
            <v>10</v>
          </cell>
        </row>
        <row r="5427">
          <cell r="E5427">
            <v>24785</v>
          </cell>
          <cell r="F5427">
            <v>13</v>
          </cell>
          <cell r="G5427">
            <v>5</v>
          </cell>
          <cell r="H5427">
            <v>19</v>
          </cell>
          <cell r="I5427">
            <v>16</v>
          </cell>
          <cell r="J5427">
            <v>16</v>
          </cell>
          <cell r="K5427">
            <v>6</v>
          </cell>
          <cell r="L5427">
            <v>11</v>
          </cell>
        </row>
        <row r="5428">
          <cell r="E5428">
            <v>24786</v>
          </cell>
          <cell r="F5428">
            <v>6</v>
          </cell>
          <cell r="G5428">
            <v>8</v>
          </cell>
          <cell r="H5428">
            <v>10</v>
          </cell>
          <cell r="I5428">
            <v>16</v>
          </cell>
          <cell r="J5428">
            <v>16</v>
          </cell>
          <cell r="K5428">
            <v>10</v>
          </cell>
          <cell r="L5428">
            <v>10</v>
          </cell>
        </row>
        <row r="5429">
          <cell r="E5429">
            <v>24787</v>
          </cell>
          <cell r="F5429">
            <v>26</v>
          </cell>
          <cell r="G5429">
            <v>35</v>
          </cell>
          <cell r="H5429">
            <v>32</v>
          </cell>
          <cell r="I5429">
            <v>39</v>
          </cell>
          <cell r="J5429">
            <v>27</v>
          </cell>
          <cell r="K5429">
            <v>29</v>
          </cell>
          <cell r="L5429">
            <v>13</v>
          </cell>
        </row>
        <row r="5430">
          <cell r="E5430">
            <v>24788</v>
          </cell>
          <cell r="F5430">
            <v>8</v>
          </cell>
          <cell r="G5430">
            <v>0</v>
          </cell>
          <cell r="H5430">
            <v>0</v>
          </cell>
          <cell r="I5430">
            <v>0</v>
          </cell>
          <cell r="J5430">
            <v>0</v>
          </cell>
          <cell r="K5430">
            <v>0</v>
          </cell>
          <cell r="L5430">
            <v>0</v>
          </cell>
        </row>
        <row r="5431">
          <cell r="E5431">
            <v>24789</v>
          </cell>
          <cell r="F5431">
            <v>8</v>
          </cell>
          <cell r="G5431">
            <v>13</v>
          </cell>
          <cell r="H5431">
            <v>13</v>
          </cell>
          <cell r="I5431">
            <v>11</v>
          </cell>
          <cell r="J5431">
            <v>6</v>
          </cell>
          <cell r="K5431">
            <v>13</v>
          </cell>
          <cell r="L5431">
            <v>8</v>
          </cell>
        </row>
        <row r="5432">
          <cell r="E5432">
            <v>24790</v>
          </cell>
          <cell r="F5432">
            <v>3</v>
          </cell>
          <cell r="G5432">
            <v>0</v>
          </cell>
          <cell r="H5432">
            <v>3</v>
          </cell>
          <cell r="I5432">
            <v>8</v>
          </cell>
          <cell r="J5432">
            <v>10</v>
          </cell>
          <cell r="K5432">
            <v>0</v>
          </cell>
          <cell r="L5432">
            <v>5</v>
          </cell>
        </row>
        <row r="5433">
          <cell r="E5433">
            <v>24791</v>
          </cell>
          <cell r="F5433">
            <v>37</v>
          </cell>
          <cell r="G5433">
            <v>40</v>
          </cell>
          <cell r="H5433">
            <v>32</v>
          </cell>
          <cell r="I5433">
            <v>35</v>
          </cell>
          <cell r="J5433">
            <v>37</v>
          </cell>
          <cell r="K5433">
            <v>35</v>
          </cell>
          <cell r="L5433">
            <v>27</v>
          </cell>
        </row>
        <row r="5434">
          <cell r="E5434">
            <v>24792</v>
          </cell>
          <cell r="F5434">
            <v>5</v>
          </cell>
          <cell r="G5434">
            <v>3</v>
          </cell>
          <cell r="H5434">
            <v>5</v>
          </cell>
          <cell r="I5434">
            <v>27</v>
          </cell>
          <cell r="J5434">
            <v>26</v>
          </cell>
          <cell r="K5434">
            <v>16</v>
          </cell>
          <cell r="L5434">
            <v>23</v>
          </cell>
        </row>
        <row r="5435">
          <cell r="E5435">
            <v>24793</v>
          </cell>
          <cell r="F5435">
            <v>24</v>
          </cell>
          <cell r="G5435">
            <v>23</v>
          </cell>
          <cell r="H5435">
            <v>13</v>
          </cell>
          <cell r="I5435">
            <v>11</v>
          </cell>
          <cell r="J5435">
            <v>10</v>
          </cell>
          <cell r="K5435">
            <v>14</v>
          </cell>
          <cell r="L5435">
            <v>6</v>
          </cell>
        </row>
        <row r="5436">
          <cell r="E5436">
            <v>24794</v>
          </cell>
          <cell r="F5436">
            <v>16</v>
          </cell>
          <cell r="G5436">
            <v>24</v>
          </cell>
          <cell r="H5436">
            <v>11</v>
          </cell>
          <cell r="I5436">
            <v>19</v>
          </cell>
          <cell r="J5436">
            <v>16</v>
          </cell>
          <cell r="K5436">
            <v>5</v>
          </cell>
          <cell r="L5436">
            <v>13</v>
          </cell>
        </row>
        <row r="5437">
          <cell r="E5437">
            <v>24795</v>
          </cell>
          <cell r="F5437">
            <v>29</v>
          </cell>
          <cell r="G5437">
            <v>16</v>
          </cell>
          <cell r="H5437">
            <v>23</v>
          </cell>
          <cell r="I5437">
            <v>19</v>
          </cell>
          <cell r="J5437">
            <v>16</v>
          </cell>
          <cell r="K5437">
            <v>8</v>
          </cell>
          <cell r="L5437">
            <v>0</v>
          </cell>
        </row>
        <row r="5438">
          <cell r="E5438">
            <v>24796</v>
          </cell>
          <cell r="F5438">
            <v>5</v>
          </cell>
          <cell r="G5438">
            <v>10</v>
          </cell>
          <cell r="H5438">
            <v>3</v>
          </cell>
          <cell r="I5438">
            <v>13</v>
          </cell>
          <cell r="J5438">
            <v>32</v>
          </cell>
          <cell r="K5438">
            <v>32</v>
          </cell>
          <cell r="L5438">
            <v>23</v>
          </cell>
        </row>
        <row r="5439">
          <cell r="E5439">
            <v>24797</v>
          </cell>
          <cell r="F5439">
            <v>16</v>
          </cell>
          <cell r="G5439">
            <v>5</v>
          </cell>
          <cell r="H5439">
            <v>5</v>
          </cell>
          <cell r="I5439">
            <v>3</v>
          </cell>
          <cell r="J5439">
            <v>3</v>
          </cell>
          <cell r="K5439">
            <v>16</v>
          </cell>
          <cell r="L5439">
            <v>8</v>
          </cell>
        </row>
        <row r="5440">
          <cell r="E5440">
            <v>24798</v>
          </cell>
          <cell r="F5440">
            <v>39</v>
          </cell>
          <cell r="G5440">
            <v>19</v>
          </cell>
          <cell r="H5440">
            <v>32</v>
          </cell>
          <cell r="I5440">
            <v>32</v>
          </cell>
          <cell r="J5440">
            <v>16</v>
          </cell>
          <cell r="K5440">
            <v>23</v>
          </cell>
          <cell r="L5440">
            <v>32</v>
          </cell>
        </row>
        <row r="5441">
          <cell r="E5441">
            <v>24799</v>
          </cell>
          <cell r="F5441">
            <v>39</v>
          </cell>
          <cell r="G5441">
            <v>26</v>
          </cell>
          <cell r="H5441">
            <v>10</v>
          </cell>
          <cell r="I5441">
            <v>11</v>
          </cell>
          <cell r="J5441">
            <v>10</v>
          </cell>
          <cell r="K5441">
            <v>13</v>
          </cell>
          <cell r="L5441">
            <v>3</v>
          </cell>
        </row>
        <row r="5442">
          <cell r="E5442">
            <v>24800</v>
          </cell>
          <cell r="F5442">
            <v>32</v>
          </cell>
          <cell r="G5442">
            <v>35</v>
          </cell>
          <cell r="H5442">
            <v>26</v>
          </cell>
          <cell r="I5442">
            <v>16</v>
          </cell>
          <cell r="J5442">
            <v>6</v>
          </cell>
          <cell r="K5442">
            <v>10</v>
          </cell>
          <cell r="L5442">
            <v>8</v>
          </cell>
        </row>
        <row r="5443">
          <cell r="E5443">
            <v>24801</v>
          </cell>
          <cell r="F5443">
            <v>21</v>
          </cell>
          <cell r="G5443">
            <v>16</v>
          </cell>
          <cell r="H5443">
            <v>23</v>
          </cell>
          <cell r="I5443">
            <v>24</v>
          </cell>
          <cell r="J5443">
            <v>18</v>
          </cell>
          <cell r="K5443">
            <v>14</v>
          </cell>
          <cell r="L5443">
            <v>19</v>
          </cell>
        </row>
        <row r="5444">
          <cell r="E5444">
            <v>24802</v>
          </cell>
          <cell r="F5444">
            <v>19</v>
          </cell>
          <cell r="G5444">
            <v>24</v>
          </cell>
          <cell r="H5444">
            <v>19</v>
          </cell>
          <cell r="I5444">
            <v>5</v>
          </cell>
          <cell r="J5444">
            <v>0</v>
          </cell>
          <cell r="K5444">
            <v>0</v>
          </cell>
          <cell r="L5444">
            <v>0</v>
          </cell>
        </row>
        <row r="5445">
          <cell r="E5445">
            <v>24803</v>
          </cell>
          <cell r="F5445">
            <v>0</v>
          </cell>
          <cell r="G5445">
            <v>0</v>
          </cell>
          <cell r="H5445">
            <v>0</v>
          </cell>
          <cell r="I5445">
            <v>0</v>
          </cell>
          <cell r="J5445">
            <v>0</v>
          </cell>
          <cell r="K5445">
            <v>0</v>
          </cell>
          <cell r="L5445">
            <v>16</v>
          </cell>
        </row>
        <row r="5446">
          <cell r="E5446">
            <v>24804</v>
          </cell>
          <cell r="F5446">
            <v>13</v>
          </cell>
          <cell r="G5446">
            <v>19</v>
          </cell>
          <cell r="H5446">
            <v>16</v>
          </cell>
          <cell r="I5446">
            <v>13</v>
          </cell>
          <cell r="J5446">
            <v>11</v>
          </cell>
          <cell r="K5446">
            <v>13</v>
          </cell>
          <cell r="L5446">
            <v>6</v>
          </cell>
        </row>
        <row r="5447">
          <cell r="E5447">
            <v>24805</v>
          </cell>
          <cell r="F5447">
            <v>6</v>
          </cell>
          <cell r="G5447">
            <v>6</v>
          </cell>
          <cell r="H5447">
            <v>10</v>
          </cell>
          <cell r="I5447">
            <v>8</v>
          </cell>
          <cell r="J5447">
            <v>13</v>
          </cell>
          <cell r="K5447">
            <v>16</v>
          </cell>
          <cell r="L5447">
            <v>8</v>
          </cell>
        </row>
        <row r="5448">
          <cell r="E5448">
            <v>24806</v>
          </cell>
          <cell r="F5448">
            <v>26</v>
          </cell>
          <cell r="G5448">
            <v>18</v>
          </cell>
          <cell r="H5448">
            <v>13</v>
          </cell>
          <cell r="I5448">
            <v>19</v>
          </cell>
          <cell r="J5448">
            <v>24</v>
          </cell>
          <cell r="K5448">
            <v>24</v>
          </cell>
          <cell r="L5448">
            <v>27</v>
          </cell>
        </row>
        <row r="5449">
          <cell r="E5449">
            <v>24807</v>
          </cell>
          <cell r="F5449">
            <v>0</v>
          </cell>
          <cell r="G5449">
            <v>0</v>
          </cell>
          <cell r="H5449">
            <v>0</v>
          </cell>
          <cell r="I5449">
            <v>0</v>
          </cell>
          <cell r="J5449">
            <v>0</v>
          </cell>
          <cell r="K5449">
            <v>10</v>
          </cell>
          <cell r="L5449">
            <v>8</v>
          </cell>
        </row>
        <row r="5450">
          <cell r="E5450">
            <v>24808</v>
          </cell>
          <cell r="F5450">
            <v>8</v>
          </cell>
          <cell r="G5450">
            <v>8</v>
          </cell>
          <cell r="H5450">
            <v>11</v>
          </cell>
          <cell r="I5450">
            <v>5</v>
          </cell>
          <cell r="J5450">
            <v>8</v>
          </cell>
          <cell r="K5450">
            <v>8</v>
          </cell>
          <cell r="L5450">
            <v>5</v>
          </cell>
        </row>
        <row r="5451">
          <cell r="E5451">
            <v>24809</v>
          </cell>
          <cell r="F5451">
            <v>24</v>
          </cell>
          <cell r="G5451">
            <v>32</v>
          </cell>
          <cell r="H5451">
            <v>24</v>
          </cell>
          <cell r="I5451">
            <v>32</v>
          </cell>
          <cell r="J5451">
            <v>24</v>
          </cell>
          <cell r="K5451">
            <v>26</v>
          </cell>
          <cell r="L5451">
            <v>24</v>
          </cell>
        </row>
        <row r="5452">
          <cell r="E5452">
            <v>24810</v>
          </cell>
          <cell r="F5452">
            <v>11</v>
          </cell>
          <cell r="G5452">
            <v>6</v>
          </cell>
          <cell r="H5452">
            <v>13</v>
          </cell>
          <cell r="I5452">
            <v>24</v>
          </cell>
          <cell r="J5452">
            <v>24</v>
          </cell>
          <cell r="K5452">
            <v>8</v>
          </cell>
          <cell r="L5452">
            <v>16</v>
          </cell>
        </row>
        <row r="5453">
          <cell r="E5453">
            <v>24811</v>
          </cell>
          <cell r="F5453">
            <v>8</v>
          </cell>
          <cell r="G5453">
            <v>8</v>
          </cell>
          <cell r="H5453">
            <v>10</v>
          </cell>
          <cell r="I5453">
            <v>10</v>
          </cell>
          <cell r="J5453">
            <v>6</v>
          </cell>
          <cell r="K5453">
            <v>6</v>
          </cell>
          <cell r="L5453">
            <v>6</v>
          </cell>
        </row>
        <row r="5454">
          <cell r="E5454">
            <v>24812</v>
          </cell>
          <cell r="F5454">
            <v>42</v>
          </cell>
          <cell r="G5454">
            <v>6</v>
          </cell>
          <cell r="H5454">
            <v>8</v>
          </cell>
          <cell r="I5454">
            <v>10</v>
          </cell>
          <cell r="J5454">
            <v>10</v>
          </cell>
          <cell r="K5454">
            <v>13</v>
          </cell>
          <cell r="L5454">
            <v>6</v>
          </cell>
        </row>
        <row r="5455">
          <cell r="E5455">
            <v>24813</v>
          </cell>
          <cell r="F5455">
            <v>0</v>
          </cell>
          <cell r="G5455">
            <v>0</v>
          </cell>
          <cell r="H5455">
            <v>5</v>
          </cell>
          <cell r="I5455">
            <v>6</v>
          </cell>
          <cell r="J5455">
            <v>0</v>
          </cell>
          <cell r="K5455">
            <v>5</v>
          </cell>
          <cell r="L5455">
            <v>5</v>
          </cell>
        </row>
        <row r="5456">
          <cell r="E5456">
            <v>24814</v>
          </cell>
          <cell r="F5456">
            <v>11</v>
          </cell>
          <cell r="G5456">
            <v>10</v>
          </cell>
          <cell r="H5456">
            <v>8</v>
          </cell>
          <cell r="I5456">
            <v>14</v>
          </cell>
          <cell r="J5456">
            <v>6</v>
          </cell>
          <cell r="K5456">
            <v>8</v>
          </cell>
          <cell r="L5456">
            <v>6</v>
          </cell>
        </row>
        <row r="5457">
          <cell r="E5457">
            <v>24815</v>
          </cell>
          <cell r="F5457">
            <v>14</v>
          </cell>
          <cell r="G5457">
            <v>19</v>
          </cell>
          <cell r="H5457">
            <v>0</v>
          </cell>
          <cell r="I5457">
            <v>11</v>
          </cell>
          <cell r="J5457">
            <v>14</v>
          </cell>
          <cell r="K5457">
            <v>11</v>
          </cell>
          <cell r="L5457">
            <v>24</v>
          </cell>
        </row>
        <row r="5458">
          <cell r="E5458">
            <v>24816</v>
          </cell>
          <cell r="F5458">
            <v>16</v>
          </cell>
          <cell r="G5458">
            <v>19</v>
          </cell>
          <cell r="H5458">
            <v>13</v>
          </cell>
          <cell r="I5458">
            <v>16</v>
          </cell>
          <cell r="J5458">
            <v>16</v>
          </cell>
          <cell r="K5458">
            <v>21</v>
          </cell>
          <cell r="L5458">
            <v>13</v>
          </cell>
        </row>
        <row r="5459">
          <cell r="E5459">
            <v>24817</v>
          </cell>
          <cell r="F5459">
            <v>40</v>
          </cell>
          <cell r="G5459">
            <v>34</v>
          </cell>
          <cell r="H5459">
            <v>35</v>
          </cell>
          <cell r="I5459">
            <v>32</v>
          </cell>
          <cell r="J5459">
            <v>48</v>
          </cell>
          <cell r="K5459">
            <v>45</v>
          </cell>
          <cell r="L5459">
            <v>34</v>
          </cell>
        </row>
        <row r="5460">
          <cell r="E5460">
            <v>24818</v>
          </cell>
          <cell r="F5460">
            <v>27</v>
          </cell>
          <cell r="G5460">
            <v>29</v>
          </cell>
          <cell r="H5460">
            <v>48</v>
          </cell>
          <cell r="I5460">
            <v>45</v>
          </cell>
          <cell r="J5460">
            <v>35</v>
          </cell>
          <cell r="K5460">
            <v>27</v>
          </cell>
          <cell r="L5460">
            <v>29</v>
          </cell>
        </row>
        <row r="5461">
          <cell r="E5461">
            <v>24819</v>
          </cell>
          <cell r="F5461">
            <v>29</v>
          </cell>
          <cell r="G5461">
            <v>37</v>
          </cell>
          <cell r="H5461">
            <v>45</v>
          </cell>
          <cell r="I5461">
            <v>35</v>
          </cell>
          <cell r="J5461">
            <v>42</v>
          </cell>
          <cell r="K5461">
            <v>40</v>
          </cell>
          <cell r="L5461">
            <v>35</v>
          </cell>
        </row>
        <row r="5462">
          <cell r="E5462">
            <v>24820</v>
          </cell>
          <cell r="F5462">
            <v>13</v>
          </cell>
          <cell r="G5462">
            <v>11</v>
          </cell>
          <cell r="H5462">
            <v>8</v>
          </cell>
          <cell r="I5462">
            <v>6</v>
          </cell>
          <cell r="J5462">
            <v>5</v>
          </cell>
          <cell r="K5462">
            <v>0</v>
          </cell>
          <cell r="L5462">
            <v>0</v>
          </cell>
        </row>
        <row r="5463">
          <cell r="E5463">
            <v>24821</v>
          </cell>
          <cell r="F5463">
            <v>0</v>
          </cell>
          <cell r="G5463">
            <v>3</v>
          </cell>
          <cell r="H5463">
            <v>0</v>
          </cell>
          <cell r="I5463">
            <v>0</v>
          </cell>
          <cell r="J5463">
            <v>3</v>
          </cell>
          <cell r="K5463">
            <v>8</v>
          </cell>
          <cell r="L5463">
            <v>5</v>
          </cell>
        </row>
        <row r="5464">
          <cell r="E5464">
            <v>24822</v>
          </cell>
          <cell r="F5464">
            <v>23</v>
          </cell>
          <cell r="G5464">
            <v>40</v>
          </cell>
          <cell r="H5464">
            <v>51</v>
          </cell>
          <cell r="I5464">
            <v>29</v>
          </cell>
          <cell r="J5464">
            <v>32</v>
          </cell>
          <cell r="K5464">
            <v>40</v>
          </cell>
          <cell r="L5464">
            <v>48</v>
          </cell>
        </row>
        <row r="5465">
          <cell r="E5465">
            <v>24823</v>
          </cell>
          <cell r="F5465">
            <v>48</v>
          </cell>
          <cell r="G5465">
            <v>51</v>
          </cell>
          <cell r="H5465">
            <v>39</v>
          </cell>
          <cell r="I5465">
            <v>40</v>
          </cell>
          <cell r="J5465">
            <v>45</v>
          </cell>
          <cell r="K5465">
            <v>40</v>
          </cell>
          <cell r="L5465">
            <v>37</v>
          </cell>
        </row>
        <row r="5466">
          <cell r="E5466">
            <v>24824</v>
          </cell>
          <cell r="F5466">
            <v>23</v>
          </cell>
          <cell r="G5466">
            <v>32</v>
          </cell>
          <cell r="H5466">
            <v>39</v>
          </cell>
          <cell r="I5466">
            <v>39</v>
          </cell>
          <cell r="J5466">
            <v>32</v>
          </cell>
          <cell r="K5466">
            <v>29</v>
          </cell>
          <cell r="L5466">
            <v>31</v>
          </cell>
        </row>
        <row r="5467">
          <cell r="E5467">
            <v>24825</v>
          </cell>
          <cell r="F5467">
            <v>19</v>
          </cell>
          <cell r="G5467">
            <v>16</v>
          </cell>
          <cell r="H5467">
            <v>16</v>
          </cell>
          <cell r="I5467">
            <v>10</v>
          </cell>
          <cell r="J5467">
            <v>13</v>
          </cell>
          <cell r="K5467">
            <v>10</v>
          </cell>
          <cell r="L5467">
            <v>16</v>
          </cell>
        </row>
        <row r="5468">
          <cell r="E5468">
            <v>24826</v>
          </cell>
          <cell r="F5468">
            <v>3</v>
          </cell>
          <cell r="G5468">
            <v>11</v>
          </cell>
          <cell r="H5468">
            <v>10</v>
          </cell>
          <cell r="I5468">
            <v>5</v>
          </cell>
          <cell r="J5468">
            <v>8</v>
          </cell>
          <cell r="K5468">
            <v>10</v>
          </cell>
          <cell r="L5468">
            <v>5</v>
          </cell>
        </row>
        <row r="5469">
          <cell r="E5469">
            <v>24827</v>
          </cell>
          <cell r="F5469">
            <v>10</v>
          </cell>
          <cell r="G5469">
            <v>5</v>
          </cell>
          <cell r="H5469">
            <v>0</v>
          </cell>
          <cell r="I5469">
            <v>0</v>
          </cell>
          <cell r="J5469">
            <v>0</v>
          </cell>
          <cell r="K5469">
            <v>0</v>
          </cell>
          <cell r="L5469">
            <v>0</v>
          </cell>
        </row>
        <row r="5470">
          <cell r="E5470">
            <v>24828</v>
          </cell>
          <cell r="F5470">
            <v>6</v>
          </cell>
          <cell r="G5470">
            <v>6</v>
          </cell>
          <cell r="H5470">
            <v>6</v>
          </cell>
          <cell r="I5470">
            <v>6</v>
          </cell>
          <cell r="J5470">
            <v>0</v>
          </cell>
          <cell r="K5470">
            <v>6</v>
          </cell>
          <cell r="L5470">
            <v>3</v>
          </cell>
        </row>
        <row r="5471">
          <cell r="E5471">
            <v>24829</v>
          </cell>
          <cell r="F5471">
            <v>29</v>
          </cell>
          <cell r="G5471">
            <v>19</v>
          </cell>
          <cell r="H5471">
            <v>0</v>
          </cell>
          <cell r="I5471">
            <v>16</v>
          </cell>
          <cell r="J5471">
            <v>14</v>
          </cell>
          <cell r="K5471">
            <v>19</v>
          </cell>
          <cell r="L5471">
            <v>13</v>
          </cell>
        </row>
        <row r="5472">
          <cell r="E5472">
            <v>24830</v>
          </cell>
          <cell r="F5472">
            <v>32</v>
          </cell>
          <cell r="G5472">
            <v>35</v>
          </cell>
          <cell r="H5472">
            <v>21</v>
          </cell>
          <cell r="I5472">
            <v>6</v>
          </cell>
          <cell r="J5472">
            <v>16</v>
          </cell>
          <cell r="K5472">
            <v>6</v>
          </cell>
          <cell r="L5472">
            <v>13</v>
          </cell>
        </row>
        <row r="5473">
          <cell r="E5473">
            <v>24831</v>
          </cell>
          <cell r="F5473">
            <v>0</v>
          </cell>
          <cell r="G5473">
            <v>0</v>
          </cell>
          <cell r="H5473">
            <v>5</v>
          </cell>
          <cell r="I5473">
            <v>5</v>
          </cell>
          <cell r="J5473">
            <v>0</v>
          </cell>
          <cell r="K5473">
            <v>0</v>
          </cell>
          <cell r="L5473">
            <v>8</v>
          </cell>
        </row>
        <row r="5474">
          <cell r="E5474">
            <v>24832</v>
          </cell>
          <cell r="F5474">
            <v>11</v>
          </cell>
          <cell r="G5474">
            <v>40</v>
          </cell>
          <cell r="H5474">
            <v>29</v>
          </cell>
          <cell r="I5474">
            <v>24</v>
          </cell>
          <cell r="J5474">
            <v>40</v>
          </cell>
          <cell r="K5474">
            <v>19</v>
          </cell>
          <cell r="L5474">
            <v>11</v>
          </cell>
        </row>
        <row r="5475">
          <cell r="E5475">
            <v>24833</v>
          </cell>
          <cell r="F5475">
            <v>0</v>
          </cell>
          <cell r="G5475">
            <v>8</v>
          </cell>
          <cell r="H5475">
            <v>11</v>
          </cell>
          <cell r="I5475">
            <v>11</v>
          </cell>
          <cell r="J5475">
            <v>8</v>
          </cell>
          <cell r="K5475">
            <v>8</v>
          </cell>
          <cell r="L5475">
            <v>14</v>
          </cell>
        </row>
        <row r="5476">
          <cell r="E5476">
            <v>24834</v>
          </cell>
          <cell r="F5476">
            <v>6</v>
          </cell>
          <cell r="G5476">
            <v>5</v>
          </cell>
          <cell r="H5476">
            <v>8</v>
          </cell>
          <cell r="I5476">
            <v>16</v>
          </cell>
          <cell r="J5476">
            <v>5</v>
          </cell>
          <cell r="K5476">
            <v>8</v>
          </cell>
          <cell r="L5476">
            <v>0</v>
          </cell>
        </row>
        <row r="5477">
          <cell r="E5477">
            <v>24835</v>
          </cell>
          <cell r="F5477">
            <v>19</v>
          </cell>
          <cell r="G5477">
            <v>16</v>
          </cell>
          <cell r="H5477">
            <v>29</v>
          </cell>
          <cell r="I5477">
            <v>35</v>
          </cell>
          <cell r="J5477">
            <v>19</v>
          </cell>
          <cell r="K5477">
            <v>0</v>
          </cell>
          <cell r="L5477">
            <v>0</v>
          </cell>
        </row>
        <row r="5478">
          <cell r="E5478">
            <v>24836</v>
          </cell>
          <cell r="F5478">
            <v>40</v>
          </cell>
          <cell r="G5478">
            <v>39</v>
          </cell>
          <cell r="H5478">
            <v>32</v>
          </cell>
          <cell r="I5478">
            <v>24</v>
          </cell>
          <cell r="J5478">
            <v>27</v>
          </cell>
          <cell r="K5478">
            <v>18</v>
          </cell>
          <cell r="L5478">
            <v>19</v>
          </cell>
        </row>
        <row r="5479">
          <cell r="E5479">
            <v>24837</v>
          </cell>
          <cell r="F5479">
            <v>16</v>
          </cell>
          <cell r="G5479">
            <v>21</v>
          </cell>
          <cell r="H5479">
            <v>11</v>
          </cell>
          <cell r="I5479">
            <v>13</v>
          </cell>
          <cell r="J5479">
            <v>26</v>
          </cell>
          <cell r="K5479">
            <v>24</v>
          </cell>
          <cell r="L5479">
            <v>21</v>
          </cell>
        </row>
        <row r="5480">
          <cell r="E5480">
            <v>24838</v>
          </cell>
          <cell r="F5480">
            <v>13</v>
          </cell>
          <cell r="G5480">
            <v>16</v>
          </cell>
          <cell r="H5480">
            <v>26</v>
          </cell>
          <cell r="I5480">
            <v>21</v>
          </cell>
          <cell r="J5480">
            <v>23</v>
          </cell>
          <cell r="K5480">
            <v>19</v>
          </cell>
          <cell r="L5480">
            <v>26</v>
          </cell>
        </row>
        <row r="5481">
          <cell r="E5481">
            <v>24839</v>
          </cell>
          <cell r="F5481">
            <v>16</v>
          </cell>
          <cell r="G5481">
            <v>11</v>
          </cell>
          <cell r="H5481">
            <v>10</v>
          </cell>
          <cell r="I5481">
            <v>8</v>
          </cell>
          <cell r="J5481">
            <v>5</v>
          </cell>
          <cell r="K5481">
            <v>6</v>
          </cell>
          <cell r="L5481">
            <v>5</v>
          </cell>
        </row>
        <row r="5482">
          <cell r="E5482">
            <v>24840</v>
          </cell>
          <cell r="F5482">
            <v>8</v>
          </cell>
          <cell r="G5482">
            <v>8</v>
          </cell>
          <cell r="H5482">
            <v>8</v>
          </cell>
          <cell r="I5482">
            <v>0</v>
          </cell>
          <cell r="J5482">
            <v>5</v>
          </cell>
          <cell r="K5482">
            <v>8</v>
          </cell>
          <cell r="L5482">
            <v>19</v>
          </cell>
        </row>
        <row r="5483">
          <cell r="E5483">
            <v>24841</v>
          </cell>
          <cell r="F5483">
            <v>16</v>
          </cell>
          <cell r="G5483">
            <v>10</v>
          </cell>
          <cell r="H5483">
            <v>10</v>
          </cell>
          <cell r="I5483">
            <v>21</v>
          </cell>
          <cell r="J5483">
            <v>8</v>
          </cell>
          <cell r="K5483">
            <v>27</v>
          </cell>
          <cell r="L5483">
            <v>51</v>
          </cell>
        </row>
        <row r="5484">
          <cell r="E5484">
            <v>24842</v>
          </cell>
          <cell r="F5484">
            <v>13</v>
          </cell>
          <cell r="G5484">
            <v>16</v>
          </cell>
          <cell r="H5484">
            <v>21</v>
          </cell>
          <cell r="I5484">
            <v>16</v>
          </cell>
          <cell r="J5484">
            <v>11</v>
          </cell>
          <cell r="K5484">
            <v>11</v>
          </cell>
          <cell r="L5484">
            <v>16</v>
          </cell>
        </row>
        <row r="5485">
          <cell r="E5485">
            <v>24843</v>
          </cell>
          <cell r="F5485">
            <v>5</v>
          </cell>
          <cell r="G5485">
            <v>5</v>
          </cell>
          <cell r="H5485">
            <v>0</v>
          </cell>
          <cell r="I5485">
            <v>5</v>
          </cell>
          <cell r="J5485">
            <v>8</v>
          </cell>
          <cell r="K5485">
            <v>5</v>
          </cell>
          <cell r="L5485">
            <v>10</v>
          </cell>
        </row>
        <row r="5486">
          <cell r="E5486">
            <v>24844</v>
          </cell>
          <cell r="F5486">
            <v>8</v>
          </cell>
          <cell r="G5486">
            <v>6</v>
          </cell>
          <cell r="H5486">
            <v>13</v>
          </cell>
          <cell r="I5486">
            <v>5</v>
          </cell>
          <cell r="J5486">
            <v>11</v>
          </cell>
          <cell r="K5486">
            <v>13</v>
          </cell>
          <cell r="L5486">
            <v>5</v>
          </cell>
        </row>
        <row r="5487">
          <cell r="E5487">
            <v>24845</v>
          </cell>
          <cell r="F5487">
            <v>29</v>
          </cell>
          <cell r="G5487">
            <v>35</v>
          </cell>
          <cell r="H5487">
            <v>48</v>
          </cell>
          <cell r="I5487">
            <v>35</v>
          </cell>
          <cell r="J5487">
            <v>40</v>
          </cell>
          <cell r="K5487">
            <v>48</v>
          </cell>
          <cell r="L5487">
            <v>40</v>
          </cell>
        </row>
        <row r="5488">
          <cell r="E5488">
            <v>24846</v>
          </cell>
          <cell r="F5488">
            <v>3</v>
          </cell>
          <cell r="G5488">
            <v>3</v>
          </cell>
          <cell r="H5488">
            <v>0</v>
          </cell>
          <cell r="I5488">
            <v>0</v>
          </cell>
          <cell r="J5488">
            <v>8</v>
          </cell>
          <cell r="K5488">
            <v>13</v>
          </cell>
          <cell r="L5488">
            <v>18</v>
          </cell>
        </row>
        <row r="5489">
          <cell r="E5489">
            <v>24847</v>
          </cell>
          <cell r="F5489">
            <v>6</v>
          </cell>
          <cell r="G5489">
            <v>10</v>
          </cell>
          <cell r="H5489">
            <v>19</v>
          </cell>
          <cell r="I5489">
            <v>27</v>
          </cell>
          <cell r="J5489">
            <v>32</v>
          </cell>
          <cell r="K5489">
            <v>32</v>
          </cell>
          <cell r="L5489">
            <v>32</v>
          </cell>
        </row>
        <row r="5490">
          <cell r="E5490">
            <v>24848</v>
          </cell>
          <cell r="F5490">
            <v>5</v>
          </cell>
          <cell r="G5490">
            <v>10</v>
          </cell>
          <cell r="H5490">
            <v>10</v>
          </cell>
          <cell r="I5490">
            <v>13</v>
          </cell>
          <cell r="J5490">
            <v>16</v>
          </cell>
          <cell r="K5490">
            <v>19</v>
          </cell>
          <cell r="L5490">
            <v>16</v>
          </cell>
        </row>
        <row r="5491">
          <cell r="E5491">
            <v>24849</v>
          </cell>
          <cell r="F5491">
            <v>16</v>
          </cell>
          <cell r="G5491">
            <v>8</v>
          </cell>
          <cell r="H5491">
            <v>16</v>
          </cell>
          <cell r="I5491">
            <v>6</v>
          </cell>
          <cell r="J5491">
            <v>11</v>
          </cell>
          <cell r="K5491">
            <v>19</v>
          </cell>
          <cell r="L5491">
            <v>19</v>
          </cell>
        </row>
        <row r="5492">
          <cell r="E5492">
            <v>24850</v>
          </cell>
          <cell r="F5492">
            <v>13</v>
          </cell>
          <cell r="G5492">
            <v>5</v>
          </cell>
          <cell r="H5492">
            <v>10</v>
          </cell>
          <cell r="I5492">
            <v>21</v>
          </cell>
          <cell r="J5492">
            <v>11</v>
          </cell>
          <cell r="K5492">
            <v>13</v>
          </cell>
          <cell r="L5492">
            <v>0</v>
          </cell>
        </row>
        <row r="5493">
          <cell r="E5493">
            <v>24851</v>
          </cell>
          <cell r="F5493">
            <v>18</v>
          </cell>
          <cell r="G5493">
            <v>10</v>
          </cell>
          <cell r="H5493">
            <v>11</v>
          </cell>
          <cell r="I5493">
            <v>6</v>
          </cell>
          <cell r="J5493">
            <v>8</v>
          </cell>
          <cell r="K5493">
            <v>10</v>
          </cell>
          <cell r="L5493">
            <v>0</v>
          </cell>
        </row>
        <row r="5494">
          <cell r="E5494">
            <v>24852</v>
          </cell>
          <cell r="F5494">
            <v>10</v>
          </cell>
          <cell r="G5494">
            <v>29</v>
          </cell>
          <cell r="H5494">
            <v>18</v>
          </cell>
          <cell r="I5494">
            <v>11</v>
          </cell>
          <cell r="J5494">
            <v>23</v>
          </cell>
          <cell r="K5494">
            <v>13</v>
          </cell>
          <cell r="L5494">
            <v>13</v>
          </cell>
        </row>
        <row r="5495">
          <cell r="E5495">
            <v>24853</v>
          </cell>
          <cell r="F5495">
            <v>3</v>
          </cell>
          <cell r="G5495">
            <v>18</v>
          </cell>
          <cell r="H5495">
            <v>35</v>
          </cell>
          <cell r="I5495">
            <v>19</v>
          </cell>
          <cell r="J5495">
            <v>11</v>
          </cell>
          <cell r="K5495">
            <v>6</v>
          </cell>
          <cell r="L5495">
            <v>5</v>
          </cell>
        </row>
        <row r="5496">
          <cell r="E5496">
            <v>24854</v>
          </cell>
          <cell r="F5496">
            <v>13</v>
          </cell>
          <cell r="G5496">
            <v>32</v>
          </cell>
          <cell r="H5496">
            <v>37</v>
          </cell>
          <cell r="I5496">
            <v>32</v>
          </cell>
          <cell r="J5496">
            <v>29</v>
          </cell>
          <cell r="K5496">
            <v>32</v>
          </cell>
          <cell r="L5496">
            <v>31</v>
          </cell>
        </row>
        <row r="5497">
          <cell r="E5497">
            <v>24855</v>
          </cell>
          <cell r="F5497">
            <v>13</v>
          </cell>
          <cell r="G5497">
            <v>8</v>
          </cell>
          <cell r="H5497">
            <v>11</v>
          </cell>
          <cell r="I5497">
            <v>19</v>
          </cell>
          <cell r="J5497">
            <v>13</v>
          </cell>
          <cell r="K5497">
            <v>26</v>
          </cell>
          <cell r="L5497">
            <v>11</v>
          </cell>
        </row>
        <row r="5498">
          <cell r="E5498">
            <v>24856</v>
          </cell>
          <cell r="F5498">
            <v>18</v>
          </cell>
          <cell r="G5498">
            <v>8</v>
          </cell>
          <cell r="H5498">
            <v>8</v>
          </cell>
          <cell r="I5498">
            <v>3</v>
          </cell>
          <cell r="J5498">
            <v>29</v>
          </cell>
          <cell r="K5498">
            <v>8</v>
          </cell>
          <cell r="L5498">
            <v>24</v>
          </cell>
        </row>
        <row r="5499">
          <cell r="E5499">
            <v>24857</v>
          </cell>
          <cell r="F5499">
            <v>8</v>
          </cell>
          <cell r="G5499">
            <v>16</v>
          </cell>
          <cell r="H5499">
            <v>14</v>
          </cell>
          <cell r="I5499">
            <v>18</v>
          </cell>
          <cell r="J5499">
            <v>11</v>
          </cell>
          <cell r="K5499">
            <v>18</v>
          </cell>
          <cell r="L5499">
            <v>19</v>
          </cell>
        </row>
        <row r="5500">
          <cell r="E5500">
            <v>24858</v>
          </cell>
          <cell r="F5500">
            <v>8</v>
          </cell>
          <cell r="G5500">
            <v>16</v>
          </cell>
          <cell r="H5500">
            <v>23</v>
          </cell>
          <cell r="I5500">
            <v>35</v>
          </cell>
          <cell r="J5500">
            <v>10</v>
          </cell>
          <cell r="K5500">
            <v>48</v>
          </cell>
          <cell r="L5500">
            <v>55</v>
          </cell>
        </row>
        <row r="5501">
          <cell r="E5501">
            <v>24859</v>
          </cell>
          <cell r="F5501">
            <v>11</v>
          </cell>
          <cell r="G5501">
            <v>10</v>
          </cell>
          <cell r="H5501">
            <v>6</v>
          </cell>
          <cell r="I5501">
            <v>6</v>
          </cell>
          <cell r="J5501">
            <v>0</v>
          </cell>
          <cell r="K5501">
            <v>0</v>
          </cell>
          <cell r="L5501">
            <v>5</v>
          </cell>
        </row>
        <row r="5502">
          <cell r="E5502">
            <v>24860</v>
          </cell>
          <cell r="F5502">
            <v>13</v>
          </cell>
          <cell r="G5502">
            <v>26</v>
          </cell>
          <cell r="H5502">
            <v>32</v>
          </cell>
          <cell r="I5502">
            <v>29</v>
          </cell>
          <cell r="J5502">
            <v>26</v>
          </cell>
          <cell r="K5502">
            <v>26</v>
          </cell>
          <cell r="L5502">
            <v>29</v>
          </cell>
        </row>
        <row r="5503">
          <cell r="E5503">
            <v>24861</v>
          </cell>
          <cell r="F5503">
            <v>16</v>
          </cell>
          <cell r="G5503">
            <v>5</v>
          </cell>
          <cell r="H5503">
            <v>10</v>
          </cell>
          <cell r="I5503">
            <v>3</v>
          </cell>
          <cell r="J5503">
            <v>10</v>
          </cell>
          <cell r="K5503">
            <v>26</v>
          </cell>
          <cell r="L5503">
            <v>58</v>
          </cell>
        </row>
        <row r="5504">
          <cell r="E5504">
            <v>24862</v>
          </cell>
          <cell r="F5504">
            <v>32</v>
          </cell>
          <cell r="G5504">
            <v>39</v>
          </cell>
          <cell r="H5504">
            <v>23</v>
          </cell>
          <cell r="I5504">
            <v>23</v>
          </cell>
          <cell r="J5504">
            <v>19</v>
          </cell>
          <cell r="K5504">
            <v>16</v>
          </cell>
          <cell r="L5504">
            <v>13</v>
          </cell>
        </row>
        <row r="5505">
          <cell r="E5505">
            <v>24863</v>
          </cell>
          <cell r="F5505">
            <v>32</v>
          </cell>
          <cell r="G5505">
            <v>39</v>
          </cell>
          <cell r="H5505">
            <v>39</v>
          </cell>
          <cell r="I5505">
            <v>26</v>
          </cell>
          <cell r="J5505">
            <v>16</v>
          </cell>
          <cell r="K5505">
            <v>32</v>
          </cell>
          <cell r="L5505">
            <v>23</v>
          </cell>
        </row>
        <row r="5506">
          <cell r="E5506">
            <v>24864</v>
          </cell>
          <cell r="F5506">
            <v>6</v>
          </cell>
          <cell r="G5506">
            <v>8</v>
          </cell>
          <cell r="H5506">
            <v>11</v>
          </cell>
          <cell r="I5506">
            <v>11</v>
          </cell>
          <cell r="J5506">
            <v>13</v>
          </cell>
          <cell r="K5506">
            <v>11</v>
          </cell>
          <cell r="L5506">
            <v>11</v>
          </cell>
        </row>
        <row r="5507">
          <cell r="E5507">
            <v>24865</v>
          </cell>
          <cell r="F5507">
            <v>3</v>
          </cell>
          <cell r="G5507">
            <v>0</v>
          </cell>
          <cell r="H5507">
            <v>0</v>
          </cell>
          <cell r="I5507">
            <v>0</v>
          </cell>
          <cell r="J5507">
            <v>0</v>
          </cell>
          <cell r="K5507">
            <v>0</v>
          </cell>
          <cell r="L5507">
            <v>0</v>
          </cell>
        </row>
        <row r="5508">
          <cell r="E5508">
            <v>24866</v>
          </cell>
          <cell r="F5508">
            <v>6</v>
          </cell>
          <cell r="G5508">
            <v>0</v>
          </cell>
          <cell r="H5508">
            <v>11</v>
          </cell>
          <cell r="I5508">
            <v>6</v>
          </cell>
          <cell r="J5508">
            <v>6</v>
          </cell>
          <cell r="K5508">
            <v>0</v>
          </cell>
          <cell r="L5508">
            <v>0</v>
          </cell>
        </row>
        <row r="5509">
          <cell r="E5509">
            <v>24867</v>
          </cell>
          <cell r="F5509">
            <v>0</v>
          </cell>
          <cell r="G5509">
            <v>5</v>
          </cell>
          <cell r="H5509">
            <v>8</v>
          </cell>
          <cell r="I5509">
            <v>8</v>
          </cell>
          <cell r="J5509">
            <v>8</v>
          </cell>
          <cell r="K5509">
            <v>0</v>
          </cell>
          <cell r="L5509">
            <v>8</v>
          </cell>
        </row>
        <row r="5510">
          <cell r="E5510">
            <v>24868</v>
          </cell>
          <cell r="F5510">
            <v>10</v>
          </cell>
          <cell r="G5510">
            <v>3</v>
          </cell>
          <cell r="H5510">
            <v>11</v>
          </cell>
          <cell r="I5510">
            <v>0</v>
          </cell>
          <cell r="J5510">
            <v>3</v>
          </cell>
          <cell r="K5510">
            <v>6</v>
          </cell>
          <cell r="L5510">
            <v>10</v>
          </cell>
        </row>
        <row r="5511">
          <cell r="E5511">
            <v>24869</v>
          </cell>
          <cell r="F5511">
            <v>27</v>
          </cell>
          <cell r="G5511">
            <v>23</v>
          </cell>
          <cell r="H5511">
            <v>26</v>
          </cell>
          <cell r="I5511">
            <v>26</v>
          </cell>
          <cell r="J5511">
            <v>29</v>
          </cell>
          <cell r="K5511">
            <v>27</v>
          </cell>
          <cell r="L5511">
            <v>26</v>
          </cell>
        </row>
        <row r="5512">
          <cell r="E5512">
            <v>24870</v>
          </cell>
          <cell r="F5512">
            <v>8</v>
          </cell>
          <cell r="G5512">
            <v>11</v>
          </cell>
          <cell r="H5512">
            <v>11</v>
          </cell>
          <cell r="I5512">
            <v>0</v>
          </cell>
          <cell r="J5512">
            <v>8</v>
          </cell>
          <cell r="K5512">
            <v>11</v>
          </cell>
          <cell r="L5512">
            <v>8</v>
          </cell>
        </row>
        <row r="5513">
          <cell r="E5513">
            <v>24871</v>
          </cell>
          <cell r="F5513">
            <v>48</v>
          </cell>
          <cell r="G5513">
            <v>40</v>
          </cell>
          <cell r="H5513">
            <v>32</v>
          </cell>
          <cell r="I5513">
            <v>32</v>
          </cell>
          <cell r="J5513">
            <v>24</v>
          </cell>
          <cell r="K5513">
            <v>23</v>
          </cell>
          <cell r="L5513">
            <v>19</v>
          </cell>
        </row>
        <row r="5514">
          <cell r="E5514">
            <v>24872</v>
          </cell>
          <cell r="F5514">
            <v>13</v>
          </cell>
          <cell r="G5514">
            <v>16</v>
          </cell>
          <cell r="H5514">
            <v>16</v>
          </cell>
          <cell r="I5514">
            <v>13</v>
          </cell>
          <cell r="J5514">
            <v>0</v>
          </cell>
          <cell r="K5514">
            <v>0</v>
          </cell>
          <cell r="L5514">
            <v>32</v>
          </cell>
        </row>
        <row r="5515">
          <cell r="E5515">
            <v>24873</v>
          </cell>
          <cell r="F5515">
            <v>11</v>
          </cell>
          <cell r="G5515">
            <v>13</v>
          </cell>
          <cell r="H5515">
            <v>13</v>
          </cell>
          <cell r="I5515">
            <v>13</v>
          </cell>
          <cell r="J5515">
            <v>18</v>
          </cell>
          <cell r="K5515">
            <v>6</v>
          </cell>
          <cell r="L5515">
            <v>27</v>
          </cell>
        </row>
        <row r="5516">
          <cell r="E5516">
            <v>24874</v>
          </cell>
          <cell r="F5516">
            <v>5</v>
          </cell>
          <cell r="G5516">
            <v>3</v>
          </cell>
          <cell r="H5516">
            <v>0</v>
          </cell>
          <cell r="I5516">
            <v>0</v>
          </cell>
          <cell r="J5516">
            <v>0</v>
          </cell>
          <cell r="K5516">
            <v>0</v>
          </cell>
          <cell r="L5516">
            <v>0</v>
          </cell>
        </row>
        <row r="5517">
          <cell r="E5517">
            <v>24875</v>
          </cell>
          <cell r="F5517">
            <v>0</v>
          </cell>
          <cell r="G5517">
            <v>19</v>
          </cell>
          <cell r="H5517">
            <v>14</v>
          </cell>
          <cell r="I5517">
            <v>29</v>
          </cell>
          <cell r="J5517">
            <v>16</v>
          </cell>
          <cell r="K5517">
            <v>18</v>
          </cell>
          <cell r="L5517">
            <v>11</v>
          </cell>
        </row>
        <row r="5518">
          <cell r="E5518">
            <v>24876</v>
          </cell>
          <cell r="F5518">
            <v>10</v>
          </cell>
          <cell r="G5518">
            <v>3</v>
          </cell>
          <cell r="H5518">
            <v>0</v>
          </cell>
          <cell r="I5518">
            <v>3</v>
          </cell>
          <cell r="J5518">
            <v>11</v>
          </cell>
          <cell r="K5518">
            <v>0</v>
          </cell>
          <cell r="L5518">
            <v>0</v>
          </cell>
        </row>
        <row r="5519">
          <cell r="E5519">
            <v>24877</v>
          </cell>
          <cell r="F5519">
            <v>0</v>
          </cell>
          <cell r="G5519">
            <v>3</v>
          </cell>
          <cell r="H5519">
            <v>13</v>
          </cell>
          <cell r="I5519">
            <v>0</v>
          </cell>
          <cell r="J5519">
            <v>0</v>
          </cell>
          <cell r="K5519">
            <v>14</v>
          </cell>
          <cell r="L5519">
            <v>13</v>
          </cell>
        </row>
        <row r="5520">
          <cell r="E5520">
            <v>24878</v>
          </cell>
          <cell r="F5520">
            <v>8</v>
          </cell>
          <cell r="G5520">
            <v>3</v>
          </cell>
          <cell r="H5520">
            <v>3</v>
          </cell>
          <cell r="I5520">
            <v>3</v>
          </cell>
          <cell r="J5520">
            <v>10</v>
          </cell>
          <cell r="K5520">
            <v>11</v>
          </cell>
          <cell r="L5520">
            <v>11</v>
          </cell>
        </row>
        <row r="5521">
          <cell r="E5521">
            <v>24879</v>
          </cell>
          <cell r="F5521">
            <v>10</v>
          </cell>
          <cell r="G5521">
            <v>5</v>
          </cell>
          <cell r="H5521">
            <v>3</v>
          </cell>
          <cell r="I5521">
            <v>16</v>
          </cell>
          <cell r="J5521">
            <v>16</v>
          </cell>
          <cell r="K5521">
            <v>19</v>
          </cell>
          <cell r="L5521">
            <v>19</v>
          </cell>
        </row>
        <row r="5522">
          <cell r="E5522">
            <v>24880</v>
          </cell>
          <cell r="F5522">
            <v>16</v>
          </cell>
          <cell r="G5522">
            <v>14</v>
          </cell>
          <cell r="H5522">
            <v>18</v>
          </cell>
          <cell r="I5522">
            <v>16</v>
          </cell>
          <cell r="J5522">
            <v>11</v>
          </cell>
          <cell r="K5522">
            <v>16</v>
          </cell>
          <cell r="L5522">
            <v>11</v>
          </cell>
        </row>
        <row r="5523">
          <cell r="E5523">
            <v>24881</v>
          </cell>
          <cell r="F5523">
            <v>11</v>
          </cell>
          <cell r="G5523">
            <v>19</v>
          </cell>
          <cell r="H5523">
            <v>19</v>
          </cell>
          <cell r="I5523">
            <v>16</v>
          </cell>
          <cell r="J5523">
            <v>14</v>
          </cell>
          <cell r="K5523">
            <v>13</v>
          </cell>
          <cell r="L5523">
            <v>16</v>
          </cell>
        </row>
        <row r="5524">
          <cell r="E5524">
            <v>24882</v>
          </cell>
          <cell r="F5524">
            <v>0</v>
          </cell>
          <cell r="G5524">
            <v>0</v>
          </cell>
          <cell r="H5524">
            <v>6</v>
          </cell>
          <cell r="I5524">
            <v>0</v>
          </cell>
          <cell r="J5524">
            <v>3</v>
          </cell>
          <cell r="K5524">
            <v>10</v>
          </cell>
          <cell r="L5524">
            <v>10</v>
          </cell>
        </row>
        <row r="5525">
          <cell r="E5525">
            <v>24883</v>
          </cell>
          <cell r="F5525">
            <v>0</v>
          </cell>
          <cell r="G5525">
            <v>6</v>
          </cell>
          <cell r="H5525">
            <v>10</v>
          </cell>
          <cell r="I5525">
            <v>3</v>
          </cell>
          <cell r="J5525">
            <v>0</v>
          </cell>
          <cell r="K5525">
            <v>13</v>
          </cell>
          <cell r="L5525">
            <v>0</v>
          </cell>
        </row>
        <row r="5526">
          <cell r="E5526">
            <v>24884</v>
          </cell>
          <cell r="F5526">
            <v>39</v>
          </cell>
          <cell r="G5526">
            <v>29</v>
          </cell>
          <cell r="H5526">
            <v>29</v>
          </cell>
          <cell r="I5526">
            <v>29</v>
          </cell>
          <cell r="J5526">
            <v>19</v>
          </cell>
          <cell r="K5526">
            <v>19</v>
          </cell>
          <cell r="L5526">
            <v>19</v>
          </cell>
        </row>
        <row r="5527">
          <cell r="E5527">
            <v>24885</v>
          </cell>
          <cell r="F5527">
            <v>21</v>
          </cell>
          <cell r="G5527">
            <v>23</v>
          </cell>
          <cell r="H5527">
            <v>24</v>
          </cell>
          <cell r="I5527">
            <v>23</v>
          </cell>
          <cell r="J5527">
            <v>24</v>
          </cell>
          <cell r="K5527">
            <v>32</v>
          </cell>
          <cell r="L5527">
            <v>32</v>
          </cell>
        </row>
        <row r="5528">
          <cell r="E5528">
            <v>24886</v>
          </cell>
          <cell r="F5528">
            <v>11</v>
          </cell>
          <cell r="G5528">
            <v>16</v>
          </cell>
          <cell r="H5528">
            <v>13</v>
          </cell>
          <cell r="I5528">
            <v>13</v>
          </cell>
          <cell r="J5528">
            <v>32</v>
          </cell>
          <cell r="K5528">
            <v>29</v>
          </cell>
          <cell r="L5528">
            <v>29</v>
          </cell>
        </row>
        <row r="5529">
          <cell r="E5529">
            <v>24887</v>
          </cell>
          <cell r="F5529">
            <v>19</v>
          </cell>
          <cell r="G5529">
            <v>19</v>
          </cell>
          <cell r="H5529">
            <v>19</v>
          </cell>
          <cell r="I5529">
            <v>21</v>
          </cell>
          <cell r="J5529">
            <v>23</v>
          </cell>
          <cell r="K5529">
            <v>16</v>
          </cell>
          <cell r="L5529">
            <v>16</v>
          </cell>
        </row>
        <row r="5530">
          <cell r="E5530">
            <v>24888</v>
          </cell>
          <cell r="F5530">
            <v>21</v>
          </cell>
          <cell r="G5530">
            <v>23</v>
          </cell>
          <cell r="H5530">
            <v>23</v>
          </cell>
          <cell r="I5530">
            <v>24</v>
          </cell>
          <cell r="J5530">
            <v>23</v>
          </cell>
          <cell r="K5530">
            <v>23</v>
          </cell>
          <cell r="L5530">
            <v>27</v>
          </cell>
        </row>
        <row r="5531">
          <cell r="E5531">
            <v>24889</v>
          </cell>
          <cell r="F5531">
            <v>6</v>
          </cell>
          <cell r="G5531">
            <v>13</v>
          </cell>
          <cell r="H5531">
            <v>13</v>
          </cell>
          <cell r="I5531">
            <v>13</v>
          </cell>
          <cell r="J5531">
            <v>11</v>
          </cell>
          <cell r="K5531">
            <v>16</v>
          </cell>
          <cell r="L5531">
            <v>13</v>
          </cell>
        </row>
        <row r="5532">
          <cell r="E5532">
            <v>24890</v>
          </cell>
          <cell r="F5532">
            <v>16</v>
          </cell>
          <cell r="G5532">
            <v>11</v>
          </cell>
          <cell r="H5532">
            <v>13</v>
          </cell>
          <cell r="I5532">
            <v>11</v>
          </cell>
          <cell r="J5532">
            <v>11</v>
          </cell>
          <cell r="K5532">
            <v>8</v>
          </cell>
          <cell r="L5532">
            <v>11</v>
          </cell>
        </row>
        <row r="5533">
          <cell r="E5533">
            <v>24891</v>
          </cell>
          <cell r="F5533">
            <v>11</v>
          </cell>
          <cell r="G5533">
            <v>6</v>
          </cell>
          <cell r="H5533">
            <v>13</v>
          </cell>
          <cell r="I5533">
            <v>8</v>
          </cell>
          <cell r="J5533">
            <v>6</v>
          </cell>
          <cell r="K5533">
            <v>3</v>
          </cell>
          <cell r="L5533">
            <v>8</v>
          </cell>
        </row>
        <row r="5534">
          <cell r="E5534">
            <v>24892</v>
          </cell>
          <cell r="F5534">
            <v>26</v>
          </cell>
          <cell r="G5534">
            <v>32</v>
          </cell>
          <cell r="H5534">
            <v>27</v>
          </cell>
          <cell r="I5534">
            <v>26</v>
          </cell>
          <cell r="J5534">
            <v>26</v>
          </cell>
          <cell r="K5534">
            <v>24</v>
          </cell>
          <cell r="L5534">
            <v>8</v>
          </cell>
        </row>
        <row r="5535">
          <cell r="E5535">
            <v>24893</v>
          </cell>
          <cell r="F5535">
            <v>0</v>
          </cell>
          <cell r="G5535">
            <v>3</v>
          </cell>
          <cell r="H5535">
            <v>0</v>
          </cell>
          <cell r="I5535">
            <v>6</v>
          </cell>
          <cell r="J5535">
            <v>8</v>
          </cell>
          <cell r="K5535">
            <v>0</v>
          </cell>
          <cell r="L5535">
            <v>11</v>
          </cell>
        </row>
        <row r="5536">
          <cell r="E5536">
            <v>24894</v>
          </cell>
          <cell r="F5536">
            <v>0</v>
          </cell>
          <cell r="G5536">
            <v>0</v>
          </cell>
          <cell r="H5536">
            <v>8</v>
          </cell>
          <cell r="I5536">
            <v>26</v>
          </cell>
          <cell r="J5536">
            <v>32</v>
          </cell>
          <cell r="K5536">
            <v>26</v>
          </cell>
          <cell r="L5536">
            <v>11</v>
          </cell>
        </row>
        <row r="5537">
          <cell r="E5537">
            <v>24895</v>
          </cell>
          <cell r="F5537">
            <v>19</v>
          </cell>
          <cell r="G5537">
            <v>18</v>
          </cell>
          <cell r="H5537">
            <v>0</v>
          </cell>
          <cell r="I5537">
            <v>19</v>
          </cell>
          <cell r="J5537">
            <v>14</v>
          </cell>
          <cell r="K5537">
            <v>11</v>
          </cell>
          <cell r="L5537">
            <v>6</v>
          </cell>
        </row>
        <row r="5538">
          <cell r="E5538">
            <v>24896</v>
          </cell>
          <cell r="F5538">
            <v>19</v>
          </cell>
          <cell r="G5538">
            <v>8</v>
          </cell>
          <cell r="H5538">
            <v>32</v>
          </cell>
          <cell r="I5538">
            <v>8</v>
          </cell>
          <cell r="J5538">
            <v>11</v>
          </cell>
          <cell r="K5538">
            <v>19</v>
          </cell>
          <cell r="L5538">
            <v>6</v>
          </cell>
        </row>
        <row r="5539">
          <cell r="E5539">
            <v>24897</v>
          </cell>
          <cell r="F5539">
            <v>8</v>
          </cell>
          <cell r="G5539">
            <v>24</v>
          </cell>
          <cell r="H5539">
            <v>16</v>
          </cell>
          <cell r="I5539">
            <v>11</v>
          </cell>
          <cell r="J5539">
            <v>16</v>
          </cell>
          <cell r="K5539">
            <v>18</v>
          </cell>
          <cell r="L5539">
            <v>8</v>
          </cell>
        </row>
        <row r="5540">
          <cell r="E5540">
            <v>24898</v>
          </cell>
          <cell r="F5540">
            <v>3</v>
          </cell>
          <cell r="G5540">
            <v>5</v>
          </cell>
          <cell r="H5540">
            <v>6</v>
          </cell>
          <cell r="I5540">
            <v>6</v>
          </cell>
          <cell r="J5540">
            <v>5</v>
          </cell>
          <cell r="K5540">
            <v>3</v>
          </cell>
          <cell r="L5540">
            <v>0</v>
          </cell>
        </row>
        <row r="5541">
          <cell r="E5541">
            <v>24899</v>
          </cell>
          <cell r="F5541">
            <v>13</v>
          </cell>
          <cell r="G5541">
            <v>13</v>
          </cell>
          <cell r="H5541">
            <v>14</v>
          </cell>
          <cell r="I5541">
            <v>10</v>
          </cell>
          <cell r="J5541">
            <v>11</v>
          </cell>
          <cell r="K5541">
            <v>6</v>
          </cell>
          <cell r="L5541">
            <v>14</v>
          </cell>
        </row>
        <row r="5542">
          <cell r="E5542">
            <v>24900</v>
          </cell>
          <cell r="F5542">
            <v>13</v>
          </cell>
          <cell r="G5542">
            <v>5</v>
          </cell>
          <cell r="H5542">
            <v>0</v>
          </cell>
          <cell r="I5542">
            <v>5</v>
          </cell>
          <cell r="J5542">
            <v>5</v>
          </cell>
          <cell r="K5542">
            <v>6</v>
          </cell>
          <cell r="L5542">
            <v>8</v>
          </cell>
        </row>
        <row r="5543">
          <cell r="E5543">
            <v>24901</v>
          </cell>
          <cell r="F5543">
            <v>18</v>
          </cell>
          <cell r="G5543">
            <v>14</v>
          </cell>
          <cell r="H5543">
            <v>6</v>
          </cell>
          <cell r="I5543">
            <v>0</v>
          </cell>
          <cell r="J5543">
            <v>0</v>
          </cell>
          <cell r="K5543">
            <v>0</v>
          </cell>
          <cell r="L5543">
            <v>5</v>
          </cell>
        </row>
        <row r="5544">
          <cell r="E5544">
            <v>24902</v>
          </cell>
          <cell r="F5544">
            <v>5</v>
          </cell>
          <cell r="G5544">
            <v>8</v>
          </cell>
          <cell r="H5544">
            <v>0</v>
          </cell>
          <cell r="I5544">
            <v>0</v>
          </cell>
          <cell r="J5544">
            <v>5</v>
          </cell>
          <cell r="K5544">
            <v>0</v>
          </cell>
          <cell r="L5544">
            <v>3</v>
          </cell>
        </row>
        <row r="5545">
          <cell r="E5545">
            <v>24903</v>
          </cell>
          <cell r="F5545">
            <v>16</v>
          </cell>
          <cell r="G5545">
            <v>18</v>
          </cell>
          <cell r="H5545">
            <v>24</v>
          </cell>
          <cell r="I5545">
            <v>26</v>
          </cell>
          <cell r="J5545">
            <v>32</v>
          </cell>
          <cell r="K5545">
            <v>32</v>
          </cell>
          <cell r="L5545">
            <v>18</v>
          </cell>
        </row>
        <row r="5546">
          <cell r="E5546">
            <v>24904</v>
          </cell>
          <cell r="F5546">
            <v>29</v>
          </cell>
          <cell r="G5546">
            <v>32</v>
          </cell>
          <cell r="H5546">
            <v>29</v>
          </cell>
          <cell r="I5546">
            <v>32</v>
          </cell>
          <cell r="J5546">
            <v>32</v>
          </cell>
          <cell r="K5546">
            <v>16</v>
          </cell>
          <cell r="L5546">
            <v>26</v>
          </cell>
        </row>
        <row r="5547">
          <cell r="E5547">
            <v>24905</v>
          </cell>
          <cell r="F5547">
            <v>11</v>
          </cell>
          <cell r="G5547">
            <v>13</v>
          </cell>
          <cell r="H5547">
            <v>16</v>
          </cell>
          <cell r="I5547">
            <v>14</v>
          </cell>
          <cell r="J5547">
            <v>14</v>
          </cell>
          <cell r="K5547">
            <v>14</v>
          </cell>
          <cell r="L5547">
            <v>11</v>
          </cell>
        </row>
        <row r="5548">
          <cell r="E5548">
            <v>24906</v>
          </cell>
          <cell r="F5548">
            <v>10</v>
          </cell>
          <cell r="G5548">
            <v>24</v>
          </cell>
          <cell r="H5548">
            <v>19</v>
          </cell>
          <cell r="I5548">
            <v>16</v>
          </cell>
          <cell r="J5548">
            <v>14</v>
          </cell>
          <cell r="K5548">
            <v>14</v>
          </cell>
          <cell r="L5548">
            <v>16</v>
          </cell>
        </row>
        <row r="5549">
          <cell r="E5549">
            <v>24907</v>
          </cell>
          <cell r="F5549">
            <v>11</v>
          </cell>
          <cell r="G5549">
            <v>18</v>
          </cell>
          <cell r="H5549">
            <v>8</v>
          </cell>
          <cell r="I5549">
            <v>10</v>
          </cell>
          <cell r="J5549">
            <v>29</v>
          </cell>
          <cell r="K5549">
            <v>19</v>
          </cell>
          <cell r="L5549">
            <v>11</v>
          </cell>
        </row>
        <row r="5550">
          <cell r="E5550">
            <v>24908</v>
          </cell>
          <cell r="F5550">
            <v>24</v>
          </cell>
          <cell r="G5550">
            <v>16</v>
          </cell>
          <cell r="H5550">
            <v>19</v>
          </cell>
          <cell r="I5550">
            <v>16</v>
          </cell>
          <cell r="J5550">
            <v>11</v>
          </cell>
          <cell r="K5550">
            <v>8</v>
          </cell>
          <cell r="L5550">
            <v>3</v>
          </cell>
        </row>
        <row r="5551">
          <cell r="E5551">
            <v>24909</v>
          </cell>
          <cell r="F5551">
            <v>11</v>
          </cell>
          <cell r="G5551">
            <v>5</v>
          </cell>
          <cell r="H5551">
            <v>10</v>
          </cell>
          <cell r="I5551">
            <v>16</v>
          </cell>
          <cell r="J5551">
            <v>8</v>
          </cell>
          <cell r="K5551">
            <v>18</v>
          </cell>
          <cell r="L5551">
            <v>19</v>
          </cell>
        </row>
        <row r="5552">
          <cell r="E5552">
            <v>24910</v>
          </cell>
          <cell r="F5552">
            <v>10</v>
          </cell>
          <cell r="G5552">
            <v>10</v>
          </cell>
          <cell r="H5552">
            <v>16</v>
          </cell>
          <cell r="I5552">
            <v>11</v>
          </cell>
          <cell r="J5552">
            <v>6</v>
          </cell>
          <cell r="K5552">
            <v>8</v>
          </cell>
          <cell r="L5552">
            <v>11</v>
          </cell>
        </row>
        <row r="5553">
          <cell r="E5553">
            <v>24911</v>
          </cell>
          <cell r="F5553">
            <v>8</v>
          </cell>
          <cell r="G5553">
            <v>8</v>
          </cell>
          <cell r="H5553">
            <v>11</v>
          </cell>
          <cell r="I5553">
            <v>6</v>
          </cell>
          <cell r="J5553">
            <v>8</v>
          </cell>
          <cell r="K5553">
            <v>14</v>
          </cell>
          <cell r="L5553">
            <v>6</v>
          </cell>
        </row>
        <row r="5554">
          <cell r="E5554">
            <v>24912</v>
          </cell>
          <cell r="F5554">
            <v>19</v>
          </cell>
          <cell r="G5554">
            <v>16</v>
          </cell>
          <cell r="H5554">
            <v>8</v>
          </cell>
          <cell r="I5554">
            <v>13</v>
          </cell>
          <cell r="J5554">
            <v>14</v>
          </cell>
          <cell r="K5554">
            <v>18</v>
          </cell>
          <cell r="L5554">
            <v>13</v>
          </cell>
        </row>
        <row r="5555">
          <cell r="E5555">
            <v>24913</v>
          </cell>
          <cell r="F5555">
            <v>23</v>
          </cell>
          <cell r="G5555">
            <v>21</v>
          </cell>
          <cell r="H5555">
            <v>5</v>
          </cell>
          <cell r="I5555">
            <v>16</v>
          </cell>
          <cell r="J5555">
            <v>6</v>
          </cell>
          <cell r="K5555">
            <v>6</v>
          </cell>
          <cell r="L5555">
            <v>11</v>
          </cell>
        </row>
        <row r="5556">
          <cell r="E5556">
            <v>24914</v>
          </cell>
          <cell r="F5556">
            <v>32</v>
          </cell>
          <cell r="G5556">
            <v>27</v>
          </cell>
          <cell r="H5556">
            <v>29</v>
          </cell>
          <cell r="I5556">
            <v>29</v>
          </cell>
          <cell r="J5556">
            <v>29</v>
          </cell>
          <cell r="K5556">
            <v>32</v>
          </cell>
          <cell r="L5556">
            <v>35</v>
          </cell>
        </row>
        <row r="5557">
          <cell r="E5557">
            <v>24915</v>
          </cell>
          <cell r="F5557">
            <v>19</v>
          </cell>
          <cell r="G5557">
            <v>13</v>
          </cell>
          <cell r="H5557">
            <v>10</v>
          </cell>
          <cell r="I5557">
            <v>6</v>
          </cell>
          <cell r="J5557">
            <v>6</v>
          </cell>
          <cell r="K5557">
            <v>11</v>
          </cell>
          <cell r="L5557">
            <v>13</v>
          </cell>
        </row>
        <row r="5558">
          <cell r="E5558">
            <v>24916</v>
          </cell>
          <cell r="F5558">
            <v>6</v>
          </cell>
          <cell r="G5558">
            <v>3</v>
          </cell>
          <cell r="H5558">
            <v>6</v>
          </cell>
          <cell r="I5558">
            <v>14</v>
          </cell>
          <cell r="J5558">
            <v>11</v>
          </cell>
          <cell r="K5558">
            <v>13</v>
          </cell>
          <cell r="L5558">
            <v>14</v>
          </cell>
        </row>
        <row r="5559">
          <cell r="E5559">
            <v>24917</v>
          </cell>
          <cell r="F5559">
            <v>8</v>
          </cell>
          <cell r="G5559">
            <v>6</v>
          </cell>
          <cell r="H5559">
            <v>10</v>
          </cell>
          <cell r="I5559">
            <v>5</v>
          </cell>
          <cell r="J5559">
            <v>0</v>
          </cell>
          <cell r="K5559">
            <v>0</v>
          </cell>
          <cell r="L5559">
            <v>10</v>
          </cell>
        </row>
        <row r="5560">
          <cell r="E5560">
            <v>24918</v>
          </cell>
          <cell r="F5560">
            <v>0</v>
          </cell>
          <cell r="G5560">
            <v>6</v>
          </cell>
          <cell r="H5560">
            <v>5</v>
          </cell>
          <cell r="I5560">
            <v>6</v>
          </cell>
          <cell r="J5560">
            <v>8</v>
          </cell>
          <cell r="K5560">
            <v>5</v>
          </cell>
          <cell r="L5560">
            <v>0</v>
          </cell>
        </row>
        <row r="5561">
          <cell r="E5561">
            <v>24919</v>
          </cell>
          <cell r="F5561">
            <v>11</v>
          </cell>
          <cell r="G5561">
            <v>8</v>
          </cell>
          <cell r="H5561">
            <v>19</v>
          </cell>
          <cell r="I5561">
            <v>23</v>
          </cell>
          <cell r="J5561">
            <v>19</v>
          </cell>
          <cell r="K5561">
            <v>16</v>
          </cell>
          <cell r="L5561">
            <v>6</v>
          </cell>
        </row>
        <row r="5562">
          <cell r="E5562">
            <v>24920</v>
          </cell>
          <cell r="F5562">
            <v>11</v>
          </cell>
          <cell r="G5562">
            <v>10</v>
          </cell>
          <cell r="H5562">
            <v>10</v>
          </cell>
          <cell r="I5562">
            <v>13</v>
          </cell>
          <cell r="J5562">
            <v>5</v>
          </cell>
          <cell r="K5562">
            <v>11</v>
          </cell>
          <cell r="L5562">
            <v>11</v>
          </cell>
        </row>
        <row r="5563">
          <cell r="E5563">
            <v>24921</v>
          </cell>
          <cell r="F5563">
            <v>32</v>
          </cell>
          <cell r="G5563">
            <v>13</v>
          </cell>
          <cell r="H5563">
            <v>6</v>
          </cell>
          <cell r="I5563">
            <v>6</v>
          </cell>
          <cell r="J5563">
            <v>13</v>
          </cell>
          <cell r="K5563">
            <v>27</v>
          </cell>
          <cell r="L5563">
            <v>24</v>
          </cell>
        </row>
        <row r="5564">
          <cell r="E5564">
            <v>24922</v>
          </cell>
          <cell r="F5564">
            <v>29</v>
          </cell>
          <cell r="G5564">
            <v>29</v>
          </cell>
          <cell r="H5564">
            <v>6</v>
          </cell>
          <cell r="I5564">
            <v>10</v>
          </cell>
          <cell r="J5564">
            <v>11</v>
          </cell>
          <cell r="K5564">
            <v>10</v>
          </cell>
          <cell r="L5564">
            <v>3</v>
          </cell>
        </row>
        <row r="5565">
          <cell r="E5565">
            <v>24923</v>
          </cell>
          <cell r="F5565">
            <v>3</v>
          </cell>
          <cell r="G5565">
            <v>13</v>
          </cell>
          <cell r="H5565">
            <v>16</v>
          </cell>
          <cell r="I5565">
            <v>16</v>
          </cell>
          <cell r="J5565">
            <v>23</v>
          </cell>
          <cell r="K5565">
            <v>23</v>
          </cell>
          <cell r="L5565">
            <v>23</v>
          </cell>
        </row>
        <row r="5566">
          <cell r="E5566">
            <v>24924</v>
          </cell>
          <cell r="F5566">
            <v>16</v>
          </cell>
          <cell r="G5566">
            <v>0</v>
          </cell>
          <cell r="H5566">
            <v>6</v>
          </cell>
          <cell r="I5566">
            <v>11</v>
          </cell>
          <cell r="J5566">
            <v>0</v>
          </cell>
          <cell r="K5566">
            <v>3</v>
          </cell>
          <cell r="L5566">
            <v>14</v>
          </cell>
        </row>
        <row r="5567">
          <cell r="E5567">
            <v>24925</v>
          </cell>
          <cell r="F5567">
            <v>13</v>
          </cell>
          <cell r="G5567">
            <v>13</v>
          </cell>
          <cell r="H5567">
            <v>16</v>
          </cell>
          <cell r="I5567">
            <v>13</v>
          </cell>
          <cell r="J5567">
            <v>32</v>
          </cell>
          <cell r="K5567">
            <v>3</v>
          </cell>
          <cell r="L5567">
            <v>19</v>
          </cell>
        </row>
        <row r="5568">
          <cell r="E5568">
            <v>24926</v>
          </cell>
          <cell r="F5568">
            <v>6</v>
          </cell>
          <cell r="G5568">
            <v>3</v>
          </cell>
          <cell r="H5568">
            <v>8</v>
          </cell>
          <cell r="I5568">
            <v>8</v>
          </cell>
          <cell r="J5568">
            <v>3</v>
          </cell>
          <cell r="K5568">
            <v>6</v>
          </cell>
          <cell r="L5568">
            <v>8</v>
          </cell>
        </row>
        <row r="5569">
          <cell r="E5569">
            <v>24927</v>
          </cell>
          <cell r="F5569">
            <v>32</v>
          </cell>
          <cell r="G5569">
            <v>26</v>
          </cell>
          <cell r="H5569">
            <v>27</v>
          </cell>
          <cell r="I5569">
            <v>27</v>
          </cell>
          <cell r="J5569">
            <v>27</v>
          </cell>
          <cell r="K5569">
            <v>32</v>
          </cell>
          <cell r="L5569">
            <v>26</v>
          </cell>
        </row>
        <row r="5570">
          <cell r="E5570">
            <v>24928</v>
          </cell>
          <cell r="F5570">
            <v>6</v>
          </cell>
          <cell r="G5570">
            <v>11</v>
          </cell>
          <cell r="H5570">
            <v>3</v>
          </cell>
          <cell r="I5570">
            <v>0</v>
          </cell>
          <cell r="J5570">
            <v>6</v>
          </cell>
          <cell r="K5570">
            <v>0</v>
          </cell>
          <cell r="L5570">
            <v>8</v>
          </cell>
        </row>
        <row r="5571">
          <cell r="E5571">
            <v>24929</v>
          </cell>
          <cell r="F5571">
            <v>11</v>
          </cell>
          <cell r="G5571">
            <v>11</v>
          </cell>
          <cell r="H5571">
            <v>8</v>
          </cell>
          <cell r="I5571">
            <v>19</v>
          </cell>
          <cell r="J5571">
            <v>27</v>
          </cell>
          <cell r="K5571">
            <v>14</v>
          </cell>
          <cell r="L5571">
            <v>24</v>
          </cell>
        </row>
        <row r="5572">
          <cell r="E5572">
            <v>24930</v>
          </cell>
          <cell r="F5572">
            <v>19</v>
          </cell>
          <cell r="G5572">
            <v>23</v>
          </cell>
          <cell r="H5572">
            <v>18</v>
          </cell>
          <cell r="I5572">
            <v>14</v>
          </cell>
          <cell r="J5572">
            <v>11</v>
          </cell>
          <cell r="K5572">
            <v>11</v>
          </cell>
          <cell r="L5572">
            <v>11</v>
          </cell>
        </row>
        <row r="5573">
          <cell r="E5573">
            <v>24931</v>
          </cell>
          <cell r="F5573">
            <v>8</v>
          </cell>
          <cell r="G5573">
            <v>0</v>
          </cell>
          <cell r="H5573">
            <v>0</v>
          </cell>
          <cell r="I5573">
            <v>0</v>
          </cell>
          <cell r="J5573">
            <v>0</v>
          </cell>
          <cell r="K5573">
            <v>0</v>
          </cell>
          <cell r="L5573">
            <v>3</v>
          </cell>
        </row>
        <row r="5574">
          <cell r="E5574">
            <v>24932</v>
          </cell>
          <cell r="F5574">
            <v>0</v>
          </cell>
          <cell r="G5574">
            <v>6</v>
          </cell>
          <cell r="H5574">
            <v>8</v>
          </cell>
          <cell r="I5574">
            <v>6</v>
          </cell>
          <cell r="J5574">
            <v>3</v>
          </cell>
          <cell r="K5574">
            <v>6</v>
          </cell>
          <cell r="L5574">
            <v>3</v>
          </cell>
        </row>
        <row r="5575">
          <cell r="E5575">
            <v>24933</v>
          </cell>
          <cell r="F5575">
            <v>18</v>
          </cell>
          <cell r="G5575">
            <v>6</v>
          </cell>
          <cell r="H5575">
            <v>11</v>
          </cell>
          <cell r="I5575">
            <v>6</v>
          </cell>
          <cell r="J5575">
            <v>6</v>
          </cell>
          <cell r="K5575">
            <v>8</v>
          </cell>
          <cell r="L5575">
            <v>8</v>
          </cell>
        </row>
        <row r="5576">
          <cell r="E5576">
            <v>24934</v>
          </cell>
          <cell r="F5576">
            <v>6</v>
          </cell>
          <cell r="G5576">
            <v>10</v>
          </cell>
          <cell r="H5576">
            <v>13</v>
          </cell>
          <cell r="I5576">
            <v>10</v>
          </cell>
          <cell r="J5576">
            <v>16</v>
          </cell>
          <cell r="K5576">
            <v>16</v>
          </cell>
          <cell r="L5576">
            <v>23</v>
          </cell>
        </row>
        <row r="5577">
          <cell r="E5577">
            <v>24935</v>
          </cell>
          <cell r="F5577">
            <v>6</v>
          </cell>
          <cell r="G5577">
            <v>24</v>
          </cell>
          <cell r="H5577">
            <v>26</v>
          </cell>
          <cell r="I5577">
            <v>29</v>
          </cell>
          <cell r="J5577">
            <v>23</v>
          </cell>
          <cell r="K5577">
            <v>23</v>
          </cell>
          <cell r="L5577">
            <v>21</v>
          </cell>
        </row>
        <row r="5578">
          <cell r="E5578">
            <v>24936</v>
          </cell>
          <cell r="F5578">
            <v>21</v>
          </cell>
          <cell r="G5578">
            <v>19</v>
          </cell>
          <cell r="H5578">
            <v>13</v>
          </cell>
          <cell r="I5578">
            <v>10</v>
          </cell>
          <cell r="J5578">
            <v>6</v>
          </cell>
          <cell r="K5578">
            <v>3</v>
          </cell>
          <cell r="L5578">
            <v>6</v>
          </cell>
        </row>
        <row r="5579">
          <cell r="E5579">
            <v>24937</v>
          </cell>
          <cell r="F5579">
            <v>29</v>
          </cell>
          <cell r="G5579">
            <v>32</v>
          </cell>
          <cell r="H5579">
            <v>32</v>
          </cell>
          <cell r="I5579">
            <v>29</v>
          </cell>
          <cell r="J5579">
            <v>23</v>
          </cell>
          <cell r="K5579">
            <v>6</v>
          </cell>
          <cell r="L5579">
            <v>19</v>
          </cell>
        </row>
        <row r="5580">
          <cell r="E5580">
            <v>24938</v>
          </cell>
          <cell r="F5580">
            <v>48</v>
          </cell>
          <cell r="G5580">
            <v>23</v>
          </cell>
          <cell r="H5580">
            <v>19</v>
          </cell>
          <cell r="I5580">
            <v>19</v>
          </cell>
          <cell r="J5580">
            <v>16</v>
          </cell>
          <cell r="K5580">
            <v>19</v>
          </cell>
          <cell r="L5580">
            <v>24</v>
          </cell>
        </row>
        <row r="5581">
          <cell r="E5581">
            <v>24939</v>
          </cell>
          <cell r="F5581">
            <v>32</v>
          </cell>
          <cell r="G5581">
            <v>32</v>
          </cell>
          <cell r="H5581">
            <v>32</v>
          </cell>
          <cell r="I5581">
            <v>35</v>
          </cell>
          <cell r="J5581">
            <v>45</v>
          </cell>
          <cell r="K5581">
            <v>45</v>
          </cell>
          <cell r="L5581">
            <v>42</v>
          </cell>
        </row>
        <row r="5582">
          <cell r="E5582">
            <v>24940</v>
          </cell>
          <cell r="F5582">
            <v>5</v>
          </cell>
          <cell r="G5582">
            <v>13</v>
          </cell>
          <cell r="H5582">
            <v>14</v>
          </cell>
          <cell r="I5582">
            <v>19</v>
          </cell>
          <cell r="J5582">
            <v>26</v>
          </cell>
          <cell r="K5582">
            <v>19</v>
          </cell>
          <cell r="L5582">
            <v>24</v>
          </cell>
        </row>
        <row r="5583">
          <cell r="E5583">
            <v>24941</v>
          </cell>
          <cell r="F5583">
            <v>14</v>
          </cell>
          <cell r="G5583">
            <v>18</v>
          </cell>
          <cell r="H5583">
            <v>19</v>
          </cell>
          <cell r="I5583">
            <v>19</v>
          </cell>
          <cell r="J5583">
            <v>16</v>
          </cell>
          <cell r="K5583">
            <v>16</v>
          </cell>
          <cell r="L5583">
            <v>16</v>
          </cell>
        </row>
        <row r="5584">
          <cell r="E5584">
            <v>24942</v>
          </cell>
          <cell r="F5584">
            <v>13</v>
          </cell>
          <cell r="G5584">
            <v>18</v>
          </cell>
          <cell r="H5584">
            <v>11</v>
          </cell>
          <cell r="I5584">
            <v>0</v>
          </cell>
          <cell r="J5584">
            <v>11</v>
          </cell>
          <cell r="K5584">
            <v>24</v>
          </cell>
          <cell r="L5584">
            <v>13</v>
          </cell>
        </row>
        <row r="5585">
          <cell r="E5585">
            <v>24943</v>
          </cell>
          <cell r="F5585">
            <v>24</v>
          </cell>
          <cell r="G5585">
            <v>23</v>
          </cell>
          <cell r="H5585">
            <v>26</v>
          </cell>
          <cell r="I5585">
            <v>32</v>
          </cell>
          <cell r="J5585">
            <v>19</v>
          </cell>
          <cell r="K5585">
            <v>18</v>
          </cell>
          <cell r="L5585">
            <v>18</v>
          </cell>
        </row>
        <row r="5586">
          <cell r="E5586">
            <v>24944</v>
          </cell>
          <cell r="F5586">
            <v>48</v>
          </cell>
          <cell r="G5586">
            <v>40</v>
          </cell>
          <cell r="H5586">
            <v>29</v>
          </cell>
          <cell r="I5586">
            <v>27</v>
          </cell>
          <cell r="J5586">
            <v>26</v>
          </cell>
          <cell r="K5586">
            <v>23</v>
          </cell>
          <cell r="L5586">
            <v>24</v>
          </cell>
        </row>
        <row r="5587">
          <cell r="E5587">
            <v>24945</v>
          </cell>
          <cell r="F5587">
            <v>16</v>
          </cell>
          <cell r="G5587">
            <v>6</v>
          </cell>
          <cell r="H5587">
            <v>10</v>
          </cell>
          <cell r="I5587">
            <v>8</v>
          </cell>
          <cell r="J5587">
            <v>13</v>
          </cell>
          <cell r="K5587">
            <v>8</v>
          </cell>
          <cell r="L5587">
            <v>6</v>
          </cell>
        </row>
        <row r="5588">
          <cell r="E5588">
            <v>24946</v>
          </cell>
          <cell r="F5588">
            <v>0</v>
          </cell>
          <cell r="G5588">
            <v>0</v>
          </cell>
          <cell r="H5588">
            <v>3</v>
          </cell>
          <cell r="I5588">
            <v>6</v>
          </cell>
          <cell r="J5588">
            <v>13</v>
          </cell>
          <cell r="K5588">
            <v>8</v>
          </cell>
          <cell r="L5588">
            <v>6</v>
          </cell>
        </row>
        <row r="5589">
          <cell r="E5589">
            <v>24947</v>
          </cell>
          <cell r="F5589">
            <v>37</v>
          </cell>
          <cell r="G5589">
            <v>40</v>
          </cell>
          <cell r="H5589">
            <v>43</v>
          </cell>
          <cell r="I5589">
            <v>40</v>
          </cell>
          <cell r="J5589">
            <v>35</v>
          </cell>
          <cell r="K5589">
            <v>35</v>
          </cell>
          <cell r="L5589">
            <v>29</v>
          </cell>
        </row>
        <row r="5590">
          <cell r="E5590">
            <v>24948</v>
          </cell>
          <cell r="F5590">
            <v>19</v>
          </cell>
          <cell r="G5590">
            <v>23</v>
          </cell>
          <cell r="H5590">
            <v>16</v>
          </cell>
          <cell r="I5590">
            <v>10</v>
          </cell>
          <cell r="J5590">
            <v>24</v>
          </cell>
          <cell r="K5590">
            <v>23</v>
          </cell>
          <cell r="L5590">
            <v>26</v>
          </cell>
        </row>
        <row r="5591">
          <cell r="E5591">
            <v>24949</v>
          </cell>
          <cell r="F5591">
            <v>13</v>
          </cell>
          <cell r="G5591">
            <v>13</v>
          </cell>
          <cell r="H5591">
            <v>13</v>
          </cell>
          <cell r="I5591">
            <v>13</v>
          </cell>
          <cell r="J5591">
            <v>11</v>
          </cell>
          <cell r="K5591">
            <v>11</v>
          </cell>
          <cell r="L5591">
            <v>8</v>
          </cell>
        </row>
        <row r="5592">
          <cell r="E5592">
            <v>24950</v>
          </cell>
          <cell r="F5592">
            <v>8</v>
          </cell>
          <cell r="G5592">
            <v>5</v>
          </cell>
          <cell r="H5592">
            <v>8</v>
          </cell>
          <cell r="I5592">
            <v>8</v>
          </cell>
          <cell r="J5592">
            <v>6</v>
          </cell>
          <cell r="K5592">
            <v>0</v>
          </cell>
          <cell r="L5592">
            <v>5</v>
          </cell>
        </row>
        <row r="5593">
          <cell r="E5593">
            <v>24951</v>
          </cell>
          <cell r="F5593">
            <v>16</v>
          </cell>
          <cell r="G5593">
            <v>13</v>
          </cell>
          <cell r="H5593">
            <v>8</v>
          </cell>
          <cell r="I5593">
            <v>5</v>
          </cell>
          <cell r="J5593">
            <v>8</v>
          </cell>
          <cell r="K5593">
            <v>8</v>
          </cell>
          <cell r="L5593">
            <v>6</v>
          </cell>
        </row>
        <row r="5594">
          <cell r="E5594">
            <v>24952</v>
          </cell>
          <cell r="F5594">
            <v>39</v>
          </cell>
          <cell r="G5594">
            <v>45</v>
          </cell>
          <cell r="H5594">
            <v>19</v>
          </cell>
          <cell r="I5594">
            <v>26</v>
          </cell>
          <cell r="J5594">
            <v>11</v>
          </cell>
          <cell r="K5594">
            <v>11</v>
          </cell>
          <cell r="L5594">
            <v>11</v>
          </cell>
        </row>
        <row r="5595">
          <cell r="E5595">
            <v>24953</v>
          </cell>
          <cell r="F5595">
            <v>32</v>
          </cell>
          <cell r="G5595">
            <v>26</v>
          </cell>
          <cell r="H5595">
            <v>26</v>
          </cell>
          <cell r="I5595">
            <v>32</v>
          </cell>
          <cell r="J5595">
            <v>26</v>
          </cell>
          <cell r="K5595">
            <v>32</v>
          </cell>
          <cell r="L5595">
            <v>27</v>
          </cell>
        </row>
        <row r="5596">
          <cell r="E5596">
            <v>24954</v>
          </cell>
          <cell r="F5596">
            <v>21</v>
          </cell>
          <cell r="G5596">
            <v>23</v>
          </cell>
          <cell r="H5596">
            <v>23</v>
          </cell>
          <cell r="I5596">
            <v>27</v>
          </cell>
          <cell r="J5596">
            <v>26</v>
          </cell>
          <cell r="K5596">
            <v>34</v>
          </cell>
          <cell r="L5596">
            <v>23</v>
          </cell>
        </row>
        <row r="5597">
          <cell r="E5597">
            <v>24955</v>
          </cell>
          <cell r="F5597">
            <v>10</v>
          </cell>
          <cell r="G5597">
            <v>8</v>
          </cell>
          <cell r="H5597">
            <v>14</v>
          </cell>
          <cell r="I5597">
            <v>10</v>
          </cell>
          <cell r="J5597">
            <v>8</v>
          </cell>
          <cell r="K5597">
            <v>3</v>
          </cell>
          <cell r="L5597">
            <v>6</v>
          </cell>
        </row>
        <row r="5598">
          <cell r="E5598">
            <v>24956</v>
          </cell>
          <cell r="F5598">
            <v>34</v>
          </cell>
          <cell r="G5598">
            <v>24</v>
          </cell>
          <cell r="H5598">
            <v>35</v>
          </cell>
          <cell r="I5598">
            <v>29</v>
          </cell>
          <cell r="J5598">
            <v>23</v>
          </cell>
          <cell r="K5598">
            <v>27</v>
          </cell>
          <cell r="L5598">
            <v>29</v>
          </cell>
        </row>
        <row r="5599">
          <cell r="E5599">
            <v>24957</v>
          </cell>
          <cell r="F5599">
            <v>8</v>
          </cell>
          <cell r="G5599">
            <v>8</v>
          </cell>
          <cell r="H5599">
            <v>11</v>
          </cell>
          <cell r="I5599">
            <v>6</v>
          </cell>
          <cell r="J5599">
            <v>6</v>
          </cell>
          <cell r="K5599">
            <v>8</v>
          </cell>
          <cell r="L5599">
            <v>14</v>
          </cell>
        </row>
        <row r="5600">
          <cell r="E5600">
            <v>24958</v>
          </cell>
          <cell r="F5600">
            <v>6</v>
          </cell>
          <cell r="G5600">
            <v>0</v>
          </cell>
          <cell r="H5600">
            <v>8</v>
          </cell>
          <cell r="I5600">
            <v>8</v>
          </cell>
          <cell r="J5600">
            <v>8</v>
          </cell>
          <cell r="K5600">
            <v>11</v>
          </cell>
          <cell r="L5600">
            <v>0</v>
          </cell>
        </row>
        <row r="5601">
          <cell r="E5601">
            <v>24959</v>
          </cell>
          <cell r="F5601">
            <v>47</v>
          </cell>
          <cell r="G5601">
            <v>32</v>
          </cell>
          <cell r="H5601">
            <v>32</v>
          </cell>
          <cell r="I5601">
            <v>24</v>
          </cell>
          <cell r="J5601">
            <v>11</v>
          </cell>
          <cell r="K5601">
            <v>8</v>
          </cell>
          <cell r="L5601">
            <v>11</v>
          </cell>
        </row>
        <row r="5602">
          <cell r="E5602">
            <v>24960</v>
          </cell>
          <cell r="F5602">
            <v>14</v>
          </cell>
          <cell r="G5602">
            <v>13</v>
          </cell>
          <cell r="H5602">
            <v>8</v>
          </cell>
          <cell r="I5602">
            <v>5</v>
          </cell>
          <cell r="J5602">
            <v>10</v>
          </cell>
          <cell r="K5602">
            <v>8</v>
          </cell>
          <cell r="L5602">
            <v>6</v>
          </cell>
        </row>
        <row r="5603">
          <cell r="E5603">
            <v>24961</v>
          </cell>
          <cell r="F5603">
            <v>18</v>
          </cell>
          <cell r="G5603">
            <v>16</v>
          </cell>
          <cell r="H5603">
            <v>14</v>
          </cell>
          <cell r="I5603">
            <v>11</v>
          </cell>
          <cell r="J5603">
            <v>8</v>
          </cell>
          <cell r="K5603">
            <v>8</v>
          </cell>
          <cell r="L5603">
            <v>8</v>
          </cell>
        </row>
        <row r="5604">
          <cell r="E5604">
            <v>24962</v>
          </cell>
          <cell r="F5604">
            <v>16</v>
          </cell>
          <cell r="G5604">
            <v>16</v>
          </cell>
          <cell r="H5604">
            <v>18</v>
          </cell>
          <cell r="I5604">
            <v>21</v>
          </cell>
          <cell r="J5604">
            <v>11</v>
          </cell>
          <cell r="K5604">
            <v>8</v>
          </cell>
          <cell r="L5604">
            <v>3</v>
          </cell>
        </row>
        <row r="5605">
          <cell r="E5605">
            <v>24963</v>
          </cell>
          <cell r="F5605">
            <v>21</v>
          </cell>
          <cell r="G5605">
            <v>24</v>
          </cell>
          <cell r="H5605">
            <v>5</v>
          </cell>
          <cell r="I5605">
            <v>16</v>
          </cell>
          <cell r="J5605">
            <v>13</v>
          </cell>
          <cell r="K5605">
            <v>11</v>
          </cell>
          <cell r="L5605">
            <v>3</v>
          </cell>
        </row>
        <row r="5606">
          <cell r="E5606">
            <v>24964</v>
          </cell>
          <cell r="F5606">
            <v>19</v>
          </cell>
          <cell r="G5606">
            <v>13</v>
          </cell>
          <cell r="H5606">
            <v>16</v>
          </cell>
          <cell r="I5606">
            <v>21</v>
          </cell>
          <cell r="J5606">
            <v>13</v>
          </cell>
          <cell r="K5606">
            <v>19</v>
          </cell>
          <cell r="L5606">
            <v>43</v>
          </cell>
        </row>
        <row r="5607">
          <cell r="E5607">
            <v>24965</v>
          </cell>
          <cell r="F5607">
            <v>34</v>
          </cell>
          <cell r="G5607">
            <v>35</v>
          </cell>
          <cell r="H5607">
            <v>31</v>
          </cell>
          <cell r="I5607">
            <v>32</v>
          </cell>
          <cell r="J5607">
            <v>29</v>
          </cell>
          <cell r="K5607">
            <v>24</v>
          </cell>
          <cell r="L5607">
            <v>24</v>
          </cell>
        </row>
        <row r="5608">
          <cell r="E5608">
            <v>24966</v>
          </cell>
          <cell r="F5608">
            <v>8</v>
          </cell>
          <cell r="G5608">
            <v>8</v>
          </cell>
          <cell r="H5608">
            <v>13</v>
          </cell>
          <cell r="I5608">
            <v>13</v>
          </cell>
          <cell r="J5608">
            <v>14</v>
          </cell>
          <cell r="K5608">
            <v>16</v>
          </cell>
          <cell r="L5608">
            <v>14</v>
          </cell>
        </row>
        <row r="5609">
          <cell r="E5609">
            <v>24967</v>
          </cell>
          <cell r="F5609">
            <v>10</v>
          </cell>
          <cell r="G5609">
            <v>0</v>
          </cell>
          <cell r="H5609">
            <v>5</v>
          </cell>
          <cell r="I5609">
            <v>2</v>
          </cell>
          <cell r="J5609">
            <v>0</v>
          </cell>
          <cell r="K5609">
            <v>8</v>
          </cell>
          <cell r="L5609">
            <v>8</v>
          </cell>
        </row>
        <row r="5610">
          <cell r="E5610">
            <v>24968</v>
          </cell>
          <cell r="F5610">
            <v>0</v>
          </cell>
          <cell r="G5610">
            <v>0</v>
          </cell>
          <cell r="H5610">
            <v>0</v>
          </cell>
          <cell r="I5610">
            <v>0</v>
          </cell>
          <cell r="J5610">
            <v>8</v>
          </cell>
          <cell r="K5610">
            <v>6</v>
          </cell>
          <cell r="L5610">
            <v>8</v>
          </cell>
        </row>
        <row r="5611">
          <cell r="E5611">
            <v>24969</v>
          </cell>
          <cell r="F5611">
            <v>14</v>
          </cell>
          <cell r="G5611">
            <v>11</v>
          </cell>
          <cell r="H5611">
            <v>11</v>
          </cell>
          <cell r="I5611">
            <v>0</v>
          </cell>
          <cell r="J5611">
            <v>5</v>
          </cell>
          <cell r="K5611">
            <v>0</v>
          </cell>
          <cell r="L5611">
            <v>3</v>
          </cell>
        </row>
        <row r="5612">
          <cell r="E5612">
            <v>24970</v>
          </cell>
          <cell r="F5612">
            <v>6</v>
          </cell>
          <cell r="G5612">
            <v>10</v>
          </cell>
          <cell r="H5612">
            <v>3</v>
          </cell>
          <cell r="I5612">
            <v>8</v>
          </cell>
          <cell r="J5612">
            <v>8</v>
          </cell>
          <cell r="K5612">
            <v>13</v>
          </cell>
          <cell r="L5612">
            <v>16</v>
          </cell>
        </row>
        <row r="5613">
          <cell r="E5613">
            <v>24971</v>
          </cell>
          <cell r="F5613">
            <v>24</v>
          </cell>
          <cell r="G5613">
            <v>29</v>
          </cell>
          <cell r="H5613">
            <v>24</v>
          </cell>
          <cell r="I5613">
            <v>26</v>
          </cell>
          <cell r="J5613">
            <v>21</v>
          </cell>
          <cell r="K5613">
            <v>19</v>
          </cell>
          <cell r="L5613">
            <v>19</v>
          </cell>
        </row>
        <row r="5614">
          <cell r="E5614">
            <v>24972</v>
          </cell>
          <cell r="F5614">
            <v>32</v>
          </cell>
          <cell r="G5614">
            <v>21</v>
          </cell>
          <cell r="H5614">
            <v>11</v>
          </cell>
          <cell r="I5614">
            <v>8</v>
          </cell>
          <cell r="J5614">
            <v>8</v>
          </cell>
          <cell r="K5614">
            <v>6</v>
          </cell>
          <cell r="L5614">
            <v>5</v>
          </cell>
        </row>
        <row r="5615">
          <cell r="E5615">
            <v>24973</v>
          </cell>
          <cell r="F5615">
            <v>11</v>
          </cell>
          <cell r="G5615">
            <v>13</v>
          </cell>
          <cell r="H5615">
            <v>18</v>
          </cell>
          <cell r="I5615">
            <v>19</v>
          </cell>
          <cell r="J5615">
            <v>21</v>
          </cell>
          <cell r="K5615">
            <v>19</v>
          </cell>
          <cell r="L5615">
            <v>21</v>
          </cell>
        </row>
        <row r="5616">
          <cell r="E5616">
            <v>24974</v>
          </cell>
          <cell r="F5616">
            <v>8</v>
          </cell>
          <cell r="G5616">
            <v>10</v>
          </cell>
          <cell r="H5616">
            <v>6</v>
          </cell>
          <cell r="I5616">
            <v>8</v>
          </cell>
          <cell r="J5616">
            <v>11</v>
          </cell>
          <cell r="K5616">
            <v>13</v>
          </cell>
          <cell r="L5616">
            <v>16</v>
          </cell>
        </row>
        <row r="5617">
          <cell r="E5617">
            <v>24975</v>
          </cell>
          <cell r="F5617">
            <v>27</v>
          </cell>
          <cell r="G5617">
            <v>18</v>
          </cell>
          <cell r="H5617">
            <v>13</v>
          </cell>
          <cell r="I5617">
            <v>8</v>
          </cell>
          <cell r="J5617">
            <v>13</v>
          </cell>
          <cell r="K5617">
            <v>13</v>
          </cell>
          <cell r="L5617">
            <v>5</v>
          </cell>
        </row>
        <row r="5618">
          <cell r="E5618">
            <v>24976</v>
          </cell>
          <cell r="F5618">
            <v>0</v>
          </cell>
          <cell r="G5618">
            <v>5</v>
          </cell>
          <cell r="H5618">
            <v>3</v>
          </cell>
          <cell r="I5618">
            <v>6</v>
          </cell>
          <cell r="J5618">
            <v>5</v>
          </cell>
          <cell r="K5618">
            <v>3</v>
          </cell>
          <cell r="L5618">
            <v>0</v>
          </cell>
        </row>
        <row r="5619">
          <cell r="E5619">
            <v>24977</v>
          </cell>
          <cell r="F5619">
            <v>16</v>
          </cell>
          <cell r="G5619">
            <v>16</v>
          </cell>
          <cell r="H5619">
            <v>5</v>
          </cell>
          <cell r="I5619">
            <v>6</v>
          </cell>
          <cell r="J5619">
            <v>10</v>
          </cell>
          <cell r="K5619">
            <v>3</v>
          </cell>
          <cell r="L5619">
            <v>6</v>
          </cell>
        </row>
        <row r="5620">
          <cell r="E5620">
            <v>24978</v>
          </cell>
          <cell r="F5620">
            <v>16</v>
          </cell>
          <cell r="G5620">
            <v>16</v>
          </cell>
          <cell r="H5620">
            <v>16</v>
          </cell>
          <cell r="I5620">
            <v>19</v>
          </cell>
          <cell r="J5620">
            <v>19</v>
          </cell>
          <cell r="K5620">
            <v>16</v>
          </cell>
          <cell r="L5620">
            <v>26</v>
          </cell>
        </row>
        <row r="5621">
          <cell r="E5621">
            <v>24979</v>
          </cell>
          <cell r="F5621">
            <v>16</v>
          </cell>
          <cell r="G5621">
            <v>8</v>
          </cell>
          <cell r="H5621">
            <v>3</v>
          </cell>
          <cell r="I5621">
            <v>13</v>
          </cell>
          <cell r="J5621">
            <v>3</v>
          </cell>
          <cell r="K5621">
            <v>8</v>
          </cell>
          <cell r="L5621">
            <v>0</v>
          </cell>
        </row>
        <row r="5622">
          <cell r="E5622">
            <v>24980</v>
          </cell>
          <cell r="F5622">
            <v>13</v>
          </cell>
          <cell r="G5622">
            <v>29</v>
          </cell>
          <cell r="H5622">
            <v>19</v>
          </cell>
          <cell r="I5622">
            <v>19</v>
          </cell>
          <cell r="J5622">
            <v>23</v>
          </cell>
          <cell r="K5622">
            <v>24</v>
          </cell>
          <cell r="L5622">
            <v>26</v>
          </cell>
        </row>
        <row r="5623">
          <cell r="E5623">
            <v>24981</v>
          </cell>
          <cell r="F5623">
            <v>13</v>
          </cell>
          <cell r="G5623">
            <v>14</v>
          </cell>
          <cell r="H5623">
            <v>19</v>
          </cell>
          <cell r="I5623">
            <v>16</v>
          </cell>
          <cell r="J5623">
            <v>19</v>
          </cell>
          <cell r="K5623">
            <v>13</v>
          </cell>
          <cell r="L5623">
            <v>19</v>
          </cell>
        </row>
        <row r="5624">
          <cell r="E5624">
            <v>24982</v>
          </cell>
          <cell r="F5624">
            <v>23</v>
          </cell>
          <cell r="G5624">
            <v>13</v>
          </cell>
          <cell r="H5624">
            <v>16</v>
          </cell>
          <cell r="I5624">
            <v>8</v>
          </cell>
          <cell r="J5624">
            <v>0</v>
          </cell>
          <cell r="K5624">
            <v>6</v>
          </cell>
          <cell r="L5624">
            <v>0</v>
          </cell>
        </row>
        <row r="5625">
          <cell r="E5625">
            <v>24983</v>
          </cell>
          <cell r="F5625">
            <v>0</v>
          </cell>
          <cell r="G5625">
            <v>0</v>
          </cell>
          <cell r="H5625">
            <v>6</v>
          </cell>
          <cell r="I5625">
            <v>0</v>
          </cell>
          <cell r="J5625">
            <v>11</v>
          </cell>
          <cell r="K5625">
            <v>8</v>
          </cell>
          <cell r="L5625">
            <v>8</v>
          </cell>
        </row>
        <row r="5626">
          <cell r="E5626">
            <v>24984</v>
          </cell>
          <cell r="F5626">
            <v>16</v>
          </cell>
          <cell r="G5626">
            <v>14</v>
          </cell>
          <cell r="H5626">
            <v>24</v>
          </cell>
          <cell r="I5626">
            <v>24</v>
          </cell>
          <cell r="J5626">
            <v>19</v>
          </cell>
          <cell r="K5626">
            <v>27</v>
          </cell>
          <cell r="L5626">
            <v>8</v>
          </cell>
        </row>
        <row r="5627">
          <cell r="E5627">
            <v>24985</v>
          </cell>
          <cell r="F5627">
            <v>19</v>
          </cell>
          <cell r="G5627">
            <v>11</v>
          </cell>
          <cell r="H5627">
            <v>11</v>
          </cell>
          <cell r="I5627">
            <v>10</v>
          </cell>
          <cell r="J5627">
            <v>11</v>
          </cell>
          <cell r="K5627">
            <v>14</v>
          </cell>
          <cell r="L5627">
            <v>14</v>
          </cell>
        </row>
        <row r="5628">
          <cell r="E5628">
            <v>24986</v>
          </cell>
          <cell r="F5628">
            <v>11</v>
          </cell>
          <cell r="G5628">
            <v>0</v>
          </cell>
          <cell r="H5628">
            <v>0</v>
          </cell>
          <cell r="I5628">
            <v>6</v>
          </cell>
          <cell r="J5628">
            <v>3</v>
          </cell>
          <cell r="K5628">
            <v>0</v>
          </cell>
          <cell r="L5628">
            <v>8</v>
          </cell>
        </row>
        <row r="5629">
          <cell r="E5629">
            <v>24987</v>
          </cell>
          <cell r="F5629">
            <v>8</v>
          </cell>
          <cell r="G5629">
            <v>16</v>
          </cell>
          <cell r="H5629">
            <v>16</v>
          </cell>
          <cell r="I5629">
            <v>18</v>
          </cell>
          <cell r="J5629">
            <v>26</v>
          </cell>
          <cell r="K5629">
            <v>27</v>
          </cell>
          <cell r="L5629">
            <v>19</v>
          </cell>
        </row>
        <row r="5630">
          <cell r="E5630">
            <v>24988</v>
          </cell>
          <cell r="F5630">
            <v>40</v>
          </cell>
          <cell r="G5630">
            <v>42</v>
          </cell>
          <cell r="H5630">
            <v>32</v>
          </cell>
          <cell r="I5630">
            <v>32</v>
          </cell>
          <cell r="J5630">
            <v>32</v>
          </cell>
          <cell r="K5630">
            <v>27</v>
          </cell>
          <cell r="L5630">
            <v>27</v>
          </cell>
        </row>
        <row r="5631">
          <cell r="E5631">
            <v>24989</v>
          </cell>
          <cell r="F5631">
            <v>27</v>
          </cell>
          <cell r="G5631">
            <v>24</v>
          </cell>
          <cell r="H5631">
            <v>19</v>
          </cell>
          <cell r="I5631">
            <v>27</v>
          </cell>
          <cell r="J5631">
            <v>8</v>
          </cell>
          <cell r="K5631">
            <v>8</v>
          </cell>
          <cell r="L5631">
            <v>14</v>
          </cell>
        </row>
        <row r="5632">
          <cell r="E5632">
            <v>24990</v>
          </cell>
          <cell r="F5632">
            <v>14</v>
          </cell>
          <cell r="G5632">
            <v>6</v>
          </cell>
          <cell r="H5632">
            <v>14</v>
          </cell>
          <cell r="I5632">
            <v>16</v>
          </cell>
          <cell r="J5632">
            <v>8</v>
          </cell>
          <cell r="K5632">
            <v>5</v>
          </cell>
          <cell r="L5632">
            <v>6</v>
          </cell>
        </row>
        <row r="5633">
          <cell r="E5633">
            <v>24991</v>
          </cell>
          <cell r="F5633">
            <v>13</v>
          </cell>
          <cell r="G5633">
            <v>10</v>
          </cell>
          <cell r="H5633">
            <v>6</v>
          </cell>
          <cell r="I5633">
            <v>5</v>
          </cell>
          <cell r="J5633">
            <v>0</v>
          </cell>
          <cell r="K5633">
            <v>3</v>
          </cell>
          <cell r="L5633">
            <v>0</v>
          </cell>
        </row>
        <row r="5634">
          <cell r="E5634">
            <v>24992</v>
          </cell>
          <cell r="F5634">
            <v>24</v>
          </cell>
          <cell r="G5634">
            <v>8</v>
          </cell>
          <cell r="H5634">
            <v>13</v>
          </cell>
          <cell r="I5634">
            <v>14</v>
          </cell>
          <cell r="J5634">
            <v>16</v>
          </cell>
          <cell r="K5634">
            <v>10</v>
          </cell>
          <cell r="L5634">
            <v>11</v>
          </cell>
        </row>
        <row r="5635">
          <cell r="E5635">
            <v>24993</v>
          </cell>
          <cell r="F5635">
            <v>0</v>
          </cell>
          <cell r="G5635">
            <v>3</v>
          </cell>
          <cell r="H5635">
            <v>8</v>
          </cell>
          <cell r="I5635">
            <v>10</v>
          </cell>
          <cell r="J5635">
            <v>0</v>
          </cell>
          <cell r="K5635">
            <v>0</v>
          </cell>
          <cell r="L5635">
            <v>13</v>
          </cell>
        </row>
        <row r="5636">
          <cell r="E5636">
            <v>24994</v>
          </cell>
          <cell r="F5636">
            <v>13</v>
          </cell>
          <cell r="G5636">
            <v>0</v>
          </cell>
          <cell r="H5636">
            <v>5</v>
          </cell>
          <cell r="I5636">
            <v>16</v>
          </cell>
          <cell r="J5636">
            <v>16</v>
          </cell>
          <cell r="K5636">
            <v>16</v>
          </cell>
          <cell r="L5636">
            <v>13</v>
          </cell>
        </row>
        <row r="5637">
          <cell r="E5637">
            <v>24995</v>
          </cell>
          <cell r="F5637">
            <v>16</v>
          </cell>
          <cell r="G5637">
            <v>11</v>
          </cell>
          <cell r="H5637">
            <v>10</v>
          </cell>
          <cell r="I5637">
            <v>11</v>
          </cell>
          <cell r="J5637">
            <v>11</v>
          </cell>
          <cell r="K5637">
            <v>11</v>
          </cell>
          <cell r="L5637">
            <v>10</v>
          </cell>
        </row>
        <row r="5638">
          <cell r="E5638">
            <v>24996</v>
          </cell>
          <cell r="F5638">
            <v>11</v>
          </cell>
          <cell r="G5638">
            <v>11</v>
          </cell>
          <cell r="H5638">
            <v>13</v>
          </cell>
          <cell r="I5638">
            <v>11</v>
          </cell>
          <cell r="J5638">
            <v>11</v>
          </cell>
          <cell r="K5638">
            <v>14</v>
          </cell>
          <cell r="L5638">
            <v>13</v>
          </cell>
        </row>
        <row r="5639">
          <cell r="E5639">
            <v>24997</v>
          </cell>
          <cell r="F5639">
            <v>21</v>
          </cell>
          <cell r="G5639">
            <v>19</v>
          </cell>
          <cell r="H5639">
            <v>16</v>
          </cell>
          <cell r="I5639">
            <v>8</v>
          </cell>
          <cell r="J5639">
            <v>11</v>
          </cell>
          <cell r="K5639">
            <v>8</v>
          </cell>
          <cell r="L5639">
            <v>0</v>
          </cell>
        </row>
        <row r="5640">
          <cell r="E5640">
            <v>24998</v>
          </cell>
          <cell r="F5640">
            <v>6</v>
          </cell>
          <cell r="G5640">
            <v>5</v>
          </cell>
          <cell r="H5640">
            <v>6</v>
          </cell>
          <cell r="I5640">
            <v>6</v>
          </cell>
          <cell r="J5640">
            <v>6</v>
          </cell>
          <cell r="K5640">
            <v>8</v>
          </cell>
          <cell r="L5640">
            <v>5</v>
          </cell>
        </row>
        <row r="5641">
          <cell r="E5641">
            <v>24999</v>
          </cell>
          <cell r="F5641">
            <v>14</v>
          </cell>
          <cell r="G5641">
            <v>18</v>
          </cell>
          <cell r="H5641">
            <v>13</v>
          </cell>
          <cell r="I5641">
            <v>8</v>
          </cell>
          <cell r="J5641">
            <v>8</v>
          </cell>
          <cell r="K5641">
            <v>6</v>
          </cell>
          <cell r="L5641">
            <v>5</v>
          </cell>
        </row>
        <row r="5642">
          <cell r="E5642">
            <v>25000</v>
          </cell>
          <cell r="F5642">
            <v>13</v>
          </cell>
          <cell r="G5642">
            <v>13</v>
          </cell>
          <cell r="H5642">
            <v>11</v>
          </cell>
          <cell r="I5642">
            <v>6</v>
          </cell>
          <cell r="J5642">
            <v>11</v>
          </cell>
          <cell r="K5642">
            <v>14</v>
          </cell>
          <cell r="L5642">
            <v>0</v>
          </cell>
        </row>
        <row r="5643">
          <cell r="E5643">
            <v>25001</v>
          </cell>
          <cell r="F5643">
            <v>27</v>
          </cell>
          <cell r="G5643">
            <v>8</v>
          </cell>
          <cell r="H5643">
            <v>8</v>
          </cell>
          <cell r="I5643">
            <v>10</v>
          </cell>
          <cell r="J5643">
            <v>10</v>
          </cell>
          <cell r="K5643">
            <v>24</v>
          </cell>
          <cell r="L5643">
            <v>23</v>
          </cell>
        </row>
        <row r="5644">
          <cell r="E5644">
            <v>25002</v>
          </cell>
          <cell r="F5644">
            <v>21</v>
          </cell>
          <cell r="G5644">
            <v>13</v>
          </cell>
          <cell r="H5644">
            <v>6</v>
          </cell>
          <cell r="I5644">
            <v>3</v>
          </cell>
          <cell r="J5644">
            <v>11</v>
          </cell>
          <cell r="K5644">
            <v>11</v>
          </cell>
          <cell r="L5644">
            <v>10</v>
          </cell>
        </row>
        <row r="5645">
          <cell r="E5645">
            <v>25003</v>
          </cell>
          <cell r="F5645">
            <v>3</v>
          </cell>
          <cell r="G5645">
            <v>0</v>
          </cell>
          <cell r="H5645">
            <v>0</v>
          </cell>
          <cell r="I5645">
            <v>0</v>
          </cell>
          <cell r="J5645">
            <v>0</v>
          </cell>
          <cell r="K5645">
            <v>0</v>
          </cell>
          <cell r="L5645">
            <v>6</v>
          </cell>
        </row>
        <row r="5646">
          <cell r="E5646">
            <v>25004</v>
          </cell>
          <cell r="F5646">
            <v>3</v>
          </cell>
          <cell r="G5646">
            <v>6</v>
          </cell>
          <cell r="H5646">
            <v>5</v>
          </cell>
          <cell r="I5646">
            <v>0</v>
          </cell>
          <cell r="J5646">
            <v>8</v>
          </cell>
          <cell r="K5646">
            <v>0</v>
          </cell>
          <cell r="L5646">
            <v>0</v>
          </cell>
        </row>
        <row r="5647">
          <cell r="E5647">
            <v>25005</v>
          </cell>
          <cell r="F5647">
            <v>32</v>
          </cell>
          <cell r="G5647">
            <v>32</v>
          </cell>
          <cell r="H5647">
            <v>13</v>
          </cell>
          <cell r="I5647">
            <v>6</v>
          </cell>
          <cell r="J5647">
            <v>19</v>
          </cell>
          <cell r="K5647">
            <v>5</v>
          </cell>
          <cell r="L5647">
            <v>5</v>
          </cell>
        </row>
        <row r="5648">
          <cell r="E5648">
            <v>25006</v>
          </cell>
          <cell r="F5648">
            <v>26</v>
          </cell>
          <cell r="G5648">
            <v>23</v>
          </cell>
          <cell r="H5648">
            <v>16</v>
          </cell>
          <cell r="I5648">
            <v>3</v>
          </cell>
          <cell r="J5648">
            <v>8</v>
          </cell>
          <cell r="K5648">
            <v>10</v>
          </cell>
          <cell r="L5648">
            <v>6</v>
          </cell>
        </row>
        <row r="5649">
          <cell r="E5649">
            <v>25007</v>
          </cell>
          <cell r="F5649">
            <v>16</v>
          </cell>
          <cell r="G5649">
            <v>13</v>
          </cell>
          <cell r="H5649">
            <v>3</v>
          </cell>
          <cell r="I5649">
            <v>5</v>
          </cell>
          <cell r="J5649">
            <v>0</v>
          </cell>
          <cell r="K5649">
            <v>3</v>
          </cell>
          <cell r="L5649">
            <v>0</v>
          </cell>
        </row>
        <row r="5650">
          <cell r="E5650">
            <v>25008</v>
          </cell>
          <cell r="F5650">
            <v>19</v>
          </cell>
          <cell r="G5650">
            <v>14</v>
          </cell>
          <cell r="H5650">
            <v>13</v>
          </cell>
          <cell r="I5650">
            <v>8</v>
          </cell>
          <cell r="J5650">
            <v>3</v>
          </cell>
          <cell r="K5650">
            <v>16</v>
          </cell>
          <cell r="L5650">
            <v>13</v>
          </cell>
        </row>
        <row r="5651">
          <cell r="E5651">
            <v>25009</v>
          </cell>
          <cell r="F5651">
            <v>14</v>
          </cell>
          <cell r="G5651">
            <v>11</v>
          </cell>
          <cell r="H5651">
            <v>0</v>
          </cell>
          <cell r="I5651">
            <v>5</v>
          </cell>
          <cell r="J5651">
            <v>3</v>
          </cell>
          <cell r="K5651">
            <v>16</v>
          </cell>
          <cell r="L5651">
            <v>8</v>
          </cell>
        </row>
        <row r="5652">
          <cell r="E5652">
            <v>25010</v>
          </cell>
          <cell r="F5652">
            <v>8</v>
          </cell>
          <cell r="G5652">
            <v>0</v>
          </cell>
          <cell r="H5652">
            <v>3</v>
          </cell>
          <cell r="I5652">
            <v>8</v>
          </cell>
          <cell r="J5652">
            <v>5</v>
          </cell>
          <cell r="K5652">
            <v>8</v>
          </cell>
          <cell r="L5652">
            <v>3</v>
          </cell>
        </row>
        <row r="5653">
          <cell r="E5653">
            <v>25011</v>
          </cell>
          <cell r="F5653">
            <v>0</v>
          </cell>
          <cell r="G5653">
            <v>6</v>
          </cell>
          <cell r="H5653">
            <v>8</v>
          </cell>
          <cell r="I5653">
            <v>11</v>
          </cell>
          <cell r="J5653">
            <v>8</v>
          </cell>
          <cell r="K5653">
            <v>8</v>
          </cell>
          <cell r="L5653">
            <v>11</v>
          </cell>
        </row>
        <row r="5654">
          <cell r="E5654">
            <v>25012</v>
          </cell>
          <cell r="F5654">
            <v>6</v>
          </cell>
          <cell r="G5654">
            <v>11</v>
          </cell>
          <cell r="H5654">
            <v>19</v>
          </cell>
          <cell r="I5654">
            <v>14</v>
          </cell>
          <cell r="J5654">
            <v>16</v>
          </cell>
          <cell r="K5654">
            <v>18</v>
          </cell>
          <cell r="L5654">
            <v>10</v>
          </cell>
        </row>
        <row r="5655">
          <cell r="E5655">
            <v>25013</v>
          </cell>
          <cell r="F5655">
            <v>11</v>
          </cell>
          <cell r="G5655">
            <v>11</v>
          </cell>
          <cell r="H5655">
            <v>11</v>
          </cell>
          <cell r="I5655">
            <v>18</v>
          </cell>
          <cell r="J5655">
            <v>11</v>
          </cell>
          <cell r="K5655">
            <v>11</v>
          </cell>
          <cell r="L5655">
            <v>14</v>
          </cell>
        </row>
        <row r="5656">
          <cell r="E5656">
            <v>25014</v>
          </cell>
          <cell r="F5656">
            <v>18</v>
          </cell>
          <cell r="G5656">
            <v>16</v>
          </cell>
          <cell r="H5656">
            <v>11</v>
          </cell>
          <cell r="I5656">
            <v>11</v>
          </cell>
          <cell r="J5656">
            <v>8</v>
          </cell>
          <cell r="K5656">
            <v>11</v>
          </cell>
          <cell r="L5656">
            <v>8</v>
          </cell>
        </row>
        <row r="5657">
          <cell r="E5657">
            <v>25015</v>
          </cell>
          <cell r="F5657">
            <v>11</v>
          </cell>
          <cell r="G5657">
            <v>6</v>
          </cell>
          <cell r="H5657">
            <v>8</v>
          </cell>
          <cell r="I5657">
            <v>13</v>
          </cell>
          <cell r="J5657">
            <v>14</v>
          </cell>
          <cell r="K5657">
            <v>16</v>
          </cell>
          <cell r="L5657">
            <v>8</v>
          </cell>
        </row>
        <row r="5658">
          <cell r="E5658">
            <v>25016</v>
          </cell>
          <cell r="F5658">
            <v>32</v>
          </cell>
          <cell r="G5658">
            <v>26</v>
          </cell>
          <cell r="H5658">
            <v>31</v>
          </cell>
          <cell r="I5658">
            <v>27</v>
          </cell>
          <cell r="J5658">
            <v>24</v>
          </cell>
          <cell r="K5658">
            <v>27</v>
          </cell>
          <cell r="L5658">
            <v>18</v>
          </cell>
        </row>
        <row r="5659">
          <cell r="E5659">
            <v>25017</v>
          </cell>
          <cell r="F5659">
            <v>3</v>
          </cell>
          <cell r="G5659">
            <v>8</v>
          </cell>
          <cell r="H5659">
            <v>19</v>
          </cell>
          <cell r="I5659">
            <v>8</v>
          </cell>
          <cell r="J5659">
            <v>11</v>
          </cell>
          <cell r="K5659">
            <v>26</v>
          </cell>
          <cell r="L5659">
            <v>32</v>
          </cell>
        </row>
        <row r="5660">
          <cell r="E5660">
            <v>25018</v>
          </cell>
          <cell r="F5660">
            <v>6</v>
          </cell>
          <cell r="G5660">
            <v>6</v>
          </cell>
          <cell r="H5660">
            <v>5</v>
          </cell>
          <cell r="I5660">
            <v>6</v>
          </cell>
          <cell r="J5660">
            <v>27</v>
          </cell>
          <cell r="K5660">
            <v>23</v>
          </cell>
          <cell r="L5660">
            <v>24</v>
          </cell>
        </row>
        <row r="5661">
          <cell r="E5661">
            <v>25019</v>
          </cell>
          <cell r="F5661">
            <v>34</v>
          </cell>
          <cell r="G5661">
            <v>31</v>
          </cell>
          <cell r="H5661">
            <v>27</v>
          </cell>
          <cell r="I5661">
            <v>35</v>
          </cell>
          <cell r="J5661">
            <v>31</v>
          </cell>
          <cell r="K5661">
            <v>37</v>
          </cell>
          <cell r="L5661">
            <v>32</v>
          </cell>
        </row>
        <row r="5662">
          <cell r="E5662">
            <v>25020</v>
          </cell>
          <cell r="F5662">
            <v>6</v>
          </cell>
          <cell r="G5662">
            <v>0</v>
          </cell>
          <cell r="H5662">
            <v>0</v>
          </cell>
          <cell r="I5662">
            <v>5</v>
          </cell>
          <cell r="J5662">
            <v>10</v>
          </cell>
          <cell r="K5662">
            <v>0</v>
          </cell>
          <cell r="L5662">
            <v>0</v>
          </cell>
        </row>
        <row r="5663">
          <cell r="E5663">
            <v>25021</v>
          </cell>
          <cell r="F5663">
            <v>0</v>
          </cell>
          <cell r="G5663">
            <v>3</v>
          </cell>
          <cell r="H5663">
            <v>11</v>
          </cell>
          <cell r="I5663">
            <v>5</v>
          </cell>
          <cell r="J5663">
            <v>10</v>
          </cell>
          <cell r="K5663">
            <v>5</v>
          </cell>
          <cell r="L5663">
            <v>0</v>
          </cell>
        </row>
        <row r="5664">
          <cell r="E5664">
            <v>25022</v>
          </cell>
          <cell r="F5664">
            <v>3</v>
          </cell>
          <cell r="G5664">
            <v>11</v>
          </cell>
          <cell r="H5664">
            <v>6</v>
          </cell>
          <cell r="I5664">
            <v>8</v>
          </cell>
          <cell r="J5664">
            <v>5</v>
          </cell>
          <cell r="K5664">
            <v>10</v>
          </cell>
          <cell r="L5664">
            <v>3</v>
          </cell>
        </row>
        <row r="5665">
          <cell r="E5665">
            <v>25023</v>
          </cell>
          <cell r="F5665">
            <v>10</v>
          </cell>
          <cell r="G5665">
            <v>10</v>
          </cell>
          <cell r="H5665">
            <v>13</v>
          </cell>
          <cell r="I5665">
            <v>10</v>
          </cell>
          <cell r="J5665">
            <v>16</v>
          </cell>
          <cell r="K5665">
            <v>6</v>
          </cell>
          <cell r="L5665">
            <v>0</v>
          </cell>
        </row>
        <row r="5666">
          <cell r="E5666">
            <v>25024</v>
          </cell>
          <cell r="F5666">
            <v>13</v>
          </cell>
          <cell r="G5666">
            <v>10</v>
          </cell>
          <cell r="H5666">
            <v>10</v>
          </cell>
          <cell r="I5666">
            <v>18</v>
          </cell>
          <cell r="J5666">
            <v>8</v>
          </cell>
          <cell r="K5666">
            <v>6</v>
          </cell>
          <cell r="L5666">
            <v>6</v>
          </cell>
        </row>
        <row r="5667">
          <cell r="E5667">
            <v>25025</v>
          </cell>
          <cell r="F5667">
            <v>0</v>
          </cell>
          <cell r="G5667">
            <v>13</v>
          </cell>
          <cell r="H5667">
            <v>11</v>
          </cell>
          <cell r="I5667">
            <v>32</v>
          </cell>
          <cell r="J5667">
            <v>37</v>
          </cell>
          <cell r="K5667">
            <v>29</v>
          </cell>
          <cell r="L5667">
            <v>19</v>
          </cell>
        </row>
        <row r="5668">
          <cell r="E5668">
            <v>25026</v>
          </cell>
          <cell r="F5668">
            <v>5</v>
          </cell>
          <cell r="G5668">
            <v>13</v>
          </cell>
          <cell r="H5668">
            <v>13</v>
          </cell>
          <cell r="I5668">
            <v>8</v>
          </cell>
          <cell r="J5668">
            <v>10</v>
          </cell>
          <cell r="K5668">
            <v>40</v>
          </cell>
          <cell r="L5668">
            <v>56</v>
          </cell>
        </row>
        <row r="5669">
          <cell r="E5669">
            <v>25027</v>
          </cell>
          <cell r="F5669">
            <v>14</v>
          </cell>
          <cell r="G5669">
            <v>13</v>
          </cell>
          <cell r="H5669">
            <v>6</v>
          </cell>
          <cell r="I5669">
            <v>10</v>
          </cell>
          <cell r="J5669">
            <v>5</v>
          </cell>
          <cell r="K5669">
            <v>10</v>
          </cell>
          <cell r="L5669">
            <v>5</v>
          </cell>
        </row>
        <row r="5670">
          <cell r="E5670">
            <v>25028</v>
          </cell>
          <cell r="F5670">
            <v>18</v>
          </cell>
          <cell r="G5670">
            <v>16</v>
          </cell>
          <cell r="H5670">
            <v>10</v>
          </cell>
          <cell r="I5670">
            <v>16</v>
          </cell>
          <cell r="J5670">
            <v>11</v>
          </cell>
          <cell r="K5670">
            <v>10</v>
          </cell>
          <cell r="L5670">
            <v>11</v>
          </cell>
        </row>
        <row r="5671">
          <cell r="E5671">
            <v>25029</v>
          </cell>
          <cell r="F5671">
            <v>19</v>
          </cell>
          <cell r="G5671">
            <v>32</v>
          </cell>
          <cell r="H5671">
            <v>27</v>
          </cell>
          <cell r="I5671">
            <v>29</v>
          </cell>
          <cell r="J5671">
            <v>14</v>
          </cell>
          <cell r="K5671">
            <v>11</v>
          </cell>
          <cell r="L5671">
            <v>0</v>
          </cell>
        </row>
        <row r="5672">
          <cell r="E5672">
            <v>25030</v>
          </cell>
          <cell r="F5672">
            <v>32</v>
          </cell>
          <cell r="G5672">
            <v>24</v>
          </cell>
          <cell r="H5672">
            <v>13</v>
          </cell>
          <cell r="I5672">
            <v>8</v>
          </cell>
          <cell r="J5672">
            <v>8</v>
          </cell>
          <cell r="K5672">
            <v>6</v>
          </cell>
          <cell r="L5672">
            <v>0</v>
          </cell>
        </row>
        <row r="5673">
          <cell r="E5673">
            <v>25031</v>
          </cell>
          <cell r="F5673">
            <v>35</v>
          </cell>
          <cell r="G5673">
            <v>23</v>
          </cell>
          <cell r="H5673">
            <v>24</v>
          </cell>
          <cell r="I5673">
            <v>26</v>
          </cell>
          <cell r="J5673">
            <v>29</v>
          </cell>
          <cell r="K5673">
            <v>40</v>
          </cell>
          <cell r="L5673">
            <v>24</v>
          </cell>
        </row>
        <row r="5674">
          <cell r="E5674">
            <v>25032</v>
          </cell>
          <cell r="F5674">
            <v>21</v>
          </cell>
          <cell r="G5674">
            <v>10</v>
          </cell>
          <cell r="H5674">
            <v>19</v>
          </cell>
          <cell r="I5674">
            <v>13</v>
          </cell>
          <cell r="J5674">
            <v>23</v>
          </cell>
          <cell r="K5674">
            <v>32</v>
          </cell>
          <cell r="L5674">
            <v>32</v>
          </cell>
        </row>
        <row r="5675">
          <cell r="E5675">
            <v>25033</v>
          </cell>
          <cell r="F5675">
            <v>8</v>
          </cell>
          <cell r="G5675">
            <v>0</v>
          </cell>
          <cell r="H5675">
            <v>0</v>
          </cell>
          <cell r="I5675">
            <v>8</v>
          </cell>
          <cell r="J5675">
            <v>0</v>
          </cell>
          <cell r="K5675">
            <v>0</v>
          </cell>
          <cell r="L5675">
            <v>11</v>
          </cell>
        </row>
        <row r="5676">
          <cell r="E5676">
            <v>25034</v>
          </cell>
          <cell r="F5676">
            <v>14</v>
          </cell>
          <cell r="G5676">
            <v>11</v>
          </cell>
          <cell r="H5676">
            <v>8</v>
          </cell>
          <cell r="I5676">
            <v>0</v>
          </cell>
          <cell r="J5676">
            <v>8</v>
          </cell>
          <cell r="K5676">
            <v>0</v>
          </cell>
          <cell r="L5676">
            <v>0</v>
          </cell>
        </row>
        <row r="5677">
          <cell r="E5677">
            <v>25035</v>
          </cell>
          <cell r="F5677">
            <v>19</v>
          </cell>
          <cell r="G5677">
            <v>11</v>
          </cell>
          <cell r="H5677">
            <v>10</v>
          </cell>
          <cell r="I5677">
            <v>13</v>
          </cell>
          <cell r="J5677">
            <v>11</v>
          </cell>
          <cell r="K5677">
            <v>8</v>
          </cell>
          <cell r="L5677">
            <v>14</v>
          </cell>
        </row>
        <row r="5678">
          <cell r="E5678">
            <v>25036</v>
          </cell>
          <cell r="F5678">
            <v>0</v>
          </cell>
          <cell r="G5678">
            <v>8</v>
          </cell>
          <cell r="H5678">
            <v>10</v>
          </cell>
          <cell r="I5678">
            <v>26</v>
          </cell>
          <cell r="J5678">
            <v>27</v>
          </cell>
          <cell r="K5678">
            <v>18</v>
          </cell>
          <cell r="L5678">
            <v>19</v>
          </cell>
        </row>
        <row r="5679">
          <cell r="E5679">
            <v>25037</v>
          </cell>
          <cell r="F5679">
            <v>14</v>
          </cell>
          <cell r="G5679">
            <v>14</v>
          </cell>
          <cell r="H5679">
            <v>18</v>
          </cell>
          <cell r="I5679">
            <v>11</v>
          </cell>
          <cell r="J5679">
            <v>14</v>
          </cell>
          <cell r="K5679">
            <v>0</v>
          </cell>
          <cell r="L5679">
            <v>8</v>
          </cell>
        </row>
        <row r="5680">
          <cell r="E5680">
            <v>25038</v>
          </cell>
          <cell r="F5680">
            <v>10</v>
          </cell>
          <cell r="G5680">
            <v>10</v>
          </cell>
          <cell r="H5680">
            <v>6</v>
          </cell>
          <cell r="I5680">
            <v>6</v>
          </cell>
          <cell r="J5680">
            <v>16</v>
          </cell>
          <cell r="K5680">
            <v>16</v>
          </cell>
          <cell r="L5680">
            <v>16</v>
          </cell>
        </row>
        <row r="5681">
          <cell r="E5681">
            <v>25039</v>
          </cell>
          <cell r="F5681">
            <v>27</v>
          </cell>
          <cell r="G5681">
            <v>27</v>
          </cell>
          <cell r="H5681">
            <v>23</v>
          </cell>
          <cell r="I5681">
            <v>18</v>
          </cell>
          <cell r="J5681">
            <v>40</v>
          </cell>
          <cell r="K5681">
            <v>56</v>
          </cell>
          <cell r="L5681">
            <v>64</v>
          </cell>
        </row>
        <row r="5682">
          <cell r="E5682">
            <v>25040</v>
          </cell>
          <cell r="F5682">
            <v>8</v>
          </cell>
          <cell r="G5682">
            <v>0</v>
          </cell>
          <cell r="H5682">
            <v>0</v>
          </cell>
          <cell r="I5682">
            <v>3</v>
          </cell>
          <cell r="J5682">
            <v>0</v>
          </cell>
          <cell r="K5682">
            <v>6</v>
          </cell>
          <cell r="L5682">
            <v>0</v>
          </cell>
        </row>
        <row r="5683">
          <cell r="E5683">
            <v>25041</v>
          </cell>
          <cell r="F5683">
            <v>14</v>
          </cell>
          <cell r="G5683">
            <v>8</v>
          </cell>
          <cell r="H5683">
            <v>6</v>
          </cell>
          <cell r="I5683">
            <v>11</v>
          </cell>
          <cell r="J5683">
            <v>3</v>
          </cell>
          <cell r="K5683">
            <v>3</v>
          </cell>
          <cell r="L5683">
            <v>6</v>
          </cell>
        </row>
        <row r="5684">
          <cell r="E5684">
            <v>25042</v>
          </cell>
          <cell r="F5684">
            <v>11</v>
          </cell>
          <cell r="G5684">
            <v>11</v>
          </cell>
          <cell r="H5684">
            <v>11</v>
          </cell>
          <cell r="I5684">
            <v>11</v>
          </cell>
          <cell r="J5684">
            <v>3</v>
          </cell>
          <cell r="K5684">
            <v>6</v>
          </cell>
          <cell r="L5684">
            <v>6</v>
          </cell>
        </row>
        <row r="5685">
          <cell r="E5685">
            <v>25043</v>
          </cell>
          <cell r="F5685">
            <v>8</v>
          </cell>
          <cell r="G5685">
            <v>11</v>
          </cell>
          <cell r="H5685">
            <v>0</v>
          </cell>
          <cell r="I5685">
            <v>0</v>
          </cell>
          <cell r="J5685">
            <v>0</v>
          </cell>
          <cell r="K5685">
            <v>8</v>
          </cell>
          <cell r="L5685">
            <v>3</v>
          </cell>
        </row>
        <row r="5686">
          <cell r="E5686">
            <v>25044</v>
          </cell>
          <cell r="F5686">
            <v>8</v>
          </cell>
          <cell r="G5686">
            <v>11</v>
          </cell>
          <cell r="H5686">
            <v>14</v>
          </cell>
          <cell r="I5686">
            <v>6</v>
          </cell>
          <cell r="J5686">
            <v>0</v>
          </cell>
          <cell r="K5686">
            <v>0</v>
          </cell>
          <cell r="L5686">
            <v>32</v>
          </cell>
        </row>
        <row r="5687">
          <cell r="E5687">
            <v>25045</v>
          </cell>
          <cell r="F5687">
            <v>24</v>
          </cell>
          <cell r="G5687">
            <v>8</v>
          </cell>
          <cell r="H5687">
            <v>8</v>
          </cell>
          <cell r="I5687">
            <v>18</v>
          </cell>
          <cell r="J5687">
            <v>0</v>
          </cell>
          <cell r="K5687">
            <v>6</v>
          </cell>
          <cell r="L5687">
            <v>19</v>
          </cell>
        </row>
        <row r="5688">
          <cell r="E5688">
            <v>25046</v>
          </cell>
          <cell r="F5688">
            <v>0</v>
          </cell>
          <cell r="G5688">
            <v>0</v>
          </cell>
          <cell r="H5688">
            <v>13</v>
          </cell>
          <cell r="I5688">
            <v>0</v>
          </cell>
          <cell r="J5688">
            <v>0</v>
          </cell>
          <cell r="K5688">
            <v>0</v>
          </cell>
          <cell r="L5688">
            <v>0</v>
          </cell>
        </row>
        <row r="5689">
          <cell r="E5689">
            <v>25047</v>
          </cell>
          <cell r="F5689">
            <v>16</v>
          </cell>
          <cell r="G5689">
            <v>16</v>
          </cell>
          <cell r="H5689">
            <v>13</v>
          </cell>
          <cell r="I5689">
            <v>10</v>
          </cell>
          <cell r="J5689">
            <v>13</v>
          </cell>
          <cell r="K5689">
            <v>6</v>
          </cell>
          <cell r="L5689">
            <v>0</v>
          </cell>
        </row>
        <row r="5690">
          <cell r="E5690">
            <v>25048</v>
          </cell>
          <cell r="F5690">
            <v>29</v>
          </cell>
          <cell r="G5690">
            <v>19</v>
          </cell>
          <cell r="H5690">
            <v>16</v>
          </cell>
          <cell r="I5690">
            <v>6</v>
          </cell>
          <cell r="J5690">
            <v>6</v>
          </cell>
          <cell r="K5690">
            <v>0</v>
          </cell>
          <cell r="L5690">
            <v>16</v>
          </cell>
        </row>
        <row r="5691">
          <cell r="E5691">
            <v>25049</v>
          </cell>
          <cell r="F5691">
            <v>29</v>
          </cell>
          <cell r="G5691">
            <v>56</v>
          </cell>
          <cell r="H5691">
            <v>32</v>
          </cell>
          <cell r="I5691">
            <v>35</v>
          </cell>
          <cell r="J5691">
            <v>48</v>
          </cell>
          <cell r="K5691">
            <v>45</v>
          </cell>
          <cell r="L5691">
            <v>42</v>
          </cell>
        </row>
        <row r="5692">
          <cell r="E5692">
            <v>25050</v>
          </cell>
          <cell r="F5692">
            <v>16</v>
          </cell>
          <cell r="G5692">
            <v>6</v>
          </cell>
          <cell r="H5692">
            <v>10</v>
          </cell>
          <cell r="I5692">
            <v>8</v>
          </cell>
          <cell r="J5692">
            <v>10</v>
          </cell>
          <cell r="K5692">
            <v>8</v>
          </cell>
          <cell r="L5692">
            <v>6</v>
          </cell>
        </row>
        <row r="5693">
          <cell r="E5693">
            <v>25051</v>
          </cell>
          <cell r="F5693">
            <v>0</v>
          </cell>
          <cell r="G5693">
            <v>10</v>
          </cell>
          <cell r="H5693">
            <v>6</v>
          </cell>
          <cell r="I5693">
            <v>0</v>
          </cell>
          <cell r="J5693">
            <v>6</v>
          </cell>
          <cell r="K5693">
            <v>0</v>
          </cell>
          <cell r="L5693">
            <v>6</v>
          </cell>
        </row>
        <row r="5694">
          <cell r="E5694">
            <v>25052</v>
          </cell>
          <cell r="F5694">
            <v>0</v>
          </cell>
          <cell r="G5694">
            <v>16</v>
          </cell>
          <cell r="H5694">
            <v>16</v>
          </cell>
          <cell r="I5694">
            <v>0</v>
          </cell>
          <cell r="J5694">
            <v>3</v>
          </cell>
          <cell r="K5694">
            <v>0</v>
          </cell>
          <cell r="L5694">
            <v>6</v>
          </cell>
        </row>
        <row r="5695">
          <cell r="E5695">
            <v>25053</v>
          </cell>
          <cell r="F5695">
            <v>11</v>
          </cell>
          <cell r="G5695">
            <v>13</v>
          </cell>
          <cell r="H5695">
            <v>16</v>
          </cell>
          <cell r="I5695">
            <v>24</v>
          </cell>
          <cell r="J5695">
            <v>24</v>
          </cell>
          <cell r="K5695">
            <v>23</v>
          </cell>
          <cell r="L5695">
            <v>16</v>
          </cell>
        </row>
        <row r="5696">
          <cell r="E5696">
            <v>25054</v>
          </cell>
          <cell r="F5696">
            <v>5</v>
          </cell>
          <cell r="G5696">
            <v>6</v>
          </cell>
          <cell r="H5696">
            <v>8</v>
          </cell>
          <cell r="I5696">
            <v>14</v>
          </cell>
          <cell r="J5696">
            <v>11</v>
          </cell>
          <cell r="K5696">
            <v>26</v>
          </cell>
          <cell r="L5696">
            <v>26</v>
          </cell>
        </row>
        <row r="5697">
          <cell r="E5697">
            <v>25055</v>
          </cell>
          <cell r="F5697">
            <v>11</v>
          </cell>
          <cell r="G5697">
            <v>11</v>
          </cell>
          <cell r="H5697">
            <v>5</v>
          </cell>
          <cell r="I5697">
            <v>13</v>
          </cell>
          <cell r="J5697">
            <v>8</v>
          </cell>
          <cell r="K5697">
            <v>5</v>
          </cell>
          <cell r="L5697">
            <v>8</v>
          </cell>
        </row>
        <row r="5698">
          <cell r="E5698">
            <v>25056</v>
          </cell>
          <cell r="F5698">
            <v>37</v>
          </cell>
          <cell r="G5698">
            <v>29</v>
          </cell>
          <cell r="H5698">
            <v>29</v>
          </cell>
          <cell r="I5698">
            <v>40</v>
          </cell>
          <cell r="J5698">
            <v>32</v>
          </cell>
          <cell r="K5698">
            <v>29</v>
          </cell>
          <cell r="L5698">
            <v>24</v>
          </cell>
        </row>
        <row r="5699">
          <cell r="E5699">
            <v>25057</v>
          </cell>
          <cell r="F5699">
            <v>5</v>
          </cell>
          <cell r="G5699">
            <v>13</v>
          </cell>
          <cell r="H5699">
            <v>8</v>
          </cell>
          <cell r="I5699">
            <v>8</v>
          </cell>
          <cell r="J5699">
            <v>8</v>
          </cell>
          <cell r="K5699">
            <v>6</v>
          </cell>
          <cell r="L5699">
            <v>6</v>
          </cell>
        </row>
        <row r="5700">
          <cell r="E5700">
            <v>25058</v>
          </cell>
          <cell r="F5700">
            <v>11</v>
          </cell>
          <cell r="G5700">
            <v>13</v>
          </cell>
          <cell r="H5700">
            <v>8</v>
          </cell>
          <cell r="I5700">
            <v>8</v>
          </cell>
          <cell r="J5700">
            <v>11</v>
          </cell>
          <cell r="K5700">
            <v>11</v>
          </cell>
          <cell r="L5700">
            <v>11</v>
          </cell>
        </row>
        <row r="5701">
          <cell r="E5701">
            <v>25059</v>
          </cell>
          <cell r="F5701">
            <v>6</v>
          </cell>
          <cell r="G5701">
            <v>0</v>
          </cell>
          <cell r="H5701">
            <v>0</v>
          </cell>
          <cell r="I5701">
            <v>0</v>
          </cell>
          <cell r="J5701">
            <v>0</v>
          </cell>
          <cell r="K5701">
            <v>0</v>
          </cell>
          <cell r="L5701">
            <v>0</v>
          </cell>
        </row>
        <row r="5702">
          <cell r="E5702">
            <v>25060</v>
          </cell>
          <cell r="F5702">
            <v>16</v>
          </cell>
          <cell r="G5702">
            <v>16</v>
          </cell>
          <cell r="H5702">
            <v>18</v>
          </cell>
          <cell r="I5702">
            <v>16</v>
          </cell>
          <cell r="J5702">
            <v>16</v>
          </cell>
          <cell r="K5702">
            <v>16</v>
          </cell>
          <cell r="L5702">
            <v>16</v>
          </cell>
        </row>
        <row r="5703">
          <cell r="E5703">
            <v>25061</v>
          </cell>
          <cell r="F5703">
            <v>10</v>
          </cell>
          <cell r="G5703">
            <v>10</v>
          </cell>
          <cell r="H5703">
            <v>16</v>
          </cell>
          <cell r="I5703">
            <v>11</v>
          </cell>
          <cell r="J5703">
            <v>26</v>
          </cell>
          <cell r="K5703">
            <v>16</v>
          </cell>
          <cell r="L5703">
            <v>19</v>
          </cell>
        </row>
        <row r="5704">
          <cell r="E5704">
            <v>25062</v>
          </cell>
          <cell r="F5704">
            <v>16</v>
          </cell>
          <cell r="G5704">
            <v>10</v>
          </cell>
          <cell r="H5704">
            <v>6</v>
          </cell>
          <cell r="I5704">
            <v>0</v>
          </cell>
          <cell r="J5704">
            <v>0</v>
          </cell>
          <cell r="K5704">
            <v>19</v>
          </cell>
          <cell r="L5704">
            <v>23</v>
          </cell>
        </row>
        <row r="5705">
          <cell r="E5705">
            <v>25063</v>
          </cell>
          <cell r="F5705">
            <v>16</v>
          </cell>
          <cell r="G5705">
            <v>16</v>
          </cell>
          <cell r="H5705">
            <v>13</v>
          </cell>
          <cell r="I5705">
            <v>23</v>
          </cell>
          <cell r="J5705">
            <v>19</v>
          </cell>
          <cell r="K5705">
            <v>16</v>
          </cell>
          <cell r="L5705">
            <v>23</v>
          </cell>
        </row>
        <row r="5706">
          <cell r="E5706">
            <v>25064</v>
          </cell>
          <cell r="F5706">
            <v>10</v>
          </cell>
          <cell r="G5706">
            <v>6</v>
          </cell>
          <cell r="H5706">
            <v>3</v>
          </cell>
          <cell r="I5706">
            <v>0</v>
          </cell>
          <cell r="J5706">
            <v>3</v>
          </cell>
          <cell r="K5706">
            <v>0</v>
          </cell>
          <cell r="L5706">
            <v>0</v>
          </cell>
        </row>
        <row r="5707">
          <cell r="E5707">
            <v>25065</v>
          </cell>
          <cell r="F5707">
            <v>23</v>
          </cell>
          <cell r="G5707">
            <v>26</v>
          </cell>
          <cell r="H5707">
            <v>19</v>
          </cell>
          <cell r="I5707">
            <v>26</v>
          </cell>
          <cell r="J5707">
            <v>19</v>
          </cell>
          <cell r="K5707">
            <v>19</v>
          </cell>
          <cell r="L5707">
            <v>14</v>
          </cell>
        </row>
        <row r="5708">
          <cell r="E5708">
            <v>25066</v>
          </cell>
          <cell r="F5708">
            <v>10</v>
          </cell>
          <cell r="G5708">
            <v>5</v>
          </cell>
          <cell r="H5708">
            <v>3</v>
          </cell>
          <cell r="I5708">
            <v>14</v>
          </cell>
          <cell r="J5708">
            <v>8</v>
          </cell>
          <cell r="K5708">
            <v>8</v>
          </cell>
          <cell r="L5708">
            <v>5</v>
          </cell>
        </row>
        <row r="5709">
          <cell r="E5709">
            <v>25067</v>
          </cell>
          <cell r="F5709">
            <v>16</v>
          </cell>
          <cell r="G5709">
            <v>8</v>
          </cell>
          <cell r="H5709">
            <v>10</v>
          </cell>
          <cell r="I5709">
            <v>11</v>
          </cell>
          <cell r="J5709">
            <v>8</v>
          </cell>
          <cell r="K5709">
            <v>8</v>
          </cell>
          <cell r="L5709">
            <v>13</v>
          </cell>
        </row>
        <row r="5710">
          <cell r="E5710">
            <v>25068</v>
          </cell>
          <cell r="F5710">
            <v>16</v>
          </cell>
          <cell r="G5710">
            <v>13</v>
          </cell>
          <cell r="H5710">
            <v>26</v>
          </cell>
          <cell r="I5710">
            <v>29</v>
          </cell>
          <cell r="J5710">
            <v>16</v>
          </cell>
          <cell r="K5710">
            <v>11</v>
          </cell>
          <cell r="L5710">
            <v>8</v>
          </cell>
        </row>
        <row r="5711">
          <cell r="E5711">
            <v>25069</v>
          </cell>
          <cell r="F5711">
            <v>23</v>
          </cell>
          <cell r="G5711">
            <v>26</v>
          </cell>
          <cell r="H5711">
            <v>29</v>
          </cell>
          <cell r="I5711">
            <v>27</v>
          </cell>
          <cell r="J5711">
            <v>29</v>
          </cell>
          <cell r="K5711">
            <v>24</v>
          </cell>
          <cell r="L5711">
            <v>29</v>
          </cell>
        </row>
        <row r="5712">
          <cell r="E5712">
            <v>25070</v>
          </cell>
          <cell r="F5712">
            <v>6</v>
          </cell>
          <cell r="G5712">
            <v>6</v>
          </cell>
          <cell r="H5712">
            <v>6</v>
          </cell>
          <cell r="I5712">
            <v>10</v>
          </cell>
          <cell r="J5712">
            <v>5</v>
          </cell>
          <cell r="K5712">
            <v>13</v>
          </cell>
          <cell r="L5712">
            <v>10</v>
          </cell>
        </row>
        <row r="5713">
          <cell r="E5713">
            <v>25071</v>
          </cell>
          <cell r="F5713">
            <v>0</v>
          </cell>
          <cell r="G5713">
            <v>0</v>
          </cell>
          <cell r="H5713">
            <v>6</v>
          </cell>
          <cell r="I5713">
            <v>5</v>
          </cell>
          <cell r="J5713">
            <v>5</v>
          </cell>
          <cell r="K5713">
            <v>3</v>
          </cell>
          <cell r="L5713">
            <v>0</v>
          </cell>
        </row>
        <row r="5714">
          <cell r="E5714">
            <v>25072</v>
          </cell>
          <cell r="F5714">
            <v>13</v>
          </cell>
          <cell r="G5714">
            <v>10</v>
          </cell>
          <cell r="H5714">
            <v>6</v>
          </cell>
          <cell r="I5714">
            <v>5</v>
          </cell>
          <cell r="J5714">
            <v>6</v>
          </cell>
          <cell r="K5714">
            <v>10</v>
          </cell>
          <cell r="L5714">
            <v>10</v>
          </cell>
        </row>
        <row r="5715">
          <cell r="E5715">
            <v>25073</v>
          </cell>
          <cell r="F5715">
            <v>0</v>
          </cell>
          <cell r="G5715">
            <v>16</v>
          </cell>
          <cell r="H5715">
            <v>6</v>
          </cell>
          <cell r="I5715">
            <v>6</v>
          </cell>
          <cell r="J5715">
            <v>8</v>
          </cell>
          <cell r="K5715">
            <v>10</v>
          </cell>
          <cell r="L5715">
            <v>8</v>
          </cell>
        </row>
        <row r="5716">
          <cell r="E5716">
            <v>25074</v>
          </cell>
          <cell r="F5716">
            <v>6</v>
          </cell>
          <cell r="G5716">
            <v>0</v>
          </cell>
          <cell r="H5716">
            <v>13</v>
          </cell>
          <cell r="I5716">
            <v>13</v>
          </cell>
          <cell r="J5716">
            <v>16</v>
          </cell>
          <cell r="K5716">
            <v>13</v>
          </cell>
          <cell r="L5716">
            <v>16</v>
          </cell>
        </row>
        <row r="5717">
          <cell r="E5717">
            <v>25075</v>
          </cell>
          <cell r="F5717">
            <v>10</v>
          </cell>
          <cell r="G5717">
            <v>0</v>
          </cell>
          <cell r="H5717">
            <v>6</v>
          </cell>
          <cell r="I5717">
            <v>6</v>
          </cell>
          <cell r="J5717">
            <v>8</v>
          </cell>
          <cell r="K5717">
            <v>13</v>
          </cell>
          <cell r="L5717">
            <v>16</v>
          </cell>
        </row>
        <row r="5718">
          <cell r="E5718">
            <v>25076</v>
          </cell>
          <cell r="F5718">
            <v>23</v>
          </cell>
          <cell r="G5718">
            <v>16</v>
          </cell>
          <cell r="H5718">
            <v>23</v>
          </cell>
          <cell r="I5718">
            <v>16</v>
          </cell>
          <cell r="J5718">
            <v>23</v>
          </cell>
          <cell r="K5718">
            <v>19</v>
          </cell>
          <cell r="L5718">
            <v>19</v>
          </cell>
        </row>
        <row r="5719">
          <cell r="E5719">
            <v>25077</v>
          </cell>
          <cell r="F5719">
            <v>6</v>
          </cell>
          <cell r="G5719">
            <v>3</v>
          </cell>
          <cell r="H5719">
            <v>0</v>
          </cell>
          <cell r="I5719">
            <v>0</v>
          </cell>
          <cell r="J5719">
            <v>0</v>
          </cell>
          <cell r="K5719">
            <v>0</v>
          </cell>
          <cell r="L5719">
            <v>8</v>
          </cell>
        </row>
        <row r="5720">
          <cell r="E5720">
            <v>25078</v>
          </cell>
          <cell r="F5720">
            <v>16</v>
          </cell>
          <cell r="G5720">
            <v>16</v>
          </cell>
          <cell r="H5720">
            <v>13</v>
          </cell>
          <cell r="I5720">
            <v>10</v>
          </cell>
          <cell r="J5720">
            <v>16</v>
          </cell>
          <cell r="K5720">
            <v>13</v>
          </cell>
          <cell r="L5720">
            <v>10</v>
          </cell>
        </row>
        <row r="5721">
          <cell r="E5721">
            <v>25079</v>
          </cell>
          <cell r="F5721">
            <v>0</v>
          </cell>
          <cell r="G5721">
            <v>0</v>
          </cell>
          <cell r="H5721">
            <v>0</v>
          </cell>
          <cell r="I5721">
            <v>0</v>
          </cell>
          <cell r="J5721">
            <v>0</v>
          </cell>
          <cell r="K5721">
            <v>6</v>
          </cell>
          <cell r="L5721">
            <v>8</v>
          </cell>
        </row>
        <row r="5722">
          <cell r="E5722">
            <v>25080</v>
          </cell>
          <cell r="F5722">
            <v>16</v>
          </cell>
          <cell r="G5722">
            <v>19</v>
          </cell>
          <cell r="H5722">
            <v>16</v>
          </cell>
          <cell r="I5722">
            <v>24</v>
          </cell>
          <cell r="J5722">
            <v>23</v>
          </cell>
          <cell r="K5722">
            <v>26</v>
          </cell>
          <cell r="L5722">
            <v>19</v>
          </cell>
        </row>
        <row r="5723">
          <cell r="E5723">
            <v>25081</v>
          </cell>
          <cell r="F5723">
            <v>5</v>
          </cell>
          <cell r="G5723">
            <v>0</v>
          </cell>
          <cell r="H5723">
            <v>5</v>
          </cell>
          <cell r="I5723">
            <v>10</v>
          </cell>
          <cell r="J5723">
            <v>6</v>
          </cell>
          <cell r="K5723">
            <v>5</v>
          </cell>
          <cell r="L5723">
            <v>5</v>
          </cell>
        </row>
        <row r="5724">
          <cell r="E5724">
            <v>25082</v>
          </cell>
          <cell r="F5724">
            <v>13</v>
          </cell>
          <cell r="G5724">
            <v>21</v>
          </cell>
          <cell r="H5724">
            <v>16</v>
          </cell>
          <cell r="I5724">
            <v>13</v>
          </cell>
          <cell r="J5724">
            <v>14</v>
          </cell>
          <cell r="K5724">
            <v>18</v>
          </cell>
          <cell r="L5724">
            <v>8</v>
          </cell>
        </row>
        <row r="5725">
          <cell r="E5725">
            <v>25083</v>
          </cell>
          <cell r="F5725">
            <v>18</v>
          </cell>
          <cell r="G5725">
            <v>16</v>
          </cell>
          <cell r="H5725">
            <v>11</v>
          </cell>
          <cell r="I5725">
            <v>11</v>
          </cell>
          <cell r="J5725">
            <v>10</v>
          </cell>
          <cell r="K5725">
            <v>14</v>
          </cell>
          <cell r="L5725">
            <v>5</v>
          </cell>
        </row>
        <row r="5726">
          <cell r="E5726">
            <v>25084</v>
          </cell>
          <cell r="F5726">
            <v>13</v>
          </cell>
          <cell r="G5726">
            <v>8</v>
          </cell>
          <cell r="H5726">
            <v>0</v>
          </cell>
          <cell r="I5726">
            <v>5</v>
          </cell>
          <cell r="J5726">
            <v>0</v>
          </cell>
          <cell r="K5726">
            <v>6</v>
          </cell>
          <cell r="L5726">
            <v>0</v>
          </cell>
        </row>
        <row r="5727">
          <cell r="E5727">
            <v>25085</v>
          </cell>
          <cell r="F5727">
            <v>5</v>
          </cell>
          <cell r="G5727">
            <v>16</v>
          </cell>
          <cell r="H5727">
            <v>18</v>
          </cell>
          <cell r="I5727">
            <v>19</v>
          </cell>
          <cell r="J5727">
            <v>5</v>
          </cell>
          <cell r="K5727">
            <v>18</v>
          </cell>
          <cell r="L5727">
            <v>16</v>
          </cell>
        </row>
        <row r="5728">
          <cell r="E5728">
            <v>25086</v>
          </cell>
          <cell r="F5728">
            <v>0</v>
          </cell>
          <cell r="G5728">
            <v>13</v>
          </cell>
          <cell r="H5728">
            <v>0</v>
          </cell>
          <cell r="I5728">
            <v>5</v>
          </cell>
          <cell r="J5728">
            <v>5</v>
          </cell>
          <cell r="K5728">
            <v>5</v>
          </cell>
          <cell r="L5728">
            <v>5</v>
          </cell>
        </row>
        <row r="5729">
          <cell r="E5729">
            <v>25087</v>
          </cell>
          <cell r="F5729">
            <v>11</v>
          </cell>
          <cell r="G5729">
            <v>6</v>
          </cell>
          <cell r="H5729">
            <v>13</v>
          </cell>
          <cell r="I5729">
            <v>0</v>
          </cell>
          <cell r="J5729">
            <v>16</v>
          </cell>
          <cell r="K5729">
            <v>21</v>
          </cell>
          <cell r="L5729">
            <v>21</v>
          </cell>
        </row>
        <row r="5730">
          <cell r="E5730">
            <v>25088</v>
          </cell>
          <cell r="F5730">
            <v>0</v>
          </cell>
          <cell r="G5730">
            <v>8</v>
          </cell>
          <cell r="H5730">
            <v>32</v>
          </cell>
          <cell r="I5730">
            <v>48</v>
          </cell>
          <cell r="J5730">
            <v>35</v>
          </cell>
          <cell r="K5730">
            <v>32</v>
          </cell>
          <cell r="L5730">
            <v>19</v>
          </cell>
        </row>
        <row r="5731">
          <cell r="E5731">
            <v>25089</v>
          </cell>
          <cell r="F5731">
            <v>0</v>
          </cell>
          <cell r="G5731">
            <v>0</v>
          </cell>
          <cell r="H5731">
            <v>0</v>
          </cell>
          <cell r="I5731">
            <v>3</v>
          </cell>
          <cell r="J5731">
            <v>0</v>
          </cell>
          <cell r="K5731">
            <v>0</v>
          </cell>
          <cell r="L5731">
            <v>0</v>
          </cell>
        </row>
        <row r="5732">
          <cell r="E5732">
            <v>25090</v>
          </cell>
          <cell r="F5732">
            <v>10</v>
          </cell>
          <cell r="G5732">
            <v>13</v>
          </cell>
          <cell r="H5732">
            <v>18</v>
          </cell>
          <cell r="I5732">
            <v>16</v>
          </cell>
          <cell r="J5732">
            <v>16</v>
          </cell>
          <cell r="K5732">
            <v>13</v>
          </cell>
          <cell r="L5732">
            <v>0</v>
          </cell>
        </row>
        <row r="5733">
          <cell r="E5733">
            <v>25091</v>
          </cell>
          <cell r="F5733">
            <v>10</v>
          </cell>
          <cell r="G5733">
            <v>6</v>
          </cell>
          <cell r="H5733">
            <v>3</v>
          </cell>
          <cell r="I5733">
            <v>10</v>
          </cell>
          <cell r="J5733">
            <v>16</v>
          </cell>
          <cell r="K5733">
            <v>13</v>
          </cell>
          <cell r="L5733">
            <v>13</v>
          </cell>
        </row>
        <row r="5734">
          <cell r="E5734">
            <v>25092</v>
          </cell>
          <cell r="F5734">
            <v>13</v>
          </cell>
          <cell r="G5734">
            <v>10</v>
          </cell>
          <cell r="H5734">
            <v>5</v>
          </cell>
          <cell r="I5734">
            <v>16</v>
          </cell>
          <cell r="J5734">
            <v>19</v>
          </cell>
          <cell r="K5734">
            <v>11</v>
          </cell>
          <cell r="L5734">
            <v>16</v>
          </cell>
        </row>
        <row r="5735">
          <cell r="E5735">
            <v>25093</v>
          </cell>
          <cell r="F5735">
            <v>11</v>
          </cell>
          <cell r="G5735">
            <v>10</v>
          </cell>
          <cell r="H5735">
            <v>8</v>
          </cell>
          <cell r="I5735">
            <v>6</v>
          </cell>
          <cell r="J5735">
            <v>10</v>
          </cell>
          <cell r="K5735">
            <v>16</v>
          </cell>
          <cell r="L5735">
            <v>11</v>
          </cell>
        </row>
        <row r="5736">
          <cell r="E5736">
            <v>25094</v>
          </cell>
          <cell r="F5736">
            <v>13</v>
          </cell>
          <cell r="G5736">
            <v>10</v>
          </cell>
          <cell r="H5736">
            <v>3</v>
          </cell>
          <cell r="I5736">
            <v>6</v>
          </cell>
          <cell r="J5736">
            <v>5</v>
          </cell>
          <cell r="K5736">
            <v>0</v>
          </cell>
          <cell r="L5736">
            <v>3</v>
          </cell>
        </row>
        <row r="5737">
          <cell r="E5737">
            <v>25095</v>
          </cell>
          <cell r="F5737">
            <v>16</v>
          </cell>
          <cell r="G5737">
            <v>21</v>
          </cell>
          <cell r="H5737">
            <v>10</v>
          </cell>
          <cell r="I5737">
            <v>16</v>
          </cell>
          <cell r="J5737">
            <v>10</v>
          </cell>
          <cell r="K5737">
            <v>13</v>
          </cell>
          <cell r="L5737">
            <v>11</v>
          </cell>
        </row>
        <row r="5738">
          <cell r="E5738">
            <v>25096</v>
          </cell>
          <cell r="F5738">
            <v>29</v>
          </cell>
          <cell r="G5738">
            <v>35</v>
          </cell>
          <cell r="H5738">
            <v>35</v>
          </cell>
          <cell r="I5738">
            <v>10</v>
          </cell>
          <cell r="J5738">
            <v>24</v>
          </cell>
          <cell r="K5738">
            <v>24</v>
          </cell>
          <cell r="L5738">
            <v>24</v>
          </cell>
        </row>
        <row r="5739">
          <cell r="E5739">
            <v>25097</v>
          </cell>
          <cell r="F5739">
            <v>11</v>
          </cell>
          <cell r="G5739">
            <v>6</v>
          </cell>
          <cell r="H5739">
            <v>13</v>
          </cell>
          <cell r="I5739">
            <v>3</v>
          </cell>
          <cell r="J5739">
            <v>6</v>
          </cell>
          <cell r="K5739">
            <v>6</v>
          </cell>
          <cell r="L5739">
            <v>0</v>
          </cell>
        </row>
        <row r="5740">
          <cell r="E5740">
            <v>25098</v>
          </cell>
          <cell r="F5740">
            <v>5</v>
          </cell>
          <cell r="G5740">
            <v>8</v>
          </cell>
          <cell r="H5740">
            <v>8</v>
          </cell>
          <cell r="I5740">
            <v>8</v>
          </cell>
          <cell r="J5740">
            <v>6</v>
          </cell>
          <cell r="K5740">
            <v>6</v>
          </cell>
          <cell r="L5740">
            <v>6</v>
          </cell>
        </row>
        <row r="5741">
          <cell r="E5741">
            <v>25099</v>
          </cell>
          <cell r="F5741">
            <v>13</v>
          </cell>
          <cell r="G5741">
            <v>13</v>
          </cell>
          <cell r="H5741">
            <v>8</v>
          </cell>
          <cell r="I5741">
            <v>11</v>
          </cell>
          <cell r="J5741">
            <v>13</v>
          </cell>
          <cell r="K5741">
            <v>16</v>
          </cell>
          <cell r="L5741">
            <v>13</v>
          </cell>
        </row>
        <row r="5742">
          <cell r="E5742">
            <v>25100</v>
          </cell>
          <cell r="F5742">
            <v>6</v>
          </cell>
          <cell r="G5742">
            <v>11</v>
          </cell>
          <cell r="H5742">
            <v>13</v>
          </cell>
          <cell r="I5742">
            <v>16</v>
          </cell>
          <cell r="J5742">
            <v>13</v>
          </cell>
          <cell r="K5742">
            <v>11</v>
          </cell>
          <cell r="L5742">
            <v>13</v>
          </cell>
        </row>
        <row r="5743">
          <cell r="E5743">
            <v>25101</v>
          </cell>
          <cell r="F5743">
            <v>32</v>
          </cell>
          <cell r="G5743">
            <v>35</v>
          </cell>
          <cell r="H5743">
            <v>35</v>
          </cell>
          <cell r="I5743">
            <v>37</v>
          </cell>
          <cell r="J5743">
            <v>32</v>
          </cell>
          <cell r="K5743">
            <v>32</v>
          </cell>
          <cell r="L5743">
            <v>35</v>
          </cell>
        </row>
        <row r="5744">
          <cell r="E5744">
            <v>25102</v>
          </cell>
          <cell r="F5744">
            <v>32</v>
          </cell>
          <cell r="G5744">
            <v>35</v>
          </cell>
          <cell r="H5744">
            <v>40</v>
          </cell>
          <cell r="I5744">
            <v>40</v>
          </cell>
          <cell r="J5744">
            <v>35</v>
          </cell>
          <cell r="K5744">
            <v>47</v>
          </cell>
          <cell r="L5744">
            <v>47</v>
          </cell>
        </row>
        <row r="5745">
          <cell r="E5745">
            <v>25103</v>
          </cell>
          <cell r="F5745">
            <v>47</v>
          </cell>
          <cell r="G5745">
            <v>43</v>
          </cell>
          <cell r="H5745">
            <v>47</v>
          </cell>
          <cell r="I5745">
            <v>47</v>
          </cell>
          <cell r="J5745">
            <v>56</v>
          </cell>
          <cell r="K5745">
            <v>43</v>
          </cell>
          <cell r="L5745">
            <v>32</v>
          </cell>
        </row>
        <row r="5746">
          <cell r="E5746">
            <v>25104</v>
          </cell>
          <cell r="F5746">
            <v>26</v>
          </cell>
          <cell r="G5746">
            <v>27</v>
          </cell>
          <cell r="H5746">
            <v>16</v>
          </cell>
          <cell r="I5746">
            <v>35</v>
          </cell>
          <cell r="J5746">
            <v>24</v>
          </cell>
          <cell r="K5746">
            <v>14</v>
          </cell>
          <cell r="L5746">
            <v>23</v>
          </cell>
        </row>
        <row r="5747">
          <cell r="E5747">
            <v>25105</v>
          </cell>
          <cell r="F5747">
            <v>6</v>
          </cell>
          <cell r="G5747">
            <v>0</v>
          </cell>
          <cell r="H5747">
            <v>0</v>
          </cell>
          <cell r="I5747">
            <v>0</v>
          </cell>
          <cell r="J5747">
            <v>0</v>
          </cell>
          <cell r="K5747">
            <v>6</v>
          </cell>
          <cell r="L5747">
            <v>0</v>
          </cell>
        </row>
        <row r="5748">
          <cell r="E5748">
            <v>25106</v>
          </cell>
          <cell r="F5748">
            <v>32</v>
          </cell>
          <cell r="G5748">
            <v>23</v>
          </cell>
          <cell r="H5748">
            <v>11</v>
          </cell>
          <cell r="I5748">
            <v>0</v>
          </cell>
          <cell r="J5748">
            <v>6</v>
          </cell>
          <cell r="K5748">
            <v>8</v>
          </cell>
          <cell r="L5748">
            <v>10</v>
          </cell>
        </row>
        <row r="5749">
          <cell r="E5749">
            <v>25107</v>
          </cell>
          <cell r="F5749">
            <v>14</v>
          </cell>
          <cell r="G5749">
            <v>18</v>
          </cell>
          <cell r="H5749">
            <v>16</v>
          </cell>
          <cell r="I5749">
            <v>16</v>
          </cell>
          <cell r="J5749">
            <v>14</v>
          </cell>
          <cell r="K5749">
            <v>8</v>
          </cell>
          <cell r="L5749">
            <v>0</v>
          </cell>
        </row>
        <row r="5750">
          <cell r="E5750">
            <v>25108</v>
          </cell>
          <cell r="F5750">
            <v>11</v>
          </cell>
          <cell r="G5750">
            <v>6</v>
          </cell>
          <cell r="H5750">
            <v>3</v>
          </cell>
          <cell r="I5750">
            <v>27</v>
          </cell>
          <cell r="J5750">
            <v>27</v>
          </cell>
          <cell r="K5750">
            <v>19</v>
          </cell>
          <cell r="L5750">
            <v>24</v>
          </cell>
        </row>
        <row r="5751">
          <cell r="E5751">
            <v>25109</v>
          </cell>
          <cell r="F5751">
            <v>0</v>
          </cell>
          <cell r="G5751">
            <v>0</v>
          </cell>
          <cell r="H5751">
            <v>6</v>
          </cell>
          <cell r="I5751">
            <v>0</v>
          </cell>
          <cell r="J5751">
            <v>0</v>
          </cell>
          <cell r="K5751">
            <v>5</v>
          </cell>
          <cell r="L5751">
            <v>6</v>
          </cell>
        </row>
        <row r="5752">
          <cell r="E5752">
            <v>25110</v>
          </cell>
          <cell r="F5752">
            <v>21</v>
          </cell>
          <cell r="G5752">
            <v>23</v>
          </cell>
          <cell r="H5752">
            <v>21</v>
          </cell>
          <cell r="I5752">
            <v>16</v>
          </cell>
          <cell r="J5752">
            <v>11</v>
          </cell>
          <cell r="K5752">
            <v>0</v>
          </cell>
          <cell r="L5752">
            <v>5</v>
          </cell>
        </row>
        <row r="5753">
          <cell r="E5753">
            <v>25111</v>
          </cell>
          <cell r="F5753">
            <v>26</v>
          </cell>
          <cell r="G5753">
            <v>27</v>
          </cell>
          <cell r="H5753">
            <v>26</v>
          </cell>
          <cell r="I5753">
            <v>27</v>
          </cell>
          <cell r="J5753">
            <v>26</v>
          </cell>
          <cell r="K5753">
            <v>14</v>
          </cell>
          <cell r="L5753">
            <v>11</v>
          </cell>
        </row>
        <row r="5754">
          <cell r="E5754">
            <v>25112</v>
          </cell>
          <cell r="F5754">
            <v>14</v>
          </cell>
          <cell r="G5754">
            <v>14</v>
          </cell>
          <cell r="H5754">
            <v>34</v>
          </cell>
          <cell r="I5754">
            <v>23</v>
          </cell>
          <cell r="J5754">
            <v>21</v>
          </cell>
          <cell r="K5754">
            <v>19</v>
          </cell>
          <cell r="L5754">
            <v>11</v>
          </cell>
        </row>
        <row r="5755">
          <cell r="E5755">
            <v>25113</v>
          </cell>
          <cell r="F5755">
            <v>13</v>
          </cell>
          <cell r="G5755">
            <v>6</v>
          </cell>
          <cell r="H5755">
            <v>8</v>
          </cell>
          <cell r="I5755">
            <v>11</v>
          </cell>
          <cell r="J5755">
            <v>21</v>
          </cell>
          <cell r="K5755">
            <v>6</v>
          </cell>
          <cell r="L5755">
            <v>24</v>
          </cell>
        </row>
        <row r="5756">
          <cell r="E5756">
            <v>25114</v>
          </cell>
          <cell r="F5756">
            <v>8</v>
          </cell>
          <cell r="G5756">
            <v>10</v>
          </cell>
          <cell r="H5756">
            <v>6</v>
          </cell>
          <cell r="I5756">
            <v>8</v>
          </cell>
          <cell r="J5756">
            <v>5</v>
          </cell>
          <cell r="K5756">
            <v>8</v>
          </cell>
          <cell r="L5756">
            <v>8</v>
          </cell>
        </row>
        <row r="5757">
          <cell r="E5757">
            <v>25115</v>
          </cell>
          <cell r="F5757">
            <v>3</v>
          </cell>
          <cell r="G5757">
            <v>8</v>
          </cell>
          <cell r="H5757">
            <v>11</v>
          </cell>
          <cell r="I5757">
            <v>11</v>
          </cell>
          <cell r="J5757">
            <v>16</v>
          </cell>
          <cell r="K5757">
            <v>16</v>
          </cell>
          <cell r="L5757">
            <v>14</v>
          </cell>
        </row>
        <row r="5758">
          <cell r="E5758">
            <v>25116</v>
          </cell>
          <cell r="F5758">
            <v>16</v>
          </cell>
          <cell r="G5758">
            <v>10</v>
          </cell>
          <cell r="H5758">
            <v>11</v>
          </cell>
          <cell r="I5758">
            <v>10</v>
          </cell>
          <cell r="J5758">
            <v>8</v>
          </cell>
          <cell r="K5758">
            <v>3</v>
          </cell>
          <cell r="L5758">
            <v>6</v>
          </cell>
        </row>
        <row r="5759">
          <cell r="E5759">
            <v>25117</v>
          </cell>
          <cell r="F5759">
            <v>19</v>
          </cell>
          <cell r="G5759">
            <v>6</v>
          </cell>
          <cell r="H5759">
            <v>3</v>
          </cell>
          <cell r="I5759">
            <v>3</v>
          </cell>
          <cell r="J5759">
            <v>8</v>
          </cell>
          <cell r="K5759">
            <v>3</v>
          </cell>
          <cell r="L5759">
            <v>6</v>
          </cell>
        </row>
        <row r="5760">
          <cell r="E5760">
            <v>25118</v>
          </cell>
          <cell r="F5760">
            <v>32</v>
          </cell>
          <cell r="G5760">
            <v>39</v>
          </cell>
          <cell r="H5760">
            <v>42</v>
          </cell>
          <cell r="I5760">
            <v>42</v>
          </cell>
          <cell r="J5760">
            <v>48</v>
          </cell>
          <cell r="K5760">
            <v>48</v>
          </cell>
          <cell r="L5760">
            <v>45</v>
          </cell>
        </row>
        <row r="5761">
          <cell r="E5761">
            <v>25119</v>
          </cell>
          <cell r="F5761">
            <v>16</v>
          </cell>
          <cell r="G5761">
            <v>16</v>
          </cell>
          <cell r="H5761">
            <v>13</v>
          </cell>
          <cell r="I5761">
            <v>13</v>
          </cell>
          <cell r="J5761">
            <v>16</v>
          </cell>
          <cell r="K5761">
            <v>6</v>
          </cell>
          <cell r="L5761">
            <v>6</v>
          </cell>
        </row>
        <row r="5762">
          <cell r="E5762">
            <v>25120</v>
          </cell>
          <cell r="F5762">
            <v>3</v>
          </cell>
          <cell r="G5762">
            <v>3</v>
          </cell>
          <cell r="H5762">
            <v>8</v>
          </cell>
          <cell r="I5762">
            <v>6</v>
          </cell>
          <cell r="J5762">
            <v>13</v>
          </cell>
          <cell r="K5762">
            <v>13</v>
          </cell>
          <cell r="L5762">
            <v>18</v>
          </cell>
        </row>
        <row r="5763">
          <cell r="E5763">
            <v>25121</v>
          </cell>
          <cell r="F5763">
            <v>6</v>
          </cell>
          <cell r="G5763">
            <v>6</v>
          </cell>
          <cell r="H5763">
            <v>0</v>
          </cell>
          <cell r="I5763">
            <v>0</v>
          </cell>
          <cell r="J5763">
            <v>0</v>
          </cell>
          <cell r="K5763">
            <v>6</v>
          </cell>
          <cell r="L5763">
            <v>11</v>
          </cell>
        </row>
        <row r="5764">
          <cell r="E5764">
            <v>25122</v>
          </cell>
          <cell r="F5764">
            <v>6</v>
          </cell>
          <cell r="G5764">
            <v>0</v>
          </cell>
          <cell r="H5764">
            <v>3</v>
          </cell>
          <cell r="I5764">
            <v>3</v>
          </cell>
          <cell r="J5764">
            <v>10</v>
          </cell>
          <cell r="K5764">
            <v>6</v>
          </cell>
          <cell r="L5764">
            <v>3</v>
          </cell>
        </row>
        <row r="5765">
          <cell r="E5765">
            <v>25123</v>
          </cell>
          <cell r="F5765">
            <v>11</v>
          </cell>
          <cell r="G5765">
            <v>23</v>
          </cell>
          <cell r="H5765">
            <v>13</v>
          </cell>
          <cell r="I5765">
            <v>14</v>
          </cell>
          <cell r="J5765">
            <v>13</v>
          </cell>
          <cell r="K5765">
            <v>14</v>
          </cell>
          <cell r="L5765">
            <v>14</v>
          </cell>
        </row>
        <row r="5766">
          <cell r="E5766">
            <v>25124</v>
          </cell>
          <cell r="F5766">
            <v>8</v>
          </cell>
          <cell r="G5766">
            <v>5</v>
          </cell>
          <cell r="H5766">
            <v>0</v>
          </cell>
          <cell r="I5766">
            <v>13</v>
          </cell>
          <cell r="J5766">
            <v>8</v>
          </cell>
          <cell r="K5766">
            <v>19</v>
          </cell>
          <cell r="L5766">
            <v>26</v>
          </cell>
        </row>
        <row r="5767">
          <cell r="E5767">
            <v>25125</v>
          </cell>
          <cell r="F5767">
            <v>11</v>
          </cell>
          <cell r="G5767">
            <v>5</v>
          </cell>
          <cell r="H5767">
            <v>8</v>
          </cell>
          <cell r="I5767">
            <v>5</v>
          </cell>
          <cell r="J5767">
            <v>5</v>
          </cell>
          <cell r="K5767">
            <v>11</v>
          </cell>
          <cell r="L5767">
            <v>8</v>
          </cell>
        </row>
        <row r="5768">
          <cell r="E5768">
            <v>25126</v>
          </cell>
          <cell r="F5768">
            <v>13</v>
          </cell>
          <cell r="G5768">
            <v>21</v>
          </cell>
          <cell r="H5768">
            <v>11</v>
          </cell>
          <cell r="I5768">
            <v>8</v>
          </cell>
          <cell r="J5768">
            <v>5</v>
          </cell>
          <cell r="K5768">
            <v>6</v>
          </cell>
          <cell r="L5768">
            <v>6</v>
          </cell>
        </row>
        <row r="5769">
          <cell r="E5769">
            <v>25127</v>
          </cell>
          <cell r="F5769">
            <v>16</v>
          </cell>
          <cell r="G5769">
            <v>16</v>
          </cell>
          <cell r="H5769">
            <v>16</v>
          </cell>
          <cell r="I5769">
            <v>10</v>
          </cell>
          <cell r="J5769">
            <v>0</v>
          </cell>
          <cell r="K5769">
            <v>11</v>
          </cell>
          <cell r="L5769">
            <v>26</v>
          </cell>
        </row>
        <row r="5770">
          <cell r="E5770">
            <v>25128</v>
          </cell>
          <cell r="F5770">
            <v>11</v>
          </cell>
          <cell r="G5770">
            <v>13</v>
          </cell>
          <cell r="H5770">
            <v>5</v>
          </cell>
          <cell r="I5770">
            <v>6</v>
          </cell>
          <cell r="J5770">
            <v>13</v>
          </cell>
          <cell r="K5770">
            <v>19</v>
          </cell>
          <cell r="L5770">
            <v>16</v>
          </cell>
        </row>
        <row r="5771">
          <cell r="E5771">
            <v>25129</v>
          </cell>
          <cell r="F5771">
            <v>29</v>
          </cell>
          <cell r="G5771">
            <v>10</v>
          </cell>
          <cell r="H5771">
            <v>42</v>
          </cell>
          <cell r="I5771">
            <v>35</v>
          </cell>
          <cell r="J5771">
            <v>26</v>
          </cell>
          <cell r="K5771">
            <v>26</v>
          </cell>
          <cell r="L5771">
            <v>24</v>
          </cell>
        </row>
        <row r="5772">
          <cell r="E5772">
            <v>25130</v>
          </cell>
          <cell r="F5772">
            <v>8</v>
          </cell>
          <cell r="G5772">
            <v>0</v>
          </cell>
          <cell r="H5772">
            <v>0</v>
          </cell>
          <cell r="I5772">
            <v>11</v>
          </cell>
          <cell r="J5772">
            <v>18</v>
          </cell>
          <cell r="K5772">
            <v>18</v>
          </cell>
          <cell r="L5772">
            <v>6</v>
          </cell>
        </row>
        <row r="5773">
          <cell r="E5773">
            <v>25131</v>
          </cell>
          <cell r="F5773">
            <v>8</v>
          </cell>
          <cell r="G5773">
            <v>6</v>
          </cell>
          <cell r="H5773">
            <v>6</v>
          </cell>
          <cell r="I5773">
            <v>0</v>
          </cell>
          <cell r="J5773">
            <v>11</v>
          </cell>
          <cell r="K5773">
            <v>8</v>
          </cell>
          <cell r="L5773">
            <v>0</v>
          </cell>
        </row>
        <row r="5774">
          <cell r="E5774">
            <v>25132</v>
          </cell>
          <cell r="F5774">
            <v>8</v>
          </cell>
          <cell r="G5774">
            <v>6</v>
          </cell>
          <cell r="H5774">
            <v>5</v>
          </cell>
          <cell r="I5774">
            <v>6</v>
          </cell>
          <cell r="J5774">
            <v>3</v>
          </cell>
          <cell r="K5774">
            <v>0</v>
          </cell>
          <cell r="L5774">
            <v>14</v>
          </cell>
        </row>
        <row r="5775">
          <cell r="E5775">
            <v>25133</v>
          </cell>
          <cell r="F5775">
            <v>6</v>
          </cell>
          <cell r="G5775">
            <v>14</v>
          </cell>
          <cell r="H5775">
            <v>8</v>
          </cell>
          <cell r="I5775">
            <v>27</v>
          </cell>
          <cell r="J5775">
            <v>11</v>
          </cell>
          <cell r="K5775">
            <v>26</v>
          </cell>
          <cell r="L5775">
            <v>26</v>
          </cell>
        </row>
        <row r="5776">
          <cell r="E5776">
            <v>25134</v>
          </cell>
          <cell r="F5776">
            <v>11</v>
          </cell>
          <cell r="G5776">
            <v>11</v>
          </cell>
          <cell r="H5776">
            <v>6</v>
          </cell>
          <cell r="I5776">
            <v>8</v>
          </cell>
          <cell r="J5776">
            <v>10</v>
          </cell>
          <cell r="K5776">
            <v>8</v>
          </cell>
          <cell r="L5776">
            <v>8</v>
          </cell>
        </row>
        <row r="5777">
          <cell r="E5777">
            <v>25135</v>
          </cell>
          <cell r="F5777">
            <v>19</v>
          </cell>
          <cell r="G5777">
            <v>3</v>
          </cell>
          <cell r="H5777">
            <v>55</v>
          </cell>
          <cell r="I5777">
            <v>35</v>
          </cell>
          <cell r="J5777">
            <v>26</v>
          </cell>
          <cell r="K5777">
            <v>23</v>
          </cell>
          <cell r="L5777">
            <v>26</v>
          </cell>
        </row>
        <row r="5778">
          <cell r="E5778">
            <v>25136</v>
          </cell>
          <cell r="F5778">
            <v>11</v>
          </cell>
          <cell r="G5778">
            <v>3</v>
          </cell>
          <cell r="H5778">
            <v>11</v>
          </cell>
          <cell r="I5778">
            <v>11</v>
          </cell>
          <cell r="J5778">
            <v>11</v>
          </cell>
          <cell r="K5778">
            <v>14</v>
          </cell>
          <cell r="L5778">
            <v>14</v>
          </cell>
        </row>
        <row r="5779">
          <cell r="E5779">
            <v>25137</v>
          </cell>
          <cell r="F5779">
            <v>37</v>
          </cell>
          <cell r="G5779">
            <v>29</v>
          </cell>
          <cell r="H5779">
            <v>16</v>
          </cell>
          <cell r="I5779">
            <v>24</v>
          </cell>
          <cell r="J5779">
            <v>24</v>
          </cell>
          <cell r="K5779">
            <v>27</v>
          </cell>
          <cell r="L5779">
            <v>29</v>
          </cell>
        </row>
        <row r="5780">
          <cell r="E5780">
            <v>25138</v>
          </cell>
          <cell r="F5780">
            <v>8</v>
          </cell>
          <cell r="G5780">
            <v>10</v>
          </cell>
          <cell r="H5780">
            <v>13</v>
          </cell>
          <cell r="I5780">
            <v>10</v>
          </cell>
          <cell r="J5780">
            <v>10</v>
          </cell>
          <cell r="K5780">
            <v>18</v>
          </cell>
          <cell r="L5780">
            <v>21</v>
          </cell>
        </row>
        <row r="5781">
          <cell r="E5781">
            <v>25139</v>
          </cell>
          <cell r="F5781">
            <v>14</v>
          </cell>
          <cell r="G5781">
            <v>8</v>
          </cell>
          <cell r="H5781">
            <v>16</v>
          </cell>
          <cell r="I5781">
            <v>6</v>
          </cell>
          <cell r="J5781">
            <v>16</v>
          </cell>
          <cell r="K5781">
            <v>8</v>
          </cell>
          <cell r="L5781">
            <v>13</v>
          </cell>
        </row>
        <row r="5782">
          <cell r="E5782">
            <v>25140</v>
          </cell>
          <cell r="F5782">
            <v>0</v>
          </cell>
          <cell r="G5782">
            <v>0</v>
          </cell>
          <cell r="H5782">
            <v>13</v>
          </cell>
          <cell r="I5782">
            <v>5</v>
          </cell>
          <cell r="J5782">
            <v>6</v>
          </cell>
          <cell r="K5782">
            <v>11</v>
          </cell>
          <cell r="L5782">
            <v>8</v>
          </cell>
        </row>
        <row r="5783">
          <cell r="E5783">
            <v>25141</v>
          </cell>
          <cell r="F5783">
            <v>13</v>
          </cell>
          <cell r="G5783">
            <v>8</v>
          </cell>
          <cell r="H5783">
            <v>14</v>
          </cell>
          <cell r="I5783">
            <v>8</v>
          </cell>
          <cell r="J5783">
            <v>8</v>
          </cell>
          <cell r="K5783">
            <v>6</v>
          </cell>
          <cell r="L5783">
            <v>5</v>
          </cell>
        </row>
        <row r="5784">
          <cell r="E5784">
            <v>25142</v>
          </cell>
          <cell r="F5784">
            <v>13</v>
          </cell>
          <cell r="G5784">
            <v>16</v>
          </cell>
          <cell r="H5784">
            <v>18</v>
          </cell>
          <cell r="I5784">
            <v>16</v>
          </cell>
          <cell r="J5784">
            <v>18</v>
          </cell>
          <cell r="K5784">
            <v>16</v>
          </cell>
          <cell r="L5784">
            <v>23</v>
          </cell>
        </row>
        <row r="5785">
          <cell r="E5785">
            <v>25143</v>
          </cell>
          <cell r="F5785">
            <v>11</v>
          </cell>
          <cell r="G5785">
            <v>13</v>
          </cell>
          <cell r="H5785">
            <v>5</v>
          </cell>
          <cell r="I5785">
            <v>0</v>
          </cell>
          <cell r="J5785">
            <v>5</v>
          </cell>
          <cell r="K5785">
            <v>6</v>
          </cell>
          <cell r="L5785">
            <v>0</v>
          </cell>
        </row>
        <row r="5786">
          <cell r="E5786">
            <v>25144</v>
          </cell>
          <cell r="F5786">
            <v>3</v>
          </cell>
          <cell r="G5786">
            <v>0</v>
          </cell>
          <cell r="H5786">
            <v>5</v>
          </cell>
          <cell r="I5786">
            <v>5</v>
          </cell>
          <cell r="J5786">
            <v>3</v>
          </cell>
          <cell r="K5786">
            <v>6</v>
          </cell>
          <cell r="L5786">
            <v>3</v>
          </cell>
        </row>
        <row r="5787">
          <cell r="E5787">
            <v>25145</v>
          </cell>
          <cell r="F5787">
            <v>29</v>
          </cell>
          <cell r="G5787">
            <v>26</v>
          </cell>
          <cell r="H5787">
            <v>26</v>
          </cell>
          <cell r="I5787">
            <v>11</v>
          </cell>
          <cell r="J5787">
            <v>13</v>
          </cell>
          <cell r="K5787">
            <v>10</v>
          </cell>
          <cell r="L5787">
            <v>11</v>
          </cell>
        </row>
        <row r="5788">
          <cell r="E5788">
            <v>25146</v>
          </cell>
          <cell r="F5788">
            <v>13</v>
          </cell>
          <cell r="G5788">
            <v>11</v>
          </cell>
          <cell r="H5788">
            <v>10</v>
          </cell>
          <cell r="I5788">
            <v>16</v>
          </cell>
          <cell r="J5788">
            <v>13</v>
          </cell>
          <cell r="K5788">
            <v>0</v>
          </cell>
          <cell r="L5788">
            <v>10</v>
          </cell>
        </row>
        <row r="5789">
          <cell r="E5789">
            <v>25147</v>
          </cell>
          <cell r="F5789">
            <v>11</v>
          </cell>
          <cell r="G5789">
            <v>10</v>
          </cell>
          <cell r="H5789">
            <v>13</v>
          </cell>
          <cell r="I5789">
            <v>14</v>
          </cell>
          <cell r="J5789">
            <v>10</v>
          </cell>
          <cell r="K5789">
            <v>6</v>
          </cell>
          <cell r="L5789">
            <v>5</v>
          </cell>
        </row>
        <row r="5790">
          <cell r="E5790">
            <v>25148</v>
          </cell>
          <cell r="F5790">
            <v>5</v>
          </cell>
          <cell r="G5790">
            <v>6</v>
          </cell>
          <cell r="H5790">
            <v>10</v>
          </cell>
          <cell r="I5790">
            <v>10</v>
          </cell>
          <cell r="J5790">
            <v>14</v>
          </cell>
          <cell r="K5790">
            <v>8</v>
          </cell>
          <cell r="L5790">
            <v>10</v>
          </cell>
        </row>
        <row r="5791">
          <cell r="E5791">
            <v>25149</v>
          </cell>
          <cell r="F5791">
            <v>8</v>
          </cell>
          <cell r="G5791">
            <v>3</v>
          </cell>
          <cell r="H5791">
            <v>3</v>
          </cell>
          <cell r="I5791">
            <v>0</v>
          </cell>
          <cell r="J5791">
            <v>3</v>
          </cell>
          <cell r="K5791">
            <v>0</v>
          </cell>
          <cell r="L5791">
            <v>5</v>
          </cell>
        </row>
        <row r="5792">
          <cell r="E5792">
            <v>25150</v>
          </cell>
          <cell r="F5792">
            <v>16</v>
          </cell>
          <cell r="G5792">
            <v>16</v>
          </cell>
          <cell r="H5792">
            <v>6</v>
          </cell>
          <cell r="I5792">
            <v>10</v>
          </cell>
          <cell r="J5792">
            <v>11</v>
          </cell>
          <cell r="K5792">
            <v>11</v>
          </cell>
          <cell r="L5792">
            <v>13</v>
          </cell>
        </row>
        <row r="5793">
          <cell r="E5793">
            <v>25151</v>
          </cell>
          <cell r="F5793">
            <v>6</v>
          </cell>
          <cell r="G5793">
            <v>0</v>
          </cell>
          <cell r="H5793">
            <v>3</v>
          </cell>
          <cell r="I5793">
            <v>0</v>
          </cell>
          <cell r="J5793">
            <v>6</v>
          </cell>
          <cell r="K5793">
            <v>10</v>
          </cell>
          <cell r="L5793">
            <v>8</v>
          </cell>
        </row>
        <row r="5794">
          <cell r="E5794">
            <v>25152</v>
          </cell>
          <cell r="F5794">
            <v>11</v>
          </cell>
          <cell r="G5794">
            <v>6</v>
          </cell>
          <cell r="H5794">
            <v>6</v>
          </cell>
          <cell r="I5794">
            <v>10</v>
          </cell>
          <cell r="J5794">
            <v>10</v>
          </cell>
          <cell r="K5794">
            <v>10</v>
          </cell>
          <cell r="L5794">
            <v>10</v>
          </cell>
        </row>
        <row r="5795">
          <cell r="E5795">
            <v>25153</v>
          </cell>
          <cell r="F5795">
            <v>26</v>
          </cell>
          <cell r="G5795">
            <v>29</v>
          </cell>
          <cell r="H5795">
            <v>32</v>
          </cell>
          <cell r="I5795">
            <v>32</v>
          </cell>
          <cell r="J5795">
            <v>29</v>
          </cell>
          <cell r="K5795">
            <v>23</v>
          </cell>
          <cell r="L5795">
            <v>19</v>
          </cell>
        </row>
        <row r="5796">
          <cell r="E5796">
            <v>25154</v>
          </cell>
          <cell r="F5796">
            <v>10</v>
          </cell>
          <cell r="G5796">
            <v>16</v>
          </cell>
          <cell r="H5796">
            <v>13</v>
          </cell>
          <cell r="I5796">
            <v>13</v>
          </cell>
          <cell r="J5796">
            <v>10</v>
          </cell>
          <cell r="K5796">
            <v>13</v>
          </cell>
          <cell r="L5796">
            <v>16</v>
          </cell>
        </row>
        <row r="5797">
          <cell r="E5797">
            <v>25155</v>
          </cell>
          <cell r="F5797">
            <v>19</v>
          </cell>
          <cell r="G5797">
            <v>26</v>
          </cell>
          <cell r="H5797">
            <v>16</v>
          </cell>
          <cell r="I5797">
            <v>16</v>
          </cell>
          <cell r="J5797">
            <v>10</v>
          </cell>
          <cell r="K5797">
            <v>3</v>
          </cell>
          <cell r="L5797">
            <v>6</v>
          </cell>
        </row>
        <row r="5798">
          <cell r="E5798">
            <v>25156</v>
          </cell>
          <cell r="F5798">
            <v>3</v>
          </cell>
          <cell r="G5798">
            <v>10</v>
          </cell>
          <cell r="H5798">
            <v>13</v>
          </cell>
          <cell r="I5798">
            <v>10</v>
          </cell>
          <cell r="J5798">
            <v>13</v>
          </cell>
          <cell r="K5798">
            <v>0</v>
          </cell>
          <cell r="L5798">
            <v>10</v>
          </cell>
        </row>
        <row r="5799">
          <cell r="E5799">
            <v>25157</v>
          </cell>
          <cell r="F5799">
            <v>16</v>
          </cell>
          <cell r="G5799">
            <v>10</v>
          </cell>
          <cell r="H5799">
            <v>13</v>
          </cell>
          <cell r="I5799">
            <v>16</v>
          </cell>
          <cell r="J5799">
            <v>13</v>
          </cell>
          <cell r="K5799">
            <v>10</v>
          </cell>
          <cell r="L5799">
            <v>13</v>
          </cell>
        </row>
        <row r="5800">
          <cell r="E5800">
            <v>25158</v>
          </cell>
          <cell r="F5800">
            <v>32</v>
          </cell>
          <cell r="G5800">
            <v>35</v>
          </cell>
          <cell r="H5800">
            <v>39</v>
          </cell>
          <cell r="I5800">
            <v>35</v>
          </cell>
          <cell r="J5800">
            <v>32</v>
          </cell>
          <cell r="K5800">
            <v>24</v>
          </cell>
          <cell r="L5800">
            <v>14</v>
          </cell>
        </row>
        <row r="5801">
          <cell r="E5801">
            <v>25159</v>
          </cell>
          <cell r="F5801">
            <v>0</v>
          </cell>
          <cell r="G5801">
            <v>8</v>
          </cell>
          <cell r="H5801">
            <v>11</v>
          </cell>
          <cell r="I5801">
            <v>8</v>
          </cell>
          <cell r="J5801">
            <v>11</v>
          </cell>
          <cell r="K5801">
            <v>8</v>
          </cell>
          <cell r="L5801">
            <v>8</v>
          </cell>
        </row>
        <row r="5802">
          <cell r="E5802">
            <v>25160</v>
          </cell>
          <cell r="F5802">
            <v>8</v>
          </cell>
          <cell r="G5802">
            <v>0</v>
          </cell>
          <cell r="H5802">
            <v>8</v>
          </cell>
          <cell r="I5802">
            <v>11</v>
          </cell>
          <cell r="J5802">
            <v>8</v>
          </cell>
          <cell r="K5802">
            <v>5</v>
          </cell>
          <cell r="L5802">
            <v>8</v>
          </cell>
        </row>
        <row r="5803">
          <cell r="E5803">
            <v>25161</v>
          </cell>
          <cell r="F5803">
            <v>6</v>
          </cell>
          <cell r="G5803">
            <v>10</v>
          </cell>
          <cell r="H5803">
            <v>11</v>
          </cell>
          <cell r="I5803">
            <v>10</v>
          </cell>
          <cell r="J5803">
            <v>8</v>
          </cell>
          <cell r="K5803">
            <v>6</v>
          </cell>
          <cell r="L5803">
            <v>8</v>
          </cell>
        </row>
        <row r="5804">
          <cell r="E5804">
            <v>25162</v>
          </cell>
          <cell r="F5804">
            <v>11</v>
          </cell>
          <cell r="G5804">
            <v>11</v>
          </cell>
          <cell r="H5804">
            <v>8</v>
          </cell>
          <cell r="I5804">
            <v>8</v>
          </cell>
          <cell r="J5804">
            <v>8</v>
          </cell>
          <cell r="K5804">
            <v>6</v>
          </cell>
          <cell r="L5804">
            <v>0</v>
          </cell>
        </row>
        <row r="5805">
          <cell r="E5805">
            <v>25163</v>
          </cell>
          <cell r="F5805">
            <v>6</v>
          </cell>
          <cell r="G5805">
            <v>10</v>
          </cell>
          <cell r="H5805">
            <v>8</v>
          </cell>
          <cell r="I5805">
            <v>8</v>
          </cell>
          <cell r="J5805">
            <v>0</v>
          </cell>
          <cell r="K5805">
            <v>8</v>
          </cell>
          <cell r="L5805">
            <v>0</v>
          </cell>
        </row>
        <row r="5806">
          <cell r="E5806">
            <v>25164</v>
          </cell>
          <cell r="F5806">
            <v>31</v>
          </cell>
          <cell r="G5806">
            <v>31</v>
          </cell>
          <cell r="H5806">
            <v>35</v>
          </cell>
          <cell r="I5806">
            <v>40</v>
          </cell>
          <cell r="J5806">
            <v>47</v>
          </cell>
          <cell r="K5806">
            <v>32</v>
          </cell>
          <cell r="L5806">
            <v>11</v>
          </cell>
        </row>
        <row r="5807">
          <cell r="E5807">
            <v>25165</v>
          </cell>
          <cell r="F5807">
            <v>8</v>
          </cell>
          <cell r="G5807">
            <v>11</v>
          </cell>
          <cell r="H5807">
            <v>14</v>
          </cell>
          <cell r="I5807">
            <v>5</v>
          </cell>
          <cell r="J5807">
            <v>0</v>
          </cell>
          <cell r="K5807">
            <v>0</v>
          </cell>
          <cell r="L5807">
            <v>10</v>
          </cell>
        </row>
        <row r="5808">
          <cell r="E5808">
            <v>25166</v>
          </cell>
          <cell r="F5808">
            <v>29</v>
          </cell>
          <cell r="G5808">
            <v>10</v>
          </cell>
          <cell r="H5808">
            <v>6</v>
          </cell>
          <cell r="I5808">
            <v>11</v>
          </cell>
          <cell r="J5808">
            <v>11</v>
          </cell>
          <cell r="K5808">
            <v>5</v>
          </cell>
          <cell r="L5808">
            <v>3</v>
          </cell>
        </row>
        <row r="5809">
          <cell r="E5809">
            <v>25167</v>
          </cell>
          <cell r="F5809">
            <v>29</v>
          </cell>
          <cell r="G5809">
            <v>24</v>
          </cell>
          <cell r="H5809">
            <v>32</v>
          </cell>
          <cell r="I5809">
            <v>29</v>
          </cell>
          <cell r="J5809">
            <v>14</v>
          </cell>
          <cell r="K5809">
            <v>11</v>
          </cell>
          <cell r="L5809">
            <v>8</v>
          </cell>
        </row>
        <row r="5810">
          <cell r="E5810">
            <v>25168</v>
          </cell>
          <cell r="F5810">
            <v>26</v>
          </cell>
          <cell r="G5810">
            <v>32</v>
          </cell>
          <cell r="H5810">
            <v>29</v>
          </cell>
          <cell r="I5810">
            <v>40</v>
          </cell>
          <cell r="J5810">
            <v>40</v>
          </cell>
          <cell r="K5810">
            <v>40</v>
          </cell>
          <cell r="L5810">
            <v>37</v>
          </cell>
        </row>
        <row r="5811">
          <cell r="E5811">
            <v>25169</v>
          </cell>
          <cell r="F5811">
            <v>24</v>
          </cell>
          <cell r="G5811">
            <v>16</v>
          </cell>
          <cell r="H5811">
            <v>48</v>
          </cell>
          <cell r="I5811">
            <v>61</v>
          </cell>
          <cell r="J5811">
            <v>40</v>
          </cell>
          <cell r="K5811">
            <v>48</v>
          </cell>
          <cell r="L5811">
            <v>32</v>
          </cell>
        </row>
        <row r="5812">
          <cell r="E5812">
            <v>25170</v>
          </cell>
          <cell r="F5812">
            <v>29</v>
          </cell>
          <cell r="G5812">
            <v>32</v>
          </cell>
          <cell r="H5812">
            <v>32</v>
          </cell>
          <cell r="I5812">
            <v>32</v>
          </cell>
          <cell r="J5812">
            <v>29</v>
          </cell>
          <cell r="K5812">
            <v>31</v>
          </cell>
          <cell r="L5812">
            <v>37</v>
          </cell>
        </row>
        <row r="5813">
          <cell r="E5813">
            <v>25171</v>
          </cell>
          <cell r="F5813">
            <v>0</v>
          </cell>
          <cell r="G5813">
            <v>14</v>
          </cell>
          <cell r="H5813">
            <v>21</v>
          </cell>
          <cell r="I5813">
            <v>0</v>
          </cell>
          <cell r="J5813">
            <v>3</v>
          </cell>
          <cell r="K5813">
            <v>6</v>
          </cell>
          <cell r="L5813">
            <v>3</v>
          </cell>
        </row>
        <row r="5814">
          <cell r="E5814">
            <v>25172</v>
          </cell>
          <cell r="F5814">
            <v>39</v>
          </cell>
          <cell r="G5814">
            <v>16</v>
          </cell>
          <cell r="H5814">
            <v>6</v>
          </cell>
          <cell r="I5814">
            <v>6</v>
          </cell>
          <cell r="J5814">
            <v>6</v>
          </cell>
          <cell r="K5814">
            <v>10</v>
          </cell>
          <cell r="L5814">
            <v>11</v>
          </cell>
        </row>
        <row r="5815">
          <cell r="E5815">
            <v>25173</v>
          </cell>
          <cell r="F5815">
            <v>6</v>
          </cell>
          <cell r="G5815">
            <v>10</v>
          </cell>
          <cell r="H5815">
            <v>16</v>
          </cell>
          <cell r="I5815">
            <v>23</v>
          </cell>
          <cell r="J5815">
            <v>19</v>
          </cell>
          <cell r="K5815">
            <v>32</v>
          </cell>
          <cell r="L5815">
            <v>23</v>
          </cell>
        </row>
        <row r="5816">
          <cell r="E5816">
            <v>25174</v>
          </cell>
          <cell r="F5816">
            <v>5</v>
          </cell>
          <cell r="G5816">
            <v>13</v>
          </cell>
          <cell r="H5816">
            <v>19</v>
          </cell>
          <cell r="I5816">
            <v>29</v>
          </cell>
          <cell r="J5816">
            <v>29</v>
          </cell>
          <cell r="K5816">
            <v>23</v>
          </cell>
          <cell r="L5816">
            <v>6</v>
          </cell>
        </row>
        <row r="5817">
          <cell r="E5817">
            <v>25175</v>
          </cell>
          <cell r="F5817">
            <v>13</v>
          </cell>
          <cell r="G5817">
            <v>10</v>
          </cell>
          <cell r="H5817">
            <v>11</v>
          </cell>
          <cell r="I5817">
            <v>13</v>
          </cell>
          <cell r="J5817">
            <v>5</v>
          </cell>
          <cell r="K5817">
            <v>10</v>
          </cell>
          <cell r="L5817">
            <v>24</v>
          </cell>
        </row>
        <row r="5818">
          <cell r="E5818">
            <v>25176</v>
          </cell>
          <cell r="F5818">
            <v>13</v>
          </cell>
          <cell r="G5818">
            <v>8</v>
          </cell>
          <cell r="H5818">
            <v>5</v>
          </cell>
          <cell r="I5818">
            <v>0</v>
          </cell>
          <cell r="J5818">
            <v>5</v>
          </cell>
          <cell r="K5818">
            <v>3</v>
          </cell>
          <cell r="L5818">
            <v>0</v>
          </cell>
        </row>
        <row r="5819">
          <cell r="E5819">
            <v>25177</v>
          </cell>
          <cell r="F5819">
            <v>10</v>
          </cell>
          <cell r="G5819">
            <v>5</v>
          </cell>
          <cell r="H5819">
            <v>10</v>
          </cell>
          <cell r="I5819">
            <v>5</v>
          </cell>
          <cell r="J5819">
            <v>5</v>
          </cell>
          <cell r="K5819">
            <v>0</v>
          </cell>
          <cell r="L5819">
            <v>3</v>
          </cell>
        </row>
        <row r="5820">
          <cell r="E5820">
            <v>25178</v>
          </cell>
          <cell r="F5820">
            <v>11</v>
          </cell>
          <cell r="G5820">
            <v>0</v>
          </cell>
          <cell r="H5820">
            <v>6</v>
          </cell>
          <cell r="I5820">
            <v>0</v>
          </cell>
          <cell r="J5820">
            <v>0</v>
          </cell>
          <cell r="K5820">
            <v>3</v>
          </cell>
          <cell r="L5820">
            <v>3</v>
          </cell>
        </row>
        <row r="5821">
          <cell r="E5821">
            <v>25179</v>
          </cell>
          <cell r="F5821">
            <v>13</v>
          </cell>
          <cell r="G5821">
            <v>6</v>
          </cell>
          <cell r="H5821">
            <v>10</v>
          </cell>
          <cell r="I5821">
            <v>13</v>
          </cell>
          <cell r="J5821">
            <v>11</v>
          </cell>
          <cell r="K5821">
            <v>10</v>
          </cell>
          <cell r="L5821">
            <v>13</v>
          </cell>
        </row>
        <row r="5822">
          <cell r="E5822">
            <v>25180</v>
          </cell>
          <cell r="F5822">
            <v>3</v>
          </cell>
          <cell r="G5822">
            <v>10</v>
          </cell>
          <cell r="H5822">
            <v>6</v>
          </cell>
          <cell r="I5822">
            <v>0</v>
          </cell>
          <cell r="J5822">
            <v>6</v>
          </cell>
          <cell r="K5822">
            <v>6</v>
          </cell>
          <cell r="L5822">
            <v>6</v>
          </cell>
        </row>
        <row r="5823">
          <cell r="E5823">
            <v>25181</v>
          </cell>
          <cell r="F5823">
            <v>6</v>
          </cell>
          <cell r="G5823">
            <v>10</v>
          </cell>
          <cell r="H5823">
            <v>0</v>
          </cell>
          <cell r="I5823">
            <v>0</v>
          </cell>
          <cell r="J5823">
            <v>0</v>
          </cell>
          <cell r="K5823">
            <v>0</v>
          </cell>
          <cell r="L5823">
            <v>0</v>
          </cell>
        </row>
        <row r="5824">
          <cell r="E5824">
            <v>25182</v>
          </cell>
          <cell r="F5824">
            <v>32</v>
          </cell>
          <cell r="G5824">
            <v>26</v>
          </cell>
          <cell r="H5824">
            <v>26</v>
          </cell>
          <cell r="I5824">
            <v>23</v>
          </cell>
          <cell r="J5824">
            <v>13</v>
          </cell>
          <cell r="K5824">
            <v>32</v>
          </cell>
          <cell r="L5824">
            <v>29</v>
          </cell>
        </row>
        <row r="5825">
          <cell r="E5825">
            <v>25183</v>
          </cell>
          <cell r="F5825">
            <v>10</v>
          </cell>
          <cell r="G5825">
            <v>16</v>
          </cell>
          <cell r="H5825">
            <v>19</v>
          </cell>
          <cell r="I5825">
            <v>24</v>
          </cell>
          <cell r="J5825">
            <v>23</v>
          </cell>
          <cell r="K5825">
            <v>26</v>
          </cell>
          <cell r="L5825">
            <v>26</v>
          </cell>
        </row>
        <row r="5826">
          <cell r="E5826">
            <v>25184</v>
          </cell>
          <cell r="F5826">
            <v>13</v>
          </cell>
          <cell r="G5826">
            <v>10</v>
          </cell>
          <cell r="H5826">
            <v>10</v>
          </cell>
          <cell r="I5826">
            <v>8</v>
          </cell>
          <cell r="J5826">
            <v>10</v>
          </cell>
          <cell r="K5826">
            <v>6</v>
          </cell>
          <cell r="L5826">
            <v>0</v>
          </cell>
        </row>
        <row r="5827">
          <cell r="E5827">
            <v>25185</v>
          </cell>
          <cell r="F5827">
            <v>0</v>
          </cell>
          <cell r="G5827">
            <v>0</v>
          </cell>
          <cell r="H5827">
            <v>0</v>
          </cell>
          <cell r="I5827">
            <v>6</v>
          </cell>
          <cell r="J5827">
            <v>0</v>
          </cell>
          <cell r="K5827">
            <v>0</v>
          </cell>
          <cell r="L5827">
            <v>0</v>
          </cell>
        </row>
        <row r="5828">
          <cell r="E5828">
            <v>25186</v>
          </cell>
          <cell r="F5828">
            <v>0</v>
          </cell>
          <cell r="G5828">
            <v>0</v>
          </cell>
          <cell r="H5828">
            <v>8</v>
          </cell>
          <cell r="I5828">
            <v>24</v>
          </cell>
          <cell r="J5828">
            <v>24</v>
          </cell>
          <cell r="K5828">
            <v>14</v>
          </cell>
          <cell r="L5828">
            <v>27</v>
          </cell>
        </row>
        <row r="5829">
          <cell r="E5829">
            <v>25187</v>
          </cell>
          <cell r="F5829">
            <v>19</v>
          </cell>
          <cell r="G5829">
            <v>11</v>
          </cell>
          <cell r="H5829">
            <v>5</v>
          </cell>
          <cell r="I5829">
            <v>3</v>
          </cell>
          <cell r="J5829">
            <v>6</v>
          </cell>
          <cell r="K5829">
            <v>0</v>
          </cell>
          <cell r="L5829">
            <v>6</v>
          </cell>
        </row>
        <row r="5830">
          <cell r="E5830">
            <v>25188</v>
          </cell>
          <cell r="F5830">
            <v>3</v>
          </cell>
          <cell r="G5830">
            <v>3</v>
          </cell>
          <cell r="H5830">
            <v>3</v>
          </cell>
          <cell r="I5830">
            <v>8</v>
          </cell>
          <cell r="J5830">
            <v>6</v>
          </cell>
          <cell r="K5830">
            <v>8</v>
          </cell>
          <cell r="L5830">
            <v>8</v>
          </cell>
        </row>
        <row r="5831">
          <cell r="E5831">
            <v>25189</v>
          </cell>
          <cell r="F5831">
            <v>27</v>
          </cell>
          <cell r="G5831">
            <v>24</v>
          </cell>
          <cell r="H5831">
            <v>32</v>
          </cell>
          <cell r="I5831">
            <v>24</v>
          </cell>
          <cell r="J5831">
            <v>24</v>
          </cell>
          <cell r="K5831">
            <v>18</v>
          </cell>
          <cell r="L5831">
            <v>18</v>
          </cell>
        </row>
        <row r="5832">
          <cell r="E5832">
            <v>25190</v>
          </cell>
          <cell r="F5832">
            <v>6</v>
          </cell>
          <cell r="G5832">
            <v>8</v>
          </cell>
          <cell r="H5832">
            <v>0</v>
          </cell>
          <cell r="I5832">
            <v>5</v>
          </cell>
          <cell r="J5832">
            <v>5</v>
          </cell>
          <cell r="K5832">
            <v>8</v>
          </cell>
          <cell r="L5832">
            <v>6</v>
          </cell>
        </row>
        <row r="5833">
          <cell r="E5833">
            <v>25191</v>
          </cell>
          <cell r="F5833">
            <v>39</v>
          </cell>
          <cell r="G5833">
            <v>43</v>
          </cell>
          <cell r="H5833">
            <v>43</v>
          </cell>
          <cell r="I5833">
            <v>43</v>
          </cell>
          <cell r="J5833">
            <v>40</v>
          </cell>
          <cell r="K5833">
            <v>39</v>
          </cell>
          <cell r="L5833">
            <v>43</v>
          </cell>
        </row>
        <row r="5834">
          <cell r="E5834">
            <v>25192</v>
          </cell>
          <cell r="F5834">
            <v>0</v>
          </cell>
          <cell r="G5834">
            <v>0</v>
          </cell>
          <cell r="H5834">
            <v>8</v>
          </cell>
          <cell r="I5834">
            <v>0</v>
          </cell>
          <cell r="J5834">
            <v>8</v>
          </cell>
          <cell r="K5834">
            <v>10</v>
          </cell>
          <cell r="L5834">
            <v>6</v>
          </cell>
        </row>
        <row r="5835">
          <cell r="E5835">
            <v>25193</v>
          </cell>
          <cell r="F5835">
            <v>8</v>
          </cell>
          <cell r="G5835">
            <v>8</v>
          </cell>
          <cell r="H5835">
            <v>11</v>
          </cell>
          <cell r="I5835">
            <v>10</v>
          </cell>
          <cell r="J5835">
            <v>16</v>
          </cell>
          <cell r="K5835">
            <v>11</v>
          </cell>
          <cell r="L5835">
            <v>16</v>
          </cell>
        </row>
        <row r="5836">
          <cell r="E5836">
            <v>25194</v>
          </cell>
          <cell r="F5836">
            <v>21</v>
          </cell>
          <cell r="G5836">
            <v>24</v>
          </cell>
          <cell r="H5836">
            <v>13</v>
          </cell>
          <cell r="I5836">
            <v>10</v>
          </cell>
          <cell r="J5836">
            <v>6</v>
          </cell>
          <cell r="K5836">
            <v>10</v>
          </cell>
          <cell r="L5836">
            <v>6</v>
          </cell>
        </row>
        <row r="5837">
          <cell r="E5837">
            <v>25195</v>
          </cell>
          <cell r="F5837">
            <v>8</v>
          </cell>
          <cell r="G5837">
            <v>11</v>
          </cell>
          <cell r="H5837">
            <v>13</v>
          </cell>
          <cell r="I5837">
            <v>11</v>
          </cell>
          <cell r="J5837">
            <v>10</v>
          </cell>
          <cell r="K5837">
            <v>8</v>
          </cell>
          <cell r="L5837">
            <v>6</v>
          </cell>
        </row>
        <row r="5838">
          <cell r="E5838">
            <v>25196</v>
          </cell>
          <cell r="F5838">
            <v>6</v>
          </cell>
          <cell r="G5838">
            <v>8</v>
          </cell>
          <cell r="H5838">
            <v>11</v>
          </cell>
          <cell r="I5838">
            <v>10</v>
          </cell>
          <cell r="J5838">
            <v>14</v>
          </cell>
          <cell r="K5838">
            <v>13</v>
          </cell>
          <cell r="L5838">
            <v>19</v>
          </cell>
        </row>
        <row r="5839">
          <cell r="E5839">
            <v>25197</v>
          </cell>
          <cell r="F5839">
            <v>5</v>
          </cell>
          <cell r="G5839">
            <v>0</v>
          </cell>
          <cell r="H5839">
            <v>8</v>
          </cell>
          <cell r="I5839">
            <v>10</v>
          </cell>
          <cell r="J5839">
            <v>13</v>
          </cell>
          <cell r="K5839">
            <v>14</v>
          </cell>
          <cell r="L5839">
            <v>23</v>
          </cell>
        </row>
        <row r="5840">
          <cell r="E5840">
            <v>25198</v>
          </cell>
          <cell r="F5840">
            <v>8</v>
          </cell>
          <cell r="G5840">
            <v>5</v>
          </cell>
          <cell r="H5840">
            <v>6</v>
          </cell>
          <cell r="I5840">
            <v>27</v>
          </cell>
          <cell r="J5840">
            <v>19</v>
          </cell>
          <cell r="K5840">
            <v>24</v>
          </cell>
          <cell r="L5840">
            <v>29</v>
          </cell>
        </row>
        <row r="5841">
          <cell r="E5841">
            <v>25199</v>
          </cell>
          <cell r="F5841">
            <v>8</v>
          </cell>
          <cell r="G5841">
            <v>8</v>
          </cell>
          <cell r="H5841">
            <v>16</v>
          </cell>
          <cell r="I5841">
            <v>16</v>
          </cell>
          <cell r="J5841">
            <v>18</v>
          </cell>
          <cell r="K5841">
            <v>18</v>
          </cell>
          <cell r="L5841">
            <v>23</v>
          </cell>
        </row>
        <row r="5842">
          <cell r="E5842">
            <v>25200</v>
          </cell>
          <cell r="F5842">
            <v>16</v>
          </cell>
          <cell r="G5842">
            <v>14</v>
          </cell>
          <cell r="H5842">
            <v>10</v>
          </cell>
          <cell r="I5842">
            <v>10</v>
          </cell>
          <cell r="J5842">
            <v>16</v>
          </cell>
          <cell r="K5842">
            <v>16</v>
          </cell>
          <cell r="L5842">
            <v>18</v>
          </cell>
        </row>
        <row r="5843">
          <cell r="E5843">
            <v>25201</v>
          </cell>
          <cell r="F5843">
            <v>10</v>
          </cell>
          <cell r="G5843">
            <v>8</v>
          </cell>
          <cell r="H5843">
            <v>6</v>
          </cell>
          <cell r="I5843">
            <v>5</v>
          </cell>
          <cell r="J5843">
            <v>3</v>
          </cell>
          <cell r="K5843">
            <v>3</v>
          </cell>
          <cell r="L5843">
            <v>6</v>
          </cell>
        </row>
        <row r="5844">
          <cell r="E5844">
            <v>25202</v>
          </cell>
          <cell r="F5844">
            <v>32</v>
          </cell>
          <cell r="G5844">
            <v>32</v>
          </cell>
          <cell r="H5844">
            <v>35</v>
          </cell>
          <cell r="I5844">
            <v>32</v>
          </cell>
          <cell r="J5844">
            <v>32</v>
          </cell>
          <cell r="K5844">
            <v>29</v>
          </cell>
          <cell r="L5844">
            <v>39</v>
          </cell>
        </row>
        <row r="5845">
          <cell r="E5845">
            <v>25203</v>
          </cell>
          <cell r="F5845">
            <v>6</v>
          </cell>
          <cell r="G5845">
            <v>6</v>
          </cell>
          <cell r="H5845">
            <v>3</v>
          </cell>
          <cell r="I5845">
            <v>8</v>
          </cell>
          <cell r="J5845">
            <v>10</v>
          </cell>
          <cell r="K5845">
            <v>13</v>
          </cell>
          <cell r="L5845">
            <v>13</v>
          </cell>
        </row>
        <row r="5846">
          <cell r="E5846">
            <v>25204</v>
          </cell>
          <cell r="F5846">
            <v>14</v>
          </cell>
          <cell r="G5846">
            <v>8</v>
          </cell>
          <cell r="H5846">
            <v>16</v>
          </cell>
          <cell r="I5846">
            <v>18</v>
          </cell>
          <cell r="J5846">
            <v>23</v>
          </cell>
          <cell r="K5846">
            <v>29</v>
          </cell>
          <cell r="L5846">
            <v>23</v>
          </cell>
        </row>
        <row r="5847">
          <cell r="E5847">
            <v>25205</v>
          </cell>
          <cell r="F5847">
            <v>0</v>
          </cell>
          <cell r="G5847">
            <v>10</v>
          </cell>
          <cell r="H5847">
            <v>5</v>
          </cell>
          <cell r="I5847">
            <v>3</v>
          </cell>
          <cell r="J5847">
            <v>0</v>
          </cell>
          <cell r="K5847">
            <v>13</v>
          </cell>
          <cell r="L5847">
            <v>11</v>
          </cell>
        </row>
        <row r="5848">
          <cell r="E5848">
            <v>25206</v>
          </cell>
          <cell r="F5848">
            <v>16</v>
          </cell>
          <cell r="G5848">
            <v>3</v>
          </cell>
          <cell r="H5848">
            <v>0</v>
          </cell>
          <cell r="I5848">
            <v>0</v>
          </cell>
          <cell r="J5848">
            <v>3</v>
          </cell>
          <cell r="K5848">
            <v>0</v>
          </cell>
          <cell r="L5848">
            <v>13</v>
          </cell>
        </row>
        <row r="5849">
          <cell r="E5849">
            <v>25207</v>
          </cell>
          <cell r="F5849">
            <v>32</v>
          </cell>
          <cell r="G5849">
            <v>23</v>
          </cell>
          <cell r="H5849">
            <v>39</v>
          </cell>
          <cell r="I5849">
            <v>32</v>
          </cell>
          <cell r="J5849">
            <v>35</v>
          </cell>
          <cell r="K5849">
            <v>32</v>
          </cell>
          <cell r="L5849">
            <v>32</v>
          </cell>
        </row>
        <row r="5850">
          <cell r="E5850">
            <v>25208</v>
          </cell>
          <cell r="F5850">
            <v>21</v>
          </cell>
          <cell r="G5850">
            <v>24</v>
          </cell>
          <cell r="H5850">
            <v>8</v>
          </cell>
          <cell r="I5850">
            <v>26</v>
          </cell>
          <cell r="J5850">
            <v>35</v>
          </cell>
          <cell r="K5850">
            <v>42</v>
          </cell>
          <cell r="L5850">
            <v>39</v>
          </cell>
        </row>
        <row r="5851">
          <cell r="E5851">
            <v>25209</v>
          </cell>
          <cell r="F5851">
            <v>19</v>
          </cell>
          <cell r="G5851">
            <v>29</v>
          </cell>
          <cell r="H5851">
            <v>24</v>
          </cell>
          <cell r="I5851">
            <v>23</v>
          </cell>
          <cell r="J5851">
            <v>16</v>
          </cell>
          <cell r="K5851">
            <v>10</v>
          </cell>
          <cell r="L5851">
            <v>8</v>
          </cell>
        </row>
        <row r="5852">
          <cell r="E5852">
            <v>25210</v>
          </cell>
          <cell r="F5852">
            <v>19</v>
          </cell>
          <cell r="G5852">
            <v>14</v>
          </cell>
          <cell r="H5852">
            <v>26</v>
          </cell>
          <cell r="I5852">
            <v>43</v>
          </cell>
          <cell r="J5852">
            <v>27</v>
          </cell>
          <cell r="K5852">
            <v>32</v>
          </cell>
          <cell r="L5852">
            <v>32</v>
          </cell>
        </row>
        <row r="5853">
          <cell r="E5853">
            <v>25211</v>
          </cell>
          <cell r="F5853">
            <v>21</v>
          </cell>
          <cell r="G5853">
            <v>19</v>
          </cell>
          <cell r="H5853">
            <v>16</v>
          </cell>
          <cell r="I5853">
            <v>6</v>
          </cell>
          <cell r="J5853">
            <v>3</v>
          </cell>
          <cell r="K5853">
            <v>0</v>
          </cell>
          <cell r="L5853">
            <v>13</v>
          </cell>
        </row>
        <row r="5854">
          <cell r="E5854">
            <v>25212</v>
          </cell>
          <cell r="F5854">
            <v>8</v>
          </cell>
          <cell r="G5854">
            <v>5</v>
          </cell>
          <cell r="H5854">
            <v>6</v>
          </cell>
          <cell r="I5854">
            <v>6</v>
          </cell>
          <cell r="J5854">
            <v>8</v>
          </cell>
          <cell r="K5854">
            <v>11</v>
          </cell>
          <cell r="L5854">
            <v>13</v>
          </cell>
        </row>
        <row r="5855">
          <cell r="E5855">
            <v>25213</v>
          </cell>
          <cell r="F5855">
            <v>13</v>
          </cell>
          <cell r="G5855">
            <v>14</v>
          </cell>
          <cell r="H5855">
            <v>16</v>
          </cell>
          <cell r="I5855">
            <v>16</v>
          </cell>
          <cell r="J5855">
            <v>16</v>
          </cell>
          <cell r="K5855">
            <v>13</v>
          </cell>
          <cell r="L5855">
            <v>8</v>
          </cell>
        </row>
        <row r="5856">
          <cell r="E5856">
            <v>25214</v>
          </cell>
          <cell r="F5856">
            <v>11</v>
          </cell>
          <cell r="G5856">
            <v>3</v>
          </cell>
          <cell r="H5856">
            <v>8</v>
          </cell>
          <cell r="I5856">
            <v>10</v>
          </cell>
          <cell r="J5856">
            <v>0</v>
          </cell>
          <cell r="K5856">
            <v>8</v>
          </cell>
          <cell r="L5856">
            <v>11</v>
          </cell>
        </row>
        <row r="5857">
          <cell r="E5857">
            <v>25215</v>
          </cell>
          <cell r="F5857">
            <v>11</v>
          </cell>
          <cell r="G5857">
            <v>8</v>
          </cell>
          <cell r="H5857">
            <v>14</v>
          </cell>
          <cell r="I5857">
            <v>18</v>
          </cell>
          <cell r="J5857">
            <v>16</v>
          </cell>
          <cell r="K5857">
            <v>11</v>
          </cell>
          <cell r="L5857">
            <v>6</v>
          </cell>
        </row>
        <row r="5858">
          <cell r="E5858">
            <v>25216</v>
          </cell>
          <cell r="F5858">
            <v>16</v>
          </cell>
          <cell r="G5858">
            <v>16</v>
          </cell>
          <cell r="H5858">
            <v>16</v>
          </cell>
          <cell r="I5858">
            <v>21</v>
          </cell>
          <cell r="J5858">
            <v>26</v>
          </cell>
          <cell r="K5858">
            <v>24</v>
          </cell>
          <cell r="L5858">
            <v>16</v>
          </cell>
        </row>
        <row r="5859">
          <cell r="E5859">
            <v>25217</v>
          </cell>
          <cell r="F5859">
            <v>6</v>
          </cell>
          <cell r="G5859">
            <v>8</v>
          </cell>
          <cell r="H5859">
            <v>8</v>
          </cell>
          <cell r="I5859">
            <v>23</v>
          </cell>
          <cell r="J5859">
            <v>0</v>
          </cell>
          <cell r="K5859">
            <v>8</v>
          </cell>
          <cell r="L5859">
            <v>10</v>
          </cell>
        </row>
        <row r="5860">
          <cell r="E5860">
            <v>25218</v>
          </cell>
          <cell r="F5860">
            <v>11</v>
          </cell>
          <cell r="G5860">
            <v>8</v>
          </cell>
          <cell r="H5860">
            <v>6</v>
          </cell>
          <cell r="I5860">
            <v>0</v>
          </cell>
          <cell r="J5860">
            <v>0</v>
          </cell>
          <cell r="K5860">
            <v>0</v>
          </cell>
          <cell r="L5860">
            <v>0</v>
          </cell>
        </row>
        <row r="5861">
          <cell r="E5861">
            <v>25219</v>
          </cell>
          <cell r="F5861">
            <v>0</v>
          </cell>
          <cell r="G5861">
            <v>11</v>
          </cell>
          <cell r="H5861">
            <v>8</v>
          </cell>
          <cell r="I5861">
            <v>0</v>
          </cell>
          <cell r="J5861">
            <v>0</v>
          </cell>
          <cell r="K5861">
            <v>0</v>
          </cell>
          <cell r="L5861">
            <v>3</v>
          </cell>
        </row>
        <row r="5862">
          <cell r="E5862">
            <v>25220</v>
          </cell>
          <cell r="F5862">
            <v>14</v>
          </cell>
          <cell r="G5862">
            <v>19</v>
          </cell>
          <cell r="H5862">
            <v>27</v>
          </cell>
          <cell r="I5862">
            <v>19</v>
          </cell>
          <cell r="J5862">
            <v>19</v>
          </cell>
          <cell r="K5862">
            <v>19</v>
          </cell>
          <cell r="L5862">
            <v>27</v>
          </cell>
        </row>
        <row r="5863">
          <cell r="E5863">
            <v>25221</v>
          </cell>
          <cell r="F5863">
            <v>0</v>
          </cell>
          <cell r="G5863">
            <v>0</v>
          </cell>
          <cell r="H5863">
            <v>0</v>
          </cell>
          <cell r="I5863">
            <v>0</v>
          </cell>
          <cell r="J5863">
            <v>0</v>
          </cell>
          <cell r="K5863">
            <v>0</v>
          </cell>
          <cell r="L5863">
            <v>0</v>
          </cell>
        </row>
        <row r="5864">
          <cell r="E5864">
            <v>25222</v>
          </cell>
          <cell r="F5864">
            <v>10</v>
          </cell>
          <cell r="G5864">
            <v>5</v>
          </cell>
          <cell r="H5864">
            <v>13</v>
          </cell>
          <cell r="I5864">
            <v>8</v>
          </cell>
          <cell r="J5864">
            <v>11</v>
          </cell>
          <cell r="K5864">
            <v>10</v>
          </cell>
          <cell r="L5864">
            <v>8</v>
          </cell>
        </row>
        <row r="5865">
          <cell r="E5865">
            <v>25223</v>
          </cell>
          <cell r="F5865">
            <v>6</v>
          </cell>
          <cell r="G5865">
            <v>0</v>
          </cell>
          <cell r="H5865">
            <v>0</v>
          </cell>
          <cell r="I5865">
            <v>0</v>
          </cell>
          <cell r="J5865">
            <v>0</v>
          </cell>
          <cell r="K5865">
            <v>3</v>
          </cell>
          <cell r="L5865">
            <v>8</v>
          </cell>
        </row>
        <row r="5866">
          <cell r="E5866">
            <v>25224</v>
          </cell>
          <cell r="F5866">
            <v>3</v>
          </cell>
          <cell r="G5866">
            <v>6</v>
          </cell>
          <cell r="H5866">
            <v>8</v>
          </cell>
          <cell r="I5866">
            <v>13</v>
          </cell>
          <cell r="J5866">
            <v>6</v>
          </cell>
          <cell r="K5866">
            <v>14</v>
          </cell>
          <cell r="L5866">
            <v>21</v>
          </cell>
        </row>
        <row r="5867">
          <cell r="E5867">
            <v>25225</v>
          </cell>
          <cell r="F5867">
            <v>6</v>
          </cell>
          <cell r="G5867">
            <v>3</v>
          </cell>
          <cell r="H5867">
            <v>0</v>
          </cell>
          <cell r="I5867">
            <v>0</v>
          </cell>
          <cell r="J5867">
            <v>5</v>
          </cell>
          <cell r="K5867">
            <v>0</v>
          </cell>
          <cell r="L5867">
            <v>0</v>
          </cell>
        </row>
        <row r="5868">
          <cell r="E5868">
            <v>25226</v>
          </cell>
          <cell r="F5868">
            <v>6</v>
          </cell>
          <cell r="G5868">
            <v>0</v>
          </cell>
          <cell r="H5868">
            <v>10</v>
          </cell>
          <cell r="I5868">
            <v>11</v>
          </cell>
          <cell r="J5868">
            <v>6</v>
          </cell>
          <cell r="K5868">
            <v>6</v>
          </cell>
          <cell r="L5868">
            <v>0</v>
          </cell>
        </row>
        <row r="5869">
          <cell r="E5869">
            <v>25227</v>
          </cell>
          <cell r="F5869">
            <v>6</v>
          </cell>
          <cell r="G5869">
            <v>0</v>
          </cell>
          <cell r="H5869">
            <v>0</v>
          </cell>
          <cell r="I5869">
            <v>6</v>
          </cell>
          <cell r="J5869">
            <v>6</v>
          </cell>
          <cell r="K5869">
            <v>0</v>
          </cell>
          <cell r="L5869">
            <v>5</v>
          </cell>
        </row>
        <row r="5870">
          <cell r="E5870">
            <v>25228</v>
          </cell>
          <cell r="F5870">
            <v>8</v>
          </cell>
          <cell r="G5870">
            <v>6</v>
          </cell>
          <cell r="H5870">
            <v>0</v>
          </cell>
          <cell r="I5870">
            <v>0</v>
          </cell>
          <cell r="J5870">
            <v>11</v>
          </cell>
          <cell r="K5870">
            <v>8</v>
          </cell>
          <cell r="L5870">
            <v>6</v>
          </cell>
        </row>
        <row r="5871">
          <cell r="E5871">
            <v>25229</v>
          </cell>
          <cell r="F5871">
            <v>16</v>
          </cell>
          <cell r="G5871">
            <v>19</v>
          </cell>
          <cell r="H5871">
            <v>19</v>
          </cell>
          <cell r="I5871">
            <v>19</v>
          </cell>
          <cell r="J5871">
            <v>24</v>
          </cell>
          <cell r="K5871">
            <v>26</v>
          </cell>
          <cell r="L5871">
            <v>32</v>
          </cell>
        </row>
        <row r="5872">
          <cell r="E5872">
            <v>25230</v>
          </cell>
          <cell r="F5872">
            <v>14</v>
          </cell>
          <cell r="G5872">
            <v>16</v>
          </cell>
          <cell r="H5872">
            <v>13</v>
          </cell>
          <cell r="I5872">
            <v>16</v>
          </cell>
          <cell r="J5872">
            <v>13</v>
          </cell>
          <cell r="K5872">
            <v>11</v>
          </cell>
          <cell r="L5872">
            <v>6</v>
          </cell>
        </row>
        <row r="5873">
          <cell r="E5873">
            <v>25231</v>
          </cell>
          <cell r="F5873">
            <v>0</v>
          </cell>
          <cell r="G5873">
            <v>6</v>
          </cell>
          <cell r="H5873">
            <v>0</v>
          </cell>
          <cell r="I5873">
            <v>0</v>
          </cell>
          <cell r="J5873">
            <v>3</v>
          </cell>
          <cell r="K5873">
            <v>0</v>
          </cell>
          <cell r="L5873">
            <v>0</v>
          </cell>
        </row>
        <row r="5874">
          <cell r="E5874">
            <v>25232</v>
          </cell>
          <cell r="F5874">
            <v>8</v>
          </cell>
          <cell r="G5874">
            <v>8</v>
          </cell>
          <cell r="H5874">
            <v>6</v>
          </cell>
          <cell r="I5874">
            <v>8</v>
          </cell>
          <cell r="J5874">
            <v>3</v>
          </cell>
          <cell r="K5874">
            <v>0</v>
          </cell>
          <cell r="L5874">
            <v>0</v>
          </cell>
        </row>
        <row r="5875">
          <cell r="E5875">
            <v>25233</v>
          </cell>
          <cell r="F5875">
            <v>0</v>
          </cell>
          <cell r="G5875">
            <v>3</v>
          </cell>
          <cell r="H5875">
            <v>3</v>
          </cell>
          <cell r="I5875">
            <v>6</v>
          </cell>
          <cell r="J5875">
            <v>3</v>
          </cell>
          <cell r="K5875">
            <v>0</v>
          </cell>
          <cell r="L5875">
            <v>3</v>
          </cell>
        </row>
        <row r="5876">
          <cell r="E5876">
            <v>25234</v>
          </cell>
          <cell r="F5876">
            <v>14</v>
          </cell>
          <cell r="G5876">
            <v>14</v>
          </cell>
          <cell r="H5876">
            <v>16</v>
          </cell>
          <cell r="I5876">
            <v>16</v>
          </cell>
          <cell r="J5876">
            <v>16</v>
          </cell>
          <cell r="K5876">
            <v>14</v>
          </cell>
          <cell r="L5876">
            <v>16</v>
          </cell>
        </row>
        <row r="5877">
          <cell r="E5877">
            <v>25235</v>
          </cell>
          <cell r="F5877">
            <v>3</v>
          </cell>
          <cell r="G5877">
            <v>11</v>
          </cell>
          <cell r="H5877">
            <v>10</v>
          </cell>
          <cell r="I5877">
            <v>13</v>
          </cell>
          <cell r="J5877">
            <v>13</v>
          </cell>
          <cell r="K5877">
            <v>11</v>
          </cell>
          <cell r="L5877">
            <v>8</v>
          </cell>
        </row>
        <row r="5878">
          <cell r="E5878">
            <v>25236</v>
          </cell>
          <cell r="F5878">
            <v>13</v>
          </cell>
          <cell r="G5878">
            <v>6</v>
          </cell>
          <cell r="H5878">
            <v>35</v>
          </cell>
          <cell r="I5878">
            <v>42</v>
          </cell>
          <cell r="J5878">
            <v>35</v>
          </cell>
          <cell r="K5878">
            <v>39</v>
          </cell>
          <cell r="L5878">
            <v>32</v>
          </cell>
        </row>
        <row r="5879">
          <cell r="E5879">
            <v>25237</v>
          </cell>
          <cell r="F5879">
            <v>8</v>
          </cell>
          <cell r="G5879">
            <v>10</v>
          </cell>
          <cell r="H5879">
            <v>11</v>
          </cell>
          <cell r="I5879">
            <v>16</v>
          </cell>
          <cell r="J5879">
            <v>16</v>
          </cell>
          <cell r="K5879">
            <v>10</v>
          </cell>
          <cell r="L5879">
            <v>8</v>
          </cell>
        </row>
        <row r="5880">
          <cell r="E5880">
            <v>25238</v>
          </cell>
          <cell r="F5880">
            <v>5</v>
          </cell>
          <cell r="G5880">
            <v>5</v>
          </cell>
          <cell r="H5880">
            <v>13</v>
          </cell>
          <cell r="I5880">
            <v>11</v>
          </cell>
          <cell r="J5880">
            <v>16</v>
          </cell>
          <cell r="K5880">
            <v>11</v>
          </cell>
          <cell r="L5880">
            <v>8</v>
          </cell>
        </row>
        <row r="5881">
          <cell r="E5881">
            <v>25239</v>
          </cell>
          <cell r="F5881">
            <v>13</v>
          </cell>
          <cell r="G5881">
            <v>13</v>
          </cell>
          <cell r="H5881">
            <v>0</v>
          </cell>
          <cell r="I5881">
            <v>10</v>
          </cell>
          <cell r="J5881">
            <v>3</v>
          </cell>
          <cell r="K5881">
            <v>3</v>
          </cell>
          <cell r="L5881">
            <v>0</v>
          </cell>
        </row>
        <row r="5882">
          <cell r="E5882">
            <v>25240</v>
          </cell>
          <cell r="F5882">
            <v>0</v>
          </cell>
          <cell r="G5882">
            <v>13</v>
          </cell>
          <cell r="H5882">
            <v>3</v>
          </cell>
          <cell r="I5882">
            <v>6</v>
          </cell>
          <cell r="J5882">
            <v>0</v>
          </cell>
          <cell r="K5882">
            <v>3</v>
          </cell>
          <cell r="L5882">
            <v>5</v>
          </cell>
        </row>
        <row r="5883">
          <cell r="E5883">
            <v>25241</v>
          </cell>
          <cell r="F5883">
            <v>13</v>
          </cell>
          <cell r="G5883">
            <v>11</v>
          </cell>
          <cell r="H5883">
            <v>13</v>
          </cell>
          <cell r="I5883">
            <v>16</v>
          </cell>
          <cell r="J5883">
            <v>14</v>
          </cell>
          <cell r="K5883">
            <v>11</v>
          </cell>
          <cell r="L5883">
            <v>13</v>
          </cell>
        </row>
        <row r="5884">
          <cell r="E5884">
            <v>25242</v>
          </cell>
          <cell r="F5884">
            <v>0</v>
          </cell>
          <cell r="G5884">
            <v>0</v>
          </cell>
          <cell r="H5884">
            <v>0</v>
          </cell>
          <cell r="I5884">
            <v>0</v>
          </cell>
          <cell r="J5884">
            <v>8</v>
          </cell>
          <cell r="K5884">
            <v>8</v>
          </cell>
          <cell r="L5884">
            <v>10</v>
          </cell>
        </row>
        <row r="5885">
          <cell r="E5885">
            <v>25243</v>
          </cell>
          <cell r="F5885">
            <v>27</v>
          </cell>
          <cell r="G5885">
            <v>14</v>
          </cell>
          <cell r="H5885">
            <v>24</v>
          </cell>
          <cell r="I5885">
            <v>14</v>
          </cell>
          <cell r="J5885">
            <v>14</v>
          </cell>
          <cell r="K5885">
            <v>14</v>
          </cell>
          <cell r="L5885">
            <v>26</v>
          </cell>
        </row>
        <row r="5886">
          <cell r="E5886">
            <v>25244</v>
          </cell>
          <cell r="F5886">
            <v>27</v>
          </cell>
          <cell r="G5886">
            <v>32</v>
          </cell>
          <cell r="H5886">
            <v>31</v>
          </cell>
          <cell r="I5886">
            <v>27</v>
          </cell>
          <cell r="J5886">
            <v>32</v>
          </cell>
          <cell r="K5886">
            <v>27</v>
          </cell>
          <cell r="L5886">
            <v>27</v>
          </cell>
        </row>
        <row r="5887">
          <cell r="E5887">
            <v>25245</v>
          </cell>
          <cell r="F5887">
            <v>6</v>
          </cell>
          <cell r="G5887">
            <v>10</v>
          </cell>
          <cell r="H5887">
            <v>6</v>
          </cell>
          <cell r="I5887">
            <v>6</v>
          </cell>
          <cell r="J5887">
            <v>3</v>
          </cell>
          <cell r="K5887">
            <v>6</v>
          </cell>
          <cell r="L5887">
            <v>8</v>
          </cell>
        </row>
        <row r="5888">
          <cell r="E5888">
            <v>25246</v>
          </cell>
          <cell r="F5888">
            <v>11</v>
          </cell>
          <cell r="G5888">
            <v>0</v>
          </cell>
          <cell r="H5888">
            <v>0</v>
          </cell>
          <cell r="I5888">
            <v>6</v>
          </cell>
          <cell r="J5888">
            <v>11</v>
          </cell>
          <cell r="K5888">
            <v>0</v>
          </cell>
          <cell r="L5888">
            <v>11</v>
          </cell>
        </row>
        <row r="5889">
          <cell r="E5889">
            <v>25247</v>
          </cell>
          <cell r="F5889">
            <v>11</v>
          </cell>
          <cell r="G5889">
            <v>11</v>
          </cell>
          <cell r="H5889">
            <v>18</v>
          </cell>
          <cell r="I5889">
            <v>18</v>
          </cell>
          <cell r="J5889">
            <v>14</v>
          </cell>
          <cell r="K5889">
            <v>11</v>
          </cell>
          <cell r="L5889">
            <v>18</v>
          </cell>
        </row>
        <row r="5890">
          <cell r="E5890">
            <v>25248</v>
          </cell>
          <cell r="F5890">
            <v>6</v>
          </cell>
          <cell r="G5890">
            <v>0</v>
          </cell>
          <cell r="H5890">
            <v>0</v>
          </cell>
          <cell r="I5890">
            <v>6</v>
          </cell>
          <cell r="J5890">
            <v>5</v>
          </cell>
          <cell r="K5890">
            <v>8</v>
          </cell>
          <cell r="L5890">
            <v>6</v>
          </cell>
        </row>
        <row r="5891">
          <cell r="E5891">
            <v>25249</v>
          </cell>
          <cell r="F5891">
            <v>0</v>
          </cell>
          <cell r="G5891">
            <v>8</v>
          </cell>
          <cell r="H5891">
            <v>13</v>
          </cell>
          <cell r="I5891">
            <v>19</v>
          </cell>
          <cell r="J5891">
            <v>19</v>
          </cell>
          <cell r="K5891">
            <v>16</v>
          </cell>
          <cell r="L5891">
            <v>26</v>
          </cell>
        </row>
        <row r="5892">
          <cell r="E5892">
            <v>25250</v>
          </cell>
          <cell r="F5892">
            <v>6</v>
          </cell>
          <cell r="G5892">
            <v>5</v>
          </cell>
          <cell r="H5892">
            <v>6</v>
          </cell>
          <cell r="I5892">
            <v>0</v>
          </cell>
          <cell r="J5892">
            <v>0</v>
          </cell>
          <cell r="K5892">
            <v>6</v>
          </cell>
          <cell r="L5892">
            <v>0</v>
          </cell>
        </row>
        <row r="5893">
          <cell r="E5893">
            <v>25251</v>
          </cell>
          <cell r="F5893">
            <v>5</v>
          </cell>
          <cell r="G5893">
            <v>0</v>
          </cell>
          <cell r="H5893">
            <v>8</v>
          </cell>
          <cell r="I5893">
            <v>10</v>
          </cell>
          <cell r="J5893">
            <v>6</v>
          </cell>
          <cell r="K5893">
            <v>5</v>
          </cell>
          <cell r="L5893">
            <v>10</v>
          </cell>
        </row>
        <row r="5894">
          <cell r="E5894">
            <v>25252</v>
          </cell>
          <cell r="F5894">
            <v>0</v>
          </cell>
          <cell r="G5894">
            <v>8</v>
          </cell>
          <cell r="H5894">
            <v>5</v>
          </cell>
          <cell r="I5894">
            <v>6</v>
          </cell>
          <cell r="J5894">
            <v>0</v>
          </cell>
          <cell r="K5894">
            <v>8</v>
          </cell>
          <cell r="L5894">
            <v>5</v>
          </cell>
        </row>
        <row r="5895">
          <cell r="E5895">
            <v>25253</v>
          </cell>
          <cell r="F5895">
            <v>0</v>
          </cell>
          <cell r="G5895">
            <v>0</v>
          </cell>
          <cell r="H5895">
            <v>3</v>
          </cell>
          <cell r="I5895">
            <v>0</v>
          </cell>
          <cell r="J5895">
            <v>5</v>
          </cell>
          <cell r="K5895">
            <v>5</v>
          </cell>
          <cell r="L5895">
            <v>5</v>
          </cell>
        </row>
        <row r="5896">
          <cell r="E5896">
            <v>25254</v>
          </cell>
          <cell r="F5896">
            <v>8</v>
          </cell>
          <cell r="G5896">
            <v>16</v>
          </cell>
          <cell r="H5896">
            <v>8</v>
          </cell>
          <cell r="I5896">
            <v>0</v>
          </cell>
          <cell r="J5896">
            <v>0</v>
          </cell>
          <cell r="K5896">
            <v>11</v>
          </cell>
          <cell r="L5896">
            <v>0</v>
          </cell>
        </row>
        <row r="5897">
          <cell r="E5897">
            <v>25255</v>
          </cell>
          <cell r="F5897">
            <v>0</v>
          </cell>
          <cell r="G5897">
            <v>6</v>
          </cell>
          <cell r="H5897">
            <v>0</v>
          </cell>
          <cell r="I5897">
            <v>16</v>
          </cell>
          <cell r="J5897">
            <v>0</v>
          </cell>
          <cell r="K5897">
            <v>10</v>
          </cell>
          <cell r="L5897">
            <v>8</v>
          </cell>
        </row>
        <row r="5898">
          <cell r="E5898">
            <v>25256</v>
          </cell>
          <cell r="F5898">
            <v>6</v>
          </cell>
          <cell r="G5898">
            <v>8</v>
          </cell>
          <cell r="H5898">
            <v>10</v>
          </cell>
          <cell r="I5898">
            <v>6</v>
          </cell>
          <cell r="J5898">
            <v>0</v>
          </cell>
          <cell r="K5898">
            <v>6</v>
          </cell>
          <cell r="L5898">
            <v>0</v>
          </cell>
        </row>
        <row r="5899">
          <cell r="E5899">
            <v>25257</v>
          </cell>
          <cell r="F5899">
            <v>3</v>
          </cell>
          <cell r="G5899">
            <v>0</v>
          </cell>
          <cell r="H5899">
            <v>0</v>
          </cell>
          <cell r="I5899">
            <v>3</v>
          </cell>
          <cell r="J5899">
            <v>3</v>
          </cell>
          <cell r="K5899">
            <v>3</v>
          </cell>
          <cell r="L5899">
            <v>5</v>
          </cell>
        </row>
        <row r="5900">
          <cell r="E5900">
            <v>25258</v>
          </cell>
          <cell r="F5900">
            <v>3</v>
          </cell>
          <cell r="G5900">
            <v>0</v>
          </cell>
          <cell r="H5900">
            <v>0</v>
          </cell>
          <cell r="I5900">
            <v>0</v>
          </cell>
          <cell r="J5900">
            <v>0</v>
          </cell>
          <cell r="K5900">
            <v>0</v>
          </cell>
          <cell r="L5900">
            <v>0</v>
          </cell>
        </row>
        <row r="5901">
          <cell r="E5901">
            <v>25259</v>
          </cell>
          <cell r="F5901">
            <v>0</v>
          </cell>
          <cell r="G5901">
            <v>5</v>
          </cell>
          <cell r="H5901">
            <v>3</v>
          </cell>
          <cell r="I5901">
            <v>0</v>
          </cell>
          <cell r="J5901">
            <v>0</v>
          </cell>
          <cell r="K5901">
            <v>0</v>
          </cell>
          <cell r="L5901">
            <v>0</v>
          </cell>
        </row>
        <row r="5902">
          <cell r="E5902">
            <v>25260</v>
          </cell>
          <cell r="F5902">
            <v>8</v>
          </cell>
          <cell r="G5902">
            <v>11</v>
          </cell>
          <cell r="H5902">
            <v>0</v>
          </cell>
          <cell r="I5902">
            <v>6</v>
          </cell>
          <cell r="J5902">
            <v>0</v>
          </cell>
          <cell r="K5902">
            <v>6</v>
          </cell>
          <cell r="L5902">
            <v>8</v>
          </cell>
        </row>
        <row r="5903">
          <cell r="E5903">
            <v>25261</v>
          </cell>
          <cell r="F5903">
            <v>0</v>
          </cell>
          <cell r="G5903">
            <v>0</v>
          </cell>
          <cell r="H5903">
            <v>8</v>
          </cell>
          <cell r="I5903">
            <v>0</v>
          </cell>
          <cell r="J5903">
            <v>3</v>
          </cell>
          <cell r="K5903">
            <v>0</v>
          </cell>
          <cell r="L5903">
            <v>6</v>
          </cell>
        </row>
        <row r="5904">
          <cell r="E5904">
            <v>25262</v>
          </cell>
          <cell r="F5904">
            <v>0</v>
          </cell>
          <cell r="G5904">
            <v>0</v>
          </cell>
          <cell r="H5904">
            <v>3</v>
          </cell>
          <cell r="I5904">
            <v>0</v>
          </cell>
          <cell r="J5904">
            <v>6</v>
          </cell>
          <cell r="K5904">
            <v>11</v>
          </cell>
          <cell r="L5904">
            <v>3</v>
          </cell>
        </row>
        <row r="5905">
          <cell r="E5905">
            <v>25263</v>
          </cell>
          <cell r="F5905">
            <v>13</v>
          </cell>
          <cell r="G5905">
            <v>5</v>
          </cell>
          <cell r="H5905">
            <v>11</v>
          </cell>
          <cell r="I5905">
            <v>16</v>
          </cell>
          <cell r="J5905">
            <v>16</v>
          </cell>
          <cell r="K5905">
            <v>13</v>
          </cell>
          <cell r="L5905">
            <v>8</v>
          </cell>
        </row>
        <row r="5906">
          <cell r="E5906">
            <v>25264</v>
          </cell>
          <cell r="F5906">
            <v>0</v>
          </cell>
          <cell r="G5906">
            <v>0</v>
          </cell>
          <cell r="H5906">
            <v>6</v>
          </cell>
          <cell r="I5906">
            <v>11</v>
          </cell>
          <cell r="J5906">
            <v>6</v>
          </cell>
          <cell r="K5906">
            <v>5</v>
          </cell>
          <cell r="L5906">
            <v>11</v>
          </cell>
        </row>
        <row r="5907">
          <cell r="E5907">
            <v>25265</v>
          </cell>
          <cell r="F5907">
            <v>6</v>
          </cell>
          <cell r="G5907">
            <v>10</v>
          </cell>
          <cell r="H5907">
            <v>3</v>
          </cell>
          <cell r="I5907">
            <v>0</v>
          </cell>
          <cell r="J5907">
            <v>5</v>
          </cell>
          <cell r="K5907">
            <v>3</v>
          </cell>
          <cell r="L5907">
            <v>3</v>
          </cell>
        </row>
        <row r="5908">
          <cell r="E5908">
            <v>25266</v>
          </cell>
          <cell r="F5908">
            <v>13</v>
          </cell>
          <cell r="G5908">
            <v>3</v>
          </cell>
          <cell r="H5908">
            <v>13</v>
          </cell>
          <cell r="I5908">
            <v>6</v>
          </cell>
          <cell r="J5908">
            <v>10</v>
          </cell>
          <cell r="K5908">
            <v>13</v>
          </cell>
          <cell r="L5908">
            <v>16</v>
          </cell>
        </row>
        <row r="5909">
          <cell r="E5909">
            <v>25267</v>
          </cell>
          <cell r="F5909">
            <v>35</v>
          </cell>
          <cell r="G5909">
            <v>32</v>
          </cell>
          <cell r="H5909">
            <v>40</v>
          </cell>
          <cell r="I5909">
            <v>21</v>
          </cell>
          <cell r="J5909">
            <v>19</v>
          </cell>
          <cell r="K5909">
            <v>24</v>
          </cell>
          <cell r="L5909">
            <v>21</v>
          </cell>
        </row>
        <row r="5910">
          <cell r="E5910">
            <v>25268</v>
          </cell>
          <cell r="F5910">
            <v>13</v>
          </cell>
          <cell r="G5910">
            <v>16</v>
          </cell>
          <cell r="H5910">
            <v>24</v>
          </cell>
          <cell r="I5910">
            <v>8</v>
          </cell>
          <cell r="J5910">
            <v>14</v>
          </cell>
          <cell r="K5910">
            <v>14</v>
          </cell>
          <cell r="L5910">
            <v>16</v>
          </cell>
        </row>
        <row r="5911">
          <cell r="E5911">
            <v>25269</v>
          </cell>
          <cell r="F5911">
            <v>10</v>
          </cell>
          <cell r="G5911">
            <v>3</v>
          </cell>
          <cell r="H5911">
            <v>6</v>
          </cell>
          <cell r="I5911">
            <v>10</v>
          </cell>
          <cell r="J5911">
            <v>13</v>
          </cell>
          <cell r="K5911">
            <v>16</v>
          </cell>
          <cell r="L5911">
            <v>13</v>
          </cell>
        </row>
        <row r="5912">
          <cell r="E5912">
            <v>25270</v>
          </cell>
          <cell r="F5912">
            <v>8</v>
          </cell>
          <cell r="G5912">
            <v>0</v>
          </cell>
          <cell r="H5912">
            <v>6</v>
          </cell>
          <cell r="I5912">
            <v>0</v>
          </cell>
          <cell r="J5912">
            <v>0</v>
          </cell>
          <cell r="K5912">
            <v>0</v>
          </cell>
          <cell r="L5912">
            <v>8</v>
          </cell>
        </row>
        <row r="5913">
          <cell r="E5913">
            <v>25271</v>
          </cell>
          <cell r="F5913">
            <v>14</v>
          </cell>
          <cell r="G5913">
            <v>18</v>
          </cell>
          <cell r="H5913">
            <v>18</v>
          </cell>
          <cell r="I5913">
            <v>18</v>
          </cell>
          <cell r="J5913">
            <v>14</v>
          </cell>
          <cell r="K5913">
            <v>14</v>
          </cell>
          <cell r="L5913">
            <v>11</v>
          </cell>
        </row>
        <row r="5914">
          <cell r="E5914">
            <v>25272</v>
          </cell>
          <cell r="F5914">
            <v>14</v>
          </cell>
          <cell r="G5914">
            <v>8</v>
          </cell>
          <cell r="H5914">
            <v>8</v>
          </cell>
          <cell r="I5914">
            <v>11</v>
          </cell>
          <cell r="J5914">
            <v>11</v>
          </cell>
          <cell r="K5914">
            <v>11</v>
          </cell>
          <cell r="L5914">
            <v>14</v>
          </cell>
        </row>
        <row r="5915">
          <cell r="E5915">
            <v>25273</v>
          </cell>
          <cell r="F5915">
            <v>10</v>
          </cell>
          <cell r="G5915">
            <v>8</v>
          </cell>
          <cell r="H5915">
            <v>18</v>
          </cell>
          <cell r="I5915">
            <v>32</v>
          </cell>
          <cell r="J5915">
            <v>32</v>
          </cell>
          <cell r="K5915">
            <v>23</v>
          </cell>
          <cell r="L5915">
            <v>18</v>
          </cell>
        </row>
        <row r="5916">
          <cell r="E5916">
            <v>25274</v>
          </cell>
          <cell r="F5916">
            <v>14</v>
          </cell>
          <cell r="G5916">
            <v>16</v>
          </cell>
          <cell r="H5916">
            <v>13</v>
          </cell>
          <cell r="I5916">
            <v>13</v>
          </cell>
          <cell r="J5916">
            <v>8</v>
          </cell>
          <cell r="K5916">
            <v>0</v>
          </cell>
          <cell r="L5916">
            <v>5</v>
          </cell>
        </row>
        <row r="5917">
          <cell r="E5917">
            <v>25275</v>
          </cell>
          <cell r="F5917">
            <v>5</v>
          </cell>
          <cell r="G5917">
            <v>10</v>
          </cell>
          <cell r="H5917">
            <v>6</v>
          </cell>
          <cell r="I5917">
            <v>11</v>
          </cell>
          <cell r="J5917">
            <v>13</v>
          </cell>
          <cell r="K5917">
            <v>18</v>
          </cell>
          <cell r="L5917">
            <v>21</v>
          </cell>
        </row>
        <row r="5918">
          <cell r="E5918">
            <v>25276</v>
          </cell>
          <cell r="F5918">
            <v>16</v>
          </cell>
          <cell r="G5918">
            <v>11</v>
          </cell>
          <cell r="H5918">
            <v>0</v>
          </cell>
          <cell r="I5918">
            <v>0</v>
          </cell>
          <cell r="J5918">
            <v>0</v>
          </cell>
          <cell r="K5918">
            <v>0</v>
          </cell>
          <cell r="L5918">
            <v>0</v>
          </cell>
        </row>
        <row r="5919">
          <cell r="E5919">
            <v>25277</v>
          </cell>
          <cell r="F5919">
            <v>16</v>
          </cell>
          <cell r="G5919">
            <v>6</v>
          </cell>
          <cell r="H5919">
            <v>0</v>
          </cell>
          <cell r="I5919">
            <v>32</v>
          </cell>
          <cell r="J5919">
            <v>43</v>
          </cell>
          <cell r="K5919">
            <v>32</v>
          </cell>
          <cell r="L5919">
            <v>13</v>
          </cell>
        </row>
        <row r="5920">
          <cell r="E5920">
            <v>25278</v>
          </cell>
          <cell r="F5920">
            <v>8</v>
          </cell>
          <cell r="G5920">
            <v>10</v>
          </cell>
          <cell r="H5920">
            <v>19</v>
          </cell>
          <cell r="I5920">
            <v>19</v>
          </cell>
          <cell r="J5920">
            <v>23</v>
          </cell>
          <cell r="K5920">
            <v>16</v>
          </cell>
          <cell r="L5920">
            <v>13</v>
          </cell>
        </row>
        <row r="5921">
          <cell r="E5921">
            <v>25279</v>
          </cell>
          <cell r="F5921">
            <v>6</v>
          </cell>
          <cell r="G5921">
            <v>11</v>
          </cell>
          <cell r="H5921">
            <v>11</v>
          </cell>
          <cell r="I5921">
            <v>10</v>
          </cell>
          <cell r="J5921">
            <v>8</v>
          </cell>
          <cell r="K5921">
            <v>13</v>
          </cell>
          <cell r="L5921">
            <v>10</v>
          </cell>
        </row>
        <row r="5922">
          <cell r="E5922">
            <v>25280</v>
          </cell>
          <cell r="F5922">
            <v>11</v>
          </cell>
          <cell r="G5922">
            <v>11</v>
          </cell>
          <cell r="H5922">
            <v>13</v>
          </cell>
          <cell r="I5922">
            <v>19</v>
          </cell>
          <cell r="J5922">
            <v>18</v>
          </cell>
          <cell r="K5922">
            <v>19</v>
          </cell>
          <cell r="L5922">
            <v>16</v>
          </cell>
        </row>
        <row r="5923">
          <cell r="E5923">
            <v>25281</v>
          </cell>
          <cell r="F5923">
            <v>42</v>
          </cell>
          <cell r="G5923">
            <v>37</v>
          </cell>
          <cell r="H5923">
            <v>39</v>
          </cell>
          <cell r="I5923">
            <v>29</v>
          </cell>
          <cell r="J5923">
            <v>29</v>
          </cell>
          <cell r="K5923">
            <v>35</v>
          </cell>
          <cell r="L5923">
            <v>35</v>
          </cell>
        </row>
        <row r="5924">
          <cell r="E5924">
            <v>25282</v>
          </cell>
          <cell r="F5924">
            <v>18</v>
          </cell>
          <cell r="G5924">
            <v>21</v>
          </cell>
          <cell r="H5924">
            <v>16</v>
          </cell>
          <cell r="I5924">
            <v>11</v>
          </cell>
          <cell r="J5924">
            <v>10</v>
          </cell>
          <cell r="K5924">
            <v>10</v>
          </cell>
          <cell r="L5924">
            <v>5</v>
          </cell>
        </row>
        <row r="5925">
          <cell r="E5925">
            <v>25283</v>
          </cell>
          <cell r="F5925">
            <v>32</v>
          </cell>
          <cell r="G5925">
            <v>35</v>
          </cell>
          <cell r="H5925">
            <v>24</v>
          </cell>
          <cell r="I5925">
            <v>32</v>
          </cell>
          <cell r="J5925">
            <v>39</v>
          </cell>
          <cell r="K5925">
            <v>35</v>
          </cell>
          <cell r="L5925">
            <v>24</v>
          </cell>
        </row>
        <row r="5926">
          <cell r="E5926">
            <v>25284</v>
          </cell>
          <cell r="F5926">
            <v>8</v>
          </cell>
          <cell r="G5926">
            <v>0</v>
          </cell>
          <cell r="H5926">
            <v>0</v>
          </cell>
          <cell r="I5926">
            <v>0</v>
          </cell>
          <cell r="J5926">
            <v>3</v>
          </cell>
          <cell r="K5926">
            <v>8</v>
          </cell>
          <cell r="L5926">
            <v>8</v>
          </cell>
        </row>
        <row r="5927">
          <cell r="E5927">
            <v>25285</v>
          </cell>
          <cell r="F5927">
            <v>24</v>
          </cell>
          <cell r="G5927">
            <v>32</v>
          </cell>
          <cell r="H5927">
            <v>32</v>
          </cell>
          <cell r="I5927">
            <v>35</v>
          </cell>
          <cell r="J5927">
            <v>48</v>
          </cell>
          <cell r="K5927">
            <v>48</v>
          </cell>
          <cell r="L5927">
            <v>35</v>
          </cell>
        </row>
        <row r="5928">
          <cell r="E5928">
            <v>25286</v>
          </cell>
          <cell r="F5928">
            <v>8</v>
          </cell>
          <cell r="G5928">
            <v>11</v>
          </cell>
          <cell r="H5928">
            <v>3</v>
          </cell>
          <cell r="I5928">
            <v>10</v>
          </cell>
          <cell r="J5928">
            <v>26</v>
          </cell>
          <cell r="K5928">
            <v>26</v>
          </cell>
          <cell r="L5928">
            <v>29</v>
          </cell>
        </row>
        <row r="5929">
          <cell r="E5929">
            <v>25287</v>
          </cell>
          <cell r="F5929">
            <v>8</v>
          </cell>
          <cell r="G5929">
            <v>29</v>
          </cell>
          <cell r="H5929">
            <v>26</v>
          </cell>
          <cell r="I5929">
            <v>26</v>
          </cell>
          <cell r="J5929">
            <v>29</v>
          </cell>
          <cell r="K5929">
            <v>29</v>
          </cell>
          <cell r="L5929">
            <v>26</v>
          </cell>
        </row>
        <row r="5930">
          <cell r="E5930">
            <v>25288</v>
          </cell>
          <cell r="F5930">
            <v>19</v>
          </cell>
          <cell r="G5930">
            <v>5</v>
          </cell>
          <cell r="H5930">
            <v>8</v>
          </cell>
          <cell r="I5930">
            <v>10</v>
          </cell>
          <cell r="J5930">
            <v>11</v>
          </cell>
          <cell r="K5930">
            <v>14</v>
          </cell>
          <cell r="L5930">
            <v>13</v>
          </cell>
        </row>
        <row r="5931">
          <cell r="E5931">
            <v>25289</v>
          </cell>
          <cell r="F5931">
            <v>13</v>
          </cell>
          <cell r="G5931">
            <v>14</v>
          </cell>
          <cell r="H5931">
            <v>11</v>
          </cell>
          <cell r="I5931">
            <v>32</v>
          </cell>
          <cell r="J5931">
            <v>35</v>
          </cell>
          <cell r="K5931">
            <v>16</v>
          </cell>
          <cell r="L5931">
            <v>26</v>
          </cell>
        </row>
        <row r="5932">
          <cell r="E5932">
            <v>25290</v>
          </cell>
          <cell r="F5932">
            <v>16</v>
          </cell>
          <cell r="G5932">
            <v>16</v>
          </cell>
          <cell r="H5932">
            <v>18</v>
          </cell>
          <cell r="I5932">
            <v>19</v>
          </cell>
          <cell r="J5932">
            <v>21</v>
          </cell>
          <cell r="K5932">
            <v>16</v>
          </cell>
          <cell r="L5932">
            <v>16</v>
          </cell>
        </row>
        <row r="5933">
          <cell r="E5933">
            <v>25291</v>
          </cell>
          <cell r="F5933">
            <v>11</v>
          </cell>
          <cell r="G5933">
            <v>8</v>
          </cell>
          <cell r="H5933">
            <v>8</v>
          </cell>
          <cell r="I5933">
            <v>6</v>
          </cell>
          <cell r="J5933">
            <v>0</v>
          </cell>
          <cell r="K5933">
            <v>3</v>
          </cell>
          <cell r="L5933">
            <v>6</v>
          </cell>
        </row>
        <row r="5934">
          <cell r="E5934">
            <v>25292</v>
          </cell>
          <cell r="F5934">
            <v>27</v>
          </cell>
          <cell r="G5934">
            <v>29</v>
          </cell>
          <cell r="H5934">
            <v>29</v>
          </cell>
          <cell r="I5934">
            <v>32</v>
          </cell>
          <cell r="J5934">
            <v>29</v>
          </cell>
          <cell r="K5934">
            <v>32</v>
          </cell>
          <cell r="L5934">
            <v>27</v>
          </cell>
        </row>
        <row r="5935">
          <cell r="E5935">
            <v>25293</v>
          </cell>
          <cell r="F5935">
            <v>10</v>
          </cell>
          <cell r="G5935">
            <v>11</v>
          </cell>
          <cell r="H5935">
            <v>8</v>
          </cell>
          <cell r="I5935">
            <v>14</v>
          </cell>
          <cell r="J5935">
            <v>13</v>
          </cell>
          <cell r="K5935">
            <v>14</v>
          </cell>
          <cell r="L5935">
            <v>23</v>
          </cell>
        </row>
        <row r="5936">
          <cell r="E5936">
            <v>25294</v>
          </cell>
          <cell r="F5936">
            <v>8</v>
          </cell>
          <cell r="G5936">
            <v>13</v>
          </cell>
          <cell r="H5936">
            <v>10</v>
          </cell>
          <cell r="I5936">
            <v>8</v>
          </cell>
          <cell r="J5936">
            <v>19</v>
          </cell>
          <cell r="K5936">
            <v>18</v>
          </cell>
          <cell r="L5936">
            <v>16</v>
          </cell>
        </row>
        <row r="5937">
          <cell r="E5937">
            <v>25295</v>
          </cell>
          <cell r="F5937">
            <v>16</v>
          </cell>
          <cell r="G5937">
            <v>0</v>
          </cell>
          <cell r="H5937">
            <v>0</v>
          </cell>
          <cell r="I5937">
            <v>0</v>
          </cell>
          <cell r="J5937">
            <v>6</v>
          </cell>
          <cell r="K5937">
            <v>8</v>
          </cell>
          <cell r="L5937">
            <v>8</v>
          </cell>
        </row>
        <row r="5938">
          <cell r="E5938">
            <v>25296</v>
          </cell>
          <cell r="F5938">
            <v>8</v>
          </cell>
          <cell r="G5938">
            <v>18</v>
          </cell>
          <cell r="H5938">
            <v>35</v>
          </cell>
          <cell r="I5938">
            <v>39</v>
          </cell>
          <cell r="J5938">
            <v>42</v>
          </cell>
          <cell r="K5938">
            <v>37</v>
          </cell>
          <cell r="L5938">
            <v>24</v>
          </cell>
        </row>
        <row r="5939">
          <cell r="E5939">
            <v>25297</v>
          </cell>
          <cell r="F5939">
            <v>13</v>
          </cell>
          <cell r="G5939">
            <v>21</v>
          </cell>
          <cell r="H5939">
            <v>8</v>
          </cell>
          <cell r="I5939">
            <v>8</v>
          </cell>
          <cell r="J5939">
            <v>8</v>
          </cell>
          <cell r="K5939">
            <v>10</v>
          </cell>
          <cell r="L5939">
            <v>6</v>
          </cell>
        </row>
        <row r="5940">
          <cell r="E5940">
            <v>25298</v>
          </cell>
          <cell r="F5940">
            <v>8</v>
          </cell>
          <cell r="G5940">
            <v>14</v>
          </cell>
          <cell r="H5940">
            <v>0</v>
          </cell>
          <cell r="I5940">
            <v>8</v>
          </cell>
          <cell r="J5940">
            <v>0</v>
          </cell>
          <cell r="K5940">
            <v>8</v>
          </cell>
          <cell r="L5940">
            <v>0</v>
          </cell>
        </row>
        <row r="5941">
          <cell r="E5941">
            <v>25299</v>
          </cell>
          <cell r="F5941">
            <v>0</v>
          </cell>
          <cell r="G5941">
            <v>14</v>
          </cell>
          <cell r="H5941">
            <v>11</v>
          </cell>
          <cell r="I5941">
            <v>8</v>
          </cell>
          <cell r="J5941">
            <v>18</v>
          </cell>
          <cell r="K5941">
            <v>8</v>
          </cell>
          <cell r="L5941">
            <v>18</v>
          </cell>
        </row>
        <row r="5942">
          <cell r="E5942">
            <v>25300</v>
          </cell>
          <cell r="F5942">
            <v>47</v>
          </cell>
          <cell r="G5942">
            <v>40</v>
          </cell>
          <cell r="H5942">
            <v>42</v>
          </cell>
          <cell r="I5942">
            <v>39</v>
          </cell>
          <cell r="J5942">
            <v>43</v>
          </cell>
          <cell r="K5942">
            <v>43</v>
          </cell>
          <cell r="L5942">
            <v>47</v>
          </cell>
        </row>
        <row r="5943">
          <cell r="E5943">
            <v>25301</v>
          </cell>
          <cell r="F5943">
            <v>6</v>
          </cell>
          <cell r="G5943">
            <v>8</v>
          </cell>
          <cell r="H5943">
            <v>8</v>
          </cell>
          <cell r="I5943">
            <v>6</v>
          </cell>
          <cell r="J5943">
            <v>0</v>
          </cell>
          <cell r="K5943">
            <v>8</v>
          </cell>
          <cell r="L5943">
            <v>0</v>
          </cell>
        </row>
        <row r="5944">
          <cell r="E5944">
            <v>25302</v>
          </cell>
          <cell r="F5944">
            <v>14</v>
          </cell>
          <cell r="G5944">
            <v>8</v>
          </cell>
          <cell r="H5944">
            <v>6</v>
          </cell>
          <cell r="I5944">
            <v>6</v>
          </cell>
          <cell r="J5944">
            <v>8</v>
          </cell>
          <cell r="K5944">
            <v>0</v>
          </cell>
          <cell r="L5944">
            <v>6</v>
          </cell>
        </row>
        <row r="5945">
          <cell r="E5945">
            <v>25303</v>
          </cell>
          <cell r="F5945">
            <v>0</v>
          </cell>
          <cell r="G5945">
            <v>0</v>
          </cell>
          <cell r="H5945">
            <v>0</v>
          </cell>
          <cell r="I5945">
            <v>0</v>
          </cell>
          <cell r="J5945">
            <v>6</v>
          </cell>
          <cell r="K5945">
            <v>0</v>
          </cell>
          <cell r="L5945">
            <v>8</v>
          </cell>
        </row>
        <row r="5946">
          <cell r="E5946">
            <v>25304</v>
          </cell>
          <cell r="F5946">
            <v>10</v>
          </cell>
          <cell r="G5946">
            <v>3</v>
          </cell>
          <cell r="H5946">
            <v>8</v>
          </cell>
          <cell r="I5946">
            <v>11</v>
          </cell>
          <cell r="J5946">
            <v>11</v>
          </cell>
          <cell r="K5946">
            <v>11</v>
          </cell>
          <cell r="L5946">
            <v>11</v>
          </cell>
        </row>
        <row r="5947">
          <cell r="E5947">
            <v>25305</v>
          </cell>
          <cell r="F5947">
            <v>14</v>
          </cell>
          <cell r="G5947">
            <v>5</v>
          </cell>
          <cell r="H5947">
            <v>14</v>
          </cell>
          <cell r="I5947">
            <v>10</v>
          </cell>
          <cell r="J5947">
            <v>13</v>
          </cell>
          <cell r="K5947">
            <v>13</v>
          </cell>
          <cell r="L5947">
            <v>10</v>
          </cell>
        </row>
        <row r="5948">
          <cell r="E5948">
            <v>25306</v>
          </cell>
          <cell r="F5948">
            <v>11</v>
          </cell>
          <cell r="G5948">
            <v>8</v>
          </cell>
          <cell r="H5948">
            <v>11</v>
          </cell>
          <cell r="I5948">
            <v>5</v>
          </cell>
          <cell r="J5948">
            <v>13</v>
          </cell>
          <cell r="K5948">
            <v>10</v>
          </cell>
          <cell r="L5948">
            <v>6</v>
          </cell>
        </row>
        <row r="5949">
          <cell r="E5949">
            <v>25307</v>
          </cell>
          <cell r="F5949">
            <v>32</v>
          </cell>
          <cell r="G5949">
            <v>40</v>
          </cell>
          <cell r="H5949">
            <v>29</v>
          </cell>
          <cell r="I5949">
            <v>32</v>
          </cell>
          <cell r="J5949">
            <v>26</v>
          </cell>
          <cell r="K5949">
            <v>11</v>
          </cell>
          <cell r="L5949">
            <v>10</v>
          </cell>
        </row>
        <row r="5950">
          <cell r="E5950">
            <v>25308</v>
          </cell>
          <cell r="F5950">
            <v>8</v>
          </cell>
          <cell r="G5950">
            <v>8</v>
          </cell>
          <cell r="H5950">
            <v>8</v>
          </cell>
          <cell r="I5950">
            <v>6</v>
          </cell>
          <cell r="J5950">
            <v>16</v>
          </cell>
          <cell r="K5950">
            <v>10</v>
          </cell>
          <cell r="L5950">
            <v>10</v>
          </cell>
        </row>
        <row r="5951">
          <cell r="E5951">
            <v>25309</v>
          </cell>
          <cell r="F5951">
            <v>14</v>
          </cell>
          <cell r="G5951">
            <v>13</v>
          </cell>
          <cell r="H5951">
            <v>11</v>
          </cell>
          <cell r="I5951">
            <v>5</v>
          </cell>
          <cell r="J5951">
            <v>6</v>
          </cell>
          <cell r="K5951">
            <v>5</v>
          </cell>
          <cell r="L5951">
            <v>5</v>
          </cell>
        </row>
        <row r="5952">
          <cell r="E5952">
            <v>25310</v>
          </cell>
          <cell r="F5952">
            <v>21</v>
          </cell>
          <cell r="G5952">
            <v>24</v>
          </cell>
          <cell r="H5952">
            <v>29</v>
          </cell>
          <cell r="I5952">
            <v>27</v>
          </cell>
          <cell r="J5952">
            <v>29</v>
          </cell>
          <cell r="K5952">
            <v>32</v>
          </cell>
          <cell r="L5952">
            <v>32</v>
          </cell>
        </row>
        <row r="5953">
          <cell r="E5953">
            <v>25311</v>
          </cell>
          <cell r="F5953">
            <v>14</v>
          </cell>
          <cell r="G5953">
            <v>10</v>
          </cell>
          <cell r="H5953">
            <v>5</v>
          </cell>
          <cell r="I5953">
            <v>0</v>
          </cell>
          <cell r="J5953">
            <v>6</v>
          </cell>
          <cell r="K5953">
            <v>0</v>
          </cell>
          <cell r="L5953">
            <v>0</v>
          </cell>
        </row>
        <row r="5954">
          <cell r="E5954">
            <v>25312</v>
          </cell>
          <cell r="F5954">
            <v>11</v>
          </cell>
          <cell r="G5954">
            <v>14</v>
          </cell>
          <cell r="H5954">
            <v>14</v>
          </cell>
          <cell r="I5954">
            <v>13</v>
          </cell>
          <cell r="J5954">
            <v>6</v>
          </cell>
          <cell r="K5954">
            <v>23</v>
          </cell>
          <cell r="L5954">
            <v>24</v>
          </cell>
        </row>
        <row r="5955">
          <cell r="E5955">
            <v>25313</v>
          </cell>
          <cell r="F5955">
            <v>19</v>
          </cell>
          <cell r="G5955">
            <v>26</v>
          </cell>
          <cell r="H5955">
            <v>13</v>
          </cell>
          <cell r="I5955">
            <v>11</v>
          </cell>
          <cell r="J5955">
            <v>16</v>
          </cell>
          <cell r="K5955">
            <v>11</v>
          </cell>
          <cell r="L5955">
            <v>6</v>
          </cell>
        </row>
        <row r="5956">
          <cell r="E5956">
            <v>25314</v>
          </cell>
          <cell r="F5956">
            <v>8</v>
          </cell>
          <cell r="G5956">
            <v>8</v>
          </cell>
          <cell r="H5956">
            <v>11</v>
          </cell>
          <cell r="I5956">
            <v>0</v>
          </cell>
          <cell r="J5956">
            <v>0</v>
          </cell>
          <cell r="K5956">
            <v>3</v>
          </cell>
          <cell r="L5956">
            <v>3</v>
          </cell>
        </row>
        <row r="5957">
          <cell r="E5957">
            <v>25315</v>
          </cell>
          <cell r="F5957">
            <v>0</v>
          </cell>
          <cell r="G5957">
            <v>23</v>
          </cell>
          <cell r="H5957">
            <v>26</v>
          </cell>
          <cell r="I5957">
            <v>11</v>
          </cell>
          <cell r="J5957">
            <v>11</v>
          </cell>
          <cell r="K5957">
            <v>5</v>
          </cell>
          <cell r="L5957">
            <v>5</v>
          </cell>
        </row>
        <row r="5958">
          <cell r="E5958">
            <v>25316</v>
          </cell>
          <cell r="F5958">
            <v>35</v>
          </cell>
          <cell r="G5958">
            <v>26</v>
          </cell>
          <cell r="H5958">
            <v>19</v>
          </cell>
          <cell r="I5958">
            <v>26</v>
          </cell>
          <cell r="J5958">
            <v>29</v>
          </cell>
          <cell r="K5958">
            <v>26</v>
          </cell>
          <cell r="L5958">
            <v>19</v>
          </cell>
        </row>
        <row r="5959">
          <cell r="E5959">
            <v>25317</v>
          </cell>
          <cell r="F5959">
            <v>13</v>
          </cell>
          <cell r="G5959">
            <v>3</v>
          </cell>
          <cell r="H5959">
            <v>11</v>
          </cell>
          <cell r="I5959">
            <v>13</v>
          </cell>
          <cell r="J5959">
            <v>14</v>
          </cell>
          <cell r="K5959">
            <v>19</v>
          </cell>
          <cell r="L5959">
            <v>16</v>
          </cell>
        </row>
        <row r="5960">
          <cell r="E5960">
            <v>25318</v>
          </cell>
          <cell r="F5960">
            <v>29</v>
          </cell>
          <cell r="G5960">
            <v>23</v>
          </cell>
          <cell r="H5960">
            <v>16</v>
          </cell>
          <cell r="I5960">
            <v>19</v>
          </cell>
          <cell r="J5960">
            <v>23</v>
          </cell>
          <cell r="K5960">
            <v>23</v>
          </cell>
          <cell r="L5960">
            <v>11</v>
          </cell>
        </row>
        <row r="5961">
          <cell r="E5961">
            <v>25319</v>
          </cell>
          <cell r="F5961">
            <v>32</v>
          </cell>
          <cell r="G5961">
            <v>39</v>
          </cell>
          <cell r="H5961">
            <v>42</v>
          </cell>
          <cell r="I5961">
            <v>32</v>
          </cell>
          <cell r="J5961">
            <v>35</v>
          </cell>
          <cell r="K5961">
            <v>26</v>
          </cell>
          <cell r="L5961">
            <v>26</v>
          </cell>
        </row>
        <row r="5962">
          <cell r="E5962">
            <v>25320</v>
          </cell>
          <cell r="F5962">
            <v>10</v>
          </cell>
          <cell r="G5962">
            <v>16</v>
          </cell>
          <cell r="H5962">
            <v>19</v>
          </cell>
          <cell r="I5962">
            <v>16</v>
          </cell>
          <cell r="J5962">
            <v>19</v>
          </cell>
          <cell r="K5962">
            <v>11</v>
          </cell>
          <cell r="L5962">
            <v>18</v>
          </cell>
        </row>
        <row r="5963">
          <cell r="E5963">
            <v>25321</v>
          </cell>
          <cell r="F5963">
            <v>18</v>
          </cell>
          <cell r="G5963">
            <v>13</v>
          </cell>
          <cell r="H5963">
            <v>11</v>
          </cell>
          <cell r="I5963">
            <v>10</v>
          </cell>
          <cell r="J5963">
            <v>10</v>
          </cell>
          <cell r="K5963">
            <v>11</v>
          </cell>
          <cell r="L5963">
            <v>0</v>
          </cell>
        </row>
        <row r="5964">
          <cell r="E5964">
            <v>25322</v>
          </cell>
          <cell r="F5964">
            <v>16</v>
          </cell>
          <cell r="G5964">
            <v>21</v>
          </cell>
          <cell r="H5964">
            <v>19</v>
          </cell>
          <cell r="I5964">
            <v>13</v>
          </cell>
          <cell r="J5964">
            <v>19</v>
          </cell>
          <cell r="K5964">
            <v>16</v>
          </cell>
          <cell r="L5964">
            <v>23</v>
          </cell>
        </row>
        <row r="5965">
          <cell r="E5965">
            <v>25323</v>
          </cell>
          <cell r="F5965">
            <v>26</v>
          </cell>
          <cell r="G5965">
            <v>23</v>
          </cell>
          <cell r="H5965">
            <v>8</v>
          </cell>
          <cell r="I5965">
            <v>6</v>
          </cell>
          <cell r="J5965">
            <v>11</v>
          </cell>
          <cell r="K5965">
            <v>21</v>
          </cell>
          <cell r="L5965">
            <v>29</v>
          </cell>
        </row>
        <row r="5966">
          <cell r="E5966">
            <v>25324</v>
          </cell>
          <cell r="F5966">
            <v>10</v>
          </cell>
          <cell r="G5966">
            <v>11</v>
          </cell>
          <cell r="H5966">
            <v>0</v>
          </cell>
          <cell r="I5966">
            <v>0</v>
          </cell>
          <cell r="J5966">
            <v>0</v>
          </cell>
          <cell r="K5966">
            <v>8</v>
          </cell>
          <cell r="L5966">
            <v>8</v>
          </cell>
        </row>
        <row r="5967">
          <cell r="E5967">
            <v>25325</v>
          </cell>
          <cell r="F5967">
            <v>5</v>
          </cell>
          <cell r="G5967">
            <v>0</v>
          </cell>
          <cell r="H5967">
            <v>0</v>
          </cell>
          <cell r="I5967">
            <v>0</v>
          </cell>
          <cell r="J5967">
            <v>5</v>
          </cell>
          <cell r="K5967">
            <v>5</v>
          </cell>
          <cell r="L5967">
            <v>10</v>
          </cell>
        </row>
        <row r="5968">
          <cell r="E5968">
            <v>25326</v>
          </cell>
          <cell r="F5968">
            <v>8</v>
          </cell>
          <cell r="G5968">
            <v>6</v>
          </cell>
          <cell r="H5968">
            <v>11</v>
          </cell>
          <cell r="I5968">
            <v>8</v>
          </cell>
          <cell r="J5968">
            <v>8</v>
          </cell>
          <cell r="K5968">
            <v>8</v>
          </cell>
          <cell r="L5968">
            <v>11</v>
          </cell>
        </row>
        <row r="5969">
          <cell r="E5969">
            <v>25327</v>
          </cell>
          <cell r="F5969">
            <v>11</v>
          </cell>
          <cell r="G5969">
            <v>8</v>
          </cell>
          <cell r="H5969">
            <v>11</v>
          </cell>
          <cell r="I5969">
            <v>6</v>
          </cell>
          <cell r="J5969">
            <v>6</v>
          </cell>
          <cell r="K5969">
            <v>6</v>
          </cell>
          <cell r="L5969">
            <v>10</v>
          </cell>
        </row>
        <row r="5970">
          <cell r="E5970">
            <v>25328</v>
          </cell>
          <cell r="F5970">
            <v>6</v>
          </cell>
          <cell r="G5970">
            <v>6</v>
          </cell>
          <cell r="H5970">
            <v>0</v>
          </cell>
          <cell r="I5970">
            <v>0</v>
          </cell>
          <cell r="J5970">
            <v>6</v>
          </cell>
          <cell r="K5970">
            <v>8</v>
          </cell>
          <cell r="L5970">
            <v>11</v>
          </cell>
        </row>
        <row r="5971">
          <cell r="E5971">
            <v>25329</v>
          </cell>
          <cell r="F5971">
            <v>8</v>
          </cell>
          <cell r="G5971">
            <v>6</v>
          </cell>
          <cell r="H5971">
            <v>6</v>
          </cell>
          <cell r="I5971">
            <v>3</v>
          </cell>
          <cell r="J5971">
            <v>8</v>
          </cell>
          <cell r="K5971">
            <v>0</v>
          </cell>
          <cell r="L5971">
            <v>11</v>
          </cell>
        </row>
        <row r="5972">
          <cell r="E5972">
            <v>25330</v>
          </cell>
          <cell r="F5972">
            <v>11</v>
          </cell>
          <cell r="G5972">
            <v>14</v>
          </cell>
          <cell r="H5972">
            <v>6</v>
          </cell>
          <cell r="I5972">
            <v>6</v>
          </cell>
          <cell r="J5972">
            <v>5</v>
          </cell>
          <cell r="K5972">
            <v>0</v>
          </cell>
          <cell r="L5972">
            <v>0</v>
          </cell>
        </row>
        <row r="5973">
          <cell r="E5973">
            <v>25331</v>
          </cell>
          <cell r="F5973">
            <v>18</v>
          </cell>
          <cell r="G5973">
            <v>6</v>
          </cell>
          <cell r="H5973">
            <v>8</v>
          </cell>
          <cell r="I5973">
            <v>5</v>
          </cell>
          <cell r="J5973">
            <v>0</v>
          </cell>
          <cell r="K5973">
            <v>0</v>
          </cell>
          <cell r="L5973">
            <v>14</v>
          </cell>
        </row>
        <row r="5974">
          <cell r="E5974">
            <v>25332</v>
          </cell>
          <cell r="F5974">
            <v>18</v>
          </cell>
          <cell r="G5974">
            <v>18</v>
          </cell>
          <cell r="H5974">
            <v>16</v>
          </cell>
          <cell r="I5974">
            <v>32</v>
          </cell>
          <cell r="J5974">
            <v>14</v>
          </cell>
          <cell r="K5974">
            <v>19</v>
          </cell>
          <cell r="L5974">
            <v>27</v>
          </cell>
        </row>
        <row r="5975">
          <cell r="E5975">
            <v>25333</v>
          </cell>
          <cell r="F5975">
            <v>10</v>
          </cell>
          <cell r="G5975">
            <v>8</v>
          </cell>
          <cell r="H5975">
            <v>5</v>
          </cell>
          <cell r="I5975">
            <v>6</v>
          </cell>
          <cell r="J5975">
            <v>5</v>
          </cell>
          <cell r="K5975">
            <v>8</v>
          </cell>
          <cell r="L5975">
            <v>8</v>
          </cell>
        </row>
        <row r="5976">
          <cell r="E5976">
            <v>25334</v>
          </cell>
          <cell r="F5976">
            <v>11</v>
          </cell>
          <cell r="G5976">
            <v>11</v>
          </cell>
          <cell r="H5976">
            <v>11</v>
          </cell>
          <cell r="I5976">
            <v>11</v>
          </cell>
          <cell r="J5976">
            <v>11</v>
          </cell>
          <cell r="K5976">
            <v>0</v>
          </cell>
          <cell r="L5976">
            <v>10</v>
          </cell>
        </row>
        <row r="5977">
          <cell r="E5977">
            <v>25335</v>
          </cell>
          <cell r="F5977">
            <v>5</v>
          </cell>
          <cell r="G5977">
            <v>10</v>
          </cell>
          <cell r="H5977">
            <v>13</v>
          </cell>
          <cell r="I5977">
            <v>11</v>
          </cell>
          <cell r="J5977">
            <v>0</v>
          </cell>
          <cell r="K5977">
            <v>11</v>
          </cell>
          <cell r="L5977">
            <v>5</v>
          </cell>
        </row>
        <row r="5978">
          <cell r="E5978">
            <v>25336</v>
          </cell>
          <cell r="F5978">
            <v>6</v>
          </cell>
          <cell r="G5978">
            <v>0</v>
          </cell>
          <cell r="H5978">
            <v>5</v>
          </cell>
          <cell r="I5978">
            <v>6</v>
          </cell>
          <cell r="J5978">
            <v>8</v>
          </cell>
          <cell r="K5978">
            <v>11</v>
          </cell>
          <cell r="L5978">
            <v>8</v>
          </cell>
        </row>
        <row r="5979">
          <cell r="E5979">
            <v>25337</v>
          </cell>
          <cell r="F5979">
            <v>29</v>
          </cell>
          <cell r="G5979">
            <v>29</v>
          </cell>
          <cell r="H5979">
            <v>27</v>
          </cell>
          <cell r="I5979">
            <v>23</v>
          </cell>
          <cell r="J5979">
            <v>13</v>
          </cell>
          <cell r="K5979">
            <v>18</v>
          </cell>
          <cell r="L5979">
            <v>16</v>
          </cell>
        </row>
        <row r="5980">
          <cell r="E5980">
            <v>25338</v>
          </cell>
          <cell r="F5980">
            <v>18</v>
          </cell>
          <cell r="G5980">
            <v>18</v>
          </cell>
          <cell r="H5980">
            <v>21</v>
          </cell>
          <cell r="I5980">
            <v>13</v>
          </cell>
          <cell r="J5980">
            <v>18</v>
          </cell>
          <cell r="K5980">
            <v>16</v>
          </cell>
          <cell r="L5980">
            <v>13</v>
          </cell>
        </row>
        <row r="5981">
          <cell r="E5981">
            <v>25339</v>
          </cell>
          <cell r="F5981">
            <v>0</v>
          </cell>
          <cell r="G5981">
            <v>0</v>
          </cell>
          <cell r="H5981">
            <v>10</v>
          </cell>
          <cell r="I5981">
            <v>11</v>
          </cell>
          <cell r="J5981">
            <v>10</v>
          </cell>
          <cell r="K5981">
            <v>8</v>
          </cell>
          <cell r="L5981">
            <v>10</v>
          </cell>
        </row>
        <row r="5982">
          <cell r="E5982">
            <v>25340</v>
          </cell>
          <cell r="F5982">
            <v>0</v>
          </cell>
          <cell r="G5982">
            <v>8</v>
          </cell>
          <cell r="H5982">
            <v>0</v>
          </cell>
          <cell r="I5982">
            <v>13</v>
          </cell>
          <cell r="J5982">
            <v>5</v>
          </cell>
          <cell r="K5982">
            <v>0</v>
          </cell>
          <cell r="L5982">
            <v>3</v>
          </cell>
        </row>
        <row r="5983">
          <cell r="E5983">
            <v>25341</v>
          </cell>
          <cell r="F5983">
            <v>23</v>
          </cell>
          <cell r="G5983">
            <v>29</v>
          </cell>
          <cell r="H5983">
            <v>32</v>
          </cell>
          <cell r="I5983">
            <v>35</v>
          </cell>
          <cell r="J5983">
            <v>35</v>
          </cell>
          <cell r="K5983">
            <v>29</v>
          </cell>
          <cell r="L5983">
            <v>19</v>
          </cell>
        </row>
        <row r="5984">
          <cell r="E5984">
            <v>25342</v>
          </cell>
          <cell r="F5984">
            <v>8</v>
          </cell>
          <cell r="G5984">
            <v>5</v>
          </cell>
          <cell r="H5984">
            <v>10</v>
          </cell>
          <cell r="I5984">
            <v>13</v>
          </cell>
          <cell r="J5984">
            <v>14</v>
          </cell>
          <cell r="K5984">
            <v>13</v>
          </cell>
          <cell r="L5984">
            <v>8</v>
          </cell>
        </row>
        <row r="5985">
          <cell r="E5985">
            <v>25343</v>
          </cell>
          <cell r="F5985">
            <v>6</v>
          </cell>
          <cell r="G5985">
            <v>13</v>
          </cell>
          <cell r="H5985">
            <v>18</v>
          </cell>
          <cell r="I5985">
            <v>16</v>
          </cell>
          <cell r="J5985">
            <v>16</v>
          </cell>
          <cell r="K5985">
            <v>16</v>
          </cell>
          <cell r="L5985">
            <v>16</v>
          </cell>
        </row>
        <row r="5986">
          <cell r="E5986">
            <v>25344</v>
          </cell>
          <cell r="F5986">
            <v>16</v>
          </cell>
          <cell r="G5986">
            <v>13</v>
          </cell>
          <cell r="H5986">
            <v>16</v>
          </cell>
          <cell r="I5986">
            <v>5</v>
          </cell>
          <cell r="J5986">
            <v>3</v>
          </cell>
          <cell r="K5986">
            <v>13</v>
          </cell>
          <cell r="L5986">
            <v>3</v>
          </cell>
        </row>
        <row r="5987">
          <cell r="E5987">
            <v>25345</v>
          </cell>
          <cell r="F5987">
            <v>3</v>
          </cell>
          <cell r="G5987">
            <v>3</v>
          </cell>
          <cell r="H5987">
            <v>10</v>
          </cell>
          <cell r="I5987">
            <v>3</v>
          </cell>
          <cell r="J5987">
            <v>10</v>
          </cell>
          <cell r="K5987">
            <v>3</v>
          </cell>
          <cell r="L5987">
            <v>0</v>
          </cell>
        </row>
        <row r="5988">
          <cell r="E5988">
            <v>25346</v>
          </cell>
          <cell r="F5988">
            <v>3</v>
          </cell>
          <cell r="G5988">
            <v>5</v>
          </cell>
          <cell r="H5988">
            <v>0</v>
          </cell>
          <cell r="I5988">
            <v>5</v>
          </cell>
          <cell r="J5988">
            <v>0</v>
          </cell>
          <cell r="K5988">
            <v>0</v>
          </cell>
          <cell r="L5988">
            <v>13</v>
          </cell>
        </row>
        <row r="5989">
          <cell r="E5989">
            <v>25347</v>
          </cell>
          <cell r="F5989">
            <v>16</v>
          </cell>
          <cell r="G5989">
            <v>16</v>
          </cell>
          <cell r="H5989">
            <v>13</v>
          </cell>
          <cell r="I5989">
            <v>8</v>
          </cell>
          <cell r="J5989">
            <v>13</v>
          </cell>
          <cell r="K5989">
            <v>16</v>
          </cell>
          <cell r="L5989">
            <v>10</v>
          </cell>
        </row>
        <row r="5990">
          <cell r="E5990">
            <v>25348</v>
          </cell>
          <cell r="F5990">
            <v>47</v>
          </cell>
          <cell r="G5990">
            <v>23</v>
          </cell>
          <cell r="H5990">
            <v>35</v>
          </cell>
          <cell r="I5990">
            <v>39</v>
          </cell>
          <cell r="J5990">
            <v>42</v>
          </cell>
          <cell r="K5990">
            <v>23</v>
          </cell>
          <cell r="L5990">
            <v>18</v>
          </cell>
        </row>
        <row r="5991">
          <cell r="E5991">
            <v>25349</v>
          </cell>
          <cell r="F5991">
            <v>0</v>
          </cell>
          <cell r="G5991">
            <v>0</v>
          </cell>
          <cell r="H5991">
            <v>0</v>
          </cell>
          <cell r="I5991">
            <v>10</v>
          </cell>
          <cell r="J5991">
            <v>8</v>
          </cell>
          <cell r="K5991">
            <v>21</v>
          </cell>
          <cell r="L5991">
            <v>18</v>
          </cell>
        </row>
        <row r="5992">
          <cell r="E5992">
            <v>25350</v>
          </cell>
          <cell r="F5992">
            <v>8</v>
          </cell>
          <cell r="G5992">
            <v>11</v>
          </cell>
          <cell r="H5992">
            <v>13</v>
          </cell>
          <cell r="I5992">
            <v>6</v>
          </cell>
          <cell r="J5992">
            <v>6</v>
          </cell>
          <cell r="K5992">
            <v>0</v>
          </cell>
          <cell r="L5992">
            <v>0</v>
          </cell>
        </row>
        <row r="5993">
          <cell r="E5993">
            <v>25351</v>
          </cell>
          <cell r="F5993">
            <v>23</v>
          </cell>
          <cell r="G5993">
            <v>26</v>
          </cell>
          <cell r="H5993">
            <v>29</v>
          </cell>
          <cell r="I5993">
            <v>26</v>
          </cell>
          <cell r="J5993">
            <v>19</v>
          </cell>
          <cell r="K5993">
            <v>19</v>
          </cell>
          <cell r="L5993">
            <v>37</v>
          </cell>
        </row>
        <row r="5994">
          <cell r="E5994">
            <v>25352</v>
          </cell>
          <cell r="F5994">
            <v>0</v>
          </cell>
          <cell r="G5994">
            <v>10</v>
          </cell>
          <cell r="H5994">
            <v>0</v>
          </cell>
          <cell r="I5994">
            <v>0</v>
          </cell>
          <cell r="J5994">
            <v>0</v>
          </cell>
          <cell r="K5994">
            <v>16</v>
          </cell>
          <cell r="L5994">
            <v>5</v>
          </cell>
        </row>
        <row r="5995">
          <cell r="E5995">
            <v>25353</v>
          </cell>
          <cell r="F5995">
            <v>16</v>
          </cell>
          <cell r="G5995">
            <v>26</v>
          </cell>
          <cell r="H5995">
            <v>21</v>
          </cell>
          <cell r="I5995">
            <v>23</v>
          </cell>
          <cell r="J5995">
            <v>23</v>
          </cell>
          <cell r="K5995">
            <v>13</v>
          </cell>
          <cell r="L5995">
            <v>19</v>
          </cell>
        </row>
        <row r="5996">
          <cell r="E5996">
            <v>25354</v>
          </cell>
          <cell r="F5996">
            <v>24</v>
          </cell>
          <cell r="G5996">
            <v>18</v>
          </cell>
          <cell r="H5996">
            <v>24</v>
          </cell>
          <cell r="I5996">
            <v>18</v>
          </cell>
          <cell r="J5996">
            <v>24</v>
          </cell>
          <cell r="K5996">
            <v>11</v>
          </cell>
          <cell r="L5996">
            <v>18</v>
          </cell>
        </row>
        <row r="5997">
          <cell r="E5997">
            <v>25355</v>
          </cell>
          <cell r="F5997">
            <v>6</v>
          </cell>
          <cell r="G5997">
            <v>11</v>
          </cell>
          <cell r="H5997">
            <v>0</v>
          </cell>
          <cell r="I5997">
            <v>6</v>
          </cell>
          <cell r="J5997">
            <v>0</v>
          </cell>
          <cell r="K5997">
            <v>8</v>
          </cell>
          <cell r="L5997">
            <v>0</v>
          </cell>
        </row>
        <row r="5998">
          <cell r="E5998">
            <v>25356</v>
          </cell>
          <cell r="F5998">
            <v>10</v>
          </cell>
          <cell r="G5998">
            <v>0</v>
          </cell>
          <cell r="H5998">
            <v>6</v>
          </cell>
          <cell r="I5998">
            <v>0</v>
          </cell>
          <cell r="J5998">
            <v>3</v>
          </cell>
          <cell r="K5998">
            <v>8</v>
          </cell>
          <cell r="L5998">
            <v>0</v>
          </cell>
        </row>
        <row r="5999">
          <cell r="E5999">
            <v>25357</v>
          </cell>
          <cell r="F5999">
            <v>24</v>
          </cell>
          <cell r="G5999">
            <v>18</v>
          </cell>
          <cell r="H5999">
            <v>18</v>
          </cell>
          <cell r="I5999">
            <v>18</v>
          </cell>
          <cell r="J5999">
            <v>14</v>
          </cell>
          <cell r="K5999">
            <v>3</v>
          </cell>
          <cell r="L5999">
            <v>0</v>
          </cell>
        </row>
        <row r="6000">
          <cell r="E6000">
            <v>25358</v>
          </cell>
          <cell r="F6000">
            <v>18</v>
          </cell>
          <cell r="G6000">
            <v>8</v>
          </cell>
          <cell r="H6000">
            <v>11</v>
          </cell>
          <cell r="I6000">
            <v>11</v>
          </cell>
          <cell r="J6000">
            <v>0</v>
          </cell>
          <cell r="K6000">
            <v>0</v>
          </cell>
          <cell r="L6000">
            <v>3</v>
          </cell>
        </row>
        <row r="6001">
          <cell r="E6001">
            <v>25359</v>
          </cell>
          <cell r="F6001">
            <v>14</v>
          </cell>
          <cell r="G6001">
            <v>14</v>
          </cell>
          <cell r="H6001">
            <v>19</v>
          </cell>
          <cell r="I6001">
            <v>14</v>
          </cell>
          <cell r="J6001">
            <v>11</v>
          </cell>
          <cell r="K6001">
            <v>6</v>
          </cell>
          <cell r="L6001">
            <v>8</v>
          </cell>
        </row>
        <row r="6002">
          <cell r="E6002">
            <v>25360</v>
          </cell>
          <cell r="F6002">
            <v>24</v>
          </cell>
          <cell r="G6002">
            <v>19</v>
          </cell>
          <cell r="H6002">
            <v>10</v>
          </cell>
          <cell r="I6002">
            <v>6</v>
          </cell>
          <cell r="J6002">
            <v>0</v>
          </cell>
          <cell r="K6002">
            <v>8</v>
          </cell>
          <cell r="L6002">
            <v>8</v>
          </cell>
        </row>
        <row r="6003">
          <cell r="E6003">
            <v>25361</v>
          </cell>
          <cell r="F6003">
            <v>8</v>
          </cell>
          <cell r="G6003">
            <v>10</v>
          </cell>
          <cell r="H6003">
            <v>14</v>
          </cell>
          <cell r="I6003">
            <v>18</v>
          </cell>
          <cell r="J6003">
            <v>16</v>
          </cell>
          <cell r="K6003">
            <v>13</v>
          </cell>
          <cell r="L6003">
            <v>16</v>
          </cell>
        </row>
        <row r="6004">
          <cell r="E6004">
            <v>25362</v>
          </cell>
          <cell r="F6004">
            <v>5</v>
          </cell>
          <cell r="G6004">
            <v>0</v>
          </cell>
          <cell r="H6004">
            <v>0</v>
          </cell>
          <cell r="I6004">
            <v>0</v>
          </cell>
          <cell r="J6004">
            <v>0</v>
          </cell>
          <cell r="K6004">
            <v>0</v>
          </cell>
          <cell r="L6004">
            <v>0</v>
          </cell>
        </row>
        <row r="6005">
          <cell r="E6005">
            <v>25363</v>
          </cell>
          <cell r="F6005">
            <v>14</v>
          </cell>
          <cell r="G6005">
            <v>5</v>
          </cell>
          <cell r="H6005">
            <v>10</v>
          </cell>
          <cell r="I6005">
            <v>10</v>
          </cell>
          <cell r="J6005">
            <v>10</v>
          </cell>
          <cell r="K6005">
            <v>0</v>
          </cell>
          <cell r="L6005">
            <v>0</v>
          </cell>
        </row>
        <row r="6006">
          <cell r="E6006">
            <v>25364</v>
          </cell>
          <cell r="F6006">
            <v>8</v>
          </cell>
          <cell r="G6006">
            <v>16</v>
          </cell>
          <cell r="H6006">
            <v>13</v>
          </cell>
          <cell r="I6006">
            <v>21</v>
          </cell>
          <cell r="J6006">
            <v>13</v>
          </cell>
          <cell r="K6006">
            <v>10</v>
          </cell>
          <cell r="L6006">
            <v>11</v>
          </cell>
        </row>
        <row r="6007">
          <cell r="E6007">
            <v>25365</v>
          </cell>
          <cell r="F6007">
            <v>10</v>
          </cell>
          <cell r="G6007">
            <v>5</v>
          </cell>
          <cell r="H6007">
            <v>13</v>
          </cell>
          <cell r="I6007">
            <v>0</v>
          </cell>
          <cell r="J6007">
            <v>0</v>
          </cell>
          <cell r="K6007">
            <v>6</v>
          </cell>
          <cell r="L6007">
            <v>10</v>
          </cell>
        </row>
        <row r="6008">
          <cell r="E6008">
            <v>25366</v>
          </cell>
          <cell r="F6008">
            <v>0</v>
          </cell>
          <cell r="G6008">
            <v>0</v>
          </cell>
          <cell r="H6008">
            <v>0</v>
          </cell>
          <cell r="I6008">
            <v>0</v>
          </cell>
          <cell r="J6008">
            <v>5</v>
          </cell>
          <cell r="K6008">
            <v>0</v>
          </cell>
          <cell r="L6008">
            <v>5</v>
          </cell>
        </row>
        <row r="6009">
          <cell r="E6009">
            <v>25367</v>
          </cell>
          <cell r="F6009">
            <v>8</v>
          </cell>
          <cell r="G6009">
            <v>0</v>
          </cell>
          <cell r="H6009">
            <v>8</v>
          </cell>
          <cell r="I6009">
            <v>5</v>
          </cell>
          <cell r="J6009">
            <v>0</v>
          </cell>
          <cell r="K6009">
            <v>0</v>
          </cell>
          <cell r="L6009">
            <v>0</v>
          </cell>
        </row>
        <row r="6010">
          <cell r="E6010">
            <v>25368</v>
          </cell>
          <cell r="F6010">
            <v>6</v>
          </cell>
          <cell r="G6010">
            <v>16</v>
          </cell>
          <cell r="H6010">
            <v>10</v>
          </cell>
          <cell r="I6010">
            <v>0</v>
          </cell>
          <cell r="J6010">
            <v>0</v>
          </cell>
          <cell r="K6010">
            <v>0</v>
          </cell>
          <cell r="L6010">
            <v>5</v>
          </cell>
        </row>
        <row r="6011">
          <cell r="E6011">
            <v>25369</v>
          </cell>
          <cell r="F6011">
            <v>13</v>
          </cell>
          <cell r="G6011">
            <v>3</v>
          </cell>
          <cell r="H6011">
            <v>6</v>
          </cell>
          <cell r="I6011">
            <v>16</v>
          </cell>
          <cell r="J6011">
            <v>19</v>
          </cell>
          <cell r="K6011">
            <v>29</v>
          </cell>
          <cell r="L6011">
            <v>29</v>
          </cell>
        </row>
        <row r="6012">
          <cell r="E6012">
            <v>25370</v>
          </cell>
          <cell r="F6012">
            <v>3</v>
          </cell>
          <cell r="G6012">
            <v>0</v>
          </cell>
          <cell r="H6012">
            <v>3</v>
          </cell>
          <cell r="I6012">
            <v>0</v>
          </cell>
          <cell r="J6012">
            <v>0</v>
          </cell>
          <cell r="K6012">
            <v>0</v>
          </cell>
          <cell r="L6012">
            <v>3</v>
          </cell>
        </row>
        <row r="6013">
          <cell r="E6013">
            <v>25371</v>
          </cell>
          <cell r="F6013">
            <v>13</v>
          </cell>
          <cell r="G6013">
            <v>13</v>
          </cell>
          <cell r="H6013">
            <v>16</v>
          </cell>
          <cell r="I6013">
            <v>10</v>
          </cell>
          <cell r="J6013">
            <v>16</v>
          </cell>
          <cell r="K6013">
            <v>16</v>
          </cell>
          <cell r="L6013">
            <v>3</v>
          </cell>
        </row>
        <row r="6014">
          <cell r="E6014">
            <v>25372</v>
          </cell>
          <cell r="F6014">
            <v>8</v>
          </cell>
          <cell r="G6014">
            <v>3</v>
          </cell>
          <cell r="H6014">
            <v>3</v>
          </cell>
          <cell r="I6014">
            <v>3</v>
          </cell>
          <cell r="J6014">
            <v>32</v>
          </cell>
          <cell r="K6014">
            <v>19</v>
          </cell>
          <cell r="L6014">
            <v>29</v>
          </cell>
        </row>
        <row r="6015">
          <cell r="E6015">
            <v>25373</v>
          </cell>
          <cell r="F6015">
            <v>13</v>
          </cell>
          <cell r="G6015">
            <v>16</v>
          </cell>
          <cell r="H6015">
            <v>16</v>
          </cell>
          <cell r="I6015">
            <v>26</v>
          </cell>
          <cell r="J6015">
            <v>26</v>
          </cell>
          <cell r="K6015">
            <v>19</v>
          </cell>
          <cell r="L6015">
            <v>26</v>
          </cell>
        </row>
        <row r="6016">
          <cell r="E6016">
            <v>25374</v>
          </cell>
          <cell r="F6016">
            <v>16</v>
          </cell>
          <cell r="G6016">
            <v>13</v>
          </cell>
          <cell r="H6016">
            <v>16</v>
          </cell>
          <cell r="I6016">
            <v>21</v>
          </cell>
          <cell r="J6016">
            <v>16</v>
          </cell>
          <cell r="K6016">
            <v>16</v>
          </cell>
          <cell r="L6016">
            <v>16</v>
          </cell>
        </row>
        <row r="6017">
          <cell r="E6017">
            <v>25375</v>
          </cell>
          <cell r="F6017">
            <v>16</v>
          </cell>
          <cell r="G6017">
            <v>10</v>
          </cell>
          <cell r="H6017">
            <v>6</v>
          </cell>
          <cell r="I6017">
            <v>11</v>
          </cell>
          <cell r="J6017">
            <v>0</v>
          </cell>
          <cell r="K6017">
            <v>0</v>
          </cell>
          <cell r="L6017">
            <v>0</v>
          </cell>
        </row>
        <row r="6018">
          <cell r="E6018">
            <v>25376</v>
          </cell>
          <cell r="F6018">
            <v>0</v>
          </cell>
          <cell r="G6018">
            <v>5</v>
          </cell>
          <cell r="H6018">
            <v>0</v>
          </cell>
          <cell r="I6018">
            <v>16</v>
          </cell>
          <cell r="J6018">
            <v>24</v>
          </cell>
          <cell r="K6018">
            <v>21</v>
          </cell>
          <cell r="L6018">
            <v>16</v>
          </cell>
        </row>
        <row r="6019">
          <cell r="E6019">
            <v>25377</v>
          </cell>
          <cell r="F6019">
            <v>10</v>
          </cell>
          <cell r="G6019">
            <v>11</v>
          </cell>
          <cell r="H6019">
            <v>8</v>
          </cell>
          <cell r="I6019">
            <v>6</v>
          </cell>
          <cell r="J6019">
            <v>0</v>
          </cell>
          <cell r="K6019">
            <v>0</v>
          </cell>
          <cell r="L6019">
            <v>0</v>
          </cell>
        </row>
        <row r="6020">
          <cell r="E6020">
            <v>25378</v>
          </cell>
          <cell r="F6020">
            <v>32</v>
          </cell>
          <cell r="G6020">
            <v>23</v>
          </cell>
          <cell r="H6020">
            <v>24</v>
          </cell>
          <cell r="I6020">
            <v>23</v>
          </cell>
          <cell r="J6020">
            <v>27</v>
          </cell>
          <cell r="K6020">
            <v>24</v>
          </cell>
          <cell r="L6020">
            <v>27</v>
          </cell>
        </row>
        <row r="6021">
          <cell r="E6021">
            <v>25379</v>
          </cell>
          <cell r="F6021">
            <v>10</v>
          </cell>
          <cell r="G6021">
            <v>6</v>
          </cell>
          <cell r="H6021">
            <v>27</v>
          </cell>
          <cell r="I6021">
            <v>32</v>
          </cell>
          <cell r="J6021">
            <v>35</v>
          </cell>
          <cell r="K6021">
            <v>32</v>
          </cell>
          <cell r="L6021">
            <v>24</v>
          </cell>
        </row>
        <row r="6022">
          <cell r="E6022">
            <v>25380</v>
          </cell>
          <cell r="F6022">
            <v>6</v>
          </cell>
          <cell r="G6022">
            <v>11</v>
          </cell>
          <cell r="H6022">
            <v>8</v>
          </cell>
          <cell r="I6022">
            <v>16</v>
          </cell>
          <cell r="J6022">
            <v>13</v>
          </cell>
          <cell r="K6022">
            <v>18</v>
          </cell>
          <cell r="L6022">
            <v>19</v>
          </cell>
        </row>
        <row r="6023">
          <cell r="E6023">
            <v>25381</v>
          </cell>
          <cell r="F6023">
            <v>16</v>
          </cell>
          <cell r="G6023">
            <v>18</v>
          </cell>
          <cell r="H6023">
            <v>19</v>
          </cell>
          <cell r="I6023">
            <v>19</v>
          </cell>
          <cell r="J6023">
            <v>16</v>
          </cell>
          <cell r="K6023">
            <v>16</v>
          </cell>
          <cell r="L6023">
            <v>16</v>
          </cell>
        </row>
        <row r="6024">
          <cell r="E6024">
            <v>25382</v>
          </cell>
          <cell r="F6024">
            <v>26</v>
          </cell>
          <cell r="G6024">
            <v>23</v>
          </cell>
          <cell r="H6024">
            <v>16</v>
          </cell>
          <cell r="I6024">
            <v>14</v>
          </cell>
          <cell r="J6024">
            <v>8</v>
          </cell>
          <cell r="K6024">
            <v>10</v>
          </cell>
          <cell r="L6024">
            <v>5</v>
          </cell>
        </row>
        <row r="6025">
          <cell r="E6025">
            <v>25383</v>
          </cell>
          <cell r="F6025">
            <v>19</v>
          </cell>
          <cell r="G6025">
            <v>14</v>
          </cell>
          <cell r="H6025">
            <v>16</v>
          </cell>
          <cell r="I6025">
            <v>16</v>
          </cell>
          <cell r="J6025">
            <v>21</v>
          </cell>
          <cell r="K6025">
            <v>19</v>
          </cell>
          <cell r="L6025">
            <v>16</v>
          </cell>
        </row>
        <row r="6026">
          <cell r="E6026">
            <v>25384</v>
          </cell>
          <cell r="F6026">
            <v>11</v>
          </cell>
          <cell r="G6026">
            <v>8</v>
          </cell>
          <cell r="H6026">
            <v>24</v>
          </cell>
          <cell r="I6026">
            <v>23</v>
          </cell>
          <cell r="J6026">
            <v>23</v>
          </cell>
          <cell r="K6026">
            <v>23</v>
          </cell>
          <cell r="L6026">
            <v>16</v>
          </cell>
        </row>
        <row r="6027">
          <cell r="E6027">
            <v>25385</v>
          </cell>
          <cell r="F6027">
            <v>6</v>
          </cell>
          <cell r="G6027">
            <v>0</v>
          </cell>
          <cell r="H6027">
            <v>0</v>
          </cell>
          <cell r="I6027">
            <v>0</v>
          </cell>
          <cell r="J6027">
            <v>0</v>
          </cell>
          <cell r="K6027">
            <v>6</v>
          </cell>
          <cell r="L6027">
            <v>0</v>
          </cell>
        </row>
        <row r="6028">
          <cell r="E6028">
            <v>25386</v>
          </cell>
          <cell r="F6028">
            <v>8</v>
          </cell>
          <cell r="G6028">
            <v>8</v>
          </cell>
          <cell r="H6028">
            <v>10</v>
          </cell>
          <cell r="I6028">
            <v>6</v>
          </cell>
          <cell r="J6028">
            <v>0</v>
          </cell>
          <cell r="K6028">
            <v>8</v>
          </cell>
          <cell r="L6028">
            <v>0</v>
          </cell>
        </row>
        <row r="6029">
          <cell r="E6029">
            <v>25387</v>
          </cell>
          <cell r="F6029">
            <v>6</v>
          </cell>
          <cell r="G6029">
            <v>6</v>
          </cell>
          <cell r="H6029">
            <v>11</v>
          </cell>
          <cell r="I6029">
            <v>0</v>
          </cell>
          <cell r="J6029">
            <v>6</v>
          </cell>
          <cell r="K6029">
            <v>6</v>
          </cell>
          <cell r="L6029">
            <v>16</v>
          </cell>
        </row>
        <row r="6030">
          <cell r="E6030">
            <v>25388</v>
          </cell>
          <cell r="F6030">
            <v>24</v>
          </cell>
          <cell r="G6030">
            <v>24</v>
          </cell>
          <cell r="H6030">
            <v>26</v>
          </cell>
          <cell r="I6030">
            <v>27</v>
          </cell>
          <cell r="J6030">
            <v>26</v>
          </cell>
          <cell r="K6030">
            <v>19</v>
          </cell>
          <cell r="L6030">
            <v>26</v>
          </cell>
        </row>
        <row r="6031">
          <cell r="E6031">
            <v>25389</v>
          </cell>
          <cell r="F6031">
            <v>8</v>
          </cell>
          <cell r="G6031">
            <v>6</v>
          </cell>
          <cell r="H6031">
            <v>6</v>
          </cell>
          <cell r="I6031">
            <v>5</v>
          </cell>
          <cell r="J6031">
            <v>0</v>
          </cell>
          <cell r="K6031">
            <v>0</v>
          </cell>
          <cell r="L6031">
            <v>0</v>
          </cell>
        </row>
        <row r="6032">
          <cell r="E6032">
            <v>25390</v>
          </cell>
          <cell r="F6032">
            <v>23</v>
          </cell>
          <cell r="G6032">
            <v>26</v>
          </cell>
          <cell r="H6032">
            <v>23</v>
          </cell>
          <cell r="I6032">
            <v>24</v>
          </cell>
          <cell r="J6032">
            <v>19</v>
          </cell>
          <cell r="K6032">
            <v>26</v>
          </cell>
          <cell r="L6032">
            <v>19</v>
          </cell>
        </row>
        <row r="6033">
          <cell r="E6033">
            <v>25391</v>
          </cell>
          <cell r="F6033">
            <v>0</v>
          </cell>
          <cell r="G6033">
            <v>8</v>
          </cell>
          <cell r="H6033">
            <v>8</v>
          </cell>
          <cell r="I6033">
            <v>6</v>
          </cell>
          <cell r="J6033">
            <v>14</v>
          </cell>
          <cell r="K6033">
            <v>6</v>
          </cell>
          <cell r="L6033">
            <v>3</v>
          </cell>
        </row>
        <row r="6034">
          <cell r="E6034">
            <v>25392</v>
          </cell>
          <cell r="F6034">
            <v>0</v>
          </cell>
          <cell r="G6034">
            <v>0</v>
          </cell>
          <cell r="H6034">
            <v>0</v>
          </cell>
          <cell r="I6034">
            <v>0</v>
          </cell>
          <cell r="J6034">
            <v>6</v>
          </cell>
          <cell r="K6034">
            <v>0</v>
          </cell>
          <cell r="L6034">
            <v>11</v>
          </cell>
        </row>
        <row r="6035">
          <cell r="E6035">
            <v>25393</v>
          </cell>
          <cell r="F6035">
            <v>8</v>
          </cell>
          <cell r="G6035">
            <v>10</v>
          </cell>
          <cell r="H6035">
            <v>0</v>
          </cell>
          <cell r="I6035">
            <v>5</v>
          </cell>
          <cell r="J6035">
            <v>11</v>
          </cell>
          <cell r="K6035">
            <v>6</v>
          </cell>
          <cell r="L6035">
            <v>3</v>
          </cell>
        </row>
        <row r="6036">
          <cell r="E6036">
            <v>25394</v>
          </cell>
          <cell r="F6036">
            <v>13</v>
          </cell>
          <cell r="G6036">
            <v>11</v>
          </cell>
          <cell r="H6036">
            <v>10</v>
          </cell>
          <cell r="I6036">
            <v>13</v>
          </cell>
          <cell r="J6036">
            <v>10</v>
          </cell>
          <cell r="K6036">
            <v>5</v>
          </cell>
          <cell r="L6036">
            <v>8</v>
          </cell>
        </row>
        <row r="6037">
          <cell r="E6037">
            <v>25395</v>
          </cell>
          <cell r="F6037">
            <v>8</v>
          </cell>
          <cell r="G6037">
            <v>19</v>
          </cell>
          <cell r="H6037">
            <v>8</v>
          </cell>
          <cell r="I6037">
            <v>14</v>
          </cell>
          <cell r="J6037">
            <v>13</v>
          </cell>
          <cell r="K6037">
            <v>0</v>
          </cell>
          <cell r="L6037">
            <v>8</v>
          </cell>
        </row>
        <row r="6038">
          <cell r="E6038">
            <v>25396</v>
          </cell>
          <cell r="F6038">
            <v>14</v>
          </cell>
          <cell r="G6038">
            <v>10</v>
          </cell>
          <cell r="H6038">
            <v>18</v>
          </cell>
          <cell r="I6038">
            <v>3</v>
          </cell>
          <cell r="J6038">
            <v>5</v>
          </cell>
          <cell r="K6038">
            <v>19</v>
          </cell>
          <cell r="L6038">
            <v>29</v>
          </cell>
        </row>
        <row r="6039">
          <cell r="E6039">
            <v>25397</v>
          </cell>
          <cell r="F6039">
            <v>16</v>
          </cell>
          <cell r="G6039">
            <v>16</v>
          </cell>
          <cell r="H6039">
            <v>5</v>
          </cell>
          <cell r="I6039">
            <v>8</v>
          </cell>
          <cell r="J6039">
            <v>16</v>
          </cell>
          <cell r="K6039">
            <v>3</v>
          </cell>
          <cell r="L6039">
            <v>6</v>
          </cell>
        </row>
        <row r="6040">
          <cell r="E6040">
            <v>25398</v>
          </cell>
          <cell r="F6040">
            <v>0</v>
          </cell>
          <cell r="G6040">
            <v>5</v>
          </cell>
          <cell r="H6040">
            <v>8</v>
          </cell>
          <cell r="I6040">
            <v>5</v>
          </cell>
          <cell r="J6040">
            <v>3</v>
          </cell>
          <cell r="K6040">
            <v>3</v>
          </cell>
          <cell r="L6040">
            <v>5</v>
          </cell>
        </row>
        <row r="6041">
          <cell r="E6041">
            <v>25399</v>
          </cell>
          <cell r="F6041">
            <v>19</v>
          </cell>
          <cell r="G6041">
            <v>10</v>
          </cell>
          <cell r="H6041">
            <v>16</v>
          </cell>
          <cell r="I6041">
            <v>0</v>
          </cell>
          <cell r="J6041">
            <v>26</v>
          </cell>
          <cell r="K6041">
            <v>26</v>
          </cell>
          <cell r="L6041">
            <v>16</v>
          </cell>
        </row>
        <row r="6042">
          <cell r="E6042">
            <v>25400</v>
          </cell>
          <cell r="F6042">
            <v>11</v>
          </cell>
          <cell r="G6042">
            <v>13</v>
          </cell>
          <cell r="H6042">
            <v>16</v>
          </cell>
          <cell r="I6042">
            <v>19</v>
          </cell>
          <cell r="J6042">
            <v>16</v>
          </cell>
          <cell r="K6042">
            <v>3</v>
          </cell>
          <cell r="L6042">
            <v>0</v>
          </cell>
        </row>
        <row r="6043">
          <cell r="E6043">
            <v>25401</v>
          </cell>
          <cell r="F6043">
            <v>6</v>
          </cell>
          <cell r="G6043">
            <v>8</v>
          </cell>
          <cell r="H6043">
            <v>13</v>
          </cell>
          <cell r="I6043">
            <v>19</v>
          </cell>
          <cell r="J6043">
            <v>11</v>
          </cell>
          <cell r="K6043">
            <v>6</v>
          </cell>
          <cell r="L6043">
            <v>3</v>
          </cell>
        </row>
        <row r="6044">
          <cell r="E6044">
            <v>25402</v>
          </cell>
          <cell r="F6044">
            <v>3</v>
          </cell>
          <cell r="G6044">
            <v>3</v>
          </cell>
          <cell r="H6044">
            <v>3</v>
          </cell>
          <cell r="I6044">
            <v>0</v>
          </cell>
          <cell r="J6044">
            <v>3</v>
          </cell>
          <cell r="K6044">
            <v>0</v>
          </cell>
          <cell r="L6044">
            <v>0</v>
          </cell>
        </row>
        <row r="6045">
          <cell r="E6045">
            <v>25403</v>
          </cell>
          <cell r="F6045">
            <v>32</v>
          </cell>
          <cell r="G6045">
            <v>16</v>
          </cell>
          <cell r="H6045">
            <v>13</v>
          </cell>
          <cell r="I6045">
            <v>0</v>
          </cell>
          <cell r="J6045">
            <v>6</v>
          </cell>
          <cell r="K6045">
            <v>8</v>
          </cell>
          <cell r="L6045">
            <v>6</v>
          </cell>
        </row>
        <row r="6046">
          <cell r="E6046">
            <v>25404</v>
          </cell>
          <cell r="F6046">
            <v>13</v>
          </cell>
          <cell r="G6046">
            <v>8</v>
          </cell>
          <cell r="H6046">
            <v>11</v>
          </cell>
          <cell r="I6046">
            <v>8</v>
          </cell>
          <cell r="J6046">
            <v>8</v>
          </cell>
          <cell r="K6046">
            <v>0</v>
          </cell>
          <cell r="L6046">
            <v>10</v>
          </cell>
        </row>
        <row r="6047">
          <cell r="E6047">
            <v>25405</v>
          </cell>
          <cell r="F6047">
            <v>11</v>
          </cell>
          <cell r="G6047">
            <v>16</v>
          </cell>
          <cell r="H6047">
            <v>6</v>
          </cell>
          <cell r="I6047">
            <v>0</v>
          </cell>
          <cell r="J6047">
            <v>6</v>
          </cell>
          <cell r="K6047">
            <v>0</v>
          </cell>
          <cell r="L6047">
            <v>0</v>
          </cell>
        </row>
        <row r="6048">
          <cell r="E6048">
            <v>25406</v>
          </cell>
          <cell r="F6048">
            <v>0</v>
          </cell>
          <cell r="G6048">
            <v>0</v>
          </cell>
          <cell r="H6048">
            <v>0</v>
          </cell>
          <cell r="I6048">
            <v>8</v>
          </cell>
          <cell r="J6048">
            <v>5</v>
          </cell>
          <cell r="K6048">
            <v>0</v>
          </cell>
          <cell r="L6048">
            <v>0</v>
          </cell>
        </row>
        <row r="6049">
          <cell r="E6049">
            <v>25407</v>
          </cell>
          <cell r="F6049">
            <v>14</v>
          </cell>
          <cell r="G6049">
            <v>19</v>
          </cell>
          <cell r="H6049">
            <v>16</v>
          </cell>
          <cell r="I6049">
            <v>16</v>
          </cell>
          <cell r="J6049">
            <v>13</v>
          </cell>
          <cell r="K6049">
            <v>0</v>
          </cell>
          <cell r="L6049">
            <v>0</v>
          </cell>
        </row>
        <row r="6050">
          <cell r="E6050">
            <v>25408</v>
          </cell>
          <cell r="F6050">
            <v>10</v>
          </cell>
          <cell r="G6050">
            <v>10</v>
          </cell>
          <cell r="H6050">
            <v>6</v>
          </cell>
          <cell r="I6050">
            <v>8</v>
          </cell>
          <cell r="J6050">
            <v>13</v>
          </cell>
          <cell r="K6050">
            <v>11</v>
          </cell>
          <cell r="L6050">
            <v>6</v>
          </cell>
        </row>
        <row r="6051">
          <cell r="E6051">
            <v>25409</v>
          </cell>
          <cell r="F6051">
            <v>19</v>
          </cell>
          <cell r="G6051">
            <v>0</v>
          </cell>
          <cell r="H6051">
            <v>0</v>
          </cell>
          <cell r="I6051">
            <v>0</v>
          </cell>
          <cell r="J6051">
            <v>8</v>
          </cell>
          <cell r="K6051">
            <v>18</v>
          </cell>
          <cell r="L6051">
            <v>16</v>
          </cell>
        </row>
        <row r="6052">
          <cell r="E6052">
            <v>25410</v>
          </cell>
          <cell r="F6052">
            <v>24</v>
          </cell>
          <cell r="G6052">
            <v>24</v>
          </cell>
          <cell r="H6052">
            <v>19</v>
          </cell>
          <cell r="I6052">
            <v>18</v>
          </cell>
          <cell r="J6052">
            <v>6</v>
          </cell>
          <cell r="K6052">
            <v>8</v>
          </cell>
          <cell r="L6052">
            <v>0</v>
          </cell>
        </row>
        <row r="6053">
          <cell r="E6053">
            <v>25411</v>
          </cell>
          <cell r="F6053">
            <v>11</v>
          </cell>
          <cell r="G6053">
            <v>8</v>
          </cell>
          <cell r="H6053">
            <v>6</v>
          </cell>
          <cell r="I6053">
            <v>0</v>
          </cell>
          <cell r="J6053">
            <v>0</v>
          </cell>
          <cell r="K6053">
            <v>8</v>
          </cell>
          <cell r="L6053">
            <v>0</v>
          </cell>
        </row>
        <row r="6054">
          <cell r="E6054">
            <v>25412</v>
          </cell>
          <cell r="F6054">
            <v>14</v>
          </cell>
          <cell r="G6054">
            <v>16</v>
          </cell>
          <cell r="H6054">
            <v>8</v>
          </cell>
          <cell r="I6054">
            <v>14</v>
          </cell>
          <cell r="J6054">
            <v>11</v>
          </cell>
          <cell r="K6054">
            <v>0</v>
          </cell>
          <cell r="L6054">
            <v>0</v>
          </cell>
        </row>
        <row r="6055">
          <cell r="E6055">
            <v>25413</v>
          </cell>
          <cell r="F6055">
            <v>16</v>
          </cell>
          <cell r="G6055">
            <v>11</v>
          </cell>
          <cell r="H6055">
            <v>8</v>
          </cell>
          <cell r="I6055">
            <v>6</v>
          </cell>
          <cell r="J6055">
            <v>8</v>
          </cell>
          <cell r="K6055">
            <v>18</v>
          </cell>
          <cell r="L6055">
            <v>24</v>
          </cell>
        </row>
        <row r="6056">
          <cell r="E6056">
            <v>25414</v>
          </cell>
          <cell r="F6056">
            <v>0</v>
          </cell>
          <cell r="G6056">
            <v>0</v>
          </cell>
          <cell r="H6056">
            <v>0</v>
          </cell>
          <cell r="I6056">
            <v>6</v>
          </cell>
          <cell r="J6056">
            <v>3</v>
          </cell>
          <cell r="K6056">
            <v>0</v>
          </cell>
          <cell r="L6056">
            <v>0</v>
          </cell>
        </row>
        <row r="6057">
          <cell r="E6057">
            <v>25415</v>
          </cell>
          <cell r="F6057">
            <v>8</v>
          </cell>
          <cell r="G6057">
            <v>10</v>
          </cell>
          <cell r="H6057">
            <v>8</v>
          </cell>
          <cell r="I6057">
            <v>0</v>
          </cell>
          <cell r="J6057">
            <v>10</v>
          </cell>
          <cell r="K6057">
            <v>11</v>
          </cell>
          <cell r="L6057">
            <v>6</v>
          </cell>
        </row>
        <row r="6058">
          <cell r="E6058">
            <v>25416</v>
          </cell>
          <cell r="F6058">
            <v>0</v>
          </cell>
          <cell r="G6058">
            <v>0</v>
          </cell>
          <cell r="H6058">
            <v>0</v>
          </cell>
          <cell r="I6058">
            <v>6</v>
          </cell>
          <cell r="J6058">
            <v>8</v>
          </cell>
          <cell r="K6058">
            <v>8</v>
          </cell>
          <cell r="L6058">
            <v>14</v>
          </cell>
        </row>
        <row r="6059">
          <cell r="E6059">
            <v>25417</v>
          </cell>
          <cell r="F6059">
            <v>32</v>
          </cell>
          <cell r="G6059">
            <v>27</v>
          </cell>
          <cell r="H6059">
            <v>19</v>
          </cell>
          <cell r="I6059">
            <v>8</v>
          </cell>
          <cell r="J6059">
            <v>8</v>
          </cell>
          <cell r="K6059">
            <v>11</v>
          </cell>
          <cell r="L6059">
            <v>18</v>
          </cell>
        </row>
        <row r="6060">
          <cell r="E6060">
            <v>25418</v>
          </cell>
          <cell r="F6060">
            <v>26</v>
          </cell>
          <cell r="G6060">
            <v>26</v>
          </cell>
          <cell r="H6060">
            <v>16</v>
          </cell>
          <cell r="I6060">
            <v>16</v>
          </cell>
          <cell r="J6060">
            <v>18</v>
          </cell>
          <cell r="K6060">
            <v>16</v>
          </cell>
          <cell r="L6060">
            <v>3</v>
          </cell>
        </row>
        <row r="6061">
          <cell r="E6061">
            <v>25419</v>
          </cell>
          <cell r="F6061">
            <v>29</v>
          </cell>
          <cell r="G6061">
            <v>10</v>
          </cell>
          <cell r="H6061">
            <v>10</v>
          </cell>
          <cell r="I6061">
            <v>18</v>
          </cell>
          <cell r="J6061">
            <v>19</v>
          </cell>
          <cell r="K6061">
            <v>21</v>
          </cell>
          <cell r="L6061">
            <v>21</v>
          </cell>
        </row>
        <row r="6062">
          <cell r="E6062">
            <v>25420</v>
          </cell>
          <cell r="F6062">
            <v>32</v>
          </cell>
          <cell r="G6062">
            <v>42</v>
          </cell>
          <cell r="H6062">
            <v>6</v>
          </cell>
          <cell r="I6062">
            <v>23</v>
          </cell>
          <cell r="J6062">
            <v>29</v>
          </cell>
          <cell r="K6062">
            <v>11</v>
          </cell>
          <cell r="L6062">
            <v>13</v>
          </cell>
        </row>
        <row r="6063">
          <cell r="E6063">
            <v>25421</v>
          </cell>
          <cell r="F6063">
            <v>45</v>
          </cell>
          <cell r="G6063">
            <v>40</v>
          </cell>
          <cell r="H6063">
            <v>45</v>
          </cell>
          <cell r="I6063">
            <v>29</v>
          </cell>
          <cell r="J6063">
            <v>39</v>
          </cell>
          <cell r="K6063">
            <v>45</v>
          </cell>
          <cell r="L6063">
            <v>37</v>
          </cell>
        </row>
        <row r="6064">
          <cell r="E6064">
            <v>25422</v>
          </cell>
          <cell r="F6064">
            <v>11</v>
          </cell>
          <cell r="G6064">
            <v>13</v>
          </cell>
          <cell r="H6064">
            <v>13</v>
          </cell>
          <cell r="I6064">
            <v>8</v>
          </cell>
          <cell r="J6064">
            <v>8</v>
          </cell>
          <cell r="K6064">
            <v>14</v>
          </cell>
          <cell r="L6064">
            <v>6</v>
          </cell>
        </row>
        <row r="6065">
          <cell r="E6065">
            <v>25423</v>
          </cell>
          <cell r="F6065">
            <v>27</v>
          </cell>
          <cell r="G6065">
            <v>34</v>
          </cell>
          <cell r="H6065">
            <v>23</v>
          </cell>
          <cell r="I6065">
            <v>19</v>
          </cell>
          <cell r="J6065">
            <v>29</v>
          </cell>
          <cell r="K6065">
            <v>18</v>
          </cell>
          <cell r="L6065">
            <v>16</v>
          </cell>
        </row>
        <row r="6066">
          <cell r="E6066">
            <v>25424</v>
          </cell>
          <cell r="F6066">
            <v>0</v>
          </cell>
          <cell r="G6066">
            <v>3</v>
          </cell>
          <cell r="H6066">
            <v>3</v>
          </cell>
          <cell r="I6066">
            <v>0</v>
          </cell>
          <cell r="J6066">
            <v>8</v>
          </cell>
          <cell r="K6066">
            <v>0</v>
          </cell>
          <cell r="L6066">
            <v>5</v>
          </cell>
        </row>
        <row r="6067">
          <cell r="E6067">
            <v>25425</v>
          </cell>
          <cell r="F6067">
            <v>14</v>
          </cell>
          <cell r="G6067">
            <v>23</v>
          </cell>
          <cell r="H6067">
            <v>3</v>
          </cell>
          <cell r="I6067">
            <v>19</v>
          </cell>
          <cell r="J6067">
            <v>16</v>
          </cell>
          <cell r="K6067">
            <v>6</v>
          </cell>
          <cell r="L6067">
            <v>8</v>
          </cell>
        </row>
        <row r="6068">
          <cell r="E6068">
            <v>25426</v>
          </cell>
          <cell r="F6068">
            <v>19</v>
          </cell>
          <cell r="G6068">
            <v>8</v>
          </cell>
          <cell r="H6068">
            <v>5</v>
          </cell>
          <cell r="I6068">
            <v>0</v>
          </cell>
          <cell r="J6068">
            <v>8</v>
          </cell>
          <cell r="K6068">
            <v>10</v>
          </cell>
          <cell r="L6068">
            <v>10</v>
          </cell>
        </row>
        <row r="6069">
          <cell r="E6069">
            <v>25427</v>
          </cell>
          <cell r="F6069">
            <v>10</v>
          </cell>
          <cell r="G6069">
            <v>0</v>
          </cell>
          <cell r="H6069">
            <v>0</v>
          </cell>
          <cell r="I6069">
            <v>16</v>
          </cell>
          <cell r="J6069">
            <v>16</v>
          </cell>
          <cell r="K6069">
            <v>10</v>
          </cell>
          <cell r="L6069">
            <v>8</v>
          </cell>
        </row>
        <row r="6070">
          <cell r="E6070">
            <v>25428</v>
          </cell>
          <cell r="F6070">
            <v>0</v>
          </cell>
          <cell r="G6070">
            <v>5</v>
          </cell>
          <cell r="H6070">
            <v>3</v>
          </cell>
          <cell r="I6070">
            <v>5</v>
          </cell>
          <cell r="J6070">
            <v>3</v>
          </cell>
          <cell r="K6070">
            <v>6</v>
          </cell>
          <cell r="L6070">
            <v>3</v>
          </cell>
        </row>
        <row r="6071">
          <cell r="E6071">
            <v>25429</v>
          </cell>
          <cell r="F6071">
            <v>8</v>
          </cell>
          <cell r="G6071">
            <v>3</v>
          </cell>
          <cell r="H6071">
            <v>0</v>
          </cell>
          <cell r="I6071">
            <v>0</v>
          </cell>
          <cell r="J6071">
            <v>6</v>
          </cell>
          <cell r="K6071">
            <v>8</v>
          </cell>
          <cell r="L6071">
            <v>0</v>
          </cell>
        </row>
        <row r="6072">
          <cell r="E6072">
            <v>25430</v>
          </cell>
          <cell r="F6072">
            <v>6</v>
          </cell>
          <cell r="G6072">
            <v>5</v>
          </cell>
          <cell r="H6072">
            <v>16</v>
          </cell>
          <cell r="I6072">
            <v>16</v>
          </cell>
          <cell r="J6072">
            <v>16</v>
          </cell>
          <cell r="K6072">
            <v>13</v>
          </cell>
          <cell r="L6072">
            <v>10</v>
          </cell>
        </row>
        <row r="6073">
          <cell r="E6073">
            <v>25431</v>
          </cell>
          <cell r="F6073">
            <v>23</v>
          </cell>
          <cell r="G6073">
            <v>26</v>
          </cell>
          <cell r="H6073">
            <v>42</v>
          </cell>
          <cell r="I6073">
            <v>40</v>
          </cell>
          <cell r="J6073">
            <v>29</v>
          </cell>
          <cell r="K6073">
            <v>26</v>
          </cell>
          <cell r="L6073">
            <v>37</v>
          </cell>
        </row>
        <row r="6074">
          <cell r="E6074">
            <v>25432</v>
          </cell>
          <cell r="F6074">
            <v>0</v>
          </cell>
          <cell r="G6074">
            <v>6</v>
          </cell>
          <cell r="H6074">
            <v>6</v>
          </cell>
          <cell r="I6074">
            <v>0</v>
          </cell>
          <cell r="J6074">
            <v>0</v>
          </cell>
          <cell r="K6074">
            <v>6</v>
          </cell>
          <cell r="L6074">
            <v>0</v>
          </cell>
        </row>
        <row r="6075">
          <cell r="E6075">
            <v>25433</v>
          </cell>
          <cell r="F6075">
            <v>8</v>
          </cell>
          <cell r="G6075">
            <v>6</v>
          </cell>
          <cell r="H6075">
            <v>10</v>
          </cell>
          <cell r="I6075">
            <v>10</v>
          </cell>
          <cell r="J6075">
            <v>0</v>
          </cell>
          <cell r="K6075">
            <v>0</v>
          </cell>
          <cell r="L6075">
            <v>5</v>
          </cell>
        </row>
        <row r="6076">
          <cell r="E6076">
            <v>25434</v>
          </cell>
          <cell r="F6076">
            <v>10</v>
          </cell>
          <cell r="G6076">
            <v>21</v>
          </cell>
          <cell r="H6076">
            <v>8</v>
          </cell>
          <cell r="I6076">
            <v>8</v>
          </cell>
          <cell r="J6076">
            <v>11</v>
          </cell>
          <cell r="K6076">
            <v>11</v>
          </cell>
          <cell r="L6076">
            <v>14</v>
          </cell>
        </row>
        <row r="6077">
          <cell r="E6077">
            <v>25435</v>
          </cell>
          <cell r="F6077">
            <v>13</v>
          </cell>
          <cell r="G6077">
            <v>13</v>
          </cell>
          <cell r="H6077">
            <v>19</v>
          </cell>
          <cell r="I6077">
            <v>8</v>
          </cell>
          <cell r="J6077">
            <v>8</v>
          </cell>
          <cell r="K6077">
            <v>5</v>
          </cell>
          <cell r="L6077">
            <v>0</v>
          </cell>
        </row>
        <row r="6078">
          <cell r="E6078">
            <v>25436</v>
          </cell>
          <cell r="F6078">
            <v>19</v>
          </cell>
          <cell r="G6078">
            <v>19</v>
          </cell>
          <cell r="H6078">
            <v>0</v>
          </cell>
          <cell r="I6078">
            <v>13</v>
          </cell>
          <cell r="J6078">
            <v>11</v>
          </cell>
          <cell r="K6078">
            <v>5</v>
          </cell>
          <cell r="L6078">
            <v>0</v>
          </cell>
        </row>
        <row r="6079">
          <cell r="E6079">
            <v>25437</v>
          </cell>
          <cell r="F6079">
            <v>0</v>
          </cell>
          <cell r="G6079">
            <v>16</v>
          </cell>
          <cell r="H6079">
            <v>19</v>
          </cell>
          <cell r="I6079">
            <v>19</v>
          </cell>
          <cell r="J6079">
            <v>10</v>
          </cell>
          <cell r="K6079">
            <v>11</v>
          </cell>
          <cell r="L6079">
            <v>0</v>
          </cell>
        </row>
        <row r="6080">
          <cell r="E6080">
            <v>25438</v>
          </cell>
          <cell r="F6080">
            <v>13</v>
          </cell>
          <cell r="G6080">
            <v>16</v>
          </cell>
          <cell r="H6080">
            <v>16</v>
          </cell>
          <cell r="I6080">
            <v>16</v>
          </cell>
          <cell r="J6080">
            <v>16</v>
          </cell>
          <cell r="K6080">
            <v>16</v>
          </cell>
          <cell r="L6080">
            <v>16</v>
          </cell>
        </row>
        <row r="6081">
          <cell r="E6081">
            <v>25439</v>
          </cell>
          <cell r="F6081">
            <v>3</v>
          </cell>
          <cell r="G6081">
            <v>14</v>
          </cell>
          <cell r="H6081">
            <v>10</v>
          </cell>
          <cell r="I6081">
            <v>10</v>
          </cell>
          <cell r="J6081">
            <v>8</v>
          </cell>
          <cell r="K6081">
            <v>0</v>
          </cell>
          <cell r="L6081">
            <v>6</v>
          </cell>
        </row>
        <row r="6082">
          <cell r="E6082">
            <v>25440</v>
          </cell>
          <cell r="F6082">
            <v>24</v>
          </cell>
          <cell r="G6082">
            <v>8</v>
          </cell>
          <cell r="H6082">
            <v>11</v>
          </cell>
          <cell r="I6082">
            <v>18</v>
          </cell>
          <cell r="J6082">
            <v>11</v>
          </cell>
          <cell r="K6082">
            <v>8</v>
          </cell>
          <cell r="L6082">
            <v>32</v>
          </cell>
        </row>
        <row r="6083">
          <cell r="E6083">
            <v>25441</v>
          </cell>
          <cell r="F6083">
            <v>11</v>
          </cell>
          <cell r="G6083">
            <v>14</v>
          </cell>
          <cell r="H6083">
            <v>11</v>
          </cell>
          <cell r="I6083">
            <v>8</v>
          </cell>
          <cell r="J6083">
            <v>14</v>
          </cell>
          <cell r="K6083">
            <v>14</v>
          </cell>
          <cell r="L6083">
            <v>0</v>
          </cell>
        </row>
        <row r="6084">
          <cell r="E6084">
            <v>25442</v>
          </cell>
          <cell r="F6084">
            <v>10</v>
          </cell>
          <cell r="G6084">
            <v>11</v>
          </cell>
          <cell r="H6084">
            <v>14</v>
          </cell>
          <cell r="I6084">
            <v>14</v>
          </cell>
          <cell r="J6084">
            <v>14</v>
          </cell>
          <cell r="K6084">
            <v>16</v>
          </cell>
          <cell r="L6084">
            <v>6</v>
          </cell>
        </row>
        <row r="6085">
          <cell r="E6085">
            <v>25443</v>
          </cell>
          <cell r="F6085">
            <v>31</v>
          </cell>
          <cell r="G6085">
            <v>19</v>
          </cell>
          <cell r="H6085">
            <v>18</v>
          </cell>
          <cell r="I6085">
            <v>18</v>
          </cell>
          <cell r="J6085">
            <v>14</v>
          </cell>
          <cell r="K6085">
            <v>18</v>
          </cell>
          <cell r="L6085">
            <v>8</v>
          </cell>
        </row>
        <row r="6086">
          <cell r="E6086">
            <v>25444</v>
          </cell>
          <cell r="F6086">
            <v>6</v>
          </cell>
          <cell r="G6086">
            <v>6</v>
          </cell>
          <cell r="H6086">
            <v>6</v>
          </cell>
          <cell r="I6086">
            <v>6</v>
          </cell>
          <cell r="J6086">
            <v>8</v>
          </cell>
          <cell r="K6086">
            <v>6</v>
          </cell>
          <cell r="L6086">
            <v>8</v>
          </cell>
        </row>
        <row r="6087">
          <cell r="E6087">
            <v>25445</v>
          </cell>
          <cell r="F6087">
            <v>5</v>
          </cell>
          <cell r="G6087">
            <v>13</v>
          </cell>
          <cell r="H6087">
            <v>0</v>
          </cell>
          <cell r="I6087">
            <v>6</v>
          </cell>
          <cell r="J6087">
            <v>8</v>
          </cell>
          <cell r="K6087">
            <v>8</v>
          </cell>
          <cell r="L6087">
            <v>0</v>
          </cell>
        </row>
        <row r="6088">
          <cell r="E6088">
            <v>25446</v>
          </cell>
          <cell r="F6088">
            <v>16</v>
          </cell>
          <cell r="G6088">
            <v>13</v>
          </cell>
          <cell r="H6088">
            <v>5</v>
          </cell>
          <cell r="I6088">
            <v>0</v>
          </cell>
          <cell r="J6088">
            <v>0</v>
          </cell>
          <cell r="K6088">
            <v>0</v>
          </cell>
          <cell r="L6088">
            <v>0</v>
          </cell>
        </row>
        <row r="6089">
          <cell r="E6089">
            <v>25447</v>
          </cell>
          <cell r="F6089">
            <v>0</v>
          </cell>
          <cell r="G6089">
            <v>0</v>
          </cell>
          <cell r="H6089">
            <v>0</v>
          </cell>
          <cell r="I6089">
            <v>6</v>
          </cell>
          <cell r="J6089">
            <v>0</v>
          </cell>
          <cell r="K6089">
            <v>0</v>
          </cell>
          <cell r="L6089">
            <v>6</v>
          </cell>
        </row>
        <row r="6090">
          <cell r="E6090">
            <v>25448</v>
          </cell>
          <cell r="F6090">
            <v>0</v>
          </cell>
          <cell r="G6090">
            <v>8</v>
          </cell>
          <cell r="H6090">
            <v>16</v>
          </cell>
          <cell r="I6090">
            <v>10</v>
          </cell>
          <cell r="J6090">
            <v>3</v>
          </cell>
          <cell r="K6090">
            <v>0</v>
          </cell>
          <cell r="L6090">
            <v>0</v>
          </cell>
        </row>
        <row r="6091">
          <cell r="E6091">
            <v>25449</v>
          </cell>
          <cell r="F6091">
            <v>21</v>
          </cell>
          <cell r="G6091">
            <v>16</v>
          </cell>
          <cell r="H6091">
            <v>10</v>
          </cell>
          <cell r="I6091">
            <v>6</v>
          </cell>
          <cell r="J6091">
            <v>6</v>
          </cell>
          <cell r="K6091">
            <v>11</v>
          </cell>
          <cell r="L6091">
            <v>5</v>
          </cell>
        </row>
        <row r="6092">
          <cell r="E6092">
            <v>25450</v>
          </cell>
          <cell r="F6092">
            <v>21</v>
          </cell>
          <cell r="G6092">
            <v>26</v>
          </cell>
          <cell r="H6092">
            <v>29</v>
          </cell>
          <cell r="I6092">
            <v>27</v>
          </cell>
          <cell r="J6092">
            <v>29</v>
          </cell>
          <cell r="K6092">
            <v>26</v>
          </cell>
          <cell r="L6092">
            <v>35</v>
          </cell>
        </row>
        <row r="6093">
          <cell r="E6093">
            <v>25451</v>
          </cell>
          <cell r="F6093">
            <v>26</v>
          </cell>
          <cell r="G6093">
            <v>19</v>
          </cell>
          <cell r="H6093">
            <v>24</v>
          </cell>
          <cell r="I6093">
            <v>16</v>
          </cell>
          <cell r="J6093">
            <v>18</v>
          </cell>
          <cell r="K6093">
            <v>11</v>
          </cell>
          <cell r="L6093">
            <v>8</v>
          </cell>
        </row>
        <row r="6094">
          <cell r="E6094">
            <v>25452</v>
          </cell>
          <cell r="F6094">
            <v>5</v>
          </cell>
          <cell r="G6094">
            <v>5</v>
          </cell>
          <cell r="H6094">
            <v>5</v>
          </cell>
          <cell r="I6094">
            <v>5</v>
          </cell>
          <cell r="J6094">
            <v>6</v>
          </cell>
          <cell r="K6094">
            <v>5</v>
          </cell>
          <cell r="L6094">
            <v>0</v>
          </cell>
        </row>
        <row r="6095">
          <cell r="E6095">
            <v>25453</v>
          </cell>
          <cell r="F6095">
            <v>11</v>
          </cell>
          <cell r="G6095">
            <v>6</v>
          </cell>
          <cell r="H6095">
            <v>10</v>
          </cell>
          <cell r="I6095">
            <v>10</v>
          </cell>
          <cell r="J6095">
            <v>8</v>
          </cell>
          <cell r="K6095">
            <v>3</v>
          </cell>
          <cell r="L6095">
            <v>10</v>
          </cell>
        </row>
        <row r="6096">
          <cell r="E6096">
            <v>25454</v>
          </cell>
          <cell r="F6096">
            <v>0</v>
          </cell>
          <cell r="G6096">
            <v>0</v>
          </cell>
          <cell r="H6096">
            <v>6</v>
          </cell>
          <cell r="I6096">
            <v>6</v>
          </cell>
          <cell r="J6096">
            <v>3</v>
          </cell>
          <cell r="K6096">
            <v>13</v>
          </cell>
          <cell r="L6096">
            <v>6</v>
          </cell>
        </row>
        <row r="6097">
          <cell r="E6097">
            <v>25455</v>
          </cell>
          <cell r="F6097">
            <v>6</v>
          </cell>
          <cell r="G6097">
            <v>0</v>
          </cell>
          <cell r="H6097">
            <v>10</v>
          </cell>
          <cell r="I6097">
            <v>5</v>
          </cell>
          <cell r="J6097">
            <v>3</v>
          </cell>
          <cell r="K6097">
            <v>3</v>
          </cell>
          <cell r="L6097">
            <v>0</v>
          </cell>
        </row>
        <row r="6098">
          <cell r="E6098">
            <v>25456</v>
          </cell>
          <cell r="F6098">
            <v>8</v>
          </cell>
          <cell r="G6098">
            <v>0</v>
          </cell>
          <cell r="H6098">
            <v>0</v>
          </cell>
          <cell r="I6098">
            <v>3</v>
          </cell>
          <cell r="J6098">
            <v>0</v>
          </cell>
          <cell r="K6098">
            <v>0</v>
          </cell>
          <cell r="L6098">
            <v>3</v>
          </cell>
        </row>
        <row r="6099">
          <cell r="E6099">
            <v>25457</v>
          </cell>
          <cell r="F6099">
            <v>19</v>
          </cell>
          <cell r="G6099">
            <v>13</v>
          </cell>
          <cell r="H6099">
            <v>3</v>
          </cell>
          <cell r="I6099">
            <v>8</v>
          </cell>
          <cell r="J6099">
            <v>0</v>
          </cell>
          <cell r="K6099">
            <v>3</v>
          </cell>
          <cell r="L6099">
            <v>11</v>
          </cell>
        </row>
        <row r="6100">
          <cell r="E6100">
            <v>25458</v>
          </cell>
          <cell r="F6100">
            <v>0</v>
          </cell>
          <cell r="G6100">
            <v>0</v>
          </cell>
          <cell r="H6100">
            <v>0</v>
          </cell>
          <cell r="I6100">
            <v>10</v>
          </cell>
          <cell r="J6100">
            <v>13</v>
          </cell>
          <cell r="K6100">
            <v>13</v>
          </cell>
          <cell r="L6100">
            <v>6</v>
          </cell>
        </row>
        <row r="6101">
          <cell r="E6101">
            <v>25459</v>
          </cell>
          <cell r="F6101">
            <v>11</v>
          </cell>
          <cell r="G6101">
            <v>8</v>
          </cell>
          <cell r="H6101">
            <v>5</v>
          </cell>
          <cell r="I6101">
            <v>13</v>
          </cell>
          <cell r="J6101">
            <v>11</v>
          </cell>
          <cell r="K6101">
            <v>0</v>
          </cell>
          <cell r="L6101">
            <v>0</v>
          </cell>
        </row>
        <row r="6102">
          <cell r="E6102">
            <v>25460</v>
          </cell>
          <cell r="F6102">
            <v>19</v>
          </cell>
          <cell r="G6102">
            <v>32</v>
          </cell>
          <cell r="H6102">
            <v>35</v>
          </cell>
          <cell r="I6102">
            <v>40</v>
          </cell>
          <cell r="J6102">
            <v>29</v>
          </cell>
          <cell r="K6102">
            <v>32</v>
          </cell>
          <cell r="L6102">
            <v>29</v>
          </cell>
        </row>
        <row r="6103">
          <cell r="E6103">
            <v>25461</v>
          </cell>
          <cell r="F6103">
            <v>5</v>
          </cell>
          <cell r="G6103">
            <v>0</v>
          </cell>
          <cell r="H6103">
            <v>10</v>
          </cell>
          <cell r="I6103">
            <v>16</v>
          </cell>
          <cell r="J6103">
            <v>13</v>
          </cell>
          <cell r="K6103">
            <v>8</v>
          </cell>
          <cell r="L6103">
            <v>0</v>
          </cell>
        </row>
        <row r="6104">
          <cell r="E6104">
            <v>25462</v>
          </cell>
          <cell r="F6104">
            <v>0</v>
          </cell>
          <cell r="G6104">
            <v>8</v>
          </cell>
          <cell r="H6104">
            <v>5</v>
          </cell>
          <cell r="I6104">
            <v>6</v>
          </cell>
          <cell r="J6104">
            <v>6</v>
          </cell>
          <cell r="K6104">
            <v>10</v>
          </cell>
          <cell r="L6104">
            <v>6</v>
          </cell>
        </row>
        <row r="6105">
          <cell r="E6105">
            <v>25463</v>
          </cell>
          <cell r="F6105">
            <v>8</v>
          </cell>
          <cell r="G6105">
            <v>16</v>
          </cell>
          <cell r="H6105">
            <v>0</v>
          </cell>
          <cell r="I6105">
            <v>0</v>
          </cell>
          <cell r="J6105">
            <v>0</v>
          </cell>
          <cell r="K6105">
            <v>0</v>
          </cell>
          <cell r="L6105">
            <v>0</v>
          </cell>
        </row>
        <row r="6106">
          <cell r="E6106">
            <v>25464</v>
          </cell>
          <cell r="F6106">
            <v>11</v>
          </cell>
          <cell r="G6106">
            <v>8</v>
          </cell>
          <cell r="H6106">
            <v>6</v>
          </cell>
          <cell r="I6106">
            <v>5</v>
          </cell>
          <cell r="J6106">
            <v>8</v>
          </cell>
          <cell r="K6106">
            <v>8</v>
          </cell>
          <cell r="L6106">
            <v>16</v>
          </cell>
        </row>
        <row r="6107">
          <cell r="E6107">
            <v>25465</v>
          </cell>
          <cell r="F6107">
            <v>21</v>
          </cell>
          <cell r="G6107">
            <v>16</v>
          </cell>
          <cell r="H6107">
            <v>0</v>
          </cell>
          <cell r="I6107">
            <v>10</v>
          </cell>
          <cell r="J6107">
            <v>19</v>
          </cell>
          <cell r="K6107">
            <v>13</v>
          </cell>
          <cell r="L6107">
            <v>0</v>
          </cell>
        </row>
        <row r="6108">
          <cell r="E6108">
            <v>25466</v>
          </cell>
          <cell r="F6108">
            <v>27</v>
          </cell>
          <cell r="G6108">
            <v>19</v>
          </cell>
          <cell r="H6108">
            <v>14</v>
          </cell>
          <cell r="I6108">
            <v>11</v>
          </cell>
          <cell r="J6108">
            <v>10</v>
          </cell>
          <cell r="K6108">
            <v>14</v>
          </cell>
          <cell r="L6108">
            <v>11</v>
          </cell>
        </row>
        <row r="6109">
          <cell r="E6109">
            <v>25467</v>
          </cell>
          <cell r="F6109">
            <v>14</v>
          </cell>
          <cell r="G6109">
            <v>11</v>
          </cell>
          <cell r="H6109">
            <v>18</v>
          </cell>
          <cell r="I6109">
            <v>18</v>
          </cell>
          <cell r="J6109">
            <v>18</v>
          </cell>
          <cell r="K6109">
            <v>11</v>
          </cell>
          <cell r="L6109">
            <v>18</v>
          </cell>
        </row>
        <row r="6110">
          <cell r="E6110">
            <v>25468</v>
          </cell>
          <cell r="F6110">
            <v>11</v>
          </cell>
          <cell r="G6110">
            <v>11</v>
          </cell>
          <cell r="H6110">
            <v>14</v>
          </cell>
          <cell r="I6110">
            <v>14</v>
          </cell>
          <cell r="J6110">
            <v>18</v>
          </cell>
          <cell r="K6110">
            <v>10</v>
          </cell>
          <cell r="L6110">
            <v>18</v>
          </cell>
        </row>
        <row r="6111">
          <cell r="E6111">
            <v>25469</v>
          </cell>
          <cell r="F6111">
            <v>14</v>
          </cell>
          <cell r="G6111">
            <v>11</v>
          </cell>
          <cell r="H6111">
            <v>11</v>
          </cell>
          <cell r="I6111">
            <v>14</v>
          </cell>
          <cell r="J6111">
            <v>18</v>
          </cell>
          <cell r="K6111">
            <v>6</v>
          </cell>
          <cell r="L6111">
            <v>11</v>
          </cell>
        </row>
        <row r="6112">
          <cell r="E6112">
            <v>25470</v>
          </cell>
          <cell r="F6112">
            <v>27</v>
          </cell>
          <cell r="G6112">
            <v>27</v>
          </cell>
          <cell r="H6112">
            <v>24</v>
          </cell>
          <cell r="I6112">
            <v>11</v>
          </cell>
          <cell r="J6112">
            <v>19</v>
          </cell>
          <cell r="K6112">
            <v>11</v>
          </cell>
          <cell r="L6112">
            <v>6</v>
          </cell>
        </row>
        <row r="6113">
          <cell r="E6113">
            <v>25471</v>
          </cell>
          <cell r="F6113">
            <v>5</v>
          </cell>
          <cell r="G6113">
            <v>6</v>
          </cell>
          <cell r="H6113">
            <v>5</v>
          </cell>
          <cell r="I6113">
            <v>3</v>
          </cell>
          <cell r="J6113">
            <v>0</v>
          </cell>
          <cell r="K6113">
            <v>6</v>
          </cell>
          <cell r="L6113">
            <v>14</v>
          </cell>
        </row>
        <row r="6114">
          <cell r="E6114">
            <v>25472</v>
          </cell>
          <cell r="F6114">
            <v>24</v>
          </cell>
          <cell r="G6114">
            <v>24</v>
          </cell>
          <cell r="H6114">
            <v>16</v>
          </cell>
          <cell r="I6114">
            <v>14</v>
          </cell>
          <cell r="J6114">
            <v>6</v>
          </cell>
          <cell r="K6114">
            <v>0</v>
          </cell>
          <cell r="L6114">
            <v>0</v>
          </cell>
        </row>
        <row r="6115">
          <cell r="E6115">
            <v>25473</v>
          </cell>
          <cell r="F6115">
            <v>16</v>
          </cell>
          <cell r="G6115">
            <v>19</v>
          </cell>
          <cell r="H6115">
            <v>19</v>
          </cell>
          <cell r="I6115">
            <v>23</v>
          </cell>
          <cell r="J6115">
            <v>24</v>
          </cell>
          <cell r="K6115">
            <v>16</v>
          </cell>
          <cell r="L6115">
            <v>16</v>
          </cell>
        </row>
        <row r="6116">
          <cell r="E6116">
            <v>25474</v>
          </cell>
          <cell r="F6116">
            <v>13</v>
          </cell>
          <cell r="G6116">
            <v>0</v>
          </cell>
          <cell r="H6116">
            <v>19</v>
          </cell>
          <cell r="I6116">
            <v>29</v>
          </cell>
          <cell r="J6116">
            <v>32</v>
          </cell>
          <cell r="K6116">
            <v>32</v>
          </cell>
          <cell r="L6116">
            <v>23</v>
          </cell>
        </row>
        <row r="6117">
          <cell r="E6117">
            <v>25475</v>
          </cell>
          <cell r="F6117">
            <v>8</v>
          </cell>
          <cell r="G6117">
            <v>6</v>
          </cell>
          <cell r="H6117">
            <v>13</v>
          </cell>
          <cell r="I6117">
            <v>16</v>
          </cell>
          <cell r="J6117">
            <v>19</v>
          </cell>
          <cell r="K6117">
            <v>29</v>
          </cell>
          <cell r="L6117">
            <v>19</v>
          </cell>
        </row>
        <row r="6118">
          <cell r="E6118">
            <v>25476</v>
          </cell>
          <cell r="F6118">
            <v>6</v>
          </cell>
          <cell r="G6118">
            <v>8</v>
          </cell>
          <cell r="H6118">
            <v>6</v>
          </cell>
          <cell r="I6118">
            <v>14</v>
          </cell>
          <cell r="J6118">
            <v>16</v>
          </cell>
          <cell r="K6118">
            <v>13</v>
          </cell>
          <cell r="L6118">
            <v>0</v>
          </cell>
        </row>
        <row r="6119">
          <cell r="E6119">
            <v>25477</v>
          </cell>
          <cell r="F6119">
            <v>32</v>
          </cell>
          <cell r="G6119">
            <v>19</v>
          </cell>
          <cell r="H6119">
            <v>13</v>
          </cell>
          <cell r="I6119">
            <v>10</v>
          </cell>
          <cell r="J6119">
            <v>13</v>
          </cell>
          <cell r="K6119">
            <v>16</v>
          </cell>
          <cell r="L6119">
            <v>16</v>
          </cell>
        </row>
        <row r="6120">
          <cell r="E6120">
            <v>25478</v>
          </cell>
          <cell r="F6120">
            <v>0</v>
          </cell>
          <cell r="G6120">
            <v>0</v>
          </cell>
          <cell r="H6120">
            <v>8</v>
          </cell>
          <cell r="I6120">
            <v>19</v>
          </cell>
          <cell r="J6120">
            <v>29</v>
          </cell>
          <cell r="K6120">
            <v>29</v>
          </cell>
          <cell r="L6120">
            <v>26</v>
          </cell>
        </row>
        <row r="6121">
          <cell r="E6121">
            <v>25479</v>
          </cell>
          <cell r="F6121">
            <v>29</v>
          </cell>
          <cell r="G6121">
            <v>24</v>
          </cell>
          <cell r="H6121">
            <v>32</v>
          </cell>
          <cell r="I6121">
            <v>32</v>
          </cell>
          <cell r="J6121">
            <v>32</v>
          </cell>
          <cell r="K6121">
            <v>32</v>
          </cell>
          <cell r="L6121">
            <v>32</v>
          </cell>
        </row>
        <row r="6122">
          <cell r="E6122">
            <v>25480</v>
          </cell>
          <cell r="F6122">
            <v>16</v>
          </cell>
          <cell r="G6122">
            <v>16</v>
          </cell>
          <cell r="H6122">
            <v>14</v>
          </cell>
          <cell r="I6122">
            <v>14</v>
          </cell>
          <cell r="J6122">
            <v>14</v>
          </cell>
          <cell r="K6122">
            <v>11</v>
          </cell>
          <cell r="L6122">
            <v>13</v>
          </cell>
        </row>
        <row r="6123">
          <cell r="E6123">
            <v>25481</v>
          </cell>
          <cell r="F6123">
            <v>0</v>
          </cell>
          <cell r="G6123">
            <v>0</v>
          </cell>
          <cell r="H6123">
            <v>0</v>
          </cell>
          <cell r="I6123">
            <v>0</v>
          </cell>
          <cell r="J6123">
            <v>8</v>
          </cell>
          <cell r="K6123">
            <v>10</v>
          </cell>
          <cell r="L6123">
            <v>8</v>
          </cell>
        </row>
        <row r="6124">
          <cell r="E6124">
            <v>25482</v>
          </cell>
          <cell r="F6124">
            <v>29</v>
          </cell>
          <cell r="G6124">
            <v>26</v>
          </cell>
          <cell r="H6124">
            <v>23</v>
          </cell>
          <cell r="I6124">
            <v>19</v>
          </cell>
          <cell r="J6124">
            <v>19</v>
          </cell>
          <cell r="K6124">
            <v>39</v>
          </cell>
          <cell r="L6124">
            <v>19</v>
          </cell>
        </row>
        <row r="6125">
          <cell r="E6125">
            <v>25483</v>
          </cell>
          <cell r="F6125">
            <v>0</v>
          </cell>
          <cell r="G6125">
            <v>0</v>
          </cell>
          <cell r="H6125">
            <v>0</v>
          </cell>
          <cell r="I6125">
            <v>0</v>
          </cell>
          <cell r="J6125">
            <v>0</v>
          </cell>
          <cell r="K6125">
            <v>0</v>
          </cell>
          <cell r="L6125">
            <v>0</v>
          </cell>
        </row>
        <row r="6126">
          <cell r="E6126">
            <v>25484</v>
          </cell>
          <cell r="F6126">
            <v>10</v>
          </cell>
          <cell r="G6126">
            <v>16</v>
          </cell>
          <cell r="H6126">
            <v>14</v>
          </cell>
          <cell r="I6126">
            <v>14</v>
          </cell>
          <cell r="J6126">
            <v>11</v>
          </cell>
          <cell r="K6126">
            <v>10</v>
          </cell>
          <cell r="L6126">
            <v>11</v>
          </cell>
        </row>
        <row r="6127">
          <cell r="E6127">
            <v>25485</v>
          </cell>
          <cell r="F6127">
            <v>24</v>
          </cell>
          <cell r="G6127">
            <v>24</v>
          </cell>
          <cell r="H6127">
            <v>24</v>
          </cell>
          <cell r="I6127">
            <v>19</v>
          </cell>
          <cell r="J6127">
            <v>14</v>
          </cell>
          <cell r="K6127">
            <v>10</v>
          </cell>
          <cell r="L6127">
            <v>10</v>
          </cell>
        </row>
        <row r="6128">
          <cell r="E6128">
            <v>25486</v>
          </cell>
          <cell r="F6128">
            <v>26</v>
          </cell>
          <cell r="G6128">
            <v>39</v>
          </cell>
          <cell r="H6128">
            <v>29</v>
          </cell>
          <cell r="I6128">
            <v>39</v>
          </cell>
          <cell r="J6128">
            <v>35</v>
          </cell>
          <cell r="K6128">
            <v>32</v>
          </cell>
          <cell r="L6128">
            <v>32</v>
          </cell>
        </row>
        <row r="6129">
          <cell r="E6129">
            <v>25487</v>
          </cell>
          <cell r="F6129">
            <v>29</v>
          </cell>
          <cell r="G6129">
            <v>23</v>
          </cell>
          <cell r="H6129">
            <v>26</v>
          </cell>
          <cell r="I6129">
            <v>29</v>
          </cell>
          <cell r="J6129">
            <v>26</v>
          </cell>
          <cell r="K6129">
            <v>24</v>
          </cell>
          <cell r="L6129">
            <v>29</v>
          </cell>
        </row>
        <row r="6130">
          <cell r="E6130">
            <v>25488</v>
          </cell>
          <cell r="F6130">
            <v>0</v>
          </cell>
          <cell r="G6130">
            <v>11</v>
          </cell>
          <cell r="H6130">
            <v>6</v>
          </cell>
          <cell r="I6130">
            <v>6</v>
          </cell>
          <cell r="J6130">
            <v>10</v>
          </cell>
          <cell r="K6130">
            <v>8</v>
          </cell>
          <cell r="L6130">
            <v>10</v>
          </cell>
        </row>
        <row r="6131">
          <cell r="E6131">
            <v>25489</v>
          </cell>
          <cell r="F6131">
            <v>8</v>
          </cell>
          <cell r="G6131">
            <v>6</v>
          </cell>
          <cell r="H6131">
            <v>0</v>
          </cell>
          <cell r="I6131">
            <v>6</v>
          </cell>
          <cell r="J6131">
            <v>10</v>
          </cell>
          <cell r="K6131">
            <v>0</v>
          </cell>
          <cell r="L6131">
            <v>0</v>
          </cell>
        </row>
        <row r="6132">
          <cell r="E6132">
            <v>25490</v>
          </cell>
          <cell r="F6132">
            <v>26</v>
          </cell>
          <cell r="G6132">
            <v>29</v>
          </cell>
          <cell r="H6132">
            <v>32</v>
          </cell>
          <cell r="I6132">
            <v>26</v>
          </cell>
          <cell r="J6132">
            <v>29</v>
          </cell>
          <cell r="K6132">
            <v>26</v>
          </cell>
          <cell r="L6132">
            <v>23</v>
          </cell>
        </row>
        <row r="6133">
          <cell r="E6133">
            <v>25491</v>
          </cell>
          <cell r="F6133">
            <v>6</v>
          </cell>
          <cell r="G6133">
            <v>0</v>
          </cell>
          <cell r="H6133">
            <v>0</v>
          </cell>
          <cell r="I6133">
            <v>0</v>
          </cell>
          <cell r="J6133">
            <v>0</v>
          </cell>
          <cell r="K6133">
            <v>0</v>
          </cell>
          <cell r="L6133">
            <v>0</v>
          </cell>
        </row>
        <row r="6134">
          <cell r="E6134">
            <v>25492</v>
          </cell>
          <cell r="F6134">
            <v>0</v>
          </cell>
          <cell r="G6134">
            <v>6</v>
          </cell>
          <cell r="H6134">
            <v>11</v>
          </cell>
          <cell r="I6134">
            <v>13</v>
          </cell>
          <cell r="J6134">
            <v>5</v>
          </cell>
          <cell r="K6134">
            <v>8</v>
          </cell>
          <cell r="L6134">
            <v>0</v>
          </cell>
        </row>
        <row r="6135">
          <cell r="E6135">
            <v>25493</v>
          </cell>
          <cell r="F6135">
            <v>0</v>
          </cell>
          <cell r="G6135">
            <v>5</v>
          </cell>
          <cell r="H6135">
            <v>0</v>
          </cell>
          <cell r="I6135">
            <v>10</v>
          </cell>
          <cell r="J6135">
            <v>0</v>
          </cell>
          <cell r="K6135">
            <v>8</v>
          </cell>
          <cell r="L6135">
            <v>0</v>
          </cell>
        </row>
        <row r="6136">
          <cell r="E6136">
            <v>25494</v>
          </cell>
          <cell r="F6136">
            <v>0</v>
          </cell>
          <cell r="G6136">
            <v>0</v>
          </cell>
          <cell r="H6136">
            <v>0</v>
          </cell>
          <cell r="I6136">
            <v>0</v>
          </cell>
          <cell r="J6136">
            <v>8</v>
          </cell>
          <cell r="K6136">
            <v>0</v>
          </cell>
          <cell r="L6136">
            <v>8</v>
          </cell>
        </row>
        <row r="6137">
          <cell r="E6137">
            <v>25495</v>
          </cell>
          <cell r="F6137">
            <v>8</v>
          </cell>
          <cell r="G6137">
            <v>8</v>
          </cell>
          <cell r="H6137">
            <v>0</v>
          </cell>
          <cell r="I6137">
            <v>24</v>
          </cell>
          <cell r="J6137">
            <v>24</v>
          </cell>
          <cell r="K6137">
            <v>18</v>
          </cell>
          <cell r="L6137">
            <v>27</v>
          </cell>
        </row>
        <row r="6138">
          <cell r="E6138">
            <v>25496</v>
          </cell>
          <cell r="F6138">
            <v>11</v>
          </cell>
          <cell r="G6138">
            <v>0</v>
          </cell>
          <cell r="H6138">
            <v>6</v>
          </cell>
          <cell r="I6138">
            <v>6</v>
          </cell>
          <cell r="J6138">
            <v>8</v>
          </cell>
          <cell r="K6138">
            <v>6</v>
          </cell>
          <cell r="L6138">
            <v>8</v>
          </cell>
        </row>
        <row r="6139">
          <cell r="E6139">
            <v>25497</v>
          </cell>
          <cell r="F6139">
            <v>14</v>
          </cell>
          <cell r="G6139">
            <v>8</v>
          </cell>
          <cell r="H6139">
            <v>6</v>
          </cell>
          <cell r="I6139">
            <v>0</v>
          </cell>
          <cell r="J6139">
            <v>8</v>
          </cell>
          <cell r="K6139">
            <v>6</v>
          </cell>
          <cell r="L6139">
            <v>0</v>
          </cell>
        </row>
        <row r="6140">
          <cell r="E6140">
            <v>25498</v>
          </cell>
          <cell r="F6140">
            <v>18</v>
          </cell>
          <cell r="G6140">
            <v>14</v>
          </cell>
          <cell r="H6140">
            <v>14</v>
          </cell>
          <cell r="I6140">
            <v>11</v>
          </cell>
          <cell r="J6140">
            <v>11</v>
          </cell>
          <cell r="K6140">
            <v>6</v>
          </cell>
          <cell r="L6140">
            <v>8</v>
          </cell>
        </row>
        <row r="6141">
          <cell r="E6141">
            <v>25499</v>
          </cell>
          <cell r="F6141">
            <v>24</v>
          </cell>
          <cell r="G6141">
            <v>24</v>
          </cell>
          <cell r="H6141">
            <v>24</v>
          </cell>
          <cell r="I6141">
            <v>24</v>
          </cell>
          <cell r="J6141">
            <v>18</v>
          </cell>
          <cell r="K6141">
            <v>14</v>
          </cell>
          <cell r="L6141">
            <v>16</v>
          </cell>
        </row>
        <row r="6142">
          <cell r="E6142">
            <v>25500</v>
          </cell>
          <cell r="F6142">
            <v>11</v>
          </cell>
          <cell r="G6142">
            <v>8</v>
          </cell>
          <cell r="H6142">
            <v>14</v>
          </cell>
          <cell r="I6142">
            <v>14</v>
          </cell>
          <cell r="J6142">
            <v>11</v>
          </cell>
          <cell r="K6142">
            <v>10</v>
          </cell>
          <cell r="L6142">
            <v>14</v>
          </cell>
        </row>
        <row r="6143">
          <cell r="E6143">
            <v>25501</v>
          </cell>
          <cell r="F6143">
            <v>19</v>
          </cell>
          <cell r="G6143">
            <v>16</v>
          </cell>
          <cell r="H6143">
            <v>8</v>
          </cell>
          <cell r="I6143">
            <v>10</v>
          </cell>
          <cell r="J6143">
            <v>6</v>
          </cell>
          <cell r="K6143">
            <v>8</v>
          </cell>
          <cell r="L6143">
            <v>6</v>
          </cell>
        </row>
        <row r="6144">
          <cell r="E6144">
            <v>25502</v>
          </cell>
          <cell r="F6144">
            <v>0</v>
          </cell>
          <cell r="G6144">
            <v>0</v>
          </cell>
          <cell r="H6144">
            <v>0</v>
          </cell>
          <cell r="I6144">
            <v>3</v>
          </cell>
          <cell r="J6144">
            <v>6</v>
          </cell>
          <cell r="K6144">
            <v>0</v>
          </cell>
          <cell r="L6144">
            <v>10</v>
          </cell>
        </row>
        <row r="6145">
          <cell r="E6145">
            <v>25503</v>
          </cell>
          <cell r="F6145">
            <v>0</v>
          </cell>
          <cell r="G6145">
            <v>0</v>
          </cell>
          <cell r="H6145">
            <v>0</v>
          </cell>
          <cell r="I6145">
            <v>11</v>
          </cell>
          <cell r="J6145">
            <v>10</v>
          </cell>
          <cell r="K6145">
            <v>8</v>
          </cell>
          <cell r="L6145">
            <v>10</v>
          </cell>
        </row>
        <row r="6146">
          <cell r="E6146">
            <v>25504</v>
          </cell>
          <cell r="F6146">
            <v>6</v>
          </cell>
          <cell r="G6146">
            <v>10</v>
          </cell>
          <cell r="H6146">
            <v>6</v>
          </cell>
          <cell r="I6146">
            <v>19</v>
          </cell>
          <cell r="J6146">
            <v>23</v>
          </cell>
          <cell r="K6146">
            <v>32</v>
          </cell>
          <cell r="L6146">
            <v>29</v>
          </cell>
        </row>
        <row r="6147">
          <cell r="E6147">
            <v>25505</v>
          </cell>
          <cell r="F6147">
            <v>8</v>
          </cell>
          <cell r="G6147">
            <v>6</v>
          </cell>
          <cell r="H6147">
            <v>16</v>
          </cell>
          <cell r="I6147">
            <v>10</v>
          </cell>
          <cell r="J6147">
            <v>10</v>
          </cell>
          <cell r="K6147">
            <v>6</v>
          </cell>
          <cell r="L6147">
            <v>6</v>
          </cell>
        </row>
        <row r="6148">
          <cell r="E6148">
            <v>25506</v>
          </cell>
          <cell r="F6148">
            <v>19</v>
          </cell>
          <cell r="G6148">
            <v>24</v>
          </cell>
          <cell r="H6148">
            <v>19</v>
          </cell>
          <cell r="I6148">
            <v>29</v>
          </cell>
          <cell r="J6148">
            <v>29</v>
          </cell>
          <cell r="K6148">
            <v>6</v>
          </cell>
          <cell r="L6148">
            <v>6</v>
          </cell>
        </row>
        <row r="6149">
          <cell r="E6149">
            <v>25507</v>
          </cell>
          <cell r="F6149">
            <v>23</v>
          </cell>
          <cell r="G6149">
            <v>16</v>
          </cell>
          <cell r="H6149">
            <v>19</v>
          </cell>
          <cell r="I6149">
            <v>16</v>
          </cell>
          <cell r="J6149">
            <v>0</v>
          </cell>
          <cell r="K6149">
            <v>24</v>
          </cell>
          <cell r="L6149">
            <v>19</v>
          </cell>
        </row>
        <row r="6150">
          <cell r="E6150">
            <v>25508</v>
          </cell>
          <cell r="F6150">
            <v>0</v>
          </cell>
          <cell r="G6150">
            <v>0</v>
          </cell>
          <cell r="H6150">
            <v>5</v>
          </cell>
          <cell r="I6150">
            <v>10</v>
          </cell>
          <cell r="J6150">
            <v>0</v>
          </cell>
          <cell r="K6150">
            <v>3</v>
          </cell>
          <cell r="L6150">
            <v>5</v>
          </cell>
        </row>
        <row r="6151">
          <cell r="E6151">
            <v>25509</v>
          </cell>
          <cell r="F6151">
            <v>11</v>
          </cell>
          <cell r="G6151">
            <v>10</v>
          </cell>
          <cell r="H6151">
            <v>16</v>
          </cell>
          <cell r="I6151">
            <v>13</v>
          </cell>
          <cell r="J6151">
            <v>11</v>
          </cell>
          <cell r="K6151">
            <v>11</v>
          </cell>
          <cell r="L6151">
            <v>10</v>
          </cell>
        </row>
        <row r="6152">
          <cell r="E6152">
            <v>25510</v>
          </cell>
          <cell r="F6152">
            <v>42</v>
          </cell>
          <cell r="G6152">
            <v>39</v>
          </cell>
          <cell r="H6152">
            <v>39</v>
          </cell>
          <cell r="I6152">
            <v>3</v>
          </cell>
          <cell r="J6152">
            <v>29</v>
          </cell>
          <cell r="K6152">
            <v>51</v>
          </cell>
          <cell r="L6152">
            <v>42</v>
          </cell>
        </row>
        <row r="6153">
          <cell r="E6153">
            <v>25511</v>
          </cell>
          <cell r="F6153">
            <v>0</v>
          </cell>
          <cell r="G6153">
            <v>0</v>
          </cell>
          <cell r="H6153">
            <v>5</v>
          </cell>
          <cell r="I6153">
            <v>3</v>
          </cell>
          <cell r="J6153">
            <v>0</v>
          </cell>
          <cell r="K6153">
            <v>6</v>
          </cell>
          <cell r="L6153">
            <v>5</v>
          </cell>
        </row>
        <row r="6154">
          <cell r="E6154">
            <v>25512</v>
          </cell>
          <cell r="F6154">
            <v>10</v>
          </cell>
          <cell r="G6154">
            <v>19</v>
          </cell>
          <cell r="H6154">
            <v>32</v>
          </cell>
          <cell r="I6154">
            <v>16</v>
          </cell>
          <cell r="J6154">
            <v>26</v>
          </cell>
          <cell r="K6154">
            <v>29</v>
          </cell>
          <cell r="L6154">
            <v>29</v>
          </cell>
        </row>
        <row r="6155">
          <cell r="E6155">
            <v>25513</v>
          </cell>
          <cell r="F6155">
            <v>0</v>
          </cell>
          <cell r="G6155">
            <v>6</v>
          </cell>
          <cell r="H6155">
            <v>16</v>
          </cell>
          <cell r="I6155">
            <v>0</v>
          </cell>
          <cell r="J6155">
            <v>13</v>
          </cell>
          <cell r="K6155">
            <v>11</v>
          </cell>
          <cell r="L6155">
            <v>16</v>
          </cell>
        </row>
        <row r="6156">
          <cell r="E6156">
            <v>25514</v>
          </cell>
          <cell r="F6156">
            <v>10</v>
          </cell>
          <cell r="G6156">
            <v>16</v>
          </cell>
          <cell r="H6156">
            <v>8</v>
          </cell>
          <cell r="I6156">
            <v>3</v>
          </cell>
          <cell r="J6156">
            <v>0</v>
          </cell>
          <cell r="K6156">
            <v>8</v>
          </cell>
          <cell r="L6156">
            <v>3</v>
          </cell>
        </row>
        <row r="6157">
          <cell r="E6157">
            <v>25515</v>
          </cell>
          <cell r="F6157">
            <v>0</v>
          </cell>
          <cell r="G6157">
            <v>0</v>
          </cell>
          <cell r="H6157">
            <v>0</v>
          </cell>
          <cell r="I6157">
            <v>8</v>
          </cell>
          <cell r="J6157">
            <v>0</v>
          </cell>
          <cell r="K6157">
            <v>0</v>
          </cell>
          <cell r="L6157">
            <v>6</v>
          </cell>
        </row>
        <row r="6158">
          <cell r="E6158">
            <v>25516</v>
          </cell>
          <cell r="F6158">
            <v>10</v>
          </cell>
          <cell r="G6158">
            <v>8</v>
          </cell>
          <cell r="H6158">
            <v>13</v>
          </cell>
          <cell r="I6158">
            <v>11</v>
          </cell>
          <cell r="J6158">
            <v>13</v>
          </cell>
          <cell r="K6158">
            <v>11</v>
          </cell>
          <cell r="L6158">
            <v>8</v>
          </cell>
        </row>
        <row r="6159">
          <cell r="E6159">
            <v>25517</v>
          </cell>
          <cell r="F6159">
            <v>35</v>
          </cell>
          <cell r="G6159">
            <v>29</v>
          </cell>
          <cell r="H6159">
            <v>32</v>
          </cell>
          <cell r="I6159">
            <v>29</v>
          </cell>
          <cell r="J6159">
            <v>26</v>
          </cell>
          <cell r="K6159">
            <v>14</v>
          </cell>
          <cell r="L6159">
            <v>16</v>
          </cell>
        </row>
        <row r="6160">
          <cell r="E6160">
            <v>25518</v>
          </cell>
          <cell r="F6160">
            <v>10</v>
          </cell>
          <cell r="G6160">
            <v>6</v>
          </cell>
          <cell r="H6160">
            <v>0</v>
          </cell>
          <cell r="I6160">
            <v>11</v>
          </cell>
          <cell r="J6160">
            <v>11</v>
          </cell>
          <cell r="K6160">
            <v>6</v>
          </cell>
          <cell r="L6160">
            <v>0</v>
          </cell>
        </row>
        <row r="6161">
          <cell r="E6161">
            <v>25519</v>
          </cell>
          <cell r="F6161">
            <v>19</v>
          </cell>
          <cell r="G6161">
            <v>23</v>
          </cell>
          <cell r="H6161">
            <v>26</v>
          </cell>
          <cell r="I6161">
            <v>23</v>
          </cell>
          <cell r="J6161">
            <v>21</v>
          </cell>
          <cell r="K6161">
            <v>24</v>
          </cell>
          <cell r="L6161">
            <v>16</v>
          </cell>
        </row>
        <row r="6162">
          <cell r="E6162">
            <v>25520</v>
          </cell>
          <cell r="F6162">
            <v>19</v>
          </cell>
          <cell r="G6162">
            <v>8</v>
          </cell>
          <cell r="H6162">
            <v>13</v>
          </cell>
          <cell r="I6162">
            <v>16</v>
          </cell>
          <cell r="J6162">
            <v>10</v>
          </cell>
          <cell r="K6162">
            <v>0</v>
          </cell>
          <cell r="L6162">
            <v>5</v>
          </cell>
        </row>
        <row r="6163">
          <cell r="E6163">
            <v>25521</v>
          </cell>
          <cell r="F6163">
            <v>19</v>
          </cell>
          <cell r="G6163">
            <v>19</v>
          </cell>
          <cell r="H6163">
            <v>24</v>
          </cell>
          <cell r="I6163">
            <v>19</v>
          </cell>
          <cell r="J6163">
            <v>11</v>
          </cell>
          <cell r="K6163">
            <v>32</v>
          </cell>
          <cell r="L6163">
            <v>13</v>
          </cell>
        </row>
        <row r="6164">
          <cell r="E6164">
            <v>25522</v>
          </cell>
          <cell r="F6164">
            <v>24</v>
          </cell>
          <cell r="G6164">
            <v>18</v>
          </cell>
          <cell r="H6164">
            <v>18</v>
          </cell>
          <cell r="I6164">
            <v>18</v>
          </cell>
          <cell r="J6164">
            <v>27</v>
          </cell>
          <cell r="K6164">
            <v>23</v>
          </cell>
          <cell r="L6164">
            <v>24</v>
          </cell>
        </row>
        <row r="6165">
          <cell r="E6165">
            <v>25523</v>
          </cell>
          <cell r="F6165">
            <v>56</v>
          </cell>
          <cell r="G6165">
            <v>40</v>
          </cell>
          <cell r="H6165">
            <v>27</v>
          </cell>
          <cell r="I6165">
            <v>39</v>
          </cell>
          <cell r="J6165">
            <v>32</v>
          </cell>
          <cell r="K6165">
            <v>27</v>
          </cell>
          <cell r="L6165">
            <v>32</v>
          </cell>
        </row>
        <row r="6166">
          <cell r="E6166">
            <v>25524</v>
          </cell>
          <cell r="F6166">
            <v>10</v>
          </cell>
          <cell r="G6166">
            <v>11</v>
          </cell>
          <cell r="H6166">
            <v>14</v>
          </cell>
          <cell r="I6166">
            <v>14</v>
          </cell>
          <cell r="J6166">
            <v>14</v>
          </cell>
          <cell r="K6166">
            <v>8</v>
          </cell>
          <cell r="L6166">
            <v>14</v>
          </cell>
        </row>
        <row r="6167">
          <cell r="E6167">
            <v>25525</v>
          </cell>
          <cell r="F6167">
            <v>16</v>
          </cell>
          <cell r="G6167">
            <v>0</v>
          </cell>
          <cell r="H6167">
            <v>8</v>
          </cell>
          <cell r="I6167">
            <v>5</v>
          </cell>
          <cell r="J6167">
            <v>0</v>
          </cell>
          <cell r="K6167">
            <v>6</v>
          </cell>
          <cell r="L6167">
            <v>6</v>
          </cell>
        </row>
        <row r="6168">
          <cell r="E6168">
            <v>25526</v>
          </cell>
          <cell r="F6168">
            <v>27</v>
          </cell>
          <cell r="G6168">
            <v>14</v>
          </cell>
          <cell r="H6168">
            <v>6</v>
          </cell>
          <cell r="I6168">
            <v>11</v>
          </cell>
          <cell r="J6168">
            <v>0</v>
          </cell>
          <cell r="K6168">
            <v>6</v>
          </cell>
          <cell r="L6168">
            <v>8</v>
          </cell>
        </row>
        <row r="6169">
          <cell r="E6169">
            <v>25527</v>
          </cell>
          <cell r="F6169">
            <v>27</v>
          </cell>
          <cell r="G6169">
            <v>31</v>
          </cell>
          <cell r="H6169">
            <v>32</v>
          </cell>
          <cell r="I6169">
            <v>16</v>
          </cell>
          <cell r="J6169">
            <v>24</v>
          </cell>
          <cell r="K6169">
            <v>27</v>
          </cell>
          <cell r="L6169">
            <v>8</v>
          </cell>
        </row>
        <row r="6170">
          <cell r="E6170">
            <v>25528</v>
          </cell>
          <cell r="F6170">
            <v>27</v>
          </cell>
          <cell r="G6170">
            <v>47</v>
          </cell>
          <cell r="H6170">
            <v>58</v>
          </cell>
          <cell r="I6170">
            <v>39</v>
          </cell>
          <cell r="J6170">
            <v>24</v>
          </cell>
          <cell r="K6170">
            <v>32</v>
          </cell>
          <cell r="L6170">
            <v>18</v>
          </cell>
        </row>
        <row r="6171">
          <cell r="E6171">
            <v>25529</v>
          </cell>
          <cell r="F6171">
            <v>32</v>
          </cell>
          <cell r="G6171">
            <v>24</v>
          </cell>
          <cell r="H6171">
            <v>29</v>
          </cell>
          <cell r="I6171">
            <v>32</v>
          </cell>
          <cell r="J6171">
            <v>23</v>
          </cell>
          <cell r="K6171">
            <v>23</v>
          </cell>
          <cell r="L6171">
            <v>23</v>
          </cell>
        </row>
        <row r="6172">
          <cell r="E6172">
            <v>25530</v>
          </cell>
          <cell r="F6172">
            <v>16</v>
          </cell>
          <cell r="G6172">
            <v>8</v>
          </cell>
          <cell r="H6172">
            <v>8</v>
          </cell>
          <cell r="I6172">
            <v>10</v>
          </cell>
          <cell r="J6172">
            <v>10</v>
          </cell>
          <cell r="K6172">
            <v>10</v>
          </cell>
          <cell r="L6172">
            <v>3</v>
          </cell>
        </row>
        <row r="6173">
          <cell r="E6173">
            <v>25531</v>
          </cell>
          <cell r="F6173">
            <v>16</v>
          </cell>
          <cell r="G6173">
            <v>16</v>
          </cell>
          <cell r="H6173">
            <v>32</v>
          </cell>
          <cell r="I6173">
            <v>32</v>
          </cell>
          <cell r="J6173">
            <v>32</v>
          </cell>
          <cell r="K6173">
            <v>35</v>
          </cell>
          <cell r="L6173">
            <v>29</v>
          </cell>
        </row>
        <row r="6174">
          <cell r="E6174">
            <v>25532</v>
          </cell>
          <cell r="F6174">
            <v>8</v>
          </cell>
          <cell r="G6174">
            <v>10</v>
          </cell>
          <cell r="H6174">
            <v>10</v>
          </cell>
          <cell r="I6174">
            <v>8</v>
          </cell>
          <cell r="J6174">
            <v>3</v>
          </cell>
          <cell r="K6174">
            <v>0</v>
          </cell>
          <cell r="L6174">
            <v>6</v>
          </cell>
        </row>
        <row r="6175">
          <cell r="E6175">
            <v>25533</v>
          </cell>
          <cell r="F6175">
            <v>16</v>
          </cell>
          <cell r="G6175">
            <v>0</v>
          </cell>
          <cell r="H6175">
            <v>13</v>
          </cell>
          <cell r="I6175">
            <v>8</v>
          </cell>
          <cell r="J6175">
            <v>0</v>
          </cell>
          <cell r="K6175">
            <v>10</v>
          </cell>
          <cell r="L6175">
            <v>8</v>
          </cell>
        </row>
        <row r="6176">
          <cell r="E6176">
            <v>25534</v>
          </cell>
          <cell r="F6176">
            <v>3</v>
          </cell>
          <cell r="G6176">
            <v>48</v>
          </cell>
          <cell r="H6176">
            <v>45</v>
          </cell>
          <cell r="I6176">
            <v>32</v>
          </cell>
          <cell r="J6176">
            <v>29</v>
          </cell>
          <cell r="K6176">
            <v>32</v>
          </cell>
          <cell r="L6176">
            <v>32</v>
          </cell>
        </row>
        <row r="6177">
          <cell r="E6177">
            <v>25535</v>
          </cell>
          <cell r="F6177">
            <v>3</v>
          </cell>
          <cell r="G6177">
            <v>13</v>
          </cell>
          <cell r="H6177">
            <v>8</v>
          </cell>
          <cell r="I6177">
            <v>8</v>
          </cell>
          <cell r="J6177">
            <v>11</v>
          </cell>
          <cell r="K6177">
            <v>23</v>
          </cell>
          <cell r="L6177">
            <v>0</v>
          </cell>
        </row>
        <row r="6178">
          <cell r="E6178">
            <v>25536</v>
          </cell>
          <cell r="F6178">
            <v>0</v>
          </cell>
          <cell r="G6178">
            <v>8</v>
          </cell>
          <cell r="H6178">
            <v>29</v>
          </cell>
          <cell r="I6178">
            <v>26</v>
          </cell>
          <cell r="J6178">
            <v>32</v>
          </cell>
          <cell r="K6178">
            <v>32</v>
          </cell>
          <cell r="L6178">
            <v>26</v>
          </cell>
        </row>
        <row r="6179">
          <cell r="E6179">
            <v>25537</v>
          </cell>
          <cell r="F6179">
            <v>32</v>
          </cell>
          <cell r="G6179">
            <v>32</v>
          </cell>
          <cell r="H6179">
            <v>32</v>
          </cell>
          <cell r="I6179">
            <v>16</v>
          </cell>
          <cell r="J6179">
            <v>8</v>
          </cell>
          <cell r="K6179">
            <v>13</v>
          </cell>
          <cell r="L6179">
            <v>3</v>
          </cell>
        </row>
        <row r="6180">
          <cell r="E6180">
            <v>25538</v>
          </cell>
          <cell r="F6180">
            <v>19</v>
          </cell>
          <cell r="G6180">
            <v>8</v>
          </cell>
          <cell r="H6180">
            <v>0</v>
          </cell>
          <cell r="I6180">
            <v>29</v>
          </cell>
          <cell r="J6180">
            <v>29</v>
          </cell>
          <cell r="K6180">
            <v>29</v>
          </cell>
          <cell r="L6180">
            <v>23</v>
          </cell>
        </row>
        <row r="6181">
          <cell r="E6181">
            <v>25539</v>
          </cell>
          <cell r="F6181">
            <v>19</v>
          </cell>
          <cell r="G6181">
            <v>14</v>
          </cell>
          <cell r="H6181">
            <v>8</v>
          </cell>
          <cell r="I6181">
            <v>16</v>
          </cell>
          <cell r="J6181">
            <v>13</v>
          </cell>
          <cell r="K6181">
            <v>3</v>
          </cell>
          <cell r="L6181">
            <v>13</v>
          </cell>
        </row>
        <row r="6182">
          <cell r="E6182">
            <v>25540</v>
          </cell>
          <cell r="F6182">
            <v>10</v>
          </cell>
          <cell r="G6182">
            <v>0</v>
          </cell>
          <cell r="H6182">
            <v>0</v>
          </cell>
          <cell r="I6182">
            <v>0</v>
          </cell>
          <cell r="J6182">
            <v>0</v>
          </cell>
          <cell r="K6182">
            <v>11</v>
          </cell>
          <cell r="L6182">
            <v>10</v>
          </cell>
        </row>
        <row r="6183">
          <cell r="E6183">
            <v>25541</v>
          </cell>
          <cell r="F6183">
            <v>19</v>
          </cell>
          <cell r="G6183">
            <v>29</v>
          </cell>
          <cell r="H6183">
            <v>32</v>
          </cell>
          <cell r="I6183">
            <v>32</v>
          </cell>
          <cell r="J6183">
            <v>35</v>
          </cell>
          <cell r="K6183">
            <v>27</v>
          </cell>
          <cell r="L6183">
            <v>24</v>
          </cell>
        </row>
        <row r="6184">
          <cell r="E6184">
            <v>25542</v>
          </cell>
          <cell r="F6184">
            <v>24</v>
          </cell>
          <cell r="G6184">
            <v>19</v>
          </cell>
          <cell r="H6184">
            <v>19</v>
          </cell>
          <cell r="I6184">
            <v>19</v>
          </cell>
          <cell r="J6184">
            <v>26</v>
          </cell>
          <cell r="K6184">
            <v>18</v>
          </cell>
          <cell r="L6184">
            <v>23</v>
          </cell>
        </row>
        <row r="6185">
          <cell r="E6185">
            <v>25543</v>
          </cell>
          <cell r="F6185">
            <v>8</v>
          </cell>
          <cell r="G6185">
            <v>10</v>
          </cell>
          <cell r="H6185">
            <v>5</v>
          </cell>
          <cell r="I6185">
            <v>6</v>
          </cell>
          <cell r="J6185">
            <v>8</v>
          </cell>
          <cell r="K6185">
            <v>0</v>
          </cell>
          <cell r="L6185">
            <v>0</v>
          </cell>
        </row>
        <row r="6186">
          <cell r="E6186">
            <v>25544</v>
          </cell>
          <cell r="F6186">
            <v>0</v>
          </cell>
          <cell r="G6186">
            <v>0</v>
          </cell>
          <cell r="H6186">
            <v>5</v>
          </cell>
          <cell r="I6186">
            <v>0</v>
          </cell>
          <cell r="J6186">
            <v>0</v>
          </cell>
          <cell r="K6186">
            <v>10</v>
          </cell>
          <cell r="L6186">
            <v>8</v>
          </cell>
        </row>
        <row r="6187">
          <cell r="E6187">
            <v>25545</v>
          </cell>
          <cell r="F6187">
            <v>13</v>
          </cell>
          <cell r="G6187">
            <v>16</v>
          </cell>
          <cell r="H6187">
            <v>13</v>
          </cell>
          <cell r="I6187">
            <v>6</v>
          </cell>
          <cell r="J6187">
            <v>8</v>
          </cell>
          <cell r="K6187">
            <v>0</v>
          </cell>
          <cell r="L6187">
            <v>0</v>
          </cell>
        </row>
        <row r="6188">
          <cell r="E6188">
            <v>25546</v>
          </cell>
          <cell r="F6188">
            <v>16</v>
          </cell>
          <cell r="G6188">
            <v>16</v>
          </cell>
          <cell r="H6188">
            <v>16</v>
          </cell>
          <cell r="I6188">
            <v>10</v>
          </cell>
          <cell r="J6188">
            <v>10</v>
          </cell>
          <cell r="K6188">
            <v>5</v>
          </cell>
          <cell r="L6188">
            <v>0</v>
          </cell>
        </row>
        <row r="6189">
          <cell r="E6189">
            <v>25547</v>
          </cell>
          <cell r="F6189">
            <v>0</v>
          </cell>
          <cell r="G6189">
            <v>0</v>
          </cell>
          <cell r="H6189">
            <v>8</v>
          </cell>
          <cell r="I6189">
            <v>6</v>
          </cell>
          <cell r="J6189">
            <v>10</v>
          </cell>
          <cell r="K6189">
            <v>10</v>
          </cell>
          <cell r="L6189">
            <v>0</v>
          </cell>
        </row>
        <row r="6190">
          <cell r="E6190">
            <v>25548</v>
          </cell>
          <cell r="F6190">
            <v>16</v>
          </cell>
          <cell r="G6190">
            <v>13</v>
          </cell>
          <cell r="H6190">
            <v>18</v>
          </cell>
          <cell r="I6190">
            <v>8</v>
          </cell>
          <cell r="J6190">
            <v>8</v>
          </cell>
          <cell r="K6190">
            <v>14</v>
          </cell>
          <cell r="L6190">
            <v>6</v>
          </cell>
        </row>
        <row r="6191">
          <cell r="E6191">
            <v>25549</v>
          </cell>
          <cell r="F6191">
            <v>14</v>
          </cell>
          <cell r="G6191">
            <v>13</v>
          </cell>
          <cell r="H6191">
            <v>26</v>
          </cell>
          <cell r="I6191">
            <v>19</v>
          </cell>
          <cell r="J6191">
            <v>27</v>
          </cell>
          <cell r="K6191">
            <v>23</v>
          </cell>
          <cell r="L6191">
            <v>27</v>
          </cell>
        </row>
        <row r="6192">
          <cell r="E6192">
            <v>25550</v>
          </cell>
          <cell r="F6192">
            <v>8</v>
          </cell>
          <cell r="G6192">
            <v>3</v>
          </cell>
          <cell r="H6192">
            <v>24</v>
          </cell>
          <cell r="I6192">
            <v>11</v>
          </cell>
          <cell r="J6192">
            <v>5</v>
          </cell>
          <cell r="K6192">
            <v>18</v>
          </cell>
          <cell r="L6192">
            <v>24</v>
          </cell>
        </row>
        <row r="6193">
          <cell r="E6193">
            <v>25551</v>
          </cell>
          <cell r="F6193">
            <v>0</v>
          </cell>
          <cell r="G6193">
            <v>6</v>
          </cell>
          <cell r="H6193">
            <v>11</v>
          </cell>
          <cell r="I6193">
            <v>11</v>
          </cell>
          <cell r="J6193">
            <v>8</v>
          </cell>
          <cell r="K6193">
            <v>11</v>
          </cell>
          <cell r="L6193">
            <v>18</v>
          </cell>
        </row>
        <row r="6194">
          <cell r="E6194">
            <v>25552</v>
          </cell>
          <cell r="F6194">
            <v>24</v>
          </cell>
          <cell r="G6194">
            <v>27</v>
          </cell>
          <cell r="H6194">
            <v>27</v>
          </cell>
          <cell r="I6194">
            <v>23</v>
          </cell>
          <cell r="J6194">
            <v>23</v>
          </cell>
          <cell r="K6194">
            <v>32</v>
          </cell>
          <cell r="L6194">
            <v>27</v>
          </cell>
        </row>
        <row r="6195">
          <cell r="E6195">
            <v>25553</v>
          </cell>
          <cell r="F6195">
            <v>8</v>
          </cell>
          <cell r="G6195">
            <v>0</v>
          </cell>
          <cell r="H6195">
            <v>6</v>
          </cell>
          <cell r="I6195">
            <v>11</v>
          </cell>
          <cell r="J6195">
            <v>10</v>
          </cell>
          <cell r="K6195">
            <v>0</v>
          </cell>
          <cell r="L6195">
            <v>16</v>
          </cell>
        </row>
        <row r="6196">
          <cell r="E6196">
            <v>25554</v>
          </cell>
          <cell r="F6196">
            <v>0</v>
          </cell>
          <cell r="G6196">
            <v>0</v>
          </cell>
          <cell r="H6196">
            <v>0</v>
          </cell>
          <cell r="I6196">
            <v>0</v>
          </cell>
          <cell r="J6196">
            <v>8</v>
          </cell>
          <cell r="K6196">
            <v>0</v>
          </cell>
          <cell r="L6196">
            <v>0</v>
          </cell>
        </row>
        <row r="6197">
          <cell r="E6197">
            <v>25555</v>
          </cell>
          <cell r="F6197">
            <v>13</v>
          </cell>
          <cell r="G6197">
            <v>8</v>
          </cell>
          <cell r="H6197">
            <v>0</v>
          </cell>
          <cell r="I6197">
            <v>0</v>
          </cell>
          <cell r="J6197">
            <v>0</v>
          </cell>
          <cell r="K6197">
            <v>0</v>
          </cell>
          <cell r="L6197">
            <v>0</v>
          </cell>
        </row>
        <row r="6198">
          <cell r="E6198">
            <v>25556</v>
          </cell>
          <cell r="F6198">
            <v>8</v>
          </cell>
          <cell r="G6198">
            <v>10</v>
          </cell>
          <cell r="H6198">
            <v>10</v>
          </cell>
          <cell r="I6198">
            <v>11</v>
          </cell>
          <cell r="J6198">
            <v>11</v>
          </cell>
          <cell r="K6198">
            <v>11</v>
          </cell>
          <cell r="L6198">
            <v>0</v>
          </cell>
        </row>
        <row r="6199">
          <cell r="E6199">
            <v>25557</v>
          </cell>
          <cell r="F6199">
            <v>0</v>
          </cell>
          <cell r="G6199">
            <v>3</v>
          </cell>
          <cell r="H6199">
            <v>0</v>
          </cell>
          <cell r="I6199">
            <v>0</v>
          </cell>
          <cell r="J6199">
            <v>8</v>
          </cell>
          <cell r="K6199">
            <v>10</v>
          </cell>
          <cell r="L6199">
            <v>13</v>
          </cell>
        </row>
        <row r="6200">
          <cell r="E6200">
            <v>25558</v>
          </cell>
          <cell r="F6200">
            <v>8</v>
          </cell>
          <cell r="G6200">
            <v>8</v>
          </cell>
          <cell r="H6200">
            <v>8</v>
          </cell>
          <cell r="I6200">
            <v>3</v>
          </cell>
          <cell r="J6200">
            <v>8</v>
          </cell>
          <cell r="K6200">
            <v>10</v>
          </cell>
          <cell r="L6200">
            <v>6</v>
          </cell>
        </row>
        <row r="6201">
          <cell r="E6201">
            <v>25559</v>
          </cell>
          <cell r="F6201">
            <v>23</v>
          </cell>
          <cell r="G6201">
            <v>29</v>
          </cell>
          <cell r="H6201">
            <v>32</v>
          </cell>
          <cell r="I6201">
            <v>32</v>
          </cell>
          <cell r="J6201">
            <v>29</v>
          </cell>
          <cell r="K6201">
            <v>19</v>
          </cell>
          <cell r="L6201">
            <v>16</v>
          </cell>
        </row>
        <row r="6202">
          <cell r="E6202">
            <v>25560</v>
          </cell>
          <cell r="F6202">
            <v>23</v>
          </cell>
          <cell r="G6202">
            <v>8</v>
          </cell>
          <cell r="H6202">
            <v>16</v>
          </cell>
          <cell r="I6202">
            <v>3</v>
          </cell>
          <cell r="J6202">
            <v>8</v>
          </cell>
          <cell r="K6202">
            <v>10</v>
          </cell>
          <cell r="L6202">
            <v>24</v>
          </cell>
        </row>
        <row r="6203">
          <cell r="E6203">
            <v>25561</v>
          </cell>
          <cell r="F6203">
            <v>23</v>
          </cell>
          <cell r="G6203">
            <v>29</v>
          </cell>
          <cell r="H6203">
            <v>26</v>
          </cell>
          <cell r="I6203">
            <v>32</v>
          </cell>
          <cell r="J6203">
            <v>32</v>
          </cell>
          <cell r="K6203">
            <v>26</v>
          </cell>
          <cell r="L6203">
            <v>29</v>
          </cell>
        </row>
        <row r="6204">
          <cell r="E6204">
            <v>25562</v>
          </cell>
          <cell r="F6204">
            <v>11</v>
          </cell>
          <cell r="G6204">
            <v>13</v>
          </cell>
          <cell r="H6204">
            <v>16</v>
          </cell>
          <cell r="I6204">
            <v>10</v>
          </cell>
          <cell r="J6204">
            <v>8</v>
          </cell>
          <cell r="K6204">
            <v>5</v>
          </cell>
          <cell r="L6204">
            <v>5</v>
          </cell>
        </row>
        <row r="6205">
          <cell r="E6205">
            <v>25563</v>
          </cell>
          <cell r="F6205">
            <v>0</v>
          </cell>
          <cell r="G6205">
            <v>6</v>
          </cell>
          <cell r="H6205">
            <v>6</v>
          </cell>
          <cell r="I6205">
            <v>6</v>
          </cell>
          <cell r="J6205">
            <v>0</v>
          </cell>
          <cell r="K6205">
            <v>6</v>
          </cell>
          <cell r="L6205">
            <v>8</v>
          </cell>
        </row>
        <row r="6206">
          <cell r="E6206">
            <v>25564</v>
          </cell>
          <cell r="F6206">
            <v>18</v>
          </cell>
          <cell r="G6206">
            <v>16</v>
          </cell>
          <cell r="H6206">
            <v>14</v>
          </cell>
          <cell r="I6206">
            <v>3</v>
          </cell>
          <cell r="J6206">
            <v>11</v>
          </cell>
          <cell r="K6206">
            <v>0</v>
          </cell>
          <cell r="L6206">
            <v>5</v>
          </cell>
        </row>
        <row r="6207">
          <cell r="E6207">
            <v>25565</v>
          </cell>
          <cell r="F6207">
            <v>0</v>
          </cell>
          <cell r="G6207">
            <v>0</v>
          </cell>
          <cell r="H6207">
            <v>0</v>
          </cell>
          <cell r="I6207">
            <v>0</v>
          </cell>
          <cell r="J6207">
            <v>0</v>
          </cell>
          <cell r="K6207">
            <v>3</v>
          </cell>
          <cell r="L6207">
            <v>5</v>
          </cell>
        </row>
        <row r="6208">
          <cell r="E6208">
            <v>25566</v>
          </cell>
          <cell r="F6208">
            <v>3</v>
          </cell>
          <cell r="G6208">
            <v>39</v>
          </cell>
          <cell r="H6208">
            <v>32</v>
          </cell>
          <cell r="I6208">
            <v>8</v>
          </cell>
          <cell r="J6208">
            <v>39</v>
          </cell>
          <cell r="K6208">
            <v>51</v>
          </cell>
          <cell r="L6208">
            <v>51</v>
          </cell>
        </row>
        <row r="6209">
          <cell r="E6209">
            <v>25567</v>
          </cell>
          <cell r="F6209">
            <v>11</v>
          </cell>
          <cell r="G6209">
            <v>0</v>
          </cell>
          <cell r="H6209">
            <v>10</v>
          </cell>
          <cell r="I6209">
            <v>11</v>
          </cell>
          <cell r="J6209">
            <v>3</v>
          </cell>
          <cell r="K6209">
            <v>0</v>
          </cell>
          <cell r="L6209">
            <v>0</v>
          </cell>
        </row>
        <row r="6210">
          <cell r="E6210">
            <v>25568</v>
          </cell>
          <cell r="F6210">
            <v>29</v>
          </cell>
          <cell r="G6210">
            <v>23</v>
          </cell>
          <cell r="H6210">
            <v>16</v>
          </cell>
          <cell r="I6210">
            <v>19</v>
          </cell>
          <cell r="J6210">
            <v>10</v>
          </cell>
          <cell r="K6210">
            <v>23</v>
          </cell>
          <cell r="L6210">
            <v>16</v>
          </cell>
        </row>
        <row r="6211">
          <cell r="E6211">
            <v>25569</v>
          </cell>
          <cell r="F6211">
            <v>26</v>
          </cell>
          <cell r="G6211">
            <v>19</v>
          </cell>
          <cell r="H6211">
            <v>19</v>
          </cell>
          <cell r="I6211">
            <v>23</v>
          </cell>
          <cell r="J6211">
            <v>23</v>
          </cell>
          <cell r="K6211">
            <v>8</v>
          </cell>
          <cell r="L6211">
            <v>0</v>
          </cell>
        </row>
        <row r="6212">
          <cell r="E6212">
            <v>25570</v>
          </cell>
          <cell r="F6212">
            <v>32</v>
          </cell>
          <cell r="G6212">
            <v>32</v>
          </cell>
          <cell r="H6212">
            <v>26</v>
          </cell>
          <cell r="I6212">
            <v>16</v>
          </cell>
          <cell r="J6212">
            <v>19</v>
          </cell>
          <cell r="K6212">
            <v>19</v>
          </cell>
          <cell r="L6212">
            <v>18</v>
          </cell>
        </row>
        <row r="6213">
          <cell r="E6213">
            <v>25571</v>
          </cell>
          <cell r="F6213">
            <v>26</v>
          </cell>
          <cell r="G6213">
            <v>29</v>
          </cell>
          <cell r="H6213">
            <v>26</v>
          </cell>
          <cell r="I6213">
            <v>19</v>
          </cell>
          <cell r="J6213">
            <v>27</v>
          </cell>
          <cell r="K6213">
            <v>35</v>
          </cell>
          <cell r="L6213">
            <v>35</v>
          </cell>
        </row>
        <row r="6214">
          <cell r="E6214">
            <v>25572</v>
          </cell>
          <cell r="F6214">
            <v>24</v>
          </cell>
          <cell r="G6214">
            <v>16</v>
          </cell>
          <cell r="H6214">
            <v>16</v>
          </cell>
          <cell r="I6214">
            <v>26</v>
          </cell>
          <cell r="J6214">
            <v>19</v>
          </cell>
          <cell r="K6214">
            <v>19</v>
          </cell>
          <cell r="L6214">
            <v>11</v>
          </cell>
        </row>
        <row r="6215">
          <cell r="E6215">
            <v>25573</v>
          </cell>
          <cell r="F6215">
            <v>0</v>
          </cell>
          <cell r="G6215">
            <v>0</v>
          </cell>
          <cell r="H6215">
            <v>0</v>
          </cell>
          <cell r="I6215">
            <v>5</v>
          </cell>
          <cell r="J6215">
            <v>10</v>
          </cell>
          <cell r="K6215">
            <v>11</v>
          </cell>
          <cell r="L6215">
            <v>8</v>
          </cell>
        </row>
        <row r="6216">
          <cell r="E6216">
            <v>25574</v>
          </cell>
          <cell r="F6216">
            <v>0</v>
          </cell>
          <cell r="G6216">
            <v>5</v>
          </cell>
          <cell r="H6216">
            <v>0</v>
          </cell>
          <cell r="I6216">
            <v>0</v>
          </cell>
          <cell r="J6216">
            <v>0</v>
          </cell>
          <cell r="K6216">
            <v>0</v>
          </cell>
          <cell r="L6216">
            <v>13</v>
          </cell>
        </row>
        <row r="6217">
          <cell r="E6217">
            <v>25575</v>
          </cell>
          <cell r="F6217">
            <v>5</v>
          </cell>
          <cell r="G6217">
            <v>0</v>
          </cell>
          <cell r="H6217">
            <v>0</v>
          </cell>
          <cell r="I6217">
            <v>0</v>
          </cell>
          <cell r="J6217">
            <v>0</v>
          </cell>
          <cell r="K6217">
            <v>0</v>
          </cell>
          <cell r="L6217">
            <v>0</v>
          </cell>
        </row>
        <row r="6218">
          <cell r="E6218">
            <v>25576</v>
          </cell>
          <cell r="F6218">
            <v>19</v>
          </cell>
          <cell r="G6218">
            <v>16</v>
          </cell>
          <cell r="H6218">
            <v>16</v>
          </cell>
          <cell r="I6218">
            <v>16</v>
          </cell>
          <cell r="J6218">
            <v>13</v>
          </cell>
          <cell r="K6218">
            <v>10</v>
          </cell>
          <cell r="L6218">
            <v>6</v>
          </cell>
        </row>
        <row r="6219">
          <cell r="E6219">
            <v>25577</v>
          </cell>
          <cell r="F6219">
            <v>16</v>
          </cell>
          <cell r="G6219">
            <v>16</v>
          </cell>
          <cell r="H6219">
            <v>19</v>
          </cell>
          <cell r="I6219">
            <v>13</v>
          </cell>
          <cell r="J6219">
            <v>10</v>
          </cell>
          <cell r="K6219">
            <v>13</v>
          </cell>
          <cell r="L6219">
            <v>18</v>
          </cell>
        </row>
        <row r="6220">
          <cell r="E6220">
            <v>25578</v>
          </cell>
          <cell r="F6220">
            <v>27</v>
          </cell>
          <cell r="G6220">
            <v>32</v>
          </cell>
          <cell r="H6220">
            <v>27</v>
          </cell>
          <cell r="I6220">
            <v>32</v>
          </cell>
          <cell r="J6220">
            <v>19</v>
          </cell>
          <cell r="K6220">
            <v>24</v>
          </cell>
          <cell r="L6220">
            <v>11</v>
          </cell>
        </row>
        <row r="6221">
          <cell r="E6221">
            <v>25579</v>
          </cell>
          <cell r="F6221">
            <v>10</v>
          </cell>
          <cell r="G6221">
            <v>0</v>
          </cell>
          <cell r="H6221">
            <v>11</v>
          </cell>
          <cell r="I6221">
            <v>6</v>
          </cell>
          <cell r="J6221">
            <v>0</v>
          </cell>
          <cell r="K6221">
            <v>0</v>
          </cell>
          <cell r="L6221">
            <v>0</v>
          </cell>
        </row>
        <row r="6222">
          <cell r="E6222">
            <v>25580</v>
          </cell>
          <cell r="F6222">
            <v>0</v>
          </cell>
          <cell r="G6222">
            <v>0</v>
          </cell>
          <cell r="H6222">
            <v>0</v>
          </cell>
          <cell r="I6222">
            <v>0</v>
          </cell>
          <cell r="J6222">
            <v>0</v>
          </cell>
          <cell r="K6222">
            <v>6</v>
          </cell>
          <cell r="L6222">
            <v>11</v>
          </cell>
        </row>
        <row r="6223">
          <cell r="E6223">
            <v>25581</v>
          </cell>
          <cell r="F6223">
            <v>16</v>
          </cell>
          <cell r="G6223">
            <v>24</v>
          </cell>
          <cell r="H6223">
            <v>27</v>
          </cell>
          <cell r="I6223">
            <v>24</v>
          </cell>
          <cell r="J6223">
            <v>26</v>
          </cell>
          <cell r="K6223">
            <v>32</v>
          </cell>
          <cell r="L6223">
            <v>32</v>
          </cell>
        </row>
        <row r="6224">
          <cell r="E6224">
            <v>25582</v>
          </cell>
          <cell r="F6224">
            <v>11</v>
          </cell>
          <cell r="G6224">
            <v>6</v>
          </cell>
          <cell r="H6224">
            <v>8</v>
          </cell>
          <cell r="I6224">
            <v>8</v>
          </cell>
          <cell r="J6224">
            <v>8</v>
          </cell>
          <cell r="K6224">
            <v>8</v>
          </cell>
          <cell r="L6224">
            <v>10</v>
          </cell>
        </row>
        <row r="6225">
          <cell r="E6225">
            <v>25583</v>
          </cell>
          <cell r="F6225">
            <v>18</v>
          </cell>
          <cell r="G6225">
            <v>14</v>
          </cell>
          <cell r="H6225">
            <v>6</v>
          </cell>
          <cell r="I6225">
            <v>18</v>
          </cell>
          <cell r="J6225">
            <v>18</v>
          </cell>
          <cell r="K6225">
            <v>19</v>
          </cell>
          <cell r="L6225">
            <v>18</v>
          </cell>
        </row>
        <row r="6226">
          <cell r="E6226">
            <v>25584</v>
          </cell>
          <cell r="F6226">
            <v>6</v>
          </cell>
          <cell r="G6226">
            <v>0</v>
          </cell>
          <cell r="H6226">
            <v>0</v>
          </cell>
          <cell r="I6226">
            <v>0</v>
          </cell>
          <cell r="J6226">
            <v>0</v>
          </cell>
          <cell r="K6226">
            <v>8</v>
          </cell>
          <cell r="L6226">
            <v>11</v>
          </cell>
        </row>
        <row r="6227">
          <cell r="E6227">
            <v>25585</v>
          </cell>
          <cell r="F6227">
            <v>11</v>
          </cell>
          <cell r="G6227">
            <v>8</v>
          </cell>
          <cell r="H6227">
            <v>8</v>
          </cell>
          <cell r="I6227">
            <v>13</v>
          </cell>
          <cell r="J6227">
            <v>16</v>
          </cell>
          <cell r="K6227">
            <v>8</v>
          </cell>
          <cell r="L6227">
            <v>10</v>
          </cell>
        </row>
        <row r="6228">
          <cell r="E6228">
            <v>25586</v>
          </cell>
          <cell r="F6228">
            <v>6</v>
          </cell>
          <cell r="G6228">
            <v>0</v>
          </cell>
          <cell r="H6228">
            <v>8</v>
          </cell>
          <cell r="I6228">
            <v>5</v>
          </cell>
          <cell r="J6228">
            <v>6</v>
          </cell>
          <cell r="K6228">
            <v>8</v>
          </cell>
          <cell r="L6228">
            <v>6</v>
          </cell>
        </row>
        <row r="6229">
          <cell r="E6229">
            <v>25587</v>
          </cell>
          <cell r="F6229">
            <v>3</v>
          </cell>
          <cell r="G6229">
            <v>0</v>
          </cell>
          <cell r="H6229">
            <v>16</v>
          </cell>
          <cell r="I6229">
            <v>6</v>
          </cell>
          <cell r="J6229">
            <v>0</v>
          </cell>
          <cell r="K6229">
            <v>11</v>
          </cell>
          <cell r="L6229">
            <v>6</v>
          </cell>
        </row>
        <row r="6230">
          <cell r="E6230">
            <v>25588</v>
          </cell>
          <cell r="F6230">
            <v>16</v>
          </cell>
          <cell r="G6230">
            <v>10</v>
          </cell>
          <cell r="H6230">
            <v>13</v>
          </cell>
          <cell r="I6230">
            <v>8</v>
          </cell>
          <cell r="J6230">
            <v>0</v>
          </cell>
          <cell r="K6230">
            <v>6</v>
          </cell>
          <cell r="L6230">
            <v>0</v>
          </cell>
        </row>
        <row r="6231">
          <cell r="E6231">
            <v>25589</v>
          </cell>
          <cell r="F6231">
            <v>6</v>
          </cell>
          <cell r="G6231">
            <v>3</v>
          </cell>
          <cell r="H6231">
            <v>0</v>
          </cell>
          <cell r="I6231">
            <v>0</v>
          </cell>
          <cell r="J6231">
            <v>3</v>
          </cell>
          <cell r="K6231">
            <v>0</v>
          </cell>
          <cell r="L6231">
            <v>13</v>
          </cell>
        </row>
        <row r="6232">
          <cell r="E6232">
            <v>25590</v>
          </cell>
          <cell r="F6232">
            <v>10</v>
          </cell>
          <cell r="G6232">
            <v>6</v>
          </cell>
          <cell r="H6232">
            <v>8</v>
          </cell>
          <cell r="I6232">
            <v>16</v>
          </cell>
          <cell r="J6232">
            <v>29</v>
          </cell>
          <cell r="K6232">
            <v>32</v>
          </cell>
          <cell r="L6232">
            <v>26</v>
          </cell>
        </row>
        <row r="6233">
          <cell r="E6233">
            <v>25591</v>
          </cell>
          <cell r="F6233">
            <v>0</v>
          </cell>
          <cell r="G6233">
            <v>16</v>
          </cell>
          <cell r="H6233">
            <v>0</v>
          </cell>
          <cell r="I6233">
            <v>24</v>
          </cell>
          <cell r="J6233">
            <v>32</v>
          </cell>
          <cell r="K6233">
            <v>32</v>
          </cell>
          <cell r="L6233">
            <v>32</v>
          </cell>
        </row>
        <row r="6234">
          <cell r="E6234">
            <v>25592</v>
          </cell>
          <cell r="F6234">
            <v>19</v>
          </cell>
          <cell r="G6234">
            <v>16</v>
          </cell>
          <cell r="H6234">
            <v>3</v>
          </cell>
          <cell r="I6234">
            <v>3</v>
          </cell>
          <cell r="J6234">
            <v>0</v>
          </cell>
          <cell r="K6234">
            <v>6</v>
          </cell>
          <cell r="L6234">
            <v>16</v>
          </cell>
        </row>
        <row r="6235">
          <cell r="E6235">
            <v>25593</v>
          </cell>
          <cell r="F6235">
            <v>0</v>
          </cell>
          <cell r="G6235">
            <v>3</v>
          </cell>
          <cell r="H6235">
            <v>0</v>
          </cell>
          <cell r="I6235">
            <v>3</v>
          </cell>
          <cell r="J6235">
            <v>3</v>
          </cell>
          <cell r="K6235">
            <v>3</v>
          </cell>
          <cell r="L6235">
            <v>0</v>
          </cell>
        </row>
        <row r="6236">
          <cell r="E6236">
            <v>25594</v>
          </cell>
          <cell r="F6236">
            <v>0</v>
          </cell>
          <cell r="G6236">
            <v>6</v>
          </cell>
          <cell r="H6236">
            <v>23</v>
          </cell>
          <cell r="I6236">
            <v>32</v>
          </cell>
          <cell r="J6236">
            <v>19</v>
          </cell>
          <cell r="K6236">
            <v>16</v>
          </cell>
          <cell r="L6236">
            <v>13</v>
          </cell>
        </row>
        <row r="6237">
          <cell r="E6237">
            <v>25595</v>
          </cell>
          <cell r="F6237">
            <v>8</v>
          </cell>
          <cell r="G6237">
            <v>0</v>
          </cell>
          <cell r="H6237">
            <v>0</v>
          </cell>
          <cell r="I6237">
            <v>8</v>
          </cell>
          <cell r="J6237">
            <v>13</v>
          </cell>
          <cell r="K6237">
            <v>3</v>
          </cell>
          <cell r="L6237">
            <v>0</v>
          </cell>
        </row>
        <row r="6238">
          <cell r="E6238">
            <v>25596</v>
          </cell>
          <cell r="F6238">
            <v>14</v>
          </cell>
          <cell r="G6238">
            <v>11</v>
          </cell>
          <cell r="H6238">
            <v>10</v>
          </cell>
          <cell r="I6238">
            <v>0</v>
          </cell>
          <cell r="J6238">
            <v>0</v>
          </cell>
          <cell r="K6238">
            <v>5</v>
          </cell>
          <cell r="L6238">
            <v>10</v>
          </cell>
        </row>
        <row r="6239">
          <cell r="E6239">
            <v>25597</v>
          </cell>
          <cell r="F6239">
            <v>32</v>
          </cell>
          <cell r="G6239">
            <v>32</v>
          </cell>
          <cell r="H6239">
            <v>39</v>
          </cell>
          <cell r="I6239">
            <v>32</v>
          </cell>
          <cell r="J6239">
            <v>32</v>
          </cell>
          <cell r="K6239">
            <v>39</v>
          </cell>
          <cell r="L6239">
            <v>39</v>
          </cell>
        </row>
        <row r="6240">
          <cell r="E6240">
            <v>25598</v>
          </cell>
          <cell r="F6240">
            <v>32</v>
          </cell>
          <cell r="G6240">
            <v>26</v>
          </cell>
          <cell r="H6240">
            <v>8</v>
          </cell>
          <cell r="I6240">
            <v>14</v>
          </cell>
          <cell r="J6240">
            <v>24</v>
          </cell>
          <cell r="K6240">
            <v>13</v>
          </cell>
          <cell r="L6240">
            <v>19</v>
          </cell>
        </row>
        <row r="6241">
          <cell r="E6241">
            <v>25599</v>
          </cell>
          <cell r="F6241">
            <v>35</v>
          </cell>
          <cell r="G6241">
            <v>32</v>
          </cell>
          <cell r="H6241">
            <v>39</v>
          </cell>
          <cell r="I6241">
            <v>29</v>
          </cell>
          <cell r="J6241">
            <v>39</v>
          </cell>
          <cell r="K6241">
            <v>23</v>
          </cell>
          <cell r="L6241">
            <v>45</v>
          </cell>
        </row>
        <row r="6242">
          <cell r="E6242">
            <v>25600</v>
          </cell>
          <cell r="F6242">
            <v>19</v>
          </cell>
          <cell r="G6242">
            <v>24</v>
          </cell>
          <cell r="H6242">
            <v>29</v>
          </cell>
          <cell r="I6242">
            <v>40</v>
          </cell>
          <cell r="J6242">
            <v>39</v>
          </cell>
          <cell r="K6242">
            <v>39</v>
          </cell>
          <cell r="L6242">
            <v>29</v>
          </cell>
        </row>
        <row r="6243">
          <cell r="E6243">
            <v>25601</v>
          </cell>
          <cell r="F6243">
            <v>10</v>
          </cell>
          <cell r="G6243">
            <v>11</v>
          </cell>
          <cell r="H6243">
            <v>0</v>
          </cell>
          <cell r="I6243">
            <v>5</v>
          </cell>
          <cell r="J6243">
            <v>5</v>
          </cell>
          <cell r="K6243">
            <v>10</v>
          </cell>
          <cell r="L6243">
            <v>0</v>
          </cell>
        </row>
        <row r="6244">
          <cell r="E6244">
            <v>25602</v>
          </cell>
          <cell r="F6244">
            <v>18</v>
          </cell>
          <cell r="G6244">
            <v>19</v>
          </cell>
          <cell r="H6244">
            <v>13</v>
          </cell>
          <cell r="I6244">
            <v>0</v>
          </cell>
          <cell r="J6244">
            <v>0</v>
          </cell>
          <cell r="K6244">
            <v>0</v>
          </cell>
          <cell r="L6244">
            <v>16</v>
          </cell>
        </row>
        <row r="6245">
          <cell r="E6245">
            <v>25603</v>
          </cell>
          <cell r="F6245">
            <v>26</v>
          </cell>
          <cell r="G6245">
            <v>39</v>
          </cell>
          <cell r="H6245">
            <v>32</v>
          </cell>
          <cell r="I6245">
            <v>32</v>
          </cell>
          <cell r="J6245">
            <v>29</v>
          </cell>
          <cell r="K6245">
            <v>32</v>
          </cell>
          <cell r="L6245">
            <v>32</v>
          </cell>
        </row>
        <row r="6246">
          <cell r="E6246">
            <v>25604</v>
          </cell>
          <cell r="F6246">
            <v>32</v>
          </cell>
          <cell r="G6246">
            <v>35</v>
          </cell>
          <cell r="H6246">
            <v>32</v>
          </cell>
          <cell r="I6246">
            <v>29</v>
          </cell>
          <cell r="J6246">
            <v>35</v>
          </cell>
          <cell r="K6246">
            <v>32</v>
          </cell>
          <cell r="L6246">
            <v>29</v>
          </cell>
        </row>
        <row r="6247">
          <cell r="E6247">
            <v>25605</v>
          </cell>
          <cell r="F6247">
            <v>29</v>
          </cell>
          <cell r="G6247">
            <v>10</v>
          </cell>
          <cell r="H6247">
            <v>13</v>
          </cell>
          <cell r="I6247">
            <v>16</v>
          </cell>
          <cell r="J6247">
            <v>0</v>
          </cell>
          <cell r="K6247">
            <v>6</v>
          </cell>
          <cell r="L6247">
            <v>19</v>
          </cell>
        </row>
        <row r="6248">
          <cell r="E6248">
            <v>25606</v>
          </cell>
          <cell r="F6248">
            <v>27</v>
          </cell>
          <cell r="G6248">
            <v>31</v>
          </cell>
          <cell r="H6248">
            <v>27</v>
          </cell>
          <cell r="I6248">
            <v>11</v>
          </cell>
          <cell r="J6248">
            <v>0</v>
          </cell>
          <cell r="K6248">
            <v>11</v>
          </cell>
          <cell r="L6248">
            <v>6</v>
          </cell>
        </row>
        <row r="6249">
          <cell r="E6249">
            <v>25607</v>
          </cell>
          <cell r="F6249">
            <v>6</v>
          </cell>
          <cell r="G6249">
            <v>8</v>
          </cell>
          <cell r="H6249">
            <v>14</v>
          </cell>
          <cell r="I6249">
            <v>18</v>
          </cell>
          <cell r="J6249">
            <v>6</v>
          </cell>
          <cell r="K6249">
            <v>0</v>
          </cell>
          <cell r="L6249">
            <v>0</v>
          </cell>
        </row>
        <row r="6250">
          <cell r="E6250">
            <v>25608</v>
          </cell>
          <cell r="F6250">
            <v>32</v>
          </cell>
          <cell r="G6250">
            <v>35</v>
          </cell>
          <cell r="H6250">
            <v>10</v>
          </cell>
          <cell r="I6250">
            <v>32</v>
          </cell>
          <cell r="J6250">
            <v>43</v>
          </cell>
          <cell r="K6250">
            <v>35</v>
          </cell>
          <cell r="L6250">
            <v>32</v>
          </cell>
        </row>
        <row r="6251">
          <cell r="E6251">
            <v>25609</v>
          </cell>
          <cell r="F6251">
            <v>8</v>
          </cell>
          <cell r="G6251">
            <v>0</v>
          </cell>
          <cell r="H6251">
            <v>14</v>
          </cell>
          <cell r="I6251">
            <v>32</v>
          </cell>
          <cell r="J6251">
            <v>18</v>
          </cell>
          <cell r="K6251">
            <v>27</v>
          </cell>
          <cell r="L6251">
            <v>24</v>
          </cell>
        </row>
        <row r="6252">
          <cell r="E6252">
            <v>25610</v>
          </cell>
          <cell r="F6252">
            <v>16</v>
          </cell>
          <cell r="G6252">
            <v>18</v>
          </cell>
          <cell r="H6252">
            <v>14</v>
          </cell>
          <cell r="I6252">
            <v>11</v>
          </cell>
          <cell r="J6252">
            <v>11</v>
          </cell>
          <cell r="K6252">
            <v>11</v>
          </cell>
          <cell r="L6252">
            <v>14</v>
          </cell>
        </row>
        <row r="6253">
          <cell r="E6253">
            <v>25611</v>
          </cell>
          <cell r="F6253">
            <v>8</v>
          </cell>
          <cell r="G6253">
            <v>10</v>
          </cell>
          <cell r="H6253">
            <v>11</v>
          </cell>
          <cell r="I6253">
            <v>11</v>
          </cell>
          <cell r="J6253">
            <v>8</v>
          </cell>
          <cell r="K6253">
            <v>0</v>
          </cell>
          <cell r="L6253">
            <v>0</v>
          </cell>
        </row>
        <row r="6254">
          <cell r="E6254">
            <v>25612</v>
          </cell>
          <cell r="F6254">
            <v>11</v>
          </cell>
          <cell r="G6254">
            <v>11</v>
          </cell>
          <cell r="H6254">
            <v>14</v>
          </cell>
          <cell r="I6254">
            <v>14</v>
          </cell>
          <cell r="J6254">
            <v>11</v>
          </cell>
          <cell r="K6254">
            <v>11</v>
          </cell>
          <cell r="L6254">
            <v>0</v>
          </cell>
        </row>
        <row r="6255">
          <cell r="E6255">
            <v>25613</v>
          </cell>
          <cell r="F6255">
            <v>5</v>
          </cell>
          <cell r="G6255">
            <v>8</v>
          </cell>
          <cell r="H6255">
            <v>16</v>
          </cell>
          <cell r="I6255">
            <v>26</v>
          </cell>
          <cell r="J6255">
            <v>16</v>
          </cell>
          <cell r="K6255">
            <v>16</v>
          </cell>
          <cell r="L6255">
            <v>19</v>
          </cell>
        </row>
        <row r="6256">
          <cell r="E6256">
            <v>25614</v>
          </cell>
          <cell r="F6256">
            <v>13</v>
          </cell>
          <cell r="G6256">
            <v>16</v>
          </cell>
          <cell r="H6256">
            <v>16</v>
          </cell>
          <cell r="I6256">
            <v>16</v>
          </cell>
          <cell r="J6256">
            <v>16</v>
          </cell>
          <cell r="K6256">
            <v>16</v>
          </cell>
          <cell r="L6256">
            <v>13</v>
          </cell>
        </row>
        <row r="6257">
          <cell r="E6257">
            <v>25615</v>
          </cell>
          <cell r="F6257">
            <v>24</v>
          </cell>
          <cell r="G6257">
            <v>13</v>
          </cell>
          <cell r="H6257">
            <v>11</v>
          </cell>
          <cell r="I6257">
            <v>10</v>
          </cell>
          <cell r="J6257">
            <v>0</v>
          </cell>
          <cell r="K6257">
            <v>6</v>
          </cell>
          <cell r="L6257">
            <v>0</v>
          </cell>
        </row>
        <row r="6258">
          <cell r="E6258">
            <v>25616</v>
          </cell>
          <cell r="F6258">
            <v>23</v>
          </cell>
          <cell r="G6258">
            <v>19</v>
          </cell>
          <cell r="H6258">
            <v>24</v>
          </cell>
          <cell r="I6258">
            <v>13</v>
          </cell>
          <cell r="J6258">
            <v>16</v>
          </cell>
          <cell r="K6258">
            <v>13</v>
          </cell>
          <cell r="L6258">
            <v>16</v>
          </cell>
        </row>
        <row r="6259">
          <cell r="E6259">
            <v>25617</v>
          </cell>
          <cell r="F6259">
            <v>16</v>
          </cell>
          <cell r="G6259">
            <v>16</v>
          </cell>
          <cell r="H6259">
            <v>16</v>
          </cell>
          <cell r="I6259">
            <v>0</v>
          </cell>
          <cell r="J6259">
            <v>0</v>
          </cell>
          <cell r="K6259">
            <v>6</v>
          </cell>
          <cell r="L6259">
            <v>16</v>
          </cell>
        </row>
        <row r="6260">
          <cell r="E6260">
            <v>25618</v>
          </cell>
          <cell r="F6260">
            <v>8</v>
          </cell>
          <cell r="G6260">
            <v>8</v>
          </cell>
          <cell r="H6260">
            <v>8</v>
          </cell>
          <cell r="I6260">
            <v>6</v>
          </cell>
          <cell r="J6260">
            <v>0</v>
          </cell>
          <cell r="K6260">
            <v>0</v>
          </cell>
          <cell r="L6260">
            <v>0</v>
          </cell>
        </row>
        <row r="6261">
          <cell r="E6261">
            <v>25619</v>
          </cell>
          <cell r="F6261">
            <v>24</v>
          </cell>
          <cell r="G6261">
            <v>26</v>
          </cell>
          <cell r="H6261">
            <v>24</v>
          </cell>
          <cell r="I6261">
            <v>26</v>
          </cell>
          <cell r="J6261">
            <v>32</v>
          </cell>
          <cell r="K6261">
            <v>23</v>
          </cell>
          <cell r="L6261">
            <v>0</v>
          </cell>
        </row>
        <row r="6262">
          <cell r="E6262">
            <v>25620</v>
          </cell>
          <cell r="F6262">
            <v>3</v>
          </cell>
          <cell r="G6262">
            <v>35</v>
          </cell>
          <cell r="H6262">
            <v>27</v>
          </cell>
          <cell r="I6262">
            <v>11</v>
          </cell>
          <cell r="J6262">
            <v>8</v>
          </cell>
          <cell r="K6262">
            <v>32</v>
          </cell>
          <cell r="L6262">
            <v>29</v>
          </cell>
        </row>
        <row r="6263">
          <cell r="E6263">
            <v>25621</v>
          </cell>
          <cell r="F6263">
            <v>10</v>
          </cell>
          <cell r="G6263">
            <v>10</v>
          </cell>
          <cell r="H6263">
            <v>8</v>
          </cell>
          <cell r="I6263">
            <v>0</v>
          </cell>
          <cell r="J6263">
            <v>3</v>
          </cell>
          <cell r="K6263">
            <v>0</v>
          </cell>
          <cell r="L6263">
            <v>0</v>
          </cell>
        </row>
        <row r="6264">
          <cell r="E6264">
            <v>25622</v>
          </cell>
          <cell r="F6264">
            <v>19</v>
          </cell>
          <cell r="G6264">
            <v>0</v>
          </cell>
          <cell r="H6264">
            <v>3</v>
          </cell>
          <cell r="I6264">
            <v>11</v>
          </cell>
          <cell r="J6264">
            <v>10</v>
          </cell>
          <cell r="K6264">
            <v>19</v>
          </cell>
          <cell r="L6264">
            <v>8</v>
          </cell>
        </row>
        <row r="6265">
          <cell r="E6265">
            <v>25623</v>
          </cell>
          <cell r="F6265">
            <v>8</v>
          </cell>
          <cell r="G6265">
            <v>3</v>
          </cell>
          <cell r="H6265">
            <v>3</v>
          </cell>
          <cell r="I6265">
            <v>8</v>
          </cell>
          <cell r="J6265">
            <v>0</v>
          </cell>
          <cell r="K6265">
            <v>0</v>
          </cell>
          <cell r="L6265">
            <v>3</v>
          </cell>
        </row>
        <row r="6266">
          <cell r="E6266">
            <v>25624</v>
          </cell>
          <cell r="F6266">
            <v>10</v>
          </cell>
          <cell r="G6266">
            <v>16</v>
          </cell>
          <cell r="H6266">
            <v>5</v>
          </cell>
          <cell r="I6266">
            <v>8</v>
          </cell>
          <cell r="J6266">
            <v>35</v>
          </cell>
          <cell r="K6266">
            <v>16</v>
          </cell>
          <cell r="L6266">
            <v>23</v>
          </cell>
        </row>
        <row r="6267">
          <cell r="E6267">
            <v>25625</v>
          </cell>
          <cell r="F6267">
            <v>16</v>
          </cell>
          <cell r="G6267">
            <v>19</v>
          </cell>
          <cell r="H6267">
            <v>19</v>
          </cell>
          <cell r="I6267">
            <v>23</v>
          </cell>
          <cell r="J6267">
            <v>23</v>
          </cell>
          <cell r="K6267">
            <v>19</v>
          </cell>
          <cell r="L6267">
            <v>16</v>
          </cell>
        </row>
        <row r="6268">
          <cell r="E6268">
            <v>25626</v>
          </cell>
          <cell r="F6268">
            <v>23</v>
          </cell>
          <cell r="G6268">
            <v>16</v>
          </cell>
          <cell r="H6268">
            <v>19</v>
          </cell>
          <cell r="I6268">
            <v>26</v>
          </cell>
          <cell r="J6268">
            <v>19</v>
          </cell>
          <cell r="K6268">
            <v>16</v>
          </cell>
          <cell r="L6268">
            <v>16</v>
          </cell>
        </row>
        <row r="6269">
          <cell r="E6269">
            <v>25627</v>
          </cell>
          <cell r="F6269">
            <v>8</v>
          </cell>
          <cell r="G6269">
            <v>6</v>
          </cell>
          <cell r="H6269">
            <v>0</v>
          </cell>
          <cell r="I6269">
            <v>0</v>
          </cell>
          <cell r="J6269">
            <v>0</v>
          </cell>
          <cell r="K6269">
            <v>0</v>
          </cell>
          <cell r="L6269">
            <v>8</v>
          </cell>
        </row>
        <row r="6270">
          <cell r="E6270">
            <v>25628</v>
          </cell>
          <cell r="F6270">
            <v>16</v>
          </cell>
          <cell r="G6270">
            <v>13</v>
          </cell>
          <cell r="H6270">
            <v>11</v>
          </cell>
          <cell r="I6270">
            <v>0</v>
          </cell>
          <cell r="J6270">
            <v>0</v>
          </cell>
          <cell r="K6270">
            <v>5</v>
          </cell>
          <cell r="L6270">
            <v>5</v>
          </cell>
        </row>
        <row r="6271">
          <cell r="E6271">
            <v>25629</v>
          </cell>
          <cell r="F6271">
            <v>19</v>
          </cell>
          <cell r="G6271">
            <v>23</v>
          </cell>
          <cell r="H6271">
            <v>23</v>
          </cell>
          <cell r="I6271">
            <v>19</v>
          </cell>
          <cell r="J6271">
            <v>16</v>
          </cell>
          <cell r="K6271">
            <v>11</v>
          </cell>
          <cell r="L6271">
            <v>13</v>
          </cell>
        </row>
        <row r="6272">
          <cell r="E6272">
            <v>25630</v>
          </cell>
          <cell r="F6272">
            <v>5</v>
          </cell>
          <cell r="G6272">
            <v>0</v>
          </cell>
          <cell r="H6272">
            <v>0</v>
          </cell>
          <cell r="I6272">
            <v>0</v>
          </cell>
          <cell r="J6272">
            <v>0</v>
          </cell>
          <cell r="K6272">
            <v>0</v>
          </cell>
          <cell r="L6272">
            <v>0</v>
          </cell>
        </row>
        <row r="6273">
          <cell r="E6273">
            <v>25631</v>
          </cell>
          <cell r="F6273">
            <v>14</v>
          </cell>
          <cell r="G6273">
            <v>23</v>
          </cell>
          <cell r="H6273">
            <v>16</v>
          </cell>
          <cell r="I6273">
            <v>0</v>
          </cell>
          <cell r="J6273">
            <v>10</v>
          </cell>
          <cell r="K6273">
            <v>0</v>
          </cell>
          <cell r="L6273">
            <v>8</v>
          </cell>
        </row>
        <row r="6274">
          <cell r="E6274">
            <v>25632</v>
          </cell>
          <cell r="F6274">
            <v>0</v>
          </cell>
          <cell r="G6274">
            <v>0</v>
          </cell>
          <cell r="H6274">
            <v>0</v>
          </cell>
          <cell r="I6274">
            <v>0</v>
          </cell>
          <cell r="J6274">
            <v>0</v>
          </cell>
          <cell r="K6274">
            <v>0</v>
          </cell>
          <cell r="L6274">
            <v>0</v>
          </cell>
        </row>
        <row r="6275">
          <cell r="E6275">
            <v>25633</v>
          </cell>
          <cell r="F6275">
            <v>10</v>
          </cell>
          <cell r="G6275">
            <v>18</v>
          </cell>
          <cell r="H6275">
            <v>11</v>
          </cell>
          <cell r="I6275">
            <v>8</v>
          </cell>
          <cell r="J6275">
            <v>11</v>
          </cell>
          <cell r="K6275">
            <v>21</v>
          </cell>
          <cell r="L6275">
            <v>19</v>
          </cell>
        </row>
        <row r="6276">
          <cell r="E6276">
            <v>25634</v>
          </cell>
          <cell r="F6276">
            <v>6</v>
          </cell>
          <cell r="G6276">
            <v>6</v>
          </cell>
          <cell r="H6276">
            <v>14</v>
          </cell>
          <cell r="I6276">
            <v>11</v>
          </cell>
          <cell r="J6276">
            <v>11</v>
          </cell>
          <cell r="K6276">
            <v>8</v>
          </cell>
          <cell r="L6276">
            <v>14</v>
          </cell>
        </row>
        <row r="6277">
          <cell r="E6277">
            <v>25635</v>
          </cell>
          <cell r="F6277">
            <v>11</v>
          </cell>
          <cell r="G6277">
            <v>3</v>
          </cell>
          <cell r="H6277">
            <v>10</v>
          </cell>
          <cell r="I6277">
            <v>6</v>
          </cell>
          <cell r="J6277">
            <v>6</v>
          </cell>
          <cell r="K6277">
            <v>0</v>
          </cell>
          <cell r="L6277">
            <v>0</v>
          </cell>
        </row>
        <row r="6278">
          <cell r="E6278">
            <v>25636</v>
          </cell>
          <cell r="F6278">
            <v>6</v>
          </cell>
          <cell r="G6278">
            <v>0</v>
          </cell>
          <cell r="H6278">
            <v>0</v>
          </cell>
          <cell r="I6278">
            <v>11</v>
          </cell>
          <cell r="J6278">
            <v>8</v>
          </cell>
          <cell r="K6278">
            <v>6</v>
          </cell>
          <cell r="L6278">
            <v>0</v>
          </cell>
        </row>
        <row r="6279">
          <cell r="E6279">
            <v>25637</v>
          </cell>
          <cell r="F6279">
            <v>6</v>
          </cell>
          <cell r="G6279">
            <v>0</v>
          </cell>
          <cell r="H6279">
            <v>6</v>
          </cell>
          <cell r="I6279">
            <v>10</v>
          </cell>
          <cell r="J6279">
            <v>0</v>
          </cell>
          <cell r="K6279">
            <v>6</v>
          </cell>
          <cell r="L6279">
            <v>11</v>
          </cell>
        </row>
        <row r="6280">
          <cell r="E6280">
            <v>25638</v>
          </cell>
          <cell r="F6280">
            <v>6</v>
          </cell>
          <cell r="G6280">
            <v>8</v>
          </cell>
          <cell r="H6280">
            <v>0</v>
          </cell>
          <cell r="I6280">
            <v>0</v>
          </cell>
          <cell r="J6280">
            <v>6</v>
          </cell>
          <cell r="K6280">
            <v>8</v>
          </cell>
          <cell r="L6280">
            <v>10</v>
          </cell>
        </row>
        <row r="6281">
          <cell r="E6281">
            <v>25639</v>
          </cell>
          <cell r="F6281">
            <v>11</v>
          </cell>
          <cell r="G6281">
            <v>11</v>
          </cell>
          <cell r="H6281">
            <v>14</v>
          </cell>
          <cell r="I6281">
            <v>11</v>
          </cell>
          <cell r="J6281">
            <v>10</v>
          </cell>
          <cell r="K6281">
            <v>11</v>
          </cell>
          <cell r="L6281">
            <v>10</v>
          </cell>
        </row>
        <row r="6282">
          <cell r="E6282">
            <v>25640</v>
          </cell>
          <cell r="F6282">
            <v>8</v>
          </cell>
          <cell r="G6282">
            <v>6</v>
          </cell>
          <cell r="H6282">
            <v>6</v>
          </cell>
          <cell r="I6282">
            <v>8</v>
          </cell>
          <cell r="J6282">
            <v>24</v>
          </cell>
          <cell r="K6282">
            <v>8</v>
          </cell>
          <cell r="L6282">
            <v>0</v>
          </cell>
        </row>
        <row r="6283">
          <cell r="E6283">
            <v>25641</v>
          </cell>
          <cell r="F6283">
            <v>6</v>
          </cell>
          <cell r="G6283">
            <v>0</v>
          </cell>
          <cell r="H6283">
            <v>10</v>
          </cell>
          <cell r="I6283">
            <v>16</v>
          </cell>
          <cell r="J6283">
            <v>6</v>
          </cell>
          <cell r="K6283">
            <v>0</v>
          </cell>
          <cell r="L6283">
            <v>0</v>
          </cell>
        </row>
        <row r="6284">
          <cell r="E6284">
            <v>25642</v>
          </cell>
          <cell r="F6284">
            <v>8</v>
          </cell>
          <cell r="G6284">
            <v>8</v>
          </cell>
          <cell r="H6284">
            <v>10</v>
          </cell>
          <cell r="I6284">
            <v>10</v>
          </cell>
          <cell r="J6284">
            <v>10</v>
          </cell>
          <cell r="K6284">
            <v>16</v>
          </cell>
          <cell r="L6284">
            <v>5</v>
          </cell>
        </row>
        <row r="6285">
          <cell r="E6285">
            <v>25643</v>
          </cell>
          <cell r="F6285">
            <v>16</v>
          </cell>
          <cell r="G6285">
            <v>10</v>
          </cell>
          <cell r="H6285">
            <v>19</v>
          </cell>
          <cell r="I6285">
            <v>6</v>
          </cell>
          <cell r="J6285">
            <v>0</v>
          </cell>
          <cell r="K6285">
            <v>6</v>
          </cell>
          <cell r="L6285">
            <v>3</v>
          </cell>
        </row>
        <row r="6286">
          <cell r="E6286">
            <v>25644</v>
          </cell>
          <cell r="F6286">
            <v>29</v>
          </cell>
          <cell r="G6286">
            <v>32</v>
          </cell>
          <cell r="H6286">
            <v>29</v>
          </cell>
          <cell r="I6286">
            <v>24</v>
          </cell>
          <cell r="J6286">
            <v>29</v>
          </cell>
          <cell r="K6286">
            <v>23</v>
          </cell>
          <cell r="L6286">
            <v>26</v>
          </cell>
        </row>
        <row r="6287">
          <cell r="E6287">
            <v>25645</v>
          </cell>
          <cell r="F6287">
            <v>16</v>
          </cell>
          <cell r="G6287">
            <v>16</v>
          </cell>
          <cell r="H6287">
            <v>16</v>
          </cell>
          <cell r="I6287">
            <v>13</v>
          </cell>
          <cell r="J6287">
            <v>8</v>
          </cell>
          <cell r="K6287">
            <v>6</v>
          </cell>
          <cell r="L6287">
            <v>10</v>
          </cell>
        </row>
        <row r="6288">
          <cell r="E6288">
            <v>25646</v>
          </cell>
          <cell r="F6288">
            <v>6</v>
          </cell>
          <cell r="G6288">
            <v>13</v>
          </cell>
          <cell r="H6288">
            <v>8</v>
          </cell>
          <cell r="I6288">
            <v>3</v>
          </cell>
          <cell r="J6288">
            <v>6</v>
          </cell>
          <cell r="K6288">
            <v>0</v>
          </cell>
          <cell r="L6288">
            <v>0</v>
          </cell>
        </row>
        <row r="6289">
          <cell r="E6289">
            <v>25647</v>
          </cell>
          <cell r="F6289">
            <v>3</v>
          </cell>
          <cell r="G6289">
            <v>5</v>
          </cell>
          <cell r="H6289">
            <v>0</v>
          </cell>
          <cell r="I6289">
            <v>8</v>
          </cell>
          <cell r="J6289">
            <v>3</v>
          </cell>
          <cell r="K6289">
            <v>6</v>
          </cell>
          <cell r="L6289">
            <v>3</v>
          </cell>
        </row>
        <row r="6290">
          <cell r="E6290">
            <v>25648</v>
          </cell>
          <cell r="F6290">
            <v>35</v>
          </cell>
          <cell r="G6290">
            <v>39</v>
          </cell>
          <cell r="H6290">
            <v>32</v>
          </cell>
          <cell r="I6290">
            <v>39</v>
          </cell>
          <cell r="J6290">
            <v>42</v>
          </cell>
          <cell r="K6290">
            <v>45</v>
          </cell>
          <cell r="L6290">
            <v>35</v>
          </cell>
        </row>
        <row r="6291">
          <cell r="E6291">
            <v>25649</v>
          </cell>
          <cell r="F6291">
            <v>11</v>
          </cell>
          <cell r="G6291">
            <v>14</v>
          </cell>
          <cell r="H6291">
            <v>13</v>
          </cell>
          <cell r="I6291">
            <v>16</v>
          </cell>
          <cell r="J6291">
            <v>19</v>
          </cell>
          <cell r="K6291">
            <v>13</v>
          </cell>
          <cell r="L6291">
            <v>10</v>
          </cell>
        </row>
        <row r="6292">
          <cell r="E6292">
            <v>25650</v>
          </cell>
          <cell r="F6292">
            <v>13</v>
          </cell>
          <cell r="G6292">
            <v>5</v>
          </cell>
          <cell r="H6292">
            <v>0</v>
          </cell>
          <cell r="I6292">
            <v>0</v>
          </cell>
          <cell r="J6292">
            <v>0</v>
          </cell>
          <cell r="K6292">
            <v>8</v>
          </cell>
          <cell r="L6292">
            <v>13</v>
          </cell>
        </row>
        <row r="6293">
          <cell r="E6293">
            <v>25651</v>
          </cell>
          <cell r="F6293">
            <v>29</v>
          </cell>
          <cell r="G6293">
            <v>16</v>
          </cell>
          <cell r="H6293">
            <v>32</v>
          </cell>
          <cell r="I6293">
            <v>32</v>
          </cell>
          <cell r="J6293">
            <v>19</v>
          </cell>
          <cell r="K6293">
            <v>13</v>
          </cell>
          <cell r="L6293">
            <v>16</v>
          </cell>
        </row>
        <row r="6294">
          <cell r="E6294">
            <v>25652</v>
          </cell>
          <cell r="F6294">
            <v>14</v>
          </cell>
          <cell r="G6294">
            <v>14</v>
          </cell>
          <cell r="H6294">
            <v>6</v>
          </cell>
          <cell r="I6294">
            <v>11</v>
          </cell>
          <cell r="J6294">
            <v>3</v>
          </cell>
          <cell r="K6294">
            <v>8</v>
          </cell>
          <cell r="L6294">
            <v>5</v>
          </cell>
        </row>
        <row r="6295">
          <cell r="E6295">
            <v>25653</v>
          </cell>
          <cell r="F6295">
            <v>24</v>
          </cell>
          <cell r="G6295">
            <v>32</v>
          </cell>
          <cell r="H6295">
            <v>48</v>
          </cell>
          <cell r="I6295">
            <v>48</v>
          </cell>
          <cell r="J6295">
            <v>40</v>
          </cell>
          <cell r="K6295">
            <v>32</v>
          </cell>
          <cell r="L6295">
            <v>32</v>
          </cell>
        </row>
        <row r="6296">
          <cell r="E6296">
            <v>25654</v>
          </cell>
          <cell r="F6296">
            <v>3</v>
          </cell>
          <cell r="G6296">
            <v>0</v>
          </cell>
          <cell r="H6296">
            <v>5</v>
          </cell>
          <cell r="I6296">
            <v>10</v>
          </cell>
          <cell r="J6296">
            <v>3</v>
          </cell>
          <cell r="K6296">
            <v>10</v>
          </cell>
          <cell r="L6296">
            <v>14</v>
          </cell>
        </row>
        <row r="6297">
          <cell r="E6297">
            <v>25655</v>
          </cell>
          <cell r="F6297">
            <v>10</v>
          </cell>
          <cell r="G6297">
            <v>0</v>
          </cell>
          <cell r="H6297">
            <v>16</v>
          </cell>
          <cell r="I6297">
            <v>23</v>
          </cell>
          <cell r="J6297">
            <v>19</v>
          </cell>
          <cell r="K6297">
            <v>42</v>
          </cell>
          <cell r="L6297">
            <v>39</v>
          </cell>
        </row>
        <row r="6298">
          <cell r="E6298">
            <v>25656</v>
          </cell>
          <cell r="F6298">
            <v>13</v>
          </cell>
          <cell r="G6298">
            <v>19</v>
          </cell>
          <cell r="H6298">
            <v>19</v>
          </cell>
          <cell r="I6298">
            <v>10</v>
          </cell>
          <cell r="J6298">
            <v>11</v>
          </cell>
          <cell r="K6298">
            <v>8</v>
          </cell>
          <cell r="L6298">
            <v>8</v>
          </cell>
        </row>
        <row r="6299">
          <cell r="E6299">
            <v>25657</v>
          </cell>
          <cell r="F6299">
            <v>26</v>
          </cell>
          <cell r="G6299">
            <v>32</v>
          </cell>
          <cell r="H6299">
            <v>26</v>
          </cell>
          <cell r="I6299">
            <v>16</v>
          </cell>
          <cell r="J6299">
            <v>23</v>
          </cell>
          <cell r="K6299">
            <v>27</v>
          </cell>
          <cell r="L6299">
            <v>29</v>
          </cell>
        </row>
        <row r="6300">
          <cell r="E6300">
            <v>25658</v>
          </cell>
          <cell r="F6300">
            <v>6</v>
          </cell>
          <cell r="G6300">
            <v>8</v>
          </cell>
          <cell r="H6300">
            <v>5</v>
          </cell>
          <cell r="I6300">
            <v>0</v>
          </cell>
          <cell r="J6300">
            <v>0</v>
          </cell>
          <cell r="K6300">
            <v>0</v>
          </cell>
          <cell r="L6300">
            <v>0</v>
          </cell>
        </row>
        <row r="6301">
          <cell r="E6301">
            <v>25659</v>
          </cell>
          <cell r="F6301">
            <v>27</v>
          </cell>
          <cell r="G6301">
            <v>26</v>
          </cell>
          <cell r="H6301">
            <v>29</v>
          </cell>
          <cell r="I6301">
            <v>27</v>
          </cell>
          <cell r="J6301">
            <v>8</v>
          </cell>
          <cell r="K6301">
            <v>0</v>
          </cell>
          <cell r="L6301">
            <v>0</v>
          </cell>
        </row>
        <row r="6302">
          <cell r="E6302">
            <v>25660</v>
          </cell>
          <cell r="F6302">
            <v>24</v>
          </cell>
          <cell r="G6302">
            <v>13</v>
          </cell>
          <cell r="H6302">
            <v>8</v>
          </cell>
          <cell r="I6302">
            <v>6</v>
          </cell>
          <cell r="J6302">
            <v>11</v>
          </cell>
          <cell r="K6302">
            <v>0</v>
          </cell>
          <cell r="L6302">
            <v>0</v>
          </cell>
        </row>
        <row r="6303">
          <cell r="E6303">
            <v>25661</v>
          </cell>
          <cell r="F6303">
            <v>5</v>
          </cell>
          <cell r="G6303">
            <v>5</v>
          </cell>
          <cell r="H6303">
            <v>0</v>
          </cell>
          <cell r="I6303">
            <v>0</v>
          </cell>
          <cell r="J6303">
            <v>0</v>
          </cell>
          <cell r="K6303">
            <v>11</v>
          </cell>
          <cell r="L6303">
            <v>0</v>
          </cell>
        </row>
        <row r="6304">
          <cell r="E6304">
            <v>25662</v>
          </cell>
          <cell r="F6304">
            <v>24</v>
          </cell>
          <cell r="G6304">
            <v>14</v>
          </cell>
          <cell r="H6304">
            <v>11</v>
          </cell>
          <cell r="I6304">
            <v>8</v>
          </cell>
          <cell r="J6304">
            <v>8</v>
          </cell>
          <cell r="K6304">
            <v>8</v>
          </cell>
          <cell r="L6304">
            <v>18</v>
          </cell>
        </row>
        <row r="6305">
          <cell r="E6305">
            <v>25663</v>
          </cell>
          <cell r="F6305">
            <v>6</v>
          </cell>
          <cell r="G6305">
            <v>0</v>
          </cell>
          <cell r="H6305">
            <v>6</v>
          </cell>
          <cell r="I6305">
            <v>0</v>
          </cell>
          <cell r="J6305">
            <v>0</v>
          </cell>
          <cell r="K6305">
            <v>0</v>
          </cell>
          <cell r="L6305">
            <v>0</v>
          </cell>
        </row>
        <row r="6306">
          <cell r="E6306">
            <v>25664</v>
          </cell>
          <cell r="F6306">
            <v>18</v>
          </cell>
          <cell r="G6306">
            <v>11</v>
          </cell>
          <cell r="H6306">
            <v>8</v>
          </cell>
          <cell r="I6306">
            <v>26</v>
          </cell>
          <cell r="J6306">
            <v>18</v>
          </cell>
          <cell r="K6306">
            <v>8</v>
          </cell>
          <cell r="L6306">
            <v>10</v>
          </cell>
        </row>
        <row r="6307">
          <cell r="E6307">
            <v>25665</v>
          </cell>
          <cell r="F6307">
            <v>18</v>
          </cell>
          <cell r="G6307">
            <v>11</v>
          </cell>
          <cell r="H6307">
            <v>11</v>
          </cell>
          <cell r="I6307">
            <v>11</v>
          </cell>
          <cell r="J6307">
            <v>27</v>
          </cell>
          <cell r="K6307">
            <v>27</v>
          </cell>
          <cell r="L6307">
            <v>32</v>
          </cell>
        </row>
        <row r="6308">
          <cell r="E6308">
            <v>25666</v>
          </cell>
          <cell r="F6308">
            <v>8</v>
          </cell>
          <cell r="G6308">
            <v>6</v>
          </cell>
          <cell r="H6308">
            <v>11</v>
          </cell>
          <cell r="I6308">
            <v>11</v>
          </cell>
          <cell r="J6308">
            <v>8</v>
          </cell>
          <cell r="K6308">
            <v>0</v>
          </cell>
          <cell r="L6308">
            <v>8</v>
          </cell>
        </row>
        <row r="6309">
          <cell r="E6309">
            <v>25667</v>
          </cell>
          <cell r="F6309">
            <v>6</v>
          </cell>
          <cell r="G6309">
            <v>11</v>
          </cell>
          <cell r="H6309">
            <v>6</v>
          </cell>
          <cell r="I6309">
            <v>3</v>
          </cell>
          <cell r="J6309">
            <v>11</v>
          </cell>
          <cell r="K6309">
            <v>14</v>
          </cell>
          <cell r="L6309">
            <v>18</v>
          </cell>
        </row>
        <row r="6310">
          <cell r="E6310">
            <v>25668</v>
          </cell>
          <cell r="F6310">
            <v>18</v>
          </cell>
          <cell r="G6310">
            <v>8</v>
          </cell>
          <cell r="H6310">
            <v>11</v>
          </cell>
          <cell r="I6310">
            <v>14</v>
          </cell>
          <cell r="J6310">
            <v>39</v>
          </cell>
          <cell r="K6310">
            <v>47</v>
          </cell>
          <cell r="L6310">
            <v>47</v>
          </cell>
        </row>
        <row r="6311">
          <cell r="E6311">
            <v>25669</v>
          </cell>
          <cell r="F6311">
            <v>3</v>
          </cell>
          <cell r="G6311">
            <v>6</v>
          </cell>
          <cell r="H6311">
            <v>0</v>
          </cell>
          <cell r="I6311">
            <v>6</v>
          </cell>
          <cell r="J6311">
            <v>8</v>
          </cell>
          <cell r="K6311">
            <v>16</v>
          </cell>
          <cell r="L6311">
            <v>16</v>
          </cell>
        </row>
        <row r="6312">
          <cell r="E6312">
            <v>25670</v>
          </cell>
          <cell r="F6312">
            <v>16</v>
          </cell>
          <cell r="G6312">
            <v>16</v>
          </cell>
          <cell r="H6312">
            <v>23</v>
          </cell>
          <cell r="I6312">
            <v>24</v>
          </cell>
          <cell r="J6312">
            <v>19</v>
          </cell>
          <cell r="K6312">
            <v>23</v>
          </cell>
          <cell r="L6312">
            <v>29</v>
          </cell>
        </row>
        <row r="6313">
          <cell r="E6313">
            <v>25671</v>
          </cell>
          <cell r="F6313">
            <v>19</v>
          </cell>
          <cell r="G6313">
            <v>23</v>
          </cell>
          <cell r="H6313">
            <v>24</v>
          </cell>
          <cell r="I6313">
            <v>16</v>
          </cell>
          <cell r="J6313">
            <v>10</v>
          </cell>
          <cell r="K6313">
            <v>13</v>
          </cell>
          <cell r="L6313">
            <v>10</v>
          </cell>
        </row>
        <row r="6314">
          <cell r="E6314">
            <v>25672</v>
          </cell>
          <cell r="F6314">
            <v>10</v>
          </cell>
          <cell r="G6314">
            <v>16</v>
          </cell>
          <cell r="H6314">
            <v>16</v>
          </cell>
          <cell r="I6314">
            <v>10</v>
          </cell>
          <cell r="J6314">
            <v>16</v>
          </cell>
          <cell r="K6314">
            <v>16</v>
          </cell>
          <cell r="L6314">
            <v>10</v>
          </cell>
        </row>
        <row r="6315">
          <cell r="E6315">
            <v>25673</v>
          </cell>
          <cell r="F6315">
            <v>16</v>
          </cell>
          <cell r="G6315">
            <v>16</v>
          </cell>
          <cell r="H6315">
            <v>16</v>
          </cell>
          <cell r="I6315">
            <v>10</v>
          </cell>
          <cell r="J6315">
            <v>11</v>
          </cell>
          <cell r="K6315">
            <v>13</v>
          </cell>
          <cell r="L6315">
            <v>14</v>
          </cell>
        </row>
        <row r="6316">
          <cell r="E6316">
            <v>25674</v>
          </cell>
          <cell r="F6316">
            <v>0</v>
          </cell>
          <cell r="G6316">
            <v>0</v>
          </cell>
          <cell r="H6316">
            <v>0</v>
          </cell>
          <cell r="I6316">
            <v>8</v>
          </cell>
          <cell r="J6316">
            <v>6</v>
          </cell>
          <cell r="K6316">
            <v>8</v>
          </cell>
          <cell r="L6316">
            <v>6</v>
          </cell>
        </row>
        <row r="6317">
          <cell r="E6317">
            <v>25675</v>
          </cell>
          <cell r="F6317">
            <v>16</v>
          </cell>
          <cell r="G6317">
            <v>10</v>
          </cell>
          <cell r="H6317">
            <v>16</v>
          </cell>
          <cell r="I6317">
            <v>10</v>
          </cell>
          <cell r="J6317">
            <v>8</v>
          </cell>
          <cell r="K6317">
            <v>10</v>
          </cell>
          <cell r="L6317">
            <v>8</v>
          </cell>
        </row>
        <row r="6318">
          <cell r="E6318">
            <v>25676</v>
          </cell>
          <cell r="F6318">
            <v>0</v>
          </cell>
          <cell r="G6318">
            <v>0</v>
          </cell>
          <cell r="H6318">
            <v>0</v>
          </cell>
          <cell r="I6318">
            <v>5</v>
          </cell>
          <cell r="J6318">
            <v>3</v>
          </cell>
          <cell r="K6318">
            <v>0</v>
          </cell>
          <cell r="L6318">
            <v>0</v>
          </cell>
        </row>
        <row r="6319">
          <cell r="E6319">
            <v>25677</v>
          </cell>
          <cell r="F6319">
            <v>11</v>
          </cell>
          <cell r="G6319">
            <v>10</v>
          </cell>
          <cell r="H6319">
            <v>10</v>
          </cell>
          <cell r="I6319">
            <v>16</v>
          </cell>
          <cell r="J6319">
            <v>10</v>
          </cell>
          <cell r="K6319">
            <v>11</v>
          </cell>
          <cell r="L6319">
            <v>13</v>
          </cell>
        </row>
        <row r="6320">
          <cell r="E6320">
            <v>25678</v>
          </cell>
          <cell r="F6320">
            <v>0</v>
          </cell>
          <cell r="G6320">
            <v>0</v>
          </cell>
          <cell r="H6320">
            <v>0</v>
          </cell>
          <cell r="I6320">
            <v>3</v>
          </cell>
          <cell r="J6320">
            <v>0</v>
          </cell>
          <cell r="K6320">
            <v>3</v>
          </cell>
          <cell r="L6320">
            <v>0</v>
          </cell>
        </row>
        <row r="6321">
          <cell r="E6321">
            <v>25679</v>
          </cell>
          <cell r="F6321">
            <v>0</v>
          </cell>
          <cell r="G6321">
            <v>6</v>
          </cell>
          <cell r="H6321">
            <v>8</v>
          </cell>
          <cell r="I6321">
            <v>11</v>
          </cell>
          <cell r="J6321">
            <v>8</v>
          </cell>
          <cell r="K6321">
            <v>13</v>
          </cell>
          <cell r="L6321">
            <v>16</v>
          </cell>
        </row>
        <row r="6322">
          <cell r="E6322">
            <v>25680</v>
          </cell>
          <cell r="F6322">
            <v>0</v>
          </cell>
          <cell r="G6322">
            <v>0</v>
          </cell>
          <cell r="H6322">
            <v>0</v>
          </cell>
          <cell r="I6322">
            <v>0</v>
          </cell>
          <cell r="J6322">
            <v>0</v>
          </cell>
          <cell r="K6322">
            <v>6</v>
          </cell>
          <cell r="L6322">
            <v>3</v>
          </cell>
        </row>
        <row r="6323">
          <cell r="E6323">
            <v>25681</v>
          </cell>
          <cell r="F6323">
            <v>3</v>
          </cell>
          <cell r="G6323">
            <v>8</v>
          </cell>
          <cell r="H6323">
            <v>29</v>
          </cell>
          <cell r="I6323">
            <v>35</v>
          </cell>
          <cell r="J6323">
            <v>32</v>
          </cell>
          <cell r="K6323">
            <v>32</v>
          </cell>
          <cell r="L6323">
            <v>32</v>
          </cell>
        </row>
        <row r="6324">
          <cell r="E6324">
            <v>25682</v>
          </cell>
          <cell r="F6324">
            <v>13</v>
          </cell>
          <cell r="G6324">
            <v>6</v>
          </cell>
          <cell r="H6324">
            <v>5</v>
          </cell>
          <cell r="I6324">
            <v>3</v>
          </cell>
          <cell r="J6324">
            <v>0</v>
          </cell>
          <cell r="K6324">
            <v>5</v>
          </cell>
          <cell r="L6324">
            <v>16</v>
          </cell>
        </row>
        <row r="6325">
          <cell r="E6325">
            <v>25683</v>
          </cell>
          <cell r="F6325">
            <v>0</v>
          </cell>
          <cell r="G6325">
            <v>0</v>
          </cell>
          <cell r="H6325">
            <v>13</v>
          </cell>
          <cell r="I6325">
            <v>11</v>
          </cell>
          <cell r="J6325">
            <v>21</v>
          </cell>
          <cell r="K6325">
            <v>26</v>
          </cell>
          <cell r="L6325">
            <v>19</v>
          </cell>
        </row>
        <row r="6326">
          <cell r="E6326">
            <v>25684</v>
          </cell>
          <cell r="F6326">
            <v>0</v>
          </cell>
          <cell r="G6326">
            <v>8</v>
          </cell>
          <cell r="H6326">
            <v>6</v>
          </cell>
          <cell r="I6326">
            <v>6</v>
          </cell>
          <cell r="J6326">
            <v>10</v>
          </cell>
          <cell r="K6326">
            <v>5</v>
          </cell>
          <cell r="L6326">
            <v>8</v>
          </cell>
        </row>
        <row r="6327">
          <cell r="E6327">
            <v>25685</v>
          </cell>
          <cell r="F6327">
            <v>16</v>
          </cell>
          <cell r="G6327">
            <v>21</v>
          </cell>
          <cell r="H6327">
            <v>29</v>
          </cell>
          <cell r="I6327">
            <v>26</v>
          </cell>
          <cell r="J6327">
            <v>23</v>
          </cell>
          <cell r="K6327">
            <v>23</v>
          </cell>
          <cell r="L6327">
            <v>26</v>
          </cell>
        </row>
        <row r="6328">
          <cell r="E6328">
            <v>25686</v>
          </cell>
          <cell r="F6328">
            <v>19</v>
          </cell>
          <cell r="G6328">
            <v>16</v>
          </cell>
          <cell r="H6328">
            <v>13</v>
          </cell>
          <cell r="I6328">
            <v>11</v>
          </cell>
          <cell r="J6328">
            <v>10</v>
          </cell>
          <cell r="K6328">
            <v>11</v>
          </cell>
          <cell r="L6328">
            <v>11</v>
          </cell>
        </row>
        <row r="6329">
          <cell r="E6329">
            <v>25687</v>
          </cell>
          <cell r="F6329">
            <v>0</v>
          </cell>
          <cell r="G6329">
            <v>5</v>
          </cell>
          <cell r="H6329">
            <v>5</v>
          </cell>
          <cell r="I6329">
            <v>0</v>
          </cell>
          <cell r="J6329">
            <v>0</v>
          </cell>
          <cell r="K6329">
            <v>0</v>
          </cell>
          <cell r="L6329">
            <v>0</v>
          </cell>
        </row>
        <row r="6330">
          <cell r="E6330">
            <v>25688</v>
          </cell>
          <cell r="F6330">
            <v>0</v>
          </cell>
          <cell r="G6330">
            <v>24</v>
          </cell>
          <cell r="H6330">
            <v>16</v>
          </cell>
          <cell r="I6330">
            <v>19</v>
          </cell>
          <cell r="J6330">
            <v>10</v>
          </cell>
          <cell r="K6330">
            <v>13</v>
          </cell>
          <cell r="L6330">
            <v>13</v>
          </cell>
        </row>
        <row r="6331">
          <cell r="E6331">
            <v>25689</v>
          </cell>
          <cell r="F6331">
            <v>13</v>
          </cell>
          <cell r="G6331">
            <v>0</v>
          </cell>
          <cell r="H6331">
            <v>0</v>
          </cell>
          <cell r="I6331">
            <v>11</v>
          </cell>
          <cell r="J6331">
            <v>8</v>
          </cell>
          <cell r="K6331">
            <v>11</v>
          </cell>
          <cell r="L6331">
            <v>6</v>
          </cell>
        </row>
        <row r="6332">
          <cell r="E6332">
            <v>25690</v>
          </cell>
          <cell r="F6332">
            <v>11</v>
          </cell>
          <cell r="G6332">
            <v>11</v>
          </cell>
          <cell r="H6332">
            <v>6</v>
          </cell>
          <cell r="I6332">
            <v>8</v>
          </cell>
          <cell r="J6332">
            <v>8</v>
          </cell>
          <cell r="K6332">
            <v>6</v>
          </cell>
          <cell r="L6332">
            <v>11</v>
          </cell>
        </row>
        <row r="6333">
          <cell r="E6333">
            <v>25691</v>
          </cell>
          <cell r="F6333">
            <v>8</v>
          </cell>
          <cell r="G6333">
            <v>8</v>
          </cell>
          <cell r="H6333">
            <v>8</v>
          </cell>
          <cell r="I6333">
            <v>6</v>
          </cell>
          <cell r="J6333">
            <v>0</v>
          </cell>
          <cell r="K6333">
            <v>0</v>
          </cell>
          <cell r="L6333">
            <v>0</v>
          </cell>
        </row>
        <row r="6334">
          <cell r="E6334">
            <v>25692</v>
          </cell>
          <cell r="F6334">
            <v>14</v>
          </cell>
          <cell r="G6334">
            <v>14</v>
          </cell>
          <cell r="H6334">
            <v>18</v>
          </cell>
          <cell r="I6334">
            <v>18</v>
          </cell>
          <cell r="J6334">
            <v>18</v>
          </cell>
          <cell r="K6334">
            <v>18</v>
          </cell>
          <cell r="L6334">
            <v>14</v>
          </cell>
        </row>
        <row r="6335">
          <cell r="E6335">
            <v>25693</v>
          </cell>
          <cell r="F6335">
            <v>11</v>
          </cell>
          <cell r="G6335">
            <v>11</v>
          </cell>
          <cell r="H6335">
            <v>14</v>
          </cell>
          <cell r="I6335">
            <v>8</v>
          </cell>
          <cell r="J6335">
            <v>14</v>
          </cell>
          <cell r="K6335">
            <v>11</v>
          </cell>
          <cell r="L6335">
            <v>11</v>
          </cell>
        </row>
        <row r="6336">
          <cell r="E6336">
            <v>25694</v>
          </cell>
          <cell r="F6336">
            <v>27</v>
          </cell>
          <cell r="G6336">
            <v>24</v>
          </cell>
          <cell r="H6336">
            <v>24</v>
          </cell>
          <cell r="I6336">
            <v>24</v>
          </cell>
          <cell r="J6336">
            <v>23</v>
          </cell>
          <cell r="K6336">
            <v>27</v>
          </cell>
          <cell r="L6336">
            <v>40</v>
          </cell>
        </row>
        <row r="6337">
          <cell r="E6337">
            <v>25695</v>
          </cell>
          <cell r="F6337">
            <v>6</v>
          </cell>
          <cell r="G6337">
            <v>11</v>
          </cell>
          <cell r="H6337">
            <v>11</v>
          </cell>
          <cell r="I6337">
            <v>6</v>
          </cell>
          <cell r="J6337">
            <v>11</v>
          </cell>
          <cell r="K6337">
            <v>8</v>
          </cell>
          <cell r="L6337">
            <v>8</v>
          </cell>
        </row>
        <row r="6338">
          <cell r="E6338">
            <v>25696</v>
          </cell>
          <cell r="F6338">
            <v>16</v>
          </cell>
          <cell r="G6338">
            <v>14</v>
          </cell>
          <cell r="H6338">
            <v>14</v>
          </cell>
          <cell r="I6338">
            <v>0</v>
          </cell>
          <cell r="J6338">
            <v>11</v>
          </cell>
          <cell r="K6338">
            <v>18</v>
          </cell>
          <cell r="L6338">
            <v>8</v>
          </cell>
        </row>
        <row r="6339">
          <cell r="E6339">
            <v>25697</v>
          </cell>
          <cell r="F6339">
            <v>0</v>
          </cell>
          <cell r="G6339">
            <v>0</v>
          </cell>
          <cell r="H6339">
            <v>0</v>
          </cell>
          <cell r="I6339">
            <v>0</v>
          </cell>
          <cell r="J6339">
            <v>0</v>
          </cell>
          <cell r="K6339">
            <v>8</v>
          </cell>
          <cell r="L6339">
            <v>3</v>
          </cell>
        </row>
        <row r="6340">
          <cell r="E6340">
            <v>25698</v>
          </cell>
          <cell r="F6340">
            <v>32</v>
          </cell>
          <cell r="G6340">
            <v>24</v>
          </cell>
          <cell r="H6340">
            <v>19</v>
          </cell>
          <cell r="I6340">
            <v>19</v>
          </cell>
          <cell r="J6340">
            <v>26</v>
          </cell>
          <cell r="K6340">
            <v>32</v>
          </cell>
          <cell r="L6340">
            <v>32</v>
          </cell>
        </row>
        <row r="6341">
          <cell r="E6341">
            <v>25699</v>
          </cell>
          <cell r="F6341">
            <v>23</v>
          </cell>
          <cell r="G6341">
            <v>24</v>
          </cell>
          <cell r="H6341">
            <v>19</v>
          </cell>
          <cell r="I6341">
            <v>16</v>
          </cell>
          <cell r="J6341">
            <v>16</v>
          </cell>
          <cell r="K6341">
            <v>16</v>
          </cell>
          <cell r="L6341">
            <v>24</v>
          </cell>
        </row>
        <row r="6342">
          <cell r="E6342">
            <v>25700</v>
          </cell>
          <cell r="F6342">
            <v>8</v>
          </cell>
          <cell r="G6342">
            <v>10</v>
          </cell>
          <cell r="H6342">
            <v>10</v>
          </cell>
          <cell r="I6342">
            <v>6</v>
          </cell>
          <cell r="J6342">
            <v>6</v>
          </cell>
          <cell r="K6342">
            <v>10</v>
          </cell>
          <cell r="L6342">
            <v>13</v>
          </cell>
        </row>
        <row r="6343">
          <cell r="E6343">
            <v>25701</v>
          </cell>
          <cell r="F6343">
            <v>8</v>
          </cell>
          <cell r="G6343">
            <v>6</v>
          </cell>
          <cell r="H6343">
            <v>6</v>
          </cell>
          <cell r="I6343">
            <v>13</v>
          </cell>
          <cell r="J6343">
            <v>16</v>
          </cell>
          <cell r="K6343">
            <v>10</v>
          </cell>
          <cell r="L6343">
            <v>0</v>
          </cell>
        </row>
        <row r="6344">
          <cell r="E6344">
            <v>25702</v>
          </cell>
          <cell r="F6344">
            <v>16</v>
          </cell>
          <cell r="G6344">
            <v>0</v>
          </cell>
          <cell r="H6344">
            <v>0</v>
          </cell>
          <cell r="I6344">
            <v>0</v>
          </cell>
          <cell r="J6344">
            <v>10</v>
          </cell>
          <cell r="K6344">
            <v>6</v>
          </cell>
          <cell r="L6344">
            <v>0</v>
          </cell>
        </row>
        <row r="6345">
          <cell r="E6345">
            <v>25703</v>
          </cell>
          <cell r="F6345">
            <v>0</v>
          </cell>
          <cell r="G6345">
            <v>19</v>
          </cell>
          <cell r="H6345">
            <v>23</v>
          </cell>
          <cell r="I6345">
            <v>24</v>
          </cell>
          <cell r="J6345">
            <v>32</v>
          </cell>
          <cell r="K6345">
            <v>16</v>
          </cell>
          <cell r="L6345">
            <v>8</v>
          </cell>
        </row>
        <row r="6346">
          <cell r="E6346">
            <v>25704</v>
          </cell>
          <cell r="F6346">
            <v>39</v>
          </cell>
          <cell r="G6346">
            <v>29</v>
          </cell>
          <cell r="H6346">
            <v>16</v>
          </cell>
          <cell r="I6346">
            <v>5</v>
          </cell>
          <cell r="J6346">
            <v>5</v>
          </cell>
          <cell r="K6346">
            <v>6</v>
          </cell>
          <cell r="L6346">
            <v>10</v>
          </cell>
        </row>
        <row r="6347">
          <cell r="E6347">
            <v>25705</v>
          </cell>
          <cell r="F6347">
            <v>18</v>
          </cell>
          <cell r="G6347">
            <v>16</v>
          </cell>
          <cell r="H6347">
            <v>19</v>
          </cell>
          <cell r="I6347">
            <v>32</v>
          </cell>
          <cell r="J6347">
            <v>16</v>
          </cell>
          <cell r="K6347">
            <v>23</v>
          </cell>
          <cell r="L6347">
            <v>10</v>
          </cell>
        </row>
        <row r="6348">
          <cell r="E6348">
            <v>25706</v>
          </cell>
          <cell r="F6348">
            <v>32</v>
          </cell>
          <cell r="G6348">
            <v>11</v>
          </cell>
          <cell r="H6348">
            <v>19</v>
          </cell>
          <cell r="I6348">
            <v>16</v>
          </cell>
          <cell r="J6348">
            <v>13</v>
          </cell>
          <cell r="K6348">
            <v>11</v>
          </cell>
          <cell r="L6348">
            <v>0</v>
          </cell>
        </row>
        <row r="6349">
          <cell r="E6349">
            <v>25707</v>
          </cell>
          <cell r="F6349">
            <v>16</v>
          </cell>
          <cell r="G6349">
            <v>10</v>
          </cell>
          <cell r="H6349">
            <v>3</v>
          </cell>
          <cell r="I6349">
            <v>5</v>
          </cell>
          <cell r="J6349">
            <v>5</v>
          </cell>
          <cell r="K6349">
            <v>8</v>
          </cell>
          <cell r="L6349">
            <v>0</v>
          </cell>
        </row>
        <row r="6350">
          <cell r="E6350">
            <v>25708</v>
          </cell>
          <cell r="F6350">
            <v>16</v>
          </cell>
          <cell r="G6350">
            <v>19</v>
          </cell>
          <cell r="H6350">
            <v>19</v>
          </cell>
          <cell r="I6350">
            <v>8</v>
          </cell>
          <cell r="J6350">
            <v>16</v>
          </cell>
          <cell r="K6350">
            <v>16</v>
          </cell>
          <cell r="L6350">
            <v>10</v>
          </cell>
        </row>
        <row r="6351">
          <cell r="E6351">
            <v>25709</v>
          </cell>
          <cell r="F6351">
            <v>10</v>
          </cell>
          <cell r="G6351">
            <v>8</v>
          </cell>
          <cell r="H6351">
            <v>3</v>
          </cell>
          <cell r="I6351">
            <v>10</v>
          </cell>
          <cell r="J6351">
            <v>16</v>
          </cell>
          <cell r="K6351">
            <v>19</v>
          </cell>
          <cell r="L6351">
            <v>16</v>
          </cell>
        </row>
        <row r="6352">
          <cell r="E6352">
            <v>25710</v>
          </cell>
          <cell r="F6352">
            <v>13</v>
          </cell>
          <cell r="G6352">
            <v>19</v>
          </cell>
          <cell r="H6352">
            <v>13</v>
          </cell>
          <cell r="I6352">
            <v>13</v>
          </cell>
          <cell r="J6352">
            <v>10</v>
          </cell>
          <cell r="K6352">
            <v>8</v>
          </cell>
          <cell r="L6352">
            <v>11</v>
          </cell>
        </row>
        <row r="6353">
          <cell r="E6353">
            <v>25711</v>
          </cell>
          <cell r="F6353">
            <v>21</v>
          </cell>
          <cell r="G6353">
            <v>19</v>
          </cell>
          <cell r="H6353">
            <v>19</v>
          </cell>
          <cell r="I6353">
            <v>16</v>
          </cell>
          <cell r="J6353">
            <v>16</v>
          </cell>
          <cell r="K6353">
            <v>8</v>
          </cell>
          <cell r="L6353">
            <v>0</v>
          </cell>
        </row>
        <row r="6354">
          <cell r="E6354">
            <v>25712</v>
          </cell>
          <cell r="F6354">
            <v>26</v>
          </cell>
          <cell r="G6354">
            <v>40</v>
          </cell>
          <cell r="H6354">
            <v>26</v>
          </cell>
          <cell r="I6354">
            <v>35</v>
          </cell>
          <cell r="J6354">
            <v>29</v>
          </cell>
          <cell r="K6354">
            <v>24</v>
          </cell>
          <cell r="L6354">
            <v>26</v>
          </cell>
        </row>
        <row r="6355">
          <cell r="E6355">
            <v>25713</v>
          </cell>
          <cell r="F6355">
            <v>0</v>
          </cell>
          <cell r="G6355">
            <v>0</v>
          </cell>
          <cell r="H6355">
            <v>6</v>
          </cell>
          <cell r="I6355">
            <v>8</v>
          </cell>
          <cell r="J6355">
            <v>0</v>
          </cell>
          <cell r="K6355">
            <v>0</v>
          </cell>
          <cell r="L6355">
            <v>0</v>
          </cell>
        </row>
        <row r="6356">
          <cell r="E6356">
            <v>25714</v>
          </cell>
          <cell r="F6356">
            <v>26</v>
          </cell>
          <cell r="G6356">
            <v>26</v>
          </cell>
          <cell r="H6356">
            <v>16</v>
          </cell>
          <cell r="I6356">
            <v>10</v>
          </cell>
          <cell r="J6356">
            <v>11</v>
          </cell>
          <cell r="K6356">
            <v>16</v>
          </cell>
          <cell r="L6356">
            <v>13</v>
          </cell>
        </row>
        <row r="6357">
          <cell r="E6357">
            <v>25715</v>
          </cell>
          <cell r="F6357">
            <v>13</v>
          </cell>
          <cell r="G6357">
            <v>10</v>
          </cell>
          <cell r="H6357">
            <v>8</v>
          </cell>
          <cell r="I6357">
            <v>10</v>
          </cell>
          <cell r="J6357">
            <v>8</v>
          </cell>
          <cell r="K6357">
            <v>0</v>
          </cell>
          <cell r="L6357">
            <v>5</v>
          </cell>
        </row>
        <row r="6358">
          <cell r="E6358">
            <v>25716</v>
          </cell>
          <cell r="F6358">
            <v>13</v>
          </cell>
          <cell r="G6358">
            <v>21</v>
          </cell>
          <cell r="H6358">
            <v>16</v>
          </cell>
          <cell r="I6358">
            <v>14</v>
          </cell>
          <cell r="J6358">
            <v>11</v>
          </cell>
          <cell r="K6358">
            <v>10</v>
          </cell>
          <cell r="L6358">
            <v>6</v>
          </cell>
        </row>
        <row r="6359">
          <cell r="E6359">
            <v>25717</v>
          </cell>
          <cell r="F6359">
            <v>8</v>
          </cell>
          <cell r="G6359">
            <v>5</v>
          </cell>
          <cell r="H6359">
            <v>19</v>
          </cell>
          <cell r="I6359">
            <v>10</v>
          </cell>
          <cell r="J6359">
            <v>19</v>
          </cell>
          <cell r="K6359">
            <v>29</v>
          </cell>
          <cell r="L6359">
            <v>19</v>
          </cell>
        </row>
        <row r="6360">
          <cell r="E6360">
            <v>25718</v>
          </cell>
          <cell r="F6360">
            <v>14</v>
          </cell>
          <cell r="G6360">
            <v>0</v>
          </cell>
          <cell r="H6360">
            <v>14</v>
          </cell>
          <cell r="I6360">
            <v>10</v>
          </cell>
          <cell r="J6360">
            <v>14</v>
          </cell>
          <cell r="K6360">
            <v>14</v>
          </cell>
          <cell r="L6360">
            <v>11</v>
          </cell>
        </row>
        <row r="6361">
          <cell r="E6361">
            <v>25719</v>
          </cell>
          <cell r="F6361">
            <v>8</v>
          </cell>
          <cell r="G6361">
            <v>8</v>
          </cell>
          <cell r="H6361">
            <v>8</v>
          </cell>
          <cell r="I6361">
            <v>0</v>
          </cell>
          <cell r="J6361">
            <v>6</v>
          </cell>
          <cell r="K6361">
            <v>5</v>
          </cell>
          <cell r="L6361">
            <v>11</v>
          </cell>
        </row>
        <row r="6362">
          <cell r="E6362">
            <v>25720</v>
          </cell>
          <cell r="F6362">
            <v>11</v>
          </cell>
          <cell r="G6362">
            <v>8</v>
          </cell>
          <cell r="H6362">
            <v>0</v>
          </cell>
          <cell r="I6362">
            <v>0</v>
          </cell>
          <cell r="J6362">
            <v>0</v>
          </cell>
          <cell r="K6362">
            <v>0</v>
          </cell>
          <cell r="L6362">
            <v>0</v>
          </cell>
        </row>
        <row r="6363">
          <cell r="E6363">
            <v>25721</v>
          </cell>
          <cell r="F6363">
            <v>11</v>
          </cell>
          <cell r="G6363">
            <v>11</v>
          </cell>
          <cell r="H6363">
            <v>10</v>
          </cell>
          <cell r="I6363">
            <v>8</v>
          </cell>
          <cell r="J6363">
            <v>0</v>
          </cell>
          <cell r="K6363">
            <v>8</v>
          </cell>
          <cell r="L6363">
            <v>8</v>
          </cell>
        </row>
        <row r="6364">
          <cell r="E6364">
            <v>25722</v>
          </cell>
          <cell r="F6364">
            <v>6</v>
          </cell>
          <cell r="G6364">
            <v>6</v>
          </cell>
          <cell r="H6364">
            <v>11</v>
          </cell>
          <cell r="I6364">
            <v>11</v>
          </cell>
          <cell r="J6364">
            <v>8</v>
          </cell>
          <cell r="K6364">
            <v>14</v>
          </cell>
          <cell r="L6364">
            <v>6</v>
          </cell>
        </row>
        <row r="6365">
          <cell r="E6365">
            <v>25723</v>
          </cell>
          <cell r="F6365">
            <v>8</v>
          </cell>
          <cell r="G6365">
            <v>0</v>
          </cell>
          <cell r="H6365">
            <v>0</v>
          </cell>
          <cell r="I6365">
            <v>8</v>
          </cell>
          <cell r="J6365">
            <v>3</v>
          </cell>
          <cell r="K6365">
            <v>6</v>
          </cell>
          <cell r="L6365">
            <v>6</v>
          </cell>
        </row>
        <row r="6366">
          <cell r="E6366">
            <v>25724</v>
          </cell>
          <cell r="F6366">
            <v>11</v>
          </cell>
          <cell r="G6366">
            <v>14</v>
          </cell>
          <cell r="H6366">
            <v>6</v>
          </cell>
          <cell r="I6366">
            <v>8</v>
          </cell>
          <cell r="J6366">
            <v>0</v>
          </cell>
          <cell r="K6366">
            <v>0</v>
          </cell>
          <cell r="L6366">
            <v>0</v>
          </cell>
        </row>
        <row r="6367">
          <cell r="E6367">
            <v>25725</v>
          </cell>
          <cell r="F6367">
            <v>10</v>
          </cell>
          <cell r="G6367">
            <v>13</v>
          </cell>
          <cell r="H6367">
            <v>10</v>
          </cell>
          <cell r="I6367">
            <v>6</v>
          </cell>
          <cell r="J6367">
            <v>8</v>
          </cell>
          <cell r="K6367">
            <v>0</v>
          </cell>
          <cell r="L6367">
            <v>3</v>
          </cell>
        </row>
        <row r="6368">
          <cell r="E6368">
            <v>25726</v>
          </cell>
          <cell r="F6368">
            <v>0</v>
          </cell>
          <cell r="G6368">
            <v>0</v>
          </cell>
          <cell r="H6368">
            <v>0</v>
          </cell>
          <cell r="I6368">
            <v>0</v>
          </cell>
          <cell r="J6368">
            <v>0</v>
          </cell>
          <cell r="K6368">
            <v>0</v>
          </cell>
          <cell r="L6368">
            <v>10</v>
          </cell>
        </row>
        <row r="6369">
          <cell r="E6369">
            <v>25727</v>
          </cell>
          <cell r="F6369">
            <v>10</v>
          </cell>
          <cell r="G6369">
            <v>16</v>
          </cell>
          <cell r="H6369">
            <v>13</v>
          </cell>
          <cell r="I6369">
            <v>16</v>
          </cell>
          <cell r="J6369">
            <v>10</v>
          </cell>
          <cell r="K6369">
            <v>8</v>
          </cell>
          <cell r="L6369">
            <v>8</v>
          </cell>
        </row>
        <row r="6370">
          <cell r="E6370">
            <v>25728</v>
          </cell>
          <cell r="F6370">
            <v>10</v>
          </cell>
          <cell r="G6370">
            <v>8</v>
          </cell>
          <cell r="H6370">
            <v>19</v>
          </cell>
          <cell r="I6370">
            <v>10</v>
          </cell>
          <cell r="J6370">
            <v>16</v>
          </cell>
          <cell r="K6370">
            <v>10</v>
          </cell>
          <cell r="L6370">
            <v>6</v>
          </cell>
        </row>
        <row r="6371">
          <cell r="E6371">
            <v>25729</v>
          </cell>
          <cell r="F6371">
            <v>16</v>
          </cell>
          <cell r="G6371">
            <v>16</v>
          </cell>
          <cell r="H6371">
            <v>32</v>
          </cell>
          <cell r="I6371">
            <v>10</v>
          </cell>
          <cell r="J6371">
            <v>16</v>
          </cell>
          <cell r="K6371">
            <v>23</v>
          </cell>
          <cell r="L6371">
            <v>16</v>
          </cell>
        </row>
        <row r="6372">
          <cell r="E6372">
            <v>25730</v>
          </cell>
          <cell r="F6372">
            <v>13</v>
          </cell>
          <cell r="G6372">
            <v>6</v>
          </cell>
          <cell r="H6372">
            <v>0</v>
          </cell>
          <cell r="I6372">
            <v>10</v>
          </cell>
          <cell r="J6372">
            <v>11</v>
          </cell>
          <cell r="K6372">
            <v>13</v>
          </cell>
          <cell r="L6372">
            <v>3</v>
          </cell>
        </row>
        <row r="6373">
          <cell r="E6373">
            <v>25731</v>
          </cell>
          <cell r="F6373">
            <v>6</v>
          </cell>
          <cell r="G6373">
            <v>13</v>
          </cell>
          <cell r="H6373">
            <v>16</v>
          </cell>
          <cell r="I6373">
            <v>16</v>
          </cell>
          <cell r="J6373">
            <v>16</v>
          </cell>
          <cell r="K6373">
            <v>19</v>
          </cell>
          <cell r="L6373">
            <v>24</v>
          </cell>
        </row>
        <row r="6374">
          <cell r="E6374">
            <v>25732</v>
          </cell>
          <cell r="F6374">
            <v>23</v>
          </cell>
          <cell r="G6374">
            <v>19</v>
          </cell>
          <cell r="H6374">
            <v>26</v>
          </cell>
          <cell r="I6374">
            <v>32</v>
          </cell>
          <cell r="J6374">
            <v>35</v>
          </cell>
          <cell r="K6374">
            <v>32</v>
          </cell>
          <cell r="L6374">
            <v>32</v>
          </cell>
        </row>
        <row r="6375">
          <cell r="E6375">
            <v>25733</v>
          </cell>
          <cell r="F6375">
            <v>16</v>
          </cell>
          <cell r="G6375">
            <v>13</v>
          </cell>
          <cell r="H6375">
            <v>10</v>
          </cell>
          <cell r="I6375">
            <v>8</v>
          </cell>
          <cell r="J6375">
            <v>0</v>
          </cell>
          <cell r="K6375">
            <v>3</v>
          </cell>
          <cell r="L6375">
            <v>0</v>
          </cell>
        </row>
        <row r="6376">
          <cell r="E6376">
            <v>25734</v>
          </cell>
          <cell r="F6376">
            <v>13</v>
          </cell>
          <cell r="G6376">
            <v>10</v>
          </cell>
          <cell r="H6376">
            <v>10</v>
          </cell>
          <cell r="I6376">
            <v>3</v>
          </cell>
          <cell r="J6376">
            <v>10</v>
          </cell>
          <cell r="K6376">
            <v>3</v>
          </cell>
          <cell r="L6376">
            <v>3</v>
          </cell>
        </row>
        <row r="6377">
          <cell r="E6377">
            <v>25735</v>
          </cell>
          <cell r="F6377">
            <v>32</v>
          </cell>
          <cell r="G6377">
            <v>29</v>
          </cell>
          <cell r="H6377">
            <v>26</v>
          </cell>
          <cell r="I6377">
            <v>26</v>
          </cell>
          <cell r="J6377">
            <v>32</v>
          </cell>
          <cell r="K6377">
            <v>32</v>
          </cell>
          <cell r="L6377">
            <v>32</v>
          </cell>
        </row>
        <row r="6378">
          <cell r="E6378">
            <v>25736</v>
          </cell>
          <cell r="F6378">
            <v>8</v>
          </cell>
          <cell r="G6378">
            <v>6</v>
          </cell>
          <cell r="H6378">
            <v>3</v>
          </cell>
          <cell r="I6378">
            <v>10</v>
          </cell>
          <cell r="J6378">
            <v>8</v>
          </cell>
          <cell r="K6378">
            <v>10</v>
          </cell>
          <cell r="L6378">
            <v>6</v>
          </cell>
        </row>
        <row r="6379">
          <cell r="E6379">
            <v>25737</v>
          </cell>
          <cell r="F6379">
            <v>13</v>
          </cell>
          <cell r="G6379">
            <v>16</v>
          </cell>
          <cell r="H6379">
            <v>6</v>
          </cell>
          <cell r="I6379">
            <v>11</v>
          </cell>
          <cell r="J6379">
            <v>13</v>
          </cell>
          <cell r="K6379">
            <v>13</v>
          </cell>
          <cell r="L6379">
            <v>13</v>
          </cell>
        </row>
        <row r="6380">
          <cell r="E6380">
            <v>25738</v>
          </cell>
          <cell r="F6380">
            <v>32</v>
          </cell>
          <cell r="G6380">
            <v>16</v>
          </cell>
          <cell r="H6380">
            <v>19</v>
          </cell>
          <cell r="I6380">
            <v>19</v>
          </cell>
          <cell r="J6380">
            <v>5</v>
          </cell>
          <cell r="K6380">
            <v>0</v>
          </cell>
          <cell r="L6380">
            <v>0</v>
          </cell>
        </row>
        <row r="6381">
          <cell r="E6381">
            <v>25739</v>
          </cell>
          <cell r="F6381">
            <v>19</v>
          </cell>
          <cell r="G6381">
            <v>13</v>
          </cell>
          <cell r="H6381">
            <v>10</v>
          </cell>
          <cell r="I6381">
            <v>11</v>
          </cell>
          <cell r="J6381">
            <v>13</v>
          </cell>
          <cell r="K6381">
            <v>0</v>
          </cell>
          <cell r="L6381">
            <v>0</v>
          </cell>
        </row>
        <row r="6382">
          <cell r="E6382">
            <v>25740</v>
          </cell>
          <cell r="F6382">
            <v>8</v>
          </cell>
          <cell r="G6382">
            <v>6</v>
          </cell>
          <cell r="H6382">
            <v>10</v>
          </cell>
          <cell r="I6382">
            <v>6</v>
          </cell>
          <cell r="J6382">
            <v>0</v>
          </cell>
          <cell r="K6382">
            <v>0</v>
          </cell>
          <cell r="L6382">
            <v>0</v>
          </cell>
        </row>
        <row r="6383">
          <cell r="E6383">
            <v>25741</v>
          </cell>
          <cell r="F6383">
            <v>8</v>
          </cell>
          <cell r="G6383">
            <v>13</v>
          </cell>
          <cell r="H6383">
            <v>48</v>
          </cell>
          <cell r="I6383">
            <v>39</v>
          </cell>
          <cell r="J6383">
            <v>16</v>
          </cell>
          <cell r="K6383">
            <v>11</v>
          </cell>
          <cell r="L6383">
            <v>0</v>
          </cell>
        </row>
        <row r="6384">
          <cell r="E6384">
            <v>25742</v>
          </cell>
          <cell r="F6384">
            <v>8</v>
          </cell>
          <cell r="G6384">
            <v>8</v>
          </cell>
          <cell r="H6384">
            <v>5</v>
          </cell>
          <cell r="I6384">
            <v>5</v>
          </cell>
          <cell r="J6384">
            <v>6</v>
          </cell>
          <cell r="K6384">
            <v>11</v>
          </cell>
          <cell r="L6384">
            <v>0</v>
          </cell>
        </row>
        <row r="6385">
          <cell r="E6385">
            <v>25743</v>
          </cell>
          <cell r="F6385">
            <v>16</v>
          </cell>
          <cell r="G6385">
            <v>11</v>
          </cell>
          <cell r="H6385">
            <v>6</v>
          </cell>
          <cell r="I6385">
            <v>6</v>
          </cell>
          <cell r="J6385">
            <v>8</v>
          </cell>
          <cell r="K6385">
            <v>6</v>
          </cell>
          <cell r="L6385">
            <v>11</v>
          </cell>
        </row>
        <row r="6386">
          <cell r="E6386">
            <v>25744</v>
          </cell>
          <cell r="F6386">
            <v>0</v>
          </cell>
          <cell r="G6386">
            <v>0</v>
          </cell>
          <cell r="H6386">
            <v>0</v>
          </cell>
          <cell r="I6386">
            <v>19</v>
          </cell>
          <cell r="J6386">
            <v>16</v>
          </cell>
          <cell r="K6386">
            <v>0</v>
          </cell>
          <cell r="L6386">
            <v>0</v>
          </cell>
        </row>
        <row r="6387">
          <cell r="E6387">
            <v>25745</v>
          </cell>
          <cell r="F6387">
            <v>8</v>
          </cell>
          <cell r="G6387">
            <v>14</v>
          </cell>
          <cell r="H6387">
            <v>11</v>
          </cell>
          <cell r="I6387">
            <v>5</v>
          </cell>
          <cell r="J6387">
            <v>0</v>
          </cell>
          <cell r="K6387">
            <v>0</v>
          </cell>
          <cell r="L6387">
            <v>0</v>
          </cell>
        </row>
        <row r="6388">
          <cell r="E6388">
            <v>25746</v>
          </cell>
          <cell r="F6388">
            <v>8</v>
          </cell>
          <cell r="G6388">
            <v>6</v>
          </cell>
          <cell r="H6388">
            <v>11</v>
          </cell>
          <cell r="I6388">
            <v>32</v>
          </cell>
          <cell r="J6388">
            <v>35</v>
          </cell>
          <cell r="K6388">
            <v>14</v>
          </cell>
          <cell r="L6388">
            <v>11</v>
          </cell>
        </row>
        <row r="6389">
          <cell r="E6389">
            <v>25747</v>
          </cell>
          <cell r="F6389">
            <v>55</v>
          </cell>
          <cell r="G6389">
            <v>55</v>
          </cell>
          <cell r="H6389">
            <v>47</v>
          </cell>
          <cell r="I6389">
            <v>32</v>
          </cell>
          <cell r="J6389">
            <v>32</v>
          </cell>
          <cell r="K6389">
            <v>35</v>
          </cell>
          <cell r="L6389">
            <v>32</v>
          </cell>
        </row>
        <row r="6390">
          <cell r="E6390">
            <v>25748</v>
          </cell>
          <cell r="F6390">
            <v>6</v>
          </cell>
          <cell r="G6390">
            <v>0</v>
          </cell>
          <cell r="H6390">
            <v>0</v>
          </cell>
          <cell r="I6390">
            <v>6</v>
          </cell>
          <cell r="J6390">
            <v>0</v>
          </cell>
          <cell r="K6390">
            <v>0</v>
          </cell>
          <cell r="L6390">
            <v>8</v>
          </cell>
        </row>
        <row r="6391">
          <cell r="E6391">
            <v>25749</v>
          </cell>
          <cell r="F6391">
            <v>24</v>
          </cell>
          <cell r="G6391">
            <v>24</v>
          </cell>
          <cell r="H6391">
            <v>24</v>
          </cell>
          <cell r="I6391">
            <v>19</v>
          </cell>
          <cell r="J6391">
            <v>27</v>
          </cell>
          <cell r="K6391">
            <v>31</v>
          </cell>
          <cell r="L6391">
            <v>35</v>
          </cell>
        </row>
        <row r="6392">
          <cell r="E6392">
            <v>25750</v>
          </cell>
          <cell r="F6392">
            <v>32</v>
          </cell>
          <cell r="G6392">
            <v>32</v>
          </cell>
          <cell r="H6392">
            <v>32</v>
          </cell>
          <cell r="I6392">
            <v>32</v>
          </cell>
          <cell r="J6392">
            <v>24</v>
          </cell>
          <cell r="K6392">
            <v>27</v>
          </cell>
          <cell r="L6392">
            <v>32</v>
          </cell>
        </row>
        <row r="6393">
          <cell r="E6393">
            <v>25751</v>
          </cell>
          <cell r="F6393">
            <v>11</v>
          </cell>
          <cell r="G6393">
            <v>11</v>
          </cell>
          <cell r="H6393">
            <v>8</v>
          </cell>
          <cell r="I6393">
            <v>11</v>
          </cell>
          <cell r="J6393">
            <v>8</v>
          </cell>
          <cell r="K6393">
            <v>8</v>
          </cell>
          <cell r="L6393">
            <v>0</v>
          </cell>
        </row>
        <row r="6394">
          <cell r="E6394">
            <v>25752</v>
          </cell>
          <cell r="F6394">
            <v>0</v>
          </cell>
          <cell r="G6394">
            <v>8</v>
          </cell>
          <cell r="H6394">
            <v>0</v>
          </cell>
          <cell r="I6394">
            <v>8</v>
          </cell>
          <cell r="J6394">
            <v>0</v>
          </cell>
          <cell r="K6394">
            <v>0</v>
          </cell>
          <cell r="L6394">
            <v>6</v>
          </cell>
        </row>
        <row r="6395">
          <cell r="E6395">
            <v>25753</v>
          </cell>
          <cell r="F6395">
            <v>3</v>
          </cell>
          <cell r="G6395">
            <v>13</v>
          </cell>
          <cell r="H6395">
            <v>16</v>
          </cell>
          <cell r="I6395">
            <v>8</v>
          </cell>
          <cell r="J6395">
            <v>10</v>
          </cell>
          <cell r="K6395">
            <v>10</v>
          </cell>
          <cell r="L6395">
            <v>0</v>
          </cell>
        </row>
        <row r="6396">
          <cell r="E6396">
            <v>25754</v>
          </cell>
          <cell r="F6396">
            <v>19</v>
          </cell>
          <cell r="G6396">
            <v>29</v>
          </cell>
          <cell r="H6396">
            <v>23</v>
          </cell>
          <cell r="I6396">
            <v>6</v>
          </cell>
          <cell r="J6396">
            <v>13</v>
          </cell>
          <cell r="K6396">
            <v>13</v>
          </cell>
          <cell r="L6396">
            <v>23</v>
          </cell>
        </row>
        <row r="6397">
          <cell r="E6397">
            <v>25755</v>
          </cell>
          <cell r="F6397">
            <v>10</v>
          </cell>
          <cell r="G6397">
            <v>16</v>
          </cell>
          <cell r="H6397">
            <v>0</v>
          </cell>
          <cell r="I6397">
            <v>6</v>
          </cell>
          <cell r="J6397">
            <v>10</v>
          </cell>
          <cell r="K6397">
            <v>6</v>
          </cell>
          <cell r="L6397">
            <v>0</v>
          </cell>
        </row>
        <row r="6398">
          <cell r="E6398">
            <v>25756</v>
          </cell>
          <cell r="F6398">
            <v>0</v>
          </cell>
          <cell r="G6398">
            <v>0</v>
          </cell>
          <cell r="H6398">
            <v>0</v>
          </cell>
          <cell r="I6398">
            <v>0</v>
          </cell>
          <cell r="J6398">
            <v>0</v>
          </cell>
          <cell r="K6398">
            <v>6</v>
          </cell>
          <cell r="L6398">
            <v>5</v>
          </cell>
        </row>
        <row r="6399">
          <cell r="E6399">
            <v>25757</v>
          </cell>
          <cell r="F6399">
            <v>0</v>
          </cell>
          <cell r="G6399">
            <v>10</v>
          </cell>
          <cell r="H6399">
            <v>0</v>
          </cell>
          <cell r="I6399">
            <v>13</v>
          </cell>
          <cell r="J6399">
            <v>10</v>
          </cell>
          <cell r="K6399">
            <v>6</v>
          </cell>
          <cell r="L6399">
            <v>32</v>
          </cell>
        </row>
        <row r="6400">
          <cell r="E6400">
            <v>25758</v>
          </cell>
          <cell r="F6400">
            <v>16</v>
          </cell>
          <cell r="G6400">
            <v>19</v>
          </cell>
          <cell r="H6400">
            <v>8</v>
          </cell>
          <cell r="I6400">
            <v>0</v>
          </cell>
          <cell r="J6400">
            <v>0</v>
          </cell>
          <cell r="K6400">
            <v>0</v>
          </cell>
          <cell r="L6400">
            <v>0</v>
          </cell>
        </row>
        <row r="6401">
          <cell r="E6401">
            <v>25759</v>
          </cell>
          <cell r="F6401">
            <v>26</v>
          </cell>
          <cell r="G6401">
            <v>24</v>
          </cell>
          <cell r="H6401">
            <v>19</v>
          </cell>
          <cell r="I6401">
            <v>16</v>
          </cell>
          <cell r="J6401">
            <v>6</v>
          </cell>
          <cell r="K6401">
            <v>10</v>
          </cell>
          <cell r="L6401">
            <v>0</v>
          </cell>
        </row>
        <row r="6402">
          <cell r="E6402">
            <v>25760</v>
          </cell>
          <cell r="F6402">
            <v>16</v>
          </cell>
          <cell r="G6402">
            <v>23</v>
          </cell>
          <cell r="H6402">
            <v>39</v>
          </cell>
          <cell r="I6402">
            <v>39</v>
          </cell>
          <cell r="J6402">
            <v>32</v>
          </cell>
          <cell r="K6402">
            <v>32</v>
          </cell>
          <cell r="L6402">
            <v>19</v>
          </cell>
        </row>
        <row r="6403">
          <cell r="E6403">
            <v>25761</v>
          </cell>
          <cell r="F6403">
            <v>16</v>
          </cell>
          <cell r="G6403">
            <v>13</v>
          </cell>
          <cell r="H6403">
            <v>3</v>
          </cell>
          <cell r="I6403">
            <v>0</v>
          </cell>
          <cell r="J6403">
            <v>0</v>
          </cell>
          <cell r="K6403">
            <v>0</v>
          </cell>
          <cell r="L6403">
            <v>3</v>
          </cell>
        </row>
        <row r="6404">
          <cell r="E6404">
            <v>25762</v>
          </cell>
          <cell r="F6404">
            <v>8</v>
          </cell>
          <cell r="G6404">
            <v>8</v>
          </cell>
          <cell r="H6404">
            <v>8</v>
          </cell>
          <cell r="I6404">
            <v>5</v>
          </cell>
          <cell r="J6404">
            <v>14</v>
          </cell>
          <cell r="K6404">
            <v>10</v>
          </cell>
          <cell r="L6404">
            <v>6</v>
          </cell>
        </row>
        <row r="6405">
          <cell r="E6405">
            <v>25763</v>
          </cell>
          <cell r="F6405">
            <v>8</v>
          </cell>
          <cell r="G6405">
            <v>0</v>
          </cell>
          <cell r="H6405">
            <v>0</v>
          </cell>
          <cell r="I6405">
            <v>3</v>
          </cell>
          <cell r="J6405">
            <v>0</v>
          </cell>
          <cell r="K6405">
            <v>0</v>
          </cell>
          <cell r="L6405">
            <v>0</v>
          </cell>
        </row>
        <row r="6406">
          <cell r="E6406">
            <v>25764</v>
          </cell>
          <cell r="F6406">
            <v>8</v>
          </cell>
          <cell r="G6406">
            <v>8</v>
          </cell>
          <cell r="H6406">
            <v>8</v>
          </cell>
          <cell r="I6406">
            <v>8</v>
          </cell>
          <cell r="J6406">
            <v>3</v>
          </cell>
          <cell r="K6406">
            <v>8</v>
          </cell>
          <cell r="L6406">
            <v>3</v>
          </cell>
        </row>
        <row r="6407">
          <cell r="E6407">
            <v>25765</v>
          </cell>
          <cell r="F6407">
            <v>5</v>
          </cell>
          <cell r="G6407">
            <v>5</v>
          </cell>
          <cell r="H6407">
            <v>6</v>
          </cell>
          <cell r="I6407">
            <v>0</v>
          </cell>
          <cell r="J6407">
            <v>5</v>
          </cell>
          <cell r="K6407">
            <v>5</v>
          </cell>
          <cell r="L6407">
            <v>0</v>
          </cell>
        </row>
        <row r="6408">
          <cell r="E6408">
            <v>25766</v>
          </cell>
          <cell r="F6408">
            <v>23</v>
          </cell>
          <cell r="G6408">
            <v>16</v>
          </cell>
          <cell r="H6408">
            <v>13</v>
          </cell>
          <cell r="I6408">
            <v>16</v>
          </cell>
          <cell r="J6408">
            <v>16</v>
          </cell>
          <cell r="K6408">
            <v>16</v>
          </cell>
          <cell r="L6408">
            <v>14</v>
          </cell>
        </row>
        <row r="6409">
          <cell r="E6409">
            <v>25767</v>
          </cell>
          <cell r="F6409">
            <v>16</v>
          </cell>
          <cell r="G6409">
            <v>29</v>
          </cell>
          <cell r="H6409">
            <v>26</v>
          </cell>
          <cell r="I6409">
            <v>39</v>
          </cell>
          <cell r="J6409">
            <v>35</v>
          </cell>
          <cell r="K6409">
            <v>24</v>
          </cell>
          <cell r="L6409">
            <v>19</v>
          </cell>
        </row>
        <row r="6410">
          <cell r="E6410">
            <v>25768</v>
          </cell>
          <cell r="F6410">
            <v>19</v>
          </cell>
          <cell r="G6410">
            <v>16</v>
          </cell>
          <cell r="H6410">
            <v>16</v>
          </cell>
          <cell r="I6410">
            <v>16</v>
          </cell>
          <cell r="J6410">
            <v>26</v>
          </cell>
          <cell r="K6410">
            <v>26</v>
          </cell>
          <cell r="L6410">
            <v>19</v>
          </cell>
        </row>
        <row r="6411">
          <cell r="E6411">
            <v>25769</v>
          </cell>
          <cell r="F6411">
            <v>0</v>
          </cell>
          <cell r="G6411">
            <v>0</v>
          </cell>
          <cell r="H6411">
            <v>6</v>
          </cell>
          <cell r="I6411">
            <v>0</v>
          </cell>
          <cell r="J6411">
            <v>0</v>
          </cell>
          <cell r="K6411">
            <v>13</v>
          </cell>
          <cell r="L6411">
            <v>19</v>
          </cell>
        </row>
        <row r="6412">
          <cell r="E6412">
            <v>25770</v>
          </cell>
          <cell r="F6412">
            <v>19</v>
          </cell>
          <cell r="G6412">
            <v>21</v>
          </cell>
          <cell r="H6412">
            <v>23</v>
          </cell>
          <cell r="I6412">
            <v>19</v>
          </cell>
          <cell r="J6412">
            <v>23</v>
          </cell>
          <cell r="K6412">
            <v>13</v>
          </cell>
          <cell r="L6412">
            <v>5</v>
          </cell>
        </row>
        <row r="6413">
          <cell r="E6413">
            <v>25771</v>
          </cell>
          <cell r="F6413">
            <v>13</v>
          </cell>
          <cell r="G6413">
            <v>10</v>
          </cell>
          <cell r="H6413">
            <v>13</v>
          </cell>
          <cell r="I6413">
            <v>16</v>
          </cell>
          <cell r="J6413">
            <v>10</v>
          </cell>
          <cell r="K6413">
            <v>8</v>
          </cell>
          <cell r="L6413">
            <v>16</v>
          </cell>
        </row>
        <row r="6414">
          <cell r="E6414">
            <v>25772</v>
          </cell>
          <cell r="F6414">
            <v>0</v>
          </cell>
          <cell r="G6414">
            <v>0</v>
          </cell>
          <cell r="H6414">
            <v>6</v>
          </cell>
          <cell r="I6414">
            <v>0</v>
          </cell>
          <cell r="J6414">
            <v>0</v>
          </cell>
          <cell r="K6414">
            <v>0</v>
          </cell>
          <cell r="L6414">
            <v>6</v>
          </cell>
        </row>
        <row r="6415">
          <cell r="E6415">
            <v>25773</v>
          </cell>
          <cell r="F6415">
            <v>8</v>
          </cell>
          <cell r="G6415">
            <v>55</v>
          </cell>
          <cell r="H6415">
            <v>39</v>
          </cell>
          <cell r="I6415">
            <v>32</v>
          </cell>
          <cell r="J6415">
            <v>16</v>
          </cell>
          <cell r="K6415">
            <v>10</v>
          </cell>
          <cell r="L6415">
            <v>10</v>
          </cell>
        </row>
        <row r="6416">
          <cell r="E6416">
            <v>25774</v>
          </cell>
          <cell r="F6416">
            <v>0</v>
          </cell>
          <cell r="G6416">
            <v>0</v>
          </cell>
          <cell r="H6416">
            <v>6</v>
          </cell>
          <cell r="I6416">
            <v>11</v>
          </cell>
          <cell r="J6416">
            <v>10</v>
          </cell>
          <cell r="K6416">
            <v>6</v>
          </cell>
          <cell r="L6416">
            <v>0</v>
          </cell>
        </row>
        <row r="6417">
          <cell r="E6417">
            <v>25775</v>
          </cell>
          <cell r="F6417">
            <v>0</v>
          </cell>
          <cell r="G6417">
            <v>0</v>
          </cell>
          <cell r="H6417">
            <v>6</v>
          </cell>
          <cell r="I6417">
            <v>0</v>
          </cell>
          <cell r="J6417">
            <v>0</v>
          </cell>
          <cell r="K6417">
            <v>0</v>
          </cell>
          <cell r="L6417">
            <v>0</v>
          </cell>
        </row>
        <row r="6418">
          <cell r="E6418">
            <v>25776</v>
          </cell>
          <cell r="F6418">
            <v>8</v>
          </cell>
          <cell r="G6418">
            <v>8</v>
          </cell>
          <cell r="H6418">
            <v>8</v>
          </cell>
          <cell r="I6418">
            <v>24</v>
          </cell>
          <cell r="J6418">
            <v>18</v>
          </cell>
          <cell r="K6418">
            <v>18</v>
          </cell>
          <cell r="L6418">
            <v>18</v>
          </cell>
        </row>
        <row r="6419">
          <cell r="E6419">
            <v>25777</v>
          </cell>
          <cell r="F6419">
            <v>11</v>
          </cell>
          <cell r="G6419">
            <v>11</v>
          </cell>
          <cell r="H6419">
            <v>14</v>
          </cell>
          <cell r="I6419">
            <v>11</v>
          </cell>
          <cell r="J6419">
            <v>6</v>
          </cell>
          <cell r="K6419">
            <v>14</v>
          </cell>
          <cell r="L6419">
            <v>0</v>
          </cell>
        </row>
        <row r="6420">
          <cell r="E6420">
            <v>25778</v>
          </cell>
          <cell r="F6420">
            <v>24</v>
          </cell>
          <cell r="G6420">
            <v>24</v>
          </cell>
          <cell r="H6420">
            <v>32</v>
          </cell>
          <cell r="I6420">
            <v>18</v>
          </cell>
          <cell r="J6420">
            <v>24</v>
          </cell>
          <cell r="K6420">
            <v>11</v>
          </cell>
          <cell r="L6420">
            <v>24</v>
          </cell>
        </row>
        <row r="6421">
          <cell r="E6421">
            <v>25779</v>
          </cell>
          <cell r="F6421">
            <v>8</v>
          </cell>
          <cell r="G6421">
            <v>11</v>
          </cell>
          <cell r="H6421">
            <v>16</v>
          </cell>
          <cell r="I6421">
            <v>0</v>
          </cell>
          <cell r="J6421">
            <v>0</v>
          </cell>
          <cell r="K6421">
            <v>6</v>
          </cell>
          <cell r="L6421">
            <v>11</v>
          </cell>
        </row>
        <row r="6422">
          <cell r="E6422">
            <v>25780</v>
          </cell>
          <cell r="F6422">
            <v>6</v>
          </cell>
          <cell r="G6422">
            <v>0</v>
          </cell>
          <cell r="H6422">
            <v>11</v>
          </cell>
          <cell r="I6422">
            <v>6</v>
          </cell>
          <cell r="J6422">
            <v>0</v>
          </cell>
          <cell r="K6422">
            <v>0</v>
          </cell>
          <cell r="L6422">
            <v>0</v>
          </cell>
        </row>
        <row r="6423">
          <cell r="E6423">
            <v>25781</v>
          </cell>
          <cell r="F6423">
            <v>0</v>
          </cell>
          <cell r="G6423">
            <v>0</v>
          </cell>
          <cell r="H6423">
            <v>6</v>
          </cell>
          <cell r="I6423">
            <v>14</v>
          </cell>
          <cell r="J6423">
            <v>14</v>
          </cell>
          <cell r="K6423">
            <v>18</v>
          </cell>
          <cell r="L6423">
            <v>11</v>
          </cell>
        </row>
        <row r="6424">
          <cell r="E6424">
            <v>25782</v>
          </cell>
          <cell r="F6424">
            <v>6</v>
          </cell>
          <cell r="G6424">
            <v>5</v>
          </cell>
          <cell r="H6424">
            <v>3</v>
          </cell>
          <cell r="I6424">
            <v>5</v>
          </cell>
          <cell r="J6424">
            <v>3</v>
          </cell>
          <cell r="K6424">
            <v>5</v>
          </cell>
          <cell r="L6424">
            <v>8</v>
          </cell>
        </row>
        <row r="6425">
          <cell r="E6425">
            <v>25783</v>
          </cell>
          <cell r="F6425">
            <v>13</v>
          </cell>
          <cell r="G6425">
            <v>8</v>
          </cell>
          <cell r="H6425">
            <v>13</v>
          </cell>
          <cell r="I6425">
            <v>6</v>
          </cell>
          <cell r="J6425">
            <v>0</v>
          </cell>
          <cell r="K6425">
            <v>5</v>
          </cell>
          <cell r="L6425">
            <v>8</v>
          </cell>
        </row>
        <row r="6426">
          <cell r="E6426">
            <v>25784</v>
          </cell>
          <cell r="F6426">
            <v>6</v>
          </cell>
          <cell r="G6426">
            <v>5</v>
          </cell>
          <cell r="H6426">
            <v>5</v>
          </cell>
          <cell r="I6426">
            <v>0</v>
          </cell>
          <cell r="J6426">
            <v>0</v>
          </cell>
          <cell r="K6426">
            <v>6</v>
          </cell>
          <cell r="L6426">
            <v>0</v>
          </cell>
        </row>
        <row r="6427">
          <cell r="E6427">
            <v>25785</v>
          </cell>
          <cell r="F6427">
            <v>6</v>
          </cell>
          <cell r="G6427">
            <v>5</v>
          </cell>
          <cell r="H6427">
            <v>6</v>
          </cell>
          <cell r="I6427">
            <v>5</v>
          </cell>
          <cell r="J6427">
            <v>3</v>
          </cell>
          <cell r="K6427">
            <v>5</v>
          </cell>
          <cell r="L6427">
            <v>6</v>
          </cell>
        </row>
        <row r="6428">
          <cell r="E6428">
            <v>25786</v>
          </cell>
          <cell r="F6428">
            <v>5</v>
          </cell>
          <cell r="G6428">
            <v>0</v>
          </cell>
          <cell r="H6428">
            <v>0</v>
          </cell>
          <cell r="I6428">
            <v>3</v>
          </cell>
          <cell r="J6428">
            <v>10</v>
          </cell>
          <cell r="K6428">
            <v>6</v>
          </cell>
          <cell r="L6428">
            <v>10</v>
          </cell>
        </row>
        <row r="6429">
          <cell r="E6429">
            <v>25787</v>
          </cell>
          <cell r="F6429">
            <v>11</v>
          </cell>
          <cell r="G6429">
            <v>5</v>
          </cell>
          <cell r="H6429">
            <v>11</v>
          </cell>
          <cell r="I6429">
            <v>6</v>
          </cell>
          <cell r="J6429">
            <v>8</v>
          </cell>
          <cell r="K6429">
            <v>10</v>
          </cell>
          <cell r="L6429">
            <v>3</v>
          </cell>
        </row>
        <row r="6430">
          <cell r="E6430">
            <v>25788</v>
          </cell>
          <cell r="F6430">
            <v>16</v>
          </cell>
          <cell r="G6430">
            <v>26</v>
          </cell>
          <cell r="H6430">
            <v>16</v>
          </cell>
          <cell r="I6430">
            <v>18</v>
          </cell>
          <cell r="J6430">
            <v>26</v>
          </cell>
          <cell r="K6430">
            <v>6</v>
          </cell>
          <cell r="L6430">
            <v>13</v>
          </cell>
        </row>
        <row r="6431">
          <cell r="E6431">
            <v>25789</v>
          </cell>
          <cell r="F6431">
            <v>23</v>
          </cell>
          <cell r="G6431">
            <v>26</v>
          </cell>
          <cell r="H6431">
            <v>32</v>
          </cell>
          <cell r="I6431">
            <v>24</v>
          </cell>
          <cell r="J6431">
            <v>3</v>
          </cell>
          <cell r="K6431">
            <v>8</v>
          </cell>
          <cell r="L6431">
            <v>6</v>
          </cell>
        </row>
        <row r="6432">
          <cell r="E6432">
            <v>25790</v>
          </cell>
          <cell r="F6432">
            <v>32</v>
          </cell>
          <cell r="G6432">
            <v>29</v>
          </cell>
          <cell r="H6432">
            <v>23</v>
          </cell>
          <cell r="I6432">
            <v>32</v>
          </cell>
          <cell r="J6432">
            <v>29</v>
          </cell>
          <cell r="K6432">
            <v>0</v>
          </cell>
          <cell r="L6432">
            <v>6</v>
          </cell>
        </row>
        <row r="6433">
          <cell r="E6433">
            <v>25791</v>
          </cell>
          <cell r="F6433">
            <v>8</v>
          </cell>
          <cell r="G6433">
            <v>6</v>
          </cell>
          <cell r="H6433">
            <v>6</v>
          </cell>
          <cell r="I6433">
            <v>3</v>
          </cell>
          <cell r="J6433">
            <v>0</v>
          </cell>
          <cell r="K6433">
            <v>6</v>
          </cell>
          <cell r="L6433">
            <v>3</v>
          </cell>
        </row>
        <row r="6434">
          <cell r="E6434">
            <v>25792</v>
          </cell>
          <cell r="F6434">
            <v>11</v>
          </cell>
          <cell r="G6434">
            <v>3</v>
          </cell>
          <cell r="H6434">
            <v>0</v>
          </cell>
          <cell r="I6434">
            <v>0</v>
          </cell>
          <cell r="J6434">
            <v>0</v>
          </cell>
          <cell r="K6434">
            <v>0</v>
          </cell>
          <cell r="L6434">
            <v>5</v>
          </cell>
        </row>
        <row r="6435">
          <cell r="E6435">
            <v>25793</v>
          </cell>
          <cell r="F6435">
            <v>23</v>
          </cell>
          <cell r="G6435">
            <v>8</v>
          </cell>
          <cell r="H6435">
            <v>8</v>
          </cell>
          <cell r="I6435">
            <v>16</v>
          </cell>
          <cell r="J6435">
            <v>16</v>
          </cell>
          <cell r="K6435">
            <v>8</v>
          </cell>
          <cell r="L6435">
            <v>11</v>
          </cell>
        </row>
        <row r="6436">
          <cell r="E6436">
            <v>25794</v>
          </cell>
          <cell r="F6436">
            <v>3</v>
          </cell>
          <cell r="G6436">
            <v>11</v>
          </cell>
          <cell r="H6436">
            <v>6</v>
          </cell>
          <cell r="I6436">
            <v>0</v>
          </cell>
          <cell r="J6436">
            <v>0</v>
          </cell>
          <cell r="K6436">
            <v>0</v>
          </cell>
          <cell r="L6436">
            <v>3</v>
          </cell>
        </row>
        <row r="6437">
          <cell r="E6437">
            <v>25795</v>
          </cell>
          <cell r="F6437">
            <v>0</v>
          </cell>
          <cell r="G6437">
            <v>0</v>
          </cell>
          <cell r="H6437">
            <v>0</v>
          </cell>
          <cell r="I6437">
            <v>8</v>
          </cell>
          <cell r="J6437">
            <v>0</v>
          </cell>
          <cell r="K6437">
            <v>0</v>
          </cell>
          <cell r="L6437">
            <v>0</v>
          </cell>
        </row>
        <row r="6438">
          <cell r="E6438">
            <v>25796</v>
          </cell>
          <cell r="F6438">
            <v>11</v>
          </cell>
          <cell r="G6438">
            <v>8</v>
          </cell>
          <cell r="H6438">
            <v>16</v>
          </cell>
          <cell r="I6438">
            <v>13</v>
          </cell>
          <cell r="J6438">
            <v>16</v>
          </cell>
          <cell r="K6438">
            <v>13</v>
          </cell>
          <cell r="L6438">
            <v>8</v>
          </cell>
        </row>
        <row r="6439">
          <cell r="E6439">
            <v>25797</v>
          </cell>
          <cell r="F6439">
            <v>0</v>
          </cell>
          <cell r="G6439">
            <v>6</v>
          </cell>
          <cell r="H6439">
            <v>16</v>
          </cell>
          <cell r="I6439">
            <v>13</v>
          </cell>
          <cell r="J6439">
            <v>16</v>
          </cell>
          <cell r="K6439">
            <v>13</v>
          </cell>
          <cell r="L6439">
            <v>10</v>
          </cell>
        </row>
        <row r="6440">
          <cell r="E6440">
            <v>25798</v>
          </cell>
          <cell r="F6440">
            <v>29</v>
          </cell>
          <cell r="G6440">
            <v>34</v>
          </cell>
          <cell r="H6440">
            <v>29</v>
          </cell>
          <cell r="I6440">
            <v>16</v>
          </cell>
          <cell r="J6440">
            <v>19</v>
          </cell>
          <cell r="K6440">
            <v>16</v>
          </cell>
          <cell r="L6440">
            <v>10</v>
          </cell>
        </row>
        <row r="6441">
          <cell r="E6441">
            <v>25799</v>
          </cell>
          <cell r="F6441">
            <v>8</v>
          </cell>
          <cell r="G6441">
            <v>6</v>
          </cell>
          <cell r="H6441">
            <v>0</v>
          </cell>
          <cell r="I6441">
            <v>10</v>
          </cell>
          <cell r="J6441">
            <v>16</v>
          </cell>
          <cell r="K6441">
            <v>13</v>
          </cell>
          <cell r="L6441">
            <v>8</v>
          </cell>
        </row>
        <row r="6442">
          <cell r="E6442">
            <v>25800</v>
          </cell>
          <cell r="F6442">
            <v>8</v>
          </cell>
          <cell r="G6442">
            <v>6</v>
          </cell>
          <cell r="H6442">
            <v>10</v>
          </cell>
          <cell r="I6442">
            <v>0</v>
          </cell>
          <cell r="J6442">
            <v>0</v>
          </cell>
          <cell r="K6442">
            <v>0</v>
          </cell>
          <cell r="L6442">
            <v>0</v>
          </cell>
        </row>
        <row r="6443">
          <cell r="E6443">
            <v>25801</v>
          </cell>
          <cell r="F6443">
            <v>0</v>
          </cell>
          <cell r="G6443">
            <v>6</v>
          </cell>
          <cell r="H6443">
            <v>19</v>
          </cell>
          <cell r="I6443">
            <v>19</v>
          </cell>
          <cell r="J6443">
            <v>16</v>
          </cell>
          <cell r="K6443">
            <v>8</v>
          </cell>
          <cell r="L6443">
            <v>0</v>
          </cell>
        </row>
        <row r="6444">
          <cell r="E6444">
            <v>25802</v>
          </cell>
          <cell r="F6444">
            <v>0</v>
          </cell>
          <cell r="G6444">
            <v>0</v>
          </cell>
          <cell r="H6444">
            <v>0</v>
          </cell>
          <cell r="I6444">
            <v>0</v>
          </cell>
          <cell r="J6444">
            <v>8</v>
          </cell>
          <cell r="K6444">
            <v>8</v>
          </cell>
          <cell r="L6444">
            <v>11</v>
          </cell>
        </row>
        <row r="6445">
          <cell r="E6445">
            <v>25803</v>
          </cell>
          <cell r="F6445">
            <v>8</v>
          </cell>
          <cell r="G6445">
            <v>8</v>
          </cell>
          <cell r="H6445">
            <v>10</v>
          </cell>
          <cell r="I6445">
            <v>6</v>
          </cell>
          <cell r="J6445">
            <v>6</v>
          </cell>
          <cell r="K6445">
            <v>5</v>
          </cell>
          <cell r="L6445">
            <v>5</v>
          </cell>
        </row>
        <row r="6446">
          <cell r="E6446">
            <v>25804</v>
          </cell>
          <cell r="F6446">
            <v>0</v>
          </cell>
          <cell r="G6446">
            <v>0</v>
          </cell>
          <cell r="H6446">
            <v>8</v>
          </cell>
          <cell r="I6446">
            <v>6</v>
          </cell>
          <cell r="J6446">
            <v>0</v>
          </cell>
          <cell r="K6446">
            <v>11</v>
          </cell>
          <cell r="L6446">
            <v>24</v>
          </cell>
        </row>
        <row r="6447">
          <cell r="E6447">
            <v>25805</v>
          </cell>
          <cell r="F6447">
            <v>8</v>
          </cell>
          <cell r="G6447">
            <v>18</v>
          </cell>
          <cell r="H6447">
            <v>11</v>
          </cell>
          <cell r="I6447">
            <v>11</v>
          </cell>
          <cell r="J6447">
            <v>24</v>
          </cell>
          <cell r="K6447">
            <v>11</v>
          </cell>
          <cell r="L6447">
            <v>18</v>
          </cell>
        </row>
        <row r="6448">
          <cell r="E6448">
            <v>25806</v>
          </cell>
          <cell r="F6448">
            <v>32</v>
          </cell>
          <cell r="G6448">
            <v>24</v>
          </cell>
          <cell r="H6448">
            <v>8</v>
          </cell>
          <cell r="I6448">
            <v>11</v>
          </cell>
          <cell r="J6448">
            <v>8</v>
          </cell>
          <cell r="K6448">
            <v>6</v>
          </cell>
          <cell r="L6448">
            <v>11</v>
          </cell>
        </row>
        <row r="6449">
          <cell r="E6449">
            <v>25807</v>
          </cell>
          <cell r="F6449">
            <v>6</v>
          </cell>
          <cell r="G6449">
            <v>0</v>
          </cell>
          <cell r="H6449">
            <v>0</v>
          </cell>
          <cell r="I6449">
            <v>8</v>
          </cell>
          <cell r="J6449">
            <v>10</v>
          </cell>
          <cell r="K6449">
            <v>18</v>
          </cell>
          <cell r="L6449">
            <v>24</v>
          </cell>
        </row>
        <row r="6450">
          <cell r="E6450">
            <v>25808</v>
          </cell>
          <cell r="F6450">
            <v>0</v>
          </cell>
          <cell r="G6450">
            <v>11</v>
          </cell>
          <cell r="H6450">
            <v>11</v>
          </cell>
          <cell r="I6450">
            <v>16</v>
          </cell>
          <cell r="J6450">
            <v>8</v>
          </cell>
          <cell r="K6450">
            <v>11</v>
          </cell>
          <cell r="L6450">
            <v>14</v>
          </cell>
        </row>
        <row r="6451">
          <cell r="E6451">
            <v>25809</v>
          </cell>
          <cell r="F6451">
            <v>26</v>
          </cell>
          <cell r="G6451">
            <v>32</v>
          </cell>
          <cell r="H6451">
            <v>23</v>
          </cell>
          <cell r="I6451">
            <v>32</v>
          </cell>
          <cell r="J6451">
            <v>32</v>
          </cell>
          <cell r="K6451">
            <v>19</v>
          </cell>
          <cell r="L6451">
            <v>19</v>
          </cell>
        </row>
        <row r="6452">
          <cell r="E6452">
            <v>25810</v>
          </cell>
          <cell r="F6452">
            <v>16</v>
          </cell>
          <cell r="G6452">
            <v>16</v>
          </cell>
          <cell r="H6452">
            <v>16</v>
          </cell>
          <cell r="I6452">
            <v>6</v>
          </cell>
          <cell r="J6452">
            <v>10</v>
          </cell>
          <cell r="K6452">
            <v>16</v>
          </cell>
          <cell r="L6452">
            <v>10</v>
          </cell>
        </row>
        <row r="6453">
          <cell r="E6453">
            <v>25811</v>
          </cell>
          <cell r="F6453">
            <v>0</v>
          </cell>
          <cell r="G6453">
            <v>0</v>
          </cell>
          <cell r="H6453">
            <v>0</v>
          </cell>
          <cell r="I6453">
            <v>6</v>
          </cell>
          <cell r="J6453">
            <v>5</v>
          </cell>
          <cell r="K6453">
            <v>6</v>
          </cell>
          <cell r="L6453">
            <v>0</v>
          </cell>
        </row>
        <row r="6454">
          <cell r="E6454">
            <v>25812</v>
          </cell>
          <cell r="F6454">
            <v>16</v>
          </cell>
          <cell r="G6454">
            <v>16</v>
          </cell>
          <cell r="H6454">
            <v>13</v>
          </cell>
          <cell r="I6454">
            <v>11</v>
          </cell>
          <cell r="J6454">
            <v>16</v>
          </cell>
          <cell r="K6454">
            <v>13</v>
          </cell>
          <cell r="L6454">
            <v>23</v>
          </cell>
        </row>
        <row r="6455">
          <cell r="E6455">
            <v>25813</v>
          </cell>
          <cell r="F6455">
            <v>19</v>
          </cell>
          <cell r="G6455">
            <v>6</v>
          </cell>
          <cell r="H6455">
            <v>6</v>
          </cell>
          <cell r="I6455">
            <v>0</v>
          </cell>
          <cell r="J6455">
            <v>0</v>
          </cell>
          <cell r="K6455">
            <v>0</v>
          </cell>
          <cell r="L6455">
            <v>5</v>
          </cell>
        </row>
        <row r="6456">
          <cell r="E6456">
            <v>25814</v>
          </cell>
          <cell r="F6456">
            <v>6</v>
          </cell>
          <cell r="G6456">
            <v>3</v>
          </cell>
          <cell r="H6456">
            <v>6</v>
          </cell>
          <cell r="I6456">
            <v>13</v>
          </cell>
          <cell r="J6456">
            <v>8</v>
          </cell>
          <cell r="K6456">
            <v>6</v>
          </cell>
          <cell r="L6456">
            <v>8</v>
          </cell>
        </row>
        <row r="6457">
          <cell r="E6457">
            <v>25815</v>
          </cell>
          <cell r="F6457">
            <v>19</v>
          </cell>
          <cell r="G6457">
            <v>19</v>
          </cell>
          <cell r="H6457">
            <v>6</v>
          </cell>
          <cell r="I6457">
            <v>8</v>
          </cell>
          <cell r="J6457">
            <v>10</v>
          </cell>
          <cell r="K6457">
            <v>13</v>
          </cell>
          <cell r="L6457">
            <v>16</v>
          </cell>
        </row>
        <row r="6458">
          <cell r="E6458">
            <v>25816</v>
          </cell>
          <cell r="F6458">
            <v>8</v>
          </cell>
          <cell r="G6458">
            <v>8</v>
          </cell>
          <cell r="H6458">
            <v>11</v>
          </cell>
          <cell r="I6458">
            <v>11</v>
          </cell>
          <cell r="J6458">
            <v>11</v>
          </cell>
          <cell r="K6458">
            <v>10</v>
          </cell>
          <cell r="L6458">
            <v>10</v>
          </cell>
        </row>
        <row r="6459">
          <cell r="E6459">
            <v>25817</v>
          </cell>
          <cell r="F6459">
            <v>13</v>
          </cell>
          <cell r="G6459">
            <v>6</v>
          </cell>
          <cell r="H6459">
            <v>10</v>
          </cell>
          <cell r="I6459">
            <v>0</v>
          </cell>
          <cell r="J6459">
            <v>8</v>
          </cell>
          <cell r="K6459">
            <v>8</v>
          </cell>
          <cell r="L6459">
            <v>0</v>
          </cell>
        </row>
        <row r="6460">
          <cell r="E6460">
            <v>25818</v>
          </cell>
          <cell r="F6460">
            <v>3</v>
          </cell>
          <cell r="G6460">
            <v>0</v>
          </cell>
          <cell r="H6460">
            <v>8</v>
          </cell>
          <cell r="I6460">
            <v>16</v>
          </cell>
          <cell r="J6460">
            <v>16</v>
          </cell>
          <cell r="K6460">
            <v>8</v>
          </cell>
          <cell r="L6460">
            <v>0</v>
          </cell>
        </row>
        <row r="6461">
          <cell r="E6461">
            <v>25819</v>
          </cell>
          <cell r="F6461">
            <v>10</v>
          </cell>
          <cell r="G6461">
            <v>13</v>
          </cell>
          <cell r="H6461">
            <v>13</v>
          </cell>
          <cell r="I6461">
            <v>11</v>
          </cell>
          <cell r="J6461">
            <v>13</v>
          </cell>
          <cell r="K6461">
            <v>14</v>
          </cell>
          <cell r="L6461">
            <v>19</v>
          </cell>
        </row>
        <row r="6462">
          <cell r="E6462">
            <v>25820</v>
          </cell>
          <cell r="F6462">
            <v>0</v>
          </cell>
          <cell r="G6462">
            <v>3</v>
          </cell>
          <cell r="H6462">
            <v>3</v>
          </cell>
          <cell r="I6462">
            <v>0</v>
          </cell>
          <cell r="J6462">
            <v>0</v>
          </cell>
          <cell r="K6462">
            <v>0</v>
          </cell>
          <cell r="L6462">
            <v>0</v>
          </cell>
        </row>
        <row r="6463">
          <cell r="E6463">
            <v>25821</v>
          </cell>
          <cell r="F6463">
            <v>0</v>
          </cell>
          <cell r="G6463">
            <v>0</v>
          </cell>
          <cell r="H6463">
            <v>0</v>
          </cell>
          <cell r="I6463">
            <v>0</v>
          </cell>
          <cell r="J6463">
            <v>6</v>
          </cell>
          <cell r="K6463">
            <v>5</v>
          </cell>
          <cell r="L6463">
            <v>8</v>
          </cell>
        </row>
        <row r="6464">
          <cell r="E6464">
            <v>25822</v>
          </cell>
          <cell r="F6464">
            <v>56</v>
          </cell>
          <cell r="G6464">
            <v>45</v>
          </cell>
          <cell r="H6464">
            <v>35</v>
          </cell>
          <cell r="I6464">
            <v>42</v>
          </cell>
          <cell r="J6464">
            <v>40</v>
          </cell>
          <cell r="K6464">
            <v>39</v>
          </cell>
          <cell r="L6464">
            <v>45</v>
          </cell>
        </row>
        <row r="6465">
          <cell r="E6465">
            <v>25823</v>
          </cell>
          <cell r="F6465">
            <v>29</v>
          </cell>
          <cell r="G6465">
            <v>26</v>
          </cell>
          <cell r="H6465">
            <v>13</v>
          </cell>
          <cell r="I6465">
            <v>23</v>
          </cell>
          <cell r="J6465">
            <v>23</v>
          </cell>
          <cell r="K6465">
            <v>19</v>
          </cell>
          <cell r="L6465">
            <v>26</v>
          </cell>
        </row>
        <row r="6466">
          <cell r="E6466">
            <v>25824</v>
          </cell>
          <cell r="F6466">
            <v>5</v>
          </cell>
          <cell r="G6466">
            <v>0</v>
          </cell>
          <cell r="H6466">
            <v>0</v>
          </cell>
          <cell r="I6466">
            <v>0</v>
          </cell>
          <cell r="J6466">
            <v>0</v>
          </cell>
          <cell r="K6466">
            <v>0</v>
          </cell>
          <cell r="L6466">
            <v>5</v>
          </cell>
        </row>
        <row r="6467">
          <cell r="E6467">
            <v>25825</v>
          </cell>
          <cell r="F6467">
            <v>11</v>
          </cell>
          <cell r="G6467">
            <v>10</v>
          </cell>
          <cell r="H6467">
            <v>16</v>
          </cell>
          <cell r="I6467">
            <v>0</v>
          </cell>
          <cell r="J6467">
            <v>0</v>
          </cell>
          <cell r="K6467">
            <v>0</v>
          </cell>
          <cell r="L6467">
            <v>6</v>
          </cell>
        </row>
        <row r="6468">
          <cell r="E6468">
            <v>25826</v>
          </cell>
          <cell r="F6468">
            <v>11</v>
          </cell>
          <cell r="G6468">
            <v>29</v>
          </cell>
          <cell r="H6468">
            <v>34</v>
          </cell>
          <cell r="I6468">
            <v>35</v>
          </cell>
          <cell r="J6468">
            <v>37</v>
          </cell>
          <cell r="K6468">
            <v>29</v>
          </cell>
          <cell r="L6468">
            <v>19</v>
          </cell>
        </row>
        <row r="6469">
          <cell r="E6469">
            <v>25827</v>
          </cell>
          <cell r="F6469">
            <v>35</v>
          </cell>
          <cell r="G6469">
            <v>19</v>
          </cell>
          <cell r="H6469">
            <v>0</v>
          </cell>
          <cell r="I6469">
            <v>16</v>
          </cell>
          <cell r="J6469">
            <v>10</v>
          </cell>
          <cell r="K6469">
            <v>10</v>
          </cell>
          <cell r="L6469">
            <v>8</v>
          </cell>
        </row>
        <row r="6470">
          <cell r="E6470">
            <v>25828</v>
          </cell>
          <cell r="F6470">
            <v>39</v>
          </cell>
          <cell r="G6470">
            <v>35</v>
          </cell>
          <cell r="H6470">
            <v>37</v>
          </cell>
          <cell r="I6470">
            <v>29</v>
          </cell>
          <cell r="J6470">
            <v>35</v>
          </cell>
          <cell r="K6470">
            <v>32</v>
          </cell>
          <cell r="L6470">
            <v>19</v>
          </cell>
        </row>
        <row r="6471">
          <cell r="E6471">
            <v>25829</v>
          </cell>
          <cell r="F6471">
            <v>8</v>
          </cell>
          <cell r="G6471">
            <v>19</v>
          </cell>
          <cell r="H6471">
            <v>8</v>
          </cell>
          <cell r="I6471">
            <v>0</v>
          </cell>
          <cell r="J6471">
            <v>0</v>
          </cell>
          <cell r="K6471">
            <v>0</v>
          </cell>
          <cell r="L6471">
            <v>0</v>
          </cell>
        </row>
        <row r="6472">
          <cell r="E6472">
            <v>25830</v>
          </cell>
          <cell r="F6472">
            <v>40</v>
          </cell>
          <cell r="G6472">
            <v>18</v>
          </cell>
          <cell r="H6472">
            <v>32</v>
          </cell>
          <cell r="I6472">
            <v>26</v>
          </cell>
          <cell r="J6472">
            <v>27</v>
          </cell>
          <cell r="K6472">
            <v>18</v>
          </cell>
          <cell r="L6472">
            <v>14</v>
          </cell>
        </row>
        <row r="6473">
          <cell r="E6473">
            <v>25831</v>
          </cell>
          <cell r="F6473">
            <v>6</v>
          </cell>
          <cell r="G6473">
            <v>18</v>
          </cell>
          <cell r="H6473">
            <v>11</v>
          </cell>
          <cell r="I6473">
            <v>14</v>
          </cell>
          <cell r="J6473">
            <v>11</v>
          </cell>
          <cell r="K6473">
            <v>8</v>
          </cell>
          <cell r="L6473">
            <v>0</v>
          </cell>
        </row>
        <row r="6474">
          <cell r="E6474">
            <v>25832</v>
          </cell>
          <cell r="F6474">
            <v>8</v>
          </cell>
          <cell r="G6474">
            <v>0</v>
          </cell>
          <cell r="H6474">
            <v>6</v>
          </cell>
          <cell r="I6474">
            <v>8</v>
          </cell>
          <cell r="J6474">
            <v>14</v>
          </cell>
          <cell r="K6474">
            <v>18</v>
          </cell>
          <cell r="L6474">
            <v>8</v>
          </cell>
        </row>
        <row r="6475">
          <cell r="E6475">
            <v>25833</v>
          </cell>
          <cell r="F6475">
            <v>14</v>
          </cell>
          <cell r="G6475">
            <v>8</v>
          </cell>
          <cell r="H6475">
            <v>0</v>
          </cell>
          <cell r="I6475">
            <v>0</v>
          </cell>
          <cell r="J6475">
            <v>11</v>
          </cell>
          <cell r="K6475">
            <v>8</v>
          </cell>
          <cell r="L6475">
            <v>0</v>
          </cell>
        </row>
        <row r="6476">
          <cell r="E6476">
            <v>25834</v>
          </cell>
          <cell r="F6476">
            <v>18</v>
          </cell>
          <cell r="G6476">
            <v>8</v>
          </cell>
          <cell r="H6476">
            <v>18</v>
          </cell>
          <cell r="I6476">
            <v>18</v>
          </cell>
          <cell r="J6476">
            <v>18</v>
          </cell>
          <cell r="K6476">
            <v>8</v>
          </cell>
          <cell r="L6476">
            <v>11</v>
          </cell>
        </row>
        <row r="6477">
          <cell r="E6477">
            <v>25835</v>
          </cell>
          <cell r="F6477">
            <v>32</v>
          </cell>
          <cell r="G6477">
            <v>14</v>
          </cell>
          <cell r="H6477">
            <v>11</v>
          </cell>
          <cell r="I6477">
            <v>8</v>
          </cell>
          <cell r="J6477">
            <v>11</v>
          </cell>
          <cell r="K6477">
            <v>8</v>
          </cell>
          <cell r="L6477">
            <v>8</v>
          </cell>
        </row>
        <row r="6478">
          <cell r="E6478">
            <v>25836</v>
          </cell>
          <cell r="F6478">
            <v>0</v>
          </cell>
          <cell r="G6478">
            <v>6</v>
          </cell>
          <cell r="H6478">
            <v>6</v>
          </cell>
          <cell r="I6478">
            <v>6</v>
          </cell>
          <cell r="J6478">
            <v>6</v>
          </cell>
          <cell r="K6478">
            <v>6</v>
          </cell>
          <cell r="L6478">
            <v>6</v>
          </cell>
        </row>
        <row r="6479">
          <cell r="E6479">
            <v>25837</v>
          </cell>
          <cell r="F6479">
            <v>32</v>
          </cell>
          <cell r="G6479">
            <v>23</v>
          </cell>
          <cell r="H6479">
            <v>29</v>
          </cell>
          <cell r="I6479">
            <v>23</v>
          </cell>
          <cell r="J6479">
            <v>10</v>
          </cell>
          <cell r="K6479">
            <v>16</v>
          </cell>
          <cell r="L6479">
            <v>13</v>
          </cell>
        </row>
        <row r="6480">
          <cell r="E6480">
            <v>25838</v>
          </cell>
          <cell r="F6480">
            <v>26</v>
          </cell>
          <cell r="G6480">
            <v>24</v>
          </cell>
          <cell r="H6480">
            <v>23</v>
          </cell>
          <cell r="I6480">
            <v>23</v>
          </cell>
          <cell r="J6480">
            <v>10</v>
          </cell>
          <cell r="K6480">
            <v>24</v>
          </cell>
          <cell r="L6480">
            <v>0</v>
          </cell>
        </row>
        <row r="6481">
          <cell r="E6481">
            <v>25839</v>
          </cell>
          <cell r="F6481">
            <v>6</v>
          </cell>
          <cell r="G6481">
            <v>3</v>
          </cell>
          <cell r="H6481">
            <v>0</v>
          </cell>
          <cell r="I6481">
            <v>23</v>
          </cell>
          <cell r="J6481">
            <v>32</v>
          </cell>
          <cell r="K6481">
            <v>23</v>
          </cell>
          <cell r="L6481">
            <v>10</v>
          </cell>
        </row>
        <row r="6482">
          <cell r="E6482">
            <v>25840</v>
          </cell>
          <cell r="F6482">
            <v>10</v>
          </cell>
          <cell r="G6482">
            <v>0</v>
          </cell>
          <cell r="H6482">
            <v>10</v>
          </cell>
          <cell r="I6482">
            <v>8</v>
          </cell>
          <cell r="J6482">
            <v>8</v>
          </cell>
          <cell r="K6482">
            <v>6</v>
          </cell>
          <cell r="L6482">
            <v>10</v>
          </cell>
        </row>
        <row r="6483">
          <cell r="E6483">
            <v>25841</v>
          </cell>
          <cell r="F6483">
            <v>13</v>
          </cell>
          <cell r="G6483">
            <v>26</v>
          </cell>
          <cell r="H6483">
            <v>19</v>
          </cell>
          <cell r="I6483">
            <v>16</v>
          </cell>
          <cell r="J6483">
            <v>0</v>
          </cell>
          <cell r="K6483">
            <v>6</v>
          </cell>
          <cell r="L6483">
            <v>3</v>
          </cell>
        </row>
        <row r="6484">
          <cell r="E6484">
            <v>25842</v>
          </cell>
          <cell r="F6484">
            <v>10</v>
          </cell>
          <cell r="G6484">
            <v>13</v>
          </cell>
          <cell r="H6484">
            <v>16</v>
          </cell>
          <cell r="I6484">
            <v>6</v>
          </cell>
          <cell r="J6484">
            <v>6</v>
          </cell>
          <cell r="K6484">
            <v>6</v>
          </cell>
          <cell r="L6484">
            <v>8</v>
          </cell>
        </row>
        <row r="6485">
          <cell r="E6485">
            <v>25843</v>
          </cell>
          <cell r="F6485">
            <v>0</v>
          </cell>
          <cell r="G6485">
            <v>6</v>
          </cell>
          <cell r="H6485">
            <v>6</v>
          </cell>
          <cell r="I6485">
            <v>8</v>
          </cell>
          <cell r="J6485">
            <v>8</v>
          </cell>
          <cell r="K6485">
            <v>10</v>
          </cell>
          <cell r="L6485">
            <v>6</v>
          </cell>
        </row>
        <row r="6486">
          <cell r="E6486">
            <v>25844</v>
          </cell>
          <cell r="F6486">
            <v>10</v>
          </cell>
          <cell r="G6486">
            <v>6</v>
          </cell>
          <cell r="H6486">
            <v>10</v>
          </cell>
          <cell r="I6486">
            <v>8</v>
          </cell>
          <cell r="J6486">
            <v>3</v>
          </cell>
          <cell r="K6486">
            <v>6</v>
          </cell>
          <cell r="L6486">
            <v>8</v>
          </cell>
        </row>
        <row r="6487">
          <cell r="E6487">
            <v>25845</v>
          </cell>
          <cell r="F6487">
            <v>16</v>
          </cell>
          <cell r="G6487">
            <v>16</v>
          </cell>
          <cell r="H6487">
            <v>10</v>
          </cell>
          <cell r="I6487">
            <v>11</v>
          </cell>
          <cell r="J6487">
            <v>10</v>
          </cell>
          <cell r="K6487">
            <v>11</v>
          </cell>
          <cell r="L6487">
            <v>10</v>
          </cell>
        </row>
        <row r="6488">
          <cell r="E6488">
            <v>25846</v>
          </cell>
          <cell r="F6488">
            <v>10</v>
          </cell>
          <cell r="G6488">
            <v>13</v>
          </cell>
          <cell r="H6488">
            <v>19</v>
          </cell>
          <cell r="I6488">
            <v>32</v>
          </cell>
          <cell r="J6488">
            <v>29</v>
          </cell>
          <cell r="K6488">
            <v>29</v>
          </cell>
          <cell r="L6488">
            <v>40</v>
          </cell>
        </row>
        <row r="6489">
          <cell r="E6489">
            <v>25847</v>
          </cell>
          <cell r="F6489">
            <v>39</v>
          </cell>
          <cell r="G6489">
            <v>32</v>
          </cell>
          <cell r="H6489">
            <v>39</v>
          </cell>
          <cell r="I6489">
            <v>39</v>
          </cell>
          <cell r="J6489">
            <v>42</v>
          </cell>
          <cell r="K6489">
            <v>42</v>
          </cell>
          <cell r="L6489">
            <v>32</v>
          </cell>
        </row>
        <row r="6490">
          <cell r="E6490">
            <v>25848</v>
          </cell>
          <cell r="F6490">
            <v>13</v>
          </cell>
          <cell r="G6490">
            <v>11</v>
          </cell>
          <cell r="H6490">
            <v>11</v>
          </cell>
          <cell r="I6490">
            <v>19</v>
          </cell>
          <cell r="J6490">
            <v>19</v>
          </cell>
          <cell r="K6490">
            <v>19</v>
          </cell>
          <cell r="L6490">
            <v>16</v>
          </cell>
        </row>
        <row r="6491">
          <cell r="E6491">
            <v>25849</v>
          </cell>
          <cell r="F6491">
            <v>13</v>
          </cell>
          <cell r="G6491">
            <v>23</v>
          </cell>
          <cell r="H6491">
            <v>29</v>
          </cell>
          <cell r="I6491">
            <v>16</v>
          </cell>
          <cell r="J6491">
            <v>0</v>
          </cell>
          <cell r="K6491">
            <v>0</v>
          </cell>
          <cell r="L6491">
            <v>0</v>
          </cell>
        </row>
        <row r="6492">
          <cell r="E6492">
            <v>25850</v>
          </cell>
          <cell r="F6492">
            <v>16</v>
          </cell>
          <cell r="G6492">
            <v>13</v>
          </cell>
          <cell r="H6492">
            <v>10</v>
          </cell>
          <cell r="I6492">
            <v>10</v>
          </cell>
          <cell r="J6492">
            <v>16</v>
          </cell>
          <cell r="K6492">
            <v>11</v>
          </cell>
          <cell r="L6492">
            <v>5</v>
          </cell>
        </row>
        <row r="6493">
          <cell r="E6493">
            <v>25851</v>
          </cell>
          <cell r="F6493">
            <v>21</v>
          </cell>
          <cell r="G6493">
            <v>23</v>
          </cell>
          <cell r="H6493">
            <v>19</v>
          </cell>
          <cell r="I6493">
            <v>13</v>
          </cell>
          <cell r="J6493">
            <v>10</v>
          </cell>
          <cell r="K6493">
            <v>10</v>
          </cell>
          <cell r="L6493">
            <v>13</v>
          </cell>
        </row>
        <row r="6494">
          <cell r="E6494">
            <v>25852</v>
          </cell>
          <cell r="F6494">
            <v>32</v>
          </cell>
          <cell r="G6494">
            <v>32</v>
          </cell>
          <cell r="H6494">
            <v>29</v>
          </cell>
          <cell r="I6494">
            <v>26</v>
          </cell>
          <cell r="J6494">
            <v>19</v>
          </cell>
          <cell r="K6494">
            <v>0</v>
          </cell>
          <cell r="L6494">
            <v>11</v>
          </cell>
        </row>
        <row r="6495">
          <cell r="E6495">
            <v>25853</v>
          </cell>
          <cell r="F6495">
            <v>16</v>
          </cell>
          <cell r="G6495">
            <v>23</v>
          </cell>
          <cell r="H6495">
            <v>13</v>
          </cell>
          <cell r="I6495">
            <v>8</v>
          </cell>
          <cell r="J6495">
            <v>11</v>
          </cell>
          <cell r="K6495">
            <v>13</v>
          </cell>
          <cell r="L6495">
            <v>16</v>
          </cell>
        </row>
        <row r="6496">
          <cell r="E6496">
            <v>25854</v>
          </cell>
          <cell r="F6496">
            <v>16</v>
          </cell>
          <cell r="G6496">
            <v>6</v>
          </cell>
          <cell r="H6496">
            <v>10</v>
          </cell>
          <cell r="I6496">
            <v>11</v>
          </cell>
          <cell r="J6496">
            <v>10</v>
          </cell>
          <cell r="K6496">
            <v>6</v>
          </cell>
          <cell r="L6496">
            <v>0</v>
          </cell>
        </row>
        <row r="6497">
          <cell r="E6497">
            <v>25855</v>
          </cell>
          <cell r="F6497">
            <v>6</v>
          </cell>
          <cell r="G6497">
            <v>10</v>
          </cell>
          <cell r="H6497">
            <v>8</v>
          </cell>
          <cell r="I6497">
            <v>0</v>
          </cell>
          <cell r="J6497">
            <v>6</v>
          </cell>
          <cell r="K6497">
            <v>0</v>
          </cell>
          <cell r="L6497">
            <v>0</v>
          </cell>
        </row>
        <row r="6498">
          <cell r="E6498">
            <v>25856</v>
          </cell>
          <cell r="F6498">
            <v>0</v>
          </cell>
          <cell r="G6498">
            <v>6</v>
          </cell>
          <cell r="H6498">
            <v>0</v>
          </cell>
          <cell r="I6498">
            <v>0</v>
          </cell>
          <cell r="J6498">
            <v>0</v>
          </cell>
          <cell r="K6498">
            <v>6</v>
          </cell>
          <cell r="L6498">
            <v>0</v>
          </cell>
        </row>
        <row r="6499">
          <cell r="E6499">
            <v>25857</v>
          </cell>
          <cell r="F6499">
            <v>10</v>
          </cell>
          <cell r="G6499">
            <v>10</v>
          </cell>
          <cell r="H6499">
            <v>0</v>
          </cell>
          <cell r="I6499">
            <v>10</v>
          </cell>
          <cell r="J6499">
            <v>6</v>
          </cell>
          <cell r="K6499">
            <v>16</v>
          </cell>
          <cell r="L6499">
            <v>29</v>
          </cell>
        </row>
        <row r="6500">
          <cell r="E6500">
            <v>25858</v>
          </cell>
          <cell r="F6500">
            <v>6</v>
          </cell>
          <cell r="G6500">
            <v>8</v>
          </cell>
          <cell r="H6500">
            <v>8</v>
          </cell>
          <cell r="I6500">
            <v>8</v>
          </cell>
          <cell r="J6500">
            <v>10</v>
          </cell>
          <cell r="K6500">
            <v>0</v>
          </cell>
          <cell r="L6500">
            <v>0</v>
          </cell>
        </row>
        <row r="6501">
          <cell r="E6501">
            <v>25859</v>
          </cell>
          <cell r="F6501">
            <v>14</v>
          </cell>
          <cell r="G6501">
            <v>11</v>
          </cell>
          <cell r="H6501">
            <v>0</v>
          </cell>
          <cell r="I6501">
            <v>14</v>
          </cell>
          <cell r="J6501">
            <v>11</v>
          </cell>
          <cell r="K6501">
            <v>8</v>
          </cell>
          <cell r="L6501">
            <v>8</v>
          </cell>
        </row>
        <row r="6502">
          <cell r="E6502">
            <v>25860</v>
          </cell>
          <cell r="F6502">
            <v>18</v>
          </cell>
          <cell r="G6502">
            <v>11</v>
          </cell>
          <cell r="H6502">
            <v>6</v>
          </cell>
          <cell r="I6502">
            <v>0</v>
          </cell>
          <cell r="J6502">
            <v>3</v>
          </cell>
          <cell r="K6502">
            <v>8</v>
          </cell>
          <cell r="L6502">
            <v>6</v>
          </cell>
        </row>
        <row r="6503">
          <cell r="E6503">
            <v>25861</v>
          </cell>
          <cell r="F6503">
            <v>8</v>
          </cell>
          <cell r="G6503">
            <v>11</v>
          </cell>
          <cell r="H6503">
            <v>11</v>
          </cell>
          <cell r="I6503">
            <v>11</v>
          </cell>
          <cell r="J6503">
            <v>11</v>
          </cell>
          <cell r="K6503">
            <v>10</v>
          </cell>
          <cell r="L6503">
            <v>11</v>
          </cell>
        </row>
        <row r="6504">
          <cell r="E6504">
            <v>25862</v>
          </cell>
          <cell r="F6504">
            <v>10</v>
          </cell>
          <cell r="G6504">
            <v>6</v>
          </cell>
          <cell r="H6504">
            <v>6</v>
          </cell>
          <cell r="I6504">
            <v>32</v>
          </cell>
          <cell r="J6504">
            <v>35</v>
          </cell>
          <cell r="K6504">
            <v>42</v>
          </cell>
          <cell r="L6504">
            <v>13</v>
          </cell>
        </row>
        <row r="6505">
          <cell r="E6505">
            <v>25863</v>
          </cell>
          <cell r="F6505">
            <v>11</v>
          </cell>
          <cell r="G6505">
            <v>6</v>
          </cell>
          <cell r="H6505">
            <v>8</v>
          </cell>
          <cell r="I6505">
            <v>8</v>
          </cell>
          <cell r="J6505">
            <v>0</v>
          </cell>
          <cell r="K6505">
            <v>6</v>
          </cell>
          <cell r="L6505">
            <v>0</v>
          </cell>
        </row>
        <row r="6506">
          <cell r="E6506">
            <v>25864</v>
          </cell>
          <cell r="F6506">
            <v>8</v>
          </cell>
          <cell r="G6506">
            <v>8</v>
          </cell>
          <cell r="H6506">
            <v>11</v>
          </cell>
          <cell r="I6506">
            <v>11</v>
          </cell>
          <cell r="J6506">
            <v>11</v>
          </cell>
          <cell r="K6506">
            <v>14</v>
          </cell>
          <cell r="L6506">
            <v>11</v>
          </cell>
        </row>
        <row r="6507">
          <cell r="E6507">
            <v>25865</v>
          </cell>
          <cell r="F6507">
            <v>6</v>
          </cell>
          <cell r="G6507">
            <v>8</v>
          </cell>
          <cell r="H6507">
            <v>6</v>
          </cell>
          <cell r="I6507">
            <v>6</v>
          </cell>
          <cell r="J6507">
            <v>16</v>
          </cell>
          <cell r="K6507">
            <v>6</v>
          </cell>
          <cell r="L6507">
            <v>3</v>
          </cell>
        </row>
        <row r="6508">
          <cell r="E6508">
            <v>25866</v>
          </cell>
          <cell r="F6508">
            <v>32</v>
          </cell>
          <cell r="G6508">
            <v>23</v>
          </cell>
          <cell r="H6508">
            <v>29</v>
          </cell>
          <cell r="I6508">
            <v>26</v>
          </cell>
          <cell r="J6508">
            <v>24</v>
          </cell>
          <cell r="K6508">
            <v>32</v>
          </cell>
          <cell r="L6508">
            <v>23</v>
          </cell>
        </row>
        <row r="6509">
          <cell r="E6509">
            <v>25867</v>
          </cell>
          <cell r="F6509">
            <v>32</v>
          </cell>
          <cell r="G6509">
            <v>32</v>
          </cell>
          <cell r="H6509">
            <v>32</v>
          </cell>
          <cell r="I6509">
            <v>26</v>
          </cell>
          <cell r="J6509">
            <v>40</v>
          </cell>
          <cell r="K6509">
            <v>39</v>
          </cell>
          <cell r="L6509">
            <v>32</v>
          </cell>
        </row>
        <row r="6510">
          <cell r="E6510">
            <v>25868</v>
          </cell>
          <cell r="F6510">
            <v>32</v>
          </cell>
          <cell r="G6510">
            <v>16</v>
          </cell>
          <cell r="H6510">
            <v>16</v>
          </cell>
          <cell r="I6510">
            <v>13</v>
          </cell>
          <cell r="J6510">
            <v>16</v>
          </cell>
          <cell r="K6510">
            <v>23</v>
          </cell>
          <cell r="L6510">
            <v>6</v>
          </cell>
        </row>
        <row r="6511">
          <cell r="E6511">
            <v>25869</v>
          </cell>
          <cell r="F6511">
            <v>8</v>
          </cell>
          <cell r="G6511">
            <v>6</v>
          </cell>
          <cell r="H6511">
            <v>0</v>
          </cell>
          <cell r="I6511">
            <v>0</v>
          </cell>
          <cell r="J6511">
            <v>0</v>
          </cell>
          <cell r="K6511">
            <v>3</v>
          </cell>
          <cell r="L6511">
            <v>0</v>
          </cell>
        </row>
        <row r="6512">
          <cell r="E6512">
            <v>25870</v>
          </cell>
          <cell r="F6512">
            <v>16</v>
          </cell>
          <cell r="G6512">
            <v>6</v>
          </cell>
          <cell r="H6512">
            <v>0</v>
          </cell>
          <cell r="I6512">
            <v>0</v>
          </cell>
          <cell r="J6512">
            <v>0</v>
          </cell>
          <cell r="K6512">
            <v>0</v>
          </cell>
          <cell r="L6512">
            <v>0</v>
          </cell>
        </row>
        <row r="6513">
          <cell r="E6513">
            <v>25871</v>
          </cell>
          <cell r="F6513">
            <v>0</v>
          </cell>
          <cell r="G6513">
            <v>6</v>
          </cell>
          <cell r="H6513">
            <v>0</v>
          </cell>
          <cell r="I6513">
            <v>0</v>
          </cell>
          <cell r="J6513">
            <v>0</v>
          </cell>
          <cell r="K6513">
            <v>0</v>
          </cell>
          <cell r="L6513">
            <v>0</v>
          </cell>
        </row>
        <row r="6514">
          <cell r="E6514">
            <v>25872</v>
          </cell>
          <cell r="F6514">
            <v>8</v>
          </cell>
          <cell r="G6514">
            <v>6</v>
          </cell>
          <cell r="H6514">
            <v>8</v>
          </cell>
          <cell r="I6514">
            <v>0</v>
          </cell>
          <cell r="J6514">
            <v>16</v>
          </cell>
          <cell r="K6514">
            <v>13</v>
          </cell>
          <cell r="L6514">
            <v>10</v>
          </cell>
        </row>
        <row r="6515">
          <cell r="E6515">
            <v>25873</v>
          </cell>
          <cell r="F6515">
            <v>8</v>
          </cell>
          <cell r="G6515">
            <v>13</v>
          </cell>
          <cell r="H6515">
            <v>13</v>
          </cell>
          <cell r="I6515">
            <v>10</v>
          </cell>
          <cell r="J6515">
            <v>11</v>
          </cell>
          <cell r="K6515">
            <v>13</v>
          </cell>
          <cell r="L6515">
            <v>11</v>
          </cell>
        </row>
        <row r="6516">
          <cell r="E6516">
            <v>25874</v>
          </cell>
          <cell r="F6516">
            <v>13</v>
          </cell>
          <cell r="G6516">
            <v>10</v>
          </cell>
          <cell r="H6516">
            <v>8</v>
          </cell>
          <cell r="I6516">
            <v>13</v>
          </cell>
          <cell r="J6516">
            <v>14</v>
          </cell>
          <cell r="K6516">
            <v>19</v>
          </cell>
          <cell r="L6516">
            <v>8</v>
          </cell>
        </row>
        <row r="6517">
          <cell r="E6517">
            <v>25875</v>
          </cell>
          <cell r="F6517">
            <v>5</v>
          </cell>
          <cell r="G6517">
            <v>6</v>
          </cell>
          <cell r="H6517">
            <v>5</v>
          </cell>
          <cell r="I6517">
            <v>0</v>
          </cell>
          <cell r="J6517">
            <v>3</v>
          </cell>
          <cell r="K6517">
            <v>10</v>
          </cell>
          <cell r="L6517">
            <v>8</v>
          </cell>
        </row>
        <row r="6518">
          <cell r="E6518">
            <v>25876</v>
          </cell>
          <cell r="F6518">
            <v>10</v>
          </cell>
          <cell r="G6518">
            <v>16</v>
          </cell>
          <cell r="H6518">
            <v>8</v>
          </cell>
          <cell r="I6518">
            <v>11</v>
          </cell>
          <cell r="J6518">
            <v>16</v>
          </cell>
          <cell r="K6518">
            <v>6</v>
          </cell>
          <cell r="L6518">
            <v>6</v>
          </cell>
        </row>
        <row r="6519">
          <cell r="E6519">
            <v>25877</v>
          </cell>
          <cell r="F6519">
            <v>8</v>
          </cell>
          <cell r="G6519">
            <v>16</v>
          </cell>
          <cell r="H6519">
            <v>10</v>
          </cell>
          <cell r="I6519">
            <v>8</v>
          </cell>
          <cell r="J6519">
            <v>13</v>
          </cell>
          <cell r="K6519">
            <v>5</v>
          </cell>
          <cell r="L6519">
            <v>23</v>
          </cell>
        </row>
        <row r="6520">
          <cell r="E6520">
            <v>25878</v>
          </cell>
          <cell r="F6520">
            <v>19</v>
          </cell>
          <cell r="G6520">
            <v>13</v>
          </cell>
          <cell r="H6520">
            <v>19</v>
          </cell>
          <cell r="I6520">
            <v>13</v>
          </cell>
          <cell r="J6520">
            <v>3</v>
          </cell>
          <cell r="K6520">
            <v>6</v>
          </cell>
          <cell r="L6520">
            <v>0</v>
          </cell>
        </row>
        <row r="6521">
          <cell r="E6521">
            <v>25879</v>
          </cell>
          <cell r="F6521">
            <v>8</v>
          </cell>
          <cell r="G6521">
            <v>0</v>
          </cell>
          <cell r="H6521">
            <v>0</v>
          </cell>
          <cell r="I6521">
            <v>0</v>
          </cell>
          <cell r="J6521">
            <v>8</v>
          </cell>
          <cell r="K6521">
            <v>11</v>
          </cell>
          <cell r="L6521">
            <v>0</v>
          </cell>
        </row>
        <row r="6522">
          <cell r="E6522">
            <v>25880</v>
          </cell>
          <cell r="F6522">
            <v>10</v>
          </cell>
          <cell r="G6522">
            <v>16</v>
          </cell>
          <cell r="H6522">
            <v>13</v>
          </cell>
          <cell r="I6522">
            <v>19</v>
          </cell>
          <cell r="J6522">
            <v>19</v>
          </cell>
          <cell r="K6522">
            <v>16</v>
          </cell>
          <cell r="L6522">
            <v>11</v>
          </cell>
        </row>
        <row r="6523">
          <cell r="E6523">
            <v>25881</v>
          </cell>
          <cell r="F6523">
            <v>10</v>
          </cell>
          <cell r="G6523">
            <v>0</v>
          </cell>
          <cell r="H6523">
            <v>0</v>
          </cell>
          <cell r="I6523">
            <v>8</v>
          </cell>
          <cell r="J6523">
            <v>13</v>
          </cell>
          <cell r="K6523">
            <v>16</v>
          </cell>
          <cell r="L6523">
            <v>16</v>
          </cell>
        </row>
        <row r="6524">
          <cell r="E6524">
            <v>25882</v>
          </cell>
          <cell r="F6524">
            <v>8</v>
          </cell>
          <cell r="G6524">
            <v>0</v>
          </cell>
          <cell r="H6524">
            <v>10</v>
          </cell>
          <cell r="I6524">
            <v>8</v>
          </cell>
          <cell r="J6524">
            <v>5</v>
          </cell>
          <cell r="K6524">
            <v>0</v>
          </cell>
          <cell r="L6524">
            <v>0</v>
          </cell>
        </row>
        <row r="6525">
          <cell r="E6525">
            <v>25883</v>
          </cell>
          <cell r="F6525">
            <v>6</v>
          </cell>
          <cell r="G6525">
            <v>13</v>
          </cell>
          <cell r="H6525">
            <v>10</v>
          </cell>
          <cell r="I6525">
            <v>6</v>
          </cell>
          <cell r="J6525">
            <v>8</v>
          </cell>
          <cell r="K6525">
            <v>6</v>
          </cell>
          <cell r="L6525">
            <v>6</v>
          </cell>
        </row>
        <row r="6526">
          <cell r="E6526">
            <v>25884</v>
          </cell>
          <cell r="F6526">
            <v>3</v>
          </cell>
          <cell r="G6526">
            <v>0</v>
          </cell>
          <cell r="H6526">
            <v>0</v>
          </cell>
          <cell r="I6526">
            <v>6</v>
          </cell>
          <cell r="J6526">
            <v>10</v>
          </cell>
          <cell r="K6526">
            <v>16</v>
          </cell>
          <cell r="L6526">
            <v>13</v>
          </cell>
        </row>
        <row r="6527">
          <cell r="E6527">
            <v>25885</v>
          </cell>
          <cell r="F6527">
            <v>0</v>
          </cell>
          <cell r="G6527">
            <v>0</v>
          </cell>
          <cell r="H6527">
            <v>0</v>
          </cell>
          <cell r="I6527">
            <v>10</v>
          </cell>
          <cell r="J6527">
            <v>11</v>
          </cell>
          <cell r="K6527">
            <v>10</v>
          </cell>
          <cell r="L6527">
            <v>0</v>
          </cell>
        </row>
        <row r="6528">
          <cell r="E6528">
            <v>25886</v>
          </cell>
          <cell r="F6528">
            <v>0</v>
          </cell>
          <cell r="G6528">
            <v>11</v>
          </cell>
          <cell r="H6528">
            <v>6</v>
          </cell>
          <cell r="I6528">
            <v>11</v>
          </cell>
          <cell r="J6528">
            <v>11</v>
          </cell>
          <cell r="K6528">
            <v>11</v>
          </cell>
          <cell r="L6528">
            <v>0</v>
          </cell>
        </row>
        <row r="6529">
          <cell r="E6529">
            <v>25887</v>
          </cell>
          <cell r="F6529">
            <v>11</v>
          </cell>
          <cell r="G6529">
            <v>8</v>
          </cell>
          <cell r="H6529">
            <v>11</v>
          </cell>
          <cell r="I6529">
            <v>8</v>
          </cell>
          <cell r="J6529">
            <v>32</v>
          </cell>
          <cell r="K6529">
            <v>26</v>
          </cell>
          <cell r="L6529">
            <v>35</v>
          </cell>
        </row>
        <row r="6530">
          <cell r="E6530">
            <v>25888</v>
          </cell>
          <cell r="F6530">
            <v>18</v>
          </cell>
          <cell r="G6530">
            <v>11</v>
          </cell>
          <cell r="H6530">
            <v>6</v>
          </cell>
          <cell r="I6530">
            <v>0</v>
          </cell>
          <cell r="J6530">
            <v>0</v>
          </cell>
          <cell r="K6530">
            <v>32</v>
          </cell>
          <cell r="L6530">
            <v>18</v>
          </cell>
        </row>
        <row r="6531">
          <cell r="E6531">
            <v>25889</v>
          </cell>
          <cell r="F6531">
            <v>14</v>
          </cell>
          <cell r="G6531">
            <v>27</v>
          </cell>
          <cell r="H6531">
            <v>18</v>
          </cell>
          <cell r="I6531">
            <v>0</v>
          </cell>
          <cell r="J6531">
            <v>6</v>
          </cell>
          <cell r="K6531">
            <v>6</v>
          </cell>
          <cell r="L6531">
            <v>0</v>
          </cell>
        </row>
        <row r="6532">
          <cell r="E6532">
            <v>25890</v>
          </cell>
          <cell r="F6532">
            <v>6</v>
          </cell>
          <cell r="G6532">
            <v>8</v>
          </cell>
          <cell r="H6532">
            <v>11</v>
          </cell>
          <cell r="I6532">
            <v>18</v>
          </cell>
          <cell r="J6532">
            <v>6</v>
          </cell>
          <cell r="K6532">
            <v>6</v>
          </cell>
          <cell r="L6532">
            <v>6</v>
          </cell>
        </row>
        <row r="6533">
          <cell r="E6533">
            <v>25891</v>
          </cell>
          <cell r="F6533">
            <v>11</v>
          </cell>
          <cell r="G6533">
            <v>11</v>
          </cell>
          <cell r="H6533">
            <v>6</v>
          </cell>
          <cell r="I6533">
            <v>0</v>
          </cell>
          <cell r="J6533">
            <v>11</v>
          </cell>
          <cell r="K6533">
            <v>14</v>
          </cell>
          <cell r="L6533">
            <v>8</v>
          </cell>
        </row>
        <row r="6534">
          <cell r="E6534">
            <v>25892</v>
          </cell>
          <cell r="F6534">
            <v>11</v>
          </cell>
          <cell r="G6534">
            <v>14</v>
          </cell>
          <cell r="H6534">
            <v>16</v>
          </cell>
          <cell r="I6534">
            <v>11</v>
          </cell>
          <cell r="J6534">
            <v>18</v>
          </cell>
          <cell r="K6534">
            <v>11</v>
          </cell>
          <cell r="L6534">
            <v>18</v>
          </cell>
        </row>
        <row r="6535">
          <cell r="E6535">
            <v>25893</v>
          </cell>
          <cell r="F6535">
            <v>16</v>
          </cell>
          <cell r="G6535">
            <v>16</v>
          </cell>
          <cell r="H6535">
            <v>16</v>
          </cell>
          <cell r="I6535">
            <v>32</v>
          </cell>
          <cell r="J6535">
            <v>19</v>
          </cell>
          <cell r="K6535">
            <v>16</v>
          </cell>
          <cell r="L6535">
            <v>24</v>
          </cell>
        </row>
        <row r="6536">
          <cell r="E6536">
            <v>25894</v>
          </cell>
          <cell r="F6536">
            <v>19</v>
          </cell>
          <cell r="G6536">
            <v>6</v>
          </cell>
          <cell r="H6536">
            <v>8</v>
          </cell>
          <cell r="I6536">
            <v>10</v>
          </cell>
          <cell r="J6536">
            <v>16</v>
          </cell>
          <cell r="K6536">
            <v>16</v>
          </cell>
          <cell r="L6536">
            <v>13</v>
          </cell>
        </row>
        <row r="6537">
          <cell r="E6537">
            <v>25895</v>
          </cell>
          <cell r="F6537">
            <v>13</v>
          </cell>
          <cell r="G6537">
            <v>13</v>
          </cell>
          <cell r="H6537">
            <v>6</v>
          </cell>
          <cell r="I6537">
            <v>10</v>
          </cell>
          <cell r="J6537">
            <v>13</v>
          </cell>
          <cell r="K6537">
            <v>16</v>
          </cell>
          <cell r="L6537">
            <v>16</v>
          </cell>
        </row>
        <row r="6538">
          <cell r="E6538">
            <v>25896</v>
          </cell>
          <cell r="F6538">
            <v>29</v>
          </cell>
          <cell r="G6538">
            <v>32</v>
          </cell>
          <cell r="H6538">
            <v>32</v>
          </cell>
          <cell r="I6538">
            <v>29</v>
          </cell>
          <cell r="J6538">
            <v>26</v>
          </cell>
          <cell r="K6538">
            <v>24</v>
          </cell>
          <cell r="L6538">
            <v>26</v>
          </cell>
        </row>
        <row r="6539">
          <cell r="E6539">
            <v>25897</v>
          </cell>
          <cell r="F6539">
            <v>16</v>
          </cell>
          <cell r="G6539">
            <v>16</v>
          </cell>
          <cell r="H6539">
            <v>19</v>
          </cell>
          <cell r="I6539">
            <v>19</v>
          </cell>
          <cell r="J6539">
            <v>16</v>
          </cell>
          <cell r="K6539">
            <v>19</v>
          </cell>
          <cell r="L6539">
            <v>13</v>
          </cell>
        </row>
        <row r="6540">
          <cell r="E6540">
            <v>25898</v>
          </cell>
          <cell r="F6540">
            <v>8</v>
          </cell>
          <cell r="G6540">
            <v>6</v>
          </cell>
          <cell r="H6540">
            <v>10</v>
          </cell>
          <cell r="I6540">
            <v>8</v>
          </cell>
          <cell r="J6540">
            <v>6</v>
          </cell>
          <cell r="K6540">
            <v>10</v>
          </cell>
          <cell r="L6540">
            <v>6</v>
          </cell>
        </row>
        <row r="6541">
          <cell r="E6541">
            <v>25899</v>
          </cell>
          <cell r="F6541">
            <v>16</v>
          </cell>
          <cell r="G6541">
            <v>19</v>
          </cell>
          <cell r="H6541">
            <v>16</v>
          </cell>
          <cell r="I6541">
            <v>13</v>
          </cell>
          <cell r="J6541">
            <v>13</v>
          </cell>
          <cell r="K6541">
            <v>10</v>
          </cell>
          <cell r="L6541">
            <v>6</v>
          </cell>
        </row>
        <row r="6542">
          <cell r="E6542">
            <v>25900</v>
          </cell>
          <cell r="F6542">
            <v>14</v>
          </cell>
          <cell r="G6542">
            <v>8</v>
          </cell>
          <cell r="H6542">
            <v>14</v>
          </cell>
          <cell r="I6542">
            <v>6</v>
          </cell>
          <cell r="J6542">
            <v>10</v>
          </cell>
          <cell r="K6542">
            <v>13</v>
          </cell>
          <cell r="L6542">
            <v>16</v>
          </cell>
        </row>
        <row r="6543">
          <cell r="E6543">
            <v>25901</v>
          </cell>
          <cell r="F6543">
            <v>8</v>
          </cell>
          <cell r="G6543">
            <v>13</v>
          </cell>
          <cell r="H6543">
            <v>13</v>
          </cell>
          <cell r="I6543">
            <v>13</v>
          </cell>
          <cell r="J6543">
            <v>11</v>
          </cell>
          <cell r="K6543">
            <v>16</v>
          </cell>
          <cell r="L6543">
            <v>11</v>
          </cell>
        </row>
        <row r="6544">
          <cell r="E6544">
            <v>25902</v>
          </cell>
          <cell r="F6544">
            <v>5</v>
          </cell>
          <cell r="G6544">
            <v>13</v>
          </cell>
          <cell r="H6544">
            <v>8</v>
          </cell>
          <cell r="I6544">
            <v>23</v>
          </cell>
          <cell r="J6544">
            <v>16</v>
          </cell>
          <cell r="K6544">
            <v>29</v>
          </cell>
          <cell r="L6544">
            <v>32</v>
          </cell>
        </row>
        <row r="6545">
          <cell r="E6545">
            <v>25903</v>
          </cell>
          <cell r="F6545">
            <v>26</v>
          </cell>
          <cell r="G6545">
            <v>32</v>
          </cell>
          <cell r="H6545">
            <v>32</v>
          </cell>
          <cell r="I6545">
            <v>21</v>
          </cell>
          <cell r="J6545">
            <v>10</v>
          </cell>
          <cell r="K6545">
            <v>10</v>
          </cell>
          <cell r="L6545">
            <v>11</v>
          </cell>
        </row>
        <row r="6546">
          <cell r="E6546">
            <v>25904</v>
          </cell>
          <cell r="F6546">
            <v>6</v>
          </cell>
          <cell r="G6546">
            <v>3</v>
          </cell>
          <cell r="H6546">
            <v>6</v>
          </cell>
          <cell r="I6546">
            <v>8</v>
          </cell>
          <cell r="J6546">
            <v>11</v>
          </cell>
          <cell r="K6546">
            <v>11</v>
          </cell>
          <cell r="L6546">
            <v>11</v>
          </cell>
        </row>
        <row r="6547">
          <cell r="E6547">
            <v>25905</v>
          </cell>
          <cell r="F6547">
            <v>5</v>
          </cell>
          <cell r="G6547">
            <v>0</v>
          </cell>
          <cell r="H6547">
            <v>0</v>
          </cell>
          <cell r="I6547">
            <v>5</v>
          </cell>
          <cell r="J6547">
            <v>8</v>
          </cell>
          <cell r="K6547">
            <v>8</v>
          </cell>
          <cell r="L6547">
            <v>5</v>
          </cell>
        </row>
        <row r="6548">
          <cell r="E6548">
            <v>25906</v>
          </cell>
          <cell r="F6548">
            <v>13</v>
          </cell>
          <cell r="G6548">
            <v>14</v>
          </cell>
          <cell r="H6548">
            <v>35</v>
          </cell>
          <cell r="I6548">
            <v>48</v>
          </cell>
          <cell r="J6548">
            <v>48</v>
          </cell>
          <cell r="K6548">
            <v>39</v>
          </cell>
          <cell r="L6548">
            <v>19</v>
          </cell>
        </row>
        <row r="6549">
          <cell r="E6549">
            <v>25907</v>
          </cell>
          <cell r="F6549">
            <v>11</v>
          </cell>
          <cell r="G6549">
            <v>10</v>
          </cell>
          <cell r="H6549">
            <v>19</v>
          </cell>
          <cell r="I6549">
            <v>13</v>
          </cell>
          <cell r="J6549">
            <v>19</v>
          </cell>
          <cell r="K6549">
            <v>16</v>
          </cell>
          <cell r="L6549">
            <v>26</v>
          </cell>
        </row>
        <row r="6550">
          <cell r="E6550">
            <v>25908</v>
          </cell>
          <cell r="F6550">
            <v>0</v>
          </cell>
          <cell r="G6550">
            <v>0</v>
          </cell>
          <cell r="H6550">
            <v>16</v>
          </cell>
          <cell r="I6550">
            <v>11</v>
          </cell>
          <cell r="J6550">
            <v>0</v>
          </cell>
          <cell r="K6550">
            <v>11</v>
          </cell>
          <cell r="L6550">
            <v>13</v>
          </cell>
        </row>
        <row r="6551">
          <cell r="E6551">
            <v>25909</v>
          </cell>
          <cell r="F6551">
            <v>16</v>
          </cell>
          <cell r="G6551">
            <v>19</v>
          </cell>
          <cell r="H6551">
            <v>21</v>
          </cell>
          <cell r="I6551">
            <v>23</v>
          </cell>
          <cell r="J6551">
            <v>24</v>
          </cell>
          <cell r="K6551">
            <v>24</v>
          </cell>
          <cell r="L6551">
            <v>23</v>
          </cell>
        </row>
        <row r="6552">
          <cell r="E6552">
            <v>25910</v>
          </cell>
          <cell r="F6552">
            <v>19</v>
          </cell>
          <cell r="G6552">
            <v>16</v>
          </cell>
          <cell r="H6552">
            <v>19</v>
          </cell>
          <cell r="I6552">
            <v>16</v>
          </cell>
          <cell r="J6552">
            <v>29</v>
          </cell>
          <cell r="K6552">
            <v>21</v>
          </cell>
          <cell r="L6552">
            <v>8</v>
          </cell>
        </row>
        <row r="6553">
          <cell r="E6553">
            <v>25911</v>
          </cell>
          <cell r="F6553">
            <v>0</v>
          </cell>
          <cell r="G6553">
            <v>0</v>
          </cell>
          <cell r="H6553">
            <v>0</v>
          </cell>
          <cell r="I6553">
            <v>0</v>
          </cell>
          <cell r="J6553">
            <v>0</v>
          </cell>
          <cell r="K6553">
            <v>10</v>
          </cell>
          <cell r="L6553">
            <v>8</v>
          </cell>
        </row>
        <row r="6554">
          <cell r="E6554">
            <v>25912</v>
          </cell>
          <cell r="F6554">
            <v>6</v>
          </cell>
          <cell r="G6554">
            <v>8</v>
          </cell>
          <cell r="H6554">
            <v>6</v>
          </cell>
          <cell r="I6554">
            <v>16</v>
          </cell>
          <cell r="J6554">
            <v>16</v>
          </cell>
          <cell r="K6554">
            <v>16</v>
          </cell>
          <cell r="L6554">
            <v>35</v>
          </cell>
        </row>
        <row r="6555">
          <cell r="E6555">
            <v>25913</v>
          </cell>
          <cell r="F6555">
            <v>13</v>
          </cell>
          <cell r="G6555">
            <v>11</v>
          </cell>
          <cell r="H6555">
            <v>13</v>
          </cell>
          <cell r="I6555">
            <v>39</v>
          </cell>
          <cell r="J6555">
            <v>29</v>
          </cell>
          <cell r="K6555">
            <v>35</v>
          </cell>
          <cell r="L6555">
            <v>29</v>
          </cell>
        </row>
        <row r="6556">
          <cell r="E6556">
            <v>25914</v>
          </cell>
          <cell r="F6556">
            <v>27</v>
          </cell>
          <cell r="G6556">
            <v>32</v>
          </cell>
          <cell r="H6556">
            <v>32</v>
          </cell>
          <cell r="I6556">
            <v>32</v>
          </cell>
          <cell r="J6556">
            <v>27</v>
          </cell>
          <cell r="K6556">
            <v>32</v>
          </cell>
          <cell r="L6556">
            <v>32</v>
          </cell>
        </row>
        <row r="6557">
          <cell r="E6557">
            <v>25915</v>
          </cell>
          <cell r="F6557">
            <v>6</v>
          </cell>
          <cell r="G6557">
            <v>6</v>
          </cell>
          <cell r="H6557">
            <v>0</v>
          </cell>
          <cell r="I6557">
            <v>0</v>
          </cell>
          <cell r="J6557">
            <v>8</v>
          </cell>
          <cell r="K6557">
            <v>0</v>
          </cell>
          <cell r="L6557">
            <v>8</v>
          </cell>
        </row>
        <row r="6558">
          <cell r="E6558">
            <v>25916</v>
          </cell>
          <cell r="F6558">
            <v>43</v>
          </cell>
          <cell r="G6558">
            <v>27</v>
          </cell>
          <cell r="H6558">
            <v>43</v>
          </cell>
          <cell r="I6558">
            <v>39</v>
          </cell>
          <cell r="J6558">
            <v>32</v>
          </cell>
          <cell r="K6558">
            <v>14</v>
          </cell>
          <cell r="L6558">
            <v>8</v>
          </cell>
        </row>
        <row r="6559">
          <cell r="E6559">
            <v>25917</v>
          </cell>
          <cell r="F6559">
            <v>11</v>
          </cell>
          <cell r="G6559">
            <v>11</v>
          </cell>
          <cell r="H6559">
            <v>6</v>
          </cell>
          <cell r="I6559">
            <v>14</v>
          </cell>
          <cell r="J6559">
            <v>0</v>
          </cell>
          <cell r="K6559">
            <v>0</v>
          </cell>
          <cell r="L6559">
            <v>8</v>
          </cell>
        </row>
        <row r="6560">
          <cell r="E6560">
            <v>25918</v>
          </cell>
          <cell r="F6560">
            <v>11</v>
          </cell>
          <cell r="G6560">
            <v>6</v>
          </cell>
          <cell r="H6560">
            <v>6</v>
          </cell>
          <cell r="I6560">
            <v>0</v>
          </cell>
          <cell r="J6560">
            <v>8</v>
          </cell>
          <cell r="K6560">
            <v>0</v>
          </cell>
          <cell r="L6560">
            <v>8</v>
          </cell>
        </row>
        <row r="6561">
          <cell r="E6561">
            <v>25919</v>
          </cell>
          <cell r="F6561">
            <v>0</v>
          </cell>
          <cell r="G6561">
            <v>6</v>
          </cell>
          <cell r="H6561">
            <v>6</v>
          </cell>
          <cell r="I6561">
            <v>0</v>
          </cell>
          <cell r="J6561">
            <v>0</v>
          </cell>
          <cell r="K6561">
            <v>8</v>
          </cell>
          <cell r="L6561">
            <v>6</v>
          </cell>
        </row>
        <row r="6562">
          <cell r="E6562">
            <v>25920</v>
          </cell>
          <cell r="F6562">
            <v>11</v>
          </cell>
          <cell r="G6562">
            <v>11</v>
          </cell>
          <cell r="H6562">
            <v>18</v>
          </cell>
          <cell r="I6562">
            <v>8</v>
          </cell>
          <cell r="J6562">
            <v>10</v>
          </cell>
          <cell r="K6562">
            <v>6</v>
          </cell>
          <cell r="L6562">
            <v>11</v>
          </cell>
        </row>
        <row r="6563">
          <cell r="E6563">
            <v>25921</v>
          </cell>
          <cell r="F6563">
            <v>6</v>
          </cell>
          <cell r="G6563">
            <v>11</v>
          </cell>
          <cell r="H6563">
            <v>8</v>
          </cell>
          <cell r="I6563">
            <v>3</v>
          </cell>
          <cell r="J6563">
            <v>6</v>
          </cell>
          <cell r="K6563">
            <v>3</v>
          </cell>
          <cell r="L6563">
            <v>6</v>
          </cell>
        </row>
        <row r="6564">
          <cell r="E6564">
            <v>25922</v>
          </cell>
          <cell r="F6564">
            <v>0</v>
          </cell>
          <cell r="G6564">
            <v>0</v>
          </cell>
          <cell r="H6564">
            <v>10</v>
          </cell>
          <cell r="I6564">
            <v>16</v>
          </cell>
          <cell r="J6564">
            <v>23</v>
          </cell>
          <cell r="K6564">
            <v>16</v>
          </cell>
          <cell r="L6564">
            <v>19</v>
          </cell>
        </row>
        <row r="6565">
          <cell r="E6565">
            <v>25923</v>
          </cell>
          <cell r="F6565">
            <v>8</v>
          </cell>
          <cell r="G6565">
            <v>13</v>
          </cell>
          <cell r="H6565">
            <v>6</v>
          </cell>
          <cell r="I6565">
            <v>8</v>
          </cell>
          <cell r="J6565">
            <v>13</v>
          </cell>
          <cell r="K6565">
            <v>6</v>
          </cell>
          <cell r="L6565">
            <v>0</v>
          </cell>
        </row>
        <row r="6566">
          <cell r="E6566">
            <v>25924</v>
          </cell>
          <cell r="F6566">
            <v>10</v>
          </cell>
          <cell r="G6566">
            <v>16</v>
          </cell>
          <cell r="H6566">
            <v>10</v>
          </cell>
          <cell r="I6566">
            <v>13</v>
          </cell>
          <cell r="J6566">
            <v>6</v>
          </cell>
          <cell r="K6566">
            <v>6</v>
          </cell>
          <cell r="L6566">
            <v>10</v>
          </cell>
        </row>
        <row r="6567">
          <cell r="E6567">
            <v>25925</v>
          </cell>
          <cell r="F6567">
            <v>10</v>
          </cell>
          <cell r="G6567">
            <v>13</v>
          </cell>
          <cell r="H6567">
            <v>19</v>
          </cell>
          <cell r="I6567">
            <v>45</v>
          </cell>
          <cell r="J6567">
            <v>48</v>
          </cell>
          <cell r="K6567">
            <v>48</v>
          </cell>
          <cell r="L6567">
            <v>32</v>
          </cell>
        </row>
        <row r="6568">
          <cell r="E6568">
            <v>25926</v>
          </cell>
          <cell r="F6568">
            <v>16</v>
          </cell>
          <cell r="G6568">
            <v>29</v>
          </cell>
          <cell r="H6568">
            <v>16</v>
          </cell>
          <cell r="I6568">
            <v>16</v>
          </cell>
          <cell r="J6568">
            <v>10</v>
          </cell>
          <cell r="K6568">
            <v>6</v>
          </cell>
          <cell r="L6568">
            <v>13</v>
          </cell>
        </row>
        <row r="6569">
          <cell r="E6569">
            <v>25927</v>
          </cell>
          <cell r="F6569">
            <v>29</v>
          </cell>
          <cell r="G6569">
            <v>26</v>
          </cell>
          <cell r="H6569">
            <v>35</v>
          </cell>
          <cell r="I6569">
            <v>40</v>
          </cell>
          <cell r="J6569">
            <v>29</v>
          </cell>
          <cell r="K6569">
            <v>39</v>
          </cell>
          <cell r="L6569">
            <v>48</v>
          </cell>
        </row>
        <row r="6570">
          <cell r="E6570">
            <v>25928</v>
          </cell>
          <cell r="F6570">
            <v>14</v>
          </cell>
          <cell r="G6570">
            <v>6</v>
          </cell>
          <cell r="H6570">
            <v>0</v>
          </cell>
          <cell r="I6570">
            <v>0</v>
          </cell>
          <cell r="J6570">
            <v>0</v>
          </cell>
          <cell r="K6570">
            <v>13</v>
          </cell>
          <cell r="L6570">
            <v>13</v>
          </cell>
        </row>
        <row r="6571">
          <cell r="E6571">
            <v>25929</v>
          </cell>
          <cell r="F6571">
            <v>6</v>
          </cell>
          <cell r="G6571">
            <v>16</v>
          </cell>
          <cell r="H6571">
            <v>0</v>
          </cell>
          <cell r="I6571">
            <v>24</v>
          </cell>
          <cell r="J6571">
            <v>16</v>
          </cell>
          <cell r="K6571">
            <v>0</v>
          </cell>
          <cell r="L6571">
            <v>6</v>
          </cell>
        </row>
        <row r="6572">
          <cell r="E6572">
            <v>25930</v>
          </cell>
          <cell r="F6572">
            <v>0</v>
          </cell>
          <cell r="G6572">
            <v>10</v>
          </cell>
          <cell r="H6572">
            <v>5</v>
          </cell>
          <cell r="I6572">
            <v>8</v>
          </cell>
          <cell r="J6572">
            <v>0</v>
          </cell>
          <cell r="K6572">
            <v>0</v>
          </cell>
          <cell r="L6572">
            <v>5</v>
          </cell>
        </row>
        <row r="6573">
          <cell r="E6573">
            <v>25931</v>
          </cell>
          <cell r="F6573">
            <v>5</v>
          </cell>
          <cell r="G6573">
            <v>16</v>
          </cell>
          <cell r="H6573">
            <v>14</v>
          </cell>
          <cell r="I6573">
            <v>19</v>
          </cell>
          <cell r="J6573">
            <v>16</v>
          </cell>
          <cell r="K6573">
            <v>13</v>
          </cell>
          <cell r="L6573">
            <v>29</v>
          </cell>
        </row>
        <row r="6574">
          <cell r="E6574">
            <v>25932</v>
          </cell>
          <cell r="F6574">
            <v>3</v>
          </cell>
          <cell r="G6574">
            <v>6</v>
          </cell>
          <cell r="H6574">
            <v>8</v>
          </cell>
          <cell r="I6574">
            <v>11</v>
          </cell>
          <cell r="J6574">
            <v>5</v>
          </cell>
          <cell r="K6574">
            <v>19</v>
          </cell>
          <cell r="L6574">
            <v>14</v>
          </cell>
        </row>
        <row r="6575">
          <cell r="E6575">
            <v>25933</v>
          </cell>
          <cell r="F6575">
            <v>27</v>
          </cell>
          <cell r="G6575">
            <v>32</v>
          </cell>
          <cell r="H6575">
            <v>11</v>
          </cell>
          <cell r="I6575">
            <v>5</v>
          </cell>
          <cell r="J6575">
            <v>14</v>
          </cell>
          <cell r="K6575">
            <v>19</v>
          </cell>
          <cell r="L6575">
            <v>19</v>
          </cell>
        </row>
        <row r="6576">
          <cell r="E6576">
            <v>25934</v>
          </cell>
          <cell r="F6576">
            <v>5</v>
          </cell>
          <cell r="G6576">
            <v>6</v>
          </cell>
          <cell r="H6576">
            <v>0</v>
          </cell>
          <cell r="I6576">
            <v>3</v>
          </cell>
          <cell r="J6576">
            <v>26</v>
          </cell>
          <cell r="K6576">
            <v>32</v>
          </cell>
          <cell r="L6576">
            <v>35</v>
          </cell>
        </row>
        <row r="6577">
          <cell r="E6577">
            <v>25935</v>
          </cell>
          <cell r="F6577">
            <v>8</v>
          </cell>
          <cell r="G6577">
            <v>29</v>
          </cell>
          <cell r="H6577">
            <v>27</v>
          </cell>
          <cell r="I6577">
            <v>26</v>
          </cell>
          <cell r="J6577">
            <v>35</v>
          </cell>
          <cell r="K6577">
            <v>26</v>
          </cell>
          <cell r="L6577">
            <v>23</v>
          </cell>
        </row>
        <row r="6578">
          <cell r="E6578">
            <v>25936</v>
          </cell>
          <cell r="F6578">
            <v>11</v>
          </cell>
          <cell r="G6578">
            <v>13</v>
          </cell>
          <cell r="H6578">
            <v>16</v>
          </cell>
          <cell r="I6578">
            <v>14</v>
          </cell>
          <cell r="J6578">
            <v>5</v>
          </cell>
          <cell r="K6578">
            <v>18</v>
          </cell>
          <cell r="L6578">
            <v>16</v>
          </cell>
        </row>
        <row r="6579">
          <cell r="E6579">
            <v>25937</v>
          </cell>
          <cell r="F6579">
            <v>11</v>
          </cell>
          <cell r="G6579">
            <v>3</v>
          </cell>
          <cell r="H6579">
            <v>5</v>
          </cell>
          <cell r="I6579">
            <v>0</v>
          </cell>
          <cell r="J6579">
            <v>3</v>
          </cell>
          <cell r="K6579">
            <v>0</v>
          </cell>
          <cell r="L6579">
            <v>0</v>
          </cell>
        </row>
        <row r="6580">
          <cell r="E6580">
            <v>25938</v>
          </cell>
          <cell r="F6580">
            <v>0</v>
          </cell>
          <cell r="G6580">
            <v>10</v>
          </cell>
          <cell r="H6580">
            <v>10</v>
          </cell>
          <cell r="I6580">
            <v>5</v>
          </cell>
          <cell r="J6580">
            <v>5</v>
          </cell>
          <cell r="K6580">
            <v>5</v>
          </cell>
          <cell r="L6580">
            <v>0</v>
          </cell>
        </row>
        <row r="6581">
          <cell r="E6581">
            <v>25939</v>
          </cell>
          <cell r="F6581">
            <v>6</v>
          </cell>
          <cell r="G6581">
            <v>0</v>
          </cell>
          <cell r="H6581">
            <v>8</v>
          </cell>
          <cell r="I6581">
            <v>0</v>
          </cell>
          <cell r="J6581">
            <v>5</v>
          </cell>
          <cell r="K6581">
            <v>29</v>
          </cell>
          <cell r="L6581">
            <v>23</v>
          </cell>
        </row>
        <row r="6582">
          <cell r="E6582">
            <v>25940</v>
          </cell>
          <cell r="F6582">
            <v>16</v>
          </cell>
          <cell r="G6582">
            <v>23</v>
          </cell>
          <cell r="H6582">
            <v>26</v>
          </cell>
          <cell r="I6582">
            <v>10</v>
          </cell>
          <cell r="J6582">
            <v>13</v>
          </cell>
          <cell r="K6582">
            <v>10</v>
          </cell>
          <cell r="L6582">
            <v>0</v>
          </cell>
        </row>
        <row r="6583">
          <cell r="E6583">
            <v>25941</v>
          </cell>
          <cell r="F6583">
            <v>32</v>
          </cell>
          <cell r="G6583">
            <v>35</v>
          </cell>
          <cell r="H6583">
            <v>48</v>
          </cell>
          <cell r="I6583">
            <v>51</v>
          </cell>
          <cell r="J6583">
            <v>40</v>
          </cell>
          <cell r="K6583">
            <v>40</v>
          </cell>
          <cell r="L6583">
            <v>40</v>
          </cell>
        </row>
        <row r="6584">
          <cell r="E6584">
            <v>25942</v>
          </cell>
          <cell r="F6584">
            <v>11</v>
          </cell>
          <cell r="G6584">
            <v>6</v>
          </cell>
          <cell r="H6584">
            <v>11</v>
          </cell>
          <cell r="I6584">
            <v>8</v>
          </cell>
          <cell r="J6584">
            <v>11</v>
          </cell>
          <cell r="K6584">
            <v>14</v>
          </cell>
          <cell r="L6584">
            <v>8</v>
          </cell>
        </row>
        <row r="6585">
          <cell r="E6585">
            <v>25943</v>
          </cell>
          <cell r="F6585">
            <v>14</v>
          </cell>
          <cell r="G6585">
            <v>18</v>
          </cell>
          <cell r="H6585">
            <v>23</v>
          </cell>
          <cell r="I6585">
            <v>18</v>
          </cell>
          <cell r="J6585">
            <v>18</v>
          </cell>
          <cell r="K6585">
            <v>18</v>
          </cell>
          <cell r="L6585">
            <v>26</v>
          </cell>
        </row>
        <row r="6586">
          <cell r="E6586">
            <v>25944</v>
          </cell>
          <cell r="F6586">
            <v>6</v>
          </cell>
          <cell r="G6586">
            <v>10</v>
          </cell>
          <cell r="H6586">
            <v>6</v>
          </cell>
          <cell r="I6586">
            <v>8</v>
          </cell>
          <cell r="J6586">
            <v>6</v>
          </cell>
          <cell r="K6586">
            <v>6</v>
          </cell>
          <cell r="L6586">
            <v>11</v>
          </cell>
        </row>
        <row r="6587">
          <cell r="E6587">
            <v>25945</v>
          </cell>
          <cell r="F6587">
            <v>16</v>
          </cell>
          <cell r="G6587">
            <v>11</v>
          </cell>
          <cell r="H6587">
            <v>18</v>
          </cell>
          <cell r="I6587">
            <v>19</v>
          </cell>
          <cell r="J6587">
            <v>19</v>
          </cell>
          <cell r="K6587">
            <v>19</v>
          </cell>
          <cell r="L6587">
            <v>26</v>
          </cell>
        </row>
        <row r="6588">
          <cell r="E6588">
            <v>25946</v>
          </cell>
          <cell r="F6588">
            <v>6</v>
          </cell>
          <cell r="G6588">
            <v>10</v>
          </cell>
          <cell r="H6588">
            <v>11</v>
          </cell>
          <cell r="I6588">
            <v>10</v>
          </cell>
          <cell r="J6588">
            <v>8</v>
          </cell>
          <cell r="K6588">
            <v>8</v>
          </cell>
          <cell r="L6588">
            <v>6</v>
          </cell>
        </row>
        <row r="6589">
          <cell r="E6589">
            <v>25947</v>
          </cell>
          <cell r="F6589">
            <v>0</v>
          </cell>
          <cell r="G6589">
            <v>6</v>
          </cell>
          <cell r="H6589">
            <v>0</v>
          </cell>
          <cell r="I6589">
            <v>0</v>
          </cell>
          <cell r="J6589">
            <v>0</v>
          </cell>
          <cell r="K6589">
            <v>8</v>
          </cell>
          <cell r="L6589">
            <v>0</v>
          </cell>
        </row>
        <row r="6590">
          <cell r="E6590">
            <v>25948</v>
          </cell>
          <cell r="F6590">
            <v>11</v>
          </cell>
          <cell r="G6590">
            <v>18</v>
          </cell>
          <cell r="H6590">
            <v>18</v>
          </cell>
          <cell r="I6590">
            <v>18</v>
          </cell>
          <cell r="J6590">
            <v>18</v>
          </cell>
          <cell r="K6590">
            <v>27</v>
          </cell>
          <cell r="L6590">
            <v>24</v>
          </cell>
        </row>
        <row r="6591">
          <cell r="E6591">
            <v>25949</v>
          </cell>
          <cell r="F6591">
            <v>16</v>
          </cell>
          <cell r="G6591">
            <v>13</v>
          </cell>
          <cell r="H6591">
            <v>10</v>
          </cell>
          <cell r="I6591">
            <v>13</v>
          </cell>
          <cell r="J6591">
            <v>0</v>
          </cell>
          <cell r="K6591">
            <v>8</v>
          </cell>
          <cell r="L6591">
            <v>13</v>
          </cell>
        </row>
        <row r="6592">
          <cell r="E6592">
            <v>25950</v>
          </cell>
          <cell r="F6592">
            <v>19</v>
          </cell>
          <cell r="G6592">
            <v>16</v>
          </cell>
          <cell r="H6592">
            <v>19</v>
          </cell>
          <cell r="I6592">
            <v>23</v>
          </cell>
          <cell r="J6592">
            <v>16</v>
          </cell>
          <cell r="K6592">
            <v>19</v>
          </cell>
          <cell r="L6592">
            <v>19</v>
          </cell>
        </row>
        <row r="6593">
          <cell r="E6593">
            <v>25951</v>
          </cell>
          <cell r="F6593">
            <v>16</v>
          </cell>
          <cell r="G6593">
            <v>8</v>
          </cell>
          <cell r="H6593">
            <v>0</v>
          </cell>
          <cell r="I6593">
            <v>13</v>
          </cell>
          <cell r="J6593">
            <v>16</v>
          </cell>
          <cell r="K6593">
            <v>19</v>
          </cell>
          <cell r="L6593">
            <v>23</v>
          </cell>
        </row>
        <row r="6594">
          <cell r="E6594">
            <v>25952</v>
          </cell>
          <cell r="F6594">
            <v>19</v>
          </cell>
          <cell r="G6594">
            <v>29</v>
          </cell>
          <cell r="H6594">
            <v>19</v>
          </cell>
          <cell r="I6594">
            <v>24</v>
          </cell>
          <cell r="J6594">
            <v>39</v>
          </cell>
          <cell r="K6594">
            <v>45</v>
          </cell>
          <cell r="L6594">
            <v>42</v>
          </cell>
        </row>
        <row r="6595">
          <cell r="E6595">
            <v>25953</v>
          </cell>
          <cell r="F6595">
            <v>16</v>
          </cell>
          <cell r="G6595">
            <v>13</v>
          </cell>
          <cell r="H6595">
            <v>19</v>
          </cell>
          <cell r="I6595">
            <v>16</v>
          </cell>
          <cell r="J6595">
            <v>16</v>
          </cell>
          <cell r="K6595">
            <v>13</v>
          </cell>
          <cell r="L6595">
            <v>26</v>
          </cell>
        </row>
        <row r="6596">
          <cell r="E6596">
            <v>25954</v>
          </cell>
          <cell r="F6596">
            <v>32</v>
          </cell>
          <cell r="G6596">
            <v>32</v>
          </cell>
          <cell r="H6596">
            <v>29</v>
          </cell>
          <cell r="I6596">
            <v>26</v>
          </cell>
          <cell r="J6596">
            <v>26</v>
          </cell>
          <cell r="K6596">
            <v>26</v>
          </cell>
          <cell r="L6596">
            <v>26</v>
          </cell>
        </row>
        <row r="6597">
          <cell r="E6597">
            <v>25955</v>
          </cell>
          <cell r="F6597">
            <v>6</v>
          </cell>
          <cell r="G6597">
            <v>0</v>
          </cell>
          <cell r="H6597">
            <v>29</v>
          </cell>
          <cell r="I6597">
            <v>26</v>
          </cell>
          <cell r="J6597">
            <v>23</v>
          </cell>
          <cell r="K6597">
            <v>26</v>
          </cell>
          <cell r="L6597">
            <v>29</v>
          </cell>
        </row>
        <row r="6598">
          <cell r="E6598">
            <v>25956</v>
          </cell>
          <cell r="F6598">
            <v>0</v>
          </cell>
          <cell r="G6598">
            <v>0</v>
          </cell>
          <cell r="H6598">
            <v>10</v>
          </cell>
          <cell r="I6598">
            <v>10</v>
          </cell>
          <cell r="J6598">
            <v>18</v>
          </cell>
          <cell r="K6598">
            <v>23</v>
          </cell>
          <cell r="L6598">
            <v>5</v>
          </cell>
        </row>
        <row r="6599">
          <cell r="E6599">
            <v>25957</v>
          </cell>
          <cell r="F6599">
            <v>11</v>
          </cell>
          <cell r="G6599">
            <v>10</v>
          </cell>
          <cell r="H6599">
            <v>8</v>
          </cell>
          <cell r="I6599">
            <v>3</v>
          </cell>
          <cell r="J6599">
            <v>0</v>
          </cell>
          <cell r="K6599">
            <v>11</v>
          </cell>
          <cell r="L6599">
            <v>16</v>
          </cell>
        </row>
        <row r="6600">
          <cell r="E6600">
            <v>25958</v>
          </cell>
          <cell r="F6600">
            <v>23</v>
          </cell>
          <cell r="G6600">
            <v>24</v>
          </cell>
          <cell r="H6600">
            <v>19</v>
          </cell>
          <cell r="I6600">
            <v>8</v>
          </cell>
          <cell r="J6600">
            <v>6</v>
          </cell>
          <cell r="K6600">
            <v>18</v>
          </cell>
          <cell r="L6600">
            <v>5</v>
          </cell>
        </row>
        <row r="6601">
          <cell r="E6601">
            <v>25959</v>
          </cell>
          <cell r="F6601">
            <v>13</v>
          </cell>
          <cell r="G6601">
            <v>18</v>
          </cell>
          <cell r="H6601">
            <v>23</v>
          </cell>
          <cell r="I6601">
            <v>27</v>
          </cell>
          <cell r="J6601">
            <v>19</v>
          </cell>
          <cell r="K6601">
            <v>19</v>
          </cell>
          <cell r="L6601">
            <v>19</v>
          </cell>
        </row>
        <row r="6602">
          <cell r="E6602">
            <v>25960</v>
          </cell>
          <cell r="F6602">
            <v>29</v>
          </cell>
          <cell r="G6602">
            <v>26</v>
          </cell>
          <cell r="H6602">
            <v>29</v>
          </cell>
          <cell r="I6602">
            <v>32</v>
          </cell>
          <cell r="J6602">
            <v>23</v>
          </cell>
          <cell r="K6602">
            <v>16</v>
          </cell>
          <cell r="L6602">
            <v>16</v>
          </cell>
        </row>
        <row r="6603">
          <cell r="E6603">
            <v>25961</v>
          </cell>
          <cell r="F6603">
            <v>0</v>
          </cell>
          <cell r="G6603">
            <v>39</v>
          </cell>
          <cell r="H6603">
            <v>42</v>
          </cell>
          <cell r="I6603">
            <v>35</v>
          </cell>
          <cell r="J6603">
            <v>48</v>
          </cell>
          <cell r="K6603">
            <v>48</v>
          </cell>
          <cell r="L6603">
            <v>45</v>
          </cell>
        </row>
        <row r="6604">
          <cell r="E6604">
            <v>25962</v>
          </cell>
          <cell r="F6604">
            <v>35</v>
          </cell>
          <cell r="G6604">
            <v>64</v>
          </cell>
          <cell r="H6604">
            <v>61</v>
          </cell>
          <cell r="I6604">
            <v>32</v>
          </cell>
          <cell r="J6604">
            <v>39</v>
          </cell>
          <cell r="K6604">
            <v>19</v>
          </cell>
          <cell r="L6604">
            <v>10</v>
          </cell>
        </row>
        <row r="6605">
          <cell r="E6605">
            <v>25963</v>
          </cell>
          <cell r="F6605">
            <v>11</v>
          </cell>
          <cell r="G6605">
            <v>6</v>
          </cell>
          <cell r="H6605">
            <v>10</v>
          </cell>
          <cell r="I6605">
            <v>6</v>
          </cell>
          <cell r="J6605">
            <v>8</v>
          </cell>
          <cell r="K6605">
            <v>8</v>
          </cell>
          <cell r="L6605">
            <v>6</v>
          </cell>
        </row>
        <row r="6606">
          <cell r="E6606">
            <v>25964</v>
          </cell>
          <cell r="F6606">
            <v>11</v>
          </cell>
          <cell r="G6606">
            <v>10</v>
          </cell>
          <cell r="H6606">
            <v>11</v>
          </cell>
          <cell r="I6606">
            <v>13</v>
          </cell>
          <cell r="J6606">
            <v>16</v>
          </cell>
          <cell r="K6606">
            <v>8</v>
          </cell>
          <cell r="L6606">
            <v>8</v>
          </cell>
        </row>
        <row r="6607">
          <cell r="E6607">
            <v>25965</v>
          </cell>
          <cell r="F6607">
            <v>29</v>
          </cell>
          <cell r="G6607">
            <v>24</v>
          </cell>
          <cell r="H6607">
            <v>26</v>
          </cell>
          <cell r="I6607">
            <v>23</v>
          </cell>
          <cell r="J6607">
            <v>24</v>
          </cell>
          <cell r="K6607">
            <v>23</v>
          </cell>
          <cell r="L6607">
            <v>19</v>
          </cell>
        </row>
        <row r="6608">
          <cell r="E6608">
            <v>25966</v>
          </cell>
          <cell r="F6608">
            <v>11</v>
          </cell>
          <cell r="G6608">
            <v>8</v>
          </cell>
          <cell r="H6608">
            <v>8</v>
          </cell>
          <cell r="I6608">
            <v>0</v>
          </cell>
          <cell r="J6608">
            <v>0</v>
          </cell>
          <cell r="K6608">
            <v>0</v>
          </cell>
          <cell r="L6608">
            <v>0</v>
          </cell>
        </row>
        <row r="6609">
          <cell r="E6609">
            <v>25967</v>
          </cell>
          <cell r="F6609">
            <v>8</v>
          </cell>
          <cell r="G6609">
            <v>13</v>
          </cell>
          <cell r="H6609">
            <v>16</v>
          </cell>
          <cell r="I6609">
            <v>29</v>
          </cell>
          <cell r="J6609">
            <v>29</v>
          </cell>
          <cell r="K6609">
            <v>32</v>
          </cell>
          <cell r="L6609">
            <v>26</v>
          </cell>
        </row>
        <row r="6610">
          <cell r="E6610">
            <v>25968</v>
          </cell>
          <cell r="F6610">
            <v>0</v>
          </cell>
          <cell r="G6610">
            <v>0</v>
          </cell>
          <cell r="H6610">
            <v>0</v>
          </cell>
          <cell r="I6610">
            <v>6</v>
          </cell>
          <cell r="J6610">
            <v>19</v>
          </cell>
          <cell r="K6610">
            <v>19</v>
          </cell>
          <cell r="L6610">
            <v>35</v>
          </cell>
        </row>
        <row r="6611">
          <cell r="E6611">
            <v>25969</v>
          </cell>
          <cell r="F6611">
            <v>6</v>
          </cell>
          <cell r="G6611">
            <v>8</v>
          </cell>
          <cell r="H6611">
            <v>0</v>
          </cell>
          <cell r="I6611">
            <v>5</v>
          </cell>
          <cell r="J6611">
            <v>23</v>
          </cell>
          <cell r="K6611">
            <v>24</v>
          </cell>
          <cell r="L6611">
            <v>19</v>
          </cell>
        </row>
        <row r="6612">
          <cell r="E6612">
            <v>25970</v>
          </cell>
          <cell r="F6612">
            <v>14</v>
          </cell>
          <cell r="G6612">
            <v>0</v>
          </cell>
          <cell r="H6612">
            <v>11</v>
          </cell>
          <cell r="I6612">
            <v>0</v>
          </cell>
          <cell r="J6612">
            <v>0</v>
          </cell>
          <cell r="K6612">
            <v>0</v>
          </cell>
          <cell r="L6612">
            <v>0</v>
          </cell>
        </row>
        <row r="6613">
          <cell r="E6613">
            <v>25971</v>
          </cell>
          <cell r="F6613">
            <v>5</v>
          </cell>
          <cell r="G6613">
            <v>13</v>
          </cell>
          <cell r="H6613">
            <v>13</v>
          </cell>
          <cell r="I6613">
            <v>13</v>
          </cell>
          <cell r="J6613">
            <v>11</v>
          </cell>
          <cell r="K6613">
            <v>8</v>
          </cell>
          <cell r="L6613">
            <v>24</v>
          </cell>
        </row>
        <row r="6614">
          <cell r="E6614">
            <v>25972</v>
          </cell>
          <cell r="F6614">
            <v>19</v>
          </cell>
          <cell r="G6614">
            <v>14</v>
          </cell>
          <cell r="H6614">
            <v>11</v>
          </cell>
          <cell r="I6614">
            <v>0</v>
          </cell>
          <cell r="J6614">
            <v>8</v>
          </cell>
          <cell r="K6614">
            <v>0</v>
          </cell>
          <cell r="L6614">
            <v>0</v>
          </cell>
        </row>
        <row r="6615">
          <cell r="E6615">
            <v>25973</v>
          </cell>
          <cell r="F6615">
            <v>32</v>
          </cell>
          <cell r="G6615">
            <v>32</v>
          </cell>
          <cell r="H6615">
            <v>32</v>
          </cell>
          <cell r="I6615">
            <v>32</v>
          </cell>
          <cell r="J6615">
            <v>39</v>
          </cell>
          <cell r="K6615">
            <v>6</v>
          </cell>
          <cell r="L6615">
            <v>32</v>
          </cell>
        </row>
        <row r="6616">
          <cell r="E6616">
            <v>25974</v>
          </cell>
          <cell r="F6616">
            <v>11</v>
          </cell>
          <cell r="G6616">
            <v>32</v>
          </cell>
          <cell r="H6616">
            <v>35</v>
          </cell>
          <cell r="I6616">
            <v>43</v>
          </cell>
          <cell r="J6616">
            <v>39</v>
          </cell>
          <cell r="K6616">
            <v>43</v>
          </cell>
          <cell r="L6616">
            <v>47</v>
          </cell>
        </row>
        <row r="6617">
          <cell r="E6617">
            <v>25975</v>
          </cell>
          <cell r="F6617">
            <v>8</v>
          </cell>
          <cell r="G6617">
            <v>11</v>
          </cell>
          <cell r="H6617">
            <v>6</v>
          </cell>
          <cell r="I6617">
            <v>11</v>
          </cell>
          <cell r="J6617">
            <v>18</v>
          </cell>
          <cell r="K6617">
            <v>18</v>
          </cell>
          <cell r="L6617">
            <v>24</v>
          </cell>
        </row>
        <row r="6618">
          <cell r="E6618">
            <v>25976</v>
          </cell>
          <cell r="F6618">
            <v>8</v>
          </cell>
          <cell r="G6618">
            <v>11</v>
          </cell>
          <cell r="H6618">
            <v>32</v>
          </cell>
          <cell r="I6618">
            <v>35</v>
          </cell>
          <cell r="J6618">
            <v>39</v>
          </cell>
          <cell r="K6618">
            <v>24</v>
          </cell>
          <cell r="L6618">
            <v>8</v>
          </cell>
        </row>
        <row r="6619">
          <cell r="E6619">
            <v>25977</v>
          </cell>
          <cell r="F6619">
            <v>19</v>
          </cell>
          <cell r="G6619">
            <v>24</v>
          </cell>
          <cell r="H6619">
            <v>13</v>
          </cell>
          <cell r="I6619">
            <v>10</v>
          </cell>
          <cell r="J6619">
            <v>13</v>
          </cell>
          <cell r="K6619">
            <v>6</v>
          </cell>
          <cell r="L6619">
            <v>0</v>
          </cell>
        </row>
        <row r="6620">
          <cell r="E6620">
            <v>25978</v>
          </cell>
          <cell r="F6620">
            <v>10</v>
          </cell>
          <cell r="G6620">
            <v>6</v>
          </cell>
          <cell r="H6620">
            <v>6</v>
          </cell>
          <cell r="I6620">
            <v>13</v>
          </cell>
          <cell r="J6620">
            <v>13</v>
          </cell>
          <cell r="K6620">
            <v>10</v>
          </cell>
          <cell r="L6620">
            <v>13</v>
          </cell>
        </row>
        <row r="6621">
          <cell r="E6621">
            <v>25979</v>
          </cell>
          <cell r="F6621">
            <v>8</v>
          </cell>
          <cell r="G6621">
            <v>8</v>
          </cell>
          <cell r="H6621">
            <v>6</v>
          </cell>
          <cell r="I6621">
            <v>6</v>
          </cell>
          <cell r="J6621">
            <v>8</v>
          </cell>
          <cell r="K6621">
            <v>13</v>
          </cell>
          <cell r="L6621">
            <v>3</v>
          </cell>
        </row>
        <row r="6622">
          <cell r="E6622">
            <v>25980</v>
          </cell>
          <cell r="F6622">
            <v>32</v>
          </cell>
          <cell r="G6622">
            <v>13</v>
          </cell>
          <cell r="H6622">
            <v>3</v>
          </cell>
          <cell r="I6622">
            <v>6</v>
          </cell>
          <cell r="J6622">
            <v>10</v>
          </cell>
          <cell r="K6622">
            <v>10</v>
          </cell>
          <cell r="L6622">
            <v>8</v>
          </cell>
        </row>
        <row r="6623">
          <cell r="E6623">
            <v>25981</v>
          </cell>
          <cell r="F6623">
            <v>26</v>
          </cell>
          <cell r="G6623">
            <v>24</v>
          </cell>
          <cell r="H6623">
            <v>29</v>
          </cell>
          <cell r="I6623">
            <v>32</v>
          </cell>
          <cell r="J6623">
            <v>29</v>
          </cell>
          <cell r="K6623">
            <v>23</v>
          </cell>
          <cell r="L6623">
            <v>13</v>
          </cell>
        </row>
        <row r="6624">
          <cell r="E6624">
            <v>25982</v>
          </cell>
          <cell r="F6624">
            <v>16</v>
          </cell>
          <cell r="G6624">
            <v>10</v>
          </cell>
          <cell r="H6624">
            <v>8</v>
          </cell>
          <cell r="I6624">
            <v>10</v>
          </cell>
          <cell r="J6624">
            <v>13</v>
          </cell>
          <cell r="K6624">
            <v>3</v>
          </cell>
          <cell r="L6624">
            <v>3</v>
          </cell>
        </row>
        <row r="6625">
          <cell r="E6625">
            <v>25983</v>
          </cell>
          <cell r="F6625">
            <v>16</v>
          </cell>
          <cell r="G6625">
            <v>8</v>
          </cell>
          <cell r="H6625">
            <v>16</v>
          </cell>
          <cell r="I6625">
            <v>10</v>
          </cell>
          <cell r="J6625">
            <v>6</v>
          </cell>
          <cell r="K6625">
            <v>13</v>
          </cell>
          <cell r="L6625">
            <v>19</v>
          </cell>
        </row>
        <row r="6626">
          <cell r="E6626">
            <v>25984</v>
          </cell>
          <cell r="F6626">
            <v>8</v>
          </cell>
          <cell r="G6626">
            <v>11</v>
          </cell>
          <cell r="H6626">
            <v>6</v>
          </cell>
          <cell r="I6626">
            <v>6</v>
          </cell>
          <cell r="J6626">
            <v>3</v>
          </cell>
          <cell r="K6626">
            <v>0</v>
          </cell>
          <cell r="L6626">
            <v>8</v>
          </cell>
        </row>
        <row r="6627">
          <cell r="E6627">
            <v>25985</v>
          </cell>
          <cell r="F6627">
            <v>6</v>
          </cell>
          <cell r="G6627">
            <v>5</v>
          </cell>
          <cell r="H6627">
            <v>3</v>
          </cell>
          <cell r="I6627">
            <v>0</v>
          </cell>
          <cell r="J6627">
            <v>3</v>
          </cell>
          <cell r="K6627">
            <v>0</v>
          </cell>
          <cell r="L6627">
            <v>0</v>
          </cell>
        </row>
        <row r="6628">
          <cell r="E6628">
            <v>25986</v>
          </cell>
          <cell r="F6628">
            <v>35</v>
          </cell>
          <cell r="G6628">
            <v>39</v>
          </cell>
          <cell r="H6628">
            <v>39</v>
          </cell>
          <cell r="I6628">
            <v>35</v>
          </cell>
          <cell r="J6628">
            <v>19</v>
          </cell>
          <cell r="K6628">
            <v>24</v>
          </cell>
          <cell r="L6628">
            <v>21</v>
          </cell>
        </row>
        <row r="6629">
          <cell r="E6629">
            <v>25987</v>
          </cell>
          <cell r="F6629">
            <v>0</v>
          </cell>
          <cell r="G6629">
            <v>0</v>
          </cell>
          <cell r="H6629">
            <v>6</v>
          </cell>
          <cell r="I6629">
            <v>13</v>
          </cell>
          <cell r="J6629">
            <v>13</v>
          </cell>
          <cell r="K6629">
            <v>8</v>
          </cell>
          <cell r="L6629">
            <v>11</v>
          </cell>
        </row>
        <row r="6630">
          <cell r="E6630">
            <v>25988</v>
          </cell>
          <cell r="F6630">
            <v>23</v>
          </cell>
          <cell r="G6630">
            <v>19</v>
          </cell>
          <cell r="H6630">
            <v>16</v>
          </cell>
          <cell r="I6630">
            <v>0</v>
          </cell>
          <cell r="J6630">
            <v>0</v>
          </cell>
          <cell r="K6630">
            <v>0</v>
          </cell>
          <cell r="L6630">
            <v>0</v>
          </cell>
        </row>
        <row r="6631">
          <cell r="E6631">
            <v>25989</v>
          </cell>
          <cell r="F6631">
            <v>19</v>
          </cell>
          <cell r="G6631">
            <v>29</v>
          </cell>
          <cell r="H6631">
            <v>29</v>
          </cell>
          <cell r="I6631">
            <v>27</v>
          </cell>
          <cell r="J6631">
            <v>26</v>
          </cell>
          <cell r="K6631">
            <v>35</v>
          </cell>
          <cell r="L6631">
            <v>32</v>
          </cell>
        </row>
        <row r="6632">
          <cell r="E6632">
            <v>25990</v>
          </cell>
          <cell r="F6632">
            <v>5</v>
          </cell>
          <cell r="G6632">
            <v>8</v>
          </cell>
          <cell r="H6632">
            <v>3</v>
          </cell>
          <cell r="I6632">
            <v>3</v>
          </cell>
          <cell r="J6632">
            <v>0</v>
          </cell>
          <cell r="K6632">
            <v>3</v>
          </cell>
          <cell r="L6632">
            <v>24</v>
          </cell>
        </row>
        <row r="6633">
          <cell r="E6633">
            <v>25991</v>
          </cell>
          <cell r="F6633">
            <v>0</v>
          </cell>
          <cell r="G6633">
            <v>0</v>
          </cell>
          <cell r="H6633">
            <v>0</v>
          </cell>
          <cell r="I6633">
            <v>8</v>
          </cell>
          <cell r="J6633">
            <v>0</v>
          </cell>
          <cell r="K6633">
            <v>0</v>
          </cell>
          <cell r="L6633">
            <v>6</v>
          </cell>
        </row>
        <row r="6634">
          <cell r="E6634">
            <v>25992</v>
          </cell>
          <cell r="F6634">
            <v>21</v>
          </cell>
          <cell r="G6634">
            <v>11</v>
          </cell>
          <cell r="H6634">
            <v>8</v>
          </cell>
          <cell r="I6634">
            <v>13</v>
          </cell>
          <cell r="J6634">
            <v>13</v>
          </cell>
          <cell r="K6634">
            <v>23</v>
          </cell>
          <cell r="L6634">
            <v>29</v>
          </cell>
        </row>
        <row r="6635">
          <cell r="E6635">
            <v>25993</v>
          </cell>
          <cell r="F6635">
            <v>16</v>
          </cell>
          <cell r="G6635">
            <v>10</v>
          </cell>
          <cell r="H6635">
            <v>5</v>
          </cell>
          <cell r="I6635">
            <v>10</v>
          </cell>
          <cell r="J6635">
            <v>0</v>
          </cell>
          <cell r="K6635">
            <v>0</v>
          </cell>
          <cell r="L6635">
            <v>6</v>
          </cell>
        </row>
        <row r="6636">
          <cell r="E6636">
            <v>25994</v>
          </cell>
          <cell r="F6636">
            <v>8</v>
          </cell>
          <cell r="G6636">
            <v>13</v>
          </cell>
          <cell r="H6636">
            <v>13</v>
          </cell>
          <cell r="I6636">
            <v>13</v>
          </cell>
          <cell r="J6636">
            <v>6</v>
          </cell>
          <cell r="K6636">
            <v>16</v>
          </cell>
          <cell r="L6636">
            <v>19</v>
          </cell>
        </row>
        <row r="6637">
          <cell r="E6637">
            <v>25995</v>
          </cell>
          <cell r="F6637">
            <v>21</v>
          </cell>
          <cell r="G6637">
            <v>11</v>
          </cell>
          <cell r="H6637">
            <v>16</v>
          </cell>
          <cell r="I6637">
            <v>23</v>
          </cell>
          <cell r="J6637">
            <v>13</v>
          </cell>
          <cell r="K6637">
            <v>18</v>
          </cell>
          <cell r="L6637">
            <v>16</v>
          </cell>
        </row>
        <row r="6638">
          <cell r="E6638">
            <v>25996</v>
          </cell>
          <cell r="F6638">
            <v>16</v>
          </cell>
          <cell r="G6638">
            <v>19</v>
          </cell>
          <cell r="H6638">
            <v>16</v>
          </cell>
          <cell r="I6638">
            <v>0</v>
          </cell>
          <cell r="J6638">
            <v>13</v>
          </cell>
          <cell r="K6638">
            <v>11</v>
          </cell>
          <cell r="L6638">
            <v>16</v>
          </cell>
        </row>
        <row r="6639">
          <cell r="E6639">
            <v>25997</v>
          </cell>
          <cell r="F6639">
            <v>8</v>
          </cell>
          <cell r="G6639">
            <v>8</v>
          </cell>
          <cell r="H6639">
            <v>19</v>
          </cell>
          <cell r="I6639">
            <v>6</v>
          </cell>
          <cell r="J6639">
            <v>0</v>
          </cell>
          <cell r="K6639">
            <v>0</v>
          </cell>
          <cell r="L6639">
            <v>6</v>
          </cell>
        </row>
        <row r="6640">
          <cell r="E6640">
            <v>25998</v>
          </cell>
          <cell r="F6640">
            <v>27</v>
          </cell>
          <cell r="G6640">
            <v>26</v>
          </cell>
          <cell r="H6640">
            <v>23</v>
          </cell>
          <cell r="I6640">
            <v>18</v>
          </cell>
          <cell r="J6640">
            <v>27</v>
          </cell>
          <cell r="K6640">
            <v>11</v>
          </cell>
          <cell r="L6640">
            <v>0</v>
          </cell>
        </row>
        <row r="6641">
          <cell r="E6641">
            <v>25999</v>
          </cell>
          <cell r="F6641">
            <v>14</v>
          </cell>
          <cell r="G6641">
            <v>6</v>
          </cell>
          <cell r="H6641">
            <v>6</v>
          </cell>
          <cell r="I6641">
            <v>8</v>
          </cell>
          <cell r="J6641">
            <v>0</v>
          </cell>
          <cell r="K6641">
            <v>0</v>
          </cell>
          <cell r="L6641">
            <v>8</v>
          </cell>
        </row>
        <row r="6642">
          <cell r="E6642">
            <v>26000</v>
          </cell>
          <cell r="F6642">
            <v>24</v>
          </cell>
          <cell r="G6642">
            <v>40</v>
          </cell>
          <cell r="H6642">
            <v>32</v>
          </cell>
          <cell r="I6642">
            <v>32</v>
          </cell>
          <cell r="J6642">
            <v>24</v>
          </cell>
          <cell r="K6642">
            <v>14</v>
          </cell>
          <cell r="L6642">
            <v>6</v>
          </cell>
        </row>
        <row r="6643">
          <cell r="E6643">
            <v>26001</v>
          </cell>
          <cell r="F6643">
            <v>18</v>
          </cell>
          <cell r="G6643">
            <v>24</v>
          </cell>
          <cell r="H6643">
            <v>18</v>
          </cell>
          <cell r="I6643">
            <v>32</v>
          </cell>
          <cell r="J6643">
            <v>18</v>
          </cell>
          <cell r="K6643">
            <v>26</v>
          </cell>
          <cell r="L6643">
            <v>32</v>
          </cell>
        </row>
        <row r="6644">
          <cell r="E6644">
            <v>26002</v>
          </cell>
          <cell r="F6644">
            <v>18</v>
          </cell>
          <cell r="G6644">
            <v>32</v>
          </cell>
          <cell r="H6644">
            <v>43</v>
          </cell>
          <cell r="I6644">
            <v>43</v>
          </cell>
          <cell r="J6644">
            <v>24</v>
          </cell>
          <cell r="K6644">
            <v>24</v>
          </cell>
          <cell r="L6644">
            <v>24</v>
          </cell>
        </row>
        <row r="6645">
          <cell r="E6645">
            <v>26003</v>
          </cell>
          <cell r="F6645">
            <v>11</v>
          </cell>
          <cell r="G6645">
            <v>11</v>
          </cell>
          <cell r="H6645">
            <v>11</v>
          </cell>
          <cell r="I6645">
            <v>8</v>
          </cell>
          <cell r="J6645">
            <v>47</v>
          </cell>
          <cell r="K6645">
            <v>43</v>
          </cell>
          <cell r="L6645">
            <v>43</v>
          </cell>
        </row>
        <row r="6646">
          <cell r="E6646">
            <v>26004</v>
          </cell>
          <cell r="F6646">
            <v>6</v>
          </cell>
          <cell r="G6646">
            <v>8</v>
          </cell>
          <cell r="H6646">
            <v>8</v>
          </cell>
          <cell r="I6646">
            <v>14</v>
          </cell>
          <cell r="J6646">
            <v>11</v>
          </cell>
          <cell r="K6646">
            <v>10</v>
          </cell>
          <cell r="L6646">
            <v>0</v>
          </cell>
        </row>
        <row r="6647">
          <cell r="E6647">
            <v>26005</v>
          </cell>
          <cell r="F6647">
            <v>23</v>
          </cell>
          <cell r="G6647">
            <v>23</v>
          </cell>
          <cell r="H6647">
            <v>26</v>
          </cell>
          <cell r="I6647">
            <v>23</v>
          </cell>
          <cell r="J6647">
            <v>26</v>
          </cell>
          <cell r="K6647">
            <v>19</v>
          </cell>
          <cell r="L6647">
            <v>8</v>
          </cell>
        </row>
        <row r="6648">
          <cell r="E6648">
            <v>26006</v>
          </cell>
          <cell r="F6648">
            <v>16</v>
          </cell>
          <cell r="G6648">
            <v>10</v>
          </cell>
          <cell r="H6648">
            <v>8</v>
          </cell>
          <cell r="I6648">
            <v>10</v>
          </cell>
          <cell r="J6648">
            <v>10</v>
          </cell>
          <cell r="K6648">
            <v>10</v>
          </cell>
          <cell r="L6648">
            <v>13</v>
          </cell>
        </row>
        <row r="6649">
          <cell r="E6649">
            <v>26007</v>
          </cell>
          <cell r="F6649">
            <v>32</v>
          </cell>
          <cell r="G6649">
            <v>29</v>
          </cell>
          <cell r="H6649">
            <v>29</v>
          </cell>
          <cell r="I6649">
            <v>26</v>
          </cell>
          <cell r="J6649">
            <v>29</v>
          </cell>
          <cell r="K6649">
            <v>29</v>
          </cell>
          <cell r="L6649">
            <v>29</v>
          </cell>
        </row>
        <row r="6650">
          <cell r="E6650">
            <v>26008</v>
          </cell>
          <cell r="F6650">
            <v>26</v>
          </cell>
          <cell r="G6650">
            <v>32</v>
          </cell>
          <cell r="H6650">
            <v>29</v>
          </cell>
          <cell r="I6650">
            <v>16</v>
          </cell>
          <cell r="J6650">
            <v>26</v>
          </cell>
          <cell r="K6650">
            <v>19</v>
          </cell>
          <cell r="L6650">
            <v>23</v>
          </cell>
        </row>
        <row r="6651">
          <cell r="E6651">
            <v>26009</v>
          </cell>
          <cell r="F6651">
            <v>10</v>
          </cell>
          <cell r="G6651">
            <v>23</v>
          </cell>
          <cell r="H6651">
            <v>16</v>
          </cell>
          <cell r="I6651">
            <v>16</v>
          </cell>
          <cell r="J6651">
            <v>16</v>
          </cell>
          <cell r="K6651">
            <v>23</v>
          </cell>
          <cell r="L6651">
            <v>26</v>
          </cell>
        </row>
        <row r="6652">
          <cell r="E6652">
            <v>26010</v>
          </cell>
          <cell r="F6652">
            <v>6</v>
          </cell>
          <cell r="G6652">
            <v>23</v>
          </cell>
          <cell r="H6652">
            <v>13</v>
          </cell>
          <cell r="I6652">
            <v>16</v>
          </cell>
          <cell r="J6652">
            <v>8</v>
          </cell>
          <cell r="K6652">
            <v>10</v>
          </cell>
          <cell r="L6652">
            <v>16</v>
          </cell>
        </row>
        <row r="6653">
          <cell r="E6653">
            <v>26011</v>
          </cell>
          <cell r="F6653">
            <v>8</v>
          </cell>
          <cell r="G6653">
            <v>10</v>
          </cell>
          <cell r="H6653">
            <v>8</v>
          </cell>
          <cell r="I6653">
            <v>10</v>
          </cell>
          <cell r="J6653">
            <v>3</v>
          </cell>
          <cell r="K6653">
            <v>13</v>
          </cell>
          <cell r="L6653">
            <v>10</v>
          </cell>
        </row>
        <row r="6654">
          <cell r="E6654">
            <v>26012</v>
          </cell>
          <cell r="F6654">
            <v>14</v>
          </cell>
          <cell r="G6654">
            <v>13</v>
          </cell>
          <cell r="H6654">
            <v>6</v>
          </cell>
          <cell r="I6654">
            <v>6</v>
          </cell>
          <cell r="J6654">
            <v>3</v>
          </cell>
          <cell r="K6654">
            <v>10</v>
          </cell>
          <cell r="L6654">
            <v>10</v>
          </cell>
        </row>
        <row r="6655">
          <cell r="E6655">
            <v>26013</v>
          </cell>
          <cell r="F6655">
            <v>6</v>
          </cell>
          <cell r="G6655">
            <v>3</v>
          </cell>
          <cell r="H6655">
            <v>0</v>
          </cell>
          <cell r="I6655">
            <v>8</v>
          </cell>
          <cell r="J6655">
            <v>16</v>
          </cell>
          <cell r="K6655">
            <v>19</v>
          </cell>
          <cell r="L6655">
            <v>5</v>
          </cell>
        </row>
        <row r="6656">
          <cell r="E6656">
            <v>26014</v>
          </cell>
          <cell r="F6656">
            <v>16</v>
          </cell>
          <cell r="G6656">
            <v>11</v>
          </cell>
          <cell r="H6656">
            <v>8</v>
          </cell>
          <cell r="I6656">
            <v>5</v>
          </cell>
          <cell r="J6656">
            <v>0</v>
          </cell>
          <cell r="K6656">
            <v>5</v>
          </cell>
          <cell r="L6656">
            <v>0</v>
          </cell>
        </row>
        <row r="6657">
          <cell r="E6657">
            <v>26015</v>
          </cell>
          <cell r="F6657">
            <v>23</v>
          </cell>
          <cell r="G6657">
            <v>24</v>
          </cell>
          <cell r="H6657">
            <v>23</v>
          </cell>
          <cell r="I6657">
            <v>23</v>
          </cell>
          <cell r="J6657">
            <v>19</v>
          </cell>
          <cell r="K6657">
            <v>19</v>
          </cell>
          <cell r="L6657">
            <v>16</v>
          </cell>
        </row>
        <row r="6658">
          <cell r="E6658">
            <v>26016</v>
          </cell>
          <cell r="F6658">
            <v>14</v>
          </cell>
          <cell r="G6658">
            <v>11</v>
          </cell>
          <cell r="H6658">
            <v>11</v>
          </cell>
          <cell r="I6658">
            <v>13</v>
          </cell>
          <cell r="J6658">
            <v>14</v>
          </cell>
          <cell r="K6658">
            <v>10</v>
          </cell>
          <cell r="L6658">
            <v>10</v>
          </cell>
        </row>
        <row r="6659">
          <cell r="E6659">
            <v>26017</v>
          </cell>
          <cell r="F6659">
            <v>10</v>
          </cell>
          <cell r="G6659">
            <v>6</v>
          </cell>
          <cell r="H6659">
            <v>10</v>
          </cell>
          <cell r="I6659">
            <v>3</v>
          </cell>
          <cell r="J6659">
            <v>3</v>
          </cell>
          <cell r="K6659">
            <v>0</v>
          </cell>
          <cell r="L6659">
            <v>0</v>
          </cell>
        </row>
        <row r="6660">
          <cell r="E6660">
            <v>26018</v>
          </cell>
          <cell r="F6660">
            <v>11</v>
          </cell>
          <cell r="G6660">
            <v>16</v>
          </cell>
          <cell r="H6660">
            <v>23</v>
          </cell>
          <cell r="I6660">
            <v>24</v>
          </cell>
          <cell r="J6660">
            <v>32</v>
          </cell>
          <cell r="K6660">
            <v>29</v>
          </cell>
          <cell r="L6660">
            <v>26</v>
          </cell>
        </row>
        <row r="6661">
          <cell r="E6661">
            <v>26019</v>
          </cell>
          <cell r="F6661">
            <v>16</v>
          </cell>
          <cell r="G6661">
            <v>6</v>
          </cell>
          <cell r="H6661">
            <v>19</v>
          </cell>
          <cell r="I6661">
            <v>16</v>
          </cell>
          <cell r="J6661">
            <v>8</v>
          </cell>
          <cell r="K6661">
            <v>0</v>
          </cell>
          <cell r="L6661">
            <v>0</v>
          </cell>
        </row>
        <row r="6662">
          <cell r="E6662">
            <v>26020</v>
          </cell>
          <cell r="F6662">
            <v>6</v>
          </cell>
          <cell r="G6662">
            <v>10</v>
          </cell>
          <cell r="H6662">
            <v>26</v>
          </cell>
          <cell r="I6662">
            <v>26</v>
          </cell>
          <cell r="J6662">
            <v>29</v>
          </cell>
          <cell r="K6662">
            <v>16</v>
          </cell>
          <cell r="L6662">
            <v>23</v>
          </cell>
        </row>
        <row r="6663">
          <cell r="E6663">
            <v>26021</v>
          </cell>
          <cell r="F6663">
            <v>8</v>
          </cell>
          <cell r="G6663">
            <v>24</v>
          </cell>
          <cell r="H6663">
            <v>43</v>
          </cell>
          <cell r="I6663">
            <v>39</v>
          </cell>
          <cell r="J6663">
            <v>32</v>
          </cell>
          <cell r="K6663">
            <v>11</v>
          </cell>
          <cell r="L6663">
            <v>6</v>
          </cell>
        </row>
        <row r="6664">
          <cell r="E6664">
            <v>26022</v>
          </cell>
          <cell r="F6664">
            <v>16</v>
          </cell>
          <cell r="G6664">
            <v>23</v>
          </cell>
          <cell r="H6664">
            <v>29</v>
          </cell>
          <cell r="I6664">
            <v>29</v>
          </cell>
          <cell r="J6664">
            <v>27</v>
          </cell>
          <cell r="K6664">
            <v>23</v>
          </cell>
          <cell r="L6664">
            <v>19</v>
          </cell>
        </row>
        <row r="6665">
          <cell r="E6665">
            <v>26023</v>
          </cell>
          <cell r="F6665">
            <v>16</v>
          </cell>
          <cell r="G6665">
            <v>19</v>
          </cell>
          <cell r="H6665">
            <v>6</v>
          </cell>
          <cell r="I6665">
            <v>6</v>
          </cell>
          <cell r="J6665">
            <v>6</v>
          </cell>
          <cell r="K6665">
            <v>6</v>
          </cell>
          <cell r="L6665">
            <v>5</v>
          </cell>
        </row>
        <row r="6666">
          <cell r="E6666">
            <v>26024</v>
          </cell>
          <cell r="F6666">
            <v>11</v>
          </cell>
          <cell r="G6666">
            <v>10</v>
          </cell>
          <cell r="H6666">
            <v>0</v>
          </cell>
          <cell r="I6666">
            <v>32</v>
          </cell>
          <cell r="J6666">
            <v>16</v>
          </cell>
          <cell r="K6666">
            <v>19</v>
          </cell>
          <cell r="L6666">
            <v>29</v>
          </cell>
        </row>
        <row r="6667">
          <cell r="E6667">
            <v>26025</v>
          </cell>
          <cell r="F6667">
            <v>13</v>
          </cell>
          <cell r="G6667">
            <v>10</v>
          </cell>
          <cell r="H6667">
            <v>13</v>
          </cell>
          <cell r="I6667">
            <v>16</v>
          </cell>
          <cell r="J6667">
            <v>6</v>
          </cell>
          <cell r="K6667">
            <v>10</v>
          </cell>
          <cell r="L6667">
            <v>10</v>
          </cell>
        </row>
        <row r="6668">
          <cell r="E6668">
            <v>26026</v>
          </cell>
          <cell r="F6668">
            <v>6</v>
          </cell>
          <cell r="G6668">
            <v>8</v>
          </cell>
          <cell r="H6668">
            <v>0</v>
          </cell>
          <cell r="I6668">
            <v>14</v>
          </cell>
          <cell r="J6668">
            <v>18</v>
          </cell>
          <cell r="K6668">
            <v>27</v>
          </cell>
          <cell r="L6668">
            <v>11</v>
          </cell>
        </row>
        <row r="6669">
          <cell r="E6669">
            <v>26027</v>
          </cell>
          <cell r="F6669">
            <v>0</v>
          </cell>
          <cell r="G6669">
            <v>6</v>
          </cell>
          <cell r="H6669">
            <v>11</v>
          </cell>
          <cell r="I6669">
            <v>8</v>
          </cell>
          <cell r="J6669">
            <v>11</v>
          </cell>
          <cell r="K6669">
            <v>11</v>
          </cell>
          <cell r="L6669">
            <v>11</v>
          </cell>
        </row>
        <row r="6670">
          <cell r="E6670">
            <v>26028</v>
          </cell>
          <cell r="F6670">
            <v>0</v>
          </cell>
          <cell r="G6670">
            <v>35</v>
          </cell>
          <cell r="H6670">
            <v>37</v>
          </cell>
          <cell r="I6670">
            <v>40</v>
          </cell>
          <cell r="J6670">
            <v>32</v>
          </cell>
          <cell r="K6670">
            <v>35</v>
          </cell>
          <cell r="L6670">
            <v>0</v>
          </cell>
        </row>
        <row r="6671">
          <cell r="E6671">
            <v>26029</v>
          </cell>
          <cell r="F6671">
            <v>14</v>
          </cell>
          <cell r="G6671">
            <v>8</v>
          </cell>
          <cell r="H6671">
            <v>11</v>
          </cell>
          <cell r="I6671">
            <v>0</v>
          </cell>
          <cell r="J6671">
            <v>0</v>
          </cell>
          <cell r="K6671">
            <v>0</v>
          </cell>
          <cell r="L6671">
            <v>6</v>
          </cell>
        </row>
        <row r="6672">
          <cell r="E6672">
            <v>26030</v>
          </cell>
          <cell r="F6672">
            <v>18</v>
          </cell>
          <cell r="G6672">
            <v>14</v>
          </cell>
          <cell r="H6672">
            <v>11</v>
          </cell>
          <cell r="I6672">
            <v>6</v>
          </cell>
          <cell r="J6672">
            <v>11</v>
          </cell>
          <cell r="K6672">
            <v>11</v>
          </cell>
          <cell r="L6672">
            <v>32</v>
          </cell>
        </row>
        <row r="6673">
          <cell r="E6673">
            <v>26031</v>
          </cell>
          <cell r="F6673">
            <v>11</v>
          </cell>
          <cell r="G6673">
            <v>14</v>
          </cell>
          <cell r="H6673">
            <v>11</v>
          </cell>
          <cell r="I6673">
            <v>8</v>
          </cell>
          <cell r="J6673">
            <v>14</v>
          </cell>
          <cell r="K6673">
            <v>14</v>
          </cell>
          <cell r="L6673">
            <v>8</v>
          </cell>
        </row>
        <row r="6674">
          <cell r="E6674">
            <v>26032</v>
          </cell>
          <cell r="F6674">
            <v>23</v>
          </cell>
          <cell r="G6674">
            <v>18</v>
          </cell>
          <cell r="H6674">
            <v>24</v>
          </cell>
          <cell r="I6674">
            <v>18</v>
          </cell>
          <cell r="J6674">
            <v>0</v>
          </cell>
          <cell r="K6674">
            <v>11</v>
          </cell>
          <cell r="L6674">
            <v>6</v>
          </cell>
        </row>
        <row r="6675">
          <cell r="E6675">
            <v>26033</v>
          </cell>
          <cell r="F6675">
            <v>0</v>
          </cell>
          <cell r="G6675">
            <v>10</v>
          </cell>
          <cell r="H6675">
            <v>19</v>
          </cell>
          <cell r="I6675">
            <v>23</v>
          </cell>
          <cell r="J6675">
            <v>6</v>
          </cell>
          <cell r="K6675">
            <v>6</v>
          </cell>
          <cell r="L6675">
            <v>6</v>
          </cell>
        </row>
        <row r="6676">
          <cell r="E6676">
            <v>26034</v>
          </cell>
          <cell r="F6676">
            <v>16</v>
          </cell>
          <cell r="G6676">
            <v>10</v>
          </cell>
          <cell r="H6676">
            <v>16</v>
          </cell>
          <cell r="I6676">
            <v>13</v>
          </cell>
          <cell r="J6676">
            <v>0</v>
          </cell>
          <cell r="K6676">
            <v>0</v>
          </cell>
          <cell r="L6676">
            <v>13</v>
          </cell>
        </row>
        <row r="6677">
          <cell r="E6677">
            <v>26035</v>
          </cell>
          <cell r="F6677">
            <v>8</v>
          </cell>
          <cell r="G6677">
            <v>0</v>
          </cell>
          <cell r="H6677">
            <v>0</v>
          </cell>
          <cell r="I6677">
            <v>13</v>
          </cell>
          <cell r="J6677">
            <v>29</v>
          </cell>
          <cell r="K6677">
            <v>32</v>
          </cell>
          <cell r="L6677">
            <v>26</v>
          </cell>
        </row>
        <row r="6678">
          <cell r="E6678">
            <v>26036</v>
          </cell>
          <cell r="F6678">
            <v>23</v>
          </cell>
          <cell r="G6678">
            <v>6</v>
          </cell>
          <cell r="H6678">
            <v>13</v>
          </cell>
          <cell r="I6678">
            <v>11</v>
          </cell>
          <cell r="J6678">
            <v>3</v>
          </cell>
          <cell r="K6678">
            <v>0</v>
          </cell>
          <cell r="L6678">
            <v>0</v>
          </cell>
        </row>
        <row r="6679">
          <cell r="E6679">
            <v>26037</v>
          </cell>
          <cell r="F6679">
            <v>35</v>
          </cell>
          <cell r="G6679">
            <v>23</v>
          </cell>
          <cell r="H6679">
            <v>16</v>
          </cell>
          <cell r="I6679">
            <v>6</v>
          </cell>
          <cell r="J6679">
            <v>8</v>
          </cell>
          <cell r="K6679">
            <v>8</v>
          </cell>
          <cell r="L6679">
            <v>0</v>
          </cell>
        </row>
        <row r="6680">
          <cell r="E6680">
            <v>26038</v>
          </cell>
          <cell r="F6680">
            <v>19</v>
          </cell>
          <cell r="G6680">
            <v>24</v>
          </cell>
          <cell r="H6680">
            <v>48</v>
          </cell>
          <cell r="I6680">
            <v>32</v>
          </cell>
          <cell r="J6680">
            <v>26</v>
          </cell>
          <cell r="K6680">
            <v>29</v>
          </cell>
          <cell r="L6680">
            <v>24</v>
          </cell>
        </row>
        <row r="6681">
          <cell r="E6681">
            <v>26039</v>
          </cell>
          <cell r="F6681">
            <v>16</v>
          </cell>
          <cell r="G6681">
            <v>13</v>
          </cell>
          <cell r="H6681">
            <v>8</v>
          </cell>
          <cell r="I6681">
            <v>3</v>
          </cell>
          <cell r="J6681">
            <v>0</v>
          </cell>
          <cell r="K6681">
            <v>10</v>
          </cell>
          <cell r="L6681">
            <v>0</v>
          </cell>
        </row>
        <row r="6682">
          <cell r="E6682">
            <v>26040</v>
          </cell>
          <cell r="F6682">
            <v>16</v>
          </cell>
          <cell r="G6682">
            <v>16</v>
          </cell>
          <cell r="H6682">
            <v>3</v>
          </cell>
          <cell r="I6682">
            <v>3</v>
          </cell>
          <cell r="J6682">
            <v>5</v>
          </cell>
          <cell r="K6682">
            <v>8</v>
          </cell>
          <cell r="L6682">
            <v>5</v>
          </cell>
        </row>
        <row r="6683">
          <cell r="E6683">
            <v>26041</v>
          </cell>
          <cell r="F6683">
            <v>0</v>
          </cell>
          <cell r="G6683">
            <v>5</v>
          </cell>
          <cell r="H6683">
            <v>8</v>
          </cell>
          <cell r="I6683">
            <v>8</v>
          </cell>
          <cell r="J6683">
            <v>11</v>
          </cell>
          <cell r="K6683">
            <v>14</v>
          </cell>
          <cell r="L6683">
            <v>16</v>
          </cell>
        </row>
        <row r="6684">
          <cell r="E6684">
            <v>26042</v>
          </cell>
          <cell r="F6684">
            <v>16</v>
          </cell>
          <cell r="G6684">
            <v>11</v>
          </cell>
          <cell r="H6684">
            <v>11</v>
          </cell>
          <cell r="I6684">
            <v>11</v>
          </cell>
          <cell r="J6684">
            <v>8</v>
          </cell>
          <cell r="K6684">
            <v>5</v>
          </cell>
          <cell r="L6684">
            <v>8</v>
          </cell>
        </row>
        <row r="6685">
          <cell r="E6685">
            <v>26043</v>
          </cell>
          <cell r="F6685">
            <v>13</v>
          </cell>
          <cell r="G6685">
            <v>24</v>
          </cell>
          <cell r="H6685">
            <v>26</v>
          </cell>
          <cell r="I6685">
            <v>35</v>
          </cell>
          <cell r="J6685">
            <v>19</v>
          </cell>
          <cell r="K6685">
            <v>14</v>
          </cell>
          <cell r="L6685">
            <v>14</v>
          </cell>
        </row>
        <row r="6686">
          <cell r="E6686">
            <v>26044</v>
          </cell>
          <cell r="F6686">
            <v>19</v>
          </cell>
          <cell r="G6686">
            <v>19</v>
          </cell>
          <cell r="H6686">
            <v>24</v>
          </cell>
          <cell r="I6686">
            <v>19</v>
          </cell>
          <cell r="J6686">
            <v>19</v>
          </cell>
          <cell r="K6686">
            <v>13</v>
          </cell>
          <cell r="L6686">
            <v>5</v>
          </cell>
        </row>
        <row r="6687">
          <cell r="E6687">
            <v>26045</v>
          </cell>
          <cell r="F6687">
            <v>13</v>
          </cell>
          <cell r="G6687">
            <v>0</v>
          </cell>
          <cell r="H6687">
            <v>0</v>
          </cell>
          <cell r="I6687">
            <v>5</v>
          </cell>
          <cell r="J6687">
            <v>0</v>
          </cell>
          <cell r="K6687">
            <v>0</v>
          </cell>
          <cell r="L6687">
            <v>3</v>
          </cell>
        </row>
        <row r="6688">
          <cell r="E6688">
            <v>26046</v>
          </cell>
          <cell r="F6688">
            <v>8</v>
          </cell>
          <cell r="G6688">
            <v>16</v>
          </cell>
          <cell r="H6688">
            <v>19</v>
          </cell>
          <cell r="I6688">
            <v>10</v>
          </cell>
          <cell r="J6688">
            <v>8</v>
          </cell>
          <cell r="K6688">
            <v>13</v>
          </cell>
          <cell r="L6688">
            <v>14</v>
          </cell>
        </row>
        <row r="6689">
          <cell r="E6689">
            <v>26047</v>
          </cell>
          <cell r="F6689">
            <v>11</v>
          </cell>
          <cell r="G6689">
            <v>19</v>
          </cell>
          <cell r="H6689">
            <v>19</v>
          </cell>
          <cell r="I6689">
            <v>19</v>
          </cell>
          <cell r="J6689">
            <v>19</v>
          </cell>
          <cell r="K6689">
            <v>27</v>
          </cell>
          <cell r="L6689">
            <v>35</v>
          </cell>
        </row>
        <row r="6690">
          <cell r="E6690">
            <v>26048</v>
          </cell>
          <cell r="F6690">
            <v>6</v>
          </cell>
          <cell r="G6690">
            <v>10</v>
          </cell>
          <cell r="H6690">
            <v>13</v>
          </cell>
          <cell r="I6690">
            <v>8</v>
          </cell>
          <cell r="J6690">
            <v>0</v>
          </cell>
          <cell r="K6690">
            <v>0</v>
          </cell>
          <cell r="L6690">
            <v>0</v>
          </cell>
        </row>
        <row r="6691">
          <cell r="E6691">
            <v>26049</v>
          </cell>
          <cell r="F6691">
            <v>29</v>
          </cell>
          <cell r="G6691">
            <v>16</v>
          </cell>
          <cell r="H6691">
            <v>18</v>
          </cell>
          <cell r="I6691">
            <v>13</v>
          </cell>
          <cell r="J6691">
            <v>13</v>
          </cell>
          <cell r="K6691">
            <v>10</v>
          </cell>
          <cell r="L6691">
            <v>16</v>
          </cell>
        </row>
        <row r="6692">
          <cell r="E6692">
            <v>26050</v>
          </cell>
          <cell r="F6692">
            <v>19</v>
          </cell>
          <cell r="G6692">
            <v>21</v>
          </cell>
          <cell r="H6692">
            <v>24</v>
          </cell>
          <cell r="I6692">
            <v>23</v>
          </cell>
          <cell r="J6692">
            <v>13</v>
          </cell>
          <cell r="K6692">
            <v>13</v>
          </cell>
          <cell r="L6692">
            <v>13</v>
          </cell>
        </row>
        <row r="6693">
          <cell r="E6693">
            <v>26051</v>
          </cell>
          <cell r="F6693">
            <v>19</v>
          </cell>
          <cell r="G6693">
            <v>16</v>
          </cell>
          <cell r="H6693">
            <v>0</v>
          </cell>
          <cell r="I6693">
            <v>0</v>
          </cell>
          <cell r="J6693">
            <v>0</v>
          </cell>
          <cell r="K6693">
            <v>0</v>
          </cell>
          <cell r="L6693">
            <v>8</v>
          </cell>
        </row>
        <row r="6694">
          <cell r="E6694">
            <v>26052</v>
          </cell>
          <cell r="F6694">
            <v>11</v>
          </cell>
          <cell r="G6694">
            <v>13</v>
          </cell>
          <cell r="H6694">
            <v>19</v>
          </cell>
          <cell r="I6694">
            <v>23</v>
          </cell>
          <cell r="J6694">
            <v>26</v>
          </cell>
          <cell r="K6694">
            <v>24</v>
          </cell>
          <cell r="L6694">
            <v>27</v>
          </cell>
        </row>
        <row r="6695">
          <cell r="E6695">
            <v>26053</v>
          </cell>
          <cell r="F6695">
            <v>27</v>
          </cell>
          <cell r="G6695">
            <v>16</v>
          </cell>
          <cell r="H6695">
            <v>16</v>
          </cell>
          <cell r="I6695">
            <v>8</v>
          </cell>
          <cell r="J6695">
            <v>11</v>
          </cell>
          <cell r="K6695">
            <v>16</v>
          </cell>
          <cell r="L6695">
            <v>13</v>
          </cell>
        </row>
        <row r="6696">
          <cell r="E6696">
            <v>26054</v>
          </cell>
          <cell r="F6696">
            <v>11</v>
          </cell>
          <cell r="G6696">
            <v>14</v>
          </cell>
          <cell r="H6696">
            <v>10</v>
          </cell>
          <cell r="I6696">
            <v>8</v>
          </cell>
          <cell r="J6696">
            <v>6</v>
          </cell>
          <cell r="K6696">
            <v>11</v>
          </cell>
          <cell r="L6696">
            <v>11</v>
          </cell>
        </row>
        <row r="6697">
          <cell r="E6697">
            <v>26055</v>
          </cell>
          <cell r="F6697">
            <v>14</v>
          </cell>
          <cell r="G6697">
            <v>6</v>
          </cell>
          <cell r="H6697">
            <v>14</v>
          </cell>
          <cell r="I6697">
            <v>11</v>
          </cell>
          <cell r="J6697">
            <v>8</v>
          </cell>
          <cell r="K6697">
            <v>8</v>
          </cell>
          <cell r="L6697">
            <v>24</v>
          </cell>
        </row>
        <row r="6698">
          <cell r="E6698">
            <v>26056</v>
          </cell>
          <cell r="F6698">
            <v>0</v>
          </cell>
          <cell r="G6698">
            <v>10</v>
          </cell>
          <cell r="H6698">
            <v>11</v>
          </cell>
          <cell r="I6698">
            <v>8</v>
          </cell>
          <cell r="J6698">
            <v>8</v>
          </cell>
          <cell r="K6698">
            <v>18</v>
          </cell>
          <cell r="L6698">
            <v>0</v>
          </cell>
        </row>
        <row r="6699">
          <cell r="E6699">
            <v>26057</v>
          </cell>
          <cell r="F6699">
            <v>11</v>
          </cell>
          <cell r="G6699">
            <v>8</v>
          </cell>
          <cell r="H6699">
            <v>0</v>
          </cell>
          <cell r="I6699">
            <v>11</v>
          </cell>
          <cell r="J6699">
            <v>8</v>
          </cell>
          <cell r="K6699">
            <v>8</v>
          </cell>
          <cell r="L6699">
            <v>11</v>
          </cell>
        </row>
        <row r="6700">
          <cell r="E6700">
            <v>26058</v>
          </cell>
          <cell r="F6700">
            <v>19</v>
          </cell>
          <cell r="G6700">
            <v>32</v>
          </cell>
          <cell r="H6700">
            <v>39</v>
          </cell>
          <cell r="I6700">
            <v>35</v>
          </cell>
          <cell r="J6700">
            <v>40</v>
          </cell>
          <cell r="K6700">
            <v>32</v>
          </cell>
          <cell r="L6700">
            <v>27</v>
          </cell>
        </row>
        <row r="6701">
          <cell r="E6701">
            <v>26059</v>
          </cell>
          <cell r="F6701">
            <v>24</v>
          </cell>
          <cell r="G6701">
            <v>27</v>
          </cell>
          <cell r="H6701">
            <v>18</v>
          </cell>
          <cell r="I6701">
            <v>14</v>
          </cell>
          <cell r="J6701">
            <v>11</v>
          </cell>
          <cell r="K6701">
            <v>24</v>
          </cell>
          <cell r="L6701">
            <v>24</v>
          </cell>
        </row>
        <row r="6702">
          <cell r="E6702">
            <v>26060</v>
          </cell>
          <cell r="F6702">
            <v>18</v>
          </cell>
          <cell r="G6702">
            <v>8</v>
          </cell>
          <cell r="H6702">
            <v>11</v>
          </cell>
          <cell r="I6702">
            <v>8</v>
          </cell>
          <cell r="J6702">
            <v>14</v>
          </cell>
          <cell r="K6702">
            <v>14</v>
          </cell>
          <cell r="L6702">
            <v>8</v>
          </cell>
        </row>
        <row r="6703">
          <cell r="E6703">
            <v>26061</v>
          </cell>
          <cell r="F6703">
            <v>10</v>
          </cell>
          <cell r="G6703">
            <v>6</v>
          </cell>
          <cell r="H6703">
            <v>32</v>
          </cell>
          <cell r="I6703">
            <v>6</v>
          </cell>
          <cell r="J6703">
            <v>11</v>
          </cell>
          <cell r="K6703">
            <v>0</v>
          </cell>
          <cell r="L6703">
            <v>3</v>
          </cell>
        </row>
        <row r="6704">
          <cell r="E6704">
            <v>26062</v>
          </cell>
          <cell r="F6704">
            <v>16</v>
          </cell>
          <cell r="G6704">
            <v>16</v>
          </cell>
          <cell r="H6704">
            <v>26</v>
          </cell>
          <cell r="I6704">
            <v>24</v>
          </cell>
          <cell r="J6704">
            <v>23</v>
          </cell>
          <cell r="K6704">
            <v>16</v>
          </cell>
          <cell r="L6704">
            <v>10</v>
          </cell>
        </row>
        <row r="6705">
          <cell r="E6705">
            <v>26063</v>
          </cell>
          <cell r="F6705">
            <v>10</v>
          </cell>
          <cell r="G6705">
            <v>8</v>
          </cell>
          <cell r="H6705">
            <v>0</v>
          </cell>
          <cell r="I6705">
            <v>8</v>
          </cell>
          <cell r="J6705">
            <v>6</v>
          </cell>
          <cell r="K6705">
            <v>0</v>
          </cell>
          <cell r="L6705">
            <v>16</v>
          </cell>
        </row>
        <row r="6706">
          <cell r="E6706">
            <v>26064</v>
          </cell>
          <cell r="F6706">
            <v>16</v>
          </cell>
          <cell r="G6706">
            <v>16</v>
          </cell>
          <cell r="H6706">
            <v>10</v>
          </cell>
          <cell r="I6706">
            <v>6</v>
          </cell>
          <cell r="J6706">
            <v>10</v>
          </cell>
          <cell r="K6706">
            <v>0</v>
          </cell>
          <cell r="L6706">
            <v>0</v>
          </cell>
        </row>
        <row r="6707">
          <cell r="E6707">
            <v>26065</v>
          </cell>
          <cell r="F6707">
            <v>0</v>
          </cell>
          <cell r="G6707">
            <v>8</v>
          </cell>
          <cell r="H6707">
            <v>10</v>
          </cell>
          <cell r="I6707">
            <v>10</v>
          </cell>
          <cell r="J6707">
            <v>3</v>
          </cell>
          <cell r="K6707">
            <v>0</v>
          </cell>
          <cell r="L6707">
            <v>0</v>
          </cell>
        </row>
        <row r="6708">
          <cell r="E6708">
            <v>26066</v>
          </cell>
          <cell r="F6708">
            <v>10</v>
          </cell>
          <cell r="G6708">
            <v>16</v>
          </cell>
          <cell r="H6708">
            <v>19</v>
          </cell>
          <cell r="I6708">
            <v>19</v>
          </cell>
          <cell r="J6708">
            <v>16</v>
          </cell>
          <cell r="K6708">
            <v>23</v>
          </cell>
          <cell r="L6708">
            <v>23</v>
          </cell>
        </row>
        <row r="6709">
          <cell r="E6709">
            <v>26067</v>
          </cell>
          <cell r="F6709">
            <v>16</v>
          </cell>
          <cell r="G6709">
            <v>10</v>
          </cell>
          <cell r="H6709">
            <v>16</v>
          </cell>
          <cell r="I6709">
            <v>16</v>
          </cell>
          <cell r="J6709">
            <v>16</v>
          </cell>
          <cell r="K6709">
            <v>32</v>
          </cell>
          <cell r="L6709">
            <v>29</v>
          </cell>
        </row>
        <row r="6710">
          <cell r="E6710">
            <v>26068</v>
          </cell>
          <cell r="F6710">
            <v>13</v>
          </cell>
          <cell r="G6710">
            <v>5</v>
          </cell>
          <cell r="H6710">
            <v>0</v>
          </cell>
          <cell r="I6710">
            <v>10</v>
          </cell>
          <cell r="J6710">
            <v>13</v>
          </cell>
          <cell r="K6710">
            <v>11</v>
          </cell>
          <cell r="L6710">
            <v>6</v>
          </cell>
        </row>
        <row r="6711">
          <cell r="E6711">
            <v>26069</v>
          </cell>
          <cell r="F6711">
            <v>0</v>
          </cell>
          <cell r="G6711">
            <v>3</v>
          </cell>
          <cell r="H6711">
            <v>5</v>
          </cell>
          <cell r="I6711">
            <v>6</v>
          </cell>
          <cell r="J6711">
            <v>18</v>
          </cell>
          <cell r="K6711">
            <v>19</v>
          </cell>
          <cell r="L6711">
            <v>11</v>
          </cell>
        </row>
        <row r="6712">
          <cell r="E6712">
            <v>26070</v>
          </cell>
          <cell r="F6712">
            <v>29</v>
          </cell>
          <cell r="G6712">
            <v>29</v>
          </cell>
          <cell r="H6712">
            <v>35</v>
          </cell>
          <cell r="I6712">
            <v>39</v>
          </cell>
          <cell r="J6712">
            <v>32</v>
          </cell>
          <cell r="K6712">
            <v>32</v>
          </cell>
          <cell r="L6712">
            <v>42</v>
          </cell>
        </row>
        <row r="6713">
          <cell r="E6713">
            <v>26071</v>
          </cell>
          <cell r="F6713">
            <v>10</v>
          </cell>
          <cell r="G6713">
            <v>0</v>
          </cell>
          <cell r="H6713">
            <v>14</v>
          </cell>
          <cell r="I6713">
            <v>0</v>
          </cell>
          <cell r="J6713">
            <v>0</v>
          </cell>
          <cell r="K6713">
            <v>3</v>
          </cell>
          <cell r="L6713">
            <v>0</v>
          </cell>
        </row>
        <row r="6714">
          <cell r="E6714">
            <v>26072</v>
          </cell>
          <cell r="F6714">
            <v>14</v>
          </cell>
          <cell r="G6714">
            <v>13</v>
          </cell>
          <cell r="H6714">
            <v>10</v>
          </cell>
          <cell r="I6714">
            <v>0</v>
          </cell>
          <cell r="J6714">
            <v>0</v>
          </cell>
          <cell r="K6714">
            <v>0</v>
          </cell>
          <cell r="L6714">
            <v>0</v>
          </cell>
        </row>
        <row r="6715">
          <cell r="E6715">
            <v>26073</v>
          </cell>
          <cell r="F6715">
            <v>8</v>
          </cell>
          <cell r="G6715">
            <v>16</v>
          </cell>
          <cell r="H6715">
            <v>13</v>
          </cell>
          <cell r="I6715">
            <v>24</v>
          </cell>
          <cell r="J6715">
            <v>24</v>
          </cell>
          <cell r="K6715">
            <v>19</v>
          </cell>
          <cell r="L6715">
            <v>27</v>
          </cell>
        </row>
        <row r="6716">
          <cell r="E6716">
            <v>26074</v>
          </cell>
          <cell r="F6716">
            <v>29</v>
          </cell>
          <cell r="G6716">
            <v>26</v>
          </cell>
          <cell r="H6716">
            <v>32</v>
          </cell>
          <cell r="I6716">
            <v>29</v>
          </cell>
          <cell r="J6716">
            <v>32</v>
          </cell>
          <cell r="K6716">
            <v>23</v>
          </cell>
          <cell r="L6716">
            <v>26</v>
          </cell>
        </row>
        <row r="6717">
          <cell r="E6717">
            <v>26075</v>
          </cell>
          <cell r="F6717">
            <v>11</v>
          </cell>
          <cell r="G6717">
            <v>13</v>
          </cell>
          <cell r="H6717">
            <v>16</v>
          </cell>
          <cell r="I6717">
            <v>11</v>
          </cell>
          <cell r="J6717">
            <v>6</v>
          </cell>
          <cell r="K6717">
            <v>6</v>
          </cell>
          <cell r="L6717">
            <v>0</v>
          </cell>
        </row>
        <row r="6718">
          <cell r="E6718">
            <v>26076</v>
          </cell>
          <cell r="F6718">
            <v>10</v>
          </cell>
          <cell r="G6718">
            <v>8</v>
          </cell>
          <cell r="H6718">
            <v>0</v>
          </cell>
          <cell r="I6718">
            <v>5</v>
          </cell>
          <cell r="J6718">
            <v>0</v>
          </cell>
          <cell r="K6718">
            <v>16</v>
          </cell>
          <cell r="L6718">
            <v>10</v>
          </cell>
        </row>
        <row r="6719">
          <cell r="E6719">
            <v>26077</v>
          </cell>
          <cell r="F6719">
            <v>13</v>
          </cell>
          <cell r="G6719">
            <v>19</v>
          </cell>
          <cell r="H6719">
            <v>16</v>
          </cell>
          <cell r="I6719">
            <v>13</v>
          </cell>
          <cell r="J6719">
            <v>0</v>
          </cell>
          <cell r="K6719">
            <v>0</v>
          </cell>
          <cell r="L6719">
            <v>8</v>
          </cell>
        </row>
        <row r="6720">
          <cell r="E6720">
            <v>26078</v>
          </cell>
          <cell r="F6720">
            <v>11</v>
          </cell>
          <cell r="G6720">
            <v>10</v>
          </cell>
          <cell r="H6720">
            <v>5</v>
          </cell>
          <cell r="I6720">
            <v>0</v>
          </cell>
          <cell r="J6720">
            <v>16</v>
          </cell>
          <cell r="K6720">
            <v>0</v>
          </cell>
          <cell r="L6720">
            <v>0</v>
          </cell>
        </row>
        <row r="6721">
          <cell r="E6721">
            <v>26079</v>
          </cell>
          <cell r="F6721">
            <v>16</v>
          </cell>
          <cell r="G6721">
            <v>24</v>
          </cell>
          <cell r="H6721">
            <v>19</v>
          </cell>
          <cell r="I6721">
            <v>23</v>
          </cell>
          <cell r="J6721">
            <v>29</v>
          </cell>
          <cell r="K6721">
            <v>23</v>
          </cell>
          <cell r="L6721">
            <v>21</v>
          </cell>
        </row>
        <row r="6722">
          <cell r="E6722">
            <v>26080</v>
          </cell>
          <cell r="F6722">
            <v>6</v>
          </cell>
          <cell r="G6722">
            <v>11</v>
          </cell>
          <cell r="H6722">
            <v>8</v>
          </cell>
          <cell r="I6722">
            <v>5</v>
          </cell>
          <cell r="J6722">
            <v>0</v>
          </cell>
          <cell r="K6722">
            <v>0</v>
          </cell>
          <cell r="L6722">
            <v>21</v>
          </cell>
        </row>
        <row r="6723">
          <cell r="E6723">
            <v>26081</v>
          </cell>
          <cell r="F6723">
            <v>35</v>
          </cell>
          <cell r="G6723">
            <v>43</v>
          </cell>
          <cell r="H6723">
            <v>29</v>
          </cell>
          <cell r="I6723">
            <v>29</v>
          </cell>
          <cell r="J6723">
            <v>29</v>
          </cell>
          <cell r="K6723">
            <v>19</v>
          </cell>
          <cell r="L6723">
            <v>26</v>
          </cell>
        </row>
        <row r="6724">
          <cell r="E6724">
            <v>26082</v>
          </cell>
          <cell r="F6724">
            <v>14</v>
          </cell>
          <cell r="G6724">
            <v>11</v>
          </cell>
          <cell r="H6724">
            <v>14</v>
          </cell>
          <cell r="I6724">
            <v>11</v>
          </cell>
          <cell r="J6724">
            <v>10</v>
          </cell>
          <cell r="K6724">
            <v>6</v>
          </cell>
          <cell r="L6724">
            <v>11</v>
          </cell>
        </row>
        <row r="6725">
          <cell r="E6725">
            <v>26083</v>
          </cell>
          <cell r="F6725">
            <v>27</v>
          </cell>
          <cell r="G6725">
            <v>18</v>
          </cell>
          <cell r="H6725">
            <v>18</v>
          </cell>
          <cell r="I6725">
            <v>18</v>
          </cell>
          <cell r="J6725">
            <v>11</v>
          </cell>
          <cell r="K6725">
            <v>8</v>
          </cell>
          <cell r="L6725">
            <v>11</v>
          </cell>
        </row>
        <row r="6726">
          <cell r="E6726">
            <v>26084</v>
          </cell>
          <cell r="F6726">
            <v>6</v>
          </cell>
          <cell r="G6726">
            <v>27</v>
          </cell>
          <cell r="H6726">
            <v>11</v>
          </cell>
          <cell r="I6726">
            <v>6</v>
          </cell>
          <cell r="J6726">
            <v>6</v>
          </cell>
          <cell r="K6726">
            <v>6</v>
          </cell>
          <cell r="L6726">
            <v>0</v>
          </cell>
        </row>
        <row r="6727">
          <cell r="E6727">
            <v>26085</v>
          </cell>
          <cell r="F6727">
            <v>6</v>
          </cell>
          <cell r="G6727">
            <v>6</v>
          </cell>
          <cell r="H6727">
            <v>11</v>
          </cell>
          <cell r="I6727">
            <v>8</v>
          </cell>
          <cell r="J6727">
            <v>8</v>
          </cell>
          <cell r="K6727">
            <v>8</v>
          </cell>
          <cell r="L6727">
            <v>11</v>
          </cell>
        </row>
        <row r="6728">
          <cell r="E6728">
            <v>26086</v>
          </cell>
          <cell r="F6728">
            <v>11</v>
          </cell>
          <cell r="G6728">
            <v>6</v>
          </cell>
          <cell r="H6728">
            <v>6</v>
          </cell>
          <cell r="I6728">
            <v>11</v>
          </cell>
          <cell r="J6728">
            <v>0</v>
          </cell>
          <cell r="K6728">
            <v>6</v>
          </cell>
          <cell r="L6728">
            <v>0</v>
          </cell>
        </row>
        <row r="6729">
          <cell r="E6729">
            <v>26087</v>
          </cell>
          <cell r="F6729">
            <v>6</v>
          </cell>
          <cell r="G6729">
            <v>0</v>
          </cell>
          <cell r="H6729">
            <v>10</v>
          </cell>
          <cell r="I6729">
            <v>0</v>
          </cell>
          <cell r="J6729">
            <v>0</v>
          </cell>
          <cell r="K6729">
            <v>6</v>
          </cell>
          <cell r="L6729">
            <v>0</v>
          </cell>
        </row>
        <row r="6730">
          <cell r="E6730">
            <v>26088</v>
          </cell>
          <cell r="F6730">
            <v>32</v>
          </cell>
          <cell r="G6730">
            <v>26</v>
          </cell>
          <cell r="H6730">
            <v>24</v>
          </cell>
          <cell r="I6730">
            <v>26</v>
          </cell>
          <cell r="J6730">
            <v>18</v>
          </cell>
          <cell r="K6730">
            <v>18</v>
          </cell>
          <cell r="L6730">
            <v>14</v>
          </cell>
        </row>
        <row r="6731">
          <cell r="E6731">
            <v>26089</v>
          </cell>
          <cell r="F6731">
            <v>37</v>
          </cell>
          <cell r="G6731">
            <v>42</v>
          </cell>
          <cell r="H6731">
            <v>35</v>
          </cell>
          <cell r="I6731">
            <v>37</v>
          </cell>
          <cell r="J6731">
            <v>29</v>
          </cell>
          <cell r="K6731">
            <v>19</v>
          </cell>
          <cell r="L6731">
            <v>29</v>
          </cell>
        </row>
        <row r="6732">
          <cell r="E6732">
            <v>26090</v>
          </cell>
          <cell r="F6732">
            <v>39</v>
          </cell>
          <cell r="G6732">
            <v>26</v>
          </cell>
          <cell r="H6732">
            <v>19</v>
          </cell>
          <cell r="I6732">
            <v>21</v>
          </cell>
          <cell r="J6732">
            <v>13</v>
          </cell>
          <cell r="K6732">
            <v>27</v>
          </cell>
          <cell r="L6732">
            <v>24</v>
          </cell>
        </row>
        <row r="6733">
          <cell r="E6733">
            <v>26091</v>
          </cell>
          <cell r="F6733">
            <v>16</v>
          </cell>
          <cell r="G6733">
            <v>14</v>
          </cell>
          <cell r="H6733">
            <v>16</v>
          </cell>
          <cell r="I6733">
            <v>19</v>
          </cell>
          <cell r="J6733">
            <v>16</v>
          </cell>
          <cell r="K6733">
            <v>13</v>
          </cell>
          <cell r="L6733">
            <v>29</v>
          </cell>
        </row>
        <row r="6734">
          <cell r="E6734">
            <v>26092</v>
          </cell>
          <cell r="F6734">
            <v>13</v>
          </cell>
          <cell r="G6734">
            <v>24</v>
          </cell>
          <cell r="H6734">
            <v>13</v>
          </cell>
          <cell r="I6734">
            <v>13</v>
          </cell>
          <cell r="J6734">
            <v>5</v>
          </cell>
          <cell r="K6734">
            <v>8</v>
          </cell>
          <cell r="L6734">
            <v>13</v>
          </cell>
        </row>
        <row r="6735">
          <cell r="E6735">
            <v>26093</v>
          </cell>
          <cell r="F6735">
            <v>11</v>
          </cell>
          <cell r="G6735">
            <v>10</v>
          </cell>
          <cell r="H6735">
            <v>8</v>
          </cell>
          <cell r="I6735">
            <v>13</v>
          </cell>
          <cell r="J6735">
            <v>11</v>
          </cell>
          <cell r="K6735">
            <v>13</v>
          </cell>
          <cell r="L6735">
            <v>11</v>
          </cell>
        </row>
        <row r="6736">
          <cell r="E6736">
            <v>26094</v>
          </cell>
          <cell r="F6736">
            <v>6</v>
          </cell>
          <cell r="G6736">
            <v>14</v>
          </cell>
          <cell r="H6736">
            <v>26</v>
          </cell>
          <cell r="I6736">
            <v>0</v>
          </cell>
          <cell r="J6736">
            <v>16</v>
          </cell>
          <cell r="K6736">
            <v>8</v>
          </cell>
          <cell r="L6736">
            <v>5</v>
          </cell>
        </row>
        <row r="6737">
          <cell r="E6737">
            <v>26095</v>
          </cell>
          <cell r="F6737">
            <v>10</v>
          </cell>
          <cell r="G6737">
            <v>19</v>
          </cell>
          <cell r="H6737">
            <v>13</v>
          </cell>
          <cell r="I6737">
            <v>6</v>
          </cell>
          <cell r="J6737">
            <v>3</v>
          </cell>
          <cell r="K6737">
            <v>32</v>
          </cell>
          <cell r="L6737">
            <v>37</v>
          </cell>
        </row>
        <row r="6738">
          <cell r="E6738">
            <v>26096</v>
          </cell>
          <cell r="F6738">
            <v>13</v>
          </cell>
          <cell r="G6738">
            <v>16</v>
          </cell>
          <cell r="H6738">
            <v>16</v>
          </cell>
          <cell r="I6738">
            <v>16</v>
          </cell>
          <cell r="J6738">
            <v>16</v>
          </cell>
          <cell r="K6738">
            <v>6</v>
          </cell>
          <cell r="L6738">
            <v>5</v>
          </cell>
        </row>
        <row r="6739">
          <cell r="E6739">
            <v>26097</v>
          </cell>
          <cell r="F6739">
            <v>0</v>
          </cell>
          <cell r="G6739">
            <v>0</v>
          </cell>
          <cell r="H6739">
            <v>11</v>
          </cell>
          <cell r="I6739">
            <v>0</v>
          </cell>
          <cell r="J6739">
            <v>5</v>
          </cell>
          <cell r="K6739">
            <v>5</v>
          </cell>
          <cell r="L6739">
            <v>11</v>
          </cell>
        </row>
        <row r="6740">
          <cell r="E6740">
            <v>26098</v>
          </cell>
          <cell r="F6740">
            <v>23</v>
          </cell>
          <cell r="G6740">
            <v>19</v>
          </cell>
          <cell r="H6740">
            <v>11</v>
          </cell>
          <cell r="I6740">
            <v>11</v>
          </cell>
          <cell r="J6740">
            <v>10</v>
          </cell>
          <cell r="K6740">
            <v>10</v>
          </cell>
          <cell r="L6740">
            <v>11</v>
          </cell>
        </row>
        <row r="6741">
          <cell r="E6741">
            <v>26099</v>
          </cell>
          <cell r="F6741">
            <v>19</v>
          </cell>
          <cell r="G6741">
            <v>16</v>
          </cell>
          <cell r="H6741">
            <v>23</v>
          </cell>
          <cell r="I6741">
            <v>29</v>
          </cell>
          <cell r="J6741">
            <v>26</v>
          </cell>
          <cell r="K6741">
            <v>26</v>
          </cell>
          <cell r="L6741">
            <v>32</v>
          </cell>
        </row>
        <row r="6742">
          <cell r="E6742">
            <v>26100</v>
          </cell>
          <cell r="F6742">
            <v>18</v>
          </cell>
          <cell r="G6742">
            <v>8</v>
          </cell>
          <cell r="H6742">
            <v>8</v>
          </cell>
          <cell r="I6742">
            <v>0</v>
          </cell>
          <cell r="J6742">
            <v>29</v>
          </cell>
          <cell r="K6742">
            <v>26</v>
          </cell>
          <cell r="L6742">
            <v>0</v>
          </cell>
        </row>
        <row r="6743">
          <cell r="E6743">
            <v>26101</v>
          </cell>
          <cell r="F6743">
            <v>13</v>
          </cell>
          <cell r="G6743">
            <v>16</v>
          </cell>
          <cell r="H6743">
            <v>24</v>
          </cell>
          <cell r="I6743">
            <v>27</v>
          </cell>
          <cell r="J6743">
            <v>23</v>
          </cell>
          <cell r="K6743">
            <v>26</v>
          </cell>
          <cell r="L6743">
            <v>8</v>
          </cell>
        </row>
        <row r="6744">
          <cell r="E6744">
            <v>26102</v>
          </cell>
          <cell r="F6744">
            <v>0</v>
          </cell>
          <cell r="G6744">
            <v>8</v>
          </cell>
          <cell r="H6744">
            <v>0</v>
          </cell>
          <cell r="I6744">
            <v>5</v>
          </cell>
          <cell r="J6744">
            <v>0</v>
          </cell>
          <cell r="K6744">
            <v>0</v>
          </cell>
          <cell r="L6744">
            <v>0</v>
          </cell>
        </row>
        <row r="6745">
          <cell r="E6745">
            <v>26103</v>
          </cell>
          <cell r="F6745">
            <v>5</v>
          </cell>
          <cell r="G6745">
            <v>0</v>
          </cell>
          <cell r="H6745">
            <v>13</v>
          </cell>
          <cell r="I6745">
            <v>13</v>
          </cell>
          <cell r="J6745">
            <v>0</v>
          </cell>
          <cell r="K6745">
            <v>0</v>
          </cell>
          <cell r="L6745">
            <v>0</v>
          </cell>
        </row>
        <row r="6746">
          <cell r="E6746">
            <v>26104</v>
          </cell>
          <cell r="F6746">
            <v>16</v>
          </cell>
          <cell r="G6746">
            <v>6</v>
          </cell>
          <cell r="H6746">
            <v>6</v>
          </cell>
          <cell r="I6746">
            <v>10</v>
          </cell>
          <cell r="J6746">
            <v>13</v>
          </cell>
          <cell r="K6746">
            <v>0</v>
          </cell>
          <cell r="L6746">
            <v>16</v>
          </cell>
        </row>
        <row r="6747">
          <cell r="E6747">
            <v>26105</v>
          </cell>
          <cell r="F6747">
            <v>23</v>
          </cell>
          <cell r="G6747">
            <v>24</v>
          </cell>
          <cell r="H6747">
            <v>6</v>
          </cell>
          <cell r="I6747">
            <v>8</v>
          </cell>
          <cell r="J6747">
            <v>13</v>
          </cell>
          <cell r="K6747">
            <v>11</v>
          </cell>
          <cell r="L6747">
            <v>23</v>
          </cell>
        </row>
        <row r="6748">
          <cell r="E6748">
            <v>26106</v>
          </cell>
          <cell r="F6748">
            <v>10</v>
          </cell>
          <cell r="G6748">
            <v>6</v>
          </cell>
          <cell r="H6748">
            <v>13</v>
          </cell>
          <cell r="I6748">
            <v>13</v>
          </cell>
          <cell r="J6748">
            <v>10</v>
          </cell>
          <cell r="K6748">
            <v>11</v>
          </cell>
          <cell r="L6748">
            <v>6</v>
          </cell>
        </row>
        <row r="6749">
          <cell r="E6749">
            <v>26107</v>
          </cell>
          <cell r="F6749">
            <v>10</v>
          </cell>
          <cell r="G6749">
            <v>11</v>
          </cell>
          <cell r="H6749">
            <v>24</v>
          </cell>
          <cell r="I6749">
            <v>16</v>
          </cell>
          <cell r="J6749">
            <v>0</v>
          </cell>
          <cell r="K6749">
            <v>13</v>
          </cell>
          <cell r="L6749">
            <v>6</v>
          </cell>
        </row>
        <row r="6750">
          <cell r="E6750">
            <v>26108</v>
          </cell>
          <cell r="F6750">
            <v>16</v>
          </cell>
          <cell r="G6750">
            <v>19</v>
          </cell>
          <cell r="H6750">
            <v>26</v>
          </cell>
          <cell r="I6750">
            <v>23</v>
          </cell>
          <cell r="J6750">
            <v>19</v>
          </cell>
          <cell r="K6750">
            <v>5</v>
          </cell>
          <cell r="L6750">
            <v>16</v>
          </cell>
        </row>
        <row r="6751">
          <cell r="E6751">
            <v>26109</v>
          </cell>
          <cell r="F6751">
            <v>26</v>
          </cell>
          <cell r="G6751">
            <v>19</v>
          </cell>
          <cell r="H6751">
            <v>32</v>
          </cell>
          <cell r="I6751">
            <v>35</v>
          </cell>
          <cell r="J6751">
            <v>32</v>
          </cell>
          <cell r="K6751">
            <v>26</v>
          </cell>
          <cell r="L6751">
            <v>35</v>
          </cell>
        </row>
        <row r="6752">
          <cell r="E6752">
            <v>26110</v>
          </cell>
          <cell r="F6752">
            <v>0</v>
          </cell>
          <cell r="G6752">
            <v>0</v>
          </cell>
          <cell r="H6752">
            <v>11</v>
          </cell>
          <cell r="I6752">
            <v>0</v>
          </cell>
          <cell r="J6752">
            <v>8</v>
          </cell>
          <cell r="K6752">
            <v>8</v>
          </cell>
          <cell r="L6752">
            <v>8</v>
          </cell>
        </row>
        <row r="6753">
          <cell r="E6753">
            <v>26111</v>
          </cell>
          <cell r="F6753">
            <v>18</v>
          </cell>
          <cell r="G6753">
            <v>19</v>
          </cell>
          <cell r="H6753">
            <v>27</v>
          </cell>
          <cell r="I6753">
            <v>11</v>
          </cell>
          <cell r="J6753">
            <v>18</v>
          </cell>
          <cell r="K6753">
            <v>8</v>
          </cell>
          <cell r="L6753">
            <v>24</v>
          </cell>
        </row>
        <row r="6754">
          <cell r="E6754">
            <v>26112</v>
          </cell>
          <cell r="F6754">
            <v>18</v>
          </cell>
          <cell r="G6754">
            <v>18</v>
          </cell>
          <cell r="H6754">
            <v>18</v>
          </cell>
          <cell r="I6754">
            <v>6</v>
          </cell>
          <cell r="J6754">
            <v>3</v>
          </cell>
          <cell r="K6754">
            <v>6</v>
          </cell>
          <cell r="L6754">
            <v>6</v>
          </cell>
        </row>
        <row r="6755">
          <cell r="E6755">
            <v>26113</v>
          </cell>
          <cell r="F6755">
            <v>10</v>
          </cell>
          <cell r="G6755">
            <v>11</v>
          </cell>
          <cell r="H6755">
            <v>0</v>
          </cell>
          <cell r="I6755">
            <v>0</v>
          </cell>
          <cell r="J6755">
            <v>6</v>
          </cell>
          <cell r="K6755">
            <v>11</v>
          </cell>
          <cell r="L6755">
            <v>0</v>
          </cell>
        </row>
        <row r="6756">
          <cell r="E6756">
            <v>26114</v>
          </cell>
          <cell r="F6756">
            <v>6</v>
          </cell>
          <cell r="G6756">
            <v>6</v>
          </cell>
          <cell r="H6756">
            <v>18</v>
          </cell>
          <cell r="I6756">
            <v>19</v>
          </cell>
          <cell r="J6756">
            <v>11</v>
          </cell>
          <cell r="K6756">
            <v>11</v>
          </cell>
          <cell r="L6756">
            <v>8</v>
          </cell>
        </row>
        <row r="6757">
          <cell r="E6757">
            <v>26115</v>
          </cell>
          <cell r="F6757">
            <v>14</v>
          </cell>
          <cell r="G6757">
            <v>3</v>
          </cell>
          <cell r="H6757">
            <v>6</v>
          </cell>
          <cell r="I6757">
            <v>0</v>
          </cell>
          <cell r="J6757">
            <v>0</v>
          </cell>
          <cell r="K6757">
            <v>6</v>
          </cell>
          <cell r="L6757">
            <v>0</v>
          </cell>
        </row>
        <row r="6758">
          <cell r="E6758">
            <v>26116</v>
          </cell>
          <cell r="F6758">
            <v>18</v>
          </cell>
          <cell r="G6758">
            <v>27</v>
          </cell>
          <cell r="H6758">
            <v>32</v>
          </cell>
          <cell r="I6758">
            <v>24</v>
          </cell>
          <cell r="J6758">
            <v>27</v>
          </cell>
          <cell r="K6758">
            <v>24</v>
          </cell>
          <cell r="L6758">
            <v>11</v>
          </cell>
        </row>
        <row r="6759">
          <cell r="E6759">
            <v>26117</v>
          </cell>
          <cell r="F6759">
            <v>8</v>
          </cell>
          <cell r="G6759">
            <v>3</v>
          </cell>
          <cell r="H6759">
            <v>16</v>
          </cell>
          <cell r="I6759">
            <v>13</v>
          </cell>
          <cell r="J6759">
            <v>13</v>
          </cell>
          <cell r="K6759">
            <v>6</v>
          </cell>
          <cell r="L6759">
            <v>10</v>
          </cell>
        </row>
        <row r="6760">
          <cell r="E6760">
            <v>26118</v>
          </cell>
          <cell r="F6760">
            <v>10</v>
          </cell>
          <cell r="G6760">
            <v>23</v>
          </cell>
          <cell r="H6760">
            <v>19</v>
          </cell>
          <cell r="I6760">
            <v>13</v>
          </cell>
          <cell r="J6760">
            <v>26</v>
          </cell>
          <cell r="K6760">
            <v>13</v>
          </cell>
          <cell r="L6760">
            <v>0</v>
          </cell>
        </row>
        <row r="6761">
          <cell r="E6761">
            <v>26119</v>
          </cell>
          <cell r="F6761">
            <v>23</v>
          </cell>
          <cell r="G6761">
            <v>24</v>
          </cell>
          <cell r="H6761">
            <v>23</v>
          </cell>
          <cell r="I6761">
            <v>10</v>
          </cell>
          <cell r="J6761">
            <v>13</v>
          </cell>
          <cell r="K6761">
            <v>6</v>
          </cell>
          <cell r="L6761">
            <v>14</v>
          </cell>
        </row>
        <row r="6762">
          <cell r="E6762">
            <v>26120</v>
          </cell>
          <cell r="F6762">
            <v>13</v>
          </cell>
          <cell r="G6762">
            <v>10</v>
          </cell>
          <cell r="H6762">
            <v>0</v>
          </cell>
          <cell r="I6762">
            <v>6</v>
          </cell>
          <cell r="J6762">
            <v>0</v>
          </cell>
          <cell r="K6762">
            <v>0</v>
          </cell>
          <cell r="L6762">
            <v>0</v>
          </cell>
        </row>
        <row r="6763">
          <cell r="E6763">
            <v>26121</v>
          </cell>
          <cell r="F6763">
            <v>32</v>
          </cell>
          <cell r="G6763">
            <v>32</v>
          </cell>
          <cell r="H6763">
            <v>45</v>
          </cell>
          <cell r="I6763">
            <v>40</v>
          </cell>
          <cell r="J6763">
            <v>39</v>
          </cell>
          <cell r="K6763">
            <v>35</v>
          </cell>
          <cell r="L6763">
            <v>32</v>
          </cell>
        </row>
        <row r="6764">
          <cell r="E6764">
            <v>26122</v>
          </cell>
          <cell r="F6764">
            <v>6</v>
          </cell>
          <cell r="G6764">
            <v>8</v>
          </cell>
          <cell r="H6764">
            <v>14</v>
          </cell>
          <cell r="I6764">
            <v>6</v>
          </cell>
          <cell r="J6764">
            <v>0</v>
          </cell>
          <cell r="K6764">
            <v>6</v>
          </cell>
          <cell r="L6764">
            <v>0</v>
          </cell>
        </row>
        <row r="6765">
          <cell r="E6765">
            <v>26123</v>
          </cell>
          <cell r="F6765">
            <v>23</v>
          </cell>
          <cell r="G6765">
            <v>10</v>
          </cell>
          <cell r="H6765">
            <v>6</v>
          </cell>
          <cell r="I6765">
            <v>6</v>
          </cell>
          <cell r="J6765">
            <v>6</v>
          </cell>
          <cell r="K6765">
            <v>10</v>
          </cell>
          <cell r="L6765">
            <v>10</v>
          </cell>
        </row>
        <row r="6766">
          <cell r="E6766">
            <v>26124</v>
          </cell>
          <cell r="F6766">
            <v>11</v>
          </cell>
          <cell r="G6766">
            <v>16</v>
          </cell>
          <cell r="H6766">
            <v>16</v>
          </cell>
          <cell r="I6766">
            <v>19</v>
          </cell>
          <cell r="J6766">
            <v>23</v>
          </cell>
          <cell r="K6766">
            <v>26</v>
          </cell>
          <cell r="L6766">
            <v>16</v>
          </cell>
        </row>
        <row r="6767">
          <cell r="E6767">
            <v>26125</v>
          </cell>
          <cell r="F6767">
            <v>10</v>
          </cell>
          <cell r="G6767">
            <v>11</v>
          </cell>
          <cell r="H6767">
            <v>10</v>
          </cell>
          <cell r="I6767">
            <v>5</v>
          </cell>
          <cell r="J6767">
            <v>5</v>
          </cell>
          <cell r="K6767">
            <v>0</v>
          </cell>
          <cell r="L6767">
            <v>0</v>
          </cell>
        </row>
        <row r="6768">
          <cell r="E6768">
            <v>26126</v>
          </cell>
          <cell r="F6768">
            <v>11</v>
          </cell>
          <cell r="G6768">
            <v>13</v>
          </cell>
          <cell r="H6768">
            <v>21</v>
          </cell>
          <cell r="I6768">
            <v>29</v>
          </cell>
          <cell r="J6768">
            <v>32</v>
          </cell>
          <cell r="K6768">
            <v>35</v>
          </cell>
          <cell r="L6768">
            <v>26</v>
          </cell>
        </row>
        <row r="6769">
          <cell r="E6769">
            <v>26127</v>
          </cell>
          <cell r="F6769">
            <v>5</v>
          </cell>
          <cell r="G6769">
            <v>0</v>
          </cell>
          <cell r="H6769">
            <v>8</v>
          </cell>
          <cell r="I6769">
            <v>10</v>
          </cell>
          <cell r="J6769">
            <v>16</v>
          </cell>
          <cell r="K6769">
            <v>13</v>
          </cell>
          <cell r="L6769">
            <v>24</v>
          </cell>
        </row>
        <row r="6770">
          <cell r="E6770">
            <v>26128</v>
          </cell>
          <cell r="F6770">
            <v>6</v>
          </cell>
          <cell r="G6770">
            <v>0</v>
          </cell>
          <cell r="H6770">
            <v>0</v>
          </cell>
          <cell r="I6770">
            <v>11</v>
          </cell>
          <cell r="J6770">
            <v>6</v>
          </cell>
          <cell r="K6770">
            <v>10</v>
          </cell>
          <cell r="L6770">
            <v>6</v>
          </cell>
        </row>
        <row r="6771">
          <cell r="E6771">
            <v>26129</v>
          </cell>
          <cell r="F6771">
            <v>10</v>
          </cell>
          <cell r="G6771">
            <v>16</v>
          </cell>
          <cell r="H6771">
            <v>29</v>
          </cell>
          <cell r="I6771">
            <v>26</v>
          </cell>
          <cell r="J6771">
            <v>26</v>
          </cell>
          <cell r="K6771">
            <v>19</v>
          </cell>
          <cell r="L6771">
            <v>16</v>
          </cell>
        </row>
        <row r="6772">
          <cell r="E6772">
            <v>26130</v>
          </cell>
          <cell r="F6772">
            <v>13</v>
          </cell>
          <cell r="G6772">
            <v>5</v>
          </cell>
          <cell r="H6772">
            <v>0</v>
          </cell>
          <cell r="I6772">
            <v>0</v>
          </cell>
          <cell r="J6772">
            <v>0</v>
          </cell>
          <cell r="K6772">
            <v>0</v>
          </cell>
          <cell r="L6772">
            <v>8</v>
          </cell>
        </row>
        <row r="6773">
          <cell r="E6773">
            <v>26131</v>
          </cell>
          <cell r="F6773">
            <v>23</v>
          </cell>
          <cell r="G6773">
            <v>19</v>
          </cell>
          <cell r="H6773">
            <v>13</v>
          </cell>
          <cell r="I6773">
            <v>6</v>
          </cell>
          <cell r="J6773">
            <v>8</v>
          </cell>
          <cell r="K6773">
            <v>10</v>
          </cell>
          <cell r="L6773">
            <v>16</v>
          </cell>
        </row>
        <row r="6774">
          <cell r="E6774">
            <v>26132</v>
          </cell>
          <cell r="F6774">
            <v>0</v>
          </cell>
          <cell r="G6774">
            <v>0</v>
          </cell>
          <cell r="H6774">
            <v>6</v>
          </cell>
          <cell r="I6774">
            <v>0</v>
          </cell>
          <cell r="J6774">
            <v>0</v>
          </cell>
          <cell r="K6774">
            <v>8</v>
          </cell>
          <cell r="L6774">
            <v>8</v>
          </cell>
        </row>
        <row r="6775">
          <cell r="E6775">
            <v>26133</v>
          </cell>
          <cell r="F6775">
            <v>11</v>
          </cell>
          <cell r="G6775">
            <v>3</v>
          </cell>
          <cell r="H6775">
            <v>8</v>
          </cell>
          <cell r="I6775">
            <v>8</v>
          </cell>
          <cell r="J6775">
            <v>0</v>
          </cell>
          <cell r="K6775">
            <v>0</v>
          </cell>
          <cell r="L6775">
            <v>0</v>
          </cell>
        </row>
        <row r="6776">
          <cell r="E6776">
            <v>26134</v>
          </cell>
          <cell r="F6776">
            <v>11</v>
          </cell>
          <cell r="G6776">
            <v>6</v>
          </cell>
          <cell r="H6776">
            <v>0</v>
          </cell>
          <cell r="I6776">
            <v>0</v>
          </cell>
          <cell r="J6776">
            <v>23</v>
          </cell>
          <cell r="K6776">
            <v>19</v>
          </cell>
          <cell r="L6776">
            <v>0</v>
          </cell>
        </row>
        <row r="6777">
          <cell r="E6777">
            <v>26135</v>
          </cell>
          <cell r="F6777">
            <v>6</v>
          </cell>
          <cell r="G6777">
            <v>8</v>
          </cell>
          <cell r="H6777">
            <v>11</v>
          </cell>
          <cell r="I6777">
            <v>13</v>
          </cell>
          <cell r="J6777">
            <v>16</v>
          </cell>
          <cell r="K6777">
            <v>21</v>
          </cell>
          <cell r="L6777">
            <v>13</v>
          </cell>
        </row>
        <row r="6778">
          <cell r="E6778">
            <v>26136</v>
          </cell>
          <cell r="F6778">
            <v>5</v>
          </cell>
          <cell r="G6778">
            <v>0</v>
          </cell>
          <cell r="H6778">
            <v>11</v>
          </cell>
          <cell r="I6778">
            <v>10</v>
          </cell>
          <cell r="J6778">
            <v>6</v>
          </cell>
          <cell r="K6778">
            <v>0</v>
          </cell>
          <cell r="L6778">
            <v>0</v>
          </cell>
        </row>
        <row r="6779">
          <cell r="E6779">
            <v>26137</v>
          </cell>
          <cell r="F6779">
            <v>6</v>
          </cell>
          <cell r="G6779">
            <v>6</v>
          </cell>
          <cell r="H6779">
            <v>13</v>
          </cell>
          <cell r="I6779">
            <v>0</v>
          </cell>
          <cell r="J6779">
            <v>32</v>
          </cell>
          <cell r="K6779">
            <v>16</v>
          </cell>
          <cell r="L6779">
            <v>10</v>
          </cell>
        </row>
        <row r="6780">
          <cell r="E6780">
            <v>26138</v>
          </cell>
          <cell r="F6780">
            <v>43</v>
          </cell>
          <cell r="G6780">
            <v>35</v>
          </cell>
          <cell r="H6780">
            <v>32</v>
          </cell>
          <cell r="I6780">
            <v>32</v>
          </cell>
          <cell r="J6780">
            <v>19</v>
          </cell>
          <cell r="K6780">
            <v>26</v>
          </cell>
          <cell r="L6780">
            <v>18</v>
          </cell>
        </row>
        <row r="6781">
          <cell r="E6781">
            <v>26139</v>
          </cell>
          <cell r="F6781">
            <v>8</v>
          </cell>
          <cell r="G6781">
            <v>8</v>
          </cell>
          <cell r="H6781">
            <v>10</v>
          </cell>
          <cell r="I6781">
            <v>0</v>
          </cell>
          <cell r="J6781">
            <v>0</v>
          </cell>
          <cell r="K6781">
            <v>0</v>
          </cell>
          <cell r="L6781">
            <v>8</v>
          </cell>
        </row>
        <row r="6782">
          <cell r="E6782">
            <v>26140</v>
          </cell>
          <cell r="F6782">
            <v>0</v>
          </cell>
          <cell r="G6782">
            <v>0</v>
          </cell>
          <cell r="H6782">
            <v>8</v>
          </cell>
          <cell r="I6782">
            <v>0</v>
          </cell>
          <cell r="J6782">
            <v>0</v>
          </cell>
          <cell r="K6782">
            <v>0</v>
          </cell>
          <cell r="L6782">
            <v>8</v>
          </cell>
        </row>
        <row r="6783">
          <cell r="E6783">
            <v>26141</v>
          </cell>
          <cell r="F6783">
            <v>11</v>
          </cell>
          <cell r="G6783">
            <v>8</v>
          </cell>
          <cell r="H6783">
            <v>11</v>
          </cell>
          <cell r="I6783">
            <v>11</v>
          </cell>
          <cell r="J6783">
            <v>18</v>
          </cell>
          <cell r="K6783">
            <v>8</v>
          </cell>
          <cell r="L6783">
            <v>6</v>
          </cell>
        </row>
        <row r="6784">
          <cell r="E6784">
            <v>26142</v>
          </cell>
          <cell r="F6784">
            <v>0</v>
          </cell>
          <cell r="G6784">
            <v>6</v>
          </cell>
          <cell r="H6784">
            <v>8</v>
          </cell>
          <cell r="I6784">
            <v>18</v>
          </cell>
          <cell r="J6784">
            <v>18</v>
          </cell>
          <cell r="K6784">
            <v>11</v>
          </cell>
          <cell r="L6784">
            <v>11</v>
          </cell>
        </row>
        <row r="6785">
          <cell r="E6785">
            <v>26143</v>
          </cell>
          <cell r="F6785">
            <v>6</v>
          </cell>
          <cell r="G6785">
            <v>11</v>
          </cell>
          <cell r="H6785">
            <v>0</v>
          </cell>
          <cell r="I6785">
            <v>6</v>
          </cell>
          <cell r="J6785">
            <v>6</v>
          </cell>
          <cell r="K6785">
            <v>6</v>
          </cell>
          <cell r="L6785">
            <v>8</v>
          </cell>
        </row>
        <row r="6786">
          <cell r="E6786">
            <v>26144</v>
          </cell>
          <cell r="F6786">
            <v>3</v>
          </cell>
          <cell r="G6786">
            <v>8</v>
          </cell>
          <cell r="H6786">
            <v>0</v>
          </cell>
          <cell r="I6786">
            <v>6</v>
          </cell>
          <cell r="J6786">
            <v>0</v>
          </cell>
          <cell r="K6786">
            <v>11</v>
          </cell>
          <cell r="L6786">
            <v>6</v>
          </cell>
        </row>
        <row r="6787">
          <cell r="E6787">
            <v>26145</v>
          </cell>
          <cell r="F6787">
            <v>13</v>
          </cell>
          <cell r="G6787">
            <v>16</v>
          </cell>
          <cell r="H6787">
            <v>10</v>
          </cell>
          <cell r="I6787">
            <v>0</v>
          </cell>
          <cell r="J6787">
            <v>6</v>
          </cell>
          <cell r="K6787">
            <v>6</v>
          </cell>
          <cell r="L6787">
            <v>10</v>
          </cell>
        </row>
        <row r="6788">
          <cell r="E6788">
            <v>26146</v>
          </cell>
          <cell r="F6788">
            <v>13</v>
          </cell>
          <cell r="G6788">
            <v>6</v>
          </cell>
          <cell r="H6788">
            <v>13</v>
          </cell>
          <cell r="I6788">
            <v>13</v>
          </cell>
          <cell r="J6788">
            <v>6</v>
          </cell>
          <cell r="K6788">
            <v>6</v>
          </cell>
          <cell r="L6788">
            <v>0</v>
          </cell>
        </row>
        <row r="6789">
          <cell r="E6789">
            <v>26147</v>
          </cell>
          <cell r="F6789">
            <v>19</v>
          </cell>
          <cell r="G6789">
            <v>16</v>
          </cell>
          <cell r="H6789">
            <v>8</v>
          </cell>
          <cell r="I6789">
            <v>16</v>
          </cell>
          <cell r="J6789">
            <v>8</v>
          </cell>
          <cell r="K6789">
            <v>10</v>
          </cell>
          <cell r="L6789">
            <v>13</v>
          </cell>
        </row>
        <row r="6790">
          <cell r="E6790">
            <v>26148</v>
          </cell>
          <cell r="F6790">
            <v>16</v>
          </cell>
          <cell r="G6790">
            <v>16</v>
          </cell>
          <cell r="H6790">
            <v>6</v>
          </cell>
          <cell r="I6790">
            <v>6</v>
          </cell>
          <cell r="J6790">
            <v>13</v>
          </cell>
          <cell r="K6790">
            <v>19</v>
          </cell>
          <cell r="L6790">
            <v>11</v>
          </cell>
        </row>
        <row r="6791">
          <cell r="E6791">
            <v>26149</v>
          </cell>
          <cell r="F6791">
            <v>10</v>
          </cell>
          <cell r="G6791">
            <v>29</v>
          </cell>
          <cell r="H6791">
            <v>23</v>
          </cell>
          <cell r="I6791">
            <v>10</v>
          </cell>
          <cell r="J6791">
            <v>16</v>
          </cell>
          <cell r="K6791">
            <v>6</v>
          </cell>
          <cell r="L6791">
            <v>8</v>
          </cell>
        </row>
        <row r="6792">
          <cell r="E6792">
            <v>26150</v>
          </cell>
          <cell r="F6792">
            <v>6</v>
          </cell>
          <cell r="G6792">
            <v>10</v>
          </cell>
          <cell r="H6792">
            <v>19</v>
          </cell>
          <cell r="I6792">
            <v>13</v>
          </cell>
          <cell r="J6792">
            <v>10</v>
          </cell>
          <cell r="K6792">
            <v>13</v>
          </cell>
          <cell r="L6792">
            <v>0</v>
          </cell>
        </row>
        <row r="6793">
          <cell r="E6793">
            <v>26151</v>
          </cell>
          <cell r="F6793">
            <v>16</v>
          </cell>
          <cell r="G6793">
            <v>8</v>
          </cell>
          <cell r="H6793">
            <v>13</v>
          </cell>
          <cell r="I6793">
            <v>10</v>
          </cell>
          <cell r="J6793">
            <v>19</v>
          </cell>
          <cell r="K6793">
            <v>16</v>
          </cell>
          <cell r="L6793">
            <v>19</v>
          </cell>
        </row>
        <row r="6794">
          <cell r="E6794">
            <v>26152</v>
          </cell>
          <cell r="F6794">
            <v>26</v>
          </cell>
          <cell r="G6794">
            <v>5</v>
          </cell>
          <cell r="H6794">
            <v>8</v>
          </cell>
          <cell r="I6794">
            <v>16</v>
          </cell>
          <cell r="J6794">
            <v>16</v>
          </cell>
          <cell r="K6794">
            <v>16</v>
          </cell>
          <cell r="L6794">
            <v>0</v>
          </cell>
        </row>
        <row r="6795">
          <cell r="E6795">
            <v>26153</v>
          </cell>
          <cell r="F6795">
            <v>11</v>
          </cell>
          <cell r="G6795">
            <v>29</v>
          </cell>
          <cell r="H6795">
            <v>26</v>
          </cell>
          <cell r="I6795">
            <v>19</v>
          </cell>
          <cell r="J6795">
            <v>16</v>
          </cell>
          <cell r="K6795">
            <v>3</v>
          </cell>
          <cell r="L6795">
            <v>3</v>
          </cell>
        </row>
        <row r="6796">
          <cell r="E6796">
            <v>26154</v>
          </cell>
          <cell r="F6796">
            <v>11</v>
          </cell>
          <cell r="G6796">
            <v>6</v>
          </cell>
          <cell r="H6796">
            <v>5</v>
          </cell>
          <cell r="I6796">
            <v>5</v>
          </cell>
          <cell r="J6796">
            <v>14</v>
          </cell>
          <cell r="K6796">
            <v>8</v>
          </cell>
          <cell r="L6796">
            <v>11</v>
          </cell>
        </row>
        <row r="6797">
          <cell r="E6797">
            <v>26155</v>
          </cell>
          <cell r="F6797">
            <v>8</v>
          </cell>
          <cell r="G6797">
            <v>8</v>
          </cell>
          <cell r="H6797">
            <v>13</v>
          </cell>
          <cell r="I6797">
            <v>16</v>
          </cell>
          <cell r="J6797">
            <v>11</v>
          </cell>
          <cell r="K6797">
            <v>16</v>
          </cell>
          <cell r="L6797">
            <v>0</v>
          </cell>
        </row>
        <row r="6798">
          <cell r="E6798">
            <v>26156</v>
          </cell>
          <cell r="F6798">
            <v>13</v>
          </cell>
          <cell r="G6798">
            <v>11</v>
          </cell>
          <cell r="H6798">
            <v>11</v>
          </cell>
          <cell r="I6798">
            <v>8</v>
          </cell>
          <cell r="J6798">
            <v>0</v>
          </cell>
          <cell r="K6798">
            <v>8</v>
          </cell>
          <cell r="L6798">
            <v>0</v>
          </cell>
        </row>
        <row r="6799">
          <cell r="E6799">
            <v>26157</v>
          </cell>
          <cell r="F6799">
            <v>6</v>
          </cell>
          <cell r="G6799">
            <v>0</v>
          </cell>
          <cell r="H6799">
            <v>5</v>
          </cell>
          <cell r="I6799">
            <v>0</v>
          </cell>
          <cell r="J6799">
            <v>0</v>
          </cell>
          <cell r="K6799">
            <v>0</v>
          </cell>
          <cell r="L6799">
            <v>5</v>
          </cell>
        </row>
        <row r="6800">
          <cell r="E6800">
            <v>26158</v>
          </cell>
          <cell r="F6800">
            <v>29</v>
          </cell>
          <cell r="G6800">
            <v>23</v>
          </cell>
          <cell r="H6800">
            <v>16</v>
          </cell>
          <cell r="I6800">
            <v>23</v>
          </cell>
          <cell r="J6800">
            <v>14</v>
          </cell>
          <cell r="K6800">
            <v>6</v>
          </cell>
          <cell r="L6800">
            <v>0</v>
          </cell>
        </row>
        <row r="6801">
          <cell r="E6801">
            <v>26159</v>
          </cell>
          <cell r="F6801">
            <v>14</v>
          </cell>
          <cell r="G6801">
            <v>8</v>
          </cell>
          <cell r="H6801">
            <v>13</v>
          </cell>
          <cell r="I6801">
            <v>10</v>
          </cell>
          <cell r="J6801">
            <v>0</v>
          </cell>
          <cell r="K6801">
            <v>19</v>
          </cell>
          <cell r="L6801">
            <v>16</v>
          </cell>
        </row>
        <row r="6802">
          <cell r="E6802">
            <v>26160</v>
          </cell>
          <cell r="F6802">
            <v>10</v>
          </cell>
          <cell r="G6802">
            <v>6</v>
          </cell>
          <cell r="H6802">
            <v>0</v>
          </cell>
          <cell r="I6802">
            <v>0</v>
          </cell>
          <cell r="J6802">
            <v>6</v>
          </cell>
          <cell r="K6802">
            <v>0</v>
          </cell>
          <cell r="L6802">
            <v>8</v>
          </cell>
        </row>
        <row r="6803">
          <cell r="E6803">
            <v>26161</v>
          </cell>
          <cell r="F6803">
            <v>24</v>
          </cell>
          <cell r="G6803">
            <v>19</v>
          </cell>
          <cell r="H6803">
            <v>26</v>
          </cell>
          <cell r="I6803">
            <v>23</v>
          </cell>
          <cell r="J6803">
            <v>23</v>
          </cell>
          <cell r="K6803">
            <v>24</v>
          </cell>
          <cell r="L6803">
            <v>16</v>
          </cell>
        </row>
        <row r="6804">
          <cell r="E6804">
            <v>26162</v>
          </cell>
          <cell r="F6804">
            <v>6</v>
          </cell>
          <cell r="G6804">
            <v>0</v>
          </cell>
          <cell r="H6804">
            <v>0</v>
          </cell>
          <cell r="I6804">
            <v>0</v>
          </cell>
          <cell r="J6804">
            <v>16</v>
          </cell>
          <cell r="K6804">
            <v>16</v>
          </cell>
          <cell r="L6804">
            <v>11</v>
          </cell>
        </row>
        <row r="6805">
          <cell r="E6805">
            <v>26163</v>
          </cell>
          <cell r="F6805">
            <v>10</v>
          </cell>
          <cell r="G6805">
            <v>16</v>
          </cell>
          <cell r="H6805">
            <v>8</v>
          </cell>
          <cell r="I6805">
            <v>13</v>
          </cell>
          <cell r="J6805">
            <v>0</v>
          </cell>
          <cell r="K6805">
            <v>23</v>
          </cell>
          <cell r="L6805">
            <v>13</v>
          </cell>
        </row>
        <row r="6806">
          <cell r="E6806">
            <v>26164</v>
          </cell>
          <cell r="F6806">
            <v>6</v>
          </cell>
          <cell r="G6806">
            <v>6</v>
          </cell>
          <cell r="H6806">
            <v>11</v>
          </cell>
          <cell r="I6806">
            <v>16</v>
          </cell>
          <cell r="J6806">
            <v>19</v>
          </cell>
          <cell r="K6806">
            <v>0</v>
          </cell>
          <cell r="L6806">
            <v>8</v>
          </cell>
        </row>
        <row r="6807">
          <cell r="E6807">
            <v>26165</v>
          </cell>
          <cell r="F6807">
            <v>6</v>
          </cell>
          <cell r="G6807">
            <v>10</v>
          </cell>
          <cell r="H6807">
            <v>21</v>
          </cell>
          <cell r="I6807">
            <v>10</v>
          </cell>
          <cell r="J6807">
            <v>10</v>
          </cell>
          <cell r="K6807">
            <v>0</v>
          </cell>
          <cell r="L6807">
            <v>21</v>
          </cell>
        </row>
        <row r="6808">
          <cell r="E6808">
            <v>26166</v>
          </cell>
          <cell r="F6808">
            <v>24</v>
          </cell>
          <cell r="G6808">
            <v>24</v>
          </cell>
          <cell r="H6808">
            <v>26</v>
          </cell>
          <cell r="I6808">
            <v>24</v>
          </cell>
          <cell r="J6808">
            <v>32</v>
          </cell>
          <cell r="K6808">
            <v>27</v>
          </cell>
          <cell r="L6808">
            <v>35</v>
          </cell>
        </row>
        <row r="6809">
          <cell r="E6809">
            <v>26167</v>
          </cell>
          <cell r="F6809">
            <v>11</v>
          </cell>
          <cell r="G6809">
            <v>8</v>
          </cell>
          <cell r="H6809">
            <v>8</v>
          </cell>
          <cell r="I6809">
            <v>14</v>
          </cell>
          <cell r="J6809">
            <v>8</v>
          </cell>
          <cell r="K6809">
            <v>8</v>
          </cell>
          <cell r="L6809">
            <v>18</v>
          </cell>
        </row>
        <row r="6810">
          <cell r="E6810">
            <v>26168</v>
          </cell>
          <cell r="F6810">
            <v>8</v>
          </cell>
          <cell r="G6810">
            <v>11</v>
          </cell>
          <cell r="H6810">
            <v>35</v>
          </cell>
          <cell r="I6810">
            <v>24</v>
          </cell>
          <cell r="J6810">
            <v>18</v>
          </cell>
          <cell r="K6810">
            <v>18</v>
          </cell>
          <cell r="L6810">
            <v>18</v>
          </cell>
        </row>
        <row r="6811">
          <cell r="E6811">
            <v>26169</v>
          </cell>
          <cell r="F6811">
            <v>18</v>
          </cell>
          <cell r="G6811">
            <v>18</v>
          </cell>
          <cell r="H6811">
            <v>0</v>
          </cell>
          <cell r="I6811">
            <v>0</v>
          </cell>
          <cell r="J6811">
            <v>32</v>
          </cell>
          <cell r="K6811">
            <v>0</v>
          </cell>
          <cell r="L6811">
            <v>14</v>
          </cell>
        </row>
        <row r="6812">
          <cell r="E6812">
            <v>26170</v>
          </cell>
          <cell r="F6812">
            <v>8</v>
          </cell>
          <cell r="G6812">
            <v>14</v>
          </cell>
          <cell r="H6812">
            <v>11</v>
          </cell>
          <cell r="I6812">
            <v>8</v>
          </cell>
          <cell r="J6812">
            <v>10</v>
          </cell>
          <cell r="K6812">
            <v>0</v>
          </cell>
          <cell r="L6812">
            <v>11</v>
          </cell>
        </row>
        <row r="6813">
          <cell r="E6813">
            <v>26171</v>
          </cell>
          <cell r="F6813">
            <v>18</v>
          </cell>
          <cell r="G6813">
            <v>18</v>
          </cell>
          <cell r="H6813">
            <v>19</v>
          </cell>
          <cell r="I6813">
            <v>16</v>
          </cell>
          <cell r="J6813">
            <v>11</v>
          </cell>
          <cell r="K6813">
            <v>11</v>
          </cell>
          <cell r="L6813">
            <v>14</v>
          </cell>
        </row>
        <row r="6814">
          <cell r="E6814">
            <v>26172</v>
          </cell>
          <cell r="F6814">
            <v>18</v>
          </cell>
          <cell r="G6814">
            <v>24</v>
          </cell>
          <cell r="H6814">
            <v>18</v>
          </cell>
          <cell r="I6814">
            <v>18</v>
          </cell>
          <cell r="J6814">
            <v>14</v>
          </cell>
          <cell r="K6814">
            <v>10</v>
          </cell>
          <cell r="L6814">
            <v>6</v>
          </cell>
        </row>
        <row r="6815">
          <cell r="E6815">
            <v>26173</v>
          </cell>
          <cell r="F6815">
            <v>32</v>
          </cell>
          <cell r="G6815">
            <v>29</v>
          </cell>
          <cell r="H6815">
            <v>29</v>
          </cell>
          <cell r="I6815">
            <v>32</v>
          </cell>
          <cell r="J6815">
            <v>6</v>
          </cell>
          <cell r="K6815">
            <v>14</v>
          </cell>
          <cell r="L6815">
            <v>19</v>
          </cell>
        </row>
        <row r="6816">
          <cell r="E6816">
            <v>26174</v>
          </cell>
          <cell r="F6816">
            <v>16</v>
          </cell>
          <cell r="G6816">
            <v>24</v>
          </cell>
          <cell r="H6816">
            <v>14</v>
          </cell>
          <cell r="I6816">
            <v>6</v>
          </cell>
          <cell r="J6816">
            <v>11</v>
          </cell>
          <cell r="K6816">
            <v>8</v>
          </cell>
          <cell r="L6816">
            <v>6</v>
          </cell>
        </row>
        <row r="6817">
          <cell r="E6817">
            <v>26175</v>
          </cell>
          <cell r="F6817">
            <v>8</v>
          </cell>
          <cell r="G6817">
            <v>11</v>
          </cell>
          <cell r="H6817">
            <v>0</v>
          </cell>
          <cell r="I6817">
            <v>8</v>
          </cell>
          <cell r="J6817">
            <v>10</v>
          </cell>
          <cell r="K6817">
            <v>6</v>
          </cell>
          <cell r="L6817">
            <v>11</v>
          </cell>
        </row>
        <row r="6818">
          <cell r="E6818">
            <v>26176</v>
          </cell>
          <cell r="F6818">
            <v>6</v>
          </cell>
          <cell r="G6818">
            <v>23</v>
          </cell>
          <cell r="H6818">
            <v>16</v>
          </cell>
          <cell r="I6818">
            <v>19</v>
          </cell>
          <cell r="J6818">
            <v>16</v>
          </cell>
          <cell r="K6818">
            <v>6</v>
          </cell>
          <cell r="L6818">
            <v>16</v>
          </cell>
        </row>
        <row r="6819">
          <cell r="E6819">
            <v>26177</v>
          </cell>
          <cell r="F6819">
            <v>32</v>
          </cell>
          <cell r="G6819">
            <v>10</v>
          </cell>
          <cell r="H6819">
            <v>0</v>
          </cell>
          <cell r="I6819">
            <v>23</v>
          </cell>
          <cell r="J6819">
            <v>16</v>
          </cell>
          <cell r="K6819">
            <v>16</v>
          </cell>
          <cell r="L6819">
            <v>23</v>
          </cell>
        </row>
        <row r="6820">
          <cell r="E6820">
            <v>26178</v>
          </cell>
          <cell r="F6820">
            <v>16</v>
          </cell>
          <cell r="G6820">
            <v>16</v>
          </cell>
          <cell r="H6820">
            <v>16</v>
          </cell>
          <cell r="I6820">
            <v>16</v>
          </cell>
          <cell r="J6820">
            <v>23</v>
          </cell>
          <cell r="K6820">
            <v>23</v>
          </cell>
          <cell r="L6820">
            <v>23</v>
          </cell>
        </row>
        <row r="6821">
          <cell r="E6821">
            <v>26179</v>
          </cell>
          <cell r="F6821">
            <v>0</v>
          </cell>
          <cell r="G6821">
            <v>0</v>
          </cell>
          <cell r="H6821">
            <v>6</v>
          </cell>
          <cell r="I6821">
            <v>0</v>
          </cell>
          <cell r="J6821">
            <v>8</v>
          </cell>
          <cell r="K6821">
            <v>0</v>
          </cell>
          <cell r="L6821">
            <v>0</v>
          </cell>
        </row>
        <row r="6822">
          <cell r="E6822">
            <v>26180</v>
          </cell>
          <cell r="F6822">
            <v>14</v>
          </cell>
          <cell r="G6822">
            <v>10</v>
          </cell>
          <cell r="H6822">
            <v>10</v>
          </cell>
          <cell r="I6822">
            <v>10</v>
          </cell>
          <cell r="J6822">
            <v>8</v>
          </cell>
          <cell r="K6822">
            <v>10</v>
          </cell>
          <cell r="L6822">
            <v>0</v>
          </cell>
        </row>
        <row r="6823">
          <cell r="E6823">
            <v>26181</v>
          </cell>
          <cell r="F6823">
            <v>6</v>
          </cell>
          <cell r="G6823">
            <v>10</v>
          </cell>
          <cell r="H6823">
            <v>0</v>
          </cell>
          <cell r="I6823">
            <v>8</v>
          </cell>
          <cell r="J6823">
            <v>0</v>
          </cell>
          <cell r="K6823">
            <v>10</v>
          </cell>
          <cell r="L6823">
            <v>13</v>
          </cell>
        </row>
        <row r="6824">
          <cell r="E6824">
            <v>26182</v>
          </cell>
          <cell r="F6824">
            <v>0</v>
          </cell>
          <cell r="G6824">
            <v>6</v>
          </cell>
          <cell r="H6824">
            <v>10</v>
          </cell>
          <cell r="I6824">
            <v>21</v>
          </cell>
          <cell r="J6824">
            <v>16</v>
          </cell>
          <cell r="K6824">
            <v>23</v>
          </cell>
          <cell r="L6824">
            <v>18</v>
          </cell>
        </row>
        <row r="6825">
          <cell r="E6825">
            <v>26183</v>
          </cell>
          <cell r="F6825">
            <v>13</v>
          </cell>
          <cell r="G6825">
            <v>10</v>
          </cell>
          <cell r="H6825">
            <v>8</v>
          </cell>
          <cell r="I6825">
            <v>10</v>
          </cell>
          <cell r="J6825">
            <v>6</v>
          </cell>
          <cell r="K6825">
            <v>13</v>
          </cell>
          <cell r="L6825">
            <v>0</v>
          </cell>
        </row>
        <row r="6826">
          <cell r="E6826">
            <v>26184</v>
          </cell>
          <cell r="F6826">
            <v>13</v>
          </cell>
          <cell r="G6826">
            <v>10</v>
          </cell>
          <cell r="H6826">
            <v>14</v>
          </cell>
          <cell r="I6826">
            <v>14</v>
          </cell>
          <cell r="J6826">
            <v>13</v>
          </cell>
          <cell r="K6826">
            <v>8</v>
          </cell>
          <cell r="L6826">
            <v>13</v>
          </cell>
        </row>
        <row r="6827">
          <cell r="E6827">
            <v>26185</v>
          </cell>
          <cell r="F6827">
            <v>19</v>
          </cell>
          <cell r="G6827">
            <v>16</v>
          </cell>
          <cell r="H6827">
            <v>8</v>
          </cell>
          <cell r="I6827">
            <v>10</v>
          </cell>
          <cell r="J6827">
            <v>3</v>
          </cell>
          <cell r="K6827">
            <v>13</v>
          </cell>
          <cell r="L6827">
            <v>29</v>
          </cell>
        </row>
        <row r="6828">
          <cell r="E6828">
            <v>26186</v>
          </cell>
          <cell r="F6828">
            <v>10</v>
          </cell>
          <cell r="G6828">
            <v>13</v>
          </cell>
          <cell r="H6828">
            <v>11</v>
          </cell>
          <cell r="I6828">
            <v>8</v>
          </cell>
          <cell r="J6828">
            <v>11</v>
          </cell>
          <cell r="K6828">
            <v>10</v>
          </cell>
          <cell r="L6828">
            <v>16</v>
          </cell>
        </row>
        <row r="6829">
          <cell r="E6829">
            <v>26187</v>
          </cell>
          <cell r="F6829">
            <v>26</v>
          </cell>
          <cell r="G6829">
            <v>27</v>
          </cell>
          <cell r="H6829">
            <v>26</v>
          </cell>
          <cell r="I6829">
            <v>16</v>
          </cell>
          <cell r="J6829">
            <v>11</v>
          </cell>
          <cell r="K6829">
            <v>0</v>
          </cell>
          <cell r="L6829">
            <v>10</v>
          </cell>
        </row>
        <row r="6830">
          <cell r="E6830">
            <v>26188</v>
          </cell>
          <cell r="F6830">
            <v>16</v>
          </cell>
          <cell r="G6830">
            <v>6</v>
          </cell>
          <cell r="H6830">
            <v>6</v>
          </cell>
          <cell r="I6830">
            <v>0</v>
          </cell>
          <cell r="J6830">
            <v>11</v>
          </cell>
          <cell r="K6830">
            <v>0</v>
          </cell>
          <cell r="L6830">
            <v>16</v>
          </cell>
        </row>
        <row r="6831">
          <cell r="E6831">
            <v>26189</v>
          </cell>
          <cell r="F6831">
            <v>26</v>
          </cell>
          <cell r="G6831">
            <v>26</v>
          </cell>
          <cell r="H6831">
            <v>23</v>
          </cell>
          <cell r="I6831">
            <v>26</v>
          </cell>
          <cell r="J6831">
            <v>23</v>
          </cell>
          <cell r="K6831">
            <v>26</v>
          </cell>
          <cell r="L6831">
            <v>32</v>
          </cell>
        </row>
        <row r="6832">
          <cell r="E6832">
            <v>26190</v>
          </cell>
          <cell r="F6832">
            <v>16</v>
          </cell>
          <cell r="G6832">
            <v>19</v>
          </cell>
          <cell r="H6832">
            <v>13</v>
          </cell>
          <cell r="I6832">
            <v>8</v>
          </cell>
          <cell r="J6832">
            <v>32</v>
          </cell>
          <cell r="K6832">
            <v>19</v>
          </cell>
          <cell r="L6832">
            <v>23</v>
          </cell>
        </row>
        <row r="6833">
          <cell r="E6833">
            <v>26191</v>
          </cell>
          <cell r="F6833">
            <v>26</v>
          </cell>
          <cell r="G6833">
            <v>29</v>
          </cell>
          <cell r="H6833">
            <v>26</v>
          </cell>
          <cell r="I6833">
            <v>29</v>
          </cell>
          <cell r="J6833">
            <v>26</v>
          </cell>
          <cell r="K6833">
            <v>23</v>
          </cell>
          <cell r="L6833">
            <v>23</v>
          </cell>
        </row>
        <row r="6834">
          <cell r="E6834">
            <v>26192</v>
          </cell>
          <cell r="F6834">
            <v>37</v>
          </cell>
          <cell r="G6834">
            <v>37</v>
          </cell>
          <cell r="H6834">
            <v>35</v>
          </cell>
          <cell r="I6834">
            <v>39</v>
          </cell>
          <cell r="J6834">
            <v>39</v>
          </cell>
          <cell r="K6834">
            <v>39</v>
          </cell>
          <cell r="L6834">
            <v>40</v>
          </cell>
        </row>
        <row r="6835">
          <cell r="E6835">
            <v>26193</v>
          </cell>
          <cell r="F6835">
            <v>0</v>
          </cell>
          <cell r="G6835">
            <v>0</v>
          </cell>
          <cell r="H6835">
            <v>8</v>
          </cell>
          <cell r="I6835">
            <v>0</v>
          </cell>
          <cell r="J6835">
            <v>0</v>
          </cell>
          <cell r="K6835">
            <v>0</v>
          </cell>
          <cell r="L6835">
            <v>5</v>
          </cell>
        </row>
        <row r="6836">
          <cell r="E6836">
            <v>26194</v>
          </cell>
          <cell r="F6836">
            <v>8</v>
          </cell>
          <cell r="G6836">
            <v>11</v>
          </cell>
          <cell r="H6836">
            <v>8</v>
          </cell>
          <cell r="I6836">
            <v>0</v>
          </cell>
          <cell r="J6836">
            <v>11</v>
          </cell>
          <cell r="K6836">
            <v>19</v>
          </cell>
          <cell r="L6836">
            <v>14</v>
          </cell>
        </row>
        <row r="6837">
          <cell r="E6837">
            <v>26195</v>
          </cell>
          <cell r="F6837">
            <v>6</v>
          </cell>
          <cell r="G6837">
            <v>0</v>
          </cell>
          <cell r="H6837">
            <v>0</v>
          </cell>
          <cell r="I6837">
            <v>0</v>
          </cell>
          <cell r="J6837">
            <v>11</v>
          </cell>
          <cell r="K6837">
            <v>0</v>
          </cell>
          <cell r="L6837">
            <v>0</v>
          </cell>
        </row>
        <row r="6838">
          <cell r="E6838">
            <v>26196</v>
          </cell>
          <cell r="F6838">
            <v>24</v>
          </cell>
          <cell r="G6838">
            <v>32</v>
          </cell>
          <cell r="H6838">
            <v>27</v>
          </cell>
          <cell r="I6838">
            <v>24</v>
          </cell>
          <cell r="J6838">
            <v>24</v>
          </cell>
          <cell r="K6838">
            <v>11</v>
          </cell>
          <cell r="L6838">
            <v>18</v>
          </cell>
        </row>
        <row r="6839">
          <cell r="E6839">
            <v>26197</v>
          </cell>
          <cell r="F6839">
            <v>8</v>
          </cell>
          <cell r="G6839">
            <v>11</v>
          </cell>
          <cell r="H6839">
            <v>6</v>
          </cell>
          <cell r="I6839">
            <v>11</v>
          </cell>
          <cell r="J6839">
            <v>11</v>
          </cell>
          <cell r="K6839">
            <v>11</v>
          </cell>
          <cell r="L6839">
            <v>0</v>
          </cell>
        </row>
        <row r="6840">
          <cell r="E6840">
            <v>26198</v>
          </cell>
          <cell r="F6840">
            <v>8</v>
          </cell>
          <cell r="G6840">
            <v>6</v>
          </cell>
          <cell r="H6840">
            <v>0</v>
          </cell>
          <cell r="I6840">
            <v>0</v>
          </cell>
          <cell r="J6840">
            <v>0</v>
          </cell>
          <cell r="K6840">
            <v>0</v>
          </cell>
          <cell r="L6840">
            <v>0</v>
          </cell>
        </row>
        <row r="6841">
          <cell r="E6841">
            <v>26199</v>
          </cell>
          <cell r="F6841">
            <v>0</v>
          </cell>
          <cell r="G6841">
            <v>0</v>
          </cell>
          <cell r="H6841">
            <v>0</v>
          </cell>
          <cell r="I6841">
            <v>5</v>
          </cell>
          <cell r="J6841">
            <v>0</v>
          </cell>
          <cell r="K6841">
            <v>0</v>
          </cell>
          <cell r="L6841">
            <v>0</v>
          </cell>
        </row>
        <row r="6842">
          <cell r="E6842">
            <v>26200</v>
          </cell>
          <cell r="F6842">
            <v>24</v>
          </cell>
          <cell r="G6842">
            <v>24</v>
          </cell>
          <cell r="H6842">
            <v>18</v>
          </cell>
          <cell r="I6842">
            <v>11</v>
          </cell>
          <cell r="J6842">
            <v>10</v>
          </cell>
          <cell r="K6842">
            <v>11</v>
          </cell>
          <cell r="L6842">
            <v>11</v>
          </cell>
        </row>
        <row r="6843">
          <cell r="E6843">
            <v>26201</v>
          </cell>
          <cell r="F6843">
            <v>6</v>
          </cell>
          <cell r="G6843">
            <v>10</v>
          </cell>
          <cell r="H6843">
            <v>13</v>
          </cell>
          <cell r="I6843">
            <v>16</v>
          </cell>
          <cell r="J6843">
            <v>0</v>
          </cell>
          <cell r="K6843">
            <v>0</v>
          </cell>
          <cell r="L6843">
            <v>8</v>
          </cell>
        </row>
        <row r="6844">
          <cell r="E6844">
            <v>26202</v>
          </cell>
          <cell r="F6844">
            <v>29</v>
          </cell>
          <cell r="G6844">
            <v>16</v>
          </cell>
          <cell r="H6844">
            <v>16</v>
          </cell>
          <cell r="I6844">
            <v>19</v>
          </cell>
          <cell r="J6844">
            <v>29</v>
          </cell>
          <cell r="K6844">
            <v>18</v>
          </cell>
          <cell r="L6844">
            <v>10</v>
          </cell>
        </row>
        <row r="6845">
          <cell r="E6845">
            <v>26203</v>
          </cell>
          <cell r="F6845">
            <v>19</v>
          </cell>
          <cell r="G6845">
            <v>19</v>
          </cell>
          <cell r="H6845">
            <v>16</v>
          </cell>
          <cell r="I6845">
            <v>6</v>
          </cell>
          <cell r="J6845">
            <v>10</v>
          </cell>
          <cell r="K6845">
            <v>6</v>
          </cell>
          <cell r="L6845">
            <v>0</v>
          </cell>
        </row>
        <row r="6846">
          <cell r="E6846">
            <v>26204</v>
          </cell>
          <cell r="F6846">
            <v>10</v>
          </cell>
          <cell r="G6846">
            <v>13</v>
          </cell>
          <cell r="H6846">
            <v>13</v>
          </cell>
          <cell r="I6846">
            <v>23</v>
          </cell>
          <cell r="J6846">
            <v>19</v>
          </cell>
          <cell r="K6846">
            <v>16</v>
          </cell>
          <cell r="L6846">
            <v>6</v>
          </cell>
        </row>
        <row r="6847">
          <cell r="E6847">
            <v>26205</v>
          </cell>
          <cell r="F6847">
            <v>19</v>
          </cell>
          <cell r="G6847">
            <v>23</v>
          </cell>
          <cell r="H6847">
            <v>19</v>
          </cell>
          <cell r="I6847">
            <v>16</v>
          </cell>
          <cell r="J6847">
            <v>16</v>
          </cell>
          <cell r="K6847">
            <v>23</v>
          </cell>
          <cell r="L6847">
            <v>29</v>
          </cell>
        </row>
        <row r="6848">
          <cell r="E6848">
            <v>26206</v>
          </cell>
          <cell r="F6848">
            <v>32</v>
          </cell>
          <cell r="G6848">
            <v>32</v>
          </cell>
          <cell r="H6848">
            <v>29</v>
          </cell>
          <cell r="I6848">
            <v>29</v>
          </cell>
          <cell r="J6848">
            <v>32</v>
          </cell>
          <cell r="K6848">
            <v>32</v>
          </cell>
          <cell r="L6848">
            <v>29</v>
          </cell>
        </row>
        <row r="6849">
          <cell r="E6849">
            <v>26207</v>
          </cell>
          <cell r="F6849">
            <v>8</v>
          </cell>
          <cell r="G6849">
            <v>16</v>
          </cell>
          <cell r="H6849">
            <v>8</v>
          </cell>
          <cell r="I6849">
            <v>10</v>
          </cell>
          <cell r="J6849">
            <v>11</v>
          </cell>
          <cell r="K6849">
            <v>0</v>
          </cell>
          <cell r="L6849">
            <v>0</v>
          </cell>
        </row>
        <row r="6850">
          <cell r="E6850">
            <v>26208</v>
          </cell>
          <cell r="F6850">
            <v>0</v>
          </cell>
          <cell r="G6850">
            <v>0</v>
          </cell>
          <cell r="H6850">
            <v>0</v>
          </cell>
          <cell r="I6850">
            <v>0</v>
          </cell>
          <cell r="J6850">
            <v>0</v>
          </cell>
          <cell r="K6850">
            <v>0</v>
          </cell>
          <cell r="L6850">
            <v>0</v>
          </cell>
        </row>
        <row r="6851">
          <cell r="E6851">
            <v>26209</v>
          </cell>
          <cell r="F6851">
            <v>32</v>
          </cell>
          <cell r="G6851">
            <v>32</v>
          </cell>
          <cell r="H6851">
            <v>23</v>
          </cell>
          <cell r="I6851">
            <v>6</v>
          </cell>
          <cell r="J6851">
            <v>23</v>
          </cell>
          <cell r="K6851">
            <v>23</v>
          </cell>
          <cell r="L6851">
            <v>23</v>
          </cell>
        </row>
        <row r="6852">
          <cell r="E6852">
            <v>26210</v>
          </cell>
          <cell r="F6852">
            <v>3</v>
          </cell>
          <cell r="G6852">
            <v>0</v>
          </cell>
          <cell r="H6852">
            <v>16</v>
          </cell>
          <cell r="I6852">
            <v>8</v>
          </cell>
          <cell r="J6852">
            <v>29</v>
          </cell>
          <cell r="K6852">
            <v>11</v>
          </cell>
          <cell r="L6852">
            <v>13</v>
          </cell>
        </row>
        <row r="6853">
          <cell r="E6853">
            <v>26211</v>
          </cell>
          <cell r="F6853">
            <v>8</v>
          </cell>
          <cell r="G6853">
            <v>6</v>
          </cell>
          <cell r="H6853">
            <v>8</v>
          </cell>
          <cell r="I6853">
            <v>19</v>
          </cell>
          <cell r="J6853">
            <v>0</v>
          </cell>
          <cell r="K6853">
            <v>6</v>
          </cell>
          <cell r="L6853">
            <v>29</v>
          </cell>
        </row>
        <row r="6854">
          <cell r="E6854">
            <v>26212</v>
          </cell>
          <cell r="F6854">
            <v>8</v>
          </cell>
          <cell r="G6854">
            <v>8</v>
          </cell>
          <cell r="H6854">
            <v>10</v>
          </cell>
          <cell r="I6854">
            <v>0</v>
          </cell>
          <cell r="J6854">
            <v>8</v>
          </cell>
          <cell r="K6854">
            <v>0</v>
          </cell>
          <cell r="L6854">
            <v>8</v>
          </cell>
        </row>
        <row r="6855">
          <cell r="E6855">
            <v>26213</v>
          </cell>
          <cell r="F6855">
            <v>27</v>
          </cell>
          <cell r="G6855">
            <v>8</v>
          </cell>
          <cell r="H6855">
            <v>14</v>
          </cell>
          <cell r="I6855">
            <v>5</v>
          </cell>
          <cell r="J6855">
            <v>0</v>
          </cell>
          <cell r="K6855">
            <v>6</v>
          </cell>
          <cell r="L6855">
            <v>0</v>
          </cell>
        </row>
        <row r="6856">
          <cell r="E6856">
            <v>26214</v>
          </cell>
          <cell r="F6856">
            <v>13</v>
          </cell>
          <cell r="G6856">
            <v>6</v>
          </cell>
          <cell r="H6856">
            <v>6</v>
          </cell>
          <cell r="I6856">
            <v>3</v>
          </cell>
          <cell r="J6856">
            <v>0</v>
          </cell>
          <cell r="K6856">
            <v>10</v>
          </cell>
          <cell r="L6856">
            <v>8</v>
          </cell>
        </row>
        <row r="6857">
          <cell r="E6857">
            <v>26215</v>
          </cell>
          <cell r="F6857">
            <v>19</v>
          </cell>
          <cell r="G6857">
            <v>21</v>
          </cell>
          <cell r="H6857">
            <v>16</v>
          </cell>
          <cell r="I6857">
            <v>19</v>
          </cell>
          <cell r="J6857">
            <v>10</v>
          </cell>
          <cell r="K6857">
            <v>13</v>
          </cell>
          <cell r="L6857">
            <v>19</v>
          </cell>
        </row>
        <row r="6858">
          <cell r="E6858">
            <v>26216</v>
          </cell>
          <cell r="F6858">
            <v>16</v>
          </cell>
          <cell r="G6858">
            <v>23</v>
          </cell>
          <cell r="H6858">
            <v>19</v>
          </cell>
          <cell r="I6858">
            <v>13</v>
          </cell>
          <cell r="J6858">
            <v>13</v>
          </cell>
          <cell r="K6858">
            <v>23</v>
          </cell>
          <cell r="L6858">
            <v>10</v>
          </cell>
        </row>
        <row r="6859">
          <cell r="E6859">
            <v>26217</v>
          </cell>
          <cell r="F6859">
            <v>0</v>
          </cell>
          <cell r="G6859">
            <v>0</v>
          </cell>
          <cell r="H6859">
            <v>0</v>
          </cell>
          <cell r="I6859">
            <v>0</v>
          </cell>
          <cell r="J6859">
            <v>8</v>
          </cell>
          <cell r="K6859">
            <v>6</v>
          </cell>
          <cell r="L6859">
            <v>0</v>
          </cell>
        </row>
        <row r="6860">
          <cell r="E6860">
            <v>26218</v>
          </cell>
          <cell r="F6860">
            <v>16</v>
          </cell>
          <cell r="G6860">
            <v>19</v>
          </cell>
          <cell r="H6860">
            <v>13</v>
          </cell>
          <cell r="I6860">
            <v>14</v>
          </cell>
          <cell r="J6860">
            <v>10</v>
          </cell>
          <cell r="K6860">
            <v>11</v>
          </cell>
          <cell r="L6860">
            <v>10</v>
          </cell>
        </row>
        <row r="6861">
          <cell r="E6861">
            <v>26219</v>
          </cell>
          <cell r="F6861">
            <v>10</v>
          </cell>
          <cell r="G6861">
            <v>11</v>
          </cell>
          <cell r="H6861">
            <v>19</v>
          </cell>
          <cell r="I6861">
            <v>13</v>
          </cell>
          <cell r="J6861">
            <v>16</v>
          </cell>
          <cell r="K6861">
            <v>39</v>
          </cell>
          <cell r="L6861">
            <v>24</v>
          </cell>
        </row>
        <row r="6862">
          <cell r="E6862">
            <v>26220</v>
          </cell>
          <cell r="F6862">
            <v>13</v>
          </cell>
          <cell r="G6862">
            <v>8</v>
          </cell>
          <cell r="H6862">
            <v>6</v>
          </cell>
          <cell r="I6862">
            <v>0</v>
          </cell>
          <cell r="J6862">
            <v>0</v>
          </cell>
          <cell r="K6862">
            <v>0</v>
          </cell>
          <cell r="L6862">
            <v>0</v>
          </cell>
        </row>
        <row r="6863">
          <cell r="E6863">
            <v>26221</v>
          </cell>
          <cell r="F6863">
            <v>24</v>
          </cell>
          <cell r="G6863">
            <v>16</v>
          </cell>
          <cell r="H6863">
            <v>8</v>
          </cell>
          <cell r="I6863">
            <v>16</v>
          </cell>
          <cell r="J6863">
            <v>23</v>
          </cell>
          <cell r="K6863">
            <v>6</v>
          </cell>
          <cell r="L6863">
            <v>16</v>
          </cell>
        </row>
        <row r="6864">
          <cell r="E6864">
            <v>26222</v>
          </cell>
          <cell r="F6864">
            <v>13</v>
          </cell>
          <cell r="G6864">
            <v>13</v>
          </cell>
          <cell r="H6864">
            <v>10</v>
          </cell>
          <cell r="I6864">
            <v>10</v>
          </cell>
          <cell r="J6864">
            <v>16</v>
          </cell>
          <cell r="K6864">
            <v>14</v>
          </cell>
          <cell r="L6864">
            <v>16</v>
          </cell>
        </row>
        <row r="6865">
          <cell r="E6865">
            <v>26223</v>
          </cell>
          <cell r="F6865">
            <v>16</v>
          </cell>
          <cell r="G6865">
            <v>11</v>
          </cell>
          <cell r="H6865">
            <v>11</v>
          </cell>
          <cell r="I6865">
            <v>13</v>
          </cell>
          <cell r="J6865">
            <v>10</v>
          </cell>
          <cell r="K6865">
            <v>8</v>
          </cell>
          <cell r="L6865">
            <v>5</v>
          </cell>
        </row>
        <row r="6866">
          <cell r="E6866">
            <v>26224</v>
          </cell>
          <cell r="F6866">
            <v>27</v>
          </cell>
          <cell r="G6866">
            <v>18</v>
          </cell>
          <cell r="H6866">
            <v>16</v>
          </cell>
          <cell r="I6866">
            <v>11</v>
          </cell>
          <cell r="J6866">
            <v>11</v>
          </cell>
          <cell r="K6866">
            <v>11</v>
          </cell>
          <cell r="L6866">
            <v>18</v>
          </cell>
        </row>
        <row r="6867">
          <cell r="E6867">
            <v>26225</v>
          </cell>
          <cell r="F6867">
            <v>0</v>
          </cell>
          <cell r="G6867">
            <v>11</v>
          </cell>
          <cell r="H6867">
            <v>6</v>
          </cell>
          <cell r="I6867">
            <v>11</v>
          </cell>
          <cell r="J6867">
            <v>8</v>
          </cell>
          <cell r="K6867">
            <v>11</v>
          </cell>
          <cell r="L6867">
            <v>8</v>
          </cell>
        </row>
        <row r="6868">
          <cell r="E6868">
            <v>26226</v>
          </cell>
          <cell r="F6868">
            <v>26</v>
          </cell>
          <cell r="G6868">
            <v>55</v>
          </cell>
          <cell r="H6868">
            <v>27</v>
          </cell>
          <cell r="I6868">
            <v>24</v>
          </cell>
          <cell r="J6868">
            <v>24</v>
          </cell>
          <cell r="K6868">
            <v>10</v>
          </cell>
          <cell r="L6868">
            <v>11</v>
          </cell>
        </row>
        <row r="6869">
          <cell r="E6869">
            <v>26227</v>
          </cell>
          <cell r="F6869">
            <v>14</v>
          </cell>
          <cell r="G6869">
            <v>6</v>
          </cell>
          <cell r="H6869">
            <v>8</v>
          </cell>
          <cell r="I6869">
            <v>11</v>
          </cell>
          <cell r="J6869">
            <v>8</v>
          </cell>
          <cell r="K6869">
            <v>6</v>
          </cell>
          <cell r="L6869">
            <v>0</v>
          </cell>
        </row>
        <row r="6870">
          <cell r="E6870">
            <v>26228</v>
          </cell>
          <cell r="F6870">
            <v>14</v>
          </cell>
          <cell r="G6870">
            <v>11</v>
          </cell>
          <cell r="H6870">
            <v>14</v>
          </cell>
          <cell r="I6870">
            <v>18</v>
          </cell>
          <cell r="J6870">
            <v>18</v>
          </cell>
          <cell r="K6870">
            <v>6</v>
          </cell>
          <cell r="L6870">
            <v>8</v>
          </cell>
        </row>
        <row r="6871">
          <cell r="E6871">
            <v>26229</v>
          </cell>
          <cell r="F6871">
            <v>10</v>
          </cell>
          <cell r="G6871">
            <v>23</v>
          </cell>
          <cell r="H6871">
            <v>13</v>
          </cell>
          <cell r="I6871">
            <v>0</v>
          </cell>
          <cell r="J6871">
            <v>0</v>
          </cell>
          <cell r="K6871">
            <v>13</v>
          </cell>
          <cell r="L6871">
            <v>18</v>
          </cell>
        </row>
        <row r="6872">
          <cell r="E6872">
            <v>26230</v>
          </cell>
          <cell r="F6872">
            <v>29</v>
          </cell>
          <cell r="G6872">
            <v>24</v>
          </cell>
          <cell r="H6872">
            <v>23</v>
          </cell>
          <cell r="I6872">
            <v>23</v>
          </cell>
          <cell r="J6872">
            <v>29</v>
          </cell>
          <cell r="K6872">
            <v>13</v>
          </cell>
          <cell r="L6872">
            <v>6</v>
          </cell>
        </row>
        <row r="6873">
          <cell r="E6873">
            <v>26231</v>
          </cell>
          <cell r="F6873">
            <v>13</v>
          </cell>
          <cell r="G6873">
            <v>8</v>
          </cell>
          <cell r="H6873">
            <v>29</v>
          </cell>
          <cell r="I6873">
            <v>32</v>
          </cell>
          <cell r="J6873">
            <v>16</v>
          </cell>
          <cell r="K6873">
            <v>10</v>
          </cell>
          <cell r="L6873">
            <v>16</v>
          </cell>
        </row>
        <row r="6874">
          <cell r="E6874">
            <v>26232</v>
          </cell>
          <cell r="F6874">
            <v>26</v>
          </cell>
          <cell r="G6874">
            <v>39</v>
          </cell>
          <cell r="H6874">
            <v>26</v>
          </cell>
          <cell r="I6874">
            <v>29</v>
          </cell>
          <cell r="J6874">
            <v>32</v>
          </cell>
          <cell r="K6874">
            <v>32</v>
          </cell>
          <cell r="L6874">
            <v>23</v>
          </cell>
        </row>
        <row r="6875">
          <cell r="E6875">
            <v>26233</v>
          </cell>
          <cell r="F6875">
            <v>29</v>
          </cell>
          <cell r="G6875">
            <v>45</v>
          </cell>
          <cell r="H6875">
            <v>26</v>
          </cell>
          <cell r="I6875">
            <v>23</v>
          </cell>
          <cell r="J6875">
            <v>16</v>
          </cell>
          <cell r="K6875">
            <v>45</v>
          </cell>
          <cell r="L6875">
            <v>48</v>
          </cell>
        </row>
        <row r="6876">
          <cell r="E6876">
            <v>26234</v>
          </cell>
          <cell r="F6876">
            <v>0</v>
          </cell>
          <cell r="G6876">
            <v>10</v>
          </cell>
          <cell r="H6876">
            <v>0</v>
          </cell>
          <cell r="I6876">
            <v>0</v>
          </cell>
          <cell r="J6876">
            <v>0</v>
          </cell>
          <cell r="K6876">
            <v>0</v>
          </cell>
          <cell r="L6876">
            <v>0</v>
          </cell>
        </row>
        <row r="6877">
          <cell r="E6877">
            <v>26235</v>
          </cell>
          <cell r="F6877">
            <v>0</v>
          </cell>
          <cell r="G6877">
            <v>0</v>
          </cell>
          <cell r="H6877">
            <v>0</v>
          </cell>
          <cell r="I6877">
            <v>6</v>
          </cell>
          <cell r="J6877">
            <v>0</v>
          </cell>
          <cell r="K6877">
            <v>0</v>
          </cell>
          <cell r="L6877">
            <v>6</v>
          </cell>
        </row>
        <row r="6878">
          <cell r="E6878">
            <v>26236</v>
          </cell>
          <cell r="F6878">
            <v>16</v>
          </cell>
          <cell r="G6878">
            <v>23</v>
          </cell>
          <cell r="H6878">
            <v>35</v>
          </cell>
          <cell r="I6878">
            <v>32</v>
          </cell>
          <cell r="J6878">
            <v>23</v>
          </cell>
          <cell r="K6878">
            <v>23</v>
          </cell>
          <cell r="L6878">
            <v>27</v>
          </cell>
        </row>
        <row r="6879">
          <cell r="E6879">
            <v>26237</v>
          </cell>
          <cell r="F6879">
            <v>24</v>
          </cell>
          <cell r="G6879">
            <v>19</v>
          </cell>
          <cell r="H6879">
            <v>11</v>
          </cell>
          <cell r="I6879">
            <v>16</v>
          </cell>
          <cell r="J6879">
            <v>8</v>
          </cell>
          <cell r="K6879">
            <v>10</v>
          </cell>
          <cell r="L6879">
            <v>0</v>
          </cell>
        </row>
        <row r="6880">
          <cell r="E6880">
            <v>26238</v>
          </cell>
          <cell r="F6880">
            <v>5</v>
          </cell>
          <cell r="G6880">
            <v>18</v>
          </cell>
          <cell r="H6880">
            <v>0</v>
          </cell>
          <cell r="I6880">
            <v>10</v>
          </cell>
          <cell r="J6880">
            <v>8</v>
          </cell>
          <cell r="K6880">
            <v>8</v>
          </cell>
          <cell r="L6880">
            <v>32</v>
          </cell>
        </row>
        <row r="6881">
          <cell r="E6881">
            <v>26239</v>
          </cell>
          <cell r="F6881">
            <v>23</v>
          </cell>
          <cell r="G6881">
            <v>26</v>
          </cell>
          <cell r="H6881">
            <v>6</v>
          </cell>
          <cell r="I6881">
            <v>8</v>
          </cell>
          <cell r="J6881">
            <v>8</v>
          </cell>
          <cell r="K6881">
            <v>16</v>
          </cell>
          <cell r="L6881">
            <v>6</v>
          </cell>
        </row>
        <row r="6882">
          <cell r="E6882">
            <v>26240</v>
          </cell>
          <cell r="F6882">
            <v>14</v>
          </cell>
          <cell r="G6882">
            <v>19</v>
          </cell>
          <cell r="H6882">
            <v>14</v>
          </cell>
          <cell r="I6882">
            <v>14</v>
          </cell>
          <cell r="J6882">
            <v>11</v>
          </cell>
          <cell r="K6882">
            <v>11</v>
          </cell>
          <cell r="L6882">
            <v>10</v>
          </cell>
        </row>
        <row r="6883">
          <cell r="E6883">
            <v>26241</v>
          </cell>
          <cell r="F6883">
            <v>13</v>
          </cell>
          <cell r="G6883">
            <v>8</v>
          </cell>
          <cell r="H6883">
            <v>13</v>
          </cell>
          <cell r="I6883">
            <v>64</v>
          </cell>
          <cell r="J6883">
            <v>61</v>
          </cell>
          <cell r="K6883">
            <v>64</v>
          </cell>
          <cell r="L6883">
            <v>48</v>
          </cell>
        </row>
        <row r="6884">
          <cell r="E6884">
            <v>26242</v>
          </cell>
          <cell r="F6884">
            <v>6</v>
          </cell>
          <cell r="G6884">
            <v>8</v>
          </cell>
          <cell r="H6884">
            <v>5</v>
          </cell>
          <cell r="I6884">
            <v>19</v>
          </cell>
          <cell r="J6884">
            <v>29</v>
          </cell>
          <cell r="K6884">
            <v>27</v>
          </cell>
          <cell r="L6884">
            <v>27</v>
          </cell>
        </row>
        <row r="6885">
          <cell r="E6885">
            <v>26243</v>
          </cell>
          <cell r="F6885">
            <v>19</v>
          </cell>
          <cell r="G6885">
            <v>16</v>
          </cell>
          <cell r="H6885">
            <v>21</v>
          </cell>
          <cell r="I6885">
            <v>13</v>
          </cell>
          <cell r="J6885">
            <v>0</v>
          </cell>
          <cell r="K6885">
            <v>0</v>
          </cell>
          <cell r="L6885">
            <v>5</v>
          </cell>
        </row>
        <row r="6886">
          <cell r="E6886">
            <v>26244</v>
          </cell>
          <cell r="F6886">
            <v>16</v>
          </cell>
          <cell r="G6886">
            <v>16</v>
          </cell>
          <cell r="H6886">
            <v>10</v>
          </cell>
          <cell r="I6886">
            <v>24</v>
          </cell>
          <cell r="J6886">
            <v>19</v>
          </cell>
          <cell r="K6886">
            <v>19</v>
          </cell>
          <cell r="L6886">
            <v>16</v>
          </cell>
        </row>
        <row r="6887">
          <cell r="E6887">
            <v>26245</v>
          </cell>
          <cell r="F6887">
            <v>35</v>
          </cell>
          <cell r="G6887">
            <v>51</v>
          </cell>
          <cell r="H6887">
            <v>55</v>
          </cell>
          <cell r="I6887">
            <v>55</v>
          </cell>
          <cell r="J6887">
            <v>53</v>
          </cell>
          <cell r="K6887">
            <v>53</v>
          </cell>
          <cell r="L6887">
            <v>50</v>
          </cell>
        </row>
        <row r="6888">
          <cell r="E6888">
            <v>26246</v>
          </cell>
          <cell r="F6888">
            <v>13</v>
          </cell>
          <cell r="G6888">
            <v>19</v>
          </cell>
          <cell r="H6888">
            <v>19</v>
          </cell>
          <cell r="I6888">
            <v>10</v>
          </cell>
          <cell r="J6888">
            <v>16</v>
          </cell>
          <cell r="K6888">
            <v>13</v>
          </cell>
          <cell r="L6888">
            <v>11</v>
          </cell>
        </row>
        <row r="6889">
          <cell r="E6889">
            <v>26247</v>
          </cell>
          <cell r="F6889">
            <v>26</v>
          </cell>
          <cell r="G6889">
            <v>23</v>
          </cell>
          <cell r="H6889">
            <v>26</v>
          </cell>
          <cell r="I6889">
            <v>23</v>
          </cell>
          <cell r="J6889">
            <v>35</v>
          </cell>
          <cell r="K6889">
            <v>32</v>
          </cell>
          <cell r="L6889">
            <v>29</v>
          </cell>
        </row>
        <row r="6890">
          <cell r="E6890">
            <v>26248</v>
          </cell>
          <cell r="F6890">
            <v>13</v>
          </cell>
          <cell r="G6890">
            <v>13</v>
          </cell>
          <cell r="H6890">
            <v>16</v>
          </cell>
          <cell r="I6890">
            <v>0</v>
          </cell>
          <cell r="J6890">
            <v>5</v>
          </cell>
          <cell r="K6890">
            <v>0</v>
          </cell>
          <cell r="L6890">
            <v>0</v>
          </cell>
        </row>
        <row r="6891">
          <cell r="E6891">
            <v>26249</v>
          </cell>
          <cell r="F6891">
            <v>29</v>
          </cell>
          <cell r="G6891">
            <v>23</v>
          </cell>
          <cell r="H6891">
            <v>19</v>
          </cell>
          <cell r="I6891">
            <v>10</v>
          </cell>
          <cell r="J6891">
            <v>6</v>
          </cell>
          <cell r="K6891">
            <v>5</v>
          </cell>
          <cell r="L6891">
            <v>0</v>
          </cell>
        </row>
        <row r="6892">
          <cell r="E6892">
            <v>26250</v>
          </cell>
          <cell r="F6892">
            <v>6</v>
          </cell>
          <cell r="G6892">
            <v>14</v>
          </cell>
          <cell r="H6892">
            <v>0</v>
          </cell>
          <cell r="I6892">
            <v>11</v>
          </cell>
          <cell r="J6892">
            <v>0</v>
          </cell>
          <cell r="K6892">
            <v>8</v>
          </cell>
          <cell r="L6892">
            <v>11</v>
          </cell>
        </row>
        <row r="6893">
          <cell r="E6893">
            <v>26251</v>
          </cell>
          <cell r="F6893">
            <v>0</v>
          </cell>
          <cell r="G6893">
            <v>6</v>
          </cell>
          <cell r="H6893">
            <v>8</v>
          </cell>
          <cell r="I6893">
            <v>11</v>
          </cell>
          <cell r="J6893">
            <v>11</v>
          </cell>
          <cell r="K6893">
            <v>14</v>
          </cell>
          <cell r="L6893">
            <v>11</v>
          </cell>
        </row>
        <row r="6894">
          <cell r="E6894">
            <v>26252</v>
          </cell>
          <cell r="F6894">
            <v>0</v>
          </cell>
          <cell r="G6894">
            <v>6</v>
          </cell>
          <cell r="H6894">
            <v>0</v>
          </cell>
          <cell r="I6894">
            <v>6</v>
          </cell>
          <cell r="J6894">
            <v>0</v>
          </cell>
          <cell r="K6894">
            <v>6</v>
          </cell>
          <cell r="L6894">
            <v>14</v>
          </cell>
        </row>
        <row r="6895">
          <cell r="E6895">
            <v>26253</v>
          </cell>
          <cell r="F6895">
            <v>11</v>
          </cell>
          <cell r="G6895">
            <v>11</v>
          </cell>
          <cell r="H6895">
            <v>6</v>
          </cell>
          <cell r="I6895">
            <v>0</v>
          </cell>
          <cell r="J6895">
            <v>10</v>
          </cell>
          <cell r="K6895">
            <v>18</v>
          </cell>
          <cell r="L6895">
            <v>11</v>
          </cell>
        </row>
        <row r="6896">
          <cell r="E6896">
            <v>26254</v>
          </cell>
          <cell r="F6896">
            <v>14</v>
          </cell>
          <cell r="G6896">
            <v>14</v>
          </cell>
          <cell r="H6896">
            <v>11</v>
          </cell>
          <cell r="I6896">
            <v>18</v>
          </cell>
          <cell r="J6896">
            <v>24</v>
          </cell>
          <cell r="K6896">
            <v>18</v>
          </cell>
          <cell r="L6896">
            <v>18</v>
          </cell>
        </row>
        <row r="6897">
          <cell r="E6897">
            <v>26255</v>
          </cell>
          <cell r="F6897">
            <v>8</v>
          </cell>
          <cell r="G6897">
            <v>8</v>
          </cell>
          <cell r="H6897">
            <v>11</v>
          </cell>
          <cell r="I6897">
            <v>0</v>
          </cell>
          <cell r="J6897">
            <v>6</v>
          </cell>
          <cell r="K6897">
            <v>8</v>
          </cell>
          <cell r="L6897">
            <v>11</v>
          </cell>
        </row>
        <row r="6898">
          <cell r="E6898">
            <v>26256</v>
          </cell>
          <cell r="F6898">
            <v>47</v>
          </cell>
          <cell r="G6898">
            <v>32</v>
          </cell>
          <cell r="H6898">
            <v>39</v>
          </cell>
          <cell r="I6898">
            <v>43</v>
          </cell>
          <cell r="J6898">
            <v>47</v>
          </cell>
          <cell r="K6898">
            <v>51</v>
          </cell>
          <cell r="L6898">
            <v>50</v>
          </cell>
        </row>
        <row r="6899">
          <cell r="E6899">
            <v>26257</v>
          </cell>
          <cell r="F6899">
            <v>32</v>
          </cell>
          <cell r="G6899">
            <v>32</v>
          </cell>
          <cell r="H6899">
            <v>13</v>
          </cell>
          <cell r="I6899">
            <v>8</v>
          </cell>
          <cell r="J6899">
            <v>3</v>
          </cell>
          <cell r="K6899">
            <v>8</v>
          </cell>
          <cell r="L6899">
            <v>3</v>
          </cell>
        </row>
        <row r="6900">
          <cell r="E6900">
            <v>26258</v>
          </cell>
          <cell r="F6900">
            <v>11</v>
          </cell>
          <cell r="G6900">
            <v>18</v>
          </cell>
          <cell r="H6900">
            <v>16</v>
          </cell>
          <cell r="I6900">
            <v>10</v>
          </cell>
          <cell r="J6900">
            <v>16</v>
          </cell>
          <cell r="K6900">
            <v>19</v>
          </cell>
          <cell r="L6900">
            <v>19</v>
          </cell>
        </row>
        <row r="6901">
          <cell r="E6901">
            <v>26259</v>
          </cell>
          <cell r="F6901">
            <v>10</v>
          </cell>
          <cell r="G6901">
            <v>6</v>
          </cell>
          <cell r="H6901">
            <v>26</v>
          </cell>
          <cell r="I6901">
            <v>23</v>
          </cell>
          <cell r="J6901">
            <v>39</v>
          </cell>
          <cell r="K6901">
            <v>39</v>
          </cell>
          <cell r="L6901">
            <v>32</v>
          </cell>
        </row>
        <row r="6902">
          <cell r="E6902">
            <v>26260</v>
          </cell>
          <cell r="F6902">
            <v>19</v>
          </cell>
          <cell r="G6902">
            <v>16</v>
          </cell>
          <cell r="H6902">
            <v>16</v>
          </cell>
          <cell r="I6902">
            <v>8</v>
          </cell>
          <cell r="J6902">
            <v>0</v>
          </cell>
          <cell r="K6902">
            <v>6</v>
          </cell>
          <cell r="L6902">
            <v>3</v>
          </cell>
        </row>
        <row r="6903">
          <cell r="E6903">
            <v>26261</v>
          </cell>
          <cell r="F6903">
            <v>19</v>
          </cell>
          <cell r="G6903">
            <v>16</v>
          </cell>
          <cell r="H6903">
            <v>10</v>
          </cell>
          <cell r="I6903">
            <v>16</v>
          </cell>
          <cell r="J6903">
            <v>19</v>
          </cell>
          <cell r="K6903">
            <v>16</v>
          </cell>
          <cell r="L6903">
            <v>19</v>
          </cell>
        </row>
        <row r="6904">
          <cell r="E6904">
            <v>26262</v>
          </cell>
          <cell r="F6904">
            <v>13</v>
          </cell>
          <cell r="G6904">
            <v>8</v>
          </cell>
          <cell r="H6904">
            <v>3</v>
          </cell>
          <cell r="I6904">
            <v>6</v>
          </cell>
          <cell r="J6904">
            <v>3</v>
          </cell>
          <cell r="K6904">
            <v>3</v>
          </cell>
          <cell r="L6904">
            <v>8</v>
          </cell>
        </row>
        <row r="6905">
          <cell r="E6905">
            <v>26263</v>
          </cell>
          <cell r="F6905">
            <v>0</v>
          </cell>
          <cell r="G6905">
            <v>6</v>
          </cell>
          <cell r="H6905">
            <v>8</v>
          </cell>
          <cell r="I6905">
            <v>6</v>
          </cell>
          <cell r="J6905">
            <v>10</v>
          </cell>
          <cell r="K6905">
            <v>6</v>
          </cell>
          <cell r="L6905">
            <v>10</v>
          </cell>
        </row>
        <row r="6906">
          <cell r="E6906">
            <v>26264</v>
          </cell>
          <cell r="F6906">
            <v>6</v>
          </cell>
          <cell r="G6906">
            <v>8</v>
          </cell>
          <cell r="H6906">
            <v>10</v>
          </cell>
          <cell r="I6906">
            <v>3</v>
          </cell>
          <cell r="J6906">
            <v>6</v>
          </cell>
          <cell r="K6906">
            <v>0</v>
          </cell>
          <cell r="L6906">
            <v>0</v>
          </cell>
        </row>
        <row r="6907">
          <cell r="E6907">
            <v>26265</v>
          </cell>
          <cell r="F6907">
            <v>14</v>
          </cell>
          <cell r="G6907">
            <v>10</v>
          </cell>
          <cell r="H6907">
            <v>8</v>
          </cell>
          <cell r="I6907">
            <v>6</v>
          </cell>
          <cell r="J6907">
            <v>5</v>
          </cell>
          <cell r="K6907">
            <v>5</v>
          </cell>
          <cell r="L6907">
            <v>5</v>
          </cell>
        </row>
        <row r="6908">
          <cell r="E6908">
            <v>26266</v>
          </cell>
          <cell r="F6908">
            <v>5</v>
          </cell>
          <cell r="G6908">
            <v>5</v>
          </cell>
          <cell r="H6908">
            <v>3</v>
          </cell>
          <cell r="I6908">
            <v>6</v>
          </cell>
          <cell r="J6908">
            <v>6</v>
          </cell>
          <cell r="K6908">
            <v>3</v>
          </cell>
          <cell r="L6908">
            <v>3</v>
          </cell>
        </row>
        <row r="6909">
          <cell r="E6909">
            <v>26267</v>
          </cell>
          <cell r="F6909">
            <v>8</v>
          </cell>
          <cell r="G6909">
            <v>11</v>
          </cell>
          <cell r="H6909">
            <v>8</v>
          </cell>
          <cell r="I6909">
            <v>3</v>
          </cell>
          <cell r="J6909">
            <v>0</v>
          </cell>
          <cell r="K6909">
            <v>0</v>
          </cell>
          <cell r="L6909">
            <v>0</v>
          </cell>
        </row>
        <row r="6910">
          <cell r="E6910">
            <v>26268</v>
          </cell>
          <cell r="F6910">
            <v>11</v>
          </cell>
          <cell r="G6910">
            <v>6</v>
          </cell>
          <cell r="H6910">
            <v>0</v>
          </cell>
          <cell r="I6910">
            <v>3</v>
          </cell>
          <cell r="J6910">
            <v>3</v>
          </cell>
          <cell r="K6910">
            <v>3</v>
          </cell>
          <cell r="L6910">
            <v>5</v>
          </cell>
        </row>
        <row r="6911">
          <cell r="E6911">
            <v>26269</v>
          </cell>
          <cell r="F6911">
            <v>19</v>
          </cell>
          <cell r="G6911">
            <v>23</v>
          </cell>
          <cell r="H6911">
            <v>29</v>
          </cell>
          <cell r="I6911">
            <v>23</v>
          </cell>
          <cell r="J6911">
            <v>18</v>
          </cell>
          <cell r="K6911">
            <v>23</v>
          </cell>
          <cell r="L6911">
            <v>32</v>
          </cell>
        </row>
        <row r="6912">
          <cell r="E6912">
            <v>26270</v>
          </cell>
          <cell r="F6912">
            <v>35</v>
          </cell>
          <cell r="G6912">
            <v>39</v>
          </cell>
          <cell r="H6912">
            <v>32</v>
          </cell>
          <cell r="I6912">
            <v>35</v>
          </cell>
          <cell r="J6912">
            <v>32</v>
          </cell>
          <cell r="K6912">
            <v>32</v>
          </cell>
          <cell r="L6912">
            <v>32</v>
          </cell>
        </row>
        <row r="6913">
          <cell r="E6913">
            <v>26271</v>
          </cell>
          <cell r="F6913">
            <v>6</v>
          </cell>
          <cell r="G6913">
            <v>10</v>
          </cell>
          <cell r="H6913">
            <v>0</v>
          </cell>
          <cell r="I6913">
            <v>0</v>
          </cell>
          <cell r="J6913">
            <v>6</v>
          </cell>
          <cell r="K6913">
            <v>5</v>
          </cell>
          <cell r="L6913">
            <v>0</v>
          </cell>
        </row>
        <row r="6914">
          <cell r="E6914">
            <v>26272</v>
          </cell>
          <cell r="F6914">
            <v>10</v>
          </cell>
          <cell r="G6914">
            <v>0</v>
          </cell>
          <cell r="H6914">
            <v>10</v>
          </cell>
          <cell r="I6914">
            <v>0</v>
          </cell>
          <cell r="J6914">
            <v>5</v>
          </cell>
          <cell r="K6914">
            <v>10</v>
          </cell>
          <cell r="L6914">
            <v>11</v>
          </cell>
        </row>
        <row r="6915">
          <cell r="E6915">
            <v>26273</v>
          </cell>
          <cell r="F6915">
            <v>29</v>
          </cell>
          <cell r="G6915">
            <v>35</v>
          </cell>
          <cell r="H6915">
            <v>32</v>
          </cell>
          <cell r="I6915">
            <v>32</v>
          </cell>
          <cell r="J6915">
            <v>26</v>
          </cell>
          <cell r="K6915">
            <v>35</v>
          </cell>
          <cell r="L6915">
            <v>35</v>
          </cell>
        </row>
        <row r="6916">
          <cell r="E6916">
            <v>26274</v>
          </cell>
          <cell r="F6916">
            <v>3</v>
          </cell>
          <cell r="G6916">
            <v>13</v>
          </cell>
          <cell r="H6916">
            <v>13</v>
          </cell>
          <cell r="I6916">
            <v>14</v>
          </cell>
          <cell r="J6916">
            <v>14</v>
          </cell>
          <cell r="K6916">
            <v>3</v>
          </cell>
          <cell r="L6916">
            <v>0</v>
          </cell>
        </row>
        <row r="6917">
          <cell r="E6917">
            <v>26275</v>
          </cell>
          <cell r="F6917">
            <v>11</v>
          </cell>
          <cell r="G6917">
            <v>6</v>
          </cell>
          <cell r="H6917">
            <v>0</v>
          </cell>
          <cell r="I6917">
            <v>13</v>
          </cell>
          <cell r="J6917">
            <v>19</v>
          </cell>
          <cell r="K6917">
            <v>11</v>
          </cell>
          <cell r="L6917">
            <v>16</v>
          </cell>
        </row>
        <row r="6918">
          <cell r="E6918">
            <v>26276</v>
          </cell>
          <cell r="F6918">
            <v>0</v>
          </cell>
          <cell r="G6918">
            <v>11</v>
          </cell>
          <cell r="H6918">
            <v>10</v>
          </cell>
          <cell r="I6918">
            <v>6</v>
          </cell>
          <cell r="J6918">
            <v>13</v>
          </cell>
          <cell r="K6918">
            <v>35</v>
          </cell>
          <cell r="L6918">
            <v>55</v>
          </cell>
        </row>
        <row r="6919">
          <cell r="E6919">
            <v>26277</v>
          </cell>
          <cell r="F6919">
            <v>19</v>
          </cell>
          <cell r="G6919">
            <v>13</v>
          </cell>
          <cell r="H6919">
            <v>24</v>
          </cell>
          <cell r="I6919">
            <v>29</v>
          </cell>
          <cell r="J6919">
            <v>32</v>
          </cell>
          <cell r="K6919">
            <v>35</v>
          </cell>
          <cell r="L6919">
            <v>29</v>
          </cell>
        </row>
        <row r="6920">
          <cell r="E6920">
            <v>26278</v>
          </cell>
          <cell r="F6920">
            <v>0</v>
          </cell>
          <cell r="G6920">
            <v>0</v>
          </cell>
          <cell r="H6920">
            <v>8</v>
          </cell>
          <cell r="I6920">
            <v>8</v>
          </cell>
          <cell r="J6920">
            <v>8</v>
          </cell>
          <cell r="K6920">
            <v>11</v>
          </cell>
          <cell r="L6920">
            <v>11</v>
          </cell>
        </row>
        <row r="6921">
          <cell r="E6921">
            <v>26279</v>
          </cell>
          <cell r="F6921">
            <v>8</v>
          </cell>
          <cell r="G6921">
            <v>11</v>
          </cell>
          <cell r="H6921">
            <v>11</v>
          </cell>
          <cell r="I6921">
            <v>8</v>
          </cell>
          <cell r="J6921">
            <v>14</v>
          </cell>
          <cell r="K6921">
            <v>10</v>
          </cell>
          <cell r="L6921">
            <v>11</v>
          </cell>
        </row>
        <row r="6922">
          <cell r="E6922">
            <v>26280</v>
          </cell>
          <cell r="F6922">
            <v>10</v>
          </cell>
          <cell r="G6922">
            <v>10</v>
          </cell>
          <cell r="H6922">
            <v>8</v>
          </cell>
          <cell r="I6922">
            <v>8</v>
          </cell>
          <cell r="J6922">
            <v>0</v>
          </cell>
          <cell r="K6922">
            <v>8</v>
          </cell>
          <cell r="L6922">
            <v>6</v>
          </cell>
        </row>
        <row r="6923">
          <cell r="E6923">
            <v>26281</v>
          </cell>
          <cell r="F6923">
            <v>0</v>
          </cell>
          <cell r="G6923">
            <v>10</v>
          </cell>
          <cell r="H6923">
            <v>0</v>
          </cell>
          <cell r="I6923">
            <v>0</v>
          </cell>
          <cell r="J6923">
            <v>27</v>
          </cell>
          <cell r="K6923">
            <v>0</v>
          </cell>
          <cell r="L6923">
            <v>8</v>
          </cell>
        </row>
        <row r="6924">
          <cell r="E6924">
            <v>26282</v>
          </cell>
          <cell r="F6924">
            <v>43</v>
          </cell>
          <cell r="G6924">
            <v>32</v>
          </cell>
          <cell r="H6924">
            <v>35</v>
          </cell>
          <cell r="I6924">
            <v>32</v>
          </cell>
          <cell r="J6924">
            <v>27</v>
          </cell>
          <cell r="K6924">
            <v>26</v>
          </cell>
          <cell r="L6924">
            <v>24</v>
          </cell>
        </row>
        <row r="6925">
          <cell r="E6925">
            <v>26283</v>
          </cell>
          <cell r="F6925">
            <v>18</v>
          </cell>
          <cell r="G6925">
            <v>19</v>
          </cell>
          <cell r="H6925">
            <v>16</v>
          </cell>
          <cell r="I6925">
            <v>8</v>
          </cell>
          <cell r="J6925">
            <v>11</v>
          </cell>
          <cell r="K6925">
            <v>11</v>
          </cell>
          <cell r="L6925">
            <v>18</v>
          </cell>
        </row>
        <row r="6926">
          <cell r="E6926">
            <v>26284</v>
          </cell>
          <cell r="F6926">
            <v>18</v>
          </cell>
          <cell r="G6926">
            <v>11</v>
          </cell>
          <cell r="H6926">
            <v>11</v>
          </cell>
          <cell r="I6926">
            <v>18</v>
          </cell>
          <cell r="J6926">
            <v>11</v>
          </cell>
          <cell r="K6926">
            <v>0</v>
          </cell>
          <cell r="L6926">
            <v>0</v>
          </cell>
        </row>
        <row r="6927">
          <cell r="E6927">
            <v>26285</v>
          </cell>
          <cell r="F6927">
            <v>6</v>
          </cell>
          <cell r="G6927">
            <v>16</v>
          </cell>
          <cell r="H6927">
            <v>10</v>
          </cell>
          <cell r="I6927">
            <v>16</v>
          </cell>
          <cell r="J6927">
            <v>8</v>
          </cell>
          <cell r="K6927">
            <v>3</v>
          </cell>
          <cell r="L6927">
            <v>6</v>
          </cell>
        </row>
        <row r="6928">
          <cell r="E6928">
            <v>26286</v>
          </cell>
          <cell r="F6928">
            <v>35</v>
          </cell>
          <cell r="G6928">
            <v>32</v>
          </cell>
          <cell r="H6928">
            <v>35</v>
          </cell>
          <cell r="I6928">
            <v>35</v>
          </cell>
          <cell r="J6928">
            <v>32</v>
          </cell>
          <cell r="K6928">
            <v>35</v>
          </cell>
          <cell r="L6928">
            <v>35</v>
          </cell>
        </row>
        <row r="6929">
          <cell r="E6929">
            <v>26287</v>
          </cell>
          <cell r="F6929">
            <v>32</v>
          </cell>
          <cell r="G6929">
            <v>26</v>
          </cell>
          <cell r="H6929">
            <v>32</v>
          </cell>
          <cell r="I6929">
            <v>32</v>
          </cell>
          <cell r="J6929">
            <v>23</v>
          </cell>
          <cell r="K6929">
            <v>13</v>
          </cell>
          <cell r="L6929">
            <v>13</v>
          </cell>
        </row>
        <row r="6930">
          <cell r="E6930">
            <v>26288</v>
          </cell>
          <cell r="F6930">
            <v>11</v>
          </cell>
          <cell r="G6930">
            <v>13</v>
          </cell>
          <cell r="H6930">
            <v>16</v>
          </cell>
          <cell r="I6930">
            <v>16</v>
          </cell>
          <cell r="J6930">
            <v>13</v>
          </cell>
          <cell r="K6930">
            <v>10</v>
          </cell>
          <cell r="L6930">
            <v>6</v>
          </cell>
        </row>
        <row r="6931">
          <cell r="E6931">
            <v>26289</v>
          </cell>
          <cell r="F6931">
            <v>32</v>
          </cell>
          <cell r="G6931">
            <v>32</v>
          </cell>
          <cell r="H6931">
            <v>32</v>
          </cell>
          <cell r="I6931">
            <v>29</v>
          </cell>
          <cell r="J6931">
            <v>32</v>
          </cell>
          <cell r="K6931">
            <v>19</v>
          </cell>
          <cell r="L6931">
            <v>32</v>
          </cell>
        </row>
        <row r="6932">
          <cell r="E6932">
            <v>26290</v>
          </cell>
          <cell r="F6932">
            <v>29</v>
          </cell>
          <cell r="G6932">
            <v>19</v>
          </cell>
          <cell r="H6932">
            <v>13</v>
          </cell>
          <cell r="I6932">
            <v>13</v>
          </cell>
          <cell r="J6932">
            <v>10</v>
          </cell>
          <cell r="K6932">
            <v>29</v>
          </cell>
          <cell r="L6932">
            <v>26</v>
          </cell>
        </row>
        <row r="6933">
          <cell r="E6933">
            <v>26291</v>
          </cell>
          <cell r="F6933">
            <v>29</v>
          </cell>
          <cell r="G6933">
            <v>29</v>
          </cell>
          <cell r="H6933">
            <v>29</v>
          </cell>
          <cell r="I6933">
            <v>19</v>
          </cell>
          <cell r="J6933">
            <v>16</v>
          </cell>
          <cell r="K6933">
            <v>16</v>
          </cell>
          <cell r="L6933">
            <v>13</v>
          </cell>
        </row>
        <row r="6934">
          <cell r="E6934">
            <v>26292</v>
          </cell>
          <cell r="F6934">
            <v>19</v>
          </cell>
          <cell r="G6934">
            <v>23</v>
          </cell>
          <cell r="H6934">
            <v>11</v>
          </cell>
          <cell r="I6934">
            <v>19</v>
          </cell>
          <cell r="J6934">
            <v>23</v>
          </cell>
          <cell r="K6934">
            <v>16</v>
          </cell>
          <cell r="L6934">
            <v>6</v>
          </cell>
        </row>
        <row r="6935">
          <cell r="E6935">
            <v>26293</v>
          </cell>
          <cell r="F6935">
            <v>14</v>
          </cell>
          <cell r="G6935">
            <v>16</v>
          </cell>
          <cell r="H6935">
            <v>16</v>
          </cell>
          <cell r="I6935">
            <v>13</v>
          </cell>
          <cell r="J6935">
            <v>13</v>
          </cell>
          <cell r="K6935">
            <v>0</v>
          </cell>
          <cell r="L6935">
            <v>16</v>
          </cell>
        </row>
        <row r="6936">
          <cell r="E6936">
            <v>26294</v>
          </cell>
          <cell r="F6936">
            <v>16</v>
          </cell>
          <cell r="G6936">
            <v>3</v>
          </cell>
          <cell r="H6936">
            <v>16</v>
          </cell>
          <cell r="I6936">
            <v>3</v>
          </cell>
          <cell r="J6936">
            <v>5</v>
          </cell>
          <cell r="K6936">
            <v>6</v>
          </cell>
          <cell r="L6936">
            <v>10</v>
          </cell>
        </row>
        <row r="6937">
          <cell r="E6937">
            <v>26295</v>
          </cell>
          <cell r="F6937">
            <v>48</v>
          </cell>
          <cell r="G6937">
            <v>48</v>
          </cell>
          <cell r="H6937">
            <v>48</v>
          </cell>
          <cell r="I6937">
            <v>51</v>
          </cell>
          <cell r="J6937">
            <v>48</v>
          </cell>
          <cell r="K6937">
            <v>55</v>
          </cell>
          <cell r="L6937">
            <v>48</v>
          </cell>
        </row>
        <row r="6938">
          <cell r="E6938">
            <v>26296</v>
          </cell>
          <cell r="F6938">
            <v>6</v>
          </cell>
          <cell r="G6938">
            <v>6</v>
          </cell>
          <cell r="H6938">
            <v>16</v>
          </cell>
          <cell r="I6938">
            <v>32</v>
          </cell>
          <cell r="J6938">
            <v>23</v>
          </cell>
          <cell r="K6938">
            <v>11</v>
          </cell>
          <cell r="L6938">
            <v>3</v>
          </cell>
        </row>
        <row r="6939">
          <cell r="E6939">
            <v>26297</v>
          </cell>
          <cell r="F6939">
            <v>45</v>
          </cell>
          <cell r="G6939">
            <v>39</v>
          </cell>
          <cell r="H6939">
            <v>35</v>
          </cell>
          <cell r="I6939">
            <v>11</v>
          </cell>
          <cell r="J6939">
            <v>16</v>
          </cell>
          <cell r="K6939">
            <v>0</v>
          </cell>
          <cell r="L6939">
            <v>6</v>
          </cell>
        </row>
        <row r="6940">
          <cell r="E6940">
            <v>26298</v>
          </cell>
          <cell r="F6940">
            <v>39</v>
          </cell>
          <cell r="G6940">
            <v>35</v>
          </cell>
          <cell r="H6940">
            <v>39</v>
          </cell>
          <cell r="I6940">
            <v>26</v>
          </cell>
          <cell r="J6940">
            <v>32</v>
          </cell>
          <cell r="K6940">
            <v>45</v>
          </cell>
          <cell r="L6940">
            <v>32</v>
          </cell>
        </row>
        <row r="6941">
          <cell r="E6941">
            <v>26299</v>
          </cell>
          <cell r="F6941">
            <v>32</v>
          </cell>
          <cell r="G6941">
            <v>29</v>
          </cell>
          <cell r="H6941">
            <v>35</v>
          </cell>
          <cell r="I6941">
            <v>39</v>
          </cell>
          <cell r="J6941">
            <v>35</v>
          </cell>
          <cell r="K6941">
            <v>24</v>
          </cell>
          <cell r="L6941">
            <v>23</v>
          </cell>
        </row>
        <row r="6942">
          <cell r="E6942">
            <v>26300</v>
          </cell>
          <cell r="F6942">
            <v>21</v>
          </cell>
          <cell r="G6942">
            <v>19</v>
          </cell>
          <cell r="H6942">
            <v>23</v>
          </cell>
          <cell r="I6942">
            <v>32</v>
          </cell>
          <cell r="J6942">
            <v>27</v>
          </cell>
          <cell r="K6942">
            <v>32</v>
          </cell>
          <cell r="L6942">
            <v>26</v>
          </cell>
        </row>
        <row r="6943">
          <cell r="E6943">
            <v>26301</v>
          </cell>
          <cell r="F6943">
            <v>23</v>
          </cell>
          <cell r="G6943">
            <v>19</v>
          </cell>
          <cell r="H6943">
            <v>6</v>
          </cell>
          <cell r="I6943">
            <v>0</v>
          </cell>
          <cell r="J6943">
            <v>0</v>
          </cell>
          <cell r="K6943">
            <v>8</v>
          </cell>
          <cell r="L6943">
            <v>5</v>
          </cell>
        </row>
        <row r="6944">
          <cell r="E6944">
            <v>26302</v>
          </cell>
          <cell r="F6944">
            <v>13</v>
          </cell>
          <cell r="G6944">
            <v>16</v>
          </cell>
          <cell r="H6944">
            <v>56</v>
          </cell>
          <cell r="I6944">
            <v>50</v>
          </cell>
          <cell r="J6944">
            <v>53</v>
          </cell>
          <cell r="K6944">
            <v>48</v>
          </cell>
          <cell r="L6944">
            <v>64</v>
          </cell>
        </row>
        <row r="6945">
          <cell r="E6945">
            <v>26303</v>
          </cell>
          <cell r="F6945">
            <v>42</v>
          </cell>
          <cell r="G6945">
            <v>42</v>
          </cell>
          <cell r="H6945">
            <v>47</v>
          </cell>
          <cell r="I6945">
            <v>45</v>
          </cell>
          <cell r="J6945">
            <v>42</v>
          </cell>
          <cell r="K6945">
            <v>42</v>
          </cell>
          <cell r="L6945">
            <v>50</v>
          </cell>
        </row>
        <row r="6946">
          <cell r="E6946">
            <v>26304</v>
          </cell>
          <cell r="F6946">
            <v>35</v>
          </cell>
          <cell r="G6946">
            <v>35</v>
          </cell>
          <cell r="H6946">
            <v>21</v>
          </cell>
          <cell r="I6946">
            <v>5</v>
          </cell>
          <cell r="J6946">
            <v>16</v>
          </cell>
          <cell r="K6946">
            <v>5</v>
          </cell>
          <cell r="L6946">
            <v>0</v>
          </cell>
        </row>
        <row r="6947">
          <cell r="E6947">
            <v>26305</v>
          </cell>
          <cell r="F6947">
            <v>13</v>
          </cell>
          <cell r="G6947">
            <v>8</v>
          </cell>
          <cell r="H6947">
            <v>5</v>
          </cell>
          <cell r="I6947">
            <v>0</v>
          </cell>
          <cell r="J6947">
            <v>0</v>
          </cell>
          <cell r="K6947">
            <v>0</v>
          </cell>
          <cell r="L6947">
            <v>5</v>
          </cell>
        </row>
        <row r="6948">
          <cell r="E6948">
            <v>26306</v>
          </cell>
          <cell r="F6948">
            <v>32</v>
          </cell>
          <cell r="G6948">
            <v>24</v>
          </cell>
          <cell r="H6948">
            <v>35</v>
          </cell>
          <cell r="I6948">
            <v>27</v>
          </cell>
          <cell r="J6948">
            <v>27</v>
          </cell>
          <cell r="K6948">
            <v>32</v>
          </cell>
          <cell r="L6948">
            <v>32</v>
          </cell>
        </row>
        <row r="6949">
          <cell r="E6949">
            <v>26307</v>
          </cell>
          <cell r="F6949">
            <v>39</v>
          </cell>
          <cell r="G6949">
            <v>42</v>
          </cell>
          <cell r="H6949">
            <v>43</v>
          </cell>
          <cell r="I6949">
            <v>32</v>
          </cell>
          <cell r="J6949">
            <v>39</v>
          </cell>
          <cell r="K6949">
            <v>32</v>
          </cell>
          <cell r="L6949">
            <v>24</v>
          </cell>
        </row>
        <row r="6950">
          <cell r="E6950">
            <v>26308</v>
          </cell>
          <cell r="F6950">
            <v>11</v>
          </cell>
          <cell r="G6950">
            <v>24</v>
          </cell>
          <cell r="H6950">
            <v>11</v>
          </cell>
          <cell r="I6950">
            <v>11</v>
          </cell>
          <cell r="J6950">
            <v>6</v>
          </cell>
          <cell r="K6950">
            <v>11</v>
          </cell>
          <cell r="L6950">
            <v>8</v>
          </cell>
        </row>
        <row r="6951">
          <cell r="E6951">
            <v>26309</v>
          </cell>
          <cell r="F6951">
            <v>27</v>
          </cell>
          <cell r="G6951">
            <v>18</v>
          </cell>
          <cell r="H6951">
            <v>18</v>
          </cell>
          <cell r="I6951">
            <v>11</v>
          </cell>
          <cell r="J6951">
            <v>0</v>
          </cell>
          <cell r="K6951">
            <v>14</v>
          </cell>
          <cell r="L6951">
            <v>8</v>
          </cell>
        </row>
        <row r="6952">
          <cell r="E6952">
            <v>26310</v>
          </cell>
          <cell r="F6952">
            <v>56</v>
          </cell>
          <cell r="G6952">
            <v>42</v>
          </cell>
          <cell r="H6952">
            <v>47</v>
          </cell>
          <cell r="I6952">
            <v>39</v>
          </cell>
          <cell r="J6952">
            <v>39</v>
          </cell>
          <cell r="K6952">
            <v>43</v>
          </cell>
          <cell r="L6952">
            <v>29</v>
          </cell>
        </row>
        <row r="6953">
          <cell r="E6953">
            <v>26311</v>
          </cell>
          <cell r="F6953">
            <v>24</v>
          </cell>
          <cell r="G6953">
            <v>18</v>
          </cell>
          <cell r="H6953">
            <v>8</v>
          </cell>
          <cell r="I6953">
            <v>11</v>
          </cell>
          <cell r="J6953">
            <v>0</v>
          </cell>
          <cell r="K6953">
            <v>0</v>
          </cell>
          <cell r="L6953">
            <v>6</v>
          </cell>
        </row>
        <row r="6954">
          <cell r="E6954">
            <v>26312</v>
          </cell>
          <cell r="F6954">
            <v>5</v>
          </cell>
          <cell r="G6954">
            <v>0</v>
          </cell>
          <cell r="H6954">
            <v>0</v>
          </cell>
          <cell r="I6954">
            <v>0</v>
          </cell>
          <cell r="J6954">
            <v>8</v>
          </cell>
          <cell r="K6954">
            <v>8</v>
          </cell>
          <cell r="L6954">
            <v>11</v>
          </cell>
        </row>
        <row r="6955">
          <cell r="E6955">
            <v>26313</v>
          </cell>
          <cell r="F6955">
            <v>32</v>
          </cell>
          <cell r="G6955">
            <v>48</v>
          </cell>
          <cell r="H6955">
            <v>35</v>
          </cell>
          <cell r="I6955">
            <v>39</v>
          </cell>
          <cell r="J6955">
            <v>35</v>
          </cell>
          <cell r="K6955">
            <v>40</v>
          </cell>
          <cell r="L6955">
            <v>51</v>
          </cell>
        </row>
        <row r="6956">
          <cell r="E6956">
            <v>26314</v>
          </cell>
          <cell r="F6956">
            <v>48</v>
          </cell>
          <cell r="G6956">
            <v>64</v>
          </cell>
          <cell r="H6956">
            <v>71</v>
          </cell>
          <cell r="I6956">
            <v>74</v>
          </cell>
          <cell r="J6956">
            <v>68</v>
          </cell>
          <cell r="K6956">
            <v>55</v>
          </cell>
          <cell r="L6956">
            <v>32</v>
          </cell>
        </row>
        <row r="6957">
          <cell r="E6957">
            <v>26315</v>
          </cell>
          <cell r="F6957">
            <v>8</v>
          </cell>
          <cell r="G6957">
            <v>26</v>
          </cell>
          <cell r="H6957">
            <v>23</v>
          </cell>
          <cell r="I6957">
            <v>19</v>
          </cell>
          <cell r="J6957">
            <v>8</v>
          </cell>
          <cell r="K6957">
            <v>23</v>
          </cell>
          <cell r="L6957">
            <v>23</v>
          </cell>
        </row>
        <row r="6958">
          <cell r="E6958">
            <v>26316</v>
          </cell>
          <cell r="F6958">
            <v>32</v>
          </cell>
          <cell r="G6958">
            <v>26</v>
          </cell>
          <cell r="H6958">
            <v>24</v>
          </cell>
          <cell r="I6958">
            <v>24</v>
          </cell>
          <cell r="J6958">
            <v>19</v>
          </cell>
          <cell r="K6958">
            <v>3</v>
          </cell>
          <cell r="L6958">
            <v>0</v>
          </cell>
        </row>
        <row r="6959">
          <cell r="E6959">
            <v>26317</v>
          </cell>
          <cell r="F6959">
            <v>29</v>
          </cell>
          <cell r="G6959">
            <v>23</v>
          </cell>
          <cell r="H6959">
            <v>23</v>
          </cell>
          <cell r="I6959">
            <v>16</v>
          </cell>
          <cell r="J6959">
            <v>16</v>
          </cell>
          <cell r="K6959">
            <v>16</v>
          </cell>
          <cell r="L6959">
            <v>16</v>
          </cell>
        </row>
        <row r="6960">
          <cell r="E6960">
            <v>26318</v>
          </cell>
          <cell r="F6960">
            <v>0</v>
          </cell>
          <cell r="G6960">
            <v>6</v>
          </cell>
          <cell r="H6960">
            <v>13</v>
          </cell>
          <cell r="I6960">
            <v>16</v>
          </cell>
          <cell r="J6960">
            <v>16</v>
          </cell>
          <cell r="K6960">
            <v>26</v>
          </cell>
          <cell r="L6960">
            <v>26</v>
          </cell>
        </row>
        <row r="6961">
          <cell r="E6961">
            <v>26319</v>
          </cell>
          <cell r="F6961">
            <v>26</v>
          </cell>
          <cell r="G6961">
            <v>32</v>
          </cell>
          <cell r="H6961">
            <v>32</v>
          </cell>
          <cell r="I6961">
            <v>32</v>
          </cell>
          <cell r="J6961">
            <v>32</v>
          </cell>
          <cell r="K6961">
            <v>29</v>
          </cell>
          <cell r="L6961">
            <v>26</v>
          </cell>
        </row>
        <row r="6962">
          <cell r="E6962">
            <v>26320</v>
          </cell>
          <cell r="F6962">
            <v>8</v>
          </cell>
          <cell r="G6962">
            <v>0</v>
          </cell>
          <cell r="H6962">
            <v>3</v>
          </cell>
          <cell r="I6962">
            <v>11</v>
          </cell>
          <cell r="J6962">
            <v>5</v>
          </cell>
          <cell r="K6962">
            <v>6</v>
          </cell>
          <cell r="L6962">
            <v>8</v>
          </cell>
        </row>
        <row r="6963">
          <cell r="E6963">
            <v>26321</v>
          </cell>
          <cell r="F6963">
            <v>16</v>
          </cell>
          <cell r="G6963">
            <v>16</v>
          </cell>
          <cell r="H6963">
            <v>23</v>
          </cell>
          <cell r="I6963">
            <v>23</v>
          </cell>
          <cell r="J6963">
            <v>19</v>
          </cell>
          <cell r="K6963">
            <v>11</v>
          </cell>
          <cell r="L6963">
            <v>11</v>
          </cell>
        </row>
        <row r="6964">
          <cell r="E6964">
            <v>26322</v>
          </cell>
          <cell r="F6964">
            <v>16</v>
          </cell>
          <cell r="G6964">
            <v>11</v>
          </cell>
          <cell r="H6964">
            <v>13</v>
          </cell>
          <cell r="I6964">
            <v>32</v>
          </cell>
          <cell r="J6964">
            <v>24</v>
          </cell>
          <cell r="K6964">
            <v>19</v>
          </cell>
          <cell r="L6964">
            <v>23</v>
          </cell>
        </row>
        <row r="6965">
          <cell r="E6965">
            <v>26323</v>
          </cell>
          <cell r="F6965">
            <v>3</v>
          </cell>
          <cell r="G6965">
            <v>0</v>
          </cell>
          <cell r="H6965">
            <v>0</v>
          </cell>
          <cell r="I6965">
            <v>0</v>
          </cell>
          <cell r="J6965">
            <v>10</v>
          </cell>
          <cell r="K6965">
            <v>10</v>
          </cell>
          <cell r="L6965">
            <v>16</v>
          </cell>
        </row>
        <row r="6966">
          <cell r="E6966">
            <v>26324</v>
          </cell>
          <cell r="F6966">
            <v>6</v>
          </cell>
          <cell r="G6966">
            <v>6</v>
          </cell>
          <cell r="H6966">
            <v>6</v>
          </cell>
          <cell r="I6966">
            <v>3</v>
          </cell>
          <cell r="J6966">
            <v>3</v>
          </cell>
          <cell r="K6966">
            <v>3</v>
          </cell>
          <cell r="L6966">
            <v>8</v>
          </cell>
        </row>
        <row r="6967">
          <cell r="E6967">
            <v>26325</v>
          </cell>
          <cell r="F6967">
            <v>8</v>
          </cell>
          <cell r="G6967">
            <v>13</v>
          </cell>
          <cell r="H6967">
            <v>13</v>
          </cell>
          <cell r="I6967">
            <v>13</v>
          </cell>
          <cell r="J6967">
            <v>10</v>
          </cell>
          <cell r="K6967">
            <v>8</v>
          </cell>
          <cell r="L6967">
            <v>3</v>
          </cell>
        </row>
        <row r="6968">
          <cell r="E6968">
            <v>26326</v>
          </cell>
          <cell r="F6968">
            <v>35</v>
          </cell>
          <cell r="G6968">
            <v>42</v>
          </cell>
          <cell r="H6968">
            <v>39</v>
          </cell>
          <cell r="I6968">
            <v>39</v>
          </cell>
          <cell r="J6968">
            <v>39</v>
          </cell>
          <cell r="K6968">
            <v>26</v>
          </cell>
          <cell r="L6968">
            <v>26</v>
          </cell>
        </row>
        <row r="6969">
          <cell r="E6969">
            <v>26327</v>
          </cell>
          <cell r="F6969">
            <v>32</v>
          </cell>
          <cell r="G6969">
            <v>42</v>
          </cell>
          <cell r="H6969">
            <v>35</v>
          </cell>
          <cell r="I6969">
            <v>48</v>
          </cell>
          <cell r="J6969">
            <v>39</v>
          </cell>
          <cell r="K6969">
            <v>29</v>
          </cell>
          <cell r="L6969">
            <v>39</v>
          </cell>
        </row>
        <row r="6970">
          <cell r="E6970">
            <v>26328</v>
          </cell>
          <cell r="F6970">
            <v>8</v>
          </cell>
          <cell r="G6970">
            <v>29</v>
          </cell>
          <cell r="H6970">
            <v>35</v>
          </cell>
          <cell r="I6970">
            <v>35</v>
          </cell>
          <cell r="J6970">
            <v>19</v>
          </cell>
          <cell r="K6970">
            <v>26</v>
          </cell>
          <cell r="L6970">
            <v>16</v>
          </cell>
        </row>
        <row r="6971">
          <cell r="E6971">
            <v>26329</v>
          </cell>
          <cell r="F6971">
            <v>10</v>
          </cell>
          <cell r="G6971">
            <v>8</v>
          </cell>
          <cell r="H6971">
            <v>6</v>
          </cell>
          <cell r="I6971">
            <v>6</v>
          </cell>
          <cell r="J6971">
            <v>10</v>
          </cell>
          <cell r="K6971">
            <v>11</v>
          </cell>
          <cell r="L6971">
            <v>16</v>
          </cell>
        </row>
        <row r="6972">
          <cell r="E6972">
            <v>26330</v>
          </cell>
          <cell r="F6972">
            <v>10</v>
          </cell>
          <cell r="G6972">
            <v>6</v>
          </cell>
          <cell r="H6972">
            <v>5</v>
          </cell>
          <cell r="I6972">
            <v>10</v>
          </cell>
          <cell r="J6972">
            <v>11</v>
          </cell>
          <cell r="K6972">
            <v>13</v>
          </cell>
          <cell r="L6972">
            <v>16</v>
          </cell>
        </row>
        <row r="6973">
          <cell r="E6973">
            <v>26331</v>
          </cell>
          <cell r="F6973">
            <v>13</v>
          </cell>
          <cell r="G6973">
            <v>0</v>
          </cell>
          <cell r="H6973">
            <v>0</v>
          </cell>
          <cell r="I6973">
            <v>0</v>
          </cell>
          <cell r="J6973">
            <v>16</v>
          </cell>
          <cell r="K6973">
            <v>10</v>
          </cell>
          <cell r="L6973">
            <v>0</v>
          </cell>
        </row>
        <row r="6974">
          <cell r="E6974">
            <v>26332</v>
          </cell>
          <cell r="F6974">
            <v>0</v>
          </cell>
          <cell r="G6974">
            <v>0</v>
          </cell>
          <cell r="H6974">
            <v>0</v>
          </cell>
          <cell r="I6974">
            <v>0</v>
          </cell>
          <cell r="J6974">
            <v>6</v>
          </cell>
          <cell r="K6974">
            <v>6</v>
          </cell>
          <cell r="L6974">
            <v>10</v>
          </cell>
        </row>
        <row r="6975">
          <cell r="E6975">
            <v>26333</v>
          </cell>
          <cell r="F6975">
            <v>19</v>
          </cell>
          <cell r="G6975">
            <v>29</v>
          </cell>
          <cell r="H6975">
            <v>23</v>
          </cell>
          <cell r="I6975">
            <v>19</v>
          </cell>
          <cell r="J6975">
            <v>19</v>
          </cell>
          <cell r="K6975">
            <v>16</v>
          </cell>
          <cell r="L6975">
            <v>26</v>
          </cell>
        </row>
        <row r="6976">
          <cell r="E6976">
            <v>26334</v>
          </cell>
          <cell r="F6976">
            <v>8</v>
          </cell>
          <cell r="G6976">
            <v>11</v>
          </cell>
          <cell r="H6976">
            <v>11</v>
          </cell>
          <cell r="I6976">
            <v>8</v>
          </cell>
          <cell r="J6976">
            <v>6</v>
          </cell>
          <cell r="K6976">
            <v>11</v>
          </cell>
          <cell r="L6976">
            <v>10</v>
          </cell>
        </row>
        <row r="6977">
          <cell r="E6977">
            <v>26335</v>
          </cell>
          <cell r="F6977">
            <v>10</v>
          </cell>
          <cell r="G6977">
            <v>6</v>
          </cell>
          <cell r="H6977">
            <v>0</v>
          </cell>
          <cell r="I6977">
            <v>0</v>
          </cell>
          <cell r="J6977">
            <v>0</v>
          </cell>
          <cell r="K6977">
            <v>6</v>
          </cell>
          <cell r="L6977">
            <v>11</v>
          </cell>
        </row>
        <row r="6978">
          <cell r="E6978">
            <v>26336</v>
          </cell>
          <cell r="F6978">
            <v>11</v>
          </cell>
          <cell r="G6978">
            <v>18</v>
          </cell>
          <cell r="H6978">
            <v>0</v>
          </cell>
          <cell r="I6978">
            <v>6</v>
          </cell>
          <cell r="J6978">
            <v>32</v>
          </cell>
          <cell r="K6978">
            <v>40</v>
          </cell>
          <cell r="L6978">
            <v>24</v>
          </cell>
        </row>
        <row r="6979">
          <cell r="E6979">
            <v>26337</v>
          </cell>
          <cell r="F6979">
            <v>18</v>
          </cell>
          <cell r="G6979">
            <v>11</v>
          </cell>
          <cell r="H6979">
            <v>14</v>
          </cell>
          <cell r="I6979">
            <v>18</v>
          </cell>
          <cell r="J6979">
            <v>11</v>
          </cell>
          <cell r="K6979">
            <v>11</v>
          </cell>
          <cell r="L6979">
            <v>18</v>
          </cell>
        </row>
        <row r="6980">
          <cell r="E6980">
            <v>26338</v>
          </cell>
          <cell r="F6980">
            <v>26</v>
          </cell>
          <cell r="G6980">
            <v>26</v>
          </cell>
          <cell r="H6980">
            <v>14</v>
          </cell>
          <cell r="I6980">
            <v>18</v>
          </cell>
          <cell r="J6980">
            <v>14</v>
          </cell>
          <cell r="K6980">
            <v>10</v>
          </cell>
          <cell r="L6980">
            <v>0</v>
          </cell>
        </row>
        <row r="6981">
          <cell r="E6981">
            <v>26339</v>
          </cell>
          <cell r="F6981">
            <v>11</v>
          </cell>
          <cell r="G6981">
            <v>8</v>
          </cell>
          <cell r="H6981">
            <v>6</v>
          </cell>
          <cell r="I6981">
            <v>14</v>
          </cell>
          <cell r="J6981">
            <v>35</v>
          </cell>
          <cell r="K6981">
            <v>10</v>
          </cell>
          <cell r="L6981">
            <v>24</v>
          </cell>
        </row>
        <row r="6982">
          <cell r="E6982">
            <v>26340</v>
          </cell>
          <cell r="F6982">
            <v>8</v>
          </cell>
          <cell r="G6982">
            <v>11</v>
          </cell>
          <cell r="H6982">
            <v>8</v>
          </cell>
          <cell r="I6982">
            <v>11</v>
          </cell>
          <cell r="J6982">
            <v>11</v>
          </cell>
          <cell r="K6982">
            <v>6</v>
          </cell>
          <cell r="L6982">
            <v>6</v>
          </cell>
        </row>
        <row r="6983">
          <cell r="E6983">
            <v>26341</v>
          </cell>
          <cell r="F6983">
            <v>6</v>
          </cell>
          <cell r="G6983">
            <v>6</v>
          </cell>
          <cell r="H6983">
            <v>8</v>
          </cell>
          <cell r="I6983">
            <v>16</v>
          </cell>
          <cell r="J6983">
            <v>16</v>
          </cell>
          <cell r="K6983">
            <v>16</v>
          </cell>
          <cell r="L6983">
            <v>8</v>
          </cell>
        </row>
        <row r="6984">
          <cell r="E6984">
            <v>26342</v>
          </cell>
          <cell r="F6984">
            <v>16</v>
          </cell>
          <cell r="G6984">
            <v>32</v>
          </cell>
          <cell r="H6984">
            <v>29</v>
          </cell>
          <cell r="I6984">
            <v>32</v>
          </cell>
          <cell r="J6984">
            <v>16</v>
          </cell>
          <cell r="K6984">
            <v>10</v>
          </cell>
          <cell r="L6984">
            <v>0</v>
          </cell>
        </row>
        <row r="6985">
          <cell r="E6985">
            <v>26343</v>
          </cell>
          <cell r="F6985">
            <v>13</v>
          </cell>
          <cell r="G6985">
            <v>10</v>
          </cell>
          <cell r="H6985">
            <v>13</v>
          </cell>
          <cell r="I6985">
            <v>3</v>
          </cell>
          <cell r="J6985">
            <v>10</v>
          </cell>
          <cell r="K6985">
            <v>6</v>
          </cell>
          <cell r="L6985">
            <v>0</v>
          </cell>
        </row>
        <row r="6986">
          <cell r="E6986">
            <v>26344</v>
          </cell>
          <cell r="F6986">
            <v>16</v>
          </cell>
          <cell r="G6986">
            <v>8</v>
          </cell>
          <cell r="H6986">
            <v>3</v>
          </cell>
          <cell r="I6986">
            <v>0</v>
          </cell>
          <cell r="J6986">
            <v>13</v>
          </cell>
          <cell r="K6986">
            <v>13</v>
          </cell>
          <cell r="L6986">
            <v>8</v>
          </cell>
        </row>
        <row r="6987">
          <cell r="E6987">
            <v>26345</v>
          </cell>
          <cell r="F6987">
            <v>23</v>
          </cell>
          <cell r="G6987">
            <v>16</v>
          </cell>
          <cell r="H6987">
            <v>0</v>
          </cell>
          <cell r="I6987">
            <v>16</v>
          </cell>
          <cell r="J6987">
            <v>23</v>
          </cell>
          <cell r="K6987">
            <v>32</v>
          </cell>
          <cell r="L6987">
            <v>55</v>
          </cell>
        </row>
        <row r="6988">
          <cell r="E6988">
            <v>26346</v>
          </cell>
          <cell r="F6988">
            <v>16</v>
          </cell>
          <cell r="G6988">
            <v>23</v>
          </cell>
          <cell r="H6988">
            <v>23</v>
          </cell>
          <cell r="I6988">
            <v>19</v>
          </cell>
          <cell r="J6988">
            <v>16</v>
          </cell>
          <cell r="K6988">
            <v>13</v>
          </cell>
          <cell r="L6988">
            <v>10</v>
          </cell>
        </row>
        <row r="6989">
          <cell r="E6989">
            <v>26347</v>
          </cell>
          <cell r="F6989">
            <v>16</v>
          </cell>
          <cell r="G6989">
            <v>6</v>
          </cell>
          <cell r="H6989">
            <v>3</v>
          </cell>
          <cell r="I6989">
            <v>18</v>
          </cell>
          <cell r="J6989">
            <v>16</v>
          </cell>
          <cell r="K6989">
            <v>16</v>
          </cell>
          <cell r="L6989">
            <v>13</v>
          </cell>
        </row>
        <row r="6990">
          <cell r="E6990">
            <v>26348</v>
          </cell>
          <cell r="F6990">
            <v>11</v>
          </cell>
          <cell r="G6990">
            <v>11</v>
          </cell>
          <cell r="H6990">
            <v>11</v>
          </cell>
          <cell r="I6990">
            <v>16</v>
          </cell>
          <cell r="J6990">
            <v>23</v>
          </cell>
          <cell r="K6990">
            <v>29</v>
          </cell>
          <cell r="L6990">
            <v>40</v>
          </cell>
        </row>
        <row r="6991">
          <cell r="E6991">
            <v>26349</v>
          </cell>
          <cell r="F6991">
            <v>14</v>
          </cell>
          <cell r="G6991">
            <v>8</v>
          </cell>
          <cell r="H6991">
            <v>19</v>
          </cell>
          <cell r="I6991">
            <v>0</v>
          </cell>
          <cell r="J6991">
            <v>16</v>
          </cell>
          <cell r="K6991">
            <v>16</v>
          </cell>
          <cell r="L6991">
            <v>32</v>
          </cell>
        </row>
        <row r="6992">
          <cell r="E6992">
            <v>26350</v>
          </cell>
          <cell r="F6992">
            <v>19</v>
          </cell>
          <cell r="G6992">
            <v>8</v>
          </cell>
          <cell r="H6992">
            <v>16</v>
          </cell>
          <cell r="I6992">
            <v>8</v>
          </cell>
          <cell r="J6992">
            <v>5</v>
          </cell>
          <cell r="K6992">
            <v>3</v>
          </cell>
          <cell r="L6992">
            <v>0</v>
          </cell>
        </row>
        <row r="6993">
          <cell r="E6993">
            <v>26351</v>
          </cell>
          <cell r="F6993">
            <v>6</v>
          </cell>
          <cell r="G6993">
            <v>0</v>
          </cell>
          <cell r="H6993">
            <v>3</v>
          </cell>
          <cell r="I6993">
            <v>8</v>
          </cell>
          <cell r="J6993">
            <v>14</v>
          </cell>
          <cell r="K6993">
            <v>16</v>
          </cell>
          <cell r="L6993">
            <v>16</v>
          </cell>
        </row>
        <row r="6994">
          <cell r="E6994">
            <v>26352</v>
          </cell>
          <cell r="F6994">
            <v>24</v>
          </cell>
          <cell r="G6994">
            <v>24</v>
          </cell>
          <cell r="H6994">
            <v>24</v>
          </cell>
          <cell r="I6994">
            <v>13</v>
          </cell>
          <cell r="J6994">
            <v>19</v>
          </cell>
          <cell r="K6994">
            <v>23</v>
          </cell>
          <cell r="L6994">
            <v>23</v>
          </cell>
        </row>
        <row r="6995">
          <cell r="E6995">
            <v>26353</v>
          </cell>
          <cell r="F6995">
            <v>8</v>
          </cell>
          <cell r="G6995">
            <v>0</v>
          </cell>
          <cell r="H6995">
            <v>3</v>
          </cell>
          <cell r="I6995">
            <v>5</v>
          </cell>
          <cell r="J6995">
            <v>5</v>
          </cell>
          <cell r="K6995">
            <v>0</v>
          </cell>
          <cell r="L6995">
            <v>0</v>
          </cell>
        </row>
        <row r="6996">
          <cell r="E6996">
            <v>26354</v>
          </cell>
          <cell r="F6996">
            <v>5</v>
          </cell>
          <cell r="G6996">
            <v>8</v>
          </cell>
          <cell r="H6996">
            <v>16</v>
          </cell>
          <cell r="I6996">
            <v>19</v>
          </cell>
          <cell r="J6996">
            <v>29</v>
          </cell>
          <cell r="K6996">
            <v>23</v>
          </cell>
          <cell r="L6996">
            <v>26</v>
          </cell>
        </row>
        <row r="6997">
          <cell r="E6997">
            <v>26355</v>
          </cell>
          <cell r="F6997">
            <v>19</v>
          </cell>
          <cell r="G6997">
            <v>19</v>
          </cell>
          <cell r="H6997">
            <v>13</v>
          </cell>
          <cell r="I6997">
            <v>10</v>
          </cell>
          <cell r="J6997">
            <v>16</v>
          </cell>
          <cell r="K6997">
            <v>16</v>
          </cell>
          <cell r="L6997">
            <v>19</v>
          </cell>
        </row>
        <row r="6998">
          <cell r="E6998">
            <v>26356</v>
          </cell>
          <cell r="F6998">
            <v>19</v>
          </cell>
          <cell r="G6998">
            <v>8</v>
          </cell>
          <cell r="H6998">
            <v>5</v>
          </cell>
          <cell r="I6998">
            <v>6</v>
          </cell>
          <cell r="J6998">
            <v>6</v>
          </cell>
          <cell r="K6998">
            <v>10</v>
          </cell>
          <cell r="L6998">
            <v>13</v>
          </cell>
        </row>
        <row r="6999">
          <cell r="E6999">
            <v>26357</v>
          </cell>
          <cell r="F6999">
            <v>16</v>
          </cell>
          <cell r="G6999">
            <v>19</v>
          </cell>
          <cell r="H6999">
            <v>19</v>
          </cell>
          <cell r="I6999">
            <v>19</v>
          </cell>
          <cell r="J6999">
            <v>23</v>
          </cell>
          <cell r="K6999">
            <v>27</v>
          </cell>
          <cell r="L6999">
            <v>35</v>
          </cell>
        </row>
        <row r="7000">
          <cell r="E7000">
            <v>26358</v>
          </cell>
          <cell r="F7000">
            <v>13</v>
          </cell>
          <cell r="G7000">
            <v>10</v>
          </cell>
          <cell r="H7000">
            <v>19</v>
          </cell>
          <cell r="I7000">
            <v>8</v>
          </cell>
          <cell r="J7000">
            <v>10</v>
          </cell>
          <cell r="K7000">
            <v>16</v>
          </cell>
          <cell r="L7000">
            <v>13</v>
          </cell>
        </row>
        <row r="7001">
          <cell r="E7001">
            <v>26359</v>
          </cell>
          <cell r="F7001">
            <v>10</v>
          </cell>
          <cell r="G7001">
            <v>0</v>
          </cell>
          <cell r="H7001">
            <v>0</v>
          </cell>
          <cell r="I7001">
            <v>0</v>
          </cell>
          <cell r="J7001">
            <v>0</v>
          </cell>
          <cell r="K7001">
            <v>0</v>
          </cell>
          <cell r="L7001">
            <v>0</v>
          </cell>
        </row>
        <row r="7002">
          <cell r="E7002">
            <v>26360</v>
          </cell>
          <cell r="F7002">
            <v>6</v>
          </cell>
          <cell r="G7002">
            <v>10</v>
          </cell>
          <cell r="H7002">
            <v>16</v>
          </cell>
          <cell r="I7002">
            <v>11</v>
          </cell>
          <cell r="J7002">
            <v>16</v>
          </cell>
          <cell r="K7002">
            <v>16</v>
          </cell>
          <cell r="L7002">
            <v>16</v>
          </cell>
        </row>
        <row r="7003">
          <cell r="E7003">
            <v>26361</v>
          </cell>
          <cell r="F7003">
            <v>0</v>
          </cell>
          <cell r="G7003">
            <v>16</v>
          </cell>
          <cell r="H7003">
            <v>11</v>
          </cell>
          <cell r="I7003">
            <v>16</v>
          </cell>
          <cell r="J7003">
            <v>19</v>
          </cell>
          <cell r="K7003">
            <v>27</v>
          </cell>
          <cell r="L7003">
            <v>24</v>
          </cell>
        </row>
        <row r="7004">
          <cell r="E7004">
            <v>26362</v>
          </cell>
          <cell r="F7004">
            <v>32</v>
          </cell>
          <cell r="G7004">
            <v>35</v>
          </cell>
          <cell r="H7004">
            <v>27</v>
          </cell>
          <cell r="I7004">
            <v>32</v>
          </cell>
          <cell r="J7004">
            <v>32</v>
          </cell>
          <cell r="K7004">
            <v>27</v>
          </cell>
          <cell r="L7004">
            <v>32</v>
          </cell>
        </row>
        <row r="7005">
          <cell r="E7005">
            <v>26363</v>
          </cell>
          <cell r="F7005">
            <v>6</v>
          </cell>
          <cell r="G7005">
            <v>0</v>
          </cell>
          <cell r="H7005">
            <v>0</v>
          </cell>
          <cell r="I7005">
            <v>0</v>
          </cell>
          <cell r="J7005">
            <v>8</v>
          </cell>
          <cell r="K7005">
            <v>8</v>
          </cell>
          <cell r="L7005">
            <v>11</v>
          </cell>
        </row>
        <row r="7006">
          <cell r="E7006">
            <v>26364</v>
          </cell>
          <cell r="F7006">
            <v>11</v>
          </cell>
          <cell r="G7006">
            <v>18</v>
          </cell>
          <cell r="H7006">
            <v>64</v>
          </cell>
          <cell r="I7006">
            <v>64</v>
          </cell>
          <cell r="J7006">
            <v>66</v>
          </cell>
          <cell r="K7006">
            <v>47</v>
          </cell>
          <cell r="L7006">
            <v>43</v>
          </cell>
        </row>
        <row r="7007">
          <cell r="E7007">
            <v>26365</v>
          </cell>
          <cell r="F7007">
            <v>6</v>
          </cell>
          <cell r="G7007">
            <v>0</v>
          </cell>
          <cell r="H7007">
            <v>6</v>
          </cell>
          <cell r="I7007">
            <v>11</v>
          </cell>
          <cell r="J7007">
            <v>8</v>
          </cell>
          <cell r="K7007">
            <v>18</v>
          </cell>
          <cell r="L7007">
            <v>11</v>
          </cell>
        </row>
        <row r="7008">
          <cell r="E7008">
            <v>26366</v>
          </cell>
          <cell r="F7008">
            <v>19</v>
          </cell>
          <cell r="G7008">
            <v>18</v>
          </cell>
          <cell r="H7008">
            <v>11</v>
          </cell>
          <cell r="I7008">
            <v>18</v>
          </cell>
          <cell r="J7008">
            <v>18</v>
          </cell>
          <cell r="K7008">
            <v>18</v>
          </cell>
          <cell r="L7008">
            <v>18</v>
          </cell>
        </row>
        <row r="7009">
          <cell r="E7009">
            <v>26367</v>
          </cell>
          <cell r="F7009">
            <v>18</v>
          </cell>
          <cell r="G7009">
            <v>11</v>
          </cell>
          <cell r="H7009">
            <v>11</v>
          </cell>
          <cell r="I7009">
            <v>8</v>
          </cell>
          <cell r="J7009">
            <v>8</v>
          </cell>
          <cell r="K7009">
            <v>8</v>
          </cell>
          <cell r="L7009">
            <v>8</v>
          </cell>
        </row>
        <row r="7010">
          <cell r="E7010">
            <v>26368</v>
          </cell>
          <cell r="F7010">
            <v>11</v>
          </cell>
          <cell r="G7010">
            <v>11</v>
          </cell>
          <cell r="H7010">
            <v>8</v>
          </cell>
          <cell r="I7010">
            <v>6</v>
          </cell>
          <cell r="J7010">
            <v>11</v>
          </cell>
          <cell r="K7010">
            <v>11</v>
          </cell>
          <cell r="L7010">
            <v>8</v>
          </cell>
        </row>
        <row r="7011">
          <cell r="E7011">
            <v>26369</v>
          </cell>
          <cell r="F7011">
            <v>10</v>
          </cell>
          <cell r="G7011">
            <v>10</v>
          </cell>
          <cell r="H7011">
            <v>0</v>
          </cell>
          <cell r="I7011">
            <v>5</v>
          </cell>
          <cell r="J7011">
            <v>13</v>
          </cell>
          <cell r="K7011">
            <v>10</v>
          </cell>
          <cell r="L7011">
            <v>0</v>
          </cell>
        </row>
        <row r="7012">
          <cell r="E7012">
            <v>26370</v>
          </cell>
          <cell r="F7012">
            <v>23</v>
          </cell>
          <cell r="G7012">
            <v>10</v>
          </cell>
          <cell r="H7012">
            <v>0</v>
          </cell>
          <cell r="I7012">
            <v>0</v>
          </cell>
          <cell r="J7012">
            <v>0</v>
          </cell>
          <cell r="K7012">
            <v>10</v>
          </cell>
          <cell r="L7012">
            <v>6</v>
          </cell>
        </row>
        <row r="7013">
          <cell r="E7013">
            <v>26371</v>
          </cell>
          <cell r="F7013">
            <v>0</v>
          </cell>
          <cell r="G7013">
            <v>8</v>
          </cell>
          <cell r="H7013">
            <v>14</v>
          </cell>
          <cell r="I7013">
            <v>6</v>
          </cell>
          <cell r="J7013">
            <v>10</v>
          </cell>
          <cell r="K7013">
            <v>6</v>
          </cell>
          <cell r="L7013">
            <v>0</v>
          </cell>
        </row>
        <row r="7014">
          <cell r="E7014">
            <v>26372</v>
          </cell>
          <cell r="F7014">
            <v>32</v>
          </cell>
          <cell r="G7014">
            <v>24</v>
          </cell>
          <cell r="H7014">
            <v>32</v>
          </cell>
          <cell r="I7014">
            <v>32</v>
          </cell>
          <cell r="J7014">
            <v>29</v>
          </cell>
          <cell r="K7014">
            <v>29</v>
          </cell>
          <cell r="L7014">
            <v>23</v>
          </cell>
        </row>
        <row r="7015">
          <cell r="E7015">
            <v>26373</v>
          </cell>
          <cell r="F7015">
            <v>29</v>
          </cell>
          <cell r="G7015">
            <v>29</v>
          </cell>
          <cell r="H7015">
            <v>29</v>
          </cell>
          <cell r="I7015">
            <v>16</v>
          </cell>
          <cell r="J7015">
            <v>0</v>
          </cell>
          <cell r="K7015">
            <v>0</v>
          </cell>
          <cell r="L7015">
            <v>8</v>
          </cell>
        </row>
        <row r="7016">
          <cell r="E7016">
            <v>26374</v>
          </cell>
          <cell r="F7016">
            <v>32</v>
          </cell>
          <cell r="G7016">
            <v>29</v>
          </cell>
          <cell r="H7016">
            <v>32</v>
          </cell>
          <cell r="I7016">
            <v>26</v>
          </cell>
          <cell r="J7016">
            <v>29</v>
          </cell>
          <cell r="K7016">
            <v>26</v>
          </cell>
          <cell r="L7016">
            <v>24</v>
          </cell>
        </row>
        <row r="7017">
          <cell r="E7017">
            <v>26375</v>
          </cell>
          <cell r="F7017">
            <v>26</v>
          </cell>
          <cell r="G7017">
            <v>6</v>
          </cell>
          <cell r="H7017">
            <v>0</v>
          </cell>
          <cell r="I7017">
            <v>14</v>
          </cell>
          <cell r="J7017">
            <v>3</v>
          </cell>
          <cell r="K7017">
            <v>13</v>
          </cell>
          <cell r="L7017">
            <v>3</v>
          </cell>
        </row>
        <row r="7018">
          <cell r="E7018">
            <v>26376</v>
          </cell>
          <cell r="F7018">
            <v>26</v>
          </cell>
          <cell r="G7018">
            <v>10</v>
          </cell>
          <cell r="H7018">
            <v>13</v>
          </cell>
          <cell r="I7018">
            <v>6</v>
          </cell>
          <cell r="J7018">
            <v>3</v>
          </cell>
          <cell r="K7018">
            <v>10</v>
          </cell>
          <cell r="L7018">
            <v>18</v>
          </cell>
        </row>
        <row r="7019">
          <cell r="E7019">
            <v>26377</v>
          </cell>
          <cell r="F7019">
            <v>13</v>
          </cell>
          <cell r="G7019">
            <v>0</v>
          </cell>
          <cell r="H7019">
            <v>3</v>
          </cell>
          <cell r="I7019">
            <v>6</v>
          </cell>
          <cell r="J7019">
            <v>16</v>
          </cell>
          <cell r="K7019">
            <v>6</v>
          </cell>
          <cell r="L7019">
            <v>6</v>
          </cell>
        </row>
        <row r="7020">
          <cell r="E7020">
            <v>26378</v>
          </cell>
          <cell r="F7020">
            <v>3</v>
          </cell>
          <cell r="G7020">
            <v>13</v>
          </cell>
          <cell r="H7020">
            <v>5</v>
          </cell>
          <cell r="I7020">
            <v>0</v>
          </cell>
          <cell r="J7020">
            <v>13</v>
          </cell>
          <cell r="K7020">
            <v>10</v>
          </cell>
          <cell r="L7020">
            <v>23</v>
          </cell>
        </row>
        <row r="7021">
          <cell r="E7021">
            <v>26379</v>
          </cell>
          <cell r="F7021">
            <v>10</v>
          </cell>
          <cell r="G7021">
            <v>5</v>
          </cell>
          <cell r="H7021">
            <v>6</v>
          </cell>
          <cell r="I7021">
            <v>8</v>
          </cell>
          <cell r="J7021">
            <v>6</v>
          </cell>
          <cell r="K7021">
            <v>10</v>
          </cell>
          <cell r="L7021">
            <v>10</v>
          </cell>
        </row>
        <row r="7022">
          <cell r="E7022">
            <v>26380</v>
          </cell>
          <cell r="F7022">
            <v>8</v>
          </cell>
          <cell r="G7022">
            <v>0</v>
          </cell>
          <cell r="H7022">
            <v>13</v>
          </cell>
          <cell r="I7022">
            <v>0</v>
          </cell>
          <cell r="J7022">
            <v>0</v>
          </cell>
          <cell r="K7022">
            <v>0</v>
          </cell>
          <cell r="L7022">
            <v>0</v>
          </cell>
        </row>
        <row r="7023">
          <cell r="E7023">
            <v>26381</v>
          </cell>
          <cell r="F7023">
            <v>0</v>
          </cell>
          <cell r="G7023">
            <v>6</v>
          </cell>
          <cell r="H7023">
            <v>3</v>
          </cell>
          <cell r="I7023">
            <v>11</v>
          </cell>
          <cell r="J7023">
            <v>11</v>
          </cell>
          <cell r="K7023">
            <v>10</v>
          </cell>
          <cell r="L7023">
            <v>10</v>
          </cell>
        </row>
        <row r="7024">
          <cell r="E7024">
            <v>26382</v>
          </cell>
          <cell r="F7024">
            <v>23</v>
          </cell>
          <cell r="G7024">
            <v>18</v>
          </cell>
          <cell r="H7024">
            <v>8</v>
          </cell>
          <cell r="I7024">
            <v>5</v>
          </cell>
          <cell r="J7024">
            <v>0</v>
          </cell>
          <cell r="K7024">
            <v>5</v>
          </cell>
          <cell r="L7024">
            <v>11</v>
          </cell>
        </row>
        <row r="7025">
          <cell r="E7025">
            <v>26383</v>
          </cell>
          <cell r="F7025">
            <v>10</v>
          </cell>
          <cell r="G7025">
            <v>14</v>
          </cell>
          <cell r="H7025">
            <v>8</v>
          </cell>
          <cell r="I7025">
            <v>5</v>
          </cell>
          <cell r="J7025">
            <v>10</v>
          </cell>
          <cell r="K7025">
            <v>14</v>
          </cell>
          <cell r="L7025">
            <v>24</v>
          </cell>
        </row>
        <row r="7026">
          <cell r="E7026">
            <v>26384</v>
          </cell>
          <cell r="F7026">
            <v>24</v>
          </cell>
          <cell r="G7026">
            <v>31</v>
          </cell>
          <cell r="H7026">
            <v>31</v>
          </cell>
          <cell r="I7026">
            <v>39</v>
          </cell>
          <cell r="J7026">
            <v>39</v>
          </cell>
          <cell r="K7026">
            <v>32</v>
          </cell>
          <cell r="L7026">
            <v>31</v>
          </cell>
        </row>
        <row r="7027">
          <cell r="E7027">
            <v>26385</v>
          </cell>
          <cell r="F7027">
            <v>16</v>
          </cell>
          <cell r="G7027">
            <v>18</v>
          </cell>
          <cell r="H7027">
            <v>16</v>
          </cell>
          <cell r="I7027">
            <v>6</v>
          </cell>
          <cell r="J7027">
            <v>8</v>
          </cell>
          <cell r="K7027">
            <v>8</v>
          </cell>
          <cell r="L7027">
            <v>8</v>
          </cell>
        </row>
        <row r="7028">
          <cell r="E7028">
            <v>26386</v>
          </cell>
          <cell r="F7028">
            <v>5</v>
          </cell>
          <cell r="G7028">
            <v>5</v>
          </cell>
          <cell r="H7028">
            <v>3</v>
          </cell>
          <cell r="I7028">
            <v>0</v>
          </cell>
          <cell r="J7028">
            <v>6</v>
          </cell>
          <cell r="K7028">
            <v>5</v>
          </cell>
          <cell r="L7028">
            <v>8</v>
          </cell>
        </row>
        <row r="7029">
          <cell r="E7029">
            <v>26387</v>
          </cell>
          <cell r="F7029">
            <v>3</v>
          </cell>
          <cell r="G7029">
            <v>0</v>
          </cell>
          <cell r="H7029">
            <v>3</v>
          </cell>
          <cell r="I7029">
            <v>0</v>
          </cell>
          <cell r="J7029">
            <v>5</v>
          </cell>
          <cell r="K7029">
            <v>5</v>
          </cell>
          <cell r="L7029">
            <v>8</v>
          </cell>
        </row>
        <row r="7030">
          <cell r="E7030">
            <v>26388</v>
          </cell>
          <cell r="F7030">
            <v>29</v>
          </cell>
          <cell r="G7030">
            <v>27</v>
          </cell>
          <cell r="H7030">
            <v>16</v>
          </cell>
          <cell r="I7030">
            <v>10</v>
          </cell>
          <cell r="J7030">
            <v>14</v>
          </cell>
          <cell r="K7030">
            <v>11</v>
          </cell>
          <cell r="L7030">
            <v>10</v>
          </cell>
        </row>
        <row r="7031">
          <cell r="E7031">
            <v>26389</v>
          </cell>
          <cell r="F7031">
            <v>8</v>
          </cell>
          <cell r="G7031">
            <v>8</v>
          </cell>
          <cell r="H7031">
            <v>10</v>
          </cell>
          <cell r="I7031">
            <v>13</v>
          </cell>
          <cell r="J7031">
            <v>8</v>
          </cell>
          <cell r="K7031">
            <v>10</v>
          </cell>
          <cell r="L7031">
            <v>0</v>
          </cell>
        </row>
        <row r="7032">
          <cell r="E7032">
            <v>26390</v>
          </cell>
          <cell r="F7032">
            <v>18</v>
          </cell>
          <cell r="G7032">
            <v>11</v>
          </cell>
          <cell r="H7032">
            <v>11</v>
          </cell>
          <cell r="I7032">
            <v>11</v>
          </cell>
          <cell r="J7032">
            <v>10</v>
          </cell>
          <cell r="K7032">
            <v>6</v>
          </cell>
          <cell r="L7032">
            <v>11</v>
          </cell>
        </row>
        <row r="7033">
          <cell r="E7033">
            <v>26391</v>
          </cell>
          <cell r="F7033">
            <v>18</v>
          </cell>
          <cell r="G7033">
            <v>14</v>
          </cell>
          <cell r="H7033">
            <v>18</v>
          </cell>
          <cell r="I7033">
            <v>0</v>
          </cell>
          <cell r="J7033">
            <v>40</v>
          </cell>
          <cell r="K7033">
            <v>47</v>
          </cell>
          <cell r="L7033">
            <v>43</v>
          </cell>
        </row>
        <row r="7034">
          <cell r="E7034">
            <v>26392</v>
          </cell>
          <cell r="F7034">
            <v>14</v>
          </cell>
          <cell r="G7034">
            <v>14</v>
          </cell>
          <cell r="H7034">
            <v>24</v>
          </cell>
          <cell r="I7034">
            <v>18</v>
          </cell>
          <cell r="J7034">
            <v>11</v>
          </cell>
          <cell r="K7034">
            <v>8</v>
          </cell>
          <cell r="L7034">
            <v>8</v>
          </cell>
        </row>
        <row r="7035">
          <cell r="E7035">
            <v>26393</v>
          </cell>
          <cell r="F7035">
            <v>14</v>
          </cell>
          <cell r="G7035">
            <v>8</v>
          </cell>
          <cell r="H7035">
            <v>10</v>
          </cell>
          <cell r="I7035">
            <v>11</v>
          </cell>
          <cell r="J7035">
            <v>18</v>
          </cell>
          <cell r="K7035">
            <v>23</v>
          </cell>
          <cell r="L7035">
            <v>11</v>
          </cell>
        </row>
        <row r="7036">
          <cell r="E7036">
            <v>26394</v>
          </cell>
          <cell r="F7036">
            <v>11</v>
          </cell>
          <cell r="G7036">
            <v>11</v>
          </cell>
          <cell r="H7036">
            <v>21</v>
          </cell>
          <cell r="I7036">
            <v>14</v>
          </cell>
          <cell r="J7036">
            <v>0</v>
          </cell>
          <cell r="K7036">
            <v>13</v>
          </cell>
          <cell r="L7036">
            <v>10</v>
          </cell>
        </row>
        <row r="7037">
          <cell r="E7037">
            <v>26395</v>
          </cell>
          <cell r="F7037">
            <v>18</v>
          </cell>
          <cell r="G7037">
            <v>14</v>
          </cell>
          <cell r="H7037">
            <v>18</v>
          </cell>
          <cell r="I7037">
            <v>11</v>
          </cell>
          <cell r="J7037">
            <v>56</v>
          </cell>
          <cell r="K7037">
            <v>32</v>
          </cell>
          <cell r="L7037">
            <v>18</v>
          </cell>
        </row>
        <row r="7038">
          <cell r="E7038">
            <v>26396</v>
          </cell>
          <cell r="F7038">
            <v>24</v>
          </cell>
          <cell r="G7038">
            <v>14</v>
          </cell>
          <cell r="H7038">
            <v>11</v>
          </cell>
          <cell r="I7038">
            <v>14</v>
          </cell>
          <cell r="J7038">
            <v>14</v>
          </cell>
          <cell r="K7038">
            <v>0</v>
          </cell>
          <cell r="L7038">
            <v>0</v>
          </cell>
        </row>
        <row r="7039">
          <cell r="E7039">
            <v>26397</v>
          </cell>
          <cell r="F7039">
            <v>16</v>
          </cell>
          <cell r="G7039">
            <v>0</v>
          </cell>
          <cell r="H7039">
            <v>0</v>
          </cell>
          <cell r="I7039">
            <v>0</v>
          </cell>
          <cell r="J7039">
            <v>0</v>
          </cell>
          <cell r="K7039">
            <v>0</v>
          </cell>
          <cell r="L7039">
            <v>0</v>
          </cell>
        </row>
        <row r="7040">
          <cell r="E7040">
            <v>26398</v>
          </cell>
          <cell r="F7040">
            <v>16</v>
          </cell>
          <cell r="G7040">
            <v>32</v>
          </cell>
          <cell r="H7040">
            <v>29</v>
          </cell>
          <cell r="I7040">
            <v>32</v>
          </cell>
          <cell r="J7040">
            <v>32</v>
          </cell>
          <cell r="K7040">
            <v>32</v>
          </cell>
          <cell r="L7040">
            <v>23</v>
          </cell>
        </row>
        <row r="7041">
          <cell r="E7041">
            <v>26399</v>
          </cell>
          <cell r="F7041">
            <v>8</v>
          </cell>
          <cell r="G7041">
            <v>8</v>
          </cell>
          <cell r="H7041">
            <v>0</v>
          </cell>
          <cell r="I7041">
            <v>8</v>
          </cell>
          <cell r="J7041">
            <v>8</v>
          </cell>
          <cell r="K7041">
            <v>3</v>
          </cell>
          <cell r="L7041">
            <v>13</v>
          </cell>
        </row>
        <row r="7042">
          <cell r="E7042">
            <v>26400</v>
          </cell>
          <cell r="F7042">
            <v>10</v>
          </cell>
          <cell r="G7042">
            <v>0</v>
          </cell>
          <cell r="H7042">
            <v>3</v>
          </cell>
          <cell r="I7042">
            <v>10</v>
          </cell>
          <cell r="J7042">
            <v>11</v>
          </cell>
          <cell r="K7042">
            <v>6</v>
          </cell>
          <cell r="L7042">
            <v>14</v>
          </cell>
        </row>
        <row r="7043">
          <cell r="E7043">
            <v>26401</v>
          </cell>
          <cell r="F7043">
            <v>16</v>
          </cell>
          <cell r="G7043">
            <v>16</v>
          </cell>
          <cell r="H7043">
            <v>13</v>
          </cell>
          <cell r="I7043">
            <v>5</v>
          </cell>
          <cell r="J7043">
            <v>8</v>
          </cell>
          <cell r="K7043">
            <v>6</v>
          </cell>
          <cell r="L7043">
            <v>13</v>
          </cell>
        </row>
        <row r="7044">
          <cell r="E7044">
            <v>26402</v>
          </cell>
          <cell r="F7044">
            <v>16</v>
          </cell>
          <cell r="G7044">
            <v>6</v>
          </cell>
          <cell r="H7044">
            <v>0</v>
          </cell>
          <cell r="I7044">
            <v>10</v>
          </cell>
          <cell r="J7044">
            <v>6</v>
          </cell>
          <cell r="K7044">
            <v>3</v>
          </cell>
          <cell r="L7044">
            <v>13</v>
          </cell>
        </row>
        <row r="7045">
          <cell r="E7045">
            <v>26403</v>
          </cell>
          <cell r="F7045">
            <v>29</v>
          </cell>
          <cell r="G7045">
            <v>32</v>
          </cell>
          <cell r="H7045">
            <v>26</v>
          </cell>
          <cell r="I7045">
            <v>29</v>
          </cell>
          <cell r="J7045">
            <v>26</v>
          </cell>
          <cell r="K7045">
            <v>26</v>
          </cell>
          <cell r="L7045">
            <v>26</v>
          </cell>
        </row>
        <row r="7046">
          <cell r="E7046">
            <v>26404</v>
          </cell>
          <cell r="F7046">
            <v>56</v>
          </cell>
          <cell r="G7046">
            <v>40</v>
          </cell>
          <cell r="H7046">
            <v>47</v>
          </cell>
          <cell r="I7046">
            <v>34</v>
          </cell>
          <cell r="J7046">
            <v>35</v>
          </cell>
          <cell r="K7046">
            <v>48</v>
          </cell>
          <cell r="L7046">
            <v>24</v>
          </cell>
        </row>
        <row r="7047">
          <cell r="E7047">
            <v>26405</v>
          </cell>
          <cell r="F7047">
            <v>11</v>
          </cell>
          <cell r="G7047">
            <v>18</v>
          </cell>
          <cell r="H7047">
            <v>19</v>
          </cell>
          <cell r="I7047">
            <v>11</v>
          </cell>
          <cell r="J7047">
            <v>11</v>
          </cell>
          <cell r="K7047">
            <v>11</v>
          </cell>
          <cell r="L7047">
            <v>8</v>
          </cell>
        </row>
        <row r="7048">
          <cell r="E7048">
            <v>26406</v>
          </cell>
          <cell r="F7048">
            <v>29</v>
          </cell>
          <cell r="G7048">
            <v>29</v>
          </cell>
          <cell r="H7048">
            <v>32</v>
          </cell>
          <cell r="I7048">
            <v>31</v>
          </cell>
          <cell r="J7048">
            <v>21</v>
          </cell>
          <cell r="K7048">
            <v>13</v>
          </cell>
          <cell r="L7048">
            <v>13</v>
          </cell>
        </row>
        <row r="7049">
          <cell r="E7049">
            <v>26407</v>
          </cell>
          <cell r="F7049">
            <v>11</v>
          </cell>
          <cell r="G7049">
            <v>0</v>
          </cell>
          <cell r="H7049">
            <v>29</v>
          </cell>
          <cell r="I7049">
            <v>32</v>
          </cell>
          <cell r="J7049">
            <v>32</v>
          </cell>
          <cell r="K7049">
            <v>29</v>
          </cell>
          <cell r="L7049">
            <v>35</v>
          </cell>
        </row>
        <row r="7050">
          <cell r="E7050">
            <v>26408</v>
          </cell>
          <cell r="F7050">
            <v>21</v>
          </cell>
          <cell r="G7050">
            <v>10</v>
          </cell>
          <cell r="H7050">
            <v>5</v>
          </cell>
          <cell r="I7050">
            <v>32</v>
          </cell>
          <cell r="J7050">
            <v>34</v>
          </cell>
          <cell r="K7050">
            <v>19</v>
          </cell>
          <cell r="L7050">
            <v>21</v>
          </cell>
        </row>
        <row r="7051">
          <cell r="E7051">
            <v>26409</v>
          </cell>
          <cell r="F7051">
            <v>13</v>
          </cell>
          <cell r="G7051">
            <v>6</v>
          </cell>
          <cell r="H7051">
            <v>16</v>
          </cell>
          <cell r="I7051">
            <v>5</v>
          </cell>
          <cell r="J7051">
            <v>16</v>
          </cell>
          <cell r="K7051">
            <v>18</v>
          </cell>
          <cell r="L7051">
            <v>19</v>
          </cell>
        </row>
        <row r="7052">
          <cell r="E7052">
            <v>26410</v>
          </cell>
          <cell r="F7052">
            <v>5</v>
          </cell>
          <cell r="G7052">
            <v>5</v>
          </cell>
          <cell r="H7052">
            <v>6</v>
          </cell>
          <cell r="I7052">
            <v>8</v>
          </cell>
          <cell r="J7052">
            <v>10</v>
          </cell>
          <cell r="K7052">
            <v>8</v>
          </cell>
          <cell r="L7052">
            <v>6</v>
          </cell>
        </row>
        <row r="7053">
          <cell r="E7053">
            <v>26411</v>
          </cell>
          <cell r="F7053">
            <v>60</v>
          </cell>
          <cell r="G7053">
            <v>42</v>
          </cell>
          <cell r="H7053">
            <v>50</v>
          </cell>
          <cell r="I7053">
            <v>43</v>
          </cell>
          <cell r="J7053">
            <v>32</v>
          </cell>
          <cell r="K7053">
            <v>29</v>
          </cell>
          <cell r="L7053">
            <v>16</v>
          </cell>
        </row>
        <row r="7054">
          <cell r="E7054">
            <v>26412</v>
          </cell>
          <cell r="F7054">
            <v>0</v>
          </cell>
          <cell r="G7054">
            <v>0</v>
          </cell>
          <cell r="H7054">
            <v>0</v>
          </cell>
          <cell r="I7054">
            <v>6</v>
          </cell>
          <cell r="J7054">
            <v>8</v>
          </cell>
          <cell r="K7054">
            <v>0</v>
          </cell>
          <cell r="L7054">
            <v>5</v>
          </cell>
        </row>
        <row r="7055">
          <cell r="E7055">
            <v>26413</v>
          </cell>
          <cell r="F7055">
            <v>29</v>
          </cell>
          <cell r="G7055">
            <v>26</v>
          </cell>
          <cell r="H7055">
            <v>23</v>
          </cell>
          <cell r="I7055">
            <v>16</v>
          </cell>
          <cell r="J7055">
            <v>10</v>
          </cell>
          <cell r="K7055">
            <v>16</v>
          </cell>
          <cell r="L7055">
            <v>19</v>
          </cell>
        </row>
        <row r="7056">
          <cell r="E7056">
            <v>26414</v>
          </cell>
          <cell r="F7056">
            <v>31</v>
          </cell>
          <cell r="G7056">
            <v>29</v>
          </cell>
          <cell r="H7056">
            <v>39</v>
          </cell>
          <cell r="I7056">
            <v>40</v>
          </cell>
          <cell r="J7056">
            <v>29</v>
          </cell>
          <cell r="K7056">
            <v>27</v>
          </cell>
          <cell r="L7056">
            <v>11</v>
          </cell>
        </row>
        <row r="7057">
          <cell r="E7057">
            <v>26415</v>
          </cell>
          <cell r="F7057">
            <v>26</v>
          </cell>
          <cell r="G7057">
            <v>32</v>
          </cell>
          <cell r="H7057">
            <v>39</v>
          </cell>
          <cell r="I7057">
            <v>32</v>
          </cell>
          <cell r="J7057">
            <v>10</v>
          </cell>
          <cell r="K7057">
            <v>10</v>
          </cell>
          <cell r="L7057">
            <v>16</v>
          </cell>
        </row>
        <row r="7058">
          <cell r="E7058">
            <v>26416</v>
          </cell>
          <cell r="F7058">
            <v>5</v>
          </cell>
          <cell r="G7058">
            <v>5</v>
          </cell>
          <cell r="H7058">
            <v>10</v>
          </cell>
          <cell r="I7058">
            <v>19</v>
          </cell>
          <cell r="J7058">
            <v>6</v>
          </cell>
          <cell r="K7058">
            <v>16</v>
          </cell>
          <cell r="L7058">
            <v>16</v>
          </cell>
        </row>
        <row r="7059">
          <cell r="E7059">
            <v>26417</v>
          </cell>
          <cell r="F7059">
            <v>16</v>
          </cell>
          <cell r="G7059">
            <v>10</v>
          </cell>
          <cell r="H7059">
            <v>6</v>
          </cell>
          <cell r="I7059">
            <v>11</v>
          </cell>
          <cell r="J7059">
            <v>13</v>
          </cell>
          <cell r="K7059">
            <v>18</v>
          </cell>
          <cell r="L7059">
            <v>13</v>
          </cell>
        </row>
        <row r="7060">
          <cell r="E7060">
            <v>26418</v>
          </cell>
          <cell r="F7060">
            <v>11</v>
          </cell>
          <cell r="G7060">
            <v>11</v>
          </cell>
          <cell r="H7060">
            <v>24</v>
          </cell>
          <cell r="I7060">
            <v>18</v>
          </cell>
          <cell r="J7060">
            <v>51</v>
          </cell>
          <cell r="K7060">
            <v>35</v>
          </cell>
          <cell r="L7060">
            <v>35</v>
          </cell>
        </row>
        <row r="7061">
          <cell r="E7061">
            <v>26419</v>
          </cell>
          <cell r="F7061">
            <v>0</v>
          </cell>
          <cell r="G7061">
            <v>6</v>
          </cell>
          <cell r="H7061">
            <v>8</v>
          </cell>
          <cell r="I7061">
            <v>14</v>
          </cell>
          <cell r="J7061">
            <v>18</v>
          </cell>
          <cell r="K7061">
            <v>24</v>
          </cell>
          <cell r="L7061">
            <v>23</v>
          </cell>
        </row>
        <row r="7062">
          <cell r="E7062">
            <v>26420</v>
          </cell>
          <cell r="F7062">
            <v>11</v>
          </cell>
          <cell r="G7062">
            <v>0</v>
          </cell>
          <cell r="H7062">
            <v>0</v>
          </cell>
          <cell r="I7062">
            <v>11</v>
          </cell>
          <cell r="J7062">
            <v>8</v>
          </cell>
          <cell r="K7062">
            <v>8</v>
          </cell>
          <cell r="L7062">
            <v>11</v>
          </cell>
        </row>
        <row r="7063">
          <cell r="E7063">
            <v>26421</v>
          </cell>
          <cell r="F7063">
            <v>8</v>
          </cell>
          <cell r="G7063">
            <v>11</v>
          </cell>
          <cell r="H7063">
            <v>8</v>
          </cell>
          <cell r="I7063">
            <v>6</v>
          </cell>
          <cell r="J7063">
            <v>0</v>
          </cell>
          <cell r="K7063">
            <v>0</v>
          </cell>
          <cell r="L7063">
            <v>0</v>
          </cell>
        </row>
        <row r="7064">
          <cell r="E7064">
            <v>26422</v>
          </cell>
          <cell r="F7064">
            <v>10</v>
          </cell>
          <cell r="G7064">
            <v>6</v>
          </cell>
          <cell r="H7064">
            <v>10</v>
          </cell>
          <cell r="I7064">
            <v>11</v>
          </cell>
          <cell r="J7064">
            <v>6</v>
          </cell>
          <cell r="K7064">
            <v>0</v>
          </cell>
          <cell r="L7064">
            <v>0</v>
          </cell>
        </row>
        <row r="7065">
          <cell r="E7065">
            <v>26423</v>
          </cell>
          <cell r="F7065">
            <v>43</v>
          </cell>
          <cell r="G7065">
            <v>43</v>
          </cell>
          <cell r="H7065">
            <v>24</v>
          </cell>
          <cell r="I7065">
            <v>24</v>
          </cell>
          <cell r="J7065">
            <v>6</v>
          </cell>
          <cell r="K7065">
            <v>23</v>
          </cell>
          <cell r="L7065">
            <v>11</v>
          </cell>
        </row>
        <row r="7066">
          <cell r="E7066">
            <v>26424</v>
          </cell>
          <cell r="F7066">
            <v>18</v>
          </cell>
          <cell r="G7066">
            <v>18</v>
          </cell>
          <cell r="H7066">
            <v>14</v>
          </cell>
          <cell r="I7066">
            <v>10</v>
          </cell>
          <cell r="J7066">
            <v>6</v>
          </cell>
          <cell r="K7066">
            <v>8</v>
          </cell>
          <cell r="L7066">
            <v>8</v>
          </cell>
        </row>
        <row r="7067">
          <cell r="E7067">
            <v>26425</v>
          </cell>
          <cell r="F7067">
            <v>16</v>
          </cell>
          <cell r="G7067">
            <v>23</v>
          </cell>
          <cell r="H7067">
            <v>16</v>
          </cell>
          <cell r="I7067">
            <v>13</v>
          </cell>
          <cell r="J7067">
            <v>16</v>
          </cell>
          <cell r="K7067">
            <v>16</v>
          </cell>
          <cell r="L7067">
            <v>6</v>
          </cell>
        </row>
        <row r="7068">
          <cell r="E7068">
            <v>26426</v>
          </cell>
          <cell r="F7068">
            <v>0</v>
          </cell>
          <cell r="G7068">
            <v>11</v>
          </cell>
          <cell r="H7068">
            <v>10</v>
          </cell>
          <cell r="I7068">
            <v>6</v>
          </cell>
          <cell r="J7068">
            <v>6</v>
          </cell>
          <cell r="K7068">
            <v>3</v>
          </cell>
          <cell r="L7068">
            <v>5</v>
          </cell>
        </row>
        <row r="7069">
          <cell r="E7069">
            <v>26427</v>
          </cell>
          <cell r="F7069">
            <v>5</v>
          </cell>
          <cell r="G7069">
            <v>5</v>
          </cell>
          <cell r="H7069">
            <v>6</v>
          </cell>
          <cell r="I7069">
            <v>5</v>
          </cell>
          <cell r="J7069">
            <v>6</v>
          </cell>
          <cell r="K7069">
            <v>13</v>
          </cell>
          <cell r="L7069">
            <v>14</v>
          </cell>
        </row>
        <row r="7070">
          <cell r="E7070">
            <v>26428</v>
          </cell>
          <cell r="F7070">
            <v>10</v>
          </cell>
          <cell r="G7070">
            <v>8</v>
          </cell>
          <cell r="H7070">
            <v>3</v>
          </cell>
          <cell r="I7070">
            <v>3</v>
          </cell>
          <cell r="J7070">
            <v>0</v>
          </cell>
          <cell r="K7070">
            <v>8</v>
          </cell>
          <cell r="L7070">
            <v>0</v>
          </cell>
        </row>
        <row r="7071">
          <cell r="E7071">
            <v>26429</v>
          </cell>
          <cell r="F7071">
            <v>3</v>
          </cell>
          <cell r="G7071">
            <v>6</v>
          </cell>
          <cell r="H7071">
            <v>6</v>
          </cell>
          <cell r="I7071">
            <v>5</v>
          </cell>
          <cell r="J7071">
            <v>6</v>
          </cell>
          <cell r="K7071">
            <v>0</v>
          </cell>
          <cell r="L7071">
            <v>3</v>
          </cell>
        </row>
        <row r="7072">
          <cell r="E7072">
            <v>26430</v>
          </cell>
          <cell r="F7072">
            <v>8</v>
          </cell>
          <cell r="G7072">
            <v>0</v>
          </cell>
          <cell r="H7072">
            <v>0</v>
          </cell>
          <cell r="I7072">
            <v>6</v>
          </cell>
          <cell r="J7072">
            <v>0</v>
          </cell>
          <cell r="K7072">
            <v>0</v>
          </cell>
          <cell r="L7072">
            <v>0</v>
          </cell>
        </row>
        <row r="7073">
          <cell r="E7073">
            <v>26431</v>
          </cell>
          <cell r="F7073">
            <v>6</v>
          </cell>
          <cell r="G7073">
            <v>5</v>
          </cell>
          <cell r="H7073">
            <v>8</v>
          </cell>
          <cell r="I7073">
            <v>23</v>
          </cell>
          <cell r="J7073">
            <v>16</v>
          </cell>
          <cell r="K7073">
            <v>21</v>
          </cell>
          <cell r="L7073">
            <v>21</v>
          </cell>
        </row>
        <row r="7074">
          <cell r="E7074">
            <v>26432</v>
          </cell>
          <cell r="F7074">
            <v>23</v>
          </cell>
          <cell r="G7074">
            <v>26</v>
          </cell>
          <cell r="H7074">
            <v>19</v>
          </cell>
          <cell r="I7074">
            <v>23</v>
          </cell>
          <cell r="J7074">
            <v>26</v>
          </cell>
          <cell r="K7074">
            <v>26</v>
          </cell>
          <cell r="L7074">
            <v>11</v>
          </cell>
        </row>
        <row r="7075">
          <cell r="E7075">
            <v>26433</v>
          </cell>
          <cell r="F7075">
            <v>19</v>
          </cell>
          <cell r="G7075">
            <v>6</v>
          </cell>
          <cell r="H7075">
            <v>11</v>
          </cell>
          <cell r="I7075">
            <v>16</v>
          </cell>
          <cell r="J7075">
            <v>14</v>
          </cell>
          <cell r="K7075">
            <v>29</v>
          </cell>
          <cell r="L7075">
            <v>19</v>
          </cell>
        </row>
        <row r="7076">
          <cell r="E7076">
            <v>26434</v>
          </cell>
          <cell r="F7076">
            <v>29</v>
          </cell>
          <cell r="G7076">
            <v>27</v>
          </cell>
          <cell r="H7076">
            <v>19</v>
          </cell>
          <cell r="I7076">
            <v>13</v>
          </cell>
          <cell r="J7076">
            <v>19</v>
          </cell>
          <cell r="K7076">
            <v>14</v>
          </cell>
          <cell r="L7076">
            <v>16</v>
          </cell>
        </row>
        <row r="7077">
          <cell r="E7077">
            <v>26435</v>
          </cell>
          <cell r="F7077">
            <v>11</v>
          </cell>
          <cell r="G7077">
            <v>8</v>
          </cell>
          <cell r="H7077">
            <v>16</v>
          </cell>
          <cell r="I7077">
            <v>5</v>
          </cell>
          <cell r="J7077">
            <v>0</v>
          </cell>
          <cell r="K7077">
            <v>0</v>
          </cell>
          <cell r="L7077">
            <v>0</v>
          </cell>
        </row>
        <row r="7078">
          <cell r="E7078">
            <v>26436</v>
          </cell>
          <cell r="F7078">
            <v>16</v>
          </cell>
          <cell r="G7078">
            <v>14</v>
          </cell>
          <cell r="H7078">
            <v>24</v>
          </cell>
          <cell r="I7078">
            <v>18</v>
          </cell>
          <cell r="J7078">
            <v>8</v>
          </cell>
          <cell r="K7078">
            <v>16</v>
          </cell>
          <cell r="L7078">
            <v>19</v>
          </cell>
        </row>
        <row r="7079">
          <cell r="E7079">
            <v>26437</v>
          </cell>
          <cell r="F7079">
            <v>10</v>
          </cell>
          <cell r="G7079">
            <v>13</v>
          </cell>
          <cell r="H7079">
            <v>13</v>
          </cell>
          <cell r="I7079">
            <v>0</v>
          </cell>
          <cell r="J7079">
            <v>42</v>
          </cell>
          <cell r="K7079">
            <v>39</v>
          </cell>
          <cell r="L7079">
            <v>45</v>
          </cell>
        </row>
        <row r="7080">
          <cell r="E7080">
            <v>26438</v>
          </cell>
          <cell r="F7080">
            <v>16</v>
          </cell>
          <cell r="G7080">
            <v>5</v>
          </cell>
          <cell r="H7080">
            <v>8</v>
          </cell>
          <cell r="I7080">
            <v>5</v>
          </cell>
          <cell r="J7080">
            <v>5</v>
          </cell>
          <cell r="K7080">
            <v>8</v>
          </cell>
          <cell r="L7080">
            <v>11</v>
          </cell>
        </row>
        <row r="7081">
          <cell r="E7081">
            <v>26439</v>
          </cell>
          <cell r="F7081">
            <v>13</v>
          </cell>
          <cell r="G7081">
            <v>16</v>
          </cell>
          <cell r="H7081">
            <v>13</v>
          </cell>
          <cell r="I7081">
            <v>6</v>
          </cell>
          <cell r="J7081">
            <v>0</v>
          </cell>
          <cell r="K7081">
            <v>0</v>
          </cell>
          <cell r="L7081">
            <v>0</v>
          </cell>
        </row>
        <row r="7082">
          <cell r="E7082">
            <v>26440</v>
          </cell>
          <cell r="F7082">
            <v>19</v>
          </cell>
          <cell r="G7082">
            <v>13</v>
          </cell>
          <cell r="H7082">
            <v>19</v>
          </cell>
          <cell r="I7082">
            <v>19</v>
          </cell>
          <cell r="J7082">
            <v>19</v>
          </cell>
          <cell r="K7082">
            <v>8</v>
          </cell>
          <cell r="L7082">
            <v>6</v>
          </cell>
        </row>
        <row r="7083">
          <cell r="E7083">
            <v>26441</v>
          </cell>
          <cell r="F7083">
            <v>8</v>
          </cell>
          <cell r="G7083">
            <v>16</v>
          </cell>
          <cell r="H7083">
            <v>11</v>
          </cell>
          <cell r="I7083">
            <v>19</v>
          </cell>
          <cell r="J7083">
            <v>19</v>
          </cell>
          <cell r="K7083">
            <v>6</v>
          </cell>
          <cell r="L7083">
            <v>13</v>
          </cell>
        </row>
        <row r="7084">
          <cell r="E7084">
            <v>26442</v>
          </cell>
          <cell r="F7084">
            <v>16</v>
          </cell>
          <cell r="G7084">
            <v>19</v>
          </cell>
          <cell r="H7084">
            <v>16</v>
          </cell>
          <cell r="I7084">
            <v>23</v>
          </cell>
          <cell r="J7084">
            <v>10</v>
          </cell>
          <cell r="K7084">
            <v>19</v>
          </cell>
          <cell r="L7084">
            <v>16</v>
          </cell>
        </row>
        <row r="7085">
          <cell r="E7085">
            <v>26443</v>
          </cell>
          <cell r="F7085">
            <v>5</v>
          </cell>
          <cell r="G7085">
            <v>0</v>
          </cell>
          <cell r="H7085">
            <v>0</v>
          </cell>
          <cell r="I7085">
            <v>0</v>
          </cell>
          <cell r="J7085">
            <v>11</v>
          </cell>
          <cell r="K7085">
            <v>13</v>
          </cell>
          <cell r="L7085">
            <v>13</v>
          </cell>
        </row>
        <row r="7086">
          <cell r="E7086">
            <v>26444</v>
          </cell>
          <cell r="F7086">
            <v>48</v>
          </cell>
          <cell r="G7086">
            <v>58</v>
          </cell>
          <cell r="H7086">
            <v>55</v>
          </cell>
          <cell r="I7086">
            <v>55</v>
          </cell>
          <cell r="J7086">
            <v>66</v>
          </cell>
          <cell r="K7086">
            <v>72</v>
          </cell>
          <cell r="L7086">
            <v>74</v>
          </cell>
        </row>
        <row r="7087">
          <cell r="E7087">
            <v>26445</v>
          </cell>
          <cell r="F7087">
            <v>29</v>
          </cell>
          <cell r="G7087">
            <v>26</v>
          </cell>
          <cell r="H7087">
            <v>26</v>
          </cell>
          <cell r="I7087">
            <v>32</v>
          </cell>
          <cell r="J7087">
            <v>23</v>
          </cell>
          <cell r="K7087">
            <v>23</v>
          </cell>
          <cell r="L7087">
            <v>23</v>
          </cell>
        </row>
        <row r="7088">
          <cell r="E7088">
            <v>26446</v>
          </cell>
          <cell r="F7088">
            <v>8</v>
          </cell>
          <cell r="G7088">
            <v>0</v>
          </cell>
          <cell r="H7088">
            <v>0</v>
          </cell>
          <cell r="I7088">
            <v>0</v>
          </cell>
          <cell r="J7088">
            <v>0</v>
          </cell>
          <cell r="K7088">
            <v>0</v>
          </cell>
          <cell r="L7088">
            <v>0</v>
          </cell>
        </row>
        <row r="7089">
          <cell r="E7089">
            <v>26447</v>
          </cell>
          <cell r="F7089">
            <v>11</v>
          </cell>
          <cell r="G7089">
            <v>8</v>
          </cell>
          <cell r="H7089">
            <v>18</v>
          </cell>
          <cell r="I7089">
            <v>11</v>
          </cell>
          <cell r="J7089">
            <v>11</v>
          </cell>
          <cell r="K7089">
            <v>8</v>
          </cell>
          <cell r="L7089">
            <v>11</v>
          </cell>
        </row>
        <row r="7090">
          <cell r="E7090">
            <v>26448</v>
          </cell>
          <cell r="F7090">
            <v>18</v>
          </cell>
          <cell r="G7090">
            <v>18</v>
          </cell>
          <cell r="H7090">
            <v>18</v>
          </cell>
          <cell r="I7090">
            <v>11</v>
          </cell>
          <cell r="J7090">
            <v>11</v>
          </cell>
          <cell r="K7090">
            <v>11</v>
          </cell>
          <cell r="L7090">
            <v>8</v>
          </cell>
        </row>
        <row r="7091">
          <cell r="E7091">
            <v>26449</v>
          </cell>
          <cell r="F7091">
            <v>18</v>
          </cell>
          <cell r="G7091">
            <v>18</v>
          </cell>
          <cell r="H7091">
            <v>11</v>
          </cell>
          <cell r="I7091">
            <v>11</v>
          </cell>
          <cell r="J7091">
            <v>3</v>
          </cell>
          <cell r="K7091">
            <v>8</v>
          </cell>
          <cell r="L7091">
            <v>0</v>
          </cell>
        </row>
        <row r="7092">
          <cell r="E7092">
            <v>26450</v>
          </cell>
          <cell r="F7092">
            <v>3</v>
          </cell>
          <cell r="G7092">
            <v>3</v>
          </cell>
          <cell r="H7092">
            <v>0</v>
          </cell>
          <cell r="I7092">
            <v>0</v>
          </cell>
          <cell r="J7092">
            <v>0</v>
          </cell>
          <cell r="K7092">
            <v>6</v>
          </cell>
          <cell r="L7092">
            <v>0</v>
          </cell>
        </row>
        <row r="7093">
          <cell r="E7093">
            <v>26451</v>
          </cell>
          <cell r="F7093">
            <v>6</v>
          </cell>
          <cell r="G7093">
            <v>8</v>
          </cell>
          <cell r="H7093">
            <v>0</v>
          </cell>
          <cell r="I7093">
            <v>11</v>
          </cell>
          <cell r="J7093">
            <v>11</v>
          </cell>
          <cell r="K7093">
            <v>8</v>
          </cell>
          <cell r="L7093">
            <v>14</v>
          </cell>
        </row>
        <row r="7094">
          <cell r="E7094">
            <v>26452</v>
          </cell>
          <cell r="F7094">
            <v>26</v>
          </cell>
          <cell r="G7094">
            <v>24</v>
          </cell>
          <cell r="H7094">
            <v>18</v>
          </cell>
          <cell r="I7094">
            <v>18</v>
          </cell>
          <cell r="J7094">
            <v>18</v>
          </cell>
          <cell r="K7094">
            <v>18</v>
          </cell>
          <cell r="L7094">
            <v>24</v>
          </cell>
        </row>
        <row r="7095">
          <cell r="E7095">
            <v>26453</v>
          </cell>
          <cell r="F7095">
            <v>16</v>
          </cell>
          <cell r="G7095">
            <v>16</v>
          </cell>
          <cell r="H7095">
            <v>16</v>
          </cell>
          <cell r="I7095">
            <v>3</v>
          </cell>
          <cell r="J7095">
            <v>10</v>
          </cell>
          <cell r="K7095">
            <v>3</v>
          </cell>
          <cell r="L7095">
            <v>10</v>
          </cell>
        </row>
        <row r="7096">
          <cell r="E7096">
            <v>26454</v>
          </cell>
          <cell r="F7096">
            <v>3</v>
          </cell>
          <cell r="G7096">
            <v>10</v>
          </cell>
          <cell r="H7096">
            <v>19</v>
          </cell>
          <cell r="I7096">
            <v>29</v>
          </cell>
          <cell r="J7096">
            <v>29</v>
          </cell>
          <cell r="K7096">
            <v>45</v>
          </cell>
          <cell r="L7096">
            <v>42</v>
          </cell>
        </row>
        <row r="7097">
          <cell r="E7097">
            <v>26455</v>
          </cell>
          <cell r="F7097">
            <v>0</v>
          </cell>
          <cell r="G7097">
            <v>6</v>
          </cell>
          <cell r="H7097">
            <v>23</v>
          </cell>
          <cell r="I7097">
            <v>19</v>
          </cell>
          <cell r="J7097">
            <v>8</v>
          </cell>
          <cell r="K7097">
            <v>10</v>
          </cell>
          <cell r="L7097">
            <v>6</v>
          </cell>
        </row>
        <row r="7098">
          <cell r="E7098">
            <v>26456</v>
          </cell>
          <cell r="F7098">
            <v>8</v>
          </cell>
          <cell r="G7098">
            <v>6</v>
          </cell>
          <cell r="H7098">
            <v>6</v>
          </cell>
          <cell r="I7098">
            <v>11</v>
          </cell>
          <cell r="J7098">
            <v>16</v>
          </cell>
          <cell r="K7098">
            <v>5</v>
          </cell>
          <cell r="L7098">
            <v>6</v>
          </cell>
        </row>
        <row r="7099">
          <cell r="E7099">
            <v>26457</v>
          </cell>
          <cell r="F7099">
            <v>6</v>
          </cell>
          <cell r="G7099">
            <v>10</v>
          </cell>
          <cell r="H7099">
            <v>8</v>
          </cell>
          <cell r="I7099">
            <v>3</v>
          </cell>
          <cell r="J7099">
            <v>3</v>
          </cell>
          <cell r="K7099">
            <v>0</v>
          </cell>
          <cell r="L7099">
            <v>11</v>
          </cell>
        </row>
        <row r="7100">
          <cell r="E7100">
            <v>26458</v>
          </cell>
          <cell r="F7100">
            <v>19</v>
          </cell>
          <cell r="G7100">
            <v>19</v>
          </cell>
          <cell r="H7100">
            <v>18</v>
          </cell>
          <cell r="I7100">
            <v>18</v>
          </cell>
          <cell r="J7100">
            <v>16</v>
          </cell>
          <cell r="K7100">
            <v>11</v>
          </cell>
          <cell r="L7100">
            <v>13</v>
          </cell>
        </row>
        <row r="7101">
          <cell r="E7101">
            <v>26459</v>
          </cell>
          <cell r="F7101">
            <v>8</v>
          </cell>
          <cell r="G7101">
            <v>5</v>
          </cell>
          <cell r="H7101">
            <v>8</v>
          </cell>
          <cell r="I7101">
            <v>8</v>
          </cell>
          <cell r="J7101">
            <v>6</v>
          </cell>
          <cell r="K7101">
            <v>6</v>
          </cell>
          <cell r="L7101">
            <v>5</v>
          </cell>
        </row>
        <row r="7102">
          <cell r="E7102">
            <v>26460</v>
          </cell>
          <cell r="F7102">
            <v>13</v>
          </cell>
          <cell r="G7102">
            <v>19</v>
          </cell>
          <cell r="H7102">
            <v>23</v>
          </cell>
          <cell r="I7102">
            <v>13</v>
          </cell>
          <cell r="J7102">
            <v>10</v>
          </cell>
          <cell r="K7102">
            <v>10</v>
          </cell>
          <cell r="L7102">
            <v>13</v>
          </cell>
        </row>
        <row r="7103">
          <cell r="E7103">
            <v>26461</v>
          </cell>
          <cell r="F7103">
            <v>16</v>
          </cell>
          <cell r="G7103">
            <v>6</v>
          </cell>
          <cell r="H7103">
            <v>3</v>
          </cell>
          <cell r="I7103">
            <v>3</v>
          </cell>
          <cell r="J7103">
            <v>8</v>
          </cell>
          <cell r="K7103">
            <v>6</v>
          </cell>
          <cell r="L7103">
            <v>5</v>
          </cell>
        </row>
        <row r="7104">
          <cell r="E7104">
            <v>26462</v>
          </cell>
          <cell r="F7104">
            <v>19</v>
          </cell>
          <cell r="G7104">
            <v>32</v>
          </cell>
          <cell r="H7104">
            <v>32</v>
          </cell>
          <cell r="I7104">
            <v>29</v>
          </cell>
          <cell r="J7104">
            <v>29</v>
          </cell>
          <cell r="K7104">
            <v>32</v>
          </cell>
          <cell r="L7104">
            <v>19</v>
          </cell>
        </row>
        <row r="7105">
          <cell r="E7105">
            <v>26463</v>
          </cell>
          <cell r="F7105">
            <v>29</v>
          </cell>
          <cell r="G7105">
            <v>18</v>
          </cell>
          <cell r="H7105">
            <v>16</v>
          </cell>
          <cell r="I7105">
            <v>45</v>
          </cell>
          <cell r="J7105">
            <v>35</v>
          </cell>
          <cell r="K7105">
            <v>23</v>
          </cell>
          <cell r="L7105">
            <v>23</v>
          </cell>
        </row>
        <row r="7106">
          <cell r="E7106">
            <v>26464</v>
          </cell>
          <cell r="F7106">
            <v>13</v>
          </cell>
          <cell r="G7106">
            <v>11</v>
          </cell>
          <cell r="H7106">
            <v>6</v>
          </cell>
          <cell r="I7106">
            <v>5</v>
          </cell>
          <cell r="J7106">
            <v>11</v>
          </cell>
          <cell r="K7106">
            <v>10</v>
          </cell>
          <cell r="L7106">
            <v>6</v>
          </cell>
        </row>
        <row r="7107">
          <cell r="E7107">
            <v>26465</v>
          </cell>
          <cell r="F7107">
            <v>16</v>
          </cell>
          <cell r="G7107">
            <v>0</v>
          </cell>
          <cell r="H7107">
            <v>10</v>
          </cell>
          <cell r="I7107">
            <v>8</v>
          </cell>
          <cell r="J7107">
            <v>11</v>
          </cell>
          <cell r="K7107">
            <v>10</v>
          </cell>
          <cell r="L7107">
            <v>0</v>
          </cell>
        </row>
        <row r="7108">
          <cell r="E7108">
            <v>26466</v>
          </cell>
          <cell r="F7108">
            <v>10</v>
          </cell>
          <cell r="G7108">
            <v>8</v>
          </cell>
          <cell r="H7108">
            <v>6</v>
          </cell>
          <cell r="I7108">
            <v>16</v>
          </cell>
          <cell r="J7108">
            <v>0</v>
          </cell>
          <cell r="K7108">
            <v>5</v>
          </cell>
          <cell r="L7108">
            <v>0</v>
          </cell>
        </row>
        <row r="7109">
          <cell r="E7109">
            <v>26467</v>
          </cell>
          <cell r="F7109">
            <v>32</v>
          </cell>
          <cell r="G7109">
            <v>23</v>
          </cell>
          <cell r="H7109">
            <v>35</v>
          </cell>
          <cell r="I7109">
            <v>29</v>
          </cell>
          <cell r="J7109">
            <v>16</v>
          </cell>
          <cell r="K7109">
            <v>35</v>
          </cell>
          <cell r="L7109">
            <v>32</v>
          </cell>
        </row>
        <row r="7110">
          <cell r="E7110">
            <v>26468</v>
          </cell>
          <cell r="F7110">
            <v>13</v>
          </cell>
          <cell r="G7110">
            <v>29</v>
          </cell>
          <cell r="H7110">
            <v>10</v>
          </cell>
          <cell r="I7110">
            <v>0</v>
          </cell>
          <cell r="J7110">
            <v>19</v>
          </cell>
          <cell r="K7110">
            <v>48</v>
          </cell>
          <cell r="L7110">
            <v>56</v>
          </cell>
        </row>
        <row r="7111">
          <cell r="E7111">
            <v>26469</v>
          </cell>
          <cell r="F7111">
            <v>0</v>
          </cell>
          <cell r="G7111">
            <v>6</v>
          </cell>
          <cell r="H7111">
            <v>0</v>
          </cell>
          <cell r="I7111">
            <v>8</v>
          </cell>
          <cell r="J7111">
            <v>10</v>
          </cell>
          <cell r="K7111">
            <v>0</v>
          </cell>
          <cell r="L7111">
            <v>0</v>
          </cell>
        </row>
        <row r="7112">
          <cell r="E7112">
            <v>26470</v>
          </cell>
          <cell r="F7112">
            <v>10</v>
          </cell>
          <cell r="G7112">
            <v>0</v>
          </cell>
          <cell r="H7112">
            <v>13</v>
          </cell>
          <cell r="I7112">
            <v>8</v>
          </cell>
          <cell r="J7112">
            <v>8</v>
          </cell>
          <cell r="K7112">
            <v>6</v>
          </cell>
          <cell r="L7112">
            <v>0</v>
          </cell>
        </row>
        <row r="7113">
          <cell r="E7113">
            <v>26471</v>
          </cell>
          <cell r="F7113">
            <v>6</v>
          </cell>
          <cell r="G7113">
            <v>0</v>
          </cell>
          <cell r="H7113">
            <v>11</v>
          </cell>
          <cell r="I7113">
            <v>0</v>
          </cell>
          <cell r="J7113">
            <v>6</v>
          </cell>
          <cell r="K7113">
            <v>16</v>
          </cell>
          <cell r="L7113">
            <v>16</v>
          </cell>
        </row>
        <row r="7114">
          <cell r="E7114">
            <v>26472</v>
          </cell>
          <cell r="F7114">
            <v>13</v>
          </cell>
          <cell r="G7114">
            <v>19</v>
          </cell>
          <cell r="H7114">
            <v>10</v>
          </cell>
          <cell r="I7114">
            <v>13</v>
          </cell>
          <cell r="J7114">
            <v>13</v>
          </cell>
          <cell r="K7114">
            <v>11</v>
          </cell>
          <cell r="L7114">
            <v>0</v>
          </cell>
        </row>
        <row r="7115">
          <cell r="E7115">
            <v>26473</v>
          </cell>
          <cell r="F7115">
            <v>16</v>
          </cell>
          <cell r="G7115">
            <v>21</v>
          </cell>
          <cell r="H7115">
            <v>19</v>
          </cell>
          <cell r="I7115">
            <v>26</v>
          </cell>
          <cell r="J7115">
            <v>19</v>
          </cell>
          <cell r="K7115">
            <v>19</v>
          </cell>
          <cell r="L7115">
            <v>21</v>
          </cell>
        </row>
        <row r="7116">
          <cell r="E7116">
            <v>26474</v>
          </cell>
          <cell r="F7116">
            <v>27</v>
          </cell>
          <cell r="G7116">
            <v>24</v>
          </cell>
          <cell r="H7116">
            <v>18</v>
          </cell>
          <cell r="I7116">
            <v>18</v>
          </cell>
          <cell r="J7116">
            <v>32</v>
          </cell>
          <cell r="K7116">
            <v>31</v>
          </cell>
          <cell r="L7116">
            <v>35</v>
          </cell>
        </row>
        <row r="7117">
          <cell r="E7117">
            <v>26475</v>
          </cell>
          <cell r="F7117">
            <v>18</v>
          </cell>
          <cell r="G7117">
            <v>18</v>
          </cell>
          <cell r="H7117">
            <v>14</v>
          </cell>
          <cell r="I7117">
            <v>26</v>
          </cell>
          <cell r="J7117">
            <v>26</v>
          </cell>
          <cell r="K7117">
            <v>32</v>
          </cell>
          <cell r="L7117">
            <v>18</v>
          </cell>
        </row>
        <row r="7118">
          <cell r="E7118">
            <v>26476</v>
          </cell>
          <cell r="F7118">
            <v>6</v>
          </cell>
          <cell r="G7118">
            <v>0</v>
          </cell>
          <cell r="H7118">
            <v>5</v>
          </cell>
          <cell r="I7118">
            <v>8</v>
          </cell>
          <cell r="J7118">
            <v>11</v>
          </cell>
          <cell r="K7118">
            <v>11</v>
          </cell>
          <cell r="L7118">
            <v>11</v>
          </cell>
        </row>
        <row r="7119">
          <cell r="E7119">
            <v>26477</v>
          </cell>
          <cell r="F7119">
            <v>32</v>
          </cell>
          <cell r="G7119">
            <v>31</v>
          </cell>
          <cell r="H7119">
            <v>32</v>
          </cell>
          <cell r="I7119">
            <v>27</v>
          </cell>
          <cell r="J7119">
            <v>35</v>
          </cell>
          <cell r="K7119">
            <v>32</v>
          </cell>
          <cell r="L7119">
            <v>26</v>
          </cell>
        </row>
        <row r="7120">
          <cell r="E7120">
            <v>26478</v>
          </cell>
          <cell r="F7120">
            <v>26</v>
          </cell>
          <cell r="G7120">
            <v>24</v>
          </cell>
          <cell r="H7120">
            <v>18</v>
          </cell>
          <cell r="I7120">
            <v>11</v>
          </cell>
          <cell r="J7120">
            <v>6</v>
          </cell>
          <cell r="K7120">
            <v>8</v>
          </cell>
          <cell r="L7120">
            <v>8</v>
          </cell>
        </row>
        <row r="7121">
          <cell r="E7121">
            <v>26479</v>
          </cell>
          <cell r="F7121">
            <v>32</v>
          </cell>
          <cell r="G7121">
            <v>27</v>
          </cell>
          <cell r="H7121">
            <v>18</v>
          </cell>
          <cell r="I7121">
            <v>19</v>
          </cell>
          <cell r="J7121">
            <v>18</v>
          </cell>
          <cell r="K7121">
            <v>14</v>
          </cell>
          <cell r="L7121">
            <v>11</v>
          </cell>
        </row>
        <row r="7122">
          <cell r="E7122">
            <v>26480</v>
          </cell>
          <cell r="F7122">
            <v>8</v>
          </cell>
          <cell r="G7122">
            <v>0</v>
          </cell>
          <cell r="H7122">
            <v>0</v>
          </cell>
          <cell r="I7122">
            <v>6</v>
          </cell>
          <cell r="J7122">
            <v>0</v>
          </cell>
          <cell r="K7122">
            <v>14</v>
          </cell>
          <cell r="L7122">
            <v>27</v>
          </cell>
        </row>
        <row r="7123">
          <cell r="E7123">
            <v>26481</v>
          </cell>
          <cell r="F7123">
            <v>8</v>
          </cell>
          <cell r="G7123">
            <v>11</v>
          </cell>
          <cell r="H7123">
            <v>16</v>
          </cell>
          <cell r="I7123">
            <v>3</v>
          </cell>
          <cell r="J7123">
            <v>16</v>
          </cell>
          <cell r="K7123">
            <v>16</v>
          </cell>
          <cell r="L7123">
            <v>24</v>
          </cell>
        </row>
        <row r="7124">
          <cell r="E7124">
            <v>26482</v>
          </cell>
          <cell r="F7124">
            <v>16</v>
          </cell>
          <cell r="G7124">
            <v>16</v>
          </cell>
          <cell r="H7124">
            <v>19</v>
          </cell>
          <cell r="I7124">
            <v>18</v>
          </cell>
          <cell r="J7124">
            <v>24</v>
          </cell>
          <cell r="K7124">
            <v>24</v>
          </cell>
          <cell r="L7124">
            <v>24</v>
          </cell>
        </row>
        <row r="7125">
          <cell r="E7125">
            <v>26483</v>
          </cell>
          <cell r="F7125">
            <v>3</v>
          </cell>
          <cell r="G7125">
            <v>0</v>
          </cell>
          <cell r="H7125">
            <v>6</v>
          </cell>
          <cell r="I7125">
            <v>0</v>
          </cell>
          <cell r="J7125">
            <v>6</v>
          </cell>
          <cell r="K7125">
            <v>3</v>
          </cell>
          <cell r="L7125">
            <v>0</v>
          </cell>
        </row>
        <row r="7126">
          <cell r="E7126">
            <v>26484</v>
          </cell>
          <cell r="F7126">
            <v>16</v>
          </cell>
          <cell r="G7126">
            <v>10</v>
          </cell>
          <cell r="H7126">
            <v>8</v>
          </cell>
          <cell r="I7126">
            <v>8</v>
          </cell>
          <cell r="J7126">
            <v>6</v>
          </cell>
          <cell r="K7126">
            <v>0</v>
          </cell>
          <cell r="L7126">
            <v>0</v>
          </cell>
        </row>
        <row r="7127">
          <cell r="E7127">
            <v>26485</v>
          </cell>
          <cell r="F7127">
            <v>3</v>
          </cell>
          <cell r="G7127">
            <v>23</v>
          </cell>
          <cell r="H7127">
            <v>26</v>
          </cell>
          <cell r="I7127">
            <v>8</v>
          </cell>
          <cell r="J7127">
            <v>16</v>
          </cell>
          <cell r="K7127">
            <v>0</v>
          </cell>
          <cell r="L7127">
            <v>10</v>
          </cell>
        </row>
        <row r="7128">
          <cell r="E7128">
            <v>26486</v>
          </cell>
          <cell r="F7128">
            <v>16</v>
          </cell>
          <cell r="G7128">
            <v>13</v>
          </cell>
          <cell r="H7128">
            <v>6</v>
          </cell>
          <cell r="I7128">
            <v>13</v>
          </cell>
          <cell r="J7128">
            <v>8</v>
          </cell>
          <cell r="K7128">
            <v>10</v>
          </cell>
          <cell r="L7128">
            <v>10</v>
          </cell>
        </row>
        <row r="7129">
          <cell r="E7129">
            <v>26487</v>
          </cell>
          <cell r="F7129">
            <v>26</v>
          </cell>
          <cell r="G7129">
            <v>19</v>
          </cell>
          <cell r="H7129">
            <v>16</v>
          </cell>
          <cell r="I7129">
            <v>19</v>
          </cell>
          <cell r="J7129">
            <v>23</v>
          </cell>
          <cell r="K7129">
            <v>23</v>
          </cell>
          <cell r="L7129">
            <v>19</v>
          </cell>
        </row>
        <row r="7130">
          <cell r="E7130">
            <v>26488</v>
          </cell>
          <cell r="F7130">
            <v>10</v>
          </cell>
          <cell r="G7130">
            <v>10</v>
          </cell>
          <cell r="H7130">
            <v>10</v>
          </cell>
          <cell r="I7130">
            <v>19</v>
          </cell>
          <cell r="J7130">
            <v>6</v>
          </cell>
          <cell r="K7130">
            <v>11</v>
          </cell>
          <cell r="L7130">
            <v>11</v>
          </cell>
        </row>
        <row r="7131">
          <cell r="E7131">
            <v>26489</v>
          </cell>
          <cell r="F7131">
            <v>32</v>
          </cell>
          <cell r="G7131">
            <v>16</v>
          </cell>
          <cell r="H7131">
            <v>24</v>
          </cell>
          <cell r="I7131">
            <v>16</v>
          </cell>
          <cell r="J7131">
            <v>29</v>
          </cell>
          <cell r="K7131">
            <v>29</v>
          </cell>
          <cell r="L7131">
            <v>24</v>
          </cell>
        </row>
        <row r="7132">
          <cell r="E7132">
            <v>26490</v>
          </cell>
          <cell r="F7132">
            <v>23</v>
          </cell>
          <cell r="G7132">
            <v>8</v>
          </cell>
          <cell r="H7132">
            <v>29</v>
          </cell>
          <cell r="I7132">
            <v>26</v>
          </cell>
          <cell r="J7132">
            <v>0</v>
          </cell>
          <cell r="K7132">
            <v>3</v>
          </cell>
          <cell r="L7132">
            <v>19</v>
          </cell>
        </row>
        <row r="7133">
          <cell r="E7133">
            <v>26491</v>
          </cell>
          <cell r="F7133">
            <v>0</v>
          </cell>
          <cell r="G7133">
            <v>8</v>
          </cell>
          <cell r="H7133">
            <v>0</v>
          </cell>
          <cell r="I7133">
            <v>0</v>
          </cell>
          <cell r="J7133">
            <v>0</v>
          </cell>
          <cell r="K7133">
            <v>6</v>
          </cell>
          <cell r="L7133">
            <v>0</v>
          </cell>
        </row>
        <row r="7134">
          <cell r="E7134">
            <v>26492</v>
          </cell>
          <cell r="F7134">
            <v>6</v>
          </cell>
          <cell r="G7134">
            <v>8</v>
          </cell>
          <cell r="H7134">
            <v>6</v>
          </cell>
          <cell r="I7134">
            <v>3</v>
          </cell>
          <cell r="J7134">
            <v>3</v>
          </cell>
          <cell r="K7134">
            <v>3</v>
          </cell>
          <cell r="L7134">
            <v>11</v>
          </cell>
        </row>
        <row r="7135">
          <cell r="E7135">
            <v>26493</v>
          </cell>
          <cell r="F7135">
            <v>32</v>
          </cell>
          <cell r="G7135">
            <v>26</v>
          </cell>
          <cell r="H7135">
            <v>29</v>
          </cell>
          <cell r="I7135">
            <v>29</v>
          </cell>
          <cell r="J7135">
            <v>19</v>
          </cell>
          <cell r="K7135">
            <v>11</v>
          </cell>
          <cell r="L7135">
            <v>0</v>
          </cell>
        </row>
        <row r="7136">
          <cell r="E7136">
            <v>26494</v>
          </cell>
          <cell r="F7136">
            <v>40</v>
          </cell>
          <cell r="G7136">
            <v>29</v>
          </cell>
          <cell r="H7136">
            <v>8</v>
          </cell>
          <cell r="I7136">
            <v>6</v>
          </cell>
          <cell r="J7136">
            <v>0</v>
          </cell>
          <cell r="K7136">
            <v>11</v>
          </cell>
          <cell r="L7136">
            <v>14</v>
          </cell>
        </row>
        <row r="7137">
          <cell r="E7137">
            <v>26495</v>
          </cell>
          <cell r="F7137">
            <v>6</v>
          </cell>
          <cell r="G7137">
            <v>0</v>
          </cell>
          <cell r="H7137">
            <v>6</v>
          </cell>
          <cell r="I7137">
            <v>10</v>
          </cell>
          <cell r="J7137">
            <v>0</v>
          </cell>
          <cell r="K7137">
            <v>16</v>
          </cell>
          <cell r="L7137">
            <v>19</v>
          </cell>
        </row>
        <row r="7138">
          <cell r="E7138">
            <v>26496</v>
          </cell>
          <cell r="F7138">
            <v>27</v>
          </cell>
          <cell r="G7138">
            <v>13</v>
          </cell>
          <cell r="H7138">
            <v>13</v>
          </cell>
          <cell r="I7138">
            <v>13</v>
          </cell>
          <cell r="J7138">
            <v>10</v>
          </cell>
          <cell r="K7138">
            <v>16</v>
          </cell>
          <cell r="L7138">
            <v>11</v>
          </cell>
        </row>
        <row r="7139">
          <cell r="E7139">
            <v>26497</v>
          </cell>
          <cell r="F7139">
            <v>14</v>
          </cell>
          <cell r="G7139">
            <v>13</v>
          </cell>
          <cell r="H7139">
            <v>13</v>
          </cell>
          <cell r="I7139">
            <v>6</v>
          </cell>
          <cell r="J7139">
            <v>8</v>
          </cell>
          <cell r="K7139">
            <v>13</v>
          </cell>
          <cell r="L7139">
            <v>8</v>
          </cell>
        </row>
        <row r="7140">
          <cell r="E7140">
            <v>26498</v>
          </cell>
          <cell r="F7140">
            <v>16</v>
          </cell>
          <cell r="G7140">
            <v>16</v>
          </cell>
          <cell r="H7140">
            <v>13</v>
          </cell>
          <cell r="I7140">
            <v>26</v>
          </cell>
          <cell r="J7140">
            <v>29</v>
          </cell>
          <cell r="K7140">
            <v>26</v>
          </cell>
          <cell r="L7140">
            <v>29</v>
          </cell>
        </row>
        <row r="7141">
          <cell r="E7141">
            <v>26499</v>
          </cell>
          <cell r="F7141">
            <v>19</v>
          </cell>
          <cell r="G7141">
            <v>19</v>
          </cell>
          <cell r="H7141">
            <v>16</v>
          </cell>
          <cell r="I7141">
            <v>24</v>
          </cell>
          <cell r="J7141">
            <v>19</v>
          </cell>
          <cell r="K7141">
            <v>16</v>
          </cell>
          <cell r="L7141">
            <v>16</v>
          </cell>
        </row>
        <row r="7142">
          <cell r="E7142">
            <v>26500</v>
          </cell>
          <cell r="F7142">
            <v>19</v>
          </cell>
          <cell r="G7142">
            <v>8</v>
          </cell>
          <cell r="H7142">
            <v>5</v>
          </cell>
          <cell r="I7142">
            <v>11</v>
          </cell>
          <cell r="J7142">
            <v>6</v>
          </cell>
          <cell r="K7142">
            <v>6</v>
          </cell>
          <cell r="L7142">
            <v>0</v>
          </cell>
        </row>
        <row r="7143">
          <cell r="E7143">
            <v>26501</v>
          </cell>
          <cell r="F7143">
            <v>0</v>
          </cell>
          <cell r="G7143">
            <v>6</v>
          </cell>
          <cell r="H7143">
            <v>11</v>
          </cell>
          <cell r="I7143">
            <v>11</v>
          </cell>
          <cell r="J7143">
            <v>6</v>
          </cell>
          <cell r="K7143">
            <v>11</v>
          </cell>
          <cell r="L7143">
            <v>11</v>
          </cell>
        </row>
        <row r="7144">
          <cell r="E7144">
            <v>26502</v>
          </cell>
          <cell r="F7144">
            <v>8</v>
          </cell>
          <cell r="G7144">
            <v>11</v>
          </cell>
          <cell r="H7144">
            <v>11</v>
          </cell>
          <cell r="I7144">
            <v>0</v>
          </cell>
          <cell r="J7144">
            <v>11</v>
          </cell>
          <cell r="K7144">
            <v>8</v>
          </cell>
          <cell r="L7144">
            <v>11</v>
          </cell>
        </row>
        <row r="7145">
          <cell r="E7145">
            <v>26503</v>
          </cell>
          <cell r="F7145">
            <v>8</v>
          </cell>
          <cell r="G7145">
            <v>6</v>
          </cell>
          <cell r="H7145">
            <v>5</v>
          </cell>
          <cell r="I7145">
            <v>5</v>
          </cell>
          <cell r="J7145">
            <v>3</v>
          </cell>
          <cell r="K7145">
            <v>0</v>
          </cell>
          <cell r="L7145">
            <v>6</v>
          </cell>
        </row>
        <row r="7146">
          <cell r="E7146">
            <v>26504</v>
          </cell>
          <cell r="F7146">
            <v>19</v>
          </cell>
          <cell r="G7146">
            <v>26</v>
          </cell>
          <cell r="H7146">
            <v>18</v>
          </cell>
          <cell r="I7146">
            <v>14</v>
          </cell>
          <cell r="J7146">
            <v>11</v>
          </cell>
          <cell r="K7146">
            <v>10</v>
          </cell>
          <cell r="L7146">
            <v>10</v>
          </cell>
        </row>
        <row r="7147">
          <cell r="E7147">
            <v>26505</v>
          </cell>
          <cell r="F7147">
            <v>18</v>
          </cell>
          <cell r="G7147">
            <v>14</v>
          </cell>
          <cell r="H7147">
            <v>14</v>
          </cell>
          <cell r="I7147">
            <v>6</v>
          </cell>
          <cell r="J7147">
            <v>0</v>
          </cell>
          <cell r="K7147">
            <v>5</v>
          </cell>
          <cell r="L7147">
            <v>13</v>
          </cell>
        </row>
        <row r="7148">
          <cell r="E7148">
            <v>26506</v>
          </cell>
          <cell r="F7148">
            <v>0</v>
          </cell>
          <cell r="G7148">
            <v>8</v>
          </cell>
          <cell r="H7148">
            <v>5</v>
          </cell>
          <cell r="I7148">
            <v>10</v>
          </cell>
          <cell r="J7148">
            <v>10</v>
          </cell>
          <cell r="K7148">
            <v>6</v>
          </cell>
          <cell r="L7148">
            <v>11</v>
          </cell>
        </row>
        <row r="7149">
          <cell r="E7149">
            <v>26507</v>
          </cell>
          <cell r="F7149">
            <v>2</v>
          </cell>
          <cell r="G7149">
            <v>8</v>
          </cell>
          <cell r="H7149">
            <v>13</v>
          </cell>
          <cell r="I7149">
            <v>0</v>
          </cell>
          <cell r="J7149">
            <v>0</v>
          </cell>
          <cell r="K7149">
            <v>11</v>
          </cell>
          <cell r="L7149">
            <v>8</v>
          </cell>
        </row>
        <row r="7150">
          <cell r="E7150">
            <v>26508</v>
          </cell>
          <cell r="F7150">
            <v>35</v>
          </cell>
          <cell r="G7150">
            <v>18</v>
          </cell>
          <cell r="H7150">
            <v>26</v>
          </cell>
          <cell r="I7150">
            <v>18</v>
          </cell>
          <cell r="J7150">
            <v>6</v>
          </cell>
          <cell r="K7150">
            <v>6</v>
          </cell>
          <cell r="L7150">
            <v>5</v>
          </cell>
        </row>
        <row r="7151">
          <cell r="E7151">
            <v>26509</v>
          </cell>
          <cell r="F7151">
            <v>24</v>
          </cell>
          <cell r="G7151">
            <v>10</v>
          </cell>
          <cell r="H7151">
            <v>13</v>
          </cell>
          <cell r="I7151">
            <v>0</v>
          </cell>
          <cell r="J7151">
            <v>3</v>
          </cell>
          <cell r="K7151">
            <v>3</v>
          </cell>
          <cell r="L7151">
            <v>8</v>
          </cell>
        </row>
        <row r="7152">
          <cell r="E7152">
            <v>26510</v>
          </cell>
          <cell r="F7152">
            <v>16</v>
          </cell>
          <cell r="G7152">
            <v>10</v>
          </cell>
          <cell r="H7152">
            <v>6</v>
          </cell>
          <cell r="I7152">
            <v>0</v>
          </cell>
          <cell r="J7152">
            <v>8</v>
          </cell>
          <cell r="K7152">
            <v>10</v>
          </cell>
          <cell r="L7152">
            <v>5</v>
          </cell>
        </row>
        <row r="7153">
          <cell r="E7153">
            <v>26511</v>
          </cell>
          <cell r="F7153">
            <v>13</v>
          </cell>
          <cell r="G7153">
            <v>8</v>
          </cell>
          <cell r="H7153">
            <v>6</v>
          </cell>
          <cell r="I7153">
            <v>10</v>
          </cell>
          <cell r="J7153">
            <v>19</v>
          </cell>
          <cell r="K7153">
            <v>16</v>
          </cell>
          <cell r="L7153">
            <v>19</v>
          </cell>
        </row>
        <row r="7154">
          <cell r="E7154">
            <v>26512</v>
          </cell>
          <cell r="F7154">
            <v>11</v>
          </cell>
          <cell r="G7154">
            <v>39</v>
          </cell>
          <cell r="H7154">
            <v>26</v>
          </cell>
          <cell r="I7154">
            <v>24</v>
          </cell>
          <cell r="J7154">
            <v>13</v>
          </cell>
          <cell r="K7154">
            <v>6</v>
          </cell>
          <cell r="L7154">
            <v>13</v>
          </cell>
        </row>
        <row r="7155">
          <cell r="E7155">
            <v>26513</v>
          </cell>
          <cell r="F7155">
            <v>8</v>
          </cell>
          <cell r="G7155">
            <v>6</v>
          </cell>
          <cell r="H7155">
            <v>6</v>
          </cell>
          <cell r="I7155">
            <v>8</v>
          </cell>
          <cell r="J7155">
            <v>0</v>
          </cell>
          <cell r="K7155">
            <v>0</v>
          </cell>
          <cell r="L7155">
            <v>6</v>
          </cell>
        </row>
        <row r="7156">
          <cell r="E7156">
            <v>26514</v>
          </cell>
          <cell r="F7156">
            <v>6</v>
          </cell>
          <cell r="G7156">
            <v>16</v>
          </cell>
          <cell r="H7156">
            <v>8</v>
          </cell>
          <cell r="I7156">
            <v>6</v>
          </cell>
          <cell r="J7156">
            <v>0</v>
          </cell>
          <cell r="K7156">
            <v>13</v>
          </cell>
          <cell r="L7156">
            <v>13</v>
          </cell>
        </row>
        <row r="7157">
          <cell r="E7157">
            <v>26515</v>
          </cell>
          <cell r="F7157">
            <v>8</v>
          </cell>
          <cell r="G7157">
            <v>0</v>
          </cell>
          <cell r="H7157">
            <v>3</v>
          </cell>
          <cell r="I7157">
            <v>8</v>
          </cell>
          <cell r="J7157">
            <v>6</v>
          </cell>
          <cell r="K7157">
            <v>6</v>
          </cell>
          <cell r="L7157">
            <v>6</v>
          </cell>
        </row>
        <row r="7158">
          <cell r="E7158">
            <v>26516</v>
          </cell>
          <cell r="F7158">
            <v>23</v>
          </cell>
          <cell r="G7158">
            <v>53</v>
          </cell>
          <cell r="H7158">
            <v>32</v>
          </cell>
          <cell r="I7158">
            <v>11</v>
          </cell>
          <cell r="J7158">
            <v>16</v>
          </cell>
          <cell r="K7158">
            <v>11</v>
          </cell>
          <cell r="L7158">
            <v>13</v>
          </cell>
        </row>
        <row r="7159">
          <cell r="E7159">
            <v>26517</v>
          </cell>
          <cell r="F7159">
            <v>5</v>
          </cell>
          <cell r="G7159">
            <v>0</v>
          </cell>
          <cell r="H7159">
            <v>0</v>
          </cell>
          <cell r="I7159">
            <v>3</v>
          </cell>
          <cell r="J7159">
            <v>6</v>
          </cell>
          <cell r="K7159">
            <v>16</v>
          </cell>
          <cell r="L7159">
            <v>6</v>
          </cell>
        </row>
        <row r="7160">
          <cell r="E7160">
            <v>26518</v>
          </cell>
          <cell r="F7160">
            <v>24</v>
          </cell>
          <cell r="G7160">
            <v>19</v>
          </cell>
          <cell r="H7160">
            <v>19</v>
          </cell>
          <cell r="I7160">
            <v>23</v>
          </cell>
          <cell r="J7160">
            <v>16</v>
          </cell>
          <cell r="K7160">
            <v>3</v>
          </cell>
          <cell r="L7160">
            <v>11</v>
          </cell>
        </row>
        <row r="7161">
          <cell r="E7161">
            <v>26519</v>
          </cell>
          <cell r="F7161">
            <v>3</v>
          </cell>
          <cell r="G7161">
            <v>11</v>
          </cell>
          <cell r="H7161">
            <v>10</v>
          </cell>
          <cell r="I7161">
            <v>6</v>
          </cell>
          <cell r="J7161">
            <v>8</v>
          </cell>
          <cell r="K7161">
            <v>10</v>
          </cell>
          <cell r="L7161">
            <v>18</v>
          </cell>
        </row>
        <row r="7162">
          <cell r="E7162">
            <v>26520</v>
          </cell>
          <cell r="F7162">
            <v>21</v>
          </cell>
          <cell r="G7162">
            <v>5</v>
          </cell>
          <cell r="H7162">
            <v>16</v>
          </cell>
          <cell r="I7162">
            <v>16</v>
          </cell>
          <cell r="J7162">
            <v>13</v>
          </cell>
          <cell r="K7162">
            <v>11</v>
          </cell>
          <cell r="L7162">
            <v>6</v>
          </cell>
        </row>
        <row r="7163">
          <cell r="E7163">
            <v>26521</v>
          </cell>
          <cell r="F7163">
            <v>5</v>
          </cell>
          <cell r="G7163">
            <v>8</v>
          </cell>
          <cell r="H7163">
            <v>5</v>
          </cell>
          <cell r="I7163">
            <v>6</v>
          </cell>
          <cell r="J7163">
            <v>10</v>
          </cell>
          <cell r="K7163">
            <v>13</v>
          </cell>
          <cell r="L7163">
            <v>13</v>
          </cell>
        </row>
        <row r="7164">
          <cell r="E7164">
            <v>26522</v>
          </cell>
          <cell r="F7164">
            <v>5</v>
          </cell>
          <cell r="G7164">
            <v>5</v>
          </cell>
          <cell r="H7164">
            <v>27</v>
          </cell>
          <cell r="I7164">
            <v>32</v>
          </cell>
          <cell r="J7164">
            <v>23</v>
          </cell>
          <cell r="K7164">
            <v>19</v>
          </cell>
          <cell r="L7164">
            <v>16</v>
          </cell>
        </row>
        <row r="7165">
          <cell r="E7165">
            <v>26523</v>
          </cell>
          <cell r="F7165">
            <v>42</v>
          </cell>
          <cell r="G7165">
            <v>32</v>
          </cell>
          <cell r="H7165">
            <v>35</v>
          </cell>
          <cell r="I7165">
            <v>39</v>
          </cell>
          <cell r="J7165">
            <v>26</v>
          </cell>
          <cell r="K7165">
            <v>19</v>
          </cell>
          <cell r="L7165">
            <v>13</v>
          </cell>
        </row>
        <row r="7166">
          <cell r="E7166">
            <v>26524</v>
          </cell>
          <cell r="F7166">
            <v>10</v>
          </cell>
          <cell r="G7166">
            <v>10</v>
          </cell>
          <cell r="H7166">
            <v>6</v>
          </cell>
          <cell r="I7166">
            <v>10</v>
          </cell>
          <cell r="J7166">
            <v>8</v>
          </cell>
          <cell r="K7166">
            <v>11</v>
          </cell>
          <cell r="L7166">
            <v>0</v>
          </cell>
        </row>
        <row r="7167">
          <cell r="E7167">
            <v>26525</v>
          </cell>
          <cell r="F7167">
            <v>13</v>
          </cell>
          <cell r="G7167">
            <v>0</v>
          </cell>
          <cell r="H7167">
            <v>13</v>
          </cell>
          <cell r="I7167">
            <v>8</v>
          </cell>
          <cell r="J7167">
            <v>10</v>
          </cell>
          <cell r="K7167">
            <v>8</v>
          </cell>
          <cell r="L7167">
            <v>5</v>
          </cell>
        </row>
        <row r="7168">
          <cell r="E7168">
            <v>26526</v>
          </cell>
          <cell r="F7168">
            <v>5</v>
          </cell>
          <cell r="G7168">
            <v>0</v>
          </cell>
          <cell r="H7168">
            <v>0</v>
          </cell>
          <cell r="I7168">
            <v>0</v>
          </cell>
          <cell r="J7168">
            <v>0</v>
          </cell>
          <cell r="K7168">
            <v>0</v>
          </cell>
          <cell r="L7168">
            <v>0</v>
          </cell>
        </row>
        <row r="7169">
          <cell r="E7169">
            <v>26527</v>
          </cell>
          <cell r="F7169">
            <v>6</v>
          </cell>
          <cell r="G7169">
            <v>6</v>
          </cell>
          <cell r="H7169">
            <v>0</v>
          </cell>
          <cell r="I7169">
            <v>0</v>
          </cell>
          <cell r="J7169">
            <v>0</v>
          </cell>
          <cell r="K7169">
            <v>0</v>
          </cell>
          <cell r="L7169">
            <v>0</v>
          </cell>
        </row>
        <row r="7170">
          <cell r="E7170">
            <v>26528</v>
          </cell>
          <cell r="F7170">
            <v>8</v>
          </cell>
          <cell r="G7170">
            <v>13</v>
          </cell>
          <cell r="H7170">
            <v>0</v>
          </cell>
          <cell r="I7170">
            <v>13</v>
          </cell>
          <cell r="J7170">
            <v>10</v>
          </cell>
          <cell r="K7170">
            <v>6</v>
          </cell>
          <cell r="L7170">
            <v>16</v>
          </cell>
        </row>
        <row r="7171">
          <cell r="E7171">
            <v>26529</v>
          </cell>
          <cell r="F7171">
            <v>0</v>
          </cell>
          <cell r="G7171">
            <v>19</v>
          </cell>
          <cell r="H7171">
            <v>16</v>
          </cell>
          <cell r="I7171">
            <v>13</v>
          </cell>
          <cell r="J7171">
            <v>19</v>
          </cell>
          <cell r="K7171">
            <v>13</v>
          </cell>
          <cell r="L7171">
            <v>10</v>
          </cell>
        </row>
        <row r="7172">
          <cell r="E7172">
            <v>26530</v>
          </cell>
          <cell r="F7172">
            <v>0</v>
          </cell>
          <cell r="G7172">
            <v>6</v>
          </cell>
          <cell r="H7172">
            <v>8</v>
          </cell>
          <cell r="I7172">
            <v>14</v>
          </cell>
          <cell r="J7172">
            <v>6</v>
          </cell>
          <cell r="K7172">
            <v>11</v>
          </cell>
          <cell r="L7172">
            <v>14</v>
          </cell>
        </row>
        <row r="7173">
          <cell r="E7173">
            <v>26531</v>
          </cell>
          <cell r="F7173">
            <v>18</v>
          </cell>
          <cell r="G7173">
            <v>18</v>
          </cell>
          <cell r="H7173">
            <v>14</v>
          </cell>
          <cell r="I7173">
            <v>11</v>
          </cell>
          <cell r="J7173">
            <v>6</v>
          </cell>
          <cell r="K7173">
            <v>8</v>
          </cell>
          <cell r="L7173">
            <v>24</v>
          </cell>
        </row>
        <row r="7174">
          <cell r="E7174">
            <v>26532</v>
          </cell>
          <cell r="F7174">
            <v>0</v>
          </cell>
          <cell r="G7174">
            <v>0</v>
          </cell>
          <cell r="H7174">
            <v>8</v>
          </cell>
          <cell r="I7174">
            <v>3</v>
          </cell>
          <cell r="J7174">
            <v>0</v>
          </cell>
          <cell r="K7174">
            <v>0</v>
          </cell>
          <cell r="L7174">
            <v>3</v>
          </cell>
        </row>
        <row r="7175">
          <cell r="E7175">
            <v>26533</v>
          </cell>
          <cell r="F7175">
            <v>6</v>
          </cell>
          <cell r="G7175">
            <v>0</v>
          </cell>
          <cell r="H7175">
            <v>11</v>
          </cell>
          <cell r="I7175">
            <v>0</v>
          </cell>
          <cell r="J7175">
            <v>8</v>
          </cell>
          <cell r="K7175">
            <v>11</v>
          </cell>
          <cell r="L7175">
            <v>8</v>
          </cell>
        </row>
        <row r="7176">
          <cell r="E7176">
            <v>26534</v>
          </cell>
          <cell r="F7176">
            <v>27</v>
          </cell>
          <cell r="G7176">
            <v>18</v>
          </cell>
          <cell r="H7176">
            <v>18</v>
          </cell>
          <cell r="I7176">
            <v>18</v>
          </cell>
          <cell r="J7176">
            <v>24</v>
          </cell>
          <cell r="K7176">
            <v>26</v>
          </cell>
          <cell r="L7176">
            <v>26</v>
          </cell>
        </row>
        <row r="7177">
          <cell r="E7177">
            <v>26535</v>
          </cell>
          <cell r="F7177">
            <v>0</v>
          </cell>
          <cell r="G7177">
            <v>0</v>
          </cell>
          <cell r="H7177">
            <v>0</v>
          </cell>
          <cell r="I7177">
            <v>0</v>
          </cell>
          <cell r="J7177">
            <v>0</v>
          </cell>
          <cell r="K7177">
            <v>6</v>
          </cell>
          <cell r="L7177">
            <v>0</v>
          </cell>
        </row>
        <row r="7178">
          <cell r="E7178">
            <v>26536</v>
          </cell>
          <cell r="F7178">
            <v>6</v>
          </cell>
          <cell r="G7178">
            <v>8</v>
          </cell>
          <cell r="H7178">
            <v>3</v>
          </cell>
          <cell r="I7178">
            <v>3</v>
          </cell>
          <cell r="J7178">
            <v>8</v>
          </cell>
          <cell r="K7178">
            <v>6</v>
          </cell>
          <cell r="L7178">
            <v>11</v>
          </cell>
        </row>
        <row r="7179">
          <cell r="E7179">
            <v>26537</v>
          </cell>
          <cell r="F7179">
            <v>6</v>
          </cell>
          <cell r="G7179">
            <v>3</v>
          </cell>
          <cell r="H7179">
            <v>23</v>
          </cell>
          <cell r="I7179">
            <v>0</v>
          </cell>
          <cell r="J7179">
            <v>16</v>
          </cell>
          <cell r="K7179">
            <v>10</v>
          </cell>
          <cell r="L7179">
            <v>16</v>
          </cell>
        </row>
        <row r="7180">
          <cell r="E7180">
            <v>26538</v>
          </cell>
          <cell r="F7180">
            <v>16</v>
          </cell>
          <cell r="G7180">
            <v>18</v>
          </cell>
          <cell r="H7180">
            <v>21</v>
          </cell>
          <cell r="I7180">
            <v>26</v>
          </cell>
          <cell r="J7180">
            <v>23</v>
          </cell>
          <cell r="K7180">
            <v>29</v>
          </cell>
          <cell r="L7180">
            <v>24</v>
          </cell>
        </row>
        <row r="7181">
          <cell r="E7181">
            <v>26539</v>
          </cell>
          <cell r="F7181">
            <v>5</v>
          </cell>
          <cell r="G7181">
            <v>6</v>
          </cell>
          <cell r="H7181">
            <v>16</v>
          </cell>
          <cell r="I7181">
            <v>0</v>
          </cell>
          <cell r="J7181">
            <v>0</v>
          </cell>
          <cell r="K7181">
            <v>0</v>
          </cell>
          <cell r="L7181">
            <v>5</v>
          </cell>
        </row>
        <row r="7182">
          <cell r="E7182">
            <v>26540</v>
          </cell>
          <cell r="F7182">
            <v>14</v>
          </cell>
          <cell r="G7182">
            <v>16</v>
          </cell>
          <cell r="H7182">
            <v>6</v>
          </cell>
          <cell r="I7182">
            <v>10</v>
          </cell>
          <cell r="J7182">
            <v>0</v>
          </cell>
          <cell r="K7182">
            <v>0</v>
          </cell>
          <cell r="L7182">
            <v>39</v>
          </cell>
        </row>
        <row r="7183">
          <cell r="E7183">
            <v>26541</v>
          </cell>
          <cell r="F7183">
            <v>45</v>
          </cell>
          <cell r="G7183">
            <v>40</v>
          </cell>
          <cell r="H7183">
            <v>42</v>
          </cell>
          <cell r="I7183">
            <v>48</v>
          </cell>
          <cell r="J7183">
            <v>40</v>
          </cell>
          <cell r="K7183">
            <v>48</v>
          </cell>
          <cell r="L7183">
            <v>32</v>
          </cell>
        </row>
        <row r="7184">
          <cell r="E7184">
            <v>26542</v>
          </cell>
          <cell r="F7184">
            <v>16</v>
          </cell>
          <cell r="G7184">
            <v>11</v>
          </cell>
          <cell r="H7184">
            <v>19</v>
          </cell>
          <cell r="I7184">
            <v>14</v>
          </cell>
          <cell r="J7184">
            <v>21</v>
          </cell>
          <cell r="K7184">
            <v>8</v>
          </cell>
          <cell r="L7184">
            <v>14</v>
          </cell>
        </row>
        <row r="7185">
          <cell r="E7185">
            <v>26543</v>
          </cell>
          <cell r="F7185">
            <v>0</v>
          </cell>
          <cell r="G7185">
            <v>0</v>
          </cell>
          <cell r="H7185">
            <v>0</v>
          </cell>
          <cell r="I7185">
            <v>0</v>
          </cell>
          <cell r="J7185">
            <v>5</v>
          </cell>
          <cell r="K7185">
            <v>0</v>
          </cell>
          <cell r="L7185">
            <v>0</v>
          </cell>
        </row>
        <row r="7186">
          <cell r="E7186">
            <v>26544</v>
          </cell>
          <cell r="F7186">
            <v>5</v>
          </cell>
          <cell r="G7186">
            <v>6</v>
          </cell>
          <cell r="H7186">
            <v>16</v>
          </cell>
          <cell r="I7186">
            <v>23</v>
          </cell>
          <cell r="J7186">
            <v>23</v>
          </cell>
          <cell r="K7186">
            <v>19</v>
          </cell>
          <cell r="L7186">
            <v>11</v>
          </cell>
        </row>
        <row r="7187">
          <cell r="E7187">
            <v>26545</v>
          </cell>
          <cell r="F7187">
            <v>11</v>
          </cell>
          <cell r="G7187">
            <v>0</v>
          </cell>
          <cell r="H7187">
            <v>3</v>
          </cell>
          <cell r="I7187">
            <v>11</v>
          </cell>
          <cell r="J7187">
            <v>13</v>
          </cell>
          <cell r="K7187">
            <v>24</v>
          </cell>
          <cell r="L7187">
            <v>32</v>
          </cell>
        </row>
        <row r="7188">
          <cell r="E7188">
            <v>26546</v>
          </cell>
          <cell r="F7188">
            <v>5</v>
          </cell>
          <cell r="G7188">
            <v>3</v>
          </cell>
          <cell r="H7188">
            <v>6</v>
          </cell>
          <cell r="I7188">
            <v>0</v>
          </cell>
          <cell r="J7188">
            <v>0</v>
          </cell>
          <cell r="K7188">
            <v>0</v>
          </cell>
          <cell r="L7188">
            <v>0</v>
          </cell>
        </row>
        <row r="7189">
          <cell r="E7189">
            <v>26547</v>
          </cell>
          <cell r="F7189">
            <v>11</v>
          </cell>
          <cell r="G7189">
            <v>5</v>
          </cell>
          <cell r="H7189">
            <v>6</v>
          </cell>
          <cell r="I7189">
            <v>5</v>
          </cell>
          <cell r="J7189">
            <v>5</v>
          </cell>
          <cell r="K7189">
            <v>0</v>
          </cell>
          <cell r="L7189">
            <v>13</v>
          </cell>
        </row>
        <row r="7190">
          <cell r="E7190">
            <v>26548</v>
          </cell>
          <cell r="F7190">
            <v>39</v>
          </cell>
          <cell r="G7190">
            <v>29</v>
          </cell>
          <cell r="H7190">
            <v>27</v>
          </cell>
          <cell r="I7190">
            <v>26</v>
          </cell>
          <cell r="J7190">
            <v>27</v>
          </cell>
          <cell r="K7190">
            <v>23</v>
          </cell>
          <cell r="L7190">
            <v>19</v>
          </cell>
        </row>
        <row r="7191">
          <cell r="E7191">
            <v>26549</v>
          </cell>
          <cell r="F7191">
            <v>13</v>
          </cell>
          <cell r="G7191">
            <v>6</v>
          </cell>
          <cell r="H7191">
            <v>19</v>
          </cell>
          <cell r="I7191">
            <v>13</v>
          </cell>
          <cell r="J7191">
            <v>13</v>
          </cell>
          <cell r="K7191">
            <v>16</v>
          </cell>
          <cell r="L7191">
            <v>19</v>
          </cell>
        </row>
        <row r="7192">
          <cell r="E7192">
            <v>26550</v>
          </cell>
          <cell r="F7192">
            <v>8</v>
          </cell>
          <cell r="G7192">
            <v>0</v>
          </cell>
          <cell r="H7192">
            <v>0</v>
          </cell>
          <cell r="I7192">
            <v>3</v>
          </cell>
          <cell r="J7192">
            <v>0</v>
          </cell>
          <cell r="K7192">
            <v>8</v>
          </cell>
          <cell r="L7192">
            <v>3</v>
          </cell>
        </row>
        <row r="7193">
          <cell r="E7193">
            <v>26551</v>
          </cell>
          <cell r="F7193">
            <v>6</v>
          </cell>
          <cell r="G7193">
            <v>0</v>
          </cell>
          <cell r="H7193">
            <v>0</v>
          </cell>
          <cell r="I7193">
            <v>11</v>
          </cell>
          <cell r="J7193">
            <v>11</v>
          </cell>
          <cell r="K7193">
            <v>14</v>
          </cell>
          <cell r="L7193">
            <v>18</v>
          </cell>
        </row>
        <row r="7194">
          <cell r="E7194">
            <v>26552</v>
          </cell>
          <cell r="F7194">
            <v>23</v>
          </cell>
          <cell r="G7194">
            <v>29</v>
          </cell>
          <cell r="H7194">
            <v>32</v>
          </cell>
          <cell r="I7194">
            <v>26</v>
          </cell>
          <cell r="J7194">
            <v>23</v>
          </cell>
          <cell r="K7194">
            <v>16</v>
          </cell>
          <cell r="L7194">
            <v>13</v>
          </cell>
        </row>
        <row r="7195">
          <cell r="E7195">
            <v>26553</v>
          </cell>
          <cell r="F7195">
            <v>16</v>
          </cell>
          <cell r="G7195">
            <v>10</v>
          </cell>
          <cell r="H7195">
            <v>0</v>
          </cell>
          <cell r="I7195">
            <v>16</v>
          </cell>
          <cell r="J7195">
            <v>13</v>
          </cell>
          <cell r="K7195">
            <v>10</v>
          </cell>
          <cell r="L7195">
            <v>10</v>
          </cell>
        </row>
        <row r="7196">
          <cell r="E7196">
            <v>26554</v>
          </cell>
          <cell r="F7196">
            <v>0</v>
          </cell>
          <cell r="G7196">
            <v>13</v>
          </cell>
          <cell r="H7196">
            <v>0</v>
          </cell>
          <cell r="I7196">
            <v>0</v>
          </cell>
          <cell r="J7196">
            <v>8</v>
          </cell>
          <cell r="K7196">
            <v>0</v>
          </cell>
          <cell r="L7196">
            <v>0</v>
          </cell>
        </row>
        <row r="7197">
          <cell r="E7197">
            <v>26555</v>
          </cell>
          <cell r="F7197">
            <v>11</v>
          </cell>
          <cell r="G7197">
            <v>6</v>
          </cell>
          <cell r="H7197">
            <v>0</v>
          </cell>
          <cell r="I7197">
            <v>0</v>
          </cell>
          <cell r="J7197">
            <v>0</v>
          </cell>
          <cell r="K7197">
            <v>10</v>
          </cell>
          <cell r="L7197">
            <v>0</v>
          </cell>
        </row>
        <row r="7198">
          <cell r="E7198">
            <v>26556</v>
          </cell>
          <cell r="F7198">
            <v>39</v>
          </cell>
          <cell r="G7198">
            <v>39</v>
          </cell>
          <cell r="H7198">
            <v>39</v>
          </cell>
          <cell r="I7198">
            <v>34</v>
          </cell>
          <cell r="J7198">
            <v>35</v>
          </cell>
          <cell r="K7198">
            <v>32</v>
          </cell>
          <cell r="L7198">
            <v>32</v>
          </cell>
        </row>
        <row r="7199">
          <cell r="E7199">
            <v>26557</v>
          </cell>
          <cell r="F7199">
            <v>21</v>
          </cell>
          <cell r="G7199">
            <v>11</v>
          </cell>
          <cell r="H7199">
            <v>16</v>
          </cell>
          <cell r="I7199">
            <v>13</v>
          </cell>
          <cell r="J7199">
            <v>16</v>
          </cell>
          <cell r="K7199">
            <v>11</v>
          </cell>
          <cell r="L7199">
            <v>16</v>
          </cell>
        </row>
        <row r="7200">
          <cell r="E7200">
            <v>26558</v>
          </cell>
          <cell r="F7200">
            <v>11</v>
          </cell>
          <cell r="G7200">
            <v>0</v>
          </cell>
          <cell r="H7200">
            <v>0</v>
          </cell>
          <cell r="I7200">
            <v>8</v>
          </cell>
          <cell r="J7200">
            <v>13</v>
          </cell>
          <cell r="K7200">
            <v>18</v>
          </cell>
          <cell r="L7200">
            <v>5</v>
          </cell>
        </row>
        <row r="7201">
          <cell r="E7201">
            <v>26559</v>
          </cell>
          <cell r="F7201">
            <v>29</v>
          </cell>
          <cell r="G7201">
            <v>23</v>
          </cell>
          <cell r="H7201">
            <v>8</v>
          </cell>
          <cell r="I7201">
            <v>11</v>
          </cell>
          <cell r="J7201">
            <v>5</v>
          </cell>
          <cell r="K7201">
            <v>0</v>
          </cell>
          <cell r="L7201">
            <v>0</v>
          </cell>
        </row>
        <row r="7202">
          <cell r="E7202">
            <v>26560</v>
          </cell>
          <cell r="F7202">
            <v>0</v>
          </cell>
          <cell r="G7202">
            <v>0</v>
          </cell>
          <cell r="H7202">
            <v>6</v>
          </cell>
          <cell r="I7202">
            <v>5</v>
          </cell>
          <cell r="J7202">
            <v>3</v>
          </cell>
          <cell r="K7202">
            <v>10</v>
          </cell>
          <cell r="L7202">
            <v>6</v>
          </cell>
        </row>
        <row r="7203">
          <cell r="E7203">
            <v>26561</v>
          </cell>
          <cell r="F7203">
            <v>13</v>
          </cell>
          <cell r="G7203">
            <v>13</v>
          </cell>
          <cell r="H7203">
            <v>16</v>
          </cell>
          <cell r="I7203">
            <v>11</v>
          </cell>
          <cell r="J7203">
            <v>13</v>
          </cell>
          <cell r="K7203">
            <v>11</v>
          </cell>
          <cell r="L7203">
            <v>3</v>
          </cell>
        </row>
        <row r="7204">
          <cell r="E7204">
            <v>26562</v>
          </cell>
          <cell r="F7204">
            <v>40</v>
          </cell>
          <cell r="G7204">
            <v>37</v>
          </cell>
          <cell r="H7204">
            <v>42</v>
          </cell>
          <cell r="I7204">
            <v>48</v>
          </cell>
          <cell r="J7204">
            <v>47</v>
          </cell>
          <cell r="K7204">
            <v>60</v>
          </cell>
          <cell r="L7204">
            <v>56</v>
          </cell>
        </row>
        <row r="7205">
          <cell r="E7205">
            <v>26563</v>
          </cell>
          <cell r="F7205">
            <v>16</v>
          </cell>
          <cell r="G7205">
            <v>19</v>
          </cell>
          <cell r="H7205">
            <v>31</v>
          </cell>
          <cell r="I7205">
            <v>24</v>
          </cell>
          <cell r="J7205">
            <v>26</v>
          </cell>
          <cell r="K7205">
            <v>39</v>
          </cell>
          <cell r="L7205">
            <v>24</v>
          </cell>
        </row>
        <row r="7206">
          <cell r="E7206">
            <v>26564</v>
          </cell>
          <cell r="F7206">
            <v>16</v>
          </cell>
          <cell r="G7206">
            <v>6</v>
          </cell>
          <cell r="H7206">
            <v>3</v>
          </cell>
          <cell r="I7206">
            <v>6</v>
          </cell>
          <cell r="J7206">
            <v>10</v>
          </cell>
          <cell r="K7206">
            <v>5</v>
          </cell>
          <cell r="L7206">
            <v>0</v>
          </cell>
        </row>
        <row r="7207">
          <cell r="E7207">
            <v>26565</v>
          </cell>
          <cell r="F7207">
            <v>8</v>
          </cell>
          <cell r="G7207">
            <v>16</v>
          </cell>
          <cell r="H7207">
            <v>16</v>
          </cell>
          <cell r="I7207">
            <v>16</v>
          </cell>
          <cell r="J7207">
            <v>16</v>
          </cell>
          <cell r="K7207">
            <v>23</v>
          </cell>
          <cell r="L7207">
            <v>26</v>
          </cell>
        </row>
        <row r="7208">
          <cell r="E7208">
            <v>26566</v>
          </cell>
          <cell r="F7208">
            <v>23</v>
          </cell>
          <cell r="G7208">
            <v>16</v>
          </cell>
          <cell r="H7208">
            <v>16</v>
          </cell>
          <cell r="I7208">
            <v>16</v>
          </cell>
          <cell r="J7208">
            <v>10</v>
          </cell>
          <cell r="K7208">
            <v>13</v>
          </cell>
          <cell r="L7208">
            <v>13</v>
          </cell>
        </row>
        <row r="7209">
          <cell r="E7209">
            <v>26567</v>
          </cell>
          <cell r="F7209">
            <v>11</v>
          </cell>
          <cell r="G7209">
            <v>10</v>
          </cell>
          <cell r="H7209">
            <v>16</v>
          </cell>
          <cell r="I7209">
            <v>16</v>
          </cell>
          <cell r="J7209">
            <v>19</v>
          </cell>
          <cell r="K7209">
            <v>16</v>
          </cell>
          <cell r="L7209">
            <v>16</v>
          </cell>
        </row>
        <row r="7210">
          <cell r="E7210">
            <v>26568</v>
          </cell>
          <cell r="F7210">
            <v>10</v>
          </cell>
          <cell r="G7210">
            <v>10</v>
          </cell>
          <cell r="H7210">
            <v>11</v>
          </cell>
          <cell r="I7210">
            <v>13</v>
          </cell>
          <cell r="J7210">
            <v>16</v>
          </cell>
          <cell r="K7210">
            <v>16</v>
          </cell>
          <cell r="L7210">
            <v>19</v>
          </cell>
        </row>
        <row r="7211">
          <cell r="E7211">
            <v>26569</v>
          </cell>
          <cell r="F7211">
            <v>16</v>
          </cell>
          <cell r="G7211">
            <v>13</v>
          </cell>
          <cell r="H7211">
            <v>16</v>
          </cell>
          <cell r="I7211">
            <v>10</v>
          </cell>
          <cell r="J7211">
            <v>10</v>
          </cell>
          <cell r="K7211">
            <v>6</v>
          </cell>
          <cell r="L7211">
            <v>3</v>
          </cell>
        </row>
        <row r="7212">
          <cell r="E7212">
            <v>26570</v>
          </cell>
          <cell r="F7212">
            <v>6</v>
          </cell>
          <cell r="G7212">
            <v>10</v>
          </cell>
          <cell r="H7212">
            <v>8</v>
          </cell>
          <cell r="I7212">
            <v>6</v>
          </cell>
          <cell r="J7212">
            <v>6</v>
          </cell>
          <cell r="K7212">
            <v>8</v>
          </cell>
          <cell r="L7212">
            <v>8</v>
          </cell>
        </row>
        <row r="7213">
          <cell r="E7213">
            <v>26571</v>
          </cell>
          <cell r="F7213">
            <v>6</v>
          </cell>
          <cell r="G7213">
            <v>13</v>
          </cell>
          <cell r="H7213">
            <v>16</v>
          </cell>
          <cell r="I7213">
            <v>16</v>
          </cell>
          <cell r="J7213">
            <v>16</v>
          </cell>
          <cell r="K7213">
            <v>39</v>
          </cell>
          <cell r="L7213">
            <v>35</v>
          </cell>
        </row>
        <row r="7214">
          <cell r="E7214">
            <v>26572</v>
          </cell>
          <cell r="F7214">
            <v>39</v>
          </cell>
          <cell r="G7214">
            <v>42</v>
          </cell>
          <cell r="H7214">
            <v>45</v>
          </cell>
          <cell r="I7214">
            <v>45</v>
          </cell>
          <cell r="J7214">
            <v>19</v>
          </cell>
          <cell r="K7214">
            <v>13</v>
          </cell>
          <cell r="L7214">
            <v>29</v>
          </cell>
        </row>
        <row r="7215">
          <cell r="E7215">
            <v>26573</v>
          </cell>
          <cell r="F7215">
            <v>16</v>
          </cell>
          <cell r="G7215">
            <v>5</v>
          </cell>
          <cell r="H7215">
            <v>5</v>
          </cell>
          <cell r="I7215">
            <v>6</v>
          </cell>
          <cell r="J7215">
            <v>6</v>
          </cell>
          <cell r="K7215">
            <v>10</v>
          </cell>
          <cell r="L7215">
            <v>26</v>
          </cell>
        </row>
        <row r="7216">
          <cell r="E7216">
            <v>26574</v>
          </cell>
          <cell r="F7216">
            <v>10</v>
          </cell>
          <cell r="G7216">
            <v>0</v>
          </cell>
          <cell r="H7216">
            <v>10</v>
          </cell>
          <cell r="I7216">
            <v>0</v>
          </cell>
          <cell r="J7216">
            <v>0</v>
          </cell>
          <cell r="K7216">
            <v>6</v>
          </cell>
          <cell r="L7216">
            <v>6</v>
          </cell>
        </row>
        <row r="7217">
          <cell r="E7217">
            <v>26575</v>
          </cell>
          <cell r="F7217">
            <v>3</v>
          </cell>
          <cell r="G7217">
            <v>27</v>
          </cell>
          <cell r="H7217">
            <v>0</v>
          </cell>
          <cell r="I7217">
            <v>0</v>
          </cell>
          <cell r="J7217">
            <v>0</v>
          </cell>
          <cell r="K7217">
            <v>8</v>
          </cell>
          <cell r="L7217">
            <v>26</v>
          </cell>
        </row>
        <row r="7218">
          <cell r="E7218">
            <v>26576</v>
          </cell>
          <cell r="F7218">
            <v>0</v>
          </cell>
          <cell r="G7218">
            <v>0</v>
          </cell>
          <cell r="H7218">
            <v>3</v>
          </cell>
          <cell r="I7218">
            <v>8</v>
          </cell>
          <cell r="J7218">
            <v>0</v>
          </cell>
          <cell r="K7218">
            <v>0</v>
          </cell>
          <cell r="L7218">
            <v>3</v>
          </cell>
        </row>
        <row r="7219">
          <cell r="E7219">
            <v>26577</v>
          </cell>
          <cell r="F7219">
            <v>0</v>
          </cell>
          <cell r="G7219">
            <v>0</v>
          </cell>
          <cell r="H7219">
            <v>3</v>
          </cell>
          <cell r="I7219">
            <v>0</v>
          </cell>
          <cell r="J7219">
            <v>0</v>
          </cell>
          <cell r="K7219">
            <v>0</v>
          </cell>
          <cell r="L7219">
            <v>0</v>
          </cell>
        </row>
        <row r="7220">
          <cell r="E7220">
            <v>26578</v>
          </cell>
          <cell r="F7220">
            <v>29</v>
          </cell>
          <cell r="G7220">
            <v>35</v>
          </cell>
          <cell r="H7220">
            <v>39</v>
          </cell>
          <cell r="I7220">
            <v>32</v>
          </cell>
          <cell r="J7220">
            <v>45</v>
          </cell>
          <cell r="K7220">
            <v>48</v>
          </cell>
          <cell r="L7220">
            <v>39</v>
          </cell>
        </row>
        <row r="7221">
          <cell r="E7221">
            <v>26579</v>
          </cell>
          <cell r="F7221">
            <v>42</v>
          </cell>
          <cell r="G7221">
            <v>42</v>
          </cell>
          <cell r="H7221">
            <v>39</v>
          </cell>
          <cell r="I7221">
            <v>39</v>
          </cell>
          <cell r="J7221">
            <v>39</v>
          </cell>
          <cell r="K7221">
            <v>37</v>
          </cell>
          <cell r="L7221">
            <v>40</v>
          </cell>
        </row>
        <row r="7222">
          <cell r="E7222">
            <v>26580</v>
          </cell>
          <cell r="F7222">
            <v>13</v>
          </cell>
          <cell r="G7222">
            <v>10</v>
          </cell>
          <cell r="H7222">
            <v>8</v>
          </cell>
          <cell r="I7222">
            <v>6</v>
          </cell>
          <cell r="J7222">
            <v>10</v>
          </cell>
          <cell r="K7222">
            <v>11</v>
          </cell>
          <cell r="L7222">
            <v>11</v>
          </cell>
        </row>
        <row r="7223">
          <cell r="E7223">
            <v>26581</v>
          </cell>
          <cell r="F7223">
            <v>13</v>
          </cell>
          <cell r="G7223">
            <v>8</v>
          </cell>
          <cell r="H7223">
            <v>11</v>
          </cell>
          <cell r="I7223">
            <v>16</v>
          </cell>
          <cell r="J7223">
            <v>19</v>
          </cell>
          <cell r="K7223">
            <v>19</v>
          </cell>
          <cell r="L7223">
            <v>13</v>
          </cell>
        </row>
        <row r="7224">
          <cell r="E7224">
            <v>26582</v>
          </cell>
          <cell r="F7224">
            <v>35</v>
          </cell>
          <cell r="G7224">
            <v>35</v>
          </cell>
          <cell r="H7224">
            <v>39</v>
          </cell>
          <cell r="I7224">
            <v>32</v>
          </cell>
          <cell r="J7224">
            <v>32</v>
          </cell>
          <cell r="K7224">
            <v>26</v>
          </cell>
          <cell r="L7224">
            <v>26</v>
          </cell>
        </row>
        <row r="7225">
          <cell r="E7225">
            <v>26583</v>
          </cell>
          <cell r="F7225">
            <v>10</v>
          </cell>
          <cell r="G7225">
            <v>8</v>
          </cell>
          <cell r="H7225">
            <v>11</v>
          </cell>
          <cell r="I7225">
            <v>19</v>
          </cell>
          <cell r="J7225">
            <v>16</v>
          </cell>
          <cell r="K7225">
            <v>19</v>
          </cell>
          <cell r="L7225">
            <v>16</v>
          </cell>
        </row>
        <row r="7226">
          <cell r="E7226">
            <v>26584</v>
          </cell>
          <cell r="F7226">
            <v>0</v>
          </cell>
          <cell r="G7226">
            <v>13</v>
          </cell>
          <cell r="H7226">
            <v>8</v>
          </cell>
          <cell r="I7226">
            <v>19</v>
          </cell>
          <cell r="J7226">
            <v>8</v>
          </cell>
          <cell r="K7226">
            <v>19</v>
          </cell>
          <cell r="L7226">
            <v>35</v>
          </cell>
        </row>
        <row r="7227">
          <cell r="E7227">
            <v>26585</v>
          </cell>
          <cell r="F7227">
            <v>21</v>
          </cell>
          <cell r="G7227">
            <v>16</v>
          </cell>
          <cell r="H7227">
            <v>23</v>
          </cell>
          <cell r="I7227">
            <v>21</v>
          </cell>
          <cell r="J7227">
            <v>23</v>
          </cell>
          <cell r="K7227">
            <v>23</v>
          </cell>
          <cell r="L7227">
            <v>24</v>
          </cell>
        </row>
        <row r="7228">
          <cell r="E7228">
            <v>26586</v>
          </cell>
          <cell r="F7228">
            <v>8</v>
          </cell>
          <cell r="G7228">
            <v>0</v>
          </cell>
          <cell r="H7228">
            <v>6</v>
          </cell>
          <cell r="I7228">
            <v>8</v>
          </cell>
          <cell r="J7228">
            <v>10</v>
          </cell>
          <cell r="K7228">
            <v>11</v>
          </cell>
          <cell r="L7228">
            <v>11</v>
          </cell>
        </row>
        <row r="7229">
          <cell r="E7229">
            <v>26587</v>
          </cell>
          <cell r="F7229">
            <v>11</v>
          </cell>
          <cell r="G7229">
            <v>8</v>
          </cell>
          <cell r="H7229">
            <v>8</v>
          </cell>
          <cell r="I7229">
            <v>32</v>
          </cell>
          <cell r="J7229">
            <v>24</v>
          </cell>
          <cell r="K7229">
            <v>11</v>
          </cell>
          <cell r="L7229">
            <v>11</v>
          </cell>
        </row>
        <row r="7230">
          <cell r="E7230">
            <v>26588</v>
          </cell>
          <cell r="F7230">
            <v>5</v>
          </cell>
          <cell r="G7230">
            <v>6</v>
          </cell>
          <cell r="H7230">
            <v>5</v>
          </cell>
          <cell r="I7230">
            <v>5</v>
          </cell>
          <cell r="J7230">
            <v>0</v>
          </cell>
          <cell r="K7230">
            <v>6</v>
          </cell>
          <cell r="L7230">
            <v>0</v>
          </cell>
        </row>
        <row r="7231">
          <cell r="E7231">
            <v>26589</v>
          </cell>
          <cell r="F7231">
            <v>8</v>
          </cell>
          <cell r="G7231">
            <v>6</v>
          </cell>
          <cell r="H7231">
            <v>6</v>
          </cell>
          <cell r="I7231">
            <v>11</v>
          </cell>
          <cell r="J7231">
            <v>11</v>
          </cell>
          <cell r="K7231">
            <v>11</v>
          </cell>
          <cell r="L7231">
            <v>0</v>
          </cell>
        </row>
        <row r="7232">
          <cell r="E7232">
            <v>26590</v>
          </cell>
          <cell r="F7232">
            <v>11</v>
          </cell>
          <cell r="G7232">
            <v>14</v>
          </cell>
          <cell r="H7232">
            <v>8</v>
          </cell>
          <cell r="I7232">
            <v>11</v>
          </cell>
          <cell r="J7232">
            <v>18</v>
          </cell>
          <cell r="K7232">
            <v>11</v>
          </cell>
          <cell r="L7232">
            <v>11</v>
          </cell>
        </row>
        <row r="7233">
          <cell r="E7233">
            <v>26591</v>
          </cell>
          <cell r="F7233">
            <v>31</v>
          </cell>
          <cell r="G7233">
            <v>32</v>
          </cell>
          <cell r="H7233">
            <v>8</v>
          </cell>
          <cell r="I7233">
            <v>11</v>
          </cell>
          <cell r="J7233">
            <v>0</v>
          </cell>
          <cell r="K7233">
            <v>0</v>
          </cell>
          <cell r="L7233">
            <v>18</v>
          </cell>
        </row>
        <row r="7234">
          <cell r="E7234">
            <v>26592</v>
          </cell>
          <cell r="F7234">
            <v>11</v>
          </cell>
          <cell r="G7234">
            <v>18</v>
          </cell>
          <cell r="H7234">
            <v>14</v>
          </cell>
          <cell r="I7234">
            <v>11</v>
          </cell>
          <cell r="J7234">
            <v>11</v>
          </cell>
          <cell r="K7234">
            <v>6</v>
          </cell>
          <cell r="L7234">
            <v>11</v>
          </cell>
        </row>
        <row r="7235">
          <cell r="E7235">
            <v>26593</v>
          </cell>
          <cell r="F7235">
            <v>16</v>
          </cell>
          <cell r="G7235">
            <v>16</v>
          </cell>
          <cell r="H7235">
            <v>19</v>
          </cell>
          <cell r="I7235">
            <v>19</v>
          </cell>
          <cell r="J7235">
            <v>19</v>
          </cell>
          <cell r="K7235">
            <v>26</v>
          </cell>
          <cell r="L7235">
            <v>18</v>
          </cell>
        </row>
        <row r="7236">
          <cell r="E7236">
            <v>26594</v>
          </cell>
          <cell r="F7236">
            <v>13</v>
          </cell>
          <cell r="G7236">
            <v>14</v>
          </cell>
          <cell r="H7236">
            <v>13</v>
          </cell>
          <cell r="I7236">
            <v>16</v>
          </cell>
          <cell r="J7236">
            <v>16</v>
          </cell>
          <cell r="K7236">
            <v>13</v>
          </cell>
          <cell r="L7236">
            <v>6</v>
          </cell>
        </row>
        <row r="7237">
          <cell r="E7237">
            <v>26595</v>
          </cell>
          <cell r="F7237">
            <v>40</v>
          </cell>
          <cell r="G7237">
            <v>35</v>
          </cell>
          <cell r="H7237">
            <v>48</v>
          </cell>
          <cell r="I7237">
            <v>32</v>
          </cell>
          <cell r="J7237">
            <v>29</v>
          </cell>
          <cell r="K7237">
            <v>13</v>
          </cell>
          <cell r="L7237">
            <v>6</v>
          </cell>
        </row>
        <row r="7238">
          <cell r="E7238">
            <v>26596</v>
          </cell>
          <cell r="F7238">
            <v>16</v>
          </cell>
          <cell r="G7238">
            <v>13</v>
          </cell>
          <cell r="H7238">
            <v>13</v>
          </cell>
          <cell r="I7238">
            <v>16</v>
          </cell>
          <cell r="J7238">
            <v>10</v>
          </cell>
          <cell r="K7238">
            <v>8</v>
          </cell>
          <cell r="L7238">
            <v>13</v>
          </cell>
        </row>
        <row r="7239">
          <cell r="E7239">
            <v>26597</v>
          </cell>
          <cell r="F7239">
            <v>29</v>
          </cell>
          <cell r="G7239">
            <v>26</v>
          </cell>
          <cell r="H7239">
            <v>19</v>
          </cell>
          <cell r="I7239">
            <v>8</v>
          </cell>
          <cell r="J7239">
            <v>13</v>
          </cell>
          <cell r="K7239">
            <v>19</v>
          </cell>
          <cell r="L7239">
            <v>29</v>
          </cell>
        </row>
        <row r="7240">
          <cell r="E7240">
            <v>26598</v>
          </cell>
          <cell r="F7240">
            <v>35</v>
          </cell>
          <cell r="G7240">
            <v>39</v>
          </cell>
          <cell r="H7240">
            <v>40</v>
          </cell>
          <cell r="I7240">
            <v>39</v>
          </cell>
          <cell r="J7240">
            <v>35</v>
          </cell>
          <cell r="K7240">
            <v>32</v>
          </cell>
          <cell r="L7240">
            <v>32</v>
          </cell>
        </row>
        <row r="7241">
          <cell r="E7241">
            <v>26599</v>
          </cell>
          <cell r="F7241">
            <v>0</v>
          </cell>
          <cell r="G7241">
            <v>0</v>
          </cell>
          <cell r="H7241">
            <v>0</v>
          </cell>
          <cell r="I7241">
            <v>13</v>
          </cell>
          <cell r="J7241">
            <v>11</v>
          </cell>
          <cell r="K7241">
            <v>16</v>
          </cell>
          <cell r="L7241">
            <v>16</v>
          </cell>
        </row>
        <row r="7242">
          <cell r="E7242">
            <v>26600</v>
          </cell>
          <cell r="F7242">
            <v>8</v>
          </cell>
          <cell r="G7242">
            <v>5</v>
          </cell>
          <cell r="H7242">
            <v>3</v>
          </cell>
          <cell r="I7242">
            <v>8</v>
          </cell>
          <cell r="J7242">
            <v>16</v>
          </cell>
          <cell r="K7242">
            <v>18</v>
          </cell>
          <cell r="L7242">
            <v>23</v>
          </cell>
        </row>
        <row r="7243">
          <cell r="E7243">
            <v>26601</v>
          </cell>
          <cell r="F7243">
            <v>23</v>
          </cell>
          <cell r="G7243">
            <v>18</v>
          </cell>
          <cell r="H7243">
            <v>18</v>
          </cell>
          <cell r="I7243">
            <v>18</v>
          </cell>
          <cell r="J7243">
            <v>23</v>
          </cell>
          <cell r="K7243">
            <v>23</v>
          </cell>
          <cell r="L7243">
            <v>24</v>
          </cell>
        </row>
        <row r="7244">
          <cell r="E7244">
            <v>26602</v>
          </cell>
          <cell r="F7244">
            <v>11</v>
          </cell>
          <cell r="G7244">
            <v>6</v>
          </cell>
          <cell r="H7244">
            <v>3</v>
          </cell>
          <cell r="I7244">
            <v>10</v>
          </cell>
          <cell r="J7244">
            <v>14</v>
          </cell>
          <cell r="K7244">
            <v>13</v>
          </cell>
          <cell r="L7244">
            <v>10</v>
          </cell>
        </row>
        <row r="7245">
          <cell r="E7245">
            <v>26603</v>
          </cell>
          <cell r="F7245">
            <v>0</v>
          </cell>
          <cell r="G7245">
            <v>10</v>
          </cell>
          <cell r="H7245">
            <v>6</v>
          </cell>
          <cell r="I7245">
            <v>3</v>
          </cell>
          <cell r="J7245">
            <v>11</v>
          </cell>
          <cell r="K7245">
            <v>8</v>
          </cell>
          <cell r="L7245">
            <v>14</v>
          </cell>
        </row>
        <row r="7246">
          <cell r="E7246">
            <v>26604</v>
          </cell>
          <cell r="F7246">
            <v>6</v>
          </cell>
          <cell r="G7246">
            <v>32</v>
          </cell>
          <cell r="H7246">
            <v>0</v>
          </cell>
          <cell r="I7246">
            <v>8</v>
          </cell>
          <cell r="J7246">
            <v>16</v>
          </cell>
          <cell r="K7246">
            <v>11</v>
          </cell>
          <cell r="L7246">
            <v>3</v>
          </cell>
        </row>
        <row r="7247">
          <cell r="E7247">
            <v>26605</v>
          </cell>
          <cell r="F7247">
            <v>35</v>
          </cell>
          <cell r="G7247">
            <v>42</v>
          </cell>
          <cell r="H7247">
            <v>32</v>
          </cell>
          <cell r="I7247">
            <v>35</v>
          </cell>
          <cell r="J7247">
            <v>45</v>
          </cell>
          <cell r="K7247">
            <v>26</v>
          </cell>
          <cell r="L7247">
            <v>19</v>
          </cell>
        </row>
        <row r="7248">
          <cell r="E7248">
            <v>26606</v>
          </cell>
          <cell r="F7248">
            <v>6</v>
          </cell>
          <cell r="G7248">
            <v>0</v>
          </cell>
          <cell r="H7248">
            <v>0</v>
          </cell>
          <cell r="I7248">
            <v>0</v>
          </cell>
          <cell r="J7248">
            <v>0</v>
          </cell>
          <cell r="K7248">
            <v>0</v>
          </cell>
          <cell r="L7248">
            <v>0</v>
          </cell>
        </row>
        <row r="7249">
          <cell r="E7249">
            <v>26607</v>
          </cell>
          <cell r="F7249">
            <v>3</v>
          </cell>
          <cell r="G7249">
            <v>0</v>
          </cell>
          <cell r="H7249">
            <v>0</v>
          </cell>
          <cell r="I7249">
            <v>0</v>
          </cell>
          <cell r="J7249">
            <v>11</v>
          </cell>
          <cell r="K7249">
            <v>0</v>
          </cell>
          <cell r="L7249">
            <v>11</v>
          </cell>
        </row>
        <row r="7250">
          <cell r="E7250">
            <v>26608</v>
          </cell>
          <cell r="F7250">
            <v>16</v>
          </cell>
          <cell r="G7250">
            <v>11</v>
          </cell>
          <cell r="H7250">
            <v>6</v>
          </cell>
          <cell r="I7250">
            <v>13</v>
          </cell>
          <cell r="J7250">
            <v>13</v>
          </cell>
          <cell r="K7250">
            <v>6</v>
          </cell>
          <cell r="L7250">
            <v>13</v>
          </cell>
        </row>
        <row r="7251">
          <cell r="E7251">
            <v>26609</v>
          </cell>
          <cell r="F7251">
            <v>8</v>
          </cell>
          <cell r="G7251">
            <v>5</v>
          </cell>
          <cell r="H7251">
            <v>0</v>
          </cell>
          <cell r="I7251">
            <v>0</v>
          </cell>
          <cell r="J7251">
            <v>10</v>
          </cell>
          <cell r="K7251">
            <v>11</v>
          </cell>
          <cell r="L7251">
            <v>11</v>
          </cell>
        </row>
        <row r="7252">
          <cell r="E7252">
            <v>26610</v>
          </cell>
          <cell r="F7252">
            <v>8</v>
          </cell>
          <cell r="G7252">
            <v>13</v>
          </cell>
          <cell r="H7252">
            <v>6</v>
          </cell>
          <cell r="I7252">
            <v>10</v>
          </cell>
          <cell r="J7252">
            <v>19</v>
          </cell>
          <cell r="K7252">
            <v>16</v>
          </cell>
          <cell r="L7252">
            <v>10</v>
          </cell>
        </row>
        <row r="7253">
          <cell r="E7253">
            <v>26611</v>
          </cell>
          <cell r="F7253">
            <v>3</v>
          </cell>
          <cell r="G7253">
            <v>8</v>
          </cell>
          <cell r="H7253">
            <v>8</v>
          </cell>
          <cell r="I7253">
            <v>19</v>
          </cell>
          <cell r="J7253">
            <v>8</v>
          </cell>
          <cell r="K7253">
            <v>6</v>
          </cell>
          <cell r="L7253">
            <v>10</v>
          </cell>
        </row>
        <row r="7254">
          <cell r="E7254">
            <v>26612</v>
          </cell>
          <cell r="F7254">
            <v>10</v>
          </cell>
          <cell r="G7254">
            <v>27</v>
          </cell>
          <cell r="H7254">
            <v>23</v>
          </cell>
          <cell r="I7254">
            <v>13</v>
          </cell>
          <cell r="J7254">
            <v>0</v>
          </cell>
          <cell r="K7254">
            <v>10</v>
          </cell>
          <cell r="L7254">
            <v>10</v>
          </cell>
        </row>
        <row r="7255">
          <cell r="E7255">
            <v>26613</v>
          </cell>
          <cell r="F7255">
            <v>18</v>
          </cell>
          <cell r="G7255">
            <v>16</v>
          </cell>
          <cell r="H7255">
            <v>23</v>
          </cell>
          <cell r="I7255">
            <v>23</v>
          </cell>
          <cell r="J7255">
            <v>26</v>
          </cell>
          <cell r="K7255">
            <v>24</v>
          </cell>
          <cell r="L7255">
            <v>29</v>
          </cell>
        </row>
        <row r="7256">
          <cell r="E7256">
            <v>26614</v>
          </cell>
          <cell r="F7256">
            <v>10</v>
          </cell>
          <cell r="G7256">
            <v>10</v>
          </cell>
          <cell r="H7256">
            <v>8</v>
          </cell>
          <cell r="I7256">
            <v>0</v>
          </cell>
          <cell r="J7256">
            <v>0</v>
          </cell>
          <cell r="K7256">
            <v>0</v>
          </cell>
          <cell r="L7256">
            <v>0</v>
          </cell>
        </row>
        <row r="7257">
          <cell r="E7257">
            <v>26615</v>
          </cell>
          <cell r="F7257">
            <v>13</v>
          </cell>
          <cell r="G7257">
            <v>8</v>
          </cell>
          <cell r="H7257">
            <v>11</v>
          </cell>
          <cell r="I7257">
            <v>14</v>
          </cell>
          <cell r="J7257">
            <v>11</v>
          </cell>
          <cell r="K7257">
            <v>11</v>
          </cell>
          <cell r="L7257">
            <v>14</v>
          </cell>
        </row>
        <row r="7258">
          <cell r="E7258">
            <v>26616</v>
          </cell>
          <cell r="F7258">
            <v>18</v>
          </cell>
          <cell r="G7258">
            <v>18</v>
          </cell>
          <cell r="H7258">
            <v>18</v>
          </cell>
          <cell r="I7258">
            <v>18</v>
          </cell>
          <cell r="J7258">
            <v>8</v>
          </cell>
          <cell r="K7258">
            <v>18</v>
          </cell>
          <cell r="L7258">
            <v>18</v>
          </cell>
        </row>
        <row r="7259">
          <cell r="E7259">
            <v>26617</v>
          </cell>
          <cell r="F7259">
            <v>6</v>
          </cell>
          <cell r="G7259">
            <v>11</v>
          </cell>
          <cell r="H7259">
            <v>11</v>
          </cell>
          <cell r="I7259">
            <v>8</v>
          </cell>
          <cell r="J7259">
            <v>3</v>
          </cell>
          <cell r="K7259">
            <v>8</v>
          </cell>
          <cell r="L7259">
            <v>0</v>
          </cell>
        </row>
        <row r="7260">
          <cell r="E7260">
            <v>26618</v>
          </cell>
          <cell r="F7260">
            <v>8</v>
          </cell>
          <cell r="G7260">
            <v>8</v>
          </cell>
          <cell r="H7260">
            <v>6</v>
          </cell>
          <cell r="I7260">
            <v>8</v>
          </cell>
          <cell r="J7260">
            <v>6</v>
          </cell>
          <cell r="K7260">
            <v>0</v>
          </cell>
          <cell r="L7260">
            <v>0</v>
          </cell>
        </row>
        <row r="7261">
          <cell r="E7261">
            <v>26619</v>
          </cell>
          <cell r="F7261">
            <v>16</v>
          </cell>
          <cell r="G7261">
            <v>11</v>
          </cell>
          <cell r="H7261">
            <v>11</v>
          </cell>
          <cell r="I7261">
            <v>8</v>
          </cell>
          <cell r="J7261">
            <v>8</v>
          </cell>
          <cell r="K7261">
            <v>6</v>
          </cell>
          <cell r="L7261">
            <v>11</v>
          </cell>
        </row>
        <row r="7262">
          <cell r="E7262">
            <v>26620</v>
          </cell>
          <cell r="F7262">
            <v>16</v>
          </cell>
          <cell r="G7262">
            <v>11</v>
          </cell>
          <cell r="H7262">
            <v>11</v>
          </cell>
          <cell r="I7262">
            <v>8</v>
          </cell>
          <cell r="J7262">
            <v>11</v>
          </cell>
          <cell r="K7262">
            <v>11</v>
          </cell>
          <cell r="L7262">
            <v>14</v>
          </cell>
        </row>
        <row r="7263">
          <cell r="E7263">
            <v>26621</v>
          </cell>
          <cell r="F7263">
            <v>5</v>
          </cell>
          <cell r="G7263">
            <v>0</v>
          </cell>
          <cell r="H7263">
            <v>0</v>
          </cell>
          <cell r="I7263">
            <v>0</v>
          </cell>
          <cell r="J7263">
            <v>0</v>
          </cell>
          <cell r="K7263">
            <v>0</v>
          </cell>
          <cell r="L7263">
            <v>0</v>
          </cell>
        </row>
        <row r="7264">
          <cell r="E7264">
            <v>26622</v>
          </cell>
          <cell r="F7264">
            <v>6</v>
          </cell>
          <cell r="G7264">
            <v>3</v>
          </cell>
          <cell r="H7264">
            <v>6</v>
          </cell>
          <cell r="I7264">
            <v>5</v>
          </cell>
          <cell r="J7264">
            <v>8</v>
          </cell>
          <cell r="K7264">
            <v>0</v>
          </cell>
          <cell r="L7264">
            <v>10</v>
          </cell>
        </row>
        <row r="7265">
          <cell r="E7265">
            <v>26623</v>
          </cell>
          <cell r="F7265">
            <v>5</v>
          </cell>
          <cell r="G7265">
            <v>0</v>
          </cell>
          <cell r="H7265">
            <v>8</v>
          </cell>
          <cell r="I7265">
            <v>13</v>
          </cell>
          <cell r="J7265">
            <v>5</v>
          </cell>
          <cell r="K7265">
            <v>0</v>
          </cell>
          <cell r="L7265">
            <v>10</v>
          </cell>
        </row>
        <row r="7266">
          <cell r="E7266">
            <v>26624</v>
          </cell>
          <cell r="F7266">
            <v>0</v>
          </cell>
          <cell r="G7266">
            <v>0</v>
          </cell>
          <cell r="H7266">
            <v>0</v>
          </cell>
          <cell r="I7266">
            <v>3</v>
          </cell>
          <cell r="J7266">
            <v>0</v>
          </cell>
          <cell r="K7266">
            <v>0</v>
          </cell>
          <cell r="L7266">
            <v>8</v>
          </cell>
        </row>
        <row r="7267">
          <cell r="E7267">
            <v>26625</v>
          </cell>
          <cell r="F7267">
            <v>11</v>
          </cell>
          <cell r="G7267">
            <v>10</v>
          </cell>
          <cell r="H7267">
            <v>10</v>
          </cell>
          <cell r="I7267">
            <v>13</v>
          </cell>
          <cell r="J7267">
            <v>10</v>
          </cell>
          <cell r="K7267">
            <v>10</v>
          </cell>
          <cell r="L7267">
            <v>23</v>
          </cell>
        </row>
        <row r="7268">
          <cell r="E7268">
            <v>26626</v>
          </cell>
          <cell r="F7268">
            <v>40</v>
          </cell>
          <cell r="G7268">
            <v>51</v>
          </cell>
          <cell r="H7268">
            <v>23</v>
          </cell>
          <cell r="I7268">
            <v>19</v>
          </cell>
          <cell r="J7268">
            <v>32</v>
          </cell>
          <cell r="K7268">
            <v>35</v>
          </cell>
          <cell r="L7268">
            <v>29</v>
          </cell>
        </row>
        <row r="7269">
          <cell r="E7269">
            <v>26627</v>
          </cell>
          <cell r="F7269">
            <v>0</v>
          </cell>
          <cell r="G7269">
            <v>6</v>
          </cell>
          <cell r="H7269">
            <v>6</v>
          </cell>
          <cell r="I7269">
            <v>13</v>
          </cell>
          <cell r="J7269">
            <v>10</v>
          </cell>
          <cell r="K7269">
            <v>10</v>
          </cell>
          <cell r="L7269">
            <v>10</v>
          </cell>
        </row>
        <row r="7270">
          <cell r="E7270">
            <v>26628</v>
          </cell>
          <cell r="F7270">
            <v>18</v>
          </cell>
          <cell r="G7270">
            <v>8</v>
          </cell>
          <cell r="H7270">
            <v>8</v>
          </cell>
          <cell r="I7270">
            <v>8</v>
          </cell>
          <cell r="J7270">
            <v>5</v>
          </cell>
          <cell r="K7270">
            <v>32</v>
          </cell>
          <cell r="L7270">
            <v>42</v>
          </cell>
        </row>
        <row r="7271">
          <cell r="E7271">
            <v>26629</v>
          </cell>
          <cell r="F7271">
            <v>43</v>
          </cell>
          <cell r="G7271">
            <v>29</v>
          </cell>
          <cell r="H7271">
            <v>29</v>
          </cell>
          <cell r="I7271">
            <v>11</v>
          </cell>
          <cell r="J7271">
            <v>6</v>
          </cell>
          <cell r="K7271">
            <v>13</v>
          </cell>
          <cell r="L7271">
            <v>11</v>
          </cell>
        </row>
        <row r="7272">
          <cell r="E7272">
            <v>26630</v>
          </cell>
          <cell r="F7272">
            <v>18</v>
          </cell>
          <cell r="G7272">
            <v>21</v>
          </cell>
          <cell r="H7272">
            <v>21</v>
          </cell>
          <cell r="I7272">
            <v>11</v>
          </cell>
          <cell r="J7272">
            <v>23</v>
          </cell>
          <cell r="K7272">
            <v>26</v>
          </cell>
          <cell r="L7272">
            <v>24</v>
          </cell>
        </row>
        <row r="7273">
          <cell r="E7273">
            <v>26631</v>
          </cell>
          <cell r="F7273">
            <v>0</v>
          </cell>
          <cell r="G7273">
            <v>6</v>
          </cell>
          <cell r="H7273">
            <v>0</v>
          </cell>
          <cell r="I7273">
            <v>0</v>
          </cell>
          <cell r="J7273">
            <v>10</v>
          </cell>
          <cell r="K7273">
            <v>8</v>
          </cell>
          <cell r="L7273">
            <v>6</v>
          </cell>
        </row>
        <row r="7274">
          <cell r="E7274">
            <v>26632</v>
          </cell>
          <cell r="F7274">
            <v>35</v>
          </cell>
          <cell r="G7274">
            <v>58</v>
          </cell>
          <cell r="H7274">
            <v>64</v>
          </cell>
          <cell r="I7274">
            <v>64</v>
          </cell>
          <cell r="J7274">
            <v>58</v>
          </cell>
          <cell r="K7274">
            <v>55</v>
          </cell>
          <cell r="L7274">
            <v>48</v>
          </cell>
        </row>
        <row r="7275">
          <cell r="E7275">
            <v>26633</v>
          </cell>
          <cell r="F7275">
            <v>10</v>
          </cell>
          <cell r="G7275">
            <v>14</v>
          </cell>
          <cell r="H7275">
            <v>16</v>
          </cell>
          <cell r="I7275">
            <v>13</v>
          </cell>
          <cell r="J7275">
            <v>11</v>
          </cell>
          <cell r="K7275">
            <v>16</v>
          </cell>
          <cell r="L7275">
            <v>16</v>
          </cell>
        </row>
        <row r="7276">
          <cell r="E7276">
            <v>26634</v>
          </cell>
          <cell r="F7276">
            <v>24</v>
          </cell>
          <cell r="G7276">
            <v>23</v>
          </cell>
          <cell r="H7276">
            <v>16</v>
          </cell>
          <cell r="I7276">
            <v>18</v>
          </cell>
          <cell r="J7276">
            <v>19</v>
          </cell>
          <cell r="K7276">
            <v>23</v>
          </cell>
          <cell r="L7276">
            <v>19</v>
          </cell>
        </row>
        <row r="7277">
          <cell r="E7277">
            <v>26635</v>
          </cell>
          <cell r="F7277">
            <v>16</v>
          </cell>
          <cell r="G7277">
            <v>29</v>
          </cell>
          <cell r="H7277">
            <v>23</v>
          </cell>
          <cell r="I7277">
            <v>26</v>
          </cell>
          <cell r="J7277">
            <v>29</v>
          </cell>
          <cell r="K7277">
            <v>13</v>
          </cell>
          <cell r="L7277">
            <v>6</v>
          </cell>
        </row>
        <row r="7278">
          <cell r="E7278">
            <v>26636</v>
          </cell>
          <cell r="F7278">
            <v>13</v>
          </cell>
          <cell r="G7278">
            <v>13</v>
          </cell>
          <cell r="H7278">
            <v>13</v>
          </cell>
          <cell r="I7278">
            <v>16</v>
          </cell>
          <cell r="J7278">
            <v>10</v>
          </cell>
          <cell r="K7278">
            <v>11</v>
          </cell>
          <cell r="L7278">
            <v>11</v>
          </cell>
        </row>
        <row r="7279">
          <cell r="E7279">
            <v>26637</v>
          </cell>
          <cell r="F7279">
            <v>3</v>
          </cell>
          <cell r="G7279">
            <v>0</v>
          </cell>
          <cell r="H7279">
            <v>8</v>
          </cell>
          <cell r="I7279">
            <v>11</v>
          </cell>
          <cell r="J7279">
            <v>0</v>
          </cell>
          <cell r="K7279">
            <v>0</v>
          </cell>
          <cell r="L7279">
            <v>10</v>
          </cell>
        </row>
        <row r="7280">
          <cell r="E7280">
            <v>26638</v>
          </cell>
          <cell r="F7280">
            <v>16</v>
          </cell>
          <cell r="G7280">
            <v>16</v>
          </cell>
          <cell r="H7280">
            <v>16</v>
          </cell>
          <cell r="I7280">
            <v>13</v>
          </cell>
          <cell r="J7280">
            <v>19</v>
          </cell>
          <cell r="K7280">
            <v>18</v>
          </cell>
          <cell r="L7280">
            <v>6</v>
          </cell>
        </row>
        <row r="7281">
          <cell r="E7281">
            <v>26639</v>
          </cell>
          <cell r="F7281">
            <v>3</v>
          </cell>
          <cell r="G7281">
            <v>0</v>
          </cell>
          <cell r="H7281">
            <v>0</v>
          </cell>
          <cell r="I7281">
            <v>0</v>
          </cell>
          <cell r="J7281">
            <v>10</v>
          </cell>
          <cell r="K7281">
            <v>6</v>
          </cell>
          <cell r="L7281">
            <v>5</v>
          </cell>
        </row>
        <row r="7282">
          <cell r="E7282">
            <v>26640</v>
          </cell>
          <cell r="F7282">
            <v>10</v>
          </cell>
          <cell r="G7282">
            <v>10</v>
          </cell>
          <cell r="H7282">
            <v>0</v>
          </cell>
          <cell r="I7282">
            <v>0</v>
          </cell>
          <cell r="J7282">
            <v>0</v>
          </cell>
          <cell r="K7282">
            <v>0</v>
          </cell>
          <cell r="L7282">
            <v>0</v>
          </cell>
        </row>
        <row r="7283">
          <cell r="E7283">
            <v>26641</v>
          </cell>
          <cell r="F7283">
            <v>14</v>
          </cell>
          <cell r="G7283">
            <v>10</v>
          </cell>
          <cell r="H7283">
            <v>8</v>
          </cell>
          <cell r="I7283">
            <v>10</v>
          </cell>
          <cell r="J7283">
            <v>11</v>
          </cell>
          <cell r="K7283">
            <v>10</v>
          </cell>
          <cell r="L7283">
            <v>16</v>
          </cell>
        </row>
        <row r="7284">
          <cell r="E7284">
            <v>26642</v>
          </cell>
          <cell r="F7284">
            <v>10</v>
          </cell>
          <cell r="G7284">
            <v>11</v>
          </cell>
          <cell r="H7284">
            <v>8</v>
          </cell>
          <cell r="I7284">
            <v>11</v>
          </cell>
          <cell r="J7284">
            <v>18</v>
          </cell>
          <cell r="K7284">
            <v>26</v>
          </cell>
          <cell r="L7284">
            <v>32</v>
          </cell>
        </row>
        <row r="7285">
          <cell r="E7285">
            <v>26643</v>
          </cell>
          <cell r="F7285">
            <v>0</v>
          </cell>
          <cell r="G7285">
            <v>0</v>
          </cell>
          <cell r="H7285">
            <v>0</v>
          </cell>
          <cell r="I7285">
            <v>11</v>
          </cell>
          <cell r="J7285">
            <v>11</v>
          </cell>
          <cell r="K7285">
            <v>8</v>
          </cell>
          <cell r="L7285">
            <v>8</v>
          </cell>
        </row>
        <row r="7286">
          <cell r="E7286">
            <v>26644</v>
          </cell>
          <cell r="F7286">
            <v>35</v>
          </cell>
          <cell r="G7286">
            <v>40</v>
          </cell>
          <cell r="H7286">
            <v>32</v>
          </cell>
          <cell r="I7286">
            <v>39</v>
          </cell>
          <cell r="J7286">
            <v>47</v>
          </cell>
          <cell r="K7286">
            <v>35</v>
          </cell>
          <cell r="L7286">
            <v>35</v>
          </cell>
        </row>
        <row r="7287">
          <cell r="E7287">
            <v>26645</v>
          </cell>
          <cell r="F7287">
            <v>8</v>
          </cell>
          <cell r="G7287">
            <v>11</v>
          </cell>
          <cell r="H7287">
            <v>11</v>
          </cell>
          <cell r="I7287">
            <v>18</v>
          </cell>
          <cell r="J7287">
            <v>8</v>
          </cell>
          <cell r="K7287">
            <v>8</v>
          </cell>
          <cell r="L7287">
            <v>0</v>
          </cell>
        </row>
        <row r="7288">
          <cell r="E7288">
            <v>26646</v>
          </cell>
          <cell r="F7288">
            <v>6</v>
          </cell>
          <cell r="G7288">
            <v>11</v>
          </cell>
          <cell r="H7288">
            <v>11</v>
          </cell>
          <cell r="I7288">
            <v>8</v>
          </cell>
          <cell r="J7288">
            <v>6</v>
          </cell>
          <cell r="K7288">
            <v>11</v>
          </cell>
          <cell r="L7288">
            <v>6</v>
          </cell>
        </row>
        <row r="7289">
          <cell r="E7289">
            <v>26647</v>
          </cell>
          <cell r="F7289">
            <v>19</v>
          </cell>
          <cell r="G7289">
            <v>11</v>
          </cell>
          <cell r="H7289">
            <v>35</v>
          </cell>
          <cell r="I7289">
            <v>55</v>
          </cell>
          <cell r="J7289">
            <v>51</v>
          </cell>
          <cell r="K7289">
            <v>14</v>
          </cell>
          <cell r="L7289">
            <v>24</v>
          </cell>
        </row>
        <row r="7290">
          <cell r="E7290">
            <v>26648</v>
          </cell>
          <cell r="F7290">
            <v>26</v>
          </cell>
          <cell r="G7290">
            <v>32</v>
          </cell>
          <cell r="H7290">
            <v>27</v>
          </cell>
          <cell r="I7290">
            <v>31</v>
          </cell>
          <cell r="J7290">
            <v>31</v>
          </cell>
          <cell r="K7290">
            <v>35</v>
          </cell>
          <cell r="L7290">
            <v>6</v>
          </cell>
        </row>
        <row r="7291">
          <cell r="E7291">
            <v>26649</v>
          </cell>
          <cell r="F7291">
            <v>8</v>
          </cell>
          <cell r="G7291">
            <v>13</v>
          </cell>
          <cell r="H7291">
            <v>19</v>
          </cell>
          <cell r="I7291">
            <v>19</v>
          </cell>
          <cell r="J7291">
            <v>13</v>
          </cell>
          <cell r="K7291">
            <v>16</v>
          </cell>
          <cell r="L7291">
            <v>13</v>
          </cell>
        </row>
        <row r="7292">
          <cell r="E7292">
            <v>26650</v>
          </cell>
          <cell r="F7292">
            <v>23</v>
          </cell>
          <cell r="G7292">
            <v>29</v>
          </cell>
          <cell r="H7292">
            <v>16</v>
          </cell>
          <cell r="I7292">
            <v>10</v>
          </cell>
          <cell r="J7292">
            <v>6</v>
          </cell>
          <cell r="K7292">
            <v>10</v>
          </cell>
          <cell r="L7292">
            <v>8</v>
          </cell>
        </row>
        <row r="7293">
          <cell r="E7293">
            <v>26651</v>
          </cell>
          <cell r="F7293">
            <v>35</v>
          </cell>
          <cell r="G7293">
            <v>45</v>
          </cell>
          <cell r="H7293">
            <v>26</v>
          </cell>
          <cell r="I7293">
            <v>35</v>
          </cell>
          <cell r="J7293">
            <v>32</v>
          </cell>
          <cell r="K7293">
            <v>26</v>
          </cell>
          <cell r="L7293">
            <v>26</v>
          </cell>
        </row>
        <row r="7294">
          <cell r="E7294">
            <v>26652</v>
          </cell>
          <cell r="F7294">
            <v>0</v>
          </cell>
          <cell r="G7294">
            <v>3</v>
          </cell>
          <cell r="H7294">
            <v>0</v>
          </cell>
          <cell r="I7294">
            <v>13</v>
          </cell>
          <cell r="J7294">
            <v>0</v>
          </cell>
          <cell r="K7294">
            <v>6</v>
          </cell>
          <cell r="L7294">
            <v>10</v>
          </cell>
        </row>
        <row r="7295">
          <cell r="E7295">
            <v>26653</v>
          </cell>
          <cell r="F7295">
            <v>40</v>
          </cell>
          <cell r="G7295">
            <v>29</v>
          </cell>
          <cell r="H7295">
            <v>16</v>
          </cell>
          <cell r="I7295">
            <v>13</v>
          </cell>
          <cell r="J7295">
            <v>0</v>
          </cell>
          <cell r="K7295">
            <v>6</v>
          </cell>
          <cell r="L7295">
            <v>0</v>
          </cell>
        </row>
        <row r="7296">
          <cell r="E7296">
            <v>26654</v>
          </cell>
          <cell r="F7296">
            <v>5</v>
          </cell>
          <cell r="G7296">
            <v>10</v>
          </cell>
          <cell r="H7296">
            <v>13</v>
          </cell>
          <cell r="I7296">
            <v>6</v>
          </cell>
          <cell r="J7296">
            <v>26</v>
          </cell>
          <cell r="K7296">
            <v>29</v>
          </cell>
          <cell r="L7296">
            <v>23</v>
          </cell>
        </row>
        <row r="7297">
          <cell r="E7297">
            <v>26655</v>
          </cell>
          <cell r="F7297">
            <v>32</v>
          </cell>
          <cell r="G7297">
            <v>24</v>
          </cell>
          <cell r="H7297">
            <v>23</v>
          </cell>
          <cell r="I7297">
            <v>29</v>
          </cell>
          <cell r="J7297">
            <v>32</v>
          </cell>
          <cell r="K7297">
            <v>32</v>
          </cell>
          <cell r="L7297">
            <v>26</v>
          </cell>
        </row>
        <row r="7298">
          <cell r="E7298">
            <v>26656</v>
          </cell>
          <cell r="F7298">
            <v>6</v>
          </cell>
          <cell r="G7298">
            <v>3</v>
          </cell>
          <cell r="H7298">
            <v>6</v>
          </cell>
          <cell r="I7298">
            <v>6</v>
          </cell>
          <cell r="J7298">
            <v>11</v>
          </cell>
          <cell r="K7298">
            <v>16</v>
          </cell>
          <cell r="L7298">
            <v>23</v>
          </cell>
        </row>
        <row r="7299">
          <cell r="E7299">
            <v>26657</v>
          </cell>
          <cell r="F7299">
            <v>10</v>
          </cell>
          <cell r="G7299">
            <v>16</v>
          </cell>
          <cell r="H7299">
            <v>13</v>
          </cell>
          <cell r="I7299">
            <v>10</v>
          </cell>
          <cell r="J7299">
            <v>8</v>
          </cell>
          <cell r="K7299">
            <v>11</v>
          </cell>
          <cell r="L7299">
            <v>8</v>
          </cell>
        </row>
        <row r="7300">
          <cell r="E7300">
            <v>26658</v>
          </cell>
          <cell r="F7300">
            <v>8</v>
          </cell>
          <cell r="G7300">
            <v>14</v>
          </cell>
          <cell r="H7300">
            <v>6</v>
          </cell>
          <cell r="I7300">
            <v>11</v>
          </cell>
          <cell r="J7300">
            <v>16</v>
          </cell>
          <cell r="K7300">
            <v>13</v>
          </cell>
          <cell r="L7300">
            <v>16</v>
          </cell>
        </row>
        <row r="7301">
          <cell r="E7301">
            <v>26659</v>
          </cell>
          <cell r="F7301">
            <v>6</v>
          </cell>
          <cell r="G7301">
            <v>8</v>
          </cell>
          <cell r="H7301">
            <v>3</v>
          </cell>
          <cell r="I7301">
            <v>5</v>
          </cell>
          <cell r="J7301">
            <v>3</v>
          </cell>
          <cell r="K7301">
            <v>10</v>
          </cell>
          <cell r="L7301">
            <v>45</v>
          </cell>
        </row>
        <row r="7302">
          <cell r="E7302">
            <v>26660</v>
          </cell>
          <cell r="F7302">
            <v>29</v>
          </cell>
          <cell r="G7302">
            <v>16</v>
          </cell>
          <cell r="H7302">
            <v>13</v>
          </cell>
          <cell r="I7302">
            <v>8</v>
          </cell>
          <cell r="J7302">
            <v>3</v>
          </cell>
          <cell r="K7302">
            <v>3</v>
          </cell>
          <cell r="L7302">
            <v>3</v>
          </cell>
        </row>
        <row r="7303">
          <cell r="E7303">
            <v>26661</v>
          </cell>
          <cell r="F7303">
            <v>16</v>
          </cell>
          <cell r="G7303">
            <v>19</v>
          </cell>
          <cell r="H7303">
            <v>19</v>
          </cell>
          <cell r="I7303">
            <v>19</v>
          </cell>
          <cell r="J7303">
            <v>23</v>
          </cell>
          <cell r="K7303">
            <v>24</v>
          </cell>
          <cell r="L7303">
            <v>26</v>
          </cell>
        </row>
        <row r="7304">
          <cell r="E7304">
            <v>26662</v>
          </cell>
          <cell r="F7304">
            <v>16</v>
          </cell>
          <cell r="G7304">
            <v>23</v>
          </cell>
          <cell r="H7304">
            <v>19</v>
          </cell>
          <cell r="I7304">
            <v>16</v>
          </cell>
          <cell r="J7304">
            <v>5</v>
          </cell>
          <cell r="K7304">
            <v>13</v>
          </cell>
          <cell r="L7304">
            <v>16</v>
          </cell>
        </row>
        <row r="7305">
          <cell r="E7305">
            <v>26663</v>
          </cell>
          <cell r="F7305">
            <v>13</v>
          </cell>
          <cell r="G7305">
            <v>5</v>
          </cell>
          <cell r="H7305">
            <v>0</v>
          </cell>
          <cell r="I7305">
            <v>0</v>
          </cell>
          <cell r="J7305">
            <v>0</v>
          </cell>
          <cell r="K7305">
            <v>0</v>
          </cell>
          <cell r="L7305">
            <v>0</v>
          </cell>
        </row>
        <row r="7306">
          <cell r="E7306">
            <v>26664</v>
          </cell>
          <cell r="F7306">
            <v>32</v>
          </cell>
          <cell r="G7306">
            <v>26</v>
          </cell>
          <cell r="H7306">
            <v>32</v>
          </cell>
          <cell r="I7306">
            <v>35</v>
          </cell>
          <cell r="J7306">
            <v>39</v>
          </cell>
          <cell r="K7306">
            <v>39</v>
          </cell>
          <cell r="L7306">
            <v>39</v>
          </cell>
        </row>
        <row r="7307">
          <cell r="E7307">
            <v>26665</v>
          </cell>
          <cell r="F7307">
            <v>13</v>
          </cell>
          <cell r="G7307">
            <v>16</v>
          </cell>
          <cell r="H7307">
            <v>13</v>
          </cell>
          <cell r="I7307">
            <v>10</v>
          </cell>
          <cell r="J7307">
            <v>10</v>
          </cell>
          <cell r="K7307">
            <v>29</v>
          </cell>
          <cell r="L7307">
            <v>35</v>
          </cell>
        </row>
        <row r="7308">
          <cell r="E7308">
            <v>26666</v>
          </cell>
          <cell r="F7308">
            <v>10</v>
          </cell>
          <cell r="G7308">
            <v>56</v>
          </cell>
          <cell r="H7308">
            <v>63</v>
          </cell>
          <cell r="I7308">
            <v>56</v>
          </cell>
          <cell r="J7308">
            <v>72</v>
          </cell>
          <cell r="K7308">
            <v>61</v>
          </cell>
          <cell r="L7308">
            <v>58</v>
          </cell>
        </row>
        <row r="7309">
          <cell r="E7309">
            <v>26667</v>
          </cell>
          <cell r="F7309">
            <v>39</v>
          </cell>
          <cell r="G7309">
            <v>45</v>
          </cell>
          <cell r="H7309">
            <v>53</v>
          </cell>
          <cell r="I7309">
            <v>42</v>
          </cell>
          <cell r="J7309">
            <v>42</v>
          </cell>
          <cell r="K7309">
            <v>39</v>
          </cell>
          <cell r="L7309">
            <v>51</v>
          </cell>
        </row>
        <row r="7310">
          <cell r="E7310">
            <v>26668</v>
          </cell>
          <cell r="F7310">
            <v>6</v>
          </cell>
          <cell r="G7310">
            <v>13</v>
          </cell>
          <cell r="H7310">
            <v>11</v>
          </cell>
          <cell r="I7310">
            <v>8</v>
          </cell>
          <cell r="J7310">
            <v>8</v>
          </cell>
          <cell r="K7310">
            <v>16</v>
          </cell>
          <cell r="L7310">
            <v>19</v>
          </cell>
        </row>
        <row r="7311">
          <cell r="E7311">
            <v>26669</v>
          </cell>
          <cell r="F7311">
            <v>5</v>
          </cell>
          <cell r="G7311">
            <v>5</v>
          </cell>
          <cell r="H7311">
            <v>13</v>
          </cell>
          <cell r="I7311">
            <v>0</v>
          </cell>
          <cell r="J7311">
            <v>11</v>
          </cell>
          <cell r="K7311">
            <v>13</v>
          </cell>
          <cell r="L7311">
            <v>11</v>
          </cell>
        </row>
        <row r="7312">
          <cell r="E7312">
            <v>26670</v>
          </cell>
          <cell r="F7312">
            <v>16</v>
          </cell>
          <cell r="G7312">
            <v>6</v>
          </cell>
          <cell r="H7312">
            <v>5</v>
          </cell>
          <cell r="I7312">
            <v>8</v>
          </cell>
          <cell r="J7312">
            <v>6</v>
          </cell>
          <cell r="K7312">
            <v>0</v>
          </cell>
          <cell r="L7312">
            <v>8</v>
          </cell>
        </row>
        <row r="7313">
          <cell r="E7313">
            <v>26671</v>
          </cell>
          <cell r="F7313">
            <v>0</v>
          </cell>
          <cell r="G7313">
            <v>0</v>
          </cell>
          <cell r="H7313">
            <v>0</v>
          </cell>
          <cell r="I7313">
            <v>0</v>
          </cell>
          <cell r="J7313">
            <v>0</v>
          </cell>
          <cell r="K7313">
            <v>0</v>
          </cell>
          <cell r="L7313">
            <v>0</v>
          </cell>
        </row>
        <row r="7314">
          <cell r="E7314">
            <v>26672</v>
          </cell>
          <cell r="F7314">
            <v>0</v>
          </cell>
          <cell r="G7314">
            <v>6</v>
          </cell>
          <cell r="H7314">
            <v>5</v>
          </cell>
          <cell r="I7314">
            <v>8</v>
          </cell>
          <cell r="J7314">
            <v>0</v>
          </cell>
          <cell r="K7314">
            <v>0</v>
          </cell>
          <cell r="L7314">
            <v>0</v>
          </cell>
        </row>
        <row r="7315">
          <cell r="E7315">
            <v>26673</v>
          </cell>
          <cell r="F7315">
            <v>0</v>
          </cell>
          <cell r="G7315">
            <v>0</v>
          </cell>
          <cell r="H7315">
            <v>0</v>
          </cell>
          <cell r="I7315">
            <v>8</v>
          </cell>
          <cell r="J7315">
            <v>8</v>
          </cell>
          <cell r="K7315">
            <v>8</v>
          </cell>
          <cell r="L7315">
            <v>6</v>
          </cell>
        </row>
        <row r="7316">
          <cell r="E7316">
            <v>26674</v>
          </cell>
          <cell r="F7316">
            <v>6</v>
          </cell>
          <cell r="G7316">
            <v>6</v>
          </cell>
          <cell r="H7316">
            <v>0</v>
          </cell>
          <cell r="I7316">
            <v>11</v>
          </cell>
          <cell r="J7316">
            <v>3</v>
          </cell>
          <cell r="K7316">
            <v>11</v>
          </cell>
          <cell r="L7316">
            <v>8</v>
          </cell>
        </row>
        <row r="7317">
          <cell r="E7317">
            <v>26675</v>
          </cell>
          <cell r="F7317">
            <v>0</v>
          </cell>
          <cell r="G7317">
            <v>0</v>
          </cell>
          <cell r="H7317">
            <v>0</v>
          </cell>
          <cell r="I7317">
            <v>0</v>
          </cell>
          <cell r="J7317">
            <v>0</v>
          </cell>
          <cell r="K7317">
            <v>0</v>
          </cell>
          <cell r="L7317">
            <v>24</v>
          </cell>
        </row>
        <row r="7318">
          <cell r="E7318">
            <v>26676</v>
          </cell>
          <cell r="F7318">
            <v>16</v>
          </cell>
          <cell r="G7318">
            <v>11</v>
          </cell>
          <cell r="H7318">
            <v>0</v>
          </cell>
          <cell r="I7318">
            <v>14</v>
          </cell>
          <cell r="J7318">
            <v>18</v>
          </cell>
          <cell r="K7318">
            <v>18</v>
          </cell>
          <cell r="L7318">
            <v>18</v>
          </cell>
        </row>
        <row r="7319">
          <cell r="E7319">
            <v>26677</v>
          </cell>
          <cell r="F7319">
            <v>47</v>
          </cell>
          <cell r="G7319">
            <v>26</v>
          </cell>
          <cell r="H7319">
            <v>45</v>
          </cell>
          <cell r="I7319">
            <v>26</v>
          </cell>
          <cell r="J7319">
            <v>39</v>
          </cell>
          <cell r="K7319">
            <v>48</v>
          </cell>
          <cell r="L7319">
            <v>10</v>
          </cell>
        </row>
        <row r="7320">
          <cell r="E7320">
            <v>26678</v>
          </cell>
          <cell r="F7320">
            <v>29</v>
          </cell>
          <cell r="G7320">
            <v>16</v>
          </cell>
          <cell r="H7320">
            <v>13</v>
          </cell>
          <cell r="I7320">
            <v>0</v>
          </cell>
          <cell r="J7320">
            <v>10</v>
          </cell>
          <cell r="K7320">
            <v>13</v>
          </cell>
          <cell r="L7320">
            <v>6</v>
          </cell>
        </row>
        <row r="7321">
          <cell r="E7321">
            <v>26679</v>
          </cell>
          <cell r="F7321">
            <v>11</v>
          </cell>
          <cell r="G7321">
            <v>13</v>
          </cell>
          <cell r="H7321">
            <v>6</v>
          </cell>
          <cell r="I7321">
            <v>13</v>
          </cell>
          <cell r="J7321">
            <v>16</v>
          </cell>
          <cell r="K7321">
            <v>42</v>
          </cell>
          <cell r="L7321">
            <v>32</v>
          </cell>
        </row>
        <row r="7322">
          <cell r="E7322">
            <v>26680</v>
          </cell>
          <cell r="F7322">
            <v>6</v>
          </cell>
          <cell r="G7322">
            <v>10</v>
          </cell>
          <cell r="H7322">
            <v>13</v>
          </cell>
          <cell r="I7322">
            <v>19</v>
          </cell>
          <cell r="J7322">
            <v>24</v>
          </cell>
          <cell r="K7322">
            <v>19</v>
          </cell>
          <cell r="L7322">
            <v>23</v>
          </cell>
        </row>
        <row r="7323">
          <cell r="E7323">
            <v>26681</v>
          </cell>
          <cell r="F7323">
            <v>0</v>
          </cell>
          <cell r="G7323">
            <v>13</v>
          </cell>
          <cell r="H7323">
            <v>8</v>
          </cell>
          <cell r="I7323">
            <v>23</v>
          </cell>
          <cell r="J7323">
            <v>24</v>
          </cell>
          <cell r="K7323">
            <v>23</v>
          </cell>
          <cell r="L7323">
            <v>13</v>
          </cell>
        </row>
        <row r="7324">
          <cell r="E7324">
            <v>26682</v>
          </cell>
          <cell r="F7324">
            <v>6</v>
          </cell>
          <cell r="G7324">
            <v>13</v>
          </cell>
          <cell r="H7324">
            <v>6</v>
          </cell>
          <cell r="I7324">
            <v>6</v>
          </cell>
          <cell r="J7324">
            <v>3</v>
          </cell>
          <cell r="K7324">
            <v>0</v>
          </cell>
          <cell r="L7324">
            <v>0</v>
          </cell>
        </row>
        <row r="7325">
          <cell r="E7325">
            <v>26683</v>
          </cell>
          <cell r="F7325">
            <v>10</v>
          </cell>
          <cell r="G7325">
            <v>14</v>
          </cell>
          <cell r="H7325">
            <v>3</v>
          </cell>
          <cell r="I7325">
            <v>10</v>
          </cell>
          <cell r="J7325">
            <v>11</v>
          </cell>
          <cell r="K7325">
            <v>3</v>
          </cell>
          <cell r="L7325">
            <v>8</v>
          </cell>
        </row>
        <row r="7326">
          <cell r="E7326">
            <v>26684</v>
          </cell>
          <cell r="F7326">
            <v>6</v>
          </cell>
          <cell r="G7326">
            <v>13</v>
          </cell>
          <cell r="H7326">
            <v>11</v>
          </cell>
          <cell r="I7326">
            <v>13</v>
          </cell>
          <cell r="J7326">
            <v>6</v>
          </cell>
          <cell r="K7326">
            <v>8</v>
          </cell>
          <cell r="L7326">
            <v>0</v>
          </cell>
        </row>
        <row r="7327">
          <cell r="E7327">
            <v>26685</v>
          </cell>
          <cell r="F7327">
            <v>32</v>
          </cell>
          <cell r="G7327">
            <v>39</v>
          </cell>
          <cell r="H7327">
            <v>32</v>
          </cell>
          <cell r="I7327">
            <v>16</v>
          </cell>
          <cell r="J7327">
            <v>19</v>
          </cell>
          <cell r="K7327">
            <v>3</v>
          </cell>
          <cell r="L7327">
            <v>32</v>
          </cell>
        </row>
        <row r="7328">
          <cell r="E7328">
            <v>26686</v>
          </cell>
          <cell r="F7328">
            <v>32</v>
          </cell>
          <cell r="G7328">
            <v>29</v>
          </cell>
          <cell r="H7328">
            <v>32</v>
          </cell>
          <cell r="I7328">
            <v>16</v>
          </cell>
          <cell r="J7328">
            <v>16</v>
          </cell>
          <cell r="K7328">
            <v>13</v>
          </cell>
          <cell r="L7328">
            <v>3</v>
          </cell>
        </row>
        <row r="7329">
          <cell r="E7329">
            <v>26687</v>
          </cell>
          <cell r="F7329">
            <v>18</v>
          </cell>
          <cell r="G7329">
            <v>21</v>
          </cell>
          <cell r="H7329">
            <v>27</v>
          </cell>
          <cell r="I7329">
            <v>16</v>
          </cell>
          <cell r="J7329">
            <v>27</v>
          </cell>
          <cell r="K7329">
            <v>42</v>
          </cell>
          <cell r="L7329">
            <v>29</v>
          </cell>
        </row>
        <row r="7330">
          <cell r="E7330">
            <v>26688</v>
          </cell>
          <cell r="F7330">
            <v>14</v>
          </cell>
          <cell r="G7330">
            <v>13</v>
          </cell>
          <cell r="H7330">
            <v>19</v>
          </cell>
          <cell r="I7330">
            <v>24</v>
          </cell>
          <cell r="J7330">
            <v>19</v>
          </cell>
          <cell r="K7330">
            <v>39</v>
          </cell>
          <cell r="L7330">
            <v>32</v>
          </cell>
        </row>
        <row r="7331">
          <cell r="E7331">
            <v>26689</v>
          </cell>
          <cell r="F7331">
            <v>0</v>
          </cell>
          <cell r="G7331">
            <v>16</v>
          </cell>
          <cell r="H7331">
            <v>29</v>
          </cell>
          <cell r="I7331">
            <v>24</v>
          </cell>
          <cell r="J7331">
            <v>35</v>
          </cell>
          <cell r="K7331">
            <v>23</v>
          </cell>
          <cell r="L7331">
            <v>23</v>
          </cell>
        </row>
        <row r="7332">
          <cell r="E7332">
            <v>26690</v>
          </cell>
          <cell r="F7332">
            <v>6</v>
          </cell>
          <cell r="G7332">
            <v>10</v>
          </cell>
          <cell r="H7332">
            <v>5</v>
          </cell>
          <cell r="I7332">
            <v>8</v>
          </cell>
          <cell r="J7332">
            <v>5</v>
          </cell>
          <cell r="K7332">
            <v>6</v>
          </cell>
          <cell r="L7332">
            <v>11</v>
          </cell>
        </row>
        <row r="7333">
          <cell r="E7333">
            <v>26691</v>
          </cell>
          <cell r="F7333">
            <v>0</v>
          </cell>
          <cell r="G7333">
            <v>0</v>
          </cell>
          <cell r="H7333">
            <v>6</v>
          </cell>
          <cell r="I7333">
            <v>5</v>
          </cell>
          <cell r="J7333">
            <v>0</v>
          </cell>
          <cell r="K7333">
            <v>5</v>
          </cell>
          <cell r="L7333">
            <v>10</v>
          </cell>
        </row>
        <row r="7334">
          <cell r="E7334">
            <v>26692</v>
          </cell>
          <cell r="F7334">
            <v>6</v>
          </cell>
          <cell r="G7334">
            <v>10</v>
          </cell>
          <cell r="H7334">
            <v>8</v>
          </cell>
          <cell r="I7334">
            <v>6</v>
          </cell>
          <cell r="J7334">
            <v>11</v>
          </cell>
          <cell r="K7334">
            <v>10</v>
          </cell>
          <cell r="L7334">
            <v>5</v>
          </cell>
        </row>
        <row r="7335">
          <cell r="E7335">
            <v>26693</v>
          </cell>
          <cell r="F7335">
            <v>10</v>
          </cell>
          <cell r="G7335">
            <v>11</v>
          </cell>
          <cell r="H7335">
            <v>0</v>
          </cell>
          <cell r="I7335">
            <v>29</v>
          </cell>
          <cell r="J7335">
            <v>13</v>
          </cell>
          <cell r="K7335">
            <v>6</v>
          </cell>
          <cell r="L7335">
            <v>16</v>
          </cell>
        </row>
        <row r="7336">
          <cell r="E7336">
            <v>26694</v>
          </cell>
          <cell r="F7336">
            <v>16</v>
          </cell>
          <cell r="G7336">
            <v>16</v>
          </cell>
          <cell r="H7336">
            <v>13</v>
          </cell>
          <cell r="I7336">
            <v>0</v>
          </cell>
          <cell r="J7336">
            <v>19</v>
          </cell>
          <cell r="K7336">
            <v>13</v>
          </cell>
          <cell r="L7336">
            <v>32</v>
          </cell>
        </row>
        <row r="7337">
          <cell r="E7337">
            <v>26695</v>
          </cell>
          <cell r="F7337">
            <v>6</v>
          </cell>
          <cell r="G7337">
            <v>10</v>
          </cell>
          <cell r="H7337">
            <v>10</v>
          </cell>
          <cell r="I7337">
            <v>19</v>
          </cell>
          <cell r="J7337">
            <v>35</v>
          </cell>
          <cell r="K7337">
            <v>29</v>
          </cell>
          <cell r="L7337">
            <v>23</v>
          </cell>
        </row>
        <row r="7338">
          <cell r="E7338">
            <v>26696</v>
          </cell>
          <cell r="F7338">
            <v>35</v>
          </cell>
          <cell r="G7338">
            <v>35</v>
          </cell>
          <cell r="H7338">
            <v>29</v>
          </cell>
          <cell r="I7338">
            <v>26</v>
          </cell>
          <cell r="J7338">
            <v>19</v>
          </cell>
          <cell r="K7338">
            <v>8</v>
          </cell>
          <cell r="L7338">
            <v>13</v>
          </cell>
        </row>
        <row r="7339">
          <cell r="E7339">
            <v>26697</v>
          </cell>
          <cell r="F7339">
            <v>24</v>
          </cell>
          <cell r="G7339">
            <v>35</v>
          </cell>
          <cell r="H7339">
            <v>29</v>
          </cell>
          <cell r="I7339">
            <v>32</v>
          </cell>
          <cell r="J7339">
            <v>23</v>
          </cell>
          <cell r="K7339">
            <v>13</v>
          </cell>
          <cell r="L7339">
            <v>6</v>
          </cell>
        </row>
        <row r="7340">
          <cell r="E7340">
            <v>26698</v>
          </cell>
          <cell r="F7340">
            <v>16</v>
          </cell>
          <cell r="G7340">
            <v>18</v>
          </cell>
          <cell r="H7340">
            <v>24</v>
          </cell>
          <cell r="I7340">
            <v>24</v>
          </cell>
          <cell r="J7340">
            <v>26</v>
          </cell>
          <cell r="K7340">
            <v>18</v>
          </cell>
          <cell r="L7340">
            <v>32</v>
          </cell>
        </row>
        <row r="7341">
          <cell r="E7341">
            <v>26699</v>
          </cell>
          <cell r="F7341">
            <v>6</v>
          </cell>
          <cell r="G7341">
            <v>6</v>
          </cell>
          <cell r="H7341">
            <v>8</v>
          </cell>
          <cell r="I7341">
            <v>8</v>
          </cell>
          <cell r="J7341">
            <v>6</v>
          </cell>
          <cell r="K7341">
            <v>8</v>
          </cell>
          <cell r="L7341">
            <v>8</v>
          </cell>
        </row>
        <row r="7342">
          <cell r="E7342">
            <v>26700</v>
          </cell>
          <cell r="F7342">
            <v>35</v>
          </cell>
          <cell r="G7342">
            <v>32</v>
          </cell>
          <cell r="H7342">
            <v>32</v>
          </cell>
          <cell r="I7342">
            <v>26</v>
          </cell>
          <cell r="J7342">
            <v>27</v>
          </cell>
          <cell r="K7342">
            <v>32</v>
          </cell>
          <cell r="L7342">
            <v>27</v>
          </cell>
        </row>
        <row r="7343">
          <cell r="E7343">
            <v>26701</v>
          </cell>
          <cell r="F7343">
            <v>0</v>
          </cell>
          <cell r="G7343">
            <v>6</v>
          </cell>
          <cell r="H7343">
            <v>0</v>
          </cell>
          <cell r="I7343">
            <v>0</v>
          </cell>
          <cell r="J7343">
            <v>6</v>
          </cell>
          <cell r="K7343">
            <v>0</v>
          </cell>
          <cell r="L7343">
            <v>0</v>
          </cell>
        </row>
        <row r="7344">
          <cell r="E7344">
            <v>26702</v>
          </cell>
          <cell r="F7344">
            <v>6</v>
          </cell>
          <cell r="G7344">
            <v>0</v>
          </cell>
          <cell r="H7344">
            <v>6</v>
          </cell>
          <cell r="I7344">
            <v>0</v>
          </cell>
          <cell r="J7344">
            <v>8</v>
          </cell>
          <cell r="K7344">
            <v>0</v>
          </cell>
          <cell r="L7344">
            <v>0</v>
          </cell>
        </row>
        <row r="7345">
          <cell r="E7345">
            <v>26703</v>
          </cell>
          <cell r="F7345">
            <v>0</v>
          </cell>
          <cell r="G7345">
            <v>3</v>
          </cell>
          <cell r="H7345">
            <v>3</v>
          </cell>
          <cell r="I7345">
            <v>6</v>
          </cell>
          <cell r="J7345">
            <v>8</v>
          </cell>
          <cell r="K7345">
            <v>0</v>
          </cell>
          <cell r="L7345">
            <v>6</v>
          </cell>
        </row>
        <row r="7346">
          <cell r="E7346">
            <v>26704</v>
          </cell>
          <cell r="F7346">
            <v>19</v>
          </cell>
          <cell r="G7346">
            <v>26</v>
          </cell>
          <cell r="H7346">
            <v>24</v>
          </cell>
          <cell r="I7346">
            <v>18</v>
          </cell>
          <cell r="J7346">
            <v>11</v>
          </cell>
          <cell r="K7346">
            <v>8</v>
          </cell>
          <cell r="L7346">
            <v>8</v>
          </cell>
        </row>
        <row r="7347">
          <cell r="E7347">
            <v>26705</v>
          </cell>
          <cell r="F7347">
            <v>14</v>
          </cell>
          <cell r="G7347">
            <v>13</v>
          </cell>
          <cell r="H7347">
            <v>10</v>
          </cell>
          <cell r="I7347">
            <v>10</v>
          </cell>
          <cell r="J7347">
            <v>6</v>
          </cell>
          <cell r="K7347">
            <v>6</v>
          </cell>
          <cell r="L7347">
            <v>0</v>
          </cell>
        </row>
        <row r="7348">
          <cell r="E7348">
            <v>26706</v>
          </cell>
          <cell r="F7348">
            <v>16</v>
          </cell>
          <cell r="G7348">
            <v>13</v>
          </cell>
          <cell r="H7348">
            <v>10</v>
          </cell>
          <cell r="I7348">
            <v>10</v>
          </cell>
          <cell r="J7348">
            <v>8</v>
          </cell>
          <cell r="K7348">
            <v>6</v>
          </cell>
          <cell r="L7348">
            <v>3</v>
          </cell>
        </row>
        <row r="7349">
          <cell r="E7349">
            <v>26707</v>
          </cell>
          <cell r="F7349">
            <v>23</v>
          </cell>
          <cell r="G7349">
            <v>19</v>
          </cell>
          <cell r="H7349">
            <v>23</v>
          </cell>
          <cell r="I7349">
            <v>24</v>
          </cell>
          <cell r="J7349">
            <v>29</v>
          </cell>
          <cell r="K7349">
            <v>19</v>
          </cell>
          <cell r="L7349">
            <v>19</v>
          </cell>
        </row>
        <row r="7350">
          <cell r="E7350">
            <v>26708</v>
          </cell>
          <cell r="F7350">
            <v>11</v>
          </cell>
          <cell r="G7350">
            <v>13</v>
          </cell>
          <cell r="H7350">
            <v>8</v>
          </cell>
          <cell r="I7350">
            <v>13</v>
          </cell>
          <cell r="J7350">
            <v>13</v>
          </cell>
          <cell r="K7350">
            <v>16</v>
          </cell>
          <cell r="L7350">
            <v>13</v>
          </cell>
        </row>
        <row r="7351">
          <cell r="E7351">
            <v>26709</v>
          </cell>
          <cell r="F7351">
            <v>11</v>
          </cell>
          <cell r="G7351">
            <v>8</v>
          </cell>
          <cell r="H7351">
            <v>6</v>
          </cell>
          <cell r="I7351">
            <v>0</v>
          </cell>
          <cell r="J7351">
            <v>0</v>
          </cell>
          <cell r="K7351">
            <v>0</v>
          </cell>
          <cell r="L7351">
            <v>6</v>
          </cell>
        </row>
        <row r="7352">
          <cell r="E7352">
            <v>26710</v>
          </cell>
          <cell r="F7352">
            <v>8</v>
          </cell>
          <cell r="G7352">
            <v>13</v>
          </cell>
          <cell r="H7352">
            <v>23</v>
          </cell>
          <cell r="I7352">
            <v>16</v>
          </cell>
          <cell r="J7352">
            <v>16</v>
          </cell>
          <cell r="K7352">
            <v>16</v>
          </cell>
          <cell r="L7352">
            <v>16</v>
          </cell>
        </row>
        <row r="7353">
          <cell r="E7353">
            <v>26711</v>
          </cell>
          <cell r="F7353">
            <v>32</v>
          </cell>
          <cell r="G7353">
            <v>29</v>
          </cell>
          <cell r="H7353">
            <v>26</v>
          </cell>
          <cell r="I7353">
            <v>32</v>
          </cell>
          <cell r="J7353">
            <v>32</v>
          </cell>
          <cell r="K7353">
            <v>24</v>
          </cell>
          <cell r="L7353">
            <v>35</v>
          </cell>
        </row>
        <row r="7354">
          <cell r="E7354">
            <v>26712</v>
          </cell>
          <cell r="F7354">
            <v>8</v>
          </cell>
          <cell r="G7354">
            <v>6</v>
          </cell>
          <cell r="H7354">
            <v>11</v>
          </cell>
          <cell r="I7354">
            <v>13</v>
          </cell>
          <cell r="J7354">
            <v>19</v>
          </cell>
          <cell r="K7354">
            <v>14</v>
          </cell>
          <cell r="L7354">
            <v>16</v>
          </cell>
        </row>
        <row r="7355">
          <cell r="E7355">
            <v>26713</v>
          </cell>
          <cell r="F7355">
            <v>11</v>
          </cell>
          <cell r="G7355">
            <v>29</v>
          </cell>
          <cell r="H7355">
            <v>14</v>
          </cell>
          <cell r="I7355">
            <v>6</v>
          </cell>
          <cell r="J7355">
            <v>5</v>
          </cell>
          <cell r="K7355">
            <v>6</v>
          </cell>
          <cell r="L7355">
            <v>14</v>
          </cell>
        </row>
        <row r="7356">
          <cell r="E7356">
            <v>26714</v>
          </cell>
          <cell r="F7356">
            <v>11</v>
          </cell>
          <cell r="G7356">
            <v>8</v>
          </cell>
          <cell r="H7356">
            <v>0</v>
          </cell>
          <cell r="I7356">
            <v>8</v>
          </cell>
          <cell r="J7356">
            <v>6</v>
          </cell>
          <cell r="K7356">
            <v>3</v>
          </cell>
          <cell r="L7356">
            <v>0</v>
          </cell>
        </row>
        <row r="7357">
          <cell r="E7357">
            <v>26715</v>
          </cell>
          <cell r="F7357">
            <v>24</v>
          </cell>
          <cell r="G7357">
            <v>16</v>
          </cell>
          <cell r="H7357">
            <v>16</v>
          </cell>
          <cell r="I7357">
            <v>32</v>
          </cell>
          <cell r="J7357">
            <v>48</v>
          </cell>
          <cell r="K7357">
            <v>29</v>
          </cell>
          <cell r="L7357">
            <v>23</v>
          </cell>
        </row>
        <row r="7358">
          <cell r="E7358">
            <v>26716</v>
          </cell>
          <cell r="F7358">
            <v>0</v>
          </cell>
          <cell r="G7358">
            <v>32</v>
          </cell>
          <cell r="H7358">
            <v>35</v>
          </cell>
          <cell r="I7358">
            <v>39</v>
          </cell>
          <cell r="J7358">
            <v>45</v>
          </cell>
          <cell r="K7358">
            <v>42</v>
          </cell>
          <cell r="L7358">
            <v>45</v>
          </cell>
        </row>
        <row r="7359">
          <cell r="E7359">
            <v>26717</v>
          </cell>
          <cell r="F7359">
            <v>0</v>
          </cell>
          <cell r="G7359">
            <v>10</v>
          </cell>
          <cell r="H7359">
            <v>8</v>
          </cell>
          <cell r="I7359">
            <v>5</v>
          </cell>
          <cell r="J7359">
            <v>0</v>
          </cell>
          <cell r="K7359">
            <v>3</v>
          </cell>
          <cell r="L7359">
            <v>29</v>
          </cell>
        </row>
        <row r="7360">
          <cell r="E7360">
            <v>26718</v>
          </cell>
          <cell r="F7360">
            <v>19</v>
          </cell>
          <cell r="G7360">
            <v>14</v>
          </cell>
          <cell r="H7360">
            <v>14</v>
          </cell>
          <cell r="I7360">
            <v>8</v>
          </cell>
          <cell r="J7360">
            <v>13</v>
          </cell>
          <cell r="K7360">
            <v>10</v>
          </cell>
          <cell r="L7360">
            <v>13</v>
          </cell>
        </row>
        <row r="7361">
          <cell r="E7361">
            <v>26719</v>
          </cell>
          <cell r="F7361">
            <v>8</v>
          </cell>
          <cell r="G7361">
            <v>0</v>
          </cell>
          <cell r="H7361">
            <v>0</v>
          </cell>
          <cell r="I7361">
            <v>0</v>
          </cell>
          <cell r="J7361">
            <v>0</v>
          </cell>
          <cell r="K7361">
            <v>0</v>
          </cell>
          <cell r="L7361">
            <v>0</v>
          </cell>
        </row>
        <row r="7362">
          <cell r="E7362">
            <v>26720</v>
          </cell>
          <cell r="F7362">
            <v>10</v>
          </cell>
          <cell r="G7362">
            <v>16</v>
          </cell>
          <cell r="H7362">
            <v>10</v>
          </cell>
          <cell r="I7362">
            <v>11</v>
          </cell>
          <cell r="J7362">
            <v>19</v>
          </cell>
          <cell r="K7362">
            <v>19</v>
          </cell>
          <cell r="L7362">
            <v>23</v>
          </cell>
        </row>
        <row r="7363">
          <cell r="E7363">
            <v>26721</v>
          </cell>
          <cell r="F7363">
            <v>16</v>
          </cell>
          <cell r="G7363">
            <v>13</v>
          </cell>
          <cell r="H7363">
            <v>16</v>
          </cell>
          <cell r="I7363">
            <v>13</v>
          </cell>
          <cell r="J7363">
            <v>13</v>
          </cell>
          <cell r="K7363">
            <v>19</v>
          </cell>
          <cell r="L7363">
            <v>19</v>
          </cell>
        </row>
        <row r="7364">
          <cell r="E7364">
            <v>26722</v>
          </cell>
          <cell r="F7364">
            <v>16</v>
          </cell>
          <cell r="G7364">
            <v>16</v>
          </cell>
          <cell r="H7364">
            <v>16</v>
          </cell>
          <cell r="I7364">
            <v>19</v>
          </cell>
          <cell r="J7364">
            <v>16</v>
          </cell>
          <cell r="K7364">
            <v>0</v>
          </cell>
          <cell r="L7364">
            <v>0</v>
          </cell>
        </row>
        <row r="7365">
          <cell r="E7365">
            <v>26723</v>
          </cell>
          <cell r="F7365">
            <v>10</v>
          </cell>
          <cell r="G7365">
            <v>10</v>
          </cell>
          <cell r="H7365">
            <v>8</v>
          </cell>
          <cell r="I7365">
            <v>8</v>
          </cell>
          <cell r="J7365">
            <v>8</v>
          </cell>
          <cell r="K7365">
            <v>0</v>
          </cell>
          <cell r="L7365">
            <v>6</v>
          </cell>
        </row>
        <row r="7366">
          <cell r="E7366">
            <v>26724</v>
          </cell>
          <cell r="F7366">
            <v>16</v>
          </cell>
          <cell r="G7366">
            <v>11</v>
          </cell>
          <cell r="H7366">
            <v>0</v>
          </cell>
          <cell r="I7366">
            <v>8</v>
          </cell>
          <cell r="J7366">
            <v>19</v>
          </cell>
          <cell r="K7366">
            <v>16</v>
          </cell>
          <cell r="L7366">
            <v>24</v>
          </cell>
        </row>
        <row r="7367">
          <cell r="E7367">
            <v>26725</v>
          </cell>
          <cell r="F7367">
            <v>16</v>
          </cell>
          <cell r="G7367">
            <v>6</v>
          </cell>
          <cell r="H7367">
            <v>8</v>
          </cell>
          <cell r="I7367">
            <v>29</v>
          </cell>
          <cell r="J7367">
            <v>32</v>
          </cell>
          <cell r="K7367">
            <v>29</v>
          </cell>
          <cell r="L7367">
            <v>32</v>
          </cell>
        </row>
        <row r="7368">
          <cell r="E7368">
            <v>26726</v>
          </cell>
          <cell r="F7368">
            <v>10</v>
          </cell>
          <cell r="G7368">
            <v>8</v>
          </cell>
          <cell r="H7368">
            <v>8</v>
          </cell>
          <cell r="I7368">
            <v>3</v>
          </cell>
          <cell r="J7368">
            <v>6</v>
          </cell>
          <cell r="K7368">
            <v>6</v>
          </cell>
          <cell r="L7368">
            <v>0</v>
          </cell>
        </row>
        <row r="7369">
          <cell r="E7369">
            <v>26727</v>
          </cell>
          <cell r="F7369">
            <v>39</v>
          </cell>
          <cell r="G7369">
            <v>35</v>
          </cell>
          <cell r="H7369">
            <v>32</v>
          </cell>
          <cell r="I7369">
            <v>24</v>
          </cell>
          <cell r="J7369">
            <v>8</v>
          </cell>
          <cell r="K7369">
            <v>18</v>
          </cell>
          <cell r="L7369">
            <v>8</v>
          </cell>
        </row>
        <row r="7370">
          <cell r="E7370">
            <v>26728</v>
          </cell>
          <cell r="F7370">
            <v>6</v>
          </cell>
          <cell r="G7370">
            <v>8</v>
          </cell>
          <cell r="H7370">
            <v>6</v>
          </cell>
          <cell r="I7370">
            <v>6</v>
          </cell>
          <cell r="J7370">
            <v>11</v>
          </cell>
          <cell r="K7370">
            <v>8</v>
          </cell>
          <cell r="L7370">
            <v>0</v>
          </cell>
        </row>
        <row r="7371">
          <cell r="E7371">
            <v>26729</v>
          </cell>
          <cell r="F7371">
            <v>10</v>
          </cell>
          <cell r="G7371">
            <v>11</v>
          </cell>
          <cell r="H7371">
            <v>6</v>
          </cell>
          <cell r="I7371">
            <v>8</v>
          </cell>
          <cell r="J7371">
            <v>6</v>
          </cell>
          <cell r="K7371">
            <v>11</v>
          </cell>
          <cell r="L7371">
            <v>8</v>
          </cell>
        </row>
        <row r="7372">
          <cell r="E7372">
            <v>26730</v>
          </cell>
          <cell r="F7372">
            <v>24</v>
          </cell>
          <cell r="G7372">
            <v>18</v>
          </cell>
          <cell r="H7372">
            <v>14</v>
          </cell>
          <cell r="I7372">
            <v>11</v>
          </cell>
          <cell r="J7372">
            <v>8</v>
          </cell>
          <cell r="K7372">
            <v>18</v>
          </cell>
          <cell r="L7372">
            <v>11</v>
          </cell>
        </row>
        <row r="7373">
          <cell r="E7373">
            <v>26731</v>
          </cell>
          <cell r="F7373">
            <v>19</v>
          </cell>
          <cell r="G7373">
            <v>18</v>
          </cell>
          <cell r="H7373">
            <v>11</v>
          </cell>
          <cell r="I7373">
            <v>6</v>
          </cell>
          <cell r="J7373">
            <v>11</v>
          </cell>
          <cell r="K7373">
            <v>18</v>
          </cell>
          <cell r="L7373">
            <v>8</v>
          </cell>
        </row>
        <row r="7374">
          <cell r="E7374">
            <v>26732</v>
          </cell>
          <cell r="F7374">
            <v>10</v>
          </cell>
          <cell r="G7374">
            <v>11</v>
          </cell>
          <cell r="H7374">
            <v>10</v>
          </cell>
          <cell r="I7374">
            <v>11</v>
          </cell>
          <cell r="J7374">
            <v>0</v>
          </cell>
          <cell r="K7374">
            <v>11</v>
          </cell>
          <cell r="L7374">
            <v>6</v>
          </cell>
        </row>
        <row r="7375">
          <cell r="E7375">
            <v>26733</v>
          </cell>
          <cell r="F7375">
            <v>19</v>
          </cell>
          <cell r="G7375">
            <v>18</v>
          </cell>
          <cell r="H7375">
            <v>10</v>
          </cell>
          <cell r="I7375">
            <v>6</v>
          </cell>
          <cell r="J7375">
            <v>13</v>
          </cell>
          <cell r="K7375">
            <v>10</v>
          </cell>
          <cell r="L7375">
            <v>8</v>
          </cell>
        </row>
        <row r="7376">
          <cell r="E7376">
            <v>26734</v>
          </cell>
          <cell r="F7376">
            <v>40</v>
          </cell>
          <cell r="G7376">
            <v>48</v>
          </cell>
          <cell r="H7376">
            <v>40</v>
          </cell>
          <cell r="I7376">
            <v>48</v>
          </cell>
          <cell r="J7376">
            <v>40</v>
          </cell>
          <cell r="K7376">
            <v>45</v>
          </cell>
          <cell r="L7376">
            <v>55</v>
          </cell>
        </row>
        <row r="7377">
          <cell r="E7377">
            <v>26735</v>
          </cell>
          <cell r="F7377">
            <v>16</v>
          </cell>
          <cell r="G7377">
            <v>8</v>
          </cell>
          <cell r="H7377">
            <v>10</v>
          </cell>
          <cell r="I7377">
            <v>13</v>
          </cell>
          <cell r="J7377">
            <v>10</v>
          </cell>
          <cell r="K7377">
            <v>8</v>
          </cell>
          <cell r="L7377">
            <v>0</v>
          </cell>
        </row>
        <row r="7378">
          <cell r="E7378">
            <v>26736</v>
          </cell>
          <cell r="F7378">
            <v>8</v>
          </cell>
          <cell r="G7378">
            <v>6</v>
          </cell>
          <cell r="H7378">
            <v>10</v>
          </cell>
          <cell r="I7378">
            <v>13</v>
          </cell>
          <cell r="J7378">
            <v>16</v>
          </cell>
          <cell r="K7378">
            <v>19</v>
          </cell>
          <cell r="L7378">
            <v>16</v>
          </cell>
        </row>
        <row r="7379">
          <cell r="E7379">
            <v>26737</v>
          </cell>
          <cell r="F7379">
            <v>8</v>
          </cell>
          <cell r="G7379">
            <v>10</v>
          </cell>
          <cell r="H7379">
            <v>10</v>
          </cell>
          <cell r="I7379">
            <v>16</v>
          </cell>
          <cell r="J7379">
            <v>16</v>
          </cell>
          <cell r="K7379">
            <v>16</v>
          </cell>
          <cell r="L7379">
            <v>16</v>
          </cell>
        </row>
        <row r="7380">
          <cell r="E7380">
            <v>26738</v>
          </cell>
          <cell r="F7380">
            <v>24</v>
          </cell>
          <cell r="G7380">
            <v>29</v>
          </cell>
          <cell r="H7380">
            <v>32</v>
          </cell>
          <cell r="I7380">
            <v>26</v>
          </cell>
          <cell r="J7380">
            <v>29</v>
          </cell>
          <cell r="K7380">
            <v>26</v>
          </cell>
          <cell r="L7380">
            <v>24</v>
          </cell>
        </row>
        <row r="7381">
          <cell r="E7381">
            <v>26739</v>
          </cell>
          <cell r="F7381">
            <v>0</v>
          </cell>
          <cell r="G7381">
            <v>8</v>
          </cell>
          <cell r="H7381">
            <v>13</v>
          </cell>
          <cell r="I7381">
            <v>10</v>
          </cell>
          <cell r="J7381">
            <v>8</v>
          </cell>
          <cell r="K7381">
            <v>0</v>
          </cell>
          <cell r="L7381">
            <v>0</v>
          </cell>
        </row>
        <row r="7382">
          <cell r="E7382">
            <v>26740</v>
          </cell>
          <cell r="F7382">
            <v>18</v>
          </cell>
          <cell r="G7382">
            <v>26</v>
          </cell>
          <cell r="H7382">
            <v>23</v>
          </cell>
          <cell r="I7382">
            <v>16</v>
          </cell>
          <cell r="J7382">
            <v>23</v>
          </cell>
          <cell r="K7382">
            <v>29</v>
          </cell>
          <cell r="L7382">
            <v>39</v>
          </cell>
        </row>
        <row r="7383">
          <cell r="E7383">
            <v>26741</v>
          </cell>
          <cell r="F7383">
            <v>10</v>
          </cell>
          <cell r="G7383">
            <v>8</v>
          </cell>
          <cell r="H7383">
            <v>11</v>
          </cell>
          <cell r="I7383">
            <v>6</v>
          </cell>
          <cell r="J7383">
            <v>0</v>
          </cell>
          <cell r="K7383">
            <v>0</v>
          </cell>
          <cell r="L7383">
            <v>3</v>
          </cell>
        </row>
        <row r="7384">
          <cell r="E7384">
            <v>26742</v>
          </cell>
          <cell r="F7384">
            <v>18</v>
          </cell>
          <cell r="G7384">
            <v>13</v>
          </cell>
          <cell r="H7384">
            <v>13</v>
          </cell>
          <cell r="I7384">
            <v>8</v>
          </cell>
          <cell r="J7384">
            <v>0</v>
          </cell>
          <cell r="K7384">
            <v>8</v>
          </cell>
          <cell r="L7384">
            <v>11</v>
          </cell>
        </row>
        <row r="7385">
          <cell r="E7385">
            <v>26743</v>
          </cell>
          <cell r="F7385">
            <v>0</v>
          </cell>
          <cell r="G7385">
            <v>0</v>
          </cell>
          <cell r="H7385">
            <v>24</v>
          </cell>
          <cell r="I7385">
            <v>24</v>
          </cell>
          <cell r="J7385">
            <v>11</v>
          </cell>
          <cell r="K7385">
            <v>16</v>
          </cell>
          <cell r="L7385">
            <v>10</v>
          </cell>
        </row>
        <row r="7386">
          <cell r="E7386">
            <v>26744</v>
          </cell>
          <cell r="F7386">
            <v>8</v>
          </cell>
          <cell r="G7386">
            <v>8</v>
          </cell>
          <cell r="H7386">
            <v>29</v>
          </cell>
          <cell r="I7386">
            <v>39</v>
          </cell>
          <cell r="J7386">
            <v>39</v>
          </cell>
          <cell r="K7386">
            <v>42</v>
          </cell>
          <cell r="L7386">
            <v>35</v>
          </cell>
        </row>
        <row r="7387">
          <cell r="E7387">
            <v>26745</v>
          </cell>
          <cell r="F7387">
            <v>16</v>
          </cell>
          <cell r="G7387">
            <v>11</v>
          </cell>
          <cell r="H7387">
            <v>16</v>
          </cell>
          <cell r="I7387">
            <v>16</v>
          </cell>
          <cell r="J7387">
            <v>14</v>
          </cell>
          <cell r="K7387">
            <v>13</v>
          </cell>
          <cell r="L7387">
            <v>14</v>
          </cell>
        </row>
        <row r="7388">
          <cell r="E7388">
            <v>26746</v>
          </cell>
          <cell r="F7388">
            <v>10</v>
          </cell>
          <cell r="G7388">
            <v>5</v>
          </cell>
          <cell r="H7388">
            <v>8</v>
          </cell>
          <cell r="I7388">
            <v>0</v>
          </cell>
          <cell r="J7388">
            <v>8</v>
          </cell>
          <cell r="K7388">
            <v>11</v>
          </cell>
          <cell r="L7388">
            <v>13</v>
          </cell>
        </row>
        <row r="7389">
          <cell r="E7389">
            <v>26747</v>
          </cell>
          <cell r="F7389">
            <v>10</v>
          </cell>
          <cell r="G7389">
            <v>8</v>
          </cell>
          <cell r="H7389">
            <v>13</v>
          </cell>
          <cell r="I7389">
            <v>16</v>
          </cell>
          <cell r="J7389">
            <v>11</v>
          </cell>
          <cell r="K7389">
            <v>10</v>
          </cell>
          <cell r="L7389">
            <v>6</v>
          </cell>
        </row>
        <row r="7390">
          <cell r="E7390">
            <v>26748</v>
          </cell>
          <cell r="F7390">
            <v>8</v>
          </cell>
          <cell r="G7390">
            <v>0</v>
          </cell>
          <cell r="H7390">
            <v>6</v>
          </cell>
          <cell r="I7390">
            <v>13</v>
          </cell>
          <cell r="J7390">
            <v>19</v>
          </cell>
          <cell r="K7390">
            <v>16</v>
          </cell>
          <cell r="L7390">
            <v>13</v>
          </cell>
        </row>
        <row r="7391">
          <cell r="E7391">
            <v>26749</v>
          </cell>
          <cell r="F7391">
            <v>48</v>
          </cell>
          <cell r="G7391">
            <v>55</v>
          </cell>
          <cell r="H7391">
            <v>61</v>
          </cell>
          <cell r="I7391">
            <v>56</v>
          </cell>
          <cell r="J7391">
            <v>45</v>
          </cell>
          <cell r="K7391">
            <v>45</v>
          </cell>
          <cell r="L7391">
            <v>56</v>
          </cell>
        </row>
        <row r="7392">
          <cell r="E7392">
            <v>26750</v>
          </cell>
          <cell r="F7392">
            <v>16</v>
          </cell>
          <cell r="G7392">
            <v>13</v>
          </cell>
          <cell r="H7392">
            <v>19</v>
          </cell>
          <cell r="I7392">
            <v>23</v>
          </cell>
          <cell r="J7392">
            <v>16</v>
          </cell>
          <cell r="K7392">
            <v>8</v>
          </cell>
          <cell r="L7392">
            <v>8</v>
          </cell>
        </row>
        <row r="7393">
          <cell r="E7393">
            <v>26751</v>
          </cell>
          <cell r="F7393">
            <v>14</v>
          </cell>
          <cell r="G7393">
            <v>11</v>
          </cell>
          <cell r="H7393">
            <v>0</v>
          </cell>
          <cell r="I7393">
            <v>0</v>
          </cell>
          <cell r="J7393">
            <v>8</v>
          </cell>
          <cell r="K7393">
            <v>0</v>
          </cell>
          <cell r="L7393">
            <v>8</v>
          </cell>
        </row>
        <row r="7394">
          <cell r="E7394">
            <v>26752</v>
          </cell>
          <cell r="F7394">
            <v>8</v>
          </cell>
          <cell r="G7394">
            <v>5</v>
          </cell>
          <cell r="H7394">
            <v>10</v>
          </cell>
          <cell r="I7394">
            <v>8</v>
          </cell>
          <cell r="J7394">
            <v>10</v>
          </cell>
          <cell r="K7394">
            <v>0</v>
          </cell>
          <cell r="L7394">
            <v>0</v>
          </cell>
        </row>
        <row r="7395">
          <cell r="E7395">
            <v>26753</v>
          </cell>
          <cell r="F7395">
            <v>0</v>
          </cell>
          <cell r="G7395">
            <v>0</v>
          </cell>
          <cell r="H7395">
            <v>8</v>
          </cell>
          <cell r="I7395">
            <v>0</v>
          </cell>
          <cell r="J7395">
            <v>0</v>
          </cell>
          <cell r="K7395">
            <v>8</v>
          </cell>
          <cell r="L7395">
            <v>16</v>
          </cell>
        </row>
        <row r="7396">
          <cell r="E7396">
            <v>26754</v>
          </cell>
          <cell r="F7396">
            <v>13</v>
          </cell>
          <cell r="G7396">
            <v>11</v>
          </cell>
          <cell r="H7396">
            <v>18</v>
          </cell>
          <cell r="I7396">
            <v>11</v>
          </cell>
          <cell r="J7396">
            <v>14</v>
          </cell>
          <cell r="K7396">
            <v>11</v>
          </cell>
          <cell r="L7396">
            <v>14</v>
          </cell>
        </row>
        <row r="7397">
          <cell r="E7397">
            <v>26755</v>
          </cell>
          <cell r="F7397">
            <v>6</v>
          </cell>
          <cell r="G7397">
            <v>6</v>
          </cell>
          <cell r="H7397">
            <v>6</v>
          </cell>
          <cell r="I7397">
            <v>11</v>
          </cell>
          <cell r="J7397">
            <v>3</v>
          </cell>
          <cell r="K7397">
            <v>6</v>
          </cell>
          <cell r="L7397">
            <v>0</v>
          </cell>
        </row>
        <row r="7398">
          <cell r="E7398">
            <v>26756</v>
          </cell>
          <cell r="F7398">
            <v>8</v>
          </cell>
          <cell r="G7398">
            <v>14</v>
          </cell>
          <cell r="H7398">
            <v>18</v>
          </cell>
          <cell r="I7398">
            <v>18</v>
          </cell>
          <cell r="J7398">
            <v>18</v>
          </cell>
          <cell r="K7398">
            <v>18</v>
          </cell>
          <cell r="L7398">
            <v>6</v>
          </cell>
        </row>
        <row r="7399">
          <cell r="E7399">
            <v>26757</v>
          </cell>
          <cell r="F7399">
            <v>11</v>
          </cell>
          <cell r="G7399">
            <v>8</v>
          </cell>
          <cell r="H7399">
            <v>0</v>
          </cell>
          <cell r="I7399">
            <v>6</v>
          </cell>
          <cell r="J7399">
            <v>11</v>
          </cell>
          <cell r="K7399">
            <v>0</v>
          </cell>
          <cell r="L7399">
            <v>11</v>
          </cell>
        </row>
        <row r="7400">
          <cell r="E7400">
            <v>26758</v>
          </cell>
          <cell r="F7400">
            <v>50</v>
          </cell>
          <cell r="G7400">
            <v>40</v>
          </cell>
          <cell r="H7400">
            <v>32</v>
          </cell>
          <cell r="I7400">
            <v>0</v>
          </cell>
          <cell r="J7400">
            <v>11</v>
          </cell>
          <cell r="K7400">
            <v>6</v>
          </cell>
          <cell r="L7400">
            <v>18</v>
          </cell>
        </row>
        <row r="7401">
          <cell r="E7401">
            <v>26759</v>
          </cell>
          <cell r="F7401">
            <v>24</v>
          </cell>
          <cell r="G7401">
            <v>18</v>
          </cell>
          <cell r="H7401">
            <v>14</v>
          </cell>
          <cell r="I7401">
            <v>18</v>
          </cell>
          <cell r="J7401">
            <v>18</v>
          </cell>
          <cell r="K7401">
            <v>18</v>
          </cell>
          <cell r="L7401">
            <v>18</v>
          </cell>
        </row>
        <row r="7402">
          <cell r="E7402">
            <v>26760</v>
          </cell>
          <cell r="F7402">
            <v>26</v>
          </cell>
          <cell r="G7402">
            <v>24</v>
          </cell>
          <cell r="H7402">
            <v>18</v>
          </cell>
          <cell r="I7402">
            <v>18</v>
          </cell>
          <cell r="J7402">
            <v>14</v>
          </cell>
          <cell r="K7402">
            <v>18</v>
          </cell>
          <cell r="L7402">
            <v>35</v>
          </cell>
        </row>
        <row r="7403">
          <cell r="E7403">
            <v>26761</v>
          </cell>
          <cell r="F7403">
            <v>10</v>
          </cell>
          <cell r="G7403">
            <v>6</v>
          </cell>
          <cell r="H7403">
            <v>6</v>
          </cell>
          <cell r="I7403">
            <v>3</v>
          </cell>
          <cell r="J7403">
            <v>8</v>
          </cell>
          <cell r="K7403">
            <v>6</v>
          </cell>
          <cell r="L7403">
            <v>16</v>
          </cell>
        </row>
        <row r="7404">
          <cell r="E7404">
            <v>26762</v>
          </cell>
          <cell r="F7404">
            <v>6</v>
          </cell>
          <cell r="G7404">
            <v>10</v>
          </cell>
          <cell r="H7404">
            <v>10</v>
          </cell>
          <cell r="I7404">
            <v>13</v>
          </cell>
          <cell r="J7404">
            <v>8</v>
          </cell>
          <cell r="K7404">
            <v>13</v>
          </cell>
          <cell r="L7404">
            <v>10</v>
          </cell>
        </row>
        <row r="7405">
          <cell r="E7405">
            <v>26763</v>
          </cell>
          <cell r="F7405">
            <v>23</v>
          </cell>
          <cell r="G7405">
            <v>16</v>
          </cell>
          <cell r="H7405">
            <v>16</v>
          </cell>
          <cell r="I7405">
            <v>13</v>
          </cell>
          <cell r="J7405">
            <v>8</v>
          </cell>
          <cell r="K7405">
            <v>3</v>
          </cell>
          <cell r="L7405">
            <v>13</v>
          </cell>
        </row>
        <row r="7406">
          <cell r="E7406">
            <v>26764</v>
          </cell>
          <cell r="F7406">
            <v>0</v>
          </cell>
          <cell r="G7406">
            <v>3</v>
          </cell>
          <cell r="H7406">
            <v>6</v>
          </cell>
          <cell r="I7406">
            <v>0</v>
          </cell>
          <cell r="J7406">
            <v>0</v>
          </cell>
          <cell r="K7406">
            <v>10</v>
          </cell>
          <cell r="L7406">
            <v>8</v>
          </cell>
        </row>
        <row r="7407">
          <cell r="E7407">
            <v>26765</v>
          </cell>
          <cell r="F7407">
            <v>8</v>
          </cell>
          <cell r="G7407">
            <v>0</v>
          </cell>
          <cell r="H7407">
            <v>0</v>
          </cell>
          <cell r="I7407">
            <v>0</v>
          </cell>
          <cell r="J7407">
            <v>8</v>
          </cell>
          <cell r="K7407">
            <v>16</v>
          </cell>
          <cell r="L7407">
            <v>13</v>
          </cell>
        </row>
        <row r="7408">
          <cell r="E7408">
            <v>26766</v>
          </cell>
          <cell r="F7408">
            <v>14</v>
          </cell>
          <cell r="G7408">
            <v>29</v>
          </cell>
          <cell r="H7408">
            <v>26</v>
          </cell>
          <cell r="I7408">
            <v>16</v>
          </cell>
          <cell r="J7408">
            <v>32</v>
          </cell>
          <cell r="K7408">
            <v>35</v>
          </cell>
          <cell r="L7408">
            <v>39</v>
          </cell>
        </row>
        <row r="7409">
          <cell r="E7409">
            <v>26767</v>
          </cell>
          <cell r="F7409">
            <v>8</v>
          </cell>
          <cell r="G7409">
            <v>16</v>
          </cell>
          <cell r="H7409">
            <v>6</v>
          </cell>
          <cell r="I7409">
            <v>13</v>
          </cell>
          <cell r="J7409">
            <v>35</v>
          </cell>
          <cell r="K7409">
            <v>45</v>
          </cell>
          <cell r="L7409">
            <v>32</v>
          </cell>
        </row>
        <row r="7410">
          <cell r="E7410">
            <v>26768</v>
          </cell>
          <cell r="F7410">
            <v>32</v>
          </cell>
          <cell r="G7410">
            <v>35</v>
          </cell>
          <cell r="H7410">
            <v>32</v>
          </cell>
          <cell r="I7410">
            <v>32</v>
          </cell>
          <cell r="J7410">
            <v>29</v>
          </cell>
          <cell r="K7410">
            <v>16</v>
          </cell>
          <cell r="L7410">
            <v>18</v>
          </cell>
        </row>
        <row r="7411">
          <cell r="E7411">
            <v>26769</v>
          </cell>
          <cell r="F7411">
            <v>18</v>
          </cell>
          <cell r="G7411">
            <v>16</v>
          </cell>
          <cell r="H7411">
            <v>14</v>
          </cell>
          <cell r="I7411">
            <v>11</v>
          </cell>
          <cell r="J7411">
            <v>11</v>
          </cell>
          <cell r="K7411">
            <v>10</v>
          </cell>
          <cell r="L7411">
            <v>11</v>
          </cell>
        </row>
        <row r="7412">
          <cell r="E7412">
            <v>26770</v>
          </cell>
          <cell r="F7412">
            <v>18</v>
          </cell>
          <cell r="G7412">
            <v>16</v>
          </cell>
          <cell r="H7412">
            <v>13</v>
          </cell>
          <cell r="I7412">
            <v>6</v>
          </cell>
          <cell r="J7412">
            <v>5</v>
          </cell>
          <cell r="K7412">
            <v>8</v>
          </cell>
          <cell r="L7412">
            <v>19</v>
          </cell>
        </row>
        <row r="7413">
          <cell r="E7413">
            <v>26771</v>
          </cell>
          <cell r="F7413">
            <v>8</v>
          </cell>
          <cell r="G7413">
            <v>0</v>
          </cell>
          <cell r="H7413">
            <v>6</v>
          </cell>
          <cell r="I7413">
            <v>8</v>
          </cell>
          <cell r="J7413">
            <v>13</v>
          </cell>
          <cell r="K7413">
            <v>0</v>
          </cell>
          <cell r="L7413">
            <v>0</v>
          </cell>
        </row>
        <row r="7414">
          <cell r="E7414">
            <v>26772</v>
          </cell>
          <cell r="F7414">
            <v>6</v>
          </cell>
          <cell r="G7414">
            <v>5</v>
          </cell>
          <cell r="H7414">
            <v>13</v>
          </cell>
          <cell r="I7414">
            <v>8</v>
          </cell>
          <cell r="J7414">
            <v>8</v>
          </cell>
          <cell r="K7414">
            <v>8</v>
          </cell>
          <cell r="L7414">
            <v>10</v>
          </cell>
        </row>
        <row r="7415">
          <cell r="E7415">
            <v>26773</v>
          </cell>
          <cell r="F7415">
            <v>16</v>
          </cell>
          <cell r="G7415">
            <v>13</v>
          </cell>
          <cell r="H7415">
            <v>16</v>
          </cell>
          <cell r="I7415">
            <v>6</v>
          </cell>
          <cell r="J7415">
            <v>26</v>
          </cell>
          <cell r="K7415">
            <v>19</v>
          </cell>
          <cell r="L7415">
            <v>11</v>
          </cell>
        </row>
        <row r="7416">
          <cell r="E7416">
            <v>26774</v>
          </cell>
          <cell r="F7416">
            <v>32</v>
          </cell>
          <cell r="G7416">
            <v>32</v>
          </cell>
          <cell r="H7416">
            <v>32</v>
          </cell>
          <cell r="I7416">
            <v>29</v>
          </cell>
          <cell r="J7416">
            <v>32</v>
          </cell>
          <cell r="K7416">
            <v>32</v>
          </cell>
          <cell r="L7416">
            <v>32</v>
          </cell>
        </row>
        <row r="7417">
          <cell r="E7417">
            <v>26775</v>
          </cell>
          <cell r="F7417">
            <v>16</v>
          </cell>
          <cell r="G7417">
            <v>16</v>
          </cell>
          <cell r="H7417">
            <v>16</v>
          </cell>
          <cell r="I7417">
            <v>19</v>
          </cell>
          <cell r="J7417">
            <v>16</v>
          </cell>
          <cell r="K7417">
            <v>23</v>
          </cell>
          <cell r="L7417">
            <v>16</v>
          </cell>
        </row>
        <row r="7418">
          <cell r="E7418">
            <v>26776</v>
          </cell>
          <cell r="F7418">
            <v>13</v>
          </cell>
          <cell r="G7418">
            <v>10</v>
          </cell>
          <cell r="H7418">
            <v>19</v>
          </cell>
          <cell r="I7418">
            <v>11</v>
          </cell>
          <cell r="J7418">
            <v>16</v>
          </cell>
          <cell r="K7418">
            <v>16</v>
          </cell>
          <cell r="L7418">
            <v>5</v>
          </cell>
        </row>
        <row r="7419">
          <cell r="E7419">
            <v>26777</v>
          </cell>
          <cell r="F7419">
            <v>13</v>
          </cell>
          <cell r="G7419">
            <v>16</v>
          </cell>
          <cell r="H7419">
            <v>13</v>
          </cell>
          <cell r="I7419">
            <v>16</v>
          </cell>
          <cell r="J7419">
            <v>29</v>
          </cell>
          <cell r="K7419">
            <v>26</v>
          </cell>
          <cell r="L7419">
            <v>19</v>
          </cell>
        </row>
        <row r="7420">
          <cell r="E7420">
            <v>26778</v>
          </cell>
          <cell r="F7420">
            <v>16</v>
          </cell>
          <cell r="G7420">
            <v>23</v>
          </cell>
          <cell r="H7420">
            <v>10</v>
          </cell>
          <cell r="I7420">
            <v>19</v>
          </cell>
          <cell r="J7420">
            <v>13</v>
          </cell>
          <cell r="K7420">
            <v>19</v>
          </cell>
          <cell r="L7420">
            <v>23</v>
          </cell>
        </row>
        <row r="7421">
          <cell r="E7421">
            <v>26779</v>
          </cell>
          <cell r="F7421">
            <v>32</v>
          </cell>
          <cell r="G7421">
            <v>35</v>
          </cell>
          <cell r="H7421">
            <v>26</v>
          </cell>
          <cell r="I7421">
            <v>23</v>
          </cell>
          <cell r="J7421">
            <v>23</v>
          </cell>
          <cell r="K7421">
            <v>13</v>
          </cell>
          <cell r="L7421">
            <v>11</v>
          </cell>
        </row>
        <row r="7422">
          <cell r="E7422">
            <v>26780</v>
          </cell>
          <cell r="F7422">
            <v>19</v>
          </cell>
          <cell r="G7422">
            <v>19</v>
          </cell>
          <cell r="H7422">
            <v>19</v>
          </cell>
          <cell r="I7422">
            <v>19</v>
          </cell>
          <cell r="J7422">
            <v>19</v>
          </cell>
          <cell r="K7422">
            <v>19</v>
          </cell>
          <cell r="L7422">
            <v>10</v>
          </cell>
        </row>
        <row r="7423">
          <cell r="E7423">
            <v>26781</v>
          </cell>
          <cell r="F7423">
            <v>0</v>
          </cell>
          <cell r="G7423">
            <v>5</v>
          </cell>
          <cell r="H7423">
            <v>0</v>
          </cell>
          <cell r="I7423">
            <v>19</v>
          </cell>
          <cell r="J7423">
            <v>37</v>
          </cell>
          <cell r="K7423">
            <v>24</v>
          </cell>
          <cell r="L7423">
            <v>23</v>
          </cell>
        </row>
        <row r="7424">
          <cell r="E7424">
            <v>26782</v>
          </cell>
          <cell r="F7424">
            <v>32</v>
          </cell>
          <cell r="G7424">
            <v>32</v>
          </cell>
          <cell r="H7424">
            <v>27</v>
          </cell>
          <cell r="I7424">
            <v>26</v>
          </cell>
          <cell r="J7424">
            <v>32</v>
          </cell>
          <cell r="K7424">
            <v>26</v>
          </cell>
          <cell r="L7424">
            <v>32</v>
          </cell>
        </row>
        <row r="7425">
          <cell r="E7425">
            <v>26783</v>
          </cell>
          <cell r="F7425">
            <v>42</v>
          </cell>
          <cell r="G7425">
            <v>32</v>
          </cell>
          <cell r="H7425">
            <v>32</v>
          </cell>
          <cell r="I7425">
            <v>40</v>
          </cell>
          <cell r="J7425">
            <v>42</v>
          </cell>
          <cell r="K7425">
            <v>35</v>
          </cell>
          <cell r="L7425">
            <v>32</v>
          </cell>
        </row>
        <row r="7426">
          <cell r="E7426">
            <v>26784</v>
          </cell>
          <cell r="F7426">
            <v>6</v>
          </cell>
          <cell r="G7426">
            <v>5</v>
          </cell>
          <cell r="H7426">
            <v>6</v>
          </cell>
          <cell r="I7426">
            <v>6</v>
          </cell>
          <cell r="J7426">
            <v>11</v>
          </cell>
          <cell r="K7426">
            <v>8</v>
          </cell>
          <cell r="L7426">
            <v>3</v>
          </cell>
        </row>
        <row r="7427">
          <cell r="E7427">
            <v>26785</v>
          </cell>
          <cell r="F7427">
            <v>16</v>
          </cell>
          <cell r="G7427">
            <v>13</v>
          </cell>
          <cell r="H7427">
            <v>13</v>
          </cell>
          <cell r="I7427">
            <v>8</v>
          </cell>
          <cell r="J7427">
            <v>13</v>
          </cell>
          <cell r="K7427">
            <v>16</v>
          </cell>
          <cell r="L7427">
            <v>8</v>
          </cell>
        </row>
        <row r="7428">
          <cell r="E7428">
            <v>26786</v>
          </cell>
          <cell r="F7428">
            <v>11</v>
          </cell>
          <cell r="G7428">
            <v>11</v>
          </cell>
          <cell r="H7428">
            <v>13</v>
          </cell>
          <cell r="I7428">
            <v>10</v>
          </cell>
          <cell r="J7428">
            <v>0</v>
          </cell>
          <cell r="K7428">
            <v>0</v>
          </cell>
          <cell r="L7428">
            <v>0</v>
          </cell>
        </row>
        <row r="7429">
          <cell r="E7429">
            <v>26787</v>
          </cell>
          <cell r="F7429">
            <v>8</v>
          </cell>
          <cell r="G7429">
            <v>11</v>
          </cell>
          <cell r="H7429">
            <v>10</v>
          </cell>
          <cell r="I7429">
            <v>0</v>
          </cell>
          <cell r="J7429">
            <v>0</v>
          </cell>
          <cell r="K7429">
            <v>10</v>
          </cell>
          <cell r="L7429">
            <v>16</v>
          </cell>
        </row>
        <row r="7430">
          <cell r="E7430">
            <v>26788</v>
          </cell>
          <cell r="F7430">
            <v>13</v>
          </cell>
          <cell r="G7430">
            <v>8</v>
          </cell>
          <cell r="H7430">
            <v>11</v>
          </cell>
          <cell r="I7430">
            <v>13</v>
          </cell>
          <cell r="J7430">
            <v>14</v>
          </cell>
          <cell r="K7430">
            <v>13</v>
          </cell>
          <cell r="L7430">
            <v>16</v>
          </cell>
        </row>
        <row r="7431">
          <cell r="E7431">
            <v>26789</v>
          </cell>
          <cell r="F7431">
            <v>16</v>
          </cell>
          <cell r="G7431">
            <v>6</v>
          </cell>
          <cell r="H7431">
            <v>6</v>
          </cell>
          <cell r="I7431">
            <v>10</v>
          </cell>
          <cell r="J7431">
            <v>0</v>
          </cell>
          <cell r="K7431">
            <v>0</v>
          </cell>
          <cell r="L7431">
            <v>0</v>
          </cell>
        </row>
        <row r="7432">
          <cell r="E7432">
            <v>26790</v>
          </cell>
          <cell r="F7432">
            <v>16</v>
          </cell>
          <cell r="G7432">
            <v>13</v>
          </cell>
          <cell r="H7432">
            <v>10</v>
          </cell>
          <cell r="I7432">
            <v>16</v>
          </cell>
          <cell r="J7432">
            <v>16</v>
          </cell>
          <cell r="K7432">
            <v>16</v>
          </cell>
          <cell r="L7432">
            <v>14</v>
          </cell>
        </row>
        <row r="7433">
          <cell r="E7433">
            <v>26791</v>
          </cell>
          <cell r="F7433">
            <v>23</v>
          </cell>
          <cell r="G7433">
            <v>23</v>
          </cell>
          <cell r="H7433">
            <v>16</v>
          </cell>
          <cell r="I7433">
            <v>16</v>
          </cell>
          <cell r="J7433">
            <v>16</v>
          </cell>
          <cell r="K7433">
            <v>10</v>
          </cell>
          <cell r="L7433">
            <v>19</v>
          </cell>
        </row>
        <row r="7434">
          <cell r="E7434">
            <v>26792</v>
          </cell>
          <cell r="F7434">
            <v>16</v>
          </cell>
          <cell r="G7434">
            <v>0</v>
          </cell>
          <cell r="H7434">
            <v>14</v>
          </cell>
          <cell r="I7434">
            <v>19</v>
          </cell>
          <cell r="J7434">
            <v>0</v>
          </cell>
          <cell r="K7434">
            <v>13</v>
          </cell>
          <cell r="L7434">
            <v>0</v>
          </cell>
        </row>
        <row r="7435">
          <cell r="E7435">
            <v>26793</v>
          </cell>
          <cell r="F7435">
            <v>23</v>
          </cell>
          <cell r="G7435">
            <v>26</v>
          </cell>
          <cell r="H7435">
            <v>29</v>
          </cell>
          <cell r="I7435">
            <v>29</v>
          </cell>
          <cell r="J7435">
            <v>29</v>
          </cell>
          <cell r="K7435">
            <v>32</v>
          </cell>
          <cell r="L7435">
            <v>39</v>
          </cell>
        </row>
        <row r="7436">
          <cell r="E7436">
            <v>26794</v>
          </cell>
          <cell r="F7436">
            <v>16</v>
          </cell>
          <cell r="G7436">
            <v>23</v>
          </cell>
          <cell r="H7436">
            <v>32</v>
          </cell>
          <cell r="I7436">
            <v>29</v>
          </cell>
          <cell r="J7436">
            <v>16</v>
          </cell>
          <cell r="K7436">
            <v>19</v>
          </cell>
          <cell r="L7436">
            <v>8</v>
          </cell>
        </row>
        <row r="7437">
          <cell r="E7437">
            <v>26795</v>
          </cell>
          <cell r="F7437">
            <v>8</v>
          </cell>
          <cell r="G7437">
            <v>0</v>
          </cell>
          <cell r="H7437">
            <v>19</v>
          </cell>
          <cell r="I7437">
            <v>23</v>
          </cell>
          <cell r="J7437">
            <v>19</v>
          </cell>
          <cell r="K7437">
            <v>6</v>
          </cell>
          <cell r="L7437">
            <v>8</v>
          </cell>
        </row>
        <row r="7438">
          <cell r="E7438">
            <v>26796</v>
          </cell>
          <cell r="F7438">
            <v>11</v>
          </cell>
          <cell r="G7438">
            <v>11</v>
          </cell>
          <cell r="H7438">
            <v>0</v>
          </cell>
          <cell r="I7438">
            <v>3</v>
          </cell>
          <cell r="J7438">
            <v>0</v>
          </cell>
          <cell r="K7438">
            <v>0</v>
          </cell>
          <cell r="L7438">
            <v>0</v>
          </cell>
        </row>
        <row r="7439">
          <cell r="E7439">
            <v>26797</v>
          </cell>
          <cell r="F7439">
            <v>19</v>
          </cell>
          <cell r="G7439">
            <v>21</v>
          </cell>
          <cell r="H7439">
            <v>8</v>
          </cell>
          <cell r="I7439">
            <v>11</v>
          </cell>
          <cell r="J7439">
            <v>10</v>
          </cell>
          <cell r="K7439">
            <v>11</v>
          </cell>
          <cell r="L7439">
            <v>5</v>
          </cell>
        </row>
        <row r="7440">
          <cell r="E7440">
            <v>26798</v>
          </cell>
          <cell r="F7440">
            <v>16</v>
          </cell>
          <cell r="G7440">
            <v>0</v>
          </cell>
          <cell r="H7440">
            <v>11</v>
          </cell>
          <cell r="I7440">
            <v>6</v>
          </cell>
          <cell r="J7440">
            <v>0</v>
          </cell>
          <cell r="K7440">
            <v>3</v>
          </cell>
          <cell r="L7440">
            <v>0</v>
          </cell>
        </row>
        <row r="7441">
          <cell r="E7441">
            <v>26799</v>
          </cell>
          <cell r="F7441">
            <v>11</v>
          </cell>
          <cell r="G7441">
            <v>11</v>
          </cell>
          <cell r="H7441">
            <v>6</v>
          </cell>
          <cell r="I7441">
            <v>10</v>
          </cell>
          <cell r="J7441">
            <v>5</v>
          </cell>
          <cell r="K7441">
            <v>13</v>
          </cell>
          <cell r="L7441">
            <v>5</v>
          </cell>
        </row>
        <row r="7442">
          <cell r="E7442">
            <v>26800</v>
          </cell>
          <cell r="F7442">
            <v>14</v>
          </cell>
          <cell r="G7442">
            <v>16</v>
          </cell>
          <cell r="H7442">
            <v>10</v>
          </cell>
          <cell r="I7442">
            <v>3</v>
          </cell>
          <cell r="J7442">
            <v>10</v>
          </cell>
          <cell r="K7442">
            <v>8</v>
          </cell>
          <cell r="L7442">
            <v>5</v>
          </cell>
        </row>
        <row r="7443">
          <cell r="E7443">
            <v>26801</v>
          </cell>
          <cell r="F7443">
            <v>23</v>
          </cell>
          <cell r="G7443">
            <v>32</v>
          </cell>
          <cell r="H7443">
            <v>26</v>
          </cell>
          <cell r="I7443">
            <v>29</v>
          </cell>
          <cell r="J7443">
            <v>5</v>
          </cell>
          <cell r="K7443">
            <v>8</v>
          </cell>
          <cell r="L7443">
            <v>11</v>
          </cell>
        </row>
        <row r="7444">
          <cell r="E7444">
            <v>26802</v>
          </cell>
          <cell r="F7444">
            <v>11</v>
          </cell>
          <cell r="G7444">
            <v>6</v>
          </cell>
          <cell r="H7444">
            <v>10</v>
          </cell>
          <cell r="I7444">
            <v>0</v>
          </cell>
          <cell r="J7444">
            <v>26</v>
          </cell>
          <cell r="K7444">
            <v>39</v>
          </cell>
          <cell r="L7444">
            <v>32</v>
          </cell>
        </row>
        <row r="7445">
          <cell r="E7445">
            <v>26803</v>
          </cell>
          <cell r="F7445">
            <v>5</v>
          </cell>
          <cell r="G7445">
            <v>0</v>
          </cell>
          <cell r="H7445">
            <v>0</v>
          </cell>
          <cell r="I7445">
            <v>16</v>
          </cell>
          <cell r="J7445">
            <v>10</v>
          </cell>
          <cell r="K7445">
            <v>8</v>
          </cell>
          <cell r="L7445">
            <v>8</v>
          </cell>
        </row>
        <row r="7446">
          <cell r="E7446">
            <v>26804</v>
          </cell>
          <cell r="F7446">
            <v>19</v>
          </cell>
          <cell r="G7446">
            <v>23</v>
          </cell>
          <cell r="H7446">
            <v>19</v>
          </cell>
          <cell r="I7446">
            <v>10</v>
          </cell>
          <cell r="J7446">
            <v>0</v>
          </cell>
          <cell r="K7446">
            <v>10</v>
          </cell>
          <cell r="L7446">
            <v>11</v>
          </cell>
        </row>
        <row r="7447">
          <cell r="E7447">
            <v>26805</v>
          </cell>
          <cell r="F7447">
            <v>19</v>
          </cell>
          <cell r="G7447">
            <v>16</v>
          </cell>
          <cell r="H7447">
            <v>23</v>
          </cell>
          <cell r="I7447">
            <v>19</v>
          </cell>
          <cell r="J7447">
            <v>10</v>
          </cell>
          <cell r="K7447">
            <v>26</v>
          </cell>
          <cell r="L7447">
            <v>0</v>
          </cell>
        </row>
        <row r="7448">
          <cell r="E7448">
            <v>26806</v>
          </cell>
          <cell r="F7448">
            <v>32</v>
          </cell>
          <cell r="G7448">
            <v>35</v>
          </cell>
          <cell r="H7448">
            <v>26</v>
          </cell>
          <cell r="I7448">
            <v>26</v>
          </cell>
          <cell r="J7448">
            <v>23</v>
          </cell>
          <cell r="K7448">
            <v>0</v>
          </cell>
          <cell r="L7448">
            <v>13</v>
          </cell>
        </row>
        <row r="7449">
          <cell r="E7449">
            <v>26807</v>
          </cell>
          <cell r="F7449">
            <v>10</v>
          </cell>
          <cell r="G7449">
            <v>13</v>
          </cell>
          <cell r="H7449">
            <v>10</v>
          </cell>
          <cell r="I7449">
            <v>10</v>
          </cell>
          <cell r="J7449">
            <v>0</v>
          </cell>
          <cell r="K7449">
            <v>0</v>
          </cell>
          <cell r="L7449">
            <v>8</v>
          </cell>
        </row>
        <row r="7450">
          <cell r="E7450">
            <v>26808</v>
          </cell>
          <cell r="F7450">
            <v>26</v>
          </cell>
          <cell r="G7450">
            <v>23</v>
          </cell>
          <cell r="H7450">
            <v>29</v>
          </cell>
          <cell r="I7450">
            <v>23</v>
          </cell>
          <cell r="J7450">
            <v>24</v>
          </cell>
          <cell r="K7450">
            <v>35</v>
          </cell>
          <cell r="L7450">
            <v>32</v>
          </cell>
        </row>
        <row r="7451">
          <cell r="E7451">
            <v>26809</v>
          </cell>
          <cell r="F7451">
            <v>11</v>
          </cell>
          <cell r="G7451">
            <v>6</v>
          </cell>
          <cell r="H7451">
            <v>0</v>
          </cell>
          <cell r="I7451">
            <v>5</v>
          </cell>
          <cell r="J7451">
            <v>11</v>
          </cell>
          <cell r="K7451">
            <v>11</v>
          </cell>
          <cell r="L7451">
            <v>19</v>
          </cell>
        </row>
        <row r="7452">
          <cell r="E7452">
            <v>26810</v>
          </cell>
          <cell r="F7452">
            <v>32</v>
          </cell>
          <cell r="G7452">
            <v>32</v>
          </cell>
          <cell r="H7452">
            <v>24</v>
          </cell>
          <cell r="I7452">
            <v>31</v>
          </cell>
          <cell r="J7452">
            <v>18</v>
          </cell>
          <cell r="K7452">
            <v>19</v>
          </cell>
          <cell r="L7452">
            <v>19</v>
          </cell>
        </row>
        <row r="7453">
          <cell r="E7453">
            <v>26811</v>
          </cell>
          <cell r="F7453">
            <v>11</v>
          </cell>
          <cell r="G7453">
            <v>11</v>
          </cell>
          <cell r="H7453">
            <v>8</v>
          </cell>
          <cell r="I7453">
            <v>11</v>
          </cell>
          <cell r="J7453">
            <v>11</v>
          </cell>
          <cell r="K7453">
            <v>8</v>
          </cell>
          <cell r="L7453">
            <v>18</v>
          </cell>
        </row>
        <row r="7454">
          <cell r="E7454">
            <v>26812</v>
          </cell>
          <cell r="F7454">
            <v>11</v>
          </cell>
          <cell r="G7454">
            <v>11</v>
          </cell>
          <cell r="H7454">
            <v>11</v>
          </cell>
          <cell r="I7454">
            <v>0</v>
          </cell>
          <cell r="J7454">
            <v>0</v>
          </cell>
          <cell r="K7454">
            <v>8</v>
          </cell>
          <cell r="L7454">
            <v>14</v>
          </cell>
        </row>
        <row r="7455">
          <cell r="E7455">
            <v>26813</v>
          </cell>
          <cell r="F7455">
            <v>8</v>
          </cell>
          <cell r="G7455">
            <v>14</v>
          </cell>
          <cell r="H7455">
            <v>18</v>
          </cell>
          <cell r="I7455">
            <v>8</v>
          </cell>
          <cell r="J7455">
            <v>11</v>
          </cell>
          <cell r="K7455">
            <v>8</v>
          </cell>
          <cell r="L7455">
            <v>6</v>
          </cell>
        </row>
        <row r="7456">
          <cell r="E7456">
            <v>26814</v>
          </cell>
          <cell r="F7456">
            <v>11</v>
          </cell>
          <cell r="G7456">
            <v>8</v>
          </cell>
          <cell r="H7456">
            <v>6</v>
          </cell>
          <cell r="I7456">
            <v>0</v>
          </cell>
          <cell r="J7456">
            <v>0</v>
          </cell>
          <cell r="K7456">
            <v>0</v>
          </cell>
          <cell r="L7456">
            <v>0</v>
          </cell>
        </row>
        <row r="7457">
          <cell r="E7457">
            <v>26815</v>
          </cell>
          <cell r="F7457">
            <v>32</v>
          </cell>
          <cell r="G7457">
            <v>47</v>
          </cell>
          <cell r="H7457">
            <v>40</v>
          </cell>
          <cell r="I7457">
            <v>35</v>
          </cell>
          <cell r="J7457">
            <v>39</v>
          </cell>
          <cell r="K7457">
            <v>43</v>
          </cell>
          <cell r="L7457">
            <v>43</v>
          </cell>
        </row>
        <row r="7458">
          <cell r="E7458">
            <v>26816</v>
          </cell>
          <cell r="F7458">
            <v>8</v>
          </cell>
          <cell r="G7458">
            <v>11</v>
          </cell>
          <cell r="H7458">
            <v>11</v>
          </cell>
          <cell r="I7458">
            <v>8</v>
          </cell>
          <cell r="J7458">
            <v>6</v>
          </cell>
          <cell r="K7458">
            <v>0</v>
          </cell>
          <cell r="L7458">
            <v>6</v>
          </cell>
        </row>
        <row r="7459">
          <cell r="E7459">
            <v>26817</v>
          </cell>
          <cell r="F7459">
            <v>8</v>
          </cell>
          <cell r="G7459">
            <v>19</v>
          </cell>
          <cell r="H7459">
            <v>10</v>
          </cell>
          <cell r="I7459">
            <v>8</v>
          </cell>
          <cell r="J7459">
            <v>19</v>
          </cell>
          <cell r="K7459">
            <v>24</v>
          </cell>
          <cell r="L7459">
            <v>19</v>
          </cell>
        </row>
        <row r="7460">
          <cell r="E7460">
            <v>26818</v>
          </cell>
          <cell r="F7460">
            <v>18</v>
          </cell>
          <cell r="G7460">
            <v>16</v>
          </cell>
          <cell r="H7460">
            <v>27</v>
          </cell>
          <cell r="I7460">
            <v>19</v>
          </cell>
          <cell r="J7460">
            <v>16</v>
          </cell>
          <cell r="K7460">
            <v>13</v>
          </cell>
          <cell r="L7460">
            <v>18</v>
          </cell>
        </row>
        <row r="7461">
          <cell r="E7461">
            <v>26819</v>
          </cell>
          <cell r="F7461">
            <v>16</v>
          </cell>
          <cell r="G7461">
            <v>0</v>
          </cell>
          <cell r="H7461">
            <v>14</v>
          </cell>
          <cell r="I7461">
            <v>13</v>
          </cell>
          <cell r="J7461">
            <v>13</v>
          </cell>
          <cell r="K7461">
            <v>0</v>
          </cell>
          <cell r="L7461">
            <v>0</v>
          </cell>
        </row>
        <row r="7462">
          <cell r="E7462">
            <v>26820</v>
          </cell>
          <cell r="F7462">
            <v>0</v>
          </cell>
          <cell r="G7462">
            <v>0</v>
          </cell>
          <cell r="H7462">
            <v>0</v>
          </cell>
          <cell r="I7462">
            <v>0</v>
          </cell>
          <cell r="J7462">
            <v>8</v>
          </cell>
          <cell r="K7462">
            <v>13</v>
          </cell>
          <cell r="L7462">
            <v>0</v>
          </cell>
        </row>
        <row r="7463">
          <cell r="E7463">
            <v>26821</v>
          </cell>
          <cell r="F7463">
            <v>0</v>
          </cell>
          <cell r="G7463">
            <v>10</v>
          </cell>
          <cell r="H7463">
            <v>0</v>
          </cell>
          <cell r="I7463">
            <v>11</v>
          </cell>
          <cell r="J7463">
            <v>10</v>
          </cell>
          <cell r="K7463">
            <v>6</v>
          </cell>
          <cell r="L7463">
            <v>0</v>
          </cell>
        </row>
        <row r="7464">
          <cell r="E7464">
            <v>26822</v>
          </cell>
          <cell r="F7464">
            <v>13</v>
          </cell>
          <cell r="G7464">
            <v>19</v>
          </cell>
          <cell r="H7464">
            <v>0</v>
          </cell>
          <cell r="I7464">
            <v>10</v>
          </cell>
          <cell r="J7464">
            <v>26</v>
          </cell>
          <cell r="K7464">
            <v>19</v>
          </cell>
          <cell r="L7464">
            <v>16</v>
          </cell>
        </row>
        <row r="7465">
          <cell r="E7465">
            <v>26823</v>
          </cell>
          <cell r="F7465">
            <v>6</v>
          </cell>
          <cell r="G7465">
            <v>13</v>
          </cell>
          <cell r="H7465">
            <v>8</v>
          </cell>
          <cell r="I7465">
            <v>6</v>
          </cell>
          <cell r="J7465">
            <v>0</v>
          </cell>
          <cell r="K7465">
            <v>0</v>
          </cell>
          <cell r="L7465">
            <v>13</v>
          </cell>
        </row>
        <row r="7466">
          <cell r="E7466">
            <v>26824</v>
          </cell>
          <cell r="F7466">
            <v>8</v>
          </cell>
          <cell r="G7466">
            <v>10</v>
          </cell>
          <cell r="H7466">
            <v>5</v>
          </cell>
          <cell r="I7466">
            <v>0</v>
          </cell>
          <cell r="J7466">
            <v>0</v>
          </cell>
          <cell r="K7466">
            <v>0</v>
          </cell>
          <cell r="L7466">
            <v>0</v>
          </cell>
        </row>
        <row r="7467">
          <cell r="E7467">
            <v>26825</v>
          </cell>
          <cell r="F7467">
            <v>10</v>
          </cell>
          <cell r="G7467">
            <v>24</v>
          </cell>
          <cell r="H7467">
            <v>29</v>
          </cell>
          <cell r="I7467">
            <v>19</v>
          </cell>
          <cell r="J7467">
            <v>0</v>
          </cell>
          <cell r="K7467">
            <v>0</v>
          </cell>
          <cell r="L7467">
            <v>32</v>
          </cell>
        </row>
        <row r="7468">
          <cell r="E7468">
            <v>26826</v>
          </cell>
          <cell r="F7468">
            <v>8</v>
          </cell>
          <cell r="G7468">
            <v>0</v>
          </cell>
          <cell r="H7468">
            <v>0</v>
          </cell>
          <cell r="I7468">
            <v>0</v>
          </cell>
          <cell r="J7468">
            <v>5</v>
          </cell>
          <cell r="K7468">
            <v>5</v>
          </cell>
          <cell r="L7468">
            <v>10</v>
          </cell>
        </row>
        <row r="7469">
          <cell r="E7469">
            <v>26827</v>
          </cell>
          <cell r="F7469">
            <v>10</v>
          </cell>
          <cell r="G7469">
            <v>13</v>
          </cell>
          <cell r="H7469">
            <v>16</v>
          </cell>
          <cell r="I7469">
            <v>10</v>
          </cell>
          <cell r="J7469">
            <v>8</v>
          </cell>
          <cell r="K7469">
            <v>3</v>
          </cell>
          <cell r="L7469">
            <v>6</v>
          </cell>
        </row>
        <row r="7470">
          <cell r="E7470">
            <v>26828</v>
          </cell>
          <cell r="F7470">
            <v>16</v>
          </cell>
          <cell r="G7470">
            <v>13</v>
          </cell>
          <cell r="H7470">
            <v>13</v>
          </cell>
          <cell r="I7470">
            <v>14</v>
          </cell>
          <cell r="J7470">
            <v>13</v>
          </cell>
          <cell r="K7470">
            <v>5</v>
          </cell>
          <cell r="L7470">
            <v>6</v>
          </cell>
        </row>
        <row r="7471">
          <cell r="E7471">
            <v>26829</v>
          </cell>
          <cell r="F7471">
            <v>19</v>
          </cell>
          <cell r="G7471">
            <v>26</v>
          </cell>
          <cell r="H7471">
            <v>23</v>
          </cell>
          <cell r="I7471">
            <v>23</v>
          </cell>
          <cell r="J7471">
            <v>23</v>
          </cell>
          <cell r="K7471">
            <v>19</v>
          </cell>
          <cell r="L7471">
            <v>19</v>
          </cell>
        </row>
        <row r="7472">
          <cell r="E7472">
            <v>26830</v>
          </cell>
          <cell r="F7472">
            <v>32</v>
          </cell>
          <cell r="G7472">
            <v>32</v>
          </cell>
          <cell r="H7472">
            <v>32</v>
          </cell>
          <cell r="I7472">
            <v>39</v>
          </cell>
          <cell r="J7472">
            <v>55</v>
          </cell>
          <cell r="K7472">
            <v>48</v>
          </cell>
          <cell r="L7472">
            <v>48</v>
          </cell>
        </row>
        <row r="7473">
          <cell r="E7473">
            <v>26831</v>
          </cell>
          <cell r="F7473">
            <v>29</v>
          </cell>
          <cell r="G7473">
            <v>19</v>
          </cell>
          <cell r="H7473">
            <v>16</v>
          </cell>
          <cell r="I7473">
            <v>26</v>
          </cell>
          <cell r="J7473">
            <v>29</v>
          </cell>
          <cell r="K7473">
            <v>29</v>
          </cell>
          <cell r="L7473">
            <v>32</v>
          </cell>
        </row>
        <row r="7474">
          <cell r="E7474">
            <v>26832</v>
          </cell>
          <cell r="F7474">
            <v>16</v>
          </cell>
          <cell r="G7474">
            <v>10</v>
          </cell>
          <cell r="H7474">
            <v>0</v>
          </cell>
          <cell r="I7474">
            <v>0</v>
          </cell>
          <cell r="J7474">
            <v>6</v>
          </cell>
          <cell r="K7474">
            <v>23</v>
          </cell>
          <cell r="L7474">
            <v>39</v>
          </cell>
        </row>
        <row r="7475">
          <cell r="E7475">
            <v>26833</v>
          </cell>
          <cell r="F7475">
            <v>37</v>
          </cell>
          <cell r="G7475">
            <v>42</v>
          </cell>
          <cell r="H7475">
            <v>47</v>
          </cell>
          <cell r="I7475">
            <v>47</v>
          </cell>
          <cell r="J7475">
            <v>29</v>
          </cell>
          <cell r="K7475">
            <v>39</v>
          </cell>
          <cell r="L7475">
            <v>35</v>
          </cell>
        </row>
        <row r="7476">
          <cell r="E7476">
            <v>26834</v>
          </cell>
          <cell r="F7476">
            <v>0</v>
          </cell>
          <cell r="G7476">
            <v>0</v>
          </cell>
          <cell r="H7476">
            <v>0</v>
          </cell>
          <cell r="I7476">
            <v>8</v>
          </cell>
          <cell r="J7476">
            <v>11</v>
          </cell>
          <cell r="K7476">
            <v>6</v>
          </cell>
          <cell r="L7476">
            <v>19</v>
          </cell>
        </row>
        <row r="7477">
          <cell r="E7477">
            <v>26835</v>
          </cell>
          <cell r="F7477">
            <v>19</v>
          </cell>
          <cell r="G7477">
            <v>10</v>
          </cell>
          <cell r="H7477">
            <v>0</v>
          </cell>
          <cell r="I7477">
            <v>19</v>
          </cell>
          <cell r="J7477">
            <v>26</v>
          </cell>
          <cell r="K7477">
            <v>16</v>
          </cell>
          <cell r="L7477">
            <v>10</v>
          </cell>
        </row>
        <row r="7478">
          <cell r="E7478">
            <v>26836</v>
          </cell>
          <cell r="F7478">
            <v>26</v>
          </cell>
          <cell r="G7478">
            <v>6</v>
          </cell>
          <cell r="H7478">
            <v>6</v>
          </cell>
          <cell r="I7478">
            <v>16</v>
          </cell>
          <cell r="J7478">
            <v>0</v>
          </cell>
          <cell r="K7478">
            <v>10</v>
          </cell>
          <cell r="L7478">
            <v>6</v>
          </cell>
        </row>
        <row r="7479">
          <cell r="E7479">
            <v>26837</v>
          </cell>
          <cell r="F7479">
            <v>13</v>
          </cell>
          <cell r="G7479">
            <v>10</v>
          </cell>
          <cell r="H7479">
            <v>10</v>
          </cell>
          <cell r="I7479">
            <v>8</v>
          </cell>
          <cell r="J7479">
            <v>0</v>
          </cell>
          <cell r="K7479">
            <v>0</v>
          </cell>
          <cell r="L7479">
            <v>0</v>
          </cell>
        </row>
        <row r="7480">
          <cell r="E7480">
            <v>26838</v>
          </cell>
          <cell r="F7480">
            <v>6</v>
          </cell>
          <cell r="G7480">
            <v>11</v>
          </cell>
          <cell r="H7480">
            <v>8</v>
          </cell>
          <cell r="I7480">
            <v>11</v>
          </cell>
          <cell r="J7480">
            <v>11</v>
          </cell>
          <cell r="K7480">
            <v>0</v>
          </cell>
          <cell r="L7480">
            <v>8</v>
          </cell>
        </row>
        <row r="7481">
          <cell r="E7481">
            <v>26839</v>
          </cell>
          <cell r="F7481">
            <v>11</v>
          </cell>
          <cell r="G7481">
            <v>24</v>
          </cell>
          <cell r="H7481">
            <v>32</v>
          </cell>
          <cell r="I7481">
            <v>32</v>
          </cell>
          <cell r="J7481">
            <v>24</v>
          </cell>
          <cell r="K7481">
            <v>11</v>
          </cell>
          <cell r="L7481">
            <v>11</v>
          </cell>
        </row>
        <row r="7482">
          <cell r="E7482">
            <v>26840</v>
          </cell>
          <cell r="F7482">
            <v>32</v>
          </cell>
          <cell r="G7482">
            <v>18</v>
          </cell>
          <cell r="H7482">
            <v>11</v>
          </cell>
          <cell r="I7482">
            <v>11</v>
          </cell>
          <cell r="J7482">
            <v>0</v>
          </cell>
          <cell r="K7482">
            <v>8</v>
          </cell>
          <cell r="L7482">
            <v>8</v>
          </cell>
        </row>
        <row r="7483">
          <cell r="E7483">
            <v>26841</v>
          </cell>
          <cell r="F7483">
            <v>0</v>
          </cell>
          <cell r="G7483">
            <v>8</v>
          </cell>
          <cell r="H7483">
            <v>11</v>
          </cell>
          <cell r="I7483">
            <v>8</v>
          </cell>
          <cell r="J7483">
            <v>11</v>
          </cell>
          <cell r="K7483">
            <v>6</v>
          </cell>
          <cell r="L7483">
            <v>18</v>
          </cell>
        </row>
        <row r="7484">
          <cell r="E7484">
            <v>26842</v>
          </cell>
          <cell r="F7484">
            <v>18</v>
          </cell>
          <cell r="G7484">
            <v>6</v>
          </cell>
          <cell r="H7484">
            <v>0</v>
          </cell>
          <cell r="I7484">
            <v>0</v>
          </cell>
          <cell r="J7484">
            <v>0</v>
          </cell>
          <cell r="K7484">
            <v>0</v>
          </cell>
          <cell r="L7484">
            <v>0</v>
          </cell>
        </row>
        <row r="7485">
          <cell r="E7485">
            <v>26843</v>
          </cell>
          <cell r="F7485">
            <v>8</v>
          </cell>
          <cell r="G7485">
            <v>8</v>
          </cell>
          <cell r="H7485">
            <v>0</v>
          </cell>
          <cell r="I7485">
            <v>0</v>
          </cell>
          <cell r="J7485">
            <v>8</v>
          </cell>
          <cell r="K7485">
            <v>0</v>
          </cell>
          <cell r="L7485">
            <v>0</v>
          </cell>
        </row>
        <row r="7486">
          <cell r="E7486">
            <v>26844</v>
          </cell>
          <cell r="F7486">
            <v>18</v>
          </cell>
          <cell r="G7486">
            <v>18</v>
          </cell>
          <cell r="H7486">
            <v>11</v>
          </cell>
          <cell r="I7486">
            <v>11</v>
          </cell>
          <cell r="J7486">
            <v>11</v>
          </cell>
          <cell r="K7486">
            <v>6</v>
          </cell>
          <cell r="L7486">
            <v>8</v>
          </cell>
        </row>
        <row r="7487">
          <cell r="E7487">
            <v>26845</v>
          </cell>
          <cell r="F7487">
            <v>35</v>
          </cell>
          <cell r="G7487">
            <v>32</v>
          </cell>
          <cell r="H7487">
            <v>32</v>
          </cell>
          <cell r="I7487">
            <v>29</v>
          </cell>
          <cell r="J7487">
            <v>32</v>
          </cell>
          <cell r="K7487">
            <v>29</v>
          </cell>
          <cell r="L7487">
            <v>26</v>
          </cell>
        </row>
        <row r="7488">
          <cell r="E7488">
            <v>26846</v>
          </cell>
          <cell r="F7488">
            <v>19</v>
          </cell>
          <cell r="G7488">
            <v>26</v>
          </cell>
          <cell r="H7488">
            <v>19</v>
          </cell>
          <cell r="I7488">
            <v>10</v>
          </cell>
          <cell r="J7488">
            <v>19</v>
          </cell>
          <cell r="K7488">
            <v>10</v>
          </cell>
          <cell r="L7488">
            <v>32</v>
          </cell>
        </row>
        <row r="7489">
          <cell r="E7489">
            <v>26847</v>
          </cell>
          <cell r="F7489">
            <v>29</v>
          </cell>
          <cell r="G7489">
            <v>26</v>
          </cell>
          <cell r="H7489">
            <v>26</v>
          </cell>
          <cell r="I7489">
            <v>32</v>
          </cell>
          <cell r="J7489">
            <v>29</v>
          </cell>
          <cell r="K7489">
            <v>32</v>
          </cell>
          <cell r="L7489">
            <v>26</v>
          </cell>
        </row>
        <row r="7490">
          <cell r="E7490">
            <v>26848</v>
          </cell>
          <cell r="F7490">
            <v>0</v>
          </cell>
          <cell r="G7490">
            <v>0</v>
          </cell>
          <cell r="H7490">
            <v>0</v>
          </cell>
          <cell r="I7490">
            <v>8</v>
          </cell>
          <cell r="J7490">
            <v>6</v>
          </cell>
          <cell r="K7490">
            <v>10</v>
          </cell>
          <cell r="L7490">
            <v>3</v>
          </cell>
        </row>
        <row r="7491">
          <cell r="E7491">
            <v>26849</v>
          </cell>
          <cell r="F7491">
            <v>16</v>
          </cell>
          <cell r="G7491">
            <v>6</v>
          </cell>
          <cell r="H7491">
            <v>10</v>
          </cell>
          <cell r="I7491">
            <v>13</v>
          </cell>
          <cell r="J7491">
            <v>14</v>
          </cell>
          <cell r="K7491">
            <v>13</v>
          </cell>
          <cell r="L7491">
            <v>10</v>
          </cell>
        </row>
        <row r="7492">
          <cell r="E7492">
            <v>26850</v>
          </cell>
          <cell r="F7492">
            <v>29</v>
          </cell>
          <cell r="G7492">
            <v>16</v>
          </cell>
          <cell r="H7492">
            <v>10</v>
          </cell>
          <cell r="I7492">
            <v>6</v>
          </cell>
          <cell r="J7492">
            <v>8</v>
          </cell>
          <cell r="K7492">
            <v>6</v>
          </cell>
          <cell r="L7492">
            <v>13</v>
          </cell>
        </row>
        <row r="7493">
          <cell r="E7493">
            <v>26851</v>
          </cell>
          <cell r="F7493">
            <v>0</v>
          </cell>
          <cell r="G7493">
            <v>10</v>
          </cell>
          <cell r="H7493">
            <v>13</v>
          </cell>
          <cell r="I7493">
            <v>10</v>
          </cell>
          <cell r="J7493">
            <v>3</v>
          </cell>
          <cell r="K7493">
            <v>0</v>
          </cell>
          <cell r="L7493">
            <v>0</v>
          </cell>
        </row>
        <row r="7494">
          <cell r="E7494">
            <v>26852</v>
          </cell>
          <cell r="F7494">
            <v>16</v>
          </cell>
          <cell r="G7494">
            <v>19</v>
          </cell>
          <cell r="H7494">
            <v>16</v>
          </cell>
          <cell r="I7494">
            <v>6</v>
          </cell>
          <cell r="J7494">
            <v>3</v>
          </cell>
          <cell r="K7494">
            <v>6</v>
          </cell>
          <cell r="L7494">
            <v>8</v>
          </cell>
        </row>
        <row r="7495">
          <cell r="E7495">
            <v>26853</v>
          </cell>
          <cell r="F7495">
            <v>8</v>
          </cell>
          <cell r="G7495">
            <v>6</v>
          </cell>
          <cell r="H7495">
            <v>0</v>
          </cell>
          <cell r="I7495">
            <v>0</v>
          </cell>
          <cell r="J7495">
            <v>0</v>
          </cell>
          <cell r="K7495">
            <v>5</v>
          </cell>
          <cell r="L7495">
            <v>0</v>
          </cell>
        </row>
        <row r="7496">
          <cell r="E7496">
            <v>26854</v>
          </cell>
          <cell r="F7496">
            <v>23</v>
          </cell>
          <cell r="G7496">
            <v>19</v>
          </cell>
          <cell r="H7496">
            <v>19</v>
          </cell>
          <cell r="I7496">
            <v>10</v>
          </cell>
          <cell r="J7496">
            <v>8</v>
          </cell>
          <cell r="K7496">
            <v>6</v>
          </cell>
          <cell r="L7496">
            <v>0</v>
          </cell>
        </row>
        <row r="7497">
          <cell r="E7497">
            <v>26855</v>
          </cell>
          <cell r="F7497">
            <v>10</v>
          </cell>
          <cell r="G7497">
            <v>13</v>
          </cell>
          <cell r="H7497">
            <v>0</v>
          </cell>
          <cell r="I7497">
            <v>0</v>
          </cell>
          <cell r="J7497">
            <v>11</v>
          </cell>
          <cell r="K7497">
            <v>8</v>
          </cell>
          <cell r="L7497">
            <v>0</v>
          </cell>
        </row>
        <row r="7498">
          <cell r="E7498">
            <v>26856</v>
          </cell>
          <cell r="F7498">
            <v>5</v>
          </cell>
          <cell r="G7498">
            <v>16</v>
          </cell>
          <cell r="H7498">
            <v>19</v>
          </cell>
          <cell r="I7498">
            <v>24</v>
          </cell>
          <cell r="J7498">
            <v>19</v>
          </cell>
          <cell r="K7498">
            <v>8</v>
          </cell>
          <cell r="L7498">
            <v>18</v>
          </cell>
        </row>
        <row r="7499">
          <cell r="E7499">
            <v>26857</v>
          </cell>
          <cell r="F7499">
            <v>19</v>
          </cell>
          <cell r="G7499">
            <v>23</v>
          </cell>
          <cell r="H7499">
            <v>26</v>
          </cell>
          <cell r="I7499">
            <v>29</v>
          </cell>
          <cell r="J7499">
            <v>23</v>
          </cell>
          <cell r="K7499">
            <v>29</v>
          </cell>
          <cell r="L7499">
            <v>23</v>
          </cell>
        </row>
        <row r="7500">
          <cell r="E7500">
            <v>26858</v>
          </cell>
          <cell r="F7500">
            <v>13</v>
          </cell>
          <cell r="G7500">
            <v>14</v>
          </cell>
          <cell r="H7500">
            <v>8</v>
          </cell>
          <cell r="I7500">
            <v>5</v>
          </cell>
          <cell r="J7500">
            <v>3</v>
          </cell>
          <cell r="K7500">
            <v>10</v>
          </cell>
          <cell r="L7500">
            <v>10</v>
          </cell>
        </row>
        <row r="7501">
          <cell r="E7501">
            <v>26859</v>
          </cell>
          <cell r="F7501">
            <v>8</v>
          </cell>
          <cell r="G7501">
            <v>0</v>
          </cell>
          <cell r="H7501">
            <v>0</v>
          </cell>
          <cell r="I7501">
            <v>0</v>
          </cell>
          <cell r="J7501">
            <v>0</v>
          </cell>
          <cell r="K7501">
            <v>0</v>
          </cell>
          <cell r="L7501">
            <v>0</v>
          </cell>
        </row>
        <row r="7502">
          <cell r="E7502">
            <v>26860</v>
          </cell>
          <cell r="F7502">
            <v>11</v>
          </cell>
          <cell r="G7502">
            <v>0</v>
          </cell>
          <cell r="H7502">
            <v>0</v>
          </cell>
          <cell r="I7502">
            <v>0</v>
          </cell>
          <cell r="J7502">
            <v>11</v>
          </cell>
          <cell r="K7502">
            <v>19</v>
          </cell>
          <cell r="L7502">
            <v>19</v>
          </cell>
        </row>
        <row r="7503">
          <cell r="E7503">
            <v>26861</v>
          </cell>
          <cell r="F7503">
            <v>0</v>
          </cell>
          <cell r="G7503">
            <v>0</v>
          </cell>
          <cell r="H7503">
            <v>0</v>
          </cell>
          <cell r="I7503">
            <v>0</v>
          </cell>
          <cell r="J7503">
            <v>10</v>
          </cell>
          <cell r="K7503">
            <v>16</v>
          </cell>
          <cell r="L7503">
            <v>13</v>
          </cell>
        </row>
        <row r="7504">
          <cell r="E7504">
            <v>26862</v>
          </cell>
          <cell r="F7504">
            <v>21</v>
          </cell>
          <cell r="G7504">
            <v>23</v>
          </cell>
          <cell r="H7504">
            <v>19</v>
          </cell>
          <cell r="I7504">
            <v>29</v>
          </cell>
          <cell r="J7504">
            <v>23</v>
          </cell>
          <cell r="K7504">
            <v>18</v>
          </cell>
          <cell r="L7504">
            <v>16</v>
          </cell>
        </row>
        <row r="7505">
          <cell r="E7505">
            <v>26863</v>
          </cell>
          <cell r="F7505">
            <v>13</v>
          </cell>
          <cell r="G7505">
            <v>19</v>
          </cell>
          <cell r="H7505">
            <v>16</v>
          </cell>
          <cell r="I7505">
            <v>10</v>
          </cell>
          <cell r="J7505">
            <v>0</v>
          </cell>
          <cell r="K7505">
            <v>5</v>
          </cell>
          <cell r="L7505">
            <v>0</v>
          </cell>
        </row>
        <row r="7506">
          <cell r="E7506">
            <v>26864</v>
          </cell>
          <cell r="F7506">
            <v>19</v>
          </cell>
          <cell r="G7506">
            <v>13</v>
          </cell>
          <cell r="H7506">
            <v>11</v>
          </cell>
          <cell r="I7506">
            <v>10</v>
          </cell>
          <cell r="J7506">
            <v>6</v>
          </cell>
          <cell r="K7506">
            <v>8</v>
          </cell>
          <cell r="L7506">
            <v>11</v>
          </cell>
        </row>
        <row r="7507">
          <cell r="E7507">
            <v>26865</v>
          </cell>
          <cell r="F7507">
            <v>6</v>
          </cell>
          <cell r="G7507">
            <v>5</v>
          </cell>
          <cell r="H7507">
            <v>0</v>
          </cell>
          <cell r="I7507">
            <v>0</v>
          </cell>
          <cell r="J7507">
            <v>5</v>
          </cell>
          <cell r="K7507">
            <v>10</v>
          </cell>
          <cell r="L7507">
            <v>10</v>
          </cell>
        </row>
        <row r="7508">
          <cell r="E7508">
            <v>26866</v>
          </cell>
          <cell r="F7508">
            <v>0</v>
          </cell>
          <cell r="G7508">
            <v>0</v>
          </cell>
          <cell r="H7508">
            <v>0</v>
          </cell>
          <cell r="I7508">
            <v>8</v>
          </cell>
          <cell r="J7508">
            <v>11</v>
          </cell>
          <cell r="K7508">
            <v>10</v>
          </cell>
          <cell r="L7508">
            <v>18</v>
          </cell>
        </row>
        <row r="7509">
          <cell r="E7509">
            <v>26867</v>
          </cell>
          <cell r="F7509">
            <v>14</v>
          </cell>
          <cell r="G7509">
            <v>11</v>
          </cell>
          <cell r="H7509">
            <v>6</v>
          </cell>
          <cell r="I7509">
            <v>8</v>
          </cell>
          <cell r="J7509">
            <v>8</v>
          </cell>
          <cell r="K7509">
            <v>11</v>
          </cell>
          <cell r="L7509">
            <v>11</v>
          </cell>
        </row>
        <row r="7510">
          <cell r="E7510">
            <v>26868</v>
          </cell>
          <cell r="F7510">
            <v>0</v>
          </cell>
          <cell r="G7510">
            <v>0</v>
          </cell>
          <cell r="H7510">
            <v>14</v>
          </cell>
          <cell r="I7510">
            <v>24</v>
          </cell>
          <cell r="J7510">
            <v>18</v>
          </cell>
          <cell r="K7510">
            <v>18</v>
          </cell>
          <cell r="L7510">
            <v>11</v>
          </cell>
        </row>
        <row r="7511">
          <cell r="E7511">
            <v>26869</v>
          </cell>
          <cell r="F7511">
            <v>32</v>
          </cell>
          <cell r="G7511">
            <v>18</v>
          </cell>
          <cell r="H7511">
            <v>18</v>
          </cell>
          <cell r="I7511">
            <v>18</v>
          </cell>
          <cell r="J7511">
            <v>14</v>
          </cell>
          <cell r="K7511">
            <v>3</v>
          </cell>
          <cell r="L7511">
            <v>8</v>
          </cell>
        </row>
        <row r="7512">
          <cell r="E7512">
            <v>26870</v>
          </cell>
          <cell r="F7512">
            <v>14</v>
          </cell>
          <cell r="G7512">
            <v>8</v>
          </cell>
          <cell r="H7512">
            <v>0</v>
          </cell>
          <cell r="I7512">
            <v>0</v>
          </cell>
          <cell r="J7512">
            <v>0</v>
          </cell>
          <cell r="K7512">
            <v>11</v>
          </cell>
          <cell r="L7512">
            <v>8</v>
          </cell>
        </row>
        <row r="7513">
          <cell r="E7513">
            <v>26871</v>
          </cell>
          <cell r="F7513">
            <v>11</v>
          </cell>
          <cell r="G7513">
            <v>0</v>
          </cell>
          <cell r="H7513">
            <v>0</v>
          </cell>
          <cell r="I7513">
            <v>6</v>
          </cell>
          <cell r="J7513">
            <v>6</v>
          </cell>
          <cell r="K7513">
            <v>11</v>
          </cell>
          <cell r="L7513">
            <v>11</v>
          </cell>
        </row>
        <row r="7514">
          <cell r="E7514">
            <v>26872</v>
          </cell>
          <cell r="F7514">
            <v>11</v>
          </cell>
          <cell r="G7514">
            <v>3</v>
          </cell>
          <cell r="H7514">
            <v>11</v>
          </cell>
          <cell r="I7514">
            <v>8</v>
          </cell>
          <cell r="J7514">
            <v>8</v>
          </cell>
          <cell r="K7514">
            <v>8</v>
          </cell>
          <cell r="L7514">
            <v>6</v>
          </cell>
        </row>
        <row r="7515">
          <cell r="E7515">
            <v>26873</v>
          </cell>
          <cell r="F7515">
            <v>5</v>
          </cell>
          <cell r="G7515">
            <v>0</v>
          </cell>
          <cell r="H7515">
            <v>10</v>
          </cell>
          <cell r="I7515">
            <v>8</v>
          </cell>
          <cell r="J7515">
            <v>13</v>
          </cell>
          <cell r="K7515">
            <v>10</v>
          </cell>
          <cell r="L7515">
            <v>19</v>
          </cell>
        </row>
        <row r="7516">
          <cell r="E7516">
            <v>26874</v>
          </cell>
          <cell r="F7516">
            <v>0</v>
          </cell>
          <cell r="G7516">
            <v>3</v>
          </cell>
          <cell r="H7516">
            <v>0</v>
          </cell>
          <cell r="I7516">
            <v>5</v>
          </cell>
          <cell r="J7516">
            <v>3</v>
          </cell>
          <cell r="K7516">
            <v>6</v>
          </cell>
          <cell r="L7516">
            <v>6</v>
          </cell>
        </row>
        <row r="7517">
          <cell r="E7517">
            <v>26875</v>
          </cell>
          <cell r="F7517">
            <v>0</v>
          </cell>
          <cell r="G7517">
            <v>6</v>
          </cell>
          <cell r="H7517">
            <v>11</v>
          </cell>
          <cell r="I7517">
            <v>0</v>
          </cell>
          <cell r="J7517">
            <v>0</v>
          </cell>
          <cell r="K7517">
            <v>0</v>
          </cell>
          <cell r="L7517">
            <v>0</v>
          </cell>
        </row>
        <row r="7518">
          <cell r="E7518">
            <v>26876</v>
          </cell>
          <cell r="F7518">
            <v>18</v>
          </cell>
          <cell r="G7518">
            <v>23</v>
          </cell>
          <cell r="H7518">
            <v>21</v>
          </cell>
          <cell r="I7518">
            <v>21</v>
          </cell>
          <cell r="J7518">
            <v>10</v>
          </cell>
          <cell r="K7518">
            <v>10</v>
          </cell>
          <cell r="L7518">
            <v>8</v>
          </cell>
        </row>
        <row r="7519">
          <cell r="E7519">
            <v>26877</v>
          </cell>
          <cell r="F7519">
            <v>13</v>
          </cell>
          <cell r="G7519">
            <v>13</v>
          </cell>
          <cell r="H7519">
            <v>10</v>
          </cell>
          <cell r="I7519">
            <v>11</v>
          </cell>
          <cell r="J7519">
            <v>13</v>
          </cell>
          <cell r="K7519">
            <v>18</v>
          </cell>
          <cell r="L7519">
            <v>16</v>
          </cell>
        </row>
        <row r="7520">
          <cell r="E7520">
            <v>26878</v>
          </cell>
          <cell r="F7520">
            <v>19</v>
          </cell>
          <cell r="G7520">
            <v>16</v>
          </cell>
          <cell r="H7520">
            <v>32</v>
          </cell>
          <cell r="I7520">
            <v>32</v>
          </cell>
          <cell r="J7520">
            <v>40</v>
          </cell>
          <cell r="K7520">
            <v>19</v>
          </cell>
          <cell r="L7520">
            <v>13</v>
          </cell>
        </row>
        <row r="7521">
          <cell r="E7521">
            <v>26879</v>
          </cell>
          <cell r="F7521">
            <v>11</v>
          </cell>
          <cell r="G7521">
            <v>3</v>
          </cell>
          <cell r="H7521">
            <v>11</v>
          </cell>
          <cell r="I7521">
            <v>6</v>
          </cell>
          <cell r="J7521">
            <v>3</v>
          </cell>
          <cell r="K7521">
            <v>10</v>
          </cell>
          <cell r="L7521">
            <v>0</v>
          </cell>
        </row>
        <row r="7522">
          <cell r="E7522">
            <v>26880</v>
          </cell>
          <cell r="F7522">
            <v>6</v>
          </cell>
          <cell r="G7522">
            <v>8</v>
          </cell>
          <cell r="H7522">
            <v>16</v>
          </cell>
          <cell r="I7522">
            <v>16</v>
          </cell>
          <cell r="J7522">
            <v>3</v>
          </cell>
          <cell r="K7522">
            <v>0</v>
          </cell>
          <cell r="L7522">
            <v>3</v>
          </cell>
        </row>
        <row r="7523">
          <cell r="E7523">
            <v>26881</v>
          </cell>
          <cell r="F7523">
            <v>29</v>
          </cell>
          <cell r="G7523">
            <v>19</v>
          </cell>
          <cell r="H7523">
            <v>19</v>
          </cell>
          <cell r="I7523">
            <v>19</v>
          </cell>
          <cell r="J7523">
            <v>16</v>
          </cell>
          <cell r="K7523">
            <v>19</v>
          </cell>
          <cell r="L7523">
            <v>16</v>
          </cell>
        </row>
        <row r="7524">
          <cell r="E7524">
            <v>26882</v>
          </cell>
          <cell r="F7524">
            <v>45</v>
          </cell>
          <cell r="G7524">
            <v>48</v>
          </cell>
          <cell r="H7524">
            <v>48</v>
          </cell>
          <cell r="I7524">
            <v>39</v>
          </cell>
          <cell r="J7524">
            <v>39</v>
          </cell>
          <cell r="K7524">
            <v>32</v>
          </cell>
          <cell r="L7524">
            <v>39</v>
          </cell>
        </row>
        <row r="7525">
          <cell r="E7525">
            <v>26883</v>
          </cell>
          <cell r="F7525">
            <v>39</v>
          </cell>
          <cell r="G7525">
            <v>48</v>
          </cell>
          <cell r="H7525">
            <v>48</v>
          </cell>
          <cell r="I7525">
            <v>48</v>
          </cell>
          <cell r="J7525">
            <v>48</v>
          </cell>
          <cell r="K7525">
            <v>32</v>
          </cell>
          <cell r="L7525">
            <v>32</v>
          </cell>
        </row>
        <row r="7526">
          <cell r="E7526">
            <v>26884</v>
          </cell>
          <cell r="F7526">
            <v>5</v>
          </cell>
          <cell r="G7526">
            <v>5</v>
          </cell>
          <cell r="H7526">
            <v>0</v>
          </cell>
          <cell r="I7526">
            <v>0</v>
          </cell>
          <cell r="J7526">
            <v>0</v>
          </cell>
          <cell r="K7526">
            <v>10</v>
          </cell>
          <cell r="L7526">
            <v>6</v>
          </cell>
        </row>
        <row r="7527">
          <cell r="E7527">
            <v>26885</v>
          </cell>
          <cell r="F7527">
            <v>6</v>
          </cell>
          <cell r="G7527">
            <v>8</v>
          </cell>
          <cell r="H7527">
            <v>3</v>
          </cell>
          <cell r="I7527">
            <v>0</v>
          </cell>
          <cell r="J7527">
            <v>3</v>
          </cell>
          <cell r="K7527">
            <v>0</v>
          </cell>
          <cell r="L7527">
            <v>0</v>
          </cell>
        </row>
        <row r="7528">
          <cell r="E7528">
            <v>26886</v>
          </cell>
          <cell r="F7528">
            <v>6</v>
          </cell>
          <cell r="G7528">
            <v>6</v>
          </cell>
          <cell r="H7528">
            <v>6</v>
          </cell>
          <cell r="I7528">
            <v>3</v>
          </cell>
          <cell r="J7528">
            <v>11</v>
          </cell>
          <cell r="K7528">
            <v>21</v>
          </cell>
          <cell r="L7528">
            <v>13</v>
          </cell>
        </row>
        <row r="7529">
          <cell r="E7529">
            <v>26887</v>
          </cell>
          <cell r="F7529">
            <v>13</v>
          </cell>
          <cell r="G7529">
            <v>13</v>
          </cell>
          <cell r="H7529">
            <v>0</v>
          </cell>
          <cell r="I7529">
            <v>13</v>
          </cell>
          <cell r="J7529">
            <v>16</v>
          </cell>
          <cell r="K7529">
            <v>10</v>
          </cell>
          <cell r="L7529">
            <v>13</v>
          </cell>
        </row>
        <row r="7530">
          <cell r="E7530">
            <v>26888</v>
          </cell>
          <cell r="F7530">
            <v>5</v>
          </cell>
          <cell r="G7530">
            <v>10</v>
          </cell>
          <cell r="H7530">
            <v>10</v>
          </cell>
          <cell r="I7530">
            <v>8</v>
          </cell>
          <cell r="J7530">
            <v>8</v>
          </cell>
          <cell r="K7530">
            <v>3</v>
          </cell>
          <cell r="L7530">
            <v>0</v>
          </cell>
        </row>
        <row r="7531">
          <cell r="E7531">
            <v>26889</v>
          </cell>
          <cell r="F7531">
            <v>8</v>
          </cell>
          <cell r="G7531">
            <v>5</v>
          </cell>
          <cell r="H7531">
            <v>10</v>
          </cell>
          <cell r="I7531">
            <v>5</v>
          </cell>
          <cell r="J7531">
            <v>0</v>
          </cell>
          <cell r="K7531">
            <v>0</v>
          </cell>
          <cell r="L7531">
            <v>6</v>
          </cell>
        </row>
        <row r="7532">
          <cell r="E7532">
            <v>26890</v>
          </cell>
          <cell r="F7532">
            <v>0</v>
          </cell>
          <cell r="G7532">
            <v>0</v>
          </cell>
          <cell r="H7532">
            <v>14</v>
          </cell>
          <cell r="I7532">
            <v>16</v>
          </cell>
          <cell r="J7532">
            <v>10</v>
          </cell>
          <cell r="K7532">
            <v>0</v>
          </cell>
          <cell r="L7532">
            <v>0</v>
          </cell>
        </row>
        <row r="7533">
          <cell r="E7533">
            <v>26891</v>
          </cell>
          <cell r="F7533">
            <v>3</v>
          </cell>
          <cell r="G7533">
            <v>14</v>
          </cell>
          <cell r="H7533">
            <v>0</v>
          </cell>
          <cell r="I7533">
            <v>5</v>
          </cell>
          <cell r="J7533">
            <v>13</v>
          </cell>
          <cell r="K7533">
            <v>0</v>
          </cell>
          <cell r="L7533">
            <v>0</v>
          </cell>
        </row>
        <row r="7534">
          <cell r="E7534">
            <v>26892</v>
          </cell>
          <cell r="F7534">
            <v>14</v>
          </cell>
          <cell r="G7534">
            <v>18</v>
          </cell>
          <cell r="H7534">
            <v>14</v>
          </cell>
          <cell r="I7534">
            <v>8</v>
          </cell>
          <cell r="J7534">
            <v>8</v>
          </cell>
          <cell r="K7534">
            <v>11</v>
          </cell>
          <cell r="L7534">
            <v>14</v>
          </cell>
        </row>
        <row r="7535">
          <cell r="E7535">
            <v>26893</v>
          </cell>
          <cell r="F7535">
            <v>18</v>
          </cell>
          <cell r="G7535">
            <v>18</v>
          </cell>
          <cell r="H7535">
            <v>24</v>
          </cell>
          <cell r="I7535">
            <v>18</v>
          </cell>
          <cell r="J7535">
            <v>11</v>
          </cell>
          <cell r="K7535">
            <v>0</v>
          </cell>
          <cell r="L7535">
            <v>11</v>
          </cell>
        </row>
        <row r="7536">
          <cell r="E7536">
            <v>26894</v>
          </cell>
          <cell r="F7536">
            <v>32</v>
          </cell>
          <cell r="G7536">
            <v>32</v>
          </cell>
          <cell r="H7536">
            <v>18</v>
          </cell>
          <cell r="I7536">
            <v>26</v>
          </cell>
          <cell r="J7536">
            <v>18</v>
          </cell>
          <cell r="K7536">
            <v>8</v>
          </cell>
          <cell r="L7536">
            <v>18</v>
          </cell>
        </row>
        <row r="7537">
          <cell r="E7537">
            <v>26895</v>
          </cell>
          <cell r="F7537">
            <v>6</v>
          </cell>
          <cell r="G7537">
            <v>6</v>
          </cell>
          <cell r="H7537">
            <v>18</v>
          </cell>
          <cell r="I7537">
            <v>11</v>
          </cell>
          <cell r="J7537">
            <v>11</v>
          </cell>
          <cell r="K7537">
            <v>0</v>
          </cell>
          <cell r="L7537">
            <v>0</v>
          </cell>
        </row>
        <row r="7538">
          <cell r="E7538">
            <v>26896</v>
          </cell>
          <cell r="F7538">
            <v>11</v>
          </cell>
          <cell r="G7538">
            <v>8</v>
          </cell>
          <cell r="H7538">
            <v>8</v>
          </cell>
          <cell r="I7538">
            <v>11</v>
          </cell>
          <cell r="J7538">
            <v>11</v>
          </cell>
          <cell r="K7538">
            <v>11</v>
          </cell>
          <cell r="L7538">
            <v>0</v>
          </cell>
        </row>
        <row r="7539">
          <cell r="E7539">
            <v>26897</v>
          </cell>
          <cell r="F7539">
            <v>3</v>
          </cell>
          <cell r="G7539">
            <v>8</v>
          </cell>
          <cell r="H7539">
            <v>11</v>
          </cell>
          <cell r="I7539">
            <v>8</v>
          </cell>
          <cell r="J7539">
            <v>0</v>
          </cell>
          <cell r="K7539">
            <v>0</v>
          </cell>
          <cell r="L7539">
            <v>0</v>
          </cell>
        </row>
        <row r="7540">
          <cell r="E7540">
            <v>26898</v>
          </cell>
          <cell r="F7540">
            <v>26</v>
          </cell>
          <cell r="G7540">
            <v>18</v>
          </cell>
          <cell r="H7540">
            <v>24</v>
          </cell>
          <cell r="I7540">
            <v>24</v>
          </cell>
          <cell r="J7540">
            <v>11</v>
          </cell>
          <cell r="K7540">
            <v>18</v>
          </cell>
          <cell r="L7540">
            <v>18</v>
          </cell>
        </row>
        <row r="7541">
          <cell r="E7541">
            <v>26899</v>
          </cell>
          <cell r="F7541">
            <v>11</v>
          </cell>
          <cell r="G7541">
            <v>6</v>
          </cell>
          <cell r="H7541">
            <v>8</v>
          </cell>
          <cell r="I7541">
            <v>14</v>
          </cell>
          <cell r="J7541">
            <v>18</v>
          </cell>
          <cell r="K7541">
            <v>18</v>
          </cell>
          <cell r="L7541">
            <v>8</v>
          </cell>
        </row>
        <row r="7542">
          <cell r="E7542">
            <v>26900</v>
          </cell>
          <cell r="F7542">
            <v>18</v>
          </cell>
          <cell r="G7542">
            <v>18</v>
          </cell>
          <cell r="H7542">
            <v>14</v>
          </cell>
          <cell r="I7542">
            <v>8</v>
          </cell>
          <cell r="J7542">
            <v>3</v>
          </cell>
          <cell r="K7542">
            <v>11</v>
          </cell>
          <cell r="L7542">
            <v>26</v>
          </cell>
        </row>
        <row r="7543">
          <cell r="E7543">
            <v>26901</v>
          </cell>
          <cell r="F7543">
            <v>29</v>
          </cell>
          <cell r="G7543">
            <v>39</v>
          </cell>
          <cell r="H7543">
            <v>32</v>
          </cell>
          <cell r="I7543">
            <v>32</v>
          </cell>
          <cell r="J7543">
            <v>32</v>
          </cell>
          <cell r="K7543">
            <v>29</v>
          </cell>
          <cell r="L7543">
            <v>29</v>
          </cell>
        </row>
        <row r="7544">
          <cell r="E7544">
            <v>26902</v>
          </cell>
          <cell r="F7544">
            <v>23</v>
          </cell>
          <cell r="G7544">
            <v>10</v>
          </cell>
          <cell r="H7544">
            <v>8</v>
          </cell>
          <cell r="I7544">
            <v>8</v>
          </cell>
          <cell r="J7544">
            <v>8</v>
          </cell>
          <cell r="K7544">
            <v>13</v>
          </cell>
          <cell r="L7544">
            <v>14</v>
          </cell>
        </row>
        <row r="7545">
          <cell r="E7545">
            <v>26903</v>
          </cell>
          <cell r="F7545">
            <v>13</v>
          </cell>
          <cell r="G7545">
            <v>5</v>
          </cell>
          <cell r="H7545">
            <v>0</v>
          </cell>
          <cell r="I7545">
            <v>10</v>
          </cell>
          <cell r="J7545">
            <v>6</v>
          </cell>
          <cell r="K7545">
            <v>3</v>
          </cell>
          <cell r="L7545">
            <v>6</v>
          </cell>
        </row>
        <row r="7546">
          <cell r="E7546">
            <v>26904</v>
          </cell>
          <cell r="F7546">
            <v>6</v>
          </cell>
          <cell r="G7546">
            <v>11</v>
          </cell>
          <cell r="H7546">
            <v>0</v>
          </cell>
          <cell r="I7546">
            <v>16</v>
          </cell>
          <cell r="J7546">
            <v>14</v>
          </cell>
          <cell r="K7546">
            <v>8</v>
          </cell>
          <cell r="L7546">
            <v>8</v>
          </cell>
        </row>
        <row r="7547">
          <cell r="E7547">
            <v>26905</v>
          </cell>
          <cell r="F7547">
            <v>8</v>
          </cell>
          <cell r="G7547">
            <v>14</v>
          </cell>
          <cell r="H7547">
            <v>16</v>
          </cell>
          <cell r="I7547">
            <v>14</v>
          </cell>
          <cell r="J7547">
            <v>10</v>
          </cell>
          <cell r="K7547">
            <v>10</v>
          </cell>
          <cell r="L7547">
            <v>6</v>
          </cell>
        </row>
        <row r="7548">
          <cell r="E7548">
            <v>26906</v>
          </cell>
          <cell r="F7548">
            <v>13</v>
          </cell>
          <cell r="G7548">
            <v>16</v>
          </cell>
          <cell r="H7548">
            <v>23</v>
          </cell>
          <cell r="I7548">
            <v>42</v>
          </cell>
          <cell r="J7548">
            <v>45</v>
          </cell>
          <cell r="K7548">
            <v>40</v>
          </cell>
          <cell r="L7548">
            <v>40</v>
          </cell>
        </row>
        <row r="7549">
          <cell r="E7549">
            <v>26907</v>
          </cell>
          <cell r="F7549">
            <v>0</v>
          </cell>
          <cell r="G7549">
            <v>0</v>
          </cell>
          <cell r="H7549">
            <v>0</v>
          </cell>
          <cell r="I7549">
            <v>0</v>
          </cell>
          <cell r="J7549">
            <v>13</v>
          </cell>
          <cell r="K7549">
            <v>10</v>
          </cell>
          <cell r="L7549">
            <v>16</v>
          </cell>
        </row>
        <row r="7550">
          <cell r="E7550">
            <v>26908</v>
          </cell>
          <cell r="F7550">
            <v>23</v>
          </cell>
          <cell r="G7550">
            <v>29</v>
          </cell>
          <cell r="H7550">
            <v>23</v>
          </cell>
          <cell r="I7550">
            <v>11</v>
          </cell>
          <cell r="J7550">
            <v>21</v>
          </cell>
          <cell r="K7550">
            <v>26</v>
          </cell>
          <cell r="L7550">
            <v>32</v>
          </cell>
        </row>
        <row r="7551">
          <cell r="E7551">
            <v>26909</v>
          </cell>
          <cell r="F7551">
            <v>11</v>
          </cell>
          <cell r="G7551">
            <v>8</v>
          </cell>
          <cell r="H7551">
            <v>10</v>
          </cell>
          <cell r="I7551">
            <v>23</v>
          </cell>
          <cell r="J7551">
            <v>16</v>
          </cell>
          <cell r="K7551">
            <v>13</v>
          </cell>
          <cell r="L7551">
            <v>8</v>
          </cell>
        </row>
        <row r="7552">
          <cell r="E7552">
            <v>26910</v>
          </cell>
          <cell r="F7552">
            <v>8</v>
          </cell>
          <cell r="G7552">
            <v>23</v>
          </cell>
          <cell r="H7552">
            <v>13</v>
          </cell>
          <cell r="I7552">
            <v>16</v>
          </cell>
          <cell r="J7552">
            <v>11</v>
          </cell>
          <cell r="K7552">
            <v>32</v>
          </cell>
          <cell r="L7552">
            <v>23</v>
          </cell>
        </row>
        <row r="7553">
          <cell r="E7553">
            <v>26911</v>
          </cell>
          <cell r="F7553">
            <v>13</v>
          </cell>
          <cell r="G7553">
            <v>16</v>
          </cell>
          <cell r="H7553">
            <v>24</v>
          </cell>
          <cell r="I7553">
            <v>23</v>
          </cell>
          <cell r="J7553">
            <v>24</v>
          </cell>
          <cell r="K7553">
            <v>24</v>
          </cell>
          <cell r="L7553">
            <v>19</v>
          </cell>
        </row>
        <row r="7554">
          <cell r="E7554">
            <v>26912</v>
          </cell>
          <cell r="F7554">
            <v>6</v>
          </cell>
          <cell r="G7554">
            <v>10</v>
          </cell>
          <cell r="H7554">
            <v>11</v>
          </cell>
          <cell r="I7554">
            <v>11</v>
          </cell>
          <cell r="J7554">
            <v>8</v>
          </cell>
          <cell r="K7554">
            <v>8</v>
          </cell>
          <cell r="L7554">
            <v>8</v>
          </cell>
        </row>
        <row r="7555">
          <cell r="E7555">
            <v>26913</v>
          </cell>
          <cell r="F7555">
            <v>16</v>
          </cell>
          <cell r="G7555">
            <v>10</v>
          </cell>
          <cell r="H7555">
            <v>6</v>
          </cell>
          <cell r="I7555">
            <v>10</v>
          </cell>
          <cell r="J7555">
            <v>6</v>
          </cell>
          <cell r="K7555">
            <v>10</v>
          </cell>
          <cell r="L7555">
            <v>6</v>
          </cell>
        </row>
        <row r="7556">
          <cell r="E7556">
            <v>26914</v>
          </cell>
          <cell r="F7556">
            <v>18</v>
          </cell>
          <cell r="G7556">
            <v>23</v>
          </cell>
          <cell r="H7556">
            <v>18</v>
          </cell>
          <cell r="I7556">
            <v>19</v>
          </cell>
          <cell r="J7556">
            <v>26</v>
          </cell>
          <cell r="K7556">
            <v>16</v>
          </cell>
          <cell r="L7556">
            <v>19</v>
          </cell>
        </row>
        <row r="7557">
          <cell r="E7557">
            <v>26915</v>
          </cell>
          <cell r="F7557">
            <v>29</v>
          </cell>
          <cell r="G7557">
            <v>29</v>
          </cell>
          <cell r="H7557">
            <v>27</v>
          </cell>
          <cell r="I7557">
            <v>26</v>
          </cell>
          <cell r="J7557">
            <v>23</v>
          </cell>
          <cell r="K7557">
            <v>24</v>
          </cell>
          <cell r="L7557">
            <v>23</v>
          </cell>
        </row>
        <row r="7558">
          <cell r="E7558">
            <v>26916</v>
          </cell>
          <cell r="F7558">
            <v>8</v>
          </cell>
          <cell r="G7558">
            <v>32</v>
          </cell>
          <cell r="H7558">
            <v>29</v>
          </cell>
          <cell r="I7558">
            <v>35</v>
          </cell>
          <cell r="J7558">
            <v>35</v>
          </cell>
          <cell r="K7558">
            <v>26</v>
          </cell>
          <cell r="L7558">
            <v>16</v>
          </cell>
        </row>
        <row r="7559">
          <cell r="E7559">
            <v>26917</v>
          </cell>
          <cell r="F7559">
            <v>19</v>
          </cell>
          <cell r="G7559">
            <v>8</v>
          </cell>
          <cell r="H7559">
            <v>0</v>
          </cell>
          <cell r="I7559">
            <v>0</v>
          </cell>
          <cell r="J7559">
            <v>5</v>
          </cell>
          <cell r="K7559">
            <v>10</v>
          </cell>
          <cell r="L7559">
            <v>11</v>
          </cell>
        </row>
        <row r="7560">
          <cell r="E7560">
            <v>26918</v>
          </cell>
          <cell r="F7560">
            <v>6</v>
          </cell>
          <cell r="G7560">
            <v>0</v>
          </cell>
          <cell r="H7560">
            <v>0</v>
          </cell>
          <cell r="I7560">
            <v>0</v>
          </cell>
          <cell r="J7560">
            <v>6</v>
          </cell>
          <cell r="K7560">
            <v>0</v>
          </cell>
          <cell r="L7560">
            <v>0</v>
          </cell>
        </row>
        <row r="7561">
          <cell r="E7561">
            <v>26919</v>
          </cell>
          <cell r="F7561">
            <v>0</v>
          </cell>
          <cell r="G7561">
            <v>35</v>
          </cell>
          <cell r="H7561">
            <v>32</v>
          </cell>
          <cell r="I7561">
            <v>26</v>
          </cell>
          <cell r="J7561">
            <v>42</v>
          </cell>
          <cell r="K7561">
            <v>32</v>
          </cell>
          <cell r="L7561">
            <v>29</v>
          </cell>
        </row>
        <row r="7562">
          <cell r="E7562">
            <v>26920</v>
          </cell>
          <cell r="F7562">
            <v>42</v>
          </cell>
          <cell r="G7562">
            <v>35</v>
          </cell>
          <cell r="H7562">
            <v>39</v>
          </cell>
          <cell r="I7562">
            <v>39</v>
          </cell>
          <cell r="J7562">
            <v>35</v>
          </cell>
          <cell r="K7562">
            <v>27</v>
          </cell>
          <cell r="L7562">
            <v>35</v>
          </cell>
        </row>
        <row r="7563">
          <cell r="E7563">
            <v>26921</v>
          </cell>
          <cell r="F7563">
            <v>6</v>
          </cell>
          <cell r="G7563">
            <v>16</v>
          </cell>
          <cell r="H7563">
            <v>19</v>
          </cell>
          <cell r="I7563">
            <v>16</v>
          </cell>
          <cell r="J7563">
            <v>13</v>
          </cell>
          <cell r="K7563">
            <v>19</v>
          </cell>
          <cell r="L7563">
            <v>16</v>
          </cell>
        </row>
        <row r="7564">
          <cell r="E7564">
            <v>26922</v>
          </cell>
          <cell r="F7564">
            <v>6</v>
          </cell>
          <cell r="G7564">
            <v>8</v>
          </cell>
          <cell r="H7564">
            <v>8</v>
          </cell>
          <cell r="I7564">
            <v>0</v>
          </cell>
          <cell r="J7564">
            <v>6</v>
          </cell>
          <cell r="K7564">
            <v>11</v>
          </cell>
          <cell r="L7564">
            <v>11</v>
          </cell>
        </row>
        <row r="7565">
          <cell r="E7565">
            <v>26923</v>
          </cell>
          <cell r="F7565">
            <v>11</v>
          </cell>
          <cell r="G7565">
            <v>11</v>
          </cell>
          <cell r="H7565">
            <v>11</v>
          </cell>
          <cell r="I7565">
            <v>11</v>
          </cell>
          <cell r="J7565">
            <v>11</v>
          </cell>
          <cell r="K7565">
            <v>6</v>
          </cell>
          <cell r="L7565">
            <v>11</v>
          </cell>
        </row>
        <row r="7566">
          <cell r="E7566">
            <v>26924</v>
          </cell>
          <cell r="F7566">
            <v>8</v>
          </cell>
          <cell r="G7566">
            <v>8</v>
          </cell>
          <cell r="H7566">
            <v>0</v>
          </cell>
          <cell r="I7566">
            <v>0</v>
          </cell>
          <cell r="J7566">
            <v>0</v>
          </cell>
          <cell r="K7566">
            <v>0</v>
          </cell>
          <cell r="L7566">
            <v>3</v>
          </cell>
        </row>
        <row r="7567">
          <cell r="E7567">
            <v>26925</v>
          </cell>
          <cell r="F7567">
            <v>0</v>
          </cell>
          <cell r="G7567">
            <v>0</v>
          </cell>
          <cell r="H7567">
            <v>0</v>
          </cell>
          <cell r="I7567">
            <v>0</v>
          </cell>
          <cell r="J7567">
            <v>8</v>
          </cell>
          <cell r="K7567">
            <v>0</v>
          </cell>
          <cell r="L7567">
            <v>0</v>
          </cell>
        </row>
        <row r="7568">
          <cell r="E7568">
            <v>26926</v>
          </cell>
          <cell r="F7568">
            <v>6</v>
          </cell>
          <cell r="G7568">
            <v>6</v>
          </cell>
          <cell r="H7568">
            <v>0</v>
          </cell>
          <cell r="I7568">
            <v>6</v>
          </cell>
          <cell r="J7568">
            <v>0</v>
          </cell>
          <cell r="K7568">
            <v>0</v>
          </cell>
          <cell r="L7568">
            <v>0</v>
          </cell>
        </row>
        <row r="7569">
          <cell r="E7569">
            <v>26927</v>
          </cell>
          <cell r="F7569">
            <v>18</v>
          </cell>
          <cell r="G7569">
            <v>11</v>
          </cell>
          <cell r="H7569">
            <v>8</v>
          </cell>
          <cell r="I7569">
            <v>6</v>
          </cell>
          <cell r="J7569">
            <v>3</v>
          </cell>
          <cell r="K7569">
            <v>3</v>
          </cell>
          <cell r="L7569">
            <v>0</v>
          </cell>
        </row>
        <row r="7570">
          <cell r="E7570">
            <v>26928</v>
          </cell>
          <cell r="F7570">
            <v>0</v>
          </cell>
          <cell r="G7570">
            <v>3</v>
          </cell>
          <cell r="H7570">
            <v>6</v>
          </cell>
          <cell r="I7570">
            <v>6</v>
          </cell>
          <cell r="J7570">
            <v>6</v>
          </cell>
          <cell r="K7570">
            <v>8</v>
          </cell>
          <cell r="L7570">
            <v>8</v>
          </cell>
        </row>
        <row r="7571">
          <cell r="E7571">
            <v>26929</v>
          </cell>
          <cell r="F7571">
            <v>10</v>
          </cell>
          <cell r="G7571">
            <v>16</v>
          </cell>
          <cell r="H7571">
            <v>8</v>
          </cell>
          <cell r="I7571">
            <v>13</v>
          </cell>
          <cell r="J7571">
            <v>10</v>
          </cell>
          <cell r="K7571">
            <v>6</v>
          </cell>
          <cell r="L7571">
            <v>0</v>
          </cell>
        </row>
        <row r="7572">
          <cell r="E7572">
            <v>26930</v>
          </cell>
          <cell r="F7572">
            <v>13</v>
          </cell>
          <cell r="G7572">
            <v>13</v>
          </cell>
          <cell r="H7572">
            <v>10</v>
          </cell>
          <cell r="I7572">
            <v>16</v>
          </cell>
          <cell r="J7572">
            <v>10</v>
          </cell>
          <cell r="K7572">
            <v>10</v>
          </cell>
          <cell r="L7572">
            <v>0</v>
          </cell>
        </row>
        <row r="7573">
          <cell r="E7573">
            <v>26931</v>
          </cell>
          <cell r="F7573">
            <v>26</v>
          </cell>
          <cell r="G7573">
            <v>24</v>
          </cell>
          <cell r="H7573">
            <v>19</v>
          </cell>
          <cell r="I7573">
            <v>8</v>
          </cell>
          <cell r="J7573">
            <v>10</v>
          </cell>
          <cell r="K7573">
            <v>8</v>
          </cell>
          <cell r="L7573">
            <v>5</v>
          </cell>
        </row>
        <row r="7574">
          <cell r="E7574">
            <v>26932</v>
          </cell>
          <cell r="F7574">
            <v>10</v>
          </cell>
          <cell r="G7574">
            <v>10</v>
          </cell>
          <cell r="H7574">
            <v>11</v>
          </cell>
          <cell r="I7574">
            <v>3</v>
          </cell>
          <cell r="J7574">
            <v>0</v>
          </cell>
          <cell r="K7574">
            <v>10</v>
          </cell>
          <cell r="L7574">
            <v>6</v>
          </cell>
        </row>
        <row r="7575">
          <cell r="E7575">
            <v>26933</v>
          </cell>
          <cell r="F7575">
            <v>0</v>
          </cell>
          <cell r="G7575">
            <v>3</v>
          </cell>
          <cell r="H7575">
            <v>6</v>
          </cell>
          <cell r="I7575">
            <v>10</v>
          </cell>
          <cell r="J7575">
            <v>10</v>
          </cell>
          <cell r="K7575">
            <v>19</v>
          </cell>
          <cell r="L7575">
            <v>0</v>
          </cell>
        </row>
        <row r="7576">
          <cell r="E7576">
            <v>26934</v>
          </cell>
          <cell r="F7576">
            <v>16</v>
          </cell>
          <cell r="G7576">
            <v>10</v>
          </cell>
          <cell r="H7576">
            <v>10</v>
          </cell>
          <cell r="I7576">
            <v>19</v>
          </cell>
          <cell r="J7576">
            <v>16</v>
          </cell>
          <cell r="K7576">
            <v>13</v>
          </cell>
          <cell r="L7576">
            <v>8</v>
          </cell>
        </row>
        <row r="7577">
          <cell r="E7577">
            <v>26935</v>
          </cell>
          <cell r="F7577">
            <v>13</v>
          </cell>
          <cell r="G7577">
            <v>6</v>
          </cell>
          <cell r="H7577">
            <v>0</v>
          </cell>
          <cell r="I7577">
            <v>0</v>
          </cell>
          <cell r="J7577">
            <v>8</v>
          </cell>
          <cell r="K7577">
            <v>10</v>
          </cell>
          <cell r="L7577">
            <v>10</v>
          </cell>
        </row>
        <row r="7578">
          <cell r="E7578">
            <v>26936</v>
          </cell>
          <cell r="F7578">
            <v>13</v>
          </cell>
          <cell r="G7578">
            <v>13</v>
          </cell>
          <cell r="H7578">
            <v>10</v>
          </cell>
          <cell r="I7578">
            <v>16</v>
          </cell>
          <cell r="J7578">
            <v>19</v>
          </cell>
          <cell r="K7578">
            <v>16</v>
          </cell>
          <cell r="L7578">
            <v>16</v>
          </cell>
        </row>
        <row r="7579">
          <cell r="E7579">
            <v>26937</v>
          </cell>
          <cell r="F7579">
            <v>19</v>
          </cell>
          <cell r="G7579">
            <v>19</v>
          </cell>
          <cell r="H7579">
            <v>19</v>
          </cell>
          <cell r="I7579">
            <v>18</v>
          </cell>
          <cell r="J7579">
            <v>18</v>
          </cell>
          <cell r="K7579">
            <v>16</v>
          </cell>
          <cell r="L7579">
            <v>13</v>
          </cell>
        </row>
        <row r="7580">
          <cell r="E7580">
            <v>26938</v>
          </cell>
          <cell r="F7580">
            <v>21</v>
          </cell>
          <cell r="G7580">
            <v>21</v>
          </cell>
          <cell r="H7580">
            <v>16</v>
          </cell>
          <cell r="I7580">
            <v>19</v>
          </cell>
          <cell r="J7580">
            <v>8</v>
          </cell>
          <cell r="K7580">
            <v>10</v>
          </cell>
          <cell r="L7580">
            <v>6</v>
          </cell>
        </row>
        <row r="7581">
          <cell r="E7581">
            <v>26939</v>
          </cell>
          <cell r="F7581">
            <v>5</v>
          </cell>
          <cell r="G7581">
            <v>5</v>
          </cell>
          <cell r="H7581">
            <v>5</v>
          </cell>
          <cell r="I7581">
            <v>5</v>
          </cell>
          <cell r="J7581">
            <v>5</v>
          </cell>
          <cell r="K7581">
            <v>3</v>
          </cell>
          <cell r="L7581">
            <v>3</v>
          </cell>
        </row>
        <row r="7582">
          <cell r="E7582">
            <v>26940</v>
          </cell>
          <cell r="F7582">
            <v>23</v>
          </cell>
          <cell r="G7582">
            <v>24</v>
          </cell>
          <cell r="H7582">
            <v>29</v>
          </cell>
          <cell r="I7582">
            <v>32</v>
          </cell>
          <cell r="J7582">
            <v>29</v>
          </cell>
          <cell r="K7582">
            <v>32</v>
          </cell>
          <cell r="L7582">
            <v>26</v>
          </cell>
        </row>
        <row r="7583">
          <cell r="E7583">
            <v>26941</v>
          </cell>
          <cell r="F7583">
            <v>39</v>
          </cell>
          <cell r="G7583">
            <v>35</v>
          </cell>
          <cell r="H7583">
            <v>26</v>
          </cell>
          <cell r="I7583">
            <v>39</v>
          </cell>
          <cell r="J7583">
            <v>32</v>
          </cell>
          <cell r="K7583">
            <v>32</v>
          </cell>
          <cell r="L7583">
            <v>32</v>
          </cell>
        </row>
        <row r="7584">
          <cell r="E7584">
            <v>26942</v>
          </cell>
          <cell r="F7584">
            <v>6</v>
          </cell>
          <cell r="G7584">
            <v>13</v>
          </cell>
          <cell r="H7584">
            <v>6</v>
          </cell>
          <cell r="I7584">
            <v>10</v>
          </cell>
          <cell r="J7584">
            <v>0</v>
          </cell>
          <cell r="K7584">
            <v>0</v>
          </cell>
          <cell r="L7584">
            <v>0</v>
          </cell>
        </row>
        <row r="7585">
          <cell r="E7585">
            <v>26943</v>
          </cell>
          <cell r="F7585">
            <v>10</v>
          </cell>
          <cell r="G7585">
            <v>8</v>
          </cell>
          <cell r="H7585">
            <v>0</v>
          </cell>
          <cell r="I7585">
            <v>8</v>
          </cell>
          <cell r="J7585">
            <v>0</v>
          </cell>
          <cell r="K7585">
            <v>8</v>
          </cell>
          <cell r="L7585">
            <v>19</v>
          </cell>
        </row>
        <row r="7586">
          <cell r="E7586">
            <v>26944</v>
          </cell>
          <cell r="F7586">
            <v>19</v>
          </cell>
          <cell r="G7586">
            <v>11</v>
          </cell>
          <cell r="H7586">
            <v>10</v>
          </cell>
          <cell r="I7586">
            <v>8</v>
          </cell>
          <cell r="J7586">
            <v>13</v>
          </cell>
          <cell r="K7586">
            <v>10</v>
          </cell>
          <cell r="L7586">
            <v>13</v>
          </cell>
        </row>
        <row r="7587">
          <cell r="E7587">
            <v>26945</v>
          </cell>
          <cell r="F7587">
            <v>10</v>
          </cell>
          <cell r="G7587">
            <v>0</v>
          </cell>
          <cell r="H7587">
            <v>0</v>
          </cell>
          <cell r="I7587">
            <v>0</v>
          </cell>
          <cell r="J7587">
            <v>0</v>
          </cell>
          <cell r="K7587">
            <v>0</v>
          </cell>
          <cell r="L7587">
            <v>6</v>
          </cell>
        </row>
        <row r="7588">
          <cell r="E7588">
            <v>26946</v>
          </cell>
          <cell r="F7588">
            <v>8</v>
          </cell>
          <cell r="G7588">
            <v>0</v>
          </cell>
          <cell r="H7588">
            <v>0</v>
          </cell>
          <cell r="I7588">
            <v>0</v>
          </cell>
          <cell r="J7588">
            <v>10</v>
          </cell>
          <cell r="K7588">
            <v>8</v>
          </cell>
          <cell r="L7588">
            <v>6</v>
          </cell>
        </row>
        <row r="7589">
          <cell r="E7589">
            <v>26947</v>
          </cell>
          <cell r="F7589">
            <v>6</v>
          </cell>
          <cell r="G7589">
            <v>0</v>
          </cell>
          <cell r="H7589">
            <v>8</v>
          </cell>
          <cell r="I7589">
            <v>13</v>
          </cell>
          <cell r="J7589">
            <v>0</v>
          </cell>
          <cell r="K7589">
            <v>0</v>
          </cell>
          <cell r="L7589">
            <v>0</v>
          </cell>
        </row>
        <row r="7590">
          <cell r="E7590">
            <v>26948</v>
          </cell>
          <cell r="F7590">
            <v>10</v>
          </cell>
          <cell r="G7590">
            <v>0</v>
          </cell>
          <cell r="H7590">
            <v>5</v>
          </cell>
          <cell r="I7590">
            <v>0</v>
          </cell>
          <cell r="J7590">
            <v>0</v>
          </cell>
          <cell r="K7590">
            <v>11</v>
          </cell>
          <cell r="L7590">
            <v>0</v>
          </cell>
        </row>
        <row r="7591">
          <cell r="E7591">
            <v>26949</v>
          </cell>
          <cell r="F7591">
            <v>39</v>
          </cell>
          <cell r="G7591">
            <v>26</v>
          </cell>
          <cell r="H7591">
            <v>26</v>
          </cell>
          <cell r="I7591">
            <v>26</v>
          </cell>
          <cell r="J7591">
            <v>16</v>
          </cell>
          <cell r="K7591">
            <v>26</v>
          </cell>
          <cell r="L7591">
            <v>32</v>
          </cell>
        </row>
        <row r="7592">
          <cell r="E7592">
            <v>26950</v>
          </cell>
          <cell r="F7592">
            <v>8</v>
          </cell>
          <cell r="G7592">
            <v>11</v>
          </cell>
          <cell r="H7592">
            <v>8</v>
          </cell>
          <cell r="I7592">
            <v>0</v>
          </cell>
          <cell r="J7592">
            <v>0</v>
          </cell>
          <cell r="K7592">
            <v>0</v>
          </cell>
          <cell r="L7592">
            <v>0</v>
          </cell>
        </row>
        <row r="7593">
          <cell r="E7593">
            <v>26951</v>
          </cell>
          <cell r="F7593">
            <v>18</v>
          </cell>
          <cell r="G7593">
            <v>6</v>
          </cell>
          <cell r="H7593">
            <v>11</v>
          </cell>
          <cell r="I7593">
            <v>0</v>
          </cell>
          <cell r="J7593">
            <v>3</v>
          </cell>
          <cell r="K7593">
            <v>6</v>
          </cell>
          <cell r="L7593">
            <v>3</v>
          </cell>
        </row>
        <row r="7594">
          <cell r="E7594">
            <v>26952</v>
          </cell>
          <cell r="F7594">
            <v>18</v>
          </cell>
          <cell r="G7594">
            <v>14</v>
          </cell>
          <cell r="H7594">
            <v>0</v>
          </cell>
          <cell r="I7594">
            <v>8</v>
          </cell>
          <cell r="J7594">
            <v>8</v>
          </cell>
          <cell r="K7594">
            <v>0</v>
          </cell>
          <cell r="L7594">
            <v>0</v>
          </cell>
        </row>
        <row r="7595">
          <cell r="E7595">
            <v>26953</v>
          </cell>
          <cell r="F7595">
            <v>14</v>
          </cell>
          <cell r="G7595">
            <v>11</v>
          </cell>
          <cell r="H7595">
            <v>11</v>
          </cell>
          <cell r="I7595">
            <v>6</v>
          </cell>
          <cell r="J7595">
            <v>0</v>
          </cell>
          <cell r="K7595">
            <v>0</v>
          </cell>
          <cell r="L7595">
            <v>8</v>
          </cell>
        </row>
        <row r="7596">
          <cell r="E7596">
            <v>26954</v>
          </cell>
          <cell r="F7596">
            <v>11</v>
          </cell>
          <cell r="G7596">
            <v>8</v>
          </cell>
          <cell r="H7596">
            <v>8</v>
          </cell>
          <cell r="I7596">
            <v>6</v>
          </cell>
          <cell r="J7596">
            <v>8</v>
          </cell>
          <cell r="K7596">
            <v>10</v>
          </cell>
          <cell r="L7596">
            <v>8</v>
          </cell>
        </row>
        <row r="7597">
          <cell r="E7597">
            <v>26955</v>
          </cell>
          <cell r="F7597">
            <v>11</v>
          </cell>
          <cell r="G7597">
            <v>6</v>
          </cell>
          <cell r="H7597">
            <v>14</v>
          </cell>
          <cell r="I7597">
            <v>11</v>
          </cell>
          <cell r="J7597">
            <v>11</v>
          </cell>
          <cell r="K7597">
            <v>32</v>
          </cell>
          <cell r="L7597">
            <v>40</v>
          </cell>
        </row>
        <row r="7598">
          <cell r="E7598">
            <v>26956</v>
          </cell>
          <cell r="F7598">
            <v>6</v>
          </cell>
          <cell r="G7598">
            <v>11</v>
          </cell>
          <cell r="H7598">
            <v>8</v>
          </cell>
          <cell r="I7598">
            <v>11</v>
          </cell>
          <cell r="J7598">
            <v>8</v>
          </cell>
          <cell r="K7598">
            <v>10</v>
          </cell>
          <cell r="L7598">
            <v>11</v>
          </cell>
        </row>
        <row r="7599">
          <cell r="E7599">
            <v>26957</v>
          </cell>
          <cell r="F7599">
            <v>8</v>
          </cell>
          <cell r="G7599">
            <v>10</v>
          </cell>
          <cell r="H7599">
            <v>23</v>
          </cell>
          <cell r="I7599">
            <v>23</v>
          </cell>
          <cell r="J7599">
            <v>19</v>
          </cell>
          <cell r="K7599">
            <v>16</v>
          </cell>
          <cell r="L7599">
            <v>16</v>
          </cell>
        </row>
        <row r="7600">
          <cell r="E7600">
            <v>26958</v>
          </cell>
          <cell r="F7600">
            <v>10</v>
          </cell>
          <cell r="G7600">
            <v>10</v>
          </cell>
          <cell r="H7600">
            <v>11</v>
          </cell>
          <cell r="I7600">
            <v>16</v>
          </cell>
          <cell r="J7600">
            <v>16</v>
          </cell>
          <cell r="K7600">
            <v>19</v>
          </cell>
          <cell r="L7600">
            <v>19</v>
          </cell>
        </row>
        <row r="7601">
          <cell r="E7601">
            <v>26959</v>
          </cell>
          <cell r="F7601">
            <v>10</v>
          </cell>
          <cell r="G7601">
            <v>16</v>
          </cell>
          <cell r="H7601">
            <v>13</v>
          </cell>
          <cell r="I7601">
            <v>13</v>
          </cell>
          <cell r="J7601">
            <v>0</v>
          </cell>
          <cell r="K7601">
            <v>13</v>
          </cell>
          <cell r="L7601">
            <v>19</v>
          </cell>
        </row>
        <row r="7602">
          <cell r="E7602">
            <v>26960</v>
          </cell>
          <cell r="F7602">
            <v>13</v>
          </cell>
          <cell r="G7602">
            <v>16</v>
          </cell>
          <cell r="H7602">
            <v>16</v>
          </cell>
          <cell r="I7602">
            <v>13</v>
          </cell>
          <cell r="J7602">
            <v>16</v>
          </cell>
          <cell r="K7602">
            <v>10</v>
          </cell>
          <cell r="L7602">
            <v>16</v>
          </cell>
        </row>
        <row r="7603">
          <cell r="E7603">
            <v>26961</v>
          </cell>
          <cell r="F7603">
            <v>10</v>
          </cell>
          <cell r="G7603">
            <v>13</v>
          </cell>
          <cell r="H7603">
            <v>13</v>
          </cell>
          <cell r="I7603">
            <v>16</v>
          </cell>
          <cell r="J7603">
            <v>16</v>
          </cell>
          <cell r="K7603">
            <v>19</v>
          </cell>
          <cell r="L7603">
            <v>10</v>
          </cell>
        </row>
        <row r="7604">
          <cell r="E7604">
            <v>26962</v>
          </cell>
          <cell r="F7604">
            <v>10</v>
          </cell>
          <cell r="G7604">
            <v>10</v>
          </cell>
          <cell r="H7604">
            <v>13</v>
          </cell>
          <cell r="I7604">
            <v>19</v>
          </cell>
          <cell r="J7604">
            <v>23</v>
          </cell>
          <cell r="K7604">
            <v>19</v>
          </cell>
          <cell r="L7604">
            <v>16</v>
          </cell>
        </row>
        <row r="7605">
          <cell r="E7605">
            <v>26963</v>
          </cell>
          <cell r="F7605">
            <v>6</v>
          </cell>
          <cell r="G7605">
            <v>6</v>
          </cell>
          <cell r="H7605">
            <v>5</v>
          </cell>
          <cell r="I7605">
            <v>3</v>
          </cell>
          <cell r="J7605">
            <v>10</v>
          </cell>
          <cell r="K7605">
            <v>6</v>
          </cell>
          <cell r="L7605">
            <v>6</v>
          </cell>
        </row>
        <row r="7606">
          <cell r="E7606">
            <v>26964</v>
          </cell>
          <cell r="F7606">
            <v>6</v>
          </cell>
          <cell r="G7606">
            <v>3</v>
          </cell>
          <cell r="H7606">
            <v>0</v>
          </cell>
          <cell r="I7606">
            <v>13</v>
          </cell>
          <cell r="J7606">
            <v>32</v>
          </cell>
          <cell r="K7606">
            <v>32</v>
          </cell>
          <cell r="L7606">
            <v>45</v>
          </cell>
        </row>
        <row r="7607">
          <cell r="E7607">
            <v>26965</v>
          </cell>
          <cell r="F7607">
            <v>13</v>
          </cell>
          <cell r="G7607">
            <v>11</v>
          </cell>
          <cell r="H7607">
            <v>19</v>
          </cell>
          <cell r="I7607">
            <v>11</v>
          </cell>
          <cell r="J7607">
            <v>11</v>
          </cell>
          <cell r="K7607">
            <v>3</v>
          </cell>
          <cell r="L7607">
            <v>6</v>
          </cell>
        </row>
        <row r="7608">
          <cell r="E7608">
            <v>26966</v>
          </cell>
          <cell r="F7608">
            <v>24</v>
          </cell>
          <cell r="G7608">
            <v>26</v>
          </cell>
          <cell r="H7608">
            <v>13</v>
          </cell>
          <cell r="I7608">
            <v>13</v>
          </cell>
          <cell r="J7608">
            <v>16</v>
          </cell>
          <cell r="K7608">
            <v>8</v>
          </cell>
          <cell r="L7608">
            <v>0</v>
          </cell>
        </row>
        <row r="7609">
          <cell r="E7609">
            <v>26967</v>
          </cell>
          <cell r="F7609">
            <v>8</v>
          </cell>
          <cell r="G7609">
            <v>16</v>
          </cell>
          <cell r="H7609">
            <v>6</v>
          </cell>
          <cell r="I7609">
            <v>13</v>
          </cell>
          <cell r="J7609">
            <v>8</v>
          </cell>
          <cell r="K7609">
            <v>19</v>
          </cell>
          <cell r="L7609">
            <v>16</v>
          </cell>
        </row>
        <row r="7610">
          <cell r="E7610">
            <v>26968</v>
          </cell>
          <cell r="F7610">
            <v>13</v>
          </cell>
          <cell r="G7610">
            <v>10</v>
          </cell>
          <cell r="H7610">
            <v>16</v>
          </cell>
          <cell r="I7610">
            <v>8</v>
          </cell>
          <cell r="J7610">
            <v>8</v>
          </cell>
          <cell r="K7610">
            <v>19</v>
          </cell>
          <cell r="L7610">
            <v>19</v>
          </cell>
        </row>
        <row r="7611">
          <cell r="E7611">
            <v>26969</v>
          </cell>
          <cell r="F7611">
            <v>16</v>
          </cell>
          <cell r="G7611">
            <v>19</v>
          </cell>
          <cell r="H7611">
            <v>11</v>
          </cell>
          <cell r="I7611">
            <v>24</v>
          </cell>
          <cell r="J7611">
            <v>19</v>
          </cell>
          <cell r="K7611">
            <v>29</v>
          </cell>
          <cell r="L7611">
            <v>32</v>
          </cell>
        </row>
        <row r="7612">
          <cell r="E7612">
            <v>26970</v>
          </cell>
          <cell r="F7612">
            <v>26</v>
          </cell>
          <cell r="G7612">
            <v>23</v>
          </cell>
          <cell r="H7612">
            <v>19</v>
          </cell>
          <cell r="I7612">
            <v>18</v>
          </cell>
          <cell r="J7612">
            <v>23</v>
          </cell>
          <cell r="K7612">
            <v>16</v>
          </cell>
          <cell r="L7612">
            <v>19</v>
          </cell>
        </row>
        <row r="7613">
          <cell r="E7613">
            <v>26971</v>
          </cell>
          <cell r="F7613">
            <v>3</v>
          </cell>
          <cell r="G7613">
            <v>8</v>
          </cell>
          <cell r="H7613">
            <v>13</v>
          </cell>
          <cell r="I7613">
            <v>16</v>
          </cell>
          <cell r="J7613">
            <v>19</v>
          </cell>
          <cell r="K7613">
            <v>16</v>
          </cell>
          <cell r="L7613">
            <v>23</v>
          </cell>
        </row>
        <row r="7614">
          <cell r="E7614">
            <v>26972</v>
          </cell>
          <cell r="F7614">
            <v>16</v>
          </cell>
          <cell r="G7614">
            <v>23</v>
          </cell>
          <cell r="H7614">
            <v>19</v>
          </cell>
          <cell r="I7614">
            <v>19</v>
          </cell>
          <cell r="J7614">
            <v>21</v>
          </cell>
          <cell r="K7614">
            <v>19</v>
          </cell>
          <cell r="L7614">
            <v>16</v>
          </cell>
        </row>
        <row r="7615">
          <cell r="E7615">
            <v>26973</v>
          </cell>
          <cell r="F7615">
            <v>19</v>
          </cell>
          <cell r="G7615">
            <v>23</v>
          </cell>
          <cell r="H7615">
            <v>19</v>
          </cell>
          <cell r="I7615">
            <v>16</v>
          </cell>
          <cell r="J7615">
            <v>16</v>
          </cell>
          <cell r="K7615">
            <v>16</v>
          </cell>
          <cell r="L7615">
            <v>13</v>
          </cell>
        </row>
        <row r="7616">
          <cell r="E7616">
            <v>26974</v>
          </cell>
          <cell r="F7616">
            <v>19</v>
          </cell>
          <cell r="G7616">
            <v>23</v>
          </cell>
          <cell r="H7616">
            <v>23</v>
          </cell>
          <cell r="I7616">
            <v>26</v>
          </cell>
          <cell r="J7616">
            <v>23</v>
          </cell>
          <cell r="K7616">
            <v>27</v>
          </cell>
          <cell r="L7616">
            <v>26</v>
          </cell>
        </row>
        <row r="7617">
          <cell r="E7617">
            <v>26975</v>
          </cell>
          <cell r="F7617">
            <v>6</v>
          </cell>
          <cell r="G7617">
            <v>5</v>
          </cell>
          <cell r="H7617">
            <v>0</v>
          </cell>
          <cell r="I7617">
            <v>5</v>
          </cell>
          <cell r="J7617">
            <v>10</v>
          </cell>
          <cell r="K7617">
            <v>0</v>
          </cell>
          <cell r="L7617">
            <v>0</v>
          </cell>
        </row>
        <row r="7618">
          <cell r="E7618">
            <v>26976</v>
          </cell>
          <cell r="F7618">
            <v>0</v>
          </cell>
          <cell r="G7618">
            <v>0</v>
          </cell>
          <cell r="H7618">
            <v>0</v>
          </cell>
          <cell r="I7618">
            <v>0</v>
          </cell>
          <cell r="J7618">
            <v>0</v>
          </cell>
          <cell r="K7618">
            <v>0</v>
          </cell>
          <cell r="L7618">
            <v>0</v>
          </cell>
        </row>
        <row r="7619">
          <cell r="E7619">
            <v>26977</v>
          </cell>
          <cell r="F7619">
            <v>11</v>
          </cell>
          <cell r="G7619">
            <v>13</v>
          </cell>
          <cell r="H7619">
            <v>11</v>
          </cell>
          <cell r="I7619">
            <v>16</v>
          </cell>
          <cell r="J7619">
            <v>13</v>
          </cell>
          <cell r="K7619">
            <v>19</v>
          </cell>
          <cell r="L7619">
            <v>13</v>
          </cell>
        </row>
        <row r="7620">
          <cell r="E7620">
            <v>26978</v>
          </cell>
          <cell r="F7620">
            <v>14</v>
          </cell>
          <cell r="G7620">
            <v>19</v>
          </cell>
          <cell r="H7620">
            <v>16</v>
          </cell>
          <cell r="I7620">
            <v>13</v>
          </cell>
          <cell r="J7620">
            <v>13</v>
          </cell>
          <cell r="K7620">
            <v>16</v>
          </cell>
          <cell r="L7620">
            <v>16</v>
          </cell>
        </row>
        <row r="7621">
          <cell r="E7621">
            <v>26979</v>
          </cell>
          <cell r="F7621">
            <v>0</v>
          </cell>
          <cell r="G7621">
            <v>0</v>
          </cell>
          <cell r="H7621">
            <v>0</v>
          </cell>
          <cell r="I7621">
            <v>5</v>
          </cell>
          <cell r="J7621">
            <v>13</v>
          </cell>
          <cell r="K7621">
            <v>6</v>
          </cell>
          <cell r="L7621">
            <v>0</v>
          </cell>
        </row>
        <row r="7622">
          <cell r="E7622">
            <v>26980</v>
          </cell>
          <cell r="F7622">
            <v>0</v>
          </cell>
          <cell r="G7622">
            <v>0</v>
          </cell>
          <cell r="H7622">
            <v>8</v>
          </cell>
          <cell r="I7622">
            <v>11</v>
          </cell>
          <cell r="J7622">
            <v>6</v>
          </cell>
          <cell r="K7622">
            <v>0</v>
          </cell>
          <cell r="L7622">
            <v>0</v>
          </cell>
        </row>
        <row r="7623">
          <cell r="E7623">
            <v>26981</v>
          </cell>
          <cell r="F7623">
            <v>0</v>
          </cell>
          <cell r="G7623">
            <v>0</v>
          </cell>
          <cell r="H7623">
            <v>6</v>
          </cell>
          <cell r="I7623">
            <v>10</v>
          </cell>
          <cell r="J7623">
            <v>19</v>
          </cell>
          <cell r="K7623">
            <v>32</v>
          </cell>
          <cell r="L7623">
            <v>26</v>
          </cell>
        </row>
        <row r="7624">
          <cell r="E7624">
            <v>26982</v>
          </cell>
          <cell r="F7624">
            <v>32</v>
          </cell>
          <cell r="G7624">
            <v>32</v>
          </cell>
          <cell r="H7624">
            <v>26</v>
          </cell>
          <cell r="I7624">
            <v>29</v>
          </cell>
          <cell r="J7624">
            <v>18</v>
          </cell>
          <cell r="K7624">
            <v>18</v>
          </cell>
          <cell r="L7624">
            <v>14</v>
          </cell>
        </row>
        <row r="7625">
          <cell r="E7625">
            <v>26983</v>
          </cell>
          <cell r="F7625">
            <v>11</v>
          </cell>
          <cell r="G7625">
            <v>6</v>
          </cell>
          <cell r="H7625">
            <v>3</v>
          </cell>
          <cell r="I7625">
            <v>8</v>
          </cell>
          <cell r="J7625">
            <v>11</v>
          </cell>
          <cell r="K7625">
            <v>3</v>
          </cell>
          <cell r="L7625">
            <v>0</v>
          </cell>
        </row>
        <row r="7626">
          <cell r="E7626">
            <v>26984</v>
          </cell>
          <cell r="F7626">
            <v>6</v>
          </cell>
          <cell r="G7626">
            <v>11</v>
          </cell>
          <cell r="H7626">
            <v>11</v>
          </cell>
          <cell r="I7626">
            <v>11</v>
          </cell>
          <cell r="J7626">
            <v>18</v>
          </cell>
          <cell r="K7626">
            <v>24</v>
          </cell>
          <cell r="L7626">
            <v>18</v>
          </cell>
        </row>
        <row r="7627">
          <cell r="E7627">
            <v>26985</v>
          </cell>
          <cell r="F7627">
            <v>14</v>
          </cell>
          <cell r="G7627">
            <v>13</v>
          </cell>
          <cell r="H7627">
            <v>10</v>
          </cell>
          <cell r="I7627">
            <v>6</v>
          </cell>
          <cell r="J7627">
            <v>3</v>
          </cell>
          <cell r="K7627">
            <v>0</v>
          </cell>
          <cell r="L7627">
            <v>0</v>
          </cell>
        </row>
        <row r="7628">
          <cell r="E7628">
            <v>26986</v>
          </cell>
          <cell r="F7628">
            <v>0</v>
          </cell>
          <cell r="G7628">
            <v>0</v>
          </cell>
          <cell r="H7628">
            <v>0</v>
          </cell>
          <cell r="I7628">
            <v>0</v>
          </cell>
          <cell r="J7628">
            <v>6</v>
          </cell>
          <cell r="K7628">
            <v>0</v>
          </cell>
          <cell r="L7628">
            <v>0</v>
          </cell>
        </row>
        <row r="7629">
          <cell r="E7629">
            <v>26987</v>
          </cell>
          <cell r="F7629">
            <v>0</v>
          </cell>
          <cell r="G7629">
            <v>0</v>
          </cell>
          <cell r="H7629">
            <v>0</v>
          </cell>
          <cell r="I7629">
            <v>0</v>
          </cell>
          <cell r="J7629">
            <v>0</v>
          </cell>
          <cell r="K7629">
            <v>0</v>
          </cell>
          <cell r="L7629">
            <v>3</v>
          </cell>
        </row>
        <row r="7630">
          <cell r="E7630">
            <v>26988</v>
          </cell>
          <cell r="F7630">
            <v>13</v>
          </cell>
          <cell r="G7630">
            <v>18</v>
          </cell>
          <cell r="H7630">
            <v>16</v>
          </cell>
          <cell r="I7630">
            <v>13</v>
          </cell>
          <cell r="J7630">
            <v>6</v>
          </cell>
          <cell r="K7630">
            <v>6</v>
          </cell>
          <cell r="L7630">
            <v>10</v>
          </cell>
        </row>
        <row r="7631">
          <cell r="E7631">
            <v>26989</v>
          </cell>
          <cell r="F7631">
            <v>8</v>
          </cell>
          <cell r="G7631">
            <v>13</v>
          </cell>
          <cell r="H7631">
            <v>0</v>
          </cell>
          <cell r="I7631">
            <v>0</v>
          </cell>
          <cell r="J7631">
            <v>11</v>
          </cell>
          <cell r="K7631">
            <v>0</v>
          </cell>
          <cell r="L7631">
            <v>6</v>
          </cell>
        </row>
        <row r="7632">
          <cell r="E7632">
            <v>26990</v>
          </cell>
          <cell r="F7632">
            <v>0</v>
          </cell>
          <cell r="G7632">
            <v>0</v>
          </cell>
          <cell r="H7632">
            <v>0</v>
          </cell>
          <cell r="I7632">
            <v>10</v>
          </cell>
          <cell r="J7632">
            <v>16</v>
          </cell>
          <cell r="K7632">
            <v>19</v>
          </cell>
          <cell r="L7632">
            <v>16</v>
          </cell>
        </row>
        <row r="7633">
          <cell r="E7633">
            <v>26991</v>
          </cell>
          <cell r="F7633">
            <v>0</v>
          </cell>
          <cell r="G7633">
            <v>0</v>
          </cell>
          <cell r="H7633">
            <v>0</v>
          </cell>
          <cell r="I7633">
            <v>10</v>
          </cell>
          <cell r="J7633">
            <v>10</v>
          </cell>
          <cell r="K7633">
            <v>3</v>
          </cell>
          <cell r="L7633">
            <v>13</v>
          </cell>
        </row>
        <row r="7634">
          <cell r="E7634">
            <v>26992</v>
          </cell>
          <cell r="F7634">
            <v>11</v>
          </cell>
          <cell r="G7634">
            <v>10</v>
          </cell>
          <cell r="H7634">
            <v>10</v>
          </cell>
          <cell r="I7634">
            <v>13</v>
          </cell>
          <cell r="J7634">
            <v>10</v>
          </cell>
          <cell r="K7634">
            <v>0</v>
          </cell>
          <cell r="L7634">
            <v>0</v>
          </cell>
        </row>
        <row r="7635">
          <cell r="E7635">
            <v>26993</v>
          </cell>
          <cell r="F7635">
            <v>11</v>
          </cell>
          <cell r="G7635">
            <v>6</v>
          </cell>
          <cell r="H7635">
            <v>11</v>
          </cell>
          <cell r="I7635">
            <v>45</v>
          </cell>
          <cell r="J7635">
            <v>16</v>
          </cell>
          <cell r="K7635">
            <v>8</v>
          </cell>
          <cell r="L7635">
            <v>0</v>
          </cell>
        </row>
        <row r="7636">
          <cell r="E7636">
            <v>26994</v>
          </cell>
          <cell r="F7636">
            <v>18</v>
          </cell>
          <cell r="G7636">
            <v>8</v>
          </cell>
          <cell r="H7636">
            <v>3</v>
          </cell>
          <cell r="I7636">
            <v>3</v>
          </cell>
          <cell r="J7636">
            <v>0</v>
          </cell>
          <cell r="K7636">
            <v>13</v>
          </cell>
          <cell r="L7636">
            <v>5</v>
          </cell>
        </row>
        <row r="7637">
          <cell r="E7637">
            <v>26995</v>
          </cell>
          <cell r="F7637">
            <v>0</v>
          </cell>
          <cell r="G7637">
            <v>6</v>
          </cell>
          <cell r="H7637">
            <v>10</v>
          </cell>
          <cell r="I7637">
            <v>6</v>
          </cell>
          <cell r="J7637">
            <v>3</v>
          </cell>
          <cell r="K7637">
            <v>0</v>
          </cell>
          <cell r="L7637">
            <v>0</v>
          </cell>
        </row>
        <row r="7638">
          <cell r="E7638">
            <v>26996</v>
          </cell>
          <cell r="F7638">
            <v>0</v>
          </cell>
          <cell r="G7638">
            <v>6</v>
          </cell>
          <cell r="H7638">
            <v>5</v>
          </cell>
          <cell r="I7638">
            <v>13</v>
          </cell>
          <cell r="J7638">
            <v>0</v>
          </cell>
          <cell r="K7638">
            <v>0</v>
          </cell>
          <cell r="L7638">
            <v>16</v>
          </cell>
        </row>
        <row r="7639">
          <cell r="E7639">
            <v>26997</v>
          </cell>
          <cell r="F7639">
            <v>10</v>
          </cell>
          <cell r="G7639">
            <v>19</v>
          </cell>
          <cell r="H7639">
            <v>0</v>
          </cell>
          <cell r="I7639">
            <v>6</v>
          </cell>
          <cell r="J7639">
            <v>0</v>
          </cell>
          <cell r="K7639">
            <v>0</v>
          </cell>
          <cell r="L7639">
            <v>0</v>
          </cell>
        </row>
        <row r="7640">
          <cell r="E7640">
            <v>26998</v>
          </cell>
          <cell r="F7640">
            <v>18</v>
          </cell>
          <cell r="G7640">
            <v>19</v>
          </cell>
          <cell r="H7640">
            <v>13</v>
          </cell>
          <cell r="I7640">
            <v>16</v>
          </cell>
          <cell r="J7640">
            <v>8</v>
          </cell>
          <cell r="K7640">
            <v>14</v>
          </cell>
          <cell r="L7640">
            <v>13</v>
          </cell>
        </row>
        <row r="7641">
          <cell r="E7641">
            <v>26999</v>
          </cell>
          <cell r="F7641">
            <v>13</v>
          </cell>
          <cell r="G7641">
            <v>10</v>
          </cell>
          <cell r="H7641">
            <v>10</v>
          </cell>
          <cell r="I7641">
            <v>0</v>
          </cell>
          <cell r="J7641">
            <v>0</v>
          </cell>
          <cell r="K7641">
            <v>0</v>
          </cell>
          <cell r="L7641">
            <v>0</v>
          </cell>
        </row>
        <row r="7642">
          <cell r="E7642">
            <v>27000</v>
          </cell>
          <cell r="F7642">
            <v>13</v>
          </cell>
          <cell r="G7642">
            <v>10</v>
          </cell>
          <cell r="H7642">
            <v>0</v>
          </cell>
          <cell r="I7642">
            <v>0</v>
          </cell>
          <cell r="J7642">
            <v>10</v>
          </cell>
          <cell r="K7642">
            <v>0</v>
          </cell>
          <cell r="L7642">
            <v>0</v>
          </cell>
        </row>
        <row r="7643">
          <cell r="E7643">
            <v>27001</v>
          </cell>
          <cell r="F7643">
            <v>0</v>
          </cell>
          <cell r="G7643">
            <v>0</v>
          </cell>
          <cell r="H7643">
            <v>0</v>
          </cell>
          <cell r="I7643">
            <v>10</v>
          </cell>
          <cell r="J7643">
            <v>14</v>
          </cell>
          <cell r="K7643">
            <v>6</v>
          </cell>
          <cell r="L7643">
            <v>13</v>
          </cell>
        </row>
        <row r="7644">
          <cell r="E7644">
            <v>27002</v>
          </cell>
          <cell r="F7644">
            <v>16</v>
          </cell>
          <cell r="G7644">
            <v>19</v>
          </cell>
          <cell r="H7644">
            <v>16</v>
          </cell>
          <cell r="I7644">
            <v>0</v>
          </cell>
          <cell r="J7644">
            <v>10</v>
          </cell>
          <cell r="K7644">
            <v>0</v>
          </cell>
          <cell r="L7644">
            <v>0</v>
          </cell>
        </row>
        <row r="7645">
          <cell r="E7645">
            <v>27003</v>
          </cell>
          <cell r="F7645">
            <v>0</v>
          </cell>
          <cell r="G7645">
            <v>0</v>
          </cell>
          <cell r="H7645">
            <v>0</v>
          </cell>
          <cell r="I7645">
            <v>0</v>
          </cell>
          <cell r="J7645">
            <v>0</v>
          </cell>
          <cell r="K7645">
            <v>0</v>
          </cell>
          <cell r="L7645">
            <v>0</v>
          </cell>
        </row>
        <row r="7646">
          <cell r="E7646">
            <v>27004</v>
          </cell>
          <cell r="F7646">
            <v>11</v>
          </cell>
          <cell r="G7646">
            <v>13</v>
          </cell>
          <cell r="H7646">
            <v>8</v>
          </cell>
          <cell r="I7646">
            <v>0</v>
          </cell>
          <cell r="J7646">
            <v>0</v>
          </cell>
          <cell r="K7646">
            <v>0</v>
          </cell>
          <cell r="L7646">
            <v>13</v>
          </cell>
        </row>
        <row r="7647">
          <cell r="E7647">
            <v>27005</v>
          </cell>
          <cell r="F7647">
            <v>0</v>
          </cell>
          <cell r="G7647">
            <v>0</v>
          </cell>
          <cell r="H7647">
            <v>0</v>
          </cell>
          <cell r="I7647">
            <v>6</v>
          </cell>
          <cell r="J7647">
            <v>8</v>
          </cell>
          <cell r="K7647">
            <v>8</v>
          </cell>
          <cell r="L7647">
            <v>0</v>
          </cell>
        </row>
        <row r="7648">
          <cell r="E7648">
            <v>27006</v>
          </cell>
          <cell r="F7648">
            <v>42</v>
          </cell>
          <cell r="G7648">
            <v>26</v>
          </cell>
          <cell r="H7648">
            <v>43</v>
          </cell>
          <cell r="I7648">
            <v>27</v>
          </cell>
          <cell r="J7648">
            <v>6</v>
          </cell>
          <cell r="K7648">
            <v>0</v>
          </cell>
          <cell r="L7648">
            <v>0</v>
          </cell>
        </row>
        <row r="7649">
          <cell r="E7649">
            <v>27007</v>
          </cell>
          <cell r="F7649">
            <v>16</v>
          </cell>
          <cell r="G7649">
            <v>8</v>
          </cell>
          <cell r="H7649">
            <v>11</v>
          </cell>
          <cell r="I7649">
            <v>0</v>
          </cell>
          <cell r="J7649">
            <v>11</v>
          </cell>
          <cell r="K7649">
            <v>6</v>
          </cell>
          <cell r="L7649">
            <v>0</v>
          </cell>
        </row>
        <row r="7650">
          <cell r="E7650">
            <v>27008</v>
          </cell>
          <cell r="F7650">
            <v>19</v>
          </cell>
          <cell r="G7650">
            <v>19</v>
          </cell>
          <cell r="H7650">
            <v>6</v>
          </cell>
          <cell r="I7650">
            <v>29</v>
          </cell>
          <cell r="J7650">
            <v>35</v>
          </cell>
          <cell r="K7650">
            <v>43</v>
          </cell>
          <cell r="L7650">
            <v>42</v>
          </cell>
        </row>
        <row r="7651">
          <cell r="E7651">
            <v>27009</v>
          </cell>
          <cell r="F7651">
            <v>0</v>
          </cell>
          <cell r="G7651">
            <v>0</v>
          </cell>
          <cell r="H7651">
            <v>0</v>
          </cell>
          <cell r="I7651">
            <v>0</v>
          </cell>
          <cell r="J7651">
            <v>0</v>
          </cell>
          <cell r="K7651">
            <v>3</v>
          </cell>
          <cell r="L7651">
            <v>13</v>
          </cell>
        </row>
        <row r="7652">
          <cell r="E7652">
            <v>27010</v>
          </cell>
          <cell r="F7652">
            <v>18</v>
          </cell>
          <cell r="G7652">
            <v>16</v>
          </cell>
          <cell r="H7652">
            <v>19</v>
          </cell>
          <cell r="I7652">
            <v>13</v>
          </cell>
          <cell r="J7652">
            <v>13</v>
          </cell>
          <cell r="K7652">
            <v>14</v>
          </cell>
          <cell r="L7652">
            <v>11</v>
          </cell>
        </row>
        <row r="7653">
          <cell r="E7653">
            <v>27011</v>
          </cell>
          <cell r="F7653">
            <v>26</v>
          </cell>
          <cell r="G7653">
            <v>23</v>
          </cell>
          <cell r="H7653">
            <v>13</v>
          </cell>
          <cell r="I7653">
            <v>16</v>
          </cell>
          <cell r="J7653">
            <v>16</v>
          </cell>
          <cell r="K7653">
            <v>18</v>
          </cell>
          <cell r="L7653">
            <v>16</v>
          </cell>
        </row>
        <row r="7654">
          <cell r="E7654">
            <v>27012</v>
          </cell>
          <cell r="F7654">
            <v>0</v>
          </cell>
          <cell r="G7654">
            <v>0</v>
          </cell>
          <cell r="H7654">
            <v>0</v>
          </cell>
          <cell r="I7654">
            <v>0</v>
          </cell>
          <cell r="J7654">
            <v>0</v>
          </cell>
          <cell r="K7654">
            <v>0</v>
          </cell>
          <cell r="L7654">
            <v>0</v>
          </cell>
        </row>
        <row r="7655">
          <cell r="E7655">
            <v>27013</v>
          </cell>
          <cell r="F7655">
            <v>21</v>
          </cell>
          <cell r="G7655">
            <v>23</v>
          </cell>
          <cell r="H7655">
            <v>24</v>
          </cell>
          <cell r="I7655">
            <v>19</v>
          </cell>
          <cell r="J7655">
            <v>16</v>
          </cell>
          <cell r="K7655">
            <v>10</v>
          </cell>
          <cell r="L7655">
            <v>8</v>
          </cell>
        </row>
        <row r="7656">
          <cell r="E7656">
            <v>27014</v>
          </cell>
          <cell r="F7656">
            <v>0</v>
          </cell>
          <cell r="G7656">
            <v>11</v>
          </cell>
          <cell r="H7656">
            <v>11</v>
          </cell>
          <cell r="I7656">
            <v>6</v>
          </cell>
          <cell r="J7656">
            <v>16</v>
          </cell>
          <cell r="K7656">
            <v>14</v>
          </cell>
          <cell r="L7656">
            <v>16</v>
          </cell>
        </row>
        <row r="7657">
          <cell r="E7657">
            <v>27015</v>
          </cell>
          <cell r="F7657">
            <v>24</v>
          </cell>
          <cell r="G7657">
            <v>19</v>
          </cell>
          <cell r="H7657">
            <v>13</v>
          </cell>
          <cell r="I7657">
            <v>19</v>
          </cell>
          <cell r="J7657">
            <v>16</v>
          </cell>
          <cell r="K7657">
            <v>16</v>
          </cell>
          <cell r="L7657">
            <v>19</v>
          </cell>
        </row>
        <row r="7658">
          <cell r="E7658">
            <v>27016</v>
          </cell>
          <cell r="F7658">
            <v>0</v>
          </cell>
          <cell r="G7658">
            <v>0</v>
          </cell>
          <cell r="H7658">
            <v>0</v>
          </cell>
          <cell r="I7658">
            <v>6</v>
          </cell>
          <cell r="J7658">
            <v>10</v>
          </cell>
          <cell r="K7658">
            <v>10</v>
          </cell>
          <cell r="L7658">
            <v>3</v>
          </cell>
        </row>
        <row r="7659">
          <cell r="E7659">
            <v>27017</v>
          </cell>
          <cell r="F7659">
            <v>11</v>
          </cell>
          <cell r="G7659">
            <v>13</v>
          </cell>
          <cell r="H7659">
            <v>0</v>
          </cell>
          <cell r="I7659">
            <v>0</v>
          </cell>
          <cell r="J7659">
            <v>6</v>
          </cell>
          <cell r="K7659">
            <v>0</v>
          </cell>
          <cell r="L7659">
            <v>0</v>
          </cell>
        </row>
        <row r="7660">
          <cell r="E7660">
            <v>27018</v>
          </cell>
          <cell r="F7660">
            <v>8</v>
          </cell>
          <cell r="G7660">
            <v>19</v>
          </cell>
          <cell r="H7660">
            <v>26</v>
          </cell>
          <cell r="I7660">
            <v>29</v>
          </cell>
          <cell r="J7660">
            <v>32</v>
          </cell>
          <cell r="K7660">
            <v>51</v>
          </cell>
          <cell r="L7660">
            <v>45</v>
          </cell>
        </row>
        <row r="7661">
          <cell r="E7661">
            <v>27019</v>
          </cell>
          <cell r="F7661">
            <v>8</v>
          </cell>
          <cell r="G7661">
            <v>19</v>
          </cell>
          <cell r="H7661">
            <v>23</v>
          </cell>
          <cell r="I7661">
            <v>16</v>
          </cell>
          <cell r="J7661">
            <v>0</v>
          </cell>
          <cell r="K7661">
            <v>6</v>
          </cell>
          <cell r="L7661">
            <v>13</v>
          </cell>
        </row>
        <row r="7662">
          <cell r="E7662">
            <v>27020</v>
          </cell>
          <cell r="F7662">
            <v>0</v>
          </cell>
          <cell r="G7662">
            <v>8</v>
          </cell>
          <cell r="H7662">
            <v>3</v>
          </cell>
          <cell r="I7662">
            <v>0</v>
          </cell>
          <cell r="J7662">
            <v>5</v>
          </cell>
          <cell r="K7662">
            <v>0</v>
          </cell>
          <cell r="L7662">
            <v>0</v>
          </cell>
        </row>
        <row r="7663">
          <cell r="E7663">
            <v>27021</v>
          </cell>
          <cell r="F7663">
            <v>6</v>
          </cell>
          <cell r="G7663">
            <v>0</v>
          </cell>
          <cell r="H7663">
            <v>0</v>
          </cell>
          <cell r="I7663">
            <v>0</v>
          </cell>
          <cell r="J7663">
            <v>5</v>
          </cell>
          <cell r="K7663">
            <v>0</v>
          </cell>
          <cell r="L7663">
            <v>0</v>
          </cell>
        </row>
        <row r="7664">
          <cell r="E7664">
            <v>27022</v>
          </cell>
          <cell r="F7664">
            <v>0</v>
          </cell>
          <cell r="G7664">
            <v>0</v>
          </cell>
          <cell r="H7664">
            <v>0</v>
          </cell>
          <cell r="I7664">
            <v>0</v>
          </cell>
          <cell r="J7664">
            <v>0</v>
          </cell>
          <cell r="K7664">
            <v>6</v>
          </cell>
          <cell r="L7664">
            <v>13</v>
          </cell>
        </row>
        <row r="7665">
          <cell r="E7665">
            <v>27023</v>
          </cell>
          <cell r="F7665">
            <v>24</v>
          </cell>
          <cell r="G7665">
            <v>42</v>
          </cell>
          <cell r="H7665">
            <v>32</v>
          </cell>
          <cell r="I7665">
            <v>26</v>
          </cell>
          <cell r="J7665">
            <v>29</v>
          </cell>
          <cell r="K7665">
            <v>19</v>
          </cell>
          <cell r="L7665">
            <v>6</v>
          </cell>
        </row>
        <row r="7666">
          <cell r="E7666">
            <v>27024</v>
          </cell>
          <cell r="F7666">
            <v>0</v>
          </cell>
          <cell r="G7666">
            <v>32</v>
          </cell>
          <cell r="H7666">
            <v>26</v>
          </cell>
          <cell r="I7666">
            <v>26</v>
          </cell>
          <cell r="J7666">
            <v>24</v>
          </cell>
          <cell r="K7666">
            <v>19</v>
          </cell>
          <cell r="L7666">
            <v>19</v>
          </cell>
        </row>
        <row r="7667">
          <cell r="E7667">
            <v>27025</v>
          </cell>
          <cell r="F7667">
            <v>0</v>
          </cell>
          <cell r="G7667">
            <v>0</v>
          </cell>
          <cell r="H7667">
            <v>0</v>
          </cell>
          <cell r="I7667">
            <v>5</v>
          </cell>
          <cell r="J7667">
            <v>0</v>
          </cell>
          <cell r="K7667">
            <v>0</v>
          </cell>
          <cell r="L7667">
            <v>0</v>
          </cell>
        </row>
        <row r="7668">
          <cell r="E7668">
            <v>27026</v>
          </cell>
          <cell r="F7668">
            <v>10</v>
          </cell>
          <cell r="G7668">
            <v>6</v>
          </cell>
          <cell r="H7668">
            <v>6</v>
          </cell>
          <cell r="I7668">
            <v>10</v>
          </cell>
          <cell r="J7668">
            <v>13</v>
          </cell>
          <cell r="K7668">
            <v>0</v>
          </cell>
          <cell r="L7668">
            <v>0</v>
          </cell>
        </row>
        <row r="7669">
          <cell r="E7669">
            <v>27027</v>
          </cell>
          <cell r="F7669">
            <v>0</v>
          </cell>
          <cell r="G7669">
            <v>0</v>
          </cell>
          <cell r="H7669">
            <v>10</v>
          </cell>
          <cell r="I7669">
            <v>10</v>
          </cell>
          <cell r="J7669">
            <v>16</v>
          </cell>
          <cell r="K7669">
            <v>16</v>
          </cell>
          <cell r="L7669">
            <v>16</v>
          </cell>
        </row>
        <row r="7670">
          <cell r="E7670">
            <v>27028</v>
          </cell>
          <cell r="F7670">
            <v>16</v>
          </cell>
          <cell r="G7670">
            <v>13</v>
          </cell>
          <cell r="H7670">
            <v>6</v>
          </cell>
          <cell r="I7670">
            <v>0</v>
          </cell>
          <cell r="J7670">
            <v>0</v>
          </cell>
          <cell r="K7670">
            <v>11</v>
          </cell>
          <cell r="L7670">
            <v>6</v>
          </cell>
        </row>
        <row r="7671">
          <cell r="E7671">
            <v>27029</v>
          </cell>
          <cell r="F7671">
            <v>13</v>
          </cell>
          <cell r="G7671">
            <v>19</v>
          </cell>
          <cell r="H7671">
            <v>23</v>
          </cell>
          <cell r="I7671">
            <v>16</v>
          </cell>
          <cell r="J7671">
            <v>13</v>
          </cell>
          <cell r="K7671">
            <v>0</v>
          </cell>
          <cell r="L7671">
            <v>0</v>
          </cell>
        </row>
        <row r="7672">
          <cell r="E7672">
            <v>27030</v>
          </cell>
          <cell r="F7672">
            <v>42</v>
          </cell>
          <cell r="G7672">
            <v>51</v>
          </cell>
          <cell r="H7672">
            <v>53</v>
          </cell>
          <cell r="I7672">
            <v>39</v>
          </cell>
          <cell r="J7672">
            <v>42</v>
          </cell>
          <cell r="K7672">
            <v>39</v>
          </cell>
          <cell r="L7672">
            <v>35</v>
          </cell>
        </row>
        <row r="7673">
          <cell r="E7673">
            <v>27031</v>
          </cell>
          <cell r="F7673">
            <v>64</v>
          </cell>
          <cell r="G7673">
            <v>55</v>
          </cell>
          <cell r="H7673">
            <v>42</v>
          </cell>
          <cell r="I7673">
            <v>56</v>
          </cell>
          <cell r="J7673">
            <v>42</v>
          </cell>
          <cell r="K7673">
            <v>63</v>
          </cell>
          <cell r="L7673">
            <v>40</v>
          </cell>
        </row>
        <row r="7674">
          <cell r="E7674">
            <v>27032</v>
          </cell>
          <cell r="F7674">
            <v>29</v>
          </cell>
          <cell r="G7674">
            <v>29</v>
          </cell>
          <cell r="H7674">
            <v>39</v>
          </cell>
          <cell r="I7674">
            <v>35</v>
          </cell>
          <cell r="J7674">
            <v>39</v>
          </cell>
          <cell r="K7674">
            <v>35</v>
          </cell>
          <cell r="L7674">
            <v>29</v>
          </cell>
        </row>
        <row r="7675">
          <cell r="E7675">
            <v>27033</v>
          </cell>
          <cell r="F7675">
            <v>16</v>
          </cell>
          <cell r="G7675">
            <v>35</v>
          </cell>
          <cell r="H7675">
            <v>43</v>
          </cell>
          <cell r="I7675">
            <v>45</v>
          </cell>
          <cell r="J7675">
            <v>42</v>
          </cell>
          <cell r="K7675">
            <v>61</v>
          </cell>
          <cell r="L7675">
            <v>51</v>
          </cell>
        </row>
        <row r="7676">
          <cell r="E7676">
            <v>27034</v>
          </cell>
          <cell r="F7676">
            <v>19</v>
          </cell>
          <cell r="G7676">
            <v>6</v>
          </cell>
          <cell r="H7676">
            <v>0</v>
          </cell>
          <cell r="I7676">
            <v>0</v>
          </cell>
          <cell r="J7676">
            <v>0</v>
          </cell>
          <cell r="K7676">
            <v>6</v>
          </cell>
          <cell r="L7676">
            <v>0</v>
          </cell>
        </row>
        <row r="7677">
          <cell r="E7677">
            <v>27035</v>
          </cell>
          <cell r="F7677">
            <v>24</v>
          </cell>
          <cell r="G7677">
            <v>32</v>
          </cell>
          <cell r="H7677">
            <v>26</v>
          </cell>
          <cell r="I7677">
            <v>18</v>
          </cell>
          <cell r="J7677">
            <v>11</v>
          </cell>
          <cell r="K7677">
            <v>11</v>
          </cell>
          <cell r="L7677">
            <v>6</v>
          </cell>
        </row>
        <row r="7678">
          <cell r="E7678">
            <v>27036</v>
          </cell>
          <cell r="F7678">
            <v>19</v>
          </cell>
          <cell r="G7678">
            <v>18</v>
          </cell>
          <cell r="H7678">
            <v>26</v>
          </cell>
          <cell r="I7678">
            <v>32</v>
          </cell>
          <cell r="J7678">
            <v>42</v>
          </cell>
          <cell r="K7678">
            <v>43</v>
          </cell>
          <cell r="L7678">
            <v>26</v>
          </cell>
        </row>
        <row r="7679">
          <cell r="E7679">
            <v>27037</v>
          </cell>
          <cell r="F7679">
            <v>0</v>
          </cell>
          <cell r="G7679">
            <v>8</v>
          </cell>
          <cell r="H7679">
            <v>8</v>
          </cell>
          <cell r="I7679">
            <v>6</v>
          </cell>
          <cell r="J7679">
            <v>0</v>
          </cell>
          <cell r="K7679">
            <v>0</v>
          </cell>
          <cell r="L7679">
            <v>0</v>
          </cell>
        </row>
        <row r="7680">
          <cell r="E7680">
            <v>27038</v>
          </cell>
          <cell r="F7680">
            <v>0</v>
          </cell>
          <cell r="G7680">
            <v>0</v>
          </cell>
          <cell r="H7680">
            <v>0</v>
          </cell>
          <cell r="I7680">
            <v>0</v>
          </cell>
          <cell r="J7680">
            <v>8</v>
          </cell>
          <cell r="K7680">
            <v>0</v>
          </cell>
          <cell r="L7680">
            <v>11</v>
          </cell>
        </row>
        <row r="7681">
          <cell r="E7681">
            <v>27039</v>
          </cell>
          <cell r="F7681">
            <v>24</v>
          </cell>
          <cell r="G7681">
            <v>19</v>
          </cell>
          <cell r="H7681">
            <v>18</v>
          </cell>
          <cell r="I7681">
            <v>10</v>
          </cell>
          <cell r="J7681">
            <v>11</v>
          </cell>
          <cell r="K7681">
            <v>18</v>
          </cell>
          <cell r="L7681">
            <v>11</v>
          </cell>
        </row>
        <row r="7682">
          <cell r="E7682">
            <v>27040</v>
          </cell>
          <cell r="F7682">
            <v>0</v>
          </cell>
          <cell r="G7682">
            <v>0</v>
          </cell>
          <cell r="H7682">
            <v>0</v>
          </cell>
          <cell r="I7682">
            <v>11</v>
          </cell>
          <cell r="J7682">
            <v>0</v>
          </cell>
          <cell r="K7682">
            <v>0</v>
          </cell>
          <cell r="L7682">
            <v>11</v>
          </cell>
        </row>
        <row r="7683">
          <cell r="E7683">
            <v>27041</v>
          </cell>
          <cell r="F7683">
            <v>0</v>
          </cell>
          <cell r="G7683">
            <v>0</v>
          </cell>
          <cell r="H7683">
            <v>6</v>
          </cell>
          <cell r="I7683">
            <v>0</v>
          </cell>
          <cell r="J7683">
            <v>0</v>
          </cell>
          <cell r="K7683">
            <v>0</v>
          </cell>
          <cell r="L7683">
            <v>0</v>
          </cell>
        </row>
        <row r="7684">
          <cell r="E7684">
            <v>27042</v>
          </cell>
          <cell r="F7684">
            <v>14</v>
          </cell>
          <cell r="G7684">
            <v>32</v>
          </cell>
          <cell r="H7684">
            <v>39</v>
          </cell>
          <cell r="I7684">
            <v>40</v>
          </cell>
          <cell r="J7684">
            <v>42</v>
          </cell>
          <cell r="K7684">
            <v>42</v>
          </cell>
          <cell r="L7684">
            <v>32</v>
          </cell>
        </row>
        <row r="7685">
          <cell r="E7685">
            <v>27043</v>
          </cell>
          <cell r="F7685">
            <v>37</v>
          </cell>
          <cell r="G7685">
            <v>26</v>
          </cell>
          <cell r="H7685">
            <v>16</v>
          </cell>
          <cell r="I7685">
            <v>13</v>
          </cell>
          <cell r="J7685">
            <v>8</v>
          </cell>
          <cell r="K7685">
            <v>10</v>
          </cell>
          <cell r="L7685">
            <v>16</v>
          </cell>
        </row>
        <row r="7686">
          <cell r="E7686">
            <v>27044</v>
          </cell>
          <cell r="F7686">
            <v>11</v>
          </cell>
          <cell r="G7686">
            <v>19</v>
          </cell>
          <cell r="H7686">
            <v>6</v>
          </cell>
          <cell r="I7686">
            <v>13</v>
          </cell>
          <cell r="J7686">
            <v>16</v>
          </cell>
          <cell r="K7686">
            <v>16</v>
          </cell>
          <cell r="L7686">
            <v>8</v>
          </cell>
        </row>
        <row r="7687">
          <cell r="E7687">
            <v>27045</v>
          </cell>
          <cell r="F7687">
            <v>43</v>
          </cell>
          <cell r="G7687">
            <v>32</v>
          </cell>
          <cell r="H7687">
            <v>32</v>
          </cell>
          <cell r="I7687">
            <v>29</v>
          </cell>
          <cell r="J7687">
            <v>24</v>
          </cell>
          <cell r="K7687">
            <v>32</v>
          </cell>
          <cell r="L7687">
            <v>32</v>
          </cell>
        </row>
        <row r="7688">
          <cell r="E7688">
            <v>27046</v>
          </cell>
          <cell r="F7688">
            <v>11</v>
          </cell>
          <cell r="G7688">
            <v>10</v>
          </cell>
          <cell r="H7688">
            <v>13</v>
          </cell>
          <cell r="I7688">
            <v>6</v>
          </cell>
          <cell r="J7688">
            <v>23</v>
          </cell>
          <cell r="K7688">
            <v>10</v>
          </cell>
          <cell r="L7688">
            <v>26</v>
          </cell>
        </row>
        <row r="7689">
          <cell r="E7689">
            <v>27047</v>
          </cell>
          <cell r="F7689">
            <v>11</v>
          </cell>
          <cell r="G7689">
            <v>16</v>
          </cell>
          <cell r="H7689">
            <v>16</v>
          </cell>
          <cell r="I7689">
            <v>10</v>
          </cell>
          <cell r="J7689">
            <v>23</v>
          </cell>
          <cell r="K7689">
            <v>23</v>
          </cell>
          <cell r="L7689">
            <v>24</v>
          </cell>
        </row>
        <row r="7690">
          <cell r="E7690">
            <v>27048</v>
          </cell>
          <cell r="F7690">
            <v>3</v>
          </cell>
          <cell r="G7690">
            <v>5</v>
          </cell>
          <cell r="H7690">
            <v>0</v>
          </cell>
          <cell r="I7690">
            <v>16</v>
          </cell>
          <cell r="J7690">
            <v>19</v>
          </cell>
          <cell r="K7690">
            <v>19</v>
          </cell>
          <cell r="L7690">
            <v>32</v>
          </cell>
        </row>
        <row r="7691">
          <cell r="E7691">
            <v>27049</v>
          </cell>
          <cell r="F7691">
            <v>11</v>
          </cell>
          <cell r="G7691">
            <v>11</v>
          </cell>
          <cell r="H7691">
            <v>11</v>
          </cell>
          <cell r="I7691">
            <v>0</v>
          </cell>
          <cell r="J7691">
            <v>0</v>
          </cell>
          <cell r="K7691">
            <v>0</v>
          </cell>
          <cell r="L7691">
            <v>0</v>
          </cell>
        </row>
        <row r="7692">
          <cell r="E7692">
            <v>27050</v>
          </cell>
          <cell r="F7692">
            <v>6</v>
          </cell>
          <cell r="G7692">
            <v>5</v>
          </cell>
          <cell r="H7692">
            <v>0</v>
          </cell>
          <cell r="I7692">
            <v>0</v>
          </cell>
          <cell r="J7692">
            <v>3</v>
          </cell>
          <cell r="K7692">
            <v>3</v>
          </cell>
          <cell r="L7692">
            <v>3</v>
          </cell>
        </row>
        <row r="7693">
          <cell r="E7693">
            <v>27051</v>
          </cell>
          <cell r="F7693">
            <v>32</v>
          </cell>
          <cell r="G7693">
            <v>39</v>
          </cell>
          <cell r="H7693">
            <v>32</v>
          </cell>
          <cell r="I7693">
            <v>19</v>
          </cell>
          <cell r="J7693">
            <v>24</v>
          </cell>
          <cell r="K7693">
            <v>19</v>
          </cell>
          <cell r="L7693">
            <v>19</v>
          </cell>
        </row>
        <row r="7694">
          <cell r="E7694">
            <v>27052</v>
          </cell>
          <cell r="F7694">
            <v>29</v>
          </cell>
          <cell r="G7694">
            <v>26</v>
          </cell>
          <cell r="H7694">
            <v>32</v>
          </cell>
          <cell r="I7694">
            <v>32</v>
          </cell>
          <cell r="J7694">
            <v>29</v>
          </cell>
          <cell r="K7694">
            <v>23</v>
          </cell>
          <cell r="L7694">
            <v>3</v>
          </cell>
        </row>
        <row r="7695">
          <cell r="E7695">
            <v>27053</v>
          </cell>
          <cell r="F7695">
            <v>35</v>
          </cell>
          <cell r="G7695">
            <v>48</v>
          </cell>
          <cell r="H7695">
            <v>58</v>
          </cell>
          <cell r="I7695">
            <v>48</v>
          </cell>
          <cell r="J7695">
            <v>35</v>
          </cell>
          <cell r="K7695">
            <v>35</v>
          </cell>
          <cell r="L7695">
            <v>45</v>
          </cell>
        </row>
        <row r="7696">
          <cell r="E7696">
            <v>27054</v>
          </cell>
          <cell r="F7696">
            <v>16</v>
          </cell>
          <cell r="G7696">
            <v>5</v>
          </cell>
          <cell r="H7696">
            <v>11</v>
          </cell>
          <cell r="I7696">
            <v>13</v>
          </cell>
          <cell r="J7696">
            <v>3</v>
          </cell>
          <cell r="K7696">
            <v>6</v>
          </cell>
          <cell r="L7696">
            <v>39</v>
          </cell>
        </row>
        <row r="7697">
          <cell r="E7697">
            <v>27055</v>
          </cell>
          <cell r="F7697">
            <v>16</v>
          </cell>
          <cell r="G7697">
            <v>10</v>
          </cell>
          <cell r="H7697">
            <v>8</v>
          </cell>
          <cell r="I7697">
            <v>0</v>
          </cell>
          <cell r="J7697">
            <v>10</v>
          </cell>
          <cell r="K7697">
            <v>13</v>
          </cell>
          <cell r="L7697">
            <v>23</v>
          </cell>
        </row>
        <row r="7698">
          <cell r="E7698">
            <v>27056</v>
          </cell>
          <cell r="F7698">
            <v>13</v>
          </cell>
          <cell r="G7698">
            <v>19</v>
          </cell>
          <cell r="H7698">
            <v>8</v>
          </cell>
          <cell r="I7698">
            <v>6</v>
          </cell>
          <cell r="J7698">
            <v>11</v>
          </cell>
          <cell r="K7698">
            <v>10</v>
          </cell>
          <cell r="L7698">
            <v>0</v>
          </cell>
        </row>
        <row r="7699">
          <cell r="E7699">
            <v>27057</v>
          </cell>
          <cell r="F7699">
            <v>19</v>
          </cell>
          <cell r="G7699">
            <v>19</v>
          </cell>
          <cell r="H7699">
            <v>26</v>
          </cell>
          <cell r="I7699">
            <v>29</v>
          </cell>
          <cell r="J7699">
            <v>23</v>
          </cell>
          <cell r="K7699">
            <v>23</v>
          </cell>
          <cell r="L7699">
            <v>26</v>
          </cell>
        </row>
        <row r="7700">
          <cell r="E7700">
            <v>27058</v>
          </cell>
          <cell r="F7700">
            <v>10</v>
          </cell>
          <cell r="G7700">
            <v>16</v>
          </cell>
          <cell r="H7700">
            <v>11</v>
          </cell>
          <cell r="I7700">
            <v>13</v>
          </cell>
          <cell r="J7700">
            <v>16</v>
          </cell>
          <cell r="K7700">
            <v>19</v>
          </cell>
          <cell r="L7700">
            <v>24</v>
          </cell>
        </row>
        <row r="7701">
          <cell r="E7701">
            <v>27059</v>
          </cell>
          <cell r="F7701">
            <v>26</v>
          </cell>
          <cell r="G7701">
            <v>29</v>
          </cell>
          <cell r="H7701">
            <v>29</v>
          </cell>
          <cell r="I7701">
            <v>19</v>
          </cell>
          <cell r="J7701">
            <v>24</v>
          </cell>
          <cell r="K7701">
            <v>19</v>
          </cell>
          <cell r="L7701">
            <v>16</v>
          </cell>
        </row>
        <row r="7702">
          <cell r="E7702">
            <v>27060</v>
          </cell>
          <cell r="F7702">
            <v>0</v>
          </cell>
          <cell r="G7702">
            <v>0</v>
          </cell>
          <cell r="H7702">
            <v>8</v>
          </cell>
          <cell r="I7702">
            <v>13</v>
          </cell>
          <cell r="J7702">
            <v>11</v>
          </cell>
          <cell r="K7702">
            <v>6</v>
          </cell>
          <cell r="L7702">
            <v>8</v>
          </cell>
        </row>
        <row r="7703">
          <cell r="E7703">
            <v>27061</v>
          </cell>
          <cell r="F7703">
            <v>10</v>
          </cell>
          <cell r="G7703">
            <v>0</v>
          </cell>
          <cell r="H7703">
            <v>0</v>
          </cell>
          <cell r="I7703">
            <v>0</v>
          </cell>
          <cell r="J7703">
            <v>0</v>
          </cell>
          <cell r="K7703">
            <v>0</v>
          </cell>
          <cell r="L7703">
            <v>6</v>
          </cell>
        </row>
        <row r="7704">
          <cell r="E7704">
            <v>27062</v>
          </cell>
          <cell r="F7704">
            <v>32</v>
          </cell>
          <cell r="G7704">
            <v>8</v>
          </cell>
          <cell r="H7704">
            <v>0</v>
          </cell>
          <cell r="I7704">
            <v>0</v>
          </cell>
          <cell r="J7704">
            <v>0</v>
          </cell>
          <cell r="K7704">
            <v>0</v>
          </cell>
          <cell r="L7704">
            <v>8</v>
          </cell>
        </row>
        <row r="7705">
          <cell r="E7705">
            <v>27063</v>
          </cell>
          <cell r="F7705">
            <v>39</v>
          </cell>
          <cell r="G7705">
            <v>40</v>
          </cell>
          <cell r="H7705">
            <v>24</v>
          </cell>
          <cell r="I7705">
            <v>11</v>
          </cell>
          <cell r="J7705">
            <v>6</v>
          </cell>
          <cell r="K7705">
            <v>6</v>
          </cell>
          <cell r="L7705">
            <v>0</v>
          </cell>
        </row>
        <row r="7706">
          <cell r="E7706">
            <v>27064</v>
          </cell>
          <cell r="F7706">
            <v>0</v>
          </cell>
          <cell r="G7706">
            <v>6</v>
          </cell>
          <cell r="H7706">
            <v>8</v>
          </cell>
          <cell r="I7706">
            <v>8</v>
          </cell>
          <cell r="J7706">
            <v>11</v>
          </cell>
          <cell r="K7706">
            <v>3</v>
          </cell>
          <cell r="L7706">
            <v>32</v>
          </cell>
        </row>
        <row r="7707">
          <cell r="E7707">
            <v>27065</v>
          </cell>
          <cell r="F7707">
            <v>0</v>
          </cell>
          <cell r="G7707">
            <v>0</v>
          </cell>
          <cell r="H7707">
            <v>6</v>
          </cell>
          <cell r="I7707">
            <v>0</v>
          </cell>
          <cell r="J7707">
            <v>18</v>
          </cell>
          <cell r="K7707">
            <v>18</v>
          </cell>
          <cell r="L7707">
            <v>18</v>
          </cell>
        </row>
        <row r="7708">
          <cell r="E7708">
            <v>27066</v>
          </cell>
          <cell r="F7708">
            <v>16</v>
          </cell>
          <cell r="G7708">
            <v>11</v>
          </cell>
          <cell r="H7708">
            <v>19</v>
          </cell>
          <cell r="I7708">
            <v>11</v>
          </cell>
          <cell r="J7708">
            <v>3</v>
          </cell>
          <cell r="K7708">
            <v>14</v>
          </cell>
          <cell r="L7708">
            <v>8</v>
          </cell>
        </row>
        <row r="7709">
          <cell r="E7709">
            <v>27067</v>
          </cell>
          <cell r="F7709">
            <v>0</v>
          </cell>
          <cell r="G7709">
            <v>3</v>
          </cell>
          <cell r="H7709">
            <v>6</v>
          </cell>
          <cell r="I7709">
            <v>0</v>
          </cell>
          <cell r="J7709">
            <v>0</v>
          </cell>
          <cell r="K7709">
            <v>11</v>
          </cell>
          <cell r="L7709">
            <v>8</v>
          </cell>
        </row>
        <row r="7710">
          <cell r="E7710">
            <v>27068</v>
          </cell>
          <cell r="F7710">
            <v>35</v>
          </cell>
          <cell r="G7710">
            <v>39</v>
          </cell>
          <cell r="H7710">
            <v>35</v>
          </cell>
          <cell r="I7710">
            <v>40</v>
          </cell>
          <cell r="J7710">
            <v>29</v>
          </cell>
          <cell r="K7710">
            <v>24</v>
          </cell>
          <cell r="L7710">
            <v>18</v>
          </cell>
        </row>
        <row r="7711">
          <cell r="E7711">
            <v>27069</v>
          </cell>
          <cell r="F7711">
            <v>26</v>
          </cell>
          <cell r="G7711">
            <v>8</v>
          </cell>
          <cell r="H7711">
            <v>16</v>
          </cell>
          <cell r="I7711">
            <v>32</v>
          </cell>
          <cell r="J7711">
            <v>24</v>
          </cell>
          <cell r="K7711">
            <v>29</v>
          </cell>
          <cell r="L7711">
            <v>19</v>
          </cell>
        </row>
        <row r="7712">
          <cell r="E7712">
            <v>27070</v>
          </cell>
          <cell r="F7712">
            <v>6</v>
          </cell>
          <cell r="G7712">
            <v>29</v>
          </cell>
          <cell r="H7712">
            <v>32</v>
          </cell>
          <cell r="I7712">
            <v>32</v>
          </cell>
          <cell r="J7712">
            <v>26</v>
          </cell>
          <cell r="K7712">
            <v>32</v>
          </cell>
          <cell r="L7712">
            <v>32</v>
          </cell>
        </row>
        <row r="7713">
          <cell r="E7713">
            <v>27071</v>
          </cell>
          <cell r="F7713">
            <v>32</v>
          </cell>
          <cell r="G7713">
            <v>19</v>
          </cell>
          <cell r="H7713">
            <v>16</v>
          </cell>
          <cell r="I7713">
            <v>18</v>
          </cell>
          <cell r="J7713">
            <v>23</v>
          </cell>
          <cell r="K7713">
            <v>24</v>
          </cell>
          <cell r="L7713">
            <v>29</v>
          </cell>
        </row>
        <row r="7714">
          <cell r="E7714">
            <v>27072</v>
          </cell>
          <cell r="F7714">
            <v>10</v>
          </cell>
          <cell r="G7714">
            <v>13</v>
          </cell>
          <cell r="H7714">
            <v>10</v>
          </cell>
          <cell r="I7714">
            <v>0</v>
          </cell>
          <cell r="J7714">
            <v>0</v>
          </cell>
          <cell r="K7714">
            <v>10</v>
          </cell>
          <cell r="L7714">
            <v>13</v>
          </cell>
        </row>
        <row r="7715">
          <cell r="E7715">
            <v>27073</v>
          </cell>
          <cell r="F7715">
            <v>18</v>
          </cell>
          <cell r="G7715">
            <v>23</v>
          </cell>
          <cell r="H7715">
            <v>16</v>
          </cell>
          <cell r="I7715">
            <v>16</v>
          </cell>
          <cell r="J7715">
            <v>18</v>
          </cell>
          <cell r="K7715">
            <v>19</v>
          </cell>
          <cell r="L7715">
            <v>10</v>
          </cell>
        </row>
        <row r="7716">
          <cell r="E7716">
            <v>27074</v>
          </cell>
          <cell r="F7716">
            <v>11</v>
          </cell>
          <cell r="G7716">
            <v>13</v>
          </cell>
          <cell r="H7716">
            <v>10</v>
          </cell>
          <cell r="I7716">
            <v>6</v>
          </cell>
          <cell r="J7716">
            <v>13</v>
          </cell>
          <cell r="K7716">
            <v>16</v>
          </cell>
          <cell r="L7716">
            <v>6</v>
          </cell>
        </row>
        <row r="7717">
          <cell r="E7717">
            <v>27075</v>
          </cell>
          <cell r="F7717">
            <v>11</v>
          </cell>
          <cell r="G7717">
            <v>16</v>
          </cell>
          <cell r="H7717">
            <v>10</v>
          </cell>
          <cell r="I7717">
            <v>6</v>
          </cell>
          <cell r="J7717">
            <v>13</v>
          </cell>
          <cell r="K7717">
            <v>10</v>
          </cell>
          <cell r="L7717">
            <v>10</v>
          </cell>
        </row>
        <row r="7718">
          <cell r="E7718">
            <v>27076</v>
          </cell>
          <cell r="F7718">
            <v>11</v>
          </cell>
          <cell r="G7718">
            <v>5</v>
          </cell>
          <cell r="H7718">
            <v>6</v>
          </cell>
          <cell r="I7718">
            <v>0</v>
          </cell>
          <cell r="J7718">
            <v>0</v>
          </cell>
          <cell r="K7718">
            <v>0</v>
          </cell>
          <cell r="L7718">
            <v>0</v>
          </cell>
        </row>
        <row r="7719">
          <cell r="E7719">
            <v>27077</v>
          </cell>
          <cell r="F7719">
            <v>26</v>
          </cell>
          <cell r="G7719">
            <v>26</v>
          </cell>
          <cell r="H7719">
            <v>26</v>
          </cell>
          <cell r="I7719">
            <v>26</v>
          </cell>
          <cell r="J7719">
            <v>35</v>
          </cell>
          <cell r="K7719">
            <v>35</v>
          </cell>
          <cell r="L7719">
            <v>32</v>
          </cell>
        </row>
        <row r="7720">
          <cell r="E7720">
            <v>27078</v>
          </cell>
          <cell r="F7720">
            <v>35</v>
          </cell>
          <cell r="G7720">
            <v>23</v>
          </cell>
          <cell r="H7720">
            <v>16</v>
          </cell>
          <cell r="I7720">
            <v>16</v>
          </cell>
          <cell r="J7720">
            <v>0</v>
          </cell>
          <cell r="K7720">
            <v>0</v>
          </cell>
          <cell r="L7720">
            <v>11</v>
          </cell>
        </row>
        <row r="7721">
          <cell r="E7721">
            <v>27079</v>
          </cell>
          <cell r="F7721">
            <v>8</v>
          </cell>
          <cell r="G7721">
            <v>16</v>
          </cell>
          <cell r="H7721">
            <v>0</v>
          </cell>
          <cell r="I7721">
            <v>0</v>
          </cell>
          <cell r="J7721">
            <v>6</v>
          </cell>
          <cell r="K7721">
            <v>11</v>
          </cell>
          <cell r="L7721">
            <v>11</v>
          </cell>
        </row>
        <row r="7722">
          <cell r="E7722">
            <v>27080</v>
          </cell>
          <cell r="F7722">
            <v>19</v>
          </cell>
          <cell r="G7722">
            <v>19</v>
          </cell>
          <cell r="H7722">
            <v>11</v>
          </cell>
          <cell r="I7722">
            <v>11</v>
          </cell>
          <cell r="J7722">
            <v>16</v>
          </cell>
          <cell r="K7722">
            <v>13</v>
          </cell>
          <cell r="L7722">
            <v>16</v>
          </cell>
        </row>
        <row r="7723">
          <cell r="E7723">
            <v>27081</v>
          </cell>
          <cell r="F7723">
            <v>8</v>
          </cell>
          <cell r="G7723">
            <v>16</v>
          </cell>
          <cell r="H7723">
            <v>11</v>
          </cell>
          <cell r="I7723">
            <v>6</v>
          </cell>
          <cell r="J7723">
            <v>16</v>
          </cell>
          <cell r="K7723">
            <v>11</v>
          </cell>
          <cell r="L7723">
            <v>10</v>
          </cell>
        </row>
        <row r="7724">
          <cell r="E7724">
            <v>27082</v>
          </cell>
          <cell r="F7724">
            <v>26</v>
          </cell>
          <cell r="G7724">
            <v>29</v>
          </cell>
          <cell r="H7724">
            <v>23</v>
          </cell>
          <cell r="I7724">
            <v>32</v>
          </cell>
          <cell r="J7724">
            <v>32</v>
          </cell>
          <cell r="K7724">
            <v>23</v>
          </cell>
          <cell r="L7724">
            <v>19</v>
          </cell>
        </row>
        <row r="7725">
          <cell r="E7725">
            <v>27083</v>
          </cell>
          <cell r="F7725">
            <v>10</v>
          </cell>
          <cell r="G7725">
            <v>0</v>
          </cell>
          <cell r="H7725">
            <v>16</v>
          </cell>
          <cell r="I7725">
            <v>0</v>
          </cell>
          <cell r="J7725">
            <v>0</v>
          </cell>
          <cell r="K7725">
            <v>16</v>
          </cell>
          <cell r="L7725">
            <v>8</v>
          </cell>
        </row>
        <row r="7726">
          <cell r="E7726">
            <v>27084</v>
          </cell>
          <cell r="F7726">
            <v>5</v>
          </cell>
          <cell r="G7726">
            <v>0</v>
          </cell>
          <cell r="H7726">
            <v>0</v>
          </cell>
          <cell r="I7726">
            <v>0</v>
          </cell>
          <cell r="J7726">
            <v>0</v>
          </cell>
          <cell r="K7726">
            <v>0</v>
          </cell>
          <cell r="L7726">
            <v>0</v>
          </cell>
        </row>
        <row r="7727">
          <cell r="E7727">
            <v>27085</v>
          </cell>
          <cell r="F7727">
            <v>5</v>
          </cell>
          <cell r="G7727">
            <v>10</v>
          </cell>
          <cell r="H7727">
            <v>16</v>
          </cell>
          <cell r="I7727">
            <v>19</v>
          </cell>
          <cell r="J7727">
            <v>0</v>
          </cell>
          <cell r="K7727">
            <v>13</v>
          </cell>
          <cell r="L7727">
            <v>0</v>
          </cell>
        </row>
        <row r="7728">
          <cell r="E7728">
            <v>27086</v>
          </cell>
          <cell r="F7728">
            <v>13</v>
          </cell>
          <cell r="G7728">
            <v>13</v>
          </cell>
          <cell r="H7728">
            <v>13</v>
          </cell>
          <cell r="I7728">
            <v>13</v>
          </cell>
          <cell r="J7728">
            <v>16</v>
          </cell>
          <cell r="K7728">
            <v>13</v>
          </cell>
          <cell r="L7728">
            <v>19</v>
          </cell>
        </row>
        <row r="7729">
          <cell r="E7729">
            <v>27087</v>
          </cell>
          <cell r="F7729">
            <v>32</v>
          </cell>
          <cell r="G7729">
            <v>47</v>
          </cell>
          <cell r="H7729">
            <v>42</v>
          </cell>
          <cell r="I7729">
            <v>39</v>
          </cell>
          <cell r="J7729">
            <v>45</v>
          </cell>
          <cell r="K7729">
            <v>42</v>
          </cell>
          <cell r="L7729">
            <v>39</v>
          </cell>
        </row>
        <row r="7730">
          <cell r="E7730">
            <v>27088</v>
          </cell>
          <cell r="F7730">
            <v>5</v>
          </cell>
          <cell r="G7730">
            <v>11</v>
          </cell>
          <cell r="H7730">
            <v>10</v>
          </cell>
          <cell r="I7730">
            <v>8</v>
          </cell>
          <cell r="J7730">
            <v>5</v>
          </cell>
          <cell r="K7730">
            <v>0</v>
          </cell>
          <cell r="L7730">
            <v>10</v>
          </cell>
        </row>
        <row r="7731">
          <cell r="E7731">
            <v>27089</v>
          </cell>
          <cell r="F7731">
            <v>8</v>
          </cell>
          <cell r="G7731">
            <v>13</v>
          </cell>
          <cell r="H7731">
            <v>8</v>
          </cell>
          <cell r="I7731">
            <v>6</v>
          </cell>
          <cell r="J7731">
            <v>19</v>
          </cell>
          <cell r="K7731">
            <v>24</v>
          </cell>
          <cell r="L7731">
            <v>24</v>
          </cell>
        </row>
        <row r="7732">
          <cell r="E7732">
            <v>27090</v>
          </cell>
          <cell r="F7732">
            <v>10</v>
          </cell>
          <cell r="G7732">
            <v>0</v>
          </cell>
          <cell r="H7732">
            <v>16</v>
          </cell>
          <cell r="I7732">
            <v>21</v>
          </cell>
          <cell r="J7732">
            <v>19</v>
          </cell>
          <cell r="K7732">
            <v>16</v>
          </cell>
          <cell r="L7732">
            <v>10</v>
          </cell>
        </row>
        <row r="7733">
          <cell r="E7733">
            <v>27091</v>
          </cell>
          <cell r="F7733">
            <v>8</v>
          </cell>
          <cell r="G7733">
            <v>14</v>
          </cell>
          <cell r="H7733">
            <v>6</v>
          </cell>
          <cell r="I7733">
            <v>11</v>
          </cell>
          <cell r="J7733">
            <v>6</v>
          </cell>
          <cell r="K7733">
            <v>0</v>
          </cell>
          <cell r="L7733">
            <v>0</v>
          </cell>
        </row>
        <row r="7734">
          <cell r="E7734">
            <v>27092</v>
          </cell>
          <cell r="F7734">
            <v>37</v>
          </cell>
          <cell r="G7734">
            <v>35</v>
          </cell>
          <cell r="H7734">
            <v>40</v>
          </cell>
          <cell r="I7734">
            <v>40</v>
          </cell>
          <cell r="J7734">
            <v>40</v>
          </cell>
          <cell r="K7734">
            <v>42</v>
          </cell>
          <cell r="L7734">
            <v>43</v>
          </cell>
        </row>
        <row r="7735">
          <cell r="E7735">
            <v>27093</v>
          </cell>
          <cell r="F7735">
            <v>19</v>
          </cell>
          <cell r="G7735">
            <v>11</v>
          </cell>
          <cell r="H7735">
            <v>14</v>
          </cell>
          <cell r="I7735">
            <v>13</v>
          </cell>
          <cell r="J7735">
            <v>19</v>
          </cell>
          <cell r="K7735">
            <v>18</v>
          </cell>
          <cell r="L7735">
            <v>16</v>
          </cell>
        </row>
        <row r="7736">
          <cell r="E7736">
            <v>27094</v>
          </cell>
          <cell r="F7736">
            <v>13</v>
          </cell>
          <cell r="G7736">
            <v>18</v>
          </cell>
          <cell r="H7736">
            <v>0</v>
          </cell>
          <cell r="I7736">
            <v>0</v>
          </cell>
          <cell r="J7736">
            <v>0</v>
          </cell>
          <cell r="K7736">
            <v>0</v>
          </cell>
          <cell r="L7736">
            <v>0</v>
          </cell>
        </row>
        <row r="7737">
          <cell r="E7737">
            <v>27095</v>
          </cell>
          <cell r="F7737">
            <v>19</v>
          </cell>
          <cell r="G7737">
            <v>14</v>
          </cell>
          <cell r="H7737">
            <v>11</v>
          </cell>
          <cell r="I7737">
            <v>8</v>
          </cell>
          <cell r="J7737">
            <v>6</v>
          </cell>
          <cell r="K7737">
            <v>11</v>
          </cell>
          <cell r="L7737">
            <v>18</v>
          </cell>
        </row>
        <row r="7738">
          <cell r="E7738">
            <v>27096</v>
          </cell>
          <cell r="F7738">
            <v>11</v>
          </cell>
          <cell r="G7738">
            <v>8</v>
          </cell>
          <cell r="H7738">
            <v>8</v>
          </cell>
          <cell r="I7738">
            <v>0</v>
          </cell>
          <cell r="J7738">
            <v>0</v>
          </cell>
          <cell r="K7738">
            <v>0</v>
          </cell>
          <cell r="L7738">
            <v>8</v>
          </cell>
        </row>
        <row r="7739">
          <cell r="E7739">
            <v>27097</v>
          </cell>
          <cell r="F7739">
            <v>8</v>
          </cell>
          <cell r="G7739">
            <v>13</v>
          </cell>
          <cell r="H7739">
            <v>3</v>
          </cell>
          <cell r="I7739">
            <v>13</v>
          </cell>
          <cell r="J7739">
            <v>10</v>
          </cell>
          <cell r="K7739">
            <v>10</v>
          </cell>
          <cell r="L7739">
            <v>8</v>
          </cell>
        </row>
        <row r="7740">
          <cell r="E7740">
            <v>27098</v>
          </cell>
          <cell r="F7740">
            <v>0</v>
          </cell>
          <cell r="G7740">
            <v>0</v>
          </cell>
          <cell r="H7740">
            <v>0</v>
          </cell>
          <cell r="I7740">
            <v>11</v>
          </cell>
          <cell r="J7740">
            <v>3</v>
          </cell>
          <cell r="K7740">
            <v>13</v>
          </cell>
          <cell r="L7740">
            <v>10</v>
          </cell>
        </row>
        <row r="7741">
          <cell r="E7741">
            <v>27099</v>
          </cell>
          <cell r="F7741">
            <v>13</v>
          </cell>
          <cell r="G7741">
            <v>10</v>
          </cell>
          <cell r="H7741">
            <v>8</v>
          </cell>
          <cell r="I7741">
            <v>8</v>
          </cell>
          <cell r="J7741">
            <v>0</v>
          </cell>
          <cell r="K7741">
            <v>0</v>
          </cell>
          <cell r="L7741">
            <v>13</v>
          </cell>
        </row>
        <row r="7742">
          <cell r="E7742">
            <v>27100</v>
          </cell>
          <cell r="F7742">
            <v>8</v>
          </cell>
          <cell r="G7742">
            <v>10</v>
          </cell>
          <cell r="H7742">
            <v>6</v>
          </cell>
          <cell r="I7742">
            <v>10</v>
          </cell>
          <cell r="J7742">
            <v>6</v>
          </cell>
          <cell r="K7742">
            <v>6</v>
          </cell>
          <cell r="L7742">
            <v>14</v>
          </cell>
        </row>
        <row r="7743">
          <cell r="E7743">
            <v>27101</v>
          </cell>
          <cell r="F7743">
            <v>18</v>
          </cell>
          <cell r="G7743">
            <v>16</v>
          </cell>
          <cell r="H7743">
            <v>13</v>
          </cell>
          <cell r="I7743">
            <v>10</v>
          </cell>
          <cell r="J7743">
            <v>10</v>
          </cell>
          <cell r="K7743">
            <v>16</v>
          </cell>
          <cell r="L7743">
            <v>13</v>
          </cell>
        </row>
        <row r="7744">
          <cell r="E7744">
            <v>27102</v>
          </cell>
          <cell r="F7744">
            <v>24</v>
          </cell>
          <cell r="G7744">
            <v>16</v>
          </cell>
          <cell r="H7744">
            <v>24</v>
          </cell>
          <cell r="I7744">
            <v>32</v>
          </cell>
          <cell r="J7744">
            <v>29</v>
          </cell>
          <cell r="K7744">
            <v>29</v>
          </cell>
          <cell r="L7744">
            <v>32</v>
          </cell>
        </row>
        <row r="7745">
          <cell r="E7745">
            <v>27103</v>
          </cell>
          <cell r="F7745">
            <v>18</v>
          </cell>
          <cell r="G7745">
            <v>10</v>
          </cell>
          <cell r="H7745">
            <v>6</v>
          </cell>
          <cell r="I7745">
            <v>8</v>
          </cell>
          <cell r="J7745">
            <v>0</v>
          </cell>
          <cell r="K7745">
            <v>3</v>
          </cell>
          <cell r="L7745">
            <v>10</v>
          </cell>
        </row>
        <row r="7746">
          <cell r="E7746">
            <v>27104</v>
          </cell>
          <cell r="F7746">
            <v>18</v>
          </cell>
          <cell r="G7746">
            <v>16</v>
          </cell>
          <cell r="H7746">
            <v>10</v>
          </cell>
          <cell r="I7746">
            <v>13</v>
          </cell>
          <cell r="J7746">
            <v>13</v>
          </cell>
          <cell r="K7746">
            <v>6</v>
          </cell>
          <cell r="L7746">
            <v>11</v>
          </cell>
        </row>
        <row r="7747">
          <cell r="E7747">
            <v>27105</v>
          </cell>
          <cell r="F7747">
            <v>0</v>
          </cell>
          <cell r="G7747">
            <v>5</v>
          </cell>
          <cell r="H7747">
            <v>6</v>
          </cell>
          <cell r="I7747">
            <v>6</v>
          </cell>
          <cell r="J7747">
            <v>5</v>
          </cell>
          <cell r="K7747">
            <v>19</v>
          </cell>
          <cell r="L7747">
            <v>27</v>
          </cell>
        </row>
        <row r="7748">
          <cell r="E7748">
            <v>27106</v>
          </cell>
          <cell r="F7748">
            <v>8</v>
          </cell>
          <cell r="G7748">
            <v>6</v>
          </cell>
          <cell r="H7748">
            <v>8</v>
          </cell>
          <cell r="I7748">
            <v>10</v>
          </cell>
          <cell r="J7748">
            <v>6</v>
          </cell>
          <cell r="K7748">
            <v>10</v>
          </cell>
          <cell r="L7748">
            <v>6</v>
          </cell>
        </row>
        <row r="7749">
          <cell r="E7749">
            <v>27107</v>
          </cell>
          <cell r="F7749">
            <v>32</v>
          </cell>
          <cell r="G7749">
            <v>35</v>
          </cell>
          <cell r="H7749">
            <v>23</v>
          </cell>
          <cell r="I7749">
            <v>26</v>
          </cell>
          <cell r="J7749">
            <v>26</v>
          </cell>
          <cell r="K7749">
            <v>3</v>
          </cell>
          <cell r="L7749">
            <v>19</v>
          </cell>
        </row>
        <row r="7750">
          <cell r="E7750">
            <v>27108</v>
          </cell>
          <cell r="F7750">
            <v>13</v>
          </cell>
          <cell r="G7750">
            <v>0</v>
          </cell>
          <cell r="H7750">
            <v>32</v>
          </cell>
          <cell r="I7750">
            <v>32</v>
          </cell>
          <cell r="J7750">
            <v>39</v>
          </cell>
          <cell r="K7750">
            <v>32</v>
          </cell>
          <cell r="L7750">
            <v>29</v>
          </cell>
        </row>
        <row r="7751">
          <cell r="E7751">
            <v>27109</v>
          </cell>
          <cell r="F7751">
            <v>32</v>
          </cell>
          <cell r="G7751">
            <v>6</v>
          </cell>
          <cell r="H7751">
            <v>13</v>
          </cell>
          <cell r="I7751">
            <v>19</v>
          </cell>
          <cell r="J7751">
            <v>11</v>
          </cell>
          <cell r="K7751">
            <v>6</v>
          </cell>
          <cell r="L7751">
            <v>0</v>
          </cell>
        </row>
        <row r="7752">
          <cell r="E7752">
            <v>27110</v>
          </cell>
          <cell r="F7752">
            <v>10</v>
          </cell>
          <cell r="G7752">
            <v>3</v>
          </cell>
          <cell r="H7752">
            <v>3</v>
          </cell>
          <cell r="I7752">
            <v>0</v>
          </cell>
          <cell r="J7752">
            <v>0</v>
          </cell>
          <cell r="K7752">
            <v>6</v>
          </cell>
          <cell r="L7752">
            <v>0</v>
          </cell>
        </row>
        <row r="7753">
          <cell r="E7753">
            <v>27111</v>
          </cell>
          <cell r="F7753">
            <v>0</v>
          </cell>
          <cell r="G7753">
            <v>0</v>
          </cell>
          <cell r="H7753">
            <v>6</v>
          </cell>
          <cell r="I7753">
            <v>6</v>
          </cell>
          <cell r="J7753">
            <v>5</v>
          </cell>
          <cell r="K7753">
            <v>0</v>
          </cell>
          <cell r="L7753">
            <v>0</v>
          </cell>
        </row>
        <row r="7754">
          <cell r="E7754">
            <v>27112</v>
          </cell>
          <cell r="F7754">
            <v>8</v>
          </cell>
          <cell r="G7754">
            <v>3</v>
          </cell>
          <cell r="H7754">
            <v>0</v>
          </cell>
          <cell r="I7754">
            <v>6</v>
          </cell>
          <cell r="J7754">
            <v>13</v>
          </cell>
          <cell r="K7754">
            <v>19</v>
          </cell>
          <cell r="L7754">
            <v>19</v>
          </cell>
        </row>
        <row r="7755">
          <cell r="E7755">
            <v>27113</v>
          </cell>
          <cell r="F7755">
            <v>16</v>
          </cell>
          <cell r="G7755">
            <v>19</v>
          </cell>
          <cell r="H7755">
            <v>8</v>
          </cell>
          <cell r="I7755">
            <v>16</v>
          </cell>
          <cell r="J7755">
            <v>24</v>
          </cell>
          <cell r="K7755">
            <v>24</v>
          </cell>
          <cell r="L7755">
            <v>24</v>
          </cell>
        </row>
        <row r="7756">
          <cell r="E7756">
            <v>27114</v>
          </cell>
          <cell r="F7756">
            <v>19</v>
          </cell>
          <cell r="G7756">
            <v>19</v>
          </cell>
          <cell r="H7756">
            <v>24</v>
          </cell>
          <cell r="I7756">
            <v>26</v>
          </cell>
          <cell r="J7756">
            <v>24</v>
          </cell>
          <cell r="K7756">
            <v>23</v>
          </cell>
          <cell r="L7756">
            <v>23</v>
          </cell>
        </row>
        <row r="7757">
          <cell r="E7757">
            <v>27115</v>
          </cell>
          <cell r="F7757">
            <v>11</v>
          </cell>
          <cell r="G7757">
            <v>13</v>
          </cell>
          <cell r="H7757">
            <v>11</v>
          </cell>
          <cell r="I7757">
            <v>6</v>
          </cell>
          <cell r="J7757">
            <v>5</v>
          </cell>
          <cell r="K7757">
            <v>8</v>
          </cell>
          <cell r="L7757">
            <v>16</v>
          </cell>
        </row>
        <row r="7758">
          <cell r="E7758">
            <v>27116</v>
          </cell>
          <cell r="F7758">
            <v>13</v>
          </cell>
          <cell r="G7758">
            <v>10</v>
          </cell>
          <cell r="H7758">
            <v>21</v>
          </cell>
          <cell r="I7758">
            <v>10</v>
          </cell>
          <cell r="J7758">
            <v>11</v>
          </cell>
          <cell r="K7758">
            <v>16</v>
          </cell>
          <cell r="L7758">
            <v>8</v>
          </cell>
        </row>
        <row r="7759">
          <cell r="E7759">
            <v>27117</v>
          </cell>
          <cell r="F7759">
            <v>5</v>
          </cell>
          <cell r="G7759">
            <v>10</v>
          </cell>
          <cell r="H7759">
            <v>0</v>
          </cell>
          <cell r="I7759">
            <v>5</v>
          </cell>
          <cell r="J7759">
            <v>8</v>
          </cell>
          <cell r="K7759">
            <v>11</v>
          </cell>
          <cell r="L7759">
            <v>16</v>
          </cell>
        </row>
        <row r="7760">
          <cell r="E7760">
            <v>27118</v>
          </cell>
          <cell r="F7760">
            <v>26</v>
          </cell>
          <cell r="G7760">
            <v>19</v>
          </cell>
          <cell r="H7760">
            <v>32</v>
          </cell>
          <cell r="I7760">
            <v>26</v>
          </cell>
          <cell r="J7760">
            <v>18</v>
          </cell>
          <cell r="K7760">
            <v>0</v>
          </cell>
          <cell r="L7760">
            <v>0</v>
          </cell>
        </row>
        <row r="7761">
          <cell r="E7761">
            <v>27119</v>
          </cell>
          <cell r="F7761">
            <v>8</v>
          </cell>
          <cell r="G7761">
            <v>11</v>
          </cell>
          <cell r="H7761">
            <v>5</v>
          </cell>
          <cell r="I7761">
            <v>0</v>
          </cell>
          <cell r="J7761">
            <v>6</v>
          </cell>
          <cell r="K7761">
            <v>0</v>
          </cell>
          <cell r="L7761">
            <v>8</v>
          </cell>
        </row>
        <row r="7762">
          <cell r="E7762">
            <v>27120</v>
          </cell>
          <cell r="F7762">
            <v>16</v>
          </cell>
          <cell r="G7762">
            <v>8</v>
          </cell>
          <cell r="H7762">
            <v>3</v>
          </cell>
          <cell r="I7762">
            <v>0</v>
          </cell>
          <cell r="J7762">
            <v>0</v>
          </cell>
          <cell r="K7762">
            <v>6</v>
          </cell>
          <cell r="L7762">
            <v>3</v>
          </cell>
        </row>
        <row r="7763">
          <cell r="E7763">
            <v>27121</v>
          </cell>
          <cell r="F7763">
            <v>10</v>
          </cell>
          <cell r="G7763">
            <v>8</v>
          </cell>
          <cell r="H7763">
            <v>10</v>
          </cell>
          <cell r="I7763">
            <v>0</v>
          </cell>
          <cell r="J7763">
            <v>11</v>
          </cell>
          <cell r="K7763">
            <v>11</v>
          </cell>
          <cell r="L7763">
            <v>11</v>
          </cell>
        </row>
        <row r="7764">
          <cell r="E7764">
            <v>27122</v>
          </cell>
          <cell r="F7764">
            <v>13</v>
          </cell>
          <cell r="G7764">
            <v>11</v>
          </cell>
          <cell r="H7764">
            <v>11</v>
          </cell>
          <cell r="I7764">
            <v>11</v>
          </cell>
          <cell r="J7764">
            <v>6</v>
          </cell>
          <cell r="K7764">
            <v>11</v>
          </cell>
          <cell r="L7764">
            <v>8</v>
          </cell>
        </row>
        <row r="7765">
          <cell r="E7765">
            <v>27123</v>
          </cell>
          <cell r="F7765">
            <v>19</v>
          </cell>
          <cell r="G7765">
            <v>8</v>
          </cell>
          <cell r="H7765">
            <v>8</v>
          </cell>
          <cell r="I7765">
            <v>11</v>
          </cell>
          <cell r="J7765">
            <v>11</v>
          </cell>
          <cell r="K7765">
            <v>11</v>
          </cell>
          <cell r="L7765">
            <v>11</v>
          </cell>
        </row>
        <row r="7766">
          <cell r="E7766">
            <v>27124</v>
          </cell>
          <cell r="F7766">
            <v>0</v>
          </cell>
          <cell r="G7766">
            <v>0</v>
          </cell>
          <cell r="H7766">
            <v>0</v>
          </cell>
          <cell r="I7766">
            <v>3</v>
          </cell>
          <cell r="J7766">
            <v>3</v>
          </cell>
          <cell r="K7766">
            <v>6</v>
          </cell>
          <cell r="L7766">
            <v>0</v>
          </cell>
        </row>
        <row r="7767">
          <cell r="E7767">
            <v>27125</v>
          </cell>
          <cell r="F7767">
            <v>0</v>
          </cell>
          <cell r="G7767">
            <v>6</v>
          </cell>
          <cell r="H7767">
            <v>0</v>
          </cell>
          <cell r="I7767">
            <v>3</v>
          </cell>
          <cell r="J7767">
            <v>8</v>
          </cell>
          <cell r="K7767">
            <v>10</v>
          </cell>
          <cell r="L7767">
            <v>16</v>
          </cell>
        </row>
        <row r="7768">
          <cell r="E7768">
            <v>27126</v>
          </cell>
          <cell r="F7768">
            <v>11</v>
          </cell>
          <cell r="G7768">
            <v>10</v>
          </cell>
          <cell r="H7768">
            <v>11</v>
          </cell>
          <cell r="I7768">
            <v>8</v>
          </cell>
          <cell r="J7768">
            <v>6</v>
          </cell>
          <cell r="K7768">
            <v>3</v>
          </cell>
          <cell r="L7768">
            <v>26</v>
          </cell>
        </row>
        <row r="7769">
          <cell r="E7769">
            <v>27127</v>
          </cell>
          <cell r="F7769">
            <v>13</v>
          </cell>
          <cell r="G7769">
            <v>24</v>
          </cell>
          <cell r="H7769">
            <v>6</v>
          </cell>
          <cell r="I7769">
            <v>8</v>
          </cell>
          <cell r="J7769">
            <v>6</v>
          </cell>
          <cell r="K7769">
            <v>0</v>
          </cell>
          <cell r="L7769">
            <v>6</v>
          </cell>
        </row>
        <row r="7770">
          <cell r="E7770">
            <v>27128</v>
          </cell>
          <cell r="F7770">
            <v>6</v>
          </cell>
          <cell r="G7770">
            <v>0</v>
          </cell>
          <cell r="H7770">
            <v>8</v>
          </cell>
          <cell r="I7770">
            <v>8</v>
          </cell>
          <cell r="J7770">
            <v>16</v>
          </cell>
          <cell r="K7770">
            <v>0</v>
          </cell>
          <cell r="L7770">
            <v>0</v>
          </cell>
        </row>
        <row r="7771">
          <cell r="E7771">
            <v>27129</v>
          </cell>
          <cell r="F7771">
            <v>14</v>
          </cell>
          <cell r="G7771">
            <v>16</v>
          </cell>
          <cell r="H7771">
            <v>13</v>
          </cell>
          <cell r="I7771">
            <v>0</v>
          </cell>
          <cell r="J7771">
            <v>0</v>
          </cell>
          <cell r="K7771">
            <v>6</v>
          </cell>
          <cell r="L7771">
            <v>10</v>
          </cell>
        </row>
        <row r="7772">
          <cell r="E7772">
            <v>27130</v>
          </cell>
          <cell r="F7772">
            <v>8</v>
          </cell>
          <cell r="G7772">
            <v>6</v>
          </cell>
          <cell r="H7772">
            <v>6</v>
          </cell>
          <cell r="I7772">
            <v>8</v>
          </cell>
          <cell r="J7772">
            <v>8</v>
          </cell>
          <cell r="K7772">
            <v>6</v>
          </cell>
          <cell r="L7772">
            <v>10</v>
          </cell>
        </row>
        <row r="7773">
          <cell r="E7773">
            <v>27131</v>
          </cell>
          <cell r="F7773">
            <v>18</v>
          </cell>
          <cell r="G7773">
            <v>29</v>
          </cell>
          <cell r="H7773">
            <v>26</v>
          </cell>
          <cell r="I7773">
            <v>32</v>
          </cell>
          <cell r="J7773">
            <v>32</v>
          </cell>
          <cell r="K7773">
            <v>35</v>
          </cell>
          <cell r="L7773">
            <v>45</v>
          </cell>
        </row>
        <row r="7774">
          <cell r="E7774">
            <v>27132</v>
          </cell>
          <cell r="F7774">
            <v>6</v>
          </cell>
          <cell r="G7774">
            <v>5</v>
          </cell>
          <cell r="H7774">
            <v>6</v>
          </cell>
          <cell r="I7774">
            <v>16</v>
          </cell>
          <cell r="J7774">
            <v>11</v>
          </cell>
          <cell r="K7774">
            <v>29</v>
          </cell>
          <cell r="L7774">
            <v>29</v>
          </cell>
        </row>
        <row r="7775">
          <cell r="E7775">
            <v>27133</v>
          </cell>
          <cell r="F7775">
            <v>8</v>
          </cell>
          <cell r="G7775">
            <v>10</v>
          </cell>
          <cell r="H7775">
            <v>10</v>
          </cell>
          <cell r="I7775">
            <v>8</v>
          </cell>
          <cell r="J7775">
            <v>11</v>
          </cell>
          <cell r="K7775">
            <v>5</v>
          </cell>
          <cell r="L7775">
            <v>0</v>
          </cell>
        </row>
        <row r="7776">
          <cell r="E7776">
            <v>27134</v>
          </cell>
          <cell r="F7776">
            <v>24</v>
          </cell>
          <cell r="G7776">
            <v>5</v>
          </cell>
          <cell r="H7776">
            <v>6</v>
          </cell>
          <cell r="I7776">
            <v>11</v>
          </cell>
          <cell r="J7776">
            <v>32</v>
          </cell>
          <cell r="K7776">
            <v>16</v>
          </cell>
          <cell r="L7776">
            <v>6</v>
          </cell>
        </row>
        <row r="7777">
          <cell r="E7777">
            <v>27135</v>
          </cell>
          <cell r="F7777">
            <v>0</v>
          </cell>
          <cell r="G7777">
            <v>8</v>
          </cell>
          <cell r="H7777">
            <v>10</v>
          </cell>
          <cell r="I7777">
            <v>8</v>
          </cell>
          <cell r="J7777">
            <v>6</v>
          </cell>
          <cell r="K7777">
            <v>11</v>
          </cell>
          <cell r="L7777">
            <v>6</v>
          </cell>
        </row>
        <row r="7778">
          <cell r="E7778">
            <v>27136</v>
          </cell>
          <cell r="F7778">
            <v>0</v>
          </cell>
          <cell r="G7778">
            <v>0</v>
          </cell>
          <cell r="H7778">
            <v>0</v>
          </cell>
          <cell r="I7778">
            <v>6</v>
          </cell>
          <cell r="J7778">
            <v>0</v>
          </cell>
          <cell r="K7778">
            <v>0</v>
          </cell>
          <cell r="L7778">
            <v>16</v>
          </cell>
        </row>
        <row r="7779">
          <cell r="E7779">
            <v>27137</v>
          </cell>
          <cell r="F7779">
            <v>3</v>
          </cell>
          <cell r="G7779">
            <v>6</v>
          </cell>
          <cell r="H7779">
            <v>19</v>
          </cell>
          <cell r="I7779">
            <v>8</v>
          </cell>
          <cell r="J7779">
            <v>8</v>
          </cell>
          <cell r="K7779">
            <v>0</v>
          </cell>
          <cell r="L7779">
            <v>5</v>
          </cell>
        </row>
        <row r="7780">
          <cell r="E7780">
            <v>27138</v>
          </cell>
          <cell r="F7780">
            <v>8</v>
          </cell>
          <cell r="G7780">
            <v>8</v>
          </cell>
          <cell r="H7780">
            <v>5</v>
          </cell>
          <cell r="I7780">
            <v>0</v>
          </cell>
          <cell r="J7780">
            <v>0</v>
          </cell>
          <cell r="K7780">
            <v>8</v>
          </cell>
          <cell r="L7780">
            <v>0</v>
          </cell>
        </row>
        <row r="7781">
          <cell r="E7781">
            <v>27139</v>
          </cell>
          <cell r="F7781">
            <v>16</v>
          </cell>
          <cell r="G7781">
            <v>10</v>
          </cell>
          <cell r="H7781">
            <v>6</v>
          </cell>
          <cell r="I7781">
            <v>11</v>
          </cell>
          <cell r="J7781">
            <v>0</v>
          </cell>
          <cell r="K7781">
            <v>5</v>
          </cell>
          <cell r="L7781">
            <v>10</v>
          </cell>
        </row>
        <row r="7782">
          <cell r="E7782">
            <v>27140</v>
          </cell>
          <cell r="F7782">
            <v>8</v>
          </cell>
          <cell r="G7782">
            <v>19</v>
          </cell>
          <cell r="H7782">
            <v>16</v>
          </cell>
          <cell r="I7782">
            <v>6</v>
          </cell>
          <cell r="J7782">
            <v>0</v>
          </cell>
          <cell r="K7782">
            <v>0</v>
          </cell>
          <cell r="L7782">
            <v>13</v>
          </cell>
        </row>
        <row r="7783">
          <cell r="E7783">
            <v>27141</v>
          </cell>
          <cell r="F7783">
            <v>19</v>
          </cell>
          <cell r="G7783">
            <v>8</v>
          </cell>
          <cell r="H7783">
            <v>19</v>
          </cell>
          <cell r="I7783">
            <v>5</v>
          </cell>
          <cell r="J7783">
            <v>13</v>
          </cell>
          <cell r="K7783">
            <v>11</v>
          </cell>
          <cell r="L7783">
            <v>6</v>
          </cell>
        </row>
        <row r="7784">
          <cell r="E7784">
            <v>27142</v>
          </cell>
          <cell r="F7784">
            <v>8</v>
          </cell>
          <cell r="G7784">
            <v>13</v>
          </cell>
          <cell r="H7784">
            <v>19</v>
          </cell>
          <cell r="I7784">
            <v>16</v>
          </cell>
          <cell r="J7784">
            <v>10</v>
          </cell>
          <cell r="K7784">
            <v>0</v>
          </cell>
          <cell r="L7784">
            <v>10</v>
          </cell>
        </row>
        <row r="7785">
          <cell r="E7785">
            <v>27143</v>
          </cell>
          <cell r="F7785">
            <v>11</v>
          </cell>
          <cell r="G7785">
            <v>10</v>
          </cell>
          <cell r="H7785">
            <v>6</v>
          </cell>
          <cell r="I7785">
            <v>10</v>
          </cell>
          <cell r="J7785">
            <v>6</v>
          </cell>
          <cell r="K7785">
            <v>6</v>
          </cell>
          <cell r="L7785">
            <v>0</v>
          </cell>
        </row>
        <row r="7786">
          <cell r="E7786">
            <v>27144</v>
          </cell>
          <cell r="F7786">
            <v>16</v>
          </cell>
          <cell r="G7786">
            <v>13</v>
          </cell>
          <cell r="H7786">
            <v>0</v>
          </cell>
          <cell r="I7786">
            <v>6</v>
          </cell>
          <cell r="J7786">
            <v>0</v>
          </cell>
          <cell r="K7786">
            <v>5</v>
          </cell>
          <cell r="L7786">
            <v>0</v>
          </cell>
        </row>
        <row r="7787">
          <cell r="E7787">
            <v>27145</v>
          </cell>
          <cell r="F7787">
            <v>23</v>
          </cell>
          <cell r="G7787">
            <v>19</v>
          </cell>
          <cell r="H7787">
            <v>19</v>
          </cell>
          <cell r="I7787">
            <v>16</v>
          </cell>
          <cell r="J7787">
            <v>26</v>
          </cell>
          <cell r="K7787">
            <v>8</v>
          </cell>
          <cell r="L7787">
            <v>26</v>
          </cell>
        </row>
        <row r="7788">
          <cell r="E7788">
            <v>27146</v>
          </cell>
          <cell r="F7788">
            <v>80</v>
          </cell>
          <cell r="G7788">
            <v>64</v>
          </cell>
          <cell r="H7788">
            <v>64</v>
          </cell>
          <cell r="I7788">
            <v>64</v>
          </cell>
          <cell r="J7788">
            <v>47</v>
          </cell>
          <cell r="K7788">
            <v>68</v>
          </cell>
          <cell r="L7788">
            <v>64</v>
          </cell>
        </row>
        <row r="7789">
          <cell r="E7789">
            <v>27147</v>
          </cell>
          <cell r="F7789">
            <v>11</v>
          </cell>
          <cell r="G7789">
            <v>11</v>
          </cell>
          <cell r="H7789">
            <v>8</v>
          </cell>
          <cell r="I7789">
            <v>8</v>
          </cell>
          <cell r="J7789">
            <v>0</v>
          </cell>
          <cell r="K7789">
            <v>0</v>
          </cell>
          <cell r="L7789">
            <v>0</v>
          </cell>
        </row>
        <row r="7790">
          <cell r="E7790">
            <v>27148</v>
          </cell>
          <cell r="F7790">
            <v>8</v>
          </cell>
          <cell r="G7790">
            <v>11</v>
          </cell>
          <cell r="H7790">
            <v>0</v>
          </cell>
          <cell r="I7790">
            <v>0</v>
          </cell>
          <cell r="J7790">
            <v>6</v>
          </cell>
          <cell r="K7790">
            <v>0</v>
          </cell>
          <cell r="L7790">
            <v>8</v>
          </cell>
        </row>
        <row r="7791">
          <cell r="E7791">
            <v>27149</v>
          </cell>
          <cell r="F7791">
            <v>3</v>
          </cell>
          <cell r="G7791">
            <v>0</v>
          </cell>
          <cell r="H7791">
            <v>11</v>
          </cell>
          <cell r="I7791">
            <v>8</v>
          </cell>
          <cell r="J7791">
            <v>6</v>
          </cell>
          <cell r="K7791">
            <v>0</v>
          </cell>
          <cell r="L7791">
            <v>0</v>
          </cell>
        </row>
        <row r="7792">
          <cell r="E7792">
            <v>27150</v>
          </cell>
          <cell r="F7792">
            <v>40</v>
          </cell>
          <cell r="G7792">
            <v>24</v>
          </cell>
          <cell r="H7792">
            <v>18</v>
          </cell>
          <cell r="I7792">
            <v>26</v>
          </cell>
          <cell r="J7792">
            <v>11</v>
          </cell>
          <cell r="K7792">
            <v>24</v>
          </cell>
          <cell r="L7792">
            <v>18</v>
          </cell>
        </row>
        <row r="7793">
          <cell r="E7793">
            <v>27151</v>
          </cell>
          <cell r="F7793">
            <v>8</v>
          </cell>
          <cell r="G7793">
            <v>11</v>
          </cell>
          <cell r="H7793">
            <v>14</v>
          </cell>
          <cell r="I7793">
            <v>8</v>
          </cell>
          <cell r="J7793">
            <v>0</v>
          </cell>
          <cell r="K7793">
            <v>14</v>
          </cell>
          <cell r="L7793">
            <v>19</v>
          </cell>
        </row>
        <row r="7794">
          <cell r="E7794">
            <v>27152</v>
          </cell>
          <cell r="F7794">
            <v>11</v>
          </cell>
          <cell r="G7794">
            <v>18</v>
          </cell>
          <cell r="H7794">
            <v>18</v>
          </cell>
          <cell r="I7794">
            <v>24</v>
          </cell>
          <cell r="J7794">
            <v>18</v>
          </cell>
          <cell r="K7794">
            <v>8</v>
          </cell>
          <cell r="L7794">
            <v>14</v>
          </cell>
        </row>
        <row r="7795">
          <cell r="E7795">
            <v>27153</v>
          </cell>
          <cell r="F7795">
            <v>10</v>
          </cell>
          <cell r="G7795">
            <v>29</v>
          </cell>
          <cell r="H7795">
            <v>29</v>
          </cell>
          <cell r="I7795">
            <v>23</v>
          </cell>
          <cell r="J7795">
            <v>19</v>
          </cell>
          <cell r="K7795">
            <v>13</v>
          </cell>
          <cell r="L7795">
            <v>8</v>
          </cell>
        </row>
        <row r="7796">
          <cell r="E7796">
            <v>27154</v>
          </cell>
          <cell r="F7796">
            <v>16</v>
          </cell>
          <cell r="G7796">
            <v>16</v>
          </cell>
          <cell r="H7796">
            <v>16</v>
          </cell>
          <cell r="I7796">
            <v>0</v>
          </cell>
          <cell r="J7796">
            <v>5</v>
          </cell>
          <cell r="K7796">
            <v>10</v>
          </cell>
          <cell r="L7796">
            <v>0</v>
          </cell>
        </row>
        <row r="7797">
          <cell r="E7797">
            <v>27155</v>
          </cell>
          <cell r="F7797">
            <v>13</v>
          </cell>
          <cell r="G7797">
            <v>13</v>
          </cell>
          <cell r="H7797">
            <v>6</v>
          </cell>
          <cell r="I7797">
            <v>6</v>
          </cell>
          <cell r="J7797">
            <v>16</v>
          </cell>
          <cell r="K7797">
            <v>10</v>
          </cell>
          <cell r="L7797">
            <v>6</v>
          </cell>
        </row>
        <row r="7798">
          <cell r="E7798">
            <v>27156</v>
          </cell>
          <cell r="F7798">
            <v>11</v>
          </cell>
          <cell r="G7798">
            <v>8</v>
          </cell>
          <cell r="H7798">
            <v>10</v>
          </cell>
          <cell r="I7798">
            <v>10</v>
          </cell>
          <cell r="J7798">
            <v>13</v>
          </cell>
          <cell r="K7798">
            <v>8</v>
          </cell>
          <cell r="L7798">
            <v>10</v>
          </cell>
        </row>
        <row r="7799">
          <cell r="E7799">
            <v>27157</v>
          </cell>
          <cell r="F7799">
            <v>32</v>
          </cell>
          <cell r="G7799">
            <v>26</v>
          </cell>
          <cell r="H7799">
            <v>26</v>
          </cell>
          <cell r="I7799">
            <v>23</v>
          </cell>
          <cell r="J7799">
            <v>19</v>
          </cell>
          <cell r="K7799">
            <v>16</v>
          </cell>
          <cell r="L7799">
            <v>3</v>
          </cell>
        </row>
        <row r="7800">
          <cell r="E7800">
            <v>27158</v>
          </cell>
          <cell r="F7800">
            <v>10</v>
          </cell>
          <cell r="G7800">
            <v>13</v>
          </cell>
          <cell r="H7800">
            <v>13</v>
          </cell>
          <cell r="I7800">
            <v>5</v>
          </cell>
          <cell r="J7800">
            <v>10</v>
          </cell>
          <cell r="K7800">
            <v>16</v>
          </cell>
          <cell r="L7800">
            <v>16</v>
          </cell>
        </row>
        <row r="7801">
          <cell r="E7801">
            <v>27159</v>
          </cell>
          <cell r="F7801">
            <v>8</v>
          </cell>
          <cell r="G7801">
            <v>3</v>
          </cell>
          <cell r="H7801">
            <v>0</v>
          </cell>
          <cell r="I7801">
            <v>0</v>
          </cell>
          <cell r="J7801">
            <v>0</v>
          </cell>
          <cell r="K7801">
            <v>0</v>
          </cell>
          <cell r="L7801">
            <v>3</v>
          </cell>
        </row>
        <row r="7802">
          <cell r="E7802">
            <v>27160</v>
          </cell>
          <cell r="F7802">
            <v>6</v>
          </cell>
          <cell r="G7802">
            <v>8</v>
          </cell>
          <cell r="H7802">
            <v>6</v>
          </cell>
          <cell r="I7802">
            <v>6</v>
          </cell>
          <cell r="J7802">
            <v>8</v>
          </cell>
          <cell r="K7802">
            <v>8</v>
          </cell>
          <cell r="L7802">
            <v>10</v>
          </cell>
        </row>
        <row r="7803">
          <cell r="E7803">
            <v>27161</v>
          </cell>
          <cell r="F7803">
            <v>19</v>
          </cell>
          <cell r="G7803">
            <v>23</v>
          </cell>
          <cell r="H7803">
            <v>13</v>
          </cell>
          <cell r="I7803">
            <v>14</v>
          </cell>
          <cell r="J7803">
            <v>14</v>
          </cell>
          <cell r="K7803">
            <v>16</v>
          </cell>
          <cell r="L7803">
            <v>23</v>
          </cell>
        </row>
        <row r="7804">
          <cell r="E7804">
            <v>27162</v>
          </cell>
          <cell r="F7804">
            <v>34</v>
          </cell>
          <cell r="G7804">
            <v>32</v>
          </cell>
          <cell r="H7804">
            <v>26</v>
          </cell>
          <cell r="I7804">
            <v>32</v>
          </cell>
          <cell r="J7804">
            <v>29</v>
          </cell>
          <cell r="K7804">
            <v>29</v>
          </cell>
          <cell r="L7804">
            <v>31</v>
          </cell>
        </row>
        <row r="7805">
          <cell r="E7805">
            <v>27163</v>
          </cell>
          <cell r="F7805">
            <v>13</v>
          </cell>
          <cell r="G7805">
            <v>10</v>
          </cell>
          <cell r="H7805">
            <v>18</v>
          </cell>
          <cell r="I7805">
            <v>13</v>
          </cell>
          <cell r="J7805">
            <v>11</v>
          </cell>
          <cell r="K7805">
            <v>6</v>
          </cell>
          <cell r="L7805">
            <v>3</v>
          </cell>
        </row>
        <row r="7806">
          <cell r="E7806">
            <v>27164</v>
          </cell>
          <cell r="F7806">
            <v>5</v>
          </cell>
          <cell r="G7806">
            <v>10</v>
          </cell>
          <cell r="H7806">
            <v>6</v>
          </cell>
          <cell r="I7806">
            <v>3</v>
          </cell>
          <cell r="J7806">
            <v>6</v>
          </cell>
          <cell r="K7806">
            <v>5</v>
          </cell>
          <cell r="L7806">
            <v>3</v>
          </cell>
        </row>
        <row r="7807">
          <cell r="E7807">
            <v>27165</v>
          </cell>
          <cell r="F7807">
            <v>18</v>
          </cell>
          <cell r="G7807">
            <v>23</v>
          </cell>
          <cell r="H7807">
            <v>14</v>
          </cell>
          <cell r="I7807">
            <v>23</v>
          </cell>
          <cell r="J7807">
            <v>16</v>
          </cell>
          <cell r="K7807">
            <v>19</v>
          </cell>
          <cell r="L7807">
            <v>18</v>
          </cell>
        </row>
        <row r="7808">
          <cell r="E7808">
            <v>27166</v>
          </cell>
          <cell r="F7808">
            <v>13</v>
          </cell>
          <cell r="G7808">
            <v>10</v>
          </cell>
          <cell r="H7808">
            <v>16</v>
          </cell>
          <cell r="I7808">
            <v>13</v>
          </cell>
          <cell r="J7808">
            <v>13</v>
          </cell>
          <cell r="K7808">
            <v>18</v>
          </cell>
          <cell r="L7808">
            <v>23</v>
          </cell>
        </row>
        <row r="7809">
          <cell r="E7809">
            <v>27167</v>
          </cell>
          <cell r="F7809">
            <v>29</v>
          </cell>
          <cell r="G7809">
            <v>29</v>
          </cell>
          <cell r="H7809">
            <v>23</v>
          </cell>
          <cell r="I7809">
            <v>19</v>
          </cell>
          <cell r="J7809">
            <v>23</v>
          </cell>
          <cell r="K7809">
            <v>24</v>
          </cell>
          <cell r="L7809">
            <v>32</v>
          </cell>
        </row>
        <row r="7810">
          <cell r="E7810">
            <v>27168</v>
          </cell>
          <cell r="F7810">
            <v>6</v>
          </cell>
          <cell r="G7810">
            <v>10</v>
          </cell>
          <cell r="H7810">
            <v>10</v>
          </cell>
          <cell r="I7810">
            <v>11</v>
          </cell>
          <cell r="J7810">
            <v>6</v>
          </cell>
          <cell r="K7810">
            <v>11</v>
          </cell>
          <cell r="L7810">
            <v>13</v>
          </cell>
        </row>
        <row r="7811">
          <cell r="E7811">
            <v>27169</v>
          </cell>
          <cell r="F7811">
            <v>6</v>
          </cell>
          <cell r="G7811">
            <v>0</v>
          </cell>
          <cell r="H7811">
            <v>10</v>
          </cell>
          <cell r="I7811">
            <v>11</v>
          </cell>
          <cell r="J7811">
            <v>16</v>
          </cell>
          <cell r="K7811">
            <v>13</v>
          </cell>
          <cell r="L7811">
            <v>10</v>
          </cell>
        </row>
        <row r="7812">
          <cell r="E7812">
            <v>27170</v>
          </cell>
          <cell r="F7812">
            <v>10</v>
          </cell>
          <cell r="G7812">
            <v>8</v>
          </cell>
          <cell r="H7812">
            <v>0</v>
          </cell>
          <cell r="I7812">
            <v>10</v>
          </cell>
          <cell r="J7812">
            <v>8</v>
          </cell>
          <cell r="K7812">
            <v>13</v>
          </cell>
          <cell r="L7812">
            <v>10</v>
          </cell>
        </row>
        <row r="7813">
          <cell r="E7813">
            <v>27171</v>
          </cell>
          <cell r="F7813">
            <v>0</v>
          </cell>
          <cell r="G7813">
            <v>0</v>
          </cell>
          <cell r="H7813">
            <v>0</v>
          </cell>
          <cell r="I7813">
            <v>6</v>
          </cell>
          <cell r="J7813">
            <v>0</v>
          </cell>
          <cell r="K7813">
            <v>0</v>
          </cell>
          <cell r="L7813">
            <v>0</v>
          </cell>
        </row>
        <row r="7814">
          <cell r="E7814">
            <v>27172</v>
          </cell>
          <cell r="F7814">
            <v>10</v>
          </cell>
          <cell r="G7814">
            <v>13</v>
          </cell>
          <cell r="H7814">
            <v>10</v>
          </cell>
          <cell r="I7814">
            <v>0</v>
          </cell>
          <cell r="J7814">
            <v>19</v>
          </cell>
          <cell r="K7814">
            <v>13</v>
          </cell>
          <cell r="L7814">
            <v>16</v>
          </cell>
        </row>
        <row r="7815">
          <cell r="E7815">
            <v>27173</v>
          </cell>
          <cell r="F7815">
            <v>24</v>
          </cell>
          <cell r="G7815">
            <v>13</v>
          </cell>
          <cell r="H7815">
            <v>0</v>
          </cell>
          <cell r="I7815">
            <v>10</v>
          </cell>
          <cell r="J7815">
            <v>16</v>
          </cell>
          <cell r="K7815">
            <v>16</v>
          </cell>
          <cell r="L7815">
            <v>11</v>
          </cell>
        </row>
        <row r="7816">
          <cell r="E7816">
            <v>27174</v>
          </cell>
          <cell r="F7816">
            <v>8</v>
          </cell>
          <cell r="G7816">
            <v>8</v>
          </cell>
          <cell r="H7816">
            <v>11</v>
          </cell>
          <cell r="I7816">
            <v>3</v>
          </cell>
          <cell r="J7816">
            <v>0</v>
          </cell>
          <cell r="K7816">
            <v>8</v>
          </cell>
          <cell r="L7816">
            <v>11</v>
          </cell>
        </row>
        <row r="7817">
          <cell r="E7817">
            <v>27175</v>
          </cell>
          <cell r="F7817">
            <v>19</v>
          </cell>
          <cell r="G7817">
            <v>24</v>
          </cell>
          <cell r="H7817">
            <v>26</v>
          </cell>
          <cell r="I7817">
            <v>6</v>
          </cell>
          <cell r="J7817">
            <v>6</v>
          </cell>
          <cell r="K7817">
            <v>11</v>
          </cell>
          <cell r="L7817">
            <v>18</v>
          </cell>
        </row>
        <row r="7818">
          <cell r="E7818">
            <v>27176</v>
          </cell>
          <cell r="F7818">
            <v>18</v>
          </cell>
          <cell r="G7818">
            <v>8</v>
          </cell>
          <cell r="H7818">
            <v>6</v>
          </cell>
          <cell r="I7818">
            <v>8</v>
          </cell>
          <cell r="J7818">
            <v>3</v>
          </cell>
          <cell r="K7818">
            <v>0</v>
          </cell>
          <cell r="L7818">
            <v>11</v>
          </cell>
        </row>
        <row r="7819">
          <cell r="E7819">
            <v>27177</v>
          </cell>
          <cell r="F7819">
            <v>8</v>
          </cell>
          <cell r="G7819">
            <v>19</v>
          </cell>
          <cell r="H7819">
            <v>18</v>
          </cell>
          <cell r="I7819">
            <v>18</v>
          </cell>
          <cell r="J7819">
            <v>18</v>
          </cell>
          <cell r="K7819">
            <v>18</v>
          </cell>
          <cell r="L7819">
            <v>18</v>
          </cell>
        </row>
        <row r="7820">
          <cell r="E7820">
            <v>27178</v>
          </cell>
          <cell r="F7820">
            <v>18</v>
          </cell>
          <cell r="G7820">
            <v>11</v>
          </cell>
          <cell r="H7820">
            <v>18</v>
          </cell>
          <cell r="I7820">
            <v>11</v>
          </cell>
          <cell r="J7820">
            <v>18</v>
          </cell>
          <cell r="K7820">
            <v>18</v>
          </cell>
          <cell r="L7820">
            <v>19</v>
          </cell>
        </row>
        <row r="7821">
          <cell r="E7821">
            <v>27179</v>
          </cell>
          <cell r="F7821">
            <v>8</v>
          </cell>
          <cell r="G7821">
            <v>0</v>
          </cell>
          <cell r="H7821">
            <v>0</v>
          </cell>
          <cell r="I7821">
            <v>6</v>
          </cell>
          <cell r="J7821">
            <v>6</v>
          </cell>
          <cell r="K7821">
            <v>0</v>
          </cell>
          <cell r="L7821">
            <v>8</v>
          </cell>
        </row>
        <row r="7822">
          <cell r="E7822">
            <v>27180</v>
          </cell>
          <cell r="F7822">
            <v>0</v>
          </cell>
          <cell r="G7822">
            <v>0</v>
          </cell>
          <cell r="H7822">
            <v>6</v>
          </cell>
          <cell r="I7822">
            <v>0</v>
          </cell>
          <cell r="J7822">
            <v>0</v>
          </cell>
          <cell r="K7822">
            <v>3</v>
          </cell>
          <cell r="L7822">
            <v>0</v>
          </cell>
        </row>
        <row r="7823">
          <cell r="E7823">
            <v>27181</v>
          </cell>
          <cell r="F7823">
            <v>19</v>
          </cell>
          <cell r="G7823">
            <v>23</v>
          </cell>
          <cell r="H7823">
            <v>19</v>
          </cell>
          <cell r="I7823">
            <v>16</v>
          </cell>
          <cell r="J7823">
            <v>6</v>
          </cell>
          <cell r="K7823">
            <v>10</v>
          </cell>
          <cell r="L7823">
            <v>8</v>
          </cell>
        </row>
        <row r="7824">
          <cell r="E7824">
            <v>27182</v>
          </cell>
          <cell r="F7824">
            <v>13</v>
          </cell>
          <cell r="G7824">
            <v>8</v>
          </cell>
          <cell r="H7824">
            <v>14</v>
          </cell>
          <cell r="I7824">
            <v>10</v>
          </cell>
          <cell r="J7824">
            <v>24</v>
          </cell>
          <cell r="K7824">
            <v>23</v>
          </cell>
          <cell r="L7824">
            <v>16</v>
          </cell>
        </row>
        <row r="7825">
          <cell r="E7825">
            <v>27183</v>
          </cell>
          <cell r="F7825">
            <v>29</v>
          </cell>
          <cell r="G7825">
            <v>23</v>
          </cell>
          <cell r="H7825">
            <v>16</v>
          </cell>
          <cell r="I7825">
            <v>13</v>
          </cell>
          <cell r="J7825">
            <v>0</v>
          </cell>
          <cell r="K7825">
            <v>0</v>
          </cell>
          <cell r="L7825">
            <v>0</v>
          </cell>
        </row>
        <row r="7826">
          <cell r="E7826">
            <v>27184</v>
          </cell>
          <cell r="F7826">
            <v>8</v>
          </cell>
          <cell r="G7826">
            <v>19</v>
          </cell>
          <cell r="H7826">
            <v>16</v>
          </cell>
          <cell r="I7826">
            <v>16</v>
          </cell>
          <cell r="J7826">
            <v>26</v>
          </cell>
          <cell r="K7826">
            <v>29</v>
          </cell>
          <cell r="L7826">
            <v>29</v>
          </cell>
        </row>
        <row r="7827">
          <cell r="E7827">
            <v>27185</v>
          </cell>
          <cell r="F7827">
            <v>16</v>
          </cell>
          <cell r="G7827">
            <v>19</v>
          </cell>
          <cell r="H7827">
            <v>26</v>
          </cell>
          <cell r="I7827">
            <v>23</v>
          </cell>
          <cell r="J7827">
            <v>26</v>
          </cell>
          <cell r="K7827">
            <v>23</v>
          </cell>
          <cell r="L7827">
            <v>23</v>
          </cell>
        </row>
        <row r="7828">
          <cell r="E7828">
            <v>27186</v>
          </cell>
          <cell r="F7828">
            <v>26</v>
          </cell>
          <cell r="G7828">
            <v>19</v>
          </cell>
          <cell r="H7828">
            <v>29</v>
          </cell>
          <cell r="I7828">
            <v>26</v>
          </cell>
          <cell r="J7828">
            <v>23</v>
          </cell>
          <cell r="K7828">
            <v>3</v>
          </cell>
          <cell r="L7828">
            <v>10</v>
          </cell>
        </row>
        <row r="7829">
          <cell r="E7829">
            <v>27187</v>
          </cell>
          <cell r="F7829">
            <v>16</v>
          </cell>
          <cell r="G7829">
            <v>26</v>
          </cell>
          <cell r="H7829">
            <v>29</v>
          </cell>
          <cell r="I7829">
            <v>26</v>
          </cell>
          <cell r="J7829">
            <v>32</v>
          </cell>
          <cell r="K7829">
            <v>32</v>
          </cell>
          <cell r="L7829">
            <v>32</v>
          </cell>
        </row>
        <row r="7830">
          <cell r="E7830">
            <v>27188</v>
          </cell>
          <cell r="F7830">
            <v>8</v>
          </cell>
          <cell r="G7830">
            <v>6</v>
          </cell>
          <cell r="H7830">
            <v>11</v>
          </cell>
          <cell r="I7830">
            <v>10</v>
          </cell>
          <cell r="J7830">
            <v>14</v>
          </cell>
          <cell r="K7830">
            <v>14</v>
          </cell>
          <cell r="L7830">
            <v>18</v>
          </cell>
        </row>
        <row r="7831">
          <cell r="E7831">
            <v>27189</v>
          </cell>
          <cell r="F7831">
            <v>23</v>
          </cell>
          <cell r="G7831">
            <v>14</v>
          </cell>
          <cell r="H7831">
            <v>19</v>
          </cell>
          <cell r="I7831">
            <v>16</v>
          </cell>
          <cell r="J7831">
            <v>16</v>
          </cell>
          <cell r="K7831">
            <v>8</v>
          </cell>
          <cell r="L7831">
            <v>3</v>
          </cell>
        </row>
        <row r="7832">
          <cell r="E7832">
            <v>27190</v>
          </cell>
          <cell r="F7832">
            <v>8</v>
          </cell>
          <cell r="G7832">
            <v>3</v>
          </cell>
          <cell r="H7832">
            <v>6</v>
          </cell>
          <cell r="I7832">
            <v>3</v>
          </cell>
          <cell r="J7832">
            <v>6</v>
          </cell>
          <cell r="K7832">
            <v>0</v>
          </cell>
          <cell r="L7832">
            <v>6</v>
          </cell>
        </row>
        <row r="7833">
          <cell r="E7833">
            <v>27191</v>
          </cell>
          <cell r="F7833">
            <v>16</v>
          </cell>
          <cell r="G7833">
            <v>14</v>
          </cell>
          <cell r="H7833">
            <v>14</v>
          </cell>
          <cell r="I7833">
            <v>3</v>
          </cell>
          <cell r="J7833">
            <v>8</v>
          </cell>
          <cell r="K7833">
            <v>6</v>
          </cell>
          <cell r="L7833">
            <v>5</v>
          </cell>
        </row>
        <row r="7834">
          <cell r="E7834">
            <v>27192</v>
          </cell>
          <cell r="F7834">
            <v>11</v>
          </cell>
          <cell r="G7834">
            <v>6</v>
          </cell>
          <cell r="H7834">
            <v>14</v>
          </cell>
          <cell r="I7834">
            <v>13</v>
          </cell>
          <cell r="J7834">
            <v>10</v>
          </cell>
          <cell r="K7834">
            <v>10</v>
          </cell>
          <cell r="L7834">
            <v>3</v>
          </cell>
        </row>
        <row r="7835">
          <cell r="E7835">
            <v>27193</v>
          </cell>
          <cell r="F7835">
            <v>0</v>
          </cell>
          <cell r="G7835">
            <v>0</v>
          </cell>
          <cell r="H7835">
            <v>3</v>
          </cell>
          <cell r="I7835">
            <v>23</v>
          </cell>
          <cell r="J7835">
            <v>27</v>
          </cell>
          <cell r="K7835">
            <v>29</v>
          </cell>
          <cell r="L7835">
            <v>29</v>
          </cell>
        </row>
        <row r="7836">
          <cell r="E7836">
            <v>27194</v>
          </cell>
          <cell r="F7836">
            <v>14</v>
          </cell>
          <cell r="G7836">
            <v>0</v>
          </cell>
          <cell r="H7836">
            <v>5</v>
          </cell>
          <cell r="I7836">
            <v>16</v>
          </cell>
          <cell r="J7836">
            <v>5</v>
          </cell>
          <cell r="K7836">
            <v>14</v>
          </cell>
          <cell r="L7836">
            <v>5</v>
          </cell>
        </row>
        <row r="7837">
          <cell r="E7837">
            <v>27195</v>
          </cell>
          <cell r="F7837">
            <v>16</v>
          </cell>
          <cell r="G7837">
            <v>10</v>
          </cell>
          <cell r="H7837">
            <v>24</v>
          </cell>
          <cell r="I7837">
            <v>23</v>
          </cell>
          <cell r="J7837">
            <v>16</v>
          </cell>
          <cell r="K7837">
            <v>13</v>
          </cell>
          <cell r="L7837">
            <v>11</v>
          </cell>
        </row>
        <row r="7838">
          <cell r="E7838">
            <v>27196</v>
          </cell>
          <cell r="F7838">
            <v>24</v>
          </cell>
          <cell r="G7838">
            <v>29</v>
          </cell>
          <cell r="H7838">
            <v>23</v>
          </cell>
          <cell r="I7838">
            <v>23</v>
          </cell>
          <cell r="J7838">
            <v>13</v>
          </cell>
          <cell r="K7838">
            <v>13</v>
          </cell>
          <cell r="L7838">
            <v>8</v>
          </cell>
        </row>
        <row r="7839">
          <cell r="E7839">
            <v>27197</v>
          </cell>
          <cell r="F7839">
            <v>40</v>
          </cell>
          <cell r="G7839">
            <v>35</v>
          </cell>
          <cell r="H7839">
            <v>39</v>
          </cell>
          <cell r="I7839">
            <v>39</v>
          </cell>
          <cell r="J7839">
            <v>24</v>
          </cell>
          <cell r="K7839">
            <v>23</v>
          </cell>
          <cell r="L7839">
            <v>8</v>
          </cell>
        </row>
        <row r="7840">
          <cell r="E7840">
            <v>27198</v>
          </cell>
          <cell r="F7840">
            <v>6</v>
          </cell>
          <cell r="G7840">
            <v>11</v>
          </cell>
          <cell r="H7840">
            <v>0</v>
          </cell>
          <cell r="I7840">
            <v>0</v>
          </cell>
          <cell r="J7840">
            <v>0</v>
          </cell>
          <cell r="K7840">
            <v>0</v>
          </cell>
          <cell r="L7840">
            <v>0</v>
          </cell>
        </row>
        <row r="7841">
          <cell r="E7841">
            <v>27199</v>
          </cell>
          <cell r="F7841">
            <v>19</v>
          </cell>
          <cell r="G7841">
            <v>24</v>
          </cell>
          <cell r="H7841">
            <v>23</v>
          </cell>
          <cell r="I7841">
            <v>24</v>
          </cell>
          <cell r="J7841">
            <v>8</v>
          </cell>
          <cell r="K7841">
            <v>10</v>
          </cell>
          <cell r="L7841">
            <v>13</v>
          </cell>
        </row>
        <row r="7842">
          <cell r="E7842">
            <v>27200</v>
          </cell>
          <cell r="F7842">
            <v>19</v>
          </cell>
          <cell r="G7842">
            <v>0</v>
          </cell>
          <cell r="H7842">
            <v>8</v>
          </cell>
          <cell r="I7842">
            <v>8</v>
          </cell>
          <cell r="J7842">
            <v>32</v>
          </cell>
          <cell r="K7842">
            <v>10</v>
          </cell>
          <cell r="L7842">
            <v>13</v>
          </cell>
        </row>
        <row r="7843">
          <cell r="E7843">
            <v>27201</v>
          </cell>
          <cell r="F7843">
            <v>13</v>
          </cell>
          <cell r="G7843">
            <v>10</v>
          </cell>
          <cell r="H7843">
            <v>8</v>
          </cell>
          <cell r="I7843">
            <v>0</v>
          </cell>
          <cell r="J7843">
            <v>0</v>
          </cell>
          <cell r="K7843">
            <v>0</v>
          </cell>
          <cell r="L7843">
            <v>6</v>
          </cell>
        </row>
        <row r="7844">
          <cell r="E7844">
            <v>27202</v>
          </cell>
          <cell r="F7844">
            <v>6</v>
          </cell>
          <cell r="G7844">
            <v>11</v>
          </cell>
          <cell r="H7844">
            <v>8</v>
          </cell>
          <cell r="I7844">
            <v>6</v>
          </cell>
          <cell r="J7844">
            <v>11</v>
          </cell>
          <cell r="K7844">
            <v>0</v>
          </cell>
          <cell r="L7844">
            <v>0</v>
          </cell>
        </row>
        <row r="7845">
          <cell r="E7845">
            <v>27203</v>
          </cell>
          <cell r="F7845">
            <v>11</v>
          </cell>
          <cell r="G7845">
            <v>3</v>
          </cell>
          <cell r="H7845">
            <v>0</v>
          </cell>
          <cell r="I7845">
            <v>0</v>
          </cell>
          <cell r="J7845">
            <v>0</v>
          </cell>
          <cell r="K7845">
            <v>0</v>
          </cell>
          <cell r="L7845">
            <v>3</v>
          </cell>
        </row>
        <row r="7846">
          <cell r="E7846">
            <v>27204</v>
          </cell>
          <cell r="F7846">
            <v>19</v>
          </cell>
          <cell r="G7846">
            <v>11</v>
          </cell>
          <cell r="H7846">
            <v>8</v>
          </cell>
          <cell r="I7846">
            <v>11</v>
          </cell>
          <cell r="J7846">
            <v>11</v>
          </cell>
          <cell r="K7846">
            <v>24</v>
          </cell>
          <cell r="L7846">
            <v>19</v>
          </cell>
        </row>
        <row r="7847">
          <cell r="E7847">
            <v>27205</v>
          </cell>
          <cell r="F7847">
            <v>32</v>
          </cell>
          <cell r="G7847">
            <v>18</v>
          </cell>
          <cell r="H7847">
            <v>11</v>
          </cell>
          <cell r="I7847">
            <v>11</v>
          </cell>
          <cell r="J7847">
            <v>3</v>
          </cell>
          <cell r="K7847">
            <v>0</v>
          </cell>
          <cell r="L7847">
            <v>3</v>
          </cell>
        </row>
        <row r="7848">
          <cell r="E7848">
            <v>27206</v>
          </cell>
          <cell r="F7848">
            <v>11</v>
          </cell>
          <cell r="G7848">
            <v>8</v>
          </cell>
          <cell r="H7848">
            <v>11</v>
          </cell>
          <cell r="I7848">
            <v>0</v>
          </cell>
          <cell r="J7848">
            <v>0</v>
          </cell>
          <cell r="K7848">
            <v>8</v>
          </cell>
          <cell r="L7848">
            <v>64</v>
          </cell>
        </row>
        <row r="7849">
          <cell r="E7849">
            <v>27207</v>
          </cell>
          <cell r="F7849">
            <v>6</v>
          </cell>
          <cell r="G7849">
            <v>3</v>
          </cell>
          <cell r="H7849">
            <v>3</v>
          </cell>
          <cell r="I7849">
            <v>6</v>
          </cell>
          <cell r="J7849">
            <v>3</v>
          </cell>
          <cell r="K7849">
            <v>0</v>
          </cell>
          <cell r="L7849">
            <v>0</v>
          </cell>
        </row>
        <row r="7850">
          <cell r="E7850">
            <v>27208</v>
          </cell>
          <cell r="F7850">
            <v>8</v>
          </cell>
          <cell r="G7850">
            <v>11</v>
          </cell>
          <cell r="H7850">
            <v>11</v>
          </cell>
          <cell r="I7850">
            <v>8</v>
          </cell>
          <cell r="J7850">
            <v>8</v>
          </cell>
          <cell r="K7850">
            <v>18</v>
          </cell>
          <cell r="L7850">
            <v>19</v>
          </cell>
        </row>
        <row r="7851">
          <cell r="E7851">
            <v>27209</v>
          </cell>
          <cell r="F7851">
            <v>16</v>
          </cell>
          <cell r="G7851">
            <v>6</v>
          </cell>
          <cell r="H7851">
            <v>3</v>
          </cell>
          <cell r="I7851">
            <v>3</v>
          </cell>
          <cell r="J7851">
            <v>3</v>
          </cell>
          <cell r="K7851">
            <v>6</v>
          </cell>
          <cell r="L7851">
            <v>6</v>
          </cell>
        </row>
        <row r="7852">
          <cell r="E7852">
            <v>27210</v>
          </cell>
          <cell r="F7852">
            <v>6</v>
          </cell>
          <cell r="G7852">
            <v>6</v>
          </cell>
          <cell r="H7852">
            <v>6</v>
          </cell>
          <cell r="I7852">
            <v>6</v>
          </cell>
          <cell r="J7852">
            <v>8</v>
          </cell>
          <cell r="K7852">
            <v>13</v>
          </cell>
          <cell r="L7852">
            <v>11</v>
          </cell>
        </row>
        <row r="7853">
          <cell r="E7853">
            <v>27211</v>
          </cell>
          <cell r="F7853">
            <v>8</v>
          </cell>
          <cell r="G7853">
            <v>13</v>
          </cell>
          <cell r="H7853">
            <v>10</v>
          </cell>
          <cell r="I7853">
            <v>3</v>
          </cell>
          <cell r="J7853">
            <v>13</v>
          </cell>
          <cell r="K7853">
            <v>6</v>
          </cell>
          <cell r="L7853">
            <v>5</v>
          </cell>
        </row>
        <row r="7854">
          <cell r="E7854">
            <v>27212</v>
          </cell>
          <cell r="F7854">
            <v>16</v>
          </cell>
          <cell r="G7854">
            <v>10</v>
          </cell>
          <cell r="H7854">
            <v>13</v>
          </cell>
          <cell r="I7854">
            <v>6</v>
          </cell>
          <cell r="J7854">
            <v>0</v>
          </cell>
          <cell r="K7854">
            <v>6</v>
          </cell>
          <cell r="L7854">
            <v>6</v>
          </cell>
        </row>
        <row r="7855">
          <cell r="E7855">
            <v>27213</v>
          </cell>
          <cell r="F7855">
            <v>8</v>
          </cell>
          <cell r="G7855">
            <v>8</v>
          </cell>
          <cell r="H7855">
            <v>13</v>
          </cell>
          <cell r="I7855">
            <v>13</v>
          </cell>
          <cell r="J7855">
            <v>0</v>
          </cell>
          <cell r="K7855">
            <v>0</v>
          </cell>
          <cell r="L7855">
            <v>3</v>
          </cell>
        </row>
        <row r="7856">
          <cell r="E7856">
            <v>27214</v>
          </cell>
          <cell r="F7856">
            <v>0</v>
          </cell>
          <cell r="G7856">
            <v>5</v>
          </cell>
          <cell r="H7856">
            <v>6</v>
          </cell>
          <cell r="I7856">
            <v>8</v>
          </cell>
          <cell r="J7856">
            <v>19</v>
          </cell>
          <cell r="K7856">
            <v>16</v>
          </cell>
          <cell r="L7856">
            <v>26</v>
          </cell>
        </row>
        <row r="7857">
          <cell r="E7857">
            <v>27215</v>
          </cell>
          <cell r="F7857">
            <v>23</v>
          </cell>
          <cell r="G7857">
            <v>35</v>
          </cell>
          <cell r="H7857">
            <v>39</v>
          </cell>
          <cell r="I7857">
            <v>32</v>
          </cell>
          <cell r="J7857">
            <v>34</v>
          </cell>
          <cell r="K7857">
            <v>32</v>
          </cell>
          <cell r="L7857">
            <v>14</v>
          </cell>
        </row>
        <row r="7858">
          <cell r="E7858">
            <v>27216</v>
          </cell>
          <cell r="F7858">
            <v>23</v>
          </cell>
          <cell r="G7858">
            <v>24</v>
          </cell>
          <cell r="H7858">
            <v>19</v>
          </cell>
          <cell r="I7858">
            <v>10</v>
          </cell>
          <cell r="J7858">
            <v>11</v>
          </cell>
          <cell r="K7858">
            <v>8</v>
          </cell>
          <cell r="L7858">
            <v>3</v>
          </cell>
        </row>
        <row r="7859">
          <cell r="E7859">
            <v>27217</v>
          </cell>
          <cell r="F7859">
            <v>10</v>
          </cell>
          <cell r="G7859">
            <v>3</v>
          </cell>
          <cell r="H7859">
            <v>8</v>
          </cell>
          <cell r="I7859">
            <v>3</v>
          </cell>
          <cell r="J7859">
            <v>6</v>
          </cell>
          <cell r="K7859">
            <v>0</v>
          </cell>
          <cell r="L7859">
            <v>0</v>
          </cell>
        </row>
        <row r="7860">
          <cell r="E7860">
            <v>27218</v>
          </cell>
          <cell r="F7860">
            <v>6</v>
          </cell>
          <cell r="G7860">
            <v>14</v>
          </cell>
          <cell r="H7860">
            <v>5</v>
          </cell>
          <cell r="I7860">
            <v>0</v>
          </cell>
          <cell r="J7860">
            <v>6</v>
          </cell>
          <cell r="K7860">
            <v>0</v>
          </cell>
          <cell r="L7860">
            <v>3</v>
          </cell>
        </row>
        <row r="7861">
          <cell r="E7861">
            <v>27219</v>
          </cell>
          <cell r="F7861">
            <v>0</v>
          </cell>
          <cell r="G7861">
            <v>0</v>
          </cell>
          <cell r="H7861">
            <v>10</v>
          </cell>
          <cell r="I7861">
            <v>0</v>
          </cell>
          <cell r="J7861">
            <v>3</v>
          </cell>
          <cell r="K7861">
            <v>6</v>
          </cell>
          <cell r="L7861">
            <v>13</v>
          </cell>
        </row>
        <row r="7862">
          <cell r="E7862">
            <v>27220</v>
          </cell>
          <cell r="F7862">
            <v>13</v>
          </cell>
          <cell r="G7862">
            <v>8</v>
          </cell>
          <cell r="H7862">
            <v>0</v>
          </cell>
          <cell r="I7862">
            <v>0</v>
          </cell>
          <cell r="J7862">
            <v>19</v>
          </cell>
          <cell r="K7862">
            <v>10</v>
          </cell>
          <cell r="L7862">
            <v>11</v>
          </cell>
        </row>
        <row r="7863">
          <cell r="E7863">
            <v>27221</v>
          </cell>
          <cell r="F7863">
            <v>10</v>
          </cell>
          <cell r="G7863">
            <v>3</v>
          </cell>
          <cell r="H7863">
            <v>0</v>
          </cell>
          <cell r="I7863">
            <v>3</v>
          </cell>
          <cell r="J7863">
            <v>10</v>
          </cell>
          <cell r="K7863">
            <v>0</v>
          </cell>
          <cell r="L7863">
            <v>14</v>
          </cell>
        </row>
        <row r="7864">
          <cell r="E7864">
            <v>27222</v>
          </cell>
          <cell r="F7864">
            <v>29</v>
          </cell>
          <cell r="G7864">
            <v>26</v>
          </cell>
          <cell r="H7864">
            <v>19</v>
          </cell>
          <cell r="I7864">
            <v>19</v>
          </cell>
          <cell r="J7864">
            <v>35</v>
          </cell>
          <cell r="K7864">
            <v>24</v>
          </cell>
          <cell r="L7864">
            <v>10</v>
          </cell>
        </row>
        <row r="7865">
          <cell r="E7865">
            <v>27223</v>
          </cell>
          <cell r="F7865">
            <v>26</v>
          </cell>
          <cell r="G7865">
            <v>24</v>
          </cell>
          <cell r="H7865">
            <v>16</v>
          </cell>
          <cell r="I7865">
            <v>10</v>
          </cell>
          <cell r="J7865">
            <v>10</v>
          </cell>
          <cell r="K7865">
            <v>8</v>
          </cell>
          <cell r="L7865">
            <v>0</v>
          </cell>
        </row>
        <row r="7866">
          <cell r="E7866">
            <v>27224</v>
          </cell>
          <cell r="F7866">
            <v>11</v>
          </cell>
          <cell r="G7866">
            <v>0</v>
          </cell>
          <cell r="H7866">
            <v>8</v>
          </cell>
          <cell r="I7866">
            <v>0</v>
          </cell>
          <cell r="J7866">
            <v>0</v>
          </cell>
          <cell r="K7866">
            <v>8</v>
          </cell>
          <cell r="L7866">
            <v>0</v>
          </cell>
        </row>
        <row r="7867">
          <cell r="E7867">
            <v>27225</v>
          </cell>
          <cell r="F7867">
            <v>11</v>
          </cell>
          <cell r="G7867">
            <v>16</v>
          </cell>
          <cell r="H7867">
            <v>0</v>
          </cell>
          <cell r="I7867">
            <v>26</v>
          </cell>
          <cell r="J7867">
            <v>19</v>
          </cell>
          <cell r="K7867">
            <v>13</v>
          </cell>
          <cell r="L7867">
            <v>16</v>
          </cell>
        </row>
        <row r="7868">
          <cell r="E7868">
            <v>27226</v>
          </cell>
          <cell r="F7868">
            <v>23</v>
          </cell>
          <cell r="G7868">
            <v>8</v>
          </cell>
          <cell r="H7868">
            <v>8</v>
          </cell>
          <cell r="I7868">
            <v>13</v>
          </cell>
          <cell r="J7868">
            <v>13</v>
          </cell>
          <cell r="K7868">
            <v>8</v>
          </cell>
          <cell r="L7868">
            <v>8</v>
          </cell>
        </row>
        <row r="7869">
          <cell r="E7869">
            <v>27227</v>
          </cell>
          <cell r="F7869">
            <v>13</v>
          </cell>
          <cell r="G7869">
            <v>13</v>
          </cell>
          <cell r="H7869">
            <v>13</v>
          </cell>
          <cell r="I7869">
            <v>16</v>
          </cell>
          <cell r="J7869">
            <v>10</v>
          </cell>
          <cell r="K7869">
            <v>11</v>
          </cell>
          <cell r="L7869">
            <v>13</v>
          </cell>
        </row>
        <row r="7870">
          <cell r="E7870">
            <v>27228</v>
          </cell>
          <cell r="F7870">
            <v>6</v>
          </cell>
          <cell r="G7870">
            <v>19</v>
          </cell>
          <cell r="H7870">
            <v>13</v>
          </cell>
          <cell r="I7870">
            <v>19</v>
          </cell>
          <cell r="J7870">
            <v>13</v>
          </cell>
          <cell r="K7870">
            <v>16</v>
          </cell>
          <cell r="L7870">
            <v>10</v>
          </cell>
        </row>
        <row r="7871">
          <cell r="E7871">
            <v>27229</v>
          </cell>
          <cell r="F7871">
            <v>23</v>
          </cell>
          <cell r="G7871">
            <v>23</v>
          </cell>
          <cell r="H7871">
            <v>10</v>
          </cell>
          <cell r="I7871">
            <v>10</v>
          </cell>
          <cell r="J7871">
            <v>13</v>
          </cell>
          <cell r="K7871">
            <v>11</v>
          </cell>
          <cell r="L7871">
            <v>8</v>
          </cell>
        </row>
        <row r="7872">
          <cell r="E7872">
            <v>27230</v>
          </cell>
          <cell r="F7872">
            <v>8</v>
          </cell>
          <cell r="G7872">
            <v>18</v>
          </cell>
          <cell r="H7872">
            <v>18</v>
          </cell>
          <cell r="I7872">
            <v>18</v>
          </cell>
          <cell r="J7872">
            <v>18</v>
          </cell>
          <cell r="K7872">
            <v>18</v>
          </cell>
          <cell r="L7872">
            <v>8</v>
          </cell>
        </row>
        <row r="7873">
          <cell r="E7873">
            <v>27231</v>
          </cell>
          <cell r="F7873">
            <v>11</v>
          </cell>
          <cell r="G7873">
            <v>8</v>
          </cell>
          <cell r="H7873">
            <v>0</v>
          </cell>
          <cell r="I7873">
            <v>8</v>
          </cell>
          <cell r="J7873">
            <v>3</v>
          </cell>
          <cell r="K7873">
            <v>0</v>
          </cell>
          <cell r="L7873">
            <v>8</v>
          </cell>
        </row>
        <row r="7874">
          <cell r="E7874">
            <v>27232</v>
          </cell>
          <cell r="F7874">
            <v>3</v>
          </cell>
          <cell r="G7874">
            <v>6</v>
          </cell>
          <cell r="H7874">
            <v>0</v>
          </cell>
          <cell r="I7874">
            <v>0</v>
          </cell>
          <cell r="J7874">
            <v>0</v>
          </cell>
          <cell r="K7874">
            <v>0</v>
          </cell>
          <cell r="L7874">
            <v>8</v>
          </cell>
        </row>
        <row r="7875">
          <cell r="E7875">
            <v>27233</v>
          </cell>
          <cell r="F7875">
            <v>11</v>
          </cell>
          <cell r="G7875">
            <v>11</v>
          </cell>
          <cell r="H7875">
            <v>24</v>
          </cell>
          <cell r="I7875">
            <v>18</v>
          </cell>
          <cell r="J7875">
            <v>11</v>
          </cell>
          <cell r="K7875">
            <v>8</v>
          </cell>
          <cell r="L7875">
            <v>11</v>
          </cell>
        </row>
        <row r="7876">
          <cell r="E7876">
            <v>27234</v>
          </cell>
          <cell r="F7876">
            <v>8</v>
          </cell>
          <cell r="G7876">
            <v>18</v>
          </cell>
          <cell r="H7876">
            <v>18</v>
          </cell>
          <cell r="I7876">
            <v>18</v>
          </cell>
          <cell r="J7876">
            <v>11</v>
          </cell>
          <cell r="K7876">
            <v>11</v>
          </cell>
          <cell r="L7876">
            <v>8</v>
          </cell>
        </row>
        <row r="7877">
          <cell r="E7877">
            <v>27235</v>
          </cell>
          <cell r="F7877">
            <v>40</v>
          </cell>
          <cell r="G7877">
            <v>39</v>
          </cell>
          <cell r="H7877">
            <v>26</v>
          </cell>
          <cell r="I7877">
            <v>19</v>
          </cell>
          <cell r="J7877">
            <v>18</v>
          </cell>
          <cell r="K7877">
            <v>11</v>
          </cell>
          <cell r="L7877">
            <v>11</v>
          </cell>
        </row>
        <row r="7878">
          <cell r="E7878">
            <v>27236</v>
          </cell>
          <cell r="F7878">
            <v>11</v>
          </cell>
          <cell r="G7878">
            <v>8</v>
          </cell>
          <cell r="H7878">
            <v>11</v>
          </cell>
          <cell r="I7878">
            <v>6</v>
          </cell>
          <cell r="J7878">
            <v>8</v>
          </cell>
          <cell r="K7878">
            <v>8</v>
          </cell>
          <cell r="L7878">
            <v>3</v>
          </cell>
        </row>
        <row r="7879">
          <cell r="E7879">
            <v>27237</v>
          </cell>
          <cell r="F7879">
            <v>16</v>
          </cell>
          <cell r="G7879">
            <v>16</v>
          </cell>
          <cell r="H7879">
            <v>16</v>
          </cell>
          <cell r="I7879">
            <v>29</v>
          </cell>
          <cell r="J7879">
            <v>24</v>
          </cell>
          <cell r="K7879">
            <v>26</v>
          </cell>
          <cell r="L7879">
            <v>19</v>
          </cell>
        </row>
        <row r="7880">
          <cell r="E7880">
            <v>27238</v>
          </cell>
          <cell r="F7880">
            <v>6</v>
          </cell>
          <cell r="G7880">
            <v>0</v>
          </cell>
          <cell r="H7880">
            <v>0</v>
          </cell>
          <cell r="I7880">
            <v>0</v>
          </cell>
          <cell r="J7880">
            <v>0</v>
          </cell>
          <cell r="K7880">
            <v>6</v>
          </cell>
          <cell r="L7880">
            <v>0</v>
          </cell>
        </row>
        <row r="7881">
          <cell r="E7881">
            <v>27239</v>
          </cell>
          <cell r="F7881">
            <v>10</v>
          </cell>
          <cell r="G7881">
            <v>16</v>
          </cell>
          <cell r="H7881">
            <v>16</v>
          </cell>
          <cell r="I7881">
            <v>3</v>
          </cell>
          <cell r="J7881">
            <v>10</v>
          </cell>
          <cell r="K7881">
            <v>8</v>
          </cell>
          <cell r="L7881">
            <v>6</v>
          </cell>
        </row>
        <row r="7882">
          <cell r="E7882">
            <v>27240</v>
          </cell>
          <cell r="F7882">
            <v>6</v>
          </cell>
          <cell r="G7882">
            <v>8</v>
          </cell>
          <cell r="H7882">
            <v>6</v>
          </cell>
          <cell r="I7882">
            <v>6</v>
          </cell>
          <cell r="J7882">
            <v>10</v>
          </cell>
          <cell r="K7882">
            <v>8</v>
          </cell>
          <cell r="L7882">
            <v>0</v>
          </cell>
        </row>
        <row r="7883">
          <cell r="E7883">
            <v>27241</v>
          </cell>
          <cell r="F7883">
            <v>19</v>
          </cell>
          <cell r="G7883">
            <v>16</v>
          </cell>
          <cell r="H7883">
            <v>13</v>
          </cell>
          <cell r="I7883">
            <v>10</v>
          </cell>
          <cell r="J7883">
            <v>6</v>
          </cell>
          <cell r="K7883">
            <v>6</v>
          </cell>
          <cell r="L7883">
            <v>8</v>
          </cell>
        </row>
        <row r="7884">
          <cell r="E7884">
            <v>27242</v>
          </cell>
          <cell r="F7884">
            <v>6</v>
          </cell>
          <cell r="G7884">
            <v>0</v>
          </cell>
          <cell r="H7884">
            <v>0</v>
          </cell>
          <cell r="I7884">
            <v>0</v>
          </cell>
          <cell r="J7884">
            <v>6</v>
          </cell>
          <cell r="K7884">
            <v>3</v>
          </cell>
          <cell r="L7884">
            <v>8</v>
          </cell>
        </row>
        <row r="7885">
          <cell r="E7885">
            <v>27243</v>
          </cell>
          <cell r="F7885">
            <v>6</v>
          </cell>
          <cell r="G7885">
            <v>3</v>
          </cell>
          <cell r="H7885">
            <v>0</v>
          </cell>
          <cell r="I7885">
            <v>0</v>
          </cell>
          <cell r="J7885">
            <v>0</v>
          </cell>
          <cell r="K7885">
            <v>0</v>
          </cell>
          <cell r="L7885">
            <v>0</v>
          </cell>
        </row>
        <row r="7886">
          <cell r="E7886">
            <v>27244</v>
          </cell>
          <cell r="F7886">
            <v>19</v>
          </cell>
          <cell r="G7886">
            <v>16</v>
          </cell>
          <cell r="H7886">
            <v>11</v>
          </cell>
          <cell r="I7886">
            <v>8</v>
          </cell>
          <cell r="J7886">
            <v>11</v>
          </cell>
          <cell r="K7886">
            <v>13</v>
          </cell>
          <cell r="L7886">
            <v>10</v>
          </cell>
        </row>
        <row r="7887">
          <cell r="E7887">
            <v>27245</v>
          </cell>
          <cell r="F7887">
            <v>0</v>
          </cell>
          <cell r="G7887">
            <v>5</v>
          </cell>
          <cell r="H7887">
            <v>0</v>
          </cell>
          <cell r="I7887">
            <v>6</v>
          </cell>
          <cell r="J7887">
            <v>0</v>
          </cell>
          <cell r="K7887">
            <v>5</v>
          </cell>
          <cell r="L7887">
            <v>0</v>
          </cell>
        </row>
        <row r="7888">
          <cell r="E7888">
            <v>27246</v>
          </cell>
          <cell r="F7888">
            <v>13</v>
          </cell>
          <cell r="G7888">
            <v>14</v>
          </cell>
          <cell r="H7888">
            <v>5</v>
          </cell>
          <cell r="I7888">
            <v>6</v>
          </cell>
          <cell r="J7888">
            <v>10</v>
          </cell>
          <cell r="K7888">
            <v>6</v>
          </cell>
          <cell r="L7888">
            <v>0</v>
          </cell>
        </row>
        <row r="7889">
          <cell r="E7889">
            <v>27247</v>
          </cell>
          <cell r="F7889">
            <v>27</v>
          </cell>
          <cell r="G7889">
            <v>29</v>
          </cell>
          <cell r="H7889">
            <v>26</v>
          </cell>
          <cell r="I7889">
            <v>19</v>
          </cell>
          <cell r="J7889">
            <v>26</v>
          </cell>
          <cell r="K7889">
            <v>19</v>
          </cell>
          <cell r="L7889">
            <v>19</v>
          </cell>
        </row>
        <row r="7890">
          <cell r="E7890">
            <v>27248</v>
          </cell>
          <cell r="F7890">
            <v>14</v>
          </cell>
          <cell r="G7890">
            <v>5</v>
          </cell>
          <cell r="H7890">
            <v>5</v>
          </cell>
          <cell r="I7890">
            <v>8</v>
          </cell>
          <cell r="J7890">
            <v>8</v>
          </cell>
          <cell r="K7890">
            <v>10</v>
          </cell>
          <cell r="L7890">
            <v>10</v>
          </cell>
        </row>
        <row r="7891">
          <cell r="E7891">
            <v>27249</v>
          </cell>
          <cell r="F7891">
            <v>23</v>
          </cell>
          <cell r="G7891">
            <v>26</v>
          </cell>
          <cell r="H7891">
            <v>24</v>
          </cell>
          <cell r="I7891">
            <v>24</v>
          </cell>
          <cell r="J7891">
            <v>19</v>
          </cell>
          <cell r="K7891">
            <v>16</v>
          </cell>
          <cell r="L7891">
            <v>10</v>
          </cell>
        </row>
        <row r="7892">
          <cell r="E7892">
            <v>27250</v>
          </cell>
          <cell r="F7892">
            <v>0</v>
          </cell>
          <cell r="G7892">
            <v>0</v>
          </cell>
          <cell r="H7892">
            <v>11</v>
          </cell>
          <cell r="I7892">
            <v>5</v>
          </cell>
          <cell r="J7892">
            <v>0</v>
          </cell>
          <cell r="K7892">
            <v>13</v>
          </cell>
          <cell r="L7892">
            <v>0</v>
          </cell>
        </row>
        <row r="7893">
          <cell r="E7893">
            <v>27251</v>
          </cell>
          <cell r="F7893">
            <v>13</v>
          </cell>
          <cell r="G7893">
            <v>6</v>
          </cell>
          <cell r="H7893">
            <v>45</v>
          </cell>
          <cell r="I7893">
            <v>35</v>
          </cell>
          <cell r="J7893">
            <v>35</v>
          </cell>
          <cell r="K7893">
            <v>16</v>
          </cell>
          <cell r="L7893">
            <v>11</v>
          </cell>
        </row>
        <row r="7894">
          <cell r="E7894">
            <v>27252</v>
          </cell>
          <cell r="F7894">
            <v>26</v>
          </cell>
          <cell r="G7894">
            <v>19</v>
          </cell>
          <cell r="H7894">
            <v>19</v>
          </cell>
          <cell r="I7894">
            <v>19</v>
          </cell>
          <cell r="J7894">
            <v>16</v>
          </cell>
          <cell r="K7894">
            <v>21</v>
          </cell>
          <cell r="L7894">
            <v>16</v>
          </cell>
        </row>
        <row r="7895">
          <cell r="E7895">
            <v>27253</v>
          </cell>
          <cell r="F7895">
            <v>19</v>
          </cell>
          <cell r="G7895">
            <v>19</v>
          </cell>
          <cell r="H7895">
            <v>24</v>
          </cell>
          <cell r="I7895">
            <v>26</v>
          </cell>
          <cell r="J7895">
            <v>24</v>
          </cell>
          <cell r="K7895">
            <v>26</v>
          </cell>
          <cell r="L7895">
            <v>23</v>
          </cell>
        </row>
        <row r="7896">
          <cell r="E7896">
            <v>27254</v>
          </cell>
          <cell r="F7896">
            <v>16</v>
          </cell>
          <cell r="G7896">
            <v>21</v>
          </cell>
          <cell r="H7896">
            <v>35</v>
          </cell>
          <cell r="I7896">
            <v>24</v>
          </cell>
          <cell r="J7896">
            <v>23</v>
          </cell>
          <cell r="K7896">
            <v>19</v>
          </cell>
          <cell r="L7896">
            <v>16</v>
          </cell>
        </row>
        <row r="7897">
          <cell r="E7897">
            <v>27255</v>
          </cell>
          <cell r="F7897">
            <v>8</v>
          </cell>
          <cell r="G7897">
            <v>5</v>
          </cell>
          <cell r="H7897">
            <v>8</v>
          </cell>
          <cell r="I7897">
            <v>8</v>
          </cell>
          <cell r="J7897">
            <v>6</v>
          </cell>
          <cell r="K7897">
            <v>10</v>
          </cell>
          <cell r="L7897">
            <v>10</v>
          </cell>
        </row>
        <row r="7898">
          <cell r="E7898">
            <v>27256</v>
          </cell>
          <cell r="F7898">
            <v>10</v>
          </cell>
          <cell r="G7898">
            <v>13</v>
          </cell>
          <cell r="H7898">
            <v>13</v>
          </cell>
          <cell r="I7898">
            <v>11</v>
          </cell>
          <cell r="J7898">
            <v>19</v>
          </cell>
          <cell r="K7898">
            <v>0</v>
          </cell>
          <cell r="L7898">
            <v>0</v>
          </cell>
        </row>
        <row r="7899">
          <cell r="E7899">
            <v>27257</v>
          </cell>
          <cell r="F7899">
            <v>19</v>
          </cell>
          <cell r="G7899">
            <v>11</v>
          </cell>
          <cell r="H7899">
            <v>0</v>
          </cell>
          <cell r="I7899">
            <v>10</v>
          </cell>
          <cell r="J7899">
            <v>13</v>
          </cell>
          <cell r="K7899">
            <v>10</v>
          </cell>
          <cell r="L7899">
            <v>8</v>
          </cell>
        </row>
        <row r="7900">
          <cell r="E7900">
            <v>27258</v>
          </cell>
          <cell r="F7900">
            <v>14</v>
          </cell>
          <cell r="G7900">
            <v>18</v>
          </cell>
          <cell r="H7900">
            <v>11</v>
          </cell>
          <cell r="I7900">
            <v>0</v>
          </cell>
          <cell r="J7900">
            <v>6</v>
          </cell>
          <cell r="K7900">
            <v>6</v>
          </cell>
          <cell r="L7900">
            <v>0</v>
          </cell>
        </row>
        <row r="7901">
          <cell r="E7901">
            <v>27259</v>
          </cell>
          <cell r="F7901">
            <v>10</v>
          </cell>
          <cell r="G7901">
            <v>8</v>
          </cell>
          <cell r="H7901">
            <v>8</v>
          </cell>
          <cell r="I7901">
            <v>6</v>
          </cell>
          <cell r="J7901">
            <v>11</v>
          </cell>
          <cell r="K7901">
            <v>8</v>
          </cell>
          <cell r="L7901">
            <v>11</v>
          </cell>
        </row>
        <row r="7902">
          <cell r="E7902">
            <v>27260</v>
          </cell>
          <cell r="F7902">
            <v>3</v>
          </cell>
          <cell r="G7902">
            <v>6</v>
          </cell>
          <cell r="H7902">
            <v>14</v>
          </cell>
          <cell r="I7902">
            <v>3</v>
          </cell>
          <cell r="J7902">
            <v>8</v>
          </cell>
          <cell r="K7902">
            <v>19</v>
          </cell>
          <cell r="L7902">
            <v>24</v>
          </cell>
        </row>
        <row r="7903">
          <cell r="E7903">
            <v>27261</v>
          </cell>
          <cell r="F7903">
            <v>11</v>
          </cell>
          <cell r="G7903">
            <v>8</v>
          </cell>
          <cell r="H7903">
            <v>8</v>
          </cell>
          <cell r="I7903">
            <v>11</v>
          </cell>
          <cell r="J7903">
            <v>11</v>
          </cell>
          <cell r="K7903">
            <v>8</v>
          </cell>
          <cell r="L7903">
            <v>18</v>
          </cell>
        </row>
        <row r="7904">
          <cell r="E7904">
            <v>27262</v>
          </cell>
          <cell r="F7904">
            <v>14</v>
          </cell>
          <cell r="G7904">
            <v>11</v>
          </cell>
          <cell r="H7904">
            <v>8</v>
          </cell>
          <cell r="I7904">
            <v>8</v>
          </cell>
          <cell r="J7904">
            <v>11</v>
          </cell>
          <cell r="K7904">
            <v>11</v>
          </cell>
          <cell r="L7904">
            <v>6</v>
          </cell>
        </row>
        <row r="7905">
          <cell r="E7905">
            <v>27263</v>
          </cell>
          <cell r="F7905">
            <v>8</v>
          </cell>
          <cell r="G7905">
            <v>11</v>
          </cell>
          <cell r="H7905">
            <v>8</v>
          </cell>
          <cell r="I7905">
            <v>13</v>
          </cell>
          <cell r="J7905">
            <v>11</v>
          </cell>
          <cell r="K7905">
            <v>11</v>
          </cell>
          <cell r="L7905">
            <v>8</v>
          </cell>
        </row>
        <row r="7906">
          <cell r="E7906">
            <v>27264</v>
          </cell>
          <cell r="F7906">
            <v>11</v>
          </cell>
          <cell r="G7906">
            <v>8</v>
          </cell>
          <cell r="H7906">
            <v>3</v>
          </cell>
          <cell r="I7906">
            <v>3</v>
          </cell>
          <cell r="J7906">
            <v>3</v>
          </cell>
          <cell r="K7906">
            <v>0</v>
          </cell>
          <cell r="L7906">
            <v>8</v>
          </cell>
        </row>
        <row r="7907">
          <cell r="E7907">
            <v>27265</v>
          </cell>
          <cell r="F7907">
            <v>5</v>
          </cell>
          <cell r="G7907">
            <v>0</v>
          </cell>
          <cell r="H7907">
            <v>6</v>
          </cell>
          <cell r="I7907">
            <v>0</v>
          </cell>
          <cell r="J7907">
            <v>0</v>
          </cell>
          <cell r="K7907">
            <v>10</v>
          </cell>
          <cell r="L7907">
            <v>10</v>
          </cell>
        </row>
        <row r="7908">
          <cell r="E7908">
            <v>27266</v>
          </cell>
          <cell r="F7908">
            <v>32</v>
          </cell>
          <cell r="G7908">
            <v>34</v>
          </cell>
          <cell r="H7908">
            <v>23</v>
          </cell>
          <cell r="I7908">
            <v>24</v>
          </cell>
          <cell r="J7908">
            <v>23</v>
          </cell>
          <cell r="K7908">
            <v>19</v>
          </cell>
          <cell r="L7908">
            <v>24</v>
          </cell>
        </row>
        <row r="7909">
          <cell r="E7909">
            <v>27267</v>
          </cell>
          <cell r="F7909">
            <v>8</v>
          </cell>
          <cell r="G7909">
            <v>6</v>
          </cell>
          <cell r="H7909">
            <v>0</v>
          </cell>
          <cell r="I7909">
            <v>8</v>
          </cell>
          <cell r="J7909">
            <v>10</v>
          </cell>
          <cell r="K7909">
            <v>0</v>
          </cell>
          <cell r="L7909">
            <v>8</v>
          </cell>
        </row>
        <row r="7910">
          <cell r="E7910">
            <v>27268</v>
          </cell>
          <cell r="F7910">
            <v>6</v>
          </cell>
          <cell r="G7910">
            <v>0</v>
          </cell>
          <cell r="H7910">
            <v>11</v>
          </cell>
          <cell r="I7910">
            <v>14</v>
          </cell>
          <cell r="J7910">
            <v>0</v>
          </cell>
          <cell r="K7910">
            <v>8</v>
          </cell>
          <cell r="L7910">
            <v>8</v>
          </cell>
        </row>
        <row r="7911">
          <cell r="E7911">
            <v>27269</v>
          </cell>
          <cell r="F7911">
            <v>11</v>
          </cell>
          <cell r="G7911">
            <v>8</v>
          </cell>
          <cell r="H7911">
            <v>14</v>
          </cell>
          <cell r="I7911">
            <v>10</v>
          </cell>
          <cell r="J7911">
            <v>23</v>
          </cell>
          <cell r="K7911">
            <v>24</v>
          </cell>
          <cell r="L7911">
            <v>6</v>
          </cell>
        </row>
        <row r="7912">
          <cell r="E7912">
            <v>27270</v>
          </cell>
          <cell r="F7912">
            <v>11</v>
          </cell>
          <cell r="G7912">
            <v>11</v>
          </cell>
          <cell r="H7912">
            <v>8</v>
          </cell>
          <cell r="I7912">
            <v>14</v>
          </cell>
          <cell r="J7912">
            <v>14</v>
          </cell>
          <cell r="K7912">
            <v>16</v>
          </cell>
          <cell r="L7912">
            <v>14</v>
          </cell>
        </row>
        <row r="7913">
          <cell r="E7913">
            <v>27271</v>
          </cell>
          <cell r="F7913">
            <v>24</v>
          </cell>
          <cell r="G7913">
            <v>19</v>
          </cell>
          <cell r="H7913">
            <v>26</v>
          </cell>
          <cell r="I7913">
            <v>13</v>
          </cell>
          <cell r="J7913">
            <v>6</v>
          </cell>
          <cell r="K7913">
            <v>8</v>
          </cell>
          <cell r="L7913">
            <v>8</v>
          </cell>
        </row>
        <row r="7914">
          <cell r="E7914">
            <v>27272</v>
          </cell>
          <cell r="F7914">
            <v>8</v>
          </cell>
          <cell r="G7914">
            <v>10</v>
          </cell>
          <cell r="H7914">
            <v>0</v>
          </cell>
          <cell r="I7914">
            <v>0</v>
          </cell>
          <cell r="J7914">
            <v>10</v>
          </cell>
          <cell r="K7914">
            <v>14</v>
          </cell>
          <cell r="L7914">
            <v>10</v>
          </cell>
        </row>
        <row r="7915">
          <cell r="E7915">
            <v>27273</v>
          </cell>
          <cell r="F7915">
            <v>13</v>
          </cell>
          <cell r="G7915">
            <v>14</v>
          </cell>
          <cell r="H7915">
            <v>13</v>
          </cell>
          <cell r="I7915">
            <v>11</v>
          </cell>
          <cell r="J7915">
            <v>14</v>
          </cell>
          <cell r="K7915">
            <v>11</v>
          </cell>
          <cell r="L7915">
            <v>13</v>
          </cell>
        </row>
        <row r="7916">
          <cell r="E7916">
            <v>27274</v>
          </cell>
          <cell r="F7916">
            <v>10</v>
          </cell>
          <cell r="G7916">
            <v>8</v>
          </cell>
          <cell r="H7916">
            <v>10</v>
          </cell>
          <cell r="I7916">
            <v>8</v>
          </cell>
          <cell r="J7916">
            <v>5</v>
          </cell>
          <cell r="K7916">
            <v>0</v>
          </cell>
          <cell r="L7916">
            <v>0</v>
          </cell>
        </row>
        <row r="7917">
          <cell r="E7917">
            <v>27275</v>
          </cell>
          <cell r="F7917">
            <v>0</v>
          </cell>
          <cell r="G7917">
            <v>0</v>
          </cell>
          <cell r="H7917">
            <v>13</v>
          </cell>
          <cell r="I7917">
            <v>6</v>
          </cell>
          <cell r="J7917">
            <v>0</v>
          </cell>
          <cell r="K7917">
            <v>5</v>
          </cell>
          <cell r="L7917">
            <v>13</v>
          </cell>
        </row>
        <row r="7918">
          <cell r="E7918">
            <v>27276</v>
          </cell>
          <cell r="F7918">
            <v>6</v>
          </cell>
          <cell r="G7918">
            <v>0</v>
          </cell>
          <cell r="H7918">
            <v>0</v>
          </cell>
          <cell r="I7918">
            <v>0</v>
          </cell>
          <cell r="J7918">
            <v>11</v>
          </cell>
          <cell r="K7918">
            <v>23</v>
          </cell>
          <cell r="L7918">
            <v>16</v>
          </cell>
        </row>
        <row r="7919">
          <cell r="E7919">
            <v>27277</v>
          </cell>
          <cell r="F7919">
            <v>24</v>
          </cell>
          <cell r="G7919">
            <v>23</v>
          </cell>
          <cell r="H7919">
            <v>23</v>
          </cell>
          <cell r="I7919">
            <v>26</v>
          </cell>
          <cell r="J7919">
            <v>24</v>
          </cell>
          <cell r="K7919">
            <v>23</v>
          </cell>
          <cell r="L7919">
            <v>21</v>
          </cell>
        </row>
        <row r="7920">
          <cell r="E7920">
            <v>27278</v>
          </cell>
          <cell r="F7920">
            <v>24</v>
          </cell>
          <cell r="G7920">
            <v>27</v>
          </cell>
          <cell r="H7920">
            <v>19</v>
          </cell>
          <cell r="I7920">
            <v>26</v>
          </cell>
          <cell r="J7920">
            <v>19</v>
          </cell>
          <cell r="K7920">
            <v>27</v>
          </cell>
          <cell r="L7920">
            <v>19</v>
          </cell>
        </row>
        <row r="7921">
          <cell r="E7921">
            <v>27279</v>
          </cell>
          <cell r="F7921">
            <v>35</v>
          </cell>
          <cell r="G7921">
            <v>32</v>
          </cell>
          <cell r="H7921">
            <v>23</v>
          </cell>
          <cell r="I7921">
            <v>19</v>
          </cell>
          <cell r="J7921">
            <v>19</v>
          </cell>
          <cell r="K7921">
            <v>16</v>
          </cell>
          <cell r="L7921">
            <v>16</v>
          </cell>
        </row>
        <row r="7922">
          <cell r="E7922">
            <v>27280</v>
          </cell>
          <cell r="F7922">
            <v>23</v>
          </cell>
          <cell r="G7922">
            <v>24</v>
          </cell>
          <cell r="H7922">
            <v>26</v>
          </cell>
          <cell r="I7922">
            <v>23</v>
          </cell>
          <cell r="J7922">
            <v>23</v>
          </cell>
          <cell r="K7922">
            <v>29</v>
          </cell>
          <cell r="L7922">
            <v>29</v>
          </cell>
        </row>
        <row r="7923">
          <cell r="E7923">
            <v>27281</v>
          </cell>
          <cell r="F7923">
            <v>16</v>
          </cell>
          <cell r="G7923">
            <v>16</v>
          </cell>
          <cell r="H7923">
            <v>23</v>
          </cell>
          <cell r="I7923">
            <v>23</v>
          </cell>
          <cell r="J7923">
            <v>26</v>
          </cell>
          <cell r="K7923">
            <v>19</v>
          </cell>
          <cell r="L7923">
            <v>27</v>
          </cell>
        </row>
        <row r="7924">
          <cell r="E7924">
            <v>27282</v>
          </cell>
          <cell r="F7924">
            <v>29</v>
          </cell>
          <cell r="G7924">
            <v>29</v>
          </cell>
          <cell r="H7924">
            <v>39</v>
          </cell>
          <cell r="I7924">
            <v>40</v>
          </cell>
          <cell r="J7924">
            <v>24</v>
          </cell>
          <cell r="K7924">
            <v>39</v>
          </cell>
          <cell r="L7924">
            <v>35</v>
          </cell>
        </row>
        <row r="7925">
          <cell r="E7925">
            <v>27283</v>
          </cell>
          <cell r="F7925">
            <v>29</v>
          </cell>
          <cell r="G7925">
            <v>32</v>
          </cell>
          <cell r="H7925">
            <v>19</v>
          </cell>
          <cell r="I7925">
            <v>13</v>
          </cell>
          <cell r="J7925">
            <v>16</v>
          </cell>
          <cell r="K7925">
            <v>16</v>
          </cell>
          <cell r="L7925">
            <v>13</v>
          </cell>
        </row>
        <row r="7926">
          <cell r="E7926">
            <v>27284</v>
          </cell>
          <cell r="F7926">
            <v>0</v>
          </cell>
          <cell r="G7926">
            <v>5</v>
          </cell>
          <cell r="H7926">
            <v>0</v>
          </cell>
          <cell r="I7926">
            <v>5</v>
          </cell>
          <cell r="J7926">
            <v>0</v>
          </cell>
          <cell r="K7926">
            <v>6</v>
          </cell>
          <cell r="L7926">
            <v>10</v>
          </cell>
        </row>
        <row r="7927">
          <cell r="E7927">
            <v>27285</v>
          </cell>
          <cell r="F7927">
            <v>0</v>
          </cell>
          <cell r="G7927">
            <v>0</v>
          </cell>
          <cell r="H7927">
            <v>16</v>
          </cell>
          <cell r="I7927">
            <v>10</v>
          </cell>
          <cell r="J7927">
            <v>6</v>
          </cell>
          <cell r="K7927">
            <v>0</v>
          </cell>
          <cell r="L7927">
            <v>0</v>
          </cell>
        </row>
        <row r="7928">
          <cell r="E7928">
            <v>27286</v>
          </cell>
          <cell r="F7928">
            <v>11</v>
          </cell>
          <cell r="G7928">
            <v>19</v>
          </cell>
          <cell r="H7928">
            <v>8</v>
          </cell>
          <cell r="I7928">
            <v>24</v>
          </cell>
          <cell r="J7928">
            <v>23</v>
          </cell>
          <cell r="K7928">
            <v>10</v>
          </cell>
          <cell r="L7928">
            <v>5</v>
          </cell>
        </row>
        <row r="7929">
          <cell r="E7929">
            <v>27287</v>
          </cell>
          <cell r="F7929">
            <v>11</v>
          </cell>
          <cell r="G7929">
            <v>11</v>
          </cell>
          <cell r="H7929">
            <v>10</v>
          </cell>
          <cell r="I7929">
            <v>5</v>
          </cell>
          <cell r="J7929">
            <v>5</v>
          </cell>
          <cell r="K7929">
            <v>10</v>
          </cell>
          <cell r="L7929">
            <v>6</v>
          </cell>
        </row>
        <row r="7930">
          <cell r="E7930">
            <v>27288</v>
          </cell>
          <cell r="F7930">
            <v>0</v>
          </cell>
          <cell r="G7930">
            <v>0</v>
          </cell>
          <cell r="H7930">
            <v>0</v>
          </cell>
          <cell r="I7930">
            <v>10</v>
          </cell>
          <cell r="J7930">
            <v>6</v>
          </cell>
          <cell r="K7930">
            <v>11</v>
          </cell>
          <cell r="L7930">
            <v>0</v>
          </cell>
        </row>
        <row r="7931">
          <cell r="E7931">
            <v>27289</v>
          </cell>
          <cell r="F7931">
            <v>5</v>
          </cell>
          <cell r="G7931">
            <v>0</v>
          </cell>
          <cell r="H7931">
            <v>0</v>
          </cell>
          <cell r="I7931">
            <v>0</v>
          </cell>
          <cell r="J7931">
            <v>6</v>
          </cell>
          <cell r="K7931">
            <v>0</v>
          </cell>
          <cell r="L7931">
            <v>3</v>
          </cell>
        </row>
        <row r="7932">
          <cell r="E7932">
            <v>27290</v>
          </cell>
          <cell r="F7932">
            <v>0</v>
          </cell>
          <cell r="G7932">
            <v>0</v>
          </cell>
          <cell r="H7932">
            <v>0</v>
          </cell>
          <cell r="I7932">
            <v>0</v>
          </cell>
          <cell r="J7932">
            <v>0</v>
          </cell>
          <cell r="K7932">
            <v>6</v>
          </cell>
          <cell r="L7932">
            <v>13</v>
          </cell>
        </row>
        <row r="7933">
          <cell r="E7933">
            <v>27291</v>
          </cell>
          <cell r="F7933">
            <v>10</v>
          </cell>
          <cell r="G7933">
            <v>8</v>
          </cell>
          <cell r="H7933">
            <v>10</v>
          </cell>
          <cell r="I7933">
            <v>0</v>
          </cell>
          <cell r="J7933">
            <v>0</v>
          </cell>
          <cell r="K7933">
            <v>0</v>
          </cell>
          <cell r="L7933">
            <v>0</v>
          </cell>
        </row>
        <row r="7934">
          <cell r="E7934">
            <v>27292</v>
          </cell>
          <cell r="F7934">
            <v>6</v>
          </cell>
          <cell r="G7934">
            <v>10</v>
          </cell>
          <cell r="H7934">
            <v>8</v>
          </cell>
          <cell r="I7934">
            <v>13</v>
          </cell>
          <cell r="J7934">
            <v>16</v>
          </cell>
          <cell r="K7934">
            <v>10</v>
          </cell>
          <cell r="L7934">
            <v>8</v>
          </cell>
        </row>
        <row r="7935">
          <cell r="E7935">
            <v>27293</v>
          </cell>
          <cell r="F7935">
            <v>11</v>
          </cell>
          <cell r="G7935">
            <v>10</v>
          </cell>
          <cell r="H7935">
            <v>0</v>
          </cell>
          <cell r="I7935">
            <v>0</v>
          </cell>
          <cell r="J7935">
            <v>6</v>
          </cell>
          <cell r="K7935">
            <v>6</v>
          </cell>
          <cell r="L7935">
            <v>3</v>
          </cell>
        </row>
        <row r="7936">
          <cell r="E7936">
            <v>27294</v>
          </cell>
          <cell r="F7936">
            <v>16</v>
          </cell>
          <cell r="G7936">
            <v>8</v>
          </cell>
          <cell r="H7936">
            <v>8</v>
          </cell>
          <cell r="I7936">
            <v>0</v>
          </cell>
          <cell r="J7936">
            <v>0</v>
          </cell>
          <cell r="K7936">
            <v>6</v>
          </cell>
          <cell r="L7936">
            <v>13</v>
          </cell>
        </row>
        <row r="7937">
          <cell r="E7937">
            <v>27295</v>
          </cell>
          <cell r="F7937">
            <v>6</v>
          </cell>
          <cell r="G7937">
            <v>6</v>
          </cell>
          <cell r="H7937">
            <v>3</v>
          </cell>
          <cell r="I7937">
            <v>16</v>
          </cell>
          <cell r="J7937">
            <v>32</v>
          </cell>
          <cell r="K7937">
            <v>32</v>
          </cell>
          <cell r="L7937">
            <v>29</v>
          </cell>
        </row>
        <row r="7938">
          <cell r="E7938">
            <v>27296</v>
          </cell>
          <cell r="F7938">
            <v>0</v>
          </cell>
          <cell r="G7938">
            <v>10</v>
          </cell>
          <cell r="H7938">
            <v>13</v>
          </cell>
          <cell r="I7938">
            <v>6</v>
          </cell>
          <cell r="J7938">
            <v>0</v>
          </cell>
          <cell r="K7938">
            <v>10</v>
          </cell>
          <cell r="L7938">
            <v>8</v>
          </cell>
        </row>
        <row r="7939">
          <cell r="E7939">
            <v>27297</v>
          </cell>
          <cell r="F7939">
            <v>19</v>
          </cell>
          <cell r="G7939">
            <v>29</v>
          </cell>
          <cell r="H7939">
            <v>19</v>
          </cell>
          <cell r="I7939">
            <v>16</v>
          </cell>
          <cell r="J7939">
            <v>10</v>
          </cell>
          <cell r="K7939">
            <v>16</v>
          </cell>
          <cell r="L7939">
            <v>23</v>
          </cell>
        </row>
        <row r="7940">
          <cell r="E7940">
            <v>27298</v>
          </cell>
          <cell r="F7940">
            <v>35</v>
          </cell>
          <cell r="G7940">
            <v>26</v>
          </cell>
          <cell r="H7940">
            <v>48</v>
          </cell>
          <cell r="I7940">
            <v>45</v>
          </cell>
          <cell r="J7940">
            <v>32</v>
          </cell>
          <cell r="K7940">
            <v>35</v>
          </cell>
          <cell r="L7940">
            <v>19</v>
          </cell>
        </row>
        <row r="7941">
          <cell r="E7941">
            <v>27299</v>
          </cell>
          <cell r="F7941">
            <v>13</v>
          </cell>
          <cell r="G7941">
            <v>13</v>
          </cell>
          <cell r="H7941">
            <v>11</v>
          </cell>
          <cell r="I7941">
            <v>16</v>
          </cell>
          <cell r="J7941">
            <v>11</v>
          </cell>
          <cell r="K7941">
            <v>13</v>
          </cell>
          <cell r="L7941">
            <v>10</v>
          </cell>
        </row>
        <row r="7942">
          <cell r="E7942">
            <v>27300</v>
          </cell>
          <cell r="F7942">
            <v>19</v>
          </cell>
          <cell r="G7942">
            <v>16</v>
          </cell>
          <cell r="H7942">
            <v>13</v>
          </cell>
          <cell r="I7942">
            <v>16</v>
          </cell>
          <cell r="J7942">
            <v>16</v>
          </cell>
          <cell r="K7942">
            <v>19</v>
          </cell>
          <cell r="L7942">
            <v>13</v>
          </cell>
        </row>
        <row r="7943">
          <cell r="E7943">
            <v>27301</v>
          </cell>
          <cell r="F7943">
            <v>26</v>
          </cell>
          <cell r="G7943">
            <v>8</v>
          </cell>
          <cell r="H7943">
            <v>0</v>
          </cell>
          <cell r="I7943">
            <v>0</v>
          </cell>
          <cell r="J7943">
            <v>6</v>
          </cell>
          <cell r="K7943">
            <v>10</v>
          </cell>
          <cell r="L7943">
            <v>19</v>
          </cell>
        </row>
        <row r="7944">
          <cell r="E7944">
            <v>27302</v>
          </cell>
          <cell r="F7944">
            <v>26</v>
          </cell>
          <cell r="G7944">
            <v>63</v>
          </cell>
          <cell r="H7944">
            <v>32</v>
          </cell>
          <cell r="I7944">
            <v>32</v>
          </cell>
          <cell r="J7944">
            <v>34</v>
          </cell>
          <cell r="K7944">
            <v>26</v>
          </cell>
          <cell r="L7944">
            <v>24</v>
          </cell>
        </row>
        <row r="7945">
          <cell r="E7945">
            <v>27303</v>
          </cell>
          <cell r="F7945">
            <v>19</v>
          </cell>
          <cell r="G7945">
            <v>18</v>
          </cell>
          <cell r="H7945">
            <v>27</v>
          </cell>
          <cell r="I7945">
            <v>26</v>
          </cell>
          <cell r="J7945">
            <v>18</v>
          </cell>
          <cell r="K7945">
            <v>19</v>
          </cell>
          <cell r="L7945">
            <v>21</v>
          </cell>
        </row>
        <row r="7946">
          <cell r="E7946">
            <v>27304</v>
          </cell>
          <cell r="F7946">
            <v>10</v>
          </cell>
          <cell r="G7946">
            <v>10</v>
          </cell>
          <cell r="H7946">
            <v>0</v>
          </cell>
          <cell r="I7946">
            <v>8</v>
          </cell>
          <cell r="J7946">
            <v>0</v>
          </cell>
          <cell r="K7946">
            <v>23</v>
          </cell>
          <cell r="L7946">
            <v>11</v>
          </cell>
        </row>
        <row r="7947">
          <cell r="E7947">
            <v>27305</v>
          </cell>
          <cell r="F7947">
            <v>19</v>
          </cell>
          <cell r="G7947">
            <v>0</v>
          </cell>
          <cell r="H7947">
            <v>13</v>
          </cell>
          <cell r="I7947">
            <v>26</v>
          </cell>
          <cell r="J7947">
            <v>29</v>
          </cell>
          <cell r="K7947">
            <v>27</v>
          </cell>
          <cell r="L7947">
            <v>24</v>
          </cell>
        </row>
        <row r="7948">
          <cell r="E7948">
            <v>27306</v>
          </cell>
          <cell r="F7948">
            <v>5</v>
          </cell>
          <cell r="G7948">
            <v>0</v>
          </cell>
          <cell r="H7948">
            <v>5</v>
          </cell>
          <cell r="I7948">
            <v>0</v>
          </cell>
          <cell r="J7948">
            <v>10</v>
          </cell>
          <cell r="K7948">
            <v>11</v>
          </cell>
          <cell r="L7948">
            <v>26</v>
          </cell>
        </row>
        <row r="7949">
          <cell r="E7949">
            <v>27307</v>
          </cell>
          <cell r="F7949">
            <v>10</v>
          </cell>
          <cell r="G7949">
            <v>16</v>
          </cell>
          <cell r="H7949">
            <v>8</v>
          </cell>
          <cell r="I7949">
            <v>8</v>
          </cell>
          <cell r="J7949">
            <v>0</v>
          </cell>
          <cell r="K7949">
            <v>0</v>
          </cell>
          <cell r="L7949">
            <v>0</v>
          </cell>
        </row>
        <row r="7950">
          <cell r="E7950">
            <v>27308</v>
          </cell>
          <cell r="F7950">
            <v>13</v>
          </cell>
          <cell r="G7950">
            <v>13</v>
          </cell>
          <cell r="H7950">
            <v>13</v>
          </cell>
          <cell r="I7950">
            <v>13</v>
          </cell>
          <cell r="J7950">
            <v>16</v>
          </cell>
          <cell r="K7950">
            <v>19</v>
          </cell>
          <cell r="L7950">
            <v>11</v>
          </cell>
        </row>
        <row r="7951">
          <cell r="E7951">
            <v>27309</v>
          </cell>
          <cell r="F7951">
            <v>48</v>
          </cell>
          <cell r="G7951">
            <v>29</v>
          </cell>
          <cell r="H7951">
            <v>32</v>
          </cell>
          <cell r="I7951">
            <v>50</v>
          </cell>
          <cell r="J7951">
            <v>50</v>
          </cell>
          <cell r="K7951">
            <v>48</v>
          </cell>
          <cell r="L7951">
            <v>53</v>
          </cell>
        </row>
        <row r="7952">
          <cell r="E7952">
            <v>27310</v>
          </cell>
          <cell r="F7952">
            <v>29</v>
          </cell>
          <cell r="G7952">
            <v>23</v>
          </cell>
          <cell r="H7952">
            <v>29</v>
          </cell>
          <cell r="I7952">
            <v>10</v>
          </cell>
          <cell r="J7952">
            <v>8</v>
          </cell>
          <cell r="K7952">
            <v>19</v>
          </cell>
          <cell r="L7952">
            <v>16</v>
          </cell>
        </row>
        <row r="7953">
          <cell r="E7953">
            <v>27311</v>
          </cell>
          <cell r="F7953">
            <v>37</v>
          </cell>
          <cell r="G7953">
            <v>35</v>
          </cell>
          <cell r="H7953">
            <v>13</v>
          </cell>
          <cell r="I7953">
            <v>19</v>
          </cell>
          <cell r="J7953">
            <v>8</v>
          </cell>
          <cell r="K7953">
            <v>0</v>
          </cell>
          <cell r="L7953">
            <v>13</v>
          </cell>
        </row>
        <row r="7954">
          <cell r="E7954">
            <v>27312</v>
          </cell>
          <cell r="F7954">
            <v>10</v>
          </cell>
          <cell r="G7954">
            <v>35</v>
          </cell>
          <cell r="H7954">
            <v>29</v>
          </cell>
          <cell r="I7954">
            <v>24</v>
          </cell>
          <cell r="J7954">
            <v>29</v>
          </cell>
          <cell r="K7954">
            <v>29</v>
          </cell>
          <cell r="L7954">
            <v>29</v>
          </cell>
        </row>
        <row r="7955">
          <cell r="E7955">
            <v>27313</v>
          </cell>
          <cell r="F7955">
            <v>29</v>
          </cell>
          <cell r="G7955">
            <v>16</v>
          </cell>
          <cell r="H7955">
            <v>13</v>
          </cell>
          <cell r="I7955">
            <v>16</v>
          </cell>
          <cell r="J7955">
            <v>10</v>
          </cell>
          <cell r="K7955">
            <v>6</v>
          </cell>
          <cell r="L7955">
            <v>13</v>
          </cell>
        </row>
        <row r="7956">
          <cell r="E7956">
            <v>27314</v>
          </cell>
          <cell r="F7956">
            <v>18</v>
          </cell>
          <cell r="G7956">
            <v>11</v>
          </cell>
          <cell r="H7956">
            <v>11</v>
          </cell>
          <cell r="I7956">
            <v>3</v>
          </cell>
          <cell r="J7956">
            <v>8</v>
          </cell>
          <cell r="K7956">
            <v>8</v>
          </cell>
          <cell r="L7956">
            <v>8</v>
          </cell>
        </row>
        <row r="7957">
          <cell r="E7957">
            <v>27315</v>
          </cell>
          <cell r="F7957">
            <v>26</v>
          </cell>
          <cell r="G7957">
            <v>32</v>
          </cell>
          <cell r="H7957">
            <v>40</v>
          </cell>
          <cell r="I7957">
            <v>24</v>
          </cell>
          <cell r="J7957">
            <v>47</v>
          </cell>
          <cell r="K7957">
            <v>24</v>
          </cell>
          <cell r="L7957">
            <v>14</v>
          </cell>
        </row>
        <row r="7958">
          <cell r="E7958">
            <v>27316</v>
          </cell>
          <cell r="F7958">
            <v>0</v>
          </cell>
          <cell r="G7958">
            <v>0</v>
          </cell>
          <cell r="H7958">
            <v>0</v>
          </cell>
          <cell r="I7958">
            <v>0</v>
          </cell>
          <cell r="J7958">
            <v>3</v>
          </cell>
          <cell r="K7958">
            <v>0</v>
          </cell>
          <cell r="L7958">
            <v>0</v>
          </cell>
        </row>
        <row r="7959">
          <cell r="E7959">
            <v>27317</v>
          </cell>
          <cell r="F7959">
            <v>32</v>
          </cell>
          <cell r="G7959">
            <v>35</v>
          </cell>
          <cell r="H7959">
            <v>32</v>
          </cell>
          <cell r="I7959">
            <v>40</v>
          </cell>
          <cell r="J7959">
            <v>40</v>
          </cell>
          <cell r="K7959">
            <v>43</v>
          </cell>
          <cell r="L7959">
            <v>40</v>
          </cell>
        </row>
        <row r="7960">
          <cell r="E7960">
            <v>27318</v>
          </cell>
          <cell r="F7960">
            <v>32</v>
          </cell>
          <cell r="G7960">
            <v>24</v>
          </cell>
          <cell r="H7960">
            <v>32</v>
          </cell>
          <cell r="I7960">
            <v>32</v>
          </cell>
          <cell r="J7960">
            <v>29</v>
          </cell>
          <cell r="K7960">
            <v>23</v>
          </cell>
          <cell r="L7960">
            <v>29</v>
          </cell>
        </row>
        <row r="7961">
          <cell r="E7961">
            <v>27319</v>
          </cell>
          <cell r="F7961">
            <v>18</v>
          </cell>
          <cell r="G7961">
            <v>0</v>
          </cell>
          <cell r="H7961">
            <v>0</v>
          </cell>
          <cell r="I7961">
            <v>11</v>
          </cell>
          <cell r="J7961">
            <v>8</v>
          </cell>
          <cell r="K7961">
            <v>8</v>
          </cell>
          <cell r="L7961">
            <v>8</v>
          </cell>
        </row>
        <row r="7962">
          <cell r="E7962">
            <v>27320</v>
          </cell>
          <cell r="F7962">
            <v>8</v>
          </cell>
          <cell r="G7962">
            <v>11</v>
          </cell>
          <cell r="H7962">
            <v>8</v>
          </cell>
          <cell r="I7962">
            <v>10</v>
          </cell>
          <cell r="J7962">
            <v>8</v>
          </cell>
          <cell r="K7962">
            <v>11</v>
          </cell>
          <cell r="L7962">
            <v>3</v>
          </cell>
        </row>
        <row r="7963">
          <cell r="E7963">
            <v>27321</v>
          </cell>
          <cell r="F7963">
            <v>0</v>
          </cell>
          <cell r="G7963">
            <v>0</v>
          </cell>
          <cell r="H7963">
            <v>0</v>
          </cell>
          <cell r="I7963">
            <v>0</v>
          </cell>
          <cell r="J7963">
            <v>0</v>
          </cell>
          <cell r="K7963">
            <v>6</v>
          </cell>
          <cell r="L7963">
            <v>0</v>
          </cell>
        </row>
        <row r="7964">
          <cell r="E7964">
            <v>27322</v>
          </cell>
          <cell r="F7964">
            <v>16</v>
          </cell>
          <cell r="G7964">
            <v>29</v>
          </cell>
          <cell r="H7964">
            <v>13</v>
          </cell>
          <cell r="I7964">
            <v>3</v>
          </cell>
          <cell r="J7964">
            <v>6</v>
          </cell>
          <cell r="K7964">
            <v>6</v>
          </cell>
          <cell r="L7964">
            <v>6</v>
          </cell>
        </row>
        <row r="7965">
          <cell r="E7965">
            <v>27323</v>
          </cell>
          <cell r="F7965">
            <v>47</v>
          </cell>
          <cell r="G7965">
            <v>40</v>
          </cell>
          <cell r="H7965">
            <v>32</v>
          </cell>
          <cell r="I7965">
            <v>19</v>
          </cell>
          <cell r="J7965">
            <v>11</v>
          </cell>
          <cell r="K7965">
            <v>18</v>
          </cell>
          <cell r="L7965">
            <v>8</v>
          </cell>
        </row>
        <row r="7966">
          <cell r="E7966">
            <v>27324</v>
          </cell>
          <cell r="F7966">
            <v>13</v>
          </cell>
          <cell r="G7966">
            <v>8</v>
          </cell>
          <cell r="H7966">
            <v>0</v>
          </cell>
          <cell r="I7966">
            <v>3</v>
          </cell>
          <cell r="J7966">
            <v>8</v>
          </cell>
          <cell r="K7966">
            <v>3</v>
          </cell>
          <cell r="L7966">
            <v>0</v>
          </cell>
        </row>
        <row r="7967">
          <cell r="E7967">
            <v>27325</v>
          </cell>
          <cell r="F7967">
            <v>0</v>
          </cell>
          <cell r="G7967">
            <v>6</v>
          </cell>
          <cell r="H7967">
            <v>0</v>
          </cell>
          <cell r="I7967">
            <v>3</v>
          </cell>
          <cell r="J7967">
            <v>6</v>
          </cell>
          <cell r="K7967">
            <v>13</v>
          </cell>
          <cell r="L7967">
            <v>6</v>
          </cell>
        </row>
        <row r="7968">
          <cell r="E7968">
            <v>27326</v>
          </cell>
          <cell r="F7968">
            <v>0</v>
          </cell>
          <cell r="G7968">
            <v>0</v>
          </cell>
          <cell r="H7968">
            <v>0</v>
          </cell>
          <cell r="I7968">
            <v>0</v>
          </cell>
          <cell r="J7968">
            <v>0</v>
          </cell>
          <cell r="K7968">
            <v>0</v>
          </cell>
          <cell r="L7968">
            <v>0</v>
          </cell>
        </row>
        <row r="7969">
          <cell r="E7969">
            <v>27327</v>
          </cell>
          <cell r="F7969">
            <v>8</v>
          </cell>
          <cell r="G7969">
            <v>0</v>
          </cell>
          <cell r="H7969">
            <v>13</v>
          </cell>
          <cell r="I7969">
            <v>0</v>
          </cell>
          <cell r="J7969">
            <v>0</v>
          </cell>
          <cell r="K7969">
            <v>13</v>
          </cell>
          <cell r="L7969">
            <v>6</v>
          </cell>
        </row>
        <row r="7970">
          <cell r="E7970">
            <v>27328</v>
          </cell>
          <cell r="F7970">
            <v>10</v>
          </cell>
          <cell r="G7970">
            <v>8</v>
          </cell>
          <cell r="H7970">
            <v>0</v>
          </cell>
          <cell r="I7970">
            <v>10</v>
          </cell>
          <cell r="J7970">
            <v>5</v>
          </cell>
          <cell r="K7970">
            <v>0</v>
          </cell>
          <cell r="L7970">
            <v>6</v>
          </cell>
        </row>
        <row r="7971">
          <cell r="E7971">
            <v>27329</v>
          </cell>
          <cell r="F7971">
            <v>11</v>
          </cell>
          <cell r="G7971">
            <v>5</v>
          </cell>
          <cell r="H7971">
            <v>10</v>
          </cell>
          <cell r="I7971">
            <v>10</v>
          </cell>
          <cell r="J7971">
            <v>10</v>
          </cell>
          <cell r="K7971">
            <v>0</v>
          </cell>
          <cell r="L7971">
            <v>8</v>
          </cell>
        </row>
        <row r="7972">
          <cell r="E7972">
            <v>27330</v>
          </cell>
          <cell r="F7972">
            <v>0</v>
          </cell>
          <cell r="G7972">
            <v>8</v>
          </cell>
          <cell r="H7972">
            <v>0</v>
          </cell>
          <cell r="I7972">
            <v>13</v>
          </cell>
          <cell r="J7972">
            <v>8</v>
          </cell>
          <cell r="K7972">
            <v>0</v>
          </cell>
          <cell r="L7972">
            <v>0</v>
          </cell>
        </row>
        <row r="7973">
          <cell r="E7973">
            <v>27331</v>
          </cell>
          <cell r="F7973">
            <v>19</v>
          </cell>
          <cell r="G7973">
            <v>8</v>
          </cell>
          <cell r="H7973">
            <v>13</v>
          </cell>
          <cell r="I7973">
            <v>11</v>
          </cell>
          <cell r="J7973">
            <v>11</v>
          </cell>
          <cell r="K7973">
            <v>0</v>
          </cell>
          <cell r="L7973">
            <v>0</v>
          </cell>
        </row>
        <row r="7974">
          <cell r="E7974">
            <v>27332</v>
          </cell>
          <cell r="F7974">
            <v>8</v>
          </cell>
          <cell r="G7974">
            <v>5</v>
          </cell>
          <cell r="H7974">
            <v>6</v>
          </cell>
          <cell r="I7974">
            <v>0</v>
          </cell>
          <cell r="J7974">
            <v>8</v>
          </cell>
          <cell r="K7974">
            <v>8</v>
          </cell>
          <cell r="L7974">
            <v>8</v>
          </cell>
        </row>
        <row r="7975">
          <cell r="E7975">
            <v>27333</v>
          </cell>
          <cell r="F7975">
            <v>16</v>
          </cell>
          <cell r="G7975">
            <v>24</v>
          </cell>
          <cell r="H7975">
            <v>16</v>
          </cell>
          <cell r="I7975">
            <v>8</v>
          </cell>
          <cell r="J7975">
            <v>16</v>
          </cell>
          <cell r="K7975">
            <v>23</v>
          </cell>
          <cell r="L7975">
            <v>19</v>
          </cell>
        </row>
        <row r="7976">
          <cell r="E7976">
            <v>27334</v>
          </cell>
          <cell r="F7976">
            <v>3</v>
          </cell>
          <cell r="G7976">
            <v>5</v>
          </cell>
          <cell r="H7976">
            <v>11</v>
          </cell>
          <cell r="I7976">
            <v>19</v>
          </cell>
          <cell r="J7976">
            <v>13</v>
          </cell>
          <cell r="K7976">
            <v>5</v>
          </cell>
          <cell r="L7976">
            <v>6</v>
          </cell>
        </row>
        <row r="7977">
          <cell r="E7977">
            <v>27335</v>
          </cell>
          <cell r="F7977">
            <v>8</v>
          </cell>
          <cell r="G7977">
            <v>0</v>
          </cell>
          <cell r="H7977">
            <v>10</v>
          </cell>
          <cell r="I7977">
            <v>16</v>
          </cell>
          <cell r="J7977">
            <v>16</v>
          </cell>
          <cell r="K7977">
            <v>16</v>
          </cell>
          <cell r="L7977">
            <v>19</v>
          </cell>
        </row>
        <row r="7978">
          <cell r="E7978">
            <v>27336</v>
          </cell>
          <cell r="F7978">
            <v>0</v>
          </cell>
          <cell r="G7978">
            <v>0</v>
          </cell>
          <cell r="H7978">
            <v>0</v>
          </cell>
          <cell r="I7978">
            <v>8</v>
          </cell>
          <cell r="J7978">
            <v>0</v>
          </cell>
          <cell r="K7978">
            <v>8</v>
          </cell>
          <cell r="L7978">
            <v>6</v>
          </cell>
        </row>
        <row r="7979">
          <cell r="E7979">
            <v>27337</v>
          </cell>
          <cell r="F7979">
            <v>0</v>
          </cell>
          <cell r="G7979">
            <v>6</v>
          </cell>
          <cell r="H7979">
            <v>0</v>
          </cell>
          <cell r="I7979">
            <v>0</v>
          </cell>
          <cell r="J7979">
            <v>0</v>
          </cell>
          <cell r="K7979">
            <v>0</v>
          </cell>
          <cell r="L7979">
            <v>0</v>
          </cell>
        </row>
        <row r="7980">
          <cell r="E7980">
            <v>27338</v>
          </cell>
          <cell r="F7980">
            <v>16</v>
          </cell>
          <cell r="G7980">
            <v>6</v>
          </cell>
          <cell r="H7980">
            <v>5</v>
          </cell>
          <cell r="I7980">
            <v>0</v>
          </cell>
          <cell r="J7980">
            <v>0</v>
          </cell>
          <cell r="K7980">
            <v>6</v>
          </cell>
          <cell r="L7980">
            <v>8</v>
          </cell>
        </row>
        <row r="7981">
          <cell r="E7981">
            <v>27339</v>
          </cell>
          <cell r="F7981">
            <v>14</v>
          </cell>
          <cell r="G7981">
            <v>16</v>
          </cell>
          <cell r="H7981">
            <v>19</v>
          </cell>
          <cell r="I7981">
            <v>16</v>
          </cell>
          <cell r="J7981">
            <v>8</v>
          </cell>
          <cell r="K7981">
            <v>16</v>
          </cell>
          <cell r="L7981">
            <v>5</v>
          </cell>
        </row>
        <row r="7982">
          <cell r="E7982">
            <v>27340</v>
          </cell>
          <cell r="F7982">
            <v>6</v>
          </cell>
          <cell r="G7982">
            <v>6</v>
          </cell>
          <cell r="H7982">
            <v>0</v>
          </cell>
          <cell r="I7982">
            <v>10</v>
          </cell>
          <cell r="J7982">
            <v>13</v>
          </cell>
          <cell r="K7982">
            <v>11</v>
          </cell>
          <cell r="L7982">
            <v>16</v>
          </cell>
        </row>
        <row r="7983">
          <cell r="E7983">
            <v>27341</v>
          </cell>
          <cell r="F7983">
            <v>27</v>
          </cell>
          <cell r="G7983">
            <v>19</v>
          </cell>
          <cell r="H7983">
            <v>29</v>
          </cell>
          <cell r="I7983">
            <v>24</v>
          </cell>
          <cell r="J7983">
            <v>19</v>
          </cell>
          <cell r="K7983">
            <v>16</v>
          </cell>
          <cell r="L7983">
            <v>0</v>
          </cell>
        </row>
        <row r="7984">
          <cell r="E7984">
            <v>27342</v>
          </cell>
          <cell r="F7984">
            <v>0</v>
          </cell>
          <cell r="G7984">
            <v>6</v>
          </cell>
          <cell r="H7984">
            <v>14</v>
          </cell>
          <cell r="I7984">
            <v>0</v>
          </cell>
          <cell r="J7984">
            <v>3</v>
          </cell>
          <cell r="K7984">
            <v>6</v>
          </cell>
          <cell r="L7984">
            <v>8</v>
          </cell>
        </row>
        <row r="7985">
          <cell r="E7985">
            <v>27343</v>
          </cell>
          <cell r="F7985">
            <v>11</v>
          </cell>
          <cell r="G7985">
            <v>8</v>
          </cell>
          <cell r="H7985">
            <v>6</v>
          </cell>
          <cell r="I7985">
            <v>14</v>
          </cell>
          <cell r="J7985">
            <v>0</v>
          </cell>
          <cell r="K7985">
            <v>3</v>
          </cell>
          <cell r="L7985">
            <v>0</v>
          </cell>
        </row>
        <row r="7986">
          <cell r="E7986">
            <v>27344</v>
          </cell>
          <cell r="F7986">
            <v>6</v>
          </cell>
          <cell r="G7986">
            <v>6</v>
          </cell>
          <cell r="H7986">
            <v>0</v>
          </cell>
          <cell r="I7986">
            <v>8</v>
          </cell>
          <cell r="J7986">
            <v>0</v>
          </cell>
          <cell r="K7986">
            <v>11</v>
          </cell>
          <cell r="L7986">
            <v>0</v>
          </cell>
        </row>
        <row r="7987">
          <cell r="E7987">
            <v>27345</v>
          </cell>
          <cell r="F7987">
            <v>0</v>
          </cell>
          <cell r="G7987">
            <v>6</v>
          </cell>
          <cell r="H7987">
            <v>0</v>
          </cell>
          <cell r="I7987">
            <v>0</v>
          </cell>
          <cell r="J7987">
            <v>0</v>
          </cell>
          <cell r="K7987">
            <v>8</v>
          </cell>
          <cell r="L7987">
            <v>8</v>
          </cell>
        </row>
        <row r="7988">
          <cell r="E7988">
            <v>27346</v>
          </cell>
          <cell r="F7988">
            <v>16</v>
          </cell>
          <cell r="G7988">
            <v>6</v>
          </cell>
          <cell r="H7988">
            <v>3</v>
          </cell>
          <cell r="I7988">
            <v>3</v>
          </cell>
          <cell r="J7988">
            <v>0</v>
          </cell>
          <cell r="K7988">
            <v>0</v>
          </cell>
          <cell r="L7988">
            <v>3</v>
          </cell>
        </row>
        <row r="7989">
          <cell r="E7989">
            <v>27347</v>
          </cell>
          <cell r="F7989">
            <v>10</v>
          </cell>
          <cell r="G7989">
            <v>8</v>
          </cell>
          <cell r="H7989">
            <v>0</v>
          </cell>
          <cell r="I7989">
            <v>8</v>
          </cell>
          <cell r="J7989">
            <v>6</v>
          </cell>
          <cell r="K7989">
            <v>19</v>
          </cell>
          <cell r="L7989">
            <v>32</v>
          </cell>
        </row>
        <row r="7990">
          <cell r="E7990">
            <v>27348</v>
          </cell>
          <cell r="F7990">
            <v>10</v>
          </cell>
          <cell r="G7990">
            <v>8</v>
          </cell>
          <cell r="H7990">
            <v>0</v>
          </cell>
          <cell r="I7990">
            <v>8</v>
          </cell>
          <cell r="J7990">
            <v>3</v>
          </cell>
          <cell r="K7990">
            <v>11</v>
          </cell>
          <cell r="L7990">
            <v>0</v>
          </cell>
        </row>
        <row r="7991">
          <cell r="E7991">
            <v>27349</v>
          </cell>
          <cell r="F7991">
            <v>13</v>
          </cell>
          <cell r="G7991">
            <v>6</v>
          </cell>
          <cell r="H7991">
            <v>0</v>
          </cell>
          <cell r="I7991">
            <v>32</v>
          </cell>
          <cell r="J7991">
            <v>23</v>
          </cell>
          <cell r="K7991">
            <v>29</v>
          </cell>
          <cell r="L7991">
            <v>23</v>
          </cell>
        </row>
        <row r="7992">
          <cell r="E7992">
            <v>27350</v>
          </cell>
          <cell r="F7992">
            <v>0</v>
          </cell>
          <cell r="G7992">
            <v>3</v>
          </cell>
          <cell r="H7992">
            <v>0</v>
          </cell>
          <cell r="I7992">
            <v>0</v>
          </cell>
          <cell r="J7992">
            <v>10</v>
          </cell>
          <cell r="K7992">
            <v>10</v>
          </cell>
          <cell r="L7992">
            <v>14</v>
          </cell>
        </row>
        <row r="7993">
          <cell r="E7993">
            <v>27351</v>
          </cell>
          <cell r="F7993">
            <v>13</v>
          </cell>
          <cell r="G7993">
            <v>23</v>
          </cell>
          <cell r="H7993">
            <v>10</v>
          </cell>
          <cell r="I7993">
            <v>3</v>
          </cell>
          <cell r="J7993">
            <v>16</v>
          </cell>
          <cell r="K7993">
            <v>32</v>
          </cell>
          <cell r="L7993">
            <v>23</v>
          </cell>
        </row>
        <row r="7994">
          <cell r="E7994">
            <v>27352</v>
          </cell>
          <cell r="F7994">
            <v>0</v>
          </cell>
          <cell r="G7994">
            <v>0</v>
          </cell>
          <cell r="H7994">
            <v>6</v>
          </cell>
          <cell r="I7994">
            <v>8</v>
          </cell>
          <cell r="J7994">
            <v>10</v>
          </cell>
          <cell r="K7994">
            <v>13</v>
          </cell>
          <cell r="L7994">
            <v>6</v>
          </cell>
        </row>
        <row r="7995">
          <cell r="E7995">
            <v>27353</v>
          </cell>
          <cell r="F7995">
            <v>0</v>
          </cell>
          <cell r="G7995">
            <v>0</v>
          </cell>
          <cell r="H7995">
            <v>10</v>
          </cell>
          <cell r="I7995">
            <v>6</v>
          </cell>
          <cell r="J7995">
            <v>8</v>
          </cell>
          <cell r="K7995">
            <v>8</v>
          </cell>
          <cell r="L7995">
            <v>0</v>
          </cell>
        </row>
        <row r="7996">
          <cell r="E7996">
            <v>27354</v>
          </cell>
          <cell r="F7996">
            <v>0</v>
          </cell>
          <cell r="G7996">
            <v>16</v>
          </cell>
          <cell r="H7996">
            <v>11</v>
          </cell>
          <cell r="I7996">
            <v>11</v>
          </cell>
          <cell r="J7996">
            <v>14</v>
          </cell>
          <cell r="K7996">
            <v>13</v>
          </cell>
          <cell r="L7996">
            <v>11</v>
          </cell>
        </row>
        <row r="7997">
          <cell r="E7997">
            <v>27355</v>
          </cell>
          <cell r="F7997">
            <v>18</v>
          </cell>
          <cell r="G7997">
            <v>11</v>
          </cell>
          <cell r="H7997">
            <v>8</v>
          </cell>
          <cell r="I7997">
            <v>0</v>
          </cell>
          <cell r="J7997">
            <v>5</v>
          </cell>
          <cell r="K7997">
            <v>0</v>
          </cell>
          <cell r="L7997">
            <v>0</v>
          </cell>
        </row>
        <row r="7998">
          <cell r="E7998">
            <v>27356</v>
          </cell>
          <cell r="F7998">
            <v>32</v>
          </cell>
          <cell r="G7998">
            <v>29</v>
          </cell>
          <cell r="H7998">
            <v>11</v>
          </cell>
          <cell r="I7998">
            <v>16</v>
          </cell>
          <cell r="J7998">
            <v>0</v>
          </cell>
          <cell r="K7998">
            <v>0</v>
          </cell>
          <cell r="L7998">
            <v>10</v>
          </cell>
        </row>
        <row r="7999">
          <cell r="E7999">
            <v>27357</v>
          </cell>
          <cell r="F7999">
            <v>3</v>
          </cell>
          <cell r="G7999">
            <v>0</v>
          </cell>
          <cell r="H7999">
            <v>13</v>
          </cell>
          <cell r="I7999">
            <v>8</v>
          </cell>
          <cell r="J7999">
            <v>6</v>
          </cell>
          <cell r="K7999">
            <v>5</v>
          </cell>
          <cell r="L7999">
            <v>8</v>
          </cell>
        </row>
        <row r="8000">
          <cell r="E8000">
            <v>27358</v>
          </cell>
          <cell r="F8000">
            <v>0</v>
          </cell>
          <cell r="G8000">
            <v>23</v>
          </cell>
          <cell r="H8000">
            <v>21</v>
          </cell>
          <cell r="I8000">
            <v>10</v>
          </cell>
          <cell r="J8000">
            <v>11</v>
          </cell>
          <cell r="K8000">
            <v>8</v>
          </cell>
          <cell r="L8000">
            <v>0</v>
          </cell>
        </row>
        <row r="8001">
          <cell r="E8001">
            <v>27359</v>
          </cell>
          <cell r="F8001">
            <v>32</v>
          </cell>
          <cell r="G8001">
            <v>32</v>
          </cell>
          <cell r="H8001">
            <v>26</v>
          </cell>
          <cell r="I8001">
            <v>29</v>
          </cell>
          <cell r="J8001">
            <v>32</v>
          </cell>
          <cell r="K8001">
            <v>29</v>
          </cell>
          <cell r="L8001">
            <v>27</v>
          </cell>
        </row>
        <row r="8002">
          <cell r="E8002">
            <v>27360</v>
          </cell>
          <cell r="F8002">
            <v>0</v>
          </cell>
          <cell r="G8002">
            <v>0</v>
          </cell>
          <cell r="H8002">
            <v>0</v>
          </cell>
          <cell r="I8002">
            <v>0</v>
          </cell>
          <cell r="J8002">
            <v>0</v>
          </cell>
          <cell r="K8002">
            <v>0</v>
          </cell>
          <cell r="L8002">
            <v>0</v>
          </cell>
        </row>
        <row r="8003">
          <cell r="E8003">
            <v>27361</v>
          </cell>
          <cell r="F8003">
            <v>5</v>
          </cell>
          <cell r="G8003">
            <v>5</v>
          </cell>
          <cell r="H8003">
            <v>0</v>
          </cell>
          <cell r="I8003">
            <v>3</v>
          </cell>
          <cell r="J8003">
            <v>0</v>
          </cell>
          <cell r="K8003">
            <v>0</v>
          </cell>
          <cell r="L8003">
            <v>5</v>
          </cell>
        </row>
        <row r="8004">
          <cell r="E8004">
            <v>27362</v>
          </cell>
          <cell r="F8004">
            <v>0</v>
          </cell>
          <cell r="G8004">
            <v>0</v>
          </cell>
          <cell r="H8004">
            <v>0</v>
          </cell>
          <cell r="I8004">
            <v>8</v>
          </cell>
          <cell r="J8004">
            <v>0</v>
          </cell>
          <cell r="K8004">
            <v>3</v>
          </cell>
          <cell r="L8004">
            <v>0</v>
          </cell>
        </row>
        <row r="8005">
          <cell r="E8005">
            <v>27363</v>
          </cell>
          <cell r="F8005">
            <v>0</v>
          </cell>
          <cell r="G8005">
            <v>0</v>
          </cell>
          <cell r="H8005">
            <v>0</v>
          </cell>
          <cell r="I8005">
            <v>0</v>
          </cell>
          <cell r="J8005">
            <v>0</v>
          </cell>
          <cell r="K8005">
            <v>0</v>
          </cell>
          <cell r="L8005">
            <v>0</v>
          </cell>
        </row>
        <row r="8006">
          <cell r="E8006">
            <v>27364</v>
          </cell>
          <cell r="F8006">
            <v>10</v>
          </cell>
          <cell r="G8006">
            <v>11</v>
          </cell>
          <cell r="H8006">
            <v>10</v>
          </cell>
          <cell r="I8006">
            <v>0</v>
          </cell>
          <cell r="J8006">
            <v>6</v>
          </cell>
          <cell r="K8006">
            <v>6</v>
          </cell>
          <cell r="L8006">
            <v>6</v>
          </cell>
        </row>
        <row r="8007">
          <cell r="E8007">
            <v>27365</v>
          </cell>
          <cell r="F8007">
            <v>8</v>
          </cell>
          <cell r="G8007">
            <v>0</v>
          </cell>
          <cell r="H8007">
            <v>6</v>
          </cell>
          <cell r="I8007">
            <v>6</v>
          </cell>
          <cell r="J8007">
            <v>8</v>
          </cell>
          <cell r="K8007">
            <v>8</v>
          </cell>
          <cell r="L8007">
            <v>5</v>
          </cell>
        </row>
        <row r="8008">
          <cell r="E8008">
            <v>27366</v>
          </cell>
          <cell r="F8008">
            <v>11</v>
          </cell>
          <cell r="G8008">
            <v>5</v>
          </cell>
          <cell r="H8008">
            <v>13</v>
          </cell>
          <cell r="I8008">
            <v>5</v>
          </cell>
          <cell r="J8008">
            <v>10</v>
          </cell>
          <cell r="K8008">
            <v>0</v>
          </cell>
          <cell r="L8008">
            <v>10</v>
          </cell>
        </row>
        <row r="8009">
          <cell r="E8009">
            <v>27367</v>
          </cell>
          <cell r="F8009">
            <v>6</v>
          </cell>
          <cell r="G8009">
            <v>10</v>
          </cell>
          <cell r="H8009">
            <v>0</v>
          </cell>
          <cell r="I8009">
            <v>6</v>
          </cell>
          <cell r="J8009">
            <v>0</v>
          </cell>
          <cell r="K8009">
            <v>0</v>
          </cell>
          <cell r="L8009">
            <v>0</v>
          </cell>
        </row>
        <row r="8010">
          <cell r="E8010">
            <v>27368</v>
          </cell>
          <cell r="F8010">
            <v>19</v>
          </cell>
          <cell r="G8010">
            <v>35</v>
          </cell>
          <cell r="H8010">
            <v>29</v>
          </cell>
          <cell r="I8010">
            <v>32</v>
          </cell>
          <cell r="J8010">
            <v>27</v>
          </cell>
          <cell r="K8010">
            <v>26</v>
          </cell>
          <cell r="L8010">
            <v>13</v>
          </cell>
        </row>
        <row r="8011">
          <cell r="E8011">
            <v>27369</v>
          </cell>
          <cell r="F8011">
            <v>24</v>
          </cell>
          <cell r="G8011">
            <v>26</v>
          </cell>
          <cell r="H8011">
            <v>29</v>
          </cell>
          <cell r="I8011">
            <v>32</v>
          </cell>
          <cell r="J8011">
            <v>24</v>
          </cell>
          <cell r="K8011">
            <v>5</v>
          </cell>
          <cell r="L8011">
            <v>26</v>
          </cell>
        </row>
        <row r="8012">
          <cell r="E8012">
            <v>27370</v>
          </cell>
          <cell r="F8012">
            <v>0</v>
          </cell>
          <cell r="G8012">
            <v>0</v>
          </cell>
          <cell r="H8012">
            <v>0</v>
          </cell>
          <cell r="I8012">
            <v>0</v>
          </cell>
          <cell r="J8012">
            <v>8</v>
          </cell>
          <cell r="K8012">
            <v>3</v>
          </cell>
          <cell r="L8012">
            <v>10</v>
          </cell>
        </row>
        <row r="8013">
          <cell r="E8013">
            <v>27371</v>
          </cell>
          <cell r="F8013">
            <v>35</v>
          </cell>
          <cell r="G8013">
            <v>43</v>
          </cell>
          <cell r="H8013">
            <v>42</v>
          </cell>
          <cell r="I8013">
            <v>35</v>
          </cell>
          <cell r="J8013">
            <v>35</v>
          </cell>
          <cell r="K8013">
            <v>32</v>
          </cell>
          <cell r="L8013">
            <v>39</v>
          </cell>
        </row>
        <row r="8014">
          <cell r="E8014">
            <v>27372</v>
          </cell>
          <cell r="F8014">
            <v>32</v>
          </cell>
          <cell r="G8014">
            <v>47</v>
          </cell>
          <cell r="H8014">
            <v>32</v>
          </cell>
          <cell r="I8014">
            <v>43</v>
          </cell>
          <cell r="J8014">
            <v>43</v>
          </cell>
          <cell r="K8014">
            <v>35</v>
          </cell>
          <cell r="L8014">
            <v>18</v>
          </cell>
        </row>
        <row r="8015">
          <cell r="E8015">
            <v>27373</v>
          </cell>
          <cell r="F8015">
            <v>26</v>
          </cell>
          <cell r="G8015">
            <v>8</v>
          </cell>
          <cell r="H8015">
            <v>11</v>
          </cell>
          <cell r="I8015">
            <v>14</v>
          </cell>
          <cell r="J8015">
            <v>0</v>
          </cell>
          <cell r="K8015">
            <v>14</v>
          </cell>
          <cell r="L8015">
            <v>8</v>
          </cell>
        </row>
        <row r="8016">
          <cell r="E8016">
            <v>27374</v>
          </cell>
          <cell r="F8016">
            <v>11</v>
          </cell>
          <cell r="G8016">
            <v>0</v>
          </cell>
          <cell r="H8016">
            <v>0</v>
          </cell>
          <cell r="I8016">
            <v>0</v>
          </cell>
          <cell r="J8016">
            <v>3</v>
          </cell>
          <cell r="K8016">
            <v>6</v>
          </cell>
          <cell r="L8016">
            <v>0</v>
          </cell>
        </row>
        <row r="8017">
          <cell r="E8017">
            <v>27375</v>
          </cell>
          <cell r="F8017">
            <v>11</v>
          </cell>
          <cell r="G8017">
            <v>8</v>
          </cell>
          <cell r="H8017">
            <v>8</v>
          </cell>
          <cell r="I8017">
            <v>0</v>
          </cell>
          <cell r="J8017">
            <v>0</v>
          </cell>
          <cell r="K8017">
            <v>0</v>
          </cell>
          <cell r="L8017">
            <v>3</v>
          </cell>
        </row>
        <row r="8018">
          <cell r="E8018">
            <v>27376</v>
          </cell>
          <cell r="F8018">
            <v>0</v>
          </cell>
          <cell r="G8018">
            <v>3</v>
          </cell>
          <cell r="H8018">
            <v>0</v>
          </cell>
          <cell r="I8018">
            <v>0</v>
          </cell>
          <cell r="J8018">
            <v>0</v>
          </cell>
          <cell r="K8018">
            <v>0</v>
          </cell>
          <cell r="L8018">
            <v>0</v>
          </cell>
        </row>
        <row r="8019">
          <cell r="E8019">
            <v>27377</v>
          </cell>
          <cell r="F8019">
            <v>11</v>
          </cell>
          <cell r="G8019">
            <v>6</v>
          </cell>
          <cell r="H8019">
            <v>8</v>
          </cell>
          <cell r="I8019">
            <v>6</v>
          </cell>
          <cell r="J8019">
            <v>13</v>
          </cell>
          <cell r="K8019">
            <v>10</v>
          </cell>
          <cell r="L8019">
            <v>11</v>
          </cell>
        </row>
        <row r="8020">
          <cell r="E8020">
            <v>27378</v>
          </cell>
          <cell r="F8020">
            <v>27</v>
          </cell>
          <cell r="G8020">
            <v>29</v>
          </cell>
          <cell r="H8020">
            <v>24</v>
          </cell>
          <cell r="I8020">
            <v>29</v>
          </cell>
          <cell r="J8020">
            <v>26</v>
          </cell>
          <cell r="K8020">
            <v>29</v>
          </cell>
          <cell r="L8020">
            <v>29</v>
          </cell>
        </row>
        <row r="8021">
          <cell r="E8021">
            <v>27379</v>
          </cell>
          <cell r="F8021">
            <v>8</v>
          </cell>
          <cell r="G8021">
            <v>0</v>
          </cell>
          <cell r="H8021">
            <v>16</v>
          </cell>
          <cell r="I8021">
            <v>10</v>
          </cell>
          <cell r="J8021">
            <v>8</v>
          </cell>
          <cell r="K8021">
            <v>6</v>
          </cell>
          <cell r="L8021">
            <v>5</v>
          </cell>
        </row>
        <row r="8022">
          <cell r="E8022">
            <v>27380</v>
          </cell>
          <cell r="F8022">
            <v>10</v>
          </cell>
          <cell r="G8022">
            <v>5</v>
          </cell>
          <cell r="H8022">
            <v>13</v>
          </cell>
          <cell r="I8022">
            <v>14</v>
          </cell>
          <cell r="J8022">
            <v>8</v>
          </cell>
          <cell r="K8022">
            <v>26</v>
          </cell>
          <cell r="L8022">
            <v>6</v>
          </cell>
        </row>
        <row r="8023">
          <cell r="E8023">
            <v>27381</v>
          </cell>
          <cell r="F8023">
            <v>3</v>
          </cell>
          <cell r="G8023">
            <v>13</v>
          </cell>
          <cell r="H8023">
            <v>10</v>
          </cell>
          <cell r="I8023">
            <v>5</v>
          </cell>
          <cell r="J8023">
            <v>16</v>
          </cell>
          <cell r="K8023">
            <v>11</v>
          </cell>
          <cell r="L8023">
            <v>10</v>
          </cell>
        </row>
        <row r="8024">
          <cell r="E8024">
            <v>27382</v>
          </cell>
          <cell r="F8024">
            <v>19</v>
          </cell>
          <cell r="G8024">
            <v>29</v>
          </cell>
          <cell r="H8024">
            <v>32</v>
          </cell>
          <cell r="I8024">
            <v>26</v>
          </cell>
          <cell r="J8024">
            <v>26</v>
          </cell>
          <cell r="K8024">
            <v>32</v>
          </cell>
          <cell r="L8024">
            <v>26</v>
          </cell>
        </row>
        <row r="8025">
          <cell r="E8025">
            <v>27383</v>
          </cell>
          <cell r="F8025">
            <v>3</v>
          </cell>
          <cell r="G8025">
            <v>8</v>
          </cell>
          <cell r="H8025">
            <v>10</v>
          </cell>
          <cell r="I8025">
            <v>6</v>
          </cell>
          <cell r="J8025">
            <v>10</v>
          </cell>
          <cell r="K8025">
            <v>8</v>
          </cell>
          <cell r="L8025">
            <v>16</v>
          </cell>
        </row>
        <row r="8026">
          <cell r="E8026">
            <v>27384</v>
          </cell>
          <cell r="F8026">
            <v>14</v>
          </cell>
          <cell r="G8026">
            <v>21</v>
          </cell>
          <cell r="H8026">
            <v>19</v>
          </cell>
          <cell r="I8026">
            <v>16</v>
          </cell>
          <cell r="J8026">
            <v>26</v>
          </cell>
          <cell r="K8026">
            <v>19</v>
          </cell>
          <cell r="L8026">
            <v>11</v>
          </cell>
        </row>
        <row r="8027">
          <cell r="E8027">
            <v>27385</v>
          </cell>
          <cell r="F8027">
            <v>47</v>
          </cell>
          <cell r="G8027">
            <v>47</v>
          </cell>
          <cell r="H8027">
            <v>50</v>
          </cell>
          <cell r="I8027">
            <v>48</v>
          </cell>
          <cell r="J8027">
            <v>45</v>
          </cell>
          <cell r="K8027">
            <v>55</v>
          </cell>
          <cell r="L8027">
            <v>48</v>
          </cell>
        </row>
        <row r="8028">
          <cell r="E8028">
            <v>27386</v>
          </cell>
          <cell r="F8028">
            <v>14</v>
          </cell>
          <cell r="G8028">
            <v>6</v>
          </cell>
          <cell r="H8028">
            <v>6</v>
          </cell>
          <cell r="I8028">
            <v>0</v>
          </cell>
          <cell r="J8028">
            <v>11</v>
          </cell>
          <cell r="K8028">
            <v>8</v>
          </cell>
          <cell r="L8028">
            <v>8</v>
          </cell>
        </row>
        <row r="8029">
          <cell r="E8029">
            <v>27387</v>
          </cell>
          <cell r="F8029">
            <v>14</v>
          </cell>
          <cell r="G8029">
            <v>11</v>
          </cell>
          <cell r="H8029">
            <v>14</v>
          </cell>
          <cell r="I8029">
            <v>6</v>
          </cell>
          <cell r="J8029">
            <v>6</v>
          </cell>
          <cell r="K8029">
            <v>8</v>
          </cell>
          <cell r="L8029">
            <v>0</v>
          </cell>
        </row>
        <row r="8030">
          <cell r="E8030">
            <v>27388</v>
          </cell>
          <cell r="F8030">
            <v>23</v>
          </cell>
          <cell r="G8030">
            <v>26</v>
          </cell>
          <cell r="H8030">
            <v>29</v>
          </cell>
          <cell r="I8030">
            <v>19</v>
          </cell>
          <cell r="J8030">
            <v>29</v>
          </cell>
          <cell r="K8030">
            <v>29</v>
          </cell>
          <cell r="L8030">
            <v>32</v>
          </cell>
        </row>
        <row r="8031">
          <cell r="E8031">
            <v>27389</v>
          </cell>
          <cell r="F8031">
            <v>23</v>
          </cell>
          <cell r="G8031">
            <v>29</v>
          </cell>
          <cell r="H8031">
            <v>13</v>
          </cell>
          <cell r="I8031">
            <v>14</v>
          </cell>
          <cell r="J8031">
            <v>24</v>
          </cell>
          <cell r="K8031">
            <v>16</v>
          </cell>
          <cell r="L8031">
            <v>10</v>
          </cell>
        </row>
        <row r="8032">
          <cell r="E8032">
            <v>27390</v>
          </cell>
          <cell r="F8032">
            <v>0</v>
          </cell>
          <cell r="G8032">
            <v>6</v>
          </cell>
          <cell r="H8032">
            <v>0</v>
          </cell>
          <cell r="I8032">
            <v>10</v>
          </cell>
          <cell r="J8032">
            <v>11</v>
          </cell>
          <cell r="K8032">
            <v>21</v>
          </cell>
          <cell r="L8032">
            <v>19</v>
          </cell>
        </row>
        <row r="8033">
          <cell r="E8033">
            <v>27391</v>
          </cell>
          <cell r="F8033">
            <v>8</v>
          </cell>
          <cell r="G8033">
            <v>6</v>
          </cell>
          <cell r="H8033">
            <v>6</v>
          </cell>
          <cell r="I8033">
            <v>10</v>
          </cell>
          <cell r="J8033">
            <v>10</v>
          </cell>
          <cell r="K8033">
            <v>8</v>
          </cell>
          <cell r="L8033">
            <v>6</v>
          </cell>
        </row>
        <row r="8034">
          <cell r="E8034">
            <v>27392</v>
          </cell>
          <cell r="F8034">
            <v>32</v>
          </cell>
          <cell r="G8034">
            <v>39</v>
          </cell>
          <cell r="H8034">
            <v>40</v>
          </cell>
          <cell r="I8034">
            <v>48</v>
          </cell>
          <cell r="J8034">
            <v>39</v>
          </cell>
          <cell r="K8034">
            <v>45</v>
          </cell>
          <cell r="L8034">
            <v>19</v>
          </cell>
        </row>
        <row r="8035">
          <cell r="E8035">
            <v>27393</v>
          </cell>
          <cell r="F8035">
            <v>13</v>
          </cell>
          <cell r="G8035">
            <v>19</v>
          </cell>
          <cell r="H8035">
            <v>6</v>
          </cell>
          <cell r="I8035">
            <v>16</v>
          </cell>
          <cell r="J8035">
            <v>40</v>
          </cell>
          <cell r="K8035">
            <v>23</v>
          </cell>
          <cell r="L8035">
            <v>23</v>
          </cell>
        </row>
        <row r="8036">
          <cell r="E8036">
            <v>27394</v>
          </cell>
          <cell r="F8036">
            <v>23</v>
          </cell>
          <cell r="G8036">
            <v>13</v>
          </cell>
          <cell r="H8036">
            <v>13</v>
          </cell>
          <cell r="I8036">
            <v>13</v>
          </cell>
          <cell r="J8036">
            <v>26</v>
          </cell>
          <cell r="K8036">
            <v>16</v>
          </cell>
          <cell r="L8036">
            <v>19</v>
          </cell>
        </row>
        <row r="8037">
          <cell r="E8037">
            <v>27395</v>
          </cell>
          <cell r="F8037">
            <v>55</v>
          </cell>
          <cell r="G8037">
            <v>32</v>
          </cell>
          <cell r="H8037">
            <v>19</v>
          </cell>
          <cell r="I8037">
            <v>0</v>
          </cell>
          <cell r="J8037">
            <v>10</v>
          </cell>
          <cell r="K8037">
            <v>11</v>
          </cell>
          <cell r="L8037">
            <v>6</v>
          </cell>
        </row>
        <row r="8038">
          <cell r="E8038">
            <v>27396</v>
          </cell>
          <cell r="F8038">
            <v>32</v>
          </cell>
          <cell r="G8038">
            <v>24</v>
          </cell>
          <cell r="H8038">
            <v>29</v>
          </cell>
          <cell r="I8038">
            <v>35</v>
          </cell>
          <cell r="J8038">
            <v>26</v>
          </cell>
          <cell r="K8038">
            <v>26</v>
          </cell>
          <cell r="L8038">
            <v>35</v>
          </cell>
        </row>
        <row r="8039">
          <cell r="E8039">
            <v>27397</v>
          </cell>
          <cell r="F8039">
            <v>0</v>
          </cell>
          <cell r="G8039">
            <v>19</v>
          </cell>
          <cell r="H8039">
            <v>26</v>
          </cell>
          <cell r="I8039">
            <v>23</v>
          </cell>
          <cell r="J8039">
            <v>40</v>
          </cell>
          <cell r="K8039">
            <v>63</v>
          </cell>
          <cell r="L8039">
            <v>48</v>
          </cell>
        </row>
        <row r="8040">
          <cell r="E8040">
            <v>27398</v>
          </cell>
          <cell r="F8040">
            <v>5</v>
          </cell>
          <cell r="G8040">
            <v>8</v>
          </cell>
          <cell r="H8040">
            <v>6</v>
          </cell>
          <cell r="I8040">
            <v>8</v>
          </cell>
          <cell r="J8040">
            <v>0</v>
          </cell>
          <cell r="K8040">
            <v>11</v>
          </cell>
          <cell r="L8040">
            <v>11</v>
          </cell>
        </row>
        <row r="8041">
          <cell r="E8041">
            <v>27399</v>
          </cell>
          <cell r="F8041">
            <v>8</v>
          </cell>
          <cell r="G8041">
            <v>8</v>
          </cell>
          <cell r="H8041">
            <v>3</v>
          </cell>
          <cell r="I8041">
            <v>0</v>
          </cell>
          <cell r="J8041">
            <v>0</v>
          </cell>
          <cell r="K8041">
            <v>6</v>
          </cell>
          <cell r="L8041">
            <v>6</v>
          </cell>
        </row>
        <row r="8042">
          <cell r="E8042">
            <v>27400</v>
          </cell>
          <cell r="F8042">
            <v>13</v>
          </cell>
          <cell r="G8042">
            <v>18</v>
          </cell>
          <cell r="H8042">
            <v>26</v>
          </cell>
          <cell r="I8042">
            <v>32</v>
          </cell>
          <cell r="J8042">
            <v>19</v>
          </cell>
          <cell r="K8042">
            <v>5</v>
          </cell>
          <cell r="L8042">
            <v>3</v>
          </cell>
        </row>
        <row r="8043">
          <cell r="E8043">
            <v>27401</v>
          </cell>
          <cell r="F8043">
            <v>16</v>
          </cell>
          <cell r="G8043">
            <v>14</v>
          </cell>
          <cell r="H8043">
            <v>0</v>
          </cell>
          <cell r="I8043">
            <v>6</v>
          </cell>
          <cell r="J8043">
            <v>8</v>
          </cell>
          <cell r="K8043">
            <v>6</v>
          </cell>
          <cell r="L8043">
            <v>0</v>
          </cell>
        </row>
        <row r="8044">
          <cell r="E8044">
            <v>27402</v>
          </cell>
          <cell r="F8044">
            <v>16</v>
          </cell>
          <cell r="G8044">
            <v>18</v>
          </cell>
          <cell r="H8044">
            <v>18</v>
          </cell>
          <cell r="I8044">
            <v>14</v>
          </cell>
          <cell r="J8044">
            <v>19</v>
          </cell>
          <cell r="K8044">
            <v>18</v>
          </cell>
          <cell r="L8044">
            <v>8</v>
          </cell>
        </row>
        <row r="8045">
          <cell r="E8045">
            <v>27403</v>
          </cell>
          <cell r="F8045">
            <v>19</v>
          </cell>
          <cell r="G8045">
            <v>18</v>
          </cell>
          <cell r="H8045">
            <v>32</v>
          </cell>
          <cell r="I8045">
            <v>34</v>
          </cell>
          <cell r="J8045">
            <v>19</v>
          </cell>
          <cell r="K8045">
            <v>18</v>
          </cell>
          <cell r="L8045">
            <v>18</v>
          </cell>
        </row>
        <row r="8046">
          <cell r="E8046">
            <v>27404</v>
          </cell>
          <cell r="F8046">
            <v>8</v>
          </cell>
          <cell r="G8046">
            <v>0</v>
          </cell>
          <cell r="H8046">
            <v>0</v>
          </cell>
          <cell r="I8046">
            <v>11</v>
          </cell>
          <cell r="J8046">
            <v>11</v>
          </cell>
          <cell r="K8046">
            <v>11</v>
          </cell>
          <cell r="L8046">
            <v>8</v>
          </cell>
        </row>
        <row r="8047">
          <cell r="E8047">
            <v>27405</v>
          </cell>
          <cell r="F8047">
            <v>6</v>
          </cell>
          <cell r="G8047">
            <v>19</v>
          </cell>
          <cell r="H8047">
            <v>16</v>
          </cell>
          <cell r="I8047">
            <v>19</v>
          </cell>
          <cell r="J8047">
            <v>16</v>
          </cell>
          <cell r="K8047">
            <v>16</v>
          </cell>
          <cell r="L8047">
            <v>23</v>
          </cell>
        </row>
        <row r="8048">
          <cell r="E8048">
            <v>27406</v>
          </cell>
          <cell r="F8048">
            <v>24</v>
          </cell>
          <cell r="G8048">
            <v>23</v>
          </cell>
          <cell r="H8048">
            <v>23</v>
          </cell>
          <cell r="I8048">
            <v>6</v>
          </cell>
          <cell r="J8048">
            <v>3</v>
          </cell>
          <cell r="K8048">
            <v>6</v>
          </cell>
          <cell r="L8048">
            <v>10</v>
          </cell>
        </row>
        <row r="8049">
          <cell r="E8049">
            <v>27407</v>
          </cell>
          <cell r="F8049">
            <v>26</v>
          </cell>
          <cell r="G8049">
            <v>19</v>
          </cell>
          <cell r="H8049">
            <v>13</v>
          </cell>
          <cell r="I8049">
            <v>14</v>
          </cell>
          <cell r="J8049">
            <v>13</v>
          </cell>
          <cell r="K8049">
            <v>10</v>
          </cell>
          <cell r="L8049">
            <v>23</v>
          </cell>
        </row>
        <row r="8050">
          <cell r="E8050">
            <v>27408</v>
          </cell>
          <cell r="F8050">
            <v>8</v>
          </cell>
          <cell r="G8050">
            <v>13</v>
          </cell>
          <cell r="H8050">
            <v>19</v>
          </cell>
          <cell r="I8050">
            <v>29</v>
          </cell>
          <cell r="J8050">
            <v>29</v>
          </cell>
          <cell r="K8050">
            <v>16</v>
          </cell>
          <cell r="L8050">
            <v>8</v>
          </cell>
        </row>
        <row r="8051">
          <cell r="E8051">
            <v>27409</v>
          </cell>
          <cell r="F8051">
            <v>11</v>
          </cell>
          <cell r="G8051">
            <v>10</v>
          </cell>
          <cell r="H8051">
            <v>14</v>
          </cell>
          <cell r="I8051">
            <v>10</v>
          </cell>
          <cell r="J8051">
            <v>0</v>
          </cell>
          <cell r="K8051">
            <v>6</v>
          </cell>
          <cell r="L8051">
            <v>0</v>
          </cell>
        </row>
        <row r="8052">
          <cell r="E8052">
            <v>27410</v>
          </cell>
          <cell r="F8052">
            <v>8</v>
          </cell>
          <cell r="G8052">
            <v>10</v>
          </cell>
          <cell r="H8052">
            <v>16</v>
          </cell>
          <cell r="I8052">
            <v>10</v>
          </cell>
          <cell r="J8052">
            <v>0</v>
          </cell>
          <cell r="K8052">
            <v>0</v>
          </cell>
          <cell r="L8052">
            <v>6</v>
          </cell>
        </row>
        <row r="8053">
          <cell r="E8053">
            <v>27411</v>
          </cell>
          <cell r="F8053">
            <v>3</v>
          </cell>
          <cell r="G8053">
            <v>0</v>
          </cell>
          <cell r="H8053">
            <v>10</v>
          </cell>
          <cell r="I8053">
            <v>39</v>
          </cell>
          <cell r="J8053">
            <v>51</v>
          </cell>
          <cell r="K8053">
            <v>39</v>
          </cell>
          <cell r="L8053">
            <v>45</v>
          </cell>
        </row>
        <row r="8054">
          <cell r="E8054">
            <v>27412</v>
          </cell>
          <cell r="F8054">
            <v>11</v>
          </cell>
          <cell r="G8054">
            <v>29</v>
          </cell>
          <cell r="H8054">
            <v>26</v>
          </cell>
          <cell r="I8054">
            <v>24</v>
          </cell>
          <cell r="J8054">
            <v>23</v>
          </cell>
          <cell r="K8054">
            <v>24</v>
          </cell>
          <cell r="L8054">
            <v>24</v>
          </cell>
        </row>
        <row r="8055">
          <cell r="E8055">
            <v>27413</v>
          </cell>
          <cell r="F8055">
            <v>8</v>
          </cell>
          <cell r="G8055">
            <v>10</v>
          </cell>
          <cell r="H8055">
            <v>13</v>
          </cell>
          <cell r="I8055">
            <v>32</v>
          </cell>
          <cell r="J8055">
            <v>29</v>
          </cell>
          <cell r="K8055">
            <v>32</v>
          </cell>
          <cell r="L8055">
            <v>14</v>
          </cell>
        </row>
        <row r="8056">
          <cell r="E8056">
            <v>27414</v>
          </cell>
          <cell r="F8056">
            <v>26</v>
          </cell>
          <cell r="G8056">
            <v>26</v>
          </cell>
          <cell r="H8056">
            <v>21</v>
          </cell>
          <cell r="I8056">
            <v>16</v>
          </cell>
          <cell r="J8056">
            <v>16</v>
          </cell>
          <cell r="K8056">
            <v>10</v>
          </cell>
          <cell r="L8056">
            <v>6</v>
          </cell>
        </row>
        <row r="8057">
          <cell r="E8057">
            <v>27415</v>
          </cell>
          <cell r="F8057">
            <v>18</v>
          </cell>
          <cell r="G8057">
            <v>24</v>
          </cell>
          <cell r="H8057">
            <v>19</v>
          </cell>
          <cell r="I8057">
            <v>16</v>
          </cell>
          <cell r="J8057">
            <v>13</v>
          </cell>
          <cell r="K8057">
            <v>13</v>
          </cell>
          <cell r="L8057">
            <v>10</v>
          </cell>
        </row>
        <row r="8058">
          <cell r="E8058">
            <v>27416</v>
          </cell>
          <cell r="F8058">
            <v>23</v>
          </cell>
          <cell r="G8058">
            <v>26</v>
          </cell>
          <cell r="H8058">
            <v>0</v>
          </cell>
          <cell r="I8058">
            <v>8</v>
          </cell>
          <cell r="J8058">
            <v>11</v>
          </cell>
          <cell r="K8058">
            <v>13</v>
          </cell>
          <cell r="L8058">
            <v>10</v>
          </cell>
        </row>
        <row r="8059">
          <cell r="E8059">
            <v>27417</v>
          </cell>
          <cell r="F8059">
            <v>10</v>
          </cell>
          <cell r="G8059">
            <v>8</v>
          </cell>
          <cell r="H8059">
            <v>16</v>
          </cell>
          <cell r="I8059">
            <v>13</v>
          </cell>
          <cell r="J8059">
            <v>29</v>
          </cell>
          <cell r="K8059">
            <v>29</v>
          </cell>
          <cell r="L8059">
            <v>5</v>
          </cell>
        </row>
        <row r="8060">
          <cell r="E8060">
            <v>27418</v>
          </cell>
          <cell r="F8060">
            <v>23</v>
          </cell>
          <cell r="G8060">
            <v>29</v>
          </cell>
          <cell r="H8060">
            <v>26</v>
          </cell>
          <cell r="I8060">
            <v>26</v>
          </cell>
          <cell r="J8060">
            <v>32</v>
          </cell>
          <cell r="K8060">
            <v>32</v>
          </cell>
          <cell r="L8060">
            <v>32</v>
          </cell>
        </row>
        <row r="8061">
          <cell r="E8061">
            <v>27419</v>
          </cell>
          <cell r="F8061">
            <v>23</v>
          </cell>
          <cell r="G8061">
            <v>24</v>
          </cell>
          <cell r="H8061">
            <v>19</v>
          </cell>
          <cell r="I8061">
            <v>16</v>
          </cell>
          <cell r="J8061">
            <v>19</v>
          </cell>
          <cell r="K8061">
            <v>13</v>
          </cell>
          <cell r="L8061">
            <v>8</v>
          </cell>
        </row>
        <row r="8062">
          <cell r="E8062">
            <v>27420</v>
          </cell>
          <cell r="F8062">
            <v>16</v>
          </cell>
          <cell r="G8062">
            <v>8</v>
          </cell>
          <cell r="H8062">
            <v>10</v>
          </cell>
          <cell r="I8062">
            <v>0</v>
          </cell>
          <cell r="J8062">
            <v>0</v>
          </cell>
          <cell r="K8062">
            <v>0</v>
          </cell>
          <cell r="L8062">
            <v>0</v>
          </cell>
        </row>
        <row r="8063">
          <cell r="E8063">
            <v>27421</v>
          </cell>
          <cell r="F8063">
            <v>0</v>
          </cell>
          <cell r="G8063">
            <v>0</v>
          </cell>
          <cell r="H8063">
            <v>8</v>
          </cell>
          <cell r="I8063">
            <v>0</v>
          </cell>
          <cell r="J8063">
            <v>0</v>
          </cell>
          <cell r="K8063">
            <v>0</v>
          </cell>
          <cell r="L8063">
            <v>0</v>
          </cell>
        </row>
        <row r="8064">
          <cell r="E8064">
            <v>27422</v>
          </cell>
          <cell r="F8064">
            <v>16</v>
          </cell>
          <cell r="G8064">
            <v>10</v>
          </cell>
          <cell r="H8064">
            <v>16</v>
          </cell>
          <cell r="I8064">
            <v>11</v>
          </cell>
          <cell r="J8064">
            <v>10</v>
          </cell>
          <cell r="K8064">
            <v>11</v>
          </cell>
          <cell r="L8064">
            <v>13</v>
          </cell>
        </row>
        <row r="8065">
          <cell r="E8065">
            <v>27423</v>
          </cell>
          <cell r="F8065">
            <v>5</v>
          </cell>
          <cell r="G8065">
            <v>8</v>
          </cell>
          <cell r="H8065">
            <v>10</v>
          </cell>
          <cell r="I8065">
            <v>5</v>
          </cell>
          <cell r="J8065">
            <v>0</v>
          </cell>
          <cell r="K8065">
            <v>0</v>
          </cell>
          <cell r="L8065">
            <v>0</v>
          </cell>
        </row>
        <row r="8066">
          <cell r="E8066">
            <v>27424</v>
          </cell>
          <cell r="F8066">
            <v>0</v>
          </cell>
          <cell r="G8066">
            <v>5</v>
          </cell>
          <cell r="H8066">
            <v>0</v>
          </cell>
          <cell r="I8066">
            <v>0</v>
          </cell>
          <cell r="J8066">
            <v>0</v>
          </cell>
          <cell r="K8066">
            <v>5</v>
          </cell>
          <cell r="L8066">
            <v>0</v>
          </cell>
        </row>
        <row r="8067">
          <cell r="E8067">
            <v>27425</v>
          </cell>
          <cell r="F8067">
            <v>8</v>
          </cell>
          <cell r="G8067">
            <v>10</v>
          </cell>
          <cell r="H8067">
            <v>6</v>
          </cell>
          <cell r="I8067">
            <v>10</v>
          </cell>
          <cell r="J8067">
            <v>13</v>
          </cell>
          <cell r="K8067">
            <v>11</v>
          </cell>
          <cell r="L8067">
            <v>16</v>
          </cell>
        </row>
        <row r="8068">
          <cell r="E8068">
            <v>27426</v>
          </cell>
          <cell r="F8068">
            <v>8</v>
          </cell>
          <cell r="G8068">
            <v>6</v>
          </cell>
          <cell r="H8068">
            <v>8</v>
          </cell>
          <cell r="I8068">
            <v>8</v>
          </cell>
          <cell r="J8068">
            <v>8</v>
          </cell>
          <cell r="K8068">
            <v>10</v>
          </cell>
          <cell r="L8068">
            <v>6</v>
          </cell>
        </row>
        <row r="8069">
          <cell r="E8069">
            <v>27427</v>
          </cell>
          <cell r="F8069">
            <v>29</v>
          </cell>
          <cell r="G8069">
            <v>11</v>
          </cell>
          <cell r="H8069">
            <v>18</v>
          </cell>
          <cell r="I8069">
            <v>19</v>
          </cell>
          <cell r="J8069">
            <v>19</v>
          </cell>
          <cell r="K8069">
            <v>23</v>
          </cell>
          <cell r="L8069">
            <v>18</v>
          </cell>
        </row>
        <row r="8070">
          <cell r="E8070">
            <v>27428</v>
          </cell>
          <cell r="F8070">
            <v>19</v>
          </cell>
          <cell r="G8070">
            <v>18</v>
          </cell>
          <cell r="H8070">
            <v>18</v>
          </cell>
          <cell r="I8070">
            <v>6</v>
          </cell>
          <cell r="J8070">
            <v>6</v>
          </cell>
          <cell r="K8070">
            <v>6</v>
          </cell>
          <cell r="L8070">
            <v>8</v>
          </cell>
        </row>
        <row r="8071">
          <cell r="E8071">
            <v>27429</v>
          </cell>
          <cell r="F8071">
            <v>8</v>
          </cell>
          <cell r="G8071">
            <v>8</v>
          </cell>
          <cell r="H8071">
            <v>8</v>
          </cell>
          <cell r="I8071">
            <v>14</v>
          </cell>
          <cell r="J8071">
            <v>11</v>
          </cell>
          <cell r="K8071">
            <v>8</v>
          </cell>
          <cell r="L8071">
            <v>11</v>
          </cell>
        </row>
        <row r="8072">
          <cell r="E8072">
            <v>27430</v>
          </cell>
          <cell r="F8072">
            <v>5</v>
          </cell>
          <cell r="G8072">
            <v>0</v>
          </cell>
          <cell r="H8072">
            <v>0</v>
          </cell>
          <cell r="I8072">
            <v>0</v>
          </cell>
          <cell r="J8072">
            <v>8</v>
          </cell>
          <cell r="K8072">
            <v>0</v>
          </cell>
          <cell r="L8072">
            <v>6</v>
          </cell>
        </row>
        <row r="8073">
          <cell r="E8073">
            <v>27431</v>
          </cell>
          <cell r="F8073">
            <v>0</v>
          </cell>
          <cell r="G8073">
            <v>8</v>
          </cell>
          <cell r="H8073">
            <v>0</v>
          </cell>
          <cell r="I8073">
            <v>3</v>
          </cell>
          <cell r="J8073">
            <v>3</v>
          </cell>
          <cell r="K8073">
            <v>0</v>
          </cell>
          <cell r="L8073">
            <v>3</v>
          </cell>
        </row>
        <row r="8074">
          <cell r="E8074">
            <v>27432</v>
          </cell>
          <cell r="F8074">
            <v>29</v>
          </cell>
          <cell r="G8074">
            <v>32</v>
          </cell>
          <cell r="H8074">
            <v>18</v>
          </cell>
          <cell r="I8074">
            <v>18</v>
          </cell>
          <cell r="J8074">
            <v>11</v>
          </cell>
          <cell r="K8074">
            <v>13</v>
          </cell>
          <cell r="L8074">
            <v>6</v>
          </cell>
        </row>
        <row r="8075">
          <cell r="E8075">
            <v>27433</v>
          </cell>
          <cell r="F8075">
            <v>5</v>
          </cell>
          <cell r="G8075">
            <v>0</v>
          </cell>
          <cell r="H8075">
            <v>0</v>
          </cell>
          <cell r="I8075">
            <v>0</v>
          </cell>
          <cell r="J8075">
            <v>0</v>
          </cell>
          <cell r="K8075">
            <v>6</v>
          </cell>
          <cell r="L8075">
            <v>8</v>
          </cell>
        </row>
        <row r="8076">
          <cell r="E8076">
            <v>27434</v>
          </cell>
          <cell r="F8076">
            <v>21</v>
          </cell>
          <cell r="G8076">
            <v>19</v>
          </cell>
          <cell r="H8076">
            <v>23</v>
          </cell>
          <cell r="I8076">
            <v>16</v>
          </cell>
          <cell r="J8076">
            <v>24</v>
          </cell>
          <cell r="K8076">
            <v>26</v>
          </cell>
          <cell r="L8076">
            <v>19</v>
          </cell>
        </row>
        <row r="8077">
          <cell r="E8077">
            <v>27435</v>
          </cell>
          <cell r="F8077">
            <v>23</v>
          </cell>
          <cell r="G8077">
            <v>16</v>
          </cell>
          <cell r="H8077">
            <v>16</v>
          </cell>
          <cell r="I8077">
            <v>16</v>
          </cell>
          <cell r="J8077">
            <v>5</v>
          </cell>
          <cell r="K8077">
            <v>10</v>
          </cell>
          <cell r="L8077">
            <v>8</v>
          </cell>
        </row>
        <row r="8078">
          <cell r="E8078">
            <v>27436</v>
          </cell>
          <cell r="F8078">
            <v>18</v>
          </cell>
          <cell r="G8078">
            <v>23</v>
          </cell>
          <cell r="H8078">
            <v>16</v>
          </cell>
          <cell r="I8078">
            <v>19</v>
          </cell>
          <cell r="J8078">
            <v>16</v>
          </cell>
          <cell r="K8078">
            <v>26</v>
          </cell>
          <cell r="L8078">
            <v>24</v>
          </cell>
        </row>
        <row r="8079">
          <cell r="E8079">
            <v>27437</v>
          </cell>
          <cell r="F8079">
            <v>16</v>
          </cell>
          <cell r="G8079">
            <v>16</v>
          </cell>
          <cell r="H8079">
            <v>16</v>
          </cell>
          <cell r="I8079">
            <v>16</v>
          </cell>
          <cell r="J8079">
            <v>19</v>
          </cell>
          <cell r="K8079">
            <v>19</v>
          </cell>
          <cell r="L8079">
            <v>18</v>
          </cell>
        </row>
        <row r="8080">
          <cell r="E8080">
            <v>27438</v>
          </cell>
          <cell r="F8080">
            <v>6</v>
          </cell>
          <cell r="G8080">
            <v>10</v>
          </cell>
          <cell r="H8080">
            <v>8</v>
          </cell>
          <cell r="I8080">
            <v>16</v>
          </cell>
          <cell r="J8080">
            <v>13</v>
          </cell>
          <cell r="K8080">
            <v>10</v>
          </cell>
          <cell r="L8080">
            <v>3</v>
          </cell>
        </row>
        <row r="8081">
          <cell r="E8081">
            <v>27439</v>
          </cell>
          <cell r="F8081">
            <v>3</v>
          </cell>
          <cell r="G8081">
            <v>3</v>
          </cell>
          <cell r="H8081">
            <v>0</v>
          </cell>
          <cell r="I8081">
            <v>3</v>
          </cell>
          <cell r="J8081">
            <v>0</v>
          </cell>
          <cell r="K8081">
            <v>0</v>
          </cell>
          <cell r="L8081">
            <v>0</v>
          </cell>
        </row>
        <row r="8082">
          <cell r="E8082">
            <v>27440</v>
          </cell>
          <cell r="F8082">
            <v>11</v>
          </cell>
          <cell r="G8082">
            <v>11</v>
          </cell>
          <cell r="H8082">
            <v>13</v>
          </cell>
          <cell r="I8082">
            <v>13</v>
          </cell>
          <cell r="J8082">
            <v>11</v>
          </cell>
          <cell r="K8082">
            <v>5</v>
          </cell>
          <cell r="L8082">
            <v>10</v>
          </cell>
        </row>
        <row r="8083">
          <cell r="E8083">
            <v>27441</v>
          </cell>
          <cell r="F8083">
            <v>11</v>
          </cell>
          <cell r="G8083">
            <v>11</v>
          </cell>
          <cell r="H8083">
            <v>18</v>
          </cell>
          <cell r="I8083">
            <v>19</v>
          </cell>
          <cell r="J8083">
            <v>13</v>
          </cell>
          <cell r="K8083">
            <v>6</v>
          </cell>
          <cell r="L8083">
            <v>24</v>
          </cell>
        </row>
        <row r="8084">
          <cell r="E8084">
            <v>27442</v>
          </cell>
          <cell r="F8084">
            <v>8</v>
          </cell>
          <cell r="G8084">
            <v>10</v>
          </cell>
          <cell r="H8084">
            <v>0</v>
          </cell>
          <cell r="I8084">
            <v>0</v>
          </cell>
          <cell r="J8084">
            <v>0</v>
          </cell>
          <cell r="K8084">
            <v>0</v>
          </cell>
          <cell r="L8084">
            <v>0</v>
          </cell>
        </row>
        <row r="8085">
          <cell r="E8085">
            <v>27443</v>
          </cell>
          <cell r="F8085">
            <v>32</v>
          </cell>
          <cell r="G8085">
            <v>32</v>
          </cell>
          <cell r="H8085">
            <v>35</v>
          </cell>
          <cell r="I8085">
            <v>35</v>
          </cell>
          <cell r="J8085">
            <v>32</v>
          </cell>
          <cell r="K8085">
            <v>35</v>
          </cell>
          <cell r="L8085">
            <v>29</v>
          </cell>
        </row>
        <row r="8086">
          <cell r="E8086">
            <v>27444</v>
          </cell>
          <cell r="F8086">
            <v>13</v>
          </cell>
          <cell r="G8086">
            <v>23</v>
          </cell>
          <cell r="H8086">
            <v>10</v>
          </cell>
          <cell r="I8086">
            <v>11</v>
          </cell>
          <cell r="J8086">
            <v>24</v>
          </cell>
          <cell r="K8086">
            <v>26</v>
          </cell>
          <cell r="L8086">
            <v>26</v>
          </cell>
        </row>
        <row r="8087">
          <cell r="E8087">
            <v>27445</v>
          </cell>
          <cell r="F8087">
            <v>10</v>
          </cell>
          <cell r="G8087">
            <v>11</v>
          </cell>
          <cell r="H8087">
            <v>0</v>
          </cell>
          <cell r="I8087">
            <v>11</v>
          </cell>
          <cell r="J8087">
            <v>11</v>
          </cell>
          <cell r="K8087">
            <v>23</v>
          </cell>
          <cell r="L8087">
            <v>14</v>
          </cell>
        </row>
        <row r="8088">
          <cell r="E8088">
            <v>27446</v>
          </cell>
          <cell r="F8088">
            <v>16</v>
          </cell>
          <cell r="G8088">
            <v>10</v>
          </cell>
          <cell r="H8088">
            <v>10</v>
          </cell>
          <cell r="I8088">
            <v>32</v>
          </cell>
          <cell r="J8088">
            <v>24</v>
          </cell>
          <cell r="K8088">
            <v>32</v>
          </cell>
          <cell r="L8088">
            <v>26</v>
          </cell>
        </row>
        <row r="8089">
          <cell r="E8089">
            <v>27447</v>
          </cell>
          <cell r="F8089">
            <v>13</v>
          </cell>
          <cell r="G8089">
            <v>8</v>
          </cell>
          <cell r="H8089">
            <v>13</v>
          </cell>
          <cell r="I8089">
            <v>13</v>
          </cell>
          <cell r="J8089">
            <v>10</v>
          </cell>
          <cell r="K8089">
            <v>10</v>
          </cell>
          <cell r="L8089">
            <v>19</v>
          </cell>
        </row>
        <row r="8090">
          <cell r="E8090">
            <v>27448</v>
          </cell>
          <cell r="F8090">
            <v>31</v>
          </cell>
          <cell r="G8090">
            <v>19</v>
          </cell>
          <cell r="H8090">
            <v>23</v>
          </cell>
          <cell r="I8090">
            <v>35</v>
          </cell>
          <cell r="J8090">
            <v>39</v>
          </cell>
          <cell r="K8090">
            <v>39</v>
          </cell>
          <cell r="L8090">
            <v>26</v>
          </cell>
        </row>
        <row r="8091">
          <cell r="E8091">
            <v>27449</v>
          </cell>
          <cell r="F8091">
            <v>48</v>
          </cell>
          <cell r="G8091">
            <v>55</v>
          </cell>
          <cell r="H8091">
            <v>55</v>
          </cell>
          <cell r="I8091">
            <v>47</v>
          </cell>
          <cell r="J8091">
            <v>40</v>
          </cell>
          <cell r="K8091">
            <v>8</v>
          </cell>
          <cell r="L8091">
            <v>6</v>
          </cell>
        </row>
        <row r="8092">
          <cell r="E8092">
            <v>27450</v>
          </cell>
          <cell r="F8092">
            <v>13</v>
          </cell>
          <cell r="G8092">
            <v>13</v>
          </cell>
          <cell r="H8092">
            <v>16</v>
          </cell>
          <cell r="I8092">
            <v>18</v>
          </cell>
          <cell r="J8092">
            <v>29</v>
          </cell>
          <cell r="K8092">
            <v>27</v>
          </cell>
          <cell r="L8092">
            <v>32</v>
          </cell>
        </row>
        <row r="8093">
          <cell r="E8093">
            <v>27451</v>
          </cell>
          <cell r="F8093">
            <v>0</v>
          </cell>
          <cell r="G8093">
            <v>5</v>
          </cell>
          <cell r="H8093">
            <v>0</v>
          </cell>
          <cell r="I8093">
            <v>0</v>
          </cell>
          <cell r="J8093">
            <v>8</v>
          </cell>
          <cell r="K8093">
            <v>11</v>
          </cell>
          <cell r="L8093">
            <v>3</v>
          </cell>
        </row>
        <row r="8094">
          <cell r="E8094">
            <v>27452</v>
          </cell>
          <cell r="F8094">
            <v>32</v>
          </cell>
          <cell r="G8094">
            <v>37</v>
          </cell>
          <cell r="H8094">
            <v>35</v>
          </cell>
          <cell r="I8094">
            <v>43</v>
          </cell>
          <cell r="J8094">
            <v>37</v>
          </cell>
          <cell r="K8094">
            <v>42</v>
          </cell>
          <cell r="L8094">
            <v>16</v>
          </cell>
        </row>
        <row r="8095">
          <cell r="E8095">
            <v>27453</v>
          </cell>
          <cell r="F8095">
            <v>13</v>
          </cell>
          <cell r="G8095">
            <v>3</v>
          </cell>
          <cell r="H8095">
            <v>5</v>
          </cell>
          <cell r="I8095">
            <v>13</v>
          </cell>
          <cell r="J8095">
            <v>10</v>
          </cell>
          <cell r="K8095">
            <v>16</v>
          </cell>
          <cell r="L8095">
            <v>3</v>
          </cell>
        </row>
        <row r="8096">
          <cell r="E8096">
            <v>27454</v>
          </cell>
          <cell r="F8096">
            <v>8</v>
          </cell>
          <cell r="G8096">
            <v>8</v>
          </cell>
          <cell r="H8096">
            <v>0</v>
          </cell>
          <cell r="I8096">
            <v>8</v>
          </cell>
          <cell r="J8096">
            <v>3</v>
          </cell>
          <cell r="K8096">
            <v>0</v>
          </cell>
          <cell r="L8096">
            <v>0</v>
          </cell>
        </row>
        <row r="8097">
          <cell r="E8097">
            <v>27455</v>
          </cell>
          <cell r="F8097">
            <v>23</v>
          </cell>
          <cell r="G8097">
            <v>13</v>
          </cell>
          <cell r="H8097">
            <v>27</v>
          </cell>
          <cell r="I8097">
            <v>10</v>
          </cell>
          <cell r="J8097">
            <v>16</v>
          </cell>
          <cell r="K8097">
            <v>21</v>
          </cell>
          <cell r="L8097">
            <v>21</v>
          </cell>
        </row>
        <row r="8098">
          <cell r="E8098">
            <v>27456</v>
          </cell>
          <cell r="F8098">
            <v>8</v>
          </cell>
          <cell r="G8098">
            <v>0</v>
          </cell>
          <cell r="H8098">
            <v>0</v>
          </cell>
          <cell r="I8098">
            <v>0</v>
          </cell>
          <cell r="J8098">
            <v>0</v>
          </cell>
          <cell r="K8098">
            <v>3</v>
          </cell>
          <cell r="L8098">
            <v>13</v>
          </cell>
        </row>
        <row r="8099">
          <cell r="E8099">
            <v>27457</v>
          </cell>
          <cell r="F8099">
            <v>10</v>
          </cell>
          <cell r="G8099">
            <v>3</v>
          </cell>
          <cell r="H8099">
            <v>0</v>
          </cell>
          <cell r="I8099">
            <v>13</v>
          </cell>
          <cell r="J8099">
            <v>23</v>
          </cell>
          <cell r="K8099">
            <v>16</v>
          </cell>
          <cell r="L8099">
            <v>10</v>
          </cell>
        </row>
        <row r="8100">
          <cell r="E8100">
            <v>27458</v>
          </cell>
          <cell r="F8100">
            <v>5</v>
          </cell>
          <cell r="G8100">
            <v>0</v>
          </cell>
          <cell r="H8100">
            <v>8</v>
          </cell>
          <cell r="I8100">
            <v>3</v>
          </cell>
          <cell r="J8100">
            <v>3</v>
          </cell>
          <cell r="K8100">
            <v>0</v>
          </cell>
          <cell r="L8100">
            <v>0</v>
          </cell>
        </row>
        <row r="8101">
          <cell r="E8101">
            <v>27459</v>
          </cell>
          <cell r="F8101">
            <v>5</v>
          </cell>
          <cell r="G8101">
            <v>0</v>
          </cell>
          <cell r="H8101">
            <v>10</v>
          </cell>
          <cell r="I8101">
            <v>13</v>
          </cell>
          <cell r="J8101">
            <v>13</v>
          </cell>
          <cell r="K8101">
            <v>13</v>
          </cell>
          <cell r="L8101">
            <v>13</v>
          </cell>
        </row>
        <row r="8102">
          <cell r="E8102">
            <v>27460</v>
          </cell>
          <cell r="F8102">
            <v>14</v>
          </cell>
          <cell r="G8102">
            <v>13</v>
          </cell>
          <cell r="H8102">
            <v>13</v>
          </cell>
          <cell r="I8102">
            <v>8</v>
          </cell>
          <cell r="J8102">
            <v>8</v>
          </cell>
          <cell r="K8102">
            <v>0</v>
          </cell>
          <cell r="L8102">
            <v>8</v>
          </cell>
        </row>
        <row r="8103">
          <cell r="E8103">
            <v>27461</v>
          </cell>
          <cell r="F8103">
            <v>26</v>
          </cell>
          <cell r="G8103">
            <v>23</v>
          </cell>
          <cell r="H8103">
            <v>26</v>
          </cell>
          <cell r="I8103">
            <v>19</v>
          </cell>
          <cell r="J8103">
            <v>11</v>
          </cell>
          <cell r="K8103">
            <v>10</v>
          </cell>
          <cell r="L8103">
            <v>10</v>
          </cell>
        </row>
        <row r="8104">
          <cell r="E8104">
            <v>27462</v>
          </cell>
          <cell r="F8104">
            <v>8</v>
          </cell>
          <cell r="G8104">
            <v>3</v>
          </cell>
          <cell r="H8104">
            <v>8</v>
          </cell>
          <cell r="I8104">
            <v>10</v>
          </cell>
          <cell r="J8104">
            <v>8</v>
          </cell>
          <cell r="K8104">
            <v>8</v>
          </cell>
          <cell r="L8104">
            <v>8</v>
          </cell>
        </row>
        <row r="8105">
          <cell r="E8105">
            <v>27463</v>
          </cell>
          <cell r="F8105">
            <v>5</v>
          </cell>
          <cell r="G8105">
            <v>8</v>
          </cell>
          <cell r="H8105">
            <v>10</v>
          </cell>
          <cell r="I8105">
            <v>8</v>
          </cell>
          <cell r="J8105">
            <v>0</v>
          </cell>
          <cell r="K8105">
            <v>3</v>
          </cell>
          <cell r="L8105">
            <v>3</v>
          </cell>
        </row>
        <row r="8106">
          <cell r="E8106">
            <v>27464</v>
          </cell>
          <cell r="F8106">
            <v>24</v>
          </cell>
          <cell r="G8106">
            <v>23</v>
          </cell>
          <cell r="H8106">
            <v>14</v>
          </cell>
          <cell r="I8106">
            <v>19</v>
          </cell>
          <cell r="J8106">
            <v>8</v>
          </cell>
          <cell r="K8106">
            <v>8</v>
          </cell>
          <cell r="L8106">
            <v>0</v>
          </cell>
        </row>
        <row r="8107">
          <cell r="E8107">
            <v>27465</v>
          </cell>
          <cell r="F8107">
            <v>10</v>
          </cell>
          <cell r="G8107">
            <v>8</v>
          </cell>
          <cell r="H8107">
            <v>3</v>
          </cell>
          <cell r="I8107">
            <v>5</v>
          </cell>
          <cell r="J8107">
            <v>8</v>
          </cell>
          <cell r="K8107">
            <v>0</v>
          </cell>
          <cell r="L8107">
            <v>0</v>
          </cell>
        </row>
        <row r="8108">
          <cell r="E8108">
            <v>27466</v>
          </cell>
          <cell r="F8108">
            <v>27</v>
          </cell>
          <cell r="G8108">
            <v>29</v>
          </cell>
          <cell r="H8108">
            <v>26</v>
          </cell>
          <cell r="I8108">
            <v>37</v>
          </cell>
          <cell r="J8108">
            <v>29</v>
          </cell>
          <cell r="K8108">
            <v>26</v>
          </cell>
          <cell r="L8108">
            <v>23</v>
          </cell>
        </row>
        <row r="8109">
          <cell r="E8109">
            <v>27467</v>
          </cell>
          <cell r="F8109">
            <v>29</v>
          </cell>
          <cell r="G8109">
            <v>26</v>
          </cell>
          <cell r="H8109">
            <v>14</v>
          </cell>
          <cell r="I8109">
            <v>11</v>
          </cell>
          <cell r="J8109">
            <v>3</v>
          </cell>
          <cell r="K8109">
            <v>11</v>
          </cell>
          <cell r="L8109">
            <v>11</v>
          </cell>
        </row>
        <row r="8110">
          <cell r="E8110">
            <v>27468</v>
          </cell>
          <cell r="F8110">
            <v>3</v>
          </cell>
          <cell r="G8110">
            <v>11</v>
          </cell>
          <cell r="H8110">
            <v>13</v>
          </cell>
          <cell r="I8110">
            <v>14</v>
          </cell>
          <cell r="J8110">
            <v>14</v>
          </cell>
          <cell r="K8110">
            <v>16</v>
          </cell>
          <cell r="L8110">
            <v>11</v>
          </cell>
        </row>
        <row r="8111">
          <cell r="E8111">
            <v>27469</v>
          </cell>
          <cell r="F8111">
            <v>0</v>
          </cell>
          <cell r="G8111">
            <v>10</v>
          </cell>
          <cell r="H8111">
            <v>5</v>
          </cell>
          <cell r="I8111">
            <v>5</v>
          </cell>
          <cell r="J8111">
            <v>0</v>
          </cell>
          <cell r="K8111">
            <v>10</v>
          </cell>
          <cell r="L8111">
            <v>10</v>
          </cell>
        </row>
        <row r="8112">
          <cell r="E8112">
            <v>27470</v>
          </cell>
          <cell r="F8112">
            <v>21</v>
          </cell>
          <cell r="G8112">
            <v>26</v>
          </cell>
          <cell r="H8112">
            <v>27</v>
          </cell>
          <cell r="I8112">
            <v>14</v>
          </cell>
          <cell r="J8112">
            <v>13</v>
          </cell>
          <cell r="K8112">
            <v>11</v>
          </cell>
          <cell r="L8112">
            <v>8</v>
          </cell>
        </row>
        <row r="8113">
          <cell r="E8113">
            <v>27471</v>
          </cell>
          <cell r="F8113">
            <v>3</v>
          </cell>
          <cell r="G8113">
            <v>8</v>
          </cell>
          <cell r="H8113">
            <v>14</v>
          </cell>
          <cell r="I8113">
            <v>11</v>
          </cell>
          <cell r="J8113">
            <v>37</v>
          </cell>
          <cell r="K8113">
            <v>8</v>
          </cell>
          <cell r="L8113">
            <v>26</v>
          </cell>
        </row>
        <row r="8114">
          <cell r="E8114">
            <v>27472</v>
          </cell>
          <cell r="F8114">
            <v>19</v>
          </cell>
          <cell r="G8114">
            <v>16</v>
          </cell>
          <cell r="H8114">
            <v>10</v>
          </cell>
          <cell r="I8114">
            <v>8</v>
          </cell>
          <cell r="J8114">
            <v>0</v>
          </cell>
          <cell r="K8114">
            <v>0</v>
          </cell>
          <cell r="L8114">
            <v>5</v>
          </cell>
        </row>
        <row r="8115">
          <cell r="E8115">
            <v>27473</v>
          </cell>
          <cell r="F8115">
            <v>8</v>
          </cell>
          <cell r="G8115">
            <v>5</v>
          </cell>
          <cell r="H8115">
            <v>5</v>
          </cell>
          <cell r="I8115">
            <v>10</v>
          </cell>
          <cell r="J8115">
            <v>5</v>
          </cell>
          <cell r="K8115">
            <v>5</v>
          </cell>
          <cell r="L8115">
            <v>0</v>
          </cell>
        </row>
        <row r="8116">
          <cell r="E8116">
            <v>27474</v>
          </cell>
          <cell r="F8116">
            <v>0</v>
          </cell>
          <cell r="G8116">
            <v>8</v>
          </cell>
          <cell r="H8116">
            <v>0</v>
          </cell>
          <cell r="I8116">
            <v>5</v>
          </cell>
          <cell r="J8116">
            <v>5</v>
          </cell>
          <cell r="K8116">
            <v>8</v>
          </cell>
          <cell r="L8116">
            <v>5</v>
          </cell>
        </row>
        <row r="8117">
          <cell r="E8117">
            <v>27475</v>
          </cell>
          <cell r="F8117">
            <v>11</v>
          </cell>
          <cell r="G8117">
            <v>10</v>
          </cell>
          <cell r="H8117">
            <v>14</v>
          </cell>
          <cell r="I8117">
            <v>19</v>
          </cell>
          <cell r="J8117">
            <v>19</v>
          </cell>
          <cell r="K8117">
            <v>16</v>
          </cell>
          <cell r="L8117">
            <v>13</v>
          </cell>
        </row>
        <row r="8118">
          <cell r="E8118">
            <v>27476</v>
          </cell>
          <cell r="F8118">
            <v>8</v>
          </cell>
          <cell r="G8118">
            <v>10</v>
          </cell>
          <cell r="H8118">
            <v>19</v>
          </cell>
          <cell r="I8118">
            <v>11</v>
          </cell>
          <cell r="J8118">
            <v>11</v>
          </cell>
          <cell r="K8118">
            <v>11</v>
          </cell>
          <cell r="L8118">
            <v>8</v>
          </cell>
        </row>
        <row r="8119">
          <cell r="E8119">
            <v>27477</v>
          </cell>
          <cell r="F8119">
            <v>10</v>
          </cell>
          <cell r="G8119">
            <v>11</v>
          </cell>
          <cell r="H8119">
            <v>5</v>
          </cell>
          <cell r="I8119">
            <v>11</v>
          </cell>
          <cell r="J8119">
            <v>10</v>
          </cell>
          <cell r="K8119">
            <v>8</v>
          </cell>
          <cell r="L8119">
            <v>13</v>
          </cell>
        </row>
        <row r="8120">
          <cell r="E8120">
            <v>27478</v>
          </cell>
          <cell r="F8120">
            <v>14</v>
          </cell>
          <cell r="G8120">
            <v>19</v>
          </cell>
          <cell r="H8120">
            <v>11</v>
          </cell>
          <cell r="I8120">
            <v>40</v>
          </cell>
          <cell r="J8120">
            <v>26</v>
          </cell>
          <cell r="K8120">
            <v>32</v>
          </cell>
          <cell r="L8120">
            <v>26</v>
          </cell>
        </row>
        <row r="8121">
          <cell r="E8121">
            <v>27479</v>
          </cell>
          <cell r="F8121">
            <v>0</v>
          </cell>
          <cell r="G8121">
            <v>5</v>
          </cell>
          <cell r="H8121">
            <v>10</v>
          </cell>
          <cell r="I8121">
            <v>5</v>
          </cell>
          <cell r="J8121">
            <v>5</v>
          </cell>
          <cell r="K8121">
            <v>19</v>
          </cell>
          <cell r="L8121">
            <v>26</v>
          </cell>
        </row>
        <row r="8122">
          <cell r="E8122">
            <v>27480</v>
          </cell>
          <cell r="F8122">
            <v>34</v>
          </cell>
          <cell r="G8122">
            <v>32</v>
          </cell>
          <cell r="H8122">
            <v>26</v>
          </cell>
          <cell r="I8122">
            <v>19</v>
          </cell>
          <cell r="J8122">
            <v>23</v>
          </cell>
          <cell r="K8122">
            <v>23</v>
          </cell>
          <cell r="L8122">
            <v>26</v>
          </cell>
        </row>
        <row r="8123">
          <cell r="E8123">
            <v>27481</v>
          </cell>
          <cell r="F8123">
            <v>8</v>
          </cell>
          <cell r="G8123">
            <v>5</v>
          </cell>
          <cell r="H8123">
            <v>8</v>
          </cell>
          <cell r="I8123">
            <v>5</v>
          </cell>
          <cell r="J8123">
            <v>0</v>
          </cell>
          <cell r="K8123">
            <v>8</v>
          </cell>
          <cell r="L8123">
            <v>3</v>
          </cell>
        </row>
        <row r="8124">
          <cell r="E8124">
            <v>27482</v>
          </cell>
          <cell r="F8124">
            <v>13</v>
          </cell>
          <cell r="G8124">
            <v>10</v>
          </cell>
          <cell r="H8124">
            <v>0</v>
          </cell>
          <cell r="I8124">
            <v>21</v>
          </cell>
          <cell r="J8124">
            <v>13</v>
          </cell>
          <cell r="K8124">
            <v>16</v>
          </cell>
          <cell r="L8124">
            <v>8</v>
          </cell>
        </row>
        <row r="8125">
          <cell r="E8125">
            <v>27483</v>
          </cell>
          <cell r="F8125">
            <v>19</v>
          </cell>
          <cell r="G8125">
            <v>16</v>
          </cell>
          <cell r="H8125">
            <v>13</v>
          </cell>
          <cell r="I8125">
            <v>0</v>
          </cell>
          <cell r="J8125">
            <v>37</v>
          </cell>
          <cell r="K8125">
            <v>37</v>
          </cell>
          <cell r="L8125">
            <v>27</v>
          </cell>
        </row>
        <row r="8126">
          <cell r="E8126">
            <v>27484</v>
          </cell>
          <cell r="F8126">
            <v>29</v>
          </cell>
          <cell r="G8126">
            <v>47</v>
          </cell>
          <cell r="H8126">
            <v>37</v>
          </cell>
          <cell r="I8126">
            <v>45</v>
          </cell>
          <cell r="J8126">
            <v>45</v>
          </cell>
          <cell r="K8126">
            <v>40</v>
          </cell>
          <cell r="L8126">
            <v>37</v>
          </cell>
        </row>
        <row r="8127">
          <cell r="E8127">
            <v>27485</v>
          </cell>
          <cell r="F8127">
            <v>5</v>
          </cell>
          <cell r="G8127">
            <v>5</v>
          </cell>
          <cell r="H8127">
            <v>5</v>
          </cell>
          <cell r="I8127">
            <v>3</v>
          </cell>
          <cell r="J8127">
            <v>0</v>
          </cell>
          <cell r="K8127">
            <v>0</v>
          </cell>
          <cell r="L8127">
            <v>0</v>
          </cell>
        </row>
        <row r="8128">
          <cell r="E8128">
            <v>27486</v>
          </cell>
          <cell r="F8128">
            <v>5</v>
          </cell>
          <cell r="G8128">
            <v>0</v>
          </cell>
          <cell r="H8128">
            <v>3</v>
          </cell>
          <cell r="I8128">
            <v>0</v>
          </cell>
          <cell r="J8128">
            <v>3</v>
          </cell>
          <cell r="K8128">
            <v>3</v>
          </cell>
          <cell r="L8128">
            <v>8</v>
          </cell>
        </row>
        <row r="8129">
          <cell r="E8129">
            <v>27487</v>
          </cell>
          <cell r="F8129">
            <v>10</v>
          </cell>
          <cell r="G8129">
            <v>8</v>
          </cell>
          <cell r="H8129">
            <v>8</v>
          </cell>
          <cell r="I8129">
            <v>10</v>
          </cell>
          <cell r="J8129">
            <v>13</v>
          </cell>
          <cell r="K8129">
            <v>21</v>
          </cell>
          <cell r="L8129">
            <v>21</v>
          </cell>
        </row>
        <row r="8130">
          <cell r="E8130">
            <v>27488</v>
          </cell>
          <cell r="F8130">
            <v>19</v>
          </cell>
          <cell r="G8130">
            <v>13</v>
          </cell>
          <cell r="H8130">
            <v>13</v>
          </cell>
          <cell r="I8130">
            <v>16</v>
          </cell>
          <cell r="J8130">
            <v>16</v>
          </cell>
          <cell r="K8130">
            <v>16</v>
          </cell>
          <cell r="L8130">
            <v>13</v>
          </cell>
        </row>
        <row r="8131">
          <cell r="E8131">
            <v>27489</v>
          </cell>
          <cell r="F8131">
            <v>5</v>
          </cell>
          <cell r="G8131">
            <v>3</v>
          </cell>
          <cell r="H8131">
            <v>8</v>
          </cell>
          <cell r="I8131">
            <v>13</v>
          </cell>
          <cell r="J8131">
            <v>10</v>
          </cell>
          <cell r="K8131">
            <v>10</v>
          </cell>
          <cell r="L8131">
            <v>0</v>
          </cell>
        </row>
        <row r="8132">
          <cell r="E8132">
            <v>27490</v>
          </cell>
          <cell r="F8132">
            <v>0</v>
          </cell>
          <cell r="G8132">
            <v>0</v>
          </cell>
          <cell r="H8132">
            <v>0</v>
          </cell>
          <cell r="I8132">
            <v>0</v>
          </cell>
          <cell r="J8132">
            <v>0</v>
          </cell>
          <cell r="K8132">
            <v>0</v>
          </cell>
          <cell r="L8132">
            <v>5</v>
          </cell>
        </row>
        <row r="8133">
          <cell r="E8133">
            <v>27491</v>
          </cell>
          <cell r="F8133">
            <v>14</v>
          </cell>
          <cell r="G8133">
            <v>0</v>
          </cell>
          <cell r="H8133">
            <v>0</v>
          </cell>
          <cell r="I8133">
            <v>3</v>
          </cell>
          <cell r="J8133">
            <v>0</v>
          </cell>
          <cell r="K8133">
            <v>0</v>
          </cell>
          <cell r="L8133">
            <v>0</v>
          </cell>
        </row>
        <row r="8134">
          <cell r="E8134">
            <v>27492</v>
          </cell>
          <cell r="F8134">
            <v>13</v>
          </cell>
          <cell r="G8134">
            <v>23</v>
          </cell>
          <cell r="H8134">
            <v>19</v>
          </cell>
          <cell r="I8134">
            <v>26</v>
          </cell>
          <cell r="J8134">
            <v>26</v>
          </cell>
          <cell r="K8134">
            <v>29</v>
          </cell>
          <cell r="L8134">
            <v>29</v>
          </cell>
        </row>
        <row r="8135">
          <cell r="E8135">
            <v>27493</v>
          </cell>
          <cell r="F8135">
            <v>27</v>
          </cell>
          <cell r="G8135">
            <v>23</v>
          </cell>
          <cell r="H8135">
            <v>23</v>
          </cell>
          <cell r="I8135">
            <v>19</v>
          </cell>
          <cell r="J8135">
            <v>23</v>
          </cell>
          <cell r="K8135">
            <v>23</v>
          </cell>
          <cell r="L8135">
            <v>13</v>
          </cell>
        </row>
        <row r="8136">
          <cell r="E8136">
            <v>27494</v>
          </cell>
          <cell r="F8136">
            <v>8</v>
          </cell>
          <cell r="G8136">
            <v>5</v>
          </cell>
          <cell r="H8136">
            <v>5</v>
          </cell>
          <cell r="I8136">
            <v>3</v>
          </cell>
          <cell r="J8136">
            <v>0</v>
          </cell>
          <cell r="K8136">
            <v>3</v>
          </cell>
          <cell r="L8136">
            <v>0</v>
          </cell>
        </row>
        <row r="8137">
          <cell r="E8137">
            <v>27495</v>
          </cell>
          <cell r="F8137">
            <v>13</v>
          </cell>
          <cell r="G8137">
            <v>14</v>
          </cell>
          <cell r="H8137">
            <v>10</v>
          </cell>
          <cell r="I8137">
            <v>8</v>
          </cell>
          <cell r="J8137">
            <v>14</v>
          </cell>
          <cell r="K8137">
            <v>11</v>
          </cell>
          <cell r="L8137">
            <v>8</v>
          </cell>
        </row>
        <row r="8138">
          <cell r="E8138">
            <v>27496</v>
          </cell>
          <cell r="F8138">
            <v>0</v>
          </cell>
          <cell r="G8138">
            <v>8</v>
          </cell>
          <cell r="H8138">
            <v>0</v>
          </cell>
          <cell r="I8138">
            <v>0</v>
          </cell>
          <cell r="J8138">
            <v>0</v>
          </cell>
          <cell r="K8138">
            <v>5</v>
          </cell>
          <cell r="L8138">
            <v>13</v>
          </cell>
        </row>
        <row r="8139">
          <cell r="E8139">
            <v>27497</v>
          </cell>
          <cell r="F8139">
            <v>3</v>
          </cell>
          <cell r="G8139">
            <v>0</v>
          </cell>
          <cell r="H8139">
            <v>0</v>
          </cell>
          <cell r="I8139">
            <v>0</v>
          </cell>
          <cell r="J8139">
            <v>0</v>
          </cell>
          <cell r="K8139">
            <v>0</v>
          </cell>
          <cell r="L8139">
            <v>0</v>
          </cell>
        </row>
        <row r="8140">
          <cell r="E8140">
            <v>27498</v>
          </cell>
          <cell r="F8140">
            <v>10</v>
          </cell>
          <cell r="G8140">
            <v>8</v>
          </cell>
          <cell r="H8140">
            <v>10</v>
          </cell>
          <cell r="I8140">
            <v>13</v>
          </cell>
          <cell r="J8140">
            <v>13</v>
          </cell>
          <cell r="K8140">
            <v>16</v>
          </cell>
          <cell r="L8140">
            <v>10</v>
          </cell>
        </row>
        <row r="8141">
          <cell r="E8141">
            <v>27499</v>
          </cell>
          <cell r="F8141">
            <v>11</v>
          </cell>
          <cell r="G8141">
            <v>11</v>
          </cell>
          <cell r="H8141">
            <v>8</v>
          </cell>
          <cell r="I8141">
            <v>0</v>
          </cell>
          <cell r="J8141">
            <v>10</v>
          </cell>
          <cell r="K8141">
            <v>8</v>
          </cell>
          <cell r="L8141">
            <v>11</v>
          </cell>
        </row>
        <row r="8142">
          <cell r="E8142">
            <v>27500</v>
          </cell>
          <cell r="F8142">
            <v>11</v>
          </cell>
          <cell r="G8142">
            <v>14</v>
          </cell>
          <cell r="H8142">
            <v>11</v>
          </cell>
          <cell r="I8142">
            <v>11</v>
          </cell>
          <cell r="J8142">
            <v>16</v>
          </cell>
          <cell r="K8142">
            <v>13</v>
          </cell>
          <cell r="L8142">
            <v>5</v>
          </cell>
        </row>
        <row r="8143">
          <cell r="E8143">
            <v>27501</v>
          </cell>
          <cell r="F8143">
            <v>19</v>
          </cell>
          <cell r="G8143">
            <v>14</v>
          </cell>
          <cell r="H8143">
            <v>19</v>
          </cell>
          <cell r="I8143">
            <v>23</v>
          </cell>
          <cell r="J8143">
            <v>27</v>
          </cell>
          <cell r="K8143">
            <v>19</v>
          </cell>
          <cell r="L8143">
            <v>14</v>
          </cell>
        </row>
        <row r="8144">
          <cell r="E8144">
            <v>27502</v>
          </cell>
          <cell r="F8144">
            <v>0</v>
          </cell>
          <cell r="G8144">
            <v>5</v>
          </cell>
          <cell r="H8144">
            <v>10</v>
          </cell>
          <cell r="I8144">
            <v>8</v>
          </cell>
          <cell r="J8144">
            <v>5</v>
          </cell>
          <cell r="K8144">
            <v>8</v>
          </cell>
          <cell r="L8144">
            <v>13</v>
          </cell>
        </row>
        <row r="8145">
          <cell r="E8145">
            <v>27503</v>
          </cell>
          <cell r="F8145">
            <v>11</v>
          </cell>
          <cell r="G8145">
            <v>0</v>
          </cell>
          <cell r="H8145">
            <v>24</v>
          </cell>
          <cell r="I8145">
            <v>23</v>
          </cell>
          <cell r="J8145">
            <v>21</v>
          </cell>
          <cell r="K8145">
            <v>19</v>
          </cell>
          <cell r="L8145">
            <v>0</v>
          </cell>
        </row>
        <row r="8146">
          <cell r="E8146">
            <v>27504</v>
          </cell>
          <cell r="F8146">
            <v>34</v>
          </cell>
          <cell r="G8146">
            <v>32</v>
          </cell>
          <cell r="H8146">
            <v>37</v>
          </cell>
          <cell r="I8146">
            <v>26</v>
          </cell>
          <cell r="J8146">
            <v>11</v>
          </cell>
          <cell r="K8146">
            <v>10</v>
          </cell>
          <cell r="L8146">
            <v>13</v>
          </cell>
        </row>
        <row r="8147">
          <cell r="E8147">
            <v>27505</v>
          </cell>
          <cell r="F8147">
            <v>0</v>
          </cell>
          <cell r="G8147">
            <v>5</v>
          </cell>
          <cell r="H8147">
            <v>5</v>
          </cell>
          <cell r="I8147">
            <v>8</v>
          </cell>
          <cell r="J8147">
            <v>10</v>
          </cell>
          <cell r="K8147">
            <v>11</v>
          </cell>
          <cell r="L8147">
            <v>5</v>
          </cell>
        </row>
        <row r="8148">
          <cell r="E8148">
            <v>27506</v>
          </cell>
          <cell r="F8148">
            <v>0</v>
          </cell>
          <cell r="G8148">
            <v>0</v>
          </cell>
          <cell r="H8148">
            <v>3</v>
          </cell>
          <cell r="I8148">
            <v>5</v>
          </cell>
          <cell r="J8148">
            <v>0</v>
          </cell>
          <cell r="K8148">
            <v>3</v>
          </cell>
          <cell r="L8148">
            <v>0</v>
          </cell>
        </row>
        <row r="8149">
          <cell r="E8149">
            <v>27507</v>
          </cell>
          <cell r="F8149">
            <v>13</v>
          </cell>
          <cell r="G8149">
            <v>5</v>
          </cell>
          <cell r="H8149">
            <v>8</v>
          </cell>
          <cell r="I8149">
            <v>10</v>
          </cell>
          <cell r="J8149">
            <v>8</v>
          </cell>
          <cell r="K8149">
            <v>8</v>
          </cell>
          <cell r="L8149">
            <v>0</v>
          </cell>
        </row>
        <row r="8150">
          <cell r="E8150">
            <v>27508</v>
          </cell>
          <cell r="F8150">
            <v>26</v>
          </cell>
          <cell r="G8150">
            <v>26</v>
          </cell>
          <cell r="H8150">
            <v>23</v>
          </cell>
          <cell r="I8150">
            <v>0</v>
          </cell>
          <cell r="J8150">
            <v>0</v>
          </cell>
          <cell r="K8150">
            <v>11</v>
          </cell>
          <cell r="L8150">
            <v>0</v>
          </cell>
        </row>
        <row r="8151">
          <cell r="E8151">
            <v>27509</v>
          </cell>
          <cell r="F8151">
            <v>0</v>
          </cell>
          <cell r="G8151">
            <v>3</v>
          </cell>
          <cell r="H8151">
            <v>8</v>
          </cell>
          <cell r="I8151">
            <v>8</v>
          </cell>
          <cell r="J8151">
            <v>8</v>
          </cell>
          <cell r="K8151">
            <v>13</v>
          </cell>
          <cell r="L8151">
            <v>11</v>
          </cell>
        </row>
        <row r="8152">
          <cell r="E8152">
            <v>27510</v>
          </cell>
          <cell r="F8152">
            <v>5</v>
          </cell>
          <cell r="G8152">
            <v>0</v>
          </cell>
          <cell r="H8152">
            <v>0</v>
          </cell>
          <cell r="I8152">
            <v>10</v>
          </cell>
          <cell r="J8152">
            <v>10</v>
          </cell>
          <cell r="K8152">
            <v>8</v>
          </cell>
          <cell r="L8152">
            <v>8</v>
          </cell>
        </row>
        <row r="8153">
          <cell r="E8153">
            <v>27511</v>
          </cell>
          <cell r="F8153">
            <v>10</v>
          </cell>
          <cell r="G8153">
            <v>8</v>
          </cell>
          <cell r="H8153">
            <v>8</v>
          </cell>
          <cell r="I8153">
            <v>0</v>
          </cell>
          <cell r="J8153">
            <v>5</v>
          </cell>
          <cell r="K8153">
            <v>3</v>
          </cell>
          <cell r="L8153">
            <v>0</v>
          </cell>
        </row>
        <row r="8154">
          <cell r="E8154">
            <v>27512</v>
          </cell>
          <cell r="F8154">
            <v>37</v>
          </cell>
          <cell r="G8154">
            <v>37</v>
          </cell>
          <cell r="H8154">
            <v>48</v>
          </cell>
          <cell r="I8154">
            <v>37</v>
          </cell>
          <cell r="J8154">
            <v>29</v>
          </cell>
          <cell r="K8154">
            <v>35</v>
          </cell>
          <cell r="L8154">
            <v>37</v>
          </cell>
        </row>
        <row r="8155">
          <cell r="E8155">
            <v>27513</v>
          </cell>
          <cell r="F8155">
            <v>0</v>
          </cell>
          <cell r="G8155">
            <v>16</v>
          </cell>
          <cell r="H8155">
            <v>13</v>
          </cell>
          <cell r="I8155">
            <v>16</v>
          </cell>
          <cell r="J8155">
            <v>29</v>
          </cell>
          <cell r="K8155">
            <v>23</v>
          </cell>
          <cell r="L8155">
            <v>21</v>
          </cell>
        </row>
        <row r="8156">
          <cell r="E8156">
            <v>27514</v>
          </cell>
          <cell r="F8156">
            <v>11</v>
          </cell>
          <cell r="G8156">
            <v>10</v>
          </cell>
          <cell r="H8156">
            <v>8</v>
          </cell>
          <cell r="I8156">
            <v>10</v>
          </cell>
          <cell r="J8156">
            <v>10</v>
          </cell>
          <cell r="K8156">
            <v>13</v>
          </cell>
          <cell r="L8156">
            <v>13</v>
          </cell>
        </row>
        <row r="8157">
          <cell r="E8157">
            <v>27515</v>
          </cell>
          <cell r="F8157">
            <v>16</v>
          </cell>
          <cell r="G8157">
            <v>13</v>
          </cell>
          <cell r="H8157">
            <v>13</v>
          </cell>
          <cell r="I8157">
            <v>13</v>
          </cell>
          <cell r="J8157">
            <v>13</v>
          </cell>
          <cell r="K8157">
            <v>10</v>
          </cell>
          <cell r="L8157">
            <v>8</v>
          </cell>
        </row>
        <row r="8158">
          <cell r="E8158">
            <v>27516</v>
          </cell>
          <cell r="F8158">
            <v>11</v>
          </cell>
          <cell r="G8158">
            <v>16</v>
          </cell>
          <cell r="H8158">
            <v>10</v>
          </cell>
          <cell r="I8158">
            <v>3</v>
          </cell>
          <cell r="J8158">
            <v>0</v>
          </cell>
          <cell r="K8158">
            <v>8</v>
          </cell>
          <cell r="L8158">
            <v>0</v>
          </cell>
        </row>
        <row r="8159">
          <cell r="E8159">
            <v>27517</v>
          </cell>
          <cell r="F8159">
            <v>8</v>
          </cell>
          <cell r="G8159">
            <v>8</v>
          </cell>
          <cell r="H8159">
            <v>0</v>
          </cell>
          <cell r="I8159">
            <v>0</v>
          </cell>
          <cell r="J8159">
            <v>5</v>
          </cell>
          <cell r="K8159">
            <v>3</v>
          </cell>
          <cell r="L8159">
            <v>8</v>
          </cell>
        </row>
        <row r="8160">
          <cell r="E8160">
            <v>27518</v>
          </cell>
          <cell r="F8160">
            <v>10</v>
          </cell>
          <cell r="G8160">
            <v>5</v>
          </cell>
          <cell r="H8160">
            <v>10</v>
          </cell>
          <cell r="I8160">
            <v>11</v>
          </cell>
          <cell r="J8160">
            <v>13</v>
          </cell>
          <cell r="K8160">
            <v>23</v>
          </cell>
          <cell r="L8160">
            <v>11</v>
          </cell>
        </row>
        <row r="8161">
          <cell r="E8161">
            <v>27519</v>
          </cell>
          <cell r="F8161">
            <v>23</v>
          </cell>
          <cell r="G8161">
            <v>19</v>
          </cell>
          <cell r="H8161">
            <v>19</v>
          </cell>
          <cell r="I8161">
            <v>14</v>
          </cell>
          <cell r="J8161">
            <v>11</v>
          </cell>
          <cell r="K8161">
            <v>19</v>
          </cell>
          <cell r="L8161">
            <v>10</v>
          </cell>
        </row>
        <row r="8162">
          <cell r="E8162">
            <v>27520</v>
          </cell>
          <cell r="F8162">
            <v>11</v>
          </cell>
          <cell r="G8162">
            <v>10</v>
          </cell>
          <cell r="H8162">
            <v>8</v>
          </cell>
          <cell r="I8162">
            <v>8</v>
          </cell>
          <cell r="J8162">
            <v>10</v>
          </cell>
          <cell r="K8162">
            <v>10</v>
          </cell>
          <cell r="L8162">
            <v>13</v>
          </cell>
        </row>
        <row r="8163">
          <cell r="E8163">
            <v>27521</v>
          </cell>
          <cell r="F8163">
            <v>0</v>
          </cell>
          <cell r="G8163">
            <v>3</v>
          </cell>
          <cell r="H8163">
            <v>8</v>
          </cell>
          <cell r="I8163">
            <v>10</v>
          </cell>
          <cell r="J8163">
            <v>8</v>
          </cell>
          <cell r="K8163">
            <v>10</v>
          </cell>
          <cell r="L8163">
            <v>14</v>
          </cell>
        </row>
        <row r="8164">
          <cell r="E8164">
            <v>27522</v>
          </cell>
          <cell r="F8164">
            <v>3</v>
          </cell>
          <cell r="G8164">
            <v>3</v>
          </cell>
          <cell r="H8164">
            <v>8</v>
          </cell>
          <cell r="I8164">
            <v>3</v>
          </cell>
          <cell r="J8164">
            <v>0</v>
          </cell>
          <cell r="K8164">
            <v>0</v>
          </cell>
          <cell r="L8164">
            <v>0</v>
          </cell>
        </row>
        <row r="8165">
          <cell r="E8165">
            <v>27523</v>
          </cell>
          <cell r="F8165">
            <v>0</v>
          </cell>
          <cell r="G8165">
            <v>8</v>
          </cell>
          <cell r="H8165">
            <v>3</v>
          </cell>
          <cell r="I8165">
            <v>3</v>
          </cell>
          <cell r="J8165">
            <v>0</v>
          </cell>
          <cell r="K8165">
            <v>11</v>
          </cell>
          <cell r="L8165">
            <v>11</v>
          </cell>
        </row>
        <row r="8166">
          <cell r="E8166">
            <v>27524</v>
          </cell>
          <cell r="F8166">
            <v>5</v>
          </cell>
          <cell r="G8166">
            <v>8</v>
          </cell>
          <cell r="H8166">
            <v>5</v>
          </cell>
          <cell r="I8166">
            <v>0</v>
          </cell>
          <cell r="J8166">
            <v>0</v>
          </cell>
          <cell r="K8166">
            <v>0</v>
          </cell>
          <cell r="L8166">
            <v>0</v>
          </cell>
        </row>
        <row r="8167">
          <cell r="E8167">
            <v>27525</v>
          </cell>
          <cell r="F8167">
            <v>10</v>
          </cell>
          <cell r="G8167">
            <v>13</v>
          </cell>
          <cell r="H8167">
            <v>8</v>
          </cell>
          <cell r="I8167">
            <v>11</v>
          </cell>
          <cell r="J8167">
            <v>0</v>
          </cell>
          <cell r="K8167">
            <v>5</v>
          </cell>
          <cell r="L8167">
            <v>8</v>
          </cell>
        </row>
        <row r="8168">
          <cell r="E8168">
            <v>27526</v>
          </cell>
          <cell r="F8168">
            <v>10</v>
          </cell>
          <cell r="G8168">
            <v>11</v>
          </cell>
          <cell r="H8168">
            <v>13</v>
          </cell>
          <cell r="I8168">
            <v>8</v>
          </cell>
          <cell r="J8168">
            <v>10</v>
          </cell>
          <cell r="K8168">
            <v>16</v>
          </cell>
          <cell r="L8168">
            <v>8</v>
          </cell>
        </row>
        <row r="8169">
          <cell r="E8169">
            <v>27527</v>
          </cell>
          <cell r="F8169">
            <v>14</v>
          </cell>
          <cell r="G8169">
            <v>10</v>
          </cell>
          <cell r="H8169">
            <v>0</v>
          </cell>
          <cell r="I8169">
            <v>13</v>
          </cell>
          <cell r="J8169">
            <v>5</v>
          </cell>
          <cell r="K8169">
            <v>5</v>
          </cell>
          <cell r="L8169">
            <v>0</v>
          </cell>
        </row>
        <row r="8170">
          <cell r="E8170">
            <v>27528</v>
          </cell>
          <cell r="F8170">
            <v>11</v>
          </cell>
          <cell r="G8170">
            <v>13</v>
          </cell>
          <cell r="H8170">
            <v>16</v>
          </cell>
          <cell r="I8170">
            <v>13</v>
          </cell>
          <cell r="J8170">
            <v>19</v>
          </cell>
          <cell r="K8170">
            <v>11</v>
          </cell>
          <cell r="L8170">
            <v>13</v>
          </cell>
        </row>
        <row r="8171">
          <cell r="E8171">
            <v>27529</v>
          </cell>
          <cell r="F8171">
            <v>10</v>
          </cell>
          <cell r="G8171">
            <v>14</v>
          </cell>
          <cell r="H8171">
            <v>16</v>
          </cell>
          <cell r="I8171">
            <v>11</v>
          </cell>
          <cell r="J8171">
            <v>0</v>
          </cell>
          <cell r="K8171">
            <v>10</v>
          </cell>
          <cell r="L8171">
            <v>10</v>
          </cell>
        </row>
        <row r="8172">
          <cell r="E8172">
            <v>27530</v>
          </cell>
          <cell r="F8172">
            <v>27</v>
          </cell>
          <cell r="G8172">
            <v>23</v>
          </cell>
          <cell r="H8172">
            <v>24</v>
          </cell>
          <cell r="I8172">
            <v>21</v>
          </cell>
          <cell r="J8172">
            <v>23</v>
          </cell>
          <cell r="K8172">
            <v>24</v>
          </cell>
          <cell r="L8172">
            <v>11</v>
          </cell>
        </row>
        <row r="8173">
          <cell r="E8173">
            <v>27531</v>
          </cell>
          <cell r="F8173">
            <v>10</v>
          </cell>
          <cell r="G8173">
            <v>29</v>
          </cell>
          <cell r="H8173">
            <v>14</v>
          </cell>
          <cell r="I8173">
            <v>13</v>
          </cell>
          <cell r="J8173">
            <v>19</v>
          </cell>
          <cell r="K8173">
            <v>19</v>
          </cell>
          <cell r="L8173">
            <v>14</v>
          </cell>
        </row>
        <row r="8174">
          <cell r="E8174">
            <v>27532</v>
          </cell>
          <cell r="F8174">
            <v>0</v>
          </cell>
          <cell r="G8174">
            <v>10</v>
          </cell>
          <cell r="H8174">
            <v>0</v>
          </cell>
          <cell r="I8174">
            <v>5</v>
          </cell>
          <cell r="J8174">
            <v>8</v>
          </cell>
          <cell r="K8174">
            <v>8</v>
          </cell>
          <cell r="L8174">
            <v>10</v>
          </cell>
        </row>
        <row r="8175">
          <cell r="E8175">
            <v>27533</v>
          </cell>
          <cell r="F8175">
            <v>40</v>
          </cell>
          <cell r="G8175">
            <v>34</v>
          </cell>
          <cell r="H8175">
            <v>29</v>
          </cell>
          <cell r="I8175">
            <v>48</v>
          </cell>
          <cell r="J8175">
            <v>29</v>
          </cell>
          <cell r="K8175">
            <v>26</v>
          </cell>
          <cell r="L8175">
            <v>27</v>
          </cell>
        </row>
        <row r="8176">
          <cell r="E8176">
            <v>27534</v>
          </cell>
          <cell r="F8176">
            <v>45</v>
          </cell>
          <cell r="G8176">
            <v>45</v>
          </cell>
          <cell r="H8176">
            <v>48</v>
          </cell>
          <cell r="I8176">
            <v>40</v>
          </cell>
          <cell r="J8176">
            <v>45</v>
          </cell>
          <cell r="K8176">
            <v>37</v>
          </cell>
          <cell r="L8176">
            <v>37</v>
          </cell>
        </row>
        <row r="8177">
          <cell r="E8177">
            <v>27535</v>
          </cell>
          <cell r="F8177">
            <v>5</v>
          </cell>
          <cell r="G8177">
            <v>8</v>
          </cell>
          <cell r="H8177">
            <v>8</v>
          </cell>
          <cell r="I8177">
            <v>11</v>
          </cell>
          <cell r="J8177">
            <v>8</v>
          </cell>
          <cell r="K8177">
            <v>8</v>
          </cell>
          <cell r="L8177">
            <v>8</v>
          </cell>
        </row>
        <row r="8178">
          <cell r="E8178">
            <v>27536</v>
          </cell>
          <cell r="F8178">
            <v>29</v>
          </cell>
          <cell r="G8178">
            <v>23</v>
          </cell>
          <cell r="H8178">
            <v>10</v>
          </cell>
          <cell r="I8178">
            <v>0</v>
          </cell>
          <cell r="J8178">
            <v>10</v>
          </cell>
          <cell r="K8178">
            <v>24</v>
          </cell>
          <cell r="L8178">
            <v>27</v>
          </cell>
        </row>
        <row r="8179">
          <cell r="E8179">
            <v>27537</v>
          </cell>
          <cell r="F8179">
            <v>0</v>
          </cell>
          <cell r="G8179">
            <v>10</v>
          </cell>
          <cell r="H8179">
            <v>10</v>
          </cell>
          <cell r="I8179">
            <v>19</v>
          </cell>
          <cell r="J8179">
            <v>10</v>
          </cell>
          <cell r="K8179">
            <v>0</v>
          </cell>
          <cell r="L8179">
            <v>29</v>
          </cell>
        </row>
        <row r="8180">
          <cell r="E8180">
            <v>27538</v>
          </cell>
          <cell r="F8180">
            <v>10</v>
          </cell>
          <cell r="G8180">
            <v>13</v>
          </cell>
          <cell r="H8180">
            <v>21</v>
          </cell>
          <cell r="I8180">
            <v>23</v>
          </cell>
          <cell r="J8180">
            <v>37</v>
          </cell>
          <cell r="K8180">
            <v>37</v>
          </cell>
          <cell r="L8180">
            <v>37</v>
          </cell>
        </row>
        <row r="8181">
          <cell r="E8181">
            <v>27539</v>
          </cell>
          <cell r="F8181">
            <v>37</v>
          </cell>
          <cell r="G8181">
            <v>40</v>
          </cell>
          <cell r="H8181">
            <v>37</v>
          </cell>
          <cell r="I8181">
            <v>29</v>
          </cell>
          <cell r="J8181">
            <v>37</v>
          </cell>
          <cell r="K8181">
            <v>29</v>
          </cell>
          <cell r="L8181">
            <v>37</v>
          </cell>
        </row>
        <row r="8182">
          <cell r="E8182">
            <v>27540</v>
          </cell>
          <cell r="F8182">
            <v>13</v>
          </cell>
          <cell r="G8182">
            <v>0</v>
          </cell>
          <cell r="H8182">
            <v>0</v>
          </cell>
          <cell r="I8182">
            <v>13</v>
          </cell>
          <cell r="J8182">
            <v>10</v>
          </cell>
          <cell r="K8182">
            <v>13</v>
          </cell>
          <cell r="L8182">
            <v>3</v>
          </cell>
        </row>
        <row r="8183">
          <cell r="E8183">
            <v>27541</v>
          </cell>
          <cell r="F8183">
            <v>13</v>
          </cell>
          <cell r="G8183">
            <v>3</v>
          </cell>
          <cell r="H8183">
            <v>8</v>
          </cell>
          <cell r="I8183">
            <v>3</v>
          </cell>
          <cell r="J8183">
            <v>10</v>
          </cell>
          <cell r="K8183">
            <v>10</v>
          </cell>
          <cell r="L8183">
            <v>8</v>
          </cell>
        </row>
        <row r="8184">
          <cell r="E8184">
            <v>27542</v>
          </cell>
          <cell r="F8184">
            <v>21</v>
          </cell>
          <cell r="G8184">
            <v>0</v>
          </cell>
          <cell r="H8184">
            <v>3</v>
          </cell>
          <cell r="I8184">
            <v>3</v>
          </cell>
          <cell r="J8184">
            <v>5</v>
          </cell>
          <cell r="K8184">
            <v>0</v>
          </cell>
          <cell r="L8184">
            <v>0</v>
          </cell>
        </row>
        <row r="8185">
          <cell r="E8185">
            <v>27543</v>
          </cell>
          <cell r="F8185">
            <v>0</v>
          </cell>
          <cell r="G8185">
            <v>3</v>
          </cell>
          <cell r="H8185">
            <v>0</v>
          </cell>
          <cell r="I8185">
            <v>3</v>
          </cell>
          <cell r="J8185">
            <v>3</v>
          </cell>
          <cell r="K8185">
            <v>8</v>
          </cell>
          <cell r="L8185">
            <v>0</v>
          </cell>
        </row>
        <row r="8186">
          <cell r="E8186">
            <v>27544</v>
          </cell>
          <cell r="F8186">
            <v>27</v>
          </cell>
          <cell r="G8186">
            <v>16</v>
          </cell>
          <cell r="H8186">
            <v>3</v>
          </cell>
          <cell r="I8186">
            <v>21</v>
          </cell>
          <cell r="J8186">
            <v>10</v>
          </cell>
          <cell r="K8186">
            <v>5</v>
          </cell>
          <cell r="L8186">
            <v>16</v>
          </cell>
        </row>
        <row r="8187">
          <cell r="E8187">
            <v>27545</v>
          </cell>
          <cell r="F8187">
            <v>0</v>
          </cell>
          <cell r="G8187">
            <v>13</v>
          </cell>
          <cell r="H8187">
            <v>8</v>
          </cell>
          <cell r="I8187">
            <v>8</v>
          </cell>
          <cell r="J8187">
            <v>3</v>
          </cell>
          <cell r="K8187">
            <v>8</v>
          </cell>
          <cell r="L8187">
            <v>8</v>
          </cell>
        </row>
        <row r="8188">
          <cell r="E8188">
            <v>27546</v>
          </cell>
          <cell r="F8188">
            <v>10</v>
          </cell>
          <cell r="G8188">
            <v>11</v>
          </cell>
          <cell r="H8188">
            <v>10</v>
          </cell>
          <cell r="I8188">
            <v>3</v>
          </cell>
          <cell r="J8188">
            <v>10</v>
          </cell>
          <cell r="K8188">
            <v>3</v>
          </cell>
          <cell r="L8188">
            <v>0</v>
          </cell>
        </row>
        <row r="8189">
          <cell r="E8189">
            <v>27547</v>
          </cell>
          <cell r="F8189">
            <v>0</v>
          </cell>
          <cell r="G8189">
            <v>0</v>
          </cell>
          <cell r="H8189">
            <v>8</v>
          </cell>
          <cell r="I8189">
            <v>3</v>
          </cell>
          <cell r="J8189">
            <v>0</v>
          </cell>
          <cell r="K8189">
            <v>0</v>
          </cell>
          <cell r="L8189">
            <v>0</v>
          </cell>
        </row>
        <row r="8190">
          <cell r="E8190">
            <v>27548</v>
          </cell>
          <cell r="F8190">
            <v>29</v>
          </cell>
          <cell r="G8190">
            <v>45</v>
          </cell>
          <cell r="H8190">
            <v>40</v>
          </cell>
          <cell r="I8190">
            <v>37</v>
          </cell>
          <cell r="J8190">
            <v>29</v>
          </cell>
          <cell r="K8190">
            <v>29</v>
          </cell>
          <cell r="L8190">
            <v>23</v>
          </cell>
        </row>
        <row r="8191">
          <cell r="E8191">
            <v>27549</v>
          </cell>
          <cell r="F8191">
            <v>10</v>
          </cell>
          <cell r="G8191">
            <v>19</v>
          </cell>
          <cell r="H8191">
            <v>14</v>
          </cell>
          <cell r="I8191">
            <v>11</v>
          </cell>
          <cell r="J8191">
            <v>10</v>
          </cell>
          <cell r="K8191">
            <v>26</v>
          </cell>
          <cell r="L8191">
            <v>27</v>
          </cell>
        </row>
        <row r="8192">
          <cell r="E8192">
            <v>27550</v>
          </cell>
          <cell r="F8192">
            <v>23</v>
          </cell>
          <cell r="G8192">
            <v>19</v>
          </cell>
          <cell r="H8192">
            <v>10</v>
          </cell>
          <cell r="I8192">
            <v>11</v>
          </cell>
          <cell r="J8192">
            <v>3</v>
          </cell>
          <cell r="K8192">
            <v>8</v>
          </cell>
          <cell r="L8192">
            <v>10</v>
          </cell>
        </row>
        <row r="8193">
          <cell r="E8193">
            <v>27551</v>
          </cell>
          <cell r="F8193">
            <v>10</v>
          </cell>
          <cell r="G8193">
            <v>3</v>
          </cell>
          <cell r="H8193">
            <v>0</v>
          </cell>
          <cell r="I8193">
            <v>0</v>
          </cell>
          <cell r="J8193">
            <v>3</v>
          </cell>
          <cell r="K8193">
            <v>5</v>
          </cell>
          <cell r="L8193">
            <v>8</v>
          </cell>
        </row>
        <row r="8194">
          <cell r="E8194">
            <v>27552</v>
          </cell>
          <cell r="F8194">
            <v>19</v>
          </cell>
          <cell r="G8194">
            <v>11</v>
          </cell>
          <cell r="H8194">
            <v>10</v>
          </cell>
          <cell r="I8194">
            <v>13</v>
          </cell>
          <cell r="J8194">
            <v>11</v>
          </cell>
          <cell r="K8194">
            <v>14</v>
          </cell>
          <cell r="L8194">
            <v>14</v>
          </cell>
        </row>
        <row r="8195">
          <cell r="E8195">
            <v>27553</v>
          </cell>
          <cell r="F8195">
            <v>10</v>
          </cell>
          <cell r="G8195">
            <v>26</v>
          </cell>
          <cell r="H8195">
            <v>24</v>
          </cell>
          <cell r="I8195">
            <v>23</v>
          </cell>
          <cell r="J8195">
            <v>24</v>
          </cell>
          <cell r="K8195">
            <v>19</v>
          </cell>
          <cell r="L8195">
            <v>11</v>
          </cell>
        </row>
        <row r="8196">
          <cell r="E8196">
            <v>27554</v>
          </cell>
          <cell r="F8196">
            <v>5</v>
          </cell>
          <cell r="G8196">
            <v>10</v>
          </cell>
          <cell r="H8196">
            <v>19</v>
          </cell>
          <cell r="I8196">
            <v>19</v>
          </cell>
          <cell r="J8196">
            <v>11</v>
          </cell>
          <cell r="K8196">
            <v>19</v>
          </cell>
          <cell r="L8196">
            <v>24</v>
          </cell>
        </row>
        <row r="8197">
          <cell r="E8197">
            <v>27555</v>
          </cell>
          <cell r="F8197">
            <v>0</v>
          </cell>
          <cell r="G8197">
            <v>0</v>
          </cell>
          <cell r="H8197">
            <v>5</v>
          </cell>
          <cell r="I8197">
            <v>0</v>
          </cell>
          <cell r="J8197">
            <v>0</v>
          </cell>
          <cell r="K8197">
            <v>0</v>
          </cell>
          <cell r="L8197">
            <v>0</v>
          </cell>
        </row>
        <row r="8198">
          <cell r="E8198">
            <v>27556</v>
          </cell>
          <cell r="F8198">
            <v>24</v>
          </cell>
          <cell r="G8198">
            <v>16</v>
          </cell>
          <cell r="H8198">
            <v>11</v>
          </cell>
          <cell r="I8198">
            <v>10</v>
          </cell>
          <cell r="J8198">
            <v>10</v>
          </cell>
          <cell r="K8198">
            <v>0</v>
          </cell>
          <cell r="L8198">
            <v>5</v>
          </cell>
        </row>
        <row r="8199">
          <cell r="E8199">
            <v>27557</v>
          </cell>
          <cell r="F8199">
            <v>14</v>
          </cell>
          <cell r="G8199">
            <v>14</v>
          </cell>
          <cell r="H8199">
            <v>23</v>
          </cell>
          <cell r="I8199">
            <v>26</v>
          </cell>
          <cell r="J8199">
            <v>24</v>
          </cell>
          <cell r="K8199">
            <v>24</v>
          </cell>
          <cell r="L8199">
            <v>23</v>
          </cell>
        </row>
        <row r="8200">
          <cell r="E8200">
            <v>27558</v>
          </cell>
          <cell r="F8200">
            <v>0</v>
          </cell>
          <cell r="G8200">
            <v>0</v>
          </cell>
          <cell r="H8200">
            <v>5</v>
          </cell>
          <cell r="I8200">
            <v>0</v>
          </cell>
          <cell r="J8200">
            <v>10</v>
          </cell>
          <cell r="K8200">
            <v>11</v>
          </cell>
          <cell r="L8200">
            <v>0</v>
          </cell>
        </row>
        <row r="8201">
          <cell r="E8201">
            <v>27559</v>
          </cell>
          <cell r="F8201">
            <v>8</v>
          </cell>
          <cell r="G8201">
            <v>11</v>
          </cell>
          <cell r="H8201">
            <v>0</v>
          </cell>
          <cell r="I8201">
            <v>5</v>
          </cell>
          <cell r="J8201">
            <v>11</v>
          </cell>
          <cell r="K8201">
            <v>10</v>
          </cell>
          <cell r="L8201">
            <v>0</v>
          </cell>
        </row>
        <row r="8202">
          <cell r="E8202">
            <v>27560</v>
          </cell>
          <cell r="F8202">
            <v>0</v>
          </cell>
          <cell r="G8202">
            <v>0</v>
          </cell>
          <cell r="H8202">
            <v>8</v>
          </cell>
          <cell r="I8202">
            <v>0</v>
          </cell>
          <cell r="J8202">
            <v>10</v>
          </cell>
          <cell r="K8202">
            <v>8</v>
          </cell>
          <cell r="L8202">
            <v>10</v>
          </cell>
        </row>
        <row r="8203">
          <cell r="E8203">
            <v>27561</v>
          </cell>
          <cell r="F8203">
            <v>8</v>
          </cell>
          <cell r="G8203">
            <v>23</v>
          </cell>
          <cell r="H8203">
            <v>19</v>
          </cell>
          <cell r="I8203">
            <v>13</v>
          </cell>
          <cell r="J8203">
            <v>10</v>
          </cell>
          <cell r="K8203">
            <v>10</v>
          </cell>
          <cell r="L8203">
            <v>19</v>
          </cell>
        </row>
        <row r="8204">
          <cell r="E8204">
            <v>27562</v>
          </cell>
          <cell r="F8204">
            <v>0</v>
          </cell>
          <cell r="G8204">
            <v>8</v>
          </cell>
          <cell r="H8204">
            <v>14</v>
          </cell>
          <cell r="I8204">
            <v>23</v>
          </cell>
          <cell r="J8204">
            <v>23</v>
          </cell>
          <cell r="K8204">
            <v>26</v>
          </cell>
          <cell r="L8204">
            <v>23</v>
          </cell>
        </row>
        <row r="8205">
          <cell r="E8205">
            <v>27563</v>
          </cell>
          <cell r="F8205">
            <v>11</v>
          </cell>
          <cell r="G8205">
            <v>13</v>
          </cell>
          <cell r="H8205">
            <v>10</v>
          </cell>
          <cell r="I8205">
            <v>13</v>
          </cell>
          <cell r="J8205">
            <v>14</v>
          </cell>
          <cell r="K8205">
            <v>0</v>
          </cell>
          <cell r="L8205">
            <v>8</v>
          </cell>
        </row>
        <row r="8206">
          <cell r="E8206">
            <v>27564</v>
          </cell>
          <cell r="F8206">
            <v>11</v>
          </cell>
          <cell r="G8206">
            <v>11</v>
          </cell>
          <cell r="H8206">
            <v>13</v>
          </cell>
          <cell r="I8206">
            <v>8</v>
          </cell>
          <cell r="J8206">
            <v>13</v>
          </cell>
          <cell r="K8206">
            <v>14</v>
          </cell>
          <cell r="L8206">
            <v>14</v>
          </cell>
        </row>
        <row r="8207">
          <cell r="E8207">
            <v>27565</v>
          </cell>
          <cell r="F8207">
            <v>23</v>
          </cell>
          <cell r="G8207">
            <v>23</v>
          </cell>
          <cell r="H8207">
            <v>23</v>
          </cell>
          <cell r="I8207">
            <v>19</v>
          </cell>
          <cell r="J8207">
            <v>19</v>
          </cell>
          <cell r="K8207">
            <v>14</v>
          </cell>
          <cell r="L8207">
            <v>14</v>
          </cell>
        </row>
        <row r="8208">
          <cell r="E8208">
            <v>27566</v>
          </cell>
          <cell r="F8208">
            <v>5</v>
          </cell>
          <cell r="G8208">
            <v>10</v>
          </cell>
          <cell r="H8208">
            <v>3</v>
          </cell>
          <cell r="I8208">
            <v>0</v>
          </cell>
          <cell r="J8208">
            <v>16</v>
          </cell>
          <cell r="K8208">
            <v>10</v>
          </cell>
          <cell r="L8208">
            <v>0</v>
          </cell>
        </row>
        <row r="8209">
          <cell r="E8209">
            <v>27567</v>
          </cell>
          <cell r="F8209">
            <v>26</v>
          </cell>
          <cell r="G8209">
            <v>26</v>
          </cell>
          <cell r="H8209">
            <v>19</v>
          </cell>
          <cell r="I8209">
            <v>13</v>
          </cell>
          <cell r="J8209">
            <v>14</v>
          </cell>
          <cell r="K8209">
            <v>11</v>
          </cell>
          <cell r="L8209">
            <v>10</v>
          </cell>
        </row>
        <row r="8210">
          <cell r="E8210">
            <v>27568</v>
          </cell>
          <cell r="F8210">
            <v>0</v>
          </cell>
          <cell r="G8210">
            <v>19</v>
          </cell>
          <cell r="H8210">
            <v>5</v>
          </cell>
          <cell r="I8210">
            <v>0</v>
          </cell>
          <cell r="J8210">
            <v>8</v>
          </cell>
          <cell r="K8210">
            <v>5</v>
          </cell>
          <cell r="L8210">
            <v>5</v>
          </cell>
        </row>
        <row r="8211">
          <cell r="E8211">
            <v>27569</v>
          </cell>
          <cell r="F8211">
            <v>26</v>
          </cell>
          <cell r="G8211">
            <v>16</v>
          </cell>
          <cell r="H8211">
            <v>10</v>
          </cell>
          <cell r="I8211">
            <v>10</v>
          </cell>
          <cell r="J8211">
            <v>10</v>
          </cell>
          <cell r="K8211">
            <v>5</v>
          </cell>
          <cell r="L8211">
            <v>0</v>
          </cell>
        </row>
        <row r="8212">
          <cell r="E8212">
            <v>27570</v>
          </cell>
          <cell r="F8212">
            <v>8</v>
          </cell>
          <cell r="G8212">
            <v>24</v>
          </cell>
          <cell r="H8212">
            <v>0</v>
          </cell>
          <cell r="I8212">
            <v>0</v>
          </cell>
          <cell r="J8212">
            <v>0</v>
          </cell>
          <cell r="K8212">
            <v>8</v>
          </cell>
          <cell r="L8212">
            <v>5</v>
          </cell>
        </row>
        <row r="8213">
          <cell r="E8213">
            <v>27571</v>
          </cell>
          <cell r="F8213">
            <v>0</v>
          </cell>
          <cell r="G8213">
            <v>26</v>
          </cell>
          <cell r="H8213">
            <v>13</v>
          </cell>
          <cell r="I8213">
            <v>27</v>
          </cell>
          <cell r="J8213">
            <v>13</v>
          </cell>
          <cell r="K8213">
            <v>11</v>
          </cell>
          <cell r="L8213">
            <v>11</v>
          </cell>
        </row>
        <row r="8214">
          <cell r="E8214">
            <v>27572</v>
          </cell>
          <cell r="F8214">
            <v>13</v>
          </cell>
          <cell r="G8214">
            <v>0</v>
          </cell>
          <cell r="H8214">
            <v>3</v>
          </cell>
          <cell r="I8214">
            <v>10</v>
          </cell>
          <cell r="J8214">
            <v>29</v>
          </cell>
          <cell r="K8214">
            <v>27</v>
          </cell>
          <cell r="L8214">
            <v>23</v>
          </cell>
        </row>
        <row r="8215">
          <cell r="E8215">
            <v>27573</v>
          </cell>
          <cell r="F8215">
            <v>10</v>
          </cell>
          <cell r="G8215">
            <v>10</v>
          </cell>
          <cell r="H8215">
            <v>11</v>
          </cell>
          <cell r="I8215">
            <v>11</v>
          </cell>
          <cell r="J8215">
            <v>14</v>
          </cell>
          <cell r="K8215">
            <v>8</v>
          </cell>
          <cell r="L8215">
            <v>13</v>
          </cell>
        </row>
        <row r="8216">
          <cell r="E8216">
            <v>27574</v>
          </cell>
          <cell r="F8216">
            <v>8</v>
          </cell>
          <cell r="G8216">
            <v>14</v>
          </cell>
          <cell r="H8216">
            <v>0</v>
          </cell>
          <cell r="I8216">
            <v>3</v>
          </cell>
          <cell r="J8216">
            <v>8</v>
          </cell>
          <cell r="K8216">
            <v>0</v>
          </cell>
          <cell r="L8216">
            <v>8</v>
          </cell>
        </row>
        <row r="8217">
          <cell r="E8217">
            <v>27575</v>
          </cell>
          <cell r="F8217">
            <v>8</v>
          </cell>
          <cell r="G8217">
            <v>0</v>
          </cell>
          <cell r="H8217">
            <v>8</v>
          </cell>
          <cell r="I8217">
            <v>10</v>
          </cell>
          <cell r="J8217">
            <v>14</v>
          </cell>
          <cell r="K8217">
            <v>8</v>
          </cell>
          <cell r="L8217">
            <v>0</v>
          </cell>
        </row>
        <row r="8218">
          <cell r="E8218">
            <v>27576</v>
          </cell>
          <cell r="F8218">
            <v>0</v>
          </cell>
          <cell r="G8218">
            <v>8</v>
          </cell>
          <cell r="H8218">
            <v>0</v>
          </cell>
          <cell r="I8218">
            <v>0</v>
          </cell>
          <cell r="J8218">
            <v>0</v>
          </cell>
          <cell r="K8218">
            <v>0</v>
          </cell>
          <cell r="L8218">
            <v>0</v>
          </cell>
        </row>
        <row r="8219">
          <cell r="E8219">
            <v>27577</v>
          </cell>
          <cell r="F8219">
            <v>5</v>
          </cell>
          <cell r="G8219">
            <v>11</v>
          </cell>
          <cell r="H8219">
            <v>10</v>
          </cell>
          <cell r="I8219">
            <v>0</v>
          </cell>
          <cell r="J8219">
            <v>0</v>
          </cell>
          <cell r="K8219">
            <v>0</v>
          </cell>
          <cell r="L8219">
            <v>0</v>
          </cell>
        </row>
        <row r="8220">
          <cell r="E8220">
            <v>27578</v>
          </cell>
          <cell r="F8220">
            <v>23</v>
          </cell>
          <cell r="G8220">
            <v>3</v>
          </cell>
          <cell r="H8220">
            <v>11</v>
          </cell>
          <cell r="I8220">
            <v>10</v>
          </cell>
          <cell r="J8220">
            <v>0</v>
          </cell>
          <cell r="K8220">
            <v>0</v>
          </cell>
          <cell r="L8220">
            <v>10</v>
          </cell>
        </row>
        <row r="8221">
          <cell r="E8221">
            <v>27579</v>
          </cell>
          <cell r="F8221">
            <v>0</v>
          </cell>
          <cell r="G8221">
            <v>0</v>
          </cell>
          <cell r="H8221">
            <v>8</v>
          </cell>
          <cell r="I8221">
            <v>26</v>
          </cell>
          <cell r="J8221">
            <v>10</v>
          </cell>
          <cell r="K8221">
            <v>10</v>
          </cell>
          <cell r="L8221">
            <v>0</v>
          </cell>
        </row>
        <row r="8222">
          <cell r="E8222">
            <v>27580</v>
          </cell>
          <cell r="F8222">
            <v>10</v>
          </cell>
          <cell r="G8222">
            <v>3</v>
          </cell>
          <cell r="H8222">
            <v>3</v>
          </cell>
          <cell r="I8222">
            <v>10</v>
          </cell>
          <cell r="J8222">
            <v>0</v>
          </cell>
          <cell r="K8222">
            <v>8</v>
          </cell>
          <cell r="L8222">
            <v>0</v>
          </cell>
        </row>
        <row r="8223">
          <cell r="E8223">
            <v>27581</v>
          </cell>
          <cell r="F8223">
            <v>3</v>
          </cell>
          <cell r="G8223">
            <v>0</v>
          </cell>
          <cell r="H8223">
            <v>0</v>
          </cell>
          <cell r="I8223">
            <v>0</v>
          </cell>
          <cell r="J8223">
            <v>0</v>
          </cell>
          <cell r="K8223">
            <v>0</v>
          </cell>
          <cell r="L8223">
            <v>3</v>
          </cell>
        </row>
        <row r="8224">
          <cell r="E8224">
            <v>27582</v>
          </cell>
          <cell r="F8224">
            <v>37</v>
          </cell>
          <cell r="G8224">
            <v>27</v>
          </cell>
          <cell r="H8224">
            <v>23</v>
          </cell>
          <cell r="I8224">
            <v>29</v>
          </cell>
          <cell r="J8224">
            <v>21</v>
          </cell>
          <cell r="K8224">
            <v>21</v>
          </cell>
          <cell r="L8224">
            <v>23</v>
          </cell>
        </row>
        <row r="8225">
          <cell r="E8225">
            <v>27583</v>
          </cell>
          <cell r="F8225">
            <v>10</v>
          </cell>
          <cell r="G8225">
            <v>3</v>
          </cell>
          <cell r="H8225">
            <v>8</v>
          </cell>
          <cell r="I8225">
            <v>10</v>
          </cell>
          <cell r="J8225">
            <v>8</v>
          </cell>
          <cell r="K8225">
            <v>3</v>
          </cell>
          <cell r="L8225">
            <v>10</v>
          </cell>
        </row>
        <row r="8226">
          <cell r="E8226">
            <v>27584</v>
          </cell>
          <cell r="F8226">
            <v>0</v>
          </cell>
          <cell r="G8226">
            <v>5</v>
          </cell>
          <cell r="H8226">
            <v>5</v>
          </cell>
          <cell r="I8226">
            <v>8</v>
          </cell>
          <cell r="J8226">
            <v>0</v>
          </cell>
          <cell r="K8226">
            <v>5</v>
          </cell>
          <cell r="L8226">
            <v>10</v>
          </cell>
        </row>
        <row r="8227">
          <cell r="E8227">
            <v>27585</v>
          </cell>
          <cell r="F8227">
            <v>10</v>
          </cell>
          <cell r="G8227">
            <v>8</v>
          </cell>
          <cell r="H8227">
            <v>8</v>
          </cell>
          <cell r="I8227">
            <v>8</v>
          </cell>
          <cell r="J8227">
            <v>3</v>
          </cell>
          <cell r="K8227">
            <v>3</v>
          </cell>
          <cell r="L8227">
            <v>0</v>
          </cell>
        </row>
        <row r="8228">
          <cell r="E8228">
            <v>27586</v>
          </cell>
          <cell r="F8228">
            <v>10</v>
          </cell>
          <cell r="G8228">
            <v>8</v>
          </cell>
          <cell r="H8228">
            <v>8</v>
          </cell>
          <cell r="I8228">
            <v>8</v>
          </cell>
          <cell r="J8228">
            <v>5</v>
          </cell>
          <cell r="K8228">
            <v>5</v>
          </cell>
          <cell r="L8228">
            <v>5</v>
          </cell>
        </row>
        <row r="8229">
          <cell r="E8229">
            <v>27587</v>
          </cell>
          <cell r="F8229">
            <v>10</v>
          </cell>
          <cell r="G8229">
            <v>10</v>
          </cell>
          <cell r="H8229">
            <v>5</v>
          </cell>
          <cell r="I8229">
            <v>5</v>
          </cell>
          <cell r="J8229">
            <v>0</v>
          </cell>
          <cell r="K8229">
            <v>0</v>
          </cell>
          <cell r="L8229">
            <v>0</v>
          </cell>
        </row>
        <row r="8230">
          <cell r="E8230">
            <v>27588</v>
          </cell>
          <cell r="F8230">
            <v>5</v>
          </cell>
          <cell r="G8230">
            <v>11</v>
          </cell>
          <cell r="H8230">
            <v>11</v>
          </cell>
          <cell r="I8230">
            <v>11</v>
          </cell>
          <cell r="J8230">
            <v>5</v>
          </cell>
          <cell r="K8230">
            <v>8</v>
          </cell>
          <cell r="L8230">
            <v>34</v>
          </cell>
        </row>
        <row r="8231">
          <cell r="E8231">
            <v>27589</v>
          </cell>
          <cell r="F8231">
            <v>11</v>
          </cell>
          <cell r="G8231">
            <v>8</v>
          </cell>
          <cell r="H8231">
            <v>10</v>
          </cell>
          <cell r="I8231">
            <v>5</v>
          </cell>
          <cell r="J8231">
            <v>5</v>
          </cell>
          <cell r="K8231">
            <v>13</v>
          </cell>
          <cell r="L8231">
            <v>11</v>
          </cell>
        </row>
        <row r="8232">
          <cell r="E8232">
            <v>27590</v>
          </cell>
          <cell r="F8232">
            <v>8</v>
          </cell>
          <cell r="G8232">
            <v>10</v>
          </cell>
          <cell r="H8232">
            <v>13</v>
          </cell>
          <cell r="I8232">
            <v>5</v>
          </cell>
          <cell r="J8232">
            <v>0</v>
          </cell>
          <cell r="K8232">
            <v>0</v>
          </cell>
          <cell r="L8232">
            <v>8</v>
          </cell>
        </row>
        <row r="8233">
          <cell r="E8233">
            <v>27591</v>
          </cell>
          <cell r="F8233">
            <v>19</v>
          </cell>
          <cell r="G8233">
            <v>11</v>
          </cell>
          <cell r="H8233">
            <v>14</v>
          </cell>
          <cell r="I8233">
            <v>8</v>
          </cell>
          <cell r="J8233">
            <v>13</v>
          </cell>
          <cell r="K8233">
            <v>0</v>
          </cell>
          <cell r="L8233">
            <v>8</v>
          </cell>
        </row>
        <row r="8234">
          <cell r="E8234">
            <v>27592</v>
          </cell>
          <cell r="F8234">
            <v>26</v>
          </cell>
          <cell r="G8234">
            <v>10</v>
          </cell>
          <cell r="H8234">
            <v>10</v>
          </cell>
          <cell r="I8234">
            <v>11</v>
          </cell>
          <cell r="J8234">
            <v>0</v>
          </cell>
          <cell r="K8234">
            <v>0</v>
          </cell>
          <cell r="L8234">
            <v>0</v>
          </cell>
        </row>
        <row r="8235">
          <cell r="E8235">
            <v>27593</v>
          </cell>
          <cell r="F8235">
            <v>0</v>
          </cell>
          <cell r="G8235">
            <v>5</v>
          </cell>
          <cell r="H8235">
            <v>10</v>
          </cell>
          <cell r="I8235">
            <v>0</v>
          </cell>
          <cell r="J8235">
            <v>0</v>
          </cell>
          <cell r="K8235">
            <v>10</v>
          </cell>
          <cell r="L8235">
            <v>8</v>
          </cell>
        </row>
        <row r="8236">
          <cell r="E8236">
            <v>27594</v>
          </cell>
          <cell r="F8236">
            <v>0</v>
          </cell>
          <cell r="G8236">
            <v>3</v>
          </cell>
          <cell r="H8236">
            <v>3</v>
          </cell>
          <cell r="I8236">
            <v>3</v>
          </cell>
          <cell r="J8236">
            <v>0</v>
          </cell>
          <cell r="K8236">
            <v>0</v>
          </cell>
          <cell r="L8236">
            <v>0</v>
          </cell>
        </row>
        <row r="8237">
          <cell r="E8237">
            <v>27595</v>
          </cell>
          <cell r="F8237">
            <v>0</v>
          </cell>
          <cell r="G8237">
            <v>8</v>
          </cell>
          <cell r="H8237">
            <v>0</v>
          </cell>
          <cell r="I8237">
            <v>0</v>
          </cell>
          <cell r="J8237">
            <v>13</v>
          </cell>
          <cell r="K8237">
            <v>21</v>
          </cell>
          <cell r="L8237">
            <v>27</v>
          </cell>
        </row>
        <row r="8238">
          <cell r="E8238">
            <v>27596</v>
          </cell>
          <cell r="F8238">
            <v>21</v>
          </cell>
          <cell r="G8238">
            <v>23</v>
          </cell>
          <cell r="H8238">
            <v>13</v>
          </cell>
          <cell r="I8238">
            <v>16</v>
          </cell>
          <cell r="J8238">
            <v>13</v>
          </cell>
          <cell r="K8238">
            <v>16</v>
          </cell>
          <cell r="L8238">
            <v>3</v>
          </cell>
        </row>
        <row r="8239">
          <cell r="E8239">
            <v>27597</v>
          </cell>
          <cell r="F8239">
            <v>21</v>
          </cell>
          <cell r="G8239">
            <v>11</v>
          </cell>
          <cell r="H8239">
            <v>8</v>
          </cell>
          <cell r="I8239">
            <v>10</v>
          </cell>
          <cell r="J8239">
            <v>10</v>
          </cell>
          <cell r="K8239">
            <v>8</v>
          </cell>
          <cell r="L8239">
            <v>0</v>
          </cell>
        </row>
        <row r="8240">
          <cell r="E8240">
            <v>27598</v>
          </cell>
          <cell r="F8240">
            <v>3</v>
          </cell>
          <cell r="G8240">
            <v>0</v>
          </cell>
          <cell r="H8240">
            <v>0</v>
          </cell>
          <cell r="I8240">
            <v>0</v>
          </cell>
          <cell r="J8240">
            <v>3</v>
          </cell>
          <cell r="K8240">
            <v>3</v>
          </cell>
          <cell r="L8240">
            <v>0</v>
          </cell>
        </row>
        <row r="8241">
          <cell r="E8241">
            <v>27599</v>
          </cell>
          <cell r="F8241">
            <v>5</v>
          </cell>
          <cell r="G8241">
            <v>3</v>
          </cell>
          <cell r="H8241">
            <v>0</v>
          </cell>
          <cell r="I8241">
            <v>3</v>
          </cell>
          <cell r="J8241">
            <v>0</v>
          </cell>
          <cell r="K8241">
            <v>0</v>
          </cell>
          <cell r="L8241">
            <v>0</v>
          </cell>
        </row>
        <row r="8242">
          <cell r="E8242">
            <v>27600</v>
          </cell>
          <cell r="F8242">
            <v>0</v>
          </cell>
          <cell r="G8242">
            <v>0</v>
          </cell>
          <cell r="H8242">
            <v>10</v>
          </cell>
          <cell r="I8242">
            <v>5</v>
          </cell>
          <cell r="J8242">
            <v>13</v>
          </cell>
          <cell r="K8242">
            <v>8</v>
          </cell>
          <cell r="L8242">
            <v>13</v>
          </cell>
        </row>
        <row r="8243">
          <cell r="E8243">
            <v>27601</v>
          </cell>
          <cell r="F8243">
            <v>0</v>
          </cell>
          <cell r="G8243">
            <v>0</v>
          </cell>
          <cell r="H8243">
            <v>0</v>
          </cell>
          <cell r="I8243">
            <v>0</v>
          </cell>
          <cell r="J8243">
            <v>0</v>
          </cell>
          <cell r="K8243">
            <v>0</v>
          </cell>
          <cell r="L8243">
            <v>5</v>
          </cell>
        </row>
        <row r="8244">
          <cell r="E8244">
            <v>27602</v>
          </cell>
          <cell r="F8244">
            <v>14</v>
          </cell>
          <cell r="G8244">
            <v>19</v>
          </cell>
          <cell r="H8244">
            <v>0</v>
          </cell>
          <cell r="I8244">
            <v>0</v>
          </cell>
          <cell r="J8244">
            <v>8</v>
          </cell>
          <cell r="K8244">
            <v>3</v>
          </cell>
          <cell r="L8244">
            <v>0</v>
          </cell>
        </row>
        <row r="8245">
          <cell r="E8245">
            <v>27603</v>
          </cell>
          <cell r="F8245">
            <v>19</v>
          </cell>
          <cell r="G8245">
            <v>19</v>
          </cell>
          <cell r="H8245">
            <v>27</v>
          </cell>
          <cell r="I8245">
            <v>27</v>
          </cell>
          <cell r="J8245">
            <v>23</v>
          </cell>
          <cell r="K8245">
            <v>26</v>
          </cell>
          <cell r="L8245">
            <v>23</v>
          </cell>
        </row>
        <row r="8246">
          <cell r="E8246">
            <v>27604</v>
          </cell>
          <cell r="F8246">
            <v>0</v>
          </cell>
          <cell r="G8246">
            <v>0</v>
          </cell>
          <cell r="H8246">
            <v>14</v>
          </cell>
          <cell r="I8246">
            <v>3</v>
          </cell>
          <cell r="J8246">
            <v>0</v>
          </cell>
          <cell r="K8246">
            <v>11</v>
          </cell>
          <cell r="L8246">
            <v>0</v>
          </cell>
        </row>
        <row r="8247">
          <cell r="E8247">
            <v>27605</v>
          </cell>
          <cell r="F8247">
            <v>8</v>
          </cell>
          <cell r="G8247">
            <v>8</v>
          </cell>
          <cell r="H8247">
            <v>13</v>
          </cell>
          <cell r="I8247">
            <v>10</v>
          </cell>
          <cell r="J8247">
            <v>13</v>
          </cell>
          <cell r="K8247">
            <v>8</v>
          </cell>
          <cell r="L8247">
            <v>19</v>
          </cell>
        </row>
        <row r="8248">
          <cell r="E8248">
            <v>27606</v>
          </cell>
          <cell r="F8248">
            <v>3</v>
          </cell>
          <cell r="G8248">
            <v>0</v>
          </cell>
          <cell r="H8248">
            <v>0</v>
          </cell>
          <cell r="I8248">
            <v>0</v>
          </cell>
          <cell r="J8248">
            <v>0</v>
          </cell>
          <cell r="K8248">
            <v>10</v>
          </cell>
          <cell r="L8248">
            <v>0</v>
          </cell>
        </row>
        <row r="8249">
          <cell r="E8249">
            <v>27607</v>
          </cell>
          <cell r="F8249">
            <v>14</v>
          </cell>
          <cell r="G8249">
            <v>8</v>
          </cell>
          <cell r="H8249">
            <v>3</v>
          </cell>
          <cell r="I8249">
            <v>8</v>
          </cell>
          <cell r="J8249">
            <v>10</v>
          </cell>
          <cell r="K8249">
            <v>8</v>
          </cell>
          <cell r="L8249">
            <v>10</v>
          </cell>
        </row>
        <row r="8250">
          <cell r="E8250">
            <v>27608</v>
          </cell>
          <cell r="F8250">
            <v>3</v>
          </cell>
          <cell r="G8250">
            <v>10</v>
          </cell>
          <cell r="H8250">
            <v>11</v>
          </cell>
          <cell r="I8250">
            <v>11</v>
          </cell>
          <cell r="J8250">
            <v>19</v>
          </cell>
          <cell r="K8250">
            <v>19</v>
          </cell>
          <cell r="L8250">
            <v>19</v>
          </cell>
        </row>
        <row r="8251">
          <cell r="E8251">
            <v>27609</v>
          </cell>
          <cell r="F8251">
            <v>3</v>
          </cell>
          <cell r="G8251">
            <v>3</v>
          </cell>
          <cell r="H8251">
            <v>0</v>
          </cell>
          <cell r="I8251">
            <v>0</v>
          </cell>
          <cell r="J8251">
            <v>0</v>
          </cell>
          <cell r="K8251">
            <v>8</v>
          </cell>
          <cell r="L8251">
            <v>10</v>
          </cell>
        </row>
        <row r="8252">
          <cell r="E8252">
            <v>27610</v>
          </cell>
          <cell r="F8252">
            <v>3</v>
          </cell>
          <cell r="G8252">
            <v>3</v>
          </cell>
          <cell r="H8252">
            <v>10</v>
          </cell>
          <cell r="I8252">
            <v>8</v>
          </cell>
          <cell r="J8252">
            <v>16</v>
          </cell>
          <cell r="K8252">
            <v>14</v>
          </cell>
          <cell r="L8252">
            <v>8</v>
          </cell>
        </row>
        <row r="8253">
          <cell r="E8253">
            <v>27611</v>
          </cell>
          <cell r="F8253">
            <v>13</v>
          </cell>
          <cell r="G8253">
            <v>10</v>
          </cell>
          <cell r="H8253">
            <v>10</v>
          </cell>
          <cell r="I8253">
            <v>5</v>
          </cell>
          <cell r="J8253">
            <v>11</v>
          </cell>
          <cell r="K8253">
            <v>5</v>
          </cell>
          <cell r="L8253">
            <v>5</v>
          </cell>
        </row>
        <row r="8254">
          <cell r="E8254">
            <v>27612</v>
          </cell>
          <cell r="F8254">
            <v>10</v>
          </cell>
          <cell r="G8254">
            <v>13</v>
          </cell>
          <cell r="H8254">
            <v>13</v>
          </cell>
          <cell r="I8254">
            <v>0</v>
          </cell>
          <cell r="J8254">
            <v>3</v>
          </cell>
          <cell r="K8254">
            <v>0</v>
          </cell>
          <cell r="L8254">
            <v>3</v>
          </cell>
        </row>
        <row r="8255">
          <cell r="E8255">
            <v>27613</v>
          </cell>
          <cell r="F8255">
            <v>0</v>
          </cell>
          <cell r="G8255">
            <v>0</v>
          </cell>
          <cell r="H8255">
            <v>8</v>
          </cell>
          <cell r="I8255">
            <v>0</v>
          </cell>
          <cell r="J8255">
            <v>8</v>
          </cell>
          <cell r="K8255">
            <v>0</v>
          </cell>
          <cell r="L8255">
            <v>0</v>
          </cell>
        </row>
        <row r="8256">
          <cell r="E8256">
            <v>27614</v>
          </cell>
          <cell r="F8256">
            <v>19</v>
          </cell>
          <cell r="G8256">
            <v>27</v>
          </cell>
          <cell r="H8256">
            <v>14</v>
          </cell>
          <cell r="I8256">
            <v>11</v>
          </cell>
          <cell r="J8256">
            <v>14</v>
          </cell>
          <cell r="K8256">
            <v>10</v>
          </cell>
          <cell r="L8256">
            <v>0</v>
          </cell>
        </row>
        <row r="8257">
          <cell r="E8257">
            <v>27615</v>
          </cell>
          <cell r="F8257">
            <v>5</v>
          </cell>
          <cell r="G8257">
            <v>8</v>
          </cell>
          <cell r="H8257">
            <v>11</v>
          </cell>
          <cell r="I8257">
            <v>8</v>
          </cell>
          <cell r="J8257">
            <v>11</v>
          </cell>
          <cell r="K8257">
            <v>23</v>
          </cell>
          <cell r="L8257">
            <v>21</v>
          </cell>
        </row>
        <row r="8258">
          <cell r="E8258">
            <v>27616</v>
          </cell>
          <cell r="F8258">
            <v>13</v>
          </cell>
          <cell r="G8258">
            <v>27</v>
          </cell>
          <cell r="H8258">
            <v>10</v>
          </cell>
          <cell r="I8258">
            <v>5</v>
          </cell>
          <cell r="J8258">
            <v>10</v>
          </cell>
          <cell r="K8258">
            <v>11</v>
          </cell>
          <cell r="L8258">
            <v>3</v>
          </cell>
        </row>
        <row r="8259">
          <cell r="E8259">
            <v>27617</v>
          </cell>
          <cell r="F8259">
            <v>0</v>
          </cell>
          <cell r="G8259">
            <v>5</v>
          </cell>
          <cell r="H8259">
            <v>3</v>
          </cell>
          <cell r="I8259">
            <v>8</v>
          </cell>
          <cell r="J8259">
            <v>10</v>
          </cell>
          <cell r="K8259">
            <v>8</v>
          </cell>
          <cell r="L8259">
            <v>8</v>
          </cell>
        </row>
        <row r="8260">
          <cell r="E8260">
            <v>27618</v>
          </cell>
          <cell r="F8260">
            <v>3</v>
          </cell>
          <cell r="G8260">
            <v>0</v>
          </cell>
          <cell r="H8260">
            <v>0</v>
          </cell>
          <cell r="I8260">
            <v>0</v>
          </cell>
          <cell r="J8260">
            <v>0</v>
          </cell>
          <cell r="K8260">
            <v>3</v>
          </cell>
          <cell r="L8260">
            <v>3</v>
          </cell>
        </row>
        <row r="8261">
          <cell r="E8261">
            <v>27619</v>
          </cell>
          <cell r="F8261">
            <v>19</v>
          </cell>
          <cell r="G8261">
            <v>26</v>
          </cell>
          <cell r="H8261">
            <v>34</v>
          </cell>
          <cell r="I8261">
            <v>23</v>
          </cell>
          <cell r="J8261">
            <v>23</v>
          </cell>
          <cell r="K8261">
            <v>19</v>
          </cell>
          <cell r="L8261">
            <v>13</v>
          </cell>
        </row>
        <row r="8262">
          <cell r="E8262">
            <v>27620</v>
          </cell>
          <cell r="F8262">
            <v>26</v>
          </cell>
          <cell r="G8262">
            <v>23</v>
          </cell>
          <cell r="H8262">
            <v>26</v>
          </cell>
          <cell r="I8262">
            <v>23</v>
          </cell>
          <cell r="J8262">
            <v>11</v>
          </cell>
          <cell r="K8262">
            <v>0</v>
          </cell>
          <cell r="L8262">
            <v>0</v>
          </cell>
        </row>
        <row r="8263">
          <cell r="E8263">
            <v>27621</v>
          </cell>
          <cell r="F8263">
            <v>11</v>
          </cell>
          <cell r="G8263">
            <v>8</v>
          </cell>
          <cell r="H8263">
            <v>5</v>
          </cell>
          <cell r="I8263">
            <v>5</v>
          </cell>
          <cell r="J8263">
            <v>10</v>
          </cell>
          <cell r="K8263">
            <v>0</v>
          </cell>
          <cell r="L8263">
            <v>5</v>
          </cell>
        </row>
        <row r="8264">
          <cell r="E8264">
            <v>27622</v>
          </cell>
          <cell r="F8264">
            <v>10</v>
          </cell>
          <cell r="G8264">
            <v>13</v>
          </cell>
          <cell r="H8264">
            <v>13</v>
          </cell>
          <cell r="I8264">
            <v>13</v>
          </cell>
          <cell r="J8264">
            <v>21</v>
          </cell>
          <cell r="K8264">
            <v>16</v>
          </cell>
          <cell r="L8264">
            <v>23</v>
          </cell>
        </row>
        <row r="8265">
          <cell r="E8265">
            <v>27623</v>
          </cell>
          <cell r="F8265">
            <v>27</v>
          </cell>
          <cell r="G8265">
            <v>21</v>
          </cell>
          <cell r="H8265">
            <v>21</v>
          </cell>
          <cell r="I8265">
            <v>14</v>
          </cell>
          <cell r="J8265">
            <v>16</v>
          </cell>
          <cell r="K8265">
            <v>13</v>
          </cell>
          <cell r="L8265">
            <v>21</v>
          </cell>
        </row>
        <row r="8266">
          <cell r="E8266">
            <v>27624</v>
          </cell>
          <cell r="F8266">
            <v>10</v>
          </cell>
          <cell r="G8266">
            <v>0</v>
          </cell>
          <cell r="H8266">
            <v>8</v>
          </cell>
          <cell r="I8266">
            <v>10</v>
          </cell>
          <cell r="J8266">
            <v>10</v>
          </cell>
          <cell r="K8266">
            <v>10</v>
          </cell>
          <cell r="L8266">
            <v>10</v>
          </cell>
        </row>
        <row r="8267">
          <cell r="E8267">
            <v>27625</v>
          </cell>
          <cell r="F8267">
            <v>8</v>
          </cell>
          <cell r="G8267">
            <v>5</v>
          </cell>
          <cell r="H8267">
            <v>8</v>
          </cell>
          <cell r="I8267">
            <v>8</v>
          </cell>
          <cell r="J8267">
            <v>10</v>
          </cell>
          <cell r="K8267">
            <v>11</v>
          </cell>
          <cell r="L8267">
            <v>10</v>
          </cell>
        </row>
        <row r="8268">
          <cell r="E8268">
            <v>27626</v>
          </cell>
          <cell r="F8268">
            <v>8</v>
          </cell>
          <cell r="G8268">
            <v>0</v>
          </cell>
          <cell r="H8268">
            <v>5</v>
          </cell>
          <cell r="I8268">
            <v>0</v>
          </cell>
          <cell r="J8268">
            <v>8</v>
          </cell>
          <cell r="K8268">
            <v>10</v>
          </cell>
          <cell r="L8268">
            <v>0</v>
          </cell>
        </row>
        <row r="8269">
          <cell r="E8269">
            <v>27627</v>
          </cell>
          <cell r="F8269">
            <v>0</v>
          </cell>
          <cell r="G8269">
            <v>0</v>
          </cell>
          <cell r="H8269">
            <v>10</v>
          </cell>
          <cell r="I8269">
            <v>23</v>
          </cell>
          <cell r="J8269">
            <v>29</v>
          </cell>
          <cell r="K8269">
            <v>23</v>
          </cell>
          <cell r="L8269">
            <v>21</v>
          </cell>
        </row>
        <row r="8270">
          <cell r="E8270">
            <v>27628</v>
          </cell>
          <cell r="F8270">
            <v>3</v>
          </cell>
          <cell r="G8270">
            <v>3</v>
          </cell>
          <cell r="H8270">
            <v>0</v>
          </cell>
          <cell r="I8270">
            <v>0</v>
          </cell>
          <cell r="J8270">
            <v>10</v>
          </cell>
          <cell r="K8270">
            <v>10</v>
          </cell>
          <cell r="L8270">
            <v>3</v>
          </cell>
        </row>
        <row r="8271">
          <cell r="E8271">
            <v>27629</v>
          </cell>
          <cell r="F8271">
            <v>10</v>
          </cell>
          <cell r="G8271">
            <v>8</v>
          </cell>
          <cell r="H8271">
            <v>10</v>
          </cell>
          <cell r="I8271">
            <v>24</v>
          </cell>
          <cell r="J8271">
            <v>10</v>
          </cell>
          <cell r="K8271">
            <v>10</v>
          </cell>
          <cell r="L8271">
            <v>8</v>
          </cell>
        </row>
        <row r="8272">
          <cell r="E8272">
            <v>27630</v>
          </cell>
          <cell r="F8272">
            <v>29</v>
          </cell>
          <cell r="G8272">
            <v>27</v>
          </cell>
          <cell r="H8272">
            <v>37</v>
          </cell>
          <cell r="I8272">
            <v>45</v>
          </cell>
          <cell r="J8272">
            <v>37</v>
          </cell>
          <cell r="K8272">
            <v>29</v>
          </cell>
          <cell r="L8272">
            <v>29</v>
          </cell>
        </row>
        <row r="8273">
          <cell r="E8273">
            <v>27631</v>
          </cell>
          <cell r="F8273">
            <v>10</v>
          </cell>
          <cell r="G8273">
            <v>8</v>
          </cell>
          <cell r="H8273">
            <v>8</v>
          </cell>
          <cell r="I8273">
            <v>8</v>
          </cell>
          <cell r="J8273">
            <v>3</v>
          </cell>
          <cell r="K8273">
            <v>0</v>
          </cell>
          <cell r="L8273">
            <v>5</v>
          </cell>
        </row>
        <row r="8274">
          <cell r="E8274">
            <v>27632</v>
          </cell>
          <cell r="F8274">
            <v>8</v>
          </cell>
          <cell r="G8274">
            <v>10</v>
          </cell>
          <cell r="H8274">
            <v>5</v>
          </cell>
          <cell r="I8274">
            <v>8</v>
          </cell>
          <cell r="J8274">
            <v>5</v>
          </cell>
          <cell r="K8274">
            <v>5</v>
          </cell>
          <cell r="L8274">
            <v>3</v>
          </cell>
        </row>
        <row r="8275">
          <cell r="E8275">
            <v>27633</v>
          </cell>
          <cell r="F8275">
            <v>0</v>
          </cell>
          <cell r="G8275">
            <v>10</v>
          </cell>
          <cell r="H8275">
            <v>0</v>
          </cell>
          <cell r="I8275">
            <v>8</v>
          </cell>
          <cell r="J8275">
            <v>5</v>
          </cell>
          <cell r="K8275">
            <v>8</v>
          </cell>
          <cell r="L8275">
            <v>8</v>
          </cell>
        </row>
        <row r="8276">
          <cell r="E8276">
            <v>27634</v>
          </cell>
          <cell r="F8276">
            <v>19</v>
          </cell>
          <cell r="G8276">
            <v>10</v>
          </cell>
          <cell r="H8276">
            <v>37</v>
          </cell>
          <cell r="I8276">
            <v>23</v>
          </cell>
          <cell r="J8276">
            <v>26</v>
          </cell>
          <cell r="K8276">
            <v>19</v>
          </cell>
          <cell r="L8276">
            <v>13</v>
          </cell>
        </row>
        <row r="8277">
          <cell r="E8277">
            <v>27635</v>
          </cell>
          <cell r="F8277">
            <v>19</v>
          </cell>
          <cell r="G8277">
            <v>40</v>
          </cell>
          <cell r="H8277">
            <v>23</v>
          </cell>
          <cell r="I8277">
            <v>11</v>
          </cell>
          <cell r="J8277">
            <v>0</v>
          </cell>
          <cell r="K8277">
            <v>10</v>
          </cell>
          <cell r="L8277">
            <v>13</v>
          </cell>
        </row>
        <row r="8278">
          <cell r="E8278">
            <v>27636</v>
          </cell>
          <cell r="F8278">
            <v>11</v>
          </cell>
          <cell r="G8278">
            <v>8</v>
          </cell>
          <cell r="H8278">
            <v>10</v>
          </cell>
          <cell r="I8278">
            <v>13</v>
          </cell>
          <cell r="J8278">
            <v>27</v>
          </cell>
          <cell r="K8278">
            <v>26</v>
          </cell>
          <cell r="L8278">
            <v>16</v>
          </cell>
        </row>
        <row r="8279">
          <cell r="E8279">
            <v>27637</v>
          </cell>
          <cell r="F8279">
            <v>16</v>
          </cell>
          <cell r="G8279">
            <v>14</v>
          </cell>
          <cell r="H8279">
            <v>23</v>
          </cell>
          <cell r="I8279">
            <v>24</v>
          </cell>
          <cell r="J8279">
            <v>27</v>
          </cell>
          <cell r="K8279">
            <v>13</v>
          </cell>
          <cell r="L8279">
            <v>11</v>
          </cell>
        </row>
        <row r="8280">
          <cell r="E8280">
            <v>27638</v>
          </cell>
          <cell r="F8280">
            <v>0</v>
          </cell>
          <cell r="G8280">
            <v>3</v>
          </cell>
          <cell r="H8280">
            <v>0</v>
          </cell>
          <cell r="I8280">
            <v>3</v>
          </cell>
          <cell r="J8280">
            <v>5</v>
          </cell>
          <cell r="K8280">
            <v>11</v>
          </cell>
          <cell r="L8280">
            <v>10</v>
          </cell>
        </row>
        <row r="8281">
          <cell r="E8281">
            <v>27639</v>
          </cell>
          <cell r="F8281">
            <v>8</v>
          </cell>
          <cell r="G8281">
            <v>5</v>
          </cell>
          <cell r="H8281">
            <v>0</v>
          </cell>
          <cell r="I8281">
            <v>10</v>
          </cell>
          <cell r="J8281">
            <v>14</v>
          </cell>
          <cell r="K8281">
            <v>19</v>
          </cell>
          <cell r="L8281">
            <v>23</v>
          </cell>
        </row>
        <row r="8282">
          <cell r="E8282">
            <v>27640</v>
          </cell>
          <cell r="F8282">
            <v>23</v>
          </cell>
          <cell r="G8282">
            <v>14</v>
          </cell>
          <cell r="H8282">
            <v>13</v>
          </cell>
          <cell r="I8282">
            <v>3</v>
          </cell>
          <cell r="J8282">
            <v>0</v>
          </cell>
          <cell r="K8282">
            <v>3</v>
          </cell>
          <cell r="L8282">
            <v>5</v>
          </cell>
        </row>
        <row r="8283">
          <cell r="E8283">
            <v>27641</v>
          </cell>
          <cell r="F8283">
            <v>5</v>
          </cell>
          <cell r="G8283">
            <v>8</v>
          </cell>
          <cell r="H8283">
            <v>0</v>
          </cell>
          <cell r="I8283">
            <v>5</v>
          </cell>
          <cell r="J8283">
            <v>0</v>
          </cell>
          <cell r="K8283">
            <v>0</v>
          </cell>
          <cell r="L8283">
            <v>0</v>
          </cell>
        </row>
        <row r="8284">
          <cell r="E8284">
            <v>27642</v>
          </cell>
          <cell r="F8284">
            <v>10</v>
          </cell>
          <cell r="G8284">
            <v>10</v>
          </cell>
          <cell r="H8284">
            <v>10</v>
          </cell>
          <cell r="I8284">
            <v>11</v>
          </cell>
          <cell r="J8284">
            <v>3</v>
          </cell>
          <cell r="K8284">
            <v>8</v>
          </cell>
          <cell r="L8284">
            <v>11</v>
          </cell>
        </row>
        <row r="8285">
          <cell r="E8285">
            <v>27643</v>
          </cell>
          <cell r="F8285">
            <v>0</v>
          </cell>
          <cell r="G8285">
            <v>5</v>
          </cell>
          <cell r="H8285">
            <v>10</v>
          </cell>
          <cell r="I8285">
            <v>8</v>
          </cell>
          <cell r="J8285">
            <v>10</v>
          </cell>
          <cell r="K8285">
            <v>0</v>
          </cell>
          <cell r="L8285">
            <v>5</v>
          </cell>
        </row>
        <row r="8286">
          <cell r="E8286">
            <v>27644</v>
          </cell>
          <cell r="F8286">
            <v>10</v>
          </cell>
          <cell r="G8286">
            <v>11</v>
          </cell>
          <cell r="H8286">
            <v>10</v>
          </cell>
          <cell r="I8286">
            <v>10</v>
          </cell>
          <cell r="J8286">
            <v>11</v>
          </cell>
          <cell r="K8286">
            <v>13</v>
          </cell>
          <cell r="L8286">
            <v>8</v>
          </cell>
        </row>
        <row r="8287">
          <cell r="E8287">
            <v>27645</v>
          </cell>
          <cell r="F8287">
            <v>0</v>
          </cell>
          <cell r="G8287">
            <v>8</v>
          </cell>
          <cell r="H8287">
            <v>0</v>
          </cell>
          <cell r="I8287">
            <v>23</v>
          </cell>
          <cell r="J8287">
            <v>26</v>
          </cell>
          <cell r="K8287">
            <v>26</v>
          </cell>
          <cell r="L8287">
            <v>23</v>
          </cell>
        </row>
        <row r="8288">
          <cell r="E8288">
            <v>27646</v>
          </cell>
          <cell r="F8288">
            <v>23</v>
          </cell>
          <cell r="G8288">
            <v>8</v>
          </cell>
          <cell r="H8288">
            <v>0</v>
          </cell>
          <cell r="I8288">
            <v>0</v>
          </cell>
          <cell r="J8288">
            <v>0</v>
          </cell>
          <cell r="K8288">
            <v>8</v>
          </cell>
          <cell r="L8288">
            <v>10</v>
          </cell>
        </row>
        <row r="8289">
          <cell r="E8289">
            <v>27647</v>
          </cell>
          <cell r="F8289">
            <v>10</v>
          </cell>
          <cell r="G8289">
            <v>8</v>
          </cell>
          <cell r="H8289">
            <v>0</v>
          </cell>
          <cell r="I8289">
            <v>0</v>
          </cell>
          <cell r="J8289">
            <v>0</v>
          </cell>
          <cell r="K8289">
            <v>14</v>
          </cell>
          <cell r="L8289">
            <v>8</v>
          </cell>
        </row>
        <row r="8290">
          <cell r="E8290">
            <v>27648</v>
          </cell>
          <cell r="F8290">
            <v>10</v>
          </cell>
          <cell r="G8290">
            <v>0</v>
          </cell>
          <cell r="H8290">
            <v>0</v>
          </cell>
          <cell r="I8290">
            <v>0</v>
          </cell>
          <cell r="J8290">
            <v>0</v>
          </cell>
          <cell r="K8290">
            <v>0</v>
          </cell>
          <cell r="L8290">
            <v>0</v>
          </cell>
        </row>
        <row r="8291">
          <cell r="E8291">
            <v>27649</v>
          </cell>
          <cell r="F8291">
            <v>10</v>
          </cell>
          <cell r="G8291">
            <v>0</v>
          </cell>
          <cell r="H8291">
            <v>0</v>
          </cell>
          <cell r="I8291">
            <v>0</v>
          </cell>
          <cell r="J8291">
            <v>0</v>
          </cell>
          <cell r="K8291">
            <v>0</v>
          </cell>
          <cell r="L8291">
            <v>0</v>
          </cell>
        </row>
        <row r="8292">
          <cell r="E8292">
            <v>27650</v>
          </cell>
          <cell r="F8292">
            <v>10</v>
          </cell>
          <cell r="G8292">
            <v>10</v>
          </cell>
          <cell r="H8292">
            <v>5</v>
          </cell>
          <cell r="I8292">
            <v>0</v>
          </cell>
          <cell r="J8292">
            <v>0</v>
          </cell>
          <cell r="K8292">
            <v>0</v>
          </cell>
          <cell r="L8292">
            <v>0</v>
          </cell>
        </row>
        <row r="8293">
          <cell r="E8293">
            <v>27651</v>
          </cell>
          <cell r="F8293">
            <v>0</v>
          </cell>
          <cell r="G8293">
            <v>0</v>
          </cell>
          <cell r="H8293">
            <v>5</v>
          </cell>
          <cell r="I8293">
            <v>0</v>
          </cell>
          <cell r="J8293">
            <v>8</v>
          </cell>
          <cell r="K8293">
            <v>11</v>
          </cell>
          <cell r="L8293">
            <v>5</v>
          </cell>
        </row>
        <row r="8294">
          <cell r="E8294">
            <v>27652</v>
          </cell>
          <cell r="F8294">
            <v>24</v>
          </cell>
          <cell r="G8294">
            <v>11</v>
          </cell>
          <cell r="H8294">
            <v>10</v>
          </cell>
          <cell r="I8294">
            <v>8</v>
          </cell>
          <cell r="J8294">
            <v>0</v>
          </cell>
          <cell r="K8294">
            <v>14</v>
          </cell>
          <cell r="L8294">
            <v>13</v>
          </cell>
        </row>
        <row r="8295">
          <cell r="E8295">
            <v>27653</v>
          </cell>
          <cell r="F8295">
            <v>8</v>
          </cell>
          <cell r="G8295">
            <v>8</v>
          </cell>
          <cell r="H8295">
            <v>5</v>
          </cell>
          <cell r="I8295">
            <v>13</v>
          </cell>
          <cell r="J8295">
            <v>8</v>
          </cell>
          <cell r="K8295">
            <v>34</v>
          </cell>
          <cell r="L8295">
            <v>27</v>
          </cell>
        </row>
        <row r="8296">
          <cell r="E8296">
            <v>27654</v>
          </cell>
          <cell r="F8296">
            <v>13</v>
          </cell>
          <cell r="G8296">
            <v>10</v>
          </cell>
          <cell r="H8296">
            <v>21</v>
          </cell>
          <cell r="I8296">
            <v>27</v>
          </cell>
          <cell r="J8296">
            <v>27</v>
          </cell>
          <cell r="K8296">
            <v>40</v>
          </cell>
          <cell r="L8296">
            <v>29</v>
          </cell>
        </row>
        <row r="8297">
          <cell r="E8297">
            <v>27655</v>
          </cell>
          <cell r="F8297">
            <v>21</v>
          </cell>
          <cell r="G8297">
            <v>16</v>
          </cell>
          <cell r="H8297">
            <v>27</v>
          </cell>
          <cell r="I8297">
            <v>21</v>
          </cell>
          <cell r="J8297">
            <v>23</v>
          </cell>
          <cell r="K8297">
            <v>23</v>
          </cell>
          <cell r="L8297">
            <v>21</v>
          </cell>
        </row>
        <row r="8298">
          <cell r="E8298">
            <v>27656</v>
          </cell>
          <cell r="F8298">
            <v>8</v>
          </cell>
          <cell r="G8298">
            <v>3</v>
          </cell>
          <cell r="H8298">
            <v>3</v>
          </cell>
          <cell r="I8298">
            <v>0</v>
          </cell>
          <cell r="J8298">
            <v>0</v>
          </cell>
          <cell r="K8298">
            <v>0</v>
          </cell>
          <cell r="L8298">
            <v>0</v>
          </cell>
        </row>
        <row r="8299">
          <cell r="E8299">
            <v>27657</v>
          </cell>
          <cell r="F8299">
            <v>0</v>
          </cell>
          <cell r="G8299">
            <v>0</v>
          </cell>
          <cell r="H8299">
            <v>0</v>
          </cell>
          <cell r="I8299">
            <v>0</v>
          </cell>
          <cell r="J8299">
            <v>8</v>
          </cell>
          <cell r="K8299">
            <v>0</v>
          </cell>
          <cell r="L8299">
            <v>0</v>
          </cell>
        </row>
        <row r="8300">
          <cell r="E8300">
            <v>27658</v>
          </cell>
          <cell r="F8300">
            <v>3</v>
          </cell>
          <cell r="G8300">
            <v>0</v>
          </cell>
          <cell r="H8300">
            <v>0</v>
          </cell>
          <cell r="I8300">
            <v>0</v>
          </cell>
          <cell r="J8300">
            <v>0</v>
          </cell>
          <cell r="K8300">
            <v>0</v>
          </cell>
          <cell r="L8300">
            <v>0</v>
          </cell>
        </row>
        <row r="8301">
          <cell r="E8301">
            <v>27659</v>
          </cell>
          <cell r="F8301">
            <v>10</v>
          </cell>
          <cell r="G8301">
            <v>5</v>
          </cell>
          <cell r="H8301">
            <v>8</v>
          </cell>
          <cell r="I8301">
            <v>8</v>
          </cell>
          <cell r="J8301">
            <v>0</v>
          </cell>
          <cell r="K8301">
            <v>8</v>
          </cell>
          <cell r="L8301">
            <v>10</v>
          </cell>
        </row>
        <row r="8302">
          <cell r="E8302">
            <v>27660</v>
          </cell>
          <cell r="F8302">
            <v>10</v>
          </cell>
          <cell r="G8302">
            <v>11</v>
          </cell>
          <cell r="H8302">
            <v>11</v>
          </cell>
          <cell r="I8302">
            <v>10</v>
          </cell>
          <cell r="J8302">
            <v>8</v>
          </cell>
          <cell r="K8302">
            <v>8</v>
          </cell>
          <cell r="L8302">
            <v>0</v>
          </cell>
        </row>
        <row r="8303">
          <cell r="E8303">
            <v>27661</v>
          </cell>
          <cell r="F8303">
            <v>19</v>
          </cell>
          <cell r="G8303">
            <v>14</v>
          </cell>
          <cell r="H8303">
            <v>8</v>
          </cell>
          <cell r="I8303">
            <v>0</v>
          </cell>
          <cell r="J8303">
            <v>0</v>
          </cell>
          <cell r="K8303">
            <v>8</v>
          </cell>
          <cell r="L8303">
            <v>11</v>
          </cell>
        </row>
        <row r="8304">
          <cell r="E8304">
            <v>27662</v>
          </cell>
          <cell r="F8304">
            <v>8</v>
          </cell>
          <cell r="G8304">
            <v>8</v>
          </cell>
          <cell r="H8304">
            <v>14</v>
          </cell>
          <cell r="I8304">
            <v>14</v>
          </cell>
          <cell r="J8304">
            <v>14</v>
          </cell>
          <cell r="K8304">
            <v>8</v>
          </cell>
          <cell r="L8304">
            <v>19</v>
          </cell>
        </row>
        <row r="8305">
          <cell r="E8305">
            <v>27663</v>
          </cell>
          <cell r="F8305">
            <v>27</v>
          </cell>
          <cell r="G8305">
            <v>26</v>
          </cell>
          <cell r="H8305">
            <v>26</v>
          </cell>
          <cell r="I8305">
            <v>26</v>
          </cell>
          <cell r="J8305">
            <v>29</v>
          </cell>
          <cell r="K8305">
            <v>23</v>
          </cell>
          <cell r="L8305">
            <v>26</v>
          </cell>
        </row>
        <row r="8306">
          <cell r="E8306">
            <v>27664</v>
          </cell>
          <cell r="F8306">
            <v>10</v>
          </cell>
          <cell r="G8306">
            <v>5</v>
          </cell>
          <cell r="H8306">
            <v>0</v>
          </cell>
          <cell r="I8306">
            <v>0</v>
          </cell>
          <cell r="J8306">
            <v>5</v>
          </cell>
          <cell r="K8306">
            <v>10</v>
          </cell>
          <cell r="L8306">
            <v>5</v>
          </cell>
        </row>
        <row r="8307">
          <cell r="E8307">
            <v>27665</v>
          </cell>
          <cell r="F8307">
            <v>19</v>
          </cell>
          <cell r="G8307">
            <v>11</v>
          </cell>
          <cell r="H8307">
            <v>13</v>
          </cell>
          <cell r="I8307">
            <v>10</v>
          </cell>
          <cell r="J8307">
            <v>14</v>
          </cell>
          <cell r="K8307">
            <v>21</v>
          </cell>
          <cell r="L8307">
            <v>29</v>
          </cell>
        </row>
        <row r="8308">
          <cell r="E8308">
            <v>27666</v>
          </cell>
          <cell r="F8308">
            <v>29</v>
          </cell>
          <cell r="G8308">
            <v>19</v>
          </cell>
          <cell r="H8308">
            <v>16</v>
          </cell>
          <cell r="I8308">
            <v>23</v>
          </cell>
          <cell r="J8308">
            <v>23</v>
          </cell>
          <cell r="K8308">
            <v>21</v>
          </cell>
          <cell r="L8308">
            <v>11</v>
          </cell>
        </row>
        <row r="8309">
          <cell r="E8309">
            <v>27667</v>
          </cell>
          <cell r="F8309">
            <v>10</v>
          </cell>
          <cell r="G8309">
            <v>8</v>
          </cell>
          <cell r="H8309">
            <v>10</v>
          </cell>
          <cell r="I8309">
            <v>0</v>
          </cell>
          <cell r="J8309">
            <v>0</v>
          </cell>
          <cell r="K8309">
            <v>5</v>
          </cell>
          <cell r="L8309">
            <v>0</v>
          </cell>
        </row>
        <row r="8310">
          <cell r="E8310">
            <v>27668</v>
          </cell>
          <cell r="F8310">
            <v>0</v>
          </cell>
          <cell r="G8310">
            <v>8</v>
          </cell>
          <cell r="H8310">
            <v>5</v>
          </cell>
          <cell r="I8310">
            <v>3</v>
          </cell>
          <cell r="J8310">
            <v>0</v>
          </cell>
          <cell r="K8310">
            <v>0</v>
          </cell>
          <cell r="L8310">
            <v>0</v>
          </cell>
        </row>
        <row r="8311">
          <cell r="E8311">
            <v>27669</v>
          </cell>
          <cell r="F8311">
            <v>32</v>
          </cell>
          <cell r="G8311">
            <v>34</v>
          </cell>
          <cell r="H8311">
            <v>34</v>
          </cell>
          <cell r="I8311">
            <v>32</v>
          </cell>
          <cell r="J8311">
            <v>26</v>
          </cell>
          <cell r="K8311">
            <v>29</v>
          </cell>
          <cell r="L8311">
            <v>11</v>
          </cell>
        </row>
        <row r="8312">
          <cell r="E8312">
            <v>27670</v>
          </cell>
          <cell r="F8312">
            <v>19</v>
          </cell>
          <cell r="G8312">
            <v>13</v>
          </cell>
          <cell r="H8312">
            <v>5</v>
          </cell>
          <cell r="I8312">
            <v>19</v>
          </cell>
          <cell r="J8312">
            <v>14</v>
          </cell>
          <cell r="K8312">
            <v>23</v>
          </cell>
          <cell r="L8312">
            <v>21</v>
          </cell>
        </row>
        <row r="8313">
          <cell r="E8313">
            <v>27671</v>
          </cell>
          <cell r="F8313">
            <v>32</v>
          </cell>
          <cell r="G8313">
            <v>13</v>
          </cell>
          <cell r="H8313">
            <v>16</v>
          </cell>
          <cell r="I8313">
            <v>26</v>
          </cell>
          <cell r="J8313">
            <v>13</v>
          </cell>
          <cell r="K8313">
            <v>27</v>
          </cell>
          <cell r="L8313">
            <v>23</v>
          </cell>
        </row>
        <row r="8314">
          <cell r="E8314">
            <v>27672</v>
          </cell>
          <cell r="F8314">
            <v>29</v>
          </cell>
          <cell r="G8314">
            <v>23</v>
          </cell>
          <cell r="H8314">
            <v>10</v>
          </cell>
          <cell r="I8314">
            <v>8</v>
          </cell>
          <cell r="J8314">
            <v>8</v>
          </cell>
          <cell r="K8314">
            <v>10</v>
          </cell>
          <cell r="L8314">
            <v>10</v>
          </cell>
        </row>
        <row r="8315">
          <cell r="E8315">
            <v>27673</v>
          </cell>
          <cell r="F8315">
            <v>8</v>
          </cell>
          <cell r="G8315">
            <v>11</v>
          </cell>
          <cell r="H8315">
            <v>19</v>
          </cell>
          <cell r="I8315">
            <v>23</v>
          </cell>
          <cell r="J8315">
            <v>26</v>
          </cell>
          <cell r="K8315">
            <v>23</v>
          </cell>
          <cell r="L8315">
            <v>26</v>
          </cell>
        </row>
        <row r="8316">
          <cell r="E8316">
            <v>27674</v>
          </cell>
          <cell r="F8316">
            <v>10</v>
          </cell>
          <cell r="G8316">
            <v>13</v>
          </cell>
          <cell r="H8316">
            <v>11</v>
          </cell>
          <cell r="I8316">
            <v>19</v>
          </cell>
          <cell r="J8316">
            <v>11</v>
          </cell>
          <cell r="K8316">
            <v>13</v>
          </cell>
          <cell r="L8316">
            <v>10</v>
          </cell>
        </row>
        <row r="8317">
          <cell r="E8317">
            <v>27675</v>
          </cell>
          <cell r="F8317">
            <v>10</v>
          </cell>
          <cell r="G8317">
            <v>0</v>
          </cell>
          <cell r="H8317">
            <v>5</v>
          </cell>
          <cell r="I8317">
            <v>0</v>
          </cell>
          <cell r="J8317">
            <v>5</v>
          </cell>
          <cell r="K8317">
            <v>10</v>
          </cell>
          <cell r="L8317">
            <v>10</v>
          </cell>
        </row>
        <row r="8318">
          <cell r="E8318">
            <v>27676</v>
          </cell>
          <cell r="F8318">
            <v>11</v>
          </cell>
          <cell r="G8318">
            <v>8</v>
          </cell>
          <cell r="H8318">
            <v>8</v>
          </cell>
          <cell r="I8318">
            <v>0</v>
          </cell>
          <cell r="J8318">
            <v>5</v>
          </cell>
          <cell r="K8318">
            <v>0</v>
          </cell>
          <cell r="L8318">
            <v>10</v>
          </cell>
        </row>
        <row r="8319">
          <cell r="E8319">
            <v>27677</v>
          </cell>
          <cell r="F8319">
            <v>19</v>
          </cell>
          <cell r="G8319">
            <v>10</v>
          </cell>
          <cell r="H8319">
            <v>13</v>
          </cell>
          <cell r="I8319">
            <v>10</v>
          </cell>
          <cell r="J8319">
            <v>11</v>
          </cell>
          <cell r="K8319">
            <v>11</v>
          </cell>
          <cell r="L8319">
            <v>11</v>
          </cell>
        </row>
        <row r="8320">
          <cell r="E8320">
            <v>27678</v>
          </cell>
          <cell r="F8320">
            <v>16</v>
          </cell>
          <cell r="G8320">
            <v>13</v>
          </cell>
          <cell r="H8320">
            <v>21</v>
          </cell>
          <cell r="I8320">
            <v>21</v>
          </cell>
          <cell r="J8320">
            <v>13</v>
          </cell>
          <cell r="K8320">
            <v>10</v>
          </cell>
          <cell r="L8320">
            <v>13</v>
          </cell>
        </row>
        <row r="8321">
          <cell r="E8321">
            <v>27679</v>
          </cell>
          <cell r="F8321">
            <v>3</v>
          </cell>
          <cell r="G8321">
            <v>0</v>
          </cell>
          <cell r="H8321">
            <v>0</v>
          </cell>
          <cell r="I8321">
            <v>8</v>
          </cell>
          <cell r="J8321">
            <v>3</v>
          </cell>
          <cell r="K8321">
            <v>10</v>
          </cell>
          <cell r="L8321">
            <v>10</v>
          </cell>
        </row>
        <row r="8322">
          <cell r="E8322">
            <v>27680</v>
          </cell>
          <cell r="F8322">
            <v>3</v>
          </cell>
          <cell r="G8322">
            <v>0</v>
          </cell>
          <cell r="H8322">
            <v>8</v>
          </cell>
          <cell r="I8322">
            <v>5</v>
          </cell>
          <cell r="J8322">
            <v>8</v>
          </cell>
          <cell r="K8322">
            <v>5</v>
          </cell>
          <cell r="L8322">
            <v>3</v>
          </cell>
        </row>
        <row r="8323">
          <cell r="E8323">
            <v>27681</v>
          </cell>
          <cell r="F8323">
            <v>0</v>
          </cell>
          <cell r="G8323">
            <v>10</v>
          </cell>
          <cell r="H8323">
            <v>3</v>
          </cell>
          <cell r="I8323">
            <v>0</v>
          </cell>
          <cell r="J8323">
            <v>10</v>
          </cell>
          <cell r="K8323">
            <v>0</v>
          </cell>
          <cell r="L8323">
            <v>10</v>
          </cell>
        </row>
        <row r="8324">
          <cell r="E8324">
            <v>27682</v>
          </cell>
          <cell r="F8324">
            <v>14</v>
          </cell>
          <cell r="G8324">
            <v>11</v>
          </cell>
          <cell r="H8324">
            <v>10</v>
          </cell>
          <cell r="I8324">
            <v>13</v>
          </cell>
          <cell r="J8324">
            <v>10</v>
          </cell>
          <cell r="K8324">
            <v>14</v>
          </cell>
          <cell r="L8324">
            <v>23</v>
          </cell>
        </row>
        <row r="8325">
          <cell r="E8325">
            <v>27683</v>
          </cell>
          <cell r="F8325">
            <v>23</v>
          </cell>
          <cell r="G8325">
            <v>13</v>
          </cell>
          <cell r="H8325">
            <v>8</v>
          </cell>
          <cell r="I8325">
            <v>10</v>
          </cell>
          <cell r="J8325">
            <v>0</v>
          </cell>
          <cell r="K8325">
            <v>10</v>
          </cell>
          <cell r="L8325">
            <v>3</v>
          </cell>
        </row>
        <row r="8326">
          <cell r="E8326">
            <v>27684</v>
          </cell>
          <cell r="F8326">
            <v>10</v>
          </cell>
          <cell r="G8326">
            <v>10</v>
          </cell>
          <cell r="H8326">
            <v>10</v>
          </cell>
          <cell r="I8326">
            <v>10</v>
          </cell>
          <cell r="J8326">
            <v>13</v>
          </cell>
          <cell r="K8326">
            <v>8</v>
          </cell>
          <cell r="L8326">
            <v>0</v>
          </cell>
        </row>
        <row r="8327">
          <cell r="E8327">
            <v>27685</v>
          </cell>
          <cell r="F8327">
            <v>11</v>
          </cell>
          <cell r="G8327">
            <v>13</v>
          </cell>
          <cell r="H8327">
            <v>13</v>
          </cell>
          <cell r="I8327">
            <v>26</v>
          </cell>
          <cell r="J8327">
            <v>29</v>
          </cell>
          <cell r="K8327">
            <v>26</v>
          </cell>
          <cell r="L8327">
            <v>23</v>
          </cell>
        </row>
        <row r="8328">
          <cell r="E8328">
            <v>27686</v>
          </cell>
          <cell r="F8328">
            <v>3</v>
          </cell>
          <cell r="G8328">
            <v>0</v>
          </cell>
          <cell r="H8328">
            <v>10</v>
          </cell>
          <cell r="I8328">
            <v>19</v>
          </cell>
          <cell r="J8328">
            <v>10</v>
          </cell>
          <cell r="K8328">
            <v>3</v>
          </cell>
          <cell r="L8328">
            <v>5</v>
          </cell>
        </row>
        <row r="8329">
          <cell r="E8329">
            <v>27687</v>
          </cell>
          <cell r="F8329">
            <v>8</v>
          </cell>
          <cell r="G8329">
            <v>0</v>
          </cell>
          <cell r="H8329">
            <v>8</v>
          </cell>
          <cell r="I8329">
            <v>8</v>
          </cell>
          <cell r="J8329">
            <v>3</v>
          </cell>
          <cell r="K8329">
            <v>10</v>
          </cell>
          <cell r="L8329">
            <v>3</v>
          </cell>
        </row>
        <row r="8330">
          <cell r="E8330">
            <v>27688</v>
          </cell>
          <cell r="F8330">
            <v>23</v>
          </cell>
          <cell r="G8330">
            <v>19</v>
          </cell>
          <cell r="H8330">
            <v>23</v>
          </cell>
          <cell r="I8330">
            <v>8</v>
          </cell>
          <cell r="J8330">
            <v>0</v>
          </cell>
          <cell r="K8330">
            <v>0</v>
          </cell>
          <cell r="L8330">
            <v>10</v>
          </cell>
        </row>
        <row r="8331">
          <cell r="E8331">
            <v>27689</v>
          </cell>
          <cell r="F8331">
            <v>0</v>
          </cell>
          <cell r="G8331">
            <v>3</v>
          </cell>
          <cell r="H8331">
            <v>8</v>
          </cell>
          <cell r="I8331">
            <v>14</v>
          </cell>
          <cell r="J8331">
            <v>21</v>
          </cell>
          <cell r="K8331">
            <v>19</v>
          </cell>
          <cell r="L8331">
            <v>19</v>
          </cell>
        </row>
        <row r="8332">
          <cell r="E8332">
            <v>27690</v>
          </cell>
          <cell r="F8332">
            <v>10</v>
          </cell>
          <cell r="G8332">
            <v>19</v>
          </cell>
          <cell r="H8332">
            <v>10</v>
          </cell>
          <cell r="I8332">
            <v>14</v>
          </cell>
          <cell r="J8332">
            <v>23</v>
          </cell>
          <cell r="K8332">
            <v>14</v>
          </cell>
          <cell r="L8332">
            <v>16</v>
          </cell>
        </row>
        <row r="8333">
          <cell r="E8333">
            <v>27691</v>
          </cell>
          <cell r="F8333">
            <v>0</v>
          </cell>
          <cell r="G8333">
            <v>0</v>
          </cell>
          <cell r="H8333">
            <v>3</v>
          </cell>
          <cell r="I8333">
            <v>8</v>
          </cell>
          <cell r="J8333">
            <v>3</v>
          </cell>
          <cell r="K8333">
            <v>0</v>
          </cell>
          <cell r="L8333">
            <v>8</v>
          </cell>
        </row>
        <row r="8334">
          <cell r="E8334">
            <v>27692</v>
          </cell>
          <cell r="F8334">
            <v>29</v>
          </cell>
          <cell r="G8334">
            <v>14</v>
          </cell>
          <cell r="H8334">
            <v>16</v>
          </cell>
          <cell r="I8334">
            <v>0</v>
          </cell>
          <cell r="J8334">
            <v>0</v>
          </cell>
          <cell r="K8334">
            <v>5</v>
          </cell>
          <cell r="L8334">
            <v>10</v>
          </cell>
        </row>
        <row r="8335">
          <cell r="E8335">
            <v>27693</v>
          </cell>
          <cell r="F8335">
            <v>14</v>
          </cell>
          <cell r="G8335">
            <v>23</v>
          </cell>
          <cell r="H8335">
            <v>13</v>
          </cell>
          <cell r="I8335">
            <v>29</v>
          </cell>
          <cell r="J8335">
            <v>23</v>
          </cell>
          <cell r="K8335">
            <v>16</v>
          </cell>
          <cell r="L8335">
            <v>19</v>
          </cell>
        </row>
        <row r="8336">
          <cell r="E8336">
            <v>27694</v>
          </cell>
          <cell r="F8336">
            <v>8</v>
          </cell>
          <cell r="G8336">
            <v>5</v>
          </cell>
          <cell r="H8336">
            <v>8</v>
          </cell>
          <cell r="I8336">
            <v>8</v>
          </cell>
          <cell r="J8336">
            <v>5</v>
          </cell>
          <cell r="K8336">
            <v>3</v>
          </cell>
          <cell r="L8336">
            <v>3</v>
          </cell>
        </row>
        <row r="8337">
          <cell r="E8337">
            <v>27695</v>
          </cell>
          <cell r="F8337">
            <v>19</v>
          </cell>
          <cell r="G8337">
            <v>14</v>
          </cell>
          <cell r="H8337">
            <v>14</v>
          </cell>
          <cell r="I8337">
            <v>13</v>
          </cell>
          <cell r="J8337">
            <v>8</v>
          </cell>
          <cell r="K8337">
            <v>8</v>
          </cell>
          <cell r="L8337">
            <v>8</v>
          </cell>
        </row>
        <row r="8338">
          <cell r="E8338">
            <v>27696</v>
          </cell>
          <cell r="F8338">
            <v>14</v>
          </cell>
          <cell r="G8338">
            <v>13</v>
          </cell>
          <cell r="H8338">
            <v>3</v>
          </cell>
          <cell r="I8338">
            <v>13</v>
          </cell>
          <cell r="J8338">
            <v>8</v>
          </cell>
          <cell r="K8338">
            <v>8</v>
          </cell>
          <cell r="L8338">
            <v>8</v>
          </cell>
        </row>
        <row r="8339">
          <cell r="E8339">
            <v>27697</v>
          </cell>
          <cell r="F8339">
            <v>10</v>
          </cell>
          <cell r="G8339">
            <v>5</v>
          </cell>
          <cell r="H8339">
            <v>0</v>
          </cell>
          <cell r="I8339">
            <v>11</v>
          </cell>
          <cell r="J8339">
            <v>14</v>
          </cell>
          <cell r="K8339">
            <v>11</v>
          </cell>
          <cell r="L8339">
            <v>13</v>
          </cell>
        </row>
        <row r="8340">
          <cell r="E8340">
            <v>27698</v>
          </cell>
          <cell r="F8340">
            <v>0</v>
          </cell>
          <cell r="G8340">
            <v>3</v>
          </cell>
          <cell r="H8340">
            <v>11</v>
          </cell>
          <cell r="I8340">
            <v>19</v>
          </cell>
          <cell r="J8340">
            <v>19</v>
          </cell>
          <cell r="K8340">
            <v>23</v>
          </cell>
          <cell r="L8340">
            <v>23</v>
          </cell>
        </row>
        <row r="8341">
          <cell r="E8341">
            <v>27699</v>
          </cell>
          <cell r="F8341">
            <v>14</v>
          </cell>
          <cell r="G8341">
            <v>0</v>
          </cell>
          <cell r="H8341">
            <v>0</v>
          </cell>
          <cell r="I8341">
            <v>0</v>
          </cell>
          <cell r="J8341">
            <v>27</v>
          </cell>
          <cell r="K8341">
            <v>34</v>
          </cell>
          <cell r="L8341">
            <v>47</v>
          </cell>
        </row>
        <row r="8342">
          <cell r="E8342">
            <v>27700</v>
          </cell>
          <cell r="F8342">
            <v>0</v>
          </cell>
          <cell r="G8342">
            <v>0</v>
          </cell>
          <cell r="H8342">
            <v>0</v>
          </cell>
          <cell r="I8342">
            <v>0</v>
          </cell>
          <cell r="J8342">
            <v>0</v>
          </cell>
          <cell r="K8342">
            <v>0</v>
          </cell>
          <cell r="L8342">
            <v>0</v>
          </cell>
        </row>
        <row r="8343">
          <cell r="E8343">
            <v>27701</v>
          </cell>
          <cell r="F8343">
            <v>14</v>
          </cell>
          <cell r="G8343">
            <v>14</v>
          </cell>
          <cell r="H8343">
            <v>11</v>
          </cell>
          <cell r="I8343">
            <v>0</v>
          </cell>
          <cell r="J8343">
            <v>0</v>
          </cell>
          <cell r="K8343">
            <v>19</v>
          </cell>
          <cell r="L8343">
            <v>23</v>
          </cell>
        </row>
        <row r="8344">
          <cell r="E8344">
            <v>27702</v>
          </cell>
          <cell r="F8344">
            <v>37</v>
          </cell>
          <cell r="G8344">
            <v>47</v>
          </cell>
          <cell r="H8344">
            <v>24</v>
          </cell>
          <cell r="I8344">
            <v>26</v>
          </cell>
          <cell r="J8344">
            <v>19</v>
          </cell>
          <cell r="K8344">
            <v>11</v>
          </cell>
          <cell r="L8344">
            <v>19</v>
          </cell>
        </row>
        <row r="8345">
          <cell r="E8345">
            <v>27703</v>
          </cell>
          <cell r="F8345">
            <v>23</v>
          </cell>
          <cell r="G8345">
            <v>14</v>
          </cell>
          <cell r="H8345">
            <v>19</v>
          </cell>
          <cell r="I8345">
            <v>19</v>
          </cell>
          <cell r="J8345">
            <v>0</v>
          </cell>
          <cell r="K8345">
            <v>23</v>
          </cell>
          <cell r="L8345">
            <v>14</v>
          </cell>
        </row>
        <row r="8346">
          <cell r="E8346">
            <v>27704</v>
          </cell>
          <cell r="F8346">
            <v>23</v>
          </cell>
          <cell r="G8346">
            <v>8</v>
          </cell>
          <cell r="H8346">
            <v>34</v>
          </cell>
          <cell r="I8346">
            <v>26</v>
          </cell>
          <cell r="J8346">
            <v>23</v>
          </cell>
          <cell r="K8346">
            <v>14</v>
          </cell>
          <cell r="L8346">
            <v>13</v>
          </cell>
        </row>
        <row r="8347">
          <cell r="E8347">
            <v>27705</v>
          </cell>
          <cell r="F8347">
            <v>13</v>
          </cell>
          <cell r="G8347">
            <v>29</v>
          </cell>
          <cell r="H8347">
            <v>40</v>
          </cell>
          <cell r="I8347">
            <v>37</v>
          </cell>
          <cell r="J8347">
            <v>29</v>
          </cell>
          <cell r="K8347">
            <v>34</v>
          </cell>
          <cell r="L8347">
            <v>45</v>
          </cell>
        </row>
        <row r="8348">
          <cell r="E8348">
            <v>27706</v>
          </cell>
          <cell r="F8348">
            <v>40</v>
          </cell>
          <cell r="G8348">
            <v>37</v>
          </cell>
          <cell r="H8348">
            <v>29</v>
          </cell>
          <cell r="I8348">
            <v>23</v>
          </cell>
          <cell r="J8348">
            <v>23</v>
          </cell>
          <cell r="K8348">
            <v>21</v>
          </cell>
          <cell r="L8348">
            <v>27</v>
          </cell>
        </row>
        <row r="8349">
          <cell r="E8349">
            <v>27707</v>
          </cell>
          <cell r="F8349">
            <v>5</v>
          </cell>
          <cell r="G8349">
            <v>27</v>
          </cell>
          <cell r="H8349">
            <v>21</v>
          </cell>
          <cell r="I8349">
            <v>21</v>
          </cell>
          <cell r="J8349">
            <v>14</v>
          </cell>
          <cell r="K8349">
            <v>21</v>
          </cell>
          <cell r="L8349">
            <v>21</v>
          </cell>
        </row>
        <row r="8350">
          <cell r="E8350">
            <v>27708</v>
          </cell>
          <cell r="F8350">
            <v>8</v>
          </cell>
          <cell r="G8350">
            <v>3</v>
          </cell>
          <cell r="H8350">
            <v>10</v>
          </cell>
          <cell r="I8350">
            <v>3</v>
          </cell>
          <cell r="J8350">
            <v>3</v>
          </cell>
          <cell r="K8350">
            <v>10</v>
          </cell>
          <cell r="L8350">
            <v>13</v>
          </cell>
        </row>
        <row r="8351">
          <cell r="E8351">
            <v>27709</v>
          </cell>
          <cell r="F8351">
            <v>8</v>
          </cell>
          <cell r="G8351">
            <v>10</v>
          </cell>
          <cell r="H8351">
            <v>5</v>
          </cell>
          <cell r="I8351">
            <v>0</v>
          </cell>
          <cell r="J8351">
            <v>0</v>
          </cell>
          <cell r="K8351">
            <v>0</v>
          </cell>
          <cell r="L8351">
            <v>0</v>
          </cell>
        </row>
        <row r="8352">
          <cell r="E8352">
            <v>27710</v>
          </cell>
          <cell r="F8352">
            <v>0</v>
          </cell>
          <cell r="G8352">
            <v>10</v>
          </cell>
          <cell r="H8352">
            <v>10</v>
          </cell>
          <cell r="I8352">
            <v>10</v>
          </cell>
          <cell r="J8352">
            <v>10</v>
          </cell>
          <cell r="K8352">
            <v>3</v>
          </cell>
          <cell r="L8352">
            <v>13</v>
          </cell>
        </row>
        <row r="8353">
          <cell r="E8353">
            <v>27711</v>
          </cell>
          <cell r="F8353">
            <v>8</v>
          </cell>
          <cell r="G8353">
            <v>21</v>
          </cell>
          <cell r="H8353">
            <v>8</v>
          </cell>
          <cell r="I8353">
            <v>3</v>
          </cell>
          <cell r="J8353">
            <v>3</v>
          </cell>
          <cell r="K8353">
            <v>11</v>
          </cell>
          <cell r="L8353">
            <v>13</v>
          </cell>
        </row>
        <row r="8354">
          <cell r="E8354">
            <v>27712</v>
          </cell>
          <cell r="F8354">
            <v>0</v>
          </cell>
          <cell r="G8354">
            <v>0</v>
          </cell>
          <cell r="H8354">
            <v>10</v>
          </cell>
          <cell r="I8354">
            <v>10</v>
          </cell>
          <cell r="J8354">
            <v>11</v>
          </cell>
          <cell r="K8354">
            <v>8</v>
          </cell>
          <cell r="L8354">
            <v>13</v>
          </cell>
        </row>
        <row r="8355">
          <cell r="E8355">
            <v>27713</v>
          </cell>
          <cell r="F8355">
            <v>19</v>
          </cell>
          <cell r="G8355">
            <v>10</v>
          </cell>
          <cell r="H8355">
            <v>26</v>
          </cell>
          <cell r="I8355">
            <v>23</v>
          </cell>
          <cell r="J8355">
            <v>34</v>
          </cell>
          <cell r="K8355">
            <v>26</v>
          </cell>
          <cell r="L8355">
            <v>26</v>
          </cell>
        </row>
        <row r="8356">
          <cell r="E8356">
            <v>27714</v>
          </cell>
          <cell r="F8356">
            <v>40</v>
          </cell>
          <cell r="G8356">
            <v>34</v>
          </cell>
          <cell r="H8356">
            <v>34</v>
          </cell>
          <cell r="I8356">
            <v>19</v>
          </cell>
          <cell r="J8356">
            <v>29</v>
          </cell>
          <cell r="K8356">
            <v>26</v>
          </cell>
          <cell r="L8356">
            <v>26</v>
          </cell>
        </row>
        <row r="8357">
          <cell r="E8357">
            <v>27715</v>
          </cell>
          <cell r="F8357">
            <v>0</v>
          </cell>
          <cell r="G8357">
            <v>0</v>
          </cell>
          <cell r="H8357">
            <v>5</v>
          </cell>
          <cell r="I8357">
            <v>0</v>
          </cell>
          <cell r="J8357">
            <v>0</v>
          </cell>
          <cell r="K8357">
            <v>8</v>
          </cell>
          <cell r="L8357">
            <v>5</v>
          </cell>
        </row>
        <row r="8358">
          <cell r="E8358">
            <v>27716</v>
          </cell>
          <cell r="F8358">
            <v>14</v>
          </cell>
          <cell r="G8358">
            <v>3</v>
          </cell>
          <cell r="H8358">
            <v>0</v>
          </cell>
          <cell r="I8358">
            <v>0</v>
          </cell>
          <cell r="J8358">
            <v>10</v>
          </cell>
          <cell r="K8358">
            <v>0</v>
          </cell>
          <cell r="L8358">
            <v>10</v>
          </cell>
        </row>
        <row r="8359">
          <cell r="E8359">
            <v>27717</v>
          </cell>
          <cell r="F8359">
            <v>0</v>
          </cell>
          <cell r="G8359">
            <v>8</v>
          </cell>
          <cell r="H8359">
            <v>10</v>
          </cell>
          <cell r="I8359">
            <v>0</v>
          </cell>
          <cell r="J8359">
            <v>0</v>
          </cell>
          <cell r="K8359">
            <v>0</v>
          </cell>
          <cell r="L8359">
            <v>0</v>
          </cell>
        </row>
        <row r="8360">
          <cell r="E8360">
            <v>27718</v>
          </cell>
          <cell r="F8360">
            <v>8</v>
          </cell>
          <cell r="G8360">
            <v>0</v>
          </cell>
          <cell r="H8360">
            <v>0</v>
          </cell>
          <cell r="I8360">
            <v>8</v>
          </cell>
          <cell r="J8360">
            <v>14</v>
          </cell>
          <cell r="K8360">
            <v>10</v>
          </cell>
          <cell r="L8360">
            <v>5</v>
          </cell>
        </row>
        <row r="8361">
          <cell r="E8361">
            <v>27719</v>
          </cell>
          <cell r="F8361">
            <v>13</v>
          </cell>
          <cell r="G8361">
            <v>19</v>
          </cell>
          <cell r="H8361">
            <v>19</v>
          </cell>
          <cell r="I8361">
            <v>29</v>
          </cell>
          <cell r="J8361">
            <v>29</v>
          </cell>
          <cell r="K8361">
            <v>27</v>
          </cell>
          <cell r="L8361">
            <v>23</v>
          </cell>
        </row>
        <row r="8362">
          <cell r="E8362">
            <v>27720</v>
          </cell>
          <cell r="F8362">
            <v>13</v>
          </cell>
          <cell r="G8362">
            <v>14</v>
          </cell>
          <cell r="H8362">
            <v>14</v>
          </cell>
          <cell r="I8362">
            <v>14</v>
          </cell>
          <cell r="J8362">
            <v>14</v>
          </cell>
          <cell r="K8362">
            <v>24</v>
          </cell>
          <cell r="L8362">
            <v>19</v>
          </cell>
        </row>
        <row r="8363">
          <cell r="E8363">
            <v>27721</v>
          </cell>
          <cell r="F8363">
            <v>13</v>
          </cell>
          <cell r="G8363">
            <v>10</v>
          </cell>
          <cell r="H8363">
            <v>11</v>
          </cell>
          <cell r="I8363">
            <v>8</v>
          </cell>
          <cell r="J8363">
            <v>5</v>
          </cell>
          <cell r="K8363">
            <v>8</v>
          </cell>
          <cell r="L8363">
            <v>5</v>
          </cell>
        </row>
        <row r="8364">
          <cell r="E8364">
            <v>27722</v>
          </cell>
          <cell r="F8364">
            <v>16</v>
          </cell>
          <cell r="G8364">
            <v>13</v>
          </cell>
          <cell r="H8364">
            <v>10</v>
          </cell>
          <cell r="I8364">
            <v>10</v>
          </cell>
          <cell r="J8364">
            <v>0</v>
          </cell>
          <cell r="K8364">
            <v>3</v>
          </cell>
          <cell r="L8364">
            <v>13</v>
          </cell>
        </row>
        <row r="8365">
          <cell r="E8365">
            <v>27723</v>
          </cell>
          <cell r="F8365">
            <v>10</v>
          </cell>
          <cell r="G8365">
            <v>8</v>
          </cell>
          <cell r="H8365">
            <v>11</v>
          </cell>
          <cell r="I8365">
            <v>19</v>
          </cell>
          <cell r="J8365">
            <v>21</v>
          </cell>
          <cell r="K8365">
            <v>24</v>
          </cell>
          <cell r="L8365">
            <v>16</v>
          </cell>
        </row>
        <row r="8366">
          <cell r="E8366">
            <v>27724</v>
          </cell>
          <cell r="F8366">
            <v>0</v>
          </cell>
          <cell r="G8366">
            <v>0</v>
          </cell>
          <cell r="H8366">
            <v>0</v>
          </cell>
          <cell r="I8366">
            <v>0</v>
          </cell>
          <cell r="J8366">
            <v>0</v>
          </cell>
          <cell r="K8366">
            <v>0</v>
          </cell>
          <cell r="L8366">
            <v>11</v>
          </cell>
        </row>
        <row r="8367">
          <cell r="E8367">
            <v>27725</v>
          </cell>
          <cell r="F8367">
            <v>23</v>
          </cell>
          <cell r="G8367">
            <v>23</v>
          </cell>
          <cell r="H8367">
            <v>14</v>
          </cell>
          <cell r="I8367">
            <v>3</v>
          </cell>
          <cell r="J8367">
            <v>11</v>
          </cell>
          <cell r="K8367">
            <v>11</v>
          </cell>
          <cell r="L8367">
            <v>0</v>
          </cell>
        </row>
        <row r="8368">
          <cell r="E8368">
            <v>27726</v>
          </cell>
          <cell r="F8368">
            <v>0</v>
          </cell>
          <cell r="G8368">
            <v>0</v>
          </cell>
          <cell r="H8368">
            <v>0</v>
          </cell>
          <cell r="I8368">
            <v>0</v>
          </cell>
          <cell r="J8368">
            <v>0</v>
          </cell>
          <cell r="K8368">
            <v>0</v>
          </cell>
          <cell r="L8368">
            <v>0</v>
          </cell>
        </row>
        <row r="8369">
          <cell r="E8369">
            <v>27727</v>
          </cell>
          <cell r="F8369">
            <v>11</v>
          </cell>
          <cell r="G8369">
            <v>11</v>
          </cell>
          <cell r="H8369">
            <v>14</v>
          </cell>
          <cell r="I8369">
            <v>8</v>
          </cell>
          <cell r="J8369">
            <v>0</v>
          </cell>
          <cell r="K8369">
            <v>0</v>
          </cell>
          <cell r="L8369">
            <v>0</v>
          </cell>
        </row>
        <row r="8370">
          <cell r="E8370">
            <v>27728</v>
          </cell>
          <cell r="F8370">
            <v>0</v>
          </cell>
          <cell r="G8370">
            <v>0</v>
          </cell>
          <cell r="H8370">
            <v>8</v>
          </cell>
          <cell r="I8370">
            <v>0</v>
          </cell>
          <cell r="J8370">
            <v>0</v>
          </cell>
          <cell r="K8370">
            <v>0</v>
          </cell>
          <cell r="L8370">
            <v>0</v>
          </cell>
        </row>
        <row r="8371">
          <cell r="E8371">
            <v>27729</v>
          </cell>
          <cell r="F8371">
            <v>0</v>
          </cell>
          <cell r="G8371">
            <v>0</v>
          </cell>
          <cell r="H8371">
            <v>0</v>
          </cell>
          <cell r="I8371">
            <v>0</v>
          </cell>
          <cell r="J8371">
            <v>0</v>
          </cell>
          <cell r="K8371">
            <v>0</v>
          </cell>
          <cell r="L8371">
            <v>26</v>
          </cell>
        </row>
        <row r="8372">
          <cell r="E8372">
            <v>27730</v>
          </cell>
          <cell r="F8372">
            <v>5</v>
          </cell>
          <cell r="G8372">
            <v>11</v>
          </cell>
          <cell r="H8372">
            <v>11</v>
          </cell>
          <cell r="I8372">
            <v>11</v>
          </cell>
          <cell r="J8372">
            <v>11</v>
          </cell>
          <cell r="K8372">
            <v>14</v>
          </cell>
          <cell r="L8372">
            <v>26</v>
          </cell>
        </row>
        <row r="8373">
          <cell r="E8373">
            <v>27731</v>
          </cell>
          <cell r="F8373">
            <v>27</v>
          </cell>
          <cell r="G8373">
            <v>26</v>
          </cell>
          <cell r="H8373">
            <v>27</v>
          </cell>
          <cell r="I8373">
            <v>19</v>
          </cell>
          <cell r="J8373">
            <v>34</v>
          </cell>
          <cell r="K8373">
            <v>23</v>
          </cell>
          <cell r="L8373">
            <v>11</v>
          </cell>
        </row>
        <row r="8374">
          <cell r="E8374">
            <v>27732</v>
          </cell>
          <cell r="F8374">
            <v>16</v>
          </cell>
          <cell r="G8374">
            <v>19</v>
          </cell>
          <cell r="H8374">
            <v>19</v>
          </cell>
          <cell r="I8374">
            <v>10</v>
          </cell>
          <cell r="J8374">
            <v>5</v>
          </cell>
          <cell r="K8374">
            <v>14</v>
          </cell>
          <cell r="L8374">
            <v>19</v>
          </cell>
        </row>
        <row r="8375">
          <cell r="E8375">
            <v>27733</v>
          </cell>
          <cell r="F8375">
            <v>21</v>
          </cell>
          <cell r="G8375">
            <v>19</v>
          </cell>
          <cell r="H8375">
            <v>11</v>
          </cell>
          <cell r="I8375">
            <v>23</v>
          </cell>
          <cell r="J8375">
            <v>23</v>
          </cell>
          <cell r="K8375">
            <v>14</v>
          </cell>
          <cell r="L8375">
            <v>13</v>
          </cell>
        </row>
        <row r="8376">
          <cell r="E8376">
            <v>27734</v>
          </cell>
          <cell r="F8376">
            <v>5</v>
          </cell>
          <cell r="G8376">
            <v>13</v>
          </cell>
          <cell r="H8376">
            <v>37</v>
          </cell>
          <cell r="I8376">
            <v>8</v>
          </cell>
          <cell r="J8376">
            <v>10</v>
          </cell>
          <cell r="K8376">
            <v>32</v>
          </cell>
          <cell r="L8376">
            <v>27</v>
          </cell>
        </row>
        <row r="8377">
          <cell r="E8377">
            <v>27735</v>
          </cell>
          <cell r="F8377">
            <v>5</v>
          </cell>
          <cell r="G8377">
            <v>13</v>
          </cell>
          <cell r="H8377">
            <v>11</v>
          </cell>
          <cell r="I8377">
            <v>8</v>
          </cell>
          <cell r="J8377">
            <v>0</v>
          </cell>
          <cell r="K8377">
            <v>0</v>
          </cell>
          <cell r="L8377">
            <v>13</v>
          </cell>
        </row>
        <row r="8378">
          <cell r="E8378">
            <v>27736</v>
          </cell>
          <cell r="F8378">
            <v>26</v>
          </cell>
          <cell r="G8378">
            <v>21</v>
          </cell>
          <cell r="H8378">
            <v>14</v>
          </cell>
          <cell r="I8378">
            <v>0</v>
          </cell>
          <cell r="J8378">
            <v>13</v>
          </cell>
          <cell r="K8378">
            <v>8</v>
          </cell>
          <cell r="L8378">
            <v>13</v>
          </cell>
        </row>
        <row r="8379">
          <cell r="E8379">
            <v>27737</v>
          </cell>
          <cell r="F8379">
            <v>0</v>
          </cell>
          <cell r="G8379">
            <v>0</v>
          </cell>
          <cell r="H8379">
            <v>10</v>
          </cell>
          <cell r="I8379">
            <v>27</v>
          </cell>
          <cell r="J8379">
            <v>27</v>
          </cell>
          <cell r="K8379">
            <v>16</v>
          </cell>
          <cell r="L8379">
            <v>13</v>
          </cell>
        </row>
        <row r="8380">
          <cell r="E8380">
            <v>27738</v>
          </cell>
          <cell r="F8380">
            <v>10</v>
          </cell>
          <cell r="G8380">
            <v>13</v>
          </cell>
          <cell r="H8380">
            <v>10</v>
          </cell>
          <cell r="I8380">
            <v>10</v>
          </cell>
          <cell r="J8380">
            <v>16</v>
          </cell>
          <cell r="K8380">
            <v>11</v>
          </cell>
          <cell r="L8380">
            <v>10</v>
          </cell>
        </row>
        <row r="8381">
          <cell r="E8381">
            <v>27739</v>
          </cell>
          <cell r="F8381">
            <v>11</v>
          </cell>
          <cell r="G8381">
            <v>13</v>
          </cell>
          <cell r="H8381">
            <v>3</v>
          </cell>
          <cell r="I8381">
            <v>10</v>
          </cell>
          <cell r="J8381">
            <v>10</v>
          </cell>
          <cell r="K8381">
            <v>8</v>
          </cell>
          <cell r="L8381">
            <v>8</v>
          </cell>
        </row>
        <row r="8382">
          <cell r="E8382">
            <v>27740</v>
          </cell>
          <cell r="F8382">
            <v>13</v>
          </cell>
          <cell r="G8382">
            <v>8</v>
          </cell>
          <cell r="H8382">
            <v>0</v>
          </cell>
          <cell r="I8382">
            <v>5</v>
          </cell>
          <cell r="J8382">
            <v>10</v>
          </cell>
          <cell r="K8382">
            <v>10</v>
          </cell>
          <cell r="L8382">
            <v>8</v>
          </cell>
        </row>
        <row r="8383">
          <cell r="E8383">
            <v>27741</v>
          </cell>
          <cell r="F8383">
            <v>3</v>
          </cell>
          <cell r="G8383">
            <v>0</v>
          </cell>
          <cell r="H8383">
            <v>10</v>
          </cell>
          <cell r="I8383">
            <v>0</v>
          </cell>
          <cell r="J8383">
            <v>8</v>
          </cell>
          <cell r="K8383">
            <v>10</v>
          </cell>
          <cell r="L8383">
            <v>10</v>
          </cell>
        </row>
        <row r="8384">
          <cell r="E8384">
            <v>27742</v>
          </cell>
          <cell r="F8384">
            <v>10</v>
          </cell>
          <cell r="G8384">
            <v>11</v>
          </cell>
          <cell r="H8384">
            <v>10</v>
          </cell>
          <cell r="I8384">
            <v>5</v>
          </cell>
          <cell r="J8384">
            <v>10</v>
          </cell>
          <cell r="K8384">
            <v>14</v>
          </cell>
          <cell r="L8384">
            <v>14</v>
          </cell>
        </row>
        <row r="8385">
          <cell r="E8385">
            <v>27743</v>
          </cell>
          <cell r="F8385">
            <v>40</v>
          </cell>
          <cell r="G8385">
            <v>29</v>
          </cell>
          <cell r="H8385">
            <v>29</v>
          </cell>
          <cell r="I8385">
            <v>34</v>
          </cell>
          <cell r="J8385">
            <v>26</v>
          </cell>
          <cell r="K8385">
            <v>29</v>
          </cell>
          <cell r="L8385">
            <v>26</v>
          </cell>
        </row>
        <row r="8386">
          <cell r="E8386">
            <v>27744</v>
          </cell>
          <cell r="F8386">
            <v>8</v>
          </cell>
          <cell r="G8386">
            <v>10</v>
          </cell>
          <cell r="H8386">
            <v>8</v>
          </cell>
          <cell r="I8386">
            <v>8</v>
          </cell>
          <cell r="J8386">
            <v>8</v>
          </cell>
          <cell r="K8386">
            <v>11</v>
          </cell>
          <cell r="L8386">
            <v>0</v>
          </cell>
        </row>
        <row r="8387">
          <cell r="E8387">
            <v>27745</v>
          </cell>
          <cell r="F8387">
            <v>8</v>
          </cell>
          <cell r="G8387">
            <v>10</v>
          </cell>
          <cell r="H8387">
            <v>11</v>
          </cell>
          <cell r="I8387">
            <v>11</v>
          </cell>
          <cell r="J8387">
            <v>11</v>
          </cell>
          <cell r="K8387">
            <v>11</v>
          </cell>
          <cell r="L8387">
            <v>14</v>
          </cell>
        </row>
        <row r="8388">
          <cell r="E8388">
            <v>27746</v>
          </cell>
          <cell r="F8388">
            <v>23</v>
          </cell>
          <cell r="G8388">
            <v>37</v>
          </cell>
          <cell r="H8388">
            <v>29</v>
          </cell>
          <cell r="I8388">
            <v>37</v>
          </cell>
          <cell r="J8388">
            <v>26</v>
          </cell>
          <cell r="K8388">
            <v>26</v>
          </cell>
          <cell r="L8388">
            <v>29</v>
          </cell>
        </row>
        <row r="8389">
          <cell r="E8389">
            <v>27747</v>
          </cell>
          <cell r="F8389">
            <v>29</v>
          </cell>
          <cell r="G8389">
            <v>29</v>
          </cell>
          <cell r="H8389">
            <v>27</v>
          </cell>
          <cell r="I8389">
            <v>37</v>
          </cell>
          <cell r="J8389">
            <v>34</v>
          </cell>
          <cell r="K8389">
            <v>34</v>
          </cell>
          <cell r="L8389">
            <v>37</v>
          </cell>
        </row>
        <row r="8390">
          <cell r="E8390">
            <v>27748</v>
          </cell>
          <cell r="F8390">
            <v>3</v>
          </cell>
          <cell r="G8390">
            <v>10</v>
          </cell>
          <cell r="H8390">
            <v>8</v>
          </cell>
          <cell r="I8390">
            <v>8</v>
          </cell>
          <cell r="J8390">
            <v>3</v>
          </cell>
          <cell r="K8390">
            <v>11</v>
          </cell>
          <cell r="L8390">
            <v>5</v>
          </cell>
        </row>
        <row r="8391">
          <cell r="E8391">
            <v>27749</v>
          </cell>
          <cell r="F8391">
            <v>13</v>
          </cell>
          <cell r="G8391">
            <v>5</v>
          </cell>
          <cell r="H8391">
            <v>14</v>
          </cell>
          <cell r="I8391">
            <v>29</v>
          </cell>
          <cell r="J8391">
            <v>34</v>
          </cell>
          <cell r="K8391">
            <v>39</v>
          </cell>
          <cell r="L8391">
            <v>27</v>
          </cell>
        </row>
        <row r="8392">
          <cell r="E8392">
            <v>27750</v>
          </cell>
          <cell r="F8392">
            <v>10</v>
          </cell>
          <cell r="G8392">
            <v>0</v>
          </cell>
          <cell r="H8392">
            <v>0</v>
          </cell>
          <cell r="I8392">
            <v>3</v>
          </cell>
          <cell r="J8392">
            <v>5</v>
          </cell>
          <cell r="K8392">
            <v>0</v>
          </cell>
          <cell r="L8392">
            <v>0</v>
          </cell>
        </row>
        <row r="8393">
          <cell r="E8393">
            <v>27751</v>
          </cell>
          <cell r="F8393">
            <v>0</v>
          </cell>
          <cell r="G8393">
            <v>5</v>
          </cell>
          <cell r="H8393">
            <v>0</v>
          </cell>
          <cell r="I8393">
            <v>8</v>
          </cell>
          <cell r="J8393">
            <v>11</v>
          </cell>
          <cell r="K8393">
            <v>13</v>
          </cell>
          <cell r="L8393">
            <v>34</v>
          </cell>
        </row>
        <row r="8394">
          <cell r="E8394">
            <v>27752</v>
          </cell>
          <cell r="F8394">
            <v>10</v>
          </cell>
          <cell r="G8394">
            <v>13</v>
          </cell>
          <cell r="H8394">
            <v>11</v>
          </cell>
          <cell r="I8394">
            <v>10</v>
          </cell>
          <cell r="J8394">
            <v>5</v>
          </cell>
          <cell r="K8394">
            <v>13</v>
          </cell>
          <cell r="L8394">
            <v>8</v>
          </cell>
        </row>
        <row r="8395">
          <cell r="E8395">
            <v>27753</v>
          </cell>
          <cell r="F8395">
            <v>8</v>
          </cell>
          <cell r="G8395">
            <v>8</v>
          </cell>
          <cell r="H8395">
            <v>8</v>
          </cell>
          <cell r="I8395">
            <v>10</v>
          </cell>
          <cell r="J8395">
            <v>11</v>
          </cell>
          <cell r="K8395">
            <v>13</v>
          </cell>
          <cell r="L8395">
            <v>11</v>
          </cell>
        </row>
        <row r="8396">
          <cell r="E8396">
            <v>27754</v>
          </cell>
          <cell r="F8396">
            <v>27</v>
          </cell>
          <cell r="G8396">
            <v>32</v>
          </cell>
          <cell r="H8396">
            <v>8</v>
          </cell>
          <cell r="I8396">
            <v>16</v>
          </cell>
          <cell r="J8396">
            <v>5</v>
          </cell>
          <cell r="K8396">
            <v>14</v>
          </cell>
          <cell r="L8396">
            <v>11</v>
          </cell>
        </row>
        <row r="8397">
          <cell r="E8397">
            <v>27755</v>
          </cell>
          <cell r="F8397">
            <v>29</v>
          </cell>
          <cell r="G8397">
            <v>37</v>
          </cell>
          <cell r="H8397">
            <v>40</v>
          </cell>
          <cell r="I8397">
            <v>45</v>
          </cell>
          <cell r="J8397">
            <v>40</v>
          </cell>
          <cell r="K8397">
            <v>56</v>
          </cell>
          <cell r="L8397">
            <v>23</v>
          </cell>
        </row>
        <row r="8398">
          <cell r="E8398">
            <v>27756</v>
          </cell>
          <cell r="F8398">
            <v>29</v>
          </cell>
          <cell r="G8398">
            <v>34</v>
          </cell>
          <cell r="H8398">
            <v>29</v>
          </cell>
          <cell r="I8398">
            <v>40</v>
          </cell>
          <cell r="J8398">
            <v>29</v>
          </cell>
          <cell r="K8398">
            <v>27</v>
          </cell>
          <cell r="L8398">
            <v>8</v>
          </cell>
        </row>
        <row r="8399">
          <cell r="E8399">
            <v>27757</v>
          </cell>
          <cell r="F8399">
            <v>34</v>
          </cell>
          <cell r="G8399">
            <v>37</v>
          </cell>
          <cell r="H8399">
            <v>34</v>
          </cell>
          <cell r="I8399">
            <v>19</v>
          </cell>
          <cell r="J8399">
            <v>19</v>
          </cell>
          <cell r="K8399">
            <v>26</v>
          </cell>
          <cell r="L8399">
            <v>23</v>
          </cell>
        </row>
        <row r="8400">
          <cell r="E8400">
            <v>27758</v>
          </cell>
          <cell r="F8400">
            <v>11</v>
          </cell>
          <cell r="G8400">
            <v>0</v>
          </cell>
          <cell r="H8400">
            <v>14</v>
          </cell>
          <cell r="I8400">
            <v>34</v>
          </cell>
          <cell r="J8400">
            <v>34</v>
          </cell>
          <cell r="K8400">
            <v>14</v>
          </cell>
          <cell r="L8400">
            <v>23</v>
          </cell>
        </row>
        <row r="8401">
          <cell r="E8401">
            <v>27759</v>
          </cell>
          <cell r="F8401">
            <v>61</v>
          </cell>
          <cell r="G8401">
            <v>45</v>
          </cell>
          <cell r="H8401">
            <v>60</v>
          </cell>
          <cell r="I8401">
            <v>56</v>
          </cell>
          <cell r="J8401">
            <v>45</v>
          </cell>
          <cell r="K8401">
            <v>48</v>
          </cell>
          <cell r="L8401">
            <v>42</v>
          </cell>
        </row>
        <row r="8402">
          <cell r="E8402">
            <v>27760</v>
          </cell>
          <cell r="F8402">
            <v>0</v>
          </cell>
          <cell r="G8402">
            <v>0</v>
          </cell>
          <cell r="H8402">
            <v>0</v>
          </cell>
          <cell r="I8402">
            <v>0</v>
          </cell>
          <cell r="J8402">
            <v>0</v>
          </cell>
          <cell r="K8402">
            <v>10</v>
          </cell>
          <cell r="L8402">
            <v>3</v>
          </cell>
        </row>
        <row r="8403">
          <cell r="E8403">
            <v>27761</v>
          </cell>
          <cell r="F8403">
            <v>10</v>
          </cell>
          <cell r="G8403">
            <v>13</v>
          </cell>
          <cell r="H8403">
            <v>27</v>
          </cell>
          <cell r="I8403">
            <v>21</v>
          </cell>
          <cell r="J8403">
            <v>21</v>
          </cell>
          <cell r="K8403">
            <v>21</v>
          </cell>
          <cell r="L8403">
            <v>16</v>
          </cell>
        </row>
        <row r="8404">
          <cell r="E8404">
            <v>27762</v>
          </cell>
          <cell r="F8404">
            <v>23</v>
          </cell>
          <cell r="G8404">
            <v>13</v>
          </cell>
          <cell r="H8404">
            <v>23</v>
          </cell>
          <cell r="I8404">
            <v>21</v>
          </cell>
          <cell r="J8404">
            <v>13</v>
          </cell>
          <cell r="K8404">
            <v>21</v>
          </cell>
          <cell r="L8404">
            <v>21</v>
          </cell>
        </row>
        <row r="8405">
          <cell r="E8405">
            <v>27763</v>
          </cell>
          <cell r="F8405">
            <v>29</v>
          </cell>
          <cell r="G8405">
            <v>27</v>
          </cell>
          <cell r="H8405">
            <v>29</v>
          </cell>
          <cell r="I8405">
            <v>23</v>
          </cell>
          <cell r="J8405">
            <v>21</v>
          </cell>
          <cell r="K8405">
            <v>13</v>
          </cell>
          <cell r="L8405">
            <v>3</v>
          </cell>
        </row>
        <row r="8406">
          <cell r="E8406">
            <v>27764</v>
          </cell>
          <cell r="F8406">
            <v>27</v>
          </cell>
          <cell r="G8406">
            <v>23</v>
          </cell>
          <cell r="H8406">
            <v>21</v>
          </cell>
          <cell r="I8406">
            <v>27</v>
          </cell>
          <cell r="J8406">
            <v>23</v>
          </cell>
          <cell r="K8406">
            <v>23</v>
          </cell>
          <cell r="L8406">
            <v>27</v>
          </cell>
        </row>
        <row r="8407">
          <cell r="E8407">
            <v>27765</v>
          </cell>
          <cell r="F8407">
            <v>8</v>
          </cell>
          <cell r="G8407">
            <v>3</v>
          </cell>
          <cell r="H8407">
            <v>8</v>
          </cell>
          <cell r="I8407">
            <v>8</v>
          </cell>
          <cell r="J8407">
            <v>10</v>
          </cell>
          <cell r="K8407">
            <v>13</v>
          </cell>
          <cell r="L8407">
            <v>10</v>
          </cell>
        </row>
        <row r="8408">
          <cell r="E8408">
            <v>27766</v>
          </cell>
          <cell r="F8408">
            <v>10</v>
          </cell>
          <cell r="G8408">
            <v>10</v>
          </cell>
          <cell r="H8408">
            <v>8</v>
          </cell>
          <cell r="I8408">
            <v>8</v>
          </cell>
          <cell r="J8408">
            <v>3</v>
          </cell>
          <cell r="K8408">
            <v>10</v>
          </cell>
          <cell r="L8408">
            <v>8</v>
          </cell>
        </row>
        <row r="8409">
          <cell r="E8409">
            <v>27767</v>
          </cell>
          <cell r="F8409">
            <v>26</v>
          </cell>
          <cell r="G8409">
            <v>21</v>
          </cell>
          <cell r="H8409">
            <v>21</v>
          </cell>
          <cell r="I8409">
            <v>23</v>
          </cell>
          <cell r="J8409">
            <v>23</v>
          </cell>
          <cell r="K8409">
            <v>21</v>
          </cell>
          <cell r="L8409">
            <v>13</v>
          </cell>
        </row>
        <row r="8410">
          <cell r="E8410">
            <v>27768</v>
          </cell>
          <cell r="F8410">
            <v>8</v>
          </cell>
          <cell r="G8410">
            <v>8</v>
          </cell>
          <cell r="H8410">
            <v>0</v>
          </cell>
          <cell r="I8410">
            <v>0</v>
          </cell>
          <cell r="J8410">
            <v>3</v>
          </cell>
          <cell r="K8410">
            <v>5</v>
          </cell>
          <cell r="L8410">
            <v>8</v>
          </cell>
        </row>
        <row r="8411">
          <cell r="E8411">
            <v>27769</v>
          </cell>
          <cell r="F8411">
            <v>2</v>
          </cell>
          <cell r="G8411">
            <v>0</v>
          </cell>
          <cell r="H8411">
            <v>5</v>
          </cell>
          <cell r="I8411">
            <v>11</v>
          </cell>
          <cell r="J8411">
            <v>13</v>
          </cell>
          <cell r="K8411">
            <v>11</v>
          </cell>
          <cell r="L8411">
            <v>14</v>
          </cell>
        </row>
        <row r="8412">
          <cell r="E8412">
            <v>27770</v>
          </cell>
          <cell r="F8412">
            <v>34</v>
          </cell>
          <cell r="G8412">
            <v>16</v>
          </cell>
          <cell r="H8412">
            <v>0</v>
          </cell>
          <cell r="I8412">
            <v>14</v>
          </cell>
          <cell r="J8412">
            <v>8</v>
          </cell>
          <cell r="K8412">
            <v>0</v>
          </cell>
          <cell r="L8412">
            <v>13</v>
          </cell>
        </row>
        <row r="8413">
          <cell r="E8413">
            <v>27771</v>
          </cell>
          <cell r="F8413">
            <v>19</v>
          </cell>
          <cell r="G8413">
            <v>0</v>
          </cell>
          <cell r="H8413">
            <v>10</v>
          </cell>
          <cell r="I8413">
            <v>5</v>
          </cell>
          <cell r="J8413">
            <v>8</v>
          </cell>
          <cell r="K8413">
            <v>0</v>
          </cell>
          <cell r="L8413">
            <v>13</v>
          </cell>
        </row>
        <row r="8414">
          <cell r="E8414">
            <v>27772</v>
          </cell>
          <cell r="F8414">
            <v>5</v>
          </cell>
          <cell r="G8414">
            <v>5</v>
          </cell>
          <cell r="H8414">
            <v>8</v>
          </cell>
          <cell r="I8414">
            <v>5</v>
          </cell>
          <cell r="J8414">
            <v>10</v>
          </cell>
          <cell r="K8414">
            <v>14</v>
          </cell>
          <cell r="L8414">
            <v>8</v>
          </cell>
        </row>
        <row r="8415">
          <cell r="E8415">
            <v>27773</v>
          </cell>
          <cell r="F8415">
            <v>8</v>
          </cell>
          <cell r="G8415">
            <v>3</v>
          </cell>
          <cell r="H8415">
            <v>8</v>
          </cell>
          <cell r="I8415">
            <v>5</v>
          </cell>
          <cell r="J8415">
            <v>10</v>
          </cell>
          <cell r="K8415">
            <v>11</v>
          </cell>
          <cell r="L8415">
            <v>0</v>
          </cell>
        </row>
        <row r="8416">
          <cell r="E8416">
            <v>27774</v>
          </cell>
          <cell r="F8416">
            <v>10</v>
          </cell>
          <cell r="G8416">
            <v>14</v>
          </cell>
          <cell r="H8416">
            <v>8</v>
          </cell>
          <cell r="I8416">
            <v>8</v>
          </cell>
          <cell r="J8416">
            <v>5</v>
          </cell>
          <cell r="K8416">
            <v>10</v>
          </cell>
          <cell r="L8416">
            <v>8</v>
          </cell>
        </row>
        <row r="8417">
          <cell r="E8417">
            <v>27775</v>
          </cell>
          <cell r="F8417">
            <v>10</v>
          </cell>
          <cell r="G8417">
            <v>3</v>
          </cell>
          <cell r="H8417">
            <v>0</v>
          </cell>
          <cell r="I8417">
            <v>11</v>
          </cell>
          <cell r="J8417">
            <v>11</v>
          </cell>
          <cell r="K8417">
            <v>13</v>
          </cell>
          <cell r="L8417">
            <v>14</v>
          </cell>
        </row>
        <row r="8418">
          <cell r="E8418">
            <v>27776</v>
          </cell>
          <cell r="F8418">
            <v>29</v>
          </cell>
          <cell r="G8418">
            <v>35</v>
          </cell>
          <cell r="H8418">
            <v>40</v>
          </cell>
          <cell r="I8418">
            <v>39</v>
          </cell>
          <cell r="J8418">
            <v>27</v>
          </cell>
          <cell r="K8418">
            <v>27</v>
          </cell>
          <cell r="L8418">
            <v>29</v>
          </cell>
        </row>
        <row r="8419">
          <cell r="E8419">
            <v>27777</v>
          </cell>
          <cell r="F8419">
            <v>37</v>
          </cell>
          <cell r="G8419">
            <v>66</v>
          </cell>
          <cell r="H8419">
            <v>23</v>
          </cell>
          <cell r="I8419">
            <v>19</v>
          </cell>
          <cell r="J8419">
            <v>13</v>
          </cell>
          <cell r="K8419">
            <v>14</v>
          </cell>
          <cell r="L8419">
            <v>23</v>
          </cell>
        </row>
        <row r="8420">
          <cell r="E8420">
            <v>27778</v>
          </cell>
          <cell r="F8420">
            <v>10</v>
          </cell>
          <cell r="G8420">
            <v>19</v>
          </cell>
          <cell r="H8420">
            <v>11</v>
          </cell>
          <cell r="I8420">
            <v>14</v>
          </cell>
          <cell r="J8420">
            <v>26</v>
          </cell>
          <cell r="K8420">
            <v>29</v>
          </cell>
          <cell r="L8420">
            <v>34</v>
          </cell>
        </row>
        <row r="8421">
          <cell r="E8421">
            <v>27779</v>
          </cell>
          <cell r="F8421">
            <v>29</v>
          </cell>
          <cell r="G8421">
            <v>39</v>
          </cell>
          <cell r="H8421">
            <v>32</v>
          </cell>
          <cell r="I8421">
            <v>39</v>
          </cell>
          <cell r="J8421">
            <v>32</v>
          </cell>
          <cell r="K8421">
            <v>34</v>
          </cell>
          <cell r="L8421">
            <v>32</v>
          </cell>
        </row>
        <row r="8422">
          <cell r="E8422">
            <v>27780</v>
          </cell>
          <cell r="F8422">
            <v>23</v>
          </cell>
          <cell r="G8422">
            <v>19</v>
          </cell>
          <cell r="H8422">
            <v>13</v>
          </cell>
          <cell r="I8422">
            <v>3</v>
          </cell>
          <cell r="J8422">
            <v>13</v>
          </cell>
          <cell r="K8422">
            <v>16</v>
          </cell>
          <cell r="L8422">
            <v>19</v>
          </cell>
        </row>
        <row r="8423">
          <cell r="E8423">
            <v>27781</v>
          </cell>
          <cell r="F8423">
            <v>13</v>
          </cell>
          <cell r="G8423">
            <v>8</v>
          </cell>
          <cell r="H8423">
            <v>26</v>
          </cell>
          <cell r="I8423">
            <v>40</v>
          </cell>
          <cell r="J8423">
            <v>34</v>
          </cell>
          <cell r="K8423">
            <v>32</v>
          </cell>
          <cell r="L8423">
            <v>23</v>
          </cell>
        </row>
        <row r="8424">
          <cell r="E8424">
            <v>27782</v>
          </cell>
          <cell r="F8424">
            <v>23</v>
          </cell>
          <cell r="G8424">
            <v>58</v>
          </cell>
          <cell r="H8424">
            <v>29</v>
          </cell>
          <cell r="I8424">
            <v>34</v>
          </cell>
          <cell r="J8424">
            <v>40</v>
          </cell>
          <cell r="K8424">
            <v>26</v>
          </cell>
          <cell r="L8424">
            <v>32</v>
          </cell>
        </row>
        <row r="8425">
          <cell r="E8425">
            <v>27783</v>
          </cell>
          <cell r="F8425">
            <v>10</v>
          </cell>
          <cell r="G8425">
            <v>14</v>
          </cell>
          <cell r="H8425">
            <v>13</v>
          </cell>
          <cell r="I8425">
            <v>3</v>
          </cell>
          <cell r="J8425">
            <v>0</v>
          </cell>
          <cell r="K8425">
            <v>11</v>
          </cell>
          <cell r="L8425">
            <v>10</v>
          </cell>
        </row>
        <row r="8426">
          <cell r="E8426">
            <v>27784</v>
          </cell>
          <cell r="F8426">
            <v>5</v>
          </cell>
          <cell r="G8426">
            <v>0</v>
          </cell>
          <cell r="H8426">
            <v>2</v>
          </cell>
          <cell r="I8426">
            <v>2</v>
          </cell>
          <cell r="J8426">
            <v>2</v>
          </cell>
          <cell r="K8426">
            <v>2</v>
          </cell>
          <cell r="L8426">
            <v>8</v>
          </cell>
        </row>
        <row r="8427">
          <cell r="E8427">
            <v>27785</v>
          </cell>
          <cell r="F8427">
            <v>11</v>
          </cell>
          <cell r="G8427">
            <v>8</v>
          </cell>
          <cell r="H8427">
            <v>14</v>
          </cell>
          <cell r="I8427">
            <v>11</v>
          </cell>
          <cell r="J8427">
            <v>8</v>
          </cell>
          <cell r="K8427">
            <v>8</v>
          </cell>
          <cell r="L8427">
            <v>16</v>
          </cell>
        </row>
        <row r="8428">
          <cell r="E8428">
            <v>27786</v>
          </cell>
          <cell r="F8428">
            <v>19</v>
          </cell>
          <cell r="G8428">
            <v>23</v>
          </cell>
          <cell r="H8428">
            <v>10</v>
          </cell>
          <cell r="I8428">
            <v>11</v>
          </cell>
          <cell r="J8428">
            <v>8</v>
          </cell>
          <cell r="K8428">
            <v>8</v>
          </cell>
          <cell r="L8428">
            <v>0</v>
          </cell>
        </row>
        <row r="8429">
          <cell r="E8429">
            <v>27787</v>
          </cell>
          <cell r="F8429">
            <v>40</v>
          </cell>
          <cell r="G8429">
            <v>37</v>
          </cell>
          <cell r="H8429">
            <v>26</v>
          </cell>
          <cell r="I8429">
            <v>27</v>
          </cell>
          <cell r="J8429">
            <v>42</v>
          </cell>
          <cell r="K8429">
            <v>26</v>
          </cell>
          <cell r="L8429">
            <v>5</v>
          </cell>
        </row>
        <row r="8430">
          <cell r="E8430">
            <v>27788</v>
          </cell>
          <cell r="F8430">
            <v>26</v>
          </cell>
          <cell r="G8430">
            <v>21</v>
          </cell>
          <cell r="H8430">
            <v>40</v>
          </cell>
          <cell r="I8430">
            <v>29</v>
          </cell>
          <cell r="J8430">
            <v>34</v>
          </cell>
          <cell r="K8430">
            <v>19</v>
          </cell>
          <cell r="L8430">
            <v>24</v>
          </cell>
        </row>
        <row r="8431">
          <cell r="E8431">
            <v>27789</v>
          </cell>
          <cell r="F8431">
            <v>19</v>
          </cell>
          <cell r="G8431">
            <v>24</v>
          </cell>
          <cell r="H8431">
            <v>23</v>
          </cell>
          <cell r="I8431">
            <v>21</v>
          </cell>
          <cell r="J8431">
            <v>13</v>
          </cell>
          <cell r="K8431">
            <v>21</v>
          </cell>
          <cell r="L8431">
            <v>13</v>
          </cell>
        </row>
        <row r="8432">
          <cell r="E8432">
            <v>27790</v>
          </cell>
          <cell r="F8432">
            <v>34</v>
          </cell>
          <cell r="G8432">
            <v>16</v>
          </cell>
          <cell r="H8432">
            <v>23</v>
          </cell>
          <cell r="I8432">
            <v>50</v>
          </cell>
          <cell r="J8432">
            <v>47</v>
          </cell>
          <cell r="K8432">
            <v>60</v>
          </cell>
          <cell r="L8432">
            <v>39</v>
          </cell>
        </row>
        <row r="8433">
          <cell r="E8433">
            <v>27791</v>
          </cell>
          <cell r="F8433">
            <v>29</v>
          </cell>
          <cell r="G8433">
            <v>27</v>
          </cell>
          <cell r="H8433">
            <v>21</v>
          </cell>
          <cell r="I8433">
            <v>37</v>
          </cell>
          <cell r="J8433">
            <v>13</v>
          </cell>
          <cell r="K8433">
            <v>37</v>
          </cell>
          <cell r="L8433">
            <v>37</v>
          </cell>
        </row>
        <row r="8434">
          <cell r="E8434">
            <v>27792</v>
          </cell>
          <cell r="F8434">
            <v>8</v>
          </cell>
          <cell r="G8434">
            <v>8</v>
          </cell>
          <cell r="H8434">
            <v>8</v>
          </cell>
          <cell r="I8434">
            <v>13</v>
          </cell>
          <cell r="J8434">
            <v>16</v>
          </cell>
          <cell r="K8434">
            <v>16</v>
          </cell>
          <cell r="L8434">
            <v>10</v>
          </cell>
        </row>
        <row r="8435">
          <cell r="E8435">
            <v>27793</v>
          </cell>
          <cell r="F8435">
            <v>40</v>
          </cell>
          <cell r="G8435">
            <v>35</v>
          </cell>
          <cell r="H8435">
            <v>37</v>
          </cell>
          <cell r="I8435">
            <v>13</v>
          </cell>
          <cell r="J8435">
            <v>27</v>
          </cell>
          <cell r="K8435">
            <v>37</v>
          </cell>
          <cell r="L8435">
            <v>39</v>
          </cell>
        </row>
        <row r="8436">
          <cell r="E8436">
            <v>27794</v>
          </cell>
          <cell r="F8436">
            <v>26</v>
          </cell>
          <cell r="G8436">
            <v>23</v>
          </cell>
          <cell r="H8436">
            <v>21</v>
          </cell>
          <cell r="I8436">
            <v>13</v>
          </cell>
          <cell r="J8436">
            <v>10</v>
          </cell>
          <cell r="K8436">
            <v>10</v>
          </cell>
          <cell r="L8436">
            <v>10</v>
          </cell>
        </row>
        <row r="8437">
          <cell r="E8437">
            <v>27795</v>
          </cell>
          <cell r="F8437">
            <v>5</v>
          </cell>
          <cell r="G8437">
            <v>0</v>
          </cell>
          <cell r="H8437">
            <v>0</v>
          </cell>
          <cell r="I8437">
            <v>8</v>
          </cell>
          <cell r="J8437">
            <v>3</v>
          </cell>
          <cell r="K8437">
            <v>0</v>
          </cell>
          <cell r="L8437">
            <v>0</v>
          </cell>
        </row>
        <row r="8438">
          <cell r="E8438">
            <v>27796</v>
          </cell>
          <cell r="F8438">
            <v>11</v>
          </cell>
          <cell r="G8438">
            <v>0</v>
          </cell>
          <cell r="H8438">
            <v>0</v>
          </cell>
          <cell r="I8438">
            <v>0</v>
          </cell>
          <cell r="J8438">
            <v>8</v>
          </cell>
          <cell r="K8438">
            <v>8</v>
          </cell>
          <cell r="L8438">
            <v>16</v>
          </cell>
        </row>
        <row r="8439">
          <cell r="E8439">
            <v>27797</v>
          </cell>
          <cell r="F8439">
            <v>29</v>
          </cell>
          <cell r="G8439">
            <v>27</v>
          </cell>
          <cell r="H8439">
            <v>14</v>
          </cell>
          <cell r="I8439">
            <v>19</v>
          </cell>
          <cell r="J8439">
            <v>14</v>
          </cell>
          <cell r="K8439">
            <v>10</v>
          </cell>
          <cell r="L8439">
            <v>10</v>
          </cell>
        </row>
        <row r="8440">
          <cell r="E8440">
            <v>27798</v>
          </cell>
          <cell r="F8440">
            <v>11</v>
          </cell>
          <cell r="G8440">
            <v>19</v>
          </cell>
          <cell r="H8440">
            <v>11</v>
          </cell>
          <cell r="I8440">
            <v>14</v>
          </cell>
          <cell r="J8440">
            <v>14</v>
          </cell>
          <cell r="K8440">
            <v>26</v>
          </cell>
          <cell r="L8440">
            <v>34</v>
          </cell>
        </row>
        <row r="8441">
          <cell r="E8441">
            <v>27799</v>
          </cell>
          <cell r="F8441">
            <v>24</v>
          </cell>
          <cell r="G8441">
            <v>29</v>
          </cell>
          <cell r="H8441">
            <v>26</v>
          </cell>
          <cell r="I8441">
            <v>23</v>
          </cell>
          <cell r="J8441">
            <v>11</v>
          </cell>
          <cell r="K8441">
            <v>14</v>
          </cell>
          <cell r="L8441">
            <v>13</v>
          </cell>
        </row>
        <row r="8442">
          <cell r="E8442">
            <v>27800</v>
          </cell>
          <cell r="F8442">
            <v>23</v>
          </cell>
          <cell r="G8442">
            <v>23</v>
          </cell>
          <cell r="H8442">
            <v>27</v>
          </cell>
          <cell r="I8442">
            <v>26</v>
          </cell>
          <cell r="J8442">
            <v>19</v>
          </cell>
          <cell r="K8442">
            <v>14</v>
          </cell>
          <cell r="L8442">
            <v>3</v>
          </cell>
        </row>
        <row r="8443">
          <cell r="E8443">
            <v>27801</v>
          </cell>
          <cell r="F8443">
            <v>10</v>
          </cell>
          <cell r="G8443">
            <v>14</v>
          </cell>
          <cell r="H8443">
            <v>8</v>
          </cell>
          <cell r="I8443">
            <v>10</v>
          </cell>
          <cell r="J8443">
            <v>8</v>
          </cell>
          <cell r="K8443">
            <v>10</v>
          </cell>
          <cell r="L8443">
            <v>11</v>
          </cell>
        </row>
        <row r="8444">
          <cell r="E8444">
            <v>27802</v>
          </cell>
          <cell r="F8444">
            <v>37</v>
          </cell>
          <cell r="G8444">
            <v>37</v>
          </cell>
          <cell r="H8444">
            <v>37</v>
          </cell>
          <cell r="I8444">
            <v>34</v>
          </cell>
          <cell r="J8444">
            <v>27</v>
          </cell>
          <cell r="K8444">
            <v>3</v>
          </cell>
          <cell r="L8444">
            <v>11</v>
          </cell>
        </row>
        <row r="8445">
          <cell r="E8445">
            <v>27803</v>
          </cell>
          <cell r="F8445">
            <v>8</v>
          </cell>
          <cell r="G8445">
            <v>11</v>
          </cell>
          <cell r="H8445">
            <v>8</v>
          </cell>
          <cell r="I8445">
            <v>0</v>
          </cell>
          <cell r="J8445">
            <v>3</v>
          </cell>
          <cell r="K8445">
            <v>0</v>
          </cell>
          <cell r="L8445">
            <v>5</v>
          </cell>
        </row>
        <row r="8446">
          <cell r="E8446">
            <v>27804</v>
          </cell>
          <cell r="F8446">
            <v>23</v>
          </cell>
          <cell r="G8446">
            <v>26</v>
          </cell>
          <cell r="H8446">
            <v>10</v>
          </cell>
          <cell r="I8446">
            <v>3</v>
          </cell>
          <cell r="J8446">
            <v>10</v>
          </cell>
          <cell r="K8446">
            <v>5</v>
          </cell>
          <cell r="L8446">
            <v>13</v>
          </cell>
        </row>
        <row r="8447">
          <cell r="E8447">
            <v>27805</v>
          </cell>
          <cell r="F8447">
            <v>16</v>
          </cell>
          <cell r="G8447">
            <v>13</v>
          </cell>
          <cell r="H8447">
            <v>14</v>
          </cell>
          <cell r="I8447">
            <v>14</v>
          </cell>
          <cell r="J8447">
            <v>13</v>
          </cell>
          <cell r="K8447">
            <v>23</v>
          </cell>
          <cell r="L8447">
            <v>13</v>
          </cell>
        </row>
        <row r="8448">
          <cell r="E8448">
            <v>27806</v>
          </cell>
          <cell r="F8448">
            <v>8</v>
          </cell>
          <cell r="G8448">
            <v>10</v>
          </cell>
          <cell r="H8448">
            <v>14</v>
          </cell>
          <cell r="I8448">
            <v>5</v>
          </cell>
          <cell r="J8448">
            <v>13</v>
          </cell>
          <cell r="K8448">
            <v>10</v>
          </cell>
          <cell r="L8448">
            <v>14</v>
          </cell>
        </row>
        <row r="8449">
          <cell r="E8449">
            <v>27807</v>
          </cell>
          <cell r="F8449">
            <v>0</v>
          </cell>
          <cell r="G8449">
            <v>0</v>
          </cell>
          <cell r="H8449">
            <v>5</v>
          </cell>
          <cell r="I8449">
            <v>3</v>
          </cell>
          <cell r="J8449">
            <v>10</v>
          </cell>
          <cell r="K8449">
            <v>8</v>
          </cell>
          <cell r="L8449">
            <v>5</v>
          </cell>
        </row>
        <row r="8450">
          <cell r="E8450">
            <v>27808</v>
          </cell>
          <cell r="F8450">
            <v>29</v>
          </cell>
          <cell r="G8450">
            <v>32</v>
          </cell>
          <cell r="H8450">
            <v>34</v>
          </cell>
          <cell r="I8450">
            <v>34</v>
          </cell>
          <cell r="J8450">
            <v>14</v>
          </cell>
          <cell r="K8450">
            <v>19</v>
          </cell>
          <cell r="L8450">
            <v>26</v>
          </cell>
        </row>
        <row r="8451">
          <cell r="E8451">
            <v>27809</v>
          </cell>
          <cell r="F8451">
            <v>0</v>
          </cell>
          <cell r="G8451">
            <v>0</v>
          </cell>
          <cell r="H8451">
            <v>0</v>
          </cell>
          <cell r="I8451">
            <v>5</v>
          </cell>
          <cell r="J8451">
            <v>3</v>
          </cell>
          <cell r="K8451">
            <v>0</v>
          </cell>
          <cell r="L8451">
            <v>0</v>
          </cell>
        </row>
        <row r="8452">
          <cell r="E8452">
            <v>27810</v>
          </cell>
          <cell r="F8452">
            <v>11</v>
          </cell>
          <cell r="G8452">
            <v>3</v>
          </cell>
          <cell r="H8452">
            <v>3</v>
          </cell>
          <cell r="I8452">
            <v>5</v>
          </cell>
          <cell r="J8452">
            <v>10</v>
          </cell>
          <cell r="K8452">
            <v>8</v>
          </cell>
          <cell r="L8452">
            <v>11</v>
          </cell>
        </row>
        <row r="8453">
          <cell r="E8453">
            <v>27811</v>
          </cell>
          <cell r="F8453">
            <v>0</v>
          </cell>
          <cell r="G8453">
            <v>13</v>
          </cell>
          <cell r="H8453">
            <v>3</v>
          </cell>
          <cell r="I8453">
            <v>3</v>
          </cell>
          <cell r="J8453">
            <v>24</v>
          </cell>
          <cell r="K8453">
            <v>27</v>
          </cell>
          <cell r="L8453">
            <v>27</v>
          </cell>
        </row>
        <row r="8454">
          <cell r="E8454">
            <v>27812</v>
          </cell>
          <cell r="F8454">
            <v>11</v>
          </cell>
          <cell r="G8454">
            <v>14</v>
          </cell>
          <cell r="H8454">
            <v>14</v>
          </cell>
          <cell r="I8454">
            <v>8</v>
          </cell>
          <cell r="J8454">
            <v>5</v>
          </cell>
          <cell r="K8454">
            <v>10</v>
          </cell>
          <cell r="L8454">
            <v>14</v>
          </cell>
        </row>
        <row r="8455">
          <cell r="E8455">
            <v>27813</v>
          </cell>
          <cell r="F8455">
            <v>23</v>
          </cell>
          <cell r="G8455">
            <v>14</v>
          </cell>
          <cell r="H8455">
            <v>11</v>
          </cell>
          <cell r="I8455">
            <v>47</v>
          </cell>
          <cell r="J8455">
            <v>42</v>
          </cell>
          <cell r="K8455">
            <v>29</v>
          </cell>
          <cell r="L8455">
            <v>53</v>
          </cell>
        </row>
        <row r="8456">
          <cell r="E8456">
            <v>27814</v>
          </cell>
          <cell r="F8456">
            <v>19</v>
          </cell>
          <cell r="G8456">
            <v>21</v>
          </cell>
          <cell r="H8456">
            <v>21</v>
          </cell>
          <cell r="I8456">
            <v>21</v>
          </cell>
          <cell r="J8456">
            <v>14</v>
          </cell>
          <cell r="K8456">
            <v>14</v>
          </cell>
          <cell r="L8456">
            <v>13</v>
          </cell>
        </row>
        <row r="8457">
          <cell r="E8457">
            <v>27815</v>
          </cell>
          <cell r="F8457">
            <v>23</v>
          </cell>
          <cell r="G8457">
            <v>23</v>
          </cell>
          <cell r="H8457">
            <v>3</v>
          </cell>
          <cell r="I8457">
            <v>16</v>
          </cell>
          <cell r="J8457">
            <v>13</v>
          </cell>
          <cell r="K8457">
            <v>3</v>
          </cell>
          <cell r="L8457">
            <v>3</v>
          </cell>
        </row>
        <row r="8458">
          <cell r="E8458">
            <v>27816</v>
          </cell>
          <cell r="F8458">
            <v>13</v>
          </cell>
          <cell r="G8458">
            <v>14</v>
          </cell>
          <cell r="H8458">
            <v>11</v>
          </cell>
          <cell r="I8458">
            <v>5</v>
          </cell>
          <cell r="J8458">
            <v>5</v>
          </cell>
          <cell r="K8458">
            <v>13</v>
          </cell>
          <cell r="L8458">
            <v>11</v>
          </cell>
        </row>
        <row r="8459">
          <cell r="E8459">
            <v>27817</v>
          </cell>
          <cell r="F8459">
            <v>48</v>
          </cell>
          <cell r="G8459">
            <v>48</v>
          </cell>
          <cell r="H8459">
            <v>40</v>
          </cell>
          <cell r="I8459">
            <v>34</v>
          </cell>
          <cell r="J8459">
            <v>29</v>
          </cell>
          <cell r="K8459">
            <v>23</v>
          </cell>
          <cell r="L8459">
            <v>23</v>
          </cell>
        </row>
        <row r="8460">
          <cell r="E8460">
            <v>27818</v>
          </cell>
          <cell r="F8460">
            <v>21</v>
          </cell>
          <cell r="G8460">
            <v>27</v>
          </cell>
          <cell r="H8460">
            <v>27</v>
          </cell>
          <cell r="I8460">
            <v>37</v>
          </cell>
          <cell r="J8460">
            <v>27</v>
          </cell>
          <cell r="K8460">
            <v>29</v>
          </cell>
          <cell r="L8460">
            <v>21</v>
          </cell>
        </row>
        <row r="8461">
          <cell r="E8461">
            <v>27819</v>
          </cell>
          <cell r="F8461">
            <v>14</v>
          </cell>
          <cell r="G8461">
            <v>13</v>
          </cell>
          <cell r="H8461">
            <v>13</v>
          </cell>
          <cell r="I8461">
            <v>10</v>
          </cell>
          <cell r="J8461">
            <v>13</v>
          </cell>
          <cell r="K8461">
            <v>10</v>
          </cell>
          <cell r="L8461">
            <v>10</v>
          </cell>
        </row>
        <row r="8462">
          <cell r="E8462">
            <v>27820</v>
          </cell>
          <cell r="F8462">
            <v>19</v>
          </cell>
          <cell r="G8462">
            <v>16</v>
          </cell>
          <cell r="H8462">
            <v>13</v>
          </cell>
          <cell r="I8462">
            <v>13</v>
          </cell>
          <cell r="J8462">
            <v>13</v>
          </cell>
          <cell r="K8462">
            <v>21</v>
          </cell>
          <cell r="L8462">
            <v>13</v>
          </cell>
        </row>
        <row r="8463">
          <cell r="E8463">
            <v>27821</v>
          </cell>
          <cell r="F8463">
            <v>21</v>
          </cell>
          <cell r="G8463">
            <v>29</v>
          </cell>
          <cell r="H8463">
            <v>29</v>
          </cell>
          <cell r="I8463">
            <v>27</v>
          </cell>
          <cell r="J8463">
            <v>37</v>
          </cell>
          <cell r="K8463">
            <v>29</v>
          </cell>
          <cell r="L8463">
            <v>27</v>
          </cell>
        </row>
        <row r="8464">
          <cell r="E8464">
            <v>27822</v>
          </cell>
          <cell r="F8464">
            <v>8</v>
          </cell>
          <cell r="G8464">
            <v>3</v>
          </cell>
          <cell r="H8464">
            <v>0</v>
          </cell>
          <cell r="I8464">
            <v>0</v>
          </cell>
          <cell r="J8464">
            <v>0</v>
          </cell>
          <cell r="K8464">
            <v>0</v>
          </cell>
          <cell r="L8464">
            <v>0</v>
          </cell>
        </row>
        <row r="8465">
          <cell r="E8465">
            <v>27823</v>
          </cell>
          <cell r="F8465">
            <v>0</v>
          </cell>
          <cell r="G8465">
            <v>0</v>
          </cell>
          <cell r="H8465">
            <v>3</v>
          </cell>
          <cell r="I8465">
            <v>3</v>
          </cell>
          <cell r="J8465">
            <v>0</v>
          </cell>
          <cell r="K8465">
            <v>0</v>
          </cell>
          <cell r="L8465">
            <v>10</v>
          </cell>
        </row>
        <row r="8466">
          <cell r="E8466">
            <v>27824</v>
          </cell>
          <cell r="F8466">
            <v>10</v>
          </cell>
          <cell r="G8466">
            <v>10</v>
          </cell>
          <cell r="H8466">
            <v>10</v>
          </cell>
          <cell r="I8466">
            <v>13</v>
          </cell>
          <cell r="J8466">
            <v>16</v>
          </cell>
          <cell r="K8466">
            <v>5</v>
          </cell>
          <cell r="L8466">
            <v>8</v>
          </cell>
        </row>
        <row r="8467">
          <cell r="E8467">
            <v>27825</v>
          </cell>
          <cell r="F8467">
            <v>14</v>
          </cell>
          <cell r="G8467">
            <v>0</v>
          </cell>
          <cell r="H8467">
            <v>8</v>
          </cell>
          <cell r="I8467">
            <v>19</v>
          </cell>
          <cell r="J8467">
            <v>10</v>
          </cell>
          <cell r="K8467">
            <v>34</v>
          </cell>
          <cell r="L8467">
            <v>29</v>
          </cell>
        </row>
        <row r="8468">
          <cell r="E8468">
            <v>27826</v>
          </cell>
          <cell r="F8468">
            <v>13</v>
          </cell>
          <cell r="G8468">
            <v>3</v>
          </cell>
          <cell r="H8468">
            <v>8</v>
          </cell>
          <cell r="I8468">
            <v>3</v>
          </cell>
          <cell r="J8468">
            <v>10</v>
          </cell>
          <cell r="K8468">
            <v>3</v>
          </cell>
          <cell r="L8468">
            <v>0</v>
          </cell>
        </row>
        <row r="8469">
          <cell r="E8469">
            <v>27827</v>
          </cell>
          <cell r="F8469">
            <v>32</v>
          </cell>
          <cell r="G8469">
            <v>29</v>
          </cell>
          <cell r="H8469">
            <v>14</v>
          </cell>
          <cell r="I8469">
            <v>19</v>
          </cell>
          <cell r="J8469">
            <v>19</v>
          </cell>
          <cell r="K8469">
            <v>14</v>
          </cell>
          <cell r="L8469">
            <v>14</v>
          </cell>
        </row>
        <row r="8470">
          <cell r="E8470">
            <v>27828</v>
          </cell>
          <cell r="F8470">
            <v>21</v>
          </cell>
          <cell r="G8470">
            <v>19</v>
          </cell>
          <cell r="H8470">
            <v>8</v>
          </cell>
          <cell r="I8470">
            <v>3</v>
          </cell>
          <cell r="J8470">
            <v>8</v>
          </cell>
          <cell r="K8470">
            <v>5</v>
          </cell>
          <cell r="L8470">
            <v>3</v>
          </cell>
        </row>
        <row r="8471">
          <cell r="E8471">
            <v>27829</v>
          </cell>
          <cell r="F8471">
            <v>8</v>
          </cell>
          <cell r="G8471">
            <v>14</v>
          </cell>
          <cell r="H8471">
            <v>11</v>
          </cell>
          <cell r="I8471">
            <v>14</v>
          </cell>
          <cell r="J8471">
            <v>10</v>
          </cell>
          <cell r="K8471">
            <v>13</v>
          </cell>
          <cell r="L8471">
            <v>13</v>
          </cell>
        </row>
        <row r="8472">
          <cell r="E8472">
            <v>27830</v>
          </cell>
          <cell r="F8472">
            <v>21</v>
          </cell>
          <cell r="G8472">
            <v>19</v>
          </cell>
          <cell r="H8472">
            <v>26</v>
          </cell>
          <cell r="I8472">
            <v>29</v>
          </cell>
          <cell r="J8472">
            <v>29</v>
          </cell>
          <cell r="K8472">
            <v>26</v>
          </cell>
          <cell r="L8472">
            <v>19</v>
          </cell>
        </row>
        <row r="8473">
          <cell r="E8473">
            <v>27831</v>
          </cell>
          <cell r="F8473">
            <v>13</v>
          </cell>
          <cell r="G8473">
            <v>16</v>
          </cell>
          <cell r="H8473">
            <v>14</v>
          </cell>
          <cell r="I8473">
            <v>11</v>
          </cell>
          <cell r="J8473">
            <v>10</v>
          </cell>
          <cell r="K8473">
            <v>14</v>
          </cell>
          <cell r="L8473">
            <v>0</v>
          </cell>
        </row>
        <row r="8474">
          <cell r="E8474">
            <v>27832</v>
          </cell>
          <cell r="F8474">
            <v>29</v>
          </cell>
          <cell r="G8474">
            <v>40</v>
          </cell>
          <cell r="H8474">
            <v>34</v>
          </cell>
          <cell r="I8474">
            <v>40</v>
          </cell>
          <cell r="J8474">
            <v>35</v>
          </cell>
          <cell r="K8474">
            <v>35</v>
          </cell>
          <cell r="L8474">
            <v>37</v>
          </cell>
        </row>
        <row r="8475">
          <cell r="E8475">
            <v>27833</v>
          </cell>
          <cell r="F8475">
            <v>3</v>
          </cell>
          <cell r="G8475">
            <v>5</v>
          </cell>
          <cell r="H8475">
            <v>0</v>
          </cell>
          <cell r="I8475">
            <v>11</v>
          </cell>
          <cell r="J8475">
            <v>10</v>
          </cell>
          <cell r="K8475">
            <v>11</v>
          </cell>
          <cell r="L8475">
            <v>14</v>
          </cell>
        </row>
        <row r="8476">
          <cell r="E8476">
            <v>27834</v>
          </cell>
          <cell r="F8476">
            <v>21</v>
          </cell>
          <cell r="G8476">
            <v>29</v>
          </cell>
          <cell r="H8476">
            <v>16</v>
          </cell>
          <cell r="I8476">
            <v>10</v>
          </cell>
          <cell r="J8476">
            <v>0</v>
          </cell>
          <cell r="K8476">
            <v>3</v>
          </cell>
          <cell r="L8476">
            <v>3</v>
          </cell>
        </row>
        <row r="8477">
          <cell r="E8477">
            <v>27835</v>
          </cell>
          <cell r="F8477">
            <v>8</v>
          </cell>
          <cell r="G8477">
            <v>10</v>
          </cell>
          <cell r="H8477">
            <v>8</v>
          </cell>
          <cell r="I8477">
            <v>8</v>
          </cell>
          <cell r="J8477">
            <v>8</v>
          </cell>
          <cell r="K8477">
            <v>10</v>
          </cell>
          <cell r="L8477">
            <v>10</v>
          </cell>
        </row>
        <row r="8478">
          <cell r="E8478">
            <v>27836</v>
          </cell>
          <cell r="F8478">
            <v>45</v>
          </cell>
          <cell r="G8478">
            <v>48</v>
          </cell>
          <cell r="H8478">
            <v>40</v>
          </cell>
          <cell r="I8478">
            <v>47</v>
          </cell>
          <cell r="J8478">
            <v>53</v>
          </cell>
          <cell r="K8478">
            <v>48</v>
          </cell>
          <cell r="L8478">
            <v>48</v>
          </cell>
        </row>
        <row r="8479">
          <cell r="E8479">
            <v>27837</v>
          </cell>
          <cell r="F8479">
            <v>29</v>
          </cell>
          <cell r="G8479">
            <v>26</v>
          </cell>
          <cell r="H8479">
            <v>14</v>
          </cell>
          <cell r="I8479">
            <v>34</v>
          </cell>
          <cell r="J8479">
            <v>34</v>
          </cell>
          <cell r="K8479">
            <v>23</v>
          </cell>
          <cell r="L8479">
            <v>29</v>
          </cell>
        </row>
        <row r="8480">
          <cell r="E8480">
            <v>27838</v>
          </cell>
          <cell r="F8480">
            <v>29</v>
          </cell>
          <cell r="G8480">
            <v>23</v>
          </cell>
          <cell r="H8480">
            <v>11</v>
          </cell>
          <cell r="I8480">
            <v>16</v>
          </cell>
          <cell r="J8480">
            <v>10</v>
          </cell>
          <cell r="K8480">
            <v>11</v>
          </cell>
          <cell r="L8480">
            <v>40</v>
          </cell>
        </row>
        <row r="8481">
          <cell r="E8481">
            <v>27839</v>
          </cell>
          <cell r="F8481">
            <v>3</v>
          </cell>
          <cell r="G8481">
            <v>3</v>
          </cell>
          <cell r="H8481">
            <v>3</v>
          </cell>
          <cell r="I8481">
            <v>3</v>
          </cell>
          <cell r="J8481">
            <v>0</v>
          </cell>
          <cell r="K8481">
            <v>8</v>
          </cell>
          <cell r="L8481">
            <v>3</v>
          </cell>
        </row>
        <row r="8482">
          <cell r="E8482">
            <v>27840</v>
          </cell>
          <cell r="F8482">
            <v>26</v>
          </cell>
          <cell r="G8482">
            <v>32</v>
          </cell>
          <cell r="H8482">
            <v>29</v>
          </cell>
          <cell r="I8482">
            <v>34</v>
          </cell>
          <cell r="J8482">
            <v>29</v>
          </cell>
          <cell r="K8482">
            <v>34</v>
          </cell>
          <cell r="L8482">
            <v>35</v>
          </cell>
        </row>
        <row r="8483">
          <cell r="E8483">
            <v>27841</v>
          </cell>
          <cell r="F8483">
            <v>3</v>
          </cell>
          <cell r="G8483">
            <v>10</v>
          </cell>
          <cell r="H8483">
            <v>8</v>
          </cell>
          <cell r="I8483">
            <v>10</v>
          </cell>
          <cell r="J8483">
            <v>11</v>
          </cell>
          <cell r="K8483">
            <v>14</v>
          </cell>
          <cell r="L8483">
            <v>10</v>
          </cell>
        </row>
        <row r="8484">
          <cell r="E8484">
            <v>27842</v>
          </cell>
          <cell r="F8484">
            <v>37</v>
          </cell>
          <cell r="G8484">
            <v>47</v>
          </cell>
          <cell r="H8484">
            <v>48</v>
          </cell>
          <cell r="I8484">
            <v>42</v>
          </cell>
          <cell r="J8484">
            <v>48</v>
          </cell>
          <cell r="K8484">
            <v>48</v>
          </cell>
          <cell r="L8484">
            <v>40</v>
          </cell>
        </row>
        <row r="8485">
          <cell r="E8485">
            <v>27843</v>
          </cell>
          <cell r="F8485">
            <v>13</v>
          </cell>
          <cell r="G8485">
            <v>5</v>
          </cell>
          <cell r="H8485">
            <v>0</v>
          </cell>
          <cell r="I8485">
            <v>13</v>
          </cell>
          <cell r="J8485">
            <v>13</v>
          </cell>
          <cell r="K8485">
            <v>13</v>
          </cell>
          <cell r="L8485">
            <v>11</v>
          </cell>
        </row>
        <row r="8486">
          <cell r="E8486">
            <v>27844</v>
          </cell>
          <cell r="F8486">
            <v>13</v>
          </cell>
          <cell r="G8486">
            <v>19</v>
          </cell>
          <cell r="H8486">
            <v>21</v>
          </cell>
          <cell r="I8486">
            <v>11</v>
          </cell>
          <cell r="J8486">
            <v>11</v>
          </cell>
          <cell r="K8486">
            <v>14</v>
          </cell>
          <cell r="L8486">
            <v>10</v>
          </cell>
        </row>
        <row r="8487">
          <cell r="E8487">
            <v>27845</v>
          </cell>
          <cell r="F8487">
            <v>11</v>
          </cell>
          <cell r="G8487">
            <v>14</v>
          </cell>
          <cell r="H8487">
            <v>11</v>
          </cell>
          <cell r="I8487">
            <v>11</v>
          </cell>
          <cell r="J8487">
            <v>10</v>
          </cell>
          <cell r="K8487">
            <v>11</v>
          </cell>
          <cell r="L8487">
            <v>11</v>
          </cell>
        </row>
        <row r="8488">
          <cell r="E8488">
            <v>27846</v>
          </cell>
          <cell r="F8488">
            <v>29</v>
          </cell>
          <cell r="G8488">
            <v>37</v>
          </cell>
          <cell r="H8488">
            <v>29</v>
          </cell>
          <cell r="I8488">
            <v>13</v>
          </cell>
          <cell r="J8488">
            <v>10</v>
          </cell>
          <cell r="K8488">
            <v>3</v>
          </cell>
          <cell r="L8488">
            <v>0</v>
          </cell>
        </row>
        <row r="8489">
          <cell r="E8489">
            <v>27847</v>
          </cell>
          <cell r="F8489">
            <v>16</v>
          </cell>
          <cell r="G8489">
            <v>13</v>
          </cell>
          <cell r="H8489">
            <v>27</v>
          </cell>
          <cell r="I8489">
            <v>34</v>
          </cell>
          <cell r="J8489">
            <v>23</v>
          </cell>
          <cell r="K8489">
            <v>21</v>
          </cell>
          <cell r="L8489">
            <v>13</v>
          </cell>
        </row>
        <row r="8490">
          <cell r="E8490">
            <v>27848</v>
          </cell>
          <cell r="F8490">
            <v>0</v>
          </cell>
          <cell r="G8490">
            <v>10</v>
          </cell>
          <cell r="H8490">
            <v>13</v>
          </cell>
          <cell r="I8490">
            <v>16</v>
          </cell>
          <cell r="J8490">
            <v>21</v>
          </cell>
          <cell r="K8490">
            <v>21</v>
          </cell>
          <cell r="L8490">
            <v>13</v>
          </cell>
        </row>
        <row r="8491">
          <cell r="E8491">
            <v>27849</v>
          </cell>
          <cell r="F8491">
            <v>13</v>
          </cell>
          <cell r="G8491">
            <v>10</v>
          </cell>
          <cell r="H8491">
            <v>13</v>
          </cell>
          <cell r="I8491">
            <v>13</v>
          </cell>
          <cell r="J8491">
            <v>29</v>
          </cell>
          <cell r="K8491">
            <v>16</v>
          </cell>
          <cell r="L8491">
            <v>37</v>
          </cell>
        </row>
        <row r="8492">
          <cell r="E8492">
            <v>27850</v>
          </cell>
          <cell r="F8492">
            <v>3</v>
          </cell>
          <cell r="G8492">
            <v>0</v>
          </cell>
          <cell r="H8492">
            <v>3</v>
          </cell>
          <cell r="I8492">
            <v>10</v>
          </cell>
          <cell r="J8492">
            <v>8</v>
          </cell>
          <cell r="K8492">
            <v>8</v>
          </cell>
          <cell r="L8492">
            <v>0</v>
          </cell>
        </row>
        <row r="8493">
          <cell r="E8493">
            <v>27851</v>
          </cell>
          <cell r="F8493">
            <v>29</v>
          </cell>
          <cell r="G8493">
            <v>14</v>
          </cell>
          <cell r="H8493">
            <v>16</v>
          </cell>
          <cell r="I8493">
            <v>23</v>
          </cell>
          <cell r="J8493">
            <v>16</v>
          </cell>
          <cell r="K8493">
            <v>21</v>
          </cell>
          <cell r="L8493">
            <v>13</v>
          </cell>
        </row>
        <row r="8494">
          <cell r="E8494">
            <v>27852</v>
          </cell>
          <cell r="F8494">
            <v>13</v>
          </cell>
          <cell r="G8494">
            <v>14</v>
          </cell>
          <cell r="H8494">
            <v>13</v>
          </cell>
          <cell r="I8494">
            <v>11</v>
          </cell>
          <cell r="J8494">
            <v>8</v>
          </cell>
          <cell r="K8494">
            <v>11</v>
          </cell>
          <cell r="L8494">
            <v>5</v>
          </cell>
        </row>
        <row r="8495">
          <cell r="E8495">
            <v>27853</v>
          </cell>
          <cell r="F8495">
            <v>10</v>
          </cell>
          <cell r="G8495">
            <v>8</v>
          </cell>
          <cell r="H8495">
            <v>0</v>
          </cell>
          <cell r="I8495">
            <v>8</v>
          </cell>
          <cell r="J8495">
            <v>8</v>
          </cell>
          <cell r="K8495">
            <v>8</v>
          </cell>
          <cell r="L8495">
            <v>0</v>
          </cell>
        </row>
        <row r="8496">
          <cell r="E8496">
            <v>27854</v>
          </cell>
          <cell r="F8496">
            <v>8</v>
          </cell>
          <cell r="G8496">
            <v>8</v>
          </cell>
          <cell r="H8496">
            <v>13</v>
          </cell>
          <cell r="I8496">
            <v>10</v>
          </cell>
          <cell r="J8496">
            <v>8</v>
          </cell>
          <cell r="K8496">
            <v>11</v>
          </cell>
          <cell r="L8496">
            <v>5</v>
          </cell>
        </row>
        <row r="8497">
          <cell r="E8497">
            <v>27855</v>
          </cell>
          <cell r="F8497">
            <v>3</v>
          </cell>
          <cell r="G8497">
            <v>0</v>
          </cell>
          <cell r="H8497">
            <v>0</v>
          </cell>
          <cell r="I8497">
            <v>14</v>
          </cell>
          <cell r="J8497">
            <v>8</v>
          </cell>
          <cell r="K8497">
            <v>5</v>
          </cell>
          <cell r="L8497">
            <v>0</v>
          </cell>
        </row>
        <row r="8498">
          <cell r="E8498">
            <v>27856</v>
          </cell>
          <cell r="F8498">
            <v>5</v>
          </cell>
          <cell r="G8498">
            <v>10</v>
          </cell>
          <cell r="H8498">
            <v>0</v>
          </cell>
          <cell r="I8498">
            <v>14</v>
          </cell>
          <cell r="J8498">
            <v>0</v>
          </cell>
          <cell r="K8498">
            <v>10</v>
          </cell>
          <cell r="L8498">
            <v>8</v>
          </cell>
        </row>
        <row r="8499">
          <cell r="E8499">
            <v>27857</v>
          </cell>
          <cell r="F8499">
            <v>0</v>
          </cell>
          <cell r="G8499">
            <v>5</v>
          </cell>
          <cell r="H8499">
            <v>10</v>
          </cell>
          <cell r="I8499">
            <v>0</v>
          </cell>
          <cell r="J8499">
            <v>0</v>
          </cell>
          <cell r="K8499">
            <v>0</v>
          </cell>
          <cell r="L8499">
            <v>10</v>
          </cell>
        </row>
        <row r="8500">
          <cell r="E8500">
            <v>27858</v>
          </cell>
          <cell r="F8500">
            <v>8</v>
          </cell>
          <cell r="G8500">
            <v>0</v>
          </cell>
          <cell r="H8500">
            <v>3</v>
          </cell>
          <cell r="I8500">
            <v>0</v>
          </cell>
          <cell r="J8500">
            <v>0</v>
          </cell>
          <cell r="K8500">
            <v>0</v>
          </cell>
          <cell r="L8500">
            <v>0</v>
          </cell>
        </row>
        <row r="8501">
          <cell r="E8501">
            <v>27859</v>
          </cell>
          <cell r="F8501">
            <v>10</v>
          </cell>
          <cell r="G8501">
            <v>11</v>
          </cell>
          <cell r="H8501">
            <v>14</v>
          </cell>
          <cell r="I8501">
            <v>19</v>
          </cell>
          <cell r="J8501">
            <v>19</v>
          </cell>
          <cell r="K8501">
            <v>16</v>
          </cell>
          <cell r="L8501">
            <v>11</v>
          </cell>
        </row>
        <row r="8502">
          <cell r="E8502">
            <v>27860</v>
          </cell>
          <cell r="F8502">
            <v>27</v>
          </cell>
          <cell r="G8502">
            <v>19</v>
          </cell>
          <cell r="H8502">
            <v>16</v>
          </cell>
          <cell r="I8502">
            <v>11</v>
          </cell>
          <cell r="J8502">
            <v>19</v>
          </cell>
          <cell r="K8502">
            <v>14</v>
          </cell>
          <cell r="L8502">
            <v>23</v>
          </cell>
        </row>
        <row r="8503">
          <cell r="E8503">
            <v>27861</v>
          </cell>
          <cell r="F8503">
            <v>21</v>
          </cell>
          <cell r="G8503">
            <v>26</v>
          </cell>
          <cell r="H8503">
            <v>23</v>
          </cell>
          <cell r="I8503">
            <v>16</v>
          </cell>
          <cell r="J8503">
            <v>13</v>
          </cell>
          <cell r="K8503">
            <v>14</v>
          </cell>
          <cell r="L8503">
            <v>10</v>
          </cell>
        </row>
        <row r="8504">
          <cell r="E8504">
            <v>27862</v>
          </cell>
          <cell r="F8504">
            <v>8</v>
          </cell>
          <cell r="G8504">
            <v>11</v>
          </cell>
          <cell r="H8504">
            <v>14</v>
          </cell>
          <cell r="I8504">
            <v>11</v>
          </cell>
          <cell r="J8504">
            <v>5</v>
          </cell>
          <cell r="K8504">
            <v>11</v>
          </cell>
          <cell r="L8504">
            <v>8</v>
          </cell>
        </row>
        <row r="8505">
          <cell r="E8505">
            <v>27863</v>
          </cell>
          <cell r="F8505">
            <v>10</v>
          </cell>
          <cell r="G8505">
            <v>23</v>
          </cell>
          <cell r="H8505">
            <v>35</v>
          </cell>
          <cell r="I8505">
            <v>34</v>
          </cell>
          <cell r="J8505">
            <v>27</v>
          </cell>
          <cell r="K8505">
            <v>40</v>
          </cell>
          <cell r="L8505">
            <v>45</v>
          </cell>
        </row>
        <row r="8506">
          <cell r="E8506">
            <v>27864</v>
          </cell>
          <cell r="F8506">
            <v>13</v>
          </cell>
          <cell r="G8506">
            <v>13</v>
          </cell>
          <cell r="H8506">
            <v>13</v>
          </cell>
          <cell r="I8506">
            <v>0</v>
          </cell>
          <cell r="J8506">
            <v>10</v>
          </cell>
          <cell r="K8506">
            <v>11</v>
          </cell>
          <cell r="L8506">
            <v>11</v>
          </cell>
        </row>
        <row r="8507">
          <cell r="E8507">
            <v>27865</v>
          </cell>
          <cell r="F8507">
            <v>0</v>
          </cell>
          <cell r="G8507">
            <v>10</v>
          </cell>
          <cell r="H8507">
            <v>11</v>
          </cell>
          <cell r="I8507">
            <v>11</v>
          </cell>
          <cell r="J8507">
            <v>5</v>
          </cell>
          <cell r="K8507">
            <v>16</v>
          </cell>
          <cell r="L8507">
            <v>14</v>
          </cell>
        </row>
        <row r="8508">
          <cell r="E8508">
            <v>27866</v>
          </cell>
          <cell r="F8508">
            <v>26</v>
          </cell>
          <cell r="G8508">
            <v>32</v>
          </cell>
          <cell r="H8508">
            <v>35</v>
          </cell>
          <cell r="I8508">
            <v>29</v>
          </cell>
          <cell r="J8508">
            <v>34</v>
          </cell>
          <cell r="K8508">
            <v>29</v>
          </cell>
          <cell r="L8508">
            <v>34</v>
          </cell>
        </row>
        <row r="8509">
          <cell r="E8509">
            <v>27867</v>
          </cell>
          <cell r="F8509">
            <v>14</v>
          </cell>
          <cell r="G8509">
            <v>13</v>
          </cell>
          <cell r="H8509">
            <v>13</v>
          </cell>
          <cell r="I8509">
            <v>14</v>
          </cell>
          <cell r="J8509">
            <v>14</v>
          </cell>
          <cell r="K8509">
            <v>13</v>
          </cell>
          <cell r="L8509">
            <v>11</v>
          </cell>
        </row>
        <row r="8510">
          <cell r="E8510">
            <v>27868</v>
          </cell>
          <cell r="F8510">
            <v>27</v>
          </cell>
          <cell r="G8510">
            <v>24</v>
          </cell>
          <cell r="H8510">
            <v>10</v>
          </cell>
          <cell r="I8510">
            <v>8</v>
          </cell>
          <cell r="J8510">
            <v>3</v>
          </cell>
          <cell r="K8510">
            <v>0</v>
          </cell>
          <cell r="L8510">
            <v>8</v>
          </cell>
        </row>
        <row r="8511">
          <cell r="E8511">
            <v>27869</v>
          </cell>
          <cell r="F8511">
            <v>8</v>
          </cell>
          <cell r="G8511">
            <v>5</v>
          </cell>
          <cell r="H8511">
            <v>21</v>
          </cell>
          <cell r="I8511">
            <v>19</v>
          </cell>
          <cell r="J8511">
            <v>10</v>
          </cell>
          <cell r="K8511">
            <v>11</v>
          </cell>
          <cell r="L8511">
            <v>13</v>
          </cell>
        </row>
        <row r="8512">
          <cell r="E8512">
            <v>27870</v>
          </cell>
          <cell r="F8512">
            <v>29</v>
          </cell>
          <cell r="G8512">
            <v>23</v>
          </cell>
          <cell r="H8512">
            <v>13</v>
          </cell>
          <cell r="I8512">
            <v>13</v>
          </cell>
          <cell r="J8512">
            <v>8</v>
          </cell>
          <cell r="K8512">
            <v>5</v>
          </cell>
          <cell r="L8512">
            <v>0</v>
          </cell>
        </row>
        <row r="8513">
          <cell r="E8513">
            <v>27871</v>
          </cell>
          <cell r="F8513">
            <v>26</v>
          </cell>
          <cell r="G8513">
            <v>24</v>
          </cell>
          <cell r="H8513">
            <v>23</v>
          </cell>
          <cell r="I8513">
            <v>29</v>
          </cell>
          <cell r="J8513">
            <v>53</v>
          </cell>
          <cell r="K8513">
            <v>51</v>
          </cell>
          <cell r="L8513">
            <v>53</v>
          </cell>
        </row>
        <row r="8514">
          <cell r="E8514">
            <v>27872</v>
          </cell>
          <cell r="F8514">
            <v>8</v>
          </cell>
          <cell r="G8514">
            <v>10</v>
          </cell>
          <cell r="H8514">
            <v>11</v>
          </cell>
          <cell r="I8514">
            <v>13</v>
          </cell>
          <cell r="J8514">
            <v>5</v>
          </cell>
          <cell r="K8514">
            <v>5</v>
          </cell>
          <cell r="L8514">
            <v>10</v>
          </cell>
        </row>
        <row r="8515">
          <cell r="E8515">
            <v>27873</v>
          </cell>
          <cell r="F8515">
            <v>10</v>
          </cell>
          <cell r="G8515">
            <v>0</v>
          </cell>
          <cell r="H8515">
            <v>5</v>
          </cell>
          <cell r="I8515">
            <v>5</v>
          </cell>
          <cell r="J8515">
            <v>8</v>
          </cell>
          <cell r="K8515">
            <v>0</v>
          </cell>
          <cell r="L8515">
            <v>3</v>
          </cell>
        </row>
        <row r="8516">
          <cell r="E8516">
            <v>27874</v>
          </cell>
          <cell r="F8516">
            <v>11</v>
          </cell>
          <cell r="G8516">
            <v>5</v>
          </cell>
          <cell r="H8516">
            <v>10</v>
          </cell>
          <cell r="I8516">
            <v>11</v>
          </cell>
          <cell r="J8516">
            <v>11</v>
          </cell>
          <cell r="K8516">
            <v>27</v>
          </cell>
          <cell r="L8516">
            <v>21</v>
          </cell>
        </row>
        <row r="8517">
          <cell r="E8517">
            <v>27875</v>
          </cell>
          <cell r="F8517">
            <v>34</v>
          </cell>
          <cell r="G8517">
            <v>34</v>
          </cell>
          <cell r="H8517">
            <v>11</v>
          </cell>
          <cell r="I8517">
            <v>21</v>
          </cell>
          <cell r="J8517">
            <v>23</v>
          </cell>
          <cell r="K8517">
            <v>11</v>
          </cell>
          <cell r="L8517">
            <v>11</v>
          </cell>
        </row>
        <row r="8518">
          <cell r="E8518">
            <v>27876</v>
          </cell>
          <cell r="F8518">
            <v>21</v>
          </cell>
          <cell r="G8518">
            <v>21</v>
          </cell>
          <cell r="H8518">
            <v>26</v>
          </cell>
          <cell r="I8518">
            <v>27</v>
          </cell>
          <cell r="J8518">
            <v>34</v>
          </cell>
          <cell r="K8518">
            <v>32</v>
          </cell>
          <cell r="L8518">
            <v>27</v>
          </cell>
        </row>
        <row r="8519">
          <cell r="E8519">
            <v>27877</v>
          </cell>
          <cell r="F8519">
            <v>21</v>
          </cell>
          <cell r="G8519">
            <v>23</v>
          </cell>
          <cell r="H8519">
            <v>21</v>
          </cell>
          <cell r="I8519">
            <v>21</v>
          </cell>
          <cell r="J8519">
            <v>16</v>
          </cell>
          <cell r="K8519">
            <v>23</v>
          </cell>
          <cell r="L8519">
            <v>23</v>
          </cell>
        </row>
        <row r="8520">
          <cell r="E8520">
            <v>27878</v>
          </cell>
          <cell r="F8520">
            <v>11</v>
          </cell>
          <cell r="G8520">
            <v>11</v>
          </cell>
          <cell r="H8520">
            <v>10</v>
          </cell>
          <cell r="I8520">
            <v>11</v>
          </cell>
          <cell r="J8520">
            <v>10</v>
          </cell>
          <cell r="K8520">
            <v>8</v>
          </cell>
          <cell r="L8520">
            <v>11</v>
          </cell>
        </row>
        <row r="8521">
          <cell r="E8521">
            <v>27879</v>
          </cell>
          <cell r="F8521">
            <v>5</v>
          </cell>
          <cell r="G8521">
            <v>0</v>
          </cell>
          <cell r="H8521">
            <v>0</v>
          </cell>
          <cell r="I8521">
            <v>3</v>
          </cell>
          <cell r="J8521">
            <v>0</v>
          </cell>
          <cell r="K8521">
            <v>5</v>
          </cell>
          <cell r="L8521">
            <v>11</v>
          </cell>
        </row>
        <row r="8522">
          <cell r="E8522">
            <v>27880</v>
          </cell>
          <cell r="F8522">
            <v>0</v>
          </cell>
          <cell r="G8522">
            <v>0</v>
          </cell>
          <cell r="H8522">
            <v>0</v>
          </cell>
          <cell r="I8522">
            <v>3</v>
          </cell>
          <cell r="J8522">
            <v>0</v>
          </cell>
          <cell r="K8522">
            <v>0</v>
          </cell>
          <cell r="L8522">
            <v>8</v>
          </cell>
        </row>
        <row r="8523">
          <cell r="E8523">
            <v>27881</v>
          </cell>
          <cell r="F8523">
            <v>19</v>
          </cell>
          <cell r="G8523">
            <v>23</v>
          </cell>
          <cell r="H8523">
            <v>19</v>
          </cell>
          <cell r="I8523">
            <v>8</v>
          </cell>
          <cell r="J8523">
            <v>8</v>
          </cell>
          <cell r="K8523">
            <v>8</v>
          </cell>
          <cell r="L8523">
            <v>14</v>
          </cell>
        </row>
        <row r="8524">
          <cell r="E8524">
            <v>27882</v>
          </cell>
          <cell r="F8524">
            <v>19</v>
          </cell>
          <cell r="G8524">
            <v>23</v>
          </cell>
          <cell r="H8524">
            <v>19</v>
          </cell>
          <cell r="I8524">
            <v>11</v>
          </cell>
          <cell r="J8524">
            <v>23</v>
          </cell>
          <cell r="K8524">
            <v>14</v>
          </cell>
          <cell r="L8524">
            <v>19</v>
          </cell>
        </row>
        <row r="8525">
          <cell r="E8525">
            <v>27883</v>
          </cell>
          <cell r="F8525">
            <v>14</v>
          </cell>
          <cell r="G8525">
            <v>3</v>
          </cell>
          <cell r="H8525">
            <v>3</v>
          </cell>
          <cell r="I8525">
            <v>8</v>
          </cell>
          <cell r="J8525">
            <v>8</v>
          </cell>
          <cell r="K8525">
            <v>19</v>
          </cell>
          <cell r="L8525">
            <v>29</v>
          </cell>
        </row>
        <row r="8526">
          <cell r="E8526">
            <v>27884</v>
          </cell>
          <cell r="F8526">
            <v>14</v>
          </cell>
          <cell r="G8526">
            <v>19</v>
          </cell>
          <cell r="H8526">
            <v>8</v>
          </cell>
          <cell r="I8526">
            <v>19</v>
          </cell>
          <cell r="J8526">
            <v>21</v>
          </cell>
          <cell r="K8526">
            <v>26</v>
          </cell>
          <cell r="L8526">
            <v>26</v>
          </cell>
        </row>
        <row r="8527">
          <cell r="E8527">
            <v>27885</v>
          </cell>
          <cell r="F8527">
            <v>19</v>
          </cell>
          <cell r="G8527">
            <v>14</v>
          </cell>
          <cell r="H8527">
            <v>0</v>
          </cell>
          <cell r="I8527">
            <v>14</v>
          </cell>
          <cell r="J8527">
            <v>8</v>
          </cell>
          <cell r="K8527">
            <v>19</v>
          </cell>
          <cell r="L8527">
            <v>26</v>
          </cell>
        </row>
        <row r="8528">
          <cell r="E8528">
            <v>27886</v>
          </cell>
          <cell r="F8528">
            <v>0</v>
          </cell>
          <cell r="G8528">
            <v>0</v>
          </cell>
          <cell r="H8528">
            <v>0</v>
          </cell>
          <cell r="I8528">
            <v>0</v>
          </cell>
          <cell r="J8528">
            <v>5</v>
          </cell>
          <cell r="K8528">
            <v>10</v>
          </cell>
          <cell r="L8528">
            <v>10</v>
          </cell>
        </row>
        <row r="8529">
          <cell r="E8529">
            <v>27887</v>
          </cell>
          <cell r="F8529">
            <v>19</v>
          </cell>
          <cell r="G8529">
            <v>11</v>
          </cell>
          <cell r="H8529">
            <v>23</v>
          </cell>
          <cell r="I8529">
            <v>11</v>
          </cell>
          <cell r="J8529">
            <v>10</v>
          </cell>
          <cell r="K8529">
            <v>16</v>
          </cell>
          <cell r="L8529">
            <v>14</v>
          </cell>
        </row>
        <row r="8530">
          <cell r="E8530">
            <v>27888</v>
          </cell>
          <cell r="F8530">
            <v>11</v>
          </cell>
          <cell r="G8530">
            <v>8</v>
          </cell>
          <cell r="H8530">
            <v>13</v>
          </cell>
          <cell r="I8530">
            <v>5</v>
          </cell>
          <cell r="J8530">
            <v>10</v>
          </cell>
          <cell r="K8530">
            <v>11</v>
          </cell>
          <cell r="L8530">
            <v>14</v>
          </cell>
        </row>
        <row r="8531">
          <cell r="E8531">
            <v>27889</v>
          </cell>
          <cell r="F8531">
            <v>13</v>
          </cell>
          <cell r="G8531">
            <v>10</v>
          </cell>
          <cell r="H8531">
            <v>11</v>
          </cell>
          <cell r="I8531">
            <v>14</v>
          </cell>
          <cell r="J8531">
            <v>8</v>
          </cell>
          <cell r="K8531">
            <v>8</v>
          </cell>
          <cell r="L8531">
            <v>5</v>
          </cell>
        </row>
        <row r="8532">
          <cell r="E8532">
            <v>27890</v>
          </cell>
          <cell r="F8532">
            <v>5</v>
          </cell>
          <cell r="G8532">
            <v>8</v>
          </cell>
          <cell r="H8532">
            <v>3</v>
          </cell>
          <cell r="I8532">
            <v>3</v>
          </cell>
          <cell r="J8532">
            <v>0</v>
          </cell>
          <cell r="K8532">
            <v>8</v>
          </cell>
          <cell r="L8532">
            <v>10</v>
          </cell>
        </row>
        <row r="8533">
          <cell r="E8533">
            <v>27891</v>
          </cell>
          <cell r="F8533">
            <v>8</v>
          </cell>
          <cell r="G8533">
            <v>23</v>
          </cell>
          <cell r="H8533">
            <v>5</v>
          </cell>
          <cell r="I8533">
            <v>13</v>
          </cell>
          <cell r="J8533">
            <v>16</v>
          </cell>
          <cell r="K8533">
            <v>51</v>
          </cell>
          <cell r="L8533">
            <v>85</v>
          </cell>
        </row>
        <row r="8534">
          <cell r="E8534">
            <v>27892</v>
          </cell>
          <cell r="F8534">
            <v>29</v>
          </cell>
          <cell r="G8534">
            <v>21</v>
          </cell>
          <cell r="H8534">
            <v>26</v>
          </cell>
          <cell r="I8534">
            <v>32</v>
          </cell>
          <cell r="J8534">
            <v>24</v>
          </cell>
          <cell r="K8534">
            <v>23</v>
          </cell>
          <cell r="L8534">
            <v>3</v>
          </cell>
        </row>
        <row r="8535">
          <cell r="E8535">
            <v>27893</v>
          </cell>
          <cell r="F8535">
            <v>0</v>
          </cell>
          <cell r="G8535">
            <v>5</v>
          </cell>
          <cell r="H8535">
            <v>8</v>
          </cell>
          <cell r="I8535">
            <v>8</v>
          </cell>
          <cell r="J8535">
            <v>13</v>
          </cell>
          <cell r="K8535">
            <v>8</v>
          </cell>
          <cell r="L8535">
            <v>8</v>
          </cell>
        </row>
        <row r="8536">
          <cell r="E8536">
            <v>27894</v>
          </cell>
          <cell r="F8536">
            <v>37</v>
          </cell>
          <cell r="G8536">
            <v>37</v>
          </cell>
          <cell r="H8536">
            <v>34</v>
          </cell>
          <cell r="I8536">
            <v>32</v>
          </cell>
          <cell r="J8536">
            <v>32</v>
          </cell>
          <cell r="K8536">
            <v>35</v>
          </cell>
          <cell r="L8536">
            <v>37</v>
          </cell>
        </row>
        <row r="8537">
          <cell r="E8537">
            <v>27895</v>
          </cell>
          <cell r="F8537">
            <v>0</v>
          </cell>
          <cell r="G8537">
            <v>13</v>
          </cell>
          <cell r="H8537">
            <v>3</v>
          </cell>
          <cell r="I8537">
            <v>24</v>
          </cell>
          <cell r="J8537">
            <v>8</v>
          </cell>
          <cell r="K8537">
            <v>5</v>
          </cell>
          <cell r="L8537">
            <v>13</v>
          </cell>
        </row>
        <row r="8538">
          <cell r="E8538">
            <v>27896</v>
          </cell>
          <cell r="F8538">
            <v>14</v>
          </cell>
          <cell r="G8538">
            <v>5</v>
          </cell>
          <cell r="H8538">
            <v>0</v>
          </cell>
          <cell r="I8538">
            <v>11</v>
          </cell>
          <cell r="J8538">
            <v>8</v>
          </cell>
          <cell r="K8538">
            <v>0</v>
          </cell>
          <cell r="L8538">
            <v>0</v>
          </cell>
        </row>
        <row r="8539">
          <cell r="E8539">
            <v>27897</v>
          </cell>
          <cell r="F8539">
            <v>29</v>
          </cell>
          <cell r="G8539">
            <v>27</v>
          </cell>
          <cell r="H8539">
            <v>24</v>
          </cell>
          <cell r="I8539">
            <v>29</v>
          </cell>
          <cell r="J8539">
            <v>32</v>
          </cell>
          <cell r="K8539">
            <v>26</v>
          </cell>
          <cell r="L8539">
            <v>37</v>
          </cell>
        </row>
        <row r="8540">
          <cell r="E8540">
            <v>27898</v>
          </cell>
          <cell r="F8540">
            <v>16</v>
          </cell>
          <cell r="G8540">
            <v>26</v>
          </cell>
          <cell r="H8540">
            <v>3</v>
          </cell>
          <cell r="I8540">
            <v>3</v>
          </cell>
          <cell r="J8540">
            <v>5</v>
          </cell>
          <cell r="K8540">
            <v>11</v>
          </cell>
          <cell r="L8540">
            <v>8</v>
          </cell>
        </row>
        <row r="8541">
          <cell r="E8541">
            <v>27899</v>
          </cell>
          <cell r="F8541">
            <v>14</v>
          </cell>
          <cell r="G8541">
            <v>16</v>
          </cell>
          <cell r="H8541">
            <v>14</v>
          </cell>
          <cell r="I8541">
            <v>13</v>
          </cell>
          <cell r="J8541">
            <v>10</v>
          </cell>
          <cell r="K8541">
            <v>5</v>
          </cell>
          <cell r="L8541">
            <v>3</v>
          </cell>
        </row>
        <row r="8542">
          <cell r="E8542">
            <v>27900</v>
          </cell>
          <cell r="F8542">
            <v>13</v>
          </cell>
          <cell r="G8542">
            <v>5</v>
          </cell>
          <cell r="H8542">
            <v>0</v>
          </cell>
          <cell r="I8542">
            <v>14</v>
          </cell>
          <cell r="J8542">
            <v>14</v>
          </cell>
          <cell r="K8542">
            <v>11</v>
          </cell>
          <cell r="L8542">
            <v>0</v>
          </cell>
        </row>
        <row r="8543">
          <cell r="E8543">
            <v>27901</v>
          </cell>
          <cell r="F8543">
            <v>16</v>
          </cell>
          <cell r="G8543">
            <v>19</v>
          </cell>
          <cell r="H8543">
            <v>13</v>
          </cell>
          <cell r="I8543">
            <v>11</v>
          </cell>
          <cell r="J8543">
            <v>14</v>
          </cell>
          <cell r="K8543">
            <v>8</v>
          </cell>
          <cell r="L8543">
            <v>3</v>
          </cell>
        </row>
        <row r="8544">
          <cell r="E8544">
            <v>27902</v>
          </cell>
          <cell r="F8544">
            <v>0</v>
          </cell>
          <cell r="G8544">
            <v>3</v>
          </cell>
          <cell r="H8544">
            <v>0</v>
          </cell>
          <cell r="I8544">
            <v>8</v>
          </cell>
          <cell r="J8544">
            <v>11</v>
          </cell>
          <cell r="K8544">
            <v>0</v>
          </cell>
          <cell r="L8544">
            <v>0</v>
          </cell>
        </row>
        <row r="8545">
          <cell r="E8545">
            <v>27903</v>
          </cell>
          <cell r="F8545">
            <v>19</v>
          </cell>
          <cell r="G8545">
            <v>11</v>
          </cell>
          <cell r="H8545">
            <v>10</v>
          </cell>
          <cell r="I8545">
            <v>10</v>
          </cell>
          <cell r="J8545">
            <v>10</v>
          </cell>
          <cell r="K8545">
            <v>11</v>
          </cell>
          <cell r="L8545">
            <v>5</v>
          </cell>
        </row>
        <row r="8546">
          <cell r="E8546">
            <v>27904</v>
          </cell>
          <cell r="F8546">
            <v>8</v>
          </cell>
          <cell r="G8546">
            <v>0</v>
          </cell>
          <cell r="H8546">
            <v>0</v>
          </cell>
          <cell r="I8546">
            <v>3</v>
          </cell>
          <cell r="J8546">
            <v>11</v>
          </cell>
          <cell r="K8546">
            <v>5</v>
          </cell>
          <cell r="L8546">
            <v>21</v>
          </cell>
        </row>
        <row r="8547">
          <cell r="E8547">
            <v>27905</v>
          </cell>
          <cell r="F8547">
            <v>8</v>
          </cell>
          <cell r="G8547">
            <v>11</v>
          </cell>
          <cell r="H8547">
            <v>23</v>
          </cell>
          <cell r="I8547">
            <v>19</v>
          </cell>
          <cell r="J8547">
            <v>3</v>
          </cell>
          <cell r="K8547">
            <v>10</v>
          </cell>
          <cell r="L8547">
            <v>3</v>
          </cell>
        </row>
        <row r="8548">
          <cell r="E8548">
            <v>27906</v>
          </cell>
          <cell r="F8548">
            <v>21</v>
          </cell>
          <cell r="G8548">
            <v>23</v>
          </cell>
          <cell r="H8548">
            <v>27</v>
          </cell>
          <cell r="I8548">
            <v>23</v>
          </cell>
          <cell r="J8548">
            <v>23</v>
          </cell>
          <cell r="K8548">
            <v>11</v>
          </cell>
          <cell r="L8548">
            <v>3</v>
          </cell>
        </row>
        <row r="8549">
          <cell r="E8549">
            <v>27907</v>
          </cell>
          <cell r="F8549">
            <v>11</v>
          </cell>
          <cell r="G8549">
            <v>11</v>
          </cell>
          <cell r="H8549">
            <v>8</v>
          </cell>
          <cell r="I8549">
            <v>10</v>
          </cell>
          <cell r="J8549">
            <v>3</v>
          </cell>
          <cell r="K8549">
            <v>11</v>
          </cell>
          <cell r="L8549">
            <v>3</v>
          </cell>
        </row>
        <row r="8550">
          <cell r="E8550">
            <v>27908</v>
          </cell>
          <cell r="F8550">
            <v>48</v>
          </cell>
          <cell r="G8550">
            <v>34</v>
          </cell>
          <cell r="H8550">
            <v>21</v>
          </cell>
          <cell r="I8550">
            <v>21</v>
          </cell>
          <cell r="J8550">
            <v>23</v>
          </cell>
          <cell r="K8550">
            <v>8</v>
          </cell>
          <cell r="L8550">
            <v>5</v>
          </cell>
        </row>
        <row r="8551">
          <cell r="E8551">
            <v>27909</v>
          </cell>
          <cell r="F8551">
            <v>10</v>
          </cell>
          <cell r="G8551">
            <v>19</v>
          </cell>
          <cell r="H8551">
            <v>10</v>
          </cell>
          <cell r="I8551">
            <v>19</v>
          </cell>
          <cell r="J8551">
            <v>10</v>
          </cell>
          <cell r="K8551">
            <v>8</v>
          </cell>
          <cell r="L8551">
            <v>11</v>
          </cell>
        </row>
        <row r="8552">
          <cell r="E8552">
            <v>27910</v>
          </cell>
          <cell r="F8552">
            <v>10</v>
          </cell>
          <cell r="G8552">
            <v>8</v>
          </cell>
          <cell r="H8552">
            <v>10</v>
          </cell>
          <cell r="I8552">
            <v>8</v>
          </cell>
          <cell r="J8552">
            <v>10</v>
          </cell>
          <cell r="K8552">
            <v>8</v>
          </cell>
          <cell r="L8552">
            <v>3</v>
          </cell>
        </row>
        <row r="8553">
          <cell r="E8553">
            <v>27911</v>
          </cell>
          <cell r="F8553">
            <v>5</v>
          </cell>
          <cell r="G8553">
            <v>0</v>
          </cell>
          <cell r="H8553">
            <v>0</v>
          </cell>
          <cell r="I8553">
            <v>8</v>
          </cell>
          <cell r="J8553">
            <v>0</v>
          </cell>
          <cell r="K8553">
            <v>8</v>
          </cell>
          <cell r="L8553">
            <v>0</v>
          </cell>
        </row>
        <row r="8554">
          <cell r="E8554">
            <v>27912</v>
          </cell>
          <cell r="F8554">
            <v>8</v>
          </cell>
          <cell r="G8554">
            <v>8</v>
          </cell>
          <cell r="H8554">
            <v>10</v>
          </cell>
          <cell r="I8554">
            <v>0</v>
          </cell>
          <cell r="J8554">
            <v>8</v>
          </cell>
          <cell r="K8554">
            <v>10</v>
          </cell>
          <cell r="L8554">
            <v>0</v>
          </cell>
        </row>
        <row r="8555">
          <cell r="E8555">
            <v>27913</v>
          </cell>
          <cell r="F8555">
            <v>0</v>
          </cell>
          <cell r="G8555">
            <v>5</v>
          </cell>
          <cell r="H8555">
            <v>5</v>
          </cell>
          <cell r="I8555">
            <v>8</v>
          </cell>
          <cell r="J8555">
            <v>10</v>
          </cell>
          <cell r="K8555">
            <v>5</v>
          </cell>
          <cell r="L8555">
            <v>3</v>
          </cell>
        </row>
        <row r="8556">
          <cell r="E8556">
            <v>27914</v>
          </cell>
          <cell r="F8556">
            <v>19</v>
          </cell>
          <cell r="G8556">
            <v>5</v>
          </cell>
          <cell r="H8556">
            <v>8</v>
          </cell>
          <cell r="I8556">
            <v>19</v>
          </cell>
          <cell r="J8556">
            <v>11</v>
          </cell>
          <cell r="K8556">
            <v>8</v>
          </cell>
          <cell r="L8556">
            <v>8</v>
          </cell>
        </row>
        <row r="8557">
          <cell r="E8557">
            <v>27915</v>
          </cell>
          <cell r="F8557">
            <v>5</v>
          </cell>
          <cell r="G8557">
            <v>23</v>
          </cell>
          <cell r="H8557">
            <v>19</v>
          </cell>
          <cell r="I8557">
            <v>14</v>
          </cell>
          <cell r="J8557">
            <v>21</v>
          </cell>
          <cell r="K8557">
            <v>23</v>
          </cell>
          <cell r="L8557">
            <v>24</v>
          </cell>
        </row>
        <row r="8558">
          <cell r="E8558">
            <v>27916</v>
          </cell>
          <cell r="F8558">
            <v>8</v>
          </cell>
          <cell r="G8558">
            <v>0</v>
          </cell>
          <cell r="H8558">
            <v>0</v>
          </cell>
          <cell r="I8558">
            <v>3</v>
          </cell>
          <cell r="J8558">
            <v>0</v>
          </cell>
          <cell r="K8558">
            <v>10</v>
          </cell>
          <cell r="L8558">
            <v>0</v>
          </cell>
        </row>
        <row r="8559">
          <cell r="E8559">
            <v>27917</v>
          </cell>
          <cell r="F8559">
            <v>0</v>
          </cell>
          <cell r="G8559">
            <v>3</v>
          </cell>
          <cell r="H8559">
            <v>3</v>
          </cell>
          <cell r="I8559">
            <v>3</v>
          </cell>
          <cell r="J8559">
            <v>11</v>
          </cell>
          <cell r="K8559">
            <v>13</v>
          </cell>
          <cell r="L8559">
            <v>8</v>
          </cell>
        </row>
        <row r="8560">
          <cell r="E8560">
            <v>27918</v>
          </cell>
          <cell r="F8560">
            <v>10</v>
          </cell>
          <cell r="G8560">
            <v>5</v>
          </cell>
          <cell r="H8560">
            <v>3</v>
          </cell>
          <cell r="I8560">
            <v>8</v>
          </cell>
          <cell r="J8560">
            <v>14</v>
          </cell>
          <cell r="K8560">
            <v>16</v>
          </cell>
          <cell r="L8560">
            <v>23</v>
          </cell>
        </row>
        <row r="8561">
          <cell r="E8561">
            <v>27919</v>
          </cell>
          <cell r="F8561">
            <v>10</v>
          </cell>
          <cell r="G8561">
            <v>0</v>
          </cell>
          <cell r="H8561">
            <v>8</v>
          </cell>
          <cell r="I8561">
            <v>5</v>
          </cell>
          <cell r="J8561">
            <v>8</v>
          </cell>
          <cell r="K8561">
            <v>0</v>
          </cell>
          <cell r="L8561">
            <v>3</v>
          </cell>
        </row>
        <row r="8562">
          <cell r="E8562">
            <v>27920</v>
          </cell>
          <cell r="F8562">
            <v>24</v>
          </cell>
          <cell r="G8562">
            <v>24</v>
          </cell>
          <cell r="H8562">
            <v>23</v>
          </cell>
          <cell r="I8562">
            <v>14</v>
          </cell>
          <cell r="J8562">
            <v>11</v>
          </cell>
          <cell r="K8562">
            <v>10</v>
          </cell>
          <cell r="L8562">
            <v>5</v>
          </cell>
        </row>
        <row r="8563">
          <cell r="E8563">
            <v>27921</v>
          </cell>
          <cell r="F8563">
            <v>29</v>
          </cell>
          <cell r="G8563">
            <v>19</v>
          </cell>
          <cell r="H8563">
            <v>19</v>
          </cell>
          <cell r="I8563">
            <v>24</v>
          </cell>
          <cell r="J8563">
            <v>11</v>
          </cell>
          <cell r="K8563">
            <v>3</v>
          </cell>
          <cell r="L8563">
            <v>10</v>
          </cell>
        </row>
        <row r="8564">
          <cell r="E8564">
            <v>27922</v>
          </cell>
          <cell r="F8564">
            <v>13</v>
          </cell>
          <cell r="G8564">
            <v>21</v>
          </cell>
          <cell r="H8564">
            <v>13</v>
          </cell>
          <cell r="I8564">
            <v>10</v>
          </cell>
          <cell r="J8564">
            <v>8</v>
          </cell>
          <cell r="K8564">
            <v>8</v>
          </cell>
          <cell r="L8564">
            <v>5</v>
          </cell>
        </row>
        <row r="8565">
          <cell r="E8565">
            <v>27923</v>
          </cell>
          <cell r="F8565">
            <v>23</v>
          </cell>
          <cell r="G8565">
            <v>23</v>
          </cell>
          <cell r="H8565">
            <v>14</v>
          </cell>
          <cell r="I8565">
            <v>27</v>
          </cell>
          <cell r="J8565">
            <v>13</v>
          </cell>
          <cell r="K8565">
            <v>5</v>
          </cell>
          <cell r="L8565">
            <v>23</v>
          </cell>
        </row>
        <row r="8566">
          <cell r="E8566">
            <v>27924</v>
          </cell>
          <cell r="F8566">
            <v>34</v>
          </cell>
          <cell r="G8566">
            <v>34</v>
          </cell>
          <cell r="H8566">
            <v>35</v>
          </cell>
          <cell r="I8566">
            <v>35</v>
          </cell>
          <cell r="J8566">
            <v>40</v>
          </cell>
          <cell r="K8566">
            <v>37</v>
          </cell>
          <cell r="L8566">
            <v>37</v>
          </cell>
        </row>
        <row r="8567">
          <cell r="E8567">
            <v>27925</v>
          </cell>
          <cell r="F8567">
            <v>5</v>
          </cell>
          <cell r="G8567">
            <v>0</v>
          </cell>
          <cell r="H8567">
            <v>3</v>
          </cell>
          <cell r="I8567">
            <v>0</v>
          </cell>
          <cell r="J8567">
            <v>0</v>
          </cell>
          <cell r="K8567">
            <v>0</v>
          </cell>
          <cell r="L8567">
            <v>0</v>
          </cell>
        </row>
        <row r="8568">
          <cell r="E8568">
            <v>27926</v>
          </cell>
          <cell r="F8568">
            <v>27</v>
          </cell>
          <cell r="G8568">
            <v>19</v>
          </cell>
          <cell r="H8568">
            <v>16</v>
          </cell>
          <cell r="I8568">
            <v>14</v>
          </cell>
          <cell r="J8568">
            <v>5</v>
          </cell>
          <cell r="K8568">
            <v>0</v>
          </cell>
          <cell r="L8568">
            <v>0</v>
          </cell>
        </row>
        <row r="8569">
          <cell r="E8569">
            <v>27927</v>
          </cell>
          <cell r="F8569">
            <v>11</v>
          </cell>
          <cell r="G8569">
            <v>13</v>
          </cell>
          <cell r="H8569">
            <v>26</v>
          </cell>
          <cell r="I8569">
            <v>13</v>
          </cell>
          <cell r="J8569">
            <v>23</v>
          </cell>
          <cell r="K8569">
            <v>19</v>
          </cell>
          <cell r="L8569">
            <v>26</v>
          </cell>
        </row>
        <row r="8570">
          <cell r="E8570">
            <v>27928</v>
          </cell>
          <cell r="F8570">
            <v>11</v>
          </cell>
          <cell r="G8570">
            <v>8</v>
          </cell>
          <cell r="H8570">
            <v>0</v>
          </cell>
          <cell r="I8570">
            <v>0</v>
          </cell>
          <cell r="J8570">
            <v>0</v>
          </cell>
          <cell r="K8570">
            <v>0</v>
          </cell>
          <cell r="L8570">
            <v>0</v>
          </cell>
        </row>
        <row r="8571">
          <cell r="E8571">
            <v>27929</v>
          </cell>
          <cell r="F8571">
            <v>11</v>
          </cell>
          <cell r="G8571">
            <v>10</v>
          </cell>
          <cell r="H8571">
            <v>8</v>
          </cell>
          <cell r="I8571">
            <v>10</v>
          </cell>
          <cell r="J8571">
            <v>5</v>
          </cell>
          <cell r="K8571">
            <v>10</v>
          </cell>
          <cell r="L8571">
            <v>5</v>
          </cell>
        </row>
        <row r="8572">
          <cell r="E8572">
            <v>27930</v>
          </cell>
          <cell r="F8572">
            <v>23</v>
          </cell>
          <cell r="G8572">
            <v>23</v>
          </cell>
          <cell r="H8572">
            <v>21</v>
          </cell>
          <cell r="I8572">
            <v>13</v>
          </cell>
          <cell r="J8572">
            <v>0</v>
          </cell>
          <cell r="K8572">
            <v>8</v>
          </cell>
          <cell r="L8572">
            <v>5</v>
          </cell>
        </row>
        <row r="8573">
          <cell r="E8573">
            <v>27931</v>
          </cell>
          <cell r="F8573">
            <v>26</v>
          </cell>
          <cell r="G8573">
            <v>19</v>
          </cell>
          <cell r="H8573">
            <v>11</v>
          </cell>
          <cell r="I8573">
            <v>8</v>
          </cell>
          <cell r="J8573">
            <v>10</v>
          </cell>
          <cell r="K8573">
            <v>11</v>
          </cell>
          <cell r="L8573">
            <v>8</v>
          </cell>
        </row>
        <row r="8574">
          <cell r="E8574">
            <v>27932</v>
          </cell>
          <cell r="F8574">
            <v>13</v>
          </cell>
          <cell r="G8574">
            <v>14</v>
          </cell>
          <cell r="H8574">
            <v>11</v>
          </cell>
          <cell r="I8574">
            <v>11</v>
          </cell>
          <cell r="J8574">
            <v>10</v>
          </cell>
          <cell r="K8574">
            <v>11</v>
          </cell>
          <cell r="L8574">
            <v>8</v>
          </cell>
        </row>
        <row r="8575">
          <cell r="E8575">
            <v>27933</v>
          </cell>
          <cell r="F8575">
            <v>3</v>
          </cell>
          <cell r="G8575">
            <v>8</v>
          </cell>
          <cell r="H8575">
            <v>3</v>
          </cell>
          <cell r="I8575">
            <v>8</v>
          </cell>
          <cell r="J8575">
            <v>11</v>
          </cell>
          <cell r="K8575">
            <v>14</v>
          </cell>
          <cell r="L8575">
            <v>21</v>
          </cell>
        </row>
        <row r="8576">
          <cell r="E8576">
            <v>27934</v>
          </cell>
          <cell r="F8576">
            <v>21</v>
          </cell>
          <cell r="G8576">
            <v>27</v>
          </cell>
          <cell r="H8576">
            <v>16</v>
          </cell>
          <cell r="I8576">
            <v>21</v>
          </cell>
          <cell r="J8576">
            <v>23</v>
          </cell>
          <cell r="K8576">
            <v>21</v>
          </cell>
          <cell r="L8576">
            <v>21</v>
          </cell>
        </row>
        <row r="8577">
          <cell r="E8577">
            <v>27935</v>
          </cell>
          <cell r="F8577">
            <v>8</v>
          </cell>
          <cell r="G8577">
            <v>11</v>
          </cell>
          <cell r="H8577">
            <v>10</v>
          </cell>
          <cell r="I8577">
            <v>11</v>
          </cell>
          <cell r="J8577">
            <v>8</v>
          </cell>
          <cell r="K8577">
            <v>5</v>
          </cell>
          <cell r="L8577">
            <v>8</v>
          </cell>
        </row>
        <row r="8578">
          <cell r="E8578">
            <v>27936</v>
          </cell>
          <cell r="F8578">
            <v>16</v>
          </cell>
          <cell r="G8578">
            <v>24</v>
          </cell>
          <cell r="H8578">
            <v>10</v>
          </cell>
          <cell r="I8578">
            <v>11</v>
          </cell>
          <cell r="J8578">
            <v>16</v>
          </cell>
          <cell r="K8578">
            <v>21</v>
          </cell>
          <cell r="L8578">
            <v>19</v>
          </cell>
        </row>
        <row r="8579">
          <cell r="E8579">
            <v>27937</v>
          </cell>
          <cell r="F8579">
            <v>14</v>
          </cell>
          <cell r="G8579">
            <v>11</v>
          </cell>
          <cell r="H8579">
            <v>0</v>
          </cell>
          <cell r="I8579">
            <v>3</v>
          </cell>
          <cell r="J8579">
            <v>8</v>
          </cell>
          <cell r="K8579">
            <v>3</v>
          </cell>
          <cell r="L8579">
            <v>5</v>
          </cell>
        </row>
        <row r="8580">
          <cell r="E8580">
            <v>27938</v>
          </cell>
          <cell r="F8580">
            <v>19</v>
          </cell>
          <cell r="G8580">
            <v>34</v>
          </cell>
          <cell r="H8580">
            <v>27</v>
          </cell>
          <cell r="I8580">
            <v>26</v>
          </cell>
          <cell r="J8580">
            <v>26</v>
          </cell>
          <cell r="K8580">
            <v>19</v>
          </cell>
          <cell r="L8580">
            <v>19</v>
          </cell>
        </row>
        <row r="8581">
          <cell r="E8581">
            <v>27939</v>
          </cell>
          <cell r="F8581">
            <v>5</v>
          </cell>
          <cell r="G8581">
            <v>3</v>
          </cell>
          <cell r="H8581">
            <v>8</v>
          </cell>
          <cell r="I8581">
            <v>11</v>
          </cell>
          <cell r="J8581">
            <v>11</v>
          </cell>
          <cell r="K8581">
            <v>8</v>
          </cell>
          <cell r="L8581">
            <v>0</v>
          </cell>
        </row>
        <row r="8582">
          <cell r="E8582">
            <v>27940</v>
          </cell>
          <cell r="F8582">
            <v>8</v>
          </cell>
          <cell r="G8582">
            <v>0</v>
          </cell>
          <cell r="H8582">
            <v>11</v>
          </cell>
          <cell r="I8582">
            <v>3</v>
          </cell>
          <cell r="J8582">
            <v>11</v>
          </cell>
          <cell r="K8582">
            <v>0</v>
          </cell>
          <cell r="L8582">
            <v>10</v>
          </cell>
        </row>
        <row r="8583">
          <cell r="E8583">
            <v>27941</v>
          </cell>
          <cell r="F8583">
            <v>11</v>
          </cell>
          <cell r="G8583">
            <v>11</v>
          </cell>
          <cell r="H8583">
            <v>13</v>
          </cell>
          <cell r="I8583">
            <v>14</v>
          </cell>
          <cell r="J8583">
            <v>10</v>
          </cell>
          <cell r="K8583">
            <v>11</v>
          </cell>
          <cell r="L8583">
            <v>11</v>
          </cell>
        </row>
        <row r="8584">
          <cell r="E8584">
            <v>27942</v>
          </cell>
          <cell r="F8584">
            <v>0</v>
          </cell>
          <cell r="G8584">
            <v>11</v>
          </cell>
          <cell r="H8584">
            <v>19</v>
          </cell>
          <cell r="I8584">
            <v>14</v>
          </cell>
          <cell r="J8584">
            <v>14</v>
          </cell>
          <cell r="K8584">
            <v>16</v>
          </cell>
          <cell r="L8584">
            <v>19</v>
          </cell>
        </row>
        <row r="8585">
          <cell r="E8585">
            <v>27943</v>
          </cell>
          <cell r="F8585">
            <v>11</v>
          </cell>
          <cell r="G8585">
            <v>3</v>
          </cell>
          <cell r="H8585">
            <v>10</v>
          </cell>
          <cell r="I8585">
            <v>8</v>
          </cell>
          <cell r="J8585">
            <v>8</v>
          </cell>
          <cell r="K8585">
            <v>3</v>
          </cell>
          <cell r="L8585">
            <v>10</v>
          </cell>
        </row>
        <row r="8586">
          <cell r="E8586">
            <v>27944</v>
          </cell>
          <cell r="F8586">
            <v>3</v>
          </cell>
          <cell r="G8586">
            <v>0</v>
          </cell>
          <cell r="H8586">
            <v>5</v>
          </cell>
          <cell r="I8586">
            <v>0</v>
          </cell>
          <cell r="J8586">
            <v>5</v>
          </cell>
          <cell r="K8586">
            <v>13</v>
          </cell>
          <cell r="L8586">
            <v>11</v>
          </cell>
        </row>
        <row r="8587">
          <cell r="E8587">
            <v>27945</v>
          </cell>
          <cell r="F8587">
            <v>5</v>
          </cell>
          <cell r="G8587">
            <v>10</v>
          </cell>
          <cell r="H8587">
            <v>0</v>
          </cell>
          <cell r="I8587">
            <v>5</v>
          </cell>
          <cell r="J8587">
            <v>8</v>
          </cell>
          <cell r="K8587">
            <v>5</v>
          </cell>
          <cell r="L8587">
            <v>3</v>
          </cell>
        </row>
        <row r="8588">
          <cell r="E8588">
            <v>27946</v>
          </cell>
          <cell r="F8588">
            <v>14</v>
          </cell>
          <cell r="G8588">
            <v>10</v>
          </cell>
          <cell r="H8588">
            <v>11</v>
          </cell>
          <cell r="I8588">
            <v>8</v>
          </cell>
          <cell r="J8588">
            <v>3</v>
          </cell>
          <cell r="K8588">
            <v>0</v>
          </cell>
          <cell r="L8588">
            <v>3</v>
          </cell>
        </row>
        <row r="8589">
          <cell r="E8589">
            <v>27947</v>
          </cell>
          <cell r="F8589">
            <v>10</v>
          </cell>
          <cell r="G8589">
            <v>11</v>
          </cell>
          <cell r="H8589">
            <v>11</v>
          </cell>
          <cell r="I8589">
            <v>8</v>
          </cell>
          <cell r="J8589">
            <v>11</v>
          </cell>
          <cell r="K8589">
            <v>5</v>
          </cell>
          <cell r="L8589">
            <v>8</v>
          </cell>
        </row>
        <row r="8590">
          <cell r="E8590">
            <v>27948</v>
          </cell>
          <cell r="F8590">
            <v>5</v>
          </cell>
          <cell r="G8590">
            <v>3</v>
          </cell>
          <cell r="H8590">
            <v>0</v>
          </cell>
          <cell r="I8590">
            <v>5</v>
          </cell>
          <cell r="J8590">
            <v>13</v>
          </cell>
          <cell r="K8590">
            <v>13</v>
          </cell>
          <cell r="L8590">
            <v>13</v>
          </cell>
        </row>
        <row r="8591">
          <cell r="E8591">
            <v>27949</v>
          </cell>
          <cell r="F8591">
            <v>26</v>
          </cell>
          <cell r="G8591">
            <v>27</v>
          </cell>
          <cell r="H8591">
            <v>10</v>
          </cell>
          <cell r="I8591">
            <v>10</v>
          </cell>
          <cell r="J8591">
            <v>23</v>
          </cell>
          <cell r="K8591">
            <v>16</v>
          </cell>
          <cell r="L8591">
            <v>11</v>
          </cell>
        </row>
        <row r="8592">
          <cell r="E8592">
            <v>27950</v>
          </cell>
          <cell r="F8592">
            <v>19</v>
          </cell>
          <cell r="G8592">
            <v>13</v>
          </cell>
          <cell r="H8592">
            <v>13</v>
          </cell>
          <cell r="I8592">
            <v>10</v>
          </cell>
          <cell r="J8592">
            <v>8</v>
          </cell>
          <cell r="K8592">
            <v>11</v>
          </cell>
          <cell r="L8592">
            <v>3</v>
          </cell>
        </row>
        <row r="8593">
          <cell r="E8593">
            <v>27951</v>
          </cell>
          <cell r="F8593">
            <v>16</v>
          </cell>
          <cell r="G8593">
            <v>10</v>
          </cell>
          <cell r="H8593">
            <v>10</v>
          </cell>
          <cell r="I8593">
            <v>10</v>
          </cell>
          <cell r="J8593">
            <v>8</v>
          </cell>
          <cell r="K8593">
            <v>10</v>
          </cell>
          <cell r="L8593">
            <v>3</v>
          </cell>
        </row>
        <row r="8594">
          <cell r="E8594">
            <v>27952</v>
          </cell>
          <cell r="F8594">
            <v>11</v>
          </cell>
          <cell r="G8594">
            <v>14</v>
          </cell>
          <cell r="H8594">
            <v>8</v>
          </cell>
          <cell r="I8594">
            <v>10</v>
          </cell>
          <cell r="J8594">
            <v>5</v>
          </cell>
          <cell r="K8594">
            <v>3</v>
          </cell>
          <cell r="L8594">
            <v>8</v>
          </cell>
        </row>
        <row r="8595">
          <cell r="E8595">
            <v>27953</v>
          </cell>
          <cell r="F8595">
            <v>8</v>
          </cell>
          <cell r="G8595">
            <v>21</v>
          </cell>
          <cell r="H8595">
            <v>16</v>
          </cell>
          <cell r="I8595">
            <v>14</v>
          </cell>
          <cell r="J8595">
            <v>16</v>
          </cell>
          <cell r="K8595">
            <v>19</v>
          </cell>
          <cell r="L8595">
            <v>21</v>
          </cell>
        </row>
        <row r="8596">
          <cell r="E8596">
            <v>27954</v>
          </cell>
          <cell r="F8596">
            <v>24</v>
          </cell>
          <cell r="G8596">
            <v>16</v>
          </cell>
          <cell r="H8596">
            <v>24</v>
          </cell>
          <cell r="I8596">
            <v>21</v>
          </cell>
          <cell r="J8596">
            <v>19</v>
          </cell>
          <cell r="K8596">
            <v>3</v>
          </cell>
          <cell r="L8596">
            <v>5</v>
          </cell>
        </row>
        <row r="8597">
          <cell r="E8597">
            <v>27955</v>
          </cell>
          <cell r="F8597">
            <v>14</v>
          </cell>
          <cell r="G8597">
            <v>10</v>
          </cell>
          <cell r="H8597">
            <v>11</v>
          </cell>
          <cell r="I8597">
            <v>10</v>
          </cell>
          <cell r="J8597">
            <v>0</v>
          </cell>
          <cell r="K8597">
            <v>0</v>
          </cell>
          <cell r="L8597">
            <v>0</v>
          </cell>
        </row>
        <row r="8598">
          <cell r="E8598">
            <v>27956</v>
          </cell>
          <cell r="F8598">
            <v>0</v>
          </cell>
          <cell r="G8598">
            <v>0</v>
          </cell>
          <cell r="H8598">
            <v>10</v>
          </cell>
          <cell r="I8598">
            <v>5</v>
          </cell>
          <cell r="J8598">
            <v>10</v>
          </cell>
          <cell r="K8598">
            <v>8</v>
          </cell>
          <cell r="L8598">
            <v>5</v>
          </cell>
        </row>
        <row r="8599">
          <cell r="E8599">
            <v>27957</v>
          </cell>
          <cell r="F8599">
            <v>5</v>
          </cell>
          <cell r="G8599">
            <v>2</v>
          </cell>
          <cell r="H8599">
            <v>0</v>
          </cell>
          <cell r="I8599">
            <v>0</v>
          </cell>
          <cell r="J8599">
            <v>11</v>
          </cell>
          <cell r="K8599">
            <v>11</v>
          </cell>
          <cell r="L8599">
            <v>5</v>
          </cell>
        </row>
        <row r="8600">
          <cell r="E8600">
            <v>27958</v>
          </cell>
          <cell r="F8600">
            <v>0</v>
          </cell>
          <cell r="G8600">
            <v>8</v>
          </cell>
          <cell r="H8600">
            <v>0</v>
          </cell>
          <cell r="I8600">
            <v>5</v>
          </cell>
          <cell r="J8600">
            <v>0</v>
          </cell>
          <cell r="K8600">
            <v>0</v>
          </cell>
          <cell r="L8600">
            <v>0</v>
          </cell>
        </row>
        <row r="8601">
          <cell r="E8601">
            <v>27959</v>
          </cell>
          <cell r="F8601">
            <v>11</v>
          </cell>
          <cell r="G8601">
            <v>11</v>
          </cell>
          <cell r="H8601">
            <v>11</v>
          </cell>
          <cell r="I8601">
            <v>13</v>
          </cell>
          <cell r="J8601">
            <v>11</v>
          </cell>
          <cell r="K8601">
            <v>3</v>
          </cell>
          <cell r="L8601">
            <v>11</v>
          </cell>
        </row>
        <row r="8602">
          <cell r="E8602">
            <v>27960</v>
          </cell>
          <cell r="F8602">
            <v>11</v>
          </cell>
          <cell r="G8602">
            <v>10</v>
          </cell>
          <cell r="H8602">
            <v>11</v>
          </cell>
          <cell r="I8602">
            <v>13</v>
          </cell>
          <cell r="J8602">
            <v>11</v>
          </cell>
          <cell r="K8602">
            <v>8</v>
          </cell>
          <cell r="L8602">
            <v>8</v>
          </cell>
        </row>
        <row r="8603">
          <cell r="E8603">
            <v>27961</v>
          </cell>
          <cell r="F8603">
            <v>8</v>
          </cell>
          <cell r="G8603">
            <v>10</v>
          </cell>
          <cell r="H8603">
            <v>3</v>
          </cell>
          <cell r="I8603">
            <v>8</v>
          </cell>
          <cell r="J8603">
            <v>3</v>
          </cell>
          <cell r="K8603">
            <v>3</v>
          </cell>
          <cell r="L8603">
            <v>10</v>
          </cell>
        </row>
        <row r="8604">
          <cell r="E8604">
            <v>27962</v>
          </cell>
          <cell r="F8604">
            <v>3</v>
          </cell>
          <cell r="G8604">
            <v>0</v>
          </cell>
          <cell r="H8604">
            <v>3</v>
          </cell>
          <cell r="I8604">
            <v>8</v>
          </cell>
          <cell r="J8604">
            <v>3</v>
          </cell>
          <cell r="K8604">
            <v>5</v>
          </cell>
          <cell r="L8604">
            <v>3</v>
          </cell>
        </row>
        <row r="8605">
          <cell r="E8605">
            <v>27963</v>
          </cell>
          <cell r="F8605">
            <v>10</v>
          </cell>
          <cell r="G8605">
            <v>11</v>
          </cell>
          <cell r="H8605">
            <v>11</v>
          </cell>
          <cell r="I8605">
            <v>10</v>
          </cell>
          <cell r="J8605">
            <v>11</v>
          </cell>
          <cell r="K8605">
            <v>10</v>
          </cell>
          <cell r="L8605">
            <v>8</v>
          </cell>
        </row>
        <row r="8606">
          <cell r="E8606">
            <v>27964</v>
          </cell>
          <cell r="F8606">
            <v>8</v>
          </cell>
          <cell r="G8606">
            <v>0</v>
          </cell>
          <cell r="H8606">
            <v>0</v>
          </cell>
          <cell r="I8606">
            <v>8</v>
          </cell>
          <cell r="J8606">
            <v>3</v>
          </cell>
          <cell r="K8606">
            <v>0</v>
          </cell>
          <cell r="L8606">
            <v>0</v>
          </cell>
        </row>
        <row r="8607">
          <cell r="E8607">
            <v>27965</v>
          </cell>
          <cell r="F8607">
            <v>0</v>
          </cell>
          <cell r="G8607">
            <v>0</v>
          </cell>
          <cell r="H8607">
            <v>0</v>
          </cell>
          <cell r="I8607">
            <v>8</v>
          </cell>
          <cell r="J8607">
            <v>0</v>
          </cell>
          <cell r="K8607">
            <v>0</v>
          </cell>
          <cell r="L8607">
            <v>0</v>
          </cell>
        </row>
        <row r="8608">
          <cell r="E8608">
            <v>27966</v>
          </cell>
          <cell r="F8608">
            <v>8</v>
          </cell>
          <cell r="G8608">
            <v>0</v>
          </cell>
          <cell r="H8608">
            <v>0</v>
          </cell>
          <cell r="I8608">
            <v>8</v>
          </cell>
          <cell r="J8608">
            <v>0</v>
          </cell>
          <cell r="K8608">
            <v>0</v>
          </cell>
          <cell r="L8608">
            <v>0</v>
          </cell>
        </row>
        <row r="8609">
          <cell r="E8609">
            <v>27967</v>
          </cell>
          <cell r="F8609">
            <v>10</v>
          </cell>
          <cell r="G8609">
            <v>10</v>
          </cell>
          <cell r="H8609">
            <v>10</v>
          </cell>
          <cell r="I8609">
            <v>14</v>
          </cell>
          <cell r="J8609">
            <v>0</v>
          </cell>
          <cell r="K8609">
            <v>8</v>
          </cell>
          <cell r="L8609">
            <v>0</v>
          </cell>
        </row>
        <row r="8610">
          <cell r="E8610">
            <v>27968</v>
          </cell>
          <cell r="F8610">
            <v>19</v>
          </cell>
          <cell r="G8610">
            <v>19</v>
          </cell>
          <cell r="H8610">
            <v>19</v>
          </cell>
          <cell r="I8610">
            <v>8</v>
          </cell>
          <cell r="J8610">
            <v>8</v>
          </cell>
          <cell r="K8610">
            <v>8</v>
          </cell>
          <cell r="L8610">
            <v>14</v>
          </cell>
        </row>
        <row r="8611">
          <cell r="E8611">
            <v>27969</v>
          </cell>
          <cell r="F8611">
            <v>14</v>
          </cell>
          <cell r="G8611">
            <v>19</v>
          </cell>
          <cell r="H8611">
            <v>19</v>
          </cell>
          <cell r="I8611">
            <v>19</v>
          </cell>
          <cell r="J8611">
            <v>23</v>
          </cell>
          <cell r="K8611">
            <v>19</v>
          </cell>
          <cell r="L8611">
            <v>19</v>
          </cell>
        </row>
        <row r="8612">
          <cell r="E8612">
            <v>27970</v>
          </cell>
          <cell r="F8612">
            <v>0</v>
          </cell>
          <cell r="G8612">
            <v>8</v>
          </cell>
          <cell r="H8612">
            <v>3</v>
          </cell>
          <cell r="I8612">
            <v>8</v>
          </cell>
          <cell r="J8612">
            <v>8</v>
          </cell>
          <cell r="K8612">
            <v>8</v>
          </cell>
          <cell r="L8612">
            <v>19</v>
          </cell>
        </row>
        <row r="8613">
          <cell r="E8613">
            <v>27971</v>
          </cell>
          <cell r="F8613">
            <v>8</v>
          </cell>
          <cell r="G8613">
            <v>5</v>
          </cell>
          <cell r="H8613">
            <v>3</v>
          </cell>
          <cell r="I8613">
            <v>5</v>
          </cell>
          <cell r="J8613">
            <v>8</v>
          </cell>
          <cell r="K8613">
            <v>10</v>
          </cell>
          <cell r="L8613">
            <v>8</v>
          </cell>
        </row>
        <row r="8614">
          <cell r="E8614">
            <v>27972</v>
          </cell>
          <cell r="F8614">
            <v>16</v>
          </cell>
          <cell r="G8614">
            <v>14</v>
          </cell>
          <cell r="H8614">
            <v>13</v>
          </cell>
          <cell r="I8614">
            <v>11</v>
          </cell>
          <cell r="J8614">
            <v>13</v>
          </cell>
          <cell r="K8614">
            <v>11</v>
          </cell>
          <cell r="L8614">
            <v>23</v>
          </cell>
        </row>
        <row r="8615">
          <cell r="E8615">
            <v>27973</v>
          </cell>
          <cell r="F8615">
            <v>8</v>
          </cell>
          <cell r="G8615">
            <v>10</v>
          </cell>
          <cell r="H8615">
            <v>8</v>
          </cell>
          <cell r="I8615">
            <v>10</v>
          </cell>
          <cell r="J8615">
            <v>10</v>
          </cell>
          <cell r="K8615">
            <v>10</v>
          </cell>
          <cell r="L8615">
            <v>10</v>
          </cell>
        </row>
        <row r="8616">
          <cell r="E8616">
            <v>27974</v>
          </cell>
          <cell r="F8616">
            <v>10</v>
          </cell>
          <cell r="G8616">
            <v>10</v>
          </cell>
          <cell r="H8616">
            <v>14</v>
          </cell>
          <cell r="I8616">
            <v>14</v>
          </cell>
          <cell r="J8616">
            <v>13</v>
          </cell>
          <cell r="K8616">
            <v>13</v>
          </cell>
          <cell r="L8616">
            <v>13</v>
          </cell>
        </row>
        <row r="8617">
          <cell r="E8617">
            <v>27975</v>
          </cell>
          <cell r="F8617">
            <v>10</v>
          </cell>
          <cell r="G8617">
            <v>10</v>
          </cell>
          <cell r="H8617">
            <v>5</v>
          </cell>
          <cell r="I8617">
            <v>8</v>
          </cell>
          <cell r="J8617">
            <v>10</v>
          </cell>
          <cell r="K8617">
            <v>0</v>
          </cell>
          <cell r="L8617">
            <v>8</v>
          </cell>
        </row>
        <row r="8618">
          <cell r="E8618">
            <v>27976</v>
          </cell>
          <cell r="F8618">
            <v>8</v>
          </cell>
          <cell r="G8618">
            <v>8</v>
          </cell>
          <cell r="H8618">
            <v>13</v>
          </cell>
          <cell r="I8618">
            <v>10</v>
          </cell>
          <cell r="J8618">
            <v>11</v>
          </cell>
          <cell r="K8618">
            <v>14</v>
          </cell>
          <cell r="L8618">
            <v>10</v>
          </cell>
        </row>
        <row r="8619">
          <cell r="E8619">
            <v>27977</v>
          </cell>
          <cell r="F8619">
            <v>10</v>
          </cell>
          <cell r="G8619">
            <v>13</v>
          </cell>
          <cell r="H8619">
            <v>13</v>
          </cell>
          <cell r="I8619">
            <v>14</v>
          </cell>
          <cell r="J8619">
            <v>13</v>
          </cell>
          <cell r="K8619">
            <v>11</v>
          </cell>
          <cell r="L8619">
            <v>11</v>
          </cell>
        </row>
        <row r="8620">
          <cell r="E8620">
            <v>27978</v>
          </cell>
          <cell r="F8620">
            <v>3</v>
          </cell>
          <cell r="G8620">
            <v>5</v>
          </cell>
          <cell r="H8620">
            <v>8</v>
          </cell>
          <cell r="I8620">
            <v>0</v>
          </cell>
          <cell r="J8620">
            <v>0</v>
          </cell>
          <cell r="K8620">
            <v>0</v>
          </cell>
          <cell r="L8620">
            <v>5</v>
          </cell>
        </row>
        <row r="8621">
          <cell r="E8621">
            <v>27979</v>
          </cell>
          <cell r="F8621">
            <v>8</v>
          </cell>
          <cell r="G8621">
            <v>0</v>
          </cell>
          <cell r="H8621">
            <v>0</v>
          </cell>
          <cell r="I8621">
            <v>5</v>
          </cell>
          <cell r="J8621">
            <v>11</v>
          </cell>
          <cell r="K8621">
            <v>14</v>
          </cell>
          <cell r="L8621">
            <v>13</v>
          </cell>
        </row>
        <row r="8622">
          <cell r="E8622">
            <v>27980</v>
          </cell>
          <cell r="F8622">
            <v>8</v>
          </cell>
          <cell r="G8622">
            <v>5</v>
          </cell>
          <cell r="H8622">
            <v>5</v>
          </cell>
          <cell r="I8622">
            <v>11</v>
          </cell>
          <cell r="J8622">
            <v>10</v>
          </cell>
          <cell r="K8622">
            <v>11</v>
          </cell>
          <cell r="L8622">
            <v>11</v>
          </cell>
        </row>
        <row r="8623">
          <cell r="E8623">
            <v>27981</v>
          </cell>
          <cell r="F8623">
            <v>8</v>
          </cell>
          <cell r="G8623">
            <v>14</v>
          </cell>
          <cell r="H8623">
            <v>8</v>
          </cell>
          <cell r="I8623">
            <v>10</v>
          </cell>
          <cell r="J8623">
            <v>8</v>
          </cell>
          <cell r="K8623">
            <v>5</v>
          </cell>
          <cell r="L8623">
            <v>13</v>
          </cell>
        </row>
        <row r="8624">
          <cell r="E8624">
            <v>27982</v>
          </cell>
          <cell r="F8624">
            <v>21</v>
          </cell>
          <cell r="G8624">
            <v>13</v>
          </cell>
          <cell r="H8624">
            <v>19</v>
          </cell>
          <cell r="I8624">
            <v>13</v>
          </cell>
          <cell r="J8624">
            <v>14</v>
          </cell>
          <cell r="K8624">
            <v>16</v>
          </cell>
          <cell r="L8624">
            <v>21</v>
          </cell>
        </row>
        <row r="8625">
          <cell r="E8625">
            <v>27983</v>
          </cell>
          <cell r="F8625">
            <v>5</v>
          </cell>
          <cell r="G8625">
            <v>3</v>
          </cell>
          <cell r="H8625">
            <v>10</v>
          </cell>
          <cell r="I8625">
            <v>0</v>
          </cell>
          <cell r="J8625">
            <v>3</v>
          </cell>
          <cell r="K8625">
            <v>0</v>
          </cell>
          <cell r="L8625">
            <v>5</v>
          </cell>
        </row>
        <row r="8626">
          <cell r="E8626">
            <v>27984</v>
          </cell>
          <cell r="F8626">
            <v>0</v>
          </cell>
          <cell r="G8626">
            <v>0</v>
          </cell>
          <cell r="H8626">
            <v>0</v>
          </cell>
          <cell r="I8626">
            <v>5</v>
          </cell>
          <cell r="J8626">
            <v>11</v>
          </cell>
          <cell r="K8626">
            <v>5</v>
          </cell>
          <cell r="L8626">
            <v>3</v>
          </cell>
        </row>
        <row r="8627">
          <cell r="E8627">
            <v>27985</v>
          </cell>
          <cell r="F8627">
            <v>3</v>
          </cell>
          <cell r="G8627">
            <v>10</v>
          </cell>
          <cell r="H8627">
            <v>5</v>
          </cell>
          <cell r="I8627">
            <v>8</v>
          </cell>
          <cell r="J8627">
            <v>5</v>
          </cell>
          <cell r="K8627">
            <v>0</v>
          </cell>
          <cell r="L8627">
            <v>3</v>
          </cell>
        </row>
        <row r="8628">
          <cell r="E8628">
            <v>27986</v>
          </cell>
          <cell r="F8628">
            <v>0</v>
          </cell>
          <cell r="G8628">
            <v>0</v>
          </cell>
          <cell r="H8628">
            <v>0</v>
          </cell>
          <cell r="I8628">
            <v>0</v>
          </cell>
          <cell r="J8628">
            <v>0</v>
          </cell>
          <cell r="K8628">
            <v>0</v>
          </cell>
          <cell r="L8628">
            <v>0</v>
          </cell>
        </row>
        <row r="8629">
          <cell r="E8629">
            <v>27987</v>
          </cell>
          <cell r="F8629">
            <v>11</v>
          </cell>
          <cell r="G8629">
            <v>8</v>
          </cell>
          <cell r="H8629">
            <v>11</v>
          </cell>
          <cell r="I8629">
            <v>8</v>
          </cell>
          <cell r="J8629">
            <v>3</v>
          </cell>
          <cell r="K8629">
            <v>0</v>
          </cell>
          <cell r="L8629">
            <v>0</v>
          </cell>
        </row>
        <row r="8630">
          <cell r="E8630">
            <v>27988</v>
          </cell>
          <cell r="F8630">
            <v>0</v>
          </cell>
          <cell r="G8630">
            <v>0</v>
          </cell>
          <cell r="H8630">
            <v>0</v>
          </cell>
          <cell r="I8630">
            <v>8</v>
          </cell>
          <cell r="J8630">
            <v>5</v>
          </cell>
          <cell r="K8630">
            <v>0</v>
          </cell>
          <cell r="L8630">
            <v>0</v>
          </cell>
        </row>
        <row r="8631">
          <cell r="E8631">
            <v>27989</v>
          </cell>
          <cell r="F8631">
            <v>0</v>
          </cell>
          <cell r="G8631">
            <v>0</v>
          </cell>
          <cell r="H8631">
            <v>3</v>
          </cell>
          <cell r="I8631">
            <v>0</v>
          </cell>
          <cell r="J8631">
            <v>8</v>
          </cell>
          <cell r="K8631">
            <v>0</v>
          </cell>
          <cell r="L8631">
            <v>8</v>
          </cell>
        </row>
        <row r="8632">
          <cell r="E8632">
            <v>27990</v>
          </cell>
          <cell r="F8632">
            <v>23</v>
          </cell>
          <cell r="G8632">
            <v>0</v>
          </cell>
          <cell r="H8632">
            <v>0</v>
          </cell>
          <cell r="I8632">
            <v>5</v>
          </cell>
          <cell r="J8632">
            <v>3</v>
          </cell>
          <cell r="K8632">
            <v>0</v>
          </cell>
          <cell r="L8632">
            <v>3</v>
          </cell>
        </row>
        <row r="8633">
          <cell r="E8633">
            <v>27991</v>
          </cell>
          <cell r="F8633">
            <v>23</v>
          </cell>
          <cell r="G8633">
            <v>21</v>
          </cell>
          <cell r="H8633">
            <v>23</v>
          </cell>
          <cell r="I8633">
            <v>23</v>
          </cell>
          <cell r="J8633">
            <v>26</v>
          </cell>
          <cell r="K8633">
            <v>23</v>
          </cell>
          <cell r="L8633">
            <v>27</v>
          </cell>
        </row>
        <row r="8634">
          <cell r="E8634">
            <v>27992</v>
          </cell>
          <cell r="F8634">
            <v>10</v>
          </cell>
          <cell r="G8634">
            <v>10</v>
          </cell>
          <cell r="H8634">
            <v>3</v>
          </cell>
          <cell r="I8634">
            <v>10</v>
          </cell>
          <cell r="J8634">
            <v>16</v>
          </cell>
          <cell r="K8634">
            <v>11</v>
          </cell>
          <cell r="L8634">
            <v>11</v>
          </cell>
        </row>
        <row r="8635">
          <cell r="E8635">
            <v>27993</v>
          </cell>
          <cell r="F8635">
            <v>8</v>
          </cell>
          <cell r="G8635">
            <v>3</v>
          </cell>
          <cell r="H8635">
            <v>5</v>
          </cell>
          <cell r="I8635">
            <v>0</v>
          </cell>
          <cell r="J8635">
            <v>8</v>
          </cell>
          <cell r="K8635">
            <v>5</v>
          </cell>
          <cell r="L8635">
            <v>10</v>
          </cell>
        </row>
        <row r="8636">
          <cell r="E8636">
            <v>27994</v>
          </cell>
          <cell r="F8636">
            <v>0</v>
          </cell>
          <cell r="G8636">
            <v>8</v>
          </cell>
          <cell r="H8636">
            <v>3</v>
          </cell>
          <cell r="I8636">
            <v>0</v>
          </cell>
          <cell r="J8636">
            <v>5</v>
          </cell>
          <cell r="K8636">
            <v>0</v>
          </cell>
          <cell r="L8636">
            <v>5</v>
          </cell>
        </row>
        <row r="8637">
          <cell r="E8637">
            <v>27995</v>
          </cell>
          <cell r="F8637">
            <v>10</v>
          </cell>
          <cell r="G8637">
            <v>10</v>
          </cell>
          <cell r="H8637">
            <v>16</v>
          </cell>
          <cell r="I8637">
            <v>23</v>
          </cell>
          <cell r="J8637">
            <v>11</v>
          </cell>
          <cell r="K8637">
            <v>13</v>
          </cell>
          <cell r="L8637">
            <v>14</v>
          </cell>
        </row>
        <row r="8638">
          <cell r="E8638">
            <v>27996</v>
          </cell>
          <cell r="F8638">
            <v>10</v>
          </cell>
          <cell r="G8638">
            <v>10</v>
          </cell>
          <cell r="H8638">
            <v>10</v>
          </cell>
          <cell r="I8638">
            <v>8</v>
          </cell>
          <cell r="J8638">
            <v>5</v>
          </cell>
          <cell r="K8638">
            <v>3</v>
          </cell>
          <cell r="L8638">
            <v>5</v>
          </cell>
        </row>
        <row r="8639">
          <cell r="E8639">
            <v>27997</v>
          </cell>
          <cell r="F8639">
            <v>8</v>
          </cell>
          <cell r="G8639">
            <v>8</v>
          </cell>
          <cell r="H8639">
            <v>8</v>
          </cell>
          <cell r="I8639">
            <v>8</v>
          </cell>
          <cell r="J8639">
            <v>5</v>
          </cell>
          <cell r="K8639">
            <v>11</v>
          </cell>
          <cell r="L8639">
            <v>3</v>
          </cell>
        </row>
        <row r="8640">
          <cell r="E8640">
            <v>27998</v>
          </cell>
          <cell r="F8640">
            <v>10</v>
          </cell>
          <cell r="G8640">
            <v>10</v>
          </cell>
          <cell r="H8640">
            <v>5</v>
          </cell>
          <cell r="I8640">
            <v>5</v>
          </cell>
          <cell r="J8640">
            <v>16</v>
          </cell>
          <cell r="K8640">
            <v>5</v>
          </cell>
          <cell r="L8640">
            <v>19</v>
          </cell>
        </row>
        <row r="8641">
          <cell r="E8641">
            <v>27999</v>
          </cell>
          <cell r="F8641">
            <v>19</v>
          </cell>
          <cell r="G8641">
            <v>23</v>
          </cell>
          <cell r="H8641">
            <v>23</v>
          </cell>
          <cell r="I8641">
            <v>11</v>
          </cell>
          <cell r="J8641">
            <v>11</v>
          </cell>
          <cell r="K8641">
            <v>0</v>
          </cell>
          <cell r="L8641">
            <v>8</v>
          </cell>
        </row>
        <row r="8642">
          <cell r="E8642">
            <v>28000</v>
          </cell>
          <cell r="F8642">
            <v>0</v>
          </cell>
          <cell r="G8642">
            <v>11</v>
          </cell>
          <cell r="H8642">
            <v>5</v>
          </cell>
          <cell r="I8642">
            <v>0</v>
          </cell>
          <cell r="J8642">
            <v>0</v>
          </cell>
          <cell r="K8642">
            <v>0</v>
          </cell>
          <cell r="L8642">
            <v>8</v>
          </cell>
        </row>
        <row r="8643">
          <cell r="E8643">
            <v>28001</v>
          </cell>
          <cell r="F8643">
            <v>0</v>
          </cell>
          <cell r="G8643">
            <v>3</v>
          </cell>
          <cell r="H8643">
            <v>3</v>
          </cell>
          <cell r="I8643">
            <v>3</v>
          </cell>
          <cell r="J8643">
            <v>10</v>
          </cell>
          <cell r="K8643">
            <v>3</v>
          </cell>
          <cell r="L8643">
            <v>10</v>
          </cell>
        </row>
        <row r="8644">
          <cell r="E8644">
            <v>28002</v>
          </cell>
          <cell r="F8644">
            <v>5</v>
          </cell>
          <cell r="G8644">
            <v>19</v>
          </cell>
          <cell r="H8644">
            <v>14</v>
          </cell>
          <cell r="I8644">
            <v>0</v>
          </cell>
          <cell r="J8644">
            <v>10</v>
          </cell>
          <cell r="K8644">
            <v>11</v>
          </cell>
          <cell r="L8644">
            <v>10</v>
          </cell>
        </row>
        <row r="8645">
          <cell r="E8645">
            <v>28003</v>
          </cell>
          <cell r="F8645">
            <v>8</v>
          </cell>
          <cell r="G8645">
            <v>13</v>
          </cell>
          <cell r="H8645">
            <v>5</v>
          </cell>
          <cell r="I8645">
            <v>5</v>
          </cell>
          <cell r="J8645">
            <v>0</v>
          </cell>
          <cell r="K8645">
            <v>0</v>
          </cell>
          <cell r="L8645">
            <v>0</v>
          </cell>
        </row>
        <row r="8646">
          <cell r="E8646">
            <v>28004</v>
          </cell>
          <cell r="F8646">
            <v>11</v>
          </cell>
          <cell r="G8646">
            <v>10</v>
          </cell>
          <cell r="H8646">
            <v>11</v>
          </cell>
          <cell r="I8646">
            <v>0</v>
          </cell>
          <cell r="J8646">
            <v>3</v>
          </cell>
          <cell r="K8646">
            <v>10</v>
          </cell>
          <cell r="L8646">
            <v>0</v>
          </cell>
        </row>
        <row r="8647">
          <cell r="E8647">
            <v>28005</v>
          </cell>
          <cell r="F8647">
            <v>35</v>
          </cell>
          <cell r="G8647">
            <v>37</v>
          </cell>
          <cell r="H8647">
            <v>14</v>
          </cell>
          <cell r="I8647">
            <v>14</v>
          </cell>
          <cell r="J8647">
            <v>35</v>
          </cell>
          <cell r="K8647">
            <v>27</v>
          </cell>
          <cell r="L8647">
            <v>16</v>
          </cell>
        </row>
        <row r="8648">
          <cell r="E8648">
            <v>28006</v>
          </cell>
          <cell r="F8648">
            <v>10</v>
          </cell>
          <cell r="G8648">
            <v>0</v>
          </cell>
          <cell r="H8648">
            <v>0</v>
          </cell>
          <cell r="I8648">
            <v>3</v>
          </cell>
          <cell r="J8648">
            <v>0</v>
          </cell>
          <cell r="K8648">
            <v>5</v>
          </cell>
          <cell r="L8648">
            <v>8</v>
          </cell>
        </row>
        <row r="8649">
          <cell r="E8649">
            <v>28007</v>
          </cell>
          <cell r="F8649">
            <v>8</v>
          </cell>
          <cell r="G8649">
            <v>8</v>
          </cell>
          <cell r="H8649">
            <v>8</v>
          </cell>
          <cell r="I8649">
            <v>8</v>
          </cell>
          <cell r="J8649">
            <v>5</v>
          </cell>
          <cell r="K8649">
            <v>8</v>
          </cell>
          <cell r="L8649">
            <v>3</v>
          </cell>
        </row>
        <row r="8650">
          <cell r="E8650">
            <v>28008</v>
          </cell>
          <cell r="F8650">
            <v>0</v>
          </cell>
          <cell r="G8650">
            <v>10</v>
          </cell>
          <cell r="H8650">
            <v>5</v>
          </cell>
          <cell r="I8650">
            <v>0</v>
          </cell>
          <cell r="J8650">
            <v>0</v>
          </cell>
          <cell r="K8650">
            <v>5</v>
          </cell>
          <cell r="L8650">
            <v>0</v>
          </cell>
        </row>
        <row r="8651">
          <cell r="E8651">
            <v>28009</v>
          </cell>
          <cell r="F8651">
            <v>14</v>
          </cell>
          <cell r="G8651">
            <v>23</v>
          </cell>
          <cell r="H8651">
            <v>23</v>
          </cell>
          <cell r="I8651">
            <v>14</v>
          </cell>
          <cell r="J8651">
            <v>16</v>
          </cell>
          <cell r="K8651">
            <v>11</v>
          </cell>
          <cell r="L8651">
            <v>8</v>
          </cell>
        </row>
        <row r="8652">
          <cell r="E8652">
            <v>28010</v>
          </cell>
          <cell r="F8652">
            <v>23</v>
          </cell>
          <cell r="G8652">
            <v>23</v>
          </cell>
          <cell r="H8652">
            <v>23</v>
          </cell>
          <cell r="I8652">
            <v>16</v>
          </cell>
          <cell r="J8652">
            <v>21</v>
          </cell>
          <cell r="K8652">
            <v>13</v>
          </cell>
          <cell r="L8652">
            <v>21</v>
          </cell>
        </row>
        <row r="8653">
          <cell r="E8653">
            <v>28011</v>
          </cell>
          <cell r="F8653">
            <v>8</v>
          </cell>
          <cell r="G8653">
            <v>5</v>
          </cell>
          <cell r="H8653">
            <v>5</v>
          </cell>
          <cell r="I8653">
            <v>3</v>
          </cell>
          <cell r="J8653">
            <v>0</v>
          </cell>
          <cell r="K8653">
            <v>0</v>
          </cell>
          <cell r="L8653">
            <v>5</v>
          </cell>
        </row>
        <row r="8654">
          <cell r="E8654">
            <v>28012</v>
          </cell>
          <cell r="F8654">
            <v>5</v>
          </cell>
          <cell r="G8654">
            <v>8</v>
          </cell>
          <cell r="H8654">
            <v>10</v>
          </cell>
          <cell r="I8654">
            <v>8</v>
          </cell>
          <cell r="J8654">
            <v>10</v>
          </cell>
          <cell r="K8654">
            <v>0</v>
          </cell>
          <cell r="L8654">
            <v>0</v>
          </cell>
        </row>
        <row r="8655">
          <cell r="E8655">
            <v>28013</v>
          </cell>
          <cell r="F8655">
            <v>19</v>
          </cell>
          <cell r="G8655">
            <v>0</v>
          </cell>
          <cell r="H8655">
            <v>5</v>
          </cell>
          <cell r="I8655">
            <v>24</v>
          </cell>
          <cell r="J8655">
            <v>27</v>
          </cell>
          <cell r="K8655">
            <v>24</v>
          </cell>
          <cell r="L8655">
            <v>5</v>
          </cell>
        </row>
        <row r="8656">
          <cell r="E8656">
            <v>28014</v>
          </cell>
          <cell r="F8656">
            <v>14</v>
          </cell>
          <cell r="G8656">
            <v>13</v>
          </cell>
          <cell r="H8656">
            <v>14</v>
          </cell>
          <cell r="I8656">
            <v>13</v>
          </cell>
          <cell r="J8656">
            <v>14</v>
          </cell>
          <cell r="K8656">
            <v>23</v>
          </cell>
          <cell r="L8656">
            <v>11</v>
          </cell>
        </row>
        <row r="8657">
          <cell r="E8657">
            <v>28015</v>
          </cell>
          <cell r="F8657">
            <v>11</v>
          </cell>
          <cell r="G8657">
            <v>5</v>
          </cell>
          <cell r="H8657">
            <v>8</v>
          </cell>
          <cell r="I8657">
            <v>11</v>
          </cell>
          <cell r="J8657">
            <v>10</v>
          </cell>
          <cell r="K8657">
            <v>3</v>
          </cell>
          <cell r="L8657">
            <v>13</v>
          </cell>
        </row>
        <row r="8658">
          <cell r="E8658">
            <v>28016</v>
          </cell>
          <cell r="F8658">
            <v>11</v>
          </cell>
          <cell r="G8658">
            <v>5</v>
          </cell>
          <cell r="H8658">
            <v>5</v>
          </cell>
          <cell r="I8658">
            <v>10</v>
          </cell>
          <cell r="J8658">
            <v>10</v>
          </cell>
          <cell r="K8658">
            <v>5</v>
          </cell>
          <cell r="L8658">
            <v>10</v>
          </cell>
        </row>
        <row r="8659">
          <cell r="E8659">
            <v>28017</v>
          </cell>
          <cell r="F8659">
            <v>8</v>
          </cell>
          <cell r="G8659">
            <v>5</v>
          </cell>
          <cell r="H8659">
            <v>10</v>
          </cell>
          <cell r="I8659">
            <v>2</v>
          </cell>
          <cell r="J8659">
            <v>11</v>
          </cell>
          <cell r="K8659">
            <v>10</v>
          </cell>
          <cell r="L8659">
            <v>14</v>
          </cell>
        </row>
        <row r="8660">
          <cell r="E8660">
            <v>28018</v>
          </cell>
          <cell r="F8660">
            <v>14</v>
          </cell>
          <cell r="G8660">
            <v>11</v>
          </cell>
          <cell r="H8660">
            <v>10</v>
          </cell>
          <cell r="I8660">
            <v>8</v>
          </cell>
          <cell r="J8660">
            <v>10</v>
          </cell>
          <cell r="K8660">
            <v>13</v>
          </cell>
          <cell r="L8660">
            <v>13</v>
          </cell>
        </row>
        <row r="8661">
          <cell r="E8661">
            <v>28019</v>
          </cell>
          <cell r="F8661">
            <v>8</v>
          </cell>
          <cell r="G8661">
            <v>0</v>
          </cell>
          <cell r="H8661">
            <v>0</v>
          </cell>
          <cell r="I8661">
            <v>0</v>
          </cell>
          <cell r="J8661">
            <v>0</v>
          </cell>
          <cell r="K8661">
            <v>0</v>
          </cell>
          <cell r="L8661">
            <v>0</v>
          </cell>
        </row>
        <row r="8662">
          <cell r="E8662">
            <v>28020</v>
          </cell>
          <cell r="F8662">
            <v>3</v>
          </cell>
          <cell r="G8662">
            <v>0</v>
          </cell>
          <cell r="H8662">
            <v>8</v>
          </cell>
          <cell r="I8662">
            <v>8</v>
          </cell>
          <cell r="J8662">
            <v>5</v>
          </cell>
          <cell r="K8662">
            <v>3</v>
          </cell>
          <cell r="L8662">
            <v>8</v>
          </cell>
        </row>
        <row r="8663">
          <cell r="E8663">
            <v>28021</v>
          </cell>
          <cell r="F8663">
            <v>14</v>
          </cell>
          <cell r="G8663">
            <v>10</v>
          </cell>
          <cell r="H8663">
            <v>8</v>
          </cell>
          <cell r="I8663">
            <v>5</v>
          </cell>
          <cell r="J8663">
            <v>8</v>
          </cell>
          <cell r="K8663">
            <v>10</v>
          </cell>
          <cell r="L8663">
            <v>8</v>
          </cell>
        </row>
        <row r="8664">
          <cell r="E8664">
            <v>28022</v>
          </cell>
          <cell r="F8664">
            <v>5</v>
          </cell>
          <cell r="G8664">
            <v>5</v>
          </cell>
          <cell r="H8664">
            <v>5</v>
          </cell>
          <cell r="I8664">
            <v>0</v>
          </cell>
          <cell r="J8664">
            <v>0</v>
          </cell>
          <cell r="K8664">
            <v>3</v>
          </cell>
          <cell r="L8664">
            <v>3</v>
          </cell>
        </row>
        <row r="8665">
          <cell r="E8665">
            <v>28023</v>
          </cell>
          <cell r="F8665">
            <v>0</v>
          </cell>
          <cell r="G8665">
            <v>0</v>
          </cell>
          <cell r="H8665">
            <v>0</v>
          </cell>
          <cell r="I8665">
            <v>0</v>
          </cell>
          <cell r="J8665">
            <v>8</v>
          </cell>
          <cell r="K8665">
            <v>5</v>
          </cell>
          <cell r="L8665">
            <v>8</v>
          </cell>
        </row>
        <row r="8666">
          <cell r="E8666">
            <v>28024</v>
          </cell>
          <cell r="F8666">
            <v>0</v>
          </cell>
          <cell r="G8666">
            <v>0</v>
          </cell>
          <cell r="H8666">
            <v>0</v>
          </cell>
          <cell r="I8666">
            <v>0</v>
          </cell>
          <cell r="J8666">
            <v>0</v>
          </cell>
          <cell r="K8666">
            <v>0</v>
          </cell>
          <cell r="L8666">
            <v>0</v>
          </cell>
        </row>
        <row r="8667">
          <cell r="E8667">
            <v>28025</v>
          </cell>
          <cell r="F8667">
            <v>10</v>
          </cell>
          <cell r="G8667">
            <v>8</v>
          </cell>
          <cell r="H8667">
            <v>5</v>
          </cell>
          <cell r="I8667">
            <v>0</v>
          </cell>
          <cell r="J8667">
            <v>0</v>
          </cell>
          <cell r="K8667">
            <v>3</v>
          </cell>
          <cell r="L8667">
            <v>0</v>
          </cell>
        </row>
        <row r="8668">
          <cell r="E8668">
            <v>28026</v>
          </cell>
          <cell r="F8668">
            <v>3</v>
          </cell>
          <cell r="G8668">
            <v>13</v>
          </cell>
          <cell r="H8668">
            <v>11</v>
          </cell>
          <cell r="I8668">
            <v>3</v>
          </cell>
          <cell r="J8668">
            <v>11</v>
          </cell>
          <cell r="K8668">
            <v>3</v>
          </cell>
          <cell r="L8668">
            <v>8</v>
          </cell>
        </row>
        <row r="8669">
          <cell r="E8669">
            <v>28027</v>
          </cell>
          <cell r="F8669">
            <v>11</v>
          </cell>
          <cell r="G8669">
            <v>10</v>
          </cell>
          <cell r="H8669">
            <v>8</v>
          </cell>
          <cell r="I8669">
            <v>10</v>
          </cell>
          <cell r="J8669">
            <v>10</v>
          </cell>
          <cell r="K8669">
            <v>10</v>
          </cell>
          <cell r="L8669">
            <v>3</v>
          </cell>
        </row>
        <row r="8670">
          <cell r="E8670">
            <v>28028</v>
          </cell>
          <cell r="F8670">
            <v>14</v>
          </cell>
          <cell r="G8670">
            <v>14</v>
          </cell>
          <cell r="H8670">
            <v>5</v>
          </cell>
          <cell r="I8670">
            <v>3</v>
          </cell>
          <cell r="J8670">
            <v>3</v>
          </cell>
          <cell r="K8670">
            <v>3</v>
          </cell>
          <cell r="L8670">
            <v>13</v>
          </cell>
        </row>
        <row r="8671">
          <cell r="E8671">
            <v>28029</v>
          </cell>
          <cell r="F8671">
            <v>0</v>
          </cell>
          <cell r="G8671">
            <v>3</v>
          </cell>
          <cell r="H8671">
            <v>5</v>
          </cell>
          <cell r="I8671">
            <v>5</v>
          </cell>
          <cell r="J8671">
            <v>0</v>
          </cell>
          <cell r="K8671">
            <v>5</v>
          </cell>
          <cell r="L8671">
            <v>0</v>
          </cell>
        </row>
        <row r="8672">
          <cell r="E8672">
            <v>28030</v>
          </cell>
          <cell r="F8672">
            <v>14</v>
          </cell>
          <cell r="G8672">
            <v>10</v>
          </cell>
          <cell r="H8672">
            <v>8</v>
          </cell>
          <cell r="I8672">
            <v>10</v>
          </cell>
          <cell r="J8672">
            <v>10</v>
          </cell>
          <cell r="K8672">
            <v>5</v>
          </cell>
          <cell r="L8672">
            <v>3</v>
          </cell>
        </row>
        <row r="8673">
          <cell r="E8673">
            <v>28031</v>
          </cell>
          <cell r="F8673">
            <v>0</v>
          </cell>
          <cell r="G8673">
            <v>0</v>
          </cell>
          <cell r="H8673">
            <v>0</v>
          </cell>
          <cell r="I8673">
            <v>8</v>
          </cell>
          <cell r="J8673">
            <v>3</v>
          </cell>
          <cell r="K8673">
            <v>13</v>
          </cell>
          <cell r="L8673">
            <v>11</v>
          </cell>
        </row>
        <row r="8674">
          <cell r="E8674">
            <v>28032</v>
          </cell>
          <cell r="F8674">
            <v>16</v>
          </cell>
          <cell r="G8674">
            <v>13</v>
          </cell>
          <cell r="H8674">
            <v>5</v>
          </cell>
          <cell r="I8674">
            <v>11</v>
          </cell>
          <cell r="J8674">
            <v>11</v>
          </cell>
          <cell r="K8674">
            <v>14</v>
          </cell>
          <cell r="L8674">
            <v>8</v>
          </cell>
        </row>
        <row r="8675">
          <cell r="E8675">
            <v>28033</v>
          </cell>
          <cell r="F8675">
            <v>16</v>
          </cell>
          <cell r="G8675">
            <v>13</v>
          </cell>
          <cell r="H8675">
            <v>34</v>
          </cell>
          <cell r="I8675">
            <v>26</v>
          </cell>
          <cell r="J8675">
            <v>14</v>
          </cell>
          <cell r="K8675">
            <v>14</v>
          </cell>
          <cell r="L8675">
            <v>0</v>
          </cell>
        </row>
        <row r="8676">
          <cell r="E8676">
            <v>28034</v>
          </cell>
          <cell r="F8676">
            <v>5</v>
          </cell>
          <cell r="G8676">
            <v>5</v>
          </cell>
          <cell r="H8676">
            <v>10</v>
          </cell>
          <cell r="I8676">
            <v>11</v>
          </cell>
          <cell r="J8676">
            <v>0</v>
          </cell>
          <cell r="K8676">
            <v>11</v>
          </cell>
          <cell r="L8676">
            <v>24</v>
          </cell>
        </row>
        <row r="8677">
          <cell r="E8677">
            <v>28035</v>
          </cell>
          <cell r="F8677">
            <v>0</v>
          </cell>
          <cell r="G8677">
            <v>5</v>
          </cell>
          <cell r="H8677">
            <v>3</v>
          </cell>
          <cell r="I8677">
            <v>0</v>
          </cell>
          <cell r="J8677">
            <v>5</v>
          </cell>
          <cell r="K8677">
            <v>3</v>
          </cell>
          <cell r="L8677">
            <v>0</v>
          </cell>
        </row>
        <row r="8678">
          <cell r="E8678">
            <v>28036</v>
          </cell>
          <cell r="F8678">
            <v>26</v>
          </cell>
          <cell r="G8678">
            <v>21</v>
          </cell>
          <cell r="H8678">
            <v>19</v>
          </cell>
          <cell r="I8678">
            <v>42</v>
          </cell>
          <cell r="J8678">
            <v>34</v>
          </cell>
          <cell r="K8678">
            <v>23</v>
          </cell>
          <cell r="L8678">
            <v>10</v>
          </cell>
        </row>
        <row r="8679">
          <cell r="E8679">
            <v>28037</v>
          </cell>
          <cell r="F8679">
            <v>19</v>
          </cell>
          <cell r="G8679">
            <v>11</v>
          </cell>
          <cell r="H8679">
            <v>19</v>
          </cell>
          <cell r="I8679">
            <v>13</v>
          </cell>
          <cell r="J8679">
            <v>13</v>
          </cell>
          <cell r="K8679">
            <v>23</v>
          </cell>
          <cell r="L8679">
            <v>16</v>
          </cell>
        </row>
        <row r="8680">
          <cell r="E8680">
            <v>28038</v>
          </cell>
          <cell r="F8680">
            <v>8</v>
          </cell>
          <cell r="G8680">
            <v>0</v>
          </cell>
          <cell r="H8680">
            <v>0</v>
          </cell>
          <cell r="I8680">
            <v>5</v>
          </cell>
          <cell r="J8680">
            <v>8</v>
          </cell>
          <cell r="K8680">
            <v>3</v>
          </cell>
          <cell r="L8680">
            <v>0</v>
          </cell>
        </row>
        <row r="8681">
          <cell r="E8681">
            <v>28039</v>
          </cell>
          <cell r="F8681">
            <v>14</v>
          </cell>
          <cell r="G8681">
            <v>11</v>
          </cell>
          <cell r="H8681">
            <v>11</v>
          </cell>
          <cell r="I8681">
            <v>13</v>
          </cell>
          <cell r="J8681">
            <v>16</v>
          </cell>
          <cell r="K8681">
            <v>10</v>
          </cell>
          <cell r="L8681">
            <v>11</v>
          </cell>
        </row>
        <row r="8682">
          <cell r="E8682">
            <v>28040</v>
          </cell>
          <cell r="F8682">
            <v>8</v>
          </cell>
          <cell r="G8682">
            <v>10</v>
          </cell>
          <cell r="H8682">
            <v>10</v>
          </cell>
          <cell r="I8682">
            <v>19</v>
          </cell>
          <cell r="J8682">
            <v>13</v>
          </cell>
          <cell r="K8682">
            <v>26</v>
          </cell>
          <cell r="L8682">
            <v>29</v>
          </cell>
        </row>
        <row r="8683">
          <cell r="E8683">
            <v>28041</v>
          </cell>
          <cell r="F8683">
            <v>5</v>
          </cell>
          <cell r="G8683">
            <v>11</v>
          </cell>
          <cell r="H8683">
            <v>0</v>
          </cell>
          <cell r="I8683">
            <v>5</v>
          </cell>
          <cell r="J8683">
            <v>0</v>
          </cell>
          <cell r="K8683">
            <v>0</v>
          </cell>
          <cell r="L8683">
            <v>0</v>
          </cell>
        </row>
        <row r="8684">
          <cell r="E8684">
            <v>28042</v>
          </cell>
          <cell r="F8684">
            <v>14</v>
          </cell>
          <cell r="G8684">
            <v>14</v>
          </cell>
          <cell r="H8684">
            <v>3</v>
          </cell>
          <cell r="I8684">
            <v>0</v>
          </cell>
          <cell r="J8684">
            <v>3</v>
          </cell>
          <cell r="K8684">
            <v>0</v>
          </cell>
          <cell r="L8684">
            <v>0</v>
          </cell>
        </row>
        <row r="8685">
          <cell r="E8685">
            <v>28043</v>
          </cell>
          <cell r="F8685">
            <v>10</v>
          </cell>
          <cell r="G8685">
            <v>0</v>
          </cell>
          <cell r="H8685">
            <v>5</v>
          </cell>
          <cell r="I8685">
            <v>8</v>
          </cell>
          <cell r="J8685">
            <v>14</v>
          </cell>
          <cell r="K8685">
            <v>10</v>
          </cell>
          <cell r="L8685">
            <v>8</v>
          </cell>
        </row>
        <row r="8686">
          <cell r="E8686">
            <v>28044</v>
          </cell>
          <cell r="F8686">
            <v>11</v>
          </cell>
          <cell r="G8686">
            <v>0</v>
          </cell>
          <cell r="H8686">
            <v>0</v>
          </cell>
          <cell r="I8686">
            <v>11</v>
          </cell>
          <cell r="J8686">
            <v>14</v>
          </cell>
          <cell r="K8686">
            <v>16</v>
          </cell>
          <cell r="L8686">
            <v>11</v>
          </cell>
        </row>
        <row r="8687">
          <cell r="E8687">
            <v>28045</v>
          </cell>
          <cell r="F8687">
            <v>3</v>
          </cell>
          <cell r="G8687">
            <v>3</v>
          </cell>
          <cell r="H8687">
            <v>5</v>
          </cell>
          <cell r="I8687">
            <v>3</v>
          </cell>
          <cell r="J8687">
            <v>3</v>
          </cell>
          <cell r="K8687">
            <v>8</v>
          </cell>
          <cell r="L8687">
            <v>8</v>
          </cell>
        </row>
        <row r="8688">
          <cell r="E8688">
            <v>28046</v>
          </cell>
          <cell r="F8688">
            <v>11</v>
          </cell>
          <cell r="G8688">
            <v>10</v>
          </cell>
          <cell r="H8688">
            <v>10</v>
          </cell>
          <cell r="I8688">
            <v>8</v>
          </cell>
          <cell r="J8688">
            <v>10</v>
          </cell>
          <cell r="K8688">
            <v>11</v>
          </cell>
          <cell r="L8688">
            <v>10</v>
          </cell>
        </row>
        <row r="8689">
          <cell r="E8689">
            <v>28047</v>
          </cell>
          <cell r="F8689">
            <v>45</v>
          </cell>
          <cell r="G8689">
            <v>58</v>
          </cell>
          <cell r="H8689">
            <v>34</v>
          </cell>
          <cell r="I8689">
            <v>34</v>
          </cell>
          <cell r="J8689">
            <v>34</v>
          </cell>
          <cell r="K8689">
            <v>26</v>
          </cell>
          <cell r="L8689">
            <v>37</v>
          </cell>
        </row>
        <row r="8690">
          <cell r="E8690">
            <v>28048</v>
          </cell>
          <cell r="F8690">
            <v>5</v>
          </cell>
          <cell r="G8690">
            <v>5</v>
          </cell>
          <cell r="H8690">
            <v>5</v>
          </cell>
          <cell r="I8690">
            <v>0</v>
          </cell>
          <cell r="J8690">
            <v>3</v>
          </cell>
          <cell r="K8690">
            <v>8</v>
          </cell>
          <cell r="L8690">
            <v>0</v>
          </cell>
        </row>
        <row r="8691">
          <cell r="E8691">
            <v>28049</v>
          </cell>
          <cell r="F8691">
            <v>19</v>
          </cell>
          <cell r="G8691">
            <v>10</v>
          </cell>
          <cell r="H8691">
            <v>10</v>
          </cell>
          <cell r="I8691">
            <v>10</v>
          </cell>
          <cell r="J8691">
            <v>11</v>
          </cell>
          <cell r="K8691">
            <v>10</v>
          </cell>
          <cell r="L8691">
            <v>11</v>
          </cell>
        </row>
        <row r="8692">
          <cell r="E8692">
            <v>28050</v>
          </cell>
          <cell r="F8692">
            <v>26</v>
          </cell>
          <cell r="G8692">
            <v>29</v>
          </cell>
          <cell r="H8692">
            <v>37</v>
          </cell>
          <cell r="I8692">
            <v>23</v>
          </cell>
          <cell r="J8692">
            <v>34</v>
          </cell>
          <cell r="K8692">
            <v>23</v>
          </cell>
          <cell r="L8692">
            <v>34</v>
          </cell>
        </row>
        <row r="8693">
          <cell r="E8693">
            <v>28051</v>
          </cell>
          <cell r="F8693">
            <v>8</v>
          </cell>
          <cell r="G8693">
            <v>0</v>
          </cell>
          <cell r="H8693">
            <v>8</v>
          </cell>
          <cell r="I8693">
            <v>10</v>
          </cell>
          <cell r="J8693">
            <v>0</v>
          </cell>
          <cell r="K8693">
            <v>0</v>
          </cell>
          <cell r="L8693">
            <v>0</v>
          </cell>
        </row>
        <row r="8694">
          <cell r="E8694">
            <v>28052</v>
          </cell>
          <cell r="F8694">
            <v>10</v>
          </cell>
          <cell r="G8694">
            <v>11</v>
          </cell>
          <cell r="H8694">
            <v>8</v>
          </cell>
          <cell r="I8694">
            <v>14</v>
          </cell>
          <cell r="J8694">
            <v>10</v>
          </cell>
          <cell r="K8694">
            <v>10</v>
          </cell>
          <cell r="L8694">
            <v>14</v>
          </cell>
        </row>
        <row r="8695">
          <cell r="E8695">
            <v>28053</v>
          </cell>
          <cell r="F8695">
            <v>0</v>
          </cell>
          <cell r="G8695">
            <v>0</v>
          </cell>
          <cell r="H8695">
            <v>0</v>
          </cell>
          <cell r="I8695">
            <v>0</v>
          </cell>
          <cell r="J8695">
            <v>0</v>
          </cell>
          <cell r="K8695">
            <v>0</v>
          </cell>
          <cell r="L8695">
            <v>0</v>
          </cell>
        </row>
        <row r="8696">
          <cell r="E8696">
            <v>28054</v>
          </cell>
          <cell r="F8696">
            <v>8</v>
          </cell>
          <cell r="G8696">
            <v>5</v>
          </cell>
          <cell r="H8696">
            <v>3</v>
          </cell>
          <cell r="I8696">
            <v>3</v>
          </cell>
          <cell r="J8696">
            <v>0</v>
          </cell>
          <cell r="K8696">
            <v>0</v>
          </cell>
          <cell r="L8696">
            <v>3</v>
          </cell>
        </row>
        <row r="8697">
          <cell r="E8697">
            <v>28055</v>
          </cell>
          <cell r="F8697">
            <v>0</v>
          </cell>
          <cell r="G8697">
            <v>10</v>
          </cell>
          <cell r="H8697">
            <v>10</v>
          </cell>
          <cell r="I8697">
            <v>10</v>
          </cell>
          <cell r="J8697">
            <v>10</v>
          </cell>
          <cell r="K8697">
            <v>11</v>
          </cell>
          <cell r="L8697">
            <v>14</v>
          </cell>
        </row>
        <row r="8698">
          <cell r="E8698">
            <v>28056</v>
          </cell>
          <cell r="F8698">
            <v>11</v>
          </cell>
          <cell r="G8698">
            <v>10</v>
          </cell>
          <cell r="H8698">
            <v>11</v>
          </cell>
          <cell r="I8698">
            <v>13</v>
          </cell>
          <cell r="J8698">
            <v>14</v>
          </cell>
          <cell r="K8698">
            <v>19</v>
          </cell>
          <cell r="L8698">
            <v>14</v>
          </cell>
        </row>
        <row r="8699">
          <cell r="E8699">
            <v>28057</v>
          </cell>
          <cell r="F8699">
            <v>3</v>
          </cell>
          <cell r="G8699">
            <v>2</v>
          </cell>
          <cell r="H8699">
            <v>3</v>
          </cell>
          <cell r="I8699">
            <v>8</v>
          </cell>
          <cell r="J8699">
            <v>8</v>
          </cell>
          <cell r="K8699">
            <v>0</v>
          </cell>
          <cell r="L8699">
            <v>0</v>
          </cell>
        </row>
        <row r="8700">
          <cell r="E8700">
            <v>28058</v>
          </cell>
          <cell r="F8700">
            <v>3</v>
          </cell>
          <cell r="G8700">
            <v>5</v>
          </cell>
          <cell r="H8700">
            <v>3</v>
          </cell>
          <cell r="I8700">
            <v>8</v>
          </cell>
          <cell r="J8700">
            <v>11</v>
          </cell>
          <cell r="K8700">
            <v>8</v>
          </cell>
          <cell r="L8700">
            <v>11</v>
          </cell>
        </row>
        <row r="8701">
          <cell r="E8701">
            <v>28059</v>
          </cell>
          <cell r="F8701">
            <v>10</v>
          </cell>
          <cell r="G8701">
            <v>8</v>
          </cell>
          <cell r="H8701">
            <v>5</v>
          </cell>
          <cell r="I8701">
            <v>8</v>
          </cell>
          <cell r="J8701">
            <v>5</v>
          </cell>
          <cell r="K8701">
            <v>10</v>
          </cell>
          <cell r="L8701">
            <v>8</v>
          </cell>
        </row>
        <row r="8702">
          <cell r="E8702">
            <v>28060</v>
          </cell>
          <cell r="F8702">
            <v>24</v>
          </cell>
          <cell r="G8702">
            <v>26</v>
          </cell>
          <cell r="H8702">
            <v>21</v>
          </cell>
          <cell r="I8702">
            <v>14</v>
          </cell>
          <cell r="J8702">
            <v>0</v>
          </cell>
          <cell r="K8702">
            <v>23</v>
          </cell>
          <cell r="L8702">
            <v>23</v>
          </cell>
        </row>
        <row r="8703">
          <cell r="E8703">
            <v>28061</v>
          </cell>
          <cell r="F8703">
            <v>13</v>
          </cell>
          <cell r="G8703">
            <v>13</v>
          </cell>
          <cell r="H8703">
            <v>23</v>
          </cell>
          <cell r="I8703">
            <v>19</v>
          </cell>
          <cell r="J8703">
            <v>26</v>
          </cell>
          <cell r="K8703">
            <v>19</v>
          </cell>
          <cell r="L8703">
            <v>11</v>
          </cell>
        </row>
        <row r="8704">
          <cell r="E8704">
            <v>28062</v>
          </cell>
          <cell r="F8704">
            <v>10</v>
          </cell>
          <cell r="G8704">
            <v>23</v>
          </cell>
          <cell r="H8704">
            <v>16</v>
          </cell>
          <cell r="I8704">
            <v>21</v>
          </cell>
          <cell r="J8704">
            <v>24</v>
          </cell>
          <cell r="K8704">
            <v>19</v>
          </cell>
          <cell r="L8704">
            <v>14</v>
          </cell>
        </row>
        <row r="8705">
          <cell r="E8705">
            <v>28063</v>
          </cell>
          <cell r="F8705">
            <v>10</v>
          </cell>
          <cell r="G8705">
            <v>3</v>
          </cell>
          <cell r="H8705">
            <v>3</v>
          </cell>
          <cell r="I8705">
            <v>5</v>
          </cell>
          <cell r="J8705">
            <v>0</v>
          </cell>
          <cell r="K8705">
            <v>5</v>
          </cell>
          <cell r="L8705">
            <v>0</v>
          </cell>
        </row>
        <row r="8706">
          <cell r="E8706">
            <v>28064</v>
          </cell>
          <cell r="F8706">
            <v>23</v>
          </cell>
          <cell r="G8706">
            <v>10</v>
          </cell>
          <cell r="H8706">
            <v>8</v>
          </cell>
          <cell r="I8706">
            <v>5</v>
          </cell>
          <cell r="J8706">
            <v>26</v>
          </cell>
          <cell r="K8706">
            <v>0</v>
          </cell>
          <cell r="L8706">
            <v>11</v>
          </cell>
        </row>
        <row r="8707">
          <cell r="E8707">
            <v>28065</v>
          </cell>
          <cell r="F8707">
            <v>26</v>
          </cell>
          <cell r="G8707">
            <v>32</v>
          </cell>
          <cell r="H8707">
            <v>11</v>
          </cell>
          <cell r="I8707">
            <v>16</v>
          </cell>
          <cell r="J8707">
            <v>14</v>
          </cell>
          <cell r="K8707">
            <v>3</v>
          </cell>
          <cell r="L8707">
            <v>5</v>
          </cell>
        </row>
        <row r="8708">
          <cell r="E8708">
            <v>28066</v>
          </cell>
          <cell r="F8708">
            <v>3</v>
          </cell>
          <cell r="G8708">
            <v>8</v>
          </cell>
          <cell r="H8708">
            <v>3</v>
          </cell>
          <cell r="I8708">
            <v>10</v>
          </cell>
          <cell r="J8708">
            <v>0</v>
          </cell>
          <cell r="K8708">
            <v>2</v>
          </cell>
          <cell r="L8708">
            <v>0</v>
          </cell>
        </row>
        <row r="8709">
          <cell r="E8709">
            <v>28067</v>
          </cell>
          <cell r="F8709">
            <v>0</v>
          </cell>
          <cell r="G8709">
            <v>0</v>
          </cell>
          <cell r="H8709">
            <v>0</v>
          </cell>
          <cell r="I8709">
            <v>0</v>
          </cell>
          <cell r="J8709">
            <v>0</v>
          </cell>
          <cell r="K8709">
            <v>0</v>
          </cell>
          <cell r="L8709">
            <v>0</v>
          </cell>
        </row>
        <row r="8710">
          <cell r="E8710">
            <v>28068</v>
          </cell>
          <cell r="F8710">
            <v>14</v>
          </cell>
          <cell r="G8710">
            <v>5</v>
          </cell>
          <cell r="H8710">
            <v>10</v>
          </cell>
          <cell r="I8710">
            <v>23</v>
          </cell>
          <cell r="J8710">
            <v>29</v>
          </cell>
          <cell r="K8710">
            <v>27</v>
          </cell>
          <cell r="L8710">
            <v>27</v>
          </cell>
        </row>
        <row r="8711">
          <cell r="E8711">
            <v>28069</v>
          </cell>
          <cell r="F8711">
            <v>0</v>
          </cell>
          <cell r="G8711">
            <v>5</v>
          </cell>
          <cell r="H8711">
            <v>8</v>
          </cell>
          <cell r="I8711">
            <v>3</v>
          </cell>
          <cell r="J8711">
            <v>3</v>
          </cell>
          <cell r="K8711">
            <v>5</v>
          </cell>
          <cell r="L8711">
            <v>3</v>
          </cell>
        </row>
        <row r="8712">
          <cell r="E8712">
            <v>28070</v>
          </cell>
          <cell r="F8712">
            <v>5</v>
          </cell>
          <cell r="G8712">
            <v>0</v>
          </cell>
          <cell r="H8712">
            <v>0</v>
          </cell>
          <cell r="I8712">
            <v>0</v>
          </cell>
          <cell r="J8712">
            <v>3</v>
          </cell>
          <cell r="K8712">
            <v>0</v>
          </cell>
          <cell r="L8712">
            <v>0</v>
          </cell>
        </row>
        <row r="8713">
          <cell r="E8713">
            <v>28071</v>
          </cell>
          <cell r="F8713">
            <v>10</v>
          </cell>
          <cell r="G8713">
            <v>0</v>
          </cell>
          <cell r="H8713">
            <v>8</v>
          </cell>
          <cell r="I8713">
            <v>8</v>
          </cell>
          <cell r="J8713">
            <v>0</v>
          </cell>
          <cell r="K8713">
            <v>0</v>
          </cell>
          <cell r="L8713">
            <v>0</v>
          </cell>
        </row>
        <row r="8714">
          <cell r="E8714">
            <v>28072</v>
          </cell>
          <cell r="F8714">
            <v>10</v>
          </cell>
          <cell r="G8714">
            <v>11</v>
          </cell>
          <cell r="H8714">
            <v>14</v>
          </cell>
          <cell r="I8714">
            <v>11</v>
          </cell>
          <cell r="J8714">
            <v>14</v>
          </cell>
          <cell r="K8714">
            <v>14</v>
          </cell>
          <cell r="L8714">
            <v>8</v>
          </cell>
        </row>
        <row r="8715">
          <cell r="E8715">
            <v>28073</v>
          </cell>
          <cell r="F8715">
            <v>10</v>
          </cell>
          <cell r="G8715">
            <v>0</v>
          </cell>
          <cell r="H8715">
            <v>3</v>
          </cell>
          <cell r="I8715">
            <v>5</v>
          </cell>
          <cell r="J8715">
            <v>0</v>
          </cell>
          <cell r="K8715">
            <v>0</v>
          </cell>
          <cell r="L8715">
            <v>0</v>
          </cell>
        </row>
        <row r="8716">
          <cell r="E8716">
            <v>28074</v>
          </cell>
          <cell r="F8716">
            <v>0</v>
          </cell>
          <cell r="G8716">
            <v>3</v>
          </cell>
          <cell r="H8716">
            <v>11</v>
          </cell>
          <cell r="I8716">
            <v>10</v>
          </cell>
          <cell r="J8716">
            <v>11</v>
          </cell>
          <cell r="K8716">
            <v>8</v>
          </cell>
          <cell r="L8716">
            <v>3</v>
          </cell>
        </row>
        <row r="8717">
          <cell r="E8717">
            <v>28075</v>
          </cell>
          <cell r="F8717">
            <v>14</v>
          </cell>
          <cell r="G8717">
            <v>8</v>
          </cell>
          <cell r="H8717">
            <v>10</v>
          </cell>
          <cell r="I8717">
            <v>8</v>
          </cell>
          <cell r="J8717">
            <v>5</v>
          </cell>
          <cell r="K8717">
            <v>8</v>
          </cell>
          <cell r="L8717">
            <v>8</v>
          </cell>
        </row>
        <row r="8718">
          <cell r="E8718">
            <v>28076</v>
          </cell>
          <cell r="F8718">
            <v>8</v>
          </cell>
          <cell r="G8718">
            <v>11</v>
          </cell>
          <cell r="H8718">
            <v>8</v>
          </cell>
          <cell r="I8718">
            <v>8</v>
          </cell>
          <cell r="J8718">
            <v>5</v>
          </cell>
          <cell r="K8718">
            <v>11</v>
          </cell>
          <cell r="L8718">
            <v>11</v>
          </cell>
        </row>
        <row r="8719">
          <cell r="E8719">
            <v>28077</v>
          </cell>
          <cell r="F8719">
            <v>0</v>
          </cell>
          <cell r="G8719">
            <v>0</v>
          </cell>
          <cell r="H8719">
            <v>0</v>
          </cell>
          <cell r="I8719">
            <v>0</v>
          </cell>
          <cell r="J8719">
            <v>0</v>
          </cell>
          <cell r="K8719">
            <v>0</v>
          </cell>
          <cell r="L8719">
            <v>0</v>
          </cell>
        </row>
        <row r="8720">
          <cell r="E8720">
            <v>28078</v>
          </cell>
          <cell r="F8720">
            <v>8</v>
          </cell>
          <cell r="G8720">
            <v>3</v>
          </cell>
          <cell r="H8720">
            <v>0</v>
          </cell>
          <cell r="I8720">
            <v>0</v>
          </cell>
          <cell r="J8720">
            <v>0</v>
          </cell>
          <cell r="K8720">
            <v>0</v>
          </cell>
          <cell r="L8720">
            <v>0</v>
          </cell>
        </row>
        <row r="8721">
          <cell r="E8721">
            <v>28079</v>
          </cell>
          <cell r="F8721">
            <v>11</v>
          </cell>
          <cell r="G8721">
            <v>8</v>
          </cell>
          <cell r="H8721">
            <v>3</v>
          </cell>
          <cell r="I8721">
            <v>0</v>
          </cell>
          <cell r="J8721">
            <v>0</v>
          </cell>
          <cell r="K8721">
            <v>0</v>
          </cell>
          <cell r="L8721">
            <v>0</v>
          </cell>
        </row>
        <row r="8722">
          <cell r="E8722">
            <v>28080</v>
          </cell>
          <cell r="F8722">
            <v>26</v>
          </cell>
          <cell r="G8722">
            <v>8</v>
          </cell>
          <cell r="H8722">
            <v>10</v>
          </cell>
          <cell r="I8722">
            <v>8</v>
          </cell>
          <cell r="J8722">
            <v>5</v>
          </cell>
          <cell r="K8722">
            <v>10</v>
          </cell>
          <cell r="L8722">
            <v>8</v>
          </cell>
        </row>
        <row r="8723">
          <cell r="E8723">
            <v>28081</v>
          </cell>
          <cell r="F8723">
            <v>8</v>
          </cell>
          <cell r="G8723">
            <v>10</v>
          </cell>
          <cell r="H8723">
            <v>8</v>
          </cell>
          <cell r="I8723">
            <v>8</v>
          </cell>
          <cell r="J8723">
            <v>5</v>
          </cell>
          <cell r="K8723">
            <v>10</v>
          </cell>
          <cell r="L8723">
            <v>8</v>
          </cell>
        </row>
        <row r="8724">
          <cell r="E8724">
            <v>28082</v>
          </cell>
          <cell r="F8724">
            <v>5</v>
          </cell>
          <cell r="G8724">
            <v>10</v>
          </cell>
          <cell r="H8724">
            <v>8</v>
          </cell>
          <cell r="I8724">
            <v>14</v>
          </cell>
          <cell r="J8724">
            <v>19</v>
          </cell>
          <cell r="K8724">
            <v>19</v>
          </cell>
          <cell r="L8724">
            <v>14</v>
          </cell>
        </row>
        <row r="8725">
          <cell r="E8725">
            <v>28083</v>
          </cell>
          <cell r="F8725">
            <v>8</v>
          </cell>
          <cell r="G8725">
            <v>8</v>
          </cell>
          <cell r="H8725">
            <v>5</v>
          </cell>
          <cell r="I8725">
            <v>0</v>
          </cell>
          <cell r="J8725">
            <v>26</v>
          </cell>
          <cell r="K8725">
            <v>19</v>
          </cell>
          <cell r="L8725">
            <v>26</v>
          </cell>
        </row>
        <row r="8726">
          <cell r="E8726">
            <v>28084</v>
          </cell>
          <cell r="F8726">
            <v>5</v>
          </cell>
          <cell r="G8726">
            <v>23</v>
          </cell>
          <cell r="H8726">
            <v>26</v>
          </cell>
          <cell r="I8726">
            <v>16</v>
          </cell>
          <cell r="J8726">
            <v>13</v>
          </cell>
          <cell r="K8726">
            <v>14</v>
          </cell>
          <cell r="L8726">
            <v>13</v>
          </cell>
        </row>
        <row r="8727">
          <cell r="E8727">
            <v>28085</v>
          </cell>
          <cell r="F8727">
            <v>0</v>
          </cell>
          <cell r="G8727">
            <v>0</v>
          </cell>
          <cell r="H8727">
            <v>0</v>
          </cell>
          <cell r="I8727">
            <v>3</v>
          </cell>
          <cell r="J8727">
            <v>5</v>
          </cell>
          <cell r="K8727">
            <v>3</v>
          </cell>
          <cell r="L8727">
            <v>0</v>
          </cell>
        </row>
        <row r="8728">
          <cell r="E8728">
            <v>28086</v>
          </cell>
          <cell r="F8728">
            <v>14</v>
          </cell>
          <cell r="G8728">
            <v>19</v>
          </cell>
          <cell r="H8728">
            <v>16</v>
          </cell>
          <cell r="I8728">
            <v>8</v>
          </cell>
          <cell r="J8728">
            <v>0</v>
          </cell>
          <cell r="K8728">
            <v>13</v>
          </cell>
          <cell r="L8728">
            <v>13</v>
          </cell>
        </row>
        <row r="8729">
          <cell r="E8729">
            <v>28087</v>
          </cell>
          <cell r="F8729">
            <v>10</v>
          </cell>
          <cell r="G8729">
            <v>19</v>
          </cell>
          <cell r="H8729">
            <v>0</v>
          </cell>
          <cell r="I8729">
            <v>19</v>
          </cell>
          <cell r="J8729">
            <v>16</v>
          </cell>
          <cell r="K8729">
            <v>11</v>
          </cell>
          <cell r="L8729">
            <v>5</v>
          </cell>
        </row>
        <row r="8730">
          <cell r="E8730">
            <v>28088</v>
          </cell>
          <cell r="F8730">
            <v>8</v>
          </cell>
          <cell r="G8730">
            <v>23</v>
          </cell>
          <cell r="H8730">
            <v>19</v>
          </cell>
          <cell r="I8730">
            <v>14</v>
          </cell>
          <cell r="J8730">
            <v>10</v>
          </cell>
          <cell r="K8730">
            <v>0</v>
          </cell>
          <cell r="L8730">
            <v>0</v>
          </cell>
        </row>
        <row r="8731">
          <cell r="E8731">
            <v>28089</v>
          </cell>
          <cell r="F8731">
            <v>0</v>
          </cell>
          <cell r="G8731">
            <v>10</v>
          </cell>
          <cell r="H8731">
            <v>13</v>
          </cell>
          <cell r="I8731">
            <v>10</v>
          </cell>
          <cell r="J8731">
            <v>11</v>
          </cell>
          <cell r="K8731">
            <v>11</v>
          </cell>
          <cell r="L8731">
            <v>19</v>
          </cell>
        </row>
        <row r="8732">
          <cell r="E8732">
            <v>28090</v>
          </cell>
          <cell r="F8732">
            <v>19</v>
          </cell>
          <cell r="G8732">
            <v>23</v>
          </cell>
          <cell r="H8732">
            <v>14</v>
          </cell>
          <cell r="I8732">
            <v>26</v>
          </cell>
          <cell r="J8732">
            <v>14</v>
          </cell>
          <cell r="K8732">
            <v>16</v>
          </cell>
          <cell r="L8732">
            <v>19</v>
          </cell>
        </row>
        <row r="8733">
          <cell r="E8733">
            <v>28091</v>
          </cell>
          <cell r="F8733">
            <v>8</v>
          </cell>
          <cell r="G8733">
            <v>5</v>
          </cell>
          <cell r="H8733">
            <v>5</v>
          </cell>
          <cell r="I8733">
            <v>0</v>
          </cell>
          <cell r="J8733">
            <v>0</v>
          </cell>
          <cell r="K8733">
            <v>5</v>
          </cell>
          <cell r="L8733">
            <v>3</v>
          </cell>
        </row>
        <row r="8734">
          <cell r="E8734">
            <v>28092</v>
          </cell>
          <cell r="F8734">
            <v>10</v>
          </cell>
          <cell r="G8734">
            <v>14</v>
          </cell>
          <cell r="H8734">
            <v>29</v>
          </cell>
          <cell r="I8734">
            <v>40</v>
          </cell>
          <cell r="J8734">
            <v>27</v>
          </cell>
          <cell r="K8734">
            <v>10</v>
          </cell>
          <cell r="L8734">
            <v>10</v>
          </cell>
        </row>
        <row r="8735">
          <cell r="E8735">
            <v>28093</v>
          </cell>
          <cell r="F8735">
            <v>26</v>
          </cell>
          <cell r="G8735">
            <v>14</v>
          </cell>
          <cell r="H8735">
            <v>8</v>
          </cell>
          <cell r="I8735">
            <v>5</v>
          </cell>
          <cell r="J8735">
            <v>10</v>
          </cell>
          <cell r="K8735">
            <v>10</v>
          </cell>
          <cell r="L8735">
            <v>3</v>
          </cell>
        </row>
        <row r="8736">
          <cell r="E8736">
            <v>28094</v>
          </cell>
          <cell r="F8736">
            <v>29</v>
          </cell>
          <cell r="G8736">
            <v>14</v>
          </cell>
          <cell r="H8736">
            <v>23</v>
          </cell>
          <cell r="I8736">
            <v>29</v>
          </cell>
          <cell r="J8736">
            <v>42</v>
          </cell>
          <cell r="K8736">
            <v>37</v>
          </cell>
          <cell r="L8736">
            <v>40</v>
          </cell>
        </row>
        <row r="8737">
          <cell r="E8737">
            <v>28095</v>
          </cell>
          <cell r="F8737">
            <v>13</v>
          </cell>
          <cell r="G8737">
            <v>5</v>
          </cell>
          <cell r="H8737">
            <v>39</v>
          </cell>
          <cell r="I8737">
            <v>42</v>
          </cell>
          <cell r="J8737">
            <v>45</v>
          </cell>
          <cell r="K8737">
            <v>37</v>
          </cell>
          <cell r="L8737">
            <v>34</v>
          </cell>
        </row>
        <row r="8738">
          <cell r="E8738">
            <v>28096</v>
          </cell>
          <cell r="F8738">
            <v>40</v>
          </cell>
          <cell r="G8738">
            <v>37</v>
          </cell>
          <cell r="H8738">
            <v>16</v>
          </cell>
          <cell r="I8738">
            <v>5</v>
          </cell>
          <cell r="J8738">
            <v>10</v>
          </cell>
          <cell r="K8738">
            <v>13</v>
          </cell>
          <cell r="L8738">
            <v>11</v>
          </cell>
        </row>
        <row r="8739">
          <cell r="E8739">
            <v>28097</v>
          </cell>
          <cell r="F8739">
            <v>13</v>
          </cell>
          <cell r="G8739">
            <v>5</v>
          </cell>
          <cell r="H8739">
            <v>10</v>
          </cell>
          <cell r="I8739">
            <v>0</v>
          </cell>
          <cell r="J8739">
            <v>5</v>
          </cell>
          <cell r="K8739">
            <v>3</v>
          </cell>
          <cell r="L8739">
            <v>5</v>
          </cell>
        </row>
        <row r="8740">
          <cell r="E8740">
            <v>28098</v>
          </cell>
          <cell r="F8740">
            <v>0</v>
          </cell>
          <cell r="G8740">
            <v>3</v>
          </cell>
          <cell r="H8740">
            <v>10</v>
          </cell>
          <cell r="I8740">
            <v>8</v>
          </cell>
          <cell r="J8740">
            <v>0</v>
          </cell>
          <cell r="K8740">
            <v>3</v>
          </cell>
          <cell r="L8740">
            <v>8</v>
          </cell>
        </row>
        <row r="8741">
          <cell r="E8741">
            <v>28099</v>
          </cell>
          <cell r="F8741">
            <v>21</v>
          </cell>
          <cell r="G8741">
            <v>3</v>
          </cell>
          <cell r="H8741">
            <v>10</v>
          </cell>
          <cell r="I8741">
            <v>11</v>
          </cell>
          <cell r="J8741">
            <v>8</v>
          </cell>
          <cell r="K8741">
            <v>3</v>
          </cell>
          <cell r="L8741">
            <v>8</v>
          </cell>
        </row>
        <row r="8742">
          <cell r="E8742">
            <v>28100</v>
          </cell>
          <cell r="F8742">
            <v>10</v>
          </cell>
          <cell r="G8742">
            <v>3</v>
          </cell>
          <cell r="H8742">
            <v>3</v>
          </cell>
          <cell r="I8742">
            <v>11</v>
          </cell>
          <cell r="J8742">
            <v>21</v>
          </cell>
          <cell r="K8742">
            <v>21</v>
          </cell>
          <cell r="L8742">
            <v>5</v>
          </cell>
        </row>
        <row r="8743">
          <cell r="E8743">
            <v>28101</v>
          </cell>
          <cell r="F8743">
            <v>0</v>
          </cell>
          <cell r="G8743">
            <v>5</v>
          </cell>
          <cell r="H8743">
            <v>8</v>
          </cell>
          <cell r="I8743">
            <v>8</v>
          </cell>
          <cell r="J8743">
            <v>23</v>
          </cell>
          <cell r="K8743">
            <v>11</v>
          </cell>
          <cell r="L8743">
            <v>11</v>
          </cell>
        </row>
        <row r="8744">
          <cell r="E8744">
            <v>28102</v>
          </cell>
          <cell r="F8744">
            <v>11</v>
          </cell>
          <cell r="G8744">
            <v>5</v>
          </cell>
          <cell r="H8744">
            <v>11</v>
          </cell>
          <cell r="I8744">
            <v>14</v>
          </cell>
          <cell r="J8744">
            <v>11</v>
          </cell>
          <cell r="K8744">
            <v>8</v>
          </cell>
          <cell r="L8744">
            <v>23</v>
          </cell>
        </row>
        <row r="8745">
          <cell r="E8745">
            <v>28103</v>
          </cell>
          <cell r="F8745">
            <v>37</v>
          </cell>
          <cell r="G8745">
            <v>27</v>
          </cell>
          <cell r="H8745">
            <v>40</v>
          </cell>
          <cell r="I8745">
            <v>23</v>
          </cell>
          <cell r="J8745">
            <v>23</v>
          </cell>
          <cell r="K8745">
            <v>23</v>
          </cell>
          <cell r="L8745">
            <v>8</v>
          </cell>
        </row>
        <row r="8746">
          <cell r="E8746">
            <v>28104</v>
          </cell>
          <cell r="F8746">
            <v>24</v>
          </cell>
          <cell r="G8746">
            <v>37</v>
          </cell>
          <cell r="H8746">
            <v>40</v>
          </cell>
          <cell r="I8746">
            <v>40</v>
          </cell>
          <cell r="J8746">
            <v>29</v>
          </cell>
          <cell r="K8746">
            <v>23</v>
          </cell>
          <cell r="L8746">
            <v>37</v>
          </cell>
        </row>
        <row r="8747">
          <cell r="E8747">
            <v>28105</v>
          </cell>
          <cell r="F8747">
            <v>42</v>
          </cell>
          <cell r="G8747">
            <v>37</v>
          </cell>
          <cell r="H8747">
            <v>26</v>
          </cell>
          <cell r="I8747">
            <v>14</v>
          </cell>
          <cell r="J8747">
            <v>11</v>
          </cell>
          <cell r="K8747">
            <v>0</v>
          </cell>
          <cell r="L8747">
            <v>3</v>
          </cell>
        </row>
        <row r="8748">
          <cell r="E8748">
            <v>28106</v>
          </cell>
          <cell r="F8748">
            <v>11</v>
          </cell>
          <cell r="G8748">
            <v>3</v>
          </cell>
          <cell r="H8748">
            <v>5</v>
          </cell>
          <cell r="I8748">
            <v>10</v>
          </cell>
          <cell r="J8748">
            <v>14</v>
          </cell>
          <cell r="K8748">
            <v>3</v>
          </cell>
          <cell r="L8748">
            <v>8</v>
          </cell>
        </row>
        <row r="8749">
          <cell r="E8749">
            <v>28107</v>
          </cell>
          <cell r="F8749">
            <v>13</v>
          </cell>
          <cell r="G8749">
            <v>10</v>
          </cell>
          <cell r="H8749">
            <v>19</v>
          </cell>
          <cell r="I8749">
            <v>19</v>
          </cell>
          <cell r="J8749">
            <v>8</v>
          </cell>
          <cell r="K8749">
            <v>37</v>
          </cell>
          <cell r="L8749">
            <v>29</v>
          </cell>
        </row>
        <row r="8750">
          <cell r="E8750">
            <v>28108</v>
          </cell>
          <cell r="F8750">
            <v>29</v>
          </cell>
          <cell r="G8750">
            <v>29</v>
          </cell>
          <cell r="H8750">
            <v>34</v>
          </cell>
          <cell r="I8750">
            <v>37</v>
          </cell>
          <cell r="J8750">
            <v>29</v>
          </cell>
          <cell r="K8750">
            <v>34</v>
          </cell>
          <cell r="L8750">
            <v>8</v>
          </cell>
        </row>
        <row r="8751">
          <cell r="E8751">
            <v>28109</v>
          </cell>
          <cell r="F8751">
            <v>8</v>
          </cell>
          <cell r="G8751">
            <v>0</v>
          </cell>
          <cell r="H8751">
            <v>8</v>
          </cell>
          <cell r="I8751">
            <v>19</v>
          </cell>
          <cell r="J8751">
            <v>19</v>
          </cell>
          <cell r="K8751">
            <v>11</v>
          </cell>
          <cell r="L8751">
            <v>19</v>
          </cell>
        </row>
        <row r="8752">
          <cell r="E8752">
            <v>28110</v>
          </cell>
          <cell r="F8752">
            <v>13</v>
          </cell>
          <cell r="G8752">
            <v>8</v>
          </cell>
          <cell r="H8752">
            <v>26</v>
          </cell>
          <cell r="I8752">
            <v>29</v>
          </cell>
          <cell r="J8752">
            <v>19</v>
          </cell>
          <cell r="K8752">
            <v>8</v>
          </cell>
          <cell r="L8752">
            <v>19</v>
          </cell>
        </row>
        <row r="8753">
          <cell r="E8753">
            <v>28111</v>
          </cell>
          <cell r="F8753">
            <v>10</v>
          </cell>
          <cell r="G8753">
            <v>10</v>
          </cell>
          <cell r="H8753">
            <v>8</v>
          </cell>
          <cell r="I8753">
            <v>10</v>
          </cell>
          <cell r="J8753">
            <v>5</v>
          </cell>
          <cell r="K8753">
            <v>0</v>
          </cell>
          <cell r="L8753">
            <v>0</v>
          </cell>
        </row>
        <row r="8754">
          <cell r="E8754">
            <v>28112</v>
          </cell>
          <cell r="F8754">
            <v>27</v>
          </cell>
          <cell r="G8754">
            <v>19</v>
          </cell>
          <cell r="H8754">
            <v>16</v>
          </cell>
          <cell r="I8754">
            <v>21</v>
          </cell>
          <cell r="J8754">
            <v>27</v>
          </cell>
          <cell r="K8754">
            <v>32</v>
          </cell>
          <cell r="L8754">
            <v>37</v>
          </cell>
        </row>
        <row r="8755">
          <cell r="E8755">
            <v>28113</v>
          </cell>
          <cell r="F8755">
            <v>10</v>
          </cell>
          <cell r="G8755">
            <v>5</v>
          </cell>
          <cell r="H8755">
            <v>3</v>
          </cell>
          <cell r="I8755">
            <v>5</v>
          </cell>
          <cell r="J8755">
            <v>5</v>
          </cell>
          <cell r="K8755">
            <v>13</v>
          </cell>
          <cell r="L8755">
            <v>8</v>
          </cell>
        </row>
        <row r="8756">
          <cell r="E8756">
            <v>28114</v>
          </cell>
          <cell r="F8756">
            <v>10</v>
          </cell>
          <cell r="G8756">
            <v>10</v>
          </cell>
          <cell r="H8756">
            <v>3</v>
          </cell>
          <cell r="I8756">
            <v>3</v>
          </cell>
          <cell r="J8756">
            <v>10</v>
          </cell>
          <cell r="K8756">
            <v>13</v>
          </cell>
          <cell r="L8756">
            <v>10</v>
          </cell>
        </row>
        <row r="8757">
          <cell r="E8757">
            <v>28115</v>
          </cell>
          <cell r="F8757">
            <v>34</v>
          </cell>
          <cell r="G8757">
            <v>40</v>
          </cell>
          <cell r="H8757">
            <v>37</v>
          </cell>
          <cell r="I8757">
            <v>40</v>
          </cell>
          <cell r="J8757">
            <v>40</v>
          </cell>
          <cell r="K8757">
            <v>29</v>
          </cell>
          <cell r="L8757">
            <v>26</v>
          </cell>
        </row>
        <row r="8758">
          <cell r="E8758">
            <v>28116</v>
          </cell>
          <cell r="F8758">
            <v>8</v>
          </cell>
          <cell r="G8758">
            <v>10</v>
          </cell>
          <cell r="H8758">
            <v>8</v>
          </cell>
          <cell r="I8758">
            <v>0</v>
          </cell>
          <cell r="J8758">
            <v>0</v>
          </cell>
          <cell r="K8758">
            <v>0</v>
          </cell>
          <cell r="L8758">
            <v>5</v>
          </cell>
        </row>
        <row r="8759">
          <cell r="E8759">
            <v>28117</v>
          </cell>
          <cell r="F8759">
            <v>26</v>
          </cell>
          <cell r="G8759">
            <v>23</v>
          </cell>
          <cell r="H8759">
            <v>14</v>
          </cell>
          <cell r="I8759">
            <v>0</v>
          </cell>
          <cell r="J8759">
            <v>14</v>
          </cell>
          <cell r="K8759">
            <v>8</v>
          </cell>
          <cell r="L8759">
            <v>19</v>
          </cell>
        </row>
        <row r="8760">
          <cell r="E8760">
            <v>28118</v>
          </cell>
          <cell r="F8760">
            <v>11</v>
          </cell>
          <cell r="G8760">
            <v>13</v>
          </cell>
          <cell r="H8760">
            <v>8</v>
          </cell>
          <cell r="I8760">
            <v>0</v>
          </cell>
          <cell r="J8760">
            <v>10</v>
          </cell>
          <cell r="K8760">
            <v>10</v>
          </cell>
          <cell r="L8760">
            <v>0</v>
          </cell>
        </row>
        <row r="8761">
          <cell r="E8761">
            <v>28119</v>
          </cell>
          <cell r="F8761">
            <v>23</v>
          </cell>
          <cell r="G8761">
            <v>32</v>
          </cell>
          <cell r="H8761">
            <v>32</v>
          </cell>
          <cell r="I8761">
            <v>26</v>
          </cell>
          <cell r="J8761">
            <v>32</v>
          </cell>
          <cell r="K8761">
            <v>37</v>
          </cell>
          <cell r="L8761">
            <v>40</v>
          </cell>
        </row>
        <row r="8762">
          <cell r="E8762">
            <v>28120</v>
          </cell>
          <cell r="F8762">
            <v>10</v>
          </cell>
          <cell r="G8762">
            <v>5</v>
          </cell>
          <cell r="H8762">
            <v>13</v>
          </cell>
          <cell r="I8762">
            <v>10</v>
          </cell>
          <cell r="J8762">
            <v>16</v>
          </cell>
          <cell r="K8762">
            <v>5</v>
          </cell>
          <cell r="L8762">
            <v>13</v>
          </cell>
        </row>
        <row r="8763">
          <cell r="E8763">
            <v>28121</v>
          </cell>
          <cell r="F8763">
            <v>19</v>
          </cell>
          <cell r="G8763">
            <v>21</v>
          </cell>
          <cell r="H8763">
            <v>23</v>
          </cell>
          <cell r="I8763">
            <v>27</v>
          </cell>
          <cell r="J8763">
            <v>23</v>
          </cell>
          <cell r="K8763">
            <v>10</v>
          </cell>
          <cell r="L8763">
            <v>21</v>
          </cell>
        </row>
        <row r="8764">
          <cell r="E8764">
            <v>28122</v>
          </cell>
          <cell r="F8764">
            <v>14</v>
          </cell>
          <cell r="G8764">
            <v>19</v>
          </cell>
          <cell r="H8764">
            <v>0</v>
          </cell>
          <cell r="I8764">
            <v>0</v>
          </cell>
          <cell r="J8764">
            <v>26</v>
          </cell>
          <cell r="K8764">
            <v>23</v>
          </cell>
          <cell r="L8764">
            <v>24</v>
          </cell>
        </row>
        <row r="8765">
          <cell r="E8765">
            <v>28123</v>
          </cell>
          <cell r="F8765">
            <v>8</v>
          </cell>
          <cell r="G8765">
            <v>5</v>
          </cell>
          <cell r="H8765">
            <v>10</v>
          </cell>
          <cell r="I8765">
            <v>0</v>
          </cell>
          <cell r="J8765">
            <v>0</v>
          </cell>
          <cell r="K8765">
            <v>0</v>
          </cell>
          <cell r="L8765">
            <v>10</v>
          </cell>
        </row>
        <row r="8766">
          <cell r="E8766">
            <v>28124</v>
          </cell>
          <cell r="F8766">
            <v>13</v>
          </cell>
          <cell r="G8766">
            <v>5</v>
          </cell>
          <cell r="H8766">
            <v>10</v>
          </cell>
          <cell r="I8766">
            <v>13</v>
          </cell>
          <cell r="J8766">
            <v>5</v>
          </cell>
          <cell r="K8766">
            <v>13</v>
          </cell>
          <cell r="L8766">
            <v>5</v>
          </cell>
        </row>
        <row r="8767">
          <cell r="E8767">
            <v>28125</v>
          </cell>
          <cell r="F8767">
            <v>16</v>
          </cell>
          <cell r="G8767">
            <v>23</v>
          </cell>
          <cell r="H8767">
            <v>21</v>
          </cell>
          <cell r="I8767">
            <v>24</v>
          </cell>
          <cell r="J8767">
            <v>23</v>
          </cell>
          <cell r="K8767">
            <v>35</v>
          </cell>
          <cell r="L8767">
            <v>32</v>
          </cell>
        </row>
        <row r="8768">
          <cell r="E8768">
            <v>28126</v>
          </cell>
          <cell r="F8768">
            <v>19</v>
          </cell>
          <cell r="G8768">
            <v>22</v>
          </cell>
          <cell r="H8768">
            <v>11</v>
          </cell>
          <cell r="I8768">
            <v>19</v>
          </cell>
          <cell r="J8768">
            <v>22</v>
          </cell>
          <cell r="K8768">
            <v>11</v>
          </cell>
          <cell r="L8768">
            <v>9</v>
          </cell>
        </row>
        <row r="8769">
          <cell r="E8769">
            <v>28127</v>
          </cell>
          <cell r="F8769">
            <v>7</v>
          </cell>
          <cell r="G8769">
            <v>4</v>
          </cell>
          <cell r="H8769">
            <v>4</v>
          </cell>
          <cell r="I8769">
            <v>0</v>
          </cell>
          <cell r="J8769">
            <v>0</v>
          </cell>
          <cell r="K8769">
            <v>0</v>
          </cell>
          <cell r="L8769">
            <v>0</v>
          </cell>
        </row>
        <row r="8770">
          <cell r="E8770">
            <v>28128</v>
          </cell>
          <cell r="F8770">
            <v>0</v>
          </cell>
          <cell r="G8770">
            <v>0</v>
          </cell>
          <cell r="H8770">
            <v>0</v>
          </cell>
          <cell r="I8770">
            <v>7</v>
          </cell>
          <cell r="J8770">
            <v>6</v>
          </cell>
          <cell r="K8770">
            <v>7</v>
          </cell>
          <cell r="L8770">
            <v>9</v>
          </cell>
        </row>
        <row r="8771">
          <cell r="E8771">
            <v>28129</v>
          </cell>
          <cell r="F8771">
            <v>4</v>
          </cell>
          <cell r="G8771">
            <v>0</v>
          </cell>
          <cell r="H8771">
            <v>0</v>
          </cell>
          <cell r="I8771">
            <v>7</v>
          </cell>
          <cell r="J8771">
            <v>9</v>
          </cell>
          <cell r="K8771">
            <v>15</v>
          </cell>
          <cell r="L8771">
            <v>7</v>
          </cell>
        </row>
        <row r="8772">
          <cell r="E8772">
            <v>28130</v>
          </cell>
          <cell r="F8772">
            <v>0</v>
          </cell>
          <cell r="G8772">
            <v>7</v>
          </cell>
          <cell r="H8772">
            <v>4</v>
          </cell>
          <cell r="I8772">
            <v>11</v>
          </cell>
          <cell r="J8772">
            <v>15</v>
          </cell>
          <cell r="K8772">
            <v>4</v>
          </cell>
          <cell r="L8772">
            <v>0</v>
          </cell>
        </row>
        <row r="8773">
          <cell r="E8773">
            <v>28131</v>
          </cell>
          <cell r="F8773">
            <v>26</v>
          </cell>
          <cell r="G8773">
            <v>0</v>
          </cell>
          <cell r="H8773">
            <v>4</v>
          </cell>
          <cell r="I8773">
            <v>4</v>
          </cell>
          <cell r="J8773">
            <v>17</v>
          </cell>
          <cell r="K8773">
            <v>22</v>
          </cell>
          <cell r="L8773">
            <v>30</v>
          </cell>
        </row>
        <row r="8774">
          <cell r="E8774">
            <v>28132</v>
          </cell>
          <cell r="F8774">
            <v>15</v>
          </cell>
          <cell r="G8774">
            <v>37</v>
          </cell>
          <cell r="H8774">
            <v>41</v>
          </cell>
          <cell r="I8774">
            <v>28</v>
          </cell>
          <cell r="J8774">
            <v>46</v>
          </cell>
          <cell r="K8774">
            <v>44</v>
          </cell>
          <cell r="L8774">
            <v>63</v>
          </cell>
        </row>
        <row r="8775">
          <cell r="E8775">
            <v>28133</v>
          </cell>
          <cell r="F8775">
            <v>19</v>
          </cell>
          <cell r="G8775">
            <v>26</v>
          </cell>
          <cell r="H8775">
            <v>9</v>
          </cell>
          <cell r="I8775">
            <v>19</v>
          </cell>
          <cell r="J8775">
            <v>11</v>
          </cell>
          <cell r="K8775">
            <v>11</v>
          </cell>
          <cell r="L8775">
            <v>15</v>
          </cell>
        </row>
        <row r="8776">
          <cell r="E8776">
            <v>28134</v>
          </cell>
          <cell r="F8776">
            <v>17</v>
          </cell>
          <cell r="G8776">
            <v>22</v>
          </cell>
          <cell r="H8776">
            <v>41</v>
          </cell>
          <cell r="I8776">
            <v>37</v>
          </cell>
          <cell r="J8776">
            <v>37</v>
          </cell>
          <cell r="K8776">
            <v>26</v>
          </cell>
          <cell r="L8776">
            <v>13</v>
          </cell>
        </row>
        <row r="8777">
          <cell r="E8777">
            <v>28135</v>
          </cell>
          <cell r="F8777">
            <v>7</v>
          </cell>
          <cell r="G8777">
            <v>7</v>
          </cell>
          <cell r="H8777">
            <v>22</v>
          </cell>
          <cell r="I8777">
            <v>11</v>
          </cell>
          <cell r="J8777">
            <v>9</v>
          </cell>
          <cell r="K8777">
            <v>6</v>
          </cell>
          <cell r="L8777">
            <v>26</v>
          </cell>
        </row>
        <row r="8778">
          <cell r="E8778">
            <v>28136</v>
          </cell>
          <cell r="F8778">
            <v>6</v>
          </cell>
          <cell r="G8778">
            <v>6</v>
          </cell>
          <cell r="H8778">
            <v>7</v>
          </cell>
          <cell r="I8778">
            <v>9</v>
          </cell>
          <cell r="J8778">
            <v>9</v>
          </cell>
          <cell r="K8778">
            <v>7</v>
          </cell>
          <cell r="L8778">
            <v>6</v>
          </cell>
        </row>
        <row r="8779">
          <cell r="E8779">
            <v>28137</v>
          </cell>
          <cell r="F8779">
            <v>4</v>
          </cell>
          <cell r="G8779">
            <v>0</v>
          </cell>
          <cell r="H8779">
            <v>0</v>
          </cell>
          <cell r="I8779">
            <v>0</v>
          </cell>
          <cell r="J8779">
            <v>0</v>
          </cell>
          <cell r="K8779">
            <v>6</v>
          </cell>
          <cell r="L8779">
            <v>0</v>
          </cell>
        </row>
        <row r="8780">
          <cell r="E8780">
            <v>28138</v>
          </cell>
          <cell r="F8780">
            <v>0</v>
          </cell>
          <cell r="G8780">
            <v>0</v>
          </cell>
          <cell r="H8780">
            <v>11</v>
          </cell>
          <cell r="I8780">
            <v>9</v>
          </cell>
          <cell r="J8780">
            <v>9</v>
          </cell>
          <cell r="K8780">
            <v>11</v>
          </cell>
          <cell r="L8780">
            <v>19</v>
          </cell>
        </row>
        <row r="8781">
          <cell r="E8781">
            <v>28139</v>
          </cell>
          <cell r="F8781">
            <v>15</v>
          </cell>
          <cell r="G8781">
            <v>13</v>
          </cell>
          <cell r="H8781">
            <v>13</v>
          </cell>
          <cell r="I8781">
            <v>31</v>
          </cell>
          <cell r="J8781">
            <v>31</v>
          </cell>
          <cell r="K8781">
            <v>33</v>
          </cell>
          <cell r="L8781">
            <v>28</v>
          </cell>
        </row>
        <row r="8782">
          <cell r="E8782">
            <v>28140</v>
          </cell>
          <cell r="F8782">
            <v>7</v>
          </cell>
          <cell r="G8782">
            <v>13</v>
          </cell>
          <cell r="H8782">
            <v>6</v>
          </cell>
          <cell r="I8782">
            <v>4</v>
          </cell>
          <cell r="J8782">
            <v>11</v>
          </cell>
          <cell r="K8782">
            <v>6</v>
          </cell>
          <cell r="L8782">
            <v>4</v>
          </cell>
        </row>
        <row r="8783">
          <cell r="E8783">
            <v>28141</v>
          </cell>
          <cell r="F8783">
            <v>0</v>
          </cell>
          <cell r="G8783">
            <v>6</v>
          </cell>
          <cell r="H8783">
            <v>19</v>
          </cell>
          <cell r="I8783">
            <v>6</v>
          </cell>
          <cell r="J8783">
            <v>19</v>
          </cell>
          <cell r="K8783">
            <v>9</v>
          </cell>
          <cell r="L8783">
            <v>15</v>
          </cell>
        </row>
        <row r="8784">
          <cell r="E8784">
            <v>28142</v>
          </cell>
          <cell r="F8784">
            <v>28</v>
          </cell>
          <cell r="G8784">
            <v>22</v>
          </cell>
          <cell r="H8784">
            <v>31</v>
          </cell>
          <cell r="I8784">
            <v>28</v>
          </cell>
          <cell r="J8784">
            <v>22</v>
          </cell>
          <cell r="K8784">
            <v>13</v>
          </cell>
          <cell r="L8784">
            <v>0</v>
          </cell>
        </row>
        <row r="8785">
          <cell r="E8785">
            <v>28143</v>
          </cell>
          <cell r="F8785">
            <v>11</v>
          </cell>
          <cell r="G8785">
            <v>13</v>
          </cell>
          <cell r="H8785">
            <v>0</v>
          </cell>
          <cell r="I8785">
            <v>22</v>
          </cell>
          <cell r="J8785">
            <v>33</v>
          </cell>
          <cell r="K8785">
            <v>31</v>
          </cell>
          <cell r="L8785">
            <v>41</v>
          </cell>
        </row>
        <row r="8786">
          <cell r="E8786">
            <v>28144</v>
          </cell>
          <cell r="F8786">
            <v>22</v>
          </cell>
          <cell r="G8786">
            <v>39</v>
          </cell>
          <cell r="H8786">
            <v>41</v>
          </cell>
          <cell r="I8786">
            <v>33</v>
          </cell>
          <cell r="J8786">
            <v>22</v>
          </cell>
          <cell r="K8786">
            <v>33</v>
          </cell>
          <cell r="L8786">
            <v>37</v>
          </cell>
        </row>
        <row r="8787">
          <cell r="E8787">
            <v>28145</v>
          </cell>
          <cell r="F8787">
            <v>30</v>
          </cell>
          <cell r="G8787">
            <v>30</v>
          </cell>
          <cell r="H8787">
            <v>35</v>
          </cell>
          <cell r="I8787">
            <v>43</v>
          </cell>
          <cell r="J8787">
            <v>35</v>
          </cell>
          <cell r="K8787">
            <v>39</v>
          </cell>
          <cell r="L8787">
            <v>41</v>
          </cell>
        </row>
        <row r="8788">
          <cell r="E8788">
            <v>28146</v>
          </cell>
          <cell r="F8788">
            <v>7</v>
          </cell>
          <cell r="G8788">
            <v>11</v>
          </cell>
          <cell r="H8788">
            <v>11</v>
          </cell>
          <cell r="I8788">
            <v>9</v>
          </cell>
          <cell r="J8788">
            <v>0</v>
          </cell>
          <cell r="K8788">
            <v>7</v>
          </cell>
          <cell r="L8788">
            <v>0</v>
          </cell>
        </row>
        <row r="8789">
          <cell r="E8789">
            <v>28147</v>
          </cell>
          <cell r="F8789">
            <v>9</v>
          </cell>
          <cell r="G8789">
            <v>4</v>
          </cell>
          <cell r="H8789">
            <v>0</v>
          </cell>
          <cell r="I8789">
            <v>19</v>
          </cell>
          <cell r="J8789">
            <v>0</v>
          </cell>
          <cell r="K8789">
            <v>17</v>
          </cell>
          <cell r="L8789">
            <v>0</v>
          </cell>
        </row>
        <row r="8790">
          <cell r="E8790">
            <v>28148</v>
          </cell>
          <cell r="F8790">
            <v>33</v>
          </cell>
          <cell r="G8790">
            <v>26</v>
          </cell>
          <cell r="H8790">
            <v>24</v>
          </cell>
          <cell r="I8790">
            <v>24</v>
          </cell>
          <cell r="J8790">
            <v>24</v>
          </cell>
          <cell r="K8790">
            <v>31</v>
          </cell>
          <cell r="L8790">
            <v>15</v>
          </cell>
        </row>
        <row r="8791">
          <cell r="E8791">
            <v>28149</v>
          </cell>
          <cell r="F8791">
            <v>9</v>
          </cell>
          <cell r="G8791">
            <v>9</v>
          </cell>
          <cell r="H8791">
            <v>6</v>
          </cell>
          <cell r="I8791">
            <v>4</v>
          </cell>
          <cell r="J8791">
            <v>6</v>
          </cell>
          <cell r="K8791">
            <v>11</v>
          </cell>
          <cell r="L8791">
            <v>13</v>
          </cell>
        </row>
        <row r="8792">
          <cell r="E8792">
            <v>28150</v>
          </cell>
          <cell r="F8792">
            <v>7</v>
          </cell>
          <cell r="G8792">
            <v>6</v>
          </cell>
          <cell r="H8792">
            <v>4</v>
          </cell>
          <cell r="I8792">
            <v>0</v>
          </cell>
          <cell r="J8792">
            <v>4</v>
          </cell>
          <cell r="K8792">
            <v>0</v>
          </cell>
          <cell r="L8792">
            <v>4</v>
          </cell>
        </row>
        <row r="8793">
          <cell r="E8793">
            <v>28151</v>
          </cell>
          <cell r="F8793">
            <v>9</v>
          </cell>
          <cell r="G8793">
            <v>15</v>
          </cell>
          <cell r="H8793">
            <v>24</v>
          </cell>
          <cell r="I8793">
            <v>17</v>
          </cell>
          <cell r="J8793">
            <v>24</v>
          </cell>
          <cell r="K8793">
            <v>24</v>
          </cell>
          <cell r="L8793">
            <v>28</v>
          </cell>
        </row>
        <row r="8794">
          <cell r="E8794">
            <v>28152</v>
          </cell>
          <cell r="F8794">
            <v>19</v>
          </cell>
          <cell r="G8794">
            <v>17</v>
          </cell>
          <cell r="H8794">
            <v>11</v>
          </cell>
          <cell r="I8794">
            <v>4</v>
          </cell>
          <cell r="J8794">
            <v>7</v>
          </cell>
          <cell r="K8794">
            <v>13</v>
          </cell>
          <cell r="L8794">
            <v>24</v>
          </cell>
        </row>
        <row r="8795">
          <cell r="E8795">
            <v>28153</v>
          </cell>
          <cell r="F8795">
            <v>26</v>
          </cell>
          <cell r="G8795">
            <v>26</v>
          </cell>
          <cell r="H8795">
            <v>28</v>
          </cell>
          <cell r="I8795">
            <v>22</v>
          </cell>
          <cell r="J8795">
            <v>13</v>
          </cell>
          <cell r="K8795">
            <v>20</v>
          </cell>
          <cell r="L8795">
            <v>17</v>
          </cell>
        </row>
        <row r="8796">
          <cell r="E8796">
            <v>28154</v>
          </cell>
          <cell r="F8796">
            <v>13</v>
          </cell>
          <cell r="G8796">
            <v>11</v>
          </cell>
          <cell r="H8796">
            <v>20</v>
          </cell>
          <cell r="I8796">
            <v>22</v>
          </cell>
          <cell r="J8796">
            <v>11</v>
          </cell>
          <cell r="K8796">
            <v>15</v>
          </cell>
          <cell r="L8796">
            <v>7</v>
          </cell>
        </row>
        <row r="8797">
          <cell r="E8797">
            <v>28155</v>
          </cell>
          <cell r="F8797">
            <v>15</v>
          </cell>
          <cell r="G8797">
            <v>11</v>
          </cell>
          <cell r="H8797">
            <v>9</v>
          </cell>
          <cell r="I8797">
            <v>11</v>
          </cell>
          <cell r="J8797">
            <v>15</v>
          </cell>
          <cell r="K8797">
            <v>7</v>
          </cell>
          <cell r="L8797">
            <v>7</v>
          </cell>
        </row>
        <row r="8798">
          <cell r="E8798">
            <v>28156</v>
          </cell>
          <cell r="F8798">
            <v>15</v>
          </cell>
          <cell r="G8798">
            <v>20</v>
          </cell>
          <cell r="H8798">
            <v>0</v>
          </cell>
          <cell r="I8798">
            <v>7</v>
          </cell>
          <cell r="J8798">
            <v>9</v>
          </cell>
          <cell r="K8798">
            <v>0</v>
          </cell>
          <cell r="L8798">
            <v>0</v>
          </cell>
        </row>
        <row r="8799">
          <cell r="E8799">
            <v>28157</v>
          </cell>
          <cell r="F8799">
            <v>44</v>
          </cell>
          <cell r="G8799">
            <v>37</v>
          </cell>
          <cell r="H8799">
            <v>28</v>
          </cell>
          <cell r="I8799">
            <v>28</v>
          </cell>
          <cell r="J8799">
            <v>26</v>
          </cell>
          <cell r="K8799">
            <v>33</v>
          </cell>
          <cell r="L8799">
            <v>28</v>
          </cell>
        </row>
        <row r="8800">
          <cell r="E8800">
            <v>28158</v>
          </cell>
          <cell r="F8800">
            <v>15</v>
          </cell>
          <cell r="G8800">
            <v>6</v>
          </cell>
          <cell r="H8800">
            <v>9</v>
          </cell>
          <cell r="I8800">
            <v>0</v>
          </cell>
          <cell r="J8800">
            <v>4</v>
          </cell>
          <cell r="K8800">
            <v>0</v>
          </cell>
          <cell r="L8800">
            <v>0</v>
          </cell>
        </row>
        <row r="8801">
          <cell r="E8801">
            <v>28159</v>
          </cell>
          <cell r="F8801">
            <v>19</v>
          </cell>
          <cell r="G8801">
            <v>0</v>
          </cell>
          <cell r="H8801">
            <v>0</v>
          </cell>
          <cell r="I8801">
            <v>20</v>
          </cell>
          <cell r="J8801">
            <v>4</v>
          </cell>
          <cell r="K8801">
            <v>4</v>
          </cell>
          <cell r="L8801">
            <v>26</v>
          </cell>
        </row>
        <row r="8802">
          <cell r="E8802">
            <v>28160</v>
          </cell>
          <cell r="F8802">
            <v>0</v>
          </cell>
          <cell r="G8802">
            <v>0</v>
          </cell>
          <cell r="H8802">
            <v>0</v>
          </cell>
          <cell r="I8802">
            <v>0</v>
          </cell>
          <cell r="J8802">
            <v>0</v>
          </cell>
          <cell r="K8802">
            <v>4</v>
          </cell>
          <cell r="L8802">
            <v>4</v>
          </cell>
        </row>
        <row r="8803">
          <cell r="E8803">
            <v>28161</v>
          </cell>
          <cell r="F8803">
            <v>46</v>
          </cell>
          <cell r="G8803">
            <v>48</v>
          </cell>
          <cell r="H8803">
            <v>37</v>
          </cell>
          <cell r="I8803">
            <v>22</v>
          </cell>
          <cell r="J8803">
            <v>19</v>
          </cell>
          <cell r="K8803">
            <v>22</v>
          </cell>
          <cell r="L8803">
            <v>17</v>
          </cell>
        </row>
        <row r="8804">
          <cell r="E8804">
            <v>28162</v>
          </cell>
          <cell r="F8804">
            <v>4</v>
          </cell>
          <cell r="G8804">
            <v>0</v>
          </cell>
          <cell r="H8804">
            <v>7</v>
          </cell>
          <cell r="I8804">
            <v>0</v>
          </cell>
          <cell r="J8804">
            <v>0</v>
          </cell>
          <cell r="K8804">
            <v>0</v>
          </cell>
          <cell r="L8804">
            <v>11</v>
          </cell>
        </row>
        <row r="8805">
          <cell r="E8805">
            <v>28163</v>
          </cell>
          <cell r="F8805">
            <v>37</v>
          </cell>
          <cell r="G8805">
            <v>33</v>
          </cell>
          <cell r="H8805">
            <v>26</v>
          </cell>
          <cell r="I8805">
            <v>30</v>
          </cell>
          <cell r="J8805">
            <v>26</v>
          </cell>
          <cell r="K8805">
            <v>19</v>
          </cell>
          <cell r="L8805">
            <v>33</v>
          </cell>
        </row>
        <row r="8806">
          <cell r="E8806">
            <v>28164</v>
          </cell>
          <cell r="F8806">
            <v>17</v>
          </cell>
          <cell r="G8806">
            <v>4</v>
          </cell>
          <cell r="H8806">
            <v>0</v>
          </cell>
          <cell r="I8806">
            <v>0</v>
          </cell>
          <cell r="J8806">
            <v>22</v>
          </cell>
          <cell r="K8806">
            <v>9</v>
          </cell>
          <cell r="L8806">
            <v>9</v>
          </cell>
        </row>
        <row r="8807">
          <cell r="E8807">
            <v>28165</v>
          </cell>
          <cell r="F8807">
            <v>7</v>
          </cell>
          <cell r="G8807">
            <v>7</v>
          </cell>
          <cell r="H8807">
            <v>9</v>
          </cell>
          <cell r="I8807">
            <v>26</v>
          </cell>
          <cell r="J8807">
            <v>30</v>
          </cell>
          <cell r="K8807">
            <v>15</v>
          </cell>
          <cell r="L8807">
            <v>6</v>
          </cell>
        </row>
        <row r="8808">
          <cell r="E8808">
            <v>28166</v>
          </cell>
          <cell r="F8808">
            <v>26</v>
          </cell>
          <cell r="G8808">
            <v>26</v>
          </cell>
          <cell r="H8808">
            <v>15</v>
          </cell>
          <cell r="I8808">
            <v>9</v>
          </cell>
          <cell r="J8808">
            <v>7</v>
          </cell>
          <cell r="K8808">
            <v>7</v>
          </cell>
          <cell r="L8808">
            <v>7</v>
          </cell>
        </row>
        <row r="8809">
          <cell r="E8809">
            <v>28167</v>
          </cell>
          <cell r="F8809">
            <v>20</v>
          </cell>
          <cell r="G8809">
            <v>9</v>
          </cell>
          <cell r="H8809">
            <v>6</v>
          </cell>
          <cell r="I8809">
            <v>9</v>
          </cell>
          <cell r="J8809">
            <v>30</v>
          </cell>
          <cell r="K8809">
            <v>9</v>
          </cell>
          <cell r="L8809">
            <v>26</v>
          </cell>
        </row>
        <row r="8810">
          <cell r="E8810">
            <v>28168</v>
          </cell>
          <cell r="F8810">
            <v>11</v>
          </cell>
          <cell r="G8810">
            <v>7</v>
          </cell>
          <cell r="H8810">
            <v>15</v>
          </cell>
          <cell r="I8810">
            <v>11</v>
          </cell>
          <cell r="J8810">
            <v>0</v>
          </cell>
          <cell r="K8810">
            <v>28</v>
          </cell>
          <cell r="L8810">
            <v>13</v>
          </cell>
        </row>
        <row r="8811">
          <cell r="E8811">
            <v>28169</v>
          </cell>
          <cell r="F8811">
            <v>41</v>
          </cell>
          <cell r="G8811">
            <v>33</v>
          </cell>
          <cell r="H8811">
            <v>43</v>
          </cell>
          <cell r="I8811">
            <v>22</v>
          </cell>
          <cell r="J8811">
            <v>15</v>
          </cell>
          <cell r="K8811">
            <v>22</v>
          </cell>
          <cell r="L8811">
            <v>35</v>
          </cell>
        </row>
        <row r="8812">
          <cell r="E8812">
            <v>28170</v>
          </cell>
          <cell r="F8812">
            <v>26</v>
          </cell>
          <cell r="G8812">
            <v>13</v>
          </cell>
          <cell r="H8812">
            <v>22</v>
          </cell>
          <cell r="I8812">
            <v>9</v>
          </cell>
          <cell r="J8812">
            <v>15</v>
          </cell>
          <cell r="K8812">
            <v>13</v>
          </cell>
          <cell r="L8812">
            <v>13</v>
          </cell>
        </row>
        <row r="8813">
          <cell r="E8813">
            <v>28171</v>
          </cell>
          <cell r="F8813">
            <v>11</v>
          </cell>
          <cell r="G8813">
            <v>22</v>
          </cell>
          <cell r="H8813">
            <v>26</v>
          </cell>
          <cell r="I8813">
            <v>9</v>
          </cell>
          <cell r="J8813">
            <v>33</v>
          </cell>
          <cell r="K8813">
            <v>44</v>
          </cell>
          <cell r="L8813">
            <v>43</v>
          </cell>
        </row>
        <row r="8814">
          <cell r="E8814">
            <v>28172</v>
          </cell>
          <cell r="F8814">
            <v>6</v>
          </cell>
          <cell r="G8814">
            <v>7</v>
          </cell>
          <cell r="H8814">
            <v>0</v>
          </cell>
          <cell r="I8814">
            <v>13</v>
          </cell>
          <cell r="J8814">
            <v>13</v>
          </cell>
          <cell r="K8814">
            <v>9</v>
          </cell>
          <cell r="L8814">
            <v>0</v>
          </cell>
        </row>
        <row r="8815">
          <cell r="E8815">
            <v>28173</v>
          </cell>
          <cell r="F8815">
            <v>26</v>
          </cell>
          <cell r="G8815">
            <v>26</v>
          </cell>
          <cell r="H8815">
            <v>4</v>
          </cell>
          <cell r="I8815">
            <v>11</v>
          </cell>
          <cell r="J8815">
            <v>13</v>
          </cell>
          <cell r="K8815">
            <v>13</v>
          </cell>
          <cell r="L8815">
            <v>15</v>
          </cell>
        </row>
        <row r="8816">
          <cell r="E8816">
            <v>28174</v>
          </cell>
          <cell r="F8816">
            <v>37</v>
          </cell>
          <cell r="G8816">
            <v>30</v>
          </cell>
          <cell r="H8816">
            <v>26</v>
          </cell>
          <cell r="I8816">
            <v>13</v>
          </cell>
          <cell r="J8816">
            <v>0</v>
          </cell>
          <cell r="K8816">
            <v>4</v>
          </cell>
          <cell r="L8816">
            <v>9</v>
          </cell>
        </row>
        <row r="8817">
          <cell r="E8817">
            <v>28175</v>
          </cell>
          <cell r="F8817">
            <v>11</v>
          </cell>
          <cell r="G8817">
            <v>7</v>
          </cell>
          <cell r="H8817">
            <v>13</v>
          </cell>
          <cell r="I8817">
            <v>0</v>
          </cell>
          <cell r="J8817">
            <v>0</v>
          </cell>
          <cell r="K8817">
            <v>0</v>
          </cell>
          <cell r="L8817">
            <v>0</v>
          </cell>
        </row>
        <row r="8818">
          <cell r="E8818">
            <v>28176</v>
          </cell>
          <cell r="F8818">
            <v>17</v>
          </cell>
          <cell r="G8818">
            <v>9</v>
          </cell>
          <cell r="H8818">
            <v>7</v>
          </cell>
          <cell r="I8818">
            <v>17</v>
          </cell>
          <cell r="J8818">
            <v>19</v>
          </cell>
          <cell r="K8818">
            <v>7</v>
          </cell>
          <cell r="L8818">
            <v>30</v>
          </cell>
        </row>
        <row r="8819">
          <cell r="E8819">
            <v>28177</v>
          </cell>
          <cell r="F8819">
            <v>26</v>
          </cell>
          <cell r="G8819">
            <v>35</v>
          </cell>
          <cell r="H8819">
            <v>26</v>
          </cell>
          <cell r="I8819">
            <v>15</v>
          </cell>
          <cell r="J8819">
            <v>13</v>
          </cell>
          <cell r="K8819">
            <v>26</v>
          </cell>
          <cell r="L8819">
            <v>22</v>
          </cell>
        </row>
        <row r="8820">
          <cell r="E8820">
            <v>28178</v>
          </cell>
          <cell r="F8820">
            <v>0</v>
          </cell>
          <cell r="G8820">
            <v>0</v>
          </cell>
          <cell r="H8820">
            <v>0</v>
          </cell>
          <cell r="I8820">
            <v>0</v>
          </cell>
          <cell r="J8820">
            <v>0</v>
          </cell>
          <cell r="K8820">
            <v>0</v>
          </cell>
          <cell r="L8820">
            <v>6</v>
          </cell>
        </row>
        <row r="8821">
          <cell r="E8821">
            <v>28179</v>
          </cell>
          <cell r="F8821">
            <v>24</v>
          </cell>
          <cell r="G8821">
            <v>28</v>
          </cell>
          <cell r="H8821">
            <v>24</v>
          </cell>
          <cell r="I8821">
            <v>22</v>
          </cell>
          <cell r="J8821">
            <v>24</v>
          </cell>
          <cell r="K8821">
            <v>17</v>
          </cell>
          <cell r="L8821">
            <v>17</v>
          </cell>
        </row>
        <row r="8822">
          <cell r="E8822">
            <v>28180</v>
          </cell>
          <cell r="F8822">
            <v>26</v>
          </cell>
          <cell r="G8822">
            <v>9</v>
          </cell>
          <cell r="H8822">
            <v>13</v>
          </cell>
          <cell r="I8822">
            <v>15</v>
          </cell>
          <cell r="J8822">
            <v>28</v>
          </cell>
          <cell r="K8822">
            <v>24</v>
          </cell>
          <cell r="L8822">
            <v>22</v>
          </cell>
        </row>
        <row r="8823">
          <cell r="E8823">
            <v>28181</v>
          </cell>
          <cell r="F8823">
            <v>26</v>
          </cell>
          <cell r="G8823">
            <v>13</v>
          </cell>
          <cell r="H8823">
            <v>13</v>
          </cell>
          <cell r="I8823">
            <v>13</v>
          </cell>
          <cell r="J8823">
            <v>20</v>
          </cell>
          <cell r="K8823">
            <v>11</v>
          </cell>
          <cell r="L8823">
            <v>22</v>
          </cell>
        </row>
        <row r="8824">
          <cell r="E8824">
            <v>28182</v>
          </cell>
          <cell r="F8824">
            <v>13</v>
          </cell>
          <cell r="G8824">
            <v>17</v>
          </cell>
          <cell r="H8824">
            <v>20</v>
          </cell>
          <cell r="I8824">
            <v>22</v>
          </cell>
          <cell r="J8824">
            <v>15</v>
          </cell>
          <cell r="K8824">
            <v>11</v>
          </cell>
          <cell r="L8824">
            <v>11</v>
          </cell>
        </row>
        <row r="8825">
          <cell r="E8825">
            <v>28183</v>
          </cell>
          <cell r="F8825">
            <v>7</v>
          </cell>
          <cell r="G8825">
            <v>11</v>
          </cell>
          <cell r="H8825">
            <v>7</v>
          </cell>
          <cell r="I8825">
            <v>15</v>
          </cell>
          <cell r="J8825">
            <v>11</v>
          </cell>
          <cell r="K8825">
            <v>9</v>
          </cell>
          <cell r="L8825">
            <v>9</v>
          </cell>
        </row>
        <row r="8826">
          <cell r="E8826">
            <v>28184</v>
          </cell>
          <cell r="F8826">
            <v>6</v>
          </cell>
          <cell r="G8826">
            <v>17</v>
          </cell>
          <cell r="H8826">
            <v>6</v>
          </cell>
          <cell r="I8826">
            <v>4</v>
          </cell>
          <cell r="J8826">
            <v>7</v>
          </cell>
          <cell r="K8826">
            <v>0</v>
          </cell>
          <cell r="L8826">
            <v>7</v>
          </cell>
        </row>
        <row r="8827">
          <cell r="E8827">
            <v>28185</v>
          </cell>
          <cell r="F8827">
            <v>15</v>
          </cell>
          <cell r="G8827">
            <v>9</v>
          </cell>
          <cell r="H8827">
            <v>20</v>
          </cell>
          <cell r="I8827">
            <v>22</v>
          </cell>
          <cell r="J8827">
            <v>15</v>
          </cell>
          <cell r="K8827">
            <v>11</v>
          </cell>
          <cell r="L8827">
            <v>7</v>
          </cell>
        </row>
        <row r="8828">
          <cell r="E8828">
            <v>28186</v>
          </cell>
          <cell r="F8828">
            <v>9</v>
          </cell>
          <cell r="G8828">
            <v>0</v>
          </cell>
          <cell r="H8828">
            <v>7</v>
          </cell>
          <cell r="I8828">
            <v>11</v>
          </cell>
          <cell r="J8828">
            <v>33</v>
          </cell>
          <cell r="K8828">
            <v>41</v>
          </cell>
          <cell r="L8828">
            <v>26</v>
          </cell>
        </row>
        <row r="8829">
          <cell r="E8829">
            <v>28187</v>
          </cell>
          <cell r="F8829">
            <v>7</v>
          </cell>
          <cell r="G8829">
            <v>4</v>
          </cell>
          <cell r="H8829">
            <v>4</v>
          </cell>
          <cell r="I8829">
            <v>6</v>
          </cell>
          <cell r="J8829">
            <v>4</v>
          </cell>
          <cell r="K8829">
            <v>4</v>
          </cell>
          <cell r="L8829">
            <v>7</v>
          </cell>
        </row>
        <row r="8830">
          <cell r="E8830">
            <v>28188</v>
          </cell>
          <cell r="F8830">
            <v>0</v>
          </cell>
          <cell r="G8830">
            <v>4</v>
          </cell>
          <cell r="H8830">
            <v>7</v>
          </cell>
          <cell r="I8830">
            <v>4</v>
          </cell>
          <cell r="J8830">
            <v>26</v>
          </cell>
          <cell r="K8830">
            <v>26</v>
          </cell>
          <cell r="L8830">
            <v>20</v>
          </cell>
        </row>
        <row r="8831">
          <cell r="E8831">
            <v>28189</v>
          </cell>
          <cell r="F8831">
            <v>7</v>
          </cell>
          <cell r="G8831">
            <v>9</v>
          </cell>
          <cell r="H8831">
            <v>11</v>
          </cell>
          <cell r="I8831">
            <v>7</v>
          </cell>
          <cell r="J8831">
            <v>0</v>
          </cell>
          <cell r="K8831">
            <v>4</v>
          </cell>
          <cell r="L8831">
            <v>9</v>
          </cell>
        </row>
        <row r="8832">
          <cell r="E8832">
            <v>28190</v>
          </cell>
          <cell r="F8832">
            <v>4</v>
          </cell>
          <cell r="G8832">
            <v>0</v>
          </cell>
          <cell r="H8832">
            <v>9</v>
          </cell>
          <cell r="I8832">
            <v>11</v>
          </cell>
          <cell r="J8832">
            <v>50</v>
          </cell>
          <cell r="K8832">
            <v>15</v>
          </cell>
          <cell r="L8832">
            <v>7</v>
          </cell>
        </row>
        <row r="8833">
          <cell r="E8833">
            <v>28191</v>
          </cell>
          <cell r="F8833">
            <v>11</v>
          </cell>
          <cell r="G8833">
            <v>15</v>
          </cell>
          <cell r="H8833">
            <v>22</v>
          </cell>
          <cell r="I8833">
            <v>26</v>
          </cell>
          <cell r="J8833">
            <v>30</v>
          </cell>
          <cell r="K8833">
            <v>33</v>
          </cell>
          <cell r="L8833">
            <v>33</v>
          </cell>
        </row>
        <row r="8834">
          <cell r="E8834">
            <v>28192</v>
          </cell>
          <cell r="F8834">
            <v>26</v>
          </cell>
          <cell r="G8834">
            <v>26</v>
          </cell>
          <cell r="H8834">
            <v>19</v>
          </cell>
          <cell r="I8834">
            <v>28</v>
          </cell>
          <cell r="J8834">
            <v>30</v>
          </cell>
          <cell r="K8834">
            <v>33</v>
          </cell>
          <cell r="L8834">
            <v>26</v>
          </cell>
        </row>
        <row r="8835">
          <cell r="E8835">
            <v>28193</v>
          </cell>
          <cell r="F8835">
            <v>15</v>
          </cell>
          <cell r="G8835">
            <v>7</v>
          </cell>
          <cell r="H8835">
            <v>0</v>
          </cell>
          <cell r="I8835">
            <v>0</v>
          </cell>
          <cell r="J8835">
            <v>15</v>
          </cell>
          <cell r="K8835">
            <v>19</v>
          </cell>
          <cell r="L8835">
            <v>4</v>
          </cell>
        </row>
        <row r="8836">
          <cell r="E8836">
            <v>28194</v>
          </cell>
          <cell r="F8836">
            <v>20</v>
          </cell>
          <cell r="G8836">
            <v>19</v>
          </cell>
          <cell r="H8836">
            <v>20</v>
          </cell>
          <cell r="I8836">
            <v>26</v>
          </cell>
          <cell r="J8836">
            <v>26</v>
          </cell>
          <cell r="K8836">
            <v>30</v>
          </cell>
          <cell r="L8836">
            <v>28</v>
          </cell>
        </row>
        <row r="8837">
          <cell r="E8837">
            <v>28195</v>
          </cell>
          <cell r="F8837">
            <v>9</v>
          </cell>
          <cell r="G8837">
            <v>9</v>
          </cell>
          <cell r="H8837">
            <v>15</v>
          </cell>
          <cell r="I8837">
            <v>9</v>
          </cell>
          <cell r="J8837">
            <v>11</v>
          </cell>
          <cell r="K8837">
            <v>11</v>
          </cell>
          <cell r="L8837">
            <v>9</v>
          </cell>
        </row>
        <row r="8838">
          <cell r="E8838">
            <v>28196</v>
          </cell>
          <cell r="F8838">
            <v>19</v>
          </cell>
          <cell r="G8838">
            <v>19</v>
          </cell>
          <cell r="H8838">
            <v>11</v>
          </cell>
          <cell r="I8838">
            <v>13</v>
          </cell>
          <cell r="J8838">
            <v>13</v>
          </cell>
          <cell r="K8838">
            <v>15</v>
          </cell>
          <cell r="L8838">
            <v>11</v>
          </cell>
        </row>
        <row r="8839">
          <cell r="E8839">
            <v>28197</v>
          </cell>
          <cell r="F8839">
            <v>22</v>
          </cell>
          <cell r="G8839">
            <v>30</v>
          </cell>
          <cell r="H8839">
            <v>28</v>
          </cell>
          <cell r="I8839">
            <v>41</v>
          </cell>
          <cell r="J8839">
            <v>44</v>
          </cell>
          <cell r="K8839">
            <v>26</v>
          </cell>
          <cell r="L8839">
            <v>22</v>
          </cell>
        </row>
        <row r="8840">
          <cell r="E8840">
            <v>28198</v>
          </cell>
          <cell r="F8840">
            <v>11</v>
          </cell>
          <cell r="G8840">
            <v>9</v>
          </cell>
          <cell r="H8840">
            <v>11</v>
          </cell>
          <cell r="I8840">
            <v>7</v>
          </cell>
          <cell r="J8840">
            <v>9</v>
          </cell>
          <cell r="K8840">
            <v>9</v>
          </cell>
          <cell r="L8840">
            <v>6</v>
          </cell>
        </row>
        <row r="8841">
          <cell r="E8841">
            <v>28199</v>
          </cell>
          <cell r="F8841">
            <v>7</v>
          </cell>
          <cell r="G8841">
            <v>9</v>
          </cell>
          <cell r="H8841">
            <v>11</v>
          </cell>
          <cell r="I8841">
            <v>9</v>
          </cell>
          <cell r="J8841">
            <v>11</v>
          </cell>
          <cell r="K8841">
            <v>11</v>
          </cell>
          <cell r="L8841">
            <v>11</v>
          </cell>
        </row>
        <row r="8842">
          <cell r="E8842">
            <v>28200</v>
          </cell>
          <cell r="F8842">
            <v>9</v>
          </cell>
          <cell r="G8842">
            <v>6</v>
          </cell>
          <cell r="H8842">
            <v>0</v>
          </cell>
          <cell r="I8842">
            <v>7</v>
          </cell>
          <cell r="J8842">
            <v>4</v>
          </cell>
          <cell r="K8842">
            <v>4</v>
          </cell>
          <cell r="L8842">
            <v>0</v>
          </cell>
        </row>
        <row r="8843">
          <cell r="E8843">
            <v>28201</v>
          </cell>
          <cell r="F8843">
            <v>11</v>
          </cell>
          <cell r="G8843">
            <v>11</v>
          </cell>
          <cell r="H8843">
            <v>0</v>
          </cell>
          <cell r="I8843">
            <v>6</v>
          </cell>
          <cell r="J8843">
            <v>13</v>
          </cell>
          <cell r="K8843">
            <v>11</v>
          </cell>
          <cell r="L8843">
            <v>0</v>
          </cell>
        </row>
        <row r="8844">
          <cell r="E8844">
            <v>28202</v>
          </cell>
          <cell r="F8844">
            <v>15</v>
          </cell>
          <cell r="G8844">
            <v>15</v>
          </cell>
          <cell r="H8844">
            <v>7</v>
          </cell>
          <cell r="I8844">
            <v>7</v>
          </cell>
          <cell r="J8844">
            <v>6</v>
          </cell>
          <cell r="K8844">
            <v>9</v>
          </cell>
          <cell r="L8844">
            <v>19</v>
          </cell>
        </row>
        <row r="8845">
          <cell r="E8845">
            <v>28203</v>
          </cell>
          <cell r="F8845">
            <v>7</v>
          </cell>
          <cell r="G8845">
            <v>7</v>
          </cell>
          <cell r="H8845">
            <v>7</v>
          </cell>
          <cell r="I8845">
            <v>7</v>
          </cell>
          <cell r="J8845">
            <v>13</v>
          </cell>
          <cell r="K8845">
            <v>11</v>
          </cell>
          <cell r="L8845">
            <v>15</v>
          </cell>
        </row>
        <row r="8846">
          <cell r="E8846">
            <v>28204</v>
          </cell>
          <cell r="F8846">
            <v>9</v>
          </cell>
          <cell r="G8846">
            <v>15</v>
          </cell>
          <cell r="H8846">
            <v>11</v>
          </cell>
          <cell r="I8846">
            <v>11</v>
          </cell>
          <cell r="J8846">
            <v>9</v>
          </cell>
          <cell r="K8846">
            <v>6</v>
          </cell>
          <cell r="L8846">
            <v>0</v>
          </cell>
        </row>
        <row r="8847">
          <cell r="E8847">
            <v>28205</v>
          </cell>
          <cell r="F8847">
            <v>4</v>
          </cell>
          <cell r="G8847">
            <v>4</v>
          </cell>
          <cell r="H8847">
            <v>7</v>
          </cell>
          <cell r="I8847">
            <v>6</v>
          </cell>
          <cell r="J8847">
            <v>9</v>
          </cell>
          <cell r="K8847">
            <v>9</v>
          </cell>
          <cell r="L8847">
            <v>6</v>
          </cell>
        </row>
        <row r="8848">
          <cell r="E8848">
            <v>28206</v>
          </cell>
          <cell r="F8848">
            <v>43</v>
          </cell>
          <cell r="G8848">
            <v>44</v>
          </cell>
          <cell r="H8848">
            <v>26</v>
          </cell>
          <cell r="I8848">
            <v>17</v>
          </cell>
          <cell r="J8848">
            <v>9</v>
          </cell>
          <cell r="K8848">
            <v>13</v>
          </cell>
          <cell r="L8848">
            <v>11</v>
          </cell>
        </row>
        <row r="8849">
          <cell r="E8849">
            <v>28207</v>
          </cell>
          <cell r="F8849">
            <v>0</v>
          </cell>
          <cell r="G8849">
            <v>0</v>
          </cell>
          <cell r="H8849">
            <v>0</v>
          </cell>
          <cell r="I8849">
            <v>11</v>
          </cell>
          <cell r="J8849">
            <v>0</v>
          </cell>
          <cell r="K8849">
            <v>9</v>
          </cell>
          <cell r="L8849">
            <v>15</v>
          </cell>
        </row>
        <row r="8850">
          <cell r="E8850">
            <v>28208</v>
          </cell>
          <cell r="F8850">
            <v>33</v>
          </cell>
          <cell r="G8850">
            <v>41</v>
          </cell>
          <cell r="H8850">
            <v>33</v>
          </cell>
          <cell r="I8850">
            <v>33</v>
          </cell>
          <cell r="J8850">
            <v>28</v>
          </cell>
          <cell r="K8850">
            <v>26</v>
          </cell>
          <cell r="L8850">
            <v>19</v>
          </cell>
        </row>
        <row r="8851">
          <cell r="E8851">
            <v>28209</v>
          </cell>
          <cell r="F8851">
            <v>7</v>
          </cell>
          <cell r="G8851">
            <v>0</v>
          </cell>
          <cell r="H8851">
            <v>6</v>
          </cell>
          <cell r="I8851">
            <v>0</v>
          </cell>
          <cell r="J8851">
            <v>0</v>
          </cell>
          <cell r="K8851">
            <v>6</v>
          </cell>
          <cell r="L8851">
            <v>9</v>
          </cell>
        </row>
        <row r="8852">
          <cell r="E8852">
            <v>28210</v>
          </cell>
          <cell r="F8852">
            <v>9</v>
          </cell>
          <cell r="G8852">
            <v>6</v>
          </cell>
          <cell r="H8852">
            <v>4</v>
          </cell>
          <cell r="I8852">
            <v>20</v>
          </cell>
          <cell r="J8852">
            <v>20</v>
          </cell>
          <cell r="K8852">
            <v>26</v>
          </cell>
          <cell r="L8852">
            <v>17</v>
          </cell>
        </row>
        <row r="8853">
          <cell r="E8853">
            <v>28211</v>
          </cell>
          <cell r="F8853">
            <v>0</v>
          </cell>
          <cell r="G8853">
            <v>15</v>
          </cell>
          <cell r="H8853">
            <v>22</v>
          </cell>
          <cell r="I8853">
            <v>11</v>
          </cell>
          <cell r="J8853">
            <v>9</v>
          </cell>
          <cell r="K8853">
            <v>22</v>
          </cell>
          <cell r="L8853">
            <v>11</v>
          </cell>
        </row>
        <row r="8854">
          <cell r="E8854">
            <v>28212</v>
          </cell>
          <cell r="F8854">
            <v>56</v>
          </cell>
          <cell r="G8854">
            <v>41</v>
          </cell>
          <cell r="H8854">
            <v>41</v>
          </cell>
          <cell r="I8854">
            <v>41</v>
          </cell>
          <cell r="J8854">
            <v>39</v>
          </cell>
          <cell r="K8854">
            <v>41</v>
          </cell>
          <cell r="L8854">
            <v>33</v>
          </cell>
        </row>
        <row r="8855">
          <cell r="E8855">
            <v>28213</v>
          </cell>
          <cell r="F8855">
            <v>13</v>
          </cell>
          <cell r="G8855">
            <v>9</v>
          </cell>
          <cell r="H8855">
            <v>6</v>
          </cell>
          <cell r="I8855">
            <v>4</v>
          </cell>
          <cell r="J8855">
            <v>0</v>
          </cell>
          <cell r="K8855">
            <v>0</v>
          </cell>
          <cell r="L8855">
            <v>7</v>
          </cell>
        </row>
        <row r="8856">
          <cell r="E8856">
            <v>28214</v>
          </cell>
          <cell r="F8856">
            <v>11</v>
          </cell>
          <cell r="G8856">
            <v>4</v>
          </cell>
          <cell r="H8856">
            <v>0</v>
          </cell>
          <cell r="I8856">
            <v>7</v>
          </cell>
          <cell r="J8856">
            <v>4</v>
          </cell>
          <cell r="K8856">
            <v>6</v>
          </cell>
          <cell r="L8856">
            <v>7</v>
          </cell>
        </row>
        <row r="8857">
          <cell r="E8857">
            <v>28215</v>
          </cell>
          <cell r="F8857">
            <v>9</v>
          </cell>
          <cell r="G8857">
            <v>0</v>
          </cell>
          <cell r="H8857">
            <v>7</v>
          </cell>
          <cell r="I8857">
            <v>0</v>
          </cell>
          <cell r="J8857">
            <v>7</v>
          </cell>
          <cell r="K8857">
            <v>0</v>
          </cell>
          <cell r="L8857">
            <v>0</v>
          </cell>
        </row>
        <row r="8858">
          <cell r="E8858">
            <v>28216</v>
          </cell>
          <cell r="F8858">
            <v>28</v>
          </cell>
          <cell r="G8858">
            <v>11</v>
          </cell>
          <cell r="H8858">
            <v>15</v>
          </cell>
          <cell r="I8858">
            <v>20</v>
          </cell>
          <cell r="J8858">
            <v>7</v>
          </cell>
          <cell r="K8858">
            <v>20</v>
          </cell>
          <cell r="L8858">
            <v>17</v>
          </cell>
        </row>
        <row r="8859">
          <cell r="E8859">
            <v>28217</v>
          </cell>
          <cell r="F8859">
            <v>31</v>
          </cell>
          <cell r="G8859">
            <v>30</v>
          </cell>
          <cell r="H8859">
            <v>19</v>
          </cell>
          <cell r="I8859">
            <v>19</v>
          </cell>
          <cell r="J8859">
            <v>19</v>
          </cell>
          <cell r="K8859">
            <v>19</v>
          </cell>
          <cell r="L8859">
            <v>13</v>
          </cell>
        </row>
        <row r="8860">
          <cell r="E8860">
            <v>28218</v>
          </cell>
          <cell r="F8860">
            <v>24</v>
          </cell>
          <cell r="G8860">
            <v>11</v>
          </cell>
          <cell r="H8860">
            <v>19</v>
          </cell>
          <cell r="I8860">
            <v>22</v>
          </cell>
          <cell r="J8860">
            <v>15</v>
          </cell>
          <cell r="K8860">
            <v>9</v>
          </cell>
          <cell r="L8860">
            <v>26</v>
          </cell>
        </row>
        <row r="8861">
          <cell r="E8861">
            <v>28219</v>
          </cell>
          <cell r="F8861">
            <v>17</v>
          </cell>
          <cell r="G8861">
            <v>11</v>
          </cell>
          <cell r="H8861">
            <v>4</v>
          </cell>
          <cell r="I8861">
            <v>6</v>
          </cell>
          <cell r="J8861">
            <v>11</v>
          </cell>
          <cell r="K8861">
            <v>11</v>
          </cell>
          <cell r="L8861">
            <v>13</v>
          </cell>
        </row>
        <row r="8862">
          <cell r="E8862">
            <v>28220</v>
          </cell>
          <cell r="F8862">
            <v>0</v>
          </cell>
          <cell r="G8862">
            <v>9</v>
          </cell>
          <cell r="H8862">
            <v>0</v>
          </cell>
          <cell r="I8862">
            <v>0</v>
          </cell>
          <cell r="J8862">
            <v>6</v>
          </cell>
          <cell r="K8862">
            <v>15</v>
          </cell>
          <cell r="L8862">
            <v>4</v>
          </cell>
        </row>
        <row r="8863">
          <cell r="E8863">
            <v>28221</v>
          </cell>
          <cell r="F8863">
            <v>37</v>
          </cell>
          <cell r="G8863">
            <v>26</v>
          </cell>
          <cell r="H8863">
            <v>22</v>
          </cell>
          <cell r="I8863">
            <v>11</v>
          </cell>
          <cell r="J8863">
            <v>15</v>
          </cell>
          <cell r="K8863">
            <v>6</v>
          </cell>
          <cell r="L8863">
            <v>7</v>
          </cell>
        </row>
        <row r="8864">
          <cell r="E8864">
            <v>28222</v>
          </cell>
          <cell r="F8864">
            <v>7</v>
          </cell>
          <cell r="G8864">
            <v>0</v>
          </cell>
          <cell r="H8864">
            <v>15</v>
          </cell>
          <cell r="I8864">
            <v>6</v>
          </cell>
          <cell r="J8864">
            <v>11</v>
          </cell>
          <cell r="K8864">
            <v>0</v>
          </cell>
          <cell r="L8864">
            <v>7</v>
          </cell>
        </row>
        <row r="8865">
          <cell r="E8865">
            <v>28223</v>
          </cell>
          <cell r="F8865">
            <v>0</v>
          </cell>
          <cell r="G8865">
            <v>9</v>
          </cell>
          <cell r="H8865">
            <v>0</v>
          </cell>
          <cell r="I8865">
            <v>0</v>
          </cell>
          <cell r="J8865">
            <v>0</v>
          </cell>
          <cell r="K8865">
            <v>0</v>
          </cell>
          <cell r="L8865">
            <v>7</v>
          </cell>
        </row>
        <row r="8866">
          <cell r="E8866">
            <v>28224</v>
          </cell>
          <cell r="F8866">
            <v>20</v>
          </cell>
          <cell r="G8866">
            <v>19</v>
          </cell>
          <cell r="H8866">
            <v>13</v>
          </cell>
          <cell r="I8866">
            <v>26</v>
          </cell>
          <cell r="J8866">
            <v>37</v>
          </cell>
          <cell r="K8866">
            <v>37</v>
          </cell>
          <cell r="L8866">
            <v>52</v>
          </cell>
        </row>
        <row r="8867">
          <cell r="E8867">
            <v>28225</v>
          </cell>
          <cell r="F8867">
            <v>11</v>
          </cell>
          <cell r="G8867">
            <v>6</v>
          </cell>
          <cell r="H8867">
            <v>9</v>
          </cell>
          <cell r="I8867">
            <v>9</v>
          </cell>
          <cell r="J8867">
            <v>7</v>
          </cell>
          <cell r="K8867">
            <v>6</v>
          </cell>
          <cell r="L8867">
            <v>9</v>
          </cell>
        </row>
        <row r="8868">
          <cell r="E8868">
            <v>28226</v>
          </cell>
          <cell r="F8868">
            <v>22</v>
          </cell>
          <cell r="G8868">
            <v>19</v>
          </cell>
          <cell r="H8868">
            <v>9</v>
          </cell>
          <cell r="I8868">
            <v>7</v>
          </cell>
          <cell r="J8868">
            <v>7</v>
          </cell>
          <cell r="K8868">
            <v>19</v>
          </cell>
          <cell r="L8868">
            <v>22</v>
          </cell>
        </row>
        <row r="8869">
          <cell r="E8869">
            <v>28227</v>
          </cell>
          <cell r="F8869">
            <v>13</v>
          </cell>
          <cell r="G8869">
            <v>13</v>
          </cell>
          <cell r="H8869">
            <v>13</v>
          </cell>
          <cell r="I8869">
            <v>9</v>
          </cell>
          <cell r="J8869">
            <v>11</v>
          </cell>
          <cell r="K8869">
            <v>7</v>
          </cell>
          <cell r="L8869">
            <v>0</v>
          </cell>
        </row>
        <row r="8870">
          <cell r="E8870">
            <v>28228</v>
          </cell>
          <cell r="F8870">
            <v>0</v>
          </cell>
          <cell r="G8870">
            <v>9</v>
          </cell>
          <cell r="H8870">
            <v>22</v>
          </cell>
          <cell r="I8870">
            <v>28</v>
          </cell>
          <cell r="J8870">
            <v>19</v>
          </cell>
          <cell r="K8870">
            <v>22</v>
          </cell>
          <cell r="L8870">
            <v>22</v>
          </cell>
        </row>
        <row r="8871">
          <cell r="E8871">
            <v>28229</v>
          </cell>
          <cell r="F8871">
            <v>22</v>
          </cell>
          <cell r="G8871">
            <v>7</v>
          </cell>
          <cell r="H8871">
            <v>9</v>
          </cell>
          <cell r="I8871">
            <v>7</v>
          </cell>
          <cell r="J8871">
            <v>11</v>
          </cell>
          <cell r="K8871">
            <v>15</v>
          </cell>
          <cell r="L8871">
            <v>22</v>
          </cell>
        </row>
        <row r="8872">
          <cell r="E8872">
            <v>28230</v>
          </cell>
          <cell r="F8872">
            <v>26</v>
          </cell>
          <cell r="G8872">
            <v>33</v>
          </cell>
          <cell r="H8872">
            <v>17</v>
          </cell>
          <cell r="I8872">
            <v>0</v>
          </cell>
          <cell r="J8872">
            <v>6</v>
          </cell>
          <cell r="K8872">
            <v>7</v>
          </cell>
          <cell r="L8872">
            <v>9</v>
          </cell>
        </row>
        <row r="8873">
          <cell r="E8873">
            <v>28231</v>
          </cell>
          <cell r="F8873">
            <v>15</v>
          </cell>
          <cell r="G8873">
            <v>13</v>
          </cell>
          <cell r="H8873">
            <v>20</v>
          </cell>
          <cell r="I8873">
            <v>9</v>
          </cell>
          <cell r="J8873">
            <v>11</v>
          </cell>
          <cell r="K8873">
            <v>6</v>
          </cell>
          <cell r="L8873">
            <v>7</v>
          </cell>
        </row>
        <row r="8874">
          <cell r="E8874">
            <v>28232</v>
          </cell>
          <cell r="F8874">
            <v>30</v>
          </cell>
          <cell r="G8874">
            <v>37</v>
          </cell>
          <cell r="H8874">
            <v>28</v>
          </cell>
          <cell r="I8874">
            <v>30</v>
          </cell>
          <cell r="J8874">
            <v>31</v>
          </cell>
          <cell r="K8874">
            <v>28</v>
          </cell>
          <cell r="L8874">
            <v>28</v>
          </cell>
        </row>
        <row r="8875">
          <cell r="E8875">
            <v>28233</v>
          </cell>
          <cell r="F8875">
            <v>11</v>
          </cell>
          <cell r="G8875">
            <v>0</v>
          </cell>
          <cell r="H8875">
            <v>0</v>
          </cell>
          <cell r="I8875">
            <v>11</v>
          </cell>
          <cell r="J8875">
            <v>0</v>
          </cell>
          <cell r="K8875">
            <v>0</v>
          </cell>
          <cell r="L8875">
            <v>0</v>
          </cell>
        </row>
        <row r="8876">
          <cell r="E8876">
            <v>28234</v>
          </cell>
          <cell r="F8876">
            <v>19</v>
          </cell>
          <cell r="G8876">
            <v>19</v>
          </cell>
          <cell r="H8876">
            <v>13</v>
          </cell>
          <cell r="I8876">
            <v>15</v>
          </cell>
          <cell r="J8876">
            <v>17</v>
          </cell>
          <cell r="K8876">
            <v>17</v>
          </cell>
          <cell r="L8876">
            <v>13</v>
          </cell>
        </row>
        <row r="8877">
          <cell r="E8877">
            <v>28235</v>
          </cell>
          <cell r="F8877">
            <v>24</v>
          </cell>
          <cell r="G8877">
            <v>17</v>
          </cell>
          <cell r="H8877">
            <v>22</v>
          </cell>
          <cell r="I8877">
            <v>13</v>
          </cell>
          <cell r="J8877">
            <v>17</v>
          </cell>
          <cell r="K8877">
            <v>13</v>
          </cell>
          <cell r="L8877">
            <v>13</v>
          </cell>
        </row>
        <row r="8878">
          <cell r="E8878">
            <v>28236</v>
          </cell>
          <cell r="F8878">
            <v>7</v>
          </cell>
          <cell r="G8878">
            <v>6</v>
          </cell>
          <cell r="H8878">
            <v>0</v>
          </cell>
          <cell r="I8878">
            <v>7</v>
          </cell>
          <cell r="J8878">
            <v>13</v>
          </cell>
          <cell r="K8878">
            <v>0</v>
          </cell>
          <cell r="L8878">
            <v>4</v>
          </cell>
        </row>
        <row r="8879">
          <cell r="E8879">
            <v>28237</v>
          </cell>
          <cell r="F8879">
            <v>7</v>
          </cell>
          <cell r="G8879">
            <v>13</v>
          </cell>
          <cell r="H8879">
            <v>13</v>
          </cell>
          <cell r="I8879">
            <v>6</v>
          </cell>
          <cell r="J8879">
            <v>0</v>
          </cell>
          <cell r="K8879">
            <v>6</v>
          </cell>
          <cell r="L8879">
            <v>0</v>
          </cell>
        </row>
        <row r="8880">
          <cell r="E8880">
            <v>28238</v>
          </cell>
          <cell r="F8880">
            <v>17</v>
          </cell>
          <cell r="G8880">
            <v>20</v>
          </cell>
          <cell r="H8880">
            <v>13</v>
          </cell>
          <cell r="I8880">
            <v>6</v>
          </cell>
          <cell r="J8880">
            <v>0</v>
          </cell>
          <cell r="K8880">
            <v>4</v>
          </cell>
          <cell r="L8880">
            <v>0</v>
          </cell>
        </row>
        <row r="8881">
          <cell r="E8881">
            <v>28239</v>
          </cell>
          <cell r="F8881">
            <v>7</v>
          </cell>
          <cell r="G8881">
            <v>0</v>
          </cell>
          <cell r="H8881">
            <v>7</v>
          </cell>
          <cell r="I8881">
            <v>6</v>
          </cell>
          <cell r="J8881">
            <v>6</v>
          </cell>
          <cell r="K8881">
            <v>0</v>
          </cell>
          <cell r="L8881">
            <v>0</v>
          </cell>
        </row>
        <row r="8882">
          <cell r="E8882">
            <v>28240</v>
          </cell>
          <cell r="F8882">
            <v>0</v>
          </cell>
          <cell r="G8882">
            <v>6</v>
          </cell>
          <cell r="H8882">
            <v>9</v>
          </cell>
          <cell r="I8882">
            <v>4</v>
          </cell>
          <cell r="J8882">
            <v>6</v>
          </cell>
          <cell r="K8882">
            <v>4</v>
          </cell>
          <cell r="L8882">
            <v>6</v>
          </cell>
        </row>
        <row r="8883">
          <cell r="E8883">
            <v>28241</v>
          </cell>
          <cell r="F8883">
            <v>19</v>
          </cell>
          <cell r="G8883">
            <v>13</v>
          </cell>
          <cell r="H8883">
            <v>9</v>
          </cell>
          <cell r="I8883">
            <v>9</v>
          </cell>
          <cell r="J8883">
            <v>11</v>
          </cell>
          <cell r="K8883">
            <v>0</v>
          </cell>
          <cell r="L8883">
            <v>0</v>
          </cell>
        </row>
        <row r="8884">
          <cell r="E8884">
            <v>28242</v>
          </cell>
          <cell r="F8884">
            <v>33</v>
          </cell>
          <cell r="G8884">
            <v>30</v>
          </cell>
          <cell r="H8884">
            <v>26</v>
          </cell>
          <cell r="I8884">
            <v>26</v>
          </cell>
          <cell r="J8884">
            <v>19</v>
          </cell>
          <cell r="K8884">
            <v>41</v>
          </cell>
          <cell r="L8884">
            <v>30</v>
          </cell>
        </row>
        <row r="8885">
          <cell r="E8885">
            <v>28243</v>
          </cell>
          <cell r="F8885">
            <v>9</v>
          </cell>
          <cell r="G8885">
            <v>13</v>
          </cell>
          <cell r="H8885">
            <v>7</v>
          </cell>
          <cell r="I8885">
            <v>9</v>
          </cell>
          <cell r="J8885">
            <v>9</v>
          </cell>
          <cell r="K8885">
            <v>7</v>
          </cell>
          <cell r="L8885">
            <v>6</v>
          </cell>
        </row>
        <row r="8886">
          <cell r="E8886">
            <v>28244</v>
          </cell>
          <cell r="F8886">
            <v>22</v>
          </cell>
          <cell r="G8886">
            <v>17</v>
          </cell>
          <cell r="H8886">
            <v>15</v>
          </cell>
          <cell r="I8886">
            <v>9</v>
          </cell>
          <cell r="J8886">
            <v>11</v>
          </cell>
          <cell r="K8886">
            <v>4</v>
          </cell>
          <cell r="L8886">
            <v>9</v>
          </cell>
        </row>
        <row r="8887">
          <cell r="E8887">
            <v>28245</v>
          </cell>
          <cell r="F8887">
            <v>9</v>
          </cell>
          <cell r="G8887">
            <v>4</v>
          </cell>
          <cell r="H8887">
            <v>6</v>
          </cell>
          <cell r="I8887">
            <v>7</v>
          </cell>
          <cell r="J8887">
            <v>19</v>
          </cell>
          <cell r="K8887">
            <v>15</v>
          </cell>
          <cell r="L8887">
            <v>19</v>
          </cell>
        </row>
        <row r="8888">
          <cell r="E8888">
            <v>28246</v>
          </cell>
          <cell r="F8888">
            <v>22</v>
          </cell>
          <cell r="G8888">
            <v>19</v>
          </cell>
          <cell r="H8888">
            <v>9</v>
          </cell>
          <cell r="I8888">
            <v>26</v>
          </cell>
          <cell r="J8888">
            <v>11</v>
          </cell>
          <cell r="K8888">
            <v>11</v>
          </cell>
          <cell r="L8888">
            <v>9</v>
          </cell>
        </row>
        <row r="8889">
          <cell r="E8889">
            <v>28247</v>
          </cell>
          <cell r="F8889">
            <v>15</v>
          </cell>
          <cell r="G8889">
            <v>19</v>
          </cell>
          <cell r="H8889">
            <v>15</v>
          </cell>
          <cell r="I8889">
            <v>15</v>
          </cell>
          <cell r="J8889">
            <v>9</v>
          </cell>
          <cell r="K8889">
            <v>13</v>
          </cell>
          <cell r="L8889">
            <v>7</v>
          </cell>
        </row>
        <row r="8890">
          <cell r="E8890">
            <v>28248</v>
          </cell>
          <cell r="F8890">
            <v>6</v>
          </cell>
          <cell r="G8890">
            <v>9</v>
          </cell>
          <cell r="H8890">
            <v>11</v>
          </cell>
          <cell r="I8890">
            <v>7</v>
          </cell>
          <cell r="J8890">
            <v>7</v>
          </cell>
          <cell r="K8890">
            <v>9</v>
          </cell>
          <cell r="L8890">
            <v>6</v>
          </cell>
        </row>
        <row r="8891">
          <cell r="E8891">
            <v>28249</v>
          </cell>
          <cell r="F8891">
            <v>9</v>
          </cell>
          <cell r="G8891">
            <v>11</v>
          </cell>
          <cell r="H8891">
            <v>19</v>
          </cell>
          <cell r="I8891">
            <v>19</v>
          </cell>
          <cell r="J8891">
            <v>30</v>
          </cell>
          <cell r="K8891">
            <v>26</v>
          </cell>
          <cell r="L8891">
            <v>26</v>
          </cell>
        </row>
        <row r="8892">
          <cell r="E8892">
            <v>28250</v>
          </cell>
          <cell r="F8892">
            <v>19</v>
          </cell>
          <cell r="G8892">
            <v>26</v>
          </cell>
          <cell r="H8892">
            <v>30</v>
          </cell>
          <cell r="I8892">
            <v>37</v>
          </cell>
          <cell r="J8892">
            <v>30</v>
          </cell>
          <cell r="K8892">
            <v>30</v>
          </cell>
          <cell r="L8892">
            <v>37</v>
          </cell>
        </row>
        <row r="8893">
          <cell r="E8893">
            <v>28251</v>
          </cell>
          <cell r="F8893">
            <v>26</v>
          </cell>
          <cell r="G8893">
            <v>26</v>
          </cell>
          <cell r="H8893">
            <v>19</v>
          </cell>
          <cell r="I8893">
            <v>22</v>
          </cell>
          <cell r="J8893">
            <v>19</v>
          </cell>
          <cell r="K8893">
            <v>19</v>
          </cell>
          <cell r="L8893">
            <v>19</v>
          </cell>
        </row>
        <row r="8894">
          <cell r="E8894">
            <v>28252</v>
          </cell>
          <cell r="F8894">
            <v>6</v>
          </cell>
          <cell r="G8894">
            <v>0</v>
          </cell>
          <cell r="H8894">
            <v>7</v>
          </cell>
          <cell r="I8894">
            <v>6</v>
          </cell>
          <cell r="J8894">
            <v>0</v>
          </cell>
          <cell r="K8894">
            <v>0</v>
          </cell>
          <cell r="L8894">
            <v>0</v>
          </cell>
        </row>
        <row r="8895">
          <cell r="E8895">
            <v>28253</v>
          </cell>
          <cell r="F8895">
            <v>0</v>
          </cell>
          <cell r="G8895">
            <v>0</v>
          </cell>
          <cell r="H8895">
            <v>0</v>
          </cell>
          <cell r="I8895">
            <v>0</v>
          </cell>
          <cell r="J8895">
            <v>15</v>
          </cell>
          <cell r="K8895">
            <v>13</v>
          </cell>
          <cell r="L8895">
            <v>9</v>
          </cell>
        </row>
        <row r="8896">
          <cell r="E8896">
            <v>28254</v>
          </cell>
          <cell r="F8896">
            <v>7</v>
          </cell>
          <cell r="G8896">
            <v>9</v>
          </cell>
          <cell r="H8896">
            <v>9</v>
          </cell>
          <cell r="I8896">
            <v>13</v>
          </cell>
          <cell r="J8896">
            <v>11</v>
          </cell>
          <cell r="K8896">
            <v>9</v>
          </cell>
          <cell r="L8896">
            <v>13</v>
          </cell>
        </row>
        <row r="8897">
          <cell r="E8897">
            <v>28255</v>
          </cell>
          <cell r="F8897">
            <v>13</v>
          </cell>
          <cell r="G8897">
            <v>15</v>
          </cell>
          <cell r="H8897">
            <v>9</v>
          </cell>
          <cell r="I8897">
            <v>6</v>
          </cell>
          <cell r="J8897">
            <v>15</v>
          </cell>
          <cell r="K8897">
            <v>22</v>
          </cell>
          <cell r="L8897">
            <v>22</v>
          </cell>
        </row>
        <row r="8898">
          <cell r="E8898">
            <v>28256</v>
          </cell>
          <cell r="F8898">
            <v>11</v>
          </cell>
          <cell r="G8898">
            <v>22</v>
          </cell>
          <cell r="H8898">
            <v>31</v>
          </cell>
          <cell r="I8898">
            <v>31</v>
          </cell>
          <cell r="J8898">
            <v>24</v>
          </cell>
          <cell r="K8898">
            <v>22</v>
          </cell>
          <cell r="L8898">
            <v>19</v>
          </cell>
        </row>
        <row r="8899">
          <cell r="E8899">
            <v>28257</v>
          </cell>
          <cell r="F8899">
            <v>11</v>
          </cell>
          <cell r="G8899">
            <v>6</v>
          </cell>
          <cell r="H8899">
            <v>7</v>
          </cell>
          <cell r="I8899">
            <v>13</v>
          </cell>
          <cell r="J8899">
            <v>9</v>
          </cell>
          <cell r="K8899">
            <v>15</v>
          </cell>
          <cell r="L8899">
            <v>17</v>
          </cell>
        </row>
        <row r="8900">
          <cell r="E8900">
            <v>28258</v>
          </cell>
          <cell r="F8900">
            <v>11</v>
          </cell>
          <cell r="G8900">
            <v>7</v>
          </cell>
          <cell r="H8900">
            <v>6</v>
          </cell>
          <cell r="I8900">
            <v>0</v>
          </cell>
          <cell r="J8900">
            <v>0</v>
          </cell>
          <cell r="K8900">
            <v>0</v>
          </cell>
          <cell r="L8900">
            <v>6</v>
          </cell>
        </row>
        <row r="8901">
          <cell r="E8901">
            <v>28259</v>
          </cell>
          <cell r="F8901">
            <v>4</v>
          </cell>
          <cell r="G8901">
            <v>4</v>
          </cell>
          <cell r="H8901">
            <v>6</v>
          </cell>
          <cell r="I8901">
            <v>6</v>
          </cell>
          <cell r="J8901">
            <v>7</v>
          </cell>
          <cell r="K8901">
            <v>0</v>
          </cell>
          <cell r="L8901">
            <v>6</v>
          </cell>
        </row>
        <row r="8902">
          <cell r="E8902">
            <v>28260</v>
          </cell>
          <cell r="F8902">
            <v>24</v>
          </cell>
          <cell r="G8902">
            <v>26</v>
          </cell>
          <cell r="H8902">
            <v>24</v>
          </cell>
          <cell r="I8902">
            <v>17</v>
          </cell>
          <cell r="J8902">
            <v>19</v>
          </cell>
          <cell r="K8902">
            <v>22</v>
          </cell>
          <cell r="L8902">
            <v>19</v>
          </cell>
        </row>
        <row r="8903">
          <cell r="E8903">
            <v>28261</v>
          </cell>
          <cell r="F8903">
            <v>37</v>
          </cell>
          <cell r="G8903">
            <v>31</v>
          </cell>
          <cell r="H8903">
            <v>39</v>
          </cell>
          <cell r="I8903">
            <v>31</v>
          </cell>
          <cell r="J8903">
            <v>31</v>
          </cell>
          <cell r="K8903">
            <v>39</v>
          </cell>
          <cell r="L8903">
            <v>37</v>
          </cell>
        </row>
        <row r="8904">
          <cell r="E8904">
            <v>28262</v>
          </cell>
          <cell r="F8904">
            <v>17</v>
          </cell>
          <cell r="G8904">
            <v>11</v>
          </cell>
          <cell r="H8904">
            <v>17</v>
          </cell>
          <cell r="I8904">
            <v>19</v>
          </cell>
          <cell r="J8904">
            <v>17</v>
          </cell>
          <cell r="K8904">
            <v>24</v>
          </cell>
          <cell r="L8904">
            <v>20</v>
          </cell>
        </row>
        <row r="8905">
          <cell r="E8905">
            <v>28263</v>
          </cell>
          <cell r="F8905">
            <v>7</v>
          </cell>
          <cell r="G8905">
            <v>7</v>
          </cell>
          <cell r="H8905">
            <v>13</v>
          </cell>
          <cell r="I8905">
            <v>11</v>
          </cell>
          <cell r="J8905">
            <v>11</v>
          </cell>
          <cell r="K8905">
            <v>9</v>
          </cell>
          <cell r="L8905">
            <v>6</v>
          </cell>
        </row>
        <row r="8906">
          <cell r="E8906">
            <v>28264</v>
          </cell>
          <cell r="F8906">
            <v>6</v>
          </cell>
          <cell r="G8906">
            <v>6</v>
          </cell>
          <cell r="H8906">
            <v>4</v>
          </cell>
          <cell r="I8906">
            <v>0</v>
          </cell>
          <cell r="J8906">
            <v>0</v>
          </cell>
          <cell r="K8906">
            <v>0</v>
          </cell>
          <cell r="L8906">
            <v>0</v>
          </cell>
        </row>
        <row r="8907">
          <cell r="E8907">
            <v>28265</v>
          </cell>
          <cell r="F8907">
            <v>9</v>
          </cell>
          <cell r="G8907">
            <v>6</v>
          </cell>
          <cell r="H8907">
            <v>11</v>
          </cell>
          <cell r="I8907">
            <v>6</v>
          </cell>
          <cell r="J8907">
            <v>6</v>
          </cell>
          <cell r="K8907">
            <v>9</v>
          </cell>
          <cell r="L8907">
            <v>24</v>
          </cell>
        </row>
        <row r="8908">
          <cell r="E8908">
            <v>28266</v>
          </cell>
          <cell r="F8908">
            <v>11</v>
          </cell>
          <cell r="G8908">
            <v>11</v>
          </cell>
          <cell r="H8908">
            <v>13</v>
          </cell>
          <cell r="I8908">
            <v>22</v>
          </cell>
          <cell r="J8908">
            <v>11</v>
          </cell>
          <cell r="K8908">
            <v>15</v>
          </cell>
          <cell r="L8908">
            <v>15</v>
          </cell>
        </row>
        <row r="8909">
          <cell r="E8909">
            <v>28267</v>
          </cell>
          <cell r="F8909">
            <v>15</v>
          </cell>
          <cell r="G8909">
            <v>13</v>
          </cell>
          <cell r="H8909">
            <v>11</v>
          </cell>
          <cell r="I8909">
            <v>15</v>
          </cell>
          <cell r="J8909">
            <v>22</v>
          </cell>
          <cell r="K8909">
            <v>22</v>
          </cell>
          <cell r="L8909">
            <v>20</v>
          </cell>
        </row>
        <row r="8910">
          <cell r="E8910">
            <v>28268</v>
          </cell>
          <cell r="F8910">
            <v>0</v>
          </cell>
          <cell r="G8910">
            <v>11</v>
          </cell>
          <cell r="H8910">
            <v>0</v>
          </cell>
          <cell r="I8910">
            <v>6</v>
          </cell>
          <cell r="J8910">
            <v>4</v>
          </cell>
          <cell r="K8910">
            <v>0</v>
          </cell>
          <cell r="L8910">
            <v>0</v>
          </cell>
        </row>
        <row r="8911">
          <cell r="E8911">
            <v>28269</v>
          </cell>
          <cell r="F8911">
            <v>0</v>
          </cell>
          <cell r="G8911">
            <v>4</v>
          </cell>
          <cell r="H8911">
            <v>6</v>
          </cell>
          <cell r="I8911">
            <v>4</v>
          </cell>
          <cell r="J8911">
            <v>11</v>
          </cell>
          <cell r="K8911">
            <v>11</v>
          </cell>
          <cell r="L8911">
            <v>7</v>
          </cell>
        </row>
        <row r="8912">
          <cell r="E8912">
            <v>28270</v>
          </cell>
          <cell r="F8912">
            <v>20</v>
          </cell>
          <cell r="G8912">
            <v>0</v>
          </cell>
          <cell r="H8912">
            <v>22</v>
          </cell>
          <cell r="I8912">
            <v>20</v>
          </cell>
          <cell r="J8912">
            <v>6</v>
          </cell>
          <cell r="K8912">
            <v>11</v>
          </cell>
          <cell r="L8912">
            <v>11</v>
          </cell>
        </row>
        <row r="8913">
          <cell r="E8913">
            <v>28271</v>
          </cell>
          <cell r="F8913">
            <v>0</v>
          </cell>
          <cell r="G8913">
            <v>0</v>
          </cell>
          <cell r="H8913">
            <v>0</v>
          </cell>
          <cell r="I8913">
            <v>11</v>
          </cell>
          <cell r="J8913">
            <v>11</v>
          </cell>
          <cell r="K8913">
            <v>0</v>
          </cell>
          <cell r="L8913">
            <v>4</v>
          </cell>
        </row>
        <row r="8914">
          <cell r="E8914">
            <v>28272</v>
          </cell>
          <cell r="F8914">
            <v>11</v>
          </cell>
          <cell r="G8914">
            <v>9</v>
          </cell>
          <cell r="H8914">
            <v>0</v>
          </cell>
          <cell r="I8914">
            <v>30</v>
          </cell>
          <cell r="J8914">
            <v>26</v>
          </cell>
          <cell r="K8914">
            <v>26</v>
          </cell>
          <cell r="L8914">
            <v>26</v>
          </cell>
        </row>
        <row r="8915">
          <cell r="E8915">
            <v>28273</v>
          </cell>
          <cell r="F8915">
            <v>19</v>
          </cell>
          <cell r="G8915">
            <v>22</v>
          </cell>
          <cell r="H8915">
            <v>15</v>
          </cell>
          <cell r="I8915">
            <v>15</v>
          </cell>
          <cell r="J8915">
            <v>11</v>
          </cell>
          <cell r="K8915">
            <v>19</v>
          </cell>
          <cell r="L8915">
            <v>19</v>
          </cell>
        </row>
        <row r="8916">
          <cell r="E8916">
            <v>28274</v>
          </cell>
          <cell r="F8916">
            <v>19</v>
          </cell>
          <cell r="G8916">
            <v>19</v>
          </cell>
          <cell r="H8916">
            <v>22</v>
          </cell>
          <cell r="I8916">
            <v>26</v>
          </cell>
          <cell r="J8916">
            <v>26</v>
          </cell>
          <cell r="K8916">
            <v>30</v>
          </cell>
          <cell r="L8916">
            <v>37</v>
          </cell>
        </row>
        <row r="8917">
          <cell r="E8917">
            <v>28275</v>
          </cell>
          <cell r="F8917">
            <v>0</v>
          </cell>
          <cell r="G8917">
            <v>4</v>
          </cell>
          <cell r="H8917">
            <v>15</v>
          </cell>
          <cell r="I8917">
            <v>9</v>
          </cell>
          <cell r="J8917">
            <v>7</v>
          </cell>
          <cell r="K8917">
            <v>6</v>
          </cell>
          <cell r="L8917">
            <v>0</v>
          </cell>
        </row>
        <row r="8918">
          <cell r="E8918">
            <v>28276</v>
          </cell>
          <cell r="F8918">
            <v>4</v>
          </cell>
          <cell r="G8918">
            <v>6</v>
          </cell>
          <cell r="H8918">
            <v>9</v>
          </cell>
          <cell r="I8918">
            <v>7</v>
          </cell>
          <cell r="J8918">
            <v>9</v>
          </cell>
          <cell r="K8918">
            <v>6</v>
          </cell>
          <cell r="L8918">
            <v>4</v>
          </cell>
        </row>
        <row r="8919">
          <cell r="E8919">
            <v>28277</v>
          </cell>
          <cell r="F8919">
            <v>6</v>
          </cell>
          <cell r="G8919">
            <v>9</v>
          </cell>
          <cell r="H8919">
            <v>0</v>
          </cell>
          <cell r="I8919">
            <v>7</v>
          </cell>
          <cell r="J8919">
            <v>7</v>
          </cell>
          <cell r="K8919">
            <v>9</v>
          </cell>
          <cell r="L8919">
            <v>7</v>
          </cell>
        </row>
        <row r="8920">
          <cell r="E8920">
            <v>28278</v>
          </cell>
          <cell r="F8920">
            <v>7</v>
          </cell>
          <cell r="G8920">
            <v>7</v>
          </cell>
          <cell r="H8920">
            <v>15</v>
          </cell>
          <cell r="I8920">
            <v>0</v>
          </cell>
          <cell r="J8920">
            <v>26</v>
          </cell>
          <cell r="K8920">
            <v>37</v>
          </cell>
          <cell r="L8920">
            <v>33</v>
          </cell>
        </row>
        <row r="8921">
          <cell r="E8921">
            <v>28279</v>
          </cell>
          <cell r="F8921">
            <v>0</v>
          </cell>
          <cell r="G8921">
            <v>6</v>
          </cell>
          <cell r="H8921">
            <v>9</v>
          </cell>
          <cell r="I8921">
            <v>6</v>
          </cell>
          <cell r="J8921">
            <v>9</v>
          </cell>
          <cell r="K8921">
            <v>7</v>
          </cell>
          <cell r="L8921">
            <v>4</v>
          </cell>
        </row>
        <row r="8922">
          <cell r="E8922">
            <v>28280</v>
          </cell>
          <cell r="F8922">
            <v>6</v>
          </cell>
          <cell r="G8922">
            <v>4</v>
          </cell>
          <cell r="H8922">
            <v>13</v>
          </cell>
          <cell r="I8922">
            <v>9</v>
          </cell>
          <cell r="J8922">
            <v>0</v>
          </cell>
          <cell r="K8922">
            <v>0</v>
          </cell>
          <cell r="L8922">
            <v>6</v>
          </cell>
        </row>
        <row r="8923">
          <cell r="E8923">
            <v>28281</v>
          </cell>
          <cell r="F8923">
            <v>30</v>
          </cell>
          <cell r="G8923">
            <v>28</v>
          </cell>
          <cell r="H8923">
            <v>22</v>
          </cell>
          <cell r="I8923">
            <v>13</v>
          </cell>
          <cell r="J8923">
            <v>11</v>
          </cell>
          <cell r="K8923">
            <v>6</v>
          </cell>
          <cell r="L8923">
            <v>7</v>
          </cell>
        </row>
        <row r="8924">
          <cell r="E8924">
            <v>28282</v>
          </cell>
          <cell r="F8924">
            <v>6</v>
          </cell>
          <cell r="G8924">
            <v>6</v>
          </cell>
          <cell r="H8924">
            <v>11</v>
          </cell>
          <cell r="I8924">
            <v>13</v>
          </cell>
          <cell r="J8924">
            <v>7</v>
          </cell>
          <cell r="K8924">
            <v>13</v>
          </cell>
          <cell r="L8924">
            <v>19</v>
          </cell>
        </row>
        <row r="8925">
          <cell r="E8925">
            <v>28283</v>
          </cell>
          <cell r="F8925">
            <v>9</v>
          </cell>
          <cell r="G8925">
            <v>7</v>
          </cell>
          <cell r="H8925">
            <v>4</v>
          </cell>
          <cell r="I8925">
            <v>0</v>
          </cell>
          <cell r="J8925">
            <v>6</v>
          </cell>
          <cell r="K8925">
            <v>6</v>
          </cell>
          <cell r="L8925">
            <v>4</v>
          </cell>
        </row>
        <row r="8926">
          <cell r="E8926">
            <v>28284</v>
          </cell>
          <cell r="F8926">
            <v>35</v>
          </cell>
          <cell r="G8926">
            <v>22</v>
          </cell>
          <cell r="H8926">
            <v>19</v>
          </cell>
          <cell r="I8926">
            <v>33</v>
          </cell>
          <cell r="J8926">
            <v>22</v>
          </cell>
          <cell r="K8926">
            <v>9</v>
          </cell>
          <cell r="L8926">
            <v>15</v>
          </cell>
        </row>
        <row r="8927">
          <cell r="E8927">
            <v>28285</v>
          </cell>
          <cell r="F8927">
            <v>22</v>
          </cell>
          <cell r="G8927">
            <v>24</v>
          </cell>
          <cell r="H8927">
            <v>17</v>
          </cell>
          <cell r="I8927">
            <v>7</v>
          </cell>
          <cell r="J8927">
            <v>7</v>
          </cell>
          <cell r="K8927">
            <v>6</v>
          </cell>
          <cell r="L8927">
            <v>9</v>
          </cell>
        </row>
        <row r="8928">
          <cell r="E8928">
            <v>28286</v>
          </cell>
          <cell r="F8928">
            <v>22</v>
          </cell>
          <cell r="G8928">
            <v>30</v>
          </cell>
          <cell r="H8928">
            <v>28</v>
          </cell>
          <cell r="I8928">
            <v>33</v>
          </cell>
          <cell r="J8928">
            <v>33</v>
          </cell>
          <cell r="K8928">
            <v>24</v>
          </cell>
          <cell r="L8928">
            <v>33</v>
          </cell>
        </row>
        <row r="8929">
          <cell r="E8929">
            <v>28287</v>
          </cell>
          <cell r="F8929">
            <v>17</v>
          </cell>
          <cell r="G8929">
            <v>13</v>
          </cell>
          <cell r="H8929">
            <v>9</v>
          </cell>
          <cell r="I8929">
            <v>17</v>
          </cell>
          <cell r="J8929">
            <v>7</v>
          </cell>
          <cell r="K8929">
            <v>11</v>
          </cell>
          <cell r="L8929">
            <v>22</v>
          </cell>
        </row>
        <row r="8930">
          <cell r="E8930">
            <v>28288</v>
          </cell>
          <cell r="F8930">
            <v>13</v>
          </cell>
          <cell r="G8930">
            <v>0</v>
          </cell>
          <cell r="H8930">
            <v>7</v>
          </cell>
          <cell r="I8930">
            <v>0</v>
          </cell>
          <cell r="J8930">
            <v>6</v>
          </cell>
          <cell r="K8930">
            <v>6</v>
          </cell>
          <cell r="L8930">
            <v>7</v>
          </cell>
        </row>
        <row r="8931">
          <cell r="E8931">
            <v>28289</v>
          </cell>
          <cell r="F8931">
            <v>15</v>
          </cell>
          <cell r="G8931">
            <v>17</v>
          </cell>
          <cell r="H8931">
            <v>13</v>
          </cell>
          <cell r="I8931">
            <v>11</v>
          </cell>
          <cell r="J8931">
            <v>13</v>
          </cell>
          <cell r="K8931">
            <v>13</v>
          </cell>
          <cell r="L8931">
            <v>15</v>
          </cell>
        </row>
        <row r="8932">
          <cell r="E8932">
            <v>28290</v>
          </cell>
          <cell r="F8932">
            <v>15</v>
          </cell>
          <cell r="G8932">
            <v>15</v>
          </cell>
          <cell r="H8932">
            <v>13</v>
          </cell>
          <cell r="I8932">
            <v>4</v>
          </cell>
          <cell r="J8932">
            <v>9</v>
          </cell>
          <cell r="K8932">
            <v>13</v>
          </cell>
          <cell r="L8932">
            <v>13</v>
          </cell>
        </row>
        <row r="8933">
          <cell r="E8933">
            <v>28291</v>
          </cell>
          <cell r="F8933">
            <v>4</v>
          </cell>
          <cell r="G8933">
            <v>0</v>
          </cell>
          <cell r="H8933">
            <v>0</v>
          </cell>
          <cell r="I8933">
            <v>15</v>
          </cell>
          <cell r="J8933">
            <v>9</v>
          </cell>
          <cell r="K8933">
            <v>13</v>
          </cell>
          <cell r="L8933">
            <v>13</v>
          </cell>
        </row>
        <row r="8934">
          <cell r="E8934">
            <v>28292</v>
          </cell>
          <cell r="F8934">
            <v>0</v>
          </cell>
          <cell r="G8934">
            <v>0</v>
          </cell>
          <cell r="H8934">
            <v>7</v>
          </cell>
          <cell r="I8934">
            <v>0</v>
          </cell>
          <cell r="J8934">
            <v>7</v>
          </cell>
          <cell r="K8934">
            <v>13</v>
          </cell>
          <cell r="L8934">
            <v>0</v>
          </cell>
        </row>
        <row r="8935">
          <cell r="E8935">
            <v>28293</v>
          </cell>
          <cell r="F8935">
            <v>15</v>
          </cell>
          <cell r="G8935">
            <v>13</v>
          </cell>
          <cell r="H8935">
            <v>15</v>
          </cell>
          <cell r="I8935">
            <v>13</v>
          </cell>
          <cell r="J8935">
            <v>17</v>
          </cell>
          <cell r="K8935">
            <v>0</v>
          </cell>
          <cell r="L8935">
            <v>7</v>
          </cell>
        </row>
        <row r="8936">
          <cell r="E8936">
            <v>28294</v>
          </cell>
          <cell r="F8936">
            <v>0</v>
          </cell>
          <cell r="G8936">
            <v>4</v>
          </cell>
          <cell r="H8936">
            <v>0</v>
          </cell>
          <cell r="I8936">
            <v>0</v>
          </cell>
          <cell r="J8936">
            <v>0</v>
          </cell>
          <cell r="K8936">
            <v>7</v>
          </cell>
          <cell r="L8936">
            <v>0</v>
          </cell>
        </row>
        <row r="8937">
          <cell r="E8937">
            <v>28295</v>
          </cell>
          <cell r="F8937">
            <v>9</v>
          </cell>
          <cell r="G8937">
            <v>7</v>
          </cell>
          <cell r="H8937">
            <v>7</v>
          </cell>
          <cell r="I8937">
            <v>11</v>
          </cell>
          <cell r="J8937">
            <v>7</v>
          </cell>
          <cell r="K8937">
            <v>9</v>
          </cell>
          <cell r="L8937">
            <v>4</v>
          </cell>
        </row>
        <row r="8938">
          <cell r="E8938">
            <v>28296</v>
          </cell>
          <cell r="F8938">
            <v>11</v>
          </cell>
          <cell r="G8938">
            <v>20</v>
          </cell>
          <cell r="H8938">
            <v>22</v>
          </cell>
          <cell r="I8938">
            <v>22</v>
          </cell>
          <cell r="J8938">
            <v>9</v>
          </cell>
          <cell r="K8938">
            <v>17</v>
          </cell>
          <cell r="L8938">
            <v>7</v>
          </cell>
        </row>
        <row r="8939">
          <cell r="E8939">
            <v>28297</v>
          </cell>
          <cell r="F8939">
            <v>26</v>
          </cell>
          <cell r="G8939">
            <v>22</v>
          </cell>
          <cell r="H8939">
            <v>15</v>
          </cell>
          <cell r="I8939">
            <v>22</v>
          </cell>
          <cell r="J8939">
            <v>20</v>
          </cell>
          <cell r="K8939">
            <v>15</v>
          </cell>
          <cell r="L8939">
            <v>11</v>
          </cell>
        </row>
        <row r="8940">
          <cell r="E8940">
            <v>28298</v>
          </cell>
          <cell r="F8940">
            <v>26</v>
          </cell>
          <cell r="G8940">
            <v>17</v>
          </cell>
          <cell r="H8940">
            <v>26</v>
          </cell>
          <cell r="I8940">
            <v>20</v>
          </cell>
          <cell r="J8940">
            <v>20</v>
          </cell>
          <cell r="K8940">
            <v>22</v>
          </cell>
          <cell r="L8940">
            <v>22</v>
          </cell>
        </row>
        <row r="8941">
          <cell r="E8941">
            <v>28299</v>
          </cell>
          <cell r="F8941">
            <v>7</v>
          </cell>
          <cell r="G8941">
            <v>6</v>
          </cell>
          <cell r="H8941">
            <v>4</v>
          </cell>
          <cell r="I8941">
            <v>0</v>
          </cell>
          <cell r="J8941">
            <v>4</v>
          </cell>
          <cell r="K8941">
            <v>4</v>
          </cell>
          <cell r="L8941">
            <v>7</v>
          </cell>
        </row>
        <row r="8942">
          <cell r="E8942">
            <v>28300</v>
          </cell>
          <cell r="F8942">
            <v>11</v>
          </cell>
          <cell r="G8942">
            <v>11</v>
          </cell>
          <cell r="H8942">
            <v>7</v>
          </cell>
          <cell r="I8942">
            <v>11</v>
          </cell>
          <cell r="J8942">
            <v>7</v>
          </cell>
          <cell r="K8942">
            <v>7</v>
          </cell>
          <cell r="L8942">
            <v>7</v>
          </cell>
        </row>
        <row r="8943">
          <cell r="E8943">
            <v>28301</v>
          </cell>
          <cell r="F8943">
            <v>28</v>
          </cell>
          <cell r="G8943">
            <v>41</v>
          </cell>
          <cell r="H8943">
            <v>31</v>
          </cell>
          <cell r="I8943">
            <v>30</v>
          </cell>
          <cell r="J8943">
            <v>28</v>
          </cell>
          <cell r="K8943">
            <v>7</v>
          </cell>
          <cell r="L8943">
            <v>30</v>
          </cell>
        </row>
        <row r="8944">
          <cell r="E8944">
            <v>28302</v>
          </cell>
          <cell r="F8944">
            <v>0</v>
          </cell>
          <cell r="G8944">
            <v>6</v>
          </cell>
          <cell r="H8944">
            <v>9</v>
          </cell>
          <cell r="I8944">
            <v>9</v>
          </cell>
          <cell r="J8944">
            <v>7</v>
          </cell>
          <cell r="K8944">
            <v>0</v>
          </cell>
          <cell r="L8944">
            <v>9</v>
          </cell>
        </row>
        <row r="8945">
          <cell r="E8945">
            <v>28303</v>
          </cell>
          <cell r="F8945">
            <v>0</v>
          </cell>
          <cell r="G8945">
            <v>7</v>
          </cell>
          <cell r="H8945">
            <v>7</v>
          </cell>
          <cell r="I8945">
            <v>11</v>
          </cell>
          <cell r="J8945">
            <v>19</v>
          </cell>
          <cell r="K8945">
            <v>4</v>
          </cell>
          <cell r="L8945">
            <v>9</v>
          </cell>
        </row>
        <row r="8946">
          <cell r="E8946">
            <v>28304</v>
          </cell>
          <cell r="F8946">
            <v>0</v>
          </cell>
          <cell r="G8946">
            <v>0</v>
          </cell>
          <cell r="H8946">
            <v>11</v>
          </cell>
          <cell r="I8946">
            <v>0</v>
          </cell>
          <cell r="J8946">
            <v>7</v>
          </cell>
          <cell r="K8946">
            <v>2</v>
          </cell>
          <cell r="L8946">
            <v>9</v>
          </cell>
        </row>
        <row r="8947">
          <cell r="E8947">
            <v>28305</v>
          </cell>
          <cell r="F8947">
            <v>26</v>
          </cell>
          <cell r="G8947">
            <v>19</v>
          </cell>
          <cell r="H8947">
            <v>11</v>
          </cell>
          <cell r="I8947">
            <v>37</v>
          </cell>
          <cell r="J8947">
            <v>37</v>
          </cell>
          <cell r="K8947">
            <v>26</v>
          </cell>
          <cell r="L8947">
            <v>26</v>
          </cell>
        </row>
        <row r="8948">
          <cell r="E8948">
            <v>28306</v>
          </cell>
          <cell r="F8948">
            <v>7</v>
          </cell>
          <cell r="G8948">
            <v>6</v>
          </cell>
          <cell r="H8948">
            <v>7</v>
          </cell>
          <cell r="I8948">
            <v>6</v>
          </cell>
          <cell r="J8948">
            <v>4</v>
          </cell>
          <cell r="K8948">
            <v>0</v>
          </cell>
          <cell r="L8948">
            <v>0</v>
          </cell>
        </row>
        <row r="8949">
          <cell r="E8949">
            <v>28307</v>
          </cell>
          <cell r="F8949">
            <v>2</v>
          </cell>
          <cell r="G8949">
            <v>4</v>
          </cell>
          <cell r="H8949">
            <v>4</v>
          </cell>
          <cell r="I8949">
            <v>11</v>
          </cell>
          <cell r="J8949">
            <v>9</v>
          </cell>
          <cell r="K8949">
            <v>6</v>
          </cell>
          <cell r="L8949">
            <v>9</v>
          </cell>
        </row>
        <row r="8950">
          <cell r="E8950">
            <v>28308</v>
          </cell>
          <cell r="F8950">
            <v>22</v>
          </cell>
          <cell r="G8950">
            <v>37</v>
          </cell>
          <cell r="H8950">
            <v>28</v>
          </cell>
          <cell r="I8950">
            <v>13</v>
          </cell>
          <cell r="J8950">
            <v>15</v>
          </cell>
          <cell r="K8950">
            <v>15</v>
          </cell>
          <cell r="L8950">
            <v>30</v>
          </cell>
        </row>
        <row r="8951">
          <cell r="E8951">
            <v>28309</v>
          </cell>
          <cell r="F8951">
            <v>22</v>
          </cell>
          <cell r="G8951">
            <v>33</v>
          </cell>
          <cell r="H8951">
            <v>17</v>
          </cell>
          <cell r="I8951">
            <v>22</v>
          </cell>
          <cell r="J8951">
            <v>26</v>
          </cell>
          <cell r="K8951">
            <v>9</v>
          </cell>
          <cell r="L8951">
            <v>0</v>
          </cell>
        </row>
        <row r="8952">
          <cell r="E8952">
            <v>28310</v>
          </cell>
          <cell r="F8952">
            <v>33</v>
          </cell>
          <cell r="G8952">
            <v>33</v>
          </cell>
          <cell r="H8952">
            <v>28</v>
          </cell>
          <cell r="I8952">
            <v>7</v>
          </cell>
          <cell r="J8952">
            <v>4</v>
          </cell>
          <cell r="K8952">
            <v>11</v>
          </cell>
          <cell r="L8952">
            <v>9</v>
          </cell>
        </row>
        <row r="8953">
          <cell r="E8953">
            <v>28311</v>
          </cell>
          <cell r="F8953">
            <v>24</v>
          </cell>
          <cell r="G8953">
            <v>13</v>
          </cell>
          <cell r="H8953">
            <v>19</v>
          </cell>
          <cell r="I8953">
            <v>0</v>
          </cell>
          <cell r="J8953">
            <v>9</v>
          </cell>
          <cell r="K8953">
            <v>15</v>
          </cell>
          <cell r="L8953">
            <v>6</v>
          </cell>
        </row>
        <row r="8954">
          <cell r="E8954">
            <v>28312</v>
          </cell>
          <cell r="F8954">
            <v>9</v>
          </cell>
          <cell r="G8954">
            <v>0</v>
          </cell>
          <cell r="H8954">
            <v>0</v>
          </cell>
          <cell r="I8954">
            <v>6</v>
          </cell>
          <cell r="J8954">
            <v>7</v>
          </cell>
          <cell r="K8954">
            <v>6</v>
          </cell>
          <cell r="L8954">
            <v>7</v>
          </cell>
        </row>
        <row r="8955">
          <cell r="E8955">
            <v>28313</v>
          </cell>
          <cell r="F8955">
            <v>46</v>
          </cell>
          <cell r="G8955">
            <v>43</v>
          </cell>
          <cell r="H8955">
            <v>48</v>
          </cell>
          <cell r="I8955">
            <v>44</v>
          </cell>
          <cell r="J8955">
            <v>41</v>
          </cell>
          <cell r="K8955">
            <v>44</v>
          </cell>
          <cell r="L8955">
            <v>31</v>
          </cell>
        </row>
        <row r="8956">
          <cell r="E8956">
            <v>28314</v>
          </cell>
          <cell r="F8956">
            <v>6</v>
          </cell>
          <cell r="G8956">
            <v>6</v>
          </cell>
          <cell r="H8956">
            <v>6</v>
          </cell>
          <cell r="I8956">
            <v>7</v>
          </cell>
          <cell r="J8956">
            <v>11</v>
          </cell>
          <cell r="K8956">
            <v>11</v>
          </cell>
          <cell r="L8956">
            <v>9</v>
          </cell>
        </row>
        <row r="8957">
          <cell r="E8957">
            <v>28315</v>
          </cell>
          <cell r="F8957">
            <v>11</v>
          </cell>
          <cell r="G8957">
            <v>22</v>
          </cell>
          <cell r="H8957">
            <v>24</v>
          </cell>
          <cell r="I8957">
            <v>26</v>
          </cell>
          <cell r="J8957">
            <v>17</v>
          </cell>
          <cell r="K8957">
            <v>15</v>
          </cell>
          <cell r="L8957">
            <v>11</v>
          </cell>
        </row>
        <row r="8958">
          <cell r="E8958">
            <v>28316</v>
          </cell>
          <cell r="F8958">
            <v>19</v>
          </cell>
          <cell r="G8958">
            <v>19</v>
          </cell>
          <cell r="H8958">
            <v>24</v>
          </cell>
          <cell r="I8958">
            <v>19</v>
          </cell>
          <cell r="J8958">
            <v>22</v>
          </cell>
          <cell r="K8958">
            <v>20</v>
          </cell>
          <cell r="L8958">
            <v>13</v>
          </cell>
        </row>
        <row r="8959">
          <cell r="E8959">
            <v>28317</v>
          </cell>
          <cell r="F8959">
            <v>7</v>
          </cell>
          <cell r="G8959">
            <v>0</v>
          </cell>
          <cell r="H8959">
            <v>6</v>
          </cell>
          <cell r="I8959">
            <v>0</v>
          </cell>
          <cell r="J8959">
            <v>0</v>
          </cell>
          <cell r="K8959">
            <v>0</v>
          </cell>
          <cell r="L8959">
            <v>0</v>
          </cell>
        </row>
        <row r="8960">
          <cell r="E8960">
            <v>28318</v>
          </cell>
          <cell r="F8960">
            <v>0</v>
          </cell>
          <cell r="G8960">
            <v>9</v>
          </cell>
          <cell r="H8960">
            <v>31</v>
          </cell>
          <cell r="I8960">
            <v>6</v>
          </cell>
          <cell r="J8960">
            <v>4</v>
          </cell>
          <cell r="K8960">
            <v>17</v>
          </cell>
          <cell r="L8960">
            <v>17</v>
          </cell>
        </row>
        <row r="8961">
          <cell r="E8961">
            <v>28319</v>
          </cell>
          <cell r="F8961">
            <v>9</v>
          </cell>
          <cell r="G8961">
            <v>13</v>
          </cell>
          <cell r="H8961">
            <v>9</v>
          </cell>
          <cell r="I8961">
            <v>6</v>
          </cell>
          <cell r="J8961">
            <v>6</v>
          </cell>
          <cell r="K8961">
            <v>0</v>
          </cell>
          <cell r="L8961">
            <v>0</v>
          </cell>
        </row>
        <row r="8962">
          <cell r="E8962">
            <v>28320</v>
          </cell>
          <cell r="F8962">
            <v>4</v>
          </cell>
          <cell r="G8962">
            <v>13</v>
          </cell>
          <cell r="H8962">
            <v>24</v>
          </cell>
          <cell r="I8962">
            <v>13</v>
          </cell>
          <cell r="J8962">
            <v>13</v>
          </cell>
          <cell r="K8962">
            <v>4</v>
          </cell>
          <cell r="L8962">
            <v>0</v>
          </cell>
        </row>
        <row r="8963">
          <cell r="E8963">
            <v>28321</v>
          </cell>
          <cell r="F8963">
            <v>7</v>
          </cell>
          <cell r="G8963">
            <v>13</v>
          </cell>
          <cell r="H8963">
            <v>4</v>
          </cell>
          <cell r="I8963">
            <v>4</v>
          </cell>
          <cell r="J8963">
            <v>11</v>
          </cell>
          <cell r="K8963">
            <v>15</v>
          </cell>
          <cell r="L8963">
            <v>11</v>
          </cell>
        </row>
        <row r="8964">
          <cell r="E8964">
            <v>28322</v>
          </cell>
          <cell r="F8964">
            <v>0</v>
          </cell>
          <cell r="G8964">
            <v>0</v>
          </cell>
          <cell r="H8964">
            <v>4</v>
          </cell>
          <cell r="I8964">
            <v>6</v>
          </cell>
          <cell r="J8964">
            <v>11</v>
          </cell>
          <cell r="K8964">
            <v>11</v>
          </cell>
          <cell r="L8964">
            <v>11</v>
          </cell>
        </row>
        <row r="8965">
          <cell r="E8965">
            <v>28323</v>
          </cell>
          <cell r="F8965">
            <v>0</v>
          </cell>
          <cell r="G8965">
            <v>9</v>
          </cell>
          <cell r="H8965">
            <v>20</v>
          </cell>
          <cell r="I8965">
            <v>37</v>
          </cell>
          <cell r="J8965">
            <v>37</v>
          </cell>
          <cell r="K8965">
            <v>26</v>
          </cell>
          <cell r="L8965">
            <v>30</v>
          </cell>
        </row>
        <row r="8966">
          <cell r="E8966">
            <v>28324</v>
          </cell>
          <cell r="F8966">
            <v>26</v>
          </cell>
          <cell r="G8966">
            <v>26</v>
          </cell>
          <cell r="H8966">
            <v>22</v>
          </cell>
          <cell r="I8966">
            <v>11</v>
          </cell>
          <cell r="J8966">
            <v>11</v>
          </cell>
          <cell r="K8966">
            <v>7</v>
          </cell>
          <cell r="L8966">
            <v>11</v>
          </cell>
        </row>
        <row r="8967">
          <cell r="E8967">
            <v>28325</v>
          </cell>
          <cell r="F8967">
            <v>11</v>
          </cell>
          <cell r="G8967">
            <v>11</v>
          </cell>
          <cell r="H8967">
            <v>7</v>
          </cell>
          <cell r="I8967">
            <v>0</v>
          </cell>
          <cell r="J8967">
            <v>0</v>
          </cell>
          <cell r="K8967">
            <v>7</v>
          </cell>
          <cell r="L8967">
            <v>22</v>
          </cell>
        </row>
        <row r="8968">
          <cell r="E8968">
            <v>28326</v>
          </cell>
          <cell r="F8968">
            <v>11</v>
          </cell>
          <cell r="G8968">
            <v>4</v>
          </cell>
          <cell r="H8968">
            <v>0</v>
          </cell>
          <cell r="I8968">
            <v>0</v>
          </cell>
          <cell r="J8968">
            <v>0</v>
          </cell>
          <cell r="K8968">
            <v>0</v>
          </cell>
          <cell r="L8968">
            <v>0</v>
          </cell>
        </row>
        <row r="8969">
          <cell r="E8969">
            <v>28327</v>
          </cell>
          <cell r="F8969">
            <v>11</v>
          </cell>
          <cell r="G8969">
            <v>7</v>
          </cell>
          <cell r="H8969">
            <v>4</v>
          </cell>
          <cell r="I8969">
            <v>7</v>
          </cell>
          <cell r="J8969">
            <v>7</v>
          </cell>
          <cell r="K8969">
            <v>0</v>
          </cell>
          <cell r="L8969">
            <v>0</v>
          </cell>
        </row>
        <row r="8970">
          <cell r="E8970">
            <v>28328</v>
          </cell>
          <cell r="F8970">
            <v>15</v>
          </cell>
          <cell r="G8970">
            <v>22</v>
          </cell>
          <cell r="H8970">
            <v>17</v>
          </cell>
          <cell r="I8970">
            <v>20</v>
          </cell>
          <cell r="J8970">
            <v>15</v>
          </cell>
          <cell r="K8970">
            <v>15</v>
          </cell>
          <cell r="L8970">
            <v>11</v>
          </cell>
        </row>
        <row r="8971">
          <cell r="E8971">
            <v>28329</v>
          </cell>
          <cell r="F8971">
            <v>30</v>
          </cell>
          <cell r="G8971">
            <v>19</v>
          </cell>
          <cell r="H8971">
            <v>22</v>
          </cell>
          <cell r="I8971">
            <v>19</v>
          </cell>
          <cell r="J8971">
            <v>19</v>
          </cell>
          <cell r="K8971">
            <v>22</v>
          </cell>
          <cell r="L8971">
            <v>26</v>
          </cell>
        </row>
        <row r="8972">
          <cell r="E8972">
            <v>28330</v>
          </cell>
          <cell r="F8972">
            <v>15</v>
          </cell>
          <cell r="G8972">
            <v>9</v>
          </cell>
          <cell r="H8972">
            <v>4</v>
          </cell>
          <cell r="I8972">
            <v>0</v>
          </cell>
          <cell r="J8972">
            <v>0</v>
          </cell>
          <cell r="K8972">
            <v>0</v>
          </cell>
          <cell r="L8972">
            <v>4</v>
          </cell>
        </row>
        <row r="8973">
          <cell r="E8973">
            <v>28331</v>
          </cell>
          <cell r="F8973">
            <v>11</v>
          </cell>
          <cell r="G8973">
            <v>9</v>
          </cell>
          <cell r="H8973">
            <v>11</v>
          </cell>
          <cell r="I8973">
            <v>9</v>
          </cell>
          <cell r="J8973">
            <v>9</v>
          </cell>
          <cell r="K8973">
            <v>15</v>
          </cell>
          <cell r="L8973">
            <v>19</v>
          </cell>
        </row>
        <row r="8974">
          <cell r="E8974">
            <v>28332</v>
          </cell>
          <cell r="F8974">
            <v>19</v>
          </cell>
          <cell r="G8974">
            <v>9</v>
          </cell>
          <cell r="H8974">
            <v>0</v>
          </cell>
          <cell r="I8974">
            <v>4</v>
          </cell>
          <cell r="J8974">
            <v>9</v>
          </cell>
          <cell r="K8974">
            <v>0</v>
          </cell>
          <cell r="L8974">
            <v>0</v>
          </cell>
        </row>
        <row r="8975">
          <cell r="E8975">
            <v>28333</v>
          </cell>
          <cell r="F8975">
            <v>15</v>
          </cell>
          <cell r="G8975">
            <v>13</v>
          </cell>
          <cell r="H8975">
            <v>7</v>
          </cell>
          <cell r="I8975">
            <v>0</v>
          </cell>
          <cell r="J8975">
            <v>9</v>
          </cell>
          <cell r="K8975">
            <v>0</v>
          </cell>
          <cell r="L8975">
            <v>11</v>
          </cell>
        </row>
        <row r="8976">
          <cell r="E8976">
            <v>28334</v>
          </cell>
          <cell r="F8976">
            <v>26</v>
          </cell>
          <cell r="G8976">
            <v>9</v>
          </cell>
          <cell r="H8976">
            <v>9</v>
          </cell>
          <cell r="I8976">
            <v>7</v>
          </cell>
          <cell r="J8976">
            <v>0</v>
          </cell>
          <cell r="K8976">
            <v>11</v>
          </cell>
          <cell r="L8976">
            <v>15</v>
          </cell>
        </row>
        <row r="8977">
          <cell r="E8977">
            <v>28335</v>
          </cell>
          <cell r="F8977">
            <v>11</v>
          </cell>
          <cell r="G8977">
            <v>28</v>
          </cell>
          <cell r="H8977">
            <v>22</v>
          </cell>
          <cell r="I8977">
            <v>20</v>
          </cell>
          <cell r="J8977">
            <v>9</v>
          </cell>
          <cell r="K8977">
            <v>24</v>
          </cell>
          <cell r="L8977">
            <v>11</v>
          </cell>
        </row>
        <row r="8978">
          <cell r="E8978">
            <v>28336</v>
          </cell>
          <cell r="F8978">
            <v>17</v>
          </cell>
          <cell r="G8978">
            <v>22</v>
          </cell>
          <cell r="H8978">
            <v>24</v>
          </cell>
          <cell r="I8978">
            <v>28</v>
          </cell>
          <cell r="J8978">
            <v>19</v>
          </cell>
          <cell r="K8978">
            <v>22</v>
          </cell>
          <cell r="L8978">
            <v>26</v>
          </cell>
        </row>
        <row r="8979">
          <cell r="E8979">
            <v>28337</v>
          </cell>
          <cell r="F8979">
            <v>7</v>
          </cell>
          <cell r="G8979">
            <v>7</v>
          </cell>
          <cell r="H8979">
            <v>6</v>
          </cell>
          <cell r="I8979">
            <v>9</v>
          </cell>
          <cell r="J8979">
            <v>0</v>
          </cell>
          <cell r="K8979">
            <v>6</v>
          </cell>
          <cell r="L8979">
            <v>0</v>
          </cell>
        </row>
        <row r="8980">
          <cell r="E8980">
            <v>28338</v>
          </cell>
          <cell r="F8980">
            <v>9</v>
          </cell>
          <cell r="G8980">
            <v>7</v>
          </cell>
          <cell r="H8980">
            <v>9</v>
          </cell>
          <cell r="I8980">
            <v>13</v>
          </cell>
          <cell r="J8980">
            <v>9</v>
          </cell>
          <cell r="K8980">
            <v>6</v>
          </cell>
          <cell r="L8980">
            <v>6</v>
          </cell>
        </row>
        <row r="8981">
          <cell r="E8981">
            <v>28339</v>
          </cell>
          <cell r="F8981">
            <v>0</v>
          </cell>
          <cell r="G8981">
            <v>0</v>
          </cell>
          <cell r="H8981">
            <v>0</v>
          </cell>
          <cell r="I8981">
            <v>0</v>
          </cell>
          <cell r="J8981">
            <v>0</v>
          </cell>
          <cell r="K8981">
            <v>0</v>
          </cell>
          <cell r="L8981">
            <v>0</v>
          </cell>
        </row>
        <row r="8982">
          <cell r="E8982">
            <v>28340</v>
          </cell>
          <cell r="F8982">
            <v>15</v>
          </cell>
          <cell r="G8982">
            <v>13</v>
          </cell>
          <cell r="H8982">
            <v>7</v>
          </cell>
          <cell r="I8982">
            <v>9</v>
          </cell>
          <cell r="J8982">
            <v>6</v>
          </cell>
          <cell r="K8982">
            <v>6</v>
          </cell>
          <cell r="L8982">
            <v>19</v>
          </cell>
        </row>
        <row r="8983">
          <cell r="E8983">
            <v>28341</v>
          </cell>
          <cell r="F8983">
            <v>13</v>
          </cell>
          <cell r="G8983">
            <v>15</v>
          </cell>
          <cell r="H8983">
            <v>19</v>
          </cell>
          <cell r="I8983">
            <v>13</v>
          </cell>
          <cell r="J8983">
            <v>19</v>
          </cell>
          <cell r="K8983">
            <v>15</v>
          </cell>
          <cell r="L8983">
            <v>15</v>
          </cell>
        </row>
        <row r="8984">
          <cell r="E8984">
            <v>28342</v>
          </cell>
          <cell r="F8984">
            <v>6</v>
          </cell>
          <cell r="G8984">
            <v>0</v>
          </cell>
          <cell r="H8984">
            <v>0</v>
          </cell>
          <cell r="I8984">
            <v>0</v>
          </cell>
          <cell r="J8984">
            <v>0</v>
          </cell>
          <cell r="K8984">
            <v>0</v>
          </cell>
          <cell r="L8984">
            <v>4</v>
          </cell>
        </row>
        <row r="8985">
          <cell r="E8985">
            <v>28343</v>
          </cell>
          <cell r="F8985">
            <v>15</v>
          </cell>
          <cell r="G8985">
            <v>11</v>
          </cell>
          <cell r="H8985">
            <v>9</v>
          </cell>
          <cell r="I8985">
            <v>22</v>
          </cell>
          <cell r="J8985">
            <v>11</v>
          </cell>
          <cell r="K8985">
            <v>6</v>
          </cell>
          <cell r="L8985">
            <v>6</v>
          </cell>
        </row>
        <row r="8986">
          <cell r="E8986">
            <v>28344</v>
          </cell>
          <cell r="F8986">
            <v>9</v>
          </cell>
          <cell r="G8986">
            <v>11</v>
          </cell>
          <cell r="H8986">
            <v>0</v>
          </cell>
          <cell r="I8986">
            <v>0</v>
          </cell>
          <cell r="J8986">
            <v>0</v>
          </cell>
          <cell r="K8986">
            <v>0</v>
          </cell>
          <cell r="L8986">
            <v>13</v>
          </cell>
        </row>
        <row r="8987">
          <cell r="E8987">
            <v>28345</v>
          </cell>
          <cell r="F8987">
            <v>15</v>
          </cell>
          <cell r="G8987">
            <v>7</v>
          </cell>
          <cell r="H8987">
            <v>6</v>
          </cell>
          <cell r="I8987">
            <v>0</v>
          </cell>
          <cell r="J8987">
            <v>7</v>
          </cell>
          <cell r="K8987">
            <v>0</v>
          </cell>
          <cell r="L8987">
            <v>0</v>
          </cell>
        </row>
        <row r="8988">
          <cell r="E8988">
            <v>28346</v>
          </cell>
          <cell r="F8988">
            <v>22</v>
          </cell>
          <cell r="G8988">
            <v>37</v>
          </cell>
          <cell r="H8988">
            <v>31</v>
          </cell>
          <cell r="I8988">
            <v>31</v>
          </cell>
          <cell r="J8988">
            <v>20</v>
          </cell>
          <cell r="K8988">
            <v>22</v>
          </cell>
          <cell r="L8988">
            <v>22</v>
          </cell>
        </row>
        <row r="8989">
          <cell r="E8989">
            <v>28347</v>
          </cell>
          <cell r="F8989">
            <v>6</v>
          </cell>
          <cell r="G8989">
            <v>7</v>
          </cell>
          <cell r="H8989">
            <v>0</v>
          </cell>
          <cell r="I8989">
            <v>0</v>
          </cell>
          <cell r="J8989">
            <v>0</v>
          </cell>
          <cell r="K8989">
            <v>0</v>
          </cell>
          <cell r="L8989">
            <v>0</v>
          </cell>
        </row>
        <row r="8990">
          <cell r="E8990">
            <v>28348</v>
          </cell>
          <cell r="F8990">
            <v>0</v>
          </cell>
          <cell r="G8990">
            <v>9</v>
          </cell>
          <cell r="H8990">
            <v>11</v>
          </cell>
          <cell r="I8990">
            <v>15</v>
          </cell>
          <cell r="J8990">
            <v>0</v>
          </cell>
          <cell r="K8990">
            <v>0</v>
          </cell>
          <cell r="L8990">
            <v>0</v>
          </cell>
        </row>
        <row r="8991">
          <cell r="E8991">
            <v>28349</v>
          </cell>
          <cell r="F8991">
            <v>28</v>
          </cell>
          <cell r="G8991">
            <v>9</v>
          </cell>
          <cell r="H8991">
            <v>13</v>
          </cell>
          <cell r="I8991">
            <v>17</v>
          </cell>
          <cell r="J8991">
            <v>17</v>
          </cell>
          <cell r="K8991">
            <v>9</v>
          </cell>
          <cell r="L8991">
            <v>17</v>
          </cell>
        </row>
        <row r="8992">
          <cell r="E8992">
            <v>28350</v>
          </cell>
          <cell r="F8992">
            <v>7</v>
          </cell>
          <cell r="G8992">
            <v>9</v>
          </cell>
          <cell r="H8992">
            <v>0</v>
          </cell>
          <cell r="I8992">
            <v>7</v>
          </cell>
          <cell r="J8992">
            <v>7</v>
          </cell>
          <cell r="K8992">
            <v>0</v>
          </cell>
          <cell r="L8992">
            <v>4</v>
          </cell>
        </row>
        <row r="8993">
          <cell r="E8993">
            <v>28351</v>
          </cell>
          <cell r="F8993">
            <v>7</v>
          </cell>
          <cell r="G8993">
            <v>7</v>
          </cell>
          <cell r="H8993">
            <v>13</v>
          </cell>
          <cell r="I8993">
            <v>22</v>
          </cell>
          <cell r="J8993">
            <v>22</v>
          </cell>
          <cell r="K8993">
            <v>22</v>
          </cell>
          <cell r="L8993">
            <v>11</v>
          </cell>
        </row>
        <row r="8994">
          <cell r="E8994">
            <v>28352</v>
          </cell>
          <cell r="F8994">
            <v>7</v>
          </cell>
          <cell r="G8994">
            <v>0</v>
          </cell>
          <cell r="H8994">
            <v>0</v>
          </cell>
          <cell r="I8994">
            <v>0</v>
          </cell>
          <cell r="J8994">
            <v>4</v>
          </cell>
          <cell r="K8994">
            <v>6</v>
          </cell>
          <cell r="L8994">
            <v>0</v>
          </cell>
        </row>
        <row r="8995">
          <cell r="E8995">
            <v>28353</v>
          </cell>
          <cell r="F8995">
            <v>0</v>
          </cell>
          <cell r="G8995">
            <v>11</v>
          </cell>
          <cell r="H8995">
            <v>4</v>
          </cell>
          <cell r="I8995">
            <v>0</v>
          </cell>
          <cell r="J8995">
            <v>7</v>
          </cell>
          <cell r="K8995">
            <v>0</v>
          </cell>
          <cell r="L8995">
            <v>4</v>
          </cell>
        </row>
        <row r="8996">
          <cell r="E8996">
            <v>28354</v>
          </cell>
          <cell r="F8996">
            <v>7</v>
          </cell>
          <cell r="G8996">
            <v>11</v>
          </cell>
          <cell r="H8996">
            <v>11</v>
          </cell>
          <cell r="I8996">
            <v>9</v>
          </cell>
          <cell r="J8996">
            <v>0</v>
          </cell>
          <cell r="K8996">
            <v>11</v>
          </cell>
          <cell r="L8996">
            <v>7</v>
          </cell>
        </row>
        <row r="8997">
          <cell r="E8997">
            <v>28355</v>
          </cell>
          <cell r="F8997">
            <v>6</v>
          </cell>
          <cell r="G8997">
            <v>0</v>
          </cell>
          <cell r="H8997">
            <v>0</v>
          </cell>
          <cell r="I8997">
            <v>0</v>
          </cell>
          <cell r="J8997">
            <v>0</v>
          </cell>
          <cell r="K8997">
            <v>0</v>
          </cell>
          <cell r="L8997">
            <v>11</v>
          </cell>
        </row>
        <row r="8998">
          <cell r="E8998">
            <v>28356</v>
          </cell>
          <cell r="F8998">
            <v>0</v>
          </cell>
          <cell r="G8998">
            <v>11</v>
          </cell>
          <cell r="H8998">
            <v>0</v>
          </cell>
          <cell r="I8998">
            <v>7</v>
          </cell>
          <cell r="J8998">
            <v>7</v>
          </cell>
          <cell r="K8998">
            <v>9</v>
          </cell>
          <cell r="L8998">
            <v>7</v>
          </cell>
        </row>
        <row r="8999">
          <cell r="E8999">
            <v>28357</v>
          </cell>
          <cell r="F8999">
            <v>7</v>
          </cell>
          <cell r="G8999">
            <v>6</v>
          </cell>
          <cell r="H8999">
            <v>6</v>
          </cell>
          <cell r="I8999">
            <v>6</v>
          </cell>
          <cell r="J8999">
            <v>9</v>
          </cell>
          <cell r="K8999">
            <v>11</v>
          </cell>
          <cell r="L8999">
            <v>9</v>
          </cell>
        </row>
        <row r="9000">
          <cell r="E9000">
            <v>28358</v>
          </cell>
          <cell r="F9000">
            <v>9</v>
          </cell>
          <cell r="G9000">
            <v>0</v>
          </cell>
          <cell r="H9000">
            <v>0</v>
          </cell>
          <cell r="I9000">
            <v>7</v>
          </cell>
          <cell r="J9000">
            <v>13</v>
          </cell>
          <cell r="K9000">
            <v>28</v>
          </cell>
          <cell r="L9000">
            <v>22</v>
          </cell>
        </row>
        <row r="9001">
          <cell r="E9001">
            <v>28359</v>
          </cell>
          <cell r="F9001">
            <v>28</v>
          </cell>
          <cell r="G9001">
            <v>28</v>
          </cell>
          <cell r="H9001">
            <v>19</v>
          </cell>
          <cell r="I9001">
            <v>15</v>
          </cell>
          <cell r="J9001">
            <v>19</v>
          </cell>
          <cell r="K9001">
            <v>17</v>
          </cell>
          <cell r="L9001">
            <v>19</v>
          </cell>
        </row>
        <row r="9002">
          <cell r="E9002">
            <v>28360</v>
          </cell>
          <cell r="F9002">
            <v>15</v>
          </cell>
          <cell r="G9002">
            <v>9</v>
          </cell>
          <cell r="H9002">
            <v>13</v>
          </cell>
          <cell r="I9002">
            <v>19</v>
          </cell>
          <cell r="J9002">
            <v>15</v>
          </cell>
          <cell r="K9002">
            <v>19</v>
          </cell>
          <cell r="L9002">
            <v>11</v>
          </cell>
        </row>
        <row r="9003">
          <cell r="E9003">
            <v>28361</v>
          </cell>
          <cell r="F9003">
            <v>7</v>
          </cell>
          <cell r="G9003">
            <v>0</v>
          </cell>
          <cell r="H9003">
            <v>0</v>
          </cell>
          <cell r="I9003">
            <v>0</v>
          </cell>
          <cell r="J9003">
            <v>0</v>
          </cell>
          <cell r="K9003">
            <v>6</v>
          </cell>
          <cell r="L9003">
            <v>0</v>
          </cell>
        </row>
        <row r="9004">
          <cell r="E9004">
            <v>28362</v>
          </cell>
          <cell r="F9004">
            <v>9</v>
          </cell>
          <cell r="G9004">
            <v>9</v>
          </cell>
          <cell r="H9004">
            <v>9</v>
          </cell>
          <cell r="I9004">
            <v>9</v>
          </cell>
          <cell r="J9004">
            <v>6</v>
          </cell>
          <cell r="K9004">
            <v>0</v>
          </cell>
          <cell r="L9004">
            <v>9</v>
          </cell>
        </row>
        <row r="9005">
          <cell r="E9005">
            <v>28363</v>
          </cell>
          <cell r="F9005">
            <v>19</v>
          </cell>
          <cell r="G9005">
            <v>9</v>
          </cell>
          <cell r="H9005">
            <v>19</v>
          </cell>
          <cell r="I9005">
            <v>9</v>
          </cell>
          <cell r="J9005">
            <v>9</v>
          </cell>
          <cell r="K9005">
            <v>7</v>
          </cell>
          <cell r="L9005">
            <v>0</v>
          </cell>
        </row>
        <row r="9006">
          <cell r="E9006">
            <v>28364</v>
          </cell>
          <cell r="F9006">
            <v>22</v>
          </cell>
          <cell r="G9006">
            <v>19</v>
          </cell>
          <cell r="H9006">
            <v>15</v>
          </cell>
          <cell r="I9006">
            <v>11</v>
          </cell>
          <cell r="J9006">
            <v>9</v>
          </cell>
          <cell r="K9006">
            <v>6</v>
          </cell>
          <cell r="L9006">
            <v>6</v>
          </cell>
        </row>
        <row r="9007">
          <cell r="E9007">
            <v>28365</v>
          </cell>
          <cell r="F9007">
            <v>4</v>
          </cell>
          <cell r="G9007">
            <v>0</v>
          </cell>
          <cell r="H9007">
            <v>7</v>
          </cell>
          <cell r="I9007">
            <v>7</v>
          </cell>
          <cell r="J9007">
            <v>9</v>
          </cell>
          <cell r="K9007">
            <v>4</v>
          </cell>
          <cell r="L9007">
            <v>6</v>
          </cell>
        </row>
        <row r="9008">
          <cell r="E9008">
            <v>28366</v>
          </cell>
          <cell r="F9008">
            <v>13</v>
          </cell>
          <cell r="G9008">
            <v>11</v>
          </cell>
          <cell r="H9008">
            <v>15</v>
          </cell>
          <cell r="I9008">
            <v>28</v>
          </cell>
          <cell r="J9008">
            <v>33</v>
          </cell>
          <cell r="K9008">
            <v>30</v>
          </cell>
          <cell r="L9008">
            <v>31</v>
          </cell>
        </row>
        <row r="9009">
          <cell r="E9009">
            <v>28367</v>
          </cell>
          <cell r="F9009">
            <v>11</v>
          </cell>
          <cell r="G9009">
            <v>11</v>
          </cell>
          <cell r="H9009">
            <v>11</v>
          </cell>
          <cell r="I9009">
            <v>11</v>
          </cell>
          <cell r="J9009">
            <v>22</v>
          </cell>
          <cell r="K9009">
            <v>24</v>
          </cell>
          <cell r="L9009">
            <v>22</v>
          </cell>
        </row>
        <row r="9010">
          <cell r="E9010">
            <v>28368</v>
          </cell>
          <cell r="F9010">
            <v>9</v>
          </cell>
          <cell r="G9010">
            <v>0</v>
          </cell>
          <cell r="H9010">
            <v>0</v>
          </cell>
          <cell r="I9010">
            <v>0</v>
          </cell>
          <cell r="J9010">
            <v>6</v>
          </cell>
          <cell r="K9010">
            <v>4</v>
          </cell>
          <cell r="L9010">
            <v>0</v>
          </cell>
        </row>
        <row r="9011">
          <cell r="E9011">
            <v>28369</v>
          </cell>
          <cell r="F9011">
            <v>13</v>
          </cell>
          <cell r="G9011">
            <v>13</v>
          </cell>
          <cell r="H9011">
            <v>13</v>
          </cell>
          <cell r="I9011">
            <v>11</v>
          </cell>
          <cell r="J9011">
            <v>13</v>
          </cell>
          <cell r="K9011">
            <v>13</v>
          </cell>
          <cell r="L9011">
            <v>9</v>
          </cell>
        </row>
        <row r="9012">
          <cell r="E9012">
            <v>28370</v>
          </cell>
          <cell r="F9012">
            <v>6</v>
          </cell>
          <cell r="G9012">
            <v>9</v>
          </cell>
          <cell r="H9012">
            <v>9</v>
          </cell>
          <cell r="I9012">
            <v>7</v>
          </cell>
          <cell r="J9012">
            <v>6</v>
          </cell>
          <cell r="K9012">
            <v>7</v>
          </cell>
          <cell r="L9012">
            <v>9</v>
          </cell>
        </row>
        <row r="9013">
          <cell r="E9013">
            <v>28371</v>
          </cell>
          <cell r="F9013">
            <v>0</v>
          </cell>
          <cell r="G9013">
            <v>0</v>
          </cell>
          <cell r="H9013">
            <v>6</v>
          </cell>
          <cell r="I9013">
            <v>0</v>
          </cell>
          <cell r="J9013">
            <v>13</v>
          </cell>
          <cell r="K9013">
            <v>26</v>
          </cell>
          <cell r="L9013">
            <v>30</v>
          </cell>
        </row>
        <row r="9014">
          <cell r="E9014">
            <v>28372</v>
          </cell>
          <cell r="F9014">
            <v>15</v>
          </cell>
          <cell r="G9014">
            <v>13</v>
          </cell>
          <cell r="H9014">
            <v>11</v>
          </cell>
          <cell r="I9014">
            <v>4</v>
          </cell>
          <cell r="J9014">
            <v>6</v>
          </cell>
          <cell r="K9014">
            <v>13</v>
          </cell>
          <cell r="L9014">
            <v>9</v>
          </cell>
        </row>
        <row r="9015">
          <cell r="E9015">
            <v>28373</v>
          </cell>
          <cell r="F9015">
            <v>13</v>
          </cell>
          <cell r="G9015">
            <v>17</v>
          </cell>
          <cell r="H9015">
            <v>11</v>
          </cell>
          <cell r="I9015">
            <v>17</v>
          </cell>
          <cell r="J9015">
            <v>15</v>
          </cell>
          <cell r="K9015">
            <v>22</v>
          </cell>
          <cell r="L9015">
            <v>6</v>
          </cell>
        </row>
        <row r="9016">
          <cell r="E9016">
            <v>28374</v>
          </cell>
          <cell r="F9016">
            <v>0</v>
          </cell>
          <cell r="G9016">
            <v>0</v>
          </cell>
          <cell r="H9016">
            <v>0</v>
          </cell>
          <cell r="I9016">
            <v>7</v>
          </cell>
          <cell r="J9016">
            <v>4</v>
          </cell>
          <cell r="K9016">
            <v>0</v>
          </cell>
          <cell r="L9016">
            <v>6</v>
          </cell>
        </row>
        <row r="9017">
          <cell r="E9017">
            <v>28375</v>
          </cell>
          <cell r="F9017">
            <v>17</v>
          </cell>
          <cell r="G9017">
            <v>19</v>
          </cell>
          <cell r="H9017">
            <v>17</v>
          </cell>
          <cell r="I9017">
            <v>15</v>
          </cell>
          <cell r="J9017">
            <v>11</v>
          </cell>
          <cell r="K9017">
            <v>11</v>
          </cell>
          <cell r="L9017">
            <v>6</v>
          </cell>
        </row>
        <row r="9018">
          <cell r="E9018">
            <v>28376</v>
          </cell>
          <cell r="F9018">
            <v>13</v>
          </cell>
          <cell r="G9018">
            <v>15</v>
          </cell>
          <cell r="H9018">
            <v>13</v>
          </cell>
          <cell r="I9018">
            <v>13</v>
          </cell>
          <cell r="J9018">
            <v>11</v>
          </cell>
          <cell r="K9018">
            <v>13</v>
          </cell>
          <cell r="L9018">
            <v>22</v>
          </cell>
        </row>
        <row r="9019">
          <cell r="E9019">
            <v>28377</v>
          </cell>
          <cell r="F9019">
            <v>0</v>
          </cell>
          <cell r="G9019">
            <v>6</v>
          </cell>
          <cell r="H9019">
            <v>0</v>
          </cell>
          <cell r="I9019">
            <v>0</v>
          </cell>
          <cell r="J9019">
            <v>0</v>
          </cell>
          <cell r="K9019">
            <v>7</v>
          </cell>
          <cell r="L9019">
            <v>9</v>
          </cell>
        </row>
        <row r="9020">
          <cell r="E9020">
            <v>28378</v>
          </cell>
          <cell r="F9020">
            <v>0</v>
          </cell>
          <cell r="G9020">
            <v>0</v>
          </cell>
          <cell r="H9020">
            <v>0</v>
          </cell>
          <cell r="I9020">
            <v>0</v>
          </cell>
          <cell r="J9020">
            <v>0</v>
          </cell>
          <cell r="K9020">
            <v>0</v>
          </cell>
          <cell r="L9020">
            <v>0</v>
          </cell>
        </row>
        <row r="9021">
          <cell r="E9021">
            <v>28379</v>
          </cell>
          <cell r="F9021">
            <v>0</v>
          </cell>
          <cell r="G9021">
            <v>0</v>
          </cell>
          <cell r="H9021">
            <v>0</v>
          </cell>
          <cell r="I9021">
            <v>0</v>
          </cell>
          <cell r="J9021">
            <v>0</v>
          </cell>
          <cell r="K9021">
            <v>7</v>
          </cell>
          <cell r="L9021">
            <v>9</v>
          </cell>
        </row>
        <row r="9022">
          <cell r="E9022">
            <v>28380</v>
          </cell>
          <cell r="F9022">
            <v>4</v>
          </cell>
          <cell r="G9022">
            <v>7</v>
          </cell>
          <cell r="H9022">
            <v>4</v>
          </cell>
          <cell r="I9022">
            <v>11</v>
          </cell>
          <cell r="J9022">
            <v>11</v>
          </cell>
          <cell r="K9022">
            <v>13</v>
          </cell>
          <cell r="L9022">
            <v>7</v>
          </cell>
        </row>
        <row r="9023">
          <cell r="E9023">
            <v>28381</v>
          </cell>
          <cell r="F9023">
            <v>0</v>
          </cell>
          <cell r="G9023">
            <v>0</v>
          </cell>
          <cell r="H9023">
            <v>13</v>
          </cell>
          <cell r="I9023">
            <v>15</v>
          </cell>
          <cell r="J9023">
            <v>11</v>
          </cell>
          <cell r="K9023">
            <v>15</v>
          </cell>
          <cell r="L9023">
            <v>0</v>
          </cell>
        </row>
        <row r="9024">
          <cell r="E9024">
            <v>28382</v>
          </cell>
          <cell r="F9024">
            <v>31</v>
          </cell>
          <cell r="G9024">
            <v>22</v>
          </cell>
          <cell r="H9024">
            <v>22</v>
          </cell>
          <cell r="I9024">
            <v>13</v>
          </cell>
          <cell r="J9024">
            <v>13</v>
          </cell>
          <cell r="K9024">
            <v>11</v>
          </cell>
          <cell r="L9024">
            <v>13</v>
          </cell>
        </row>
        <row r="9025">
          <cell r="E9025">
            <v>28383</v>
          </cell>
          <cell r="F9025">
            <v>19</v>
          </cell>
          <cell r="G9025">
            <v>20</v>
          </cell>
          <cell r="H9025">
            <v>15</v>
          </cell>
          <cell r="I9025">
            <v>11</v>
          </cell>
          <cell r="J9025">
            <v>7</v>
          </cell>
          <cell r="K9025">
            <v>6</v>
          </cell>
          <cell r="L9025">
            <v>9</v>
          </cell>
        </row>
        <row r="9026">
          <cell r="E9026">
            <v>28384</v>
          </cell>
          <cell r="F9026">
            <v>9</v>
          </cell>
          <cell r="G9026">
            <v>4</v>
          </cell>
          <cell r="H9026">
            <v>4</v>
          </cell>
          <cell r="I9026">
            <v>7</v>
          </cell>
          <cell r="J9026">
            <v>6</v>
          </cell>
          <cell r="K9026">
            <v>0</v>
          </cell>
          <cell r="L9026">
            <v>0</v>
          </cell>
        </row>
        <row r="9027">
          <cell r="E9027">
            <v>28385</v>
          </cell>
          <cell r="F9027">
            <v>6</v>
          </cell>
          <cell r="G9027">
            <v>9</v>
          </cell>
          <cell r="H9027">
            <v>11</v>
          </cell>
          <cell r="I9027">
            <v>19</v>
          </cell>
          <cell r="J9027">
            <v>7</v>
          </cell>
          <cell r="K9027">
            <v>4</v>
          </cell>
          <cell r="L9027">
            <v>9</v>
          </cell>
        </row>
        <row r="9028">
          <cell r="E9028">
            <v>28386</v>
          </cell>
          <cell r="F9028">
            <v>7</v>
          </cell>
          <cell r="G9028">
            <v>7</v>
          </cell>
          <cell r="H9028">
            <v>6</v>
          </cell>
          <cell r="I9028">
            <v>15</v>
          </cell>
          <cell r="J9028">
            <v>7</v>
          </cell>
          <cell r="K9028">
            <v>7</v>
          </cell>
          <cell r="L9028">
            <v>4</v>
          </cell>
        </row>
        <row r="9029">
          <cell r="E9029">
            <v>28387</v>
          </cell>
          <cell r="F9029">
            <v>11</v>
          </cell>
          <cell r="G9029">
            <v>7</v>
          </cell>
          <cell r="H9029">
            <v>6</v>
          </cell>
          <cell r="I9029">
            <v>0</v>
          </cell>
          <cell r="J9029">
            <v>9</v>
          </cell>
          <cell r="K9029">
            <v>4</v>
          </cell>
          <cell r="L9029">
            <v>6</v>
          </cell>
        </row>
        <row r="9030">
          <cell r="E9030">
            <v>28388</v>
          </cell>
          <cell r="F9030">
            <v>0</v>
          </cell>
          <cell r="G9030">
            <v>7</v>
          </cell>
          <cell r="H9030">
            <v>0</v>
          </cell>
          <cell r="I9030">
            <v>0</v>
          </cell>
          <cell r="J9030">
            <v>0</v>
          </cell>
          <cell r="K9030">
            <v>4</v>
          </cell>
          <cell r="L9030">
            <v>26</v>
          </cell>
        </row>
        <row r="9031">
          <cell r="E9031">
            <v>28389</v>
          </cell>
          <cell r="F9031">
            <v>7</v>
          </cell>
          <cell r="G9031">
            <v>4</v>
          </cell>
          <cell r="H9031">
            <v>9</v>
          </cell>
          <cell r="I9031">
            <v>11</v>
          </cell>
          <cell r="J9031">
            <v>11</v>
          </cell>
          <cell r="K9031">
            <v>15</v>
          </cell>
          <cell r="L9031">
            <v>15</v>
          </cell>
        </row>
        <row r="9032">
          <cell r="E9032">
            <v>28390</v>
          </cell>
          <cell r="F9032">
            <v>0</v>
          </cell>
          <cell r="G9032">
            <v>4</v>
          </cell>
          <cell r="H9032">
            <v>4</v>
          </cell>
          <cell r="I9032">
            <v>0</v>
          </cell>
          <cell r="J9032">
            <v>0</v>
          </cell>
          <cell r="K9032">
            <v>0</v>
          </cell>
          <cell r="L9032">
            <v>7</v>
          </cell>
        </row>
        <row r="9033">
          <cell r="E9033">
            <v>28391</v>
          </cell>
          <cell r="F9033">
            <v>11</v>
          </cell>
          <cell r="G9033">
            <v>9</v>
          </cell>
          <cell r="H9033">
            <v>0</v>
          </cell>
          <cell r="I9033">
            <v>11</v>
          </cell>
          <cell r="J9033">
            <v>9</v>
          </cell>
          <cell r="K9033">
            <v>9</v>
          </cell>
          <cell r="L9033">
            <v>4</v>
          </cell>
        </row>
        <row r="9034">
          <cell r="E9034">
            <v>28392</v>
          </cell>
          <cell r="F9034">
            <v>9</v>
          </cell>
          <cell r="G9034">
            <v>11</v>
          </cell>
          <cell r="H9034">
            <v>9</v>
          </cell>
          <cell r="I9034">
            <v>6</v>
          </cell>
          <cell r="J9034">
            <v>4</v>
          </cell>
          <cell r="K9034">
            <v>11</v>
          </cell>
          <cell r="L9034">
            <v>4</v>
          </cell>
        </row>
        <row r="9035">
          <cell r="E9035">
            <v>28393</v>
          </cell>
          <cell r="F9035">
            <v>11</v>
          </cell>
          <cell r="G9035">
            <v>9</v>
          </cell>
          <cell r="H9035">
            <v>7</v>
          </cell>
          <cell r="I9035">
            <v>7</v>
          </cell>
          <cell r="J9035">
            <v>9</v>
          </cell>
          <cell r="K9035">
            <v>11</v>
          </cell>
          <cell r="L9035">
            <v>9</v>
          </cell>
        </row>
        <row r="9036">
          <cell r="E9036">
            <v>28394</v>
          </cell>
          <cell r="F9036">
            <v>22</v>
          </cell>
          <cell r="G9036">
            <v>17</v>
          </cell>
          <cell r="H9036">
            <v>19</v>
          </cell>
          <cell r="I9036">
            <v>20</v>
          </cell>
          <cell r="J9036">
            <v>19</v>
          </cell>
          <cell r="K9036">
            <v>28</v>
          </cell>
          <cell r="L9036">
            <v>30</v>
          </cell>
        </row>
        <row r="9037">
          <cell r="E9037">
            <v>28395</v>
          </cell>
          <cell r="F9037">
            <v>4</v>
          </cell>
          <cell r="G9037">
            <v>0</v>
          </cell>
          <cell r="H9037">
            <v>4</v>
          </cell>
          <cell r="I9037">
            <v>0</v>
          </cell>
          <cell r="J9037">
            <v>0</v>
          </cell>
          <cell r="K9037">
            <v>6</v>
          </cell>
          <cell r="L9037">
            <v>4</v>
          </cell>
        </row>
        <row r="9038">
          <cell r="E9038">
            <v>28396</v>
          </cell>
          <cell r="F9038">
            <v>6</v>
          </cell>
          <cell r="G9038">
            <v>11</v>
          </cell>
          <cell r="H9038">
            <v>7</v>
          </cell>
          <cell r="I9038">
            <v>9</v>
          </cell>
          <cell r="J9038">
            <v>7</v>
          </cell>
          <cell r="K9038">
            <v>0</v>
          </cell>
          <cell r="L9038">
            <v>4</v>
          </cell>
        </row>
        <row r="9039">
          <cell r="E9039">
            <v>28397</v>
          </cell>
          <cell r="F9039">
            <v>19</v>
          </cell>
          <cell r="G9039">
            <v>17</v>
          </cell>
          <cell r="H9039">
            <v>19</v>
          </cell>
          <cell r="I9039">
            <v>13</v>
          </cell>
          <cell r="J9039">
            <v>15</v>
          </cell>
          <cell r="K9039">
            <v>13</v>
          </cell>
          <cell r="L9039">
            <v>13</v>
          </cell>
        </row>
        <row r="9040">
          <cell r="E9040">
            <v>28398</v>
          </cell>
          <cell r="F9040">
            <v>11</v>
          </cell>
          <cell r="G9040">
            <v>9</v>
          </cell>
          <cell r="H9040">
            <v>15</v>
          </cell>
          <cell r="I9040">
            <v>4</v>
          </cell>
          <cell r="J9040">
            <v>7</v>
          </cell>
          <cell r="K9040">
            <v>7</v>
          </cell>
          <cell r="L9040">
            <v>4</v>
          </cell>
        </row>
        <row r="9041">
          <cell r="E9041">
            <v>28399</v>
          </cell>
          <cell r="F9041">
            <v>6</v>
          </cell>
          <cell r="G9041">
            <v>6</v>
          </cell>
          <cell r="H9041">
            <v>6</v>
          </cell>
          <cell r="I9041">
            <v>6</v>
          </cell>
          <cell r="J9041">
            <v>4</v>
          </cell>
          <cell r="K9041">
            <v>0</v>
          </cell>
          <cell r="L9041">
            <v>6</v>
          </cell>
        </row>
        <row r="9042">
          <cell r="E9042">
            <v>28400</v>
          </cell>
          <cell r="F9042">
            <v>6</v>
          </cell>
          <cell r="G9042">
            <v>9</v>
          </cell>
          <cell r="H9042">
            <v>0</v>
          </cell>
          <cell r="I9042">
            <v>15</v>
          </cell>
          <cell r="J9042">
            <v>0</v>
          </cell>
          <cell r="K9042">
            <v>22</v>
          </cell>
          <cell r="L9042">
            <v>22</v>
          </cell>
        </row>
        <row r="9043">
          <cell r="E9043">
            <v>28401</v>
          </cell>
          <cell r="F9043">
            <v>13</v>
          </cell>
          <cell r="G9043">
            <v>26</v>
          </cell>
          <cell r="H9043">
            <v>17</v>
          </cell>
          <cell r="I9043">
            <v>13</v>
          </cell>
          <cell r="J9043">
            <v>9</v>
          </cell>
          <cell r="K9043">
            <v>11</v>
          </cell>
          <cell r="L9043">
            <v>0</v>
          </cell>
        </row>
        <row r="9044">
          <cell r="E9044">
            <v>28402</v>
          </cell>
          <cell r="F9044">
            <v>9</v>
          </cell>
          <cell r="G9044">
            <v>15</v>
          </cell>
          <cell r="H9044">
            <v>22</v>
          </cell>
          <cell r="I9044">
            <v>15</v>
          </cell>
          <cell r="J9044">
            <v>26</v>
          </cell>
          <cell r="K9044">
            <v>15</v>
          </cell>
          <cell r="L9044">
            <v>26</v>
          </cell>
        </row>
        <row r="9045">
          <cell r="E9045">
            <v>28403</v>
          </cell>
          <cell r="F9045">
            <v>0</v>
          </cell>
          <cell r="G9045">
            <v>0</v>
          </cell>
          <cell r="H9045">
            <v>6</v>
          </cell>
          <cell r="I9045">
            <v>7</v>
          </cell>
          <cell r="J9045">
            <v>7</v>
          </cell>
          <cell r="K9045">
            <v>9</v>
          </cell>
          <cell r="L9045">
            <v>11</v>
          </cell>
        </row>
        <row r="9046">
          <cell r="E9046">
            <v>28404</v>
          </cell>
          <cell r="F9046">
            <v>26</v>
          </cell>
          <cell r="G9046">
            <v>26</v>
          </cell>
          <cell r="H9046">
            <v>22</v>
          </cell>
          <cell r="I9046">
            <v>9</v>
          </cell>
          <cell r="J9046">
            <v>11</v>
          </cell>
          <cell r="K9046">
            <v>6</v>
          </cell>
          <cell r="L9046">
            <v>13</v>
          </cell>
        </row>
        <row r="9047">
          <cell r="E9047">
            <v>28405</v>
          </cell>
          <cell r="F9047">
            <v>0</v>
          </cell>
          <cell r="G9047">
            <v>7</v>
          </cell>
          <cell r="H9047">
            <v>7</v>
          </cell>
          <cell r="I9047">
            <v>6</v>
          </cell>
          <cell r="J9047">
            <v>0</v>
          </cell>
          <cell r="K9047">
            <v>7</v>
          </cell>
          <cell r="L9047">
            <v>15</v>
          </cell>
        </row>
        <row r="9048">
          <cell r="E9048">
            <v>28406</v>
          </cell>
          <cell r="F9048">
            <v>9</v>
          </cell>
          <cell r="G9048">
            <v>0</v>
          </cell>
          <cell r="H9048">
            <v>7</v>
          </cell>
          <cell r="I9048">
            <v>11</v>
          </cell>
          <cell r="J9048">
            <v>6</v>
          </cell>
          <cell r="K9048">
            <v>9</v>
          </cell>
          <cell r="L9048">
            <v>11</v>
          </cell>
        </row>
        <row r="9049">
          <cell r="E9049">
            <v>28407</v>
          </cell>
          <cell r="F9049">
            <v>0</v>
          </cell>
          <cell r="G9049">
            <v>22</v>
          </cell>
          <cell r="H9049">
            <v>26</v>
          </cell>
          <cell r="I9049">
            <v>28</v>
          </cell>
          <cell r="J9049">
            <v>26</v>
          </cell>
          <cell r="K9049">
            <v>26</v>
          </cell>
          <cell r="L9049">
            <v>28</v>
          </cell>
        </row>
        <row r="9050">
          <cell r="E9050">
            <v>28408</v>
          </cell>
          <cell r="F9050">
            <v>11</v>
          </cell>
          <cell r="G9050">
            <v>7</v>
          </cell>
          <cell r="H9050">
            <v>4</v>
          </cell>
          <cell r="I9050">
            <v>4</v>
          </cell>
          <cell r="J9050">
            <v>0</v>
          </cell>
          <cell r="K9050">
            <v>4</v>
          </cell>
          <cell r="L9050">
            <v>0</v>
          </cell>
        </row>
        <row r="9051">
          <cell r="E9051">
            <v>28409</v>
          </cell>
          <cell r="F9051">
            <v>7</v>
          </cell>
          <cell r="G9051">
            <v>0</v>
          </cell>
          <cell r="H9051">
            <v>7</v>
          </cell>
          <cell r="I9051">
            <v>9</v>
          </cell>
          <cell r="J9051">
            <v>4</v>
          </cell>
          <cell r="K9051">
            <v>0</v>
          </cell>
          <cell r="L9051">
            <v>7</v>
          </cell>
        </row>
        <row r="9052">
          <cell r="E9052">
            <v>28410</v>
          </cell>
          <cell r="F9052">
            <v>4</v>
          </cell>
          <cell r="G9052">
            <v>11</v>
          </cell>
          <cell r="H9052">
            <v>7</v>
          </cell>
          <cell r="I9052">
            <v>7</v>
          </cell>
          <cell r="J9052">
            <v>26</v>
          </cell>
          <cell r="K9052">
            <v>7</v>
          </cell>
          <cell r="L9052">
            <v>7</v>
          </cell>
        </row>
        <row r="9053">
          <cell r="E9053">
            <v>28411</v>
          </cell>
          <cell r="F9053">
            <v>37</v>
          </cell>
          <cell r="G9053">
            <v>22</v>
          </cell>
          <cell r="H9053">
            <v>33</v>
          </cell>
          <cell r="I9053">
            <v>22</v>
          </cell>
          <cell r="J9053">
            <v>4</v>
          </cell>
          <cell r="K9053">
            <v>11</v>
          </cell>
          <cell r="L9053">
            <v>7</v>
          </cell>
        </row>
        <row r="9054">
          <cell r="E9054">
            <v>28412</v>
          </cell>
          <cell r="F9054">
            <v>11</v>
          </cell>
          <cell r="G9054">
            <v>7</v>
          </cell>
          <cell r="H9054">
            <v>11</v>
          </cell>
          <cell r="I9054">
            <v>0</v>
          </cell>
          <cell r="J9054">
            <v>0</v>
          </cell>
          <cell r="K9054">
            <v>0</v>
          </cell>
          <cell r="L9054">
            <v>0</v>
          </cell>
        </row>
        <row r="9055">
          <cell r="E9055">
            <v>28413</v>
          </cell>
          <cell r="F9055">
            <v>9</v>
          </cell>
          <cell r="G9055">
            <v>7</v>
          </cell>
          <cell r="H9055">
            <v>0</v>
          </cell>
          <cell r="I9055">
            <v>0</v>
          </cell>
          <cell r="J9055">
            <v>0</v>
          </cell>
          <cell r="K9055">
            <v>0</v>
          </cell>
          <cell r="L9055">
            <v>0</v>
          </cell>
        </row>
        <row r="9056">
          <cell r="E9056">
            <v>28414</v>
          </cell>
          <cell r="F9056">
            <v>11</v>
          </cell>
          <cell r="G9056">
            <v>4</v>
          </cell>
          <cell r="H9056">
            <v>0</v>
          </cell>
          <cell r="I9056">
            <v>7</v>
          </cell>
          <cell r="J9056">
            <v>33</v>
          </cell>
          <cell r="K9056">
            <v>22</v>
          </cell>
          <cell r="L9056">
            <v>33</v>
          </cell>
        </row>
        <row r="9057">
          <cell r="E9057">
            <v>28415</v>
          </cell>
          <cell r="F9057">
            <v>7</v>
          </cell>
          <cell r="G9057">
            <v>11</v>
          </cell>
          <cell r="H9057">
            <v>7</v>
          </cell>
          <cell r="I9057">
            <v>0</v>
          </cell>
          <cell r="J9057">
            <v>0</v>
          </cell>
          <cell r="K9057">
            <v>0</v>
          </cell>
          <cell r="L9057">
            <v>0</v>
          </cell>
        </row>
        <row r="9058">
          <cell r="E9058">
            <v>28416</v>
          </cell>
          <cell r="F9058">
            <v>30</v>
          </cell>
          <cell r="G9058">
            <v>11</v>
          </cell>
          <cell r="H9058">
            <v>6</v>
          </cell>
          <cell r="I9058">
            <v>4</v>
          </cell>
          <cell r="J9058">
            <v>7</v>
          </cell>
          <cell r="K9058">
            <v>7</v>
          </cell>
          <cell r="L9058">
            <v>11</v>
          </cell>
        </row>
        <row r="9059">
          <cell r="E9059">
            <v>28417</v>
          </cell>
          <cell r="F9059">
            <v>4</v>
          </cell>
          <cell r="G9059">
            <v>15</v>
          </cell>
          <cell r="H9059">
            <v>4</v>
          </cell>
          <cell r="I9059">
            <v>15</v>
          </cell>
          <cell r="J9059">
            <v>4</v>
          </cell>
          <cell r="K9059">
            <v>26</v>
          </cell>
          <cell r="L9059">
            <v>26</v>
          </cell>
        </row>
        <row r="9060">
          <cell r="E9060">
            <v>28418</v>
          </cell>
          <cell r="F9060">
            <v>0</v>
          </cell>
          <cell r="G9060">
            <v>11</v>
          </cell>
          <cell r="H9060">
            <v>19</v>
          </cell>
          <cell r="I9060">
            <v>26</v>
          </cell>
          <cell r="J9060">
            <v>19</v>
          </cell>
          <cell r="K9060">
            <v>19</v>
          </cell>
          <cell r="L9060">
            <v>15</v>
          </cell>
        </row>
        <row r="9061">
          <cell r="E9061">
            <v>28419</v>
          </cell>
          <cell r="F9061">
            <v>15</v>
          </cell>
          <cell r="G9061">
            <v>4</v>
          </cell>
          <cell r="H9061">
            <v>7</v>
          </cell>
          <cell r="I9061">
            <v>9</v>
          </cell>
          <cell r="J9061">
            <v>7</v>
          </cell>
          <cell r="K9061">
            <v>11</v>
          </cell>
          <cell r="L9061">
            <v>13</v>
          </cell>
        </row>
        <row r="9062">
          <cell r="E9062">
            <v>28420</v>
          </cell>
          <cell r="F9062">
            <v>9</v>
          </cell>
          <cell r="G9062">
            <v>7</v>
          </cell>
          <cell r="H9062">
            <v>6</v>
          </cell>
          <cell r="I9062">
            <v>13</v>
          </cell>
          <cell r="J9062">
            <v>22</v>
          </cell>
          <cell r="K9062">
            <v>26</v>
          </cell>
          <cell r="L9062">
            <v>19</v>
          </cell>
        </row>
        <row r="9063">
          <cell r="E9063">
            <v>28421</v>
          </cell>
          <cell r="F9063">
            <v>7</v>
          </cell>
          <cell r="G9063">
            <v>11</v>
          </cell>
          <cell r="H9063">
            <v>11</v>
          </cell>
          <cell r="I9063">
            <v>15</v>
          </cell>
          <cell r="J9063">
            <v>6</v>
          </cell>
          <cell r="K9063">
            <v>11</v>
          </cell>
          <cell r="L9063">
            <v>7</v>
          </cell>
        </row>
        <row r="9064">
          <cell r="E9064">
            <v>28422</v>
          </cell>
          <cell r="F9064">
            <v>28</v>
          </cell>
          <cell r="G9064">
            <v>22</v>
          </cell>
          <cell r="H9064">
            <v>22</v>
          </cell>
          <cell r="I9064">
            <v>19</v>
          </cell>
          <cell r="J9064">
            <v>22</v>
          </cell>
          <cell r="K9064">
            <v>11</v>
          </cell>
          <cell r="L9064">
            <v>9</v>
          </cell>
        </row>
        <row r="9065">
          <cell r="E9065">
            <v>28423</v>
          </cell>
          <cell r="F9065">
            <v>19</v>
          </cell>
          <cell r="G9065">
            <v>13</v>
          </cell>
          <cell r="H9065">
            <v>33</v>
          </cell>
          <cell r="I9065">
            <v>41</v>
          </cell>
          <cell r="J9065">
            <v>26</v>
          </cell>
          <cell r="K9065">
            <v>28</v>
          </cell>
          <cell r="L9065">
            <v>33</v>
          </cell>
        </row>
        <row r="9066">
          <cell r="E9066">
            <v>28424</v>
          </cell>
          <cell r="F9066">
            <v>26</v>
          </cell>
          <cell r="G9066">
            <v>43</v>
          </cell>
          <cell r="H9066">
            <v>19</v>
          </cell>
          <cell r="I9066">
            <v>11</v>
          </cell>
          <cell r="J9066">
            <v>13</v>
          </cell>
          <cell r="K9066">
            <v>13</v>
          </cell>
          <cell r="L9066">
            <v>19</v>
          </cell>
        </row>
        <row r="9067">
          <cell r="E9067">
            <v>28425</v>
          </cell>
          <cell r="F9067">
            <v>9</v>
          </cell>
          <cell r="G9067">
            <v>6</v>
          </cell>
          <cell r="H9067">
            <v>6</v>
          </cell>
          <cell r="I9067">
            <v>17</v>
          </cell>
          <cell r="J9067">
            <v>7</v>
          </cell>
          <cell r="K9067">
            <v>6</v>
          </cell>
          <cell r="L9067">
            <v>19</v>
          </cell>
        </row>
        <row r="9068">
          <cell r="E9068">
            <v>28426</v>
          </cell>
          <cell r="F9068">
            <v>9</v>
          </cell>
          <cell r="G9068">
            <v>13</v>
          </cell>
          <cell r="H9068">
            <v>0</v>
          </cell>
          <cell r="I9068">
            <v>0</v>
          </cell>
          <cell r="J9068">
            <v>7</v>
          </cell>
          <cell r="K9068">
            <v>9</v>
          </cell>
          <cell r="L9068">
            <v>0</v>
          </cell>
        </row>
        <row r="9069">
          <cell r="E9069">
            <v>28427</v>
          </cell>
          <cell r="F9069">
            <v>6</v>
          </cell>
          <cell r="G9069">
            <v>11</v>
          </cell>
          <cell r="H9069">
            <v>7</v>
          </cell>
          <cell r="I9069">
            <v>7</v>
          </cell>
          <cell r="J9069">
            <v>7</v>
          </cell>
          <cell r="K9069">
            <v>6</v>
          </cell>
          <cell r="L9069">
            <v>7</v>
          </cell>
        </row>
        <row r="9070">
          <cell r="E9070">
            <v>28428</v>
          </cell>
          <cell r="F9070">
            <v>0</v>
          </cell>
          <cell r="G9070">
            <v>19</v>
          </cell>
          <cell r="H9070">
            <v>28</v>
          </cell>
          <cell r="I9070">
            <v>15</v>
          </cell>
          <cell r="J9070">
            <v>15</v>
          </cell>
          <cell r="K9070">
            <v>11</v>
          </cell>
          <cell r="L9070">
            <v>0</v>
          </cell>
        </row>
        <row r="9071">
          <cell r="E9071">
            <v>28429</v>
          </cell>
          <cell r="F9071">
            <v>30</v>
          </cell>
          <cell r="G9071">
            <v>30</v>
          </cell>
          <cell r="H9071">
            <v>28</v>
          </cell>
          <cell r="I9071">
            <v>22</v>
          </cell>
          <cell r="J9071">
            <v>26</v>
          </cell>
          <cell r="K9071">
            <v>33</v>
          </cell>
          <cell r="L9071">
            <v>30</v>
          </cell>
        </row>
        <row r="9072">
          <cell r="E9072">
            <v>28430</v>
          </cell>
          <cell r="F9072">
            <v>15</v>
          </cell>
          <cell r="G9072">
            <v>13</v>
          </cell>
          <cell r="H9072">
            <v>13</v>
          </cell>
          <cell r="I9072">
            <v>11</v>
          </cell>
          <cell r="J9072">
            <v>15</v>
          </cell>
          <cell r="K9072">
            <v>13</v>
          </cell>
          <cell r="L9072">
            <v>11</v>
          </cell>
        </row>
        <row r="9073">
          <cell r="E9073">
            <v>28431</v>
          </cell>
          <cell r="F9073">
            <v>48</v>
          </cell>
          <cell r="G9073">
            <v>30</v>
          </cell>
          <cell r="H9073">
            <v>33</v>
          </cell>
          <cell r="I9073">
            <v>28</v>
          </cell>
          <cell r="J9073">
            <v>9</v>
          </cell>
          <cell r="K9073">
            <v>26</v>
          </cell>
          <cell r="L9073">
            <v>26</v>
          </cell>
        </row>
        <row r="9074">
          <cell r="E9074">
            <v>28432</v>
          </cell>
          <cell r="F9074">
            <v>19</v>
          </cell>
          <cell r="G9074">
            <v>28</v>
          </cell>
          <cell r="H9074">
            <v>30</v>
          </cell>
          <cell r="I9074">
            <v>33</v>
          </cell>
          <cell r="J9074">
            <v>30</v>
          </cell>
          <cell r="K9074">
            <v>26</v>
          </cell>
          <cell r="L9074">
            <v>13</v>
          </cell>
        </row>
        <row r="9075">
          <cell r="E9075">
            <v>28433</v>
          </cell>
          <cell r="F9075">
            <v>0</v>
          </cell>
          <cell r="G9075">
            <v>9</v>
          </cell>
          <cell r="H9075">
            <v>13</v>
          </cell>
          <cell r="I9075">
            <v>0</v>
          </cell>
          <cell r="J9075">
            <v>7</v>
          </cell>
          <cell r="K9075">
            <v>9</v>
          </cell>
          <cell r="L9075">
            <v>15</v>
          </cell>
        </row>
        <row r="9076">
          <cell r="E9076">
            <v>28434</v>
          </cell>
          <cell r="F9076">
            <v>0</v>
          </cell>
          <cell r="G9076">
            <v>0</v>
          </cell>
          <cell r="H9076">
            <v>0</v>
          </cell>
          <cell r="I9076">
            <v>0</v>
          </cell>
          <cell r="J9076">
            <v>11</v>
          </cell>
          <cell r="K9076">
            <v>0</v>
          </cell>
          <cell r="L9076">
            <v>0</v>
          </cell>
        </row>
        <row r="9077">
          <cell r="E9077">
            <v>28435</v>
          </cell>
          <cell r="F9077">
            <v>9</v>
          </cell>
          <cell r="G9077">
            <v>11</v>
          </cell>
          <cell r="H9077">
            <v>11</v>
          </cell>
          <cell r="I9077">
            <v>0</v>
          </cell>
          <cell r="J9077">
            <v>7</v>
          </cell>
          <cell r="K9077">
            <v>6</v>
          </cell>
          <cell r="L9077">
            <v>0</v>
          </cell>
        </row>
        <row r="9078">
          <cell r="E9078">
            <v>28436</v>
          </cell>
          <cell r="F9078">
            <v>26</v>
          </cell>
          <cell r="G9078">
            <v>22</v>
          </cell>
          <cell r="H9078">
            <v>15</v>
          </cell>
          <cell r="I9078">
            <v>11</v>
          </cell>
          <cell r="J9078">
            <v>20</v>
          </cell>
          <cell r="K9078">
            <v>28</v>
          </cell>
          <cell r="L9078">
            <v>22</v>
          </cell>
        </row>
        <row r="9079">
          <cell r="E9079">
            <v>28437</v>
          </cell>
          <cell r="F9079">
            <v>37</v>
          </cell>
          <cell r="G9079">
            <v>24</v>
          </cell>
          <cell r="H9079">
            <v>31</v>
          </cell>
          <cell r="I9079">
            <v>15</v>
          </cell>
          <cell r="J9079">
            <v>11</v>
          </cell>
          <cell r="K9079">
            <v>26</v>
          </cell>
          <cell r="L9079">
            <v>28</v>
          </cell>
        </row>
        <row r="9080">
          <cell r="E9080">
            <v>28438</v>
          </cell>
          <cell r="F9080">
            <v>0</v>
          </cell>
          <cell r="G9080">
            <v>0</v>
          </cell>
          <cell r="H9080">
            <v>11</v>
          </cell>
          <cell r="I9080">
            <v>11</v>
          </cell>
          <cell r="J9080">
            <v>9</v>
          </cell>
          <cell r="K9080">
            <v>0</v>
          </cell>
          <cell r="L9080">
            <v>7</v>
          </cell>
        </row>
        <row r="9081">
          <cell r="E9081">
            <v>28439</v>
          </cell>
          <cell r="F9081">
            <v>9</v>
          </cell>
          <cell r="G9081">
            <v>11</v>
          </cell>
          <cell r="H9081">
            <v>13</v>
          </cell>
          <cell r="I9081">
            <v>0</v>
          </cell>
          <cell r="J9081">
            <v>0</v>
          </cell>
          <cell r="K9081">
            <v>7</v>
          </cell>
          <cell r="L9081">
            <v>11</v>
          </cell>
        </row>
        <row r="9082">
          <cell r="E9082">
            <v>28440</v>
          </cell>
          <cell r="F9082">
            <v>15</v>
          </cell>
          <cell r="G9082">
            <v>9</v>
          </cell>
          <cell r="H9082">
            <v>7</v>
          </cell>
          <cell r="I9082">
            <v>11</v>
          </cell>
          <cell r="J9082">
            <v>11</v>
          </cell>
          <cell r="K9082">
            <v>15</v>
          </cell>
          <cell r="L9082">
            <v>11</v>
          </cell>
        </row>
        <row r="9083">
          <cell r="E9083">
            <v>28441</v>
          </cell>
          <cell r="F9083">
            <v>28</v>
          </cell>
          <cell r="G9083">
            <v>11</v>
          </cell>
          <cell r="H9083">
            <v>15</v>
          </cell>
          <cell r="I9083">
            <v>9</v>
          </cell>
          <cell r="J9083">
            <v>26</v>
          </cell>
          <cell r="K9083">
            <v>15</v>
          </cell>
          <cell r="L9083">
            <v>0</v>
          </cell>
        </row>
        <row r="9084">
          <cell r="E9084">
            <v>28442</v>
          </cell>
          <cell r="F9084">
            <v>11</v>
          </cell>
          <cell r="G9084">
            <v>7</v>
          </cell>
          <cell r="H9084">
            <v>9</v>
          </cell>
          <cell r="I9084">
            <v>4</v>
          </cell>
          <cell r="J9084">
            <v>11</v>
          </cell>
          <cell r="K9084">
            <v>4</v>
          </cell>
          <cell r="L9084">
            <v>9</v>
          </cell>
        </row>
        <row r="9085">
          <cell r="E9085">
            <v>28443</v>
          </cell>
          <cell r="F9085">
            <v>15</v>
          </cell>
          <cell r="G9085">
            <v>11</v>
          </cell>
          <cell r="H9085">
            <v>11</v>
          </cell>
          <cell r="I9085">
            <v>7</v>
          </cell>
          <cell r="J9085">
            <v>9</v>
          </cell>
          <cell r="K9085">
            <v>7</v>
          </cell>
          <cell r="L9085">
            <v>0</v>
          </cell>
        </row>
        <row r="9086">
          <cell r="E9086">
            <v>28444</v>
          </cell>
          <cell r="F9086">
            <v>28</v>
          </cell>
          <cell r="G9086">
            <v>30</v>
          </cell>
          <cell r="H9086">
            <v>30</v>
          </cell>
          <cell r="I9086">
            <v>33</v>
          </cell>
          <cell r="J9086">
            <v>33</v>
          </cell>
          <cell r="K9086">
            <v>30</v>
          </cell>
          <cell r="L9086">
            <v>30</v>
          </cell>
        </row>
        <row r="9087">
          <cell r="E9087">
            <v>28445</v>
          </cell>
          <cell r="F9087">
            <v>22</v>
          </cell>
          <cell r="G9087">
            <v>26</v>
          </cell>
          <cell r="H9087">
            <v>26</v>
          </cell>
          <cell r="I9087">
            <v>30</v>
          </cell>
          <cell r="J9087">
            <v>22</v>
          </cell>
          <cell r="K9087">
            <v>22</v>
          </cell>
          <cell r="L9087">
            <v>22</v>
          </cell>
        </row>
        <row r="9088">
          <cell r="E9088">
            <v>28446</v>
          </cell>
          <cell r="F9088">
            <v>7</v>
          </cell>
          <cell r="G9088">
            <v>9</v>
          </cell>
          <cell r="H9088">
            <v>0</v>
          </cell>
          <cell r="I9088">
            <v>0</v>
          </cell>
          <cell r="J9088">
            <v>0</v>
          </cell>
          <cell r="K9088">
            <v>9</v>
          </cell>
          <cell r="L9088">
            <v>7</v>
          </cell>
        </row>
        <row r="9089">
          <cell r="E9089">
            <v>28447</v>
          </cell>
          <cell r="F9089">
            <v>28</v>
          </cell>
          <cell r="G9089">
            <v>22</v>
          </cell>
          <cell r="H9089">
            <v>19</v>
          </cell>
          <cell r="I9089">
            <v>26</v>
          </cell>
          <cell r="J9089">
            <v>37</v>
          </cell>
          <cell r="K9089">
            <v>37</v>
          </cell>
          <cell r="L9089">
            <v>37</v>
          </cell>
        </row>
        <row r="9090">
          <cell r="E9090">
            <v>28448</v>
          </cell>
          <cell r="F9090">
            <v>15</v>
          </cell>
          <cell r="G9090">
            <v>9</v>
          </cell>
          <cell r="H9090">
            <v>15</v>
          </cell>
          <cell r="I9090">
            <v>26</v>
          </cell>
          <cell r="J9090">
            <v>22</v>
          </cell>
          <cell r="K9090">
            <v>13</v>
          </cell>
          <cell r="L9090">
            <v>22</v>
          </cell>
        </row>
        <row r="9091">
          <cell r="E9091">
            <v>28449</v>
          </cell>
          <cell r="F9091">
            <v>19</v>
          </cell>
          <cell r="G9091">
            <v>19</v>
          </cell>
          <cell r="H9091">
            <v>15</v>
          </cell>
          <cell r="I9091">
            <v>13</v>
          </cell>
          <cell r="J9091">
            <v>15</v>
          </cell>
          <cell r="K9091">
            <v>6</v>
          </cell>
          <cell r="L9091">
            <v>6</v>
          </cell>
        </row>
        <row r="9092">
          <cell r="E9092">
            <v>28450</v>
          </cell>
          <cell r="F9092">
            <v>6</v>
          </cell>
          <cell r="G9092">
            <v>9</v>
          </cell>
          <cell r="H9092">
            <v>7</v>
          </cell>
          <cell r="I9092">
            <v>0</v>
          </cell>
          <cell r="J9092">
            <v>7</v>
          </cell>
          <cell r="K9092">
            <v>0</v>
          </cell>
          <cell r="L9092">
            <v>0</v>
          </cell>
        </row>
        <row r="9093">
          <cell r="E9093">
            <v>28451</v>
          </cell>
          <cell r="F9093">
            <v>15</v>
          </cell>
          <cell r="G9093">
            <v>9</v>
          </cell>
          <cell r="H9093">
            <v>13</v>
          </cell>
          <cell r="I9093">
            <v>7</v>
          </cell>
          <cell r="J9093">
            <v>6</v>
          </cell>
          <cell r="K9093">
            <v>6</v>
          </cell>
          <cell r="L9093">
            <v>6</v>
          </cell>
        </row>
        <row r="9094">
          <cell r="E9094">
            <v>28452</v>
          </cell>
          <cell r="F9094">
            <v>4</v>
          </cell>
          <cell r="G9094">
            <v>13</v>
          </cell>
          <cell r="H9094">
            <v>13</v>
          </cell>
          <cell r="I9094">
            <v>13</v>
          </cell>
          <cell r="J9094">
            <v>19</v>
          </cell>
          <cell r="K9094">
            <v>15</v>
          </cell>
          <cell r="L9094">
            <v>13</v>
          </cell>
        </row>
        <row r="9095">
          <cell r="E9095">
            <v>28453</v>
          </cell>
          <cell r="F9095">
            <v>19</v>
          </cell>
          <cell r="G9095">
            <v>31</v>
          </cell>
          <cell r="H9095">
            <v>26</v>
          </cell>
          <cell r="I9095">
            <v>28</v>
          </cell>
          <cell r="J9095">
            <v>22</v>
          </cell>
          <cell r="K9095">
            <v>22</v>
          </cell>
          <cell r="L9095">
            <v>11</v>
          </cell>
        </row>
        <row r="9096">
          <cell r="E9096">
            <v>28454</v>
          </cell>
          <cell r="F9096">
            <v>11</v>
          </cell>
          <cell r="G9096">
            <v>0</v>
          </cell>
          <cell r="H9096">
            <v>0</v>
          </cell>
          <cell r="I9096">
            <v>4</v>
          </cell>
          <cell r="J9096">
            <v>0</v>
          </cell>
          <cell r="K9096">
            <v>9</v>
          </cell>
          <cell r="L9096">
            <v>9</v>
          </cell>
        </row>
        <row r="9097">
          <cell r="E9097">
            <v>28455</v>
          </cell>
          <cell r="F9097">
            <v>0</v>
          </cell>
          <cell r="G9097">
            <v>7</v>
          </cell>
          <cell r="H9097">
            <v>30</v>
          </cell>
          <cell r="I9097">
            <v>46</v>
          </cell>
          <cell r="J9097">
            <v>41</v>
          </cell>
          <cell r="K9097">
            <v>48</v>
          </cell>
          <cell r="L9097">
            <v>59</v>
          </cell>
        </row>
        <row r="9098">
          <cell r="E9098">
            <v>28456</v>
          </cell>
          <cell r="F9098">
            <v>30</v>
          </cell>
          <cell r="G9098">
            <v>28</v>
          </cell>
          <cell r="H9098">
            <v>19</v>
          </cell>
          <cell r="I9098">
            <v>33</v>
          </cell>
          <cell r="J9098">
            <v>22</v>
          </cell>
          <cell r="K9098">
            <v>6</v>
          </cell>
          <cell r="L9098">
            <v>11</v>
          </cell>
        </row>
        <row r="9099">
          <cell r="E9099">
            <v>28457</v>
          </cell>
          <cell r="F9099">
            <v>7</v>
          </cell>
          <cell r="G9099">
            <v>6</v>
          </cell>
          <cell r="H9099">
            <v>0</v>
          </cell>
          <cell r="I9099">
            <v>0</v>
          </cell>
          <cell r="J9099">
            <v>9</v>
          </cell>
          <cell r="K9099">
            <v>11</v>
          </cell>
          <cell r="L9099">
            <v>7</v>
          </cell>
        </row>
        <row r="9100">
          <cell r="E9100">
            <v>28458</v>
          </cell>
          <cell r="F9100">
            <v>7</v>
          </cell>
          <cell r="G9100">
            <v>0</v>
          </cell>
          <cell r="H9100">
            <v>7</v>
          </cell>
          <cell r="I9100">
            <v>30</v>
          </cell>
          <cell r="J9100">
            <v>22</v>
          </cell>
          <cell r="K9100">
            <v>33</v>
          </cell>
          <cell r="L9100">
            <v>24</v>
          </cell>
        </row>
        <row r="9101">
          <cell r="E9101">
            <v>28459</v>
          </cell>
          <cell r="F9101">
            <v>37</v>
          </cell>
          <cell r="G9101">
            <v>37</v>
          </cell>
          <cell r="H9101">
            <v>26</v>
          </cell>
          <cell r="I9101">
            <v>37</v>
          </cell>
          <cell r="J9101">
            <v>33</v>
          </cell>
          <cell r="K9101">
            <v>26</v>
          </cell>
          <cell r="L9101">
            <v>33</v>
          </cell>
        </row>
        <row r="9102">
          <cell r="E9102">
            <v>28460</v>
          </cell>
          <cell r="F9102">
            <v>0</v>
          </cell>
          <cell r="G9102">
            <v>6</v>
          </cell>
          <cell r="H9102">
            <v>11</v>
          </cell>
          <cell r="I9102">
            <v>6</v>
          </cell>
          <cell r="J9102">
            <v>4</v>
          </cell>
          <cell r="K9102">
            <v>11</v>
          </cell>
          <cell r="L9102">
            <v>9</v>
          </cell>
        </row>
        <row r="9103">
          <cell r="E9103">
            <v>28461</v>
          </cell>
          <cell r="F9103">
            <v>0</v>
          </cell>
          <cell r="G9103">
            <v>7</v>
          </cell>
          <cell r="H9103">
            <v>7</v>
          </cell>
          <cell r="I9103">
            <v>7</v>
          </cell>
          <cell r="J9103">
            <v>7</v>
          </cell>
          <cell r="K9103">
            <v>7</v>
          </cell>
          <cell r="L9103">
            <v>11</v>
          </cell>
        </row>
        <row r="9104">
          <cell r="E9104">
            <v>28462</v>
          </cell>
          <cell r="F9104">
            <v>11</v>
          </cell>
          <cell r="G9104">
            <v>19</v>
          </cell>
          <cell r="H9104">
            <v>19</v>
          </cell>
          <cell r="I9104">
            <v>19</v>
          </cell>
          <cell r="J9104">
            <v>11</v>
          </cell>
          <cell r="K9104">
            <v>6</v>
          </cell>
          <cell r="L9104">
            <v>6</v>
          </cell>
        </row>
        <row r="9105">
          <cell r="E9105">
            <v>28463</v>
          </cell>
          <cell r="F9105">
            <v>37</v>
          </cell>
          <cell r="G9105">
            <v>35</v>
          </cell>
          <cell r="H9105">
            <v>41</v>
          </cell>
          <cell r="I9105">
            <v>26</v>
          </cell>
          <cell r="J9105">
            <v>22</v>
          </cell>
          <cell r="K9105">
            <v>31</v>
          </cell>
          <cell r="L9105">
            <v>28</v>
          </cell>
        </row>
        <row r="9106">
          <cell r="E9106">
            <v>28464</v>
          </cell>
          <cell r="F9106">
            <v>26</v>
          </cell>
          <cell r="G9106">
            <v>19</v>
          </cell>
          <cell r="H9106">
            <v>22</v>
          </cell>
          <cell r="I9106">
            <v>22</v>
          </cell>
          <cell r="J9106">
            <v>13</v>
          </cell>
          <cell r="K9106">
            <v>9</v>
          </cell>
          <cell r="L9106">
            <v>13</v>
          </cell>
        </row>
        <row r="9107">
          <cell r="E9107">
            <v>28465</v>
          </cell>
          <cell r="F9107">
            <v>19</v>
          </cell>
          <cell r="G9107">
            <v>22</v>
          </cell>
          <cell r="H9107">
            <v>24</v>
          </cell>
          <cell r="I9107">
            <v>28</v>
          </cell>
          <cell r="J9107">
            <v>33</v>
          </cell>
          <cell r="K9107">
            <v>22</v>
          </cell>
          <cell r="L9107">
            <v>19</v>
          </cell>
        </row>
        <row r="9108">
          <cell r="E9108">
            <v>28466</v>
          </cell>
          <cell r="F9108">
            <v>17</v>
          </cell>
          <cell r="G9108">
            <v>13</v>
          </cell>
          <cell r="H9108">
            <v>19</v>
          </cell>
          <cell r="I9108">
            <v>22</v>
          </cell>
          <cell r="J9108">
            <v>22</v>
          </cell>
          <cell r="K9108">
            <v>20</v>
          </cell>
          <cell r="L9108">
            <v>28</v>
          </cell>
        </row>
        <row r="9109">
          <cell r="E9109">
            <v>28467</v>
          </cell>
          <cell r="F9109">
            <v>19</v>
          </cell>
          <cell r="G9109">
            <v>17</v>
          </cell>
          <cell r="H9109">
            <v>19</v>
          </cell>
          <cell r="I9109">
            <v>15</v>
          </cell>
          <cell r="J9109">
            <v>13</v>
          </cell>
          <cell r="K9109">
            <v>13</v>
          </cell>
          <cell r="L9109">
            <v>9</v>
          </cell>
        </row>
        <row r="9110">
          <cell r="E9110">
            <v>28468</v>
          </cell>
          <cell r="F9110">
            <v>9</v>
          </cell>
          <cell r="G9110">
            <v>6</v>
          </cell>
          <cell r="H9110">
            <v>6</v>
          </cell>
          <cell r="I9110">
            <v>7</v>
          </cell>
          <cell r="J9110">
            <v>0</v>
          </cell>
          <cell r="K9110">
            <v>0</v>
          </cell>
          <cell r="L9110">
            <v>0</v>
          </cell>
        </row>
        <row r="9111">
          <cell r="E9111">
            <v>28469</v>
          </cell>
          <cell r="F9111">
            <v>17</v>
          </cell>
          <cell r="G9111">
            <v>15</v>
          </cell>
          <cell r="H9111">
            <v>13</v>
          </cell>
          <cell r="I9111">
            <v>11</v>
          </cell>
          <cell r="J9111">
            <v>7</v>
          </cell>
          <cell r="K9111">
            <v>11</v>
          </cell>
          <cell r="L9111">
            <v>7</v>
          </cell>
        </row>
        <row r="9112">
          <cell r="E9112">
            <v>28470</v>
          </cell>
          <cell r="F9112">
            <v>11</v>
          </cell>
          <cell r="G9112">
            <v>4</v>
          </cell>
          <cell r="H9112">
            <v>0</v>
          </cell>
          <cell r="I9112">
            <v>0</v>
          </cell>
          <cell r="J9112">
            <v>7</v>
          </cell>
          <cell r="K9112">
            <v>7</v>
          </cell>
          <cell r="L9112">
            <v>30</v>
          </cell>
        </row>
        <row r="9113">
          <cell r="E9113">
            <v>28471</v>
          </cell>
          <cell r="F9113">
            <v>0</v>
          </cell>
          <cell r="G9113">
            <v>30</v>
          </cell>
          <cell r="H9113">
            <v>15</v>
          </cell>
          <cell r="I9113">
            <v>15</v>
          </cell>
          <cell r="J9113">
            <v>19</v>
          </cell>
          <cell r="K9113">
            <v>11</v>
          </cell>
          <cell r="L9113">
            <v>7</v>
          </cell>
        </row>
        <row r="9114">
          <cell r="E9114">
            <v>28472</v>
          </cell>
          <cell r="F9114">
            <v>20</v>
          </cell>
          <cell r="G9114">
            <v>11</v>
          </cell>
          <cell r="H9114">
            <v>13</v>
          </cell>
          <cell r="I9114">
            <v>9</v>
          </cell>
          <cell r="J9114">
            <v>4</v>
          </cell>
          <cell r="K9114">
            <v>7</v>
          </cell>
          <cell r="L9114">
            <v>7</v>
          </cell>
        </row>
        <row r="9115">
          <cell r="E9115">
            <v>28473</v>
          </cell>
          <cell r="F9115">
            <v>0</v>
          </cell>
          <cell r="G9115">
            <v>0</v>
          </cell>
          <cell r="H9115">
            <v>7</v>
          </cell>
          <cell r="I9115">
            <v>15</v>
          </cell>
          <cell r="J9115">
            <v>15</v>
          </cell>
          <cell r="K9115">
            <v>0</v>
          </cell>
          <cell r="L9115">
            <v>26</v>
          </cell>
        </row>
        <row r="9116">
          <cell r="E9116">
            <v>28474</v>
          </cell>
          <cell r="F9116">
            <v>19</v>
          </cell>
          <cell r="G9116">
            <v>7</v>
          </cell>
          <cell r="H9116">
            <v>0</v>
          </cell>
          <cell r="I9116">
            <v>7</v>
          </cell>
          <cell r="J9116">
            <v>0</v>
          </cell>
          <cell r="K9116">
            <v>4</v>
          </cell>
          <cell r="L9116">
            <v>0</v>
          </cell>
        </row>
        <row r="9117">
          <cell r="E9117">
            <v>28475</v>
          </cell>
          <cell r="F9117">
            <v>0</v>
          </cell>
          <cell r="G9117">
            <v>0</v>
          </cell>
          <cell r="H9117">
            <v>7</v>
          </cell>
          <cell r="I9117">
            <v>7</v>
          </cell>
          <cell r="J9117">
            <v>4</v>
          </cell>
          <cell r="K9117">
            <v>0</v>
          </cell>
          <cell r="L9117">
            <v>0</v>
          </cell>
        </row>
        <row r="9118">
          <cell r="E9118">
            <v>28476</v>
          </cell>
          <cell r="F9118">
            <v>7</v>
          </cell>
          <cell r="G9118">
            <v>9</v>
          </cell>
          <cell r="H9118">
            <v>11</v>
          </cell>
          <cell r="I9118">
            <v>11</v>
          </cell>
          <cell r="J9118">
            <v>7</v>
          </cell>
          <cell r="K9118">
            <v>11</v>
          </cell>
          <cell r="L9118">
            <v>13</v>
          </cell>
        </row>
        <row r="9119">
          <cell r="E9119">
            <v>28477</v>
          </cell>
          <cell r="F9119">
            <v>13</v>
          </cell>
          <cell r="G9119">
            <v>7</v>
          </cell>
          <cell r="H9119">
            <v>0</v>
          </cell>
          <cell r="I9119">
            <v>7</v>
          </cell>
          <cell r="J9119">
            <v>6</v>
          </cell>
          <cell r="K9119">
            <v>0</v>
          </cell>
          <cell r="L9119">
            <v>0</v>
          </cell>
        </row>
        <row r="9120">
          <cell r="E9120">
            <v>28478</v>
          </cell>
          <cell r="F9120">
            <v>9</v>
          </cell>
          <cell r="G9120">
            <v>7</v>
          </cell>
          <cell r="H9120">
            <v>0</v>
          </cell>
          <cell r="I9120">
            <v>0</v>
          </cell>
          <cell r="J9120">
            <v>6</v>
          </cell>
          <cell r="K9120">
            <v>4</v>
          </cell>
          <cell r="L9120">
            <v>6</v>
          </cell>
        </row>
        <row r="9121">
          <cell r="E9121">
            <v>28479</v>
          </cell>
          <cell r="F9121">
            <v>6</v>
          </cell>
          <cell r="G9121">
            <v>0</v>
          </cell>
          <cell r="H9121">
            <v>22</v>
          </cell>
          <cell r="I9121">
            <v>9</v>
          </cell>
          <cell r="J9121">
            <v>19</v>
          </cell>
          <cell r="K9121">
            <v>4</v>
          </cell>
          <cell r="L9121">
            <v>11</v>
          </cell>
        </row>
        <row r="9122">
          <cell r="E9122">
            <v>28480</v>
          </cell>
          <cell r="F9122">
            <v>11</v>
          </cell>
          <cell r="G9122">
            <v>15</v>
          </cell>
          <cell r="H9122">
            <v>33</v>
          </cell>
          <cell r="I9122">
            <v>19</v>
          </cell>
          <cell r="J9122">
            <v>9</v>
          </cell>
          <cell r="K9122">
            <v>19</v>
          </cell>
          <cell r="L9122">
            <v>11</v>
          </cell>
        </row>
        <row r="9123">
          <cell r="E9123">
            <v>28481</v>
          </cell>
          <cell r="F9123">
            <v>9</v>
          </cell>
          <cell r="G9123">
            <v>0</v>
          </cell>
          <cell r="H9123">
            <v>6</v>
          </cell>
          <cell r="I9123">
            <v>11</v>
          </cell>
          <cell r="J9123">
            <v>19</v>
          </cell>
          <cell r="K9123">
            <v>26</v>
          </cell>
          <cell r="L9123">
            <v>22</v>
          </cell>
        </row>
        <row r="9124">
          <cell r="E9124">
            <v>28482</v>
          </cell>
          <cell r="F9124">
            <v>9</v>
          </cell>
          <cell r="G9124">
            <v>6</v>
          </cell>
          <cell r="H9124">
            <v>7</v>
          </cell>
          <cell r="I9124">
            <v>0</v>
          </cell>
          <cell r="J9124">
            <v>7</v>
          </cell>
          <cell r="K9124">
            <v>6</v>
          </cell>
          <cell r="L9124">
            <v>6</v>
          </cell>
        </row>
        <row r="9125">
          <cell r="E9125">
            <v>28483</v>
          </cell>
          <cell r="F9125">
            <v>13</v>
          </cell>
          <cell r="G9125">
            <v>17</v>
          </cell>
          <cell r="H9125">
            <v>7</v>
          </cell>
          <cell r="I9125">
            <v>13</v>
          </cell>
          <cell r="J9125">
            <v>0</v>
          </cell>
          <cell r="K9125">
            <v>9</v>
          </cell>
          <cell r="L9125">
            <v>0</v>
          </cell>
        </row>
        <row r="9126">
          <cell r="E9126">
            <v>28484</v>
          </cell>
          <cell r="F9126">
            <v>7</v>
          </cell>
          <cell r="G9126">
            <v>17</v>
          </cell>
          <cell r="H9126">
            <v>9</v>
          </cell>
          <cell r="I9126">
            <v>0</v>
          </cell>
          <cell r="J9126">
            <v>0</v>
          </cell>
          <cell r="K9126">
            <v>0</v>
          </cell>
          <cell r="L9126">
            <v>19</v>
          </cell>
        </row>
        <row r="9127">
          <cell r="E9127">
            <v>28485</v>
          </cell>
          <cell r="F9127">
            <v>19</v>
          </cell>
          <cell r="G9127">
            <v>15</v>
          </cell>
          <cell r="H9127">
            <v>17</v>
          </cell>
          <cell r="I9127">
            <v>13</v>
          </cell>
          <cell r="J9127">
            <v>17</v>
          </cell>
          <cell r="K9127">
            <v>15</v>
          </cell>
          <cell r="L9127">
            <v>15</v>
          </cell>
        </row>
        <row r="9128">
          <cell r="E9128">
            <v>28486</v>
          </cell>
          <cell r="F9128">
            <v>15</v>
          </cell>
          <cell r="G9128">
            <v>28</v>
          </cell>
          <cell r="H9128">
            <v>20</v>
          </cell>
          <cell r="I9128">
            <v>19</v>
          </cell>
          <cell r="J9128">
            <v>13</v>
          </cell>
          <cell r="K9128">
            <v>11</v>
          </cell>
          <cell r="L9128">
            <v>9</v>
          </cell>
        </row>
        <row r="9129">
          <cell r="E9129">
            <v>28487</v>
          </cell>
          <cell r="F9129">
            <v>19</v>
          </cell>
          <cell r="G9129">
            <v>0</v>
          </cell>
          <cell r="H9129">
            <v>26</v>
          </cell>
          <cell r="I9129">
            <v>11</v>
          </cell>
          <cell r="J9129">
            <v>7</v>
          </cell>
          <cell r="K9129">
            <v>0</v>
          </cell>
          <cell r="L9129">
            <v>9</v>
          </cell>
        </row>
        <row r="9130">
          <cell r="E9130">
            <v>28488</v>
          </cell>
          <cell r="F9130">
            <v>4</v>
          </cell>
          <cell r="G9130">
            <v>0</v>
          </cell>
          <cell r="H9130">
            <v>7</v>
          </cell>
          <cell r="I9130">
            <v>9</v>
          </cell>
          <cell r="J9130">
            <v>9</v>
          </cell>
          <cell r="K9130">
            <v>0</v>
          </cell>
          <cell r="L9130">
            <v>0</v>
          </cell>
        </row>
        <row r="9131">
          <cell r="E9131">
            <v>28489</v>
          </cell>
          <cell r="F9131">
            <v>7</v>
          </cell>
          <cell r="G9131">
            <v>9</v>
          </cell>
          <cell r="H9131">
            <v>9</v>
          </cell>
          <cell r="I9131">
            <v>7</v>
          </cell>
          <cell r="J9131">
            <v>9</v>
          </cell>
          <cell r="K9131">
            <v>7</v>
          </cell>
          <cell r="L9131">
            <v>7</v>
          </cell>
        </row>
        <row r="9132">
          <cell r="E9132">
            <v>28490</v>
          </cell>
          <cell r="F9132">
            <v>15</v>
          </cell>
          <cell r="G9132">
            <v>9</v>
          </cell>
          <cell r="H9132">
            <v>6</v>
          </cell>
          <cell r="I9132">
            <v>0</v>
          </cell>
          <cell r="J9132">
            <v>6</v>
          </cell>
          <cell r="K9132">
            <v>0</v>
          </cell>
          <cell r="L9132">
            <v>4</v>
          </cell>
        </row>
        <row r="9133">
          <cell r="E9133">
            <v>28491</v>
          </cell>
          <cell r="F9133">
            <v>0</v>
          </cell>
          <cell r="G9133">
            <v>0</v>
          </cell>
          <cell r="H9133">
            <v>9</v>
          </cell>
          <cell r="I9133">
            <v>15</v>
          </cell>
          <cell r="J9133">
            <v>0</v>
          </cell>
          <cell r="K9133">
            <v>7</v>
          </cell>
          <cell r="L9133">
            <v>7</v>
          </cell>
        </row>
        <row r="9134">
          <cell r="E9134">
            <v>28492</v>
          </cell>
          <cell r="F9134">
            <v>0</v>
          </cell>
          <cell r="G9134">
            <v>4</v>
          </cell>
          <cell r="H9134">
            <v>7</v>
          </cell>
          <cell r="I9134">
            <v>0</v>
          </cell>
          <cell r="J9134">
            <v>4</v>
          </cell>
          <cell r="K9134">
            <v>0</v>
          </cell>
          <cell r="L9134">
            <v>0</v>
          </cell>
        </row>
        <row r="9135">
          <cell r="E9135">
            <v>28493</v>
          </cell>
          <cell r="F9135">
            <v>6</v>
          </cell>
          <cell r="G9135">
            <v>11</v>
          </cell>
          <cell r="H9135">
            <v>11</v>
          </cell>
          <cell r="I9135">
            <v>13</v>
          </cell>
          <cell r="J9135">
            <v>13</v>
          </cell>
          <cell r="K9135">
            <v>9</v>
          </cell>
          <cell r="L9135">
            <v>13</v>
          </cell>
        </row>
        <row r="9136">
          <cell r="E9136">
            <v>28494</v>
          </cell>
          <cell r="F9136">
            <v>9</v>
          </cell>
          <cell r="G9136">
            <v>9</v>
          </cell>
          <cell r="H9136">
            <v>7</v>
          </cell>
          <cell r="I9136">
            <v>6</v>
          </cell>
          <cell r="J9136">
            <v>6</v>
          </cell>
          <cell r="K9136">
            <v>7</v>
          </cell>
          <cell r="L9136">
            <v>9</v>
          </cell>
        </row>
        <row r="9137">
          <cell r="E9137">
            <v>28495</v>
          </cell>
          <cell r="F9137">
            <v>13</v>
          </cell>
          <cell r="G9137">
            <v>15</v>
          </cell>
          <cell r="H9137">
            <v>19</v>
          </cell>
          <cell r="I9137">
            <v>11</v>
          </cell>
          <cell r="J9137">
            <v>13</v>
          </cell>
          <cell r="K9137">
            <v>13</v>
          </cell>
          <cell r="L9137">
            <v>17</v>
          </cell>
        </row>
        <row r="9138">
          <cell r="E9138">
            <v>28496</v>
          </cell>
          <cell r="F9138">
            <v>13</v>
          </cell>
          <cell r="G9138">
            <v>6</v>
          </cell>
          <cell r="H9138">
            <v>9</v>
          </cell>
          <cell r="I9138">
            <v>11</v>
          </cell>
          <cell r="J9138">
            <v>7</v>
          </cell>
          <cell r="K9138">
            <v>11</v>
          </cell>
          <cell r="L9138">
            <v>7</v>
          </cell>
        </row>
        <row r="9139">
          <cell r="E9139">
            <v>28497</v>
          </cell>
          <cell r="F9139">
            <v>0</v>
          </cell>
          <cell r="G9139">
            <v>15</v>
          </cell>
          <cell r="H9139">
            <v>11</v>
          </cell>
          <cell r="I9139">
            <v>9</v>
          </cell>
          <cell r="J9139">
            <v>15</v>
          </cell>
          <cell r="K9139">
            <v>9</v>
          </cell>
          <cell r="L9139">
            <v>11</v>
          </cell>
        </row>
        <row r="9140">
          <cell r="E9140">
            <v>28498</v>
          </cell>
          <cell r="F9140">
            <v>24</v>
          </cell>
          <cell r="G9140">
            <v>26</v>
          </cell>
          <cell r="H9140">
            <v>26</v>
          </cell>
          <cell r="I9140">
            <v>30</v>
          </cell>
          <cell r="J9140">
            <v>30</v>
          </cell>
          <cell r="K9140">
            <v>33</v>
          </cell>
          <cell r="L9140">
            <v>33</v>
          </cell>
        </row>
        <row r="9141">
          <cell r="E9141">
            <v>28499</v>
          </cell>
          <cell r="F9141">
            <v>15</v>
          </cell>
          <cell r="G9141">
            <v>11</v>
          </cell>
          <cell r="H9141">
            <v>15</v>
          </cell>
          <cell r="I9141">
            <v>15</v>
          </cell>
          <cell r="J9141">
            <v>19</v>
          </cell>
          <cell r="K9141">
            <v>15</v>
          </cell>
          <cell r="L9141">
            <v>15</v>
          </cell>
        </row>
        <row r="9142">
          <cell r="E9142">
            <v>28500</v>
          </cell>
          <cell r="F9142">
            <v>13</v>
          </cell>
          <cell r="G9142">
            <v>11</v>
          </cell>
          <cell r="H9142">
            <v>9</v>
          </cell>
          <cell r="I9142">
            <v>7</v>
          </cell>
          <cell r="J9142">
            <v>7</v>
          </cell>
          <cell r="K9142">
            <v>11</v>
          </cell>
          <cell r="L9142">
            <v>9</v>
          </cell>
        </row>
        <row r="9143">
          <cell r="E9143">
            <v>28501</v>
          </cell>
          <cell r="F9143">
            <v>15</v>
          </cell>
          <cell r="G9143">
            <v>11</v>
          </cell>
          <cell r="H9143">
            <v>7</v>
          </cell>
          <cell r="I9143">
            <v>11</v>
          </cell>
          <cell r="J9143">
            <v>9</v>
          </cell>
          <cell r="K9143">
            <v>7</v>
          </cell>
          <cell r="L9143">
            <v>11</v>
          </cell>
        </row>
        <row r="9144">
          <cell r="E9144">
            <v>28502</v>
          </cell>
          <cell r="F9144">
            <v>11</v>
          </cell>
          <cell r="G9144">
            <v>11</v>
          </cell>
          <cell r="H9144">
            <v>4</v>
          </cell>
          <cell r="I9144">
            <v>7</v>
          </cell>
          <cell r="J9144">
            <v>0</v>
          </cell>
          <cell r="K9144">
            <v>0</v>
          </cell>
          <cell r="L9144">
            <v>19</v>
          </cell>
        </row>
        <row r="9145">
          <cell r="E9145">
            <v>28503</v>
          </cell>
          <cell r="F9145">
            <v>6</v>
          </cell>
          <cell r="G9145">
            <v>9</v>
          </cell>
          <cell r="H9145">
            <v>9</v>
          </cell>
          <cell r="I9145">
            <v>0</v>
          </cell>
          <cell r="J9145">
            <v>15</v>
          </cell>
          <cell r="K9145">
            <v>7</v>
          </cell>
          <cell r="L9145">
            <v>22</v>
          </cell>
        </row>
        <row r="9146">
          <cell r="E9146">
            <v>28504</v>
          </cell>
          <cell r="F9146">
            <v>17</v>
          </cell>
          <cell r="G9146">
            <v>9</v>
          </cell>
          <cell r="H9146">
            <v>11</v>
          </cell>
          <cell r="I9146">
            <v>22</v>
          </cell>
          <cell r="J9146">
            <v>19</v>
          </cell>
          <cell r="K9146">
            <v>19</v>
          </cell>
          <cell r="L9146">
            <v>22</v>
          </cell>
        </row>
        <row r="9147">
          <cell r="E9147">
            <v>28505</v>
          </cell>
          <cell r="F9147">
            <v>6</v>
          </cell>
          <cell r="G9147">
            <v>7</v>
          </cell>
          <cell r="H9147">
            <v>19</v>
          </cell>
          <cell r="I9147">
            <v>17</v>
          </cell>
          <cell r="J9147">
            <v>9</v>
          </cell>
          <cell r="K9147">
            <v>9</v>
          </cell>
          <cell r="L9147">
            <v>9</v>
          </cell>
        </row>
        <row r="9148">
          <cell r="E9148">
            <v>28506</v>
          </cell>
          <cell r="F9148">
            <v>33</v>
          </cell>
          <cell r="G9148">
            <v>31</v>
          </cell>
          <cell r="H9148">
            <v>41</v>
          </cell>
          <cell r="I9148">
            <v>37</v>
          </cell>
          <cell r="J9148">
            <v>37</v>
          </cell>
          <cell r="K9148">
            <v>37</v>
          </cell>
          <cell r="L9148">
            <v>37</v>
          </cell>
        </row>
        <row r="9149">
          <cell r="E9149">
            <v>28507</v>
          </cell>
          <cell r="F9149">
            <v>11</v>
          </cell>
          <cell r="G9149">
            <v>17</v>
          </cell>
          <cell r="H9149">
            <v>19</v>
          </cell>
          <cell r="I9149">
            <v>15</v>
          </cell>
          <cell r="J9149">
            <v>22</v>
          </cell>
          <cell r="K9149">
            <v>19</v>
          </cell>
          <cell r="L9149">
            <v>28</v>
          </cell>
        </row>
        <row r="9150">
          <cell r="E9150">
            <v>28508</v>
          </cell>
          <cell r="F9150">
            <v>9</v>
          </cell>
          <cell r="G9150">
            <v>15</v>
          </cell>
          <cell r="H9150">
            <v>11</v>
          </cell>
          <cell r="I9150">
            <v>19</v>
          </cell>
          <cell r="J9150">
            <v>22</v>
          </cell>
          <cell r="K9150">
            <v>19</v>
          </cell>
          <cell r="L9150">
            <v>22</v>
          </cell>
        </row>
        <row r="9151">
          <cell r="E9151">
            <v>28509</v>
          </cell>
          <cell r="F9151">
            <v>11</v>
          </cell>
          <cell r="G9151">
            <v>15</v>
          </cell>
          <cell r="H9151">
            <v>9</v>
          </cell>
          <cell r="I9151">
            <v>6</v>
          </cell>
          <cell r="J9151">
            <v>9</v>
          </cell>
          <cell r="K9151">
            <v>9</v>
          </cell>
          <cell r="L9151">
            <v>9</v>
          </cell>
        </row>
        <row r="9152">
          <cell r="E9152">
            <v>28510</v>
          </cell>
          <cell r="F9152">
            <v>0</v>
          </cell>
          <cell r="G9152">
            <v>4</v>
          </cell>
          <cell r="H9152">
            <v>0</v>
          </cell>
          <cell r="I9152">
            <v>6</v>
          </cell>
          <cell r="J9152">
            <v>0</v>
          </cell>
          <cell r="K9152">
            <v>0</v>
          </cell>
          <cell r="L9152">
            <v>0</v>
          </cell>
        </row>
        <row r="9153">
          <cell r="E9153">
            <v>28511</v>
          </cell>
          <cell r="F9153">
            <v>19</v>
          </cell>
          <cell r="G9153">
            <v>13</v>
          </cell>
          <cell r="H9153">
            <v>15</v>
          </cell>
          <cell r="I9153">
            <v>20</v>
          </cell>
          <cell r="J9153">
            <v>17</v>
          </cell>
          <cell r="K9153">
            <v>15</v>
          </cell>
          <cell r="L9153">
            <v>15</v>
          </cell>
        </row>
        <row r="9154">
          <cell r="E9154">
            <v>28512</v>
          </cell>
          <cell r="F9154">
            <v>7</v>
          </cell>
          <cell r="G9154">
            <v>28</v>
          </cell>
          <cell r="H9154">
            <v>31</v>
          </cell>
          <cell r="I9154">
            <v>30</v>
          </cell>
          <cell r="J9154">
            <v>33</v>
          </cell>
          <cell r="K9154">
            <v>37</v>
          </cell>
          <cell r="L9154">
            <v>30</v>
          </cell>
        </row>
        <row r="9155">
          <cell r="E9155">
            <v>28513</v>
          </cell>
          <cell r="F9155">
            <v>9</v>
          </cell>
          <cell r="G9155">
            <v>13</v>
          </cell>
          <cell r="H9155">
            <v>17</v>
          </cell>
          <cell r="I9155">
            <v>7</v>
          </cell>
          <cell r="J9155">
            <v>17</v>
          </cell>
          <cell r="K9155">
            <v>0</v>
          </cell>
          <cell r="L9155">
            <v>0</v>
          </cell>
        </row>
        <row r="9156">
          <cell r="E9156">
            <v>28514</v>
          </cell>
          <cell r="F9156">
            <v>26</v>
          </cell>
          <cell r="G9156">
            <v>31</v>
          </cell>
          <cell r="H9156">
            <v>28</v>
          </cell>
          <cell r="I9156">
            <v>19</v>
          </cell>
          <cell r="J9156">
            <v>15</v>
          </cell>
          <cell r="K9156">
            <v>24</v>
          </cell>
          <cell r="L9156">
            <v>17</v>
          </cell>
        </row>
        <row r="9157">
          <cell r="E9157">
            <v>28515</v>
          </cell>
          <cell r="F9157">
            <v>13</v>
          </cell>
          <cell r="G9157">
            <v>22</v>
          </cell>
          <cell r="H9157">
            <v>22</v>
          </cell>
          <cell r="I9157">
            <v>24</v>
          </cell>
          <cell r="J9157">
            <v>30</v>
          </cell>
          <cell r="K9157">
            <v>26</v>
          </cell>
          <cell r="L9157">
            <v>24</v>
          </cell>
        </row>
        <row r="9158">
          <cell r="E9158">
            <v>28516</v>
          </cell>
          <cell r="F9158">
            <v>7</v>
          </cell>
          <cell r="G9158">
            <v>13</v>
          </cell>
          <cell r="H9158">
            <v>13</v>
          </cell>
          <cell r="I9158">
            <v>9</v>
          </cell>
          <cell r="J9158">
            <v>11</v>
          </cell>
          <cell r="K9158">
            <v>11</v>
          </cell>
          <cell r="L9158">
            <v>7</v>
          </cell>
        </row>
        <row r="9159">
          <cell r="E9159">
            <v>28517</v>
          </cell>
          <cell r="F9159">
            <v>0</v>
          </cell>
          <cell r="G9159">
            <v>7</v>
          </cell>
          <cell r="H9159">
            <v>13</v>
          </cell>
          <cell r="I9159">
            <v>7</v>
          </cell>
          <cell r="J9159">
            <v>9</v>
          </cell>
          <cell r="K9159">
            <v>13</v>
          </cell>
          <cell r="L9159">
            <v>19</v>
          </cell>
        </row>
        <row r="9160">
          <cell r="E9160">
            <v>28518</v>
          </cell>
          <cell r="F9160">
            <v>0</v>
          </cell>
          <cell r="G9160">
            <v>4</v>
          </cell>
          <cell r="H9160">
            <v>0</v>
          </cell>
          <cell r="I9160">
            <v>0</v>
          </cell>
          <cell r="J9160">
            <v>6</v>
          </cell>
          <cell r="K9160">
            <v>0</v>
          </cell>
          <cell r="L9160">
            <v>0</v>
          </cell>
        </row>
        <row r="9161">
          <cell r="E9161">
            <v>28519</v>
          </cell>
          <cell r="F9161">
            <v>0</v>
          </cell>
          <cell r="G9161">
            <v>4</v>
          </cell>
          <cell r="H9161">
            <v>0</v>
          </cell>
          <cell r="I9161">
            <v>0</v>
          </cell>
          <cell r="J9161">
            <v>0</v>
          </cell>
          <cell r="K9161">
            <v>11</v>
          </cell>
          <cell r="L9161">
            <v>13</v>
          </cell>
        </row>
        <row r="9162">
          <cell r="E9162">
            <v>28520</v>
          </cell>
          <cell r="F9162">
            <v>0</v>
          </cell>
          <cell r="G9162">
            <v>11</v>
          </cell>
          <cell r="H9162">
            <v>15</v>
          </cell>
          <cell r="I9162">
            <v>6</v>
          </cell>
          <cell r="J9162">
            <v>0</v>
          </cell>
          <cell r="K9162">
            <v>7</v>
          </cell>
          <cell r="L9162">
            <v>0</v>
          </cell>
        </row>
        <row r="9163">
          <cell r="E9163">
            <v>28521</v>
          </cell>
          <cell r="F9163">
            <v>11</v>
          </cell>
          <cell r="G9163">
            <v>26</v>
          </cell>
          <cell r="H9163">
            <v>33</v>
          </cell>
          <cell r="I9163">
            <v>33</v>
          </cell>
          <cell r="J9163">
            <v>26</v>
          </cell>
          <cell r="K9163">
            <v>0</v>
          </cell>
          <cell r="L9163">
            <v>4</v>
          </cell>
        </row>
        <row r="9164">
          <cell r="E9164">
            <v>28522</v>
          </cell>
          <cell r="F9164">
            <v>0</v>
          </cell>
          <cell r="G9164">
            <v>0</v>
          </cell>
          <cell r="H9164">
            <v>0</v>
          </cell>
          <cell r="I9164">
            <v>0</v>
          </cell>
          <cell r="J9164">
            <v>0</v>
          </cell>
          <cell r="K9164">
            <v>0</v>
          </cell>
          <cell r="L9164">
            <v>0</v>
          </cell>
        </row>
        <row r="9165">
          <cell r="E9165">
            <v>28523</v>
          </cell>
          <cell r="F9165">
            <v>15</v>
          </cell>
          <cell r="G9165">
            <v>19</v>
          </cell>
          <cell r="H9165">
            <v>26</v>
          </cell>
          <cell r="I9165">
            <v>19</v>
          </cell>
          <cell r="J9165">
            <v>22</v>
          </cell>
          <cell r="K9165">
            <v>22</v>
          </cell>
          <cell r="L9165">
            <v>15</v>
          </cell>
        </row>
        <row r="9166">
          <cell r="E9166">
            <v>28524</v>
          </cell>
          <cell r="F9166">
            <v>19</v>
          </cell>
          <cell r="G9166">
            <v>22</v>
          </cell>
          <cell r="H9166">
            <v>19</v>
          </cell>
          <cell r="I9166">
            <v>19</v>
          </cell>
          <cell r="J9166">
            <v>19</v>
          </cell>
          <cell r="K9166">
            <v>22</v>
          </cell>
          <cell r="L9166">
            <v>33</v>
          </cell>
        </row>
        <row r="9167">
          <cell r="E9167">
            <v>28525</v>
          </cell>
          <cell r="F9167">
            <v>22</v>
          </cell>
          <cell r="G9167">
            <v>19</v>
          </cell>
          <cell r="H9167">
            <v>19</v>
          </cell>
          <cell r="I9167">
            <v>15</v>
          </cell>
          <cell r="J9167">
            <v>9</v>
          </cell>
          <cell r="K9167">
            <v>11</v>
          </cell>
          <cell r="L9167">
            <v>22</v>
          </cell>
        </row>
        <row r="9168">
          <cell r="E9168">
            <v>28526</v>
          </cell>
          <cell r="F9168">
            <v>22</v>
          </cell>
          <cell r="G9168">
            <v>19</v>
          </cell>
          <cell r="H9168">
            <v>15</v>
          </cell>
          <cell r="I9168">
            <v>15</v>
          </cell>
          <cell r="J9168">
            <v>19</v>
          </cell>
          <cell r="K9168">
            <v>9</v>
          </cell>
          <cell r="L9168">
            <v>11</v>
          </cell>
        </row>
        <row r="9169">
          <cell r="E9169">
            <v>28527</v>
          </cell>
          <cell r="F9169">
            <v>13</v>
          </cell>
          <cell r="G9169">
            <v>11</v>
          </cell>
          <cell r="H9169">
            <v>15</v>
          </cell>
          <cell r="I9169">
            <v>9</v>
          </cell>
          <cell r="J9169">
            <v>4</v>
          </cell>
          <cell r="K9169">
            <v>9</v>
          </cell>
          <cell r="L9169">
            <v>9</v>
          </cell>
        </row>
        <row r="9170">
          <cell r="E9170">
            <v>28528</v>
          </cell>
          <cell r="F9170">
            <v>7</v>
          </cell>
          <cell r="G9170">
            <v>6</v>
          </cell>
          <cell r="H9170">
            <v>11</v>
          </cell>
          <cell r="I9170">
            <v>7</v>
          </cell>
          <cell r="J9170">
            <v>0</v>
          </cell>
          <cell r="K9170">
            <v>7</v>
          </cell>
          <cell r="L9170">
            <v>0</v>
          </cell>
        </row>
        <row r="9171">
          <cell r="E9171">
            <v>28529</v>
          </cell>
          <cell r="F9171">
            <v>19</v>
          </cell>
          <cell r="G9171">
            <v>11</v>
          </cell>
          <cell r="H9171">
            <v>15</v>
          </cell>
          <cell r="I9171">
            <v>11</v>
          </cell>
          <cell r="J9171">
            <v>15</v>
          </cell>
          <cell r="K9171">
            <v>17</v>
          </cell>
          <cell r="L9171">
            <v>13</v>
          </cell>
        </row>
        <row r="9172">
          <cell r="E9172">
            <v>28530</v>
          </cell>
          <cell r="F9172">
            <v>9</v>
          </cell>
          <cell r="G9172">
            <v>7</v>
          </cell>
          <cell r="H9172">
            <v>9</v>
          </cell>
          <cell r="I9172">
            <v>7</v>
          </cell>
          <cell r="J9172">
            <v>7</v>
          </cell>
          <cell r="K9172">
            <v>0</v>
          </cell>
          <cell r="L9172">
            <v>15</v>
          </cell>
        </row>
        <row r="9173">
          <cell r="E9173">
            <v>28531</v>
          </cell>
          <cell r="F9173">
            <v>13</v>
          </cell>
          <cell r="G9173">
            <v>11</v>
          </cell>
          <cell r="H9173">
            <v>7</v>
          </cell>
          <cell r="I9173">
            <v>7</v>
          </cell>
          <cell r="J9173">
            <v>4</v>
          </cell>
          <cell r="K9173">
            <v>0</v>
          </cell>
          <cell r="L9173">
            <v>2</v>
          </cell>
        </row>
        <row r="9174">
          <cell r="E9174">
            <v>28532</v>
          </cell>
          <cell r="F9174">
            <v>11</v>
          </cell>
          <cell r="G9174">
            <v>7</v>
          </cell>
          <cell r="H9174">
            <v>6</v>
          </cell>
          <cell r="I9174">
            <v>7</v>
          </cell>
          <cell r="J9174">
            <v>6</v>
          </cell>
          <cell r="K9174">
            <v>7</v>
          </cell>
          <cell r="L9174">
            <v>4</v>
          </cell>
        </row>
        <row r="9175">
          <cell r="E9175">
            <v>28533</v>
          </cell>
          <cell r="F9175">
            <v>11</v>
          </cell>
          <cell r="G9175">
            <v>7</v>
          </cell>
          <cell r="H9175">
            <v>4</v>
          </cell>
          <cell r="I9175">
            <v>7</v>
          </cell>
          <cell r="J9175">
            <v>11</v>
          </cell>
          <cell r="K9175">
            <v>9</v>
          </cell>
          <cell r="L9175">
            <v>9</v>
          </cell>
        </row>
        <row r="9176">
          <cell r="E9176">
            <v>28534</v>
          </cell>
          <cell r="F9176">
            <v>9</v>
          </cell>
          <cell r="G9176">
            <v>11</v>
          </cell>
          <cell r="H9176">
            <v>11</v>
          </cell>
          <cell r="I9176">
            <v>11</v>
          </cell>
          <cell r="J9176">
            <v>9</v>
          </cell>
          <cell r="K9176">
            <v>9</v>
          </cell>
          <cell r="L9176">
            <v>11</v>
          </cell>
        </row>
        <row r="9177">
          <cell r="E9177">
            <v>28535</v>
          </cell>
          <cell r="F9177">
            <v>13</v>
          </cell>
          <cell r="G9177">
            <v>9</v>
          </cell>
          <cell r="H9177">
            <v>6</v>
          </cell>
          <cell r="I9177">
            <v>7</v>
          </cell>
          <cell r="J9177">
            <v>6</v>
          </cell>
          <cell r="K9177">
            <v>6</v>
          </cell>
          <cell r="L9177">
            <v>0</v>
          </cell>
        </row>
        <row r="9178">
          <cell r="E9178">
            <v>28536</v>
          </cell>
          <cell r="F9178">
            <v>9</v>
          </cell>
          <cell r="G9178">
            <v>9</v>
          </cell>
          <cell r="H9178">
            <v>7</v>
          </cell>
          <cell r="I9178">
            <v>4</v>
          </cell>
          <cell r="J9178">
            <v>0</v>
          </cell>
          <cell r="K9178">
            <v>4</v>
          </cell>
          <cell r="L9178">
            <v>0</v>
          </cell>
        </row>
        <row r="9179">
          <cell r="E9179">
            <v>28537</v>
          </cell>
          <cell r="F9179">
            <v>9</v>
          </cell>
          <cell r="G9179">
            <v>13</v>
          </cell>
          <cell r="H9179">
            <v>7</v>
          </cell>
          <cell r="I9179">
            <v>4</v>
          </cell>
          <cell r="J9179">
            <v>0</v>
          </cell>
          <cell r="K9179">
            <v>0</v>
          </cell>
          <cell r="L9179">
            <v>0</v>
          </cell>
        </row>
        <row r="9180">
          <cell r="E9180">
            <v>28538</v>
          </cell>
          <cell r="F9180">
            <v>0</v>
          </cell>
          <cell r="G9180">
            <v>4</v>
          </cell>
          <cell r="H9180">
            <v>11</v>
          </cell>
          <cell r="I9180">
            <v>7</v>
          </cell>
          <cell r="J9180">
            <v>7</v>
          </cell>
          <cell r="K9180">
            <v>7</v>
          </cell>
          <cell r="L9180">
            <v>9</v>
          </cell>
        </row>
        <row r="9181">
          <cell r="E9181">
            <v>28539</v>
          </cell>
          <cell r="F9181">
            <v>37</v>
          </cell>
          <cell r="G9181">
            <v>28</v>
          </cell>
          <cell r="H9181">
            <v>30</v>
          </cell>
          <cell r="I9181">
            <v>15</v>
          </cell>
          <cell r="J9181">
            <v>33</v>
          </cell>
          <cell r="K9181">
            <v>15</v>
          </cell>
          <cell r="L9181">
            <v>30</v>
          </cell>
        </row>
        <row r="9182">
          <cell r="E9182">
            <v>28540</v>
          </cell>
          <cell r="F9182">
            <v>11</v>
          </cell>
          <cell r="G9182">
            <v>11</v>
          </cell>
          <cell r="H9182">
            <v>13</v>
          </cell>
          <cell r="I9182">
            <v>7</v>
          </cell>
          <cell r="J9182">
            <v>30</v>
          </cell>
          <cell r="K9182">
            <v>15</v>
          </cell>
          <cell r="L9182">
            <v>7</v>
          </cell>
        </row>
        <row r="9183">
          <cell r="E9183">
            <v>28541</v>
          </cell>
          <cell r="F9183">
            <v>0</v>
          </cell>
          <cell r="G9183">
            <v>0</v>
          </cell>
          <cell r="H9183">
            <v>4</v>
          </cell>
          <cell r="I9183">
            <v>4</v>
          </cell>
          <cell r="J9183">
            <v>0</v>
          </cell>
          <cell r="K9183">
            <v>0</v>
          </cell>
          <cell r="L9183">
            <v>6</v>
          </cell>
        </row>
        <row r="9184">
          <cell r="E9184">
            <v>28542</v>
          </cell>
          <cell r="F9184">
            <v>15</v>
          </cell>
          <cell r="G9184">
            <v>9</v>
          </cell>
          <cell r="H9184">
            <v>13</v>
          </cell>
          <cell r="I9184">
            <v>9</v>
          </cell>
          <cell r="J9184">
            <v>19</v>
          </cell>
          <cell r="K9184">
            <v>26</v>
          </cell>
          <cell r="L9184">
            <v>28</v>
          </cell>
        </row>
        <row r="9185">
          <cell r="E9185">
            <v>28543</v>
          </cell>
          <cell r="F9185">
            <v>9</v>
          </cell>
          <cell r="G9185">
            <v>9</v>
          </cell>
          <cell r="H9185">
            <v>0</v>
          </cell>
          <cell r="I9185">
            <v>9</v>
          </cell>
          <cell r="J9185">
            <v>6</v>
          </cell>
          <cell r="K9185">
            <v>0</v>
          </cell>
          <cell r="L9185">
            <v>0</v>
          </cell>
        </row>
        <row r="9186">
          <cell r="E9186">
            <v>28544</v>
          </cell>
          <cell r="F9186">
            <v>24</v>
          </cell>
          <cell r="G9186">
            <v>31</v>
          </cell>
          <cell r="H9186">
            <v>39</v>
          </cell>
          <cell r="I9186">
            <v>30</v>
          </cell>
          <cell r="J9186">
            <v>31</v>
          </cell>
          <cell r="K9186">
            <v>33</v>
          </cell>
          <cell r="L9186">
            <v>39</v>
          </cell>
        </row>
        <row r="9187">
          <cell r="E9187">
            <v>28545</v>
          </cell>
          <cell r="F9187">
            <v>22</v>
          </cell>
          <cell r="G9187">
            <v>11</v>
          </cell>
          <cell r="H9187">
            <v>0</v>
          </cell>
          <cell r="I9187">
            <v>9</v>
          </cell>
          <cell r="J9187">
            <v>0</v>
          </cell>
          <cell r="K9187">
            <v>4</v>
          </cell>
          <cell r="L9187">
            <v>9</v>
          </cell>
        </row>
        <row r="9188">
          <cell r="E9188">
            <v>28546</v>
          </cell>
          <cell r="F9188">
            <v>15</v>
          </cell>
          <cell r="G9188">
            <v>19</v>
          </cell>
          <cell r="H9188">
            <v>11</v>
          </cell>
          <cell r="I9188">
            <v>15</v>
          </cell>
          <cell r="J9188">
            <v>17</v>
          </cell>
          <cell r="K9188">
            <v>19</v>
          </cell>
          <cell r="L9188">
            <v>19</v>
          </cell>
        </row>
        <row r="9189">
          <cell r="E9189">
            <v>28547</v>
          </cell>
          <cell r="F9189">
            <v>9</v>
          </cell>
          <cell r="G9189">
            <v>11</v>
          </cell>
          <cell r="H9189">
            <v>4</v>
          </cell>
          <cell r="I9189">
            <v>9</v>
          </cell>
          <cell r="J9189">
            <v>0</v>
          </cell>
          <cell r="K9189">
            <v>0</v>
          </cell>
          <cell r="L9189">
            <v>6</v>
          </cell>
        </row>
        <row r="9190">
          <cell r="E9190">
            <v>28548</v>
          </cell>
          <cell r="F9190">
            <v>7</v>
          </cell>
          <cell r="G9190">
            <v>7</v>
          </cell>
          <cell r="H9190">
            <v>7</v>
          </cell>
          <cell r="I9190">
            <v>11</v>
          </cell>
          <cell r="J9190">
            <v>7</v>
          </cell>
          <cell r="K9190">
            <v>0</v>
          </cell>
          <cell r="L9190">
            <v>0</v>
          </cell>
        </row>
        <row r="9191">
          <cell r="E9191">
            <v>28549</v>
          </cell>
          <cell r="F9191">
            <v>15</v>
          </cell>
          <cell r="G9191">
            <v>11</v>
          </cell>
          <cell r="H9191">
            <v>13</v>
          </cell>
          <cell r="I9191">
            <v>13</v>
          </cell>
          <cell r="J9191">
            <v>13</v>
          </cell>
          <cell r="K9191">
            <v>11</v>
          </cell>
          <cell r="L9191">
            <v>11</v>
          </cell>
        </row>
        <row r="9192">
          <cell r="E9192">
            <v>28550</v>
          </cell>
          <cell r="F9192">
            <v>0</v>
          </cell>
          <cell r="G9192">
            <v>11</v>
          </cell>
          <cell r="H9192">
            <v>13</v>
          </cell>
          <cell r="I9192">
            <v>0</v>
          </cell>
          <cell r="J9192">
            <v>0</v>
          </cell>
          <cell r="K9192">
            <v>7</v>
          </cell>
          <cell r="L9192">
            <v>13</v>
          </cell>
        </row>
        <row r="9193">
          <cell r="E9193">
            <v>28551</v>
          </cell>
          <cell r="F9193">
            <v>11</v>
          </cell>
          <cell r="G9193">
            <v>13</v>
          </cell>
          <cell r="H9193">
            <v>9</v>
          </cell>
          <cell r="I9193">
            <v>9</v>
          </cell>
          <cell r="J9193">
            <v>15</v>
          </cell>
          <cell r="K9193">
            <v>11</v>
          </cell>
          <cell r="L9193">
            <v>11</v>
          </cell>
        </row>
        <row r="9194">
          <cell r="E9194">
            <v>28552</v>
          </cell>
          <cell r="F9194">
            <v>11</v>
          </cell>
          <cell r="G9194">
            <v>19</v>
          </cell>
          <cell r="H9194">
            <v>15</v>
          </cell>
          <cell r="I9194">
            <v>22</v>
          </cell>
          <cell r="J9194">
            <v>15</v>
          </cell>
          <cell r="K9194">
            <v>22</v>
          </cell>
          <cell r="L9194">
            <v>28</v>
          </cell>
        </row>
        <row r="9195">
          <cell r="E9195">
            <v>28553</v>
          </cell>
          <cell r="F9195">
            <v>9</v>
          </cell>
          <cell r="G9195">
            <v>4</v>
          </cell>
          <cell r="H9195">
            <v>0</v>
          </cell>
          <cell r="I9195">
            <v>0</v>
          </cell>
          <cell r="J9195">
            <v>13</v>
          </cell>
          <cell r="K9195">
            <v>19</v>
          </cell>
          <cell r="L9195">
            <v>13</v>
          </cell>
        </row>
        <row r="9196">
          <cell r="E9196">
            <v>28554</v>
          </cell>
          <cell r="F9196">
            <v>15</v>
          </cell>
          <cell r="G9196">
            <v>0</v>
          </cell>
          <cell r="H9196">
            <v>0</v>
          </cell>
          <cell r="I9196">
            <v>0</v>
          </cell>
          <cell r="J9196">
            <v>0</v>
          </cell>
          <cell r="K9196">
            <v>6</v>
          </cell>
          <cell r="L9196">
            <v>7</v>
          </cell>
        </row>
        <row r="9197">
          <cell r="E9197">
            <v>28555</v>
          </cell>
          <cell r="F9197">
            <v>17</v>
          </cell>
          <cell r="G9197">
            <v>13</v>
          </cell>
          <cell r="H9197">
            <v>15</v>
          </cell>
          <cell r="I9197">
            <v>13</v>
          </cell>
          <cell r="J9197">
            <v>6</v>
          </cell>
          <cell r="K9197">
            <v>7</v>
          </cell>
          <cell r="L9197">
            <v>6</v>
          </cell>
        </row>
        <row r="9198">
          <cell r="E9198">
            <v>28556</v>
          </cell>
          <cell r="F9198">
            <v>0</v>
          </cell>
          <cell r="G9198">
            <v>0</v>
          </cell>
          <cell r="H9198">
            <v>6</v>
          </cell>
          <cell r="I9198">
            <v>6</v>
          </cell>
          <cell r="J9198">
            <v>7</v>
          </cell>
          <cell r="K9198">
            <v>11</v>
          </cell>
          <cell r="L9198">
            <v>6</v>
          </cell>
        </row>
        <row r="9199">
          <cell r="E9199">
            <v>28557</v>
          </cell>
          <cell r="F9199">
            <v>6</v>
          </cell>
          <cell r="G9199">
            <v>0</v>
          </cell>
          <cell r="H9199">
            <v>9</v>
          </cell>
          <cell r="I9199">
            <v>0</v>
          </cell>
          <cell r="J9199">
            <v>9</v>
          </cell>
          <cell r="K9199">
            <v>30</v>
          </cell>
          <cell r="L9199">
            <v>30</v>
          </cell>
        </row>
        <row r="9200">
          <cell r="E9200">
            <v>28558</v>
          </cell>
          <cell r="F9200">
            <v>13</v>
          </cell>
          <cell r="G9200">
            <v>9</v>
          </cell>
          <cell r="H9200">
            <v>9</v>
          </cell>
          <cell r="I9200">
            <v>11</v>
          </cell>
          <cell r="J9200">
            <v>0</v>
          </cell>
          <cell r="K9200">
            <v>11</v>
          </cell>
          <cell r="L9200">
            <v>0</v>
          </cell>
        </row>
        <row r="9201">
          <cell r="E9201">
            <v>28559</v>
          </cell>
          <cell r="F9201">
            <v>19</v>
          </cell>
          <cell r="G9201">
            <v>24</v>
          </cell>
          <cell r="H9201">
            <v>19</v>
          </cell>
          <cell r="I9201">
            <v>15</v>
          </cell>
          <cell r="J9201">
            <v>9</v>
          </cell>
          <cell r="K9201">
            <v>17</v>
          </cell>
          <cell r="L9201">
            <v>15</v>
          </cell>
        </row>
        <row r="9202">
          <cell r="E9202">
            <v>28560</v>
          </cell>
          <cell r="F9202">
            <v>0</v>
          </cell>
          <cell r="G9202">
            <v>15</v>
          </cell>
          <cell r="H9202">
            <v>19</v>
          </cell>
          <cell r="I9202">
            <v>15</v>
          </cell>
          <cell r="J9202">
            <v>11</v>
          </cell>
          <cell r="K9202">
            <v>28</v>
          </cell>
          <cell r="L9202">
            <v>17</v>
          </cell>
        </row>
        <row r="9203">
          <cell r="E9203">
            <v>28561</v>
          </cell>
          <cell r="F9203">
            <v>26</v>
          </cell>
          <cell r="G9203">
            <v>22</v>
          </cell>
          <cell r="H9203">
            <v>28</v>
          </cell>
          <cell r="I9203">
            <v>28</v>
          </cell>
          <cell r="J9203">
            <v>28</v>
          </cell>
          <cell r="K9203">
            <v>28</v>
          </cell>
          <cell r="L9203">
            <v>24</v>
          </cell>
        </row>
        <row r="9204">
          <cell r="E9204">
            <v>28562</v>
          </cell>
          <cell r="F9204">
            <v>19</v>
          </cell>
          <cell r="G9204">
            <v>19</v>
          </cell>
          <cell r="H9204">
            <v>19</v>
          </cell>
          <cell r="I9204">
            <v>15</v>
          </cell>
          <cell r="J9204">
            <v>17</v>
          </cell>
          <cell r="K9204">
            <v>13</v>
          </cell>
          <cell r="L9204">
            <v>11</v>
          </cell>
        </row>
        <row r="9205">
          <cell r="E9205">
            <v>28563</v>
          </cell>
          <cell r="F9205">
            <v>11</v>
          </cell>
          <cell r="G9205">
            <v>9</v>
          </cell>
          <cell r="H9205">
            <v>11</v>
          </cell>
          <cell r="I9205">
            <v>11</v>
          </cell>
          <cell r="J9205">
            <v>31</v>
          </cell>
          <cell r="K9205">
            <v>28</v>
          </cell>
          <cell r="L9205">
            <v>15</v>
          </cell>
        </row>
        <row r="9206">
          <cell r="E9206">
            <v>28564</v>
          </cell>
          <cell r="F9206">
            <v>0</v>
          </cell>
          <cell r="G9206">
            <v>0</v>
          </cell>
          <cell r="H9206">
            <v>0</v>
          </cell>
          <cell r="I9206">
            <v>28</v>
          </cell>
          <cell r="J9206">
            <v>28</v>
          </cell>
          <cell r="K9206">
            <v>26</v>
          </cell>
          <cell r="L9206">
            <v>28</v>
          </cell>
        </row>
        <row r="9207">
          <cell r="E9207">
            <v>28565</v>
          </cell>
          <cell r="F9207">
            <v>11</v>
          </cell>
          <cell r="G9207">
            <v>13</v>
          </cell>
          <cell r="H9207">
            <v>11</v>
          </cell>
          <cell r="I9207">
            <v>11</v>
          </cell>
          <cell r="J9207">
            <v>4</v>
          </cell>
          <cell r="K9207">
            <v>0</v>
          </cell>
          <cell r="L9207">
            <v>0</v>
          </cell>
        </row>
        <row r="9208">
          <cell r="E9208">
            <v>28566</v>
          </cell>
          <cell r="F9208">
            <v>28</v>
          </cell>
          <cell r="G9208">
            <v>15</v>
          </cell>
          <cell r="H9208">
            <v>19</v>
          </cell>
          <cell r="I9208">
            <v>19</v>
          </cell>
          <cell r="J9208">
            <v>15</v>
          </cell>
          <cell r="K9208">
            <v>15</v>
          </cell>
          <cell r="L9208">
            <v>30</v>
          </cell>
        </row>
        <row r="9209">
          <cell r="E9209">
            <v>28567</v>
          </cell>
          <cell r="F9209">
            <v>28</v>
          </cell>
          <cell r="G9209">
            <v>26</v>
          </cell>
          <cell r="H9209">
            <v>26</v>
          </cell>
          <cell r="I9209">
            <v>19</v>
          </cell>
          <cell r="J9209">
            <v>19</v>
          </cell>
          <cell r="K9209">
            <v>22</v>
          </cell>
          <cell r="L9209">
            <v>19</v>
          </cell>
        </row>
        <row r="9210">
          <cell r="E9210">
            <v>28568</v>
          </cell>
          <cell r="F9210">
            <v>22</v>
          </cell>
          <cell r="G9210">
            <v>15</v>
          </cell>
          <cell r="H9210">
            <v>19</v>
          </cell>
          <cell r="I9210">
            <v>15</v>
          </cell>
          <cell r="J9210">
            <v>11</v>
          </cell>
          <cell r="K9210">
            <v>11</v>
          </cell>
          <cell r="L9210">
            <v>4</v>
          </cell>
        </row>
        <row r="9211">
          <cell r="E9211">
            <v>28569</v>
          </cell>
          <cell r="F9211">
            <v>28</v>
          </cell>
          <cell r="G9211">
            <v>37</v>
          </cell>
          <cell r="H9211">
            <v>33</v>
          </cell>
          <cell r="I9211">
            <v>37</v>
          </cell>
          <cell r="J9211">
            <v>28</v>
          </cell>
          <cell r="K9211">
            <v>26</v>
          </cell>
          <cell r="L9211">
            <v>33</v>
          </cell>
        </row>
        <row r="9212">
          <cell r="E9212">
            <v>28570</v>
          </cell>
          <cell r="F9212">
            <v>19</v>
          </cell>
          <cell r="G9212">
            <v>30</v>
          </cell>
          <cell r="H9212">
            <v>26</v>
          </cell>
          <cell r="I9212">
            <v>30</v>
          </cell>
          <cell r="J9212">
            <v>22</v>
          </cell>
          <cell r="K9212">
            <v>37</v>
          </cell>
          <cell r="L9212">
            <v>28</v>
          </cell>
        </row>
        <row r="9213">
          <cell r="E9213">
            <v>28571</v>
          </cell>
          <cell r="F9213">
            <v>11</v>
          </cell>
          <cell r="G9213">
            <v>6</v>
          </cell>
          <cell r="H9213">
            <v>9</v>
          </cell>
          <cell r="I9213">
            <v>9</v>
          </cell>
          <cell r="J9213">
            <v>7</v>
          </cell>
          <cell r="K9213">
            <v>11</v>
          </cell>
          <cell r="L9213">
            <v>9</v>
          </cell>
        </row>
        <row r="9214">
          <cell r="E9214">
            <v>28572</v>
          </cell>
          <cell r="F9214">
            <v>26</v>
          </cell>
          <cell r="G9214">
            <v>31</v>
          </cell>
          <cell r="H9214">
            <v>26</v>
          </cell>
          <cell r="I9214">
            <v>30</v>
          </cell>
          <cell r="J9214">
            <v>28</v>
          </cell>
          <cell r="K9214">
            <v>22</v>
          </cell>
          <cell r="L9214">
            <v>22</v>
          </cell>
        </row>
        <row r="9215">
          <cell r="E9215">
            <v>28573</v>
          </cell>
          <cell r="F9215">
            <v>20</v>
          </cell>
          <cell r="G9215">
            <v>19</v>
          </cell>
          <cell r="H9215">
            <v>15</v>
          </cell>
          <cell r="I9215">
            <v>19</v>
          </cell>
          <cell r="J9215">
            <v>19</v>
          </cell>
          <cell r="K9215">
            <v>11</v>
          </cell>
          <cell r="L9215">
            <v>9</v>
          </cell>
        </row>
        <row r="9216">
          <cell r="E9216">
            <v>28574</v>
          </cell>
          <cell r="F9216">
            <v>7</v>
          </cell>
          <cell r="G9216">
            <v>11</v>
          </cell>
          <cell r="H9216">
            <v>7</v>
          </cell>
          <cell r="I9216">
            <v>15</v>
          </cell>
          <cell r="J9216">
            <v>7</v>
          </cell>
          <cell r="K9216">
            <v>7</v>
          </cell>
          <cell r="L9216">
            <v>17</v>
          </cell>
        </row>
        <row r="9217">
          <cell r="E9217">
            <v>28575</v>
          </cell>
          <cell r="F9217">
            <v>0</v>
          </cell>
          <cell r="G9217">
            <v>0</v>
          </cell>
          <cell r="H9217">
            <v>0</v>
          </cell>
          <cell r="I9217">
            <v>13</v>
          </cell>
          <cell r="J9217">
            <v>11</v>
          </cell>
          <cell r="K9217">
            <v>11</v>
          </cell>
          <cell r="L9217">
            <v>0</v>
          </cell>
        </row>
        <row r="9218">
          <cell r="E9218">
            <v>28576</v>
          </cell>
          <cell r="F9218">
            <v>28</v>
          </cell>
          <cell r="G9218">
            <v>11</v>
          </cell>
          <cell r="H9218">
            <v>4</v>
          </cell>
          <cell r="I9218">
            <v>0</v>
          </cell>
          <cell r="J9218">
            <v>0</v>
          </cell>
          <cell r="K9218">
            <v>4</v>
          </cell>
          <cell r="L9218">
            <v>0</v>
          </cell>
        </row>
        <row r="9219">
          <cell r="E9219">
            <v>28577</v>
          </cell>
          <cell r="F9219">
            <v>0</v>
          </cell>
          <cell r="G9219">
            <v>9</v>
          </cell>
          <cell r="H9219">
            <v>9</v>
          </cell>
          <cell r="I9219">
            <v>4</v>
          </cell>
          <cell r="J9219">
            <v>4</v>
          </cell>
          <cell r="K9219">
            <v>11</v>
          </cell>
          <cell r="L9219">
            <v>7</v>
          </cell>
        </row>
        <row r="9220">
          <cell r="E9220">
            <v>28578</v>
          </cell>
          <cell r="F9220">
            <v>4</v>
          </cell>
          <cell r="G9220">
            <v>0</v>
          </cell>
          <cell r="H9220">
            <v>9</v>
          </cell>
          <cell r="I9220">
            <v>9</v>
          </cell>
          <cell r="J9220">
            <v>0</v>
          </cell>
          <cell r="K9220">
            <v>0</v>
          </cell>
          <cell r="L9220">
            <v>11</v>
          </cell>
        </row>
        <row r="9221">
          <cell r="E9221">
            <v>28579</v>
          </cell>
          <cell r="F9221">
            <v>0</v>
          </cell>
          <cell r="G9221">
            <v>0</v>
          </cell>
          <cell r="H9221">
            <v>9</v>
          </cell>
          <cell r="I9221">
            <v>0</v>
          </cell>
          <cell r="J9221">
            <v>15</v>
          </cell>
          <cell r="K9221">
            <v>20</v>
          </cell>
          <cell r="L9221">
            <v>19</v>
          </cell>
        </row>
        <row r="9222">
          <cell r="E9222">
            <v>28580</v>
          </cell>
          <cell r="F9222">
            <v>33</v>
          </cell>
          <cell r="G9222">
            <v>37</v>
          </cell>
          <cell r="H9222">
            <v>31</v>
          </cell>
          <cell r="I9222">
            <v>37</v>
          </cell>
          <cell r="J9222">
            <v>24</v>
          </cell>
          <cell r="K9222">
            <v>33</v>
          </cell>
          <cell r="L9222">
            <v>28</v>
          </cell>
        </row>
        <row r="9223">
          <cell r="E9223">
            <v>28581</v>
          </cell>
          <cell r="F9223">
            <v>31</v>
          </cell>
          <cell r="G9223">
            <v>37</v>
          </cell>
          <cell r="H9223">
            <v>33</v>
          </cell>
          <cell r="I9223">
            <v>31</v>
          </cell>
          <cell r="J9223">
            <v>30</v>
          </cell>
          <cell r="K9223">
            <v>37</v>
          </cell>
          <cell r="L9223">
            <v>37</v>
          </cell>
        </row>
        <row r="9224">
          <cell r="E9224">
            <v>28582</v>
          </cell>
          <cell r="F9224">
            <v>13</v>
          </cell>
          <cell r="G9224">
            <v>6</v>
          </cell>
          <cell r="H9224">
            <v>6</v>
          </cell>
          <cell r="I9224">
            <v>6</v>
          </cell>
          <cell r="J9224">
            <v>7</v>
          </cell>
          <cell r="K9224">
            <v>9</v>
          </cell>
          <cell r="L9224">
            <v>9</v>
          </cell>
        </row>
        <row r="9225">
          <cell r="E9225">
            <v>28583</v>
          </cell>
          <cell r="F9225">
            <v>7</v>
          </cell>
          <cell r="G9225">
            <v>0</v>
          </cell>
          <cell r="H9225">
            <v>0</v>
          </cell>
          <cell r="I9225">
            <v>6</v>
          </cell>
          <cell r="J9225">
            <v>4</v>
          </cell>
          <cell r="K9225">
            <v>4</v>
          </cell>
          <cell r="L9225">
            <v>4</v>
          </cell>
        </row>
        <row r="9226">
          <cell r="E9226">
            <v>28584</v>
          </cell>
          <cell r="F9226">
            <v>19</v>
          </cell>
          <cell r="G9226">
            <v>11</v>
          </cell>
          <cell r="H9226">
            <v>24</v>
          </cell>
          <cell r="I9226">
            <v>11</v>
          </cell>
          <cell r="J9226">
            <v>9</v>
          </cell>
          <cell r="K9226">
            <v>15</v>
          </cell>
          <cell r="L9226">
            <v>15</v>
          </cell>
        </row>
        <row r="9227">
          <cell r="E9227">
            <v>28585</v>
          </cell>
          <cell r="F9227">
            <v>11</v>
          </cell>
          <cell r="G9227">
            <v>7</v>
          </cell>
          <cell r="H9227">
            <v>11</v>
          </cell>
          <cell r="I9227">
            <v>6</v>
          </cell>
          <cell r="J9227">
            <v>0</v>
          </cell>
          <cell r="K9227">
            <v>6</v>
          </cell>
          <cell r="L9227">
            <v>0</v>
          </cell>
        </row>
        <row r="9228">
          <cell r="E9228">
            <v>28586</v>
          </cell>
          <cell r="F9228">
            <v>43</v>
          </cell>
          <cell r="G9228">
            <v>33</v>
          </cell>
          <cell r="H9228">
            <v>26</v>
          </cell>
          <cell r="I9228">
            <v>30</v>
          </cell>
          <cell r="J9228">
            <v>22</v>
          </cell>
          <cell r="K9228">
            <v>7</v>
          </cell>
          <cell r="L9228">
            <v>0</v>
          </cell>
        </row>
        <row r="9229">
          <cell r="E9229">
            <v>28587</v>
          </cell>
          <cell r="F9229">
            <v>22</v>
          </cell>
          <cell r="G9229">
            <v>15</v>
          </cell>
          <cell r="H9229">
            <v>22</v>
          </cell>
          <cell r="I9229">
            <v>15</v>
          </cell>
          <cell r="J9229">
            <v>9</v>
          </cell>
          <cell r="K9229">
            <v>15</v>
          </cell>
          <cell r="L9229">
            <v>13</v>
          </cell>
        </row>
        <row r="9230">
          <cell r="E9230">
            <v>28588</v>
          </cell>
          <cell r="F9230">
            <v>11</v>
          </cell>
          <cell r="G9230">
            <v>13</v>
          </cell>
          <cell r="H9230">
            <v>6</v>
          </cell>
          <cell r="I9230">
            <v>4</v>
          </cell>
          <cell r="J9230">
            <v>13</v>
          </cell>
          <cell r="K9230">
            <v>30</v>
          </cell>
          <cell r="L9230">
            <v>30</v>
          </cell>
        </row>
        <row r="9231">
          <cell r="E9231">
            <v>28589</v>
          </cell>
          <cell r="F9231">
            <v>22</v>
          </cell>
          <cell r="G9231">
            <v>19</v>
          </cell>
          <cell r="H9231">
            <v>24</v>
          </cell>
          <cell r="I9231">
            <v>19</v>
          </cell>
          <cell r="J9231">
            <v>19</v>
          </cell>
          <cell r="K9231">
            <v>17</v>
          </cell>
          <cell r="L9231">
            <v>15</v>
          </cell>
        </row>
        <row r="9232">
          <cell r="E9232">
            <v>28590</v>
          </cell>
          <cell r="F9232">
            <v>0</v>
          </cell>
          <cell r="G9232">
            <v>0</v>
          </cell>
          <cell r="H9232">
            <v>4</v>
          </cell>
          <cell r="I9232">
            <v>0</v>
          </cell>
          <cell r="J9232">
            <v>7</v>
          </cell>
          <cell r="K9232">
            <v>9</v>
          </cell>
          <cell r="L9232">
            <v>9</v>
          </cell>
        </row>
        <row r="9233">
          <cell r="E9233">
            <v>28591</v>
          </cell>
          <cell r="F9233">
            <v>15</v>
          </cell>
          <cell r="G9233">
            <v>6</v>
          </cell>
          <cell r="H9233">
            <v>19</v>
          </cell>
          <cell r="I9233">
            <v>28</v>
          </cell>
          <cell r="J9233">
            <v>56</v>
          </cell>
          <cell r="K9233">
            <v>56</v>
          </cell>
          <cell r="L9233">
            <v>70</v>
          </cell>
        </row>
        <row r="9234">
          <cell r="E9234">
            <v>28592</v>
          </cell>
          <cell r="F9234">
            <v>30</v>
          </cell>
          <cell r="G9234">
            <v>22</v>
          </cell>
          <cell r="H9234">
            <v>19</v>
          </cell>
          <cell r="I9234">
            <v>20</v>
          </cell>
          <cell r="J9234">
            <v>19</v>
          </cell>
          <cell r="K9234">
            <v>7</v>
          </cell>
          <cell r="L9234">
            <v>7</v>
          </cell>
        </row>
        <row r="9235">
          <cell r="E9235">
            <v>28593</v>
          </cell>
          <cell r="F9235">
            <v>0</v>
          </cell>
          <cell r="G9235">
            <v>0</v>
          </cell>
          <cell r="H9235">
            <v>15</v>
          </cell>
          <cell r="I9235">
            <v>13</v>
          </cell>
          <cell r="J9235">
            <v>17</v>
          </cell>
          <cell r="K9235">
            <v>19</v>
          </cell>
          <cell r="L9235">
            <v>6</v>
          </cell>
        </row>
        <row r="9236">
          <cell r="E9236">
            <v>28594</v>
          </cell>
          <cell r="F9236">
            <v>22</v>
          </cell>
          <cell r="G9236">
            <v>26</v>
          </cell>
          <cell r="H9236">
            <v>9</v>
          </cell>
          <cell r="I9236">
            <v>19</v>
          </cell>
          <cell r="J9236">
            <v>26</v>
          </cell>
          <cell r="K9236">
            <v>30</v>
          </cell>
          <cell r="L9236">
            <v>30</v>
          </cell>
        </row>
        <row r="9237">
          <cell r="E9237">
            <v>28595</v>
          </cell>
          <cell r="F9237">
            <v>24</v>
          </cell>
          <cell r="G9237">
            <v>26</v>
          </cell>
          <cell r="H9237">
            <v>26</v>
          </cell>
          <cell r="I9237">
            <v>30</v>
          </cell>
          <cell r="J9237">
            <v>22</v>
          </cell>
          <cell r="K9237">
            <v>26</v>
          </cell>
          <cell r="L9237">
            <v>22</v>
          </cell>
        </row>
        <row r="9238">
          <cell r="E9238">
            <v>28596</v>
          </cell>
          <cell r="F9238">
            <v>7</v>
          </cell>
          <cell r="G9238">
            <v>11</v>
          </cell>
          <cell r="H9238">
            <v>11</v>
          </cell>
          <cell r="I9238">
            <v>7</v>
          </cell>
          <cell r="J9238">
            <v>7</v>
          </cell>
          <cell r="K9238">
            <v>0</v>
          </cell>
          <cell r="L9238">
            <v>0</v>
          </cell>
        </row>
        <row r="9239">
          <cell r="E9239">
            <v>28597</v>
          </cell>
          <cell r="F9239">
            <v>11</v>
          </cell>
          <cell r="G9239">
            <v>13</v>
          </cell>
          <cell r="H9239">
            <v>11</v>
          </cell>
          <cell r="I9239">
            <v>11</v>
          </cell>
          <cell r="J9239">
            <v>15</v>
          </cell>
          <cell r="K9239">
            <v>15</v>
          </cell>
          <cell r="L9239">
            <v>15</v>
          </cell>
        </row>
        <row r="9240">
          <cell r="E9240">
            <v>28598</v>
          </cell>
          <cell r="F9240">
            <v>9</v>
          </cell>
          <cell r="G9240">
            <v>6</v>
          </cell>
          <cell r="H9240">
            <v>11</v>
          </cell>
          <cell r="I9240">
            <v>7</v>
          </cell>
          <cell r="J9240">
            <v>9</v>
          </cell>
          <cell r="K9240">
            <v>11</v>
          </cell>
          <cell r="L9240">
            <v>9</v>
          </cell>
        </row>
        <row r="9241">
          <cell r="E9241">
            <v>28599</v>
          </cell>
          <cell r="F9241">
            <v>11</v>
          </cell>
          <cell r="G9241">
            <v>13</v>
          </cell>
          <cell r="H9241">
            <v>17</v>
          </cell>
          <cell r="I9241">
            <v>9</v>
          </cell>
          <cell r="J9241">
            <v>9</v>
          </cell>
          <cell r="K9241">
            <v>13</v>
          </cell>
          <cell r="L9241">
            <v>19</v>
          </cell>
        </row>
        <row r="9242">
          <cell r="E9242">
            <v>28600</v>
          </cell>
          <cell r="F9242">
            <v>22</v>
          </cell>
          <cell r="G9242">
            <v>20</v>
          </cell>
          <cell r="H9242">
            <v>26</v>
          </cell>
          <cell r="I9242">
            <v>22</v>
          </cell>
          <cell r="J9242">
            <v>22</v>
          </cell>
          <cell r="K9242">
            <v>19</v>
          </cell>
          <cell r="L9242">
            <v>22</v>
          </cell>
        </row>
        <row r="9243">
          <cell r="E9243">
            <v>28601</v>
          </cell>
          <cell r="F9243">
            <v>7</v>
          </cell>
          <cell r="G9243">
            <v>0</v>
          </cell>
          <cell r="H9243">
            <v>13</v>
          </cell>
          <cell r="I9243">
            <v>7</v>
          </cell>
          <cell r="J9243">
            <v>7</v>
          </cell>
          <cell r="K9243">
            <v>13</v>
          </cell>
          <cell r="L9243">
            <v>15</v>
          </cell>
        </row>
        <row r="9244">
          <cell r="E9244">
            <v>28602</v>
          </cell>
          <cell r="F9244">
            <v>15</v>
          </cell>
          <cell r="G9244">
            <v>15</v>
          </cell>
          <cell r="H9244">
            <v>15</v>
          </cell>
          <cell r="I9244">
            <v>15</v>
          </cell>
          <cell r="J9244">
            <v>17</v>
          </cell>
          <cell r="K9244">
            <v>15</v>
          </cell>
          <cell r="L9244">
            <v>13</v>
          </cell>
        </row>
        <row r="9245">
          <cell r="E9245">
            <v>28603</v>
          </cell>
          <cell r="F9245">
            <v>4</v>
          </cell>
          <cell r="G9245">
            <v>7</v>
          </cell>
          <cell r="H9245">
            <v>13</v>
          </cell>
          <cell r="I9245">
            <v>13</v>
          </cell>
          <cell r="J9245">
            <v>11</v>
          </cell>
          <cell r="K9245">
            <v>9</v>
          </cell>
          <cell r="L9245">
            <v>7</v>
          </cell>
        </row>
        <row r="9246">
          <cell r="E9246">
            <v>28604</v>
          </cell>
          <cell r="F9246">
            <v>19</v>
          </cell>
          <cell r="G9246">
            <v>11</v>
          </cell>
          <cell r="H9246">
            <v>11</v>
          </cell>
          <cell r="I9246">
            <v>22</v>
          </cell>
          <cell r="J9246">
            <v>15</v>
          </cell>
          <cell r="K9246">
            <v>15</v>
          </cell>
          <cell r="L9246">
            <v>7</v>
          </cell>
        </row>
        <row r="9247">
          <cell r="E9247">
            <v>28605</v>
          </cell>
          <cell r="F9247">
            <v>13</v>
          </cell>
          <cell r="G9247">
            <v>6</v>
          </cell>
          <cell r="H9247">
            <v>7</v>
          </cell>
          <cell r="I9247">
            <v>0</v>
          </cell>
          <cell r="J9247">
            <v>0</v>
          </cell>
          <cell r="K9247">
            <v>0</v>
          </cell>
          <cell r="L9247">
            <v>0</v>
          </cell>
        </row>
        <row r="9248">
          <cell r="E9248">
            <v>28606</v>
          </cell>
          <cell r="F9248">
            <v>11</v>
          </cell>
          <cell r="G9248">
            <v>9</v>
          </cell>
          <cell r="H9248">
            <v>7</v>
          </cell>
          <cell r="I9248">
            <v>11</v>
          </cell>
          <cell r="J9248">
            <v>6</v>
          </cell>
          <cell r="K9248">
            <v>9</v>
          </cell>
          <cell r="L9248">
            <v>0</v>
          </cell>
        </row>
        <row r="9249">
          <cell r="E9249">
            <v>28607</v>
          </cell>
          <cell r="F9249">
            <v>4</v>
          </cell>
          <cell r="G9249">
            <v>0</v>
          </cell>
          <cell r="H9249">
            <v>0</v>
          </cell>
          <cell r="I9249">
            <v>9</v>
          </cell>
          <cell r="J9249">
            <v>11</v>
          </cell>
          <cell r="K9249">
            <v>0</v>
          </cell>
          <cell r="L9249">
            <v>15</v>
          </cell>
        </row>
        <row r="9250">
          <cell r="E9250">
            <v>28608</v>
          </cell>
          <cell r="F9250">
            <v>9</v>
          </cell>
          <cell r="G9250">
            <v>19</v>
          </cell>
          <cell r="H9250">
            <v>9</v>
          </cell>
          <cell r="I9250">
            <v>11</v>
          </cell>
          <cell r="J9250">
            <v>15</v>
          </cell>
          <cell r="K9250">
            <v>22</v>
          </cell>
          <cell r="L9250">
            <v>19</v>
          </cell>
        </row>
        <row r="9251">
          <cell r="E9251">
            <v>28609</v>
          </cell>
          <cell r="F9251">
            <v>30</v>
          </cell>
          <cell r="G9251">
            <v>26</v>
          </cell>
          <cell r="H9251">
            <v>33</v>
          </cell>
          <cell r="I9251">
            <v>28</v>
          </cell>
          <cell r="J9251">
            <v>30</v>
          </cell>
          <cell r="K9251">
            <v>28</v>
          </cell>
          <cell r="L9251">
            <v>28</v>
          </cell>
        </row>
        <row r="9252">
          <cell r="E9252">
            <v>28610</v>
          </cell>
          <cell r="F9252">
            <v>0</v>
          </cell>
          <cell r="G9252">
            <v>9</v>
          </cell>
          <cell r="H9252">
            <v>7</v>
          </cell>
          <cell r="I9252">
            <v>19</v>
          </cell>
          <cell r="J9252">
            <v>11</v>
          </cell>
          <cell r="K9252">
            <v>4</v>
          </cell>
          <cell r="L9252">
            <v>0</v>
          </cell>
        </row>
        <row r="9253">
          <cell r="E9253">
            <v>28611</v>
          </cell>
          <cell r="F9253">
            <v>17</v>
          </cell>
          <cell r="G9253">
            <v>11</v>
          </cell>
          <cell r="H9253">
            <v>13</v>
          </cell>
          <cell r="I9253">
            <v>9</v>
          </cell>
          <cell r="J9253">
            <v>11</v>
          </cell>
          <cell r="K9253">
            <v>13</v>
          </cell>
          <cell r="L9253">
            <v>11</v>
          </cell>
        </row>
        <row r="9254">
          <cell r="E9254">
            <v>28612</v>
          </cell>
          <cell r="F9254">
            <v>11</v>
          </cell>
          <cell r="G9254">
            <v>9</v>
          </cell>
          <cell r="H9254">
            <v>17</v>
          </cell>
          <cell r="I9254">
            <v>0</v>
          </cell>
          <cell r="J9254">
            <v>7</v>
          </cell>
          <cell r="K9254">
            <v>0</v>
          </cell>
          <cell r="L9254">
            <v>7</v>
          </cell>
        </row>
        <row r="9255">
          <cell r="E9255">
            <v>28613</v>
          </cell>
          <cell r="F9255">
            <v>37</v>
          </cell>
          <cell r="G9255">
            <v>37</v>
          </cell>
          <cell r="H9255">
            <v>22</v>
          </cell>
          <cell r="I9255">
            <v>33</v>
          </cell>
          <cell r="J9255">
            <v>26</v>
          </cell>
          <cell r="K9255">
            <v>30</v>
          </cell>
          <cell r="L9255">
            <v>26</v>
          </cell>
        </row>
        <row r="9256">
          <cell r="E9256">
            <v>28614</v>
          </cell>
          <cell r="F9256">
            <v>19</v>
          </cell>
          <cell r="G9256">
            <v>26</v>
          </cell>
          <cell r="H9256">
            <v>22</v>
          </cell>
          <cell r="I9256">
            <v>30</v>
          </cell>
          <cell r="J9256">
            <v>19</v>
          </cell>
          <cell r="K9256">
            <v>28</v>
          </cell>
          <cell r="L9256">
            <v>26</v>
          </cell>
        </row>
        <row r="9257">
          <cell r="E9257">
            <v>28615</v>
          </cell>
          <cell r="F9257">
            <v>22</v>
          </cell>
          <cell r="G9257">
            <v>28</v>
          </cell>
          <cell r="H9257">
            <v>28</v>
          </cell>
          <cell r="I9257">
            <v>30</v>
          </cell>
          <cell r="J9257">
            <v>31</v>
          </cell>
          <cell r="K9257">
            <v>26</v>
          </cell>
          <cell r="L9257">
            <v>20</v>
          </cell>
        </row>
        <row r="9258">
          <cell r="E9258">
            <v>28616</v>
          </cell>
          <cell r="F9258">
            <v>9</v>
          </cell>
          <cell r="G9258">
            <v>11</v>
          </cell>
          <cell r="H9258">
            <v>13</v>
          </cell>
          <cell r="I9258">
            <v>9</v>
          </cell>
          <cell r="J9258">
            <v>13</v>
          </cell>
          <cell r="K9258">
            <v>13</v>
          </cell>
          <cell r="L9258">
            <v>7</v>
          </cell>
        </row>
        <row r="9259">
          <cell r="E9259">
            <v>28617</v>
          </cell>
          <cell r="F9259">
            <v>0</v>
          </cell>
          <cell r="G9259">
            <v>9</v>
          </cell>
          <cell r="H9259">
            <v>15</v>
          </cell>
          <cell r="I9259">
            <v>26</v>
          </cell>
          <cell r="J9259">
            <v>19</v>
          </cell>
          <cell r="K9259">
            <v>19</v>
          </cell>
          <cell r="L9259">
            <v>11</v>
          </cell>
        </row>
        <row r="9260">
          <cell r="E9260">
            <v>28618</v>
          </cell>
          <cell r="F9260">
            <v>0</v>
          </cell>
          <cell r="G9260">
            <v>0</v>
          </cell>
          <cell r="H9260">
            <v>6</v>
          </cell>
          <cell r="I9260">
            <v>6</v>
          </cell>
          <cell r="J9260">
            <v>11</v>
          </cell>
          <cell r="K9260">
            <v>0</v>
          </cell>
          <cell r="L9260">
            <v>0</v>
          </cell>
        </row>
        <row r="9261">
          <cell r="E9261">
            <v>28619</v>
          </cell>
          <cell r="F9261">
            <v>30</v>
          </cell>
          <cell r="G9261">
            <v>28</v>
          </cell>
          <cell r="H9261">
            <v>28</v>
          </cell>
          <cell r="I9261">
            <v>11</v>
          </cell>
          <cell r="J9261">
            <v>9</v>
          </cell>
          <cell r="K9261">
            <v>19</v>
          </cell>
          <cell r="L9261">
            <v>22</v>
          </cell>
        </row>
        <row r="9262">
          <cell r="E9262">
            <v>28620</v>
          </cell>
          <cell r="F9262">
            <v>15</v>
          </cell>
          <cell r="G9262">
            <v>19</v>
          </cell>
          <cell r="H9262">
            <v>19</v>
          </cell>
          <cell r="I9262">
            <v>26</v>
          </cell>
          <cell r="J9262">
            <v>13</v>
          </cell>
          <cell r="K9262">
            <v>13</v>
          </cell>
          <cell r="L9262">
            <v>11</v>
          </cell>
        </row>
        <row r="9263">
          <cell r="E9263">
            <v>28621</v>
          </cell>
          <cell r="F9263">
            <v>11</v>
          </cell>
          <cell r="G9263">
            <v>11</v>
          </cell>
          <cell r="H9263">
            <v>7</v>
          </cell>
          <cell r="I9263">
            <v>0</v>
          </cell>
          <cell r="J9263">
            <v>15</v>
          </cell>
          <cell r="K9263">
            <v>19</v>
          </cell>
          <cell r="L9263">
            <v>15</v>
          </cell>
        </row>
        <row r="9264">
          <cell r="E9264">
            <v>28622</v>
          </cell>
          <cell r="F9264">
            <v>0</v>
          </cell>
          <cell r="G9264">
            <v>6</v>
          </cell>
          <cell r="H9264">
            <v>11</v>
          </cell>
          <cell r="I9264">
            <v>11</v>
          </cell>
          <cell r="J9264">
            <v>11</v>
          </cell>
          <cell r="K9264">
            <v>11</v>
          </cell>
          <cell r="L9264">
            <v>19</v>
          </cell>
        </row>
        <row r="9265">
          <cell r="E9265">
            <v>28623</v>
          </cell>
          <cell r="F9265">
            <v>6</v>
          </cell>
          <cell r="G9265">
            <v>7</v>
          </cell>
          <cell r="H9265">
            <v>6</v>
          </cell>
          <cell r="I9265">
            <v>0</v>
          </cell>
          <cell r="J9265">
            <v>9</v>
          </cell>
          <cell r="K9265">
            <v>9</v>
          </cell>
          <cell r="L9265">
            <v>7</v>
          </cell>
        </row>
        <row r="9266">
          <cell r="E9266">
            <v>28624</v>
          </cell>
          <cell r="F9266">
            <v>11</v>
          </cell>
          <cell r="G9266">
            <v>15</v>
          </cell>
          <cell r="H9266">
            <v>9</v>
          </cell>
          <cell r="I9266">
            <v>0</v>
          </cell>
          <cell r="J9266">
            <v>7</v>
          </cell>
          <cell r="K9266">
            <v>0</v>
          </cell>
          <cell r="L9266">
            <v>0</v>
          </cell>
        </row>
        <row r="9267">
          <cell r="E9267">
            <v>28625</v>
          </cell>
          <cell r="F9267">
            <v>0</v>
          </cell>
          <cell r="G9267">
            <v>0</v>
          </cell>
          <cell r="H9267">
            <v>7</v>
          </cell>
          <cell r="I9267">
            <v>9</v>
          </cell>
          <cell r="J9267">
            <v>9</v>
          </cell>
          <cell r="K9267">
            <v>7</v>
          </cell>
          <cell r="L9267">
            <v>11</v>
          </cell>
        </row>
        <row r="9268">
          <cell r="E9268">
            <v>28626</v>
          </cell>
          <cell r="F9268">
            <v>37</v>
          </cell>
          <cell r="G9268">
            <v>26</v>
          </cell>
          <cell r="H9268">
            <v>37</v>
          </cell>
          <cell r="I9268">
            <v>33</v>
          </cell>
          <cell r="J9268">
            <v>37</v>
          </cell>
          <cell r="K9268">
            <v>33</v>
          </cell>
          <cell r="L9268">
            <v>37</v>
          </cell>
        </row>
        <row r="9269">
          <cell r="E9269">
            <v>28627</v>
          </cell>
          <cell r="F9269">
            <v>4</v>
          </cell>
          <cell r="G9269">
            <v>4</v>
          </cell>
          <cell r="H9269">
            <v>7</v>
          </cell>
          <cell r="I9269">
            <v>9</v>
          </cell>
          <cell r="J9269">
            <v>0</v>
          </cell>
          <cell r="K9269">
            <v>9</v>
          </cell>
          <cell r="L9269">
            <v>19</v>
          </cell>
        </row>
        <row r="9270">
          <cell r="E9270">
            <v>28628</v>
          </cell>
          <cell r="F9270">
            <v>13</v>
          </cell>
          <cell r="G9270">
            <v>9</v>
          </cell>
          <cell r="H9270">
            <v>11</v>
          </cell>
          <cell r="I9270">
            <v>28</v>
          </cell>
          <cell r="J9270">
            <v>28</v>
          </cell>
          <cell r="K9270">
            <v>37</v>
          </cell>
          <cell r="L9270">
            <v>30</v>
          </cell>
        </row>
        <row r="9271">
          <cell r="E9271">
            <v>28629</v>
          </cell>
          <cell r="F9271">
            <v>0</v>
          </cell>
          <cell r="G9271">
            <v>0</v>
          </cell>
          <cell r="H9271">
            <v>6</v>
          </cell>
          <cell r="I9271">
            <v>0</v>
          </cell>
          <cell r="J9271">
            <v>0</v>
          </cell>
          <cell r="K9271">
            <v>0</v>
          </cell>
          <cell r="L9271">
            <v>4</v>
          </cell>
        </row>
        <row r="9272">
          <cell r="E9272">
            <v>28630</v>
          </cell>
          <cell r="F9272">
            <v>19</v>
          </cell>
          <cell r="G9272">
            <v>13</v>
          </cell>
          <cell r="H9272">
            <v>15</v>
          </cell>
          <cell r="I9272">
            <v>9</v>
          </cell>
          <cell r="J9272">
            <v>0</v>
          </cell>
          <cell r="K9272">
            <v>6</v>
          </cell>
          <cell r="L9272">
            <v>15</v>
          </cell>
        </row>
        <row r="9273">
          <cell r="E9273">
            <v>28631</v>
          </cell>
          <cell r="F9273">
            <v>4</v>
          </cell>
          <cell r="G9273">
            <v>17</v>
          </cell>
          <cell r="H9273">
            <v>17</v>
          </cell>
          <cell r="I9273">
            <v>0</v>
          </cell>
          <cell r="J9273">
            <v>0</v>
          </cell>
          <cell r="K9273">
            <v>13</v>
          </cell>
          <cell r="L9273">
            <v>0</v>
          </cell>
        </row>
        <row r="9274">
          <cell r="E9274">
            <v>28632</v>
          </cell>
          <cell r="F9274">
            <v>9</v>
          </cell>
          <cell r="G9274">
            <v>7</v>
          </cell>
          <cell r="H9274">
            <v>4</v>
          </cell>
          <cell r="I9274">
            <v>0</v>
          </cell>
          <cell r="J9274">
            <v>0</v>
          </cell>
          <cell r="K9274">
            <v>6</v>
          </cell>
          <cell r="L9274">
            <v>9</v>
          </cell>
        </row>
        <row r="9275">
          <cell r="E9275">
            <v>28633</v>
          </cell>
          <cell r="F9275">
            <v>26</v>
          </cell>
          <cell r="G9275">
            <v>26</v>
          </cell>
          <cell r="H9275">
            <v>22</v>
          </cell>
          <cell r="I9275">
            <v>19</v>
          </cell>
          <cell r="J9275">
            <v>11</v>
          </cell>
          <cell r="K9275">
            <v>19</v>
          </cell>
          <cell r="L9275">
            <v>19</v>
          </cell>
        </row>
        <row r="9276">
          <cell r="E9276">
            <v>28634</v>
          </cell>
          <cell r="F9276">
            <v>0</v>
          </cell>
          <cell r="G9276">
            <v>13</v>
          </cell>
          <cell r="H9276">
            <v>9</v>
          </cell>
          <cell r="I9276">
            <v>26</v>
          </cell>
          <cell r="J9276">
            <v>30</v>
          </cell>
          <cell r="K9276">
            <v>31</v>
          </cell>
          <cell r="L9276">
            <v>28</v>
          </cell>
        </row>
        <row r="9277">
          <cell r="E9277">
            <v>28635</v>
          </cell>
          <cell r="F9277">
            <v>11</v>
          </cell>
          <cell r="G9277">
            <v>7</v>
          </cell>
          <cell r="H9277">
            <v>7</v>
          </cell>
          <cell r="I9277">
            <v>9</v>
          </cell>
          <cell r="J9277">
            <v>7</v>
          </cell>
          <cell r="K9277">
            <v>0</v>
          </cell>
          <cell r="L9277">
            <v>0</v>
          </cell>
        </row>
        <row r="9278">
          <cell r="E9278">
            <v>28636</v>
          </cell>
          <cell r="F9278">
            <v>0</v>
          </cell>
          <cell r="G9278">
            <v>7</v>
          </cell>
          <cell r="H9278">
            <v>7</v>
          </cell>
          <cell r="I9278">
            <v>4</v>
          </cell>
          <cell r="J9278">
            <v>7</v>
          </cell>
          <cell r="K9278">
            <v>6</v>
          </cell>
          <cell r="L9278">
            <v>7</v>
          </cell>
        </row>
        <row r="9279">
          <cell r="E9279">
            <v>28637</v>
          </cell>
          <cell r="F9279">
            <v>11</v>
          </cell>
          <cell r="G9279">
            <v>9</v>
          </cell>
          <cell r="H9279">
            <v>4</v>
          </cell>
          <cell r="I9279">
            <v>11</v>
          </cell>
          <cell r="J9279">
            <v>6</v>
          </cell>
          <cell r="K9279">
            <v>9</v>
          </cell>
          <cell r="L9279">
            <v>26</v>
          </cell>
        </row>
        <row r="9280">
          <cell r="E9280">
            <v>28638</v>
          </cell>
          <cell r="F9280">
            <v>15</v>
          </cell>
          <cell r="G9280">
            <v>7</v>
          </cell>
          <cell r="H9280">
            <v>9</v>
          </cell>
          <cell r="I9280">
            <v>7</v>
          </cell>
          <cell r="J9280">
            <v>9</v>
          </cell>
          <cell r="K9280">
            <v>9</v>
          </cell>
          <cell r="L9280">
            <v>15</v>
          </cell>
        </row>
        <row r="9281">
          <cell r="E9281">
            <v>28639</v>
          </cell>
          <cell r="F9281">
            <v>24</v>
          </cell>
          <cell r="G9281">
            <v>28</v>
          </cell>
          <cell r="H9281">
            <v>28</v>
          </cell>
          <cell r="I9281">
            <v>37</v>
          </cell>
          <cell r="J9281">
            <v>28</v>
          </cell>
          <cell r="K9281">
            <v>15</v>
          </cell>
          <cell r="L9281">
            <v>19</v>
          </cell>
        </row>
        <row r="9282">
          <cell r="E9282">
            <v>28640</v>
          </cell>
          <cell r="F9282">
            <v>19</v>
          </cell>
          <cell r="G9282">
            <v>41</v>
          </cell>
          <cell r="H9282">
            <v>28</v>
          </cell>
          <cell r="I9282">
            <v>33</v>
          </cell>
          <cell r="J9282">
            <v>31</v>
          </cell>
          <cell r="K9282">
            <v>41</v>
          </cell>
          <cell r="L9282">
            <v>37</v>
          </cell>
        </row>
        <row r="9283">
          <cell r="E9283">
            <v>28641</v>
          </cell>
          <cell r="F9283">
            <v>19</v>
          </cell>
          <cell r="G9283">
            <v>26</v>
          </cell>
          <cell r="H9283">
            <v>30</v>
          </cell>
          <cell r="I9283">
            <v>28</v>
          </cell>
          <cell r="J9283">
            <v>33</v>
          </cell>
          <cell r="K9283">
            <v>30</v>
          </cell>
          <cell r="L9283">
            <v>26</v>
          </cell>
        </row>
        <row r="9284">
          <cell r="E9284">
            <v>28642</v>
          </cell>
          <cell r="F9284">
            <v>9</v>
          </cell>
          <cell r="G9284">
            <v>7</v>
          </cell>
          <cell r="H9284">
            <v>15</v>
          </cell>
          <cell r="I9284">
            <v>11</v>
          </cell>
          <cell r="J9284">
            <v>9</v>
          </cell>
          <cell r="K9284">
            <v>4</v>
          </cell>
          <cell r="L9284">
            <v>9</v>
          </cell>
        </row>
        <row r="9285">
          <cell r="E9285">
            <v>28643</v>
          </cell>
          <cell r="F9285">
            <v>11</v>
          </cell>
          <cell r="G9285">
            <v>9</v>
          </cell>
          <cell r="H9285">
            <v>0</v>
          </cell>
          <cell r="I9285">
            <v>7</v>
          </cell>
          <cell r="J9285">
            <v>6</v>
          </cell>
          <cell r="K9285">
            <v>0</v>
          </cell>
          <cell r="L9285">
            <v>7</v>
          </cell>
        </row>
        <row r="9286">
          <cell r="E9286">
            <v>28644</v>
          </cell>
          <cell r="F9286">
            <v>6</v>
          </cell>
          <cell r="G9286">
            <v>0</v>
          </cell>
          <cell r="H9286">
            <v>0</v>
          </cell>
          <cell r="I9286">
            <v>4</v>
          </cell>
          <cell r="J9286">
            <v>6</v>
          </cell>
          <cell r="K9286">
            <v>0</v>
          </cell>
          <cell r="L9286">
            <v>0</v>
          </cell>
        </row>
        <row r="9287">
          <cell r="E9287">
            <v>28645</v>
          </cell>
          <cell r="F9287">
            <v>13</v>
          </cell>
          <cell r="G9287">
            <v>0</v>
          </cell>
          <cell r="H9287">
            <v>0</v>
          </cell>
          <cell r="I9287">
            <v>0</v>
          </cell>
          <cell r="J9287">
            <v>9</v>
          </cell>
          <cell r="K9287">
            <v>0</v>
          </cell>
          <cell r="L9287">
            <v>0</v>
          </cell>
        </row>
        <row r="9288">
          <cell r="E9288">
            <v>28646</v>
          </cell>
          <cell r="F9288">
            <v>7</v>
          </cell>
          <cell r="G9288">
            <v>6</v>
          </cell>
          <cell r="H9288">
            <v>26</v>
          </cell>
          <cell r="I9288">
            <v>28</v>
          </cell>
          <cell r="J9288">
            <v>37</v>
          </cell>
          <cell r="K9288">
            <v>43</v>
          </cell>
          <cell r="L9288">
            <v>37</v>
          </cell>
        </row>
        <row r="9289">
          <cell r="E9289">
            <v>28647</v>
          </cell>
          <cell r="F9289">
            <v>37</v>
          </cell>
          <cell r="G9289">
            <v>30</v>
          </cell>
          <cell r="H9289">
            <v>11</v>
          </cell>
          <cell r="I9289">
            <v>30</v>
          </cell>
          <cell r="J9289">
            <v>41</v>
          </cell>
          <cell r="K9289">
            <v>30</v>
          </cell>
          <cell r="L9289">
            <v>28</v>
          </cell>
        </row>
        <row r="9290">
          <cell r="E9290">
            <v>28648</v>
          </cell>
          <cell r="F9290">
            <v>13</v>
          </cell>
          <cell r="G9290">
            <v>13</v>
          </cell>
          <cell r="H9290">
            <v>9</v>
          </cell>
          <cell r="I9290">
            <v>9</v>
          </cell>
          <cell r="J9290">
            <v>9</v>
          </cell>
          <cell r="K9290">
            <v>0</v>
          </cell>
          <cell r="L9290">
            <v>4</v>
          </cell>
        </row>
        <row r="9291">
          <cell r="E9291">
            <v>28649</v>
          </cell>
          <cell r="F9291">
            <v>15</v>
          </cell>
          <cell r="G9291">
            <v>11</v>
          </cell>
          <cell r="H9291">
            <v>13</v>
          </cell>
          <cell r="I9291">
            <v>11</v>
          </cell>
          <cell r="J9291">
            <v>13</v>
          </cell>
          <cell r="K9291">
            <v>13</v>
          </cell>
          <cell r="L9291">
            <v>9</v>
          </cell>
        </row>
        <row r="9292">
          <cell r="E9292">
            <v>28650</v>
          </cell>
          <cell r="F9292">
            <v>19</v>
          </cell>
          <cell r="G9292">
            <v>22</v>
          </cell>
          <cell r="H9292">
            <v>7</v>
          </cell>
          <cell r="I9292">
            <v>7</v>
          </cell>
          <cell r="J9292">
            <v>6</v>
          </cell>
          <cell r="K9292">
            <v>9</v>
          </cell>
          <cell r="L9292">
            <v>7</v>
          </cell>
        </row>
        <row r="9293">
          <cell r="E9293">
            <v>28651</v>
          </cell>
          <cell r="F9293">
            <v>15</v>
          </cell>
          <cell r="G9293">
            <v>26</v>
          </cell>
          <cell r="H9293">
            <v>22</v>
          </cell>
          <cell r="I9293">
            <v>22</v>
          </cell>
          <cell r="J9293">
            <v>9</v>
          </cell>
          <cell r="K9293">
            <v>33</v>
          </cell>
          <cell r="L9293">
            <v>26</v>
          </cell>
        </row>
        <row r="9294">
          <cell r="E9294">
            <v>28652</v>
          </cell>
          <cell r="F9294">
            <v>9</v>
          </cell>
          <cell r="G9294">
            <v>15</v>
          </cell>
          <cell r="H9294">
            <v>7</v>
          </cell>
          <cell r="I9294">
            <v>9</v>
          </cell>
          <cell r="J9294">
            <v>11</v>
          </cell>
          <cell r="K9294">
            <v>9</v>
          </cell>
          <cell r="L9294">
            <v>19</v>
          </cell>
        </row>
        <row r="9295">
          <cell r="E9295">
            <v>28653</v>
          </cell>
          <cell r="F9295">
            <v>7</v>
          </cell>
          <cell r="G9295">
            <v>0</v>
          </cell>
          <cell r="H9295">
            <v>11</v>
          </cell>
          <cell r="I9295">
            <v>7</v>
          </cell>
          <cell r="J9295">
            <v>0</v>
          </cell>
          <cell r="K9295">
            <v>0</v>
          </cell>
          <cell r="L9295">
            <v>7</v>
          </cell>
        </row>
        <row r="9296">
          <cell r="E9296">
            <v>28654</v>
          </cell>
          <cell r="F9296">
            <v>11</v>
          </cell>
          <cell r="G9296">
            <v>13</v>
          </cell>
          <cell r="H9296">
            <v>15</v>
          </cell>
          <cell r="I9296">
            <v>0</v>
          </cell>
          <cell r="J9296">
            <v>11</v>
          </cell>
          <cell r="K9296">
            <v>0</v>
          </cell>
          <cell r="L9296">
            <v>9</v>
          </cell>
        </row>
        <row r="9297">
          <cell r="E9297">
            <v>28655</v>
          </cell>
          <cell r="F9297">
            <v>37</v>
          </cell>
          <cell r="G9297">
            <v>33</v>
          </cell>
          <cell r="H9297">
            <v>41</v>
          </cell>
          <cell r="I9297">
            <v>37</v>
          </cell>
          <cell r="J9297">
            <v>31</v>
          </cell>
          <cell r="K9297">
            <v>33</v>
          </cell>
          <cell r="L9297">
            <v>28</v>
          </cell>
        </row>
        <row r="9298">
          <cell r="E9298">
            <v>28656</v>
          </cell>
          <cell r="F9298">
            <v>15</v>
          </cell>
          <cell r="G9298">
            <v>22</v>
          </cell>
          <cell r="H9298">
            <v>19</v>
          </cell>
          <cell r="I9298">
            <v>22</v>
          </cell>
          <cell r="J9298">
            <v>11</v>
          </cell>
          <cell r="K9298">
            <v>11</v>
          </cell>
          <cell r="L9298">
            <v>11</v>
          </cell>
        </row>
        <row r="9299">
          <cell r="E9299">
            <v>28657</v>
          </cell>
          <cell r="F9299">
            <v>7</v>
          </cell>
          <cell r="G9299">
            <v>11</v>
          </cell>
          <cell r="H9299">
            <v>30</v>
          </cell>
          <cell r="I9299">
            <v>54</v>
          </cell>
          <cell r="J9299">
            <v>35</v>
          </cell>
          <cell r="K9299">
            <v>33</v>
          </cell>
          <cell r="L9299">
            <v>37</v>
          </cell>
        </row>
        <row r="9300">
          <cell r="E9300">
            <v>28658</v>
          </cell>
          <cell r="F9300">
            <v>7</v>
          </cell>
          <cell r="G9300">
            <v>6</v>
          </cell>
          <cell r="H9300">
            <v>0</v>
          </cell>
          <cell r="I9300">
            <v>15</v>
          </cell>
          <cell r="J9300">
            <v>26</v>
          </cell>
          <cell r="K9300">
            <v>31</v>
          </cell>
          <cell r="L9300">
            <v>33</v>
          </cell>
        </row>
        <row r="9301">
          <cell r="E9301">
            <v>28659</v>
          </cell>
          <cell r="F9301">
            <v>15</v>
          </cell>
          <cell r="G9301">
            <v>9</v>
          </cell>
          <cell r="H9301">
            <v>7</v>
          </cell>
          <cell r="I9301">
            <v>13</v>
          </cell>
          <cell r="J9301">
            <v>15</v>
          </cell>
          <cell r="K9301">
            <v>11</v>
          </cell>
          <cell r="L9301">
            <v>46</v>
          </cell>
        </row>
        <row r="9302">
          <cell r="E9302">
            <v>28660</v>
          </cell>
          <cell r="F9302">
            <v>11</v>
          </cell>
          <cell r="G9302">
            <v>15</v>
          </cell>
          <cell r="H9302">
            <v>15</v>
          </cell>
          <cell r="I9302">
            <v>9</v>
          </cell>
          <cell r="J9302">
            <v>4</v>
          </cell>
          <cell r="K9302">
            <v>4</v>
          </cell>
          <cell r="L9302">
            <v>4</v>
          </cell>
        </row>
        <row r="9303">
          <cell r="E9303">
            <v>28661</v>
          </cell>
          <cell r="F9303">
            <v>7</v>
          </cell>
          <cell r="G9303">
            <v>9</v>
          </cell>
          <cell r="H9303">
            <v>22</v>
          </cell>
          <cell r="I9303">
            <v>19</v>
          </cell>
          <cell r="J9303">
            <v>9</v>
          </cell>
          <cell r="K9303">
            <v>11</v>
          </cell>
          <cell r="L9303">
            <v>9</v>
          </cell>
        </row>
        <row r="9304">
          <cell r="E9304">
            <v>28662</v>
          </cell>
          <cell r="F9304">
            <v>6</v>
          </cell>
          <cell r="G9304">
            <v>0</v>
          </cell>
          <cell r="H9304">
            <v>0</v>
          </cell>
          <cell r="I9304">
            <v>6</v>
          </cell>
          <cell r="J9304">
            <v>9</v>
          </cell>
          <cell r="K9304">
            <v>19</v>
          </cell>
          <cell r="L9304">
            <v>15</v>
          </cell>
        </row>
        <row r="9305">
          <cell r="E9305">
            <v>28663</v>
          </cell>
          <cell r="F9305">
            <v>7</v>
          </cell>
          <cell r="G9305">
            <v>9</v>
          </cell>
          <cell r="H9305">
            <v>13</v>
          </cell>
          <cell r="I9305">
            <v>15</v>
          </cell>
          <cell r="J9305">
            <v>15</v>
          </cell>
          <cell r="K9305">
            <v>22</v>
          </cell>
          <cell r="L9305">
            <v>13</v>
          </cell>
        </row>
        <row r="9306">
          <cell r="E9306">
            <v>28664</v>
          </cell>
          <cell r="F9306">
            <v>22</v>
          </cell>
          <cell r="G9306">
            <v>24</v>
          </cell>
          <cell r="H9306">
            <v>19</v>
          </cell>
          <cell r="I9306">
            <v>9</v>
          </cell>
          <cell r="J9306">
            <v>6</v>
          </cell>
          <cell r="K9306">
            <v>19</v>
          </cell>
          <cell r="L9306">
            <v>6</v>
          </cell>
        </row>
        <row r="9307">
          <cell r="E9307">
            <v>28665</v>
          </cell>
          <cell r="F9307">
            <v>6</v>
          </cell>
          <cell r="G9307">
            <v>7</v>
          </cell>
          <cell r="H9307">
            <v>9</v>
          </cell>
          <cell r="I9307">
            <v>7</v>
          </cell>
          <cell r="J9307">
            <v>7</v>
          </cell>
          <cell r="K9307">
            <v>6</v>
          </cell>
          <cell r="L9307">
            <v>0</v>
          </cell>
        </row>
        <row r="9308">
          <cell r="E9308">
            <v>28666</v>
          </cell>
          <cell r="F9308">
            <v>13</v>
          </cell>
          <cell r="G9308">
            <v>6</v>
          </cell>
          <cell r="H9308">
            <v>6</v>
          </cell>
          <cell r="I9308">
            <v>0</v>
          </cell>
          <cell r="J9308">
            <v>9</v>
          </cell>
          <cell r="K9308">
            <v>6</v>
          </cell>
          <cell r="L9308">
            <v>15</v>
          </cell>
        </row>
        <row r="9309">
          <cell r="E9309">
            <v>28667</v>
          </cell>
          <cell r="F9309">
            <v>13</v>
          </cell>
          <cell r="G9309">
            <v>7</v>
          </cell>
          <cell r="H9309">
            <v>11</v>
          </cell>
          <cell r="I9309">
            <v>19</v>
          </cell>
          <cell r="J9309">
            <v>7</v>
          </cell>
          <cell r="K9309">
            <v>20</v>
          </cell>
          <cell r="L9309">
            <v>19</v>
          </cell>
        </row>
        <row r="9310">
          <cell r="E9310">
            <v>28668</v>
          </cell>
          <cell r="F9310">
            <v>19</v>
          </cell>
          <cell r="G9310">
            <v>0</v>
          </cell>
          <cell r="H9310">
            <v>17</v>
          </cell>
          <cell r="I9310">
            <v>9</v>
          </cell>
          <cell r="J9310">
            <v>15</v>
          </cell>
          <cell r="K9310">
            <v>17</v>
          </cell>
          <cell r="L9310">
            <v>15</v>
          </cell>
        </row>
        <row r="9311">
          <cell r="E9311">
            <v>28669</v>
          </cell>
          <cell r="F9311">
            <v>6</v>
          </cell>
          <cell r="G9311">
            <v>0</v>
          </cell>
          <cell r="H9311">
            <v>0</v>
          </cell>
          <cell r="I9311">
            <v>0</v>
          </cell>
          <cell r="J9311">
            <v>0</v>
          </cell>
          <cell r="K9311">
            <v>0</v>
          </cell>
          <cell r="L9311">
            <v>0</v>
          </cell>
        </row>
        <row r="9312">
          <cell r="E9312">
            <v>28670</v>
          </cell>
          <cell r="F9312">
            <v>9</v>
          </cell>
          <cell r="G9312">
            <v>0</v>
          </cell>
          <cell r="H9312">
            <v>0</v>
          </cell>
          <cell r="I9312">
            <v>0</v>
          </cell>
          <cell r="J9312">
            <v>7</v>
          </cell>
          <cell r="K9312">
            <v>4</v>
          </cell>
          <cell r="L9312">
            <v>9</v>
          </cell>
        </row>
        <row r="9313">
          <cell r="E9313">
            <v>28671</v>
          </cell>
          <cell r="F9313">
            <v>22</v>
          </cell>
          <cell r="G9313">
            <v>22</v>
          </cell>
          <cell r="H9313">
            <v>17</v>
          </cell>
          <cell r="I9313">
            <v>15</v>
          </cell>
          <cell r="J9313">
            <v>11</v>
          </cell>
          <cell r="K9313">
            <v>13</v>
          </cell>
          <cell r="L9313">
            <v>9</v>
          </cell>
        </row>
        <row r="9314">
          <cell r="E9314">
            <v>28672</v>
          </cell>
          <cell r="F9314">
            <v>24</v>
          </cell>
          <cell r="G9314">
            <v>22</v>
          </cell>
          <cell r="H9314">
            <v>22</v>
          </cell>
          <cell r="I9314">
            <v>30</v>
          </cell>
          <cell r="J9314">
            <v>24</v>
          </cell>
          <cell r="K9314">
            <v>19</v>
          </cell>
          <cell r="L9314">
            <v>22</v>
          </cell>
        </row>
        <row r="9315">
          <cell r="E9315">
            <v>28673</v>
          </cell>
          <cell r="F9315">
            <v>7</v>
          </cell>
          <cell r="G9315">
            <v>0</v>
          </cell>
          <cell r="H9315">
            <v>6</v>
          </cell>
          <cell r="I9315">
            <v>7</v>
          </cell>
          <cell r="J9315">
            <v>0</v>
          </cell>
          <cell r="K9315">
            <v>0</v>
          </cell>
          <cell r="L9315">
            <v>0</v>
          </cell>
        </row>
        <row r="9316">
          <cell r="E9316">
            <v>28674</v>
          </cell>
          <cell r="F9316">
            <v>0</v>
          </cell>
          <cell r="G9316">
            <v>11</v>
          </cell>
          <cell r="H9316">
            <v>7</v>
          </cell>
          <cell r="I9316">
            <v>19</v>
          </cell>
          <cell r="J9316">
            <v>13</v>
          </cell>
          <cell r="K9316">
            <v>13</v>
          </cell>
          <cell r="L9316">
            <v>9</v>
          </cell>
        </row>
        <row r="9317">
          <cell r="E9317">
            <v>28675</v>
          </cell>
          <cell r="F9317">
            <v>0</v>
          </cell>
          <cell r="G9317">
            <v>0</v>
          </cell>
          <cell r="H9317">
            <v>9</v>
          </cell>
          <cell r="I9317">
            <v>7</v>
          </cell>
          <cell r="J9317">
            <v>0</v>
          </cell>
          <cell r="K9317">
            <v>0</v>
          </cell>
          <cell r="L9317">
            <v>0</v>
          </cell>
        </row>
        <row r="9318">
          <cell r="E9318">
            <v>28676</v>
          </cell>
          <cell r="F9318">
            <v>6</v>
          </cell>
          <cell r="G9318">
            <v>6</v>
          </cell>
          <cell r="H9318">
            <v>0</v>
          </cell>
          <cell r="I9318">
            <v>11</v>
          </cell>
          <cell r="J9318">
            <v>13</v>
          </cell>
          <cell r="K9318">
            <v>24</v>
          </cell>
          <cell r="L9318">
            <v>28</v>
          </cell>
        </row>
        <row r="9319">
          <cell r="E9319">
            <v>28677</v>
          </cell>
          <cell r="F9319">
            <v>11</v>
          </cell>
          <cell r="G9319">
            <v>6</v>
          </cell>
          <cell r="H9319">
            <v>0</v>
          </cell>
          <cell r="I9319">
            <v>11</v>
          </cell>
          <cell r="J9319">
            <v>11</v>
          </cell>
          <cell r="K9319">
            <v>11</v>
          </cell>
          <cell r="L9319">
            <v>7</v>
          </cell>
        </row>
        <row r="9320">
          <cell r="E9320">
            <v>28678</v>
          </cell>
          <cell r="F9320">
            <v>11</v>
          </cell>
          <cell r="G9320">
            <v>4</v>
          </cell>
          <cell r="H9320">
            <v>9</v>
          </cell>
          <cell r="I9320">
            <v>7</v>
          </cell>
          <cell r="J9320">
            <v>7</v>
          </cell>
          <cell r="K9320">
            <v>0</v>
          </cell>
          <cell r="L9320">
            <v>7</v>
          </cell>
        </row>
        <row r="9321">
          <cell r="E9321">
            <v>28679</v>
          </cell>
          <cell r="F9321">
            <v>11</v>
          </cell>
          <cell r="G9321">
            <v>19</v>
          </cell>
          <cell r="H9321">
            <v>9</v>
          </cell>
          <cell r="I9321">
            <v>7</v>
          </cell>
          <cell r="J9321">
            <v>11</v>
          </cell>
          <cell r="K9321">
            <v>11</v>
          </cell>
          <cell r="L9321">
            <v>19</v>
          </cell>
        </row>
        <row r="9322">
          <cell r="E9322">
            <v>28680</v>
          </cell>
          <cell r="F9322">
            <v>9</v>
          </cell>
          <cell r="G9322">
            <v>19</v>
          </cell>
          <cell r="H9322">
            <v>15</v>
          </cell>
          <cell r="I9322">
            <v>11</v>
          </cell>
          <cell r="J9322">
            <v>15</v>
          </cell>
          <cell r="K9322">
            <v>15</v>
          </cell>
          <cell r="L9322">
            <v>15</v>
          </cell>
        </row>
        <row r="9323">
          <cell r="E9323">
            <v>28681</v>
          </cell>
          <cell r="F9323">
            <v>24</v>
          </cell>
          <cell r="G9323">
            <v>22</v>
          </cell>
          <cell r="H9323">
            <v>13</v>
          </cell>
          <cell r="I9323">
            <v>11</v>
          </cell>
          <cell r="J9323">
            <v>15</v>
          </cell>
          <cell r="K9323">
            <v>13</v>
          </cell>
          <cell r="L9323">
            <v>11</v>
          </cell>
        </row>
        <row r="9324">
          <cell r="E9324">
            <v>28682</v>
          </cell>
          <cell r="F9324">
            <v>33</v>
          </cell>
          <cell r="G9324">
            <v>15</v>
          </cell>
          <cell r="H9324">
            <v>0</v>
          </cell>
          <cell r="I9324">
            <v>19</v>
          </cell>
          <cell r="J9324">
            <v>26</v>
          </cell>
          <cell r="K9324">
            <v>19</v>
          </cell>
          <cell r="L9324">
            <v>13</v>
          </cell>
        </row>
        <row r="9325">
          <cell r="E9325">
            <v>28683</v>
          </cell>
          <cell r="F9325">
            <v>28</v>
          </cell>
          <cell r="G9325">
            <v>33</v>
          </cell>
          <cell r="H9325">
            <v>33</v>
          </cell>
          <cell r="I9325">
            <v>26</v>
          </cell>
          <cell r="J9325">
            <v>31</v>
          </cell>
          <cell r="K9325">
            <v>13</v>
          </cell>
          <cell r="L9325">
            <v>13</v>
          </cell>
        </row>
        <row r="9326">
          <cell r="E9326">
            <v>28684</v>
          </cell>
          <cell r="F9326">
            <v>33</v>
          </cell>
          <cell r="G9326">
            <v>33</v>
          </cell>
          <cell r="H9326">
            <v>26</v>
          </cell>
          <cell r="I9326">
            <v>26</v>
          </cell>
          <cell r="J9326">
            <v>26</v>
          </cell>
          <cell r="K9326">
            <v>33</v>
          </cell>
          <cell r="L9326">
            <v>33</v>
          </cell>
        </row>
        <row r="9327">
          <cell r="E9327">
            <v>28685</v>
          </cell>
          <cell r="F9327">
            <v>13</v>
          </cell>
          <cell r="G9327">
            <v>9</v>
          </cell>
          <cell r="H9327">
            <v>11</v>
          </cell>
          <cell r="I9327">
            <v>11</v>
          </cell>
          <cell r="J9327">
            <v>6</v>
          </cell>
          <cell r="K9327">
            <v>7</v>
          </cell>
          <cell r="L9327">
            <v>0</v>
          </cell>
        </row>
        <row r="9328">
          <cell r="E9328">
            <v>28686</v>
          </cell>
          <cell r="F9328">
            <v>0</v>
          </cell>
          <cell r="G9328">
            <v>7</v>
          </cell>
          <cell r="H9328">
            <v>0</v>
          </cell>
          <cell r="I9328">
            <v>6</v>
          </cell>
          <cell r="J9328">
            <v>0</v>
          </cell>
          <cell r="K9328">
            <v>0</v>
          </cell>
          <cell r="L9328">
            <v>0</v>
          </cell>
        </row>
        <row r="9329">
          <cell r="E9329">
            <v>28687</v>
          </cell>
          <cell r="F9329">
            <v>13</v>
          </cell>
          <cell r="G9329">
            <v>28</v>
          </cell>
          <cell r="H9329">
            <v>26</v>
          </cell>
          <cell r="I9329">
            <v>26</v>
          </cell>
          <cell r="J9329">
            <v>22</v>
          </cell>
          <cell r="K9329">
            <v>13</v>
          </cell>
          <cell r="L9329">
            <v>6</v>
          </cell>
        </row>
        <row r="9330">
          <cell r="E9330">
            <v>28688</v>
          </cell>
          <cell r="F9330">
            <v>22</v>
          </cell>
          <cell r="G9330">
            <v>30</v>
          </cell>
          <cell r="H9330">
            <v>26</v>
          </cell>
          <cell r="I9330">
            <v>19</v>
          </cell>
          <cell r="J9330">
            <v>11</v>
          </cell>
          <cell r="K9330">
            <v>9</v>
          </cell>
          <cell r="L9330">
            <v>26</v>
          </cell>
        </row>
        <row r="9331">
          <cell r="E9331">
            <v>28689</v>
          </cell>
          <cell r="F9331">
            <v>4</v>
          </cell>
          <cell r="G9331">
            <v>7</v>
          </cell>
          <cell r="H9331">
            <v>9</v>
          </cell>
          <cell r="I9331">
            <v>9</v>
          </cell>
          <cell r="J9331">
            <v>6</v>
          </cell>
          <cell r="K9331">
            <v>9</v>
          </cell>
          <cell r="L9331">
            <v>4</v>
          </cell>
        </row>
        <row r="9332">
          <cell r="E9332">
            <v>28690</v>
          </cell>
          <cell r="F9332">
            <v>0</v>
          </cell>
          <cell r="G9332">
            <v>0</v>
          </cell>
          <cell r="H9332">
            <v>6</v>
          </cell>
          <cell r="I9332">
            <v>7</v>
          </cell>
          <cell r="J9332">
            <v>0</v>
          </cell>
          <cell r="K9332">
            <v>6</v>
          </cell>
          <cell r="L9332">
            <v>7</v>
          </cell>
        </row>
        <row r="9333">
          <cell r="E9333">
            <v>28691</v>
          </cell>
          <cell r="F9333">
            <v>11</v>
          </cell>
          <cell r="G9333">
            <v>6</v>
          </cell>
          <cell r="H9333">
            <v>7</v>
          </cell>
          <cell r="I9333">
            <v>7</v>
          </cell>
          <cell r="J9333">
            <v>15</v>
          </cell>
          <cell r="K9333">
            <v>15</v>
          </cell>
          <cell r="L9333">
            <v>11</v>
          </cell>
        </row>
        <row r="9334">
          <cell r="E9334">
            <v>28692</v>
          </cell>
          <cell r="F9334">
            <v>6</v>
          </cell>
          <cell r="G9334">
            <v>9</v>
          </cell>
          <cell r="H9334">
            <v>0</v>
          </cell>
          <cell r="I9334">
            <v>7</v>
          </cell>
          <cell r="J9334">
            <v>7</v>
          </cell>
          <cell r="K9334">
            <v>7</v>
          </cell>
          <cell r="L9334">
            <v>6</v>
          </cell>
        </row>
        <row r="9335">
          <cell r="E9335">
            <v>28693</v>
          </cell>
          <cell r="F9335">
            <v>19</v>
          </cell>
          <cell r="G9335">
            <v>11</v>
          </cell>
          <cell r="H9335">
            <v>0</v>
          </cell>
          <cell r="I9335">
            <v>11</v>
          </cell>
          <cell r="J9335">
            <v>0</v>
          </cell>
          <cell r="K9335">
            <v>6</v>
          </cell>
          <cell r="L9335">
            <v>0</v>
          </cell>
        </row>
        <row r="9336">
          <cell r="E9336">
            <v>28694</v>
          </cell>
          <cell r="F9336">
            <v>7</v>
          </cell>
          <cell r="G9336">
            <v>9</v>
          </cell>
          <cell r="H9336">
            <v>11</v>
          </cell>
          <cell r="I9336">
            <v>7</v>
          </cell>
          <cell r="J9336">
            <v>0</v>
          </cell>
          <cell r="K9336">
            <v>7</v>
          </cell>
          <cell r="L9336">
            <v>22</v>
          </cell>
        </row>
        <row r="9337">
          <cell r="E9337">
            <v>28695</v>
          </cell>
          <cell r="F9337">
            <v>7</v>
          </cell>
          <cell r="G9337">
            <v>7</v>
          </cell>
          <cell r="H9337">
            <v>7</v>
          </cell>
          <cell r="I9337">
            <v>0</v>
          </cell>
          <cell r="J9337">
            <v>15</v>
          </cell>
          <cell r="K9337">
            <v>11</v>
          </cell>
          <cell r="L9337">
            <v>7</v>
          </cell>
        </row>
        <row r="9338">
          <cell r="E9338">
            <v>28696</v>
          </cell>
          <cell r="F9338">
            <v>19</v>
          </cell>
          <cell r="G9338">
            <v>17</v>
          </cell>
          <cell r="H9338">
            <v>17</v>
          </cell>
          <cell r="I9338">
            <v>22</v>
          </cell>
          <cell r="J9338">
            <v>17</v>
          </cell>
          <cell r="K9338">
            <v>15</v>
          </cell>
          <cell r="L9338">
            <v>6</v>
          </cell>
        </row>
        <row r="9339">
          <cell r="E9339">
            <v>28697</v>
          </cell>
          <cell r="F9339">
            <v>6</v>
          </cell>
          <cell r="G9339">
            <v>0</v>
          </cell>
          <cell r="H9339">
            <v>0</v>
          </cell>
          <cell r="I9339">
            <v>9</v>
          </cell>
          <cell r="J9339">
            <v>0</v>
          </cell>
          <cell r="K9339">
            <v>7</v>
          </cell>
          <cell r="L9339">
            <v>0</v>
          </cell>
        </row>
        <row r="9340">
          <cell r="E9340">
            <v>28698</v>
          </cell>
          <cell r="F9340">
            <v>19</v>
          </cell>
          <cell r="G9340">
            <v>15</v>
          </cell>
          <cell r="H9340">
            <v>13</v>
          </cell>
          <cell r="I9340">
            <v>7</v>
          </cell>
          <cell r="J9340">
            <v>15</v>
          </cell>
          <cell r="K9340">
            <v>0</v>
          </cell>
          <cell r="L9340">
            <v>7</v>
          </cell>
        </row>
        <row r="9341">
          <cell r="E9341">
            <v>28699</v>
          </cell>
          <cell r="F9341">
            <v>26</v>
          </cell>
          <cell r="G9341">
            <v>26</v>
          </cell>
          <cell r="H9341">
            <v>19</v>
          </cell>
          <cell r="I9341">
            <v>0</v>
          </cell>
          <cell r="J9341">
            <v>0</v>
          </cell>
          <cell r="K9341">
            <v>9</v>
          </cell>
          <cell r="L9341">
            <v>7</v>
          </cell>
        </row>
        <row r="9342">
          <cell r="E9342">
            <v>28700</v>
          </cell>
          <cell r="F9342">
            <v>6</v>
          </cell>
          <cell r="G9342">
            <v>0</v>
          </cell>
          <cell r="H9342">
            <v>13</v>
          </cell>
          <cell r="I9342">
            <v>6</v>
          </cell>
          <cell r="J9342">
            <v>0</v>
          </cell>
          <cell r="K9342">
            <v>11</v>
          </cell>
          <cell r="L9342">
            <v>7</v>
          </cell>
        </row>
        <row r="9343">
          <cell r="E9343">
            <v>28701</v>
          </cell>
          <cell r="F9343">
            <v>9</v>
          </cell>
          <cell r="G9343">
            <v>0</v>
          </cell>
          <cell r="H9343">
            <v>0</v>
          </cell>
          <cell r="I9343">
            <v>6</v>
          </cell>
          <cell r="J9343">
            <v>0</v>
          </cell>
          <cell r="K9343">
            <v>9</v>
          </cell>
          <cell r="L9343">
            <v>15</v>
          </cell>
        </row>
        <row r="9344">
          <cell r="E9344">
            <v>28702</v>
          </cell>
          <cell r="F9344">
            <v>0</v>
          </cell>
          <cell r="G9344">
            <v>0</v>
          </cell>
          <cell r="H9344">
            <v>7</v>
          </cell>
          <cell r="I9344">
            <v>9</v>
          </cell>
          <cell r="J9344">
            <v>7</v>
          </cell>
          <cell r="K9344">
            <v>0</v>
          </cell>
          <cell r="L9344">
            <v>6</v>
          </cell>
        </row>
        <row r="9345">
          <cell r="E9345">
            <v>28703</v>
          </cell>
          <cell r="F9345">
            <v>11</v>
          </cell>
          <cell r="G9345">
            <v>7</v>
          </cell>
          <cell r="H9345">
            <v>6</v>
          </cell>
          <cell r="I9345">
            <v>7</v>
          </cell>
          <cell r="J9345">
            <v>7</v>
          </cell>
          <cell r="K9345">
            <v>7</v>
          </cell>
          <cell r="L9345">
            <v>7</v>
          </cell>
        </row>
        <row r="9346">
          <cell r="E9346">
            <v>28704</v>
          </cell>
          <cell r="F9346">
            <v>9</v>
          </cell>
          <cell r="G9346">
            <v>9</v>
          </cell>
          <cell r="H9346">
            <v>9</v>
          </cell>
          <cell r="I9346">
            <v>11</v>
          </cell>
          <cell r="J9346">
            <v>9</v>
          </cell>
          <cell r="K9346">
            <v>9</v>
          </cell>
          <cell r="L9346">
            <v>11</v>
          </cell>
        </row>
        <row r="9347">
          <cell r="E9347">
            <v>28705</v>
          </cell>
          <cell r="F9347">
            <v>7</v>
          </cell>
          <cell r="G9347">
            <v>6</v>
          </cell>
          <cell r="H9347">
            <v>0</v>
          </cell>
          <cell r="I9347">
            <v>7</v>
          </cell>
          <cell r="J9347">
            <v>7</v>
          </cell>
          <cell r="K9347">
            <v>7</v>
          </cell>
          <cell r="L9347">
            <v>6</v>
          </cell>
        </row>
        <row r="9348">
          <cell r="E9348">
            <v>28706</v>
          </cell>
          <cell r="F9348">
            <v>0</v>
          </cell>
          <cell r="G9348">
            <v>9</v>
          </cell>
          <cell r="H9348">
            <v>6</v>
          </cell>
          <cell r="I9348">
            <v>7</v>
          </cell>
          <cell r="J9348">
            <v>11</v>
          </cell>
          <cell r="K9348">
            <v>0</v>
          </cell>
          <cell r="L9348">
            <v>15</v>
          </cell>
        </row>
        <row r="9349">
          <cell r="E9349">
            <v>28707</v>
          </cell>
          <cell r="F9349">
            <v>15</v>
          </cell>
          <cell r="G9349">
            <v>11</v>
          </cell>
          <cell r="H9349">
            <v>0</v>
          </cell>
          <cell r="I9349">
            <v>0</v>
          </cell>
          <cell r="J9349">
            <v>0</v>
          </cell>
          <cell r="K9349">
            <v>11</v>
          </cell>
          <cell r="L9349">
            <v>0</v>
          </cell>
        </row>
        <row r="9350">
          <cell r="E9350">
            <v>28708</v>
          </cell>
          <cell r="F9350">
            <v>0</v>
          </cell>
          <cell r="G9350">
            <v>0</v>
          </cell>
          <cell r="H9350">
            <v>0</v>
          </cell>
          <cell r="I9350">
            <v>9</v>
          </cell>
          <cell r="J9350">
            <v>4</v>
          </cell>
          <cell r="K9350">
            <v>15</v>
          </cell>
          <cell r="L9350">
            <v>7</v>
          </cell>
        </row>
        <row r="9351">
          <cell r="E9351">
            <v>28709</v>
          </cell>
          <cell r="F9351">
            <v>28</v>
          </cell>
          <cell r="G9351">
            <v>19</v>
          </cell>
          <cell r="H9351">
            <v>7</v>
          </cell>
          <cell r="I9351">
            <v>11</v>
          </cell>
          <cell r="J9351">
            <v>7</v>
          </cell>
          <cell r="K9351">
            <v>22</v>
          </cell>
          <cell r="L9351">
            <v>9</v>
          </cell>
        </row>
        <row r="9352">
          <cell r="E9352">
            <v>28710</v>
          </cell>
          <cell r="F9352">
            <v>7</v>
          </cell>
          <cell r="G9352">
            <v>7</v>
          </cell>
          <cell r="H9352">
            <v>0</v>
          </cell>
          <cell r="I9352">
            <v>6</v>
          </cell>
          <cell r="J9352">
            <v>9</v>
          </cell>
          <cell r="K9352">
            <v>11</v>
          </cell>
          <cell r="L9352">
            <v>9</v>
          </cell>
        </row>
        <row r="9353">
          <cell r="E9353">
            <v>28711</v>
          </cell>
          <cell r="F9353">
            <v>11</v>
          </cell>
          <cell r="G9353">
            <v>13</v>
          </cell>
          <cell r="H9353">
            <v>9</v>
          </cell>
          <cell r="I9353">
            <v>7</v>
          </cell>
          <cell r="J9353">
            <v>7</v>
          </cell>
          <cell r="K9353">
            <v>0</v>
          </cell>
          <cell r="L9353">
            <v>0</v>
          </cell>
        </row>
        <row r="9354">
          <cell r="E9354">
            <v>28712</v>
          </cell>
          <cell r="F9354">
            <v>28</v>
          </cell>
          <cell r="G9354">
            <v>26</v>
          </cell>
          <cell r="H9354">
            <v>22</v>
          </cell>
          <cell r="I9354">
            <v>15</v>
          </cell>
          <cell r="J9354">
            <v>0</v>
          </cell>
          <cell r="K9354">
            <v>28</v>
          </cell>
          <cell r="L9354">
            <v>19</v>
          </cell>
        </row>
        <row r="9355">
          <cell r="E9355">
            <v>28713</v>
          </cell>
          <cell r="F9355">
            <v>13</v>
          </cell>
          <cell r="G9355">
            <v>7</v>
          </cell>
          <cell r="H9355">
            <v>0</v>
          </cell>
          <cell r="I9355">
            <v>0</v>
          </cell>
          <cell r="J9355">
            <v>7</v>
          </cell>
          <cell r="K9355">
            <v>15</v>
          </cell>
          <cell r="L9355">
            <v>11</v>
          </cell>
        </row>
        <row r="9356">
          <cell r="E9356">
            <v>28714</v>
          </cell>
          <cell r="F9356">
            <v>0</v>
          </cell>
          <cell r="G9356">
            <v>0</v>
          </cell>
          <cell r="H9356">
            <v>0</v>
          </cell>
          <cell r="I9356">
            <v>7</v>
          </cell>
          <cell r="J9356">
            <v>7</v>
          </cell>
          <cell r="K9356">
            <v>11</v>
          </cell>
          <cell r="L9356">
            <v>6</v>
          </cell>
        </row>
        <row r="9357">
          <cell r="E9357">
            <v>28715</v>
          </cell>
          <cell r="F9357">
            <v>31</v>
          </cell>
          <cell r="G9357">
            <v>22</v>
          </cell>
          <cell r="H9357">
            <v>24</v>
          </cell>
          <cell r="I9357">
            <v>26</v>
          </cell>
          <cell r="J9357">
            <v>22</v>
          </cell>
          <cell r="K9357">
            <v>15</v>
          </cell>
          <cell r="L9357">
            <v>22</v>
          </cell>
        </row>
        <row r="9358">
          <cell r="E9358">
            <v>28716</v>
          </cell>
          <cell r="F9358">
            <v>7</v>
          </cell>
          <cell r="G9358">
            <v>9</v>
          </cell>
          <cell r="H9358">
            <v>0</v>
          </cell>
          <cell r="I9358">
            <v>0</v>
          </cell>
          <cell r="J9358">
            <v>9</v>
          </cell>
          <cell r="K9358">
            <v>7</v>
          </cell>
          <cell r="L9358">
            <v>7</v>
          </cell>
        </row>
        <row r="9359">
          <cell r="E9359">
            <v>28717</v>
          </cell>
          <cell r="F9359">
            <v>28</v>
          </cell>
          <cell r="G9359">
            <v>22</v>
          </cell>
          <cell r="H9359">
            <v>6</v>
          </cell>
          <cell r="I9359">
            <v>11</v>
          </cell>
          <cell r="J9359">
            <v>11</v>
          </cell>
          <cell r="K9359">
            <v>11</v>
          </cell>
          <cell r="L9359">
            <v>13</v>
          </cell>
        </row>
        <row r="9360">
          <cell r="E9360">
            <v>28718</v>
          </cell>
          <cell r="F9360">
            <v>24</v>
          </cell>
          <cell r="G9360">
            <v>26</v>
          </cell>
          <cell r="H9360">
            <v>22</v>
          </cell>
          <cell r="I9360">
            <v>19</v>
          </cell>
          <cell r="J9360">
            <v>22</v>
          </cell>
          <cell r="K9360">
            <v>22</v>
          </cell>
          <cell r="L9360">
            <v>22</v>
          </cell>
        </row>
        <row r="9361">
          <cell r="E9361">
            <v>28719</v>
          </cell>
          <cell r="F9361">
            <v>41</v>
          </cell>
          <cell r="G9361">
            <v>33</v>
          </cell>
          <cell r="H9361">
            <v>46</v>
          </cell>
          <cell r="I9361">
            <v>50</v>
          </cell>
          <cell r="J9361">
            <v>46</v>
          </cell>
          <cell r="K9361">
            <v>54</v>
          </cell>
          <cell r="L9361">
            <v>56</v>
          </cell>
        </row>
        <row r="9362">
          <cell r="E9362">
            <v>28720</v>
          </cell>
          <cell r="F9362">
            <v>11</v>
          </cell>
          <cell r="G9362">
            <v>0</v>
          </cell>
          <cell r="H9362">
            <v>9</v>
          </cell>
          <cell r="I9362">
            <v>11</v>
          </cell>
          <cell r="J9362">
            <v>13</v>
          </cell>
          <cell r="K9362">
            <v>9</v>
          </cell>
          <cell r="L9362">
            <v>15</v>
          </cell>
        </row>
        <row r="9363">
          <cell r="E9363">
            <v>28721</v>
          </cell>
          <cell r="F9363">
            <v>11</v>
          </cell>
          <cell r="G9363">
            <v>6</v>
          </cell>
          <cell r="H9363">
            <v>15</v>
          </cell>
          <cell r="I9363">
            <v>11</v>
          </cell>
          <cell r="J9363">
            <v>7</v>
          </cell>
          <cell r="K9363">
            <v>0</v>
          </cell>
          <cell r="L9363">
            <v>6</v>
          </cell>
        </row>
        <row r="9364">
          <cell r="E9364">
            <v>28722</v>
          </cell>
          <cell r="F9364">
            <v>15</v>
          </cell>
          <cell r="G9364">
            <v>24</v>
          </cell>
          <cell r="H9364">
            <v>11</v>
          </cell>
          <cell r="I9364">
            <v>11</v>
          </cell>
          <cell r="J9364">
            <v>0</v>
          </cell>
          <cell r="K9364">
            <v>0</v>
          </cell>
          <cell r="L9364">
            <v>9</v>
          </cell>
        </row>
        <row r="9365">
          <cell r="E9365">
            <v>28723</v>
          </cell>
          <cell r="F9365">
            <v>0</v>
          </cell>
          <cell r="G9365">
            <v>6</v>
          </cell>
          <cell r="H9365">
            <v>0</v>
          </cell>
          <cell r="I9365">
            <v>6</v>
          </cell>
          <cell r="J9365">
            <v>9</v>
          </cell>
          <cell r="K9365">
            <v>7</v>
          </cell>
          <cell r="L9365">
            <v>9</v>
          </cell>
        </row>
        <row r="9366">
          <cell r="E9366">
            <v>28724</v>
          </cell>
          <cell r="F9366">
            <v>13</v>
          </cell>
          <cell r="G9366">
            <v>6</v>
          </cell>
          <cell r="H9366">
            <v>0</v>
          </cell>
          <cell r="I9366">
            <v>9</v>
          </cell>
          <cell r="J9366">
            <v>11</v>
          </cell>
          <cell r="K9366">
            <v>11</v>
          </cell>
          <cell r="L9366">
            <v>11</v>
          </cell>
        </row>
        <row r="9367">
          <cell r="E9367">
            <v>28725</v>
          </cell>
          <cell r="F9367">
            <v>7</v>
          </cell>
          <cell r="G9367">
            <v>7</v>
          </cell>
          <cell r="H9367">
            <v>13</v>
          </cell>
          <cell r="I9367">
            <v>15</v>
          </cell>
          <cell r="J9367">
            <v>17</v>
          </cell>
          <cell r="K9367">
            <v>15</v>
          </cell>
          <cell r="L9367">
            <v>19</v>
          </cell>
        </row>
        <row r="9368">
          <cell r="E9368">
            <v>28726</v>
          </cell>
          <cell r="F9368">
            <v>15</v>
          </cell>
          <cell r="G9368">
            <v>6</v>
          </cell>
          <cell r="H9368">
            <v>4</v>
          </cell>
          <cell r="I9368">
            <v>0</v>
          </cell>
          <cell r="J9368">
            <v>0</v>
          </cell>
          <cell r="K9368">
            <v>0</v>
          </cell>
          <cell r="L9368">
            <v>11</v>
          </cell>
        </row>
        <row r="9369">
          <cell r="E9369">
            <v>28727</v>
          </cell>
          <cell r="F9369">
            <v>17</v>
          </cell>
          <cell r="G9369">
            <v>17</v>
          </cell>
          <cell r="H9369">
            <v>15</v>
          </cell>
          <cell r="I9369">
            <v>15</v>
          </cell>
          <cell r="J9369">
            <v>19</v>
          </cell>
          <cell r="K9369">
            <v>13</v>
          </cell>
          <cell r="L9369">
            <v>11</v>
          </cell>
        </row>
        <row r="9370">
          <cell r="E9370">
            <v>28728</v>
          </cell>
          <cell r="F9370">
            <v>19</v>
          </cell>
          <cell r="G9370">
            <v>28</v>
          </cell>
          <cell r="H9370">
            <v>22</v>
          </cell>
          <cell r="I9370">
            <v>15</v>
          </cell>
          <cell r="J9370">
            <v>7</v>
          </cell>
          <cell r="K9370">
            <v>0</v>
          </cell>
          <cell r="L9370">
            <v>6</v>
          </cell>
        </row>
        <row r="9371">
          <cell r="E9371">
            <v>28729</v>
          </cell>
          <cell r="F9371">
            <v>11</v>
          </cell>
          <cell r="G9371">
            <v>4</v>
          </cell>
          <cell r="H9371">
            <v>19</v>
          </cell>
          <cell r="I9371">
            <v>15</v>
          </cell>
          <cell r="J9371">
            <v>15</v>
          </cell>
          <cell r="K9371">
            <v>7</v>
          </cell>
          <cell r="L9371">
            <v>7</v>
          </cell>
        </row>
        <row r="9372">
          <cell r="E9372">
            <v>28730</v>
          </cell>
          <cell r="F9372">
            <v>9</v>
          </cell>
          <cell r="G9372">
            <v>0</v>
          </cell>
          <cell r="H9372">
            <v>9</v>
          </cell>
          <cell r="I9372">
            <v>7</v>
          </cell>
          <cell r="J9372">
            <v>7</v>
          </cell>
          <cell r="K9372">
            <v>9</v>
          </cell>
          <cell r="L9372">
            <v>9</v>
          </cell>
        </row>
        <row r="9373">
          <cell r="E9373">
            <v>28731</v>
          </cell>
          <cell r="F9373">
            <v>0</v>
          </cell>
          <cell r="G9373">
            <v>11</v>
          </cell>
          <cell r="H9373">
            <v>0</v>
          </cell>
          <cell r="I9373">
            <v>11</v>
          </cell>
          <cell r="J9373">
            <v>17</v>
          </cell>
          <cell r="K9373">
            <v>9</v>
          </cell>
          <cell r="L9373">
            <v>6</v>
          </cell>
        </row>
        <row r="9374">
          <cell r="E9374">
            <v>28732</v>
          </cell>
          <cell r="F9374">
            <v>7</v>
          </cell>
          <cell r="G9374">
            <v>7</v>
          </cell>
          <cell r="H9374">
            <v>0</v>
          </cell>
          <cell r="I9374">
            <v>0</v>
          </cell>
          <cell r="J9374">
            <v>7</v>
          </cell>
          <cell r="K9374">
            <v>7</v>
          </cell>
          <cell r="L9374">
            <v>0</v>
          </cell>
        </row>
        <row r="9375">
          <cell r="E9375">
            <v>28733</v>
          </cell>
          <cell r="F9375">
            <v>7</v>
          </cell>
          <cell r="G9375">
            <v>7</v>
          </cell>
          <cell r="H9375">
            <v>9</v>
          </cell>
          <cell r="I9375">
            <v>0</v>
          </cell>
          <cell r="J9375">
            <v>6</v>
          </cell>
          <cell r="K9375">
            <v>0</v>
          </cell>
          <cell r="L9375">
            <v>7</v>
          </cell>
        </row>
        <row r="9376">
          <cell r="E9376">
            <v>28734</v>
          </cell>
          <cell r="F9376">
            <v>15</v>
          </cell>
          <cell r="G9376">
            <v>30</v>
          </cell>
          <cell r="H9376">
            <v>33</v>
          </cell>
          <cell r="I9376">
            <v>33</v>
          </cell>
          <cell r="J9376">
            <v>37</v>
          </cell>
          <cell r="K9376">
            <v>33</v>
          </cell>
          <cell r="L9376">
            <v>33</v>
          </cell>
        </row>
        <row r="9377">
          <cell r="E9377">
            <v>28735</v>
          </cell>
          <cell r="F9377">
            <v>9</v>
          </cell>
          <cell r="G9377">
            <v>7</v>
          </cell>
          <cell r="H9377">
            <v>9</v>
          </cell>
          <cell r="I9377">
            <v>7</v>
          </cell>
          <cell r="J9377">
            <v>9</v>
          </cell>
          <cell r="K9377">
            <v>11</v>
          </cell>
          <cell r="L9377">
            <v>9</v>
          </cell>
        </row>
        <row r="9378">
          <cell r="E9378">
            <v>28736</v>
          </cell>
          <cell r="F9378">
            <v>19</v>
          </cell>
          <cell r="G9378">
            <v>19</v>
          </cell>
          <cell r="H9378">
            <v>11</v>
          </cell>
          <cell r="I9378">
            <v>6</v>
          </cell>
          <cell r="J9378">
            <v>0</v>
          </cell>
          <cell r="K9378">
            <v>9</v>
          </cell>
          <cell r="L9378">
            <v>4</v>
          </cell>
        </row>
        <row r="9379">
          <cell r="E9379">
            <v>28737</v>
          </cell>
          <cell r="F9379">
            <v>11</v>
          </cell>
          <cell r="G9379">
            <v>9</v>
          </cell>
          <cell r="H9379">
            <v>19</v>
          </cell>
          <cell r="I9379">
            <v>22</v>
          </cell>
          <cell r="J9379">
            <v>13</v>
          </cell>
          <cell r="K9379">
            <v>0</v>
          </cell>
          <cell r="L9379">
            <v>6</v>
          </cell>
        </row>
        <row r="9380">
          <cell r="E9380">
            <v>28738</v>
          </cell>
          <cell r="F9380">
            <v>19</v>
          </cell>
          <cell r="G9380">
            <v>19</v>
          </cell>
          <cell r="H9380">
            <v>15</v>
          </cell>
          <cell r="I9380">
            <v>13</v>
          </cell>
          <cell r="J9380">
            <v>22</v>
          </cell>
          <cell r="K9380">
            <v>15</v>
          </cell>
          <cell r="L9380">
            <v>9</v>
          </cell>
        </row>
        <row r="9381">
          <cell r="E9381">
            <v>28739</v>
          </cell>
          <cell r="F9381">
            <v>26</v>
          </cell>
          <cell r="G9381">
            <v>24</v>
          </cell>
          <cell r="H9381">
            <v>28</v>
          </cell>
          <cell r="I9381">
            <v>28</v>
          </cell>
          <cell r="J9381">
            <v>13</v>
          </cell>
          <cell r="K9381">
            <v>19</v>
          </cell>
          <cell r="L9381">
            <v>15</v>
          </cell>
        </row>
        <row r="9382">
          <cell r="E9382">
            <v>28740</v>
          </cell>
          <cell r="F9382">
            <v>13</v>
          </cell>
          <cell r="G9382">
            <v>13</v>
          </cell>
          <cell r="H9382">
            <v>11</v>
          </cell>
          <cell r="I9382">
            <v>0</v>
          </cell>
          <cell r="J9382">
            <v>7</v>
          </cell>
          <cell r="K9382">
            <v>6</v>
          </cell>
          <cell r="L9382">
            <v>0</v>
          </cell>
        </row>
        <row r="9383">
          <cell r="E9383">
            <v>28741</v>
          </cell>
          <cell r="F9383">
            <v>19</v>
          </cell>
          <cell r="G9383">
            <v>19</v>
          </cell>
          <cell r="H9383">
            <v>17</v>
          </cell>
          <cell r="I9383">
            <v>19</v>
          </cell>
          <cell r="J9383">
            <v>19</v>
          </cell>
          <cell r="K9383">
            <v>11</v>
          </cell>
          <cell r="L9383">
            <v>15</v>
          </cell>
        </row>
        <row r="9384">
          <cell r="E9384">
            <v>28742</v>
          </cell>
          <cell r="F9384">
            <v>11</v>
          </cell>
          <cell r="G9384">
            <v>13</v>
          </cell>
          <cell r="H9384">
            <v>11</v>
          </cell>
          <cell r="I9384">
            <v>7</v>
          </cell>
          <cell r="J9384">
            <v>9</v>
          </cell>
          <cell r="K9384">
            <v>11</v>
          </cell>
          <cell r="L9384">
            <v>9</v>
          </cell>
        </row>
        <row r="9385">
          <cell r="E9385">
            <v>28743</v>
          </cell>
          <cell r="F9385">
            <v>9</v>
          </cell>
          <cell r="G9385">
            <v>6</v>
          </cell>
          <cell r="H9385">
            <v>0</v>
          </cell>
          <cell r="I9385">
            <v>7</v>
          </cell>
          <cell r="J9385">
            <v>0</v>
          </cell>
          <cell r="K9385">
            <v>6</v>
          </cell>
          <cell r="L9385">
            <v>7</v>
          </cell>
        </row>
        <row r="9386">
          <cell r="E9386">
            <v>28744</v>
          </cell>
          <cell r="F9386">
            <v>26</v>
          </cell>
          <cell r="G9386">
            <v>33</v>
          </cell>
          <cell r="H9386">
            <v>31</v>
          </cell>
          <cell r="I9386">
            <v>24</v>
          </cell>
          <cell r="J9386">
            <v>19</v>
          </cell>
          <cell r="K9386">
            <v>19</v>
          </cell>
          <cell r="L9386">
            <v>19</v>
          </cell>
        </row>
        <row r="9387">
          <cell r="E9387">
            <v>28745</v>
          </cell>
          <cell r="F9387">
            <v>26</v>
          </cell>
          <cell r="G9387">
            <v>31</v>
          </cell>
          <cell r="H9387">
            <v>22</v>
          </cell>
          <cell r="I9387">
            <v>19</v>
          </cell>
          <cell r="J9387">
            <v>28</v>
          </cell>
          <cell r="K9387">
            <v>22</v>
          </cell>
          <cell r="L9387">
            <v>22</v>
          </cell>
        </row>
        <row r="9388">
          <cell r="E9388">
            <v>28746</v>
          </cell>
          <cell r="F9388">
            <v>9</v>
          </cell>
          <cell r="G9388">
            <v>11</v>
          </cell>
          <cell r="H9388">
            <v>13</v>
          </cell>
          <cell r="I9388">
            <v>15</v>
          </cell>
          <cell r="J9388">
            <v>15</v>
          </cell>
          <cell r="K9388">
            <v>9</v>
          </cell>
          <cell r="L9388">
            <v>9</v>
          </cell>
        </row>
        <row r="9389">
          <cell r="E9389">
            <v>28747</v>
          </cell>
          <cell r="F9389">
            <v>0</v>
          </cell>
          <cell r="G9389">
            <v>0</v>
          </cell>
          <cell r="H9389">
            <v>7</v>
          </cell>
          <cell r="I9389">
            <v>6</v>
          </cell>
          <cell r="J9389">
            <v>0</v>
          </cell>
          <cell r="K9389">
            <v>9</v>
          </cell>
          <cell r="L9389">
            <v>0</v>
          </cell>
        </row>
        <row r="9390">
          <cell r="E9390">
            <v>28748</v>
          </cell>
          <cell r="F9390">
            <v>0</v>
          </cell>
          <cell r="G9390">
            <v>4</v>
          </cell>
          <cell r="H9390">
            <v>0</v>
          </cell>
          <cell r="I9390">
            <v>13</v>
          </cell>
          <cell r="J9390">
            <v>4</v>
          </cell>
          <cell r="K9390">
            <v>0</v>
          </cell>
          <cell r="L9390">
            <v>6</v>
          </cell>
        </row>
        <row r="9391">
          <cell r="E9391">
            <v>28749</v>
          </cell>
          <cell r="F9391">
            <v>28</v>
          </cell>
          <cell r="G9391">
            <v>28</v>
          </cell>
          <cell r="H9391">
            <v>33</v>
          </cell>
          <cell r="I9391">
            <v>28</v>
          </cell>
          <cell r="J9391">
            <v>33</v>
          </cell>
          <cell r="K9391">
            <v>31</v>
          </cell>
          <cell r="L9391">
            <v>37</v>
          </cell>
        </row>
        <row r="9392">
          <cell r="E9392">
            <v>28750</v>
          </cell>
          <cell r="F9392">
            <v>30</v>
          </cell>
          <cell r="G9392">
            <v>33</v>
          </cell>
          <cell r="H9392">
            <v>37</v>
          </cell>
          <cell r="I9392">
            <v>33</v>
          </cell>
          <cell r="J9392">
            <v>28</v>
          </cell>
          <cell r="K9392">
            <v>33</v>
          </cell>
          <cell r="L9392">
            <v>33</v>
          </cell>
        </row>
        <row r="9393">
          <cell r="E9393">
            <v>28751</v>
          </cell>
          <cell r="F9393">
            <v>30</v>
          </cell>
          <cell r="G9393">
            <v>22</v>
          </cell>
          <cell r="H9393">
            <v>19</v>
          </cell>
          <cell r="I9393">
            <v>15</v>
          </cell>
          <cell r="J9393">
            <v>24</v>
          </cell>
          <cell r="K9393">
            <v>19</v>
          </cell>
          <cell r="L9393">
            <v>28</v>
          </cell>
        </row>
        <row r="9394">
          <cell r="E9394">
            <v>28752</v>
          </cell>
          <cell r="F9394">
            <v>22</v>
          </cell>
          <cell r="G9394">
            <v>28</v>
          </cell>
          <cell r="H9394">
            <v>30</v>
          </cell>
          <cell r="I9394">
            <v>28</v>
          </cell>
          <cell r="J9394">
            <v>19</v>
          </cell>
          <cell r="K9394">
            <v>11</v>
          </cell>
          <cell r="L9394">
            <v>15</v>
          </cell>
        </row>
        <row r="9395">
          <cell r="E9395">
            <v>28753</v>
          </cell>
          <cell r="F9395">
            <v>0</v>
          </cell>
          <cell r="G9395">
            <v>0</v>
          </cell>
          <cell r="H9395">
            <v>7</v>
          </cell>
          <cell r="I9395">
            <v>7</v>
          </cell>
          <cell r="J9395">
            <v>11</v>
          </cell>
          <cell r="K9395">
            <v>7</v>
          </cell>
          <cell r="L9395">
            <v>9</v>
          </cell>
        </row>
        <row r="9396">
          <cell r="E9396">
            <v>28754</v>
          </cell>
          <cell r="F9396">
            <v>11</v>
          </cell>
          <cell r="G9396">
            <v>7</v>
          </cell>
          <cell r="H9396">
            <v>0</v>
          </cell>
          <cell r="I9396">
            <v>11</v>
          </cell>
          <cell r="J9396">
            <v>7</v>
          </cell>
          <cell r="K9396">
            <v>7</v>
          </cell>
          <cell r="L9396">
            <v>4</v>
          </cell>
        </row>
        <row r="9397">
          <cell r="E9397">
            <v>28755</v>
          </cell>
          <cell r="F9397">
            <v>13</v>
          </cell>
          <cell r="G9397">
            <v>9</v>
          </cell>
          <cell r="H9397">
            <v>11</v>
          </cell>
          <cell r="I9397">
            <v>9</v>
          </cell>
          <cell r="J9397">
            <v>6</v>
          </cell>
          <cell r="K9397">
            <v>9</v>
          </cell>
          <cell r="L9397">
            <v>0</v>
          </cell>
        </row>
        <row r="9398">
          <cell r="E9398">
            <v>28756</v>
          </cell>
          <cell r="F9398">
            <v>22</v>
          </cell>
          <cell r="G9398">
            <v>22</v>
          </cell>
          <cell r="H9398">
            <v>22</v>
          </cell>
          <cell r="I9398">
            <v>9</v>
          </cell>
          <cell r="J9398">
            <v>0</v>
          </cell>
          <cell r="K9398">
            <v>0</v>
          </cell>
          <cell r="L9398">
            <v>0</v>
          </cell>
        </row>
        <row r="9399">
          <cell r="E9399">
            <v>28757</v>
          </cell>
          <cell r="F9399">
            <v>0</v>
          </cell>
          <cell r="G9399">
            <v>0</v>
          </cell>
          <cell r="H9399">
            <v>6</v>
          </cell>
          <cell r="I9399">
            <v>9</v>
          </cell>
          <cell r="J9399">
            <v>0</v>
          </cell>
          <cell r="K9399">
            <v>0</v>
          </cell>
          <cell r="L9399">
            <v>0</v>
          </cell>
        </row>
        <row r="9400">
          <cell r="E9400">
            <v>28758</v>
          </cell>
          <cell r="F9400">
            <v>7</v>
          </cell>
          <cell r="G9400">
            <v>11</v>
          </cell>
          <cell r="H9400">
            <v>7</v>
          </cell>
          <cell r="I9400">
            <v>31</v>
          </cell>
          <cell r="J9400">
            <v>30</v>
          </cell>
          <cell r="K9400">
            <v>28</v>
          </cell>
          <cell r="L9400">
            <v>26</v>
          </cell>
        </row>
        <row r="9401">
          <cell r="E9401">
            <v>28759</v>
          </cell>
          <cell r="F9401">
            <v>9</v>
          </cell>
          <cell r="G9401">
            <v>7</v>
          </cell>
          <cell r="H9401">
            <v>6</v>
          </cell>
          <cell r="I9401">
            <v>0</v>
          </cell>
          <cell r="J9401">
            <v>6</v>
          </cell>
          <cell r="K9401">
            <v>0</v>
          </cell>
          <cell r="L9401">
            <v>9</v>
          </cell>
        </row>
        <row r="9402">
          <cell r="E9402">
            <v>28760</v>
          </cell>
          <cell r="F9402">
            <v>0</v>
          </cell>
          <cell r="G9402">
            <v>0</v>
          </cell>
          <cell r="H9402">
            <v>7</v>
          </cell>
          <cell r="I9402">
            <v>0</v>
          </cell>
          <cell r="J9402">
            <v>6</v>
          </cell>
          <cell r="K9402">
            <v>6</v>
          </cell>
          <cell r="L9402">
            <v>0</v>
          </cell>
        </row>
        <row r="9403">
          <cell r="E9403">
            <v>28761</v>
          </cell>
          <cell r="F9403">
            <v>24</v>
          </cell>
          <cell r="G9403">
            <v>22</v>
          </cell>
          <cell r="H9403">
            <v>22</v>
          </cell>
          <cell r="I9403">
            <v>19</v>
          </cell>
          <cell r="J9403">
            <v>15</v>
          </cell>
          <cell r="K9403">
            <v>0</v>
          </cell>
          <cell r="L9403">
            <v>0</v>
          </cell>
        </row>
        <row r="9404">
          <cell r="E9404">
            <v>28762</v>
          </cell>
          <cell r="F9404">
            <v>33</v>
          </cell>
          <cell r="G9404">
            <v>30</v>
          </cell>
          <cell r="H9404">
            <v>26</v>
          </cell>
          <cell r="I9404">
            <v>30</v>
          </cell>
          <cell r="J9404">
            <v>22</v>
          </cell>
          <cell r="K9404">
            <v>26</v>
          </cell>
          <cell r="L9404">
            <v>22</v>
          </cell>
        </row>
        <row r="9405">
          <cell r="E9405">
            <v>28763</v>
          </cell>
          <cell r="F9405">
            <v>19</v>
          </cell>
          <cell r="G9405">
            <v>0</v>
          </cell>
          <cell r="H9405">
            <v>4</v>
          </cell>
          <cell r="I9405">
            <v>7</v>
          </cell>
          <cell r="J9405">
            <v>11</v>
          </cell>
          <cell r="K9405">
            <v>6</v>
          </cell>
          <cell r="L9405">
            <v>9</v>
          </cell>
        </row>
        <row r="9406">
          <cell r="E9406">
            <v>28764</v>
          </cell>
          <cell r="F9406">
            <v>33</v>
          </cell>
          <cell r="G9406">
            <v>26</v>
          </cell>
          <cell r="H9406">
            <v>4</v>
          </cell>
          <cell r="I9406">
            <v>9</v>
          </cell>
          <cell r="J9406">
            <v>26</v>
          </cell>
          <cell r="K9406">
            <v>26</v>
          </cell>
          <cell r="L9406">
            <v>26</v>
          </cell>
        </row>
        <row r="9407">
          <cell r="E9407">
            <v>28765</v>
          </cell>
          <cell r="F9407">
            <v>26</v>
          </cell>
          <cell r="G9407">
            <v>19</v>
          </cell>
          <cell r="H9407">
            <v>20</v>
          </cell>
          <cell r="I9407">
            <v>19</v>
          </cell>
          <cell r="J9407">
            <v>11</v>
          </cell>
          <cell r="K9407">
            <v>19</v>
          </cell>
          <cell r="L9407">
            <v>26</v>
          </cell>
        </row>
        <row r="9408">
          <cell r="E9408">
            <v>28766</v>
          </cell>
          <cell r="F9408">
            <v>7</v>
          </cell>
          <cell r="G9408">
            <v>9</v>
          </cell>
          <cell r="H9408">
            <v>15</v>
          </cell>
          <cell r="I9408">
            <v>41</v>
          </cell>
          <cell r="J9408">
            <v>30</v>
          </cell>
          <cell r="K9408">
            <v>31</v>
          </cell>
          <cell r="L9408">
            <v>31</v>
          </cell>
        </row>
        <row r="9409">
          <cell r="E9409">
            <v>28767</v>
          </cell>
          <cell r="F9409">
            <v>9</v>
          </cell>
          <cell r="G9409">
            <v>17</v>
          </cell>
          <cell r="H9409">
            <v>15</v>
          </cell>
          <cell r="I9409">
            <v>13</v>
          </cell>
          <cell r="J9409">
            <v>15</v>
          </cell>
          <cell r="K9409">
            <v>26</v>
          </cell>
          <cell r="L9409">
            <v>28</v>
          </cell>
        </row>
        <row r="9410">
          <cell r="E9410">
            <v>28768</v>
          </cell>
          <cell r="F9410">
            <v>0</v>
          </cell>
          <cell r="G9410">
            <v>0</v>
          </cell>
          <cell r="H9410">
            <v>0</v>
          </cell>
          <cell r="I9410">
            <v>0</v>
          </cell>
          <cell r="J9410">
            <v>0</v>
          </cell>
          <cell r="K9410">
            <v>9</v>
          </cell>
          <cell r="L9410">
            <v>11</v>
          </cell>
        </row>
        <row r="9411">
          <cell r="E9411">
            <v>28769</v>
          </cell>
          <cell r="F9411">
            <v>0</v>
          </cell>
          <cell r="G9411">
            <v>0</v>
          </cell>
          <cell r="H9411">
            <v>0</v>
          </cell>
          <cell r="I9411">
            <v>9</v>
          </cell>
          <cell r="J9411">
            <v>7</v>
          </cell>
          <cell r="K9411">
            <v>0</v>
          </cell>
          <cell r="L9411">
            <v>13</v>
          </cell>
        </row>
        <row r="9412">
          <cell r="E9412">
            <v>28770</v>
          </cell>
          <cell r="F9412">
            <v>15</v>
          </cell>
          <cell r="G9412">
            <v>0</v>
          </cell>
          <cell r="H9412">
            <v>0</v>
          </cell>
          <cell r="I9412">
            <v>7</v>
          </cell>
          <cell r="J9412">
            <v>11</v>
          </cell>
          <cell r="K9412">
            <v>9</v>
          </cell>
          <cell r="L9412">
            <v>11</v>
          </cell>
        </row>
        <row r="9413">
          <cell r="E9413">
            <v>28771</v>
          </cell>
          <cell r="F9413">
            <v>7</v>
          </cell>
          <cell r="G9413">
            <v>7</v>
          </cell>
          <cell r="H9413">
            <v>0</v>
          </cell>
          <cell r="I9413">
            <v>0</v>
          </cell>
          <cell r="J9413">
            <v>0</v>
          </cell>
          <cell r="K9413">
            <v>13</v>
          </cell>
          <cell r="L9413">
            <v>0</v>
          </cell>
        </row>
        <row r="9414">
          <cell r="E9414">
            <v>28772</v>
          </cell>
          <cell r="F9414">
            <v>9</v>
          </cell>
          <cell r="G9414">
            <v>0</v>
          </cell>
          <cell r="H9414">
            <v>0</v>
          </cell>
          <cell r="I9414">
            <v>0</v>
          </cell>
          <cell r="J9414">
            <v>11</v>
          </cell>
          <cell r="K9414">
            <v>11</v>
          </cell>
          <cell r="L9414">
            <v>0</v>
          </cell>
        </row>
        <row r="9415">
          <cell r="E9415">
            <v>28773</v>
          </cell>
          <cell r="F9415">
            <v>7</v>
          </cell>
          <cell r="G9415">
            <v>11</v>
          </cell>
          <cell r="H9415">
            <v>11</v>
          </cell>
          <cell r="I9415">
            <v>19</v>
          </cell>
          <cell r="J9415">
            <v>15</v>
          </cell>
          <cell r="K9415">
            <v>19</v>
          </cell>
          <cell r="L9415">
            <v>15</v>
          </cell>
        </row>
        <row r="9416">
          <cell r="E9416">
            <v>28774</v>
          </cell>
          <cell r="F9416">
            <v>9</v>
          </cell>
          <cell r="G9416">
            <v>24</v>
          </cell>
          <cell r="H9416">
            <v>22</v>
          </cell>
          <cell r="I9416">
            <v>28</v>
          </cell>
          <cell r="J9416">
            <v>30</v>
          </cell>
          <cell r="K9416">
            <v>9</v>
          </cell>
          <cell r="L9416">
            <v>22</v>
          </cell>
        </row>
        <row r="9417">
          <cell r="E9417">
            <v>28775</v>
          </cell>
          <cell r="F9417">
            <v>26</v>
          </cell>
          <cell r="G9417">
            <v>33</v>
          </cell>
          <cell r="H9417">
            <v>30</v>
          </cell>
          <cell r="I9417">
            <v>28</v>
          </cell>
          <cell r="J9417">
            <v>28</v>
          </cell>
          <cell r="K9417">
            <v>33</v>
          </cell>
          <cell r="L9417">
            <v>19</v>
          </cell>
        </row>
        <row r="9418">
          <cell r="E9418">
            <v>28776</v>
          </cell>
          <cell r="F9418">
            <v>19</v>
          </cell>
          <cell r="G9418">
            <v>7</v>
          </cell>
          <cell r="H9418">
            <v>13</v>
          </cell>
          <cell r="I9418">
            <v>15</v>
          </cell>
          <cell r="J9418">
            <v>19</v>
          </cell>
          <cell r="K9418">
            <v>13</v>
          </cell>
          <cell r="L9418">
            <v>15</v>
          </cell>
        </row>
        <row r="9419">
          <cell r="E9419">
            <v>28777</v>
          </cell>
          <cell r="F9419">
            <v>22</v>
          </cell>
          <cell r="G9419">
            <v>20</v>
          </cell>
          <cell r="H9419">
            <v>15</v>
          </cell>
          <cell r="I9419">
            <v>26</v>
          </cell>
          <cell r="J9419">
            <v>26</v>
          </cell>
          <cell r="K9419">
            <v>22</v>
          </cell>
          <cell r="L9419">
            <v>24</v>
          </cell>
        </row>
        <row r="9420">
          <cell r="E9420">
            <v>28778</v>
          </cell>
          <cell r="F9420">
            <v>7</v>
          </cell>
          <cell r="G9420">
            <v>11</v>
          </cell>
          <cell r="H9420">
            <v>9</v>
          </cell>
          <cell r="I9420">
            <v>9</v>
          </cell>
          <cell r="J9420">
            <v>9</v>
          </cell>
          <cell r="K9420">
            <v>9</v>
          </cell>
          <cell r="L9420">
            <v>0</v>
          </cell>
        </row>
        <row r="9421">
          <cell r="E9421">
            <v>28779</v>
          </cell>
          <cell r="F9421">
            <v>28</v>
          </cell>
          <cell r="G9421">
            <v>22</v>
          </cell>
          <cell r="H9421">
            <v>19</v>
          </cell>
          <cell r="I9421">
            <v>19</v>
          </cell>
          <cell r="J9421">
            <v>9</v>
          </cell>
          <cell r="K9421">
            <v>13</v>
          </cell>
          <cell r="L9421">
            <v>6</v>
          </cell>
        </row>
        <row r="9422">
          <cell r="E9422">
            <v>28780</v>
          </cell>
          <cell r="F9422">
            <v>0</v>
          </cell>
          <cell r="G9422">
            <v>0</v>
          </cell>
          <cell r="H9422">
            <v>4</v>
          </cell>
          <cell r="I9422">
            <v>11</v>
          </cell>
          <cell r="J9422">
            <v>0</v>
          </cell>
          <cell r="K9422">
            <v>4</v>
          </cell>
          <cell r="L9422">
            <v>0</v>
          </cell>
        </row>
        <row r="9423">
          <cell r="E9423">
            <v>28781</v>
          </cell>
          <cell r="F9423">
            <v>19</v>
          </cell>
          <cell r="G9423">
            <v>7</v>
          </cell>
          <cell r="H9423">
            <v>7</v>
          </cell>
          <cell r="I9423">
            <v>7</v>
          </cell>
          <cell r="J9423">
            <v>0</v>
          </cell>
          <cell r="K9423">
            <v>9</v>
          </cell>
          <cell r="L9423">
            <v>11</v>
          </cell>
        </row>
        <row r="9424">
          <cell r="E9424">
            <v>28782</v>
          </cell>
          <cell r="F9424">
            <v>15</v>
          </cell>
          <cell r="G9424">
            <v>19</v>
          </cell>
          <cell r="H9424">
            <v>15</v>
          </cell>
          <cell r="I9424">
            <v>4</v>
          </cell>
          <cell r="J9424">
            <v>22</v>
          </cell>
          <cell r="K9424">
            <v>30</v>
          </cell>
          <cell r="L9424">
            <v>30</v>
          </cell>
        </row>
        <row r="9425">
          <cell r="E9425">
            <v>28783</v>
          </cell>
          <cell r="F9425">
            <v>28</v>
          </cell>
          <cell r="G9425">
            <v>19</v>
          </cell>
          <cell r="H9425">
            <v>19</v>
          </cell>
          <cell r="I9425">
            <v>6</v>
          </cell>
          <cell r="J9425">
            <v>0</v>
          </cell>
          <cell r="K9425">
            <v>9</v>
          </cell>
          <cell r="L9425">
            <v>13</v>
          </cell>
        </row>
        <row r="9426">
          <cell r="E9426">
            <v>28784</v>
          </cell>
          <cell r="F9426">
            <v>28</v>
          </cell>
          <cell r="G9426">
            <v>19</v>
          </cell>
          <cell r="H9426">
            <v>9</v>
          </cell>
          <cell r="I9426">
            <v>7</v>
          </cell>
          <cell r="J9426">
            <v>7</v>
          </cell>
          <cell r="K9426">
            <v>15</v>
          </cell>
          <cell r="L9426">
            <v>19</v>
          </cell>
        </row>
        <row r="9427">
          <cell r="E9427">
            <v>28785</v>
          </cell>
          <cell r="F9427">
            <v>7</v>
          </cell>
          <cell r="G9427">
            <v>0</v>
          </cell>
          <cell r="H9427">
            <v>0</v>
          </cell>
          <cell r="I9427">
            <v>0</v>
          </cell>
          <cell r="J9427">
            <v>6</v>
          </cell>
          <cell r="K9427">
            <v>0</v>
          </cell>
          <cell r="L9427">
            <v>6</v>
          </cell>
        </row>
        <row r="9428">
          <cell r="E9428">
            <v>28786</v>
          </cell>
          <cell r="F9428">
            <v>13</v>
          </cell>
          <cell r="G9428">
            <v>9</v>
          </cell>
          <cell r="H9428">
            <v>0</v>
          </cell>
          <cell r="I9428">
            <v>11</v>
          </cell>
          <cell r="J9428">
            <v>17</v>
          </cell>
          <cell r="K9428">
            <v>15</v>
          </cell>
          <cell r="L9428">
            <v>17</v>
          </cell>
        </row>
        <row r="9429">
          <cell r="E9429">
            <v>28787</v>
          </cell>
          <cell r="F9429">
            <v>33</v>
          </cell>
          <cell r="G9429">
            <v>22</v>
          </cell>
          <cell r="H9429">
            <v>28</v>
          </cell>
          <cell r="I9429">
            <v>30</v>
          </cell>
          <cell r="J9429">
            <v>48</v>
          </cell>
          <cell r="K9429">
            <v>30</v>
          </cell>
          <cell r="L9429">
            <v>26</v>
          </cell>
        </row>
        <row r="9430">
          <cell r="E9430">
            <v>28788</v>
          </cell>
          <cell r="F9430">
            <v>6</v>
          </cell>
          <cell r="G9430">
            <v>6</v>
          </cell>
          <cell r="H9430">
            <v>22</v>
          </cell>
          <cell r="I9430">
            <v>9</v>
          </cell>
          <cell r="J9430">
            <v>7</v>
          </cell>
          <cell r="K9430">
            <v>13</v>
          </cell>
          <cell r="L9430">
            <v>15</v>
          </cell>
        </row>
        <row r="9431">
          <cell r="E9431">
            <v>28789</v>
          </cell>
          <cell r="F9431">
            <v>31</v>
          </cell>
          <cell r="G9431">
            <v>11</v>
          </cell>
          <cell r="H9431">
            <v>30</v>
          </cell>
          <cell r="I9431">
            <v>26</v>
          </cell>
          <cell r="J9431">
            <v>22</v>
          </cell>
          <cell r="K9431">
            <v>30</v>
          </cell>
          <cell r="L9431">
            <v>30</v>
          </cell>
        </row>
        <row r="9432">
          <cell r="E9432">
            <v>28790</v>
          </cell>
          <cell r="F9432">
            <v>7</v>
          </cell>
          <cell r="G9432">
            <v>0</v>
          </cell>
          <cell r="H9432">
            <v>0</v>
          </cell>
          <cell r="I9432">
            <v>0</v>
          </cell>
          <cell r="J9432">
            <v>0</v>
          </cell>
          <cell r="K9432">
            <v>0</v>
          </cell>
          <cell r="L9432">
            <v>9</v>
          </cell>
        </row>
        <row r="9433">
          <cell r="E9433">
            <v>28791</v>
          </cell>
          <cell r="F9433">
            <v>0</v>
          </cell>
          <cell r="G9433">
            <v>0</v>
          </cell>
          <cell r="H9433">
            <v>7</v>
          </cell>
          <cell r="I9433">
            <v>0</v>
          </cell>
          <cell r="J9433">
            <v>7</v>
          </cell>
          <cell r="K9433">
            <v>0</v>
          </cell>
          <cell r="L9433">
            <v>0</v>
          </cell>
        </row>
        <row r="9434">
          <cell r="E9434">
            <v>28792</v>
          </cell>
          <cell r="F9434">
            <v>15</v>
          </cell>
          <cell r="G9434">
            <v>7</v>
          </cell>
          <cell r="H9434">
            <v>11</v>
          </cell>
          <cell r="I9434">
            <v>37</v>
          </cell>
          <cell r="J9434">
            <v>30</v>
          </cell>
          <cell r="K9434">
            <v>30</v>
          </cell>
          <cell r="L9434">
            <v>37</v>
          </cell>
        </row>
        <row r="9435">
          <cell r="E9435">
            <v>28793</v>
          </cell>
          <cell r="F9435">
            <v>17</v>
          </cell>
          <cell r="G9435">
            <v>9</v>
          </cell>
          <cell r="H9435">
            <v>11</v>
          </cell>
          <cell r="I9435">
            <v>15</v>
          </cell>
          <cell r="J9435">
            <v>19</v>
          </cell>
          <cell r="K9435">
            <v>26</v>
          </cell>
          <cell r="L9435">
            <v>41</v>
          </cell>
        </row>
        <row r="9436">
          <cell r="E9436">
            <v>28794</v>
          </cell>
          <cell r="F9436">
            <v>37</v>
          </cell>
          <cell r="G9436">
            <v>33</v>
          </cell>
          <cell r="H9436">
            <v>22</v>
          </cell>
          <cell r="I9436">
            <v>37</v>
          </cell>
          <cell r="J9436">
            <v>37</v>
          </cell>
          <cell r="K9436">
            <v>43</v>
          </cell>
          <cell r="L9436">
            <v>41</v>
          </cell>
        </row>
        <row r="9437">
          <cell r="E9437">
            <v>28795</v>
          </cell>
          <cell r="F9437">
            <v>33</v>
          </cell>
          <cell r="G9437">
            <v>33</v>
          </cell>
          <cell r="H9437">
            <v>30</v>
          </cell>
          <cell r="I9437">
            <v>37</v>
          </cell>
          <cell r="J9437">
            <v>52</v>
          </cell>
          <cell r="K9437">
            <v>48</v>
          </cell>
          <cell r="L9437">
            <v>56</v>
          </cell>
        </row>
        <row r="9438">
          <cell r="E9438">
            <v>28796</v>
          </cell>
          <cell r="F9438">
            <v>11</v>
          </cell>
          <cell r="G9438">
            <v>11</v>
          </cell>
          <cell r="H9438">
            <v>13</v>
          </cell>
          <cell r="I9438">
            <v>9</v>
          </cell>
          <cell r="J9438">
            <v>13</v>
          </cell>
          <cell r="K9438">
            <v>7</v>
          </cell>
          <cell r="L9438">
            <v>11</v>
          </cell>
        </row>
        <row r="9439">
          <cell r="E9439">
            <v>28797</v>
          </cell>
          <cell r="F9439">
            <v>9</v>
          </cell>
          <cell r="G9439">
            <v>19</v>
          </cell>
          <cell r="H9439">
            <v>9</v>
          </cell>
          <cell r="I9439">
            <v>7</v>
          </cell>
          <cell r="J9439">
            <v>0</v>
          </cell>
          <cell r="K9439">
            <v>0</v>
          </cell>
          <cell r="L9439">
            <v>7</v>
          </cell>
        </row>
        <row r="9440">
          <cell r="E9440">
            <v>28798</v>
          </cell>
          <cell r="F9440">
            <v>7</v>
          </cell>
          <cell r="G9440">
            <v>13</v>
          </cell>
          <cell r="H9440">
            <v>11</v>
          </cell>
          <cell r="I9440">
            <v>6</v>
          </cell>
          <cell r="J9440">
            <v>15</v>
          </cell>
          <cell r="K9440">
            <v>28</v>
          </cell>
          <cell r="L9440">
            <v>50</v>
          </cell>
        </row>
        <row r="9441">
          <cell r="E9441">
            <v>28799</v>
          </cell>
          <cell r="F9441">
            <v>28</v>
          </cell>
          <cell r="G9441">
            <v>33</v>
          </cell>
          <cell r="H9441">
            <v>39</v>
          </cell>
          <cell r="I9441">
            <v>31</v>
          </cell>
          <cell r="J9441">
            <v>33</v>
          </cell>
          <cell r="K9441">
            <v>28</v>
          </cell>
          <cell r="L9441">
            <v>19</v>
          </cell>
        </row>
        <row r="9442">
          <cell r="E9442">
            <v>28800</v>
          </cell>
          <cell r="F9442">
            <v>26</v>
          </cell>
          <cell r="G9442">
            <v>33</v>
          </cell>
          <cell r="H9442">
            <v>37</v>
          </cell>
          <cell r="I9442">
            <v>37</v>
          </cell>
          <cell r="J9442">
            <v>41</v>
          </cell>
          <cell r="K9442">
            <v>37</v>
          </cell>
          <cell r="L9442">
            <v>30</v>
          </cell>
        </row>
        <row r="9443">
          <cell r="E9443">
            <v>28801</v>
          </cell>
          <cell r="F9443">
            <v>11</v>
          </cell>
          <cell r="G9443">
            <v>13</v>
          </cell>
          <cell r="H9443">
            <v>11</v>
          </cell>
          <cell r="I9443">
            <v>11</v>
          </cell>
          <cell r="J9443">
            <v>9</v>
          </cell>
          <cell r="K9443">
            <v>11</v>
          </cell>
          <cell r="L9443">
            <v>22</v>
          </cell>
        </row>
        <row r="9444">
          <cell r="E9444">
            <v>28802</v>
          </cell>
          <cell r="F9444">
            <v>11</v>
          </cell>
          <cell r="G9444">
            <v>26</v>
          </cell>
          <cell r="H9444">
            <v>28</v>
          </cell>
          <cell r="I9444">
            <v>46</v>
          </cell>
          <cell r="J9444">
            <v>41</v>
          </cell>
          <cell r="K9444">
            <v>31</v>
          </cell>
          <cell r="L9444">
            <v>19</v>
          </cell>
        </row>
        <row r="9445">
          <cell r="E9445">
            <v>28803</v>
          </cell>
          <cell r="F9445">
            <v>37</v>
          </cell>
          <cell r="G9445">
            <v>52</v>
          </cell>
          <cell r="H9445">
            <v>56</v>
          </cell>
          <cell r="I9445">
            <v>59</v>
          </cell>
          <cell r="J9445">
            <v>33</v>
          </cell>
          <cell r="K9445">
            <v>52</v>
          </cell>
          <cell r="L9445">
            <v>52</v>
          </cell>
        </row>
        <row r="9446">
          <cell r="E9446">
            <v>28804</v>
          </cell>
          <cell r="F9446">
            <v>26</v>
          </cell>
          <cell r="G9446">
            <v>28</v>
          </cell>
          <cell r="H9446">
            <v>24</v>
          </cell>
          <cell r="I9446">
            <v>26</v>
          </cell>
          <cell r="J9446">
            <v>22</v>
          </cell>
          <cell r="K9446">
            <v>26</v>
          </cell>
          <cell r="L9446">
            <v>17</v>
          </cell>
        </row>
        <row r="9447">
          <cell r="E9447">
            <v>28805</v>
          </cell>
          <cell r="F9447">
            <v>13</v>
          </cell>
          <cell r="G9447">
            <v>11</v>
          </cell>
          <cell r="H9447">
            <v>11</v>
          </cell>
          <cell r="I9447">
            <v>11</v>
          </cell>
          <cell r="J9447">
            <v>13</v>
          </cell>
          <cell r="K9447">
            <v>9</v>
          </cell>
          <cell r="L9447">
            <v>15</v>
          </cell>
        </row>
        <row r="9448">
          <cell r="E9448">
            <v>28806</v>
          </cell>
          <cell r="F9448">
            <v>19</v>
          </cell>
          <cell r="G9448">
            <v>17</v>
          </cell>
          <cell r="H9448">
            <v>13</v>
          </cell>
          <cell r="I9448">
            <v>13</v>
          </cell>
          <cell r="J9448">
            <v>9</v>
          </cell>
          <cell r="K9448">
            <v>11</v>
          </cell>
          <cell r="L9448">
            <v>9</v>
          </cell>
        </row>
        <row r="9449">
          <cell r="E9449">
            <v>28807</v>
          </cell>
          <cell r="F9449">
            <v>41</v>
          </cell>
          <cell r="G9449">
            <v>33</v>
          </cell>
          <cell r="H9449">
            <v>28</v>
          </cell>
          <cell r="I9449">
            <v>22</v>
          </cell>
          <cell r="J9449">
            <v>22</v>
          </cell>
          <cell r="K9449">
            <v>33</v>
          </cell>
          <cell r="L9449">
            <v>19</v>
          </cell>
        </row>
        <row r="9450">
          <cell r="E9450">
            <v>28808</v>
          </cell>
          <cell r="F9450">
            <v>11</v>
          </cell>
          <cell r="G9450">
            <v>6</v>
          </cell>
          <cell r="H9450">
            <v>7</v>
          </cell>
          <cell r="I9450">
            <v>9</v>
          </cell>
          <cell r="J9450">
            <v>0</v>
          </cell>
          <cell r="K9450">
            <v>4</v>
          </cell>
          <cell r="L9450">
            <v>19</v>
          </cell>
        </row>
        <row r="9451">
          <cell r="E9451">
            <v>28809</v>
          </cell>
          <cell r="F9451">
            <v>9</v>
          </cell>
          <cell r="G9451">
            <v>7</v>
          </cell>
          <cell r="H9451">
            <v>7</v>
          </cell>
          <cell r="I9451">
            <v>4</v>
          </cell>
          <cell r="J9451">
            <v>7</v>
          </cell>
          <cell r="K9451">
            <v>0</v>
          </cell>
          <cell r="L9451">
            <v>4</v>
          </cell>
        </row>
        <row r="9452">
          <cell r="E9452">
            <v>28810</v>
          </cell>
          <cell r="F9452">
            <v>56</v>
          </cell>
          <cell r="G9452">
            <v>33</v>
          </cell>
          <cell r="H9452">
            <v>15</v>
          </cell>
          <cell r="I9452">
            <v>22</v>
          </cell>
          <cell r="J9452">
            <v>22</v>
          </cell>
          <cell r="K9452">
            <v>19</v>
          </cell>
          <cell r="L9452">
            <v>9</v>
          </cell>
        </row>
        <row r="9453">
          <cell r="E9453">
            <v>28811</v>
          </cell>
          <cell r="F9453">
            <v>33</v>
          </cell>
          <cell r="G9453">
            <v>37</v>
          </cell>
          <cell r="H9453">
            <v>35</v>
          </cell>
          <cell r="I9453">
            <v>30</v>
          </cell>
          <cell r="J9453">
            <v>28</v>
          </cell>
          <cell r="K9453">
            <v>28</v>
          </cell>
          <cell r="L9453">
            <v>37</v>
          </cell>
        </row>
        <row r="9454">
          <cell r="E9454">
            <v>28812</v>
          </cell>
          <cell r="F9454">
            <v>26</v>
          </cell>
          <cell r="G9454">
            <v>22</v>
          </cell>
          <cell r="H9454">
            <v>19</v>
          </cell>
          <cell r="I9454">
            <v>22</v>
          </cell>
          <cell r="J9454">
            <v>19</v>
          </cell>
          <cell r="K9454">
            <v>13</v>
          </cell>
          <cell r="L9454">
            <v>11</v>
          </cell>
        </row>
        <row r="9455">
          <cell r="E9455">
            <v>28813</v>
          </cell>
          <cell r="F9455">
            <v>7</v>
          </cell>
          <cell r="G9455">
            <v>0</v>
          </cell>
          <cell r="H9455">
            <v>6</v>
          </cell>
          <cell r="I9455">
            <v>0</v>
          </cell>
          <cell r="J9455">
            <v>7</v>
          </cell>
          <cell r="K9455">
            <v>19</v>
          </cell>
          <cell r="L9455">
            <v>15</v>
          </cell>
        </row>
        <row r="9456">
          <cell r="E9456">
            <v>28814</v>
          </cell>
          <cell r="F9456">
            <v>4</v>
          </cell>
          <cell r="G9456">
            <v>11</v>
          </cell>
          <cell r="H9456">
            <v>6</v>
          </cell>
          <cell r="I9456">
            <v>6</v>
          </cell>
          <cell r="J9456">
            <v>9</v>
          </cell>
          <cell r="K9456">
            <v>9</v>
          </cell>
          <cell r="L9456">
            <v>13</v>
          </cell>
        </row>
        <row r="9457">
          <cell r="E9457">
            <v>28815</v>
          </cell>
          <cell r="F9457">
            <v>9</v>
          </cell>
          <cell r="G9457">
            <v>0</v>
          </cell>
          <cell r="H9457">
            <v>9</v>
          </cell>
          <cell r="I9457">
            <v>0</v>
          </cell>
          <cell r="J9457">
            <v>13</v>
          </cell>
          <cell r="K9457">
            <v>7</v>
          </cell>
          <cell r="L9457">
            <v>0</v>
          </cell>
        </row>
        <row r="9458">
          <cell r="E9458">
            <v>28816</v>
          </cell>
          <cell r="F9458">
            <v>15</v>
          </cell>
          <cell r="G9458">
            <v>7</v>
          </cell>
          <cell r="H9458">
            <v>19</v>
          </cell>
          <cell r="I9458">
            <v>17</v>
          </cell>
          <cell r="J9458">
            <v>7</v>
          </cell>
          <cell r="K9458">
            <v>11</v>
          </cell>
          <cell r="L9458">
            <v>17</v>
          </cell>
        </row>
        <row r="9459">
          <cell r="E9459">
            <v>28817</v>
          </cell>
          <cell r="F9459">
            <v>9</v>
          </cell>
          <cell r="G9459">
            <v>9</v>
          </cell>
          <cell r="H9459">
            <v>7</v>
          </cell>
          <cell r="I9459">
            <v>22</v>
          </cell>
          <cell r="J9459">
            <v>30</v>
          </cell>
          <cell r="K9459">
            <v>22</v>
          </cell>
          <cell r="L9459">
            <v>22</v>
          </cell>
        </row>
        <row r="9460">
          <cell r="E9460">
            <v>28818</v>
          </cell>
          <cell r="F9460">
            <v>33</v>
          </cell>
          <cell r="G9460">
            <v>30</v>
          </cell>
          <cell r="H9460">
            <v>33</v>
          </cell>
          <cell r="I9460">
            <v>26</v>
          </cell>
          <cell r="J9460">
            <v>30</v>
          </cell>
          <cell r="K9460">
            <v>30</v>
          </cell>
          <cell r="L9460">
            <v>26</v>
          </cell>
        </row>
        <row r="9461">
          <cell r="E9461">
            <v>28819</v>
          </cell>
          <cell r="F9461">
            <v>0</v>
          </cell>
          <cell r="G9461">
            <v>19</v>
          </cell>
          <cell r="H9461">
            <v>19</v>
          </cell>
          <cell r="I9461">
            <v>0</v>
          </cell>
          <cell r="J9461">
            <v>7</v>
          </cell>
          <cell r="K9461">
            <v>15</v>
          </cell>
          <cell r="L9461">
            <v>4</v>
          </cell>
        </row>
        <row r="9462">
          <cell r="E9462">
            <v>28820</v>
          </cell>
          <cell r="F9462">
            <v>26</v>
          </cell>
          <cell r="G9462">
            <v>22</v>
          </cell>
          <cell r="H9462">
            <v>22</v>
          </cell>
          <cell r="I9462">
            <v>22</v>
          </cell>
          <cell r="J9462">
            <v>15</v>
          </cell>
          <cell r="K9462">
            <v>19</v>
          </cell>
          <cell r="L9462">
            <v>19</v>
          </cell>
        </row>
        <row r="9463">
          <cell r="E9463">
            <v>28821</v>
          </cell>
          <cell r="F9463">
            <v>13</v>
          </cell>
          <cell r="G9463">
            <v>13</v>
          </cell>
          <cell r="H9463">
            <v>19</v>
          </cell>
          <cell r="I9463">
            <v>15</v>
          </cell>
          <cell r="J9463">
            <v>22</v>
          </cell>
          <cell r="K9463">
            <v>26</v>
          </cell>
          <cell r="L9463">
            <v>13</v>
          </cell>
        </row>
        <row r="9464">
          <cell r="E9464">
            <v>28822</v>
          </cell>
          <cell r="F9464">
            <v>37</v>
          </cell>
          <cell r="G9464">
            <v>33</v>
          </cell>
          <cell r="H9464">
            <v>33</v>
          </cell>
          <cell r="I9464">
            <v>37</v>
          </cell>
          <cell r="J9464">
            <v>46</v>
          </cell>
          <cell r="K9464">
            <v>52</v>
          </cell>
          <cell r="L9464">
            <v>41</v>
          </cell>
        </row>
        <row r="9465">
          <cell r="E9465">
            <v>28823</v>
          </cell>
          <cell r="F9465">
            <v>11</v>
          </cell>
          <cell r="G9465">
            <v>0</v>
          </cell>
          <cell r="H9465">
            <v>15</v>
          </cell>
          <cell r="I9465">
            <v>9</v>
          </cell>
          <cell r="J9465">
            <v>11</v>
          </cell>
          <cell r="K9465">
            <v>13</v>
          </cell>
          <cell r="L9465">
            <v>0</v>
          </cell>
        </row>
        <row r="9466">
          <cell r="E9466">
            <v>28824</v>
          </cell>
          <cell r="F9466">
            <v>7</v>
          </cell>
          <cell r="G9466">
            <v>7</v>
          </cell>
          <cell r="H9466">
            <v>11</v>
          </cell>
          <cell r="I9466">
            <v>19</v>
          </cell>
          <cell r="J9466">
            <v>0</v>
          </cell>
          <cell r="K9466">
            <v>0</v>
          </cell>
          <cell r="L9466">
            <v>11</v>
          </cell>
        </row>
        <row r="9467">
          <cell r="E9467">
            <v>28825</v>
          </cell>
          <cell r="F9467">
            <v>11</v>
          </cell>
          <cell r="G9467">
            <v>9</v>
          </cell>
          <cell r="H9467">
            <v>9</v>
          </cell>
          <cell r="I9467">
            <v>9</v>
          </cell>
          <cell r="J9467">
            <v>4</v>
          </cell>
          <cell r="K9467">
            <v>0</v>
          </cell>
          <cell r="L9467">
            <v>0</v>
          </cell>
        </row>
        <row r="9468">
          <cell r="E9468">
            <v>28826</v>
          </cell>
          <cell r="F9468">
            <v>24</v>
          </cell>
          <cell r="G9468">
            <v>19</v>
          </cell>
          <cell r="H9468">
            <v>19</v>
          </cell>
          <cell r="I9468">
            <v>9</v>
          </cell>
          <cell r="J9468">
            <v>9</v>
          </cell>
          <cell r="K9468">
            <v>11</v>
          </cell>
          <cell r="L9468">
            <v>19</v>
          </cell>
        </row>
        <row r="9469">
          <cell r="E9469">
            <v>28827</v>
          </cell>
          <cell r="F9469">
            <v>13</v>
          </cell>
          <cell r="G9469">
            <v>13</v>
          </cell>
          <cell r="H9469">
            <v>13</v>
          </cell>
          <cell r="I9469">
            <v>6</v>
          </cell>
          <cell r="J9469">
            <v>19</v>
          </cell>
          <cell r="K9469">
            <v>22</v>
          </cell>
          <cell r="L9469">
            <v>35</v>
          </cell>
        </row>
        <row r="9470">
          <cell r="E9470">
            <v>28828</v>
          </cell>
          <cell r="F9470">
            <v>17</v>
          </cell>
          <cell r="G9470">
            <v>19</v>
          </cell>
          <cell r="H9470">
            <v>4</v>
          </cell>
          <cell r="I9470">
            <v>15</v>
          </cell>
          <cell r="J9470">
            <v>26</v>
          </cell>
          <cell r="K9470">
            <v>30</v>
          </cell>
          <cell r="L9470">
            <v>26</v>
          </cell>
        </row>
        <row r="9471">
          <cell r="E9471">
            <v>28829</v>
          </cell>
          <cell r="F9471">
            <v>33</v>
          </cell>
          <cell r="G9471">
            <v>33</v>
          </cell>
          <cell r="H9471">
            <v>37</v>
          </cell>
          <cell r="I9471">
            <v>41</v>
          </cell>
          <cell r="J9471">
            <v>31</v>
          </cell>
          <cell r="K9471">
            <v>26</v>
          </cell>
          <cell r="L9471">
            <v>33</v>
          </cell>
        </row>
        <row r="9472">
          <cell r="E9472">
            <v>28830</v>
          </cell>
          <cell r="F9472">
            <v>22</v>
          </cell>
          <cell r="G9472">
            <v>17</v>
          </cell>
          <cell r="H9472">
            <v>7</v>
          </cell>
          <cell r="I9472">
            <v>19</v>
          </cell>
          <cell r="J9472">
            <v>31</v>
          </cell>
          <cell r="K9472">
            <v>37</v>
          </cell>
          <cell r="L9472">
            <v>33</v>
          </cell>
        </row>
        <row r="9473">
          <cell r="E9473">
            <v>28831</v>
          </cell>
          <cell r="F9473">
            <v>33</v>
          </cell>
          <cell r="G9473">
            <v>28</v>
          </cell>
          <cell r="H9473">
            <v>33</v>
          </cell>
          <cell r="I9473">
            <v>28</v>
          </cell>
          <cell r="J9473">
            <v>19</v>
          </cell>
          <cell r="K9473">
            <v>30</v>
          </cell>
          <cell r="L9473">
            <v>19</v>
          </cell>
        </row>
        <row r="9474">
          <cell r="E9474">
            <v>28832</v>
          </cell>
          <cell r="F9474">
            <v>0</v>
          </cell>
          <cell r="G9474">
            <v>0</v>
          </cell>
          <cell r="H9474">
            <v>9</v>
          </cell>
          <cell r="I9474">
            <v>15</v>
          </cell>
          <cell r="J9474">
            <v>20</v>
          </cell>
          <cell r="K9474">
            <v>7</v>
          </cell>
          <cell r="L9474">
            <v>0</v>
          </cell>
        </row>
        <row r="9475">
          <cell r="E9475">
            <v>28833</v>
          </cell>
          <cell r="F9475">
            <v>9</v>
          </cell>
          <cell r="G9475">
            <v>22</v>
          </cell>
          <cell r="H9475">
            <v>17</v>
          </cell>
          <cell r="I9475">
            <v>11</v>
          </cell>
          <cell r="J9475">
            <v>30</v>
          </cell>
          <cell r="K9475">
            <v>31</v>
          </cell>
          <cell r="L9475">
            <v>28</v>
          </cell>
        </row>
        <row r="9476">
          <cell r="E9476">
            <v>28834</v>
          </cell>
          <cell r="F9476">
            <v>41</v>
          </cell>
          <cell r="G9476">
            <v>37</v>
          </cell>
          <cell r="H9476">
            <v>31</v>
          </cell>
          <cell r="I9476">
            <v>24</v>
          </cell>
          <cell r="J9476">
            <v>26</v>
          </cell>
          <cell r="K9476">
            <v>37</v>
          </cell>
          <cell r="L9476">
            <v>30</v>
          </cell>
        </row>
        <row r="9477">
          <cell r="E9477">
            <v>28835</v>
          </cell>
          <cell r="F9477">
            <v>9</v>
          </cell>
          <cell r="G9477">
            <v>9</v>
          </cell>
          <cell r="H9477">
            <v>4</v>
          </cell>
          <cell r="I9477">
            <v>7</v>
          </cell>
          <cell r="J9477">
            <v>9</v>
          </cell>
          <cell r="K9477">
            <v>20</v>
          </cell>
          <cell r="L9477">
            <v>22</v>
          </cell>
        </row>
        <row r="9478">
          <cell r="E9478">
            <v>28836</v>
          </cell>
          <cell r="F9478">
            <v>41</v>
          </cell>
          <cell r="G9478">
            <v>31</v>
          </cell>
          <cell r="H9478">
            <v>28</v>
          </cell>
          <cell r="I9478">
            <v>28</v>
          </cell>
          <cell r="J9478">
            <v>28</v>
          </cell>
          <cell r="K9478">
            <v>20</v>
          </cell>
          <cell r="L9478">
            <v>13</v>
          </cell>
        </row>
        <row r="9479">
          <cell r="E9479">
            <v>28837</v>
          </cell>
          <cell r="F9479">
            <v>26</v>
          </cell>
          <cell r="G9479">
            <v>37</v>
          </cell>
          <cell r="H9479">
            <v>37</v>
          </cell>
          <cell r="I9479">
            <v>37</v>
          </cell>
          <cell r="J9479">
            <v>37</v>
          </cell>
          <cell r="K9479">
            <v>33</v>
          </cell>
          <cell r="L9479">
            <v>30</v>
          </cell>
        </row>
        <row r="9480">
          <cell r="E9480">
            <v>28838</v>
          </cell>
          <cell r="F9480">
            <v>19</v>
          </cell>
          <cell r="G9480">
            <v>33</v>
          </cell>
          <cell r="H9480">
            <v>37</v>
          </cell>
          <cell r="I9480">
            <v>56</v>
          </cell>
          <cell r="J9480">
            <v>52</v>
          </cell>
          <cell r="K9480">
            <v>37</v>
          </cell>
          <cell r="L9480">
            <v>30</v>
          </cell>
        </row>
        <row r="9481">
          <cell r="E9481">
            <v>28839</v>
          </cell>
          <cell r="F9481">
            <v>33</v>
          </cell>
          <cell r="G9481">
            <v>37</v>
          </cell>
          <cell r="H9481">
            <v>41</v>
          </cell>
          <cell r="I9481">
            <v>33</v>
          </cell>
          <cell r="J9481">
            <v>33</v>
          </cell>
          <cell r="K9481">
            <v>37</v>
          </cell>
          <cell r="L9481">
            <v>31</v>
          </cell>
        </row>
        <row r="9482">
          <cell r="E9482">
            <v>28840</v>
          </cell>
          <cell r="F9482">
            <v>22</v>
          </cell>
          <cell r="G9482">
            <v>13</v>
          </cell>
          <cell r="H9482">
            <v>19</v>
          </cell>
          <cell r="I9482">
            <v>46</v>
          </cell>
          <cell r="J9482">
            <v>41</v>
          </cell>
          <cell r="K9482">
            <v>44</v>
          </cell>
          <cell r="L9482">
            <v>22</v>
          </cell>
        </row>
        <row r="9483">
          <cell r="E9483">
            <v>28841</v>
          </cell>
          <cell r="F9483">
            <v>9</v>
          </cell>
          <cell r="G9483">
            <v>0</v>
          </cell>
          <cell r="H9483">
            <v>0</v>
          </cell>
          <cell r="I9483">
            <v>4</v>
          </cell>
          <cell r="J9483">
            <v>0</v>
          </cell>
          <cell r="K9483">
            <v>9</v>
          </cell>
          <cell r="L9483">
            <v>9</v>
          </cell>
        </row>
        <row r="9484">
          <cell r="E9484">
            <v>28842</v>
          </cell>
          <cell r="F9484">
            <v>22</v>
          </cell>
          <cell r="G9484">
            <v>28</v>
          </cell>
          <cell r="H9484">
            <v>30</v>
          </cell>
          <cell r="I9484">
            <v>28</v>
          </cell>
          <cell r="J9484">
            <v>26</v>
          </cell>
          <cell r="K9484">
            <v>31</v>
          </cell>
          <cell r="L9484">
            <v>22</v>
          </cell>
        </row>
        <row r="9485">
          <cell r="E9485">
            <v>28843</v>
          </cell>
          <cell r="F9485">
            <v>6</v>
          </cell>
          <cell r="G9485">
            <v>0</v>
          </cell>
          <cell r="H9485">
            <v>9</v>
          </cell>
          <cell r="I9485">
            <v>11</v>
          </cell>
          <cell r="J9485">
            <v>0</v>
          </cell>
          <cell r="K9485">
            <v>7</v>
          </cell>
          <cell r="L9485">
            <v>9</v>
          </cell>
        </row>
        <row r="9486">
          <cell r="E9486">
            <v>28844</v>
          </cell>
          <cell r="F9486">
            <v>15</v>
          </cell>
          <cell r="G9486">
            <v>19</v>
          </cell>
          <cell r="H9486">
            <v>44</v>
          </cell>
          <cell r="I9486">
            <v>46</v>
          </cell>
          <cell r="J9486">
            <v>46</v>
          </cell>
          <cell r="K9486">
            <v>52</v>
          </cell>
          <cell r="L9486">
            <v>59</v>
          </cell>
        </row>
        <row r="9487">
          <cell r="E9487">
            <v>28845</v>
          </cell>
          <cell r="F9487">
            <v>30</v>
          </cell>
          <cell r="G9487">
            <v>41</v>
          </cell>
          <cell r="H9487">
            <v>33</v>
          </cell>
          <cell r="I9487">
            <v>44</v>
          </cell>
          <cell r="J9487">
            <v>44</v>
          </cell>
          <cell r="K9487">
            <v>46</v>
          </cell>
          <cell r="L9487">
            <v>41</v>
          </cell>
        </row>
        <row r="9488">
          <cell r="E9488">
            <v>28846</v>
          </cell>
          <cell r="F9488">
            <v>11</v>
          </cell>
          <cell r="G9488">
            <v>4</v>
          </cell>
          <cell r="H9488">
            <v>9</v>
          </cell>
          <cell r="I9488">
            <v>11</v>
          </cell>
          <cell r="J9488">
            <v>7</v>
          </cell>
          <cell r="K9488">
            <v>4</v>
          </cell>
          <cell r="L9488">
            <v>15</v>
          </cell>
        </row>
        <row r="9489">
          <cell r="E9489">
            <v>28847</v>
          </cell>
          <cell r="F9489">
            <v>19</v>
          </cell>
          <cell r="G9489">
            <v>7</v>
          </cell>
          <cell r="H9489">
            <v>0</v>
          </cell>
          <cell r="I9489">
            <v>6</v>
          </cell>
          <cell r="J9489">
            <v>9</v>
          </cell>
          <cell r="K9489">
            <v>7</v>
          </cell>
          <cell r="L9489">
            <v>11</v>
          </cell>
        </row>
        <row r="9490">
          <cell r="E9490">
            <v>28848</v>
          </cell>
          <cell r="F9490">
            <v>28</v>
          </cell>
          <cell r="G9490">
            <v>33</v>
          </cell>
          <cell r="H9490">
            <v>37</v>
          </cell>
          <cell r="I9490">
            <v>30</v>
          </cell>
          <cell r="J9490">
            <v>19</v>
          </cell>
          <cell r="K9490">
            <v>15</v>
          </cell>
          <cell r="L9490">
            <v>33</v>
          </cell>
        </row>
        <row r="9491">
          <cell r="E9491">
            <v>28849</v>
          </cell>
          <cell r="F9491">
            <v>28</v>
          </cell>
          <cell r="G9491">
            <v>37</v>
          </cell>
          <cell r="H9491">
            <v>33</v>
          </cell>
          <cell r="I9491">
            <v>37</v>
          </cell>
          <cell r="J9491">
            <v>37</v>
          </cell>
          <cell r="K9491">
            <v>41</v>
          </cell>
          <cell r="L9491">
            <v>31</v>
          </cell>
        </row>
        <row r="9492">
          <cell r="E9492">
            <v>28850</v>
          </cell>
          <cell r="F9492">
            <v>7</v>
          </cell>
          <cell r="G9492">
            <v>9</v>
          </cell>
          <cell r="H9492">
            <v>0</v>
          </cell>
          <cell r="I9492">
            <v>9</v>
          </cell>
          <cell r="J9492">
            <v>0</v>
          </cell>
          <cell r="K9492">
            <v>7</v>
          </cell>
          <cell r="L9492">
            <v>6</v>
          </cell>
        </row>
        <row r="9493">
          <cell r="E9493">
            <v>28851</v>
          </cell>
          <cell r="F9493">
            <v>7</v>
          </cell>
          <cell r="G9493">
            <v>26</v>
          </cell>
          <cell r="H9493">
            <v>30</v>
          </cell>
          <cell r="I9493">
            <v>28</v>
          </cell>
          <cell r="J9493">
            <v>31</v>
          </cell>
          <cell r="K9493">
            <v>24</v>
          </cell>
          <cell r="L9493">
            <v>28</v>
          </cell>
        </row>
        <row r="9494">
          <cell r="E9494">
            <v>28852</v>
          </cell>
          <cell r="F9494">
            <v>43</v>
          </cell>
          <cell r="G9494">
            <v>30</v>
          </cell>
          <cell r="H9494">
            <v>37</v>
          </cell>
          <cell r="I9494">
            <v>33</v>
          </cell>
          <cell r="J9494">
            <v>30</v>
          </cell>
          <cell r="K9494">
            <v>30</v>
          </cell>
          <cell r="L9494">
            <v>24</v>
          </cell>
        </row>
        <row r="9495">
          <cell r="E9495">
            <v>28853</v>
          </cell>
          <cell r="F9495">
            <v>0</v>
          </cell>
          <cell r="G9495">
            <v>0</v>
          </cell>
          <cell r="H9495">
            <v>0</v>
          </cell>
          <cell r="I9495">
            <v>0</v>
          </cell>
          <cell r="J9495">
            <v>6</v>
          </cell>
          <cell r="K9495">
            <v>0</v>
          </cell>
          <cell r="L9495">
            <v>0</v>
          </cell>
        </row>
        <row r="9496">
          <cell r="E9496">
            <v>28854</v>
          </cell>
          <cell r="F9496">
            <v>7</v>
          </cell>
          <cell r="G9496">
            <v>0</v>
          </cell>
          <cell r="H9496">
            <v>7</v>
          </cell>
          <cell r="I9496">
            <v>0</v>
          </cell>
          <cell r="J9496">
            <v>0</v>
          </cell>
          <cell r="K9496">
            <v>0</v>
          </cell>
          <cell r="L9496">
            <v>9</v>
          </cell>
        </row>
        <row r="9497">
          <cell r="E9497">
            <v>28855</v>
          </cell>
          <cell r="F9497">
            <v>9</v>
          </cell>
          <cell r="G9497">
            <v>11</v>
          </cell>
          <cell r="H9497">
            <v>7</v>
          </cell>
          <cell r="I9497">
            <v>22</v>
          </cell>
          <cell r="J9497">
            <v>11</v>
          </cell>
          <cell r="K9497">
            <v>11</v>
          </cell>
          <cell r="L9497">
            <v>24</v>
          </cell>
        </row>
        <row r="9498">
          <cell r="E9498">
            <v>28856</v>
          </cell>
          <cell r="F9498">
            <v>33</v>
          </cell>
          <cell r="G9498">
            <v>30</v>
          </cell>
          <cell r="H9498">
            <v>22</v>
          </cell>
          <cell r="I9498">
            <v>11</v>
          </cell>
          <cell r="J9498">
            <v>19</v>
          </cell>
          <cell r="K9498">
            <v>0</v>
          </cell>
          <cell r="L9498">
            <v>7</v>
          </cell>
        </row>
        <row r="9499">
          <cell r="E9499">
            <v>28857</v>
          </cell>
          <cell r="F9499">
            <v>11</v>
          </cell>
          <cell r="G9499">
            <v>4</v>
          </cell>
          <cell r="H9499">
            <v>7</v>
          </cell>
          <cell r="I9499">
            <v>6</v>
          </cell>
          <cell r="J9499">
            <v>4</v>
          </cell>
          <cell r="K9499">
            <v>0</v>
          </cell>
          <cell r="L9499">
            <v>7</v>
          </cell>
        </row>
        <row r="9500">
          <cell r="E9500">
            <v>28858</v>
          </cell>
          <cell r="F9500">
            <v>13</v>
          </cell>
          <cell r="G9500">
            <v>11</v>
          </cell>
          <cell r="H9500">
            <v>19</v>
          </cell>
          <cell r="I9500">
            <v>22</v>
          </cell>
          <cell r="J9500">
            <v>26</v>
          </cell>
          <cell r="K9500">
            <v>26</v>
          </cell>
          <cell r="L9500">
            <v>26</v>
          </cell>
        </row>
        <row r="9501">
          <cell r="E9501">
            <v>28859</v>
          </cell>
          <cell r="F9501">
            <v>11</v>
          </cell>
          <cell r="G9501">
            <v>11</v>
          </cell>
          <cell r="H9501">
            <v>0</v>
          </cell>
          <cell r="I9501">
            <v>15</v>
          </cell>
          <cell r="J9501">
            <v>13</v>
          </cell>
          <cell r="K9501">
            <v>11</v>
          </cell>
          <cell r="L9501">
            <v>0</v>
          </cell>
        </row>
        <row r="9502">
          <cell r="E9502">
            <v>28860</v>
          </cell>
          <cell r="F9502">
            <v>11</v>
          </cell>
          <cell r="G9502">
            <v>7</v>
          </cell>
          <cell r="H9502">
            <v>6</v>
          </cell>
          <cell r="I9502">
            <v>17</v>
          </cell>
          <cell r="J9502">
            <v>11</v>
          </cell>
          <cell r="K9502">
            <v>26</v>
          </cell>
          <cell r="L9502">
            <v>9</v>
          </cell>
        </row>
        <row r="9503">
          <cell r="E9503">
            <v>28861</v>
          </cell>
          <cell r="F9503">
            <v>28</v>
          </cell>
          <cell r="G9503">
            <v>26</v>
          </cell>
          <cell r="H9503">
            <v>26</v>
          </cell>
          <cell r="I9503">
            <v>19</v>
          </cell>
          <cell r="J9503">
            <v>19</v>
          </cell>
          <cell r="K9503">
            <v>26</v>
          </cell>
          <cell r="L9503">
            <v>17</v>
          </cell>
        </row>
        <row r="9504">
          <cell r="E9504">
            <v>28862</v>
          </cell>
          <cell r="F9504">
            <v>15</v>
          </cell>
          <cell r="G9504">
            <v>0</v>
          </cell>
          <cell r="H9504">
            <v>6</v>
          </cell>
          <cell r="I9504">
            <v>11</v>
          </cell>
          <cell r="J9504">
            <v>0</v>
          </cell>
          <cell r="K9504">
            <v>0</v>
          </cell>
          <cell r="L9504">
            <v>7</v>
          </cell>
        </row>
        <row r="9505">
          <cell r="E9505">
            <v>28863</v>
          </cell>
          <cell r="F9505">
            <v>19</v>
          </cell>
          <cell r="G9505">
            <v>11</v>
          </cell>
          <cell r="H9505">
            <v>11</v>
          </cell>
          <cell r="I9505">
            <v>15</v>
          </cell>
          <cell r="J9505">
            <v>9</v>
          </cell>
          <cell r="K9505">
            <v>19</v>
          </cell>
          <cell r="L9505">
            <v>7</v>
          </cell>
        </row>
        <row r="9506">
          <cell r="E9506">
            <v>28864</v>
          </cell>
          <cell r="F9506">
            <v>13</v>
          </cell>
          <cell r="G9506">
            <v>11</v>
          </cell>
          <cell r="H9506">
            <v>9</v>
          </cell>
          <cell r="I9506">
            <v>7</v>
          </cell>
          <cell r="J9506">
            <v>11</v>
          </cell>
          <cell r="K9506">
            <v>0</v>
          </cell>
          <cell r="L9506">
            <v>33</v>
          </cell>
        </row>
        <row r="9507">
          <cell r="E9507">
            <v>28865</v>
          </cell>
          <cell r="F9507">
            <v>17</v>
          </cell>
          <cell r="G9507">
            <v>19</v>
          </cell>
          <cell r="H9507">
            <v>22</v>
          </cell>
          <cell r="I9507">
            <v>22</v>
          </cell>
          <cell r="J9507">
            <v>13</v>
          </cell>
          <cell r="K9507">
            <v>9</v>
          </cell>
          <cell r="L9507">
            <v>15</v>
          </cell>
        </row>
        <row r="9508">
          <cell r="E9508">
            <v>28866</v>
          </cell>
          <cell r="F9508">
            <v>15</v>
          </cell>
          <cell r="G9508">
            <v>11</v>
          </cell>
          <cell r="H9508">
            <v>22</v>
          </cell>
          <cell r="I9508">
            <v>19</v>
          </cell>
          <cell r="J9508">
            <v>24</v>
          </cell>
          <cell r="K9508">
            <v>19</v>
          </cell>
          <cell r="L9508">
            <v>17</v>
          </cell>
        </row>
        <row r="9509">
          <cell r="E9509">
            <v>28867</v>
          </cell>
          <cell r="F9509">
            <v>15</v>
          </cell>
          <cell r="G9509">
            <v>13</v>
          </cell>
          <cell r="H9509">
            <v>13</v>
          </cell>
          <cell r="I9509">
            <v>15</v>
          </cell>
          <cell r="J9509">
            <v>13</v>
          </cell>
          <cell r="K9509">
            <v>17</v>
          </cell>
          <cell r="L9509">
            <v>17</v>
          </cell>
        </row>
        <row r="9510">
          <cell r="E9510">
            <v>28868</v>
          </cell>
          <cell r="F9510">
            <v>7</v>
          </cell>
          <cell r="G9510">
            <v>0</v>
          </cell>
          <cell r="H9510">
            <v>11</v>
          </cell>
          <cell r="I9510">
            <v>11</v>
          </cell>
          <cell r="J9510">
            <v>6</v>
          </cell>
          <cell r="K9510">
            <v>11</v>
          </cell>
          <cell r="L9510">
            <v>9</v>
          </cell>
        </row>
        <row r="9511">
          <cell r="E9511">
            <v>28869</v>
          </cell>
          <cell r="F9511">
            <v>0</v>
          </cell>
          <cell r="G9511">
            <v>7</v>
          </cell>
          <cell r="H9511">
            <v>4</v>
          </cell>
          <cell r="I9511">
            <v>0</v>
          </cell>
          <cell r="J9511">
            <v>0</v>
          </cell>
          <cell r="K9511">
            <v>0</v>
          </cell>
          <cell r="L9511">
            <v>0</v>
          </cell>
        </row>
        <row r="9512">
          <cell r="E9512">
            <v>28870</v>
          </cell>
          <cell r="F9512">
            <v>0</v>
          </cell>
          <cell r="G9512">
            <v>6</v>
          </cell>
          <cell r="H9512">
            <v>0</v>
          </cell>
          <cell r="I9512">
            <v>0</v>
          </cell>
          <cell r="J9512">
            <v>0</v>
          </cell>
          <cell r="K9512">
            <v>0</v>
          </cell>
          <cell r="L9512">
            <v>0</v>
          </cell>
        </row>
        <row r="9513">
          <cell r="E9513">
            <v>28871</v>
          </cell>
          <cell r="F9513">
            <v>15</v>
          </cell>
          <cell r="G9513">
            <v>20</v>
          </cell>
          <cell r="H9513">
            <v>19</v>
          </cell>
          <cell r="I9513">
            <v>11</v>
          </cell>
          <cell r="J9513">
            <v>7</v>
          </cell>
          <cell r="K9513">
            <v>9</v>
          </cell>
          <cell r="L9513">
            <v>17</v>
          </cell>
        </row>
        <row r="9514">
          <cell r="E9514">
            <v>28872</v>
          </cell>
          <cell r="F9514">
            <v>41</v>
          </cell>
          <cell r="G9514">
            <v>37</v>
          </cell>
          <cell r="H9514">
            <v>33</v>
          </cell>
          <cell r="I9514">
            <v>33</v>
          </cell>
          <cell r="J9514">
            <v>28</v>
          </cell>
          <cell r="K9514">
            <v>28</v>
          </cell>
          <cell r="L9514">
            <v>26</v>
          </cell>
        </row>
        <row r="9515">
          <cell r="E9515">
            <v>28873</v>
          </cell>
          <cell r="F9515">
            <v>11</v>
          </cell>
          <cell r="G9515">
            <v>26</v>
          </cell>
          <cell r="H9515">
            <v>19</v>
          </cell>
          <cell r="I9515">
            <v>11</v>
          </cell>
          <cell r="J9515">
            <v>9</v>
          </cell>
          <cell r="K9515">
            <v>24</v>
          </cell>
          <cell r="L9515">
            <v>0</v>
          </cell>
        </row>
        <row r="9516">
          <cell r="E9516">
            <v>28874</v>
          </cell>
          <cell r="F9516">
            <v>17</v>
          </cell>
          <cell r="G9516">
            <v>4</v>
          </cell>
          <cell r="H9516">
            <v>37</v>
          </cell>
          <cell r="I9516">
            <v>44</v>
          </cell>
          <cell r="J9516">
            <v>22</v>
          </cell>
          <cell r="K9516">
            <v>37</v>
          </cell>
          <cell r="L9516">
            <v>33</v>
          </cell>
        </row>
        <row r="9517">
          <cell r="E9517">
            <v>28875</v>
          </cell>
          <cell r="F9517">
            <v>4</v>
          </cell>
          <cell r="G9517">
            <v>15</v>
          </cell>
          <cell r="H9517">
            <v>4</v>
          </cell>
          <cell r="I9517">
            <v>4</v>
          </cell>
          <cell r="J9517">
            <v>7</v>
          </cell>
          <cell r="K9517">
            <v>0</v>
          </cell>
          <cell r="L9517">
            <v>4</v>
          </cell>
        </row>
        <row r="9518">
          <cell r="E9518">
            <v>28876</v>
          </cell>
          <cell r="F9518">
            <v>41</v>
          </cell>
          <cell r="G9518">
            <v>37</v>
          </cell>
          <cell r="H9518">
            <v>30</v>
          </cell>
          <cell r="I9518">
            <v>37</v>
          </cell>
          <cell r="J9518">
            <v>33</v>
          </cell>
          <cell r="K9518">
            <v>37</v>
          </cell>
          <cell r="L9518">
            <v>33</v>
          </cell>
        </row>
        <row r="9519">
          <cell r="E9519">
            <v>28877</v>
          </cell>
          <cell r="F9519">
            <v>11</v>
          </cell>
          <cell r="G9519">
            <v>7</v>
          </cell>
          <cell r="H9519">
            <v>7</v>
          </cell>
          <cell r="I9519">
            <v>2</v>
          </cell>
          <cell r="J9519">
            <v>0</v>
          </cell>
          <cell r="K9519">
            <v>7</v>
          </cell>
          <cell r="L9519">
            <v>19</v>
          </cell>
        </row>
        <row r="9520">
          <cell r="E9520">
            <v>28878</v>
          </cell>
          <cell r="F9520">
            <v>15</v>
          </cell>
          <cell r="G9520">
            <v>7</v>
          </cell>
          <cell r="H9520">
            <v>7</v>
          </cell>
          <cell r="I9520">
            <v>20</v>
          </cell>
          <cell r="J9520">
            <v>37</v>
          </cell>
          <cell r="K9520">
            <v>37</v>
          </cell>
          <cell r="L9520">
            <v>37</v>
          </cell>
        </row>
        <row r="9521">
          <cell r="E9521">
            <v>28879</v>
          </cell>
          <cell r="F9521">
            <v>19</v>
          </cell>
          <cell r="G9521">
            <v>15</v>
          </cell>
          <cell r="H9521">
            <v>11</v>
          </cell>
          <cell r="I9521">
            <v>13</v>
          </cell>
          <cell r="J9521">
            <v>15</v>
          </cell>
          <cell r="K9521">
            <v>11</v>
          </cell>
          <cell r="L9521">
            <v>6</v>
          </cell>
        </row>
        <row r="9522">
          <cell r="E9522">
            <v>28880</v>
          </cell>
          <cell r="F9522">
            <v>11</v>
          </cell>
          <cell r="G9522">
            <v>6</v>
          </cell>
          <cell r="H9522">
            <v>7</v>
          </cell>
          <cell r="I9522">
            <v>0</v>
          </cell>
          <cell r="J9522">
            <v>0</v>
          </cell>
          <cell r="K9522">
            <v>6</v>
          </cell>
          <cell r="L9522">
            <v>15</v>
          </cell>
        </row>
        <row r="9523">
          <cell r="E9523">
            <v>28881</v>
          </cell>
          <cell r="F9523">
            <v>0</v>
          </cell>
          <cell r="G9523">
            <v>0</v>
          </cell>
          <cell r="H9523">
            <v>0</v>
          </cell>
          <cell r="I9523">
            <v>6</v>
          </cell>
          <cell r="J9523">
            <v>0</v>
          </cell>
          <cell r="K9523">
            <v>0</v>
          </cell>
          <cell r="L9523">
            <v>0</v>
          </cell>
        </row>
        <row r="9524">
          <cell r="E9524">
            <v>28882</v>
          </cell>
          <cell r="F9524">
            <v>11</v>
          </cell>
          <cell r="G9524">
            <v>13</v>
          </cell>
          <cell r="H9524">
            <v>0</v>
          </cell>
          <cell r="I9524">
            <v>0</v>
          </cell>
          <cell r="J9524">
            <v>0</v>
          </cell>
          <cell r="K9524">
            <v>11</v>
          </cell>
          <cell r="L9524">
            <v>19</v>
          </cell>
        </row>
        <row r="9525">
          <cell r="E9525">
            <v>28883</v>
          </cell>
          <cell r="F9525">
            <v>37</v>
          </cell>
          <cell r="G9525">
            <v>46</v>
          </cell>
          <cell r="H9525">
            <v>37</v>
          </cell>
          <cell r="I9525">
            <v>28</v>
          </cell>
          <cell r="J9525">
            <v>22</v>
          </cell>
          <cell r="K9525">
            <v>22</v>
          </cell>
          <cell r="L9525">
            <v>15</v>
          </cell>
        </row>
        <row r="9526">
          <cell r="E9526">
            <v>28884</v>
          </cell>
          <cell r="F9526">
            <v>13</v>
          </cell>
          <cell r="G9526">
            <v>11</v>
          </cell>
          <cell r="H9526">
            <v>6</v>
          </cell>
          <cell r="I9526">
            <v>7</v>
          </cell>
          <cell r="J9526">
            <v>7</v>
          </cell>
          <cell r="K9526">
            <v>9</v>
          </cell>
          <cell r="L9526">
            <v>9</v>
          </cell>
        </row>
        <row r="9527">
          <cell r="E9527">
            <v>28885</v>
          </cell>
          <cell r="F9527">
            <v>0</v>
          </cell>
          <cell r="G9527">
            <v>0</v>
          </cell>
          <cell r="H9527">
            <v>0</v>
          </cell>
          <cell r="I9527">
            <v>6</v>
          </cell>
          <cell r="J9527">
            <v>0</v>
          </cell>
          <cell r="K9527">
            <v>0</v>
          </cell>
          <cell r="L9527">
            <v>0</v>
          </cell>
        </row>
        <row r="9528">
          <cell r="E9528">
            <v>28886</v>
          </cell>
          <cell r="F9528">
            <v>31</v>
          </cell>
          <cell r="G9528">
            <v>26</v>
          </cell>
          <cell r="H9528">
            <v>28</v>
          </cell>
          <cell r="I9528">
            <v>26</v>
          </cell>
          <cell r="J9528">
            <v>22</v>
          </cell>
          <cell r="K9528">
            <v>22</v>
          </cell>
          <cell r="L9528">
            <v>22</v>
          </cell>
        </row>
        <row r="9529">
          <cell r="E9529">
            <v>28887</v>
          </cell>
          <cell r="F9529">
            <v>6</v>
          </cell>
          <cell r="G9529">
            <v>0</v>
          </cell>
          <cell r="H9529">
            <v>0</v>
          </cell>
          <cell r="I9529">
            <v>2</v>
          </cell>
          <cell r="J9529">
            <v>0</v>
          </cell>
          <cell r="K9529">
            <v>0</v>
          </cell>
          <cell r="L9529">
            <v>0</v>
          </cell>
        </row>
        <row r="9530">
          <cell r="E9530">
            <v>28888</v>
          </cell>
          <cell r="F9530">
            <v>11</v>
          </cell>
          <cell r="G9530">
            <v>13</v>
          </cell>
          <cell r="H9530">
            <v>15</v>
          </cell>
          <cell r="I9530">
            <v>13</v>
          </cell>
          <cell r="J9530">
            <v>15</v>
          </cell>
          <cell r="K9530">
            <v>17</v>
          </cell>
          <cell r="L9530">
            <v>13</v>
          </cell>
        </row>
        <row r="9531">
          <cell r="E9531">
            <v>28889</v>
          </cell>
          <cell r="F9531">
            <v>15</v>
          </cell>
          <cell r="G9531">
            <v>11</v>
          </cell>
          <cell r="H9531">
            <v>17</v>
          </cell>
          <cell r="I9531">
            <v>13</v>
          </cell>
          <cell r="J9531">
            <v>15</v>
          </cell>
          <cell r="K9531">
            <v>17</v>
          </cell>
          <cell r="L9531">
            <v>15</v>
          </cell>
        </row>
        <row r="9532">
          <cell r="E9532">
            <v>28890</v>
          </cell>
          <cell r="F9532">
            <v>0</v>
          </cell>
          <cell r="G9532">
            <v>0</v>
          </cell>
          <cell r="H9532">
            <v>13</v>
          </cell>
          <cell r="I9532">
            <v>13</v>
          </cell>
          <cell r="J9532">
            <v>6</v>
          </cell>
          <cell r="K9532">
            <v>15</v>
          </cell>
          <cell r="L9532">
            <v>13</v>
          </cell>
        </row>
        <row r="9533">
          <cell r="E9533">
            <v>28891</v>
          </cell>
          <cell r="F9533">
            <v>7</v>
          </cell>
          <cell r="G9533">
            <v>74</v>
          </cell>
          <cell r="H9533">
            <v>0</v>
          </cell>
          <cell r="I9533">
            <v>7</v>
          </cell>
          <cell r="J9533">
            <v>13</v>
          </cell>
          <cell r="K9533">
            <v>17</v>
          </cell>
          <cell r="L9533">
            <v>19</v>
          </cell>
        </row>
        <row r="9534">
          <cell r="E9534">
            <v>28892</v>
          </cell>
          <cell r="F9534">
            <v>15</v>
          </cell>
          <cell r="G9534">
            <v>15</v>
          </cell>
          <cell r="H9534">
            <v>22</v>
          </cell>
          <cell r="I9534">
            <v>15</v>
          </cell>
          <cell r="J9534">
            <v>19</v>
          </cell>
          <cell r="K9534">
            <v>15</v>
          </cell>
          <cell r="L9534">
            <v>19</v>
          </cell>
        </row>
        <row r="9535">
          <cell r="E9535">
            <v>28893</v>
          </cell>
          <cell r="F9535">
            <v>13</v>
          </cell>
          <cell r="G9535">
            <v>9</v>
          </cell>
          <cell r="H9535">
            <v>11</v>
          </cell>
          <cell r="I9535">
            <v>11</v>
          </cell>
          <cell r="J9535">
            <v>7</v>
          </cell>
          <cell r="K9535">
            <v>15</v>
          </cell>
          <cell r="L9535">
            <v>33</v>
          </cell>
        </row>
        <row r="9536">
          <cell r="E9536">
            <v>28894</v>
          </cell>
          <cell r="F9536">
            <v>0</v>
          </cell>
          <cell r="G9536">
            <v>7</v>
          </cell>
          <cell r="H9536">
            <v>11</v>
          </cell>
          <cell r="I9536">
            <v>11</v>
          </cell>
          <cell r="J9536">
            <v>15</v>
          </cell>
          <cell r="K9536">
            <v>11</v>
          </cell>
          <cell r="L9536">
            <v>19</v>
          </cell>
        </row>
        <row r="9537">
          <cell r="E9537">
            <v>28895</v>
          </cell>
          <cell r="F9537">
            <v>9</v>
          </cell>
          <cell r="G9537">
            <v>6</v>
          </cell>
          <cell r="H9537">
            <v>6</v>
          </cell>
          <cell r="I9537">
            <v>2</v>
          </cell>
          <cell r="J9537">
            <v>4</v>
          </cell>
          <cell r="K9537">
            <v>2</v>
          </cell>
          <cell r="L9537">
            <v>4</v>
          </cell>
        </row>
        <row r="9538">
          <cell r="E9538">
            <v>28896</v>
          </cell>
          <cell r="F9538">
            <v>11</v>
          </cell>
          <cell r="G9538">
            <v>6</v>
          </cell>
          <cell r="H9538">
            <v>9</v>
          </cell>
          <cell r="I9538">
            <v>9</v>
          </cell>
          <cell r="J9538">
            <v>19</v>
          </cell>
          <cell r="K9538">
            <v>24</v>
          </cell>
          <cell r="L9538">
            <v>19</v>
          </cell>
        </row>
        <row r="9539">
          <cell r="E9539">
            <v>28897</v>
          </cell>
          <cell r="F9539">
            <v>22</v>
          </cell>
          <cell r="G9539">
            <v>20</v>
          </cell>
          <cell r="H9539">
            <v>22</v>
          </cell>
          <cell r="I9539">
            <v>19</v>
          </cell>
          <cell r="J9539">
            <v>20</v>
          </cell>
          <cell r="K9539">
            <v>22</v>
          </cell>
          <cell r="L9539">
            <v>19</v>
          </cell>
        </row>
        <row r="9540">
          <cell r="E9540">
            <v>28898</v>
          </cell>
          <cell r="F9540">
            <v>7</v>
          </cell>
          <cell r="G9540">
            <v>7</v>
          </cell>
          <cell r="H9540">
            <v>11</v>
          </cell>
          <cell r="I9540">
            <v>7</v>
          </cell>
          <cell r="J9540">
            <v>6</v>
          </cell>
          <cell r="K9540">
            <v>0</v>
          </cell>
          <cell r="L9540">
            <v>7</v>
          </cell>
        </row>
        <row r="9541">
          <cell r="E9541">
            <v>28899</v>
          </cell>
          <cell r="F9541">
            <v>22</v>
          </cell>
          <cell r="G9541">
            <v>22</v>
          </cell>
          <cell r="H9541">
            <v>19</v>
          </cell>
          <cell r="I9541">
            <v>19</v>
          </cell>
          <cell r="J9541">
            <v>20</v>
          </cell>
          <cell r="K9541">
            <v>13</v>
          </cell>
          <cell r="L9541">
            <v>17</v>
          </cell>
        </row>
        <row r="9542">
          <cell r="E9542">
            <v>28900</v>
          </cell>
          <cell r="F9542">
            <v>28</v>
          </cell>
          <cell r="G9542">
            <v>30</v>
          </cell>
          <cell r="H9542">
            <v>30</v>
          </cell>
          <cell r="I9542">
            <v>33</v>
          </cell>
          <cell r="J9542">
            <v>30</v>
          </cell>
          <cell r="K9542">
            <v>33</v>
          </cell>
          <cell r="L9542">
            <v>31</v>
          </cell>
        </row>
        <row r="9543">
          <cell r="E9543">
            <v>28901</v>
          </cell>
          <cell r="F9543">
            <v>0</v>
          </cell>
          <cell r="G9543">
            <v>0</v>
          </cell>
          <cell r="H9543">
            <v>0</v>
          </cell>
          <cell r="I9543">
            <v>11</v>
          </cell>
          <cell r="J9543">
            <v>13</v>
          </cell>
          <cell r="K9543">
            <v>19</v>
          </cell>
          <cell r="L9543">
            <v>19</v>
          </cell>
        </row>
        <row r="9544">
          <cell r="E9544">
            <v>28902</v>
          </cell>
          <cell r="F9544">
            <v>24</v>
          </cell>
          <cell r="G9544">
            <v>20</v>
          </cell>
          <cell r="H9544">
            <v>15</v>
          </cell>
          <cell r="I9544">
            <v>13</v>
          </cell>
          <cell r="J9544">
            <v>17</v>
          </cell>
          <cell r="K9544">
            <v>13</v>
          </cell>
          <cell r="L9544">
            <v>15</v>
          </cell>
        </row>
        <row r="9545">
          <cell r="E9545">
            <v>28903</v>
          </cell>
          <cell r="F9545">
            <v>15</v>
          </cell>
          <cell r="G9545">
            <v>11</v>
          </cell>
          <cell r="H9545">
            <v>7</v>
          </cell>
          <cell r="I9545">
            <v>6</v>
          </cell>
          <cell r="J9545">
            <v>4</v>
          </cell>
          <cell r="K9545">
            <v>17</v>
          </cell>
          <cell r="L9545">
            <v>15</v>
          </cell>
        </row>
        <row r="9546">
          <cell r="E9546">
            <v>28904</v>
          </cell>
          <cell r="F9546">
            <v>15</v>
          </cell>
          <cell r="G9546">
            <v>15</v>
          </cell>
          <cell r="H9546">
            <v>24</v>
          </cell>
          <cell r="I9546">
            <v>13</v>
          </cell>
          <cell r="J9546">
            <v>20</v>
          </cell>
          <cell r="K9546">
            <v>6</v>
          </cell>
          <cell r="L9546">
            <v>9</v>
          </cell>
        </row>
        <row r="9547">
          <cell r="E9547">
            <v>28905</v>
          </cell>
          <cell r="F9547">
            <v>24</v>
          </cell>
          <cell r="G9547">
            <v>22</v>
          </cell>
          <cell r="H9547">
            <v>30</v>
          </cell>
          <cell r="I9547">
            <v>28</v>
          </cell>
          <cell r="J9547">
            <v>19</v>
          </cell>
          <cell r="K9547">
            <v>9</v>
          </cell>
          <cell r="L9547">
            <v>4</v>
          </cell>
        </row>
        <row r="9548">
          <cell r="E9548">
            <v>28906</v>
          </cell>
          <cell r="F9548">
            <v>11</v>
          </cell>
          <cell r="G9548">
            <v>6</v>
          </cell>
          <cell r="H9548">
            <v>6</v>
          </cell>
          <cell r="I9548">
            <v>6</v>
          </cell>
          <cell r="J9548">
            <v>11</v>
          </cell>
          <cell r="K9548">
            <v>6</v>
          </cell>
          <cell r="L9548">
            <v>9</v>
          </cell>
        </row>
        <row r="9549">
          <cell r="E9549">
            <v>28907</v>
          </cell>
          <cell r="F9549">
            <v>22</v>
          </cell>
          <cell r="G9549">
            <v>15</v>
          </cell>
          <cell r="H9549">
            <v>11</v>
          </cell>
          <cell r="I9549">
            <v>17</v>
          </cell>
          <cell r="J9549">
            <v>13</v>
          </cell>
          <cell r="K9549">
            <v>19</v>
          </cell>
          <cell r="L9549">
            <v>26</v>
          </cell>
        </row>
        <row r="9550">
          <cell r="E9550">
            <v>28908</v>
          </cell>
          <cell r="F9550">
            <v>26</v>
          </cell>
          <cell r="G9550">
            <v>19</v>
          </cell>
          <cell r="H9550">
            <v>22</v>
          </cell>
          <cell r="I9550">
            <v>17</v>
          </cell>
          <cell r="J9550">
            <v>17</v>
          </cell>
          <cell r="K9550">
            <v>15</v>
          </cell>
          <cell r="L9550">
            <v>15</v>
          </cell>
        </row>
        <row r="9551">
          <cell r="E9551">
            <v>28909</v>
          </cell>
          <cell r="F9551">
            <v>9</v>
          </cell>
          <cell r="G9551">
            <v>11</v>
          </cell>
          <cell r="H9551">
            <v>11</v>
          </cell>
          <cell r="I9551">
            <v>9</v>
          </cell>
          <cell r="J9551">
            <v>9</v>
          </cell>
          <cell r="K9551">
            <v>7</v>
          </cell>
          <cell r="L9551">
            <v>7</v>
          </cell>
        </row>
        <row r="9552">
          <cell r="E9552">
            <v>28910</v>
          </cell>
          <cell r="F9552">
            <v>0</v>
          </cell>
          <cell r="G9552">
            <v>7</v>
          </cell>
          <cell r="H9552">
            <v>0</v>
          </cell>
          <cell r="I9552">
            <v>0</v>
          </cell>
          <cell r="J9552">
            <v>0</v>
          </cell>
          <cell r="K9552">
            <v>0</v>
          </cell>
          <cell r="L9552">
            <v>11</v>
          </cell>
        </row>
        <row r="9553">
          <cell r="E9553">
            <v>28911</v>
          </cell>
          <cell r="F9553">
            <v>7</v>
          </cell>
          <cell r="G9553">
            <v>9</v>
          </cell>
          <cell r="H9553">
            <v>6</v>
          </cell>
          <cell r="I9553">
            <v>0</v>
          </cell>
          <cell r="J9553">
            <v>0</v>
          </cell>
          <cell r="K9553">
            <v>7</v>
          </cell>
          <cell r="L9553">
            <v>6</v>
          </cell>
        </row>
        <row r="9554">
          <cell r="E9554">
            <v>28912</v>
          </cell>
          <cell r="F9554">
            <v>9</v>
          </cell>
          <cell r="G9554">
            <v>13</v>
          </cell>
          <cell r="H9554">
            <v>11</v>
          </cell>
          <cell r="I9554">
            <v>0</v>
          </cell>
          <cell r="J9554">
            <v>9</v>
          </cell>
          <cell r="K9554">
            <v>0</v>
          </cell>
          <cell r="L9554">
            <v>4</v>
          </cell>
        </row>
        <row r="9555">
          <cell r="E9555">
            <v>28913</v>
          </cell>
          <cell r="F9555">
            <v>26</v>
          </cell>
          <cell r="G9555">
            <v>30</v>
          </cell>
          <cell r="H9555">
            <v>22</v>
          </cell>
          <cell r="I9555">
            <v>28</v>
          </cell>
          <cell r="J9555">
            <v>31</v>
          </cell>
          <cell r="K9555">
            <v>30</v>
          </cell>
          <cell r="L9555">
            <v>31</v>
          </cell>
        </row>
        <row r="9556">
          <cell r="E9556">
            <v>28914</v>
          </cell>
          <cell r="F9556">
            <v>24</v>
          </cell>
          <cell r="G9556">
            <v>28</v>
          </cell>
          <cell r="H9556">
            <v>26</v>
          </cell>
          <cell r="I9556">
            <v>22</v>
          </cell>
          <cell r="J9556">
            <v>19</v>
          </cell>
          <cell r="K9556">
            <v>13</v>
          </cell>
          <cell r="L9556">
            <v>13</v>
          </cell>
        </row>
        <row r="9557">
          <cell r="E9557">
            <v>28915</v>
          </cell>
          <cell r="F9557">
            <v>13</v>
          </cell>
          <cell r="G9557">
            <v>9</v>
          </cell>
          <cell r="H9557">
            <v>9</v>
          </cell>
          <cell r="I9557">
            <v>13</v>
          </cell>
          <cell r="J9557">
            <v>9</v>
          </cell>
          <cell r="K9557">
            <v>4</v>
          </cell>
          <cell r="L9557">
            <v>0</v>
          </cell>
        </row>
        <row r="9558">
          <cell r="E9558">
            <v>28916</v>
          </cell>
          <cell r="F9558">
            <v>0</v>
          </cell>
          <cell r="G9558">
            <v>0</v>
          </cell>
          <cell r="H9558">
            <v>7</v>
          </cell>
          <cell r="I9558">
            <v>7</v>
          </cell>
          <cell r="J9558">
            <v>9</v>
          </cell>
          <cell r="K9558">
            <v>17</v>
          </cell>
          <cell r="L9558">
            <v>17</v>
          </cell>
        </row>
        <row r="9559">
          <cell r="E9559">
            <v>28917</v>
          </cell>
          <cell r="F9559">
            <v>13</v>
          </cell>
          <cell r="G9559">
            <v>17</v>
          </cell>
          <cell r="H9559">
            <v>7</v>
          </cell>
          <cell r="I9559">
            <v>9</v>
          </cell>
          <cell r="J9559">
            <v>6</v>
          </cell>
          <cell r="K9559">
            <v>7</v>
          </cell>
          <cell r="L9559">
            <v>7</v>
          </cell>
        </row>
        <row r="9560">
          <cell r="E9560">
            <v>28918</v>
          </cell>
          <cell r="F9560">
            <v>33</v>
          </cell>
          <cell r="G9560">
            <v>37</v>
          </cell>
          <cell r="H9560">
            <v>31</v>
          </cell>
          <cell r="I9560">
            <v>26</v>
          </cell>
          <cell r="J9560">
            <v>33</v>
          </cell>
          <cell r="K9560">
            <v>30</v>
          </cell>
          <cell r="L9560">
            <v>30</v>
          </cell>
        </row>
        <row r="9561">
          <cell r="E9561">
            <v>28919</v>
          </cell>
          <cell r="F9561">
            <v>11</v>
          </cell>
          <cell r="G9561">
            <v>15</v>
          </cell>
          <cell r="H9561">
            <v>11</v>
          </cell>
          <cell r="I9561">
            <v>22</v>
          </cell>
          <cell r="J9561">
            <v>33</v>
          </cell>
          <cell r="K9561">
            <v>33</v>
          </cell>
          <cell r="L9561">
            <v>33</v>
          </cell>
        </row>
        <row r="9562">
          <cell r="E9562">
            <v>28920</v>
          </cell>
          <cell r="F9562">
            <v>7</v>
          </cell>
          <cell r="G9562">
            <v>0</v>
          </cell>
          <cell r="H9562">
            <v>20</v>
          </cell>
          <cell r="I9562">
            <v>41</v>
          </cell>
          <cell r="J9562">
            <v>33</v>
          </cell>
          <cell r="K9562">
            <v>28</v>
          </cell>
          <cell r="L9562">
            <v>28</v>
          </cell>
        </row>
        <row r="9563">
          <cell r="E9563">
            <v>28921</v>
          </cell>
          <cell r="F9563">
            <v>11</v>
          </cell>
          <cell r="G9563">
            <v>33</v>
          </cell>
          <cell r="H9563">
            <v>22</v>
          </cell>
          <cell r="I9563">
            <v>15</v>
          </cell>
          <cell r="J9563">
            <v>11</v>
          </cell>
          <cell r="K9563">
            <v>13</v>
          </cell>
          <cell r="L9563">
            <v>13</v>
          </cell>
        </row>
        <row r="9564">
          <cell r="E9564">
            <v>28922</v>
          </cell>
          <cell r="F9564">
            <v>15</v>
          </cell>
          <cell r="G9564">
            <v>22</v>
          </cell>
          <cell r="H9564">
            <v>15</v>
          </cell>
          <cell r="I9564">
            <v>24</v>
          </cell>
          <cell r="J9564">
            <v>33</v>
          </cell>
          <cell r="K9564">
            <v>31</v>
          </cell>
          <cell r="L9564">
            <v>31</v>
          </cell>
        </row>
        <row r="9565">
          <cell r="E9565">
            <v>28923</v>
          </cell>
          <cell r="F9565">
            <v>11</v>
          </cell>
          <cell r="G9565">
            <v>11</v>
          </cell>
          <cell r="H9565">
            <v>9</v>
          </cell>
          <cell r="I9565">
            <v>9</v>
          </cell>
          <cell r="J9565">
            <v>6</v>
          </cell>
          <cell r="K9565">
            <v>6</v>
          </cell>
          <cell r="L9565">
            <v>0</v>
          </cell>
        </row>
        <row r="9566">
          <cell r="E9566">
            <v>28924</v>
          </cell>
          <cell r="F9566">
            <v>17</v>
          </cell>
          <cell r="G9566">
            <v>6</v>
          </cell>
          <cell r="H9566">
            <v>0</v>
          </cell>
          <cell r="I9566">
            <v>0</v>
          </cell>
          <cell r="J9566">
            <v>13</v>
          </cell>
          <cell r="K9566">
            <v>11</v>
          </cell>
          <cell r="L9566">
            <v>6</v>
          </cell>
        </row>
        <row r="9567">
          <cell r="E9567">
            <v>28925</v>
          </cell>
          <cell r="F9567">
            <v>19</v>
          </cell>
          <cell r="G9567">
            <v>26</v>
          </cell>
          <cell r="H9567">
            <v>13</v>
          </cell>
          <cell r="I9567">
            <v>9</v>
          </cell>
          <cell r="J9567">
            <v>6</v>
          </cell>
          <cell r="K9567">
            <v>6</v>
          </cell>
          <cell r="L9567">
            <v>6</v>
          </cell>
        </row>
        <row r="9568">
          <cell r="E9568">
            <v>28926</v>
          </cell>
          <cell r="F9568">
            <v>11</v>
          </cell>
          <cell r="G9568">
            <v>9</v>
          </cell>
          <cell r="H9568">
            <v>33</v>
          </cell>
          <cell r="I9568">
            <v>22</v>
          </cell>
          <cell r="J9568">
            <v>22</v>
          </cell>
          <cell r="K9568">
            <v>24</v>
          </cell>
          <cell r="L9568">
            <v>28</v>
          </cell>
        </row>
        <row r="9569">
          <cell r="E9569">
            <v>28927</v>
          </cell>
          <cell r="F9569">
            <v>11</v>
          </cell>
          <cell r="G9569">
            <v>11</v>
          </cell>
          <cell r="H9569">
            <v>0</v>
          </cell>
          <cell r="I9569">
            <v>0</v>
          </cell>
          <cell r="J9569">
            <v>0</v>
          </cell>
          <cell r="K9569">
            <v>9</v>
          </cell>
          <cell r="L9569">
            <v>9</v>
          </cell>
        </row>
        <row r="9570">
          <cell r="E9570">
            <v>28928</v>
          </cell>
          <cell r="F9570">
            <v>22</v>
          </cell>
          <cell r="G9570">
            <v>6</v>
          </cell>
          <cell r="H9570">
            <v>7</v>
          </cell>
          <cell r="I9570">
            <v>15</v>
          </cell>
          <cell r="J9570">
            <v>15</v>
          </cell>
          <cell r="K9570">
            <v>15</v>
          </cell>
          <cell r="L9570">
            <v>7</v>
          </cell>
        </row>
        <row r="9571">
          <cell r="E9571">
            <v>28929</v>
          </cell>
          <cell r="F9571">
            <v>11</v>
          </cell>
          <cell r="G9571">
            <v>6</v>
          </cell>
          <cell r="H9571">
            <v>15</v>
          </cell>
          <cell r="I9571">
            <v>9</v>
          </cell>
          <cell r="J9571">
            <v>15</v>
          </cell>
          <cell r="K9571">
            <v>17</v>
          </cell>
          <cell r="L9571">
            <v>11</v>
          </cell>
        </row>
        <row r="9572">
          <cell r="E9572">
            <v>28930</v>
          </cell>
          <cell r="F9572">
            <v>11</v>
          </cell>
          <cell r="G9572">
            <v>11</v>
          </cell>
          <cell r="H9572">
            <v>11</v>
          </cell>
          <cell r="I9572">
            <v>33</v>
          </cell>
          <cell r="J9572">
            <v>30</v>
          </cell>
          <cell r="K9572">
            <v>24</v>
          </cell>
          <cell r="L9572">
            <v>24</v>
          </cell>
        </row>
        <row r="9573">
          <cell r="E9573">
            <v>28931</v>
          </cell>
          <cell r="F9573">
            <v>0</v>
          </cell>
          <cell r="G9573">
            <v>0</v>
          </cell>
          <cell r="H9573">
            <v>0</v>
          </cell>
          <cell r="I9573">
            <v>0</v>
          </cell>
          <cell r="J9573">
            <v>0</v>
          </cell>
          <cell r="K9573">
            <v>0</v>
          </cell>
          <cell r="L9573">
            <v>0</v>
          </cell>
        </row>
        <row r="9574">
          <cell r="E9574">
            <v>28932</v>
          </cell>
          <cell r="F9574">
            <v>7</v>
          </cell>
          <cell r="G9574">
            <v>6</v>
          </cell>
          <cell r="H9574">
            <v>4</v>
          </cell>
          <cell r="I9574">
            <v>0</v>
          </cell>
          <cell r="J9574">
            <v>0</v>
          </cell>
          <cell r="K9574">
            <v>6</v>
          </cell>
          <cell r="L9574">
            <v>7</v>
          </cell>
        </row>
        <row r="9575">
          <cell r="E9575">
            <v>28933</v>
          </cell>
          <cell r="F9575">
            <v>9</v>
          </cell>
          <cell r="G9575">
            <v>7</v>
          </cell>
          <cell r="H9575">
            <v>11</v>
          </cell>
          <cell r="I9575">
            <v>6</v>
          </cell>
          <cell r="J9575">
            <v>4</v>
          </cell>
          <cell r="K9575">
            <v>4</v>
          </cell>
          <cell r="L9575">
            <v>4</v>
          </cell>
        </row>
        <row r="9576">
          <cell r="E9576">
            <v>28934</v>
          </cell>
          <cell r="F9576">
            <v>0</v>
          </cell>
          <cell r="G9576">
            <v>0</v>
          </cell>
          <cell r="H9576">
            <v>0</v>
          </cell>
          <cell r="I9576">
            <v>0</v>
          </cell>
          <cell r="J9576">
            <v>4</v>
          </cell>
          <cell r="K9576">
            <v>4</v>
          </cell>
          <cell r="L9576">
            <v>7</v>
          </cell>
        </row>
        <row r="9577">
          <cell r="E9577">
            <v>28935</v>
          </cell>
          <cell r="F9577">
            <v>7</v>
          </cell>
          <cell r="G9577">
            <v>11</v>
          </cell>
          <cell r="H9577">
            <v>6</v>
          </cell>
          <cell r="I9577">
            <v>7</v>
          </cell>
          <cell r="J9577">
            <v>9</v>
          </cell>
          <cell r="K9577">
            <v>9</v>
          </cell>
          <cell r="L9577">
            <v>13</v>
          </cell>
        </row>
        <row r="9578">
          <cell r="E9578">
            <v>28936</v>
          </cell>
          <cell r="F9578">
            <v>19</v>
          </cell>
          <cell r="G9578">
            <v>20</v>
          </cell>
          <cell r="H9578">
            <v>22</v>
          </cell>
          <cell r="I9578">
            <v>26</v>
          </cell>
          <cell r="J9578">
            <v>15</v>
          </cell>
          <cell r="K9578">
            <v>19</v>
          </cell>
          <cell r="L9578">
            <v>17</v>
          </cell>
        </row>
        <row r="9579">
          <cell r="E9579">
            <v>28937</v>
          </cell>
          <cell r="F9579">
            <v>7</v>
          </cell>
          <cell r="G9579">
            <v>0</v>
          </cell>
          <cell r="H9579">
            <v>26</v>
          </cell>
          <cell r="I9579">
            <v>22</v>
          </cell>
          <cell r="J9579">
            <v>26</v>
          </cell>
          <cell r="K9579">
            <v>28</v>
          </cell>
          <cell r="L9579">
            <v>15</v>
          </cell>
        </row>
        <row r="9580">
          <cell r="E9580">
            <v>28938</v>
          </cell>
          <cell r="F9580">
            <v>11</v>
          </cell>
          <cell r="G9580">
            <v>41</v>
          </cell>
          <cell r="H9580">
            <v>41</v>
          </cell>
          <cell r="I9580">
            <v>41</v>
          </cell>
          <cell r="J9580">
            <v>35</v>
          </cell>
          <cell r="K9580">
            <v>35</v>
          </cell>
          <cell r="L9580">
            <v>41</v>
          </cell>
        </row>
        <row r="9581">
          <cell r="E9581">
            <v>28939</v>
          </cell>
          <cell r="F9581">
            <v>44</v>
          </cell>
          <cell r="G9581">
            <v>52</v>
          </cell>
          <cell r="H9581">
            <v>46</v>
          </cell>
          <cell r="I9581">
            <v>46</v>
          </cell>
          <cell r="J9581">
            <v>37</v>
          </cell>
          <cell r="K9581">
            <v>28</v>
          </cell>
          <cell r="L9581">
            <v>26</v>
          </cell>
        </row>
        <row r="9582">
          <cell r="E9582">
            <v>28940</v>
          </cell>
          <cell r="F9582">
            <v>20</v>
          </cell>
          <cell r="G9582">
            <v>22</v>
          </cell>
          <cell r="H9582">
            <v>19</v>
          </cell>
          <cell r="I9582">
            <v>13</v>
          </cell>
          <cell r="J9582">
            <v>13</v>
          </cell>
          <cell r="K9582">
            <v>11</v>
          </cell>
          <cell r="L9582">
            <v>11</v>
          </cell>
        </row>
        <row r="9583">
          <cell r="E9583">
            <v>28941</v>
          </cell>
          <cell r="F9583">
            <v>7</v>
          </cell>
          <cell r="G9583">
            <v>11</v>
          </cell>
          <cell r="H9583">
            <v>11</v>
          </cell>
          <cell r="I9583">
            <v>11</v>
          </cell>
          <cell r="J9583">
            <v>11</v>
          </cell>
          <cell r="K9583">
            <v>11</v>
          </cell>
          <cell r="L9583">
            <v>13</v>
          </cell>
        </row>
        <row r="9584">
          <cell r="E9584">
            <v>28942</v>
          </cell>
          <cell r="F9584">
            <v>19</v>
          </cell>
          <cell r="G9584">
            <v>19</v>
          </cell>
          <cell r="H9584">
            <v>15</v>
          </cell>
          <cell r="I9584">
            <v>22</v>
          </cell>
          <cell r="J9584">
            <v>19</v>
          </cell>
          <cell r="K9584">
            <v>19</v>
          </cell>
          <cell r="L9584">
            <v>15</v>
          </cell>
        </row>
        <row r="9585">
          <cell r="E9585">
            <v>28943</v>
          </cell>
          <cell r="F9585">
            <v>13</v>
          </cell>
          <cell r="G9585">
            <v>9</v>
          </cell>
          <cell r="H9585">
            <v>11</v>
          </cell>
          <cell r="I9585">
            <v>0</v>
          </cell>
          <cell r="J9585">
            <v>9</v>
          </cell>
          <cell r="K9585">
            <v>19</v>
          </cell>
          <cell r="L9585">
            <v>19</v>
          </cell>
        </row>
        <row r="9586">
          <cell r="E9586">
            <v>28944</v>
          </cell>
          <cell r="F9586">
            <v>13</v>
          </cell>
          <cell r="G9586">
            <v>11</v>
          </cell>
          <cell r="H9586">
            <v>9</v>
          </cell>
          <cell r="I9586">
            <v>7</v>
          </cell>
          <cell r="J9586">
            <v>17</v>
          </cell>
          <cell r="K9586">
            <v>22</v>
          </cell>
          <cell r="L9586">
            <v>26</v>
          </cell>
        </row>
        <row r="9587">
          <cell r="E9587">
            <v>28945</v>
          </cell>
          <cell r="F9587">
            <v>19</v>
          </cell>
          <cell r="G9587">
            <v>17</v>
          </cell>
          <cell r="H9587">
            <v>15</v>
          </cell>
          <cell r="I9587">
            <v>13</v>
          </cell>
          <cell r="J9587">
            <v>9</v>
          </cell>
          <cell r="K9587">
            <v>9</v>
          </cell>
          <cell r="L9587">
            <v>9</v>
          </cell>
        </row>
        <row r="9588">
          <cell r="E9588">
            <v>28946</v>
          </cell>
          <cell r="F9588">
            <v>19</v>
          </cell>
          <cell r="G9588">
            <v>19</v>
          </cell>
          <cell r="H9588">
            <v>19</v>
          </cell>
          <cell r="I9588">
            <v>19</v>
          </cell>
          <cell r="J9588">
            <v>11</v>
          </cell>
          <cell r="K9588">
            <v>15</v>
          </cell>
          <cell r="L9588">
            <v>20</v>
          </cell>
        </row>
        <row r="9589">
          <cell r="E9589">
            <v>28947</v>
          </cell>
          <cell r="F9589">
            <v>7</v>
          </cell>
          <cell r="G9589">
            <v>7</v>
          </cell>
          <cell r="H9589">
            <v>11</v>
          </cell>
          <cell r="I9589">
            <v>7</v>
          </cell>
          <cell r="J9589">
            <v>9</v>
          </cell>
          <cell r="K9589">
            <v>24</v>
          </cell>
          <cell r="L9589">
            <v>30</v>
          </cell>
        </row>
        <row r="9590">
          <cell r="E9590">
            <v>28948</v>
          </cell>
          <cell r="F9590">
            <v>26</v>
          </cell>
          <cell r="G9590">
            <v>24</v>
          </cell>
          <cell r="H9590">
            <v>19</v>
          </cell>
          <cell r="I9590">
            <v>22</v>
          </cell>
          <cell r="J9590">
            <v>22</v>
          </cell>
          <cell r="K9590">
            <v>22</v>
          </cell>
          <cell r="L9590">
            <v>22</v>
          </cell>
        </row>
        <row r="9591">
          <cell r="E9591">
            <v>28949</v>
          </cell>
          <cell r="F9591">
            <v>11</v>
          </cell>
          <cell r="G9591">
            <v>15</v>
          </cell>
          <cell r="H9591">
            <v>13</v>
          </cell>
          <cell r="I9591">
            <v>13</v>
          </cell>
          <cell r="J9591">
            <v>13</v>
          </cell>
          <cell r="K9591">
            <v>11</v>
          </cell>
          <cell r="L9591">
            <v>13</v>
          </cell>
        </row>
        <row r="9592">
          <cell r="E9592">
            <v>28950</v>
          </cell>
          <cell r="F9592">
            <v>17</v>
          </cell>
          <cell r="G9592">
            <v>17</v>
          </cell>
          <cell r="H9592">
            <v>24</v>
          </cell>
          <cell r="I9592">
            <v>26</v>
          </cell>
          <cell r="J9592">
            <v>24</v>
          </cell>
          <cell r="K9592">
            <v>26</v>
          </cell>
          <cell r="L9592">
            <v>33</v>
          </cell>
        </row>
        <row r="9593">
          <cell r="E9593">
            <v>28951</v>
          </cell>
          <cell r="F9593">
            <v>15</v>
          </cell>
          <cell r="G9593">
            <v>11</v>
          </cell>
          <cell r="H9593">
            <v>15</v>
          </cell>
          <cell r="I9593">
            <v>19</v>
          </cell>
          <cell r="J9593">
            <v>15</v>
          </cell>
          <cell r="K9593">
            <v>11</v>
          </cell>
          <cell r="L9593">
            <v>11</v>
          </cell>
        </row>
        <row r="9594">
          <cell r="E9594">
            <v>28952</v>
          </cell>
          <cell r="F9594">
            <v>39</v>
          </cell>
          <cell r="G9594">
            <v>37</v>
          </cell>
          <cell r="H9594">
            <v>30</v>
          </cell>
          <cell r="I9594">
            <v>33</v>
          </cell>
          <cell r="J9594">
            <v>37</v>
          </cell>
          <cell r="K9594">
            <v>26</v>
          </cell>
          <cell r="L9594">
            <v>11</v>
          </cell>
        </row>
        <row r="9595">
          <cell r="E9595">
            <v>28953</v>
          </cell>
          <cell r="F9595">
            <v>7</v>
          </cell>
          <cell r="G9595">
            <v>11</v>
          </cell>
          <cell r="H9595">
            <v>7</v>
          </cell>
          <cell r="I9595">
            <v>11</v>
          </cell>
          <cell r="J9595">
            <v>15</v>
          </cell>
          <cell r="K9595">
            <v>9</v>
          </cell>
          <cell r="L9595">
            <v>4</v>
          </cell>
        </row>
        <row r="9596">
          <cell r="E9596">
            <v>28954</v>
          </cell>
          <cell r="F9596">
            <v>6</v>
          </cell>
          <cell r="G9596">
            <v>26</v>
          </cell>
          <cell r="H9596">
            <v>13</v>
          </cell>
          <cell r="I9596">
            <v>15</v>
          </cell>
          <cell r="J9596">
            <v>6</v>
          </cell>
          <cell r="K9596">
            <v>0</v>
          </cell>
          <cell r="L9596">
            <v>22</v>
          </cell>
        </row>
        <row r="9597">
          <cell r="E9597">
            <v>28955</v>
          </cell>
          <cell r="F9597">
            <v>11</v>
          </cell>
          <cell r="G9597">
            <v>13</v>
          </cell>
          <cell r="H9597">
            <v>17</v>
          </cell>
          <cell r="I9597">
            <v>17</v>
          </cell>
          <cell r="J9597">
            <v>15</v>
          </cell>
          <cell r="K9597">
            <v>15</v>
          </cell>
          <cell r="L9597">
            <v>20</v>
          </cell>
        </row>
        <row r="9598">
          <cell r="E9598">
            <v>28956</v>
          </cell>
          <cell r="F9598">
            <v>19</v>
          </cell>
          <cell r="G9598">
            <v>19</v>
          </cell>
          <cell r="H9598">
            <v>19</v>
          </cell>
          <cell r="I9598">
            <v>19</v>
          </cell>
          <cell r="J9598">
            <v>22</v>
          </cell>
          <cell r="K9598">
            <v>33</v>
          </cell>
          <cell r="L9598">
            <v>19</v>
          </cell>
        </row>
        <row r="9599">
          <cell r="E9599">
            <v>28957</v>
          </cell>
          <cell r="F9599">
            <v>13</v>
          </cell>
          <cell r="G9599">
            <v>19</v>
          </cell>
          <cell r="H9599">
            <v>11</v>
          </cell>
          <cell r="I9599">
            <v>31</v>
          </cell>
          <cell r="J9599">
            <v>20</v>
          </cell>
          <cell r="K9599">
            <v>15</v>
          </cell>
          <cell r="L9599">
            <v>6</v>
          </cell>
        </row>
        <row r="9600">
          <cell r="E9600">
            <v>28958</v>
          </cell>
          <cell r="F9600">
            <v>19</v>
          </cell>
          <cell r="G9600">
            <v>19</v>
          </cell>
          <cell r="H9600">
            <v>26</v>
          </cell>
          <cell r="I9600">
            <v>28</v>
          </cell>
          <cell r="J9600">
            <v>28</v>
          </cell>
          <cell r="K9600">
            <v>22</v>
          </cell>
          <cell r="L9600">
            <v>9</v>
          </cell>
        </row>
        <row r="9601">
          <cell r="E9601">
            <v>28959</v>
          </cell>
          <cell r="F9601">
            <v>15</v>
          </cell>
          <cell r="G9601">
            <v>13</v>
          </cell>
          <cell r="H9601">
            <v>11</v>
          </cell>
          <cell r="I9601">
            <v>13</v>
          </cell>
          <cell r="J9601">
            <v>15</v>
          </cell>
          <cell r="K9601">
            <v>19</v>
          </cell>
          <cell r="L9601">
            <v>11</v>
          </cell>
        </row>
        <row r="9602">
          <cell r="E9602">
            <v>28960</v>
          </cell>
          <cell r="F9602">
            <v>17</v>
          </cell>
          <cell r="G9602">
            <v>13</v>
          </cell>
          <cell r="H9602">
            <v>20</v>
          </cell>
          <cell r="I9602">
            <v>19</v>
          </cell>
          <cell r="J9602">
            <v>19</v>
          </cell>
          <cell r="K9602">
            <v>20</v>
          </cell>
          <cell r="L9602">
            <v>19</v>
          </cell>
        </row>
        <row r="9603">
          <cell r="E9603">
            <v>28961</v>
          </cell>
          <cell r="F9603">
            <v>7</v>
          </cell>
          <cell r="G9603">
            <v>4</v>
          </cell>
          <cell r="H9603">
            <v>0</v>
          </cell>
          <cell r="I9603">
            <v>7</v>
          </cell>
          <cell r="J9603">
            <v>6</v>
          </cell>
          <cell r="K9603">
            <v>4</v>
          </cell>
          <cell r="L9603">
            <v>11</v>
          </cell>
        </row>
        <row r="9604">
          <cell r="E9604">
            <v>28962</v>
          </cell>
          <cell r="F9604">
            <v>19</v>
          </cell>
          <cell r="G9604">
            <v>19</v>
          </cell>
          <cell r="H9604">
            <v>11</v>
          </cell>
          <cell r="I9604">
            <v>11</v>
          </cell>
          <cell r="J9604">
            <v>19</v>
          </cell>
          <cell r="K9604">
            <v>26</v>
          </cell>
          <cell r="L9604">
            <v>26</v>
          </cell>
        </row>
        <row r="9605">
          <cell r="E9605">
            <v>28963</v>
          </cell>
          <cell r="F9605">
            <v>7</v>
          </cell>
          <cell r="G9605">
            <v>13</v>
          </cell>
          <cell r="H9605">
            <v>9</v>
          </cell>
          <cell r="I9605">
            <v>15</v>
          </cell>
          <cell r="J9605">
            <v>13</v>
          </cell>
          <cell r="K9605">
            <v>11</v>
          </cell>
          <cell r="L9605">
            <v>13</v>
          </cell>
        </row>
        <row r="9606">
          <cell r="E9606">
            <v>28964</v>
          </cell>
          <cell r="F9606">
            <v>11</v>
          </cell>
          <cell r="G9606">
            <v>13</v>
          </cell>
          <cell r="H9606">
            <v>15</v>
          </cell>
          <cell r="I9606">
            <v>11</v>
          </cell>
          <cell r="J9606">
            <v>15</v>
          </cell>
          <cell r="K9606">
            <v>11</v>
          </cell>
          <cell r="L9606">
            <v>9</v>
          </cell>
        </row>
        <row r="9607">
          <cell r="E9607">
            <v>28965</v>
          </cell>
          <cell r="F9607">
            <v>9</v>
          </cell>
          <cell r="G9607">
            <v>0</v>
          </cell>
          <cell r="H9607">
            <v>0</v>
          </cell>
          <cell r="I9607">
            <v>6</v>
          </cell>
          <cell r="J9607">
            <v>7</v>
          </cell>
          <cell r="K9607">
            <v>4</v>
          </cell>
          <cell r="L9607">
            <v>6</v>
          </cell>
        </row>
        <row r="9608">
          <cell r="E9608">
            <v>28966</v>
          </cell>
          <cell r="F9608">
            <v>6</v>
          </cell>
          <cell r="G9608">
            <v>17</v>
          </cell>
          <cell r="H9608">
            <v>17</v>
          </cell>
          <cell r="I9608">
            <v>20</v>
          </cell>
          <cell r="J9608">
            <v>9</v>
          </cell>
          <cell r="K9608">
            <v>9</v>
          </cell>
          <cell r="L9608">
            <v>20</v>
          </cell>
        </row>
        <row r="9609">
          <cell r="E9609">
            <v>28967</v>
          </cell>
          <cell r="F9609">
            <v>11</v>
          </cell>
          <cell r="G9609">
            <v>17</v>
          </cell>
          <cell r="H9609">
            <v>9</v>
          </cell>
          <cell r="I9609">
            <v>0</v>
          </cell>
          <cell r="J9609">
            <v>7</v>
          </cell>
          <cell r="K9609">
            <v>0</v>
          </cell>
          <cell r="L9609">
            <v>0</v>
          </cell>
        </row>
        <row r="9610">
          <cell r="E9610">
            <v>28968</v>
          </cell>
          <cell r="F9610">
            <v>11</v>
          </cell>
          <cell r="G9610">
            <v>13</v>
          </cell>
          <cell r="H9610">
            <v>13</v>
          </cell>
          <cell r="I9610">
            <v>15</v>
          </cell>
          <cell r="J9610">
            <v>15</v>
          </cell>
          <cell r="K9610">
            <v>11</v>
          </cell>
          <cell r="L9610">
            <v>9</v>
          </cell>
        </row>
        <row r="9611">
          <cell r="E9611">
            <v>28969</v>
          </cell>
          <cell r="F9611">
            <v>15</v>
          </cell>
          <cell r="G9611">
            <v>15</v>
          </cell>
          <cell r="H9611">
            <v>7</v>
          </cell>
          <cell r="I9611">
            <v>6</v>
          </cell>
          <cell r="J9611">
            <v>0</v>
          </cell>
          <cell r="K9611">
            <v>0</v>
          </cell>
          <cell r="L9611">
            <v>4</v>
          </cell>
        </row>
        <row r="9612">
          <cell r="E9612">
            <v>28970</v>
          </cell>
          <cell r="F9612">
            <v>20</v>
          </cell>
          <cell r="G9612">
            <v>11</v>
          </cell>
          <cell r="H9612">
            <v>15</v>
          </cell>
          <cell r="I9612">
            <v>11</v>
          </cell>
          <cell r="J9612">
            <v>15</v>
          </cell>
          <cell r="K9612">
            <v>11</v>
          </cell>
          <cell r="L9612">
            <v>30</v>
          </cell>
        </row>
        <row r="9613">
          <cell r="E9613">
            <v>28971</v>
          </cell>
          <cell r="F9613">
            <v>24</v>
          </cell>
          <cell r="G9613">
            <v>11</v>
          </cell>
          <cell r="H9613">
            <v>9</v>
          </cell>
          <cell r="I9613">
            <v>11</v>
          </cell>
          <cell r="J9613">
            <v>7</v>
          </cell>
          <cell r="K9613">
            <v>0</v>
          </cell>
          <cell r="L9613">
            <v>0</v>
          </cell>
        </row>
        <row r="9614">
          <cell r="E9614">
            <v>28972</v>
          </cell>
          <cell r="F9614">
            <v>6</v>
          </cell>
          <cell r="G9614">
            <v>11</v>
          </cell>
          <cell r="H9614">
            <v>13</v>
          </cell>
          <cell r="I9614">
            <v>13</v>
          </cell>
          <cell r="J9614">
            <v>7</v>
          </cell>
          <cell r="K9614">
            <v>9</v>
          </cell>
          <cell r="L9614">
            <v>0</v>
          </cell>
        </row>
        <row r="9615">
          <cell r="E9615">
            <v>28973</v>
          </cell>
          <cell r="F9615">
            <v>26</v>
          </cell>
          <cell r="G9615">
            <v>9</v>
          </cell>
          <cell r="H9615">
            <v>9</v>
          </cell>
          <cell r="I9615">
            <v>0</v>
          </cell>
          <cell r="J9615">
            <v>0</v>
          </cell>
          <cell r="K9615">
            <v>6</v>
          </cell>
          <cell r="L9615">
            <v>7</v>
          </cell>
        </row>
        <row r="9616">
          <cell r="E9616">
            <v>28974</v>
          </cell>
          <cell r="F9616">
            <v>7</v>
          </cell>
          <cell r="G9616">
            <v>11</v>
          </cell>
          <cell r="H9616">
            <v>13</v>
          </cell>
          <cell r="I9616">
            <v>15</v>
          </cell>
          <cell r="J9616">
            <v>15</v>
          </cell>
          <cell r="K9616">
            <v>17</v>
          </cell>
          <cell r="L9616">
            <v>0</v>
          </cell>
        </row>
        <row r="9617">
          <cell r="E9617">
            <v>28975</v>
          </cell>
          <cell r="F9617">
            <v>7</v>
          </cell>
          <cell r="G9617">
            <v>7</v>
          </cell>
          <cell r="H9617">
            <v>20</v>
          </cell>
          <cell r="I9617">
            <v>7</v>
          </cell>
          <cell r="J9617">
            <v>6</v>
          </cell>
          <cell r="K9617">
            <v>17</v>
          </cell>
          <cell r="L9617">
            <v>11</v>
          </cell>
        </row>
        <row r="9618">
          <cell r="E9618">
            <v>28976</v>
          </cell>
          <cell r="F9618">
            <v>11</v>
          </cell>
          <cell r="G9618">
            <v>19</v>
          </cell>
          <cell r="H9618">
            <v>19</v>
          </cell>
          <cell r="I9618">
            <v>19</v>
          </cell>
          <cell r="J9618">
            <v>20</v>
          </cell>
          <cell r="K9618">
            <v>19</v>
          </cell>
          <cell r="L9618">
            <v>15</v>
          </cell>
        </row>
        <row r="9619">
          <cell r="E9619">
            <v>28977</v>
          </cell>
          <cell r="F9619">
            <v>17</v>
          </cell>
          <cell r="G9619">
            <v>19</v>
          </cell>
          <cell r="H9619">
            <v>26</v>
          </cell>
          <cell r="I9619">
            <v>30</v>
          </cell>
          <cell r="J9619">
            <v>24</v>
          </cell>
          <cell r="K9619">
            <v>20</v>
          </cell>
          <cell r="L9619">
            <v>17</v>
          </cell>
        </row>
        <row r="9620">
          <cell r="E9620">
            <v>28978</v>
          </cell>
          <cell r="F9620">
            <v>19</v>
          </cell>
          <cell r="G9620">
            <v>17</v>
          </cell>
          <cell r="H9620">
            <v>19</v>
          </cell>
          <cell r="I9620">
            <v>17</v>
          </cell>
          <cell r="J9620">
            <v>15</v>
          </cell>
          <cell r="K9620">
            <v>15</v>
          </cell>
          <cell r="L9620">
            <v>15</v>
          </cell>
        </row>
        <row r="9621">
          <cell r="E9621">
            <v>28979</v>
          </cell>
          <cell r="F9621">
            <v>19</v>
          </cell>
          <cell r="G9621">
            <v>15</v>
          </cell>
          <cell r="H9621">
            <v>19</v>
          </cell>
          <cell r="I9621">
            <v>15</v>
          </cell>
          <cell r="J9621">
            <v>19</v>
          </cell>
          <cell r="K9621">
            <v>15</v>
          </cell>
          <cell r="L9621">
            <v>15</v>
          </cell>
        </row>
        <row r="9622">
          <cell r="E9622">
            <v>28980</v>
          </cell>
          <cell r="F9622">
            <v>7</v>
          </cell>
          <cell r="G9622">
            <v>9</v>
          </cell>
          <cell r="H9622">
            <v>9</v>
          </cell>
          <cell r="I9622">
            <v>9</v>
          </cell>
          <cell r="J9622">
            <v>15</v>
          </cell>
          <cell r="K9622">
            <v>15</v>
          </cell>
          <cell r="L9622">
            <v>19</v>
          </cell>
        </row>
        <row r="9623">
          <cell r="E9623">
            <v>28981</v>
          </cell>
          <cell r="F9623">
            <v>19</v>
          </cell>
          <cell r="G9623">
            <v>15</v>
          </cell>
          <cell r="H9623">
            <v>11</v>
          </cell>
          <cell r="I9623">
            <v>7</v>
          </cell>
          <cell r="J9623">
            <v>9</v>
          </cell>
          <cell r="K9623">
            <v>7</v>
          </cell>
          <cell r="L9623">
            <v>11</v>
          </cell>
        </row>
        <row r="9624">
          <cell r="E9624">
            <v>28982</v>
          </cell>
          <cell r="F9624">
            <v>9</v>
          </cell>
          <cell r="G9624">
            <v>7</v>
          </cell>
          <cell r="H9624">
            <v>9</v>
          </cell>
          <cell r="I9624">
            <v>9</v>
          </cell>
          <cell r="J9624">
            <v>7</v>
          </cell>
          <cell r="K9624">
            <v>6</v>
          </cell>
          <cell r="L9624">
            <v>0</v>
          </cell>
        </row>
        <row r="9625">
          <cell r="E9625">
            <v>28983</v>
          </cell>
          <cell r="F9625">
            <v>15</v>
          </cell>
          <cell r="G9625">
            <v>9</v>
          </cell>
          <cell r="H9625">
            <v>11</v>
          </cell>
          <cell r="I9625">
            <v>9</v>
          </cell>
          <cell r="J9625">
            <v>7</v>
          </cell>
          <cell r="K9625">
            <v>13</v>
          </cell>
          <cell r="L9625">
            <v>15</v>
          </cell>
        </row>
        <row r="9626">
          <cell r="E9626">
            <v>28984</v>
          </cell>
          <cell r="F9626">
            <v>13</v>
          </cell>
          <cell r="G9626">
            <v>11</v>
          </cell>
          <cell r="H9626">
            <v>11</v>
          </cell>
          <cell r="I9626">
            <v>11</v>
          </cell>
          <cell r="J9626">
            <v>11</v>
          </cell>
          <cell r="K9626">
            <v>11</v>
          </cell>
          <cell r="L9626">
            <v>11</v>
          </cell>
        </row>
        <row r="9627">
          <cell r="E9627">
            <v>28985</v>
          </cell>
          <cell r="F9627">
            <v>11</v>
          </cell>
          <cell r="G9627">
            <v>11</v>
          </cell>
          <cell r="H9627">
            <v>11</v>
          </cell>
          <cell r="I9627">
            <v>20</v>
          </cell>
          <cell r="J9627">
            <v>31</v>
          </cell>
          <cell r="K9627">
            <v>31</v>
          </cell>
          <cell r="L9627">
            <v>20</v>
          </cell>
        </row>
        <row r="9628">
          <cell r="E9628">
            <v>28986</v>
          </cell>
          <cell r="F9628">
            <v>7</v>
          </cell>
          <cell r="G9628">
            <v>9</v>
          </cell>
          <cell r="H9628">
            <v>6</v>
          </cell>
          <cell r="I9628">
            <v>13</v>
          </cell>
          <cell r="J9628">
            <v>19</v>
          </cell>
          <cell r="K9628">
            <v>28</v>
          </cell>
          <cell r="L9628">
            <v>24</v>
          </cell>
        </row>
        <row r="9629">
          <cell r="E9629">
            <v>28987</v>
          </cell>
          <cell r="F9629">
            <v>9</v>
          </cell>
          <cell r="G9629">
            <v>9</v>
          </cell>
          <cell r="H9629">
            <v>7</v>
          </cell>
          <cell r="I9629">
            <v>13</v>
          </cell>
          <cell r="J9629">
            <v>7</v>
          </cell>
          <cell r="K9629">
            <v>13</v>
          </cell>
          <cell r="L9629">
            <v>0</v>
          </cell>
        </row>
        <row r="9630">
          <cell r="E9630">
            <v>28988</v>
          </cell>
          <cell r="F9630">
            <v>31</v>
          </cell>
          <cell r="G9630">
            <v>26</v>
          </cell>
          <cell r="H9630">
            <v>20</v>
          </cell>
          <cell r="I9630">
            <v>7</v>
          </cell>
          <cell r="J9630">
            <v>17</v>
          </cell>
          <cell r="K9630">
            <v>26</v>
          </cell>
          <cell r="L9630">
            <v>9</v>
          </cell>
        </row>
        <row r="9631">
          <cell r="E9631">
            <v>28989</v>
          </cell>
          <cell r="F9631">
            <v>9</v>
          </cell>
          <cell r="G9631">
            <v>7</v>
          </cell>
          <cell r="H9631">
            <v>4</v>
          </cell>
          <cell r="I9631">
            <v>11</v>
          </cell>
          <cell r="J9631">
            <v>0</v>
          </cell>
          <cell r="K9631">
            <v>9</v>
          </cell>
          <cell r="L9631">
            <v>4</v>
          </cell>
        </row>
        <row r="9632">
          <cell r="E9632">
            <v>28990</v>
          </cell>
          <cell r="F9632">
            <v>0</v>
          </cell>
          <cell r="G9632">
            <v>7</v>
          </cell>
          <cell r="H9632">
            <v>7</v>
          </cell>
          <cell r="I9632">
            <v>7</v>
          </cell>
          <cell r="J9632">
            <v>19</v>
          </cell>
          <cell r="K9632">
            <v>15</v>
          </cell>
          <cell r="L9632">
            <v>19</v>
          </cell>
        </row>
        <row r="9633">
          <cell r="E9633">
            <v>28991</v>
          </cell>
          <cell r="F9633">
            <v>0</v>
          </cell>
          <cell r="G9633">
            <v>7</v>
          </cell>
          <cell r="H9633">
            <v>0</v>
          </cell>
          <cell r="I9633">
            <v>11</v>
          </cell>
          <cell r="J9633">
            <v>11</v>
          </cell>
          <cell r="K9633">
            <v>7</v>
          </cell>
          <cell r="L9633">
            <v>7</v>
          </cell>
        </row>
        <row r="9634">
          <cell r="E9634">
            <v>28992</v>
          </cell>
          <cell r="F9634">
            <v>24</v>
          </cell>
          <cell r="G9634">
            <v>33</v>
          </cell>
          <cell r="H9634">
            <v>28</v>
          </cell>
          <cell r="I9634">
            <v>22</v>
          </cell>
          <cell r="J9634">
            <v>33</v>
          </cell>
          <cell r="K9634">
            <v>20</v>
          </cell>
          <cell r="L9634">
            <v>19</v>
          </cell>
        </row>
        <row r="9635">
          <cell r="E9635">
            <v>28993</v>
          </cell>
          <cell r="F9635">
            <v>15</v>
          </cell>
          <cell r="G9635">
            <v>0</v>
          </cell>
          <cell r="H9635">
            <v>0</v>
          </cell>
          <cell r="I9635">
            <v>0</v>
          </cell>
          <cell r="J9635">
            <v>17</v>
          </cell>
          <cell r="K9635">
            <v>24</v>
          </cell>
          <cell r="L9635">
            <v>17</v>
          </cell>
        </row>
        <row r="9636">
          <cell r="E9636">
            <v>28994</v>
          </cell>
          <cell r="F9636">
            <v>33</v>
          </cell>
          <cell r="G9636">
            <v>30</v>
          </cell>
          <cell r="H9636">
            <v>28</v>
          </cell>
          <cell r="I9636">
            <v>13</v>
          </cell>
          <cell r="J9636">
            <v>15</v>
          </cell>
          <cell r="K9636">
            <v>26</v>
          </cell>
          <cell r="L9636">
            <v>22</v>
          </cell>
        </row>
        <row r="9637">
          <cell r="E9637">
            <v>28995</v>
          </cell>
          <cell r="F9637">
            <v>0</v>
          </cell>
          <cell r="G9637">
            <v>9</v>
          </cell>
          <cell r="H9637">
            <v>0</v>
          </cell>
          <cell r="I9637">
            <v>6</v>
          </cell>
          <cell r="J9637">
            <v>6</v>
          </cell>
          <cell r="K9637">
            <v>0</v>
          </cell>
          <cell r="L9637">
            <v>0</v>
          </cell>
        </row>
        <row r="9638">
          <cell r="E9638">
            <v>28996</v>
          </cell>
          <cell r="F9638">
            <v>28</v>
          </cell>
          <cell r="G9638">
            <v>13</v>
          </cell>
          <cell r="H9638">
            <v>22</v>
          </cell>
          <cell r="I9638">
            <v>31</v>
          </cell>
          <cell r="J9638">
            <v>30</v>
          </cell>
          <cell r="K9638">
            <v>31</v>
          </cell>
          <cell r="L9638">
            <v>30</v>
          </cell>
        </row>
        <row r="9639">
          <cell r="E9639">
            <v>28997</v>
          </cell>
          <cell r="F9639">
            <v>0</v>
          </cell>
          <cell r="G9639">
            <v>0</v>
          </cell>
          <cell r="H9639">
            <v>0</v>
          </cell>
          <cell r="I9639">
            <v>6</v>
          </cell>
          <cell r="J9639">
            <v>0</v>
          </cell>
          <cell r="K9639">
            <v>0</v>
          </cell>
          <cell r="L9639">
            <v>0</v>
          </cell>
        </row>
        <row r="9640">
          <cell r="E9640">
            <v>28998</v>
          </cell>
          <cell r="F9640">
            <v>19</v>
          </cell>
          <cell r="G9640">
            <v>15</v>
          </cell>
          <cell r="H9640">
            <v>19</v>
          </cell>
          <cell r="I9640">
            <v>15</v>
          </cell>
          <cell r="J9640">
            <v>7</v>
          </cell>
          <cell r="K9640">
            <v>11</v>
          </cell>
          <cell r="L9640">
            <v>13</v>
          </cell>
        </row>
        <row r="9641">
          <cell r="E9641">
            <v>28999</v>
          </cell>
          <cell r="F9641">
            <v>9</v>
          </cell>
          <cell r="G9641">
            <v>19</v>
          </cell>
          <cell r="H9641">
            <v>19</v>
          </cell>
          <cell r="I9641">
            <v>22</v>
          </cell>
          <cell r="J9641">
            <v>19</v>
          </cell>
          <cell r="K9641">
            <v>22</v>
          </cell>
          <cell r="L9641">
            <v>19</v>
          </cell>
        </row>
        <row r="9642">
          <cell r="E9642">
            <v>29000</v>
          </cell>
          <cell r="F9642">
            <v>0</v>
          </cell>
          <cell r="G9642">
            <v>0</v>
          </cell>
          <cell r="H9642">
            <v>0</v>
          </cell>
          <cell r="I9642">
            <v>11</v>
          </cell>
          <cell r="J9642">
            <v>0</v>
          </cell>
          <cell r="K9642">
            <v>0</v>
          </cell>
          <cell r="L9642">
            <v>0</v>
          </cell>
        </row>
        <row r="9643">
          <cell r="E9643">
            <v>29001</v>
          </cell>
          <cell r="F9643">
            <v>15</v>
          </cell>
          <cell r="G9643">
            <v>0</v>
          </cell>
          <cell r="H9643">
            <v>9</v>
          </cell>
          <cell r="I9643">
            <v>11</v>
          </cell>
          <cell r="J9643">
            <v>9</v>
          </cell>
          <cell r="K9643">
            <v>11</v>
          </cell>
          <cell r="L9643">
            <v>6</v>
          </cell>
        </row>
        <row r="9644">
          <cell r="E9644">
            <v>29002</v>
          </cell>
          <cell r="F9644">
            <v>28</v>
          </cell>
          <cell r="G9644">
            <v>15</v>
          </cell>
          <cell r="H9644">
            <v>26</v>
          </cell>
          <cell r="I9644">
            <v>17</v>
          </cell>
          <cell r="J9644">
            <v>11</v>
          </cell>
          <cell r="K9644">
            <v>9</v>
          </cell>
          <cell r="L9644">
            <v>26</v>
          </cell>
        </row>
        <row r="9645">
          <cell r="E9645">
            <v>29003</v>
          </cell>
          <cell r="F9645">
            <v>11</v>
          </cell>
          <cell r="G9645">
            <v>11</v>
          </cell>
          <cell r="H9645">
            <v>6</v>
          </cell>
          <cell r="I9645">
            <v>6</v>
          </cell>
          <cell r="J9645">
            <v>9</v>
          </cell>
          <cell r="K9645">
            <v>4</v>
          </cell>
          <cell r="L9645">
            <v>6</v>
          </cell>
        </row>
        <row r="9646">
          <cell r="E9646">
            <v>29004</v>
          </cell>
          <cell r="F9646">
            <v>7</v>
          </cell>
          <cell r="G9646">
            <v>11</v>
          </cell>
          <cell r="H9646">
            <v>11</v>
          </cell>
          <cell r="I9646">
            <v>6</v>
          </cell>
          <cell r="J9646">
            <v>11</v>
          </cell>
          <cell r="K9646">
            <v>7</v>
          </cell>
          <cell r="L9646">
            <v>6</v>
          </cell>
        </row>
        <row r="9647">
          <cell r="E9647">
            <v>29005</v>
          </cell>
          <cell r="F9647">
            <v>22</v>
          </cell>
          <cell r="G9647">
            <v>22</v>
          </cell>
          <cell r="H9647">
            <v>19</v>
          </cell>
          <cell r="I9647">
            <v>13</v>
          </cell>
          <cell r="J9647">
            <v>17</v>
          </cell>
          <cell r="K9647">
            <v>19</v>
          </cell>
          <cell r="L9647">
            <v>26</v>
          </cell>
        </row>
        <row r="9648">
          <cell r="E9648">
            <v>29006</v>
          </cell>
          <cell r="F9648">
            <v>0</v>
          </cell>
          <cell r="G9648">
            <v>7</v>
          </cell>
          <cell r="H9648">
            <v>6</v>
          </cell>
          <cell r="I9648">
            <v>0</v>
          </cell>
          <cell r="J9648">
            <v>0</v>
          </cell>
          <cell r="K9648">
            <v>0</v>
          </cell>
          <cell r="L9648">
            <v>13</v>
          </cell>
        </row>
        <row r="9649">
          <cell r="E9649">
            <v>29007</v>
          </cell>
          <cell r="F9649">
            <v>0</v>
          </cell>
          <cell r="G9649">
            <v>9</v>
          </cell>
          <cell r="H9649">
            <v>0</v>
          </cell>
          <cell r="I9649">
            <v>4</v>
          </cell>
          <cell r="J9649">
            <v>19</v>
          </cell>
          <cell r="K9649">
            <v>11</v>
          </cell>
          <cell r="L9649">
            <v>11</v>
          </cell>
        </row>
        <row r="9650">
          <cell r="E9650">
            <v>29008</v>
          </cell>
          <cell r="F9650">
            <v>15</v>
          </cell>
          <cell r="G9650">
            <v>15</v>
          </cell>
          <cell r="H9650">
            <v>11</v>
          </cell>
          <cell r="I9650">
            <v>15</v>
          </cell>
          <cell r="J9650">
            <v>19</v>
          </cell>
          <cell r="K9650">
            <v>15</v>
          </cell>
          <cell r="L9650">
            <v>19</v>
          </cell>
        </row>
        <row r="9651">
          <cell r="E9651">
            <v>29009</v>
          </cell>
          <cell r="F9651">
            <v>52</v>
          </cell>
          <cell r="G9651">
            <v>37</v>
          </cell>
          <cell r="H9651">
            <v>19</v>
          </cell>
          <cell r="I9651">
            <v>26</v>
          </cell>
          <cell r="J9651">
            <v>19</v>
          </cell>
          <cell r="K9651">
            <v>37</v>
          </cell>
          <cell r="L9651">
            <v>33</v>
          </cell>
        </row>
        <row r="9652">
          <cell r="E9652">
            <v>29010</v>
          </cell>
          <cell r="F9652">
            <v>7</v>
          </cell>
          <cell r="G9652">
            <v>7</v>
          </cell>
          <cell r="H9652">
            <v>7</v>
          </cell>
          <cell r="I9652">
            <v>7</v>
          </cell>
          <cell r="J9652">
            <v>6</v>
          </cell>
          <cell r="K9652">
            <v>7</v>
          </cell>
          <cell r="L9652">
            <v>6</v>
          </cell>
        </row>
        <row r="9653">
          <cell r="E9653">
            <v>29011</v>
          </cell>
          <cell r="F9653">
            <v>11</v>
          </cell>
          <cell r="G9653">
            <v>13</v>
          </cell>
          <cell r="H9653">
            <v>19</v>
          </cell>
          <cell r="I9653">
            <v>7</v>
          </cell>
          <cell r="J9653">
            <v>4</v>
          </cell>
          <cell r="K9653">
            <v>15</v>
          </cell>
          <cell r="L9653">
            <v>9</v>
          </cell>
        </row>
        <row r="9654">
          <cell r="E9654">
            <v>29012</v>
          </cell>
          <cell r="F9654">
            <v>7</v>
          </cell>
          <cell r="G9654">
            <v>19</v>
          </cell>
          <cell r="H9654">
            <v>30</v>
          </cell>
          <cell r="I9654">
            <v>11</v>
          </cell>
          <cell r="J9654">
            <v>22</v>
          </cell>
          <cell r="K9654">
            <v>13</v>
          </cell>
          <cell r="L9654">
            <v>30</v>
          </cell>
        </row>
        <row r="9655">
          <cell r="E9655">
            <v>29013</v>
          </cell>
          <cell r="F9655">
            <v>26</v>
          </cell>
          <cell r="G9655">
            <v>31</v>
          </cell>
          <cell r="H9655">
            <v>31</v>
          </cell>
          <cell r="I9655">
            <v>30</v>
          </cell>
          <cell r="J9655">
            <v>26</v>
          </cell>
          <cell r="K9655">
            <v>24</v>
          </cell>
          <cell r="L9655">
            <v>28</v>
          </cell>
        </row>
        <row r="9656">
          <cell r="E9656">
            <v>29014</v>
          </cell>
          <cell r="F9656">
            <v>20</v>
          </cell>
          <cell r="G9656">
            <v>15</v>
          </cell>
          <cell r="H9656">
            <v>15</v>
          </cell>
          <cell r="I9656">
            <v>6</v>
          </cell>
          <cell r="J9656">
            <v>0</v>
          </cell>
          <cell r="K9656">
            <v>13</v>
          </cell>
          <cell r="L9656">
            <v>13</v>
          </cell>
        </row>
        <row r="9657">
          <cell r="E9657">
            <v>29015</v>
          </cell>
          <cell r="F9657">
            <v>13</v>
          </cell>
          <cell r="G9657">
            <v>0</v>
          </cell>
          <cell r="H9657">
            <v>6</v>
          </cell>
          <cell r="I9657">
            <v>6</v>
          </cell>
          <cell r="J9657">
            <v>4</v>
          </cell>
          <cell r="K9657">
            <v>0</v>
          </cell>
          <cell r="L9657">
            <v>4</v>
          </cell>
        </row>
        <row r="9658">
          <cell r="E9658">
            <v>29016</v>
          </cell>
          <cell r="F9658">
            <v>19</v>
          </cell>
          <cell r="G9658">
            <v>26</v>
          </cell>
          <cell r="H9658">
            <v>22</v>
          </cell>
          <cell r="I9658">
            <v>24</v>
          </cell>
          <cell r="J9658">
            <v>17</v>
          </cell>
          <cell r="K9658">
            <v>11</v>
          </cell>
          <cell r="L9658">
            <v>7</v>
          </cell>
        </row>
        <row r="9659">
          <cell r="E9659">
            <v>29017</v>
          </cell>
          <cell r="F9659">
            <v>26</v>
          </cell>
          <cell r="G9659">
            <v>7</v>
          </cell>
          <cell r="H9659">
            <v>15</v>
          </cell>
          <cell r="I9659">
            <v>19</v>
          </cell>
          <cell r="J9659">
            <v>15</v>
          </cell>
          <cell r="K9659">
            <v>4</v>
          </cell>
          <cell r="L9659">
            <v>6</v>
          </cell>
        </row>
        <row r="9660">
          <cell r="E9660">
            <v>29018</v>
          </cell>
          <cell r="F9660">
            <v>9</v>
          </cell>
          <cell r="G9660">
            <v>4</v>
          </cell>
          <cell r="H9660">
            <v>6</v>
          </cell>
          <cell r="I9660">
            <v>7</v>
          </cell>
          <cell r="J9660">
            <v>11</v>
          </cell>
          <cell r="K9660">
            <v>4</v>
          </cell>
          <cell r="L9660">
            <v>4</v>
          </cell>
        </row>
        <row r="9661">
          <cell r="E9661">
            <v>29019</v>
          </cell>
          <cell r="F9661">
            <v>26</v>
          </cell>
          <cell r="G9661">
            <v>20</v>
          </cell>
          <cell r="H9661">
            <v>28</v>
          </cell>
          <cell r="I9661">
            <v>15</v>
          </cell>
          <cell r="J9661">
            <v>15</v>
          </cell>
          <cell r="K9661">
            <v>33</v>
          </cell>
          <cell r="L9661">
            <v>22</v>
          </cell>
        </row>
        <row r="9662">
          <cell r="E9662">
            <v>29020</v>
          </cell>
          <cell r="F9662">
            <v>44</v>
          </cell>
          <cell r="G9662">
            <v>37</v>
          </cell>
          <cell r="H9662">
            <v>24</v>
          </cell>
          <cell r="I9662">
            <v>24</v>
          </cell>
          <cell r="J9662">
            <v>15</v>
          </cell>
          <cell r="K9662">
            <v>4</v>
          </cell>
          <cell r="L9662">
            <v>4</v>
          </cell>
        </row>
        <row r="9663">
          <cell r="E9663">
            <v>29021</v>
          </cell>
          <cell r="F9663">
            <v>6</v>
          </cell>
          <cell r="G9663">
            <v>0</v>
          </cell>
          <cell r="H9663">
            <v>6</v>
          </cell>
          <cell r="I9663">
            <v>0</v>
          </cell>
          <cell r="J9663">
            <v>6</v>
          </cell>
          <cell r="K9663">
            <v>4</v>
          </cell>
          <cell r="L9663">
            <v>2</v>
          </cell>
        </row>
        <row r="9664">
          <cell r="E9664">
            <v>29022</v>
          </cell>
          <cell r="F9664">
            <v>6</v>
          </cell>
          <cell r="G9664">
            <v>6</v>
          </cell>
          <cell r="H9664">
            <v>6</v>
          </cell>
          <cell r="I9664">
            <v>7</v>
          </cell>
          <cell r="J9664">
            <v>0</v>
          </cell>
          <cell r="K9664">
            <v>7</v>
          </cell>
          <cell r="L9664">
            <v>4</v>
          </cell>
        </row>
        <row r="9665">
          <cell r="E9665">
            <v>29023</v>
          </cell>
          <cell r="F9665">
            <v>6</v>
          </cell>
          <cell r="G9665">
            <v>7</v>
          </cell>
          <cell r="H9665">
            <v>6</v>
          </cell>
          <cell r="I9665">
            <v>0</v>
          </cell>
          <cell r="J9665">
            <v>9</v>
          </cell>
          <cell r="K9665">
            <v>13</v>
          </cell>
          <cell r="L9665">
            <v>9</v>
          </cell>
        </row>
        <row r="9666">
          <cell r="E9666">
            <v>29024</v>
          </cell>
          <cell r="F9666">
            <v>4</v>
          </cell>
          <cell r="G9666">
            <v>4</v>
          </cell>
          <cell r="H9666">
            <v>0</v>
          </cell>
          <cell r="I9666">
            <v>4</v>
          </cell>
          <cell r="J9666">
            <v>7</v>
          </cell>
          <cell r="K9666">
            <v>4</v>
          </cell>
          <cell r="L9666">
            <v>0</v>
          </cell>
        </row>
        <row r="9667">
          <cell r="E9667">
            <v>29025</v>
          </cell>
          <cell r="F9667">
            <v>6</v>
          </cell>
          <cell r="G9667">
            <v>0</v>
          </cell>
          <cell r="H9667">
            <v>7</v>
          </cell>
          <cell r="I9667">
            <v>13</v>
          </cell>
          <cell r="J9667">
            <v>22</v>
          </cell>
          <cell r="K9667">
            <v>22</v>
          </cell>
          <cell r="L9667">
            <v>28</v>
          </cell>
        </row>
        <row r="9668">
          <cell r="E9668">
            <v>29026</v>
          </cell>
          <cell r="F9668">
            <v>11</v>
          </cell>
          <cell r="G9668">
            <v>22</v>
          </cell>
          <cell r="H9668">
            <v>19</v>
          </cell>
          <cell r="I9668">
            <v>15</v>
          </cell>
          <cell r="J9668">
            <v>15</v>
          </cell>
          <cell r="K9668">
            <v>22</v>
          </cell>
          <cell r="L9668">
            <v>19</v>
          </cell>
        </row>
        <row r="9669">
          <cell r="E9669">
            <v>29027</v>
          </cell>
          <cell r="F9669">
            <v>4</v>
          </cell>
          <cell r="G9669">
            <v>11</v>
          </cell>
          <cell r="H9669">
            <v>7</v>
          </cell>
          <cell r="I9669">
            <v>9</v>
          </cell>
          <cell r="J9669">
            <v>0</v>
          </cell>
          <cell r="K9669">
            <v>11</v>
          </cell>
          <cell r="L9669">
            <v>9</v>
          </cell>
        </row>
        <row r="9670">
          <cell r="E9670">
            <v>29028</v>
          </cell>
          <cell r="F9670">
            <v>26</v>
          </cell>
          <cell r="G9670">
            <v>0</v>
          </cell>
          <cell r="H9670">
            <v>7</v>
          </cell>
          <cell r="I9670">
            <v>9</v>
          </cell>
          <cell r="J9670">
            <v>11</v>
          </cell>
          <cell r="K9670">
            <v>13</v>
          </cell>
          <cell r="L9670">
            <v>26</v>
          </cell>
        </row>
        <row r="9671">
          <cell r="E9671">
            <v>29029</v>
          </cell>
          <cell r="F9671">
            <v>17</v>
          </cell>
          <cell r="G9671">
            <v>13</v>
          </cell>
          <cell r="H9671">
            <v>0</v>
          </cell>
          <cell r="I9671">
            <v>7</v>
          </cell>
          <cell r="J9671">
            <v>9</v>
          </cell>
          <cell r="K9671">
            <v>11</v>
          </cell>
          <cell r="L9671">
            <v>11</v>
          </cell>
        </row>
        <row r="9672">
          <cell r="E9672">
            <v>29030</v>
          </cell>
          <cell r="F9672">
            <v>7</v>
          </cell>
          <cell r="G9672">
            <v>28</v>
          </cell>
          <cell r="H9672">
            <v>22</v>
          </cell>
          <cell r="I9672">
            <v>19</v>
          </cell>
          <cell r="J9672">
            <v>7</v>
          </cell>
          <cell r="K9672">
            <v>24</v>
          </cell>
          <cell r="L9672">
            <v>26</v>
          </cell>
        </row>
        <row r="9673">
          <cell r="E9673">
            <v>29031</v>
          </cell>
          <cell r="F9673">
            <v>4</v>
          </cell>
          <cell r="G9673">
            <v>9</v>
          </cell>
          <cell r="H9673">
            <v>0</v>
          </cell>
          <cell r="I9673">
            <v>7</v>
          </cell>
          <cell r="J9673">
            <v>11</v>
          </cell>
          <cell r="K9673">
            <v>6</v>
          </cell>
          <cell r="L9673">
            <v>15</v>
          </cell>
        </row>
        <row r="9674">
          <cell r="E9674">
            <v>29032</v>
          </cell>
          <cell r="F9674">
            <v>19</v>
          </cell>
          <cell r="G9674">
            <v>17</v>
          </cell>
          <cell r="H9674">
            <v>19</v>
          </cell>
          <cell r="I9674">
            <v>13</v>
          </cell>
          <cell r="J9674">
            <v>13</v>
          </cell>
          <cell r="K9674">
            <v>17</v>
          </cell>
          <cell r="L9674">
            <v>9</v>
          </cell>
        </row>
        <row r="9675">
          <cell r="E9675">
            <v>29033</v>
          </cell>
          <cell r="F9675">
            <v>0</v>
          </cell>
          <cell r="G9675">
            <v>7</v>
          </cell>
          <cell r="H9675">
            <v>0</v>
          </cell>
          <cell r="I9675">
            <v>4</v>
          </cell>
          <cell r="J9675">
            <v>0</v>
          </cell>
          <cell r="K9675">
            <v>0</v>
          </cell>
          <cell r="L9675">
            <v>0</v>
          </cell>
        </row>
        <row r="9676">
          <cell r="E9676">
            <v>29034</v>
          </cell>
          <cell r="F9676">
            <v>28</v>
          </cell>
          <cell r="G9676">
            <v>13</v>
          </cell>
          <cell r="H9676">
            <v>0</v>
          </cell>
          <cell r="I9676">
            <v>11</v>
          </cell>
          <cell r="J9676">
            <v>6</v>
          </cell>
          <cell r="K9676">
            <v>6</v>
          </cell>
          <cell r="L9676">
            <v>6</v>
          </cell>
        </row>
        <row r="9677">
          <cell r="E9677">
            <v>29035</v>
          </cell>
          <cell r="F9677">
            <v>7</v>
          </cell>
          <cell r="G9677">
            <v>7</v>
          </cell>
          <cell r="H9677">
            <v>6</v>
          </cell>
          <cell r="I9677">
            <v>9</v>
          </cell>
          <cell r="J9677">
            <v>7</v>
          </cell>
          <cell r="K9677">
            <v>6</v>
          </cell>
          <cell r="L9677">
            <v>0</v>
          </cell>
        </row>
        <row r="9678">
          <cell r="E9678">
            <v>29036</v>
          </cell>
          <cell r="F9678">
            <v>19</v>
          </cell>
          <cell r="G9678">
            <v>9</v>
          </cell>
          <cell r="H9678">
            <v>19</v>
          </cell>
          <cell r="I9678">
            <v>15</v>
          </cell>
          <cell r="J9678">
            <v>13</v>
          </cell>
          <cell r="K9678">
            <v>11</v>
          </cell>
          <cell r="L9678">
            <v>15</v>
          </cell>
        </row>
        <row r="9679">
          <cell r="E9679">
            <v>29037</v>
          </cell>
          <cell r="F9679">
            <v>26</v>
          </cell>
          <cell r="G9679">
            <v>15</v>
          </cell>
          <cell r="H9679">
            <v>41</v>
          </cell>
          <cell r="I9679">
            <v>30</v>
          </cell>
          <cell r="J9679">
            <v>19</v>
          </cell>
          <cell r="K9679">
            <v>4</v>
          </cell>
          <cell r="L9679">
            <v>7</v>
          </cell>
        </row>
        <row r="9680">
          <cell r="E9680">
            <v>29038</v>
          </cell>
          <cell r="F9680">
            <v>22</v>
          </cell>
          <cell r="G9680">
            <v>15</v>
          </cell>
          <cell r="H9680">
            <v>28</v>
          </cell>
          <cell r="I9680">
            <v>11</v>
          </cell>
          <cell r="J9680">
            <v>19</v>
          </cell>
          <cell r="K9680">
            <v>15</v>
          </cell>
          <cell r="L9680">
            <v>7</v>
          </cell>
        </row>
        <row r="9681">
          <cell r="E9681">
            <v>29039</v>
          </cell>
          <cell r="F9681">
            <v>13</v>
          </cell>
          <cell r="G9681">
            <v>7</v>
          </cell>
          <cell r="H9681">
            <v>9</v>
          </cell>
          <cell r="I9681">
            <v>0</v>
          </cell>
          <cell r="J9681">
            <v>6</v>
          </cell>
          <cell r="K9681">
            <v>9</v>
          </cell>
          <cell r="L9681">
            <v>9</v>
          </cell>
        </row>
        <row r="9682">
          <cell r="E9682">
            <v>29040</v>
          </cell>
          <cell r="F9682">
            <v>6</v>
          </cell>
          <cell r="G9682">
            <v>15</v>
          </cell>
          <cell r="H9682">
            <v>9</v>
          </cell>
          <cell r="I9682">
            <v>7</v>
          </cell>
          <cell r="J9682">
            <v>9</v>
          </cell>
          <cell r="K9682">
            <v>9</v>
          </cell>
          <cell r="L9682">
            <v>0</v>
          </cell>
        </row>
        <row r="9683">
          <cell r="E9683">
            <v>29041</v>
          </cell>
          <cell r="F9683">
            <v>9</v>
          </cell>
          <cell r="G9683">
            <v>11</v>
          </cell>
          <cell r="H9683">
            <v>15</v>
          </cell>
          <cell r="I9683">
            <v>13</v>
          </cell>
          <cell r="J9683">
            <v>19</v>
          </cell>
          <cell r="K9683">
            <v>17</v>
          </cell>
          <cell r="L9683">
            <v>7</v>
          </cell>
        </row>
        <row r="9684">
          <cell r="E9684">
            <v>29042</v>
          </cell>
          <cell r="F9684">
            <v>6</v>
          </cell>
          <cell r="G9684">
            <v>7</v>
          </cell>
          <cell r="H9684">
            <v>13</v>
          </cell>
          <cell r="I9684">
            <v>0</v>
          </cell>
          <cell r="J9684">
            <v>19</v>
          </cell>
          <cell r="K9684">
            <v>15</v>
          </cell>
          <cell r="L9684">
            <v>17</v>
          </cell>
        </row>
        <row r="9685">
          <cell r="E9685">
            <v>29043</v>
          </cell>
          <cell r="F9685">
            <v>26</v>
          </cell>
          <cell r="G9685">
            <v>15</v>
          </cell>
          <cell r="H9685">
            <v>13</v>
          </cell>
          <cell r="I9685">
            <v>6</v>
          </cell>
          <cell r="J9685">
            <v>9</v>
          </cell>
          <cell r="K9685">
            <v>9</v>
          </cell>
          <cell r="L9685">
            <v>11</v>
          </cell>
        </row>
        <row r="9686">
          <cell r="E9686">
            <v>29044</v>
          </cell>
          <cell r="F9686">
            <v>22</v>
          </cell>
          <cell r="G9686">
            <v>13</v>
          </cell>
          <cell r="H9686">
            <v>6</v>
          </cell>
          <cell r="I9686">
            <v>0</v>
          </cell>
          <cell r="J9686">
            <v>4</v>
          </cell>
          <cell r="K9686">
            <v>11</v>
          </cell>
          <cell r="L9686">
            <v>11</v>
          </cell>
        </row>
        <row r="9687">
          <cell r="E9687">
            <v>29045</v>
          </cell>
          <cell r="F9687">
            <v>6</v>
          </cell>
          <cell r="G9687">
            <v>15</v>
          </cell>
          <cell r="H9687">
            <v>17</v>
          </cell>
          <cell r="I9687">
            <v>11</v>
          </cell>
          <cell r="J9687">
            <v>9</v>
          </cell>
          <cell r="K9687">
            <v>6</v>
          </cell>
          <cell r="L9687">
            <v>6</v>
          </cell>
        </row>
        <row r="9688">
          <cell r="E9688">
            <v>29046</v>
          </cell>
          <cell r="F9688">
            <v>11</v>
          </cell>
          <cell r="G9688">
            <v>7</v>
          </cell>
          <cell r="H9688">
            <v>7</v>
          </cell>
          <cell r="I9688">
            <v>6</v>
          </cell>
          <cell r="J9688">
            <v>6</v>
          </cell>
          <cell r="K9688">
            <v>6</v>
          </cell>
          <cell r="L9688">
            <v>19</v>
          </cell>
        </row>
        <row r="9689">
          <cell r="E9689">
            <v>29047</v>
          </cell>
          <cell r="F9689">
            <v>17</v>
          </cell>
          <cell r="G9689">
            <v>24</v>
          </cell>
          <cell r="H9689">
            <v>24</v>
          </cell>
          <cell r="I9689">
            <v>15</v>
          </cell>
          <cell r="J9689">
            <v>22</v>
          </cell>
          <cell r="K9689">
            <v>9</v>
          </cell>
          <cell r="L9689">
            <v>7</v>
          </cell>
        </row>
        <row r="9690">
          <cell r="E9690">
            <v>29048</v>
          </cell>
          <cell r="F9690">
            <v>17</v>
          </cell>
          <cell r="G9690">
            <v>7</v>
          </cell>
          <cell r="H9690">
            <v>9</v>
          </cell>
          <cell r="I9690">
            <v>0</v>
          </cell>
          <cell r="J9690">
            <v>7</v>
          </cell>
          <cell r="K9690">
            <v>7</v>
          </cell>
          <cell r="L9690">
            <v>7</v>
          </cell>
        </row>
        <row r="9691">
          <cell r="E9691">
            <v>29049</v>
          </cell>
          <cell r="F9691">
            <v>9</v>
          </cell>
          <cell r="G9691">
            <v>9</v>
          </cell>
          <cell r="H9691">
            <v>2</v>
          </cell>
          <cell r="I9691">
            <v>7</v>
          </cell>
          <cell r="J9691">
            <v>6</v>
          </cell>
          <cell r="K9691">
            <v>0</v>
          </cell>
          <cell r="L9691">
            <v>6</v>
          </cell>
        </row>
        <row r="9692">
          <cell r="E9692">
            <v>29050</v>
          </cell>
          <cell r="F9692">
            <v>4</v>
          </cell>
          <cell r="G9692">
            <v>17</v>
          </cell>
          <cell r="H9692">
            <v>7</v>
          </cell>
          <cell r="I9692">
            <v>7</v>
          </cell>
          <cell r="J9692">
            <v>13</v>
          </cell>
          <cell r="K9692">
            <v>22</v>
          </cell>
          <cell r="L9692">
            <v>20</v>
          </cell>
        </row>
        <row r="9693">
          <cell r="E9693">
            <v>29051</v>
          </cell>
          <cell r="F9693">
            <v>13</v>
          </cell>
          <cell r="G9693">
            <v>7</v>
          </cell>
          <cell r="H9693">
            <v>9</v>
          </cell>
          <cell r="I9693">
            <v>6</v>
          </cell>
          <cell r="J9693">
            <v>6</v>
          </cell>
          <cell r="K9693">
            <v>6</v>
          </cell>
          <cell r="L9693">
            <v>0</v>
          </cell>
        </row>
        <row r="9694">
          <cell r="E9694">
            <v>29052</v>
          </cell>
          <cell r="F9694">
            <v>13</v>
          </cell>
          <cell r="G9694">
            <v>13</v>
          </cell>
          <cell r="H9694">
            <v>13</v>
          </cell>
          <cell r="I9694">
            <v>15</v>
          </cell>
          <cell r="J9694">
            <v>13</v>
          </cell>
          <cell r="K9694">
            <v>9</v>
          </cell>
          <cell r="L9694">
            <v>9</v>
          </cell>
        </row>
        <row r="9695">
          <cell r="E9695">
            <v>29053</v>
          </cell>
          <cell r="F9695">
            <v>0</v>
          </cell>
          <cell r="G9695">
            <v>4</v>
          </cell>
          <cell r="H9695">
            <v>7</v>
          </cell>
          <cell r="I9695">
            <v>6</v>
          </cell>
          <cell r="J9695">
            <v>0</v>
          </cell>
          <cell r="K9695">
            <v>0</v>
          </cell>
          <cell r="L9695">
            <v>0</v>
          </cell>
        </row>
        <row r="9696">
          <cell r="E9696">
            <v>29054</v>
          </cell>
          <cell r="F9696">
            <v>7</v>
          </cell>
          <cell r="G9696">
            <v>9</v>
          </cell>
          <cell r="H9696">
            <v>11</v>
          </cell>
          <cell r="I9696">
            <v>0</v>
          </cell>
          <cell r="J9696">
            <v>9</v>
          </cell>
          <cell r="K9696">
            <v>0</v>
          </cell>
          <cell r="L9696">
            <v>0</v>
          </cell>
        </row>
        <row r="9697">
          <cell r="E9697">
            <v>29055</v>
          </cell>
          <cell r="F9697">
            <v>26</v>
          </cell>
          <cell r="G9697">
            <v>28</v>
          </cell>
          <cell r="H9697">
            <v>22</v>
          </cell>
          <cell r="I9697">
            <v>4</v>
          </cell>
          <cell r="J9697">
            <v>7</v>
          </cell>
          <cell r="K9697">
            <v>0</v>
          </cell>
          <cell r="L9697">
            <v>7</v>
          </cell>
        </row>
        <row r="9698">
          <cell r="E9698">
            <v>29056</v>
          </cell>
          <cell r="F9698">
            <v>7</v>
          </cell>
          <cell r="G9698">
            <v>0</v>
          </cell>
          <cell r="H9698">
            <v>0</v>
          </cell>
          <cell r="I9698">
            <v>6</v>
          </cell>
          <cell r="J9698">
            <v>0</v>
          </cell>
          <cell r="K9698">
            <v>9</v>
          </cell>
          <cell r="L9698">
            <v>7</v>
          </cell>
        </row>
        <row r="9699">
          <cell r="E9699">
            <v>29057</v>
          </cell>
          <cell r="F9699">
            <v>22</v>
          </cell>
          <cell r="G9699">
            <v>13</v>
          </cell>
          <cell r="H9699">
            <v>0</v>
          </cell>
          <cell r="I9699">
            <v>9</v>
          </cell>
          <cell r="J9699">
            <v>7</v>
          </cell>
          <cell r="K9699">
            <v>7</v>
          </cell>
          <cell r="L9699">
            <v>0</v>
          </cell>
        </row>
        <row r="9700">
          <cell r="E9700">
            <v>29058</v>
          </cell>
          <cell r="F9700">
            <v>28</v>
          </cell>
          <cell r="G9700">
            <v>30</v>
          </cell>
          <cell r="H9700">
            <v>30</v>
          </cell>
          <cell r="I9700">
            <v>19</v>
          </cell>
          <cell r="J9700">
            <v>11</v>
          </cell>
          <cell r="K9700">
            <v>15</v>
          </cell>
          <cell r="L9700">
            <v>13</v>
          </cell>
        </row>
        <row r="9701">
          <cell r="E9701">
            <v>29059</v>
          </cell>
          <cell r="F9701">
            <v>28</v>
          </cell>
          <cell r="G9701">
            <v>30</v>
          </cell>
          <cell r="H9701">
            <v>19</v>
          </cell>
          <cell r="I9701">
            <v>19</v>
          </cell>
          <cell r="J9701">
            <v>19</v>
          </cell>
          <cell r="K9701">
            <v>19</v>
          </cell>
          <cell r="L9701">
            <v>11</v>
          </cell>
        </row>
        <row r="9702">
          <cell r="E9702">
            <v>29060</v>
          </cell>
          <cell r="F9702">
            <v>9</v>
          </cell>
          <cell r="G9702">
            <v>7</v>
          </cell>
          <cell r="H9702">
            <v>9</v>
          </cell>
          <cell r="I9702">
            <v>9</v>
          </cell>
          <cell r="J9702">
            <v>6</v>
          </cell>
          <cell r="K9702">
            <v>7</v>
          </cell>
          <cell r="L9702">
            <v>15</v>
          </cell>
        </row>
        <row r="9703">
          <cell r="E9703">
            <v>29061</v>
          </cell>
          <cell r="F9703">
            <v>11</v>
          </cell>
          <cell r="G9703">
            <v>13</v>
          </cell>
          <cell r="H9703">
            <v>11</v>
          </cell>
          <cell r="I9703">
            <v>7</v>
          </cell>
          <cell r="J9703">
            <v>15</v>
          </cell>
          <cell r="K9703">
            <v>0</v>
          </cell>
          <cell r="L9703">
            <v>0</v>
          </cell>
        </row>
        <row r="9704">
          <cell r="E9704">
            <v>29062</v>
          </cell>
          <cell r="F9704">
            <v>22</v>
          </cell>
          <cell r="G9704">
            <v>13</v>
          </cell>
          <cell r="H9704">
            <v>7</v>
          </cell>
          <cell r="I9704">
            <v>6</v>
          </cell>
          <cell r="J9704">
            <v>4</v>
          </cell>
          <cell r="K9704">
            <v>9</v>
          </cell>
          <cell r="L9704">
            <v>15</v>
          </cell>
        </row>
        <row r="9705">
          <cell r="E9705">
            <v>29063</v>
          </cell>
          <cell r="F9705">
            <v>4</v>
          </cell>
          <cell r="G9705">
            <v>11</v>
          </cell>
          <cell r="H9705">
            <v>0</v>
          </cell>
          <cell r="I9705">
            <v>4</v>
          </cell>
          <cell r="J9705">
            <v>9</v>
          </cell>
          <cell r="K9705">
            <v>0</v>
          </cell>
          <cell r="L9705">
            <v>0</v>
          </cell>
        </row>
        <row r="9706">
          <cell r="E9706">
            <v>29064</v>
          </cell>
          <cell r="F9706">
            <v>4</v>
          </cell>
          <cell r="G9706">
            <v>0</v>
          </cell>
          <cell r="H9706">
            <v>6</v>
          </cell>
          <cell r="I9706">
            <v>0</v>
          </cell>
          <cell r="J9706">
            <v>0</v>
          </cell>
          <cell r="K9706">
            <v>0</v>
          </cell>
          <cell r="L9706">
            <v>7</v>
          </cell>
        </row>
        <row r="9707">
          <cell r="E9707">
            <v>29065</v>
          </cell>
          <cell r="F9707">
            <v>22</v>
          </cell>
          <cell r="G9707">
            <v>22</v>
          </cell>
          <cell r="H9707">
            <v>26</v>
          </cell>
          <cell r="I9707">
            <v>22</v>
          </cell>
          <cell r="J9707">
            <v>19</v>
          </cell>
          <cell r="K9707">
            <v>15</v>
          </cell>
          <cell r="L9707">
            <v>7</v>
          </cell>
        </row>
        <row r="9708">
          <cell r="E9708">
            <v>29066</v>
          </cell>
          <cell r="F9708">
            <v>4</v>
          </cell>
          <cell r="G9708">
            <v>7</v>
          </cell>
          <cell r="H9708">
            <v>4</v>
          </cell>
          <cell r="I9708">
            <v>0</v>
          </cell>
          <cell r="J9708">
            <v>7</v>
          </cell>
          <cell r="K9708">
            <v>9</v>
          </cell>
          <cell r="L9708">
            <v>9</v>
          </cell>
        </row>
        <row r="9709">
          <cell r="E9709">
            <v>29067</v>
          </cell>
          <cell r="F9709">
            <v>9</v>
          </cell>
          <cell r="G9709">
            <v>9</v>
          </cell>
          <cell r="H9709">
            <v>11</v>
          </cell>
          <cell r="I9709">
            <v>7</v>
          </cell>
          <cell r="J9709">
            <v>4</v>
          </cell>
          <cell r="K9709">
            <v>9</v>
          </cell>
          <cell r="L9709">
            <v>7</v>
          </cell>
        </row>
        <row r="9710">
          <cell r="E9710">
            <v>29068</v>
          </cell>
          <cell r="F9710">
            <v>24</v>
          </cell>
          <cell r="G9710">
            <v>13</v>
          </cell>
          <cell r="H9710">
            <v>6</v>
          </cell>
          <cell r="I9710">
            <v>0</v>
          </cell>
          <cell r="J9710">
            <v>0</v>
          </cell>
          <cell r="K9710">
            <v>7</v>
          </cell>
          <cell r="L9710">
            <v>6</v>
          </cell>
        </row>
        <row r="9711">
          <cell r="E9711">
            <v>29069</v>
          </cell>
          <cell r="F9711">
            <v>15</v>
          </cell>
          <cell r="G9711">
            <v>9</v>
          </cell>
          <cell r="H9711">
            <v>7</v>
          </cell>
          <cell r="I9711">
            <v>0</v>
          </cell>
          <cell r="J9711">
            <v>0</v>
          </cell>
          <cell r="K9711">
            <v>0</v>
          </cell>
          <cell r="L9711">
            <v>6</v>
          </cell>
        </row>
        <row r="9712">
          <cell r="E9712">
            <v>29070</v>
          </cell>
          <cell r="F9712">
            <v>7</v>
          </cell>
          <cell r="G9712">
            <v>11</v>
          </cell>
          <cell r="H9712">
            <v>4</v>
          </cell>
          <cell r="I9712">
            <v>7</v>
          </cell>
          <cell r="J9712">
            <v>0</v>
          </cell>
          <cell r="K9712">
            <v>0</v>
          </cell>
          <cell r="L9712">
            <v>11</v>
          </cell>
        </row>
        <row r="9713">
          <cell r="E9713">
            <v>29071</v>
          </cell>
          <cell r="F9713">
            <v>15</v>
          </cell>
          <cell r="G9713">
            <v>13</v>
          </cell>
          <cell r="H9713">
            <v>11</v>
          </cell>
          <cell r="I9713">
            <v>15</v>
          </cell>
          <cell r="J9713">
            <v>11</v>
          </cell>
          <cell r="K9713">
            <v>13</v>
          </cell>
          <cell r="L9713">
            <v>4</v>
          </cell>
        </row>
        <row r="9714">
          <cell r="E9714">
            <v>29072</v>
          </cell>
          <cell r="F9714">
            <v>7</v>
          </cell>
          <cell r="G9714">
            <v>6</v>
          </cell>
          <cell r="H9714">
            <v>6</v>
          </cell>
          <cell r="I9714">
            <v>7</v>
          </cell>
          <cell r="J9714">
            <v>7</v>
          </cell>
          <cell r="K9714">
            <v>7</v>
          </cell>
          <cell r="L9714">
            <v>6</v>
          </cell>
        </row>
        <row r="9715">
          <cell r="E9715">
            <v>29073</v>
          </cell>
          <cell r="F9715">
            <v>4</v>
          </cell>
          <cell r="G9715">
            <v>4</v>
          </cell>
          <cell r="H9715">
            <v>0</v>
          </cell>
          <cell r="I9715">
            <v>0</v>
          </cell>
          <cell r="J9715">
            <v>4</v>
          </cell>
          <cell r="K9715">
            <v>0</v>
          </cell>
          <cell r="L9715">
            <v>0</v>
          </cell>
        </row>
        <row r="9716">
          <cell r="E9716">
            <v>29074</v>
          </cell>
          <cell r="F9716">
            <v>4</v>
          </cell>
          <cell r="G9716">
            <v>4</v>
          </cell>
          <cell r="H9716">
            <v>9</v>
          </cell>
          <cell r="I9716">
            <v>7</v>
          </cell>
          <cell r="J9716">
            <v>7</v>
          </cell>
          <cell r="K9716">
            <v>4</v>
          </cell>
          <cell r="L9716">
            <v>0</v>
          </cell>
        </row>
        <row r="9717">
          <cell r="E9717">
            <v>29075</v>
          </cell>
          <cell r="F9717">
            <v>11</v>
          </cell>
          <cell r="G9717">
            <v>6</v>
          </cell>
          <cell r="H9717">
            <v>9</v>
          </cell>
          <cell r="I9717">
            <v>19</v>
          </cell>
          <cell r="J9717">
            <v>11</v>
          </cell>
          <cell r="K9717">
            <v>19</v>
          </cell>
          <cell r="L9717">
            <v>22</v>
          </cell>
        </row>
        <row r="9718">
          <cell r="E9718">
            <v>29076</v>
          </cell>
          <cell r="F9718">
            <v>0</v>
          </cell>
          <cell r="G9718">
            <v>4</v>
          </cell>
          <cell r="H9718">
            <v>4</v>
          </cell>
          <cell r="I9718">
            <v>0</v>
          </cell>
          <cell r="J9718">
            <v>0</v>
          </cell>
          <cell r="K9718">
            <v>0</v>
          </cell>
          <cell r="L9718">
            <v>0</v>
          </cell>
        </row>
        <row r="9719">
          <cell r="E9719">
            <v>29077</v>
          </cell>
          <cell r="F9719">
            <v>13</v>
          </cell>
          <cell r="G9719">
            <v>11</v>
          </cell>
          <cell r="H9719">
            <v>7</v>
          </cell>
          <cell r="I9719">
            <v>6</v>
          </cell>
          <cell r="J9719">
            <v>6</v>
          </cell>
          <cell r="K9719">
            <v>6</v>
          </cell>
          <cell r="L9719">
            <v>0</v>
          </cell>
        </row>
        <row r="9720">
          <cell r="E9720">
            <v>29078</v>
          </cell>
          <cell r="F9720">
            <v>6</v>
          </cell>
          <cell r="G9720">
            <v>7</v>
          </cell>
          <cell r="H9720">
            <v>7</v>
          </cell>
          <cell r="I9720">
            <v>9</v>
          </cell>
          <cell r="J9720">
            <v>0</v>
          </cell>
          <cell r="K9720">
            <v>0</v>
          </cell>
          <cell r="L9720">
            <v>2</v>
          </cell>
        </row>
        <row r="9721">
          <cell r="E9721">
            <v>29079</v>
          </cell>
          <cell r="F9721">
            <v>6</v>
          </cell>
          <cell r="G9721">
            <v>13</v>
          </cell>
          <cell r="H9721">
            <v>13</v>
          </cell>
          <cell r="I9721">
            <v>11</v>
          </cell>
          <cell r="J9721">
            <v>13</v>
          </cell>
          <cell r="K9721">
            <v>7</v>
          </cell>
          <cell r="L9721">
            <v>0</v>
          </cell>
        </row>
        <row r="9722">
          <cell r="E9722">
            <v>29080</v>
          </cell>
          <cell r="F9722">
            <v>7</v>
          </cell>
          <cell r="G9722">
            <v>7</v>
          </cell>
          <cell r="H9722">
            <v>7</v>
          </cell>
          <cell r="I9722">
            <v>19</v>
          </cell>
          <cell r="J9722">
            <v>15</v>
          </cell>
          <cell r="K9722">
            <v>11</v>
          </cell>
          <cell r="L9722">
            <v>15</v>
          </cell>
        </row>
        <row r="9723">
          <cell r="E9723">
            <v>29081</v>
          </cell>
          <cell r="F9723">
            <v>7</v>
          </cell>
          <cell r="G9723">
            <v>13</v>
          </cell>
          <cell r="H9723">
            <v>9</v>
          </cell>
          <cell r="I9723">
            <v>7</v>
          </cell>
          <cell r="J9723">
            <v>22</v>
          </cell>
          <cell r="K9723">
            <v>4</v>
          </cell>
          <cell r="L9723">
            <v>4</v>
          </cell>
        </row>
        <row r="9724">
          <cell r="E9724">
            <v>29082</v>
          </cell>
          <cell r="F9724">
            <v>11</v>
          </cell>
          <cell r="G9724">
            <v>15</v>
          </cell>
          <cell r="H9724">
            <v>7</v>
          </cell>
          <cell r="I9724">
            <v>7</v>
          </cell>
          <cell r="J9724">
            <v>0</v>
          </cell>
          <cell r="K9724">
            <v>7</v>
          </cell>
          <cell r="L9724">
            <v>9</v>
          </cell>
        </row>
        <row r="9725">
          <cell r="E9725">
            <v>29083</v>
          </cell>
          <cell r="F9725">
            <v>0</v>
          </cell>
          <cell r="G9725">
            <v>0</v>
          </cell>
          <cell r="H9725">
            <v>11</v>
          </cell>
          <cell r="I9725">
            <v>4</v>
          </cell>
          <cell r="J9725">
            <v>4</v>
          </cell>
          <cell r="K9725">
            <v>4</v>
          </cell>
          <cell r="L9725">
            <v>11</v>
          </cell>
        </row>
        <row r="9726">
          <cell r="E9726">
            <v>29084</v>
          </cell>
          <cell r="F9726">
            <v>0</v>
          </cell>
          <cell r="G9726">
            <v>7</v>
          </cell>
          <cell r="H9726">
            <v>0</v>
          </cell>
          <cell r="I9726">
            <v>6</v>
          </cell>
          <cell r="J9726">
            <v>6</v>
          </cell>
          <cell r="K9726">
            <v>6</v>
          </cell>
          <cell r="L9726">
            <v>6</v>
          </cell>
        </row>
        <row r="9727">
          <cell r="E9727">
            <v>29085</v>
          </cell>
          <cell r="F9727">
            <v>6</v>
          </cell>
          <cell r="G9727">
            <v>13</v>
          </cell>
          <cell r="H9727">
            <v>0</v>
          </cell>
          <cell r="I9727">
            <v>7</v>
          </cell>
          <cell r="J9727">
            <v>15</v>
          </cell>
          <cell r="K9727">
            <v>13</v>
          </cell>
          <cell r="L9727">
            <v>9</v>
          </cell>
        </row>
        <row r="9728">
          <cell r="E9728">
            <v>29086</v>
          </cell>
          <cell r="F9728">
            <v>22</v>
          </cell>
          <cell r="G9728">
            <v>20</v>
          </cell>
          <cell r="H9728">
            <v>19</v>
          </cell>
          <cell r="I9728">
            <v>28</v>
          </cell>
          <cell r="J9728">
            <v>15</v>
          </cell>
          <cell r="K9728">
            <v>11</v>
          </cell>
          <cell r="L9728">
            <v>19</v>
          </cell>
        </row>
        <row r="9729">
          <cell r="E9729">
            <v>29087</v>
          </cell>
          <cell r="F9729">
            <v>7</v>
          </cell>
          <cell r="G9729">
            <v>0</v>
          </cell>
          <cell r="H9729">
            <v>0</v>
          </cell>
          <cell r="I9729">
            <v>2</v>
          </cell>
          <cell r="J9729">
            <v>4</v>
          </cell>
          <cell r="K9729">
            <v>6</v>
          </cell>
          <cell r="L9729">
            <v>7</v>
          </cell>
        </row>
        <row r="9730">
          <cell r="E9730">
            <v>29088</v>
          </cell>
          <cell r="F9730">
            <v>17</v>
          </cell>
          <cell r="G9730">
            <v>15</v>
          </cell>
          <cell r="H9730">
            <v>11</v>
          </cell>
          <cell r="I9730">
            <v>0</v>
          </cell>
          <cell r="J9730">
            <v>2</v>
          </cell>
          <cell r="K9730">
            <v>2</v>
          </cell>
          <cell r="L9730">
            <v>4</v>
          </cell>
        </row>
        <row r="9731">
          <cell r="E9731">
            <v>29089</v>
          </cell>
          <cell r="F9731">
            <v>19</v>
          </cell>
          <cell r="G9731">
            <v>20</v>
          </cell>
          <cell r="H9731">
            <v>13</v>
          </cell>
          <cell r="I9731">
            <v>4</v>
          </cell>
          <cell r="J9731">
            <v>0</v>
          </cell>
          <cell r="K9731">
            <v>0</v>
          </cell>
          <cell r="L9731">
            <v>4</v>
          </cell>
        </row>
        <row r="9732">
          <cell r="E9732">
            <v>29090</v>
          </cell>
          <cell r="F9732">
            <v>7</v>
          </cell>
          <cell r="G9732">
            <v>9</v>
          </cell>
          <cell r="H9732">
            <v>0</v>
          </cell>
          <cell r="I9732">
            <v>7</v>
          </cell>
          <cell r="J9732">
            <v>0</v>
          </cell>
          <cell r="K9732">
            <v>0</v>
          </cell>
          <cell r="L9732">
            <v>0</v>
          </cell>
        </row>
        <row r="9733">
          <cell r="E9733">
            <v>29091</v>
          </cell>
          <cell r="F9733">
            <v>19</v>
          </cell>
          <cell r="G9733">
            <v>30</v>
          </cell>
          <cell r="H9733">
            <v>30</v>
          </cell>
          <cell r="I9733">
            <v>37</v>
          </cell>
          <cell r="J9733">
            <v>33</v>
          </cell>
          <cell r="K9733">
            <v>26</v>
          </cell>
          <cell r="L9733">
            <v>19</v>
          </cell>
        </row>
        <row r="9734">
          <cell r="E9734">
            <v>29092</v>
          </cell>
          <cell r="F9734">
            <v>15</v>
          </cell>
          <cell r="G9734">
            <v>19</v>
          </cell>
          <cell r="H9734">
            <v>19</v>
          </cell>
          <cell r="I9734">
            <v>11</v>
          </cell>
          <cell r="J9734">
            <v>15</v>
          </cell>
          <cell r="K9734">
            <v>15</v>
          </cell>
          <cell r="L9734">
            <v>19</v>
          </cell>
        </row>
        <row r="9735">
          <cell r="E9735">
            <v>29093</v>
          </cell>
          <cell r="F9735">
            <v>4</v>
          </cell>
          <cell r="G9735">
            <v>2</v>
          </cell>
          <cell r="H9735">
            <v>11</v>
          </cell>
          <cell r="I9735">
            <v>6</v>
          </cell>
          <cell r="J9735">
            <v>2</v>
          </cell>
          <cell r="K9735">
            <v>6</v>
          </cell>
          <cell r="L9735">
            <v>6</v>
          </cell>
        </row>
        <row r="9736">
          <cell r="E9736">
            <v>29094</v>
          </cell>
          <cell r="F9736">
            <v>9</v>
          </cell>
          <cell r="G9736">
            <v>6</v>
          </cell>
          <cell r="H9736">
            <v>6</v>
          </cell>
          <cell r="I9736">
            <v>0</v>
          </cell>
          <cell r="J9736">
            <v>6</v>
          </cell>
          <cell r="K9736">
            <v>0</v>
          </cell>
          <cell r="L9736">
            <v>9</v>
          </cell>
        </row>
        <row r="9737">
          <cell r="E9737">
            <v>29095</v>
          </cell>
          <cell r="F9737">
            <v>7</v>
          </cell>
          <cell r="G9737">
            <v>11</v>
          </cell>
          <cell r="H9737">
            <v>9</v>
          </cell>
          <cell r="I9737">
            <v>11</v>
          </cell>
          <cell r="J9737">
            <v>11</v>
          </cell>
          <cell r="K9737">
            <v>11</v>
          </cell>
          <cell r="L9737">
            <v>11</v>
          </cell>
        </row>
        <row r="9738">
          <cell r="E9738">
            <v>29096</v>
          </cell>
          <cell r="F9738">
            <v>15</v>
          </cell>
          <cell r="G9738">
            <v>19</v>
          </cell>
          <cell r="H9738">
            <v>13</v>
          </cell>
          <cell r="I9738">
            <v>11</v>
          </cell>
          <cell r="J9738">
            <v>7</v>
          </cell>
          <cell r="K9738">
            <v>11</v>
          </cell>
          <cell r="L9738">
            <v>11</v>
          </cell>
        </row>
        <row r="9739">
          <cell r="E9739">
            <v>29097</v>
          </cell>
          <cell r="F9739">
            <v>15</v>
          </cell>
          <cell r="G9739">
            <v>6</v>
          </cell>
          <cell r="H9739">
            <v>9</v>
          </cell>
          <cell r="I9739">
            <v>4</v>
          </cell>
          <cell r="J9739">
            <v>2</v>
          </cell>
          <cell r="K9739">
            <v>4</v>
          </cell>
          <cell r="L9739">
            <v>9</v>
          </cell>
        </row>
        <row r="9740">
          <cell r="E9740">
            <v>29098</v>
          </cell>
          <cell r="F9740">
            <v>11</v>
          </cell>
          <cell r="G9740">
            <v>0</v>
          </cell>
          <cell r="H9740">
            <v>17</v>
          </cell>
          <cell r="I9740">
            <v>15</v>
          </cell>
          <cell r="J9740">
            <v>20</v>
          </cell>
          <cell r="K9740">
            <v>13</v>
          </cell>
          <cell r="L9740">
            <v>13</v>
          </cell>
        </row>
        <row r="9741">
          <cell r="E9741">
            <v>29099</v>
          </cell>
          <cell r="F9741">
            <v>6</v>
          </cell>
          <cell r="G9741">
            <v>15</v>
          </cell>
          <cell r="H9741">
            <v>6</v>
          </cell>
          <cell r="I9741">
            <v>4</v>
          </cell>
          <cell r="J9741">
            <v>9</v>
          </cell>
          <cell r="K9741">
            <v>0</v>
          </cell>
          <cell r="L9741">
            <v>6</v>
          </cell>
        </row>
        <row r="9742">
          <cell r="E9742">
            <v>29100</v>
          </cell>
          <cell r="F9742">
            <v>7</v>
          </cell>
          <cell r="G9742">
            <v>0</v>
          </cell>
          <cell r="H9742">
            <v>0</v>
          </cell>
          <cell r="I9742">
            <v>6</v>
          </cell>
          <cell r="J9742">
            <v>0</v>
          </cell>
          <cell r="K9742">
            <v>6</v>
          </cell>
          <cell r="L9742">
            <v>6</v>
          </cell>
        </row>
        <row r="9743">
          <cell r="E9743">
            <v>29101</v>
          </cell>
          <cell r="F9743">
            <v>13</v>
          </cell>
          <cell r="G9743">
            <v>7</v>
          </cell>
          <cell r="H9743">
            <v>13</v>
          </cell>
          <cell r="I9743">
            <v>9</v>
          </cell>
          <cell r="J9743">
            <v>4</v>
          </cell>
          <cell r="K9743">
            <v>9</v>
          </cell>
          <cell r="L9743">
            <v>9</v>
          </cell>
        </row>
        <row r="9744">
          <cell r="E9744">
            <v>29102</v>
          </cell>
          <cell r="F9744">
            <v>22</v>
          </cell>
          <cell r="G9744">
            <v>33</v>
          </cell>
          <cell r="H9744">
            <v>33</v>
          </cell>
          <cell r="I9744">
            <v>22</v>
          </cell>
          <cell r="J9744">
            <v>31</v>
          </cell>
          <cell r="K9744">
            <v>24</v>
          </cell>
          <cell r="L9744">
            <v>22</v>
          </cell>
        </row>
        <row r="9745">
          <cell r="E9745">
            <v>29103</v>
          </cell>
          <cell r="F9745">
            <v>0</v>
          </cell>
          <cell r="G9745">
            <v>13</v>
          </cell>
          <cell r="H9745">
            <v>9</v>
          </cell>
          <cell r="I9745">
            <v>9</v>
          </cell>
          <cell r="J9745">
            <v>7</v>
          </cell>
          <cell r="K9745">
            <v>6</v>
          </cell>
          <cell r="L9745">
            <v>0</v>
          </cell>
        </row>
        <row r="9746">
          <cell r="E9746">
            <v>29104</v>
          </cell>
          <cell r="F9746">
            <v>20</v>
          </cell>
          <cell r="G9746">
            <v>17</v>
          </cell>
          <cell r="H9746">
            <v>13</v>
          </cell>
          <cell r="I9746">
            <v>9</v>
          </cell>
          <cell r="J9746">
            <v>0</v>
          </cell>
          <cell r="K9746">
            <v>0</v>
          </cell>
          <cell r="L9746">
            <v>9</v>
          </cell>
        </row>
        <row r="9747">
          <cell r="E9747">
            <v>29105</v>
          </cell>
          <cell r="F9747">
            <v>15</v>
          </cell>
          <cell r="G9747">
            <v>30</v>
          </cell>
          <cell r="H9747">
            <v>30</v>
          </cell>
          <cell r="I9747">
            <v>30</v>
          </cell>
          <cell r="J9747">
            <v>7</v>
          </cell>
          <cell r="K9747">
            <v>11</v>
          </cell>
          <cell r="L9747">
            <v>15</v>
          </cell>
        </row>
        <row r="9748">
          <cell r="E9748">
            <v>29106</v>
          </cell>
          <cell r="F9748">
            <v>7</v>
          </cell>
          <cell r="G9748">
            <v>7</v>
          </cell>
          <cell r="H9748">
            <v>7</v>
          </cell>
          <cell r="I9748">
            <v>11</v>
          </cell>
          <cell r="J9748">
            <v>7</v>
          </cell>
          <cell r="K9748">
            <v>6</v>
          </cell>
          <cell r="L9748">
            <v>4</v>
          </cell>
        </row>
        <row r="9749">
          <cell r="E9749">
            <v>29107</v>
          </cell>
          <cell r="F9749">
            <v>19</v>
          </cell>
          <cell r="G9749">
            <v>15</v>
          </cell>
          <cell r="H9749">
            <v>15</v>
          </cell>
          <cell r="I9749">
            <v>7</v>
          </cell>
          <cell r="J9749">
            <v>11</v>
          </cell>
          <cell r="K9749">
            <v>19</v>
          </cell>
          <cell r="L9749">
            <v>6</v>
          </cell>
        </row>
        <row r="9750">
          <cell r="E9750">
            <v>29108</v>
          </cell>
          <cell r="F9750">
            <v>9</v>
          </cell>
          <cell r="G9750">
            <v>11</v>
          </cell>
          <cell r="H9750">
            <v>13</v>
          </cell>
          <cell r="I9750">
            <v>0</v>
          </cell>
          <cell r="J9750">
            <v>6</v>
          </cell>
          <cell r="K9750">
            <v>9</v>
          </cell>
          <cell r="L9750">
            <v>0</v>
          </cell>
        </row>
        <row r="9751">
          <cell r="E9751">
            <v>29109</v>
          </cell>
          <cell r="F9751">
            <v>19</v>
          </cell>
          <cell r="G9751">
            <v>19</v>
          </cell>
          <cell r="H9751">
            <v>19</v>
          </cell>
          <cell r="I9751">
            <v>11</v>
          </cell>
          <cell r="J9751">
            <v>9</v>
          </cell>
          <cell r="K9751">
            <v>9</v>
          </cell>
          <cell r="L9751">
            <v>26</v>
          </cell>
        </row>
        <row r="9752">
          <cell r="E9752">
            <v>29110</v>
          </cell>
          <cell r="F9752">
            <v>7</v>
          </cell>
          <cell r="G9752">
            <v>9</v>
          </cell>
          <cell r="H9752">
            <v>0</v>
          </cell>
          <cell r="I9752">
            <v>0</v>
          </cell>
          <cell r="J9752">
            <v>7</v>
          </cell>
          <cell r="K9752">
            <v>0</v>
          </cell>
          <cell r="L9752">
            <v>0</v>
          </cell>
        </row>
        <row r="9753">
          <cell r="E9753">
            <v>29111</v>
          </cell>
          <cell r="F9753">
            <v>4</v>
          </cell>
          <cell r="G9753">
            <v>0</v>
          </cell>
          <cell r="H9753">
            <v>0</v>
          </cell>
          <cell r="I9753">
            <v>0</v>
          </cell>
          <cell r="J9753">
            <v>4</v>
          </cell>
          <cell r="K9753">
            <v>4</v>
          </cell>
          <cell r="L9753">
            <v>0</v>
          </cell>
        </row>
        <row r="9754">
          <cell r="E9754">
            <v>29112</v>
          </cell>
          <cell r="F9754">
            <v>17</v>
          </cell>
          <cell r="G9754">
            <v>9</v>
          </cell>
          <cell r="H9754">
            <v>15</v>
          </cell>
          <cell r="I9754">
            <v>7</v>
          </cell>
          <cell r="J9754">
            <v>6</v>
          </cell>
          <cell r="K9754">
            <v>0</v>
          </cell>
          <cell r="L9754">
            <v>9</v>
          </cell>
        </row>
        <row r="9755">
          <cell r="E9755">
            <v>29113</v>
          </cell>
          <cell r="F9755">
            <v>15</v>
          </cell>
          <cell r="G9755">
            <v>7</v>
          </cell>
          <cell r="H9755">
            <v>31</v>
          </cell>
          <cell r="I9755">
            <v>28</v>
          </cell>
          <cell r="J9755">
            <v>33</v>
          </cell>
          <cell r="K9755">
            <v>28</v>
          </cell>
          <cell r="L9755">
            <v>28</v>
          </cell>
        </row>
        <row r="9756">
          <cell r="E9756">
            <v>29114</v>
          </cell>
          <cell r="F9756">
            <v>0</v>
          </cell>
          <cell r="G9756">
            <v>11</v>
          </cell>
          <cell r="H9756">
            <v>15</v>
          </cell>
          <cell r="I9756">
            <v>28</v>
          </cell>
          <cell r="J9756">
            <v>19</v>
          </cell>
          <cell r="K9756">
            <v>13</v>
          </cell>
          <cell r="L9756">
            <v>9</v>
          </cell>
        </row>
        <row r="9757">
          <cell r="E9757">
            <v>29115</v>
          </cell>
          <cell r="F9757">
            <v>7</v>
          </cell>
          <cell r="G9757">
            <v>13</v>
          </cell>
          <cell r="H9757">
            <v>11</v>
          </cell>
          <cell r="I9757">
            <v>4</v>
          </cell>
          <cell r="J9757">
            <v>6</v>
          </cell>
          <cell r="K9757">
            <v>11</v>
          </cell>
          <cell r="L9757">
            <v>6</v>
          </cell>
        </row>
        <row r="9758">
          <cell r="E9758">
            <v>29116</v>
          </cell>
          <cell r="F9758">
            <v>17</v>
          </cell>
          <cell r="G9758">
            <v>11</v>
          </cell>
          <cell r="H9758">
            <v>15</v>
          </cell>
          <cell r="I9758">
            <v>6</v>
          </cell>
          <cell r="J9758">
            <v>9</v>
          </cell>
          <cell r="K9758">
            <v>2</v>
          </cell>
          <cell r="L9758">
            <v>0</v>
          </cell>
        </row>
        <row r="9759">
          <cell r="E9759">
            <v>29117</v>
          </cell>
          <cell r="F9759">
            <v>31</v>
          </cell>
          <cell r="G9759">
            <v>30</v>
          </cell>
          <cell r="H9759">
            <v>28</v>
          </cell>
          <cell r="I9759">
            <v>15</v>
          </cell>
          <cell r="J9759">
            <v>9</v>
          </cell>
          <cell r="K9759">
            <v>9</v>
          </cell>
          <cell r="L9759">
            <v>9</v>
          </cell>
        </row>
        <row r="9760">
          <cell r="E9760">
            <v>29118</v>
          </cell>
          <cell r="F9760">
            <v>9</v>
          </cell>
          <cell r="G9760">
            <v>15</v>
          </cell>
          <cell r="H9760">
            <v>7</v>
          </cell>
          <cell r="I9760">
            <v>11</v>
          </cell>
          <cell r="J9760">
            <v>9</v>
          </cell>
          <cell r="K9760">
            <v>11</v>
          </cell>
          <cell r="L9760">
            <v>0</v>
          </cell>
        </row>
        <row r="9761">
          <cell r="E9761">
            <v>29119</v>
          </cell>
          <cell r="F9761">
            <v>11</v>
          </cell>
          <cell r="G9761">
            <v>0</v>
          </cell>
          <cell r="H9761">
            <v>0</v>
          </cell>
          <cell r="I9761">
            <v>4</v>
          </cell>
          <cell r="J9761">
            <v>0</v>
          </cell>
          <cell r="K9761">
            <v>0</v>
          </cell>
          <cell r="L9761">
            <v>9</v>
          </cell>
        </row>
        <row r="9762">
          <cell r="E9762">
            <v>29120</v>
          </cell>
          <cell r="F9762">
            <v>7</v>
          </cell>
          <cell r="G9762">
            <v>4</v>
          </cell>
          <cell r="H9762">
            <v>4</v>
          </cell>
          <cell r="I9762">
            <v>4</v>
          </cell>
          <cell r="J9762">
            <v>9</v>
          </cell>
          <cell r="K9762">
            <v>0</v>
          </cell>
          <cell r="L9762">
            <v>7</v>
          </cell>
        </row>
        <row r="9763">
          <cell r="E9763">
            <v>29121</v>
          </cell>
          <cell r="F9763">
            <v>26</v>
          </cell>
          <cell r="G9763">
            <v>22</v>
          </cell>
          <cell r="H9763">
            <v>19</v>
          </cell>
          <cell r="I9763">
            <v>19</v>
          </cell>
          <cell r="J9763">
            <v>19</v>
          </cell>
          <cell r="K9763">
            <v>11</v>
          </cell>
          <cell r="L9763">
            <v>11</v>
          </cell>
        </row>
        <row r="9764">
          <cell r="E9764">
            <v>29122</v>
          </cell>
          <cell r="F9764">
            <v>0</v>
          </cell>
          <cell r="G9764">
            <v>11</v>
          </cell>
          <cell r="H9764">
            <v>4</v>
          </cell>
          <cell r="I9764">
            <v>0</v>
          </cell>
          <cell r="J9764">
            <v>4</v>
          </cell>
          <cell r="K9764">
            <v>0</v>
          </cell>
          <cell r="L9764">
            <v>6</v>
          </cell>
        </row>
        <row r="9765">
          <cell r="E9765">
            <v>29123</v>
          </cell>
          <cell r="F9765">
            <v>4</v>
          </cell>
          <cell r="G9765">
            <v>0</v>
          </cell>
          <cell r="H9765">
            <v>4</v>
          </cell>
          <cell r="I9765">
            <v>7</v>
          </cell>
          <cell r="J9765">
            <v>7</v>
          </cell>
          <cell r="K9765">
            <v>0</v>
          </cell>
          <cell r="L9765">
            <v>0</v>
          </cell>
        </row>
        <row r="9766">
          <cell r="E9766">
            <v>29124</v>
          </cell>
          <cell r="F9766">
            <v>7</v>
          </cell>
          <cell r="G9766">
            <v>7</v>
          </cell>
          <cell r="H9766">
            <v>17</v>
          </cell>
          <cell r="I9766">
            <v>17</v>
          </cell>
          <cell r="J9766">
            <v>19</v>
          </cell>
          <cell r="K9766">
            <v>26</v>
          </cell>
          <cell r="L9766">
            <v>30</v>
          </cell>
        </row>
        <row r="9767">
          <cell r="E9767">
            <v>29125</v>
          </cell>
          <cell r="F9767">
            <v>2</v>
          </cell>
          <cell r="G9767">
            <v>22</v>
          </cell>
          <cell r="H9767">
            <v>26</v>
          </cell>
          <cell r="I9767">
            <v>33</v>
          </cell>
          <cell r="J9767">
            <v>30</v>
          </cell>
          <cell r="K9767">
            <v>26</v>
          </cell>
          <cell r="L9767">
            <v>19</v>
          </cell>
        </row>
        <row r="9768">
          <cell r="E9768">
            <v>29126</v>
          </cell>
          <cell r="F9768">
            <v>9</v>
          </cell>
          <cell r="G9768">
            <v>9</v>
          </cell>
          <cell r="H9768">
            <v>7</v>
          </cell>
          <cell r="I9768">
            <v>26</v>
          </cell>
          <cell r="J9768">
            <v>22</v>
          </cell>
          <cell r="K9768">
            <v>19</v>
          </cell>
          <cell r="L9768">
            <v>52</v>
          </cell>
        </row>
        <row r="9769">
          <cell r="E9769">
            <v>29127</v>
          </cell>
          <cell r="F9769">
            <v>30</v>
          </cell>
          <cell r="G9769">
            <v>17</v>
          </cell>
          <cell r="H9769">
            <v>13</v>
          </cell>
          <cell r="I9769">
            <v>6</v>
          </cell>
          <cell r="J9769">
            <v>7</v>
          </cell>
          <cell r="K9769">
            <v>7</v>
          </cell>
          <cell r="L9769">
            <v>6</v>
          </cell>
        </row>
        <row r="9770">
          <cell r="E9770">
            <v>29128</v>
          </cell>
          <cell r="F9770">
            <v>22</v>
          </cell>
          <cell r="G9770">
            <v>9</v>
          </cell>
          <cell r="H9770">
            <v>13</v>
          </cell>
          <cell r="I9770">
            <v>7</v>
          </cell>
          <cell r="J9770">
            <v>17</v>
          </cell>
          <cell r="K9770">
            <v>17</v>
          </cell>
          <cell r="L9770">
            <v>11</v>
          </cell>
        </row>
        <row r="9771">
          <cell r="E9771">
            <v>29129</v>
          </cell>
          <cell r="F9771">
            <v>9</v>
          </cell>
          <cell r="G9771">
            <v>7</v>
          </cell>
          <cell r="H9771">
            <v>9</v>
          </cell>
          <cell r="I9771">
            <v>4</v>
          </cell>
          <cell r="J9771">
            <v>0</v>
          </cell>
          <cell r="K9771">
            <v>0</v>
          </cell>
          <cell r="L9771">
            <v>7</v>
          </cell>
        </row>
        <row r="9772">
          <cell r="E9772">
            <v>29130</v>
          </cell>
          <cell r="F9772">
            <v>9</v>
          </cell>
          <cell r="G9772">
            <v>19</v>
          </cell>
          <cell r="H9772">
            <v>19</v>
          </cell>
          <cell r="I9772">
            <v>19</v>
          </cell>
          <cell r="J9772">
            <v>11</v>
          </cell>
          <cell r="K9772">
            <v>7</v>
          </cell>
          <cell r="L9772">
            <v>11</v>
          </cell>
        </row>
        <row r="9773">
          <cell r="E9773">
            <v>29131</v>
          </cell>
          <cell r="F9773">
            <v>7</v>
          </cell>
          <cell r="G9773">
            <v>17</v>
          </cell>
          <cell r="H9773">
            <v>9</v>
          </cell>
          <cell r="I9773">
            <v>9</v>
          </cell>
          <cell r="J9773">
            <v>7</v>
          </cell>
          <cell r="K9773">
            <v>11</v>
          </cell>
          <cell r="L9773">
            <v>6</v>
          </cell>
        </row>
        <row r="9774">
          <cell r="E9774">
            <v>29132</v>
          </cell>
          <cell r="F9774">
            <v>11</v>
          </cell>
          <cell r="G9774">
            <v>13</v>
          </cell>
          <cell r="H9774">
            <v>7</v>
          </cell>
          <cell r="I9774">
            <v>11</v>
          </cell>
          <cell r="J9774">
            <v>7</v>
          </cell>
          <cell r="K9774">
            <v>15</v>
          </cell>
          <cell r="L9774">
            <v>0</v>
          </cell>
        </row>
        <row r="9775">
          <cell r="E9775">
            <v>29133</v>
          </cell>
          <cell r="F9775">
            <v>19</v>
          </cell>
          <cell r="G9775">
            <v>17</v>
          </cell>
          <cell r="H9775">
            <v>7</v>
          </cell>
          <cell r="I9775">
            <v>0</v>
          </cell>
          <cell r="J9775">
            <v>4</v>
          </cell>
          <cell r="K9775">
            <v>7</v>
          </cell>
          <cell r="L9775">
            <v>0</v>
          </cell>
        </row>
        <row r="9776">
          <cell r="E9776">
            <v>29134</v>
          </cell>
          <cell r="F9776">
            <v>28</v>
          </cell>
          <cell r="G9776">
            <v>26</v>
          </cell>
          <cell r="H9776">
            <v>26</v>
          </cell>
          <cell r="I9776">
            <v>9</v>
          </cell>
          <cell r="J9776">
            <v>0</v>
          </cell>
          <cell r="K9776">
            <v>7</v>
          </cell>
          <cell r="L9776">
            <v>2</v>
          </cell>
        </row>
        <row r="9777">
          <cell r="E9777">
            <v>29135</v>
          </cell>
          <cell r="F9777">
            <v>15</v>
          </cell>
          <cell r="G9777">
            <v>22</v>
          </cell>
          <cell r="H9777">
            <v>24</v>
          </cell>
          <cell r="I9777">
            <v>22</v>
          </cell>
          <cell r="J9777">
            <v>20</v>
          </cell>
          <cell r="K9777">
            <v>13</v>
          </cell>
          <cell r="L9777">
            <v>7</v>
          </cell>
        </row>
        <row r="9778">
          <cell r="E9778">
            <v>29136</v>
          </cell>
          <cell r="F9778">
            <v>15</v>
          </cell>
          <cell r="G9778">
            <v>17</v>
          </cell>
          <cell r="H9778">
            <v>15</v>
          </cell>
          <cell r="I9778">
            <v>24</v>
          </cell>
          <cell r="J9778">
            <v>19</v>
          </cell>
          <cell r="K9778">
            <v>13</v>
          </cell>
          <cell r="L9778">
            <v>19</v>
          </cell>
        </row>
        <row r="9779">
          <cell r="E9779">
            <v>29137</v>
          </cell>
          <cell r="F9779">
            <v>17</v>
          </cell>
          <cell r="G9779">
            <v>15</v>
          </cell>
          <cell r="H9779">
            <v>13</v>
          </cell>
          <cell r="I9779">
            <v>15</v>
          </cell>
          <cell r="J9779">
            <v>7</v>
          </cell>
          <cell r="K9779">
            <v>9</v>
          </cell>
          <cell r="L9779">
            <v>7</v>
          </cell>
        </row>
        <row r="9780">
          <cell r="E9780">
            <v>29138</v>
          </cell>
          <cell r="F9780">
            <v>30</v>
          </cell>
          <cell r="G9780">
            <v>30</v>
          </cell>
          <cell r="H9780">
            <v>33</v>
          </cell>
          <cell r="I9780">
            <v>30</v>
          </cell>
          <cell r="J9780">
            <v>26</v>
          </cell>
          <cell r="K9780">
            <v>37</v>
          </cell>
          <cell r="L9780">
            <v>30</v>
          </cell>
        </row>
        <row r="9781">
          <cell r="E9781">
            <v>29139</v>
          </cell>
          <cell r="F9781">
            <v>7</v>
          </cell>
          <cell r="G9781">
            <v>13</v>
          </cell>
          <cell r="H9781">
            <v>11</v>
          </cell>
          <cell r="I9781">
            <v>19</v>
          </cell>
          <cell r="J9781">
            <v>15</v>
          </cell>
          <cell r="K9781">
            <v>15</v>
          </cell>
          <cell r="L9781">
            <v>7</v>
          </cell>
        </row>
        <row r="9782">
          <cell r="E9782">
            <v>29140</v>
          </cell>
          <cell r="F9782">
            <v>7</v>
          </cell>
          <cell r="G9782">
            <v>11</v>
          </cell>
          <cell r="H9782">
            <v>0</v>
          </cell>
          <cell r="I9782">
            <v>0</v>
          </cell>
          <cell r="J9782">
            <v>0</v>
          </cell>
          <cell r="K9782">
            <v>7</v>
          </cell>
          <cell r="L9782">
            <v>6</v>
          </cell>
        </row>
        <row r="9783">
          <cell r="E9783">
            <v>29141</v>
          </cell>
          <cell r="F9783">
            <v>9</v>
          </cell>
          <cell r="G9783">
            <v>0</v>
          </cell>
          <cell r="H9783">
            <v>11</v>
          </cell>
          <cell r="I9783">
            <v>6</v>
          </cell>
          <cell r="J9783">
            <v>0</v>
          </cell>
          <cell r="K9783">
            <v>13</v>
          </cell>
          <cell r="L9783">
            <v>0</v>
          </cell>
        </row>
        <row r="9784">
          <cell r="E9784">
            <v>29142</v>
          </cell>
          <cell r="F9784">
            <v>6</v>
          </cell>
          <cell r="G9784">
            <v>0</v>
          </cell>
          <cell r="H9784">
            <v>7</v>
          </cell>
          <cell r="I9784">
            <v>6</v>
          </cell>
          <cell r="J9784">
            <v>0</v>
          </cell>
          <cell r="K9784">
            <v>0</v>
          </cell>
          <cell r="L9784">
            <v>0</v>
          </cell>
        </row>
        <row r="9785">
          <cell r="E9785">
            <v>29143</v>
          </cell>
          <cell r="F9785">
            <v>22</v>
          </cell>
          <cell r="G9785">
            <v>26</v>
          </cell>
          <cell r="H9785">
            <v>19</v>
          </cell>
          <cell r="I9785">
            <v>20</v>
          </cell>
          <cell r="J9785">
            <v>20</v>
          </cell>
          <cell r="K9785">
            <v>22</v>
          </cell>
          <cell r="L9785">
            <v>26</v>
          </cell>
        </row>
        <row r="9786">
          <cell r="E9786">
            <v>29144</v>
          </cell>
          <cell r="F9786">
            <v>7</v>
          </cell>
          <cell r="G9786">
            <v>11</v>
          </cell>
          <cell r="H9786">
            <v>15</v>
          </cell>
          <cell r="I9786">
            <v>22</v>
          </cell>
          <cell r="J9786">
            <v>19</v>
          </cell>
          <cell r="K9786">
            <v>30</v>
          </cell>
          <cell r="L9786">
            <v>22</v>
          </cell>
        </row>
        <row r="9787">
          <cell r="E9787">
            <v>29145</v>
          </cell>
          <cell r="F9787">
            <v>6</v>
          </cell>
          <cell r="G9787">
            <v>9</v>
          </cell>
          <cell r="H9787">
            <v>0</v>
          </cell>
          <cell r="I9787">
            <v>2</v>
          </cell>
          <cell r="J9787">
            <v>15</v>
          </cell>
          <cell r="K9787">
            <v>15</v>
          </cell>
          <cell r="L9787">
            <v>13</v>
          </cell>
        </row>
        <row r="9788">
          <cell r="E9788">
            <v>29146</v>
          </cell>
          <cell r="F9788">
            <v>9</v>
          </cell>
          <cell r="G9788">
            <v>13</v>
          </cell>
          <cell r="H9788">
            <v>2</v>
          </cell>
          <cell r="I9788">
            <v>0</v>
          </cell>
          <cell r="J9788">
            <v>0</v>
          </cell>
          <cell r="K9788">
            <v>0</v>
          </cell>
          <cell r="L9788">
            <v>6</v>
          </cell>
        </row>
        <row r="9789">
          <cell r="E9789">
            <v>29147</v>
          </cell>
          <cell r="F9789">
            <v>7</v>
          </cell>
          <cell r="G9789">
            <v>9</v>
          </cell>
          <cell r="H9789">
            <v>0</v>
          </cell>
          <cell r="I9789">
            <v>4</v>
          </cell>
          <cell r="J9789">
            <v>15</v>
          </cell>
          <cell r="K9789">
            <v>11</v>
          </cell>
          <cell r="L9789">
            <v>19</v>
          </cell>
        </row>
        <row r="9790">
          <cell r="E9790">
            <v>29148</v>
          </cell>
          <cell r="F9790">
            <v>9</v>
          </cell>
          <cell r="G9790">
            <v>9</v>
          </cell>
          <cell r="H9790">
            <v>22</v>
          </cell>
          <cell r="I9790">
            <v>26</v>
          </cell>
          <cell r="J9790">
            <v>19</v>
          </cell>
          <cell r="K9790">
            <v>9</v>
          </cell>
          <cell r="L9790">
            <v>19</v>
          </cell>
        </row>
        <row r="9791">
          <cell r="E9791">
            <v>29149</v>
          </cell>
          <cell r="F9791">
            <v>0</v>
          </cell>
          <cell r="G9791">
            <v>0</v>
          </cell>
          <cell r="H9791">
            <v>4</v>
          </cell>
          <cell r="I9791">
            <v>4</v>
          </cell>
          <cell r="J9791">
            <v>7</v>
          </cell>
          <cell r="K9791">
            <v>4</v>
          </cell>
          <cell r="L9791">
            <v>0</v>
          </cell>
        </row>
        <row r="9792">
          <cell r="E9792">
            <v>29150</v>
          </cell>
          <cell r="F9792">
            <v>9</v>
          </cell>
          <cell r="G9792">
            <v>7</v>
          </cell>
          <cell r="H9792">
            <v>9</v>
          </cell>
          <cell r="I9792">
            <v>6</v>
          </cell>
          <cell r="J9792">
            <v>4</v>
          </cell>
          <cell r="K9792">
            <v>9</v>
          </cell>
          <cell r="L9792">
            <v>11</v>
          </cell>
        </row>
        <row r="9793">
          <cell r="E9793">
            <v>29151</v>
          </cell>
          <cell r="F9793">
            <v>11</v>
          </cell>
          <cell r="G9793">
            <v>13</v>
          </cell>
          <cell r="H9793">
            <v>11</v>
          </cell>
          <cell r="I9793">
            <v>7</v>
          </cell>
          <cell r="J9793">
            <v>15</v>
          </cell>
          <cell r="K9793">
            <v>19</v>
          </cell>
          <cell r="L9793">
            <v>17</v>
          </cell>
        </row>
        <row r="9794">
          <cell r="E9794">
            <v>29152</v>
          </cell>
          <cell r="F9794">
            <v>13</v>
          </cell>
          <cell r="G9794">
            <v>7</v>
          </cell>
          <cell r="H9794">
            <v>11</v>
          </cell>
          <cell r="I9794">
            <v>4</v>
          </cell>
          <cell r="J9794">
            <v>0</v>
          </cell>
          <cell r="K9794">
            <v>7</v>
          </cell>
          <cell r="L9794">
            <v>9</v>
          </cell>
        </row>
        <row r="9795">
          <cell r="E9795">
            <v>29153</v>
          </cell>
          <cell r="F9795">
            <v>24</v>
          </cell>
          <cell r="G9795">
            <v>4</v>
          </cell>
          <cell r="H9795">
            <v>13</v>
          </cell>
          <cell r="I9795">
            <v>15</v>
          </cell>
          <cell r="J9795">
            <v>2</v>
          </cell>
          <cell r="K9795">
            <v>7</v>
          </cell>
          <cell r="L9795">
            <v>6</v>
          </cell>
        </row>
        <row r="9796">
          <cell r="E9796">
            <v>29154</v>
          </cell>
          <cell r="F9796">
            <v>22</v>
          </cell>
          <cell r="G9796">
            <v>7</v>
          </cell>
          <cell r="H9796">
            <v>11</v>
          </cell>
          <cell r="I9796">
            <v>11</v>
          </cell>
          <cell r="J9796">
            <v>9</v>
          </cell>
          <cell r="K9796">
            <v>15</v>
          </cell>
          <cell r="L9796">
            <v>9</v>
          </cell>
        </row>
        <row r="9797">
          <cell r="E9797">
            <v>29155</v>
          </cell>
          <cell r="F9797">
            <v>13</v>
          </cell>
          <cell r="G9797">
            <v>19</v>
          </cell>
          <cell r="H9797">
            <v>19</v>
          </cell>
          <cell r="I9797">
            <v>19</v>
          </cell>
          <cell r="J9797">
            <v>4</v>
          </cell>
          <cell r="K9797">
            <v>13</v>
          </cell>
          <cell r="L9797">
            <v>9</v>
          </cell>
        </row>
        <row r="9798">
          <cell r="E9798">
            <v>29156</v>
          </cell>
          <cell r="F9798">
            <v>15</v>
          </cell>
          <cell r="G9798">
            <v>11</v>
          </cell>
          <cell r="H9798">
            <v>4</v>
          </cell>
          <cell r="I9798">
            <v>7</v>
          </cell>
          <cell r="J9798">
            <v>9</v>
          </cell>
          <cell r="K9798">
            <v>15</v>
          </cell>
          <cell r="L9798">
            <v>6</v>
          </cell>
        </row>
        <row r="9799">
          <cell r="E9799">
            <v>29157</v>
          </cell>
          <cell r="F9799">
            <v>31</v>
          </cell>
          <cell r="G9799">
            <v>26</v>
          </cell>
          <cell r="H9799">
            <v>26</v>
          </cell>
          <cell r="I9799">
            <v>33</v>
          </cell>
          <cell r="J9799">
            <v>33</v>
          </cell>
          <cell r="K9799">
            <v>30</v>
          </cell>
          <cell r="L9799">
            <v>26</v>
          </cell>
        </row>
        <row r="9800">
          <cell r="E9800">
            <v>29158</v>
          </cell>
          <cell r="F9800">
            <v>0</v>
          </cell>
          <cell r="G9800">
            <v>0</v>
          </cell>
          <cell r="H9800">
            <v>0</v>
          </cell>
          <cell r="I9800">
            <v>15</v>
          </cell>
          <cell r="J9800">
            <v>19</v>
          </cell>
          <cell r="K9800">
            <v>15</v>
          </cell>
          <cell r="L9800">
            <v>15</v>
          </cell>
        </row>
        <row r="9801">
          <cell r="E9801">
            <v>29159</v>
          </cell>
          <cell r="F9801">
            <v>0</v>
          </cell>
          <cell r="G9801">
            <v>6</v>
          </cell>
          <cell r="H9801">
            <v>9</v>
          </cell>
          <cell r="I9801">
            <v>7</v>
          </cell>
          <cell r="J9801">
            <v>0</v>
          </cell>
          <cell r="K9801">
            <v>0</v>
          </cell>
          <cell r="L9801">
            <v>9</v>
          </cell>
        </row>
        <row r="9802">
          <cell r="E9802">
            <v>29160</v>
          </cell>
          <cell r="F9802">
            <v>0</v>
          </cell>
          <cell r="G9802">
            <v>0</v>
          </cell>
          <cell r="H9802">
            <v>7</v>
          </cell>
          <cell r="I9802">
            <v>0</v>
          </cell>
          <cell r="J9802">
            <v>4</v>
          </cell>
          <cell r="K9802">
            <v>0</v>
          </cell>
          <cell r="L9802">
            <v>6</v>
          </cell>
        </row>
        <row r="9803">
          <cell r="E9803">
            <v>29161</v>
          </cell>
          <cell r="F9803">
            <v>0</v>
          </cell>
          <cell r="G9803">
            <v>0</v>
          </cell>
          <cell r="H9803">
            <v>0</v>
          </cell>
          <cell r="I9803">
            <v>6</v>
          </cell>
          <cell r="J9803">
            <v>11</v>
          </cell>
          <cell r="K9803">
            <v>13</v>
          </cell>
          <cell r="L9803">
            <v>19</v>
          </cell>
        </row>
        <row r="9804">
          <cell r="E9804">
            <v>29162</v>
          </cell>
          <cell r="F9804">
            <v>7</v>
          </cell>
          <cell r="G9804">
            <v>6</v>
          </cell>
          <cell r="H9804">
            <v>6</v>
          </cell>
          <cell r="I9804">
            <v>0</v>
          </cell>
          <cell r="J9804">
            <v>0</v>
          </cell>
          <cell r="K9804">
            <v>0</v>
          </cell>
          <cell r="L9804">
            <v>6</v>
          </cell>
        </row>
        <row r="9805">
          <cell r="E9805">
            <v>29163</v>
          </cell>
          <cell r="F9805">
            <v>6</v>
          </cell>
          <cell r="G9805">
            <v>6</v>
          </cell>
          <cell r="H9805">
            <v>6</v>
          </cell>
          <cell r="I9805">
            <v>6</v>
          </cell>
          <cell r="J9805">
            <v>13</v>
          </cell>
          <cell r="K9805">
            <v>13</v>
          </cell>
          <cell r="L9805">
            <v>11</v>
          </cell>
        </row>
        <row r="9806">
          <cell r="E9806">
            <v>29164</v>
          </cell>
          <cell r="F9806">
            <v>17</v>
          </cell>
          <cell r="G9806">
            <v>15</v>
          </cell>
          <cell r="H9806">
            <v>13</v>
          </cell>
          <cell r="I9806">
            <v>17</v>
          </cell>
          <cell r="J9806">
            <v>13</v>
          </cell>
          <cell r="K9806">
            <v>13</v>
          </cell>
          <cell r="L9806">
            <v>7</v>
          </cell>
        </row>
        <row r="9807">
          <cell r="E9807">
            <v>29165</v>
          </cell>
          <cell r="F9807">
            <v>4</v>
          </cell>
          <cell r="G9807">
            <v>4</v>
          </cell>
          <cell r="H9807">
            <v>4</v>
          </cell>
          <cell r="I9807">
            <v>0</v>
          </cell>
          <cell r="J9807">
            <v>9</v>
          </cell>
          <cell r="K9807">
            <v>7</v>
          </cell>
          <cell r="L9807">
            <v>0</v>
          </cell>
        </row>
        <row r="9808">
          <cell r="E9808">
            <v>29166</v>
          </cell>
          <cell r="F9808">
            <v>9</v>
          </cell>
          <cell r="G9808">
            <v>9</v>
          </cell>
          <cell r="H9808">
            <v>0</v>
          </cell>
          <cell r="I9808">
            <v>0</v>
          </cell>
          <cell r="J9808">
            <v>7</v>
          </cell>
          <cell r="K9808">
            <v>11</v>
          </cell>
          <cell r="L9808">
            <v>0</v>
          </cell>
        </row>
        <row r="9809">
          <cell r="E9809">
            <v>29167</v>
          </cell>
          <cell r="F9809">
            <v>19</v>
          </cell>
          <cell r="G9809">
            <v>22</v>
          </cell>
          <cell r="H9809">
            <v>26</v>
          </cell>
          <cell r="I9809">
            <v>26</v>
          </cell>
          <cell r="J9809">
            <v>22</v>
          </cell>
          <cell r="K9809">
            <v>22</v>
          </cell>
          <cell r="L9809">
            <v>11</v>
          </cell>
        </row>
        <row r="9810">
          <cell r="E9810">
            <v>29168</v>
          </cell>
          <cell r="F9810">
            <v>0</v>
          </cell>
          <cell r="G9810">
            <v>11</v>
          </cell>
          <cell r="H9810">
            <v>11</v>
          </cell>
          <cell r="I9810">
            <v>9</v>
          </cell>
          <cell r="J9810">
            <v>9</v>
          </cell>
          <cell r="K9810">
            <v>6</v>
          </cell>
          <cell r="L9810">
            <v>0</v>
          </cell>
        </row>
        <row r="9811">
          <cell r="E9811">
            <v>29169</v>
          </cell>
          <cell r="F9811">
            <v>15</v>
          </cell>
          <cell r="G9811">
            <v>9</v>
          </cell>
          <cell r="H9811">
            <v>9</v>
          </cell>
          <cell r="I9811">
            <v>9</v>
          </cell>
          <cell r="J9811">
            <v>13</v>
          </cell>
          <cell r="K9811">
            <v>15</v>
          </cell>
          <cell r="L9811">
            <v>15</v>
          </cell>
        </row>
        <row r="9812">
          <cell r="E9812">
            <v>29170</v>
          </cell>
          <cell r="F9812">
            <v>4</v>
          </cell>
          <cell r="G9812">
            <v>6</v>
          </cell>
          <cell r="H9812">
            <v>17</v>
          </cell>
          <cell r="I9812">
            <v>9</v>
          </cell>
          <cell r="J9812">
            <v>7</v>
          </cell>
          <cell r="K9812">
            <v>6</v>
          </cell>
          <cell r="L9812">
            <v>0</v>
          </cell>
        </row>
        <row r="9813">
          <cell r="E9813">
            <v>29171</v>
          </cell>
          <cell r="F9813">
            <v>0</v>
          </cell>
          <cell r="G9813">
            <v>11</v>
          </cell>
          <cell r="H9813">
            <v>11</v>
          </cell>
          <cell r="I9813">
            <v>0</v>
          </cell>
          <cell r="J9813">
            <v>6</v>
          </cell>
          <cell r="K9813">
            <v>7</v>
          </cell>
          <cell r="L9813">
            <v>26</v>
          </cell>
        </row>
        <row r="9814">
          <cell r="E9814">
            <v>29172</v>
          </cell>
          <cell r="F9814">
            <v>7</v>
          </cell>
          <cell r="G9814">
            <v>4</v>
          </cell>
          <cell r="H9814">
            <v>2</v>
          </cell>
          <cell r="I9814">
            <v>2</v>
          </cell>
          <cell r="J9814">
            <v>0</v>
          </cell>
          <cell r="K9814">
            <v>7</v>
          </cell>
          <cell r="L9814">
            <v>2</v>
          </cell>
        </row>
        <row r="9815">
          <cell r="E9815">
            <v>29173</v>
          </cell>
          <cell r="F9815">
            <v>11</v>
          </cell>
          <cell r="G9815">
            <v>11</v>
          </cell>
          <cell r="H9815">
            <v>22</v>
          </cell>
          <cell r="I9815">
            <v>6</v>
          </cell>
          <cell r="J9815">
            <v>37</v>
          </cell>
          <cell r="K9815">
            <v>22</v>
          </cell>
          <cell r="L9815">
            <v>37</v>
          </cell>
        </row>
        <row r="9816">
          <cell r="E9816">
            <v>29174</v>
          </cell>
          <cell r="F9816">
            <v>11</v>
          </cell>
          <cell r="G9816">
            <v>22</v>
          </cell>
          <cell r="H9816">
            <v>13</v>
          </cell>
          <cell r="I9816">
            <v>13</v>
          </cell>
          <cell r="J9816">
            <v>9</v>
          </cell>
          <cell r="K9816">
            <v>9</v>
          </cell>
          <cell r="L9816">
            <v>0</v>
          </cell>
        </row>
        <row r="9817">
          <cell r="E9817">
            <v>29175</v>
          </cell>
          <cell r="F9817">
            <v>30</v>
          </cell>
          <cell r="G9817">
            <v>26</v>
          </cell>
          <cell r="H9817">
            <v>4</v>
          </cell>
          <cell r="I9817">
            <v>0</v>
          </cell>
          <cell r="J9817">
            <v>7</v>
          </cell>
          <cell r="K9817">
            <v>4</v>
          </cell>
          <cell r="L9817">
            <v>15</v>
          </cell>
        </row>
        <row r="9818">
          <cell r="E9818">
            <v>29176</v>
          </cell>
          <cell r="F9818">
            <v>9</v>
          </cell>
          <cell r="G9818">
            <v>4</v>
          </cell>
          <cell r="H9818">
            <v>4</v>
          </cell>
          <cell r="I9818">
            <v>7</v>
          </cell>
          <cell r="J9818">
            <v>11</v>
          </cell>
          <cell r="K9818">
            <v>4</v>
          </cell>
          <cell r="L9818">
            <v>11</v>
          </cell>
        </row>
        <row r="9819">
          <cell r="E9819">
            <v>29177</v>
          </cell>
          <cell r="F9819">
            <v>15</v>
          </cell>
          <cell r="G9819">
            <v>7</v>
          </cell>
          <cell r="H9819">
            <v>11</v>
          </cell>
          <cell r="I9819">
            <v>7</v>
          </cell>
          <cell r="J9819">
            <v>7</v>
          </cell>
          <cell r="K9819">
            <v>15</v>
          </cell>
          <cell r="L9819">
            <v>9</v>
          </cell>
        </row>
        <row r="9820">
          <cell r="E9820">
            <v>29178</v>
          </cell>
          <cell r="F9820">
            <v>9</v>
          </cell>
          <cell r="G9820">
            <v>15</v>
          </cell>
          <cell r="H9820">
            <v>11</v>
          </cell>
          <cell r="I9820">
            <v>9</v>
          </cell>
          <cell r="J9820">
            <v>7</v>
          </cell>
          <cell r="K9820">
            <v>9</v>
          </cell>
          <cell r="L9820">
            <v>17</v>
          </cell>
        </row>
        <row r="9821">
          <cell r="E9821">
            <v>29179</v>
          </cell>
          <cell r="F9821">
            <v>4</v>
          </cell>
          <cell r="G9821">
            <v>11</v>
          </cell>
          <cell r="H9821">
            <v>9</v>
          </cell>
          <cell r="I9821">
            <v>11</v>
          </cell>
          <cell r="J9821">
            <v>6</v>
          </cell>
          <cell r="K9821">
            <v>0</v>
          </cell>
          <cell r="L9821">
            <v>6</v>
          </cell>
        </row>
        <row r="9822">
          <cell r="E9822">
            <v>29180</v>
          </cell>
          <cell r="F9822">
            <v>0</v>
          </cell>
          <cell r="G9822">
            <v>0</v>
          </cell>
          <cell r="H9822">
            <v>0</v>
          </cell>
          <cell r="I9822">
            <v>6</v>
          </cell>
          <cell r="J9822">
            <v>9</v>
          </cell>
          <cell r="K9822">
            <v>6</v>
          </cell>
          <cell r="L9822">
            <v>0</v>
          </cell>
        </row>
        <row r="9823">
          <cell r="E9823">
            <v>29181</v>
          </cell>
          <cell r="F9823">
            <v>7</v>
          </cell>
          <cell r="G9823">
            <v>0</v>
          </cell>
          <cell r="H9823">
            <v>6</v>
          </cell>
          <cell r="I9823">
            <v>4</v>
          </cell>
          <cell r="J9823">
            <v>2</v>
          </cell>
          <cell r="K9823">
            <v>0</v>
          </cell>
          <cell r="L9823">
            <v>7</v>
          </cell>
        </row>
        <row r="9824">
          <cell r="E9824">
            <v>29182</v>
          </cell>
          <cell r="F9824">
            <v>0</v>
          </cell>
          <cell r="G9824">
            <v>4</v>
          </cell>
          <cell r="H9824">
            <v>0</v>
          </cell>
          <cell r="I9824">
            <v>13</v>
          </cell>
          <cell r="J9824">
            <v>20</v>
          </cell>
          <cell r="K9824">
            <v>15</v>
          </cell>
          <cell r="L9824">
            <v>15</v>
          </cell>
        </row>
        <row r="9825">
          <cell r="E9825">
            <v>29183</v>
          </cell>
          <cell r="F9825">
            <v>11</v>
          </cell>
          <cell r="G9825">
            <v>9</v>
          </cell>
          <cell r="H9825">
            <v>9</v>
          </cell>
          <cell r="I9825">
            <v>19</v>
          </cell>
          <cell r="J9825">
            <v>22</v>
          </cell>
          <cell r="K9825">
            <v>28</v>
          </cell>
          <cell r="L9825">
            <v>28</v>
          </cell>
        </row>
        <row r="9826">
          <cell r="E9826">
            <v>29184</v>
          </cell>
          <cell r="F9826">
            <v>26</v>
          </cell>
          <cell r="G9826">
            <v>22</v>
          </cell>
          <cell r="H9826">
            <v>28</v>
          </cell>
          <cell r="I9826">
            <v>28</v>
          </cell>
          <cell r="J9826">
            <v>22</v>
          </cell>
          <cell r="K9826">
            <v>30</v>
          </cell>
          <cell r="L9826">
            <v>28</v>
          </cell>
        </row>
        <row r="9827">
          <cell r="E9827">
            <v>29185</v>
          </cell>
          <cell r="F9827">
            <v>37</v>
          </cell>
          <cell r="G9827">
            <v>37</v>
          </cell>
          <cell r="H9827">
            <v>33</v>
          </cell>
          <cell r="I9827">
            <v>37</v>
          </cell>
          <cell r="J9827">
            <v>37</v>
          </cell>
          <cell r="K9827">
            <v>37</v>
          </cell>
          <cell r="L9827">
            <v>33</v>
          </cell>
        </row>
        <row r="9828">
          <cell r="E9828">
            <v>29186</v>
          </cell>
          <cell r="F9828">
            <v>20</v>
          </cell>
          <cell r="G9828">
            <v>19</v>
          </cell>
          <cell r="H9828">
            <v>11</v>
          </cell>
          <cell r="I9828">
            <v>7</v>
          </cell>
          <cell r="J9828">
            <v>13</v>
          </cell>
          <cell r="K9828">
            <v>11</v>
          </cell>
          <cell r="L9828">
            <v>11</v>
          </cell>
        </row>
        <row r="9829">
          <cell r="E9829">
            <v>29187</v>
          </cell>
          <cell r="F9829">
            <v>0</v>
          </cell>
          <cell r="G9829">
            <v>7</v>
          </cell>
          <cell r="H9829">
            <v>6</v>
          </cell>
          <cell r="I9829">
            <v>7</v>
          </cell>
          <cell r="J9829">
            <v>0</v>
          </cell>
          <cell r="K9829">
            <v>0</v>
          </cell>
          <cell r="L9829">
            <v>0</v>
          </cell>
        </row>
        <row r="9830">
          <cell r="E9830">
            <v>29188</v>
          </cell>
          <cell r="F9830">
            <v>0</v>
          </cell>
          <cell r="G9830">
            <v>6</v>
          </cell>
          <cell r="H9830">
            <v>4</v>
          </cell>
          <cell r="I9830">
            <v>4</v>
          </cell>
          <cell r="J9830">
            <v>0</v>
          </cell>
          <cell r="K9830">
            <v>4</v>
          </cell>
          <cell r="L9830">
            <v>9</v>
          </cell>
        </row>
        <row r="9831">
          <cell r="E9831">
            <v>29189</v>
          </cell>
          <cell r="F9831">
            <v>19</v>
          </cell>
          <cell r="G9831">
            <v>6</v>
          </cell>
          <cell r="H9831">
            <v>26</v>
          </cell>
          <cell r="I9831">
            <v>24</v>
          </cell>
          <cell r="J9831">
            <v>9</v>
          </cell>
          <cell r="K9831">
            <v>9</v>
          </cell>
          <cell r="L9831">
            <v>26</v>
          </cell>
        </row>
        <row r="9832">
          <cell r="E9832">
            <v>29190</v>
          </cell>
          <cell r="F9832">
            <v>9</v>
          </cell>
          <cell r="G9832">
            <v>0</v>
          </cell>
          <cell r="H9832">
            <v>13</v>
          </cell>
          <cell r="I9832">
            <v>6</v>
          </cell>
          <cell r="J9832">
            <v>0</v>
          </cell>
          <cell r="K9832">
            <v>11</v>
          </cell>
          <cell r="L9832">
            <v>11</v>
          </cell>
        </row>
        <row r="9833">
          <cell r="E9833">
            <v>29191</v>
          </cell>
          <cell r="F9833">
            <v>6</v>
          </cell>
          <cell r="G9833">
            <v>0</v>
          </cell>
          <cell r="H9833">
            <v>0</v>
          </cell>
          <cell r="I9833">
            <v>4</v>
          </cell>
          <cell r="J9833">
            <v>0</v>
          </cell>
          <cell r="K9833">
            <v>6</v>
          </cell>
          <cell r="L9833">
            <v>6</v>
          </cell>
        </row>
        <row r="9834">
          <cell r="E9834">
            <v>29192</v>
          </cell>
          <cell r="F9834">
            <v>9</v>
          </cell>
          <cell r="G9834">
            <v>9</v>
          </cell>
          <cell r="H9834">
            <v>4</v>
          </cell>
          <cell r="I9834">
            <v>9</v>
          </cell>
          <cell r="J9834">
            <v>7</v>
          </cell>
          <cell r="K9834">
            <v>0</v>
          </cell>
          <cell r="L9834">
            <v>0</v>
          </cell>
        </row>
        <row r="9835">
          <cell r="E9835">
            <v>29193</v>
          </cell>
          <cell r="F9835">
            <v>7</v>
          </cell>
          <cell r="G9835">
            <v>13</v>
          </cell>
          <cell r="H9835">
            <v>7</v>
          </cell>
          <cell r="I9835">
            <v>7</v>
          </cell>
          <cell r="J9835">
            <v>0</v>
          </cell>
          <cell r="K9835">
            <v>28</v>
          </cell>
          <cell r="L9835">
            <v>33</v>
          </cell>
        </row>
        <row r="9836">
          <cell r="E9836">
            <v>29194</v>
          </cell>
          <cell r="F9836">
            <v>37</v>
          </cell>
          <cell r="G9836">
            <v>37</v>
          </cell>
          <cell r="H9836">
            <v>33</v>
          </cell>
          <cell r="I9836">
            <v>41</v>
          </cell>
          <cell r="J9836">
            <v>37</v>
          </cell>
          <cell r="K9836">
            <v>33</v>
          </cell>
          <cell r="L9836">
            <v>30</v>
          </cell>
        </row>
        <row r="9837">
          <cell r="E9837">
            <v>29195</v>
          </cell>
          <cell r="F9837">
            <v>44</v>
          </cell>
          <cell r="G9837">
            <v>37</v>
          </cell>
          <cell r="H9837">
            <v>26</v>
          </cell>
          <cell r="I9837">
            <v>33</v>
          </cell>
          <cell r="J9837">
            <v>41</v>
          </cell>
          <cell r="K9837">
            <v>37</v>
          </cell>
          <cell r="L9837">
            <v>44</v>
          </cell>
        </row>
        <row r="9838">
          <cell r="E9838">
            <v>29196</v>
          </cell>
          <cell r="F9838">
            <v>0</v>
          </cell>
          <cell r="G9838">
            <v>0</v>
          </cell>
          <cell r="H9838">
            <v>4</v>
          </cell>
          <cell r="I9838">
            <v>11</v>
          </cell>
          <cell r="J9838">
            <v>4</v>
          </cell>
          <cell r="K9838">
            <v>7</v>
          </cell>
          <cell r="L9838">
            <v>7</v>
          </cell>
        </row>
        <row r="9839">
          <cell r="E9839">
            <v>29197</v>
          </cell>
          <cell r="F9839">
            <v>7</v>
          </cell>
          <cell r="G9839">
            <v>6</v>
          </cell>
          <cell r="H9839">
            <v>9</v>
          </cell>
          <cell r="I9839">
            <v>0</v>
          </cell>
          <cell r="J9839">
            <v>13</v>
          </cell>
          <cell r="K9839">
            <v>15</v>
          </cell>
          <cell r="L9839">
            <v>19</v>
          </cell>
        </row>
        <row r="9840">
          <cell r="E9840">
            <v>29198</v>
          </cell>
          <cell r="F9840">
            <v>15</v>
          </cell>
          <cell r="G9840">
            <v>9</v>
          </cell>
          <cell r="H9840">
            <v>4</v>
          </cell>
          <cell r="I9840">
            <v>9</v>
          </cell>
          <cell r="J9840">
            <v>11</v>
          </cell>
          <cell r="K9840">
            <v>4</v>
          </cell>
          <cell r="L9840">
            <v>4</v>
          </cell>
        </row>
        <row r="9841">
          <cell r="E9841">
            <v>29199</v>
          </cell>
          <cell r="F9841">
            <v>41</v>
          </cell>
          <cell r="G9841">
            <v>43</v>
          </cell>
          <cell r="H9841">
            <v>41</v>
          </cell>
          <cell r="I9841">
            <v>37</v>
          </cell>
          <cell r="J9841">
            <v>28</v>
          </cell>
          <cell r="K9841">
            <v>37</v>
          </cell>
          <cell r="L9841">
            <v>48</v>
          </cell>
        </row>
        <row r="9842">
          <cell r="E9842">
            <v>29200</v>
          </cell>
          <cell r="F9842">
            <v>15</v>
          </cell>
          <cell r="G9842">
            <v>9</v>
          </cell>
          <cell r="H9842">
            <v>7</v>
          </cell>
          <cell r="I9842">
            <v>9</v>
          </cell>
          <cell r="J9842">
            <v>7</v>
          </cell>
          <cell r="K9842">
            <v>11</v>
          </cell>
          <cell r="L9842">
            <v>7</v>
          </cell>
        </row>
        <row r="9843">
          <cell r="E9843">
            <v>29201</v>
          </cell>
          <cell r="F9843">
            <v>37</v>
          </cell>
          <cell r="G9843">
            <v>30</v>
          </cell>
          <cell r="H9843">
            <v>30</v>
          </cell>
          <cell r="I9843">
            <v>33</v>
          </cell>
          <cell r="J9843">
            <v>22</v>
          </cell>
          <cell r="K9843">
            <v>28</v>
          </cell>
          <cell r="L9843">
            <v>37</v>
          </cell>
        </row>
        <row r="9844">
          <cell r="E9844">
            <v>29202</v>
          </cell>
          <cell r="F9844">
            <v>2</v>
          </cell>
          <cell r="G9844">
            <v>0</v>
          </cell>
          <cell r="H9844">
            <v>0</v>
          </cell>
          <cell r="I9844">
            <v>13</v>
          </cell>
          <cell r="J9844">
            <v>13</v>
          </cell>
          <cell r="K9844">
            <v>13</v>
          </cell>
          <cell r="L9844">
            <v>19</v>
          </cell>
        </row>
        <row r="9845">
          <cell r="E9845">
            <v>29203</v>
          </cell>
          <cell r="F9845">
            <v>7</v>
          </cell>
          <cell r="G9845">
            <v>0</v>
          </cell>
          <cell r="H9845">
            <v>37</v>
          </cell>
          <cell r="I9845">
            <v>44</v>
          </cell>
          <cell r="J9845">
            <v>33</v>
          </cell>
          <cell r="K9845">
            <v>33</v>
          </cell>
          <cell r="L9845">
            <v>41</v>
          </cell>
        </row>
        <row r="9846">
          <cell r="E9846">
            <v>29204</v>
          </cell>
          <cell r="F9846">
            <v>35</v>
          </cell>
          <cell r="G9846">
            <v>28</v>
          </cell>
          <cell r="H9846">
            <v>24</v>
          </cell>
          <cell r="I9846">
            <v>26</v>
          </cell>
          <cell r="J9846">
            <v>28</v>
          </cell>
          <cell r="K9846">
            <v>13</v>
          </cell>
          <cell r="L9846">
            <v>13</v>
          </cell>
        </row>
        <row r="9847">
          <cell r="E9847">
            <v>29205</v>
          </cell>
          <cell r="F9847">
            <v>15</v>
          </cell>
          <cell r="G9847">
            <v>0</v>
          </cell>
          <cell r="H9847">
            <v>0</v>
          </cell>
          <cell r="I9847">
            <v>0</v>
          </cell>
          <cell r="J9847">
            <v>7</v>
          </cell>
          <cell r="K9847">
            <v>7</v>
          </cell>
          <cell r="L9847">
            <v>0</v>
          </cell>
        </row>
        <row r="9848">
          <cell r="E9848">
            <v>29206</v>
          </cell>
          <cell r="F9848">
            <v>9</v>
          </cell>
          <cell r="G9848">
            <v>28</v>
          </cell>
          <cell r="H9848">
            <v>7</v>
          </cell>
          <cell r="I9848">
            <v>11</v>
          </cell>
          <cell r="J9848">
            <v>19</v>
          </cell>
          <cell r="K9848">
            <v>15</v>
          </cell>
          <cell r="L9848">
            <v>19</v>
          </cell>
        </row>
        <row r="9849">
          <cell r="E9849">
            <v>29207</v>
          </cell>
          <cell r="F9849">
            <v>15</v>
          </cell>
          <cell r="G9849">
            <v>19</v>
          </cell>
          <cell r="H9849">
            <v>35</v>
          </cell>
          <cell r="I9849">
            <v>30</v>
          </cell>
          <cell r="J9849">
            <v>37</v>
          </cell>
          <cell r="K9849">
            <v>31</v>
          </cell>
          <cell r="L9849">
            <v>26</v>
          </cell>
        </row>
        <row r="9850">
          <cell r="E9850">
            <v>29208</v>
          </cell>
          <cell r="F9850">
            <v>7</v>
          </cell>
          <cell r="G9850">
            <v>17</v>
          </cell>
          <cell r="H9850">
            <v>17</v>
          </cell>
          <cell r="I9850">
            <v>30</v>
          </cell>
          <cell r="J9850">
            <v>19</v>
          </cell>
          <cell r="K9850">
            <v>20</v>
          </cell>
          <cell r="L9850">
            <v>17</v>
          </cell>
        </row>
        <row r="9851">
          <cell r="E9851">
            <v>29209</v>
          </cell>
          <cell r="F9851">
            <v>7</v>
          </cell>
          <cell r="G9851">
            <v>15</v>
          </cell>
          <cell r="H9851">
            <v>7</v>
          </cell>
          <cell r="I9851">
            <v>7</v>
          </cell>
          <cell r="J9851">
            <v>2</v>
          </cell>
          <cell r="K9851">
            <v>15</v>
          </cell>
          <cell r="L9851">
            <v>7</v>
          </cell>
        </row>
        <row r="9852">
          <cell r="E9852">
            <v>29210</v>
          </cell>
          <cell r="F9852">
            <v>9</v>
          </cell>
          <cell r="G9852">
            <v>11</v>
          </cell>
          <cell r="H9852">
            <v>15</v>
          </cell>
          <cell r="I9852">
            <v>7</v>
          </cell>
          <cell r="J9852">
            <v>9</v>
          </cell>
          <cell r="K9852">
            <v>11</v>
          </cell>
          <cell r="L9852">
            <v>9</v>
          </cell>
        </row>
        <row r="9853">
          <cell r="E9853">
            <v>29211</v>
          </cell>
          <cell r="F9853">
            <v>11</v>
          </cell>
          <cell r="G9853">
            <v>22</v>
          </cell>
          <cell r="H9853">
            <v>22</v>
          </cell>
          <cell r="I9853">
            <v>22</v>
          </cell>
          <cell r="J9853">
            <v>30</v>
          </cell>
          <cell r="K9853">
            <v>7</v>
          </cell>
          <cell r="L9853">
            <v>28</v>
          </cell>
        </row>
        <row r="9854">
          <cell r="E9854">
            <v>29212</v>
          </cell>
          <cell r="F9854">
            <v>4</v>
          </cell>
          <cell r="G9854">
            <v>0</v>
          </cell>
          <cell r="H9854">
            <v>0</v>
          </cell>
          <cell r="I9854">
            <v>7</v>
          </cell>
          <cell r="J9854">
            <v>0</v>
          </cell>
          <cell r="K9854">
            <v>6</v>
          </cell>
          <cell r="L9854">
            <v>13</v>
          </cell>
        </row>
        <row r="9855">
          <cell r="E9855">
            <v>29213</v>
          </cell>
          <cell r="F9855">
            <v>39</v>
          </cell>
          <cell r="G9855">
            <v>11</v>
          </cell>
          <cell r="H9855">
            <v>15</v>
          </cell>
          <cell r="I9855">
            <v>19</v>
          </cell>
          <cell r="J9855">
            <v>15</v>
          </cell>
          <cell r="K9855">
            <v>15</v>
          </cell>
          <cell r="L9855">
            <v>19</v>
          </cell>
        </row>
        <row r="9856">
          <cell r="E9856">
            <v>29214</v>
          </cell>
          <cell r="F9856">
            <v>4</v>
          </cell>
          <cell r="G9856">
            <v>0</v>
          </cell>
          <cell r="H9856">
            <v>0</v>
          </cell>
          <cell r="I9856">
            <v>0</v>
          </cell>
          <cell r="J9856">
            <v>11</v>
          </cell>
          <cell r="K9856">
            <v>19</v>
          </cell>
          <cell r="L9856">
            <v>15</v>
          </cell>
        </row>
        <row r="9857">
          <cell r="E9857">
            <v>29215</v>
          </cell>
          <cell r="F9857">
            <v>15</v>
          </cell>
          <cell r="G9857">
            <v>15</v>
          </cell>
          <cell r="H9857">
            <v>15</v>
          </cell>
          <cell r="I9857">
            <v>13</v>
          </cell>
          <cell r="J9857">
            <v>19</v>
          </cell>
          <cell r="K9857">
            <v>11</v>
          </cell>
          <cell r="L9857">
            <v>9</v>
          </cell>
        </row>
        <row r="9858">
          <cell r="E9858">
            <v>29216</v>
          </cell>
          <cell r="F9858">
            <v>19</v>
          </cell>
          <cell r="G9858">
            <v>24</v>
          </cell>
          <cell r="H9858">
            <v>11</v>
          </cell>
          <cell r="I9858">
            <v>11</v>
          </cell>
          <cell r="J9858">
            <v>7</v>
          </cell>
          <cell r="K9858">
            <v>11</v>
          </cell>
          <cell r="L9858">
            <v>13</v>
          </cell>
        </row>
        <row r="9859">
          <cell r="E9859">
            <v>29217</v>
          </cell>
          <cell r="F9859">
            <v>7</v>
          </cell>
          <cell r="G9859">
            <v>2</v>
          </cell>
          <cell r="H9859">
            <v>6</v>
          </cell>
          <cell r="I9859">
            <v>0</v>
          </cell>
          <cell r="J9859">
            <v>6</v>
          </cell>
          <cell r="K9859">
            <v>0</v>
          </cell>
          <cell r="L9859">
            <v>0</v>
          </cell>
        </row>
        <row r="9860">
          <cell r="E9860">
            <v>29218</v>
          </cell>
          <cell r="F9860">
            <v>6</v>
          </cell>
          <cell r="G9860">
            <v>11</v>
          </cell>
          <cell r="H9860">
            <v>41</v>
          </cell>
          <cell r="I9860">
            <v>44</v>
          </cell>
          <cell r="J9860">
            <v>28</v>
          </cell>
          <cell r="K9860">
            <v>19</v>
          </cell>
          <cell r="L9860">
            <v>26</v>
          </cell>
        </row>
        <row r="9861">
          <cell r="E9861">
            <v>29219</v>
          </cell>
          <cell r="F9861">
            <v>0</v>
          </cell>
          <cell r="G9861">
            <v>0</v>
          </cell>
          <cell r="H9861">
            <v>2</v>
          </cell>
          <cell r="I9861">
            <v>0</v>
          </cell>
          <cell r="J9861">
            <v>0</v>
          </cell>
          <cell r="K9861">
            <v>2</v>
          </cell>
          <cell r="L9861">
            <v>0</v>
          </cell>
        </row>
        <row r="9862">
          <cell r="E9862">
            <v>29220</v>
          </cell>
          <cell r="F9862">
            <v>7</v>
          </cell>
          <cell r="G9862">
            <v>0</v>
          </cell>
          <cell r="H9862">
            <v>4</v>
          </cell>
          <cell r="I9862">
            <v>7</v>
          </cell>
          <cell r="J9862">
            <v>19</v>
          </cell>
          <cell r="K9862">
            <v>17</v>
          </cell>
          <cell r="L9862">
            <v>28</v>
          </cell>
        </row>
        <row r="9863">
          <cell r="E9863">
            <v>29221</v>
          </cell>
          <cell r="F9863">
            <v>9</v>
          </cell>
          <cell r="G9863">
            <v>15</v>
          </cell>
          <cell r="H9863">
            <v>9</v>
          </cell>
          <cell r="I9863">
            <v>0</v>
          </cell>
          <cell r="J9863">
            <v>0</v>
          </cell>
          <cell r="K9863">
            <v>0</v>
          </cell>
          <cell r="L9863">
            <v>0</v>
          </cell>
        </row>
        <row r="9864">
          <cell r="E9864">
            <v>29222</v>
          </cell>
          <cell r="F9864">
            <v>7</v>
          </cell>
          <cell r="G9864">
            <v>7</v>
          </cell>
          <cell r="H9864">
            <v>9</v>
          </cell>
          <cell r="I9864">
            <v>15</v>
          </cell>
          <cell r="J9864">
            <v>15</v>
          </cell>
          <cell r="K9864">
            <v>15</v>
          </cell>
          <cell r="L9864">
            <v>7</v>
          </cell>
        </row>
        <row r="9865">
          <cell r="E9865">
            <v>29223</v>
          </cell>
          <cell r="F9865">
            <v>0</v>
          </cell>
          <cell r="G9865">
            <v>4</v>
          </cell>
          <cell r="H9865">
            <v>7</v>
          </cell>
          <cell r="I9865">
            <v>26</v>
          </cell>
          <cell r="J9865">
            <v>33</v>
          </cell>
          <cell r="K9865">
            <v>33</v>
          </cell>
          <cell r="L9865">
            <v>30</v>
          </cell>
        </row>
        <row r="9866">
          <cell r="E9866">
            <v>29224</v>
          </cell>
          <cell r="F9866">
            <v>7</v>
          </cell>
          <cell r="G9866">
            <v>4</v>
          </cell>
          <cell r="H9866">
            <v>7</v>
          </cell>
          <cell r="I9866">
            <v>11</v>
          </cell>
          <cell r="J9866">
            <v>4</v>
          </cell>
          <cell r="K9866">
            <v>0</v>
          </cell>
          <cell r="L9866">
            <v>4</v>
          </cell>
        </row>
        <row r="9867">
          <cell r="E9867">
            <v>29225</v>
          </cell>
          <cell r="F9867">
            <v>44</v>
          </cell>
          <cell r="G9867">
            <v>37</v>
          </cell>
          <cell r="H9867">
            <v>37</v>
          </cell>
          <cell r="I9867">
            <v>44</v>
          </cell>
          <cell r="J9867">
            <v>44</v>
          </cell>
          <cell r="K9867">
            <v>43</v>
          </cell>
          <cell r="L9867">
            <v>44</v>
          </cell>
        </row>
        <row r="9868">
          <cell r="E9868">
            <v>29226</v>
          </cell>
          <cell r="F9868">
            <v>19</v>
          </cell>
          <cell r="G9868">
            <v>15</v>
          </cell>
          <cell r="H9868">
            <v>6</v>
          </cell>
          <cell r="I9868">
            <v>4</v>
          </cell>
          <cell r="J9868">
            <v>4</v>
          </cell>
          <cell r="K9868">
            <v>15</v>
          </cell>
          <cell r="L9868">
            <v>13</v>
          </cell>
        </row>
        <row r="9869">
          <cell r="E9869">
            <v>29227</v>
          </cell>
          <cell r="F9869">
            <v>6</v>
          </cell>
          <cell r="G9869">
            <v>0</v>
          </cell>
          <cell r="H9869">
            <v>7</v>
          </cell>
          <cell r="I9869">
            <v>15</v>
          </cell>
          <cell r="J9869">
            <v>13</v>
          </cell>
          <cell r="K9869">
            <v>11</v>
          </cell>
          <cell r="L9869">
            <v>13</v>
          </cell>
        </row>
        <row r="9870">
          <cell r="E9870">
            <v>29228</v>
          </cell>
          <cell r="F9870">
            <v>19</v>
          </cell>
          <cell r="G9870">
            <v>9</v>
          </cell>
          <cell r="H9870">
            <v>4</v>
          </cell>
          <cell r="I9870">
            <v>11</v>
          </cell>
          <cell r="J9870">
            <v>11</v>
          </cell>
          <cell r="K9870">
            <v>19</v>
          </cell>
          <cell r="L9870">
            <v>11</v>
          </cell>
        </row>
        <row r="9871">
          <cell r="E9871">
            <v>29229</v>
          </cell>
          <cell r="F9871">
            <v>4</v>
          </cell>
          <cell r="G9871">
            <v>9</v>
          </cell>
          <cell r="H9871">
            <v>9</v>
          </cell>
          <cell r="I9871">
            <v>11</v>
          </cell>
          <cell r="J9871">
            <v>11</v>
          </cell>
          <cell r="K9871">
            <v>11</v>
          </cell>
          <cell r="L9871">
            <v>15</v>
          </cell>
        </row>
        <row r="9872">
          <cell r="E9872">
            <v>29230</v>
          </cell>
          <cell r="F9872">
            <v>13</v>
          </cell>
          <cell r="G9872">
            <v>13</v>
          </cell>
          <cell r="H9872">
            <v>11</v>
          </cell>
          <cell r="I9872">
            <v>15</v>
          </cell>
          <cell r="J9872">
            <v>11</v>
          </cell>
          <cell r="K9872">
            <v>19</v>
          </cell>
          <cell r="L9872">
            <v>9</v>
          </cell>
        </row>
        <row r="9873">
          <cell r="E9873">
            <v>29231</v>
          </cell>
          <cell r="F9873">
            <v>2</v>
          </cell>
          <cell r="G9873">
            <v>7</v>
          </cell>
          <cell r="H9873">
            <v>7</v>
          </cell>
          <cell r="I9873">
            <v>15</v>
          </cell>
          <cell r="J9873">
            <v>15</v>
          </cell>
          <cell r="K9873">
            <v>22</v>
          </cell>
          <cell r="L9873">
            <v>19</v>
          </cell>
        </row>
        <row r="9874">
          <cell r="E9874">
            <v>29232</v>
          </cell>
          <cell r="F9874">
            <v>7</v>
          </cell>
          <cell r="G9874">
            <v>4</v>
          </cell>
          <cell r="H9874">
            <v>6</v>
          </cell>
          <cell r="I9874">
            <v>4</v>
          </cell>
          <cell r="J9874">
            <v>11</v>
          </cell>
          <cell r="K9874">
            <v>15</v>
          </cell>
          <cell r="L9874">
            <v>7</v>
          </cell>
        </row>
        <row r="9875">
          <cell r="E9875">
            <v>29233</v>
          </cell>
          <cell r="F9875">
            <v>11</v>
          </cell>
          <cell r="G9875">
            <v>22</v>
          </cell>
          <cell r="H9875">
            <v>19</v>
          </cell>
          <cell r="I9875">
            <v>11</v>
          </cell>
          <cell r="J9875">
            <v>9</v>
          </cell>
          <cell r="K9875">
            <v>7</v>
          </cell>
          <cell r="L9875">
            <v>15</v>
          </cell>
        </row>
        <row r="9876">
          <cell r="E9876">
            <v>29234</v>
          </cell>
          <cell r="F9876">
            <v>19</v>
          </cell>
          <cell r="G9876">
            <v>9</v>
          </cell>
          <cell r="H9876">
            <v>4</v>
          </cell>
          <cell r="I9876">
            <v>9</v>
          </cell>
          <cell r="J9876">
            <v>7</v>
          </cell>
          <cell r="K9876">
            <v>6</v>
          </cell>
          <cell r="L9876">
            <v>11</v>
          </cell>
        </row>
        <row r="9877">
          <cell r="E9877">
            <v>29235</v>
          </cell>
          <cell r="F9877">
            <v>15</v>
          </cell>
          <cell r="G9877">
            <v>7</v>
          </cell>
          <cell r="H9877">
            <v>11</v>
          </cell>
          <cell r="I9877">
            <v>6</v>
          </cell>
          <cell r="J9877">
            <v>9</v>
          </cell>
          <cell r="K9877">
            <v>31</v>
          </cell>
          <cell r="L9877">
            <v>26</v>
          </cell>
        </row>
        <row r="9878">
          <cell r="E9878">
            <v>29236</v>
          </cell>
          <cell r="F9878">
            <v>15</v>
          </cell>
          <cell r="G9878">
            <v>11</v>
          </cell>
          <cell r="H9878">
            <v>15</v>
          </cell>
          <cell r="I9878">
            <v>9</v>
          </cell>
          <cell r="J9878">
            <v>7</v>
          </cell>
          <cell r="K9878">
            <v>2</v>
          </cell>
          <cell r="L9878">
            <v>4</v>
          </cell>
        </row>
        <row r="9879">
          <cell r="E9879">
            <v>29237</v>
          </cell>
          <cell r="F9879">
            <v>17</v>
          </cell>
          <cell r="G9879">
            <v>11</v>
          </cell>
          <cell r="H9879">
            <v>4</v>
          </cell>
          <cell r="I9879">
            <v>2</v>
          </cell>
          <cell r="J9879">
            <v>13</v>
          </cell>
          <cell r="K9879">
            <v>56</v>
          </cell>
          <cell r="L9879">
            <v>56</v>
          </cell>
        </row>
        <row r="9880">
          <cell r="E9880">
            <v>29238</v>
          </cell>
          <cell r="F9880">
            <v>26</v>
          </cell>
          <cell r="G9880">
            <v>22</v>
          </cell>
          <cell r="H9880">
            <v>17</v>
          </cell>
          <cell r="I9880">
            <v>20</v>
          </cell>
          <cell r="J9880">
            <v>22</v>
          </cell>
          <cell r="K9880">
            <v>7</v>
          </cell>
          <cell r="L9880">
            <v>4</v>
          </cell>
        </row>
        <row r="9881">
          <cell r="E9881">
            <v>29239</v>
          </cell>
          <cell r="F9881">
            <v>2</v>
          </cell>
          <cell r="G9881">
            <v>4</v>
          </cell>
          <cell r="H9881">
            <v>4</v>
          </cell>
          <cell r="I9881">
            <v>9</v>
          </cell>
          <cell r="J9881">
            <v>9</v>
          </cell>
          <cell r="K9881">
            <v>4</v>
          </cell>
          <cell r="L9881">
            <v>7</v>
          </cell>
        </row>
        <row r="9882">
          <cell r="E9882">
            <v>29240</v>
          </cell>
          <cell r="F9882">
            <v>0</v>
          </cell>
          <cell r="G9882">
            <v>11</v>
          </cell>
          <cell r="H9882">
            <v>19</v>
          </cell>
          <cell r="I9882">
            <v>11</v>
          </cell>
          <cell r="J9882">
            <v>9</v>
          </cell>
          <cell r="K9882">
            <v>4</v>
          </cell>
          <cell r="L9882">
            <v>7</v>
          </cell>
        </row>
        <row r="9883">
          <cell r="E9883">
            <v>29241</v>
          </cell>
          <cell r="F9883">
            <v>24</v>
          </cell>
          <cell r="G9883">
            <v>15</v>
          </cell>
          <cell r="H9883">
            <v>0</v>
          </cell>
          <cell r="I9883">
            <v>11</v>
          </cell>
          <cell r="J9883">
            <v>15</v>
          </cell>
          <cell r="K9883">
            <v>22</v>
          </cell>
          <cell r="L9883">
            <v>19</v>
          </cell>
        </row>
        <row r="9884">
          <cell r="E9884">
            <v>29242</v>
          </cell>
          <cell r="F9884">
            <v>7</v>
          </cell>
          <cell r="G9884">
            <v>7</v>
          </cell>
          <cell r="H9884">
            <v>6</v>
          </cell>
          <cell r="I9884">
            <v>0</v>
          </cell>
          <cell r="J9884">
            <v>0</v>
          </cell>
          <cell r="K9884">
            <v>7</v>
          </cell>
          <cell r="L9884">
            <v>37</v>
          </cell>
        </row>
        <row r="9885">
          <cell r="E9885">
            <v>29243</v>
          </cell>
          <cell r="F9885">
            <v>37</v>
          </cell>
          <cell r="G9885">
            <v>30</v>
          </cell>
          <cell r="H9885">
            <v>33</v>
          </cell>
          <cell r="I9885">
            <v>31</v>
          </cell>
          <cell r="J9885">
            <v>30</v>
          </cell>
          <cell r="K9885">
            <v>28</v>
          </cell>
          <cell r="L9885">
            <v>33</v>
          </cell>
        </row>
        <row r="9886">
          <cell r="E9886">
            <v>29244</v>
          </cell>
          <cell r="F9886">
            <v>7</v>
          </cell>
          <cell r="G9886">
            <v>17</v>
          </cell>
          <cell r="H9886">
            <v>28</v>
          </cell>
          <cell r="I9886">
            <v>15</v>
          </cell>
          <cell r="J9886">
            <v>24</v>
          </cell>
          <cell r="K9886">
            <v>33</v>
          </cell>
          <cell r="L9886">
            <v>56</v>
          </cell>
        </row>
        <row r="9887">
          <cell r="E9887">
            <v>29245</v>
          </cell>
          <cell r="F9887">
            <v>30</v>
          </cell>
          <cell r="G9887">
            <v>26</v>
          </cell>
          <cell r="H9887">
            <v>22</v>
          </cell>
          <cell r="I9887">
            <v>19</v>
          </cell>
          <cell r="J9887">
            <v>20</v>
          </cell>
          <cell r="K9887">
            <v>22</v>
          </cell>
          <cell r="L9887">
            <v>30</v>
          </cell>
        </row>
        <row r="9888">
          <cell r="E9888">
            <v>29246</v>
          </cell>
          <cell r="F9888">
            <v>19</v>
          </cell>
          <cell r="G9888">
            <v>37</v>
          </cell>
          <cell r="H9888">
            <v>30</v>
          </cell>
          <cell r="I9888">
            <v>35</v>
          </cell>
          <cell r="J9888">
            <v>28</v>
          </cell>
          <cell r="K9888">
            <v>43</v>
          </cell>
          <cell r="L9888">
            <v>37</v>
          </cell>
        </row>
        <row r="9889">
          <cell r="E9889">
            <v>29247</v>
          </cell>
          <cell r="F9889">
            <v>9</v>
          </cell>
          <cell r="G9889">
            <v>4</v>
          </cell>
          <cell r="H9889">
            <v>4</v>
          </cell>
          <cell r="I9889">
            <v>7</v>
          </cell>
          <cell r="J9889">
            <v>2</v>
          </cell>
          <cell r="K9889">
            <v>2</v>
          </cell>
          <cell r="L9889">
            <v>0</v>
          </cell>
        </row>
        <row r="9890">
          <cell r="E9890">
            <v>29248</v>
          </cell>
          <cell r="F9890">
            <v>13</v>
          </cell>
          <cell r="G9890">
            <v>7</v>
          </cell>
          <cell r="H9890">
            <v>0</v>
          </cell>
          <cell r="I9890">
            <v>11</v>
          </cell>
          <cell r="J9890">
            <v>9</v>
          </cell>
          <cell r="K9890">
            <v>11</v>
          </cell>
          <cell r="L9890">
            <v>9</v>
          </cell>
        </row>
        <row r="9891">
          <cell r="E9891">
            <v>29249</v>
          </cell>
          <cell r="F9891">
            <v>9</v>
          </cell>
          <cell r="G9891">
            <v>15</v>
          </cell>
          <cell r="H9891">
            <v>7</v>
          </cell>
          <cell r="I9891">
            <v>11</v>
          </cell>
          <cell r="J9891">
            <v>9</v>
          </cell>
          <cell r="K9891">
            <v>11</v>
          </cell>
          <cell r="L9891">
            <v>9</v>
          </cell>
        </row>
        <row r="9892">
          <cell r="E9892">
            <v>29250</v>
          </cell>
          <cell r="F9892">
            <v>4</v>
          </cell>
          <cell r="G9892">
            <v>0</v>
          </cell>
          <cell r="H9892">
            <v>0</v>
          </cell>
          <cell r="I9892">
            <v>11</v>
          </cell>
          <cell r="J9892">
            <v>4</v>
          </cell>
          <cell r="K9892">
            <v>11</v>
          </cell>
          <cell r="L9892">
            <v>4</v>
          </cell>
        </row>
        <row r="9893">
          <cell r="E9893">
            <v>29251</v>
          </cell>
          <cell r="F9893">
            <v>0</v>
          </cell>
          <cell r="G9893">
            <v>0</v>
          </cell>
          <cell r="H9893">
            <v>7</v>
          </cell>
          <cell r="I9893">
            <v>0</v>
          </cell>
          <cell r="J9893">
            <v>4</v>
          </cell>
          <cell r="K9893">
            <v>4</v>
          </cell>
          <cell r="L9893">
            <v>0</v>
          </cell>
        </row>
        <row r="9894">
          <cell r="E9894">
            <v>29252</v>
          </cell>
          <cell r="F9894">
            <v>33</v>
          </cell>
          <cell r="G9894">
            <v>28</v>
          </cell>
          <cell r="H9894">
            <v>26</v>
          </cell>
          <cell r="I9894">
            <v>30</v>
          </cell>
          <cell r="J9894">
            <v>33</v>
          </cell>
          <cell r="K9894">
            <v>28</v>
          </cell>
          <cell r="L9894">
            <v>9</v>
          </cell>
        </row>
        <row r="9895">
          <cell r="E9895">
            <v>29253</v>
          </cell>
          <cell r="F9895">
            <v>37</v>
          </cell>
          <cell r="G9895">
            <v>30</v>
          </cell>
          <cell r="H9895">
            <v>28</v>
          </cell>
          <cell r="I9895">
            <v>33</v>
          </cell>
          <cell r="J9895">
            <v>26</v>
          </cell>
          <cell r="K9895">
            <v>30</v>
          </cell>
          <cell r="L9895">
            <v>33</v>
          </cell>
        </row>
        <row r="9896">
          <cell r="E9896">
            <v>29254</v>
          </cell>
          <cell r="F9896">
            <v>11</v>
          </cell>
          <cell r="G9896">
            <v>0</v>
          </cell>
          <cell r="H9896">
            <v>4</v>
          </cell>
          <cell r="I9896">
            <v>15</v>
          </cell>
          <cell r="J9896">
            <v>11</v>
          </cell>
          <cell r="K9896">
            <v>13</v>
          </cell>
          <cell r="L9896">
            <v>19</v>
          </cell>
        </row>
        <row r="9897">
          <cell r="E9897">
            <v>29255</v>
          </cell>
          <cell r="F9897">
            <v>11</v>
          </cell>
          <cell r="G9897">
            <v>19</v>
          </cell>
          <cell r="H9897">
            <v>15</v>
          </cell>
          <cell r="I9897">
            <v>22</v>
          </cell>
          <cell r="J9897">
            <v>15</v>
          </cell>
          <cell r="K9897">
            <v>7</v>
          </cell>
          <cell r="L9897">
            <v>6</v>
          </cell>
        </row>
        <row r="9898">
          <cell r="E9898">
            <v>29256</v>
          </cell>
          <cell r="F9898">
            <v>15</v>
          </cell>
          <cell r="G9898">
            <v>13</v>
          </cell>
          <cell r="H9898">
            <v>15</v>
          </cell>
          <cell r="I9898">
            <v>15</v>
          </cell>
          <cell r="J9898">
            <v>11</v>
          </cell>
          <cell r="K9898">
            <v>11</v>
          </cell>
          <cell r="L9898">
            <v>0</v>
          </cell>
        </row>
        <row r="9899">
          <cell r="E9899">
            <v>29257</v>
          </cell>
          <cell r="F9899">
            <v>9</v>
          </cell>
          <cell r="G9899">
            <v>11</v>
          </cell>
          <cell r="H9899">
            <v>7</v>
          </cell>
          <cell r="I9899">
            <v>4</v>
          </cell>
          <cell r="J9899">
            <v>7</v>
          </cell>
          <cell r="K9899">
            <v>0</v>
          </cell>
          <cell r="L9899">
            <v>0</v>
          </cell>
        </row>
        <row r="9900">
          <cell r="E9900">
            <v>29258</v>
          </cell>
          <cell r="F9900">
            <v>0</v>
          </cell>
          <cell r="G9900">
            <v>6</v>
          </cell>
          <cell r="H9900">
            <v>13</v>
          </cell>
          <cell r="I9900">
            <v>15</v>
          </cell>
          <cell r="J9900">
            <v>6</v>
          </cell>
          <cell r="K9900">
            <v>7</v>
          </cell>
          <cell r="L9900">
            <v>13</v>
          </cell>
        </row>
        <row r="9901">
          <cell r="E9901">
            <v>29259</v>
          </cell>
          <cell r="F9901">
            <v>0</v>
          </cell>
          <cell r="G9901">
            <v>0</v>
          </cell>
          <cell r="H9901">
            <v>11</v>
          </cell>
          <cell r="I9901">
            <v>4</v>
          </cell>
          <cell r="J9901">
            <v>2</v>
          </cell>
          <cell r="K9901">
            <v>0</v>
          </cell>
          <cell r="L9901">
            <v>0</v>
          </cell>
        </row>
        <row r="9902">
          <cell r="E9902">
            <v>29260</v>
          </cell>
          <cell r="F9902">
            <v>19</v>
          </cell>
          <cell r="G9902">
            <v>11</v>
          </cell>
          <cell r="H9902">
            <v>37</v>
          </cell>
          <cell r="I9902">
            <v>37</v>
          </cell>
          <cell r="J9902">
            <v>41</v>
          </cell>
          <cell r="K9902">
            <v>37</v>
          </cell>
          <cell r="L9902">
            <v>33</v>
          </cell>
        </row>
        <row r="9903">
          <cell r="E9903">
            <v>29261</v>
          </cell>
          <cell r="F9903">
            <v>0</v>
          </cell>
          <cell r="G9903">
            <v>4</v>
          </cell>
          <cell r="H9903">
            <v>7</v>
          </cell>
          <cell r="I9903">
            <v>4</v>
          </cell>
          <cell r="J9903">
            <v>0</v>
          </cell>
          <cell r="K9903">
            <v>0</v>
          </cell>
          <cell r="L9903">
            <v>11</v>
          </cell>
        </row>
        <row r="9904">
          <cell r="E9904">
            <v>29262</v>
          </cell>
          <cell r="F9904">
            <v>0</v>
          </cell>
          <cell r="G9904">
            <v>7</v>
          </cell>
          <cell r="H9904">
            <v>0</v>
          </cell>
          <cell r="I9904">
            <v>4</v>
          </cell>
          <cell r="J9904">
            <v>0</v>
          </cell>
          <cell r="K9904">
            <v>0</v>
          </cell>
          <cell r="L9904">
            <v>4</v>
          </cell>
        </row>
        <row r="9905">
          <cell r="E9905">
            <v>29263</v>
          </cell>
          <cell r="F9905">
            <v>41</v>
          </cell>
          <cell r="G9905">
            <v>44</v>
          </cell>
          <cell r="H9905">
            <v>37</v>
          </cell>
          <cell r="I9905">
            <v>20</v>
          </cell>
          <cell r="J9905">
            <v>6</v>
          </cell>
          <cell r="K9905">
            <v>15</v>
          </cell>
          <cell r="L9905">
            <v>11</v>
          </cell>
        </row>
        <row r="9906">
          <cell r="E9906">
            <v>29264</v>
          </cell>
          <cell r="F9906">
            <v>33</v>
          </cell>
          <cell r="G9906">
            <v>41</v>
          </cell>
          <cell r="H9906">
            <v>30</v>
          </cell>
          <cell r="I9906">
            <v>35</v>
          </cell>
          <cell r="J9906">
            <v>30</v>
          </cell>
          <cell r="K9906">
            <v>22</v>
          </cell>
          <cell r="L9906">
            <v>26</v>
          </cell>
        </row>
        <row r="9907">
          <cell r="E9907">
            <v>29265</v>
          </cell>
          <cell r="F9907">
            <v>19</v>
          </cell>
          <cell r="G9907">
            <v>13</v>
          </cell>
          <cell r="H9907">
            <v>15</v>
          </cell>
          <cell r="I9907">
            <v>15</v>
          </cell>
          <cell r="J9907">
            <v>17</v>
          </cell>
          <cell r="K9907">
            <v>19</v>
          </cell>
          <cell r="L9907">
            <v>15</v>
          </cell>
        </row>
        <row r="9908">
          <cell r="E9908">
            <v>29266</v>
          </cell>
          <cell r="F9908">
            <v>6</v>
          </cell>
          <cell r="G9908">
            <v>7</v>
          </cell>
          <cell r="H9908">
            <v>7</v>
          </cell>
          <cell r="I9908">
            <v>0</v>
          </cell>
          <cell r="J9908">
            <v>6</v>
          </cell>
          <cell r="K9908">
            <v>0</v>
          </cell>
          <cell r="L9908">
            <v>9</v>
          </cell>
        </row>
        <row r="9909">
          <cell r="E9909">
            <v>29267</v>
          </cell>
          <cell r="F9909">
            <v>22</v>
          </cell>
          <cell r="G9909">
            <v>20</v>
          </cell>
          <cell r="H9909">
            <v>19</v>
          </cell>
          <cell r="I9909">
            <v>17</v>
          </cell>
          <cell r="J9909">
            <v>19</v>
          </cell>
          <cell r="K9909">
            <v>22</v>
          </cell>
          <cell r="L9909">
            <v>9</v>
          </cell>
        </row>
        <row r="9910">
          <cell r="E9910">
            <v>29268</v>
          </cell>
          <cell r="F9910">
            <v>0</v>
          </cell>
          <cell r="G9910">
            <v>0</v>
          </cell>
          <cell r="H9910">
            <v>7</v>
          </cell>
          <cell r="I9910">
            <v>0</v>
          </cell>
          <cell r="J9910">
            <v>0</v>
          </cell>
          <cell r="K9910">
            <v>0</v>
          </cell>
          <cell r="L9910">
            <v>0</v>
          </cell>
        </row>
        <row r="9911">
          <cell r="E9911">
            <v>29269</v>
          </cell>
          <cell r="F9911">
            <v>11</v>
          </cell>
          <cell r="G9911">
            <v>0</v>
          </cell>
          <cell r="H9911">
            <v>15</v>
          </cell>
          <cell r="I9911">
            <v>11</v>
          </cell>
          <cell r="J9911">
            <v>33</v>
          </cell>
          <cell r="K9911">
            <v>37</v>
          </cell>
          <cell r="L9911">
            <v>26</v>
          </cell>
        </row>
        <row r="9912">
          <cell r="E9912">
            <v>29270</v>
          </cell>
          <cell r="F9912">
            <v>15</v>
          </cell>
          <cell r="G9912">
            <v>11</v>
          </cell>
          <cell r="H9912">
            <v>9</v>
          </cell>
          <cell r="I9912">
            <v>9</v>
          </cell>
          <cell r="J9912">
            <v>7</v>
          </cell>
          <cell r="K9912">
            <v>7</v>
          </cell>
          <cell r="L9912">
            <v>9</v>
          </cell>
        </row>
        <row r="9913">
          <cell r="E9913">
            <v>29271</v>
          </cell>
          <cell r="F9913">
            <v>7</v>
          </cell>
          <cell r="G9913">
            <v>11</v>
          </cell>
          <cell r="H9913">
            <v>9</v>
          </cell>
          <cell r="I9913">
            <v>0</v>
          </cell>
          <cell r="J9913">
            <v>7</v>
          </cell>
          <cell r="K9913">
            <v>0</v>
          </cell>
          <cell r="L9913">
            <v>0</v>
          </cell>
        </row>
        <row r="9914">
          <cell r="E9914">
            <v>29272</v>
          </cell>
          <cell r="F9914">
            <v>7</v>
          </cell>
          <cell r="G9914">
            <v>9</v>
          </cell>
          <cell r="H9914">
            <v>0</v>
          </cell>
          <cell r="I9914">
            <v>4</v>
          </cell>
          <cell r="J9914">
            <v>4</v>
          </cell>
          <cell r="K9914">
            <v>4</v>
          </cell>
          <cell r="L9914">
            <v>4</v>
          </cell>
        </row>
        <row r="9915">
          <cell r="E9915">
            <v>29273</v>
          </cell>
          <cell r="F9915">
            <v>0</v>
          </cell>
          <cell r="G9915">
            <v>0</v>
          </cell>
          <cell r="H9915">
            <v>0</v>
          </cell>
          <cell r="I9915">
            <v>0</v>
          </cell>
          <cell r="J9915">
            <v>2</v>
          </cell>
          <cell r="K9915">
            <v>2</v>
          </cell>
          <cell r="L9915">
            <v>2</v>
          </cell>
        </row>
        <row r="9916">
          <cell r="E9916">
            <v>29274</v>
          </cell>
          <cell r="F9916">
            <v>33</v>
          </cell>
          <cell r="G9916">
            <v>7</v>
          </cell>
          <cell r="H9916">
            <v>9</v>
          </cell>
          <cell r="I9916">
            <v>7</v>
          </cell>
          <cell r="J9916">
            <v>7</v>
          </cell>
          <cell r="K9916">
            <v>2</v>
          </cell>
          <cell r="L9916">
            <v>4</v>
          </cell>
        </row>
        <row r="9917">
          <cell r="E9917">
            <v>29275</v>
          </cell>
          <cell r="F9917">
            <v>22</v>
          </cell>
          <cell r="G9917">
            <v>17</v>
          </cell>
          <cell r="H9917">
            <v>19</v>
          </cell>
          <cell r="I9917">
            <v>7</v>
          </cell>
          <cell r="J9917">
            <v>19</v>
          </cell>
          <cell r="K9917">
            <v>4</v>
          </cell>
          <cell r="L9917">
            <v>0</v>
          </cell>
        </row>
        <row r="9918">
          <cell r="E9918">
            <v>29276</v>
          </cell>
          <cell r="F9918">
            <v>22</v>
          </cell>
          <cell r="G9918">
            <v>28</v>
          </cell>
          <cell r="H9918">
            <v>30</v>
          </cell>
          <cell r="I9918">
            <v>13</v>
          </cell>
          <cell r="J9918">
            <v>6</v>
          </cell>
          <cell r="K9918">
            <v>33</v>
          </cell>
          <cell r="L9918">
            <v>28</v>
          </cell>
        </row>
        <row r="9919">
          <cell r="E9919">
            <v>29277</v>
          </cell>
          <cell r="F9919">
            <v>33</v>
          </cell>
          <cell r="G9919">
            <v>15</v>
          </cell>
          <cell r="H9919">
            <v>19</v>
          </cell>
          <cell r="I9919">
            <v>13</v>
          </cell>
          <cell r="J9919">
            <v>9</v>
          </cell>
          <cell r="K9919">
            <v>4</v>
          </cell>
          <cell r="L9919">
            <v>0</v>
          </cell>
        </row>
        <row r="9920">
          <cell r="E9920">
            <v>29278</v>
          </cell>
          <cell r="F9920">
            <v>4</v>
          </cell>
          <cell r="G9920">
            <v>7</v>
          </cell>
          <cell r="H9920">
            <v>7</v>
          </cell>
          <cell r="I9920">
            <v>0</v>
          </cell>
          <cell r="J9920">
            <v>0</v>
          </cell>
          <cell r="K9920">
            <v>7</v>
          </cell>
          <cell r="L9920">
            <v>11</v>
          </cell>
        </row>
        <row r="9921">
          <cell r="E9921">
            <v>29279</v>
          </cell>
          <cell r="F9921">
            <v>15</v>
          </cell>
          <cell r="G9921">
            <v>19</v>
          </cell>
          <cell r="H9921">
            <v>19</v>
          </cell>
          <cell r="I9921">
            <v>19</v>
          </cell>
          <cell r="J9921">
            <v>22</v>
          </cell>
          <cell r="K9921">
            <v>22</v>
          </cell>
          <cell r="L9921">
            <v>15</v>
          </cell>
        </row>
        <row r="9922">
          <cell r="E9922">
            <v>29280</v>
          </cell>
          <cell r="F9922">
            <v>30</v>
          </cell>
          <cell r="G9922">
            <v>31</v>
          </cell>
          <cell r="H9922">
            <v>24</v>
          </cell>
          <cell r="I9922">
            <v>22</v>
          </cell>
          <cell r="J9922">
            <v>30</v>
          </cell>
          <cell r="K9922">
            <v>30</v>
          </cell>
          <cell r="L9922">
            <v>26</v>
          </cell>
        </row>
        <row r="9923">
          <cell r="E9923">
            <v>29281</v>
          </cell>
          <cell r="F9923">
            <v>7</v>
          </cell>
          <cell r="G9923">
            <v>6</v>
          </cell>
          <cell r="H9923">
            <v>4</v>
          </cell>
          <cell r="I9923">
            <v>9</v>
          </cell>
          <cell r="J9923">
            <v>7</v>
          </cell>
          <cell r="K9923">
            <v>13</v>
          </cell>
          <cell r="L9923">
            <v>26</v>
          </cell>
        </row>
        <row r="9924">
          <cell r="E9924">
            <v>29282</v>
          </cell>
          <cell r="F9924">
            <v>7</v>
          </cell>
          <cell r="G9924">
            <v>9</v>
          </cell>
          <cell r="H9924">
            <v>11</v>
          </cell>
          <cell r="I9924">
            <v>7</v>
          </cell>
          <cell r="J9924">
            <v>15</v>
          </cell>
          <cell r="K9924">
            <v>19</v>
          </cell>
          <cell r="L9924">
            <v>24</v>
          </cell>
        </row>
        <row r="9925">
          <cell r="E9925">
            <v>29283</v>
          </cell>
          <cell r="F9925">
            <v>19</v>
          </cell>
          <cell r="G9925">
            <v>30</v>
          </cell>
          <cell r="H9925">
            <v>26</v>
          </cell>
          <cell r="I9925">
            <v>22</v>
          </cell>
          <cell r="J9925">
            <v>26</v>
          </cell>
          <cell r="K9925">
            <v>20</v>
          </cell>
          <cell r="L9925">
            <v>22</v>
          </cell>
        </row>
        <row r="9926">
          <cell r="E9926">
            <v>29284</v>
          </cell>
          <cell r="F9926">
            <v>7</v>
          </cell>
          <cell r="G9926">
            <v>13</v>
          </cell>
          <cell r="H9926">
            <v>15</v>
          </cell>
          <cell r="I9926">
            <v>13</v>
          </cell>
          <cell r="J9926">
            <v>13</v>
          </cell>
          <cell r="K9926">
            <v>11</v>
          </cell>
          <cell r="L9926">
            <v>9</v>
          </cell>
        </row>
        <row r="9927">
          <cell r="E9927">
            <v>29285</v>
          </cell>
          <cell r="F9927">
            <v>4</v>
          </cell>
          <cell r="G9927">
            <v>0</v>
          </cell>
          <cell r="H9927">
            <v>0</v>
          </cell>
          <cell r="I9927">
            <v>0</v>
          </cell>
          <cell r="J9927">
            <v>4</v>
          </cell>
          <cell r="K9927">
            <v>0</v>
          </cell>
          <cell r="L9927">
            <v>0</v>
          </cell>
        </row>
        <row r="9928">
          <cell r="E9928">
            <v>29286</v>
          </cell>
          <cell r="F9928">
            <v>2</v>
          </cell>
          <cell r="G9928">
            <v>0</v>
          </cell>
          <cell r="H9928">
            <v>0</v>
          </cell>
          <cell r="I9928">
            <v>0</v>
          </cell>
          <cell r="J9928">
            <v>0</v>
          </cell>
          <cell r="K9928">
            <v>0</v>
          </cell>
          <cell r="L9928">
            <v>0</v>
          </cell>
        </row>
        <row r="9929">
          <cell r="E9929">
            <v>29287</v>
          </cell>
          <cell r="F9929">
            <v>0</v>
          </cell>
          <cell r="G9929">
            <v>11</v>
          </cell>
          <cell r="H9929">
            <v>0</v>
          </cell>
          <cell r="I9929">
            <v>0</v>
          </cell>
          <cell r="J9929">
            <v>0</v>
          </cell>
          <cell r="K9929">
            <v>0</v>
          </cell>
          <cell r="L9929">
            <v>0</v>
          </cell>
        </row>
        <row r="9930">
          <cell r="E9930">
            <v>29288</v>
          </cell>
          <cell r="F9930">
            <v>7</v>
          </cell>
          <cell r="G9930">
            <v>4</v>
          </cell>
          <cell r="H9930">
            <v>4</v>
          </cell>
          <cell r="I9930">
            <v>7</v>
          </cell>
          <cell r="J9930">
            <v>4</v>
          </cell>
          <cell r="K9930">
            <v>7</v>
          </cell>
          <cell r="L9930">
            <v>4</v>
          </cell>
        </row>
        <row r="9931">
          <cell r="E9931">
            <v>29289</v>
          </cell>
          <cell r="F9931">
            <v>26</v>
          </cell>
          <cell r="G9931">
            <v>33</v>
          </cell>
          <cell r="H9931">
            <v>22</v>
          </cell>
          <cell r="I9931">
            <v>26</v>
          </cell>
          <cell r="J9931">
            <v>33</v>
          </cell>
          <cell r="K9931">
            <v>37</v>
          </cell>
          <cell r="L9931">
            <v>33</v>
          </cell>
        </row>
        <row r="9932">
          <cell r="E9932">
            <v>29290</v>
          </cell>
          <cell r="F9932">
            <v>28</v>
          </cell>
          <cell r="G9932">
            <v>19</v>
          </cell>
          <cell r="H9932">
            <v>17</v>
          </cell>
          <cell r="I9932">
            <v>19</v>
          </cell>
          <cell r="J9932">
            <v>24</v>
          </cell>
          <cell r="K9932">
            <v>17</v>
          </cell>
          <cell r="L9932">
            <v>19</v>
          </cell>
        </row>
        <row r="9933">
          <cell r="E9933">
            <v>29291</v>
          </cell>
          <cell r="F9933">
            <v>4</v>
          </cell>
          <cell r="G9933">
            <v>6</v>
          </cell>
          <cell r="H9933">
            <v>9</v>
          </cell>
          <cell r="I9933">
            <v>7</v>
          </cell>
          <cell r="J9933">
            <v>4</v>
          </cell>
          <cell r="K9933">
            <v>7</v>
          </cell>
          <cell r="L9933">
            <v>4</v>
          </cell>
        </row>
        <row r="9934">
          <cell r="E9934">
            <v>29292</v>
          </cell>
          <cell r="F9934">
            <v>4</v>
          </cell>
          <cell r="G9934">
            <v>6</v>
          </cell>
          <cell r="H9934">
            <v>0</v>
          </cell>
          <cell r="I9934">
            <v>2</v>
          </cell>
          <cell r="J9934">
            <v>4</v>
          </cell>
          <cell r="K9934">
            <v>0</v>
          </cell>
          <cell r="L9934">
            <v>2</v>
          </cell>
        </row>
        <row r="9935">
          <cell r="E9935">
            <v>29293</v>
          </cell>
          <cell r="F9935">
            <v>15</v>
          </cell>
          <cell r="G9935">
            <v>19</v>
          </cell>
          <cell r="H9935">
            <v>11</v>
          </cell>
          <cell r="I9935">
            <v>9</v>
          </cell>
          <cell r="J9935">
            <v>4</v>
          </cell>
          <cell r="K9935">
            <v>17</v>
          </cell>
          <cell r="L9935">
            <v>11</v>
          </cell>
        </row>
        <row r="9936">
          <cell r="E9936">
            <v>29294</v>
          </cell>
          <cell r="F9936">
            <v>17</v>
          </cell>
          <cell r="G9936">
            <v>19</v>
          </cell>
          <cell r="H9936">
            <v>11</v>
          </cell>
          <cell r="I9936">
            <v>7</v>
          </cell>
          <cell r="J9936">
            <v>0</v>
          </cell>
          <cell r="K9936">
            <v>7</v>
          </cell>
          <cell r="L9936">
            <v>9</v>
          </cell>
        </row>
        <row r="9937">
          <cell r="E9937">
            <v>29295</v>
          </cell>
          <cell r="F9937">
            <v>20</v>
          </cell>
          <cell r="G9937">
            <v>7</v>
          </cell>
          <cell r="H9937">
            <v>4</v>
          </cell>
          <cell r="I9937">
            <v>7</v>
          </cell>
          <cell r="J9937">
            <v>6</v>
          </cell>
          <cell r="K9937">
            <v>9</v>
          </cell>
          <cell r="L9937">
            <v>17</v>
          </cell>
        </row>
        <row r="9938">
          <cell r="E9938">
            <v>29296</v>
          </cell>
          <cell r="F9938">
            <v>7</v>
          </cell>
          <cell r="G9938">
            <v>0</v>
          </cell>
          <cell r="H9938">
            <v>0</v>
          </cell>
          <cell r="I9938">
            <v>0</v>
          </cell>
          <cell r="J9938">
            <v>0</v>
          </cell>
          <cell r="K9938">
            <v>0</v>
          </cell>
          <cell r="L9938">
            <v>0</v>
          </cell>
        </row>
        <row r="9939">
          <cell r="E9939">
            <v>29297</v>
          </cell>
          <cell r="F9939">
            <v>0</v>
          </cell>
          <cell r="G9939">
            <v>19</v>
          </cell>
          <cell r="H9939">
            <v>33</v>
          </cell>
          <cell r="I9939">
            <v>33</v>
          </cell>
          <cell r="J9939">
            <v>19</v>
          </cell>
          <cell r="K9939">
            <v>11</v>
          </cell>
          <cell r="L9939">
            <v>22</v>
          </cell>
        </row>
        <row r="9940">
          <cell r="E9940">
            <v>29298</v>
          </cell>
          <cell r="F9940">
            <v>19</v>
          </cell>
          <cell r="G9940">
            <v>22</v>
          </cell>
          <cell r="H9940">
            <v>19</v>
          </cell>
          <cell r="I9940">
            <v>26</v>
          </cell>
          <cell r="J9940">
            <v>30</v>
          </cell>
          <cell r="K9940">
            <v>15</v>
          </cell>
          <cell r="L9940">
            <v>11</v>
          </cell>
        </row>
        <row r="9941">
          <cell r="E9941">
            <v>29299</v>
          </cell>
          <cell r="F9941">
            <v>30</v>
          </cell>
          <cell r="G9941">
            <v>28</v>
          </cell>
          <cell r="H9941">
            <v>31</v>
          </cell>
          <cell r="I9941">
            <v>30</v>
          </cell>
          <cell r="J9941">
            <v>28</v>
          </cell>
          <cell r="K9941">
            <v>19</v>
          </cell>
          <cell r="L9941">
            <v>26</v>
          </cell>
        </row>
        <row r="9942">
          <cell r="E9942">
            <v>29300</v>
          </cell>
          <cell r="F9942">
            <v>0</v>
          </cell>
          <cell r="G9942">
            <v>6</v>
          </cell>
          <cell r="H9942">
            <v>4</v>
          </cell>
          <cell r="I9942">
            <v>7</v>
          </cell>
          <cell r="J9942">
            <v>6</v>
          </cell>
          <cell r="K9942">
            <v>4</v>
          </cell>
          <cell r="L9942">
            <v>4</v>
          </cell>
        </row>
        <row r="9943">
          <cell r="E9943">
            <v>29301</v>
          </cell>
          <cell r="F9943">
            <v>0</v>
          </cell>
          <cell r="G9943">
            <v>7</v>
          </cell>
          <cell r="H9943">
            <v>4</v>
          </cell>
          <cell r="I9943">
            <v>2</v>
          </cell>
          <cell r="J9943">
            <v>4</v>
          </cell>
          <cell r="K9943">
            <v>7</v>
          </cell>
          <cell r="L9943">
            <v>19</v>
          </cell>
        </row>
        <row r="9944">
          <cell r="E9944">
            <v>29302</v>
          </cell>
          <cell r="F9944">
            <v>4</v>
          </cell>
          <cell r="G9944">
            <v>7</v>
          </cell>
          <cell r="H9944">
            <v>6</v>
          </cell>
          <cell r="I9944">
            <v>2</v>
          </cell>
          <cell r="J9944">
            <v>0</v>
          </cell>
          <cell r="K9944">
            <v>2</v>
          </cell>
          <cell r="L9944">
            <v>6</v>
          </cell>
        </row>
        <row r="9945">
          <cell r="E9945">
            <v>29303</v>
          </cell>
          <cell r="F9945">
            <v>7</v>
          </cell>
          <cell r="G9945">
            <v>0</v>
          </cell>
          <cell r="H9945">
            <v>0</v>
          </cell>
          <cell r="I9945">
            <v>11</v>
          </cell>
          <cell r="J9945">
            <v>28</v>
          </cell>
          <cell r="K9945">
            <v>31</v>
          </cell>
          <cell r="L9945">
            <v>46</v>
          </cell>
        </row>
        <row r="9946">
          <cell r="E9946">
            <v>29304</v>
          </cell>
          <cell r="F9946">
            <v>31</v>
          </cell>
          <cell r="G9946">
            <v>37</v>
          </cell>
          <cell r="H9946">
            <v>30</v>
          </cell>
          <cell r="I9946">
            <v>28</v>
          </cell>
          <cell r="J9946">
            <v>28</v>
          </cell>
          <cell r="K9946">
            <v>19</v>
          </cell>
          <cell r="L9946">
            <v>19</v>
          </cell>
        </row>
        <row r="9947">
          <cell r="E9947">
            <v>29305</v>
          </cell>
          <cell r="F9947">
            <v>0</v>
          </cell>
          <cell r="G9947">
            <v>0</v>
          </cell>
          <cell r="H9947">
            <v>6</v>
          </cell>
          <cell r="I9947">
            <v>9</v>
          </cell>
          <cell r="J9947">
            <v>4</v>
          </cell>
          <cell r="K9947">
            <v>7</v>
          </cell>
          <cell r="L9947">
            <v>11</v>
          </cell>
        </row>
        <row r="9948">
          <cell r="E9948">
            <v>29306</v>
          </cell>
          <cell r="F9948">
            <v>20</v>
          </cell>
          <cell r="G9948">
            <v>19</v>
          </cell>
          <cell r="H9948">
            <v>19</v>
          </cell>
          <cell r="I9948">
            <v>11</v>
          </cell>
          <cell r="J9948">
            <v>4</v>
          </cell>
          <cell r="K9948">
            <v>7</v>
          </cell>
          <cell r="L9948">
            <v>7</v>
          </cell>
        </row>
        <row r="9949">
          <cell r="E9949">
            <v>29307</v>
          </cell>
          <cell r="F9949">
            <v>0</v>
          </cell>
          <cell r="G9949">
            <v>4</v>
          </cell>
          <cell r="H9949">
            <v>0</v>
          </cell>
          <cell r="I9949">
            <v>0</v>
          </cell>
          <cell r="J9949">
            <v>7</v>
          </cell>
          <cell r="K9949">
            <v>4</v>
          </cell>
          <cell r="L9949">
            <v>0</v>
          </cell>
        </row>
        <row r="9950">
          <cell r="E9950">
            <v>29308</v>
          </cell>
          <cell r="F9950">
            <v>9</v>
          </cell>
          <cell r="G9950">
            <v>4</v>
          </cell>
          <cell r="H9950">
            <v>6</v>
          </cell>
          <cell r="I9950">
            <v>11</v>
          </cell>
          <cell r="J9950">
            <v>6</v>
          </cell>
          <cell r="K9950">
            <v>7</v>
          </cell>
          <cell r="L9950">
            <v>6</v>
          </cell>
        </row>
        <row r="9951">
          <cell r="E9951">
            <v>29309</v>
          </cell>
          <cell r="F9951">
            <v>0</v>
          </cell>
          <cell r="G9951">
            <v>19</v>
          </cell>
          <cell r="H9951">
            <v>9</v>
          </cell>
          <cell r="I9951">
            <v>0</v>
          </cell>
          <cell r="J9951">
            <v>6</v>
          </cell>
          <cell r="K9951">
            <v>4</v>
          </cell>
          <cell r="L9951">
            <v>0</v>
          </cell>
        </row>
        <row r="9952">
          <cell r="E9952">
            <v>29310</v>
          </cell>
          <cell r="F9952">
            <v>22</v>
          </cell>
          <cell r="G9952">
            <v>26</v>
          </cell>
          <cell r="H9952">
            <v>33</v>
          </cell>
          <cell r="I9952">
            <v>33</v>
          </cell>
          <cell r="J9952">
            <v>26</v>
          </cell>
          <cell r="K9952">
            <v>26</v>
          </cell>
          <cell r="L9952">
            <v>33</v>
          </cell>
        </row>
        <row r="9953">
          <cell r="E9953">
            <v>29311</v>
          </cell>
          <cell r="F9953">
            <v>6</v>
          </cell>
          <cell r="G9953">
            <v>9</v>
          </cell>
          <cell r="H9953">
            <v>9</v>
          </cell>
          <cell r="I9953">
            <v>7</v>
          </cell>
          <cell r="J9953">
            <v>7</v>
          </cell>
          <cell r="K9953">
            <v>7</v>
          </cell>
          <cell r="L9953">
            <v>2</v>
          </cell>
        </row>
        <row r="9954">
          <cell r="E9954">
            <v>29312</v>
          </cell>
          <cell r="F9954">
            <v>0</v>
          </cell>
          <cell r="G9954">
            <v>0</v>
          </cell>
          <cell r="H9954">
            <v>0</v>
          </cell>
          <cell r="I9954">
            <v>2</v>
          </cell>
          <cell r="J9954">
            <v>0</v>
          </cell>
          <cell r="K9954">
            <v>6</v>
          </cell>
          <cell r="L9954">
            <v>7</v>
          </cell>
        </row>
        <row r="9955">
          <cell r="E9955">
            <v>29313</v>
          </cell>
          <cell r="F9955">
            <v>0</v>
          </cell>
          <cell r="G9955">
            <v>0</v>
          </cell>
          <cell r="H9955">
            <v>0</v>
          </cell>
          <cell r="I9955">
            <v>6</v>
          </cell>
          <cell r="J9955">
            <v>11</v>
          </cell>
          <cell r="K9955">
            <v>11</v>
          </cell>
          <cell r="L9955">
            <v>6</v>
          </cell>
        </row>
        <row r="9956">
          <cell r="E9956">
            <v>29314</v>
          </cell>
          <cell r="F9956">
            <v>11</v>
          </cell>
          <cell r="G9956">
            <v>7</v>
          </cell>
          <cell r="H9956">
            <v>9</v>
          </cell>
          <cell r="I9956">
            <v>7</v>
          </cell>
          <cell r="J9956">
            <v>4</v>
          </cell>
          <cell r="K9956">
            <v>0</v>
          </cell>
          <cell r="L9956">
            <v>0</v>
          </cell>
        </row>
        <row r="9957">
          <cell r="E9957">
            <v>29315</v>
          </cell>
          <cell r="F9957">
            <v>2</v>
          </cell>
          <cell r="G9957">
            <v>4</v>
          </cell>
          <cell r="H9957">
            <v>30</v>
          </cell>
          <cell r="I9957">
            <v>33</v>
          </cell>
          <cell r="J9957">
            <v>33</v>
          </cell>
          <cell r="K9957">
            <v>30</v>
          </cell>
          <cell r="L9957">
            <v>26</v>
          </cell>
        </row>
        <row r="9958">
          <cell r="E9958">
            <v>29316</v>
          </cell>
          <cell r="F9958">
            <v>15</v>
          </cell>
          <cell r="G9958">
            <v>11</v>
          </cell>
          <cell r="H9958">
            <v>11</v>
          </cell>
          <cell r="I9958">
            <v>15</v>
          </cell>
          <cell r="J9958">
            <v>7</v>
          </cell>
          <cell r="K9958">
            <v>0</v>
          </cell>
          <cell r="L9958">
            <v>19</v>
          </cell>
        </row>
        <row r="9959">
          <cell r="E9959">
            <v>29317</v>
          </cell>
          <cell r="F9959">
            <v>0</v>
          </cell>
          <cell r="G9959">
            <v>7</v>
          </cell>
          <cell r="H9959">
            <v>4</v>
          </cell>
          <cell r="I9959">
            <v>4</v>
          </cell>
          <cell r="J9959">
            <v>0</v>
          </cell>
          <cell r="K9959">
            <v>0</v>
          </cell>
          <cell r="L9959">
            <v>0</v>
          </cell>
        </row>
        <row r="9960">
          <cell r="E9960">
            <v>29318</v>
          </cell>
          <cell r="F9960">
            <v>11</v>
          </cell>
          <cell r="G9960">
            <v>0</v>
          </cell>
          <cell r="H9960">
            <v>13</v>
          </cell>
          <cell r="I9960">
            <v>11</v>
          </cell>
          <cell r="J9960">
            <v>11</v>
          </cell>
          <cell r="K9960">
            <v>11</v>
          </cell>
          <cell r="L9960">
            <v>24</v>
          </cell>
        </row>
        <row r="9961">
          <cell r="E9961">
            <v>29319</v>
          </cell>
          <cell r="F9961">
            <v>22</v>
          </cell>
          <cell r="G9961">
            <v>20</v>
          </cell>
          <cell r="H9961">
            <v>28</v>
          </cell>
          <cell r="I9961">
            <v>30</v>
          </cell>
          <cell r="J9961">
            <v>28</v>
          </cell>
          <cell r="K9961">
            <v>4</v>
          </cell>
          <cell r="L9961">
            <v>0</v>
          </cell>
        </row>
        <row r="9962">
          <cell r="E9962">
            <v>29320</v>
          </cell>
          <cell r="F9962">
            <v>0</v>
          </cell>
          <cell r="G9962">
            <v>0</v>
          </cell>
          <cell r="H9962">
            <v>0</v>
          </cell>
          <cell r="I9962">
            <v>2</v>
          </cell>
          <cell r="J9962">
            <v>0</v>
          </cell>
          <cell r="K9962">
            <v>0</v>
          </cell>
          <cell r="L9962">
            <v>0</v>
          </cell>
        </row>
        <row r="9963">
          <cell r="E9963">
            <v>29321</v>
          </cell>
          <cell r="F9963">
            <v>6</v>
          </cell>
          <cell r="G9963">
            <v>4</v>
          </cell>
          <cell r="H9963">
            <v>4</v>
          </cell>
          <cell r="I9963">
            <v>11</v>
          </cell>
          <cell r="J9963">
            <v>7</v>
          </cell>
          <cell r="K9963">
            <v>7</v>
          </cell>
          <cell r="L9963">
            <v>15</v>
          </cell>
        </row>
        <row r="9964">
          <cell r="E9964">
            <v>29322</v>
          </cell>
          <cell r="F9964">
            <v>6</v>
          </cell>
          <cell r="G9964">
            <v>7</v>
          </cell>
          <cell r="H9964">
            <v>6</v>
          </cell>
          <cell r="I9964">
            <v>0</v>
          </cell>
          <cell r="J9964">
            <v>0</v>
          </cell>
          <cell r="K9964">
            <v>0</v>
          </cell>
          <cell r="L9964">
            <v>0</v>
          </cell>
        </row>
        <row r="9965">
          <cell r="E9965">
            <v>29323</v>
          </cell>
          <cell r="F9965">
            <v>2</v>
          </cell>
          <cell r="G9965">
            <v>0</v>
          </cell>
          <cell r="H9965">
            <v>0</v>
          </cell>
          <cell r="I9965">
            <v>0</v>
          </cell>
          <cell r="J9965">
            <v>4</v>
          </cell>
          <cell r="K9965">
            <v>4</v>
          </cell>
          <cell r="L9965">
            <v>0</v>
          </cell>
        </row>
        <row r="9966">
          <cell r="E9966">
            <v>29324</v>
          </cell>
          <cell r="F9966">
            <v>11</v>
          </cell>
          <cell r="G9966">
            <v>30</v>
          </cell>
          <cell r="H9966">
            <v>7</v>
          </cell>
          <cell r="I9966">
            <v>7</v>
          </cell>
          <cell r="J9966">
            <v>6</v>
          </cell>
          <cell r="K9966">
            <v>6</v>
          </cell>
          <cell r="L9966">
            <v>22</v>
          </cell>
        </row>
        <row r="9967">
          <cell r="E9967">
            <v>29325</v>
          </cell>
          <cell r="F9967">
            <v>20</v>
          </cell>
          <cell r="G9967">
            <v>22</v>
          </cell>
          <cell r="H9967">
            <v>26</v>
          </cell>
          <cell r="I9967">
            <v>19</v>
          </cell>
          <cell r="J9967">
            <v>15</v>
          </cell>
          <cell r="K9967">
            <v>4</v>
          </cell>
          <cell r="L9967">
            <v>4</v>
          </cell>
        </row>
        <row r="9968">
          <cell r="E9968">
            <v>29326</v>
          </cell>
          <cell r="F9968">
            <v>19</v>
          </cell>
          <cell r="G9968">
            <v>30</v>
          </cell>
          <cell r="H9968">
            <v>30</v>
          </cell>
          <cell r="I9968">
            <v>9</v>
          </cell>
          <cell r="J9968">
            <v>19</v>
          </cell>
          <cell r="K9968">
            <v>22</v>
          </cell>
          <cell r="L9968">
            <v>19</v>
          </cell>
        </row>
        <row r="9969">
          <cell r="E9969">
            <v>29327</v>
          </cell>
          <cell r="F9969">
            <v>31</v>
          </cell>
          <cell r="G9969">
            <v>24</v>
          </cell>
          <cell r="H9969">
            <v>33</v>
          </cell>
          <cell r="I9969">
            <v>19</v>
          </cell>
          <cell r="J9969">
            <v>26</v>
          </cell>
          <cell r="K9969">
            <v>22</v>
          </cell>
          <cell r="L9969">
            <v>26</v>
          </cell>
        </row>
        <row r="9970">
          <cell r="E9970">
            <v>29328</v>
          </cell>
          <cell r="F9970">
            <v>11</v>
          </cell>
          <cell r="G9970">
            <v>13</v>
          </cell>
          <cell r="H9970">
            <v>24</v>
          </cell>
          <cell r="I9970">
            <v>9</v>
          </cell>
          <cell r="J9970">
            <v>17</v>
          </cell>
          <cell r="K9970">
            <v>19</v>
          </cell>
          <cell r="L9970">
            <v>9</v>
          </cell>
        </row>
        <row r="9971">
          <cell r="E9971">
            <v>29329</v>
          </cell>
          <cell r="F9971">
            <v>26</v>
          </cell>
          <cell r="G9971">
            <v>28</v>
          </cell>
          <cell r="H9971">
            <v>17</v>
          </cell>
          <cell r="I9971">
            <v>19</v>
          </cell>
          <cell r="J9971">
            <v>9</v>
          </cell>
          <cell r="K9971">
            <v>4</v>
          </cell>
          <cell r="L9971">
            <v>0</v>
          </cell>
        </row>
        <row r="9972">
          <cell r="E9972">
            <v>29330</v>
          </cell>
          <cell r="F9972">
            <v>6</v>
          </cell>
          <cell r="G9972">
            <v>2</v>
          </cell>
          <cell r="H9972">
            <v>4</v>
          </cell>
          <cell r="I9972">
            <v>4</v>
          </cell>
          <cell r="J9972">
            <v>6</v>
          </cell>
          <cell r="K9972">
            <v>2</v>
          </cell>
          <cell r="L9972">
            <v>2</v>
          </cell>
        </row>
        <row r="9973">
          <cell r="E9973">
            <v>29331</v>
          </cell>
          <cell r="F9973">
            <v>6</v>
          </cell>
          <cell r="G9973">
            <v>4</v>
          </cell>
          <cell r="H9973">
            <v>9</v>
          </cell>
          <cell r="I9973">
            <v>4</v>
          </cell>
          <cell r="J9973">
            <v>7</v>
          </cell>
          <cell r="K9973">
            <v>7</v>
          </cell>
          <cell r="L9973">
            <v>7</v>
          </cell>
        </row>
        <row r="9974">
          <cell r="E9974">
            <v>29332</v>
          </cell>
          <cell r="F9974">
            <v>26</v>
          </cell>
          <cell r="G9974">
            <v>30</v>
          </cell>
          <cell r="H9974">
            <v>33</v>
          </cell>
          <cell r="I9974">
            <v>33</v>
          </cell>
          <cell r="J9974">
            <v>28</v>
          </cell>
          <cell r="K9974">
            <v>24</v>
          </cell>
          <cell r="L9974">
            <v>19</v>
          </cell>
        </row>
        <row r="9975">
          <cell r="E9975">
            <v>29333</v>
          </cell>
          <cell r="F9975">
            <v>6</v>
          </cell>
          <cell r="G9975">
            <v>7</v>
          </cell>
          <cell r="H9975">
            <v>7</v>
          </cell>
          <cell r="I9975">
            <v>15</v>
          </cell>
          <cell r="J9975">
            <v>9</v>
          </cell>
          <cell r="K9975">
            <v>4</v>
          </cell>
          <cell r="L9975">
            <v>11</v>
          </cell>
        </row>
        <row r="9976">
          <cell r="E9976">
            <v>29334</v>
          </cell>
          <cell r="F9976">
            <v>22</v>
          </cell>
          <cell r="G9976">
            <v>19</v>
          </cell>
          <cell r="H9976">
            <v>19</v>
          </cell>
          <cell r="I9976">
            <v>7</v>
          </cell>
          <cell r="J9976">
            <v>7</v>
          </cell>
          <cell r="K9976">
            <v>7</v>
          </cell>
          <cell r="L9976">
            <v>11</v>
          </cell>
        </row>
        <row r="9977">
          <cell r="E9977">
            <v>29335</v>
          </cell>
          <cell r="F9977">
            <v>0</v>
          </cell>
          <cell r="G9977">
            <v>4</v>
          </cell>
          <cell r="H9977">
            <v>15</v>
          </cell>
          <cell r="I9977">
            <v>15</v>
          </cell>
          <cell r="J9977">
            <v>7</v>
          </cell>
          <cell r="K9977">
            <v>7</v>
          </cell>
          <cell r="L9977">
            <v>0</v>
          </cell>
        </row>
        <row r="9978">
          <cell r="E9978">
            <v>29336</v>
          </cell>
          <cell r="F9978">
            <v>26</v>
          </cell>
          <cell r="G9978">
            <v>19</v>
          </cell>
          <cell r="H9978">
            <v>13</v>
          </cell>
          <cell r="I9978">
            <v>17</v>
          </cell>
          <cell r="J9978">
            <v>24</v>
          </cell>
          <cell r="K9978">
            <v>13</v>
          </cell>
          <cell r="L9978">
            <v>26</v>
          </cell>
        </row>
        <row r="9979">
          <cell r="E9979">
            <v>29337</v>
          </cell>
          <cell r="F9979">
            <v>19</v>
          </cell>
          <cell r="G9979">
            <v>20</v>
          </cell>
          <cell r="H9979">
            <v>13</v>
          </cell>
          <cell r="I9979">
            <v>11</v>
          </cell>
          <cell r="J9979">
            <v>7</v>
          </cell>
          <cell r="K9979">
            <v>11</v>
          </cell>
          <cell r="L9979">
            <v>7</v>
          </cell>
        </row>
        <row r="9980">
          <cell r="E9980">
            <v>29338</v>
          </cell>
          <cell r="F9980">
            <v>19</v>
          </cell>
          <cell r="G9980">
            <v>22</v>
          </cell>
          <cell r="H9980">
            <v>20</v>
          </cell>
          <cell r="I9980">
            <v>13</v>
          </cell>
          <cell r="J9980">
            <v>19</v>
          </cell>
          <cell r="K9980">
            <v>17</v>
          </cell>
          <cell r="L9980">
            <v>11</v>
          </cell>
        </row>
        <row r="9981">
          <cell r="E9981">
            <v>29339</v>
          </cell>
          <cell r="F9981">
            <v>13</v>
          </cell>
          <cell r="G9981">
            <v>7</v>
          </cell>
          <cell r="H9981">
            <v>2</v>
          </cell>
          <cell r="I9981">
            <v>4</v>
          </cell>
          <cell r="J9981">
            <v>0</v>
          </cell>
          <cell r="K9981">
            <v>0</v>
          </cell>
          <cell r="L9981">
            <v>0</v>
          </cell>
        </row>
        <row r="9982">
          <cell r="E9982">
            <v>29340</v>
          </cell>
          <cell r="F9982">
            <v>7</v>
          </cell>
          <cell r="G9982">
            <v>9</v>
          </cell>
          <cell r="H9982">
            <v>9</v>
          </cell>
          <cell r="I9982">
            <v>9</v>
          </cell>
          <cell r="J9982">
            <v>4</v>
          </cell>
          <cell r="K9982">
            <v>4</v>
          </cell>
          <cell r="L9982">
            <v>0</v>
          </cell>
        </row>
        <row r="9983">
          <cell r="E9983">
            <v>29341</v>
          </cell>
          <cell r="F9983">
            <v>19</v>
          </cell>
          <cell r="G9983">
            <v>22</v>
          </cell>
          <cell r="H9983">
            <v>19</v>
          </cell>
          <cell r="I9983">
            <v>22</v>
          </cell>
          <cell r="J9983">
            <v>20</v>
          </cell>
          <cell r="K9983">
            <v>26</v>
          </cell>
          <cell r="L9983">
            <v>30</v>
          </cell>
        </row>
        <row r="9984">
          <cell r="E9984">
            <v>29342</v>
          </cell>
          <cell r="F9984">
            <v>6</v>
          </cell>
          <cell r="G9984">
            <v>7</v>
          </cell>
          <cell r="H9984">
            <v>7</v>
          </cell>
          <cell r="I9984">
            <v>0</v>
          </cell>
          <cell r="J9984">
            <v>0</v>
          </cell>
          <cell r="K9984">
            <v>4</v>
          </cell>
          <cell r="L9984">
            <v>0</v>
          </cell>
        </row>
        <row r="9985">
          <cell r="E9985">
            <v>29343</v>
          </cell>
          <cell r="F9985">
            <v>19</v>
          </cell>
          <cell r="G9985">
            <v>19</v>
          </cell>
          <cell r="H9985">
            <v>19</v>
          </cell>
          <cell r="I9985">
            <v>11</v>
          </cell>
          <cell r="J9985">
            <v>7</v>
          </cell>
          <cell r="K9985">
            <v>11</v>
          </cell>
          <cell r="L9985">
            <v>11</v>
          </cell>
        </row>
        <row r="9986">
          <cell r="E9986">
            <v>29344</v>
          </cell>
          <cell r="F9986">
            <v>59</v>
          </cell>
          <cell r="G9986">
            <v>48</v>
          </cell>
          <cell r="H9986">
            <v>44</v>
          </cell>
          <cell r="I9986">
            <v>41</v>
          </cell>
          <cell r="J9986">
            <v>37</v>
          </cell>
          <cell r="K9986">
            <v>33</v>
          </cell>
          <cell r="L9986">
            <v>26</v>
          </cell>
        </row>
        <row r="9987">
          <cell r="E9987">
            <v>29345</v>
          </cell>
          <cell r="F9987">
            <v>15</v>
          </cell>
          <cell r="G9987">
            <v>19</v>
          </cell>
          <cell r="H9987">
            <v>0</v>
          </cell>
          <cell r="I9987">
            <v>7</v>
          </cell>
          <cell r="J9987">
            <v>11</v>
          </cell>
          <cell r="K9987">
            <v>7</v>
          </cell>
          <cell r="L9987">
            <v>7</v>
          </cell>
        </row>
        <row r="9988">
          <cell r="E9988">
            <v>29346</v>
          </cell>
          <cell r="F9988">
            <v>22</v>
          </cell>
          <cell r="G9988">
            <v>20</v>
          </cell>
          <cell r="H9988">
            <v>24</v>
          </cell>
          <cell r="I9988">
            <v>19</v>
          </cell>
          <cell r="J9988">
            <v>19</v>
          </cell>
          <cell r="K9988">
            <v>19</v>
          </cell>
          <cell r="L9988">
            <v>15</v>
          </cell>
        </row>
        <row r="9989">
          <cell r="E9989">
            <v>29347</v>
          </cell>
          <cell r="F9989">
            <v>15</v>
          </cell>
          <cell r="G9989">
            <v>13</v>
          </cell>
          <cell r="H9989">
            <v>20</v>
          </cell>
          <cell r="I9989">
            <v>19</v>
          </cell>
          <cell r="J9989">
            <v>15</v>
          </cell>
          <cell r="K9989">
            <v>15</v>
          </cell>
          <cell r="L9989">
            <v>0</v>
          </cell>
        </row>
        <row r="9990">
          <cell r="E9990">
            <v>29348</v>
          </cell>
          <cell r="F9990">
            <v>19</v>
          </cell>
          <cell r="G9990">
            <v>19</v>
          </cell>
          <cell r="H9990">
            <v>13</v>
          </cell>
          <cell r="I9990">
            <v>17</v>
          </cell>
          <cell r="J9990">
            <v>15</v>
          </cell>
          <cell r="K9990">
            <v>19</v>
          </cell>
          <cell r="L9990">
            <v>11</v>
          </cell>
        </row>
        <row r="9991">
          <cell r="E9991">
            <v>29349</v>
          </cell>
          <cell r="F9991">
            <v>19</v>
          </cell>
          <cell r="G9991">
            <v>19</v>
          </cell>
          <cell r="H9991">
            <v>19</v>
          </cell>
          <cell r="I9991">
            <v>17</v>
          </cell>
          <cell r="J9991">
            <v>15</v>
          </cell>
          <cell r="K9991">
            <v>7</v>
          </cell>
          <cell r="L9991">
            <v>4</v>
          </cell>
        </row>
        <row r="9992">
          <cell r="E9992">
            <v>29350</v>
          </cell>
          <cell r="F9992">
            <v>9</v>
          </cell>
          <cell r="G9992">
            <v>0</v>
          </cell>
          <cell r="H9992">
            <v>4</v>
          </cell>
          <cell r="I9992">
            <v>11</v>
          </cell>
          <cell r="J9992">
            <v>19</v>
          </cell>
          <cell r="K9992">
            <v>19</v>
          </cell>
          <cell r="L9992">
            <v>19</v>
          </cell>
        </row>
        <row r="9993">
          <cell r="E9993">
            <v>29351</v>
          </cell>
          <cell r="F9993">
            <v>19</v>
          </cell>
          <cell r="G9993">
            <v>4</v>
          </cell>
          <cell r="H9993">
            <v>0</v>
          </cell>
          <cell r="I9993">
            <v>0</v>
          </cell>
          <cell r="J9993">
            <v>7</v>
          </cell>
          <cell r="K9993">
            <v>0</v>
          </cell>
          <cell r="L9993">
            <v>0</v>
          </cell>
        </row>
        <row r="9994">
          <cell r="E9994">
            <v>29352</v>
          </cell>
          <cell r="F9994">
            <v>6</v>
          </cell>
          <cell r="G9994">
            <v>19</v>
          </cell>
          <cell r="H9994">
            <v>19</v>
          </cell>
          <cell r="I9994">
            <v>6</v>
          </cell>
          <cell r="J9994">
            <v>0</v>
          </cell>
          <cell r="K9994">
            <v>11</v>
          </cell>
          <cell r="L9994">
            <v>0</v>
          </cell>
        </row>
        <row r="9995">
          <cell r="E9995">
            <v>29353</v>
          </cell>
          <cell r="F9995">
            <v>13</v>
          </cell>
          <cell r="G9995">
            <v>0</v>
          </cell>
          <cell r="H9995">
            <v>0</v>
          </cell>
          <cell r="I9995">
            <v>0</v>
          </cell>
          <cell r="J9995">
            <v>6</v>
          </cell>
          <cell r="K9995">
            <v>7</v>
          </cell>
          <cell r="L9995">
            <v>0</v>
          </cell>
        </row>
        <row r="9996">
          <cell r="E9996">
            <v>29354</v>
          </cell>
          <cell r="F9996">
            <v>11</v>
          </cell>
          <cell r="G9996">
            <v>9</v>
          </cell>
          <cell r="H9996">
            <v>11</v>
          </cell>
          <cell r="I9996">
            <v>6</v>
          </cell>
          <cell r="J9996">
            <v>0</v>
          </cell>
          <cell r="K9996">
            <v>0</v>
          </cell>
          <cell r="L9996">
            <v>4</v>
          </cell>
        </row>
        <row r="9997">
          <cell r="E9997">
            <v>29355</v>
          </cell>
          <cell r="F9997">
            <v>13</v>
          </cell>
          <cell r="G9997">
            <v>11</v>
          </cell>
          <cell r="H9997">
            <v>6</v>
          </cell>
          <cell r="I9997">
            <v>0</v>
          </cell>
          <cell r="J9997">
            <v>0</v>
          </cell>
          <cell r="K9997">
            <v>9</v>
          </cell>
          <cell r="L9997">
            <v>0</v>
          </cell>
        </row>
        <row r="9998">
          <cell r="E9998">
            <v>29356</v>
          </cell>
          <cell r="F9998">
            <v>24</v>
          </cell>
          <cell r="G9998">
            <v>9</v>
          </cell>
          <cell r="H9998">
            <v>4</v>
          </cell>
          <cell r="I9998">
            <v>6</v>
          </cell>
          <cell r="J9998">
            <v>0</v>
          </cell>
          <cell r="K9998">
            <v>6</v>
          </cell>
          <cell r="L9998">
            <v>11</v>
          </cell>
        </row>
        <row r="9999">
          <cell r="E9999">
            <v>29357</v>
          </cell>
          <cell r="F9999">
            <v>4</v>
          </cell>
          <cell r="G9999">
            <v>0</v>
          </cell>
          <cell r="H9999">
            <v>4</v>
          </cell>
          <cell r="I9999">
            <v>0</v>
          </cell>
          <cell r="J9999">
            <v>0</v>
          </cell>
          <cell r="K9999">
            <v>0</v>
          </cell>
          <cell r="L9999">
            <v>0</v>
          </cell>
        </row>
        <row r="10000">
          <cell r="E10000">
            <v>29358</v>
          </cell>
          <cell r="F10000">
            <v>4</v>
          </cell>
          <cell r="G10000">
            <v>6</v>
          </cell>
          <cell r="H10000">
            <v>7</v>
          </cell>
          <cell r="I10000">
            <v>0</v>
          </cell>
          <cell r="J10000">
            <v>0</v>
          </cell>
          <cell r="K10000">
            <v>0</v>
          </cell>
          <cell r="L10000">
            <v>0</v>
          </cell>
        </row>
        <row r="10001">
          <cell r="E10001">
            <v>29359</v>
          </cell>
          <cell r="F10001">
            <v>0</v>
          </cell>
          <cell r="G10001">
            <v>13</v>
          </cell>
          <cell r="H10001">
            <v>9</v>
          </cell>
          <cell r="I10001">
            <v>22</v>
          </cell>
          <cell r="J10001">
            <v>24</v>
          </cell>
          <cell r="K10001">
            <v>28</v>
          </cell>
          <cell r="L10001">
            <v>22</v>
          </cell>
        </row>
        <row r="10002">
          <cell r="E10002">
            <v>29360</v>
          </cell>
          <cell r="F10002">
            <v>33</v>
          </cell>
          <cell r="G10002">
            <v>33</v>
          </cell>
          <cell r="H10002">
            <v>19</v>
          </cell>
          <cell r="I10002">
            <v>11</v>
          </cell>
          <cell r="J10002">
            <v>6</v>
          </cell>
          <cell r="K10002">
            <v>0</v>
          </cell>
          <cell r="L10002">
            <v>0</v>
          </cell>
        </row>
        <row r="10003">
          <cell r="E10003">
            <v>29361</v>
          </cell>
          <cell r="F10003">
            <v>28</v>
          </cell>
          <cell r="G10003">
            <v>17</v>
          </cell>
          <cell r="H10003">
            <v>4</v>
          </cell>
          <cell r="I10003">
            <v>15</v>
          </cell>
          <cell r="J10003">
            <v>4</v>
          </cell>
          <cell r="K10003">
            <v>11</v>
          </cell>
          <cell r="L10003">
            <v>0</v>
          </cell>
        </row>
        <row r="10004">
          <cell r="E10004">
            <v>29362</v>
          </cell>
          <cell r="F10004">
            <v>7</v>
          </cell>
          <cell r="G10004">
            <v>11</v>
          </cell>
          <cell r="H10004">
            <v>19</v>
          </cell>
          <cell r="I10004">
            <v>15</v>
          </cell>
          <cell r="J10004">
            <v>15</v>
          </cell>
          <cell r="K10004">
            <v>7</v>
          </cell>
          <cell r="L10004">
            <v>4</v>
          </cell>
        </row>
        <row r="10005">
          <cell r="E10005">
            <v>29363</v>
          </cell>
          <cell r="F10005">
            <v>11</v>
          </cell>
          <cell r="G10005">
            <v>7</v>
          </cell>
          <cell r="H10005">
            <v>4</v>
          </cell>
          <cell r="I10005">
            <v>11</v>
          </cell>
          <cell r="J10005">
            <v>4</v>
          </cell>
          <cell r="K10005">
            <v>0</v>
          </cell>
          <cell r="L10005">
            <v>4</v>
          </cell>
        </row>
        <row r="10006">
          <cell r="E10006">
            <v>29364</v>
          </cell>
          <cell r="F10006">
            <v>0</v>
          </cell>
          <cell r="G10006">
            <v>4</v>
          </cell>
          <cell r="H10006">
            <v>0</v>
          </cell>
          <cell r="I10006">
            <v>26</v>
          </cell>
          <cell r="J10006">
            <v>0</v>
          </cell>
          <cell r="K10006">
            <v>17</v>
          </cell>
          <cell r="L10006">
            <v>22</v>
          </cell>
        </row>
        <row r="10007">
          <cell r="E10007">
            <v>29365</v>
          </cell>
          <cell r="F10007">
            <v>37</v>
          </cell>
          <cell r="G10007">
            <v>37</v>
          </cell>
          <cell r="H10007">
            <v>33</v>
          </cell>
          <cell r="I10007">
            <v>37</v>
          </cell>
          <cell r="J10007">
            <v>44</v>
          </cell>
          <cell r="K10007">
            <v>39</v>
          </cell>
          <cell r="L10007">
            <v>41</v>
          </cell>
        </row>
        <row r="10008">
          <cell r="E10008">
            <v>29366</v>
          </cell>
          <cell r="F10008">
            <v>30</v>
          </cell>
          <cell r="G10008">
            <v>33</v>
          </cell>
          <cell r="H10008">
            <v>26</v>
          </cell>
          <cell r="I10008">
            <v>20</v>
          </cell>
          <cell r="J10008">
            <v>28</v>
          </cell>
          <cell r="K10008">
            <v>30</v>
          </cell>
          <cell r="L10008">
            <v>37</v>
          </cell>
        </row>
        <row r="10009">
          <cell r="E10009">
            <v>29367</v>
          </cell>
          <cell r="F10009">
            <v>52</v>
          </cell>
          <cell r="G10009">
            <v>67</v>
          </cell>
          <cell r="H10009">
            <v>59</v>
          </cell>
          <cell r="I10009">
            <v>52</v>
          </cell>
          <cell r="J10009">
            <v>39</v>
          </cell>
          <cell r="K10009">
            <v>37</v>
          </cell>
          <cell r="L10009">
            <v>41</v>
          </cell>
        </row>
        <row r="10010">
          <cell r="E10010">
            <v>29368</v>
          </cell>
          <cell r="F10010">
            <v>33</v>
          </cell>
          <cell r="G10010">
            <v>28</v>
          </cell>
          <cell r="H10010">
            <v>28</v>
          </cell>
          <cell r="I10010">
            <v>22</v>
          </cell>
          <cell r="J10010">
            <v>26</v>
          </cell>
          <cell r="K10010">
            <v>26</v>
          </cell>
          <cell r="L10010">
            <v>22</v>
          </cell>
        </row>
        <row r="10011">
          <cell r="E10011">
            <v>29369</v>
          </cell>
          <cell r="F10011">
            <v>13</v>
          </cell>
          <cell r="G10011">
            <v>19</v>
          </cell>
          <cell r="H10011">
            <v>7</v>
          </cell>
          <cell r="I10011">
            <v>4</v>
          </cell>
          <cell r="J10011">
            <v>0</v>
          </cell>
          <cell r="K10011">
            <v>0</v>
          </cell>
          <cell r="L10011">
            <v>0</v>
          </cell>
        </row>
        <row r="10012">
          <cell r="E10012">
            <v>29370</v>
          </cell>
          <cell r="F10012">
            <v>7</v>
          </cell>
          <cell r="G10012">
            <v>7</v>
          </cell>
          <cell r="H10012">
            <v>17</v>
          </cell>
          <cell r="I10012">
            <v>9</v>
          </cell>
          <cell r="J10012">
            <v>17</v>
          </cell>
          <cell r="K10012">
            <v>17</v>
          </cell>
          <cell r="L10012">
            <v>17</v>
          </cell>
        </row>
        <row r="10013">
          <cell r="E10013">
            <v>29371</v>
          </cell>
          <cell r="F10013">
            <v>11</v>
          </cell>
          <cell r="G10013">
            <v>7</v>
          </cell>
          <cell r="H10013">
            <v>4</v>
          </cell>
          <cell r="I10013">
            <v>7</v>
          </cell>
          <cell r="J10013">
            <v>15</v>
          </cell>
          <cell r="K10013">
            <v>19</v>
          </cell>
          <cell r="L10013">
            <v>15</v>
          </cell>
        </row>
        <row r="10014">
          <cell r="E10014">
            <v>29372</v>
          </cell>
          <cell r="F10014">
            <v>0</v>
          </cell>
          <cell r="G10014">
            <v>7</v>
          </cell>
          <cell r="H10014">
            <v>0</v>
          </cell>
          <cell r="I10014">
            <v>11</v>
          </cell>
          <cell r="J10014">
            <v>11</v>
          </cell>
          <cell r="K10014">
            <v>7</v>
          </cell>
          <cell r="L10014">
            <v>11</v>
          </cell>
        </row>
        <row r="10015">
          <cell r="E10015">
            <v>29373</v>
          </cell>
          <cell r="F10015">
            <v>4</v>
          </cell>
          <cell r="G10015">
            <v>30</v>
          </cell>
          <cell r="H10015">
            <v>15</v>
          </cell>
          <cell r="I10015">
            <v>4</v>
          </cell>
          <cell r="J10015">
            <v>7</v>
          </cell>
          <cell r="K10015">
            <v>15</v>
          </cell>
          <cell r="L10015">
            <v>7</v>
          </cell>
        </row>
        <row r="10016">
          <cell r="E10016">
            <v>29374</v>
          </cell>
          <cell r="F10016">
            <v>15</v>
          </cell>
          <cell r="G10016">
            <v>11</v>
          </cell>
          <cell r="H10016">
            <v>15</v>
          </cell>
          <cell r="I10016">
            <v>15</v>
          </cell>
          <cell r="J10016">
            <v>19</v>
          </cell>
          <cell r="K10016">
            <v>19</v>
          </cell>
          <cell r="L10016">
            <v>15</v>
          </cell>
        </row>
        <row r="10017">
          <cell r="E10017">
            <v>29375</v>
          </cell>
          <cell r="F10017">
            <v>11</v>
          </cell>
          <cell r="G10017">
            <v>15</v>
          </cell>
          <cell r="H10017">
            <v>7</v>
          </cell>
          <cell r="I10017">
            <v>15</v>
          </cell>
          <cell r="J10017">
            <v>4</v>
          </cell>
          <cell r="K10017">
            <v>0</v>
          </cell>
          <cell r="L10017">
            <v>11</v>
          </cell>
        </row>
        <row r="10018">
          <cell r="E10018">
            <v>29376</v>
          </cell>
          <cell r="F10018">
            <v>0</v>
          </cell>
          <cell r="G10018">
            <v>0</v>
          </cell>
          <cell r="H10018">
            <v>0</v>
          </cell>
          <cell r="I10018">
            <v>0</v>
          </cell>
          <cell r="J10018">
            <v>0</v>
          </cell>
          <cell r="K10018">
            <v>0</v>
          </cell>
          <cell r="L10018">
            <v>0</v>
          </cell>
        </row>
        <row r="10019">
          <cell r="E10019">
            <v>29377</v>
          </cell>
          <cell r="F10019">
            <v>26</v>
          </cell>
          <cell r="G10019">
            <v>31</v>
          </cell>
          <cell r="H10019">
            <v>39</v>
          </cell>
          <cell r="I10019">
            <v>37</v>
          </cell>
          <cell r="J10019">
            <v>31</v>
          </cell>
          <cell r="K10019">
            <v>33</v>
          </cell>
          <cell r="L10019">
            <v>19</v>
          </cell>
        </row>
        <row r="10020">
          <cell r="E10020">
            <v>29378</v>
          </cell>
          <cell r="F10020">
            <v>7</v>
          </cell>
          <cell r="G10020">
            <v>9</v>
          </cell>
          <cell r="H10020">
            <v>13</v>
          </cell>
          <cell r="I10020">
            <v>17</v>
          </cell>
          <cell r="J10020">
            <v>11</v>
          </cell>
          <cell r="K10020">
            <v>19</v>
          </cell>
          <cell r="L10020">
            <v>19</v>
          </cell>
        </row>
        <row r="10021">
          <cell r="E10021">
            <v>29379</v>
          </cell>
          <cell r="F10021">
            <v>17</v>
          </cell>
          <cell r="G10021">
            <v>11</v>
          </cell>
          <cell r="H10021">
            <v>7</v>
          </cell>
          <cell r="I10021">
            <v>7</v>
          </cell>
          <cell r="J10021">
            <v>4</v>
          </cell>
          <cell r="K10021">
            <v>0</v>
          </cell>
          <cell r="L10021">
            <v>0</v>
          </cell>
        </row>
        <row r="10022">
          <cell r="E10022">
            <v>29380</v>
          </cell>
          <cell r="F10022">
            <v>13</v>
          </cell>
          <cell r="G10022">
            <v>13</v>
          </cell>
          <cell r="H10022">
            <v>7</v>
          </cell>
          <cell r="I10022">
            <v>13</v>
          </cell>
          <cell r="J10022">
            <v>9</v>
          </cell>
          <cell r="K10022">
            <v>4</v>
          </cell>
          <cell r="L10022">
            <v>0</v>
          </cell>
        </row>
        <row r="10023">
          <cell r="E10023">
            <v>29381</v>
          </cell>
          <cell r="F10023">
            <v>4</v>
          </cell>
          <cell r="G10023">
            <v>7</v>
          </cell>
          <cell r="H10023">
            <v>4</v>
          </cell>
          <cell r="I10023">
            <v>0</v>
          </cell>
          <cell r="J10023">
            <v>0</v>
          </cell>
          <cell r="K10023">
            <v>0</v>
          </cell>
          <cell r="L10023">
            <v>0</v>
          </cell>
        </row>
        <row r="10024">
          <cell r="E10024">
            <v>29382</v>
          </cell>
          <cell r="F10024">
            <v>26</v>
          </cell>
          <cell r="G10024">
            <v>15</v>
          </cell>
          <cell r="H10024">
            <v>15</v>
          </cell>
          <cell r="I10024">
            <v>11</v>
          </cell>
          <cell r="J10024">
            <v>7</v>
          </cell>
          <cell r="K10024">
            <v>7</v>
          </cell>
          <cell r="L10024">
            <v>6</v>
          </cell>
        </row>
        <row r="10025">
          <cell r="E10025">
            <v>29383</v>
          </cell>
          <cell r="F10025">
            <v>31</v>
          </cell>
          <cell r="G10025">
            <v>19</v>
          </cell>
          <cell r="H10025">
            <v>24</v>
          </cell>
          <cell r="I10025">
            <v>22</v>
          </cell>
          <cell r="J10025">
            <v>20</v>
          </cell>
          <cell r="K10025">
            <v>24</v>
          </cell>
          <cell r="L10025">
            <v>26</v>
          </cell>
        </row>
        <row r="10026">
          <cell r="E10026">
            <v>29384</v>
          </cell>
          <cell r="F10026">
            <v>15</v>
          </cell>
          <cell r="G10026">
            <v>19</v>
          </cell>
          <cell r="H10026">
            <v>15</v>
          </cell>
          <cell r="I10026">
            <v>11</v>
          </cell>
          <cell r="J10026">
            <v>6</v>
          </cell>
          <cell r="K10026">
            <v>9</v>
          </cell>
          <cell r="L10026">
            <v>6</v>
          </cell>
        </row>
        <row r="10027">
          <cell r="E10027">
            <v>29385</v>
          </cell>
          <cell r="F10027">
            <v>7</v>
          </cell>
          <cell r="G10027">
            <v>7</v>
          </cell>
          <cell r="H10027">
            <v>6</v>
          </cell>
          <cell r="I10027">
            <v>7</v>
          </cell>
          <cell r="J10027">
            <v>6</v>
          </cell>
          <cell r="K10027">
            <v>4</v>
          </cell>
          <cell r="L10027">
            <v>9</v>
          </cell>
        </row>
        <row r="10028">
          <cell r="E10028">
            <v>29386</v>
          </cell>
          <cell r="F10028">
            <v>4</v>
          </cell>
          <cell r="G10028">
            <v>4</v>
          </cell>
          <cell r="H10028">
            <v>11</v>
          </cell>
          <cell r="I10028">
            <v>2</v>
          </cell>
          <cell r="J10028">
            <v>7</v>
          </cell>
          <cell r="K10028">
            <v>4</v>
          </cell>
          <cell r="L10028">
            <v>9</v>
          </cell>
        </row>
        <row r="10029">
          <cell r="E10029">
            <v>29387</v>
          </cell>
          <cell r="F10029">
            <v>7</v>
          </cell>
          <cell r="G10029">
            <v>2</v>
          </cell>
          <cell r="H10029">
            <v>4</v>
          </cell>
          <cell r="I10029">
            <v>7</v>
          </cell>
          <cell r="J10029">
            <v>7</v>
          </cell>
          <cell r="K10029">
            <v>2</v>
          </cell>
          <cell r="L10029">
            <v>2</v>
          </cell>
        </row>
        <row r="10030">
          <cell r="E10030">
            <v>29388</v>
          </cell>
          <cell r="F10030">
            <v>13</v>
          </cell>
          <cell r="G10030">
            <v>13</v>
          </cell>
          <cell r="H10030">
            <v>11</v>
          </cell>
          <cell r="I10030">
            <v>7</v>
          </cell>
          <cell r="J10030">
            <v>9</v>
          </cell>
          <cell r="K10030">
            <v>4</v>
          </cell>
          <cell r="L10030">
            <v>0</v>
          </cell>
        </row>
        <row r="10031">
          <cell r="E10031">
            <v>29389</v>
          </cell>
          <cell r="F10031">
            <v>15</v>
          </cell>
          <cell r="G10031">
            <v>6</v>
          </cell>
          <cell r="H10031">
            <v>7</v>
          </cell>
          <cell r="I10031">
            <v>9</v>
          </cell>
          <cell r="J10031">
            <v>6</v>
          </cell>
          <cell r="K10031">
            <v>11</v>
          </cell>
          <cell r="L10031">
            <v>6</v>
          </cell>
        </row>
        <row r="10032">
          <cell r="E10032">
            <v>29390</v>
          </cell>
          <cell r="F10032">
            <v>19</v>
          </cell>
          <cell r="G10032">
            <v>11</v>
          </cell>
          <cell r="H10032">
            <v>11</v>
          </cell>
          <cell r="I10032">
            <v>15</v>
          </cell>
          <cell r="J10032">
            <v>11</v>
          </cell>
          <cell r="K10032">
            <v>11</v>
          </cell>
          <cell r="L10032">
            <v>19</v>
          </cell>
        </row>
        <row r="10033">
          <cell r="E10033">
            <v>29391</v>
          </cell>
          <cell r="F10033">
            <v>0</v>
          </cell>
          <cell r="G10033">
            <v>7</v>
          </cell>
          <cell r="H10033">
            <v>22</v>
          </cell>
          <cell r="I10033">
            <v>19</v>
          </cell>
          <cell r="J10033">
            <v>19</v>
          </cell>
          <cell r="K10033">
            <v>15</v>
          </cell>
          <cell r="L10033">
            <v>4</v>
          </cell>
        </row>
        <row r="10034">
          <cell r="E10034">
            <v>29392</v>
          </cell>
          <cell r="F10034">
            <v>9</v>
          </cell>
          <cell r="G10034">
            <v>7</v>
          </cell>
          <cell r="H10034">
            <v>0</v>
          </cell>
          <cell r="I10034">
            <v>0</v>
          </cell>
          <cell r="J10034">
            <v>0</v>
          </cell>
          <cell r="K10034">
            <v>0</v>
          </cell>
          <cell r="L10034">
            <v>7</v>
          </cell>
        </row>
        <row r="10035">
          <cell r="E10035">
            <v>29393</v>
          </cell>
          <cell r="F10035">
            <v>7</v>
          </cell>
          <cell r="G10035">
            <v>11</v>
          </cell>
          <cell r="H10035">
            <v>7</v>
          </cell>
          <cell r="I10035">
            <v>11</v>
          </cell>
          <cell r="J10035">
            <v>11</v>
          </cell>
          <cell r="K10035">
            <v>15</v>
          </cell>
          <cell r="L10035">
            <v>19</v>
          </cell>
        </row>
        <row r="10036">
          <cell r="E10036">
            <v>29394</v>
          </cell>
          <cell r="F10036">
            <v>13</v>
          </cell>
          <cell r="G10036">
            <v>6</v>
          </cell>
          <cell r="H10036">
            <v>4</v>
          </cell>
          <cell r="I10036">
            <v>13</v>
          </cell>
          <cell r="J10036">
            <v>11</v>
          </cell>
          <cell r="K10036">
            <v>15</v>
          </cell>
          <cell r="L10036">
            <v>13</v>
          </cell>
        </row>
        <row r="10037">
          <cell r="E10037">
            <v>29395</v>
          </cell>
          <cell r="F10037">
            <v>11</v>
          </cell>
          <cell r="G10037">
            <v>15</v>
          </cell>
          <cell r="H10037">
            <v>9</v>
          </cell>
          <cell r="I10037">
            <v>11</v>
          </cell>
          <cell r="J10037">
            <v>4</v>
          </cell>
          <cell r="K10037">
            <v>7</v>
          </cell>
          <cell r="L10037">
            <v>9</v>
          </cell>
        </row>
        <row r="10038">
          <cell r="E10038">
            <v>29396</v>
          </cell>
          <cell r="F10038">
            <v>0</v>
          </cell>
          <cell r="G10038">
            <v>0</v>
          </cell>
          <cell r="H10038">
            <v>7</v>
          </cell>
          <cell r="I10038">
            <v>7</v>
          </cell>
          <cell r="J10038">
            <v>0</v>
          </cell>
          <cell r="K10038">
            <v>0</v>
          </cell>
          <cell r="L10038">
            <v>4</v>
          </cell>
        </row>
        <row r="10039">
          <cell r="E10039">
            <v>29397</v>
          </cell>
          <cell r="F10039">
            <v>9</v>
          </cell>
          <cell r="G10039">
            <v>15</v>
          </cell>
          <cell r="H10039">
            <v>15</v>
          </cell>
          <cell r="I10039">
            <v>19</v>
          </cell>
          <cell r="J10039">
            <v>11</v>
          </cell>
          <cell r="K10039">
            <v>9</v>
          </cell>
          <cell r="L10039">
            <v>4</v>
          </cell>
        </row>
        <row r="10040">
          <cell r="E10040">
            <v>29398</v>
          </cell>
          <cell r="F10040">
            <v>22</v>
          </cell>
          <cell r="G10040">
            <v>19</v>
          </cell>
          <cell r="H10040">
            <v>13</v>
          </cell>
          <cell r="I10040">
            <v>15</v>
          </cell>
          <cell r="J10040">
            <v>7</v>
          </cell>
          <cell r="K10040">
            <v>4</v>
          </cell>
          <cell r="L10040">
            <v>7</v>
          </cell>
        </row>
        <row r="10041">
          <cell r="E10041">
            <v>29399</v>
          </cell>
          <cell r="F10041">
            <v>19</v>
          </cell>
          <cell r="G10041">
            <v>11</v>
          </cell>
          <cell r="H10041">
            <v>0</v>
          </cell>
          <cell r="I10041">
            <v>37</v>
          </cell>
          <cell r="J10041">
            <v>30</v>
          </cell>
          <cell r="K10041">
            <v>7</v>
          </cell>
          <cell r="L10041">
            <v>22</v>
          </cell>
        </row>
        <row r="10042">
          <cell r="E10042">
            <v>29400</v>
          </cell>
          <cell r="F10042">
            <v>26</v>
          </cell>
          <cell r="G10042">
            <v>15</v>
          </cell>
          <cell r="H10042">
            <v>19</v>
          </cell>
          <cell r="I10042">
            <v>11</v>
          </cell>
          <cell r="J10042">
            <v>19</v>
          </cell>
          <cell r="K10042">
            <v>19</v>
          </cell>
          <cell r="L10042">
            <v>19</v>
          </cell>
        </row>
        <row r="10043">
          <cell r="E10043">
            <v>29401</v>
          </cell>
          <cell r="F10043">
            <v>7</v>
          </cell>
          <cell r="G10043">
            <v>0</v>
          </cell>
          <cell r="H10043">
            <v>0</v>
          </cell>
          <cell r="I10043">
            <v>9</v>
          </cell>
          <cell r="J10043">
            <v>11</v>
          </cell>
          <cell r="K10043">
            <v>19</v>
          </cell>
          <cell r="L10043">
            <v>19</v>
          </cell>
        </row>
        <row r="10044">
          <cell r="E10044">
            <v>29402</v>
          </cell>
          <cell r="F10044">
            <v>19</v>
          </cell>
          <cell r="G10044">
            <v>15</v>
          </cell>
          <cell r="H10044">
            <v>26</v>
          </cell>
          <cell r="I10044">
            <v>7</v>
          </cell>
          <cell r="J10044">
            <v>9</v>
          </cell>
          <cell r="K10044">
            <v>9</v>
          </cell>
          <cell r="L10044">
            <v>11</v>
          </cell>
        </row>
        <row r="10045">
          <cell r="E10045">
            <v>29403</v>
          </cell>
          <cell r="F10045">
            <v>11</v>
          </cell>
          <cell r="G10045">
            <v>9</v>
          </cell>
          <cell r="H10045">
            <v>4</v>
          </cell>
          <cell r="I10045">
            <v>7</v>
          </cell>
          <cell r="J10045">
            <v>7</v>
          </cell>
          <cell r="K10045">
            <v>6</v>
          </cell>
          <cell r="L10045">
            <v>7</v>
          </cell>
        </row>
        <row r="10046">
          <cell r="E10046">
            <v>29404</v>
          </cell>
          <cell r="F10046">
            <v>9</v>
          </cell>
          <cell r="G10046">
            <v>2</v>
          </cell>
          <cell r="H10046">
            <v>0</v>
          </cell>
          <cell r="I10046">
            <v>6</v>
          </cell>
          <cell r="J10046">
            <v>7</v>
          </cell>
          <cell r="K10046">
            <v>2</v>
          </cell>
          <cell r="L10046">
            <v>2</v>
          </cell>
        </row>
        <row r="10047">
          <cell r="E10047">
            <v>29405</v>
          </cell>
          <cell r="F10047">
            <v>9</v>
          </cell>
          <cell r="G10047">
            <v>11</v>
          </cell>
          <cell r="H10047">
            <v>7</v>
          </cell>
          <cell r="I10047">
            <v>17</v>
          </cell>
          <cell r="J10047">
            <v>15</v>
          </cell>
          <cell r="K10047">
            <v>19</v>
          </cell>
          <cell r="L10047">
            <v>11</v>
          </cell>
        </row>
        <row r="10048">
          <cell r="E10048">
            <v>29406</v>
          </cell>
          <cell r="F10048">
            <v>7</v>
          </cell>
          <cell r="G10048">
            <v>13</v>
          </cell>
          <cell r="H10048">
            <v>7</v>
          </cell>
          <cell r="I10048">
            <v>4</v>
          </cell>
          <cell r="J10048">
            <v>2</v>
          </cell>
          <cell r="K10048">
            <v>9</v>
          </cell>
          <cell r="L10048">
            <v>11</v>
          </cell>
        </row>
        <row r="10049">
          <cell r="E10049">
            <v>29407</v>
          </cell>
          <cell r="F10049">
            <v>28</v>
          </cell>
          <cell r="G10049">
            <v>26</v>
          </cell>
          <cell r="H10049">
            <v>19</v>
          </cell>
          <cell r="I10049">
            <v>11</v>
          </cell>
          <cell r="J10049">
            <v>9</v>
          </cell>
          <cell r="K10049">
            <v>19</v>
          </cell>
          <cell r="L10049">
            <v>9</v>
          </cell>
        </row>
        <row r="10050">
          <cell r="E10050">
            <v>29408</v>
          </cell>
          <cell r="F10050">
            <v>20</v>
          </cell>
          <cell r="G10050">
            <v>7</v>
          </cell>
          <cell r="H10050">
            <v>7</v>
          </cell>
          <cell r="I10050">
            <v>11</v>
          </cell>
          <cell r="J10050">
            <v>15</v>
          </cell>
          <cell r="K10050">
            <v>20</v>
          </cell>
          <cell r="L10050">
            <v>13</v>
          </cell>
        </row>
        <row r="10051">
          <cell r="E10051">
            <v>29409</v>
          </cell>
          <cell r="F10051">
            <v>0</v>
          </cell>
          <cell r="G10051">
            <v>7</v>
          </cell>
          <cell r="H10051">
            <v>11</v>
          </cell>
          <cell r="I10051">
            <v>7</v>
          </cell>
          <cell r="J10051">
            <v>11</v>
          </cell>
          <cell r="K10051">
            <v>11</v>
          </cell>
          <cell r="L10051">
            <v>11</v>
          </cell>
        </row>
        <row r="10052">
          <cell r="E10052">
            <v>29410</v>
          </cell>
          <cell r="F10052">
            <v>0</v>
          </cell>
          <cell r="G10052">
            <v>4</v>
          </cell>
          <cell r="H10052">
            <v>7</v>
          </cell>
          <cell r="I10052">
            <v>6</v>
          </cell>
          <cell r="J10052">
            <v>4</v>
          </cell>
          <cell r="K10052">
            <v>0</v>
          </cell>
          <cell r="L10052">
            <v>0</v>
          </cell>
        </row>
        <row r="10053">
          <cell r="E10053">
            <v>29411</v>
          </cell>
          <cell r="F10053">
            <v>6</v>
          </cell>
          <cell r="G10053">
            <v>4</v>
          </cell>
          <cell r="H10053">
            <v>9</v>
          </cell>
          <cell r="I10053">
            <v>0</v>
          </cell>
          <cell r="J10053">
            <v>11</v>
          </cell>
          <cell r="K10053">
            <v>19</v>
          </cell>
          <cell r="L10053">
            <v>15</v>
          </cell>
        </row>
        <row r="10054">
          <cell r="E10054">
            <v>29412</v>
          </cell>
          <cell r="F10054">
            <v>26</v>
          </cell>
          <cell r="G10054">
            <v>22</v>
          </cell>
          <cell r="H10054">
            <v>19</v>
          </cell>
          <cell r="I10054">
            <v>9</v>
          </cell>
          <cell r="J10054">
            <v>9</v>
          </cell>
          <cell r="K10054">
            <v>6</v>
          </cell>
          <cell r="L10054">
            <v>7</v>
          </cell>
        </row>
        <row r="10055">
          <cell r="E10055">
            <v>29413</v>
          </cell>
          <cell r="F10055">
            <v>26</v>
          </cell>
          <cell r="G10055">
            <v>22</v>
          </cell>
          <cell r="H10055">
            <v>22</v>
          </cell>
          <cell r="I10055">
            <v>20</v>
          </cell>
          <cell r="J10055">
            <v>11</v>
          </cell>
          <cell r="K10055">
            <v>6</v>
          </cell>
          <cell r="L10055">
            <v>7</v>
          </cell>
        </row>
        <row r="10056">
          <cell r="E10056">
            <v>29414</v>
          </cell>
          <cell r="F10056">
            <v>22</v>
          </cell>
          <cell r="G10056">
            <v>11</v>
          </cell>
          <cell r="H10056">
            <v>9</v>
          </cell>
          <cell r="I10056">
            <v>11</v>
          </cell>
          <cell r="J10056">
            <v>11</v>
          </cell>
          <cell r="K10056">
            <v>9</v>
          </cell>
          <cell r="L10056">
            <v>15</v>
          </cell>
        </row>
        <row r="10057">
          <cell r="E10057">
            <v>29415</v>
          </cell>
          <cell r="F10057">
            <v>7</v>
          </cell>
          <cell r="G10057">
            <v>9</v>
          </cell>
          <cell r="H10057">
            <v>2</v>
          </cell>
          <cell r="I10057">
            <v>2</v>
          </cell>
          <cell r="J10057">
            <v>2</v>
          </cell>
          <cell r="K10057">
            <v>6</v>
          </cell>
          <cell r="L10057">
            <v>4</v>
          </cell>
        </row>
        <row r="10058">
          <cell r="E10058">
            <v>29416</v>
          </cell>
          <cell r="F10058">
            <v>7</v>
          </cell>
          <cell r="G10058">
            <v>7</v>
          </cell>
          <cell r="H10058">
            <v>7</v>
          </cell>
          <cell r="I10058">
            <v>4</v>
          </cell>
          <cell r="J10058">
            <v>7</v>
          </cell>
          <cell r="K10058">
            <v>2</v>
          </cell>
          <cell r="L10058">
            <v>9</v>
          </cell>
        </row>
        <row r="10059">
          <cell r="E10059">
            <v>29417</v>
          </cell>
          <cell r="F10059">
            <v>19</v>
          </cell>
          <cell r="G10059">
            <v>22</v>
          </cell>
          <cell r="H10059">
            <v>15</v>
          </cell>
          <cell r="I10059">
            <v>4</v>
          </cell>
          <cell r="J10059">
            <v>6</v>
          </cell>
          <cell r="K10059">
            <v>7</v>
          </cell>
          <cell r="L10059">
            <v>2</v>
          </cell>
        </row>
        <row r="10060">
          <cell r="E10060">
            <v>29418</v>
          </cell>
          <cell r="F10060">
            <v>15</v>
          </cell>
          <cell r="G10060">
            <v>0</v>
          </cell>
          <cell r="H10060">
            <v>0</v>
          </cell>
          <cell r="I10060">
            <v>9</v>
          </cell>
          <cell r="J10060">
            <v>11</v>
          </cell>
          <cell r="K10060">
            <v>11</v>
          </cell>
          <cell r="L10060">
            <v>19</v>
          </cell>
        </row>
        <row r="10061">
          <cell r="E10061">
            <v>29419</v>
          </cell>
          <cell r="F10061">
            <v>19</v>
          </cell>
          <cell r="G10061">
            <v>0</v>
          </cell>
          <cell r="H10061">
            <v>4</v>
          </cell>
          <cell r="I10061">
            <v>4</v>
          </cell>
          <cell r="J10061">
            <v>4</v>
          </cell>
          <cell r="K10061">
            <v>0</v>
          </cell>
          <cell r="L10061">
            <v>4</v>
          </cell>
        </row>
        <row r="10062">
          <cell r="E10062">
            <v>29420</v>
          </cell>
          <cell r="F10062">
            <v>7</v>
          </cell>
          <cell r="G10062">
            <v>9</v>
          </cell>
          <cell r="H10062">
            <v>9</v>
          </cell>
          <cell r="I10062">
            <v>9</v>
          </cell>
          <cell r="J10062">
            <v>7</v>
          </cell>
          <cell r="K10062">
            <v>6</v>
          </cell>
          <cell r="L10062">
            <v>6</v>
          </cell>
        </row>
        <row r="10063">
          <cell r="E10063">
            <v>29421</v>
          </cell>
          <cell r="F10063">
            <v>6</v>
          </cell>
          <cell r="G10063">
            <v>11</v>
          </cell>
          <cell r="H10063">
            <v>13</v>
          </cell>
          <cell r="I10063">
            <v>9</v>
          </cell>
          <cell r="J10063">
            <v>37</v>
          </cell>
          <cell r="K10063">
            <v>30</v>
          </cell>
          <cell r="L10063">
            <v>26</v>
          </cell>
        </row>
        <row r="10064">
          <cell r="E10064">
            <v>29422</v>
          </cell>
          <cell r="F10064">
            <v>9</v>
          </cell>
          <cell r="G10064">
            <v>11</v>
          </cell>
          <cell r="H10064">
            <v>7</v>
          </cell>
          <cell r="I10064">
            <v>7</v>
          </cell>
          <cell r="J10064">
            <v>6</v>
          </cell>
          <cell r="K10064">
            <v>0</v>
          </cell>
          <cell r="L10064">
            <v>6</v>
          </cell>
        </row>
        <row r="10065">
          <cell r="E10065">
            <v>29423</v>
          </cell>
          <cell r="F10065">
            <v>9</v>
          </cell>
          <cell r="G10065">
            <v>4</v>
          </cell>
          <cell r="H10065">
            <v>11</v>
          </cell>
          <cell r="I10065">
            <v>0</v>
          </cell>
          <cell r="J10065">
            <v>4</v>
          </cell>
          <cell r="K10065">
            <v>9</v>
          </cell>
          <cell r="L10065">
            <v>6</v>
          </cell>
        </row>
        <row r="10066">
          <cell r="E10066">
            <v>29424</v>
          </cell>
          <cell r="F10066">
            <v>7</v>
          </cell>
          <cell r="G10066">
            <v>2</v>
          </cell>
          <cell r="H10066">
            <v>0</v>
          </cell>
          <cell r="I10066">
            <v>6</v>
          </cell>
          <cell r="J10066">
            <v>0</v>
          </cell>
          <cell r="K10066">
            <v>2</v>
          </cell>
          <cell r="L10066">
            <v>2</v>
          </cell>
        </row>
        <row r="10067">
          <cell r="E10067">
            <v>29425</v>
          </cell>
          <cell r="F10067">
            <v>9</v>
          </cell>
          <cell r="G10067">
            <v>22</v>
          </cell>
          <cell r="H10067">
            <v>11</v>
          </cell>
          <cell r="I10067">
            <v>2</v>
          </cell>
          <cell r="J10067">
            <v>22</v>
          </cell>
          <cell r="K10067">
            <v>17</v>
          </cell>
          <cell r="L10067">
            <v>4</v>
          </cell>
        </row>
        <row r="10068">
          <cell r="E10068">
            <v>29426</v>
          </cell>
          <cell r="F10068">
            <v>33</v>
          </cell>
          <cell r="G10068">
            <v>19</v>
          </cell>
          <cell r="H10068">
            <v>19</v>
          </cell>
          <cell r="I10068">
            <v>11</v>
          </cell>
          <cell r="J10068">
            <v>7</v>
          </cell>
          <cell r="K10068">
            <v>2</v>
          </cell>
          <cell r="L10068">
            <v>4</v>
          </cell>
        </row>
        <row r="10069">
          <cell r="E10069">
            <v>29427</v>
          </cell>
          <cell r="F10069">
            <v>17</v>
          </cell>
          <cell r="G10069">
            <v>17</v>
          </cell>
          <cell r="H10069">
            <v>26</v>
          </cell>
          <cell r="I10069">
            <v>17</v>
          </cell>
          <cell r="J10069">
            <v>22</v>
          </cell>
          <cell r="K10069">
            <v>22</v>
          </cell>
          <cell r="L10069">
            <v>7</v>
          </cell>
        </row>
        <row r="10070">
          <cell r="E10070">
            <v>29428</v>
          </cell>
          <cell r="F10070">
            <v>15</v>
          </cell>
          <cell r="G10070">
            <v>7</v>
          </cell>
          <cell r="H10070">
            <v>0</v>
          </cell>
          <cell r="I10070">
            <v>9</v>
          </cell>
          <cell r="J10070">
            <v>4</v>
          </cell>
          <cell r="K10070">
            <v>7</v>
          </cell>
          <cell r="L10070">
            <v>7</v>
          </cell>
        </row>
        <row r="10071">
          <cell r="E10071">
            <v>29429</v>
          </cell>
          <cell r="F10071">
            <v>0</v>
          </cell>
          <cell r="G10071">
            <v>0</v>
          </cell>
          <cell r="H10071">
            <v>26</v>
          </cell>
          <cell r="I10071">
            <v>37</v>
          </cell>
          <cell r="J10071">
            <v>4</v>
          </cell>
          <cell r="K10071">
            <v>7</v>
          </cell>
          <cell r="L10071">
            <v>0</v>
          </cell>
        </row>
        <row r="10072">
          <cell r="E10072">
            <v>29430</v>
          </cell>
          <cell r="F10072">
            <v>6</v>
          </cell>
          <cell r="G10072">
            <v>9</v>
          </cell>
          <cell r="H10072">
            <v>13</v>
          </cell>
          <cell r="I10072">
            <v>19</v>
          </cell>
          <cell r="J10072">
            <v>13</v>
          </cell>
          <cell r="K10072">
            <v>17</v>
          </cell>
          <cell r="L10072">
            <v>15</v>
          </cell>
        </row>
        <row r="10073">
          <cell r="E10073">
            <v>29431</v>
          </cell>
          <cell r="F10073">
            <v>26</v>
          </cell>
          <cell r="G10073">
            <v>33</v>
          </cell>
          <cell r="H10073">
            <v>30</v>
          </cell>
          <cell r="I10073">
            <v>30</v>
          </cell>
          <cell r="J10073">
            <v>22</v>
          </cell>
          <cell r="K10073">
            <v>26</v>
          </cell>
          <cell r="L10073">
            <v>31</v>
          </cell>
        </row>
        <row r="10074">
          <cell r="E10074">
            <v>29432</v>
          </cell>
          <cell r="F10074">
            <v>6</v>
          </cell>
          <cell r="G10074">
            <v>15</v>
          </cell>
          <cell r="H10074">
            <v>9</v>
          </cell>
          <cell r="I10074">
            <v>2</v>
          </cell>
          <cell r="J10074">
            <v>9</v>
          </cell>
          <cell r="K10074">
            <v>2</v>
          </cell>
          <cell r="L10074">
            <v>15</v>
          </cell>
        </row>
        <row r="10075">
          <cell r="E10075">
            <v>29433</v>
          </cell>
          <cell r="F10075">
            <v>4</v>
          </cell>
          <cell r="G10075">
            <v>4</v>
          </cell>
          <cell r="H10075">
            <v>9</v>
          </cell>
          <cell r="I10075">
            <v>4</v>
          </cell>
          <cell r="J10075">
            <v>4</v>
          </cell>
          <cell r="K10075">
            <v>7</v>
          </cell>
          <cell r="L10075">
            <v>0</v>
          </cell>
        </row>
        <row r="10076">
          <cell r="E10076">
            <v>29434</v>
          </cell>
          <cell r="F10076">
            <v>17</v>
          </cell>
          <cell r="G10076">
            <v>19</v>
          </cell>
          <cell r="H10076">
            <v>13</v>
          </cell>
          <cell r="I10076">
            <v>7</v>
          </cell>
          <cell r="J10076">
            <v>0</v>
          </cell>
          <cell r="K10076">
            <v>0</v>
          </cell>
          <cell r="L10076">
            <v>0</v>
          </cell>
        </row>
        <row r="10077">
          <cell r="E10077">
            <v>29435</v>
          </cell>
          <cell r="F10077">
            <v>17</v>
          </cell>
          <cell r="G10077">
            <v>0</v>
          </cell>
          <cell r="H10077">
            <v>11</v>
          </cell>
          <cell r="I10077">
            <v>15</v>
          </cell>
          <cell r="J10077">
            <v>19</v>
          </cell>
          <cell r="K10077">
            <v>15</v>
          </cell>
          <cell r="L10077">
            <v>9</v>
          </cell>
        </row>
        <row r="10078">
          <cell r="E10078">
            <v>29436</v>
          </cell>
          <cell r="F10078">
            <v>48</v>
          </cell>
          <cell r="G10078">
            <v>41</v>
          </cell>
          <cell r="H10078">
            <v>37</v>
          </cell>
          <cell r="I10078">
            <v>24</v>
          </cell>
          <cell r="J10078">
            <v>44</v>
          </cell>
          <cell r="K10078">
            <v>33</v>
          </cell>
          <cell r="L10078">
            <v>28</v>
          </cell>
        </row>
        <row r="10079">
          <cell r="E10079">
            <v>29437</v>
          </cell>
          <cell r="F10079">
            <v>30</v>
          </cell>
          <cell r="G10079">
            <v>30</v>
          </cell>
          <cell r="H10079">
            <v>26</v>
          </cell>
          <cell r="I10079">
            <v>30</v>
          </cell>
          <cell r="J10079">
            <v>26</v>
          </cell>
          <cell r="K10079">
            <v>26</v>
          </cell>
          <cell r="L10079">
            <v>30</v>
          </cell>
        </row>
        <row r="10080">
          <cell r="E10080">
            <v>29438</v>
          </cell>
          <cell r="F10080">
            <v>0</v>
          </cell>
          <cell r="G10080">
            <v>7</v>
          </cell>
          <cell r="H10080">
            <v>0</v>
          </cell>
          <cell r="I10080">
            <v>11</v>
          </cell>
          <cell r="J10080">
            <v>11</v>
          </cell>
          <cell r="K10080">
            <v>11</v>
          </cell>
          <cell r="L10080">
            <v>15</v>
          </cell>
        </row>
        <row r="10081">
          <cell r="E10081">
            <v>29439</v>
          </cell>
          <cell r="F10081">
            <v>19</v>
          </cell>
          <cell r="G10081">
            <v>15</v>
          </cell>
          <cell r="H10081">
            <v>11</v>
          </cell>
          <cell r="I10081">
            <v>11</v>
          </cell>
          <cell r="J10081">
            <v>15</v>
          </cell>
          <cell r="K10081">
            <v>19</v>
          </cell>
          <cell r="L10081">
            <v>11</v>
          </cell>
        </row>
        <row r="10082">
          <cell r="E10082">
            <v>29440</v>
          </cell>
          <cell r="F10082">
            <v>19</v>
          </cell>
          <cell r="G10082">
            <v>15</v>
          </cell>
          <cell r="H10082">
            <v>19</v>
          </cell>
          <cell r="I10082">
            <v>19</v>
          </cell>
          <cell r="J10082">
            <v>15</v>
          </cell>
          <cell r="K10082">
            <v>15</v>
          </cell>
          <cell r="L10082">
            <v>15</v>
          </cell>
        </row>
        <row r="10083">
          <cell r="E10083">
            <v>29441</v>
          </cell>
          <cell r="F10083">
            <v>0</v>
          </cell>
          <cell r="G10083">
            <v>6</v>
          </cell>
          <cell r="H10083">
            <v>0</v>
          </cell>
          <cell r="I10083">
            <v>7</v>
          </cell>
          <cell r="J10083">
            <v>7</v>
          </cell>
          <cell r="K10083">
            <v>4</v>
          </cell>
          <cell r="L10083">
            <v>2</v>
          </cell>
        </row>
        <row r="10084">
          <cell r="E10084">
            <v>29442</v>
          </cell>
          <cell r="F10084">
            <v>6</v>
          </cell>
          <cell r="G10084">
            <v>6</v>
          </cell>
          <cell r="H10084">
            <v>0</v>
          </cell>
          <cell r="I10084">
            <v>6</v>
          </cell>
          <cell r="J10084">
            <v>4</v>
          </cell>
          <cell r="K10084">
            <v>0</v>
          </cell>
          <cell r="L10084">
            <v>2</v>
          </cell>
        </row>
        <row r="10085">
          <cell r="E10085">
            <v>29443</v>
          </cell>
          <cell r="F10085">
            <v>0</v>
          </cell>
          <cell r="G10085">
            <v>0</v>
          </cell>
          <cell r="H10085">
            <v>4</v>
          </cell>
          <cell r="I10085">
            <v>4</v>
          </cell>
          <cell r="J10085">
            <v>11</v>
          </cell>
          <cell r="K10085">
            <v>9</v>
          </cell>
          <cell r="L10085">
            <v>4</v>
          </cell>
        </row>
        <row r="10086">
          <cell r="E10086">
            <v>29444</v>
          </cell>
          <cell r="F10086">
            <v>7</v>
          </cell>
          <cell r="G10086">
            <v>4</v>
          </cell>
          <cell r="H10086">
            <v>11</v>
          </cell>
          <cell r="I10086">
            <v>7</v>
          </cell>
          <cell r="J10086">
            <v>13</v>
          </cell>
          <cell r="K10086">
            <v>7</v>
          </cell>
          <cell r="L10086">
            <v>0</v>
          </cell>
        </row>
        <row r="10087">
          <cell r="E10087">
            <v>29445</v>
          </cell>
          <cell r="F10087">
            <v>17</v>
          </cell>
          <cell r="G10087">
            <v>11</v>
          </cell>
          <cell r="H10087">
            <v>15</v>
          </cell>
          <cell r="I10087">
            <v>15</v>
          </cell>
          <cell r="J10087">
            <v>7</v>
          </cell>
          <cell r="K10087">
            <v>7</v>
          </cell>
          <cell r="L10087">
            <v>0</v>
          </cell>
        </row>
        <row r="10088">
          <cell r="E10088">
            <v>29446</v>
          </cell>
          <cell r="F10088">
            <v>4</v>
          </cell>
          <cell r="G10088">
            <v>0</v>
          </cell>
          <cell r="H10088">
            <v>0</v>
          </cell>
          <cell r="I10088">
            <v>0</v>
          </cell>
          <cell r="J10088">
            <v>0</v>
          </cell>
          <cell r="K10088">
            <v>0</v>
          </cell>
          <cell r="L10088">
            <v>0</v>
          </cell>
        </row>
        <row r="10089">
          <cell r="E10089">
            <v>29447</v>
          </cell>
          <cell r="F10089">
            <v>19</v>
          </cell>
          <cell r="G10089">
            <v>11</v>
          </cell>
          <cell r="H10089">
            <v>7</v>
          </cell>
          <cell r="I10089">
            <v>6</v>
          </cell>
          <cell r="J10089">
            <v>6</v>
          </cell>
          <cell r="K10089">
            <v>7</v>
          </cell>
          <cell r="L10089">
            <v>2</v>
          </cell>
        </row>
        <row r="10090">
          <cell r="E10090">
            <v>29448</v>
          </cell>
          <cell r="F10090">
            <v>4</v>
          </cell>
          <cell r="G10090">
            <v>2</v>
          </cell>
          <cell r="H10090">
            <v>7</v>
          </cell>
          <cell r="I10090">
            <v>9</v>
          </cell>
          <cell r="J10090">
            <v>4</v>
          </cell>
          <cell r="K10090">
            <v>4</v>
          </cell>
          <cell r="L10090">
            <v>7</v>
          </cell>
        </row>
        <row r="10091">
          <cell r="E10091">
            <v>29449</v>
          </cell>
          <cell r="F10091">
            <v>11</v>
          </cell>
          <cell r="G10091">
            <v>11</v>
          </cell>
          <cell r="H10091">
            <v>7</v>
          </cell>
          <cell r="I10091">
            <v>4</v>
          </cell>
          <cell r="J10091">
            <v>2</v>
          </cell>
          <cell r="K10091">
            <v>0</v>
          </cell>
          <cell r="L10091">
            <v>4</v>
          </cell>
        </row>
        <row r="10092">
          <cell r="E10092">
            <v>29450</v>
          </cell>
          <cell r="F10092">
            <v>7</v>
          </cell>
          <cell r="G10092">
            <v>4</v>
          </cell>
          <cell r="H10092">
            <v>4</v>
          </cell>
          <cell r="I10092">
            <v>9</v>
          </cell>
          <cell r="J10092">
            <v>6</v>
          </cell>
          <cell r="K10092">
            <v>15</v>
          </cell>
          <cell r="L10092">
            <v>4</v>
          </cell>
        </row>
        <row r="10093">
          <cell r="E10093">
            <v>29451</v>
          </cell>
          <cell r="F10093">
            <v>19</v>
          </cell>
          <cell r="G10093">
            <v>26</v>
          </cell>
          <cell r="H10093">
            <v>24</v>
          </cell>
          <cell r="I10093">
            <v>28</v>
          </cell>
          <cell r="J10093">
            <v>19</v>
          </cell>
          <cell r="K10093">
            <v>33</v>
          </cell>
          <cell r="L10093">
            <v>35</v>
          </cell>
        </row>
        <row r="10094">
          <cell r="E10094">
            <v>29452</v>
          </cell>
          <cell r="F10094">
            <v>4</v>
          </cell>
          <cell r="G10094">
            <v>6</v>
          </cell>
          <cell r="H10094">
            <v>4</v>
          </cell>
          <cell r="I10094">
            <v>4</v>
          </cell>
          <cell r="J10094">
            <v>7</v>
          </cell>
          <cell r="K10094">
            <v>4</v>
          </cell>
          <cell r="L10094">
            <v>4</v>
          </cell>
        </row>
        <row r="10095">
          <cell r="E10095">
            <v>29453</v>
          </cell>
          <cell r="F10095">
            <v>4</v>
          </cell>
          <cell r="G10095">
            <v>37</v>
          </cell>
          <cell r="H10095">
            <v>33</v>
          </cell>
          <cell r="I10095">
            <v>37</v>
          </cell>
          <cell r="J10095">
            <v>28</v>
          </cell>
          <cell r="K10095">
            <v>28</v>
          </cell>
          <cell r="L10095">
            <v>15</v>
          </cell>
        </row>
        <row r="10096">
          <cell r="E10096">
            <v>29454</v>
          </cell>
          <cell r="F10096">
            <v>20</v>
          </cell>
          <cell r="G10096">
            <v>17</v>
          </cell>
          <cell r="H10096">
            <v>11</v>
          </cell>
          <cell r="I10096">
            <v>0</v>
          </cell>
          <cell r="J10096">
            <v>11</v>
          </cell>
          <cell r="K10096">
            <v>9</v>
          </cell>
          <cell r="L10096">
            <v>9</v>
          </cell>
        </row>
        <row r="10097">
          <cell r="E10097">
            <v>29455</v>
          </cell>
          <cell r="F10097">
            <v>0</v>
          </cell>
          <cell r="G10097">
            <v>0</v>
          </cell>
          <cell r="H10097">
            <v>0</v>
          </cell>
          <cell r="I10097">
            <v>0</v>
          </cell>
          <cell r="J10097">
            <v>0</v>
          </cell>
          <cell r="K10097">
            <v>0</v>
          </cell>
          <cell r="L10097">
            <v>4</v>
          </cell>
        </row>
        <row r="10098">
          <cell r="E10098">
            <v>29456</v>
          </cell>
          <cell r="F10098">
            <v>19</v>
          </cell>
          <cell r="G10098">
            <v>7</v>
          </cell>
          <cell r="H10098">
            <v>11</v>
          </cell>
          <cell r="I10098">
            <v>15</v>
          </cell>
          <cell r="J10098">
            <v>7</v>
          </cell>
          <cell r="K10098">
            <v>19</v>
          </cell>
          <cell r="L10098">
            <v>7</v>
          </cell>
        </row>
        <row r="10099">
          <cell r="E10099">
            <v>29457</v>
          </cell>
          <cell r="F10099">
            <v>11</v>
          </cell>
          <cell r="G10099">
            <v>0</v>
          </cell>
          <cell r="H10099">
            <v>15</v>
          </cell>
          <cell r="I10099">
            <v>4</v>
          </cell>
          <cell r="J10099">
            <v>15</v>
          </cell>
          <cell r="K10099">
            <v>41</v>
          </cell>
          <cell r="L10099">
            <v>37</v>
          </cell>
        </row>
        <row r="10100">
          <cell r="E10100">
            <v>29458</v>
          </cell>
          <cell r="F10100">
            <v>11</v>
          </cell>
          <cell r="G10100">
            <v>11</v>
          </cell>
          <cell r="H10100">
            <v>15</v>
          </cell>
          <cell r="I10100">
            <v>0</v>
          </cell>
          <cell r="J10100">
            <v>0</v>
          </cell>
          <cell r="K10100">
            <v>7</v>
          </cell>
          <cell r="L10100">
            <v>7</v>
          </cell>
        </row>
        <row r="10101">
          <cell r="E10101">
            <v>29459</v>
          </cell>
          <cell r="F10101">
            <v>11</v>
          </cell>
          <cell r="G10101">
            <v>15</v>
          </cell>
          <cell r="H10101">
            <v>11</v>
          </cell>
          <cell r="I10101">
            <v>15</v>
          </cell>
          <cell r="J10101">
            <v>7</v>
          </cell>
          <cell r="K10101">
            <v>11</v>
          </cell>
          <cell r="L10101">
            <v>0</v>
          </cell>
        </row>
        <row r="10102">
          <cell r="E10102">
            <v>29460</v>
          </cell>
          <cell r="F10102">
            <v>7</v>
          </cell>
          <cell r="G10102">
            <v>9</v>
          </cell>
          <cell r="H10102">
            <v>6</v>
          </cell>
          <cell r="I10102">
            <v>7</v>
          </cell>
          <cell r="J10102">
            <v>11</v>
          </cell>
          <cell r="K10102">
            <v>15</v>
          </cell>
          <cell r="L10102">
            <v>19</v>
          </cell>
        </row>
        <row r="10103">
          <cell r="E10103">
            <v>29461</v>
          </cell>
          <cell r="F10103">
            <v>9</v>
          </cell>
          <cell r="G10103">
            <v>13</v>
          </cell>
          <cell r="H10103">
            <v>7</v>
          </cell>
          <cell r="I10103">
            <v>7</v>
          </cell>
          <cell r="J10103">
            <v>7</v>
          </cell>
          <cell r="K10103">
            <v>17</v>
          </cell>
          <cell r="L10103">
            <v>17</v>
          </cell>
        </row>
        <row r="10104">
          <cell r="E10104">
            <v>29462</v>
          </cell>
          <cell r="F10104">
            <v>4</v>
          </cell>
          <cell r="G10104">
            <v>13</v>
          </cell>
          <cell r="H10104">
            <v>7</v>
          </cell>
          <cell r="I10104">
            <v>6</v>
          </cell>
          <cell r="J10104">
            <v>11</v>
          </cell>
          <cell r="K10104">
            <v>4</v>
          </cell>
          <cell r="L10104">
            <v>4</v>
          </cell>
        </row>
        <row r="10105">
          <cell r="E10105">
            <v>29463</v>
          </cell>
          <cell r="F10105">
            <v>7</v>
          </cell>
          <cell r="G10105">
            <v>9</v>
          </cell>
          <cell r="H10105">
            <v>0</v>
          </cell>
          <cell r="I10105">
            <v>0</v>
          </cell>
          <cell r="J10105">
            <v>0</v>
          </cell>
          <cell r="K10105">
            <v>6</v>
          </cell>
          <cell r="L10105">
            <v>2</v>
          </cell>
        </row>
        <row r="10106">
          <cell r="E10106">
            <v>29464</v>
          </cell>
          <cell r="F10106">
            <v>9</v>
          </cell>
          <cell r="G10106">
            <v>4</v>
          </cell>
          <cell r="H10106">
            <v>0</v>
          </cell>
          <cell r="I10106">
            <v>4</v>
          </cell>
          <cell r="J10106">
            <v>9</v>
          </cell>
          <cell r="K10106">
            <v>9</v>
          </cell>
          <cell r="L10106">
            <v>7</v>
          </cell>
        </row>
        <row r="10107">
          <cell r="E10107">
            <v>29465</v>
          </cell>
          <cell r="F10107">
            <v>7</v>
          </cell>
          <cell r="G10107">
            <v>0</v>
          </cell>
          <cell r="H10107">
            <v>0</v>
          </cell>
          <cell r="I10107">
            <v>0</v>
          </cell>
          <cell r="J10107">
            <v>0</v>
          </cell>
          <cell r="K10107">
            <v>0</v>
          </cell>
          <cell r="L10107">
            <v>0</v>
          </cell>
        </row>
        <row r="10108">
          <cell r="E10108">
            <v>29466</v>
          </cell>
          <cell r="F10108">
            <v>19</v>
          </cell>
          <cell r="G10108">
            <v>22</v>
          </cell>
          <cell r="H10108">
            <v>33</v>
          </cell>
          <cell r="I10108">
            <v>26</v>
          </cell>
          <cell r="J10108">
            <v>26</v>
          </cell>
          <cell r="K10108">
            <v>20</v>
          </cell>
          <cell r="L10108">
            <v>19</v>
          </cell>
        </row>
        <row r="10109">
          <cell r="E10109">
            <v>29467</v>
          </cell>
          <cell r="F10109">
            <v>33</v>
          </cell>
          <cell r="G10109">
            <v>19</v>
          </cell>
          <cell r="H10109">
            <v>28</v>
          </cell>
          <cell r="I10109">
            <v>22</v>
          </cell>
          <cell r="J10109">
            <v>28</v>
          </cell>
          <cell r="K10109">
            <v>31</v>
          </cell>
          <cell r="L10109">
            <v>19</v>
          </cell>
        </row>
        <row r="10110">
          <cell r="E10110">
            <v>29468</v>
          </cell>
          <cell r="F10110">
            <v>13</v>
          </cell>
          <cell r="G10110">
            <v>9</v>
          </cell>
          <cell r="H10110">
            <v>11</v>
          </cell>
          <cell r="I10110">
            <v>6</v>
          </cell>
          <cell r="J10110">
            <v>7</v>
          </cell>
          <cell r="K10110">
            <v>6</v>
          </cell>
          <cell r="L10110">
            <v>9</v>
          </cell>
        </row>
        <row r="10111">
          <cell r="E10111">
            <v>29469</v>
          </cell>
          <cell r="F10111">
            <v>11</v>
          </cell>
          <cell r="G10111">
            <v>11</v>
          </cell>
          <cell r="H10111">
            <v>7</v>
          </cell>
          <cell r="I10111">
            <v>4</v>
          </cell>
          <cell r="J10111">
            <v>4</v>
          </cell>
          <cell r="K10111">
            <v>9</v>
          </cell>
          <cell r="L10111">
            <v>15</v>
          </cell>
        </row>
        <row r="10112">
          <cell r="E10112">
            <v>29470</v>
          </cell>
          <cell r="F10112">
            <v>9</v>
          </cell>
          <cell r="G10112">
            <v>4</v>
          </cell>
          <cell r="H10112">
            <v>6</v>
          </cell>
          <cell r="I10112">
            <v>7</v>
          </cell>
          <cell r="J10112">
            <v>6</v>
          </cell>
          <cell r="K10112">
            <v>2</v>
          </cell>
          <cell r="L10112">
            <v>4</v>
          </cell>
        </row>
        <row r="10113">
          <cell r="E10113">
            <v>29471</v>
          </cell>
          <cell r="F10113">
            <v>9</v>
          </cell>
          <cell r="G10113">
            <v>6</v>
          </cell>
          <cell r="H10113">
            <v>9</v>
          </cell>
          <cell r="I10113">
            <v>11</v>
          </cell>
          <cell r="J10113">
            <v>13</v>
          </cell>
          <cell r="K10113">
            <v>11</v>
          </cell>
          <cell r="L10113">
            <v>17</v>
          </cell>
        </row>
        <row r="10114">
          <cell r="E10114">
            <v>29472</v>
          </cell>
          <cell r="F10114">
            <v>15</v>
          </cell>
          <cell r="G10114">
            <v>9</v>
          </cell>
          <cell r="H10114">
            <v>7</v>
          </cell>
          <cell r="I10114">
            <v>0</v>
          </cell>
          <cell r="J10114">
            <v>2</v>
          </cell>
          <cell r="K10114">
            <v>0</v>
          </cell>
          <cell r="L10114">
            <v>4</v>
          </cell>
        </row>
        <row r="10115">
          <cell r="E10115">
            <v>29473</v>
          </cell>
          <cell r="F10115">
            <v>7</v>
          </cell>
          <cell r="G10115">
            <v>4</v>
          </cell>
          <cell r="H10115">
            <v>0</v>
          </cell>
          <cell r="I10115">
            <v>0</v>
          </cell>
          <cell r="J10115">
            <v>4</v>
          </cell>
          <cell r="K10115">
            <v>7</v>
          </cell>
          <cell r="L10115">
            <v>7</v>
          </cell>
        </row>
        <row r="10116">
          <cell r="E10116">
            <v>29474</v>
          </cell>
          <cell r="F10116">
            <v>0</v>
          </cell>
          <cell r="G10116">
            <v>22</v>
          </cell>
          <cell r="H10116">
            <v>19</v>
          </cell>
          <cell r="I10116">
            <v>20</v>
          </cell>
          <cell r="J10116">
            <v>7</v>
          </cell>
          <cell r="K10116">
            <v>9</v>
          </cell>
          <cell r="L10116">
            <v>11</v>
          </cell>
        </row>
        <row r="10117">
          <cell r="E10117">
            <v>29475</v>
          </cell>
          <cell r="F10117">
            <v>4</v>
          </cell>
          <cell r="G10117">
            <v>0</v>
          </cell>
          <cell r="H10117">
            <v>0</v>
          </cell>
          <cell r="I10117">
            <v>0</v>
          </cell>
          <cell r="J10117">
            <v>6</v>
          </cell>
          <cell r="K10117">
            <v>0</v>
          </cell>
          <cell r="L10117">
            <v>22</v>
          </cell>
        </row>
        <row r="10118">
          <cell r="E10118">
            <v>29476</v>
          </cell>
          <cell r="F10118">
            <v>22</v>
          </cell>
          <cell r="G10118">
            <v>9</v>
          </cell>
          <cell r="H10118">
            <v>11</v>
          </cell>
          <cell r="I10118">
            <v>13</v>
          </cell>
          <cell r="J10118">
            <v>9</v>
          </cell>
          <cell r="K10118">
            <v>11</v>
          </cell>
          <cell r="L10118">
            <v>13</v>
          </cell>
        </row>
        <row r="10119">
          <cell r="E10119">
            <v>29477</v>
          </cell>
          <cell r="F10119">
            <v>11</v>
          </cell>
          <cell r="G10119">
            <v>11</v>
          </cell>
          <cell r="H10119">
            <v>13</v>
          </cell>
          <cell r="I10119">
            <v>9</v>
          </cell>
          <cell r="J10119">
            <v>11</v>
          </cell>
          <cell r="K10119">
            <v>13</v>
          </cell>
          <cell r="L10119">
            <v>15</v>
          </cell>
        </row>
        <row r="10120">
          <cell r="E10120">
            <v>29478</v>
          </cell>
          <cell r="F10120">
            <v>26</v>
          </cell>
          <cell r="G10120">
            <v>15</v>
          </cell>
          <cell r="H10120">
            <v>19</v>
          </cell>
          <cell r="I10120">
            <v>15</v>
          </cell>
          <cell r="J10120">
            <v>9</v>
          </cell>
          <cell r="K10120">
            <v>0</v>
          </cell>
          <cell r="L10120">
            <v>9</v>
          </cell>
        </row>
        <row r="10121">
          <cell r="E10121">
            <v>29479</v>
          </cell>
          <cell r="F10121">
            <v>52</v>
          </cell>
          <cell r="G10121">
            <v>43</v>
          </cell>
          <cell r="H10121">
            <v>39</v>
          </cell>
          <cell r="I10121">
            <v>46</v>
          </cell>
          <cell r="J10121">
            <v>48</v>
          </cell>
          <cell r="K10121">
            <v>33</v>
          </cell>
          <cell r="L10121">
            <v>28</v>
          </cell>
        </row>
        <row r="10122">
          <cell r="E10122">
            <v>29480</v>
          </cell>
          <cell r="F10122">
            <v>9</v>
          </cell>
          <cell r="G10122">
            <v>11</v>
          </cell>
          <cell r="H10122">
            <v>6</v>
          </cell>
          <cell r="I10122">
            <v>9</v>
          </cell>
          <cell r="J10122">
            <v>13</v>
          </cell>
          <cell r="K10122">
            <v>6</v>
          </cell>
          <cell r="L10122">
            <v>6</v>
          </cell>
        </row>
        <row r="10123">
          <cell r="E10123">
            <v>29481</v>
          </cell>
          <cell r="F10123">
            <v>6</v>
          </cell>
          <cell r="G10123">
            <v>6</v>
          </cell>
          <cell r="H10123">
            <v>15</v>
          </cell>
          <cell r="I10123">
            <v>28</v>
          </cell>
          <cell r="J10123">
            <v>30</v>
          </cell>
          <cell r="K10123">
            <v>37</v>
          </cell>
          <cell r="L10123">
            <v>37</v>
          </cell>
        </row>
        <row r="10124">
          <cell r="E10124">
            <v>29482</v>
          </cell>
          <cell r="F10124">
            <v>17</v>
          </cell>
          <cell r="G10124">
            <v>15</v>
          </cell>
          <cell r="H10124">
            <v>19</v>
          </cell>
          <cell r="I10124">
            <v>22</v>
          </cell>
          <cell r="J10124">
            <v>20</v>
          </cell>
          <cell r="K10124">
            <v>19</v>
          </cell>
          <cell r="L10124">
            <v>26</v>
          </cell>
        </row>
        <row r="10125">
          <cell r="E10125">
            <v>29483</v>
          </cell>
          <cell r="F10125">
            <v>22</v>
          </cell>
          <cell r="G10125">
            <v>17</v>
          </cell>
          <cell r="H10125">
            <v>9</v>
          </cell>
          <cell r="I10125">
            <v>4</v>
          </cell>
          <cell r="J10125">
            <v>4</v>
          </cell>
          <cell r="K10125">
            <v>4</v>
          </cell>
          <cell r="L10125">
            <v>9</v>
          </cell>
        </row>
        <row r="10126">
          <cell r="E10126">
            <v>29484</v>
          </cell>
          <cell r="F10126">
            <v>15</v>
          </cell>
          <cell r="G10126">
            <v>7</v>
          </cell>
          <cell r="H10126">
            <v>7</v>
          </cell>
          <cell r="I10126">
            <v>15</v>
          </cell>
          <cell r="J10126">
            <v>19</v>
          </cell>
          <cell r="K10126">
            <v>31</v>
          </cell>
          <cell r="L10126">
            <v>26</v>
          </cell>
        </row>
        <row r="10127">
          <cell r="E10127">
            <v>29485</v>
          </cell>
          <cell r="F10127">
            <v>15</v>
          </cell>
          <cell r="G10127">
            <v>11</v>
          </cell>
          <cell r="H10127">
            <v>0</v>
          </cell>
          <cell r="I10127">
            <v>7</v>
          </cell>
          <cell r="J10127">
            <v>6</v>
          </cell>
          <cell r="K10127">
            <v>0</v>
          </cell>
          <cell r="L10127">
            <v>6</v>
          </cell>
        </row>
        <row r="10128">
          <cell r="E10128">
            <v>29486</v>
          </cell>
          <cell r="F10128">
            <v>7</v>
          </cell>
          <cell r="G10128">
            <v>11</v>
          </cell>
          <cell r="H10128">
            <v>13</v>
          </cell>
          <cell r="I10128">
            <v>11</v>
          </cell>
          <cell r="J10128">
            <v>9</v>
          </cell>
          <cell r="K10128">
            <v>11</v>
          </cell>
          <cell r="L10128">
            <v>9</v>
          </cell>
        </row>
        <row r="10129">
          <cell r="E10129">
            <v>29487</v>
          </cell>
          <cell r="F10129">
            <v>33</v>
          </cell>
          <cell r="G10129">
            <v>30</v>
          </cell>
          <cell r="H10129">
            <v>24</v>
          </cell>
          <cell r="I10129">
            <v>6</v>
          </cell>
          <cell r="J10129">
            <v>9</v>
          </cell>
          <cell r="K10129">
            <v>6</v>
          </cell>
          <cell r="L10129">
            <v>4</v>
          </cell>
        </row>
        <row r="10130">
          <cell r="E10130">
            <v>29488</v>
          </cell>
          <cell r="F10130">
            <v>33</v>
          </cell>
          <cell r="G10130">
            <v>13</v>
          </cell>
          <cell r="H10130">
            <v>20</v>
          </cell>
          <cell r="I10130">
            <v>26</v>
          </cell>
          <cell r="J10130">
            <v>19</v>
          </cell>
          <cell r="K10130">
            <v>11</v>
          </cell>
          <cell r="L10130">
            <v>11</v>
          </cell>
        </row>
        <row r="10131">
          <cell r="E10131">
            <v>29489</v>
          </cell>
          <cell r="F10131">
            <v>15</v>
          </cell>
          <cell r="G10131">
            <v>15</v>
          </cell>
          <cell r="H10131">
            <v>11</v>
          </cell>
          <cell r="I10131">
            <v>7</v>
          </cell>
          <cell r="J10131">
            <v>7</v>
          </cell>
          <cell r="K10131">
            <v>7</v>
          </cell>
          <cell r="L10131">
            <v>7</v>
          </cell>
        </row>
        <row r="10132">
          <cell r="E10132">
            <v>29490</v>
          </cell>
          <cell r="F10132">
            <v>19</v>
          </cell>
          <cell r="G10132">
            <v>19</v>
          </cell>
          <cell r="H10132">
            <v>22</v>
          </cell>
          <cell r="I10132">
            <v>15</v>
          </cell>
          <cell r="J10132">
            <v>0</v>
          </cell>
          <cell r="K10132">
            <v>17</v>
          </cell>
          <cell r="L10132">
            <v>4</v>
          </cell>
        </row>
        <row r="10133">
          <cell r="E10133">
            <v>29491</v>
          </cell>
          <cell r="F10133">
            <v>0</v>
          </cell>
          <cell r="G10133">
            <v>0</v>
          </cell>
          <cell r="H10133">
            <v>7</v>
          </cell>
          <cell r="I10133">
            <v>0</v>
          </cell>
          <cell r="J10133">
            <v>0</v>
          </cell>
          <cell r="K10133">
            <v>0</v>
          </cell>
          <cell r="L10133">
            <v>4</v>
          </cell>
        </row>
        <row r="10134">
          <cell r="E10134">
            <v>29492</v>
          </cell>
          <cell r="F10134">
            <v>6</v>
          </cell>
          <cell r="G10134">
            <v>4</v>
          </cell>
          <cell r="H10134">
            <v>4</v>
          </cell>
          <cell r="I10134">
            <v>4</v>
          </cell>
          <cell r="J10134">
            <v>4</v>
          </cell>
          <cell r="K10134">
            <v>11</v>
          </cell>
          <cell r="L10134">
            <v>15</v>
          </cell>
        </row>
        <row r="10135">
          <cell r="E10135">
            <v>29493</v>
          </cell>
          <cell r="F10135">
            <v>13</v>
          </cell>
          <cell r="G10135">
            <v>7</v>
          </cell>
          <cell r="H10135">
            <v>7</v>
          </cell>
          <cell r="I10135">
            <v>0</v>
          </cell>
          <cell r="J10135">
            <v>6</v>
          </cell>
          <cell r="K10135">
            <v>22</v>
          </cell>
          <cell r="L10135">
            <v>41</v>
          </cell>
        </row>
        <row r="10136">
          <cell r="E10136">
            <v>29494</v>
          </cell>
          <cell r="F10136">
            <v>22</v>
          </cell>
          <cell r="G10136">
            <v>15</v>
          </cell>
          <cell r="H10136">
            <v>13</v>
          </cell>
          <cell r="I10136">
            <v>17</v>
          </cell>
          <cell r="J10136">
            <v>13</v>
          </cell>
          <cell r="K10136">
            <v>15</v>
          </cell>
          <cell r="L10136">
            <v>52</v>
          </cell>
        </row>
        <row r="10137">
          <cell r="E10137">
            <v>29495</v>
          </cell>
          <cell r="F10137">
            <v>11</v>
          </cell>
          <cell r="G10137">
            <v>28</v>
          </cell>
          <cell r="H10137">
            <v>33</v>
          </cell>
          <cell r="I10137">
            <v>30</v>
          </cell>
          <cell r="J10137">
            <v>33</v>
          </cell>
          <cell r="K10137">
            <v>22</v>
          </cell>
          <cell r="L10137">
            <v>30</v>
          </cell>
        </row>
        <row r="10138">
          <cell r="E10138">
            <v>29496</v>
          </cell>
          <cell r="F10138">
            <v>9</v>
          </cell>
          <cell r="G10138">
            <v>9</v>
          </cell>
          <cell r="H10138">
            <v>7</v>
          </cell>
          <cell r="I10138">
            <v>9</v>
          </cell>
          <cell r="J10138">
            <v>0</v>
          </cell>
          <cell r="K10138">
            <v>9</v>
          </cell>
          <cell r="L10138">
            <v>0</v>
          </cell>
        </row>
        <row r="10139">
          <cell r="E10139">
            <v>29497</v>
          </cell>
          <cell r="F10139">
            <v>9</v>
          </cell>
          <cell r="G10139">
            <v>11</v>
          </cell>
          <cell r="H10139">
            <v>9</v>
          </cell>
          <cell r="I10139">
            <v>15</v>
          </cell>
          <cell r="J10139">
            <v>6</v>
          </cell>
          <cell r="K10139">
            <v>0</v>
          </cell>
          <cell r="L10139">
            <v>4</v>
          </cell>
        </row>
        <row r="10140">
          <cell r="E10140">
            <v>29498</v>
          </cell>
          <cell r="F10140">
            <v>13</v>
          </cell>
          <cell r="G10140">
            <v>19</v>
          </cell>
          <cell r="H10140">
            <v>11</v>
          </cell>
          <cell r="I10140">
            <v>24</v>
          </cell>
          <cell r="J10140">
            <v>22</v>
          </cell>
          <cell r="K10140">
            <v>15</v>
          </cell>
          <cell r="L10140">
            <v>0</v>
          </cell>
        </row>
        <row r="10141">
          <cell r="E10141">
            <v>29499</v>
          </cell>
          <cell r="F10141">
            <v>7</v>
          </cell>
          <cell r="G10141">
            <v>22</v>
          </cell>
          <cell r="H10141">
            <v>26</v>
          </cell>
          <cell r="I10141">
            <v>31</v>
          </cell>
          <cell r="J10141">
            <v>22</v>
          </cell>
          <cell r="K10141">
            <v>33</v>
          </cell>
          <cell r="L10141">
            <v>26</v>
          </cell>
        </row>
        <row r="10142">
          <cell r="E10142">
            <v>29500</v>
          </cell>
          <cell r="F10142">
            <v>17</v>
          </cell>
          <cell r="G10142">
            <v>7</v>
          </cell>
          <cell r="H10142">
            <v>15</v>
          </cell>
          <cell r="I10142">
            <v>9</v>
          </cell>
          <cell r="J10142">
            <v>9</v>
          </cell>
          <cell r="K10142">
            <v>9</v>
          </cell>
          <cell r="L10142">
            <v>17</v>
          </cell>
        </row>
        <row r="10143">
          <cell r="E10143">
            <v>29501</v>
          </cell>
          <cell r="F10143">
            <v>19</v>
          </cell>
          <cell r="G10143">
            <v>15</v>
          </cell>
          <cell r="H10143">
            <v>15</v>
          </cell>
          <cell r="I10143">
            <v>15</v>
          </cell>
          <cell r="J10143">
            <v>9</v>
          </cell>
          <cell r="K10143">
            <v>7</v>
          </cell>
          <cell r="L10143">
            <v>7</v>
          </cell>
        </row>
        <row r="10144">
          <cell r="E10144">
            <v>29502</v>
          </cell>
          <cell r="F10144">
            <v>15</v>
          </cell>
          <cell r="G10144">
            <v>19</v>
          </cell>
          <cell r="H10144">
            <v>0</v>
          </cell>
          <cell r="I10144">
            <v>9</v>
          </cell>
          <cell r="J10144">
            <v>7</v>
          </cell>
          <cell r="K10144">
            <v>7</v>
          </cell>
          <cell r="L10144">
            <v>7</v>
          </cell>
        </row>
        <row r="10145">
          <cell r="E10145">
            <v>29503</v>
          </cell>
          <cell r="F10145">
            <v>26</v>
          </cell>
          <cell r="G10145">
            <v>30</v>
          </cell>
          <cell r="H10145">
            <v>22</v>
          </cell>
          <cell r="I10145">
            <v>19</v>
          </cell>
          <cell r="J10145">
            <v>11</v>
          </cell>
          <cell r="K10145">
            <v>15</v>
          </cell>
          <cell r="L10145">
            <v>19</v>
          </cell>
        </row>
        <row r="10146">
          <cell r="E10146">
            <v>29504</v>
          </cell>
          <cell r="F10146">
            <v>13</v>
          </cell>
          <cell r="G10146">
            <v>7</v>
          </cell>
          <cell r="H10146">
            <v>7</v>
          </cell>
          <cell r="I10146">
            <v>4</v>
          </cell>
          <cell r="J10146">
            <v>7</v>
          </cell>
          <cell r="K10146">
            <v>4</v>
          </cell>
          <cell r="L10146">
            <v>0</v>
          </cell>
        </row>
        <row r="10147">
          <cell r="E10147">
            <v>29505</v>
          </cell>
          <cell r="F10147">
            <v>24</v>
          </cell>
          <cell r="G10147">
            <v>26</v>
          </cell>
          <cell r="H10147">
            <v>22</v>
          </cell>
          <cell r="I10147">
            <v>20</v>
          </cell>
          <cell r="J10147">
            <v>15</v>
          </cell>
          <cell r="K10147">
            <v>17</v>
          </cell>
          <cell r="L10147">
            <v>9</v>
          </cell>
        </row>
        <row r="10148">
          <cell r="E10148">
            <v>29506</v>
          </cell>
          <cell r="F10148">
            <v>4</v>
          </cell>
          <cell r="G10148">
            <v>0</v>
          </cell>
          <cell r="H10148">
            <v>9</v>
          </cell>
          <cell r="I10148">
            <v>4</v>
          </cell>
          <cell r="J10148">
            <v>6</v>
          </cell>
          <cell r="K10148">
            <v>6</v>
          </cell>
          <cell r="L10148">
            <v>4</v>
          </cell>
        </row>
        <row r="10149">
          <cell r="E10149">
            <v>29507</v>
          </cell>
          <cell r="F10149">
            <v>4</v>
          </cell>
          <cell r="G10149">
            <v>7</v>
          </cell>
          <cell r="H10149">
            <v>9</v>
          </cell>
          <cell r="I10149">
            <v>13</v>
          </cell>
          <cell r="J10149">
            <v>15</v>
          </cell>
          <cell r="K10149">
            <v>22</v>
          </cell>
          <cell r="L10149">
            <v>15</v>
          </cell>
        </row>
        <row r="10150">
          <cell r="E10150">
            <v>29508</v>
          </cell>
          <cell r="F10150">
            <v>6</v>
          </cell>
          <cell r="G10150">
            <v>0</v>
          </cell>
          <cell r="H10150">
            <v>7</v>
          </cell>
          <cell r="I10150">
            <v>19</v>
          </cell>
          <cell r="J10150">
            <v>15</v>
          </cell>
          <cell r="K10150">
            <v>11</v>
          </cell>
          <cell r="L10150">
            <v>15</v>
          </cell>
        </row>
        <row r="10151">
          <cell r="E10151">
            <v>29509</v>
          </cell>
          <cell r="F10151">
            <v>4</v>
          </cell>
          <cell r="G10151">
            <v>4</v>
          </cell>
          <cell r="H10151">
            <v>7</v>
          </cell>
          <cell r="I10151">
            <v>6</v>
          </cell>
          <cell r="J10151">
            <v>0</v>
          </cell>
          <cell r="K10151">
            <v>9</v>
          </cell>
          <cell r="L10151">
            <v>15</v>
          </cell>
        </row>
        <row r="10152">
          <cell r="E10152">
            <v>29510</v>
          </cell>
          <cell r="F10152">
            <v>0</v>
          </cell>
          <cell r="G10152">
            <v>0</v>
          </cell>
          <cell r="H10152">
            <v>0</v>
          </cell>
          <cell r="I10152">
            <v>7</v>
          </cell>
          <cell r="J10152">
            <v>4</v>
          </cell>
          <cell r="K10152">
            <v>0</v>
          </cell>
          <cell r="L10152">
            <v>0</v>
          </cell>
        </row>
        <row r="10153">
          <cell r="E10153">
            <v>29511</v>
          </cell>
          <cell r="F10153">
            <v>11</v>
          </cell>
          <cell r="G10153">
            <v>19</v>
          </cell>
          <cell r="H10153">
            <v>30</v>
          </cell>
          <cell r="I10153">
            <v>19</v>
          </cell>
          <cell r="J10153">
            <v>19</v>
          </cell>
          <cell r="K10153">
            <v>22</v>
          </cell>
          <cell r="L10153">
            <v>26</v>
          </cell>
        </row>
        <row r="10154">
          <cell r="E10154">
            <v>29512</v>
          </cell>
          <cell r="F10154">
            <v>7</v>
          </cell>
          <cell r="G10154">
            <v>0</v>
          </cell>
          <cell r="H10154">
            <v>0</v>
          </cell>
          <cell r="I10154">
            <v>7</v>
          </cell>
          <cell r="J10154">
            <v>0</v>
          </cell>
          <cell r="K10154">
            <v>0</v>
          </cell>
          <cell r="L10154">
            <v>4</v>
          </cell>
        </row>
        <row r="10155">
          <cell r="E10155">
            <v>29513</v>
          </cell>
          <cell r="F10155">
            <v>11</v>
          </cell>
          <cell r="G10155">
            <v>26</v>
          </cell>
          <cell r="H10155">
            <v>30</v>
          </cell>
          <cell r="I10155">
            <v>19</v>
          </cell>
          <cell r="J10155">
            <v>11</v>
          </cell>
          <cell r="K10155">
            <v>11</v>
          </cell>
          <cell r="L10155">
            <v>6</v>
          </cell>
        </row>
        <row r="10156">
          <cell r="E10156">
            <v>29514</v>
          </cell>
          <cell r="F10156">
            <v>19</v>
          </cell>
          <cell r="G10156">
            <v>15</v>
          </cell>
          <cell r="H10156">
            <v>13</v>
          </cell>
          <cell r="I10156">
            <v>6</v>
          </cell>
          <cell r="J10156">
            <v>9</v>
          </cell>
          <cell r="K10156">
            <v>0</v>
          </cell>
          <cell r="L10156">
            <v>6</v>
          </cell>
        </row>
        <row r="10157">
          <cell r="E10157">
            <v>29515</v>
          </cell>
          <cell r="F10157">
            <v>28</v>
          </cell>
          <cell r="G10157">
            <v>26</v>
          </cell>
          <cell r="H10157">
            <v>28</v>
          </cell>
          <cell r="I10157">
            <v>19</v>
          </cell>
          <cell r="J10157">
            <v>28</v>
          </cell>
          <cell r="K10157">
            <v>24</v>
          </cell>
          <cell r="L10157">
            <v>22</v>
          </cell>
        </row>
        <row r="10158">
          <cell r="E10158">
            <v>29516</v>
          </cell>
          <cell r="F10158">
            <v>11</v>
          </cell>
          <cell r="G10158">
            <v>11</v>
          </cell>
          <cell r="H10158">
            <v>22</v>
          </cell>
          <cell r="I10158">
            <v>28</v>
          </cell>
          <cell r="J10158">
            <v>26</v>
          </cell>
          <cell r="K10158">
            <v>24</v>
          </cell>
          <cell r="L10158">
            <v>15</v>
          </cell>
        </row>
        <row r="10159">
          <cell r="E10159">
            <v>29517</v>
          </cell>
          <cell r="F10159">
            <v>7</v>
          </cell>
          <cell r="G10159">
            <v>7</v>
          </cell>
          <cell r="H10159">
            <v>11</v>
          </cell>
          <cell r="I10159">
            <v>2</v>
          </cell>
          <cell r="J10159">
            <v>0</v>
          </cell>
          <cell r="K10159">
            <v>0</v>
          </cell>
          <cell r="L10159">
            <v>0</v>
          </cell>
        </row>
        <row r="10160">
          <cell r="E10160">
            <v>29518</v>
          </cell>
          <cell r="F10160">
            <v>13</v>
          </cell>
          <cell r="G10160">
            <v>6</v>
          </cell>
          <cell r="H10160">
            <v>0</v>
          </cell>
          <cell r="I10160">
            <v>0</v>
          </cell>
          <cell r="J10160">
            <v>0</v>
          </cell>
          <cell r="K10160">
            <v>0</v>
          </cell>
          <cell r="L10160">
            <v>0</v>
          </cell>
        </row>
        <row r="10161">
          <cell r="E10161">
            <v>29519</v>
          </cell>
          <cell r="F10161">
            <v>9</v>
          </cell>
          <cell r="G10161">
            <v>6</v>
          </cell>
          <cell r="H10161">
            <v>13</v>
          </cell>
          <cell r="I10161">
            <v>4</v>
          </cell>
          <cell r="J10161">
            <v>6</v>
          </cell>
          <cell r="K10161">
            <v>11</v>
          </cell>
          <cell r="L10161">
            <v>9</v>
          </cell>
        </row>
        <row r="10162">
          <cell r="E10162">
            <v>29520</v>
          </cell>
          <cell r="F10162">
            <v>9</v>
          </cell>
          <cell r="G10162">
            <v>11</v>
          </cell>
          <cell r="H10162">
            <v>13</v>
          </cell>
          <cell r="I10162">
            <v>11</v>
          </cell>
          <cell r="J10162">
            <v>19</v>
          </cell>
          <cell r="K10162">
            <v>15</v>
          </cell>
          <cell r="L10162">
            <v>11</v>
          </cell>
        </row>
        <row r="10163">
          <cell r="E10163">
            <v>29521</v>
          </cell>
          <cell r="F10163">
            <v>0</v>
          </cell>
          <cell r="G10163">
            <v>0</v>
          </cell>
          <cell r="H10163">
            <v>0</v>
          </cell>
          <cell r="I10163">
            <v>0</v>
          </cell>
          <cell r="J10163">
            <v>0</v>
          </cell>
          <cell r="K10163">
            <v>0</v>
          </cell>
          <cell r="L10163">
            <v>0</v>
          </cell>
        </row>
        <row r="10164">
          <cell r="E10164">
            <v>29522</v>
          </cell>
          <cell r="F10164">
            <v>0</v>
          </cell>
          <cell r="G10164">
            <v>0</v>
          </cell>
          <cell r="H10164">
            <v>0</v>
          </cell>
          <cell r="I10164">
            <v>0</v>
          </cell>
          <cell r="J10164">
            <v>0</v>
          </cell>
          <cell r="K10164">
            <v>0</v>
          </cell>
          <cell r="L10164">
            <v>0</v>
          </cell>
        </row>
        <row r="10165">
          <cell r="E10165">
            <v>29523</v>
          </cell>
          <cell r="F10165">
            <v>0</v>
          </cell>
          <cell r="G10165">
            <v>6</v>
          </cell>
          <cell r="H10165">
            <v>30</v>
          </cell>
          <cell r="I10165">
            <v>6</v>
          </cell>
          <cell r="J10165">
            <v>9</v>
          </cell>
          <cell r="K10165">
            <v>6</v>
          </cell>
          <cell r="L10165">
            <v>26</v>
          </cell>
        </row>
        <row r="10166">
          <cell r="E10166">
            <v>29524</v>
          </cell>
          <cell r="F10166">
            <v>7</v>
          </cell>
          <cell r="G10166">
            <v>15</v>
          </cell>
          <cell r="H10166">
            <v>17</v>
          </cell>
          <cell r="I10166">
            <v>9</v>
          </cell>
          <cell r="J10166">
            <v>7</v>
          </cell>
          <cell r="K10166">
            <v>6</v>
          </cell>
          <cell r="L10166">
            <v>7</v>
          </cell>
        </row>
        <row r="10167">
          <cell r="E10167">
            <v>29525</v>
          </cell>
          <cell r="F10167">
            <v>7</v>
          </cell>
          <cell r="G10167">
            <v>9</v>
          </cell>
          <cell r="H10167">
            <v>7</v>
          </cell>
          <cell r="I10167">
            <v>0</v>
          </cell>
          <cell r="J10167">
            <v>11</v>
          </cell>
          <cell r="K10167">
            <v>7</v>
          </cell>
          <cell r="L10167">
            <v>4</v>
          </cell>
        </row>
        <row r="10168">
          <cell r="E10168">
            <v>29526</v>
          </cell>
          <cell r="F10168">
            <v>7</v>
          </cell>
          <cell r="G10168">
            <v>11</v>
          </cell>
          <cell r="H10168">
            <v>15</v>
          </cell>
          <cell r="I10168">
            <v>11</v>
          </cell>
          <cell r="J10168">
            <v>11</v>
          </cell>
          <cell r="K10168">
            <v>17</v>
          </cell>
          <cell r="L10168">
            <v>11</v>
          </cell>
        </row>
        <row r="10169">
          <cell r="E10169">
            <v>29527</v>
          </cell>
          <cell r="F10169">
            <v>4</v>
          </cell>
          <cell r="G10169">
            <v>15</v>
          </cell>
          <cell r="H10169">
            <v>22</v>
          </cell>
          <cell r="I10169">
            <v>17</v>
          </cell>
          <cell r="J10169">
            <v>24</v>
          </cell>
          <cell r="K10169">
            <v>24</v>
          </cell>
          <cell r="L10169">
            <v>26</v>
          </cell>
        </row>
        <row r="10170">
          <cell r="E10170">
            <v>29528</v>
          </cell>
          <cell r="F10170">
            <v>28</v>
          </cell>
          <cell r="G10170">
            <v>28</v>
          </cell>
          <cell r="H10170">
            <v>28</v>
          </cell>
          <cell r="I10170">
            <v>17</v>
          </cell>
          <cell r="J10170">
            <v>9</v>
          </cell>
          <cell r="K10170">
            <v>9</v>
          </cell>
          <cell r="L10170">
            <v>19</v>
          </cell>
        </row>
        <row r="10171">
          <cell r="E10171">
            <v>29529</v>
          </cell>
          <cell r="F10171">
            <v>26</v>
          </cell>
          <cell r="G10171">
            <v>37</v>
          </cell>
          <cell r="H10171">
            <v>26</v>
          </cell>
          <cell r="I10171">
            <v>15</v>
          </cell>
          <cell r="J10171">
            <v>28</v>
          </cell>
          <cell r="K10171">
            <v>26</v>
          </cell>
          <cell r="L10171">
            <v>6</v>
          </cell>
        </row>
        <row r="10172">
          <cell r="E10172">
            <v>29530</v>
          </cell>
          <cell r="F10172">
            <v>26</v>
          </cell>
          <cell r="G10172">
            <v>19</v>
          </cell>
          <cell r="H10172">
            <v>15</v>
          </cell>
          <cell r="I10172">
            <v>9</v>
          </cell>
          <cell r="J10172">
            <v>17</v>
          </cell>
          <cell r="K10172">
            <v>20</v>
          </cell>
          <cell r="L10172">
            <v>22</v>
          </cell>
        </row>
        <row r="10173">
          <cell r="E10173">
            <v>29531</v>
          </cell>
          <cell r="F10173">
            <v>11</v>
          </cell>
          <cell r="G10173">
            <v>9</v>
          </cell>
          <cell r="H10173">
            <v>6</v>
          </cell>
          <cell r="I10173">
            <v>7</v>
          </cell>
          <cell r="J10173">
            <v>11</v>
          </cell>
          <cell r="K10173">
            <v>9</v>
          </cell>
          <cell r="L10173">
            <v>11</v>
          </cell>
        </row>
        <row r="10174">
          <cell r="E10174">
            <v>29532</v>
          </cell>
          <cell r="F10174">
            <v>19</v>
          </cell>
          <cell r="G10174">
            <v>20</v>
          </cell>
          <cell r="H10174">
            <v>13</v>
          </cell>
          <cell r="I10174">
            <v>13</v>
          </cell>
          <cell r="J10174">
            <v>13</v>
          </cell>
          <cell r="K10174">
            <v>6</v>
          </cell>
          <cell r="L10174">
            <v>6</v>
          </cell>
        </row>
        <row r="10175">
          <cell r="E10175">
            <v>29533</v>
          </cell>
          <cell r="F10175">
            <v>0</v>
          </cell>
          <cell r="G10175">
            <v>9</v>
          </cell>
          <cell r="H10175">
            <v>17</v>
          </cell>
          <cell r="I10175">
            <v>24</v>
          </cell>
          <cell r="J10175">
            <v>19</v>
          </cell>
          <cell r="K10175">
            <v>15</v>
          </cell>
          <cell r="L10175">
            <v>7</v>
          </cell>
        </row>
        <row r="10176">
          <cell r="E10176">
            <v>29534</v>
          </cell>
          <cell r="F10176">
            <v>13</v>
          </cell>
          <cell r="G10176">
            <v>11</v>
          </cell>
          <cell r="H10176">
            <v>11</v>
          </cell>
          <cell r="I10176">
            <v>15</v>
          </cell>
          <cell r="J10176">
            <v>9</v>
          </cell>
          <cell r="K10176">
            <v>9</v>
          </cell>
          <cell r="L10176">
            <v>6</v>
          </cell>
        </row>
        <row r="10177">
          <cell r="E10177">
            <v>29535</v>
          </cell>
          <cell r="F10177">
            <v>6</v>
          </cell>
          <cell r="G10177">
            <v>6</v>
          </cell>
          <cell r="H10177">
            <v>9</v>
          </cell>
          <cell r="I10177">
            <v>13</v>
          </cell>
          <cell r="J10177">
            <v>15</v>
          </cell>
          <cell r="K10177">
            <v>13</v>
          </cell>
          <cell r="L10177">
            <v>7</v>
          </cell>
        </row>
        <row r="10178">
          <cell r="E10178">
            <v>29536</v>
          </cell>
          <cell r="F10178">
            <v>13</v>
          </cell>
          <cell r="G10178">
            <v>7</v>
          </cell>
          <cell r="H10178">
            <v>11</v>
          </cell>
          <cell r="I10178">
            <v>4</v>
          </cell>
          <cell r="J10178">
            <v>7</v>
          </cell>
          <cell r="K10178">
            <v>7</v>
          </cell>
          <cell r="L10178">
            <v>7</v>
          </cell>
        </row>
        <row r="10179">
          <cell r="E10179">
            <v>29537</v>
          </cell>
          <cell r="F10179">
            <v>13</v>
          </cell>
          <cell r="G10179">
            <v>13</v>
          </cell>
          <cell r="H10179">
            <v>7</v>
          </cell>
          <cell r="I10179">
            <v>15</v>
          </cell>
          <cell r="J10179">
            <v>19</v>
          </cell>
          <cell r="K10179">
            <v>17</v>
          </cell>
          <cell r="L10179">
            <v>7</v>
          </cell>
        </row>
        <row r="10180">
          <cell r="E10180">
            <v>29538</v>
          </cell>
          <cell r="F10180">
            <v>6</v>
          </cell>
          <cell r="G10180">
            <v>0</v>
          </cell>
          <cell r="H10180">
            <v>0</v>
          </cell>
          <cell r="I10180">
            <v>0</v>
          </cell>
          <cell r="J10180">
            <v>0</v>
          </cell>
          <cell r="K10180">
            <v>7</v>
          </cell>
          <cell r="L10180">
            <v>6</v>
          </cell>
        </row>
        <row r="10181">
          <cell r="E10181">
            <v>29539</v>
          </cell>
          <cell r="F10181">
            <v>6</v>
          </cell>
          <cell r="G10181">
            <v>0</v>
          </cell>
          <cell r="H10181">
            <v>0</v>
          </cell>
          <cell r="I10181">
            <v>4</v>
          </cell>
          <cell r="J10181">
            <v>4</v>
          </cell>
          <cell r="K10181">
            <v>0</v>
          </cell>
          <cell r="L10181">
            <v>0</v>
          </cell>
        </row>
        <row r="10182">
          <cell r="E10182">
            <v>29540</v>
          </cell>
          <cell r="F10182">
            <v>26</v>
          </cell>
          <cell r="G10182">
            <v>20</v>
          </cell>
          <cell r="H10182">
            <v>26</v>
          </cell>
          <cell r="I10182">
            <v>19</v>
          </cell>
          <cell r="J10182">
            <v>20</v>
          </cell>
          <cell r="K10182">
            <v>13</v>
          </cell>
          <cell r="L10182">
            <v>11</v>
          </cell>
        </row>
        <row r="10183">
          <cell r="E10183">
            <v>29541</v>
          </cell>
          <cell r="F10183">
            <v>7</v>
          </cell>
          <cell r="G10183">
            <v>7</v>
          </cell>
          <cell r="H10183">
            <v>0</v>
          </cell>
          <cell r="I10183">
            <v>0</v>
          </cell>
          <cell r="J10183">
            <v>0</v>
          </cell>
          <cell r="K10183">
            <v>0</v>
          </cell>
          <cell r="L10183">
            <v>6</v>
          </cell>
        </row>
        <row r="10184">
          <cell r="E10184">
            <v>29542</v>
          </cell>
          <cell r="F10184">
            <v>15</v>
          </cell>
          <cell r="G10184">
            <v>19</v>
          </cell>
          <cell r="H10184">
            <v>11</v>
          </cell>
          <cell r="I10184">
            <v>19</v>
          </cell>
          <cell r="J10184">
            <v>26</v>
          </cell>
          <cell r="K10184">
            <v>24</v>
          </cell>
          <cell r="L10184">
            <v>17</v>
          </cell>
        </row>
        <row r="10185">
          <cell r="E10185">
            <v>29543</v>
          </cell>
          <cell r="F10185">
            <v>7</v>
          </cell>
          <cell r="G10185">
            <v>15</v>
          </cell>
          <cell r="H10185">
            <v>17</v>
          </cell>
          <cell r="I10185">
            <v>31</v>
          </cell>
          <cell r="J10185">
            <v>26</v>
          </cell>
          <cell r="K10185">
            <v>30</v>
          </cell>
          <cell r="L10185">
            <v>22</v>
          </cell>
        </row>
        <row r="10186">
          <cell r="E10186">
            <v>29544</v>
          </cell>
          <cell r="F10186">
            <v>0</v>
          </cell>
          <cell r="G10186">
            <v>0</v>
          </cell>
          <cell r="H10186">
            <v>7</v>
          </cell>
          <cell r="I10186">
            <v>4</v>
          </cell>
          <cell r="J10186">
            <v>7</v>
          </cell>
          <cell r="K10186">
            <v>17</v>
          </cell>
          <cell r="L10186">
            <v>17</v>
          </cell>
        </row>
        <row r="10187">
          <cell r="E10187">
            <v>29545</v>
          </cell>
          <cell r="F10187">
            <v>13</v>
          </cell>
          <cell r="G10187">
            <v>13</v>
          </cell>
          <cell r="H10187">
            <v>17</v>
          </cell>
          <cell r="I10187">
            <v>11</v>
          </cell>
          <cell r="J10187">
            <v>19</v>
          </cell>
          <cell r="K10187">
            <v>19</v>
          </cell>
          <cell r="L10187">
            <v>30</v>
          </cell>
        </row>
        <row r="10188">
          <cell r="E10188">
            <v>29546</v>
          </cell>
          <cell r="F10188">
            <v>22</v>
          </cell>
          <cell r="G10188">
            <v>13</v>
          </cell>
          <cell r="H10188">
            <v>7</v>
          </cell>
          <cell r="I10188">
            <v>7</v>
          </cell>
          <cell r="J10188">
            <v>4</v>
          </cell>
          <cell r="K10188">
            <v>11</v>
          </cell>
          <cell r="L10188">
            <v>0</v>
          </cell>
        </row>
        <row r="10189">
          <cell r="E10189">
            <v>29547</v>
          </cell>
          <cell r="F10189">
            <v>24</v>
          </cell>
          <cell r="G10189">
            <v>26</v>
          </cell>
          <cell r="H10189">
            <v>22</v>
          </cell>
          <cell r="I10189">
            <v>22</v>
          </cell>
          <cell r="J10189">
            <v>19</v>
          </cell>
          <cell r="K10189">
            <v>19</v>
          </cell>
          <cell r="L10189">
            <v>15</v>
          </cell>
        </row>
        <row r="10190">
          <cell r="E10190">
            <v>29548</v>
          </cell>
          <cell r="F10190">
            <v>11</v>
          </cell>
          <cell r="G10190">
            <v>7</v>
          </cell>
          <cell r="H10190">
            <v>0</v>
          </cell>
          <cell r="I10190">
            <v>0</v>
          </cell>
          <cell r="J10190">
            <v>11</v>
          </cell>
          <cell r="K10190">
            <v>0</v>
          </cell>
          <cell r="L10190">
            <v>7</v>
          </cell>
        </row>
        <row r="10191">
          <cell r="E10191">
            <v>29549</v>
          </cell>
          <cell r="F10191">
            <v>11</v>
          </cell>
          <cell r="G10191">
            <v>4</v>
          </cell>
          <cell r="H10191">
            <v>4</v>
          </cell>
          <cell r="I10191">
            <v>15</v>
          </cell>
          <cell r="J10191">
            <v>11</v>
          </cell>
          <cell r="K10191">
            <v>6</v>
          </cell>
          <cell r="L10191">
            <v>4</v>
          </cell>
        </row>
        <row r="10192">
          <cell r="E10192">
            <v>29550</v>
          </cell>
          <cell r="F10192">
            <v>19</v>
          </cell>
          <cell r="G10192">
            <v>7</v>
          </cell>
          <cell r="H10192">
            <v>19</v>
          </cell>
          <cell r="I10192">
            <v>13</v>
          </cell>
          <cell r="J10192">
            <v>7</v>
          </cell>
          <cell r="K10192">
            <v>19</v>
          </cell>
          <cell r="L10192">
            <v>15</v>
          </cell>
        </row>
        <row r="10193">
          <cell r="E10193">
            <v>29551</v>
          </cell>
          <cell r="F10193">
            <v>28</v>
          </cell>
          <cell r="G10193">
            <v>31</v>
          </cell>
          <cell r="H10193">
            <v>19</v>
          </cell>
          <cell r="I10193">
            <v>33</v>
          </cell>
          <cell r="J10193">
            <v>28</v>
          </cell>
          <cell r="K10193">
            <v>26</v>
          </cell>
          <cell r="L10193">
            <v>26</v>
          </cell>
        </row>
        <row r="10194">
          <cell r="E10194">
            <v>29552</v>
          </cell>
          <cell r="F10194">
            <v>11</v>
          </cell>
          <cell r="G10194">
            <v>11</v>
          </cell>
          <cell r="H10194">
            <v>7</v>
          </cell>
          <cell r="I10194">
            <v>15</v>
          </cell>
          <cell r="J10194">
            <v>15</v>
          </cell>
          <cell r="K10194">
            <v>11</v>
          </cell>
          <cell r="L10194">
            <v>11</v>
          </cell>
        </row>
        <row r="10195">
          <cell r="E10195">
            <v>29553</v>
          </cell>
          <cell r="F10195">
            <v>37</v>
          </cell>
          <cell r="G10195">
            <v>7</v>
          </cell>
          <cell r="H10195">
            <v>33</v>
          </cell>
          <cell r="I10195">
            <v>37</v>
          </cell>
          <cell r="J10195">
            <v>26</v>
          </cell>
          <cell r="K10195">
            <v>15</v>
          </cell>
          <cell r="L10195">
            <v>28</v>
          </cell>
        </row>
        <row r="10196">
          <cell r="E10196">
            <v>29554</v>
          </cell>
          <cell r="F10196">
            <v>15</v>
          </cell>
          <cell r="G10196">
            <v>7</v>
          </cell>
          <cell r="H10196">
            <v>7</v>
          </cell>
          <cell r="I10196">
            <v>7</v>
          </cell>
          <cell r="J10196">
            <v>11</v>
          </cell>
          <cell r="K10196">
            <v>13</v>
          </cell>
          <cell r="L10196">
            <v>7</v>
          </cell>
        </row>
        <row r="10197">
          <cell r="E10197">
            <v>29555</v>
          </cell>
          <cell r="F10197">
            <v>28</v>
          </cell>
          <cell r="G10197">
            <v>22</v>
          </cell>
          <cell r="H10197">
            <v>15</v>
          </cell>
          <cell r="I10197">
            <v>15</v>
          </cell>
          <cell r="J10197">
            <v>15</v>
          </cell>
          <cell r="K10197">
            <v>20</v>
          </cell>
          <cell r="L10197">
            <v>26</v>
          </cell>
        </row>
        <row r="10198">
          <cell r="E10198">
            <v>29556</v>
          </cell>
          <cell r="F10198">
            <v>22</v>
          </cell>
          <cell r="G10198">
            <v>11</v>
          </cell>
          <cell r="H10198">
            <v>13</v>
          </cell>
          <cell r="I10198">
            <v>11</v>
          </cell>
          <cell r="J10198">
            <v>11</v>
          </cell>
          <cell r="K10198">
            <v>17</v>
          </cell>
          <cell r="L10198">
            <v>11</v>
          </cell>
        </row>
        <row r="10199">
          <cell r="E10199">
            <v>29557</v>
          </cell>
          <cell r="F10199">
            <v>11</v>
          </cell>
          <cell r="G10199">
            <v>11</v>
          </cell>
          <cell r="H10199">
            <v>7</v>
          </cell>
          <cell r="I10199">
            <v>11</v>
          </cell>
          <cell r="J10199">
            <v>11</v>
          </cell>
          <cell r="K10199">
            <v>7</v>
          </cell>
          <cell r="L10199">
            <v>7</v>
          </cell>
        </row>
        <row r="10200">
          <cell r="E10200">
            <v>29558</v>
          </cell>
          <cell r="F10200">
            <v>19</v>
          </cell>
          <cell r="G10200">
            <v>15</v>
          </cell>
          <cell r="H10200">
            <v>15</v>
          </cell>
          <cell r="I10200">
            <v>15</v>
          </cell>
          <cell r="J10200">
            <v>19</v>
          </cell>
          <cell r="K10200">
            <v>19</v>
          </cell>
          <cell r="L10200">
            <v>20</v>
          </cell>
        </row>
        <row r="10201">
          <cell r="E10201">
            <v>29559</v>
          </cell>
          <cell r="F10201">
            <v>22</v>
          </cell>
          <cell r="G10201">
            <v>24</v>
          </cell>
          <cell r="H10201">
            <v>22</v>
          </cell>
          <cell r="I10201">
            <v>22</v>
          </cell>
          <cell r="J10201">
            <v>24</v>
          </cell>
          <cell r="K10201">
            <v>24</v>
          </cell>
          <cell r="L10201">
            <v>31</v>
          </cell>
        </row>
        <row r="10202">
          <cell r="E10202">
            <v>29560</v>
          </cell>
          <cell r="F10202">
            <v>4</v>
          </cell>
          <cell r="G10202">
            <v>7</v>
          </cell>
          <cell r="H10202">
            <v>9</v>
          </cell>
          <cell r="I10202">
            <v>4</v>
          </cell>
          <cell r="J10202">
            <v>4</v>
          </cell>
          <cell r="K10202">
            <v>11</v>
          </cell>
          <cell r="L10202">
            <v>4</v>
          </cell>
        </row>
        <row r="10203">
          <cell r="E10203">
            <v>29561</v>
          </cell>
          <cell r="F10203">
            <v>9</v>
          </cell>
          <cell r="G10203">
            <v>6</v>
          </cell>
          <cell r="H10203">
            <v>9</v>
          </cell>
          <cell r="I10203">
            <v>9</v>
          </cell>
          <cell r="J10203">
            <v>6</v>
          </cell>
          <cell r="K10203">
            <v>4</v>
          </cell>
          <cell r="L10203">
            <v>7</v>
          </cell>
        </row>
        <row r="10204">
          <cell r="E10204">
            <v>29562</v>
          </cell>
          <cell r="F10204">
            <v>13</v>
          </cell>
          <cell r="G10204">
            <v>15</v>
          </cell>
          <cell r="H10204">
            <v>15</v>
          </cell>
          <cell r="I10204">
            <v>11</v>
          </cell>
          <cell r="J10204">
            <v>19</v>
          </cell>
          <cell r="K10204">
            <v>15</v>
          </cell>
          <cell r="L10204">
            <v>15</v>
          </cell>
        </row>
        <row r="10205">
          <cell r="E10205">
            <v>29563</v>
          </cell>
          <cell r="F10205">
            <v>15</v>
          </cell>
          <cell r="G10205">
            <v>43</v>
          </cell>
          <cell r="H10205">
            <v>37</v>
          </cell>
          <cell r="I10205">
            <v>33</v>
          </cell>
          <cell r="J10205">
            <v>26</v>
          </cell>
          <cell r="K10205">
            <v>17</v>
          </cell>
          <cell r="L10205">
            <v>15</v>
          </cell>
        </row>
        <row r="10206">
          <cell r="E10206">
            <v>29564</v>
          </cell>
          <cell r="F10206">
            <v>28</v>
          </cell>
          <cell r="G10206">
            <v>33</v>
          </cell>
          <cell r="H10206">
            <v>22</v>
          </cell>
          <cell r="I10206">
            <v>20</v>
          </cell>
          <cell r="J10206">
            <v>22</v>
          </cell>
          <cell r="K10206">
            <v>15</v>
          </cell>
          <cell r="L10206">
            <v>20</v>
          </cell>
        </row>
        <row r="10207">
          <cell r="E10207">
            <v>29565</v>
          </cell>
          <cell r="F10207">
            <v>22</v>
          </cell>
          <cell r="G10207">
            <v>22</v>
          </cell>
          <cell r="H10207">
            <v>19</v>
          </cell>
          <cell r="I10207">
            <v>19</v>
          </cell>
          <cell r="J10207">
            <v>17</v>
          </cell>
          <cell r="K10207">
            <v>26</v>
          </cell>
          <cell r="L10207">
            <v>22</v>
          </cell>
        </row>
        <row r="10208">
          <cell r="E10208">
            <v>29566</v>
          </cell>
          <cell r="F10208">
            <v>4</v>
          </cell>
          <cell r="G10208">
            <v>7</v>
          </cell>
          <cell r="H10208">
            <v>4</v>
          </cell>
          <cell r="I10208">
            <v>9</v>
          </cell>
          <cell r="J10208">
            <v>30</v>
          </cell>
          <cell r="K10208">
            <v>9</v>
          </cell>
          <cell r="L10208">
            <v>4</v>
          </cell>
        </row>
        <row r="10209">
          <cell r="E10209">
            <v>29567</v>
          </cell>
          <cell r="F10209">
            <v>33</v>
          </cell>
          <cell r="G10209">
            <v>33</v>
          </cell>
          <cell r="H10209">
            <v>33</v>
          </cell>
          <cell r="I10209">
            <v>26</v>
          </cell>
          <cell r="J10209">
            <v>15</v>
          </cell>
          <cell r="K10209">
            <v>19</v>
          </cell>
          <cell r="L10209">
            <v>19</v>
          </cell>
        </row>
        <row r="10210">
          <cell r="E10210">
            <v>29568</v>
          </cell>
          <cell r="F10210">
            <v>0</v>
          </cell>
          <cell r="G10210">
            <v>2</v>
          </cell>
          <cell r="H10210">
            <v>4</v>
          </cell>
          <cell r="I10210">
            <v>0</v>
          </cell>
          <cell r="J10210">
            <v>13</v>
          </cell>
          <cell r="K10210">
            <v>2</v>
          </cell>
          <cell r="L10210">
            <v>6</v>
          </cell>
        </row>
        <row r="10211">
          <cell r="E10211">
            <v>29569</v>
          </cell>
          <cell r="F10211">
            <v>33</v>
          </cell>
          <cell r="G10211">
            <v>33</v>
          </cell>
          <cell r="H10211">
            <v>22</v>
          </cell>
          <cell r="I10211">
            <v>19</v>
          </cell>
          <cell r="J10211">
            <v>26</v>
          </cell>
          <cell r="K10211">
            <v>13</v>
          </cell>
          <cell r="L10211">
            <v>19</v>
          </cell>
        </row>
        <row r="10212">
          <cell r="E10212">
            <v>29570</v>
          </cell>
          <cell r="F10212">
            <v>33</v>
          </cell>
          <cell r="G10212">
            <v>30</v>
          </cell>
          <cell r="H10212">
            <v>30</v>
          </cell>
          <cell r="I10212">
            <v>28</v>
          </cell>
          <cell r="J10212">
            <v>22</v>
          </cell>
          <cell r="K10212">
            <v>20</v>
          </cell>
          <cell r="L10212">
            <v>11</v>
          </cell>
        </row>
        <row r="10213">
          <cell r="E10213">
            <v>29571</v>
          </cell>
          <cell r="F10213">
            <v>13</v>
          </cell>
          <cell r="G10213">
            <v>26</v>
          </cell>
          <cell r="H10213">
            <v>28</v>
          </cell>
          <cell r="I10213">
            <v>24</v>
          </cell>
          <cell r="J10213">
            <v>28</v>
          </cell>
          <cell r="K10213">
            <v>30</v>
          </cell>
          <cell r="L10213">
            <v>22</v>
          </cell>
        </row>
        <row r="10214">
          <cell r="E10214">
            <v>29572</v>
          </cell>
          <cell r="F10214">
            <v>41</v>
          </cell>
          <cell r="G10214">
            <v>28</v>
          </cell>
          <cell r="H10214">
            <v>33</v>
          </cell>
          <cell r="I10214">
            <v>37</v>
          </cell>
          <cell r="J10214">
            <v>31</v>
          </cell>
          <cell r="K10214">
            <v>30</v>
          </cell>
          <cell r="L10214">
            <v>28</v>
          </cell>
        </row>
        <row r="10215">
          <cell r="E10215">
            <v>29573</v>
          </cell>
          <cell r="F10215">
            <v>26</v>
          </cell>
          <cell r="G10215">
            <v>30</v>
          </cell>
          <cell r="H10215">
            <v>28</v>
          </cell>
          <cell r="I10215">
            <v>31</v>
          </cell>
          <cell r="J10215">
            <v>37</v>
          </cell>
          <cell r="K10215">
            <v>33</v>
          </cell>
          <cell r="L10215">
            <v>37</v>
          </cell>
        </row>
        <row r="10216">
          <cell r="E10216">
            <v>29574</v>
          </cell>
          <cell r="F10216">
            <v>15</v>
          </cell>
          <cell r="G10216">
            <v>13</v>
          </cell>
          <cell r="H10216">
            <v>19</v>
          </cell>
          <cell r="I10216">
            <v>24</v>
          </cell>
          <cell r="J10216">
            <v>22</v>
          </cell>
          <cell r="K10216">
            <v>22</v>
          </cell>
          <cell r="L10216">
            <v>26</v>
          </cell>
        </row>
        <row r="10217">
          <cell r="E10217">
            <v>29575</v>
          </cell>
          <cell r="F10217">
            <v>19</v>
          </cell>
          <cell r="G10217">
            <v>19</v>
          </cell>
          <cell r="H10217">
            <v>11</v>
          </cell>
          <cell r="I10217">
            <v>11</v>
          </cell>
          <cell r="J10217">
            <v>11</v>
          </cell>
          <cell r="K10217">
            <v>11</v>
          </cell>
          <cell r="L10217">
            <v>11</v>
          </cell>
        </row>
        <row r="10218">
          <cell r="E10218">
            <v>29576</v>
          </cell>
          <cell r="F10218">
            <v>15</v>
          </cell>
          <cell r="G10218">
            <v>9</v>
          </cell>
          <cell r="H10218">
            <v>7</v>
          </cell>
          <cell r="I10218">
            <v>7</v>
          </cell>
          <cell r="J10218">
            <v>7</v>
          </cell>
          <cell r="K10218">
            <v>11</v>
          </cell>
          <cell r="L10218">
            <v>9</v>
          </cell>
        </row>
        <row r="10219">
          <cell r="E10219">
            <v>29577</v>
          </cell>
          <cell r="F10219">
            <v>11</v>
          </cell>
          <cell r="G10219">
            <v>15</v>
          </cell>
          <cell r="H10219">
            <v>19</v>
          </cell>
          <cell r="I10219">
            <v>17</v>
          </cell>
          <cell r="J10219">
            <v>20</v>
          </cell>
          <cell r="K10219">
            <v>22</v>
          </cell>
          <cell r="L10219">
            <v>22</v>
          </cell>
        </row>
        <row r="10220">
          <cell r="E10220">
            <v>29578</v>
          </cell>
          <cell r="F10220">
            <v>19</v>
          </cell>
          <cell r="G10220">
            <v>22</v>
          </cell>
          <cell r="H10220">
            <v>24</v>
          </cell>
          <cell r="I10220">
            <v>24</v>
          </cell>
          <cell r="J10220">
            <v>20</v>
          </cell>
          <cell r="K10220">
            <v>22</v>
          </cell>
          <cell r="L10220">
            <v>22</v>
          </cell>
        </row>
        <row r="10221">
          <cell r="E10221">
            <v>29579</v>
          </cell>
          <cell r="F10221">
            <v>28</v>
          </cell>
          <cell r="G10221">
            <v>26</v>
          </cell>
          <cell r="H10221">
            <v>26</v>
          </cell>
          <cell r="I10221">
            <v>24</v>
          </cell>
          <cell r="J10221">
            <v>31</v>
          </cell>
          <cell r="K10221">
            <v>28</v>
          </cell>
          <cell r="L10221">
            <v>30</v>
          </cell>
        </row>
        <row r="10222">
          <cell r="E10222">
            <v>29580</v>
          </cell>
          <cell r="F10222">
            <v>19</v>
          </cell>
          <cell r="G10222">
            <v>19</v>
          </cell>
          <cell r="H10222">
            <v>9</v>
          </cell>
          <cell r="I10222">
            <v>11</v>
          </cell>
          <cell r="J10222">
            <v>0</v>
          </cell>
          <cell r="K10222">
            <v>0</v>
          </cell>
          <cell r="L10222">
            <v>7</v>
          </cell>
        </row>
        <row r="10223">
          <cell r="E10223">
            <v>29581</v>
          </cell>
          <cell r="F10223">
            <v>15</v>
          </cell>
          <cell r="G10223">
            <v>17</v>
          </cell>
          <cell r="H10223">
            <v>13</v>
          </cell>
          <cell r="I10223">
            <v>6</v>
          </cell>
          <cell r="J10223">
            <v>6</v>
          </cell>
          <cell r="K10223">
            <v>6</v>
          </cell>
          <cell r="L10223">
            <v>6</v>
          </cell>
        </row>
        <row r="10224">
          <cell r="E10224">
            <v>29582</v>
          </cell>
          <cell r="F10224">
            <v>30</v>
          </cell>
          <cell r="G10224">
            <v>33</v>
          </cell>
          <cell r="H10224">
            <v>39</v>
          </cell>
          <cell r="I10224">
            <v>52</v>
          </cell>
          <cell r="J10224">
            <v>41</v>
          </cell>
          <cell r="K10224">
            <v>41</v>
          </cell>
          <cell r="L10224">
            <v>33</v>
          </cell>
        </row>
        <row r="10225">
          <cell r="E10225">
            <v>29583</v>
          </cell>
          <cell r="F10225">
            <v>30</v>
          </cell>
          <cell r="G10225">
            <v>41</v>
          </cell>
          <cell r="H10225">
            <v>39</v>
          </cell>
          <cell r="I10225">
            <v>33</v>
          </cell>
          <cell r="J10225">
            <v>37</v>
          </cell>
          <cell r="K10225">
            <v>39</v>
          </cell>
          <cell r="L10225">
            <v>41</v>
          </cell>
        </row>
        <row r="10226">
          <cell r="E10226">
            <v>29584</v>
          </cell>
          <cell r="F10226">
            <v>15</v>
          </cell>
          <cell r="G10226">
            <v>7</v>
          </cell>
          <cell r="H10226">
            <v>11</v>
          </cell>
          <cell r="I10226">
            <v>7</v>
          </cell>
          <cell r="J10226">
            <v>7</v>
          </cell>
          <cell r="K10226">
            <v>13</v>
          </cell>
          <cell r="L10226">
            <v>17</v>
          </cell>
        </row>
        <row r="10227">
          <cell r="E10227">
            <v>29585</v>
          </cell>
          <cell r="F10227">
            <v>17</v>
          </cell>
          <cell r="G10227">
            <v>11</v>
          </cell>
          <cell r="H10227">
            <v>22</v>
          </cell>
          <cell r="I10227">
            <v>22</v>
          </cell>
          <cell r="J10227">
            <v>30</v>
          </cell>
          <cell r="K10227">
            <v>26</v>
          </cell>
          <cell r="L10227">
            <v>15</v>
          </cell>
        </row>
        <row r="10228">
          <cell r="E10228">
            <v>29586</v>
          </cell>
          <cell r="F10228">
            <v>17</v>
          </cell>
          <cell r="G10228">
            <v>15</v>
          </cell>
          <cell r="H10228">
            <v>15</v>
          </cell>
          <cell r="I10228">
            <v>19</v>
          </cell>
          <cell r="J10228">
            <v>19</v>
          </cell>
          <cell r="K10228">
            <v>4</v>
          </cell>
          <cell r="L10228">
            <v>15</v>
          </cell>
        </row>
        <row r="10229">
          <cell r="E10229">
            <v>29587</v>
          </cell>
          <cell r="F10229">
            <v>13</v>
          </cell>
          <cell r="G10229">
            <v>4</v>
          </cell>
          <cell r="H10229">
            <v>0</v>
          </cell>
          <cell r="I10229">
            <v>7</v>
          </cell>
          <cell r="J10229">
            <v>7</v>
          </cell>
          <cell r="K10229">
            <v>7</v>
          </cell>
          <cell r="L10229">
            <v>11</v>
          </cell>
        </row>
        <row r="10230">
          <cell r="E10230">
            <v>29588</v>
          </cell>
          <cell r="F10230">
            <v>4</v>
          </cell>
          <cell r="G10230">
            <v>15</v>
          </cell>
          <cell r="H10230">
            <v>19</v>
          </cell>
          <cell r="I10230">
            <v>15</v>
          </cell>
          <cell r="J10230">
            <v>11</v>
          </cell>
          <cell r="K10230">
            <v>13</v>
          </cell>
          <cell r="L10230">
            <v>7</v>
          </cell>
        </row>
        <row r="10231">
          <cell r="E10231">
            <v>29589</v>
          </cell>
          <cell r="F10231">
            <v>15</v>
          </cell>
          <cell r="G10231">
            <v>13</v>
          </cell>
          <cell r="H10231">
            <v>0</v>
          </cell>
          <cell r="I10231">
            <v>0</v>
          </cell>
          <cell r="J10231">
            <v>7</v>
          </cell>
          <cell r="K10231">
            <v>11</v>
          </cell>
          <cell r="L10231">
            <v>9</v>
          </cell>
        </row>
        <row r="10232">
          <cell r="E10232">
            <v>29590</v>
          </cell>
          <cell r="F10232">
            <v>0</v>
          </cell>
          <cell r="G10232">
            <v>6</v>
          </cell>
          <cell r="H10232">
            <v>11</v>
          </cell>
          <cell r="I10232">
            <v>9</v>
          </cell>
          <cell r="J10232">
            <v>0</v>
          </cell>
          <cell r="K10232">
            <v>0</v>
          </cell>
          <cell r="L10232">
            <v>0</v>
          </cell>
        </row>
        <row r="10233">
          <cell r="E10233">
            <v>29591</v>
          </cell>
          <cell r="F10233">
            <v>7</v>
          </cell>
          <cell r="G10233">
            <v>15</v>
          </cell>
          <cell r="H10233">
            <v>26</v>
          </cell>
          <cell r="I10233">
            <v>26</v>
          </cell>
          <cell r="J10233">
            <v>11</v>
          </cell>
          <cell r="K10233">
            <v>7</v>
          </cell>
          <cell r="L10233">
            <v>2</v>
          </cell>
        </row>
        <row r="10234">
          <cell r="E10234">
            <v>29592</v>
          </cell>
          <cell r="F10234">
            <v>11</v>
          </cell>
          <cell r="G10234">
            <v>11</v>
          </cell>
          <cell r="H10234">
            <v>9</v>
          </cell>
          <cell r="I10234">
            <v>11</v>
          </cell>
          <cell r="J10234">
            <v>11</v>
          </cell>
          <cell r="K10234">
            <v>11</v>
          </cell>
          <cell r="L10234">
            <v>7</v>
          </cell>
        </row>
        <row r="10235">
          <cell r="E10235">
            <v>29593</v>
          </cell>
          <cell r="F10235">
            <v>30</v>
          </cell>
          <cell r="G10235">
            <v>28</v>
          </cell>
          <cell r="H10235">
            <v>30</v>
          </cell>
          <cell r="I10235">
            <v>33</v>
          </cell>
          <cell r="J10235">
            <v>26</v>
          </cell>
          <cell r="K10235">
            <v>26</v>
          </cell>
          <cell r="L10235">
            <v>30</v>
          </cell>
        </row>
        <row r="10236">
          <cell r="E10236">
            <v>29594</v>
          </cell>
          <cell r="F10236">
            <v>4</v>
          </cell>
          <cell r="G10236">
            <v>0</v>
          </cell>
          <cell r="H10236">
            <v>6</v>
          </cell>
          <cell r="I10236">
            <v>4</v>
          </cell>
          <cell r="J10236">
            <v>7</v>
          </cell>
          <cell r="K10236">
            <v>6</v>
          </cell>
          <cell r="L10236">
            <v>19</v>
          </cell>
        </row>
        <row r="10237">
          <cell r="E10237">
            <v>29595</v>
          </cell>
          <cell r="F10237">
            <v>15</v>
          </cell>
          <cell r="G10237">
            <v>19</v>
          </cell>
          <cell r="H10237">
            <v>22</v>
          </cell>
          <cell r="I10237">
            <v>19</v>
          </cell>
          <cell r="J10237">
            <v>20</v>
          </cell>
          <cell r="K10237">
            <v>19</v>
          </cell>
          <cell r="L10237">
            <v>19</v>
          </cell>
        </row>
        <row r="10238">
          <cell r="E10238">
            <v>29596</v>
          </cell>
          <cell r="F10238">
            <v>7</v>
          </cell>
          <cell r="G10238">
            <v>15</v>
          </cell>
          <cell r="H10238">
            <v>7</v>
          </cell>
          <cell r="I10238">
            <v>7</v>
          </cell>
          <cell r="J10238">
            <v>30</v>
          </cell>
          <cell r="K10238">
            <v>11</v>
          </cell>
          <cell r="L10238">
            <v>7</v>
          </cell>
        </row>
        <row r="10239">
          <cell r="E10239">
            <v>29597</v>
          </cell>
          <cell r="F10239">
            <v>7</v>
          </cell>
          <cell r="G10239">
            <v>7</v>
          </cell>
          <cell r="H10239">
            <v>7</v>
          </cell>
          <cell r="I10239">
            <v>0</v>
          </cell>
          <cell r="J10239">
            <v>0</v>
          </cell>
          <cell r="K10239">
            <v>7</v>
          </cell>
          <cell r="L10239">
            <v>19</v>
          </cell>
        </row>
        <row r="10240">
          <cell r="E10240">
            <v>29598</v>
          </cell>
          <cell r="F10240">
            <v>11</v>
          </cell>
          <cell r="G10240">
            <v>7</v>
          </cell>
          <cell r="H10240">
            <v>7</v>
          </cell>
          <cell r="I10240">
            <v>11</v>
          </cell>
          <cell r="J10240">
            <v>17</v>
          </cell>
          <cell r="K10240">
            <v>13</v>
          </cell>
          <cell r="L10240">
            <v>15</v>
          </cell>
        </row>
        <row r="10241">
          <cell r="E10241">
            <v>29599</v>
          </cell>
          <cell r="F10241">
            <v>9</v>
          </cell>
          <cell r="G10241">
            <v>9</v>
          </cell>
          <cell r="H10241">
            <v>7</v>
          </cell>
          <cell r="I10241">
            <v>6</v>
          </cell>
          <cell r="J10241">
            <v>0</v>
          </cell>
          <cell r="K10241">
            <v>7</v>
          </cell>
          <cell r="L10241">
            <v>9</v>
          </cell>
        </row>
        <row r="10242">
          <cell r="E10242">
            <v>29600</v>
          </cell>
          <cell r="F10242">
            <v>0</v>
          </cell>
          <cell r="G10242">
            <v>4</v>
          </cell>
          <cell r="H10242">
            <v>11</v>
          </cell>
          <cell r="I10242">
            <v>9</v>
          </cell>
          <cell r="J10242">
            <v>11</v>
          </cell>
          <cell r="K10242">
            <v>17</v>
          </cell>
          <cell r="L10242">
            <v>11</v>
          </cell>
        </row>
        <row r="10243">
          <cell r="E10243">
            <v>29601</v>
          </cell>
          <cell r="F10243">
            <v>0</v>
          </cell>
          <cell r="G10243">
            <v>7</v>
          </cell>
          <cell r="H10243">
            <v>9</v>
          </cell>
          <cell r="I10243">
            <v>0</v>
          </cell>
          <cell r="J10243">
            <v>0</v>
          </cell>
          <cell r="K10243">
            <v>0</v>
          </cell>
          <cell r="L10243">
            <v>0</v>
          </cell>
        </row>
        <row r="10244">
          <cell r="E10244">
            <v>29602</v>
          </cell>
          <cell r="F10244">
            <v>24</v>
          </cell>
          <cell r="G10244">
            <v>19</v>
          </cell>
          <cell r="H10244">
            <v>20</v>
          </cell>
          <cell r="I10244">
            <v>15</v>
          </cell>
          <cell r="J10244">
            <v>15</v>
          </cell>
          <cell r="K10244">
            <v>17</v>
          </cell>
          <cell r="L10244">
            <v>11</v>
          </cell>
        </row>
        <row r="10245">
          <cell r="E10245">
            <v>29603</v>
          </cell>
          <cell r="F10245">
            <v>15</v>
          </cell>
          <cell r="G10245">
            <v>7</v>
          </cell>
          <cell r="H10245">
            <v>15</v>
          </cell>
          <cell r="I10245">
            <v>11</v>
          </cell>
          <cell r="J10245">
            <v>15</v>
          </cell>
          <cell r="K10245">
            <v>9</v>
          </cell>
          <cell r="L10245">
            <v>9</v>
          </cell>
        </row>
        <row r="10246">
          <cell r="E10246">
            <v>29604</v>
          </cell>
          <cell r="F10246">
            <v>30</v>
          </cell>
          <cell r="G10246">
            <v>28</v>
          </cell>
          <cell r="H10246">
            <v>22</v>
          </cell>
          <cell r="I10246">
            <v>33</v>
          </cell>
          <cell r="J10246">
            <v>37</v>
          </cell>
          <cell r="K10246">
            <v>37</v>
          </cell>
          <cell r="L10246">
            <v>6</v>
          </cell>
        </row>
        <row r="10247">
          <cell r="E10247">
            <v>29605</v>
          </cell>
          <cell r="F10247">
            <v>28</v>
          </cell>
          <cell r="G10247">
            <v>4</v>
          </cell>
          <cell r="H10247">
            <v>4</v>
          </cell>
          <cell r="I10247">
            <v>22</v>
          </cell>
          <cell r="J10247">
            <v>4</v>
          </cell>
          <cell r="K10247">
            <v>7</v>
          </cell>
          <cell r="L10247">
            <v>11</v>
          </cell>
        </row>
        <row r="10248">
          <cell r="E10248">
            <v>29606</v>
          </cell>
          <cell r="F10248">
            <v>0</v>
          </cell>
          <cell r="G10248">
            <v>7</v>
          </cell>
          <cell r="H10248">
            <v>4</v>
          </cell>
          <cell r="I10248">
            <v>15</v>
          </cell>
          <cell r="J10248">
            <v>7</v>
          </cell>
          <cell r="K10248">
            <v>37</v>
          </cell>
          <cell r="L10248">
            <v>44</v>
          </cell>
        </row>
        <row r="10249">
          <cell r="E10249">
            <v>29607</v>
          </cell>
          <cell r="F10249">
            <v>9</v>
          </cell>
          <cell r="G10249">
            <v>9</v>
          </cell>
          <cell r="H10249">
            <v>11</v>
          </cell>
          <cell r="I10249">
            <v>17</v>
          </cell>
          <cell r="J10249">
            <v>15</v>
          </cell>
          <cell r="K10249">
            <v>17</v>
          </cell>
          <cell r="L10249">
            <v>15</v>
          </cell>
        </row>
        <row r="10250">
          <cell r="E10250">
            <v>29608</v>
          </cell>
          <cell r="F10250">
            <v>7</v>
          </cell>
          <cell r="G10250">
            <v>6</v>
          </cell>
          <cell r="H10250">
            <v>7</v>
          </cell>
          <cell r="I10250">
            <v>0</v>
          </cell>
          <cell r="J10250">
            <v>13</v>
          </cell>
          <cell r="K10250">
            <v>9</v>
          </cell>
          <cell r="L10250">
            <v>11</v>
          </cell>
        </row>
        <row r="10251">
          <cell r="E10251">
            <v>29609</v>
          </cell>
          <cell r="F10251">
            <v>7</v>
          </cell>
          <cell r="G10251">
            <v>4</v>
          </cell>
          <cell r="H10251">
            <v>9</v>
          </cell>
          <cell r="I10251">
            <v>11</v>
          </cell>
          <cell r="J10251">
            <v>11</v>
          </cell>
          <cell r="K10251">
            <v>7</v>
          </cell>
          <cell r="L10251">
            <v>6</v>
          </cell>
        </row>
        <row r="10252">
          <cell r="E10252">
            <v>29610</v>
          </cell>
          <cell r="F10252">
            <v>30</v>
          </cell>
          <cell r="G10252">
            <v>31</v>
          </cell>
          <cell r="H10252">
            <v>31</v>
          </cell>
          <cell r="I10252">
            <v>37</v>
          </cell>
          <cell r="J10252">
            <v>24</v>
          </cell>
          <cell r="K10252">
            <v>17</v>
          </cell>
          <cell r="L10252">
            <v>28</v>
          </cell>
        </row>
        <row r="10253">
          <cell r="E10253">
            <v>29611</v>
          </cell>
          <cell r="F10253">
            <v>15</v>
          </cell>
          <cell r="G10253">
            <v>11</v>
          </cell>
          <cell r="H10253">
            <v>15</v>
          </cell>
          <cell r="I10253">
            <v>11</v>
          </cell>
          <cell r="J10253">
            <v>17</v>
          </cell>
          <cell r="K10253">
            <v>15</v>
          </cell>
          <cell r="L10253">
            <v>15</v>
          </cell>
        </row>
        <row r="10254">
          <cell r="E10254">
            <v>29612</v>
          </cell>
          <cell r="F10254">
            <v>13</v>
          </cell>
          <cell r="G10254">
            <v>11</v>
          </cell>
          <cell r="H10254">
            <v>9</v>
          </cell>
          <cell r="I10254">
            <v>11</v>
          </cell>
          <cell r="J10254">
            <v>7</v>
          </cell>
          <cell r="K10254">
            <v>6</v>
          </cell>
          <cell r="L10254">
            <v>6</v>
          </cell>
        </row>
        <row r="10255">
          <cell r="E10255">
            <v>29613</v>
          </cell>
          <cell r="F10255">
            <v>6</v>
          </cell>
          <cell r="G10255">
            <v>7</v>
          </cell>
          <cell r="H10255">
            <v>9</v>
          </cell>
          <cell r="I10255">
            <v>7</v>
          </cell>
          <cell r="J10255">
            <v>7</v>
          </cell>
          <cell r="K10255">
            <v>7</v>
          </cell>
          <cell r="L10255">
            <v>6</v>
          </cell>
        </row>
        <row r="10256">
          <cell r="E10256">
            <v>29614</v>
          </cell>
          <cell r="F10256">
            <v>7</v>
          </cell>
          <cell r="G10256">
            <v>9</v>
          </cell>
          <cell r="H10256">
            <v>11</v>
          </cell>
          <cell r="I10256">
            <v>15</v>
          </cell>
          <cell r="J10256">
            <v>11</v>
          </cell>
          <cell r="K10256">
            <v>11</v>
          </cell>
          <cell r="L10256">
            <v>15</v>
          </cell>
        </row>
        <row r="10257">
          <cell r="E10257">
            <v>29615</v>
          </cell>
          <cell r="F10257">
            <v>15</v>
          </cell>
          <cell r="G10257">
            <v>7</v>
          </cell>
          <cell r="H10257">
            <v>15</v>
          </cell>
          <cell r="I10257">
            <v>7</v>
          </cell>
          <cell r="J10257">
            <v>7</v>
          </cell>
          <cell r="K10257">
            <v>0</v>
          </cell>
          <cell r="L10257">
            <v>7</v>
          </cell>
        </row>
        <row r="10258">
          <cell r="E10258">
            <v>29616</v>
          </cell>
          <cell r="F10258">
            <v>6</v>
          </cell>
          <cell r="G10258">
            <v>7</v>
          </cell>
          <cell r="H10258">
            <v>11</v>
          </cell>
          <cell r="I10258">
            <v>7</v>
          </cell>
          <cell r="J10258">
            <v>7</v>
          </cell>
          <cell r="K10258">
            <v>9</v>
          </cell>
          <cell r="L10258">
            <v>7</v>
          </cell>
        </row>
        <row r="10259">
          <cell r="E10259">
            <v>29617</v>
          </cell>
          <cell r="F10259">
            <v>7</v>
          </cell>
          <cell r="G10259">
            <v>6</v>
          </cell>
          <cell r="H10259">
            <v>7</v>
          </cell>
          <cell r="I10259">
            <v>6</v>
          </cell>
          <cell r="J10259">
            <v>4</v>
          </cell>
          <cell r="K10259">
            <v>7</v>
          </cell>
          <cell r="L10259">
            <v>7</v>
          </cell>
        </row>
        <row r="10260">
          <cell r="E10260">
            <v>29618</v>
          </cell>
          <cell r="F10260">
            <v>15</v>
          </cell>
          <cell r="G10260">
            <v>15</v>
          </cell>
          <cell r="H10260">
            <v>7</v>
          </cell>
          <cell r="I10260">
            <v>7</v>
          </cell>
          <cell r="J10260">
            <v>9</v>
          </cell>
          <cell r="K10260">
            <v>0</v>
          </cell>
          <cell r="L10260">
            <v>7</v>
          </cell>
        </row>
        <row r="10261">
          <cell r="E10261">
            <v>29619</v>
          </cell>
          <cell r="F10261">
            <v>7</v>
          </cell>
          <cell r="G10261">
            <v>4</v>
          </cell>
          <cell r="H10261">
            <v>11</v>
          </cell>
          <cell r="I10261">
            <v>4</v>
          </cell>
          <cell r="J10261">
            <v>26</v>
          </cell>
          <cell r="K10261">
            <v>17</v>
          </cell>
          <cell r="L10261">
            <v>19</v>
          </cell>
        </row>
        <row r="10262">
          <cell r="E10262">
            <v>29620</v>
          </cell>
          <cell r="F10262">
            <v>15</v>
          </cell>
          <cell r="G10262">
            <v>15</v>
          </cell>
          <cell r="H10262">
            <v>11</v>
          </cell>
          <cell r="I10262">
            <v>11</v>
          </cell>
          <cell r="J10262">
            <v>7</v>
          </cell>
          <cell r="K10262">
            <v>11</v>
          </cell>
          <cell r="L10262">
            <v>9</v>
          </cell>
        </row>
        <row r="10263">
          <cell r="E10263">
            <v>29621</v>
          </cell>
          <cell r="F10263">
            <v>6</v>
          </cell>
          <cell r="G10263">
            <v>0</v>
          </cell>
          <cell r="H10263">
            <v>13</v>
          </cell>
          <cell r="I10263">
            <v>15</v>
          </cell>
          <cell r="J10263">
            <v>11</v>
          </cell>
          <cell r="K10263">
            <v>7</v>
          </cell>
          <cell r="L10263">
            <v>7</v>
          </cell>
        </row>
        <row r="10264">
          <cell r="E10264">
            <v>29622</v>
          </cell>
          <cell r="F10264">
            <v>6</v>
          </cell>
          <cell r="G10264">
            <v>9</v>
          </cell>
          <cell r="H10264">
            <v>9</v>
          </cell>
          <cell r="I10264">
            <v>11</v>
          </cell>
          <cell r="J10264">
            <v>6</v>
          </cell>
          <cell r="K10264">
            <v>9</v>
          </cell>
          <cell r="L10264">
            <v>7</v>
          </cell>
        </row>
        <row r="10265">
          <cell r="E10265">
            <v>29623</v>
          </cell>
          <cell r="F10265">
            <v>30</v>
          </cell>
          <cell r="G10265">
            <v>30</v>
          </cell>
          <cell r="H10265">
            <v>26</v>
          </cell>
          <cell r="I10265">
            <v>19</v>
          </cell>
          <cell r="J10265">
            <v>15</v>
          </cell>
          <cell r="K10265">
            <v>26</v>
          </cell>
          <cell r="L10265">
            <v>26</v>
          </cell>
        </row>
        <row r="10266">
          <cell r="E10266">
            <v>29624</v>
          </cell>
          <cell r="F10266">
            <v>41</v>
          </cell>
          <cell r="G10266">
            <v>22</v>
          </cell>
          <cell r="H10266">
            <v>11</v>
          </cell>
          <cell r="I10266">
            <v>7</v>
          </cell>
          <cell r="J10266">
            <v>9</v>
          </cell>
          <cell r="K10266">
            <v>7</v>
          </cell>
          <cell r="L10266">
            <v>15</v>
          </cell>
        </row>
        <row r="10267">
          <cell r="E10267">
            <v>29625</v>
          </cell>
          <cell r="F10267">
            <v>41</v>
          </cell>
          <cell r="G10267">
            <v>41</v>
          </cell>
          <cell r="H10267">
            <v>33</v>
          </cell>
          <cell r="I10267">
            <v>37</v>
          </cell>
          <cell r="J10267">
            <v>33</v>
          </cell>
          <cell r="K10267">
            <v>33</v>
          </cell>
          <cell r="L10267">
            <v>30</v>
          </cell>
        </row>
        <row r="10268">
          <cell r="E10268">
            <v>29626</v>
          </cell>
          <cell r="F10268">
            <v>15</v>
          </cell>
          <cell r="G10268">
            <v>11</v>
          </cell>
          <cell r="H10268">
            <v>11</v>
          </cell>
          <cell r="I10268">
            <v>33</v>
          </cell>
          <cell r="J10268">
            <v>19</v>
          </cell>
          <cell r="K10268">
            <v>15</v>
          </cell>
          <cell r="L10268">
            <v>11</v>
          </cell>
        </row>
        <row r="10269">
          <cell r="E10269">
            <v>29627</v>
          </cell>
          <cell r="F10269">
            <v>7</v>
          </cell>
          <cell r="G10269">
            <v>11</v>
          </cell>
          <cell r="H10269">
            <v>11</v>
          </cell>
          <cell r="I10269">
            <v>20</v>
          </cell>
          <cell r="J10269">
            <v>15</v>
          </cell>
          <cell r="K10269">
            <v>13</v>
          </cell>
          <cell r="L10269">
            <v>13</v>
          </cell>
        </row>
        <row r="10270">
          <cell r="E10270">
            <v>29628</v>
          </cell>
          <cell r="F10270">
            <v>11</v>
          </cell>
          <cell r="G10270">
            <v>13</v>
          </cell>
          <cell r="H10270">
            <v>19</v>
          </cell>
          <cell r="I10270">
            <v>19</v>
          </cell>
          <cell r="J10270">
            <v>22</v>
          </cell>
          <cell r="K10270">
            <v>22</v>
          </cell>
          <cell r="L10270">
            <v>19</v>
          </cell>
        </row>
        <row r="10271">
          <cell r="E10271">
            <v>29629</v>
          </cell>
          <cell r="F10271">
            <v>11</v>
          </cell>
          <cell r="G10271">
            <v>11</v>
          </cell>
          <cell r="H10271">
            <v>20</v>
          </cell>
          <cell r="I10271">
            <v>13</v>
          </cell>
          <cell r="J10271">
            <v>11</v>
          </cell>
          <cell r="K10271">
            <v>13</v>
          </cell>
          <cell r="L10271">
            <v>7</v>
          </cell>
        </row>
        <row r="10272">
          <cell r="E10272">
            <v>29630</v>
          </cell>
          <cell r="F10272">
            <v>15</v>
          </cell>
          <cell r="G10272">
            <v>0</v>
          </cell>
          <cell r="H10272">
            <v>4</v>
          </cell>
          <cell r="I10272">
            <v>0</v>
          </cell>
          <cell r="J10272">
            <v>9</v>
          </cell>
          <cell r="K10272">
            <v>15</v>
          </cell>
          <cell r="L10272">
            <v>17</v>
          </cell>
        </row>
        <row r="10273">
          <cell r="E10273">
            <v>29631</v>
          </cell>
          <cell r="F10273">
            <v>19</v>
          </cell>
          <cell r="G10273">
            <v>13</v>
          </cell>
          <cell r="H10273">
            <v>15</v>
          </cell>
          <cell r="I10273">
            <v>13</v>
          </cell>
          <cell r="J10273">
            <v>17</v>
          </cell>
          <cell r="K10273">
            <v>15</v>
          </cell>
          <cell r="L10273">
            <v>7</v>
          </cell>
        </row>
        <row r="10274">
          <cell r="E10274">
            <v>29632</v>
          </cell>
          <cell r="F10274">
            <v>19</v>
          </cell>
          <cell r="G10274">
            <v>26</v>
          </cell>
          <cell r="H10274">
            <v>22</v>
          </cell>
          <cell r="I10274">
            <v>7</v>
          </cell>
          <cell r="J10274">
            <v>17</v>
          </cell>
          <cell r="K10274">
            <v>7</v>
          </cell>
          <cell r="L10274">
            <v>20</v>
          </cell>
        </row>
        <row r="10275">
          <cell r="E10275">
            <v>29633</v>
          </cell>
          <cell r="F10275">
            <v>37</v>
          </cell>
          <cell r="G10275">
            <v>33</v>
          </cell>
          <cell r="H10275">
            <v>33</v>
          </cell>
          <cell r="I10275">
            <v>31</v>
          </cell>
          <cell r="J10275">
            <v>37</v>
          </cell>
          <cell r="K10275">
            <v>30</v>
          </cell>
          <cell r="L10275">
            <v>19</v>
          </cell>
        </row>
        <row r="10276">
          <cell r="E10276">
            <v>29634</v>
          </cell>
          <cell r="F10276">
            <v>7</v>
          </cell>
          <cell r="G10276">
            <v>11</v>
          </cell>
          <cell r="H10276">
            <v>11</v>
          </cell>
          <cell r="I10276">
            <v>15</v>
          </cell>
          <cell r="J10276">
            <v>15</v>
          </cell>
          <cell r="K10276">
            <v>15</v>
          </cell>
          <cell r="L10276">
            <v>4</v>
          </cell>
        </row>
        <row r="10277">
          <cell r="E10277">
            <v>29635</v>
          </cell>
          <cell r="F10277">
            <v>9</v>
          </cell>
          <cell r="G10277">
            <v>15</v>
          </cell>
          <cell r="H10277">
            <v>11</v>
          </cell>
          <cell r="I10277">
            <v>13</v>
          </cell>
          <cell r="J10277">
            <v>11</v>
          </cell>
          <cell r="K10277">
            <v>9</v>
          </cell>
          <cell r="L10277">
            <v>9</v>
          </cell>
        </row>
        <row r="10278">
          <cell r="E10278">
            <v>29636</v>
          </cell>
          <cell r="F10278">
            <v>0</v>
          </cell>
          <cell r="G10278">
            <v>9</v>
          </cell>
          <cell r="H10278">
            <v>11</v>
          </cell>
          <cell r="I10278">
            <v>11</v>
          </cell>
          <cell r="J10278">
            <v>6</v>
          </cell>
          <cell r="K10278">
            <v>6</v>
          </cell>
          <cell r="L10278">
            <v>17</v>
          </cell>
        </row>
        <row r="10279">
          <cell r="E10279">
            <v>29637</v>
          </cell>
          <cell r="F10279">
            <v>37</v>
          </cell>
          <cell r="G10279">
            <v>22</v>
          </cell>
          <cell r="H10279">
            <v>22</v>
          </cell>
          <cell r="I10279">
            <v>19</v>
          </cell>
          <cell r="J10279">
            <v>20</v>
          </cell>
          <cell r="K10279">
            <v>26</v>
          </cell>
          <cell r="L10279">
            <v>30</v>
          </cell>
        </row>
        <row r="10280">
          <cell r="E10280">
            <v>29638</v>
          </cell>
          <cell r="F10280">
            <v>30</v>
          </cell>
          <cell r="G10280">
            <v>37</v>
          </cell>
          <cell r="H10280">
            <v>37</v>
          </cell>
          <cell r="I10280">
            <v>41</v>
          </cell>
          <cell r="J10280">
            <v>37</v>
          </cell>
          <cell r="K10280">
            <v>37</v>
          </cell>
          <cell r="L10280">
            <v>30</v>
          </cell>
        </row>
        <row r="10281">
          <cell r="E10281">
            <v>29639</v>
          </cell>
          <cell r="F10281">
            <v>22</v>
          </cell>
          <cell r="G10281">
            <v>22</v>
          </cell>
          <cell r="H10281">
            <v>22</v>
          </cell>
          <cell r="I10281">
            <v>9</v>
          </cell>
          <cell r="J10281">
            <v>11</v>
          </cell>
          <cell r="K10281">
            <v>13</v>
          </cell>
          <cell r="L10281">
            <v>26</v>
          </cell>
        </row>
        <row r="10282">
          <cell r="E10282">
            <v>29640</v>
          </cell>
          <cell r="F10282">
            <v>33</v>
          </cell>
          <cell r="G10282">
            <v>33</v>
          </cell>
          <cell r="H10282">
            <v>30</v>
          </cell>
          <cell r="I10282">
            <v>33</v>
          </cell>
          <cell r="J10282">
            <v>22</v>
          </cell>
          <cell r="K10282">
            <v>28</v>
          </cell>
          <cell r="L10282">
            <v>19</v>
          </cell>
        </row>
        <row r="10283">
          <cell r="E10283">
            <v>29641</v>
          </cell>
          <cell r="F10283">
            <v>22</v>
          </cell>
          <cell r="G10283">
            <v>19</v>
          </cell>
          <cell r="H10283">
            <v>19</v>
          </cell>
          <cell r="I10283">
            <v>15</v>
          </cell>
          <cell r="J10283">
            <v>22</v>
          </cell>
          <cell r="K10283">
            <v>19</v>
          </cell>
          <cell r="L10283">
            <v>7</v>
          </cell>
        </row>
        <row r="10284">
          <cell r="E10284">
            <v>29642</v>
          </cell>
          <cell r="F10284">
            <v>22</v>
          </cell>
          <cell r="G10284">
            <v>22</v>
          </cell>
          <cell r="H10284">
            <v>19</v>
          </cell>
          <cell r="I10284">
            <v>22</v>
          </cell>
          <cell r="J10284">
            <v>26</v>
          </cell>
          <cell r="K10284">
            <v>19</v>
          </cell>
          <cell r="L10284">
            <v>19</v>
          </cell>
        </row>
        <row r="10285">
          <cell r="E10285">
            <v>29643</v>
          </cell>
          <cell r="F10285">
            <v>7</v>
          </cell>
          <cell r="G10285">
            <v>19</v>
          </cell>
          <cell r="H10285">
            <v>15</v>
          </cell>
          <cell r="I10285">
            <v>22</v>
          </cell>
          <cell r="J10285">
            <v>15</v>
          </cell>
          <cell r="K10285">
            <v>15</v>
          </cell>
          <cell r="L10285">
            <v>19</v>
          </cell>
        </row>
        <row r="10286">
          <cell r="E10286">
            <v>29644</v>
          </cell>
          <cell r="F10286">
            <v>17</v>
          </cell>
          <cell r="G10286">
            <v>13</v>
          </cell>
          <cell r="H10286">
            <v>11</v>
          </cell>
          <cell r="I10286">
            <v>11</v>
          </cell>
          <cell r="J10286">
            <v>11</v>
          </cell>
          <cell r="K10286">
            <v>15</v>
          </cell>
          <cell r="L10286">
            <v>15</v>
          </cell>
        </row>
        <row r="10287">
          <cell r="E10287">
            <v>29645</v>
          </cell>
          <cell r="F10287">
            <v>0</v>
          </cell>
          <cell r="G10287">
            <v>9</v>
          </cell>
          <cell r="H10287">
            <v>6</v>
          </cell>
          <cell r="I10287">
            <v>6</v>
          </cell>
          <cell r="J10287">
            <v>7</v>
          </cell>
          <cell r="K10287">
            <v>6</v>
          </cell>
          <cell r="L10287">
            <v>9</v>
          </cell>
        </row>
        <row r="10288">
          <cell r="E10288">
            <v>29646</v>
          </cell>
          <cell r="F10288">
            <v>7</v>
          </cell>
          <cell r="G10288">
            <v>6</v>
          </cell>
          <cell r="H10288">
            <v>0</v>
          </cell>
          <cell r="I10288">
            <v>7</v>
          </cell>
          <cell r="J10288">
            <v>6</v>
          </cell>
          <cell r="K10288">
            <v>0</v>
          </cell>
          <cell r="L10288">
            <v>0</v>
          </cell>
        </row>
        <row r="10289">
          <cell r="E10289">
            <v>29647</v>
          </cell>
          <cell r="F10289">
            <v>11</v>
          </cell>
          <cell r="G10289">
            <v>9</v>
          </cell>
          <cell r="H10289">
            <v>7</v>
          </cell>
          <cell r="I10289">
            <v>7</v>
          </cell>
          <cell r="J10289">
            <v>17</v>
          </cell>
          <cell r="K10289">
            <v>6</v>
          </cell>
          <cell r="L10289">
            <v>26</v>
          </cell>
        </row>
        <row r="10290">
          <cell r="E10290">
            <v>29648</v>
          </cell>
          <cell r="F10290">
            <v>4</v>
          </cell>
          <cell r="G10290">
            <v>7</v>
          </cell>
          <cell r="H10290">
            <v>7</v>
          </cell>
          <cell r="I10290">
            <v>4</v>
          </cell>
          <cell r="J10290">
            <v>4</v>
          </cell>
          <cell r="K10290">
            <v>4</v>
          </cell>
          <cell r="L10290">
            <v>6</v>
          </cell>
        </row>
        <row r="10291">
          <cell r="E10291">
            <v>29649</v>
          </cell>
          <cell r="F10291">
            <v>15</v>
          </cell>
          <cell r="G10291">
            <v>0</v>
          </cell>
          <cell r="H10291">
            <v>11</v>
          </cell>
          <cell r="I10291">
            <v>9</v>
          </cell>
          <cell r="J10291">
            <v>6</v>
          </cell>
          <cell r="K10291">
            <v>4</v>
          </cell>
          <cell r="L10291">
            <v>0</v>
          </cell>
        </row>
        <row r="10292">
          <cell r="E10292">
            <v>29650</v>
          </cell>
          <cell r="F10292">
            <v>15</v>
          </cell>
          <cell r="G10292">
            <v>22</v>
          </cell>
          <cell r="H10292">
            <v>20</v>
          </cell>
          <cell r="I10292">
            <v>26</v>
          </cell>
          <cell r="J10292">
            <v>28</v>
          </cell>
          <cell r="K10292">
            <v>30</v>
          </cell>
          <cell r="L10292">
            <v>33</v>
          </cell>
        </row>
        <row r="10293">
          <cell r="E10293">
            <v>29651</v>
          </cell>
          <cell r="F10293">
            <v>15</v>
          </cell>
          <cell r="G10293">
            <v>13</v>
          </cell>
          <cell r="H10293">
            <v>13</v>
          </cell>
          <cell r="I10293">
            <v>7</v>
          </cell>
          <cell r="J10293">
            <v>11</v>
          </cell>
          <cell r="K10293">
            <v>9</v>
          </cell>
          <cell r="L10293">
            <v>9</v>
          </cell>
        </row>
        <row r="10294">
          <cell r="E10294">
            <v>29652</v>
          </cell>
          <cell r="F10294">
            <v>26</v>
          </cell>
          <cell r="G10294">
            <v>26</v>
          </cell>
          <cell r="H10294">
            <v>24</v>
          </cell>
          <cell r="I10294">
            <v>19</v>
          </cell>
          <cell r="J10294">
            <v>19</v>
          </cell>
          <cell r="K10294">
            <v>26</v>
          </cell>
          <cell r="L10294">
            <v>24</v>
          </cell>
        </row>
        <row r="10295">
          <cell r="E10295">
            <v>29653</v>
          </cell>
          <cell r="F10295">
            <v>15</v>
          </cell>
          <cell r="G10295">
            <v>15</v>
          </cell>
          <cell r="H10295">
            <v>15</v>
          </cell>
          <cell r="I10295">
            <v>9</v>
          </cell>
          <cell r="J10295">
            <v>9</v>
          </cell>
          <cell r="K10295">
            <v>11</v>
          </cell>
          <cell r="L10295">
            <v>6</v>
          </cell>
        </row>
        <row r="10296">
          <cell r="E10296">
            <v>29654</v>
          </cell>
          <cell r="F10296">
            <v>7</v>
          </cell>
          <cell r="G10296">
            <v>7</v>
          </cell>
          <cell r="H10296">
            <v>0</v>
          </cell>
          <cell r="I10296">
            <v>0</v>
          </cell>
          <cell r="J10296">
            <v>6</v>
          </cell>
          <cell r="K10296">
            <v>15</v>
          </cell>
          <cell r="L10296">
            <v>7</v>
          </cell>
        </row>
        <row r="10297">
          <cell r="E10297">
            <v>29655</v>
          </cell>
          <cell r="F10297">
            <v>4</v>
          </cell>
          <cell r="G10297">
            <v>4</v>
          </cell>
          <cell r="H10297">
            <v>4</v>
          </cell>
          <cell r="I10297">
            <v>11</v>
          </cell>
          <cell r="J10297">
            <v>7</v>
          </cell>
          <cell r="K10297">
            <v>11</v>
          </cell>
          <cell r="L10297">
            <v>0</v>
          </cell>
        </row>
        <row r="10298">
          <cell r="E10298">
            <v>29656</v>
          </cell>
          <cell r="F10298">
            <v>15</v>
          </cell>
          <cell r="G10298">
            <v>13</v>
          </cell>
          <cell r="H10298">
            <v>7</v>
          </cell>
          <cell r="I10298">
            <v>6</v>
          </cell>
          <cell r="J10298">
            <v>6</v>
          </cell>
          <cell r="K10298">
            <v>19</v>
          </cell>
          <cell r="L10298">
            <v>19</v>
          </cell>
        </row>
        <row r="10299">
          <cell r="E10299">
            <v>29657</v>
          </cell>
          <cell r="F10299">
            <v>15</v>
          </cell>
          <cell r="G10299">
            <v>19</v>
          </cell>
          <cell r="H10299">
            <v>17</v>
          </cell>
          <cell r="I10299">
            <v>7</v>
          </cell>
          <cell r="J10299">
            <v>4</v>
          </cell>
          <cell r="K10299">
            <v>7</v>
          </cell>
          <cell r="L10299">
            <v>7</v>
          </cell>
        </row>
        <row r="10300">
          <cell r="E10300">
            <v>29658</v>
          </cell>
          <cell r="F10300">
            <v>6</v>
          </cell>
          <cell r="G10300">
            <v>7</v>
          </cell>
          <cell r="H10300">
            <v>19</v>
          </cell>
          <cell r="I10300">
            <v>6</v>
          </cell>
          <cell r="J10300">
            <v>4</v>
          </cell>
          <cell r="K10300">
            <v>6</v>
          </cell>
          <cell r="L10300">
            <v>0</v>
          </cell>
        </row>
        <row r="10301">
          <cell r="E10301">
            <v>29659</v>
          </cell>
          <cell r="F10301">
            <v>7</v>
          </cell>
          <cell r="G10301">
            <v>17</v>
          </cell>
          <cell r="H10301">
            <v>28</v>
          </cell>
          <cell r="I10301">
            <v>11</v>
          </cell>
          <cell r="J10301">
            <v>30</v>
          </cell>
          <cell r="K10301">
            <v>22</v>
          </cell>
          <cell r="L10301">
            <v>15</v>
          </cell>
        </row>
        <row r="10302">
          <cell r="E10302">
            <v>29660</v>
          </cell>
          <cell r="F10302">
            <v>7</v>
          </cell>
          <cell r="G10302">
            <v>7</v>
          </cell>
          <cell r="H10302">
            <v>7</v>
          </cell>
          <cell r="I10302">
            <v>15</v>
          </cell>
          <cell r="J10302">
            <v>15</v>
          </cell>
          <cell r="K10302">
            <v>13</v>
          </cell>
          <cell r="L10302">
            <v>9</v>
          </cell>
        </row>
        <row r="10303">
          <cell r="E10303">
            <v>29661</v>
          </cell>
          <cell r="F10303">
            <v>15</v>
          </cell>
          <cell r="G10303">
            <v>9</v>
          </cell>
          <cell r="H10303">
            <v>13</v>
          </cell>
          <cell r="I10303">
            <v>11</v>
          </cell>
          <cell r="J10303">
            <v>7</v>
          </cell>
          <cell r="K10303">
            <v>9</v>
          </cell>
          <cell r="L10303">
            <v>9</v>
          </cell>
        </row>
        <row r="10304">
          <cell r="E10304">
            <v>29662</v>
          </cell>
          <cell r="F10304">
            <v>33</v>
          </cell>
          <cell r="G10304">
            <v>37</v>
          </cell>
          <cell r="H10304">
            <v>30</v>
          </cell>
          <cell r="I10304">
            <v>33</v>
          </cell>
          <cell r="J10304">
            <v>28</v>
          </cell>
          <cell r="K10304">
            <v>28</v>
          </cell>
          <cell r="L10304">
            <v>28</v>
          </cell>
        </row>
        <row r="10305">
          <cell r="E10305">
            <v>29663</v>
          </cell>
          <cell r="F10305">
            <v>24</v>
          </cell>
          <cell r="G10305">
            <v>30</v>
          </cell>
          <cell r="H10305">
            <v>28</v>
          </cell>
          <cell r="I10305">
            <v>37</v>
          </cell>
          <cell r="J10305">
            <v>22</v>
          </cell>
          <cell r="K10305">
            <v>24</v>
          </cell>
          <cell r="L10305">
            <v>17</v>
          </cell>
        </row>
        <row r="10306">
          <cell r="E10306">
            <v>29664</v>
          </cell>
          <cell r="F10306">
            <v>6</v>
          </cell>
          <cell r="G10306">
            <v>9</v>
          </cell>
          <cell r="H10306">
            <v>7</v>
          </cell>
          <cell r="I10306">
            <v>6</v>
          </cell>
          <cell r="J10306">
            <v>6</v>
          </cell>
          <cell r="K10306">
            <v>2</v>
          </cell>
          <cell r="L10306">
            <v>6</v>
          </cell>
        </row>
        <row r="10307">
          <cell r="E10307">
            <v>29665</v>
          </cell>
          <cell r="F10307">
            <v>17</v>
          </cell>
          <cell r="G10307">
            <v>30</v>
          </cell>
          <cell r="H10307">
            <v>37</v>
          </cell>
          <cell r="I10307">
            <v>30</v>
          </cell>
          <cell r="J10307">
            <v>35</v>
          </cell>
          <cell r="K10307">
            <v>41</v>
          </cell>
          <cell r="L10307">
            <v>41</v>
          </cell>
        </row>
        <row r="10308">
          <cell r="E10308">
            <v>29666</v>
          </cell>
          <cell r="F10308">
            <v>22</v>
          </cell>
          <cell r="G10308">
            <v>26</v>
          </cell>
          <cell r="H10308">
            <v>37</v>
          </cell>
          <cell r="I10308">
            <v>30</v>
          </cell>
          <cell r="J10308">
            <v>35</v>
          </cell>
          <cell r="K10308">
            <v>33</v>
          </cell>
          <cell r="L10308">
            <v>31</v>
          </cell>
        </row>
        <row r="10309">
          <cell r="E10309">
            <v>29667</v>
          </cell>
          <cell r="F10309">
            <v>15</v>
          </cell>
          <cell r="G10309">
            <v>13</v>
          </cell>
          <cell r="H10309">
            <v>9</v>
          </cell>
          <cell r="I10309">
            <v>15</v>
          </cell>
          <cell r="J10309">
            <v>15</v>
          </cell>
          <cell r="K10309">
            <v>4</v>
          </cell>
          <cell r="L10309">
            <v>4</v>
          </cell>
        </row>
        <row r="10310">
          <cell r="E10310">
            <v>29668</v>
          </cell>
          <cell r="F10310">
            <v>26</v>
          </cell>
          <cell r="G10310">
            <v>39</v>
          </cell>
          <cell r="H10310">
            <v>37</v>
          </cell>
          <cell r="I10310">
            <v>37</v>
          </cell>
          <cell r="J10310">
            <v>26</v>
          </cell>
          <cell r="K10310">
            <v>15</v>
          </cell>
          <cell r="L10310">
            <v>6</v>
          </cell>
        </row>
        <row r="10311">
          <cell r="E10311">
            <v>29669</v>
          </cell>
          <cell r="F10311">
            <v>6</v>
          </cell>
          <cell r="G10311">
            <v>15</v>
          </cell>
          <cell r="H10311">
            <v>19</v>
          </cell>
          <cell r="I10311">
            <v>26</v>
          </cell>
          <cell r="J10311">
            <v>28</v>
          </cell>
          <cell r="K10311">
            <v>17</v>
          </cell>
          <cell r="L10311">
            <v>19</v>
          </cell>
        </row>
        <row r="10312">
          <cell r="E10312">
            <v>29670</v>
          </cell>
          <cell r="F10312">
            <v>26</v>
          </cell>
          <cell r="G10312">
            <v>15</v>
          </cell>
          <cell r="H10312">
            <v>9</v>
          </cell>
          <cell r="I10312">
            <v>11</v>
          </cell>
          <cell r="J10312">
            <v>13</v>
          </cell>
          <cell r="K10312">
            <v>13</v>
          </cell>
          <cell r="L10312">
            <v>9</v>
          </cell>
        </row>
        <row r="10313">
          <cell r="E10313">
            <v>29671</v>
          </cell>
          <cell r="F10313">
            <v>7</v>
          </cell>
          <cell r="G10313">
            <v>22</v>
          </cell>
          <cell r="H10313">
            <v>26</v>
          </cell>
          <cell r="I10313">
            <v>19</v>
          </cell>
          <cell r="J10313">
            <v>9</v>
          </cell>
          <cell r="K10313">
            <v>11</v>
          </cell>
          <cell r="L10313">
            <v>11</v>
          </cell>
        </row>
        <row r="10314">
          <cell r="E10314">
            <v>29672</v>
          </cell>
          <cell r="F10314">
            <v>11</v>
          </cell>
          <cell r="G10314">
            <v>7</v>
          </cell>
          <cell r="H10314">
            <v>0</v>
          </cell>
          <cell r="I10314">
            <v>0</v>
          </cell>
          <cell r="J10314">
            <v>0</v>
          </cell>
          <cell r="K10314">
            <v>0</v>
          </cell>
          <cell r="L10314">
            <v>0</v>
          </cell>
        </row>
        <row r="10315">
          <cell r="E10315">
            <v>29673</v>
          </cell>
          <cell r="F10315">
            <v>26</v>
          </cell>
          <cell r="G10315">
            <v>22</v>
          </cell>
          <cell r="H10315">
            <v>26</v>
          </cell>
          <cell r="I10315">
            <v>15</v>
          </cell>
          <cell r="J10315">
            <v>26</v>
          </cell>
          <cell r="K10315">
            <v>19</v>
          </cell>
          <cell r="L10315">
            <v>0</v>
          </cell>
        </row>
        <row r="10316">
          <cell r="E10316">
            <v>29674</v>
          </cell>
          <cell r="F10316">
            <v>22</v>
          </cell>
          <cell r="G10316">
            <v>15</v>
          </cell>
          <cell r="H10316">
            <v>15</v>
          </cell>
          <cell r="I10316">
            <v>11</v>
          </cell>
          <cell r="J10316">
            <v>11</v>
          </cell>
          <cell r="K10316">
            <v>7</v>
          </cell>
          <cell r="L10316">
            <v>4</v>
          </cell>
        </row>
        <row r="10317">
          <cell r="E10317">
            <v>29675</v>
          </cell>
          <cell r="F10317">
            <v>15</v>
          </cell>
          <cell r="G10317">
            <v>19</v>
          </cell>
          <cell r="H10317">
            <v>22</v>
          </cell>
          <cell r="I10317">
            <v>22</v>
          </cell>
          <cell r="J10317">
            <v>20</v>
          </cell>
          <cell r="K10317">
            <v>26</v>
          </cell>
          <cell r="L10317">
            <v>19</v>
          </cell>
        </row>
        <row r="10318">
          <cell r="E10318">
            <v>29676</v>
          </cell>
          <cell r="F10318">
            <v>13</v>
          </cell>
          <cell r="G10318">
            <v>9</v>
          </cell>
          <cell r="H10318">
            <v>11</v>
          </cell>
          <cell r="I10318">
            <v>19</v>
          </cell>
          <cell r="J10318">
            <v>13</v>
          </cell>
          <cell r="K10318">
            <v>2</v>
          </cell>
          <cell r="L10318">
            <v>7</v>
          </cell>
        </row>
        <row r="10319">
          <cell r="E10319">
            <v>29677</v>
          </cell>
          <cell r="F10319">
            <v>11</v>
          </cell>
          <cell r="G10319">
            <v>11</v>
          </cell>
          <cell r="H10319">
            <v>9</v>
          </cell>
          <cell r="I10319">
            <v>6</v>
          </cell>
          <cell r="J10319">
            <v>7</v>
          </cell>
          <cell r="K10319">
            <v>15</v>
          </cell>
          <cell r="L10319">
            <v>0</v>
          </cell>
        </row>
        <row r="10320">
          <cell r="E10320">
            <v>29678</v>
          </cell>
          <cell r="F10320">
            <v>22</v>
          </cell>
          <cell r="G10320">
            <v>31</v>
          </cell>
          <cell r="H10320">
            <v>30</v>
          </cell>
          <cell r="I10320">
            <v>26</v>
          </cell>
          <cell r="J10320">
            <v>33</v>
          </cell>
          <cell r="K10320">
            <v>30</v>
          </cell>
          <cell r="L10320">
            <v>15</v>
          </cell>
        </row>
        <row r="10321">
          <cell r="E10321">
            <v>29679</v>
          </cell>
          <cell r="F10321">
            <v>11</v>
          </cell>
          <cell r="G10321">
            <v>6</v>
          </cell>
          <cell r="H10321">
            <v>22</v>
          </cell>
          <cell r="I10321">
            <v>20</v>
          </cell>
          <cell r="J10321">
            <v>9</v>
          </cell>
          <cell r="K10321">
            <v>28</v>
          </cell>
          <cell r="L10321">
            <v>22</v>
          </cell>
        </row>
        <row r="10322">
          <cell r="E10322">
            <v>29680</v>
          </cell>
          <cell r="F10322">
            <v>28</v>
          </cell>
          <cell r="G10322">
            <v>30</v>
          </cell>
          <cell r="H10322">
            <v>26</v>
          </cell>
          <cell r="I10322">
            <v>28</v>
          </cell>
          <cell r="J10322">
            <v>26</v>
          </cell>
          <cell r="K10322">
            <v>17</v>
          </cell>
          <cell r="L10322">
            <v>13</v>
          </cell>
        </row>
        <row r="10323">
          <cell r="E10323">
            <v>29681</v>
          </cell>
          <cell r="F10323">
            <v>9</v>
          </cell>
          <cell r="G10323">
            <v>9</v>
          </cell>
          <cell r="H10323">
            <v>17</v>
          </cell>
          <cell r="I10323">
            <v>13</v>
          </cell>
          <cell r="J10323">
            <v>19</v>
          </cell>
          <cell r="K10323">
            <v>13</v>
          </cell>
          <cell r="L10323">
            <v>9</v>
          </cell>
        </row>
        <row r="10324">
          <cell r="E10324">
            <v>29682</v>
          </cell>
          <cell r="F10324">
            <v>30</v>
          </cell>
          <cell r="G10324">
            <v>26</v>
          </cell>
          <cell r="H10324">
            <v>30</v>
          </cell>
          <cell r="I10324">
            <v>33</v>
          </cell>
          <cell r="J10324">
            <v>30</v>
          </cell>
          <cell r="K10324">
            <v>26</v>
          </cell>
          <cell r="L10324">
            <v>26</v>
          </cell>
        </row>
        <row r="10325">
          <cell r="E10325">
            <v>29683</v>
          </cell>
          <cell r="F10325">
            <v>7</v>
          </cell>
          <cell r="G10325">
            <v>6</v>
          </cell>
          <cell r="H10325">
            <v>6</v>
          </cell>
          <cell r="I10325">
            <v>7</v>
          </cell>
          <cell r="J10325">
            <v>6</v>
          </cell>
          <cell r="K10325">
            <v>7</v>
          </cell>
          <cell r="L10325">
            <v>6</v>
          </cell>
        </row>
        <row r="10326">
          <cell r="E10326">
            <v>29684</v>
          </cell>
          <cell r="F10326">
            <v>9</v>
          </cell>
          <cell r="G10326">
            <v>9</v>
          </cell>
          <cell r="H10326">
            <v>17</v>
          </cell>
          <cell r="I10326">
            <v>20</v>
          </cell>
          <cell r="J10326">
            <v>19</v>
          </cell>
          <cell r="K10326">
            <v>11</v>
          </cell>
          <cell r="L10326">
            <v>9</v>
          </cell>
        </row>
        <row r="10327">
          <cell r="E10327">
            <v>29685</v>
          </cell>
          <cell r="F10327">
            <v>19</v>
          </cell>
          <cell r="G10327">
            <v>11</v>
          </cell>
          <cell r="H10327">
            <v>9</v>
          </cell>
          <cell r="I10327">
            <v>11</v>
          </cell>
          <cell r="J10327">
            <v>9</v>
          </cell>
          <cell r="K10327">
            <v>11</v>
          </cell>
          <cell r="L10327">
            <v>20</v>
          </cell>
        </row>
        <row r="10328">
          <cell r="E10328">
            <v>29686</v>
          </cell>
          <cell r="F10328">
            <v>6</v>
          </cell>
          <cell r="G10328">
            <v>4</v>
          </cell>
          <cell r="H10328">
            <v>0</v>
          </cell>
          <cell r="I10328">
            <v>7</v>
          </cell>
          <cell r="J10328">
            <v>9</v>
          </cell>
          <cell r="K10328">
            <v>7</v>
          </cell>
          <cell r="L10328">
            <v>11</v>
          </cell>
        </row>
        <row r="10329">
          <cell r="E10329">
            <v>29687</v>
          </cell>
          <cell r="F10329">
            <v>4</v>
          </cell>
          <cell r="G10329">
            <v>9</v>
          </cell>
          <cell r="H10329">
            <v>15</v>
          </cell>
          <cell r="I10329">
            <v>11</v>
          </cell>
          <cell r="J10329">
            <v>13</v>
          </cell>
          <cell r="K10329">
            <v>7</v>
          </cell>
          <cell r="L10329">
            <v>9</v>
          </cell>
        </row>
        <row r="10330">
          <cell r="E10330">
            <v>29688</v>
          </cell>
          <cell r="F10330">
            <v>41</v>
          </cell>
          <cell r="G10330">
            <v>37</v>
          </cell>
          <cell r="H10330">
            <v>33</v>
          </cell>
          <cell r="I10330">
            <v>33</v>
          </cell>
          <cell r="J10330">
            <v>37</v>
          </cell>
          <cell r="K10330">
            <v>37</v>
          </cell>
          <cell r="L10330">
            <v>33</v>
          </cell>
        </row>
        <row r="10331">
          <cell r="E10331">
            <v>29689</v>
          </cell>
          <cell r="F10331">
            <v>19</v>
          </cell>
          <cell r="G10331">
            <v>15</v>
          </cell>
          <cell r="H10331">
            <v>15</v>
          </cell>
          <cell r="I10331">
            <v>19</v>
          </cell>
          <cell r="J10331">
            <v>20</v>
          </cell>
          <cell r="K10331">
            <v>26</v>
          </cell>
          <cell r="L10331">
            <v>24</v>
          </cell>
        </row>
        <row r="10332">
          <cell r="E10332">
            <v>29690</v>
          </cell>
          <cell r="F10332">
            <v>11</v>
          </cell>
          <cell r="G10332">
            <v>6</v>
          </cell>
          <cell r="H10332">
            <v>7</v>
          </cell>
          <cell r="I10332">
            <v>9</v>
          </cell>
          <cell r="J10332">
            <v>7</v>
          </cell>
          <cell r="K10332">
            <v>9</v>
          </cell>
          <cell r="L10332">
            <v>7</v>
          </cell>
        </row>
        <row r="10333">
          <cell r="E10333">
            <v>29691</v>
          </cell>
          <cell r="F10333">
            <v>11</v>
          </cell>
          <cell r="G10333">
            <v>6</v>
          </cell>
          <cell r="H10333">
            <v>7</v>
          </cell>
          <cell r="I10333">
            <v>15</v>
          </cell>
          <cell r="J10333">
            <v>7</v>
          </cell>
          <cell r="K10333">
            <v>15</v>
          </cell>
          <cell r="L10333">
            <v>11</v>
          </cell>
        </row>
        <row r="10334">
          <cell r="E10334">
            <v>29692</v>
          </cell>
          <cell r="F10334">
            <v>15</v>
          </cell>
          <cell r="G10334">
            <v>30</v>
          </cell>
          <cell r="H10334">
            <v>30</v>
          </cell>
          <cell r="I10334">
            <v>33</v>
          </cell>
          <cell r="J10334">
            <v>37</v>
          </cell>
          <cell r="K10334">
            <v>37</v>
          </cell>
          <cell r="L10334">
            <v>22</v>
          </cell>
        </row>
        <row r="10335">
          <cell r="E10335">
            <v>29693</v>
          </cell>
          <cell r="F10335">
            <v>28</v>
          </cell>
          <cell r="G10335">
            <v>6</v>
          </cell>
          <cell r="H10335">
            <v>7</v>
          </cell>
          <cell r="I10335">
            <v>9</v>
          </cell>
          <cell r="J10335">
            <v>9</v>
          </cell>
          <cell r="K10335">
            <v>9</v>
          </cell>
          <cell r="L10335">
            <v>4</v>
          </cell>
        </row>
        <row r="10336">
          <cell r="E10336">
            <v>29694</v>
          </cell>
          <cell r="F10336">
            <v>33</v>
          </cell>
          <cell r="G10336">
            <v>28</v>
          </cell>
          <cell r="H10336">
            <v>19</v>
          </cell>
          <cell r="I10336">
            <v>19</v>
          </cell>
          <cell r="J10336">
            <v>9</v>
          </cell>
          <cell r="K10336">
            <v>9</v>
          </cell>
          <cell r="L10336">
            <v>0</v>
          </cell>
        </row>
        <row r="10337">
          <cell r="E10337">
            <v>29695</v>
          </cell>
          <cell r="F10337">
            <v>22</v>
          </cell>
          <cell r="G10337">
            <v>28</v>
          </cell>
          <cell r="H10337">
            <v>28</v>
          </cell>
          <cell r="I10337">
            <v>20</v>
          </cell>
          <cell r="J10337">
            <v>24</v>
          </cell>
          <cell r="K10337">
            <v>24</v>
          </cell>
          <cell r="L10337">
            <v>19</v>
          </cell>
        </row>
        <row r="10338">
          <cell r="E10338">
            <v>29696</v>
          </cell>
          <cell r="F10338">
            <v>7</v>
          </cell>
          <cell r="G10338">
            <v>19</v>
          </cell>
          <cell r="H10338">
            <v>15</v>
          </cell>
          <cell r="I10338">
            <v>9</v>
          </cell>
          <cell r="J10338">
            <v>11</v>
          </cell>
          <cell r="K10338">
            <v>7</v>
          </cell>
          <cell r="L10338">
            <v>0</v>
          </cell>
        </row>
        <row r="10339">
          <cell r="E10339">
            <v>29697</v>
          </cell>
          <cell r="F10339">
            <v>9</v>
          </cell>
          <cell r="G10339">
            <v>19</v>
          </cell>
          <cell r="H10339">
            <v>26</v>
          </cell>
          <cell r="I10339">
            <v>15</v>
          </cell>
          <cell r="J10339">
            <v>26</v>
          </cell>
          <cell r="K10339">
            <v>22</v>
          </cell>
          <cell r="L10339">
            <v>26</v>
          </cell>
        </row>
        <row r="10340">
          <cell r="E10340">
            <v>29698</v>
          </cell>
          <cell r="F10340">
            <v>13</v>
          </cell>
          <cell r="G10340">
            <v>7</v>
          </cell>
          <cell r="H10340">
            <v>9</v>
          </cell>
          <cell r="I10340">
            <v>11</v>
          </cell>
          <cell r="J10340">
            <v>15</v>
          </cell>
          <cell r="K10340">
            <v>11</v>
          </cell>
          <cell r="L10340">
            <v>13</v>
          </cell>
        </row>
        <row r="10341">
          <cell r="E10341">
            <v>29699</v>
          </cell>
          <cell r="F10341">
            <v>15</v>
          </cell>
          <cell r="G10341">
            <v>7</v>
          </cell>
          <cell r="H10341">
            <v>15</v>
          </cell>
          <cell r="I10341">
            <v>11</v>
          </cell>
          <cell r="J10341">
            <v>15</v>
          </cell>
          <cell r="K10341">
            <v>13</v>
          </cell>
          <cell r="L10341">
            <v>9</v>
          </cell>
        </row>
        <row r="10342">
          <cell r="E10342">
            <v>29700</v>
          </cell>
          <cell r="F10342">
            <v>15</v>
          </cell>
          <cell r="G10342">
            <v>19</v>
          </cell>
          <cell r="H10342">
            <v>26</v>
          </cell>
          <cell r="I10342">
            <v>30</v>
          </cell>
          <cell r="J10342">
            <v>19</v>
          </cell>
          <cell r="K10342">
            <v>30</v>
          </cell>
          <cell r="L10342">
            <v>37</v>
          </cell>
        </row>
        <row r="10343">
          <cell r="E10343">
            <v>29701</v>
          </cell>
          <cell r="F10343">
            <v>15</v>
          </cell>
          <cell r="G10343">
            <v>11</v>
          </cell>
          <cell r="H10343">
            <v>15</v>
          </cell>
          <cell r="I10343">
            <v>7</v>
          </cell>
          <cell r="J10343">
            <v>7</v>
          </cell>
          <cell r="K10343">
            <v>7</v>
          </cell>
          <cell r="L10343">
            <v>4</v>
          </cell>
        </row>
        <row r="10344">
          <cell r="E10344">
            <v>29702</v>
          </cell>
          <cell r="F10344">
            <v>7</v>
          </cell>
          <cell r="G10344">
            <v>11</v>
          </cell>
          <cell r="H10344">
            <v>15</v>
          </cell>
          <cell r="I10344">
            <v>11</v>
          </cell>
          <cell r="J10344">
            <v>7</v>
          </cell>
          <cell r="K10344">
            <v>7</v>
          </cell>
          <cell r="L10344">
            <v>6</v>
          </cell>
        </row>
        <row r="10345">
          <cell r="E10345">
            <v>29703</v>
          </cell>
          <cell r="F10345">
            <v>4</v>
          </cell>
          <cell r="G10345">
            <v>11</v>
          </cell>
          <cell r="H10345">
            <v>11</v>
          </cell>
          <cell r="I10345">
            <v>4</v>
          </cell>
          <cell r="J10345">
            <v>6</v>
          </cell>
          <cell r="K10345">
            <v>4</v>
          </cell>
          <cell r="L10345">
            <v>6</v>
          </cell>
        </row>
        <row r="10346">
          <cell r="E10346">
            <v>29704</v>
          </cell>
          <cell r="F10346">
            <v>11</v>
          </cell>
          <cell r="G10346">
            <v>9</v>
          </cell>
          <cell r="H10346">
            <v>13</v>
          </cell>
          <cell r="I10346">
            <v>37</v>
          </cell>
          <cell r="J10346">
            <v>11</v>
          </cell>
          <cell r="K10346">
            <v>37</v>
          </cell>
          <cell r="L10346">
            <v>17</v>
          </cell>
        </row>
        <row r="10347">
          <cell r="E10347">
            <v>29705</v>
          </cell>
          <cell r="F10347">
            <v>22</v>
          </cell>
          <cell r="G10347">
            <v>19</v>
          </cell>
          <cell r="H10347">
            <v>26</v>
          </cell>
          <cell r="I10347">
            <v>15</v>
          </cell>
          <cell r="J10347">
            <v>6</v>
          </cell>
          <cell r="K10347">
            <v>7</v>
          </cell>
          <cell r="L10347">
            <v>6</v>
          </cell>
        </row>
        <row r="10348">
          <cell r="E10348">
            <v>29706</v>
          </cell>
          <cell r="F10348">
            <v>11</v>
          </cell>
          <cell r="G10348">
            <v>7</v>
          </cell>
          <cell r="H10348">
            <v>7</v>
          </cell>
          <cell r="I10348">
            <v>7</v>
          </cell>
          <cell r="J10348">
            <v>7</v>
          </cell>
          <cell r="K10348">
            <v>4</v>
          </cell>
          <cell r="L10348">
            <v>0</v>
          </cell>
        </row>
        <row r="10349">
          <cell r="E10349">
            <v>29707</v>
          </cell>
          <cell r="F10349">
            <v>11</v>
          </cell>
          <cell r="G10349">
            <v>22</v>
          </cell>
          <cell r="H10349">
            <v>28</v>
          </cell>
          <cell r="I10349">
            <v>26</v>
          </cell>
          <cell r="J10349">
            <v>19</v>
          </cell>
          <cell r="K10349">
            <v>19</v>
          </cell>
          <cell r="L10349">
            <v>15</v>
          </cell>
        </row>
        <row r="10350">
          <cell r="E10350">
            <v>29708</v>
          </cell>
          <cell r="F10350">
            <v>39</v>
          </cell>
          <cell r="G10350">
            <v>37</v>
          </cell>
          <cell r="H10350">
            <v>28</v>
          </cell>
          <cell r="I10350">
            <v>17</v>
          </cell>
          <cell r="J10350">
            <v>9</v>
          </cell>
          <cell r="K10350">
            <v>15</v>
          </cell>
          <cell r="L10350">
            <v>24</v>
          </cell>
        </row>
        <row r="10351">
          <cell r="E10351">
            <v>29709</v>
          </cell>
          <cell r="F10351">
            <v>19</v>
          </cell>
          <cell r="G10351">
            <v>9</v>
          </cell>
          <cell r="H10351">
            <v>9</v>
          </cell>
          <cell r="I10351">
            <v>15</v>
          </cell>
          <cell r="J10351">
            <v>6</v>
          </cell>
          <cell r="K10351">
            <v>2</v>
          </cell>
          <cell r="L10351">
            <v>6</v>
          </cell>
        </row>
        <row r="10352">
          <cell r="E10352">
            <v>29710</v>
          </cell>
          <cell r="F10352">
            <v>4</v>
          </cell>
          <cell r="G10352">
            <v>7</v>
          </cell>
          <cell r="H10352">
            <v>7</v>
          </cell>
          <cell r="I10352">
            <v>0</v>
          </cell>
          <cell r="J10352">
            <v>7</v>
          </cell>
          <cell r="K10352">
            <v>15</v>
          </cell>
          <cell r="L10352">
            <v>11</v>
          </cell>
        </row>
        <row r="10353">
          <cell r="E10353">
            <v>29711</v>
          </cell>
          <cell r="F10353">
            <v>26</v>
          </cell>
          <cell r="G10353">
            <v>30</v>
          </cell>
          <cell r="H10353">
            <v>22</v>
          </cell>
          <cell r="I10353">
            <v>37</v>
          </cell>
          <cell r="J10353">
            <v>41</v>
          </cell>
          <cell r="K10353">
            <v>41</v>
          </cell>
          <cell r="L10353">
            <v>37</v>
          </cell>
        </row>
        <row r="10354">
          <cell r="E10354">
            <v>29712</v>
          </cell>
          <cell r="F10354">
            <v>17</v>
          </cell>
          <cell r="G10354">
            <v>24</v>
          </cell>
          <cell r="H10354">
            <v>28</v>
          </cell>
          <cell r="I10354">
            <v>43</v>
          </cell>
          <cell r="J10354">
            <v>46</v>
          </cell>
          <cell r="K10354">
            <v>37</v>
          </cell>
          <cell r="L10354">
            <v>39</v>
          </cell>
        </row>
        <row r="10355">
          <cell r="E10355">
            <v>29713</v>
          </cell>
          <cell r="F10355">
            <v>30</v>
          </cell>
          <cell r="G10355">
            <v>26</v>
          </cell>
          <cell r="H10355">
            <v>28</v>
          </cell>
          <cell r="I10355">
            <v>31</v>
          </cell>
          <cell r="J10355">
            <v>28</v>
          </cell>
          <cell r="K10355">
            <v>30</v>
          </cell>
          <cell r="L10355">
            <v>17</v>
          </cell>
        </row>
        <row r="10356">
          <cell r="E10356">
            <v>29714</v>
          </cell>
          <cell r="F10356">
            <v>33</v>
          </cell>
          <cell r="G10356">
            <v>30</v>
          </cell>
          <cell r="H10356">
            <v>22</v>
          </cell>
          <cell r="I10356">
            <v>28</v>
          </cell>
          <cell r="J10356">
            <v>33</v>
          </cell>
          <cell r="K10356">
            <v>20</v>
          </cell>
          <cell r="L10356">
            <v>30</v>
          </cell>
        </row>
        <row r="10357">
          <cell r="E10357">
            <v>29715</v>
          </cell>
          <cell r="F10357">
            <v>15</v>
          </cell>
          <cell r="G10357">
            <v>11</v>
          </cell>
          <cell r="H10357">
            <v>9</v>
          </cell>
          <cell r="I10357">
            <v>13</v>
          </cell>
          <cell r="J10357">
            <v>15</v>
          </cell>
          <cell r="K10357">
            <v>11</v>
          </cell>
          <cell r="L10357">
            <v>11</v>
          </cell>
        </row>
        <row r="10358">
          <cell r="E10358">
            <v>29716</v>
          </cell>
          <cell r="F10358">
            <v>19</v>
          </cell>
          <cell r="G10358">
            <v>19</v>
          </cell>
          <cell r="H10358">
            <v>19</v>
          </cell>
          <cell r="I10358">
            <v>15</v>
          </cell>
          <cell r="J10358">
            <v>11</v>
          </cell>
          <cell r="K10358">
            <v>11</v>
          </cell>
          <cell r="L10358">
            <v>0</v>
          </cell>
        </row>
        <row r="10359">
          <cell r="E10359">
            <v>29717</v>
          </cell>
          <cell r="F10359">
            <v>11</v>
          </cell>
          <cell r="G10359">
            <v>7</v>
          </cell>
          <cell r="H10359">
            <v>4</v>
          </cell>
          <cell r="I10359">
            <v>6</v>
          </cell>
          <cell r="J10359">
            <v>11</v>
          </cell>
          <cell r="K10359">
            <v>11</v>
          </cell>
          <cell r="L10359">
            <v>13</v>
          </cell>
        </row>
        <row r="10360">
          <cell r="E10360">
            <v>29718</v>
          </cell>
          <cell r="F10360">
            <v>9</v>
          </cell>
          <cell r="G10360">
            <v>0</v>
          </cell>
          <cell r="H10360">
            <v>0</v>
          </cell>
          <cell r="I10360">
            <v>0</v>
          </cell>
          <cell r="J10360">
            <v>7</v>
          </cell>
          <cell r="K10360">
            <v>0</v>
          </cell>
          <cell r="L10360">
            <v>0</v>
          </cell>
        </row>
        <row r="10361">
          <cell r="E10361">
            <v>29719</v>
          </cell>
          <cell r="F10361">
            <v>7</v>
          </cell>
          <cell r="G10361">
            <v>11</v>
          </cell>
          <cell r="H10361">
            <v>7</v>
          </cell>
          <cell r="I10361">
            <v>7</v>
          </cell>
          <cell r="J10361">
            <v>0</v>
          </cell>
          <cell r="K10361">
            <v>4</v>
          </cell>
          <cell r="L10361">
            <v>2</v>
          </cell>
        </row>
        <row r="10362">
          <cell r="E10362">
            <v>29720</v>
          </cell>
          <cell r="F10362">
            <v>7</v>
          </cell>
          <cell r="G10362">
            <v>7</v>
          </cell>
          <cell r="H10362">
            <v>11</v>
          </cell>
          <cell r="I10362">
            <v>0</v>
          </cell>
          <cell r="J10362">
            <v>7</v>
          </cell>
          <cell r="K10362">
            <v>7</v>
          </cell>
          <cell r="L10362">
            <v>9</v>
          </cell>
        </row>
        <row r="10363">
          <cell r="E10363">
            <v>29721</v>
          </cell>
          <cell r="F10363">
            <v>19</v>
          </cell>
          <cell r="G10363">
            <v>30</v>
          </cell>
          <cell r="H10363">
            <v>20</v>
          </cell>
          <cell r="I10363">
            <v>11</v>
          </cell>
          <cell r="J10363">
            <v>15</v>
          </cell>
          <cell r="K10363">
            <v>15</v>
          </cell>
          <cell r="L10363">
            <v>17</v>
          </cell>
        </row>
        <row r="10364">
          <cell r="E10364">
            <v>29722</v>
          </cell>
          <cell r="F10364">
            <v>20</v>
          </cell>
          <cell r="G10364">
            <v>24</v>
          </cell>
          <cell r="H10364">
            <v>26</v>
          </cell>
          <cell r="I10364">
            <v>26</v>
          </cell>
          <cell r="J10364">
            <v>17</v>
          </cell>
          <cell r="K10364">
            <v>22</v>
          </cell>
          <cell r="L10364">
            <v>22</v>
          </cell>
        </row>
        <row r="10365">
          <cell r="E10365">
            <v>29723</v>
          </cell>
          <cell r="F10365">
            <v>6</v>
          </cell>
          <cell r="G10365">
            <v>7</v>
          </cell>
          <cell r="H10365">
            <v>9</v>
          </cell>
          <cell r="I10365">
            <v>13</v>
          </cell>
          <cell r="J10365">
            <v>9</v>
          </cell>
          <cell r="K10365">
            <v>13</v>
          </cell>
          <cell r="L10365">
            <v>13</v>
          </cell>
        </row>
        <row r="10366">
          <cell r="E10366">
            <v>29724</v>
          </cell>
          <cell r="F10366">
            <v>22</v>
          </cell>
          <cell r="G10366">
            <v>20</v>
          </cell>
          <cell r="H10366">
            <v>7</v>
          </cell>
          <cell r="I10366">
            <v>7</v>
          </cell>
          <cell r="J10366">
            <v>6</v>
          </cell>
          <cell r="K10366">
            <v>2</v>
          </cell>
          <cell r="L10366">
            <v>6</v>
          </cell>
        </row>
        <row r="10367">
          <cell r="E10367">
            <v>29725</v>
          </cell>
          <cell r="F10367">
            <v>4</v>
          </cell>
          <cell r="G10367">
            <v>6</v>
          </cell>
          <cell r="H10367">
            <v>4</v>
          </cell>
          <cell r="I10367">
            <v>7</v>
          </cell>
          <cell r="J10367">
            <v>2</v>
          </cell>
          <cell r="K10367">
            <v>2</v>
          </cell>
          <cell r="L10367">
            <v>9</v>
          </cell>
        </row>
        <row r="10368">
          <cell r="E10368">
            <v>29726</v>
          </cell>
          <cell r="F10368">
            <v>20</v>
          </cell>
          <cell r="G10368">
            <v>17</v>
          </cell>
          <cell r="H10368">
            <v>17</v>
          </cell>
          <cell r="I10368">
            <v>13</v>
          </cell>
          <cell r="J10368">
            <v>9</v>
          </cell>
          <cell r="K10368">
            <v>15</v>
          </cell>
          <cell r="L10368">
            <v>6</v>
          </cell>
        </row>
        <row r="10369">
          <cell r="E10369">
            <v>29727</v>
          </cell>
          <cell r="F10369">
            <v>20</v>
          </cell>
          <cell r="G10369">
            <v>24</v>
          </cell>
          <cell r="H10369">
            <v>19</v>
          </cell>
          <cell r="I10369">
            <v>22</v>
          </cell>
          <cell r="J10369">
            <v>22</v>
          </cell>
          <cell r="K10369">
            <v>30</v>
          </cell>
          <cell r="L10369">
            <v>17</v>
          </cell>
        </row>
        <row r="10370">
          <cell r="E10370">
            <v>29728</v>
          </cell>
          <cell r="F10370">
            <v>9</v>
          </cell>
          <cell r="G10370">
            <v>11</v>
          </cell>
          <cell r="H10370">
            <v>11</v>
          </cell>
          <cell r="I10370">
            <v>19</v>
          </cell>
          <cell r="J10370">
            <v>15</v>
          </cell>
          <cell r="K10370">
            <v>26</v>
          </cell>
          <cell r="L10370">
            <v>19</v>
          </cell>
        </row>
        <row r="10371">
          <cell r="E10371">
            <v>29729</v>
          </cell>
          <cell r="F10371">
            <v>7</v>
          </cell>
          <cell r="G10371">
            <v>7</v>
          </cell>
          <cell r="H10371">
            <v>11</v>
          </cell>
          <cell r="I10371">
            <v>11</v>
          </cell>
          <cell r="J10371">
            <v>13</v>
          </cell>
          <cell r="K10371">
            <v>13</v>
          </cell>
          <cell r="L10371">
            <v>19</v>
          </cell>
        </row>
        <row r="10372">
          <cell r="E10372">
            <v>29730</v>
          </cell>
          <cell r="F10372">
            <v>17</v>
          </cell>
          <cell r="G10372">
            <v>17</v>
          </cell>
          <cell r="H10372">
            <v>13</v>
          </cell>
          <cell r="I10372">
            <v>13</v>
          </cell>
          <cell r="J10372">
            <v>17</v>
          </cell>
          <cell r="K10372">
            <v>9</v>
          </cell>
          <cell r="L10372">
            <v>13</v>
          </cell>
        </row>
        <row r="10373">
          <cell r="E10373">
            <v>29731</v>
          </cell>
          <cell r="F10373">
            <v>13</v>
          </cell>
          <cell r="G10373">
            <v>11</v>
          </cell>
          <cell r="H10373">
            <v>0</v>
          </cell>
          <cell r="I10373">
            <v>9</v>
          </cell>
          <cell r="J10373">
            <v>15</v>
          </cell>
          <cell r="K10373">
            <v>4</v>
          </cell>
          <cell r="L10373">
            <v>4</v>
          </cell>
        </row>
        <row r="10374">
          <cell r="E10374">
            <v>29732</v>
          </cell>
          <cell r="F10374">
            <v>2</v>
          </cell>
          <cell r="G10374">
            <v>9</v>
          </cell>
          <cell r="H10374">
            <v>4</v>
          </cell>
          <cell r="I10374">
            <v>2</v>
          </cell>
          <cell r="J10374">
            <v>4</v>
          </cell>
          <cell r="K10374">
            <v>11</v>
          </cell>
          <cell r="L10374">
            <v>30</v>
          </cell>
        </row>
        <row r="10375">
          <cell r="E10375">
            <v>29733</v>
          </cell>
          <cell r="F10375">
            <v>15</v>
          </cell>
          <cell r="G10375">
            <v>15</v>
          </cell>
          <cell r="H10375">
            <v>7</v>
          </cell>
          <cell r="I10375">
            <v>0</v>
          </cell>
          <cell r="J10375">
            <v>6</v>
          </cell>
          <cell r="K10375">
            <v>0</v>
          </cell>
          <cell r="L10375">
            <v>0</v>
          </cell>
        </row>
        <row r="10376">
          <cell r="E10376">
            <v>29734</v>
          </cell>
          <cell r="F10376">
            <v>11</v>
          </cell>
          <cell r="G10376">
            <v>19</v>
          </cell>
          <cell r="H10376">
            <v>15</v>
          </cell>
          <cell r="I10376">
            <v>19</v>
          </cell>
          <cell r="J10376">
            <v>26</v>
          </cell>
          <cell r="K10376">
            <v>19</v>
          </cell>
          <cell r="L10376">
            <v>9</v>
          </cell>
        </row>
        <row r="10377">
          <cell r="E10377">
            <v>29735</v>
          </cell>
          <cell r="F10377">
            <v>11</v>
          </cell>
          <cell r="G10377">
            <v>4</v>
          </cell>
          <cell r="H10377">
            <v>4</v>
          </cell>
          <cell r="I10377">
            <v>6</v>
          </cell>
          <cell r="J10377">
            <v>4</v>
          </cell>
          <cell r="K10377">
            <v>6</v>
          </cell>
          <cell r="L10377">
            <v>4</v>
          </cell>
        </row>
        <row r="10378">
          <cell r="E10378">
            <v>29736</v>
          </cell>
          <cell r="F10378">
            <v>7</v>
          </cell>
          <cell r="G10378">
            <v>7</v>
          </cell>
          <cell r="H10378">
            <v>9</v>
          </cell>
          <cell r="I10378">
            <v>4</v>
          </cell>
          <cell r="J10378">
            <v>11</v>
          </cell>
          <cell r="K10378">
            <v>4</v>
          </cell>
          <cell r="L10378">
            <v>4</v>
          </cell>
        </row>
        <row r="10379">
          <cell r="E10379">
            <v>29737</v>
          </cell>
          <cell r="F10379">
            <v>6</v>
          </cell>
          <cell r="G10379">
            <v>4</v>
          </cell>
          <cell r="H10379">
            <v>15</v>
          </cell>
          <cell r="I10379">
            <v>19</v>
          </cell>
          <cell r="J10379">
            <v>11</v>
          </cell>
          <cell r="K10379">
            <v>15</v>
          </cell>
          <cell r="L10379">
            <v>13</v>
          </cell>
        </row>
        <row r="10380">
          <cell r="E10380">
            <v>29738</v>
          </cell>
          <cell r="F10380">
            <v>33</v>
          </cell>
          <cell r="G10380">
            <v>31</v>
          </cell>
          <cell r="H10380">
            <v>30</v>
          </cell>
          <cell r="I10380">
            <v>26</v>
          </cell>
          <cell r="J10380">
            <v>19</v>
          </cell>
          <cell r="K10380">
            <v>17</v>
          </cell>
          <cell r="L10380">
            <v>19</v>
          </cell>
        </row>
        <row r="10381">
          <cell r="E10381">
            <v>29739</v>
          </cell>
          <cell r="F10381">
            <v>13</v>
          </cell>
          <cell r="G10381">
            <v>11</v>
          </cell>
          <cell r="H10381">
            <v>9</v>
          </cell>
          <cell r="I10381">
            <v>7</v>
          </cell>
          <cell r="J10381">
            <v>11</v>
          </cell>
          <cell r="K10381">
            <v>9</v>
          </cell>
          <cell r="L10381">
            <v>4</v>
          </cell>
        </row>
        <row r="10382">
          <cell r="E10382">
            <v>29740</v>
          </cell>
          <cell r="F10382">
            <v>7</v>
          </cell>
          <cell r="G10382">
            <v>22</v>
          </cell>
          <cell r="H10382">
            <v>28</v>
          </cell>
          <cell r="I10382">
            <v>37</v>
          </cell>
          <cell r="J10382">
            <v>20</v>
          </cell>
          <cell r="K10382">
            <v>26</v>
          </cell>
          <cell r="L10382">
            <v>19</v>
          </cell>
        </row>
        <row r="10383">
          <cell r="E10383">
            <v>29741</v>
          </cell>
          <cell r="F10383">
            <v>9</v>
          </cell>
          <cell r="G10383">
            <v>11</v>
          </cell>
          <cell r="H10383">
            <v>26</v>
          </cell>
          <cell r="I10383">
            <v>20</v>
          </cell>
          <cell r="J10383">
            <v>22</v>
          </cell>
          <cell r="K10383">
            <v>33</v>
          </cell>
          <cell r="L10383">
            <v>30</v>
          </cell>
        </row>
        <row r="10384">
          <cell r="E10384">
            <v>29742</v>
          </cell>
          <cell r="F10384">
            <v>26</v>
          </cell>
          <cell r="G10384">
            <v>24</v>
          </cell>
          <cell r="H10384">
            <v>19</v>
          </cell>
          <cell r="I10384">
            <v>19</v>
          </cell>
          <cell r="J10384">
            <v>0</v>
          </cell>
          <cell r="K10384">
            <v>15</v>
          </cell>
          <cell r="L10384">
            <v>19</v>
          </cell>
        </row>
        <row r="10385">
          <cell r="E10385">
            <v>29743</v>
          </cell>
          <cell r="F10385">
            <v>0</v>
          </cell>
          <cell r="G10385">
            <v>9</v>
          </cell>
          <cell r="H10385">
            <v>9</v>
          </cell>
          <cell r="I10385">
            <v>9</v>
          </cell>
          <cell r="J10385">
            <v>15</v>
          </cell>
          <cell r="K10385">
            <v>19</v>
          </cell>
          <cell r="L10385">
            <v>13</v>
          </cell>
        </row>
        <row r="10386">
          <cell r="E10386">
            <v>29744</v>
          </cell>
          <cell r="F10386">
            <v>4</v>
          </cell>
          <cell r="G10386">
            <v>13</v>
          </cell>
          <cell r="H10386">
            <v>15</v>
          </cell>
          <cell r="I10386">
            <v>9</v>
          </cell>
          <cell r="J10386">
            <v>15</v>
          </cell>
          <cell r="K10386">
            <v>9</v>
          </cell>
          <cell r="L10386">
            <v>19</v>
          </cell>
        </row>
        <row r="10387">
          <cell r="E10387">
            <v>29745</v>
          </cell>
          <cell r="F10387">
            <v>15</v>
          </cell>
          <cell r="G10387">
            <v>35</v>
          </cell>
          <cell r="H10387">
            <v>30</v>
          </cell>
          <cell r="I10387">
            <v>24</v>
          </cell>
          <cell r="J10387">
            <v>33</v>
          </cell>
          <cell r="K10387">
            <v>20</v>
          </cell>
          <cell r="L10387">
            <v>24</v>
          </cell>
        </row>
        <row r="10388">
          <cell r="E10388">
            <v>29746</v>
          </cell>
          <cell r="F10388">
            <v>11</v>
          </cell>
          <cell r="G10388">
            <v>9</v>
          </cell>
          <cell r="H10388">
            <v>11</v>
          </cell>
          <cell r="I10388">
            <v>19</v>
          </cell>
          <cell r="J10388">
            <v>11</v>
          </cell>
          <cell r="K10388">
            <v>11</v>
          </cell>
          <cell r="L10388">
            <v>15</v>
          </cell>
        </row>
        <row r="10389">
          <cell r="E10389">
            <v>29747</v>
          </cell>
          <cell r="F10389">
            <v>19</v>
          </cell>
          <cell r="G10389">
            <v>20</v>
          </cell>
          <cell r="H10389">
            <v>15</v>
          </cell>
          <cell r="I10389">
            <v>7</v>
          </cell>
          <cell r="J10389">
            <v>9</v>
          </cell>
          <cell r="K10389">
            <v>4</v>
          </cell>
          <cell r="L10389">
            <v>7</v>
          </cell>
        </row>
        <row r="10390">
          <cell r="E10390">
            <v>29748</v>
          </cell>
          <cell r="F10390">
            <v>17</v>
          </cell>
          <cell r="G10390">
            <v>15</v>
          </cell>
          <cell r="H10390">
            <v>6</v>
          </cell>
          <cell r="I10390">
            <v>6</v>
          </cell>
          <cell r="J10390">
            <v>6</v>
          </cell>
          <cell r="K10390">
            <v>6</v>
          </cell>
          <cell r="L10390">
            <v>7</v>
          </cell>
        </row>
        <row r="10391">
          <cell r="E10391">
            <v>29749</v>
          </cell>
          <cell r="F10391">
            <v>15</v>
          </cell>
          <cell r="G10391">
            <v>7</v>
          </cell>
          <cell r="H10391">
            <v>6</v>
          </cell>
          <cell r="I10391">
            <v>4</v>
          </cell>
          <cell r="J10391">
            <v>9</v>
          </cell>
          <cell r="K10391">
            <v>2</v>
          </cell>
          <cell r="L10391">
            <v>13</v>
          </cell>
        </row>
        <row r="10392">
          <cell r="E10392">
            <v>29750</v>
          </cell>
          <cell r="F10392">
            <v>11</v>
          </cell>
          <cell r="G10392">
            <v>13</v>
          </cell>
          <cell r="H10392">
            <v>7</v>
          </cell>
          <cell r="I10392">
            <v>20</v>
          </cell>
          <cell r="J10392">
            <v>24</v>
          </cell>
          <cell r="K10392">
            <v>24</v>
          </cell>
          <cell r="L10392">
            <v>20</v>
          </cell>
        </row>
        <row r="10393">
          <cell r="E10393">
            <v>29751</v>
          </cell>
          <cell r="F10393">
            <v>28</v>
          </cell>
          <cell r="G10393">
            <v>31</v>
          </cell>
          <cell r="H10393">
            <v>30</v>
          </cell>
          <cell r="I10393">
            <v>28</v>
          </cell>
          <cell r="J10393">
            <v>28</v>
          </cell>
          <cell r="K10393">
            <v>24</v>
          </cell>
          <cell r="L10393">
            <v>30</v>
          </cell>
        </row>
        <row r="10394">
          <cell r="E10394">
            <v>29752</v>
          </cell>
          <cell r="F10394">
            <v>11</v>
          </cell>
          <cell r="G10394">
            <v>9</v>
          </cell>
          <cell r="H10394">
            <v>7</v>
          </cell>
          <cell r="I10394">
            <v>4</v>
          </cell>
          <cell r="J10394">
            <v>6</v>
          </cell>
          <cell r="K10394">
            <v>0</v>
          </cell>
          <cell r="L10394">
            <v>19</v>
          </cell>
        </row>
        <row r="10395">
          <cell r="E10395">
            <v>29753</v>
          </cell>
          <cell r="F10395">
            <v>19</v>
          </cell>
          <cell r="G10395">
            <v>19</v>
          </cell>
          <cell r="H10395">
            <v>4</v>
          </cell>
          <cell r="I10395">
            <v>7</v>
          </cell>
          <cell r="J10395">
            <v>13</v>
          </cell>
          <cell r="K10395">
            <v>13</v>
          </cell>
          <cell r="L10395">
            <v>11</v>
          </cell>
        </row>
        <row r="10396">
          <cell r="E10396">
            <v>29754</v>
          </cell>
          <cell r="F10396">
            <v>11</v>
          </cell>
          <cell r="G10396">
            <v>7</v>
          </cell>
          <cell r="H10396">
            <v>19</v>
          </cell>
          <cell r="I10396">
            <v>17</v>
          </cell>
          <cell r="J10396">
            <v>15</v>
          </cell>
          <cell r="K10396">
            <v>17</v>
          </cell>
          <cell r="L10396">
            <v>11</v>
          </cell>
        </row>
        <row r="10397">
          <cell r="E10397">
            <v>29755</v>
          </cell>
          <cell r="F10397">
            <v>9</v>
          </cell>
          <cell r="G10397">
            <v>6</v>
          </cell>
          <cell r="H10397">
            <v>11</v>
          </cell>
          <cell r="I10397">
            <v>11</v>
          </cell>
          <cell r="J10397">
            <v>11</v>
          </cell>
          <cell r="K10397">
            <v>11</v>
          </cell>
          <cell r="L10397">
            <v>9</v>
          </cell>
        </row>
        <row r="10398">
          <cell r="E10398">
            <v>29756</v>
          </cell>
          <cell r="F10398">
            <v>7</v>
          </cell>
          <cell r="G10398">
            <v>22</v>
          </cell>
          <cell r="H10398">
            <v>24</v>
          </cell>
          <cell r="I10398">
            <v>17</v>
          </cell>
          <cell r="J10398">
            <v>22</v>
          </cell>
          <cell r="K10398">
            <v>22</v>
          </cell>
          <cell r="L10398">
            <v>17</v>
          </cell>
        </row>
        <row r="10399">
          <cell r="E10399">
            <v>29757</v>
          </cell>
          <cell r="F10399">
            <v>19</v>
          </cell>
          <cell r="G10399">
            <v>9</v>
          </cell>
          <cell r="H10399">
            <v>7</v>
          </cell>
          <cell r="I10399">
            <v>9</v>
          </cell>
          <cell r="J10399">
            <v>4</v>
          </cell>
          <cell r="K10399">
            <v>4</v>
          </cell>
          <cell r="L10399">
            <v>4</v>
          </cell>
        </row>
        <row r="10400">
          <cell r="E10400">
            <v>29758</v>
          </cell>
          <cell r="F10400">
            <v>7</v>
          </cell>
          <cell r="G10400">
            <v>6</v>
          </cell>
          <cell r="H10400">
            <v>4</v>
          </cell>
          <cell r="I10400">
            <v>4</v>
          </cell>
          <cell r="J10400">
            <v>11</v>
          </cell>
          <cell r="K10400">
            <v>4</v>
          </cell>
          <cell r="L10400">
            <v>4</v>
          </cell>
        </row>
        <row r="10401">
          <cell r="E10401">
            <v>29759</v>
          </cell>
          <cell r="F10401">
            <v>6</v>
          </cell>
          <cell r="G10401">
            <v>6</v>
          </cell>
          <cell r="H10401">
            <v>7</v>
          </cell>
          <cell r="I10401">
            <v>11</v>
          </cell>
          <cell r="J10401">
            <v>9</v>
          </cell>
          <cell r="K10401">
            <v>7</v>
          </cell>
          <cell r="L10401">
            <v>11</v>
          </cell>
        </row>
        <row r="10402">
          <cell r="E10402">
            <v>29760</v>
          </cell>
          <cell r="F10402">
            <v>24</v>
          </cell>
          <cell r="G10402">
            <v>26</v>
          </cell>
          <cell r="H10402">
            <v>9</v>
          </cell>
          <cell r="I10402">
            <v>9</v>
          </cell>
          <cell r="J10402">
            <v>20</v>
          </cell>
          <cell r="K10402">
            <v>19</v>
          </cell>
          <cell r="L10402">
            <v>22</v>
          </cell>
        </row>
        <row r="10403">
          <cell r="E10403">
            <v>29761</v>
          </cell>
          <cell r="F10403">
            <v>19</v>
          </cell>
          <cell r="G10403">
            <v>11</v>
          </cell>
          <cell r="H10403">
            <v>7</v>
          </cell>
          <cell r="I10403">
            <v>7</v>
          </cell>
          <cell r="J10403">
            <v>9</v>
          </cell>
          <cell r="K10403">
            <v>15</v>
          </cell>
          <cell r="L10403">
            <v>11</v>
          </cell>
        </row>
        <row r="10404">
          <cell r="E10404">
            <v>29762</v>
          </cell>
          <cell r="F10404">
            <v>9</v>
          </cell>
          <cell r="G10404">
            <v>11</v>
          </cell>
          <cell r="H10404">
            <v>9</v>
          </cell>
          <cell r="I10404">
            <v>9</v>
          </cell>
          <cell r="J10404">
            <v>0</v>
          </cell>
          <cell r="K10404">
            <v>4</v>
          </cell>
          <cell r="L10404">
            <v>7</v>
          </cell>
        </row>
        <row r="10405">
          <cell r="E10405">
            <v>29763</v>
          </cell>
          <cell r="F10405">
            <v>17</v>
          </cell>
          <cell r="G10405">
            <v>15</v>
          </cell>
          <cell r="H10405">
            <v>6</v>
          </cell>
          <cell r="I10405">
            <v>7</v>
          </cell>
          <cell r="J10405">
            <v>4</v>
          </cell>
          <cell r="K10405">
            <v>9</v>
          </cell>
          <cell r="L10405">
            <v>4</v>
          </cell>
        </row>
        <row r="10406">
          <cell r="E10406">
            <v>29764</v>
          </cell>
          <cell r="F10406">
            <v>19</v>
          </cell>
          <cell r="G10406">
            <v>15</v>
          </cell>
          <cell r="H10406">
            <v>19</v>
          </cell>
          <cell r="I10406">
            <v>19</v>
          </cell>
          <cell r="J10406">
            <v>6</v>
          </cell>
          <cell r="K10406">
            <v>17</v>
          </cell>
          <cell r="L10406">
            <v>7</v>
          </cell>
        </row>
        <row r="10407">
          <cell r="E10407">
            <v>29765</v>
          </cell>
          <cell r="F10407">
            <v>11</v>
          </cell>
          <cell r="G10407">
            <v>4</v>
          </cell>
          <cell r="H10407">
            <v>15</v>
          </cell>
          <cell r="I10407">
            <v>6</v>
          </cell>
          <cell r="J10407">
            <v>11</v>
          </cell>
          <cell r="K10407">
            <v>9</v>
          </cell>
          <cell r="L10407">
            <v>4</v>
          </cell>
        </row>
        <row r="10408">
          <cell r="E10408">
            <v>29766</v>
          </cell>
          <cell r="F10408">
            <v>9</v>
          </cell>
          <cell r="G10408">
            <v>11</v>
          </cell>
          <cell r="H10408">
            <v>11</v>
          </cell>
          <cell r="I10408">
            <v>11</v>
          </cell>
          <cell r="J10408">
            <v>13</v>
          </cell>
          <cell r="K10408">
            <v>9</v>
          </cell>
          <cell r="L10408">
            <v>13</v>
          </cell>
        </row>
        <row r="10409">
          <cell r="E10409">
            <v>29767</v>
          </cell>
          <cell r="F10409">
            <v>19</v>
          </cell>
          <cell r="G10409">
            <v>6</v>
          </cell>
          <cell r="H10409">
            <v>9</v>
          </cell>
          <cell r="I10409">
            <v>9</v>
          </cell>
          <cell r="J10409">
            <v>4</v>
          </cell>
          <cell r="K10409">
            <v>4</v>
          </cell>
          <cell r="L10409">
            <v>11</v>
          </cell>
        </row>
        <row r="10410">
          <cell r="E10410">
            <v>29768</v>
          </cell>
          <cell r="F10410">
            <v>22</v>
          </cell>
          <cell r="G10410">
            <v>19</v>
          </cell>
          <cell r="H10410">
            <v>17</v>
          </cell>
          <cell r="I10410">
            <v>9</v>
          </cell>
          <cell r="J10410">
            <v>20</v>
          </cell>
          <cell r="K10410">
            <v>17</v>
          </cell>
          <cell r="L10410">
            <v>20</v>
          </cell>
        </row>
        <row r="10411">
          <cell r="E10411">
            <v>29769</v>
          </cell>
          <cell r="F10411">
            <v>9</v>
          </cell>
          <cell r="G10411">
            <v>7</v>
          </cell>
          <cell r="H10411">
            <v>7</v>
          </cell>
          <cell r="I10411">
            <v>9</v>
          </cell>
          <cell r="J10411">
            <v>6</v>
          </cell>
          <cell r="K10411">
            <v>4</v>
          </cell>
          <cell r="L10411">
            <v>7</v>
          </cell>
        </row>
        <row r="10412">
          <cell r="E10412">
            <v>29770</v>
          </cell>
          <cell r="F10412">
            <v>4</v>
          </cell>
          <cell r="G10412">
            <v>15</v>
          </cell>
          <cell r="H10412">
            <v>19</v>
          </cell>
          <cell r="I10412">
            <v>7</v>
          </cell>
          <cell r="J10412">
            <v>6</v>
          </cell>
          <cell r="K10412">
            <v>19</v>
          </cell>
          <cell r="L10412">
            <v>13</v>
          </cell>
        </row>
        <row r="10413">
          <cell r="E10413">
            <v>29771</v>
          </cell>
          <cell r="F10413">
            <v>24</v>
          </cell>
          <cell r="G10413">
            <v>19</v>
          </cell>
          <cell r="H10413">
            <v>9</v>
          </cell>
          <cell r="I10413">
            <v>15</v>
          </cell>
          <cell r="J10413">
            <v>20</v>
          </cell>
          <cell r="K10413">
            <v>20</v>
          </cell>
          <cell r="L10413">
            <v>11</v>
          </cell>
        </row>
        <row r="10414">
          <cell r="E10414">
            <v>29772</v>
          </cell>
          <cell r="F10414">
            <v>19</v>
          </cell>
          <cell r="G10414">
            <v>17</v>
          </cell>
          <cell r="H10414">
            <v>7</v>
          </cell>
          <cell r="I10414">
            <v>17</v>
          </cell>
          <cell r="J10414">
            <v>22</v>
          </cell>
          <cell r="K10414">
            <v>17</v>
          </cell>
          <cell r="L10414">
            <v>7</v>
          </cell>
        </row>
        <row r="10415">
          <cell r="E10415">
            <v>29773</v>
          </cell>
          <cell r="F10415">
            <v>20</v>
          </cell>
          <cell r="G10415">
            <v>19</v>
          </cell>
          <cell r="H10415">
            <v>28</v>
          </cell>
          <cell r="I10415">
            <v>26</v>
          </cell>
          <cell r="J10415">
            <v>28</v>
          </cell>
          <cell r="K10415">
            <v>17</v>
          </cell>
          <cell r="L10415">
            <v>6</v>
          </cell>
        </row>
        <row r="10416">
          <cell r="E10416">
            <v>29774</v>
          </cell>
          <cell r="F10416">
            <v>11</v>
          </cell>
          <cell r="G10416">
            <v>15</v>
          </cell>
          <cell r="H10416">
            <v>24</v>
          </cell>
          <cell r="I10416">
            <v>30</v>
          </cell>
          <cell r="J10416">
            <v>28</v>
          </cell>
          <cell r="K10416">
            <v>26</v>
          </cell>
          <cell r="L10416">
            <v>30</v>
          </cell>
        </row>
        <row r="10417">
          <cell r="E10417">
            <v>29775</v>
          </cell>
          <cell r="F10417">
            <v>26</v>
          </cell>
          <cell r="G10417">
            <v>24</v>
          </cell>
          <cell r="H10417">
            <v>30</v>
          </cell>
          <cell r="I10417">
            <v>31</v>
          </cell>
          <cell r="J10417">
            <v>9</v>
          </cell>
          <cell r="K10417">
            <v>13</v>
          </cell>
          <cell r="L10417">
            <v>7</v>
          </cell>
        </row>
        <row r="10418">
          <cell r="E10418">
            <v>29776</v>
          </cell>
          <cell r="F10418">
            <v>22</v>
          </cell>
          <cell r="G10418">
            <v>24</v>
          </cell>
          <cell r="H10418">
            <v>15</v>
          </cell>
          <cell r="I10418">
            <v>13</v>
          </cell>
          <cell r="J10418">
            <v>6</v>
          </cell>
          <cell r="K10418">
            <v>13</v>
          </cell>
          <cell r="L10418">
            <v>7</v>
          </cell>
        </row>
        <row r="10419">
          <cell r="E10419">
            <v>29777</v>
          </cell>
          <cell r="F10419">
            <v>15</v>
          </cell>
          <cell r="G10419">
            <v>19</v>
          </cell>
          <cell r="H10419">
            <v>15</v>
          </cell>
          <cell r="I10419">
            <v>15</v>
          </cell>
          <cell r="J10419">
            <v>13</v>
          </cell>
          <cell r="K10419">
            <v>19</v>
          </cell>
          <cell r="L10419">
            <v>15</v>
          </cell>
        </row>
        <row r="10420">
          <cell r="E10420">
            <v>29778</v>
          </cell>
          <cell r="F10420">
            <v>7</v>
          </cell>
          <cell r="G10420">
            <v>7</v>
          </cell>
          <cell r="H10420">
            <v>13</v>
          </cell>
          <cell r="I10420">
            <v>6</v>
          </cell>
          <cell r="J10420">
            <v>7</v>
          </cell>
          <cell r="K10420">
            <v>13</v>
          </cell>
          <cell r="L10420">
            <v>20</v>
          </cell>
        </row>
        <row r="10421">
          <cell r="E10421">
            <v>29779</v>
          </cell>
          <cell r="F10421">
            <v>6</v>
          </cell>
          <cell r="G10421">
            <v>0</v>
          </cell>
          <cell r="H10421">
            <v>0</v>
          </cell>
          <cell r="I10421">
            <v>6</v>
          </cell>
          <cell r="J10421">
            <v>6</v>
          </cell>
          <cell r="K10421">
            <v>6</v>
          </cell>
          <cell r="L10421">
            <v>7</v>
          </cell>
        </row>
        <row r="10422">
          <cell r="E10422">
            <v>29780</v>
          </cell>
          <cell r="F10422">
            <v>26</v>
          </cell>
          <cell r="G10422">
            <v>31</v>
          </cell>
          <cell r="H10422">
            <v>30</v>
          </cell>
          <cell r="I10422">
            <v>17</v>
          </cell>
          <cell r="J10422">
            <v>13</v>
          </cell>
          <cell r="K10422">
            <v>7</v>
          </cell>
          <cell r="L10422">
            <v>15</v>
          </cell>
        </row>
        <row r="10423">
          <cell r="E10423">
            <v>29781</v>
          </cell>
          <cell r="F10423">
            <v>13</v>
          </cell>
          <cell r="G10423">
            <v>15</v>
          </cell>
          <cell r="H10423">
            <v>19</v>
          </cell>
          <cell r="I10423">
            <v>22</v>
          </cell>
          <cell r="J10423">
            <v>30</v>
          </cell>
          <cell r="K10423">
            <v>24</v>
          </cell>
          <cell r="L10423">
            <v>37</v>
          </cell>
        </row>
        <row r="10424">
          <cell r="E10424">
            <v>29782</v>
          </cell>
          <cell r="F10424">
            <v>26</v>
          </cell>
          <cell r="G10424">
            <v>22</v>
          </cell>
          <cell r="H10424">
            <v>37</v>
          </cell>
          <cell r="I10424">
            <v>33</v>
          </cell>
          <cell r="J10424">
            <v>26</v>
          </cell>
          <cell r="K10424">
            <v>30</v>
          </cell>
          <cell r="L10424">
            <v>30</v>
          </cell>
        </row>
        <row r="10425">
          <cell r="E10425">
            <v>29783</v>
          </cell>
          <cell r="F10425">
            <v>13</v>
          </cell>
          <cell r="G10425">
            <v>11</v>
          </cell>
          <cell r="H10425">
            <v>17</v>
          </cell>
          <cell r="I10425">
            <v>11</v>
          </cell>
          <cell r="J10425">
            <v>13</v>
          </cell>
          <cell r="K10425">
            <v>13</v>
          </cell>
          <cell r="L10425">
            <v>17</v>
          </cell>
        </row>
        <row r="10426">
          <cell r="E10426">
            <v>29784</v>
          </cell>
          <cell r="F10426">
            <v>7</v>
          </cell>
          <cell r="G10426">
            <v>7</v>
          </cell>
          <cell r="H10426">
            <v>6</v>
          </cell>
          <cell r="I10426">
            <v>4</v>
          </cell>
          <cell r="J10426">
            <v>6</v>
          </cell>
          <cell r="K10426">
            <v>6</v>
          </cell>
          <cell r="L10426">
            <v>4</v>
          </cell>
        </row>
        <row r="10427">
          <cell r="E10427">
            <v>29785</v>
          </cell>
          <cell r="F10427">
            <v>9</v>
          </cell>
          <cell r="G10427">
            <v>6</v>
          </cell>
          <cell r="H10427">
            <v>6</v>
          </cell>
          <cell r="I10427">
            <v>7</v>
          </cell>
          <cell r="J10427">
            <v>9</v>
          </cell>
          <cell r="K10427">
            <v>4</v>
          </cell>
          <cell r="L10427">
            <v>6</v>
          </cell>
        </row>
        <row r="10428">
          <cell r="E10428">
            <v>29786</v>
          </cell>
          <cell r="F10428">
            <v>4</v>
          </cell>
          <cell r="G10428">
            <v>9</v>
          </cell>
          <cell r="H10428">
            <v>4</v>
          </cell>
          <cell r="I10428">
            <v>4</v>
          </cell>
          <cell r="J10428">
            <v>4</v>
          </cell>
          <cell r="K10428">
            <v>7</v>
          </cell>
          <cell r="L10428">
            <v>4</v>
          </cell>
        </row>
        <row r="10429">
          <cell r="E10429">
            <v>29787</v>
          </cell>
          <cell r="F10429">
            <v>15</v>
          </cell>
          <cell r="G10429">
            <v>7</v>
          </cell>
          <cell r="H10429">
            <v>0</v>
          </cell>
          <cell r="I10429">
            <v>7</v>
          </cell>
          <cell r="J10429">
            <v>7</v>
          </cell>
          <cell r="K10429">
            <v>9</v>
          </cell>
          <cell r="L10429">
            <v>15</v>
          </cell>
        </row>
        <row r="10430">
          <cell r="E10430">
            <v>29788</v>
          </cell>
          <cell r="F10430">
            <v>4</v>
          </cell>
          <cell r="G10430">
            <v>9</v>
          </cell>
          <cell r="H10430">
            <v>7</v>
          </cell>
          <cell r="I10430">
            <v>6</v>
          </cell>
          <cell r="J10430">
            <v>15</v>
          </cell>
          <cell r="K10430">
            <v>9</v>
          </cell>
          <cell r="L10430">
            <v>9</v>
          </cell>
        </row>
        <row r="10431">
          <cell r="E10431">
            <v>29789</v>
          </cell>
          <cell r="F10431">
            <v>15</v>
          </cell>
          <cell r="G10431">
            <v>19</v>
          </cell>
          <cell r="H10431">
            <v>17</v>
          </cell>
          <cell r="I10431">
            <v>19</v>
          </cell>
          <cell r="J10431">
            <v>9</v>
          </cell>
          <cell r="K10431">
            <v>13</v>
          </cell>
          <cell r="L10431">
            <v>15</v>
          </cell>
        </row>
        <row r="10432">
          <cell r="E10432">
            <v>29790</v>
          </cell>
          <cell r="F10432">
            <v>9</v>
          </cell>
          <cell r="G10432">
            <v>17</v>
          </cell>
          <cell r="H10432">
            <v>22</v>
          </cell>
          <cell r="I10432">
            <v>20</v>
          </cell>
          <cell r="J10432">
            <v>19</v>
          </cell>
          <cell r="K10432">
            <v>24</v>
          </cell>
          <cell r="L10432">
            <v>26</v>
          </cell>
        </row>
        <row r="10433">
          <cell r="E10433">
            <v>29791</v>
          </cell>
          <cell r="F10433">
            <v>24</v>
          </cell>
          <cell r="G10433">
            <v>13</v>
          </cell>
          <cell r="H10433">
            <v>26</v>
          </cell>
          <cell r="I10433">
            <v>17</v>
          </cell>
          <cell r="J10433">
            <v>20</v>
          </cell>
          <cell r="K10433">
            <v>15</v>
          </cell>
          <cell r="L10433">
            <v>15</v>
          </cell>
        </row>
        <row r="10434">
          <cell r="E10434">
            <v>29792</v>
          </cell>
          <cell r="F10434">
            <v>6</v>
          </cell>
          <cell r="G10434">
            <v>0</v>
          </cell>
          <cell r="H10434">
            <v>9</v>
          </cell>
          <cell r="I10434">
            <v>11</v>
          </cell>
          <cell r="J10434">
            <v>9</v>
          </cell>
          <cell r="K10434">
            <v>7</v>
          </cell>
          <cell r="L10434">
            <v>0</v>
          </cell>
        </row>
        <row r="10435">
          <cell r="E10435">
            <v>29793</v>
          </cell>
          <cell r="F10435">
            <v>11</v>
          </cell>
          <cell r="G10435">
            <v>9</v>
          </cell>
          <cell r="H10435">
            <v>9</v>
          </cell>
          <cell r="I10435">
            <v>9</v>
          </cell>
          <cell r="J10435">
            <v>0</v>
          </cell>
          <cell r="K10435">
            <v>11</v>
          </cell>
          <cell r="L10435">
            <v>15</v>
          </cell>
        </row>
        <row r="10436">
          <cell r="E10436">
            <v>29794</v>
          </cell>
          <cell r="F10436">
            <v>7</v>
          </cell>
          <cell r="G10436">
            <v>6</v>
          </cell>
          <cell r="H10436">
            <v>9</v>
          </cell>
          <cell r="I10436">
            <v>13</v>
          </cell>
          <cell r="J10436">
            <v>13</v>
          </cell>
          <cell r="K10436">
            <v>9</v>
          </cell>
          <cell r="L10436">
            <v>9</v>
          </cell>
        </row>
        <row r="10437">
          <cell r="E10437">
            <v>29795</v>
          </cell>
          <cell r="F10437">
            <v>7</v>
          </cell>
          <cell r="G10437">
            <v>11</v>
          </cell>
          <cell r="H10437">
            <v>4</v>
          </cell>
          <cell r="I10437">
            <v>13</v>
          </cell>
          <cell r="J10437">
            <v>20</v>
          </cell>
          <cell r="K10437">
            <v>19</v>
          </cell>
          <cell r="L10437">
            <v>11</v>
          </cell>
        </row>
        <row r="10438">
          <cell r="E10438">
            <v>29796</v>
          </cell>
          <cell r="F10438">
            <v>9</v>
          </cell>
          <cell r="G10438">
            <v>6</v>
          </cell>
          <cell r="H10438">
            <v>7</v>
          </cell>
          <cell r="I10438">
            <v>11</v>
          </cell>
          <cell r="J10438">
            <v>13</v>
          </cell>
          <cell r="K10438">
            <v>11</v>
          </cell>
          <cell r="L10438">
            <v>13</v>
          </cell>
        </row>
        <row r="10439">
          <cell r="E10439">
            <v>29797</v>
          </cell>
          <cell r="F10439">
            <v>9</v>
          </cell>
          <cell r="G10439">
            <v>9</v>
          </cell>
          <cell r="H10439">
            <v>7</v>
          </cell>
          <cell r="I10439">
            <v>7</v>
          </cell>
          <cell r="J10439">
            <v>9</v>
          </cell>
          <cell r="K10439">
            <v>22</v>
          </cell>
          <cell r="L10439">
            <v>37</v>
          </cell>
        </row>
        <row r="10440">
          <cell r="E10440">
            <v>29798</v>
          </cell>
          <cell r="F10440">
            <v>9</v>
          </cell>
          <cell r="G10440">
            <v>13</v>
          </cell>
          <cell r="H10440">
            <v>6</v>
          </cell>
          <cell r="I10440">
            <v>7</v>
          </cell>
          <cell r="J10440">
            <v>4</v>
          </cell>
          <cell r="K10440">
            <v>4</v>
          </cell>
          <cell r="L10440">
            <v>0</v>
          </cell>
        </row>
        <row r="10441">
          <cell r="E10441">
            <v>29799</v>
          </cell>
          <cell r="F10441">
            <v>9</v>
          </cell>
          <cell r="G10441">
            <v>7</v>
          </cell>
          <cell r="H10441">
            <v>0</v>
          </cell>
          <cell r="I10441">
            <v>7</v>
          </cell>
          <cell r="J10441">
            <v>9</v>
          </cell>
          <cell r="K10441">
            <v>11</v>
          </cell>
          <cell r="L10441">
            <v>11</v>
          </cell>
        </row>
        <row r="10442">
          <cell r="E10442">
            <v>29800</v>
          </cell>
          <cell r="F10442">
            <v>19</v>
          </cell>
          <cell r="G10442">
            <v>15</v>
          </cell>
          <cell r="H10442">
            <v>11</v>
          </cell>
          <cell r="I10442">
            <v>4</v>
          </cell>
          <cell r="J10442">
            <v>6</v>
          </cell>
          <cell r="K10442">
            <v>0</v>
          </cell>
          <cell r="L10442">
            <v>0</v>
          </cell>
        </row>
        <row r="10443">
          <cell r="E10443">
            <v>29801</v>
          </cell>
          <cell r="F10443">
            <v>6</v>
          </cell>
          <cell r="G10443">
            <v>9</v>
          </cell>
          <cell r="H10443">
            <v>22</v>
          </cell>
          <cell r="I10443">
            <v>15</v>
          </cell>
          <cell r="J10443">
            <v>19</v>
          </cell>
          <cell r="K10443">
            <v>11</v>
          </cell>
          <cell r="L10443">
            <v>7</v>
          </cell>
        </row>
        <row r="10444">
          <cell r="E10444">
            <v>29802</v>
          </cell>
          <cell r="F10444">
            <v>9</v>
          </cell>
          <cell r="G10444">
            <v>9</v>
          </cell>
          <cell r="H10444">
            <v>6</v>
          </cell>
          <cell r="I10444">
            <v>13</v>
          </cell>
          <cell r="J10444">
            <v>7</v>
          </cell>
          <cell r="K10444">
            <v>6</v>
          </cell>
          <cell r="L10444">
            <v>13</v>
          </cell>
        </row>
        <row r="10445">
          <cell r="E10445">
            <v>29803</v>
          </cell>
          <cell r="F10445">
            <v>4</v>
          </cell>
          <cell r="G10445">
            <v>6</v>
          </cell>
          <cell r="H10445">
            <v>4</v>
          </cell>
          <cell r="I10445">
            <v>6</v>
          </cell>
          <cell r="J10445">
            <v>4</v>
          </cell>
          <cell r="K10445">
            <v>4</v>
          </cell>
          <cell r="L10445">
            <v>7</v>
          </cell>
        </row>
        <row r="10446">
          <cell r="E10446">
            <v>29804</v>
          </cell>
          <cell r="F10446">
            <v>4</v>
          </cell>
          <cell r="G10446">
            <v>9</v>
          </cell>
          <cell r="H10446">
            <v>7</v>
          </cell>
          <cell r="I10446">
            <v>9</v>
          </cell>
          <cell r="J10446">
            <v>4</v>
          </cell>
          <cell r="K10446">
            <v>13</v>
          </cell>
          <cell r="L10446">
            <v>7</v>
          </cell>
        </row>
        <row r="10447">
          <cell r="E10447">
            <v>29805</v>
          </cell>
          <cell r="F10447">
            <v>7</v>
          </cell>
          <cell r="G10447">
            <v>7</v>
          </cell>
          <cell r="H10447">
            <v>7</v>
          </cell>
          <cell r="I10447">
            <v>6</v>
          </cell>
          <cell r="J10447">
            <v>6</v>
          </cell>
          <cell r="K10447">
            <v>9</v>
          </cell>
          <cell r="L10447">
            <v>4</v>
          </cell>
        </row>
        <row r="10448">
          <cell r="E10448">
            <v>29806</v>
          </cell>
          <cell r="F10448">
            <v>6</v>
          </cell>
          <cell r="G10448">
            <v>9</v>
          </cell>
          <cell r="H10448">
            <v>6</v>
          </cell>
          <cell r="I10448">
            <v>2</v>
          </cell>
          <cell r="J10448">
            <v>2</v>
          </cell>
          <cell r="K10448">
            <v>2</v>
          </cell>
          <cell r="L10448">
            <v>2</v>
          </cell>
        </row>
        <row r="10449">
          <cell r="E10449">
            <v>29807</v>
          </cell>
          <cell r="F10449">
            <v>7</v>
          </cell>
          <cell r="G10449">
            <v>4</v>
          </cell>
          <cell r="H10449">
            <v>2</v>
          </cell>
          <cell r="I10449">
            <v>4</v>
          </cell>
          <cell r="J10449">
            <v>2</v>
          </cell>
          <cell r="K10449">
            <v>4</v>
          </cell>
          <cell r="L10449">
            <v>4</v>
          </cell>
        </row>
        <row r="10450">
          <cell r="E10450">
            <v>29808</v>
          </cell>
          <cell r="F10450">
            <v>6</v>
          </cell>
          <cell r="G10450">
            <v>0</v>
          </cell>
          <cell r="H10450">
            <v>7</v>
          </cell>
          <cell r="I10450">
            <v>9</v>
          </cell>
          <cell r="J10450">
            <v>6</v>
          </cell>
          <cell r="K10450">
            <v>6</v>
          </cell>
          <cell r="L10450">
            <v>9</v>
          </cell>
        </row>
        <row r="10451">
          <cell r="E10451">
            <v>29809</v>
          </cell>
          <cell r="F10451">
            <v>7</v>
          </cell>
          <cell r="G10451">
            <v>4</v>
          </cell>
          <cell r="H10451">
            <v>4</v>
          </cell>
          <cell r="I10451">
            <v>9</v>
          </cell>
          <cell r="J10451">
            <v>0</v>
          </cell>
          <cell r="K10451">
            <v>9</v>
          </cell>
          <cell r="L10451">
            <v>7</v>
          </cell>
        </row>
        <row r="10452">
          <cell r="E10452">
            <v>29810</v>
          </cell>
          <cell r="F10452">
            <v>15</v>
          </cell>
          <cell r="G10452">
            <v>17</v>
          </cell>
          <cell r="H10452">
            <v>11</v>
          </cell>
          <cell r="I10452">
            <v>11</v>
          </cell>
          <cell r="J10452">
            <v>19</v>
          </cell>
          <cell r="K10452">
            <v>11</v>
          </cell>
          <cell r="L10452">
            <v>9</v>
          </cell>
        </row>
        <row r="10453">
          <cell r="E10453">
            <v>29811</v>
          </cell>
          <cell r="F10453">
            <v>15</v>
          </cell>
          <cell r="G10453">
            <v>11</v>
          </cell>
          <cell r="H10453">
            <v>11</v>
          </cell>
          <cell r="I10453">
            <v>0</v>
          </cell>
          <cell r="J10453">
            <v>7</v>
          </cell>
          <cell r="K10453">
            <v>11</v>
          </cell>
          <cell r="L10453">
            <v>7</v>
          </cell>
        </row>
        <row r="10454">
          <cell r="E10454">
            <v>29812</v>
          </cell>
          <cell r="F10454">
            <v>11</v>
          </cell>
          <cell r="G10454">
            <v>7</v>
          </cell>
          <cell r="H10454">
            <v>7</v>
          </cell>
          <cell r="I10454">
            <v>15</v>
          </cell>
          <cell r="J10454">
            <v>7</v>
          </cell>
          <cell r="K10454">
            <v>4</v>
          </cell>
          <cell r="L10454">
            <v>4</v>
          </cell>
        </row>
        <row r="10455">
          <cell r="E10455">
            <v>29813</v>
          </cell>
          <cell r="F10455">
            <v>6</v>
          </cell>
          <cell r="G10455">
            <v>4</v>
          </cell>
          <cell r="H10455">
            <v>13</v>
          </cell>
          <cell r="I10455">
            <v>13</v>
          </cell>
          <cell r="J10455">
            <v>4</v>
          </cell>
          <cell r="K10455">
            <v>4</v>
          </cell>
          <cell r="L10455">
            <v>7</v>
          </cell>
        </row>
        <row r="10456">
          <cell r="E10456">
            <v>29814</v>
          </cell>
          <cell r="F10456">
            <v>9</v>
          </cell>
          <cell r="G10456">
            <v>7</v>
          </cell>
          <cell r="H10456">
            <v>11</v>
          </cell>
          <cell r="I10456">
            <v>11</v>
          </cell>
          <cell r="J10456">
            <v>7</v>
          </cell>
          <cell r="K10456">
            <v>7</v>
          </cell>
          <cell r="L10456">
            <v>6</v>
          </cell>
        </row>
        <row r="10457">
          <cell r="E10457">
            <v>29815</v>
          </cell>
          <cell r="F10457">
            <v>13</v>
          </cell>
          <cell r="G10457">
            <v>7</v>
          </cell>
          <cell r="H10457">
            <v>7</v>
          </cell>
          <cell r="I10457">
            <v>7</v>
          </cell>
          <cell r="J10457">
            <v>6</v>
          </cell>
          <cell r="K10457">
            <v>7</v>
          </cell>
          <cell r="L10457">
            <v>2</v>
          </cell>
        </row>
        <row r="10458">
          <cell r="E10458">
            <v>29816</v>
          </cell>
          <cell r="F10458">
            <v>6</v>
          </cell>
          <cell r="G10458">
            <v>6</v>
          </cell>
          <cell r="H10458">
            <v>6</v>
          </cell>
          <cell r="I10458">
            <v>4</v>
          </cell>
          <cell r="J10458">
            <v>9</v>
          </cell>
          <cell r="K10458">
            <v>6</v>
          </cell>
          <cell r="L10458">
            <v>4</v>
          </cell>
        </row>
        <row r="10459">
          <cell r="E10459">
            <v>29817</v>
          </cell>
          <cell r="F10459">
            <v>11</v>
          </cell>
          <cell r="G10459">
            <v>7</v>
          </cell>
          <cell r="H10459">
            <v>11</v>
          </cell>
          <cell r="I10459">
            <v>6</v>
          </cell>
          <cell r="J10459">
            <v>7</v>
          </cell>
          <cell r="K10459">
            <v>7</v>
          </cell>
          <cell r="L10459">
            <v>4</v>
          </cell>
        </row>
        <row r="10460">
          <cell r="E10460">
            <v>29818</v>
          </cell>
          <cell r="F10460">
            <v>30</v>
          </cell>
          <cell r="G10460">
            <v>7</v>
          </cell>
          <cell r="H10460">
            <v>7</v>
          </cell>
          <cell r="I10460">
            <v>6</v>
          </cell>
          <cell r="J10460">
            <v>9</v>
          </cell>
          <cell r="K10460">
            <v>9</v>
          </cell>
          <cell r="L10460">
            <v>11</v>
          </cell>
        </row>
        <row r="10461">
          <cell r="E10461">
            <v>29819</v>
          </cell>
          <cell r="F10461">
            <v>15</v>
          </cell>
          <cell r="G10461">
            <v>9</v>
          </cell>
          <cell r="H10461">
            <v>11</v>
          </cell>
          <cell r="I10461">
            <v>7</v>
          </cell>
          <cell r="J10461">
            <v>6</v>
          </cell>
          <cell r="K10461">
            <v>6</v>
          </cell>
          <cell r="L10461">
            <v>11</v>
          </cell>
        </row>
        <row r="10462">
          <cell r="E10462">
            <v>29820</v>
          </cell>
          <cell r="F10462">
            <v>0</v>
          </cell>
          <cell r="G10462">
            <v>0</v>
          </cell>
          <cell r="H10462">
            <v>0</v>
          </cell>
          <cell r="I10462">
            <v>9</v>
          </cell>
          <cell r="J10462">
            <v>11</v>
          </cell>
          <cell r="K10462">
            <v>6</v>
          </cell>
          <cell r="L10462">
            <v>9</v>
          </cell>
        </row>
        <row r="10463">
          <cell r="E10463">
            <v>29821</v>
          </cell>
          <cell r="F10463">
            <v>6</v>
          </cell>
          <cell r="G10463">
            <v>6</v>
          </cell>
          <cell r="H10463">
            <v>9</v>
          </cell>
          <cell r="I10463">
            <v>7</v>
          </cell>
          <cell r="J10463">
            <v>4</v>
          </cell>
          <cell r="K10463">
            <v>0</v>
          </cell>
          <cell r="L10463">
            <v>6</v>
          </cell>
        </row>
        <row r="10464">
          <cell r="E10464">
            <v>29822</v>
          </cell>
          <cell r="F10464">
            <v>11</v>
          </cell>
          <cell r="G10464">
            <v>9</v>
          </cell>
          <cell r="H10464">
            <v>0</v>
          </cell>
          <cell r="I10464">
            <v>7</v>
          </cell>
          <cell r="J10464">
            <v>9</v>
          </cell>
          <cell r="K10464">
            <v>6</v>
          </cell>
          <cell r="L10464">
            <v>6</v>
          </cell>
        </row>
        <row r="10465">
          <cell r="E10465">
            <v>29823</v>
          </cell>
          <cell r="F10465">
            <v>13</v>
          </cell>
          <cell r="G10465">
            <v>11</v>
          </cell>
          <cell r="H10465">
            <v>11</v>
          </cell>
          <cell r="I10465">
            <v>9</v>
          </cell>
          <cell r="J10465">
            <v>13</v>
          </cell>
          <cell r="K10465">
            <v>13</v>
          </cell>
          <cell r="L10465">
            <v>4</v>
          </cell>
        </row>
        <row r="10466">
          <cell r="E10466">
            <v>29824</v>
          </cell>
          <cell r="F10466">
            <v>19</v>
          </cell>
          <cell r="G10466">
            <v>19</v>
          </cell>
          <cell r="H10466">
            <v>17</v>
          </cell>
          <cell r="I10466">
            <v>13</v>
          </cell>
          <cell r="J10466">
            <v>11</v>
          </cell>
          <cell r="K10466">
            <v>9</v>
          </cell>
          <cell r="L10466">
            <v>7</v>
          </cell>
        </row>
        <row r="10467">
          <cell r="E10467">
            <v>29825</v>
          </cell>
          <cell r="F10467">
            <v>13</v>
          </cell>
          <cell r="G10467">
            <v>22</v>
          </cell>
          <cell r="H10467">
            <v>15</v>
          </cell>
          <cell r="I10467">
            <v>19</v>
          </cell>
          <cell r="J10467">
            <v>22</v>
          </cell>
          <cell r="K10467">
            <v>20</v>
          </cell>
          <cell r="L10467">
            <v>15</v>
          </cell>
        </row>
        <row r="10468">
          <cell r="E10468">
            <v>29826</v>
          </cell>
          <cell r="F10468">
            <v>17</v>
          </cell>
          <cell r="G10468">
            <v>13</v>
          </cell>
          <cell r="H10468">
            <v>7</v>
          </cell>
          <cell r="I10468">
            <v>7</v>
          </cell>
          <cell r="J10468">
            <v>17</v>
          </cell>
          <cell r="K10468">
            <v>13</v>
          </cell>
          <cell r="L10468">
            <v>26</v>
          </cell>
        </row>
        <row r="10469">
          <cell r="E10469">
            <v>29827</v>
          </cell>
          <cell r="F10469">
            <v>26</v>
          </cell>
          <cell r="G10469">
            <v>17</v>
          </cell>
          <cell r="H10469">
            <v>22</v>
          </cell>
          <cell r="I10469">
            <v>26</v>
          </cell>
          <cell r="J10469">
            <v>22</v>
          </cell>
          <cell r="K10469">
            <v>26</v>
          </cell>
          <cell r="L10469">
            <v>30</v>
          </cell>
        </row>
        <row r="10470">
          <cell r="E10470">
            <v>29828</v>
          </cell>
          <cell r="F10470">
            <v>44</v>
          </cell>
          <cell r="G10470">
            <v>30</v>
          </cell>
          <cell r="H10470">
            <v>33</v>
          </cell>
          <cell r="I10470">
            <v>28</v>
          </cell>
          <cell r="J10470">
            <v>28</v>
          </cell>
          <cell r="K10470">
            <v>33</v>
          </cell>
          <cell r="L10470">
            <v>33</v>
          </cell>
        </row>
        <row r="10471">
          <cell r="E10471">
            <v>29829</v>
          </cell>
          <cell r="F10471">
            <v>15</v>
          </cell>
          <cell r="G10471">
            <v>22</v>
          </cell>
          <cell r="H10471">
            <v>11</v>
          </cell>
          <cell r="I10471">
            <v>7</v>
          </cell>
          <cell r="J10471">
            <v>7</v>
          </cell>
          <cell r="K10471">
            <v>9</v>
          </cell>
          <cell r="L10471">
            <v>9</v>
          </cell>
        </row>
        <row r="10472">
          <cell r="E10472">
            <v>29830</v>
          </cell>
          <cell r="F10472">
            <v>13</v>
          </cell>
          <cell r="G10472">
            <v>13</v>
          </cell>
          <cell r="H10472">
            <v>15</v>
          </cell>
          <cell r="I10472">
            <v>17</v>
          </cell>
          <cell r="J10472">
            <v>15</v>
          </cell>
          <cell r="K10472">
            <v>11</v>
          </cell>
          <cell r="L10472">
            <v>11</v>
          </cell>
        </row>
        <row r="10473">
          <cell r="E10473">
            <v>29831</v>
          </cell>
          <cell r="F10473">
            <v>24</v>
          </cell>
          <cell r="G10473">
            <v>22</v>
          </cell>
          <cell r="H10473">
            <v>11</v>
          </cell>
          <cell r="I10473">
            <v>9</v>
          </cell>
          <cell r="J10473">
            <v>13</v>
          </cell>
          <cell r="K10473">
            <v>6</v>
          </cell>
          <cell r="L10473">
            <v>20</v>
          </cell>
        </row>
        <row r="10474">
          <cell r="E10474">
            <v>29832</v>
          </cell>
          <cell r="F10474">
            <v>13</v>
          </cell>
          <cell r="G10474">
            <v>19</v>
          </cell>
          <cell r="H10474">
            <v>20</v>
          </cell>
          <cell r="I10474">
            <v>20</v>
          </cell>
          <cell r="J10474">
            <v>19</v>
          </cell>
          <cell r="K10474">
            <v>20</v>
          </cell>
          <cell r="L10474">
            <v>24</v>
          </cell>
        </row>
        <row r="10475">
          <cell r="E10475">
            <v>29833</v>
          </cell>
          <cell r="F10475">
            <v>6</v>
          </cell>
          <cell r="G10475">
            <v>7</v>
          </cell>
          <cell r="H10475">
            <v>6</v>
          </cell>
          <cell r="I10475">
            <v>9</v>
          </cell>
          <cell r="J10475">
            <v>6</v>
          </cell>
          <cell r="K10475">
            <v>9</v>
          </cell>
          <cell r="L10475">
            <v>9</v>
          </cell>
        </row>
        <row r="10476">
          <cell r="E10476">
            <v>29834</v>
          </cell>
          <cell r="F10476">
            <v>7</v>
          </cell>
          <cell r="G10476">
            <v>19</v>
          </cell>
          <cell r="H10476">
            <v>20</v>
          </cell>
          <cell r="I10476">
            <v>15</v>
          </cell>
          <cell r="J10476">
            <v>7</v>
          </cell>
          <cell r="K10476">
            <v>17</v>
          </cell>
          <cell r="L10476">
            <v>9</v>
          </cell>
        </row>
        <row r="10477">
          <cell r="E10477">
            <v>29835</v>
          </cell>
          <cell r="F10477">
            <v>13</v>
          </cell>
          <cell r="G10477">
            <v>6</v>
          </cell>
          <cell r="H10477">
            <v>4</v>
          </cell>
          <cell r="I10477">
            <v>2</v>
          </cell>
          <cell r="J10477">
            <v>13</v>
          </cell>
          <cell r="K10477">
            <v>6</v>
          </cell>
          <cell r="L10477">
            <v>6</v>
          </cell>
        </row>
        <row r="10478">
          <cell r="E10478">
            <v>29836</v>
          </cell>
          <cell r="F10478">
            <v>6</v>
          </cell>
          <cell r="G10478">
            <v>11</v>
          </cell>
          <cell r="H10478">
            <v>0</v>
          </cell>
          <cell r="I10478">
            <v>0</v>
          </cell>
          <cell r="J10478">
            <v>4</v>
          </cell>
          <cell r="K10478">
            <v>6</v>
          </cell>
          <cell r="L10478">
            <v>0</v>
          </cell>
        </row>
        <row r="10479">
          <cell r="E10479">
            <v>29837</v>
          </cell>
          <cell r="F10479">
            <v>6</v>
          </cell>
          <cell r="G10479">
            <v>7</v>
          </cell>
          <cell r="H10479">
            <v>7</v>
          </cell>
          <cell r="I10479">
            <v>9</v>
          </cell>
          <cell r="J10479">
            <v>11</v>
          </cell>
          <cell r="K10479">
            <v>6</v>
          </cell>
          <cell r="L10479">
            <v>26</v>
          </cell>
        </row>
        <row r="10480">
          <cell r="E10480">
            <v>29838</v>
          </cell>
          <cell r="F10480">
            <v>4</v>
          </cell>
          <cell r="G10480">
            <v>11</v>
          </cell>
          <cell r="H10480">
            <v>7</v>
          </cell>
          <cell r="I10480">
            <v>11</v>
          </cell>
          <cell r="J10480">
            <v>15</v>
          </cell>
          <cell r="K10480">
            <v>15</v>
          </cell>
          <cell r="L10480">
            <v>19</v>
          </cell>
        </row>
        <row r="10481">
          <cell r="E10481">
            <v>29839</v>
          </cell>
          <cell r="F10481">
            <v>30</v>
          </cell>
          <cell r="G10481">
            <v>19</v>
          </cell>
          <cell r="H10481">
            <v>20</v>
          </cell>
          <cell r="I10481">
            <v>13</v>
          </cell>
          <cell r="J10481">
            <v>15</v>
          </cell>
          <cell r="K10481">
            <v>7</v>
          </cell>
          <cell r="L10481">
            <v>11</v>
          </cell>
        </row>
        <row r="10482">
          <cell r="E10482">
            <v>29840</v>
          </cell>
          <cell r="F10482">
            <v>7</v>
          </cell>
          <cell r="G10482">
            <v>6</v>
          </cell>
          <cell r="H10482">
            <v>9</v>
          </cell>
          <cell r="I10482">
            <v>6</v>
          </cell>
          <cell r="J10482">
            <v>7</v>
          </cell>
          <cell r="K10482">
            <v>19</v>
          </cell>
          <cell r="L10482">
            <v>13</v>
          </cell>
        </row>
        <row r="10483">
          <cell r="E10483">
            <v>29841</v>
          </cell>
          <cell r="F10483">
            <v>11</v>
          </cell>
          <cell r="G10483">
            <v>11</v>
          </cell>
          <cell r="H10483">
            <v>13</v>
          </cell>
          <cell r="I10483">
            <v>17</v>
          </cell>
          <cell r="J10483">
            <v>33</v>
          </cell>
          <cell r="K10483">
            <v>31</v>
          </cell>
          <cell r="L10483">
            <v>43</v>
          </cell>
        </row>
        <row r="10484">
          <cell r="E10484">
            <v>29842</v>
          </cell>
          <cell r="F10484">
            <v>7</v>
          </cell>
          <cell r="G10484">
            <v>6</v>
          </cell>
          <cell r="H10484">
            <v>7</v>
          </cell>
          <cell r="I10484">
            <v>9</v>
          </cell>
          <cell r="J10484">
            <v>9</v>
          </cell>
          <cell r="K10484">
            <v>11</v>
          </cell>
          <cell r="L10484">
            <v>11</v>
          </cell>
        </row>
        <row r="10485">
          <cell r="E10485">
            <v>29843</v>
          </cell>
          <cell r="F10485">
            <v>9</v>
          </cell>
          <cell r="G10485">
            <v>17</v>
          </cell>
          <cell r="H10485">
            <v>15</v>
          </cell>
          <cell r="I10485">
            <v>13</v>
          </cell>
          <cell r="J10485">
            <v>15</v>
          </cell>
          <cell r="K10485">
            <v>15</v>
          </cell>
          <cell r="L10485">
            <v>9</v>
          </cell>
        </row>
        <row r="10486">
          <cell r="E10486">
            <v>29844</v>
          </cell>
          <cell r="F10486">
            <v>4</v>
          </cell>
          <cell r="G10486">
            <v>0</v>
          </cell>
          <cell r="H10486">
            <v>0</v>
          </cell>
          <cell r="I10486">
            <v>4</v>
          </cell>
          <cell r="J10486">
            <v>4</v>
          </cell>
          <cell r="K10486">
            <v>0</v>
          </cell>
          <cell r="L10486">
            <v>0</v>
          </cell>
        </row>
        <row r="10487">
          <cell r="E10487">
            <v>29845</v>
          </cell>
          <cell r="F10487">
            <v>19</v>
          </cell>
          <cell r="G10487">
            <v>11</v>
          </cell>
          <cell r="H10487">
            <v>15</v>
          </cell>
          <cell r="I10487">
            <v>11</v>
          </cell>
          <cell r="J10487">
            <v>9</v>
          </cell>
          <cell r="K10487">
            <v>11</v>
          </cell>
          <cell r="L10487">
            <v>11</v>
          </cell>
        </row>
        <row r="10488">
          <cell r="E10488">
            <v>29846</v>
          </cell>
          <cell r="F10488">
            <v>0</v>
          </cell>
          <cell r="G10488">
            <v>0</v>
          </cell>
          <cell r="H10488">
            <v>13</v>
          </cell>
          <cell r="I10488">
            <v>9</v>
          </cell>
          <cell r="J10488">
            <v>6</v>
          </cell>
          <cell r="K10488">
            <v>7</v>
          </cell>
          <cell r="L10488">
            <v>7</v>
          </cell>
        </row>
        <row r="10489">
          <cell r="E10489">
            <v>29847</v>
          </cell>
          <cell r="F10489">
            <v>9</v>
          </cell>
          <cell r="G10489">
            <v>7</v>
          </cell>
          <cell r="H10489">
            <v>9</v>
          </cell>
          <cell r="I10489">
            <v>7</v>
          </cell>
          <cell r="J10489">
            <v>9</v>
          </cell>
          <cell r="K10489">
            <v>11</v>
          </cell>
          <cell r="L10489">
            <v>9</v>
          </cell>
        </row>
        <row r="10490">
          <cell r="E10490">
            <v>29848</v>
          </cell>
          <cell r="F10490">
            <v>19</v>
          </cell>
          <cell r="G10490">
            <v>11</v>
          </cell>
          <cell r="H10490">
            <v>9</v>
          </cell>
          <cell r="I10490">
            <v>19</v>
          </cell>
          <cell r="J10490">
            <v>15</v>
          </cell>
          <cell r="K10490">
            <v>13</v>
          </cell>
          <cell r="L10490">
            <v>13</v>
          </cell>
        </row>
        <row r="10491">
          <cell r="E10491">
            <v>29849</v>
          </cell>
          <cell r="F10491">
            <v>24</v>
          </cell>
          <cell r="G10491">
            <v>22</v>
          </cell>
          <cell r="H10491">
            <v>24</v>
          </cell>
          <cell r="I10491">
            <v>17</v>
          </cell>
          <cell r="J10491">
            <v>22</v>
          </cell>
          <cell r="K10491">
            <v>26</v>
          </cell>
          <cell r="L10491">
            <v>13</v>
          </cell>
        </row>
        <row r="10492">
          <cell r="E10492">
            <v>29850</v>
          </cell>
          <cell r="F10492">
            <v>7</v>
          </cell>
          <cell r="G10492">
            <v>11</v>
          </cell>
          <cell r="H10492">
            <v>6</v>
          </cell>
          <cell r="I10492">
            <v>9</v>
          </cell>
          <cell r="J10492">
            <v>7</v>
          </cell>
          <cell r="K10492">
            <v>20</v>
          </cell>
          <cell r="L10492">
            <v>7</v>
          </cell>
        </row>
        <row r="10493">
          <cell r="E10493">
            <v>29851</v>
          </cell>
          <cell r="F10493">
            <v>26</v>
          </cell>
          <cell r="G10493">
            <v>17</v>
          </cell>
          <cell r="H10493">
            <v>24</v>
          </cell>
          <cell r="I10493">
            <v>31</v>
          </cell>
          <cell r="J10493">
            <v>19</v>
          </cell>
          <cell r="K10493">
            <v>24</v>
          </cell>
          <cell r="L10493">
            <v>20</v>
          </cell>
        </row>
        <row r="10494">
          <cell r="E10494">
            <v>29852</v>
          </cell>
          <cell r="F10494">
            <v>11</v>
          </cell>
          <cell r="G10494">
            <v>7</v>
          </cell>
          <cell r="H10494">
            <v>6</v>
          </cell>
          <cell r="I10494">
            <v>2</v>
          </cell>
          <cell r="J10494">
            <v>7</v>
          </cell>
          <cell r="K10494">
            <v>4</v>
          </cell>
          <cell r="L10494">
            <v>0</v>
          </cell>
        </row>
        <row r="10495">
          <cell r="E10495">
            <v>29853</v>
          </cell>
          <cell r="F10495">
            <v>6</v>
          </cell>
          <cell r="G10495">
            <v>7</v>
          </cell>
          <cell r="H10495">
            <v>7</v>
          </cell>
          <cell r="I10495">
            <v>6</v>
          </cell>
          <cell r="J10495">
            <v>11</v>
          </cell>
          <cell r="K10495">
            <v>7</v>
          </cell>
          <cell r="L10495">
            <v>7</v>
          </cell>
        </row>
        <row r="10496">
          <cell r="E10496">
            <v>29854</v>
          </cell>
          <cell r="F10496">
            <v>15</v>
          </cell>
          <cell r="G10496">
            <v>15</v>
          </cell>
          <cell r="H10496">
            <v>7</v>
          </cell>
          <cell r="I10496">
            <v>15</v>
          </cell>
          <cell r="J10496">
            <v>4</v>
          </cell>
          <cell r="K10496">
            <v>11</v>
          </cell>
          <cell r="L10496">
            <v>17</v>
          </cell>
        </row>
        <row r="10497">
          <cell r="E10497">
            <v>29855</v>
          </cell>
          <cell r="F10497">
            <v>19</v>
          </cell>
          <cell r="G10497">
            <v>9</v>
          </cell>
          <cell r="H10497">
            <v>9</v>
          </cell>
          <cell r="I10497">
            <v>9</v>
          </cell>
          <cell r="J10497">
            <v>19</v>
          </cell>
          <cell r="K10497">
            <v>20</v>
          </cell>
          <cell r="L10497">
            <v>13</v>
          </cell>
        </row>
        <row r="10498">
          <cell r="E10498">
            <v>29856</v>
          </cell>
          <cell r="F10498">
            <v>19</v>
          </cell>
          <cell r="G10498">
            <v>15</v>
          </cell>
          <cell r="H10498">
            <v>19</v>
          </cell>
          <cell r="I10498">
            <v>19</v>
          </cell>
          <cell r="J10498">
            <v>15</v>
          </cell>
          <cell r="K10498">
            <v>19</v>
          </cell>
          <cell r="L10498">
            <v>20</v>
          </cell>
        </row>
        <row r="10499">
          <cell r="E10499">
            <v>29857</v>
          </cell>
          <cell r="F10499">
            <v>9</v>
          </cell>
          <cell r="G10499">
            <v>6</v>
          </cell>
          <cell r="H10499">
            <v>11</v>
          </cell>
          <cell r="I10499">
            <v>0</v>
          </cell>
          <cell r="J10499">
            <v>9</v>
          </cell>
          <cell r="K10499">
            <v>13</v>
          </cell>
          <cell r="L10499">
            <v>15</v>
          </cell>
        </row>
        <row r="10500">
          <cell r="E10500">
            <v>29858</v>
          </cell>
          <cell r="F10500">
            <v>11</v>
          </cell>
          <cell r="G10500">
            <v>17</v>
          </cell>
          <cell r="H10500">
            <v>19</v>
          </cell>
          <cell r="I10500">
            <v>11</v>
          </cell>
          <cell r="J10500">
            <v>7</v>
          </cell>
          <cell r="K10500">
            <v>15</v>
          </cell>
          <cell r="L10500">
            <v>28</v>
          </cell>
        </row>
        <row r="10501">
          <cell r="E10501">
            <v>29859</v>
          </cell>
          <cell r="F10501">
            <v>7</v>
          </cell>
          <cell r="G10501">
            <v>6</v>
          </cell>
          <cell r="H10501">
            <v>4</v>
          </cell>
          <cell r="I10501">
            <v>0</v>
          </cell>
          <cell r="J10501">
            <v>4</v>
          </cell>
          <cell r="K10501">
            <v>4</v>
          </cell>
          <cell r="L10501">
            <v>7</v>
          </cell>
        </row>
        <row r="10502">
          <cell r="E10502">
            <v>29860</v>
          </cell>
          <cell r="F10502">
            <v>15</v>
          </cell>
          <cell r="G10502">
            <v>11</v>
          </cell>
          <cell r="H10502">
            <v>11</v>
          </cell>
          <cell r="I10502">
            <v>15</v>
          </cell>
          <cell r="J10502">
            <v>11</v>
          </cell>
          <cell r="K10502">
            <v>15</v>
          </cell>
          <cell r="L10502">
            <v>30</v>
          </cell>
        </row>
        <row r="10503">
          <cell r="E10503">
            <v>29861</v>
          </cell>
          <cell r="F10503">
            <v>24</v>
          </cell>
          <cell r="G10503">
            <v>19</v>
          </cell>
          <cell r="H10503">
            <v>15</v>
          </cell>
          <cell r="I10503">
            <v>22</v>
          </cell>
          <cell r="J10503">
            <v>22</v>
          </cell>
          <cell r="K10503">
            <v>26</v>
          </cell>
          <cell r="L10503">
            <v>33</v>
          </cell>
        </row>
        <row r="10504">
          <cell r="E10504">
            <v>29862</v>
          </cell>
          <cell r="F10504">
            <v>4</v>
          </cell>
          <cell r="G10504">
            <v>9</v>
          </cell>
          <cell r="H10504">
            <v>15</v>
          </cell>
          <cell r="I10504">
            <v>13</v>
          </cell>
          <cell r="J10504">
            <v>9</v>
          </cell>
          <cell r="K10504">
            <v>13</v>
          </cell>
          <cell r="L10504">
            <v>7</v>
          </cell>
        </row>
        <row r="10505">
          <cell r="E10505">
            <v>29863</v>
          </cell>
          <cell r="F10505">
            <v>4</v>
          </cell>
          <cell r="G10505">
            <v>4</v>
          </cell>
          <cell r="H10505">
            <v>6</v>
          </cell>
          <cell r="I10505">
            <v>6</v>
          </cell>
          <cell r="J10505">
            <v>4</v>
          </cell>
          <cell r="K10505">
            <v>6</v>
          </cell>
          <cell r="L10505">
            <v>9</v>
          </cell>
        </row>
        <row r="10506">
          <cell r="E10506">
            <v>29864</v>
          </cell>
          <cell r="F10506">
            <v>4</v>
          </cell>
          <cell r="G10506">
            <v>0</v>
          </cell>
          <cell r="H10506">
            <v>0</v>
          </cell>
          <cell r="I10506">
            <v>0</v>
          </cell>
          <cell r="J10506">
            <v>7</v>
          </cell>
          <cell r="K10506">
            <v>4</v>
          </cell>
          <cell r="L10506">
            <v>0</v>
          </cell>
        </row>
        <row r="10507">
          <cell r="E10507">
            <v>29865</v>
          </cell>
          <cell r="F10507">
            <v>7</v>
          </cell>
          <cell r="G10507">
            <v>15</v>
          </cell>
          <cell r="H10507">
            <v>19</v>
          </cell>
          <cell r="I10507">
            <v>7</v>
          </cell>
          <cell r="J10507">
            <v>9</v>
          </cell>
          <cell r="K10507">
            <v>7</v>
          </cell>
          <cell r="L10507">
            <v>4</v>
          </cell>
        </row>
        <row r="10508">
          <cell r="E10508">
            <v>29866</v>
          </cell>
          <cell r="F10508">
            <v>13</v>
          </cell>
          <cell r="G10508">
            <v>19</v>
          </cell>
          <cell r="H10508">
            <v>15</v>
          </cell>
          <cell r="I10508">
            <v>17</v>
          </cell>
          <cell r="J10508">
            <v>24</v>
          </cell>
          <cell r="K10508">
            <v>26</v>
          </cell>
          <cell r="L10508">
            <v>26</v>
          </cell>
        </row>
        <row r="10509">
          <cell r="E10509">
            <v>29867</v>
          </cell>
          <cell r="F10509">
            <v>30</v>
          </cell>
          <cell r="G10509">
            <v>31</v>
          </cell>
          <cell r="H10509">
            <v>28</v>
          </cell>
          <cell r="I10509">
            <v>22</v>
          </cell>
          <cell r="J10509">
            <v>17</v>
          </cell>
          <cell r="K10509">
            <v>19</v>
          </cell>
          <cell r="L10509">
            <v>9</v>
          </cell>
        </row>
        <row r="10510">
          <cell r="E10510">
            <v>29868</v>
          </cell>
          <cell r="F10510">
            <v>4</v>
          </cell>
          <cell r="G10510">
            <v>4</v>
          </cell>
          <cell r="H10510">
            <v>7</v>
          </cell>
          <cell r="I10510">
            <v>9</v>
          </cell>
          <cell r="J10510">
            <v>7</v>
          </cell>
          <cell r="K10510">
            <v>11</v>
          </cell>
          <cell r="L10510">
            <v>19</v>
          </cell>
        </row>
        <row r="10511">
          <cell r="E10511">
            <v>29869</v>
          </cell>
          <cell r="F10511">
            <v>6</v>
          </cell>
          <cell r="G10511">
            <v>13</v>
          </cell>
          <cell r="H10511">
            <v>7</v>
          </cell>
          <cell r="I10511">
            <v>4</v>
          </cell>
          <cell r="J10511">
            <v>9</v>
          </cell>
          <cell r="K10511">
            <v>4</v>
          </cell>
          <cell r="L10511">
            <v>6</v>
          </cell>
        </row>
        <row r="10512">
          <cell r="E10512">
            <v>29870</v>
          </cell>
          <cell r="F10512">
            <v>11</v>
          </cell>
          <cell r="G10512">
            <v>6</v>
          </cell>
          <cell r="H10512">
            <v>11</v>
          </cell>
          <cell r="I10512">
            <v>11</v>
          </cell>
          <cell r="J10512">
            <v>11</v>
          </cell>
          <cell r="K10512">
            <v>13</v>
          </cell>
          <cell r="L10512">
            <v>11</v>
          </cell>
        </row>
        <row r="10513">
          <cell r="E10513">
            <v>29871</v>
          </cell>
          <cell r="F10513">
            <v>20</v>
          </cell>
          <cell r="G10513">
            <v>19</v>
          </cell>
          <cell r="H10513">
            <v>19</v>
          </cell>
          <cell r="I10513">
            <v>20</v>
          </cell>
          <cell r="J10513">
            <v>20</v>
          </cell>
          <cell r="K10513">
            <v>19</v>
          </cell>
          <cell r="L10513">
            <v>11</v>
          </cell>
        </row>
        <row r="10514">
          <cell r="E10514">
            <v>29872</v>
          </cell>
          <cell r="F10514">
            <v>7</v>
          </cell>
          <cell r="G10514">
            <v>7</v>
          </cell>
          <cell r="H10514">
            <v>11</v>
          </cell>
          <cell r="I10514">
            <v>2</v>
          </cell>
          <cell r="J10514">
            <v>4</v>
          </cell>
          <cell r="K10514">
            <v>4</v>
          </cell>
          <cell r="L10514">
            <v>9</v>
          </cell>
        </row>
        <row r="10515">
          <cell r="E10515">
            <v>29873</v>
          </cell>
          <cell r="F10515">
            <v>0</v>
          </cell>
          <cell r="G10515">
            <v>4</v>
          </cell>
          <cell r="H10515">
            <v>6</v>
          </cell>
          <cell r="I10515">
            <v>7</v>
          </cell>
          <cell r="J10515">
            <v>7</v>
          </cell>
          <cell r="K10515">
            <v>6</v>
          </cell>
          <cell r="L10515">
            <v>9</v>
          </cell>
        </row>
        <row r="10516">
          <cell r="E10516">
            <v>29874</v>
          </cell>
          <cell r="F10516">
            <v>4</v>
          </cell>
          <cell r="G10516">
            <v>4</v>
          </cell>
          <cell r="H10516">
            <v>9</v>
          </cell>
          <cell r="I10516">
            <v>13</v>
          </cell>
          <cell r="J10516">
            <v>9</v>
          </cell>
          <cell r="K10516">
            <v>11</v>
          </cell>
          <cell r="L10516">
            <v>19</v>
          </cell>
        </row>
        <row r="10517">
          <cell r="E10517">
            <v>29875</v>
          </cell>
          <cell r="F10517">
            <v>17</v>
          </cell>
          <cell r="G10517">
            <v>26</v>
          </cell>
          <cell r="H10517">
            <v>15</v>
          </cell>
          <cell r="I10517">
            <v>11</v>
          </cell>
          <cell r="J10517">
            <v>11</v>
          </cell>
          <cell r="K10517">
            <v>9</v>
          </cell>
          <cell r="L10517">
            <v>11</v>
          </cell>
        </row>
        <row r="10518">
          <cell r="E10518">
            <v>29876</v>
          </cell>
          <cell r="F10518">
            <v>22</v>
          </cell>
          <cell r="G10518">
            <v>24</v>
          </cell>
          <cell r="H10518">
            <v>19</v>
          </cell>
          <cell r="I10518">
            <v>24</v>
          </cell>
          <cell r="J10518">
            <v>22</v>
          </cell>
          <cell r="K10518">
            <v>24</v>
          </cell>
          <cell r="L10518">
            <v>22</v>
          </cell>
        </row>
        <row r="10519">
          <cell r="E10519">
            <v>29877</v>
          </cell>
          <cell r="F10519">
            <v>9</v>
          </cell>
          <cell r="G10519">
            <v>11</v>
          </cell>
          <cell r="H10519">
            <v>11</v>
          </cell>
          <cell r="I10519">
            <v>9</v>
          </cell>
          <cell r="J10519">
            <v>11</v>
          </cell>
          <cell r="K10519">
            <v>15</v>
          </cell>
          <cell r="L10519">
            <v>9</v>
          </cell>
        </row>
        <row r="10520">
          <cell r="E10520">
            <v>29878</v>
          </cell>
          <cell r="F10520">
            <v>20</v>
          </cell>
          <cell r="G10520">
            <v>17</v>
          </cell>
          <cell r="H10520">
            <v>13</v>
          </cell>
          <cell r="I10520">
            <v>9</v>
          </cell>
          <cell r="J10520">
            <v>7</v>
          </cell>
          <cell r="K10520">
            <v>24</v>
          </cell>
          <cell r="L10520">
            <v>28</v>
          </cell>
        </row>
        <row r="10521">
          <cell r="E10521">
            <v>29879</v>
          </cell>
          <cell r="F10521">
            <v>13</v>
          </cell>
          <cell r="G10521">
            <v>22</v>
          </cell>
          <cell r="H10521">
            <v>24</v>
          </cell>
          <cell r="I10521">
            <v>22</v>
          </cell>
          <cell r="J10521">
            <v>37</v>
          </cell>
          <cell r="K10521">
            <v>20</v>
          </cell>
          <cell r="L10521">
            <v>19</v>
          </cell>
        </row>
        <row r="10522">
          <cell r="E10522">
            <v>29880</v>
          </cell>
          <cell r="F10522">
            <v>9</v>
          </cell>
          <cell r="G10522">
            <v>6</v>
          </cell>
          <cell r="H10522">
            <v>6</v>
          </cell>
          <cell r="I10522">
            <v>7</v>
          </cell>
          <cell r="J10522">
            <v>24</v>
          </cell>
          <cell r="K10522">
            <v>19</v>
          </cell>
          <cell r="L10522">
            <v>9</v>
          </cell>
        </row>
        <row r="10523">
          <cell r="E10523">
            <v>29881</v>
          </cell>
          <cell r="F10523">
            <v>9</v>
          </cell>
          <cell r="G10523">
            <v>9</v>
          </cell>
          <cell r="H10523">
            <v>17</v>
          </cell>
          <cell r="I10523">
            <v>11</v>
          </cell>
          <cell r="J10523">
            <v>7</v>
          </cell>
          <cell r="K10523">
            <v>4</v>
          </cell>
          <cell r="L10523">
            <v>4</v>
          </cell>
        </row>
        <row r="10524">
          <cell r="E10524">
            <v>29882</v>
          </cell>
          <cell r="F10524">
            <v>13</v>
          </cell>
          <cell r="G10524">
            <v>0</v>
          </cell>
          <cell r="H10524">
            <v>4</v>
          </cell>
          <cell r="I10524">
            <v>11</v>
          </cell>
          <cell r="J10524">
            <v>9</v>
          </cell>
          <cell r="K10524">
            <v>9</v>
          </cell>
          <cell r="L10524">
            <v>15</v>
          </cell>
        </row>
        <row r="10525">
          <cell r="E10525">
            <v>29883</v>
          </cell>
          <cell r="F10525">
            <v>19</v>
          </cell>
          <cell r="G10525">
            <v>4</v>
          </cell>
          <cell r="H10525">
            <v>6</v>
          </cell>
          <cell r="I10525">
            <v>6</v>
          </cell>
          <cell r="J10525">
            <v>9</v>
          </cell>
          <cell r="K10525">
            <v>7</v>
          </cell>
          <cell r="L10525">
            <v>6</v>
          </cell>
        </row>
        <row r="10526">
          <cell r="E10526">
            <v>29884</v>
          </cell>
          <cell r="F10526">
            <v>19</v>
          </cell>
          <cell r="G10526">
            <v>19</v>
          </cell>
          <cell r="H10526">
            <v>11</v>
          </cell>
          <cell r="I10526">
            <v>11</v>
          </cell>
          <cell r="J10526">
            <v>19</v>
          </cell>
          <cell r="K10526">
            <v>11</v>
          </cell>
          <cell r="L10526">
            <v>13</v>
          </cell>
        </row>
        <row r="10527">
          <cell r="E10527">
            <v>29885</v>
          </cell>
          <cell r="F10527">
            <v>11</v>
          </cell>
          <cell r="G10527">
            <v>11</v>
          </cell>
          <cell r="H10527">
            <v>15</v>
          </cell>
          <cell r="I10527">
            <v>19</v>
          </cell>
          <cell r="J10527">
            <v>30</v>
          </cell>
          <cell r="K10527">
            <v>22</v>
          </cell>
          <cell r="L10527">
            <v>19</v>
          </cell>
        </row>
        <row r="10528">
          <cell r="E10528">
            <v>29886</v>
          </cell>
          <cell r="F10528">
            <v>22</v>
          </cell>
          <cell r="G10528">
            <v>11</v>
          </cell>
          <cell r="H10528">
            <v>11</v>
          </cell>
          <cell r="I10528">
            <v>7</v>
          </cell>
          <cell r="J10528">
            <v>15</v>
          </cell>
          <cell r="K10528">
            <v>11</v>
          </cell>
          <cell r="L10528">
            <v>11</v>
          </cell>
        </row>
        <row r="10529">
          <cell r="E10529">
            <v>29887</v>
          </cell>
          <cell r="F10529">
            <v>13</v>
          </cell>
          <cell r="G10529">
            <v>13</v>
          </cell>
          <cell r="H10529">
            <v>11</v>
          </cell>
          <cell r="I10529">
            <v>11</v>
          </cell>
          <cell r="J10529">
            <v>9</v>
          </cell>
          <cell r="K10529">
            <v>13</v>
          </cell>
          <cell r="L10529">
            <v>11</v>
          </cell>
        </row>
        <row r="10530">
          <cell r="E10530">
            <v>29888</v>
          </cell>
          <cell r="F10530">
            <v>22</v>
          </cell>
          <cell r="G10530">
            <v>24</v>
          </cell>
          <cell r="H10530">
            <v>22</v>
          </cell>
          <cell r="I10530">
            <v>7</v>
          </cell>
          <cell r="J10530">
            <v>7</v>
          </cell>
          <cell r="K10530">
            <v>7</v>
          </cell>
          <cell r="L10530">
            <v>11</v>
          </cell>
        </row>
        <row r="10531">
          <cell r="E10531">
            <v>29889</v>
          </cell>
          <cell r="F10531">
            <v>9</v>
          </cell>
          <cell r="G10531">
            <v>6</v>
          </cell>
          <cell r="H10531">
            <v>22</v>
          </cell>
          <cell r="I10531">
            <v>9</v>
          </cell>
          <cell r="J10531">
            <v>11</v>
          </cell>
          <cell r="K10531">
            <v>11</v>
          </cell>
          <cell r="L10531">
            <v>19</v>
          </cell>
        </row>
        <row r="10532">
          <cell r="E10532">
            <v>29890</v>
          </cell>
          <cell r="F10532">
            <v>15</v>
          </cell>
          <cell r="G10532">
            <v>11</v>
          </cell>
          <cell r="H10532">
            <v>9</v>
          </cell>
          <cell r="I10532">
            <v>28</v>
          </cell>
          <cell r="J10532">
            <v>15</v>
          </cell>
          <cell r="K10532">
            <v>7</v>
          </cell>
          <cell r="L10532">
            <v>9</v>
          </cell>
        </row>
        <row r="10533">
          <cell r="E10533">
            <v>29891</v>
          </cell>
          <cell r="F10533">
            <v>7</v>
          </cell>
          <cell r="G10533">
            <v>17</v>
          </cell>
          <cell r="H10533">
            <v>37</v>
          </cell>
          <cell r="I10533">
            <v>24</v>
          </cell>
          <cell r="J10533">
            <v>15</v>
          </cell>
          <cell r="K10533">
            <v>17</v>
          </cell>
          <cell r="L10533">
            <v>9</v>
          </cell>
        </row>
        <row r="10534">
          <cell r="E10534">
            <v>29892</v>
          </cell>
          <cell r="F10534">
            <v>17</v>
          </cell>
          <cell r="G10534">
            <v>15</v>
          </cell>
          <cell r="H10534">
            <v>20</v>
          </cell>
          <cell r="I10534">
            <v>15</v>
          </cell>
          <cell r="J10534">
            <v>15</v>
          </cell>
          <cell r="K10534">
            <v>22</v>
          </cell>
          <cell r="L10534">
            <v>20</v>
          </cell>
        </row>
        <row r="10535">
          <cell r="E10535">
            <v>29893</v>
          </cell>
          <cell r="F10535">
            <v>7</v>
          </cell>
          <cell r="G10535">
            <v>4</v>
          </cell>
          <cell r="H10535">
            <v>7</v>
          </cell>
          <cell r="I10535">
            <v>9</v>
          </cell>
          <cell r="J10535">
            <v>0</v>
          </cell>
          <cell r="K10535">
            <v>4</v>
          </cell>
          <cell r="L10535">
            <v>4</v>
          </cell>
        </row>
        <row r="10536">
          <cell r="E10536">
            <v>29894</v>
          </cell>
          <cell r="F10536">
            <v>28</v>
          </cell>
          <cell r="G10536">
            <v>30</v>
          </cell>
          <cell r="H10536">
            <v>19</v>
          </cell>
          <cell r="I10536">
            <v>22</v>
          </cell>
          <cell r="J10536">
            <v>9</v>
          </cell>
          <cell r="K10536">
            <v>17</v>
          </cell>
          <cell r="L10536">
            <v>20</v>
          </cell>
        </row>
        <row r="10537">
          <cell r="E10537">
            <v>29895</v>
          </cell>
          <cell r="F10537">
            <v>19</v>
          </cell>
          <cell r="G10537">
            <v>11</v>
          </cell>
          <cell r="H10537">
            <v>15</v>
          </cell>
          <cell r="I10537">
            <v>13</v>
          </cell>
          <cell r="J10537">
            <v>15</v>
          </cell>
          <cell r="K10537">
            <v>28</v>
          </cell>
          <cell r="L10537">
            <v>15</v>
          </cell>
        </row>
        <row r="10538">
          <cell r="E10538">
            <v>29896</v>
          </cell>
          <cell r="F10538">
            <v>13</v>
          </cell>
          <cell r="G10538">
            <v>11</v>
          </cell>
          <cell r="H10538">
            <v>11</v>
          </cell>
          <cell r="I10538">
            <v>11</v>
          </cell>
          <cell r="J10538">
            <v>9</v>
          </cell>
          <cell r="K10538">
            <v>6</v>
          </cell>
          <cell r="L10538">
            <v>17</v>
          </cell>
        </row>
        <row r="10539">
          <cell r="E10539">
            <v>29897</v>
          </cell>
          <cell r="F10539">
            <v>24</v>
          </cell>
          <cell r="G10539">
            <v>17</v>
          </cell>
          <cell r="H10539">
            <v>19</v>
          </cell>
          <cell r="I10539">
            <v>26</v>
          </cell>
          <cell r="J10539">
            <v>24</v>
          </cell>
          <cell r="K10539">
            <v>33</v>
          </cell>
          <cell r="L10539">
            <v>24</v>
          </cell>
        </row>
        <row r="10540">
          <cell r="E10540">
            <v>29898</v>
          </cell>
          <cell r="F10540">
            <v>22</v>
          </cell>
          <cell r="G10540">
            <v>24</v>
          </cell>
          <cell r="H10540">
            <v>13</v>
          </cell>
          <cell r="I10540">
            <v>22</v>
          </cell>
          <cell r="J10540">
            <v>13</v>
          </cell>
          <cell r="K10540">
            <v>19</v>
          </cell>
          <cell r="L10540">
            <v>22</v>
          </cell>
        </row>
        <row r="10541">
          <cell r="E10541">
            <v>29899</v>
          </cell>
          <cell r="F10541">
            <v>20</v>
          </cell>
          <cell r="G10541">
            <v>26</v>
          </cell>
          <cell r="H10541">
            <v>30</v>
          </cell>
          <cell r="I10541">
            <v>35</v>
          </cell>
          <cell r="J10541">
            <v>35</v>
          </cell>
          <cell r="K10541">
            <v>31</v>
          </cell>
          <cell r="L10541">
            <v>33</v>
          </cell>
        </row>
        <row r="10542">
          <cell r="E10542">
            <v>29900</v>
          </cell>
          <cell r="F10542">
            <v>9</v>
          </cell>
          <cell r="G10542">
            <v>6</v>
          </cell>
          <cell r="H10542">
            <v>9</v>
          </cell>
          <cell r="I10542">
            <v>9</v>
          </cell>
          <cell r="J10542">
            <v>7</v>
          </cell>
          <cell r="K10542">
            <v>7</v>
          </cell>
          <cell r="L10542">
            <v>7</v>
          </cell>
        </row>
        <row r="10543">
          <cell r="E10543">
            <v>29901</v>
          </cell>
          <cell r="F10543">
            <v>9</v>
          </cell>
          <cell r="G10543">
            <v>7</v>
          </cell>
          <cell r="H10543">
            <v>13</v>
          </cell>
          <cell r="I10543">
            <v>6</v>
          </cell>
          <cell r="J10543">
            <v>7</v>
          </cell>
          <cell r="K10543">
            <v>9</v>
          </cell>
          <cell r="L10543">
            <v>6</v>
          </cell>
        </row>
        <row r="10544">
          <cell r="E10544">
            <v>29902</v>
          </cell>
          <cell r="F10544">
            <v>7</v>
          </cell>
          <cell r="G10544">
            <v>9</v>
          </cell>
          <cell r="H10544">
            <v>6</v>
          </cell>
          <cell r="I10544">
            <v>6</v>
          </cell>
          <cell r="J10544">
            <v>0</v>
          </cell>
          <cell r="K10544">
            <v>6</v>
          </cell>
          <cell r="L10544">
            <v>7</v>
          </cell>
        </row>
        <row r="10545">
          <cell r="E10545">
            <v>29903</v>
          </cell>
          <cell r="F10545">
            <v>17</v>
          </cell>
          <cell r="G10545">
            <v>15</v>
          </cell>
          <cell r="H10545">
            <v>17</v>
          </cell>
          <cell r="I10545">
            <v>11</v>
          </cell>
          <cell r="J10545">
            <v>9</v>
          </cell>
          <cell r="K10545">
            <v>2</v>
          </cell>
          <cell r="L10545">
            <v>7</v>
          </cell>
        </row>
        <row r="10546">
          <cell r="E10546">
            <v>29904</v>
          </cell>
          <cell r="F10546">
            <v>13</v>
          </cell>
          <cell r="G10546">
            <v>11</v>
          </cell>
          <cell r="H10546">
            <v>11</v>
          </cell>
          <cell r="I10546">
            <v>4</v>
          </cell>
          <cell r="J10546">
            <v>9</v>
          </cell>
          <cell r="K10546">
            <v>9</v>
          </cell>
          <cell r="L10546">
            <v>15</v>
          </cell>
        </row>
        <row r="10547">
          <cell r="E10547">
            <v>29905</v>
          </cell>
          <cell r="F10547">
            <v>11</v>
          </cell>
          <cell r="G10547">
            <v>17</v>
          </cell>
          <cell r="H10547">
            <v>26</v>
          </cell>
          <cell r="I10547">
            <v>22</v>
          </cell>
          <cell r="J10547">
            <v>28</v>
          </cell>
          <cell r="K10547">
            <v>26</v>
          </cell>
          <cell r="L10547">
            <v>28</v>
          </cell>
        </row>
        <row r="10548">
          <cell r="E10548">
            <v>29906</v>
          </cell>
          <cell r="F10548">
            <v>13</v>
          </cell>
          <cell r="G10548">
            <v>9</v>
          </cell>
          <cell r="H10548">
            <v>13</v>
          </cell>
          <cell r="I10548">
            <v>7</v>
          </cell>
          <cell r="J10548">
            <v>4</v>
          </cell>
          <cell r="K10548">
            <v>9</v>
          </cell>
          <cell r="L10548">
            <v>15</v>
          </cell>
        </row>
        <row r="10549">
          <cell r="E10549">
            <v>29907</v>
          </cell>
          <cell r="F10549">
            <v>11</v>
          </cell>
          <cell r="G10549">
            <v>4</v>
          </cell>
          <cell r="H10549">
            <v>6</v>
          </cell>
          <cell r="I10549">
            <v>9</v>
          </cell>
          <cell r="J10549">
            <v>6</v>
          </cell>
          <cell r="K10549">
            <v>6</v>
          </cell>
          <cell r="L10549">
            <v>6</v>
          </cell>
        </row>
        <row r="10550">
          <cell r="E10550">
            <v>29908</v>
          </cell>
          <cell r="F10550">
            <v>11</v>
          </cell>
          <cell r="G10550">
            <v>11</v>
          </cell>
          <cell r="H10550">
            <v>11</v>
          </cell>
          <cell r="I10550">
            <v>7</v>
          </cell>
          <cell r="J10550">
            <v>7</v>
          </cell>
          <cell r="K10550">
            <v>4</v>
          </cell>
          <cell r="L10550">
            <v>4</v>
          </cell>
        </row>
        <row r="10551">
          <cell r="E10551">
            <v>29909</v>
          </cell>
          <cell r="F10551">
            <v>17</v>
          </cell>
          <cell r="G10551">
            <v>20</v>
          </cell>
          <cell r="H10551">
            <v>17</v>
          </cell>
          <cell r="I10551">
            <v>19</v>
          </cell>
          <cell r="J10551">
            <v>19</v>
          </cell>
          <cell r="K10551">
            <v>19</v>
          </cell>
          <cell r="L10551">
            <v>20</v>
          </cell>
        </row>
        <row r="10552">
          <cell r="E10552">
            <v>29910</v>
          </cell>
          <cell r="F10552">
            <v>22</v>
          </cell>
          <cell r="G10552">
            <v>26</v>
          </cell>
          <cell r="H10552">
            <v>33</v>
          </cell>
          <cell r="I10552">
            <v>22</v>
          </cell>
          <cell r="J10552">
            <v>17</v>
          </cell>
          <cell r="K10552">
            <v>22</v>
          </cell>
          <cell r="L10552">
            <v>22</v>
          </cell>
        </row>
        <row r="10553">
          <cell r="E10553">
            <v>29911</v>
          </cell>
          <cell r="F10553">
            <v>15</v>
          </cell>
          <cell r="G10553">
            <v>19</v>
          </cell>
          <cell r="H10553">
            <v>13</v>
          </cell>
          <cell r="I10553">
            <v>15</v>
          </cell>
          <cell r="J10553">
            <v>7</v>
          </cell>
          <cell r="K10553">
            <v>9</v>
          </cell>
          <cell r="L10553">
            <v>9</v>
          </cell>
        </row>
        <row r="10554">
          <cell r="E10554">
            <v>29912</v>
          </cell>
          <cell r="F10554">
            <v>13</v>
          </cell>
          <cell r="G10554">
            <v>9</v>
          </cell>
          <cell r="H10554">
            <v>15</v>
          </cell>
          <cell r="I10554">
            <v>11</v>
          </cell>
          <cell r="J10554">
            <v>17</v>
          </cell>
          <cell r="K10554">
            <v>15</v>
          </cell>
          <cell r="L10554">
            <v>11</v>
          </cell>
        </row>
        <row r="10555">
          <cell r="E10555">
            <v>29913</v>
          </cell>
          <cell r="F10555">
            <v>28</v>
          </cell>
          <cell r="G10555">
            <v>9</v>
          </cell>
          <cell r="H10555">
            <v>9</v>
          </cell>
          <cell r="I10555">
            <v>15</v>
          </cell>
          <cell r="J10555">
            <v>7</v>
          </cell>
          <cell r="K10555">
            <v>9</v>
          </cell>
          <cell r="L10555">
            <v>15</v>
          </cell>
        </row>
        <row r="10556">
          <cell r="E10556">
            <v>29914</v>
          </cell>
          <cell r="F10556">
            <v>0</v>
          </cell>
          <cell r="G10556">
            <v>9</v>
          </cell>
          <cell r="H10556">
            <v>9</v>
          </cell>
          <cell r="I10556">
            <v>7</v>
          </cell>
          <cell r="J10556">
            <v>11</v>
          </cell>
          <cell r="K10556">
            <v>9</v>
          </cell>
          <cell r="L10556">
            <v>11</v>
          </cell>
        </row>
        <row r="10557">
          <cell r="E10557">
            <v>29915</v>
          </cell>
          <cell r="F10557">
            <v>4</v>
          </cell>
          <cell r="G10557">
            <v>4</v>
          </cell>
          <cell r="H10557">
            <v>7</v>
          </cell>
          <cell r="I10557">
            <v>6</v>
          </cell>
          <cell r="J10557">
            <v>4</v>
          </cell>
          <cell r="K10557">
            <v>7</v>
          </cell>
          <cell r="L10557">
            <v>0</v>
          </cell>
        </row>
        <row r="10558">
          <cell r="E10558">
            <v>29916</v>
          </cell>
          <cell r="F10558">
            <v>22</v>
          </cell>
          <cell r="G10558">
            <v>22</v>
          </cell>
          <cell r="H10558">
            <v>11</v>
          </cell>
          <cell r="I10558">
            <v>9</v>
          </cell>
          <cell r="J10558">
            <v>4</v>
          </cell>
          <cell r="K10558">
            <v>15</v>
          </cell>
          <cell r="L10558">
            <v>22</v>
          </cell>
        </row>
        <row r="10559">
          <cell r="E10559">
            <v>29917</v>
          </cell>
          <cell r="F10559">
            <v>7</v>
          </cell>
          <cell r="G10559">
            <v>6</v>
          </cell>
          <cell r="H10559">
            <v>7</v>
          </cell>
          <cell r="I10559">
            <v>17</v>
          </cell>
          <cell r="J10559">
            <v>17</v>
          </cell>
          <cell r="K10559">
            <v>20</v>
          </cell>
          <cell r="L10559">
            <v>11</v>
          </cell>
        </row>
        <row r="10560">
          <cell r="E10560">
            <v>29918</v>
          </cell>
          <cell r="F10560">
            <v>11</v>
          </cell>
          <cell r="G10560">
            <v>11</v>
          </cell>
          <cell r="H10560">
            <v>13</v>
          </cell>
          <cell r="I10560">
            <v>7</v>
          </cell>
          <cell r="J10560">
            <v>4</v>
          </cell>
          <cell r="K10560">
            <v>6</v>
          </cell>
          <cell r="L10560">
            <v>7</v>
          </cell>
        </row>
        <row r="10561">
          <cell r="E10561">
            <v>29919</v>
          </cell>
          <cell r="F10561">
            <v>15</v>
          </cell>
          <cell r="G10561">
            <v>11</v>
          </cell>
          <cell r="H10561">
            <v>15</v>
          </cell>
          <cell r="I10561">
            <v>26</v>
          </cell>
          <cell r="J10561">
            <v>24</v>
          </cell>
          <cell r="K10561">
            <v>28</v>
          </cell>
          <cell r="L10561">
            <v>17</v>
          </cell>
        </row>
        <row r="10562">
          <cell r="E10562">
            <v>29920</v>
          </cell>
          <cell r="F10562">
            <v>30</v>
          </cell>
          <cell r="G10562">
            <v>33</v>
          </cell>
          <cell r="H10562">
            <v>28</v>
          </cell>
          <cell r="I10562">
            <v>30</v>
          </cell>
          <cell r="J10562">
            <v>28</v>
          </cell>
          <cell r="K10562">
            <v>26</v>
          </cell>
          <cell r="L10562">
            <v>22</v>
          </cell>
        </row>
        <row r="10563">
          <cell r="E10563">
            <v>29921</v>
          </cell>
          <cell r="F10563">
            <v>19</v>
          </cell>
          <cell r="G10563">
            <v>4</v>
          </cell>
          <cell r="H10563">
            <v>7</v>
          </cell>
          <cell r="I10563">
            <v>4</v>
          </cell>
          <cell r="J10563">
            <v>13</v>
          </cell>
          <cell r="K10563">
            <v>11</v>
          </cell>
          <cell r="L10563">
            <v>15</v>
          </cell>
        </row>
        <row r="10564">
          <cell r="E10564">
            <v>29922</v>
          </cell>
          <cell r="F10564">
            <v>26</v>
          </cell>
          <cell r="G10564">
            <v>22</v>
          </cell>
          <cell r="H10564">
            <v>15</v>
          </cell>
          <cell r="I10564">
            <v>15</v>
          </cell>
          <cell r="J10564">
            <v>26</v>
          </cell>
          <cell r="K10564">
            <v>24</v>
          </cell>
          <cell r="L10564">
            <v>15</v>
          </cell>
        </row>
        <row r="10565">
          <cell r="E10565">
            <v>29923</v>
          </cell>
          <cell r="F10565">
            <v>26</v>
          </cell>
          <cell r="G10565">
            <v>22</v>
          </cell>
          <cell r="H10565">
            <v>24</v>
          </cell>
          <cell r="I10565">
            <v>30</v>
          </cell>
          <cell r="J10565">
            <v>26</v>
          </cell>
          <cell r="K10565">
            <v>28</v>
          </cell>
          <cell r="L10565">
            <v>24</v>
          </cell>
        </row>
        <row r="10566">
          <cell r="E10566">
            <v>29924</v>
          </cell>
          <cell r="F10566">
            <v>19</v>
          </cell>
          <cell r="G10566">
            <v>11</v>
          </cell>
          <cell r="H10566">
            <v>15</v>
          </cell>
          <cell r="I10566">
            <v>7</v>
          </cell>
          <cell r="J10566">
            <v>7</v>
          </cell>
          <cell r="K10566">
            <v>26</v>
          </cell>
          <cell r="L10566">
            <v>6</v>
          </cell>
        </row>
        <row r="10567">
          <cell r="E10567">
            <v>29925</v>
          </cell>
          <cell r="F10567">
            <v>19</v>
          </cell>
          <cell r="G10567">
            <v>19</v>
          </cell>
          <cell r="H10567">
            <v>15</v>
          </cell>
          <cell r="I10567">
            <v>11</v>
          </cell>
          <cell r="J10567">
            <v>11</v>
          </cell>
          <cell r="K10567">
            <v>7</v>
          </cell>
          <cell r="L10567">
            <v>9</v>
          </cell>
        </row>
        <row r="10568">
          <cell r="E10568">
            <v>29926</v>
          </cell>
          <cell r="F10568">
            <v>26</v>
          </cell>
          <cell r="G10568">
            <v>37</v>
          </cell>
          <cell r="H10568">
            <v>26</v>
          </cell>
          <cell r="I10568">
            <v>41</v>
          </cell>
          <cell r="J10568">
            <v>37</v>
          </cell>
          <cell r="K10568">
            <v>37</v>
          </cell>
          <cell r="L10568">
            <v>33</v>
          </cell>
        </row>
        <row r="10569">
          <cell r="E10569">
            <v>29927</v>
          </cell>
          <cell r="F10569">
            <v>19</v>
          </cell>
          <cell r="G10569">
            <v>6</v>
          </cell>
          <cell r="H10569">
            <v>11</v>
          </cell>
          <cell r="I10569">
            <v>15</v>
          </cell>
          <cell r="J10569">
            <v>13</v>
          </cell>
          <cell r="K10569">
            <v>7</v>
          </cell>
          <cell r="L10569">
            <v>11</v>
          </cell>
        </row>
        <row r="10570">
          <cell r="E10570">
            <v>29928</v>
          </cell>
          <cell r="F10570">
            <v>28</v>
          </cell>
          <cell r="G10570">
            <v>26</v>
          </cell>
          <cell r="H10570">
            <v>30</v>
          </cell>
          <cell r="I10570">
            <v>33</v>
          </cell>
          <cell r="J10570">
            <v>30</v>
          </cell>
          <cell r="K10570">
            <v>30</v>
          </cell>
          <cell r="L10570">
            <v>26</v>
          </cell>
        </row>
        <row r="10571">
          <cell r="E10571">
            <v>29929</v>
          </cell>
          <cell r="F10571">
            <v>6</v>
          </cell>
          <cell r="G10571">
            <v>4</v>
          </cell>
          <cell r="H10571">
            <v>6</v>
          </cell>
          <cell r="I10571">
            <v>13</v>
          </cell>
          <cell r="J10571">
            <v>19</v>
          </cell>
          <cell r="K10571">
            <v>19</v>
          </cell>
          <cell r="L10571">
            <v>24</v>
          </cell>
        </row>
        <row r="10572">
          <cell r="E10572">
            <v>29930</v>
          </cell>
          <cell r="F10572">
            <v>9</v>
          </cell>
          <cell r="G10572">
            <v>9</v>
          </cell>
          <cell r="H10572">
            <v>9</v>
          </cell>
          <cell r="I10572">
            <v>11</v>
          </cell>
          <cell r="J10572">
            <v>19</v>
          </cell>
          <cell r="K10572">
            <v>19</v>
          </cell>
          <cell r="L10572">
            <v>28</v>
          </cell>
        </row>
        <row r="10573">
          <cell r="E10573">
            <v>29931</v>
          </cell>
          <cell r="F10573">
            <v>15</v>
          </cell>
          <cell r="G10573">
            <v>19</v>
          </cell>
          <cell r="H10573">
            <v>17</v>
          </cell>
          <cell r="I10573">
            <v>19</v>
          </cell>
          <cell r="J10573">
            <v>20</v>
          </cell>
          <cell r="K10573">
            <v>7</v>
          </cell>
          <cell r="L10573">
            <v>30</v>
          </cell>
        </row>
        <row r="10574">
          <cell r="E10574">
            <v>29932</v>
          </cell>
          <cell r="F10574">
            <v>9</v>
          </cell>
          <cell r="G10574">
            <v>11</v>
          </cell>
          <cell r="H10574">
            <v>13</v>
          </cell>
          <cell r="I10574">
            <v>9</v>
          </cell>
          <cell r="J10574">
            <v>17</v>
          </cell>
          <cell r="K10574">
            <v>13</v>
          </cell>
          <cell r="L10574">
            <v>15</v>
          </cell>
        </row>
        <row r="10575">
          <cell r="E10575">
            <v>29933</v>
          </cell>
          <cell r="F10575">
            <v>7</v>
          </cell>
          <cell r="G10575">
            <v>7</v>
          </cell>
          <cell r="H10575">
            <v>9</v>
          </cell>
          <cell r="I10575">
            <v>7</v>
          </cell>
          <cell r="J10575">
            <v>9</v>
          </cell>
          <cell r="K10575">
            <v>11</v>
          </cell>
          <cell r="L10575">
            <v>7</v>
          </cell>
        </row>
        <row r="10576">
          <cell r="E10576">
            <v>29934</v>
          </cell>
          <cell r="F10576">
            <v>19</v>
          </cell>
          <cell r="G10576">
            <v>15</v>
          </cell>
          <cell r="H10576">
            <v>22</v>
          </cell>
          <cell r="I10576">
            <v>19</v>
          </cell>
          <cell r="J10576">
            <v>19</v>
          </cell>
          <cell r="K10576">
            <v>15</v>
          </cell>
          <cell r="L10576">
            <v>15</v>
          </cell>
        </row>
        <row r="10577">
          <cell r="E10577">
            <v>29935</v>
          </cell>
          <cell r="F10577">
            <v>15</v>
          </cell>
          <cell r="G10577">
            <v>15</v>
          </cell>
          <cell r="H10577">
            <v>15</v>
          </cell>
          <cell r="I10577">
            <v>19</v>
          </cell>
          <cell r="J10577">
            <v>11</v>
          </cell>
          <cell r="K10577">
            <v>4</v>
          </cell>
          <cell r="L10577">
            <v>4</v>
          </cell>
        </row>
        <row r="10578">
          <cell r="E10578">
            <v>29936</v>
          </cell>
          <cell r="F10578">
            <v>0</v>
          </cell>
          <cell r="G10578">
            <v>0</v>
          </cell>
          <cell r="H10578">
            <v>4</v>
          </cell>
          <cell r="I10578">
            <v>2</v>
          </cell>
          <cell r="J10578">
            <v>11</v>
          </cell>
          <cell r="K10578">
            <v>9</v>
          </cell>
          <cell r="L10578">
            <v>7</v>
          </cell>
        </row>
        <row r="10579">
          <cell r="E10579">
            <v>29937</v>
          </cell>
          <cell r="F10579">
            <v>2</v>
          </cell>
          <cell r="G10579">
            <v>0</v>
          </cell>
          <cell r="H10579">
            <v>0</v>
          </cell>
          <cell r="I10579">
            <v>0</v>
          </cell>
          <cell r="J10579">
            <v>0</v>
          </cell>
          <cell r="K10579">
            <v>4</v>
          </cell>
          <cell r="L10579">
            <v>4</v>
          </cell>
        </row>
        <row r="10580">
          <cell r="E10580">
            <v>29938</v>
          </cell>
          <cell r="F10580">
            <v>6</v>
          </cell>
          <cell r="G10580">
            <v>11</v>
          </cell>
          <cell r="H10580">
            <v>7</v>
          </cell>
          <cell r="I10580">
            <v>9</v>
          </cell>
          <cell r="J10580">
            <v>9</v>
          </cell>
          <cell r="K10580">
            <v>7</v>
          </cell>
          <cell r="L10580">
            <v>11</v>
          </cell>
        </row>
        <row r="10581">
          <cell r="E10581">
            <v>29939</v>
          </cell>
          <cell r="F10581">
            <v>26</v>
          </cell>
          <cell r="G10581">
            <v>24</v>
          </cell>
          <cell r="H10581">
            <v>15</v>
          </cell>
          <cell r="I10581">
            <v>7</v>
          </cell>
          <cell r="J10581">
            <v>9</v>
          </cell>
          <cell r="K10581">
            <v>17</v>
          </cell>
          <cell r="L10581">
            <v>9</v>
          </cell>
        </row>
        <row r="10582">
          <cell r="E10582">
            <v>29940</v>
          </cell>
          <cell r="F10582">
            <v>9</v>
          </cell>
          <cell r="G10582">
            <v>15</v>
          </cell>
          <cell r="H10582">
            <v>26</v>
          </cell>
          <cell r="I10582">
            <v>33</v>
          </cell>
          <cell r="J10582">
            <v>19</v>
          </cell>
          <cell r="K10582">
            <v>22</v>
          </cell>
          <cell r="L10582">
            <v>26</v>
          </cell>
        </row>
        <row r="10583">
          <cell r="E10583">
            <v>29941</v>
          </cell>
          <cell r="F10583">
            <v>37</v>
          </cell>
          <cell r="G10583">
            <v>31</v>
          </cell>
          <cell r="H10583">
            <v>28</v>
          </cell>
          <cell r="I10583">
            <v>30</v>
          </cell>
          <cell r="J10583">
            <v>30</v>
          </cell>
          <cell r="K10583">
            <v>31</v>
          </cell>
          <cell r="L10583">
            <v>22</v>
          </cell>
        </row>
        <row r="10584">
          <cell r="E10584">
            <v>29942</v>
          </cell>
          <cell r="F10584">
            <v>26</v>
          </cell>
          <cell r="G10584">
            <v>28</v>
          </cell>
          <cell r="H10584">
            <v>15</v>
          </cell>
          <cell r="I10584">
            <v>20</v>
          </cell>
          <cell r="J10584">
            <v>19</v>
          </cell>
          <cell r="K10584">
            <v>9</v>
          </cell>
          <cell r="L10584">
            <v>6</v>
          </cell>
        </row>
        <row r="10585">
          <cell r="E10585">
            <v>29943</v>
          </cell>
          <cell r="F10585">
            <v>4</v>
          </cell>
          <cell r="G10585">
            <v>9</v>
          </cell>
          <cell r="H10585">
            <v>11</v>
          </cell>
          <cell r="I10585">
            <v>7</v>
          </cell>
          <cell r="J10585">
            <v>13</v>
          </cell>
          <cell r="K10585">
            <v>30</v>
          </cell>
          <cell r="L10585">
            <v>30</v>
          </cell>
        </row>
        <row r="10586">
          <cell r="E10586">
            <v>29944</v>
          </cell>
          <cell r="F10586">
            <v>6</v>
          </cell>
          <cell r="G10586">
            <v>7</v>
          </cell>
          <cell r="H10586">
            <v>6</v>
          </cell>
          <cell r="I10586">
            <v>4</v>
          </cell>
          <cell r="J10586">
            <v>2</v>
          </cell>
          <cell r="K10586">
            <v>2</v>
          </cell>
          <cell r="L10586">
            <v>6</v>
          </cell>
        </row>
        <row r="10587">
          <cell r="E10587">
            <v>29945</v>
          </cell>
          <cell r="F10587">
            <v>7</v>
          </cell>
          <cell r="G10587">
            <v>9</v>
          </cell>
          <cell r="H10587">
            <v>11</v>
          </cell>
          <cell r="I10587">
            <v>7</v>
          </cell>
          <cell r="J10587">
            <v>11</v>
          </cell>
          <cell r="K10587">
            <v>6</v>
          </cell>
          <cell r="L10587">
            <v>11</v>
          </cell>
        </row>
        <row r="10588">
          <cell r="E10588">
            <v>29946</v>
          </cell>
          <cell r="F10588">
            <v>6</v>
          </cell>
          <cell r="G10588">
            <v>11</v>
          </cell>
          <cell r="H10588">
            <v>11</v>
          </cell>
          <cell r="I10588">
            <v>20</v>
          </cell>
          <cell r="J10588">
            <v>22</v>
          </cell>
          <cell r="K10588">
            <v>20</v>
          </cell>
          <cell r="L10588">
            <v>22</v>
          </cell>
        </row>
        <row r="10589">
          <cell r="E10589">
            <v>29947</v>
          </cell>
          <cell r="F10589">
            <v>28</v>
          </cell>
          <cell r="G10589">
            <v>43</v>
          </cell>
          <cell r="H10589">
            <v>44</v>
          </cell>
          <cell r="I10589">
            <v>43</v>
          </cell>
          <cell r="J10589">
            <v>35</v>
          </cell>
          <cell r="K10589">
            <v>30</v>
          </cell>
          <cell r="L10589">
            <v>24</v>
          </cell>
        </row>
        <row r="10590">
          <cell r="E10590">
            <v>29948</v>
          </cell>
          <cell r="F10590">
            <v>4</v>
          </cell>
          <cell r="G10590">
            <v>0</v>
          </cell>
          <cell r="H10590">
            <v>4</v>
          </cell>
          <cell r="I10590">
            <v>0</v>
          </cell>
          <cell r="J10590">
            <v>0</v>
          </cell>
          <cell r="K10590">
            <v>4</v>
          </cell>
          <cell r="L10590">
            <v>4</v>
          </cell>
        </row>
        <row r="10591">
          <cell r="E10591">
            <v>29949</v>
          </cell>
          <cell r="F10591">
            <v>0</v>
          </cell>
          <cell r="G10591">
            <v>0</v>
          </cell>
          <cell r="H10591">
            <v>0</v>
          </cell>
          <cell r="I10591">
            <v>0</v>
          </cell>
          <cell r="J10591">
            <v>0</v>
          </cell>
          <cell r="K10591">
            <v>0</v>
          </cell>
          <cell r="L10591">
            <v>0</v>
          </cell>
        </row>
        <row r="10592">
          <cell r="E10592">
            <v>29950</v>
          </cell>
          <cell r="F10592">
            <v>11</v>
          </cell>
          <cell r="G10592">
            <v>11</v>
          </cell>
          <cell r="H10592">
            <v>9</v>
          </cell>
          <cell r="I10592">
            <v>6</v>
          </cell>
          <cell r="J10592">
            <v>4</v>
          </cell>
          <cell r="K10592">
            <v>9</v>
          </cell>
          <cell r="L10592">
            <v>15</v>
          </cell>
        </row>
        <row r="10593">
          <cell r="E10593">
            <v>29951</v>
          </cell>
          <cell r="F10593">
            <v>15</v>
          </cell>
          <cell r="G10593">
            <v>15</v>
          </cell>
          <cell r="H10593">
            <v>15</v>
          </cell>
          <cell r="I10593">
            <v>4</v>
          </cell>
          <cell r="J10593">
            <v>0</v>
          </cell>
          <cell r="K10593">
            <v>0</v>
          </cell>
          <cell r="L10593">
            <v>0</v>
          </cell>
        </row>
        <row r="10594">
          <cell r="E10594">
            <v>29952</v>
          </cell>
          <cell r="F10594">
            <v>19</v>
          </cell>
          <cell r="G10594">
            <v>22</v>
          </cell>
          <cell r="H10594">
            <v>26</v>
          </cell>
          <cell r="I10594">
            <v>26</v>
          </cell>
          <cell r="J10594">
            <v>19</v>
          </cell>
          <cell r="K10594">
            <v>30</v>
          </cell>
          <cell r="L10594">
            <v>19</v>
          </cell>
        </row>
        <row r="10595">
          <cell r="E10595">
            <v>29953</v>
          </cell>
          <cell r="F10595">
            <v>9</v>
          </cell>
          <cell r="G10595">
            <v>13</v>
          </cell>
          <cell r="H10595">
            <v>15</v>
          </cell>
          <cell r="I10595">
            <v>15</v>
          </cell>
          <cell r="J10595">
            <v>11</v>
          </cell>
          <cell r="K10595">
            <v>15</v>
          </cell>
          <cell r="L10595">
            <v>4</v>
          </cell>
        </row>
        <row r="10596">
          <cell r="E10596">
            <v>29954</v>
          </cell>
          <cell r="F10596">
            <v>6</v>
          </cell>
          <cell r="G10596">
            <v>11</v>
          </cell>
          <cell r="H10596">
            <v>15</v>
          </cell>
          <cell r="I10596">
            <v>15</v>
          </cell>
          <cell r="J10596">
            <v>19</v>
          </cell>
          <cell r="K10596">
            <v>19</v>
          </cell>
          <cell r="L10596">
            <v>19</v>
          </cell>
        </row>
        <row r="10597">
          <cell r="E10597">
            <v>29955</v>
          </cell>
          <cell r="F10597">
            <v>13</v>
          </cell>
          <cell r="G10597">
            <v>9</v>
          </cell>
          <cell r="H10597">
            <v>15</v>
          </cell>
          <cell r="I10597">
            <v>15</v>
          </cell>
          <cell r="J10597">
            <v>11</v>
          </cell>
          <cell r="K10597">
            <v>9</v>
          </cell>
          <cell r="L10597">
            <v>11</v>
          </cell>
        </row>
        <row r="10598">
          <cell r="E10598">
            <v>29956</v>
          </cell>
          <cell r="F10598">
            <v>0</v>
          </cell>
          <cell r="G10598">
            <v>0</v>
          </cell>
          <cell r="H10598">
            <v>0</v>
          </cell>
          <cell r="I10598">
            <v>0</v>
          </cell>
          <cell r="J10598">
            <v>0</v>
          </cell>
          <cell r="K10598">
            <v>0</v>
          </cell>
          <cell r="L10598">
            <v>0</v>
          </cell>
        </row>
        <row r="10599">
          <cell r="E10599">
            <v>29957</v>
          </cell>
          <cell r="F10599">
            <v>0</v>
          </cell>
          <cell r="G10599">
            <v>0</v>
          </cell>
          <cell r="H10599">
            <v>7</v>
          </cell>
          <cell r="I10599">
            <v>7</v>
          </cell>
          <cell r="J10599">
            <v>11</v>
          </cell>
          <cell r="K10599">
            <v>13</v>
          </cell>
          <cell r="L10599">
            <v>9</v>
          </cell>
        </row>
        <row r="10600">
          <cell r="E10600">
            <v>29958</v>
          </cell>
          <cell r="F10600">
            <v>39</v>
          </cell>
          <cell r="G10600">
            <v>37</v>
          </cell>
          <cell r="H10600">
            <v>33</v>
          </cell>
          <cell r="I10600">
            <v>41</v>
          </cell>
          <cell r="J10600">
            <v>37</v>
          </cell>
          <cell r="K10600">
            <v>37</v>
          </cell>
          <cell r="L10600">
            <v>37</v>
          </cell>
        </row>
        <row r="10601">
          <cell r="E10601">
            <v>29959</v>
          </cell>
          <cell r="F10601">
            <v>19</v>
          </cell>
          <cell r="G10601">
            <v>19</v>
          </cell>
          <cell r="H10601">
            <v>17</v>
          </cell>
          <cell r="I10601">
            <v>19</v>
          </cell>
          <cell r="J10601">
            <v>11</v>
          </cell>
          <cell r="K10601">
            <v>9</v>
          </cell>
          <cell r="L10601">
            <v>15</v>
          </cell>
        </row>
        <row r="10602">
          <cell r="E10602">
            <v>29960</v>
          </cell>
          <cell r="F10602">
            <v>7</v>
          </cell>
          <cell r="G10602">
            <v>4</v>
          </cell>
          <cell r="H10602">
            <v>6</v>
          </cell>
          <cell r="I10602">
            <v>7</v>
          </cell>
          <cell r="J10602">
            <v>6</v>
          </cell>
          <cell r="K10602">
            <v>7</v>
          </cell>
          <cell r="L10602">
            <v>7</v>
          </cell>
        </row>
        <row r="10603">
          <cell r="E10603">
            <v>29961</v>
          </cell>
          <cell r="F10603">
            <v>33</v>
          </cell>
          <cell r="G10603">
            <v>30</v>
          </cell>
          <cell r="H10603">
            <v>30</v>
          </cell>
          <cell r="I10603">
            <v>30</v>
          </cell>
          <cell r="J10603">
            <v>33</v>
          </cell>
          <cell r="K10603">
            <v>26</v>
          </cell>
          <cell r="L10603">
            <v>33</v>
          </cell>
        </row>
        <row r="10604">
          <cell r="E10604">
            <v>29962</v>
          </cell>
          <cell r="F10604">
            <v>11</v>
          </cell>
          <cell r="G10604">
            <v>11</v>
          </cell>
          <cell r="H10604">
            <v>9</v>
          </cell>
          <cell r="I10604">
            <v>9</v>
          </cell>
          <cell r="J10604">
            <v>15</v>
          </cell>
          <cell r="K10604">
            <v>9</v>
          </cell>
          <cell r="L10604">
            <v>9</v>
          </cell>
        </row>
        <row r="10605">
          <cell r="E10605">
            <v>29963</v>
          </cell>
          <cell r="F10605">
            <v>13</v>
          </cell>
          <cell r="G10605">
            <v>9</v>
          </cell>
          <cell r="H10605">
            <v>11</v>
          </cell>
          <cell r="I10605">
            <v>15</v>
          </cell>
          <cell r="J10605">
            <v>13</v>
          </cell>
          <cell r="K10605">
            <v>4</v>
          </cell>
          <cell r="L10605">
            <v>0</v>
          </cell>
        </row>
        <row r="10606">
          <cell r="E10606">
            <v>29964</v>
          </cell>
          <cell r="F10606">
            <v>15</v>
          </cell>
          <cell r="G10606">
            <v>13</v>
          </cell>
          <cell r="H10606">
            <v>15</v>
          </cell>
          <cell r="I10606">
            <v>11</v>
          </cell>
          <cell r="J10606">
            <v>15</v>
          </cell>
          <cell r="K10606">
            <v>15</v>
          </cell>
          <cell r="L10606">
            <v>15</v>
          </cell>
        </row>
        <row r="10607">
          <cell r="E10607">
            <v>29965</v>
          </cell>
          <cell r="F10607">
            <v>33</v>
          </cell>
          <cell r="G10607">
            <v>22</v>
          </cell>
          <cell r="H10607">
            <v>19</v>
          </cell>
          <cell r="I10607">
            <v>30</v>
          </cell>
          <cell r="J10607">
            <v>33</v>
          </cell>
          <cell r="K10607">
            <v>37</v>
          </cell>
          <cell r="L10607">
            <v>30</v>
          </cell>
        </row>
        <row r="10608">
          <cell r="E10608">
            <v>29966</v>
          </cell>
          <cell r="F10608">
            <v>33</v>
          </cell>
          <cell r="G10608">
            <v>37</v>
          </cell>
          <cell r="H10608">
            <v>37</v>
          </cell>
          <cell r="I10608">
            <v>33</v>
          </cell>
          <cell r="J10608">
            <v>30</v>
          </cell>
          <cell r="K10608">
            <v>15</v>
          </cell>
          <cell r="L10608">
            <v>13</v>
          </cell>
        </row>
        <row r="10609">
          <cell r="E10609">
            <v>29967</v>
          </cell>
          <cell r="F10609">
            <v>15</v>
          </cell>
          <cell r="G10609">
            <v>15</v>
          </cell>
          <cell r="H10609">
            <v>19</v>
          </cell>
          <cell r="I10609">
            <v>11</v>
          </cell>
          <cell r="J10609">
            <v>9</v>
          </cell>
          <cell r="K10609">
            <v>15</v>
          </cell>
          <cell r="L10609">
            <v>19</v>
          </cell>
        </row>
        <row r="10610">
          <cell r="E10610">
            <v>29968</v>
          </cell>
          <cell r="F10610">
            <v>22</v>
          </cell>
          <cell r="G10610">
            <v>37</v>
          </cell>
          <cell r="H10610">
            <v>37</v>
          </cell>
          <cell r="I10610">
            <v>30</v>
          </cell>
          <cell r="J10610">
            <v>26</v>
          </cell>
          <cell r="K10610">
            <v>22</v>
          </cell>
          <cell r="L10610">
            <v>19</v>
          </cell>
        </row>
        <row r="10611">
          <cell r="E10611">
            <v>29969</v>
          </cell>
          <cell r="F10611">
            <v>19</v>
          </cell>
          <cell r="G10611">
            <v>15</v>
          </cell>
          <cell r="H10611">
            <v>19</v>
          </cell>
          <cell r="I10611">
            <v>33</v>
          </cell>
          <cell r="J10611">
            <v>30</v>
          </cell>
          <cell r="K10611">
            <v>33</v>
          </cell>
          <cell r="L10611">
            <v>26</v>
          </cell>
        </row>
        <row r="10612">
          <cell r="E10612">
            <v>29970</v>
          </cell>
          <cell r="F10612">
            <v>15</v>
          </cell>
          <cell r="G10612">
            <v>11</v>
          </cell>
          <cell r="H10612">
            <v>15</v>
          </cell>
          <cell r="I10612">
            <v>15</v>
          </cell>
          <cell r="J10612">
            <v>11</v>
          </cell>
          <cell r="K10612">
            <v>19</v>
          </cell>
          <cell r="L10612">
            <v>19</v>
          </cell>
        </row>
        <row r="10613">
          <cell r="E10613">
            <v>29971</v>
          </cell>
          <cell r="F10613">
            <v>22</v>
          </cell>
          <cell r="G10613">
            <v>30</v>
          </cell>
          <cell r="H10613">
            <v>26</v>
          </cell>
          <cell r="I10613">
            <v>19</v>
          </cell>
          <cell r="J10613">
            <v>22</v>
          </cell>
          <cell r="K10613">
            <v>19</v>
          </cell>
          <cell r="L10613">
            <v>19</v>
          </cell>
        </row>
        <row r="10614">
          <cell r="E10614">
            <v>29972</v>
          </cell>
          <cell r="F10614">
            <v>15</v>
          </cell>
          <cell r="G10614">
            <v>19</v>
          </cell>
          <cell r="H10614">
            <v>19</v>
          </cell>
          <cell r="I10614">
            <v>19</v>
          </cell>
          <cell r="J10614">
            <v>15</v>
          </cell>
          <cell r="K10614">
            <v>11</v>
          </cell>
          <cell r="L10614">
            <v>15</v>
          </cell>
        </row>
        <row r="10615">
          <cell r="E10615">
            <v>29973</v>
          </cell>
          <cell r="F10615">
            <v>9</v>
          </cell>
          <cell r="G10615">
            <v>9</v>
          </cell>
          <cell r="H10615">
            <v>7</v>
          </cell>
          <cell r="I10615">
            <v>7</v>
          </cell>
          <cell r="J10615">
            <v>7</v>
          </cell>
          <cell r="K10615">
            <v>11</v>
          </cell>
          <cell r="L10615">
            <v>11</v>
          </cell>
        </row>
        <row r="10616">
          <cell r="E10616">
            <v>29974</v>
          </cell>
          <cell r="F10616">
            <v>15</v>
          </cell>
          <cell r="G10616">
            <v>11</v>
          </cell>
          <cell r="H10616">
            <v>11</v>
          </cell>
          <cell r="I10616">
            <v>9</v>
          </cell>
          <cell r="J10616">
            <v>13</v>
          </cell>
          <cell r="K10616">
            <v>11</v>
          </cell>
          <cell r="L10616">
            <v>7</v>
          </cell>
        </row>
        <row r="10617">
          <cell r="E10617">
            <v>29975</v>
          </cell>
          <cell r="F10617">
            <v>30</v>
          </cell>
          <cell r="G10617">
            <v>24</v>
          </cell>
          <cell r="H10617">
            <v>15</v>
          </cell>
          <cell r="I10617">
            <v>7</v>
          </cell>
          <cell r="J10617">
            <v>9</v>
          </cell>
          <cell r="K10617">
            <v>48</v>
          </cell>
          <cell r="L10617">
            <v>26</v>
          </cell>
        </row>
        <row r="10618">
          <cell r="E10618">
            <v>29976</v>
          </cell>
          <cell r="F10618">
            <v>15</v>
          </cell>
          <cell r="G10618">
            <v>20</v>
          </cell>
          <cell r="H10618">
            <v>24</v>
          </cell>
          <cell r="I10618">
            <v>26</v>
          </cell>
          <cell r="J10618">
            <v>24</v>
          </cell>
          <cell r="K10618">
            <v>22</v>
          </cell>
          <cell r="L10618">
            <v>15</v>
          </cell>
        </row>
        <row r="10619">
          <cell r="E10619">
            <v>29977</v>
          </cell>
          <cell r="F10619">
            <v>9</v>
          </cell>
          <cell r="G10619">
            <v>30</v>
          </cell>
          <cell r="H10619">
            <v>15</v>
          </cell>
          <cell r="I10619">
            <v>15</v>
          </cell>
          <cell r="J10619">
            <v>15</v>
          </cell>
          <cell r="K10619">
            <v>17</v>
          </cell>
          <cell r="L10619">
            <v>11</v>
          </cell>
        </row>
        <row r="10620">
          <cell r="E10620">
            <v>29978</v>
          </cell>
          <cell r="F10620">
            <v>37</v>
          </cell>
          <cell r="G10620">
            <v>41</v>
          </cell>
          <cell r="H10620">
            <v>22</v>
          </cell>
          <cell r="I10620">
            <v>20</v>
          </cell>
          <cell r="J10620">
            <v>22</v>
          </cell>
          <cell r="K10620">
            <v>24</v>
          </cell>
          <cell r="L10620">
            <v>15</v>
          </cell>
        </row>
        <row r="10621">
          <cell r="E10621">
            <v>29979</v>
          </cell>
          <cell r="F10621">
            <v>11</v>
          </cell>
          <cell r="G10621">
            <v>6</v>
          </cell>
          <cell r="H10621">
            <v>9</v>
          </cell>
          <cell r="I10621">
            <v>7</v>
          </cell>
          <cell r="J10621">
            <v>4</v>
          </cell>
          <cell r="K10621">
            <v>13</v>
          </cell>
          <cell r="L10621">
            <v>9</v>
          </cell>
        </row>
        <row r="10622">
          <cell r="E10622">
            <v>29980</v>
          </cell>
          <cell r="F10622">
            <v>11</v>
          </cell>
          <cell r="G10622">
            <v>9</v>
          </cell>
          <cell r="H10622">
            <v>6</v>
          </cell>
          <cell r="I10622">
            <v>9</v>
          </cell>
          <cell r="J10622">
            <v>19</v>
          </cell>
          <cell r="K10622">
            <v>19</v>
          </cell>
          <cell r="L10622">
            <v>19</v>
          </cell>
        </row>
        <row r="10623">
          <cell r="E10623">
            <v>29981</v>
          </cell>
          <cell r="F10623">
            <v>24</v>
          </cell>
          <cell r="G10623">
            <v>22</v>
          </cell>
          <cell r="H10623">
            <v>20</v>
          </cell>
          <cell r="I10623">
            <v>20</v>
          </cell>
          <cell r="J10623">
            <v>26</v>
          </cell>
          <cell r="K10623">
            <v>20</v>
          </cell>
          <cell r="L10623">
            <v>19</v>
          </cell>
        </row>
        <row r="10624">
          <cell r="E10624">
            <v>29982</v>
          </cell>
          <cell r="F10624">
            <v>15</v>
          </cell>
          <cell r="G10624">
            <v>9</v>
          </cell>
          <cell r="H10624">
            <v>15</v>
          </cell>
          <cell r="I10624">
            <v>15</v>
          </cell>
          <cell r="J10624">
            <v>19</v>
          </cell>
          <cell r="K10624">
            <v>22</v>
          </cell>
          <cell r="L10624">
            <v>46</v>
          </cell>
        </row>
        <row r="10625">
          <cell r="E10625">
            <v>29983</v>
          </cell>
          <cell r="F10625">
            <v>15</v>
          </cell>
          <cell r="G10625">
            <v>15</v>
          </cell>
          <cell r="H10625">
            <v>19</v>
          </cell>
          <cell r="I10625">
            <v>9</v>
          </cell>
          <cell r="J10625">
            <v>9</v>
          </cell>
          <cell r="K10625">
            <v>11</v>
          </cell>
          <cell r="L10625">
            <v>0</v>
          </cell>
        </row>
        <row r="10626">
          <cell r="E10626">
            <v>29984</v>
          </cell>
          <cell r="F10626">
            <v>15</v>
          </cell>
          <cell r="G10626">
            <v>11</v>
          </cell>
          <cell r="H10626">
            <v>19</v>
          </cell>
          <cell r="I10626">
            <v>11</v>
          </cell>
          <cell r="J10626">
            <v>13</v>
          </cell>
          <cell r="K10626">
            <v>13</v>
          </cell>
          <cell r="L10626">
            <v>11</v>
          </cell>
        </row>
        <row r="10627">
          <cell r="E10627">
            <v>29985</v>
          </cell>
          <cell r="F10627">
            <v>7</v>
          </cell>
          <cell r="G10627">
            <v>6</v>
          </cell>
          <cell r="H10627">
            <v>13</v>
          </cell>
          <cell r="I10627">
            <v>9</v>
          </cell>
          <cell r="J10627">
            <v>11</v>
          </cell>
          <cell r="K10627">
            <v>9</v>
          </cell>
          <cell r="L10627">
            <v>9</v>
          </cell>
        </row>
        <row r="10628">
          <cell r="E10628">
            <v>29986</v>
          </cell>
          <cell r="F10628">
            <v>15</v>
          </cell>
          <cell r="G10628">
            <v>11</v>
          </cell>
          <cell r="H10628">
            <v>6</v>
          </cell>
          <cell r="I10628">
            <v>13</v>
          </cell>
          <cell r="J10628">
            <v>6</v>
          </cell>
          <cell r="K10628">
            <v>4</v>
          </cell>
          <cell r="L10628">
            <v>9</v>
          </cell>
        </row>
        <row r="10629">
          <cell r="E10629">
            <v>29987</v>
          </cell>
          <cell r="F10629">
            <v>19</v>
          </cell>
          <cell r="G10629">
            <v>9</v>
          </cell>
          <cell r="H10629">
            <v>0</v>
          </cell>
          <cell r="I10629">
            <v>0</v>
          </cell>
          <cell r="J10629">
            <v>0</v>
          </cell>
          <cell r="K10629">
            <v>11</v>
          </cell>
          <cell r="L10629">
            <v>13</v>
          </cell>
        </row>
        <row r="10630">
          <cell r="E10630">
            <v>29988</v>
          </cell>
          <cell r="F10630">
            <v>37</v>
          </cell>
          <cell r="G10630">
            <v>41</v>
          </cell>
          <cell r="H10630">
            <v>30</v>
          </cell>
          <cell r="I10630">
            <v>31</v>
          </cell>
          <cell r="J10630">
            <v>28</v>
          </cell>
          <cell r="K10630">
            <v>33</v>
          </cell>
          <cell r="L10630">
            <v>30</v>
          </cell>
        </row>
        <row r="10631">
          <cell r="E10631">
            <v>29989</v>
          </cell>
          <cell r="F10631">
            <v>44</v>
          </cell>
          <cell r="G10631">
            <v>46</v>
          </cell>
          <cell r="H10631">
            <v>26</v>
          </cell>
          <cell r="I10631">
            <v>33</v>
          </cell>
          <cell r="J10631">
            <v>37</v>
          </cell>
          <cell r="K10631">
            <v>19</v>
          </cell>
          <cell r="L10631">
            <v>22</v>
          </cell>
        </row>
        <row r="10632">
          <cell r="E10632">
            <v>29990</v>
          </cell>
          <cell r="F10632">
            <v>26</v>
          </cell>
          <cell r="G10632">
            <v>15</v>
          </cell>
          <cell r="H10632">
            <v>15</v>
          </cell>
          <cell r="I10632">
            <v>22</v>
          </cell>
          <cell r="J10632">
            <v>15</v>
          </cell>
          <cell r="K10632">
            <v>26</v>
          </cell>
          <cell r="L10632">
            <v>28</v>
          </cell>
        </row>
        <row r="10633">
          <cell r="E10633">
            <v>29991</v>
          </cell>
          <cell r="F10633">
            <v>7</v>
          </cell>
          <cell r="G10633">
            <v>6</v>
          </cell>
          <cell r="H10633">
            <v>6</v>
          </cell>
          <cell r="I10633">
            <v>11</v>
          </cell>
          <cell r="J10633">
            <v>9</v>
          </cell>
          <cell r="K10633">
            <v>13</v>
          </cell>
          <cell r="L10633">
            <v>11</v>
          </cell>
        </row>
        <row r="10634">
          <cell r="E10634">
            <v>29992</v>
          </cell>
          <cell r="F10634">
            <v>22</v>
          </cell>
          <cell r="G10634">
            <v>26</v>
          </cell>
          <cell r="H10634">
            <v>15</v>
          </cell>
          <cell r="I10634">
            <v>11</v>
          </cell>
          <cell r="J10634">
            <v>15</v>
          </cell>
          <cell r="K10634">
            <v>28</v>
          </cell>
          <cell r="L10634">
            <v>30</v>
          </cell>
        </row>
        <row r="10635">
          <cell r="E10635">
            <v>29993</v>
          </cell>
          <cell r="F10635">
            <v>24</v>
          </cell>
          <cell r="G10635">
            <v>24</v>
          </cell>
          <cell r="H10635">
            <v>30</v>
          </cell>
          <cell r="I10635">
            <v>28</v>
          </cell>
          <cell r="J10635">
            <v>31</v>
          </cell>
          <cell r="K10635">
            <v>28</v>
          </cell>
          <cell r="L10635">
            <v>26</v>
          </cell>
        </row>
        <row r="10636">
          <cell r="E10636">
            <v>29994</v>
          </cell>
          <cell r="F10636">
            <v>9</v>
          </cell>
          <cell r="G10636">
            <v>11</v>
          </cell>
          <cell r="H10636">
            <v>6</v>
          </cell>
          <cell r="I10636">
            <v>7</v>
          </cell>
          <cell r="J10636">
            <v>7</v>
          </cell>
          <cell r="K10636">
            <v>9</v>
          </cell>
          <cell r="L10636">
            <v>11</v>
          </cell>
        </row>
        <row r="10637">
          <cell r="E10637">
            <v>29995</v>
          </cell>
          <cell r="F10637">
            <v>15</v>
          </cell>
          <cell r="G10637">
            <v>19</v>
          </cell>
          <cell r="H10637">
            <v>15</v>
          </cell>
          <cell r="I10637">
            <v>17</v>
          </cell>
          <cell r="J10637">
            <v>15</v>
          </cell>
          <cell r="K10637">
            <v>22</v>
          </cell>
          <cell r="L10637">
            <v>19</v>
          </cell>
        </row>
        <row r="10638">
          <cell r="E10638">
            <v>29996</v>
          </cell>
          <cell r="F10638">
            <v>6</v>
          </cell>
          <cell r="G10638">
            <v>26</v>
          </cell>
          <cell r="H10638">
            <v>33</v>
          </cell>
          <cell r="I10638">
            <v>37</v>
          </cell>
          <cell r="J10638">
            <v>33</v>
          </cell>
          <cell r="K10638">
            <v>46</v>
          </cell>
          <cell r="L10638">
            <v>37</v>
          </cell>
        </row>
        <row r="10639">
          <cell r="E10639">
            <v>29997</v>
          </cell>
          <cell r="F10639">
            <v>15</v>
          </cell>
          <cell r="G10639">
            <v>17</v>
          </cell>
          <cell r="H10639">
            <v>15</v>
          </cell>
          <cell r="I10639">
            <v>22</v>
          </cell>
          <cell r="J10639">
            <v>19</v>
          </cell>
          <cell r="K10639">
            <v>19</v>
          </cell>
          <cell r="L10639">
            <v>19</v>
          </cell>
        </row>
        <row r="10640">
          <cell r="E10640">
            <v>29998</v>
          </cell>
          <cell r="F10640">
            <v>15</v>
          </cell>
          <cell r="G10640">
            <v>15</v>
          </cell>
          <cell r="H10640">
            <v>11</v>
          </cell>
          <cell r="I10640">
            <v>13</v>
          </cell>
          <cell r="J10640">
            <v>11</v>
          </cell>
          <cell r="K10640">
            <v>7</v>
          </cell>
          <cell r="L10640">
            <v>11</v>
          </cell>
        </row>
        <row r="10641">
          <cell r="E10641">
            <v>29999</v>
          </cell>
          <cell r="F10641">
            <v>11</v>
          </cell>
          <cell r="G10641">
            <v>15</v>
          </cell>
          <cell r="H10641">
            <v>9</v>
          </cell>
          <cell r="I10641">
            <v>11</v>
          </cell>
          <cell r="J10641">
            <v>7</v>
          </cell>
          <cell r="K10641">
            <v>11</v>
          </cell>
          <cell r="L10641">
            <v>7</v>
          </cell>
        </row>
        <row r="10642">
          <cell r="E10642">
            <v>30000</v>
          </cell>
          <cell r="F10642">
            <v>6</v>
          </cell>
          <cell r="G10642">
            <v>7</v>
          </cell>
          <cell r="H10642">
            <v>7</v>
          </cell>
          <cell r="I10642">
            <v>9</v>
          </cell>
          <cell r="J10642">
            <v>9</v>
          </cell>
          <cell r="K10642">
            <v>11</v>
          </cell>
          <cell r="L10642">
            <v>7</v>
          </cell>
        </row>
        <row r="10643">
          <cell r="E10643">
            <v>30001</v>
          </cell>
          <cell r="F10643">
            <v>48</v>
          </cell>
          <cell r="G10643">
            <v>78</v>
          </cell>
          <cell r="H10643">
            <v>44</v>
          </cell>
          <cell r="I10643">
            <v>41</v>
          </cell>
          <cell r="J10643">
            <v>30</v>
          </cell>
          <cell r="K10643">
            <v>30</v>
          </cell>
          <cell r="L10643">
            <v>19</v>
          </cell>
        </row>
        <row r="10644">
          <cell r="E10644">
            <v>30002</v>
          </cell>
          <cell r="F10644">
            <v>17</v>
          </cell>
          <cell r="G10644">
            <v>17</v>
          </cell>
          <cell r="H10644">
            <v>11</v>
          </cell>
          <cell r="I10644">
            <v>13</v>
          </cell>
          <cell r="J10644">
            <v>11</v>
          </cell>
          <cell r="K10644">
            <v>15</v>
          </cell>
          <cell r="L10644">
            <v>13</v>
          </cell>
        </row>
        <row r="10645">
          <cell r="E10645">
            <v>30003</v>
          </cell>
          <cell r="F10645">
            <v>19</v>
          </cell>
          <cell r="G10645">
            <v>37</v>
          </cell>
          <cell r="H10645">
            <v>37</v>
          </cell>
          <cell r="I10645">
            <v>43</v>
          </cell>
          <cell r="J10645">
            <v>33</v>
          </cell>
          <cell r="K10645">
            <v>37</v>
          </cell>
          <cell r="L10645">
            <v>33</v>
          </cell>
        </row>
        <row r="10646">
          <cell r="E10646">
            <v>30004</v>
          </cell>
          <cell r="F10646">
            <v>20</v>
          </cell>
          <cell r="G10646">
            <v>17</v>
          </cell>
          <cell r="H10646">
            <v>17</v>
          </cell>
          <cell r="I10646">
            <v>19</v>
          </cell>
          <cell r="J10646">
            <v>15</v>
          </cell>
          <cell r="K10646">
            <v>22</v>
          </cell>
          <cell r="L10646">
            <v>15</v>
          </cell>
        </row>
        <row r="10647">
          <cell r="E10647">
            <v>30005</v>
          </cell>
          <cell r="F10647">
            <v>24</v>
          </cell>
          <cell r="G10647">
            <v>20</v>
          </cell>
          <cell r="H10647">
            <v>20</v>
          </cell>
          <cell r="I10647">
            <v>13</v>
          </cell>
          <cell r="J10647">
            <v>13</v>
          </cell>
          <cell r="K10647">
            <v>13</v>
          </cell>
          <cell r="L10647">
            <v>11</v>
          </cell>
        </row>
        <row r="10648">
          <cell r="E10648">
            <v>30006</v>
          </cell>
          <cell r="F10648">
            <v>17</v>
          </cell>
          <cell r="G10648">
            <v>19</v>
          </cell>
          <cell r="H10648">
            <v>20</v>
          </cell>
          <cell r="I10648">
            <v>19</v>
          </cell>
          <cell r="J10648">
            <v>19</v>
          </cell>
          <cell r="K10648">
            <v>19</v>
          </cell>
          <cell r="L10648">
            <v>19</v>
          </cell>
        </row>
        <row r="10649">
          <cell r="E10649">
            <v>30007</v>
          </cell>
          <cell r="F10649">
            <v>17</v>
          </cell>
          <cell r="G10649">
            <v>11</v>
          </cell>
          <cell r="H10649">
            <v>9</v>
          </cell>
          <cell r="I10649">
            <v>9</v>
          </cell>
          <cell r="J10649">
            <v>15</v>
          </cell>
          <cell r="K10649">
            <v>9</v>
          </cell>
          <cell r="L10649">
            <v>15</v>
          </cell>
        </row>
        <row r="10650">
          <cell r="E10650">
            <v>30008</v>
          </cell>
          <cell r="F10650">
            <v>13</v>
          </cell>
          <cell r="G10650">
            <v>13</v>
          </cell>
          <cell r="H10650">
            <v>13</v>
          </cell>
          <cell r="I10650">
            <v>13</v>
          </cell>
          <cell r="J10650">
            <v>11</v>
          </cell>
          <cell r="K10650">
            <v>2</v>
          </cell>
          <cell r="L10650">
            <v>4</v>
          </cell>
        </row>
        <row r="10651">
          <cell r="E10651">
            <v>30009</v>
          </cell>
          <cell r="F10651">
            <v>22</v>
          </cell>
          <cell r="G10651">
            <v>15</v>
          </cell>
          <cell r="H10651">
            <v>13</v>
          </cell>
          <cell r="I10651">
            <v>19</v>
          </cell>
          <cell r="J10651">
            <v>15</v>
          </cell>
          <cell r="K10651">
            <v>9</v>
          </cell>
          <cell r="L10651">
            <v>0</v>
          </cell>
        </row>
        <row r="10652">
          <cell r="E10652">
            <v>30010</v>
          </cell>
          <cell r="F10652">
            <v>15</v>
          </cell>
          <cell r="G10652">
            <v>15</v>
          </cell>
          <cell r="H10652">
            <v>19</v>
          </cell>
          <cell r="I10652">
            <v>7</v>
          </cell>
          <cell r="J10652">
            <v>13</v>
          </cell>
          <cell r="K10652">
            <v>11</v>
          </cell>
          <cell r="L10652">
            <v>19</v>
          </cell>
        </row>
        <row r="10653">
          <cell r="E10653">
            <v>30011</v>
          </cell>
          <cell r="F10653">
            <v>22</v>
          </cell>
          <cell r="G10653">
            <v>19</v>
          </cell>
          <cell r="H10653">
            <v>19</v>
          </cell>
          <cell r="I10653">
            <v>15</v>
          </cell>
          <cell r="J10653">
            <v>13</v>
          </cell>
          <cell r="K10653">
            <v>20</v>
          </cell>
          <cell r="L10653">
            <v>22</v>
          </cell>
        </row>
        <row r="10654">
          <cell r="E10654">
            <v>30012</v>
          </cell>
          <cell r="F10654">
            <v>17</v>
          </cell>
          <cell r="G10654">
            <v>20</v>
          </cell>
          <cell r="H10654">
            <v>22</v>
          </cell>
          <cell r="I10654">
            <v>19</v>
          </cell>
          <cell r="J10654">
            <v>19</v>
          </cell>
          <cell r="K10654">
            <v>19</v>
          </cell>
          <cell r="L10654">
            <v>13</v>
          </cell>
        </row>
        <row r="10655">
          <cell r="E10655">
            <v>30013</v>
          </cell>
          <cell r="F10655">
            <v>4</v>
          </cell>
          <cell r="G10655">
            <v>7</v>
          </cell>
          <cell r="H10655">
            <v>0</v>
          </cell>
          <cell r="I10655">
            <v>11</v>
          </cell>
          <cell r="J10655">
            <v>0</v>
          </cell>
          <cell r="K10655">
            <v>7</v>
          </cell>
          <cell r="L10655">
            <v>11</v>
          </cell>
        </row>
        <row r="10656">
          <cell r="E10656">
            <v>30014</v>
          </cell>
          <cell r="F10656">
            <v>0</v>
          </cell>
          <cell r="G10656">
            <v>0</v>
          </cell>
          <cell r="H10656">
            <v>0</v>
          </cell>
          <cell r="I10656">
            <v>4</v>
          </cell>
          <cell r="J10656">
            <v>4</v>
          </cell>
          <cell r="K10656">
            <v>4</v>
          </cell>
          <cell r="L10656">
            <v>0</v>
          </cell>
        </row>
        <row r="10657">
          <cell r="E10657">
            <v>30015</v>
          </cell>
          <cell r="F10657">
            <v>9</v>
          </cell>
          <cell r="G10657">
            <v>13</v>
          </cell>
          <cell r="H10657">
            <v>9</v>
          </cell>
          <cell r="I10657">
            <v>0</v>
          </cell>
          <cell r="J10657">
            <v>9</v>
          </cell>
          <cell r="K10657">
            <v>7</v>
          </cell>
          <cell r="L10657">
            <v>22</v>
          </cell>
        </row>
        <row r="10658">
          <cell r="E10658">
            <v>30016</v>
          </cell>
          <cell r="F10658">
            <v>0</v>
          </cell>
          <cell r="G10658">
            <v>11</v>
          </cell>
          <cell r="H10658">
            <v>9</v>
          </cell>
          <cell r="I10658">
            <v>9</v>
          </cell>
          <cell r="J10658">
            <v>13</v>
          </cell>
          <cell r="K10658">
            <v>11</v>
          </cell>
          <cell r="L10658">
            <v>9</v>
          </cell>
        </row>
        <row r="10659">
          <cell r="E10659">
            <v>30017</v>
          </cell>
          <cell r="F10659">
            <v>0</v>
          </cell>
          <cell r="G10659">
            <v>0</v>
          </cell>
          <cell r="H10659">
            <v>0</v>
          </cell>
          <cell r="I10659">
            <v>7</v>
          </cell>
          <cell r="J10659">
            <v>11</v>
          </cell>
          <cell r="K10659">
            <v>0</v>
          </cell>
          <cell r="L10659">
            <v>7</v>
          </cell>
        </row>
        <row r="10660">
          <cell r="E10660">
            <v>30018</v>
          </cell>
          <cell r="F10660">
            <v>11</v>
          </cell>
          <cell r="G10660">
            <v>19</v>
          </cell>
          <cell r="H10660">
            <v>22</v>
          </cell>
          <cell r="I10660">
            <v>19</v>
          </cell>
          <cell r="J10660">
            <v>22</v>
          </cell>
          <cell r="K10660">
            <v>19</v>
          </cell>
          <cell r="L10660">
            <v>11</v>
          </cell>
        </row>
        <row r="10661">
          <cell r="E10661">
            <v>30019</v>
          </cell>
          <cell r="F10661">
            <v>15</v>
          </cell>
          <cell r="G10661">
            <v>15</v>
          </cell>
          <cell r="H10661">
            <v>30</v>
          </cell>
          <cell r="I10661">
            <v>30</v>
          </cell>
          <cell r="J10661">
            <v>19</v>
          </cell>
          <cell r="K10661">
            <v>11</v>
          </cell>
          <cell r="L10661">
            <v>11</v>
          </cell>
        </row>
        <row r="10662">
          <cell r="E10662">
            <v>30020</v>
          </cell>
          <cell r="F10662">
            <v>15</v>
          </cell>
          <cell r="G10662">
            <v>30</v>
          </cell>
          <cell r="H10662">
            <v>11</v>
          </cell>
          <cell r="I10662">
            <v>19</v>
          </cell>
          <cell r="J10662">
            <v>0</v>
          </cell>
          <cell r="K10662">
            <v>7</v>
          </cell>
          <cell r="L10662">
            <v>6</v>
          </cell>
        </row>
        <row r="10663">
          <cell r="E10663">
            <v>30021</v>
          </cell>
          <cell r="F10663">
            <v>11</v>
          </cell>
          <cell r="G10663">
            <v>7</v>
          </cell>
          <cell r="H10663">
            <v>9</v>
          </cell>
          <cell r="I10663">
            <v>4</v>
          </cell>
          <cell r="J10663">
            <v>11</v>
          </cell>
          <cell r="K10663">
            <v>0</v>
          </cell>
          <cell r="L10663">
            <v>6</v>
          </cell>
        </row>
        <row r="10664">
          <cell r="E10664">
            <v>30022</v>
          </cell>
          <cell r="F10664">
            <v>33</v>
          </cell>
          <cell r="G10664">
            <v>37</v>
          </cell>
          <cell r="H10664">
            <v>37</v>
          </cell>
          <cell r="I10664">
            <v>15</v>
          </cell>
          <cell r="J10664">
            <v>22</v>
          </cell>
          <cell r="K10664">
            <v>19</v>
          </cell>
          <cell r="L10664">
            <v>6</v>
          </cell>
        </row>
        <row r="10665">
          <cell r="E10665">
            <v>30023</v>
          </cell>
          <cell r="F10665">
            <v>6</v>
          </cell>
          <cell r="G10665">
            <v>15</v>
          </cell>
          <cell r="H10665">
            <v>15</v>
          </cell>
          <cell r="I10665">
            <v>17</v>
          </cell>
          <cell r="J10665">
            <v>19</v>
          </cell>
          <cell r="K10665">
            <v>13</v>
          </cell>
          <cell r="L10665">
            <v>11</v>
          </cell>
        </row>
        <row r="10666">
          <cell r="E10666">
            <v>30024</v>
          </cell>
          <cell r="F10666">
            <v>0</v>
          </cell>
          <cell r="G10666">
            <v>11</v>
          </cell>
          <cell r="H10666">
            <v>4</v>
          </cell>
          <cell r="I10666">
            <v>4</v>
          </cell>
          <cell r="J10666">
            <v>0</v>
          </cell>
          <cell r="K10666">
            <v>0</v>
          </cell>
          <cell r="L10666">
            <v>6</v>
          </cell>
        </row>
        <row r="10667">
          <cell r="E10667">
            <v>30025</v>
          </cell>
          <cell r="F10667">
            <v>6</v>
          </cell>
          <cell r="G10667">
            <v>6</v>
          </cell>
          <cell r="H10667">
            <v>9</v>
          </cell>
          <cell r="I10667">
            <v>11</v>
          </cell>
          <cell r="J10667">
            <v>11</v>
          </cell>
          <cell r="K10667">
            <v>11</v>
          </cell>
          <cell r="L10667">
            <v>13</v>
          </cell>
        </row>
        <row r="10668">
          <cell r="E10668">
            <v>30026</v>
          </cell>
          <cell r="F10668">
            <v>7</v>
          </cell>
          <cell r="G10668">
            <v>0</v>
          </cell>
          <cell r="H10668">
            <v>0</v>
          </cell>
          <cell r="I10668">
            <v>4</v>
          </cell>
          <cell r="J10668">
            <v>9</v>
          </cell>
          <cell r="K10668">
            <v>4</v>
          </cell>
          <cell r="L10668">
            <v>0</v>
          </cell>
        </row>
        <row r="10669">
          <cell r="E10669">
            <v>30027</v>
          </cell>
          <cell r="F10669">
            <v>22</v>
          </cell>
          <cell r="G10669">
            <v>17</v>
          </cell>
          <cell r="H10669">
            <v>19</v>
          </cell>
          <cell r="I10669">
            <v>15</v>
          </cell>
          <cell r="J10669">
            <v>19</v>
          </cell>
          <cell r="K10669">
            <v>19</v>
          </cell>
          <cell r="L10669">
            <v>15</v>
          </cell>
        </row>
        <row r="10670">
          <cell r="E10670">
            <v>30028</v>
          </cell>
          <cell r="F10670">
            <v>7</v>
          </cell>
          <cell r="G10670">
            <v>7</v>
          </cell>
          <cell r="H10670">
            <v>7</v>
          </cell>
          <cell r="I10670">
            <v>6</v>
          </cell>
          <cell r="J10670">
            <v>9</v>
          </cell>
          <cell r="K10670">
            <v>4</v>
          </cell>
          <cell r="L10670">
            <v>4</v>
          </cell>
        </row>
        <row r="10671">
          <cell r="E10671">
            <v>30029</v>
          </cell>
          <cell r="F10671">
            <v>15</v>
          </cell>
          <cell r="G10671">
            <v>7</v>
          </cell>
          <cell r="H10671">
            <v>9</v>
          </cell>
          <cell r="I10671">
            <v>7</v>
          </cell>
          <cell r="J10671">
            <v>0</v>
          </cell>
          <cell r="K10671">
            <v>0</v>
          </cell>
          <cell r="L10671">
            <v>0</v>
          </cell>
        </row>
        <row r="10672">
          <cell r="E10672">
            <v>30030</v>
          </cell>
          <cell r="F10672">
            <v>9</v>
          </cell>
          <cell r="G10672">
            <v>7</v>
          </cell>
          <cell r="H10672">
            <v>15</v>
          </cell>
          <cell r="I10672">
            <v>13</v>
          </cell>
          <cell r="J10672">
            <v>6</v>
          </cell>
          <cell r="K10672">
            <v>11</v>
          </cell>
          <cell r="L10672">
            <v>15</v>
          </cell>
        </row>
        <row r="10673">
          <cell r="E10673">
            <v>30031</v>
          </cell>
          <cell r="F10673">
            <v>6</v>
          </cell>
          <cell r="G10673">
            <v>20</v>
          </cell>
          <cell r="H10673">
            <v>7</v>
          </cell>
          <cell r="I10673">
            <v>15</v>
          </cell>
          <cell r="J10673">
            <v>9</v>
          </cell>
          <cell r="K10673">
            <v>4</v>
          </cell>
          <cell r="L10673">
            <v>0</v>
          </cell>
        </row>
        <row r="10674">
          <cell r="E10674">
            <v>30032</v>
          </cell>
          <cell r="F10674">
            <v>4</v>
          </cell>
          <cell r="G10674">
            <v>6</v>
          </cell>
          <cell r="H10674">
            <v>28</v>
          </cell>
          <cell r="I10674">
            <v>24</v>
          </cell>
          <cell r="J10674">
            <v>19</v>
          </cell>
          <cell r="K10674">
            <v>6</v>
          </cell>
          <cell r="L10674">
            <v>4</v>
          </cell>
        </row>
        <row r="10675">
          <cell r="E10675">
            <v>30033</v>
          </cell>
          <cell r="F10675">
            <v>6</v>
          </cell>
          <cell r="G10675">
            <v>6</v>
          </cell>
          <cell r="H10675">
            <v>4</v>
          </cell>
          <cell r="I10675">
            <v>0</v>
          </cell>
          <cell r="J10675">
            <v>0</v>
          </cell>
          <cell r="K10675">
            <v>6</v>
          </cell>
          <cell r="L10675">
            <v>26</v>
          </cell>
        </row>
        <row r="10676">
          <cell r="E10676">
            <v>30034</v>
          </cell>
          <cell r="F10676">
            <v>13</v>
          </cell>
          <cell r="G10676">
            <v>19</v>
          </cell>
          <cell r="H10676">
            <v>15</v>
          </cell>
          <cell r="I10676">
            <v>13</v>
          </cell>
          <cell r="J10676">
            <v>13</v>
          </cell>
          <cell r="K10676">
            <v>13</v>
          </cell>
          <cell r="L10676">
            <v>13</v>
          </cell>
        </row>
        <row r="10677">
          <cell r="E10677">
            <v>30035</v>
          </cell>
          <cell r="F10677">
            <v>6</v>
          </cell>
          <cell r="G10677">
            <v>9</v>
          </cell>
          <cell r="H10677">
            <v>9</v>
          </cell>
          <cell r="I10677">
            <v>6</v>
          </cell>
          <cell r="J10677">
            <v>0</v>
          </cell>
          <cell r="K10677">
            <v>0</v>
          </cell>
          <cell r="L10677">
            <v>0</v>
          </cell>
        </row>
        <row r="10678">
          <cell r="E10678">
            <v>30036</v>
          </cell>
          <cell r="F10678">
            <v>19</v>
          </cell>
          <cell r="G10678">
            <v>17</v>
          </cell>
          <cell r="H10678">
            <v>19</v>
          </cell>
          <cell r="I10678">
            <v>9</v>
          </cell>
          <cell r="J10678">
            <v>7</v>
          </cell>
          <cell r="K10678">
            <v>9</v>
          </cell>
          <cell r="L10678">
            <v>11</v>
          </cell>
        </row>
        <row r="10679">
          <cell r="E10679">
            <v>30037</v>
          </cell>
          <cell r="F10679">
            <v>9</v>
          </cell>
          <cell r="G10679">
            <v>0</v>
          </cell>
          <cell r="H10679">
            <v>15</v>
          </cell>
          <cell r="I10679">
            <v>15</v>
          </cell>
          <cell r="J10679">
            <v>11</v>
          </cell>
          <cell r="K10679">
            <v>9</v>
          </cell>
          <cell r="L10679">
            <v>7</v>
          </cell>
        </row>
        <row r="10680">
          <cell r="E10680">
            <v>30038</v>
          </cell>
          <cell r="F10680">
            <v>0</v>
          </cell>
          <cell r="G10680">
            <v>13</v>
          </cell>
          <cell r="H10680">
            <v>7</v>
          </cell>
          <cell r="I10680">
            <v>0</v>
          </cell>
          <cell r="J10680">
            <v>13</v>
          </cell>
          <cell r="K10680">
            <v>7</v>
          </cell>
          <cell r="L10680">
            <v>9</v>
          </cell>
        </row>
        <row r="10681">
          <cell r="E10681">
            <v>30039</v>
          </cell>
          <cell r="F10681">
            <v>26</v>
          </cell>
          <cell r="G10681">
            <v>30</v>
          </cell>
          <cell r="H10681">
            <v>22</v>
          </cell>
          <cell r="I10681">
            <v>15</v>
          </cell>
          <cell r="J10681">
            <v>15</v>
          </cell>
          <cell r="K10681">
            <v>11</v>
          </cell>
          <cell r="L10681">
            <v>7</v>
          </cell>
        </row>
        <row r="10682">
          <cell r="E10682">
            <v>30040</v>
          </cell>
          <cell r="F10682">
            <v>19</v>
          </cell>
          <cell r="G10682">
            <v>19</v>
          </cell>
          <cell r="H10682">
            <v>15</v>
          </cell>
          <cell r="I10682">
            <v>15</v>
          </cell>
          <cell r="J10682">
            <v>7</v>
          </cell>
          <cell r="K10682">
            <v>7</v>
          </cell>
          <cell r="L10682">
            <v>15</v>
          </cell>
        </row>
        <row r="10683">
          <cell r="E10683">
            <v>30041</v>
          </cell>
          <cell r="F10683">
            <v>15</v>
          </cell>
          <cell r="G10683">
            <v>19</v>
          </cell>
          <cell r="H10683">
            <v>20</v>
          </cell>
          <cell r="I10683">
            <v>19</v>
          </cell>
          <cell r="J10683">
            <v>15</v>
          </cell>
          <cell r="K10683">
            <v>19</v>
          </cell>
          <cell r="L10683">
            <v>22</v>
          </cell>
        </row>
        <row r="10684">
          <cell r="E10684">
            <v>30042</v>
          </cell>
          <cell r="F10684">
            <v>19</v>
          </cell>
          <cell r="G10684">
            <v>15</v>
          </cell>
          <cell r="H10684">
            <v>15</v>
          </cell>
          <cell r="I10684">
            <v>11</v>
          </cell>
          <cell r="J10684">
            <v>9</v>
          </cell>
          <cell r="K10684">
            <v>11</v>
          </cell>
          <cell r="L10684">
            <v>19</v>
          </cell>
        </row>
        <row r="10685">
          <cell r="E10685">
            <v>30043</v>
          </cell>
          <cell r="F10685">
            <v>15</v>
          </cell>
          <cell r="G10685">
            <v>11</v>
          </cell>
          <cell r="H10685">
            <v>7</v>
          </cell>
          <cell r="I10685">
            <v>7</v>
          </cell>
          <cell r="J10685">
            <v>9</v>
          </cell>
          <cell r="K10685">
            <v>11</v>
          </cell>
          <cell r="L10685">
            <v>9</v>
          </cell>
        </row>
        <row r="10686">
          <cell r="E10686">
            <v>30044</v>
          </cell>
          <cell r="F10686">
            <v>19</v>
          </cell>
          <cell r="G10686">
            <v>20</v>
          </cell>
          <cell r="H10686">
            <v>19</v>
          </cell>
          <cell r="I10686">
            <v>22</v>
          </cell>
          <cell r="J10686">
            <v>26</v>
          </cell>
          <cell r="K10686">
            <v>24</v>
          </cell>
          <cell r="L10686">
            <v>22</v>
          </cell>
        </row>
        <row r="10687">
          <cell r="E10687">
            <v>30045</v>
          </cell>
          <cell r="F10687">
            <v>11</v>
          </cell>
          <cell r="G10687">
            <v>13</v>
          </cell>
          <cell r="H10687">
            <v>15</v>
          </cell>
          <cell r="I10687">
            <v>13</v>
          </cell>
          <cell r="J10687">
            <v>17</v>
          </cell>
          <cell r="K10687">
            <v>15</v>
          </cell>
          <cell r="L10687">
            <v>11</v>
          </cell>
        </row>
        <row r="10688">
          <cell r="E10688">
            <v>30046</v>
          </cell>
          <cell r="F10688">
            <v>13</v>
          </cell>
          <cell r="G10688">
            <v>17</v>
          </cell>
          <cell r="H10688">
            <v>15</v>
          </cell>
          <cell r="I10688">
            <v>15</v>
          </cell>
          <cell r="J10688">
            <v>11</v>
          </cell>
          <cell r="K10688">
            <v>15</v>
          </cell>
          <cell r="L10688">
            <v>9</v>
          </cell>
        </row>
        <row r="10689">
          <cell r="E10689">
            <v>30047</v>
          </cell>
          <cell r="F10689">
            <v>15</v>
          </cell>
          <cell r="G10689">
            <v>13</v>
          </cell>
          <cell r="H10689">
            <v>11</v>
          </cell>
          <cell r="I10689">
            <v>9</v>
          </cell>
          <cell r="J10689">
            <v>7</v>
          </cell>
          <cell r="K10689">
            <v>7</v>
          </cell>
          <cell r="L10689">
            <v>0</v>
          </cell>
        </row>
        <row r="10690">
          <cell r="E10690">
            <v>30048</v>
          </cell>
          <cell r="F10690">
            <v>9</v>
          </cell>
          <cell r="G10690">
            <v>9</v>
          </cell>
          <cell r="H10690">
            <v>11</v>
          </cell>
          <cell r="I10690">
            <v>15</v>
          </cell>
          <cell r="J10690">
            <v>9</v>
          </cell>
          <cell r="K10690">
            <v>7</v>
          </cell>
          <cell r="L10690">
            <v>0</v>
          </cell>
        </row>
        <row r="10691">
          <cell r="E10691">
            <v>30049</v>
          </cell>
          <cell r="F10691">
            <v>15</v>
          </cell>
          <cell r="G10691">
            <v>11</v>
          </cell>
          <cell r="H10691">
            <v>11</v>
          </cell>
          <cell r="I10691">
            <v>15</v>
          </cell>
          <cell r="J10691">
            <v>13</v>
          </cell>
          <cell r="K10691">
            <v>0</v>
          </cell>
          <cell r="L10691">
            <v>11</v>
          </cell>
        </row>
        <row r="10692">
          <cell r="E10692">
            <v>30050</v>
          </cell>
          <cell r="F10692">
            <v>28</v>
          </cell>
          <cell r="G10692">
            <v>37</v>
          </cell>
          <cell r="H10692">
            <v>28</v>
          </cell>
          <cell r="I10692">
            <v>9</v>
          </cell>
          <cell r="J10692">
            <v>15</v>
          </cell>
          <cell r="K10692">
            <v>15</v>
          </cell>
          <cell r="L10692">
            <v>15</v>
          </cell>
        </row>
        <row r="10693">
          <cell r="E10693">
            <v>30051</v>
          </cell>
          <cell r="F10693">
            <v>7</v>
          </cell>
          <cell r="G10693">
            <v>0</v>
          </cell>
          <cell r="H10693">
            <v>0</v>
          </cell>
          <cell r="I10693">
            <v>6</v>
          </cell>
          <cell r="J10693">
            <v>13</v>
          </cell>
          <cell r="K10693">
            <v>11</v>
          </cell>
          <cell r="L10693">
            <v>7</v>
          </cell>
        </row>
        <row r="10694">
          <cell r="E10694">
            <v>30052</v>
          </cell>
          <cell r="F10694">
            <v>7</v>
          </cell>
          <cell r="G10694">
            <v>0</v>
          </cell>
          <cell r="H10694">
            <v>6</v>
          </cell>
          <cell r="I10694">
            <v>0</v>
          </cell>
          <cell r="J10694">
            <v>11</v>
          </cell>
          <cell r="K10694">
            <v>19</v>
          </cell>
          <cell r="L10694">
            <v>19</v>
          </cell>
        </row>
        <row r="10695">
          <cell r="E10695">
            <v>30053</v>
          </cell>
          <cell r="F10695">
            <v>15</v>
          </cell>
          <cell r="G10695">
            <v>15</v>
          </cell>
          <cell r="H10695">
            <v>15</v>
          </cell>
          <cell r="I10695">
            <v>22</v>
          </cell>
          <cell r="J10695">
            <v>11</v>
          </cell>
          <cell r="K10695">
            <v>11</v>
          </cell>
          <cell r="L10695">
            <v>19</v>
          </cell>
        </row>
        <row r="10696">
          <cell r="E10696">
            <v>30054</v>
          </cell>
          <cell r="F10696">
            <v>15</v>
          </cell>
          <cell r="G10696">
            <v>6</v>
          </cell>
          <cell r="H10696">
            <v>19</v>
          </cell>
          <cell r="I10696">
            <v>13</v>
          </cell>
          <cell r="J10696">
            <v>11</v>
          </cell>
          <cell r="K10696">
            <v>4</v>
          </cell>
          <cell r="L10696">
            <v>7</v>
          </cell>
        </row>
        <row r="10697">
          <cell r="E10697">
            <v>30055</v>
          </cell>
          <cell r="F10697">
            <v>4</v>
          </cell>
          <cell r="G10697">
            <v>0</v>
          </cell>
          <cell r="H10697">
            <v>11</v>
          </cell>
          <cell r="I10697">
            <v>7</v>
          </cell>
          <cell r="J10697">
            <v>0</v>
          </cell>
          <cell r="K10697">
            <v>0</v>
          </cell>
          <cell r="L10697">
            <v>0</v>
          </cell>
        </row>
        <row r="10698">
          <cell r="E10698">
            <v>30056</v>
          </cell>
          <cell r="F10698">
            <v>19</v>
          </cell>
          <cell r="G10698">
            <v>22</v>
          </cell>
          <cell r="H10698">
            <v>22</v>
          </cell>
          <cell r="I10698">
            <v>22</v>
          </cell>
          <cell r="J10698">
            <v>24</v>
          </cell>
          <cell r="K10698">
            <v>26</v>
          </cell>
          <cell r="L10698">
            <v>26</v>
          </cell>
        </row>
        <row r="10699">
          <cell r="E10699">
            <v>30057</v>
          </cell>
          <cell r="F10699">
            <v>15</v>
          </cell>
          <cell r="G10699">
            <v>26</v>
          </cell>
          <cell r="H10699">
            <v>13</v>
          </cell>
          <cell r="I10699">
            <v>20</v>
          </cell>
          <cell r="J10699">
            <v>24</v>
          </cell>
          <cell r="K10699">
            <v>15</v>
          </cell>
          <cell r="L10699">
            <v>4</v>
          </cell>
        </row>
        <row r="10700">
          <cell r="E10700">
            <v>30058</v>
          </cell>
          <cell r="F10700">
            <v>7</v>
          </cell>
          <cell r="G10700">
            <v>7</v>
          </cell>
          <cell r="H10700">
            <v>4</v>
          </cell>
          <cell r="I10700">
            <v>6</v>
          </cell>
          <cell r="J10700">
            <v>0</v>
          </cell>
          <cell r="K10700">
            <v>4</v>
          </cell>
          <cell r="L10700">
            <v>4</v>
          </cell>
        </row>
        <row r="10701">
          <cell r="E10701">
            <v>30059</v>
          </cell>
          <cell r="F10701">
            <v>37</v>
          </cell>
          <cell r="G10701">
            <v>31</v>
          </cell>
          <cell r="H10701">
            <v>33</v>
          </cell>
          <cell r="I10701">
            <v>28</v>
          </cell>
          <cell r="J10701">
            <v>37</v>
          </cell>
          <cell r="K10701">
            <v>48</v>
          </cell>
          <cell r="L10701">
            <v>39</v>
          </cell>
        </row>
        <row r="10702">
          <cell r="E10702">
            <v>30060</v>
          </cell>
          <cell r="F10702">
            <v>24</v>
          </cell>
          <cell r="G10702">
            <v>26</v>
          </cell>
          <cell r="H10702">
            <v>24</v>
          </cell>
          <cell r="I10702">
            <v>28</v>
          </cell>
          <cell r="J10702">
            <v>24</v>
          </cell>
          <cell r="K10702">
            <v>20</v>
          </cell>
          <cell r="L10702">
            <v>19</v>
          </cell>
        </row>
        <row r="10703">
          <cell r="E10703">
            <v>30061</v>
          </cell>
          <cell r="F10703">
            <v>7</v>
          </cell>
          <cell r="G10703">
            <v>9</v>
          </cell>
          <cell r="H10703">
            <v>9</v>
          </cell>
          <cell r="I10703">
            <v>7</v>
          </cell>
          <cell r="J10703">
            <v>7</v>
          </cell>
          <cell r="K10703">
            <v>7</v>
          </cell>
          <cell r="L10703">
            <v>0</v>
          </cell>
        </row>
        <row r="10704">
          <cell r="E10704">
            <v>30062</v>
          </cell>
          <cell r="F10704">
            <v>24</v>
          </cell>
          <cell r="G10704">
            <v>20</v>
          </cell>
          <cell r="H10704">
            <v>22</v>
          </cell>
          <cell r="I10704">
            <v>4</v>
          </cell>
          <cell r="J10704">
            <v>0</v>
          </cell>
          <cell r="K10704">
            <v>0</v>
          </cell>
          <cell r="L10704">
            <v>0</v>
          </cell>
        </row>
        <row r="10705">
          <cell r="E10705">
            <v>30063</v>
          </cell>
          <cell r="F10705">
            <v>24</v>
          </cell>
          <cell r="G10705">
            <v>24</v>
          </cell>
          <cell r="H10705">
            <v>30</v>
          </cell>
          <cell r="I10705">
            <v>13</v>
          </cell>
          <cell r="J10705">
            <v>13</v>
          </cell>
          <cell r="K10705">
            <v>22</v>
          </cell>
          <cell r="L10705">
            <v>7</v>
          </cell>
        </row>
        <row r="10706">
          <cell r="E10706">
            <v>30064</v>
          </cell>
          <cell r="F10706">
            <v>0</v>
          </cell>
          <cell r="G10706">
            <v>0</v>
          </cell>
          <cell r="H10706">
            <v>7</v>
          </cell>
          <cell r="I10706">
            <v>0</v>
          </cell>
          <cell r="J10706">
            <v>7</v>
          </cell>
          <cell r="K10706">
            <v>7</v>
          </cell>
          <cell r="L10706">
            <v>9</v>
          </cell>
        </row>
        <row r="10707">
          <cell r="E10707">
            <v>30065</v>
          </cell>
          <cell r="F10707">
            <v>37</v>
          </cell>
          <cell r="G10707">
            <v>37</v>
          </cell>
          <cell r="H10707">
            <v>30</v>
          </cell>
          <cell r="I10707">
            <v>19</v>
          </cell>
          <cell r="J10707">
            <v>15</v>
          </cell>
          <cell r="K10707">
            <v>15</v>
          </cell>
          <cell r="L10707">
            <v>15</v>
          </cell>
        </row>
        <row r="10708">
          <cell r="E10708">
            <v>30066</v>
          </cell>
          <cell r="F10708">
            <v>0</v>
          </cell>
          <cell r="G10708">
            <v>0</v>
          </cell>
          <cell r="H10708">
            <v>7</v>
          </cell>
          <cell r="I10708">
            <v>0</v>
          </cell>
          <cell r="J10708">
            <v>9</v>
          </cell>
          <cell r="K10708">
            <v>4</v>
          </cell>
          <cell r="L10708">
            <v>0</v>
          </cell>
        </row>
        <row r="10709">
          <cell r="E10709">
            <v>30067</v>
          </cell>
          <cell r="F10709">
            <v>7</v>
          </cell>
          <cell r="G10709">
            <v>0</v>
          </cell>
          <cell r="H10709">
            <v>0</v>
          </cell>
          <cell r="I10709">
            <v>7</v>
          </cell>
          <cell r="J10709">
            <v>0</v>
          </cell>
          <cell r="K10709">
            <v>0</v>
          </cell>
          <cell r="L10709">
            <v>0</v>
          </cell>
        </row>
        <row r="10710">
          <cell r="E10710">
            <v>30068</v>
          </cell>
          <cell r="F10710">
            <v>7</v>
          </cell>
          <cell r="G10710">
            <v>15</v>
          </cell>
          <cell r="H10710">
            <v>0</v>
          </cell>
          <cell r="I10710">
            <v>9</v>
          </cell>
          <cell r="J10710">
            <v>7</v>
          </cell>
          <cell r="K10710">
            <v>7</v>
          </cell>
          <cell r="L10710">
            <v>11</v>
          </cell>
        </row>
        <row r="10711">
          <cell r="E10711">
            <v>30069</v>
          </cell>
          <cell r="F10711">
            <v>4</v>
          </cell>
          <cell r="G10711">
            <v>11</v>
          </cell>
          <cell r="H10711">
            <v>7</v>
          </cell>
          <cell r="I10711">
            <v>9</v>
          </cell>
          <cell r="J10711">
            <v>11</v>
          </cell>
          <cell r="K10711">
            <v>4</v>
          </cell>
          <cell r="L10711">
            <v>7</v>
          </cell>
        </row>
        <row r="10712">
          <cell r="E10712">
            <v>30070</v>
          </cell>
          <cell r="F10712">
            <v>30</v>
          </cell>
          <cell r="G10712">
            <v>33</v>
          </cell>
          <cell r="H10712">
            <v>30</v>
          </cell>
          <cell r="I10712">
            <v>15</v>
          </cell>
          <cell r="J10712">
            <v>19</v>
          </cell>
          <cell r="K10712">
            <v>33</v>
          </cell>
          <cell r="L10712">
            <v>33</v>
          </cell>
        </row>
        <row r="10713">
          <cell r="E10713">
            <v>30071</v>
          </cell>
          <cell r="F10713">
            <v>11</v>
          </cell>
          <cell r="G10713">
            <v>15</v>
          </cell>
          <cell r="H10713">
            <v>7</v>
          </cell>
          <cell r="I10713">
            <v>0</v>
          </cell>
          <cell r="J10713">
            <v>0</v>
          </cell>
          <cell r="K10713">
            <v>0</v>
          </cell>
          <cell r="L10713">
            <v>0</v>
          </cell>
        </row>
        <row r="10714">
          <cell r="E10714">
            <v>30072</v>
          </cell>
          <cell r="F10714">
            <v>0</v>
          </cell>
          <cell r="G10714">
            <v>2</v>
          </cell>
          <cell r="H10714">
            <v>0</v>
          </cell>
          <cell r="I10714">
            <v>7</v>
          </cell>
          <cell r="J10714">
            <v>11</v>
          </cell>
          <cell r="K10714">
            <v>2</v>
          </cell>
          <cell r="L10714">
            <v>4</v>
          </cell>
        </row>
        <row r="10715">
          <cell r="E10715">
            <v>30073</v>
          </cell>
          <cell r="F10715">
            <v>9</v>
          </cell>
          <cell r="G10715">
            <v>9</v>
          </cell>
          <cell r="H10715">
            <v>11</v>
          </cell>
          <cell r="I10715">
            <v>15</v>
          </cell>
          <cell r="J10715">
            <v>9</v>
          </cell>
          <cell r="K10715">
            <v>7</v>
          </cell>
          <cell r="L10715">
            <v>11</v>
          </cell>
        </row>
        <row r="10716">
          <cell r="E10716">
            <v>30074</v>
          </cell>
          <cell r="F10716">
            <v>22</v>
          </cell>
          <cell r="G10716">
            <v>19</v>
          </cell>
          <cell r="H10716">
            <v>24</v>
          </cell>
          <cell r="I10716">
            <v>0</v>
          </cell>
          <cell r="J10716">
            <v>6</v>
          </cell>
          <cell r="K10716">
            <v>7</v>
          </cell>
          <cell r="L10716">
            <v>13</v>
          </cell>
        </row>
        <row r="10717">
          <cell r="E10717">
            <v>30075</v>
          </cell>
          <cell r="F10717">
            <v>26</v>
          </cell>
          <cell r="G10717">
            <v>19</v>
          </cell>
          <cell r="H10717">
            <v>30</v>
          </cell>
          <cell r="I10717">
            <v>33</v>
          </cell>
          <cell r="J10717">
            <v>33</v>
          </cell>
          <cell r="K10717">
            <v>22</v>
          </cell>
          <cell r="L10717">
            <v>30</v>
          </cell>
        </row>
        <row r="10718">
          <cell r="E10718">
            <v>30076</v>
          </cell>
          <cell r="F10718">
            <v>33</v>
          </cell>
          <cell r="G10718">
            <v>28</v>
          </cell>
          <cell r="H10718">
            <v>26</v>
          </cell>
          <cell r="I10718">
            <v>37</v>
          </cell>
          <cell r="J10718">
            <v>50</v>
          </cell>
          <cell r="K10718">
            <v>33</v>
          </cell>
          <cell r="L10718">
            <v>37</v>
          </cell>
        </row>
        <row r="10719">
          <cell r="E10719">
            <v>30077</v>
          </cell>
          <cell r="F10719">
            <v>20</v>
          </cell>
          <cell r="G10719">
            <v>19</v>
          </cell>
          <cell r="H10719">
            <v>22</v>
          </cell>
          <cell r="I10719">
            <v>15</v>
          </cell>
          <cell r="J10719">
            <v>28</v>
          </cell>
          <cell r="K10719">
            <v>19</v>
          </cell>
          <cell r="L10719">
            <v>22</v>
          </cell>
        </row>
        <row r="10720">
          <cell r="E10720">
            <v>30078</v>
          </cell>
          <cell r="F10720">
            <v>0</v>
          </cell>
          <cell r="G10720">
            <v>0</v>
          </cell>
          <cell r="H10720">
            <v>6</v>
          </cell>
          <cell r="I10720">
            <v>15</v>
          </cell>
          <cell r="J10720">
            <v>19</v>
          </cell>
          <cell r="K10720">
            <v>15</v>
          </cell>
          <cell r="L10720">
            <v>15</v>
          </cell>
        </row>
        <row r="10721">
          <cell r="E10721">
            <v>30079</v>
          </cell>
          <cell r="F10721">
            <v>7</v>
          </cell>
          <cell r="G10721">
            <v>11</v>
          </cell>
          <cell r="H10721">
            <v>11</v>
          </cell>
          <cell r="I10721">
            <v>7</v>
          </cell>
          <cell r="J10721">
            <v>17</v>
          </cell>
          <cell r="K10721">
            <v>19</v>
          </cell>
          <cell r="L10721">
            <v>19</v>
          </cell>
        </row>
        <row r="10722">
          <cell r="E10722">
            <v>30080</v>
          </cell>
          <cell r="F10722">
            <v>11</v>
          </cell>
          <cell r="G10722">
            <v>9</v>
          </cell>
          <cell r="H10722">
            <v>7</v>
          </cell>
          <cell r="I10722">
            <v>7</v>
          </cell>
          <cell r="J10722">
            <v>0</v>
          </cell>
          <cell r="K10722">
            <v>4</v>
          </cell>
          <cell r="L10722">
            <v>7</v>
          </cell>
        </row>
        <row r="10723">
          <cell r="E10723">
            <v>30081</v>
          </cell>
          <cell r="F10723">
            <v>0</v>
          </cell>
          <cell r="G10723">
            <v>4</v>
          </cell>
          <cell r="H10723">
            <v>0</v>
          </cell>
          <cell r="I10723">
            <v>4</v>
          </cell>
          <cell r="J10723">
            <v>7</v>
          </cell>
          <cell r="K10723">
            <v>0</v>
          </cell>
          <cell r="L10723">
            <v>0</v>
          </cell>
        </row>
        <row r="10724">
          <cell r="E10724">
            <v>30082</v>
          </cell>
          <cell r="F10724">
            <v>13</v>
          </cell>
          <cell r="G10724">
            <v>15</v>
          </cell>
          <cell r="H10724">
            <v>4</v>
          </cell>
          <cell r="I10724">
            <v>11</v>
          </cell>
          <cell r="J10724">
            <v>11</v>
          </cell>
          <cell r="K10724">
            <v>6</v>
          </cell>
          <cell r="L10724">
            <v>7</v>
          </cell>
        </row>
        <row r="10725">
          <cell r="E10725">
            <v>30083</v>
          </cell>
          <cell r="F10725">
            <v>15</v>
          </cell>
          <cell r="G10725">
            <v>19</v>
          </cell>
          <cell r="H10725">
            <v>22</v>
          </cell>
          <cell r="I10725">
            <v>22</v>
          </cell>
          <cell r="J10725">
            <v>28</v>
          </cell>
          <cell r="K10725">
            <v>26</v>
          </cell>
          <cell r="L10725">
            <v>22</v>
          </cell>
        </row>
        <row r="10726">
          <cell r="E10726">
            <v>30084</v>
          </cell>
          <cell r="F10726">
            <v>19</v>
          </cell>
          <cell r="G10726">
            <v>9</v>
          </cell>
          <cell r="H10726">
            <v>9</v>
          </cell>
          <cell r="I10726">
            <v>4</v>
          </cell>
          <cell r="J10726">
            <v>0</v>
          </cell>
          <cell r="K10726">
            <v>9</v>
          </cell>
          <cell r="L10726">
            <v>0</v>
          </cell>
        </row>
        <row r="10727">
          <cell r="E10727">
            <v>30085</v>
          </cell>
          <cell r="F10727">
            <v>15</v>
          </cell>
          <cell r="G10727">
            <v>19</v>
          </cell>
          <cell r="H10727">
            <v>19</v>
          </cell>
          <cell r="I10727">
            <v>15</v>
          </cell>
          <cell r="J10727">
            <v>7</v>
          </cell>
          <cell r="K10727">
            <v>11</v>
          </cell>
          <cell r="L10727">
            <v>9</v>
          </cell>
        </row>
        <row r="10728">
          <cell r="E10728">
            <v>30086</v>
          </cell>
          <cell r="F10728">
            <v>19</v>
          </cell>
          <cell r="G10728">
            <v>11</v>
          </cell>
          <cell r="H10728">
            <v>13</v>
          </cell>
          <cell r="I10728">
            <v>6</v>
          </cell>
          <cell r="J10728">
            <v>0</v>
          </cell>
          <cell r="K10728">
            <v>4</v>
          </cell>
          <cell r="L10728">
            <v>0</v>
          </cell>
        </row>
        <row r="10729">
          <cell r="E10729">
            <v>30087</v>
          </cell>
          <cell r="F10729">
            <v>28</v>
          </cell>
          <cell r="G10729">
            <v>17</v>
          </cell>
          <cell r="H10729">
            <v>20</v>
          </cell>
          <cell r="I10729">
            <v>22</v>
          </cell>
          <cell r="J10729">
            <v>20</v>
          </cell>
          <cell r="K10729">
            <v>17</v>
          </cell>
          <cell r="L10729">
            <v>15</v>
          </cell>
        </row>
        <row r="10730">
          <cell r="E10730">
            <v>30088</v>
          </cell>
          <cell r="F10730">
            <v>0</v>
          </cell>
          <cell r="G10730">
            <v>0</v>
          </cell>
          <cell r="H10730">
            <v>0</v>
          </cell>
          <cell r="I10730">
            <v>7</v>
          </cell>
          <cell r="J10730">
            <v>4</v>
          </cell>
          <cell r="K10730">
            <v>4</v>
          </cell>
          <cell r="L10730">
            <v>0</v>
          </cell>
        </row>
        <row r="10731">
          <cell r="E10731">
            <v>30089</v>
          </cell>
          <cell r="F10731">
            <v>22</v>
          </cell>
          <cell r="G10731">
            <v>19</v>
          </cell>
          <cell r="H10731">
            <v>17</v>
          </cell>
          <cell r="I10731">
            <v>19</v>
          </cell>
          <cell r="J10731">
            <v>13</v>
          </cell>
          <cell r="K10731">
            <v>11</v>
          </cell>
          <cell r="L10731">
            <v>19</v>
          </cell>
        </row>
        <row r="10732">
          <cell r="E10732">
            <v>30090</v>
          </cell>
          <cell r="F10732">
            <v>15</v>
          </cell>
          <cell r="G10732">
            <v>19</v>
          </cell>
          <cell r="H10732">
            <v>11</v>
          </cell>
          <cell r="I10732">
            <v>11</v>
          </cell>
          <cell r="J10732">
            <v>9</v>
          </cell>
          <cell r="K10732">
            <v>9</v>
          </cell>
          <cell r="L10732">
            <v>15</v>
          </cell>
        </row>
        <row r="10733">
          <cell r="E10733">
            <v>30091</v>
          </cell>
          <cell r="F10733">
            <v>7</v>
          </cell>
          <cell r="G10733">
            <v>6</v>
          </cell>
          <cell r="H10733">
            <v>6</v>
          </cell>
          <cell r="I10733">
            <v>4</v>
          </cell>
          <cell r="J10733">
            <v>4</v>
          </cell>
          <cell r="K10733">
            <v>0</v>
          </cell>
          <cell r="L10733">
            <v>0</v>
          </cell>
        </row>
        <row r="10734">
          <cell r="E10734">
            <v>30092</v>
          </cell>
          <cell r="F10734">
            <v>7</v>
          </cell>
          <cell r="G10734">
            <v>0</v>
          </cell>
          <cell r="H10734">
            <v>6</v>
          </cell>
          <cell r="I10734">
            <v>4</v>
          </cell>
          <cell r="J10734">
            <v>9</v>
          </cell>
          <cell r="K10734">
            <v>11</v>
          </cell>
          <cell r="L10734">
            <v>6</v>
          </cell>
        </row>
        <row r="10735">
          <cell r="E10735">
            <v>30093</v>
          </cell>
          <cell r="F10735">
            <v>2</v>
          </cell>
          <cell r="G10735">
            <v>2</v>
          </cell>
          <cell r="H10735">
            <v>0</v>
          </cell>
          <cell r="I10735">
            <v>0</v>
          </cell>
          <cell r="J10735">
            <v>0</v>
          </cell>
          <cell r="K10735">
            <v>2</v>
          </cell>
          <cell r="L10735">
            <v>0</v>
          </cell>
        </row>
        <row r="10736">
          <cell r="E10736">
            <v>30094</v>
          </cell>
          <cell r="F10736">
            <v>57</v>
          </cell>
          <cell r="G10736">
            <v>41</v>
          </cell>
          <cell r="H10736">
            <v>30</v>
          </cell>
          <cell r="I10736">
            <v>33</v>
          </cell>
          <cell r="J10736">
            <v>35</v>
          </cell>
          <cell r="K10736">
            <v>31</v>
          </cell>
          <cell r="L10736">
            <v>30</v>
          </cell>
        </row>
        <row r="10737">
          <cell r="E10737">
            <v>30095</v>
          </cell>
          <cell r="F10737">
            <v>0</v>
          </cell>
          <cell r="G10737">
            <v>11</v>
          </cell>
          <cell r="H10737">
            <v>13</v>
          </cell>
          <cell r="I10737">
            <v>4</v>
          </cell>
          <cell r="J10737">
            <v>0</v>
          </cell>
          <cell r="K10737">
            <v>2</v>
          </cell>
          <cell r="L10737">
            <v>2</v>
          </cell>
        </row>
        <row r="10738">
          <cell r="E10738">
            <v>30096</v>
          </cell>
          <cell r="F10738">
            <v>4</v>
          </cell>
          <cell r="G10738">
            <v>2</v>
          </cell>
          <cell r="H10738">
            <v>7</v>
          </cell>
          <cell r="I10738">
            <v>0</v>
          </cell>
          <cell r="J10738">
            <v>6</v>
          </cell>
          <cell r="K10738">
            <v>2</v>
          </cell>
          <cell r="L10738">
            <v>0</v>
          </cell>
        </row>
        <row r="10739">
          <cell r="E10739">
            <v>30097</v>
          </cell>
          <cell r="F10739">
            <v>15</v>
          </cell>
          <cell r="G10739">
            <v>19</v>
          </cell>
          <cell r="H10739">
            <v>13</v>
          </cell>
          <cell r="I10739">
            <v>9</v>
          </cell>
          <cell r="J10739">
            <v>13</v>
          </cell>
          <cell r="K10739">
            <v>13</v>
          </cell>
          <cell r="L10739">
            <v>19</v>
          </cell>
        </row>
        <row r="10740">
          <cell r="E10740">
            <v>30098</v>
          </cell>
          <cell r="F10740">
            <v>30</v>
          </cell>
          <cell r="G10740">
            <v>24</v>
          </cell>
          <cell r="H10740">
            <v>20</v>
          </cell>
          <cell r="I10740">
            <v>30</v>
          </cell>
          <cell r="J10740">
            <v>28</v>
          </cell>
          <cell r="K10740">
            <v>22</v>
          </cell>
          <cell r="L10740">
            <v>19</v>
          </cell>
        </row>
        <row r="10741">
          <cell r="E10741">
            <v>30099</v>
          </cell>
          <cell r="F10741">
            <v>19</v>
          </cell>
          <cell r="G10741">
            <v>15</v>
          </cell>
          <cell r="H10741">
            <v>19</v>
          </cell>
          <cell r="I10741">
            <v>19</v>
          </cell>
          <cell r="J10741">
            <v>22</v>
          </cell>
          <cell r="K10741">
            <v>22</v>
          </cell>
          <cell r="L10741">
            <v>15</v>
          </cell>
        </row>
        <row r="10742">
          <cell r="E10742">
            <v>30100</v>
          </cell>
          <cell r="F10742">
            <v>22</v>
          </cell>
          <cell r="G10742">
            <v>26</v>
          </cell>
          <cell r="H10742">
            <v>19</v>
          </cell>
          <cell r="I10742">
            <v>22</v>
          </cell>
          <cell r="J10742">
            <v>15</v>
          </cell>
          <cell r="K10742">
            <v>19</v>
          </cell>
          <cell r="L10742">
            <v>19</v>
          </cell>
        </row>
        <row r="10743">
          <cell r="E10743">
            <v>30101</v>
          </cell>
          <cell r="F10743">
            <v>0</v>
          </cell>
          <cell r="G10743">
            <v>0</v>
          </cell>
          <cell r="H10743">
            <v>0</v>
          </cell>
          <cell r="I10743">
            <v>0</v>
          </cell>
          <cell r="J10743">
            <v>4</v>
          </cell>
          <cell r="K10743">
            <v>0</v>
          </cell>
          <cell r="L10743">
            <v>0</v>
          </cell>
        </row>
        <row r="10744">
          <cell r="E10744">
            <v>30102</v>
          </cell>
          <cell r="F10744">
            <v>19</v>
          </cell>
          <cell r="G10744">
            <v>15</v>
          </cell>
          <cell r="H10744">
            <v>15</v>
          </cell>
          <cell r="I10744">
            <v>7</v>
          </cell>
          <cell r="J10744">
            <v>9</v>
          </cell>
          <cell r="K10744">
            <v>7</v>
          </cell>
          <cell r="L10744">
            <v>6</v>
          </cell>
        </row>
        <row r="10745">
          <cell r="E10745">
            <v>30103</v>
          </cell>
          <cell r="F10745">
            <v>4</v>
          </cell>
          <cell r="G10745">
            <v>4</v>
          </cell>
          <cell r="H10745">
            <v>7</v>
          </cell>
          <cell r="I10745">
            <v>7</v>
          </cell>
          <cell r="J10745">
            <v>11</v>
          </cell>
          <cell r="K10745">
            <v>11</v>
          </cell>
          <cell r="L10745">
            <v>7</v>
          </cell>
        </row>
        <row r="10746">
          <cell r="E10746">
            <v>30104</v>
          </cell>
          <cell r="F10746">
            <v>15</v>
          </cell>
          <cell r="G10746">
            <v>7</v>
          </cell>
          <cell r="H10746">
            <v>4</v>
          </cell>
          <cell r="I10746">
            <v>0</v>
          </cell>
          <cell r="J10746">
            <v>0</v>
          </cell>
          <cell r="K10746">
            <v>4</v>
          </cell>
          <cell r="L10746">
            <v>6</v>
          </cell>
        </row>
        <row r="10747">
          <cell r="E10747">
            <v>30105</v>
          </cell>
          <cell r="F10747">
            <v>4</v>
          </cell>
          <cell r="G10747">
            <v>15</v>
          </cell>
          <cell r="H10747">
            <v>19</v>
          </cell>
          <cell r="I10747">
            <v>22</v>
          </cell>
          <cell r="J10747">
            <v>22</v>
          </cell>
          <cell r="K10747">
            <v>26</v>
          </cell>
          <cell r="L10747">
            <v>22</v>
          </cell>
        </row>
        <row r="10748">
          <cell r="E10748">
            <v>30106</v>
          </cell>
          <cell r="F10748">
            <v>0</v>
          </cell>
          <cell r="G10748">
            <v>4</v>
          </cell>
          <cell r="H10748">
            <v>0</v>
          </cell>
          <cell r="I10748">
            <v>0</v>
          </cell>
          <cell r="J10748">
            <v>0</v>
          </cell>
          <cell r="K10748">
            <v>4</v>
          </cell>
          <cell r="L10748">
            <v>0</v>
          </cell>
        </row>
        <row r="10749">
          <cell r="E10749">
            <v>30107</v>
          </cell>
          <cell r="F10749">
            <v>19</v>
          </cell>
          <cell r="G10749">
            <v>19</v>
          </cell>
          <cell r="H10749">
            <v>20</v>
          </cell>
          <cell r="I10749">
            <v>17</v>
          </cell>
          <cell r="J10749">
            <v>28</v>
          </cell>
          <cell r="K10749">
            <v>26</v>
          </cell>
          <cell r="L10749">
            <v>20</v>
          </cell>
        </row>
        <row r="10750">
          <cell r="E10750">
            <v>30108</v>
          </cell>
          <cell r="F10750">
            <v>33</v>
          </cell>
          <cell r="G10750">
            <v>28</v>
          </cell>
          <cell r="H10750">
            <v>22</v>
          </cell>
          <cell r="I10750">
            <v>28</v>
          </cell>
          <cell r="J10750">
            <v>22</v>
          </cell>
          <cell r="K10750">
            <v>22</v>
          </cell>
          <cell r="L10750">
            <v>28</v>
          </cell>
        </row>
        <row r="10751">
          <cell r="E10751">
            <v>30109</v>
          </cell>
          <cell r="F10751">
            <v>20</v>
          </cell>
          <cell r="G10751">
            <v>11</v>
          </cell>
          <cell r="H10751">
            <v>13</v>
          </cell>
          <cell r="I10751">
            <v>13</v>
          </cell>
          <cell r="J10751">
            <v>15</v>
          </cell>
          <cell r="K10751">
            <v>4</v>
          </cell>
          <cell r="L10751">
            <v>4</v>
          </cell>
        </row>
        <row r="10752">
          <cell r="E10752">
            <v>30110</v>
          </cell>
          <cell r="F10752">
            <v>6</v>
          </cell>
          <cell r="G10752">
            <v>7</v>
          </cell>
          <cell r="H10752">
            <v>4</v>
          </cell>
          <cell r="I10752">
            <v>7</v>
          </cell>
          <cell r="J10752">
            <v>4</v>
          </cell>
          <cell r="K10752">
            <v>0</v>
          </cell>
          <cell r="L10752">
            <v>7</v>
          </cell>
        </row>
        <row r="10753">
          <cell r="E10753">
            <v>30111</v>
          </cell>
          <cell r="F10753">
            <v>19</v>
          </cell>
          <cell r="G10753">
            <v>20</v>
          </cell>
          <cell r="H10753">
            <v>19</v>
          </cell>
          <cell r="I10753">
            <v>11</v>
          </cell>
          <cell r="J10753">
            <v>6</v>
          </cell>
          <cell r="K10753">
            <v>6</v>
          </cell>
          <cell r="L10753">
            <v>0</v>
          </cell>
        </row>
        <row r="10754">
          <cell r="E10754">
            <v>30112</v>
          </cell>
          <cell r="F10754">
            <v>15</v>
          </cell>
          <cell r="G10754">
            <v>15</v>
          </cell>
          <cell r="H10754">
            <v>7</v>
          </cell>
          <cell r="I10754">
            <v>9</v>
          </cell>
          <cell r="J10754">
            <v>0</v>
          </cell>
          <cell r="K10754">
            <v>0</v>
          </cell>
          <cell r="L10754">
            <v>13</v>
          </cell>
        </row>
        <row r="10755">
          <cell r="E10755">
            <v>30113</v>
          </cell>
          <cell r="F10755">
            <v>13</v>
          </cell>
          <cell r="G10755">
            <v>4</v>
          </cell>
          <cell r="H10755">
            <v>4</v>
          </cell>
          <cell r="I10755">
            <v>4</v>
          </cell>
          <cell r="J10755">
            <v>0</v>
          </cell>
          <cell r="K10755">
            <v>9</v>
          </cell>
          <cell r="L10755">
            <v>0</v>
          </cell>
        </row>
        <row r="10756">
          <cell r="E10756">
            <v>30114</v>
          </cell>
          <cell r="F10756">
            <v>4</v>
          </cell>
          <cell r="G10756">
            <v>0</v>
          </cell>
          <cell r="H10756">
            <v>0</v>
          </cell>
          <cell r="I10756">
            <v>0</v>
          </cell>
          <cell r="J10756">
            <v>0</v>
          </cell>
          <cell r="K10756">
            <v>0</v>
          </cell>
          <cell r="L10756">
            <v>0</v>
          </cell>
        </row>
        <row r="10757">
          <cell r="E10757">
            <v>30115</v>
          </cell>
          <cell r="F10757">
            <v>9</v>
          </cell>
          <cell r="G10757">
            <v>7</v>
          </cell>
          <cell r="H10757">
            <v>11</v>
          </cell>
          <cell r="I10757">
            <v>9</v>
          </cell>
          <cell r="J10757">
            <v>4</v>
          </cell>
          <cell r="K10757">
            <v>4</v>
          </cell>
          <cell r="L10757">
            <v>4</v>
          </cell>
        </row>
        <row r="10758">
          <cell r="E10758">
            <v>30116</v>
          </cell>
          <cell r="F10758">
            <v>6</v>
          </cell>
          <cell r="G10758">
            <v>0</v>
          </cell>
          <cell r="H10758">
            <v>0</v>
          </cell>
          <cell r="I10758">
            <v>6</v>
          </cell>
          <cell r="J10758">
            <v>4</v>
          </cell>
          <cell r="K10758">
            <v>7</v>
          </cell>
          <cell r="L10758">
            <v>0</v>
          </cell>
        </row>
        <row r="10759">
          <cell r="E10759">
            <v>30117</v>
          </cell>
          <cell r="F10759">
            <v>9</v>
          </cell>
          <cell r="G10759">
            <v>6</v>
          </cell>
          <cell r="H10759">
            <v>6</v>
          </cell>
          <cell r="I10759">
            <v>19</v>
          </cell>
          <cell r="J10759">
            <v>22</v>
          </cell>
          <cell r="K10759">
            <v>19</v>
          </cell>
          <cell r="L10759">
            <v>19</v>
          </cell>
        </row>
        <row r="10760">
          <cell r="E10760">
            <v>30118</v>
          </cell>
          <cell r="F10760">
            <v>7</v>
          </cell>
          <cell r="G10760">
            <v>13</v>
          </cell>
          <cell r="H10760">
            <v>19</v>
          </cell>
          <cell r="I10760">
            <v>20</v>
          </cell>
          <cell r="J10760">
            <v>26</v>
          </cell>
          <cell r="K10760">
            <v>11</v>
          </cell>
          <cell r="L10760">
            <v>0</v>
          </cell>
        </row>
        <row r="10761">
          <cell r="E10761">
            <v>30119</v>
          </cell>
          <cell r="F10761">
            <v>9</v>
          </cell>
          <cell r="G10761">
            <v>6</v>
          </cell>
          <cell r="H10761">
            <v>13</v>
          </cell>
          <cell r="I10761">
            <v>7</v>
          </cell>
          <cell r="J10761">
            <v>0</v>
          </cell>
          <cell r="K10761">
            <v>7</v>
          </cell>
          <cell r="L10761">
            <v>4</v>
          </cell>
        </row>
        <row r="10762">
          <cell r="E10762">
            <v>30120</v>
          </cell>
          <cell r="F10762">
            <v>0</v>
          </cell>
          <cell r="G10762">
            <v>0</v>
          </cell>
          <cell r="H10762">
            <v>0</v>
          </cell>
          <cell r="I10762">
            <v>0</v>
          </cell>
          <cell r="J10762">
            <v>0</v>
          </cell>
          <cell r="K10762">
            <v>4</v>
          </cell>
          <cell r="L10762">
            <v>0</v>
          </cell>
        </row>
        <row r="10763">
          <cell r="E10763">
            <v>30121</v>
          </cell>
          <cell r="F10763">
            <v>2</v>
          </cell>
          <cell r="G10763">
            <v>4</v>
          </cell>
          <cell r="H10763">
            <v>4</v>
          </cell>
          <cell r="I10763">
            <v>4</v>
          </cell>
          <cell r="J10763">
            <v>0</v>
          </cell>
          <cell r="K10763">
            <v>4</v>
          </cell>
          <cell r="L10763">
            <v>0</v>
          </cell>
        </row>
        <row r="10764">
          <cell r="E10764">
            <v>30122</v>
          </cell>
          <cell r="F10764">
            <v>6</v>
          </cell>
          <cell r="G10764">
            <v>6</v>
          </cell>
          <cell r="H10764">
            <v>4</v>
          </cell>
          <cell r="I10764">
            <v>7</v>
          </cell>
          <cell r="J10764">
            <v>6</v>
          </cell>
          <cell r="K10764">
            <v>7</v>
          </cell>
          <cell r="L10764">
            <v>6</v>
          </cell>
        </row>
        <row r="10765">
          <cell r="E10765">
            <v>30123</v>
          </cell>
          <cell r="F10765">
            <v>11</v>
          </cell>
          <cell r="G10765">
            <v>13</v>
          </cell>
          <cell r="H10765">
            <v>0</v>
          </cell>
          <cell r="I10765">
            <v>0</v>
          </cell>
          <cell r="J10765">
            <v>0</v>
          </cell>
          <cell r="K10765">
            <v>0</v>
          </cell>
          <cell r="L10765">
            <v>0</v>
          </cell>
        </row>
        <row r="10766">
          <cell r="E10766">
            <v>30124</v>
          </cell>
          <cell r="F10766">
            <v>11</v>
          </cell>
          <cell r="G10766">
            <v>15</v>
          </cell>
          <cell r="H10766">
            <v>17</v>
          </cell>
          <cell r="I10766">
            <v>17</v>
          </cell>
          <cell r="J10766">
            <v>19</v>
          </cell>
          <cell r="K10766">
            <v>17</v>
          </cell>
          <cell r="L10766">
            <v>19</v>
          </cell>
        </row>
        <row r="10767">
          <cell r="E10767">
            <v>30125</v>
          </cell>
          <cell r="F10767">
            <v>13</v>
          </cell>
          <cell r="G10767">
            <v>15</v>
          </cell>
          <cell r="H10767">
            <v>15</v>
          </cell>
          <cell r="I10767">
            <v>9</v>
          </cell>
          <cell r="J10767">
            <v>7</v>
          </cell>
          <cell r="K10767">
            <v>2</v>
          </cell>
          <cell r="L10767">
            <v>0</v>
          </cell>
        </row>
        <row r="10768">
          <cell r="E10768">
            <v>30126</v>
          </cell>
          <cell r="F10768">
            <v>11</v>
          </cell>
          <cell r="G10768">
            <v>13</v>
          </cell>
          <cell r="H10768">
            <v>4</v>
          </cell>
          <cell r="I10768">
            <v>0</v>
          </cell>
          <cell r="J10768">
            <v>6</v>
          </cell>
          <cell r="K10768">
            <v>7</v>
          </cell>
          <cell r="L10768">
            <v>19</v>
          </cell>
        </row>
        <row r="10769">
          <cell r="E10769">
            <v>30127</v>
          </cell>
          <cell r="F10769">
            <v>13</v>
          </cell>
          <cell r="G10769">
            <v>11</v>
          </cell>
          <cell r="H10769">
            <v>7</v>
          </cell>
          <cell r="I10769">
            <v>7</v>
          </cell>
          <cell r="J10769">
            <v>4</v>
          </cell>
          <cell r="K10769">
            <v>9</v>
          </cell>
          <cell r="L10769">
            <v>6</v>
          </cell>
        </row>
        <row r="10770">
          <cell r="E10770">
            <v>30128</v>
          </cell>
          <cell r="F10770">
            <v>4</v>
          </cell>
          <cell r="G10770">
            <v>7</v>
          </cell>
          <cell r="H10770">
            <v>0</v>
          </cell>
          <cell r="I10770">
            <v>0</v>
          </cell>
          <cell r="J10770">
            <v>0</v>
          </cell>
          <cell r="K10770">
            <v>7</v>
          </cell>
          <cell r="L10770">
            <v>0</v>
          </cell>
        </row>
        <row r="10771">
          <cell r="E10771">
            <v>30129</v>
          </cell>
          <cell r="F10771">
            <v>11</v>
          </cell>
          <cell r="G10771">
            <v>11</v>
          </cell>
          <cell r="H10771">
            <v>4</v>
          </cell>
          <cell r="I10771">
            <v>11</v>
          </cell>
          <cell r="J10771">
            <v>7</v>
          </cell>
          <cell r="K10771">
            <v>4</v>
          </cell>
          <cell r="L10771">
            <v>11</v>
          </cell>
        </row>
        <row r="10772">
          <cell r="E10772">
            <v>30130</v>
          </cell>
          <cell r="F10772">
            <v>20</v>
          </cell>
          <cell r="G10772">
            <v>11</v>
          </cell>
          <cell r="H10772">
            <v>7</v>
          </cell>
          <cell r="I10772">
            <v>7</v>
          </cell>
          <cell r="J10772">
            <v>15</v>
          </cell>
          <cell r="K10772">
            <v>11</v>
          </cell>
          <cell r="L10772">
            <v>19</v>
          </cell>
        </row>
        <row r="10773">
          <cell r="E10773">
            <v>30131</v>
          </cell>
          <cell r="F10773">
            <v>15</v>
          </cell>
          <cell r="G10773">
            <v>11</v>
          </cell>
          <cell r="H10773">
            <v>7</v>
          </cell>
          <cell r="I10773">
            <v>7</v>
          </cell>
          <cell r="J10773">
            <v>7</v>
          </cell>
          <cell r="K10773">
            <v>11</v>
          </cell>
          <cell r="L10773">
            <v>7</v>
          </cell>
        </row>
        <row r="10774">
          <cell r="E10774">
            <v>30132</v>
          </cell>
          <cell r="F10774">
            <v>0</v>
          </cell>
          <cell r="G10774">
            <v>15</v>
          </cell>
          <cell r="H10774">
            <v>22</v>
          </cell>
          <cell r="I10774">
            <v>19</v>
          </cell>
          <cell r="J10774">
            <v>19</v>
          </cell>
          <cell r="K10774">
            <v>7</v>
          </cell>
          <cell r="L10774">
            <v>7</v>
          </cell>
        </row>
        <row r="10775">
          <cell r="E10775">
            <v>30133</v>
          </cell>
          <cell r="F10775">
            <v>7</v>
          </cell>
          <cell r="G10775">
            <v>0</v>
          </cell>
          <cell r="H10775">
            <v>11</v>
          </cell>
          <cell r="I10775">
            <v>4</v>
          </cell>
          <cell r="J10775">
            <v>6</v>
          </cell>
          <cell r="K10775">
            <v>4</v>
          </cell>
          <cell r="L10775">
            <v>0</v>
          </cell>
        </row>
        <row r="10776">
          <cell r="E10776">
            <v>30134</v>
          </cell>
          <cell r="F10776">
            <v>19</v>
          </cell>
          <cell r="G10776">
            <v>4</v>
          </cell>
          <cell r="H10776">
            <v>7</v>
          </cell>
          <cell r="I10776">
            <v>15</v>
          </cell>
          <cell r="J10776">
            <v>15</v>
          </cell>
          <cell r="K10776">
            <v>15</v>
          </cell>
          <cell r="L10776">
            <v>26</v>
          </cell>
        </row>
        <row r="10777">
          <cell r="E10777">
            <v>30135</v>
          </cell>
          <cell r="F10777">
            <v>19</v>
          </cell>
          <cell r="G10777">
            <v>20</v>
          </cell>
          <cell r="H10777">
            <v>19</v>
          </cell>
          <cell r="I10777">
            <v>0</v>
          </cell>
          <cell r="J10777">
            <v>7</v>
          </cell>
          <cell r="K10777">
            <v>6</v>
          </cell>
          <cell r="L10777">
            <v>0</v>
          </cell>
        </row>
        <row r="10778">
          <cell r="E10778">
            <v>30136</v>
          </cell>
          <cell r="F10778">
            <v>15</v>
          </cell>
          <cell r="G10778">
            <v>15</v>
          </cell>
          <cell r="H10778">
            <v>15</v>
          </cell>
          <cell r="I10778">
            <v>7</v>
          </cell>
          <cell r="J10778">
            <v>7</v>
          </cell>
          <cell r="K10778">
            <v>4</v>
          </cell>
          <cell r="L10778">
            <v>4</v>
          </cell>
        </row>
        <row r="10779">
          <cell r="E10779">
            <v>30137</v>
          </cell>
          <cell r="F10779">
            <v>26</v>
          </cell>
          <cell r="G10779">
            <v>22</v>
          </cell>
          <cell r="H10779">
            <v>22</v>
          </cell>
          <cell r="I10779">
            <v>30</v>
          </cell>
          <cell r="J10779">
            <v>28</v>
          </cell>
          <cell r="K10779">
            <v>28</v>
          </cell>
          <cell r="L10779">
            <v>22</v>
          </cell>
        </row>
        <row r="10780">
          <cell r="E10780">
            <v>30138</v>
          </cell>
          <cell r="F10780">
            <v>28</v>
          </cell>
          <cell r="G10780">
            <v>22</v>
          </cell>
          <cell r="H10780">
            <v>15</v>
          </cell>
          <cell r="I10780">
            <v>15</v>
          </cell>
          <cell r="J10780">
            <v>22</v>
          </cell>
          <cell r="K10780">
            <v>19</v>
          </cell>
          <cell r="L10780">
            <v>9</v>
          </cell>
        </row>
        <row r="10781">
          <cell r="E10781">
            <v>30139</v>
          </cell>
          <cell r="F10781">
            <v>0</v>
          </cell>
          <cell r="G10781">
            <v>0</v>
          </cell>
          <cell r="H10781">
            <v>0</v>
          </cell>
          <cell r="I10781">
            <v>4</v>
          </cell>
          <cell r="J10781">
            <v>0</v>
          </cell>
          <cell r="K10781">
            <v>6</v>
          </cell>
          <cell r="L10781">
            <v>0</v>
          </cell>
        </row>
        <row r="10782">
          <cell r="E10782">
            <v>30140</v>
          </cell>
          <cell r="F10782">
            <v>15</v>
          </cell>
          <cell r="G10782">
            <v>15</v>
          </cell>
          <cell r="H10782">
            <v>15</v>
          </cell>
          <cell r="I10782">
            <v>11</v>
          </cell>
          <cell r="J10782">
            <v>13</v>
          </cell>
          <cell r="K10782">
            <v>9</v>
          </cell>
          <cell r="L10782">
            <v>7</v>
          </cell>
        </row>
        <row r="10783">
          <cell r="E10783">
            <v>30141</v>
          </cell>
          <cell r="F10783">
            <v>6</v>
          </cell>
          <cell r="G10783">
            <v>0</v>
          </cell>
          <cell r="H10783">
            <v>6</v>
          </cell>
          <cell r="I10783">
            <v>6</v>
          </cell>
          <cell r="J10783">
            <v>15</v>
          </cell>
          <cell r="K10783">
            <v>11</v>
          </cell>
          <cell r="L10783">
            <v>7</v>
          </cell>
        </row>
        <row r="10784">
          <cell r="E10784">
            <v>30142</v>
          </cell>
          <cell r="F10784">
            <v>4</v>
          </cell>
          <cell r="G10784">
            <v>4</v>
          </cell>
          <cell r="H10784">
            <v>6</v>
          </cell>
          <cell r="I10784">
            <v>9</v>
          </cell>
          <cell r="J10784">
            <v>11</v>
          </cell>
          <cell r="K10784">
            <v>4</v>
          </cell>
          <cell r="L10784">
            <v>0</v>
          </cell>
        </row>
        <row r="10785">
          <cell r="E10785">
            <v>30143</v>
          </cell>
          <cell r="F10785">
            <v>0</v>
          </cell>
          <cell r="G10785">
            <v>6</v>
          </cell>
          <cell r="H10785">
            <v>4</v>
          </cell>
          <cell r="I10785">
            <v>7</v>
          </cell>
          <cell r="J10785">
            <v>6</v>
          </cell>
          <cell r="K10785">
            <v>7</v>
          </cell>
          <cell r="L10785">
            <v>6</v>
          </cell>
        </row>
        <row r="10786">
          <cell r="E10786">
            <v>30144</v>
          </cell>
          <cell r="F10786">
            <v>9</v>
          </cell>
          <cell r="G10786">
            <v>13</v>
          </cell>
          <cell r="H10786">
            <v>11</v>
          </cell>
          <cell r="I10786">
            <v>17</v>
          </cell>
          <cell r="J10786">
            <v>15</v>
          </cell>
          <cell r="K10786">
            <v>17</v>
          </cell>
          <cell r="L10786">
            <v>15</v>
          </cell>
        </row>
        <row r="10787">
          <cell r="E10787">
            <v>30145</v>
          </cell>
          <cell r="F10787">
            <v>9</v>
          </cell>
          <cell r="G10787">
            <v>4</v>
          </cell>
          <cell r="H10787">
            <v>11</v>
          </cell>
          <cell r="I10787">
            <v>4</v>
          </cell>
          <cell r="J10787">
            <v>4</v>
          </cell>
          <cell r="K10787">
            <v>7</v>
          </cell>
          <cell r="L10787">
            <v>2</v>
          </cell>
        </row>
        <row r="10788">
          <cell r="E10788">
            <v>30146</v>
          </cell>
          <cell r="F10788">
            <v>15</v>
          </cell>
          <cell r="G10788">
            <v>11</v>
          </cell>
          <cell r="H10788">
            <v>6</v>
          </cell>
          <cell r="I10788">
            <v>13</v>
          </cell>
          <cell r="J10788">
            <v>17</v>
          </cell>
          <cell r="K10788">
            <v>11</v>
          </cell>
          <cell r="L10788">
            <v>6</v>
          </cell>
        </row>
        <row r="10789">
          <cell r="E10789">
            <v>30147</v>
          </cell>
          <cell r="F10789">
            <v>7</v>
          </cell>
          <cell r="G10789">
            <v>6</v>
          </cell>
          <cell r="H10789">
            <v>15</v>
          </cell>
          <cell r="I10789">
            <v>17</v>
          </cell>
          <cell r="J10789">
            <v>0</v>
          </cell>
          <cell r="K10789">
            <v>6</v>
          </cell>
          <cell r="L10789">
            <v>7</v>
          </cell>
        </row>
        <row r="10790">
          <cell r="E10790">
            <v>30148</v>
          </cell>
          <cell r="F10790">
            <v>22</v>
          </cell>
          <cell r="G10790">
            <v>26</v>
          </cell>
          <cell r="H10790">
            <v>26</v>
          </cell>
          <cell r="I10790">
            <v>19</v>
          </cell>
          <cell r="J10790">
            <v>24</v>
          </cell>
          <cell r="K10790">
            <v>24</v>
          </cell>
          <cell r="L10790">
            <v>24</v>
          </cell>
        </row>
        <row r="10791">
          <cell r="E10791">
            <v>30149</v>
          </cell>
          <cell r="F10791">
            <v>2</v>
          </cell>
          <cell r="G10791">
            <v>4</v>
          </cell>
          <cell r="H10791">
            <v>4</v>
          </cell>
          <cell r="I10791">
            <v>0</v>
          </cell>
          <cell r="J10791">
            <v>0</v>
          </cell>
          <cell r="K10791">
            <v>0</v>
          </cell>
          <cell r="L10791">
            <v>4</v>
          </cell>
        </row>
        <row r="10792">
          <cell r="E10792">
            <v>30150</v>
          </cell>
          <cell r="F10792">
            <v>26</v>
          </cell>
          <cell r="G10792">
            <v>22</v>
          </cell>
          <cell r="H10792">
            <v>19</v>
          </cell>
          <cell r="I10792">
            <v>22</v>
          </cell>
          <cell r="J10792">
            <v>22</v>
          </cell>
          <cell r="K10792">
            <v>15</v>
          </cell>
          <cell r="L10792">
            <v>11</v>
          </cell>
        </row>
        <row r="10793">
          <cell r="E10793">
            <v>30151</v>
          </cell>
          <cell r="F10793">
            <v>20</v>
          </cell>
          <cell r="G10793">
            <v>22</v>
          </cell>
          <cell r="H10793">
            <v>22</v>
          </cell>
          <cell r="I10793">
            <v>9</v>
          </cell>
          <cell r="J10793">
            <v>7</v>
          </cell>
          <cell r="K10793">
            <v>9</v>
          </cell>
          <cell r="L10793">
            <v>4</v>
          </cell>
        </row>
        <row r="10794">
          <cell r="E10794">
            <v>30152</v>
          </cell>
          <cell r="F10794">
            <v>7</v>
          </cell>
          <cell r="G10794">
            <v>13</v>
          </cell>
          <cell r="H10794">
            <v>11</v>
          </cell>
          <cell r="I10794">
            <v>9</v>
          </cell>
          <cell r="J10794">
            <v>9</v>
          </cell>
          <cell r="K10794">
            <v>2</v>
          </cell>
          <cell r="L10794">
            <v>13</v>
          </cell>
        </row>
        <row r="10795">
          <cell r="E10795">
            <v>30153</v>
          </cell>
          <cell r="F10795">
            <v>20</v>
          </cell>
          <cell r="G10795">
            <v>17</v>
          </cell>
          <cell r="H10795">
            <v>17</v>
          </cell>
          <cell r="I10795">
            <v>17</v>
          </cell>
          <cell r="J10795">
            <v>11</v>
          </cell>
          <cell r="K10795">
            <v>7</v>
          </cell>
          <cell r="L10795">
            <v>7</v>
          </cell>
        </row>
        <row r="10796">
          <cell r="E10796">
            <v>30154</v>
          </cell>
          <cell r="F10796">
            <v>6</v>
          </cell>
          <cell r="G10796">
            <v>24</v>
          </cell>
          <cell r="H10796">
            <v>22</v>
          </cell>
          <cell r="I10796">
            <v>17</v>
          </cell>
          <cell r="J10796">
            <v>11</v>
          </cell>
          <cell r="K10796">
            <v>20</v>
          </cell>
          <cell r="L10796">
            <v>26</v>
          </cell>
        </row>
        <row r="10797">
          <cell r="E10797">
            <v>30155</v>
          </cell>
          <cell r="F10797">
            <v>19</v>
          </cell>
          <cell r="G10797">
            <v>4</v>
          </cell>
          <cell r="H10797">
            <v>6</v>
          </cell>
          <cell r="I10797">
            <v>0</v>
          </cell>
          <cell r="J10797">
            <v>19</v>
          </cell>
          <cell r="K10797">
            <v>2</v>
          </cell>
          <cell r="L10797">
            <v>0</v>
          </cell>
        </row>
        <row r="10798">
          <cell r="E10798">
            <v>30156</v>
          </cell>
          <cell r="F10798">
            <v>0</v>
          </cell>
          <cell r="G10798">
            <v>0</v>
          </cell>
          <cell r="H10798">
            <v>7</v>
          </cell>
          <cell r="I10798">
            <v>0</v>
          </cell>
          <cell r="J10798">
            <v>6</v>
          </cell>
          <cell r="K10798">
            <v>0</v>
          </cell>
          <cell r="L10798">
            <v>0</v>
          </cell>
        </row>
        <row r="10799">
          <cell r="E10799">
            <v>30157</v>
          </cell>
          <cell r="F10799">
            <v>19</v>
          </cell>
          <cell r="G10799">
            <v>33</v>
          </cell>
          <cell r="H10799">
            <v>19</v>
          </cell>
          <cell r="I10799">
            <v>15</v>
          </cell>
          <cell r="J10799">
            <v>11</v>
          </cell>
          <cell r="K10799">
            <v>4</v>
          </cell>
          <cell r="L10799">
            <v>0</v>
          </cell>
        </row>
        <row r="10800">
          <cell r="E10800">
            <v>30158</v>
          </cell>
          <cell r="F10800">
            <v>11</v>
          </cell>
          <cell r="G10800">
            <v>0</v>
          </cell>
          <cell r="H10800">
            <v>4</v>
          </cell>
          <cell r="I10800">
            <v>0</v>
          </cell>
          <cell r="J10800">
            <v>7</v>
          </cell>
          <cell r="K10800">
            <v>7</v>
          </cell>
          <cell r="L10800">
            <v>15</v>
          </cell>
        </row>
        <row r="10801">
          <cell r="E10801">
            <v>30159</v>
          </cell>
          <cell r="F10801">
            <v>9</v>
          </cell>
          <cell r="G10801">
            <v>0</v>
          </cell>
          <cell r="H10801">
            <v>0</v>
          </cell>
          <cell r="I10801">
            <v>4</v>
          </cell>
          <cell r="J10801">
            <v>6</v>
          </cell>
          <cell r="K10801">
            <v>7</v>
          </cell>
          <cell r="L10801">
            <v>0</v>
          </cell>
        </row>
        <row r="10802">
          <cell r="E10802">
            <v>30160</v>
          </cell>
          <cell r="F10802">
            <v>7</v>
          </cell>
          <cell r="G10802">
            <v>0</v>
          </cell>
          <cell r="H10802">
            <v>0</v>
          </cell>
          <cell r="I10802">
            <v>0</v>
          </cell>
          <cell r="J10802">
            <v>0</v>
          </cell>
          <cell r="K10802">
            <v>0</v>
          </cell>
          <cell r="L10802">
            <v>0</v>
          </cell>
        </row>
        <row r="10803">
          <cell r="E10803">
            <v>30161</v>
          </cell>
          <cell r="F10803">
            <v>7</v>
          </cell>
          <cell r="G10803">
            <v>4</v>
          </cell>
          <cell r="H10803">
            <v>7</v>
          </cell>
          <cell r="I10803">
            <v>0</v>
          </cell>
          <cell r="J10803">
            <v>0</v>
          </cell>
          <cell r="K10803">
            <v>0</v>
          </cell>
          <cell r="L10803">
            <v>0</v>
          </cell>
        </row>
        <row r="10804">
          <cell r="E10804">
            <v>30162</v>
          </cell>
          <cell r="F10804">
            <v>0</v>
          </cell>
          <cell r="G10804">
            <v>11</v>
          </cell>
          <cell r="H10804">
            <v>6</v>
          </cell>
          <cell r="I10804">
            <v>9</v>
          </cell>
          <cell r="J10804">
            <v>0</v>
          </cell>
          <cell r="K10804">
            <v>11</v>
          </cell>
          <cell r="L10804">
            <v>4</v>
          </cell>
        </row>
        <row r="10805">
          <cell r="E10805">
            <v>30163</v>
          </cell>
          <cell r="F10805">
            <v>7</v>
          </cell>
          <cell r="G10805">
            <v>11</v>
          </cell>
          <cell r="H10805">
            <v>0</v>
          </cell>
          <cell r="I10805">
            <v>6</v>
          </cell>
          <cell r="J10805">
            <v>13</v>
          </cell>
          <cell r="K10805">
            <v>4</v>
          </cell>
          <cell r="L10805">
            <v>11</v>
          </cell>
        </row>
        <row r="10806">
          <cell r="E10806">
            <v>30164</v>
          </cell>
          <cell r="F10806">
            <v>4</v>
          </cell>
          <cell r="G10806">
            <v>11</v>
          </cell>
          <cell r="H10806">
            <v>9</v>
          </cell>
          <cell r="I10806">
            <v>0</v>
          </cell>
          <cell r="J10806">
            <v>4</v>
          </cell>
          <cell r="K10806">
            <v>9</v>
          </cell>
          <cell r="L10806">
            <v>0</v>
          </cell>
        </row>
        <row r="10807">
          <cell r="E10807">
            <v>30165</v>
          </cell>
          <cell r="F10807">
            <v>22</v>
          </cell>
          <cell r="G10807">
            <v>30</v>
          </cell>
          <cell r="H10807">
            <v>22</v>
          </cell>
          <cell r="I10807">
            <v>15</v>
          </cell>
          <cell r="J10807">
            <v>7</v>
          </cell>
          <cell r="K10807">
            <v>13</v>
          </cell>
          <cell r="L10807">
            <v>15</v>
          </cell>
        </row>
        <row r="10808">
          <cell r="E10808">
            <v>30166</v>
          </cell>
          <cell r="F10808">
            <v>15</v>
          </cell>
          <cell r="G10808">
            <v>0</v>
          </cell>
          <cell r="H10808">
            <v>7</v>
          </cell>
          <cell r="I10808">
            <v>0</v>
          </cell>
          <cell r="J10808">
            <v>0</v>
          </cell>
          <cell r="K10808">
            <v>0</v>
          </cell>
          <cell r="L10808">
            <v>0</v>
          </cell>
        </row>
        <row r="10809">
          <cell r="E10809">
            <v>30167</v>
          </cell>
          <cell r="F10809">
            <v>6</v>
          </cell>
          <cell r="G10809">
            <v>13</v>
          </cell>
          <cell r="H10809">
            <v>6</v>
          </cell>
          <cell r="I10809">
            <v>0</v>
          </cell>
          <cell r="J10809">
            <v>0</v>
          </cell>
          <cell r="K10809">
            <v>0</v>
          </cell>
          <cell r="L10809">
            <v>0</v>
          </cell>
        </row>
        <row r="10810">
          <cell r="E10810">
            <v>30168</v>
          </cell>
          <cell r="F10810">
            <v>4</v>
          </cell>
          <cell r="G10810">
            <v>4</v>
          </cell>
          <cell r="H10810">
            <v>7</v>
          </cell>
          <cell r="I10810">
            <v>7</v>
          </cell>
          <cell r="J10810">
            <v>7</v>
          </cell>
          <cell r="K10810">
            <v>6</v>
          </cell>
          <cell r="L10810">
            <v>0</v>
          </cell>
        </row>
        <row r="10811">
          <cell r="E10811">
            <v>30169</v>
          </cell>
          <cell r="F10811">
            <v>0</v>
          </cell>
          <cell r="G10811">
            <v>0</v>
          </cell>
          <cell r="H10811">
            <v>7</v>
          </cell>
          <cell r="I10811">
            <v>9</v>
          </cell>
          <cell r="J10811">
            <v>0</v>
          </cell>
          <cell r="K10811">
            <v>0</v>
          </cell>
          <cell r="L10811">
            <v>6</v>
          </cell>
        </row>
        <row r="10812">
          <cell r="E10812">
            <v>30170</v>
          </cell>
          <cell r="F10812">
            <v>9</v>
          </cell>
          <cell r="G10812">
            <v>13</v>
          </cell>
          <cell r="H10812">
            <v>0</v>
          </cell>
          <cell r="I10812">
            <v>6</v>
          </cell>
          <cell r="J10812">
            <v>4</v>
          </cell>
          <cell r="K10812">
            <v>19</v>
          </cell>
          <cell r="L10812">
            <v>17</v>
          </cell>
        </row>
        <row r="10813">
          <cell r="E10813">
            <v>30171</v>
          </cell>
          <cell r="F10813">
            <v>15</v>
          </cell>
          <cell r="G10813">
            <v>22</v>
          </cell>
          <cell r="H10813">
            <v>15</v>
          </cell>
          <cell r="I10813">
            <v>15</v>
          </cell>
          <cell r="J10813">
            <v>19</v>
          </cell>
          <cell r="K10813">
            <v>11</v>
          </cell>
          <cell r="L10813">
            <v>11</v>
          </cell>
        </row>
        <row r="10814">
          <cell r="E10814">
            <v>30172</v>
          </cell>
          <cell r="F10814">
            <v>7</v>
          </cell>
          <cell r="G10814">
            <v>11</v>
          </cell>
          <cell r="H10814">
            <v>19</v>
          </cell>
          <cell r="I10814">
            <v>17</v>
          </cell>
          <cell r="J10814">
            <v>11</v>
          </cell>
          <cell r="K10814">
            <v>9</v>
          </cell>
          <cell r="L10814">
            <v>9</v>
          </cell>
        </row>
        <row r="10815">
          <cell r="E10815">
            <v>30173</v>
          </cell>
          <cell r="F10815">
            <v>26</v>
          </cell>
          <cell r="G10815">
            <v>24</v>
          </cell>
          <cell r="H10815">
            <v>26</v>
          </cell>
          <cell r="I10815">
            <v>24</v>
          </cell>
          <cell r="J10815">
            <v>9</v>
          </cell>
          <cell r="K10815">
            <v>19</v>
          </cell>
          <cell r="L10815">
            <v>17</v>
          </cell>
        </row>
        <row r="10816">
          <cell r="E10816">
            <v>30174</v>
          </cell>
          <cell r="F10816">
            <v>4</v>
          </cell>
          <cell r="G10816">
            <v>11</v>
          </cell>
          <cell r="H10816">
            <v>6</v>
          </cell>
          <cell r="I10816">
            <v>0</v>
          </cell>
          <cell r="J10816">
            <v>4</v>
          </cell>
          <cell r="K10816">
            <v>6</v>
          </cell>
          <cell r="L10816">
            <v>11</v>
          </cell>
        </row>
        <row r="10817">
          <cell r="E10817">
            <v>30175</v>
          </cell>
          <cell r="F10817">
            <v>11</v>
          </cell>
          <cell r="G10817">
            <v>15</v>
          </cell>
          <cell r="H10817">
            <v>11</v>
          </cell>
          <cell r="I10817">
            <v>13</v>
          </cell>
          <cell r="J10817">
            <v>7</v>
          </cell>
          <cell r="K10817">
            <v>7</v>
          </cell>
          <cell r="L10817">
            <v>11</v>
          </cell>
        </row>
        <row r="10818">
          <cell r="E10818">
            <v>30176</v>
          </cell>
          <cell r="F10818">
            <v>4</v>
          </cell>
          <cell r="G10818">
            <v>4</v>
          </cell>
          <cell r="H10818">
            <v>4</v>
          </cell>
          <cell r="I10818">
            <v>6</v>
          </cell>
          <cell r="J10818">
            <v>11</v>
          </cell>
          <cell r="K10818">
            <v>11</v>
          </cell>
          <cell r="L10818">
            <v>9</v>
          </cell>
        </row>
        <row r="10819">
          <cell r="E10819">
            <v>30177</v>
          </cell>
          <cell r="F10819">
            <v>11</v>
          </cell>
          <cell r="G10819">
            <v>15</v>
          </cell>
          <cell r="H10819">
            <v>13</v>
          </cell>
          <cell r="I10819">
            <v>7</v>
          </cell>
          <cell r="J10819">
            <v>15</v>
          </cell>
          <cell r="K10819">
            <v>15</v>
          </cell>
          <cell r="L10819">
            <v>15</v>
          </cell>
        </row>
        <row r="10820">
          <cell r="E10820">
            <v>30178</v>
          </cell>
          <cell r="F10820">
            <v>7</v>
          </cell>
          <cell r="G10820">
            <v>7</v>
          </cell>
          <cell r="H10820">
            <v>9</v>
          </cell>
          <cell r="I10820">
            <v>7</v>
          </cell>
          <cell r="J10820">
            <v>9</v>
          </cell>
          <cell r="K10820">
            <v>11</v>
          </cell>
          <cell r="L10820">
            <v>4</v>
          </cell>
        </row>
        <row r="10821">
          <cell r="E10821">
            <v>30179</v>
          </cell>
          <cell r="F10821">
            <v>20</v>
          </cell>
          <cell r="G10821">
            <v>19</v>
          </cell>
          <cell r="H10821">
            <v>11</v>
          </cell>
          <cell r="I10821">
            <v>9</v>
          </cell>
          <cell r="J10821">
            <v>2</v>
          </cell>
          <cell r="K10821">
            <v>0</v>
          </cell>
          <cell r="L10821">
            <v>0</v>
          </cell>
        </row>
        <row r="10822">
          <cell r="E10822">
            <v>30180</v>
          </cell>
          <cell r="F10822">
            <v>9</v>
          </cell>
          <cell r="G10822">
            <v>0</v>
          </cell>
          <cell r="H10822">
            <v>13</v>
          </cell>
          <cell r="I10822">
            <v>9</v>
          </cell>
          <cell r="J10822">
            <v>0</v>
          </cell>
          <cell r="K10822">
            <v>0</v>
          </cell>
          <cell r="L10822">
            <v>0</v>
          </cell>
        </row>
        <row r="10823">
          <cell r="E10823">
            <v>30181</v>
          </cell>
          <cell r="F10823">
            <v>15</v>
          </cell>
          <cell r="G10823">
            <v>17</v>
          </cell>
          <cell r="H10823">
            <v>15</v>
          </cell>
          <cell r="I10823">
            <v>15</v>
          </cell>
          <cell r="J10823">
            <v>11</v>
          </cell>
          <cell r="K10823">
            <v>7</v>
          </cell>
          <cell r="L10823">
            <v>17</v>
          </cell>
        </row>
        <row r="10824">
          <cell r="E10824">
            <v>30182</v>
          </cell>
          <cell r="F10824">
            <v>19</v>
          </cell>
          <cell r="G10824">
            <v>19</v>
          </cell>
          <cell r="H10824">
            <v>15</v>
          </cell>
          <cell r="I10824">
            <v>9</v>
          </cell>
          <cell r="J10824">
            <v>15</v>
          </cell>
          <cell r="K10824">
            <v>15</v>
          </cell>
          <cell r="L10824">
            <v>15</v>
          </cell>
        </row>
        <row r="10825">
          <cell r="E10825">
            <v>30183</v>
          </cell>
          <cell r="F10825">
            <v>6</v>
          </cell>
          <cell r="G10825">
            <v>2</v>
          </cell>
          <cell r="H10825">
            <v>7</v>
          </cell>
          <cell r="I10825">
            <v>11</v>
          </cell>
          <cell r="J10825">
            <v>11</v>
          </cell>
          <cell r="K10825">
            <v>2</v>
          </cell>
          <cell r="L10825">
            <v>0</v>
          </cell>
        </row>
        <row r="10826">
          <cell r="E10826">
            <v>30184</v>
          </cell>
          <cell r="F10826">
            <v>15</v>
          </cell>
          <cell r="G10826">
            <v>11</v>
          </cell>
          <cell r="H10826">
            <v>7</v>
          </cell>
          <cell r="I10826">
            <v>11</v>
          </cell>
          <cell r="J10826">
            <v>19</v>
          </cell>
          <cell r="K10826">
            <v>15</v>
          </cell>
          <cell r="L10826">
            <v>7</v>
          </cell>
        </row>
        <row r="10827">
          <cell r="E10827">
            <v>30185</v>
          </cell>
          <cell r="F10827">
            <v>26</v>
          </cell>
          <cell r="G10827">
            <v>22</v>
          </cell>
          <cell r="H10827">
            <v>22</v>
          </cell>
          <cell r="I10827">
            <v>15</v>
          </cell>
          <cell r="J10827">
            <v>11</v>
          </cell>
          <cell r="K10827">
            <v>7</v>
          </cell>
          <cell r="L10827">
            <v>11</v>
          </cell>
        </row>
        <row r="10828">
          <cell r="E10828">
            <v>30186</v>
          </cell>
          <cell r="F10828">
            <v>15</v>
          </cell>
          <cell r="G10828">
            <v>0</v>
          </cell>
          <cell r="H10828">
            <v>11</v>
          </cell>
          <cell r="I10828">
            <v>4</v>
          </cell>
          <cell r="J10828">
            <v>0</v>
          </cell>
          <cell r="K10828">
            <v>0</v>
          </cell>
          <cell r="L10828">
            <v>7</v>
          </cell>
        </row>
        <row r="10829">
          <cell r="E10829">
            <v>30187</v>
          </cell>
          <cell r="F10829">
            <v>4</v>
          </cell>
          <cell r="G10829">
            <v>7</v>
          </cell>
          <cell r="H10829">
            <v>4</v>
          </cell>
          <cell r="I10829">
            <v>7</v>
          </cell>
          <cell r="J10829">
            <v>6</v>
          </cell>
          <cell r="K10829">
            <v>7</v>
          </cell>
          <cell r="L10829">
            <v>11</v>
          </cell>
        </row>
        <row r="10830">
          <cell r="E10830">
            <v>30188</v>
          </cell>
          <cell r="F10830">
            <v>4</v>
          </cell>
          <cell r="G10830">
            <v>11</v>
          </cell>
          <cell r="H10830">
            <v>15</v>
          </cell>
          <cell r="I10830">
            <v>19</v>
          </cell>
          <cell r="J10830">
            <v>15</v>
          </cell>
          <cell r="K10830">
            <v>22</v>
          </cell>
          <cell r="L10830">
            <v>30</v>
          </cell>
        </row>
        <row r="10831">
          <cell r="E10831">
            <v>30189</v>
          </cell>
          <cell r="F10831">
            <v>4</v>
          </cell>
          <cell r="G10831">
            <v>11</v>
          </cell>
          <cell r="H10831">
            <v>15</v>
          </cell>
          <cell r="I10831">
            <v>30</v>
          </cell>
          <cell r="J10831">
            <v>30</v>
          </cell>
          <cell r="K10831">
            <v>26</v>
          </cell>
          <cell r="L10831">
            <v>26</v>
          </cell>
        </row>
        <row r="10832">
          <cell r="E10832">
            <v>30190</v>
          </cell>
          <cell r="F10832">
            <v>22</v>
          </cell>
          <cell r="G10832">
            <v>26</v>
          </cell>
          <cell r="H10832">
            <v>4</v>
          </cell>
          <cell r="I10832">
            <v>11</v>
          </cell>
          <cell r="J10832">
            <v>4</v>
          </cell>
          <cell r="K10832">
            <v>7</v>
          </cell>
          <cell r="L10832">
            <v>11</v>
          </cell>
        </row>
        <row r="10833">
          <cell r="E10833">
            <v>30191</v>
          </cell>
          <cell r="F10833">
            <v>22</v>
          </cell>
          <cell r="G10833">
            <v>20</v>
          </cell>
          <cell r="H10833">
            <v>24</v>
          </cell>
          <cell r="I10833">
            <v>11</v>
          </cell>
          <cell r="J10833">
            <v>6</v>
          </cell>
          <cell r="K10833">
            <v>20</v>
          </cell>
          <cell r="L10833">
            <v>7</v>
          </cell>
        </row>
        <row r="10834">
          <cell r="E10834">
            <v>30192</v>
          </cell>
          <cell r="F10834">
            <v>9</v>
          </cell>
          <cell r="G10834">
            <v>11</v>
          </cell>
          <cell r="H10834">
            <v>11</v>
          </cell>
          <cell r="I10834">
            <v>7</v>
          </cell>
          <cell r="J10834">
            <v>6</v>
          </cell>
          <cell r="K10834">
            <v>13</v>
          </cell>
          <cell r="L10834">
            <v>9</v>
          </cell>
        </row>
        <row r="10835">
          <cell r="E10835">
            <v>30193</v>
          </cell>
          <cell r="F10835">
            <v>17</v>
          </cell>
          <cell r="G10835">
            <v>19</v>
          </cell>
          <cell r="H10835">
            <v>19</v>
          </cell>
          <cell r="I10835">
            <v>19</v>
          </cell>
          <cell r="J10835">
            <v>26</v>
          </cell>
          <cell r="K10835">
            <v>19</v>
          </cell>
          <cell r="L10835">
            <v>22</v>
          </cell>
        </row>
        <row r="10836">
          <cell r="E10836">
            <v>30194</v>
          </cell>
          <cell r="F10836">
            <v>0</v>
          </cell>
          <cell r="G10836">
            <v>0</v>
          </cell>
          <cell r="H10836">
            <v>0</v>
          </cell>
          <cell r="I10836">
            <v>0</v>
          </cell>
          <cell r="J10836">
            <v>7</v>
          </cell>
          <cell r="K10836">
            <v>4</v>
          </cell>
          <cell r="L10836">
            <v>4</v>
          </cell>
        </row>
        <row r="10837">
          <cell r="E10837">
            <v>30195</v>
          </cell>
          <cell r="F10837">
            <v>4</v>
          </cell>
          <cell r="G10837">
            <v>0</v>
          </cell>
          <cell r="H10837">
            <v>0</v>
          </cell>
          <cell r="I10837">
            <v>7</v>
          </cell>
          <cell r="J10837">
            <v>7</v>
          </cell>
          <cell r="K10837">
            <v>7</v>
          </cell>
          <cell r="L10837">
            <v>4</v>
          </cell>
        </row>
        <row r="10838">
          <cell r="E10838">
            <v>30196</v>
          </cell>
          <cell r="F10838">
            <v>37</v>
          </cell>
          <cell r="G10838">
            <v>20</v>
          </cell>
          <cell r="H10838">
            <v>26</v>
          </cell>
          <cell r="I10838">
            <v>22</v>
          </cell>
          <cell r="J10838">
            <v>26</v>
          </cell>
          <cell r="K10838">
            <v>9</v>
          </cell>
          <cell r="L10838">
            <v>9</v>
          </cell>
        </row>
        <row r="10839">
          <cell r="E10839">
            <v>30197</v>
          </cell>
          <cell r="F10839">
            <v>0</v>
          </cell>
          <cell r="G10839">
            <v>0</v>
          </cell>
          <cell r="H10839">
            <v>0</v>
          </cell>
          <cell r="I10839">
            <v>0</v>
          </cell>
          <cell r="J10839">
            <v>4</v>
          </cell>
          <cell r="K10839">
            <v>7</v>
          </cell>
          <cell r="L10839">
            <v>0</v>
          </cell>
        </row>
        <row r="10840">
          <cell r="E10840">
            <v>30198</v>
          </cell>
          <cell r="F10840">
            <v>20</v>
          </cell>
          <cell r="G10840">
            <v>20</v>
          </cell>
          <cell r="H10840">
            <v>22</v>
          </cell>
          <cell r="I10840">
            <v>20</v>
          </cell>
          <cell r="J10840">
            <v>19</v>
          </cell>
          <cell r="K10840">
            <v>13</v>
          </cell>
          <cell r="L10840">
            <v>20</v>
          </cell>
        </row>
        <row r="10841">
          <cell r="E10841">
            <v>30199</v>
          </cell>
          <cell r="F10841">
            <v>7</v>
          </cell>
          <cell r="G10841">
            <v>4</v>
          </cell>
          <cell r="H10841">
            <v>0</v>
          </cell>
          <cell r="I10841">
            <v>6</v>
          </cell>
          <cell r="J10841">
            <v>11</v>
          </cell>
          <cell r="K10841">
            <v>11</v>
          </cell>
          <cell r="L10841">
            <v>11</v>
          </cell>
        </row>
        <row r="10842">
          <cell r="E10842">
            <v>30200</v>
          </cell>
          <cell r="F10842">
            <v>17</v>
          </cell>
          <cell r="G10842">
            <v>15</v>
          </cell>
          <cell r="H10842">
            <v>9</v>
          </cell>
          <cell r="I10842">
            <v>11</v>
          </cell>
          <cell r="J10842">
            <v>4</v>
          </cell>
          <cell r="K10842">
            <v>6</v>
          </cell>
          <cell r="L10842">
            <v>0</v>
          </cell>
        </row>
        <row r="10843">
          <cell r="E10843">
            <v>30201</v>
          </cell>
          <cell r="F10843">
            <v>9</v>
          </cell>
          <cell r="G10843">
            <v>9</v>
          </cell>
          <cell r="H10843">
            <v>9</v>
          </cell>
          <cell r="I10843">
            <v>7</v>
          </cell>
          <cell r="J10843">
            <v>6</v>
          </cell>
          <cell r="K10843">
            <v>6</v>
          </cell>
          <cell r="L10843">
            <v>6</v>
          </cell>
        </row>
        <row r="10844">
          <cell r="E10844">
            <v>30202</v>
          </cell>
          <cell r="F10844">
            <v>6</v>
          </cell>
          <cell r="G10844">
            <v>9</v>
          </cell>
          <cell r="H10844">
            <v>7</v>
          </cell>
          <cell r="I10844">
            <v>17</v>
          </cell>
          <cell r="J10844">
            <v>6</v>
          </cell>
          <cell r="K10844">
            <v>13</v>
          </cell>
          <cell r="L10844">
            <v>13</v>
          </cell>
        </row>
        <row r="10845">
          <cell r="E10845">
            <v>30203</v>
          </cell>
          <cell r="F10845">
            <v>6</v>
          </cell>
          <cell r="G10845">
            <v>0</v>
          </cell>
          <cell r="H10845">
            <v>0</v>
          </cell>
          <cell r="I10845">
            <v>7</v>
          </cell>
          <cell r="J10845">
            <v>7</v>
          </cell>
          <cell r="K10845">
            <v>9</v>
          </cell>
          <cell r="L10845">
            <v>7</v>
          </cell>
        </row>
        <row r="10846">
          <cell r="E10846">
            <v>30204</v>
          </cell>
          <cell r="F10846">
            <v>37</v>
          </cell>
          <cell r="G10846">
            <v>28</v>
          </cell>
          <cell r="H10846">
            <v>26</v>
          </cell>
          <cell r="I10846">
            <v>24</v>
          </cell>
          <cell r="J10846">
            <v>31</v>
          </cell>
          <cell r="K10846">
            <v>9</v>
          </cell>
          <cell r="L10846">
            <v>11</v>
          </cell>
        </row>
        <row r="10847">
          <cell r="E10847">
            <v>30205</v>
          </cell>
          <cell r="F10847">
            <v>7</v>
          </cell>
          <cell r="G10847">
            <v>6</v>
          </cell>
          <cell r="H10847">
            <v>6</v>
          </cell>
          <cell r="I10847">
            <v>11</v>
          </cell>
          <cell r="J10847">
            <v>11</v>
          </cell>
          <cell r="K10847">
            <v>11</v>
          </cell>
          <cell r="L10847">
            <v>7</v>
          </cell>
        </row>
        <row r="10848">
          <cell r="E10848">
            <v>30206</v>
          </cell>
          <cell r="F10848">
            <v>26</v>
          </cell>
          <cell r="G10848">
            <v>22</v>
          </cell>
          <cell r="H10848">
            <v>28</v>
          </cell>
          <cell r="I10848">
            <v>30</v>
          </cell>
          <cell r="J10848">
            <v>22</v>
          </cell>
          <cell r="K10848">
            <v>22</v>
          </cell>
          <cell r="L10848">
            <v>19</v>
          </cell>
        </row>
        <row r="10849">
          <cell r="E10849">
            <v>30207</v>
          </cell>
          <cell r="F10849">
            <v>6</v>
          </cell>
          <cell r="G10849">
            <v>7</v>
          </cell>
          <cell r="H10849">
            <v>7</v>
          </cell>
          <cell r="I10849">
            <v>6</v>
          </cell>
          <cell r="J10849">
            <v>7</v>
          </cell>
          <cell r="K10849">
            <v>6</v>
          </cell>
          <cell r="L10849">
            <v>4</v>
          </cell>
        </row>
        <row r="10850">
          <cell r="E10850">
            <v>30208</v>
          </cell>
          <cell r="F10850">
            <v>9</v>
          </cell>
          <cell r="G10850">
            <v>0</v>
          </cell>
          <cell r="H10850">
            <v>0</v>
          </cell>
          <cell r="I10850">
            <v>0</v>
          </cell>
          <cell r="J10850">
            <v>0</v>
          </cell>
          <cell r="K10850">
            <v>0</v>
          </cell>
          <cell r="L10850">
            <v>4</v>
          </cell>
        </row>
        <row r="10851">
          <cell r="E10851">
            <v>30209</v>
          </cell>
          <cell r="F10851">
            <v>26</v>
          </cell>
          <cell r="G10851">
            <v>15</v>
          </cell>
          <cell r="H10851">
            <v>6</v>
          </cell>
          <cell r="I10851">
            <v>7</v>
          </cell>
          <cell r="J10851">
            <v>7</v>
          </cell>
          <cell r="K10851">
            <v>0</v>
          </cell>
          <cell r="L10851">
            <v>6</v>
          </cell>
        </row>
        <row r="10852">
          <cell r="E10852">
            <v>30210</v>
          </cell>
          <cell r="F10852">
            <v>11</v>
          </cell>
          <cell r="G10852">
            <v>17</v>
          </cell>
          <cell r="H10852">
            <v>11</v>
          </cell>
          <cell r="I10852">
            <v>7</v>
          </cell>
          <cell r="J10852">
            <v>0</v>
          </cell>
          <cell r="K10852">
            <v>6</v>
          </cell>
          <cell r="L10852">
            <v>4</v>
          </cell>
        </row>
        <row r="10853">
          <cell r="E10853">
            <v>30211</v>
          </cell>
          <cell r="F10853">
            <v>4</v>
          </cell>
          <cell r="G10853">
            <v>7</v>
          </cell>
          <cell r="H10853">
            <v>4</v>
          </cell>
          <cell r="I10853">
            <v>6</v>
          </cell>
          <cell r="J10853">
            <v>0</v>
          </cell>
          <cell r="K10853">
            <v>0</v>
          </cell>
          <cell r="L10853">
            <v>0</v>
          </cell>
        </row>
        <row r="10854">
          <cell r="E10854">
            <v>30212</v>
          </cell>
          <cell r="F10854">
            <v>20</v>
          </cell>
          <cell r="G10854">
            <v>19</v>
          </cell>
          <cell r="H10854">
            <v>22</v>
          </cell>
          <cell r="I10854">
            <v>19</v>
          </cell>
          <cell r="J10854">
            <v>22</v>
          </cell>
          <cell r="K10854">
            <v>19</v>
          </cell>
          <cell r="L10854">
            <v>17</v>
          </cell>
        </row>
        <row r="10855">
          <cell r="E10855">
            <v>30213</v>
          </cell>
          <cell r="F10855">
            <v>7</v>
          </cell>
          <cell r="G10855">
            <v>6</v>
          </cell>
          <cell r="H10855">
            <v>0</v>
          </cell>
          <cell r="I10855">
            <v>0</v>
          </cell>
          <cell r="J10855">
            <v>4</v>
          </cell>
          <cell r="K10855">
            <v>0</v>
          </cell>
          <cell r="L10855">
            <v>4</v>
          </cell>
        </row>
        <row r="10856">
          <cell r="E10856">
            <v>30214</v>
          </cell>
          <cell r="F10856">
            <v>9</v>
          </cell>
          <cell r="G10856">
            <v>17</v>
          </cell>
          <cell r="H10856">
            <v>9</v>
          </cell>
          <cell r="I10856">
            <v>9</v>
          </cell>
          <cell r="J10856">
            <v>11</v>
          </cell>
          <cell r="K10856">
            <v>7</v>
          </cell>
          <cell r="L10856">
            <v>7</v>
          </cell>
        </row>
        <row r="10857">
          <cell r="E10857">
            <v>30215</v>
          </cell>
          <cell r="F10857">
            <v>9</v>
          </cell>
          <cell r="G10857">
            <v>9</v>
          </cell>
          <cell r="H10857">
            <v>7</v>
          </cell>
          <cell r="I10857">
            <v>4</v>
          </cell>
          <cell r="J10857">
            <v>0</v>
          </cell>
          <cell r="K10857">
            <v>2</v>
          </cell>
          <cell r="L10857">
            <v>4</v>
          </cell>
        </row>
        <row r="10858">
          <cell r="E10858">
            <v>30216</v>
          </cell>
          <cell r="F10858">
            <v>24</v>
          </cell>
          <cell r="G10858">
            <v>24</v>
          </cell>
          <cell r="H10858">
            <v>30</v>
          </cell>
          <cell r="I10858">
            <v>28</v>
          </cell>
          <cell r="J10858">
            <v>30</v>
          </cell>
          <cell r="K10858">
            <v>22</v>
          </cell>
          <cell r="L10858">
            <v>22</v>
          </cell>
        </row>
        <row r="10859">
          <cell r="E10859">
            <v>30217</v>
          </cell>
          <cell r="F10859">
            <v>6</v>
          </cell>
          <cell r="G10859">
            <v>4</v>
          </cell>
          <cell r="H10859">
            <v>2</v>
          </cell>
          <cell r="I10859">
            <v>4</v>
          </cell>
          <cell r="J10859">
            <v>4</v>
          </cell>
          <cell r="K10859">
            <v>2</v>
          </cell>
          <cell r="L10859">
            <v>6</v>
          </cell>
        </row>
        <row r="10860">
          <cell r="E10860">
            <v>30218</v>
          </cell>
          <cell r="F10860">
            <v>7</v>
          </cell>
          <cell r="G10860">
            <v>6</v>
          </cell>
          <cell r="H10860">
            <v>7</v>
          </cell>
          <cell r="I10860">
            <v>4</v>
          </cell>
          <cell r="J10860">
            <v>2</v>
          </cell>
          <cell r="K10860">
            <v>0</v>
          </cell>
          <cell r="L10860">
            <v>0</v>
          </cell>
        </row>
        <row r="10861">
          <cell r="E10861">
            <v>30219</v>
          </cell>
          <cell r="F10861">
            <v>6</v>
          </cell>
          <cell r="G10861">
            <v>0</v>
          </cell>
          <cell r="H10861">
            <v>26</v>
          </cell>
          <cell r="I10861">
            <v>28</v>
          </cell>
          <cell r="J10861">
            <v>22</v>
          </cell>
          <cell r="K10861">
            <v>22</v>
          </cell>
          <cell r="L10861">
            <v>22</v>
          </cell>
        </row>
        <row r="10862">
          <cell r="E10862">
            <v>30220</v>
          </cell>
          <cell r="F10862">
            <v>4</v>
          </cell>
          <cell r="G10862">
            <v>4</v>
          </cell>
          <cell r="H10862">
            <v>9</v>
          </cell>
          <cell r="I10862">
            <v>15</v>
          </cell>
          <cell r="J10862">
            <v>13</v>
          </cell>
          <cell r="K10862">
            <v>7</v>
          </cell>
          <cell r="L10862">
            <v>15</v>
          </cell>
        </row>
        <row r="10863">
          <cell r="E10863">
            <v>30221</v>
          </cell>
          <cell r="F10863">
            <v>7</v>
          </cell>
          <cell r="G10863">
            <v>11</v>
          </cell>
          <cell r="H10863">
            <v>11</v>
          </cell>
          <cell r="I10863">
            <v>7</v>
          </cell>
          <cell r="J10863">
            <v>6</v>
          </cell>
          <cell r="K10863">
            <v>7</v>
          </cell>
          <cell r="L10863">
            <v>0</v>
          </cell>
        </row>
        <row r="10864">
          <cell r="E10864">
            <v>30222</v>
          </cell>
          <cell r="F10864">
            <v>31</v>
          </cell>
          <cell r="G10864">
            <v>30</v>
          </cell>
          <cell r="H10864">
            <v>30</v>
          </cell>
          <cell r="I10864">
            <v>15</v>
          </cell>
          <cell r="J10864">
            <v>11</v>
          </cell>
          <cell r="K10864">
            <v>6</v>
          </cell>
          <cell r="L10864">
            <v>4</v>
          </cell>
        </row>
        <row r="10865">
          <cell r="E10865">
            <v>30223</v>
          </cell>
          <cell r="F10865">
            <v>26</v>
          </cell>
          <cell r="G10865">
            <v>30</v>
          </cell>
          <cell r="H10865">
            <v>26</v>
          </cell>
          <cell r="I10865">
            <v>33</v>
          </cell>
          <cell r="J10865">
            <v>33</v>
          </cell>
          <cell r="K10865">
            <v>30</v>
          </cell>
          <cell r="L10865">
            <v>37</v>
          </cell>
        </row>
        <row r="10866">
          <cell r="E10866">
            <v>30224</v>
          </cell>
          <cell r="F10866">
            <v>7</v>
          </cell>
          <cell r="G10866">
            <v>0</v>
          </cell>
          <cell r="H10866">
            <v>0</v>
          </cell>
          <cell r="I10866">
            <v>0</v>
          </cell>
          <cell r="J10866">
            <v>4</v>
          </cell>
          <cell r="K10866">
            <v>9</v>
          </cell>
          <cell r="L10866">
            <v>7</v>
          </cell>
        </row>
        <row r="10867">
          <cell r="E10867">
            <v>30225</v>
          </cell>
          <cell r="F10867">
            <v>11</v>
          </cell>
          <cell r="G10867">
            <v>7</v>
          </cell>
          <cell r="H10867">
            <v>11</v>
          </cell>
          <cell r="I10867">
            <v>11</v>
          </cell>
          <cell r="J10867">
            <v>13</v>
          </cell>
          <cell r="K10867">
            <v>7</v>
          </cell>
          <cell r="L10867">
            <v>4</v>
          </cell>
        </row>
        <row r="10868">
          <cell r="E10868">
            <v>30226</v>
          </cell>
          <cell r="F10868">
            <v>0</v>
          </cell>
          <cell r="G10868">
            <v>7</v>
          </cell>
          <cell r="H10868">
            <v>7</v>
          </cell>
          <cell r="I10868">
            <v>6</v>
          </cell>
          <cell r="J10868">
            <v>7</v>
          </cell>
          <cell r="K10868">
            <v>13</v>
          </cell>
          <cell r="L10868">
            <v>7</v>
          </cell>
        </row>
        <row r="10869">
          <cell r="E10869">
            <v>30227</v>
          </cell>
          <cell r="F10869">
            <v>17</v>
          </cell>
          <cell r="G10869">
            <v>22</v>
          </cell>
          <cell r="H10869">
            <v>9</v>
          </cell>
          <cell r="I10869">
            <v>13</v>
          </cell>
          <cell r="J10869">
            <v>7</v>
          </cell>
          <cell r="K10869">
            <v>7</v>
          </cell>
          <cell r="L10869">
            <v>6</v>
          </cell>
        </row>
        <row r="10870">
          <cell r="E10870">
            <v>30228</v>
          </cell>
          <cell r="F10870">
            <v>6</v>
          </cell>
          <cell r="G10870">
            <v>2</v>
          </cell>
          <cell r="H10870">
            <v>4</v>
          </cell>
          <cell r="I10870">
            <v>2</v>
          </cell>
          <cell r="J10870">
            <v>2</v>
          </cell>
          <cell r="K10870">
            <v>0</v>
          </cell>
          <cell r="L10870">
            <v>7</v>
          </cell>
        </row>
        <row r="10871">
          <cell r="E10871">
            <v>30229</v>
          </cell>
          <cell r="F10871">
            <v>9</v>
          </cell>
          <cell r="G10871">
            <v>6</v>
          </cell>
          <cell r="H10871">
            <v>4</v>
          </cell>
          <cell r="I10871">
            <v>6</v>
          </cell>
          <cell r="J10871">
            <v>7</v>
          </cell>
          <cell r="K10871">
            <v>7</v>
          </cell>
          <cell r="L10871">
            <v>9</v>
          </cell>
        </row>
        <row r="10872">
          <cell r="E10872">
            <v>30230</v>
          </cell>
          <cell r="F10872">
            <v>9</v>
          </cell>
          <cell r="G10872">
            <v>19</v>
          </cell>
          <cell r="H10872">
            <v>13</v>
          </cell>
          <cell r="I10872">
            <v>13</v>
          </cell>
          <cell r="J10872">
            <v>11</v>
          </cell>
          <cell r="K10872">
            <v>13</v>
          </cell>
          <cell r="L10872">
            <v>15</v>
          </cell>
        </row>
        <row r="10873">
          <cell r="E10873">
            <v>30231</v>
          </cell>
          <cell r="F10873">
            <v>11</v>
          </cell>
          <cell r="G10873">
            <v>9</v>
          </cell>
          <cell r="H10873">
            <v>11</v>
          </cell>
          <cell r="I10873">
            <v>4</v>
          </cell>
          <cell r="J10873">
            <v>11</v>
          </cell>
          <cell r="K10873">
            <v>13</v>
          </cell>
          <cell r="L10873">
            <v>13</v>
          </cell>
        </row>
        <row r="10874">
          <cell r="E10874">
            <v>30232</v>
          </cell>
          <cell r="F10874">
            <v>6</v>
          </cell>
          <cell r="G10874">
            <v>6</v>
          </cell>
          <cell r="H10874">
            <v>20</v>
          </cell>
          <cell r="I10874">
            <v>19</v>
          </cell>
          <cell r="J10874">
            <v>22</v>
          </cell>
          <cell r="K10874">
            <v>28</v>
          </cell>
          <cell r="L10874">
            <v>19</v>
          </cell>
        </row>
        <row r="10875">
          <cell r="E10875">
            <v>30233</v>
          </cell>
          <cell r="F10875">
            <v>9</v>
          </cell>
          <cell r="G10875">
            <v>6</v>
          </cell>
          <cell r="H10875">
            <v>0</v>
          </cell>
          <cell r="I10875">
            <v>7</v>
          </cell>
          <cell r="J10875">
            <v>6</v>
          </cell>
          <cell r="K10875">
            <v>4</v>
          </cell>
          <cell r="L10875">
            <v>6</v>
          </cell>
        </row>
        <row r="10876">
          <cell r="E10876">
            <v>30234</v>
          </cell>
          <cell r="F10876">
            <v>11</v>
          </cell>
          <cell r="G10876">
            <v>0</v>
          </cell>
          <cell r="H10876">
            <v>4</v>
          </cell>
          <cell r="I10876">
            <v>4</v>
          </cell>
          <cell r="J10876">
            <v>0</v>
          </cell>
          <cell r="K10876">
            <v>4</v>
          </cell>
          <cell r="L10876">
            <v>0</v>
          </cell>
        </row>
        <row r="10877">
          <cell r="E10877">
            <v>30235</v>
          </cell>
          <cell r="F10877">
            <v>7</v>
          </cell>
          <cell r="G10877">
            <v>0</v>
          </cell>
          <cell r="H10877">
            <v>0</v>
          </cell>
          <cell r="I10877">
            <v>0</v>
          </cell>
          <cell r="J10877">
            <v>0</v>
          </cell>
          <cell r="K10877">
            <v>9</v>
          </cell>
          <cell r="L10877">
            <v>6</v>
          </cell>
        </row>
        <row r="10878">
          <cell r="E10878">
            <v>30236</v>
          </cell>
          <cell r="F10878">
            <v>0</v>
          </cell>
          <cell r="G10878">
            <v>0</v>
          </cell>
          <cell r="H10878">
            <v>0</v>
          </cell>
          <cell r="I10878">
            <v>4</v>
          </cell>
          <cell r="J10878">
            <v>15</v>
          </cell>
          <cell r="K10878">
            <v>13</v>
          </cell>
          <cell r="L10878">
            <v>0</v>
          </cell>
        </row>
        <row r="10879">
          <cell r="E10879">
            <v>30237</v>
          </cell>
          <cell r="F10879">
            <v>9</v>
          </cell>
          <cell r="G10879">
            <v>4</v>
          </cell>
          <cell r="H10879">
            <v>11</v>
          </cell>
          <cell r="I10879">
            <v>6</v>
          </cell>
          <cell r="J10879">
            <v>0</v>
          </cell>
          <cell r="K10879">
            <v>7</v>
          </cell>
          <cell r="L10879">
            <v>4</v>
          </cell>
        </row>
        <row r="10880">
          <cell r="E10880">
            <v>30238</v>
          </cell>
          <cell r="F10880">
            <v>0</v>
          </cell>
          <cell r="G10880">
            <v>6</v>
          </cell>
          <cell r="H10880">
            <v>6</v>
          </cell>
          <cell r="I10880">
            <v>6</v>
          </cell>
          <cell r="J10880">
            <v>7</v>
          </cell>
          <cell r="K10880">
            <v>9</v>
          </cell>
          <cell r="L10880">
            <v>4</v>
          </cell>
        </row>
        <row r="10881">
          <cell r="E10881">
            <v>30239</v>
          </cell>
          <cell r="F10881">
            <v>7</v>
          </cell>
          <cell r="G10881">
            <v>7</v>
          </cell>
          <cell r="H10881">
            <v>15</v>
          </cell>
          <cell r="I10881">
            <v>22</v>
          </cell>
          <cell r="J10881">
            <v>19</v>
          </cell>
          <cell r="K10881">
            <v>19</v>
          </cell>
          <cell r="L10881">
            <v>17</v>
          </cell>
        </row>
        <row r="10882">
          <cell r="E10882">
            <v>30240</v>
          </cell>
          <cell r="F10882">
            <v>6</v>
          </cell>
          <cell r="G10882">
            <v>7</v>
          </cell>
          <cell r="H10882">
            <v>11</v>
          </cell>
          <cell r="I10882">
            <v>15</v>
          </cell>
          <cell r="J10882">
            <v>19</v>
          </cell>
          <cell r="K10882">
            <v>15</v>
          </cell>
          <cell r="L10882">
            <v>11</v>
          </cell>
        </row>
        <row r="10883">
          <cell r="E10883">
            <v>30241</v>
          </cell>
          <cell r="F10883">
            <v>0</v>
          </cell>
          <cell r="G10883">
            <v>30</v>
          </cell>
          <cell r="H10883">
            <v>37</v>
          </cell>
          <cell r="I10883">
            <v>30</v>
          </cell>
          <cell r="J10883">
            <v>37</v>
          </cell>
          <cell r="K10883">
            <v>30</v>
          </cell>
          <cell r="L10883">
            <v>37</v>
          </cell>
        </row>
        <row r="10884">
          <cell r="E10884">
            <v>30242</v>
          </cell>
          <cell r="F10884">
            <v>33</v>
          </cell>
          <cell r="G10884">
            <v>22</v>
          </cell>
          <cell r="H10884">
            <v>26</v>
          </cell>
          <cell r="I10884">
            <v>19</v>
          </cell>
          <cell r="J10884">
            <v>11</v>
          </cell>
          <cell r="K10884">
            <v>19</v>
          </cell>
          <cell r="L10884">
            <v>11</v>
          </cell>
        </row>
        <row r="10885">
          <cell r="E10885">
            <v>30243</v>
          </cell>
          <cell r="F10885">
            <v>7</v>
          </cell>
          <cell r="G10885">
            <v>7</v>
          </cell>
          <cell r="H10885">
            <v>4</v>
          </cell>
          <cell r="I10885">
            <v>4</v>
          </cell>
          <cell r="J10885">
            <v>0</v>
          </cell>
          <cell r="K10885">
            <v>0</v>
          </cell>
          <cell r="L10885">
            <v>0</v>
          </cell>
        </row>
        <row r="10886">
          <cell r="E10886">
            <v>30244</v>
          </cell>
          <cell r="F10886">
            <v>0</v>
          </cell>
          <cell r="G10886">
            <v>0</v>
          </cell>
          <cell r="H10886">
            <v>7</v>
          </cell>
          <cell r="I10886">
            <v>0</v>
          </cell>
          <cell r="J10886">
            <v>0</v>
          </cell>
          <cell r="K10886">
            <v>7</v>
          </cell>
          <cell r="L10886">
            <v>7</v>
          </cell>
        </row>
        <row r="10887">
          <cell r="E10887">
            <v>30245</v>
          </cell>
          <cell r="F10887">
            <v>26</v>
          </cell>
          <cell r="G10887">
            <v>33</v>
          </cell>
          <cell r="H10887">
            <v>30</v>
          </cell>
          <cell r="I10887">
            <v>33</v>
          </cell>
          <cell r="J10887">
            <v>22</v>
          </cell>
          <cell r="K10887">
            <v>26</v>
          </cell>
          <cell r="L10887">
            <v>19</v>
          </cell>
        </row>
        <row r="10888">
          <cell r="E10888">
            <v>30246</v>
          </cell>
          <cell r="F10888">
            <v>9</v>
          </cell>
          <cell r="G10888">
            <v>11</v>
          </cell>
          <cell r="H10888">
            <v>0</v>
          </cell>
          <cell r="I10888">
            <v>7</v>
          </cell>
          <cell r="J10888">
            <v>7</v>
          </cell>
          <cell r="K10888">
            <v>15</v>
          </cell>
          <cell r="L10888">
            <v>19</v>
          </cell>
        </row>
        <row r="10889">
          <cell r="E10889">
            <v>30247</v>
          </cell>
          <cell r="F10889">
            <v>15</v>
          </cell>
          <cell r="G10889">
            <v>4</v>
          </cell>
          <cell r="H10889">
            <v>7</v>
          </cell>
          <cell r="I10889">
            <v>7</v>
          </cell>
          <cell r="J10889">
            <v>15</v>
          </cell>
          <cell r="K10889">
            <v>7</v>
          </cell>
          <cell r="L10889">
            <v>4</v>
          </cell>
        </row>
        <row r="10890">
          <cell r="E10890">
            <v>30248</v>
          </cell>
          <cell r="F10890">
            <v>0</v>
          </cell>
          <cell r="G10890">
            <v>22</v>
          </cell>
          <cell r="H10890">
            <v>11</v>
          </cell>
          <cell r="I10890">
            <v>4</v>
          </cell>
          <cell r="J10890">
            <v>7</v>
          </cell>
          <cell r="K10890">
            <v>7</v>
          </cell>
          <cell r="L10890">
            <v>9</v>
          </cell>
        </row>
        <row r="10891">
          <cell r="E10891">
            <v>30249</v>
          </cell>
          <cell r="F10891">
            <v>4</v>
          </cell>
          <cell r="G10891">
            <v>11</v>
          </cell>
          <cell r="H10891">
            <v>0</v>
          </cell>
          <cell r="I10891">
            <v>4</v>
          </cell>
          <cell r="J10891">
            <v>13</v>
          </cell>
          <cell r="K10891">
            <v>13</v>
          </cell>
          <cell r="L10891">
            <v>4</v>
          </cell>
        </row>
        <row r="10892">
          <cell r="E10892">
            <v>30250</v>
          </cell>
          <cell r="F10892">
            <v>7</v>
          </cell>
          <cell r="G10892">
            <v>7</v>
          </cell>
          <cell r="H10892">
            <v>7</v>
          </cell>
          <cell r="I10892">
            <v>7</v>
          </cell>
          <cell r="J10892">
            <v>13</v>
          </cell>
          <cell r="K10892">
            <v>7</v>
          </cell>
          <cell r="L10892">
            <v>7</v>
          </cell>
        </row>
        <row r="10893">
          <cell r="E10893">
            <v>30251</v>
          </cell>
          <cell r="F10893">
            <v>7</v>
          </cell>
          <cell r="G10893">
            <v>11</v>
          </cell>
          <cell r="H10893">
            <v>19</v>
          </cell>
          <cell r="I10893">
            <v>22</v>
          </cell>
          <cell r="J10893">
            <v>22</v>
          </cell>
          <cell r="K10893">
            <v>19</v>
          </cell>
          <cell r="L10893">
            <v>22</v>
          </cell>
        </row>
        <row r="10894">
          <cell r="E10894">
            <v>30252</v>
          </cell>
          <cell r="F10894">
            <v>7</v>
          </cell>
          <cell r="G10894">
            <v>7</v>
          </cell>
          <cell r="H10894">
            <v>7</v>
          </cell>
          <cell r="I10894">
            <v>7</v>
          </cell>
          <cell r="J10894">
            <v>6</v>
          </cell>
          <cell r="K10894">
            <v>11</v>
          </cell>
          <cell r="L10894">
            <v>17</v>
          </cell>
        </row>
        <row r="10895">
          <cell r="E10895">
            <v>30253</v>
          </cell>
          <cell r="F10895">
            <v>33</v>
          </cell>
          <cell r="G10895">
            <v>15</v>
          </cell>
          <cell r="H10895">
            <v>13</v>
          </cell>
          <cell r="I10895">
            <v>19</v>
          </cell>
          <cell r="J10895">
            <v>15</v>
          </cell>
          <cell r="K10895">
            <v>7</v>
          </cell>
          <cell r="L10895">
            <v>4</v>
          </cell>
        </row>
        <row r="10896">
          <cell r="E10896">
            <v>30254</v>
          </cell>
          <cell r="F10896">
            <v>9</v>
          </cell>
          <cell r="G10896">
            <v>11</v>
          </cell>
          <cell r="H10896">
            <v>11</v>
          </cell>
          <cell r="I10896">
            <v>9</v>
          </cell>
          <cell r="J10896">
            <v>6</v>
          </cell>
          <cell r="K10896">
            <v>9</v>
          </cell>
          <cell r="L10896">
            <v>4</v>
          </cell>
        </row>
        <row r="10897">
          <cell r="E10897">
            <v>30255</v>
          </cell>
          <cell r="F10897">
            <v>22</v>
          </cell>
          <cell r="G10897">
            <v>22</v>
          </cell>
          <cell r="H10897">
            <v>24</v>
          </cell>
          <cell r="I10897">
            <v>24</v>
          </cell>
          <cell r="J10897">
            <v>26</v>
          </cell>
          <cell r="K10897">
            <v>28</v>
          </cell>
          <cell r="L10897">
            <v>28</v>
          </cell>
        </row>
        <row r="10898">
          <cell r="E10898">
            <v>30256</v>
          </cell>
          <cell r="F10898">
            <v>24</v>
          </cell>
          <cell r="G10898">
            <v>22</v>
          </cell>
          <cell r="H10898">
            <v>22</v>
          </cell>
          <cell r="I10898">
            <v>15</v>
          </cell>
          <cell r="J10898">
            <v>31</v>
          </cell>
          <cell r="K10898">
            <v>33</v>
          </cell>
          <cell r="L10898">
            <v>30</v>
          </cell>
        </row>
        <row r="10899">
          <cell r="E10899">
            <v>30257</v>
          </cell>
          <cell r="F10899">
            <v>0</v>
          </cell>
          <cell r="G10899">
            <v>0</v>
          </cell>
          <cell r="H10899">
            <v>0</v>
          </cell>
          <cell r="I10899">
            <v>0</v>
          </cell>
          <cell r="J10899">
            <v>0</v>
          </cell>
          <cell r="K10899">
            <v>4</v>
          </cell>
          <cell r="L10899">
            <v>4</v>
          </cell>
        </row>
        <row r="10900">
          <cell r="E10900">
            <v>30258</v>
          </cell>
          <cell r="F10900">
            <v>7</v>
          </cell>
          <cell r="G10900">
            <v>9</v>
          </cell>
          <cell r="H10900">
            <v>6</v>
          </cell>
          <cell r="I10900">
            <v>11</v>
          </cell>
          <cell r="J10900">
            <v>11</v>
          </cell>
          <cell r="K10900">
            <v>13</v>
          </cell>
          <cell r="L10900">
            <v>13</v>
          </cell>
        </row>
        <row r="10901">
          <cell r="E10901">
            <v>30259</v>
          </cell>
          <cell r="F10901">
            <v>30</v>
          </cell>
          <cell r="G10901">
            <v>24</v>
          </cell>
          <cell r="H10901">
            <v>24</v>
          </cell>
          <cell r="I10901">
            <v>26</v>
          </cell>
          <cell r="J10901">
            <v>22</v>
          </cell>
          <cell r="K10901">
            <v>24</v>
          </cell>
          <cell r="L10901">
            <v>11</v>
          </cell>
        </row>
        <row r="10902">
          <cell r="E10902">
            <v>30260</v>
          </cell>
          <cell r="F10902">
            <v>11</v>
          </cell>
          <cell r="G10902">
            <v>0</v>
          </cell>
          <cell r="H10902">
            <v>30</v>
          </cell>
          <cell r="I10902">
            <v>15</v>
          </cell>
          <cell r="J10902">
            <v>24</v>
          </cell>
          <cell r="K10902">
            <v>24</v>
          </cell>
          <cell r="L10902">
            <v>17</v>
          </cell>
        </row>
        <row r="10903">
          <cell r="E10903">
            <v>30261</v>
          </cell>
          <cell r="F10903">
            <v>7</v>
          </cell>
          <cell r="G10903">
            <v>0</v>
          </cell>
          <cell r="H10903">
            <v>20</v>
          </cell>
          <cell r="I10903">
            <v>7</v>
          </cell>
          <cell r="J10903">
            <v>2</v>
          </cell>
          <cell r="K10903">
            <v>0</v>
          </cell>
          <cell r="L10903">
            <v>19</v>
          </cell>
        </row>
        <row r="10904">
          <cell r="E10904">
            <v>30262</v>
          </cell>
          <cell r="F10904">
            <v>4</v>
          </cell>
          <cell r="G10904">
            <v>0</v>
          </cell>
          <cell r="H10904">
            <v>0</v>
          </cell>
          <cell r="I10904">
            <v>0</v>
          </cell>
          <cell r="J10904">
            <v>0</v>
          </cell>
          <cell r="K10904">
            <v>0</v>
          </cell>
          <cell r="L10904">
            <v>0</v>
          </cell>
        </row>
        <row r="10905">
          <cell r="E10905">
            <v>30263</v>
          </cell>
          <cell r="F10905">
            <v>7</v>
          </cell>
          <cell r="G10905">
            <v>11</v>
          </cell>
          <cell r="H10905">
            <v>13</v>
          </cell>
          <cell r="I10905">
            <v>13</v>
          </cell>
          <cell r="J10905">
            <v>7</v>
          </cell>
          <cell r="K10905">
            <v>4</v>
          </cell>
          <cell r="L10905">
            <v>6</v>
          </cell>
        </row>
        <row r="10906">
          <cell r="E10906">
            <v>30264</v>
          </cell>
          <cell r="F10906">
            <v>15</v>
          </cell>
          <cell r="G10906">
            <v>6</v>
          </cell>
          <cell r="H10906">
            <v>6</v>
          </cell>
          <cell r="I10906">
            <v>0</v>
          </cell>
          <cell r="J10906">
            <v>0</v>
          </cell>
          <cell r="K10906">
            <v>4</v>
          </cell>
          <cell r="L10906">
            <v>6</v>
          </cell>
        </row>
        <row r="10907">
          <cell r="E10907">
            <v>30265</v>
          </cell>
          <cell r="F10907">
            <v>9</v>
          </cell>
          <cell r="G10907">
            <v>9</v>
          </cell>
          <cell r="H10907">
            <v>0</v>
          </cell>
          <cell r="I10907">
            <v>4</v>
          </cell>
          <cell r="J10907">
            <v>7</v>
          </cell>
          <cell r="K10907">
            <v>0</v>
          </cell>
          <cell r="L10907">
            <v>6</v>
          </cell>
        </row>
        <row r="10908">
          <cell r="E10908">
            <v>30266</v>
          </cell>
          <cell r="F10908">
            <v>19</v>
          </cell>
          <cell r="G10908">
            <v>15</v>
          </cell>
          <cell r="H10908">
            <v>37</v>
          </cell>
          <cell r="I10908">
            <v>41</v>
          </cell>
          <cell r="J10908">
            <v>31</v>
          </cell>
          <cell r="K10908">
            <v>22</v>
          </cell>
          <cell r="L10908">
            <v>19</v>
          </cell>
        </row>
        <row r="10909">
          <cell r="E10909">
            <v>30267</v>
          </cell>
          <cell r="F10909">
            <v>6</v>
          </cell>
          <cell r="G10909">
            <v>4</v>
          </cell>
          <cell r="H10909">
            <v>7</v>
          </cell>
          <cell r="I10909">
            <v>11</v>
          </cell>
          <cell r="J10909">
            <v>0</v>
          </cell>
          <cell r="K10909">
            <v>7</v>
          </cell>
          <cell r="L10909">
            <v>6</v>
          </cell>
        </row>
        <row r="10910">
          <cell r="E10910">
            <v>30268</v>
          </cell>
          <cell r="F10910">
            <v>6</v>
          </cell>
          <cell r="G10910">
            <v>7</v>
          </cell>
          <cell r="H10910">
            <v>11</v>
          </cell>
          <cell r="I10910">
            <v>9</v>
          </cell>
          <cell r="J10910">
            <v>7</v>
          </cell>
          <cell r="K10910">
            <v>7</v>
          </cell>
          <cell r="L10910">
            <v>0</v>
          </cell>
        </row>
        <row r="10911">
          <cell r="E10911">
            <v>30269</v>
          </cell>
          <cell r="F10911">
            <v>9</v>
          </cell>
          <cell r="G10911">
            <v>15</v>
          </cell>
          <cell r="H10911">
            <v>11</v>
          </cell>
          <cell r="I10911">
            <v>15</v>
          </cell>
          <cell r="J10911">
            <v>15</v>
          </cell>
          <cell r="K10911">
            <v>11</v>
          </cell>
          <cell r="L10911">
            <v>19</v>
          </cell>
        </row>
        <row r="10912">
          <cell r="E10912">
            <v>30270</v>
          </cell>
          <cell r="F10912">
            <v>0</v>
          </cell>
          <cell r="G10912">
            <v>15</v>
          </cell>
          <cell r="H10912">
            <v>15</v>
          </cell>
          <cell r="I10912">
            <v>7</v>
          </cell>
          <cell r="J10912">
            <v>0</v>
          </cell>
          <cell r="K10912">
            <v>7</v>
          </cell>
          <cell r="L10912">
            <v>4</v>
          </cell>
        </row>
        <row r="10913">
          <cell r="E10913">
            <v>30271</v>
          </cell>
          <cell r="F10913">
            <v>0</v>
          </cell>
          <cell r="G10913">
            <v>0</v>
          </cell>
          <cell r="H10913">
            <v>0</v>
          </cell>
          <cell r="I10913">
            <v>0</v>
          </cell>
          <cell r="J10913">
            <v>11</v>
          </cell>
          <cell r="K10913">
            <v>11</v>
          </cell>
          <cell r="L10913">
            <v>0</v>
          </cell>
        </row>
        <row r="10914">
          <cell r="E10914">
            <v>30272</v>
          </cell>
          <cell r="F10914">
            <v>11</v>
          </cell>
          <cell r="G10914">
            <v>11</v>
          </cell>
          <cell r="H10914">
            <v>7</v>
          </cell>
          <cell r="I10914">
            <v>11</v>
          </cell>
          <cell r="J10914">
            <v>11</v>
          </cell>
          <cell r="K10914">
            <v>7</v>
          </cell>
          <cell r="L10914">
            <v>4</v>
          </cell>
        </row>
        <row r="10915">
          <cell r="E10915">
            <v>30273</v>
          </cell>
          <cell r="F10915">
            <v>22</v>
          </cell>
          <cell r="G10915">
            <v>22</v>
          </cell>
          <cell r="H10915">
            <v>26</v>
          </cell>
          <cell r="I10915">
            <v>22</v>
          </cell>
          <cell r="J10915">
            <v>24</v>
          </cell>
          <cell r="K10915">
            <v>19</v>
          </cell>
          <cell r="L10915">
            <v>15</v>
          </cell>
        </row>
        <row r="10916">
          <cell r="E10916">
            <v>30274</v>
          </cell>
          <cell r="F10916">
            <v>26</v>
          </cell>
          <cell r="G10916">
            <v>22</v>
          </cell>
          <cell r="H10916">
            <v>26</v>
          </cell>
          <cell r="I10916">
            <v>22</v>
          </cell>
          <cell r="J10916">
            <v>22</v>
          </cell>
          <cell r="K10916">
            <v>22</v>
          </cell>
          <cell r="L10916">
            <v>22</v>
          </cell>
        </row>
        <row r="10917">
          <cell r="E10917">
            <v>30275</v>
          </cell>
          <cell r="F10917">
            <v>11</v>
          </cell>
          <cell r="G10917">
            <v>11</v>
          </cell>
          <cell r="H10917">
            <v>9</v>
          </cell>
          <cell r="I10917">
            <v>4</v>
          </cell>
          <cell r="J10917">
            <v>6</v>
          </cell>
          <cell r="K10917">
            <v>15</v>
          </cell>
          <cell r="L10917">
            <v>11</v>
          </cell>
        </row>
        <row r="10918">
          <cell r="E10918">
            <v>30276</v>
          </cell>
          <cell r="F10918">
            <v>7</v>
          </cell>
          <cell r="G10918">
            <v>4</v>
          </cell>
          <cell r="H10918">
            <v>4</v>
          </cell>
          <cell r="I10918">
            <v>7</v>
          </cell>
          <cell r="J10918">
            <v>7</v>
          </cell>
          <cell r="K10918">
            <v>7</v>
          </cell>
          <cell r="L10918">
            <v>4</v>
          </cell>
        </row>
        <row r="10919">
          <cell r="E10919">
            <v>30277</v>
          </cell>
          <cell r="F10919">
            <v>0</v>
          </cell>
          <cell r="G10919">
            <v>9</v>
          </cell>
          <cell r="H10919">
            <v>4</v>
          </cell>
          <cell r="I10919">
            <v>0</v>
          </cell>
          <cell r="J10919">
            <v>0</v>
          </cell>
          <cell r="K10919">
            <v>0</v>
          </cell>
          <cell r="L10919">
            <v>0</v>
          </cell>
        </row>
        <row r="10920">
          <cell r="E10920">
            <v>30278</v>
          </cell>
          <cell r="F10920">
            <v>7</v>
          </cell>
          <cell r="G10920">
            <v>7</v>
          </cell>
          <cell r="H10920">
            <v>11</v>
          </cell>
          <cell r="I10920">
            <v>0</v>
          </cell>
          <cell r="J10920">
            <v>0</v>
          </cell>
          <cell r="K10920">
            <v>9</v>
          </cell>
          <cell r="L10920">
            <v>9</v>
          </cell>
        </row>
        <row r="10921">
          <cell r="E10921">
            <v>30279</v>
          </cell>
          <cell r="F10921">
            <v>28</v>
          </cell>
          <cell r="G10921">
            <v>13</v>
          </cell>
          <cell r="H10921">
            <v>0</v>
          </cell>
          <cell r="I10921">
            <v>13</v>
          </cell>
          <cell r="J10921">
            <v>28</v>
          </cell>
          <cell r="K10921">
            <v>19</v>
          </cell>
          <cell r="L10921">
            <v>7</v>
          </cell>
        </row>
        <row r="10922">
          <cell r="E10922">
            <v>30280</v>
          </cell>
          <cell r="F10922">
            <v>6</v>
          </cell>
          <cell r="G10922">
            <v>0</v>
          </cell>
          <cell r="H10922">
            <v>0</v>
          </cell>
          <cell r="I10922">
            <v>7</v>
          </cell>
          <cell r="J10922">
            <v>0</v>
          </cell>
          <cell r="K10922">
            <v>0</v>
          </cell>
          <cell r="L10922">
            <v>0</v>
          </cell>
        </row>
        <row r="10923">
          <cell r="E10923">
            <v>30281</v>
          </cell>
          <cell r="F10923">
            <v>9</v>
          </cell>
          <cell r="G10923">
            <v>9</v>
          </cell>
          <cell r="H10923">
            <v>11</v>
          </cell>
          <cell r="I10923">
            <v>9</v>
          </cell>
          <cell r="J10923">
            <v>7</v>
          </cell>
          <cell r="K10923">
            <v>9</v>
          </cell>
          <cell r="L10923">
            <v>9</v>
          </cell>
        </row>
        <row r="10924">
          <cell r="E10924">
            <v>30282</v>
          </cell>
          <cell r="F10924">
            <v>19</v>
          </cell>
          <cell r="G10924">
            <v>4</v>
          </cell>
          <cell r="H10924">
            <v>11</v>
          </cell>
          <cell r="I10924">
            <v>0</v>
          </cell>
          <cell r="J10924">
            <v>24</v>
          </cell>
          <cell r="K10924">
            <v>28</v>
          </cell>
          <cell r="L10924">
            <v>22</v>
          </cell>
        </row>
        <row r="10925">
          <cell r="E10925">
            <v>30283</v>
          </cell>
          <cell r="F10925">
            <v>7</v>
          </cell>
          <cell r="G10925">
            <v>2</v>
          </cell>
          <cell r="H10925">
            <v>7</v>
          </cell>
          <cell r="I10925">
            <v>6</v>
          </cell>
          <cell r="J10925">
            <v>6</v>
          </cell>
          <cell r="K10925">
            <v>7</v>
          </cell>
          <cell r="L10925">
            <v>9</v>
          </cell>
        </row>
        <row r="10926">
          <cell r="E10926">
            <v>30284</v>
          </cell>
          <cell r="F10926">
            <v>22</v>
          </cell>
          <cell r="G10926">
            <v>26</v>
          </cell>
          <cell r="H10926">
            <v>22</v>
          </cell>
          <cell r="I10926">
            <v>2</v>
          </cell>
          <cell r="J10926">
            <v>7</v>
          </cell>
          <cell r="K10926">
            <v>7</v>
          </cell>
          <cell r="L10926">
            <v>15</v>
          </cell>
        </row>
        <row r="10927">
          <cell r="E10927">
            <v>30285</v>
          </cell>
          <cell r="F10927">
            <v>0</v>
          </cell>
          <cell r="G10927">
            <v>0</v>
          </cell>
          <cell r="H10927">
            <v>4</v>
          </cell>
          <cell r="I10927">
            <v>6</v>
          </cell>
          <cell r="J10927">
            <v>9</v>
          </cell>
          <cell r="K10927">
            <v>11</v>
          </cell>
          <cell r="L10927">
            <v>6</v>
          </cell>
        </row>
        <row r="10928">
          <cell r="E10928">
            <v>30286</v>
          </cell>
          <cell r="F10928">
            <v>6</v>
          </cell>
          <cell r="G10928">
            <v>11</v>
          </cell>
          <cell r="H10928">
            <v>7</v>
          </cell>
          <cell r="I10928">
            <v>9</v>
          </cell>
          <cell r="J10928">
            <v>9</v>
          </cell>
          <cell r="K10928">
            <v>11</v>
          </cell>
          <cell r="L10928">
            <v>13</v>
          </cell>
        </row>
        <row r="10929">
          <cell r="E10929">
            <v>30287</v>
          </cell>
          <cell r="F10929">
            <v>11</v>
          </cell>
          <cell r="G10929">
            <v>11</v>
          </cell>
          <cell r="H10929">
            <v>15</v>
          </cell>
          <cell r="I10929">
            <v>7</v>
          </cell>
          <cell r="J10929">
            <v>4</v>
          </cell>
          <cell r="K10929">
            <v>9</v>
          </cell>
          <cell r="L10929">
            <v>9</v>
          </cell>
        </row>
        <row r="10930">
          <cell r="E10930">
            <v>30288</v>
          </cell>
          <cell r="F10930">
            <v>6</v>
          </cell>
          <cell r="G10930">
            <v>7</v>
          </cell>
          <cell r="H10930">
            <v>7</v>
          </cell>
          <cell r="I10930">
            <v>4</v>
          </cell>
          <cell r="J10930">
            <v>7</v>
          </cell>
          <cell r="K10930">
            <v>7</v>
          </cell>
          <cell r="L10930">
            <v>9</v>
          </cell>
        </row>
        <row r="10931">
          <cell r="E10931">
            <v>30289</v>
          </cell>
          <cell r="F10931">
            <v>41</v>
          </cell>
          <cell r="G10931">
            <v>37</v>
          </cell>
          <cell r="H10931">
            <v>17</v>
          </cell>
          <cell r="I10931">
            <v>31</v>
          </cell>
          <cell r="J10931">
            <v>33</v>
          </cell>
          <cell r="K10931">
            <v>41</v>
          </cell>
          <cell r="L10931">
            <v>35</v>
          </cell>
        </row>
        <row r="10932">
          <cell r="E10932">
            <v>30290</v>
          </cell>
          <cell r="F10932">
            <v>11</v>
          </cell>
          <cell r="G10932">
            <v>22</v>
          </cell>
          <cell r="H10932">
            <v>22</v>
          </cell>
          <cell r="I10932">
            <v>22</v>
          </cell>
          <cell r="J10932">
            <v>24</v>
          </cell>
          <cell r="K10932">
            <v>11</v>
          </cell>
          <cell r="L10932">
            <v>30</v>
          </cell>
        </row>
        <row r="10933">
          <cell r="E10933">
            <v>30291</v>
          </cell>
          <cell r="F10933">
            <v>0</v>
          </cell>
          <cell r="G10933">
            <v>0</v>
          </cell>
          <cell r="H10933">
            <v>0</v>
          </cell>
          <cell r="I10933">
            <v>4</v>
          </cell>
          <cell r="J10933">
            <v>0</v>
          </cell>
          <cell r="K10933">
            <v>0</v>
          </cell>
          <cell r="L10933">
            <v>11</v>
          </cell>
        </row>
        <row r="10934">
          <cell r="E10934">
            <v>30292</v>
          </cell>
          <cell r="F10934">
            <v>9</v>
          </cell>
          <cell r="G10934">
            <v>19</v>
          </cell>
          <cell r="H10934">
            <v>48</v>
          </cell>
          <cell r="I10934">
            <v>41</v>
          </cell>
          <cell r="J10934">
            <v>43</v>
          </cell>
          <cell r="K10934">
            <v>33</v>
          </cell>
          <cell r="L10934">
            <v>41</v>
          </cell>
        </row>
        <row r="10935">
          <cell r="E10935">
            <v>30293</v>
          </cell>
          <cell r="F10935">
            <v>9</v>
          </cell>
          <cell r="G10935">
            <v>11</v>
          </cell>
          <cell r="H10935">
            <v>4</v>
          </cell>
          <cell r="I10935">
            <v>0</v>
          </cell>
          <cell r="J10935">
            <v>0</v>
          </cell>
          <cell r="K10935">
            <v>4</v>
          </cell>
          <cell r="L10935">
            <v>0</v>
          </cell>
        </row>
        <row r="10936">
          <cell r="E10936">
            <v>30294</v>
          </cell>
          <cell r="F10936">
            <v>43</v>
          </cell>
          <cell r="G10936">
            <v>44</v>
          </cell>
          <cell r="H10936">
            <v>46</v>
          </cell>
          <cell r="I10936">
            <v>48</v>
          </cell>
          <cell r="J10936">
            <v>41</v>
          </cell>
          <cell r="K10936">
            <v>28</v>
          </cell>
          <cell r="L10936">
            <v>19</v>
          </cell>
        </row>
        <row r="10937">
          <cell r="E10937">
            <v>30295</v>
          </cell>
          <cell r="F10937">
            <v>0</v>
          </cell>
          <cell r="G10937">
            <v>11</v>
          </cell>
          <cell r="H10937">
            <v>15</v>
          </cell>
          <cell r="I10937">
            <v>9</v>
          </cell>
          <cell r="J10937">
            <v>9</v>
          </cell>
          <cell r="K10937">
            <v>0</v>
          </cell>
          <cell r="L10937">
            <v>0</v>
          </cell>
        </row>
        <row r="10938">
          <cell r="E10938">
            <v>30296</v>
          </cell>
          <cell r="F10938">
            <v>13</v>
          </cell>
          <cell r="G10938">
            <v>9</v>
          </cell>
          <cell r="H10938">
            <v>9</v>
          </cell>
          <cell r="I10938">
            <v>9</v>
          </cell>
          <cell r="J10938">
            <v>6</v>
          </cell>
          <cell r="K10938">
            <v>6</v>
          </cell>
          <cell r="L10938">
            <v>13</v>
          </cell>
        </row>
        <row r="10939">
          <cell r="E10939">
            <v>30297</v>
          </cell>
          <cell r="F10939">
            <v>31</v>
          </cell>
          <cell r="G10939">
            <v>11</v>
          </cell>
          <cell r="H10939">
            <v>9</v>
          </cell>
          <cell r="I10939">
            <v>15</v>
          </cell>
          <cell r="J10939">
            <v>37</v>
          </cell>
          <cell r="K10939">
            <v>33</v>
          </cell>
          <cell r="L10939">
            <v>37</v>
          </cell>
        </row>
        <row r="10940">
          <cell r="E10940">
            <v>30298</v>
          </cell>
          <cell r="F10940">
            <v>17</v>
          </cell>
          <cell r="G10940">
            <v>15</v>
          </cell>
          <cell r="H10940">
            <v>19</v>
          </cell>
          <cell r="I10940">
            <v>15</v>
          </cell>
          <cell r="J10940">
            <v>15</v>
          </cell>
          <cell r="K10940">
            <v>15</v>
          </cell>
          <cell r="L10940">
            <v>19</v>
          </cell>
        </row>
        <row r="10941">
          <cell r="E10941">
            <v>30299</v>
          </cell>
          <cell r="F10941">
            <v>6</v>
          </cell>
          <cell r="G10941">
            <v>0</v>
          </cell>
          <cell r="H10941">
            <v>0</v>
          </cell>
          <cell r="I10941">
            <v>0</v>
          </cell>
          <cell r="J10941">
            <v>0</v>
          </cell>
          <cell r="K10941">
            <v>0</v>
          </cell>
          <cell r="L10941">
            <v>0</v>
          </cell>
        </row>
        <row r="10942">
          <cell r="E10942">
            <v>30300</v>
          </cell>
          <cell r="F10942">
            <v>11</v>
          </cell>
          <cell r="G10942">
            <v>7</v>
          </cell>
          <cell r="H10942">
            <v>9</v>
          </cell>
          <cell r="I10942">
            <v>9</v>
          </cell>
          <cell r="J10942">
            <v>9</v>
          </cell>
          <cell r="K10942">
            <v>0</v>
          </cell>
          <cell r="L10942">
            <v>9</v>
          </cell>
        </row>
        <row r="10943">
          <cell r="E10943">
            <v>30301</v>
          </cell>
          <cell r="F10943">
            <v>11</v>
          </cell>
          <cell r="G10943">
            <v>22</v>
          </cell>
          <cell r="H10943">
            <v>19</v>
          </cell>
          <cell r="I10943">
            <v>22</v>
          </cell>
          <cell r="J10943">
            <v>24</v>
          </cell>
          <cell r="K10943">
            <v>15</v>
          </cell>
          <cell r="L10943">
            <v>22</v>
          </cell>
        </row>
        <row r="10944">
          <cell r="E10944">
            <v>30302</v>
          </cell>
          <cell r="F10944">
            <v>6</v>
          </cell>
          <cell r="G10944">
            <v>9</v>
          </cell>
          <cell r="H10944">
            <v>9</v>
          </cell>
          <cell r="I10944">
            <v>6</v>
          </cell>
          <cell r="J10944">
            <v>0</v>
          </cell>
          <cell r="K10944">
            <v>15</v>
          </cell>
          <cell r="L10944">
            <v>4</v>
          </cell>
        </row>
        <row r="10945">
          <cell r="E10945">
            <v>30303</v>
          </cell>
          <cell r="F10945">
            <v>19</v>
          </cell>
          <cell r="G10945">
            <v>17</v>
          </cell>
          <cell r="H10945">
            <v>22</v>
          </cell>
          <cell r="I10945">
            <v>19</v>
          </cell>
          <cell r="J10945">
            <v>13</v>
          </cell>
          <cell r="K10945">
            <v>13</v>
          </cell>
          <cell r="L10945">
            <v>9</v>
          </cell>
        </row>
        <row r="10946">
          <cell r="E10946">
            <v>30304</v>
          </cell>
          <cell r="F10946">
            <v>9</v>
          </cell>
          <cell r="G10946">
            <v>13</v>
          </cell>
          <cell r="H10946">
            <v>9</v>
          </cell>
          <cell r="I10946">
            <v>9</v>
          </cell>
          <cell r="J10946">
            <v>11</v>
          </cell>
          <cell r="K10946">
            <v>13</v>
          </cell>
          <cell r="L10946">
            <v>13</v>
          </cell>
        </row>
        <row r="10947">
          <cell r="E10947">
            <v>30305</v>
          </cell>
          <cell r="F10947">
            <v>22</v>
          </cell>
          <cell r="G10947">
            <v>19</v>
          </cell>
          <cell r="H10947">
            <v>22</v>
          </cell>
          <cell r="I10947">
            <v>22</v>
          </cell>
          <cell r="J10947">
            <v>28</v>
          </cell>
          <cell r="K10947">
            <v>13</v>
          </cell>
          <cell r="L10947">
            <v>7</v>
          </cell>
        </row>
        <row r="10948">
          <cell r="E10948">
            <v>30306</v>
          </cell>
          <cell r="F10948">
            <v>0</v>
          </cell>
          <cell r="G10948">
            <v>0</v>
          </cell>
          <cell r="H10948">
            <v>0</v>
          </cell>
          <cell r="I10948">
            <v>0</v>
          </cell>
          <cell r="J10948">
            <v>4</v>
          </cell>
          <cell r="K10948">
            <v>7</v>
          </cell>
          <cell r="L10948">
            <v>7</v>
          </cell>
        </row>
        <row r="10949">
          <cell r="E10949">
            <v>30307</v>
          </cell>
          <cell r="F10949">
            <v>13</v>
          </cell>
          <cell r="G10949">
            <v>13</v>
          </cell>
          <cell r="H10949">
            <v>13</v>
          </cell>
          <cell r="I10949">
            <v>9</v>
          </cell>
          <cell r="J10949">
            <v>13</v>
          </cell>
          <cell r="K10949">
            <v>9</v>
          </cell>
          <cell r="L10949">
            <v>19</v>
          </cell>
        </row>
        <row r="10950">
          <cell r="E10950">
            <v>30308</v>
          </cell>
          <cell r="F10950">
            <v>31</v>
          </cell>
          <cell r="G10950">
            <v>9</v>
          </cell>
          <cell r="H10950">
            <v>0</v>
          </cell>
          <cell r="I10950">
            <v>0</v>
          </cell>
          <cell r="J10950">
            <v>13</v>
          </cell>
          <cell r="K10950">
            <v>9</v>
          </cell>
          <cell r="L10950">
            <v>9</v>
          </cell>
        </row>
        <row r="10951">
          <cell r="E10951">
            <v>30309</v>
          </cell>
          <cell r="F10951">
            <v>0</v>
          </cell>
          <cell r="G10951">
            <v>9</v>
          </cell>
          <cell r="H10951">
            <v>19</v>
          </cell>
          <cell r="I10951">
            <v>6</v>
          </cell>
          <cell r="J10951">
            <v>0</v>
          </cell>
          <cell r="K10951">
            <v>0</v>
          </cell>
          <cell r="L10951">
            <v>0</v>
          </cell>
        </row>
        <row r="10952">
          <cell r="E10952">
            <v>30310</v>
          </cell>
          <cell r="F10952">
            <v>37</v>
          </cell>
          <cell r="G10952">
            <v>37</v>
          </cell>
          <cell r="H10952">
            <v>33</v>
          </cell>
          <cell r="I10952">
            <v>31</v>
          </cell>
          <cell r="J10952">
            <v>37</v>
          </cell>
          <cell r="K10952">
            <v>15</v>
          </cell>
          <cell r="L10952">
            <v>9</v>
          </cell>
        </row>
        <row r="10953">
          <cell r="E10953">
            <v>30311</v>
          </cell>
          <cell r="F10953">
            <v>26</v>
          </cell>
          <cell r="G10953">
            <v>31</v>
          </cell>
          <cell r="H10953">
            <v>30</v>
          </cell>
          <cell r="I10953">
            <v>30</v>
          </cell>
          <cell r="J10953">
            <v>33</v>
          </cell>
          <cell r="K10953">
            <v>31</v>
          </cell>
          <cell r="L10953">
            <v>30</v>
          </cell>
        </row>
        <row r="10954">
          <cell r="E10954">
            <v>30312</v>
          </cell>
          <cell r="F10954">
            <v>24</v>
          </cell>
          <cell r="G10954">
            <v>20</v>
          </cell>
          <cell r="H10954">
            <v>11</v>
          </cell>
          <cell r="I10954">
            <v>6</v>
          </cell>
          <cell r="J10954">
            <v>4</v>
          </cell>
          <cell r="K10954">
            <v>6</v>
          </cell>
          <cell r="L10954">
            <v>0</v>
          </cell>
        </row>
        <row r="10955">
          <cell r="E10955">
            <v>30313</v>
          </cell>
          <cell r="F10955">
            <v>0</v>
          </cell>
          <cell r="G10955">
            <v>6</v>
          </cell>
          <cell r="H10955">
            <v>0</v>
          </cell>
          <cell r="I10955">
            <v>0</v>
          </cell>
          <cell r="J10955">
            <v>22</v>
          </cell>
          <cell r="K10955">
            <v>19</v>
          </cell>
          <cell r="L10955">
            <v>19</v>
          </cell>
        </row>
        <row r="10956">
          <cell r="E10956">
            <v>30314</v>
          </cell>
          <cell r="F10956">
            <v>13</v>
          </cell>
          <cell r="G10956">
            <v>6</v>
          </cell>
          <cell r="H10956">
            <v>0</v>
          </cell>
          <cell r="I10956">
            <v>0</v>
          </cell>
          <cell r="J10956">
            <v>9</v>
          </cell>
          <cell r="K10956">
            <v>7</v>
          </cell>
          <cell r="L10956">
            <v>31</v>
          </cell>
        </row>
        <row r="10957">
          <cell r="E10957">
            <v>30315</v>
          </cell>
          <cell r="F10957">
            <v>0</v>
          </cell>
          <cell r="G10957">
            <v>9</v>
          </cell>
          <cell r="H10957">
            <v>24</v>
          </cell>
          <cell r="I10957">
            <v>22</v>
          </cell>
          <cell r="J10957">
            <v>4</v>
          </cell>
          <cell r="K10957">
            <v>19</v>
          </cell>
          <cell r="L10957">
            <v>26</v>
          </cell>
        </row>
        <row r="10958">
          <cell r="E10958">
            <v>30316</v>
          </cell>
          <cell r="F10958">
            <v>19</v>
          </cell>
          <cell r="G10958">
            <v>15</v>
          </cell>
          <cell r="H10958">
            <v>13</v>
          </cell>
          <cell r="I10958">
            <v>4</v>
          </cell>
          <cell r="J10958">
            <v>26</v>
          </cell>
          <cell r="K10958">
            <v>4</v>
          </cell>
          <cell r="L10958">
            <v>7</v>
          </cell>
        </row>
        <row r="10959">
          <cell r="E10959">
            <v>30317</v>
          </cell>
          <cell r="F10959">
            <v>22</v>
          </cell>
          <cell r="G10959">
            <v>19</v>
          </cell>
          <cell r="H10959">
            <v>15</v>
          </cell>
          <cell r="I10959">
            <v>11</v>
          </cell>
          <cell r="J10959">
            <v>11</v>
          </cell>
          <cell r="K10959">
            <v>0</v>
          </cell>
          <cell r="L10959">
            <v>7</v>
          </cell>
        </row>
        <row r="10960">
          <cell r="E10960">
            <v>30318</v>
          </cell>
          <cell r="F10960">
            <v>9</v>
          </cell>
          <cell r="G10960">
            <v>7</v>
          </cell>
          <cell r="H10960">
            <v>4</v>
          </cell>
          <cell r="I10960">
            <v>4</v>
          </cell>
          <cell r="J10960">
            <v>9</v>
          </cell>
          <cell r="K10960">
            <v>6</v>
          </cell>
          <cell r="L10960">
            <v>4</v>
          </cell>
        </row>
        <row r="10961">
          <cell r="E10961">
            <v>30319</v>
          </cell>
          <cell r="F10961">
            <v>37</v>
          </cell>
          <cell r="G10961">
            <v>39</v>
          </cell>
          <cell r="H10961">
            <v>33</v>
          </cell>
          <cell r="I10961">
            <v>37</v>
          </cell>
          <cell r="J10961">
            <v>35</v>
          </cell>
          <cell r="K10961">
            <v>24</v>
          </cell>
          <cell r="L10961">
            <v>26</v>
          </cell>
        </row>
        <row r="10962">
          <cell r="E10962">
            <v>30320</v>
          </cell>
          <cell r="F10962">
            <v>19</v>
          </cell>
          <cell r="G10962">
            <v>26</v>
          </cell>
          <cell r="H10962">
            <v>15</v>
          </cell>
          <cell r="I10962">
            <v>13</v>
          </cell>
          <cell r="J10962">
            <v>15</v>
          </cell>
          <cell r="K10962">
            <v>4</v>
          </cell>
          <cell r="L10962">
            <v>4</v>
          </cell>
        </row>
        <row r="10963">
          <cell r="E10963">
            <v>30321</v>
          </cell>
          <cell r="F10963">
            <v>7</v>
          </cell>
          <cell r="G10963">
            <v>22</v>
          </cell>
          <cell r="H10963">
            <v>19</v>
          </cell>
          <cell r="I10963">
            <v>15</v>
          </cell>
          <cell r="J10963">
            <v>13</v>
          </cell>
          <cell r="K10963">
            <v>7</v>
          </cell>
          <cell r="L10963">
            <v>11</v>
          </cell>
        </row>
        <row r="10964">
          <cell r="E10964">
            <v>30322</v>
          </cell>
          <cell r="F10964">
            <v>4</v>
          </cell>
          <cell r="G10964">
            <v>4</v>
          </cell>
          <cell r="H10964">
            <v>7</v>
          </cell>
          <cell r="I10964">
            <v>0</v>
          </cell>
          <cell r="J10964">
            <v>6</v>
          </cell>
          <cell r="K10964">
            <v>4</v>
          </cell>
          <cell r="L10964">
            <v>4</v>
          </cell>
        </row>
        <row r="10965">
          <cell r="E10965">
            <v>30323</v>
          </cell>
          <cell r="F10965">
            <v>15</v>
          </cell>
          <cell r="G10965">
            <v>19</v>
          </cell>
          <cell r="H10965">
            <v>20</v>
          </cell>
          <cell r="I10965">
            <v>11</v>
          </cell>
          <cell r="J10965">
            <v>20</v>
          </cell>
          <cell r="K10965">
            <v>28</v>
          </cell>
          <cell r="L10965">
            <v>9</v>
          </cell>
        </row>
        <row r="10966">
          <cell r="E10966">
            <v>30324</v>
          </cell>
          <cell r="F10966">
            <v>19</v>
          </cell>
          <cell r="G10966">
            <v>15</v>
          </cell>
          <cell r="H10966">
            <v>9</v>
          </cell>
          <cell r="I10966">
            <v>11</v>
          </cell>
          <cell r="J10966">
            <v>11</v>
          </cell>
          <cell r="K10966">
            <v>15</v>
          </cell>
          <cell r="L10966">
            <v>19</v>
          </cell>
        </row>
        <row r="10967">
          <cell r="E10967">
            <v>30325</v>
          </cell>
          <cell r="F10967">
            <v>44</v>
          </cell>
          <cell r="G10967">
            <v>33</v>
          </cell>
          <cell r="H10967">
            <v>0</v>
          </cell>
          <cell r="I10967">
            <v>11</v>
          </cell>
          <cell r="J10967">
            <v>11</v>
          </cell>
          <cell r="K10967">
            <v>15</v>
          </cell>
          <cell r="L10967">
            <v>11</v>
          </cell>
        </row>
        <row r="10968">
          <cell r="E10968">
            <v>30326</v>
          </cell>
          <cell r="F10968">
            <v>0</v>
          </cell>
          <cell r="G10968">
            <v>2</v>
          </cell>
          <cell r="H10968">
            <v>30</v>
          </cell>
          <cell r="I10968">
            <v>26</v>
          </cell>
          <cell r="J10968">
            <v>33</v>
          </cell>
          <cell r="K10968">
            <v>33</v>
          </cell>
          <cell r="L10968">
            <v>19</v>
          </cell>
        </row>
        <row r="10969">
          <cell r="E10969">
            <v>30327</v>
          </cell>
          <cell r="F10969">
            <v>15</v>
          </cell>
          <cell r="G10969">
            <v>19</v>
          </cell>
          <cell r="H10969">
            <v>22</v>
          </cell>
          <cell r="I10969">
            <v>26</v>
          </cell>
          <cell r="J10969">
            <v>26</v>
          </cell>
          <cell r="K10969">
            <v>33</v>
          </cell>
          <cell r="L10969">
            <v>26</v>
          </cell>
        </row>
        <row r="10970">
          <cell r="E10970">
            <v>30328</v>
          </cell>
          <cell r="F10970">
            <v>22</v>
          </cell>
          <cell r="G10970">
            <v>22</v>
          </cell>
          <cell r="H10970">
            <v>30</v>
          </cell>
          <cell r="I10970">
            <v>26</v>
          </cell>
          <cell r="J10970">
            <v>19</v>
          </cell>
          <cell r="K10970">
            <v>22</v>
          </cell>
          <cell r="L10970">
            <v>26</v>
          </cell>
        </row>
        <row r="10971">
          <cell r="E10971">
            <v>30329</v>
          </cell>
          <cell r="F10971">
            <v>22</v>
          </cell>
          <cell r="G10971">
            <v>19</v>
          </cell>
          <cell r="H10971">
            <v>22</v>
          </cell>
          <cell r="I10971">
            <v>26</v>
          </cell>
          <cell r="J10971">
            <v>30</v>
          </cell>
          <cell r="K10971">
            <v>33</v>
          </cell>
          <cell r="L10971">
            <v>30</v>
          </cell>
        </row>
        <row r="10972">
          <cell r="E10972">
            <v>30330</v>
          </cell>
          <cell r="F10972">
            <v>11</v>
          </cell>
          <cell r="G10972">
            <v>11</v>
          </cell>
          <cell r="H10972">
            <v>11</v>
          </cell>
          <cell r="I10972">
            <v>9</v>
          </cell>
          <cell r="J10972">
            <v>9</v>
          </cell>
          <cell r="K10972">
            <v>15</v>
          </cell>
          <cell r="L10972">
            <v>15</v>
          </cell>
        </row>
        <row r="10973">
          <cell r="E10973">
            <v>30331</v>
          </cell>
          <cell r="F10973">
            <v>31</v>
          </cell>
          <cell r="G10973">
            <v>28</v>
          </cell>
          <cell r="H10973">
            <v>0</v>
          </cell>
          <cell r="I10973">
            <v>28</v>
          </cell>
          <cell r="J10973">
            <v>26</v>
          </cell>
          <cell r="K10973">
            <v>9</v>
          </cell>
          <cell r="L10973">
            <v>7</v>
          </cell>
        </row>
        <row r="10974">
          <cell r="E10974">
            <v>30332</v>
          </cell>
          <cell r="F10974">
            <v>0</v>
          </cell>
          <cell r="G10974">
            <v>0</v>
          </cell>
          <cell r="H10974">
            <v>0</v>
          </cell>
          <cell r="I10974">
            <v>0</v>
          </cell>
          <cell r="J10974">
            <v>0</v>
          </cell>
          <cell r="K10974">
            <v>0</v>
          </cell>
          <cell r="L10974">
            <v>0</v>
          </cell>
        </row>
        <row r="10975">
          <cell r="E10975">
            <v>30333</v>
          </cell>
          <cell r="F10975">
            <v>13</v>
          </cell>
          <cell r="G10975">
            <v>0</v>
          </cell>
          <cell r="H10975">
            <v>0</v>
          </cell>
          <cell r="I10975">
            <v>0</v>
          </cell>
          <cell r="J10975">
            <v>0</v>
          </cell>
          <cell r="K10975">
            <v>0</v>
          </cell>
          <cell r="L10975">
            <v>0</v>
          </cell>
        </row>
        <row r="10976">
          <cell r="E10976">
            <v>30334</v>
          </cell>
          <cell r="F10976">
            <v>11</v>
          </cell>
          <cell r="G10976">
            <v>7</v>
          </cell>
          <cell r="H10976">
            <v>0</v>
          </cell>
          <cell r="I10976">
            <v>0</v>
          </cell>
          <cell r="J10976">
            <v>17</v>
          </cell>
          <cell r="K10976">
            <v>0</v>
          </cell>
          <cell r="L10976">
            <v>0</v>
          </cell>
        </row>
        <row r="10977">
          <cell r="E10977">
            <v>30335</v>
          </cell>
          <cell r="F10977">
            <v>0</v>
          </cell>
          <cell r="G10977">
            <v>7</v>
          </cell>
          <cell r="H10977">
            <v>6</v>
          </cell>
          <cell r="I10977">
            <v>6</v>
          </cell>
          <cell r="J10977">
            <v>4</v>
          </cell>
          <cell r="K10977">
            <v>7</v>
          </cell>
          <cell r="L10977">
            <v>0</v>
          </cell>
        </row>
        <row r="10978">
          <cell r="E10978">
            <v>30336</v>
          </cell>
          <cell r="F10978">
            <v>0</v>
          </cell>
          <cell r="G10978">
            <v>0</v>
          </cell>
          <cell r="H10978">
            <v>0</v>
          </cell>
          <cell r="I10978">
            <v>4</v>
          </cell>
          <cell r="J10978">
            <v>0</v>
          </cell>
          <cell r="K10978">
            <v>6</v>
          </cell>
          <cell r="L10978">
            <v>13</v>
          </cell>
        </row>
        <row r="10979">
          <cell r="E10979">
            <v>30337</v>
          </cell>
          <cell r="F10979">
            <v>7</v>
          </cell>
          <cell r="G10979">
            <v>0</v>
          </cell>
          <cell r="H10979">
            <v>0</v>
          </cell>
          <cell r="I10979">
            <v>7</v>
          </cell>
          <cell r="J10979">
            <v>13</v>
          </cell>
          <cell r="K10979">
            <v>13</v>
          </cell>
          <cell r="L10979">
            <v>7</v>
          </cell>
        </row>
        <row r="10980">
          <cell r="E10980">
            <v>30338</v>
          </cell>
          <cell r="F10980">
            <v>11</v>
          </cell>
          <cell r="G10980">
            <v>11</v>
          </cell>
          <cell r="H10980">
            <v>22</v>
          </cell>
          <cell r="I10980">
            <v>22</v>
          </cell>
          <cell r="J10980">
            <v>22</v>
          </cell>
          <cell r="K10980">
            <v>26</v>
          </cell>
          <cell r="L10980">
            <v>26</v>
          </cell>
        </row>
        <row r="10981">
          <cell r="E10981">
            <v>30339</v>
          </cell>
          <cell r="F10981">
            <v>7</v>
          </cell>
          <cell r="G10981">
            <v>11</v>
          </cell>
          <cell r="H10981">
            <v>9</v>
          </cell>
          <cell r="I10981">
            <v>9</v>
          </cell>
          <cell r="J10981">
            <v>9</v>
          </cell>
          <cell r="K10981">
            <v>9</v>
          </cell>
          <cell r="L10981">
            <v>11</v>
          </cell>
        </row>
        <row r="10982">
          <cell r="E10982">
            <v>30340</v>
          </cell>
          <cell r="F10982">
            <v>9</v>
          </cell>
          <cell r="G10982">
            <v>7</v>
          </cell>
          <cell r="H10982">
            <v>7</v>
          </cell>
          <cell r="I10982">
            <v>11</v>
          </cell>
          <cell r="J10982">
            <v>9</v>
          </cell>
          <cell r="K10982">
            <v>11</v>
          </cell>
          <cell r="L10982">
            <v>13</v>
          </cell>
        </row>
        <row r="10983">
          <cell r="E10983">
            <v>30341</v>
          </cell>
          <cell r="F10983">
            <v>15</v>
          </cell>
          <cell r="G10983">
            <v>17</v>
          </cell>
          <cell r="H10983">
            <v>15</v>
          </cell>
          <cell r="I10983">
            <v>17</v>
          </cell>
          <cell r="J10983">
            <v>11</v>
          </cell>
          <cell r="K10983">
            <v>9</v>
          </cell>
          <cell r="L10983">
            <v>7</v>
          </cell>
        </row>
        <row r="10984">
          <cell r="E10984">
            <v>30342</v>
          </cell>
          <cell r="F10984">
            <v>24</v>
          </cell>
          <cell r="G10984">
            <v>22</v>
          </cell>
          <cell r="H10984">
            <v>24</v>
          </cell>
          <cell r="I10984">
            <v>30</v>
          </cell>
          <cell r="J10984">
            <v>20</v>
          </cell>
          <cell r="K10984">
            <v>17</v>
          </cell>
          <cell r="L10984">
            <v>19</v>
          </cell>
        </row>
        <row r="10985">
          <cell r="E10985">
            <v>30343</v>
          </cell>
          <cell r="F10985">
            <v>0</v>
          </cell>
          <cell r="G10985">
            <v>0</v>
          </cell>
          <cell r="H10985">
            <v>6</v>
          </cell>
          <cell r="I10985">
            <v>0</v>
          </cell>
          <cell r="J10985">
            <v>0</v>
          </cell>
          <cell r="K10985">
            <v>7</v>
          </cell>
          <cell r="L10985">
            <v>9</v>
          </cell>
        </row>
        <row r="10986">
          <cell r="E10986">
            <v>30344</v>
          </cell>
          <cell r="F10986">
            <v>11</v>
          </cell>
          <cell r="G10986">
            <v>6</v>
          </cell>
          <cell r="H10986">
            <v>6</v>
          </cell>
          <cell r="I10986">
            <v>19</v>
          </cell>
          <cell r="J10986">
            <v>22</v>
          </cell>
          <cell r="K10986">
            <v>20</v>
          </cell>
          <cell r="L10986">
            <v>13</v>
          </cell>
        </row>
        <row r="10987">
          <cell r="E10987">
            <v>30345</v>
          </cell>
          <cell r="F10987">
            <v>0</v>
          </cell>
          <cell r="G10987">
            <v>0</v>
          </cell>
          <cell r="H10987">
            <v>0</v>
          </cell>
          <cell r="I10987">
            <v>0</v>
          </cell>
          <cell r="J10987">
            <v>0</v>
          </cell>
          <cell r="K10987">
            <v>0</v>
          </cell>
          <cell r="L10987">
            <v>0</v>
          </cell>
        </row>
        <row r="10988">
          <cell r="E10988">
            <v>30346</v>
          </cell>
          <cell r="F10988">
            <v>11</v>
          </cell>
          <cell r="G10988">
            <v>11</v>
          </cell>
          <cell r="H10988">
            <v>15</v>
          </cell>
          <cell r="I10988">
            <v>11</v>
          </cell>
          <cell r="J10988">
            <v>4</v>
          </cell>
          <cell r="K10988">
            <v>9</v>
          </cell>
          <cell r="L10988">
            <v>11</v>
          </cell>
        </row>
        <row r="10989">
          <cell r="E10989">
            <v>30347</v>
          </cell>
          <cell r="F10989">
            <v>7</v>
          </cell>
          <cell r="G10989">
            <v>0</v>
          </cell>
          <cell r="H10989">
            <v>4</v>
          </cell>
          <cell r="I10989">
            <v>7</v>
          </cell>
          <cell r="J10989">
            <v>4</v>
          </cell>
          <cell r="K10989">
            <v>4</v>
          </cell>
          <cell r="L10989">
            <v>11</v>
          </cell>
        </row>
        <row r="10990">
          <cell r="E10990">
            <v>30348</v>
          </cell>
          <cell r="F10990">
            <v>0</v>
          </cell>
          <cell r="G10990">
            <v>0</v>
          </cell>
          <cell r="H10990">
            <v>9</v>
          </cell>
          <cell r="I10990">
            <v>7</v>
          </cell>
          <cell r="J10990">
            <v>0</v>
          </cell>
          <cell r="K10990">
            <v>0</v>
          </cell>
          <cell r="L10990">
            <v>0</v>
          </cell>
        </row>
        <row r="10991">
          <cell r="E10991">
            <v>30349</v>
          </cell>
          <cell r="F10991">
            <v>4</v>
          </cell>
          <cell r="G10991">
            <v>9</v>
          </cell>
          <cell r="H10991">
            <v>9</v>
          </cell>
          <cell r="I10991">
            <v>7</v>
          </cell>
          <cell r="J10991">
            <v>7</v>
          </cell>
          <cell r="K10991">
            <v>7</v>
          </cell>
          <cell r="L10991">
            <v>7</v>
          </cell>
        </row>
        <row r="10992">
          <cell r="E10992">
            <v>30350</v>
          </cell>
          <cell r="F10992">
            <v>0</v>
          </cell>
          <cell r="G10992">
            <v>0</v>
          </cell>
          <cell r="H10992">
            <v>0</v>
          </cell>
          <cell r="I10992">
            <v>0</v>
          </cell>
          <cell r="J10992">
            <v>7</v>
          </cell>
          <cell r="K10992">
            <v>7</v>
          </cell>
          <cell r="L10992">
            <v>4</v>
          </cell>
        </row>
        <row r="10993">
          <cell r="E10993">
            <v>30351</v>
          </cell>
          <cell r="F10993">
            <v>28</v>
          </cell>
          <cell r="G10993">
            <v>37</v>
          </cell>
          <cell r="H10993">
            <v>26</v>
          </cell>
          <cell r="I10993">
            <v>26</v>
          </cell>
          <cell r="J10993">
            <v>20</v>
          </cell>
          <cell r="K10993">
            <v>15</v>
          </cell>
          <cell r="L10993">
            <v>4</v>
          </cell>
        </row>
        <row r="10994">
          <cell r="E10994">
            <v>30352</v>
          </cell>
          <cell r="F10994">
            <v>9</v>
          </cell>
          <cell r="G10994">
            <v>9</v>
          </cell>
          <cell r="H10994">
            <v>9</v>
          </cell>
          <cell r="I10994">
            <v>11</v>
          </cell>
          <cell r="J10994">
            <v>13</v>
          </cell>
          <cell r="K10994">
            <v>13</v>
          </cell>
          <cell r="L10994">
            <v>11</v>
          </cell>
        </row>
        <row r="10995">
          <cell r="E10995">
            <v>30353</v>
          </cell>
          <cell r="F10995">
            <v>6</v>
          </cell>
          <cell r="G10995">
            <v>6</v>
          </cell>
          <cell r="H10995">
            <v>6</v>
          </cell>
          <cell r="I10995">
            <v>0</v>
          </cell>
          <cell r="J10995">
            <v>0</v>
          </cell>
          <cell r="K10995">
            <v>4</v>
          </cell>
          <cell r="L10995">
            <v>15</v>
          </cell>
        </row>
        <row r="10996">
          <cell r="E10996">
            <v>30354</v>
          </cell>
          <cell r="F10996">
            <v>7</v>
          </cell>
          <cell r="G10996">
            <v>17</v>
          </cell>
          <cell r="H10996">
            <v>19</v>
          </cell>
          <cell r="I10996">
            <v>28</v>
          </cell>
          <cell r="J10996">
            <v>28</v>
          </cell>
          <cell r="K10996">
            <v>15</v>
          </cell>
          <cell r="L10996">
            <v>9</v>
          </cell>
        </row>
        <row r="10997">
          <cell r="E10997">
            <v>30355</v>
          </cell>
          <cell r="F10997">
            <v>15</v>
          </cell>
          <cell r="G10997">
            <v>11</v>
          </cell>
          <cell r="H10997">
            <v>7</v>
          </cell>
          <cell r="I10997">
            <v>13</v>
          </cell>
          <cell r="J10997">
            <v>7</v>
          </cell>
          <cell r="K10997">
            <v>4</v>
          </cell>
          <cell r="L10997">
            <v>0</v>
          </cell>
        </row>
        <row r="10998">
          <cell r="E10998">
            <v>30356</v>
          </cell>
          <cell r="F10998">
            <v>11</v>
          </cell>
          <cell r="G10998">
            <v>4</v>
          </cell>
          <cell r="H10998">
            <v>7</v>
          </cell>
          <cell r="I10998">
            <v>4</v>
          </cell>
          <cell r="J10998">
            <v>11</v>
          </cell>
          <cell r="K10998">
            <v>4</v>
          </cell>
          <cell r="L10998">
            <v>7</v>
          </cell>
        </row>
        <row r="10999">
          <cell r="E10999">
            <v>30357</v>
          </cell>
          <cell r="F10999">
            <v>11</v>
          </cell>
          <cell r="G10999">
            <v>15</v>
          </cell>
          <cell r="H10999">
            <v>7</v>
          </cell>
          <cell r="I10999">
            <v>0</v>
          </cell>
          <cell r="J10999">
            <v>2</v>
          </cell>
          <cell r="K10999">
            <v>6</v>
          </cell>
          <cell r="L10999">
            <v>11</v>
          </cell>
        </row>
        <row r="11000">
          <cell r="E11000">
            <v>30358</v>
          </cell>
          <cell r="F11000">
            <v>11</v>
          </cell>
          <cell r="G11000">
            <v>11</v>
          </cell>
          <cell r="H11000">
            <v>9</v>
          </cell>
          <cell r="I11000">
            <v>11</v>
          </cell>
          <cell r="J11000">
            <v>6</v>
          </cell>
          <cell r="K11000">
            <v>15</v>
          </cell>
          <cell r="L11000">
            <v>7</v>
          </cell>
        </row>
        <row r="11001">
          <cell r="E11001">
            <v>30359</v>
          </cell>
          <cell r="F11001">
            <v>0</v>
          </cell>
          <cell r="G11001">
            <v>7</v>
          </cell>
          <cell r="H11001">
            <v>9</v>
          </cell>
          <cell r="I11001">
            <v>6</v>
          </cell>
          <cell r="J11001">
            <v>6</v>
          </cell>
          <cell r="K11001">
            <v>4</v>
          </cell>
          <cell r="L11001">
            <v>0</v>
          </cell>
        </row>
        <row r="11002">
          <cell r="E11002">
            <v>30360</v>
          </cell>
          <cell r="F11002">
            <v>9</v>
          </cell>
          <cell r="G11002">
            <v>9</v>
          </cell>
          <cell r="H11002">
            <v>19</v>
          </cell>
          <cell r="I11002">
            <v>26</v>
          </cell>
          <cell r="J11002">
            <v>26</v>
          </cell>
          <cell r="K11002">
            <v>22</v>
          </cell>
          <cell r="L11002">
            <v>22</v>
          </cell>
        </row>
        <row r="11003">
          <cell r="E11003">
            <v>30361</v>
          </cell>
          <cell r="F11003">
            <v>26</v>
          </cell>
          <cell r="G11003">
            <v>28</v>
          </cell>
          <cell r="H11003">
            <v>28</v>
          </cell>
          <cell r="I11003">
            <v>22</v>
          </cell>
          <cell r="J11003">
            <v>17</v>
          </cell>
          <cell r="K11003">
            <v>22</v>
          </cell>
          <cell r="L11003">
            <v>6</v>
          </cell>
        </row>
        <row r="11004">
          <cell r="E11004">
            <v>30362</v>
          </cell>
          <cell r="F11004">
            <v>19</v>
          </cell>
          <cell r="G11004">
            <v>22</v>
          </cell>
          <cell r="H11004">
            <v>9</v>
          </cell>
          <cell r="I11004">
            <v>4</v>
          </cell>
          <cell r="J11004">
            <v>0</v>
          </cell>
          <cell r="K11004">
            <v>13</v>
          </cell>
          <cell r="L11004">
            <v>22</v>
          </cell>
        </row>
        <row r="11005">
          <cell r="E11005">
            <v>30363</v>
          </cell>
          <cell r="F11005">
            <v>0</v>
          </cell>
          <cell r="G11005">
            <v>0</v>
          </cell>
          <cell r="H11005">
            <v>0</v>
          </cell>
          <cell r="I11005">
            <v>9</v>
          </cell>
          <cell r="J11005">
            <v>15</v>
          </cell>
          <cell r="K11005">
            <v>28</v>
          </cell>
          <cell r="L11005">
            <v>30</v>
          </cell>
        </row>
        <row r="11006">
          <cell r="E11006">
            <v>30364</v>
          </cell>
          <cell r="F11006">
            <v>13</v>
          </cell>
          <cell r="G11006">
            <v>9</v>
          </cell>
          <cell r="H11006">
            <v>15</v>
          </cell>
          <cell r="I11006">
            <v>9</v>
          </cell>
          <cell r="J11006">
            <v>15</v>
          </cell>
          <cell r="K11006">
            <v>19</v>
          </cell>
          <cell r="L11006">
            <v>15</v>
          </cell>
        </row>
        <row r="11007">
          <cell r="E11007">
            <v>30365</v>
          </cell>
          <cell r="F11007">
            <v>6</v>
          </cell>
          <cell r="G11007">
            <v>4</v>
          </cell>
          <cell r="H11007">
            <v>6</v>
          </cell>
          <cell r="I11007">
            <v>0</v>
          </cell>
          <cell r="J11007">
            <v>0</v>
          </cell>
          <cell r="K11007">
            <v>0</v>
          </cell>
          <cell r="L11007">
            <v>19</v>
          </cell>
        </row>
        <row r="11008">
          <cell r="E11008">
            <v>30366</v>
          </cell>
          <cell r="F11008">
            <v>22</v>
          </cell>
          <cell r="G11008">
            <v>15</v>
          </cell>
          <cell r="H11008">
            <v>11</v>
          </cell>
          <cell r="I11008">
            <v>0</v>
          </cell>
          <cell r="J11008">
            <v>0</v>
          </cell>
          <cell r="K11008">
            <v>6</v>
          </cell>
          <cell r="L11008">
            <v>6</v>
          </cell>
        </row>
        <row r="11009">
          <cell r="E11009">
            <v>30367</v>
          </cell>
          <cell r="F11009">
            <v>13</v>
          </cell>
          <cell r="G11009">
            <v>9</v>
          </cell>
          <cell r="H11009">
            <v>11</v>
          </cell>
          <cell r="I11009">
            <v>11</v>
          </cell>
          <cell r="J11009">
            <v>11</v>
          </cell>
          <cell r="K11009">
            <v>13</v>
          </cell>
          <cell r="L11009">
            <v>13</v>
          </cell>
        </row>
        <row r="11010">
          <cell r="E11010">
            <v>30368</v>
          </cell>
          <cell r="F11010">
            <v>37</v>
          </cell>
          <cell r="G11010">
            <v>22</v>
          </cell>
          <cell r="H11010">
            <v>24</v>
          </cell>
          <cell r="I11010">
            <v>4</v>
          </cell>
          <cell r="J11010">
            <v>9</v>
          </cell>
          <cell r="K11010">
            <v>13</v>
          </cell>
          <cell r="L11010">
            <v>11</v>
          </cell>
        </row>
        <row r="11011">
          <cell r="E11011">
            <v>30369</v>
          </cell>
          <cell r="F11011">
            <v>15</v>
          </cell>
          <cell r="G11011">
            <v>9</v>
          </cell>
          <cell r="H11011">
            <v>9</v>
          </cell>
          <cell r="I11011">
            <v>4</v>
          </cell>
          <cell r="J11011">
            <v>6</v>
          </cell>
          <cell r="K11011">
            <v>7</v>
          </cell>
          <cell r="L11011">
            <v>7</v>
          </cell>
        </row>
        <row r="11012">
          <cell r="E11012">
            <v>30370</v>
          </cell>
          <cell r="F11012">
            <v>4</v>
          </cell>
          <cell r="G11012">
            <v>4</v>
          </cell>
          <cell r="H11012">
            <v>0</v>
          </cell>
          <cell r="I11012">
            <v>9</v>
          </cell>
          <cell r="J11012">
            <v>7</v>
          </cell>
          <cell r="K11012">
            <v>9</v>
          </cell>
          <cell r="L11012">
            <v>6</v>
          </cell>
        </row>
        <row r="11013">
          <cell r="E11013">
            <v>30371</v>
          </cell>
          <cell r="F11013">
            <v>4</v>
          </cell>
          <cell r="G11013">
            <v>15</v>
          </cell>
          <cell r="H11013">
            <v>17</v>
          </cell>
          <cell r="I11013">
            <v>13</v>
          </cell>
          <cell r="J11013">
            <v>13</v>
          </cell>
          <cell r="K11013">
            <v>9</v>
          </cell>
          <cell r="L11013">
            <v>11</v>
          </cell>
        </row>
        <row r="11014">
          <cell r="E11014">
            <v>30372</v>
          </cell>
          <cell r="F11014">
            <v>19</v>
          </cell>
          <cell r="G11014">
            <v>26</v>
          </cell>
          <cell r="H11014">
            <v>7</v>
          </cell>
          <cell r="I11014">
            <v>15</v>
          </cell>
          <cell r="J11014">
            <v>0</v>
          </cell>
          <cell r="K11014">
            <v>15</v>
          </cell>
          <cell r="L11014">
            <v>22</v>
          </cell>
        </row>
        <row r="11015">
          <cell r="E11015">
            <v>30373</v>
          </cell>
          <cell r="F11015">
            <v>9</v>
          </cell>
          <cell r="G11015">
            <v>7</v>
          </cell>
          <cell r="H11015">
            <v>9</v>
          </cell>
          <cell r="I11015">
            <v>9</v>
          </cell>
          <cell r="J11015">
            <v>6</v>
          </cell>
          <cell r="K11015">
            <v>11</v>
          </cell>
          <cell r="L11015">
            <v>19</v>
          </cell>
        </row>
        <row r="11016">
          <cell r="E11016">
            <v>30374</v>
          </cell>
          <cell r="F11016">
            <v>11</v>
          </cell>
          <cell r="G11016">
            <v>9</v>
          </cell>
          <cell r="H11016">
            <v>6</v>
          </cell>
          <cell r="I11016">
            <v>4</v>
          </cell>
          <cell r="J11016">
            <v>4</v>
          </cell>
          <cell r="K11016">
            <v>11</v>
          </cell>
          <cell r="L11016">
            <v>33</v>
          </cell>
        </row>
        <row r="11017">
          <cell r="E11017">
            <v>30375</v>
          </cell>
          <cell r="F11017">
            <v>26</v>
          </cell>
          <cell r="G11017">
            <v>22</v>
          </cell>
          <cell r="H11017">
            <v>19</v>
          </cell>
          <cell r="I11017">
            <v>20</v>
          </cell>
          <cell r="J11017">
            <v>20</v>
          </cell>
          <cell r="K11017">
            <v>33</v>
          </cell>
          <cell r="L11017">
            <v>30</v>
          </cell>
        </row>
        <row r="11018">
          <cell r="E11018">
            <v>30376</v>
          </cell>
          <cell r="F11018">
            <v>4</v>
          </cell>
          <cell r="G11018">
            <v>7</v>
          </cell>
          <cell r="H11018">
            <v>7</v>
          </cell>
          <cell r="I11018">
            <v>7</v>
          </cell>
          <cell r="J11018">
            <v>11</v>
          </cell>
          <cell r="K11018">
            <v>15</v>
          </cell>
          <cell r="L11018">
            <v>9</v>
          </cell>
        </row>
        <row r="11019">
          <cell r="E11019">
            <v>30377</v>
          </cell>
          <cell r="F11019">
            <v>11</v>
          </cell>
          <cell r="G11019">
            <v>15</v>
          </cell>
          <cell r="H11019">
            <v>6</v>
          </cell>
          <cell r="I11019">
            <v>6</v>
          </cell>
          <cell r="J11019">
            <v>7</v>
          </cell>
          <cell r="K11019">
            <v>9</v>
          </cell>
          <cell r="L11019">
            <v>6</v>
          </cell>
        </row>
        <row r="11020">
          <cell r="E11020">
            <v>30378</v>
          </cell>
          <cell r="F11020">
            <v>11</v>
          </cell>
          <cell r="G11020">
            <v>15</v>
          </cell>
          <cell r="H11020">
            <v>11</v>
          </cell>
          <cell r="I11020">
            <v>13</v>
          </cell>
          <cell r="J11020">
            <v>13</v>
          </cell>
          <cell r="K11020">
            <v>11</v>
          </cell>
          <cell r="L11020">
            <v>9</v>
          </cell>
        </row>
        <row r="11021">
          <cell r="E11021">
            <v>30379</v>
          </cell>
          <cell r="F11021">
            <v>22</v>
          </cell>
          <cell r="G11021">
            <v>20</v>
          </cell>
          <cell r="H11021">
            <v>22</v>
          </cell>
          <cell r="I11021">
            <v>22</v>
          </cell>
          <cell r="J11021">
            <v>22</v>
          </cell>
          <cell r="K11021">
            <v>28</v>
          </cell>
          <cell r="L11021">
            <v>20</v>
          </cell>
        </row>
        <row r="11022">
          <cell r="E11022">
            <v>30380</v>
          </cell>
          <cell r="F11022">
            <v>24</v>
          </cell>
          <cell r="G11022">
            <v>33</v>
          </cell>
          <cell r="H11022">
            <v>26</v>
          </cell>
          <cell r="I11022">
            <v>20</v>
          </cell>
          <cell r="J11022">
            <v>19</v>
          </cell>
          <cell r="K11022">
            <v>15</v>
          </cell>
          <cell r="L11022">
            <v>17</v>
          </cell>
        </row>
        <row r="11023">
          <cell r="E11023">
            <v>30381</v>
          </cell>
          <cell r="F11023">
            <v>20</v>
          </cell>
          <cell r="G11023">
            <v>22</v>
          </cell>
          <cell r="H11023">
            <v>13</v>
          </cell>
          <cell r="I11023">
            <v>9</v>
          </cell>
          <cell r="J11023">
            <v>17</v>
          </cell>
          <cell r="K11023">
            <v>19</v>
          </cell>
          <cell r="L11023">
            <v>17</v>
          </cell>
        </row>
        <row r="11024">
          <cell r="E11024">
            <v>30382</v>
          </cell>
          <cell r="F11024">
            <v>15</v>
          </cell>
          <cell r="G11024">
            <v>17</v>
          </cell>
          <cell r="H11024">
            <v>19</v>
          </cell>
          <cell r="I11024">
            <v>15</v>
          </cell>
          <cell r="J11024">
            <v>19</v>
          </cell>
          <cell r="K11024">
            <v>19</v>
          </cell>
          <cell r="L11024">
            <v>22</v>
          </cell>
        </row>
        <row r="11025">
          <cell r="E11025">
            <v>30383</v>
          </cell>
          <cell r="F11025">
            <v>7</v>
          </cell>
          <cell r="G11025">
            <v>9</v>
          </cell>
          <cell r="H11025">
            <v>11</v>
          </cell>
          <cell r="I11025">
            <v>11</v>
          </cell>
          <cell r="J11025">
            <v>11</v>
          </cell>
          <cell r="K11025">
            <v>9</v>
          </cell>
          <cell r="L11025">
            <v>9</v>
          </cell>
        </row>
        <row r="11026">
          <cell r="E11026">
            <v>30384</v>
          </cell>
          <cell r="F11026">
            <v>22</v>
          </cell>
          <cell r="G11026">
            <v>15</v>
          </cell>
          <cell r="H11026">
            <v>13</v>
          </cell>
          <cell r="I11026">
            <v>11</v>
          </cell>
          <cell r="J11026">
            <v>6</v>
          </cell>
          <cell r="K11026">
            <v>6</v>
          </cell>
          <cell r="L11026">
            <v>7</v>
          </cell>
        </row>
        <row r="11027">
          <cell r="E11027">
            <v>30385</v>
          </cell>
          <cell r="F11027">
            <v>0</v>
          </cell>
          <cell r="G11027">
            <v>9</v>
          </cell>
          <cell r="H11027">
            <v>6</v>
          </cell>
          <cell r="I11027">
            <v>0</v>
          </cell>
          <cell r="J11027">
            <v>7</v>
          </cell>
          <cell r="K11027">
            <v>7</v>
          </cell>
          <cell r="L11027">
            <v>11</v>
          </cell>
        </row>
        <row r="11028">
          <cell r="E11028">
            <v>30386</v>
          </cell>
          <cell r="F11028">
            <v>2</v>
          </cell>
          <cell r="G11028">
            <v>13</v>
          </cell>
          <cell r="H11028">
            <v>4</v>
          </cell>
          <cell r="I11028">
            <v>0</v>
          </cell>
          <cell r="J11028">
            <v>9</v>
          </cell>
          <cell r="K11028">
            <v>0</v>
          </cell>
          <cell r="L11028">
            <v>9</v>
          </cell>
        </row>
        <row r="11029">
          <cell r="E11029">
            <v>30387</v>
          </cell>
          <cell r="F11029">
            <v>6</v>
          </cell>
          <cell r="G11029">
            <v>4</v>
          </cell>
          <cell r="H11029">
            <v>6</v>
          </cell>
          <cell r="I11029">
            <v>7</v>
          </cell>
          <cell r="J11029">
            <v>9</v>
          </cell>
          <cell r="K11029">
            <v>4</v>
          </cell>
          <cell r="L11029">
            <v>7</v>
          </cell>
        </row>
        <row r="11030">
          <cell r="E11030">
            <v>30388</v>
          </cell>
          <cell r="F11030">
            <v>19</v>
          </cell>
          <cell r="G11030">
            <v>19</v>
          </cell>
          <cell r="H11030">
            <v>11</v>
          </cell>
          <cell r="I11030">
            <v>6</v>
          </cell>
          <cell r="J11030">
            <v>6</v>
          </cell>
          <cell r="K11030">
            <v>9</v>
          </cell>
          <cell r="L11030">
            <v>11</v>
          </cell>
        </row>
        <row r="11031">
          <cell r="E11031">
            <v>30389</v>
          </cell>
          <cell r="F11031">
            <v>15</v>
          </cell>
          <cell r="G11031">
            <v>7</v>
          </cell>
          <cell r="H11031">
            <v>9</v>
          </cell>
          <cell r="I11031">
            <v>13</v>
          </cell>
          <cell r="J11031">
            <v>7</v>
          </cell>
          <cell r="K11031">
            <v>13</v>
          </cell>
          <cell r="L11031">
            <v>26</v>
          </cell>
        </row>
        <row r="11032">
          <cell r="E11032">
            <v>30390</v>
          </cell>
          <cell r="F11032">
            <v>0</v>
          </cell>
          <cell r="G11032">
            <v>0</v>
          </cell>
          <cell r="H11032">
            <v>0</v>
          </cell>
          <cell r="I11032">
            <v>4</v>
          </cell>
          <cell r="J11032">
            <v>7</v>
          </cell>
          <cell r="K11032">
            <v>0</v>
          </cell>
          <cell r="L11032">
            <v>4</v>
          </cell>
        </row>
        <row r="11033">
          <cell r="E11033">
            <v>30391</v>
          </cell>
          <cell r="F11033">
            <v>0</v>
          </cell>
          <cell r="G11033">
            <v>0</v>
          </cell>
          <cell r="H11033">
            <v>0</v>
          </cell>
          <cell r="I11033">
            <v>0</v>
          </cell>
          <cell r="J11033">
            <v>0</v>
          </cell>
          <cell r="K11033">
            <v>0</v>
          </cell>
          <cell r="L11033">
            <v>9</v>
          </cell>
        </row>
        <row r="11034">
          <cell r="E11034">
            <v>30392</v>
          </cell>
          <cell r="F11034">
            <v>19</v>
          </cell>
          <cell r="G11034">
            <v>19</v>
          </cell>
          <cell r="H11034">
            <v>22</v>
          </cell>
          <cell r="I11034">
            <v>19</v>
          </cell>
          <cell r="J11034">
            <v>13</v>
          </cell>
          <cell r="K11034">
            <v>22</v>
          </cell>
          <cell r="L11034">
            <v>28</v>
          </cell>
        </row>
        <row r="11035">
          <cell r="E11035">
            <v>30393</v>
          </cell>
          <cell r="F11035">
            <v>11</v>
          </cell>
          <cell r="G11035">
            <v>6</v>
          </cell>
          <cell r="H11035">
            <v>7</v>
          </cell>
          <cell r="I11035">
            <v>0</v>
          </cell>
          <cell r="J11035">
            <v>0</v>
          </cell>
          <cell r="K11035">
            <v>11</v>
          </cell>
          <cell r="L11035">
            <v>9</v>
          </cell>
        </row>
        <row r="11036">
          <cell r="E11036">
            <v>30394</v>
          </cell>
          <cell r="F11036">
            <v>30</v>
          </cell>
          <cell r="G11036">
            <v>26</v>
          </cell>
          <cell r="H11036">
            <v>15</v>
          </cell>
          <cell r="I11036">
            <v>15</v>
          </cell>
          <cell r="J11036">
            <v>15</v>
          </cell>
          <cell r="K11036">
            <v>15</v>
          </cell>
          <cell r="L11036">
            <v>13</v>
          </cell>
        </row>
        <row r="11037">
          <cell r="E11037">
            <v>30395</v>
          </cell>
          <cell r="F11037">
            <v>13</v>
          </cell>
          <cell r="G11037">
            <v>9</v>
          </cell>
          <cell r="H11037">
            <v>9</v>
          </cell>
          <cell r="I11037">
            <v>0</v>
          </cell>
          <cell r="J11037">
            <v>0</v>
          </cell>
          <cell r="K11037">
            <v>0</v>
          </cell>
          <cell r="L11037">
            <v>9</v>
          </cell>
        </row>
        <row r="11038">
          <cell r="E11038">
            <v>30396</v>
          </cell>
          <cell r="F11038">
            <v>4</v>
          </cell>
          <cell r="G11038">
            <v>19</v>
          </cell>
          <cell r="H11038">
            <v>19</v>
          </cell>
          <cell r="I11038">
            <v>46</v>
          </cell>
          <cell r="J11038">
            <v>46</v>
          </cell>
          <cell r="K11038">
            <v>46</v>
          </cell>
          <cell r="L11038">
            <v>46</v>
          </cell>
        </row>
        <row r="11039">
          <cell r="E11039">
            <v>30397</v>
          </cell>
          <cell r="F11039">
            <v>11</v>
          </cell>
          <cell r="G11039">
            <v>13</v>
          </cell>
          <cell r="H11039">
            <v>15</v>
          </cell>
          <cell r="I11039">
            <v>11</v>
          </cell>
          <cell r="J11039">
            <v>11</v>
          </cell>
          <cell r="K11039">
            <v>7</v>
          </cell>
          <cell r="L11039">
            <v>7</v>
          </cell>
        </row>
        <row r="11040">
          <cell r="E11040">
            <v>30398</v>
          </cell>
          <cell r="F11040">
            <v>13</v>
          </cell>
          <cell r="G11040">
            <v>11</v>
          </cell>
          <cell r="H11040">
            <v>9</v>
          </cell>
          <cell r="I11040">
            <v>11</v>
          </cell>
          <cell r="J11040">
            <v>11</v>
          </cell>
          <cell r="K11040">
            <v>17</v>
          </cell>
          <cell r="L11040">
            <v>19</v>
          </cell>
        </row>
        <row r="11041">
          <cell r="E11041">
            <v>30399</v>
          </cell>
          <cell r="F11041">
            <v>9</v>
          </cell>
          <cell r="G11041">
            <v>13</v>
          </cell>
          <cell r="H11041">
            <v>6</v>
          </cell>
          <cell r="I11041">
            <v>17</v>
          </cell>
          <cell r="J11041">
            <v>17</v>
          </cell>
          <cell r="K11041">
            <v>13</v>
          </cell>
          <cell r="L11041">
            <v>13</v>
          </cell>
        </row>
        <row r="11042">
          <cell r="E11042">
            <v>30400</v>
          </cell>
          <cell r="F11042">
            <v>11</v>
          </cell>
          <cell r="G11042">
            <v>11</v>
          </cell>
          <cell r="H11042">
            <v>9</v>
          </cell>
          <cell r="I11042">
            <v>6</v>
          </cell>
          <cell r="J11042">
            <v>13</v>
          </cell>
          <cell r="K11042">
            <v>13</v>
          </cell>
          <cell r="L11042">
            <v>13</v>
          </cell>
        </row>
        <row r="11043">
          <cell r="E11043">
            <v>30401</v>
          </cell>
          <cell r="F11043">
            <v>22</v>
          </cell>
          <cell r="G11043">
            <v>15</v>
          </cell>
          <cell r="H11043">
            <v>7</v>
          </cell>
          <cell r="I11043">
            <v>11</v>
          </cell>
          <cell r="J11043">
            <v>9</v>
          </cell>
          <cell r="K11043">
            <v>11</v>
          </cell>
          <cell r="L11043">
            <v>0</v>
          </cell>
        </row>
        <row r="11044">
          <cell r="E11044">
            <v>30402</v>
          </cell>
          <cell r="F11044">
            <v>4</v>
          </cell>
          <cell r="G11044">
            <v>9</v>
          </cell>
          <cell r="H11044">
            <v>7</v>
          </cell>
          <cell r="I11044">
            <v>11</v>
          </cell>
          <cell r="J11044">
            <v>7</v>
          </cell>
          <cell r="K11044">
            <v>9</v>
          </cell>
          <cell r="L11044">
            <v>7</v>
          </cell>
        </row>
        <row r="11045">
          <cell r="E11045">
            <v>30403</v>
          </cell>
          <cell r="F11045">
            <v>9</v>
          </cell>
          <cell r="G11045">
            <v>6</v>
          </cell>
          <cell r="H11045">
            <v>13</v>
          </cell>
          <cell r="I11045">
            <v>9</v>
          </cell>
          <cell r="J11045">
            <v>22</v>
          </cell>
          <cell r="K11045">
            <v>4</v>
          </cell>
          <cell r="L11045">
            <v>9</v>
          </cell>
        </row>
        <row r="11046">
          <cell r="E11046">
            <v>30404</v>
          </cell>
          <cell r="F11046">
            <v>7</v>
          </cell>
          <cell r="G11046">
            <v>4</v>
          </cell>
          <cell r="H11046">
            <v>0</v>
          </cell>
          <cell r="I11046">
            <v>4</v>
          </cell>
          <cell r="J11046">
            <v>7</v>
          </cell>
          <cell r="K11046">
            <v>9</v>
          </cell>
          <cell r="L11046">
            <v>4</v>
          </cell>
        </row>
        <row r="11047">
          <cell r="E11047">
            <v>30405</v>
          </cell>
          <cell r="F11047">
            <v>11</v>
          </cell>
          <cell r="G11047">
            <v>15</v>
          </cell>
          <cell r="H11047">
            <v>11</v>
          </cell>
          <cell r="I11047">
            <v>13</v>
          </cell>
          <cell r="J11047">
            <v>11</v>
          </cell>
          <cell r="K11047">
            <v>17</v>
          </cell>
          <cell r="L11047">
            <v>30</v>
          </cell>
        </row>
        <row r="11048">
          <cell r="E11048">
            <v>30406</v>
          </cell>
          <cell r="F11048">
            <v>4</v>
          </cell>
          <cell r="G11048">
            <v>11</v>
          </cell>
          <cell r="H11048">
            <v>7</v>
          </cell>
          <cell r="I11048">
            <v>4</v>
          </cell>
          <cell r="J11048">
            <v>0</v>
          </cell>
          <cell r="K11048">
            <v>4</v>
          </cell>
          <cell r="L11048">
            <v>9</v>
          </cell>
        </row>
        <row r="11049">
          <cell r="E11049">
            <v>30407</v>
          </cell>
          <cell r="F11049">
            <v>7</v>
          </cell>
          <cell r="G11049">
            <v>6</v>
          </cell>
          <cell r="H11049">
            <v>7</v>
          </cell>
          <cell r="I11049">
            <v>0</v>
          </cell>
          <cell r="J11049">
            <v>0</v>
          </cell>
          <cell r="K11049">
            <v>0</v>
          </cell>
          <cell r="L11049">
            <v>11</v>
          </cell>
        </row>
        <row r="11050">
          <cell r="E11050">
            <v>30408</v>
          </cell>
          <cell r="F11050">
            <v>7</v>
          </cell>
          <cell r="G11050">
            <v>7</v>
          </cell>
          <cell r="H11050">
            <v>7</v>
          </cell>
          <cell r="I11050">
            <v>9</v>
          </cell>
          <cell r="J11050">
            <v>7</v>
          </cell>
          <cell r="K11050">
            <v>7</v>
          </cell>
          <cell r="L11050">
            <v>4</v>
          </cell>
        </row>
        <row r="11051">
          <cell r="E11051">
            <v>30409</v>
          </cell>
          <cell r="F11051">
            <v>20</v>
          </cell>
          <cell r="G11051">
            <v>11</v>
          </cell>
          <cell r="H11051">
            <v>9</v>
          </cell>
          <cell r="I11051">
            <v>17</v>
          </cell>
          <cell r="J11051">
            <v>17</v>
          </cell>
          <cell r="K11051">
            <v>20</v>
          </cell>
          <cell r="L11051">
            <v>22</v>
          </cell>
        </row>
        <row r="11052">
          <cell r="E11052">
            <v>30410</v>
          </cell>
          <cell r="F11052">
            <v>6</v>
          </cell>
          <cell r="G11052">
            <v>6</v>
          </cell>
          <cell r="H11052">
            <v>0</v>
          </cell>
          <cell r="I11052">
            <v>0</v>
          </cell>
          <cell r="J11052">
            <v>0</v>
          </cell>
          <cell r="K11052">
            <v>0</v>
          </cell>
          <cell r="L11052">
            <v>4</v>
          </cell>
        </row>
        <row r="11053">
          <cell r="E11053">
            <v>30411</v>
          </cell>
          <cell r="F11053">
            <v>0</v>
          </cell>
          <cell r="G11053">
            <v>4</v>
          </cell>
          <cell r="H11053">
            <v>2</v>
          </cell>
          <cell r="I11053">
            <v>7</v>
          </cell>
          <cell r="J11053">
            <v>7</v>
          </cell>
          <cell r="K11053">
            <v>6</v>
          </cell>
          <cell r="L11053">
            <v>6</v>
          </cell>
        </row>
        <row r="11054">
          <cell r="E11054">
            <v>30412</v>
          </cell>
          <cell r="F11054">
            <v>15</v>
          </cell>
          <cell r="G11054">
            <v>11</v>
          </cell>
          <cell r="H11054">
            <v>6</v>
          </cell>
          <cell r="I11054">
            <v>4</v>
          </cell>
          <cell r="J11054">
            <v>9</v>
          </cell>
          <cell r="K11054">
            <v>11</v>
          </cell>
          <cell r="L11054">
            <v>15</v>
          </cell>
        </row>
        <row r="11055">
          <cell r="E11055">
            <v>30413</v>
          </cell>
          <cell r="F11055">
            <v>11</v>
          </cell>
          <cell r="G11055">
            <v>7</v>
          </cell>
          <cell r="H11055">
            <v>7</v>
          </cell>
          <cell r="I11055">
            <v>4</v>
          </cell>
          <cell r="J11055">
            <v>11</v>
          </cell>
          <cell r="K11055">
            <v>15</v>
          </cell>
          <cell r="L11055">
            <v>9</v>
          </cell>
        </row>
        <row r="11056">
          <cell r="E11056">
            <v>30414</v>
          </cell>
          <cell r="F11056">
            <v>28</v>
          </cell>
          <cell r="G11056">
            <v>31</v>
          </cell>
          <cell r="H11056">
            <v>26</v>
          </cell>
          <cell r="I11056">
            <v>24</v>
          </cell>
          <cell r="J11056">
            <v>24</v>
          </cell>
          <cell r="K11056">
            <v>24</v>
          </cell>
          <cell r="L11056">
            <v>6</v>
          </cell>
        </row>
        <row r="11057">
          <cell r="E11057">
            <v>30415</v>
          </cell>
          <cell r="F11057">
            <v>30</v>
          </cell>
          <cell r="G11057">
            <v>31</v>
          </cell>
          <cell r="H11057">
            <v>28</v>
          </cell>
          <cell r="I11057">
            <v>11</v>
          </cell>
          <cell r="J11057">
            <v>6</v>
          </cell>
          <cell r="K11057">
            <v>6</v>
          </cell>
          <cell r="L11057">
            <v>6</v>
          </cell>
        </row>
        <row r="11058">
          <cell r="E11058">
            <v>30416</v>
          </cell>
          <cell r="F11058">
            <v>7</v>
          </cell>
          <cell r="G11058">
            <v>9</v>
          </cell>
          <cell r="H11058">
            <v>7</v>
          </cell>
          <cell r="I11058">
            <v>6</v>
          </cell>
          <cell r="J11058">
            <v>4</v>
          </cell>
          <cell r="K11058">
            <v>4</v>
          </cell>
          <cell r="L11058">
            <v>7</v>
          </cell>
        </row>
        <row r="11059">
          <cell r="E11059">
            <v>30417</v>
          </cell>
          <cell r="F11059">
            <v>13</v>
          </cell>
          <cell r="G11059">
            <v>13</v>
          </cell>
          <cell r="H11059">
            <v>11</v>
          </cell>
          <cell r="I11059">
            <v>6</v>
          </cell>
          <cell r="J11059">
            <v>4</v>
          </cell>
          <cell r="K11059">
            <v>9</v>
          </cell>
          <cell r="L11059">
            <v>9</v>
          </cell>
        </row>
        <row r="11060">
          <cell r="E11060">
            <v>30418</v>
          </cell>
          <cell r="F11060">
            <v>13</v>
          </cell>
          <cell r="G11060">
            <v>15</v>
          </cell>
          <cell r="H11060">
            <v>15</v>
          </cell>
          <cell r="I11060">
            <v>20</v>
          </cell>
          <cell r="J11060">
            <v>17</v>
          </cell>
          <cell r="K11060">
            <v>15</v>
          </cell>
          <cell r="L11060">
            <v>13</v>
          </cell>
        </row>
        <row r="11061">
          <cell r="E11061">
            <v>30419</v>
          </cell>
          <cell r="F11061">
            <v>7</v>
          </cell>
          <cell r="G11061">
            <v>7</v>
          </cell>
          <cell r="H11061">
            <v>15</v>
          </cell>
          <cell r="I11061">
            <v>7</v>
          </cell>
          <cell r="J11061">
            <v>9</v>
          </cell>
          <cell r="K11061">
            <v>0</v>
          </cell>
          <cell r="L11061">
            <v>0</v>
          </cell>
        </row>
        <row r="11062">
          <cell r="E11062">
            <v>30420</v>
          </cell>
          <cell r="F11062">
            <v>0</v>
          </cell>
          <cell r="G11062">
            <v>9</v>
          </cell>
          <cell r="H11062">
            <v>7</v>
          </cell>
          <cell r="I11062">
            <v>9</v>
          </cell>
          <cell r="J11062">
            <v>22</v>
          </cell>
          <cell r="K11062">
            <v>17</v>
          </cell>
          <cell r="L11062">
            <v>26</v>
          </cell>
        </row>
        <row r="11063">
          <cell r="E11063">
            <v>30421</v>
          </cell>
          <cell r="F11063">
            <v>6</v>
          </cell>
          <cell r="G11063">
            <v>0</v>
          </cell>
          <cell r="H11063">
            <v>9</v>
          </cell>
          <cell r="I11063">
            <v>0</v>
          </cell>
          <cell r="J11063">
            <v>6</v>
          </cell>
          <cell r="K11063">
            <v>4</v>
          </cell>
          <cell r="L11063">
            <v>7</v>
          </cell>
        </row>
        <row r="11064">
          <cell r="E11064">
            <v>30422</v>
          </cell>
          <cell r="F11064">
            <v>0</v>
          </cell>
          <cell r="G11064">
            <v>0</v>
          </cell>
          <cell r="H11064">
            <v>22</v>
          </cell>
          <cell r="I11064">
            <v>19</v>
          </cell>
          <cell r="J11064">
            <v>22</v>
          </cell>
          <cell r="K11064">
            <v>7</v>
          </cell>
          <cell r="L11064">
            <v>11</v>
          </cell>
        </row>
        <row r="11065">
          <cell r="E11065">
            <v>30423</v>
          </cell>
          <cell r="F11065">
            <v>22</v>
          </cell>
          <cell r="G11065">
            <v>0</v>
          </cell>
          <cell r="H11065">
            <v>19</v>
          </cell>
          <cell r="I11065">
            <v>19</v>
          </cell>
          <cell r="J11065">
            <v>22</v>
          </cell>
          <cell r="K11065">
            <v>7</v>
          </cell>
          <cell r="L11065">
            <v>7</v>
          </cell>
        </row>
        <row r="11066">
          <cell r="E11066">
            <v>30424</v>
          </cell>
          <cell r="F11066">
            <v>7</v>
          </cell>
          <cell r="G11066">
            <v>7</v>
          </cell>
          <cell r="H11066">
            <v>15</v>
          </cell>
          <cell r="I11066">
            <v>7</v>
          </cell>
          <cell r="J11066">
            <v>7</v>
          </cell>
          <cell r="K11066">
            <v>7</v>
          </cell>
          <cell r="L11066">
            <v>4</v>
          </cell>
        </row>
        <row r="11067">
          <cell r="E11067">
            <v>30425</v>
          </cell>
          <cell r="F11067">
            <v>15</v>
          </cell>
          <cell r="G11067">
            <v>7</v>
          </cell>
          <cell r="H11067">
            <v>11</v>
          </cell>
          <cell r="I11067">
            <v>7</v>
          </cell>
          <cell r="J11067">
            <v>4</v>
          </cell>
          <cell r="K11067">
            <v>15</v>
          </cell>
          <cell r="L11067">
            <v>11</v>
          </cell>
        </row>
        <row r="11068">
          <cell r="E11068">
            <v>30426</v>
          </cell>
          <cell r="F11068">
            <v>4</v>
          </cell>
          <cell r="G11068">
            <v>4</v>
          </cell>
          <cell r="H11068">
            <v>4</v>
          </cell>
          <cell r="I11068">
            <v>4</v>
          </cell>
          <cell r="J11068">
            <v>7</v>
          </cell>
          <cell r="K11068">
            <v>0</v>
          </cell>
          <cell r="L11068">
            <v>7</v>
          </cell>
        </row>
        <row r="11069">
          <cell r="E11069">
            <v>30427</v>
          </cell>
          <cell r="F11069">
            <v>0</v>
          </cell>
          <cell r="G11069">
            <v>7</v>
          </cell>
          <cell r="H11069">
            <v>9</v>
          </cell>
          <cell r="I11069">
            <v>0</v>
          </cell>
          <cell r="J11069">
            <v>4</v>
          </cell>
          <cell r="K11069">
            <v>0</v>
          </cell>
          <cell r="L11069">
            <v>0</v>
          </cell>
        </row>
        <row r="11070">
          <cell r="E11070">
            <v>30428</v>
          </cell>
          <cell r="F11070">
            <v>26</v>
          </cell>
          <cell r="G11070">
            <v>22</v>
          </cell>
          <cell r="H11070">
            <v>30</v>
          </cell>
          <cell r="I11070">
            <v>37</v>
          </cell>
          <cell r="J11070">
            <v>30</v>
          </cell>
          <cell r="K11070">
            <v>26</v>
          </cell>
          <cell r="L11070">
            <v>26</v>
          </cell>
        </row>
        <row r="11071">
          <cell r="E11071">
            <v>30429</v>
          </cell>
          <cell r="F11071">
            <v>11</v>
          </cell>
          <cell r="G11071">
            <v>9</v>
          </cell>
          <cell r="H11071">
            <v>15</v>
          </cell>
          <cell r="I11071">
            <v>13</v>
          </cell>
          <cell r="J11071">
            <v>11</v>
          </cell>
          <cell r="K11071">
            <v>4</v>
          </cell>
          <cell r="L11071">
            <v>0</v>
          </cell>
        </row>
        <row r="11072">
          <cell r="E11072">
            <v>30430</v>
          </cell>
          <cell r="F11072">
            <v>15</v>
          </cell>
          <cell r="G11072">
            <v>4</v>
          </cell>
          <cell r="H11072">
            <v>19</v>
          </cell>
          <cell r="I11072">
            <v>22</v>
          </cell>
          <cell r="J11072">
            <v>15</v>
          </cell>
          <cell r="K11072">
            <v>0</v>
          </cell>
          <cell r="L11072">
            <v>7</v>
          </cell>
        </row>
        <row r="11073">
          <cell r="E11073">
            <v>30431</v>
          </cell>
          <cell r="F11073">
            <v>41</v>
          </cell>
          <cell r="G11073">
            <v>50</v>
          </cell>
          <cell r="H11073">
            <v>52</v>
          </cell>
          <cell r="I11073">
            <v>63</v>
          </cell>
          <cell r="J11073">
            <v>52</v>
          </cell>
          <cell r="K11073">
            <v>48</v>
          </cell>
          <cell r="L11073">
            <v>63</v>
          </cell>
        </row>
        <row r="11074">
          <cell r="E11074">
            <v>30432</v>
          </cell>
          <cell r="F11074">
            <v>20</v>
          </cell>
          <cell r="G11074">
            <v>19</v>
          </cell>
          <cell r="H11074">
            <v>24</v>
          </cell>
          <cell r="I11074">
            <v>22</v>
          </cell>
          <cell r="J11074">
            <v>28</v>
          </cell>
          <cell r="K11074">
            <v>28</v>
          </cell>
          <cell r="L11074">
            <v>30</v>
          </cell>
        </row>
        <row r="11075">
          <cell r="E11075">
            <v>30433</v>
          </cell>
          <cell r="F11075">
            <v>26</v>
          </cell>
          <cell r="G11075">
            <v>26</v>
          </cell>
          <cell r="H11075">
            <v>26</v>
          </cell>
          <cell r="I11075">
            <v>30</v>
          </cell>
          <cell r="J11075">
            <v>15</v>
          </cell>
          <cell r="K11075">
            <v>19</v>
          </cell>
          <cell r="L11075">
            <v>11</v>
          </cell>
        </row>
        <row r="11076">
          <cell r="E11076">
            <v>30434</v>
          </cell>
          <cell r="F11076">
            <v>7</v>
          </cell>
          <cell r="G11076">
            <v>7</v>
          </cell>
          <cell r="H11076">
            <v>7</v>
          </cell>
          <cell r="I11076">
            <v>11</v>
          </cell>
          <cell r="J11076">
            <v>0</v>
          </cell>
          <cell r="K11076">
            <v>6</v>
          </cell>
          <cell r="L11076">
            <v>0</v>
          </cell>
        </row>
        <row r="11077">
          <cell r="E11077">
            <v>30435</v>
          </cell>
          <cell r="F11077">
            <v>13</v>
          </cell>
          <cell r="G11077">
            <v>11</v>
          </cell>
          <cell r="H11077">
            <v>9</v>
          </cell>
          <cell r="I11077">
            <v>11</v>
          </cell>
          <cell r="J11077">
            <v>9</v>
          </cell>
          <cell r="K11077">
            <v>11</v>
          </cell>
          <cell r="L11077">
            <v>0</v>
          </cell>
        </row>
        <row r="11078">
          <cell r="E11078">
            <v>30436</v>
          </cell>
          <cell r="F11078">
            <v>30</v>
          </cell>
          <cell r="G11078">
            <v>46</v>
          </cell>
          <cell r="H11078">
            <v>41</v>
          </cell>
          <cell r="I11078">
            <v>43</v>
          </cell>
          <cell r="J11078">
            <v>44</v>
          </cell>
          <cell r="K11078">
            <v>39</v>
          </cell>
          <cell r="L11078">
            <v>48</v>
          </cell>
        </row>
        <row r="11079">
          <cell r="E11079">
            <v>30437</v>
          </cell>
          <cell r="F11079">
            <v>6</v>
          </cell>
          <cell r="G11079">
            <v>7</v>
          </cell>
          <cell r="H11079">
            <v>4</v>
          </cell>
          <cell r="I11079">
            <v>0</v>
          </cell>
          <cell r="J11079">
            <v>2</v>
          </cell>
          <cell r="K11079">
            <v>4</v>
          </cell>
          <cell r="L11079">
            <v>7</v>
          </cell>
        </row>
        <row r="11080">
          <cell r="E11080">
            <v>30438</v>
          </cell>
          <cell r="F11080">
            <v>19</v>
          </cell>
          <cell r="G11080">
            <v>19</v>
          </cell>
          <cell r="H11080">
            <v>15</v>
          </cell>
          <cell r="I11080">
            <v>13</v>
          </cell>
          <cell r="J11080">
            <v>7</v>
          </cell>
          <cell r="K11080">
            <v>11</v>
          </cell>
          <cell r="L11080">
            <v>11</v>
          </cell>
        </row>
        <row r="11081">
          <cell r="E11081">
            <v>30439</v>
          </cell>
          <cell r="F11081">
            <v>7</v>
          </cell>
          <cell r="G11081">
            <v>11</v>
          </cell>
          <cell r="H11081">
            <v>15</v>
          </cell>
          <cell r="I11081">
            <v>15</v>
          </cell>
          <cell r="J11081">
            <v>15</v>
          </cell>
          <cell r="K11081">
            <v>19</v>
          </cell>
          <cell r="L11081">
            <v>11</v>
          </cell>
        </row>
        <row r="11082">
          <cell r="E11082">
            <v>30440</v>
          </cell>
          <cell r="F11082">
            <v>24</v>
          </cell>
          <cell r="G11082">
            <v>15</v>
          </cell>
          <cell r="H11082">
            <v>24</v>
          </cell>
          <cell r="I11082">
            <v>11</v>
          </cell>
          <cell r="J11082">
            <v>15</v>
          </cell>
          <cell r="K11082">
            <v>11</v>
          </cell>
          <cell r="L11082">
            <v>19</v>
          </cell>
        </row>
        <row r="11083">
          <cell r="E11083">
            <v>30441</v>
          </cell>
          <cell r="F11083">
            <v>9</v>
          </cell>
          <cell r="G11083">
            <v>0</v>
          </cell>
          <cell r="H11083">
            <v>4</v>
          </cell>
          <cell r="I11083">
            <v>6</v>
          </cell>
          <cell r="J11083">
            <v>7</v>
          </cell>
          <cell r="K11083">
            <v>15</v>
          </cell>
          <cell r="L11083">
            <v>4</v>
          </cell>
        </row>
        <row r="11084">
          <cell r="E11084">
            <v>30442</v>
          </cell>
          <cell r="F11084">
            <v>11</v>
          </cell>
          <cell r="G11084">
            <v>9</v>
          </cell>
          <cell r="H11084">
            <v>19</v>
          </cell>
          <cell r="I11084">
            <v>9</v>
          </cell>
          <cell r="J11084">
            <v>13</v>
          </cell>
          <cell r="K11084">
            <v>15</v>
          </cell>
          <cell r="L11084">
            <v>13</v>
          </cell>
        </row>
        <row r="11085">
          <cell r="E11085">
            <v>30443</v>
          </cell>
          <cell r="F11085">
            <v>19</v>
          </cell>
          <cell r="G11085">
            <v>15</v>
          </cell>
          <cell r="H11085">
            <v>17</v>
          </cell>
          <cell r="I11085">
            <v>11</v>
          </cell>
          <cell r="J11085">
            <v>11</v>
          </cell>
          <cell r="K11085">
            <v>11</v>
          </cell>
          <cell r="L11085">
            <v>13</v>
          </cell>
        </row>
        <row r="11086">
          <cell r="E11086">
            <v>30444</v>
          </cell>
          <cell r="F11086">
            <v>9</v>
          </cell>
          <cell r="G11086">
            <v>11</v>
          </cell>
          <cell r="H11086">
            <v>7</v>
          </cell>
          <cell r="I11086">
            <v>7</v>
          </cell>
          <cell r="J11086">
            <v>9</v>
          </cell>
          <cell r="K11086">
            <v>0</v>
          </cell>
          <cell r="L11086">
            <v>4</v>
          </cell>
        </row>
        <row r="11087">
          <cell r="E11087">
            <v>30445</v>
          </cell>
          <cell r="F11087">
            <v>24</v>
          </cell>
          <cell r="G11087">
            <v>31</v>
          </cell>
          <cell r="H11087">
            <v>33</v>
          </cell>
          <cell r="I11087">
            <v>39</v>
          </cell>
          <cell r="J11087">
            <v>33</v>
          </cell>
          <cell r="K11087">
            <v>37</v>
          </cell>
          <cell r="L11087">
            <v>52</v>
          </cell>
        </row>
        <row r="11088">
          <cell r="E11088">
            <v>30446</v>
          </cell>
          <cell r="F11088">
            <v>31</v>
          </cell>
          <cell r="G11088">
            <v>37</v>
          </cell>
          <cell r="H11088">
            <v>33</v>
          </cell>
          <cell r="I11088">
            <v>31</v>
          </cell>
          <cell r="J11088">
            <v>31</v>
          </cell>
          <cell r="K11088">
            <v>31</v>
          </cell>
          <cell r="L11088">
            <v>33</v>
          </cell>
        </row>
        <row r="11089">
          <cell r="E11089">
            <v>30447</v>
          </cell>
          <cell r="F11089">
            <v>6</v>
          </cell>
          <cell r="G11089">
            <v>6</v>
          </cell>
          <cell r="H11089">
            <v>6</v>
          </cell>
          <cell r="I11089">
            <v>4</v>
          </cell>
          <cell r="J11089">
            <v>4</v>
          </cell>
          <cell r="K11089">
            <v>0</v>
          </cell>
          <cell r="L11089">
            <v>0</v>
          </cell>
        </row>
        <row r="11090">
          <cell r="E11090">
            <v>30448</v>
          </cell>
          <cell r="F11090">
            <v>15</v>
          </cell>
          <cell r="G11090">
            <v>13</v>
          </cell>
          <cell r="H11090">
            <v>6</v>
          </cell>
          <cell r="I11090">
            <v>19</v>
          </cell>
          <cell r="J11090">
            <v>6</v>
          </cell>
          <cell r="K11090">
            <v>4</v>
          </cell>
          <cell r="L11090">
            <v>11</v>
          </cell>
        </row>
        <row r="11091">
          <cell r="E11091">
            <v>30449</v>
          </cell>
          <cell r="F11091">
            <v>0</v>
          </cell>
          <cell r="G11091">
            <v>13</v>
          </cell>
          <cell r="H11091">
            <v>22</v>
          </cell>
          <cell r="I11091">
            <v>24</v>
          </cell>
          <cell r="J11091">
            <v>26</v>
          </cell>
          <cell r="K11091">
            <v>20</v>
          </cell>
          <cell r="L11091">
            <v>22</v>
          </cell>
        </row>
        <row r="11092">
          <cell r="E11092">
            <v>30450</v>
          </cell>
          <cell r="F11092">
            <v>28</v>
          </cell>
          <cell r="G11092">
            <v>26</v>
          </cell>
          <cell r="H11092">
            <v>20</v>
          </cell>
          <cell r="I11092">
            <v>15</v>
          </cell>
          <cell r="J11092">
            <v>7</v>
          </cell>
          <cell r="K11092">
            <v>7</v>
          </cell>
          <cell r="L11092">
            <v>4</v>
          </cell>
        </row>
        <row r="11093">
          <cell r="E11093">
            <v>30451</v>
          </cell>
          <cell r="F11093">
            <v>15</v>
          </cell>
          <cell r="G11093">
            <v>20</v>
          </cell>
          <cell r="H11093">
            <v>19</v>
          </cell>
          <cell r="I11093">
            <v>22</v>
          </cell>
          <cell r="J11093">
            <v>20</v>
          </cell>
          <cell r="K11093">
            <v>17</v>
          </cell>
          <cell r="L11093">
            <v>15</v>
          </cell>
        </row>
        <row r="11094">
          <cell r="E11094">
            <v>30452</v>
          </cell>
          <cell r="F11094">
            <v>4</v>
          </cell>
          <cell r="G11094">
            <v>6</v>
          </cell>
          <cell r="H11094">
            <v>11</v>
          </cell>
          <cell r="I11094">
            <v>4</v>
          </cell>
          <cell r="J11094">
            <v>13</v>
          </cell>
          <cell r="K11094">
            <v>19</v>
          </cell>
          <cell r="L11094">
            <v>17</v>
          </cell>
        </row>
        <row r="11095">
          <cell r="E11095">
            <v>30453</v>
          </cell>
          <cell r="F11095">
            <v>9</v>
          </cell>
          <cell r="G11095">
            <v>15</v>
          </cell>
          <cell r="H11095">
            <v>11</v>
          </cell>
          <cell r="I11095">
            <v>13</v>
          </cell>
          <cell r="J11095">
            <v>13</v>
          </cell>
          <cell r="K11095">
            <v>11</v>
          </cell>
          <cell r="L11095">
            <v>11</v>
          </cell>
        </row>
        <row r="11096">
          <cell r="E11096">
            <v>30454</v>
          </cell>
          <cell r="F11096">
            <v>30</v>
          </cell>
          <cell r="G11096">
            <v>31</v>
          </cell>
          <cell r="H11096">
            <v>20</v>
          </cell>
          <cell r="I11096">
            <v>26</v>
          </cell>
          <cell r="J11096">
            <v>26</v>
          </cell>
          <cell r="K11096">
            <v>24</v>
          </cell>
          <cell r="L11096">
            <v>48</v>
          </cell>
        </row>
        <row r="11097">
          <cell r="E11097">
            <v>30455</v>
          </cell>
          <cell r="F11097">
            <v>9</v>
          </cell>
          <cell r="G11097">
            <v>11</v>
          </cell>
          <cell r="H11097">
            <v>11</v>
          </cell>
          <cell r="I11097">
            <v>11</v>
          </cell>
          <cell r="J11097">
            <v>7</v>
          </cell>
          <cell r="K11097">
            <v>6</v>
          </cell>
          <cell r="L11097">
            <v>11</v>
          </cell>
        </row>
        <row r="11098">
          <cell r="E11098">
            <v>30456</v>
          </cell>
          <cell r="F11098">
            <v>28</v>
          </cell>
          <cell r="G11098">
            <v>19</v>
          </cell>
          <cell r="H11098">
            <v>22</v>
          </cell>
          <cell r="I11098">
            <v>19</v>
          </cell>
          <cell r="J11098">
            <v>4</v>
          </cell>
          <cell r="K11098">
            <v>4</v>
          </cell>
          <cell r="L11098">
            <v>11</v>
          </cell>
        </row>
        <row r="11099">
          <cell r="E11099">
            <v>30457</v>
          </cell>
          <cell r="F11099">
            <v>19</v>
          </cell>
          <cell r="G11099">
            <v>15</v>
          </cell>
          <cell r="H11099">
            <v>13</v>
          </cell>
          <cell r="I11099">
            <v>15</v>
          </cell>
          <cell r="J11099">
            <v>15</v>
          </cell>
          <cell r="K11099">
            <v>22</v>
          </cell>
          <cell r="L11099">
            <v>28</v>
          </cell>
        </row>
        <row r="11100">
          <cell r="E11100">
            <v>30458</v>
          </cell>
          <cell r="F11100">
            <v>28</v>
          </cell>
          <cell r="G11100">
            <v>24</v>
          </cell>
          <cell r="H11100">
            <v>28</v>
          </cell>
          <cell r="I11100">
            <v>39</v>
          </cell>
          <cell r="J11100">
            <v>31</v>
          </cell>
          <cell r="K11100">
            <v>22</v>
          </cell>
          <cell r="L11100">
            <v>9</v>
          </cell>
        </row>
        <row r="11101">
          <cell r="E11101">
            <v>30459</v>
          </cell>
          <cell r="F11101">
            <v>4</v>
          </cell>
          <cell r="G11101">
            <v>17</v>
          </cell>
          <cell r="H11101">
            <v>11</v>
          </cell>
          <cell r="I11101">
            <v>7</v>
          </cell>
          <cell r="J11101">
            <v>9</v>
          </cell>
          <cell r="K11101">
            <v>9</v>
          </cell>
          <cell r="L11101">
            <v>11</v>
          </cell>
        </row>
        <row r="11102">
          <cell r="E11102">
            <v>30460</v>
          </cell>
          <cell r="F11102">
            <v>0</v>
          </cell>
          <cell r="G11102">
            <v>6</v>
          </cell>
          <cell r="H11102">
            <v>11</v>
          </cell>
          <cell r="I11102">
            <v>9</v>
          </cell>
          <cell r="J11102">
            <v>0</v>
          </cell>
          <cell r="K11102">
            <v>9</v>
          </cell>
          <cell r="L11102">
            <v>15</v>
          </cell>
        </row>
        <row r="11103">
          <cell r="E11103">
            <v>30461</v>
          </cell>
          <cell r="F11103">
            <v>13</v>
          </cell>
          <cell r="G11103">
            <v>4</v>
          </cell>
          <cell r="H11103">
            <v>11</v>
          </cell>
          <cell r="I11103">
            <v>9</v>
          </cell>
          <cell r="J11103">
            <v>15</v>
          </cell>
          <cell r="K11103">
            <v>13</v>
          </cell>
          <cell r="L11103">
            <v>13</v>
          </cell>
        </row>
        <row r="11104">
          <cell r="E11104">
            <v>30462</v>
          </cell>
          <cell r="F11104">
            <v>7</v>
          </cell>
          <cell r="G11104">
            <v>17</v>
          </cell>
          <cell r="H11104">
            <v>19</v>
          </cell>
          <cell r="I11104">
            <v>15</v>
          </cell>
          <cell r="J11104">
            <v>11</v>
          </cell>
          <cell r="K11104">
            <v>6</v>
          </cell>
          <cell r="L11104">
            <v>0</v>
          </cell>
        </row>
        <row r="11105">
          <cell r="E11105">
            <v>30463</v>
          </cell>
          <cell r="F11105">
            <v>0</v>
          </cell>
          <cell r="G11105">
            <v>7</v>
          </cell>
          <cell r="H11105">
            <v>6</v>
          </cell>
          <cell r="I11105">
            <v>0</v>
          </cell>
          <cell r="J11105">
            <v>4</v>
          </cell>
          <cell r="K11105">
            <v>13</v>
          </cell>
          <cell r="L11105">
            <v>11</v>
          </cell>
        </row>
        <row r="11106">
          <cell r="E11106">
            <v>30464</v>
          </cell>
          <cell r="F11106">
            <v>11</v>
          </cell>
          <cell r="G11106">
            <v>9</v>
          </cell>
          <cell r="H11106">
            <v>11</v>
          </cell>
          <cell r="I11106">
            <v>9</v>
          </cell>
          <cell r="J11106">
            <v>11</v>
          </cell>
          <cell r="K11106">
            <v>17</v>
          </cell>
          <cell r="L11106">
            <v>6</v>
          </cell>
        </row>
        <row r="11107">
          <cell r="E11107">
            <v>30465</v>
          </cell>
          <cell r="F11107">
            <v>7</v>
          </cell>
          <cell r="G11107">
            <v>11</v>
          </cell>
          <cell r="H11107">
            <v>9</v>
          </cell>
          <cell r="I11107">
            <v>15</v>
          </cell>
          <cell r="J11107">
            <v>7</v>
          </cell>
          <cell r="K11107">
            <v>7</v>
          </cell>
          <cell r="L11107">
            <v>6</v>
          </cell>
        </row>
        <row r="11108">
          <cell r="E11108">
            <v>30466</v>
          </cell>
          <cell r="F11108">
            <v>0</v>
          </cell>
          <cell r="G11108">
            <v>7</v>
          </cell>
          <cell r="H11108">
            <v>0</v>
          </cell>
          <cell r="I11108">
            <v>7</v>
          </cell>
          <cell r="J11108">
            <v>0</v>
          </cell>
          <cell r="K11108">
            <v>4</v>
          </cell>
          <cell r="L11108">
            <v>15</v>
          </cell>
        </row>
        <row r="11109">
          <cell r="E11109">
            <v>30467</v>
          </cell>
          <cell r="F11109">
            <v>19</v>
          </cell>
          <cell r="G11109">
            <v>22</v>
          </cell>
          <cell r="H11109">
            <v>19</v>
          </cell>
          <cell r="I11109">
            <v>15</v>
          </cell>
          <cell r="J11109">
            <v>7</v>
          </cell>
          <cell r="K11109">
            <v>11</v>
          </cell>
          <cell r="L11109">
            <v>11</v>
          </cell>
        </row>
        <row r="11110">
          <cell r="E11110">
            <v>30468</v>
          </cell>
          <cell r="F11110">
            <v>11</v>
          </cell>
          <cell r="G11110">
            <v>19</v>
          </cell>
          <cell r="H11110">
            <v>19</v>
          </cell>
          <cell r="I11110">
            <v>26</v>
          </cell>
          <cell r="J11110">
            <v>37</v>
          </cell>
          <cell r="K11110">
            <v>26</v>
          </cell>
          <cell r="L11110">
            <v>33</v>
          </cell>
        </row>
        <row r="11111">
          <cell r="E11111">
            <v>30469</v>
          </cell>
          <cell r="F11111">
            <v>11</v>
          </cell>
          <cell r="G11111">
            <v>7</v>
          </cell>
          <cell r="H11111">
            <v>9</v>
          </cell>
          <cell r="I11111">
            <v>7</v>
          </cell>
          <cell r="J11111">
            <v>6</v>
          </cell>
          <cell r="K11111">
            <v>9</v>
          </cell>
          <cell r="L11111">
            <v>7</v>
          </cell>
        </row>
        <row r="11112">
          <cell r="E11112">
            <v>30470</v>
          </cell>
          <cell r="F11112">
            <v>9</v>
          </cell>
          <cell r="G11112">
            <v>17</v>
          </cell>
          <cell r="H11112">
            <v>19</v>
          </cell>
          <cell r="I11112">
            <v>17</v>
          </cell>
          <cell r="J11112">
            <v>15</v>
          </cell>
          <cell r="K11112">
            <v>11</v>
          </cell>
          <cell r="L11112">
            <v>7</v>
          </cell>
        </row>
        <row r="11113">
          <cell r="E11113">
            <v>30471</v>
          </cell>
          <cell r="F11113">
            <v>17</v>
          </cell>
          <cell r="G11113">
            <v>15</v>
          </cell>
          <cell r="H11113">
            <v>13</v>
          </cell>
          <cell r="I11113">
            <v>13</v>
          </cell>
          <cell r="J11113">
            <v>15</v>
          </cell>
          <cell r="K11113">
            <v>11</v>
          </cell>
          <cell r="L11113">
            <v>13</v>
          </cell>
        </row>
        <row r="11114">
          <cell r="E11114">
            <v>30472</v>
          </cell>
          <cell r="F11114">
            <v>13</v>
          </cell>
          <cell r="G11114">
            <v>15</v>
          </cell>
          <cell r="H11114">
            <v>13</v>
          </cell>
          <cell r="I11114">
            <v>7</v>
          </cell>
          <cell r="J11114">
            <v>7</v>
          </cell>
          <cell r="K11114">
            <v>7</v>
          </cell>
          <cell r="L11114">
            <v>4</v>
          </cell>
        </row>
        <row r="11115">
          <cell r="E11115">
            <v>30473</v>
          </cell>
          <cell r="F11115">
            <v>4</v>
          </cell>
          <cell r="G11115">
            <v>6</v>
          </cell>
          <cell r="H11115">
            <v>4</v>
          </cell>
          <cell r="I11115">
            <v>6</v>
          </cell>
          <cell r="J11115">
            <v>6</v>
          </cell>
          <cell r="K11115">
            <v>0</v>
          </cell>
          <cell r="L11115">
            <v>0</v>
          </cell>
        </row>
        <row r="11116">
          <cell r="E11116">
            <v>30474</v>
          </cell>
          <cell r="F11116">
            <v>33</v>
          </cell>
          <cell r="G11116">
            <v>48</v>
          </cell>
          <cell r="H11116">
            <v>50</v>
          </cell>
          <cell r="I11116">
            <v>35</v>
          </cell>
          <cell r="J11116">
            <v>43</v>
          </cell>
          <cell r="K11116">
            <v>22</v>
          </cell>
          <cell r="L11116">
            <v>31</v>
          </cell>
        </row>
        <row r="11117">
          <cell r="E11117">
            <v>30475</v>
          </cell>
          <cell r="F11117">
            <v>13</v>
          </cell>
          <cell r="G11117">
            <v>13</v>
          </cell>
          <cell r="H11117">
            <v>7</v>
          </cell>
          <cell r="I11117">
            <v>4</v>
          </cell>
          <cell r="J11117">
            <v>0</v>
          </cell>
          <cell r="K11117">
            <v>7</v>
          </cell>
          <cell r="L11117">
            <v>0</v>
          </cell>
        </row>
        <row r="11118">
          <cell r="E11118">
            <v>30476</v>
          </cell>
          <cell r="F11118">
            <v>26</v>
          </cell>
          <cell r="G11118">
            <v>19</v>
          </cell>
          <cell r="H11118">
            <v>33</v>
          </cell>
          <cell r="I11118">
            <v>33</v>
          </cell>
          <cell r="J11118">
            <v>22</v>
          </cell>
          <cell r="K11118">
            <v>6</v>
          </cell>
          <cell r="L11118">
            <v>13</v>
          </cell>
        </row>
        <row r="11119">
          <cell r="E11119">
            <v>30477</v>
          </cell>
          <cell r="F11119">
            <v>15</v>
          </cell>
          <cell r="G11119">
            <v>15</v>
          </cell>
          <cell r="H11119">
            <v>22</v>
          </cell>
          <cell r="I11119">
            <v>22</v>
          </cell>
          <cell r="J11119">
            <v>20</v>
          </cell>
          <cell r="K11119">
            <v>7</v>
          </cell>
          <cell r="L11119">
            <v>11</v>
          </cell>
        </row>
        <row r="11120">
          <cell r="E11120">
            <v>30478</v>
          </cell>
          <cell r="F11120">
            <v>31</v>
          </cell>
          <cell r="G11120">
            <v>31</v>
          </cell>
          <cell r="H11120">
            <v>26</v>
          </cell>
          <cell r="I11120">
            <v>15</v>
          </cell>
          <cell r="J11120">
            <v>13</v>
          </cell>
          <cell r="K11120">
            <v>7</v>
          </cell>
          <cell r="L11120">
            <v>11</v>
          </cell>
        </row>
        <row r="11121">
          <cell r="E11121">
            <v>30479</v>
          </cell>
          <cell r="F11121">
            <v>11</v>
          </cell>
          <cell r="G11121">
            <v>19</v>
          </cell>
          <cell r="H11121">
            <v>13</v>
          </cell>
          <cell r="I11121">
            <v>19</v>
          </cell>
          <cell r="J11121">
            <v>9</v>
          </cell>
          <cell r="K11121">
            <v>15</v>
          </cell>
          <cell r="L11121">
            <v>11</v>
          </cell>
        </row>
        <row r="11122">
          <cell r="E11122">
            <v>30480</v>
          </cell>
          <cell r="F11122">
            <v>19</v>
          </cell>
          <cell r="G11122">
            <v>4</v>
          </cell>
          <cell r="H11122">
            <v>6</v>
          </cell>
          <cell r="I11122">
            <v>9</v>
          </cell>
          <cell r="J11122">
            <v>11</v>
          </cell>
          <cell r="K11122">
            <v>11</v>
          </cell>
          <cell r="L11122">
            <v>7</v>
          </cell>
        </row>
        <row r="11123">
          <cell r="E11123">
            <v>30481</v>
          </cell>
          <cell r="F11123">
            <v>20</v>
          </cell>
          <cell r="G11123">
            <v>28</v>
          </cell>
          <cell r="H11123">
            <v>7</v>
          </cell>
          <cell r="I11123">
            <v>15</v>
          </cell>
          <cell r="J11123">
            <v>13</v>
          </cell>
          <cell r="K11123">
            <v>9</v>
          </cell>
          <cell r="L11123">
            <v>4</v>
          </cell>
        </row>
        <row r="11124">
          <cell r="E11124">
            <v>30482</v>
          </cell>
          <cell r="F11124">
            <v>19</v>
          </cell>
          <cell r="G11124">
            <v>22</v>
          </cell>
          <cell r="H11124">
            <v>19</v>
          </cell>
          <cell r="I11124">
            <v>13</v>
          </cell>
          <cell r="J11124">
            <v>15</v>
          </cell>
          <cell r="K11124">
            <v>19</v>
          </cell>
          <cell r="L11124">
            <v>17</v>
          </cell>
        </row>
        <row r="11125">
          <cell r="E11125">
            <v>30483</v>
          </cell>
          <cell r="F11125">
            <v>17</v>
          </cell>
          <cell r="G11125">
            <v>22</v>
          </cell>
          <cell r="H11125">
            <v>24</v>
          </cell>
          <cell r="I11125">
            <v>20</v>
          </cell>
          <cell r="J11125">
            <v>19</v>
          </cell>
          <cell r="K11125">
            <v>24</v>
          </cell>
          <cell r="L11125">
            <v>26</v>
          </cell>
        </row>
        <row r="11126">
          <cell r="E11126">
            <v>30484</v>
          </cell>
          <cell r="F11126">
            <v>4</v>
          </cell>
          <cell r="G11126">
            <v>4</v>
          </cell>
          <cell r="H11126">
            <v>11</v>
          </cell>
          <cell r="I11126">
            <v>11</v>
          </cell>
          <cell r="J11126">
            <v>9</v>
          </cell>
          <cell r="K11126">
            <v>6</v>
          </cell>
          <cell r="L11126">
            <v>4</v>
          </cell>
        </row>
        <row r="11127">
          <cell r="E11127">
            <v>30485</v>
          </cell>
          <cell r="F11127">
            <v>22</v>
          </cell>
          <cell r="G11127">
            <v>15</v>
          </cell>
          <cell r="H11127">
            <v>26</v>
          </cell>
          <cell r="I11127">
            <v>7</v>
          </cell>
          <cell r="J11127">
            <v>11</v>
          </cell>
          <cell r="K11127">
            <v>7</v>
          </cell>
          <cell r="L11127">
            <v>22</v>
          </cell>
        </row>
        <row r="11128">
          <cell r="E11128">
            <v>30486</v>
          </cell>
          <cell r="F11128">
            <v>26</v>
          </cell>
          <cell r="G11128">
            <v>30</v>
          </cell>
          <cell r="H11128">
            <v>26</v>
          </cell>
          <cell r="I11128">
            <v>33</v>
          </cell>
          <cell r="J11128">
            <v>30</v>
          </cell>
          <cell r="K11128">
            <v>30</v>
          </cell>
          <cell r="L11128">
            <v>26</v>
          </cell>
        </row>
        <row r="11129">
          <cell r="E11129">
            <v>30487</v>
          </cell>
          <cell r="F11129">
            <v>22</v>
          </cell>
          <cell r="G11129">
            <v>15</v>
          </cell>
          <cell r="H11129">
            <v>30</v>
          </cell>
          <cell r="I11129">
            <v>19</v>
          </cell>
          <cell r="J11129">
            <v>15</v>
          </cell>
          <cell r="K11129">
            <v>19</v>
          </cell>
          <cell r="L11129">
            <v>7</v>
          </cell>
        </row>
        <row r="11130">
          <cell r="E11130">
            <v>30488</v>
          </cell>
          <cell r="F11130">
            <v>26</v>
          </cell>
          <cell r="G11130">
            <v>19</v>
          </cell>
          <cell r="H11130">
            <v>30</v>
          </cell>
          <cell r="I11130">
            <v>26</v>
          </cell>
          <cell r="J11130">
            <v>22</v>
          </cell>
          <cell r="K11130">
            <v>19</v>
          </cell>
          <cell r="L11130">
            <v>15</v>
          </cell>
        </row>
        <row r="11131">
          <cell r="E11131">
            <v>30489</v>
          </cell>
          <cell r="F11131">
            <v>7</v>
          </cell>
          <cell r="G11131">
            <v>4</v>
          </cell>
          <cell r="H11131">
            <v>7</v>
          </cell>
          <cell r="I11131">
            <v>7</v>
          </cell>
          <cell r="J11131">
            <v>4</v>
          </cell>
          <cell r="K11131">
            <v>0</v>
          </cell>
          <cell r="L11131">
            <v>0</v>
          </cell>
        </row>
        <row r="11132">
          <cell r="E11132">
            <v>30490</v>
          </cell>
          <cell r="F11132">
            <v>13</v>
          </cell>
          <cell r="G11132">
            <v>11</v>
          </cell>
          <cell r="H11132">
            <v>11</v>
          </cell>
          <cell r="I11132">
            <v>7</v>
          </cell>
          <cell r="J11132">
            <v>13</v>
          </cell>
          <cell r="K11132">
            <v>9</v>
          </cell>
          <cell r="L11132">
            <v>15</v>
          </cell>
        </row>
        <row r="11133">
          <cell r="E11133">
            <v>30491</v>
          </cell>
          <cell r="F11133">
            <v>11</v>
          </cell>
          <cell r="G11133">
            <v>19</v>
          </cell>
          <cell r="H11133">
            <v>19</v>
          </cell>
          <cell r="I11133">
            <v>15</v>
          </cell>
          <cell r="J11133">
            <v>9</v>
          </cell>
          <cell r="K11133">
            <v>15</v>
          </cell>
          <cell r="L11133">
            <v>11</v>
          </cell>
        </row>
        <row r="11134">
          <cell r="E11134">
            <v>30492</v>
          </cell>
          <cell r="F11134">
            <v>44</v>
          </cell>
          <cell r="G11134">
            <v>37</v>
          </cell>
          <cell r="H11134">
            <v>50</v>
          </cell>
          <cell r="I11134">
            <v>33</v>
          </cell>
          <cell r="J11134">
            <v>30</v>
          </cell>
          <cell r="K11134">
            <v>33</v>
          </cell>
          <cell r="L11134">
            <v>33</v>
          </cell>
        </row>
        <row r="11135">
          <cell r="E11135">
            <v>30493</v>
          </cell>
          <cell r="F11135">
            <v>26</v>
          </cell>
          <cell r="G11135">
            <v>24</v>
          </cell>
          <cell r="H11135">
            <v>15</v>
          </cell>
          <cell r="I11135">
            <v>13</v>
          </cell>
          <cell r="J11135">
            <v>9</v>
          </cell>
          <cell r="K11135">
            <v>15</v>
          </cell>
          <cell r="L11135">
            <v>17</v>
          </cell>
        </row>
        <row r="11136">
          <cell r="E11136">
            <v>30494</v>
          </cell>
          <cell r="F11136">
            <v>13</v>
          </cell>
          <cell r="G11136">
            <v>11</v>
          </cell>
          <cell r="H11136">
            <v>13</v>
          </cell>
          <cell r="I11136">
            <v>20</v>
          </cell>
          <cell r="J11136">
            <v>13</v>
          </cell>
          <cell r="K11136">
            <v>11</v>
          </cell>
          <cell r="L11136">
            <v>0</v>
          </cell>
        </row>
        <row r="11137">
          <cell r="E11137">
            <v>30495</v>
          </cell>
          <cell r="F11137">
            <v>7</v>
          </cell>
          <cell r="G11137">
            <v>9</v>
          </cell>
          <cell r="H11137">
            <v>13</v>
          </cell>
          <cell r="I11137">
            <v>13</v>
          </cell>
          <cell r="J11137">
            <v>9</v>
          </cell>
          <cell r="K11137">
            <v>11</v>
          </cell>
          <cell r="L11137">
            <v>13</v>
          </cell>
        </row>
        <row r="11138">
          <cell r="E11138">
            <v>30496</v>
          </cell>
          <cell r="F11138">
            <v>6</v>
          </cell>
          <cell r="G11138">
            <v>0</v>
          </cell>
          <cell r="H11138">
            <v>0</v>
          </cell>
          <cell r="I11138">
            <v>0</v>
          </cell>
          <cell r="J11138">
            <v>0</v>
          </cell>
          <cell r="K11138">
            <v>7</v>
          </cell>
          <cell r="L11138">
            <v>7</v>
          </cell>
        </row>
        <row r="11139">
          <cell r="E11139">
            <v>30497</v>
          </cell>
          <cell r="F11139">
            <v>17</v>
          </cell>
          <cell r="G11139">
            <v>15</v>
          </cell>
          <cell r="H11139">
            <v>6</v>
          </cell>
          <cell r="I11139">
            <v>6</v>
          </cell>
          <cell r="J11139">
            <v>7</v>
          </cell>
          <cell r="K11139">
            <v>9</v>
          </cell>
          <cell r="L11139">
            <v>4</v>
          </cell>
        </row>
        <row r="11140">
          <cell r="E11140">
            <v>30498</v>
          </cell>
          <cell r="F11140">
            <v>11</v>
          </cell>
          <cell r="G11140">
            <v>22</v>
          </cell>
          <cell r="H11140">
            <v>11</v>
          </cell>
          <cell r="I11140">
            <v>24</v>
          </cell>
          <cell r="J11140">
            <v>13</v>
          </cell>
          <cell r="K11140">
            <v>9</v>
          </cell>
          <cell r="L11140">
            <v>11</v>
          </cell>
        </row>
        <row r="11141">
          <cell r="E11141">
            <v>30499</v>
          </cell>
          <cell r="F11141">
            <v>13</v>
          </cell>
          <cell r="G11141">
            <v>19</v>
          </cell>
          <cell r="H11141">
            <v>9</v>
          </cell>
          <cell r="I11141">
            <v>9</v>
          </cell>
          <cell r="J11141">
            <v>9</v>
          </cell>
          <cell r="K11141">
            <v>7</v>
          </cell>
          <cell r="L11141">
            <v>9</v>
          </cell>
        </row>
        <row r="11142">
          <cell r="E11142">
            <v>30500</v>
          </cell>
          <cell r="F11142">
            <v>30</v>
          </cell>
          <cell r="G11142">
            <v>26</v>
          </cell>
          <cell r="H11142">
            <v>22</v>
          </cell>
          <cell r="I11142">
            <v>26</v>
          </cell>
          <cell r="J11142">
            <v>28</v>
          </cell>
          <cell r="K11142">
            <v>28</v>
          </cell>
          <cell r="L11142">
            <v>26</v>
          </cell>
        </row>
        <row r="11143">
          <cell r="E11143">
            <v>30501</v>
          </cell>
          <cell r="F11143">
            <v>0</v>
          </cell>
          <cell r="G11143">
            <v>7</v>
          </cell>
          <cell r="H11143">
            <v>11</v>
          </cell>
          <cell r="I11143">
            <v>7</v>
          </cell>
          <cell r="J11143">
            <v>15</v>
          </cell>
          <cell r="K11143">
            <v>6</v>
          </cell>
          <cell r="L11143">
            <v>6</v>
          </cell>
        </row>
        <row r="11144">
          <cell r="E11144">
            <v>30502</v>
          </cell>
          <cell r="F11144">
            <v>19</v>
          </cell>
          <cell r="G11144">
            <v>17</v>
          </cell>
          <cell r="H11144">
            <v>6</v>
          </cell>
          <cell r="I11144">
            <v>4</v>
          </cell>
          <cell r="J11144">
            <v>15</v>
          </cell>
          <cell r="K11144">
            <v>13</v>
          </cell>
          <cell r="L11144">
            <v>0</v>
          </cell>
        </row>
        <row r="11145">
          <cell r="E11145">
            <v>30503</v>
          </cell>
          <cell r="F11145">
            <v>19</v>
          </cell>
          <cell r="G11145">
            <v>19</v>
          </cell>
          <cell r="H11145">
            <v>17</v>
          </cell>
          <cell r="I11145">
            <v>13</v>
          </cell>
          <cell r="J11145">
            <v>13</v>
          </cell>
          <cell r="K11145">
            <v>7</v>
          </cell>
          <cell r="L11145">
            <v>0</v>
          </cell>
        </row>
        <row r="11146">
          <cell r="E11146">
            <v>30504</v>
          </cell>
          <cell r="F11146">
            <v>0</v>
          </cell>
          <cell r="G11146">
            <v>6</v>
          </cell>
          <cell r="H11146">
            <v>9</v>
          </cell>
          <cell r="I11146">
            <v>4</v>
          </cell>
          <cell r="J11146">
            <v>9</v>
          </cell>
          <cell r="K11146">
            <v>4</v>
          </cell>
          <cell r="L11146">
            <v>15</v>
          </cell>
        </row>
        <row r="11147">
          <cell r="E11147">
            <v>30505</v>
          </cell>
          <cell r="F11147">
            <v>9</v>
          </cell>
          <cell r="G11147">
            <v>9</v>
          </cell>
          <cell r="H11147">
            <v>0</v>
          </cell>
          <cell r="I11147">
            <v>4</v>
          </cell>
          <cell r="J11147">
            <v>11</v>
          </cell>
          <cell r="K11147">
            <v>9</v>
          </cell>
          <cell r="L11147">
            <v>0</v>
          </cell>
        </row>
        <row r="11148">
          <cell r="E11148">
            <v>30506</v>
          </cell>
          <cell r="F11148">
            <v>7</v>
          </cell>
          <cell r="G11148">
            <v>15</v>
          </cell>
          <cell r="H11148">
            <v>20</v>
          </cell>
          <cell r="I11148">
            <v>13</v>
          </cell>
          <cell r="J11148">
            <v>13</v>
          </cell>
          <cell r="K11148">
            <v>11</v>
          </cell>
          <cell r="L11148">
            <v>13</v>
          </cell>
        </row>
        <row r="11149">
          <cell r="E11149">
            <v>30507</v>
          </cell>
          <cell r="F11149">
            <v>4</v>
          </cell>
          <cell r="G11149">
            <v>0</v>
          </cell>
          <cell r="H11149">
            <v>7</v>
          </cell>
          <cell r="I11149">
            <v>0</v>
          </cell>
          <cell r="J11149">
            <v>11</v>
          </cell>
          <cell r="K11149">
            <v>17</v>
          </cell>
          <cell r="L11149">
            <v>28</v>
          </cell>
        </row>
        <row r="11150">
          <cell r="E11150">
            <v>30508</v>
          </cell>
          <cell r="F11150">
            <v>28</v>
          </cell>
          <cell r="G11150">
            <v>28</v>
          </cell>
          <cell r="H11150">
            <v>17</v>
          </cell>
          <cell r="I11150">
            <v>7</v>
          </cell>
          <cell r="J11150">
            <v>13</v>
          </cell>
          <cell r="K11150">
            <v>11</v>
          </cell>
          <cell r="L11150">
            <v>7</v>
          </cell>
        </row>
        <row r="11151">
          <cell r="E11151">
            <v>30509</v>
          </cell>
          <cell r="F11151">
            <v>11</v>
          </cell>
          <cell r="G11151">
            <v>17</v>
          </cell>
          <cell r="H11151">
            <v>13</v>
          </cell>
          <cell r="I11151">
            <v>13</v>
          </cell>
          <cell r="J11151">
            <v>7</v>
          </cell>
          <cell r="K11151">
            <v>0</v>
          </cell>
          <cell r="L11151">
            <v>11</v>
          </cell>
        </row>
        <row r="11152">
          <cell r="E11152">
            <v>30510</v>
          </cell>
          <cell r="F11152">
            <v>6</v>
          </cell>
          <cell r="G11152">
            <v>7</v>
          </cell>
          <cell r="H11152">
            <v>6</v>
          </cell>
          <cell r="I11152">
            <v>7</v>
          </cell>
          <cell r="J11152">
            <v>0</v>
          </cell>
          <cell r="K11152">
            <v>6</v>
          </cell>
          <cell r="L11152">
            <v>0</v>
          </cell>
        </row>
        <row r="11153">
          <cell r="E11153">
            <v>30511</v>
          </cell>
          <cell r="F11153">
            <v>13</v>
          </cell>
          <cell r="G11153">
            <v>15</v>
          </cell>
          <cell r="H11153">
            <v>6</v>
          </cell>
          <cell r="I11153">
            <v>11</v>
          </cell>
          <cell r="J11153">
            <v>13</v>
          </cell>
          <cell r="K11153">
            <v>13</v>
          </cell>
          <cell r="L11153">
            <v>7</v>
          </cell>
        </row>
        <row r="11154">
          <cell r="E11154">
            <v>30512</v>
          </cell>
          <cell r="F11154">
            <v>6</v>
          </cell>
          <cell r="G11154">
            <v>7</v>
          </cell>
          <cell r="H11154">
            <v>11</v>
          </cell>
          <cell r="I11154">
            <v>6</v>
          </cell>
          <cell r="J11154">
            <v>9</v>
          </cell>
          <cell r="K11154">
            <v>11</v>
          </cell>
          <cell r="L11154">
            <v>22</v>
          </cell>
        </row>
        <row r="11155">
          <cell r="E11155">
            <v>30513</v>
          </cell>
          <cell r="F11155">
            <v>22</v>
          </cell>
          <cell r="G11155">
            <v>30</v>
          </cell>
          <cell r="H11155">
            <v>30</v>
          </cell>
          <cell r="I11155">
            <v>26</v>
          </cell>
          <cell r="J11155">
            <v>19</v>
          </cell>
          <cell r="K11155">
            <v>26</v>
          </cell>
          <cell r="L11155">
            <v>26</v>
          </cell>
        </row>
        <row r="11156">
          <cell r="E11156">
            <v>30514</v>
          </cell>
          <cell r="F11156">
            <v>19</v>
          </cell>
          <cell r="G11156">
            <v>11</v>
          </cell>
          <cell r="H11156">
            <v>7</v>
          </cell>
          <cell r="I11156">
            <v>4</v>
          </cell>
          <cell r="J11156">
            <v>9</v>
          </cell>
          <cell r="K11156">
            <v>0</v>
          </cell>
          <cell r="L11156">
            <v>0</v>
          </cell>
        </row>
        <row r="11157">
          <cell r="E11157">
            <v>30515</v>
          </cell>
          <cell r="F11157">
            <v>0</v>
          </cell>
          <cell r="G11157">
            <v>0</v>
          </cell>
          <cell r="H11157">
            <v>0</v>
          </cell>
          <cell r="I11157">
            <v>7</v>
          </cell>
          <cell r="J11157">
            <v>9</v>
          </cell>
          <cell r="K11157">
            <v>7</v>
          </cell>
          <cell r="L11157">
            <v>4</v>
          </cell>
        </row>
        <row r="11158">
          <cell r="E11158">
            <v>30516</v>
          </cell>
          <cell r="F11158">
            <v>7</v>
          </cell>
          <cell r="G11158">
            <v>0</v>
          </cell>
          <cell r="H11158">
            <v>0</v>
          </cell>
          <cell r="I11158">
            <v>0</v>
          </cell>
          <cell r="J11158">
            <v>0</v>
          </cell>
          <cell r="K11158">
            <v>0</v>
          </cell>
          <cell r="L11158">
            <v>0</v>
          </cell>
        </row>
        <row r="11159">
          <cell r="E11159">
            <v>30517</v>
          </cell>
          <cell r="F11159">
            <v>19</v>
          </cell>
          <cell r="G11159">
            <v>11</v>
          </cell>
          <cell r="H11159">
            <v>15</v>
          </cell>
          <cell r="I11159">
            <v>7</v>
          </cell>
          <cell r="J11159">
            <v>6</v>
          </cell>
          <cell r="K11159">
            <v>4</v>
          </cell>
          <cell r="L11159">
            <v>7</v>
          </cell>
        </row>
        <row r="11160">
          <cell r="E11160">
            <v>30518</v>
          </cell>
          <cell r="F11160">
            <v>26</v>
          </cell>
          <cell r="G11160">
            <v>33</v>
          </cell>
          <cell r="H11160">
            <v>26</v>
          </cell>
          <cell r="I11160">
            <v>11</v>
          </cell>
          <cell r="J11160">
            <v>7</v>
          </cell>
          <cell r="K11160">
            <v>7</v>
          </cell>
          <cell r="L11160">
            <v>11</v>
          </cell>
        </row>
        <row r="11161">
          <cell r="E11161">
            <v>30519</v>
          </cell>
          <cell r="F11161">
            <v>6</v>
          </cell>
          <cell r="G11161">
            <v>7</v>
          </cell>
          <cell r="H11161">
            <v>4</v>
          </cell>
          <cell r="I11161">
            <v>9</v>
          </cell>
          <cell r="J11161">
            <v>9</v>
          </cell>
          <cell r="K11161">
            <v>11</v>
          </cell>
          <cell r="L11161">
            <v>7</v>
          </cell>
        </row>
        <row r="11162">
          <cell r="E11162">
            <v>30520</v>
          </cell>
          <cell r="F11162">
            <v>15</v>
          </cell>
          <cell r="G11162">
            <v>19</v>
          </cell>
          <cell r="H11162">
            <v>7</v>
          </cell>
          <cell r="I11162">
            <v>7</v>
          </cell>
          <cell r="J11162">
            <v>7</v>
          </cell>
          <cell r="K11162">
            <v>6</v>
          </cell>
          <cell r="L11162">
            <v>7</v>
          </cell>
        </row>
        <row r="11163">
          <cell r="E11163">
            <v>30521</v>
          </cell>
          <cell r="F11163">
            <v>15</v>
          </cell>
          <cell r="G11163">
            <v>7</v>
          </cell>
          <cell r="H11163">
            <v>4</v>
          </cell>
          <cell r="I11163">
            <v>7</v>
          </cell>
          <cell r="J11163">
            <v>4</v>
          </cell>
          <cell r="K11163">
            <v>0</v>
          </cell>
          <cell r="L11163">
            <v>0</v>
          </cell>
        </row>
        <row r="11164">
          <cell r="E11164">
            <v>30522</v>
          </cell>
          <cell r="F11164">
            <v>7</v>
          </cell>
          <cell r="G11164">
            <v>11</v>
          </cell>
          <cell r="H11164">
            <v>11</v>
          </cell>
          <cell r="I11164">
            <v>11</v>
          </cell>
          <cell r="J11164">
            <v>15</v>
          </cell>
          <cell r="K11164">
            <v>7</v>
          </cell>
          <cell r="L11164">
            <v>9</v>
          </cell>
        </row>
        <row r="11165">
          <cell r="E11165">
            <v>30523</v>
          </cell>
          <cell r="F11165">
            <v>6</v>
          </cell>
          <cell r="G11165">
            <v>19</v>
          </cell>
          <cell r="H11165">
            <v>7</v>
          </cell>
          <cell r="I11165">
            <v>6</v>
          </cell>
          <cell r="J11165">
            <v>6</v>
          </cell>
          <cell r="K11165">
            <v>6</v>
          </cell>
          <cell r="L11165">
            <v>7</v>
          </cell>
        </row>
        <row r="11166">
          <cell r="E11166">
            <v>30524</v>
          </cell>
          <cell r="F11166">
            <v>26</v>
          </cell>
          <cell r="G11166">
            <v>26</v>
          </cell>
          <cell r="H11166">
            <v>24</v>
          </cell>
          <cell r="I11166">
            <v>24</v>
          </cell>
          <cell r="J11166">
            <v>11</v>
          </cell>
          <cell r="K11166">
            <v>7</v>
          </cell>
          <cell r="L11166">
            <v>13</v>
          </cell>
        </row>
        <row r="11167">
          <cell r="E11167">
            <v>30525</v>
          </cell>
          <cell r="F11167">
            <v>28</v>
          </cell>
          <cell r="G11167">
            <v>17</v>
          </cell>
          <cell r="H11167">
            <v>19</v>
          </cell>
          <cell r="I11167">
            <v>19</v>
          </cell>
          <cell r="J11167">
            <v>13</v>
          </cell>
          <cell r="K11167">
            <v>4</v>
          </cell>
          <cell r="L11167">
            <v>6</v>
          </cell>
        </row>
        <row r="11168">
          <cell r="E11168">
            <v>30526</v>
          </cell>
          <cell r="F11168">
            <v>19</v>
          </cell>
          <cell r="G11168">
            <v>11</v>
          </cell>
          <cell r="H11168">
            <v>9</v>
          </cell>
          <cell r="I11168">
            <v>11</v>
          </cell>
          <cell r="J11168">
            <v>11</v>
          </cell>
          <cell r="K11168">
            <v>11</v>
          </cell>
          <cell r="L11168">
            <v>9</v>
          </cell>
        </row>
        <row r="11169">
          <cell r="E11169">
            <v>30527</v>
          </cell>
          <cell r="F11169">
            <v>7</v>
          </cell>
          <cell r="G11169">
            <v>7</v>
          </cell>
          <cell r="H11169">
            <v>7</v>
          </cell>
          <cell r="I11169">
            <v>4</v>
          </cell>
          <cell r="J11169">
            <v>7</v>
          </cell>
          <cell r="K11169">
            <v>15</v>
          </cell>
          <cell r="L11169">
            <v>15</v>
          </cell>
        </row>
        <row r="11170">
          <cell r="E11170">
            <v>30528</v>
          </cell>
          <cell r="F11170">
            <v>15</v>
          </cell>
          <cell r="G11170">
            <v>19</v>
          </cell>
          <cell r="H11170">
            <v>15</v>
          </cell>
          <cell r="I11170">
            <v>11</v>
          </cell>
          <cell r="J11170">
            <v>11</v>
          </cell>
          <cell r="K11170">
            <v>13</v>
          </cell>
          <cell r="L11170">
            <v>6</v>
          </cell>
        </row>
        <row r="11171">
          <cell r="E11171">
            <v>30529</v>
          </cell>
          <cell r="F11171">
            <v>15</v>
          </cell>
          <cell r="G11171">
            <v>13</v>
          </cell>
          <cell r="H11171">
            <v>11</v>
          </cell>
          <cell r="I11171">
            <v>9</v>
          </cell>
          <cell r="J11171">
            <v>6</v>
          </cell>
          <cell r="K11171">
            <v>6</v>
          </cell>
          <cell r="L11171">
            <v>4</v>
          </cell>
        </row>
        <row r="11172">
          <cell r="E11172">
            <v>30530</v>
          </cell>
          <cell r="F11172">
            <v>17</v>
          </cell>
          <cell r="G11172">
            <v>13</v>
          </cell>
          <cell r="H11172">
            <v>15</v>
          </cell>
          <cell r="I11172">
            <v>0</v>
          </cell>
          <cell r="J11172">
            <v>4</v>
          </cell>
          <cell r="K11172">
            <v>0</v>
          </cell>
          <cell r="L11172">
            <v>0</v>
          </cell>
        </row>
        <row r="11173">
          <cell r="E11173">
            <v>30531</v>
          </cell>
          <cell r="F11173">
            <v>26</v>
          </cell>
          <cell r="G11173">
            <v>13</v>
          </cell>
          <cell r="H11173">
            <v>9</v>
          </cell>
          <cell r="I11173">
            <v>15</v>
          </cell>
          <cell r="J11173">
            <v>11</v>
          </cell>
          <cell r="K11173">
            <v>4</v>
          </cell>
          <cell r="L11173">
            <v>7</v>
          </cell>
        </row>
        <row r="11174">
          <cell r="E11174">
            <v>30532</v>
          </cell>
          <cell r="F11174">
            <v>31</v>
          </cell>
          <cell r="G11174">
            <v>31</v>
          </cell>
          <cell r="H11174">
            <v>19</v>
          </cell>
          <cell r="I11174">
            <v>11</v>
          </cell>
          <cell r="J11174">
            <v>22</v>
          </cell>
          <cell r="K11174">
            <v>15</v>
          </cell>
          <cell r="L11174">
            <v>15</v>
          </cell>
        </row>
        <row r="11175">
          <cell r="E11175">
            <v>30533</v>
          </cell>
          <cell r="F11175">
            <v>7</v>
          </cell>
          <cell r="G11175">
            <v>9</v>
          </cell>
          <cell r="H11175">
            <v>9</v>
          </cell>
          <cell r="I11175">
            <v>7</v>
          </cell>
          <cell r="J11175">
            <v>7</v>
          </cell>
          <cell r="K11175">
            <v>0</v>
          </cell>
          <cell r="L11175">
            <v>11</v>
          </cell>
        </row>
        <row r="11176">
          <cell r="E11176">
            <v>30534</v>
          </cell>
          <cell r="F11176">
            <v>11</v>
          </cell>
          <cell r="G11176">
            <v>17</v>
          </cell>
          <cell r="H11176">
            <v>17</v>
          </cell>
          <cell r="I11176">
            <v>15</v>
          </cell>
          <cell r="J11176">
            <v>7</v>
          </cell>
          <cell r="K11176">
            <v>11</v>
          </cell>
          <cell r="L11176">
            <v>4</v>
          </cell>
        </row>
        <row r="11177">
          <cell r="E11177">
            <v>30535</v>
          </cell>
          <cell r="F11177">
            <v>9</v>
          </cell>
          <cell r="G11177">
            <v>11</v>
          </cell>
          <cell r="H11177">
            <v>9</v>
          </cell>
          <cell r="I11177">
            <v>15</v>
          </cell>
          <cell r="J11177">
            <v>11</v>
          </cell>
          <cell r="K11177">
            <v>7</v>
          </cell>
          <cell r="L11177">
            <v>6</v>
          </cell>
        </row>
        <row r="11178">
          <cell r="E11178">
            <v>30536</v>
          </cell>
          <cell r="F11178">
            <v>6</v>
          </cell>
          <cell r="G11178">
            <v>19</v>
          </cell>
          <cell r="H11178">
            <v>43</v>
          </cell>
          <cell r="I11178">
            <v>44</v>
          </cell>
          <cell r="J11178">
            <v>30</v>
          </cell>
          <cell r="K11178">
            <v>11</v>
          </cell>
          <cell r="L11178">
            <v>17</v>
          </cell>
        </row>
        <row r="11179">
          <cell r="E11179">
            <v>30537</v>
          </cell>
          <cell r="F11179">
            <v>7</v>
          </cell>
          <cell r="G11179">
            <v>4</v>
          </cell>
          <cell r="H11179">
            <v>0</v>
          </cell>
          <cell r="I11179">
            <v>4</v>
          </cell>
          <cell r="J11179">
            <v>4</v>
          </cell>
          <cell r="K11179">
            <v>4</v>
          </cell>
          <cell r="L11179">
            <v>0</v>
          </cell>
        </row>
        <row r="11180">
          <cell r="E11180">
            <v>30538</v>
          </cell>
          <cell r="F11180">
            <v>7</v>
          </cell>
          <cell r="G11180">
            <v>4</v>
          </cell>
          <cell r="H11180">
            <v>4</v>
          </cell>
          <cell r="I11180">
            <v>4</v>
          </cell>
          <cell r="J11180">
            <v>7</v>
          </cell>
          <cell r="K11180">
            <v>4</v>
          </cell>
          <cell r="L11180">
            <v>0</v>
          </cell>
        </row>
        <row r="11181">
          <cell r="E11181">
            <v>30539</v>
          </cell>
          <cell r="F11181">
            <v>11</v>
          </cell>
          <cell r="G11181">
            <v>7</v>
          </cell>
          <cell r="H11181">
            <v>4</v>
          </cell>
          <cell r="I11181">
            <v>0</v>
          </cell>
          <cell r="J11181">
            <v>7</v>
          </cell>
          <cell r="K11181">
            <v>6</v>
          </cell>
          <cell r="L11181">
            <v>4</v>
          </cell>
        </row>
        <row r="11182">
          <cell r="E11182">
            <v>30540</v>
          </cell>
          <cell r="F11182">
            <v>19</v>
          </cell>
          <cell r="G11182">
            <v>33</v>
          </cell>
          <cell r="H11182">
            <v>30</v>
          </cell>
          <cell r="I11182">
            <v>30</v>
          </cell>
          <cell r="J11182">
            <v>37</v>
          </cell>
          <cell r="K11182">
            <v>37</v>
          </cell>
          <cell r="L11182">
            <v>26</v>
          </cell>
        </row>
        <row r="11183">
          <cell r="E11183">
            <v>30541</v>
          </cell>
          <cell r="F11183">
            <v>11</v>
          </cell>
          <cell r="G11183">
            <v>19</v>
          </cell>
          <cell r="H11183">
            <v>15</v>
          </cell>
          <cell r="I11183">
            <v>19</v>
          </cell>
          <cell r="J11183">
            <v>4</v>
          </cell>
          <cell r="K11183">
            <v>4</v>
          </cell>
          <cell r="L11183">
            <v>6</v>
          </cell>
        </row>
        <row r="11184">
          <cell r="E11184">
            <v>30542</v>
          </cell>
          <cell r="F11184">
            <v>0</v>
          </cell>
          <cell r="G11184">
            <v>7</v>
          </cell>
          <cell r="H11184">
            <v>11</v>
          </cell>
          <cell r="I11184">
            <v>7</v>
          </cell>
          <cell r="J11184">
            <v>4</v>
          </cell>
          <cell r="K11184">
            <v>15</v>
          </cell>
          <cell r="L11184">
            <v>26</v>
          </cell>
        </row>
        <row r="11185">
          <cell r="E11185">
            <v>30543</v>
          </cell>
          <cell r="F11185">
            <v>0</v>
          </cell>
          <cell r="G11185">
            <v>0</v>
          </cell>
          <cell r="H11185">
            <v>0</v>
          </cell>
          <cell r="I11185">
            <v>7</v>
          </cell>
          <cell r="J11185">
            <v>0</v>
          </cell>
          <cell r="K11185">
            <v>0</v>
          </cell>
          <cell r="L11185">
            <v>22</v>
          </cell>
        </row>
        <row r="11186">
          <cell r="E11186">
            <v>30544</v>
          </cell>
          <cell r="F11186">
            <v>19</v>
          </cell>
          <cell r="G11186">
            <v>19</v>
          </cell>
          <cell r="H11186">
            <v>7</v>
          </cell>
          <cell r="I11186">
            <v>0</v>
          </cell>
          <cell r="J11186">
            <v>0</v>
          </cell>
          <cell r="K11186">
            <v>0</v>
          </cell>
          <cell r="L11186">
            <v>7</v>
          </cell>
        </row>
        <row r="11187">
          <cell r="E11187">
            <v>30545</v>
          </cell>
          <cell r="F11187">
            <v>19</v>
          </cell>
          <cell r="G11187">
            <v>15</v>
          </cell>
          <cell r="H11187">
            <v>0</v>
          </cell>
          <cell r="I11187">
            <v>0</v>
          </cell>
          <cell r="J11187">
            <v>0</v>
          </cell>
          <cell r="K11187">
            <v>0</v>
          </cell>
          <cell r="L11187">
            <v>4</v>
          </cell>
        </row>
        <row r="11188">
          <cell r="E11188">
            <v>30546</v>
          </cell>
          <cell r="F11188">
            <v>19</v>
          </cell>
          <cell r="G11188">
            <v>9</v>
          </cell>
          <cell r="H11188">
            <v>11</v>
          </cell>
          <cell r="I11188">
            <v>7</v>
          </cell>
          <cell r="J11188">
            <v>15</v>
          </cell>
          <cell r="K11188">
            <v>33</v>
          </cell>
          <cell r="L11188">
            <v>30</v>
          </cell>
        </row>
        <row r="11189">
          <cell r="E11189">
            <v>30547</v>
          </cell>
          <cell r="F11189">
            <v>9</v>
          </cell>
          <cell r="G11189">
            <v>11</v>
          </cell>
          <cell r="H11189">
            <v>7</v>
          </cell>
          <cell r="I11189">
            <v>6</v>
          </cell>
          <cell r="J11189">
            <v>9</v>
          </cell>
          <cell r="K11189">
            <v>9</v>
          </cell>
          <cell r="L11189">
            <v>13</v>
          </cell>
        </row>
        <row r="11190">
          <cell r="E11190">
            <v>30548</v>
          </cell>
          <cell r="F11190">
            <v>37</v>
          </cell>
          <cell r="G11190">
            <v>30</v>
          </cell>
          <cell r="H11190">
            <v>26</v>
          </cell>
          <cell r="I11190">
            <v>22</v>
          </cell>
          <cell r="J11190">
            <v>4</v>
          </cell>
          <cell r="K11190">
            <v>0</v>
          </cell>
          <cell r="L11190">
            <v>4</v>
          </cell>
        </row>
        <row r="11191">
          <cell r="E11191">
            <v>30549</v>
          </cell>
          <cell r="F11191">
            <v>7</v>
          </cell>
          <cell r="G11191">
            <v>0</v>
          </cell>
          <cell r="H11191">
            <v>0</v>
          </cell>
          <cell r="I11191">
            <v>6</v>
          </cell>
          <cell r="J11191">
            <v>0</v>
          </cell>
          <cell r="K11191">
            <v>0</v>
          </cell>
          <cell r="L11191">
            <v>0</v>
          </cell>
        </row>
        <row r="11192">
          <cell r="E11192">
            <v>30550</v>
          </cell>
          <cell r="F11192">
            <v>7</v>
          </cell>
          <cell r="G11192">
            <v>6</v>
          </cell>
          <cell r="H11192">
            <v>2</v>
          </cell>
          <cell r="I11192">
            <v>7</v>
          </cell>
          <cell r="J11192">
            <v>0</v>
          </cell>
          <cell r="K11192">
            <v>0</v>
          </cell>
          <cell r="L11192">
            <v>7</v>
          </cell>
        </row>
        <row r="11193">
          <cell r="E11193">
            <v>30551</v>
          </cell>
          <cell r="F11193">
            <v>0</v>
          </cell>
          <cell r="G11193">
            <v>4</v>
          </cell>
          <cell r="H11193">
            <v>7</v>
          </cell>
          <cell r="I11193">
            <v>9</v>
          </cell>
          <cell r="J11193">
            <v>4</v>
          </cell>
          <cell r="K11193">
            <v>0</v>
          </cell>
          <cell r="L11193">
            <v>0</v>
          </cell>
        </row>
        <row r="11194">
          <cell r="E11194">
            <v>30552</v>
          </cell>
          <cell r="F11194">
            <v>30</v>
          </cell>
          <cell r="G11194">
            <v>22</v>
          </cell>
          <cell r="H11194">
            <v>7</v>
          </cell>
          <cell r="I11194">
            <v>11</v>
          </cell>
          <cell r="J11194">
            <v>6</v>
          </cell>
          <cell r="K11194">
            <v>7</v>
          </cell>
          <cell r="L11194">
            <v>13</v>
          </cell>
        </row>
        <row r="11195">
          <cell r="E11195">
            <v>30553</v>
          </cell>
          <cell r="F11195">
            <v>9</v>
          </cell>
          <cell r="G11195">
            <v>7</v>
          </cell>
          <cell r="H11195">
            <v>0</v>
          </cell>
          <cell r="I11195">
            <v>4</v>
          </cell>
          <cell r="J11195">
            <v>7</v>
          </cell>
          <cell r="K11195">
            <v>4</v>
          </cell>
          <cell r="L11195">
            <v>0</v>
          </cell>
        </row>
        <row r="11196">
          <cell r="E11196">
            <v>30554</v>
          </cell>
          <cell r="F11196">
            <v>13</v>
          </cell>
          <cell r="G11196">
            <v>4</v>
          </cell>
          <cell r="H11196">
            <v>4</v>
          </cell>
          <cell r="I11196">
            <v>0</v>
          </cell>
          <cell r="J11196">
            <v>0</v>
          </cell>
          <cell r="K11196">
            <v>0</v>
          </cell>
          <cell r="L11196">
            <v>6</v>
          </cell>
        </row>
        <row r="11197">
          <cell r="E11197">
            <v>30555</v>
          </cell>
          <cell r="F11197">
            <v>7</v>
          </cell>
          <cell r="G11197">
            <v>4</v>
          </cell>
          <cell r="H11197">
            <v>0</v>
          </cell>
          <cell r="I11197">
            <v>9</v>
          </cell>
          <cell r="J11197">
            <v>22</v>
          </cell>
          <cell r="K11197">
            <v>17</v>
          </cell>
          <cell r="L11197">
            <v>17</v>
          </cell>
        </row>
        <row r="11198">
          <cell r="E11198">
            <v>30556</v>
          </cell>
          <cell r="F11198">
            <v>7</v>
          </cell>
          <cell r="G11198">
            <v>0</v>
          </cell>
          <cell r="H11198">
            <v>0</v>
          </cell>
          <cell r="I11198">
            <v>4</v>
          </cell>
          <cell r="J11198">
            <v>0</v>
          </cell>
          <cell r="K11198">
            <v>9</v>
          </cell>
          <cell r="L11198">
            <v>0</v>
          </cell>
        </row>
        <row r="11199">
          <cell r="E11199">
            <v>30557</v>
          </cell>
          <cell r="F11199">
            <v>0</v>
          </cell>
          <cell r="G11199">
            <v>7</v>
          </cell>
          <cell r="H11199">
            <v>11</v>
          </cell>
          <cell r="I11199">
            <v>11</v>
          </cell>
          <cell r="J11199">
            <v>9</v>
          </cell>
          <cell r="K11199">
            <v>11</v>
          </cell>
          <cell r="L11199">
            <v>15</v>
          </cell>
        </row>
        <row r="11200">
          <cell r="E11200">
            <v>30558</v>
          </cell>
          <cell r="F11200">
            <v>4</v>
          </cell>
          <cell r="G11200">
            <v>7</v>
          </cell>
          <cell r="H11200">
            <v>6</v>
          </cell>
          <cell r="I11200">
            <v>0</v>
          </cell>
          <cell r="J11200">
            <v>6</v>
          </cell>
          <cell r="K11200">
            <v>7</v>
          </cell>
          <cell r="L11200">
            <v>11</v>
          </cell>
        </row>
        <row r="11201">
          <cell r="E11201">
            <v>30559</v>
          </cell>
          <cell r="F11201">
            <v>9</v>
          </cell>
          <cell r="G11201">
            <v>11</v>
          </cell>
          <cell r="H11201">
            <v>7</v>
          </cell>
          <cell r="I11201">
            <v>6</v>
          </cell>
          <cell r="J11201">
            <v>11</v>
          </cell>
          <cell r="K11201">
            <v>15</v>
          </cell>
          <cell r="L11201">
            <v>17</v>
          </cell>
        </row>
        <row r="11202">
          <cell r="E11202">
            <v>30560</v>
          </cell>
          <cell r="F11202">
            <v>11</v>
          </cell>
          <cell r="G11202">
            <v>7</v>
          </cell>
          <cell r="H11202">
            <v>15</v>
          </cell>
          <cell r="I11202">
            <v>13</v>
          </cell>
          <cell r="J11202">
            <v>0</v>
          </cell>
          <cell r="K11202">
            <v>7</v>
          </cell>
          <cell r="L11202">
            <v>4</v>
          </cell>
        </row>
        <row r="11203">
          <cell r="E11203">
            <v>30561</v>
          </cell>
          <cell r="F11203">
            <v>26</v>
          </cell>
          <cell r="G11203">
            <v>22</v>
          </cell>
          <cell r="H11203">
            <v>13</v>
          </cell>
          <cell r="I11203">
            <v>22</v>
          </cell>
          <cell r="J11203">
            <v>31</v>
          </cell>
          <cell r="K11203">
            <v>33</v>
          </cell>
          <cell r="L11203">
            <v>24</v>
          </cell>
        </row>
        <row r="11204">
          <cell r="E11204">
            <v>30562</v>
          </cell>
          <cell r="F11204">
            <v>19</v>
          </cell>
          <cell r="G11204">
            <v>20</v>
          </cell>
          <cell r="H11204">
            <v>26</v>
          </cell>
          <cell r="I11204">
            <v>26</v>
          </cell>
          <cell r="J11204">
            <v>24</v>
          </cell>
          <cell r="K11204">
            <v>22</v>
          </cell>
          <cell r="L11204">
            <v>31</v>
          </cell>
        </row>
        <row r="11205">
          <cell r="E11205">
            <v>30563</v>
          </cell>
          <cell r="F11205">
            <v>0</v>
          </cell>
          <cell r="G11205">
            <v>7</v>
          </cell>
          <cell r="H11205">
            <v>0</v>
          </cell>
          <cell r="I11205">
            <v>9</v>
          </cell>
          <cell r="J11205">
            <v>9</v>
          </cell>
          <cell r="K11205">
            <v>6</v>
          </cell>
          <cell r="L11205">
            <v>7</v>
          </cell>
        </row>
        <row r="11206">
          <cell r="E11206">
            <v>30564</v>
          </cell>
          <cell r="F11206">
            <v>26</v>
          </cell>
          <cell r="G11206">
            <v>11</v>
          </cell>
          <cell r="H11206">
            <v>11</v>
          </cell>
          <cell r="I11206">
            <v>0</v>
          </cell>
          <cell r="J11206">
            <v>0</v>
          </cell>
          <cell r="K11206">
            <v>15</v>
          </cell>
          <cell r="L11206">
            <v>11</v>
          </cell>
        </row>
        <row r="11207">
          <cell r="E11207">
            <v>30565</v>
          </cell>
          <cell r="F11207">
            <v>9</v>
          </cell>
          <cell r="G11207">
            <v>7</v>
          </cell>
          <cell r="H11207">
            <v>6</v>
          </cell>
          <cell r="I11207">
            <v>6</v>
          </cell>
          <cell r="J11207">
            <v>9</v>
          </cell>
          <cell r="K11207">
            <v>9</v>
          </cell>
          <cell r="L11207">
            <v>17</v>
          </cell>
        </row>
        <row r="11208">
          <cell r="E11208">
            <v>30566</v>
          </cell>
          <cell r="F11208">
            <v>26</v>
          </cell>
          <cell r="G11208">
            <v>22</v>
          </cell>
          <cell r="H11208">
            <v>11</v>
          </cell>
          <cell r="I11208">
            <v>11</v>
          </cell>
          <cell r="J11208">
            <v>11</v>
          </cell>
          <cell r="K11208">
            <v>15</v>
          </cell>
          <cell r="L11208">
            <v>19</v>
          </cell>
        </row>
        <row r="11209">
          <cell r="E11209">
            <v>30567</v>
          </cell>
          <cell r="F11209">
            <v>7</v>
          </cell>
          <cell r="G11209">
            <v>7</v>
          </cell>
          <cell r="H11209">
            <v>9</v>
          </cell>
          <cell r="I11209">
            <v>11</v>
          </cell>
          <cell r="J11209">
            <v>13</v>
          </cell>
          <cell r="K11209">
            <v>19</v>
          </cell>
          <cell r="L11209">
            <v>17</v>
          </cell>
        </row>
        <row r="11210">
          <cell r="E11210">
            <v>30568</v>
          </cell>
          <cell r="F11210">
            <v>26</v>
          </cell>
          <cell r="G11210">
            <v>33</v>
          </cell>
          <cell r="H11210">
            <v>28</v>
          </cell>
          <cell r="I11210">
            <v>33</v>
          </cell>
          <cell r="J11210">
            <v>26</v>
          </cell>
          <cell r="K11210">
            <v>28</v>
          </cell>
          <cell r="L11210">
            <v>26</v>
          </cell>
        </row>
        <row r="11211">
          <cell r="E11211">
            <v>30569</v>
          </cell>
          <cell r="F11211">
            <v>9</v>
          </cell>
          <cell r="G11211">
            <v>4</v>
          </cell>
          <cell r="H11211">
            <v>4</v>
          </cell>
          <cell r="I11211">
            <v>0</v>
          </cell>
          <cell r="J11211">
            <v>0</v>
          </cell>
          <cell r="K11211">
            <v>6</v>
          </cell>
          <cell r="L11211">
            <v>6</v>
          </cell>
        </row>
        <row r="11212">
          <cell r="E11212">
            <v>30570</v>
          </cell>
          <cell r="F11212">
            <v>15</v>
          </cell>
          <cell r="G11212">
            <v>17</v>
          </cell>
          <cell r="H11212">
            <v>9</v>
          </cell>
          <cell r="I11212">
            <v>13</v>
          </cell>
          <cell r="J11212">
            <v>11</v>
          </cell>
          <cell r="K11212">
            <v>9</v>
          </cell>
          <cell r="L11212">
            <v>15</v>
          </cell>
        </row>
        <row r="11213">
          <cell r="E11213">
            <v>30571</v>
          </cell>
          <cell r="F11213">
            <v>9</v>
          </cell>
          <cell r="G11213">
            <v>4</v>
          </cell>
          <cell r="H11213">
            <v>7</v>
          </cell>
          <cell r="I11213">
            <v>6</v>
          </cell>
          <cell r="J11213">
            <v>0</v>
          </cell>
          <cell r="K11213">
            <v>7</v>
          </cell>
          <cell r="L11213">
            <v>0</v>
          </cell>
        </row>
        <row r="11214">
          <cell r="E11214">
            <v>30572</v>
          </cell>
          <cell r="F11214">
            <v>15</v>
          </cell>
          <cell r="G11214">
            <v>15</v>
          </cell>
          <cell r="H11214">
            <v>13</v>
          </cell>
          <cell r="I11214">
            <v>15</v>
          </cell>
          <cell r="J11214">
            <v>17</v>
          </cell>
          <cell r="K11214">
            <v>11</v>
          </cell>
          <cell r="L11214">
            <v>9</v>
          </cell>
        </row>
        <row r="11215">
          <cell r="E11215">
            <v>30573</v>
          </cell>
          <cell r="F11215">
            <v>6</v>
          </cell>
          <cell r="G11215">
            <v>9</v>
          </cell>
          <cell r="H11215">
            <v>33</v>
          </cell>
          <cell r="I11215">
            <v>30</v>
          </cell>
          <cell r="J11215">
            <v>28</v>
          </cell>
          <cell r="K11215">
            <v>22</v>
          </cell>
          <cell r="L11215">
            <v>26</v>
          </cell>
        </row>
        <row r="11216">
          <cell r="E11216">
            <v>30574</v>
          </cell>
          <cell r="F11216">
            <v>6</v>
          </cell>
          <cell r="G11216">
            <v>4</v>
          </cell>
          <cell r="H11216">
            <v>0</v>
          </cell>
          <cell r="I11216">
            <v>4</v>
          </cell>
          <cell r="J11216">
            <v>7</v>
          </cell>
          <cell r="K11216">
            <v>6</v>
          </cell>
          <cell r="L11216">
            <v>9</v>
          </cell>
        </row>
        <row r="11217">
          <cell r="E11217">
            <v>30575</v>
          </cell>
          <cell r="F11217">
            <v>19</v>
          </cell>
          <cell r="G11217">
            <v>13</v>
          </cell>
          <cell r="H11217">
            <v>13</v>
          </cell>
          <cell r="I11217">
            <v>7</v>
          </cell>
          <cell r="J11217">
            <v>4</v>
          </cell>
          <cell r="K11217">
            <v>6</v>
          </cell>
          <cell r="L11217">
            <v>0</v>
          </cell>
        </row>
        <row r="11218">
          <cell r="E11218">
            <v>30576</v>
          </cell>
          <cell r="F11218">
            <v>31</v>
          </cell>
          <cell r="G11218">
            <v>19</v>
          </cell>
          <cell r="H11218">
            <v>37</v>
          </cell>
          <cell r="I11218">
            <v>30</v>
          </cell>
          <cell r="J11218">
            <v>37</v>
          </cell>
          <cell r="K11218">
            <v>44</v>
          </cell>
          <cell r="L11218">
            <v>33</v>
          </cell>
        </row>
        <row r="11219">
          <cell r="E11219">
            <v>30577</v>
          </cell>
          <cell r="F11219">
            <v>13</v>
          </cell>
          <cell r="G11219">
            <v>26</v>
          </cell>
          <cell r="H11219">
            <v>15</v>
          </cell>
          <cell r="I11219">
            <v>19</v>
          </cell>
          <cell r="J11219">
            <v>19</v>
          </cell>
          <cell r="K11219">
            <v>15</v>
          </cell>
          <cell r="L11219">
            <v>11</v>
          </cell>
        </row>
        <row r="11220">
          <cell r="E11220">
            <v>30578</v>
          </cell>
          <cell r="F11220">
            <v>22</v>
          </cell>
          <cell r="G11220">
            <v>26</v>
          </cell>
          <cell r="H11220">
            <v>31</v>
          </cell>
          <cell r="I11220">
            <v>30</v>
          </cell>
          <cell r="J11220">
            <v>26</v>
          </cell>
          <cell r="K11220">
            <v>35</v>
          </cell>
          <cell r="L11220">
            <v>24</v>
          </cell>
        </row>
        <row r="11221">
          <cell r="E11221">
            <v>30579</v>
          </cell>
          <cell r="F11221">
            <v>9</v>
          </cell>
          <cell r="G11221">
            <v>6</v>
          </cell>
          <cell r="H11221">
            <v>0</v>
          </cell>
          <cell r="I11221">
            <v>0</v>
          </cell>
          <cell r="J11221">
            <v>4</v>
          </cell>
          <cell r="K11221">
            <v>0</v>
          </cell>
          <cell r="L11221">
            <v>6</v>
          </cell>
        </row>
        <row r="11222">
          <cell r="E11222">
            <v>30580</v>
          </cell>
          <cell r="F11222">
            <v>11</v>
          </cell>
          <cell r="G11222">
            <v>0</v>
          </cell>
          <cell r="H11222">
            <v>4</v>
          </cell>
          <cell r="I11222">
            <v>6</v>
          </cell>
          <cell r="J11222">
            <v>11</v>
          </cell>
          <cell r="K11222">
            <v>19</v>
          </cell>
          <cell r="L11222">
            <v>13</v>
          </cell>
        </row>
        <row r="11223">
          <cell r="E11223">
            <v>30581</v>
          </cell>
          <cell r="F11223">
            <v>17</v>
          </cell>
          <cell r="G11223">
            <v>20</v>
          </cell>
          <cell r="H11223">
            <v>15</v>
          </cell>
          <cell r="I11223">
            <v>13</v>
          </cell>
          <cell r="J11223">
            <v>9</v>
          </cell>
          <cell r="K11223">
            <v>7</v>
          </cell>
          <cell r="L11223">
            <v>9</v>
          </cell>
        </row>
        <row r="11224">
          <cell r="E11224">
            <v>30582</v>
          </cell>
          <cell r="F11224">
            <v>7</v>
          </cell>
          <cell r="G11224">
            <v>7</v>
          </cell>
          <cell r="H11224">
            <v>4</v>
          </cell>
          <cell r="I11224">
            <v>19</v>
          </cell>
          <cell r="J11224">
            <v>15</v>
          </cell>
          <cell r="K11224">
            <v>17</v>
          </cell>
          <cell r="L11224">
            <v>7</v>
          </cell>
        </row>
        <row r="11225">
          <cell r="E11225">
            <v>30583</v>
          </cell>
          <cell r="F11225">
            <v>26</v>
          </cell>
          <cell r="G11225">
            <v>22</v>
          </cell>
          <cell r="H11225">
            <v>11</v>
          </cell>
          <cell r="I11225">
            <v>6</v>
          </cell>
          <cell r="J11225">
            <v>7</v>
          </cell>
          <cell r="K11225">
            <v>15</v>
          </cell>
          <cell r="L11225">
            <v>0</v>
          </cell>
        </row>
        <row r="11226">
          <cell r="E11226">
            <v>30584</v>
          </cell>
          <cell r="F11226">
            <v>19</v>
          </cell>
          <cell r="G11226">
            <v>28</v>
          </cell>
          <cell r="H11226">
            <v>28</v>
          </cell>
          <cell r="I11226">
            <v>20</v>
          </cell>
          <cell r="J11226">
            <v>19</v>
          </cell>
          <cell r="K11226">
            <v>22</v>
          </cell>
          <cell r="L11226">
            <v>6</v>
          </cell>
        </row>
        <row r="11227">
          <cell r="E11227">
            <v>30585</v>
          </cell>
          <cell r="F11227">
            <v>17</v>
          </cell>
          <cell r="G11227">
            <v>11</v>
          </cell>
          <cell r="H11227">
            <v>15</v>
          </cell>
          <cell r="I11227">
            <v>11</v>
          </cell>
          <cell r="J11227">
            <v>9</v>
          </cell>
          <cell r="K11227">
            <v>9</v>
          </cell>
          <cell r="L11227">
            <v>9</v>
          </cell>
        </row>
        <row r="11228">
          <cell r="E11228">
            <v>30586</v>
          </cell>
          <cell r="F11228">
            <v>28</v>
          </cell>
          <cell r="G11228">
            <v>28</v>
          </cell>
          <cell r="H11228">
            <v>41</v>
          </cell>
          <cell r="I11228">
            <v>37</v>
          </cell>
          <cell r="J11228">
            <v>44</v>
          </cell>
          <cell r="K11228">
            <v>52</v>
          </cell>
          <cell r="L11228">
            <v>41</v>
          </cell>
        </row>
        <row r="11229">
          <cell r="E11229">
            <v>30587</v>
          </cell>
          <cell r="F11229">
            <v>11</v>
          </cell>
          <cell r="G11229">
            <v>11</v>
          </cell>
          <cell r="H11229">
            <v>7</v>
          </cell>
          <cell r="I11229">
            <v>4</v>
          </cell>
          <cell r="J11229">
            <v>4</v>
          </cell>
          <cell r="K11229">
            <v>11</v>
          </cell>
          <cell r="L11229">
            <v>7</v>
          </cell>
        </row>
        <row r="11230">
          <cell r="E11230">
            <v>30588</v>
          </cell>
          <cell r="F11230">
            <v>4</v>
          </cell>
          <cell r="G11230">
            <v>7</v>
          </cell>
          <cell r="H11230">
            <v>0</v>
          </cell>
          <cell r="I11230">
            <v>0</v>
          </cell>
          <cell r="J11230">
            <v>0</v>
          </cell>
          <cell r="K11230">
            <v>7</v>
          </cell>
          <cell r="L11230">
            <v>9</v>
          </cell>
        </row>
        <row r="11231">
          <cell r="E11231">
            <v>30589</v>
          </cell>
          <cell r="F11231">
            <v>0</v>
          </cell>
          <cell r="G11231">
            <v>4</v>
          </cell>
          <cell r="H11231">
            <v>11</v>
          </cell>
          <cell r="I11231">
            <v>4</v>
          </cell>
          <cell r="J11231">
            <v>2</v>
          </cell>
          <cell r="K11231">
            <v>0</v>
          </cell>
          <cell r="L11231">
            <v>0</v>
          </cell>
        </row>
        <row r="11232">
          <cell r="E11232">
            <v>30590</v>
          </cell>
          <cell r="F11232">
            <v>11</v>
          </cell>
          <cell r="G11232">
            <v>7</v>
          </cell>
          <cell r="H11232">
            <v>4</v>
          </cell>
          <cell r="I11232">
            <v>0</v>
          </cell>
          <cell r="J11232">
            <v>9</v>
          </cell>
          <cell r="K11232">
            <v>4</v>
          </cell>
          <cell r="L11232">
            <v>7</v>
          </cell>
        </row>
        <row r="11233">
          <cell r="E11233">
            <v>30591</v>
          </cell>
          <cell r="F11233">
            <v>7</v>
          </cell>
          <cell r="G11233">
            <v>4</v>
          </cell>
          <cell r="H11233">
            <v>26</v>
          </cell>
          <cell r="I11233">
            <v>30</v>
          </cell>
          <cell r="J11233">
            <v>30</v>
          </cell>
          <cell r="K11233">
            <v>26</v>
          </cell>
          <cell r="L11233">
            <v>30</v>
          </cell>
        </row>
        <row r="11234">
          <cell r="E11234">
            <v>30592</v>
          </cell>
          <cell r="F11234">
            <v>0</v>
          </cell>
          <cell r="G11234">
            <v>0</v>
          </cell>
          <cell r="H11234">
            <v>7</v>
          </cell>
          <cell r="I11234">
            <v>0</v>
          </cell>
          <cell r="J11234">
            <v>4</v>
          </cell>
          <cell r="K11234">
            <v>7</v>
          </cell>
          <cell r="L11234">
            <v>11</v>
          </cell>
        </row>
        <row r="11235">
          <cell r="E11235">
            <v>30593</v>
          </cell>
          <cell r="F11235">
            <v>19</v>
          </cell>
          <cell r="G11235">
            <v>11</v>
          </cell>
          <cell r="H11235">
            <v>9</v>
          </cell>
          <cell r="I11235">
            <v>4</v>
          </cell>
          <cell r="J11235">
            <v>4</v>
          </cell>
          <cell r="K11235">
            <v>33</v>
          </cell>
          <cell r="L11235">
            <v>37</v>
          </cell>
        </row>
        <row r="11236">
          <cell r="E11236">
            <v>30594</v>
          </cell>
          <cell r="F11236">
            <v>26</v>
          </cell>
          <cell r="G11236">
            <v>19</v>
          </cell>
          <cell r="H11236">
            <v>15</v>
          </cell>
          <cell r="I11236">
            <v>11</v>
          </cell>
          <cell r="J11236">
            <v>4</v>
          </cell>
          <cell r="K11236">
            <v>11</v>
          </cell>
          <cell r="L11236">
            <v>7</v>
          </cell>
        </row>
        <row r="11237">
          <cell r="E11237">
            <v>30595</v>
          </cell>
          <cell r="F11237">
            <v>7</v>
          </cell>
          <cell r="G11237">
            <v>7</v>
          </cell>
          <cell r="H11237">
            <v>15</v>
          </cell>
          <cell r="I11237">
            <v>9</v>
          </cell>
          <cell r="J11237">
            <v>7</v>
          </cell>
          <cell r="K11237">
            <v>0</v>
          </cell>
          <cell r="L11237">
            <v>9</v>
          </cell>
        </row>
        <row r="11238">
          <cell r="E11238">
            <v>30596</v>
          </cell>
          <cell r="F11238">
            <v>6</v>
          </cell>
          <cell r="G11238">
            <v>6</v>
          </cell>
          <cell r="H11238">
            <v>0</v>
          </cell>
          <cell r="I11238">
            <v>7</v>
          </cell>
          <cell r="J11238">
            <v>7</v>
          </cell>
          <cell r="K11238">
            <v>15</v>
          </cell>
          <cell r="L11238">
            <v>6</v>
          </cell>
        </row>
        <row r="11239">
          <cell r="E11239">
            <v>30597</v>
          </cell>
          <cell r="F11239">
            <v>15</v>
          </cell>
          <cell r="G11239">
            <v>0</v>
          </cell>
          <cell r="H11239">
            <v>11</v>
          </cell>
          <cell r="I11239">
            <v>7</v>
          </cell>
          <cell r="J11239">
            <v>6</v>
          </cell>
          <cell r="K11239">
            <v>0</v>
          </cell>
          <cell r="L11239">
            <v>0</v>
          </cell>
        </row>
        <row r="11240">
          <cell r="E11240">
            <v>30598</v>
          </cell>
          <cell r="F11240">
            <v>6</v>
          </cell>
          <cell r="G11240">
            <v>13</v>
          </cell>
          <cell r="H11240">
            <v>13</v>
          </cell>
          <cell r="I11240">
            <v>13</v>
          </cell>
          <cell r="J11240">
            <v>0</v>
          </cell>
          <cell r="K11240">
            <v>7</v>
          </cell>
          <cell r="L11240">
            <v>13</v>
          </cell>
        </row>
        <row r="11241">
          <cell r="E11241">
            <v>30599</v>
          </cell>
          <cell r="F11241">
            <v>26</v>
          </cell>
          <cell r="G11241">
            <v>24</v>
          </cell>
          <cell r="H11241">
            <v>19</v>
          </cell>
          <cell r="I11241">
            <v>9</v>
          </cell>
          <cell r="J11241">
            <v>9</v>
          </cell>
          <cell r="K11241">
            <v>0</v>
          </cell>
          <cell r="L11241">
            <v>28</v>
          </cell>
        </row>
        <row r="11242">
          <cell r="E11242">
            <v>30600</v>
          </cell>
          <cell r="F11242">
            <v>0</v>
          </cell>
          <cell r="G11242">
            <v>4</v>
          </cell>
          <cell r="H11242">
            <v>0</v>
          </cell>
          <cell r="I11242">
            <v>9</v>
          </cell>
          <cell r="J11242">
            <v>7</v>
          </cell>
          <cell r="K11242">
            <v>7</v>
          </cell>
          <cell r="L11242">
            <v>7</v>
          </cell>
        </row>
        <row r="11243">
          <cell r="E11243">
            <v>30601</v>
          </cell>
          <cell r="F11243">
            <v>0</v>
          </cell>
          <cell r="G11243">
            <v>7</v>
          </cell>
          <cell r="H11243">
            <v>0</v>
          </cell>
          <cell r="I11243">
            <v>7</v>
          </cell>
          <cell r="J11243">
            <v>0</v>
          </cell>
          <cell r="K11243">
            <v>6</v>
          </cell>
          <cell r="L11243">
            <v>24</v>
          </cell>
        </row>
        <row r="11244">
          <cell r="E11244">
            <v>30602</v>
          </cell>
          <cell r="F11244">
            <v>7</v>
          </cell>
          <cell r="G11244">
            <v>0</v>
          </cell>
          <cell r="H11244">
            <v>11</v>
          </cell>
          <cell r="I11244">
            <v>7</v>
          </cell>
          <cell r="J11244">
            <v>7</v>
          </cell>
          <cell r="K11244">
            <v>0</v>
          </cell>
          <cell r="L11244">
            <v>0</v>
          </cell>
        </row>
        <row r="11245">
          <cell r="E11245">
            <v>30603</v>
          </cell>
          <cell r="F11245">
            <v>0</v>
          </cell>
          <cell r="G11245">
            <v>0</v>
          </cell>
          <cell r="H11245">
            <v>6</v>
          </cell>
          <cell r="I11245">
            <v>9</v>
          </cell>
          <cell r="J11245">
            <v>0</v>
          </cell>
          <cell r="K11245">
            <v>7</v>
          </cell>
          <cell r="L11245">
            <v>13</v>
          </cell>
        </row>
        <row r="11246">
          <cell r="E11246">
            <v>30604</v>
          </cell>
          <cell r="F11246">
            <v>24</v>
          </cell>
          <cell r="G11246">
            <v>33</v>
          </cell>
          <cell r="H11246">
            <v>33</v>
          </cell>
          <cell r="I11246">
            <v>20</v>
          </cell>
          <cell r="J11246">
            <v>17</v>
          </cell>
          <cell r="K11246">
            <v>15</v>
          </cell>
          <cell r="L11246">
            <v>7</v>
          </cell>
        </row>
        <row r="11247">
          <cell r="E11247">
            <v>30605</v>
          </cell>
          <cell r="F11247">
            <v>17</v>
          </cell>
          <cell r="G11247">
            <v>15</v>
          </cell>
          <cell r="H11247">
            <v>20</v>
          </cell>
          <cell r="I11247">
            <v>22</v>
          </cell>
          <cell r="J11247">
            <v>17</v>
          </cell>
          <cell r="K11247">
            <v>15</v>
          </cell>
          <cell r="L11247">
            <v>19</v>
          </cell>
        </row>
        <row r="11248">
          <cell r="E11248">
            <v>30606</v>
          </cell>
          <cell r="F11248">
            <v>11</v>
          </cell>
          <cell r="G11248">
            <v>11</v>
          </cell>
          <cell r="H11248">
            <v>13</v>
          </cell>
          <cell r="I11248">
            <v>13</v>
          </cell>
          <cell r="J11248">
            <v>11</v>
          </cell>
          <cell r="K11248">
            <v>7</v>
          </cell>
          <cell r="L11248">
            <v>6</v>
          </cell>
        </row>
        <row r="11249">
          <cell r="E11249">
            <v>30607</v>
          </cell>
          <cell r="F11249">
            <v>30</v>
          </cell>
          <cell r="G11249">
            <v>24</v>
          </cell>
          <cell r="H11249">
            <v>19</v>
          </cell>
          <cell r="I11249">
            <v>17</v>
          </cell>
          <cell r="J11249">
            <v>19</v>
          </cell>
          <cell r="K11249">
            <v>17</v>
          </cell>
          <cell r="L11249">
            <v>4</v>
          </cell>
        </row>
        <row r="11250">
          <cell r="E11250">
            <v>30608</v>
          </cell>
          <cell r="F11250">
            <v>13</v>
          </cell>
          <cell r="G11250">
            <v>13</v>
          </cell>
          <cell r="H11250">
            <v>13</v>
          </cell>
          <cell r="I11250">
            <v>7</v>
          </cell>
          <cell r="J11250">
            <v>15</v>
          </cell>
          <cell r="K11250">
            <v>13</v>
          </cell>
          <cell r="L11250">
            <v>11</v>
          </cell>
        </row>
        <row r="11251">
          <cell r="E11251">
            <v>30609</v>
          </cell>
          <cell r="F11251">
            <v>30</v>
          </cell>
          <cell r="G11251">
            <v>15</v>
          </cell>
          <cell r="H11251">
            <v>15</v>
          </cell>
          <cell r="I11251">
            <v>24</v>
          </cell>
          <cell r="J11251">
            <v>13</v>
          </cell>
          <cell r="K11251">
            <v>22</v>
          </cell>
          <cell r="L11251">
            <v>0</v>
          </cell>
        </row>
        <row r="11252">
          <cell r="E11252">
            <v>30610</v>
          </cell>
          <cell r="F11252">
            <v>0</v>
          </cell>
          <cell r="G11252">
            <v>0</v>
          </cell>
          <cell r="H11252">
            <v>7</v>
          </cell>
          <cell r="I11252">
            <v>0</v>
          </cell>
          <cell r="J11252">
            <v>0</v>
          </cell>
          <cell r="K11252">
            <v>4</v>
          </cell>
          <cell r="L11252">
            <v>4</v>
          </cell>
        </row>
        <row r="11253">
          <cell r="E11253">
            <v>30611</v>
          </cell>
          <cell r="F11253">
            <v>13</v>
          </cell>
          <cell r="G11253">
            <v>19</v>
          </cell>
          <cell r="H11253">
            <v>9</v>
          </cell>
          <cell r="I11253">
            <v>11</v>
          </cell>
          <cell r="J11253">
            <v>11</v>
          </cell>
          <cell r="K11253">
            <v>13</v>
          </cell>
          <cell r="L11253">
            <v>9</v>
          </cell>
        </row>
        <row r="11254">
          <cell r="E11254">
            <v>30612</v>
          </cell>
          <cell r="F11254">
            <v>11</v>
          </cell>
          <cell r="G11254">
            <v>4</v>
          </cell>
          <cell r="H11254">
            <v>0</v>
          </cell>
          <cell r="I11254">
            <v>9</v>
          </cell>
          <cell r="J11254">
            <v>22</v>
          </cell>
          <cell r="K11254">
            <v>19</v>
          </cell>
          <cell r="L11254">
            <v>26</v>
          </cell>
        </row>
        <row r="11255">
          <cell r="E11255">
            <v>30613</v>
          </cell>
          <cell r="F11255">
            <v>9</v>
          </cell>
          <cell r="G11255">
            <v>0</v>
          </cell>
          <cell r="H11255">
            <v>9</v>
          </cell>
          <cell r="I11255">
            <v>0</v>
          </cell>
          <cell r="J11255">
            <v>20</v>
          </cell>
          <cell r="K11255">
            <v>13</v>
          </cell>
          <cell r="L11255">
            <v>11</v>
          </cell>
        </row>
        <row r="11256">
          <cell r="E11256">
            <v>30614</v>
          </cell>
          <cell r="F11256">
            <v>44</v>
          </cell>
          <cell r="G11256">
            <v>28</v>
          </cell>
          <cell r="H11256">
            <v>15</v>
          </cell>
          <cell r="I11256">
            <v>15</v>
          </cell>
          <cell r="J11256">
            <v>7</v>
          </cell>
          <cell r="K11256">
            <v>15</v>
          </cell>
          <cell r="L11256">
            <v>28</v>
          </cell>
        </row>
        <row r="11257">
          <cell r="E11257">
            <v>30615</v>
          </cell>
          <cell r="F11257">
            <v>11</v>
          </cell>
          <cell r="G11257">
            <v>9</v>
          </cell>
          <cell r="H11257">
            <v>9</v>
          </cell>
          <cell r="I11257">
            <v>0</v>
          </cell>
          <cell r="J11257">
            <v>0</v>
          </cell>
          <cell r="K11257">
            <v>15</v>
          </cell>
          <cell r="L11257">
            <v>11</v>
          </cell>
        </row>
        <row r="11258">
          <cell r="E11258">
            <v>30616</v>
          </cell>
          <cell r="F11258">
            <v>0</v>
          </cell>
          <cell r="G11258">
            <v>13</v>
          </cell>
          <cell r="H11258">
            <v>35</v>
          </cell>
          <cell r="I11258">
            <v>33</v>
          </cell>
          <cell r="J11258">
            <v>26</v>
          </cell>
          <cell r="K11258">
            <v>37</v>
          </cell>
          <cell r="L11258">
            <v>35</v>
          </cell>
        </row>
        <row r="11259">
          <cell r="E11259">
            <v>30617</v>
          </cell>
          <cell r="F11259">
            <v>11</v>
          </cell>
          <cell r="G11259">
            <v>11</v>
          </cell>
          <cell r="H11259">
            <v>19</v>
          </cell>
          <cell r="I11259">
            <v>22</v>
          </cell>
          <cell r="J11259">
            <v>19</v>
          </cell>
          <cell r="K11259">
            <v>11</v>
          </cell>
          <cell r="L11259">
            <v>7</v>
          </cell>
        </row>
        <row r="11260">
          <cell r="E11260">
            <v>30618</v>
          </cell>
          <cell r="F11260">
            <v>26</v>
          </cell>
          <cell r="G11260">
            <v>7</v>
          </cell>
          <cell r="H11260">
            <v>9</v>
          </cell>
          <cell r="I11260">
            <v>15</v>
          </cell>
          <cell r="J11260">
            <v>11</v>
          </cell>
          <cell r="K11260">
            <v>4</v>
          </cell>
          <cell r="L11260">
            <v>15</v>
          </cell>
        </row>
        <row r="11261">
          <cell r="E11261">
            <v>30619</v>
          </cell>
          <cell r="F11261">
            <v>7</v>
          </cell>
          <cell r="G11261">
            <v>7</v>
          </cell>
          <cell r="H11261">
            <v>4</v>
          </cell>
          <cell r="I11261">
            <v>11</v>
          </cell>
          <cell r="J11261">
            <v>4</v>
          </cell>
          <cell r="K11261">
            <v>7</v>
          </cell>
          <cell r="L11261">
            <v>0</v>
          </cell>
        </row>
        <row r="11262">
          <cell r="E11262">
            <v>30620</v>
          </cell>
          <cell r="F11262">
            <v>30</v>
          </cell>
          <cell r="G11262">
            <v>30</v>
          </cell>
          <cell r="H11262">
            <v>26</v>
          </cell>
          <cell r="I11262">
            <v>26</v>
          </cell>
          <cell r="J11262">
            <v>26</v>
          </cell>
          <cell r="K11262">
            <v>15</v>
          </cell>
          <cell r="L11262">
            <v>11</v>
          </cell>
        </row>
        <row r="11263">
          <cell r="E11263">
            <v>30621</v>
          </cell>
          <cell r="F11263">
            <v>30</v>
          </cell>
          <cell r="G11263">
            <v>26</v>
          </cell>
          <cell r="H11263">
            <v>19</v>
          </cell>
          <cell r="I11263">
            <v>22</v>
          </cell>
          <cell r="J11263">
            <v>19</v>
          </cell>
          <cell r="K11263">
            <v>4</v>
          </cell>
          <cell r="L11263">
            <v>22</v>
          </cell>
        </row>
        <row r="11264">
          <cell r="E11264">
            <v>30622</v>
          </cell>
          <cell r="F11264">
            <v>33</v>
          </cell>
          <cell r="G11264">
            <v>37</v>
          </cell>
          <cell r="H11264">
            <v>30</v>
          </cell>
          <cell r="I11264">
            <v>41</v>
          </cell>
          <cell r="J11264">
            <v>37</v>
          </cell>
          <cell r="K11264">
            <v>30</v>
          </cell>
          <cell r="L11264">
            <v>30</v>
          </cell>
        </row>
        <row r="11265">
          <cell r="E11265">
            <v>30623</v>
          </cell>
          <cell r="F11265">
            <v>7</v>
          </cell>
          <cell r="G11265">
            <v>6</v>
          </cell>
          <cell r="H11265">
            <v>11</v>
          </cell>
          <cell r="I11265">
            <v>4</v>
          </cell>
          <cell r="J11265">
            <v>4</v>
          </cell>
          <cell r="K11265">
            <v>0</v>
          </cell>
          <cell r="L11265">
            <v>4</v>
          </cell>
        </row>
        <row r="11266">
          <cell r="E11266">
            <v>30624</v>
          </cell>
          <cell r="F11266">
            <v>24</v>
          </cell>
          <cell r="G11266">
            <v>31</v>
          </cell>
          <cell r="H11266">
            <v>30</v>
          </cell>
          <cell r="I11266">
            <v>17</v>
          </cell>
          <cell r="J11266">
            <v>17</v>
          </cell>
          <cell r="K11266">
            <v>11</v>
          </cell>
          <cell r="L11266">
            <v>11</v>
          </cell>
        </row>
        <row r="11267">
          <cell r="E11267">
            <v>30625</v>
          </cell>
          <cell r="F11267">
            <v>15</v>
          </cell>
          <cell r="G11267">
            <v>13</v>
          </cell>
          <cell r="H11267">
            <v>15</v>
          </cell>
          <cell r="I11267">
            <v>6</v>
          </cell>
          <cell r="J11267">
            <v>15</v>
          </cell>
          <cell r="K11267">
            <v>19</v>
          </cell>
          <cell r="L11267">
            <v>20</v>
          </cell>
        </row>
        <row r="11268">
          <cell r="E11268">
            <v>30626</v>
          </cell>
          <cell r="F11268">
            <v>0</v>
          </cell>
          <cell r="G11268">
            <v>7</v>
          </cell>
          <cell r="H11268">
            <v>7</v>
          </cell>
          <cell r="I11268">
            <v>13</v>
          </cell>
          <cell r="J11268">
            <v>7</v>
          </cell>
          <cell r="K11268">
            <v>22</v>
          </cell>
          <cell r="L11268">
            <v>19</v>
          </cell>
        </row>
        <row r="11269">
          <cell r="E11269">
            <v>30627</v>
          </cell>
          <cell r="F11269">
            <v>7</v>
          </cell>
          <cell r="G11269">
            <v>7</v>
          </cell>
          <cell r="H11269">
            <v>9</v>
          </cell>
          <cell r="I11269">
            <v>15</v>
          </cell>
          <cell r="J11269">
            <v>17</v>
          </cell>
          <cell r="K11269">
            <v>20</v>
          </cell>
          <cell r="L11269">
            <v>22</v>
          </cell>
        </row>
        <row r="11270">
          <cell r="E11270">
            <v>30628</v>
          </cell>
          <cell r="F11270">
            <v>20</v>
          </cell>
          <cell r="G11270">
            <v>17</v>
          </cell>
          <cell r="H11270">
            <v>9</v>
          </cell>
          <cell r="I11270">
            <v>11</v>
          </cell>
          <cell r="J11270">
            <v>11</v>
          </cell>
          <cell r="K11270">
            <v>0</v>
          </cell>
          <cell r="L11270">
            <v>7</v>
          </cell>
        </row>
        <row r="11271">
          <cell r="E11271">
            <v>30629</v>
          </cell>
          <cell r="F11271">
            <v>6</v>
          </cell>
          <cell r="G11271">
            <v>6</v>
          </cell>
          <cell r="H11271">
            <v>0</v>
          </cell>
          <cell r="I11271">
            <v>0</v>
          </cell>
          <cell r="J11271">
            <v>15</v>
          </cell>
          <cell r="K11271">
            <v>19</v>
          </cell>
          <cell r="L11271">
            <v>19</v>
          </cell>
        </row>
        <row r="11272">
          <cell r="E11272">
            <v>30630</v>
          </cell>
          <cell r="F11272">
            <v>7</v>
          </cell>
          <cell r="G11272">
            <v>7</v>
          </cell>
          <cell r="H11272">
            <v>9</v>
          </cell>
          <cell r="I11272">
            <v>11</v>
          </cell>
          <cell r="J11272">
            <v>15</v>
          </cell>
          <cell r="K11272">
            <v>11</v>
          </cell>
          <cell r="L11272">
            <v>13</v>
          </cell>
        </row>
        <row r="11273">
          <cell r="E11273">
            <v>30631</v>
          </cell>
          <cell r="F11273">
            <v>33</v>
          </cell>
          <cell r="G11273">
            <v>31</v>
          </cell>
          <cell r="H11273">
            <v>31</v>
          </cell>
          <cell r="I11273">
            <v>28</v>
          </cell>
          <cell r="J11273">
            <v>26</v>
          </cell>
          <cell r="K11273">
            <v>20</v>
          </cell>
          <cell r="L11273">
            <v>20</v>
          </cell>
        </row>
        <row r="11274">
          <cell r="E11274">
            <v>30632</v>
          </cell>
          <cell r="F11274">
            <v>20</v>
          </cell>
          <cell r="G11274">
            <v>0</v>
          </cell>
          <cell r="H11274">
            <v>15</v>
          </cell>
          <cell r="I11274">
            <v>6</v>
          </cell>
          <cell r="J11274">
            <v>26</v>
          </cell>
          <cell r="K11274">
            <v>11</v>
          </cell>
          <cell r="L11274">
            <v>11</v>
          </cell>
        </row>
        <row r="11275">
          <cell r="E11275">
            <v>30633</v>
          </cell>
          <cell r="F11275">
            <v>13</v>
          </cell>
          <cell r="G11275">
            <v>24</v>
          </cell>
          <cell r="H11275">
            <v>17</v>
          </cell>
          <cell r="I11275">
            <v>19</v>
          </cell>
          <cell r="J11275">
            <v>20</v>
          </cell>
          <cell r="K11275">
            <v>11</v>
          </cell>
          <cell r="L11275">
            <v>11</v>
          </cell>
        </row>
        <row r="11276">
          <cell r="E11276">
            <v>30634</v>
          </cell>
          <cell r="F11276">
            <v>0</v>
          </cell>
          <cell r="G11276">
            <v>6</v>
          </cell>
          <cell r="H11276">
            <v>4</v>
          </cell>
          <cell r="I11276">
            <v>4</v>
          </cell>
          <cell r="J11276">
            <v>0</v>
          </cell>
          <cell r="K11276">
            <v>4</v>
          </cell>
          <cell r="L11276">
            <v>11</v>
          </cell>
        </row>
        <row r="11277">
          <cell r="E11277">
            <v>30635</v>
          </cell>
          <cell r="F11277">
            <v>7</v>
          </cell>
          <cell r="G11277">
            <v>11</v>
          </cell>
          <cell r="H11277">
            <v>11</v>
          </cell>
          <cell r="I11277">
            <v>11</v>
          </cell>
          <cell r="J11277">
            <v>11</v>
          </cell>
          <cell r="K11277">
            <v>11</v>
          </cell>
          <cell r="L11277">
            <v>7</v>
          </cell>
        </row>
        <row r="11278">
          <cell r="E11278">
            <v>30636</v>
          </cell>
          <cell r="F11278">
            <v>0</v>
          </cell>
          <cell r="G11278">
            <v>6</v>
          </cell>
          <cell r="H11278">
            <v>13</v>
          </cell>
          <cell r="I11278">
            <v>11</v>
          </cell>
          <cell r="J11278">
            <v>13</v>
          </cell>
          <cell r="K11278">
            <v>13</v>
          </cell>
          <cell r="L11278">
            <v>9</v>
          </cell>
        </row>
        <row r="11279">
          <cell r="E11279">
            <v>30637</v>
          </cell>
          <cell r="F11279">
            <v>13</v>
          </cell>
          <cell r="G11279">
            <v>15</v>
          </cell>
          <cell r="H11279">
            <v>17</v>
          </cell>
          <cell r="I11279">
            <v>19</v>
          </cell>
          <cell r="J11279">
            <v>26</v>
          </cell>
          <cell r="K11279">
            <v>24</v>
          </cell>
          <cell r="L11279">
            <v>13</v>
          </cell>
        </row>
        <row r="11280">
          <cell r="E11280">
            <v>30638</v>
          </cell>
          <cell r="F11280">
            <v>11</v>
          </cell>
          <cell r="G11280">
            <v>13</v>
          </cell>
          <cell r="H11280">
            <v>7</v>
          </cell>
          <cell r="I11280">
            <v>15</v>
          </cell>
          <cell r="J11280">
            <v>9</v>
          </cell>
          <cell r="K11280">
            <v>11</v>
          </cell>
          <cell r="L11280">
            <v>7</v>
          </cell>
        </row>
        <row r="11281">
          <cell r="E11281">
            <v>30639</v>
          </cell>
          <cell r="F11281">
            <v>4</v>
          </cell>
          <cell r="G11281">
            <v>6</v>
          </cell>
          <cell r="H11281">
            <v>4</v>
          </cell>
          <cell r="I11281">
            <v>7</v>
          </cell>
          <cell r="J11281">
            <v>0</v>
          </cell>
          <cell r="K11281">
            <v>0</v>
          </cell>
          <cell r="L11281">
            <v>0</v>
          </cell>
        </row>
        <row r="11282">
          <cell r="E11282">
            <v>30640</v>
          </cell>
          <cell r="F11282">
            <v>19</v>
          </cell>
          <cell r="G11282">
            <v>19</v>
          </cell>
          <cell r="H11282">
            <v>17</v>
          </cell>
          <cell r="I11282">
            <v>7</v>
          </cell>
          <cell r="J11282">
            <v>7</v>
          </cell>
          <cell r="K11282">
            <v>6</v>
          </cell>
          <cell r="L11282">
            <v>4</v>
          </cell>
        </row>
        <row r="11283">
          <cell r="E11283">
            <v>30641</v>
          </cell>
          <cell r="F11283">
            <v>19</v>
          </cell>
          <cell r="G11283">
            <v>13</v>
          </cell>
          <cell r="H11283">
            <v>9</v>
          </cell>
          <cell r="I11283">
            <v>22</v>
          </cell>
          <cell r="J11283">
            <v>19</v>
          </cell>
          <cell r="K11283">
            <v>22</v>
          </cell>
          <cell r="L11283">
            <v>26</v>
          </cell>
        </row>
        <row r="11284">
          <cell r="E11284">
            <v>30642</v>
          </cell>
          <cell r="F11284">
            <v>0</v>
          </cell>
          <cell r="G11284">
            <v>15</v>
          </cell>
          <cell r="H11284">
            <v>17</v>
          </cell>
          <cell r="I11284">
            <v>17</v>
          </cell>
          <cell r="J11284">
            <v>15</v>
          </cell>
          <cell r="K11284">
            <v>19</v>
          </cell>
          <cell r="L11284">
            <v>20</v>
          </cell>
        </row>
        <row r="11285">
          <cell r="E11285">
            <v>30643</v>
          </cell>
          <cell r="F11285">
            <v>9</v>
          </cell>
          <cell r="G11285">
            <v>9</v>
          </cell>
          <cell r="H11285">
            <v>11</v>
          </cell>
          <cell r="I11285">
            <v>13</v>
          </cell>
          <cell r="J11285">
            <v>9</v>
          </cell>
          <cell r="K11285">
            <v>15</v>
          </cell>
          <cell r="L11285">
            <v>19</v>
          </cell>
        </row>
        <row r="11286">
          <cell r="E11286">
            <v>30644</v>
          </cell>
          <cell r="F11286">
            <v>7</v>
          </cell>
          <cell r="G11286">
            <v>11</v>
          </cell>
          <cell r="H11286">
            <v>9</v>
          </cell>
          <cell r="I11286">
            <v>0</v>
          </cell>
          <cell r="J11286">
            <v>4</v>
          </cell>
          <cell r="K11286">
            <v>4</v>
          </cell>
          <cell r="L11286">
            <v>7</v>
          </cell>
        </row>
        <row r="11287">
          <cell r="E11287">
            <v>30645</v>
          </cell>
          <cell r="F11287">
            <v>19</v>
          </cell>
          <cell r="G11287">
            <v>19</v>
          </cell>
          <cell r="H11287">
            <v>11</v>
          </cell>
          <cell r="I11287">
            <v>19</v>
          </cell>
          <cell r="J11287">
            <v>19</v>
          </cell>
          <cell r="K11287">
            <v>19</v>
          </cell>
          <cell r="L11287">
            <v>19</v>
          </cell>
        </row>
        <row r="11288">
          <cell r="E11288">
            <v>30646</v>
          </cell>
          <cell r="F11288">
            <v>9</v>
          </cell>
          <cell r="G11288">
            <v>7</v>
          </cell>
          <cell r="H11288">
            <v>4</v>
          </cell>
          <cell r="I11288">
            <v>7</v>
          </cell>
          <cell r="J11288">
            <v>19</v>
          </cell>
          <cell r="K11288">
            <v>19</v>
          </cell>
          <cell r="L11288">
            <v>19</v>
          </cell>
        </row>
        <row r="11289">
          <cell r="E11289">
            <v>30647</v>
          </cell>
          <cell r="F11289">
            <v>4</v>
          </cell>
          <cell r="G11289">
            <v>0</v>
          </cell>
          <cell r="H11289">
            <v>7</v>
          </cell>
          <cell r="I11289">
            <v>19</v>
          </cell>
          <cell r="J11289">
            <v>26</v>
          </cell>
          <cell r="K11289">
            <v>30</v>
          </cell>
          <cell r="L11289">
            <v>30</v>
          </cell>
        </row>
        <row r="11290">
          <cell r="E11290">
            <v>30648</v>
          </cell>
          <cell r="F11290">
            <v>15</v>
          </cell>
          <cell r="G11290">
            <v>26</v>
          </cell>
          <cell r="H11290">
            <v>30</v>
          </cell>
          <cell r="I11290">
            <v>33</v>
          </cell>
          <cell r="J11290">
            <v>37</v>
          </cell>
          <cell r="K11290">
            <v>26</v>
          </cell>
          <cell r="L11290">
            <v>26</v>
          </cell>
        </row>
        <row r="11291">
          <cell r="E11291">
            <v>30649</v>
          </cell>
          <cell r="F11291">
            <v>22</v>
          </cell>
          <cell r="G11291">
            <v>30</v>
          </cell>
          <cell r="H11291">
            <v>26</v>
          </cell>
          <cell r="I11291">
            <v>26</v>
          </cell>
          <cell r="J11291">
            <v>30</v>
          </cell>
          <cell r="K11291">
            <v>26</v>
          </cell>
          <cell r="L11291">
            <v>19</v>
          </cell>
        </row>
        <row r="11292">
          <cell r="E11292">
            <v>30650</v>
          </cell>
          <cell r="F11292">
            <v>0</v>
          </cell>
          <cell r="G11292">
            <v>0</v>
          </cell>
          <cell r="H11292">
            <v>0</v>
          </cell>
          <cell r="I11292">
            <v>0</v>
          </cell>
          <cell r="J11292">
            <v>0</v>
          </cell>
          <cell r="K11292">
            <v>0</v>
          </cell>
          <cell r="L11292">
            <v>0</v>
          </cell>
        </row>
        <row r="11293">
          <cell r="E11293">
            <v>30651</v>
          </cell>
          <cell r="F11293">
            <v>0</v>
          </cell>
          <cell r="G11293">
            <v>0</v>
          </cell>
          <cell r="H11293">
            <v>0</v>
          </cell>
          <cell r="I11293">
            <v>0</v>
          </cell>
          <cell r="J11293">
            <v>0</v>
          </cell>
          <cell r="K11293">
            <v>0</v>
          </cell>
          <cell r="L11293">
            <v>0</v>
          </cell>
        </row>
        <row r="11294">
          <cell r="E11294">
            <v>30652</v>
          </cell>
          <cell r="F11294">
            <v>15</v>
          </cell>
          <cell r="G11294">
            <v>13</v>
          </cell>
          <cell r="H11294">
            <v>9</v>
          </cell>
          <cell r="I11294">
            <v>11</v>
          </cell>
          <cell r="J11294">
            <v>7</v>
          </cell>
          <cell r="K11294">
            <v>6</v>
          </cell>
          <cell r="L11294">
            <v>0</v>
          </cell>
        </row>
        <row r="11295">
          <cell r="E11295">
            <v>30653</v>
          </cell>
          <cell r="F11295">
            <v>28</v>
          </cell>
          <cell r="G11295">
            <v>24</v>
          </cell>
          <cell r="H11295">
            <v>22</v>
          </cell>
          <cell r="I11295">
            <v>20</v>
          </cell>
          <cell r="J11295">
            <v>9</v>
          </cell>
          <cell r="K11295">
            <v>4</v>
          </cell>
          <cell r="L11295">
            <v>0</v>
          </cell>
        </row>
        <row r="11296">
          <cell r="E11296">
            <v>30654</v>
          </cell>
          <cell r="F11296">
            <v>0</v>
          </cell>
          <cell r="G11296">
            <v>0</v>
          </cell>
          <cell r="H11296">
            <v>0</v>
          </cell>
          <cell r="I11296">
            <v>9</v>
          </cell>
          <cell r="J11296">
            <v>0</v>
          </cell>
          <cell r="K11296">
            <v>0</v>
          </cell>
          <cell r="L11296">
            <v>0</v>
          </cell>
        </row>
        <row r="11297">
          <cell r="E11297">
            <v>30655</v>
          </cell>
          <cell r="F11297">
            <v>9</v>
          </cell>
          <cell r="G11297">
            <v>7</v>
          </cell>
          <cell r="H11297">
            <v>4</v>
          </cell>
          <cell r="I11297">
            <v>4</v>
          </cell>
          <cell r="J11297">
            <v>17</v>
          </cell>
          <cell r="K11297">
            <v>13</v>
          </cell>
          <cell r="L11297">
            <v>9</v>
          </cell>
        </row>
        <row r="11298">
          <cell r="E11298">
            <v>30656</v>
          </cell>
          <cell r="F11298">
            <v>4</v>
          </cell>
          <cell r="G11298">
            <v>0</v>
          </cell>
          <cell r="H11298">
            <v>6</v>
          </cell>
          <cell r="I11298">
            <v>0</v>
          </cell>
          <cell r="J11298">
            <v>0</v>
          </cell>
          <cell r="K11298">
            <v>4</v>
          </cell>
          <cell r="L11298">
            <v>0</v>
          </cell>
        </row>
        <row r="11299">
          <cell r="E11299">
            <v>30657</v>
          </cell>
          <cell r="F11299">
            <v>0</v>
          </cell>
          <cell r="G11299">
            <v>6</v>
          </cell>
          <cell r="H11299">
            <v>7</v>
          </cell>
          <cell r="I11299">
            <v>6</v>
          </cell>
          <cell r="J11299">
            <v>13</v>
          </cell>
          <cell r="K11299">
            <v>9</v>
          </cell>
          <cell r="L11299">
            <v>7</v>
          </cell>
        </row>
        <row r="11300">
          <cell r="E11300">
            <v>30658</v>
          </cell>
          <cell r="F11300">
            <v>13</v>
          </cell>
          <cell r="G11300">
            <v>19</v>
          </cell>
          <cell r="H11300">
            <v>22</v>
          </cell>
          <cell r="I11300">
            <v>17</v>
          </cell>
          <cell r="J11300">
            <v>24</v>
          </cell>
          <cell r="K11300">
            <v>30</v>
          </cell>
          <cell r="L11300">
            <v>30</v>
          </cell>
        </row>
        <row r="11301">
          <cell r="E11301">
            <v>30659</v>
          </cell>
          <cell r="F11301">
            <v>6</v>
          </cell>
          <cell r="G11301">
            <v>4</v>
          </cell>
          <cell r="H11301">
            <v>9</v>
          </cell>
          <cell r="I11301">
            <v>7</v>
          </cell>
          <cell r="J11301">
            <v>6</v>
          </cell>
          <cell r="K11301">
            <v>0</v>
          </cell>
          <cell r="L11301">
            <v>7</v>
          </cell>
        </row>
        <row r="11302">
          <cell r="E11302">
            <v>30660</v>
          </cell>
          <cell r="F11302">
            <v>17</v>
          </cell>
          <cell r="G11302">
            <v>15</v>
          </cell>
          <cell r="H11302">
            <v>13</v>
          </cell>
          <cell r="I11302">
            <v>11</v>
          </cell>
          <cell r="J11302">
            <v>11</v>
          </cell>
          <cell r="K11302">
            <v>9</v>
          </cell>
          <cell r="L11302">
            <v>4</v>
          </cell>
        </row>
        <row r="11303">
          <cell r="E11303">
            <v>30661</v>
          </cell>
          <cell r="F11303">
            <v>0</v>
          </cell>
          <cell r="G11303">
            <v>4</v>
          </cell>
          <cell r="H11303">
            <v>6</v>
          </cell>
          <cell r="I11303">
            <v>7</v>
          </cell>
          <cell r="J11303">
            <v>7</v>
          </cell>
          <cell r="K11303">
            <v>7</v>
          </cell>
          <cell r="L11303">
            <v>0</v>
          </cell>
        </row>
        <row r="11304">
          <cell r="E11304">
            <v>30662</v>
          </cell>
          <cell r="F11304">
            <v>0</v>
          </cell>
          <cell r="G11304">
            <v>0</v>
          </cell>
          <cell r="H11304">
            <v>0</v>
          </cell>
          <cell r="I11304">
            <v>11</v>
          </cell>
          <cell r="J11304">
            <v>9</v>
          </cell>
          <cell r="K11304">
            <v>4</v>
          </cell>
          <cell r="L11304">
            <v>22</v>
          </cell>
        </row>
        <row r="11305">
          <cell r="E11305">
            <v>30663</v>
          </cell>
          <cell r="F11305">
            <v>4</v>
          </cell>
          <cell r="G11305">
            <v>6</v>
          </cell>
          <cell r="H11305">
            <v>0</v>
          </cell>
          <cell r="I11305">
            <v>0</v>
          </cell>
          <cell r="J11305">
            <v>6</v>
          </cell>
          <cell r="K11305">
            <v>30</v>
          </cell>
          <cell r="L11305">
            <v>22</v>
          </cell>
        </row>
        <row r="11306">
          <cell r="E11306">
            <v>30664</v>
          </cell>
          <cell r="F11306">
            <v>19</v>
          </cell>
          <cell r="G11306">
            <v>19</v>
          </cell>
          <cell r="H11306">
            <v>19</v>
          </cell>
          <cell r="I11306">
            <v>19</v>
          </cell>
          <cell r="J11306">
            <v>13</v>
          </cell>
          <cell r="K11306">
            <v>9</v>
          </cell>
          <cell r="L11306">
            <v>11</v>
          </cell>
        </row>
        <row r="11307">
          <cell r="E11307">
            <v>30665</v>
          </cell>
          <cell r="F11307">
            <v>19</v>
          </cell>
          <cell r="G11307">
            <v>22</v>
          </cell>
          <cell r="H11307">
            <v>19</v>
          </cell>
          <cell r="I11307">
            <v>15</v>
          </cell>
          <cell r="J11307">
            <v>19</v>
          </cell>
          <cell r="K11307">
            <v>9</v>
          </cell>
          <cell r="L11307">
            <v>4</v>
          </cell>
        </row>
        <row r="11308">
          <cell r="E11308">
            <v>30666</v>
          </cell>
          <cell r="F11308">
            <v>26</v>
          </cell>
          <cell r="G11308">
            <v>17</v>
          </cell>
          <cell r="H11308">
            <v>19</v>
          </cell>
          <cell r="I11308">
            <v>28</v>
          </cell>
          <cell r="J11308">
            <v>30</v>
          </cell>
          <cell r="K11308">
            <v>26</v>
          </cell>
          <cell r="L11308">
            <v>19</v>
          </cell>
        </row>
        <row r="11309">
          <cell r="E11309">
            <v>30667</v>
          </cell>
          <cell r="F11309">
            <v>0</v>
          </cell>
          <cell r="G11309">
            <v>0</v>
          </cell>
          <cell r="H11309">
            <v>0</v>
          </cell>
          <cell r="I11309">
            <v>0</v>
          </cell>
          <cell r="J11309">
            <v>6</v>
          </cell>
          <cell r="K11309">
            <v>0</v>
          </cell>
          <cell r="L11309">
            <v>0</v>
          </cell>
        </row>
        <row r="11310">
          <cell r="E11310">
            <v>30668</v>
          </cell>
          <cell r="F11310">
            <v>6</v>
          </cell>
          <cell r="G11310">
            <v>4</v>
          </cell>
          <cell r="H11310">
            <v>0</v>
          </cell>
          <cell r="I11310">
            <v>0</v>
          </cell>
          <cell r="J11310">
            <v>4</v>
          </cell>
          <cell r="K11310">
            <v>0</v>
          </cell>
          <cell r="L11310">
            <v>0</v>
          </cell>
        </row>
        <row r="11311">
          <cell r="E11311">
            <v>30669</v>
          </cell>
          <cell r="F11311">
            <v>0</v>
          </cell>
          <cell r="G11311">
            <v>0</v>
          </cell>
          <cell r="H11311">
            <v>4</v>
          </cell>
          <cell r="I11311">
            <v>0</v>
          </cell>
          <cell r="J11311">
            <v>0</v>
          </cell>
          <cell r="K11311">
            <v>24</v>
          </cell>
          <cell r="L11311">
            <v>20</v>
          </cell>
        </row>
        <row r="11312">
          <cell r="E11312">
            <v>30670</v>
          </cell>
          <cell r="F11312">
            <v>43</v>
          </cell>
          <cell r="G11312">
            <v>37</v>
          </cell>
          <cell r="H11312">
            <v>37</v>
          </cell>
          <cell r="I11312">
            <v>28</v>
          </cell>
          <cell r="J11312">
            <v>19</v>
          </cell>
          <cell r="K11312">
            <v>15</v>
          </cell>
          <cell r="L11312">
            <v>19</v>
          </cell>
        </row>
        <row r="11313">
          <cell r="E11313">
            <v>30671</v>
          </cell>
          <cell r="F11313">
            <v>11</v>
          </cell>
          <cell r="G11313">
            <v>11</v>
          </cell>
          <cell r="H11313">
            <v>11</v>
          </cell>
          <cell r="I11313">
            <v>11</v>
          </cell>
          <cell r="J11313">
            <v>20</v>
          </cell>
          <cell r="K11313">
            <v>19</v>
          </cell>
          <cell r="L11313">
            <v>26</v>
          </cell>
        </row>
        <row r="11314">
          <cell r="E11314">
            <v>30672</v>
          </cell>
          <cell r="F11314">
            <v>22</v>
          </cell>
          <cell r="G11314">
            <v>30</v>
          </cell>
          <cell r="H11314">
            <v>26</v>
          </cell>
          <cell r="I11314">
            <v>15</v>
          </cell>
          <cell r="J11314">
            <v>41</v>
          </cell>
          <cell r="K11314">
            <v>41</v>
          </cell>
          <cell r="L11314">
            <v>37</v>
          </cell>
        </row>
        <row r="11315">
          <cell r="E11315">
            <v>30673</v>
          </cell>
          <cell r="F11315">
            <v>15</v>
          </cell>
          <cell r="G11315">
            <v>7</v>
          </cell>
          <cell r="H11315">
            <v>4</v>
          </cell>
          <cell r="I11315">
            <v>0</v>
          </cell>
          <cell r="J11315">
            <v>11</v>
          </cell>
          <cell r="K11315">
            <v>7</v>
          </cell>
          <cell r="L11315">
            <v>15</v>
          </cell>
        </row>
        <row r="11316">
          <cell r="E11316">
            <v>30674</v>
          </cell>
          <cell r="F11316">
            <v>7</v>
          </cell>
          <cell r="G11316">
            <v>7</v>
          </cell>
          <cell r="H11316">
            <v>0</v>
          </cell>
          <cell r="I11316">
            <v>0</v>
          </cell>
          <cell r="J11316">
            <v>0</v>
          </cell>
          <cell r="K11316">
            <v>19</v>
          </cell>
          <cell r="L11316">
            <v>0</v>
          </cell>
        </row>
        <row r="11317">
          <cell r="E11317">
            <v>30675</v>
          </cell>
          <cell r="F11317">
            <v>0</v>
          </cell>
          <cell r="G11317">
            <v>0</v>
          </cell>
          <cell r="H11317">
            <v>0</v>
          </cell>
          <cell r="I11317">
            <v>0</v>
          </cell>
          <cell r="J11317">
            <v>0</v>
          </cell>
          <cell r="K11317">
            <v>0</v>
          </cell>
          <cell r="L11317">
            <v>0</v>
          </cell>
        </row>
        <row r="11318">
          <cell r="E11318">
            <v>30676</v>
          </cell>
          <cell r="F11318">
            <v>15</v>
          </cell>
          <cell r="G11318">
            <v>19</v>
          </cell>
          <cell r="H11318">
            <v>19</v>
          </cell>
          <cell r="I11318">
            <v>19</v>
          </cell>
          <cell r="J11318">
            <v>19</v>
          </cell>
          <cell r="K11318">
            <v>26</v>
          </cell>
          <cell r="L11318">
            <v>22</v>
          </cell>
        </row>
        <row r="11319">
          <cell r="E11319">
            <v>30677</v>
          </cell>
          <cell r="F11319">
            <v>7</v>
          </cell>
          <cell r="G11319">
            <v>0</v>
          </cell>
          <cell r="H11319">
            <v>22</v>
          </cell>
          <cell r="I11319">
            <v>26</v>
          </cell>
          <cell r="J11319">
            <v>22</v>
          </cell>
          <cell r="K11319">
            <v>30</v>
          </cell>
          <cell r="L11319">
            <v>26</v>
          </cell>
        </row>
        <row r="11320">
          <cell r="E11320">
            <v>30678</v>
          </cell>
          <cell r="F11320">
            <v>0</v>
          </cell>
          <cell r="G11320">
            <v>0</v>
          </cell>
          <cell r="H11320">
            <v>0</v>
          </cell>
          <cell r="I11320">
            <v>0</v>
          </cell>
          <cell r="J11320">
            <v>0</v>
          </cell>
          <cell r="K11320">
            <v>7</v>
          </cell>
          <cell r="L11320">
            <v>7</v>
          </cell>
        </row>
        <row r="11321">
          <cell r="E11321">
            <v>30679</v>
          </cell>
          <cell r="F11321">
            <v>7</v>
          </cell>
          <cell r="G11321">
            <v>0</v>
          </cell>
          <cell r="H11321">
            <v>0</v>
          </cell>
          <cell r="I11321">
            <v>0</v>
          </cell>
          <cell r="J11321">
            <v>0</v>
          </cell>
          <cell r="K11321">
            <v>0</v>
          </cell>
          <cell r="L11321">
            <v>4</v>
          </cell>
        </row>
        <row r="11322">
          <cell r="E11322">
            <v>30680</v>
          </cell>
          <cell r="F11322">
            <v>7</v>
          </cell>
          <cell r="G11322">
            <v>0</v>
          </cell>
          <cell r="H11322">
            <v>0</v>
          </cell>
          <cell r="I11322">
            <v>0</v>
          </cell>
          <cell r="J11322">
            <v>0</v>
          </cell>
          <cell r="K11322">
            <v>0</v>
          </cell>
          <cell r="L11322">
            <v>0</v>
          </cell>
        </row>
        <row r="11323">
          <cell r="E11323">
            <v>30681</v>
          </cell>
          <cell r="F11323">
            <v>7</v>
          </cell>
          <cell r="G11323">
            <v>28</v>
          </cell>
          <cell r="H11323">
            <v>33</v>
          </cell>
          <cell r="I11323">
            <v>37</v>
          </cell>
          <cell r="J11323">
            <v>37</v>
          </cell>
          <cell r="K11323">
            <v>37</v>
          </cell>
          <cell r="L11323">
            <v>43</v>
          </cell>
        </row>
        <row r="11324">
          <cell r="E11324">
            <v>30682</v>
          </cell>
          <cell r="F11324">
            <v>33</v>
          </cell>
          <cell r="G11324">
            <v>33</v>
          </cell>
          <cell r="H11324">
            <v>31</v>
          </cell>
          <cell r="I11324">
            <v>28</v>
          </cell>
          <cell r="J11324">
            <v>30</v>
          </cell>
          <cell r="K11324">
            <v>31</v>
          </cell>
          <cell r="L11324">
            <v>33</v>
          </cell>
        </row>
        <row r="11325">
          <cell r="E11325">
            <v>30683</v>
          </cell>
          <cell r="F11325">
            <v>13</v>
          </cell>
          <cell r="G11325">
            <v>11</v>
          </cell>
          <cell r="H11325">
            <v>7</v>
          </cell>
          <cell r="I11325">
            <v>15</v>
          </cell>
          <cell r="J11325">
            <v>22</v>
          </cell>
          <cell r="K11325">
            <v>7</v>
          </cell>
          <cell r="L11325">
            <v>15</v>
          </cell>
        </row>
        <row r="11326">
          <cell r="E11326">
            <v>30684</v>
          </cell>
          <cell r="F11326">
            <v>19</v>
          </cell>
          <cell r="G11326">
            <v>19</v>
          </cell>
          <cell r="H11326">
            <v>19</v>
          </cell>
          <cell r="I11326">
            <v>17</v>
          </cell>
          <cell r="J11326">
            <v>15</v>
          </cell>
          <cell r="K11326">
            <v>7</v>
          </cell>
          <cell r="L11326">
            <v>4</v>
          </cell>
        </row>
        <row r="11327">
          <cell r="E11327">
            <v>30685</v>
          </cell>
          <cell r="F11327">
            <v>13</v>
          </cell>
          <cell r="G11327">
            <v>9</v>
          </cell>
          <cell r="H11327">
            <v>11</v>
          </cell>
          <cell r="I11327">
            <v>6</v>
          </cell>
          <cell r="J11327">
            <v>7</v>
          </cell>
          <cell r="K11327">
            <v>0</v>
          </cell>
          <cell r="L11327">
            <v>7</v>
          </cell>
        </row>
        <row r="11328">
          <cell r="E11328">
            <v>30686</v>
          </cell>
          <cell r="F11328">
            <v>22</v>
          </cell>
          <cell r="G11328">
            <v>24</v>
          </cell>
          <cell r="H11328">
            <v>20</v>
          </cell>
          <cell r="I11328">
            <v>11</v>
          </cell>
          <cell r="J11328">
            <v>0</v>
          </cell>
          <cell r="K11328">
            <v>24</v>
          </cell>
          <cell r="L11328">
            <v>6</v>
          </cell>
        </row>
        <row r="11329">
          <cell r="E11329">
            <v>30687</v>
          </cell>
          <cell r="F11329">
            <v>17</v>
          </cell>
          <cell r="G11329">
            <v>30</v>
          </cell>
          <cell r="H11329">
            <v>19</v>
          </cell>
          <cell r="I11329">
            <v>26</v>
          </cell>
          <cell r="J11329">
            <v>22</v>
          </cell>
          <cell r="K11329">
            <v>15</v>
          </cell>
          <cell r="L11329">
            <v>11</v>
          </cell>
        </row>
        <row r="11330">
          <cell r="E11330">
            <v>30688</v>
          </cell>
          <cell r="F11330">
            <v>19</v>
          </cell>
          <cell r="G11330">
            <v>20</v>
          </cell>
          <cell r="H11330">
            <v>15</v>
          </cell>
          <cell r="I11330">
            <v>4</v>
          </cell>
          <cell r="J11330">
            <v>11</v>
          </cell>
          <cell r="K11330">
            <v>15</v>
          </cell>
          <cell r="L11330">
            <v>11</v>
          </cell>
        </row>
        <row r="11331">
          <cell r="E11331">
            <v>30689</v>
          </cell>
          <cell r="F11331">
            <v>7</v>
          </cell>
          <cell r="G11331">
            <v>0</v>
          </cell>
          <cell r="H11331">
            <v>0</v>
          </cell>
          <cell r="I11331">
            <v>9</v>
          </cell>
          <cell r="J11331">
            <v>13</v>
          </cell>
          <cell r="K11331">
            <v>17</v>
          </cell>
          <cell r="L11331">
            <v>11</v>
          </cell>
        </row>
        <row r="11332">
          <cell r="E11332">
            <v>30690</v>
          </cell>
          <cell r="F11332">
            <v>7</v>
          </cell>
          <cell r="G11332">
            <v>0</v>
          </cell>
          <cell r="H11332">
            <v>0</v>
          </cell>
          <cell r="I11332">
            <v>0</v>
          </cell>
          <cell r="J11332">
            <v>0</v>
          </cell>
          <cell r="K11332">
            <v>7</v>
          </cell>
          <cell r="L11332">
            <v>9</v>
          </cell>
        </row>
        <row r="11333">
          <cell r="E11333">
            <v>30691</v>
          </cell>
          <cell r="F11333">
            <v>4</v>
          </cell>
          <cell r="G11333">
            <v>20</v>
          </cell>
          <cell r="H11333">
            <v>31</v>
          </cell>
          <cell r="I11333">
            <v>17</v>
          </cell>
          <cell r="J11333">
            <v>13</v>
          </cell>
          <cell r="K11333">
            <v>11</v>
          </cell>
          <cell r="L11333">
            <v>4</v>
          </cell>
        </row>
        <row r="11334">
          <cell r="E11334">
            <v>30692</v>
          </cell>
          <cell r="F11334">
            <v>30</v>
          </cell>
          <cell r="G11334">
            <v>28</v>
          </cell>
          <cell r="H11334">
            <v>26</v>
          </cell>
          <cell r="I11334">
            <v>20</v>
          </cell>
          <cell r="J11334">
            <v>19</v>
          </cell>
          <cell r="K11334">
            <v>11</v>
          </cell>
          <cell r="L11334">
            <v>22</v>
          </cell>
        </row>
        <row r="11335">
          <cell r="E11335">
            <v>30693</v>
          </cell>
          <cell r="F11335">
            <v>7</v>
          </cell>
          <cell r="G11335">
            <v>11</v>
          </cell>
          <cell r="H11335">
            <v>6</v>
          </cell>
          <cell r="I11335">
            <v>4</v>
          </cell>
          <cell r="J11335">
            <v>0</v>
          </cell>
          <cell r="K11335">
            <v>6</v>
          </cell>
          <cell r="L11335">
            <v>11</v>
          </cell>
        </row>
        <row r="11336">
          <cell r="E11336">
            <v>30694</v>
          </cell>
          <cell r="F11336">
            <v>15</v>
          </cell>
          <cell r="G11336">
            <v>15</v>
          </cell>
          <cell r="H11336">
            <v>19</v>
          </cell>
          <cell r="I11336">
            <v>26</v>
          </cell>
          <cell r="J11336">
            <v>30</v>
          </cell>
          <cell r="K11336">
            <v>26</v>
          </cell>
          <cell r="L11336">
            <v>26</v>
          </cell>
        </row>
        <row r="11337">
          <cell r="E11337">
            <v>30695</v>
          </cell>
          <cell r="F11337">
            <v>0</v>
          </cell>
          <cell r="G11337">
            <v>15</v>
          </cell>
          <cell r="H11337">
            <v>13</v>
          </cell>
          <cell r="I11337">
            <v>4</v>
          </cell>
          <cell r="J11337">
            <v>7</v>
          </cell>
          <cell r="K11337">
            <v>11</v>
          </cell>
          <cell r="L11337">
            <v>11</v>
          </cell>
        </row>
        <row r="11338">
          <cell r="E11338">
            <v>30696</v>
          </cell>
          <cell r="F11338">
            <v>4</v>
          </cell>
          <cell r="G11338">
            <v>13</v>
          </cell>
          <cell r="H11338">
            <v>13</v>
          </cell>
          <cell r="I11338">
            <v>11</v>
          </cell>
          <cell r="J11338">
            <v>17</v>
          </cell>
          <cell r="K11338">
            <v>26</v>
          </cell>
          <cell r="L11338">
            <v>22</v>
          </cell>
        </row>
        <row r="11339">
          <cell r="E11339">
            <v>30697</v>
          </cell>
          <cell r="F11339">
            <v>39</v>
          </cell>
          <cell r="G11339">
            <v>44</v>
          </cell>
          <cell r="H11339">
            <v>43</v>
          </cell>
          <cell r="I11339">
            <v>44</v>
          </cell>
          <cell r="J11339">
            <v>43</v>
          </cell>
          <cell r="K11339">
            <v>44</v>
          </cell>
          <cell r="L11339">
            <v>39</v>
          </cell>
        </row>
        <row r="11340">
          <cell r="E11340">
            <v>30698</v>
          </cell>
          <cell r="F11340">
            <v>0</v>
          </cell>
          <cell r="G11340">
            <v>4</v>
          </cell>
          <cell r="H11340">
            <v>6</v>
          </cell>
          <cell r="I11340">
            <v>11</v>
          </cell>
          <cell r="J11340">
            <v>7</v>
          </cell>
          <cell r="K11340">
            <v>7</v>
          </cell>
          <cell r="L11340">
            <v>6</v>
          </cell>
        </row>
        <row r="11341">
          <cell r="E11341">
            <v>30699</v>
          </cell>
          <cell r="F11341">
            <v>13</v>
          </cell>
          <cell r="G11341">
            <v>20</v>
          </cell>
          <cell r="H11341">
            <v>20</v>
          </cell>
          <cell r="I11341">
            <v>19</v>
          </cell>
          <cell r="J11341">
            <v>9</v>
          </cell>
          <cell r="K11341">
            <v>0</v>
          </cell>
          <cell r="L11341">
            <v>7</v>
          </cell>
        </row>
        <row r="11342">
          <cell r="E11342">
            <v>30700</v>
          </cell>
          <cell r="F11342">
            <v>13</v>
          </cell>
          <cell r="G11342">
            <v>11</v>
          </cell>
          <cell r="H11342">
            <v>6</v>
          </cell>
          <cell r="I11342">
            <v>4</v>
          </cell>
          <cell r="J11342">
            <v>0</v>
          </cell>
          <cell r="K11342">
            <v>0</v>
          </cell>
          <cell r="L11342">
            <v>6</v>
          </cell>
        </row>
        <row r="11343">
          <cell r="E11343">
            <v>30701</v>
          </cell>
          <cell r="F11343">
            <v>0</v>
          </cell>
          <cell r="G11343">
            <v>0</v>
          </cell>
          <cell r="H11343">
            <v>0</v>
          </cell>
          <cell r="I11343">
            <v>0</v>
          </cell>
          <cell r="J11343">
            <v>7</v>
          </cell>
          <cell r="K11343">
            <v>7</v>
          </cell>
          <cell r="L11343">
            <v>0</v>
          </cell>
        </row>
        <row r="11344">
          <cell r="E11344">
            <v>30702</v>
          </cell>
          <cell r="F11344">
            <v>7</v>
          </cell>
          <cell r="G11344">
            <v>6</v>
          </cell>
          <cell r="H11344">
            <v>9</v>
          </cell>
          <cell r="I11344">
            <v>0</v>
          </cell>
          <cell r="J11344">
            <v>11</v>
          </cell>
          <cell r="K11344">
            <v>4</v>
          </cell>
          <cell r="L11344">
            <v>0</v>
          </cell>
        </row>
        <row r="11345">
          <cell r="E11345">
            <v>30703</v>
          </cell>
          <cell r="F11345">
            <v>30</v>
          </cell>
          <cell r="G11345">
            <v>22</v>
          </cell>
          <cell r="H11345">
            <v>19</v>
          </cell>
          <cell r="I11345">
            <v>15</v>
          </cell>
          <cell r="J11345">
            <v>11</v>
          </cell>
          <cell r="K11345">
            <v>19</v>
          </cell>
          <cell r="L11345">
            <v>15</v>
          </cell>
        </row>
        <row r="11346">
          <cell r="E11346">
            <v>30704</v>
          </cell>
          <cell r="F11346">
            <v>37</v>
          </cell>
          <cell r="G11346">
            <v>30</v>
          </cell>
          <cell r="H11346">
            <v>30</v>
          </cell>
          <cell r="I11346">
            <v>26</v>
          </cell>
          <cell r="J11346">
            <v>11</v>
          </cell>
          <cell r="K11346">
            <v>19</v>
          </cell>
          <cell r="L11346">
            <v>22</v>
          </cell>
        </row>
        <row r="11347">
          <cell r="E11347">
            <v>30705</v>
          </cell>
          <cell r="F11347">
            <v>33</v>
          </cell>
          <cell r="G11347">
            <v>37</v>
          </cell>
          <cell r="H11347">
            <v>37</v>
          </cell>
          <cell r="I11347">
            <v>33</v>
          </cell>
          <cell r="J11347">
            <v>30</v>
          </cell>
          <cell r="K11347">
            <v>22</v>
          </cell>
          <cell r="L11347">
            <v>19</v>
          </cell>
        </row>
        <row r="11348">
          <cell r="E11348">
            <v>30706</v>
          </cell>
          <cell r="F11348">
            <v>11</v>
          </cell>
          <cell r="G11348">
            <v>9</v>
          </cell>
          <cell r="H11348">
            <v>26</v>
          </cell>
          <cell r="I11348">
            <v>11</v>
          </cell>
          <cell r="J11348">
            <v>26</v>
          </cell>
          <cell r="K11348">
            <v>37</v>
          </cell>
          <cell r="L11348">
            <v>37</v>
          </cell>
        </row>
        <row r="11349">
          <cell r="E11349">
            <v>30707</v>
          </cell>
          <cell r="F11349">
            <v>22</v>
          </cell>
          <cell r="G11349">
            <v>19</v>
          </cell>
          <cell r="H11349">
            <v>4</v>
          </cell>
          <cell r="I11349">
            <v>15</v>
          </cell>
          <cell r="J11349">
            <v>11</v>
          </cell>
          <cell r="K11349">
            <v>0</v>
          </cell>
          <cell r="L11349">
            <v>11</v>
          </cell>
        </row>
        <row r="11350">
          <cell r="E11350">
            <v>30708</v>
          </cell>
          <cell r="F11350">
            <v>44</v>
          </cell>
          <cell r="G11350">
            <v>41</v>
          </cell>
          <cell r="H11350">
            <v>56</v>
          </cell>
          <cell r="I11350">
            <v>67</v>
          </cell>
          <cell r="J11350">
            <v>59</v>
          </cell>
          <cell r="K11350">
            <v>69</v>
          </cell>
          <cell r="L11350">
            <v>70</v>
          </cell>
        </row>
        <row r="11351">
          <cell r="E11351">
            <v>30709</v>
          </cell>
          <cell r="F11351">
            <v>30</v>
          </cell>
          <cell r="G11351">
            <v>31</v>
          </cell>
          <cell r="H11351">
            <v>30</v>
          </cell>
          <cell r="I11351">
            <v>30</v>
          </cell>
          <cell r="J11351">
            <v>24</v>
          </cell>
          <cell r="K11351">
            <v>20</v>
          </cell>
          <cell r="L11351">
            <v>20</v>
          </cell>
        </row>
        <row r="11352">
          <cell r="E11352">
            <v>30710</v>
          </cell>
          <cell r="F11352">
            <v>17</v>
          </cell>
          <cell r="G11352">
            <v>59</v>
          </cell>
          <cell r="H11352">
            <v>50</v>
          </cell>
          <cell r="I11352">
            <v>44</v>
          </cell>
          <cell r="J11352">
            <v>31</v>
          </cell>
          <cell r="K11352">
            <v>30</v>
          </cell>
          <cell r="L11352">
            <v>28</v>
          </cell>
        </row>
        <row r="11353">
          <cell r="E11353">
            <v>30711</v>
          </cell>
          <cell r="F11353">
            <v>26</v>
          </cell>
          <cell r="G11353">
            <v>6</v>
          </cell>
          <cell r="H11353">
            <v>9</v>
          </cell>
          <cell r="I11353">
            <v>31</v>
          </cell>
          <cell r="J11353">
            <v>39</v>
          </cell>
          <cell r="K11353">
            <v>33</v>
          </cell>
          <cell r="L11353">
            <v>33</v>
          </cell>
        </row>
        <row r="11354">
          <cell r="E11354">
            <v>30712</v>
          </cell>
          <cell r="F11354">
            <v>22</v>
          </cell>
          <cell r="G11354">
            <v>24</v>
          </cell>
          <cell r="H11354">
            <v>24</v>
          </cell>
          <cell r="I11354">
            <v>6</v>
          </cell>
          <cell r="J11354">
            <v>9</v>
          </cell>
          <cell r="K11354">
            <v>17</v>
          </cell>
          <cell r="L11354">
            <v>31</v>
          </cell>
        </row>
        <row r="11355">
          <cell r="E11355">
            <v>30713</v>
          </cell>
          <cell r="F11355">
            <v>17</v>
          </cell>
          <cell r="G11355">
            <v>19</v>
          </cell>
          <cell r="H11355">
            <v>26</v>
          </cell>
          <cell r="I11355">
            <v>26</v>
          </cell>
          <cell r="J11355">
            <v>31</v>
          </cell>
          <cell r="K11355">
            <v>33</v>
          </cell>
          <cell r="L11355">
            <v>31</v>
          </cell>
        </row>
        <row r="11356">
          <cell r="E11356">
            <v>30714</v>
          </cell>
          <cell r="F11356">
            <v>13</v>
          </cell>
          <cell r="G11356">
            <v>17</v>
          </cell>
          <cell r="H11356">
            <v>15</v>
          </cell>
          <cell r="I11356">
            <v>19</v>
          </cell>
          <cell r="J11356">
            <v>17</v>
          </cell>
          <cell r="K11356">
            <v>15</v>
          </cell>
          <cell r="L11356">
            <v>6</v>
          </cell>
        </row>
        <row r="11357">
          <cell r="E11357">
            <v>30715</v>
          </cell>
          <cell r="F11357">
            <v>13</v>
          </cell>
          <cell r="G11357">
            <v>11</v>
          </cell>
          <cell r="H11357">
            <v>11</v>
          </cell>
          <cell r="I11357">
            <v>6</v>
          </cell>
          <cell r="J11357">
            <v>0</v>
          </cell>
          <cell r="K11357">
            <v>6</v>
          </cell>
          <cell r="L11357">
            <v>11</v>
          </cell>
        </row>
        <row r="11358">
          <cell r="E11358">
            <v>30716</v>
          </cell>
          <cell r="F11358">
            <v>13</v>
          </cell>
          <cell r="G11358">
            <v>0</v>
          </cell>
          <cell r="H11358">
            <v>0</v>
          </cell>
          <cell r="I11358">
            <v>0</v>
          </cell>
          <cell r="J11358">
            <v>0</v>
          </cell>
          <cell r="K11358">
            <v>0</v>
          </cell>
          <cell r="L11358">
            <v>4</v>
          </cell>
        </row>
        <row r="11359">
          <cell r="E11359">
            <v>30717</v>
          </cell>
          <cell r="F11359">
            <v>2</v>
          </cell>
          <cell r="G11359">
            <v>9</v>
          </cell>
          <cell r="H11359">
            <v>11</v>
          </cell>
          <cell r="I11359">
            <v>9</v>
          </cell>
          <cell r="J11359">
            <v>13</v>
          </cell>
          <cell r="K11359">
            <v>7</v>
          </cell>
          <cell r="L11359">
            <v>19</v>
          </cell>
        </row>
        <row r="11360">
          <cell r="E11360">
            <v>30718</v>
          </cell>
          <cell r="F11360">
            <v>15</v>
          </cell>
          <cell r="G11360">
            <v>11</v>
          </cell>
          <cell r="H11360">
            <v>7</v>
          </cell>
          <cell r="I11360">
            <v>24</v>
          </cell>
          <cell r="J11360">
            <v>15</v>
          </cell>
          <cell r="K11360">
            <v>4</v>
          </cell>
          <cell r="L11360">
            <v>35</v>
          </cell>
        </row>
        <row r="11361">
          <cell r="E11361">
            <v>30719</v>
          </cell>
          <cell r="F11361">
            <v>13</v>
          </cell>
          <cell r="G11361">
            <v>7</v>
          </cell>
          <cell r="H11361">
            <v>6</v>
          </cell>
          <cell r="I11361">
            <v>7</v>
          </cell>
          <cell r="J11361">
            <v>6</v>
          </cell>
          <cell r="K11361">
            <v>7</v>
          </cell>
          <cell r="L11361">
            <v>0</v>
          </cell>
        </row>
        <row r="11362">
          <cell r="E11362">
            <v>30720</v>
          </cell>
          <cell r="F11362">
            <v>19</v>
          </cell>
          <cell r="G11362">
            <v>22</v>
          </cell>
          <cell r="H11362">
            <v>19</v>
          </cell>
          <cell r="I11362">
            <v>7</v>
          </cell>
          <cell r="J11362">
            <v>9</v>
          </cell>
          <cell r="K11362">
            <v>7</v>
          </cell>
          <cell r="L11362">
            <v>9</v>
          </cell>
        </row>
        <row r="11363">
          <cell r="E11363">
            <v>30721</v>
          </cell>
          <cell r="F11363">
            <v>4</v>
          </cell>
          <cell r="G11363">
            <v>24</v>
          </cell>
          <cell r="H11363">
            <v>24</v>
          </cell>
          <cell r="I11363">
            <v>11</v>
          </cell>
          <cell r="J11363">
            <v>7</v>
          </cell>
          <cell r="K11363">
            <v>22</v>
          </cell>
          <cell r="L11363">
            <v>17</v>
          </cell>
        </row>
        <row r="11364">
          <cell r="E11364">
            <v>30722</v>
          </cell>
          <cell r="F11364">
            <v>2</v>
          </cell>
          <cell r="G11364">
            <v>2</v>
          </cell>
          <cell r="H11364">
            <v>19</v>
          </cell>
          <cell r="I11364">
            <v>30</v>
          </cell>
          <cell r="J11364">
            <v>6</v>
          </cell>
          <cell r="K11364">
            <v>6</v>
          </cell>
          <cell r="L11364">
            <v>7</v>
          </cell>
        </row>
        <row r="11365">
          <cell r="E11365">
            <v>30723</v>
          </cell>
          <cell r="F11365">
            <v>30</v>
          </cell>
          <cell r="G11365">
            <v>22</v>
          </cell>
          <cell r="H11365">
            <v>19</v>
          </cell>
          <cell r="I11365">
            <v>4</v>
          </cell>
          <cell r="J11365">
            <v>0</v>
          </cell>
          <cell r="K11365">
            <v>9</v>
          </cell>
          <cell r="L11365">
            <v>9</v>
          </cell>
        </row>
        <row r="11366">
          <cell r="E11366">
            <v>30724</v>
          </cell>
          <cell r="F11366">
            <v>17</v>
          </cell>
          <cell r="G11366">
            <v>26</v>
          </cell>
          <cell r="H11366">
            <v>37</v>
          </cell>
          <cell r="I11366">
            <v>28</v>
          </cell>
          <cell r="J11366">
            <v>6</v>
          </cell>
          <cell r="K11366">
            <v>0</v>
          </cell>
          <cell r="L11366">
            <v>11</v>
          </cell>
        </row>
        <row r="11367">
          <cell r="E11367">
            <v>30725</v>
          </cell>
          <cell r="F11367">
            <v>35</v>
          </cell>
          <cell r="G11367">
            <v>35</v>
          </cell>
          <cell r="H11367">
            <v>31</v>
          </cell>
          <cell r="I11367">
            <v>7</v>
          </cell>
          <cell r="J11367">
            <v>6</v>
          </cell>
          <cell r="K11367">
            <v>0</v>
          </cell>
          <cell r="L11367">
            <v>0</v>
          </cell>
        </row>
        <row r="11368">
          <cell r="E11368">
            <v>30726</v>
          </cell>
          <cell r="F11368">
            <v>4</v>
          </cell>
          <cell r="G11368">
            <v>0</v>
          </cell>
          <cell r="H11368">
            <v>17</v>
          </cell>
          <cell r="I11368">
            <v>19</v>
          </cell>
          <cell r="J11368">
            <v>17</v>
          </cell>
          <cell r="K11368">
            <v>7</v>
          </cell>
          <cell r="L11368">
            <v>24</v>
          </cell>
        </row>
        <row r="11369">
          <cell r="E11369">
            <v>30727</v>
          </cell>
          <cell r="F11369">
            <v>9</v>
          </cell>
          <cell r="G11369">
            <v>11</v>
          </cell>
          <cell r="H11369">
            <v>7</v>
          </cell>
          <cell r="I11369">
            <v>7</v>
          </cell>
          <cell r="J11369">
            <v>6</v>
          </cell>
          <cell r="K11369">
            <v>11</v>
          </cell>
          <cell r="L11369">
            <v>6</v>
          </cell>
        </row>
        <row r="11370">
          <cell r="E11370">
            <v>30728</v>
          </cell>
          <cell r="F11370">
            <v>19</v>
          </cell>
          <cell r="G11370">
            <v>19</v>
          </cell>
          <cell r="H11370">
            <v>20</v>
          </cell>
          <cell r="I11370">
            <v>7</v>
          </cell>
          <cell r="J11370">
            <v>4</v>
          </cell>
          <cell r="K11370">
            <v>9</v>
          </cell>
          <cell r="L11370">
            <v>19</v>
          </cell>
        </row>
        <row r="11371">
          <cell r="E11371">
            <v>30729</v>
          </cell>
          <cell r="F11371">
            <v>11</v>
          </cell>
          <cell r="G11371">
            <v>15</v>
          </cell>
          <cell r="H11371">
            <v>7</v>
          </cell>
          <cell r="I11371">
            <v>0</v>
          </cell>
          <cell r="J11371">
            <v>0</v>
          </cell>
          <cell r="K11371">
            <v>0</v>
          </cell>
          <cell r="L11371">
            <v>0</v>
          </cell>
        </row>
        <row r="11372">
          <cell r="E11372">
            <v>30730</v>
          </cell>
          <cell r="F11372">
            <v>0</v>
          </cell>
          <cell r="G11372">
            <v>0</v>
          </cell>
          <cell r="H11372">
            <v>11</v>
          </cell>
          <cell r="I11372">
            <v>15</v>
          </cell>
          <cell r="J11372">
            <v>13</v>
          </cell>
          <cell r="K11372">
            <v>6</v>
          </cell>
          <cell r="L11372">
            <v>15</v>
          </cell>
        </row>
        <row r="11373">
          <cell r="E11373">
            <v>30731</v>
          </cell>
          <cell r="F11373">
            <v>24</v>
          </cell>
          <cell r="G11373">
            <v>22</v>
          </cell>
          <cell r="H11373">
            <v>20</v>
          </cell>
          <cell r="I11373">
            <v>20</v>
          </cell>
          <cell r="J11373">
            <v>11</v>
          </cell>
          <cell r="K11373">
            <v>6</v>
          </cell>
          <cell r="L11373">
            <v>11</v>
          </cell>
        </row>
        <row r="11374">
          <cell r="E11374">
            <v>30732</v>
          </cell>
          <cell r="F11374">
            <v>22</v>
          </cell>
          <cell r="G11374">
            <v>22</v>
          </cell>
          <cell r="H11374">
            <v>41</v>
          </cell>
          <cell r="I11374">
            <v>31</v>
          </cell>
          <cell r="J11374">
            <v>22</v>
          </cell>
          <cell r="K11374">
            <v>30</v>
          </cell>
          <cell r="L11374">
            <v>15</v>
          </cell>
        </row>
        <row r="11375">
          <cell r="E11375">
            <v>30733</v>
          </cell>
          <cell r="F11375">
            <v>15</v>
          </cell>
          <cell r="G11375">
            <v>2</v>
          </cell>
          <cell r="H11375">
            <v>7</v>
          </cell>
          <cell r="I11375">
            <v>2</v>
          </cell>
          <cell r="J11375">
            <v>2</v>
          </cell>
          <cell r="K11375">
            <v>13</v>
          </cell>
          <cell r="L11375">
            <v>31</v>
          </cell>
        </row>
        <row r="11376">
          <cell r="E11376">
            <v>30734</v>
          </cell>
          <cell r="F11376">
            <v>17</v>
          </cell>
          <cell r="G11376">
            <v>13</v>
          </cell>
          <cell r="H11376">
            <v>11</v>
          </cell>
          <cell r="I11376">
            <v>11</v>
          </cell>
          <cell r="J11376">
            <v>17</v>
          </cell>
          <cell r="K11376">
            <v>2</v>
          </cell>
          <cell r="L11376">
            <v>4</v>
          </cell>
        </row>
        <row r="11377">
          <cell r="E11377">
            <v>30735</v>
          </cell>
          <cell r="F11377">
            <v>0</v>
          </cell>
          <cell r="G11377">
            <v>4</v>
          </cell>
          <cell r="H11377">
            <v>0</v>
          </cell>
          <cell r="I11377">
            <v>0</v>
          </cell>
          <cell r="J11377">
            <v>4</v>
          </cell>
          <cell r="K11377">
            <v>24</v>
          </cell>
          <cell r="L11377">
            <v>24</v>
          </cell>
        </row>
        <row r="11378">
          <cell r="E11378">
            <v>30736</v>
          </cell>
          <cell r="F11378">
            <v>13</v>
          </cell>
          <cell r="G11378">
            <v>9</v>
          </cell>
          <cell r="H11378">
            <v>0</v>
          </cell>
          <cell r="I11378">
            <v>0</v>
          </cell>
          <cell r="J11378">
            <v>0</v>
          </cell>
          <cell r="K11378">
            <v>0</v>
          </cell>
          <cell r="L11378">
            <v>6</v>
          </cell>
        </row>
        <row r="11379">
          <cell r="E11379">
            <v>30737</v>
          </cell>
          <cell r="F11379">
            <v>7</v>
          </cell>
          <cell r="G11379">
            <v>9</v>
          </cell>
          <cell r="H11379">
            <v>9</v>
          </cell>
          <cell r="I11379">
            <v>9</v>
          </cell>
          <cell r="J11379">
            <v>13</v>
          </cell>
          <cell r="K11379">
            <v>13</v>
          </cell>
          <cell r="L11379">
            <v>11</v>
          </cell>
        </row>
        <row r="11380">
          <cell r="E11380">
            <v>30738</v>
          </cell>
          <cell r="F11380">
            <v>15</v>
          </cell>
          <cell r="G11380">
            <v>11</v>
          </cell>
          <cell r="H11380">
            <v>13</v>
          </cell>
          <cell r="I11380">
            <v>7</v>
          </cell>
          <cell r="J11380">
            <v>19</v>
          </cell>
          <cell r="K11380">
            <v>20</v>
          </cell>
          <cell r="L11380">
            <v>17</v>
          </cell>
        </row>
        <row r="11381">
          <cell r="E11381">
            <v>30739</v>
          </cell>
          <cell r="F11381">
            <v>13</v>
          </cell>
          <cell r="G11381">
            <v>13</v>
          </cell>
          <cell r="H11381">
            <v>22</v>
          </cell>
          <cell r="I11381">
            <v>26</v>
          </cell>
          <cell r="J11381">
            <v>13</v>
          </cell>
          <cell r="K11381">
            <v>28</v>
          </cell>
          <cell r="L11381">
            <v>24</v>
          </cell>
        </row>
        <row r="11382">
          <cell r="E11382">
            <v>30740</v>
          </cell>
          <cell r="F11382">
            <v>9</v>
          </cell>
          <cell r="G11382">
            <v>13</v>
          </cell>
          <cell r="H11382">
            <v>13</v>
          </cell>
          <cell r="I11382">
            <v>11</v>
          </cell>
          <cell r="J11382">
            <v>0</v>
          </cell>
          <cell r="K11382">
            <v>7</v>
          </cell>
          <cell r="L11382">
            <v>6</v>
          </cell>
        </row>
        <row r="11383">
          <cell r="E11383">
            <v>30741</v>
          </cell>
          <cell r="F11383">
            <v>22</v>
          </cell>
          <cell r="G11383">
            <v>22</v>
          </cell>
          <cell r="H11383">
            <v>15</v>
          </cell>
          <cell r="I11383">
            <v>15</v>
          </cell>
          <cell r="J11383">
            <v>31</v>
          </cell>
          <cell r="K11383">
            <v>30</v>
          </cell>
          <cell r="L11383">
            <v>28</v>
          </cell>
        </row>
        <row r="11384">
          <cell r="E11384">
            <v>30742</v>
          </cell>
          <cell r="F11384">
            <v>0</v>
          </cell>
          <cell r="G11384">
            <v>9</v>
          </cell>
          <cell r="H11384">
            <v>13</v>
          </cell>
          <cell r="I11384">
            <v>11</v>
          </cell>
          <cell r="J11384">
            <v>15</v>
          </cell>
          <cell r="K11384">
            <v>7</v>
          </cell>
          <cell r="L11384">
            <v>15</v>
          </cell>
        </row>
        <row r="11385">
          <cell r="E11385">
            <v>30743</v>
          </cell>
          <cell r="F11385">
            <v>7</v>
          </cell>
          <cell r="G11385">
            <v>11</v>
          </cell>
          <cell r="H11385">
            <v>13</v>
          </cell>
          <cell r="I11385">
            <v>0</v>
          </cell>
          <cell r="J11385">
            <v>7</v>
          </cell>
          <cell r="K11385">
            <v>28</v>
          </cell>
          <cell r="L11385">
            <v>20</v>
          </cell>
        </row>
        <row r="11386">
          <cell r="E11386">
            <v>30744</v>
          </cell>
          <cell r="F11386">
            <v>26</v>
          </cell>
          <cell r="G11386">
            <v>24</v>
          </cell>
          <cell r="H11386">
            <v>20</v>
          </cell>
          <cell r="I11386">
            <v>20</v>
          </cell>
          <cell r="J11386">
            <v>20</v>
          </cell>
          <cell r="K11386">
            <v>26</v>
          </cell>
          <cell r="L11386">
            <v>19</v>
          </cell>
        </row>
        <row r="11387">
          <cell r="E11387">
            <v>30745</v>
          </cell>
          <cell r="F11387">
            <v>9</v>
          </cell>
          <cell r="G11387">
            <v>15</v>
          </cell>
          <cell r="H11387">
            <v>11</v>
          </cell>
          <cell r="I11387">
            <v>13</v>
          </cell>
          <cell r="J11387">
            <v>15</v>
          </cell>
          <cell r="K11387">
            <v>7</v>
          </cell>
          <cell r="L11387">
            <v>9</v>
          </cell>
        </row>
        <row r="11388">
          <cell r="E11388">
            <v>30746</v>
          </cell>
          <cell r="F11388">
            <v>4</v>
          </cell>
          <cell r="G11388">
            <v>26</v>
          </cell>
          <cell r="H11388">
            <v>20</v>
          </cell>
          <cell r="I11388">
            <v>22</v>
          </cell>
          <cell r="J11388">
            <v>15</v>
          </cell>
          <cell r="K11388">
            <v>9</v>
          </cell>
          <cell r="L11388">
            <v>15</v>
          </cell>
        </row>
        <row r="11389">
          <cell r="E11389">
            <v>30747</v>
          </cell>
          <cell r="F11389">
            <v>13</v>
          </cell>
          <cell r="G11389">
            <v>4</v>
          </cell>
          <cell r="H11389">
            <v>0</v>
          </cell>
          <cell r="I11389">
            <v>0</v>
          </cell>
          <cell r="J11389">
            <v>6</v>
          </cell>
          <cell r="K11389">
            <v>7</v>
          </cell>
          <cell r="L11389">
            <v>13</v>
          </cell>
        </row>
        <row r="11390">
          <cell r="E11390">
            <v>30748</v>
          </cell>
          <cell r="F11390">
            <v>43</v>
          </cell>
          <cell r="G11390">
            <v>24</v>
          </cell>
          <cell r="H11390">
            <v>19</v>
          </cell>
          <cell r="I11390">
            <v>19</v>
          </cell>
          <cell r="J11390">
            <v>17</v>
          </cell>
          <cell r="K11390">
            <v>15</v>
          </cell>
          <cell r="L11390">
            <v>9</v>
          </cell>
        </row>
        <row r="11391">
          <cell r="E11391">
            <v>30749</v>
          </cell>
          <cell r="F11391">
            <v>13</v>
          </cell>
          <cell r="G11391">
            <v>6</v>
          </cell>
          <cell r="H11391">
            <v>13</v>
          </cell>
          <cell r="I11391">
            <v>7</v>
          </cell>
          <cell r="J11391">
            <v>0</v>
          </cell>
          <cell r="K11391">
            <v>0</v>
          </cell>
          <cell r="L11391">
            <v>13</v>
          </cell>
        </row>
        <row r="11392">
          <cell r="E11392">
            <v>30750</v>
          </cell>
          <cell r="F11392">
            <v>7</v>
          </cell>
          <cell r="G11392">
            <v>6</v>
          </cell>
          <cell r="H11392">
            <v>7</v>
          </cell>
          <cell r="I11392">
            <v>9</v>
          </cell>
          <cell r="J11392">
            <v>11</v>
          </cell>
          <cell r="K11392">
            <v>13</v>
          </cell>
          <cell r="L11392">
            <v>13</v>
          </cell>
        </row>
        <row r="11393">
          <cell r="E11393">
            <v>30751</v>
          </cell>
          <cell r="F11393">
            <v>4</v>
          </cell>
          <cell r="G11393">
            <v>0</v>
          </cell>
          <cell r="H11393">
            <v>0</v>
          </cell>
          <cell r="I11393">
            <v>0</v>
          </cell>
          <cell r="J11393">
            <v>0</v>
          </cell>
          <cell r="K11393">
            <v>13</v>
          </cell>
          <cell r="L11393">
            <v>13</v>
          </cell>
        </row>
        <row r="11394">
          <cell r="E11394">
            <v>30752</v>
          </cell>
          <cell r="F11394">
            <v>28</v>
          </cell>
          <cell r="G11394">
            <v>28</v>
          </cell>
          <cell r="H11394">
            <v>20</v>
          </cell>
          <cell r="I11394">
            <v>20</v>
          </cell>
          <cell r="J11394">
            <v>19</v>
          </cell>
          <cell r="K11394">
            <v>17</v>
          </cell>
          <cell r="L11394">
            <v>20</v>
          </cell>
        </row>
        <row r="11395">
          <cell r="E11395">
            <v>30753</v>
          </cell>
          <cell r="F11395">
            <v>4</v>
          </cell>
          <cell r="G11395">
            <v>4</v>
          </cell>
          <cell r="H11395">
            <v>0</v>
          </cell>
          <cell r="I11395">
            <v>0</v>
          </cell>
          <cell r="J11395">
            <v>4</v>
          </cell>
          <cell r="K11395">
            <v>4</v>
          </cell>
          <cell r="L11395">
            <v>6</v>
          </cell>
        </row>
        <row r="11396">
          <cell r="E11396">
            <v>30754</v>
          </cell>
          <cell r="F11396">
            <v>6</v>
          </cell>
          <cell r="G11396">
            <v>6</v>
          </cell>
          <cell r="H11396">
            <v>0</v>
          </cell>
          <cell r="I11396">
            <v>0</v>
          </cell>
          <cell r="J11396">
            <v>0</v>
          </cell>
          <cell r="K11396">
            <v>6</v>
          </cell>
          <cell r="L11396">
            <v>0</v>
          </cell>
        </row>
        <row r="11397">
          <cell r="E11397">
            <v>30755</v>
          </cell>
          <cell r="F11397">
            <v>19</v>
          </cell>
          <cell r="G11397">
            <v>11</v>
          </cell>
          <cell r="H11397">
            <v>9</v>
          </cell>
          <cell r="I11397">
            <v>11</v>
          </cell>
          <cell r="J11397">
            <v>9</v>
          </cell>
          <cell r="K11397">
            <v>9</v>
          </cell>
          <cell r="L11397">
            <v>9</v>
          </cell>
        </row>
        <row r="11398">
          <cell r="E11398">
            <v>30756</v>
          </cell>
          <cell r="F11398">
            <v>0</v>
          </cell>
          <cell r="G11398">
            <v>6</v>
          </cell>
          <cell r="H11398">
            <v>6</v>
          </cell>
          <cell r="I11398">
            <v>0</v>
          </cell>
          <cell r="J11398">
            <v>0</v>
          </cell>
          <cell r="K11398">
            <v>0</v>
          </cell>
          <cell r="L11398">
            <v>0</v>
          </cell>
        </row>
        <row r="11399">
          <cell r="E11399">
            <v>30757</v>
          </cell>
          <cell r="F11399">
            <v>19</v>
          </cell>
          <cell r="G11399">
            <v>19</v>
          </cell>
          <cell r="H11399">
            <v>19</v>
          </cell>
          <cell r="I11399">
            <v>15</v>
          </cell>
          <cell r="J11399">
            <v>13</v>
          </cell>
          <cell r="K11399">
            <v>13</v>
          </cell>
          <cell r="L11399">
            <v>11</v>
          </cell>
        </row>
        <row r="11400">
          <cell r="E11400">
            <v>30758</v>
          </cell>
          <cell r="F11400">
            <v>7</v>
          </cell>
          <cell r="G11400">
            <v>0</v>
          </cell>
          <cell r="H11400">
            <v>7</v>
          </cell>
          <cell r="I11400">
            <v>0</v>
          </cell>
          <cell r="J11400">
            <v>7</v>
          </cell>
          <cell r="K11400">
            <v>0</v>
          </cell>
          <cell r="L11400">
            <v>0</v>
          </cell>
        </row>
        <row r="11401">
          <cell r="E11401">
            <v>30759</v>
          </cell>
          <cell r="F11401">
            <v>19</v>
          </cell>
          <cell r="G11401">
            <v>19</v>
          </cell>
          <cell r="H11401">
            <v>22</v>
          </cell>
          <cell r="I11401">
            <v>30</v>
          </cell>
          <cell r="J11401">
            <v>30</v>
          </cell>
          <cell r="K11401">
            <v>7</v>
          </cell>
          <cell r="L11401">
            <v>7</v>
          </cell>
        </row>
        <row r="11402">
          <cell r="E11402">
            <v>30760</v>
          </cell>
          <cell r="F11402">
            <v>11</v>
          </cell>
          <cell r="G11402">
            <v>0</v>
          </cell>
          <cell r="H11402">
            <v>11</v>
          </cell>
          <cell r="I11402">
            <v>22</v>
          </cell>
          <cell r="J11402">
            <v>19</v>
          </cell>
          <cell r="K11402">
            <v>22</v>
          </cell>
          <cell r="L11402">
            <v>30</v>
          </cell>
        </row>
        <row r="11403">
          <cell r="E11403">
            <v>30761</v>
          </cell>
          <cell r="F11403">
            <v>6</v>
          </cell>
          <cell r="G11403">
            <v>0</v>
          </cell>
          <cell r="H11403">
            <v>0</v>
          </cell>
          <cell r="I11403">
            <v>0</v>
          </cell>
          <cell r="J11403">
            <v>0</v>
          </cell>
          <cell r="K11403">
            <v>0</v>
          </cell>
          <cell r="L11403">
            <v>0</v>
          </cell>
        </row>
        <row r="11404">
          <cell r="E11404">
            <v>30762</v>
          </cell>
          <cell r="F11404">
            <v>19</v>
          </cell>
          <cell r="G11404">
            <v>13</v>
          </cell>
          <cell r="H11404">
            <v>13</v>
          </cell>
          <cell r="I11404">
            <v>13</v>
          </cell>
          <cell r="J11404">
            <v>6</v>
          </cell>
          <cell r="K11404">
            <v>6</v>
          </cell>
          <cell r="L11404">
            <v>9</v>
          </cell>
        </row>
        <row r="11405">
          <cell r="E11405">
            <v>30763</v>
          </cell>
          <cell r="F11405">
            <v>15</v>
          </cell>
          <cell r="G11405">
            <v>15</v>
          </cell>
          <cell r="H11405">
            <v>17</v>
          </cell>
          <cell r="I11405">
            <v>13</v>
          </cell>
          <cell r="J11405">
            <v>11</v>
          </cell>
          <cell r="K11405">
            <v>13</v>
          </cell>
          <cell r="L11405">
            <v>0</v>
          </cell>
        </row>
        <row r="11406">
          <cell r="E11406">
            <v>30764</v>
          </cell>
          <cell r="F11406">
            <v>0</v>
          </cell>
          <cell r="G11406">
            <v>13</v>
          </cell>
          <cell r="H11406">
            <v>9</v>
          </cell>
          <cell r="I11406">
            <v>6</v>
          </cell>
          <cell r="J11406">
            <v>28</v>
          </cell>
          <cell r="K11406">
            <v>33</v>
          </cell>
          <cell r="L11406">
            <v>4</v>
          </cell>
        </row>
        <row r="11407">
          <cell r="E11407">
            <v>30765</v>
          </cell>
          <cell r="F11407">
            <v>11</v>
          </cell>
          <cell r="G11407">
            <v>17</v>
          </cell>
          <cell r="H11407">
            <v>22</v>
          </cell>
          <cell r="I11407">
            <v>19</v>
          </cell>
          <cell r="J11407">
            <v>6</v>
          </cell>
          <cell r="K11407">
            <v>6</v>
          </cell>
          <cell r="L11407">
            <v>19</v>
          </cell>
        </row>
        <row r="11408">
          <cell r="E11408">
            <v>30766</v>
          </cell>
          <cell r="F11408">
            <v>15</v>
          </cell>
          <cell r="G11408">
            <v>17</v>
          </cell>
          <cell r="H11408">
            <v>13</v>
          </cell>
          <cell r="I11408">
            <v>7</v>
          </cell>
          <cell r="J11408">
            <v>4</v>
          </cell>
          <cell r="K11408">
            <v>13</v>
          </cell>
          <cell r="L11408">
            <v>11</v>
          </cell>
        </row>
        <row r="11409">
          <cell r="E11409">
            <v>30767</v>
          </cell>
          <cell r="F11409">
            <v>9</v>
          </cell>
          <cell r="G11409">
            <v>11</v>
          </cell>
          <cell r="H11409">
            <v>9</v>
          </cell>
          <cell r="I11409">
            <v>19</v>
          </cell>
          <cell r="J11409">
            <v>19</v>
          </cell>
          <cell r="K11409">
            <v>19</v>
          </cell>
          <cell r="L11409">
            <v>15</v>
          </cell>
        </row>
        <row r="11410">
          <cell r="E11410">
            <v>30768</v>
          </cell>
          <cell r="F11410">
            <v>6</v>
          </cell>
          <cell r="G11410">
            <v>9</v>
          </cell>
          <cell r="H11410">
            <v>0</v>
          </cell>
          <cell r="I11410">
            <v>4</v>
          </cell>
          <cell r="J11410">
            <v>6</v>
          </cell>
          <cell r="K11410">
            <v>6</v>
          </cell>
          <cell r="L11410">
            <v>7</v>
          </cell>
        </row>
        <row r="11411">
          <cell r="E11411">
            <v>30769</v>
          </cell>
          <cell r="F11411">
            <v>13</v>
          </cell>
          <cell r="G11411">
            <v>22</v>
          </cell>
          <cell r="H11411">
            <v>13</v>
          </cell>
          <cell r="I11411">
            <v>9</v>
          </cell>
          <cell r="J11411">
            <v>6</v>
          </cell>
          <cell r="K11411">
            <v>7</v>
          </cell>
          <cell r="L11411">
            <v>6</v>
          </cell>
        </row>
        <row r="11412">
          <cell r="E11412">
            <v>30770</v>
          </cell>
          <cell r="F11412">
            <v>15</v>
          </cell>
          <cell r="G11412">
            <v>17</v>
          </cell>
          <cell r="H11412">
            <v>15</v>
          </cell>
          <cell r="I11412">
            <v>13</v>
          </cell>
          <cell r="J11412">
            <v>17</v>
          </cell>
          <cell r="K11412">
            <v>15</v>
          </cell>
          <cell r="L11412">
            <v>22</v>
          </cell>
        </row>
        <row r="11413">
          <cell r="E11413">
            <v>30771</v>
          </cell>
          <cell r="F11413">
            <v>0</v>
          </cell>
          <cell r="G11413">
            <v>0</v>
          </cell>
          <cell r="H11413">
            <v>0</v>
          </cell>
          <cell r="I11413">
            <v>0</v>
          </cell>
          <cell r="J11413">
            <v>0</v>
          </cell>
          <cell r="K11413">
            <v>0</v>
          </cell>
          <cell r="L11413">
            <v>0</v>
          </cell>
        </row>
        <row r="11414">
          <cell r="E11414">
            <v>30772</v>
          </cell>
          <cell r="F11414">
            <v>13</v>
          </cell>
          <cell r="G11414">
            <v>7</v>
          </cell>
          <cell r="H11414">
            <v>4</v>
          </cell>
          <cell r="I11414">
            <v>7</v>
          </cell>
          <cell r="J11414">
            <v>0</v>
          </cell>
          <cell r="K11414">
            <v>0</v>
          </cell>
          <cell r="L11414">
            <v>4</v>
          </cell>
        </row>
        <row r="11415">
          <cell r="E11415">
            <v>30773</v>
          </cell>
          <cell r="F11415">
            <v>11</v>
          </cell>
          <cell r="G11415">
            <v>11</v>
          </cell>
          <cell r="H11415">
            <v>11</v>
          </cell>
          <cell r="I11415">
            <v>11</v>
          </cell>
          <cell r="J11415">
            <v>13</v>
          </cell>
          <cell r="K11415">
            <v>11</v>
          </cell>
          <cell r="L11415">
            <v>7</v>
          </cell>
        </row>
        <row r="11416">
          <cell r="E11416">
            <v>30774</v>
          </cell>
          <cell r="F11416">
            <v>7</v>
          </cell>
          <cell r="G11416">
            <v>4</v>
          </cell>
          <cell r="H11416">
            <v>0</v>
          </cell>
          <cell r="I11416">
            <v>0</v>
          </cell>
          <cell r="J11416">
            <v>4</v>
          </cell>
          <cell r="K11416">
            <v>4</v>
          </cell>
          <cell r="L11416">
            <v>4</v>
          </cell>
        </row>
        <row r="11417">
          <cell r="E11417">
            <v>30775</v>
          </cell>
          <cell r="F11417">
            <v>4</v>
          </cell>
          <cell r="G11417">
            <v>4</v>
          </cell>
          <cell r="H11417">
            <v>4</v>
          </cell>
          <cell r="I11417">
            <v>6</v>
          </cell>
          <cell r="J11417">
            <v>4</v>
          </cell>
          <cell r="K11417">
            <v>0</v>
          </cell>
          <cell r="L11417">
            <v>4</v>
          </cell>
        </row>
        <row r="11418">
          <cell r="E11418">
            <v>30776</v>
          </cell>
          <cell r="F11418">
            <v>9</v>
          </cell>
          <cell r="G11418">
            <v>7</v>
          </cell>
          <cell r="H11418">
            <v>7</v>
          </cell>
          <cell r="I11418">
            <v>20</v>
          </cell>
          <cell r="J11418">
            <v>22</v>
          </cell>
          <cell r="K11418">
            <v>24</v>
          </cell>
          <cell r="L11418">
            <v>13</v>
          </cell>
        </row>
        <row r="11419">
          <cell r="E11419">
            <v>30777</v>
          </cell>
          <cell r="F11419">
            <v>11</v>
          </cell>
          <cell r="G11419">
            <v>19</v>
          </cell>
          <cell r="H11419">
            <v>15</v>
          </cell>
          <cell r="I11419">
            <v>17</v>
          </cell>
          <cell r="J11419">
            <v>15</v>
          </cell>
          <cell r="K11419">
            <v>4</v>
          </cell>
          <cell r="L11419">
            <v>4</v>
          </cell>
        </row>
        <row r="11420">
          <cell r="E11420">
            <v>30778</v>
          </cell>
          <cell r="F11420">
            <v>0</v>
          </cell>
          <cell r="G11420">
            <v>0</v>
          </cell>
          <cell r="H11420">
            <v>0</v>
          </cell>
          <cell r="I11420">
            <v>0</v>
          </cell>
          <cell r="J11420">
            <v>0</v>
          </cell>
          <cell r="K11420">
            <v>0</v>
          </cell>
          <cell r="L11420">
            <v>2</v>
          </cell>
        </row>
        <row r="11421">
          <cell r="E11421">
            <v>30779</v>
          </cell>
          <cell r="F11421">
            <v>19</v>
          </cell>
          <cell r="G11421">
            <v>15</v>
          </cell>
          <cell r="H11421">
            <v>11</v>
          </cell>
          <cell r="I11421">
            <v>15</v>
          </cell>
          <cell r="J11421">
            <v>7</v>
          </cell>
          <cell r="K11421">
            <v>7</v>
          </cell>
          <cell r="L11421">
            <v>7</v>
          </cell>
        </row>
        <row r="11422">
          <cell r="E11422">
            <v>30780</v>
          </cell>
          <cell r="F11422">
            <v>11</v>
          </cell>
          <cell r="G11422">
            <v>11</v>
          </cell>
          <cell r="H11422">
            <v>9</v>
          </cell>
          <cell r="I11422">
            <v>0</v>
          </cell>
          <cell r="J11422">
            <v>0</v>
          </cell>
          <cell r="K11422">
            <v>7</v>
          </cell>
          <cell r="L11422">
            <v>4</v>
          </cell>
        </row>
        <row r="11423">
          <cell r="E11423">
            <v>30781</v>
          </cell>
          <cell r="F11423">
            <v>0</v>
          </cell>
          <cell r="G11423">
            <v>9</v>
          </cell>
          <cell r="H11423">
            <v>9</v>
          </cell>
          <cell r="I11423">
            <v>20</v>
          </cell>
          <cell r="J11423">
            <v>28</v>
          </cell>
          <cell r="K11423">
            <v>30</v>
          </cell>
          <cell r="L11423">
            <v>28</v>
          </cell>
        </row>
        <row r="11424">
          <cell r="E11424">
            <v>30782</v>
          </cell>
          <cell r="F11424">
            <v>20</v>
          </cell>
          <cell r="G11424">
            <v>22</v>
          </cell>
          <cell r="H11424">
            <v>15</v>
          </cell>
          <cell r="I11424">
            <v>13</v>
          </cell>
          <cell r="J11424">
            <v>13</v>
          </cell>
          <cell r="K11424">
            <v>9</v>
          </cell>
          <cell r="L11424">
            <v>11</v>
          </cell>
        </row>
        <row r="11425">
          <cell r="E11425">
            <v>30783</v>
          </cell>
          <cell r="F11425">
            <v>22</v>
          </cell>
          <cell r="G11425">
            <v>15</v>
          </cell>
          <cell r="H11425">
            <v>30</v>
          </cell>
          <cell r="I11425">
            <v>31</v>
          </cell>
          <cell r="J11425">
            <v>33</v>
          </cell>
          <cell r="K11425">
            <v>24</v>
          </cell>
          <cell r="L11425">
            <v>30</v>
          </cell>
        </row>
        <row r="11426">
          <cell r="E11426">
            <v>30784</v>
          </cell>
          <cell r="F11426">
            <v>11</v>
          </cell>
          <cell r="G11426">
            <v>7</v>
          </cell>
          <cell r="H11426">
            <v>7</v>
          </cell>
          <cell r="I11426">
            <v>4</v>
          </cell>
          <cell r="J11426">
            <v>0</v>
          </cell>
          <cell r="K11426">
            <v>4</v>
          </cell>
          <cell r="L11426">
            <v>6</v>
          </cell>
        </row>
        <row r="11427">
          <cell r="E11427">
            <v>30785</v>
          </cell>
          <cell r="F11427">
            <v>11</v>
          </cell>
          <cell r="G11427">
            <v>30</v>
          </cell>
          <cell r="H11427">
            <v>22</v>
          </cell>
          <cell r="I11427">
            <v>26</v>
          </cell>
          <cell r="J11427">
            <v>22</v>
          </cell>
          <cell r="K11427">
            <v>26</v>
          </cell>
          <cell r="L11427">
            <v>30</v>
          </cell>
        </row>
        <row r="11428">
          <cell r="E11428">
            <v>30786</v>
          </cell>
          <cell r="F11428">
            <v>7</v>
          </cell>
          <cell r="G11428">
            <v>4</v>
          </cell>
          <cell r="H11428">
            <v>0</v>
          </cell>
          <cell r="I11428">
            <v>0</v>
          </cell>
          <cell r="J11428">
            <v>4</v>
          </cell>
          <cell r="K11428">
            <v>4</v>
          </cell>
          <cell r="L11428">
            <v>4</v>
          </cell>
        </row>
        <row r="11429">
          <cell r="E11429">
            <v>30787</v>
          </cell>
          <cell r="F11429">
            <v>0</v>
          </cell>
          <cell r="G11429">
            <v>4</v>
          </cell>
          <cell r="H11429">
            <v>11</v>
          </cell>
          <cell r="I11429">
            <v>0</v>
          </cell>
          <cell r="J11429">
            <v>0</v>
          </cell>
          <cell r="K11429">
            <v>7</v>
          </cell>
          <cell r="L11429">
            <v>11</v>
          </cell>
        </row>
        <row r="11430">
          <cell r="E11430">
            <v>30788</v>
          </cell>
          <cell r="F11430">
            <v>19</v>
          </cell>
          <cell r="G11430">
            <v>15</v>
          </cell>
          <cell r="H11430">
            <v>9</v>
          </cell>
          <cell r="I11430">
            <v>9</v>
          </cell>
          <cell r="J11430">
            <v>7</v>
          </cell>
          <cell r="K11430">
            <v>7</v>
          </cell>
          <cell r="L11430">
            <v>7</v>
          </cell>
        </row>
        <row r="11431">
          <cell r="E11431">
            <v>30789</v>
          </cell>
          <cell r="F11431">
            <v>11</v>
          </cell>
          <cell r="G11431">
            <v>0</v>
          </cell>
          <cell r="H11431">
            <v>15</v>
          </cell>
          <cell r="I11431">
            <v>26</v>
          </cell>
          <cell r="J11431">
            <v>19</v>
          </cell>
          <cell r="K11431">
            <v>19</v>
          </cell>
          <cell r="L11431">
            <v>19</v>
          </cell>
        </row>
        <row r="11432">
          <cell r="E11432">
            <v>30790</v>
          </cell>
          <cell r="F11432">
            <v>4</v>
          </cell>
          <cell r="G11432">
            <v>7</v>
          </cell>
          <cell r="H11432">
            <v>19</v>
          </cell>
          <cell r="I11432">
            <v>11</v>
          </cell>
          <cell r="J11432">
            <v>15</v>
          </cell>
          <cell r="K11432">
            <v>19</v>
          </cell>
          <cell r="L11432">
            <v>7</v>
          </cell>
        </row>
        <row r="11433">
          <cell r="E11433">
            <v>30791</v>
          </cell>
          <cell r="F11433">
            <v>11</v>
          </cell>
          <cell r="G11433">
            <v>15</v>
          </cell>
          <cell r="H11433">
            <v>7</v>
          </cell>
          <cell r="I11433">
            <v>19</v>
          </cell>
          <cell r="J11433">
            <v>11</v>
          </cell>
          <cell r="K11433">
            <v>11</v>
          </cell>
          <cell r="L11433">
            <v>11</v>
          </cell>
        </row>
        <row r="11434">
          <cell r="E11434">
            <v>30792</v>
          </cell>
          <cell r="F11434">
            <v>35</v>
          </cell>
          <cell r="G11434">
            <v>35</v>
          </cell>
          <cell r="H11434">
            <v>37</v>
          </cell>
          <cell r="I11434">
            <v>33</v>
          </cell>
          <cell r="J11434">
            <v>28</v>
          </cell>
          <cell r="K11434">
            <v>24</v>
          </cell>
          <cell r="L11434">
            <v>22</v>
          </cell>
        </row>
        <row r="11435">
          <cell r="E11435">
            <v>30793</v>
          </cell>
          <cell r="F11435">
            <v>17</v>
          </cell>
          <cell r="G11435">
            <v>13</v>
          </cell>
          <cell r="H11435">
            <v>19</v>
          </cell>
          <cell r="I11435">
            <v>17</v>
          </cell>
          <cell r="J11435">
            <v>13</v>
          </cell>
          <cell r="K11435">
            <v>13</v>
          </cell>
          <cell r="L11435">
            <v>15</v>
          </cell>
        </row>
        <row r="11436">
          <cell r="E11436">
            <v>30794</v>
          </cell>
          <cell r="F11436">
            <v>35</v>
          </cell>
          <cell r="G11436">
            <v>35</v>
          </cell>
          <cell r="H11436">
            <v>22</v>
          </cell>
          <cell r="I11436">
            <v>26</v>
          </cell>
          <cell r="J11436">
            <v>35</v>
          </cell>
          <cell r="K11436">
            <v>30</v>
          </cell>
          <cell r="L11436">
            <v>30</v>
          </cell>
        </row>
        <row r="11437">
          <cell r="E11437">
            <v>30795</v>
          </cell>
          <cell r="F11437">
            <v>15</v>
          </cell>
          <cell r="G11437">
            <v>15</v>
          </cell>
          <cell r="H11437">
            <v>17</v>
          </cell>
          <cell r="I11437">
            <v>11</v>
          </cell>
          <cell r="J11437">
            <v>4</v>
          </cell>
          <cell r="K11437">
            <v>4</v>
          </cell>
          <cell r="L11437">
            <v>22</v>
          </cell>
        </row>
        <row r="11438">
          <cell r="E11438">
            <v>30796</v>
          </cell>
          <cell r="F11438">
            <v>24</v>
          </cell>
          <cell r="G11438">
            <v>22</v>
          </cell>
          <cell r="H11438">
            <v>26</v>
          </cell>
          <cell r="I11438">
            <v>19</v>
          </cell>
          <cell r="J11438">
            <v>2</v>
          </cell>
          <cell r="K11438">
            <v>4</v>
          </cell>
          <cell r="L11438">
            <v>11</v>
          </cell>
        </row>
        <row r="11439">
          <cell r="E11439">
            <v>30797</v>
          </cell>
          <cell r="F11439">
            <v>19</v>
          </cell>
          <cell r="G11439">
            <v>22</v>
          </cell>
          <cell r="H11439">
            <v>19</v>
          </cell>
          <cell r="I11439">
            <v>19</v>
          </cell>
          <cell r="J11439">
            <v>19</v>
          </cell>
          <cell r="K11439">
            <v>22</v>
          </cell>
          <cell r="L11439">
            <v>22</v>
          </cell>
        </row>
        <row r="11440">
          <cell r="E11440">
            <v>30798</v>
          </cell>
          <cell r="F11440">
            <v>30</v>
          </cell>
          <cell r="G11440">
            <v>30</v>
          </cell>
          <cell r="H11440">
            <v>30</v>
          </cell>
          <cell r="I11440">
            <v>28</v>
          </cell>
          <cell r="J11440">
            <v>26</v>
          </cell>
          <cell r="K11440">
            <v>28</v>
          </cell>
          <cell r="L11440">
            <v>19</v>
          </cell>
        </row>
        <row r="11441">
          <cell r="E11441">
            <v>30799</v>
          </cell>
          <cell r="F11441">
            <v>20</v>
          </cell>
          <cell r="G11441">
            <v>19</v>
          </cell>
          <cell r="H11441">
            <v>19</v>
          </cell>
          <cell r="I11441">
            <v>17</v>
          </cell>
          <cell r="J11441">
            <v>15</v>
          </cell>
          <cell r="K11441">
            <v>15</v>
          </cell>
          <cell r="L11441">
            <v>17</v>
          </cell>
        </row>
        <row r="11442">
          <cell r="E11442">
            <v>30800</v>
          </cell>
          <cell r="F11442">
            <v>7</v>
          </cell>
          <cell r="G11442">
            <v>4</v>
          </cell>
          <cell r="H11442">
            <v>0</v>
          </cell>
          <cell r="I11442">
            <v>9</v>
          </cell>
          <cell r="J11442">
            <v>15</v>
          </cell>
          <cell r="K11442">
            <v>4</v>
          </cell>
          <cell r="L11442">
            <v>7</v>
          </cell>
        </row>
        <row r="11443">
          <cell r="E11443">
            <v>30801</v>
          </cell>
          <cell r="F11443">
            <v>9</v>
          </cell>
          <cell r="G11443">
            <v>13</v>
          </cell>
          <cell r="H11443">
            <v>0</v>
          </cell>
          <cell r="I11443">
            <v>6</v>
          </cell>
          <cell r="J11443">
            <v>11</v>
          </cell>
          <cell r="K11443">
            <v>11</v>
          </cell>
          <cell r="L11443">
            <v>11</v>
          </cell>
        </row>
        <row r="11444">
          <cell r="E11444">
            <v>30802</v>
          </cell>
          <cell r="F11444">
            <v>0</v>
          </cell>
          <cell r="G11444">
            <v>0</v>
          </cell>
          <cell r="H11444">
            <v>6</v>
          </cell>
          <cell r="I11444">
            <v>4</v>
          </cell>
          <cell r="J11444">
            <v>0</v>
          </cell>
          <cell r="K11444">
            <v>0</v>
          </cell>
          <cell r="L11444">
            <v>0</v>
          </cell>
        </row>
        <row r="11445">
          <cell r="E11445">
            <v>30803</v>
          </cell>
          <cell r="F11445">
            <v>19</v>
          </cell>
          <cell r="G11445">
            <v>26</v>
          </cell>
          <cell r="H11445">
            <v>24</v>
          </cell>
          <cell r="I11445">
            <v>24</v>
          </cell>
          <cell r="J11445">
            <v>17</v>
          </cell>
          <cell r="K11445">
            <v>7</v>
          </cell>
          <cell r="L11445">
            <v>9</v>
          </cell>
        </row>
        <row r="11446">
          <cell r="E11446">
            <v>30804</v>
          </cell>
          <cell r="F11446">
            <v>17</v>
          </cell>
          <cell r="G11446">
            <v>17</v>
          </cell>
          <cell r="H11446">
            <v>15</v>
          </cell>
          <cell r="I11446">
            <v>6</v>
          </cell>
          <cell r="J11446">
            <v>7</v>
          </cell>
          <cell r="K11446">
            <v>4</v>
          </cell>
          <cell r="L11446">
            <v>9</v>
          </cell>
        </row>
        <row r="11447">
          <cell r="E11447">
            <v>30805</v>
          </cell>
          <cell r="F11447">
            <v>22</v>
          </cell>
          <cell r="G11447">
            <v>28</v>
          </cell>
          <cell r="H11447">
            <v>26</v>
          </cell>
          <cell r="I11447">
            <v>26</v>
          </cell>
          <cell r="J11447">
            <v>17</v>
          </cell>
          <cell r="K11447">
            <v>15</v>
          </cell>
          <cell r="L11447">
            <v>6</v>
          </cell>
        </row>
        <row r="11448">
          <cell r="E11448">
            <v>30806</v>
          </cell>
          <cell r="F11448">
            <v>33</v>
          </cell>
          <cell r="G11448">
            <v>43</v>
          </cell>
          <cell r="H11448">
            <v>44</v>
          </cell>
          <cell r="I11448">
            <v>56</v>
          </cell>
          <cell r="J11448">
            <v>48</v>
          </cell>
          <cell r="K11448">
            <v>57</v>
          </cell>
          <cell r="L11448">
            <v>26</v>
          </cell>
        </row>
        <row r="11449">
          <cell r="E11449">
            <v>30807</v>
          </cell>
          <cell r="F11449">
            <v>6</v>
          </cell>
          <cell r="G11449">
            <v>0</v>
          </cell>
          <cell r="H11449">
            <v>4</v>
          </cell>
          <cell r="I11449">
            <v>0</v>
          </cell>
          <cell r="J11449">
            <v>15</v>
          </cell>
          <cell r="K11449">
            <v>15</v>
          </cell>
          <cell r="L11449">
            <v>17</v>
          </cell>
        </row>
        <row r="11450">
          <cell r="E11450">
            <v>30808</v>
          </cell>
          <cell r="F11450">
            <v>20</v>
          </cell>
          <cell r="G11450">
            <v>15</v>
          </cell>
          <cell r="H11450">
            <v>6</v>
          </cell>
          <cell r="I11450">
            <v>17</v>
          </cell>
          <cell r="J11450">
            <v>17</v>
          </cell>
          <cell r="K11450">
            <v>9</v>
          </cell>
          <cell r="L11450">
            <v>13</v>
          </cell>
        </row>
        <row r="11451">
          <cell r="E11451">
            <v>30809</v>
          </cell>
          <cell r="F11451">
            <v>15</v>
          </cell>
          <cell r="G11451">
            <v>13</v>
          </cell>
          <cell r="H11451">
            <v>19</v>
          </cell>
          <cell r="I11451">
            <v>7</v>
          </cell>
          <cell r="J11451">
            <v>0</v>
          </cell>
          <cell r="K11451">
            <v>0</v>
          </cell>
          <cell r="L11451">
            <v>4</v>
          </cell>
        </row>
        <row r="11452">
          <cell r="E11452">
            <v>30810</v>
          </cell>
          <cell r="F11452">
            <v>9</v>
          </cell>
          <cell r="G11452">
            <v>11</v>
          </cell>
          <cell r="H11452">
            <v>13</v>
          </cell>
          <cell r="I11452">
            <v>7</v>
          </cell>
          <cell r="J11452">
            <v>4</v>
          </cell>
          <cell r="K11452">
            <v>11</v>
          </cell>
          <cell r="L11452">
            <v>7</v>
          </cell>
        </row>
        <row r="11453">
          <cell r="E11453">
            <v>30811</v>
          </cell>
          <cell r="F11453">
            <v>22</v>
          </cell>
          <cell r="G11453">
            <v>24</v>
          </cell>
          <cell r="H11453">
            <v>22</v>
          </cell>
          <cell r="I11453">
            <v>13</v>
          </cell>
          <cell r="J11453">
            <v>20</v>
          </cell>
          <cell r="K11453">
            <v>30</v>
          </cell>
          <cell r="L11453">
            <v>17</v>
          </cell>
        </row>
        <row r="11454">
          <cell r="E11454">
            <v>30812</v>
          </cell>
          <cell r="F11454">
            <v>9</v>
          </cell>
          <cell r="G11454">
            <v>9</v>
          </cell>
          <cell r="H11454">
            <v>0</v>
          </cell>
          <cell r="I11454">
            <v>4</v>
          </cell>
          <cell r="J11454">
            <v>0</v>
          </cell>
          <cell r="K11454">
            <v>0</v>
          </cell>
          <cell r="L11454">
            <v>0</v>
          </cell>
        </row>
        <row r="11455">
          <cell r="E11455">
            <v>30813</v>
          </cell>
          <cell r="F11455">
            <v>9</v>
          </cell>
          <cell r="G11455">
            <v>15</v>
          </cell>
          <cell r="H11455">
            <v>15</v>
          </cell>
          <cell r="I11455">
            <v>19</v>
          </cell>
          <cell r="J11455">
            <v>17</v>
          </cell>
          <cell r="K11455">
            <v>11</v>
          </cell>
          <cell r="L11455">
            <v>7</v>
          </cell>
        </row>
        <row r="11456">
          <cell r="E11456">
            <v>30814</v>
          </cell>
          <cell r="F11456">
            <v>7</v>
          </cell>
          <cell r="G11456">
            <v>0</v>
          </cell>
          <cell r="H11456">
            <v>9</v>
          </cell>
          <cell r="I11456">
            <v>9</v>
          </cell>
          <cell r="J11456">
            <v>9</v>
          </cell>
          <cell r="K11456">
            <v>17</v>
          </cell>
          <cell r="L11456">
            <v>19</v>
          </cell>
        </row>
        <row r="11457">
          <cell r="E11457">
            <v>30815</v>
          </cell>
          <cell r="F11457">
            <v>11</v>
          </cell>
          <cell r="G11457">
            <v>11</v>
          </cell>
          <cell r="H11457">
            <v>24</v>
          </cell>
          <cell r="I11457">
            <v>13</v>
          </cell>
          <cell r="J11457">
            <v>11</v>
          </cell>
          <cell r="K11457">
            <v>11</v>
          </cell>
          <cell r="L11457">
            <v>0</v>
          </cell>
        </row>
        <row r="11458">
          <cell r="E11458">
            <v>30816</v>
          </cell>
          <cell r="F11458">
            <v>19</v>
          </cell>
          <cell r="G11458">
            <v>7</v>
          </cell>
          <cell r="H11458">
            <v>7</v>
          </cell>
          <cell r="I11458">
            <v>11</v>
          </cell>
          <cell r="J11458">
            <v>7</v>
          </cell>
          <cell r="K11458">
            <v>6</v>
          </cell>
          <cell r="L11458">
            <v>15</v>
          </cell>
        </row>
        <row r="11459">
          <cell r="E11459">
            <v>30817</v>
          </cell>
          <cell r="F11459">
            <v>28</v>
          </cell>
          <cell r="G11459">
            <v>13</v>
          </cell>
          <cell r="H11459">
            <v>17</v>
          </cell>
          <cell r="I11459">
            <v>19</v>
          </cell>
          <cell r="J11459">
            <v>22</v>
          </cell>
          <cell r="K11459">
            <v>26</v>
          </cell>
          <cell r="L11459">
            <v>26</v>
          </cell>
        </row>
        <row r="11460">
          <cell r="E11460">
            <v>30818</v>
          </cell>
          <cell r="F11460">
            <v>30</v>
          </cell>
          <cell r="G11460">
            <v>30</v>
          </cell>
          <cell r="H11460">
            <v>31</v>
          </cell>
          <cell r="I11460">
            <v>22</v>
          </cell>
          <cell r="J11460">
            <v>24</v>
          </cell>
          <cell r="K11460">
            <v>26</v>
          </cell>
          <cell r="L11460">
            <v>15</v>
          </cell>
        </row>
        <row r="11461">
          <cell r="E11461">
            <v>30819</v>
          </cell>
          <cell r="F11461">
            <v>7</v>
          </cell>
          <cell r="G11461">
            <v>11</v>
          </cell>
          <cell r="H11461">
            <v>11</v>
          </cell>
          <cell r="I11461">
            <v>26</v>
          </cell>
          <cell r="J11461">
            <v>26</v>
          </cell>
          <cell r="K11461">
            <v>24</v>
          </cell>
          <cell r="L11461">
            <v>30</v>
          </cell>
        </row>
        <row r="11462">
          <cell r="E11462">
            <v>30820</v>
          </cell>
          <cell r="F11462">
            <v>31</v>
          </cell>
          <cell r="G11462">
            <v>33</v>
          </cell>
          <cell r="H11462">
            <v>28</v>
          </cell>
          <cell r="I11462">
            <v>28</v>
          </cell>
          <cell r="J11462">
            <v>24</v>
          </cell>
          <cell r="K11462">
            <v>33</v>
          </cell>
          <cell r="L11462">
            <v>22</v>
          </cell>
        </row>
        <row r="11463">
          <cell r="E11463">
            <v>30821</v>
          </cell>
          <cell r="F11463">
            <v>4</v>
          </cell>
          <cell r="G11463">
            <v>13</v>
          </cell>
          <cell r="H11463">
            <v>11</v>
          </cell>
          <cell r="I11463">
            <v>0</v>
          </cell>
          <cell r="J11463">
            <v>0</v>
          </cell>
          <cell r="K11463">
            <v>0</v>
          </cell>
          <cell r="L11463">
            <v>0</v>
          </cell>
        </row>
        <row r="11464">
          <cell r="E11464">
            <v>30822</v>
          </cell>
          <cell r="F11464">
            <v>0</v>
          </cell>
          <cell r="G11464">
            <v>17</v>
          </cell>
          <cell r="H11464">
            <v>28</v>
          </cell>
          <cell r="I11464">
            <v>31</v>
          </cell>
          <cell r="J11464">
            <v>30</v>
          </cell>
          <cell r="K11464">
            <v>24</v>
          </cell>
          <cell r="L11464">
            <v>22</v>
          </cell>
        </row>
        <row r="11465">
          <cell r="E11465">
            <v>30823</v>
          </cell>
          <cell r="F11465">
            <v>30</v>
          </cell>
          <cell r="G11465">
            <v>33</v>
          </cell>
          <cell r="H11465">
            <v>30</v>
          </cell>
          <cell r="I11465">
            <v>26</v>
          </cell>
          <cell r="J11465">
            <v>28</v>
          </cell>
          <cell r="K11465">
            <v>30</v>
          </cell>
          <cell r="L11465">
            <v>30</v>
          </cell>
        </row>
        <row r="11466">
          <cell r="E11466">
            <v>30824</v>
          </cell>
          <cell r="F11466">
            <v>0</v>
          </cell>
          <cell r="G11466">
            <v>6</v>
          </cell>
          <cell r="H11466">
            <v>0</v>
          </cell>
          <cell r="I11466">
            <v>0</v>
          </cell>
          <cell r="J11466">
            <v>0</v>
          </cell>
          <cell r="K11466">
            <v>4</v>
          </cell>
          <cell r="L11466">
            <v>9</v>
          </cell>
        </row>
        <row r="11467">
          <cell r="E11467">
            <v>30825</v>
          </cell>
          <cell r="F11467">
            <v>11</v>
          </cell>
          <cell r="G11467">
            <v>9</v>
          </cell>
          <cell r="H11467">
            <v>19</v>
          </cell>
          <cell r="I11467">
            <v>11</v>
          </cell>
          <cell r="J11467">
            <v>13</v>
          </cell>
          <cell r="K11467">
            <v>13</v>
          </cell>
          <cell r="L11467">
            <v>6</v>
          </cell>
        </row>
        <row r="11468">
          <cell r="E11468">
            <v>30826</v>
          </cell>
          <cell r="F11468">
            <v>19</v>
          </cell>
          <cell r="G11468">
            <v>22</v>
          </cell>
          <cell r="H11468">
            <v>26</v>
          </cell>
          <cell r="I11468">
            <v>20</v>
          </cell>
          <cell r="J11468">
            <v>22</v>
          </cell>
          <cell r="K11468">
            <v>22</v>
          </cell>
          <cell r="L11468">
            <v>17</v>
          </cell>
        </row>
        <row r="11469">
          <cell r="E11469">
            <v>30827</v>
          </cell>
          <cell r="F11469">
            <v>11</v>
          </cell>
          <cell r="G11469">
            <v>13</v>
          </cell>
          <cell r="H11469">
            <v>0</v>
          </cell>
          <cell r="I11469">
            <v>9</v>
          </cell>
          <cell r="J11469">
            <v>0</v>
          </cell>
          <cell r="K11469">
            <v>0</v>
          </cell>
          <cell r="L11469">
            <v>4</v>
          </cell>
        </row>
        <row r="11470">
          <cell r="E11470">
            <v>30828</v>
          </cell>
          <cell r="F11470">
            <v>4</v>
          </cell>
          <cell r="G11470">
            <v>0</v>
          </cell>
          <cell r="H11470">
            <v>0</v>
          </cell>
          <cell r="I11470">
            <v>0</v>
          </cell>
          <cell r="J11470">
            <v>0</v>
          </cell>
          <cell r="K11470">
            <v>0</v>
          </cell>
          <cell r="L11470">
            <v>0</v>
          </cell>
        </row>
        <row r="11471">
          <cell r="E11471">
            <v>30829</v>
          </cell>
          <cell r="F11471">
            <v>13</v>
          </cell>
          <cell r="G11471">
            <v>9</v>
          </cell>
          <cell r="H11471">
            <v>11</v>
          </cell>
          <cell r="I11471">
            <v>9</v>
          </cell>
          <cell r="J11471">
            <v>19</v>
          </cell>
          <cell r="K11471">
            <v>19</v>
          </cell>
          <cell r="L11471">
            <v>22</v>
          </cell>
        </row>
        <row r="11472">
          <cell r="E11472">
            <v>30830</v>
          </cell>
          <cell r="F11472">
            <v>4</v>
          </cell>
          <cell r="G11472">
            <v>0</v>
          </cell>
          <cell r="H11472">
            <v>4</v>
          </cell>
          <cell r="I11472">
            <v>0</v>
          </cell>
          <cell r="J11472">
            <v>0</v>
          </cell>
          <cell r="K11472">
            <v>0</v>
          </cell>
          <cell r="L11472">
            <v>0</v>
          </cell>
        </row>
        <row r="11473">
          <cell r="E11473">
            <v>30831</v>
          </cell>
          <cell r="F11473">
            <v>7</v>
          </cell>
          <cell r="G11473">
            <v>7</v>
          </cell>
          <cell r="H11473">
            <v>0</v>
          </cell>
          <cell r="I11473">
            <v>9</v>
          </cell>
          <cell r="J11473">
            <v>9</v>
          </cell>
          <cell r="K11473">
            <v>7</v>
          </cell>
          <cell r="L11473">
            <v>4</v>
          </cell>
        </row>
        <row r="11474">
          <cell r="E11474">
            <v>30832</v>
          </cell>
          <cell r="F11474">
            <v>4</v>
          </cell>
          <cell r="G11474">
            <v>0</v>
          </cell>
          <cell r="H11474">
            <v>0</v>
          </cell>
          <cell r="I11474">
            <v>7</v>
          </cell>
          <cell r="J11474">
            <v>0</v>
          </cell>
          <cell r="K11474">
            <v>0</v>
          </cell>
          <cell r="L11474">
            <v>6</v>
          </cell>
        </row>
        <row r="11475">
          <cell r="E11475">
            <v>30833</v>
          </cell>
          <cell r="F11475">
            <v>30</v>
          </cell>
          <cell r="G11475">
            <v>22</v>
          </cell>
          <cell r="H11475">
            <v>20</v>
          </cell>
          <cell r="I11475">
            <v>37</v>
          </cell>
          <cell r="J11475">
            <v>22</v>
          </cell>
          <cell r="K11475">
            <v>26</v>
          </cell>
          <cell r="L11475">
            <v>28</v>
          </cell>
        </row>
        <row r="11476">
          <cell r="E11476">
            <v>30834</v>
          </cell>
          <cell r="F11476">
            <v>19</v>
          </cell>
          <cell r="G11476">
            <v>15</v>
          </cell>
          <cell r="H11476">
            <v>28</v>
          </cell>
          <cell r="I11476">
            <v>26</v>
          </cell>
          <cell r="J11476">
            <v>31</v>
          </cell>
          <cell r="K11476">
            <v>31</v>
          </cell>
          <cell r="L11476">
            <v>33</v>
          </cell>
        </row>
        <row r="11477">
          <cell r="E11477">
            <v>30835</v>
          </cell>
          <cell r="F11477">
            <v>31</v>
          </cell>
          <cell r="G11477">
            <v>31</v>
          </cell>
          <cell r="H11477">
            <v>33</v>
          </cell>
          <cell r="I11477">
            <v>35</v>
          </cell>
          <cell r="J11477">
            <v>31</v>
          </cell>
          <cell r="K11477">
            <v>33</v>
          </cell>
          <cell r="L11477">
            <v>24</v>
          </cell>
        </row>
        <row r="11478">
          <cell r="E11478">
            <v>30836</v>
          </cell>
          <cell r="F11478">
            <v>20</v>
          </cell>
          <cell r="G11478">
            <v>26</v>
          </cell>
          <cell r="H11478">
            <v>24</v>
          </cell>
          <cell r="I11478">
            <v>24</v>
          </cell>
          <cell r="J11478">
            <v>9</v>
          </cell>
          <cell r="K11478">
            <v>6</v>
          </cell>
          <cell r="L11478">
            <v>0</v>
          </cell>
        </row>
        <row r="11479">
          <cell r="E11479">
            <v>30837</v>
          </cell>
          <cell r="F11479">
            <v>6</v>
          </cell>
          <cell r="G11479">
            <v>6</v>
          </cell>
          <cell r="H11479">
            <v>6</v>
          </cell>
          <cell r="I11479">
            <v>9</v>
          </cell>
          <cell r="J11479">
            <v>6</v>
          </cell>
          <cell r="K11479">
            <v>7</v>
          </cell>
          <cell r="L11479">
            <v>11</v>
          </cell>
        </row>
        <row r="11480">
          <cell r="E11480">
            <v>30838</v>
          </cell>
          <cell r="F11480">
            <v>6</v>
          </cell>
          <cell r="G11480">
            <v>22</v>
          </cell>
          <cell r="H11480">
            <v>22</v>
          </cell>
          <cell r="I11480">
            <v>24</v>
          </cell>
          <cell r="J11480">
            <v>24</v>
          </cell>
          <cell r="K11480">
            <v>17</v>
          </cell>
          <cell r="L11480">
            <v>24</v>
          </cell>
        </row>
        <row r="11481">
          <cell r="E11481">
            <v>30839</v>
          </cell>
          <cell r="F11481">
            <v>4</v>
          </cell>
          <cell r="G11481">
            <v>0</v>
          </cell>
          <cell r="H11481">
            <v>9</v>
          </cell>
          <cell r="I11481">
            <v>11</v>
          </cell>
          <cell r="J11481">
            <v>0</v>
          </cell>
          <cell r="K11481">
            <v>9</v>
          </cell>
          <cell r="L11481">
            <v>11</v>
          </cell>
        </row>
        <row r="11482">
          <cell r="E11482">
            <v>30840</v>
          </cell>
          <cell r="F11482">
            <v>0</v>
          </cell>
          <cell r="G11482">
            <v>7</v>
          </cell>
          <cell r="H11482">
            <v>11</v>
          </cell>
          <cell r="I11482">
            <v>15</v>
          </cell>
          <cell r="J11482">
            <v>20</v>
          </cell>
          <cell r="K11482">
            <v>19</v>
          </cell>
          <cell r="L11482">
            <v>22</v>
          </cell>
        </row>
        <row r="11483">
          <cell r="E11483">
            <v>30841</v>
          </cell>
          <cell r="F11483">
            <v>24</v>
          </cell>
          <cell r="G11483">
            <v>26</v>
          </cell>
          <cell r="H11483">
            <v>24</v>
          </cell>
          <cell r="I11483">
            <v>17</v>
          </cell>
          <cell r="J11483">
            <v>17</v>
          </cell>
          <cell r="K11483">
            <v>13</v>
          </cell>
          <cell r="L11483">
            <v>13</v>
          </cell>
        </row>
        <row r="11484">
          <cell r="E11484">
            <v>30842</v>
          </cell>
          <cell r="F11484">
            <v>11</v>
          </cell>
          <cell r="G11484">
            <v>7</v>
          </cell>
          <cell r="H11484">
            <v>9</v>
          </cell>
          <cell r="I11484">
            <v>13</v>
          </cell>
          <cell r="J11484">
            <v>19</v>
          </cell>
          <cell r="K11484">
            <v>22</v>
          </cell>
          <cell r="L11484">
            <v>15</v>
          </cell>
        </row>
        <row r="11485">
          <cell r="E11485">
            <v>30843</v>
          </cell>
          <cell r="F11485">
            <v>6</v>
          </cell>
          <cell r="G11485">
            <v>0</v>
          </cell>
          <cell r="H11485">
            <v>0</v>
          </cell>
          <cell r="I11485">
            <v>0</v>
          </cell>
          <cell r="J11485">
            <v>6</v>
          </cell>
          <cell r="K11485">
            <v>6</v>
          </cell>
          <cell r="L11485">
            <v>6</v>
          </cell>
        </row>
        <row r="11486">
          <cell r="E11486">
            <v>30844</v>
          </cell>
          <cell r="F11486">
            <v>13</v>
          </cell>
          <cell r="G11486">
            <v>4</v>
          </cell>
          <cell r="H11486">
            <v>0</v>
          </cell>
          <cell r="I11486">
            <v>4</v>
          </cell>
          <cell r="J11486">
            <v>0</v>
          </cell>
          <cell r="K11486">
            <v>7</v>
          </cell>
          <cell r="L11486">
            <v>4</v>
          </cell>
        </row>
        <row r="11487">
          <cell r="E11487">
            <v>30845</v>
          </cell>
          <cell r="F11487">
            <v>11</v>
          </cell>
          <cell r="G11487">
            <v>13</v>
          </cell>
          <cell r="H11487">
            <v>13</v>
          </cell>
          <cell r="I11487">
            <v>13</v>
          </cell>
          <cell r="J11487">
            <v>7</v>
          </cell>
          <cell r="K11487">
            <v>9</v>
          </cell>
          <cell r="L11487">
            <v>19</v>
          </cell>
        </row>
        <row r="11488">
          <cell r="E11488">
            <v>30846</v>
          </cell>
          <cell r="F11488">
            <v>6</v>
          </cell>
          <cell r="G11488">
            <v>4</v>
          </cell>
          <cell r="H11488">
            <v>9</v>
          </cell>
          <cell r="I11488">
            <v>0</v>
          </cell>
          <cell r="J11488">
            <v>0</v>
          </cell>
          <cell r="K11488">
            <v>4</v>
          </cell>
          <cell r="L11488">
            <v>4</v>
          </cell>
        </row>
        <row r="11489">
          <cell r="E11489">
            <v>30847</v>
          </cell>
          <cell r="F11489">
            <v>7</v>
          </cell>
          <cell r="G11489">
            <v>4</v>
          </cell>
          <cell r="H11489">
            <v>0</v>
          </cell>
          <cell r="I11489">
            <v>0</v>
          </cell>
          <cell r="J11489">
            <v>0</v>
          </cell>
          <cell r="K11489">
            <v>6</v>
          </cell>
          <cell r="L11489">
            <v>0</v>
          </cell>
        </row>
        <row r="11490">
          <cell r="E11490">
            <v>30848</v>
          </cell>
          <cell r="F11490">
            <v>4</v>
          </cell>
          <cell r="G11490">
            <v>4</v>
          </cell>
          <cell r="H11490">
            <v>22</v>
          </cell>
          <cell r="I11490">
            <v>22</v>
          </cell>
          <cell r="J11490">
            <v>24</v>
          </cell>
          <cell r="K11490">
            <v>26</v>
          </cell>
          <cell r="L11490">
            <v>26</v>
          </cell>
        </row>
        <row r="11491">
          <cell r="E11491">
            <v>30849</v>
          </cell>
          <cell r="F11491">
            <v>7</v>
          </cell>
          <cell r="G11491">
            <v>20</v>
          </cell>
          <cell r="H11491">
            <v>15</v>
          </cell>
          <cell r="I11491">
            <v>11</v>
          </cell>
          <cell r="J11491">
            <v>11</v>
          </cell>
          <cell r="K11491">
            <v>7</v>
          </cell>
          <cell r="L11491">
            <v>11</v>
          </cell>
        </row>
        <row r="11492">
          <cell r="E11492">
            <v>30850</v>
          </cell>
          <cell r="F11492">
            <v>0</v>
          </cell>
          <cell r="G11492">
            <v>6</v>
          </cell>
          <cell r="H11492">
            <v>0</v>
          </cell>
          <cell r="I11492">
            <v>0</v>
          </cell>
          <cell r="J11492">
            <v>0</v>
          </cell>
          <cell r="K11492">
            <v>0</v>
          </cell>
          <cell r="L11492">
            <v>0</v>
          </cell>
        </row>
        <row r="11493">
          <cell r="E11493">
            <v>30851</v>
          </cell>
          <cell r="F11493">
            <v>7</v>
          </cell>
          <cell r="G11493">
            <v>11</v>
          </cell>
          <cell r="H11493">
            <v>13</v>
          </cell>
          <cell r="I11493">
            <v>11</v>
          </cell>
          <cell r="J11493">
            <v>11</v>
          </cell>
          <cell r="K11493">
            <v>7</v>
          </cell>
          <cell r="L11493">
            <v>11</v>
          </cell>
        </row>
        <row r="11494">
          <cell r="E11494">
            <v>30852</v>
          </cell>
          <cell r="F11494">
            <v>26</v>
          </cell>
          <cell r="G11494">
            <v>19</v>
          </cell>
          <cell r="H11494">
            <v>15</v>
          </cell>
          <cell r="I11494">
            <v>15</v>
          </cell>
          <cell r="J11494">
            <v>9</v>
          </cell>
          <cell r="K11494">
            <v>7</v>
          </cell>
          <cell r="L11494">
            <v>7</v>
          </cell>
        </row>
        <row r="11495">
          <cell r="E11495">
            <v>30853</v>
          </cell>
          <cell r="F11495">
            <v>4</v>
          </cell>
          <cell r="G11495">
            <v>7</v>
          </cell>
          <cell r="H11495">
            <v>0</v>
          </cell>
          <cell r="I11495">
            <v>0</v>
          </cell>
          <cell r="J11495">
            <v>0</v>
          </cell>
          <cell r="K11495">
            <v>13</v>
          </cell>
          <cell r="L11495">
            <v>19</v>
          </cell>
        </row>
        <row r="11496">
          <cell r="E11496">
            <v>30854</v>
          </cell>
          <cell r="F11496">
            <v>6</v>
          </cell>
          <cell r="G11496">
            <v>0</v>
          </cell>
          <cell r="H11496">
            <v>9</v>
          </cell>
          <cell r="I11496">
            <v>11</v>
          </cell>
          <cell r="J11496">
            <v>7</v>
          </cell>
          <cell r="K11496">
            <v>9</v>
          </cell>
          <cell r="L11496">
            <v>6</v>
          </cell>
        </row>
        <row r="11497">
          <cell r="E11497">
            <v>30855</v>
          </cell>
          <cell r="F11497">
            <v>4</v>
          </cell>
          <cell r="G11497">
            <v>4</v>
          </cell>
          <cell r="H11497">
            <v>6</v>
          </cell>
          <cell r="I11497">
            <v>4</v>
          </cell>
          <cell r="J11497">
            <v>4</v>
          </cell>
          <cell r="K11497">
            <v>0</v>
          </cell>
          <cell r="L11497">
            <v>13</v>
          </cell>
        </row>
        <row r="11498">
          <cell r="E11498">
            <v>30856</v>
          </cell>
          <cell r="F11498">
            <v>7</v>
          </cell>
          <cell r="G11498">
            <v>0</v>
          </cell>
          <cell r="H11498">
            <v>4</v>
          </cell>
          <cell r="I11498">
            <v>4</v>
          </cell>
          <cell r="J11498">
            <v>0</v>
          </cell>
          <cell r="K11498">
            <v>11</v>
          </cell>
          <cell r="L11498">
            <v>11</v>
          </cell>
        </row>
        <row r="11499">
          <cell r="E11499">
            <v>30857</v>
          </cell>
          <cell r="F11499">
            <v>7</v>
          </cell>
          <cell r="G11499">
            <v>6</v>
          </cell>
          <cell r="H11499">
            <v>6</v>
          </cell>
          <cell r="I11499">
            <v>11</v>
          </cell>
          <cell r="J11499">
            <v>6</v>
          </cell>
          <cell r="K11499">
            <v>7</v>
          </cell>
          <cell r="L11499">
            <v>0</v>
          </cell>
        </row>
        <row r="11500">
          <cell r="E11500">
            <v>30858</v>
          </cell>
          <cell r="F11500">
            <v>22</v>
          </cell>
          <cell r="G11500">
            <v>19</v>
          </cell>
          <cell r="H11500">
            <v>4</v>
          </cell>
          <cell r="I11500">
            <v>7</v>
          </cell>
          <cell r="J11500">
            <v>9</v>
          </cell>
          <cell r="K11500">
            <v>11</v>
          </cell>
          <cell r="L11500">
            <v>6</v>
          </cell>
        </row>
        <row r="11501">
          <cell r="E11501">
            <v>30859</v>
          </cell>
          <cell r="F11501">
            <v>4</v>
          </cell>
          <cell r="G11501">
            <v>6</v>
          </cell>
          <cell r="H11501">
            <v>7</v>
          </cell>
          <cell r="I11501">
            <v>0</v>
          </cell>
          <cell r="J11501">
            <v>0</v>
          </cell>
          <cell r="K11501">
            <v>0</v>
          </cell>
          <cell r="L11501">
            <v>4</v>
          </cell>
        </row>
        <row r="11502">
          <cell r="E11502">
            <v>30860</v>
          </cell>
          <cell r="F11502">
            <v>19</v>
          </cell>
          <cell r="G11502">
            <v>11</v>
          </cell>
          <cell r="H11502">
            <v>22</v>
          </cell>
          <cell r="I11502">
            <v>19</v>
          </cell>
          <cell r="J11502">
            <v>7</v>
          </cell>
          <cell r="K11502">
            <v>41</v>
          </cell>
          <cell r="L11502">
            <v>28</v>
          </cell>
        </row>
        <row r="11503">
          <cell r="E11503">
            <v>30861</v>
          </cell>
          <cell r="F11503">
            <v>9</v>
          </cell>
          <cell r="G11503">
            <v>11</v>
          </cell>
          <cell r="H11503">
            <v>13</v>
          </cell>
          <cell r="I11503">
            <v>11</v>
          </cell>
          <cell r="J11503">
            <v>7</v>
          </cell>
          <cell r="K11503">
            <v>7</v>
          </cell>
          <cell r="L11503">
            <v>6</v>
          </cell>
        </row>
        <row r="11504">
          <cell r="E11504">
            <v>30862</v>
          </cell>
          <cell r="F11504">
            <v>13</v>
          </cell>
          <cell r="G11504">
            <v>19</v>
          </cell>
          <cell r="H11504">
            <v>7</v>
          </cell>
          <cell r="I11504">
            <v>0</v>
          </cell>
          <cell r="J11504">
            <v>17</v>
          </cell>
          <cell r="K11504">
            <v>15</v>
          </cell>
          <cell r="L11504">
            <v>15</v>
          </cell>
        </row>
        <row r="11505">
          <cell r="E11505">
            <v>30863</v>
          </cell>
          <cell r="F11505">
            <v>28</v>
          </cell>
          <cell r="G11505">
            <v>26</v>
          </cell>
          <cell r="H11505">
            <v>13</v>
          </cell>
          <cell r="I11505">
            <v>15</v>
          </cell>
          <cell r="J11505">
            <v>19</v>
          </cell>
          <cell r="K11505">
            <v>20</v>
          </cell>
          <cell r="L11505">
            <v>24</v>
          </cell>
        </row>
        <row r="11506">
          <cell r="E11506">
            <v>30864</v>
          </cell>
          <cell r="F11506">
            <v>7</v>
          </cell>
          <cell r="G11506">
            <v>7</v>
          </cell>
          <cell r="H11506">
            <v>11</v>
          </cell>
          <cell r="I11506">
            <v>6</v>
          </cell>
          <cell r="J11506">
            <v>11</v>
          </cell>
          <cell r="K11506">
            <v>9</v>
          </cell>
          <cell r="L11506">
            <v>11</v>
          </cell>
        </row>
        <row r="11507">
          <cell r="E11507">
            <v>30865</v>
          </cell>
          <cell r="F11507">
            <v>17</v>
          </cell>
          <cell r="G11507">
            <v>17</v>
          </cell>
          <cell r="H11507">
            <v>19</v>
          </cell>
          <cell r="I11507">
            <v>20</v>
          </cell>
          <cell r="J11507">
            <v>19</v>
          </cell>
          <cell r="K11507">
            <v>19</v>
          </cell>
          <cell r="L11507">
            <v>20</v>
          </cell>
        </row>
        <row r="11508">
          <cell r="E11508">
            <v>30866</v>
          </cell>
          <cell r="F11508">
            <v>4</v>
          </cell>
          <cell r="G11508">
            <v>4</v>
          </cell>
          <cell r="H11508">
            <v>17</v>
          </cell>
          <cell r="I11508">
            <v>7</v>
          </cell>
          <cell r="J11508">
            <v>13</v>
          </cell>
          <cell r="K11508">
            <v>7</v>
          </cell>
          <cell r="L11508">
            <v>11</v>
          </cell>
        </row>
        <row r="11509">
          <cell r="E11509">
            <v>30867</v>
          </cell>
          <cell r="F11509">
            <v>11</v>
          </cell>
          <cell r="G11509">
            <v>13</v>
          </cell>
          <cell r="H11509">
            <v>15</v>
          </cell>
          <cell r="I11509">
            <v>11</v>
          </cell>
          <cell r="J11509">
            <v>0</v>
          </cell>
          <cell r="K11509">
            <v>9</v>
          </cell>
          <cell r="L11509">
            <v>17</v>
          </cell>
        </row>
        <row r="11510">
          <cell r="E11510">
            <v>30868</v>
          </cell>
          <cell r="F11510">
            <v>17</v>
          </cell>
          <cell r="G11510">
            <v>11</v>
          </cell>
          <cell r="H11510">
            <v>9</v>
          </cell>
          <cell r="I11510">
            <v>4</v>
          </cell>
          <cell r="J11510">
            <v>11</v>
          </cell>
          <cell r="K11510">
            <v>9</v>
          </cell>
          <cell r="L11510">
            <v>9</v>
          </cell>
        </row>
        <row r="11511">
          <cell r="E11511">
            <v>30869</v>
          </cell>
          <cell r="F11511">
            <v>7</v>
          </cell>
          <cell r="G11511">
            <v>6</v>
          </cell>
          <cell r="H11511">
            <v>4</v>
          </cell>
          <cell r="I11511">
            <v>11</v>
          </cell>
          <cell r="J11511">
            <v>7</v>
          </cell>
          <cell r="K11511">
            <v>4</v>
          </cell>
          <cell r="L11511">
            <v>7</v>
          </cell>
        </row>
        <row r="11512">
          <cell r="E11512">
            <v>30870</v>
          </cell>
          <cell r="F11512">
            <v>7</v>
          </cell>
          <cell r="G11512">
            <v>15</v>
          </cell>
          <cell r="H11512">
            <v>6</v>
          </cell>
          <cell r="I11512">
            <v>13</v>
          </cell>
          <cell r="J11512">
            <v>7</v>
          </cell>
          <cell r="K11512">
            <v>19</v>
          </cell>
          <cell r="L11512">
            <v>6</v>
          </cell>
        </row>
        <row r="11513">
          <cell r="E11513">
            <v>30871</v>
          </cell>
          <cell r="F11513">
            <v>6</v>
          </cell>
          <cell r="G11513">
            <v>4</v>
          </cell>
          <cell r="H11513">
            <v>17</v>
          </cell>
          <cell r="I11513">
            <v>7</v>
          </cell>
          <cell r="J11513">
            <v>15</v>
          </cell>
          <cell r="K11513">
            <v>7</v>
          </cell>
          <cell r="L11513">
            <v>15</v>
          </cell>
        </row>
        <row r="11514">
          <cell r="E11514">
            <v>30872</v>
          </cell>
          <cell r="F11514">
            <v>19</v>
          </cell>
          <cell r="G11514">
            <v>13</v>
          </cell>
          <cell r="H11514">
            <v>15</v>
          </cell>
          <cell r="I11514">
            <v>0</v>
          </cell>
          <cell r="J11514">
            <v>0</v>
          </cell>
          <cell r="K11514">
            <v>0</v>
          </cell>
          <cell r="L11514">
            <v>0</v>
          </cell>
        </row>
        <row r="11515">
          <cell r="E11515">
            <v>30873</v>
          </cell>
          <cell r="F11515">
            <v>6</v>
          </cell>
          <cell r="G11515">
            <v>9</v>
          </cell>
          <cell r="H11515">
            <v>0</v>
          </cell>
          <cell r="I11515">
            <v>0</v>
          </cell>
          <cell r="J11515">
            <v>0</v>
          </cell>
          <cell r="K11515">
            <v>4</v>
          </cell>
          <cell r="L11515">
            <v>11</v>
          </cell>
        </row>
        <row r="11516">
          <cell r="E11516">
            <v>30874</v>
          </cell>
          <cell r="F11516">
            <v>4</v>
          </cell>
          <cell r="G11516">
            <v>7</v>
          </cell>
          <cell r="H11516">
            <v>6</v>
          </cell>
          <cell r="I11516">
            <v>9</v>
          </cell>
          <cell r="J11516">
            <v>19</v>
          </cell>
          <cell r="K11516">
            <v>24</v>
          </cell>
          <cell r="L11516">
            <v>26</v>
          </cell>
        </row>
        <row r="11517">
          <cell r="E11517">
            <v>30875</v>
          </cell>
          <cell r="F11517">
            <v>11</v>
          </cell>
          <cell r="G11517">
            <v>9</v>
          </cell>
          <cell r="H11517">
            <v>6</v>
          </cell>
          <cell r="I11517">
            <v>7</v>
          </cell>
          <cell r="J11517">
            <v>7</v>
          </cell>
          <cell r="K11517">
            <v>11</v>
          </cell>
          <cell r="L11517">
            <v>9</v>
          </cell>
        </row>
        <row r="11518">
          <cell r="E11518">
            <v>30876</v>
          </cell>
          <cell r="F11518">
            <v>26</v>
          </cell>
          <cell r="G11518">
            <v>22</v>
          </cell>
          <cell r="H11518">
            <v>19</v>
          </cell>
          <cell r="I11518">
            <v>7</v>
          </cell>
          <cell r="J11518">
            <v>11</v>
          </cell>
          <cell r="K11518">
            <v>6</v>
          </cell>
          <cell r="L11518">
            <v>6</v>
          </cell>
        </row>
        <row r="11519">
          <cell r="E11519">
            <v>30877</v>
          </cell>
          <cell r="F11519">
            <v>0</v>
          </cell>
          <cell r="G11519">
            <v>0</v>
          </cell>
          <cell r="H11519">
            <v>0</v>
          </cell>
          <cell r="I11519">
            <v>15</v>
          </cell>
          <cell r="J11519">
            <v>17</v>
          </cell>
          <cell r="K11519">
            <v>11</v>
          </cell>
          <cell r="L11519">
            <v>9</v>
          </cell>
        </row>
        <row r="11520">
          <cell r="E11520">
            <v>30878</v>
          </cell>
          <cell r="F11520">
            <v>0</v>
          </cell>
          <cell r="G11520">
            <v>0</v>
          </cell>
          <cell r="H11520">
            <v>0</v>
          </cell>
          <cell r="I11520">
            <v>0</v>
          </cell>
          <cell r="J11520">
            <v>9</v>
          </cell>
          <cell r="K11520">
            <v>9</v>
          </cell>
          <cell r="L11520">
            <v>9</v>
          </cell>
        </row>
        <row r="11521">
          <cell r="E11521">
            <v>30879</v>
          </cell>
          <cell r="F11521">
            <v>17</v>
          </cell>
          <cell r="G11521">
            <v>15</v>
          </cell>
          <cell r="H11521">
            <v>17</v>
          </cell>
          <cell r="I11521">
            <v>19</v>
          </cell>
          <cell r="J11521">
            <v>19</v>
          </cell>
          <cell r="K11521">
            <v>9</v>
          </cell>
          <cell r="L11521">
            <v>9</v>
          </cell>
        </row>
        <row r="11522">
          <cell r="E11522">
            <v>30880</v>
          </cell>
          <cell r="F11522">
            <v>15</v>
          </cell>
          <cell r="G11522">
            <v>17</v>
          </cell>
          <cell r="H11522">
            <v>0</v>
          </cell>
          <cell r="I11522">
            <v>9</v>
          </cell>
          <cell r="J11522">
            <v>6</v>
          </cell>
          <cell r="K11522">
            <v>4</v>
          </cell>
          <cell r="L11522">
            <v>0</v>
          </cell>
        </row>
        <row r="11523">
          <cell r="E11523">
            <v>30881</v>
          </cell>
          <cell r="F11523">
            <v>15</v>
          </cell>
          <cell r="G11523">
            <v>9</v>
          </cell>
          <cell r="H11523">
            <v>0</v>
          </cell>
          <cell r="I11523">
            <v>0</v>
          </cell>
          <cell r="J11523">
            <v>0</v>
          </cell>
          <cell r="K11523">
            <v>0</v>
          </cell>
          <cell r="L11523">
            <v>0</v>
          </cell>
        </row>
        <row r="11524">
          <cell r="E11524">
            <v>30882</v>
          </cell>
          <cell r="F11524">
            <v>43</v>
          </cell>
          <cell r="G11524">
            <v>35</v>
          </cell>
          <cell r="H11524">
            <v>28</v>
          </cell>
          <cell r="I11524">
            <v>28</v>
          </cell>
          <cell r="J11524">
            <v>19</v>
          </cell>
          <cell r="K11524">
            <v>11</v>
          </cell>
          <cell r="L11524">
            <v>13</v>
          </cell>
        </row>
        <row r="11525">
          <cell r="E11525">
            <v>30883</v>
          </cell>
          <cell r="F11525">
            <v>13</v>
          </cell>
          <cell r="G11525">
            <v>17</v>
          </cell>
          <cell r="H11525">
            <v>15</v>
          </cell>
          <cell r="I11525">
            <v>20</v>
          </cell>
          <cell r="J11525">
            <v>17</v>
          </cell>
          <cell r="K11525">
            <v>15</v>
          </cell>
          <cell r="L11525">
            <v>7</v>
          </cell>
        </row>
        <row r="11526">
          <cell r="E11526">
            <v>30884</v>
          </cell>
          <cell r="F11526">
            <v>9</v>
          </cell>
          <cell r="G11526">
            <v>6</v>
          </cell>
          <cell r="H11526">
            <v>9</v>
          </cell>
          <cell r="I11526">
            <v>4</v>
          </cell>
          <cell r="J11526">
            <v>11</v>
          </cell>
          <cell r="K11526">
            <v>17</v>
          </cell>
          <cell r="L11526">
            <v>7</v>
          </cell>
        </row>
        <row r="11527">
          <cell r="E11527">
            <v>30885</v>
          </cell>
          <cell r="F11527">
            <v>7</v>
          </cell>
          <cell r="G11527">
            <v>6</v>
          </cell>
          <cell r="H11527">
            <v>13</v>
          </cell>
          <cell r="I11527">
            <v>11</v>
          </cell>
          <cell r="J11527">
            <v>4</v>
          </cell>
          <cell r="K11527">
            <v>4</v>
          </cell>
          <cell r="L11527">
            <v>6</v>
          </cell>
        </row>
        <row r="11528">
          <cell r="E11528">
            <v>30886</v>
          </cell>
          <cell r="F11528">
            <v>7</v>
          </cell>
          <cell r="G11528">
            <v>0</v>
          </cell>
          <cell r="H11528">
            <v>0</v>
          </cell>
          <cell r="I11528">
            <v>0</v>
          </cell>
          <cell r="J11528">
            <v>0</v>
          </cell>
          <cell r="K11528">
            <v>0</v>
          </cell>
          <cell r="L11528">
            <v>4</v>
          </cell>
        </row>
        <row r="11529">
          <cell r="E11529">
            <v>30887</v>
          </cell>
          <cell r="F11529">
            <v>22</v>
          </cell>
          <cell r="G11529">
            <v>15</v>
          </cell>
          <cell r="H11529">
            <v>11</v>
          </cell>
          <cell r="I11529">
            <v>4</v>
          </cell>
          <cell r="J11529">
            <v>7</v>
          </cell>
          <cell r="K11529">
            <v>0</v>
          </cell>
          <cell r="L11529">
            <v>0</v>
          </cell>
        </row>
        <row r="11530">
          <cell r="E11530">
            <v>30888</v>
          </cell>
          <cell r="F11530">
            <v>4</v>
          </cell>
          <cell r="G11530">
            <v>0</v>
          </cell>
          <cell r="H11530">
            <v>0</v>
          </cell>
          <cell r="I11530">
            <v>0</v>
          </cell>
          <cell r="J11530">
            <v>0</v>
          </cell>
          <cell r="K11530">
            <v>0</v>
          </cell>
          <cell r="L11530">
            <v>0</v>
          </cell>
        </row>
        <row r="11531">
          <cell r="E11531">
            <v>30889</v>
          </cell>
          <cell r="F11531">
            <v>7</v>
          </cell>
          <cell r="G11531">
            <v>19</v>
          </cell>
          <cell r="H11531">
            <v>13</v>
          </cell>
          <cell r="I11531">
            <v>11</v>
          </cell>
          <cell r="J11531">
            <v>0</v>
          </cell>
          <cell r="K11531">
            <v>4</v>
          </cell>
          <cell r="L11531">
            <v>6</v>
          </cell>
        </row>
        <row r="11532">
          <cell r="E11532">
            <v>30890</v>
          </cell>
          <cell r="F11532">
            <v>13</v>
          </cell>
          <cell r="G11532">
            <v>9</v>
          </cell>
          <cell r="H11532">
            <v>13</v>
          </cell>
          <cell r="I11532">
            <v>4</v>
          </cell>
          <cell r="J11532">
            <v>4</v>
          </cell>
          <cell r="K11532">
            <v>4</v>
          </cell>
          <cell r="L11532">
            <v>6</v>
          </cell>
        </row>
        <row r="11533">
          <cell r="E11533">
            <v>30891</v>
          </cell>
          <cell r="F11533">
            <v>15</v>
          </cell>
          <cell r="G11533">
            <v>15</v>
          </cell>
          <cell r="H11533">
            <v>9</v>
          </cell>
          <cell r="I11533">
            <v>6</v>
          </cell>
          <cell r="J11533">
            <v>13</v>
          </cell>
          <cell r="K11533">
            <v>26</v>
          </cell>
          <cell r="L11533">
            <v>26</v>
          </cell>
        </row>
        <row r="11534">
          <cell r="E11534">
            <v>30892</v>
          </cell>
          <cell r="F11534">
            <v>28</v>
          </cell>
          <cell r="G11534">
            <v>9</v>
          </cell>
          <cell r="H11534">
            <v>9</v>
          </cell>
          <cell r="I11534">
            <v>0</v>
          </cell>
          <cell r="J11534">
            <v>4</v>
          </cell>
          <cell r="K11534">
            <v>0</v>
          </cell>
          <cell r="L11534">
            <v>4</v>
          </cell>
        </row>
        <row r="11535">
          <cell r="E11535">
            <v>30893</v>
          </cell>
          <cell r="F11535">
            <v>0</v>
          </cell>
          <cell r="G11535">
            <v>0</v>
          </cell>
          <cell r="H11535">
            <v>0</v>
          </cell>
          <cell r="I11535">
            <v>6</v>
          </cell>
          <cell r="J11535">
            <v>4</v>
          </cell>
          <cell r="K11535">
            <v>0</v>
          </cell>
          <cell r="L11535">
            <v>15</v>
          </cell>
        </row>
        <row r="11536">
          <cell r="E11536">
            <v>30894</v>
          </cell>
          <cell r="F11536">
            <v>11</v>
          </cell>
          <cell r="G11536">
            <v>11</v>
          </cell>
          <cell r="H11536">
            <v>6</v>
          </cell>
          <cell r="I11536">
            <v>7</v>
          </cell>
          <cell r="J11536">
            <v>9</v>
          </cell>
          <cell r="K11536">
            <v>4</v>
          </cell>
          <cell r="L11536">
            <v>4</v>
          </cell>
        </row>
        <row r="11537">
          <cell r="E11537">
            <v>30895</v>
          </cell>
          <cell r="F11537">
            <v>19</v>
          </cell>
          <cell r="G11537">
            <v>20</v>
          </cell>
          <cell r="H11537">
            <v>19</v>
          </cell>
          <cell r="I11537">
            <v>11</v>
          </cell>
          <cell r="J11537">
            <v>19</v>
          </cell>
          <cell r="K11537">
            <v>15</v>
          </cell>
          <cell r="L11537">
            <v>9</v>
          </cell>
        </row>
        <row r="11538">
          <cell r="E11538">
            <v>30896</v>
          </cell>
          <cell r="F11538">
            <v>15</v>
          </cell>
          <cell r="G11538">
            <v>9</v>
          </cell>
          <cell r="H11538">
            <v>4</v>
          </cell>
          <cell r="I11538">
            <v>6</v>
          </cell>
          <cell r="J11538">
            <v>9</v>
          </cell>
          <cell r="K11538">
            <v>6</v>
          </cell>
          <cell r="L11538">
            <v>7</v>
          </cell>
        </row>
        <row r="11539">
          <cell r="E11539">
            <v>30897</v>
          </cell>
          <cell r="F11539">
            <v>22</v>
          </cell>
          <cell r="G11539">
            <v>9</v>
          </cell>
          <cell r="H11539">
            <v>6</v>
          </cell>
          <cell r="I11539">
            <v>0</v>
          </cell>
          <cell r="J11539">
            <v>0</v>
          </cell>
          <cell r="K11539">
            <v>7</v>
          </cell>
          <cell r="L11539">
            <v>0</v>
          </cell>
        </row>
        <row r="11540">
          <cell r="E11540">
            <v>30898</v>
          </cell>
          <cell r="F11540">
            <v>37</v>
          </cell>
          <cell r="G11540">
            <v>11</v>
          </cell>
          <cell r="H11540">
            <v>6</v>
          </cell>
          <cell r="I11540">
            <v>7</v>
          </cell>
          <cell r="J11540">
            <v>11</v>
          </cell>
          <cell r="K11540">
            <v>0</v>
          </cell>
          <cell r="L11540">
            <v>0</v>
          </cell>
        </row>
        <row r="11541">
          <cell r="E11541">
            <v>30899</v>
          </cell>
          <cell r="F11541">
            <v>0</v>
          </cell>
          <cell r="G11541">
            <v>0</v>
          </cell>
          <cell r="H11541">
            <v>7</v>
          </cell>
          <cell r="I11541">
            <v>0</v>
          </cell>
          <cell r="J11541">
            <v>11</v>
          </cell>
          <cell r="K11541">
            <v>9</v>
          </cell>
          <cell r="L11541">
            <v>6</v>
          </cell>
        </row>
        <row r="11542">
          <cell r="E11542">
            <v>30900</v>
          </cell>
          <cell r="F11542">
            <v>0</v>
          </cell>
          <cell r="G11542">
            <v>0</v>
          </cell>
          <cell r="H11542">
            <v>6</v>
          </cell>
          <cell r="I11542">
            <v>15</v>
          </cell>
          <cell r="J11542">
            <v>6</v>
          </cell>
          <cell r="K11542">
            <v>33</v>
          </cell>
          <cell r="L11542">
            <v>17</v>
          </cell>
        </row>
        <row r="11543">
          <cell r="E11543">
            <v>30901</v>
          </cell>
          <cell r="F11543">
            <v>6</v>
          </cell>
          <cell r="G11543">
            <v>11</v>
          </cell>
          <cell r="H11543">
            <v>15</v>
          </cell>
          <cell r="I11543">
            <v>9</v>
          </cell>
          <cell r="J11543">
            <v>0</v>
          </cell>
          <cell r="K11543">
            <v>7</v>
          </cell>
          <cell r="L11543">
            <v>7</v>
          </cell>
        </row>
        <row r="11544">
          <cell r="E11544">
            <v>30902</v>
          </cell>
          <cell r="F11544">
            <v>17</v>
          </cell>
          <cell r="G11544">
            <v>9</v>
          </cell>
          <cell r="H11544">
            <v>0</v>
          </cell>
          <cell r="I11544">
            <v>6</v>
          </cell>
          <cell r="J11544">
            <v>0</v>
          </cell>
          <cell r="K11544">
            <v>7</v>
          </cell>
          <cell r="L11544">
            <v>15</v>
          </cell>
        </row>
        <row r="11545">
          <cell r="E11545">
            <v>30903</v>
          </cell>
          <cell r="F11545">
            <v>13</v>
          </cell>
          <cell r="G11545">
            <v>7</v>
          </cell>
          <cell r="H11545">
            <v>15</v>
          </cell>
          <cell r="I11545">
            <v>9</v>
          </cell>
          <cell r="J11545">
            <v>0</v>
          </cell>
          <cell r="K11545">
            <v>7</v>
          </cell>
          <cell r="L11545">
            <v>0</v>
          </cell>
        </row>
        <row r="11546">
          <cell r="E11546">
            <v>30904</v>
          </cell>
          <cell r="F11546">
            <v>9</v>
          </cell>
          <cell r="G11546">
            <v>13</v>
          </cell>
          <cell r="H11546">
            <v>37</v>
          </cell>
          <cell r="I11546">
            <v>31</v>
          </cell>
          <cell r="J11546">
            <v>22</v>
          </cell>
          <cell r="K11546">
            <v>0</v>
          </cell>
          <cell r="L11546">
            <v>0</v>
          </cell>
        </row>
        <row r="11547">
          <cell r="E11547">
            <v>30905</v>
          </cell>
          <cell r="F11547">
            <v>24</v>
          </cell>
          <cell r="G11547">
            <v>28</v>
          </cell>
          <cell r="H11547">
            <v>20</v>
          </cell>
          <cell r="I11547">
            <v>13</v>
          </cell>
          <cell r="J11547">
            <v>24</v>
          </cell>
          <cell r="K11547">
            <v>9</v>
          </cell>
          <cell r="L11547">
            <v>19</v>
          </cell>
        </row>
        <row r="11548">
          <cell r="E11548">
            <v>30906</v>
          </cell>
          <cell r="F11548">
            <v>0</v>
          </cell>
          <cell r="G11548">
            <v>2</v>
          </cell>
          <cell r="H11548">
            <v>0</v>
          </cell>
          <cell r="I11548">
            <v>0</v>
          </cell>
          <cell r="J11548">
            <v>4</v>
          </cell>
          <cell r="K11548">
            <v>0</v>
          </cell>
          <cell r="L11548">
            <v>2</v>
          </cell>
        </row>
        <row r="11549">
          <cell r="E11549">
            <v>30907</v>
          </cell>
          <cell r="F11549">
            <v>22</v>
          </cell>
          <cell r="G11549">
            <v>13</v>
          </cell>
          <cell r="H11549">
            <v>19</v>
          </cell>
          <cell r="I11549">
            <v>6</v>
          </cell>
          <cell r="J11549">
            <v>7</v>
          </cell>
          <cell r="K11549">
            <v>9</v>
          </cell>
          <cell r="L11549">
            <v>19</v>
          </cell>
        </row>
        <row r="11550">
          <cell r="E11550">
            <v>30908</v>
          </cell>
          <cell r="F11550">
            <v>19</v>
          </cell>
          <cell r="G11550">
            <v>19</v>
          </cell>
          <cell r="H11550">
            <v>20</v>
          </cell>
          <cell r="I11550">
            <v>9</v>
          </cell>
          <cell r="J11550">
            <v>9</v>
          </cell>
          <cell r="K11550">
            <v>4</v>
          </cell>
          <cell r="L11550">
            <v>0</v>
          </cell>
        </row>
        <row r="11551">
          <cell r="E11551">
            <v>30909</v>
          </cell>
          <cell r="F11551">
            <v>11</v>
          </cell>
          <cell r="G11551">
            <v>15</v>
          </cell>
          <cell r="H11551">
            <v>11</v>
          </cell>
          <cell r="I11551">
            <v>4</v>
          </cell>
          <cell r="J11551">
            <v>4</v>
          </cell>
          <cell r="K11551">
            <v>7</v>
          </cell>
          <cell r="L11551">
            <v>0</v>
          </cell>
        </row>
        <row r="11552">
          <cell r="E11552">
            <v>30910</v>
          </cell>
          <cell r="F11552">
            <v>19</v>
          </cell>
          <cell r="G11552">
            <v>15</v>
          </cell>
          <cell r="H11552">
            <v>11</v>
          </cell>
          <cell r="I11552">
            <v>4</v>
          </cell>
          <cell r="J11552">
            <v>0</v>
          </cell>
          <cell r="K11552">
            <v>4</v>
          </cell>
          <cell r="L11552">
            <v>4</v>
          </cell>
        </row>
        <row r="11553">
          <cell r="E11553">
            <v>30911</v>
          </cell>
          <cell r="F11553">
            <v>0</v>
          </cell>
          <cell r="G11553">
            <v>7</v>
          </cell>
          <cell r="H11553">
            <v>9</v>
          </cell>
          <cell r="I11553">
            <v>0</v>
          </cell>
          <cell r="J11553">
            <v>0</v>
          </cell>
          <cell r="K11553">
            <v>0</v>
          </cell>
          <cell r="L11553">
            <v>0</v>
          </cell>
        </row>
        <row r="11554">
          <cell r="E11554">
            <v>30912</v>
          </cell>
          <cell r="F11554">
            <v>13</v>
          </cell>
          <cell r="G11554">
            <v>15</v>
          </cell>
          <cell r="H11554">
            <v>7</v>
          </cell>
          <cell r="I11554">
            <v>0</v>
          </cell>
          <cell r="J11554">
            <v>0</v>
          </cell>
          <cell r="K11554">
            <v>0</v>
          </cell>
          <cell r="L11554">
            <v>0</v>
          </cell>
        </row>
        <row r="11555">
          <cell r="E11555">
            <v>30913</v>
          </cell>
          <cell r="F11555">
            <v>15</v>
          </cell>
          <cell r="G11555">
            <v>20</v>
          </cell>
          <cell r="H11555">
            <v>17</v>
          </cell>
          <cell r="I11555">
            <v>0</v>
          </cell>
          <cell r="J11555">
            <v>0</v>
          </cell>
          <cell r="K11555">
            <v>0</v>
          </cell>
          <cell r="L11555">
            <v>0</v>
          </cell>
        </row>
        <row r="11556">
          <cell r="E11556">
            <v>30914</v>
          </cell>
          <cell r="F11556">
            <v>22</v>
          </cell>
          <cell r="G11556">
            <v>20</v>
          </cell>
          <cell r="H11556">
            <v>26</v>
          </cell>
          <cell r="I11556">
            <v>24</v>
          </cell>
          <cell r="J11556">
            <v>15</v>
          </cell>
          <cell r="K11556">
            <v>7</v>
          </cell>
          <cell r="L11556">
            <v>6</v>
          </cell>
        </row>
        <row r="11557">
          <cell r="E11557">
            <v>30915</v>
          </cell>
          <cell r="F11557">
            <v>13</v>
          </cell>
          <cell r="G11557">
            <v>9</v>
          </cell>
          <cell r="H11557">
            <v>11</v>
          </cell>
          <cell r="I11557">
            <v>13</v>
          </cell>
          <cell r="J11557">
            <v>9</v>
          </cell>
          <cell r="K11557">
            <v>13</v>
          </cell>
          <cell r="L11557">
            <v>0</v>
          </cell>
        </row>
        <row r="11558">
          <cell r="E11558">
            <v>30916</v>
          </cell>
          <cell r="F11558">
            <v>19</v>
          </cell>
          <cell r="G11558">
            <v>24</v>
          </cell>
          <cell r="H11558">
            <v>15</v>
          </cell>
          <cell r="I11558">
            <v>9</v>
          </cell>
          <cell r="J11558">
            <v>9</v>
          </cell>
          <cell r="K11558">
            <v>7</v>
          </cell>
          <cell r="L11558">
            <v>7</v>
          </cell>
        </row>
        <row r="11559">
          <cell r="E11559">
            <v>30917</v>
          </cell>
          <cell r="F11559">
            <v>13</v>
          </cell>
          <cell r="G11559">
            <v>7</v>
          </cell>
          <cell r="H11559">
            <v>6</v>
          </cell>
          <cell r="I11559">
            <v>13</v>
          </cell>
          <cell r="J11559">
            <v>9</v>
          </cell>
          <cell r="K11559">
            <v>7</v>
          </cell>
          <cell r="L11559">
            <v>0</v>
          </cell>
        </row>
        <row r="11560">
          <cell r="E11560">
            <v>30918</v>
          </cell>
          <cell r="F11560">
            <v>0</v>
          </cell>
          <cell r="G11560">
            <v>19</v>
          </cell>
          <cell r="H11560">
            <v>15</v>
          </cell>
          <cell r="I11560">
            <v>13</v>
          </cell>
          <cell r="J11560">
            <v>13</v>
          </cell>
          <cell r="K11560">
            <v>0</v>
          </cell>
          <cell r="L11560">
            <v>0</v>
          </cell>
        </row>
        <row r="11561">
          <cell r="E11561">
            <v>30919</v>
          </cell>
          <cell r="F11561">
            <v>7</v>
          </cell>
          <cell r="G11561">
            <v>11</v>
          </cell>
          <cell r="H11561">
            <v>13</v>
          </cell>
          <cell r="I11561">
            <v>0</v>
          </cell>
          <cell r="J11561">
            <v>0</v>
          </cell>
          <cell r="K11561">
            <v>7</v>
          </cell>
          <cell r="L11561">
            <v>0</v>
          </cell>
        </row>
        <row r="11562">
          <cell r="E11562">
            <v>30920</v>
          </cell>
          <cell r="F11562">
            <v>19</v>
          </cell>
          <cell r="G11562">
            <v>19</v>
          </cell>
          <cell r="H11562">
            <v>22</v>
          </cell>
          <cell r="I11562">
            <v>26</v>
          </cell>
          <cell r="J11562">
            <v>30</v>
          </cell>
          <cell r="K11562">
            <v>30</v>
          </cell>
          <cell r="L11562">
            <v>33</v>
          </cell>
        </row>
        <row r="11563">
          <cell r="E11563">
            <v>30921</v>
          </cell>
          <cell r="F11563">
            <v>4</v>
          </cell>
          <cell r="G11563">
            <v>0</v>
          </cell>
          <cell r="H11563">
            <v>0</v>
          </cell>
          <cell r="I11563">
            <v>6</v>
          </cell>
          <cell r="J11563">
            <v>11</v>
          </cell>
          <cell r="K11563">
            <v>11</v>
          </cell>
          <cell r="L11563">
            <v>15</v>
          </cell>
        </row>
        <row r="11564">
          <cell r="E11564">
            <v>30922</v>
          </cell>
          <cell r="F11564">
            <v>15</v>
          </cell>
          <cell r="G11564">
            <v>15</v>
          </cell>
          <cell r="H11564">
            <v>11</v>
          </cell>
          <cell r="I11564">
            <v>0</v>
          </cell>
          <cell r="J11564">
            <v>11</v>
          </cell>
          <cell r="K11564">
            <v>22</v>
          </cell>
          <cell r="L11564">
            <v>26</v>
          </cell>
        </row>
        <row r="11565">
          <cell r="E11565">
            <v>30923</v>
          </cell>
          <cell r="F11565">
            <v>22</v>
          </cell>
          <cell r="G11565">
            <v>22</v>
          </cell>
          <cell r="H11565">
            <v>19</v>
          </cell>
          <cell r="I11565">
            <v>19</v>
          </cell>
          <cell r="J11565">
            <v>26</v>
          </cell>
          <cell r="K11565">
            <v>15</v>
          </cell>
          <cell r="L11565">
            <v>22</v>
          </cell>
        </row>
        <row r="11566">
          <cell r="E11566">
            <v>30924</v>
          </cell>
          <cell r="F11566">
            <v>0</v>
          </cell>
          <cell r="G11566">
            <v>0</v>
          </cell>
          <cell r="H11566">
            <v>0</v>
          </cell>
          <cell r="I11566">
            <v>0</v>
          </cell>
          <cell r="J11566">
            <v>0</v>
          </cell>
          <cell r="K11566">
            <v>0</v>
          </cell>
          <cell r="L11566">
            <v>7</v>
          </cell>
        </row>
        <row r="11567">
          <cell r="E11567">
            <v>30925</v>
          </cell>
          <cell r="F11567">
            <v>0</v>
          </cell>
          <cell r="G11567">
            <v>7</v>
          </cell>
          <cell r="H11567">
            <v>7</v>
          </cell>
          <cell r="I11567">
            <v>9</v>
          </cell>
          <cell r="J11567">
            <v>0</v>
          </cell>
          <cell r="K11567">
            <v>7</v>
          </cell>
          <cell r="L11567">
            <v>11</v>
          </cell>
        </row>
        <row r="11568">
          <cell r="E11568">
            <v>30926</v>
          </cell>
          <cell r="F11568">
            <v>28</v>
          </cell>
          <cell r="G11568">
            <v>30</v>
          </cell>
          <cell r="H11568">
            <v>31</v>
          </cell>
          <cell r="I11568">
            <v>22</v>
          </cell>
          <cell r="J11568">
            <v>9</v>
          </cell>
          <cell r="K11568">
            <v>15</v>
          </cell>
          <cell r="L11568">
            <v>19</v>
          </cell>
        </row>
        <row r="11569">
          <cell r="E11569">
            <v>30927</v>
          </cell>
          <cell r="F11569">
            <v>0</v>
          </cell>
          <cell r="G11569">
            <v>0</v>
          </cell>
          <cell r="H11569">
            <v>0</v>
          </cell>
          <cell r="I11569">
            <v>9</v>
          </cell>
          <cell r="J11569">
            <v>11</v>
          </cell>
          <cell r="K11569">
            <v>0</v>
          </cell>
          <cell r="L11569">
            <v>0</v>
          </cell>
        </row>
        <row r="11570">
          <cell r="E11570">
            <v>30928</v>
          </cell>
          <cell r="F11570">
            <v>15</v>
          </cell>
          <cell r="G11570">
            <v>7</v>
          </cell>
          <cell r="H11570">
            <v>4</v>
          </cell>
          <cell r="I11570">
            <v>0</v>
          </cell>
          <cell r="J11570">
            <v>6</v>
          </cell>
          <cell r="K11570">
            <v>0</v>
          </cell>
          <cell r="L11570">
            <v>0</v>
          </cell>
        </row>
        <row r="11571">
          <cell r="E11571">
            <v>30929</v>
          </cell>
          <cell r="F11571">
            <v>9</v>
          </cell>
          <cell r="G11571">
            <v>9</v>
          </cell>
          <cell r="H11571">
            <v>0</v>
          </cell>
          <cell r="I11571">
            <v>7</v>
          </cell>
          <cell r="J11571">
            <v>7</v>
          </cell>
          <cell r="K11571">
            <v>13</v>
          </cell>
          <cell r="L11571">
            <v>0</v>
          </cell>
        </row>
        <row r="11572">
          <cell r="E11572">
            <v>30930</v>
          </cell>
          <cell r="F11572">
            <v>7</v>
          </cell>
          <cell r="G11572">
            <v>6</v>
          </cell>
          <cell r="H11572">
            <v>0</v>
          </cell>
          <cell r="I11572">
            <v>7</v>
          </cell>
          <cell r="J11572">
            <v>6</v>
          </cell>
          <cell r="K11572">
            <v>7</v>
          </cell>
          <cell r="L11572">
            <v>6</v>
          </cell>
        </row>
        <row r="11573">
          <cell r="E11573">
            <v>30931</v>
          </cell>
          <cell r="F11573">
            <v>11</v>
          </cell>
          <cell r="G11573">
            <v>13</v>
          </cell>
          <cell r="H11573">
            <v>19</v>
          </cell>
          <cell r="I11573">
            <v>26</v>
          </cell>
          <cell r="J11573">
            <v>26</v>
          </cell>
          <cell r="K11573">
            <v>24</v>
          </cell>
          <cell r="L11573">
            <v>26</v>
          </cell>
        </row>
        <row r="11574">
          <cell r="E11574">
            <v>30932</v>
          </cell>
          <cell r="F11574">
            <v>52</v>
          </cell>
          <cell r="G11574">
            <v>56</v>
          </cell>
          <cell r="H11574">
            <v>44</v>
          </cell>
          <cell r="I11574">
            <v>44</v>
          </cell>
          <cell r="J11574">
            <v>56</v>
          </cell>
          <cell r="K11574">
            <v>52</v>
          </cell>
          <cell r="L11574">
            <v>44</v>
          </cell>
        </row>
        <row r="11575">
          <cell r="E11575">
            <v>30933</v>
          </cell>
          <cell r="F11575">
            <v>4</v>
          </cell>
          <cell r="G11575">
            <v>0</v>
          </cell>
          <cell r="H11575">
            <v>0</v>
          </cell>
          <cell r="I11575">
            <v>4</v>
          </cell>
          <cell r="J11575">
            <v>0</v>
          </cell>
          <cell r="K11575">
            <v>0</v>
          </cell>
          <cell r="L11575">
            <v>0</v>
          </cell>
        </row>
        <row r="11576">
          <cell r="E11576">
            <v>30934</v>
          </cell>
          <cell r="F11576">
            <v>7</v>
          </cell>
          <cell r="G11576">
            <v>11</v>
          </cell>
          <cell r="H11576">
            <v>0</v>
          </cell>
          <cell r="I11576">
            <v>11</v>
          </cell>
          <cell r="J11576">
            <v>9</v>
          </cell>
          <cell r="K11576">
            <v>7</v>
          </cell>
          <cell r="L11576">
            <v>4</v>
          </cell>
        </row>
        <row r="11577">
          <cell r="E11577">
            <v>30935</v>
          </cell>
          <cell r="F11577">
            <v>19</v>
          </cell>
          <cell r="G11577">
            <v>15</v>
          </cell>
          <cell r="H11577">
            <v>11</v>
          </cell>
          <cell r="I11577">
            <v>0</v>
          </cell>
          <cell r="J11577">
            <v>15</v>
          </cell>
          <cell r="K11577">
            <v>4</v>
          </cell>
          <cell r="L11577">
            <v>2</v>
          </cell>
        </row>
        <row r="11578">
          <cell r="E11578">
            <v>30936</v>
          </cell>
          <cell r="F11578">
            <v>19</v>
          </cell>
          <cell r="G11578">
            <v>4</v>
          </cell>
          <cell r="H11578">
            <v>4</v>
          </cell>
          <cell r="I11578">
            <v>15</v>
          </cell>
          <cell r="J11578">
            <v>11</v>
          </cell>
          <cell r="K11578">
            <v>11</v>
          </cell>
          <cell r="L11578">
            <v>7</v>
          </cell>
        </row>
        <row r="11579">
          <cell r="E11579">
            <v>30937</v>
          </cell>
          <cell r="F11579">
            <v>19</v>
          </cell>
          <cell r="G11579">
            <v>19</v>
          </cell>
          <cell r="H11579">
            <v>22</v>
          </cell>
          <cell r="I11579">
            <v>19</v>
          </cell>
          <cell r="J11579">
            <v>22</v>
          </cell>
          <cell r="K11579">
            <v>22</v>
          </cell>
          <cell r="L11579">
            <v>19</v>
          </cell>
        </row>
        <row r="11580">
          <cell r="E11580">
            <v>30938</v>
          </cell>
          <cell r="F11580">
            <v>4</v>
          </cell>
          <cell r="G11580">
            <v>7</v>
          </cell>
          <cell r="H11580">
            <v>4</v>
          </cell>
          <cell r="I11580">
            <v>0</v>
          </cell>
          <cell r="J11580">
            <v>9</v>
          </cell>
          <cell r="K11580">
            <v>4</v>
          </cell>
          <cell r="L11580">
            <v>0</v>
          </cell>
        </row>
        <row r="11581">
          <cell r="E11581">
            <v>30939</v>
          </cell>
          <cell r="F11581">
            <v>33</v>
          </cell>
          <cell r="G11581">
            <v>9</v>
          </cell>
          <cell r="H11581">
            <v>9</v>
          </cell>
          <cell r="I11581">
            <v>6</v>
          </cell>
          <cell r="J11581">
            <v>0</v>
          </cell>
          <cell r="K11581">
            <v>0</v>
          </cell>
          <cell r="L11581">
            <v>4</v>
          </cell>
        </row>
        <row r="11582">
          <cell r="E11582">
            <v>30940</v>
          </cell>
          <cell r="F11582">
            <v>26</v>
          </cell>
          <cell r="G11582">
            <v>22</v>
          </cell>
          <cell r="H11582">
            <v>19</v>
          </cell>
          <cell r="I11582">
            <v>19</v>
          </cell>
          <cell r="J11582">
            <v>17</v>
          </cell>
          <cell r="K11582">
            <v>19</v>
          </cell>
          <cell r="L11582">
            <v>19</v>
          </cell>
        </row>
        <row r="11583">
          <cell r="E11583">
            <v>30941</v>
          </cell>
          <cell r="F11583">
            <v>24</v>
          </cell>
          <cell r="G11583">
            <v>20</v>
          </cell>
          <cell r="H11583">
            <v>22</v>
          </cell>
          <cell r="I11583">
            <v>22</v>
          </cell>
          <cell r="J11583">
            <v>17</v>
          </cell>
          <cell r="K11583">
            <v>28</v>
          </cell>
          <cell r="L11583">
            <v>28</v>
          </cell>
        </row>
        <row r="11584">
          <cell r="E11584">
            <v>30942</v>
          </cell>
          <cell r="F11584">
            <v>7</v>
          </cell>
          <cell r="G11584">
            <v>11</v>
          </cell>
          <cell r="H11584">
            <v>7</v>
          </cell>
          <cell r="I11584">
            <v>15</v>
          </cell>
          <cell r="J11584">
            <v>17</v>
          </cell>
          <cell r="K11584">
            <v>11</v>
          </cell>
          <cell r="L11584">
            <v>15</v>
          </cell>
        </row>
        <row r="11585">
          <cell r="E11585">
            <v>30943</v>
          </cell>
          <cell r="F11585">
            <v>13</v>
          </cell>
          <cell r="G11585">
            <v>11</v>
          </cell>
          <cell r="H11585">
            <v>15</v>
          </cell>
          <cell r="I11585">
            <v>11</v>
          </cell>
          <cell r="J11585">
            <v>13</v>
          </cell>
          <cell r="K11585">
            <v>11</v>
          </cell>
          <cell r="L11585">
            <v>17</v>
          </cell>
        </row>
        <row r="11586">
          <cell r="E11586">
            <v>30944</v>
          </cell>
          <cell r="F11586">
            <v>17</v>
          </cell>
          <cell r="G11586">
            <v>13</v>
          </cell>
          <cell r="H11586">
            <v>11</v>
          </cell>
          <cell r="I11586">
            <v>11</v>
          </cell>
          <cell r="J11586">
            <v>11</v>
          </cell>
          <cell r="K11586">
            <v>6</v>
          </cell>
          <cell r="L11586">
            <v>9</v>
          </cell>
        </row>
        <row r="11587">
          <cell r="E11587">
            <v>30945</v>
          </cell>
          <cell r="F11587">
            <v>24</v>
          </cell>
          <cell r="G11587">
            <v>11</v>
          </cell>
          <cell r="H11587">
            <v>13</v>
          </cell>
          <cell r="I11587">
            <v>13</v>
          </cell>
          <cell r="J11587">
            <v>15</v>
          </cell>
          <cell r="K11587">
            <v>22</v>
          </cell>
          <cell r="L11587">
            <v>22</v>
          </cell>
        </row>
        <row r="11588">
          <cell r="E11588">
            <v>30946</v>
          </cell>
          <cell r="F11588">
            <v>35</v>
          </cell>
          <cell r="G11588">
            <v>31</v>
          </cell>
          <cell r="H11588">
            <v>41</v>
          </cell>
          <cell r="I11588">
            <v>39</v>
          </cell>
          <cell r="J11588">
            <v>41</v>
          </cell>
          <cell r="K11588">
            <v>31</v>
          </cell>
          <cell r="L11588">
            <v>30</v>
          </cell>
        </row>
        <row r="11589">
          <cell r="E11589">
            <v>30947</v>
          </cell>
          <cell r="F11589">
            <v>43</v>
          </cell>
          <cell r="G11589">
            <v>41</v>
          </cell>
          <cell r="H11589">
            <v>43</v>
          </cell>
          <cell r="I11589">
            <v>44</v>
          </cell>
          <cell r="J11589">
            <v>41</v>
          </cell>
          <cell r="K11589">
            <v>44</v>
          </cell>
          <cell r="L11589">
            <v>37</v>
          </cell>
        </row>
        <row r="11590">
          <cell r="E11590">
            <v>30948</v>
          </cell>
          <cell r="F11590">
            <v>20</v>
          </cell>
          <cell r="G11590">
            <v>19</v>
          </cell>
          <cell r="H11590">
            <v>22</v>
          </cell>
          <cell r="I11590">
            <v>15</v>
          </cell>
          <cell r="J11590">
            <v>19</v>
          </cell>
          <cell r="K11590">
            <v>15</v>
          </cell>
          <cell r="L11590">
            <v>19</v>
          </cell>
        </row>
        <row r="11591">
          <cell r="E11591">
            <v>30949</v>
          </cell>
          <cell r="F11591">
            <v>13</v>
          </cell>
          <cell r="G11591">
            <v>6</v>
          </cell>
          <cell r="H11591">
            <v>7</v>
          </cell>
          <cell r="I11591">
            <v>0</v>
          </cell>
          <cell r="J11591">
            <v>0</v>
          </cell>
          <cell r="K11591">
            <v>0</v>
          </cell>
          <cell r="L11591">
            <v>0</v>
          </cell>
        </row>
        <row r="11592">
          <cell r="E11592">
            <v>30950</v>
          </cell>
          <cell r="F11592">
            <v>22</v>
          </cell>
          <cell r="G11592">
            <v>20</v>
          </cell>
          <cell r="H11592">
            <v>15</v>
          </cell>
          <cell r="I11592">
            <v>15</v>
          </cell>
          <cell r="J11592">
            <v>20</v>
          </cell>
          <cell r="K11592">
            <v>11</v>
          </cell>
          <cell r="L11592">
            <v>26</v>
          </cell>
        </row>
        <row r="11593">
          <cell r="E11593">
            <v>30951</v>
          </cell>
          <cell r="F11593">
            <v>6</v>
          </cell>
          <cell r="G11593">
            <v>9</v>
          </cell>
          <cell r="H11593">
            <v>6</v>
          </cell>
          <cell r="I11593">
            <v>9</v>
          </cell>
          <cell r="J11593">
            <v>7</v>
          </cell>
          <cell r="K11593">
            <v>7</v>
          </cell>
          <cell r="L11593">
            <v>0</v>
          </cell>
        </row>
        <row r="11594">
          <cell r="E11594">
            <v>30952</v>
          </cell>
          <cell r="F11594">
            <v>4</v>
          </cell>
          <cell r="G11594">
            <v>0</v>
          </cell>
          <cell r="H11594">
            <v>0</v>
          </cell>
          <cell r="I11594">
            <v>0</v>
          </cell>
          <cell r="J11594">
            <v>0</v>
          </cell>
          <cell r="K11594">
            <v>0</v>
          </cell>
          <cell r="L11594">
            <v>0</v>
          </cell>
        </row>
        <row r="11595">
          <cell r="E11595">
            <v>30953</v>
          </cell>
          <cell r="F11595">
            <v>0</v>
          </cell>
          <cell r="G11595">
            <v>0</v>
          </cell>
          <cell r="H11595">
            <v>0</v>
          </cell>
          <cell r="I11595">
            <v>0</v>
          </cell>
          <cell r="J11595">
            <v>0</v>
          </cell>
          <cell r="K11595">
            <v>0</v>
          </cell>
          <cell r="L11595">
            <v>0</v>
          </cell>
        </row>
        <row r="11596">
          <cell r="E11596">
            <v>30954</v>
          </cell>
          <cell r="F11596">
            <v>6</v>
          </cell>
          <cell r="G11596">
            <v>7</v>
          </cell>
          <cell r="H11596">
            <v>0</v>
          </cell>
          <cell r="I11596">
            <v>0</v>
          </cell>
          <cell r="J11596">
            <v>0</v>
          </cell>
          <cell r="K11596">
            <v>4</v>
          </cell>
          <cell r="L11596">
            <v>0</v>
          </cell>
        </row>
        <row r="11597">
          <cell r="E11597">
            <v>30955</v>
          </cell>
          <cell r="F11597">
            <v>7</v>
          </cell>
          <cell r="G11597">
            <v>6</v>
          </cell>
          <cell r="H11597">
            <v>4</v>
          </cell>
          <cell r="I11597">
            <v>0</v>
          </cell>
          <cell r="J11597">
            <v>0</v>
          </cell>
          <cell r="K11597">
            <v>0</v>
          </cell>
          <cell r="L11597">
            <v>0</v>
          </cell>
        </row>
        <row r="11598">
          <cell r="E11598">
            <v>30956</v>
          </cell>
          <cell r="F11598">
            <v>0</v>
          </cell>
          <cell r="G11598">
            <v>0</v>
          </cell>
          <cell r="H11598">
            <v>0</v>
          </cell>
          <cell r="I11598">
            <v>7</v>
          </cell>
          <cell r="J11598">
            <v>20</v>
          </cell>
          <cell r="K11598">
            <v>15</v>
          </cell>
          <cell r="L11598">
            <v>20</v>
          </cell>
        </row>
        <row r="11599">
          <cell r="E11599">
            <v>30957</v>
          </cell>
          <cell r="F11599">
            <v>26</v>
          </cell>
          <cell r="G11599">
            <v>24</v>
          </cell>
          <cell r="H11599">
            <v>31</v>
          </cell>
          <cell r="I11599">
            <v>26</v>
          </cell>
          <cell r="J11599">
            <v>31</v>
          </cell>
          <cell r="K11599">
            <v>35</v>
          </cell>
          <cell r="L11599">
            <v>30</v>
          </cell>
        </row>
        <row r="11600">
          <cell r="E11600">
            <v>30958</v>
          </cell>
          <cell r="F11600">
            <v>6</v>
          </cell>
          <cell r="G11600">
            <v>13</v>
          </cell>
          <cell r="H11600">
            <v>2</v>
          </cell>
          <cell r="I11600">
            <v>6</v>
          </cell>
          <cell r="J11600">
            <v>7</v>
          </cell>
          <cell r="K11600">
            <v>4</v>
          </cell>
          <cell r="L11600">
            <v>4</v>
          </cell>
        </row>
        <row r="11601">
          <cell r="E11601">
            <v>30959</v>
          </cell>
          <cell r="F11601">
            <v>0</v>
          </cell>
          <cell r="G11601">
            <v>0</v>
          </cell>
          <cell r="H11601">
            <v>2</v>
          </cell>
          <cell r="I11601">
            <v>0</v>
          </cell>
          <cell r="J11601">
            <v>2</v>
          </cell>
          <cell r="K11601">
            <v>2</v>
          </cell>
          <cell r="L11601">
            <v>0</v>
          </cell>
        </row>
        <row r="11602">
          <cell r="E11602">
            <v>30960</v>
          </cell>
          <cell r="F11602">
            <v>24</v>
          </cell>
          <cell r="G11602">
            <v>28</v>
          </cell>
          <cell r="H11602">
            <v>6</v>
          </cell>
          <cell r="I11602">
            <v>17</v>
          </cell>
          <cell r="J11602">
            <v>19</v>
          </cell>
          <cell r="K11602">
            <v>0</v>
          </cell>
          <cell r="L11602">
            <v>6</v>
          </cell>
        </row>
        <row r="11603">
          <cell r="E11603">
            <v>30961</v>
          </cell>
          <cell r="F11603">
            <v>0</v>
          </cell>
          <cell r="G11603">
            <v>0</v>
          </cell>
          <cell r="H11603">
            <v>0</v>
          </cell>
          <cell r="I11603">
            <v>7</v>
          </cell>
          <cell r="J11603">
            <v>0</v>
          </cell>
          <cell r="K11603">
            <v>0</v>
          </cell>
          <cell r="L11603">
            <v>4</v>
          </cell>
        </row>
        <row r="11604">
          <cell r="E11604">
            <v>30962</v>
          </cell>
          <cell r="F11604">
            <v>26</v>
          </cell>
          <cell r="G11604">
            <v>19</v>
          </cell>
          <cell r="H11604">
            <v>4</v>
          </cell>
          <cell r="I11604">
            <v>26</v>
          </cell>
          <cell r="J11604">
            <v>19</v>
          </cell>
          <cell r="K11604">
            <v>19</v>
          </cell>
          <cell r="L11604">
            <v>11</v>
          </cell>
        </row>
        <row r="11605">
          <cell r="E11605">
            <v>30963</v>
          </cell>
          <cell r="F11605">
            <v>0</v>
          </cell>
          <cell r="G11605">
            <v>15</v>
          </cell>
          <cell r="H11605">
            <v>9</v>
          </cell>
          <cell r="I11605">
            <v>11</v>
          </cell>
          <cell r="J11605">
            <v>15</v>
          </cell>
          <cell r="K11605">
            <v>11</v>
          </cell>
          <cell r="L11605">
            <v>15</v>
          </cell>
        </row>
        <row r="11606">
          <cell r="E11606">
            <v>30964</v>
          </cell>
          <cell r="F11606">
            <v>19</v>
          </cell>
          <cell r="G11606">
            <v>19</v>
          </cell>
          <cell r="H11606">
            <v>26</v>
          </cell>
          <cell r="I11606">
            <v>15</v>
          </cell>
          <cell r="J11606">
            <v>26</v>
          </cell>
          <cell r="K11606">
            <v>26</v>
          </cell>
          <cell r="L11606">
            <v>22</v>
          </cell>
        </row>
        <row r="11607">
          <cell r="E11607">
            <v>30965</v>
          </cell>
          <cell r="F11607">
            <v>4</v>
          </cell>
          <cell r="G11607">
            <v>11</v>
          </cell>
          <cell r="H11607">
            <v>7</v>
          </cell>
          <cell r="I11607">
            <v>7</v>
          </cell>
          <cell r="J11607">
            <v>7</v>
          </cell>
          <cell r="K11607">
            <v>15</v>
          </cell>
          <cell r="L11607">
            <v>4</v>
          </cell>
        </row>
        <row r="11608">
          <cell r="E11608">
            <v>30966</v>
          </cell>
          <cell r="F11608">
            <v>22</v>
          </cell>
          <cell r="G11608">
            <v>22</v>
          </cell>
          <cell r="H11608">
            <v>4</v>
          </cell>
          <cell r="I11608">
            <v>7</v>
          </cell>
          <cell r="J11608">
            <v>11</v>
          </cell>
          <cell r="K11608">
            <v>7</v>
          </cell>
          <cell r="L11608">
            <v>11</v>
          </cell>
        </row>
        <row r="11609">
          <cell r="E11609">
            <v>30967</v>
          </cell>
          <cell r="F11609">
            <v>22</v>
          </cell>
          <cell r="G11609">
            <v>26</v>
          </cell>
          <cell r="H11609">
            <v>22</v>
          </cell>
          <cell r="I11609">
            <v>19</v>
          </cell>
          <cell r="J11609">
            <v>26</v>
          </cell>
          <cell r="K11609">
            <v>15</v>
          </cell>
          <cell r="L11609">
            <v>15</v>
          </cell>
        </row>
        <row r="11610">
          <cell r="E11610">
            <v>30968</v>
          </cell>
          <cell r="F11610">
            <v>4</v>
          </cell>
          <cell r="G11610">
            <v>13</v>
          </cell>
          <cell r="H11610">
            <v>11</v>
          </cell>
          <cell r="I11610">
            <v>46</v>
          </cell>
          <cell r="J11610">
            <v>22</v>
          </cell>
          <cell r="K11610">
            <v>26</v>
          </cell>
          <cell r="L11610">
            <v>30</v>
          </cell>
        </row>
        <row r="11611">
          <cell r="E11611">
            <v>30969</v>
          </cell>
          <cell r="F11611">
            <v>33</v>
          </cell>
          <cell r="G11611">
            <v>37</v>
          </cell>
          <cell r="H11611">
            <v>33</v>
          </cell>
          <cell r="I11611">
            <v>30</v>
          </cell>
          <cell r="J11611">
            <v>26</v>
          </cell>
          <cell r="K11611">
            <v>26</v>
          </cell>
          <cell r="L11611">
            <v>26</v>
          </cell>
        </row>
        <row r="11612">
          <cell r="E11612">
            <v>30970</v>
          </cell>
          <cell r="F11612">
            <v>19</v>
          </cell>
          <cell r="G11612">
            <v>15</v>
          </cell>
          <cell r="H11612">
            <v>11</v>
          </cell>
          <cell r="I11612">
            <v>19</v>
          </cell>
          <cell r="J11612">
            <v>11</v>
          </cell>
          <cell r="K11612">
            <v>11</v>
          </cell>
          <cell r="L11612">
            <v>7</v>
          </cell>
        </row>
        <row r="11613">
          <cell r="E11613">
            <v>30971</v>
          </cell>
          <cell r="F11613">
            <v>22</v>
          </cell>
          <cell r="G11613">
            <v>30</v>
          </cell>
          <cell r="H11613">
            <v>17</v>
          </cell>
          <cell r="I11613">
            <v>15</v>
          </cell>
          <cell r="J11613">
            <v>19</v>
          </cell>
          <cell r="K11613">
            <v>30</v>
          </cell>
          <cell r="L11613">
            <v>33</v>
          </cell>
        </row>
        <row r="11614">
          <cell r="E11614">
            <v>30972</v>
          </cell>
          <cell r="F11614">
            <v>52</v>
          </cell>
          <cell r="G11614">
            <v>41</v>
          </cell>
          <cell r="H11614">
            <v>44</v>
          </cell>
          <cell r="I11614">
            <v>39</v>
          </cell>
          <cell r="J11614">
            <v>44</v>
          </cell>
          <cell r="K11614">
            <v>39</v>
          </cell>
          <cell r="L11614">
            <v>28</v>
          </cell>
        </row>
        <row r="11615">
          <cell r="E11615">
            <v>30973</v>
          </cell>
          <cell r="F11615">
            <v>41</v>
          </cell>
          <cell r="G11615">
            <v>41</v>
          </cell>
          <cell r="H11615">
            <v>43</v>
          </cell>
          <cell r="I11615">
            <v>26</v>
          </cell>
          <cell r="J11615">
            <v>28</v>
          </cell>
          <cell r="K11615">
            <v>37</v>
          </cell>
          <cell r="L11615">
            <v>57</v>
          </cell>
        </row>
        <row r="11616">
          <cell r="E11616">
            <v>30974</v>
          </cell>
          <cell r="F11616">
            <v>46</v>
          </cell>
          <cell r="G11616">
            <v>41</v>
          </cell>
          <cell r="H11616">
            <v>39</v>
          </cell>
          <cell r="I11616">
            <v>43</v>
          </cell>
          <cell r="J11616">
            <v>43</v>
          </cell>
          <cell r="K11616">
            <v>33</v>
          </cell>
          <cell r="L11616">
            <v>33</v>
          </cell>
        </row>
        <row r="11617">
          <cell r="E11617">
            <v>30975</v>
          </cell>
          <cell r="F11617">
            <v>4</v>
          </cell>
          <cell r="G11617">
            <v>4</v>
          </cell>
          <cell r="H11617">
            <v>7</v>
          </cell>
          <cell r="I11617">
            <v>4</v>
          </cell>
          <cell r="J11617">
            <v>4</v>
          </cell>
          <cell r="K11617">
            <v>11</v>
          </cell>
          <cell r="L11617">
            <v>4</v>
          </cell>
        </row>
        <row r="11618">
          <cell r="E11618">
            <v>30976</v>
          </cell>
          <cell r="F11618">
            <v>9</v>
          </cell>
          <cell r="G11618">
            <v>9</v>
          </cell>
          <cell r="H11618">
            <v>0</v>
          </cell>
          <cell r="I11618">
            <v>0</v>
          </cell>
          <cell r="J11618">
            <v>0</v>
          </cell>
          <cell r="K11618">
            <v>0</v>
          </cell>
          <cell r="L11618">
            <v>0</v>
          </cell>
        </row>
        <row r="11619">
          <cell r="E11619">
            <v>30977</v>
          </cell>
          <cell r="F11619">
            <v>4</v>
          </cell>
          <cell r="G11619">
            <v>0</v>
          </cell>
          <cell r="H11619">
            <v>0</v>
          </cell>
          <cell r="I11619">
            <v>0</v>
          </cell>
          <cell r="J11619">
            <v>0</v>
          </cell>
          <cell r="K11619">
            <v>9</v>
          </cell>
          <cell r="L11619">
            <v>4</v>
          </cell>
        </row>
        <row r="11620">
          <cell r="E11620">
            <v>30978</v>
          </cell>
          <cell r="F11620">
            <v>6</v>
          </cell>
          <cell r="G11620">
            <v>0</v>
          </cell>
          <cell r="H11620">
            <v>17</v>
          </cell>
          <cell r="I11620">
            <v>9</v>
          </cell>
          <cell r="J11620">
            <v>9</v>
          </cell>
          <cell r="K11620">
            <v>13</v>
          </cell>
          <cell r="L11620">
            <v>15</v>
          </cell>
        </row>
        <row r="11621">
          <cell r="E11621">
            <v>30979</v>
          </cell>
          <cell r="F11621">
            <v>9</v>
          </cell>
          <cell r="G11621">
            <v>7</v>
          </cell>
          <cell r="H11621">
            <v>9</v>
          </cell>
          <cell r="I11621">
            <v>13</v>
          </cell>
          <cell r="J11621">
            <v>11</v>
          </cell>
          <cell r="K11621">
            <v>22</v>
          </cell>
          <cell r="L11621">
            <v>11</v>
          </cell>
        </row>
        <row r="11622">
          <cell r="E11622">
            <v>30980</v>
          </cell>
          <cell r="F11622">
            <v>11</v>
          </cell>
          <cell r="G11622">
            <v>4</v>
          </cell>
          <cell r="H11622">
            <v>0</v>
          </cell>
          <cell r="I11622">
            <v>0</v>
          </cell>
          <cell r="J11622">
            <v>17</v>
          </cell>
          <cell r="K11622">
            <v>4</v>
          </cell>
          <cell r="L11622">
            <v>0</v>
          </cell>
        </row>
        <row r="11623">
          <cell r="E11623">
            <v>30981</v>
          </cell>
          <cell r="F11623">
            <v>4</v>
          </cell>
          <cell r="G11623">
            <v>15</v>
          </cell>
          <cell r="H11623">
            <v>0</v>
          </cell>
          <cell r="I11623">
            <v>0</v>
          </cell>
          <cell r="J11623">
            <v>7</v>
          </cell>
          <cell r="K11623">
            <v>17</v>
          </cell>
          <cell r="L11623">
            <v>28</v>
          </cell>
        </row>
        <row r="11624">
          <cell r="E11624">
            <v>30982</v>
          </cell>
          <cell r="F11624">
            <v>11</v>
          </cell>
          <cell r="G11624">
            <v>15</v>
          </cell>
          <cell r="H11624">
            <v>19</v>
          </cell>
          <cell r="I11624">
            <v>13</v>
          </cell>
          <cell r="J11624">
            <v>11</v>
          </cell>
          <cell r="K11624">
            <v>15</v>
          </cell>
          <cell r="L11624">
            <v>7</v>
          </cell>
        </row>
        <row r="11625">
          <cell r="E11625">
            <v>30983</v>
          </cell>
          <cell r="F11625">
            <v>15</v>
          </cell>
          <cell r="G11625">
            <v>15</v>
          </cell>
          <cell r="H11625">
            <v>11</v>
          </cell>
          <cell r="I11625">
            <v>0</v>
          </cell>
          <cell r="J11625">
            <v>0</v>
          </cell>
          <cell r="K11625">
            <v>11</v>
          </cell>
          <cell r="L11625">
            <v>9</v>
          </cell>
        </row>
        <row r="11626">
          <cell r="E11626">
            <v>30984</v>
          </cell>
          <cell r="F11626">
            <v>0</v>
          </cell>
          <cell r="G11626">
            <v>0</v>
          </cell>
          <cell r="H11626">
            <v>0</v>
          </cell>
          <cell r="I11626">
            <v>0</v>
          </cell>
          <cell r="J11626">
            <v>6</v>
          </cell>
          <cell r="K11626">
            <v>4</v>
          </cell>
          <cell r="L11626">
            <v>4</v>
          </cell>
        </row>
        <row r="11627">
          <cell r="E11627">
            <v>30985</v>
          </cell>
          <cell r="F11627">
            <v>20</v>
          </cell>
          <cell r="G11627">
            <v>22</v>
          </cell>
          <cell r="H11627">
            <v>9</v>
          </cell>
          <cell r="I11627">
            <v>7</v>
          </cell>
          <cell r="J11627">
            <v>11</v>
          </cell>
          <cell r="K11627">
            <v>13</v>
          </cell>
          <cell r="L11627">
            <v>19</v>
          </cell>
        </row>
        <row r="11628">
          <cell r="E11628">
            <v>30986</v>
          </cell>
          <cell r="F11628">
            <v>39</v>
          </cell>
          <cell r="G11628">
            <v>39</v>
          </cell>
          <cell r="H11628">
            <v>33</v>
          </cell>
          <cell r="I11628">
            <v>39</v>
          </cell>
          <cell r="J11628">
            <v>35</v>
          </cell>
          <cell r="K11628">
            <v>22</v>
          </cell>
          <cell r="L11628">
            <v>15</v>
          </cell>
        </row>
        <row r="11629">
          <cell r="E11629">
            <v>30987</v>
          </cell>
          <cell r="F11629">
            <v>0</v>
          </cell>
          <cell r="G11629">
            <v>4</v>
          </cell>
          <cell r="H11629">
            <v>7</v>
          </cell>
          <cell r="I11629">
            <v>0</v>
          </cell>
          <cell r="J11629">
            <v>0</v>
          </cell>
          <cell r="K11629">
            <v>0</v>
          </cell>
          <cell r="L11629">
            <v>0</v>
          </cell>
        </row>
        <row r="11630">
          <cell r="E11630">
            <v>30988</v>
          </cell>
          <cell r="F11630">
            <v>19</v>
          </cell>
          <cell r="G11630">
            <v>19</v>
          </cell>
          <cell r="H11630">
            <v>11</v>
          </cell>
          <cell r="I11630">
            <v>9</v>
          </cell>
          <cell r="J11630">
            <v>7</v>
          </cell>
          <cell r="K11630">
            <v>0</v>
          </cell>
          <cell r="L11630">
            <v>15</v>
          </cell>
        </row>
        <row r="11631">
          <cell r="E11631">
            <v>30989</v>
          </cell>
          <cell r="F11631">
            <v>7</v>
          </cell>
          <cell r="G11631">
            <v>11</v>
          </cell>
          <cell r="H11631">
            <v>6</v>
          </cell>
          <cell r="I11631">
            <v>7</v>
          </cell>
          <cell r="J11631">
            <v>9</v>
          </cell>
          <cell r="K11631">
            <v>0</v>
          </cell>
          <cell r="L11631">
            <v>4</v>
          </cell>
        </row>
        <row r="11632">
          <cell r="E11632">
            <v>30990</v>
          </cell>
          <cell r="F11632">
            <v>19</v>
          </cell>
          <cell r="G11632">
            <v>4</v>
          </cell>
          <cell r="H11632">
            <v>0</v>
          </cell>
          <cell r="I11632">
            <v>15</v>
          </cell>
          <cell r="J11632">
            <v>19</v>
          </cell>
          <cell r="K11632">
            <v>15</v>
          </cell>
          <cell r="L11632">
            <v>15</v>
          </cell>
        </row>
        <row r="11633">
          <cell r="E11633">
            <v>30991</v>
          </cell>
          <cell r="F11633">
            <v>11</v>
          </cell>
          <cell r="G11633">
            <v>15</v>
          </cell>
          <cell r="H11633">
            <v>19</v>
          </cell>
          <cell r="I11633">
            <v>19</v>
          </cell>
          <cell r="J11633">
            <v>15</v>
          </cell>
          <cell r="K11633">
            <v>19</v>
          </cell>
          <cell r="L11633">
            <v>15</v>
          </cell>
        </row>
        <row r="11634">
          <cell r="E11634">
            <v>30992</v>
          </cell>
          <cell r="F11634">
            <v>0</v>
          </cell>
          <cell r="G11634">
            <v>0</v>
          </cell>
          <cell r="H11634">
            <v>0</v>
          </cell>
          <cell r="I11634">
            <v>4</v>
          </cell>
          <cell r="J11634">
            <v>0</v>
          </cell>
          <cell r="K11634">
            <v>0</v>
          </cell>
          <cell r="L11634">
            <v>0</v>
          </cell>
        </row>
        <row r="11635">
          <cell r="E11635">
            <v>30993</v>
          </cell>
          <cell r="F11635">
            <v>22</v>
          </cell>
          <cell r="G11635">
            <v>22</v>
          </cell>
          <cell r="H11635">
            <v>7</v>
          </cell>
          <cell r="I11635">
            <v>7</v>
          </cell>
          <cell r="J11635">
            <v>4</v>
          </cell>
          <cell r="K11635">
            <v>11</v>
          </cell>
          <cell r="L11635">
            <v>7</v>
          </cell>
        </row>
        <row r="11636">
          <cell r="E11636">
            <v>30994</v>
          </cell>
          <cell r="F11636">
            <v>11</v>
          </cell>
          <cell r="G11636">
            <v>0</v>
          </cell>
          <cell r="H11636">
            <v>15</v>
          </cell>
          <cell r="I11636">
            <v>9</v>
          </cell>
          <cell r="J11636">
            <v>11</v>
          </cell>
          <cell r="K11636">
            <v>11</v>
          </cell>
          <cell r="L11636">
            <v>7</v>
          </cell>
        </row>
        <row r="11637">
          <cell r="E11637">
            <v>30995</v>
          </cell>
          <cell r="F11637">
            <v>0</v>
          </cell>
          <cell r="G11637">
            <v>0</v>
          </cell>
          <cell r="H11637">
            <v>0</v>
          </cell>
          <cell r="I11637">
            <v>0</v>
          </cell>
          <cell r="J11637">
            <v>0</v>
          </cell>
          <cell r="K11637">
            <v>0</v>
          </cell>
          <cell r="L11637">
            <v>0</v>
          </cell>
        </row>
        <row r="11638">
          <cell r="E11638">
            <v>30996</v>
          </cell>
          <cell r="F11638">
            <v>31</v>
          </cell>
          <cell r="G11638">
            <v>19</v>
          </cell>
          <cell r="H11638">
            <v>4</v>
          </cell>
          <cell r="I11638">
            <v>0</v>
          </cell>
          <cell r="J11638">
            <v>6</v>
          </cell>
          <cell r="K11638">
            <v>11</v>
          </cell>
          <cell r="L11638">
            <v>9</v>
          </cell>
        </row>
        <row r="11639">
          <cell r="E11639">
            <v>30997</v>
          </cell>
          <cell r="F11639">
            <v>4</v>
          </cell>
          <cell r="G11639">
            <v>0</v>
          </cell>
          <cell r="H11639">
            <v>6</v>
          </cell>
          <cell r="I11639">
            <v>6</v>
          </cell>
          <cell r="J11639">
            <v>9</v>
          </cell>
          <cell r="K11639">
            <v>0</v>
          </cell>
          <cell r="L11639">
            <v>0</v>
          </cell>
        </row>
        <row r="11640">
          <cell r="E11640">
            <v>30998</v>
          </cell>
          <cell r="F11640">
            <v>11</v>
          </cell>
          <cell r="G11640">
            <v>11</v>
          </cell>
          <cell r="H11640">
            <v>9</v>
          </cell>
          <cell r="I11640">
            <v>7</v>
          </cell>
          <cell r="J11640">
            <v>7</v>
          </cell>
          <cell r="K11640">
            <v>11</v>
          </cell>
          <cell r="L11640">
            <v>15</v>
          </cell>
        </row>
        <row r="11641">
          <cell r="E11641">
            <v>30999</v>
          </cell>
          <cell r="F11641">
            <v>0</v>
          </cell>
          <cell r="G11641">
            <v>15</v>
          </cell>
          <cell r="H11641">
            <v>15</v>
          </cell>
          <cell r="I11641">
            <v>7</v>
          </cell>
          <cell r="J11641">
            <v>15</v>
          </cell>
          <cell r="K11641">
            <v>7</v>
          </cell>
          <cell r="L11641">
            <v>9</v>
          </cell>
        </row>
        <row r="11642">
          <cell r="E11642">
            <v>31000</v>
          </cell>
          <cell r="F11642">
            <v>20</v>
          </cell>
          <cell r="G11642">
            <v>31</v>
          </cell>
          <cell r="H11642">
            <v>28</v>
          </cell>
          <cell r="I11642">
            <v>20</v>
          </cell>
          <cell r="J11642">
            <v>24</v>
          </cell>
          <cell r="K11642">
            <v>17</v>
          </cell>
          <cell r="L11642">
            <v>9</v>
          </cell>
        </row>
        <row r="11643">
          <cell r="E11643">
            <v>31001</v>
          </cell>
          <cell r="F11643">
            <v>11</v>
          </cell>
          <cell r="G11643">
            <v>13</v>
          </cell>
          <cell r="H11643">
            <v>19</v>
          </cell>
          <cell r="I11643">
            <v>17</v>
          </cell>
          <cell r="J11643">
            <v>17</v>
          </cell>
          <cell r="K11643">
            <v>24</v>
          </cell>
          <cell r="L11643">
            <v>31</v>
          </cell>
        </row>
        <row r="11644">
          <cell r="E11644">
            <v>31002</v>
          </cell>
          <cell r="F11644">
            <v>6</v>
          </cell>
          <cell r="G11644">
            <v>9</v>
          </cell>
          <cell r="H11644">
            <v>7</v>
          </cell>
          <cell r="I11644">
            <v>4</v>
          </cell>
          <cell r="J11644">
            <v>0</v>
          </cell>
          <cell r="K11644">
            <v>9</v>
          </cell>
          <cell r="L11644">
            <v>13</v>
          </cell>
        </row>
        <row r="11645">
          <cell r="E11645">
            <v>31003</v>
          </cell>
          <cell r="F11645">
            <v>0</v>
          </cell>
          <cell r="G11645">
            <v>9</v>
          </cell>
          <cell r="H11645">
            <v>0</v>
          </cell>
          <cell r="I11645">
            <v>11</v>
          </cell>
          <cell r="J11645">
            <v>9</v>
          </cell>
          <cell r="K11645">
            <v>4</v>
          </cell>
          <cell r="L11645">
            <v>13</v>
          </cell>
        </row>
        <row r="11646">
          <cell r="E11646">
            <v>31004</v>
          </cell>
          <cell r="F11646">
            <v>0</v>
          </cell>
          <cell r="G11646">
            <v>4</v>
          </cell>
          <cell r="H11646">
            <v>0</v>
          </cell>
          <cell r="I11646">
            <v>0</v>
          </cell>
          <cell r="J11646">
            <v>6</v>
          </cell>
          <cell r="K11646">
            <v>4</v>
          </cell>
          <cell r="L11646">
            <v>0</v>
          </cell>
        </row>
        <row r="11647">
          <cell r="E11647">
            <v>31005</v>
          </cell>
          <cell r="F11647">
            <v>7</v>
          </cell>
          <cell r="G11647">
            <v>0</v>
          </cell>
          <cell r="H11647">
            <v>0</v>
          </cell>
          <cell r="I11647">
            <v>7</v>
          </cell>
          <cell r="J11647">
            <v>9</v>
          </cell>
          <cell r="K11647">
            <v>15</v>
          </cell>
          <cell r="L11647">
            <v>19</v>
          </cell>
        </row>
        <row r="11648">
          <cell r="E11648">
            <v>31006</v>
          </cell>
          <cell r="F11648">
            <v>9</v>
          </cell>
          <cell r="G11648">
            <v>7</v>
          </cell>
          <cell r="H11648">
            <v>22</v>
          </cell>
          <cell r="I11648">
            <v>9</v>
          </cell>
          <cell r="J11648">
            <v>6</v>
          </cell>
          <cell r="K11648">
            <v>15</v>
          </cell>
          <cell r="L11648">
            <v>4</v>
          </cell>
        </row>
        <row r="11649">
          <cell r="E11649">
            <v>31007</v>
          </cell>
          <cell r="F11649">
            <v>9</v>
          </cell>
          <cell r="G11649">
            <v>4</v>
          </cell>
          <cell r="H11649">
            <v>0</v>
          </cell>
          <cell r="I11649">
            <v>0</v>
          </cell>
          <cell r="J11649">
            <v>6</v>
          </cell>
          <cell r="K11649">
            <v>6</v>
          </cell>
          <cell r="L11649">
            <v>6</v>
          </cell>
        </row>
        <row r="11650">
          <cell r="E11650">
            <v>31008</v>
          </cell>
          <cell r="F11650">
            <v>15</v>
          </cell>
          <cell r="G11650">
            <v>13</v>
          </cell>
          <cell r="H11650">
            <v>11</v>
          </cell>
          <cell r="I11650">
            <v>11</v>
          </cell>
          <cell r="J11650">
            <v>7</v>
          </cell>
          <cell r="K11650">
            <v>7</v>
          </cell>
          <cell r="L11650">
            <v>9</v>
          </cell>
        </row>
        <row r="11651">
          <cell r="E11651">
            <v>31009</v>
          </cell>
          <cell r="F11651">
            <v>13</v>
          </cell>
          <cell r="G11651">
            <v>13</v>
          </cell>
          <cell r="H11651">
            <v>13</v>
          </cell>
          <cell r="I11651">
            <v>9</v>
          </cell>
          <cell r="J11651">
            <v>7</v>
          </cell>
          <cell r="K11651">
            <v>6</v>
          </cell>
          <cell r="L11651">
            <v>6</v>
          </cell>
        </row>
        <row r="11652">
          <cell r="E11652">
            <v>31010</v>
          </cell>
          <cell r="F11652">
            <v>19</v>
          </cell>
          <cell r="G11652">
            <v>13</v>
          </cell>
          <cell r="H11652">
            <v>17</v>
          </cell>
          <cell r="I11652">
            <v>17</v>
          </cell>
          <cell r="J11652">
            <v>17</v>
          </cell>
          <cell r="K11652">
            <v>19</v>
          </cell>
          <cell r="L11652">
            <v>24</v>
          </cell>
        </row>
        <row r="11653">
          <cell r="E11653">
            <v>31011</v>
          </cell>
          <cell r="F11653">
            <v>9</v>
          </cell>
          <cell r="G11653">
            <v>0</v>
          </cell>
          <cell r="H11653">
            <v>0</v>
          </cell>
          <cell r="I11653">
            <v>7</v>
          </cell>
          <cell r="J11653">
            <v>0</v>
          </cell>
          <cell r="K11653">
            <v>0</v>
          </cell>
          <cell r="L11653">
            <v>0</v>
          </cell>
        </row>
        <row r="11654">
          <cell r="E11654">
            <v>31012</v>
          </cell>
          <cell r="F11654">
            <v>30</v>
          </cell>
          <cell r="G11654">
            <v>30</v>
          </cell>
          <cell r="H11654">
            <v>24</v>
          </cell>
          <cell r="I11654">
            <v>26</v>
          </cell>
          <cell r="J11654">
            <v>30</v>
          </cell>
          <cell r="K11654">
            <v>26</v>
          </cell>
          <cell r="L11654">
            <v>28</v>
          </cell>
        </row>
        <row r="11655">
          <cell r="E11655">
            <v>31013</v>
          </cell>
          <cell r="F11655">
            <v>0</v>
          </cell>
          <cell r="G11655">
            <v>0</v>
          </cell>
          <cell r="H11655">
            <v>0</v>
          </cell>
          <cell r="I11655">
            <v>0</v>
          </cell>
          <cell r="J11655">
            <v>6</v>
          </cell>
          <cell r="K11655">
            <v>9</v>
          </cell>
          <cell r="L11655">
            <v>9</v>
          </cell>
        </row>
        <row r="11656">
          <cell r="E11656">
            <v>31014</v>
          </cell>
          <cell r="F11656">
            <v>6</v>
          </cell>
          <cell r="G11656">
            <v>9</v>
          </cell>
          <cell r="H11656">
            <v>4</v>
          </cell>
          <cell r="I11656">
            <v>31</v>
          </cell>
          <cell r="J11656">
            <v>24</v>
          </cell>
          <cell r="K11656">
            <v>24</v>
          </cell>
          <cell r="L11656">
            <v>0</v>
          </cell>
        </row>
        <row r="11657">
          <cell r="E11657">
            <v>31015</v>
          </cell>
          <cell r="F11657">
            <v>0</v>
          </cell>
          <cell r="G11657">
            <v>0</v>
          </cell>
          <cell r="H11657">
            <v>0</v>
          </cell>
          <cell r="I11657">
            <v>4</v>
          </cell>
          <cell r="J11657">
            <v>7</v>
          </cell>
          <cell r="K11657">
            <v>0</v>
          </cell>
          <cell r="L11657">
            <v>0</v>
          </cell>
        </row>
        <row r="11658">
          <cell r="E11658">
            <v>31016</v>
          </cell>
          <cell r="F11658">
            <v>4</v>
          </cell>
          <cell r="G11658">
            <v>11</v>
          </cell>
          <cell r="H11658">
            <v>9</v>
          </cell>
          <cell r="I11658">
            <v>11</v>
          </cell>
          <cell r="J11658">
            <v>11</v>
          </cell>
          <cell r="K11658">
            <v>7</v>
          </cell>
          <cell r="L11658">
            <v>0</v>
          </cell>
        </row>
        <row r="11659">
          <cell r="E11659">
            <v>31017</v>
          </cell>
          <cell r="F11659">
            <v>0</v>
          </cell>
          <cell r="G11659">
            <v>0</v>
          </cell>
          <cell r="H11659">
            <v>0</v>
          </cell>
          <cell r="I11659">
            <v>0</v>
          </cell>
          <cell r="J11659">
            <v>0</v>
          </cell>
          <cell r="K11659">
            <v>0</v>
          </cell>
          <cell r="L11659">
            <v>0</v>
          </cell>
        </row>
        <row r="11660">
          <cell r="E11660">
            <v>31018</v>
          </cell>
          <cell r="F11660">
            <v>7</v>
          </cell>
          <cell r="G11660">
            <v>4</v>
          </cell>
          <cell r="H11660">
            <v>0</v>
          </cell>
          <cell r="I11660">
            <v>0</v>
          </cell>
          <cell r="J11660">
            <v>0</v>
          </cell>
          <cell r="K11660">
            <v>0</v>
          </cell>
          <cell r="L11660">
            <v>0</v>
          </cell>
        </row>
        <row r="11661">
          <cell r="E11661">
            <v>31019</v>
          </cell>
          <cell r="F11661">
            <v>0</v>
          </cell>
          <cell r="G11661">
            <v>0</v>
          </cell>
          <cell r="H11661">
            <v>0</v>
          </cell>
          <cell r="I11661">
            <v>7</v>
          </cell>
          <cell r="J11661">
            <v>7</v>
          </cell>
          <cell r="K11661">
            <v>0</v>
          </cell>
          <cell r="L11661">
            <v>6</v>
          </cell>
        </row>
        <row r="11662">
          <cell r="E11662">
            <v>31020</v>
          </cell>
          <cell r="F11662">
            <v>7</v>
          </cell>
          <cell r="G11662">
            <v>15</v>
          </cell>
          <cell r="H11662">
            <v>0</v>
          </cell>
          <cell r="I11662">
            <v>26</v>
          </cell>
          <cell r="J11662">
            <v>37</v>
          </cell>
          <cell r="K11662">
            <v>33</v>
          </cell>
          <cell r="L11662">
            <v>19</v>
          </cell>
        </row>
        <row r="11663">
          <cell r="E11663">
            <v>31021</v>
          </cell>
          <cell r="F11663">
            <v>4</v>
          </cell>
          <cell r="G11663">
            <v>0</v>
          </cell>
          <cell r="H11663">
            <v>0</v>
          </cell>
          <cell r="I11663">
            <v>0</v>
          </cell>
          <cell r="J11663">
            <v>11</v>
          </cell>
          <cell r="K11663">
            <v>11</v>
          </cell>
          <cell r="L11663">
            <v>7</v>
          </cell>
        </row>
        <row r="11664">
          <cell r="E11664">
            <v>31022</v>
          </cell>
          <cell r="F11664">
            <v>30</v>
          </cell>
          <cell r="G11664">
            <v>30</v>
          </cell>
          <cell r="H11664">
            <v>19</v>
          </cell>
          <cell r="I11664">
            <v>22</v>
          </cell>
          <cell r="J11664">
            <v>30</v>
          </cell>
          <cell r="K11664">
            <v>22</v>
          </cell>
          <cell r="L11664">
            <v>15</v>
          </cell>
        </row>
        <row r="11665">
          <cell r="E11665">
            <v>31023</v>
          </cell>
          <cell r="F11665">
            <v>48</v>
          </cell>
          <cell r="G11665">
            <v>35</v>
          </cell>
          <cell r="H11665">
            <v>48</v>
          </cell>
          <cell r="I11665">
            <v>28</v>
          </cell>
          <cell r="J11665">
            <v>28</v>
          </cell>
          <cell r="K11665">
            <v>33</v>
          </cell>
          <cell r="L11665">
            <v>31</v>
          </cell>
        </row>
        <row r="11666">
          <cell r="E11666">
            <v>31024</v>
          </cell>
          <cell r="F11666">
            <v>6</v>
          </cell>
          <cell r="G11666">
            <v>0</v>
          </cell>
          <cell r="H11666">
            <v>7</v>
          </cell>
          <cell r="I11666">
            <v>4</v>
          </cell>
          <cell r="J11666">
            <v>0</v>
          </cell>
          <cell r="K11666">
            <v>6</v>
          </cell>
          <cell r="L11666">
            <v>4</v>
          </cell>
        </row>
        <row r="11667">
          <cell r="E11667">
            <v>31025</v>
          </cell>
          <cell r="F11667">
            <v>7</v>
          </cell>
          <cell r="G11667">
            <v>9</v>
          </cell>
          <cell r="H11667">
            <v>11</v>
          </cell>
          <cell r="I11667">
            <v>7</v>
          </cell>
          <cell r="J11667">
            <v>15</v>
          </cell>
          <cell r="K11667">
            <v>11</v>
          </cell>
          <cell r="L11667">
            <v>15</v>
          </cell>
        </row>
        <row r="11668">
          <cell r="E11668">
            <v>31026</v>
          </cell>
          <cell r="F11668">
            <v>13</v>
          </cell>
          <cell r="G11668">
            <v>7</v>
          </cell>
          <cell r="H11668">
            <v>4</v>
          </cell>
          <cell r="I11668">
            <v>4</v>
          </cell>
          <cell r="J11668">
            <v>13</v>
          </cell>
          <cell r="K11668">
            <v>4</v>
          </cell>
          <cell r="L11668">
            <v>6</v>
          </cell>
        </row>
        <row r="11669">
          <cell r="E11669">
            <v>31027</v>
          </cell>
          <cell r="F11669">
            <v>4</v>
          </cell>
          <cell r="G11669">
            <v>7</v>
          </cell>
          <cell r="H11669">
            <v>6</v>
          </cell>
          <cell r="I11669">
            <v>13</v>
          </cell>
          <cell r="J11669">
            <v>9</v>
          </cell>
          <cell r="K11669">
            <v>13</v>
          </cell>
          <cell r="L11669">
            <v>13</v>
          </cell>
        </row>
        <row r="11670">
          <cell r="E11670">
            <v>31028</v>
          </cell>
          <cell r="F11670">
            <v>11</v>
          </cell>
          <cell r="G11670">
            <v>11</v>
          </cell>
          <cell r="H11670">
            <v>11</v>
          </cell>
          <cell r="I11670">
            <v>17</v>
          </cell>
          <cell r="J11670">
            <v>11</v>
          </cell>
          <cell r="K11670">
            <v>17</v>
          </cell>
          <cell r="L11670">
            <v>13</v>
          </cell>
        </row>
        <row r="11671">
          <cell r="E11671">
            <v>31029</v>
          </cell>
          <cell r="F11671">
            <v>9</v>
          </cell>
          <cell r="G11671">
            <v>4</v>
          </cell>
          <cell r="H11671">
            <v>0</v>
          </cell>
          <cell r="I11671">
            <v>6</v>
          </cell>
          <cell r="J11671">
            <v>7</v>
          </cell>
          <cell r="K11671">
            <v>19</v>
          </cell>
          <cell r="L11671">
            <v>9</v>
          </cell>
        </row>
        <row r="11672">
          <cell r="E11672">
            <v>31030</v>
          </cell>
          <cell r="F11672">
            <v>9</v>
          </cell>
          <cell r="G11672">
            <v>4</v>
          </cell>
          <cell r="H11672">
            <v>0</v>
          </cell>
          <cell r="I11672">
            <v>4</v>
          </cell>
          <cell r="J11672">
            <v>7</v>
          </cell>
          <cell r="K11672">
            <v>26</v>
          </cell>
          <cell r="L11672">
            <v>15</v>
          </cell>
        </row>
        <row r="11673">
          <cell r="E11673">
            <v>31031</v>
          </cell>
          <cell r="F11673">
            <v>59</v>
          </cell>
          <cell r="G11673">
            <v>56</v>
          </cell>
          <cell r="H11673">
            <v>48</v>
          </cell>
          <cell r="I11673">
            <v>48</v>
          </cell>
          <cell r="J11673">
            <v>50</v>
          </cell>
          <cell r="K11673">
            <v>56</v>
          </cell>
          <cell r="L11673">
            <v>54</v>
          </cell>
        </row>
        <row r="11674">
          <cell r="E11674">
            <v>31032</v>
          </cell>
          <cell r="F11674">
            <v>24</v>
          </cell>
          <cell r="G11674">
            <v>26</v>
          </cell>
          <cell r="H11674">
            <v>30</v>
          </cell>
          <cell r="I11674">
            <v>26</v>
          </cell>
          <cell r="J11674">
            <v>24</v>
          </cell>
          <cell r="K11674">
            <v>26</v>
          </cell>
          <cell r="L11674">
            <v>26</v>
          </cell>
        </row>
        <row r="11675">
          <cell r="E11675">
            <v>31033</v>
          </cell>
          <cell r="F11675">
            <v>0</v>
          </cell>
          <cell r="G11675">
            <v>0</v>
          </cell>
          <cell r="H11675">
            <v>0</v>
          </cell>
          <cell r="I11675">
            <v>11</v>
          </cell>
          <cell r="J11675">
            <v>11</v>
          </cell>
          <cell r="K11675">
            <v>0</v>
          </cell>
          <cell r="L11675">
            <v>0</v>
          </cell>
        </row>
        <row r="11676">
          <cell r="E11676">
            <v>31034</v>
          </cell>
          <cell r="F11676">
            <v>11</v>
          </cell>
          <cell r="G11676">
            <v>0</v>
          </cell>
          <cell r="H11676">
            <v>15</v>
          </cell>
          <cell r="I11676">
            <v>11</v>
          </cell>
          <cell r="J11676">
            <v>17</v>
          </cell>
          <cell r="K11676">
            <v>19</v>
          </cell>
          <cell r="L11676">
            <v>6</v>
          </cell>
        </row>
        <row r="11677">
          <cell r="E11677">
            <v>31035</v>
          </cell>
          <cell r="F11677">
            <v>31</v>
          </cell>
          <cell r="G11677">
            <v>39</v>
          </cell>
          <cell r="H11677">
            <v>37</v>
          </cell>
          <cell r="I11677">
            <v>39</v>
          </cell>
          <cell r="J11677">
            <v>35</v>
          </cell>
          <cell r="K11677">
            <v>15</v>
          </cell>
          <cell r="L11677">
            <v>13</v>
          </cell>
        </row>
        <row r="11678">
          <cell r="E11678">
            <v>31036</v>
          </cell>
          <cell r="F11678">
            <v>39</v>
          </cell>
          <cell r="G11678">
            <v>35</v>
          </cell>
          <cell r="H11678">
            <v>33</v>
          </cell>
          <cell r="I11678">
            <v>30</v>
          </cell>
          <cell r="J11678">
            <v>44</v>
          </cell>
          <cell r="K11678">
            <v>46</v>
          </cell>
          <cell r="L11678">
            <v>44</v>
          </cell>
        </row>
        <row r="11679">
          <cell r="E11679">
            <v>31037</v>
          </cell>
          <cell r="F11679">
            <v>52</v>
          </cell>
          <cell r="G11679">
            <v>43</v>
          </cell>
          <cell r="H11679">
            <v>44</v>
          </cell>
          <cell r="I11679">
            <v>28</v>
          </cell>
          <cell r="J11679">
            <v>19</v>
          </cell>
          <cell r="K11679">
            <v>13</v>
          </cell>
          <cell r="L11679">
            <v>9</v>
          </cell>
        </row>
        <row r="11680">
          <cell r="E11680">
            <v>31038</v>
          </cell>
          <cell r="F11680">
            <v>9</v>
          </cell>
          <cell r="G11680">
            <v>7</v>
          </cell>
          <cell r="H11680">
            <v>6</v>
          </cell>
          <cell r="I11680">
            <v>6</v>
          </cell>
          <cell r="J11680">
            <v>6</v>
          </cell>
          <cell r="K11680">
            <v>0</v>
          </cell>
          <cell r="L11680">
            <v>7</v>
          </cell>
        </row>
        <row r="11681">
          <cell r="E11681">
            <v>31039</v>
          </cell>
          <cell r="F11681">
            <v>4</v>
          </cell>
          <cell r="G11681">
            <v>4</v>
          </cell>
          <cell r="H11681">
            <v>2</v>
          </cell>
          <cell r="I11681">
            <v>6</v>
          </cell>
          <cell r="J11681">
            <v>11</v>
          </cell>
          <cell r="K11681">
            <v>4</v>
          </cell>
          <cell r="L11681">
            <v>4</v>
          </cell>
        </row>
        <row r="11682">
          <cell r="E11682">
            <v>31040</v>
          </cell>
          <cell r="F11682">
            <v>17</v>
          </cell>
          <cell r="G11682">
            <v>15</v>
          </cell>
          <cell r="H11682">
            <v>24</v>
          </cell>
          <cell r="I11682">
            <v>20</v>
          </cell>
          <cell r="J11682">
            <v>20</v>
          </cell>
          <cell r="K11682">
            <v>20</v>
          </cell>
          <cell r="L11682">
            <v>11</v>
          </cell>
        </row>
        <row r="11683">
          <cell r="E11683">
            <v>31041</v>
          </cell>
          <cell r="F11683">
            <v>6</v>
          </cell>
          <cell r="G11683">
            <v>0</v>
          </cell>
          <cell r="H11683">
            <v>20</v>
          </cell>
          <cell r="I11683">
            <v>22</v>
          </cell>
          <cell r="J11683">
            <v>20</v>
          </cell>
          <cell r="K11683">
            <v>15</v>
          </cell>
          <cell r="L11683">
            <v>15</v>
          </cell>
        </row>
        <row r="11684">
          <cell r="E11684">
            <v>31042</v>
          </cell>
          <cell r="F11684">
            <v>9</v>
          </cell>
          <cell r="G11684">
            <v>11</v>
          </cell>
          <cell r="H11684">
            <v>15</v>
          </cell>
          <cell r="I11684">
            <v>17</v>
          </cell>
          <cell r="J11684">
            <v>22</v>
          </cell>
          <cell r="K11684">
            <v>22</v>
          </cell>
          <cell r="L11684">
            <v>20</v>
          </cell>
        </row>
        <row r="11685">
          <cell r="E11685">
            <v>31043</v>
          </cell>
          <cell r="F11685">
            <v>2</v>
          </cell>
          <cell r="G11685">
            <v>4</v>
          </cell>
          <cell r="H11685">
            <v>7</v>
          </cell>
          <cell r="I11685">
            <v>2</v>
          </cell>
          <cell r="J11685">
            <v>4</v>
          </cell>
          <cell r="K11685">
            <v>2</v>
          </cell>
          <cell r="L11685">
            <v>4</v>
          </cell>
        </row>
        <row r="11686">
          <cell r="E11686">
            <v>31044</v>
          </cell>
          <cell r="F11686">
            <v>30</v>
          </cell>
          <cell r="G11686">
            <v>30</v>
          </cell>
          <cell r="H11686">
            <v>22</v>
          </cell>
          <cell r="I11686">
            <v>22</v>
          </cell>
          <cell r="J11686">
            <v>19</v>
          </cell>
          <cell r="K11686">
            <v>26</v>
          </cell>
          <cell r="L11686">
            <v>19</v>
          </cell>
        </row>
        <row r="11687">
          <cell r="E11687">
            <v>31045</v>
          </cell>
          <cell r="F11687">
            <v>7</v>
          </cell>
          <cell r="G11687">
            <v>7</v>
          </cell>
          <cell r="H11687">
            <v>0</v>
          </cell>
          <cell r="I11687">
            <v>0</v>
          </cell>
          <cell r="J11687">
            <v>0</v>
          </cell>
          <cell r="K11687">
            <v>11</v>
          </cell>
          <cell r="L11687">
            <v>11</v>
          </cell>
        </row>
        <row r="11688">
          <cell r="E11688">
            <v>31046</v>
          </cell>
          <cell r="F11688">
            <v>0</v>
          </cell>
          <cell r="G11688">
            <v>0</v>
          </cell>
          <cell r="H11688">
            <v>7</v>
          </cell>
          <cell r="I11688">
            <v>11</v>
          </cell>
          <cell r="J11688">
            <v>4</v>
          </cell>
          <cell r="K11688">
            <v>7</v>
          </cell>
          <cell r="L11688">
            <v>7</v>
          </cell>
        </row>
        <row r="11689">
          <cell r="E11689">
            <v>31047</v>
          </cell>
          <cell r="F11689">
            <v>7</v>
          </cell>
          <cell r="G11689">
            <v>0</v>
          </cell>
          <cell r="H11689">
            <v>11</v>
          </cell>
          <cell r="I11689">
            <v>7</v>
          </cell>
          <cell r="J11689">
            <v>0</v>
          </cell>
          <cell r="K11689">
            <v>15</v>
          </cell>
          <cell r="L11689">
            <v>19</v>
          </cell>
        </row>
        <row r="11690">
          <cell r="E11690">
            <v>31048</v>
          </cell>
          <cell r="F11690">
            <v>0</v>
          </cell>
          <cell r="G11690">
            <v>0</v>
          </cell>
          <cell r="H11690">
            <v>11</v>
          </cell>
          <cell r="I11690">
            <v>15</v>
          </cell>
          <cell r="J11690">
            <v>4</v>
          </cell>
          <cell r="K11690">
            <v>7</v>
          </cell>
          <cell r="L11690">
            <v>19</v>
          </cell>
        </row>
        <row r="11691">
          <cell r="E11691">
            <v>31049</v>
          </cell>
          <cell r="F11691">
            <v>30</v>
          </cell>
          <cell r="G11691">
            <v>26</v>
          </cell>
          <cell r="H11691">
            <v>22</v>
          </cell>
          <cell r="I11691">
            <v>26</v>
          </cell>
          <cell r="J11691">
            <v>31</v>
          </cell>
          <cell r="K11691">
            <v>31</v>
          </cell>
          <cell r="L11691">
            <v>33</v>
          </cell>
        </row>
        <row r="11692">
          <cell r="E11692">
            <v>31050</v>
          </cell>
          <cell r="F11692">
            <v>11</v>
          </cell>
          <cell r="G11692">
            <v>6</v>
          </cell>
          <cell r="H11692">
            <v>9</v>
          </cell>
          <cell r="I11692">
            <v>4</v>
          </cell>
          <cell r="J11692">
            <v>13</v>
          </cell>
          <cell r="K11692">
            <v>7</v>
          </cell>
          <cell r="L11692">
            <v>30</v>
          </cell>
        </row>
        <row r="11693">
          <cell r="E11693">
            <v>31051</v>
          </cell>
          <cell r="F11693">
            <v>0</v>
          </cell>
          <cell r="G11693">
            <v>0</v>
          </cell>
          <cell r="H11693">
            <v>0</v>
          </cell>
          <cell r="I11693">
            <v>9</v>
          </cell>
          <cell r="J11693">
            <v>0</v>
          </cell>
          <cell r="K11693">
            <v>13</v>
          </cell>
          <cell r="L11693">
            <v>9</v>
          </cell>
        </row>
        <row r="11694">
          <cell r="E11694">
            <v>31052</v>
          </cell>
          <cell r="F11694">
            <v>11</v>
          </cell>
          <cell r="G11694">
            <v>13</v>
          </cell>
          <cell r="H11694">
            <v>0</v>
          </cell>
          <cell r="I11694">
            <v>7</v>
          </cell>
          <cell r="J11694">
            <v>15</v>
          </cell>
          <cell r="K11694">
            <v>6</v>
          </cell>
          <cell r="L11694">
            <v>33</v>
          </cell>
        </row>
        <row r="11695">
          <cell r="E11695">
            <v>31053</v>
          </cell>
          <cell r="F11695">
            <v>31</v>
          </cell>
          <cell r="G11695">
            <v>33</v>
          </cell>
          <cell r="H11695">
            <v>33</v>
          </cell>
          <cell r="I11695">
            <v>28</v>
          </cell>
          <cell r="J11695">
            <v>19</v>
          </cell>
          <cell r="K11695">
            <v>31</v>
          </cell>
          <cell r="L11695">
            <v>24</v>
          </cell>
        </row>
        <row r="11696">
          <cell r="E11696">
            <v>31054</v>
          </cell>
          <cell r="F11696">
            <v>0</v>
          </cell>
          <cell r="G11696">
            <v>0</v>
          </cell>
          <cell r="H11696">
            <v>0</v>
          </cell>
          <cell r="I11696">
            <v>4</v>
          </cell>
          <cell r="J11696">
            <v>4</v>
          </cell>
          <cell r="K11696">
            <v>0</v>
          </cell>
          <cell r="L11696">
            <v>0</v>
          </cell>
        </row>
        <row r="11697">
          <cell r="E11697">
            <v>31055</v>
          </cell>
          <cell r="F11697">
            <v>15</v>
          </cell>
          <cell r="G11697">
            <v>13</v>
          </cell>
          <cell r="H11697">
            <v>20</v>
          </cell>
          <cell r="I11697">
            <v>13</v>
          </cell>
          <cell r="J11697">
            <v>7</v>
          </cell>
          <cell r="K11697">
            <v>6</v>
          </cell>
          <cell r="L11697">
            <v>0</v>
          </cell>
        </row>
        <row r="11698">
          <cell r="E11698">
            <v>31056</v>
          </cell>
          <cell r="F11698">
            <v>6</v>
          </cell>
          <cell r="G11698">
            <v>0</v>
          </cell>
          <cell r="H11698">
            <v>6</v>
          </cell>
          <cell r="I11698">
            <v>0</v>
          </cell>
          <cell r="J11698">
            <v>0</v>
          </cell>
          <cell r="K11698">
            <v>0</v>
          </cell>
          <cell r="L11698">
            <v>0</v>
          </cell>
        </row>
        <row r="11699">
          <cell r="E11699">
            <v>31057</v>
          </cell>
          <cell r="F11699">
            <v>9</v>
          </cell>
          <cell r="G11699">
            <v>6</v>
          </cell>
          <cell r="H11699">
            <v>2</v>
          </cell>
          <cell r="I11699">
            <v>6</v>
          </cell>
          <cell r="J11699">
            <v>11</v>
          </cell>
          <cell r="K11699">
            <v>9</v>
          </cell>
          <cell r="L11699">
            <v>6</v>
          </cell>
        </row>
        <row r="11700">
          <cell r="E11700">
            <v>31058</v>
          </cell>
          <cell r="F11700">
            <v>13</v>
          </cell>
          <cell r="G11700">
            <v>13</v>
          </cell>
          <cell r="H11700">
            <v>13</v>
          </cell>
          <cell r="I11700">
            <v>15</v>
          </cell>
          <cell r="J11700">
            <v>13</v>
          </cell>
          <cell r="K11700">
            <v>7</v>
          </cell>
          <cell r="L11700">
            <v>7</v>
          </cell>
        </row>
        <row r="11701">
          <cell r="E11701">
            <v>31059</v>
          </cell>
          <cell r="F11701">
            <v>33</v>
          </cell>
          <cell r="G11701">
            <v>26</v>
          </cell>
          <cell r="H11701">
            <v>37</v>
          </cell>
          <cell r="I11701">
            <v>33</v>
          </cell>
          <cell r="J11701">
            <v>30</v>
          </cell>
          <cell r="K11701">
            <v>31</v>
          </cell>
          <cell r="L11701">
            <v>26</v>
          </cell>
        </row>
        <row r="11702">
          <cell r="E11702">
            <v>31060</v>
          </cell>
          <cell r="F11702">
            <v>28</v>
          </cell>
          <cell r="G11702">
            <v>35</v>
          </cell>
          <cell r="H11702">
            <v>30</v>
          </cell>
          <cell r="I11702">
            <v>19</v>
          </cell>
          <cell r="J11702">
            <v>6</v>
          </cell>
          <cell r="K11702">
            <v>9</v>
          </cell>
          <cell r="L11702">
            <v>19</v>
          </cell>
        </row>
        <row r="11703">
          <cell r="E11703">
            <v>31061</v>
          </cell>
          <cell r="F11703">
            <v>17</v>
          </cell>
          <cell r="G11703">
            <v>11</v>
          </cell>
          <cell r="H11703">
            <v>17</v>
          </cell>
          <cell r="I11703">
            <v>13</v>
          </cell>
          <cell r="J11703">
            <v>9</v>
          </cell>
          <cell r="K11703">
            <v>9</v>
          </cell>
          <cell r="L11703">
            <v>9</v>
          </cell>
        </row>
        <row r="11704">
          <cell r="E11704">
            <v>31062</v>
          </cell>
          <cell r="F11704">
            <v>19</v>
          </cell>
          <cell r="G11704">
            <v>22</v>
          </cell>
          <cell r="H11704">
            <v>28</v>
          </cell>
          <cell r="I11704">
            <v>22</v>
          </cell>
          <cell r="J11704">
            <v>20</v>
          </cell>
          <cell r="K11704">
            <v>13</v>
          </cell>
          <cell r="L11704">
            <v>13</v>
          </cell>
        </row>
        <row r="11705">
          <cell r="E11705">
            <v>31063</v>
          </cell>
          <cell r="F11705">
            <v>17</v>
          </cell>
          <cell r="G11705">
            <v>22</v>
          </cell>
          <cell r="H11705">
            <v>20</v>
          </cell>
          <cell r="I11705">
            <v>9</v>
          </cell>
          <cell r="J11705">
            <v>7</v>
          </cell>
          <cell r="K11705">
            <v>9</v>
          </cell>
          <cell r="L11705">
            <v>6</v>
          </cell>
        </row>
        <row r="11706">
          <cell r="E11706">
            <v>31064</v>
          </cell>
          <cell r="F11706">
            <v>33</v>
          </cell>
          <cell r="G11706">
            <v>41</v>
          </cell>
          <cell r="H11706">
            <v>39</v>
          </cell>
          <cell r="I11706">
            <v>48</v>
          </cell>
          <cell r="J11706">
            <v>48</v>
          </cell>
          <cell r="K11706">
            <v>50</v>
          </cell>
          <cell r="L11706">
            <v>44</v>
          </cell>
        </row>
        <row r="11707">
          <cell r="E11707">
            <v>31065</v>
          </cell>
          <cell r="F11707">
            <v>4</v>
          </cell>
          <cell r="G11707">
            <v>6</v>
          </cell>
          <cell r="H11707">
            <v>7</v>
          </cell>
          <cell r="I11707">
            <v>9</v>
          </cell>
          <cell r="J11707">
            <v>7</v>
          </cell>
          <cell r="K11707">
            <v>9</v>
          </cell>
          <cell r="L11707">
            <v>4</v>
          </cell>
        </row>
        <row r="11708">
          <cell r="E11708">
            <v>31066</v>
          </cell>
          <cell r="F11708">
            <v>11</v>
          </cell>
          <cell r="G11708">
            <v>17</v>
          </cell>
          <cell r="H11708">
            <v>19</v>
          </cell>
          <cell r="I11708">
            <v>19</v>
          </cell>
          <cell r="J11708">
            <v>19</v>
          </cell>
          <cell r="K11708">
            <v>24</v>
          </cell>
          <cell r="L11708">
            <v>24</v>
          </cell>
        </row>
        <row r="11709">
          <cell r="E11709">
            <v>31067</v>
          </cell>
          <cell r="F11709">
            <v>30</v>
          </cell>
          <cell r="G11709">
            <v>24</v>
          </cell>
          <cell r="H11709">
            <v>22</v>
          </cell>
          <cell r="I11709">
            <v>22</v>
          </cell>
          <cell r="J11709">
            <v>19</v>
          </cell>
          <cell r="K11709">
            <v>19</v>
          </cell>
          <cell r="L11709">
            <v>19</v>
          </cell>
        </row>
        <row r="11710">
          <cell r="E11710">
            <v>31068</v>
          </cell>
          <cell r="F11710">
            <v>15</v>
          </cell>
          <cell r="G11710">
            <v>15</v>
          </cell>
          <cell r="H11710">
            <v>13</v>
          </cell>
          <cell r="I11710">
            <v>13</v>
          </cell>
          <cell r="J11710">
            <v>19</v>
          </cell>
          <cell r="K11710">
            <v>17</v>
          </cell>
          <cell r="L11710">
            <v>15</v>
          </cell>
        </row>
        <row r="11711">
          <cell r="E11711">
            <v>31069</v>
          </cell>
          <cell r="F11711">
            <v>0</v>
          </cell>
          <cell r="G11711">
            <v>4</v>
          </cell>
          <cell r="H11711">
            <v>0</v>
          </cell>
          <cell r="I11711">
            <v>0</v>
          </cell>
          <cell r="J11711">
            <v>0</v>
          </cell>
          <cell r="K11711">
            <v>0</v>
          </cell>
          <cell r="L11711">
            <v>0</v>
          </cell>
        </row>
        <row r="11712">
          <cell r="E11712">
            <v>31070</v>
          </cell>
          <cell r="F11712">
            <v>0</v>
          </cell>
          <cell r="G11712">
            <v>0</v>
          </cell>
          <cell r="H11712">
            <v>0</v>
          </cell>
          <cell r="I11712">
            <v>2</v>
          </cell>
          <cell r="J11712">
            <v>0</v>
          </cell>
          <cell r="K11712">
            <v>4</v>
          </cell>
          <cell r="L11712">
            <v>2</v>
          </cell>
        </row>
        <row r="11713">
          <cell r="E11713">
            <v>31071</v>
          </cell>
          <cell r="F11713">
            <v>0</v>
          </cell>
          <cell r="G11713">
            <v>0</v>
          </cell>
          <cell r="H11713">
            <v>0</v>
          </cell>
          <cell r="I11713">
            <v>0</v>
          </cell>
          <cell r="J11713">
            <v>0</v>
          </cell>
          <cell r="K11713">
            <v>13</v>
          </cell>
          <cell r="L11713">
            <v>7</v>
          </cell>
        </row>
        <row r="11714">
          <cell r="E11714">
            <v>31072</v>
          </cell>
          <cell r="F11714">
            <v>0</v>
          </cell>
          <cell r="G11714">
            <v>0</v>
          </cell>
          <cell r="H11714">
            <v>0</v>
          </cell>
          <cell r="I11714">
            <v>7</v>
          </cell>
          <cell r="J11714">
            <v>9</v>
          </cell>
          <cell r="K11714">
            <v>35</v>
          </cell>
          <cell r="L11714">
            <v>35</v>
          </cell>
        </row>
        <row r="11715">
          <cell r="E11715">
            <v>31073</v>
          </cell>
          <cell r="F11715">
            <v>17</v>
          </cell>
          <cell r="G11715">
            <v>15</v>
          </cell>
          <cell r="H11715">
            <v>17</v>
          </cell>
          <cell r="I11715">
            <v>9</v>
          </cell>
          <cell r="J11715">
            <v>7</v>
          </cell>
          <cell r="K11715">
            <v>9</v>
          </cell>
          <cell r="L11715">
            <v>11</v>
          </cell>
        </row>
        <row r="11716">
          <cell r="E11716">
            <v>31074</v>
          </cell>
          <cell r="F11716">
            <v>9</v>
          </cell>
          <cell r="G11716">
            <v>4</v>
          </cell>
          <cell r="H11716">
            <v>7</v>
          </cell>
          <cell r="I11716">
            <v>13</v>
          </cell>
          <cell r="J11716">
            <v>6</v>
          </cell>
          <cell r="K11716">
            <v>4</v>
          </cell>
          <cell r="L11716">
            <v>0</v>
          </cell>
        </row>
        <row r="11717">
          <cell r="E11717">
            <v>31075</v>
          </cell>
          <cell r="F11717">
            <v>7</v>
          </cell>
          <cell r="G11717">
            <v>7</v>
          </cell>
          <cell r="H11717">
            <v>13</v>
          </cell>
          <cell r="I11717">
            <v>9</v>
          </cell>
          <cell r="J11717">
            <v>9</v>
          </cell>
          <cell r="K11717">
            <v>0</v>
          </cell>
          <cell r="L11717">
            <v>0</v>
          </cell>
        </row>
        <row r="11718">
          <cell r="E11718">
            <v>31076</v>
          </cell>
          <cell r="F11718">
            <v>20</v>
          </cell>
          <cell r="G11718">
            <v>50</v>
          </cell>
          <cell r="H11718">
            <v>43</v>
          </cell>
          <cell r="I11718">
            <v>46</v>
          </cell>
          <cell r="J11718">
            <v>35</v>
          </cell>
          <cell r="K11718">
            <v>41</v>
          </cell>
          <cell r="L11718">
            <v>20</v>
          </cell>
        </row>
        <row r="11719">
          <cell r="E11719">
            <v>31077</v>
          </cell>
          <cell r="F11719">
            <v>0</v>
          </cell>
          <cell r="G11719">
            <v>0</v>
          </cell>
          <cell r="H11719">
            <v>0</v>
          </cell>
          <cell r="I11719">
            <v>4</v>
          </cell>
          <cell r="J11719">
            <v>4</v>
          </cell>
          <cell r="K11719">
            <v>0</v>
          </cell>
          <cell r="L11719">
            <v>0</v>
          </cell>
        </row>
        <row r="11720">
          <cell r="E11720">
            <v>31078</v>
          </cell>
          <cell r="F11720">
            <v>33</v>
          </cell>
          <cell r="G11720">
            <v>33</v>
          </cell>
          <cell r="H11720">
            <v>15</v>
          </cell>
          <cell r="I11720">
            <v>26</v>
          </cell>
          <cell r="J11720">
            <v>24</v>
          </cell>
          <cell r="K11720">
            <v>15</v>
          </cell>
          <cell r="L11720">
            <v>28</v>
          </cell>
        </row>
        <row r="11721">
          <cell r="E11721">
            <v>31079</v>
          </cell>
          <cell r="F11721">
            <v>13</v>
          </cell>
          <cell r="G11721">
            <v>7</v>
          </cell>
          <cell r="H11721">
            <v>0</v>
          </cell>
          <cell r="I11721">
            <v>6</v>
          </cell>
          <cell r="J11721">
            <v>6</v>
          </cell>
          <cell r="K11721">
            <v>6</v>
          </cell>
          <cell r="L11721">
            <v>0</v>
          </cell>
        </row>
        <row r="11722">
          <cell r="E11722">
            <v>31080</v>
          </cell>
          <cell r="F11722">
            <v>0</v>
          </cell>
          <cell r="G11722">
            <v>0</v>
          </cell>
          <cell r="H11722">
            <v>0</v>
          </cell>
          <cell r="I11722">
            <v>0</v>
          </cell>
          <cell r="J11722">
            <v>0</v>
          </cell>
          <cell r="K11722">
            <v>6</v>
          </cell>
          <cell r="L11722">
            <v>6</v>
          </cell>
        </row>
        <row r="11723">
          <cell r="E11723">
            <v>31081</v>
          </cell>
          <cell r="F11723">
            <v>7</v>
          </cell>
          <cell r="G11723">
            <v>0</v>
          </cell>
          <cell r="H11723">
            <v>0</v>
          </cell>
          <cell r="I11723">
            <v>4</v>
          </cell>
          <cell r="J11723">
            <v>0</v>
          </cell>
          <cell r="K11723">
            <v>0</v>
          </cell>
          <cell r="L11723">
            <v>0</v>
          </cell>
        </row>
        <row r="11724">
          <cell r="E11724">
            <v>31082</v>
          </cell>
          <cell r="F11724">
            <v>6</v>
          </cell>
          <cell r="G11724">
            <v>0</v>
          </cell>
          <cell r="H11724">
            <v>4</v>
          </cell>
          <cell r="I11724">
            <v>4</v>
          </cell>
          <cell r="J11724">
            <v>0</v>
          </cell>
          <cell r="K11724">
            <v>0</v>
          </cell>
          <cell r="L11724">
            <v>7</v>
          </cell>
        </row>
        <row r="11725">
          <cell r="E11725">
            <v>31083</v>
          </cell>
          <cell r="F11725">
            <v>4</v>
          </cell>
          <cell r="G11725">
            <v>7</v>
          </cell>
          <cell r="H11725">
            <v>7</v>
          </cell>
          <cell r="I11725">
            <v>6</v>
          </cell>
          <cell r="J11725">
            <v>0</v>
          </cell>
          <cell r="K11725">
            <v>19</v>
          </cell>
          <cell r="L11725">
            <v>30</v>
          </cell>
        </row>
        <row r="11726">
          <cell r="E11726">
            <v>31084</v>
          </cell>
          <cell r="F11726">
            <v>11</v>
          </cell>
          <cell r="G11726">
            <v>0</v>
          </cell>
          <cell r="H11726">
            <v>7</v>
          </cell>
          <cell r="I11726">
            <v>13</v>
          </cell>
          <cell r="J11726">
            <v>15</v>
          </cell>
          <cell r="K11726">
            <v>13</v>
          </cell>
          <cell r="L11726">
            <v>24</v>
          </cell>
        </row>
        <row r="11727">
          <cell r="E11727">
            <v>31085</v>
          </cell>
          <cell r="F11727">
            <v>9</v>
          </cell>
          <cell r="G11727">
            <v>6</v>
          </cell>
          <cell r="H11727">
            <v>7</v>
          </cell>
          <cell r="I11727">
            <v>9</v>
          </cell>
          <cell r="J11727">
            <v>11</v>
          </cell>
          <cell r="K11727">
            <v>7</v>
          </cell>
          <cell r="L11727">
            <v>7</v>
          </cell>
        </row>
        <row r="11728">
          <cell r="E11728">
            <v>31086</v>
          </cell>
          <cell r="F11728">
            <v>28</v>
          </cell>
          <cell r="G11728">
            <v>37</v>
          </cell>
          <cell r="H11728">
            <v>41</v>
          </cell>
          <cell r="I11728">
            <v>37</v>
          </cell>
          <cell r="J11728">
            <v>33</v>
          </cell>
          <cell r="K11728">
            <v>41</v>
          </cell>
          <cell r="L11728">
            <v>41</v>
          </cell>
        </row>
        <row r="11729">
          <cell r="E11729">
            <v>31087</v>
          </cell>
          <cell r="F11729">
            <v>19</v>
          </cell>
          <cell r="G11729">
            <v>11</v>
          </cell>
          <cell r="H11729">
            <v>9</v>
          </cell>
          <cell r="I11729">
            <v>11</v>
          </cell>
          <cell r="J11729">
            <v>9</v>
          </cell>
          <cell r="K11729">
            <v>7</v>
          </cell>
          <cell r="L11729">
            <v>0</v>
          </cell>
        </row>
        <row r="11730">
          <cell r="E11730">
            <v>31088</v>
          </cell>
          <cell r="F11730">
            <v>13</v>
          </cell>
          <cell r="G11730">
            <v>17</v>
          </cell>
          <cell r="H11730">
            <v>13</v>
          </cell>
          <cell r="I11730">
            <v>19</v>
          </cell>
          <cell r="J11730">
            <v>11</v>
          </cell>
          <cell r="K11730">
            <v>13</v>
          </cell>
          <cell r="L11730">
            <v>9</v>
          </cell>
        </row>
        <row r="11731">
          <cell r="E11731">
            <v>31089</v>
          </cell>
          <cell r="F11731">
            <v>0</v>
          </cell>
          <cell r="G11731">
            <v>0</v>
          </cell>
          <cell r="H11731">
            <v>0</v>
          </cell>
          <cell r="I11731">
            <v>7</v>
          </cell>
          <cell r="J11731">
            <v>11</v>
          </cell>
          <cell r="K11731">
            <v>13</v>
          </cell>
          <cell r="L11731">
            <v>11</v>
          </cell>
        </row>
        <row r="11732">
          <cell r="E11732">
            <v>31090</v>
          </cell>
          <cell r="F11732">
            <v>6</v>
          </cell>
          <cell r="G11732">
            <v>0</v>
          </cell>
          <cell r="H11732">
            <v>0</v>
          </cell>
          <cell r="I11732">
            <v>26</v>
          </cell>
          <cell r="J11732">
            <v>28</v>
          </cell>
          <cell r="K11732">
            <v>28</v>
          </cell>
          <cell r="L11732">
            <v>19</v>
          </cell>
        </row>
        <row r="11733">
          <cell r="E11733">
            <v>31091</v>
          </cell>
          <cell r="F11733">
            <v>13</v>
          </cell>
          <cell r="G11733">
            <v>30</v>
          </cell>
          <cell r="H11733">
            <v>33</v>
          </cell>
          <cell r="I11733">
            <v>22</v>
          </cell>
          <cell r="J11733">
            <v>17</v>
          </cell>
          <cell r="K11733">
            <v>17</v>
          </cell>
          <cell r="L11733">
            <v>9</v>
          </cell>
        </row>
        <row r="11734">
          <cell r="E11734">
            <v>31092</v>
          </cell>
          <cell r="F11734">
            <v>7</v>
          </cell>
          <cell r="G11734">
            <v>9</v>
          </cell>
          <cell r="H11734">
            <v>13</v>
          </cell>
          <cell r="I11734">
            <v>13</v>
          </cell>
          <cell r="J11734">
            <v>13</v>
          </cell>
          <cell r="K11734">
            <v>19</v>
          </cell>
          <cell r="L11734">
            <v>19</v>
          </cell>
        </row>
        <row r="11735">
          <cell r="E11735">
            <v>31093</v>
          </cell>
          <cell r="F11735">
            <v>22</v>
          </cell>
          <cell r="G11735">
            <v>26</v>
          </cell>
          <cell r="H11735">
            <v>46</v>
          </cell>
          <cell r="I11735">
            <v>48</v>
          </cell>
          <cell r="J11735">
            <v>26</v>
          </cell>
          <cell r="K11735">
            <v>20</v>
          </cell>
          <cell r="L11735">
            <v>15</v>
          </cell>
        </row>
        <row r="11736">
          <cell r="E11736">
            <v>31094</v>
          </cell>
          <cell r="F11736">
            <v>13</v>
          </cell>
          <cell r="G11736">
            <v>20</v>
          </cell>
          <cell r="H11736">
            <v>22</v>
          </cell>
          <cell r="I11736">
            <v>17</v>
          </cell>
          <cell r="J11736">
            <v>22</v>
          </cell>
          <cell r="K11736">
            <v>20</v>
          </cell>
          <cell r="L11736">
            <v>20</v>
          </cell>
        </row>
        <row r="11737">
          <cell r="E11737">
            <v>31095</v>
          </cell>
          <cell r="F11737">
            <v>31</v>
          </cell>
          <cell r="G11737">
            <v>24</v>
          </cell>
          <cell r="H11737">
            <v>28</v>
          </cell>
          <cell r="I11737">
            <v>20</v>
          </cell>
          <cell r="J11737">
            <v>24</v>
          </cell>
          <cell r="K11737">
            <v>13</v>
          </cell>
          <cell r="L11737">
            <v>7</v>
          </cell>
        </row>
        <row r="11738">
          <cell r="E11738">
            <v>31096</v>
          </cell>
          <cell r="F11738">
            <v>20</v>
          </cell>
          <cell r="G11738">
            <v>13</v>
          </cell>
          <cell r="H11738">
            <v>13</v>
          </cell>
          <cell r="I11738">
            <v>22</v>
          </cell>
          <cell r="J11738">
            <v>22</v>
          </cell>
          <cell r="K11738">
            <v>19</v>
          </cell>
          <cell r="L11738">
            <v>33</v>
          </cell>
        </row>
        <row r="11739">
          <cell r="E11739">
            <v>31097</v>
          </cell>
          <cell r="F11739">
            <v>17</v>
          </cell>
          <cell r="G11739">
            <v>11</v>
          </cell>
          <cell r="H11739">
            <v>13</v>
          </cell>
          <cell r="I11739">
            <v>7</v>
          </cell>
          <cell r="J11739">
            <v>0</v>
          </cell>
          <cell r="K11739">
            <v>0</v>
          </cell>
          <cell r="L11739">
            <v>15</v>
          </cell>
        </row>
        <row r="11740">
          <cell r="E11740">
            <v>31098</v>
          </cell>
          <cell r="F11740">
            <v>0</v>
          </cell>
          <cell r="G11740">
            <v>35</v>
          </cell>
          <cell r="H11740">
            <v>24</v>
          </cell>
          <cell r="I11740">
            <v>19</v>
          </cell>
          <cell r="J11740">
            <v>26</v>
          </cell>
          <cell r="K11740">
            <v>20</v>
          </cell>
          <cell r="L11740">
            <v>20</v>
          </cell>
        </row>
        <row r="11741">
          <cell r="E11741">
            <v>31099</v>
          </cell>
          <cell r="F11741">
            <v>22</v>
          </cell>
          <cell r="G11741">
            <v>17</v>
          </cell>
          <cell r="H11741">
            <v>13</v>
          </cell>
          <cell r="I11741">
            <v>11</v>
          </cell>
          <cell r="J11741">
            <v>9</v>
          </cell>
          <cell r="K11741">
            <v>7</v>
          </cell>
          <cell r="L11741">
            <v>4</v>
          </cell>
        </row>
        <row r="11742">
          <cell r="E11742">
            <v>31100</v>
          </cell>
          <cell r="F11742">
            <v>24</v>
          </cell>
          <cell r="G11742">
            <v>17</v>
          </cell>
          <cell r="H11742">
            <v>11</v>
          </cell>
          <cell r="I11742">
            <v>20</v>
          </cell>
          <cell r="J11742">
            <v>17</v>
          </cell>
          <cell r="K11742">
            <v>17</v>
          </cell>
          <cell r="L11742">
            <v>19</v>
          </cell>
        </row>
        <row r="11743">
          <cell r="E11743">
            <v>31101</v>
          </cell>
          <cell r="F11743">
            <v>19</v>
          </cell>
          <cell r="G11743">
            <v>17</v>
          </cell>
          <cell r="H11743">
            <v>11</v>
          </cell>
          <cell r="I11743">
            <v>11</v>
          </cell>
          <cell r="J11743">
            <v>13</v>
          </cell>
          <cell r="K11743">
            <v>9</v>
          </cell>
          <cell r="L11743">
            <v>15</v>
          </cell>
        </row>
        <row r="11744">
          <cell r="E11744">
            <v>31102</v>
          </cell>
          <cell r="F11744">
            <v>11</v>
          </cell>
          <cell r="G11744">
            <v>15</v>
          </cell>
          <cell r="H11744">
            <v>15</v>
          </cell>
          <cell r="I11744">
            <v>6</v>
          </cell>
          <cell r="J11744">
            <v>9</v>
          </cell>
          <cell r="K11744">
            <v>9</v>
          </cell>
          <cell r="L11744">
            <v>9</v>
          </cell>
        </row>
        <row r="11745">
          <cell r="E11745">
            <v>31103</v>
          </cell>
          <cell r="F11745">
            <v>24</v>
          </cell>
          <cell r="G11745">
            <v>35</v>
          </cell>
          <cell r="H11745">
            <v>22</v>
          </cell>
          <cell r="I11745">
            <v>20</v>
          </cell>
          <cell r="J11745">
            <v>19</v>
          </cell>
          <cell r="K11745">
            <v>15</v>
          </cell>
          <cell r="L11745">
            <v>22</v>
          </cell>
        </row>
        <row r="11746">
          <cell r="E11746">
            <v>31104</v>
          </cell>
          <cell r="F11746">
            <v>13</v>
          </cell>
          <cell r="G11746">
            <v>17</v>
          </cell>
          <cell r="H11746">
            <v>13</v>
          </cell>
          <cell r="I11746">
            <v>11</v>
          </cell>
          <cell r="J11746">
            <v>17</v>
          </cell>
          <cell r="K11746">
            <v>11</v>
          </cell>
          <cell r="L11746">
            <v>24</v>
          </cell>
        </row>
        <row r="11747">
          <cell r="E11747">
            <v>31105</v>
          </cell>
          <cell r="F11747">
            <v>33</v>
          </cell>
          <cell r="G11747">
            <v>28</v>
          </cell>
          <cell r="H11747">
            <v>20</v>
          </cell>
          <cell r="I11747">
            <v>24</v>
          </cell>
          <cell r="J11747">
            <v>24</v>
          </cell>
          <cell r="K11747">
            <v>15</v>
          </cell>
          <cell r="L11747">
            <v>11</v>
          </cell>
        </row>
        <row r="11748">
          <cell r="E11748">
            <v>31106</v>
          </cell>
          <cell r="F11748">
            <v>17</v>
          </cell>
          <cell r="G11748">
            <v>22</v>
          </cell>
          <cell r="H11748">
            <v>28</v>
          </cell>
          <cell r="I11748">
            <v>28</v>
          </cell>
          <cell r="J11748">
            <v>37</v>
          </cell>
          <cell r="K11748">
            <v>28</v>
          </cell>
          <cell r="L11748">
            <v>22</v>
          </cell>
        </row>
        <row r="11749">
          <cell r="E11749">
            <v>31107</v>
          </cell>
          <cell r="F11749">
            <v>4</v>
          </cell>
          <cell r="G11749">
            <v>9</v>
          </cell>
          <cell r="H11749">
            <v>0</v>
          </cell>
          <cell r="I11749">
            <v>0</v>
          </cell>
          <cell r="J11749">
            <v>7</v>
          </cell>
          <cell r="K11749">
            <v>11</v>
          </cell>
          <cell r="L11749">
            <v>7</v>
          </cell>
        </row>
        <row r="11750">
          <cell r="E11750">
            <v>31108</v>
          </cell>
          <cell r="F11750">
            <v>37</v>
          </cell>
          <cell r="G11750">
            <v>37</v>
          </cell>
          <cell r="H11750">
            <v>37</v>
          </cell>
          <cell r="I11750">
            <v>22</v>
          </cell>
          <cell r="J11750">
            <v>15</v>
          </cell>
          <cell r="K11750">
            <v>13</v>
          </cell>
          <cell r="L11750">
            <v>9</v>
          </cell>
        </row>
        <row r="11751">
          <cell r="E11751">
            <v>31109</v>
          </cell>
          <cell r="F11751">
            <v>9</v>
          </cell>
          <cell r="G11751">
            <v>9</v>
          </cell>
          <cell r="H11751">
            <v>11</v>
          </cell>
          <cell r="I11751">
            <v>15</v>
          </cell>
          <cell r="J11751">
            <v>6</v>
          </cell>
          <cell r="K11751">
            <v>0</v>
          </cell>
          <cell r="L11751">
            <v>0</v>
          </cell>
        </row>
        <row r="11752">
          <cell r="E11752">
            <v>31110</v>
          </cell>
          <cell r="F11752">
            <v>7</v>
          </cell>
          <cell r="G11752">
            <v>7</v>
          </cell>
          <cell r="H11752">
            <v>0</v>
          </cell>
          <cell r="I11752">
            <v>0</v>
          </cell>
          <cell r="J11752">
            <v>4</v>
          </cell>
          <cell r="K11752">
            <v>0</v>
          </cell>
          <cell r="L11752">
            <v>6</v>
          </cell>
        </row>
        <row r="11753">
          <cell r="E11753">
            <v>31111</v>
          </cell>
          <cell r="F11753">
            <v>17</v>
          </cell>
          <cell r="G11753">
            <v>9</v>
          </cell>
          <cell r="H11753">
            <v>11</v>
          </cell>
          <cell r="I11753">
            <v>11</v>
          </cell>
          <cell r="J11753">
            <v>11</v>
          </cell>
          <cell r="K11753">
            <v>6</v>
          </cell>
          <cell r="L11753">
            <v>0</v>
          </cell>
        </row>
        <row r="11754">
          <cell r="E11754">
            <v>31112</v>
          </cell>
          <cell r="F11754">
            <v>15</v>
          </cell>
          <cell r="G11754">
            <v>20</v>
          </cell>
          <cell r="H11754">
            <v>13</v>
          </cell>
          <cell r="I11754">
            <v>15</v>
          </cell>
          <cell r="J11754">
            <v>20</v>
          </cell>
          <cell r="K11754">
            <v>17</v>
          </cell>
          <cell r="L11754">
            <v>15</v>
          </cell>
        </row>
        <row r="11755">
          <cell r="E11755">
            <v>31113</v>
          </cell>
          <cell r="F11755">
            <v>11</v>
          </cell>
          <cell r="G11755">
            <v>7</v>
          </cell>
          <cell r="H11755">
            <v>15</v>
          </cell>
          <cell r="I11755">
            <v>22</v>
          </cell>
          <cell r="J11755">
            <v>26</v>
          </cell>
          <cell r="K11755">
            <v>31</v>
          </cell>
          <cell r="L11755">
            <v>28</v>
          </cell>
        </row>
        <row r="11756">
          <cell r="E11756">
            <v>31114</v>
          </cell>
          <cell r="F11756">
            <v>17</v>
          </cell>
          <cell r="G11756">
            <v>0</v>
          </cell>
          <cell r="H11756">
            <v>9</v>
          </cell>
          <cell r="I11756">
            <v>11</v>
          </cell>
          <cell r="J11756">
            <v>4</v>
          </cell>
          <cell r="K11756">
            <v>22</v>
          </cell>
          <cell r="L11756">
            <v>22</v>
          </cell>
        </row>
        <row r="11757">
          <cell r="E11757">
            <v>31115</v>
          </cell>
          <cell r="F11757">
            <v>31</v>
          </cell>
          <cell r="G11757">
            <v>26</v>
          </cell>
          <cell r="H11757">
            <v>26</v>
          </cell>
          <cell r="I11757">
            <v>26</v>
          </cell>
          <cell r="J11757">
            <v>24</v>
          </cell>
          <cell r="K11757">
            <v>19</v>
          </cell>
          <cell r="L11757">
            <v>15</v>
          </cell>
        </row>
        <row r="11758">
          <cell r="E11758">
            <v>31116</v>
          </cell>
          <cell r="F11758">
            <v>6</v>
          </cell>
          <cell r="G11758">
            <v>19</v>
          </cell>
          <cell r="H11758">
            <v>11</v>
          </cell>
          <cell r="I11758">
            <v>11</v>
          </cell>
          <cell r="J11758">
            <v>13</v>
          </cell>
          <cell r="K11758">
            <v>9</v>
          </cell>
          <cell r="L11758">
            <v>9</v>
          </cell>
        </row>
        <row r="11759">
          <cell r="E11759">
            <v>31117</v>
          </cell>
          <cell r="F11759">
            <v>9</v>
          </cell>
          <cell r="G11759">
            <v>4</v>
          </cell>
          <cell r="H11759">
            <v>7</v>
          </cell>
          <cell r="I11759">
            <v>7</v>
          </cell>
          <cell r="J11759">
            <v>11</v>
          </cell>
          <cell r="K11759">
            <v>9</v>
          </cell>
          <cell r="L11759">
            <v>6</v>
          </cell>
        </row>
        <row r="11760">
          <cell r="E11760">
            <v>31118</v>
          </cell>
          <cell r="F11760">
            <v>26</v>
          </cell>
          <cell r="G11760">
            <v>4</v>
          </cell>
          <cell r="H11760">
            <v>43</v>
          </cell>
          <cell r="I11760">
            <v>30</v>
          </cell>
          <cell r="J11760">
            <v>30</v>
          </cell>
          <cell r="K11760">
            <v>19</v>
          </cell>
          <cell r="L11760">
            <v>15</v>
          </cell>
        </row>
        <row r="11761">
          <cell r="E11761">
            <v>31119</v>
          </cell>
          <cell r="F11761">
            <v>31</v>
          </cell>
          <cell r="G11761">
            <v>37</v>
          </cell>
          <cell r="H11761">
            <v>31</v>
          </cell>
          <cell r="I11761">
            <v>24</v>
          </cell>
          <cell r="J11761">
            <v>24</v>
          </cell>
          <cell r="K11761">
            <v>26</v>
          </cell>
          <cell r="L11761">
            <v>26</v>
          </cell>
        </row>
        <row r="11762">
          <cell r="E11762">
            <v>31120</v>
          </cell>
          <cell r="F11762">
            <v>19</v>
          </cell>
          <cell r="G11762">
            <v>11</v>
          </cell>
          <cell r="H11762">
            <v>13</v>
          </cell>
          <cell r="I11762">
            <v>9</v>
          </cell>
          <cell r="J11762">
            <v>9</v>
          </cell>
          <cell r="K11762">
            <v>9</v>
          </cell>
          <cell r="L11762">
            <v>9</v>
          </cell>
        </row>
        <row r="11763">
          <cell r="E11763">
            <v>31121</v>
          </cell>
          <cell r="F11763">
            <v>0</v>
          </cell>
          <cell r="G11763">
            <v>7</v>
          </cell>
          <cell r="H11763">
            <v>0</v>
          </cell>
          <cell r="I11763">
            <v>6</v>
          </cell>
          <cell r="J11763">
            <v>13</v>
          </cell>
          <cell r="K11763">
            <v>15</v>
          </cell>
          <cell r="L11763">
            <v>0</v>
          </cell>
        </row>
        <row r="11764">
          <cell r="E11764">
            <v>31122</v>
          </cell>
          <cell r="F11764">
            <v>4</v>
          </cell>
          <cell r="G11764">
            <v>2</v>
          </cell>
          <cell r="H11764">
            <v>11</v>
          </cell>
          <cell r="I11764">
            <v>9</v>
          </cell>
          <cell r="J11764">
            <v>13</v>
          </cell>
          <cell r="K11764">
            <v>13</v>
          </cell>
          <cell r="L11764">
            <v>6</v>
          </cell>
        </row>
        <row r="11765">
          <cell r="E11765">
            <v>31123</v>
          </cell>
          <cell r="F11765">
            <v>0</v>
          </cell>
          <cell r="G11765">
            <v>13</v>
          </cell>
          <cell r="H11765">
            <v>9</v>
          </cell>
          <cell r="I11765">
            <v>9</v>
          </cell>
          <cell r="J11765">
            <v>9</v>
          </cell>
          <cell r="K11765">
            <v>22</v>
          </cell>
          <cell r="L11765">
            <v>19</v>
          </cell>
        </row>
        <row r="11766">
          <cell r="E11766">
            <v>31124</v>
          </cell>
          <cell r="F11766">
            <v>11</v>
          </cell>
          <cell r="G11766">
            <v>9</v>
          </cell>
          <cell r="H11766">
            <v>4</v>
          </cell>
          <cell r="I11766">
            <v>20</v>
          </cell>
          <cell r="J11766">
            <v>20</v>
          </cell>
          <cell r="K11766">
            <v>9</v>
          </cell>
          <cell r="L11766">
            <v>11</v>
          </cell>
        </row>
        <row r="11767">
          <cell r="E11767">
            <v>31125</v>
          </cell>
          <cell r="F11767">
            <v>9</v>
          </cell>
          <cell r="G11767">
            <v>2</v>
          </cell>
          <cell r="H11767">
            <v>13</v>
          </cell>
          <cell r="I11767">
            <v>11</v>
          </cell>
          <cell r="J11767">
            <v>0</v>
          </cell>
          <cell r="K11767">
            <v>0</v>
          </cell>
          <cell r="L11767">
            <v>0</v>
          </cell>
        </row>
        <row r="11768">
          <cell r="E11768">
            <v>31126</v>
          </cell>
          <cell r="F11768">
            <v>13</v>
          </cell>
          <cell r="G11768">
            <v>9</v>
          </cell>
          <cell r="H11768">
            <v>22</v>
          </cell>
          <cell r="I11768">
            <v>20</v>
          </cell>
          <cell r="J11768">
            <v>4</v>
          </cell>
          <cell r="K11768">
            <v>0</v>
          </cell>
          <cell r="L11768">
            <v>0</v>
          </cell>
        </row>
        <row r="11769">
          <cell r="E11769">
            <v>31127</v>
          </cell>
          <cell r="F11769">
            <v>13</v>
          </cell>
          <cell r="G11769">
            <v>7</v>
          </cell>
          <cell r="H11769">
            <v>9</v>
          </cell>
          <cell r="I11769">
            <v>13</v>
          </cell>
          <cell r="J11769">
            <v>7</v>
          </cell>
          <cell r="K11769">
            <v>0</v>
          </cell>
          <cell r="L11769">
            <v>7</v>
          </cell>
        </row>
        <row r="11770">
          <cell r="E11770">
            <v>31128</v>
          </cell>
          <cell r="F11770">
            <v>13</v>
          </cell>
          <cell r="G11770">
            <v>17</v>
          </cell>
          <cell r="H11770">
            <v>20</v>
          </cell>
          <cell r="I11770">
            <v>26</v>
          </cell>
          <cell r="J11770">
            <v>17</v>
          </cell>
          <cell r="K11770">
            <v>17</v>
          </cell>
          <cell r="L11770">
            <v>19</v>
          </cell>
        </row>
        <row r="11771">
          <cell r="E11771">
            <v>31129</v>
          </cell>
          <cell r="F11771">
            <v>20</v>
          </cell>
          <cell r="G11771">
            <v>19</v>
          </cell>
          <cell r="H11771">
            <v>17</v>
          </cell>
          <cell r="I11771">
            <v>15</v>
          </cell>
          <cell r="J11771">
            <v>6</v>
          </cell>
          <cell r="K11771">
            <v>6</v>
          </cell>
          <cell r="L11771">
            <v>11</v>
          </cell>
        </row>
        <row r="11772">
          <cell r="E11772">
            <v>31130</v>
          </cell>
          <cell r="F11772">
            <v>37</v>
          </cell>
          <cell r="G11772">
            <v>35</v>
          </cell>
          <cell r="H11772">
            <v>22</v>
          </cell>
          <cell r="I11772">
            <v>20</v>
          </cell>
          <cell r="J11772">
            <v>15</v>
          </cell>
          <cell r="K11772">
            <v>9</v>
          </cell>
          <cell r="L11772">
            <v>7</v>
          </cell>
        </row>
        <row r="11773">
          <cell r="E11773">
            <v>31131</v>
          </cell>
          <cell r="F11773">
            <v>22</v>
          </cell>
          <cell r="G11773">
            <v>13</v>
          </cell>
          <cell r="H11773">
            <v>19</v>
          </cell>
          <cell r="I11773">
            <v>22</v>
          </cell>
          <cell r="J11773">
            <v>30</v>
          </cell>
          <cell r="K11773">
            <v>17</v>
          </cell>
          <cell r="L11773">
            <v>22</v>
          </cell>
        </row>
        <row r="11774">
          <cell r="E11774">
            <v>31132</v>
          </cell>
          <cell r="F11774">
            <v>9</v>
          </cell>
          <cell r="G11774">
            <v>4</v>
          </cell>
          <cell r="H11774">
            <v>7</v>
          </cell>
          <cell r="I11774">
            <v>11</v>
          </cell>
          <cell r="J11774">
            <v>11</v>
          </cell>
          <cell r="K11774">
            <v>15</v>
          </cell>
          <cell r="L11774">
            <v>6</v>
          </cell>
        </row>
        <row r="11775">
          <cell r="E11775">
            <v>31133</v>
          </cell>
          <cell r="F11775">
            <v>11</v>
          </cell>
          <cell r="G11775">
            <v>7</v>
          </cell>
          <cell r="H11775">
            <v>9</v>
          </cell>
          <cell r="I11775">
            <v>0</v>
          </cell>
          <cell r="J11775">
            <v>7</v>
          </cell>
          <cell r="K11775">
            <v>11</v>
          </cell>
          <cell r="L11775">
            <v>11</v>
          </cell>
        </row>
        <row r="11776">
          <cell r="E11776">
            <v>31134</v>
          </cell>
          <cell r="F11776">
            <v>15</v>
          </cell>
          <cell r="G11776">
            <v>11</v>
          </cell>
          <cell r="H11776">
            <v>11</v>
          </cell>
          <cell r="I11776">
            <v>17</v>
          </cell>
          <cell r="J11776">
            <v>17</v>
          </cell>
          <cell r="K11776">
            <v>24</v>
          </cell>
          <cell r="L11776">
            <v>13</v>
          </cell>
        </row>
        <row r="11777">
          <cell r="E11777">
            <v>31135</v>
          </cell>
          <cell r="F11777">
            <v>22</v>
          </cell>
          <cell r="G11777">
            <v>26</v>
          </cell>
          <cell r="H11777">
            <v>24</v>
          </cell>
          <cell r="I11777">
            <v>19</v>
          </cell>
          <cell r="J11777">
            <v>15</v>
          </cell>
          <cell r="K11777">
            <v>9</v>
          </cell>
          <cell r="L11777">
            <v>4</v>
          </cell>
        </row>
        <row r="11778">
          <cell r="E11778">
            <v>31136</v>
          </cell>
          <cell r="F11778">
            <v>22</v>
          </cell>
          <cell r="G11778">
            <v>24</v>
          </cell>
          <cell r="H11778">
            <v>26</v>
          </cell>
          <cell r="I11778">
            <v>13</v>
          </cell>
          <cell r="J11778">
            <v>11</v>
          </cell>
          <cell r="K11778">
            <v>7</v>
          </cell>
          <cell r="L11778">
            <v>11</v>
          </cell>
        </row>
        <row r="11779">
          <cell r="E11779">
            <v>31137</v>
          </cell>
          <cell r="F11779">
            <v>41</v>
          </cell>
          <cell r="G11779">
            <v>37</v>
          </cell>
          <cell r="H11779">
            <v>33</v>
          </cell>
          <cell r="I11779">
            <v>19</v>
          </cell>
          <cell r="J11779">
            <v>17</v>
          </cell>
          <cell r="K11779">
            <v>20</v>
          </cell>
          <cell r="L11779">
            <v>28</v>
          </cell>
        </row>
        <row r="11780">
          <cell r="E11780">
            <v>31138</v>
          </cell>
          <cell r="F11780">
            <v>30</v>
          </cell>
          <cell r="G11780">
            <v>35</v>
          </cell>
          <cell r="H11780">
            <v>7</v>
          </cell>
          <cell r="I11780">
            <v>7</v>
          </cell>
          <cell r="J11780">
            <v>7</v>
          </cell>
          <cell r="K11780">
            <v>19</v>
          </cell>
          <cell r="L11780">
            <v>48</v>
          </cell>
        </row>
        <row r="11781">
          <cell r="E11781">
            <v>31139</v>
          </cell>
          <cell r="F11781">
            <v>9</v>
          </cell>
          <cell r="G11781">
            <v>15</v>
          </cell>
          <cell r="H11781">
            <v>20</v>
          </cell>
          <cell r="I11781">
            <v>22</v>
          </cell>
          <cell r="J11781">
            <v>19</v>
          </cell>
          <cell r="K11781">
            <v>13</v>
          </cell>
          <cell r="L11781">
            <v>9</v>
          </cell>
        </row>
        <row r="11782">
          <cell r="E11782">
            <v>31140</v>
          </cell>
          <cell r="F11782">
            <v>9</v>
          </cell>
          <cell r="G11782">
            <v>11</v>
          </cell>
          <cell r="H11782">
            <v>13</v>
          </cell>
          <cell r="I11782">
            <v>43</v>
          </cell>
          <cell r="J11782">
            <v>26</v>
          </cell>
          <cell r="K11782">
            <v>17</v>
          </cell>
          <cell r="L11782">
            <v>19</v>
          </cell>
        </row>
        <row r="11783">
          <cell r="E11783">
            <v>31141</v>
          </cell>
          <cell r="F11783">
            <v>22</v>
          </cell>
          <cell r="G11783">
            <v>19</v>
          </cell>
          <cell r="H11783">
            <v>11</v>
          </cell>
          <cell r="I11783">
            <v>4</v>
          </cell>
          <cell r="J11783">
            <v>13</v>
          </cell>
          <cell r="K11783">
            <v>19</v>
          </cell>
          <cell r="L11783">
            <v>19</v>
          </cell>
        </row>
        <row r="11784">
          <cell r="E11784">
            <v>31142</v>
          </cell>
          <cell r="F11784">
            <v>7</v>
          </cell>
          <cell r="G11784">
            <v>20</v>
          </cell>
          <cell r="H11784">
            <v>11</v>
          </cell>
          <cell r="I11784">
            <v>4</v>
          </cell>
          <cell r="J11784">
            <v>19</v>
          </cell>
          <cell r="K11784">
            <v>17</v>
          </cell>
          <cell r="L11784">
            <v>13</v>
          </cell>
        </row>
        <row r="11785">
          <cell r="E11785">
            <v>31143</v>
          </cell>
          <cell r="F11785">
            <v>15</v>
          </cell>
          <cell r="G11785">
            <v>19</v>
          </cell>
          <cell r="H11785">
            <v>17</v>
          </cell>
          <cell r="I11785">
            <v>15</v>
          </cell>
          <cell r="J11785">
            <v>13</v>
          </cell>
          <cell r="K11785">
            <v>11</v>
          </cell>
          <cell r="L11785">
            <v>9</v>
          </cell>
        </row>
        <row r="11786">
          <cell r="E11786">
            <v>31144</v>
          </cell>
          <cell r="F11786">
            <v>11</v>
          </cell>
          <cell r="G11786">
            <v>7</v>
          </cell>
          <cell r="H11786">
            <v>7</v>
          </cell>
          <cell r="I11786">
            <v>6</v>
          </cell>
          <cell r="J11786">
            <v>7</v>
          </cell>
          <cell r="K11786">
            <v>11</v>
          </cell>
          <cell r="L11786">
            <v>9</v>
          </cell>
        </row>
        <row r="11787">
          <cell r="E11787">
            <v>31145</v>
          </cell>
          <cell r="F11787">
            <v>20</v>
          </cell>
          <cell r="G11787">
            <v>20</v>
          </cell>
          <cell r="H11787">
            <v>20</v>
          </cell>
          <cell r="I11787">
            <v>11</v>
          </cell>
          <cell r="J11787">
            <v>11</v>
          </cell>
          <cell r="K11787">
            <v>11</v>
          </cell>
          <cell r="L11787">
            <v>17</v>
          </cell>
        </row>
        <row r="11788">
          <cell r="E11788">
            <v>31146</v>
          </cell>
          <cell r="F11788">
            <v>20</v>
          </cell>
          <cell r="G11788">
            <v>24</v>
          </cell>
          <cell r="H11788">
            <v>22</v>
          </cell>
          <cell r="I11788">
            <v>6</v>
          </cell>
          <cell r="J11788">
            <v>11</v>
          </cell>
          <cell r="K11788">
            <v>24</v>
          </cell>
          <cell r="L11788">
            <v>13</v>
          </cell>
        </row>
        <row r="11789">
          <cell r="E11789">
            <v>31147</v>
          </cell>
          <cell r="F11789">
            <v>17</v>
          </cell>
          <cell r="G11789">
            <v>19</v>
          </cell>
          <cell r="H11789">
            <v>19</v>
          </cell>
          <cell r="I11789">
            <v>26</v>
          </cell>
          <cell r="J11789">
            <v>9</v>
          </cell>
          <cell r="K11789">
            <v>11</v>
          </cell>
          <cell r="L11789">
            <v>13</v>
          </cell>
        </row>
        <row r="11790">
          <cell r="E11790">
            <v>31148</v>
          </cell>
          <cell r="F11790">
            <v>28</v>
          </cell>
          <cell r="G11790">
            <v>20</v>
          </cell>
          <cell r="H11790">
            <v>20</v>
          </cell>
          <cell r="I11790">
            <v>20</v>
          </cell>
          <cell r="J11790">
            <v>11</v>
          </cell>
          <cell r="K11790">
            <v>26</v>
          </cell>
          <cell r="L11790">
            <v>19</v>
          </cell>
        </row>
        <row r="11791">
          <cell r="E11791">
            <v>31149</v>
          </cell>
          <cell r="F11791">
            <v>0</v>
          </cell>
          <cell r="G11791">
            <v>0</v>
          </cell>
          <cell r="H11791">
            <v>0</v>
          </cell>
          <cell r="I11791">
            <v>0</v>
          </cell>
          <cell r="J11791">
            <v>11</v>
          </cell>
          <cell r="K11791">
            <v>7</v>
          </cell>
          <cell r="L11791">
            <v>31</v>
          </cell>
        </row>
        <row r="11792">
          <cell r="E11792">
            <v>31150</v>
          </cell>
          <cell r="F11792">
            <v>17</v>
          </cell>
          <cell r="G11792">
            <v>4</v>
          </cell>
          <cell r="H11792">
            <v>11</v>
          </cell>
          <cell r="I11792">
            <v>9</v>
          </cell>
          <cell r="J11792">
            <v>9</v>
          </cell>
          <cell r="K11792">
            <v>9</v>
          </cell>
          <cell r="L11792">
            <v>11</v>
          </cell>
        </row>
        <row r="11793">
          <cell r="E11793">
            <v>31151</v>
          </cell>
          <cell r="F11793">
            <v>7</v>
          </cell>
          <cell r="G11793">
            <v>2</v>
          </cell>
          <cell r="H11793">
            <v>17</v>
          </cell>
          <cell r="I11793">
            <v>9</v>
          </cell>
          <cell r="J11793">
            <v>35</v>
          </cell>
          <cell r="K11793">
            <v>39</v>
          </cell>
          <cell r="L11793">
            <v>48</v>
          </cell>
        </row>
        <row r="11794">
          <cell r="E11794">
            <v>31152</v>
          </cell>
          <cell r="F11794">
            <v>9</v>
          </cell>
          <cell r="G11794">
            <v>19</v>
          </cell>
          <cell r="H11794">
            <v>24</v>
          </cell>
          <cell r="I11794">
            <v>20</v>
          </cell>
          <cell r="J11794">
            <v>24</v>
          </cell>
          <cell r="K11794">
            <v>15</v>
          </cell>
          <cell r="L11794">
            <v>17</v>
          </cell>
        </row>
        <row r="11795">
          <cell r="E11795">
            <v>31153</v>
          </cell>
          <cell r="F11795">
            <v>17</v>
          </cell>
          <cell r="G11795">
            <v>20</v>
          </cell>
          <cell r="H11795">
            <v>20</v>
          </cell>
          <cell r="I11795">
            <v>28</v>
          </cell>
          <cell r="J11795">
            <v>26</v>
          </cell>
          <cell r="K11795">
            <v>13</v>
          </cell>
          <cell r="L11795">
            <v>13</v>
          </cell>
        </row>
        <row r="11796">
          <cell r="E11796">
            <v>31154</v>
          </cell>
          <cell r="F11796">
            <v>31</v>
          </cell>
          <cell r="G11796">
            <v>22</v>
          </cell>
          <cell r="H11796">
            <v>24</v>
          </cell>
          <cell r="I11796">
            <v>22</v>
          </cell>
          <cell r="J11796">
            <v>17</v>
          </cell>
          <cell r="K11796">
            <v>0</v>
          </cell>
          <cell r="L11796">
            <v>9</v>
          </cell>
        </row>
        <row r="11797">
          <cell r="E11797">
            <v>31155</v>
          </cell>
          <cell r="F11797">
            <v>0</v>
          </cell>
          <cell r="G11797">
            <v>6</v>
          </cell>
          <cell r="H11797">
            <v>0</v>
          </cell>
          <cell r="I11797">
            <v>4</v>
          </cell>
          <cell r="J11797">
            <v>6</v>
          </cell>
          <cell r="K11797">
            <v>0</v>
          </cell>
          <cell r="L11797">
            <v>0</v>
          </cell>
        </row>
        <row r="11798">
          <cell r="E11798">
            <v>31156</v>
          </cell>
          <cell r="F11798">
            <v>26</v>
          </cell>
          <cell r="G11798">
            <v>11</v>
          </cell>
          <cell r="H11798">
            <v>22</v>
          </cell>
          <cell r="I11798">
            <v>30</v>
          </cell>
          <cell r="J11798">
            <v>26</v>
          </cell>
          <cell r="K11798">
            <v>30</v>
          </cell>
          <cell r="L11798">
            <v>30</v>
          </cell>
        </row>
        <row r="11799">
          <cell r="E11799">
            <v>31157</v>
          </cell>
          <cell r="F11799">
            <v>37</v>
          </cell>
          <cell r="G11799">
            <v>35</v>
          </cell>
          <cell r="H11799">
            <v>37</v>
          </cell>
          <cell r="I11799">
            <v>33</v>
          </cell>
          <cell r="J11799">
            <v>31</v>
          </cell>
          <cell r="K11799">
            <v>37</v>
          </cell>
          <cell r="L11799">
            <v>41</v>
          </cell>
        </row>
        <row r="11800">
          <cell r="E11800">
            <v>31158</v>
          </cell>
          <cell r="F11800">
            <v>39</v>
          </cell>
          <cell r="G11800">
            <v>35</v>
          </cell>
          <cell r="H11800">
            <v>41</v>
          </cell>
          <cell r="I11800">
            <v>26</v>
          </cell>
          <cell r="J11800">
            <v>19</v>
          </cell>
          <cell r="K11800">
            <v>15</v>
          </cell>
          <cell r="L11800">
            <v>20</v>
          </cell>
        </row>
        <row r="11801">
          <cell r="E11801">
            <v>31159</v>
          </cell>
          <cell r="F11801">
            <v>17</v>
          </cell>
          <cell r="G11801">
            <v>13</v>
          </cell>
          <cell r="H11801">
            <v>15</v>
          </cell>
          <cell r="I11801">
            <v>4</v>
          </cell>
          <cell r="J11801">
            <v>7</v>
          </cell>
          <cell r="K11801">
            <v>7</v>
          </cell>
          <cell r="L11801">
            <v>0</v>
          </cell>
        </row>
        <row r="11802">
          <cell r="E11802">
            <v>31160</v>
          </cell>
          <cell r="F11802">
            <v>6</v>
          </cell>
          <cell r="G11802">
            <v>7</v>
          </cell>
          <cell r="H11802">
            <v>7</v>
          </cell>
          <cell r="I11802">
            <v>6</v>
          </cell>
          <cell r="J11802">
            <v>0</v>
          </cell>
          <cell r="K11802">
            <v>0</v>
          </cell>
          <cell r="L11802">
            <v>2</v>
          </cell>
        </row>
        <row r="11803">
          <cell r="E11803">
            <v>31161</v>
          </cell>
          <cell r="F11803">
            <v>26</v>
          </cell>
          <cell r="G11803">
            <v>19</v>
          </cell>
          <cell r="H11803">
            <v>20</v>
          </cell>
          <cell r="I11803">
            <v>19</v>
          </cell>
          <cell r="J11803">
            <v>13</v>
          </cell>
          <cell r="K11803">
            <v>19</v>
          </cell>
          <cell r="L11803">
            <v>19</v>
          </cell>
        </row>
        <row r="11804">
          <cell r="E11804">
            <v>31162</v>
          </cell>
          <cell r="F11804">
            <v>19</v>
          </cell>
          <cell r="G11804">
            <v>19</v>
          </cell>
          <cell r="H11804">
            <v>22</v>
          </cell>
          <cell r="I11804">
            <v>26</v>
          </cell>
          <cell r="J11804">
            <v>22</v>
          </cell>
          <cell r="K11804">
            <v>24</v>
          </cell>
          <cell r="L11804">
            <v>30</v>
          </cell>
        </row>
        <row r="11805">
          <cell r="E11805">
            <v>31163</v>
          </cell>
          <cell r="F11805">
            <v>4</v>
          </cell>
          <cell r="G11805">
            <v>7</v>
          </cell>
          <cell r="H11805">
            <v>19</v>
          </cell>
          <cell r="I11805">
            <v>17</v>
          </cell>
          <cell r="J11805">
            <v>28</v>
          </cell>
          <cell r="K11805">
            <v>33</v>
          </cell>
          <cell r="L11805">
            <v>28</v>
          </cell>
        </row>
        <row r="11806">
          <cell r="E11806">
            <v>31164</v>
          </cell>
          <cell r="F11806">
            <v>17</v>
          </cell>
          <cell r="G11806">
            <v>9</v>
          </cell>
          <cell r="H11806">
            <v>7</v>
          </cell>
          <cell r="I11806">
            <v>0</v>
          </cell>
          <cell r="J11806">
            <v>0</v>
          </cell>
          <cell r="K11806">
            <v>0</v>
          </cell>
          <cell r="L11806">
            <v>22</v>
          </cell>
        </row>
        <row r="11807">
          <cell r="E11807">
            <v>31165</v>
          </cell>
          <cell r="F11807">
            <v>15</v>
          </cell>
          <cell r="G11807">
            <v>7</v>
          </cell>
          <cell r="H11807">
            <v>7</v>
          </cell>
          <cell r="I11807">
            <v>0</v>
          </cell>
          <cell r="J11807">
            <v>0</v>
          </cell>
          <cell r="K11807">
            <v>0</v>
          </cell>
          <cell r="L11807">
            <v>7</v>
          </cell>
        </row>
        <row r="11808">
          <cell r="E11808">
            <v>31166</v>
          </cell>
          <cell r="F11808">
            <v>15</v>
          </cell>
          <cell r="G11808">
            <v>13</v>
          </cell>
          <cell r="H11808">
            <v>19</v>
          </cell>
          <cell r="I11808">
            <v>13</v>
          </cell>
          <cell r="J11808">
            <v>0</v>
          </cell>
          <cell r="K11808">
            <v>0</v>
          </cell>
          <cell r="L11808">
            <v>6</v>
          </cell>
        </row>
        <row r="11809">
          <cell r="E11809">
            <v>31167</v>
          </cell>
          <cell r="F11809">
            <v>4</v>
          </cell>
          <cell r="G11809">
            <v>15</v>
          </cell>
          <cell r="H11809">
            <v>15</v>
          </cell>
          <cell r="I11809">
            <v>15</v>
          </cell>
          <cell r="J11809">
            <v>13</v>
          </cell>
          <cell r="K11809">
            <v>0</v>
          </cell>
          <cell r="L11809">
            <v>0</v>
          </cell>
        </row>
        <row r="11810">
          <cell r="E11810">
            <v>31168</v>
          </cell>
          <cell r="F11810">
            <v>0</v>
          </cell>
          <cell r="G11810">
            <v>6</v>
          </cell>
          <cell r="H11810">
            <v>7</v>
          </cell>
          <cell r="I11810">
            <v>11</v>
          </cell>
          <cell r="J11810">
            <v>4</v>
          </cell>
          <cell r="K11810">
            <v>4</v>
          </cell>
          <cell r="L11810">
            <v>0</v>
          </cell>
        </row>
        <row r="11811">
          <cell r="E11811">
            <v>31169</v>
          </cell>
          <cell r="F11811">
            <v>11</v>
          </cell>
          <cell r="G11811">
            <v>9</v>
          </cell>
          <cell r="H11811">
            <v>0</v>
          </cell>
          <cell r="I11811">
            <v>0</v>
          </cell>
          <cell r="J11811">
            <v>0</v>
          </cell>
          <cell r="K11811">
            <v>0</v>
          </cell>
          <cell r="L11811">
            <v>0</v>
          </cell>
        </row>
        <row r="11812">
          <cell r="E11812">
            <v>31170</v>
          </cell>
          <cell r="F11812">
            <v>22</v>
          </cell>
          <cell r="G11812">
            <v>0</v>
          </cell>
          <cell r="H11812">
            <v>9</v>
          </cell>
          <cell r="I11812">
            <v>13</v>
          </cell>
          <cell r="J11812">
            <v>0</v>
          </cell>
          <cell r="K11812">
            <v>6</v>
          </cell>
          <cell r="L11812">
            <v>7</v>
          </cell>
        </row>
        <row r="11813">
          <cell r="E11813">
            <v>31171</v>
          </cell>
          <cell r="F11813">
            <v>24</v>
          </cell>
          <cell r="G11813">
            <v>26</v>
          </cell>
          <cell r="H11813">
            <v>30</v>
          </cell>
          <cell r="I11813">
            <v>26</v>
          </cell>
          <cell r="J11813">
            <v>24</v>
          </cell>
          <cell r="K11813">
            <v>9</v>
          </cell>
          <cell r="L11813">
            <v>15</v>
          </cell>
        </row>
        <row r="11814">
          <cell r="E11814">
            <v>31172</v>
          </cell>
          <cell r="F11814">
            <v>26</v>
          </cell>
          <cell r="G11814">
            <v>30</v>
          </cell>
          <cell r="H11814">
            <v>31</v>
          </cell>
          <cell r="I11814">
            <v>33</v>
          </cell>
          <cell r="J11814">
            <v>30</v>
          </cell>
          <cell r="K11814">
            <v>31</v>
          </cell>
          <cell r="L11814">
            <v>19</v>
          </cell>
        </row>
        <row r="11815">
          <cell r="E11815">
            <v>31173</v>
          </cell>
          <cell r="F11815">
            <v>19</v>
          </cell>
          <cell r="G11815">
            <v>19</v>
          </cell>
          <cell r="H11815">
            <v>7</v>
          </cell>
          <cell r="I11815">
            <v>6</v>
          </cell>
          <cell r="J11815">
            <v>0</v>
          </cell>
          <cell r="K11815">
            <v>2</v>
          </cell>
          <cell r="L11815">
            <v>4</v>
          </cell>
        </row>
        <row r="11816">
          <cell r="E11816">
            <v>31174</v>
          </cell>
          <cell r="F11816">
            <v>9</v>
          </cell>
          <cell r="G11816">
            <v>6</v>
          </cell>
          <cell r="H11816">
            <v>7</v>
          </cell>
          <cell r="I11816">
            <v>0</v>
          </cell>
          <cell r="J11816">
            <v>0</v>
          </cell>
          <cell r="K11816">
            <v>0</v>
          </cell>
          <cell r="L11816">
            <v>4</v>
          </cell>
        </row>
        <row r="11817">
          <cell r="E11817">
            <v>31175</v>
          </cell>
          <cell r="F11817">
            <v>19</v>
          </cell>
          <cell r="G11817">
            <v>11</v>
          </cell>
          <cell r="H11817">
            <v>11</v>
          </cell>
          <cell r="I11817">
            <v>22</v>
          </cell>
          <cell r="J11817">
            <v>17</v>
          </cell>
          <cell r="K11817">
            <v>22</v>
          </cell>
          <cell r="L11817">
            <v>20</v>
          </cell>
        </row>
        <row r="11818">
          <cell r="E11818">
            <v>31176</v>
          </cell>
          <cell r="F11818">
            <v>17</v>
          </cell>
          <cell r="G11818">
            <v>11</v>
          </cell>
          <cell r="H11818">
            <v>26</v>
          </cell>
          <cell r="I11818">
            <v>24</v>
          </cell>
          <cell r="J11818">
            <v>24</v>
          </cell>
          <cell r="K11818">
            <v>26</v>
          </cell>
          <cell r="L11818">
            <v>20</v>
          </cell>
        </row>
        <row r="11819">
          <cell r="E11819">
            <v>31177</v>
          </cell>
          <cell r="F11819">
            <v>13</v>
          </cell>
          <cell r="G11819">
            <v>19</v>
          </cell>
          <cell r="H11819">
            <v>20</v>
          </cell>
          <cell r="I11819">
            <v>11</v>
          </cell>
          <cell r="J11819">
            <v>0</v>
          </cell>
          <cell r="K11819">
            <v>17</v>
          </cell>
          <cell r="L11819">
            <v>20</v>
          </cell>
        </row>
        <row r="11820">
          <cell r="E11820">
            <v>31178</v>
          </cell>
          <cell r="F11820">
            <v>4</v>
          </cell>
          <cell r="G11820">
            <v>7</v>
          </cell>
          <cell r="H11820">
            <v>17</v>
          </cell>
          <cell r="I11820">
            <v>0</v>
          </cell>
          <cell r="J11820">
            <v>0</v>
          </cell>
          <cell r="K11820">
            <v>15</v>
          </cell>
          <cell r="L11820">
            <v>15</v>
          </cell>
        </row>
        <row r="11821">
          <cell r="E11821">
            <v>31179</v>
          </cell>
          <cell r="F11821">
            <v>22</v>
          </cell>
          <cell r="G11821">
            <v>30</v>
          </cell>
          <cell r="H11821">
            <v>28</v>
          </cell>
          <cell r="I11821">
            <v>28</v>
          </cell>
          <cell r="J11821">
            <v>30</v>
          </cell>
          <cell r="K11821">
            <v>30</v>
          </cell>
          <cell r="L11821">
            <v>31</v>
          </cell>
        </row>
        <row r="11822">
          <cell r="E11822">
            <v>31180</v>
          </cell>
          <cell r="F11822">
            <v>7</v>
          </cell>
          <cell r="G11822">
            <v>6</v>
          </cell>
          <cell r="H11822">
            <v>9</v>
          </cell>
          <cell r="I11822">
            <v>0</v>
          </cell>
          <cell r="J11822">
            <v>6</v>
          </cell>
          <cell r="K11822">
            <v>11</v>
          </cell>
          <cell r="L11822">
            <v>2</v>
          </cell>
        </row>
        <row r="11823">
          <cell r="E11823">
            <v>31181</v>
          </cell>
          <cell r="F11823">
            <v>7</v>
          </cell>
          <cell r="G11823">
            <v>9</v>
          </cell>
          <cell r="H11823">
            <v>11</v>
          </cell>
          <cell r="I11823">
            <v>19</v>
          </cell>
          <cell r="J11823">
            <v>4</v>
          </cell>
          <cell r="K11823">
            <v>17</v>
          </cell>
          <cell r="L11823">
            <v>24</v>
          </cell>
        </row>
        <row r="11824">
          <cell r="E11824">
            <v>31182</v>
          </cell>
          <cell r="F11824">
            <v>9</v>
          </cell>
          <cell r="G11824">
            <v>0</v>
          </cell>
          <cell r="H11824">
            <v>7</v>
          </cell>
          <cell r="I11824">
            <v>0</v>
          </cell>
          <cell r="J11824">
            <v>9</v>
          </cell>
          <cell r="K11824">
            <v>24</v>
          </cell>
          <cell r="L11824">
            <v>33</v>
          </cell>
        </row>
        <row r="11825">
          <cell r="E11825">
            <v>31183</v>
          </cell>
          <cell r="F11825">
            <v>7</v>
          </cell>
          <cell r="G11825">
            <v>6</v>
          </cell>
          <cell r="H11825">
            <v>9</v>
          </cell>
          <cell r="I11825">
            <v>7</v>
          </cell>
          <cell r="J11825">
            <v>6</v>
          </cell>
          <cell r="K11825">
            <v>4</v>
          </cell>
          <cell r="L11825">
            <v>9</v>
          </cell>
        </row>
        <row r="11826">
          <cell r="E11826">
            <v>31184</v>
          </cell>
          <cell r="F11826">
            <v>9</v>
          </cell>
          <cell r="G11826">
            <v>7</v>
          </cell>
          <cell r="H11826">
            <v>7</v>
          </cell>
          <cell r="I11826">
            <v>0</v>
          </cell>
          <cell r="J11826">
            <v>4</v>
          </cell>
          <cell r="K11826">
            <v>9</v>
          </cell>
          <cell r="L11826">
            <v>4</v>
          </cell>
        </row>
        <row r="11827">
          <cell r="E11827">
            <v>31185</v>
          </cell>
          <cell r="F11827">
            <v>4</v>
          </cell>
          <cell r="G11827">
            <v>7</v>
          </cell>
          <cell r="H11827">
            <v>9</v>
          </cell>
          <cell r="I11827">
            <v>7</v>
          </cell>
          <cell r="J11827">
            <v>20</v>
          </cell>
          <cell r="K11827">
            <v>26</v>
          </cell>
          <cell r="L11827">
            <v>50</v>
          </cell>
        </row>
        <row r="11828">
          <cell r="E11828">
            <v>31186</v>
          </cell>
          <cell r="F11828">
            <v>11</v>
          </cell>
          <cell r="G11828">
            <v>19</v>
          </cell>
          <cell r="H11828">
            <v>9</v>
          </cell>
          <cell r="I11828">
            <v>19</v>
          </cell>
          <cell r="J11828">
            <v>0</v>
          </cell>
          <cell r="K11828">
            <v>7</v>
          </cell>
          <cell r="L11828">
            <v>7</v>
          </cell>
        </row>
        <row r="11829">
          <cell r="E11829">
            <v>31187</v>
          </cell>
          <cell r="F11829">
            <v>6</v>
          </cell>
          <cell r="G11829">
            <v>11</v>
          </cell>
          <cell r="H11829">
            <v>9</v>
          </cell>
          <cell r="I11829">
            <v>0</v>
          </cell>
          <cell r="J11829">
            <v>4</v>
          </cell>
          <cell r="K11829">
            <v>0</v>
          </cell>
          <cell r="L11829">
            <v>13</v>
          </cell>
        </row>
        <row r="11830">
          <cell r="E11830">
            <v>31188</v>
          </cell>
          <cell r="F11830">
            <v>17</v>
          </cell>
          <cell r="G11830">
            <v>17</v>
          </cell>
          <cell r="H11830">
            <v>11</v>
          </cell>
          <cell r="I11830">
            <v>11</v>
          </cell>
          <cell r="J11830">
            <v>11</v>
          </cell>
          <cell r="K11830">
            <v>11</v>
          </cell>
          <cell r="L11830">
            <v>2</v>
          </cell>
        </row>
        <row r="11831">
          <cell r="E11831">
            <v>31189</v>
          </cell>
          <cell r="F11831">
            <v>19</v>
          </cell>
          <cell r="G11831">
            <v>11</v>
          </cell>
          <cell r="H11831">
            <v>9</v>
          </cell>
          <cell r="I11831">
            <v>9</v>
          </cell>
          <cell r="J11831">
            <v>7</v>
          </cell>
          <cell r="K11831">
            <v>0</v>
          </cell>
          <cell r="L11831">
            <v>0</v>
          </cell>
        </row>
        <row r="11832">
          <cell r="E11832">
            <v>31190</v>
          </cell>
          <cell r="F11832">
            <v>22</v>
          </cell>
          <cell r="G11832">
            <v>35</v>
          </cell>
          <cell r="H11832">
            <v>33</v>
          </cell>
          <cell r="I11832">
            <v>37</v>
          </cell>
          <cell r="J11832">
            <v>33</v>
          </cell>
          <cell r="K11832">
            <v>30</v>
          </cell>
          <cell r="L11832">
            <v>33</v>
          </cell>
        </row>
        <row r="11833">
          <cell r="E11833">
            <v>31191</v>
          </cell>
          <cell r="F11833">
            <v>19</v>
          </cell>
          <cell r="G11833">
            <v>7</v>
          </cell>
          <cell r="H11833">
            <v>0</v>
          </cell>
          <cell r="I11833">
            <v>4</v>
          </cell>
          <cell r="J11833">
            <v>0</v>
          </cell>
          <cell r="K11833">
            <v>0</v>
          </cell>
          <cell r="L11833">
            <v>6</v>
          </cell>
        </row>
        <row r="11834">
          <cell r="E11834">
            <v>31192</v>
          </cell>
          <cell r="F11834">
            <v>11</v>
          </cell>
          <cell r="G11834">
            <v>15</v>
          </cell>
          <cell r="H11834">
            <v>15</v>
          </cell>
          <cell r="I11834">
            <v>17</v>
          </cell>
          <cell r="J11834">
            <v>15</v>
          </cell>
          <cell r="K11834">
            <v>13</v>
          </cell>
          <cell r="L11834">
            <v>15</v>
          </cell>
        </row>
        <row r="11835">
          <cell r="E11835">
            <v>31193</v>
          </cell>
          <cell r="F11835">
            <v>6</v>
          </cell>
          <cell r="G11835">
            <v>4</v>
          </cell>
          <cell r="H11835">
            <v>0</v>
          </cell>
          <cell r="I11835">
            <v>0</v>
          </cell>
          <cell r="J11835">
            <v>0</v>
          </cell>
          <cell r="K11835">
            <v>0</v>
          </cell>
          <cell r="L11835">
            <v>7</v>
          </cell>
        </row>
        <row r="11836">
          <cell r="E11836">
            <v>31194</v>
          </cell>
          <cell r="F11836">
            <v>19</v>
          </cell>
          <cell r="G11836">
            <v>13</v>
          </cell>
          <cell r="H11836">
            <v>13</v>
          </cell>
          <cell r="I11836">
            <v>13</v>
          </cell>
          <cell r="J11836">
            <v>9</v>
          </cell>
          <cell r="K11836">
            <v>4</v>
          </cell>
          <cell r="L11836">
            <v>2</v>
          </cell>
        </row>
        <row r="11837">
          <cell r="E11837">
            <v>31195</v>
          </cell>
          <cell r="F11837">
            <v>9</v>
          </cell>
          <cell r="G11837">
            <v>17</v>
          </cell>
          <cell r="H11837">
            <v>20</v>
          </cell>
          <cell r="I11837">
            <v>20</v>
          </cell>
          <cell r="J11837">
            <v>15</v>
          </cell>
          <cell r="K11837">
            <v>13</v>
          </cell>
          <cell r="L11837">
            <v>26</v>
          </cell>
        </row>
        <row r="11838">
          <cell r="E11838">
            <v>31196</v>
          </cell>
          <cell r="F11838">
            <v>0</v>
          </cell>
          <cell r="G11838">
            <v>0</v>
          </cell>
          <cell r="H11838">
            <v>9</v>
          </cell>
          <cell r="I11838">
            <v>11</v>
          </cell>
          <cell r="J11838">
            <v>22</v>
          </cell>
          <cell r="K11838">
            <v>17</v>
          </cell>
          <cell r="L11838">
            <v>19</v>
          </cell>
        </row>
        <row r="11839">
          <cell r="E11839">
            <v>31197</v>
          </cell>
          <cell r="F11839">
            <v>17</v>
          </cell>
          <cell r="G11839">
            <v>6</v>
          </cell>
          <cell r="H11839">
            <v>11</v>
          </cell>
          <cell r="I11839">
            <v>7</v>
          </cell>
          <cell r="J11839">
            <v>4</v>
          </cell>
          <cell r="K11839">
            <v>7</v>
          </cell>
          <cell r="L11839">
            <v>11</v>
          </cell>
        </row>
        <row r="11840">
          <cell r="E11840">
            <v>31198</v>
          </cell>
          <cell r="F11840">
            <v>15</v>
          </cell>
          <cell r="G11840">
            <v>13</v>
          </cell>
          <cell r="H11840">
            <v>7</v>
          </cell>
          <cell r="I11840">
            <v>11</v>
          </cell>
          <cell r="J11840">
            <v>11</v>
          </cell>
          <cell r="K11840">
            <v>24</v>
          </cell>
          <cell r="L11840">
            <v>31</v>
          </cell>
        </row>
        <row r="11841">
          <cell r="E11841">
            <v>31199</v>
          </cell>
          <cell r="F11841">
            <v>20</v>
          </cell>
          <cell r="G11841">
            <v>19</v>
          </cell>
          <cell r="H11841">
            <v>15</v>
          </cell>
          <cell r="I11841">
            <v>13</v>
          </cell>
          <cell r="J11841">
            <v>15</v>
          </cell>
          <cell r="K11841">
            <v>17</v>
          </cell>
          <cell r="L11841">
            <v>17</v>
          </cell>
        </row>
        <row r="11842">
          <cell r="E11842">
            <v>31200</v>
          </cell>
          <cell r="F11842">
            <v>0</v>
          </cell>
          <cell r="G11842">
            <v>0</v>
          </cell>
          <cell r="H11842">
            <v>0</v>
          </cell>
          <cell r="I11842">
            <v>0</v>
          </cell>
          <cell r="J11842">
            <v>0</v>
          </cell>
          <cell r="K11842">
            <v>0</v>
          </cell>
          <cell r="L11842">
            <v>0</v>
          </cell>
        </row>
        <row r="11843">
          <cell r="E11843">
            <v>31201</v>
          </cell>
          <cell r="F11843">
            <v>11</v>
          </cell>
          <cell r="G11843">
            <v>11</v>
          </cell>
          <cell r="H11843">
            <v>17</v>
          </cell>
          <cell r="I11843">
            <v>13</v>
          </cell>
          <cell r="J11843">
            <v>4</v>
          </cell>
          <cell r="K11843">
            <v>9</v>
          </cell>
          <cell r="L11843">
            <v>13</v>
          </cell>
        </row>
        <row r="11844">
          <cell r="E11844">
            <v>31202</v>
          </cell>
          <cell r="F11844">
            <v>19</v>
          </cell>
          <cell r="G11844">
            <v>13</v>
          </cell>
          <cell r="H11844">
            <v>13</v>
          </cell>
          <cell r="I11844">
            <v>20</v>
          </cell>
          <cell r="J11844">
            <v>15</v>
          </cell>
          <cell r="K11844">
            <v>17</v>
          </cell>
          <cell r="L11844">
            <v>24</v>
          </cell>
        </row>
        <row r="11845">
          <cell r="E11845">
            <v>31203</v>
          </cell>
          <cell r="F11845">
            <v>20</v>
          </cell>
          <cell r="G11845">
            <v>19</v>
          </cell>
          <cell r="H11845">
            <v>9</v>
          </cell>
          <cell r="I11845">
            <v>0</v>
          </cell>
          <cell r="J11845">
            <v>2</v>
          </cell>
          <cell r="K11845">
            <v>19</v>
          </cell>
          <cell r="L11845">
            <v>4</v>
          </cell>
        </row>
        <row r="11846">
          <cell r="E11846">
            <v>31204</v>
          </cell>
          <cell r="F11846">
            <v>6</v>
          </cell>
          <cell r="G11846">
            <v>26</v>
          </cell>
          <cell r="H11846">
            <v>19</v>
          </cell>
          <cell r="I11846">
            <v>6</v>
          </cell>
          <cell r="J11846">
            <v>24</v>
          </cell>
          <cell r="K11846">
            <v>19</v>
          </cell>
          <cell r="L11846">
            <v>11</v>
          </cell>
        </row>
        <row r="11847">
          <cell r="E11847">
            <v>31205</v>
          </cell>
          <cell r="F11847">
            <v>28</v>
          </cell>
          <cell r="G11847">
            <v>7</v>
          </cell>
          <cell r="H11847">
            <v>0</v>
          </cell>
          <cell r="I11847">
            <v>7</v>
          </cell>
          <cell r="J11847">
            <v>7</v>
          </cell>
          <cell r="K11847">
            <v>0</v>
          </cell>
          <cell r="L11847">
            <v>0</v>
          </cell>
        </row>
        <row r="11848">
          <cell r="E11848">
            <v>31206</v>
          </cell>
          <cell r="F11848">
            <v>28</v>
          </cell>
          <cell r="G11848">
            <v>30</v>
          </cell>
          <cell r="H11848">
            <v>24</v>
          </cell>
          <cell r="I11848">
            <v>20</v>
          </cell>
          <cell r="J11848">
            <v>7</v>
          </cell>
          <cell r="K11848">
            <v>15</v>
          </cell>
          <cell r="L11848">
            <v>19</v>
          </cell>
        </row>
        <row r="11849">
          <cell r="E11849">
            <v>31207</v>
          </cell>
          <cell r="F11849">
            <v>15</v>
          </cell>
          <cell r="G11849">
            <v>6</v>
          </cell>
          <cell r="H11849">
            <v>9</v>
          </cell>
          <cell r="I11849">
            <v>4</v>
          </cell>
          <cell r="J11849">
            <v>4</v>
          </cell>
          <cell r="K11849">
            <v>4</v>
          </cell>
          <cell r="L11849">
            <v>9</v>
          </cell>
        </row>
        <row r="11850">
          <cell r="E11850">
            <v>31208</v>
          </cell>
          <cell r="F11850">
            <v>17</v>
          </cell>
          <cell r="G11850">
            <v>19</v>
          </cell>
          <cell r="H11850">
            <v>9</v>
          </cell>
          <cell r="I11850">
            <v>20</v>
          </cell>
          <cell r="J11850">
            <v>24</v>
          </cell>
          <cell r="K11850">
            <v>17</v>
          </cell>
          <cell r="L11850">
            <v>0</v>
          </cell>
        </row>
        <row r="11851">
          <cell r="E11851">
            <v>31209</v>
          </cell>
          <cell r="F11851">
            <v>0</v>
          </cell>
          <cell r="G11851">
            <v>0</v>
          </cell>
          <cell r="H11851">
            <v>0</v>
          </cell>
          <cell r="I11851">
            <v>0</v>
          </cell>
          <cell r="J11851">
            <v>0</v>
          </cell>
          <cell r="K11851">
            <v>0</v>
          </cell>
          <cell r="L11851">
            <v>6</v>
          </cell>
        </row>
        <row r="11852">
          <cell r="E11852">
            <v>31210</v>
          </cell>
          <cell r="F11852">
            <v>9</v>
          </cell>
          <cell r="G11852">
            <v>9</v>
          </cell>
          <cell r="H11852">
            <v>4</v>
          </cell>
          <cell r="I11852">
            <v>9</v>
          </cell>
          <cell r="J11852">
            <v>11</v>
          </cell>
          <cell r="K11852">
            <v>20</v>
          </cell>
          <cell r="L11852">
            <v>11</v>
          </cell>
        </row>
        <row r="11853">
          <cell r="E11853">
            <v>31211</v>
          </cell>
          <cell r="F11853">
            <v>15</v>
          </cell>
          <cell r="G11853">
            <v>9</v>
          </cell>
          <cell r="H11853">
            <v>9</v>
          </cell>
          <cell r="I11853">
            <v>9</v>
          </cell>
          <cell r="J11853">
            <v>15</v>
          </cell>
          <cell r="K11853">
            <v>9</v>
          </cell>
          <cell r="L11853">
            <v>0</v>
          </cell>
        </row>
        <row r="11854">
          <cell r="E11854">
            <v>31212</v>
          </cell>
          <cell r="F11854">
            <v>0</v>
          </cell>
          <cell r="G11854">
            <v>2</v>
          </cell>
          <cell r="H11854">
            <v>6</v>
          </cell>
          <cell r="I11854">
            <v>6</v>
          </cell>
          <cell r="J11854">
            <v>0</v>
          </cell>
          <cell r="K11854">
            <v>7</v>
          </cell>
          <cell r="L11854">
            <v>7</v>
          </cell>
        </row>
        <row r="11855">
          <cell r="E11855">
            <v>31213</v>
          </cell>
          <cell r="F11855">
            <v>20</v>
          </cell>
          <cell r="G11855">
            <v>22</v>
          </cell>
          <cell r="H11855">
            <v>15</v>
          </cell>
          <cell r="I11855">
            <v>7</v>
          </cell>
          <cell r="J11855">
            <v>0</v>
          </cell>
          <cell r="K11855">
            <v>9</v>
          </cell>
          <cell r="L11855">
            <v>7</v>
          </cell>
        </row>
        <row r="11856">
          <cell r="E11856">
            <v>31214</v>
          </cell>
          <cell r="F11856">
            <v>0</v>
          </cell>
          <cell r="G11856">
            <v>0</v>
          </cell>
          <cell r="H11856">
            <v>0</v>
          </cell>
          <cell r="I11856">
            <v>0</v>
          </cell>
          <cell r="J11856">
            <v>6</v>
          </cell>
          <cell r="K11856">
            <v>9</v>
          </cell>
          <cell r="L11856">
            <v>17</v>
          </cell>
        </row>
        <row r="11857">
          <cell r="E11857">
            <v>31215</v>
          </cell>
          <cell r="F11857">
            <v>4</v>
          </cell>
          <cell r="G11857">
            <v>0</v>
          </cell>
          <cell r="H11857">
            <v>0</v>
          </cell>
          <cell r="I11857">
            <v>0</v>
          </cell>
          <cell r="J11857">
            <v>0</v>
          </cell>
          <cell r="K11857">
            <v>0</v>
          </cell>
          <cell r="L11857">
            <v>0</v>
          </cell>
        </row>
        <row r="11858">
          <cell r="E11858">
            <v>31216</v>
          </cell>
          <cell r="F11858">
            <v>15</v>
          </cell>
          <cell r="G11858">
            <v>7</v>
          </cell>
          <cell r="H11858">
            <v>7</v>
          </cell>
          <cell r="I11858">
            <v>11</v>
          </cell>
          <cell r="J11858">
            <v>11</v>
          </cell>
          <cell r="K11858">
            <v>9</v>
          </cell>
          <cell r="L11858">
            <v>9</v>
          </cell>
        </row>
        <row r="11859">
          <cell r="E11859">
            <v>31217</v>
          </cell>
          <cell r="F11859">
            <v>7</v>
          </cell>
          <cell r="G11859">
            <v>4</v>
          </cell>
          <cell r="H11859">
            <v>13</v>
          </cell>
          <cell r="I11859">
            <v>6</v>
          </cell>
          <cell r="J11859">
            <v>4</v>
          </cell>
          <cell r="K11859">
            <v>0</v>
          </cell>
          <cell r="L11859">
            <v>0</v>
          </cell>
        </row>
        <row r="11860">
          <cell r="E11860">
            <v>31218</v>
          </cell>
          <cell r="F11860">
            <v>11</v>
          </cell>
          <cell r="G11860">
            <v>28</v>
          </cell>
          <cell r="H11860">
            <v>22</v>
          </cell>
          <cell r="I11860">
            <v>20</v>
          </cell>
          <cell r="J11860">
            <v>28</v>
          </cell>
          <cell r="K11860">
            <v>17</v>
          </cell>
          <cell r="L11860">
            <v>9</v>
          </cell>
        </row>
        <row r="11861">
          <cell r="E11861">
            <v>31219</v>
          </cell>
          <cell r="F11861">
            <v>13</v>
          </cell>
          <cell r="G11861">
            <v>6</v>
          </cell>
          <cell r="H11861">
            <v>0</v>
          </cell>
          <cell r="I11861">
            <v>9</v>
          </cell>
          <cell r="J11861">
            <v>9</v>
          </cell>
          <cell r="K11861">
            <v>2</v>
          </cell>
          <cell r="L11861">
            <v>7</v>
          </cell>
        </row>
        <row r="11862">
          <cell r="E11862">
            <v>31220</v>
          </cell>
          <cell r="F11862">
            <v>17</v>
          </cell>
          <cell r="G11862">
            <v>11</v>
          </cell>
          <cell r="H11862">
            <v>6</v>
          </cell>
          <cell r="I11862">
            <v>6</v>
          </cell>
          <cell r="J11862">
            <v>13</v>
          </cell>
          <cell r="K11862">
            <v>15</v>
          </cell>
          <cell r="L11862">
            <v>7</v>
          </cell>
        </row>
        <row r="11863">
          <cell r="E11863">
            <v>31221</v>
          </cell>
          <cell r="F11863">
            <v>22</v>
          </cell>
          <cell r="G11863">
            <v>13</v>
          </cell>
          <cell r="H11863">
            <v>11</v>
          </cell>
          <cell r="I11863">
            <v>0</v>
          </cell>
          <cell r="J11863">
            <v>6</v>
          </cell>
          <cell r="K11863">
            <v>7</v>
          </cell>
          <cell r="L11863">
            <v>11</v>
          </cell>
        </row>
        <row r="11864">
          <cell r="E11864">
            <v>31222</v>
          </cell>
          <cell r="F11864">
            <v>24</v>
          </cell>
          <cell r="G11864">
            <v>7</v>
          </cell>
          <cell r="H11864">
            <v>7</v>
          </cell>
          <cell r="I11864">
            <v>13</v>
          </cell>
          <cell r="J11864">
            <v>13</v>
          </cell>
          <cell r="K11864">
            <v>7</v>
          </cell>
          <cell r="L11864">
            <v>7</v>
          </cell>
        </row>
        <row r="11865">
          <cell r="E11865">
            <v>31223</v>
          </cell>
          <cell r="F11865">
            <v>22</v>
          </cell>
          <cell r="G11865">
            <v>28</v>
          </cell>
          <cell r="H11865">
            <v>30</v>
          </cell>
          <cell r="I11865">
            <v>31</v>
          </cell>
          <cell r="J11865">
            <v>26</v>
          </cell>
          <cell r="K11865">
            <v>24</v>
          </cell>
          <cell r="L11865">
            <v>24</v>
          </cell>
        </row>
        <row r="11866">
          <cell r="E11866">
            <v>31224</v>
          </cell>
          <cell r="F11866">
            <v>4</v>
          </cell>
          <cell r="G11866">
            <v>0</v>
          </cell>
          <cell r="H11866">
            <v>0</v>
          </cell>
          <cell r="I11866">
            <v>0</v>
          </cell>
          <cell r="J11866">
            <v>9</v>
          </cell>
          <cell r="K11866">
            <v>0</v>
          </cell>
          <cell r="L11866">
            <v>0</v>
          </cell>
        </row>
        <row r="11867">
          <cell r="E11867">
            <v>31225</v>
          </cell>
          <cell r="F11867">
            <v>9</v>
          </cell>
          <cell r="G11867">
            <v>7</v>
          </cell>
          <cell r="H11867">
            <v>15</v>
          </cell>
          <cell r="I11867">
            <v>6</v>
          </cell>
          <cell r="J11867">
            <v>0</v>
          </cell>
          <cell r="K11867">
            <v>0</v>
          </cell>
          <cell r="L11867">
            <v>0</v>
          </cell>
        </row>
        <row r="11868">
          <cell r="E11868">
            <v>31226</v>
          </cell>
          <cell r="F11868">
            <v>15</v>
          </cell>
          <cell r="G11868">
            <v>15</v>
          </cell>
          <cell r="H11868">
            <v>19</v>
          </cell>
          <cell r="I11868">
            <v>19</v>
          </cell>
          <cell r="J11868">
            <v>19</v>
          </cell>
          <cell r="K11868">
            <v>13</v>
          </cell>
          <cell r="L11868">
            <v>13</v>
          </cell>
        </row>
        <row r="11869">
          <cell r="E11869">
            <v>31227</v>
          </cell>
          <cell r="F11869">
            <v>7</v>
          </cell>
          <cell r="G11869">
            <v>17</v>
          </cell>
          <cell r="H11869">
            <v>13</v>
          </cell>
          <cell r="I11869">
            <v>4</v>
          </cell>
          <cell r="J11869">
            <v>7</v>
          </cell>
          <cell r="K11869">
            <v>9</v>
          </cell>
          <cell r="L11869">
            <v>17</v>
          </cell>
        </row>
        <row r="11870">
          <cell r="E11870">
            <v>31228</v>
          </cell>
          <cell r="F11870">
            <v>20</v>
          </cell>
          <cell r="G11870">
            <v>11</v>
          </cell>
          <cell r="H11870">
            <v>17</v>
          </cell>
          <cell r="I11870">
            <v>13</v>
          </cell>
          <cell r="J11870">
            <v>9</v>
          </cell>
          <cell r="K11870">
            <v>19</v>
          </cell>
          <cell r="L11870">
            <v>17</v>
          </cell>
        </row>
        <row r="11871">
          <cell r="E11871">
            <v>31229</v>
          </cell>
          <cell r="F11871">
            <v>24</v>
          </cell>
          <cell r="G11871">
            <v>22</v>
          </cell>
          <cell r="H11871">
            <v>7</v>
          </cell>
          <cell r="I11871">
            <v>6</v>
          </cell>
          <cell r="J11871">
            <v>9</v>
          </cell>
          <cell r="K11871">
            <v>20</v>
          </cell>
          <cell r="L11871">
            <v>30</v>
          </cell>
        </row>
        <row r="11872">
          <cell r="E11872">
            <v>31230</v>
          </cell>
          <cell r="F11872">
            <v>7</v>
          </cell>
          <cell r="G11872">
            <v>0</v>
          </cell>
          <cell r="H11872">
            <v>9</v>
          </cell>
          <cell r="I11872">
            <v>19</v>
          </cell>
          <cell r="J11872">
            <v>0</v>
          </cell>
          <cell r="K11872">
            <v>7</v>
          </cell>
          <cell r="L11872">
            <v>4</v>
          </cell>
        </row>
        <row r="11873">
          <cell r="E11873">
            <v>31231</v>
          </cell>
          <cell r="F11873">
            <v>15</v>
          </cell>
          <cell r="G11873">
            <v>4</v>
          </cell>
          <cell r="H11873">
            <v>2</v>
          </cell>
          <cell r="I11873">
            <v>0</v>
          </cell>
          <cell r="J11873">
            <v>4</v>
          </cell>
          <cell r="K11873">
            <v>2</v>
          </cell>
          <cell r="L11873">
            <v>4</v>
          </cell>
        </row>
        <row r="11874">
          <cell r="E11874">
            <v>31232</v>
          </cell>
          <cell r="F11874">
            <v>6</v>
          </cell>
          <cell r="G11874">
            <v>7</v>
          </cell>
          <cell r="H11874">
            <v>11</v>
          </cell>
          <cell r="I11874">
            <v>13</v>
          </cell>
          <cell r="J11874">
            <v>9</v>
          </cell>
          <cell r="K11874">
            <v>9</v>
          </cell>
          <cell r="L11874">
            <v>11</v>
          </cell>
        </row>
        <row r="11875">
          <cell r="E11875">
            <v>31233</v>
          </cell>
          <cell r="F11875">
            <v>0</v>
          </cell>
          <cell r="G11875">
            <v>13</v>
          </cell>
          <cell r="H11875">
            <v>9</v>
          </cell>
          <cell r="I11875">
            <v>17</v>
          </cell>
          <cell r="J11875">
            <v>11</v>
          </cell>
          <cell r="K11875">
            <v>15</v>
          </cell>
          <cell r="L11875">
            <v>9</v>
          </cell>
        </row>
        <row r="11876">
          <cell r="E11876">
            <v>31234</v>
          </cell>
          <cell r="F11876">
            <v>13</v>
          </cell>
          <cell r="G11876">
            <v>15</v>
          </cell>
          <cell r="H11876">
            <v>15</v>
          </cell>
          <cell r="I11876">
            <v>11</v>
          </cell>
          <cell r="J11876">
            <v>4</v>
          </cell>
          <cell r="K11876">
            <v>9</v>
          </cell>
          <cell r="L11876">
            <v>0</v>
          </cell>
        </row>
        <row r="11877">
          <cell r="E11877">
            <v>31235</v>
          </cell>
          <cell r="F11877">
            <v>19</v>
          </cell>
          <cell r="G11877">
            <v>19</v>
          </cell>
          <cell r="H11877">
            <v>17</v>
          </cell>
          <cell r="I11877">
            <v>11</v>
          </cell>
          <cell r="J11877">
            <v>9</v>
          </cell>
          <cell r="K11877">
            <v>7</v>
          </cell>
          <cell r="L11877">
            <v>0</v>
          </cell>
        </row>
        <row r="11878">
          <cell r="E11878">
            <v>31236</v>
          </cell>
          <cell r="F11878">
            <v>26</v>
          </cell>
          <cell r="G11878">
            <v>24</v>
          </cell>
          <cell r="H11878">
            <v>28</v>
          </cell>
          <cell r="I11878">
            <v>19</v>
          </cell>
          <cell r="J11878">
            <v>9</v>
          </cell>
          <cell r="K11878">
            <v>6</v>
          </cell>
          <cell r="L11878">
            <v>6</v>
          </cell>
        </row>
        <row r="11879">
          <cell r="E11879">
            <v>31237</v>
          </cell>
          <cell r="F11879">
            <v>0</v>
          </cell>
          <cell r="G11879">
            <v>4</v>
          </cell>
          <cell r="H11879">
            <v>4</v>
          </cell>
          <cell r="I11879">
            <v>0</v>
          </cell>
          <cell r="J11879">
            <v>0</v>
          </cell>
          <cell r="K11879">
            <v>0</v>
          </cell>
          <cell r="L11879">
            <v>0</v>
          </cell>
        </row>
        <row r="11880">
          <cell r="E11880">
            <v>31238</v>
          </cell>
          <cell r="F11880">
            <v>4</v>
          </cell>
          <cell r="G11880">
            <v>4</v>
          </cell>
          <cell r="H11880">
            <v>20</v>
          </cell>
          <cell r="I11880">
            <v>33</v>
          </cell>
          <cell r="J11880">
            <v>0</v>
          </cell>
          <cell r="K11880">
            <v>4</v>
          </cell>
          <cell r="L11880">
            <v>7</v>
          </cell>
        </row>
        <row r="11881">
          <cell r="E11881">
            <v>31239</v>
          </cell>
          <cell r="F11881">
            <v>19</v>
          </cell>
          <cell r="G11881">
            <v>19</v>
          </cell>
          <cell r="H11881">
            <v>15</v>
          </cell>
          <cell r="I11881">
            <v>11</v>
          </cell>
          <cell r="J11881">
            <v>0</v>
          </cell>
          <cell r="K11881">
            <v>0</v>
          </cell>
          <cell r="L11881">
            <v>0</v>
          </cell>
        </row>
        <row r="11882">
          <cell r="E11882">
            <v>31240</v>
          </cell>
          <cell r="F11882">
            <v>22</v>
          </cell>
          <cell r="G11882">
            <v>22</v>
          </cell>
          <cell r="H11882">
            <v>19</v>
          </cell>
          <cell r="I11882">
            <v>9</v>
          </cell>
          <cell r="J11882">
            <v>4</v>
          </cell>
          <cell r="K11882">
            <v>6</v>
          </cell>
          <cell r="L11882">
            <v>0</v>
          </cell>
        </row>
        <row r="11883">
          <cell r="E11883">
            <v>31241</v>
          </cell>
          <cell r="F11883">
            <v>11</v>
          </cell>
          <cell r="G11883">
            <v>15</v>
          </cell>
          <cell r="H11883">
            <v>7</v>
          </cell>
          <cell r="I11883">
            <v>0</v>
          </cell>
          <cell r="J11883">
            <v>17</v>
          </cell>
          <cell r="K11883">
            <v>7</v>
          </cell>
          <cell r="L11883">
            <v>7</v>
          </cell>
        </row>
        <row r="11884">
          <cell r="E11884">
            <v>31242</v>
          </cell>
          <cell r="F11884">
            <v>6</v>
          </cell>
          <cell r="G11884">
            <v>0</v>
          </cell>
          <cell r="H11884">
            <v>0</v>
          </cell>
          <cell r="I11884">
            <v>0</v>
          </cell>
          <cell r="J11884">
            <v>4</v>
          </cell>
          <cell r="K11884">
            <v>6</v>
          </cell>
          <cell r="L11884">
            <v>6</v>
          </cell>
        </row>
        <row r="11885">
          <cell r="E11885">
            <v>31243</v>
          </cell>
          <cell r="F11885">
            <v>4</v>
          </cell>
          <cell r="G11885">
            <v>4</v>
          </cell>
          <cell r="H11885">
            <v>17</v>
          </cell>
          <cell r="I11885">
            <v>9</v>
          </cell>
          <cell r="J11885">
            <v>30</v>
          </cell>
          <cell r="K11885">
            <v>30</v>
          </cell>
          <cell r="L11885">
            <v>37</v>
          </cell>
        </row>
        <row r="11886">
          <cell r="E11886">
            <v>31244</v>
          </cell>
          <cell r="F11886">
            <v>6</v>
          </cell>
          <cell r="G11886">
            <v>6</v>
          </cell>
          <cell r="H11886">
            <v>4</v>
          </cell>
          <cell r="I11886">
            <v>0</v>
          </cell>
          <cell r="J11886">
            <v>0</v>
          </cell>
          <cell r="K11886">
            <v>0</v>
          </cell>
          <cell r="L11886">
            <v>0</v>
          </cell>
        </row>
        <row r="11887">
          <cell r="E11887">
            <v>31245</v>
          </cell>
          <cell r="F11887">
            <v>28</v>
          </cell>
          <cell r="G11887">
            <v>24</v>
          </cell>
          <cell r="H11887">
            <v>19</v>
          </cell>
          <cell r="I11887">
            <v>15</v>
          </cell>
          <cell r="J11887">
            <v>22</v>
          </cell>
          <cell r="K11887">
            <v>19</v>
          </cell>
          <cell r="L11887">
            <v>19</v>
          </cell>
        </row>
        <row r="11888">
          <cell r="E11888">
            <v>31246</v>
          </cell>
          <cell r="F11888">
            <v>0</v>
          </cell>
          <cell r="G11888">
            <v>7</v>
          </cell>
          <cell r="H11888">
            <v>0</v>
          </cell>
          <cell r="I11888">
            <v>0</v>
          </cell>
          <cell r="J11888">
            <v>0</v>
          </cell>
          <cell r="K11888">
            <v>0</v>
          </cell>
          <cell r="L11888">
            <v>0</v>
          </cell>
        </row>
        <row r="11889">
          <cell r="E11889">
            <v>31247</v>
          </cell>
          <cell r="F11889">
            <v>7</v>
          </cell>
          <cell r="G11889">
            <v>20</v>
          </cell>
          <cell r="H11889">
            <v>19</v>
          </cell>
          <cell r="I11889">
            <v>22</v>
          </cell>
          <cell r="J11889">
            <v>19</v>
          </cell>
          <cell r="K11889">
            <v>11</v>
          </cell>
          <cell r="L11889">
            <v>15</v>
          </cell>
        </row>
        <row r="11890">
          <cell r="E11890">
            <v>31248</v>
          </cell>
          <cell r="F11890">
            <v>9</v>
          </cell>
          <cell r="G11890">
            <v>7</v>
          </cell>
          <cell r="H11890">
            <v>7</v>
          </cell>
          <cell r="I11890">
            <v>13</v>
          </cell>
          <cell r="J11890">
            <v>13</v>
          </cell>
          <cell r="K11890">
            <v>13</v>
          </cell>
          <cell r="L11890">
            <v>0</v>
          </cell>
        </row>
        <row r="11891">
          <cell r="E11891">
            <v>31249</v>
          </cell>
          <cell r="F11891">
            <v>13</v>
          </cell>
          <cell r="G11891">
            <v>15</v>
          </cell>
          <cell r="H11891">
            <v>17</v>
          </cell>
          <cell r="I11891">
            <v>13</v>
          </cell>
          <cell r="J11891">
            <v>15</v>
          </cell>
          <cell r="K11891">
            <v>11</v>
          </cell>
          <cell r="L11891">
            <v>9</v>
          </cell>
        </row>
        <row r="11892">
          <cell r="E11892">
            <v>31250</v>
          </cell>
          <cell r="F11892">
            <v>9</v>
          </cell>
          <cell r="G11892">
            <v>9</v>
          </cell>
          <cell r="H11892">
            <v>0</v>
          </cell>
          <cell r="I11892">
            <v>7</v>
          </cell>
          <cell r="J11892">
            <v>2</v>
          </cell>
          <cell r="K11892">
            <v>0</v>
          </cell>
          <cell r="L11892">
            <v>0</v>
          </cell>
        </row>
        <row r="11893">
          <cell r="E11893">
            <v>31251</v>
          </cell>
          <cell r="F11893">
            <v>4</v>
          </cell>
          <cell r="G11893">
            <v>6</v>
          </cell>
          <cell r="H11893">
            <v>6</v>
          </cell>
          <cell r="I11893">
            <v>0</v>
          </cell>
          <cell r="J11893">
            <v>0</v>
          </cell>
          <cell r="K11893">
            <v>0</v>
          </cell>
          <cell r="L11893">
            <v>7</v>
          </cell>
        </row>
        <row r="11894">
          <cell r="E11894">
            <v>31252</v>
          </cell>
          <cell r="F11894">
            <v>15</v>
          </cell>
          <cell r="G11894">
            <v>13</v>
          </cell>
          <cell r="H11894">
            <v>11</v>
          </cell>
          <cell r="I11894">
            <v>15</v>
          </cell>
          <cell r="J11894">
            <v>20</v>
          </cell>
          <cell r="K11894">
            <v>20</v>
          </cell>
          <cell r="L11894">
            <v>15</v>
          </cell>
        </row>
        <row r="11895">
          <cell r="E11895">
            <v>31253</v>
          </cell>
          <cell r="F11895">
            <v>6</v>
          </cell>
          <cell r="G11895">
            <v>0</v>
          </cell>
          <cell r="H11895">
            <v>6</v>
          </cell>
          <cell r="I11895">
            <v>9</v>
          </cell>
          <cell r="J11895">
            <v>0</v>
          </cell>
          <cell r="K11895">
            <v>0</v>
          </cell>
          <cell r="L11895">
            <v>0</v>
          </cell>
        </row>
        <row r="11896">
          <cell r="E11896">
            <v>31254</v>
          </cell>
          <cell r="F11896">
            <v>7</v>
          </cell>
          <cell r="G11896">
            <v>7</v>
          </cell>
          <cell r="H11896">
            <v>0</v>
          </cell>
          <cell r="I11896">
            <v>6</v>
          </cell>
          <cell r="J11896">
            <v>7</v>
          </cell>
          <cell r="K11896">
            <v>4</v>
          </cell>
          <cell r="L11896">
            <v>48</v>
          </cell>
        </row>
        <row r="11897">
          <cell r="E11897">
            <v>31255</v>
          </cell>
          <cell r="F11897">
            <v>17</v>
          </cell>
          <cell r="G11897">
            <v>17</v>
          </cell>
          <cell r="H11897">
            <v>11</v>
          </cell>
          <cell r="I11897">
            <v>0</v>
          </cell>
          <cell r="J11897">
            <v>0</v>
          </cell>
          <cell r="K11897">
            <v>0</v>
          </cell>
          <cell r="L11897">
            <v>0</v>
          </cell>
        </row>
        <row r="11898">
          <cell r="E11898">
            <v>31256</v>
          </cell>
          <cell r="F11898">
            <v>7</v>
          </cell>
          <cell r="G11898">
            <v>0</v>
          </cell>
          <cell r="H11898">
            <v>0</v>
          </cell>
          <cell r="I11898">
            <v>4</v>
          </cell>
          <cell r="J11898">
            <v>0</v>
          </cell>
          <cell r="K11898">
            <v>0</v>
          </cell>
          <cell r="L11898">
            <v>11</v>
          </cell>
        </row>
        <row r="11899">
          <cell r="E11899">
            <v>31257</v>
          </cell>
          <cell r="F11899">
            <v>15</v>
          </cell>
          <cell r="G11899">
            <v>17</v>
          </cell>
          <cell r="H11899">
            <v>15</v>
          </cell>
          <cell r="I11899">
            <v>22</v>
          </cell>
          <cell r="J11899">
            <v>19</v>
          </cell>
          <cell r="K11899">
            <v>17</v>
          </cell>
          <cell r="L11899">
            <v>13</v>
          </cell>
        </row>
        <row r="11900">
          <cell r="E11900">
            <v>31258</v>
          </cell>
          <cell r="F11900">
            <v>4</v>
          </cell>
          <cell r="G11900">
            <v>7</v>
          </cell>
          <cell r="H11900">
            <v>9</v>
          </cell>
          <cell r="I11900">
            <v>6</v>
          </cell>
          <cell r="J11900">
            <v>0</v>
          </cell>
          <cell r="K11900">
            <v>0</v>
          </cell>
          <cell r="L11900">
            <v>0</v>
          </cell>
        </row>
        <row r="11901">
          <cell r="E11901">
            <v>31259</v>
          </cell>
          <cell r="F11901">
            <v>24</v>
          </cell>
          <cell r="G11901">
            <v>22</v>
          </cell>
          <cell r="H11901">
            <v>13</v>
          </cell>
          <cell r="I11901">
            <v>15</v>
          </cell>
          <cell r="J11901">
            <v>15</v>
          </cell>
          <cell r="K11901">
            <v>20</v>
          </cell>
          <cell r="L11901">
            <v>19</v>
          </cell>
        </row>
        <row r="11902">
          <cell r="E11902">
            <v>31260</v>
          </cell>
          <cell r="F11902">
            <v>15</v>
          </cell>
          <cell r="G11902">
            <v>11</v>
          </cell>
          <cell r="H11902">
            <v>9</v>
          </cell>
          <cell r="I11902">
            <v>13</v>
          </cell>
          <cell r="J11902">
            <v>11</v>
          </cell>
          <cell r="K11902">
            <v>0</v>
          </cell>
          <cell r="L11902">
            <v>0</v>
          </cell>
        </row>
        <row r="11903">
          <cell r="E11903">
            <v>31261</v>
          </cell>
          <cell r="F11903">
            <v>17</v>
          </cell>
          <cell r="G11903">
            <v>17</v>
          </cell>
          <cell r="H11903">
            <v>15</v>
          </cell>
          <cell r="I11903">
            <v>13</v>
          </cell>
          <cell r="J11903">
            <v>13</v>
          </cell>
          <cell r="K11903">
            <v>19</v>
          </cell>
          <cell r="L11903">
            <v>15</v>
          </cell>
        </row>
        <row r="11904">
          <cell r="E11904">
            <v>31262</v>
          </cell>
          <cell r="F11904">
            <v>11</v>
          </cell>
          <cell r="G11904">
            <v>0</v>
          </cell>
          <cell r="H11904">
            <v>0</v>
          </cell>
          <cell r="I11904">
            <v>4</v>
          </cell>
          <cell r="J11904">
            <v>11</v>
          </cell>
          <cell r="K11904">
            <v>4</v>
          </cell>
          <cell r="L11904">
            <v>0</v>
          </cell>
        </row>
        <row r="11905">
          <cell r="E11905">
            <v>31263</v>
          </cell>
          <cell r="F11905">
            <v>0</v>
          </cell>
          <cell r="G11905">
            <v>9</v>
          </cell>
          <cell r="H11905">
            <v>9</v>
          </cell>
          <cell r="I11905">
            <v>0</v>
          </cell>
          <cell r="J11905">
            <v>0</v>
          </cell>
          <cell r="K11905">
            <v>0</v>
          </cell>
          <cell r="L11905">
            <v>2</v>
          </cell>
        </row>
        <row r="11906">
          <cell r="E11906">
            <v>31264</v>
          </cell>
          <cell r="F11906">
            <v>22</v>
          </cell>
          <cell r="G11906">
            <v>26</v>
          </cell>
          <cell r="H11906">
            <v>9</v>
          </cell>
          <cell r="I11906">
            <v>22</v>
          </cell>
          <cell r="J11906">
            <v>15</v>
          </cell>
          <cell r="K11906">
            <v>13</v>
          </cell>
          <cell r="L11906">
            <v>0</v>
          </cell>
        </row>
        <row r="11907">
          <cell r="E11907">
            <v>31265</v>
          </cell>
          <cell r="F11907">
            <v>4</v>
          </cell>
          <cell r="G11907">
            <v>0</v>
          </cell>
          <cell r="H11907">
            <v>0</v>
          </cell>
          <cell r="I11907">
            <v>0</v>
          </cell>
          <cell r="J11907">
            <v>4</v>
          </cell>
          <cell r="K11907">
            <v>15</v>
          </cell>
          <cell r="L11907">
            <v>15</v>
          </cell>
        </row>
        <row r="11908">
          <cell r="E11908">
            <v>31266</v>
          </cell>
          <cell r="F11908">
            <v>9</v>
          </cell>
          <cell r="G11908">
            <v>9</v>
          </cell>
          <cell r="H11908">
            <v>13</v>
          </cell>
          <cell r="I11908">
            <v>19</v>
          </cell>
          <cell r="J11908">
            <v>9</v>
          </cell>
          <cell r="K11908">
            <v>0</v>
          </cell>
          <cell r="L11908">
            <v>0</v>
          </cell>
        </row>
        <row r="11909">
          <cell r="E11909">
            <v>31267</v>
          </cell>
          <cell r="F11909">
            <v>37</v>
          </cell>
          <cell r="G11909">
            <v>33</v>
          </cell>
          <cell r="H11909">
            <v>30</v>
          </cell>
          <cell r="I11909">
            <v>24</v>
          </cell>
          <cell r="J11909">
            <v>19</v>
          </cell>
          <cell r="K11909">
            <v>33</v>
          </cell>
          <cell r="L11909">
            <v>28</v>
          </cell>
        </row>
        <row r="11910">
          <cell r="E11910">
            <v>31268</v>
          </cell>
          <cell r="F11910">
            <v>9</v>
          </cell>
          <cell r="G11910">
            <v>9</v>
          </cell>
          <cell r="H11910">
            <v>11</v>
          </cell>
          <cell r="I11910">
            <v>0</v>
          </cell>
          <cell r="J11910">
            <v>0</v>
          </cell>
          <cell r="K11910">
            <v>4</v>
          </cell>
          <cell r="L11910">
            <v>11</v>
          </cell>
        </row>
        <row r="11911">
          <cell r="E11911">
            <v>31269</v>
          </cell>
          <cell r="F11911">
            <v>7</v>
          </cell>
          <cell r="G11911">
            <v>20</v>
          </cell>
          <cell r="H11911">
            <v>24</v>
          </cell>
          <cell r="I11911">
            <v>26</v>
          </cell>
          <cell r="J11911">
            <v>22</v>
          </cell>
          <cell r="K11911">
            <v>24</v>
          </cell>
          <cell r="L11911">
            <v>28</v>
          </cell>
        </row>
        <row r="11912">
          <cell r="E11912">
            <v>31270</v>
          </cell>
          <cell r="F11912">
            <v>6</v>
          </cell>
          <cell r="G11912">
            <v>7</v>
          </cell>
          <cell r="H11912">
            <v>7</v>
          </cell>
          <cell r="I11912">
            <v>9</v>
          </cell>
          <cell r="J11912">
            <v>13</v>
          </cell>
          <cell r="K11912">
            <v>13</v>
          </cell>
          <cell r="L11912">
            <v>17</v>
          </cell>
        </row>
        <row r="11913">
          <cell r="E11913">
            <v>31271</v>
          </cell>
          <cell r="F11913">
            <v>15</v>
          </cell>
          <cell r="G11913">
            <v>20</v>
          </cell>
          <cell r="H11913">
            <v>11</v>
          </cell>
          <cell r="I11913">
            <v>15</v>
          </cell>
          <cell r="J11913">
            <v>20</v>
          </cell>
          <cell r="K11913">
            <v>24</v>
          </cell>
          <cell r="L11913">
            <v>22</v>
          </cell>
        </row>
        <row r="11914">
          <cell r="E11914">
            <v>31272</v>
          </cell>
          <cell r="F11914">
            <v>28</v>
          </cell>
          <cell r="G11914">
            <v>15</v>
          </cell>
          <cell r="H11914">
            <v>17</v>
          </cell>
          <cell r="I11914">
            <v>9</v>
          </cell>
          <cell r="J11914">
            <v>0</v>
          </cell>
          <cell r="K11914">
            <v>0</v>
          </cell>
          <cell r="L11914">
            <v>0</v>
          </cell>
        </row>
        <row r="11915">
          <cell r="E11915">
            <v>31273</v>
          </cell>
          <cell r="F11915">
            <v>7</v>
          </cell>
          <cell r="G11915">
            <v>2</v>
          </cell>
          <cell r="H11915">
            <v>17</v>
          </cell>
          <cell r="I11915">
            <v>13</v>
          </cell>
          <cell r="J11915">
            <v>11</v>
          </cell>
          <cell r="K11915">
            <v>6</v>
          </cell>
          <cell r="L11915">
            <v>11</v>
          </cell>
        </row>
        <row r="11916">
          <cell r="E11916">
            <v>31274</v>
          </cell>
          <cell r="F11916">
            <v>39</v>
          </cell>
          <cell r="G11916">
            <v>41</v>
          </cell>
          <cell r="H11916">
            <v>41</v>
          </cell>
          <cell r="I11916">
            <v>37</v>
          </cell>
          <cell r="J11916">
            <v>43</v>
          </cell>
          <cell r="K11916">
            <v>39</v>
          </cell>
          <cell r="L11916">
            <v>31</v>
          </cell>
        </row>
        <row r="11917">
          <cell r="E11917">
            <v>31275</v>
          </cell>
          <cell r="F11917">
            <v>24</v>
          </cell>
          <cell r="G11917">
            <v>22</v>
          </cell>
          <cell r="H11917">
            <v>22</v>
          </cell>
          <cell r="I11917">
            <v>19</v>
          </cell>
          <cell r="J11917">
            <v>19</v>
          </cell>
          <cell r="K11917">
            <v>15</v>
          </cell>
          <cell r="L11917">
            <v>13</v>
          </cell>
        </row>
        <row r="11918">
          <cell r="E11918">
            <v>31276</v>
          </cell>
          <cell r="F11918">
            <v>20</v>
          </cell>
          <cell r="G11918">
            <v>13</v>
          </cell>
          <cell r="H11918">
            <v>13</v>
          </cell>
          <cell r="I11918">
            <v>9</v>
          </cell>
          <cell r="J11918">
            <v>7</v>
          </cell>
          <cell r="K11918">
            <v>9</v>
          </cell>
          <cell r="L11918">
            <v>9</v>
          </cell>
        </row>
        <row r="11919">
          <cell r="E11919">
            <v>31277</v>
          </cell>
          <cell r="F11919">
            <v>6</v>
          </cell>
          <cell r="G11919">
            <v>4</v>
          </cell>
          <cell r="H11919">
            <v>7</v>
          </cell>
          <cell r="I11919">
            <v>0</v>
          </cell>
          <cell r="J11919">
            <v>0</v>
          </cell>
          <cell r="K11919">
            <v>0</v>
          </cell>
          <cell r="L11919">
            <v>0</v>
          </cell>
        </row>
        <row r="11920">
          <cell r="E11920">
            <v>31278</v>
          </cell>
          <cell r="F11920">
            <v>19</v>
          </cell>
          <cell r="G11920">
            <v>9</v>
          </cell>
          <cell r="H11920">
            <v>11</v>
          </cell>
          <cell r="I11920">
            <v>7</v>
          </cell>
          <cell r="J11920">
            <v>9</v>
          </cell>
          <cell r="K11920">
            <v>9</v>
          </cell>
          <cell r="L11920">
            <v>6</v>
          </cell>
        </row>
        <row r="11921">
          <cell r="E11921">
            <v>31279</v>
          </cell>
          <cell r="F11921">
            <v>19</v>
          </cell>
          <cell r="G11921">
            <v>39</v>
          </cell>
          <cell r="H11921">
            <v>41</v>
          </cell>
          <cell r="I11921">
            <v>41</v>
          </cell>
          <cell r="J11921">
            <v>39</v>
          </cell>
          <cell r="K11921">
            <v>30</v>
          </cell>
          <cell r="L11921">
            <v>31</v>
          </cell>
        </row>
        <row r="11922">
          <cell r="E11922">
            <v>31280</v>
          </cell>
          <cell r="F11922">
            <v>24</v>
          </cell>
          <cell r="G11922">
            <v>22</v>
          </cell>
          <cell r="H11922">
            <v>22</v>
          </cell>
          <cell r="I11922">
            <v>24</v>
          </cell>
          <cell r="J11922">
            <v>24</v>
          </cell>
          <cell r="K11922">
            <v>20</v>
          </cell>
          <cell r="L11922">
            <v>24</v>
          </cell>
        </row>
        <row r="11923">
          <cell r="E11923">
            <v>31281</v>
          </cell>
          <cell r="F11923">
            <v>28</v>
          </cell>
          <cell r="G11923">
            <v>28</v>
          </cell>
          <cell r="H11923">
            <v>13</v>
          </cell>
          <cell r="I11923">
            <v>13</v>
          </cell>
          <cell r="J11923">
            <v>19</v>
          </cell>
          <cell r="K11923">
            <v>20</v>
          </cell>
          <cell r="L11923">
            <v>26</v>
          </cell>
        </row>
        <row r="11924">
          <cell r="E11924">
            <v>31282</v>
          </cell>
          <cell r="F11924">
            <v>22</v>
          </cell>
          <cell r="G11924">
            <v>24</v>
          </cell>
          <cell r="H11924">
            <v>28</v>
          </cell>
          <cell r="I11924">
            <v>22</v>
          </cell>
          <cell r="J11924">
            <v>13</v>
          </cell>
          <cell r="K11924">
            <v>7</v>
          </cell>
          <cell r="L11924">
            <v>6</v>
          </cell>
        </row>
        <row r="11925">
          <cell r="E11925">
            <v>31283</v>
          </cell>
          <cell r="F11925">
            <v>7</v>
          </cell>
          <cell r="G11925">
            <v>0</v>
          </cell>
          <cell r="H11925">
            <v>7</v>
          </cell>
          <cell r="I11925">
            <v>0</v>
          </cell>
          <cell r="J11925">
            <v>17</v>
          </cell>
          <cell r="K11925">
            <v>11</v>
          </cell>
          <cell r="L11925">
            <v>7</v>
          </cell>
        </row>
        <row r="11926">
          <cell r="E11926">
            <v>31284</v>
          </cell>
          <cell r="F11926">
            <v>15</v>
          </cell>
          <cell r="G11926">
            <v>9</v>
          </cell>
          <cell r="H11926">
            <v>11</v>
          </cell>
          <cell r="I11926">
            <v>11</v>
          </cell>
          <cell r="J11926">
            <v>6</v>
          </cell>
          <cell r="K11926">
            <v>0</v>
          </cell>
          <cell r="L11926">
            <v>0</v>
          </cell>
        </row>
        <row r="11927">
          <cell r="E11927">
            <v>31285</v>
          </cell>
          <cell r="F11927">
            <v>0</v>
          </cell>
          <cell r="G11927">
            <v>13</v>
          </cell>
          <cell r="H11927">
            <v>17</v>
          </cell>
          <cell r="I11927">
            <v>15</v>
          </cell>
          <cell r="J11927">
            <v>11</v>
          </cell>
          <cell r="K11927">
            <v>7</v>
          </cell>
          <cell r="L11927">
            <v>0</v>
          </cell>
        </row>
        <row r="11928">
          <cell r="E11928">
            <v>31286</v>
          </cell>
          <cell r="F11928">
            <v>7</v>
          </cell>
          <cell r="G11928">
            <v>7</v>
          </cell>
          <cell r="H11928">
            <v>7</v>
          </cell>
          <cell r="I11928">
            <v>7</v>
          </cell>
          <cell r="J11928">
            <v>17</v>
          </cell>
          <cell r="K11928">
            <v>15</v>
          </cell>
          <cell r="L11928">
            <v>17</v>
          </cell>
        </row>
        <row r="11929">
          <cell r="E11929">
            <v>31287</v>
          </cell>
          <cell r="F11929">
            <v>0</v>
          </cell>
          <cell r="G11929">
            <v>0</v>
          </cell>
          <cell r="H11929">
            <v>17</v>
          </cell>
          <cell r="I11929">
            <v>9</v>
          </cell>
          <cell r="J11929">
            <v>7</v>
          </cell>
          <cell r="K11929">
            <v>9</v>
          </cell>
          <cell r="L11929">
            <v>11</v>
          </cell>
        </row>
        <row r="11930">
          <cell r="E11930">
            <v>31288</v>
          </cell>
          <cell r="F11930">
            <v>0</v>
          </cell>
          <cell r="G11930">
            <v>0</v>
          </cell>
          <cell r="H11930">
            <v>0</v>
          </cell>
          <cell r="I11930">
            <v>0</v>
          </cell>
          <cell r="J11930">
            <v>0</v>
          </cell>
          <cell r="K11930">
            <v>0</v>
          </cell>
          <cell r="L11930">
            <v>7</v>
          </cell>
        </row>
        <row r="11931">
          <cell r="E11931">
            <v>31289</v>
          </cell>
          <cell r="F11931">
            <v>0</v>
          </cell>
          <cell r="G11931">
            <v>0</v>
          </cell>
          <cell r="H11931">
            <v>0</v>
          </cell>
          <cell r="I11931">
            <v>0</v>
          </cell>
          <cell r="J11931">
            <v>7</v>
          </cell>
          <cell r="K11931">
            <v>4</v>
          </cell>
          <cell r="L11931">
            <v>6</v>
          </cell>
        </row>
        <row r="11932">
          <cell r="E11932">
            <v>31290</v>
          </cell>
          <cell r="F11932">
            <v>7</v>
          </cell>
          <cell r="G11932">
            <v>0</v>
          </cell>
          <cell r="H11932">
            <v>2</v>
          </cell>
          <cell r="I11932">
            <v>4</v>
          </cell>
          <cell r="J11932">
            <v>7</v>
          </cell>
          <cell r="K11932">
            <v>0</v>
          </cell>
          <cell r="L11932">
            <v>0</v>
          </cell>
        </row>
        <row r="11933">
          <cell r="E11933">
            <v>31291</v>
          </cell>
          <cell r="F11933">
            <v>0</v>
          </cell>
          <cell r="G11933">
            <v>0</v>
          </cell>
          <cell r="H11933">
            <v>0</v>
          </cell>
          <cell r="I11933">
            <v>0</v>
          </cell>
          <cell r="J11933">
            <v>0</v>
          </cell>
          <cell r="K11933">
            <v>0</v>
          </cell>
          <cell r="L11933">
            <v>0</v>
          </cell>
        </row>
        <row r="11934">
          <cell r="E11934">
            <v>31292</v>
          </cell>
          <cell r="F11934">
            <v>11</v>
          </cell>
          <cell r="G11934">
            <v>13</v>
          </cell>
          <cell r="H11934">
            <v>13</v>
          </cell>
          <cell r="I11934">
            <v>6</v>
          </cell>
          <cell r="J11934">
            <v>0</v>
          </cell>
          <cell r="K11934">
            <v>0</v>
          </cell>
          <cell r="L11934">
            <v>0</v>
          </cell>
        </row>
        <row r="11935">
          <cell r="E11935">
            <v>31293</v>
          </cell>
          <cell r="F11935">
            <v>6</v>
          </cell>
          <cell r="G11935">
            <v>13</v>
          </cell>
          <cell r="H11935">
            <v>7</v>
          </cell>
          <cell r="I11935">
            <v>6</v>
          </cell>
          <cell r="J11935">
            <v>7</v>
          </cell>
          <cell r="K11935">
            <v>11</v>
          </cell>
          <cell r="L11935">
            <v>0</v>
          </cell>
        </row>
        <row r="11936">
          <cell r="E11936">
            <v>31294</v>
          </cell>
          <cell r="F11936">
            <v>6</v>
          </cell>
          <cell r="G11936">
            <v>7</v>
          </cell>
          <cell r="H11936">
            <v>4</v>
          </cell>
          <cell r="I11936">
            <v>7</v>
          </cell>
          <cell r="J11936">
            <v>9</v>
          </cell>
          <cell r="K11936">
            <v>15</v>
          </cell>
          <cell r="L11936">
            <v>15</v>
          </cell>
        </row>
        <row r="11937">
          <cell r="E11937">
            <v>31295</v>
          </cell>
          <cell r="F11937">
            <v>0</v>
          </cell>
          <cell r="G11937">
            <v>7</v>
          </cell>
          <cell r="H11937">
            <v>13</v>
          </cell>
          <cell r="I11937">
            <v>15</v>
          </cell>
          <cell r="J11937">
            <v>15</v>
          </cell>
          <cell r="K11937">
            <v>9</v>
          </cell>
          <cell r="L11937">
            <v>17</v>
          </cell>
        </row>
        <row r="11938">
          <cell r="E11938">
            <v>31296</v>
          </cell>
          <cell r="F11938">
            <v>17</v>
          </cell>
          <cell r="G11938">
            <v>20</v>
          </cell>
          <cell r="H11938">
            <v>13</v>
          </cell>
          <cell r="I11938">
            <v>13</v>
          </cell>
          <cell r="J11938">
            <v>9</v>
          </cell>
          <cell r="K11938">
            <v>19</v>
          </cell>
          <cell r="L11938">
            <v>15</v>
          </cell>
        </row>
        <row r="11939">
          <cell r="E11939">
            <v>31297</v>
          </cell>
          <cell r="F11939">
            <v>7</v>
          </cell>
          <cell r="G11939">
            <v>7</v>
          </cell>
          <cell r="H11939">
            <v>7</v>
          </cell>
          <cell r="I11939">
            <v>4</v>
          </cell>
          <cell r="J11939">
            <v>0</v>
          </cell>
          <cell r="K11939">
            <v>0</v>
          </cell>
          <cell r="L11939">
            <v>6</v>
          </cell>
        </row>
        <row r="11940">
          <cell r="E11940">
            <v>31298</v>
          </cell>
          <cell r="F11940">
            <v>11</v>
          </cell>
          <cell r="G11940">
            <v>15</v>
          </cell>
          <cell r="H11940">
            <v>17</v>
          </cell>
          <cell r="I11940">
            <v>13</v>
          </cell>
          <cell r="J11940">
            <v>13</v>
          </cell>
          <cell r="K11940">
            <v>13</v>
          </cell>
          <cell r="L11940">
            <v>11</v>
          </cell>
        </row>
        <row r="11941">
          <cell r="E11941">
            <v>31299</v>
          </cell>
          <cell r="F11941">
            <v>9</v>
          </cell>
          <cell r="G11941">
            <v>11</v>
          </cell>
          <cell r="H11941">
            <v>6</v>
          </cell>
          <cell r="I11941">
            <v>11</v>
          </cell>
          <cell r="J11941">
            <v>13</v>
          </cell>
          <cell r="K11941">
            <v>19</v>
          </cell>
          <cell r="L11941">
            <v>19</v>
          </cell>
        </row>
        <row r="11942">
          <cell r="E11942">
            <v>31300</v>
          </cell>
          <cell r="F11942">
            <v>24</v>
          </cell>
          <cell r="G11942">
            <v>24</v>
          </cell>
          <cell r="H11942">
            <v>20</v>
          </cell>
          <cell r="I11942">
            <v>22</v>
          </cell>
          <cell r="J11942">
            <v>26</v>
          </cell>
          <cell r="K11942">
            <v>24</v>
          </cell>
          <cell r="L11942">
            <v>26</v>
          </cell>
        </row>
        <row r="11943">
          <cell r="E11943">
            <v>31301</v>
          </cell>
          <cell r="F11943">
            <v>15</v>
          </cell>
          <cell r="G11943">
            <v>17</v>
          </cell>
          <cell r="H11943">
            <v>7</v>
          </cell>
          <cell r="I11943">
            <v>11</v>
          </cell>
          <cell r="J11943">
            <v>9</v>
          </cell>
          <cell r="K11943">
            <v>6</v>
          </cell>
          <cell r="L11943">
            <v>4</v>
          </cell>
        </row>
        <row r="11944">
          <cell r="E11944">
            <v>31302</v>
          </cell>
          <cell r="F11944">
            <v>0</v>
          </cell>
          <cell r="G11944">
            <v>7</v>
          </cell>
          <cell r="H11944">
            <v>6</v>
          </cell>
          <cell r="I11944">
            <v>7</v>
          </cell>
          <cell r="J11944">
            <v>11</v>
          </cell>
          <cell r="K11944">
            <v>17</v>
          </cell>
          <cell r="L11944">
            <v>22</v>
          </cell>
        </row>
        <row r="11945">
          <cell r="E11945">
            <v>31303</v>
          </cell>
          <cell r="F11945">
            <v>30</v>
          </cell>
          <cell r="G11945">
            <v>26</v>
          </cell>
          <cell r="H11945">
            <v>30</v>
          </cell>
          <cell r="I11945">
            <v>30</v>
          </cell>
          <cell r="J11945">
            <v>24</v>
          </cell>
          <cell r="K11945">
            <v>13</v>
          </cell>
          <cell r="L11945">
            <v>9</v>
          </cell>
        </row>
        <row r="11946">
          <cell r="E11946">
            <v>31304</v>
          </cell>
          <cell r="F11946">
            <v>13</v>
          </cell>
          <cell r="G11946">
            <v>0</v>
          </cell>
          <cell r="H11946">
            <v>0</v>
          </cell>
          <cell r="I11946">
            <v>11</v>
          </cell>
          <cell r="J11946">
            <v>6</v>
          </cell>
          <cell r="K11946">
            <v>0</v>
          </cell>
          <cell r="L11946">
            <v>4</v>
          </cell>
        </row>
        <row r="11947">
          <cell r="E11947">
            <v>31305</v>
          </cell>
          <cell r="F11947">
            <v>13</v>
          </cell>
          <cell r="G11947">
            <v>20</v>
          </cell>
          <cell r="H11947">
            <v>0</v>
          </cell>
          <cell r="I11947">
            <v>4</v>
          </cell>
          <cell r="J11947">
            <v>0</v>
          </cell>
          <cell r="K11947">
            <v>7</v>
          </cell>
          <cell r="L11947">
            <v>6</v>
          </cell>
        </row>
        <row r="11948">
          <cell r="E11948">
            <v>31306</v>
          </cell>
          <cell r="F11948">
            <v>31</v>
          </cell>
          <cell r="G11948">
            <v>37</v>
          </cell>
          <cell r="H11948">
            <v>44</v>
          </cell>
          <cell r="I11948">
            <v>33</v>
          </cell>
          <cell r="J11948">
            <v>22</v>
          </cell>
          <cell r="K11948">
            <v>39</v>
          </cell>
          <cell r="L11948">
            <v>22</v>
          </cell>
        </row>
        <row r="11949">
          <cell r="E11949">
            <v>31307</v>
          </cell>
          <cell r="F11949">
            <v>24</v>
          </cell>
          <cell r="G11949">
            <v>20</v>
          </cell>
          <cell r="H11949">
            <v>19</v>
          </cell>
          <cell r="I11949">
            <v>6</v>
          </cell>
          <cell r="J11949">
            <v>7</v>
          </cell>
          <cell r="K11949">
            <v>19</v>
          </cell>
          <cell r="L11949">
            <v>22</v>
          </cell>
        </row>
        <row r="11950">
          <cell r="E11950">
            <v>31308</v>
          </cell>
          <cell r="F11950">
            <v>6</v>
          </cell>
          <cell r="G11950">
            <v>7</v>
          </cell>
          <cell r="H11950">
            <v>15</v>
          </cell>
          <cell r="I11950">
            <v>15</v>
          </cell>
          <cell r="J11950">
            <v>11</v>
          </cell>
          <cell r="K11950">
            <v>0</v>
          </cell>
          <cell r="L11950">
            <v>4</v>
          </cell>
        </row>
        <row r="11951">
          <cell r="E11951">
            <v>31309</v>
          </cell>
          <cell r="F11951">
            <v>15</v>
          </cell>
          <cell r="G11951">
            <v>9</v>
          </cell>
          <cell r="H11951">
            <v>4</v>
          </cell>
          <cell r="I11951">
            <v>0</v>
          </cell>
          <cell r="J11951">
            <v>7</v>
          </cell>
          <cell r="K11951">
            <v>7</v>
          </cell>
          <cell r="L11951">
            <v>4</v>
          </cell>
        </row>
        <row r="11952">
          <cell r="E11952">
            <v>31310</v>
          </cell>
          <cell r="F11952">
            <v>9</v>
          </cell>
          <cell r="G11952">
            <v>9</v>
          </cell>
          <cell r="H11952">
            <v>6</v>
          </cell>
          <cell r="I11952">
            <v>4</v>
          </cell>
          <cell r="J11952">
            <v>11</v>
          </cell>
          <cell r="K11952">
            <v>9</v>
          </cell>
          <cell r="L11952">
            <v>7</v>
          </cell>
        </row>
        <row r="11953">
          <cell r="E11953">
            <v>31311</v>
          </cell>
          <cell r="F11953">
            <v>26</v>
          </cell>
          <cell r="G11953">
            <v>30</v>
          </cell>
          <cell r="H11953">
            <v>28</v>
          </cell>
          <cell r="I11953">
            <v>26</v>
          </cell>
          <cell r="J11953">
            <v>24</v>
          </cell>
          <cell r="K11953">
            <v>24</v>
          </cell>
          <cell r="L11953">
            <v>26</v>
          </cell>
        </row>
        <row r="11954">
          <cell r="E11954">
            <v>31312</v>
          </cell>
          <cell r="F11954">
            <v>19</v>
          </cell>
          <cell r="G11954">
            <v>20</v>
          </cell>
          <cell r="H11954">
            <v>15</v>
          </cell>
          <cell r="I11954">
            <v>11</v>
          </cell>
          <cell r="J11954">
            <v>9</v>
          </cell>
          <cell r="K11954">
            <v>9</v>
          </cell>
          <cell r="L11954">
            <v>0</v>
          </cell>
        </row>
        <row r="11955">
          <cell r="E11955">
            <v>31313</v>
          </cell>
          <cell r="F11955">
            <v>26</v>
          </cell>
          <cell r="G11955">
            <v>24</v>
          </cell>
          <cell r="H11955">
            <v>15</v>
          </cell>
          <cell r="I11955">
            <v>15</v>
          </cell>
          <cell r="J11955">
            <v>7</v>
          </cell>
          <cell r="K11955">
            <v>7</v>
          </cell>
          <cell r="L11955">
            <v>6</v>
          </cell>
        </row>
        <row r="11956">
          <cell r="E11956">
            <v>31314</v>
          </cell>
          <cell r="F11956">
            <v>26</v>
          </cell>
          <cell r="G11956">
            <v>26</v>
          </cell>
          <cell r="H11956">
            <v>22</v>
          </cell>
          <cell r="I11956">
            <v>19</v>
          </cell>
          <cell r="J11956">
            <v>15</v>
          </cell>
          <cell r="K11956">
            <v>24</v>
          </cell>
          <cell r="L11956">
            <v>57</v>
          </cell>
        </row>
        <row r="11957">
          <cell r="E11957">
            <v>31315</v>
          </cell>
          <cell r="F11957">
            <v>15</v>
          </cell>
          <cell r="G11957">
            <v>15</v>
          </cell>
          <cell r="H11957">
            <v>4</v>
          </cell>
          <cell r="I11957">
            <v>7</v>
          </cell>
          <cell r="J11957">
            <v>0</v>
          </cell>
          <cell r="K11957">
            <v>6</v>
          </cell>
          <cell r="L11957">
            <v>7</v>
          </cell>
        </row>
        <row r="11958">
          <cell r="E11958">
            <v>31316</v>
          </cell>
          <cell r="F11958">
            <v>22</v>
          </cell>
          <cell r="G11958">
            <v>0</v>
          </cell>
          <cell r="H11958">
            <v>22</v>
          </cell>
          <cell r="I11958">
            <v>31</v>
          </cell>
          <cell r="J11958">
            <v>24</v>
          </cell>
          <cell r="K11958">
            <v>30</v>
          </cell>
          <cell r="L11958">
            <v>19</v>
          </cell>
        </row>
        <row r="11959">
          <cell r="E11959">
            <v>31317</v>
          </cell>
          <cell r="F11959">
            <v>41</v>
          </cell>
          <cell r="G11959">
            <v>39</v>
          </cell>
          <cell r="H11959">
            <v>26</v>
          </cell>
          <cell r="I11959">
            <v>28</v>
          </cell>
          <cell r="J11959">
            <v>22</v>
          </cell>
          <cell r="K11959">
            <v>26</v>
          </cell>
          <cell r="L11959">
            <v>24</v>
          </cell>
        </row>
        <row r="11960">
          <cell r="E11960">
            <v>31318</v>
          </cell>
          <cell r="F11960">
            <v>11</v>
          </cell>
          <cell r="G11960">
            <v>6</v>
          </cell>
          <cell r="H11960">
            <v>7</v>
          </cell>
          <cell r="I11960">
            <v>0</v>
          </cell>
          <cell r="J11960">
            <v>0</v>
          </cell>
          <cell r="K11960">
            <v>0</v>
          </cell>
          <cell r="L11960">
            <v>0</v>
          </cell>
        </row>
        <row r="11961">
          <cell r="E11961">
            <v>31319</v>
          </cell>
          <cell r="F11961">
            <v>22</v>
          </cell>
          <cell r="G11961">
            <v>15</v>
          </cell>
          <cell r="H11961">
            <v>15</v>
          </cell>
          <cell r="I11961">
            <v>11</v>
          </cell>
          <cell r="J11961">
            <v>11</v>
          </cell>
          <cell r="K11961">
            <v>7</v>
          </cell>
          <cell r="L11961">
            <v>9</v>
          </cell>
        </row>
        <row r="11962">
          <cell r="E11962">
            <v>31320</v>
          </cell>
          <cell r="F11962">
            <v>13</v>
          </cell>
          <cell r="G11962">
            <v>0</v>
          </cell>
          <cell r="H11962">
            <v>0</v>
          </cell>
          <cell r="I11962">
            <v>0</v>
          </cell>
          <cell r="J11962">
            <v>0</v>
          </cell>
          <cell r="K11962">
            <v>0</v>
          </cell>
          <cell r="L11962">
            <v>0</v>
          </cell>
        </row>
        <row r="11963">
          <cell r="E11963">
            <v>31321</v>
          </cell>
          <cell r="F11963">
            <v>7</v>
          </cell>
          <cell r="G11963">
            <v>24</v>
          </cell>
          <cell r="H11963">
            <v>22</v>
          </cell>
          <cell r="I11963">
            <v>24</v>
          </cell>
          <cell r="J11963">
            <v>13</v>
          </cell>
          <cell r="K11963">
            <v>13</v>
          </cell>
          <cell r="L11963">
            <v>13</v>
          </cell>
        </row>
        <row r="11964">
          <cell r="E11964">
            <v>31322</v>
          </cell>
          <cell r="F11964">
            <v>7</v>
          </cell>
          <cell r="G11964">
            <v>6</v>
          </cell>
          <cell r="H11964">
            <v>0</v>
          </cell>
          <cell r="I11964">
            <v>6</v>
          </cell>
          <cell r="J11964">
            <v>0</v>
          </cell>
          <cell r="K11964">
            <v>0</v>
          </cell>
          <cell r="L11964">
            <v>0</v>
          </cell>
        </row>
        <row r="11965">
          <cell r="E11965">
            <v>31323</v>
          </cell>
          <cell r="F11965">
            <v>19</v>
          </cell>
          <cell r="G11965">
            <v>13</v>
          </cell>
          <cell r="H11965">
            <v>28</v>
          </cell>
          <cell r="I11965">
            <v>28</v>
          </cell>
          <cell r="J11965">
            <v>24</v>
          </cell>
          <cell r="K11965">
            <v>33</v>
          </cell>
          <cell r="L11965">
            <v>30</v>
          </cell>
        </row>
        <row r="11966">
          <cell r="E11966">
            <v>31324</v>
          </cell>
          <cell r="F11966">
            <v>2</v>
          </cell>
          <cell r="G11966">
            <v>2</v>
          </cell>
          <cell r="H11966">
            <v>0</v>
          </cell>
          <cell r="I11966">
            <v>0</v>
          </cell>
          <cell r="J11966">
            <v>0</v>
          </cell>
          <cell r="K11966">
            <v>2</v>
          </cell>
          <cell r="L11966">
            <v>0</v>
          </cell>
        </row>
        <row r="11967">
          <cell r="E11967">
            <v>31325</v>
          </cell>
          <cell r="F11967">
            <v>9</v>
          </cell>
          <cell r="G11967">
            <v>0</v>
          </cell>
          <cell r="H11967">
            <v>22</v>
          </cell>
          <cell r="I11967">
            <v>20</v>
          </cell>
          <cell r="J11967">
            <v>31</v>
          </cell>
          <cell r="K11967">
            <v>24</v>
          </cell>
          <cell r="L11967">
            <v>19</v>
          </cell>
        </row>
        <row r="11968">
          <cell r="E11968">
            <v>31326</v>
          </cell>
          <cell r="F11968">
            <v>13</v>
          </cell>
          <cell r="G11968">
            <v>9</v>
          </cell>
          <cell r="H11968">
            <v>9</v>
          </cell>
          <cell r="I11968">
            <v>9</v>
          </cell>
          <cell r="J11968">
            <v>11</v>
          </cell>
          <cell r="K11968">
            <v>9</v>
          </cell>
          <cell r="L11968">
            <v>11</v>
          </cell>
        </row>
        <row r="11969">
          <cell r="E11969">
            <v>31327</v>
          </cell>
          <cell r="F11969">
            <v>13</v>
          </cell>
          <cell r="G11969">
            <v>15</v>
          </cell>
          <cell r="H11969">
            <v>13</v>
          </cell>
          <cell r="I11969">
            <v>11</v>
          </cell>
          <cell r="J11969">
            <v>13</v>
          </cell>
          <cell r="K11969">
            <v>9</v>
          </cell>
          <cell r="L11969">
            <v>9</v>
          </cell>
        </row>
        <row r="11970">
          <cell r="E11970">
            <v>31328</v>
          </cell>
          <cell r="F11970">
            <v>11</v>
          </cell>
          <cell r="G11970">
            <v>11</v>
          </cell>
          <cell r="H11970">
            <v>13</v>
          </cell>
          <cell r="I11970">
            <v>11</v>
          </cell>
          <cell r="J11970">
            <v>17</v>
          </cell>
          <cell r="K11970">
            <v>15</v>
          </cell>
          <cell r="L11970">
            <v>11</v>
          </cell>
        </row>
        <row r="11971">
          <cell r="E11971">
            <v>31329</v>
          </cell>
          <cell r="F11971">
            <v>13</v>
          </cell>
          <cell r="G11971">
            <v>15</v>
          </cell>
          <cell r="H11971">
            <v>17</v>
          </cell>
          <cell r="I11971">
            <v>13</v>
          </cell>
          <cell r="J11971">
            <v>15</v>
          </cell>
          <cell r="K11971">
            <v>17</v>
          </cell>
          <cell r="L11971">
            <v>11</v>
          </cell>
        </row>
        <row r="11972">
          <cell r="E11972">
            <v>31330</v>
          </cell>
          <cell r="F11972">
            <v>41</v>
          </cell>
          <cell r="G11972">
            <v>33</v>
          </cell>
          <cell r="H11972">
            <v>39</v>
          </cell>
          <cell r="I11972">
            <v>44</v>
          </cell>
          <cell r="J11972">
            <v>41</v>
          </cell>
          <cell r="K11972">
            <v>35</v>
          </cell>
          <cell r="L11972">
            <v>43</v>
          </cell>
        </row>
        <row r="11973">
          <cell r="E11973">
            <v>31331</v>
          </cell>
          <cell r="F11973">
            <v>19</v>
          </cell>
          <cell r="G11973">
            <v>13</v>
          </cell>
          <cell r="H11973">
            <v>11</v>
          </cell>
          <cell r="I11973">
            <v>11</v>
          </cell>
          <cell r="J11973">
            <v>9</v>
          </cell>
          <cell r="K11973">
            <v>7</v>
          </cell>
          <cell r="L11973">
            <v>11</v>
          </cell>
        </row>
        <row r="11974">
          <cell r="E11974">
            <v>31332</v>
          </cell>
          <cell r="F11974">
            <v>26</v>
          </cell>
          <cell r="G11974">
            <v>31</v>
          </cell>
          <cell r="H11974">
            <v>31</v>
          </cell>
          <cell r="I11974">
            <v>22</v>
          </cell>
          <cell r="J11974">
            <v>30</v>
          </cell>
          <cell r="K11974">
            <v>39</v>
          </cell>
          <cell r="L11974">
            <v>28</v>
          </cell>
        </row>
        <row r="11975">
          <cell r="E11975">
            <v>31333</v>
          </cell>
          <cell r="F11975">
            <v>22</v>
          </cell>
          <cell r="G11975">
            <v>24</v>
          </cell>
          <cell r="H11975">
            <v>24</v>
          </cell>
          <cell r="I11975">
            <v>28</v>
          </cell>
          <cell r="J11975">
            <v>30</v>
          </cell>
          <cell r="K11975">
            <v>24</v>
          </cell>
          <cell r="L11975">
            <v>22</v>
          </cell>
        </row>
        <row r="11976">
          <cell r="E11976">
            <v>31334</v>
          </cell>
          <cell r="F11976">
            <v>11</v>
          </cell>
          <cell r="G11976">
            <v>0</v>
          </cell>
          <cell r="H11976">
            <v>0</v>
          </cell>
          <cell r="I11976">
            <v>4</v>
          </cell>
          <cell r="J11976">
            <v>7</v>
          </cell>
          <cell r="K11976">
            <v>11</v>
          </cell>
          <cell r="L11976">
            <v>11</v>
          </cell>
        </row>
        <row r="11977">
          <cell r="E11977">
            <v>31335</v>
          </cell>
          <cell r="F11977">
            <v>6</v>
          </cell>
          <cell r="G11977">
            <v>11</v>
          </cell>
          <cell r="H11977">
            <v>11</v>
          </cell>
          <cell r="I11977">
            <v>9</v>
          </cell>
          <cell r="J11977">
            <v>17</v>
          </cell>
          <cell r="K11977">
            <v>11</v>
          </cell>
          <cell r="L11977">
            <v>6</v>
          </cell>
        </row>
        <row r="11978">
          <cell r="E11978">
            <v>31336</v>
          </cell>
          <cell r="F11978">
            <v>7</v>
          </cell>
          <cell r="G11978">
            <v>11</v>
          </cell>
          <cell r="H11978">
            <v>13</v>
          </cell>
          <cell r="I11978">
            <v>4</v>
          </cell>
          <cell r="J11978">
            <v>4</v>
          </cell>
          <cell r="K11978">
            <v>0</v>
          </cell>
          <cell r="L11978">
            <v>2</v>
          </cell>
        </row>
        <row r="11979">
          <cell r="E11979">
            <v>31337</v>
          </cell>
          <cell r="F11979">
            <v>6</v>
          </cell>
          <cell r="G11979">
            <v>7</v>
          </cell>
          <cell r="H11979">
            <v>15</v>
          </cell>
          <cell r="I11979">
            <v>24</v>
          </cell>
          <cell r="J11979">
            <v>24</v>
          </cell>
          <cell r="K11979">
            <v>13</v>
          </cell>
          <cell r="L11979">
            <v>22</v>
          </cell>
        </row>
        <row r="11980">
          <cell r="E11980">
            <v>31338</v>
          </cell>
          <cell r="F11980">
            <v>13</v>
          </cell>
          <cell r="G11980">
            <v>11</v>
          </cell>
          <cell r="H11980">
            <v>6</v>
          </cell>
          <cell r="I11980">
            <v>9</v>
          </cell>
          <cell r="J11980">
            <v>11</v>
          </cell>
          <cell r="K11980">
            <v>9</v>
          </cell>
          <cell r="L11980">
            <v>7</v>
          </cell>
        </row>
        <row r="11981">
          <cell r="E11981">
            <v>31339</v>
          </cell>
          <cell r="F11981">
            <v>0</v>
          </cell>
          <cell r="G11981">
            <v>0</v>
          </cell>
          <cell r="H11981">
            <v>0</v>
          </cell>
          <cell r="I11981">
            <v>0</v>
          </cell>
          <cell r="J11981">
            <v>0</v>
          </cell>
          <cell r="K11981">
            <v>6</v>
          </cell>
          <cell r="L11981">
            <v>4</v>
          </cell>
        </row>
        <row r="11982">
          <cell r="E11982">
            <v>31340</v>
          </cell>
          <cell r="F11982">
            <v>0</v>
          </cell>
          <cell r="G11982">
            <v>9</v>
          </cell>
          <cell r="H11982">
            <v>0</v>
          </cell>
          <cell r="I11982">
            <v>9</v>
          </cell>
          <cell r="J11982">
            <v>9</v>
          </cell>
          <cell r="K11982">
            <v>20</v>
          </cell>
          <cell r="L11982">
            <v>11</v>
          </cell>
        </row>
        <row r="11983">
          <cell r="E11983">
            <v>31341</v>
          </cell>
          <cell r="F11983">
            <v>22</v>
          </cell>
          <cell r="G11983">
            <v>22</v>
          </cell>
          <cell r="H11983">
            <v>19</v>
          </cell>
          <cell r="I11983">
            <v>22</v>
          </cell>
          <cell r="J11983">
            <v>24</v>
          </cell>
          <cell r="K11983">
            <v>20</v>
          </cell>
          <cell r="L11983">
            <v>13</v>
          </cell>
        </row>
        <row r="11984">
          <cell r="E11984">
            <v>31342</v>
          </cell>
          <cell r="F11984">
            <v>15</v>
          </cell>
          <cell r="G11984">
            <v>11</v>
          </cell>
          <cell r="H11984">
            <v>43</v>
          </cell>
          <cell r="I11984">
            <v>26</v>
          </cell>
          <cell r="J11984">
            <v>24</v>
          </cell>
          <cell r="K11984">
            <v>13</v>
          </cell>
          <cell r="L11984">
            <v>15</v>
          </cell>
        </row>
        <row r="11985">
          <cell r="E11985">
            <v>31343</v>
          </cell>
          <cell r="F11985">
            <v>11</v>
          </cell>
          <cell r="G11985">
            <v>9</v>
          </cell>
          <cell r="H11985">
            <v>15</v>
          </cell>
          <cell r="I11985">
            <v>13</v>
          </cell>
          <cell r="J11985">
            <v>11</v>
          </cell>
          <cell r="K11985">
            <v>15</v>
          </cell>
          <cell r="L11985">
            <v>13</v>
          </cell>
        </row>
        <row r="11986">
          <cell r="E11986">
            <v>31344</v>
          </cell>
          <cell r="F11986">
            <v>9</v>
          </cell>
          <cell r="G11986">
            <v>9</v>
          </cell>
          <cell r="H11986">
            <v>9</v>
          </cell>
          <cell r="I11986">
            <v>13</v>
          </cell>
          <cell r="J11986">
            <v>11</v>
          </cell>
          <cell r="K11986">
            <v>9</v>
          </cell>
          <cell r="L11986">
            <v>9</v>
          </cell>
        </row>
        <row r="11987">
          <cell r="E11987">
            <v>31345</v>
          </cell>
          <cell r="F11987">
            <v>0</v>
          </cell>
          <cell r="G11987">
            <v>11</v>
          </cell>
          <cell r="H11987">
            <v>11</v>
          </cell>
          <cell r="I11987">
            <v>9</v>
          </cell>
          <cell r="J11987">
            <v>0</v>
          </cell>
          <cell r="K11987">
            <v>9</v>
          </cell>
          <cell r="L11987">
            <v>6</v>
          </cell>
        </row>
        <row r="11988">
          <cell r="E11988">
            <v>31346</v>
          </cell>
          <cell r="F11988">
            <v>17</v>
          </cell>
          <cell r="G11988">
            <v>17</v>
          </cell>
          <cell r="H11988">
            <v>13</v>
          </cell>
          <cell r="I11988">
            <v>7</v>
          </cell>
          <cell r="J11988">
            <v>0</v>
          </cell>
          <cell r="K11988">
            <v>9</v>
          </cell>
          <cell r="L11988">
            <v>9</v>
          </cell>
        </row>
        <row r="11989">
          <cell r="E11989">
            <v>31347</v>
          </cell>
          <cell r="F11989">
            <v>0</v>
          </cell>
          <cell r="G11989">
            <v>7</v>
          </cell>
          <cell r="H11989">
            <v>4</v>
          </cell>
          <cell r="I11989">
            <v>6</v>
          </cell>
          <cell r="J11989">
            <v>0</v>
          </cell>
          <cell r="K11989">
            <v>7</v>
          </cell>
          <cell r="L11989">
            <v>13</v>
          </cell>
        </row>
        <row r="11990">
          <cell r="E11990">
            <v>31348</v>
          </cell>
          <cell r="F11990">
            <v>30</v>
          </cell>
          <cell r="G11990">
            <v>24</v>
          </cell>
          <cell r="H11990">
            <v>22</v>
          </cell>
          <cell r="I11990">
            <v>33</v>
          </cell>
          <cell r="J11990">
            <v>37</v>
          </cell>
          <cell r="K11990">
            <v>59</v>
          </cell>
          <cell r="L11990">
            <v>30</v>
          </cell>
        </row>
        <row r="11991">
          <cell r="E11991">
            <v>31349</v>
          </cell>
          <cell r="F11991">
            <v>11</v>
          </cell>
          <cell r="G11991">
            <v>9</v>
          </cell>
          <cell r="H11991">
            <v>0</v>
          </cell>
          <cell r="I11991">
            <v>0</v>
          </cell>
          <cell r="J11991">
            <v>13</v>
          </cell>
          <cell r="K11991">
            <v>7</v>
          </cell>
          <cell r="L11991">
            <v>11</v>
          </cell>
        </row>
        <row r="11992">
          <cell r="E11992">
            <v>31350</v>
          </cell>
          <cell r="F11992">
            <v>7</v>
          </cell>
          <cell r="G11992">
            <v>9</v>
          </cell>
          <cell r="H11992">
            <v>0</v>
          </cell>
          <cell r="I11992">
            <v>4</v>
          </cell>
          <cell r="J11992">
            <v>13</v>
          </cell>
          <cell r="K11992">
            <v>7</v>
          </cell>
          <cell r="L11992">
            <v>9</v>
          </cell>
        </row>
        <row r="11993">
          <cell r="E11993">
            <v>31351</v>
          </cell>
          <cell r="F11993">
            <v>24</v>
          </cell>
          <cell r="G11993">
            <v>26</v>
          </cell>
          <cell r="H11993">
            <v>9</v>
          </cell>
          <cell r="I11993">
            <v>20</v>
          </cell>
          <cell r="J11993">
            <v>28</v>
          </cell>
          <cell r="K11993">
            <v>26</v>
          </cell>
          <cell r="L11993">
            <v>15</v>
          </cell>
        </row>
        <row r="11994">
          <cell r="E11994">
            <v>31352</v>
          </cell>
          <cell r="F11994">
            <v>13</v>
          </cell>
          <cell r="G11994">
            <v>6</v>
          </cell>
          <cell r="H11994">
            <v>6</v>
          </cell>
          <cell r="I11994">
            <v>7</v>
          </cell>
          <cell r="J11994">
            <v>0</v>
          </cell>
          <cell r="K11994">
            <v>9</v>
          </cell>
          <cell r="L11994">
            <v>11</v>
          </cell>
        </row>
        <row r="11995">
          <cell r="E11995">
            <v>31353</v>
          </cell>
          <cell r="F11995">
            <v>0</v>
          </cell>
          <cell r="G11995">
            <v>17</v>
          </cell>
          <cell r="H11995">
            <v>30</v>
          </cell>
          <cell r="I11995">
            <v>28</v>
          </cell>
          <cell r="J11995">
            <v>19</v>
          </cell>
          <cell r="K11995">
            <v>7</v>
          </cell>
          <cell r="L11995">
            <v>26</v>
          </cell>
        </row>
        <row r="11996">
          <cell r="E11996">
            <v>31354</v>
          </cell>
          <cell r="F11996">
            <v>20</v>
          </cell>
          <cell r="G11996">
            <v>19</v>
          </cell>
          <cell r="H11996">
            <v>19</v>
          </cell>
          <cell r="I11996">
            <v>13</v>
          </cell>
          <cell r="J11996">
            <v>11</v>
          </cell>
          <cell r="K11996">
            <v>15</v>
          </cell>
          <cell r="L11996">
            <v>0</v>
          </cell>
        </row>
        <row r="11997">
          <cell r="E11997">
            <v>31355</v>
          </cell>
          <cell r="F11997">
            <v>13</v>
          </cell>
          <cell r="G11997">
            <v>11</v>
          </cell>
          <cell r="H11997">
            <v>19</v>
          </cell>
          <cell r="I11997">
            <v>15</v>
          </cell>
          <cell r="J11997">
            <v>11</v>
          </cell>
          <cell r="K11997">
            <v>13</v>
          </cell>
          <cell r="L11997">
            <v>0</v>
          </cell>
        </row>
        <row r="11998">
          <cell r="E11998">
            <v>31356</v>
          </cell>
          <cell r="F11998">
            <v>9</v>
          </cell>
          <cell r="G11998">
            <v>19</v>
          </cell>
          <cell r="H11998">
            <v>22</v>
          </cell>
          <cell r="I11998">
            <v>22</v>
          </cell>
          <cell r="J11998">
            <v>13</v>
          </cell>
          <cell r="K11998">
            <v>0</v>
          </cell>
          <cell r="L11998">
            <v>11</v>
          </cell>
        </row>
        <row r="11999">
          <cell r="E11999">
            <v>31357</v>
          </cell>
          <cell r="F11999">
            <v>39</v>
          </cell>
          <cell r="G11999">
            <v>22</v>
          </cell>
          <cell r="H11999">
            <v>24</v>
          </cell>
          <cell r="I11999">
            <v>24</v>
          </cell>
          <cell r="J11999">
            <v>17</v>
          </cell>
          <cell r="K11999">
            <v>22</v>
          </cell>
          <cell r="L11999">
            <v>22</v>
          </cell>
        </row>
        <row r="12000">
          <cell r="E12000">
            <v>31358</v>
          </cell>
          <cell r="F12000">
            <v>6</v>
          </cell>
          <cell r="G12000">
            <v>11</v>
          </cell>
          <cell r="H12000">
            <v>13</v>
          </cell>
          <cell r="I12000">
            <v>11</v>
          </cell>
          <cell r="J12000">
            <v>11</v>
          </cell>
          <cell r="K12000">
            <v>11</v>
          </cell>
          <cell r="L12000">
            <v>0</v>
          </cell>
        </row>
        <row r="12001">
          <cell r="E12001">
            <v>31359</v>
          </cell>
          <cell r="F12001">
            <v>13</v>
          </cell>
          <cell r="G12001">
            <v>15</v>
          </cell>
          <cell r="H12001">
            <v>13</v>
          </cell>
          <cell r="I12001">
            <v>11</v>
          </cell>
          <cell r="J12001">
            <v>11</v>
          </cell>
          <cell r="K12001">
            <v>9</v>
          </cell>
          <cell r="L12001">
            <v>7</v>
          </cell>
        </row>
        <row r="12002">
          <cell r="E12002">
            <v>31360</v>
          </cell>
          <cell r="F12002">
            <v>15</v>
          </cell>
          <cell r="G12002">
            <v>17</v>
          </cell>
          <cell r="H12002">
            <v>15</v>
          </cell>
          <cell r="I12002">
            <v>15</v>
          </cell>
          <cell r="J12002">
            <v>17</v>
          </cell>
          <cell r="K12002">
            <v>20</v>
          </cell>
          <cell r="L12002">
            <v>17</v>
          </cell>
        </row>
        <row r="12003">
          <cell r="E12003">
            <v>31361</v>
          </cell>
          <cell r="F12003">
            <v>6</v>
          </cell>
          <cell r="G12003">
            <v>0</v>
          </cell>
          <cell r="H12003">
            <v>0</v>
          </cell>
          <cell r="I12003">
            <v>0</v>
          </cell>
          <cell r="J12003">
            <v>11</v>
          </cell>
          <cell r="K12003">
            <v>7</v>
          </cell>
          <cell r="L12003">
            <v>13</v>
          </cell>
        </row>
        <row r="12004">
          <cell r="E12004">
            <v>31362</v>
          </cell>
          <cell r="F12004">
            <v>9</v>
          </cell>
          <cell r="G12004">
            <v>6</v>
          </cell>
          <cell r="H12004">
            <v>7</v>
          </cell>
          <cell r="I12004">
            <v>6</v>
          </cell>
          <cell r="J12004">
            <v>0</v>
          </cell>
          <cell r="K12004">
            <v>0</v>
          </cell>
          <cell r="L12004">
            <v>9</v>
          </cell>
        </row>
        <row r="12005">
          <cell r="E12005">
            <v>31363</v>
          </cell>
          <cell r="F12005">
            <v>7</v>
          </cell>
          <cell r="G12005">
            <v>2</v>
          </cell>
          <cell r="H12005">
            <v>0</v>
          </cell>
          <cell r="I12005">
            <v>7</v>
          </cell>
          <cell r="J12005">
            <v>4</v>
          </cell>
          <cell r="K12005">
            <v>0</v>
          </cell>
          <cell r="L12005">
            <v>9</v>
          </cell>
        </row>
        <row r="12006">
          <cell r="E12006">
            <v>31364</v>
          </cell>
          <cell r="F12006">
            <v>0</v>
          </cell>
          <cell r="G12006">
            <v>0</v>
          </cell>
          <cell r="H12006">
            <v>9</v>
          </cell>
          <cell r="I12006">
            <v>7</v>
          </cell>
          <cell r="J12006">
            <v>6</v>
          </cell>
          <cell r="K12006">
            <v>7</v>
          </cell>
          <cell r="L12006">
            <v>0</v>
          </cell>
        </row>
        <row r="12007">
          <cell r="E12007">
            <v>31365</v>
          </cell>
          <cell r="F12007">
            <v>0</v>
          </cell>
          <cell r="G12007">
            <v>4</v>
          </cell>
          <cell r="H12007">
            <v>0</v>
          </cell>
          <cell r="I12007">
            <v>7</v>
          </cell>
          <cell r="J12007">
            <v>9</v>
          </cell>
          <cell r="K12007">
            <v>11</v>
          </cell>
          <cell r="L12007">
            <v>4</v>
          </cell>
        </row>
        <row r="12008">
          <cell r="E12008">
            <v>31366</v>
          </cell>
          <cell r="F12008">
            <v>15</v>
          </cell>
          <cell r="G12008">
            <v>15</v>
          </cell>
          <cell r="H12008">
            <v>11</v>
          </cell>
          <cell r="I12008">
            <v>9</v>
          </cell>
          <cell r="J12008">
            <v>17</v>
          </cell>
          <cell r="K12008">
            <v>0</v>
          </cell>
          <cell r="L12008">
            <v>0</v>
          </cell>
        </row>
        <row r="12009">
          <cell r="E12009">
            <v>31367</v>
          </cell>
          <cell r="F12009">
            <v>11</v>
          </cell>
          <cell r="G12009">
            <v>11</v>
          </cell>
          <cell r="H12009">
            <v>19</v>
          </cell>
          <cell r="I12009">
            <v>6</v>
          </cell>
          <cell r="J12009">
            <v>15</v>
          </cell>
          <cell r="K12009">
            <v>24</v>
          </cell>
          <cell r="L12009">
            <v>35</v>
          </cell>
        </row>
        <row r="12010">
          <cell r="E12010">
            <v>31368</v>
          </cell>
          <cell r="F12010">
            <v>28</v>
          </cell>
          <cell r="G12010">
            <v>33</v>
          </cell>
          <cell r="H12010">
            <v>35</v>
          </cell>
          <cell r="I12010">
            <v>28</v>
          </cell>
          <cell r="J12010">
            <v>24</v>
          </cell>
          <cell r="K12010">
            <v>26</v>
          </cell>
          <cell r="L12010">
            <v>22</v>
          </cell>
        </row>
        <row r="12011">
          <cell r="E12011">
            <v>31369</v>
          </cell>
          <cell r="F12011">
            <v>19</v>
          </cell>
          <cell r="G12011">
            <v>15</v>
          </cell>
          <cell r="H12011">
            <v>13</v>
          </cell>
          <cell r="I12011">
            <v>11</v>
          </cell>
          <cell r="J12011">
            <v>11</v>
          </cell>
          <cell r="K12011">
            <v>9</v>
          </cell>
          <cell r="L12011">
            <v>7</v>
          </cell>
        </row>
        <row r="12012">
          <cell r="E12012">
            <v>31370</v>
          </cell>
          <cell r="F12012">
            <v>6</v>
          </cell>
          <cell r="G12012">
            <v>6</v>
          </cell>
          <cell r="H12012">
            <v>6</v>
          </cell>
          <cell r="I12012">
            <v>7</v>
          </cell>
          <cell r="J12012">
            <v>11</v>
          </cell>
          <cell r="K12012">
            <v>13</v>
          </cell>
          <cell r="L12012">
            <v>22</v>
          </cell>
        </row>
        <row r="12013">
          <cell r="E12013">
            <v>31371</v>
          </cell>
          <cell r="F12013">
            <v>0</v>
          </cell>
          <cell r="G12013">
            <v>0</v>
          </cell>
          <cell r="H12013">
            <v>0</v>
          </cell>
          <cell r="I12013">
            <v>6</v>
          </cell>
          <cell r="J12013">
            <v>2</v>
          </cell>
          <cell r="K12013">
            <v>7</v>
          </cell>
          <cell r="L12013">
            <v>0</v>
          </cell>
        </row>
        <row r="12014">
          <cell r="E12014">
            <v>31372</v>
          </cell>
          <cell r="F12014">
            <v>0</v>
          </cell>
          <cell r="G12014">
            <v>0</v>
          </cell>
          <cell r="H12014">
            <v>9</v>
          </cell>
          <cell r="I12014">
            <v>15</v>
          </cell>
          <cell r="J12014">
            <v>19</v>
          </cell>
          <cell r="K12014">
            <v>20</v>
          </cell>
          <cell r="L12014">
            <v>17</v>
          </cell>
        </row>
        <row r="12015">
          <cell r="E12015">
            <v>31373</v>
          </cell>
          <cell r="F12015">
            <v>20</v>
          </cell>
          <cell r="G12015">
            <v>17</v>
          </cell>
          <cell r="H12015">
            <v>9</v>
          </cell>
          <cell r="I12015">
            <v>9</v>
          </cell>
          <cell r="J12015">
            <v>6</v>
          </cell>
          <cell r="K12015">
            <v>4</v>
          </cell>
          <cell r="L12015">
            <v>7</v>
          </cell>
        </row>
        <row r="12016">
          <cell r="E12016">
            <v>31374</v>
          </cell>
          <cell r="F12016">
            <v>11</v>
          </cell>
          <cell r="G12016">
            <v>28</v>
          </cell>
          <cell r="H12016">
            <v>9</v>
          </cell>
          <cell r="I12016">
            <v>7</v>
          </cell>
          <cell r="J12016">
            <v>6</v>
          </cell>
          <cell r="K12016">
            <v>13</v>
          </cell>
          <cell r="L12016">
            <v>28</v>
          </cell>
        </row>
        <row r="12017">
          <cell r="E12017">
            <v>31375</v>
          </cell>
          <cell r="F12017">
            <v>11</v>
          </cell>
          <cell r="G12017">
            <v>6</v>
          </cell>
          <cell r="H12017">
            <v>0</v>
          </cell>
          <cell r="I12017">
            <v>11</v>
          </cell>
          <cell r="J12017">
            <v>7</v>
          </cell>
          <cell r="K12017">
            <v>7</v>
          </cell>
          <cell r="L12017">
            <v>9</v>
          </cell>
        </row>
        <row r="12018">
          <cell r="E12018">
            <v>31376</v>
          </cell>
          <cell r="F12018">
            <v>15</v>
          </cell>
          <cell r="G12018">
            <v>13</v>
          </cell>
          <cell r="H12018">
            <v>15</v>
          </cell>
          <cell r="I12018">
            <v>13</v>
          </cell>
          <cell r="J12018">
            <v>13</v>
          </cell>
          <cell r="K12018">
            <v>9</v>
          </cell>
          <cell r="L12018">
            <v>13</v>
          </cell>
        </row>
        <row r="12019">
          <cell r="E12019">
            <v>31377</v>
          </cell>
          <cell r="F12019">
            <v>19</v>
          </cell>
          <cell r="G12019">
            <v>15</v>
          </cell>
          <cell r="H12019">
            <v>11</v>
          </cell>
          <cell r="I12019">
            <v>26</v>
          </cell>
          <cell r="J12019">
            <v>24</v>
          </cell>
          <cell r="K12019">
            <v>26</v>
          </cell>
          <cell r="L12019">
            <v>33</v>
          </cell>
        </row>
        <row r="12020">
          <cell r="E12020">
            <v>31378</v>
          </cell>
          <cell r="F12020">
            <v>0</v>
          </cell>
          <cell r="G12020">
            <v>0</v>
          </cell>
          <cell r="H12020">
            <v>0</v>
          </cell>
          <cell r="I12020">
            <v>0</v>
          </cell>
          <cell r="J12020">
            <v>0</v>
          </cell>
          <cell r="K12020">
            <v>0</v>
          </cell>
          <cell r="L12020">
            <v>0</v>
          </cell>
        </row>
        <row r="12021">
          <cell r="E12021">
            <v>31379</v>
          </cell>
          <cell r="F12021">
            <v>17</v>
          </cell>
          <cell r="G12021">
            <v>19</v>
          </cell>
          <cell r="H12021">
            <v>13</v>
          </cell>
          <cell r="I12021">
            <v>13</v>
          </cell>
          <cell r="J12021">
            <v>11</v>
          </cell>
          <cell r="K12021">
            <v>11</v>
          </cell>
          <cell r="L12021">
            <v>13</v>
          </cell>
        </row>
        <row r="12022">
          <cell r="E12022">
            <v>31380</v>
          </cell>
          <cell r="F12022">
            <v>2</v>
          </cell>
          <cell r="G12022">
            <v>7</v>
          </cell>
          <cell r="H12022">
            <v>9</v>
          </cell>
          <cell r="I12022">
            <v>4</v>
          </cell>
          <cell r="J12022">
            <v>9</v>
          </cell>
          <cell r="K12022">
            <v>15</v>
          </cell>
          <cell r="L12022">
            <v>15</v>
          </cell>
        </row>
        <row r="12023">
          <cell r="E12023">
            <v>31381</v>
          </cell>
          <cell r="F12023">
            <v>7</v>
          </cell>
          <cell r="G12023">
            <v>9</v>
          </cell>
          <cell r="H12023">
            <v>9</v>
          </cell>
          <cell r="I12023">
            <v>11</v>
          </cell>
          <cell r="J12023">
            <v>9</v>
          </cell>
          <cell r="K12023">
            <v>7</v>
          </cell>
          <cell r="L12023">
            <v>13</v>
          </cell>
        </row>
        <row r="12024">
          <cell r="E12024">
            <v>31382</v>
          </cell>
          <cell r="F12024">
            <v>0</v>
          </cell>
          <cell r="G12024">
            <v>0</v>
          </cell>
          <cell r="H12024">
            <v>0</v>
          </cell>
          <cell r="I12024">
            <v>4</v>
          </cell>
          <cell r="J12024">
            <v>2</v>
          </cell>
          <cell r="K12024">
            <v>0</v>
          </cell>
          <cell r="L12024">
            <v>0</v>
          </cell>
        </row>
        <row r="12025">
          <cell r="E12025">
            <v>31383</v>
          </cell>
          <cell r="F12025">
            <v>13</v>
          </cell>
          <cell r="G12025">
            <v>11</v>
          </cell>
          <cell r="H12025">
            <v>11</v>
          </cell>
          <cell r="I12025">
            <v>13</v>
          </cell>
          <cell r="J12025">
            <v>9</v>
          </cell>
          <cell r="K12025">
            <v>11</v>
          </cell>
          <cell r="L12025">
            <v>9</v>
          </cell>
        </row>
        <row r="12026">
          <cell r="E12026">
            <v>31384</v>
          </cell>
          <cell r="F12026">
            <v>15</v>
          </cell>
          <cell r="G12026">
            <v>15</v>
          </cell>
          <cell r="H12026">
            <v>15</v>
          </cell>
          <cell r="I12026">
            <v>11</v>
          </cell>
          <cell r="J12026">
            <v>7</v>
          </cell>
          <cell r="K12026">
            <v>0</v>
          </cell>
          <cell r="L12026">
            <v>6</v>
          </cell>
        </row>
        <row r="12027">
          <cell r="E12027">
            <v>31385</v>
          </cell>
          <cell r="F12027">
            <v>11</v>
          </cell>
          <cell r="G12027">
            <v>13</v>
          </cell>
          <cell r="H12027">
            <v>33</v>
          </cell>
          <cell r="I12027">
            <v>30</v>
          </cell>
          <cell r="J12027">
            <v>26</v>
          </cell>
          <cell r="K12027">
            <v>24</v>
          </cell>
          <cell r="L12027">
            <v>15</v>
          </cell>
        </row>
        <row r="12028">
          <cell r="E12028">
            <v>31386</v>
          </cell>
          <cell r="F12028">
            <v>6</v>
          </cell>
          <cell r="G12028">
            <v>0</v>
          </cell>
          <cell r="H12028">
            <v>7</v>
          </cell>
          <cell r="I12028">
            <v>19</v>
          </cell>
          <cell r="J12028">
            <v>9</v>
          </cell>
          <cell r="K12028">
            <v>11</v>
          </cell>
          <cell r="L12028">
            <v>9</v>
          </cell>
        </row>
        <row r="12029">
          <cell r="E12029">
            <v>31387</v>
          </cell>
          <cell r="F12029">
            <v>20</v>
          </cell>
          <cell r="G12029">
            <v>20</v>
          </cell>
          <cell r="H12029">
            <v>4</v>
          </cell>
          <cell r="I12029">
            <v>6</v>
          </cell>
          <cell r="J12029">
            <v>4</v>
          </cell>
          <cell r="K12029">
            <v>6</v>
          </cell>
          <cell r="L12029">
            <v>4</v>
          </cell>
        </row>
        <row r="12030">
          <cell r="E12030">
            <v>31388</v>
          </cell>
          <cell r="F12030">
            <v>13</v>
          </cell>
          <cell r="G12030">
            <v>15</v>
          </cell>
          <cell r="H12030">
            <v>9</v>
          </cell>
          <cell r="I12030">
            <v>4</v>
          </cell>
          <cell r="J12030">
            <v>0</v>
          </cell>
          <cell r="K12030">
            <v>0</v>
          </cell>
          <cell r="L12030">
            <v>0</v>
          </cell>
        </row>
        <row r="12031">
          <cell r="E12031">
            <v>31389</v>
          </cell>
          <cell r="F12031">
            <v>13</v>
          </cell>
          <cell r="G12031">
            <v>15</v>
          </cell>
          <cell r="H12031">
            <v>22</v>
          </cell>
          <cell r="I12031">
            <v>19</v>
          </cell>
          <cell r="J12031">
            <v>26</v>
          </cell>
          <cell r="K12031">
            <v>24</v>
          </cell>
          <cell r="L12031">
            <v>20</v>
          </cell>
        </row>
        <row r="12032">
          <cell r="E12032">
            <v>31390</v>
          </cell>
          <cell r="F12032">
            <v>0</v>
          </cell>
          <cell r="G12032">
            <v>7</v>
          </cell>
          <cell r="H12032">
            <v>7</v>
          </cell>
          <cell r="I12032">
            <v>9</v>
          </cell>
          <cell r="J12032">
            <v>0</v>
          </cell>
          <cell r="K12032">
            <v>0</v>
          </cell>
          <cell r="L12032">
            <v>2</v>
          </cell>
        </row>
        <row r="12033">
          <cell r="E12033">
            <v>31391</v>
          </cell>
          <cell r="F12033">
            <v>33</v>
          </cell>
          <cell r="G12033">
            <v>30</v>
          </cell>
          <cell r="H12033">
            <v>31</v>
          </cell>
          <cell r="I12033">
            <v>22</v>
          </cell>
          <cell r="J12033">
            <v>15</v>
          </cell>
          <cell r="K12033">
            <v>9</v>
          </cell>
          <cell r="L12033">
            <v>0</v>
          </cell>
        </row>
        <row r="12034">
          <cell r="E12034">
            <v>31392</v>
          </cell>
          <cell r="F12034">
            <v>9</v>
          </cell>
          <cell r="G12034">
            <v>6</v>
          </cell>
          <cell r="H12034">
            <v>0</v>
          </cell>
          <cell r="I12034">
            <v>24</v>
          </cell>
          <cell r="J12034">
            <v>24</v>
          </cell>
          <cell r="K12034">
            <v>22</v>
          </cell>
          <cell r="L12034">
            <v>20</v>
          </cell>
        </row>
        <row r="12035">
          <cell r="E12035">
            <v>31393</v>
          </cell>
          <cell r="F12035">
            <v>9</v>
          </cell>
          <cell r="G12035">
            <v>6</v>
          </cell>
          <cell r="H12035">
            <v>11</v>
          </cell>
          <cell r="I12035">
            <v>7</v>
          </cell>
          <cell r="J12035">
            <v>7</v>
          </cell>
          <cell r="K12035">
            <v>9</v>
          </cell>
          <cell r="L12035">
            <v>11</v>
          </cell>
        </row>
        <row r="12036">
          <cell r="E12036">
            <v>31394</v>
          </cell>
          <cell r="F12036">
            <v>11</v>
          </cell>
          <cell r="G12036">
            <v>6</v>
          </cell>
          <cell r="H12036">
            <v>0</v>
          </cell>
          <cell r="I12036">
            <v>0</v>
          </cell>
          <cell r="J12036">
            <v>11</v>
          </cell>
          <cell r="K12036">
            <v>17</v>
          </cell>
          <cell r="L12036">
            <v>13</v>
          </cell>
        </row>
        <row r="12037">
          <cell r="E12037">
            <v>31395</v>
          </cell>
          <cell r="F12037">
            <v>30</v>
          </cell>
          <cell r="G12037">
            <v>41</v>
          </cell>
          <cell r="H12037">
            <v>41</v>
          </cell>
          <cell r="I12037">
            <v>33</v>
          </cell>
          <cell r="J12037">
            <v>37</v>
          </cell>
          <cell r="K12037">
            <v>41</v>
          </cell>
          <cell r="L12037">
            <v>35</v>
          </cell>
        </row>
        <row r="12038">
          <cell r="E12038">
            <v>31396</v>
          </cell>
          <cell r="F12038">
            <v>33</v>
          </cell>
          <cell r="G12038">
            <v>33</v>
          </cell>
          <cell r="H12038">
            <v>33</v>
          </cell>
          <cell r="I12038">
            <v>35</v>
          </cell>
          <cell r="J12038">
            <v>31</v>
          </cell>
          <cell r="K12038">
            <v>35</v>
          </cell>
          <cell r="L12038">
            <v>35</v>
          </cell>
        </row>
        <row r="12039">
          <cell r="E12039">
            <v>31397</v>
          </cell>
          <cell r="F12039">
            <v>13</v>
          </cell>
          <cell r="G12039">
            <v>6</v>
          </cell>
          <cell r="H12039">
            <v>15</v>
          </cell>
          <cell r="I12039">
            <v>15</v>
          </cell>
          <cell r="J12039">
            <v>31</v>
          </cell>
          <cell r="K12039">
            <v>9</v>
          </cell>
          <cell r="L12039">
            <v>13</v>
          </cell>
        </row>
        <row r="12040">
          <cell r="E12040">
            <v>31398</v>
          </cell>
          <cell r="F12040">
            <v>15</v>
          </cell>
          <cell r="G12040">
            <v>37</v>
          </cell>
          <cell r="H12040">
            <v>41</v>
          </cell>
          <cell r="I12040">
            <v>41</v>
          </cell>
          <cell r="J12040">
            <v>37</v>
          </cell>
          <cell r="K12040">
            <v>35</v>
          </cell>
          <cell r="L12040">
            <v>31</v>
          </cell>
        </row>
        <row r="12041">
          <cell r="E12041">
            <v>31399</v>
          </cell>
          <cell r="F12041">
            <v>13</v>
          </cell>
          <cell r="G12041">
            <v>15</v>
          </cell>
          <cell r="H12041">
            <v>24</v>
          </cell>
          <cell r="I12041">
            <v>19</v>
          </cell>
          <cell r="J12041">
            <v>20</v>
          </cell>
          <cell r="K12041">
            <v>15</v>
          </cell>
          <cell r="L12041">
            <v>9</v>
          </cell>
        </row>
        <row r="12042">
          <cell r="E12042">
            <v>31400</v>
          </cell>
          <cell r="F12042">
            <v>0</v>
          </cell>
          <cell r="G12042">
            <v>0</v>
          </cell>
          <cell r="H12042">
            <v>4</v>
          </cell>
          <cell r="I12042">
            <v>0</v>
          </cell>
          <cell r="J12042">
            <v>4</v>
          </cell>
          <cell r="K12042">
            <v>6</v>
          </cell>
          <cell r="L12042">
            <v>4</v>
          </cell>
        </row>
        <row r="12043">
          <cell r="E12043">
            <v>31401</v>
          </cell>
          <cell r="F12043">
            <v>0</v>
          </cell>
          <cell r="G12043">
            <v>0</v>
          </cell>
          <cell r="H12043">
            <v>6</v>
          </cell>
          <cell r="I12043">
            <v>9</v>
          </cell>
          <cell r="J12043">
            <v>0</v>
          </cell>
          <cell r="K12043">
            <v>6</v>
          </cell>
          <cell r="L12043">
            <v>0</v>
          </cell>
        </row>
        <row r="12044">
          <cell r="E12044">
            <v>31402</v>
          </cell>
          <cell r="F12044">
            <v>24</v>
          </cell>
          <cell r="G12044">
            <v>31</v>
          </cell>
          <cell r="H12044">
            <v>33</v>
          </cell>
          <cell r="I12044">
            <v>31</v>
          </cell>
          <cell r="J12044">
            <v>28</v>
          </cell>
          <cell r="K12044">
            <v>37</v>
          </cell>
          <cell r="L12044">
            <v>37</v>
          </cell>
        </row>
        <row r="12045">
          <cell r="E12045">
            <v>31403</v>
          </cell>
          <cell r="F12045">
            <v>30</v>
          </cell>
          <cell r="G12045">
            <v>26</v>
          </cell>
          <cell r="H12045">
            <v>28</v>
          </cell>
          <cell r="I12045">
            <v>26</v>
          </cell>
          <cell r="J12045">
            <v>28</v>
          </cell>
          <cell r="K12045">
            <v>28</v>
          </cell>
          <cell r="L12045">
            <v>20</v>
          </cell>
        </row>
        <row r="12046">
          <cell r="E12046">
            <v>31404</v>
          </cell>
          <cell r="F12046">
            <v>26</v>
          </cell>
          <cell r="G12046">
            <v>22</v>
          </cell>
          <cell r="H12046">
            <v>26</v>
          </cell>
          <cell r="I12046">
            <v>28</v>
          </cell>
          <cell r="J12046">
            <v>26</v>
          </cell>
          <cell r="K12046">
            <v>30</v>
          </cell>
          <cell r="L12046">
            <v>22</v>
          </cell>
        </row>
        <row r="12047">
          <cell r="E12047">
            <v>31405</v>
          </cell>
          <cell r="F12047">
            <v>0</v>
          </cell>
          <cell r="G12047">
            <v>4</v>
          </cell>
          <cell r="H12047">
            <v>11</v>
          </cell>
          <cell r="I12047">
            <v>4</v>
          </cell>
          <cell r="J12047">
            <v>6</v>
          </cell>
          <cell r="K12047">
            <v>0</v>
          </cell>
          <cell r="L12047">
            <v>0</v>
          </cell>
        </row>
        <row r="12048">
          <cell r="E12048">
            <v>31406</v>
          </cell>
          <cell r="F12048">
            <v>26</v>
          </cell>
          <cell r="G12048">
            <v>7</v>
          </cell>
          <cell r="H12048">
            <v>13</v>
          </cell>
          <cell r="I12048">
            <v>0</v>
          </cell>
          <cell r="J12048">
            <v>28</v>
          </cell>
          <cell r="K12048">
            <v>11</v>
          </cell>
          <cell r="L12048">
            <v>11</v>
          </cell>
        </row>
        <row r="12049">
          <cell r="E12049">
            <v>31407</v>
          </cell>
          <cell r="F12049">
            <v>30</v>
          </cell>
          <cell r="G12049">
            <v>24</v>
          </cell>
          <cell r="H12049">
            <v>33</v>
          </cell>
          <cell r="I12049">
            <v>24</v>
          </cell>
          <cell r="J12049">
            <v>22</v>
          </cell>
          <cell r="K12049">
            <v>22</v>
          </cell>
          <cell r="L12049">
            <v>33</v>
          </cell>
        </row>
        <row r="12050">
          <cell r="E12050">
            <v>31408</v>
          </cell>
          <cell r="F12050">
            <v>17</v>
          </cell>
          <cell r="G12050">
            <v>17</v>
          </cell>
          <cell r="H12050">
            <v>9</v>
          </cell>
          <cell r="I12050">
            <v>9</v>
          </cell>
          <cell r="J12050">
            <v>2</v>
          </cell>
          <cell r="K12050">
            <v>6</v>
          </cell>
          <cell r="L12050">
            <v>2</v>
          </cell>
        </row>
        <row r="12051">
          <cell r="E12051">
            <v>31409</v>
          </cell>
          <cell r="F12051">
            <v>17</v>
          </cell>
          <cell r="G12051">
            <v>0</v>
          </cell>
          <cell r="H12051">
            <v>0</v>
          </cell>
          <cell r="I12051">
            <v>4</v>
          </cell>
          <cell r="J12051">
            <v>9</v>
          </cell>
          <cell r="K12051">
            <v>6</v>
          </cell>
          <cell r="L12051">
            <v>15</v>
          </cell>
        </row>
        <row r="12052">
          <cell r="E12052">
            <v>31410</v>
          </cell>
          <cell r="F12052">
            <v>6</v>
          </cell>
          <cell r="G12052">
            <v>0</v>
          </cell>
          <cell r="H12052">
            <v>2</v>
          </cell>
          <cell r="I12052">
            <v>4</v>
          </cell>
          <cell r="J12052">
            <v>0</v>
          </cell>
          <cell r="K12052">
            <v>4</v>
          </cell>
          <cell r="L12052">
            <v>9</v>
          </cell>
        </row>
        <row r="12053">
          <cell r="E12053">
            <v>31411</v>
          </cell>
          <cell r="F12053">
            <v>24</v>
          </cell>
          <cell r="G12053">
            <v>28</v>
          </cell>
          <cell r="H12053">
            <v>28</v>
          </cell>
          <cell r="I12053">
            <v>22</v>
          </cell>
          <cell r="J12053">
            <v>20</v>
          </cell>
          <cell r="K12053">
            <v>24</v>
          </cell>
          <cell r="L12053">
            <v>17</v>
          </cell>
        </row>
        <row r="12054">
          <cell r="E12054">
            <v>31412</v>
          </cell>
          <cell r="F12054">
            <v>28</v>
          </cell>
          <cell r="G12054">
            <v>35</v>
          </cell>
          <cell r="H12054">
            <v>37</v>
          </cell>
          <cell r="I12054">
            <v>28</v>
          </cell>
          <cell r="J12054">
            <v>7</v>
          </cell>
          <cell r="K12054">
            <v>0</v>
          </cell>
          <cell r="L12054">
            <v>7</v>
          </cell>
        </row>
        <row r="12055">
          <cell r="E12055">
            <v>31413</v>
          </cell>
          <cell r="F12055">
            <v>28</v>
          </cell>
          <cell r="G12055">
            <v>28</v>
          </cell>
          <cell r="H12055">
            <v>30</v>
          </cell>
          <cell r="I12055">
            <v>22</v>
          </cell>
          <cell r="J12055">
            <v>26</v>
          </cell>
          <cell r="K12055">
            <v>13</v>
          </cell>
          <cell r="L12055">
            <v>9</v>
          </cell>
        </row>
        <row r="12056">
          <cell r="E12056">
            <v>31414</v>
          </cell>
          <cell r="F12056">
            <v>11</v>
          </cell>
          <cell r="G12056">
            <v>13</v>
          </cell>
          <cell r="H12056">
            <v>13</v>
          </cell>
          <cell r="I12056">
            <v>11</v>
          </cell>
          <cell r="J12056">
            <v>0</v>
          </cell>
          <cell r="K12056">
            <v>0</v>
          </cell>
          <cell r="L12056">
            <v>0</v>
          </cell>
        </row>
        <row r="12057">
          <cell r="E12057">
            <v>31415</v>
          </cell>
          <cell r="F12057">
            <v>13</v>
          </cell>
          <cell r="G12057">
            <v>13</v>
          </cell>
          <cell r="H12057">
            <v>13</v>
          </cell>
          <cell r="I12057">
            <v>9</v>
          </cell>
          <cell r="J12057">
            <v>13</v>
          </cell>
          <cell r="K12057">
            <v>13</v>
          </cell>
          <cell r="L12057">
            <v>13</v>
          </cell>
        </row>
        <row r="12058">
          <cell r="E12058">
            <v>31416</v>
          </cell>
          <cell r="F12058">
            <v>7</v>
          </cell>
          <cell r="G12058">
            <v>9</v>
          </cell>
          <cell r="H12058">
            <v>0</v>
          </cell>
          <cell r="I12058">
            <v>6</v>
          </cell>
          <cell r="J12058">
            <v>0</v>
          </cell>
          <cell r="K12058">
            <v>0</v>
          </cell>
          <cell r="L12058">
            <v>11</v>
          </cell>
        </row>
        <row r="12059">
          <cell r="E12059">
            <v>31417</v>
          </cell>
          <cell r="F12059">
            <v>0</v>
          </cell>
          <cell r="G12059">
            <v>0</v>
          </cell>
          <cell r="H12059">
            <v>6</v>
          </cell>
          <cell r="I12059">
            <v>9</v>
          </cell>
          <cell r="J12059">
            <v>6</v>
          </cell>
          <cell r="K12059">
            <v>0</v>
          </cell>
          <cell r="L12059">
            <v>11</v>
          </cell>
        </row>
        <row r="12060">
          <cell r="E12060">
            <v>31418</v>
          </cell>
          <cell r="F12060">
            <v>13</v>
          </cell>
          <cell r="G12060">
            <v>6</v>
          </cell>
          <cell r="H12060">
            <v>6</v>
          </cell>
          <cell r="I12060">
            <v>7</v>
          </cell>
          <cell r="J12060">
            <v>4</v>
          </cell>
          <cell r="K12060">
            <v>13</v>
          </cell>
          <cell r="L12060">
            <v>7</v>
          </cell>
        </row>
        <row r="12061">
          <cell r="E12061">
            <v>31419</v>
          </cell>
          <cell r="F12061">
            <v>19</v>
          </cell>
          <cell r="G12061">
            <v>17</v>
          </cell>
          <cell r="H12061">
            <v>15</v>
          </cell>
          <cell r="I12061">
            <v>13</v>
          </cell>
          <cell r="J12061">
            <v>9</v>
          </cell>
          <cell r="K12061">
            <v>26</v>
          </cell>
          <cell r="L12061">
            <v>17</v>
          </cell>
        </row>
        <row r="12062">
          <cell r="E12062">
            <v>31420</v>
          </cell>
          <cell r="F12062">
            <v>6</v>
          </cell>
          <cell r="G12062">
            <v>0</v>
          </cell>
          <cell r="H12062">
            <v>4</v>
          </cell>
          <cell r="I12062">
            <v>9</v>
          </cell>
          <cell r="J12062">
            <v>17</v>
          </cell>
          <cell r="K12062">
            <v>19</v>
          </cell>
          <cell r="L12062">
            <v>9</v>
          </cell>
        </row>
        <row r="12063">
          <cell r="E12063">
            <v>31421</v>
          </cell>
          <cell r="F12063">
            <v>19</v>
          </cell>
          <cell r="G12063">
            <v>24</v>
          </cell>
          <cell r="H12063">
            <v>24</v>
          </cell>
          <cell r="I12063">
            <v>11</v>
          </cell>
          <cell r="J12063">
            <v>28</v>
          </cell>
          <cell r="K12063">
            <v>26</v>
          </cell>
          <cell r="L12063">
            <v>24</v>
          </cell>
        </row>
        <row r="12064">
          <cell r="E12064">
            <v>31422</v>
          </cell>
          <cell r="F12064">
            <v>20</v>
          </cell>
          <cell r="G12064">
            <v>11</v>
          </cell>
          <cell r="H12064">
            <v>7</v>
          </cell>
          <cell r="I12064">
            <v>7</v>
          </cell>
          <cell r="J12064">
            <v>0</v>
          </cell>
          <cell r="K12064">
            <v>6</v>
          </cell>
          <cell r="L12064">
            <v>7</v>
          </cell>
        </row>
        <row r="12065">
          <cell r="E12065">
            <v>31423</v>
          </cell>
          <cell r="F12065">
            <v>24</v>
          </cell>
          <cell r="G12065">
            <v>48</v>
          </cell>
          <cell r="H12065">
            <v>41</v>
          </cell>
          <cell r="I12065">
            <v>41</v>
          </cell>
          <cell r="J12065">
            <v>37</v>
          </cell>
          <cell r="K12065">
            <v>39</v>
          </cell>
          <cell r="L12065">
            <v>26</v>
          </cell>
        </row>
        <row r="12066">
          <cell r="E12066">
            <v>31424</v>
          </cell>
          <cell r="F12066">
            <v>0</v>
          </cell>
          <cell r="G12066">
            <v>13</v>
          </cell>
          <cell r="H12066">
            <v>13</v>
          </cell>
          <cell r="I12066">
            <v>7</v>
          </cell>
          <cell r="J12066">
            <v>11</v>
          </cell>
          <cell r="K12066">
            <v>6</v>
          </cell>
          <cell r="L12066">
            <v>11</v>
          </cell>
        </row>
        <row r="12067">
          <cell r="E12067">
            <v>31425</v>
          </cell>
          <cell r="F12067">
            <v>9</v>
          </cell>
          <cell r="G12067">
            <v>7</v>
          </cell>
          <cell r="H12067">
            <v>26</v>
          </cell>
          <cell r="I12067">
            <v>13</v>
          </cell>
          <cell r="J12067">
            <v>7</v>
          </cell>
          <cell r="K12067">
            <v>11</v>
          </cell>
          <cell r="L12067">
            <v>13</v>
          </cell>
        </row>
        <row r="12068">
          <cell r="E12068">
            <v>31426</v>
          </cell>
          <cell r="F12068">
            <v>13</v>
          </cell>
          <cell r="G12068">
            <v>6</v>
          </cell>
          <cell r="H12068">
            <v>11</v>
          </cell>
          <cell r="I12068">
            <v>0</v>
          </cell>
          <cell r="J12068">
            <v>11</v>
          </cell>
          <cell r="K12068">
            <v>19</v>
          </cell>
          <cell r="L12068">
            <v>26</v>
          </cell>
        </row>
        <row r="12069">
          <cell r="E12069">
            <v>31427</v>
          </cell>
          <cell r="F12069">
            <v>26</v>
          </cell>
          <cell r="G12069">
            <v>26</v>
          </cell>
          <cell r="H12069">
            <v>11</v>
          </cell>
          <cell r="I12069">
            <v>19</v>
          </cell>
          <cell r="J12069">
            <v>7</v>
          </cell>
          <cell r="K12069">
            <v>7</v>
          </cell>
          <cell r="L12069">
            <v>4</v>
          </cell>
        </row>
        <row r="12070">
          <cell r="E12070">
            <v>31428</v>
          </cell>
          <cell r="F12070">
            <v>0</v>
          </cell>
          <cell r="G12070">
            <v>9</v>
          </cell>
          <cell r="H12070">
            <v>2</v>
          </cell>
          <cell r="I12070">
            <v>7</v>
          </cell>
          <cell r="J12070">
            <v>15</v>
          </cell>
          <cell r="K12070">
            <v>9</v>
          </cell>
          <cell r="L12070">
            <v>4</v>
          </cell>
        </row>
        <row r="12071">
          <cell r="E12071">
            <v>31429</v>
          </cell>
          <cell r="F12071">
            <v>24</v>
          </cell>
          <cell r="G12071">
            <v>11</v>
          </cell>
          <cell r="H12071">
            <v>11</v>
          </cell>
          <cell r="I12071">
            <v>6</v>
          </cell>
          <cell r="J12071">
            <v>22</v>
          </cell>
          <cell r="K12071">
            <v>11</v>
          </cell>
          <cell r="L12071">
            <v>4</v>
          </cell>
        </row>
        <row r="12072">
          <cell r="E12072">
            <v>31430</v>
          </cell>
          <cell r="F12072">
            <v>15</v>
          </cell>
          <cell r="G12072">
            <v>4</v>
          </cell>
          <cell r="H12072">
            <v>9</v>
          </cell>
          <cell r="I12072">
            <v>11</v>
          </cell>
          <cell r="J12072">
            <v>11</v>
          </cell>
          <cell r="K12072">
            <v>9</v>
          </cell>
          <cell r="L12072">
            <v>17</v>
          </cell>
        </row>
        <row r="12073">
          <cell r="E12073">
            <v>31431</v>
          </cell>
          <cell r="F12073">
            <v>9</v>
          </cell>
          <cell r="G12073">
            <v>7</v>
          </cell>
          <cell r="H12073">
            <v>4</v>
          </cell>
          <cell r="I12073">
            <v>0</v>
          </cell>
          <cell r="J12073">
            <v>4</v>
          </cell>
          <cell r="K12073">
            <v>37</v>
          </cell>
          <cell r="L12073">
            <v>37</v>
          </cell>
        </row>
        <row r="12074">
          <cell r="E12074">
            <v>31432</v>
          </cell>
          <cell r="F12074">
            <v>22</v>
          </cell>
          <cell r="G12074">
            <v>26</v>
          </cell>
          <cell r="H12074">
            <v>9</v>
          </cell>
          <cell r="I12074">
            <v>24</v>
          </cell>
          <cell r="J12074">
            <v>6</v>
          </cell>
          <cell r="K12074">
            <v>24</v>
          </cell>
          <cell r="L12074">
            <v>7</v>
          </cell>
        </row>
        <row r="12075">
          <cell r="E12075">
            <v>31433</v>
          </cell>
          <cell r="F12075">
            <v>15</v>
          </cell>
          <cell r="G12075">
            <v>15</v>
          </cell>
          <cell r="H12075">
            <v>7</v>
          </cell>
          <cell r="I12075">
            <v>0</v>
          </cell>
          <cell r="J12075">
            <v>4</v>
          </cell>
          <cell r="K12075">
            <v>7</v>
          </cell>
          <cell r="L12075">
            <v>22</v>
          </cell>
        </row>
        <row r="12076">
          <cell r="E12076">
            <v>31434</v>
          </cell>
          <cell r="F12076">
            <v>15</v>
          </cell>
          <cell r="G12076">
            <v>11</v>
          </cell>
          <cell r="H12076">
            <v>15</v>
          </cell>
          <cell r="I12076">
            <v>9</v>
          </cell>
          <cell r="J12076">
            <v>4</v>
          </cell>
          <cell r="K12076">
            <v>7</v>
          </cell>
          <cell r="L12076">
            <v>11</v>
          </cell>
        </row>
        <row r="12077">
          <cell r="E12077">
            <v>31435</v>
          </cell>
          <cell r="F12077">
            <v>13</v>
          </cell>
          <cell r="G12077">
            <v>7</v>
          </cell>
          <cell r="H12077">
            <v>11</v>
          </cell>
          <cell r="I12077">
            <v>6</v>
          </cell>
          <cell r="J12077">
            <v>6</v>
          </cell>
          <cell r="K12077">
            <v>15</v>
          </cell>
          <cell r="L12077">
            <v>11</v>
          </cell>
        </row>
        <row r="12078">
          <cell r="E12078">
            <v>31436</v>
          </cell>
          <cell r="F12078">
            <v>6</v>
          </cell>
          <cell r="G12078">
            <v>28</v>
          </cell>
          <cell r="H12078">
            <v>17</v>
          </cell>
          <cell r="I12078">
            <v>24</v>
          </cell>
          <cell r="J12078">
            <v>24</v>
          </cell>
          <cell r="K12078">
            <v>22</v>
          </cell>
          <cell r="L12078">
            <v>24</v>
          </cell>
        </row>
        <row r="12079">
          <cell r="E12079">
            <v>31437</v>
          </cell>
          <cell r="F12079">
            <v>22</v>
          </cell>
          <cell r="G12079">
            <v>24</v>
          </cell>
          <cell r="H12079">
            <v>20</v>
          </cell>
          <cell r="I12079">
            <v>20</v>
          </cell>
          <cell r="J12079">
            <v>22</v>
          </cell>
          <cell r="K12079">
            <v>22</v>
          </cell>
          <cell r="L12079">
            <v>22</v>
          </cell>
        </row>
        <row r="12080">
          <cell r="E12080">
            <v>31438</v>
          </cell>
          <cell r="F12080">
            <v>0</v>
          </cell>
          <cell r="G12080">
            <v>13</v>
          </cell>
          <cell r="H12080">
            <v>7</v>
          </cell>
          <cell r="I12080">
            <v>6</v>
          </cell>
          <cell r="J12080">
            <v>0</v>
          </cell>
          <cell r="K12080">
            <v>7</v>
          </cell>
          <cell r="L12080">
            <v>2</v>
          </cell>
        </row>
        <row r="12081">
          <cell r="E12081">
            <v>31439</v>
          </cell>
          <cell r="F12081">
            <v>28</v>
          </cell>
          <cell r="G12081">
            <v>28</v>
          </cell>
          <cell r="H12081">
            <v>30</v>
          </cell>
          <cell r="I12081">
            <v>9</v>
          </cell>
          <cell r="J12081">
            <v>2</v>
          </cell>
          <cell r="K12081">
            <v>2</v>
          </cell>
          <cell r="L12081">
            <v>4</v>
          </cell>
        </row>
        <row r="12082">
          <cell r="E12082">
            <v>31440</v>
          </cell>
          <cell r="F12082">
            <v>9</v>
          </cell>
          <cell r="G12082">
            <v>11</v>
          </cell>
          <cell r="H12082">
            <v>17</v>
          </cell>
          <cell r="I12082">
            <v>20</v>
          </cell>
          <cell r="J12082">
            <v>20</v>
          </cell>
          <cell r="K12082">
            <v>24</v>
          </cell>
          <cell r="L12082">
            <v>30</v>
          </cell>
        </row>
        <row r="12083">
          <cell r="E12083">
            <v>31441</v>
          </cell>
          <cell r="F12083">
            <v>9</v>
          </cell>
          <cell r="G12083">
            <v>9</v>
          </cell>
          <cell r="H12083">
            <v>11</v>
          </cell>
          <cell r="I12083">
            <v>11</v>
          </cell>
          <cell r="J12083">
            <v>13</v>
          </cell>
          <cell r="K12083">
            <v>17</v>
          </cell>
          <cell r="L12083">
            <v>17</v>
          </cell>
        </row>
        <row r="12084">
          <cell r="E12084">
            <v>31442</v>
          </cell>
          <cell r="F12084">
            <v>13</v>
          </cell>
          <cell r="G12084">
            <v>6</v>
          </cell>
          <cell r="H12084">
            <v>7</v>
          </cell>
          <cell r="I12084">
            <v>7</v>
          </cell>
          <cell r="J12084">
            <v>7</v>
          </cell>
          <cell r="K12084">
            <v>7</v>
          </cell>
          <cell r="L12084">
            <v>9</v>
          </cell>
        </row>
        <row r="12085">
          <cell r="E12085">
            <v>31443</v>
          </cell>
          <cell r="F12085">
            <v>6</v>
          </cell>
          <cell r="G12085">
            <v>0</v>
          </cell>
          <cell r="H12085">
            <v>0</v>
          </cell>
          <cell r="I12085">
            <v>0</v>
          </cell>
          <cell r="J12085">
            <v>7</v>
          </cell>
          <cell r="K12085">
            <v>0</v>
          </cell>
          <cell r="L12085">
            <v>0</v>
          </cell>
        </row>
        <row r="12086">
          <cell r="E12086">
            <v>31444</v>
          </cell>
          <cell r="F12086">
            <v>0</v>
          </cell>
          <cell r="G12086">
            <v>0</v>
          </cell>
          <cell r="H12086">
            <v>4</v>
          </cell>
          <cell r="I12086">
            <v>0</v>
          </cell>
          <cell r="J12086">
            <v>0</v>
          </cell>
          <cell r="K12086">
            <v>0</v>
          </cell>
          <cell r="L12086">
            <v>11</v>
          </cell>
        </row>
        <row r="12087">
          <cell r="E12087">
            <v>31445</v>
          </cell>
          <cell r="F12087">
            <v>17</v>
          </cell>
          <cell r="G12087">
            <v>22</v>
          </cell>
          <cell r="H12087">
            <v>24</v>
          </cell>
          <cell r="I12087">
            <v>26</v>
          </cell>
          <cell r="J12087">
            <v>17</v>
          </cell>
          <cell r="K12087">
            <v>24</v>
          </cell>
          <cell r="L12087">
            <v>11</v>
          </cell>
        </row>
        <row r="12088">
          <cell r="E12088">
            <v>31446</v>
          </cell>
          <cell r="F12088">
            <v>4</v>
          </cell>
          <cell r="G12088">
            <v>0</v>
          </cell>
          <cell r="H12088">
            <v>0</v>
          </cell>
          <cell r="I12088">
            <v>7</v>
          </cell>
          <cell r="J12088">
            <v>2</v>
          </cell>
          <cell r="K12088">
            <v>0</v>
          </cell>
          <cell r="L12088">
            <v>0</v>
          </cell>
        </row>
        <row r="12089">
          <cell r="E12089">
            <v>31447</v>
          </cell>
          <cell r="F12089">
            <v>0</v>
          </cell>
          <cell r="G12089">
            <v>7</v>
          </cell>
          <cell r="H12089">
            <v>0</v>
          </cell>
          <cell r="I12089">
            <v>0</v>
          </cell>
          <cell r="J12089">
            <v>0</v>
          </cell>
          <cell r="K12089">
            <v>0</v>
          </cell>
          <cell r="L12089">
            <v>0</v>
          </cell>
        </row>
        <row r="12090">
          <cell r="E12090">
            <v>31448</v>
          </cell>
          <cell r="F12090">
            <v>9</v>
          </cell>
          <cell r="G12090">
            <v>13</v>
          </cell>
          <cell r="H12090">
            <v>7</v>
          </cell>
          <cell r="I12090">
            <v>9</v>
          </cell>
          <cell r="J12090">
            <v>15</v>
          </cell>
          <cell r="K12090">
            <v>15</v>
          </cell>
          <cell r="L12090">
            <v>15</v>
          </cell>
        </row>
        <row r="12091">
          <cell r="E12091">
            <v>31449</v>
          </cell>
          <cell r="F12091">
            <v>19</v>
          </cell>
          <cell r="G12091">
            <v>7</v>
          </cell>
          <cell r="H12091">
            <v>17</v>
          </cell>
          <cell r="I12091">
            <v>26</v>
          </cell>
          <cell r="J12091">
            <v>13</v>
          </cell>
          <cell r="K12091">
            <v>13</v>
          </cell>
          <cell r="L12091">
            <v>9</v>
          </cell>
        </row>
        <row r="12092">
          <cell r="E12092">
            <v>31450</v>
          </cell>
          <cell r="F12092">
            <v>7</v>
          </cell>
          <cell r="G12092">
            <v>7</v>
          </cell>
          <cell r="H12092">
            <v>6</v>
          </cell>
          <cell r="I12092">
            <v>7</v>
          </cell>
          <cell r="J12092">
            <v>9</v>
          </cell>
          <cell r="K12092">
            <v>7</v>
          </cell>
          <cell r="L12092">
            <v>4</v>
          </cell>
        </row>
        <row r="12093">
          <cell r="E12093">
            <v>31451</v>
          </cell>
          <cell r="F12093">
            <v>7</v>
          </cell>
          <cell r="G12093">
            <v>6</v>
          </cell>
          <cell r="H12093">
            <v>0</v>
          </cell>
          <cell r="I12093">
            <v>6</v>
          </cell>
          <cell r="J12093">
            <v>4</v>
          </cell>
          <cell r="K12093">
            <v>6</v>
          </cell>
          <cell r="L12093">
            <v>7</v>
          </cell>
        </row>
        <row r="12094">
          <cell r="E12094">
            <v>31452</v>
          </cell>
          <cell r="F12094">
            <v>17</v>
          </cell>
          <cell r="G12094">
            <v>20</v>
          </cell>
          <cell r="H12094">
            <v>22</v>
          </cell>
          <cell r="I12094">
            <v>17</v>
          </cell>
          <cell r="J12094">
            <v>15</v>
          </cell>
          <cell r="K12094">
            <v>11</v>
          </cell>
          <cell r="L12094">
            <v>17</v>
          </cell>
        </row>
        <row r="12095">
          <cell r="E12095">
            <v>31453</v>
          </cell>
          <cell r="F12095">
            <v>11</v>
          </cell>
          <cell r="G12095">
            <v>9</v>
          </cell>
          <cell r="H12095">
            <v>11</v>
          </cell>
          <cell r="I12095">
            <v>11</v>
          </cell>
          <cell r="J12095">
            <v>11</v>
          </cell>
          <cell r="K12095">
            <v>13</v>
          </cell>
          <cell r="L12095">
            <v>13</v>
          </cell>
        </row>
        <row r="12096">
          <cell r="E12096">
            <v>31454</v>
          </cell>
          <cell r="F12096">
            <v>0</v>
          </cell>
          <cell r="G12096">
            <v>0</v>
          </cell>
          <cell r="H12096">
            <v>0</v>
          </cell>
          <cell r="I12096">
            <v>0</v>
          </cell>
          <cell r="J12096">
            <v>0</v>
          </cell>
          <cell r="K12096">
            <v>0</v>
          </cell>
          <cell r="L12096">
            <v>0</v>
          </cell>
        </row>
        <row r="12097">
          <cell r="E12097">
            <v>31455</v>
          </cell>
          <cell r="F12097">
            <v>9</v>
          </cell>
          <cell r="G12097">
            <v>9</v>
          </cell>
          <cell r="H12097">
            <v>7</v>
          </cell>
          <cell r="I12097">
            <v>9</v>
          </cell>
          <cell r="J12097">
            <v>9</v>
          </cell>
          <cell r="K12097">
            <v>7</v>
          </cell>
          <cell r="L12097">
            <v>7</v>
          </cell>
        </row>
        <row r="12098">
          <cell r="E12098">
            <v>31456</v>
          </cell>
          <cell r="F12098">
            <v>11</v>
          </cell>
          <cell r="G12098">
            <v>13</v>
          </cell>
          <cell r="H12098">
            <v>19</v>
          </cell>
          <cell r="I12098">
            <v>28</v>
          </cell>
          <cell r="J12098">
            <v>28</v>
          </cell>
          <cell r="K12098">
            <v>30</v>
          </cell>
          <cell r="L12098">
            <v>11</v>
          </cell>
        </row>
        <row r="12099">
          <cell r="E12099">
            <v>31457</v>
          </cell>
          <cell r="F12099">
            <v>9</v>
          </cell>
          <cell r="G12099">
            <v>4</v>
          </cell>
          <cell r="H12099">
            <v>0</v>
          </cell>
          <cell r="I12099">
            <v>7</v>
          </cell>
          <cell r="J12099">
            <v>7</v>
          </cell>
          <cell r="K12099">
            <v>0</v>
          </cell>
          <cell r="L12099">
            <v>6</v>
          </cell>
        </row>
        <row r="12100">
          <cell r="E12100">
            <v>31458</v>
          </cell>
          <cell r="F12100">
            <v>30</v>
          </cell>
          <cell r="G12100">
            <v>26</v>
          </cell>
          <cell r="H12100">
            <v>20</v>
          </cell>
          <cell r="I12100">
            <v>24</v>
          </cell>
          <cell r="J12100">
            <v>19</v>
          </cell>
          <cell r="K12100">
            <v>20</v>
          </cell>
          <cell r="L12100">
            <v>11</v>
          </cell>
        </row>
        <row r="12101">
          <cell r="E12101">
            <v>31459</v>
          </cell>
          <cell r="F12101">
            <v>22</v>
          </cell>
          <cell r="G12101">
            <v>20</v>
          </cell>
          <cell r="H12101">
            <v>17</v>
          </cell>
          <cell r="I12101">
            <v>19</v>
          </cell>
          <cell r="J12101">
            <v>17</v>
          </cell>
          <cell r="K12101">
            <v>11</v>
          </cell>
          <cell r="L12101">
            <v>7</v>
          </cell>
        </row>
        <row r="12102">
          <cell r="E12102">
            <v>31460</v>
          </cell>
          <cell r="F12102">
            <v>11</v>
          </cell>
          <cell r="G12102">
            <v>9</v>
          </cell>
          <cell r="H12102">
            <v>11</v>
          </cell>
          <cell r="I12102">
            <v>9</v>
          </cell>
          <cell r="J12102">
            <v>4</v>
          </cell>
          <cell r="K12102">
            <v>6</v>
          </cell>
          <cell r="L12102">
            <v>6</v>
          </cell>
        </row>
        <row r="12103">
          <cell r="E12103">
            <v>31461</v>
          </cell>
          <cell r="F12103">
            <v>7</v>
          </cell>
          <cell r="G12103">
            <v>7</v>
          </cell>
          <cell r="H12103">
            <v>0</v>
          </cell>
          <cell r="I12103">
            <v>11</v>
          </cell>
          <cell r="J12103">
            <v>13</v>
          </cell>
          <cell r="K12103">
            <v>6</v>
          </cell>
          <cell r="L12103">
            <v>7</v>
          </cell>
        </row>
        <row r="12104">
          <cell r="E12104">
            <v>31462</v>
          </cell>
          <cell r="F12104">
            <v>6</v>
          </cell>
          <cell r="G12104">
            <v>0</v>
          </cell>
          <cell r="H12104">
            <v>4</v>
          </cell>
          <cell r="I12104">
            <v>4</v>
          </cell>
          <cell r="J12104">
            <v>4</v>
          </cell>
          <cell r="K12104">
            <v>0</v>
          </cell>
          <cell r="L12104">
            <v>11</v>
          </cell>
        </row>
        <row r="12105">
          <cell r="E12105">
            <v>31463</v>
          </cell>
          <cell r="F12105">
            <v>15</v>
          </cell>
          <cell r="G12105">
            <v>11</v>
          </cell>
          <cell r="H12105">
            <v>17</v>
          </cell>
          <cell r="I12105">
            <v>22</v>
          </cell>
          <cell r="J12105">
            <v>17</v>
          </cell>
          <cell r="K12105">
            <v>17</v>
          </cell>
          <cell r="L12105">
            <v>20</v>
          </cell>
        </row>
        <row r="12106">
          <cell r="E12106">
            <v>31464</v>
          </cell>
          <cell r="F12106">
            <v>13</v>
          </cell>
          <cell r="G12106">
            <v>13</v>
          </cell>
          <cell r="H12106">
            <v>31</v>
          </cell>
          <cell r="I12106">
            <v>33</v>
          </cell>
          <cell r="J12106">
            <v>30</v>
          </cell>
          <cell r="K12106">
            <v>33</v>
          </cell>
          <cell r="L12106">
            <v>30</v>
          </cell>
        </row>
        <row r="12107">
          <cell r="E12107">
            <v>31465</v>
          </cell>
          <cell r="F12107">
            <v>11</v>
          </cell>
          <cell r="G12107">
            <v>11</v>
          </cell>
          <cell r="H12107">
            <v>2</v>
          </cell>
          <cell r="I12107">
            <v>2</v>
          </cell>
          <cell r="J12107">
            <v>0</v>
          </cell>
          <cell r="K12107">
            <v>2</v>
          </cell>
          <cell r="L12107">
            <v>4</v>
          </cell>
        </row>
        <row r="12108">
          <cell r="E12108">
            <v>31466</v>
          </cell>
          <cell r="F12108">
            <v>13</v>
          </cell>
          <cell r="G12108">
            <v>17</v>
          </cell>
          <cell r="H12108">
            <v>13</v>
          </cell>
          <cell r="I12108">
            <v>13</v>
          </cell>
          <cell r="J12108">
            <v>15</v>
          </cell>
          <cell r="K12108">
            <v>7</v>
          </cell>
          <cell r="L12108">
            <v>26</v>
          </cell>
        </row>
        <row r="12109">
          <cell r="E12109">
            <v>31467</v>
          </cell>
          <cell r="F12109">
            <v>20</v>
          </cell>
          <cell r="G12109">
            <v>48</v>
          </cell>
          <cell r="H12109">
            <v>28</v>
          </cell>
          <cell r="I12109">
            <v>17</v>
          </cell>
          <cell r="J12109">
            <v>6</v>
          </cell>
          <cell r="K12109">
            <v>11</v>
          </cell>
          <cell r="L12109">
            <v>0</v>
          </cell>
        </row>
        <row r="12110">
          <cell r="E12110">
            <v>31468</v>
          </cell>
          <cell r="F12110">
            <v>31</v>
          </cell>
          <cell r="G12110">
            <v>41</v>
          </cell>
          <cell r="H12110">
            <v>46</v>
          </cell>
          <cell r="I12110">
            <v>52</v>
          </cell>
          <cell r="J12110">
            <v>48</v>
          </cell>
          <cell r="K12110">
            <v>43</v>
          </cell>
          <cell r="L12110">
            <v>43</v>
          </cell>
        </row>
        <row r="12111">
          <cell r="E12111">
            <v>31469</v>
          </cell>
          <cell r="F12111">
            <v>22</v>
          </cell>
          <cell r="G12111">
            <v>22</v>
          </cell>
          <cell r="H12111">
            <v>17</v>
          </cell>
          <cell r="I12111">
            <v>0</v>
          </cell>
          <cell r="J12111">
            <v>19</v>
          </cell>
          <cell r="K12111">
            <v>9</v>
          </cell>
          <cell r="L12111">
            <v>24</v>
          </cell>
        </row>
        <row r="12112">
          <cell r="E12112">
            <v>31470</v>
          </cell>
          <cell r="F12112">
            <v>11</v>
          </cell>
          <cell r="G12112">
            <v>6</v>
          </cell>
          <cell r="H12112">
            <v>0</v>
          </cell>
          <cell r="I12112">
            <v>0</v>
          </cell>
          <cell r="J12112">
            <v>0</v>
          </cell>
          <cell r="K12112">
            <v>0</v>
          </cell>
          <cell r="L12112">
            <v>6</v>
          </cell>
        </row>
        <row r="12113">
          <cell r="E12113">
            <v>31471</v>
          </cell>
          <cell r="F12113">
            <v>6</v>
          </cell>
          <cell r="G12113">
            <v>7</v>
          </cell>
          <cell r="H12113">
            <v>7</v>
          </cell>
          <cell r="I12113">
            <v>2</v>
          </cell>
          <cell r="J12113">
            <v>6</v>
          </cell>
          <cell r="K12113">
            <v>28</v>
          </cell>
          <cell r="L12113">
            <v>17</v>
          </cell>
        </row>
        <row r="12114">
          <cell r="E12114">
            <v>31472</v>
          </cell>
          <cell r="F12114">
            <v>22</v>
          </cell>
          <cell r="G12114">
            <v>22</v>
          </cell>
          <cell r="H12114">
            <v>22</v>
          </cell>
          <cell r="I12114">
            <v>15</v>
          </cell>
          <cell r="J12114">
            <v>13</v>
          </cell>
          <cell r="K12114">
            <v>7</v>
          </cell>
          <cell r="L12114">
            <v>0</v>
          </cell>
        </row>
        <row r="12115">
          <cell r="E12115">
            <v>31473</v>
          </cell>
          <cell r="F12115">
            <v>19</v>
          </cell>
          <cell r="G12115">
            <v>13</v>
          </cell>
          <cell r="H12115">
            <v>0</v>
          </cell>
          <cell r="I12115">
            <v>4</v>
          </cell>
          <cell r="J12115">
            <v>13</v>
          </cell>
          <cell r="K12115">
            <v>17</v>
          </cell>
          <cell r="L12115">
            <v>11</v>
          </cell>
        </row>
        <row r="12116">
          <cell r="E12116">
            <v>31474</v>
          </cell>
          <cell r="F12116">
            <v>0</v>
          </cell>
          <cell r="G12116">
            <v>6</v>
          </cell>
          <cell r="H12116">
            <v>6</v>
          </cell>
          <cell r="I12116">
            <v>4</v>
          </cell>
          <cell r="J12116">
            <v>7</v>
          </cell>
          <cell r="K12116">
            <v>0</v>
          </cell>
          <cell r="L12116">
            <v>0</v>
          </cell>
        </row>
        <row r="12117">
          <cell r="E12117">
            <v>31475</v>
          </cell>
          <cell r="F12117">
            <v>22</v>
          </cell>
          <cell r="G12117">
            <v>33</v>
          </cell>
          <cell r="H12117">
            <v>30</v>
          </cell>
          <cell r="I12117">
            <v>31</v>
          </cell>
          <cell r="J12117">
            <v>48</v>
          </cell>
          <cell r="K12117">
            <v>30</v>
          </cell>
          <cell r="L12117">
            <v>26</v>
          </cell>
        </row>
        <row r="12118">
          <cell r="E12118">
            <v>31476</v>
          </cell>
          <cell r="F12118">
            <v>26</v>
          </cell>
          <cell r="G12118">
            <v>22</v>
          </cell>
          <cell r="H12118">
            <v>26</v>
          </cell>
          <cell r="I12118">
            <v>31</v>
          </cell>
          <cell r="J12118">
            <v>30</v>
          </cell>
          <cell r="K12118">
            <v>30</v>
          </cell>
          <cell r="L12118">
            <v>17</v>
          </cell>
        </row>
        <row r="12119">
          <cell r="E12119">
            <v>31477</v>
          </cell>
          <cell r="F12119">
            <v>41</v>
          </cell>
          <cell r="G12119">
            <v>28</v>
          </cell>
          <cell r="H12119">
            <v>26</v>
          </cell>
          <cell r="I12119">
            <v>19</v>
          </cell>
          <cell r="J12119">
            <v>19</v>
          </cell>
          <cell r="K12119">
            <v>28</v>
          </cell>
          <cell r="L12119">
            <v>28</v>
          </cell>
        </row>
        <row r="12120">
          <cell r="E12120">
            <v>31478</v>
          </cell>
          <cell r="F12120">
            <v>35</v>
          </cell>
          <cell r="G12120">
            <v>33</v>
          </cell>
          <cell r="H12120">
            <v>20</v>
          </cell>
          <cell r="I12120">
            <v>22</v>
          </cell>
          <cell r="J12120">
            <v>19</v>
          </cell>
          <cell r="K12120">
            <v>26</v>
          </cell>
          <cell r="L12120">
            <v>26</v>
          </cell>
        </row>
        <row r="12121">
          <cell r="E12121">
            <v>31479</v>
          </cell>
          <cell r="F12121">
            <v>11</v>
          </cell>
          <cell r="G12121">
            <v>11</v>
          </cell>
          <cell r="H12121">
            <v>41</v>
          </cell>
          <cell r="I12121">
            <v>15</v>
          </cell>
          <cell r="J12121">
            <v>7</v>
          </cell>
          <cell r="K12121">
            <v>0</v>
          </cell>
          <cell r="L12121">
            <v>13</v>
          </cell>
        </row>
        <row r="12122">
          <cell r="E12122">
            <v>31480</v>
          </cell>
          <cell r="F12122">
            <v>0</v>
          </cell>
          <cell r="G12122">
            <v>11</v>
          </cell>
          <cell r="H12122">
            <v>13</v>
          </cell>
          <cell r="I12122">
            <v>6</v>
          </cell>
          <cell r="J12122">
            <v>6</v>
          </cell>
          <cell r="K12122">
            <v>15</v>
          </cell>
          <cell r="L12122">
            <v>24</v>
          </cell>
        </row>
        <row r="12123">
          <cell r="E12123">
            <v>31481</v>
          </cell>
          <cell r="F12123">
            <v>9</v>
          </cell>
          <cell r="G12123">
            <v>7</v>
          </cell>
          <cell r="H12123">
            <v>7</v>
          </cell>
          <cell r="I12123">
            <v>9</v>
          </cell>
          <cell r="J12123">
            <v>6</v>
          </cell>
          <cell r="K12123">
            <v>2</v>
          </cell>
          <cell r="L12123">
            <v>0</v>
          </cell>
        </row>
        <row r="12124">
          <cell r="E12124">
            <v>31482</v>
          </cell>
          <cell r="F12124">
            <v>7</v>
          </cell>
          <cell r="G12124">
            <v>7</v>
          </cell>
          <cell r="H12124">
            <v>7</v>
          </cell>
          <cell r="I12124">
            <v>9</v>
          </cell>
          <cell r="J12124">
            <v>11</v>
          </cell>
          <cell r="K12124">
            <v>4</v>
          </cell>
          <cell r="L12124">
            <v>6</v>
          </cell>
        </row>
        <row r="12125">
          <cell r="E12125">
            <v>31483</v>
          </cell>
          <cell r="F12125">
            <v>0</v>
          </cell>
          <cell r="G12125">
            <v>0</v>
          </cell>
          <cell r="H12125">
            <v>0</v>
          </cell>
          <cell r="I12125">
            <v>0</v>
          </cell>
          <cell r="J12125">
            <v>0</v>
          </cell>
          <cell r="K12125">
            <v>0</v>
          </cell>
          <cell r="L12125">
            <v>0</v>
          </cell>
        </row>
        <row r="12126">
          <cell r="E12126">
            <v>31484</v>
          </cell>
          <cell r="F12126">
            <v>9</v>
          </cell>
          <cell r="G12126">
            <v>9</v>
          </cell>
          <cell r="H12126">
            <v>6</v>
          </cell>
          <cell r="I12126">
            <v>0</v>
          </cell>
          <cell r="J12126">
            <v>0</v>
          </cell>
          <cell r="K12126">
            <v>2</v>
          </cell>
          <cell r="L12126">
            <v>7</v>
          </cell>
        </row>
        <row r="12127">
          <cell r="E12127">
            <v>31485</v>
          </cell>
          <cell r="F12127">
            <v>7</v>
          </cell>
          <cell r="G12127">
            <v>7</v>
          </cell>
          <cell r="H12127">
            <v>11</v>
          </cell>
          <cell r="I12127">
            <v>7</v>
          </cell>
          <cell r="J12127">
            <v>6</v>
          </cell>
          <cell r="K12127">
            <v>4</v>
          </cell>
          <cell r="L12127">
            <v>4</v>
          </cell>
        </row>
        <row r="12128">
          <cell r="E12128">
            <v>31486</v>
          </cell>
          <cell r="F12128">
            <v>6</v>
          </cell>
          <cell r="G12128">
            <v>7</v>
          </cell>
          <cell r="H12128">
            <v>6</v>
          </cell>
          <cell r="I12128">
            <v>4</v>
          </cell>
          <cell r="J12128">
            <v>4</v>
          </cell>
          <cell r="K12128">
            <v>4</v>
          </cell>
          <cell r="L12128">
            <v>11</v>
          </cell>
        </row>
        <row r="12129">
          <cell r="E12129">
            <v>31487</v>
          </cell>
          <cell r="F12129">
            <v>4</v>
          </cell>
          <cell r="G12129">
            <v>0</v>
          </cell>
          <cell r="H12129">
            <v>0</v>
          </cell>
          <cell r="I12129">
            <v>9</v>
          </cell>
          <cell r="J12129">
            <v>6</v>
          </cell>
          <cell r="K12129">
            <v>4</v>
          </cell>
          <cell r="L12129">
            <v>7</v>
          </cell>
        </row>
        <row r="12130">
          <cell r="E12130">
            <v>31488</v>
          </cell>
          <cell r="F12130">
            <v>20</v>
          </cell>
          <cell r="G12130">
            <v>15</v>
          </cell>
          <cell r="H12130">
            <v>17</v>
          </cell>
          <cell r="I12130">
            <v>17</v>
          </cell>
          <cell r="J12130">
            <v>15</v>
          </cell>
          <cell r="K12130">
            <v>13</v>
          </cell>
          <cell r="L12130">
            <v>7</v>
          </cell>
        </row>
        <row r="12131">
          <cell r="E12131">
            <v>31489</v>
          </cell>
          <cell r="F12131">
            <v>0</v>
          </cell>
          <cell r="G12131">
            <v>0</v>
          </cell>
          <cell r="H12131">
            <v>0</v>
          </cell>
          <cell r="I12131">
            <v>0</v>
          </cell>
          <cell r="J12131">
            <v>0</v>
          </cell>
          <cell r="K12131">
            <v>0</v>
          </cell>
          <cell r="L12131">
            <v>0</v>
          </cell>
        </row>
        <row r="12132">
          <cell r="E12132">
            <v>31490</v>
          </cell>
          <cell r="F12132">
            <v>15</v>
          </cell>
          <cell r="G12132">
            <v>7</v>
          </cell>
          <cell r="H12132">
            <v>0</v>
          </cell>
          <cell r="I12132">
            <v>0</v>
          </cell>
          <cell r="J12132">
            <v>0</v>
          </cell>
          <cell r="K12132">
            <v>26</v>
          </cell>
          <cell r="L12132">
            <v>22</v>
          </cell>
        </row>
        <row r="12133">
          <cell r="E12133">
            <v>31491</v>
          </cell>
          <cell r="F12133">
            <v>15</v>
          </cell>
          <cell r="G12133">
            <v>4</v>
          </cell>
          <cell r="H12133">
            <v>4</v>
          </cell>
          <cell r="I12133">
            <v>13</v>
          </cell>
          <cell r="J12133">
            <v>6</v>
          </cell>
          <cell r="K12133">
            <v>0</v>
          </cell>
          <cell r="L12133">
            <v>0</v>
          </cell>
        </row>
        <row r="12134">
          <cell r="E12134">
            <v>31492</v>
          </cell>
          <cell r="F12134">
            <v>4</v>
          </cell>
          <cell r="G12134">
            <v>4</v>
          </cell>
          <cell r="H12134">
            <v>15</v>
          </cell>
          <cell r="I12134">
            <v>0</v>
          </cell>
          <cell r="J12134">
            <v>9</v>
          </cell>
          <cell r="K12134">
            <v>6</v>
          </cell>
          <cell r="L12134">
            <v>9</v>
          </cell>
        </row>
        <row r="12135">
          <cell r="E12135">
            <v>31493</v>
          </cell>
          <cell r="F12135">
            <v>48</v>
          </cell>
          <cell r="G12135">
            <v>41</v>
          </cell>
          <cell r="H12135">
            <v>30</v>
          </cell>
          <cell r="I12135">
            <v>31</v>
          </cell>
          <cell r="J12135">
            <v>24</v>
          </cell>
          <cell r="K12135">
            <v>6</v>
          </cell>
          <cell r="L12135">
            <v>24</v>
          </cell>
        </row>
        <row r="12136">
          <cell r="E12136">
            <v>31494</v>
          </cell>
          <cell r="F12136">
            <v>7</v>
          </cell>
          <cell r="G12136">
            <v>7</v>
          </cell>
          <cell r="H12136">
            <v>9</v>
          </cell>
          <cell r="I12136">
            <v>2</v>
          </cell>
          <cell r="J12136">
            <v>2</v>
          </cell>
          <cell r="K12136">
            <v>0</v>
          </cell>
          <cell r="L12136">
            <v>0</v>
          </cell>
        </row>
        <row r="12137">
          <cell r="E12137">
            <v>31495</v>
          </cell>
          <cell r="F12137">
            <v>11</v>
          </cell>
          <cell r="G12137">
            <v>9</v>
          </cell>
          <cell r="H12137">
            <v>11</v>
          </cell>
          <cell r="I12137">
            <v>13</v>
          </cell>
          <cell r="J12137">
            <v>13</v>
          </cell>
          <cell r="K12137">
            <v>13</v>
          </cell>
          <cell r="L12137">
            <v>15</v>
          </cell>
        </row>
        <row r="12138">
          <cell r="E12138">
            <v>31496</v>
          </cell>
          <cell r="F12138">
            <v>19</v>
          </cell>
          <cell r="G12138">
            <v>22</v>
          </cell>
          <cell r="H12138">
            <v>13</v>
          </cell>
          <cell r="I12138">
            <v>7</v>
          </cell>
          <cell r="J12138">
            <v>7</v>
          </cell>
          <cell r="K12138">
            <v>0</v>
          </cell>
          <cell r="L12138">
            <v>6</v>
          </cell>
        </row>
        <row r="12139">
          <cell r="E12139">
            <v>31497</v>
          </cell>
          <cell r="F12139">
            <v>9</v>
          </cell>
          <cell r="G12139">
            <v>7</v>
          </cell>
          <cell r="H12139">
            <v>7</v>
          </cell>
          <cell r="I12139">
            <v>0</v>
          </cell>
          <cell r="J12139">
            <v>7</v>
          </cell>
          <cell r="K12139">
            <v>6</v>
          </cell>
          <cell r="L12139">
            <v>19</v>
          </cell>
        </row>
        <row r="12140">
          <cell r="E12140">
            <v>31498</v>
          </cell>
          <cell r="F12140">
            <v>7</v>
          </cell>
          <cell r="G12140">
            <v>4</v>
          </cell>
          <cell r="H12140">
            <v>4</v>
          </cell>
          <cell r="I12140">
            <v>9</v>
          </cell>
          <cell r="J12140">
            <v>6</v>
          </cell>
          <cell r="K12140">
            <v>6</v>
          </cell>
          <cell r="L12140">
            <v>13</v>
          </cell>
        </row>
        <row r="12141">
          <cell r="E12141">
            <v>31499</v>
          </cell>
          <cell r="F12141">
            <v>20</v>
          </cell>
          <cell r="G12141">
            <v>0</v>
          </cell>
          <cell r="H12141">
            <v>7</v>
          </cell>
          <cell r="I12141">
            <v>7</v>
          </cell>
          <cell r="J12141">
            <v>6</v>
          </cell>
          <cell r="K12141">
            <v>6</v>
          </cell>
          <cell r="L12141">
            <v>7</v>
          </cell>
        </row>
        <row r="12142">
          <cell r="E12142">
            <v>31500</v>
          </cell>
          <cell r="F12142">
            <v>28</v>
          </cell>
          <cell r="G12142">
            <v>26</v>
          </cell>
          <cell r="H12142">
            <v>26</v>
          </cell>
          <cell r="I12142">
            <v>31</v>
          </cell>
          <cell r="J12142">
            <v>31</v>
          </cell>
          <cell r="K12142">
            <v>31</v>
          </cell>
          <cell r="L12142">
            <v>24</v>
          </cell>
        </row>
        <row r="12143">
          <cell r="E12143">
            <v>31501</v>
          </cell>
          <cell r="F12143">
            <v>7</v>
          </cell>
          <cell r="G12143">
            <v>0</v>
          </cell>
          <cell r="H12143">
            <v>9</v>
          </cell>
          <cell r="I12143">
            <v>7</v>
          </cell>
          <cell r="J12143">
            <v>13</v>
          </cell>
          <cell r="K12143">
            <v>2</v>
          </cell>
          <cell r="L12143">
            <v>9</v>
          </cell>
        </row>
        <row r="12144">
          <cell r="E12144">
            <v>31502</v>
          </cell>
          <cell r="F12144">
            <v>6</v>
          </cell>
          <cell r="G12144">
            <v>4</v>
          </cell>
          <cell r="H12144">
            <v>0</v>
          </cell>
          <cell r="I12144">
            <v>9</v>
          </cell>
          <cell r="J12144">
            <v>9</v>
          </cell>
          <cell r="K12144">
            <v>2</v>
          </cell>
          <cell r="L12144">
            <v>19</v>
          </cell>
        </row>
        <row r="12145">
          <cell r="E12145">
            <v>31503</v>
          </cell>
          <cell r="F12145">
            <v>4</v>
          </cell>
          <cell r="G12145">
            <v>2</v>
          </cell>
          <cell r="H12145">
            <v>0</v>
          </cell>
          <cell r="I12145">
            <v>0</v>
          </cell>
          <cell r="J12145">
            <v>0</v>
          </cell>
          <cell r="K12145">
            <v>6</v>
          </cell>
          <cell r="L12145">
            <v>2</v>
          </cell>
        </row>
        <row r="12146">
          <cell r="E12146">
            <v>31504</v>
          </cell>
          <cell r="F12146">
            <v>24</v>
          </cell>
          <cell r="G12146">
            <v>26</v>
          </cell>
          <cell r="H12146">
            <v>24</v>
          </cell>
          <cell r="I12146">
            <v>26</v>
          </cell>
          <cell r="J12146">
            <v>19</v>
          </cell>
          <cell r="K12146">
            <v>15</v>
          </cell>
          <cell r="L12146">
            <v>19</v>
          </cell>
        </row>
        <row r="12147">
          <cell r="E12147">
            <v>31505</v>
          </cell>
          <cell r="F12147">
            <v>22</v>
          </cell>
          <cell r="G12147">
            <v>15</v>
          </cell>
          <cell r="H12147">
            <v>15</v>
          </cell>
          <cell r="I12147">
            <v>15</v>
          </cell>
          <cell r="J12147">
            <v>9</v>
          </cell>
          <cell r="K12147">
            <v>9</v>
          </cell>
          <cell r="L12147">
            <v>7</v>
          </cell>
        </row>
        <row r="12148">
          <cell r="E12148">
            <v>31506</v>
          </cell>
          <cell r="F12148">
            <v>0</v>
          </cell>
          <cell r="G12148">
            <v>6</v>
          </cell>
          <cell r="H12148">
            <v>6</v>
          </cell>
          <cell r="I12148">
            <v>0</v>
          </cell>
          <cell r="J12148">
            <v>0</v>
          </cell>
          <cell r="K12148">
            <v>0</v>
          </cell>
          <cell r="L12148">
            <v>4</v>
          </cell>
        </row>
        <row r="12149">
          <cell r="E12149">
            <v>31507</v>
          </cell>
          <cell r="F12149">
            <v>6</v>
          </cell>
          <cell r="G12149">
            <v>7</v>
          </cell>
          <cell r="H12149">
            <v>9</v>
          </cell>
          <cell r="I12149">
            <v>19</v>
          </cell>
          <cell r="J12149">
            <v>24</v>
          </cell>
          <cell r="K12149">
            <v>28</v>
          </cell>
          <cell r="L12149">
            <v>24</v>
          </cell>
        </row>
        <row r="12150">
          <cell r="E12150">
            <v>31508</v>
          </cell>
          <cell r="F12150">
            <v>31</v>
          </cell>
          <cell r="G12150">
            <v>28</v>
          </cell>
          <cell r="H12150">
            <v>24</v>
          </cell>
          <cell r="I12150">
            <v>26</v>
          </cell>
          <cell r="J12150">
            <v>30</v>
          </cell>
          <cell r="K12150">
            <v>28</v>
          </cell>
          <cell r="L12150">
            <v>20</v>
          </cell>
        </row>
        <row r="12151">
          <cell r="E12151">
            <v>31509</v>
          </cell>
          <cell r="F12151">
            <v>13</v>
          </cell>
          <cell r="G12151">
            <v>11</v>
          </cell>
          <cell r="H12151">
            <v>11</v>
          </cell>
          <cell r="I12151">
            <v>0</v>
          </cell>
          <cell r="J12151">
            <v>0</v>
          </cell>
          <cell r="K12151">
            <v>0</v>
          </cell>
          <cell r="L12151">
            <v>0</v>
          </cell>
        </row>
        <row r="12152">
          <cell r="E12152">
            <v>31510</v>
          </cell>
          <cell r="F12152">
            <v>24</v>
          </cell>
          <cell r="G12152">
            <v>22</v>
          </cell>
          <cell r="H12152">
            <v>15</v>
          </cell>
          <cell r="I12152">
            <v>17</v>
          </cell>
          <cell r="J12152">
            <v>19</v>
          </cell>
          <cell r="K12152">
            <v>19</v>
          </cell>
          <cell r="L12152">
            <v>0</v>
          </cell>
        </row>
        <row r="12153">
          <cell r="E12153">
            <v>31511</v>
          </cell>
          <cell r="F12153">
            <v>28</v>
          </cell>
          <cell r="G12153">
            <v>17</v>
          </cell>
          <cell r="H12153">
            <v>28</v>
          </cell>
          <cell r="I12153">
            <v>33</v>
          </cell>
          <cell r="J12153">
            <v>37</v>
          </cell>
          <cell r="K12153">
            <v>26</v>
          </cell>
          <cell r="L12153">
            <v>26</v>
          </cell>
        </row>
        <row r="12154">
          <cell r="E12154">
            <v>31512</v>
          </cell>
          <cell r="F12154">
            <v>26</v>
          </cell>
          <cell r="G12154">
            <v>30</v>
          </cell>
          <cell r="H12154">
            <v>28</v>
          </cell>
          <cell r="I12154">
            <v>30</v>
          </cell>
          <cell r="J12154">
            <v>31</v>
          </cell>
          <cell r="K12154">
            <v>31</v>
          </cell>
          <cell r="L12154">
            <v>24</v>
          </cell>
        </row>
        <row r="12155">
          <cell r="E12155">
            <v>31513</v>
          </cell>
          <cell r="F12155">
            <v>22</v>
          </cell>
          <cell r="G12155">
            <v>17</v>
          </cell>
          <cell r="H12155">
            <v>0</v>
          </cell>
          <cell r="I12155">
            <v>6</v>
          </cell>
          <cell r="J12155">
            <v>7</v>
          </cell>
          <cell r="K12155">
            <v>20</v>
          </cell>
          <cell r="L12155">
            <v>9</v>
          </cell>
        </row>
        <row r="12156">
          <cell r="E12156">
            <v>31514</v>
          </cell>
          <cell r="F12156">
            <v>24</v>
          </cell>
          <cell r="G12156">
            <v>26</v>
          </cell>
          <cell r="H12156">
            <v>17</v>
          </cell>
          <cell r="I12156">
            <v>15</v>
          </cell>
          <cell r="J12156">
            <v>17</v>
          </cell>
          <cell r="K12156">
            <v>13</v>
          </cell>
          <cell r="L12156">
            <v>15</v>
          </cell>
        </row>
        <row r="12157">
          <cell r="E12157">
            <v>31515</v>
          </cell>
          <cell r="F12157">
            <v>15</v>
          </cell>
          <cell r="G12157">
            <v>17</v>
          </cell>
          <cell r="H12157">
            <v>7</v>
          </cell>
          <cell r="I12157">
            <v>11</v>
          </cell>
          <cell r="J12157">
            <v>9</v>
          </cell>
          <cell r="K12157">
            <v>9</v>
          </cell>
          <cell r="L12157">
            <v>7</v>
          </cell>
        </row>
        <row r="12158">
          <cell r="E12158">
            <v>31516</v>
          </cell>
          <cell r="F12158">
            <v>20</v>
          </cell>
          <cell r="G12158">
            <v>24</v>
          </cell>
          <cell r="H12158">
            <v>26</v>
          </cell>
          <cell r="I12158">
            <v>24</v>
          </cell>
          <cell r="J12158">
            <v>24</v>
          </cell>
          <cell r="K12158">
            <v>28</v>
          </cell>
          <cell r="L12158">
            <v>17</v>
          </cell>
        </row>
        <row r="12159">
          <cell r="E12159">
            <v>31517</v>
          </cell>
          <cell r="F12159">
            <v>17</v>
          </cell>
          <cell r="G12159">
            <v>11</v>
          </cell>
          <cell r="H12159">
            <v>9</v>
          </cell>
          <cell r="I12159">
            <v>7</v>
          </cell>
          <cell r="J12159">
            <v>13</v>
          </cell>
          <cell r="K12159">
            <v>9</v>
          </cell>
          <cell r="L12159">
            <v>9</v>
          </cell>
        </row>
        <row r="12160">
          <cell r="E12160">
            <v>31518</v>
          </cell>
          <cell r="F12160">
            <v>11</v>
          </cell>
          <cell r="G12160">
            <v>9</v>
          </cell>
          <cell r="H12160">
            <v>6</v>
          </cell>
          <cell r="I12160">
            <v>0</v>
          </cell>
          <cell r="J12160">
            <v>13</v>
          </cell>
          <cell r="K12160">
            <v>7</v>
          </cell>
          <cell r="L12160">
            <v>6</v>
          </cell>
        </row>
        <row r="12161">
          <cell r="E12161">
            <v>31519</v>
          </cell>
          <cell r="F12161">
            <v>4</v>
          </cell>
          <cell r="G12161">
            <v>4</v>
          </cell>
          <cell r="H12161">
            <v>6</v>
          </cell>
          <cell r="I12161">
            <v>6</v>
          </cell>
          <cell r="J12161">
            <v>4</v>
          </cell>
          <cell r="K12161">
            <v>6</v>
          </cell>
          <cell r="L12161">
            <v>0</v>
          </cell>
        </row>
        <row r="12162">
          <cell r="E12162">
            <v>31520</v>
          </cell>
          <cell r="F12162">
            <v>30</v>
          </cell>
          <cell r="G12162">
            <v>26</v>
          </cell>
          <cell r="H12162">
            <v>28</v>
          </cell>
          <cell r="I12162">
            <v>22</v>
          </cell>
          <cell r="J12162">
            <v>24</v>
          </cell>
          <cell r="K12162">
            <v>19</v>
          </cell>
          <cell r="L12162">
            <v>19</v>
          </cell>
        </row>
        <row r="12163">
          <cell r="E12163">
            <v>31521</v>
          </cell>
          <cell r="F12163">
            <v>30</v>
          </cell>
          <cell r="G12163">
            <v>30</v>
          </cell>
          <cell r="H12163">
            <v>26</v>
          </cell>
          <cell r="I12163">
            <v>17</v>
          </cell>
          <cell r="J12163">
            <v>20</v>
          </cell>
          <cell r="K12163">
            <v>24</v>
          </cell>
          <cell r="L12163">
            <v>22</v>
          </cell>
        </row>
        <row r="12164">
          <cell r="E12164">
            <v>31522</v>
          </cell>
          <cell r="F12164">
            <v>30</v>
          </cell>
          <cell r="G12164">
            <v>31</v>
          </cell>
          <cell r="H12164">
            <v>24</v>
          </cell>
          <cell r="I12164">
            <v>28</v>
          </cell>
          <cell r="J12164">
            <v>22</v>
          </cell>
          <cell r="K12164">
            <v>33</v>
          </cell>
          <cell r="L12164">
            <v>17</v>
          </cell>
        </row>
        <row r="12165">
          <cell r="E12165">
            <v>31523</v>
          </cell>
          <cell r="F12165">
            <v>26</v>
          </cell>
          <cell r="G12165">
            <v>20</v>
          </cell>
          <cell r="H12165">
            <v>20</v>
          </cell>
          <cell r="I12165">
            <v>13</v>
          </cell>
          <cell r="J12165">
            <v>15</v>
          </cell>
          <cell r="K12165">
            <v>11</v>
          </cell>
          <cell r="L12165">
            <v>11</v>
          </cell>
        </row>
        <row r="12166">
          <cell r="E12166">
            <v>31524</v>
          </cell>
          <cell r="F12166">
            <v>22</v>
          </cell>
          <cell r="G12166">
            <v>17</v>
          </cell>
          <cell r="H12166">
            <v>13</v>
          </cell>
          <cell r="I12166">
            <v>4</v>
          </cell>
          <cell r="J12166">
            <v>0</v>
          </cell>
          <cell r="K12166">
            <v>6</v>
          </cell>
          <cell r="L12166">
            <v>4</v>
          </cell>
        </row>
        <row r="12167">
          <cell r="E12167">
            <v>31525</v>
          </cell>
          <cell r="F12167">
            <v>28</v>
          </cell>
          <cell r="G12167">
            <v>20</v>
          </cell>
          <cell r="H12167">
            <v>20</v>
          </cell>
          <cell r="I12167">
            <v>22</v>
          </cell>
          <cell r="J12167">
            <v>22</v>
          </cell>
          <cell r="K12167">
            <v>22</v>
          </cell>
          <cell r="L12167">
            <v>22</v>
          </cell>
        </row>
        <row r="12168">
          <cell r="E12168">
            <v>31526</v>
          </cell>
          <cell r="F12168">
            <v>7</v>
          </cell>
          <cell r="G12168">
            <v>15</v>
          </cell>
          <cell r="H12168">
            <v>7</v>
          </cell>
          <cell r="I12168">
            <v>6</v>
          </cell>
          <cell r="J12168">
            <v>9</v>
          </cell>
          <cell r="K12168">
            <v>9</v>
          </cell>
          <cell r="L12168">
            <v>7</v>
          </cell>
        </row>
        <row r="12169">
          <cell r="E12169">
            <v>31527</v>
          </cell>
          <cell r="F12169">
            <v>11</v>
          </cell>
          <cell r="G12169">
            <v>9</v>
          </cell>
          <cell r="H12169">
            <v>15</v>
          </cell>
          <cell r="I12169">
            <v>17</v>
          </cell>
          <cell r="J12169">
            <v>13</v>
          </cell>
          <cell r="K12169">
            <v>13</v>
          </cell>
          <cell r="L12169">
            <v>17</v>
          </cell>
        </row>
        <row r="12170">
          <cell r="E12170">
            <v>31528</v>
          </cell>
          <cell r="F12170">
            <v>4</v>
          </cell>
          <cell r="G12170">
            <v>9</v>
          </cell>
          <cell r="H12170">
            <v>0</v>
          </cell>
          <cell r="I12170">
            <v>9</v>
          </cell>
          <cell r="J12170">
            <v>7</v>
          </cell>
          <cell r="K12170">
            <v>11</v>
          </cell>
          <cell r="L12170">
            <v>7</v>
          </cell>
        </row>
        <row r="12171">
          <cell r="E12171">
            <v>31529</v>
          </cell>
          <cell r="F12171">
            <v>22</v>
          </cell>
          <cell r="G12171">
            <v>15</v>
          </cell>
          <cell r="H12171">
            <v>9</v>
          </cell>
          <cell r="I12171">
            <v>0</v>
          </cell>
          <cell r="J12171">
            <v>0</v>
          </cell>
          <cell r="K12171">
            <v>7</v>
          </cell>
          <cell r="L12171">
            <v>4</v>
          </cell>
        </row>
        <row r="12172">
          <cell r="E12172">
            <v>31530</v>
          </cell>
          <cell r="F12172">
            <v>0</v>
          </cell>
          <cell r="G12172">
            <v>6</v>
          </cell>
          <cell r="H12172">
            <v>11</v>
          </cell>
          <cell r="I12172">
            <v>6</v>
          </cell>
          <cell r="J12172">
            <v>4</v>
          </cell>
          <cell r="K12172">
            <v>20</v>
          </cell>
          <cell r="L12172">
            <v>30</v>
          </cell>
        </row>
        <row r="12173">
          <cell r="E12173">
            <v>31531</v>
          </cell>
          <cell r="F12173">
            <v>0</v>
          </cell>
          <cell r="G12173">
            <v>15</v>
          </cell>
          <cell r="H12173">
            <v>22</v>
          </cell>
          <cell r="I12173">
            <v>26</v>
          </cell>
          <cell r="J12173">
            <v>17</v>
          </cell>
          <cell r="K12173">
            <v>22</v>
          </cell>
          <cell r="L12173">
            <v>24</v>
          </cell>
        </row>
        <row r="12174">
          <cell r="E12174">
            <v>31532</v>
          </cell>
          <cell r="F12174">
            <v>0</v>
          </cell>
          <cell r="G12174">
            <v>0</v>
          </cell>
          <cell r="H12174">
            <v>11</v>
          </cell>
          <cell r="I12174">
            <v>22</v>
          </cell>
          <cell r="J12174">
            <v>19</v>
          </cell>
          <cell r="K12174">
            <v>30</v>
          </cell>
          <cell r="L12174">
            <v>17</v>
          </cell>
        </row>
        <row r="12175">
          <cell r="E12175">
            <v>31533</v>
          </cell>
          <cell r="F12175">
            <v>0</v>
          </cell>
          <cell r="G12175">
            <v>7</v>
          </cell>
          <cell r="H12175">
            <v>11</v>
          </cell>
          <cell r="I12175">
            <v>19</v>
          </cell>
          <cell r="J12175">
            <v>19</v>
          </cell>
          <cell r="K12175">
            <v>17</v>
          </cell>
          <cell r="L12175">
            <v>15</v>
          </cell>
        </row>
        <row r="12176">
          <cell r="E12176">
            <v>31534</v>
          </cell>
          <cell r="F12176">
            <v>30</v>
          </cell>
          <cell r="G12176">
            <v>22</v>
          </cell>
          <cell r="H12176">
            <v>19</v>
          </cell>
          <cell r="I12176">
            <v>22</v>
          </cell>
          <cell r="J12176">
            <v>13</v>
          </cell>
          <cell r="K12176">
            <v>17</v>
          </cell>
          <cell r="L12176">
            <v>11</v>
          </cell>
        </row>
        <row r="12177">
          <cell r="E12177">
            <v>31535</v>
          </cell>
          <cell r="F12177">
            <v>0</v>
          </cell>
          <cell r="G12177">
            <v>6</v>
          </cell>
          <cell r="H12177">
            <v>11</v>
          </cell>
          <cell r="I12177">
            <v>17</v>
          </cell>
          <cell r="J12177">
            <v>11</v>
          </cell>
          <cell r="K12177">
            <v>22</v>
          </cell>
          <cell r="L12177">
            <v>7</v>
          </cell>
        </row>
        <row r="12178">
          <cell r="E12178">
            <v>31536</v>
          </cell>
          <cell r="F12178">
            <v>19</v>
          </cell>
          <cell r="G12178">
            <v>19</v>
          </cell>
          <cell r="H12178">
            <v>20</v>
          </cell>
          <cell r="I12178">
            <v>19</v>
          </cell>
          <cell r="J12178">
            <v>7</v>
          </cell>
          <cell r="K12178">
            <v>2</v>
          </cell>
          <cell r="L12178">
            <v>13</v>
          </cell>
        </row>
        <row r="12179">
          <cell r="E12179">
            <v>31537</v>
          </cell>
          <cell r="F12179">
            <v>9</v>
          </cell>
          <cell r="G12179">
            <v>9</v>
          </cell>
          <cell r="H12179">
            <v>11</v>
          </cell>
          <cell r="I12179">
            <v>9</v>
          </cell>
          <cell r="J12179">
            <v>7</v>
          </cell>
          <cell r="K12179">
            <v>7</v>
          </cell>
          <cell r="L12179">
            <v>9</v>
          </cell>
        </row>
        <row r="12180">
          <cell r="E12180">
            <v>31538</v>
          </cell>
          <cell r="F12180">
            <v>15</v>
          </cell>
          <cell r="G12180">
            <v>7</v>
          </cell>
          <cell r="H12180">
            <v>4</v>
          </cell>
          <cell r="I12180">
            <v>7</v>
          </cell>
          <cell r="J12180">
            <v>7</v>
          </cell>
          <cell r="K12180">
            <v>0</v>
          </cell>
          <cell r="L12180">
            <v>9</v>
          </cell>
        </row>
        <row r="12181">
          <cell r="E12181">
            <v>31539</v>
          </cell>
          <cell r="F12181">
            <v>11</v>
          </cell>
          <cell r="G12181">
            <v>13</v>
          </cell>
          <cell r="H12181">
            <v>7</v>
          </cell>
          <cell r="I12181">
            <v>9</v>
          </cell>
          <cell r="J12181">
            <v>4</v>
          </cell>
          <cell r="K12181">
            <v>4</v>
          </cell>
          <cell r="L12181">
            <v>4</v>
          </cell>
        </row>
        <row r="12182">
          <cell r="E12182">
            <v>31540</v>
          </cell>
          <cell r="F12182">
            <v>9</v>
          </cell>
          <cell r="G12182">
            <v>11</v>
          </cell>
          <cell r="H12182">
            <v>4</v>
          </cell>
          <cell r="I12182">
            <v>4</v>
          </cell>
          <cell r="J12182">
            <v>4</v>
          </cell>
          <cell r="K12182">
            <v>7</v>
          </cell>
          <cell r="L12182">
            <v>6</v>
          </cell>
        </row>
        <row r="12183">
          <cell r="E12183">
            <v>31541</v>
          </cell>
          <cell r="F12183">
            <v>7</v>
          </cell>
          <cell r="G12183">
            <v>4</v>
          </cell>
          <cell r="H12183">
            <v>4</v>
          </cell>
          <cell r="I12183">
            <v>11</v>
          </cell>
          <cell r="J12183">
            <v>4</v>
          </cell>
          <cell r="K12183">
            <v>4</v>
          </cell>
          <cell r="L12183">
            <v>0</v>
          </cell>
        </row>
        <row r="12184">
          <cell r="E12184">
            <v>31542</v>
          </cell>
          <cell r="F12184">
            <v>9</v>
          </cell>
          <cell r="G12184">
            <v>24</v>
          </cell>
          <cell r="H12184">
            <v>31</v>
          </cell>
          <cell r="I12184">
            <v>35</v>
          </cell>
          <cell r="J12184">
            <v>31</v>
          </cell>
          <cell r="K12184">
            <v>30</v>
          </cell>
          <cell r="L12184">
            <v>22</v>
          </cell>
        </row>
        <row r="12185">
          <cell r="E12185">
            <v>31543</v>
          </cell>
          <cell r="F12185">
            <v>6</v>
          </cell>
          <cell r="G12185">
            <v>6</v>
          </cell>
          <cell r="H12185">
            <v>9</v>
          </cell>
          <cell r="I12185">
            <v>11</v>
          </cell>
          <cell r="J12185">
            <v>0</v>
          </cell>
          <cell r="K12185">
            <v>6</v>
          </cell>
          <cell r="L12185">
            <v>2</v>
          </cell>
        </row>
        <row r="12186">
          <cell r="E12186">
            <v>31544</v>
          </cell>
          <cell r="F12186">
            <v>19</v>
          </cell>
          <cell r="G12186">
            <v>0</v>
          </cell>
          <cell r="H12186">
            <v>22</v>
          </cell>
          <cell r="I12186">
            <v>9</v>
          </cell>
          <cell r="J12186">
            <v>22</v>
          </cell>
          <cell r="K12186">
            <v>22</v>
          </cell>
          <cell r="L12186">
            <v>4</v>
          </cell>
        </row>
        <row r="12187">
          <cell r="E12187">
            <v>31545</v>
          </cell>
          <cell r="F12187">
            <v>9</v>
          </cell>
          <cell r="G12187">
            <v>0</v>
          </cell>
          <cell r="H12187">
            <v>0</v>
          </cell>
          <cell r="I12187">
            <v>9</v>
          </cell>
          <cell r="J12187">
            <v>19</v>
          </cell>
          <cell r="K12187">
            <v>20</v>
          </cell>
          <cell r="L12187">
            <v>15</v>
          </cell>
        </row>
        <row r="12188">
          <cell r="E12188">
            <v>31546</v>
          </cell>
          <cell r="F12188">
            <v>26</v>
          </cell>
          <cell r="G12188">
            <v>33</v>
          </cell>
          <cell r="H12188">
            <v>43</v>
          </cell>
          <cell r="I12188">
            <v>46</v>
          </cell>
          <cell r="J12188">
            <v>44</v>
          </cell>
          <cell r="K12188">
            <v>57</v>
          </cell>
          <cell r="L12188">
            <v>48</v>
          </cell>
        </row>
        <row r="12189">
          <cell r="E12189">
            <v>31547</v>
          </cell>
          <cell r="F12189">
            <v>39</v>
          </cell>
          <cell r="G12189">
            <v>33</v>
          </cell>
          <cell r="H12189">
            <v>33</v>
          </cell>
          <cell r="I12189">
            <v>37</v>
          </cell>
          <cell r="J12189">
            <v>43</v>
          </cell>
          <cell r="K12189">
            <v>41</v>
          </cell>
          <cell r="L12189">
            <v>41</v>
          </cell>
        </row>
        <row r="12190">
          <cell r="E12190">
            <v>31548</v>
          </cell>
          <cell r="F12190">
            <v>4</v>
          </cell>
          <cell r="G12190">
            <v>0</v>
          </cell>
          <cell r="H12190">
            <v>4</v>
          </cell>
          <cell r="I12190">
            <v>4</v>
          </cell>
          <cell r="J12190">
            <v>4</v>
          </cell>
          <cell r="K12190">
            <v>4</v>
          </cell>
          <cell r="L12190">
            <v>7</v>
          </cell>
        </row>
        <row r="12191">
          <cell r="E12191">
            <v>31549</v>
          </cell>
          <cell r="F12191">
            <v>19</v>
          </cell>
          <cell r="G12191">
            <v>13</v>
          </cell>
          <cell r="H12191">
            <v>0</v>
          </cell>
          <cell r="I12191">
            <v>15</v>
          </cell>
          <cell r="J12191">
            <v>4</v>
          </cell>
          <cell r="K12191">
            <v>26</v>
          </cell>
          <cell r="L12191">
            <v>4</v>
          </cell>
        </row>
        <row r="12192">
          <cell r="E12192">
            <v>31550</v>
          </cell>
          <cell r="F12192">
            <v>17</v>
          </cell>
          <cell r="G12192">
            <v>0</v>
          </cell>
          <cell r="H12192">
            <v>6</v>
          </cell>
          <cell r="I12192">
            <v>4</v>
          </cell>
          <cell r="J12192">
            <v>4</v>
          </cell>
          <cell r="K12192">
            <v>0</v>
          </cell>
          <cell r="L12192">
            <v>0</v>
          </cell>
        </row>
        <row r="12193">
          <cell r="E12193">
            <v>31551</v>
          </cell>
          <cell r="F12193">
            <v>7</v>
          </cell>
          <cell r="G12193">
            <v>17</v>
          </cell>
          <cell r="H12193">
            <v>11</v>
          </cell>
          <cell r="I12193">
            <v>4</v>
          </cell>
          <cell r="J12193">
            <v>4</v>
          </cell>
          <cell r="K12193">
            <v>0</v>
          </cell>
          <cell r="L12193">
            <v>9</v>
          </cell>
        </row>
        <row r="12194">
          <cell r="E12194">
            <v>31552</v>
          </cell>
          <cell r="F12194">
            <v>4</v>
          </cell>
          <cell r="G12194">
            <v>0</v>
          </cell>
          <cell r="H12194">
            <v>0</v>
          </cell>
          <cell r="I12194">
            <v>7</v>
          </cell>
          <cell r="J12194">
            <v>7</v>
          </cell>
          <cell r="K12194">
            <v>9</v>
          </cell>
          <cell r="L12194">
            <v>6</v>
          </cell>
        </row>
        <row r="12195">
          <cell r="E12195">
            <v>31553</v>
          </cell>
          <cell r="F12195">
            <v>6</v>
          </cell>
          <cell r="G12195">
            <v>9</v>
          </cell>
          <cell r="H12195">
            <v>17</v>
          </cell>
          <cell r="I12195">
            <v>17</v>
          </cell>
          <cell r="J12195">
            <v>0</v>
          </cell>
          <cell r="K12195">
            <v>7</v>
          </cell>
          <cell r="L12195">
            <v>24</v>
          </cell>
        </row>
        <row r="12196">
          <cell r="E12196">
            <v>31554</v>
          </cell>
          <cell r="F12196">
            <v>31</v>
          </cell>
          <cell r="G12196">
            <v>30</v>
          </cell>
          <cell r="H12196">
            <v>33</v>
          </cell>
          <cell r="I12196">
            <v>37</v>
          </cell>
          <cell r="J12196">
            <v>24</v>
          </cell>
          <cell r="K12196">
            <v>20</v>
          </cell>
          <cell r="L12196">
            <v>15</v>
          </cell>
        </row>
        <row r="12197">
          <cell r="E12197">
            <v>31555</v>
          </cell>
          <cell r="F12197">
            <v>6</v>
          </cell>
          <cell r="G12197">
            <v>7</v>
          </cell>
          <cell r="H12197">
            <v>0</v>
          </cell>
          <cell r="I12197">
            <v>0</v>
          </cell>
          <cell r="J12197">
            <v>0</v>
          </cell>
          <cell r="K12197">
            <v>0</v>
          </cell>
          <cell r="L12197">
            <v>0</v>
          </cell>
        </row>
        <row r="12198">
          <cell r="E12198">
            <v>31556</v>
          </cell>
          <cell r="F12198">
            <v>13</v>
          </cell>
          <cell r="G12198">
            <v>13</v>
          </cell>
          <cell r="H12198">
            <v>7</v>
          </cell>
          <cell r="I12198">
            <v>6</v>
          </cell>
          <cell r="J12198">
            <v>4</v>
          </cell>
          <cell r="K12198">
            <v>4</v>
          </cell>
          <cell r="L12198">
            <v>4</v>
          </cell>
        </row>
        <row r="12199">
          <cell r="E12199">
            <v>31557</v>
          </cell>
          <cell r="F12199">
            <v>4</v>
          </cell>
          <cell r="G12199">
            <v>6</v>
          </cell>
          <cell r="H12199">
            <v>9</v>
          </cell>
          <cell r="I12199">
            <v>13</v>
          </cell>
          <cell r="J12199">
            <v>0</v>
          </cell>
          <cell r="K12199">
            <v>0</v>
          </cell>
          <cell r="L12199">
            <v>0</v>
          </cell>
        </row>
        <row r="12200">
          <cell r="E12200">
            <v>31558</v>
          </cell>
          <cell r="F12200">
            <v>15</v>
          </cell>
          <cell r="G12200">
            <v>9</v>
          </cell>
          <cell r="H12200">
            <v>9</v>
          </cell>
          <cell r="I12200">
            <v>0</v>
          </cell>
          <cell r="J12200">
            <v>4</v>
          </cell>
          <cell r="K12200">
            <v>0</v>
          </cell>
          <cell r="L12200">
            <v>0</v>
          </cell>
        </row>
        <row r="12201">
          <cell r="E12201">
            <v>31559</v>
          </cell>
          <cell r="F12201">
            <v>4</v>
          </cell>
          <cell r="G12201">
            <v>6</v>
          </cell>
          <cell r="H12201">
            <v>4</v>
          </cell>
          <cell r="I12201">
            <v>0</v>
          </cell>
          <cell r="J12201">
            <v>0</v>
          </cell>
          <cell r="K12201">
            <v>0</v>
          </cell>
          <cell r="L12201">
            <v>26</v>
          </cell>
        </row>
        <row r="12202">
          <cell r="E12202">
            <v>31560</v>
          </cell>
          <cell r="F12202">
            <v>0</v>
          </cell>
          <cell r="G12202">
            <v>0</v>
          </cell>
          <cell r="H12202">
            <v>6</v>
          </cell>
          <cell r="I12202">
            <v>2</v>
          </cell>
          <cell r="J12202">
            <v>4</v>
          </cell>
          <cell r="K12202">
            <v>0</v>
          </cell>
          <cell r="L12202">
            <v>15</v>
          </cell>
        </row>
        <row r="12203">
          <cell r="E12203">
            <v>31561</v>
          </cell>
          <cell r="F12203">
            <v>6</v>
          </cell>
          <cell r="G12203">
            <v>7</v>
          </cell>
          <cell r="H12203">
            <v>11</v>
          </cell>
          <cell r="I12203">
            <v>15</v>
          </cell>
          <cell r="J12203">
            <v>0</v>
          </cell>
          <cell r="K12203">
            <v>6</v>
          </cell>
          <cell r="L12203">
            <v>2</v>
          </cell>
        </row>
        <row r="12204">
          <cell r="E12204">
            <v>31562</v>
          </cell>
          <cell r="F12204">
            <v>0</v>
          </cell>
          <cell r="G12204">
            <v>0</v>
          </cell>
          <cell r="H12204">
            <v>0</v>
          </cell>
          <cell r="I12204">
            <v>0</v>
          </cell>
          <cell r="J12204">
            <v>0</v>
          </cell>
          <cell r="K12204">
            <v>0</v>
          </cell>
          <cell r="L12204">
            <v>2</v>
          </cell>
        </row>
        <row r="12205">
          <cell r="E12205">
            <v>31563</v>
          </cell>
          <cell r="F12205">
            <v>22</v>
          </cell>
          <cell r="G12205">
            <v>30</v>
          </cell>
          <cell r="H12205">
            <v>28</v>
          </cell>
          <cell r="I12205">
            <v>26</v>
          </cell>
          <cell r="J12205">
            <v>20</v>
          </cell>
          <cell r="K12205">
            <v>13</v>
          </cell>
          <cell r="L12205">
            <v>13</v>
          </cell>
        </row>
        <row r="12206">
          <cell r="E12206">
            <v>31564</v>
          </cell>
          <cell r="F12206">
            <v>33</v>
          </cell>
          <cell r="G12206">
            <v>20</v>
          </cell>
          <cell r="H12206">
            <v>13</v>
          </cell>
          <cell r="I12206">
            <v>13</v>
          </cell>
          <cell r="J12206">
            <v>13</v>
          </cell>
          <cell r="K12206">
            <v>9</v>
          </cell>
          <cell r="L12206">
            <v>6</v>
          </cell>
        </row>
        <row r="12207">
          <cell r="E12207">
            <v>31565</v>
          </cell>
          <cell r="F12207">
            <v>6</v>
          </cell>
          <cell r="G12207">
            <v>0</v>
          </cell>
          <cell r="H12207">
            <v>0</v>
          </cell>
          <cell r="I12207">
            <v>30</v>
          </cell>
          <cell r="J12207">
            <v>31</v>
          </cell>
          <cell r="K12207">
            <v>28</v>
          </cell>
          <cell r="L12207">
            <v>19</v>
          </cell>
        </row>
        <row r="12208">
          <cell r="E12208">
            <v>31566</v>
          </cell>
          <cell r="F12208">
            <v>22</v>
          </cell>
          <cell r="G12208">
            <v>37</v>
          </cell>
          <cell r="H12208">
            <v>31</v>
          </cell>
          <cell r="I12208">
            <v>22</v>
          </cell>
          <cell r="J12208">
            <v>15</v>
          </cell>
          <cell r="K12208">
            <v>13</v>
          </cell>
          <cell r="L12208">
            <v>11</v>
          </cell>
        </row>
        <row r="12209">
          <cell r="E12209">
            <v>31567</v>
          </cell>
          <cell r="F12209">
            <v>11</v>
          </cell>
          <cell r="G12209">
            <v>7</v>
          </cell>
          <cell r="H12209">
            <v>6</v>
          </cell>
          <cell r="I12209">
            <v>11</v>
          </cell>
          <cell r="J12209">
            <v>9</v>
          </cell>
          <cell r="K12209">
            <v>19</v>
          </cell>
          <cell r="L12209">
            <v>19</v>
          </cell>
        </row>
        <row r="12210">
          <cell r="E12210">
            <v>31568</v>
          </cell>
          <cell r="F12210">
            <v>19</v>
          </cell>
          <cell r="G12210">
            <v>19</v>
          </cell>
          <cell r="H12210">
            <v>13</v>
          </cell>
          <cell r="I12210">
            <v>22</v>
          </cell>
          <cell r="J12210">
            <v>20</v>
          </cell>
          <cell r="K12210">
            <v>19</v>
          </cell>
          <cell r="L12210">
            <v>17</v>
          </cell>
        </row>
        <row r="12211">
          <cell r="E12211">
            <v>31569</v>
          </cell>
          <cell r="F12211">
            <v>0</v>
          </cell>
          <cell r="G12211">
            <v>6</v>
          </cell>
          <cell r="H12211">
            <v>0</v>
          </cell>
          <cell r="I12211">
            <v>0</v>
          </cell>
          <cell r="J12211">
            <v>0</v>
          </cell>
          <cell r="K12211">
            <v>4</v>
          </cell>
          <cell r="L12211">
            <v>0</v>
          </cell>
        </row>
        <row r="12212">
          <cell r="E12212">
            <v>31570</v>
          </cell>
          <cell r="F12212">
            <v>0</v>
          </cell>
          <cell r="G12212">
            <v>0</v>
          </cell>
          <cell r="H12212">
            <v>0</v>
          </cell>
          <cell r="I12212">
            <v>7</v>
          </cell>
          <cell r="J12212">
            <v>0</v>
          </cell>
          <cell r="K12212">
            <v>7</v>
          </cell>
          <cell r="L12212">
            <v>0</v>
          </cell>
        </row>
        <row r="12213">
          <cell r="E12213">
            <v>31571</v>
          </cell>
          <cell r="F12213">
            <v>22</v>
          </cell>
          <cell r="G12213">
            <v>15</v>
          </cell>
          <cell r="H12213">
            <v>6</v>
          </cell>
          <cell r="I12213">
            <v>6</v>
          </cell>
          <cell r="J12213">
            <v>6</v>
          </cell>
          <cell r="K12213">
            <v>22</v>
          </cell>
          <cell r="L12213">
            <v>20</v>
          </cell>
        </row>
        <row r="12214">
          <cell r="E12214">
            <v>31572</v>
          </cell>
          <cell r="F12214">
            <v>0</v>
          </cell>
          <cell r="G12214">
            <v>15</v>
          </cell>
          <cell r="H12214">
            <v>4</v>
          </cell>
          <cell r="I12214">
            <v>4</v>
          </cell>
          <cell r="J12214">
            <v>28</v>
          </cell>
          <cell r="K12214">
            <v>19</v>
          </cell>
          <cell r="L12214">
            <v>20</v>
          </cell>
        </row>
        <row r="12215">
          <cell r="E12215">
            <v>31573</v>
          </cell>
          <cell r="F12215">
            <v>11</v>
          </cell>
          <cell r="G12215">
            <v>0</v>
          </cell>
          <cell r="H12215">
            <v>4</v>
          </cell>
          <cell r="I12215">
            <v>0</v>
          </cell>
          <cell r="J12215">
            <v>0</v>
          </cell>
          <cell r="K12215">
            <v>0</v>
          </cell>
          <cell r="L12215">
            <v>6</v>
          </cell>
        </row>
        <row r="12216">
          <cell r="E12216">
            <v>31574</v>
          </cell>
          <cell r="F12216">
            <v>13</v>
          </cell>
          <cell r="G12216">
            <v>7</v>
          </cell>
          <cell r="H12216">
            <v>9</v>
          </cell>
          <cell r="I12216">
            <v>9</v>
          </cell>
          <cell r="J12216">
            <v>7</v>
          </cell>
          <cell r="K12216">
            <v>11</v>
          </cell>
          <cell r="L12216">
            <v>26</v>
          </cell>
        </row>
        <row r="12217">
          <cell r="E12217">
            <v>31575</v>
          </cell>
          <cell r="F12217">
            <v>17</v>
          </cell>
          <cell r="G12217">
            <v>6</v>
          </cell>
          <cell r="H12217">
            <v>2</v>
          </cell>
          <cell r="I12217">
            <v>2</v>
          </cell>
          <cell r="J12217">
            <v>0</v>
          </cell>
          <cell r="K12217">
            <v>0</v>
          </cell>
          <cell r="L12217">
            <v>0</v>
          </cell>
        </row>
        <row r="12218">
          <cell r="E12218">
            <v>31576</v>
          </cell>
          <cell r="F12218">
            <v>13</v>
          </cell>
          <cell r="G12218">
            <v>15</v>
          </cell>
          <cell r="H12218">
            <v>13</v>
          </cell>
          <cell r="I12218">
            <v>22</v>
          </cell>
          <cell r="J12218">
            <v>15</v>
          </cell>
          <cell r="K12218">
            <v>0</v>
          </cell>
          <cell r="L12218">
            <v>0</v>
          </cell>
        </row>
        <row r="12219">
          <cell r="E12219">
            <v>31577</v>
          </cell>
          <cell r="F12219">
            <v>11</v>
          </cell>
          <cell r="G12219">
            <v>13</v>
          </cell>
          <cell r="H12219">
            <v>19</v>
          </cell>
          <cell r="I12219">
            <v>7</v>
          </cell>
          <cell r="J12219">
            <v>19</v>
          </cell>
          <cell r="K12219">
            <v>22</v>
          </cell>
          <cell r="L12219">
            <v>19</v>
          </cell>
        </row>
        <row r="12220">
          <cell r="E12220">
            <v>31578</v>
          </cell>
          <cell r="F12220">
            <v>15</v>
          </cell>
          <cell r="G12220">
            <v>22</v>
          </cell>
          <cell r="H12220">
            <v>20</v>
          </cell>
          <cell r="I12220">
            <v>19</v>
          </cell>
          <cell r="J12220">
            <v>11</v>
          </cell>
          <cell r="K12220">
            <v>0</v>
          </cell>
          <cell r="L12220">
            <v>6</v>
          </cell>
        </row>
        <row r="12221">
          <cell r="E12221">
            <v>31579</v>
          </cell>
          <cell r="F12221">
            <v>9</v>
          </cell>
          <cell r="G12221">
            <v>13</v>
          </cell>
          <cell r="H12221">
            <v>15</v>
          </cell>
          <cell r="I12221">
            <v>7</v>
          </cell>
          <cell r="J12221">
            <v>11</v>
          </cell>
          <cell r="K12221">
            <v>15</v>
          </cell>
          <cell r="L12221">
            <v>15</v>
          </cell>
        </row>
        <row r="12222">
          <cell r="E12222">
            <v>31580</v>
          </cell>
          <cell r="F12222">
            <v>11</v>
          </cell>
          <cell r="G12222">
            <v>0</v>
          </cell>
          <cell r="H12222">
            <v>0</v>
          </cell>
          <cell r="I12222">
            <v>9</v>
          </cell>
          <cell r="J12222">
            <v>6</v>
          </cell>
          <cell r="K12222">
            <v>17</v>
          </cell>
          <cell r="L12222">
            <v>17</v>
          </cell>
        </row>
        <row r="12223">
          <cell r="E12223">
            <v>31581</v>
          </cell>
          <cell r="F12223">
            <v>4</v>
          </cell>
          <cell r="G12223">
            <v>13</v>
          </cell>
          <cell r="H12223">
            <v>17</v>
          </cell>
          <cell r="I12223">
            <v>17</v>
          </cell>
          <cell r="J12223">
            <v>11</v>
          </cell>
          <cell r="K12223">
            <v>20</v>
          </cell>
          <cell r="L12223">
            <v>4</v>
          </cell>
        </row>
        <row r="12224">
          <cell r="E12224">
            <v>31582</v>
          </cell>
          <cell r="F12224">
            <v>20</v>
          </cell>
          <cell r="G12224">
            <v>24</v>
          </cell>
          <cell r="H12224">
            <v>0</v>
          </cell>
          <cell r="I12224">
            <v>13</v>
          </cell>
          <cell r="J12224">
            <v>24</v>
          </cell>
          <cell r="K12224">
            <v>22</v>
          </cell>
          <cell r="L12224">
            <v>24</v>
          </cell>
        </row>
        <row r="12225">
          <cell r="E12225">
            <v>31583</v>
          </cell>
          <cell r="F12225">
            <v>0</v>
          </cell>
          <cell r="G12225">
            <v>9</v>
          </cell>
          <cell r="H12225">
            <v>13</v>
          </cell>
          <cell r="I12225">
            <v>17</v>
          </cell>
          <cell r="J12225">
            <v>13</v>
          </cell>
          <cell r="K12225">
            <v>0</v>
          </cell>
          <cell r="L12225">
            <v>9</v>
          </cell>
        </row>
        <row r="12226">
          <cell r="E12226">
            <v>31584</v>
          </cell>
          <cell r="F12226">
            <v>26</v>
          </cell>
          <cell r="G12226">
            <v>37</v>
          </cell>
          <cell r="H12226">
            <v>41</v>
          </cell>
          <cell r="I12226">
            <v>31</v>
          </cell>
          <cell r="J12226">
            <v>37</v>
          </cell>
          <cell r="K12226">
            <v>33</v>
          </cell>
          <cell r="L12226">
            <v>26</v>
          </cell>
        </row>
        <row r="12227">
          <cell r="E12227">
            <v>31585</v>
          </cell>
          <cell r="F12227">
            <v>31</v>
          </cell>
          <cell r="G12227">
            <v>37</v>
          </cell>
          <cell r="H12227">
            <v>30</v>
          </cell>
          <cell r="I12227">
            <v>24</v>
          </cell>
          <cell r="J12227">
            <v>15</v>
          </cell>
          <cell r="K12227">
            <v>20</v>
          </cell>
          <cell r="L12227">
            <v>19</v>
          </cell>
        </row>
        <row r="12228">
          <cell r="E12228">
            <v>31586</v>
          </cell>
          <cell r="F12228">
            <v>9</v>
          </cell>
          <cell r="G12228">
            <v>7</v>
          </cell>
          <cell r="H12228">
            <v>0</v>
          </cell>
          <cell r="I12228">
            <v>0</v>
          </cell>
          <cell r="J12228">
            <v>9</v>
          </cell>
          <cell r="K12228">
            <v>4</v>
          </cell>
          <cell r="L12228">
            <v>7</v>
          </cell>
        </row>
        <row r="12229">
          <cell r="E12229">
            <v>31587</v>
          </cell>
          <cell r="F12229">
            <v>0</v>
          </cell>
          <cell r="G12229">
            <v>0</v>
          </cell>
          <cell r="H12229">
            <v>33</v>
          </cell>
          <cell r="I12229">
            <v>37</v>
          </cell>
          <cell r="J12229">
            <v>31</v>
          </cell>
          <cell r="K12229">
            <v>22</v>
          </cell>
          <cell r="L12229">
            <v>22</v>
          </cell>
        </row>
        <row r="12230">
          <cell r="E12230">
            <v>31588</v>
          </cell>
          <cell r="F12230">
            <v>17</v>
          </cell>
          <cell r="G12230">
            <v>11</v>
          </cell>
          <cell r="H12230">
            <v>4</v>
          </cell>
          <cell r="I12230">
            <v>6</v>
          </cell>
          <cell r="J12230">
            <v>9</v>
          </cell>
          <cell r="K12230">
            <v>4</v>
          </cell>
          <cell r="L12230">
            <v>6</v>
          </cell>
        </row>
        <row r="12231">
          <cell r="E12231">
            <v>31589</v>
          </cell>
          <cell r="F12231">
            <v>0</v>
          </cell>
          <cell r="G12231">
            <v>15</v>
          </cell>
          <cell r="H12231">
            <v>7</v>
          </cell>
          <cell r="I12231">
            <v>33</v>
          </cell>
          <cell r="J12231">
            <v>30</v>
          </cell>
          <cell r="K12231">
            <v>22</v>
          </cell>
          <cell r="L12231">
            <v>26</v>
          </cell>
        </row>
        <row r="12232">
          <cell r="E12232">
            <v>31590</v>
          </cell>
          <cell r="F12232">
            <v>7</v>
          </cell>
          <cell r="G12232">
            <v>6</v>
          </cell>
          <cell r="H12232">
            <v>0</v>
          </cell>
          <cell r="I12232">
            <v>11</v>
          </cell>
          <cell r="J12232">
            <v>6</v>
          </cell>
          <cell r="K12232">
            <v>11</v>
          </cell>
          <cell r="L12232">
            <v>11</v>
          </cell>
        </row>
        <row r="12233">
          <cell r="E12233">
            <v>31591</v>
          </cell>
          <cell r="F12233">
            <v>0</v>
          </cell>
          <cell r="G12233">
            <v>0</v>
          </cell>
          <cell r="H12233">
            <v>7</v>
          </cell>
          <cell r="I12233">
            <v>4</v>
          </cell>
          <cell r="J12233">
            <v>11</v>
          </cell>
          <cell r="K12233">
            <v>0</v>
          </cell>
          <cell r="L12233">
            <v>9</v>
          </cell>
        </row>
        <row r="12234">
          <cell r="E12234">
            <v>31592</v>
          </cell>
          <cell r="F12234">
            <v>11</v>
          </cell>
          <cell r="G12234">
            <v>20</v>
          </cell>
          <cell r="H12234">
            <v>20</v>
          </cell>
          <cell r="I12234">
            <v>22</v>
          </cell>
          <cell r="J12234">
            <v>31</v>
          </cell>
          <cell r="K12234">
            <v>22</v>
          </cell>
          <cell r="L12234">
            <v>20</v>
          </cell>
        </row>
        <row r="12235">
          <cell r="E12235">
            <v>31593</v>
          </cell>
          <cell r="F12235">
            <v>13</v>
          </cell>
          <cell r="G12235">
            <v>11</v>
          </cell>
          <cell r="H12235">
            <v>9</v>
          </cell>
          <cell r="I12235">
            <v>7</v>
          </cell>
          <cell r="J12235">
            <v>4</v>
          </cell>
          <cell r="K12235">
            <v>7</v>
          </cell>
          <cell r="L12235">
            <v>11</v>
          </cell>
        </row>
        <row r="12236">
          <cell r="E12236">
            <v>31594</v>
          </cell>
          <cell r="F12236">
            <v>6</v>
          </cell>
          <cell r="G12236">
            <v>6</v>
          </cell>
          <cell r="H12236">
            <v>9</v>
          </cell>
          <cell r="I12236">
            <v>4</v>
          </cell>
          <cell r="J12236">
            <v>9</v>
          </cell>
          <cell r="K12236">
            <v>6</v>
          </cell>
          <cell r="L12236">
            <v>7</v>
          </cell>
        </row>
        <row r="12237">
          <cell r="E12237">
            <v>31595</v>
          </cell>
          <cell r="F12237">
            <v>4</v>
          </cell>
          <cell r="G12237">
            <v>7</v>
          </cell>
          <cell r="H12237">
            <v>7</v>
          </cell>
          <cell r="I12237">
            <v>9</v>
          </cell>
          <cell r="J12237">
            <v>4</v>
          </cell>
          <cell r="K12237">
            <v>6</v>
          </cell>
          <cell r="L12237">
            <v>9</v>
          </cell>
        </row>
        <row r="12238">
          <cell r="E12238">
            <v>31596</v>
          </cell>
          <cell r="F12238">
            <v>22</v>
          </cell>
          <cell r="G12238">
            <v>22</v>
          </cell>
          <cell r="H12238">
            <v>19</v>
          </cell>
          <cell r="I12238">
            <v>17</v>
          </cell>
          <cell r="J12238">
            <v>15</v>
          </cell>
          <cell r="K12238">
            <v>15</v>
          </cell>
          <cell r="L12238">
            <v>11</v>
          </cell>
        </row>
        <row r="12239">
          <cell r="E12239">
            <v>31597</v>
          </cell>
          <cell r="F12239">
            <v>7</v>
          </cell>
          <cell r="G12239">
            <v>0</v>
          </cell>
          <cell r="H12239">
            <v>0</v>
          </cell>
          <cell r="I12239">
            <v>0</v>
          </cell>
          <cell r="J12239">
            <v>0</v>
          </cell>
          <cell r="K12239">
            <v>7</v>
          </cell>
          <cell r="L12239">
            <v>20</v>
          </cell>
        </row>
        <row r="12240">
          <cell r="E12240">
            <v>31598</v>
          </cell>
          <cell r="F12240">
            <v>15</v>
          </cell>
          <cell r="G12240">
            <v>19</v>
          </cell>
          <cell r="H12240">
            <v>26</v>
          </cell>
          <cell r="I12240">
            <v>24</v>
          </cell>
          <cell r="J12240">
            <v>24</v>
          </cell>
          <cell r="K12240">
            <v>31</v>
          </cell>
          <cell r="L12240">
            <v>35</v>
          </cell>
        </row>
        <row r="12241">
          <cell r="E12241">
            <v>31599</v>
          </cell>
          <cell r="F12241">
            <v>15</v>
          </cell>
          <cell r="G12241">
            <v>11</v>
          </cell>
          <cell r="H12241">
            <v>11</v>
          </cell>
          <cell r="I12241">
            <v>4</v>
          </cell>
          <cell r="J12241">
            <v>0</v>
          </cell>
          <cell r="K12241">
            <v>0</v>
          </cell>
          <cell r="L12241">
            <v>6</v>
          </cell>
        </row>
        <row r="12242">
          <cell r="E12242">
            <v>31600</v>
          </cell>
          <cell r="F12242">
            <v>11</v>
          </cell>
          <cell r="G12242">
            <v>11</v>
          </cell>
          <cell r="H12242">
            <v>0</v>
          </cell>
          <cell r="I12242">
            <v>0</v>
          </cell>
          <cell r="J12242">
            <v>0</v>
          </cell>
          <cell r="K12242">
            <v>0</v>
          </cell>
          <cell r="L12242">
            <v>0</v>
          </cell>
        </row>
        <row r="12243">
          <cell r="E12243">
            <v>31601</v>
          </cell>
          <cell r="F12243">
            <v>7</v>
          </cell>
          <cell r="G12243">
            <v>0</v>
          </cell>
          <cell r="H12243">
            <v>0</v>
          </cell>
          <cell r="I12243">
            <v>0</v>
          </cell>
          <cell r="J12243">
            <v>7</v>
          </cell>
          <cell r="K12243">
            <v>0</v>
          </cell>
          <cell r="L12243">
            <v>0</v>
          </cell>
        </row>
        <row r="12244">
          <cell r="E12244">
            <v>31602</v>
          </cell>
          <cell r="F12244">
            <v>0</v>
          </cell>
          <cell r="G12244">
            <v>4</v>
          </cell>
          <cell r="H12244">
            <v>0</v>
          </cell>
          <cell r="I12244">
            <v>0</v>
          </cell>
          <cell r="J12244">
            <v>6</v>
          </cell>
          <cell r="K12244">
            <v>0</v>
          </cell>
          <cell r="L12244">
            <v>6</v>
          </cell>
        </row>
        <row r="12245">
          <cell r="E12245">
            <v>31603</v>
          </cell>
          <cell r="F12245">
            <v>0</v>
          </cell>
          <cell r="G12245">
            <v>0</v>
          </cell>
          <cell r="H12245">
            <v>0</v>
          </cell>
          <cell r="I12245">
            <v>6</v>
          </cell>
          <cell r="J12245">
            <v>4</v>
          </cell>
          <cell r="K12245">
            <v>0</v>
          </cell>
          <cell r="L12245">
            <v>4</v>
          </cell>
        </row>
        <row r="12246">
          <cell r="E12246">
            <v>31604</v>
          </cell>
          <cell r="F12246">
            <v>30</v>
          </cell>
          <cell r="G12246">
            <v>20</v>
          </cell>
          <cell r="H12246">
            <v>15</v>
          </cell>
          <cell r="I12246">
            <v>20</v>
          </cell>
          <cell r="J12246">
            <v>11</v>
          </cell>
          <cell r="K12246">
            <v>11</v>
          </cell>
          <cell r="L12246">
            <v>7</v>
          </cell>
        </row>
        <row r="12247">
          <cell r="E12247">
            <v>31605</v>
          </cell>
          <cell r="F12247">
            <v>6</v>
          </cell>
          <cell r="G12247">
            <v>4</v>
          </cell>
          <cell r="H12247">
            <v>9</v>
          </cell>
          <cell r="I12247">
            <v>0</v>
          </cell>
          <cell r="J12247">
            <v>0</v>
          </cell>
          <cell r="K12247">
            <v>0</v>
          </cell>
          <cell r="L12247">
            <v>4</v>
          </cell>
        </row>
        <row r="12248">
          <cell r="E12248">
            <v>31606</v>
          </cell>
          <cell r="F12248">
            <v>11</v>
          </cell>
          <cell r="G12248">
            <v>0</v>
          </cell>
          <cell r="H12248">
            <v>2</v>
          </cell>
          <cell r="I12248">
            <v>9</v>
          </cell>
          <cell r="J12248">
            <v>4</v>
          </cell>
          <cell r="K12248">
            <v>0</v>
          </cell>
          <cell r="L12248">
            <v>0</v>
          </cell>
        </row>
        <row r="12249">
          <cell r="E12249">
            <v>31607</v>
          </cell>
          <cell r="F12249">
            <v>0</v>
          </cell>
          <cell r="G12249">
            <v>0</v>
          </cell>
          <cell r="H12249">
            <v>0</v>
          </cell>
          <cell r="I12249">
            <v>9</v>
          </cell>
          <cell r="J12249">
            <v>0</v>
          </cell>
          <cell r="K12249">
            <v>2</v>
          </cell>
          <cell r="L12249">
            <v>0</v>
          </cell>
        </row>
        <row r="12250">
          <cell r="E12250">
            <v>31608</v>
          </cell>
          <cell r="F12250">
            <v>7</v>
          </cell>
          <cell r="G12250">
            <v>13</v>
          </cell>
          <cell r="H12250">
            <v>11</v>
          </cell>
          <cell r="I12250">
            <v>19</v>
          </cell>
          <cell r="J12250">
            <v>4</v>
          </cell>
          <cell r="K12250">
            <v>7</v>
          </cell>
          <cell r="L12250">
            <v>11</v>
          </cell>
        </row>
        <row r="12251">
          <cell r="E12251">
            <v>31609</v>
          </cell>
          <cell r="F12251">
            <v>6</v>
          </cell>
          <cell r="G12251">
            <v>6</v>
          </cell>
          <cell r="H12251">
            <v>4</v>
          </cell>
          <cell r="I12251">
            <v>0</v>
          </cell>
          <cell r="J12251">
            <v>0</v>
          </cell>
          <cell r="K12251">
            <v>0</v>
          </cell>
          <cell r="L12251">
            <v>0</v>
          </cell>
        </row>
        <row r="12252">
          <cell r="E12252">
            <v>31610</v>
          </cell>
          <cell r="F12252">
            <v>19</v>
          </cell>
          <cell r="G12252">
            <v>17</v>
          </cell>
          <cell r="H12252">
            <v>24</v>
          </cell>
          <cell r="I12252">
            <v>33</v>
          </cell>
          <cell r="J12252">
            <v>30</v>
          </cell>
          <cell r="K12252">
            <v>31</v>
          </cell>
          <cell r="L12252">
            <v>26</v>
          </cell>
        </row>
        <row r="12253">
          <cell r="E12253">
            <v>31611</v>
          </cell>
          <cell r="F12253">
            <v>13</v>
          </cell>
          <cell r="G12253">
            <v>24</v>
          </cell>
          <cell r="H12253">
            <v>15</v>
          </cell>
          <cell r="I12253">
            <v>13</v>
          </cell>
          <cell r="J12253">
            <v>13</v>
          </cell>
          <cell r="K12253">
            <v>9</v>
          </cell>
          <cell r="L12253">
            <v>17</v>
          </cell>
        </row>
        <row r="12254">
          <cell r="E12254">
            <v>31612</v>
          </cell>
          <cell r="F12254">
            <v>0</v>
          </cell>
          <cell r="G12254">
            <v>0</v>
          </cell>
          <cell r="H12254">
            <v>0</v>
          </cell>
          <cell r="I12254">
            <v>0</v>
          </cell>
          <cell r="J12254">
            <v>0</v>
          </cell>
          <cell r="K12254">
            <v>0</v>
          </cell>
          <cell r="L12254">
            <v>0</v>
          </cell>
        </row>
        <row r="12255">
          <cell r="E12255">
            <v>31613</v>
          </cell>
          <cell r="F12255">
            <v>11</v>
          </cell>
          <cell r="G12255">
            <v>11</v>
          </cell>
          <cell r="H12255">
            <v>11</v>
          </cell>
          <cell r="I12255">
            <v>13</v>
          </cell>
          <cell r="J12255">
            <v>15</v>
          </cell>
          <cell r="K12255">
            <v>11</v>
          </cell>
          <cell r="L12255">
            <v>7</v>
          </cell>
        </row>
        <row r="12256">
          <cell r="E12256">
            <v>31614</v>
          </cell>
          <cell r="F12256">
            <v>4</v>
          </cell>
          <cell r="G12256">
            <v>4</v>
          </cell>
          <cell r="H12256">
            <v>4</v>
          </cell>
          <cell r="I12256">
            <v>4</v>
          </cell>
          <cell r="J12256">
            <v>0</v>
          </cell>
          <cell r="K12256">
            <v>7</v>
          </cell>
          <cell r="L12256">
            <v>0</v>
          </cell>
        </row>
        <row r="12257">
          <cell r="E12257">
            <v>31615</v>
          </cell>
          <cell r="F12257">
            <v>9</v>
          </cell>
          <cell r="G12257">
            <v>9</v>
          </cell>
          <cell r="H12257">
            <v>4</v>
          </cell>
          <cell r="I12257">
            <v>4</v>
          </cell>
          <cell r="J12257">
            <v>0</v>
          </cell>
          <cell r="K12257">
            <v>0</v>
          </cell>
          <cell r="L12257">
            <v>0</v>
          </cell>
        </row>
        <row r="12258">
          <cell r="E12258">
            <v>31616</v>
          </cell>
          <cell r="F12258">
            <v>6</v>
          </cell>
          <cell r="G12258">
            <v>19</v>
          </cell>
          <cell r="H12258">
            <v>13</v>
          </cell>
          <cell r="I12258">
            <v>15</v>
          </cell>
          <cell r="J12258">
            <v>17</v>
          </cell>
          <cell r="K12258">
            <v>13</v>
          </cell>
          <cell r="L12258">
            <v>24</v>
          </cell>
        </row>
        <row r="12259">
          <cell r="E12259">
            <v>31617</v>
          </cell>
          <cell r="F12259">
            <v>0</v>
          </cell>
          <cell r="G12259">
            <v>6</v>
          </cell>
          <cell r="H12259">
            <v>6</v>
          </cell>
          <cell r="I12259">
            <v>9</v>
          </cell>
          <cell r="J12259">
            <v>0</v>
          </cell>
          <cell r="K12259">
            <v>6</v>
          </cell>
          <cell r="L12259">
            <v>0</v>
          </cell>
        </row>
        <row r="12260">
          <cell r="E12260">
            <v>31618</v>
          </cell>
          <cell r="F12260">
            <v>15</v>
          </cell>
          <cell r="G12260">
            <v>9</v>
          </cell>
          <cell r="H12260">
            <v>6</v>
          </cell>
          <cell r="I12260">
            <v>9</v>
          </cell>
          <cell r="J12260">
            <v>13</v>
          </cell>
          <cell r="K12260">
            <v>7</v>
          </cell>
          <cell r="L12260">
            <v>7</v>
          </cell>
        </row>
        <row r="12261">
          <cell r="E12261">
            <v>31619</v>
          </cell>
          <cell r="F12261">
            <v>6</v>
          </cell>
          <cell r="G12261">
            <v>7</v>
          </cell>
          <cell r="H12261">
            <v>6</v>
          </cell>
          <cell r="I12261">
            <v>4</v>
          </cell>
          <cell r="J12261">
            <v>0</v>
          </cell>
          <cell r="K12261">
            <v>0</v>
          </cell>
          <cell r="L12261">
            <v>0</v>
          </cell>
        </row>
        <row r="12262">
          <cell r="E12262">
            <v>31620</v>
          </cell>
          <cell r="F12262">
            <v>22</v>
          </cell>
          <cell r="G12262">
            <v>15</v>
          </cell>
          <cell r="H12262">
            <v>19</v>
          </cell>
          <cell r="I12262">
            <v>4</v>
          </cell>
          <cell r="J12262">
            <v>20</v>
          </cell>
          <cell r="K12262">
            <v>0</v>
          </cell>
          <cell r="L12262">
            <v>6</v>
          </cell>
        </row>
        <row r="12263">
          <cell r="E12263">
            <v>31621</v>
          </cell>
          <cell r="F12263">
            <v>31</v>
          </cell>
          <cell r="G12263">
            <v>9</v>
          </cell>
          <cell r="H12263">
            <v>13</v>
          </cell>
          <cell r="I12263">
            <v>7</v>
          </cell>
          <cell r="J12263">
            <v>6</v>
          </cell>
          <cell r="K12263">
            <v>0</v>
          </cell>
          <cell r="L12263">
            <v>6</v>
          </cell>
        </row>
        <row r="12264">
          <cell r="E12264">
            <v>31622</v>
          </cell>
          <cell r="F12264">
            <v>15</v>
          </cell>
          <cell r="G12264">
            <v>11</v>
          </cell>
          <cell r="H12264">
            <v>11</v>
          </cell>
          <cell r="I12264">
            <v>15</v>
          </cell>
          <cell r="J12264">
            <v>0</v>
          </cell>
          <cell r="K12264">
            <v>15</v>
          </cell>
          <cell r="L12264">
            <v>6</v>
          </cell>
        </row>
        <row r="12265">
          <cell r="E12265">
            <v>31623</v>
          </cell>
          <cell r="F12265">
            <v>0</v>
          </cell>
          <cell r="G12265">
            <v>6</v>
          </cell>
          <cell r="H12265">
            <v>24</v>
          </cell>
          <cell r="I12265">
            <v>22</v>
          </cell>
          <cell r="J12265">
            <v>24</v>
          </cell>
          <cell r="K12265">
            <v>24</v>
          </cell>
          <cell r="L12265">
            <v>24</v>
          </cell>
        </row>
        <row r="12266">
          <cell r="E12266">
            <v>31624</v>
          </cell>
          <cell r="F12266">
            <v>0</v>
          </cell>
          <cell r="G12266">
            <v>0</v>
          </cell>
          <cell r="H12266">
            <v>0</v>
          </cell>
          <cell r="I12266">
            <v>0</v>
          </cell>
          <cell r="J12266">
            <v>0</v>
          </cell>
          <cell r="K12266">
            <v>0</v>
          </cell>
          <cell r="L12266">
            <v>0</v>
          </cell>
        </row>
        <row r="12267">
          <cell r="E12267">
            <v>31625</v>
          </cell>
          <cell r="F12267">
            <v>0</v>
          </cell>
          <cell r="G12267">
            <v>0</v>
          </cell>
          <cell r="H12267">
            <v>4</v>
          </cell>
          <cell r="I12267">
            <v>9</v>
          </cell>
          <cell r="J12267">
            <v>0</v>
          </cell>
          <cell r="K12267">
            <v>0</v>
          </cell>
          <cell r="L12267">
            <v>4</v>
          </cell>
        </row>
        <row r="12268">
          <cell r="E12268">
            <v>31626</v>
          </cell>
          <cell r="F12268">
            <v>0</v>
          </cell>
          <cell r="G12268">
            <v>0</v>
          </cell>
          <cell r="H12268">
            <v>0</v>
          </cell>
          <cell r="I12268">
            <v>0</v>
          </cell>
          <cell r="J12268">
            <v>4</v>
          </cell>
          <cell r="K12268">
            <v>4</v>
          </cell>
          <cell r="L12268">
            <v>0</v>
          </cell>
        </row>
        <row r="12269">
          <cell r="E12269">
            <v>31627</v>
          </cell>
          <cell r="F12269">
            <v>9</v>
          </cell>
          <cell r="G12269">
            <v>6</v>
          </cell>
          <cell r="H12269">
            <v>0</v>
          </cell>
          <cell r="I12269">
            <v>0</v>
          </cell>
          <cell r="J12269">
            <v>0</v>
          </cell>
          <cell r="K12269">
            <v>0</v>
          </cell>
          <cell r="L12269">
            <v>0</v>
          </cell>
        </row>
        <row r="12270">
          <cell r="E12270">
            <v>31628</v>
          </cell>
          <cell r="F12270">
            <v>50</v>
          </cell>
          <cell r="G12270">
            <v>26</v>
          </cell>
          <cell r="H12270">
            <v>17</v>
          </cell>
          <cell r="I12270">
            <v>9</v>
          </cell>
          <cell r="J12270">
            <v>11</v>
          </cell>
          <cell r="K12270">
            <v>6</v>
          </cell>
          <cell r="L12270">
            <v>4</v>
          </cell>
        </row>
        <row r="12271">
          <cell r="E12271">
            <v>31629</v>
          </cell>
          <cell r="F12271">
            <v>6</v>
          </cell>
          <cell r="G12271">
            <v>0</v>
          </cell>
          <cell r="H12271">
            <v>20</v>
          </cell>
          <cell r="I12271">
            <v>13</v>
          </cell>
          <cell r="J12271">
            <v>4</v>
          </cell>
          <cell r="K12271">
            <v>15</v>
          </cell>
          <cell r="L12271">
            <v>17</v>
          </cell>
        </row>
        <row r="12272">
          <cell r="E12272">
            <v>31630</v>
          </cell>
          <cell r="F12272">
            <v>0</v>
          </cell>
          <cell r="G12272">
            <v>0</v>
          </cell>
          <cell r="H12272">
            <v>7</v>
          </cell>
          <cell r="I12272">
            <v>0</v>
          </cell>
          <cell r="J12272">
            <v>0</v>
          </cell>
          <cell r="K12272">
            <v>0</v>
          </cell>
          <cell r="L12272">
            <v>9</v>
          </cell>
        </row>
        <row r="12273">
          <cell r="E12273">
            <v>31631</v>
          </cell>
          <cell r="F12273">
            <v>0</v>
          </cell>
          <cell r="G12273">
            <v>2</v>
          </cell>
          <cell r="H12273">
            <v>0</v>
          </cell>
          <cell r="I12273">
            <v>6</v>
          </cell>
          <cell r="J12273">
            <v>6</v>
          </cell>
          <cell r="K12273">
            <v>7</v>
          </cell>
          <cell r="L12273">
            <v>13</v>
          </cell>
        </row>
        <row r="12274">
          <cell r="E12274">
            <v>31632</v>
          </cell>
          <cell r="F12274">
            <v>0</v>
          </cell>
          <cell r="G12274">
            <v>0</v>
          </cell>
          <cell r="H12274">
            <v>2</v>
          </cell>
          <cell r="I12274">
            <v>0</v>
          </cell>
          <cell r="J12274">
            <v>9</v>
          </cell>
          <cell r="K12274">
            <v>9</v>
          </cell>
          <cell r="L12274">
            <v>17</v>
          </cell>
        </row>
        <row r="12275">
          <cell r="E12275">
            <v>31633</v>
          </cell>
          <cell r="F12275">
            <v>4</v>
          </cell>
          <cell r="G12275">
            <v>9</v>
          </cell>
          <cell r="H12275">
            <v>9</v>
          </cell>
          <cell r="I12275">
            <v>11</v>
          </cell>
          <cell r="J12275">
            <v>2</v>
          </cell>
          <cell r="K12275">
            <v>6</v>
          </cell>
          <cell r="L12275">
            <v>9</v>
          </cell>
        </row>
        <row r="12276">
          <cell r="E12276">
            <v>31634</v>
          </cell>
          <cell r="F12276">
            <v>11</v>
          </cell>
          <cell r="G12276">
            <v>13</v>
          </cell>
          <cell r="H12276">
            <v>13</v>
          </cell>
          <cell r="I12276">
            <v>9</v>
          </cell>
          <cell r="J12276">
            <v>0</v>
          </cell>
          <cell r="K12276">
            <v>0</v>
          </cell>
          <cell r="L12276">
            <v>0</v>
          </cell>
        </row>
        <row r="12277">
          <cell r="E12277">
            <v>31635</v>
          </cell>
          <cell r="F12277">
            <v>28</v>
          </cell>
          <cell r="G12277">
            <v>24</v>
          </cell>
          <cell r="H12277">
            <v>7</v>
          </cell>
          <cell r="I12277">
            <v>19</v>
          </cell>
          <cell r="J12277">
            <v>6</v>
          </cell>
          <cell r="K12277">
            <v>2</v>
          </cell>
          <cell r="L12277">
            <v>4</v>
          </cell>
        </row>
        <row r="12278">
          <cell r="E12278">
            <v>31636</v>
          </cell>
          <cell r="F12278">
            <v>7</v>
          </cell>
          <cell r="G12278">
            <v>0</v>
          </cell>
          <cell r="H12278">
            <v>0</v>
          </cell>
          <cell r="I12278">
            <v>13</v>
          </cell>
          <cell r="J12278">
            <v>7</v>
          </cell>
          <cell r="K12278">
            <v>0</v>
          </cell>
          <cell r="L12278">
            <v>0</v>
          </cell>
        </row>
        <row r="12279">
          <cell r="E12279">
            <v>31637</v>
          </cell>
          <cell r="F12279">
            <v>24</v>
          </cell>
          <cell r="G12279">
            <v>6</v>
          </cell>
          <cell r="H12279">
            <v>15</v>
          </cell>
          <cell r="I12279">
            <v>9</v>
          </cell>
          <cell r="J12279">
            <v>0</v>
          </cell>
          <cell r="K12279">
            <v>6</v>
          </cell>
          <cell r="L12279">
            <v>26</v>
          </cell>
        </row>
        <row r="12280">
          <cell r="E12280">
            <v>31638</v>
          </cell>
          <cell r="F12280">
            <v>7</v>
          </cell>
          <cell r="G12280">
            <v>15</v>
          </cell>
          <cell r="H12280">
            <v>6</v>
          </cell>
          <cell r="I12280">
            <v>7</v>
          </cell>
          <cell r="J12280">
            <v>6</v>
          </cell>
          <cell r="K12280">
            <v>4</v>
          </cell>
          <cell r="L12280">
            <v>0</v>
          </cell>
        </row>
        <row r="12281">
          <cell r="E12281">
            <v>31639</v>
          </cell>
          <cell r="F12281">
            <v>0</v>
          </cell>
          <cell r="G12281">
            <v>4</v>
          </cell>
          <cell r="H12281">
            <v>7</v>
          </cell>
          <cell r="I12281">
            <v>0</v>
          </cell>
          <cell r="J12281">
            <v>11</v>
          </cell>
          <cell r="K12281">
            <v>6</v>
          </cell>
          <cell r="L12281">
            <v>9</v>
          </cell>
        </row>
        <row r="12282">
          <cell r="E12282">
            <v>31640</v>
          </cell>
          <cell r="F12282">
            <v>9</v>
          </cell>
          <cell r="G12282">
            <v>13</v>
          </cell>
          <cell r="H12282">
            <v>6</v>
          </cell>
          <cell r="I12282">
            <v>0</v>
          </cell>
          <cell r="J12282">
            <v>0</v>
          </cell>
          <cell r="K12282">
            <v>7</v>
          </cell>
          <cell r="L12282">
            <v>6</v>
          </cell>
        </row>
        <row r="12283">
          <cell r="E12283">
            <v>31641</v>
          </cell>
          <cell r="F12283">
            <v>11</v>
          </cell>
          <cell r="G12283">
            <v>11</v>
          </cell>
          <cell r="H12283">
            <v>13</v>
          </cell>
          <cell r="I12283">
            <v>7</v>
          </cell>
          <cell r="J12283">
            <v>0</v>
          </cell>
          <cell r="K12283">
            <v>0</v>
          </cell>
          <cell r="L12283">
            <v>7</v>
          </cell>
        </row>
        <row r="12284">
          <cell r="E12284">
            <v>31642</v>
          </cell>
          <cell r="F12284">
            <v>9</v>
          </cell>
          <cell r="G12284">
            <v>4</v>
          </cell>
          <cell r="H12284">
            <v>6</v>
          </cell>
          <cell r="I12284">
            <v>2</v>
          </cell>
          <cell r="J12284">
            <v>4</v>
          </cell>
          <cell r="K12284">
            <v>9</v>
          </cell>
          <cell r="L12284">
            <v>0</v>
          </cell>
        </row>
        <row r="12285">
          <cell r="E12285">
            <v>31643</v>
          </cell>
          <cell r="F12285">
            <v>11</v>
          </cell>
          <cell r="G12285">
            <v>2</v>
          </cell>
          <cell r="H12285">
            <v>56</v>
          </cell>
          <cell r="I12285">
            <v>41</v>
          </cell>
          <cell r="J12285">
            <v>35</v>
          </cell>
          <cell r="K12285">
            <v>24</v>
          </cell>
          <cell r="L12285">
            <v>28</v>
          </cell>
        </row>
        <row r="12286">
          <cell r="E12286">
            <v>31644</v>
          </cell>
          <cell r="F12286">
            <v>0</v>
          </cell>
          <cell r="G12286">
            <v>0</v>
          </cell>
          <cell r="H12286">
            <v>0</v>
          </cell>
          <cell r="I12286">
            <v>7</v>
          </cell>
          <cell r="J12286">
            <v>9</v>
          </cell>
          <cell r="K12286">
            <v>11</v>
          </cell>
          <cell r="L12286">
            <v>9</v>
          </cell>
        </row>
        <row r="12287">
          <cell r="E12287">
            <v>31645</v>
          </cell>
          <cell r="F12287">
            <v>7</v>
          </cell>
          <cell r="G12287">
            <v>6</v>
          </cell>
          <cell r="H12287">
            <v>33</v>
          </cell>
          <cell r="I12287">
            <v>37</v>
          </cell>
          <cell r="J12287">
            <v>41</v>
          </cell>
          <cell r="K12287">
            <v>33</v>
          </cell>
          <cell r="L12287">
            <v>22</v>
          </cell>
        </row>
        <row r="12288">
          <cell r="E12288">
            <v>31646</v>
          </cell>
          <cell r="F12288">
            <v>11</v>
          </cell>
          <cell r="G12288">
            <v>11</v>
          </cell>
          <cell r="H12288">
            <v>13</v>
          </cell>
          <cell r="I12288">
            <v>15</v>
          </cell>
          <cell r="J12288">
            <v>11</v>
          </cell>
          <cell r="K12288">
            <v>7</v>
          </cell>
          <cell r="L12288">
            <v>9</v>
          </cell>
        </row>
        <row r="12289">
          <cell r="E12289">
            <v>31647</v>
          </cell>
          <cell r="F12289">
            <v>0</v>
          </cell>
          <cell r="G12289">
            <v>6</v>
          </cell>
          <cell r="H12289">
            <v>0</v>
          </cell>
          <cell r="I12289">
            <v>4</v>
          </cell>
          <cell r="J12289">
            <v>4</v>
          </cell>
          <cell r="K12289">
            <v>4</v>
          </cell>
          <cell r="L12289">
            <v>0</v>
          </cell>
        </row>
        <row r="12290">
          <cell r="E12290">
            <v>31648</v>
          </cell>
          <cell r="F12290">
            <v>11</v>
          </cell>
          <cell r="G12290">
            <v>7</v>
          </cell>
          <cell r="H12290">
            <v>6</v>
          </cell>
          <cell r="I12290">
            <v>6</v>
          </cell>
          <cell r="J12290">
            <v>4</v>
          </cell>
          <cell r="K12290">
            <v>7</v>
          </cell>
          <cell r="L12290">
            <v>6</v>
          </cell>
        </row>
        <row r="12291">
          <cell r="E12291">
            <v>31649</v>
          </cell>
          <cell r="F12291">
            <v>6</v>
          </cell>
          <cell r="G12291">
            <v>7</v>
          </cell>
          <cell r="H12291">
            <v>9</v>
          </cell>
          <cell r="I12291">
            <v>11</v>
          </cell>
          <cell r="J12291">
            <v>11</v>
          </cell>
          <cell r="K12291">
            <v>9</v>
          </cell>
          <cell r="L12291">
            <v>9</v>
          </cell>
        </row>
        <row r="12292">
          <cell r="E12292">
            <v>31650</v>
          </cell>
          <cell r="F12292">
            <v>6</v>
          </cell>
          <cell r="G12292">
            <v>11</v>
          </cell>
          <cell r="H12292">
            <v>19</v>
          </cell>
          <cell r="I12292">
            <v>19</v>
          </cell>
          <cell r="J12292">
            <v>6</v>
          </cell>
          <cell r="K12292">
            <v>0</v>
          </cell>
          <cell r="L12292">
            <v>6</v>
          </cell>
        </row>
        <row r="12293">
          <cell r="E12293">
            <v>31651</v>
          </cell>
          <cell r="F12293">
            <v>6</v>
          </cell>
          <cell r="G12293">
            <v>0</v>
          </cell>
          <cell r="H12293">
            <v>4</v>
          </cell>
          <cell r="I12293">
            <v>0</v>
          </cell>
          <cell r="J12293">
            <v>0</v>
          </cell>
          <cell r="K12293">
            <v>0</v>
          </cell>
          <cell r="L12293">
            <v>4</v>
          </cell>
        </row>
        <row r="12294">
          <cell r="E12294">
            <v>31652</v>
          </cell>
          <cell r="F12294">
            <v>0</v>
          </cell>
          <cell r="G12294">
            <v>0</v>
          </cell>
          <cell r="H12294">
            <v>0</v>
          </cell>
          <cell r="I12294">
            <v>0</v>
          </cell>
          <cell r="J12294">
            <v>4</v>
          </cell>
          <cell r="K12294">
            <v>0</v>
          </cell>
          <cell r="L12294">
            <v>4</v>
          </cell>
        </row>
        <row r="12295">
          <cell r="E12295">
            <v>31653</v>
          </cell>
          <cell r="F12295">
            <v>0</v>
          </cell>
          <cell r="G12295">
            <v>0</v>
          </cell>
          <cell r="H12295">
            <v>6</v>
          </cell>
          <cell r="I12295">
            <v>0</v>
          </cell>
          <cell r="J12295">
            <v>0</v>
          </cell>
          <cell r="K12295">
            <v>6</v>
          </cell>
          <cell r="L12295">
            <v>7</v>
          </cell>
        </row>
        <row r="12296">
          <cell r="E12296">
            <v>31654</v>
          </cell>
          <cell r="F12296">
            <v>15</v>
          </cell>
          <cell r="G12296">
            <v>6</v>
          </cell>
          <cell r="H12296">
            <v>0</v>
          </cell>
          <cell r="I12296">
            <v>13</v>
          </cell>
          <cell r="J12296">
            <v>0</v>
          </cell>
          <cell r="K12296">
            <v>0</v>
          </cell>
          <cell r="L12296">
            <v>0</v>
          </cell>
        </row>
        <row r="12297">
          <cell r="E12297">
            <v>31655</v>
          </cell>
          <cell r="F12297">
            <v>0</v>
          </cell>
          <cell r="G12297">
            <v>9</v>
          </cell>
          <cell r="H12297">
            <v>4</v>
          </cell>
          <cell r="I12297">
            <v>6</v>
          </cell>
          <cell r="J12297">
            <v>0</v>
          </cell>
          <cell r="K12297">
            <v>0</v>
          </cell>
          <cell r="L12297">
            <v>15</v>
          </cell>
        </row>
        <row r="12298">
          <cell r="E12298">
            <v>31656</v>
          </cell>
          <cell r="F12298">
            <v>17</v>
          </cell>
          <cell r="G12298">
            <v>11</v>
          </cell>
          <cell r="H12298">
            <v>15</v>
          </cell>
          <cell r="I12298">
            <v>7</v>
          </cell>
          <cell r="J12298">
            <v>6</v>
          </cell>
          <cell r="K12298">
            <v>4</v>
          </cell>
          <cell r="L12298">
            <v>7</v>
          </cell>
        </row>
        <row r="12299">
          <cell r="E12299">
            <v>31657</v>
          </cell>
          <cell r="F12299">
            <v>0</v>
          </cell>
          <cell r="G12299">
            <v>6</v>
          </cell>
          <cell r="H12299">
            <v>0</v>
          </cell>
          <cell r="I12299">
            <v>0</v>
          </cell>
          <cell r="J12299">
            <v>0</v>
          </cell>
          <cell r="K12299">
            <v>0</v>
          </cell>
          <cell r="L12299">
            <v>0</v>
          </cell>
        </row>
        <row r="12300">
          <cell r="E12300">
            <v>31658</v>
          </cell>
          <cell r="F12300">
            <v>0</v>
          </cell>
          <cell r="G12300">
            <v>0</v>
          </cell>
          <cell r="H12300">
            <v>9</v>
          </cell>
          <cell r="I12300">
            <v>17</v>
          </cell>
          <cell r="J12300">
            <v>13</v>
          </cell>
          <cell r="K12300">
            <v>13</v>
          </cell>
          <cell r="L12300">
            <v>20</v>
          </cell>
        </row>
        <row r="12301">
          <cell r="E12301">
            <v>31659</v>
          </cell>
          <cell r="F12301">
            <v>0</v>
          </cell>
          <cell r="G12301">
            <v>0</v>
          </cell>
          <cell r="H12301">
            <v>0</v>
          </cell>
          <cell r="I12301">
            <v>6</v>
          </cell>
          <cell r="J12301">
            <v>0</v>
          </cell>
          <cell r="K12301">
            <v>19</v>
          </cell>
          <cell r="L12301">
            <v>15</v>
          </cell>
        </row>
        <row r="12302">
          <cell r="E12302">
            <v>31660</v>
          </cell>
          <cell r="F12302">
            <v>6</v>
          </cell>
          <cell r="G12302">
            <v>4</v>
          </cell>
          <cell r="H12302">
            <v>15</v>
          </cell>
          <cell r="I12302">
            <v>17</v>
          </cell>
          <cell r="J12302">
            <v>17</v>
          </cell>
          <cell r="K12302">
            <v>20</v>
          </cell>
          <cell r="L12302">
            <v>13</v>
          </cell>
        </row>
        <row r="12303">
          <cell r="E12303">
            <v>31661</v>
          </cell>
          <cell r="F12303">
            <v>0</v>
          </cell>
          <cell r="G12303">
            <v>0</v>
          </cell>
          <cell r="H12303">
            <v>0</v>
          </cell>
          <cell r="I12303">
            <v>0</v>
          </cell>
          <cell r="J12303">
            <v>0</v>
          </cell>
          <cell r="K12303">
            <v>0</v>
          </cell>
          <cell r="L12303">
            <v>0</v>
          </cell>
        </row>
        <row r="12304">
          <cell r="E12304">
            <v>31662</v>
          </cell>
          <cell r="F12304">
            <v>11</v>
          </cell>
          <cell r="G12304">
            <v>13</v>
          </cell>
          <cell r="H12304">
            <v>13</v>
          </cell>
          <cell r="I12304">
            <v>15</v>
          </cell>
          <cell r="J12304">
            <v>15</v>
          </cell>
          <cell r="K12304">
            <v>13</v>
          </cell>
          <cell r="L12304">
            <v>9</v>
          </cell>
        </row>
        <row r="12305">
          <cell r="E12305">
            <v>31663</v>
          </cell>
          <cell r="F12305">
            <v>0</v>
          </cell>
          <cell r="G12305">
            <v>0</v>
          </cell>
          <cell r="H12305">
            <v>0</v>
          </cell>
          <cell r="I12305">
            <v>7</v>
          </cell>
          <cell r="J12305">
            <v>11</v>
          </cell>
          <cell r="K12305">
            <v>7</v>
          </cell>
          <cell r="L12305">
            <v>6</v>
          </cell>
        </row>
        <row r="12306">
          <cell r="E12306">
            <v>31664</v>
          </cell>
          <cell r="F12306">
            <v>9</v>
          </cell>
          <cell r="G12306">
            <v>9</v>
          </cell>
          <cell r="H12306">
            <v>7</v>
          </cell>
          <cell r="I12306">
            <v>13</v>
          </cell>
          <cell r="J12306">
            <v>6</v>
          </cell>
          <cell r="K12306">
            <v>4</v>
          </cell>
          <cell r="L12306">
            <v>6</v>
          </cell>
        </row>
        <row r="12307">
          <cell r="E12307">
            <v>31665</v>
          </cell>
          <cell r="F12307">
            <v>9</v>
          </cell>
          <cell r="G12307">
            <v>9</v>
          </cell>
          <cell r="H12307">
            <v>11</v>
          </cell>
          <cell r="I12307">
            <v>4</v>
          </cell>
          <cell r="J12307">
            <v>7</v>
          </cell>
          <cell r="K12307">
            <v>7</v>
          </cell>
          <cell r="L12307">
            <v>6</v>
          </cell>
        </row>
        <row r="12308">
          <cell r="E12308">
            <v>31666</v>
          </cell>
          <cell r="F12308">
            <v>37</v>
          </cell>
          <cell r="G12308">
            <v>22</v>
          </cell>
          <cell r="H12308">
            <v>26</v>
          </cell>
          <cell r="I12308">
            <v>20</v>
          </cell>
          <cell r="J12308">
            <v>13</v>
          </cell>
          <cell r="K12308">
            <v>24</v>
          </cell>
          <cell r="L12308">
            <v>30</v>
          </cell>
        </row>
        <row r="12309">
          <cell r="E12309">
            <v>31667</v>
          </cell>
          <cell r="F12309">
            <v>33</v>
          </cell>
          <cell r="G12309">
            <v>22</v>
          </cell>
          <cell r="H12309">
            <v>33</v>
          </cell>
          <cell r="I12309">
            <v>26</v>
          </cell>
          <cell r="J12309">
            <v>22</v>
          </cell>
          <cell r="K12309">
            <v>17</v>
          </cell>
          <cell r="L12309">
            <v>9</v>
          </cell>
        </row>
        <row r="12310">
          <cell r="E12310">
            <v>31668</v>
          </cell>
          <cell r="F12310">
            <v>19</v>
          </cell>
          <cell r="G12310">
            <v>19</v>
          </cell>
          <cell r="H12310">
            <v>19</v>
          </cell>
          <cell r="I12310">
            <v>20</v>
          </cell>
          <cell r="J12310">
            <v>17</v>
          </cell>
          <cell r="K12310">
            <v>15</v>
          </cell>
          <cell r="L12310">
            <v>15</v>
          </cell>
        </row>
        <row r="12311">
          <cell r="E12311">
            <v>31669</v>
          </cell>
          <cell r="F12311">
            <v>13</v>
          </cell>
          <cell r="G12311">
            <v>19</v>
          </cell>
          <cell r="H12311">
            <v>17</v>
          </cell>
          <cell r="I12311">
            <v>15</v>
          </cell>
          <cell r="J12311">
            <v>17</v>
          </cell>
          <cell r="K12311">
            <v>19</v>
          </cell>
          <cell r="L12311">
            <v>19</v>
          </cell>
        </row>
        <row r="12312">
          <cell r="E12312">
            <v>31670</v>
          </cell>
          <cell r="F12312">
            <v>20</v>
          </cell>
          <cell r="G12312">
            <v>11</v>
          </cell>
          <cell r="H12312">
            <v>15</v>
          </cell>
          <cell r="I12312">
            <v>13</v>
          </cell>
          <cell r="J12312">
            <v>19</v>
          </cell>
          <cell r="K12312">
            <v>11</v>
          </cell>
          <cell r="L12312">
            <v>13</v>
          </cell>
        </row>
        <row r="12313">
          <cell r="E12313">
            <v>31671</v>
          </cell>
          <cell r="F12313">
            <v>9</v>
          </cell>
          <cell r="G12313">
            <v>11</v>
          </cell>
          <cell r="H12313">
            <v>15</v>
          </cell>
          <cell r="I12313">
            <v>11</v>
          </cell>
          <cell r="J12313">
            <v>9</v>
          </cell>
          <cell r="K12313">
            <v>6</v>
          </cell>
          <cell r="L12313">
            <v>7</v>
          </cell>
        </row>
        <row r="12314">
          <cell r="E12314">
            <v>31672</v>
          </cell>
          <cell r="F12314">
            <v>19</v>
          </cell>
          <cell r="G12314">
            <v>30</v>
          </cell>
          <cell r="H12314">
            <v>31</v>
          </cell>
          <cell r="I12314">
            <v>20</v>
          </cell>
          <cell r="J12314">
            <v>19</v>
          </cell>
          <cell r="K12314">
            <v>20</v>
          </cell>
          <cell r="L12314">
            <v>22</v>
          </cell>
        </row>
        <row r="12315">
          <cell r="E12315">
            <v>31673</v>
          </cell>
          <cell r="F12315">
            <v>0</v>
          </cell>
          <cell r="G12315">
            <v>4</v>
          </cell>
          <cell r="H12315">
            <v>6</v>
          </cell>
          <cell r="I12315">
            <v>4</v>
          </cell>
          <cell r="J12315">
            <v>0</v>
          </cell>
          <cell r="K12315">
            <v>2</v>
          </cell>
          <cell r="L12315">
            <v>2</v>
          </cell>
        </row>
        <row r="12316">
          <cell r="E12316">
            <v>31674</v>
          </cell>
          <cell r="F12316">
            <v>4</v>
          </cell>
          <cell r="G12316">
            <v>0</v>
          </cell>
          <cell r="H12316">
            <v>7</v>
          </cell>
          <cell r="I12316">
            <v>15</v>
          </cell>
          <cell r="J12316">
            <v>13</v>
          </cell>
          <cell r="K12316">
            <v>9</v>
          </cell>
          <cell r="L12316">
            <v>6</v>
          </cell>
        </row>
        <row r="12317">
          <cell r="E12317">
            <v>31675</v>
          </cell>
          <cell r="F12317">
            <v>7</v>
          </cell>
          <cell r="G12317">
            <v>4</v>
          </cell>
          <cell r="H12317">
            <v>4</v>
          </cell>
          <cell r="I12317">
            <v>4</v>
          </cell>
          <cell r="J12317">
            <v>0</v>
          </cell>
          <cell r="K12317">
            <v>4</v>
          </cell>
          <cell r="L12317">
            <v>6</v>
          </cell>
        </row>
        <row r="12318">
          <cell r="E12318">
            <v>31676</v>
          </cell>
          <cell r="F12318">
            <v>0</v>
          </cell>
          <cell r="G12318">
            <v>0</v>
          </cell>
          <cell r="H12318">
            <v>6</v>
          </cell>
          <cell r="I12318">
            <v>6</v>
          </cell>
          <cell r="J12318">
            <v>4</v>
          </cell>
          <cell r="K12318">
            <v>0</v>
          </cell>
          <cell r="L12318">
            <v>2</v>
          </cell>
        </row>
        <row r="12319">
          <cell r="E12319">
            <v>31677</v>
          </cell>
          <cell r="F12319">
            <v>28</v>
          </cell>
          <cell r="G12319">
            <v>30</v>
          </cell>
          <cell r="H12319">
            <v>33</v>
          </cell>
          <cell r="I12319">
            <v>33</v>
          </cell>
          <cell r="J12319">
            <v>35</v>
          </cell>
          <cell r="K12319">
            <v>26</v>
          </cell>
          <cell r="L12319">
            <v>31</v>
          </cell>
        </row>
        <row r="12320">
          <cell r="E12320">
            <v>31678</v>
          </cell>
          <cell r="F12320">
            <v>7</v>
          </cell>
          <cell r="G12320">
            <v>0</v>
          </cell>
          <cell r="H12320">
            <v>13</v>
          </cell>
          <cell r="I12320">
            <v>9</v>
          </cell>
          <cell r="J12320">
            <v>7</v>
          </cell>
          <cell r="K12320">
            <v>4</v>
          </cell>
          <cell r="L12320">
            <v>11</v>
          </cell>
        </row>
        <row r="12321">
          <cell r="E12321">
            <v>31679</v>
          </cell>
          <cell r="F12321">
            <v>13</v>
          </cell>
          <cell r="G12321">
            <v>11</v>
          </cell>
          <cell r="H12321">
            <v>6</v>
          </cell>
          <cell r="I12321">
            <v>7</v>
          </cell>
          <cell r="J12321">
            <v>4</v>
          </cell>
          <cell r="K12321">
            <v>4</v>
          </cell>
          <cell r="L12321">
            <v>6</v>
          </cell>
        </row>
        <row r="12322">
          <cell r="E12322">
            <v>31680</v>
          </cell>
          <cell r="F12322">
            <v>7</v>
          </cell>
          <cell r="G12322">
            <v>9</v>
          </cell>
          <cell r="H12322">
            <v>11</v>
          </cell>
          <cell r="I12322">
            <v>20</v>
          </cell>
          <cell r="J12322">
            <v>15</v>
          </cell>
          <cell r="K12322">
            <v>9</v>
          </cell>
          <cell r="L12322">
            <v>17</v>
          </cell>
        </row>
        <row r="12323">
          <cell r="E12323">
            <v>31681</v>
          </cell>
          <cell r="F12323">
            <v>31</v>
          </cell>
          <cell r="G12323">
            <v>28</v>
          </cell>
          <cell r="H12323">
            <v>24</v>
          </cell>
          <cell r="I12323">
            <v>22</v>
          </cell>
          <cell r="J12323">
            <v>20</v>
          </cell>
          <cell r="K12323">
            <v>26</v>
          </cell>
          <cell r="L12323">
            <v>22</v>
          </cell>
        </row>
        <row r="12324">
          <cell r="E12324">
            <v>31682</v>
          </cell>
          <cell r="F12324">
            <v>9</v>
          </cell>
          <cell r="G12324">
            <v>11</v>
          </cell>
          <cell r="H12324">
            <v>13</v>
          </cell>
          <cell r="I12324">
            <v>9</v>
          </cell>
          <cell r="J12324">
            <v>4</v>
          </cell>
          <cell r="K12324">
            <v>0</v>
          </cell>
          <cell r="L12324">
            <v>0</v>
          </cell>
        </row>
        <row r="12325">
          <cell r="E12325">
            <v>31683</v>
          </cell>
          <cell r="F12325">
            <v>13</v>
          </cell>
          <cell r="G12325">
            <v>9</v>
          </cell>
          <cell r="H12325">
            <v>9</v>
          </cell>
          <cell r="I12325">
            <v>0</v>
          </cell>
          <cell r="J12325">
            <v>6</v>
          </cell>
          <cell r="K12325">
            <v>9</v>
          </cell>
          <cell r="L12325">
            <v>11</v>
          </cell>
        </row>
        <row r="12326">
          <cell r="E12326">
            <v>31684</v>
          </cell>
          <cell r="F12326">
            <v>22</v>
          </cell>
          <cell r="G12326">
            <v>17</v>
          </cell>
          <cell r="H12326">
            <v>0</v>
          </cell>
          <cell r="I12326">
            <v>6</v>
          </cell>
          <cell r="J12326">
            <v>4</v>
          </cell>
          <cell r="K12326">
            <v>4</v>
          </cell>
          <cell r="L12326">
            <v>6</v>
          </cell>
        </row>
        <row r="12327">
          <cell r="E12327">
            <v>31685</v>
          </cell>
          <cell r="F12327">
            <v>9</v>
          </cell>
          <cell r="G12327">
            <v>11</v>
          </cell>
          <cell r="H12327">
            <v>11</v>
          </cell>
          <cell r="I12327">
            <v>0</v>
          </cell>
          <cell r="J12327">
            <v>0</v>
          </cell>
          <cell r="K12327">
            <v>0</v>
          </cell>
          <cell r="L12327">
            <v>0</v>
          </cell>
        </row>
        <row r="12328">
          <cell r="E12328">
            <v>31686</v>
          </cell>
          <cell r="F12328">
            <v>19</v>
          </cell>
          <cell r="G12328">
            <v>20</v>
          </cell>
          <cell r="H12328">
            <v>20</v>
          </cell>
          <cell r="I12328">
            <v>17</v>
          </cell>
          <cell r="J12328">
            <v>20</v>
          </cell>
          <cell r="K12328">
            <v>22</v>
          </cell>
          <cell r="L12328">
            <v>17</v>
          </cell>
        </row>
        <row r="12329">
          <cell r="E12329">
            <v>31687</v>
          </cell>
          <cell r="F12329">
            <v>17</v>
          </cell>
          <cell r="G12329">
            <v>7</v>
          </cell>
          <cell r="H12329">
            <v>11</v>
          </cell>
          <cell r="I12329">
            <v>7</v>
          </cell>
          <cell r="J12329">
            <v>15</v>
          </cell>
          <cell r="K12329">
            <v>17</v>
          </cell>
          <cell r="L12329">
            <v>17</v>
          </cell>
        </row>
        <row r="12330">
          <cell r="E12330">
            <v>31688</v>
          </cell>
          <cell r="F12330">
            <v>7</v>
          </cell>
          <cell r="G12330">
            <v>2</v>
          </cell>
          <cell r="H12330">
            <v>0</v>
          </cell>
          <cell r="I12330">
            <v>30</v>
          </cell>
          <cell r="J12330">
            <v>24</v>
          </cell>
          <cell r="K12330">
            <v>28</v>
          </cell>
          <cell r="L12330">
            <v>28</v>
          </cell>
        </row>
        <row r="12331">
          <cell r="E12331">
            <v>31689</v>
          </cell>
          <cell r="F12331">
            <v>0</v>
          </cell>
          <cell r="G12331">
            <v>4</v>
          </cell>
          <cell r="H12331">
            <v>7</v>
          </cell>
          <cell r="I12331">
            <v>2</v>
          </cell>
          <cell r="J12331">
            <v>22</v>
          </cell>
          <cell r="K12331">
            <v>6</v>
          </cell>
          <cell r="L12331">
            <v>26</v>
          </cell>
        </row>
        <row r="12332">
          <cell r="E12332">
            <v>31690</v>
          </cell>
          <cell r="F12332">
            <v>7</v>
          </cell>
          <cell r="G12332">
            <v>7</v>
          </cell>
          <cell r="H12332">
            <v>7</v>
          </cell>
          <cell r="I12332">
            <v>11</v>
          </cell>
          <cell r="J12332">
            <v>9</v>
          </cell>
          <cell r="K12332">
            <v>9</v>
          </cell>
          <cell r="L12332">
            <v>11</v>
          </cell>
        </row>
        <row r="12333">
          <cell r="E12333">
            <v>31691</v>
          </cell>
          <cell r="F12333">
            <v>28</v>
          </cell>
          <cell r="G12333">
            <v>28</v>
          </cell>
          <cell r="H12333">
            <v>26</v>
          </cell>
          <cell r="I12333">
            <v>22</v>
          </cell>
          <cell r="J12333">
            <v>26</v>
          </cell>
          <cell r="K12333">
            <v>28</v>
          </cell>
          <cell r="L12333">
            <v>24</v>
          </cell>
        </row>
        <row r="12334">
          <cell r="E12334">
            <v>31692</v>
          </cell>
          <cell r="F12334">
            <v>7</v>
          </cell>
          <cell r="G12334">
            <v>6</v>
          </cell>
          <cell r="H12334">
            <v>2</v>
          </cell>
          <cell r="I12334">
            <v>0</v>
          </cell>
          <cell r="J12334">
            <v>0</v>
          </cell>
          <cell r="K12334">
            <v>6</v>
          </cell>
          <cell r="L12334">
            <v>0</v>
          </cell>
        </row>
        <row r="12335">
          <cell r="E12335">
            <v>31693</v>
          </cell>
          <cell r="F12335">
            <v>13</v>
          </cell>
          <cell r="G12335">
            <v>6</v>
          </cell>
          <cell r="H12335">
            <v>9</v>
          </cell>
          <cell r="I12335">
            <v>17</v>
          </cell>
          <cell r="J12335">
            <v>11</v>
          </cell>
          <cell r="K12335">
            <v>11</v>
          </cell>
          <cell r="L12335">
            <v>13</v>
          </cell>
        </row>
        <row r="12336">
          <cell r="E12336">
            <v>31694</v>
          </cell>
          <cell r="F12336">
            <v>17</v>
          </cell>
          <cell r="G12336">
            <v>0</v>
          </cell>
          <cell r="H12336">
            <v>4</v>
          </cell>
          <cell r="I12336">
            <v>15</v>
          </cell>
          <cell r="J12336">
            <v>4</v>
          </cell>
          <cell r="K12336">
            <v>7</v>
          </cell>
          <cell r="L12336">
            <v>4</v>
          </cell>
        </row>
        <row r="12337">
          <cell r="E12337">
            <v>31695</v>
          </cell>
          <cell r="F12337">
            <v>19</v>
          </cell>
          <cell r="G12337">
            <v>20</v>
          </cell>
          <cell r="H12337">
            <v>22</v>
          </cell>
          <cell r="I12337">
            <v>19</v>
          </cell>
          <cell r="J12337">
            <v>17</v>
          </cell>
          <cell r="K12337">
            <v>15</v>
          </cell>
          <cell r="L12337">
            <v>17</v>
          </cell>
        </row>
        <row r="12338">
          <cell r="E12338">
            <v>31696</v>
          </cell>
          <cell r="F12338">
            <v>11</v>
          </cell>
          <cell r="G12338">
            <v>9</v>
          </cell>
          <cell r="H12338">
            <v>11</v>
          </cell>
          <cell r="I12338">
            <v>13</v>
          </cell>
          <cell r="J12338">
            <v>11</v>
          </cell>
          <cell r="K12338">
            <v>7</v>
          </cell>
          <cell r="L12338">
            <v>7</v>
          </cell>
        </row>
        <row r="12339">
          <cell r="E12339">
            <v>31697</v>
          </cell>
          <cell r="F12339">
            <v>0</v>
          </cell>
          <cell r="G12339">
            <v>0</v>
          </cell>
          <cell r="H12339">
            <v>4</v>
          </cell>
          <cell r="I12339">
            <v>7</v>
          </cell>
          <cell r="J12339">
            <v>9</v>
          </cell>
          <cell r="K12339">
            <v>7</v>
          </cell>
          <cell r="L12339">
            <v>0</v>
          </cell>
        </row>
        <row r="12340">
          <cell r="E12340">
            <v>31698</v>
          </cell>
          <cell r="F12340">
            <v>11</v>
          </cell>
          <cell r="G12340">
            <v>6</v>
          </cell>
          <cell r="H12340">
            <v>6</v>
          </cell>
          <cell r="I12340">
            <v>11</v>
          </cell>
          <cell r="J12340">
            <v>9</v>
          </cell>
          <cell r="K12340">
            <v>0</v>
          </cell>
          <cell r="L12340">
            <v>19</v>
          </cell>
        </row>
        <row r="12341">
          <cell r="E12341">
            <v>31699</v>
          </cell>
          <cell r="F12341">
            <v>4</v>
          </cell>
          <cell r="G12341">
            <v>2</v>
          </cell>
          <cell r="H12341">
            <v>0</v>
          </cell>
          <cell r="I12341">
            <v>4</v>
          </cell>
          <cell r="J12341">
            <v>0</v>
          </cell>
          <cell r="K12341">
            <v>9</v>
          </cell>
          <cell r="L12341">
            <v>11</v>
          </cell>
        </row>
        <row r="12342">
          <cell r="E12342">
            <v>31700</v>
          </cell>
          <cell r="F12342">
            <v>0</v>
          </cell>
          <cell r="G12342">
            <v>0</v>
          </cell>
          <cell r="H12342">
            <v>7</v>
          </cell>
          <cell r="I12342">
            <v>7</v>
          </cell>
          <cell r="J12342">
            <v>9</v>
          </cell>
          <cell r="K12342">
            <v>9</v>
          </cell>
          <cell r="L12342">
            <v>7</v>
          </cell>
        </row>
        <row r="12343">
          <cell r="E12343">
            <v>31701</v>
          </cell>
          <cell r="F12343">
            <v>7</v>
          </cell>
          <cell r="G12343">
            <v>13</v>
          </cell>
          <cell r="H12343">
            <v>2</v>
          </cell>
          <cell r="I12343">
            <v>0</v>
          </cell>
          <cell r="J12343">
            <v>0</v>
          </cell>
          <cell r="K12343">
            <v>0</v>
          </cell>
          <cell r="L12343">
            <v>0</v>
          </cell>
        </row>
        <row r="12344">
          <cell r="E12344">
            <v>31702</v>
          </cell>
          <cell r="F12344">
            <v>9</v>
          </cell>
          <cell r="G12344">
            <v>4</v>
          </cell>
          <cell r="H12344">
            <v>11</v>
          </cell>
          <cell r="I12344">
            <v>9</v>
          </cell>
          <cell r="J12344">
            <v>11</v>
          </cell>
          <cell r="K12344">
            <v>7</v>
          </cell>
          <cell r="L12344">
            <v>0</v>
          </cell>
        </row>
        <row r="12345">
          <cell r="E12345">
            <v>31703</v>
          </cell>
          <cell r="F12345">
            <v>6</v>
          </cell>
          <cell r="G12345">
            <v>7</v>
          </cell>
          <cell r="H12345">
            <v>4</v>
          </cell>
          <cell r="I12345">
            <v>4</v>
          </cell>
          <cell r="J12345">
            <v>6</v>
          </cell>
          <cell r="K12345">
            <v>0</v>
          </cell>
          <cell r="L12345">
            <v>7</v>
          </cell>
        </row>
        <row r="12346">
          <cell r="E12346">
            <v>31704</v>
          </cell>
          <cell r="F12346">
            <v>4</v>
          </cell>
          <cell r="G12346">
            <v>0</v>
          </cell>
          <cell r="H12346">
            <v>0</v>
          </cell>
          <cell r="I12346">
            <v>0</v>
          </cell>
          <cell r="J12346">
            <v>11</v>
          </cell>
          <cell r="K12346">
            <v>6</v>
          </cell>
          <cell r="L12346">
            <v>4</v>
          </cell>
        </row>
        <row r="12347">
          <cell r="E12347">
            <v>31705</v>
          </cell>
          <cell r="F12347">
            <v>0</v>
          </cell>
          <cell r="G12347">
            <v>0</v>
          </cell>
          <cell r="H12347">
            <v>7</v>
          </cell>
          <cell r="I12347">
            <v>9</v>
          </cell>
          <cell r="J12347">
            <v>9</v>
          </cell>
          <cell r="K12347">
            <v>4</v>
          </cell>
          <cell r="L12347">
            <v>11</v>
          </cell>
        </row>
        <row r="12348">
          <cell r="E12348">
            <v>31706</v>
          </cell>
          <cell r="F12348">
            <v>7</v>
          </cell>
          <cell r="G12348">
            <v>22</v>
          </cell>
          <cell r="H12348">
            <v>19</v>
          </cell>
          <cell r="I12348">
            <v>24</v>
          </cell>
          <cell r="J12348">
            <v>28</v>
          </cell>
          <cell r="K12348">
            <v>28</v>
          </cell>
          <cell r="L12348">
            <v>9</v>
          </cell>
        </row>
        <row r="12349">
          <cell r="E12349">
            <v>31707</v>
          </cell>
          <cell r="F12349">
            <v>11</v>
          </cell>
          <cell r="G12349">
            <v>7</v>
          </cell>
          <cell r="H12349">
            <v>7</v>
          </cell>
          <cell r="I12349">
            <v>7</v>
          </cell>
          <cell r="J12349">
            <v>6</v>
          </cell>
          <cell r="K12349">
            <v>6</v>
          </cell>
          <cell r="L12349">
            <v>0</v>
          </cell>
        </row>
        <row r="12350">
          <cell r="E12350">
            <v>31708</v>
          </cell>
          <cell r="F12350">
            <v>11</v>
          </cell>
          <cell r="G12350">
            <v>9</v>
          </cell>
          <cell r="H12350">
            <v>9</v>
          </cell>
          <cell r="I12350">
            <v>7</v>
          </cell>
          <cell r="J12350">
            <v>9</v>
          </cell>
          <cell r="K12350">
            <v>9</v>
          </cell>
          <cell r="L12350">
            <v>9</v>
          </cell>
        </row>
        <row r="12351">
          <cell r="E12351">
            <v>31709</v>
          </cell>
          <cell r="F12351">
            <v>0</v>
          </cell>
          <cell r="G12351">
            <v>11</v>
          </cell>
          <cell r="H12351">
            <v>7</v>
          </cell>
          <cell r="I12351">
            <v>9</v>
          </cell>
          <cell r="J12351">
            <v>6</v>
          </cell>
          <cell r="K12351">
            <v>19</v>
          </cell>
          <cell r="L12351">
            <v>9</v>
          </cell>
        </row>
        <row r="12352">
          <cell r="E12352">
            <v>31710</v>
          </cell>
          <cell r="F12352">
            <v>0</v>
          </cell>
          <cell r="G12352">
            <v>0</v>
          </cell>
          <cell r="H12352">
            <v>0</v>
          </cell>
          <cell r="I12352">
            <v>4</v>
          </cell>
          <cell r="J12352">
            <v>2</v>
          </cell>
          <cell r="K12352">
            <v>13</v>
          </cell>
          <cell r="L12352">
            <v>0</v>
          </cell>
        </row>
        <row r="12353">
          <cell r="E12353">
            <v>31711</v>
          </cell>
          <cell r="F12353">
            <v>2</v>
          </cell>
          <cell r="G12353">
            <v>0</v>
          </cell>
          <cell r="H12353">
            <v>0</v>
          </cell>
          <cell r="I12353">
            <v>0</v>
          </cell>
          <cell r="J12353">
            <v>7</v>
          </cell>
          <cell r="K12353">
            <v>9</v>
          </cell>
          <cell r="L12353">
            <v>7</v>
          </cell>
        </row>
        <row r="12354">
          <cell r="E12354">
            <v>31712</v>
          </cell>
          <cell r="F12354">
            <v>7</v>
          </cell>
          <cell r="G12354">
            <v>7</v>
          </cell>
          <cell r="H12354">
            <v>11</v>
          </cell>
          <cell r="I12354">
            <v>13</v>
          </cell>
          <cell r="J12354">
            <v>31</v>
          </cell>
          <cell r="K12354">
            <v>22</v>
          </cell>
          <cell r="L12354">
            <v>20</v>
          </cell>
        </row>
        <row r="12355">
          <cell r="E12355">
            <v>31713</v>
          </cell>
          <cell r="F12355">
            <v>17</v>
          </cell>
          <cell r="G12355">
            <v>13</v>
          </cell>
          <cell r="H12355">
            <v>19</v>
          </cell>
          <cell r="I12355">
            <v>11</v>
          </cell>
          <cell r="J12355">
            <v>11</v>
          </cell>
          <cell r="K12355">
            <v>9</v>
          </cell>
          <cell r="L12355">
            <v>13</v>
          </cell>
        </row>
        <row r="12356">
          <cell r="E12356">
            <v>31714</v>
          </cell>
          <cell r="F12356">
            <v>15</v>
          </cell>
          <cell r="G12356">
            <v>9</v>
          </cell>
          <cell r="H12356">
            <v>13</v>
          </cell>
          <cell r="I12356">
            <v>4</v>
          </cell>
          <cell r="J12356">
            <v>6</v>
          </cell>
          <cell r="K12356">
            <v>7</v>
          </cell>
          <cell r="L12356">
            <v>0</v>
          </cell>
        </row>
        <row r="12357">
          <cell r="E12357">
            <v>31715</v>
          </cell>
          <cell r="F12357">
            <v>15</v>
          </cell>
          <cell r="G12357">
            <v>6</v>
          </cell>
          <cell r="H12357">
            <v>4</v>
          </cell>
          <cell r="I12357">
            <v>7</v>
          </cell>
          <cell r="J12357">
            <v>7</v>
          </cell>
          <cell r="K12357">
            <v>28</v>
          </cell>
          <cell r="L12357">
            <v>30</v>
          </cell>
        </row>
        <row r="12358">
          <cell r="E12358">
            <v>31716</v>
          </cell>
          <cell r="F12358">
            <v>9</v>
          </cell>
          <cell r="G12358">
            <v>17</v>
          </cell>
          <cell r="H12358">
            <v>7</v>
          </cell>
          <cell r="I12358">
            <v>2</v>
          </cell>
          <cell r="J12358">
            <v>0</v>
          </cell>
          <cell r="K12358">
            <v>0</v>
          </cell>
          <cell r="L12358">
            <v>4</v>
          </cell>
        </row>
        <row r="12359">
          <cell r="E12359">
            <v>31717</v>
          </cell>
          <cell r="F12359">
            <v>0</v>
          </cell>
          <cell r="G12359">
            <v>4</v>
          </cell>
          <cell r="H12359">
            <v>0</v>
          </cell>
          <cell r="I12359">
            <v>4</v>
          </cell>
          <cell r="J12359">
            <v>2</v>
          </cell>
          <cell r="K12359">
            <v>2</v>
          </cell>
          <cell r="L12359">
            <v>0</v>
          </cell>
        </row>
        <row r="12360">
          <cell r="E12360">
            <v>31718</v>
          </cell>
          <cell r="F12360">
            <v>28</v>
          </cell>
          <cell r="G12360">
            <v>28</v>
          </cell>
          <cell r="H12360">
            <v>22</v>
          </cell>
          <cell r="I12360">
            <v>28</v>
          </cell>
          <cell r="J12360">
            <v>30</v>
          </cell>
          <cell r="K12360">
            <v>35</v>
          </cell>
          <cell r="L12360">
            <v>30</v>
          </cell>
        </row>
        <row r="12361">
          <cell r="E12361">
            <v>31719</v>
          </cell>
          <cell r="F12361">
            <v>0</v>
          </cell>
          <cell r="G12361">
            <v>9</v>
          </cell>
          <cell r="H12361">
            <v>0</v>
          </cell>
          <cell r="I12361">
            <v>9</v>
          </cell>
          <cell r="J12361">
            <v>11</v>
          </cell>
          <cell r="K12361">
            <v>6</v>
          </cell>
          <cell r="L12361">
            <v>0</v>
          </cell>
        </row>
        <row r="12362">
          <cell r="E12362">
            <v>31720</v>
          </cell>
          <cell r="F12362">
            <v>26</v>
          </cell>
          <cell r="G12362">
            <v>20</v>
          </cell>
          <cell r="H12362">
            <v>28</v>
          </cell>
          <cell r="I12362">
            <v>26</v>
          </cell>
          <cell r="J12362">
            <v>24</v>
          </cell>
          <cell r="K12362">
            <v>33</v>
          </cell>
          <cell r="L12362">
            <v>28</v>
          </cell>
        </row>
        <row r="12363">
          <cell r="E12363">
            <v>31721</v>
          </cell>
          <cell r="F12363">
            <v>0</v>
          </cell>
          <cell r="G12363">
            <v>4</v>
          </cell>
          <cell r="H12363">
            <v>4</v>
          </cell>
          <cell r="I12363">
            <v>17</v>
          </cell>
          <cell r="J12363">
            <v>20</v>
          </cell>
          <cell r="K12363">
            <v>13</v>
          </cell>
          <cell r="L12363">
            <v>11</v>
          </cell>
        </row>
        <row r="12364">
          <cell r="E12364">
            <v>31722</v>
          </cell>
          <cell r="F12364">
            <v>11</v>
          </cell>
          <cell r="G12364">
            <v>4</v>
          </cell>
          <cell r="H12364">
            <v>4</v>
          </cell>
          <cell r="I12364">
            <v>11</v>
          </cell>
          <cell r="J12364">
            <v>7</v>
          </cell>
          <cell r="K12364">
            <v>17</v>
          </cell>
          <cell r="L12364">
            <v>17</v>
          </cell>
        </row>
        <row r="12365">
          <cell r="E12365">
            <v>31723</v>
          </cell>
          <cell r="F12365">
            <v>48</v>
          </cell>
          <cell r="G12365">
            <v>41</v>
          </cell>
          <cell r="H12365">
            <v>48</v>
          </cell>
          <cell r="I12365">
            <v>52</v>
          </cell>
          <cell r="J12365">
            <v>54</v>
          </cell>
          <cell r="K12365">
            <v>44</v>
          </cell>
          <cell r="L12365">
            <v>50</v>
          </cell>
        </row>
        <row r="12366">
          <cell r="E12366">
            <v>31724</v>
          </cell>
          <cell r="F12366">
            <v>26</v>
          </cell>
          <cell r="G12366">
            <v>30</v>
          </cell>
          <cell r="H12366">
            <v>30</v>
          </cell>
          <cell r="I12366">
            <v>30</v>
          </cell>
          <cell r="J12366">
            <v>30</v>
          </cell>
          <cell r="K12366">
            <v>24</v>
          </cell>
          <cell r="L12366">
            <v>24</v>
          </cell>
        </row>
        <row r="12367">
          <cell r="E12367">
            <v>31725</v>
          </cell>
          <cell r="F12367">
            <v>7</v>
          </cell>
          <cell r="G12367">
            <v>7</v>
          </cell>
          <cell r="H12367">
            <v>11</v>
          </cell>
          <cell r="I12367">
            <v>13</v>
          </cell>
          <cell r="J12367">
            <v>13</v>
          </cell>
          <cell r="K12367">
            <v>15</v>
          </cell>
          <cell r="L12367">
            <v>13</v>
          </cell>
        </row>
        <row r="12368">
          <cell r="E12368">
            <v>31726</v>
          </cell>
          <cell r="F12368">
            <v>0</v>
          </cell>
          <cell r="G12368">
            <v>6</v>
          </cell>
          <cell r="H12368">
            <v>11</v>
          </cell>
          <cell r="I12368">
            <v>6</v>
          </cell>
          <cell r="J12368">
            <v>2</v>
          </cell>
          <cell r="K12368">
            <v>13</v>
          </cell>
          <cell r="L12368">
            <v>2</v>
          </cell>
        </row>
        <row r="12369">
          <cell r="E12369">
            <v>31727</v>
          </cell>
          <cell r="F12369">
            <v>0</v>
          </cell>
          <cell r="G12369">
            <v>6</v>
          </cell>
          <cell r="H12369">
            <v>0</v>
          </cell>
          <cell r="I12369">
            <v>0</v>
          </cell>
          <cell r="J12369">
            <v>0</v>
          </cell>
          <cell r="K12369">
            <v>17</v>
          </cell>
          <cell r="L12369">
            <v>17</v>
          </cell>
        </row>
        <row r="12370">
          <cell r="E12370">
            <v>31728</v>
          </cell>
          <cell r="F12370">
            <v>0</v>
          </cell>
          <cell r="G12370">
            <v>0</v>
          </cell>
          <cell r="H12370">
            <v>9</v>
          </cell>
          <cell r="I12370">
            <v>9</v>
          </cell>
          <cell r="J12370">
            <v>15</v>
          </cell>
          <cell r="K12370">
            <v>11</v>
          </cell>
          <cell r="L12370">
            <v>9</v>
          </cell>
        </row>
        <row r="12371">
          <cell r="E12371">
            <v>31729</v>
          </cell>
          <cell r="F12371">
            <v>19</v>
          </cell>
          <cell r="G12371">
            <v>13</v>
          </cell>
          <cell r="H12371">
            <v>24</v>
          </cell>
          <cell r="I12371">
            <v>35</v>
          </cell>
          <cell r="J12371">
            <v>31</v>
          </cell>
          <cell r="K12371">
            <v>11</v>
          </cell>
          <cell r="L12371">
            <v>33</v>
          </cell>
        </row>
        <row r="12372">
          <cell r="E12372">
            <v>31730</v>
          </cell>
          <cell r="F12372">
            <v>22</v>
          </cell>
          <cell r="G12372">
            <v>26</v>
          </cell>
          <cell r="H12372">
            <v>22</v>
          </cell>
          <cell r="I12372">
            <v>19</v>
          </cell>
          <cell r="J12372">
            <v>19</v>
          </cell>
          <cell r="K12372">
            <v>11</v>
          </cell>
          <cell r="L12372">
            <v>15</v>
          </cell>
        </row>
        <row r="12373">
          <cell r="E12373">
            <v>31731</v>
          </cell>
          <cell r="F12373">
            <v>15</v>
          </cell>
          <cell r="G12373">
            <v>13</v>
          </cell>
          <cell r="H12373">
            <v>22</v>
          </cell>
          <cell r="I12373">
            <v>11</v>
          </cell>
          <cell r="J12373">
            <v>37</v>
          </cell>
          <cell r="K12373">
            <v>31</v>
          </cell>
          <cell r="L12373">
            <v>26</v>
          </cell>
        </row>
        <row r="12374">
          <cell r="E12374">
            <v>31732</v>
          </cell>
          <cell r="F12374">
            <v>24</v>
          </cell>
          <cell r="G12374">
            <v>9</v>
          </cell>
          <cell r="H12374">
            <v>13</v>
          </cell>
          <cell r="I12374">
            <v>11</v>
          </cell>
          <cell r="J12374">
            <v>6</v>
          </cell>
          <cell r="K12374">
            <v>6</v>
          </cell>
          <cell r="L12374">
            <v>0</v>
          </cell>
        </row>
        <row r="12375">
          <cell r="E12375">
            <v>31733</v>
          </cell>
          <cell r="F12375">
            <v>13</v>
          </cell>
          <cell r="G12375">
            <v>13</v>
          </cell>
          <cell r="H12375">
            <v>9</v>
          </cell>
          <cell r="I12375">
            <v>6</v>
          </cell>
          <cell r="J12375">
            <v>6</v>
          </cell>
          <cell r="K12375">
            <v>4</v>
          </cell>
          <cell r="L12375">
            <v>7</v>
          </cell>
        </row>
        <row r="12376">
          <cell r="E12376">
            <v>31734</v>
          </cell>
          <cell r="F12376">
            <v>6</v>
          </cell>
          <cell r="G12376">
            <v>7</v>
          </cell>
          <cell r="H12376">
            <v>6</v>
          </cell>
          <cell r="I12376">
            <v>11</v>
          </cell>
          <cell r="J12376">
            <v>7</v>
          </cell>
          <cell r="K12376">
            <v>13</v>
          </cell>
          <cell r="L12376">
            <v>13</v>
          </cell>
        </row>
        <row r="12377">
          <cell r="E12377">
            <v>31735</v>
          </cell>
          <cell r="F12377">
            <v>22</v>
          </cell>
          <cell r="G12377">
            <v>19</v>
          </cell>
          <cell r="H12377">
            <v>13</v>
          </cell>
          <cell r="I12377">
            <v>13</v>
          </cell>
          <cell r="J12377">
            <v>9</v>
          </cell>
          <cell r="K12377">
            <v>4</v>
          </cell>
          <cell r="L12377">
            <v>7</v>
          </cell>
        </row>
        <row r="12378">
          <cell r="E12378">
            <v>31736</v>
          </cell>
          <cell r="F12378">
            <v>17</v>
          </cell>
          <cell r="G12378">
            <v>11</v>
          </cell>
          <cell r="H12378">
            <v>2</v>
          </cell>
          <cell r="I12378">
            <v>2</v>
          </cell>
          <cell r="J12378">
            <v>7</v>
          </cell>
          <cell r="K12378">
            <v>9</v>
          </cell>
          <cell r="L12378">
            <v>0</v>
          </cell>
        </row>
        <row r="12379">
          <cell r="E12379">
            <v>31737</v>
          </cell>
          <cell r="F12379">
            <v>0</v>
          </cell>
          <cell r="G12379">
            <v>11</v>
          </cell>
          <cell r="H12379">
            <v>2</v>
          </cell>
          <cell r="I12379">
            <v>19</v>
          </cell>
          <cell r="J12379">
            <v>11</v>
          </cell>
          <cell r="K12379">
            <v>11</v>
          </cell>
          <cell r="L12379">
            <v>26</v>
          </cell>
        </row>
        <row r="12380">
          <cell r="E12380">
            <v>31738</v>
          </cell>
          <cell r="F12380">
            <v>13</v>
          </cell>
          <cell r="G12380">
            <v>9</v>
          </cell>
          <cell r="H12380">
            <v>19</v>
          </cell>
          <cell r="I12380">
            <v>6</v>
          </cell>
          <cell r="J12380">
            <v>9</v>
          </cell>
          <cell r="K12380">
            <v>7</v>
          </cell>
          <cell r="L12380">
            <v>7</v>
          </cell>
        </row>
        <row r="12381">
          <cell r="E12381">
            <v>31739</v>
          </cell>
          <cell r="F12381">
            <v>11</v>
          </cell>
          <cell r="G12381">
            <v>11</v>
          </cell>
          <cell r="H12381">
            <v>15</v>
          </cell>
          <cell r="I12381">
            <v>19</v>
          </cell>
          <cell r="J12381">
            <v>11</v>
          </cell>
          <cell r="K12381">
            <v>11</v>
          </cell>
          <cell r="L12381">
            <v>11</v>
          </cell>
        </row>
        <row r="12382">
          <cell r="E12382">
            <v>31740</v>
          </cell>
          <cell r="F12382">
            <v>19</v>
          </cell>
          <cell r="G12382">
            <v>11</v>
          </cell>
          <cell r="H12382">
            <v>7</v>
          </cell>
          <cell r="I12382">
            <v>7</v>
          </cell>
          <cell r="J12382">
            <v>9</v>
          </cell>
          <cell r="K12382">
            <v>7</v>
          </cell>
          <cell r="L12382">
            <v>15</v>
          </cell>
        </row>
        <row r="12383">
          <cell r="E12383">
            <v>31741</v>
          </cell>
          <cell r="F12383">
            <v>26</v>
          </cell>
          <cell r="G12383">
            <v>22</v>
          </cell>
          <cell r="H12383">
            <v>19</v>
          </cell>
          <cell r="I12383">
            <v>19</v>
          </cell>
          <cell r="J12383">
            <v>22</v>
          </cell>
          <cell r="K12383">
            <v>15</v>
          </cell>
          <cell r="L12383">
            <v>15</v>
          </cell>
        </row>
        <row r="12384">
          <cell r="E12384">
            <v>31742</v>
          </cell>
          <cell r="F12384">
            <v>15</v>
          </cell>
          <cell r="G12384">
            <v>24</v>
          </cell>
          <cell r="H12384">
            <v>15</v>
          </cell>
          <cell r="I12384">
            <v>11</v>
          </cell>
          <cell r="J12384">
            <v>33</v>
          </cell>
          <cell r="K12384">
            <v>20</v>
          </cell>
          <cell r="L12384">
            <v>9</v>
          </cell>
        </row>
        <row r="12385">
          <cell r="E12385">
            <v>31743</v>
          </cell>
          <cell r="F12385">
            <v>19</v>
          </cell>
          <cell r="G12385">
            <v>15</v>
          </cell>
          <cell r="H12385">
            <v>9</v>
          </cell>
          <cell r="I12385">
            <v>9</v>
          </cell>
          <cell r="J12385">
            <v>0</v>
          </cell>
          <cell r="K12385">
            <v>2</v>
          </cell>
          <cell r="L12385">
            <v>7</v>
          </cell>
        </row>
        <row r="12386">
          <cell r="E12386">
            <v>31744</v>
          </cell>
          <cell r="F12386">
            <v>13</v>
          </cell>
          <cell r="G12386">
            <v>7</v>
          </cell>
          <cell r="H12386">
            <v>9</v>
          </cell>
          <cell r="I12386">
            <v>11</v>
          </cell>
          <cell r="J12386">
            <v>6</v>
          </cell>
          <cell r="K12386">
            <v>7</v>
          </cell>
          <cell r="L12386">
            <v>0</v>
          </cell>
        </row>
        <row r="12387">
          <cell r="E12387">
            <v>31745</v>
          </cell>
          <cell r="F12387">
            <v>4</v>
          </cell>
          <cell r="G12387">
            <v>0</v>
          </cell>
          <cell r="H12387">
            <v>2</v>
          </cell>
          <cell r="I12387">
            <v>0</v>
          </cell>
          <cell r="J12387">
            <v>0</v>
          </cell>
          <cell r="K12387">
            <v>4</v>
          </cell>
          <cell r="L12387">
            <v>4</v>
          </cell>
        </row>
        <row r="12388">
          <cell r="E12388">
            <v>31746</v>
          </cell>
          <cell r="F12388">
            <v>0</v>
          </cell>
          <cell r="G12388">
            <v>6</v>
          </cell>
          <cell r="H12388">
            <v>0</v>
          </cell>
          <cell r="I12388">
            <v>6</v>
          </cell>
          <cell r="J12388">
            <v>2</v>
          </cell>
          <cell r="K12388">
            <v>9</v>
          </cell>
          <cell r="L12388">
            <v>9</v>
          </cell>
        </row>
        <row r="12389">
          <cell r="E12389">
            <v>31747</v>
          </cell>
          <cell r="F12389">
            <v>9</v>
          </cell>
          <cell r="G12389">
            <v>6</v>
          </cell>
          <cell r="H12389">
            <v>11</v>
          </cell>
          <cell r="I12389">
            <v>7</v>
          </cell>
          <cell r="J12389">
            <v>4</v>
          </cell>
          <cell r="K12389">
            <v>2</v>
          </cell>
          <cell r="L12389">
            <v>22</v>
          </cell>
        </row>
        <row r="12390">
          <cell r="E12390">
            <v>31748</v>
          </cell>
          <cell r="F12390">
            <v>19</v>
          </cell>
          <cell r="G12390">
            <v>20</v>
          </cell>
          <cell r="H12390">
            <v>17</v>
          </cell>
          <cell r="I12390">
            <v>22</v>
          </cell>
          <cell r="J12390">
            <v>15</v>
          </cell>
          <cell r="K12390">
            <v>15</v>
          </cell>
          <cell r="L12390">
            <v>13</v>
          </cell>
        </row>
        <row r="12391">
          <cell r="E12391">
            <v>31749</v>
          </cell>
          <cell r="F12391">
            <v>7</v>
          </cell>
          <cell r="G12391">
            <v>6</v>
          </cell>
          <cell r="H12391">
            <v>0</v>
          </cell>
          <cell r="I12391">
            <v>0</v>
          </cell>
          <cell r="J12391">
            <v>4</v>
          </cell>
          <cell r="K12391">
            <v>0</v>
          </cell>
          <cell r="L12391">
            <v>0</v>
          </cell>
        </row>
        <row r="12392">
          <cell r="E12392">
            <v>31750</v>
          </cell>
          <cell r="F12392">
            <v>0</v>
          </cell>
          <cell r="G12392">
            <v>9</v>
          </cell>
          <cell r="H12392">
            <v>7</v>
          </cell>
          <cell r="I12392">
            <v>0</v>
          </cell>
          <cell r="J12392">
            <v>0</v>
          </cell>
          <cell r="K12392">
            <v>7</v>
          </cell>
          <cell r="L12392">
            <v>11</v>
          </cell>
        </row>
        <row r="12393">
          <cell r="E12393">
            <v>31751</v>
          </cell>
          <cell r="F12393">
            <v>7</v>
          </cell>
          <cell r="G12393">
            <v>4</v>
          </cell>
          <cell r="H12393">
            <v>9</v>
          </cell>
          <cell r="I12393">
            <v>13</v>
          </cell>
          <cell r="J12393">
            <v>13</v>
          </cell>
          <cell r="K12393">
            <v>7</v>
          </cell>
          <cell r="L12393">
            <v>7</v>
          </cell>
        </row>
        <row r="12394">
          <cell r="E12394">
            <v>31752</v>
          </cell>
          <cell r="F12394">
            <v>22</v>
          </cell>
          <cell r="G12394">
            <v>20</v>
          </cell>
          <cell r="H12394">
            <v>19</v>
          </cell>
          <cell r="I12394">
            <v>13</v>
          </cell>
          <cell r="J12394">
            <v>7</v>
          </cell>
          <cell r="K12394">
            <v>15</v>
          </cell>
          <cell r="L12394">
            <v>15</v>
          </cell>
        </row>
        <row r="12395">
          <cell r="E12395">
            <v>31753</v>
          </cell>
          <cell r="F12395">
            <v>6</v>
          </cell>
          <cell r="G12395">
            <v>4</v>
          </cell>
          <cell r="H12395">
            <v>4</v>
          </cell>
          <cell r="I12395">
            <v>6</v>
          </cell>
          <cell r="J12395">
            <v>9</v>
          </cell>
          <cell r="K12395">
            <v>19</v>
          </cell>
          <cell r="L12395">
            <v>20</v>
          </cell>
        </row>
        <row r="12396">
          <cell r="E12396">
            <v>31754</v>
          </cell>
          <cell r="F12396">
            <v>9</v>
          </cell>
          <cell r="G12396">
            <v>17</v>
          </cell>
          <cell r="H12396">
            <v>13</v>
          </cell>
          <cell r="I12396">
            <v>17</v>
          </cell>
          <cell r="J12396">
            <v>24</v>
          </cell>
          <cell r="K12396">
            <v>24</v>
          </cell>
          <cell r="L12396">
            <v>15</v>
          </cell>
        </row>
        <row r="12397">
          <cell r="E12397">
            <v>31755</v>
          </cell>
          <cell r="F12397">
            <v>4</v>
          </cell>
          <cell r="G12397">
            <v>4</v>
          </cell>
          <cell r="H12397">
            <v>0</v>
          </cell>
          <cell r="I12397">
            <v>0</v>
          </cell>
          <cell r="J12397">
            <v>2</v>
          </cell>
          <cell r="K12397">
            <v>13</v>
          </cell>
          <cell r="L12397">
            <v>13</v>
          </cell>
        </row>
        <row r="12398">
          <cell r="E12398">
            <v>31756</v>
          </cell>
          <cell r="F12398">
            <v>2</v>
          </cell>
          <cell r="G12398">
            <v>11</v>
          </cell>
          <cell r="H12398">
            <v>7</v>
          </cell>
          <cell r="I12398">
            <v>6</v>
          </cell>
          <cell r="J12398">
            <v>17</v>
          </cell>
          <cell r="K12398">
            <v>7</v>
          </cell>
          <cell r="L12398">
            <v>7</v>
          </cell>
        </row>
        <row r="12399">
          <cell r="E12399">
            <v>31757</v>
          </cell>
          <cell r="F12399">
            <v>13</v>
          </cell>
          <cell r="G12399">
            <v>0</v>
          </cell>
          <cell r="H12399">
            <v>6</v>
          </cell>
          <cell r="I12399">
            <v>0</v>
          </cell>
          <cell r="J12399">
            <v>0</v>
          </cell>
          <cell r="K12399">
            <v>0</v>
          </cell>
          <cell r="L12399">
            <v>7</v>
          </cell>
        </row>
        <row r="12400">
          <cell r="E12400">
            <v>31758</v>
          </cell>
          <cell r="F12400">
            <v>0</v>
          </cell>
          <cell r="G12400">
            <v>0</v>
          </cell>
          <cell r="H12400">
            <v>7</v>
          </cell>
          <cell r="I12400">
            <v>7</v>
          </cell>
          <cell r="J12400">
            <v>7</v>
          </cell>
          <cell r="K12400">
            <v>4</v>
          </cell>
          <cell r="L12400">
            <v>4</v>
          </cell>
        </row>
        <row r="12401">
          <cell r="E12401">
            <v>31759</v>
          </cell>
          <cell r="F12401">
            <v>30</v>
          </cell>
          <cell r="G12401">
            <v>26</v>
          </cell>
          <cell r="H12401">
            <v>30</v>
          </cell>
          <cell r="I12401">
            <v>26</v>
          </cell>
          <cell r="J12401">
            <v>22</v>
          </cell>
          <cell r="K12401">
            <v>19</v>
          </cell>
          <cell r="L12401">
            <v>19</v>
          </cell>
        </row>
        <row r="12402">
          <cell r="E12402">
            <v>31760</v>
          </cell>
          <cell r="F12402">
            <v>0</v>
          </cell>
          <cell r="G12402">
            <v>7</v>
          </cell>
          <cell r="H12402">
            <v>0</v>
          </cell>
          <cell r="I12402">
            <v>4</v>
          </cell>
          <cell r="J12402">
            <v>0</v>
          </cell>
          <cell r="K12402">
            <v>0</v>
          </cell>
          <cell r="L12402">
            <v>7</v>
          </cell>
        </row>
        <row r="12403">
          <cell r="E12403">
            <v>31761</v>
          </cell>
          <cell r="F12403">
            <v>7</v>
          </cell>
          <cell r="G12403">
            <v>7</v>
          </cell>
          <cell r="H12403">
            <v>7</v>
          </cell>
          <cell r="I12403">
            <v>9</v>
          </cell>
          <cell r="J12403">
            <v>11</v>
          </cell>
          <cell r="K12403">
            <v>13</v>
          </cell>
          <cell r="L12403">
            <v>11</v>
          </cell>
        </row>
        <row r="12404">
          <cell r="E12404">
            <v>31762</v>
          </cell>
          <cell r="F12404">
            <v>24</v>
          </cell>
          <cell r="G12404">
            <v>22</v>
          </cell>
          <cell r="H12404">
            <v>19</v>
          </cell>
          <cell r="I12404">
            <v>20</v>
          </cell>
          <cell r="J12404">
            <v>22</v>
          </cell>
          <cell r="K12404">
            <v>26</v>
          </cell>
          <cell r="L12404">
            <v>26</v>
          </cell>
        </row>
        <row r="12405">
          <cell r="E12405">
            <v>31763</v>
          </cell>
          <cell r="F12405">
            <v>0</v>
          </cell>
          <cell r="G12405">
            <v>0</v>
          </cell>
          <cell r="H12405">
            <v>4</v>
          </cell>
          <cell r="I12405">
            <v>2</v>
          </cell>
          <cell r="J12405">
            <v>2</v>
          </cell>
          <cell r="K12405">
            <v>0</v>
          </cell>
          <cell r="L12405">
            <v>7</v>
          </cell>
        </row>
        <row r="12406">
          <cell r="E12406">
            <v>31764</v>
          </cell>
          <cell r="F12406">
            <v>7</v>
          </cell>
          <cell r="G12406">
            <v>24</v>
          </cell>
          <cell r="H12406">
            <v>24</v>
          </cell>
          <cell r="I12406">
            <v>13</v>
          </cell>
          <cell r="J12406">
            <v>15</v>
          </cell>
          <cell r="K12406">
            <v>13</v>
          </cell>
          <cell r="L12406">
            <v>9</v>
          </cell>
        </row>
        <row r="12407">
          <cell r="E12407">
            <v>31765</v>
          </cell>
          <cell r="F12407">
            <v>9</v>
          </cell>
          <cell r="G12407">
            <v>13</v>
          </cell>
          <cell r="H12407">
            <v>7</v>
          </cell>
          <cell r="I12407">
            <v>11</v>
          </cell>
          <cell r="J12407">
            <v>9</v>
          </cell>
          <cell r="K12407">
            <v>0</v>
          </cell>
          <cell r="L12407">
            <v>6</v>
          </cell>
        </row>
        <row r="12408">
          <cell r="E12408">
            <v>31766</v>
          </cell>
          <cell r="F12408">
            <v>6</v>
          </cell>
          <cell r="G12408">
            <v>4</v>
          </cell>
          <cell r="H12408">
            <v>0</v>
          </cell>
          <cell r="I12408">
            <v>4</v>
          </cell>
          <cell r="J12408">
            <v>0</v>
          </cell>
          <cell r="K12408">
            <v>7</v>
          </cell>
          <cell r="L12408">
            <v>11</v>
          </cell>
        </row>
        <row r="12409">
          <cell r="E12409">
            <v>31767</v>
          </cell>
          <cell r="F12409">
            <v>37</v>
          </cell>
          <cell r="G12409">
            <v>30</v>
          </cell>
          <cell r="H12409">
            <v>9</v>
          </cell>
          <cell r="I12409">
            <v>30</v>
          </cell>
          <cell r="J12409">
            <v>13</v>
          </cell>
          <cell r="K12409">
            <v>28</v>
          </cell>
          <cell r="L12409">
            <v>6</v>
          </cell>
        </row>
        <row r="12410">
          <cell r="E12410">
            <v>31768</v>
          </cell>
          <cell r="F12410">
            <v>11</v>
          </cell>
          <cell r="G12410">
            <v>4</v>
          </cell>
          <cell r="H12410">
            <v>2</v>
          </cell>
          <cell r="I12410">
            <v>0</v>
          </cell>
          <cell r="J12410">
            <v>4</v>
          </cell>
          <cell r="K12410">
            <v>0</v>
          </cell>
          <cell r="L12410">
            <v>0</v>
          </cell>
        </row>
        <row r="12411">
          <cell r="E12411">
            <v>31769</v>
          </cell>
          <cell r="F12411">
            <v>6</v>
          </cell>
          <cell r="G12411">
            <v>0</v>
          </cell>
          <cell r="H12411">
            <v>0</v>
          </cell>
          <cell r="I12411">
            <v>7</v>
          </cell>
          <cell r="J12411">
            <v>19</v>
          </cell>
          <cell r="K12411">
            <v>17</v>
          </cell>
          <cell r="L12411">
            <v>20</v>
          </cell>
        </row>
        <row r="12412">
          <cell r="E12412">
            <v>31770</v>
          </cell>
          <cell r="F12412">
            <v>26</v>
          </cell>
          <cell r="G12412">
            <v>26</v>
          </cell>
          <cell r="H12412">
            <v>6</v>
          </cell>
          <cell r="I12412">
            <v>22</v>
          </cell>
          <cell r="J12412">
            <v>9</v>
          </cell>
          <cell r="K12412">
            <v>20</v>
          </cell>
          <cell r="L12412">
            <v>11</v>
          </cell>
        </row>
        <row r="12413">
          <cell r="E12413">
            <v>31771</v>
          </cell>
          <cell r="F12413">
            <v>11</v>
          </cell>
          <cell r="G12413">
            <v>6</v>
          </cell>
          <cell r="H12413">
            <v>9</v>
          </cell>
          <cell r="I12413">
            <v>6</v>
          </cell>
          <cell r="J12413">
            <v>7</v>
          </cell>
          <cell r="K12413">
            <v>11</v>
          </cell>
          <cell r="L12413">
            <v>11</v>
          </cell>
        </row>
        <row r="12414">
          <cell r="E12414">
            <v>31772</v>
          </cell>
          <cell r="F12414">
            <v>28</v>
          </cell>
          <cell r="G12414">
            <v>24</v>
          </cell>
          <cell r="H12414">
            <v>7</v>
          </cell>
          <cell r="I12414">
            <v>13</v>
          </cell>
          <cell r="J12414">
            <v>7</v>
          </cell>
          <cell r="K12414">
            <v>0</v>
          </cell>
          <cell r="L12414">
            <v>0</v>
          </cell>
        </row>
        <row r="12415">
          <cell r="E12415">
            <v>31773</v>
          </cell>
          <cell r="F12415">
            <v>11</v>
          </cell>
          <cell r="G12415">
            <v>9</v>
          </cell>
          <cell r="H12415">
            <v>9</v>
          </cell>
          <cell r="I12415">
            <v>6</v>
          </cell>
          <cell r="J12415">
            <v>4</v>
          </cell>
          <cell r="K12415">
            <v>0</v>
          </cell>
          <cell r="L12415">
            <v>6</v>
          </cell>
        </row>
        <row r="12416">
          <cell r="E12416">
            <v>31774</v>
          </cell>
          <cell r="F12416">
            <v>26</v>
          </cell>
          <cell r="G12416">
            <v>43</v>
          </cell>
          <cell r="H12416">
            <v>43</v>
          </cell>
          <cell r="I12416">
            <v>33</v>
          </cell>
          <cell r="J12416">
            <v>30</v>
          </cell>
          <cell r="K12416">
            <v>26</v>
          </cell>
          <cell r="L12416">
            <v>20</v>
          </cell>
        </row>
        <row r="12417">
          <cell r="E12417">
            <v>31775</v>
          </cell>
          <cell r="F12417">
            <v>31</v>
          </cell>
          <cell r="G12417">
            <v>30</v>
          </cell>
          <cell r="H12417">
            <v>19</v>
          </cell>
          <cell r="I12417">
            <v>11</v>
          </cell>
          <cell r="J12417">
            <v>11</v>
          </cell>
          <cell r="K12417">
            <v>9</v>
          </cell>
          <cell r="L12417">
            <v>11</v>
          </cell>
        </row>
        <row r="12418">
          <cell r="E12418">
            <v>31776</v>
          </cell>
          <cell r="F12418">
            <v>13</v>
          </cell>
          <cell r="G12418">
            <v>20</v>
          </cell>
          <cell r="H12418">
            <v>20</v>
          </cell>
          <cell r="I12418">
            <v>37</v>
          </cell>
          <cell r="J12418">
            <v>43</v>
          </cell>
          <cell r="K12418">
            <v>28</v>
          </cell>
          <cell r="L12418">
            <v>30</v>
          </cell>
        </row>
        <row r="12419">
          <cell r="E12419">
            <v>31777</v>
          </cell>
          <cell r="F12419">
            <v>7</v>
          </cell>
          <cell r="G12419">
            <v>11</v>
          </cell>
          <cell r="H12419">
            <v>11</v>
          </cell>
          <cell r="I12419">
            <v>9</v>
          </cell>
          <cell r="J12419">
            <v>4</v>
          </cell>
          <cell r="K12419">
            <v>7</v>
          </cell>
          <cell r="L12419">
            <v>7</v>
          </cell>
        </row>
        <row r="12420">
          <cell r="E12420">
            <v>31778</v>
          </cell>
          <cell r="F12420">
            <v>11</v>
          </cell>
          <cell r="G12420">
            <v>15</v>
          </cell>
          <cell r="H12420">
            <v>15</v>
          </cell>
          <cell r="I12420">
            <v>4</v>
          </cell>
          <cell r="J12420">
            <v>7</v>
          </cell>
          <cell r="K12420">
            <v>4</v>
          </cell>
          <cell r="L12420">
            <v>0</v>
          </cell>
        </row>
        <row r="12421">
          <cell r="E12421">
            <v>31779</v>
          </cell>
          <cell r="F12421">
            <v>28</v>
          </cell>
          <cell r="G12421">
            <v>22</v>
          </cell>
          <cell r="H12421">
            <v>22</v>
          </cell>
          <cell r="I12421">
            <v>26</v>
          </cell>
          <cell r="J12421">
            <v>28</v>
          </cell>
          <cell r="K12421">
            <v>30</v>
          </cell>
          <cell r="L12421">
            <v>28</v>
          </cell>
        </row>
        <row r="12422">
          <cell r="E12422">
            <v>31780</v>
          </cell>
          <cell r="F12422">
            <v>17</v>
          </cell>
          <cell r="G12422">
            <v>13</v>
          </cell>
          <cell r="H12422">
            <v>6</v>
          </cell>
          <cell r="I12422">
            <v>6</v>
          </cell>
          <cell r="J12422">
            <v>19</v>
          </cell>
          <cell r="K12422">
            <v>17</v>
          </cell>
          <cell r="L12422">
            <v>17</v>
          </cell>
        </row>
        <row r="12423">
          <cell r="E12423">
            <v>31781</v>
          </cell>
          <cell r="F12423">
            <v>26</v>
          </cell>
          <cell r="G12423">
            <v>6</v>
          </cell>
          <cell r="H12423">
            <v>7</v>
          </cell>
          <cell r="I12423">
            <v>15</v>
          </cell>
          <cell r="J12423">
            <v>9</v>
          </cell>
          <cell r="K12423">
            <v>20</v>
          </cell>
          <cell r="L12423">
            <v>7</v>
          </cell>
        </row>
        <row r="12424">
          <cell r="E12424">
            <v>31782</v>
          </cell>
          <cell r="F12424">
            <v>0</v>
          </cell>
          <cell r="G12424">
            <v>4</v>
          </cell>
          <cell r="H12424">
            <v>7</v>
          </cell>
          <cell r="I12424">
            <v>0</v>
          </cell>
          <cell r="J12424">
            <v>0</v>
          </cell>
          <cell r="K12424">
            <v>0</v>
          </cell>
          <cell r="L12424">
            <v>0</v>
          </cell>
        </row>
        <row r="12425">
          <cell r="E12425">
            <v>31783</v>
          </cell>
          <cell r="F12425">
            <v>0</v>
          </cell>
          <cell r="G12425">
            <v>0</v>
          </cell>
          <cell r="H12425">
            <v>0</v>
          </cell>
          <cell r="I12425">
            <v>0</v>
          </cell>
          <cell r="J12425">
            <v>0</v>
          </cell>
          <cell r="K12425">
            <v>4</v>
          </cell>
          <cell r="L12425">
            <v>9</v>
          </cell>
        </row>
        <row r="12426">
          <cell r="E12426">
            <v>31784</v>
          </cell>
          <cell r="F12426">
            <v>7</v>
          </cell>
          <cell r="G12426">
            <v>9</v>
          </cell>
          <cell r="H12426">
            <v>13</v>
          </cell>
          <cell r="I12426">
            <v>17</v>
          </cell>
          <cell r="J12426">
            <v>11</v>
          </cell>
          <cell r="K12426">
            <v>0</v>
          </cell>
          <cell r="L12426">
            <v>0</v>
          </cell>
        </row>
        <row r="12427">
          <cell r="E12427">
            <v>31785</v>
          </cell>
          <cell r="F12427">
            <v>0</v>
          </cell>
          <cell r="G12427">
            <v>4</v>
          </cell>
          <cell r="H12427">
            <v>2</v>
          </cell>
          <cell r="I12427">
            <v>17</v>
          </cell>
          <cell r="J12427">
            <v>11</v>
          </cell>
          <cell r="K12427">
            <v>15</v>
          </cell>
          <cell r="L12427">
            <v>13</v>
          </cell>
        </row>
        <row r="12428">
          <cell r="E12428">
            <v>31786</v>
          </cell>
          <cell r="F12428">
            <v>7</v>
          </cell>
          <cell r="G12428">
            <v>0</v>
          </cell>
          <cell r="H12428">
            <v>11</v>
          </cell>
          <cell r="I12428">
            <v>4</v>
          </cell>
          <cell r="J12428">
            <v>0</v>
          </cell>
          <cell r="K12428">
            <v>11</v>
          </cell>
          <cell r="L12428">
            <v>9</v>
          </cell>
        </row>
        <row r="12429">
          <cell r="E12429">
            <v>31787</v>
          </cell>
          <cell r="F12429">
            <v>4</v>
          </cell>
          <cell r="G12429">
            <v>52</v>
          </cell>
          <cell r="H12429">
            <v>19</v>
          </cell>
          <cell r="I12429">
            <v>15</v>
          </cell>
          <cell r="J12429">
            <v>22</v>
          </cell>
          <cell r="K12429">
            <v>33</v>
          </cell>
          <cell r="L12429">
            <v>37</v>
          </cell>
        </row>
        <row r="12430">
          <cell r="E12430">
            <v>31788</v>
          </cell>
          <cell r="F12430">
            <v>26</v>
          </cell>
          <cell r="G12430">
            <v>19</v>
          </cell>
          <cell r="H12430">
            <v>11</v>
          </cell>
          <cell r="I12430">
            <v>22</v>
          </cell>
          <cell r="J12430">
            <v>4</v>
          </cell>
          <cell r="K12430">
            <v>37</v>
          </cell>
          <cell r="L12430">
            <v>33</v>
          </cell>
        </row>
        <row r="12431">
          <cell r="E12431">
            <v>31789</v>
          </cell>
          <cell r="F12431">
            <v>26</v>
          </cell>
          <cell r="G12431">
            <v>20</v>
          </cell>
          <cell r="H12431">
            <v>33</v>
          </cell>
          <cell r="I12431">
            <v>28</v>
          </cell>
          <cell r="J12431">
            <v>35</v>
          </cell>
          <cell r="K12431">
            <v>37</v>
          </cell>
          <cell r="L12431">
            <v>35</v>
          </cell>
        </row>
        <row r="12432">
          <cell r="E12432">
            <v>31790</v>
          </cell>
          <cell r="F12432">
            <v>31</v>
          </cell>
          <cell r="G12432">
            <v>33</v>
          </cell>
          <cell r="H12432">
            <v>19</v>
          </cell>
          <cell r="I12432">
            <v>19</v>
          </cell>
          <cell r="J12432">
            <v>13</v>
          </cell>
          <cell r="K12432">
            <v>11</v>
          </cell>
          <cell r="L12432">
            <v>20</v>
          </cell>
        </row>
        <row r="12433">
          <cell r="E12433">
            <v>31791</v>
          </cell>
          <cell r="F12433">
            <v>17</v>
          </cell>
          <cell r="G12433">
            <v>17</v>
          </cell>
          <cell r="H12433">
            <v>15</v>
          </cell>
          <cell r="I12433">
            <v>11</v>
          </cell>
          <cell r="J12433">
            <v>15</v>
          </cell>
          <cell r="K12433">
            <v>20</v>
          </cell>
          <cell r="L12433">
            <v>22</v>
          </cell>
        </row>
        <row r="12434">
          <cell r="E12434">
            <v>31792</v>
          </cell>
          <cell r="F12434">
            <v>9</v>
          </cell>
          <cell r="G12434">
            <v>0</v>
          </cell>
          <cell r="H12434">
            <v>0</v>
          </cell>
          <cell r="I12434">
            <v>11</v>
          </cell>
          <cell r="J12434">
            <v>9</v>
          </cell>
          <cell r="K12434">
            <v>9</v>
          </cell>
          <cell r="L12434">
            <v>0</v>
          </cell>
        </row>
        <row r="12435">
          <cell r="E12435">
            <v>31793</v>
          </cell>
          <cell r="F12435">
            <v>0</v>
          </cell>
          <cell r="G12435">
            <v>2</v>
          </cell>
          <cell r="H12435">
            <v>2</v>
          </cell>
          <cell r="I12435">
            <v>15</v>
          </cell>
          <cell r="J12435">
            <v>17</v>
          </cell>
          <cell r="K12435">
            <v>19</v>
          </cell>
          <cell r="L12435">
            <v>20</v>
          </cell>
        </row>
        <row r="12436">
          <cell r="E12436">
            <v>31794</v>
          </cell>
          <cell r="F12436">
            <v>4</v>
          </cell>
          <cell r="G12436">
            <v>11</v>
          </cell>
          <cell r="H12436">
            <v>17</v>
          </cell>
          <cell r="I12436">
            <v>15</v>
          </cell>
          <cell r="J12436">
            <v>9</v>
          </cell>
          <cell r="K12436">
            <v>11</v>
          </cell>
          <cell r="L12436">
            <v>15</v>
          </cell>
        </row>
        <row r="12437">
          <cell r="E12437">
            <v>31795</v>
          </cell>
          <cell r="F12437">
            <v>39</v>
          </cell>
          <cell r="G12437">
            <v>24</v>
          </cell>
          <cell r="H12437">
            <v>20</v>
          </cell>
          <cell r="I12437">
            <v>41</v>
          </cell>
          <cell r="J12437">
            <v>9</v>
          </cell>
          <cell r="K12437">
            <v>15</v>
          </cell>
          <cell r="L12437">
            <v>26</v>
          </cell>
        </row>
        <row r="12438">
          <cell r="E12438">
            <v>31796</v>
          </cell>
          <cell r="F12438">
            <v>19</v>
          </cell>
          <cell r="G12438">
            <v>19</v>
          </cell>
          <cell r="H12438">
            <v>22</v>
          </cell>
          <cell r="I12438">
            <v>19</v>
          </cell>
          <cell r="J12438">
            <v>19</v>
          </cell>
          <cell r="K12438">
            <v>22</v>
          </cell>
          <cell r="L12438">
            <v>9</v>
          </cell>
        </row>
        <row r="12439">
          <cell r="E12439">
            <v>31797</v>
          </cell>
          <cell r="F12439">
            <v>9</v>
          </cell>
          <cell r="G12439">
            <v>9</v>
          </cell>
          <cell r="H12439">
            <v>11</v>
          </cell>
          <cell r="I12439">
            <v>9</v>
          </cell>
          <cell r="J12439">
            <v>11</v>
          </cell>
          <cell r="K12439">
            <v>33</v>
          </cell>
          <cell r="L12439">
            <v>37</v>
          </cell>
        </row>
        <row r="12440">
          <cell r="E12440">
            <v>31798</v>
          </cell>
          <cell r="F12440">
            <v>26</v>
          </cell>
          <cell r="G12440">
            <v>28</v>
          </cell>
          <cell r="H12440">
            <v>19</v>
          </cell>
          <cell r="I12440">
            <v>17</v>
          </cell>
          <cell r="J12440">
            <v>13</v>
          </cell>
          <cell r="K12440">
            <v>15</v>
          </cell>
          <cell r="L12440">
            <v>17</v>
          </cell>
        </row>
        <row r="12441">
          <cell r="E12441">
            <v>31799</v>
          </cell>
          <cell r="F12441">
            <v>0</v>
          </cell>
          <cell r="G12441">
            <v>0</v>
          </cell>
          <cell r="H12441">
            <v>0</v>
          </cell>
          <cell r="I12441">
            <v>7</v>
          </cell>
          <cell r="J12441">
            <v>0</v>
          </cell>
          <cell r="K12441">
            <v>6</v>
          </cell>
          <cell r="L12441">
            <v>7</v>
          </cell>
        </row>
        <row r="12442">
          <cell r="E12442">
            <v>31800</v>
          </cell>
          <cell r="F12442">
            <v>2</v>
          </cell>
          <cell r="G12442">
            <v>0</v>
          </cell>
          <cell r="H12442">
            <v>0</v>
          </cell>
          <cell r="I12442">
            <v>2</v>
          </cell>
          <cell r="J12442">
            <v>0</v>
          </cell>
          <cell r="K12442">
            <v>2</v>
          </cell>
          <cell r="L12442">
            <v>0</v>
          </cell>
        </row>
        <row r="12443">
          <cell r="E12443">
            <v>31801</v>
          </cell>
          <cell r="F12443">
            <v>0</v>
          </cell>
          <cell r="G12443">
            <v>20</v>
          </cell>
          <cell r="H12443">
            <v>17</v>
          </cell>
          <cell r="I12443">
            <v>11</v>
          </cell>
          <cell r="J12443">
            <v>17</v>
          </cell>
          <cell r="K12443">
            <v>22</v>
          </cell>
          <cell r="L12443">
            <v>28</v>
          </cell>
        </row>
        <row r="12444">
          <cell r="E12444">
            <v>31802</v>
          </cell>
          <cell r="F12444">
            <v>22</v>
          </cell>
          <cell r="G12444">
            <v>22</v>
          </cell>
          <cell r="H12444">
            <v>31</v>
          </cell>
          <cell r="I12444">
            <v>24</v>
          </cell>
          <cell r="J12444">
            <v>20</v>
          </cell>
          <cell r="K12444">
            <v>31</v>
          </cell>
          <cell r="L12444">
            <v>28</v>
          </cell>
        </row>
        <row r="12445">
          <cell r="E12445">
            <v>31803</v>
          </cell>
          <cell r="F12445">
            <v>0</v>
          </cell>
          <cell r="G12445">
            <v>24</v>
          </cell>
          <cell r="H12445">
            <v>7</v>
          </cell>
          <cell r="I12445">
            <v>2</v>
          </cell>
          <cell r="J12445">
            <v>9</v>
          </cell>
          <cell r="K12445">
            <v>22</v>
          </cell>
          <cell r="L12445">
            <v>19</v>
          </cell>
        </row>
        <row r="12446">
          <cell r="E12446">
            <v>31804</v>
          </cell>
          <cell r="F12446">
            <v>6</v>
          </cell>
          <cell r="G12446">
            <v>0</v>
          </cell>
          <cell r="H12446">
            <v>4</v>
          </cell>
          <cell r="I12446">
            <v>4</v>
          </cell>
          <cell r="J12446">
            <v>9</v>
          </cell>
          <cell r="K12446">
            <v>6</v>
          </cell>
          <cell r="L12446">
            <v>2</v>
          </cell>
        </row>
        <row r="12447">
          <cell r="E12447">
            <v>31805</v>
          </cell>
          <cell r="F12447">
            <v>9</v>
          </cell>
          <cell r="G12447">
            <v>0</v>
          </cell>
          <cell r="H12447">
            <v>0</v>
          </cell>
          <cell r="I12447">
            <v>4</v>
          </cell>
          <cell r="J12447">
            <v>0</v>
          </cell>
          <cell r="K12447">
            <v>7</v>
          </cell>
          <cell r="L12447">
            <v>9</v>
          </cell>
        </row>
        <row r="12448">
          <cell r="E12448">
            <v>31806</v>
          </cell>
          <cell r="F12448">
            <v>37</v>
          </cell>
          <cell r="G12448">
            <v>33</v>
          </cell>
          <cell r="H12448">
            <v>37</v>
          </cell>
          <cell r="I12448">
            <v>41</v>
          </cell>
          <cell r="J12448">
            <v>30</v>
          </cell>
          <cell r="K12448">
            <v>26</v>
          </cell>
          <cell r="L12448">
            <v>15</v>
          </cell>
        </row>
        <row r="12449">
          <cell r="E12449">
            <v>31807</v>
          </cell>
          <cell r="F12449">
            <v>4</v>
          </cell>
          <cell r="G12449">
            <v>7</v>
          </cell>
          <cell r="H12449">
            <v>0</v>
          </cell>
          <cell r="I12449">
            <v>11</v>
          </cell>
          <cell r="J12449">
            <v>13</v>
          </cell>
          <cell r="K12449">
            <v>13</v>
          </cell>
          <cell r="L12449">
            <v>7</v>
          </cell>
        </row>
        <row r="12450">
          <cell r="E12450">
            <v>31808</v>
          </cell>
          <cell r="F12450">
            <v>30</v>
          </cell>
          <cell r="G12450">
            <v>17</v>
          </cell>
          <cell r="H12450">
            <v>6</v>
          </cell>
          <cell r="I12450">
            <v>30</v>
          </cell>
          <cell r="J12450">
            <v>26</v>
          </cell>
          <cell r="K12450">
            <v>24</v>
          </cell>
          <cell r="L12450">
            <v>24</v>
          </cell>
        </row>
        <row r="12451">
          <cell r="E12451">
            <v>31809</v>
          </cell>
          <cell r="F12451">
            <v>26</v>
          </cell>
          <cell r="G12451">
            <v>6</v>
          </cell>
          <cell r="H12451">
            <v>9</v>
          </cell>
          <cell r="I12451">
            <v>4</v>
          </cell>
          <cell r="J12451">
            <v>0</v>
          </cell>
          <cell r="K12451">
            <v>7</v>
          </cell>
          <cell r="L12451">
            <v>11</v>
          </cell>
        </row>
        <row r="12452">
          <cell r="E12452">
            <v>31810</v>
          </cell>
          <cell r="F12452">
            <v>13</v>
          </cell>
          <cell r="G12452">
            <v>9</v>
          </cell>
          <cell r="H12452">
            <v>9</v>
          </cell>
          <cell r="I12452">
            <v>2</v>
          </cell>
          <cell r="J12452">
            <v>2</v>
          </cell>
          <cell r="K12452">
            <v>0</v>
          </cell>
          <cell r="L12452">
            <v>2</v>
          </cell>
        </row>
        <row r="12453">
          <cell r="E12453">
            <v>31811</v>
          </cell>
          <cell r="F12453">
            <v>4</v>
          </cell>
          <cell r="G12453">
            <v>0</v>
          </cell>
          <cell r="H12453">
            <v>0</v>
          </cell>
          <cell r="I12453">
            <v>0</v>
          </cell>
          <cell r="J12453">
            <v>0</v>
          </cell>
          <cell r="K12453">
            <v>0</v>
          </cell>
          <cell r="L12453">
            <v>0</v>
          </cell>
        </row>
        <row r="12454">
          <cell r="E12454">
            <v>31812</v>
          </cell>
          <cell r="F12454">
            <v>19</v>
          </cell>
          <cell r="G12454">
            <v>11</v>
          </cell>
          <cell r="H12454">
            <v>6</v>
          </cell>
          <cell r="I12454">
            <v>11</v>
          </cell>
          <cell r="J12454">
            <v>11</v>
          </cell>
          <cell r="K12454">
            <v>4</v>
          </cell>
          <cell r="L12454">
            <v>15</v>
          </cell>
        </row>
        <row r="12455">
          <cell r="E12455">
            <v>31813</v>
          </cell>
          <cell r="F12455">
            <v>35</v>
          </cell>
          <cell r="G12455">
            <v>35</v>
          </cell>
          <cell r="H12455">
            <v>30</v>
          </cell>
          <cell r="I12455">
            <v>35</v>
          </cell>
          <cell r="J12455">
            <v>28</v>
          </cell>
          <cell r="K12455">
            <v>28</v>
          </cell>
          <cell r="L12455">
            <v>20</v>
          </cell>
        </row>
        <row r="12456">
          <cell r="E12456">
            <v>31814</v>
          </cell>
          <cell r="F12456">
            <v>4</v>
          </cell>
          <cell r="G12456">
            <v>15</v>
          </cell>
          <cell r="H12456">
            <v>19</v>
          </cell>
          <cell r="I12456">
            <v>44</v>
          </cell>
          <cell r="J12456">
            <v>19</v>
          </cell>
          <cell r="K12456">
            <v>19</v>
          </cell>
          <cell r="L12456">
            <v>15</v>
          </cell>
        </row>
        <row r="12457">
          <cell r="E12457">
            <v>31815</v>
          </cell>
          <cell r="F12457">
            <v>7</v>
          </cell>
          <cell r="G12457">
            <v>15</v>
          </cell>
          <cell r="H12457">
            <v>11</v>
          </cell>
          <cell r="I12457">
            <v>9</v>
          </cell>
          <cell r="J12457">
            <v>0</v>
          </cell>
          <cell r="K12457">
            <v>19</v>
          </cell>
          <cell r="L12457">
            <v>7</v>
          </cell>
        </row>
        <row r="12458">
          <cell r="E12458">
            <v>31816</v>
          </cell>
          <cell r="F12458">
            <v>6</v>
          </cell>
          <cell r="G12458">
            <v>7</v>
          </cell>
          <cell r="H12458">
            <v>9</v>
          </cell>
          <cell r="I12458">
            <v>0</v>
          </cell>
          <cell r="J12458">
            <v>6</v>
          </cell>
          <cell r="K12458">
            <v>7</v>
          </cell>
          <cell r="L12458">
            <v>4</v>
          </cell>
        </row>
        <row r="12459">
          <cell r="E12459">
            <v>31817</v>
          </cell>
          <cell r="F12459">
            <v>0</v>
          </cell>
          <cell r="G12459">
            <v>0</v>
          </cell>
          <cell r="H12459">
            <v>7</v>
          </cell>
          <cell r="I12459">
            <v>11</v>
          </cell>
          <cell r="J12459">
            <v>9</v>
          </cell>
          <cell r="K12459">
            <v>9</v>
          </cell>
          <cell r="L12459">
            <v>7</v>
          </cell>
        </row>
        <row r="12460">
          <cell r="E12460">
            <v>31818</v>
          </cell>
          <cell r="F12460">
            <v>15</v>
          </cell>
          <cell r="G12460">
            <v>15</v>
          </cell>
          <cell r="H12460">
            <v>13</v>
          </cell>
          <cell r="I12460">
            <v>17</v>
          </cell>
          <cell r="J12460">
            <v>9</v>
          </cell>
          <cell r="K12460">
            <v>22</v>
          </cell>
          <cell r="L12460">
            <v>7</v>
          </cell>
        </row>
        <row r="12461">
          <cell r="E12461">
            <v>31819</v>
          </cell>
          <cell r="F12461">
            <v>6</v>
          </cell>
          <cell r="G12461">
            <v>4</v>
          </cell>
          <cell r="H12461">
            <v>6</v>
          </cell>
          <cell r="I12461">
            <v>2</v>
          </cell>
          <cell r="J12461">
            <v>9</v>
          </cell>
          <cell r="K12461">
            <v>6</v>
          </cell>
          <cell r="L12461">
            <v>0</v>
          </cell>
        </row>
        <row r="12462">
          <cell r="E12462">
            <v>31820</v>
          </cell>
          <cell r="F12462">
            <v>9</v>
          </cell>
          <cell r="G12462">
            <v>26</v>
          </cell>
          <cell r="H12462">
            <v>24</v>
          </cell>
          <cell r="I12462">
            <v>33</v>
          </cell>
          <cell r="J12462">
            <v>24</v>
          </cell>
          <cell r="K12462">
            <v>24</v>
          </cell>
          <cell r="L12462">
            <v>22</v>
          </cell>
        </row>
        <row r="12463">
          <cell r="E12463">
            <v>31821</v>
          </cell>
          <cell r="F12463">
            <v>0</v>
          </cell>
          <cell r="G12463">
            <v>2</v>
          </cell>
          <cell r="H12463">
            <v>4</v>
          </cell>
          <cell r="I12463">
            <v>0</v>
          </cell>
          <cell r="J12463">
            <v>0</v>
          </cell>
          <cell r="K12463">
            <v>0</v>
          </cell>
          <cell r="L12463">
            <v>4</v>
          </cell>
        </row>
        <row r="12464">
          <cell r="E12464">
            <v>31822</v>
          </cell>
          <cell r="F12464">
            <v>9</v>
          </cell>
          <cell r="G12464">
            <v>19</v>
          </cell>
          <cell r="H12464">
            <v>11</v>
          </cell>
          <cell r="I12464">
            <v>6</v>
          </cell>
          <cell r="J12464">
            <v>0</v>
          </cell>
          <cell r="K12464">
            <v>4</v>
          </cell>
          <cell r="L12464">
            <v>0</v>
          </cell>
        </row>
        <row r="12465">
          <cell r="E12465">
            <v>31823</v>
          </cell>
          <cell r="F12465">
            <v>4</v>
          </cell>
          <cell r="G12465">
            <v>0</v>
          </cell>
          <cell r="H12465">
            <v>0</v>
          </cell>
          <cell r="I12465">
            <v>4</v>
          </cell>
          <cell r="J12465">
            <v>11</v>
          </cell>
          <cell r="K12465">
            <v>6</v>
          </cell>
          <cell r="L12465">
            <v>0</v>
          </cell>
        </row>
        <row r="12466">
          <cell r="E12466">
            <v>31824</v>
          </cell>
          <cell r="F12466">
            <v>22</v>
          </cell>
          <cell r="G12466">
            <v>15</v>
          </cell>
          <cell r="H12466">
            <v>11</v>
          </cell>
          <cell r="I12466">
            <v>9</v>
          </cell>
          <cell r="J12466">
            <v>7</v>
          </cell>
          <cell r="K12466">
            <v>7</v>
          </cell>
          <cell r="L12466">
            <v>11</v>
          </cell>
        </row>
        <row r="12467">
          <cell r="E12467">
            <v>31825</v>
          </cell>
          <cell r="F12467">
            <v>0</v>
          </cell>
          <cell r="G12467">
            <v>0</v>
          </cell>
          <cell r="H12467">
            <v>7</v>
          </cell>
          <cell r="I12467">
            <v>19</v>
          </cell>
          <cell r="J12467">
            <v>22</v>
          </cell>
          <cell r="K12467">
            <v>22</v>
          </cell>
          <cell r="L12467">
            <v>22</v>
          </cell>
        </row>
        <row r="12468">
          <cell r="E12468">
            <v>31826</v>
          </cell>
          <cell r="F12468">
            <v>7</v>
          </cell>
          <cell r="G12468">
            <v>0</v>
          </cell>
          <cell r="H12468">
            <v>0</v>
          </cell>
          <cell r="I12468">
            <v>9</v>
          </cell>
          <cell r="J12468">
            <v>9</v>
          </cell>
          <cell r="K12468">
            <v>7</v>
          </cell>
          <cell r="L12468">
            <v>2</v>
          </cell>
        </row>
        <row r="12469">
          <cell r="E12469">
            <v>31827</v>
          </cell>
          <cell r="F12469">
            <v>19</v>
          </cell>
          <cell r="G12469">
            <v>15</v>
          </cell>
          <cell r="H12469">
            <v>13</v>
          </cell>
          <cell r="I12469">
            <v>15</v>
          </cell>
          <cell r="J12469">
            <v>9</v>
          </cell>
          <cell r="K12469">
            <v>13</v>
          </cell>
          <cell r="L12469">
            <v>13</v>
          </cell>
        </row>
        <row r="12470">
          <cell r="E12470">
            <v>31828</v>
          </cell>
          <cell r="F12470">
            <v>26</v>
          </cell>
          <cell r="G12470">
            <v>31</v>
          </cell>
          <cell r="H12470">
            <v>33</v>
          </cell>
          <cell r="I12470">
            <v>31</v>
          </cell>
          <cell r="J12470">
            <v>30</v>
          </cell>
          <cell r="K12470">
            <v>26</v>
          </cell>
          <cell r="L12470">
            <v>22</v>
          </cell>
        </row>
        <row r="12471">
          <cell r="E12471">
            <v>31829</v>
          </cell>
          <cell r="F12471">
            <v>6</v>
          </cell>
          <cell r="G12471">
            <v>0</v>
          </cell>
          <cell r="H12471">
            <v>4</v>
          </cell>
          <cell r="I12471">
            <v>6</v>
          </cell>
          <cell r="J12471">
            <v>0</v>
          </cell>
          <cell r="K12471">
            <v>0</v>
          </cell>
          <cell r="L12471">
            <v>0</v>
          </cell>
        </row>
        <row r="12472">
          <cell r="E12472">
            <v>31830</v>
          </cell>
          <cell r="F12472">
            <v>0</v>
          </cell>
          <cell r="G12472">
            <v>15</v>
          </cell>
          <cell r="H12472">
            <v>15</v>
          </cell>
          <cell r="I12472">
            <v>17</v>
          </cell>
          <cell r="J12472">
            <v>9</v>
          </cell>
          <cell r="K12472">
            <v>9</v>
          </cell>
          <cell r="L12472">
            <v>11</v>
          </cell>
        </row>
        <row r="12473">
          <cell r="E12473">
            <v>31831</v>
          </cell>
          <cell r="F12473">
            <v>7</v>
          </cell>
          <cell r="G12473">
            <v>11</v>
          </cell>
          <cell r="H12473">
            <v>9</v>
          </cell>
          <cell r="I12473">
            <v>17</v>
          </cell>
          <cell r="J12473">
            <v>9</v>
          </cell>
          <cell r="K12473">
            <v>20</v>
          </cell>
          <cell r="L12473">
            <v>19</v>
          </cell>
        </row>
        <row r="12474">
          <cell r="E12474">
            <v>31832</v>
          </cell>
          <cell r="F12474">
            <v>0</v>
          </cell>
          <cell r="G12474">
            <v>0</v>
          </cell>
          <cell r="H12474">
            <v>0</v>
          </cell>
          <cell r="I12474">
            <v>0</v>
          </cell>
          <cell r="J12474">
            <v>0</v>
          </cell>
          <cell r="K12474">
            <v>6</v>
          </cell>
          <cell r="L12474">
            <v>0</v>
          </cell>
        </row>
        <row r="12475">
          <cell r="E12475">
            <v>31833</v>
          </cell>
          <cell r="F12475">
            <v>7</v>
          </cell>
          <cell r="G12475">
            <v>9</v>
          </cell>
          <cell r="H12475">
            <v>11</v>
          </cell>
          <cell r="I12475">
            <v>0</v>
          </cell>
          <cell r="J12475">
            <v>0</v>
          </cell>
          <cell r="K12475">
            <v>0</v>
          </cell>
          <cell r="L12475">
            <v>0</v>
          </cell>
        </row>
        <row r="12476">
          <cell r="E12476">
            <v>31834</v>
          </cell>
          <cell r="F12476">
            <v>19</v>
          </cell>
          <cell r="G12476">
            <v>22</v>
          </cell>
          <cell r="H12476">
            <v>19</v>
          </cell>
          <cell r="I12476">
            <v>15</v>
          </cell>
          <cell r="J12476">
            <v>11</v>
          </cell>
          <cell r="K12476">
            <v>19</v>
          </cell>
          <cell r="L12476">
            <v>22</v>
          </cell>
        </row>
        <row r="12477">
          <cell r="E12477">
            <v>31835</v>
          </cell>
          <cell r="F12477">
            <v>7</v>
          </cell>
          <cell r="G12477">
            <v>11</v>
          </cell>
          <cell r="H12477">
            <v>20</v>
          </cell>
          <cell r="I12477">
            <v>11</v>
          </cell>
          <cell r="J12477">
            <v>6</v>
          </cell>
          <cell r="K12477">
            <v>6</v>
          </cell>
          <cell r="L12477">
            <v>0</v>
          </cell>
        </row>
        <row r="12478">
          <cell r="E12478">
            <v>31836</v>
          </cell>
          <cell r="F12478">
            <v>4</v>
          </cell>
          <cell r="G12478">
            <v>0</v>
          </cell>
          <cell r="H12478">
            <v>0</v>
          </cell>
          <cell r="I12478">
            <v>9</v>
          </cell>
          <cell r="J12478">
            <v>7</v>
          </cell>
          <cell r="K12478">
            <v>15</v>
          </cell>
          <cell r="L12478">
            <v>13</v>
          </cell>
        </row>
        <row r="12479">
          <cell r="E12479">
            <v>31837</v>
          </cell>
          <cell r="F12479">
            <v>11</v>
          </cell>
          <cell r="G12479">
            <v>13</v>
          </cell>
          <cell r="H12479">
            <v>7</v>
          </cell>
          <cell r="I12479">
            <v>9</v>
          </cell>
          <cell r="J12479">
            <v>7</v>
          </cell>
          <cell r="K12479">
            <v>4</v>
          </cell>
          <cell r="L12479">
            <v>6</v>
          </cell>
        </row>
        <row r="12480">
          <cell r="E12480">
            <v>31838</v>
          </cell>
          <cell r="F12480">
            <v>6</v>
          </cell>
          <cell r="G12480">
            <v>7</v>
          </cell>
          <cell r="H12480">
            <v>6</v>
          </cell>
          <cell r="I12480">
            <v>4</v>
          </cell>
          <cell r="J12480">
            <v>0</v>
          </cell>
          <cell r="K12480">
            <v>0</v>
          </cell>
          <cell r="L12480">
            <v>6</v>
          </cell>
        </row>
        <row r="12481">
          <cell r="E12481">
            <v>31839</v>
          </cell>
          <cell r="F12481">
            <v>11</v>
          </cell>
          <cell r="G12481">
            <v>19</v>
          </cell>
          <cell r="H12481">
            <v>9</v>
          </cell>
          <cell r="I12481">
            <v>15</v>
          </cell>
          <cell r="J12481">
            <v>13</v>
          </cell>
          <cell r="K12481">
            <v>9</v>
          </cell>
          <cell r="L12481">
            <v>11</v>
          </cell>
        </row>
        <row r="12482">
          <cell r="E12482">
            <v>31840</v>
          </cell>
          <cell r="F12482">
            <v>9</v>
          </cell>
          <cell r="G12482">
            <v>7</v>
          </cell>
          <cell r="H12482">
            <v>6</v>
          </cell>
          <cell r="I12482">
            <v>4</v>
          </cell>
          <cell r="J12482">
            <v>9</v>
          </cell>
          <cell r="K12482">
            <v>7</v>
          </cell>
          <cell r="L12482">
            <v>7</v>
          </cell>
        </row>
        <row r="12483">
          <cell r="E12483">
            <v>31841</v>
          </cell>
          <cell r="F12483">
            <v>6</v>
          </cell>
          <cell r="G12483">
            <v>4</v>
          </cell>
          <cell r="H12483">
            <v>7</v>
          </cell>
          <cell r="I12483">
            <v>11</v>
          </cell>
          <cell r="J12483">
            <v>11</v>
          </cell>
          <cell r="K12483">
            <v>4</v>
          </cell>
          <cell r="L12483">
            <v>4</v>
          </cell>
        </row>
        <row r="12484">
          <cell r="E12484">
            <v>31842</v>
          </cell>
          <cell r="F12484">
            <v>26</v>
          </cell>
          <cell r="G12484">
            <v>19</v>
          </cell>
          <cell r="H12484">
            <v>26</v>
          </cell>
          <cell r="I12484">
            <v>15</v>
          </cell>
          <cell r="J12484">
            <v>15</v>
          </cell>
          <cell r="K12484">
            <v>11</v>
          </cell>
          <cell r="L12484">
            <v>7</v>
          </cell>
        </row>
        <row r="12485">
          <cell r="E12485">
            <v>31843</v>
          </cell>
          <cell r="F12485">
            <v>19</v>
          </cell>
          <cell r="G12485">
            <v>19</v>
          </cell>
          <cell r="H12485">
            <v>15</v>
          </cell>
          <cell r="I12485">
            <v>7</v>
          </cell>
          <cell r="J12485">
            <v>0</v>
          </cell>
          <cell r="K12485">
            <v>7</v>
          </cell>
          <cell r="L12485">
            <v>4</v>
          </cell>
        </row>
        <row r="12486">
          <cell r="E12486">
            <v>31844</v>
          </cell>
          <cell r="F12486">
            <v>9</v>
          </cell>
          <cell r="G12486">
            <v>15</v>
          </cell>
          <cell r="H12486">
            <v>11</v>
          </cell>
          <cell r="I12486">
            <v>19</v>
          </cell>
          <cell r="J12486">
            <v>9</v>
          </cell>
          <cell r="K12486">
            <v>7</v>
          </cell>
          <cell r="L12486">
            <v>11</v>
          </cell>
        </row>
        <row r="12487">
          <cell r="E12487">
            <v>31845</v>
          </cell>
          <cell r="F12487">
            <v>20</v>
          </cell>
          <cell r="G12487">
            <v>19</v>
          </cell>
          <cell r="H12487">
            <v>17</v>
          </cell>
          <cell r="I12487">
            <v>15</v>
          </cell>
          <cell r="J12487">
            <v>11</v>
          </cell>
          <cell r="K12487">
            <v>22</v>
          </cell>
          <cell r="L12487">
            <v>24</v>
          </cell>
        </row>
        <row r="12488">
          <cell r="E12488">
            <v>31846</v>
          </cell>
          <cell r="F12488">
            <v>11</v>
          </cell>
          <cell r="G12488">
            <v>15</v>
          </cell>
          <cell r="H12488">
            <v>7</v>
          </cell>
          <cell r="I12488">
            <v>6</v>
          </cell>
          <cell r="J12488">
            <v>19</v>
          </cell>
          <cell r="K12488">
            <v>31</v>
          </cell>
          <cell r="L12488">
            <v>7</v>
          </cell>
        </row>
        <row r="12489">
          <cell r="E12489">
            <v>31847</v>
          </cell>
          <cell r="F12489">
            <v>9</v>
          </cell>
          <cell r="G12489">
            <v>9</v>
          </cell>
          <cell r="H12489">
            <v>6</v>
          </cell>
          <cell r="I12489">
            <v>9</v>
          </cell>
          <cell r="J12489">
            <v>7</v>
          </cell>
          <cell r="K12489">
            <v>9</v>
          </cell>
          <cell r="L12489">
            <v>15</v>
          </cell>
        </row>
        <row r="12490">
          <cell r="E12490">
            <v>31848</v>
          </cell>
          <cell r="F12490">
            <v>9</v>
          </cell>
          <cell r="G12490">
            <v>7</v>
          </cell>
          <cell r="H12490">
            <v>9</v>
          </cell>
          <cell r="I12490">
            <v>11</v>
          </cell>
          <cell r="J12490">
            <v>15</v>
          </cell>
          <cell r="K12490">
            <v>13</v>
          </cell>
          <cell r="L12490">
            <v>15</v>
          </cell>
        </row>
        <row r="12491">
          <cell r="E12491">
            <v>31849</v>
          </cell>
          <cell r="F12491">
            <v>6</v>
          </cell>
          <cell r="G12491">
            <v>6</v>
          </cell>
          <cell r="H12491">
            <v>7</v>
          </cell>
          <cell r="I12491">
            <v>0</v>
          </cell>
          <cell r="J12491">
            <v>6</v>
          </cell>
          <cell r="K12491">
            <v>4</v>
          </cell>
          <cell r="L12491">
            <v>7</v>
          </cell>
        </row>
        <row r="12492">
          <cell r="E12492">
            <v>31850</v>
          </cell>
          <cell r="F12492">
            <v>6</v>
          </cell>
          <cell r="G12492">
            <v>6</v>
          </cell>
          <cell r="H12492">
            <v>6</v>
          </cell>
          <cell r="I12492">
            <v>0</v>
          </cell>
          <cell r="J12492">
            <v>4</v>
          </cell>
          <cell r="K12492">
            <v>6</v>
          </cell>
          <cell r="L12492">
            <v>6</v>
          </cell>
        </row>
        <row r="12493">
          <cell r="E12493">
            <v>31851</v>
          </cell>
          <cell r="F12493">
            <v>2</v>
          </cell>
          <cell r="G12493">
            <v>0</v>
          </cell>
          <cell r="H12493">
            <v>9</v>
          </cell>
          <cell r="I12493">
            <v>11</v>
          </cell>
          <cell r="J12493">
            <v>11</v>
          </cell>
          <cell r="K12493">
            <v>7</v>
          </cell>
          <cell r="L12493">
            <v>11</v>
          </cell>
        </row>
        <row r="12494">
          <cell r="E12494">
            <v>31852</v>
          </cell>
          <cell r="F12494">
            <v>2</v>
          </cell>
          <cell r="G12494">
            <v>7</v>
          </cell>
          <cell r="H12494">
            <v>9</v>
          </cell>
          <cell r="I12494">
            <v>7</v>
          </cell>
          <cell r="J12494">
            <v>13</v>
          </cell>
          <cell r="K12494">
            <v>7</v>
          </cell>
          <cell r="L12494">
            <v>13</v>
          </cell>
        </row>
        <row r="12495">
          <cell r="E12495">
            <v>31853</v>
          </cell>
          <cell r="F12495">
            <v>20</v>
          </cell>
          <cell r="G12495">
            <v>26</v>
          </cell>
          <cell r="H12495">
            <v>24</v>
          </cell>
          <cell r="I12495">
            <v>20</v>
          </cell>
          <cell r="J12495">
            <v>17</v>
          </cell>
          <cell r="K12495">
            <v>19</v>
          </cell>
          <cell r="L12495">
            <v>11</v>
          </cell>
        </row>
        <row r="12496">
          <cell r="E12496">
            <v>31854</v>
          </cell>
          <cell r="F12496">
            <v>13</v>
          </cell>
          <cell r="G12496">
            <v>7</v>
          </cell>
          <cell r="H12496">
            <v>9</v>
          </cell>
          <cell r="I12496">
            <v>11</v>
          </cell>
          <cell r="J12496">
            <v>15</v>
          </cell>
          <cell r="K12496">
            <v>17</v>
          </cell>
          <cell r="L12496">
            <v>11</v>
          </cell>
        </row>
        <row r="12497">
          <cell r="E12497">
            <v>31855</v>
          </cell>
          <cell r="F12497">
            <v>26</v>
          </cell>
          <cell r="G12497">
            <v>20</v>
          </cell>
          <cell r="H12497">
            <v>22</v>
          </cell>
          <cell r="I12497">
            <v>24</v>
          </cell>
          <cell r="J12497">
            <v>28</v>
          </cell>
          <cell r="K12497">
            <v>24</v>
          </cell>
          <cell r="L12497">
            <v>22</v>
          </cell>
        </row>
        <row r="12498">
          <cell r="E12498">
            <v>31856</v>
          </cell>
          <cell r="F12498">
            <v>17</v>
          </cell>
          <cell r="G12498">
            <v>19</v>
          </cell>
          <cell r="H12498">
            <v>11</v>
          </cell>
          <cell r="I12498">
            <v>15</v>
          </cell>
          <cell r="J12498">
            <v>13</v>
          </cell>
          <cell r="K12498">
            <v>19</v>
          </cell>
          <cell r="L12498">
            <v>15</v>
          </cell>
        </row>
        <row r="12499">
          <cell r="E12499">
            <v>31857</v>
          </cell>
          <cell r="F12499">
            <v>0</v>
          </cell>
          <cell r="G12499">
            <v>0</v>
          </cell>
          <cell r="H12499">
            <v>6</v>
          </cell>
          <cell r="I12499">
            <v>4</v>
          </cell>
          <cell r="J12499">
            <v>13</v>
          </cell>
          <cell r="K12499">
            <v>19</v>
          </cell>
          <cell r="L12499">
            <v>19</v>
          </cell>
        </row>
        <row r="12500">
          <cell r="E12500">
            <v>31858</v>
          </cell>
          <cell r="F12500">
            <v>20</v>
          </cell>
          <cell r="G12500">
            <v>22</v>
          </cell>
          <cell r="H12500">
            <v>20</v>
          </cell>
          <cell r="I12500">
            <v>24</v>
          </cell>
          <cell r="J12500">
            <v>22</v>
          </cell>
          <cell r="K12500">
            <v>17</v>
          </cell>
          <cell r="L12500">
            <v>20</v>
          </cell>
        </row>
        <row r="12501">
          <cell r="E12501">
            <v>31859</v>
          </cell>
          <cell r="F12501">
            <v>0</v>
          </cell>
          <cell r="G12501">
            <v>4</v>
          </cell>
          <cell r="H12501">
            <v>6</v>
          </cell>
          <cell r="I12501">
            <v>4</v>
          </cell>
          <cell r="J12501">
            <v>9</v>
          </cell>
          <cell r="K12501">
            <v>7</v>
          </cell>
          <cell r="L12501">
            <v>4</v>
          </cell>
        </row>
        <row r="12502">
          <cell r="E12502">
            <v>31860</v>
          </cell>
          <cell r="F12502">
            <v>0</v>
          </cell>
          <cell r="G12502">
            <v>9</v>
          </cell>
          <cell r="H12502">
            <v>0</v>
          </cell>
          <cell r="I12502">
            <v>9</v>
          </cell>
          <cell r="J12502">
            <v>7</v>
          </cell>
          <cell r="K12502">
            <v>6</v>
          </cell>
          <cell r="L12502">
            <v>9</v>
          </cell>
        </row>
        <row r="12503">
          <cell r="E12503">
            <v>31861</v>
          </cell>
          <cell r="F12503">
            <v>19</v>
          </cell>
          <cell r="G12503">
            <v>0</v>
          </cell>
          <cell r="H12503">
            <v>0</v>
          </cell>
          <cell r="I12503">
            <v>0</v>
          </cell>
          <cell r="J12503">
            <v>0</v>
          </cell>
          <cell r="K12503">
            <v>0</v>
          </cell>
          <cell r="L12503">
            <v>7</v>
          </cell>
        </row>
        <row r="12504">
          <cell r="E12504">
            <v>31862</v>
          </cell>
          <cell r="F12504">
            <v>19</v>
          </cell>
          <cell r="G12504">
            <v>26</v>
          </cell>
          <cell r="H12504">
            <v>19</v>
          </cell>
          <cell r="I12504">
            <v>22</v>
          </cell>
          <cell r="J12504">
            <v>19</v>
          </cell>
          <cell r="K12504">
            <v>33</v>
          </cell>
          <cell r="L12504">
            <v>37</v>
          </cell>
        </row>
        <row r="12505">
          <cell r="E12505">
            <v>31863</v>
          </cell>
          <cell r="F12505">
            <v>17</v>
          </cell>
          <cell r="G12505">
            <v>11</v>
          </cell>
          <cell r="H12505">
            <v>15</v>
          </cell>
          <cell r="I12505">
            <v>28</v>
          </cell>
          <cell r="J12505">
            <v>28</v>
          </cell>
          <cell r="K12505">
            <v>30</v>
          </cell>
          <cell r="L12505">
            <v>24</v>
          </cell>
        </row>
        <row r="12506">
          <cell r="E12506">
            <v>31864</v>
          </cell>
          <cell r="F12506">
            <v>4</v>
          </cell>
          <cell r="G12506">
            <v>7</v>
          </cell>
          <cell r="H12506">
            <v>4</v>
          </cell>
          <cell r="I12506">
            <v>0</v>
          </cell>
          <cell r="J12506">
            <v>4</v>
          </cell>
          <cell r="K12506">
            <v>6</v>
          </cell>
          <cell r="L12506">
            <v>4</v>
          </cell>
        </row>
        <row r="12507">
          <cell r="E12507">
            <v>31865</v>
          </cell>
          <cell r="F12507">
            <v>7</v>
          </cell>
          <cell r="G12507">
            <v>4</v>
          </cell>
          <cell r="H12507">
            <v>7</v>
          </cell>
          <cell r="I12507">
            <v>11</v>
          </cell>
          <cell r="J12507">
            <v>15</v>
          </cell>
          <cell r="K12507">
            <v>6</v>
          </cell>
          <cell r="L12507">
            <v>9</v>
          </cell>
        </row>
        <row r="12508">
          <cell r="E12508">
            <v>31866</v>
          </cell>
          <cell r="F12508">
            <v>24</v>
          </cell>
          <cell r="G12508">
            <v>17</v>
          </cell>
          <cell r="H12508">
            <v>15</v>
          </cell>
          <cell r="I12508">
            <v>19</v>
          </cell>
          <cell r="J12508">
            <v>20</v>
          </cell>
          <cell r="K12508">
            <v>19</v>
          </cell>
          <cell r="L12508">
            <v>17</v>
          </cell>
        </row>
        <row r="12509">
          <cell r="E12509">
            <v>31867</v>
          </cell>
          <cell r="F12509">
            <v>0</v>
          </cell>
          <cell r="G12509">
            <v>4</v>
          </cell>
          <cell r="H12509">
            <v>11</v>
          </cell>
          <cell r="I12509">
            <v>9</v>
          </cell>
          <cell r="J12509">
            <v>9</v>
          </cell>
          <cell r="K12509">
            <v>2</v>
          </cell>
          <cell r="L12509">
            <v>6</v>
          </cell>
        </row>
        <row r="12510">
          <cell r="E12510">
            <v>31868</v>
          </cell>
          <cell r="F12510">
            <v>17</v>
          </cell>
          <cell r="G12510">
            <v>11</v>
          </cell>
          <cell r="H12510">
            <v>13</v>
          </cell>
          <cell r="I12510">
            <v>13</v>
          </cell>
          <cell r="J12510">
            <v>13</v>
          </cell>
          <cell r="K12510">
            <v>15</v>
          </cell>
          <cell r="L12510">
            <v>13</v>
          </cell>
        </row>
        <row r="12511">
          <cell r="E12511">
            <v>31869</v>
          </cell>
          <cell r="F12511">
            <v>9</v>
          </cell>
          <cell r="G12511">
            <v>15</v>
          </cell>
          <cell r="H12511">
            <v>0</v>
          </cell>
          <cell r="I12511">
            <v>6</v>
          </cell>
          <cell r="J12511">
            <v>7</v>
          </cell>
          <cell r="K12511">
            <v>7</v>
          </cell>
          <cell r="L12511">
            <v>4</v>
          </cell>
        </row>
        <row r="12512">
          <cell r="E12512">
            <v>31870</v>
          </cell>
          <cell r="F12512">
            <v>4</v>
          </cell>
          <cell r="G12512">
            <v>7</v>
          </cell>
          <cell r="H12512">
            <v>0</v>
          </cell>
          <cell r="I12512">
            <v>0</v>
          </cell>
          <cell r="J12512">
            <v>0</v>
          </cell>
          <cell r="K12512">
            <v>9</v>
          </cell>
          <cell r="L12512">
            <v>9</v>
          </cell>
        </row>
        <row r="12513">
          <cell r="E12513">
            <v>31871</v>
          </cell>
          <cell r="F12513">
            <v>6</v>
          </cell>
          <cell r="G12513">
            <v>11</v>
          </cell>
          <cell r="H12513">
            <v>4</v>
          </cell>
          <cell r="I12513">
            <v>4</v>
          </cell>
          <cell r="J12513">
            <v>9</v>
          </cell>
          <cell r="K12513">
            <v>4</v>
          </cell>
          <cell r="L12513">
            <v>7</v>
          </cell>
        </row>
        <row r="12514">
          <cell r="E12514">
            <v>31872</v>
          </cell>
          <cell r="F12514">
            <v>7</v>
          </cell>
          <cell r="G12514">
            <v>4</v>
          </cell>
          <cell r="H12514">
            <v>7</v>
          </cell>
          <cell r="I12514">
            <v>6</v>
          </cell>
          <cell r="J12514">
            <v>7</v>
          </cell>
          <cell r="K12514">
            <v>7</v>
          </cell>
          <cell r="L12514">
            <v>7</v>
          </cell>
        </row>
        <row r="12515">
          <cell r="E12515">
            <v>31873</v>
          </cell>
          <cell r="F12515">
            <v>0</v>
          </cell>
          <cell r="G12515">
            <v>4</v>
          </cell>
          <cell r="H12515">
            <v>4</v>
          </cell>
          <cell r="I12515">
            <v>4</v>
          </cell>
          <cell r="J12515">
            <v>0</v>
          </cell>
          <cell r="K12515">
            <v>0</v>
          </cell>
          <cell r="L12515">
            <v>4</v>
          </cell>
        </row>
        <row r="12516">
          <cell r="E12516">
            <v>31874</v>
          </cell>
          <cell r="F12516">
            <v>7</v>
          </cell>
          <cell r="G12516">
            <v>9</v>
          </cell>
          <cell r="H12516">
            <v>6</v>
          </cell>
          <cell r="I12516">
            <v>7</v>
          </cell>
          <cell r="J12516">
            <v>11</v>
          </cell>
          <cell r="K12516">
            <v>20</v>
          </cell>
          <cell r="L12516">
            <v>11</v>
          </cell>
        </row>
        <row r="12517">
          <cell r="E12517">
            <v>31875</v>
          </cell>
          <cell r="F12517">
            <v>9</v>
          </cell>
          <cell r="G12517">
            <v>9</v>
          </cell>
          <cell r="H12517">
            <v>17</v>
          </cell>
          <cell r="I12517">
            <v>19</v>
          </cell>
          <cell r="J12517">
            <v>22</v>
          </cell>
          <cell r="K12517">
            <v>26</v>
          </cell>
          <cell r="L12517">
            <v>20</v>
          </cell>
        </row>
        <row r="12518">
          <cell r="E12518">
            <v>31876</v>
          </cell>
          <cell r="F12518">
            <v>24</v>
          </cell>
          <cell r="G12518">
            <v>28</v>
          </cell>
          <cell r="H12518">
            <v>31</v>
          </cell>
          <cell r="I12518">
            <v>24</v>
          </cell>
          <cell r="J12518">
            <v>19</v>
          </cell>
          <cell r="K12518">
            <v>15</v>
          </cell>
          <cell r="L12518">
            <v>17</v>
          </cell>
        </row>
        <row r="12519">
          <cell r="E12519">
            <v>31877</v>
          </cell>
          <cell r="F12519">
            <v>6</v>
          </cell>
          <cell r="G12519">
            <v>7</v>
          </cell>
          <cell r="H12519">
            <v>0</v>
          </cell>
          <cell r="I12519">
            <v>7</v>
          </cell>
          <cell r="J12519">
            <v>9</v>
          </cell>
          <cell r="K12519">
            <v>11</v>
          </cell>
          <cell r="L12519">
            <v>7</v>
          </cell>
        </row>
        <row r="12520">
          <cell r="E12520">
            <v>31878</v>
          </cell>
          <cell r="F12520">
            <v>24</v>
          </cell>
          <cell r="G12520">
            <v>9</v>
          </cell>
          <cell r="H12520">
            <v>6</v>
          </cell>
          <cell r="I12520">
            <v>30</v>
          </cell>
          <cell r="J12520">
            <v>30</v>
          </cell>
          <cell r="K12520">
            <v>50</v>
          </cell>
          <cell r="L12520">
            <v>41</v>
          </cell>
        </row>
        <row r="12521">
          <cell r="E12521">
            <v>31879</v>
          </cell>
          <cell r="F12521">
            <v>9</v>
          </cell>
          <cell r="G12521">
            <v>6</v>
          </cell>
          <cell r="H12521">
            <v>0</v>
          </cell>
          <cell r="I12521">
            <v>19</v>
          </cell>
          <cell r="J12521">
            <v>19</v>
          </cell>
          <cell r="K12521">
            <v>15</v>
          </cell>
          <cell r="L12521">
            <v>0</v>
          </cell>
        </row>
        <row r="12522">
          <cell r="E12522">
            <v>31880</v>
          </cell>
          <cell r="F12522">
            <v>7</v>
          </cell>
          <cell r="G12522">
            <v>4</v>
          </cell>
          <cell r="H12522">
            <v>11</v>
          </cell>
          <cell r="I12522">
            <v>11</v>
          </cell>
          <cell r="J12522">
            <v>7</v>
          </cell>
          <cell r="K12522">
            <v>7</v>
          </cell>
          <cell r="L12522">
            <v>11</v>
          </cell>
        </row>
        <row r="12523">
          <cell r="E12523">
            <v>31881</v>
          </cell>
          <cell r="F12523">
            <v>15</v>
          </cell>
          <cell r="G12523">
            <v>4</v>
          </cell>
          <cell r="H12523">
            <v>9</v>
          </cell>
          <cell r="I12523">
            <v>0</v>
          </cell>
          <cell r="J12523">
            <v>0</v>
          </cell>
          <cell r="K12523">
            <v>0</v>
          </cell>
          <cell r="L12523">
            <v>0</v>
          </cell>
        </row>
        <row r="12524">
          <cell r="E12524">
            <v>31882</v>
          </cell>
          <cell r="F12524">
            <v>11</v>
          </cell>
          <cell r="G12524">
            <v>9</v>
          </cell>
          <cell r="H12524">
            <v>11</v>
          </cell>
          <cell r="I12524">
            <v>13</v>
          </cell>
          <cell r="J12524">
            <v>15</v>
          </cell>
          <cell r="K12524">
            <v>11</v>
          </cell>
          <cell r="L12524">
            <v>11</v>
          </cell>
        </row>
        <row r="12525">
          <cell r="E12525">
            <v>31883</v>
          </cell>
          <cell r="F12525">
            <v>17</v>
          </cell>
          <cell r="G12525">
            <v>11</v>
          </cell>
          <cell r="H12525">
            <v>7</v>
          </cell>
          <cell r="I12525">
            <v>13</v>
          </cell>
          <cell r="J12525">
            <v>15</v>
          </cell>
          <cell r="K12525">
            <v>20</v>
          </cell>
          <cell r="L12525">
            <v>4</v>
          </cell>
        </row>
        <row r="12526">
          <cell r="E12526">
            <v>31884</v>
          </cell>
          <cell r="F12526">
            <v>9</v>
          </cell>
          <cell r="G12526">
            <v>11</v>
          </cell>
          <cell r="H12526">
            <v>6</v>
          </cell>
          <cell r="I12526">
            <v>6</v>
          </cell>
          <cell r="J12526">
            <v>6</v>
          </cell>
          <cell r="K12526">
            <v>6</v>
          </cell>
          <cell r="L12526">
            <v>4</v>
          </cell>
        </row>
        <row r="12527">
          <cell r="E12527">
            <v>31885</v>
          </cell>
          <cell r="F12527">
            <v>28</v>
          </cell>
          <cell r="G12527">
            <v>19</v>
          </cell>
          <cell r="H12527">
            <v>19</v>
          </cell>
          <cell r="I12527">
            <v>22</v>
          </cell>
          <cell r="J12527">
            <v>24</v>
          </cell>
          <cell r="K12527">
            <v>28</v>
          </cell>
          <cell r="L12527">
            <v>26</v>
          </cell>
        </row>
        <row r="12528">
          <cell r="E12528">
            <v>31886</v>
          </cell>
          <cell r="F12528">
            <v>19</v>
          </cell>
          <cell r="G12528">
            <v>15</v>
          </cell>
          <cell r="H12528">
            <v>15</v>
          </cell>
          <cell r="I12528">
            <v>20</v>
          </cell>
          <cell r="J12528">
            <v>19</v>
          </cell>
          <cell r="K12528">
            <v>11</v>
          </cell>
          <cell r="L12528">
            <v>13</v>
          </cell>
        </row>
        <row r="12529">
          <cell r="E12529">
            <v>31887</v>
          </cell>
          <cell r="F12529">
            <v>7</v>
          </cell>
          <cell r="G12529">
            <v>6</v>
          </cell>
          <cell r="H12529">
            <v>6</v>
          </cell>
          <cell r="I12529">
            <v>4</v>
          </cell>
          <cell r="J12529">
            <v>0</v>
          </cell>
          <cell r="K12529">
            <v>0</v>
          </cell>
          <cell r="L12529">
            <v>0</v>
          </cell>
        </row>
        <row r="12530">
          <cell r="E12530">
            <v>31888</v>
          </cell>
          <cell r="F12530">
            <v>15</v>
          </cell>
          <cell r="G12530">
            <v>15</v>
          </cell>
          <cell r="H12530">
            <v>13</v>
          </cell>
          <cell r="I12530">
            <v>24</v>
          </cell>
          <cell r="J12530">
            <v>24</v>
          </cell>
          <cell r="K12530">
            <v>6</v>
          </cell>
          <cell r="L12530">
            <v>6</v>
          </cell>
        </row>
        <row r="12531">
          <cell r="E12531">
            <v>31889</v>
          </cell>
          <cell r="F12531">
            <v>33</v>
          </cell>
          <cell r="G12531">
            <v>30</v>
          </cell>
          <cell r="H12531">
            <v>30</v>
          </cell>
          <cell r="I12531">
            <v>22</v>
          </cell>
          <cell r="J12531">
            <v>22</v>
          </cell>
          <cell r="K12531">
            <v>22</v>
          </cell>
          <cell r="L12531">
            <v>20</v>
          </cell>
        </row>
        <row r="12532">
          <cell r="E12532">
            <v>31890</v>
          </cell>
          <cell r="F12532">
            <v>0</v>
          </cell>
          <cell r="G12532">
            <v>7</v>
          </cell>
          <cell r="H12532">
            <v>0</v>
          </cell>
          <cell r="I12532">
            <v>4</v>
          </cell>
          <cell r="J12532">
            <v>13</v>
          </cell>
          <cell r="K12532">
            <v>26</v>
          </cell>
          <cell r="L12532">
            <v>22</v>
          </cell>
        </row>
        <row r="12533">
          <cell r="E12533">
            <v>31891</v>
          </cell>
          <cell r="F12533">
            <v>15</v>
          </cell>
          <cell r="G12533">
            <v>13</v>
          </cell>
          <cell r="H12533">
            <v>11</v>
          </cell>
          <cell r="I12533">
            <v>11</v>
          </cell>
          <cell r="J12533">
            <v>7</v>
          </cell>
          <cell r="K12533">
            <v>9</v>
          </cell>
          <cell r="L12533">
            <v>11</v>
          </cell>
        </row>
        <row r="12534">
          <cell r="E12534">
            <v>31892</v>
          </cell>
          <cell r="F12534">
            <v>0</v>
          </cell>
          <cell r="G12534">
            <v>13</v>
          </cell>
          <cell r="H12534">
            <v>11</v>
          </cell>
          <cell r="I12534">
            <v>7</v>
          </cell>
          <cell r="J12534">
            <v>11</v>
          </cell>
          <cell r="K12534">
            <v>11</v>
          </cell>
          <cell r="L12534">
            <v>9</v>
          </cell>
        </row>
        <row r="12535">
          <cell r="E12535">
            <v>31893</v>
          </cell>
          <cell r="F12535">
            <v>13</v>
          </cell>
          <cell r="G12535">
            <v>9</v>
          </cell>
          <cell r="H12535">
            <v>0</v>
          </cell>
          <cell r="I12535">
            <v>6</v>
          </cell>
          <cell r="J12535">
            <v>7</v>
          </cell>
          <cell r="K12535">
            <v>6</v>
          </cell>
          <cell r="L12535">
            <v>9</v>
          </cell>
        </row>
        <row r="12536">
          <cell r="E12536">
            <v>31894</v>
          </cell>
          <cell r="F12536">
            <v>9</v>
          </cell>
          <cell r="G12536">
            <v>7</v>
          </cell>
          <cell r="H12536">
            <v>11</v>
          </cell>
          <cell r="I12536">
            <v>9</v>
          </cell>
          <cell r="J12536">
            <v>9</v>
          </cell>
          <cell r="K12536">
            <v>0</v>
          </cell>
          <cell r="L12536">
            <v>0</v>
          </cell>
        </row>
        <row r="12537">
          <cell r="E12537">
            <v>31895</v>
          </cell>
          <cell r="F12537">
            <v>0</v>
          </cell>
          <cell r="G12537">
            <v>7</v>
          </cell>
          <cell r="H12537">
            <v>0</v>
          </cell>
          <cell r="I12537">
            <v>0</v>
          </cell>
          <cell r="J12537">
            <v>0</v>
          </cell>
          <cell r="K12537">
            <v>0</v>
          </cell>
          <cell r="L12537">
            <v>0</v>
          </cell>
        </row>
        <row r="12538">
          <cell r="E12538">
            <v>31896</v>
          </cell>
          <cell r="F12538">
            <v>4</v>
          </cell>
          <cell r="G12538">
            <v>9</v>
          </cell>
          <cell r="H12538">
            <v>7</v>
          </cell>
          <cell r="I12538">
            <v>7</v>
          </cell>
          <cell r="J12538">
            <v>2</v>
          </cell>
          <cell r="K12538">
            <v>9</v>
          </cell>
          <cell r="L12538">
            <v>17</v>
          </cell>
        </row>
        <row r="12539">
          <cell r="E12539">
            <v>31897</v>
          </cell>
          <cell r="F12539">
            <v>13</v>
          </cell>
          <cell r="G12539">
            <v>9</v>
          </cell>
          <cell r="H12539">
            <v>7</v>
          </cell>
          <cell r="I12539">
            <v>15</v>
          </cell>
          <cell r="J12539">
            <v>15</v>
          </cell>
          <cell r="K12539">
            <v>11</v>
          </cell>
          <cell r="L12539">
            <v>9</v>
          </cell>
        </row>
        <row r="12540">
          <cell r="E12540">
            <v>31898</v>
          </cell>
          <cell r="F12540">
            <v>22</v>
          </cell>
          <cell r="G12540">
            <v>19</v>
          </cell>
          <cell r="H12540">
            <v>9</v>
          </cell>
          <cell r="I12540">
            <v>0</v>
          </cell>
          <cell r="J12540">
            <v>2</v>
          </cell>
          <cell r="K12540">
            <v>4</v>
          </cell>
          <cell r="L12540">
            <v>6</v>
          </cell>
        </row>
        <row r="12541">
          <cell r="E12541">
            <v>31899</v>
          </cell>
          <cell r="F12541">
            <v>13</v>
          </cell>
          <cell r="G12541">
            <v>4</v>
          </cell>
          <cell r="H12541">
            <v>15</v>
          </cell>
          <cell r="I12541">
            <v>30</v>
          </cell>
          <cell r="J12541">
            <v>24</v>
          </cell>
          <cell r="K12541">
            <v>17</v>
          </cell>
          <cell r="L12541">
            <v>20</v>
          </cell>
        </row>
        <row r="12542">
          <cell r="E12542">
            <v>31900</v>
          </cell>
          <cell r="F12542">
            <v>4</v>
          </cell>
          <cell r="G12542">
            <v>20</v>
          </cell>
          <cell r="H12542">
            <v>22</v>
          </cell>
          <cell r="I12542">
            <v>13</v>
          </cell>
          <cell r="J12542">
            <v>15</v>
          </cell>
          <cell r="K12542">
            <v>11</v>
          </cell>
          <cell r="L12542">
            <v>11</v>
          </cell>
        </row>
        <row r="12543">
          <cell r="E12543">
            <v>31901</v>
          </cell>
          <cell r="F12543">
            <v>4</v>
          </cell>
          <cell r="G12543">
            <v>0</v>
          </cell>
          <cell r="H12543">
            <v>0</v>
          </cell>
          <cell r="I12543">
            <v>4</v>
          </cell>
          <cell r="J12543">
            <v>4</v>
          </cell>
          <cell r="K12543">
            <v>7</v>
          </cell>
          <cell r="L12543">
            <v>13</v>
          </cell>
        </row>
        <row r="12544">
          <cell r="E12544">
            <v>31902</v>
          </cell>
          <cell r="F12544">
            <v>11</v>
          </cell>
          <cell r="G12544">
            <v>17</v>
          </cell>
          <cell r="H12544">
            <v>7</v>
          </cell>
          <cell r="I12544">
            <v>11</v>
          </cell>
          <cell r="J12544">
            <v>4</v>
          </cell>
          <cell r="K12544">
            <v>7</v>
          </cell>
          <cell r="L12544">
            <v>0</v>
          </cell>
        </row>
        <row r="12545">
          <cell r="E12545">
            <v>31903</v>
          </cell>
          <cell r="F12545">
            <v>4</v>
          </cell>
          <cell r="G12545">
            <v>0</v>
          </cell>
          <cell r="H12545">
            <v>7</v>
          </cell>
          <cell r="I12545">
            <v>11</v>
          </cell>
          <cell r="J12545">
            <v>15</v>
          </cell>
          <cell r="K12545">
            <v>19</v>
          </cell>
          <cell r="L12545">
            <v>15</v>
          </cell>
        </row>
        <row r="12546">
          <cell r="E12546">
            <v>31904</v>
          </cell>
          <cell r="F12546">
            <v>0</v>
          </cell>
          <cell r="G12546">
            <v>0</v>
          </cell>
          <cell r="H12546">
            <v>0</v>
          </cell>
          <cell r="I12546">
            <v>0</v>
          </cell>
          <cell r="J12546">
            <v>0</v>
          </cell>
          <cell r="K12546">
            <v>6</v>
          </cell>
          <cell r="L12546">
            <v>15</v>
          </cell>
        </row>
        <row r="12547">
          <cell r="E12547">
            <v>31905</v>
          </cell>
          <cell r="F12547">
            <v>22</v>
          </cell>
          <cell r="G12547">
            <v>19</v>
          </cell>
          <cell r="H12547">
            <v>17</v>
          </cell>
          <cell r="I12547">
            <v>11</v>
          </cell>
          <cell r="J12547">
            <v>15</v>
          </cell>
          <cell r="K12547">
            <v>22</v>
          </cell>
          <cell r="L12547">
            <v>7</v>
          </cell>
        </row>
        <row r="12548">
          <cell r="E12548">
            <v>31906</v>
          </cell>
          <cell r="F12548">
            <v>13</v>
          </cell>
          <cell r="G12548">
            <v>15</v>
          </cell>
          <cell r="H12548">
            <v>4</v>
          </cell>
          <cell r="I12548">
            <v>0</v>
          </cell>
          <cell r="J12548">
            <v>7</v>
          </cell>
          <cell r="K12548">
            <v>0</v>
          </cell>
          <cell r="L12548">
            <v>15</v>
          </cell>
        </row>
        <row r="12549">
          <cell r="E12549">
            <v>31907</v>
          </cell>
          <cell r="F12549">
            <v>19</v>
          </cell>
          <cell r="G12549">
            <v>26</v>
          </cell>
          <cell r="H12549">
            <v>37</v>
          </cell>
          <cell r="I12549">
            <v>26</v>
          </cell>
          <cell r="J12549">
            <v>22</v>
          </cell>
          <cell r="K12549">
            <v>26</v>
          </cell>
          <cell r="L12549">
            <v>19</v>
          </cell>
        </row>
        <row r="12550">
          <cell r="E12550">
            <v>31908</v>
          </cell>
          <cell r="F12550">
            <v>13</v>
          </cell>
          <cell r="G12550">
            <v>19</v>
          </cell>
          <cell r="H12550">
            <v>22</v>
          </cell>
          <cell r="I12550">
            <v>19</v>
          </cell>
          <cell r="J12550">
            <v>11</v>
          </cell>
          <cell r="K12550">
            <v>7</v>
          </cell>
          <cell r="L12550">
            <v>7</v>
          </cell>
        </row>
        <row r="12551">
          <cell r="E12551">
            <v>31909</v>
          </cell>
          <cell r="F12551">
            <v>26</v>
          </cell>
          <cell r="G12551">
            <v>17</v>
          </cell>
          <cell r="H12551">
            <v>24</v>
          </cell>
          <cell r="I12551">
            <v>19</v>
          </cell>
          <cell r="J12551">
            <v>15</v>
          </cell>
          <cell r="K12551">
            <v>6</v>
          </cell>
          <cell r="L12551">
            <v>6</v>
          </cell>
        </row>
        <row r="12552">
          <cell r="E12552">
            <v>31910</v>
          </cell>
          <cell r="F12552">
            <v>39</v>
          </cell>
          <cell r="G12552">
            <v>33</v>
          </cell>
          <cell r="H12552">
            <v>22</v>
          </cell>
          <cell r="I12552">
            <v>17</v>
          </cell>
          <cell r="J12552">
            <v>13</v>
          </cell>
          <cell r="K12552">
            <v>15</v>
          </cell>
          <cell r="L12552">
            <v>17</v>
          </cell>
        </row>
        <row r="12553">
          <cell r="E12553">
            <v>31911</v>
          </cell>
          <cell r="F12553">
            <v>7</v>
          </cell>
          <cell r="G12553">
            <v>6</v>
          </cell>
          <cell r="H12553">
            <v>0</v>
          </cell>
          <cell r="I12553">
            <v>0</v>
          </cell>
          <cell r="J12553">
            <v>0</v>
          </cell>
          <cell r="K12553">
            <v>0</v>
          </cell>
          <cell r="L12553">
            <v>6</v>
          </cell>
        </row>
        <row r="12554">
          <cell r="E12554">
            <v>31912</v>
          </cell>
          <cell r="F12554">
            <v>0</v>
          </cell>
          <cell r="G12554">
            <v>7</v>
          </cell>
          <cell r="H12554">
            <v>0</v>
          </cell>
          <cell r="I12554">
            <v>7</v>
          </cell>
          <cell r="J12554">
            <v>26</v>
          </cell>
          <cell r="K12554">
            <v>19</v>
          </cell>
          <cell r="L12554">
            <v>19</v>
          </cell>
        </row>
        <row r="12555">
          <cell r="E12555">
            <v>31913</v>
          </cell>
          <cell r="F12555">
            <v>37</v>
          </cell>
          <cell r="G12555">
            <v>37</v>
          </cell>
          <cell r="H12555">
            <v>37</v>
          </cell>
          <cell r="I12555">
            <v>22</v>
          </cell>
          <cell r="J12555">
            <v>19</v>
          </cell>
          <cell r="K12555">
            <v>19</v>
          </cell>
          <cell r="L12555">
            <v>19</v>
          </cell>
        </row>
        <row r="12556">
          <cell r="E12556">
            <v>31914</v>
          </cell>
          <cell r="F12556">
            <v>9</v>
          </cell>
          <cell r="G12556">
            <v>15</v>
          </cell>
          <cell r="H12556">
            <v>15</v>
          </cell>
          <cell r="I12556">
            <v>15</v>
          </cell>
          <cell r="J12556">
            <v>11</v>
          </cell>
          <cell r="K12556">
            <v>11</v>
          </cell>
          <cell r="L12556">
            <v>11</v>
          </cell>
        </row>
        <row r="12557">
          <cell r="E12557">
            <v>31915</v>
          </cell>
          <cell r="F12557">
            <v>20</v>
          </cell>
          <cell r="G12557">
            <v>22</v>
          </cell>
          <cell r="H12557">
            <v>22</v>
          </cell>
          <cell r="I12557">
            <v>17</v>
          </cell>
          <cell r="J12557">
            <v>20</v>
          </cell>
          <cell r="K12557">
            <v>17</v>
          </cell>
          <cell r="L12557">
            <v>15</v>
          </cell>
        </row>
        <row r="12558">
          <cell r="E12558">
            <v>31916</v>
          </cell>
          <cell r="F12558">
            <v>26</v>
          </cell>
          <cell r="G12558">
            <v>24</v>
          </cell>
          <cell r="H12558">
            <v>30</v>
          </cell>
          <cell r="I12558">
            <v>30</v>
          </cell>
          <cell r="J12558">
            <v>33</v>
          </cell>
          <cell r="K12558">
            <v>30</v>
          </cell>
          <cell r="L12558">
            <v>37</v>
          </cell>
        </row>
        <row r="12559">
          <cell r="E12559">
            <v>31917</v>
          </cell>
          <cell r="F12559">
            <v>0</v>
          </cell>
          <cell r="G12559">
            <v>0</v>
          </cell>
          <cell r="H12559">
            <v>0</v>
          </cell>
          <cell r="I12559">
            <v>0</v>
          </cell>
          <cell r="J12559">
            <v>0</v>
          </cell>
          <cell r="K12559">
            <v>0</v>
          </cell>
          <cell r="L12559">
            <v>0</v>
          </cell>
        </row>
        <row r="12560">
          <cell r="E12560">
            <v>31918</v>
          </cell>
          <cell r="F12560">
            <v>15</v>
          </cell>
          <cell r="G12560">
            <v>15</v>
          </cell>
          <cell r="H12560">
            <v>22</v>
          </cell>
          <cell r="I12560">
            <v>11</v>
          </cell>
          <cell r="J12560">
            <v>11</v>
          </cell>
          <cell r="K12560">
            <v>17</v>
          </cell>
          <cell r="L12560">
            <v>13</v>
          </cell>
        </row>
        <row r="12561">
          <cell r="E12561">
            <v>31919</v>
          </cell>
          <cell r="F12561">
            <v>15</v>
          </cell>
          <cell r="G12561">
            <v>15</v>
          </cell>
          <cell r="H12561">
            <v>24</v>
          </cell>
          <cell r="I12561">
            <v>19</v>
          </cell>
          <cell r="J12561">
            <v>15</v>
          </cell>
          <cell r="K12561">
            <v>13</v>
          </cell>
          <cell r="L12561">
            <v>11</v>
          </cell>
        </row>
        <row r="12562">
          <cell r="E12562">
            <v>31920</v>
          </cell>
          <cell r="F12562">
            <v>7</v>
          </cell>
          <cell r="G12562">
            <v>15</v>
          </cell>
          <cell r="H12562">
            <v>19</v>
          </cell>
          <cell r="I12562">
            <v>15</v>
          </cell>
          <cell r="J12562">
            <v>7</v>
          </cell>
          <cell r="K12562">
            <v>9</v>
          </cell>
          <cell r="L12562">
            <v>9</v>
          </cell>
        </row>
        <row r="12563">
          <cell r="E12563">
            <v>31921</v>
          </cell>
          <cell r="F12563">
            <v>11</v>
          </cell>
          <cell r="G12563">
            <v>7</v>
          </cell>
          <cell r="H12563">
            <v>11</v>
          </cell>
          <cell r="I12563">
            <v>9</v>
          </cell>
          <cell r="J12563">
            <v>9</v>
          </cell>
          <cell r="K12563">
            <v>11</v>
          </cell>
          <cell r="L12563">
            <v>9</v>
          </cell>
        </row>
        <row r="12564">
          <cell r="E12564">
            <v>31922</v>
          </cell>
          <cell r="F12564">
            <v>6</v>
          </cell>
          <cell r="G12564">
            <v>9</v>
          </cell>
          <cell r="H12564">
            <v>13</v>
          </cell>
          <cell r="I12564">
            <v>11</v>
          </cell>
          <cell r="J12564">
            <v>13</v>
          </cell>
          <cell r="K12564">
            <v>0</v>
          </cell>
          <cell r="L12564">
            <v>4</v>
          </cell>
        </row>
        <row r="12565">
          <cell r="E12565">
            <v>31923</v>
          </cell>
          <cell r="F12565">
            <v>11</v>
          </cell>
          <cell r="G12565">
            <v>13</v>
          </cell>
          <cell r="H12565">
            <v>11</v>
          </cell>
          <cell r="I12565">
            <v>13</v>
          </cell>
          <cell r="J12565">
            <v>15</v>
          </cell>
          <cell r="K12565">
            <v>13</v>
          </cell>
          <cell r="L12565">
            <v>11</v>
          </cell>
        </row>
        <row r="12566">
          <cell r="E12566">
            <v>31924</v>
          </cell>
          <cell r="F12566">
            <v>0</v>
          </cell>
          <cell r="G12566">
            <v>9</v>
          </cell>
          <cell r="H12566">
            <v>7</v>
          </cell>
          <cell r="I12566">
            <v>11</v>
          </cell>
          <cell r="J12566">
            <v>6</v>
          </cell>
          <cell r="K12566">
            <v>7</v>
          </cell>
          <cell r="L12566">
            <v>6</v>
          </cell>
        </row>
        <row r="12567">
          <cell r="E12567">
            <v>31925</v>
          </cell>
          <cell r="F12567">
            <v>0</v>
          </cell>
          <cell r="G12567">
            <v>7</v>
          </cell>
          <cell r="H12567">
            <v>0</v>
          </cell>
          <cell r="I12567">
            <v>6</v>
          </cell>
          <cell r="J12567">
            <v>0</v>
          </cell>
          <cell r="K12567">
            <v>6</v>
          </cell>
          <cell r="L12567">
            <v>0</v>
          </cell>
        </row>
        <row r="12568">
          <cell r="E12568">
            <v>31926</v>
          </cell>
          <cell r="F12568">
            <v>15</v>
          </cell>
          <cell r="G12568">
            <v>6</v>
          </cell>
          <cell r="H12568">
            <v>9</v>
          </cell>
          <cell r="I12568">
            <v>11</v>
          </cell>
          <cell r="J12568">
            <v>0</v>
          </cell>
          <cell r="K12568">
            <v>6</v>
          </cell>
          <cell r="L12568">
            <v>2</v>
          </cell>
        </row>
        <row r="12569">
          <cell r="E12569">
            <v>31927</v>
          </cell>
          <cell r="F12569">
            <v>6</v>
          </cell>
          <cell r="G12569">
            <v>11</v>
          </cell>
          <cell r="H12569">
            <v>11</v>
          </cell>
          <cell r="I12569">
            <v>11</v>
          </cell>
          <cell r="J12569">
            <v>15</v>
          </cell>
          <cell r="K12569">
            <v>6</v>
          </cell>
          <cell r="L12569">
            <v>7</v>
          </cell>
        </row>
        <row r="12570">
          <cell r="E12570">
            <v>31928</v>
          </cell>
          <cell r="F12570">
            <v>4</v>
          </cell>
          <cell r="G12570">
            <v>2</v>
          </cell>
          <cell r="H12570">
            <v>11</v>
          </cell>
          <cell r="I12570">
            <v>19</v>
          </cell>
          <cell r="J12570">
            <v>6</v>
          </cell>
          <cell r="K12570">
            <v>6</v>
          </cell>
          <cell r="L12570">
            <v>9</v>
          </cell>
        </row>
        <row r="12571">
          <cell r="E12571">
            <v>31929</v>
          </cell>
          <cell r="F12571">
            <v>11</v>
          </cell>
          <cell r="G12571">
            <v>26</v>
          </cell>
          <cell r="H12571">
            <v>26</v>
          </cell>
          <cell r="I12571">
            <v>33</v>
          </cell>
          <cell r="J12571">
            <v>33</v>
          </cell>
          <cell r="K12571">
            <v>33</v>
          </cell>
          <cell r="L12571">
            <v>30</v>
          </cell>
        </row>
        <row r="12572">
          <cell r="E12572">
            <v>31930</v>
          </cell>
          <cell r="F12572">
            <v>30</v>
          </cell>
          <cell r="G12572">
            <v>26</v>
          </cell>
          <cell r="H12572">
            <v>30</v>
          </cell>
          <cell r="I12572">
            <v>33</v>
          </cell>
          <cell r="J12572">
            <v>33</v>
          </cell>
          <cell r="K12572">
            <v>33</v>
          </cell>
          <cell r="L12572">
            <v>33</v>
          </cell>
        </row>
        <row r="12573">
          <cell r="E12573">
            <v>31931</v>
          </cell>
          <cell r="F12573">
            <v>13</v>
          </cell>
          <cell r="G12573">
            <v>4</v>
          </cell>
          <cell r="H12573">
            <v>7</v>
          </cell>
          <cell r="I12573">
            <v>9</v>
          </cell>
          <cell r="J12573">
            <v>7</v>
          </cell>
          <cell r="K12573">
            <v>4</v>
          </cell>
          <cell r="L12573">
            <v>0</v>
          </cell>
        </row>
        <row r="12574">
          <cell r="E12574">
            <v>31932</v>
          </cell>
          <cell r="F12574">
            <v>13</v>
          </cell>
          <cell r="G12574">
            <v>13</v>
          </cell>
          <cell r="H12574">
            <v>9</v>
          </cell>
          <cell r="I12574">
            <v>11</v>
          </cell>
          <cell r="J12574">
            <v>9</v>
          </cell>
          <cell r="K12574">
            <v>6</v>
          </cell>
          <cell r="L12574">
            <v>9</v>
          </cell>
        </row>
        <row r="12575">
          <cell r="E12575">
            <v>31933</v>
          </cell>
          <cell r="F12575">
            <v>13</v>
          </cell>
          <cell r="G12575">
            <v>13</v>
          </cell>
          <cell r="H12575">
            <v>19</v>
          </cell>
          <cell r="I12575">
            <v>17</v>
          </cell>
          <cell r="J12575">
            <v>7</v>
          </cell>
          <cell r="K12575">
            <v>11</v>
          </cell>
          <cell r="L12575">
            <v>0</v>
          </cell>
        </row>
        <row r="12576">
          <cell r="E12576">
            <v>31934</v>
          </cell>
          <cell r="F12576">
            <v>15</v>
          </cell>
          <cell r="G12576">
            <v>28</v>
          </cell>
          <cell r="H12576">
            <v>20</v>
          </cell>
          <cell r="I12576">
            <v>9</v>
          </cell>
          <cell r="J12576">
            <v>11</v>
          </cell>
          <cell r="K12576">
            <v>13</v>
          </cell>
          <cell r="L12576">
            <v>9</v>
          </cell>
        </row>
        <row r="12577">
          <cell r="E12577">
            <v>31935</v>
          </cell>
          <cell r="F12577">
            <v>7</v>
          </cell>
          <cell r="G12577">
            <v>7</v>
          </cell>
          <cell r="H12577">
            <v>17</v>
          </cell>
          <cell r="I12577">
            <v>15</v>
          </cell>
          <cell r="J12577">
            <v>15</v>
          </cell>
          <cell r="K12577">
            <v>15</v>
          </cell>
          <cell r="L12577">
            <v>11</v>
          </cell>
        </row>
        <row r="12578">
          <cell r="E12578">
            <v>31936</v>
          </cell>
          <cell r="F12578">
            <v>6</v>
          </cell>
          <cell r="G12578">
            <v>7</v>
          </cell>
          <cell r="H12578">
            <v>7</v>
          </cell>
          <cell r="I12578">
            <v>7</v>
          </cell>
          <cell r="J12578">
            <v>4</v>
          </cell>
          <cell r="K12578">
            <v>9</v>
          </cell>
          <cell r="L12578">
            <v>13</v>
          </cell>
        </row>
        <row r="12579">
          <cell r="E12579">
            <v>31937</v>
          </cell>
          <cell r="F12579">
            <v>15</v>
          </cell>
          <cell r="G12579">
            <v>19</v>
          </cell>
          <cell r="H12579">
            <v>19</v>
          </cell>
          <cell r="I12579">
            <v>13</v>
          </cell>
          <cell r="J12579">
            <v>13</v>
          </cell>
          <cell r="K12579">
            <v>15</v>
          </cell>
          <cell r="L12579">
            <v>6</v>
          </cell>
        </row>
        <row r="12580">
          <cell r="E12580">
            <v>31938</v>
          </cell>
          <cell r="F12580">
            <v>19</v>
          </cell>
          <cell r="G12580">
            <v>15</v>
          </cell>
          <cell r="H12580">
            <v>15</v>
          </cell>
          <cell r="I12580">
            <v>11</v>
          </cell>
          <cell r="J12580">
            <v>11</v>
          </cell>
          <cell r="K12580">
            <v>7</v>
          </cell>
          <cell r="L12580">
            <v>0</v>
          </cell>
        </row>
        <row r="12581">
          <cell r="E12581">
            <v>31939</v>
          </cell>
          <cell r="F12581">
            <v>30</v>
          </cell>
          <cell r="G12581">
            <v>11</v>
          </cell>
          <cell r="H12581">
            <v>0</v>
          </cell>
          <cell r="I12581">
            <v>15</v>
          </cell>
          <cell r="J12581">
            <v>7</v>
          </cell>
          <cell r="K12581">
            <v>7</v>
          </cell>
          <cell r="L12581">
            <v>7</v>
          </cell>
        </row>
        <row r="12582">
          <cell r="E12582">
            <v>31940</v>
          </cell>
          <cell r="F12582">
            <v>9</v>
          </cell>
          <cell r="G12582">
            <v>15</v>
          </cell>
          <cell r="H12582">
            <v>15</v>
          </cell>
          <cell r="I12582">
            <v>22</v>
          </cell>
          <cell r="J12582">
            <v>9</v>
          </cell>
          <cell r="K12582">
            <v>7</v>
          </cell>
          <cell r="L12582">
            <v>7</v>
          </cell>
        </row>
        <row r="12583">
          <cell r="E12583">
            <v>31941</v>
          </cell>
          <cell r="F12583">
            <v>19</v>
          </cell>
          <cell r="G12583">
            <v>15</v>
          </cell>
          <cell r="H12583">
            <v>13</v>
          </cell>
          <cell r="I12583">
            <v>7</v>
          </cell>
          <cell r="J12583">
            <v>6</v>
          </cell>
          <cell r="K12583">
            <v>6</v>
          </cell>
          <cell r="L12583">
            <v>19</v>
          </cell>
        </row>
        <row r="12584">
          <cell r="E12584">
            <v>31942</v>
          </cell>
          <cell r="F12584">
            <v>11</v>
          </cell>
          <cell r="G12584">
            <v>9</v>
          </cell>
          <cell r="H12584">
            <v>9</v>
          </cell>
          <cell r="I12584">
            <v>7</v>
          </cell>
          <cell r="J12584">
            <v>7</v>
          </cell>
          <cell r="K12584">
            <v>9</v>
          </cell>
          <cell r="L12584">
            <v>6</v>
          </cell>
        </row>
        <row r="12585">
          <cell r="E12585">
            <v>31943</v>
          </cell>
          <cell r="F12585">
            <v>28</v>
          </cell>
          <cell r="G12585">
            <v>19</v>
          </cell>
          <cell r="H12585">
            <v>22</v>
          </cell>
          <cell r="I12585">
            <v>13</v>
          </cell>
          <cell r="J12585">
            <v>0</v>
          </cell>
          <cell r="K12585">
            <v>6</v>
          </cell>
          <cell r="L12585">
            <v>0</v>
          </cell>
        </row>
        <row r="12586">
          <cell r="E12586">
            <v>31944</v>
          </cell>
          <cell r="F12586">
            <v>37</v>
          </cell>
          <cell r="G12586">
            <v>20</v>
          </cell>
          <cell r="H12586">
            <v>19</v>
          </cell>
          <cell r="I12586">
            <v>35</v>
          </cell>
          <cell r="J12586">
            <v>22</v>
          </cell>
          <cell r="K12586">
            <v>7</v>
          </cell>
          <cell r="L12586">
            <v>9</v>
          </cell>
        </row>
        <row r="12587">
          <cell r="E12587">
            <v>31945</v>
          </cell>
          <cell r="F12587">
            <v>9</v>
          </cell>
          <cell r="G12587">
            <v>4</v>
          </cell>
          <cell r="H12587">
            <v>0</v>
          </cell>
          <cell r="I12587">
            <v>0</v>
          </cell>
          <cell r="J12587">
            <v>0</v>
          </cell>
          <cell r="K12587">
            <v>2</v>
          </cell>
          <cell r="L12587">
            <v>9</v>
          </cell>
        </row>
        <row r="12588">
          <cell r="E12588">
            <v>31946</v>
          </cell>
          <cell r="F12588">
            <v>7</v>
          </cell>
          <cell r="G12588">
            <v>4</v>
          </cell>
          <cell r="H12588">
            <v>6</v>
          </cell>
          <cell r="I12588">
            <v>7</v>
          </cell>
          <cell r="J12588">
            <v>6</v>
          </cell>
          <cell r="K12588">
            <v>0</v>
          </cell>
          <cell r="L12588">
            <v>0</v>
          </cell>
        </row>
        <row r="12589">
          <cell r="E12589">
            <v>31947</v>
          </cell>
          <cell r="F12589">
            <v>30</v>
          </cell>
          <cell r="G12589">
            <v>15</v>
          </cell>
          <cell r="H12589">
            <v>7</v>
          </cell>
          <cell r="I12589">
            <v>0</v>
          </cell>
          <cell r="J12589">
            <v>11</v>
          </cell>
          <cell r="K12589">
            <v>4</v>
          </cell>
          <cell r="L12589">
            <v>17</v>
          </cell>
        </row>
        <row r="12590">
          <cell r="E12590">
            <v>31948</v>
          </cell>
          <cell r="F12590">
            <v>11</v>
          </cell>
          <cell r="G12590">
            <v>9</v>
          </cell>
          <cell r="H12590">
            <v>11</v>
          </cell>
          <cell r="I12590">
            <v>7</v>
          </cell>
          <cell r="J12590">
            <v>15</v>
          </cell>
          <cell r="K12590">
            <v>15</v>
          </cell>
          <cell r="L12590">
            <v>17</v>
          </cell>
        </row>
        <row r="12591">
          <cell r="E12591">
            <v>31949</v>
          </cell>
          <cell r="F12591">
            <v>7</v>
          </cell>
          <cell r="G12591">
            <v>9</v>
          </cell>
          <cell r="H12591">
            <v>0</v>
          </cell>
          <cell r="I12591">
            <v>0</v>
          </cell>
          <cell r="J12591">
            <v>4</v>
          </cell>
          <cell r="K12591">
            <v>11</v>
          </cell>
          <cell r="L12591">
            <v>11</v>
          </cell>
        </row>
        <row r="12592">
          <cell r="E12592">
            <v>31950</v>
          </cell>
          <cell r="F12592">
            <v>26</v>
          </cell>
          <cell r="G12592">
            <v>30</v>
          </cell>
          <cell r="H12592">
            <v>24</v>
          </cell>
          <cell r="I12592">
            <v>22</v>
          </cell>
          <cell r="J12592">
            <v>24</v>
          </cell>
          <cell r="K12592">
            <v>17</v>
          </cell>
          <cell r="L12592">
            <v>15</v>
          </cell>
        </row>
        <row r="12593">
          <cell r="E12593">
            <v>31951</v>
          </cell>
          <cell r="F12593">
            <v>20</v>
          </cell>
          <cell r="G12593">
            <v>22</v>
          </cell>
          <cell r="H12593">
            <v>15</v>
          </cell>
          <cell r="I12593">
            <v>22</v>
          </cell>
          <cell r="J12593">
            <v>13</v>
          </cell>
          <cell r="K12593">
            <v>22</v>
          </cell>
          <cell r="L12593">
            <v>11</v>
          </cell>
        </row>
        <row r="12594">
          <cell r="E12594">
            <v>31952</v>
          </cell>
          <cell r="F12594">
            <v>15</v>
          </cell>
          <cell r="G12594">
            <v>15</v>
          </cell>
          <cell r="H12594">
            <v>15</v>
          </cell>
          <cell r="I12594">
            <v>11</v>
          </cell>
          <cell r="J12594">
            <v>7</v>
          </cell>
          <cell r="K12594">
            <v>11</v>
          </cell>
          <cell r="L12594">
            <v>7</v>
          </cell>
        </row>
        <row r="12595">
          <cell r="E12595">
            <v>31953</v>
          </cell>
          <cell r="F12595">
            <v>0</v>
          </cell>
          <cell r="G12595">
            <v>0</v>
          </cell>
          <cell r="H12595">
            <v>6</v>
          </cell>
          <cell r="I12595">
            <v>0</v>
          </cell>
          <cell r="J12595">
            <v>7</v>
          </cell>
          <cell r="K12595">
            <v>6</v>
          </cell>
          <cell r="L12595">
            <v>6</v>
          </cell>
        </row>
        <row r="12596">
          <cell r="E12596">
            <v>31954</v>
          </cell>
          <cell r="F12596">
            <v>2</v>
          </cell>
          <cell r="G12596">
            <v>9</v>
          </cell>
          <cell r="H12596">
            <v>0</v>
          </cell>
          <cell r="I12596">
            <v>0</v>
          </cell>
          <cell r="J12596">
            <v>0</v>
          </cell>
          <cell r="K12596">
            <v>2</v>
          </cell>
          <cell r="L12596">
            <v>9</v>
          </cell>
        </row>
        <row r="12597">
          <cell r="E12597">
            <v>31955</v>
          </cell>
          <cell r="F12597">
            <v>6</v>
          </cell>
          <cell r="G12597">
            <v>7</v>
          </cell>
          <cell r="H12597">
            <v>4</v>
          </cell>
          <cell r="I12597">
            <v>7</v>
          </cell>
          <cell r="J12597">
            <v>2</v>
          </cell>
          <cell r="K12597">
            <v>7</v>
          </cell>
          <cell r="L12597">
            <v>0</v>
          </cell>
        </row>
        <row r="12598">
          <cell r="E12598">
            <v>31956</v>
          </cell>
          <cell r="F12598">
            <v>17</v>
          </cell>
          <cell r="G12598">
            <v>11</v>
          </cell>
          <cell r="H12598">
            <v>15</v>
          </cell>
          <cell r="I12598">
            <v>13</v>
          </cell>
          <cell r="J12598">
            <v>9</v>
          </cell>
          <cell r="K12598">
            <v>15</v>
          </cell>
          <cell r="L12598">
            <v>15</v>
          </cell>
        </row>
        <row r="12599">
          <cell r="E12599">
            <v>31957</v>
          </cell>
          <cell r="F12599">
            <v>0</v>
          </cell>
          <cell r="G12599">
            <v>0</v>
          </cell>
          <cell r="H12599">
            <v>0</v>
          </cell>
          <cell r="I12599">
            <v>4</v>
          </cell>
          <cell r="J12599">
            <v>6</v>
          </cell>
          <cell r="K12599">
            <v>7</v>
          </cell>
          <cell r="L12599">
            <v>0</v>
          </cell>
        </row>
        <row r="12600">
          <cell r="E12600">
            <v>31958</v>
          </cell>
          <cell r="F12600">
            <v>11</v>
          </cell>
          <cell r="G12600">
            <v>0</v>
          </cell>
          <cell r="H12600">
            <v>11</v>
          </cell>
          <cell r="I12600">
            <v>11</v>
          </cell>
          <cell r="J12600">
            <v>7</v>
          </cell>
          <cell r="K12600">
            <v>7</v>
          </cell>
          <cell r="L12600">
            <v>11</v>
          </cell>
        </row>
        <row r="12601">
          <cell r="E12601">
            <v>31959</v>
          </cell>
          <cell r="F12601">
            <v>0</v>
          </cell>
          <cell r="G12601">
            <v>0</v>
          </cell>
          <cell r="H12601">
            <v>0</v>
          </cell>
          <cell r="I12601">
            <v>4</v>
          </cell>
          <cell r="J12601">
            <v>4</v>
          </cell>
          <cell r="K12601">
            <v>6</v>
          </cell>
          <cell r="L12601">
            <v>0</v>
          </cell>
        </row>
        <row r="12602">
          <cell r="E12602">
            <v>31960</v>
          </cell>
          <cell r="F12602">
            <v>4</v>
          </cell>
          <cell r="G12602">
            <v>22</v>
          </cell>
          <cell r="H12602">
            <v>19</v>
          </cell>
          <cell r="I12602">
            <v>7</v>
          </cell>
          <cell r="J12602">
            <v>9</v>
          </cell>
          <cell r="K12602">
            <v>4</v>
          </cell>
          <cell r="L12602">
            <v>15</v>
          </cell>
        </row>
        <row r="12603">
          <cell r="E12603">
            <v>31961</v>
          </cell>
          <cell r="F12603">
            <v>9</v>
          </cell>
          <cell r="G12603">
            <v>4</v>
          </cell>
          <cell r="H12603">
            <v>4</v>
          </cell>
          <cell r="I12603">
            <v>0</v>
          </cell>
          <cell r="J12603">
            <v>4</v>
          </cell>
          <cell r="K12603">
            <v>19</v>
          </cell>
          <cell r="L12603">
            <v>28</v>
          </cell>
        </row>
        <row r="12604">
          <cell r="E12604">
            <v>31962</v>
          </cell>
          <cell r="F12604">
            <v>17</v>
          </cell>
          <cell r="G12604">
            <v>17</v>
          </cell>
          <cell r="H12604">
            <v>19</v>
          </cell>
          <cell r="I12604">
            <v>19</v>
          </cell>
          <cell r="J12604">
            <v>13</v>
          </cell>
          <cell r="K12604">
            <v>15</v>
          </cell>
          <cell r="L12604">
            <v>22</v>
          </cell>
        </row>
        <row r="12605">
          <cell r="E12605">
            <v>31963</v>
          </cell>
          <cell r="F12605">
            <v>4</v>
          </cell>
          <cell r="G12605">
            <v>0</v>
          </cell>
          <cell r="H12605">
            <v>7</v>
          </cell>
          <cell r="I12605">
            <v>6</v>
          </cell>
          <cell r="J12605">
            <v>6</v>
          </cell>
          <cell r="K12605">
            <v>6</v>
          </cell>
          <cell r="L12605">
            <v>13</v>
          </cell>
        </row>
        <row r="12606">
          <cell r="E12606">
            <v>31964</v>
          </cell>
          <cell r="F12606">
            <v>7</v>
          </cell>
          <cell r="G12606">
            <v>9</v>
          </cell>
          <cell r="H12606">
            <v>9</v>
          </cell>
          <cell r="I12606">
            <v>15</v>
          </cell>
          <cell r="J12606">
            <v>17</v>
          </cell>
          <cell r="K12606">
            <v>17</v>
          </cell>
          <cell r="L12606">
            <v>13</v>
          </cell>
        </row>
        <row r="12607">
          <cell r="E12607">
            <v>31965</v>
          </cell>
          <cell r="F12607">
            <v>0</v>
          </cell>
          <cell r="G12607">
            <v>0</v>
          </cell>
          <cell r="H12607">
            <v>4</v>
          </cell>
          <cell r="I12607">
            <v>4</v>
          </cell>
          <cell r="J12607">
            <v>4</v>
          </cell>
          <cell r="K12607">
            <v>2</v>
          </cell>
          <cell r="L12607">
            <v>6</v>
          </cell>
        </row>
        <row r="12608">
          <cell r="E12608">
            <v>31966</v>
          </cell>
          <cell r="F12608">
            <v>6</v>
          </cell>
          <cell r="G12608">
            <v>0</v>
          </cell>
          <cell r="H12608">
            <v>0</v>
          </cell>
          <cell r="I12608">
            <v>0</v>
          </cell>
          <cell r="J12608">
            <v>0</v>
          </cell>
          <cell r="K12608">
            <v>6</v>
          </cell>
          <cell r="L12608">
            <v>4</v>
          </cell>
        </row>
        <row r="12609">
          <cell r="E12609">
            <v>31967</v>
          </cell>
          <cell r="F12609">
            <v>26</v>
          </cell>
          <cell r="G12609">
            <v>20</v>
          </cell>
          <cell r="H12609">
            <v>13</v>
          </cell>
          <cell r="I12609">
            <v>4</v>
          </cell>
          <cell r="J12609">
            <v>4</v>
          </cell>
          <cell r="K12609">
            <v>15</v>
          </cell>
          <cell r="L12609">
            <v>19</v>
          </cell>
        </row>
        <row r="12610">
          <cell r="E12610">
            <v>31968</v>
          </cell>
          <cell r="F12610">
            <v>19</v>
          </cell>
          <cell r="G12610">
            <v>22</v>
          </cell>
          <cell r="H12610">
            <v>17</v>
          </cell>
          <cell r="I12610">
            <v>20</v>
          </cell>
          <cell r="J12610">
            <v>13</v>
          </cell>
          <cell r="K12610">
            <v>15</v>
          </cell>
          <cell r="L12610">
            <v>9</v>
          </cell>
        </row>
        <row r="12611">
          <cell r="E12611">
            <v>31969</v>
          </cell>
          <cell r="F12611">
            <v>0</v>
          </cell>
          <cell r="G12611">
            <v>4</v>
          </cell>
          <cell r="H12611">
            <v>9</v>
          </cell>
          <cell r="I12611">
            <v>7</v>
          </cell>
          <cell r="J12611">
            <v>7</v>
          </cell>
          <cell r="K12611">
            <v>0</v>
          </cell>
          <cell r="L12611">
            <v>0</v>
          </cell>
        </row>
        <row r="12612">
          <cell r="E12612">
            <v>31970</v>
          </cell>
          <cell r="F12612">
            <v>6</v>
          </cell>
          <cell r="G12612">
            <v>4</v>
          </cell>
          <cell r="H12612">
            <v>6</v>
          </cell>
          <cell r="I12612">
            <v>6</v>
          </cell>
          <cell r="J12612">
            <v>9</v>
          </cell>
          <cell r="K12612">
            <v>0</v>
          </cell>
          <cell r="L12612">
            <v>7</v>
          </cell>
        </row>
        <row r="12613">
          <cell r="E12613">
            <v>31971</v>
          </cell>
          <cell r="F12613">
            <v>7</v>
          </cell>
          <cell r="G12613">
            <v>19</v>
          </cell>
          <cell r="H12613">
            <v>11</v>
          </cell>
          <cell r="I12613">
            <v>4</v>
          </cell>
          <cell r="J12613">
            <v>9</v>
          </cell>
          <cell r="K12613">
            <v>7</v>
          </cell>
          <cell r="L12613">
            <v>13</v>
          </cell>
        </row>
        <row r="12614">
          <cell r="E12614">
            <v>31972</v>
          </cell>
          <cell r="F12614">
            <v>0</v>
          </cell>
          <cell r="G12614">
            <v>4</v>
          </cell>
          <cell r="H12614">
            <v>0</v>
          </cell>
          <cell r="I12614">
            <v>0</v>
          </cell>
          <cell r="J12614">
            <v>4</v>
          </cell>
          <cell r="K12614">
            <v>0</v>
          </cell>
          <cell r="L12614">
            <v>0</v>
          </cell>
        </row>
        <row r="12615">
          <cell r="E12615">
            <v>31973</v>
          </cell>
          <cell r="F12615">
            <v>11</v>
          </cell>
          <cell r="G12615">
            <v>11</v>
          </cell>
          <cell r="H12615">
            <v>7</v>
          </cell>
          <cell r="I12615">
            <v>11</v>
          </cell>
          <cell r="J12615">
            <v>4</v>
          </cell>
          <cell r="K12615">
            <v>9</v>
          </cell>
          <cell r="L12615">
            <v>11</v>
          </cell>
        </row>
        <row r="12616">
          <cell r="E12616">
            <v>31974</v>
          </cell>
          <cell r="F12616">
            <v>19</v>
          </cell>
          <cell r="G12616">
            <v>15</v>
          </cell>
          <cell r="H12616">
            <v>19</v>
          </cell>
          <cell r="I12616">
            <v>19</v>
          </cell>
          <cell r="J12616">
            <v>19</v>
          </cell>
          <cell r="K12616">
            <v>19</v>
          </cell>
          <cell r="L12616">
            <v>24</v>
          </cell>
        </row>
        <row r="12617">
          <cell r="E12617">
            <v>31975</v>
          </cell>
          <cell r="F12617">
            <v>19</v>
          </cell>
          <cell r="G12617">
            <v>13</v>
          </cell>
          <cell r="H12617">
            <v>11</v>
          </cell>
          <cell r="I12617">
            <v>13</v>
          </cell>
          <cell r="J12617">
            <v>19</v>
          </cell>
          <cell r="K12617">
            <v>6</v>
          </cell>
          <cell r="L12617">
            <v>9</v>
          </cell>
        </row>
        <row r="12618">
          <cell r="E12618">
            <v>31976</v>
          </cell>
          <cell r="F12618">
            <v>11</v>
          </cell>
          <cell r="G12618">
            <v>13</v>
          </cell>
          <cell r="H12618">
            <v>15</v>
          </cell>
          <cell r="I12618">
            <v>13</v>
          </cell>
          <cell r="J12618">
            <v>9</v>
          </cell>
          <cell r="K12618">
            <v>9</v>
          </cell>
          <cell r="L12618">
            <v>11</v>
          </cell>
        </row>
        <row r="12619">
          <cell r="E12619">
            <v>31977</v>
          </cell>
          <cell r="F12619">
            <v>13</v>
          </cell>
          <cell r="G12619">
            <v>13</v>
          </cell>
          <cell r="H12619">
            <v>13</v>
          </cell>
          <cell r="I12619">
            <v>7</v>
          </cell>
          <cell r="J12619">
            <v>13</v>
          </cell>
          <cell r="K12619">
            <v>9</v>
          </cell>
          <cell r="L12619">
            <v>13</v>
          </cell>
        </row>
        <row r="12620">
          <cell r="E12620">
            <v>31978</v>
          </cell>
          <cell r="F12620">
            <v>7</v>
          </cell>
          <cell r="G12620">
            <v>0</v>
          </cell>
          <cell r="H12620">
            <v>0</v>
          </cell>
          <cell r="I12620">
            <v>0</v>
          </cell>
          <cell r="J12620">
            <v>7</v>
          </cell>
          <cell r="K12620">
            <v>6</v>
          </cell>
          <cell r="L12620">
            <v>9</v>
          </cell>
        </row>
        <row r="12621">
          <cell r="E12621">
            <v>31979</v>
          </cell>
          <cell r="F12621">
            <v>4</v>
          </cell>
          <cell r="G12621">
            <v>6</v>
          </cell>
          <cell r="H12621">
            <v>6</v>
          </cell>
          <cell r="I12621">
            <v>4</v>
          </cell>
          <cell r="J12621">
            <v>6</v>
          </cell>
          <cell r="K12621">
            <v>0</v>
          </cell>
          <cell r="L12621">
            <v>11</v>
          </cell>
        </row>
        <row r="12622">
          <cell r="E12622">
            <v>31980</v>
          </cell>
          <cell r="F12622">
            <v>9</v>
          </cell>
          <cell r="G12622">
            <v>13</v>
          </cell>
          <cell r="H12622">
            <v>15</v>
          </cell>
          <cell r="I12622">
            <v>15</v>
          </cell>
          <cell r="J12622">
            <v>13</v>
          </cell>
          <cell r="K12622">
            <v>13</v>
          </cell>
          <cell r="L12622">
            <v>19</v>
          </cell>
        </row>
        <row r="12623">
          <cell r="E12623">
            <v>31981</v>
          </cell>
          <cell r="F12623">
            <v>4</v>
          </cell>
          <cell r="G12623">
            <v>6</v>
          </cell>
          <cell r="H12623">
            <v>4</v>
          </cell>
          <cell r="I12623">
            <v>4</v>
          </cell>
          <cell r="J12623">
            <v>9</v>
          </cell>
          <cell r="K12623">
            <v>9</v>
          </cell>
          <cell r="L12623">
            <v>9</v>
          </cell>
        </row>
        <row r="12624">
          <cell r="E12624">
            <v>31982</v>
          </cell>
          <cell r="F12624">
            <v>7</v>
          </cell>
          <cell r="G12624">
            <v>0</v>
          </cell>
          <cell r="H12624">
            <v>4</v>
          </cell>
          <cell r="I12624">
            <v>0</v>
          </cell>
          <cell r="J12624">
            <v>9</v>
          </cell>
          <cell r="K12624">
            <v>0</v>
          </cell>
          <cell r="L12624">
            <v>4</v>
          </cell>
        </row>
        <row r="12625">
          <cell r="E12625">
            <v>31983</v>
          </cell>
          <cell r="F12625">
            <v>9</v>
          </cell>
          <cell r="G12625">
            <v>7</v>
          </cell>
          <cell r="H12625">
            <v>0</v>
          </cell>
          <cell r="I12625">
            <v>0</v>
          </cell>
          <cell r="J12625">
            <v>0</v>
          </cell>
          <cell r="K12625">
            <v>4</v>
          </cell>
          <cell r="L12625">
            <v>6</v>
          </cell>
        </row>
        <row r="12626">
          <cell r="E12626">
            <v>31984</v>
          </cell>
          <cell r="F12626">
            <v>11</v>
          </cell>
          <cell r="G12626">
            <v>19</v>
          </cell>
          <cell r="H12626">
            <v>6</v>
          </cell>
          <cell r="I12626">
            <v>17</v>
          </cell>
          <cell r="J12626">
            <v>17</v>
          </cell>
          <cell r="K12626">
            <v>13</v>
          </cell>
          <cell r="L12626">
            <v>0</v>
          </cell>
        </row>
        <row r="12627">
          <cell r="E12627">
            <v>31985</v>
          </cell>
          <cell r="F12627">
            <v>0</v>
          </cell>
          <cell r="G12627">
            <v>0</v>
          </cell>
          <cell r="H12627">
            <v>9</v>
          </cell>
          <cell r="I12627">
            <v>0</v>
          </cell>
          <cell r="J12627">
            <v>6</v>
          </cell>
          <cell r="K12627">
            <v>0</v>
          </cell>
          <cell r="L12627">
            <v>6</v>
          </cell>
        </row>
        <row r="12628">
          <cell r="E12628">
            <v>31986</v>
          </cell>
          <cell r="F12628">
            <v>7</v>
          </cell>
          <cell r="G12628">
            <v>6</v>
          </cell>
          <cell r="H12628">
            <v>13</v>
          </cell>
          <cell r="I12628">
            <v>0</v>
          </cell>
          <cell r="J12628">
            <v>7</v>
          </cell>
          <cell r="K12628">
            <v>19</v>
          </cell>
          <cell r="L12628">
            <v>11</v>
          </cell>
        </row>
        <row r="12629">
          <cell r="E12629">
            <v>31987</v>
          </cell>
          <cell r="F12629">
            <v>19</v>
          </cell>
          <cell r="G12629">
            <v>15</v>
          </cell>
          <cell r="H12629">
            <v>11</v>
          </cell>
          <cell r="I12629">
            <v>11</v>
          </cell>
          <cell r="J12629">
            <v>0</v>
          </cell>
          <cell r="K12629">
            <v>0</v>
          </cell>
          <cell r="L12629">
            <v>0</v>
          </cell>
        </row>
        <row r="12630">
          <cell r="E12630">
            <v>31988</v>
          </cell>
          <cell r="F12630">
            <v>0</v>
          </cell>
          <cell r="G12630">
            <v>0</v>
          </cell>
          <cell r="H12630">
            <v>2</v>
          </cell>
          <cell r="I12630">
            <v>0</v>
          </cell>
          <cell r="J12630">
            <v>0</v>
          </cell>
          <cell r="K12630">
            <v>17</v>
          </cell>
          <cell r="L12630">
            <v>13</v>
          </cell>
        </row>
        <row r="12631">
          <cell r="E12631">
            <v>31989</v>
          </cell>
          <cell r="F12631">
            <v>7</v>
          </cell>
          <cell r="G12631">
            <v>7</v>
          </cell>
          <cell r="H12631">
            <v>7</v>
          </cell>
          <cell r="I12631">
            <v>6</v>
          </cell>
          <cell r="J12631">
            <v>0</v>
          </cell>
          <cell r="K12631">
            <v>7</v>
          </cell>
          <cell r="L12631">
            <v>4</v>
          </cell>
        </row>
        <row r="12632">
          <cell r="E12632">
            <v>31990</v>
          </cell>
          <cell r="F12632">
            <v>15</v>
          </cell>
          <cell r="G12632">
            <v>15</v>
          </cell>
          <cell r="H12632">
            <v>11</v>
          </cell>
          <cell r="I12632">
            <v>9</v>
          </cell>
          <cell r="J12632">
            <v>7</v>
          </cell>
          <cell r="K12632">
            <v>15</v>
          </cell>
          <cell r="L12632">
            <v>17</v>
          </cell>
        </row>
        <row r="12633">
          <cell r="E12633">
            <v>31991</v>
          </cell>
          <cell r="F12633">
            <v>30</v>
          </cell>
          <cell r="G12633">
            <v>13</v>
          </cell>
          <cell r="H12633">
            <v>9</v>
          </cell>
          <cell r="I12633">
            <v>11</v>
          </cell>
          <cell r="J12633">
            <v>9</v>
          </cell>
          <cell r="K12633">
            <v>15</v>
          </cell>
          <cell r="L12633">
            <v>19</v>
          </cell>
        </row>
        <row r="12634">
          <cell r="E12634">
            <v>31992</v>
          </cell>
          <cell r="F12634">
            <v>19</v>
          </cell>
          <cell r="G12634">
            <v>22</v>
          </cell>
          <cell r="H12634">
            <v>26</v>
          </cell>
          <cell r="I12634">
            <v>20</v>
          </cell>
          <cell r="J12634">
            <v>13</v>
          </cell>
          <cell r="K12634">
            <v>4</v>
          </cell>
          <cell r="L12634">
            <v>6</v>
          </cell>
        </row>
        <row r="12635">
          <cell r="E12635">
            <v>31993</v>
          </cell>
          <cell r="F12635">
            <v>6</v>
          </cell>
          <cell r="G12635">
            <v>4</v>
          </cell>
          <cell r="H12635">
            <v>4</v>
          </cell>
          <cell r="I12635">
            <v>0</v>
          </cell>
          <cell r="J12635">
            <v>4</v>
          </cell>
          <cell r="K12635">
            <v>9</v>
          </cell>
          <cell r="L12635">
            <v>7</v>
          </cell>
        </row>
        <row r="12636">
          <cell r="E12636">
            <v>31994</v>
          </cell>
          <cell r="F12636">
            <v>22</v>
          </cell>
          <cell r="G12636">
            <v>20</v>
          </cell>
          <cell r="H12636">
            <v>15</v>
          </cell>
          <cell r="I12636">
            <v>28</v>
          </cell>
          <cell r="J12636">
            <v>28</v>
          </cell>
          <cell r="K12636">
            <v>22</v>
          </cell>
          <cell r="L12636">
            <v>31</v>
          </cell>
        </row>
        <row r="12637">
          <cell r="E12637">
            <v>31995</v>
          </cell>
          <cell r="F12637">
            <v>0</v>
          </cell>
          <cell r="G12637">
            <v>0</v>
          </cell>
          <cell r="H12637">
            <v>0</v>
          </cell>
          <cell r="I12637">
            <v>0</v>
          </cell>
          <cell r="J12637">
            <v>0</v>
          </cell>
          <cell r="K12637">
            <v>9</v>
          </cell>
          <cell r="L12637">
            <v>9</v>
          </cell>
        </row>
        <row r="12638">
          <cell r="E12638">
            <v>31996</v>
          </cell>
          <cell r="F12638">
            <v>2</v>
          </cell>
          <cell r="G12638">
            <v>6</v>
          </cell>
          <cell r="H12638">
            <v>6</v>
          </cell>
          <cell r="I12638">
            <v>9</v>
          </cell>
          <cell r="J12638">
            <v>11</v>
          </cell>
          <cell r="K12638">
            <v>15</v>
          </cell>
          <cell r="L12638">
            <v>20</v>
          </cell>
        </row>
        <row r="12639">
          <cell r="E12639">
            <v>31997</v>
          </cell>
          <cell r="F12639">
            <v>7</v>
          </cell>
          <cell r="G12639">
            <v>15</v>
          </cell>
          <cell r="H12639">
            <v>13</v>
          </cell>
          <cell r="I12639">
            <v>15</v>
          </cell>
          <cell r="J12639">
            <v>9</v>
          </cell>
          <cell r="K12639">
            <v>9</v>
          </cell>
          <cell r="L12639">
            <v>9</v>
          </cell>
        </row>
        <row r="12640">
          <cell r="E12640">
            <v>31998</v>
          </cell>
          <cell r="F12640">
            <v>6</v>
          </cell>
          <cell r="G12640">
            <v>9</v>
          </cell>
          <cell r="H12640">
            <v>13</v>
          </cell>
          <cell r="I12640">
            <v>19</v>
          </cell>
          <cell r="J12640">
            <v>15</v>
          </cell>
          <cell r="K12640">
            <v>19</v>
          </cell>
          <cell r="L12640">
            <v>19</v>
          </cell>
        </row>
        <row r="12641">
          <cell r="E12641">
            <v>31999</v>
          </cell>
          <cell r="F12641">
            <v>22</v>
          </cell>
          <cell r="G12641">
            <v>19</v>
          </cell>
          <cell r="H12641">
            <v>26</v>
          </cell>
          <cell r="I12641">
            <v>30</v>
          </cell>
          <cell r="J12641">
            <v>26</v>
          </cell>
          <cell r="K12641">
            <v>20</v>
          </cell>
          <cell r="L12641">
            <v>24</v>
          </cell>
        </row>
        <row r="12642">
          <cell r="E12642">
            <v>32000</v>
          </cell>
          <cell r="F12642">
            <v>24</v>
          </cell>
          <cell r="G12642">
            <v>15</v>
          </cell>
          <cell r="H12642">
            <v>22</v>
          </cell>
          <cell r="I12642">
            <v>22</v>
          </cell>
          <cell r="J12642">
            <v>15</v>
          </cell>
          <cell r="K12642">
            <v>24</v>
          </cell>
          <cell r="L12642">
            <v>22</v>
          </cell>
        </row>
        <row r="12643">
          <cell r="E12643">
            <v>32001</v>
          </cell>
          <cell r="F12643">
            <v>13</v>
          </cell>
          <cell r="G12643">
            <v>15</v>
          </cell>
          <cell r="H12643">
            <v>13</v>
          </cell>
          <cell r="I12643">
            <v>11</v>
          </cell>
          <cell r="J12643">
            <v>15</v>
          </cell>
          <cell r="K12643">
            <v>15</v>
          </cell>
          <cell r="L12643">
            <v>11</v>
          </cell>
        </row>
        <row r="12644">
          <cell r="E12644">
            <v>32002</v>
          </cell>
          <cell r="F12644">
            <v>15</v>
          </cell>
          <cell r="G12644">
            <v>11</v>
          </cell>
          <cell r="H12644">
            <v>13</v>
          </cell>
          <cell r="I12644">
            <v>9</v>
          </cell>
          <cell r="J12644">
            <v>9</v>
          </cell>
          <cell r="K12644">
            <v>4</v>
          </cell>
          <cell r="L12644">
            <v>4</v>
          </cell>
        </row>
        <row r="12645">
          <cell r="E12645">
            <v>32003</v>
          </cell>
          <cell r="F12645">
            <v>15</v>
          </cell>
          <cell r="G12645">
            <v>15</v>
          </cell>
          <cell r="H12645">
            <v>19</v>
          </cell>
          <cell r="I12645">
            <v>15</v>
          </cell>
          <cell r="J12645">
            <v>11</v>
          </cell>
          <cell r="K12645">
            <v>15</v>
          </cell>
          <cell r="L12645">
            <v>17</v>
          </cell>
        </row>
        <row r="12646">
          <cell r="E12646">
            <v>32004</v>
          </cell>
          <cell r="F12646">
            <v>4</v>
          </cell>
          <cell r="G12646">
            <v>6</v>
          </cell>
          <cell r="H12646">
            <v>4</v>
          </cell>
          <cell r="I12646">
            <v>7</v>
          </cell>
          <cell r="J12646">
            <v>7</v>
          </cell>
          <cell r="K12646">
            <v>7</v>
          </cell>
          <cell r="L12646">
            <v>9</v>
          </cell>
        </row>
        <row r="12647">
          <cell r="E12647">
            <v>32005</v>
          </cell>
          <cell r="F12647">
            <v>7</v>
          </cell>
          <cell r="G12647">
            <v>7</v>
          </cell>
          <cell r="H12647">
            <v>9</v>
          </cell>
          <cell r="I12647">
            <v>0</v>
          </cell>
          <cell r="J12647">
            <v>9</v>
          </cell>
          <cell r="K12647">
            <v>11</v>
          </cell>
          <cell r="L12647">
            <v>19</v>
          </cell>
        </row>
        <row r="12648">
          <cell r="E12648">
            <v>32006</v>
          </cell>
          <cell r="F12648">
            <v>22</v>
          </cell>
          <cell r="G12648">
            <v>26</v>
          </cell>
          <cell r="H12648">
            <v>24</v>
          </cell>
          <cell r="I12648">
            <v>22</v>
          </cell>
          <cell r="J12648">
            <v>19</v>
          </cell>
          <cell r="K12648">
            <v>13</v>
          </cell>
          <cell r="L12648">
            <v>19</v>
          </cell>
        </row>
        <row r="12649">
          <cell r="E12649">
            <v>32007</v>
          </cell>
          <cell r="F12649">
            <v>7</v>
          </cell>
          <cell r="G12649">
            <v>4</v>
          </cell>
          <cell r="H12649">
            <v>22</v>
          </cell>
          <cell r="I12649">
            <v>17</v>
          </cell>
          <cell r="J12649">
            <v>11</v>
          </cell>
          <cell r="K12649">
            <v>7</v>
          </cell>
          <cell r="L12649">
            <v>7</v>
          </cell>
        </row>
        <row r="12650">
          <cell r="E12650">
            <v>32008</v>
          </cell>
          <cell r="F12650">
            <v>15</v>
          </cell>
          <cell r="G12650">
            <v>15</v>
          </cell>
          <cell r="H12650">
            <v>11</v>
          </cell>
          <cell r="I12650">
            <v>7</v>
          </cell>
          <cell r="J12650">
            <v>6</v>
          </cell>
          <cell r="K12650">
            <v>7</v>
          </cell>
          <cell r="L12650">
            <v>0</v>
          </cell>
        </row>
        <row r="12651">
          <cell r="E12651">
            <v>32009</v>
          </cell>
          <cell r="F12651">
            <v>19</v>
          </cell>
          <cell r="G12651">
            <v>6</v>
          </cell>
          <cell r="H12651">
            <v>7</v>
          </cell>
          <cell r="I12651">
            <v>11</v>
          </cell>
          <cell r="J12651">
            <v>9</v>
          </cell>
          <cell r="K12651">
            <v>19</v>
          </cell>
          <cell r="L12651">
            <v>9</v>
          </cell>
        </row>
        <row r="12652">
          <cell r="E12652">
            <v>32010</v>
          </cell>
          <cell r="F12652">
            <v>35</v>
          </cell>
          <cell r="G12652">
            <v>20</v>
          </cell>
          <cell r="H12652">
            <v>15</v>
          </cell>
          <cell r="I12652">
            <v>7</v>
          </cell>
          <cell r="J12652">
            <v>9</v>
          </cell>
          <cell r="K12652">
            <v>6</v>
          </cell>
          <cell r="L12652">
            <v>11</v>
          </cell>
        </row>
        <row r="12653">
          <cell r="E12653">
            <v>32011</v>
          </cell>
          <cell r="F12653">
            <v>7</v>
          </cell>
          <cell r="G12653">
            <v>4</v>
          </cell>
          <cell r="H12653">
            <v>7</v>
          </cell>
          <cell r="I12653">
            <v>0</v>
          </cell>
          <cell r="J12653">
            <v>9</v>
          </cell>
          <cell r="K12653">
            <v>0</v>
          </cell>
          <cell r="L12653">
            <v>0</v>
          </cell>
        </row>
        <row r="12654">
          <cell r="E12654">
            <v>32012</v>
          </cell>
          <cell r="F12654">
            <v>9</v>
          </cell>
          <cell r="G12654">
            <v>9</v>
          </cell>
          <cell r="H12654">
            <v>9</v>
          </cell>
          <cell r="I12654">
            <v>2</v>
          </cell>
          <cell r="J12654">
            <v>2</v>
          </cell>
          <cell r="K12654">
            <v>0</v>
          </cell>
          <cell r="L12654">
            <v>0</v>
          </cell>
        </row>
        <row r="12655">
          <cell r="E12655">
            <v>32013</v>
          </cell>
          <cell r="F12655">
            <v>15</v>
          </cell>
          <cell r="G12655">
            <v>19</v>
          </cell>
          <cell r="H12655">
            <v>15</v>
          </cell>
          <cell r="I12655">
            <v>11</v>
          </cell>
          <cell r="J12655">
            <v>15</v>
          </cell>
          <cell r="K12655">
            <v>19</v>
          </cell>
          <cell r="L12655">
            <v>19</v>
          </cell>
        </row>
        <row r="12656">
          <cell r="E12656">
            <v>32014</v>
          </cell>
          <cell r="F12656">
            <v>11</v>
          </cell>
          <cell r="G12656">
            <v>15</v>
          </cell>
          <cell r="H12656">
            <v>7</v>
          </cell>
          <cell r="I12656">
            <v>15</v>
          </cell>
          <cell r="J12656">
            <v>19</v>
          </cell>
          <cell r="K12656">
            <v>15</v>
          </cell>
          <cell r="L12656">
            <v>17</v>
          </cell>
        </row>
        <row r="12657">
          <cell r="E12657">
            <v>32015</v>
          </cell>
          <cell r="F12657">
            <v>0</v>
          </cell>
          <cell r="G12657">
            <v>0</v>
          </cell>
          <cell r="H12657">
            <v>2</v>
          </cell>
          <cell r="I12657">
            <v>0</v>
          </cell>
          <cell r="J12657">
            <v>0</v>
          </cell>
          <cell r="K12657">
            <v>6</v>
          </cell>
          <cell r="L12657">
            <v>4</v>
          </cell>
        </row>
        <row r="12658">
          <cell r="E12658">
            <v>32016</v>
          </cell>
          <cell r="F12658">
            <v>6</v>
          </cell>
          <cell r="G12658">
            <v>11</v>
          </cell>
          <cell r="H12658">
            <v>7</v>
          </cell>
          <cell r="I12658">
            <v>4</v>
          </cell>
          <cell r="J12658">
            <v>0</v>
          </cell>
          <cell r="K12658">
            <v>0</v>
          </cell>
          <cell r="L12658">
            <v>0</v>
          </cell>
        </row>
        <row r="12659">
          <cell r="E12659">
            <v>32017</v>
          </cell>
          <cell r="F12659">
            <v>7</v>
          </cell>
          <cell r="G12659">
            <v>6</v>
          </cell>
          <cell r="H12659">
            <v>7</v>
          </cell>
          <cell r="I12659">
            <v>4</v>
          </cell>
          <cell r="J12659">
            <v>6</v>
          </cell>
          <cell r="K12659">
            <v>7</v>
          </cell>
          <cell r="L12659">
            <v>0</v>
          </cell>
        </row>
        <row r="12660">
          <cell r="E12660">
            <v>32018</v>
          </cell>
          <cell r="F12660">
            <v>37</v>
          </cell>
          <cell r="G12660">
            <v>41</v>
          </cell>
          <cell r="H12660">
            <v>26</v>
          </cell>
          <cell r="I12660">
            <v>24</v>
          </cell>
          <cell r="J12660">
            <v>13</v>
          </cell>
          <cell r="K12660">
            <v>15</v>
          </cell>
          <cell r="L12660">
            <v>17</v>
          </cell>
        </row>
        <row r="12661">
          <cell r="E12661">
            <v>32019</v>
          </cell>
          <cell r="F12661">
            <v>9</v>
          </cell>
          <cell r="G12661">
            <v>11</v>
          </cell>
          <cell r="H12661">
            <v>11</v>
          </cell>
          <cell r="I12661">
            <v>11</v>
          </cell>
          <cell r="J12661">
            <v>7</v>
          </cell>
          <cell r="K12661">
            <v>6</v>
          </cell>
          <cell r="L12661">
            <v>7</v>
          </cell>
        </row>
        <row r="12662">
          <cell r="E12662">
            <v>32020</v>
          </cell>
          <cell r="F12662">
            <v>6</v>
          </cell>
          <cell r="G12662">
            <v>9</v>
          </cell>
          <cell r="H12662">
            <v>0</v>
          </cell>
          <cell r="I12662">
            <v>0</v>
          </cell>
          <cell r="J12662">
            <v>19</v>
          </cell>
          <cell r="K12662">
            <v>9</v>
          </cell>
          <cell r="L12662">
            <v>0</v>
          </cell>
        </row>
        <row r="12663">
          <cell r="E12663">
            <v>32021</v>
          </cell>
          <cell r="F12663">
            <v>0</v>
          </cell>
          <cell r="G12663">
            <v>4</v>
          </cell>
          <cell r="H12663">
            <v>11</v>
          </cell>
          <cell r="I12663">
            <v>6</v>
          </cell>
          <cell r="J12663">
            <v>6</v>
          </cell>
          <cell r="K12663">
            <v>6</v>
          </cell>
          <cell r="L12663">
            <v>7</v>
          </cell>
        </row>
        <row r="12664">
          <cell r="E12664">
            <v>32022</v>
          </cell>
          <cell r="F12664">
            <v>9</v>
          </cell>
          <cell r="G12664">
            <v>11</v>
          </cell>
          <cell r="H12664">
            <v>13</v>
          </cell>
          <cell r="I12664">
            <v>11</v>
          </cell>
          <cell r="J12664">
            <v>7</v>
          </cell>
          <cell r="K12664">
            <v>13</v>
          </cell>
          <cell r="L12664">
            <v>19</v>
          </cell>
        </row>
        <row r="12665">
          <cell r="E12665">
            <v>32023</v>
          </cell>
          <cell r="F12665">
            <v>28</v>
          </cell>
          <cell r="G12665">
            <v>24</v>
          </cell>
          <cell r="H12665">
            <v>22</v>
          </cell>
          <cell r="I12665">
            <v>22</v>
          </cell>
          <cell r="J12665">
            <v>20</v>
          </cell>
          <cell r="K12665">
            <v>20</v>
          </cell>
          <cell r="L12665">
            <v>37</v>
          </cell>
        </row>
        <row r="12666">
          <cell r="E12666">
            <v>32024</v>
          </cell>
          <cell r="F12666">
            <v>4</v>
          </cell>
          <cell r="G12666">
            <v>0</v>
          </cell>
          <cell r="H12666">
            <v>6</v>
          </cell>
          <cell r="I12666">
            <v>13</v>
          </cell>
          <cell r="J12666">
            <v>11</v>
          </cell>
          <cell r="K12666">
            <v>19</v>
          </cell>
          <cell r="L12666">
            <v>7</v>
          </cell>
        </row>
        <row r="12667">
          <cell r="E12667">
            <v>32025</v>
          </cell>
          <cell r="F12667">
            <v>0</v>
          </cell>
          <cell r="G12667">
            <v>2</v>
          </cell>
          <cell r="H12667">
            <v>0</v>
          </cell>
          <cell r="I12667">
            <v>0</v>
          </cell>
          <cell r="J12667">
            <v>6</v>
          </cell>
          <cell r="K12667">
            <v>0</v>
          </cell>
          <cell r="L12667">
            <v>0</v>
          </cell>
        </row>
        <row r="12668">
          <cell r="E12668">
            <v>32026</v>
          </cell>
          <cell r="F12668">
            <v>28</v>
          </cell>
          <cell r="G12668">
            <v>17</v>
          </cell>
          <cell r="H12668">
            <v>15</v>
          </cell>
          <cell r="I12668">
            <v>15</v>
          </cell>
          <cell r="J12668">
            <v>15</v>
          </cell>
          <cell r="K12668">
            <v>30</v>
          </cell>
          <cell r="L12668">
            <v>26</v>
          </cell>
        </row>
        <row r="12669">
          <cell r="E12669">
            <v>32027</v>
          </cell>
          <cell r="F12669">
            <v>7</v>
          </cell>
          <cell r="G12669">
            <v>9</v>
          </cell>
          <cell r="H12669">
            <v>9</v>
          </cell>
          <cell r="I12669">
            <v>7</v>
          </cell>
          <cell r="J12669">
            <v>0</v>
          </cell>
          <cell r="K12669">
            <v>0</v>
          </cell>
          <cell r="L12669">
            <v>0</v>
          </cell>
        </row>
        <row r="12670">
          <cell r="E12670">
            <v>32028</v>
          </cell>
          <cell r="F12670">
            <v>11</v>
          </cell>
          <cell r="G12670">
            <v>15</v>
          </cell>
          <cell r="H12670">
            <v>9</v>
          </cell>
          <cell r="I12670">
            <v>15</v>
          </cell>
          <cell r="J12670">
            <v>6</v>
          </cell>
          <cell r="K12670">
            <v>0</v>
          </cell>
          <cell r="L12670">
            <v>0</v>
          </cell>
        </row>
        <row r="12671">
          <cell r="E12671">
            <v>32029</v>
          </cell>
          <cell r="F12671">
            <v>7</v>
          </cell>
          <cell r="G12671">
            <v>2</v>
          </cell>
          <cell r="H12671">
            <v>0</v>
          </cell>
          <cell r="I12671">
            <v>13</v>
          </cell>
          <cell r="J12671">
            <v>11</v>
          </cell>
          <cell r="K12671">
            <v>9</v>
          </cell>
          <cell r="L12671">
            <v>37</v>
          </cell>
        </row>
        <row r="12672">
          <cell r="E12672">
            <v>32030</v>
          </cell>
          <cell r="F12672">
            <v>2</v>
          </cell>
          <cell r="G12672">
            <v>2</v>
          </cell>
          <cell r="H12672">
            <v>0</v>
          </cell>
          <cell r="I12672">
            <v>0</v>
          </cell>
          <cell r="J12672">
            <v>0</v>
          </cell>
          <cell r="K12672">
            <v>0</v>
          </cell>
          <cell r="L12672">
            <v>0</v>
          </cell>
        </row>
        <row r="12673">
          <cell r="E12673">
            <v>32031</v>
          </cell>
          <cell r="F12673">
            <v>7</v>
          </cell>
          <cell r="G12673">
            <v>0</v>
          </cell>
          <cell r="H12673">
            <v>4</v>
          </cell>
          <cell r="I12673">
            <v>7</v>
          </cell>
          <cell r="J12673">
            <v>4</v>
          </cell>
          <cell r="K12673">
            <v>0</v>
          </cell>
          <cell r="L12673">
            <v>0</v>
          </cell>
        </row>
        <row r="12674">
          <cell r="E12674">
            <v>32032</v>
          </cell>
          <cell r="F12674">
            <v>4</v>
          </cell>
          <cell r="G12674">
            <v>0</v>
          </cell>
          <cell r="H12674">
            <v>4</v>
          </cell>
          <cell r="I12674">
            <v>0</v>
          </cell>
          <cell r="J12674">
            <v>4</v>
          </cell>
          <cell r="K12674">
            <v>0</v>
          </cell>
          <cell r="L12674">
            <v>7</v>
          </cell>
        </row>
        <row r="12675">
          <cell r="E12675">
            <v>32033</v>
          </cell>
          <cell r="F12675">
            <v>7</v>
          </cell>
          <cell r="G12675">
            <v>6</v>
          </cell>
          <cell r="H12675">
            <v>15</v>
          </cell>
          <cell r="I12675">
            <v>11</v>
          </cell>
          <cell r="J12675">
            <v>11</v>
          </cell>
          <cell r="K12675">
            <v>9</v>
          </cell>
          <cell r="L12675">
            <v>19</v>
          </cell>
        </row>
        <row r="12676">
          <cell r="E12676">
            <v>32034</v>
          </cell>
          <cell r="F12676">
            <v>0</v>
          </cell>
          <cell r="G12676">
            <v>4</v>
          </cell>
          <cell r="H12676">
            <v>0</v>
          </cell>
          <cell r="I12676">
            <v>4</v>
          </cell>
          <cell r="J12676">
            <v>4</v>
          </cell>
          <cell r="K12676">
            <v>7</v>
          </cell>
          <cell r="L12676">
            <v>19</v>
          </cell>
        </row>
        <row r="12677">
          <cell r="E12677">
            <v>32035</v>
          </cell>
          <cell r="F12677">
            <v>20</v>
          </cell>
          <cell r="G12677">
            <v>19</v>
          </cell>
          <cell r="H12677">
            <v>26</v>
          </cell>
          <cell r="I12677">
            <v>33</v>
          </cell>
          <cell r="J12677">
            <v>19</v>
          </cell>
          <cell r="K12677">
            <v>19</v>
          </cell>
          <cell r="L12677">
            <v>28</v>
          </cell>
        </row>
        <row r="12678">
          <cell r="E12678">
            <v>32036</v>
          </cell>
          <cell r="F12678">
            <v>17</v>
          </cell>
          <cell r="G12678">
            <v>6</v>
          </cell>
          <cell r="H12678">
            <v>6</v>
          </cell>
          <cell r="I12678">
            <v>4</v>
          </cell>
          <cell r="J12678">
            <v>7</v>
          </cell>
          <cell r="K12678">
            <v>7</v>
          </cell>
          <cell r="L12678">
            <v>0</v>
          </cell>
        </row>
        <row r="12679">
          <cell r="E12679">
            <v>32037</v>
          </cell>
          <cell r="F12679">
            <v>20</v>
          </cell>
          <cell r="G12679">
            <v>15</v>
          </cell>
          <cell r="H12679">
            <v>17</v>
          </cell>
          <cell r="I12679">
            <v>15</v>
          </cell>
          <cell r="J12679">
            <v>13</v>
          </cell>
          <cell r="K12679">
            <v>7</v>
          </cell>
          <cell r="L12679">
            <v>4</v>
          </cell>
        </row>
        <row r="12680">
          <cell r="E12680">
            <v>32038</v>
          </cell>
          <cell r="F12680">
            <v>0</v>
          </cell>
          <cell r="G12680">
            <v>0</v>
          </cell>
          <cell r="H12680">
            <v>0</v>
          </cell>
          <cell r="I12680">
            <v>4</v>
          </cell>
          <cell r="J12680">
            <v>0</v>
          </cell>
          <cell r="K12680">
            <v>4</v>
          </cell>
          <cell r="L12680">
            <v>4</v>
          </cell>
        </row>
        <row r="12681">
          <cell r="E12681">
            <v>32039</v>
          </cell>
          <cell r="F12681">
            <v>4</v>
          </cell>
          <cell r="G12681">
            <v>0</v>
          </cell>
          <cell r="H12681">
            <v>0</v>
          </cell>
          <cell r="I12681">
            <v>0</v>
          </cell>
          <cell r="J12681">
            <v>0</v>
          </cell>
          <cell r="K12681">
            <v>0</v>
          </cell>
          <cell r="L12681">
            <v>2</v>
          </cell>
        </row>
        <row r="12682">
          <cell r="E12682">
            <v>32040</v>
          </cell>
          <cell r="F12682">
            <v>7</v>
          </cell>
          <cell r="G12682">
            <v>0</v>
          </cell>
          <cell r="H12682">
            <v>11</v>
          </cell>
          <cell r="I12682">
            <v>2</v>
          </cell>
          <cell r="J12682">
            <v>9</v>
          </cell>
          <cell r="K12682">
            <v>9</v>
          </cell>
          <cell r="L12682">
            <v>11</v>
          </cell>
        </row>
        <row r="12683">
          <cell r="E12683">
            <v>32041</v>
          </cell>
          <cell r="F12683">
            <v>4</v>
          </cell>
          <cell r="G12683">
            <v>17</v>
          </cell>
          <cell r="H12683">
            <v>0</v>
          </cell>
          <cell r="I12683">
            <v>0</v>
          </cell>
          <cell r="J12683">
            <v>0</v>
          </cell>
          <cell r="K12683">
            <v>0</v>
          </cell>
          <cell r="L12683">
            <v>0</v>
          </cell>
        </row>
        <row r="12684">
          <cell r="E12684">
            <v>32042</v>
          </cell>
          <cell r="F12684">
            <v>0</v>
          </cell>
          <cell r="G12684">
            <v>4</v>
          </cell>
          <cell r="H12684">
            <v>0</v>
          </cell>
          <cell r="I12684">
            <v>0</v>
          </cell>
          <cell r="J12684">
            <v>2</v>
          </cell>
          <cell r="K12684">
            <v>0</v>
          </cell>
          <cell r="L12684">
            <v>0</v>
          </cell>
        </row>
        <row r="12685">
          <cell r="E12685">
            <v>32043</v>
          </cell>
          <cell r="F12685">
            <v>9</v>
          </cell>
          <cell r="G12685">
            <v>7</v>
          </cell>
          <cell r="H12685">
            <v>6</v>
          </cell>
          <cell r="I12685">
            <v>0</v>
          </cell>
          <cell r="J12685">
            <v>7</v>
          </cell>
          <cell r="K12685">
            <v>4</v>
          </cell>
          <cell r="L12685">
            <v>6</v>
          </cell>
        </row>
        <row r="12686">
          <cell r="E12686">
            <v>32044</v>
          </cell>
          <cell r="F12686">
            <v>9</v>
          </cell>
          <cell r="G12686">
            <v>7</v>
          </cell>
          <cell r="H12686">
            <v>9</v>
          </cell>
          <cell r="I12686">
            <v>6</v>
          </cell>
          <cell r="J12686">
            <v>7</v>
          </cell>
          <cell r="K12686">
            <v>6</v>
          </cell>
          <cell r="L12686">
            <v>0</v>
          </cell>
        </row>
        <row r="12687">
          <cell r="E12687">
            <v>32045</v>
          </cell>
          <cell r="F12687">
            <v>7</v>
          </cell>
          <cell r="G12687">
            <v>0</v>
          </cell>
          <cell r="H12687">
            <v>0</v>
          </cell>
          <cell r="I12687">
            <v>0</v>
          </cell>
          <cell r="J12687">
            <v>0</v>
          </cell>
          <cell r="K12687">
            <v>6</v>
          </cell>
          <cell r="L12687">
            <v>0</v>
          </cell>
        </row>
        <row r="12688">
          <cell r="E12688">
            <v>32046</v>
          </cell>
          <cell r="F12688">
            <v>0</v>
          </cell>
          <cell r="G12688">
            <v>7</v>
          </cell>
          <cell r="H12688">
            <v>20</v>
          </cell>
          <cell r="I12688">
            <v>31</v>
          </cell>
          <cell r="J12688">
            <v>33</v>
          </cell>
          <cell r="K12688">
            <v>35</v>
          </cell>
          <cell r="L12688">
            <v>31</v>
          </cell>
        </row>
        <row r="12689">
          <cell r="E12689">
            <v>32047</v>
          </cell>
          <cell r="F12689">
            <v>22</v>
          </cell>
          <cell r="G12689">
            <v>20</v>
          </cell>
          <cell r="H12689">
            <v>22</v>
          </cell>
          <cell r="I12689">
            <v>19</v>
          </cell>
          <cell r="J12689">
            <v>4</v>
          </cell>
          <cell r="K12689">
            <v>7</v>
          </cell>
          <cell r="L12689">
            <v>0</v>
          </cell>
        </row>
        <row r="12690">
          <cell r="E12690">
            <v>32048</v>
          </cell>
          <cell r="F12690">
            <v>15</v>
          </cell>
          <cell r="G12690">
            <v>11</v>
          </cell>
          <cell r="H12690">
            <v>19</v>
          </cell>
          <cell r="I12690">
            <v>11</v>
          </cell>
          <cell r="J12690">
            <v>7</v>
          </cell>
          <cell r="K12690">
            <v>11</v>
          </cell>
          <cell r="L12690">
            <v>15</v>
          </cell>
        </row>
        <row r="12691">
          <cell r="E12691">
            <v>32049</v>
          </cell>
          <cell r="F12691">
            <v>7</v>
          </cell>
          <cell r="G12691">
            <v>19</v>
          </cell>
          <cell r="H12691">
            <v>11</v>
          </cell>
          <cell r="I12691">
            <v>15</v>
          </cell>
          <cell r="J12691">
            <v>11</v>
          </cell>
          <cell r="K12691">
            <v>11</v>
          </cell>
          <cell r="L12691">
            <v>11</v>
          </cell>
        </row>
        <row r="12692">
          <cell r="E12692">
            <v>32050</v>
          </cell>
          <cell r="F12692">
            <v>6</v>
          </cell>
          <cell r="G12692">
            <v>20</v>
          </cell>
          <cell r="H12692">
            <v>22</v>
          </cell>
          <cell r="I12692">
            <v>22</v>
          </cell>
          <cell r="J12692">
            <v>24</v>
          </cell>
          <cell r="K12692">
            <v>24</v>
          </cell>
          <cell r="L12692">
            <v>22</v>
          </cell>
        </row>
        <row r="12693">
          <cell r="E12693">
            <v>32051</v>
          </cell>
          <cell r="F12693">
            <v>30</v>
          </cell>
          <cell r="G12693">
            <v>30</v>
          </cell>
          <cell r="H12693">
            <v>20</v>
          </cell>
          <cell r="I12693">
            <v>22</v>
          </cell>
          <cell r="J12693">
            <v>15</v>
          </cell>
          <cell r="K12693">
            <v>15</v>
          </cell>
          <cell r="L12693">
            <v>15</v>
          </cell>
        </row>
        <row r="12694">
          <cell r="E12694">
            <v>32052</v>
          </cell>
          <cell r="F12694">
            <v>15</v>
          </cell>
          <cell r="G12694">
            <v>6</v>
          </cell>
          <cell r="H12694">
            <v>13</v>
          </cell>
          <cell r="I12694">
            <v>4</v>
          </cell>
          <cell r="J12694">
            <v>9</v>
          </cell>
          <cell r="K12694">
            <v>6</v>
          </cell>
          <cell r="L12694">
            <v>0</v>
          </cell>
        </row>
        <row r="12695">
          <cell r="E12695">
            <v>32053</v>
          </cell>
          <cell r="F12695">
            <v>9</v>
          </cell>
          <cell r="G12695">
            <v>15</v>
          </cell>
          <cell r="H12695">
            <v>7</v>
          </cell>
          <cell r="I12695">
            <v>11</v>
          </cell>
          <cell r="J12695">
            <v>0</v>
          </cell>
          <cell r="K12695">
            <v>15</v>
          </cell>
          <cell r="L12695">
            <v>15</v>
          </cell>
        </row>
        <row r="12696">
          <cell r="E12696">
            <v>32054</v>
          </cell>
          <cell r="F12696">
            <v>4</v>
          </cell>
          <cell r="G12696">
            <v>11</v>
          </cell>
          <cell r="H12696">
            <v>22</v>
          </cell>
          <cell r="I12696">
            <v>41</v>
          </cell>
          <cell r="J12696">
            <v>28</v>
          </cell>
          <cell r="K12696">
            <v>28</v>
          </cell>
          <cell r="L12696">
            <v>15</v>
          </cell>
        </row>
        <row r="12697">
          <cell r="E12697">
            <v>32055</v>
          </cell>
          <cell r="F12697">
            <v>11</v>
          </cell>
          <cell r="G12697">
            <v>7</v>
          </cell>
          <cell r="H12697">
            <v>19</v>
          </cell>
          <cell r="I12697">
            <v>15</v>
          </cell>
          <cell r="J12697">
            <v>6</v>
          </cell>
          <cell r="K12697">
            <v>7</v>
          </cell>
          <cell r="L12697">
            <v>0</v>
          </cell>
        </row>
        <row r="12698">
          <cell r="E12698">
            <v>32056</v>
          </cell>
          <cell r="F12698">
            <v>28</v>
          </cell>
          <cell r="G12698">
            <v>19</v>
          </cell>
          <cell r="H12698">
            <v>11</v>
          </cell>
          <cell r="I12698">
            <v>19</v>
          </cell>
          <cell r="J12698">
            <v>19</v>
          </cell>
          <cell r="K12698">
            <v>4</v>
          </cell>
          <cell r="L12698">
            <v>11</v>
          </cell>
        </row>
        <row r="12699">
          <cell r="E12699">
            <v>32057</v>
          </cell>
          <cell r="F12699">
            <v>15</v>
          </cell>
          <cell r="G12699">
            <v>11</v>
          </cell>
          <cell r="H12699">
            <v>11</v>
          </cell>
          <cell r="I12699">
            <v>19</v>
          </cell>
          <cell r="J12699">
            <v>11</v>
          </cell>
          <cell r="K12699">
            <v>30</v>
          </cell>
          <cell r="L12699">
            <v>33</v>
          </cell>
        </row>
        <row r="12700">
          <cell r="E12700">
            <v>32058</v>
          </cell>
          <cell r="F12700">
            <v>26</v>
          </cell>
          <cell r="G12700">
            <v>26</v>
          </cell>
          <cell r="H12700">
            <v>33</v>
          </cell>
          <cell r="I12700">
            <v>26</v>
          </cell>
          <cell r="J12700">
            <v>26</v>
          </cell>
          <cell r="K12700">
            <v>30</v>
          </cell>
          <cell r="L12700">
            <v>30</v>
          </cell>
        </row>
        <row r="12701">
          <cell r="E12701">
            <v>32059</v>
          </cell>
          <cell r="F12701">
            <v>4</v>
          </cell>
          <cell r="G12701">
            <v>0</v>
          </cell>
          <cell r="H12701">
            <v>0</v>
          </cell>
          <cell r="I12701">
            <v>0</v>
          </cell>
          <cell r="J12701">
            <v>0</v>
          </cell>
          <cell r="K12701">
            <v>0</v>
          </cell>
          <cell r="L12701">
            <v>11</v>
          </cell>
        </row>
        <row r="12702">
          <cell r="E12702">
            <v>32060</v>
          </cell>
          <cell r="F12702">
            <v>7</v>
          </cell>
          <cell r="G12702">
            <v>9</v>
          </cell>
          <cell r="H12702">
            <v>13</v>
          </cell>
          <cell r="I12702">
            <v>4</v>
          </cell>
          <cell r="J12702">
            <v>6</v>
          </cell>
          <cell r="K12702">
            <v>2</v>
          </cell>
          <cell r="L12702">
            <v>7</v>
          </cell>
        </row>
        <row r="12703">
          <cell r="E12703">
            <v>32061</v>
          </cell>
          <cell r="F12703">
            <v>13</v>
          </cell>
          <cell r="G12703">
            <v>4</v>
          </cell>
          <cell r="H12703">
            <v>2</v>
          </cell>
          <cell r="I12703">
            <v>2</v>
          </cell>
          <cell r="J12703">
            <v>0</v>
          </cell>
          <cell r="K12703">
            <v>6</v>
          </cell>
          <cell r="L12703">
            <v>4</v>
          </cell>
        </row>
        <row r="12704">
          <cell r="E12704">
            <v>32062</v>
          </cell>
          <cell r="F12704">
            <v>0</v>
          </cell>
          <cell r="G12704">
            <v>9</v>
          </cell>
          <cell r="H12704">
            <v>0</v>
          </cell>
          <cell r="I12704">
            <v>0</v>
          </cell>
          <cell r="J12704">
            <v>0</v>
          </cell>
          <cell r="K12704">
            <v>19</v>
          </cell>
          <cell r="L12704">
            <v>20</v>
          </cell>
        </row>
        <row r="12705">
          <cell r="E12705">
            <v>32063</v>
          </cell>
          <cell r="F12705">
            <v>0</v>
          </cell>
          <cell r="G12705">
            <v>4</v>
          </cell>
          <cell r="H12705">
            <v>0</v>
          </cell>
          <cell r="I12705">
            <v>0</v>
          </cell>
          <cell r="J12705">
            <v>4</v>
          </cell>
          <cell r="K12705">
            <v>2</v>
          </cell>
          <cell r="L12705">
            <v>6</v>
          </cell>
        </row>
        <row r="12706">
          <cell r="E12706">
            <v>32064</v>
          </cell>
          <cell r="F12706">
            <v>0</v>
          </cell>
          <cell r="G12706">
            <v>6</v>
          </cell>
          <cell r="H12706">
            <v>4</v>
          </cell>
          <cell r="I12706">
            <v>7</v>
          </cell>
          <cell r="J12706">
            <v>0</v>
          </cell>
          <cell r="K12706">
            <v>4</v>
          </cell>
          <cell r="L12706">
            <v>7</v>
          </cell>
        </row>
        <row r="12707">
          <cell r="E12707">
            <v>32065</v>
          </cell>
          <cell r="F12707">
            <v>30</v>
          </cell>
          <cell r="G12707">
            <v>19</v>
          </cell>
          <cell r="H12707">
            <v>24</v>
          </cell>
          <cell r="I12707">
            <v>22</v>
          </cell>
          <cell r="J12707">
            <v>13</v>
          </cell>
          <cell r="K12707">
            <v>11</v>
          </cell>
          <cell r="L12707">
            <v>19</v>
          </cell>
        </row>
        <row r="12708">
          <cell r="E12708">
            <v>32066</v>
          </cell>
          <cell r="F12708">
            <v>11</v>
          </cell>
          <cell r="G12708">
            <v>15</v>
          </cell>
          <cell r="H12708">
            <v>7</v>
          </cell>
          <cell r="I12708">
            <v>15</v>
          </cell>
          <cell r="J12708">
            <v>15</v>
          </cell>
          <cell r="K12708">
            <v>15</v>
          </cell>
          <cell r="L12708">
            <v>13</v>
          </cell>
        </row>
        <row r="12709">
          <cell r="E12709">
            <v>32067</v>
          </cell>
          <cell r="F12709">
            <v>30</v>
          </cell>
          <cell r="G12709">
            <v>37</v>
          </cell>
          <cell r="H12709">
            <v>22</v>
          </cell>
          <cell r="I12709">
            <v>19</v>
          </cell>
          <cell r="J12709">
            <v>9</v>
          </cell>
          <cell r="K12709">
            <v>11</v>
          </cell>
          <cell r="L12709">
            <v>13</v>
          </cell>
        </row>
        <row r="12710">
          <cell r="E12710">
            <v>32068</v>
          </cell>
          <cell r="F12710">
            <v>0</v>
          </cell>
          <cell r="G12710">
            <v>0</v>
          </cell>
          <cell r="H12710">
            <v>4</v>
          </cell>
          <cell r="I12710">
            <v>6</v>
          </cell>
          <cell r="J12710">
            <v>7</v>
          </cell>
          <cell r="K12710">
            <v>11</v>
          </cell>
          <cell r="L12710">
            <v>4</v>
          </cell>
        </row>
        <row r="12711">
          <cell r="E12711">
            <v>32069</v>
          </cell>
          <cell r="F12711">
            <v>31</v>
          </cell>
          <cell r="G12711">
            <v>22</v>
          </cell>
          <cell r="H12711">
            <v>22</v>
          </cell>
          <cell r="I12711">
            <v>22</v>
          </cell>
          <cell r="J12711">
            <v>13</v>
          </cell>
          <cell r="K12711">
            <v>13</v>
          </cell>
          <cell r="L12711">
            <v>7</v>
          </cell>
        </row>
        <row r="12712">
          <cell r="E12712">
            <v>32070</v>
          </cell>
          <cell r="F12712">
            <v>9</v>
          </cell>
          <cell r="G12712">
            <v>9</v>
          </cell>
          <cell r="H12712">
            <v>11</v>
          </cell>
          <cell r="I12712">
            <v>11</v>
          </cell>
          <cell r="J12712">
            <v>11</v>
          </cell>
          <cell r="K12712">
            <v>6</v>
          </cell>
          <cell r="L12712">
            <v>11</v>
          </cell>
        </row>
        <row r="12713">
          <cell r="E12713">
            <v>32071</v>
          </cell>
          <cell r="F12713">
            <v>19</v>
          </cell>
          <cell r="G12713">
            <v>11</v>
          </cell>
          <cell r="H12713">
            <v>28</v>
          </cell>
          <cell r="I12713">
            <v>33</v>
          </cell>
          <cell r="J12713">
            <v>30</v>
          </cell>
          <cell r="K12713">
            <v>17</v>
          </cell>
          <cell r="L12713">
            <v>17</v>
          </cell>
        </row>
        <row r="12714">
          <cell r="E12714">
            <v>32072</v>
          </cell>
          <cell r="F12714">
            <v>6</v>
          </cell>
          <cell r="G12714">
            <v>6</v>
          </cell>
          <cell r="H12714">
            <v>7</v>
          </cell>
          <cell r="I12714">
            <v>7</v>
          </cell>
          <cell r="J12714">
            <v>6</v>
          </cell>
          <cell r="K12714">
            <v>6</v>
          </cell>
          <cell r="L12714">
            <v>4</v>
          </cell>
        </row>
        <row r="12715">
          <cell r="E12715">
            <v>32073</v>
          </cell>
          <cell r="F12715">
            <v>0</v>
          </cell>
          <cell r="G12715">
            <v>0</v>
          </cell>
          <cell r="H12715">
            <v>0</v>
          </cell>
          <cell r="I12715">
            <v>4</v>
          </cell>
          <cell r="J12715">
            <v>4</v>
          </cell>
          <cell r="K12715">
            <v>0</v>
          </cell>
          <cell r="L12715">
            <v>4</v>
          </cell>
        </row>
        <row r="12716">
          <cell r="E12716">
            <v>32074</v>
          </cell>
          <cell r="F12716">
            <v>15</v>
          </cell>
          <cell r="G12716">
            <v>17</v>
          </cell>
          <cell r="H12716">
            <v>6</v>
          </cell>
          <cell r="I12716">
            <v>11</v>
          </cell>
          <cell r="J12716">
            <v>6</v>
          </cell>
          <cell r="K12716">
            <v>6</v>
          </cell>
          <cell r="L12716">
            <v>13</v>
          </cell>
        </row>
        <row r="12717">
          <cell r="E12717">
            <v>32075</v>
          </cell>
          <cell r="F12717">
            <v>33</v>
          </cell>
          <cell r="G12717">
            <v>33</v>
          </cell>
          <cell r="H12717">
            <v>41</v>
          </cell>
          <cell r="I12717">
            <v>37</v>
          </cell>
          <cell r="J12717">
            <v>31</v>
          </cell>
          <cell r="K12717">
            <v>31</v>
          </cell>
          <cell r="L12717">
            <v>33</v>
          </cell>
        </row>
        <row r="12718">
          <cell r="E12718">
            <v>32076</v>
          </cell>
          <cell r="F12718">
            <v>2</v>
          </cell>
          <cell r="G12718">
            <v>0</v>
          </cell>
          <cell r="H12718">
            <v>17</v>
          </cell>
          <cell r="I12718">
            <v>4</v>
          </cell>
          <cell r="J12718">
            <v>6</v>
          </cell>
          <cell r="K12718">
            <v>9</v>
          </cell>
          <cell r="L12718">
            <v>9</v>
          </cell>
        </row>
        <row r="12719">
          <cell r="E12719">
            <v>32077</v>
          </cell>
          <cell r="F12719">
            <v>17</v>
          </cell>
          <cell r="G12719">
            <v>13</v>
          </cell>
          <cell r="H12719">
            <v>11</v>
          </cell>
          <cell r="I12719">
            <v>9</v>
          </cell>
          <cell r="J12719">
            <v>13</v>
          </cell>
          <cell r="K12719">
            <v>15</v>
          </cell>
          <cell r="L12719">
            <v>11</v>
          </cell>
        </row>
        <row r="12720">
          <cell r="E12720">
            <v>32078</v>
          </cell>
          <cell r="F12720">
            <v>4</v>
          </cell>
          <cell r="G12720">
            <v>9</v>
          </cell>
          <cell r="H12720">
            <v>17</v>
          </cell>
          <cell r="I12720">
            <v>4</v>
          </cell>
          <cell r="J12720">
            <v>7</v>
          </cell>
          <cell r="K12720">
            <v>9</v>
          </cell>
          <cell r="L12720">
            <v>19</v>
          </cell>
        </row>
        <row r="12721">
          <cell r="E12721">
            <v>32079</v>
          </cell>
          <cell r="F12721">
            <v>9</v>
          </cell>
          <cell r="G12721">
            <v>4</v>
          </cell>
          <cell r="H12721">
            <v>19</v>
          </cell>
          <cell r="I12721">
            <v>17</v>
          </cell>
          <cell r="J12721">
            <v>19</v>
          </cell>
          <cell r="K12721">
            <v>9</v>
          </cell>
          <cell r="L12721">
            <v>7</v>
          </cell>
        </row>
        <row r="12722">
          <cell r="E12722">
            <v>32080</v>
          </cell>
          <cell r="F12722">
            <v>0</v>
          </cell>
          <cell r="G12722">
            <v>7</v>
          </cell>
          <cell r="H12722">
            <v>4</v>
          </cell>
          <cell r="I12722">
            <v>9</v>
          </cell>
          <cell r="J12722">
            <v>0</v>
          </cell>
          <cell r="K12722">
            <v>7</v>
          </cell>
          <cell r="L12722">
            <v>13</v>
          </cell>
        </row>
        <row r="12723">
          <cell r="E12723">
            <v>32081</v>
          </cell>
          <cell r="F12723">
            <v>4</v>
          </cell>
          <cell r="G12723">
            <v>9</v>
          </cell>
          <cell r="H12723">
            <v>9</v>
          </cell>
          <cell r="I12723">
            <v>7</v>
          </cell>
          <cell r="J12723">
            <v>0</v>
          </cell>
          <cell r="K12723">
            <v>4</v>
          </cell>
          <cell r="L12723">
            <v>11</v>
          </cell>
        </row>
        <row r="12724">
          <cell r="E12724">
            <v>32082</v>
          </cell>
          <cell r="F12724">
            <v>7</v>
          </cell>
          <cell r="G12724">
            <v>15</v>
          </cell>
          <cell r="H12724">
            <v>24</v>
          </cell>
          <cell r="I12724">
            <v>6</v>
          </cell>
          <cell r="J12724">
            <v>24</v>
          </cell>
          <cell r="K12724">
            <v>17</v>
          </cell>
          <cell r="L12724">
            <v>19</v>
          </cell>
        </row>
        <row r="12725">
          <cell r="E12725">
            <v>32083</v>
          </cell>
          <cell r="F12725">
            <v>7</v>
          </cell>
          <cell r="G12725">
            <v>6</v>
          </cell>
          <cell r="H12725">
            <v>11</v>
          </cell>
          <cell r="I12725">
            <v>6</v>
          </cell>
          <cell r="J12725">
            <v>15</v>
          </cell>
          <cell r="K12725">
            <v>20</v>
          </cell>
          <cell r="L12725">
            <v>26</v>
          </cell>
        </row>
        <row r="12726">
          <cell r="E12726">
            <v>32084</v>
          </cell>
          <cell r="F12726">
            <v>30</v>
          </cell>
          <cell r="G12726">
            <v>30</v>
          </cell>
          <cell r="H12726">
            <v>33</v>
          </cell>
          <cell r="I12726">
            <v>30</v>
          </cell>
          <cell r="J12726">
            <v>31</v>
          </cell>
          <cell r="K12726">
            <v>17</v>
          </cell>
          <cell r="L12726">
            <v>0</v>
          </cell>
        </row>
        <row r="12727">
          <cell r="E12727">
            <v>32085</v>
          </cell>
          <cell r="F12727">
            <v>0</v>
          </cell>
          <cell r="G12727">
            <v>4</v>
          </cell>
          <cell r="H12727">
            <v>0</v>
          </cell>
          <cell r="I12727">
            <v>7</v>
          </cell>
          <cell r="J12727">
            <v>7</v>
          </cell>
          <cell r="K12727">
            <v>11</v>
          </cell>
          <cell r="L12727">
            <v>11</v>
          </cell>
        </row>
        <row r="12728">
          <cell r="E12728">
            <v>32086</v>
          </cell>
          <cell r="F12728">
            <v>4</v>
          </cell>
          <cell r="G12728">
            <v>0</v>
          </cell>
          <cell r="H12728">
            <v>0</v>
          </cell>
          <cell r="I12728">
            <v>0</v>
          </cell>
          <cell r="J12728">
            <v>4</v>
          </cell>
          <cell r="K12728">
            <v>4</v>
          </cell>
          <cell r="L12728">
            <v>0</v>
          </cell>
        </row>
        <row r="12729">
          <cell r="E12729">
            <v>32087</v>
          </cell>
          <cell r="F12729">
            <v>7</v>
          </cell>
          <cell r="G12729">
            <v>4</v>
          </cell>
          <cell r="H12729">
            <v>7</v>
          </cell>
          <cell r="I12729">
            <v>9</v>
          </cell>
          <cell r="J12729">
            <v>9</v>
          </cell>
          <cell r="K12729">
            <v>7</v>
          </cell>
          <cell r="L12729">
            <v>7</v>
          </cell>
        </row>
        <row r="12730">
          <cell r="E12730">
            <v>32088</v>
          </cell>
          <cell r="F12730">
            <v>11</v>
          </cell>
          <cell r="G12730">
            <v>7</v>
          </cell>
          <cell r="H12730">
            <v>0</v>
          </cell>
          <cell r="I12730">
            <v>0</v>
          </cell>
          <cell r="J12730">
            <v>0</v>
          </cell>
          <cell r="K12730">
            <v>9</v>
          </cell>
          <cell r="L12730">
            <v>4</v>
          </cell>
        </row>
        <row r="12731">
          <cell r="E12731">
            <v>32089</v>
          </cell>
          <cell r="F12731">
            <v>6</v>
          </cell>
          <cell r="G12731">
            <v>0</v>
          </cell>
          <cell r="H12731">
            <v>0</v>
          </cell>
          <cell r="I12731">
            <v>0</v>
          </cell>
          <cell r="J12731">
            <v>7</v>
          </cell>
          <cell r="K12731">
            <v>0</v>
          </cell>
          <cell r="L12731">
            <v>7</v>
          </cell>
        </row>
        <row r="12732">
          <cell r="E12732">
            <v>32090</v>
          </cell>
          <cell r="F12732">
            <v>17</v>
          </cell>
          <cell r="G12732">
            <v>9</v>
          </cell>
          <cell r="H12732">
            <v>6</v>
          </cell>
          <cell r="I12732">
            <v>2</v>
          </cell>
          <cell r="J12732">
            <v>9</v>
          </cell>
          <cell r="K12732">
            <v>7</v>
          </cell>
          <cell r="L12732">
            <v>6</v>
          </cell>
        </row>
        <row r="12733">
          <cell r="E12733">
            <v>32091</v>
          </cell>
          <cell r="F12733">
            <v>7</v>
          </cell>
          <cell r="G12733">
            <v>17</v>
          </cell>
          <cell r="H12733">
            <v>0</v>
          </cell>
          <cell r="I12733">
            <v>22</v>
          </cell>
          <cell r="J12733">
            <v>17</v>
          </cell>
          <cell r="K12733">
            <v>7</v>
          </cell>
          <cell r="L12733">
            <v>7</v>
          </cell>
        </row>
        <row r="12734">
          <cell r="E12734">
            <v>32092</v>
          </cell>
          <cell r="F12734">
            <v>13</v>
          </cell>
          <cell r="G12734">
            <v>15</v>
          </cell>
          <cell r="H12734">
            <v>20</v>
          </cell>
          <cell r="I12734">
            <v>22</v>
          </cell>
          <cell r="J12734">
            <v>24</v>
          </cell>
          <cell r="K12734">
            <v>24</v>
          </cell>
          <cell r="L12734">
            <v>15</v>
          </cell>
        </row>
        <row r="12735">
          <cell r="E12735">
            <v>32093</v>
          </cell>
          <cell r="F12735">
            <v>11</v>
          </cell>
          <cell r="G12735">
            <v>7</v>
          </cell>
          <cell r="H12735">
            <v>4</v>
          </cell>
          <cell r="I12735">
            <v>0</v>
          </cell>
          <cell r="J12735">
            <v>0</v>
          </cell>
          <cell r="K12735">
            <v>11</v>
          </cell>
          <cell r="L12735">
            <v>15</v>
          </cell>
        </row>
        <row r="12736">
          <cell r="E12736">
            <v>32094</v>
          </cell>
          <cell r="F12736">
            <v>7</v>
          </cell>
          <cell r="G12736">
            <v>15</v>
          </cell>
          <cell r="H12736">
            <v>11</v>
          </cell>
          <cell r="I12736">
            <v>11</v>
          </cell>
          <cell r="J12736">
            <v>9</v>
          </cell>
          <cell r="K12736">
            <v>11</v>
          </cell>
          <cell r="L12736">
            <v>9</v>
          </cell>
        </row>
        <row r="12737">
          <cell r="E12737">
            <v>32095</v>
          </cell>
          <cell r="F12737">
            <v>15</v>
          </cell>
          <cell r="G12737">
            <v>0</v>
          </cell>
          <cell r="H12737">
            <v>9</v>
          </cell>
          <cell r="I12737">
            <v>11</v>
          </cell>
          <cell r="J12737">
            <v>15</v>
          </cell>
          <cell r="K12737">
            <v>15</v>
          </cell>
          <cell r="L12737">
            <v>30</v>
          </cell>
        </row>
        <row r="12738">
          <cell r="E12738">
            <v>32096</v>
          </cell>
          <cell r="F12738">
            <v>11</v>
          </cell>
          <cell r="G12738">
            <v>19</v>
          </cell>
          <cell r="H12738">
            <v>19</v>
          </cell>
          <cell r="I12738">
            <v>11</v>
          </cell>
          <cell r="J12738">
            <v>15</v>
          </cell>
          <cell r="K12738">
            <v>11</v>
          </cell>
          <cell r="L12738">
            <v>7</v>
          </cell>
        </row>
        <row r="12739">
          <cell r="E12739">
            <v>32097</v>
          </cell>
          <cell r="F12739">
            <v>4</v>
          </cell>
          <cell r="G12739">
            <v>13</v>
          </cell>
          <cell r="H12739">
            <v>7</v>
          </cell>
          <cell r="I12739">
            <v>6</v>
          </cell>
          <cell r="J12739">
            <v>9</v>
          </cell>
          <cell r="K12739">
            <v>19</v>
          </cell>
          <cell r="L12739">
            <v>19</v>
          </cell>
        </row>
        <row r="12740">
          <cell r="E12740">
            <v>32098</v>
          </cell>
          <cell r="F12740">
            <v>4</v>
          </cell>
          <cell r="G12740">
            <v>2</v>
          </cell>
          <cell r="H12740">
            <v>9</v>
          </cell>
          <cell r="I12740">
            <v>4</v>
          </cell>
          <cell r="J12740">
            <v>17</v>
          </cell>
          <cell r="K12740">
            <v>7</v>
          </cell>
          <cell r="L12740">
            <v>4</v>
          </cell>
        </row>
        <row r="12741">
          <cell r="E12741">
            <v>32099</v>
          </cell>
          <cell r="F12741">
            <v>13</v>
          </cell>
          <cell r="G12741">
            <v>13</v>
          </cell>
          <cell r="H12741">
            <v>43</v>
          </cell>
          <cell r="I12741">
            <v>39</v>
          </cell>
          <cell r="J12741">
            <v>24</v>
          </cell>
          <cell r="K12741">
            <v>46</v>
          </cell>
          <cell r="L12741">
            <v>35</v>
          </cell>
        </row>
        <row r="12742">
          <cell r="E12742">
            <v>32100</v>
          </cell>
          <cell r="F12742">
            <v>7</v>
          </cell>
          <cell r="G12742">
            <v>0</v>
          </cell>
          <cell r="H12742">
            <v>9</v>
          </cell>
          <cell r="I12742">
            <v>6</v>
          </cell>
          <cell r="J12742">
            <v>6</v>
          </cell>
          <cell r="K12742">
            <v>9</v>
          </cell>
          <cell r="L12742">
            <v>7</v>
          </cell>
        </row>
        <row r="12743">
          <cell r="E12743">
            <v>32101</v>
          </cell>
          <cell r="F12743">
            <v>11</v>
          </cell>
          <cell r="G12743">
            <v>9</v>
          </cell>
          <cell r="H12743">
            <v>9</v>
          </cell>
          <cell r="I12743">
            <v>9</v>
          </cell>
          <cell r="J12743">
            <v>19</v>
          </cell>
          <cell r="K12743">
            <v>15</v>
          </cell>
          <cell r="L12743">
            <v>15</v>
          </cell>
        </row>
        <row r="12744">
          <cell r="E12744">
            <v>32102</v>
          </cell>
          <cell r="F12744">
            <v>20</v>
          </cell>
          <cell r="G12744">
            <v>17</v>
          </cell>
          <cell r="H12744">
            <v>30</v>
          </cell>
          <cell r="I12744">
            <v>28</v>
          </cell>
          <cell r="J12744">
            <v>28</v>
          </cell>
          <cell r="K12744">
            <v>15</v>
          </cell>
          <cell r="L12744">
            <v>20</v>
          </cell>
        </row>
        <row r="12745">
          <cell r="E12745">
            <v>32103</v>
          </cell>
          <cell r="F12745">
            <v>9</v>
          </cell>
          <cell r="G12745">
            <v>4</v>
          </cell>
          <cell r="H12745">
            <v>7</v>
          </cell>
          <cell r="I12745">
            <v>6</v>
          </cell>
          <cell r="J12745">
            <v>7</v>
          </cell>
          <cell r="K12745">
            <v>7</v>
          </cell>
          <cell r="L12745">
            <v>9</v>
          </cell>
        </row>
        <row r="12746">
          <cell r="E12746">
            <v>32104</v>
          </cell>
          <cell r="F12746">
            <v>2</v>
          </cell>
          <cell r="G12746">
            <v>6</v>
          </cell>
          <cell r="H12746">
            <v>4</v>
          </cell>
          <cell r="I12746">
            <v>11</v>
          </cell>
          <cell r="J12746">
            <v>15</v>
          </cell>
          <cell r="K12746">
            <v>20</v>
          </cell>
          <cell r="L12746">
            <v>15</v>
          </cell>
        </row>
        <row r="12747">
          <cell r="E12747">
            <v>32105</v>
          </cell>
          <cell r="F12747">
            <v>7</v>
          </cell>
          <cell r="G12747">
            <v>7</v>
          </cell>
          <cell r="H12747">
            <v>7</v>
          </cell>
          <cell r="I12747">
            <v>7</v>
          </cell>
          <cell r="J12747">
            <v>9</v>
          </cell>
          <cell r="K12747">
            <v>15</v>
          </cell>
          <cell r="L12747">
            <v>15</v>
          </cell>
        </row>
        <row r="12748">
          <cell r="E12748">
            <v>32106</v>
          </cell>
          <cell r="F12748">
            <v>20</v>
          </cell>
          <cell r="G12748">
            <v>33</v>
          </cell>
          <cell r="H12748">
            <v>33</v>
          </cell>
          <cell r="I12748">
            <v>30</v>
          </cell>
          <cell r="J12748">
            <v>31</v>
          </cell>
          <cell r="K12748">
            <v>26</v>
          </cell>
          <cell r="L12748">
            <v>26</v>
          </cell>
        </row>
        <row r="12749">
          <cell r="E12749">
            <v>32107</v>
          </cell>
          <cell r="F12749">
            <v>9</v>
          </cell>
          <cell r="G12749">
            <v>11</v>
          </cell>
          <cell r="H12749">
            <v>4</v>
          </cell>
          <cell r="I12749">
            <v>0</v>
          </cell>
          <cell r="J12749">
            <v>0</v>
          </cell>
          <cell r="K12749">
            <v>13</v>
          </cell>
          <cell r="L12749">
            <v>4</v>
          </cell>
        </row>
        <row r="12750">
          <cell r="E12750">
            <v>32108</v>
          </cell>
          <cell r="F12750">
            <v>15</v>
          </cell>
          <cell r="G12750">
            <v>15</v>
          </cell>
          <cell r="H12750">
            <v>11</v>
          </cell>
          <cell r="I12750">
            <v>4</v>
          </cell>
          <cell r="J12750">
            <v>9</v>
          </cell>
          <cell r="K12750">
            <v>7</v>
          </cell>
          <cell r="L12750">
            <v>9</v>
          </cell>
        </row>
        <row r="12751">
          <cell r="E12751">
            <v>32109</v>
          </cell>
          <cell r="F12751">
            <v>11</v>
          </cell>
          <cell r="G12751">
            <v>4</v>
          </cell>
          <cell r="H12751">
            <v>7</v>
          </cell>
          <cell r="I12751">
            <v>0</v>
          </cell>
          <cell r="J12751">
            <v>7</v>
          </cell>
          <cell r="K12751">
            <v>0</v>
          </cell>
          <cell r="L12751">
            <v>0</v>
          </cell>
        </row>
        <row r="12752">
          <cell r="E12752">
            <v>32110</v>
          </cell>
          <cell r="F12752">
            <v>0</v>
          </cell>
          <cell r="G12752">
            <v>0</v>
          </cell>
          <cell r="H12752">
            <v>0</v>
          </cell>
          <cell r="I12752">
            <v>0</v>
          </cell>
          <cell r="J12752">
            <v>0</v>
          </cell>
          <cell r="K12752">
            <v>0</v>
          </cell>
          <cell r="L12752">
            <v>4</v>
          </cell>
        </row>
        <row r="12753">
          <cell r="E12753">
            <v>32111</v>
          </cell>
          <cell r="F12753">
            <v>11</v>
          </cell>
          <cell r="G12753">
            <v>11</v>
          </cell>
          <cell r="H12753">
            <v>9</v>
          </cell>
          <cell r="I12753">
            <v>4</v>
          </cell>
          <cell r="J12753">
            <v>0</v>
          </cell>
          <cell r="K12753">
            <v>6</v>
          </cell>
          <cell r="L12753">
            <v>6</v>
          </cell>
        </row>
        <row r="12754">
          <cell r="E12754">
            <v>32112</v>
          </cell>
          <cell r="F12754">
            <v>9</v>
          </cell>
          <cell r="G12754">
            <v>4</v>
          </cell>
          <cell r="H12754">
            <v>13</v>
          </cell>
          <cell r="I12754">
            <v>11</v>
          </cell>
          <cell r="J12754">
            <v>6</v>
          </cell>
          <cell r="K12754">
            <v>9</v>
          </cell>
          <cell r="L12754">
            <v>6</v>
          </cell>
        </row>
        <row r="12755">
          <cell r="E12755">
            <v>32113</v>
          </cell>
          <cell r="F12755">
            <v>19</v>
          </cell>
          <cell r="G12755">
            <v>26</v>
          </cell>
          <cell r="H12755">
            <v>26</v>
          </cell>
          <cell r="I12755">
            <v>0</v>
          </cell>
          <cell r="J12755">
            <v>15</v>
          </cell>
          <cell r="K12755">
            <v>11</v>
          </cell>
          <cell r="L12755">
            <v>15</v>
          </cell>
        </row>
        <row r="12756">
          <cell r="E12756">
            <v>32114</v>
          </cell>
          <cell r="F12756">
            <v>7</v>
          </cell>
          <cell r="G12756">
            <v>6</v>
          </cell>
          <cell r="H12756">
            <v>11</v>
          </cell>
          <cell r="I12756">
            <v>4</v>
          </cell>
          <cell r="J12756">
            <v>7</v>
          </cell>
          <cell r="K12756">
            <v>15</v>
          </cell>
          <cell r="L12756">
            <v>19</v>
          </cell>
        </row>
        <row r="12757">
          <cell r="E12757">
            <v>32115</v>
          </cell>
          <cell r="F12757">
            <v>6</v>
          </cell>
          <cell r="G12757">
            <v>11</v>
          </cell>
          <cell r="H12757">
            <v>13</v>
          </cell>
          <cell r="I12757">
            <v>11</v>
          </cell>
          <cell r="J12757">
            <v>6</v>
          </cell>
          <cell r="K12757">
            <v>15</v>
          </cell>
          <cell r="L12757">
            <v>4</v>
          </cell>
        </row>
        <row r="12758">
          <cell r="E12758">
            <v>32116</v>
          </cell>
          <cell r="F12758">
            <v>7</v>
          </cell>
          <cell r="G12758">
            <v>0</v>
          </cell>
          <cell r="H12758">
            <v>4</v>
          </cell>
          <cell r="I12758">
            <v>7</v>
          </cell>
          <cell r="J12758">
            <v>7</v>
          </cell>
          <cell r="K12758">
            <v>6</v>
          </cell>
          <cell r="L12758">
            <v>6</v>
          </cell>
        </row>
        <row r="12759">
          <cell r="E12759">
            <v>32117</v>
          </cell>
          <cell r="F12759">
            <v>6</v>
          </cell>
          <cell r="G12759">
            <v>22</v>
          </cell>
          <cell r="H12759">
            <v>13</v>
          </cell>
          <cell r="I12759">
            <v>17</v>
          </cell>
          <cell r="J12759">
            <v>20</v>
          </cell>
          <cell r="K12759">
            <v>24</v>
          </cell>
          <cell r="L12759">
            <v>13</v>
          </cell>
        </row>
        <row r="12760">
          <cell r="E12760">
            <v>32118</v>
          </cell>
          <cell r="F12760">
            <v>30</v>
          </cell>
          <cell r="G12760">
            <v>15</v>
          </cell>
          <cell r="H12760">
            <v>0</v>
          </cell>
          <cell r="I12760">
            <v>7</v>
          </cell>
          <cell r="J12760">
            <v>0</v>
          </cell>
          <cell r="K12760">
            <v>4</v>
          </cell>
          <cell r="L12760">
            <v>37</v>
          </cell>
        </row>
        <row r="12761">
          <cell r="E12761">
            <v>32119</v>
          </cell>
          <cell r="F12761">
            <v>7</v>
          </cell>
          <cell r="G12761">
            <v>9</v>
          </cell>
          <cell r="H12761">
            <v>4</v>
          </cell>
          <cell r="I12761">
            <v>9</v>
          </cell>
          <cell r="J12761">
            <v>17</v>
          </cell>
          <cell r="K12761">
            <v>11</v>
          </cell>
          <cell r="L12761">
            <v>9</v>
          </cell>
        </row>
        <row r="12762">
          <cell r="E12762">
            <v>32120</v>
          </cell>
          <cell r="F12762">
            <v>31</v>
          </cell>
          <cell r="G12762">
            <v>17</v>
          </cell>
          <cell r="H12762">
            <v>7</v>
          </cell>
          <cell r="I12762">
            <v>20</v>
          </cell>
          <cell r="J12762">
            <v>11</v>
          </cell>
          <cell r="K12762">
            <v>11</v>
          </cell>
          <cell r="L12762">
            <v>9</v>
          </cell>
        </row>
        <row r="12763">
          <cell r="E12763">
            <v>32121</v>
          </cell>
          <cell r="F12763">
            <v>30</v>
          </cell>
          <cell r="G12763">
            <v>28</v>
          </cell>
          <cell r="H12763">
            <v>33</v>
          </cell>
          <cell r="I12763">
            <v>41</v>
          </cell>
          <cell r="J12763">
            <v>37</v>
          </cell>
          <cell r="K12763">
            <v>54</v>
          </cell>
          <cell r="L12763">
            <v>28</v>
          </cell>
        </row>
        <row r="12764">
          <cell r="E12764">
            <v>32122</v>
          </cell>
          <cell r="F12764">
            <v>33</v>
          </cell>
          <cell r="G12764">
            <v>30</v>
          </cell>
          <cell r="H12764">
            <v>22</v>
          </cell>
          <cell r="I12764">
            <v>19</v>
          </cell>
          <cell r="J12764">
            <v>15</v>
          </cell>
          <cell r="K12764">
            <v>22</v>
          </cell>
          <cell r="L12764">
            <v>19</v>
          </cell>
        </row>
        <row r="12765">
          <cell r="E12765">
            <v>32123</v>
          </cell>
          <cell r="F12765">
            <v>19</v>
          </cell>
          <cell r="G12765">
            <v>30</v>
          </cell>
          <cell r="H12765">
            <v>30</v>
          </cell>
          <cell r="I12765">
            <v>22</v>
          </cell>
          <cell r="J12765">
            <v>19</v>
          </cell>
          <cell r="K12765">
            <v>33</v>
          </cell>
          <cell r="L12765">
            <v>48</v>
          </cell>
        </row>
        <row r="12766">
          <cell r="E12766">
            <v>32124</v>
          </cell>
          <cell r="F12766">
            <v>15</v>
          </cell>
          <cell r="G12766">
            <v>22</v>
          </cell>
          <cell r="H12766">
            <v>19</v>
          </cell>
          <cell r="I12766">
            <v>19</v>
          </cell>
          <cell r="J12766">
            <v>9</v>
          </cell>
          <cell r="K12766">
            <v>30</v>
          </cell>
          <cell r="L12766">
            <v>30</v>
          </cell>
        </row>
        <row r="12767">
          <cell r="E12767">
            <v>32125</v>
          </cell>
          <cell r="F12767">
            <v>11</v>
          </cell>
          <cell r="G12767">
            <v>13</v>
          </cell>
          <cell r="H12767">
            <v>13</v>
          </cell>
          <cell r="I12767">
            <v>9</v>
          </cell>
          <cell r="J12767">
            <v>7</v>
          </cell>
          <cell r="K12767">
            <v>7</v>
          </cell>
          <cell r="L12767">
            <v>13</v>
          </cell>
        </row>
        <row r="12768">
          <cell r="E12768">
            <v>32126</v>
          </cell>
          <cell r="F12768">
            <v>28</v>
          </cell>
          <cell r="G12768">
            <v>17</v>
          </cell>
          <cell r="H12768">
            <v>15</v>
          </cell>
          <cell r="I12768">
            <v>30</v>
          </cell>
          <cell r="J12768">
            <v>17</v>
          </cell>
          <cell r="K12768">
            <v>17</v>
          </cell>
          <cell r="L12768">
            <v>19</v>
          </cell>
        </row>
        <row r="12769">
          <cell r="E12769">
            <v>32127</v>
          </cell>
          <cell r="F12769">
            <v>6</v>
          </cell>
          <cell r="G12769">
            <v>6</v>
          </cell>
          <cell r="H12769">
            <v>9</v>
          </cell>
          <cell r="I12769">
            <v>0</v>
          </cell>
          <cell r="J12769">
            <v>0</v>
          </cell>
          <cell r="K12769">
            <v>4</v>
          </cell>
          <cell r="L12769">
            <v>4</v>
          </cell>
        </row>
        <row r="12770">
          <cell r="E12770">
            <v>32128</v>
          </cell>
          <cell r="F12770">
            <v>22</v>
          </cell>
          <cell r="G12770">
            <v>26</v>
          </cell>
          <cell r="H12770">
            <v>20</v>
          </cell>
          <cell r="I12770">
            <v>19</v>
          </cell>
          <cell r="J12770">
            <v>6</v>
          </cell>
          <cell r="K12770">
            <v>6</v>
          </cell>
          <cell r="L12770">
            <v>0</v>
          </cell>
        </row>
        <row r="12771">
          <cell r="E12771">
            <v>32129</v>
          </cell>
          <cell r="F12771">
            <v>4</v>
          </cell>
          <cell r="G12771">
            <v>4</v>
          </cell>
          <cell r="H12771">
            <v>6</v>
          </cell>
          <cell r="I12771">
            <v>0</v>
          </cell>
          <cell r="J12771">
            <v>15</v>
          </cell>
          <cell r="K12771">
            <v>4</v>
          </cell>
          <cell r="L12771">
            <v>39</v>
          </cell>
        </row>
        <row r="12772">
          <cell r="E12772">
            <v>32130</v>
          </cell>
          <cell r="F12772">
            <v>30</v>
          </cell>
          <cell r="G12772">
            <v>31</v>
          </cell>
          <cell r="H12772">
            <v>30</v>
          </cell>
          <cell r="I12772">
            <v>22</v>
          </cell>
          <cell r="J12772">
            <v>24</v>
          </cell>
          <cell r="K12772">
            <v>22</v>
          </cell>
          <cell r="L12772">
            <v>20</v>
          </cell>
        </row>
        <row r="12773">
          <cell r="E12773">
            <v>32131</v>
          </cell>
          <cell r="F12773">
            <v>24</v>
          </cell>
          <cell r="G12773">
            <v>26</v>
          </cell>
          <cell r="H12773">
            <v>26</v>
          </cell>
          <cell r="I12773">
            <v>28</v>
          </cell>
          <cell r="J12773">
            <v>30</v>
          </cell>
          <cell r="K12773">
            <v>28</v>
          </cell>
          <cell r="L12773">
            <v>26</v>
          </cell>
        </row>
        <row r="12774">
          <cell r="E12774">
            <v>32132</v>
          </cell>
          <cell r="F12774">
            <v>37</v>
          </cell>
          <cell r="G12774">
            <v>33</v>
          </cell>
          <cell r="H12774">
            <v>33</v>
          </cell>
          <cell r="I12774">
            <v>30</v>
          </cell>
          <cell r="J12774">
            <v>37</v>
          </cell>
          <cell r="K12774">
            <v>37</v>
          </cell>
          <cell r="L12774">
            <v>37</v>
          </cell>
        </row>
        <row r="12775">
          <cell r="E12775">
            <v>32133</v>
          </cell>
          <cell r="F12775">
            <v>33</v>
          </cell>
          <cell r="G12775">
            <v>26</v>
          </cell>
          <cell r="H12775">
            <v>22</v>
          </cell>
          <cell r="I12775">
            <v>30</v>
          </cell>
          <cell r="J12775">
            <v>26</v>
          </cell>
          <cell r="K12775">
            <v>26</v>
          </cell>
          <cell r="L12775">
            <v>22</v>
          </cell>
        </row>
        <row r="12776">
          <cell r="E12776">
            <v>32134</v>
          </cell>
          <cell r="F12776">
            <v>20</v>
          </cell>
          <cell r="G12776">
            <v>20</v>
          </cell>
          <cell r="H12776">
            <v>19</v>
          </cell>
          <cell r="I12776">
            <v>28</v>
          </cell>
          <cell r="J12776">
            <v>19</v>
          </cell>
          <cell r="K12776">
            <v>20</v>
          </cell>
          <cell r="L12776">
            <v>22</v>
          </cell>
        </row>
        <row r="12777">
          <cell r="E12777">
            <v>32135</v>
          </cell>
          <cell r="F12777">
            <v>2</v>
          </cell>
          <cell r="G12777">
            <v>7</v>
          </cell>
          <cell r="H12777">
            <v>4</v>
          </cell>
          <cell r="I12777">
            <v>19</v>
          </cell>
          <cell r="J12777">
            <v>22</v>
          </cell>
          <cell r="K12777">
            <v>20</v>
          </cell>
          <cell r="L12777">
            <v>17</v>
          </cell>
        </row>
        <row r="12778">
          <cell r="E12778">
            <v>32136</v>
          </cell>
          <cell r="F12778">
            <v>9</v>
          </cell>
          <cell r="G12778">
            <v>15</v>
          </cell>
          <cell r="H12778">
            <v>19</v>
          </cell>
          <cell r="I12778">
            <v>19</v>
          </cell>
          <cell r="J12778">
            <v>9</v>
          </cell>
          <cell r="K12778">
            <v>0</v>
          </cell>
          <cell r="L12778">
            <v>6</v>
          </cell>
        </row>
        <row r="12779">
          <cell r="E12779">
            <v>32137</v>
          </cell>
          <cell r="F12779">
            <v>6</v>
          </cell>
          <cell r="G12779">
            <v>11</v>
          </cell>
          <cell r="H12779">
            <v>11</v>
          </cell>
          <cell r="I12779">
            <v>7</v>
          </cell>
          <cell r="J12779">
            <v>0</v>
          </cell>
          <cell r="K12779">
            <v>2</v>
          </cell>
          <cell r="L12779">
            <v>13</v>
          </cell>
        </row>
        <row r="12780">
          <cell r="E12780">
            <v>32138</v>
          </cell>
          <cell r="F12780">
            <v>9</v>
          </cell>
          <cell r="G12780">
            <v>6</v>
          </cell>
          <cell r="H12780">
            <v>0</v>
          </cell>
          <cell r="I12780">
            <v>7</v>
          </cell>
          <cell r="J12780">
            <v>9</v>
          </cell>
          <cell r="K12780">
            <v>11</v>
          </cell>
          <cell r="L12780">
            <v>7</v>
          </cell>
        </row>
        <row r="12781">
          <cell r="E12781">
            <v>32139</v>
          </cell>
          <cell r="F12781">
            <v>7</v>
          </cell>
          <cell r="G12781">
            <v>7</v>
          </cell>
          <cell r="H12781">
            <v>9</v>
          </cell>
          <cell r="I12781">
            <v>13</v>
          </cell>
          <cell r="J12781">
            <v>15</v>
          </cell>
          <cell r="K12781">
            <v>13</v>
          </cell>
          <cell r="L12781">
            <v>15</v>
          </cell>
        </row>
        <row r="12782">
          <cell r="E12782">
            <v>32140</v>
          </cell>
          <cell r="F12782">
            <v>15</v>
          </cell>
          <cell r="G12782">
            <v>15</v>
          </cell>
          <cell r="H12782">
            <v>9</v>
          </cell>
          <cell r="I12782">
            <v>22</v>
          </cell>
          <cell r="J12782">
            <v>22</v>
          </cell>
          <cell r="K12782">
            <v>30</v>
          </cell>
          <cell r="L12782">
            <v>33</v>
          </cell>
        </row>
        <row r="12783">
          <cell r="E12783">
            <v>32141</v>
          </cell>
          <cell r="F12783">
            <v>41</v>
          </cell>
          <cell r="G12783">
            <v>41</v>
          </cell>
          <cell r="H12783">
            <v>41</v>
          </cell>
          <cell r="I12783">
            <v>41</v>
          </cell>
          <cell r="J12783">
            <v>41</v>
          </cell>
          <cell r="K12783">
            <v>39</v>
          </cell>
          <cell r="L12783">
            <v>35</v>
          </cell>
        </row>
        <row r="12784">
          <cell r="E12784">
            <v>32142</v>
          </cell>
          <cell r="F12784">
            <v>4</v>
          </cell>
          <cell r="G12784">
            <v>4</v>
          </cell>
          <cell r="H12784">
            <v>0</v>
          </cell>
          <cell r="I12784">
            <v>0</v>
          </cell>
          <cell r="J12784">
            <v>9</v>
          </cell>
          <cell r="K12784">
            <v>0</v>
          </cell>
          <cell r="L12784">
            <v>13</v>
          </cell>
        </row>
        <row r="12785">
          <cell r="E12785">
            <v>32143</v>
          </cell>
          <cell r="F12785">
            <v>0</v>
          </cell>
          <cell r="G12785">
            <v>0</v>
          </cell>
          <cell r="H12785">
            <v>0</v>
          </cell>
          <cell r="I12785">
            <v>9</v>
          </cell>
          <cell r="J12785">
            <v>9</v>
          </cell>
          <cell r="K12785">
            <v>6</v>
          </cell>
          <cell r="L12785">
            <v>24</v>
          </cell>
        </row>
        <row r="12786">
          <cell r="E12786">
            <v>32144</v>
          </cell>
          <cell r="F12786">
            <v>44</v>
          </cell>
          <cell r="G12786">
            <v>35</v>
          </cell>
          <cell r="H12786">
            <v>30</v>
          </cell>
          <cell r="I12786">
            <v>20</v>
          </cell>
          <cell r="J12786">
            <v>17</v>
          </cell>
          <cell r="K12786">
            <v>15</v>
          </cell>
          <cell r="L12786">
            <v>24</v>
          </cell>
        </row>
        <row r="12787">
          <cell r="E12787">
            <v>32145</v>
          </cell>
          <cell r="F12787">
            <v>11</v>
          </cell>
          <cell r="G12787">
            <v>9</v>
          </cell>
          <cell r="H12787">
            <v>13</v>
          </cell>
          <cell r="I12787">
            <v>0</v>
          </cell>
          <cell r="J12787">
            <v>9</v>
          </cell>
          <cell r="K12787">
            <v>20</v>
          </cell>
          <cell r="L12787">
            <v>20</v>
          </cell>
        </row>
        <row r="12788">
          <cell r="E12788">
            <v>32146</v>
          </cell>
          <cell r="F12788">
            <v>0</v>
          </cell>
          <cell r="G12788">
            <v>0</v>
          </cell>
          <cell r="H12788">
            <v>4</v>
          </cell>
          <cell r="I12788">
            <v>0</v>
          </cell>
          <cell r="J12788">
            <v>0</v>
          </cell>
          <cell r="K12788">
            <v>0</v>
          </cell>
          <cell r="L12788">
            <v>4</v>
          </cell>
        </row>
        <row r="12789">
          <cell r="E12789">
            <v>32147</v>
          </cell>
          <cell r="F12789">
            <v>7</v>
          </cell>
          <cell r="G12789">
            <v>7</v>
          </cell>
          <cell r="H12789">
            <v>11</v>
          </cell>
          <cell r="I12789">
            <v>7</v>
          </cell>
          <cell r="J12789">
            <v>9</v>
          </cell>
          <cell r="K12789">
            <v>9</v>
          </cell>
          <cell r="L12789">
            <v>9</v>
          </cell>
        </row>
        <row r="12790">
          <cell r="E12790">
            <v>32148</v>
          </cell>
          <cell r="F12790">
            <v>4</v>
          </cell>
          <cell r="G12790">
            <v>7</v>
          </cell>
          <cell r="H12790">
            <v>24</v>
          </cell>
          <cell r="I12790">
            <v>26</v>
          </cell>
          <cell r="J12790">
            <v>17</v>
          </cell>
          <cell r="K12790">
            <v>19</v>
          </cell>
          <cell r="L12790">
            <v>22</v>
          </cell>
        </row>
        <row r="12791">
          <cell r="E12791">
            <v>32149</v>
          </cell>
          <cell r="F12791">
            <v>9</v>
          </cell>
          <cell r="G12791">
            <v>4</v>
          </cell>
          <cell r="H12791">
            <v>13</v>
          </cell>
          <cell r="I12791">
            <v>7</v>
          </cell>
          <cell r="J12791">
            <v>20</v>
          </cell>
          <cell r="K12791">
            <v>28</v>
          </cell>
          <cell r="L12791">
            <v>15</v>
          </cell>
        </row>
        <row r="12792">
          <cell r="E12792">
            <v>32150</v>
          </cell>
          <cell r="F12792">
            <v>7</v>
          </cell>
          <cell r="G12792">
            <v>7</v>
          </cell>
          <cell r="H12792">
            <v>7</v>
          </cell>
          <cell r="I12792">
            <v>9</v>
          </cell>
          <cell r="J12792">
            <v>11</v>
          </cell>
          <cell r="K12792">
            <v>15</v>
          </cell>
          <cell r="L12792">
            <v>17</v>
          </cell>
        </row>
        <row r="12793">
          <cell r="E12793">
            <v>32151</v>
          </cell>
          <cell r="F12793">
            <v>26</v>
          </cell>
          <cell r="G12793">
            <v>7</v>
          </cell>
          <cell r="H12793">
            <v>7</v>
          </cell>
          <cell r="I12793">
            <v>7</v>
          </cell>
          <cell r="J12793">
            <v>0</v>
          </cell>
          <cell r="K12793">
            <v>0</v>
          </cell>
          <cell r="L12793">
            <v>22</v>
          </cell>
        </row>
        <row r="12794">
          <cell r="E12794">
            <v>32152</v>
          </cell>
          <cell r="F12794">
            <v>7</v>
          </cell>
          <cell r="G12794">
            <v>0</v>
          </cell>
          <cell r="H12794">
            <v>9</v>
          </cell>
          <cell r="I12794">
            <v>0</v>
          </cell>
          <cell r="J12794">
            <v>7</v>
          </cell>
          <cell r="K12794">
            <v>15</v>
          </cell>
          <cell r="L12794">
            <v>26</v>
          </cell>
        </row>
        <row r="12795">
          <cell r="E12795">
            <v>32153</v>
          </cell>
          <cell r="F12795">
            <v>11</v>
          </cell>
          <cell r="G12795">
            <v>7</v>
          </cell>
          <cell r="H12795">
            <v>7</v>
          </cell>
          <cell r="I12795">
            <v>9</v>
          </cell>
          <cell r="J12795">
            <v>7</v>
          </cell>
          <cell r="K12795">
            <v>0</v>
          </cell>
          <cell r="L12795">
            <v>13</v>
          </cell>
        </row>
        <row r="12796">
          <cell r="E12796">
            <v>32154</v>
          </cell>
          <cell r="F12796">
            <v>19</v>
          </cell>
          <cell r="G12796">
            <v>13</v>
          </cell>
          <cell r="H12796">
            <v>9</v>
          </cell>
          <cell r="I12796">
            <v>9</v>
          </cell>
          <cell r="J12796">
            <v>11</v>
          </cell>
          <cell r="K12796">
            <v>20</v>
          </cell>
          <cell r="L12796">
            <v>22</v>
          </cell>
        </row>
        <row r="12797">
          <cell r="E12797">
            <v>32155</v>
          </cell>
          <cell r="F12797">
            <v>20</v>
          </cell>
          <cell r="G12797">
            <v>20</v>
          </cell>
          <cell r="H12797">
            <v>15</v>
          </cell>
          <cell r="I12797">
            <v>13</v>
          </cell>
          <cell r="J12797">
            <v>11</v>
          </cell>
          <cell r="K12797">
            <v>11</v>
          </cell>
          <cell r="L12797">
            <v>17</v>
          </cell>
        </row>
        <row r="12798">
          <cell r="E12798">
            <v>32156</v>
          </cell>
          <cell r="F12798">
            <v>17</v>
          </cell>
          <cell r="G12798">
            <v>7</v>
          </cell>
          <cell r="H12798">
            <v>17</v>
          </cell>
          <cell r="I12798">
            <v>4</v>
          </cell>
          <cell r="J12798">
            <v>6</v>
          </cell>
          <cell r="K12798">
            <v>11</v>
          </cell>
          <cell r="L12798">
            <v>0</v>
          </cell>
        </row>
        <row r="12799">
          <cell r="E12799">
            <v>32157</v>
          </cell>
          <cell r="F12799">
            <v>22</v>
          </cell>
          <cell r="G12799">
            <v>11</v>
          </cell>
          <cell r="H12799">
            <v>33</v>
          </cell>
          <cell r="I12799">
            <v>28</v>
          </cell>
          <cell r="J12799">
            <v>33</v>
          </cell>
          <cell r="K12799">
            <v>41</v>
          </cell>
          <cell r="L12799">
            <v>28</v>
          </cell>
        </row>
        <row r="12800">
          <cell r="E12800">
            <v>32158</v>
          </cell>
          <cell r="F12800">
            <v>35</v>
          </cell>
          <cell r="G12800">
            <v>24</v>
          </cell>
          <cell r="H12800">
            <v>7</v>
          </cell>
          <cell r="I12800">
            <v>7</v>
          </cell>
          <cell r="J12800">
            <v>7</v>
          </cell>
          <cell r="K12800">
            <v>6</v>
          </cell>
          <cell r="L12800">
            <v>9</v>
          </cell>
        </row>
        <row r="12801">
          <cell r="E12801">
            <v>32159</v>
          </cell>
          <cell r="F12801">
            <v>9</v>
          </cell>
          <cell r="G12801">
            <v>6</v>
          </cell>
          <cell r="H12801">
            <v>15</v>
          </cell>
          <cell r="I12801">
            <v>7</v>
          </cell>
          <cell r="J12801">
            <v>6</v>
          </cell>
          <cell r="K12801">
            <v>15</v>
          </cell>
          <cell r="L12801">
            <v>11</v>
          </cell>
        </row>
        <row r="12802">
          <cell r="E12802">
            <v>32160</v>
          </cell>
          <cell r="F12802">
            <v>0</v>
          </cell>
          <cell r="G12802">
            <v>4</v>
          </cell>
          <cell r="H12802">
            <v>7</v>
          </cell>
          <cell r="I12802">
            <v>0</v>
          </cell>
          <cell r="J12802">
            <v>0</v>
          </cell>
          <cell r="K12802">
            <v>0</v>
          </cell>
          <cell r="L12802">
            <v>7</v>
          </cell>
        </row>
        <row r="12803">
          <cell r="E12803">
            <v>32161</v>
          </cell>
          <cell r="F12803">
            <v>19</v>
          </cell>
          <cell r="G12803">
            <v>26</v>
          </cell>
          <cell r="H12803">
            <v>15</v>
          </cell>
          <cell r="I12803">
            <v>9</v>
          </cell>
          <cell r="J12803">
            <v>7</v>
          </cell>
          <cell r="K12803">
            <v>11</v>
          </cell>
          <cell r="L12803">
            <v>11</v>
          </cell>
        </row>
        <row r="12804">
          <cell r="E12804">
            <v>32162</v>
          </cell>
          <cell r="F12804">
            <v>22</v>
          </cell>
          <cell r="G12804">
            <v>9</v>
          </cell>
          <cell r="H12804">
            <v>0</v>
          </cell>
          <cell r="I12804">
            <v>20</v>
          </cell>
          <cell r="J12804">
            <v>7</v>
          </cell>
          <cell r="K12804">
            <v>33</v>
          </cell>
          <cell r="L12804">
            <v>28</v>
          </cell>
        </row>
        <row r="12805">
          <cell r="E12805">
            <v>32163</v>
          </cell>
          <cell r="F12805">
            <v>41</v>
          </cell>
          <cell r="G12805">
            <v>41</v>
          </cell>
          <cell r="H12805">
            <v>33</v>
          </cell>
          <cell r="I12805">
            <v>33</v>
          </cell>
          <cell r="J12805">
            <v>31</v>
          </cell>
          <cell r="K12805">
            <v>26</v>
          </cell>
          <cell r="L12805">
            <v>17</v>
          </cell>
        </row>
        <row r="12806">
          <cell r="E12806">
            <v>32164</v>
          </cell>
          <cell r="F12806">
            <v>15</v>
          </cell>
          <cell r="G12806">
            <v>15</v>
          </cell>
          <cell r="H12806">
            <v>6</v>
          </cell>
          <cell r="I12806">
            <v>44</v>
          </cell>
          <cell r="J12806">
            <v>44</v>
          </cell>
          <cell r="K12806">
            <v>50</v>
          </cell>
          <cell r="L12806">
            <v>30</v>
          </cell>
        </row>
        <row r="12807">
          <cell r="E12807">
            <v>32165</v>
          </cell>
          <cell r="F12807">
            <v>19</v>
          </cell>
          <cell r="G12807">
            <v>26</v>
          </cell>
          <cell r="H12807">
            <v>37</v>
          </cell>
          <cell r="I12807">
            <v>33</v>
          </cell>
          <cell r="J12807">
            <v>37</v>
          </cell>
          <cell r="K12807">
            <v>33</v>
          </cell>
          <cell r="L12807">
            <v>33</v>
          </cell>
        </row>
        <row r="12808">
          <cell r="E12808">
            <v>32166</v>
          </cell>
          <cell r="F12808">
            <v>20</v>
          </cell>
          <cell r="G12808">
            <v>22</v>
          </cell>
          <cell r="H12808">
            <v>20</v>
          </cell>
          <cell r="I12808">
            <v>19</v>
          </cell>
          <cell r="J12808">
            <v>19</v>
          </cell>
          <cell r="K12808">
            <v>17</v>
          </cell>
          <cell r="L12808">
            <v>19</v>
          </cell>
        </row>
        <row r="12809">
          <cell r="E12809">
            <v>32167</v>
          </cell>
          <cell r="F12809">
            <v>17</v>
          </cell>
          <cell r="G12809">
            <v>33</v>
          </cell>
          <cell r="H12809">
            <v>39</v>
          </cell>
          <cell r="I12809">
            <v>37</v>
          </cell>
          <cell r="J12809">
            <v>43</v>
          </cell>
          <cell r="K12809">
            <v>35</v>
          </cell>
          <cell r="L12809">
            <v>37</v>
          </cell>
        </row>
        <row r="12810">
          <cell r="E12810">
            <v>32168</v>
          </cell>
          <cell r="F12810">
            <v>19</v>
          </cell>
          <cell r="G12810">
            <v>19</v>
          </cell>
          <cell r="H12810">
            <v>11</v>
          </cell>
          <cell r="I12810">
            <v>0</v>
          </cell>
          <cell r="J12810">
            <v>7</v>
          </cell>
          <cell r="K12810">
            <v>7</v>
          </cell>
          <cell r="L12810">
            <v>0</v>
          </cell>
        </row>
        <row r="12811">
          <cell r="E12811">
            <v>32169</v>
          </cell>
          <cell r="F12811">
            <v>4</v>
          </cell>
          <cell r="G12811">
            <v>7</v>
          </cell>
          <cell r="H12811">
            <v>9</v>
          </cell>
          <cell r="I12811">
            <v>11</v>
          </cell>
          <cell r="J12811">
            <v>0</v>
          </cell>
          <cell r="K12811">
            <v>0</v>
          </cell>
          <cell r="L12811">
            <v>4</v>
          </cell>
        </row>
        <row r="12812">
          <cell r="E12812">
            <v>32170</v>
          </cell>
          <cell r="F12812">
            <v>4</v>
          </cell>
          <cell r="G12812">
            <v>7</v>
          </cell>
          <cell r="H12812">
            <v>30</v>
          </cell>
          <cell r="I12812">
            <v>11</v>
          </cell>
          <cell r="J12812">
            <v>4</v>
          </cell>
          <cell r="K12812">
            <v>19</v>
          </cell>
          <cell r="L12812">
            <v>22</v>
          </cell>
        </row>
        <row r="12813">
          <cell r="E12813">
            <v>32171</v>
          </cell>
          <cell r="F12813">
            <v>17</v>
          </cell>
          <cell r="G12813">
            <v>24</v>
          </cell>
          <cell r="H12813">
            <v>20</v>
          </cell>
          <cell r="I12813">
            <v>19</v>
          </cell>
          <cell r="J12813">
            <v>15</v>
          </cell>
          <cell r="K12813">
            <v>13</v>
          </cell>
          <cell r="L12813">
            <v>11</v>
          </cell>
        </row>
        <row r="12814">
          <cell r="E12814">
            <v>32172</v>
          </cell>
          <cell r="F12814">
            <v>20</v>
          </cell>
          <cell r="G12814">
            <v>33</v>
          </cell>
          <cell r="H12814">
            <v>28</v>
          </cell>
          <cell r="I12814">
            <v>22</v>
          </cell>
          <cell r="J12814">
            <v>22</v>
          </cell>
          <cell r="K12814">
            <v>24</v>
          </cell>
          <cell r="L12814">
            <v>20</v>
          </cell>
        </row>
        <row r="12815">
          <cell r="E12815">
            <v>32173</v>
          </cell>
          <cell r="F12815">
            <v>0</v>
          </cell>
          <cell r="G12815">
            <v>6</v>
          </cell>
          <cell r="H12815">
            <v>11</v>
          </cell>
          <cell r="I12815">
            <v>0</v>
          </cell>
          <cell r="J12815">
            <v>0</v>
          </cell>
          <cell r="K12815">
            <v>0</v>
          </cell>
          <cell r="L12815">
            <v>0</v>
          </cell>
        </row>
        <row r="12816">
          <cell r="E12816">
            <v>32174</v>
          </cell>
          <cell r="F12816">
            <v>9</v>
          </cell>
          <cell r="G12816">
            <v>13</v>
          </cell>
          <cell r="H12816">
            <v>13</v>
          </cell>
          <cell r="I12816">
            <v>11</v>
          </cell>
          <cell r="J12816">
            <v>15</v>
          </cell>
          <cell r="K12816">
            <v>9</v>
          </cell>
          <cell r="L12816">
            <v>13</v>
          </cell>
        </row>
        <row r="12817">
          <cell r="E12817">
            <v>32175</v>
          </cell>
          <cell r="F12817">
            <v>33</v>
          </cell>
          <cell r="G12817">
            <v>30</v>
          </cell>
          <cell r="H12817">
            <v>30</v>
          </cell>
          <cell r="I12817">
            <v>19</v>
          </cell>
          <cell r="J12817">
            <v>19</v>
          </cell>
          <cell r="K12817">
            <v>22</v>
          </cell>
          <cell r="L12817">
            <v>7</v>
          </cell>
        </row>
        <row r="12818">
          <cell r="E12818">
            <v>32176</v>
          </cell>
          <cell r="F12818">
            <v>15</v>
          </cell>
          <cell r="G12818">
            <v>13</v>
          </cell>
          <cell r="H12818">
            <v>17</v>
          </cell>
          <cell r="I12818">
            <v>20</v>
          </cell>
          <cell r="J12818">
            <v>17</v>
          </cell>
          <cell r="K12818">
            <v>13</v>
          </cell>
          <cell r="L12818">
            <v>7</v>
          </cell>
        </row>
        <row r="12819">
          <cell r="E12819">
            <v>32177</v>
          </cell>
          <cell r="F12819">
            <v>7</v>
          </cell>
          <cell r="G12819">
            <v>7</v>
          </cell>
          <cell r="H12819">
            <v>9</v>
          </cell>
          <cell r="I12819">
            <v>13</v>
          </cell>
          <cell r="J12819">
            <v>13</v>
          </cell>
          <cell r="K12819">
            <v>7</v>
          </cell>
          <cell r="L12819">
            <v>6</v>
          </cell>
        </row>
        <row r="12820">
          <cell r="E12820">
            <v>32178</v>
          </cell>
          <cell r="F12820">
            <v>4</v>
          </cell>
          <cell r="G12820">
            <v>4</v>
          </cell>
          <cell r="H12820">
            <v>9</v>
          </cell>
          <cell r="I12820">
            <v>7</v>
          </cell>
          <cell r="J12820">
            <v>9</v>
          </cell>
          <cell r="K12820">
            <v>4</v>
          </cell>
          <cell r="L12820">
            <v>7</v>
          </cell>
        </row>
        <row r="12821">
          <cell r="E12821">
            <v>32179</v>
          </cell>
          <cell r="F12821">
            <v>11</v>
          </cell>
          <cell r="G12821">
            <v>11</v>
          </cell>
          <cell r="H12821">
            <v>7</v>
          </cell>
          <cell r="I12821">
            <v>15</v>
          </cell>
          <cell r="J12821">
            <v>19</v>
          </cell>
          <cell r="K12821">
            <v>15</v>
          </cell>
          <cell r="L12821">
            <v>26</v>
          </cell>
        </row>
        <row r="12822">
          <cell r="E12822">
            <v>32180</v>
          </cell>
          <cell r="F12822">
            <v>19</v>
          </cell>
          <cell r="G12822">
            <v>22</v>
          </cell>
          <cell r="H12822">
            <v>22</v>
          </cell>
          <cell r="I12822">
            <v>19</v>
          </cell>
          <cell r="J12822">
            <v>22</v>
          </cell>
          <cell r="K12822">
            <v>19</v>
          </cell>
          <cell r="L12822">
            <v>22</v>
          </cell>
        </row>
        <row r="12823">
          <cell r="E12823">
            <v>32181</v>
          </cell>
          <cell r="F12823">
            <v>6</v>
          </cell>
          <cell r="G12823">
            <v>6</v>
          </cell>
          <cell r="H12823">
            <v>9</v>
          </cell>
          <cell r="I12823">
            <v>13</v>
          </cell>
          <cell r="J12823">
            <v>9</v>
          </cell>
          <cell r="K12823">
            <v>11</v>
          </cell>
          <cell r="L12823">
            <v>9</v>
          </cell>
        </row>
        <row r="12824">
          <cell r="E12824">
            <v>32182</v>
          </cell>
          <cell r="F12824">
            <v>22</v>
          </cell>
          <cell r="G12824">
            <v>19</v>
          </cell>
          <cell r="H12824">
            <v>19</v>
          </cell>
          <cell r="I12824">
            <v>20</v>
          </cell>
          <cell r="J12824">
            <v>15</v>
          </cell>
          <cell r="K12824">
            <v>15</v>
          </cell>
          <cell r="L12824">
            <v>11</v>
          </cell>
        </row>
        <row r="12825">
          <cell r="E12825">
            <v>32183</v>
          </cell>
          <cell r="F12825">
            <v>20</v>
          </cell>
          <cell r="G12825">
            <v>19</v>
          </cell>
          <cell r="H12825">
            <v>19</v>
          </cell>
          <cell r="I12825">
            <v>19</v>
          </cell>
          <cell r="J12825">
            <v>22</v>
          </cell>
          <cell r="K12825">
            <v>22</v>
          </cell>
          <cell r="L12825">
            <v>22</v>
          </cell>
        </row>
        <row r="12826">
          <cell r="E12826">
            <v>32184</v>
          </cell>
          <cell r="F12826">
            <v>6</v>
          </cell>
          <cell r="G12826">
            <v>13</v>
          </cell>
          <cell r="H12826">
            <v>13</v>
          </cell>
          <cell r="I12826">
            <v>19</v>
          </cell>
          <cell r="J12826">
            <v>7</v>
          </cell>
          <cell r="K12826">
            <v>41</v>
          </cell>
          <cell r="L12826">
            <v>37</v>
          </cell>
        </row>
        <row r="12827">
          <cell r="E12827">
            <v>32185</v>
          </cell>
          <cell r="F12827">
            <v>20</v>
          </cell>
          <cell r="G12827">
            <v>15</v>
          </cell>
          <cell r="H12827">
            <v>17</v>
          </cell>
          <cell r="I12827">
            <v>6</v>
          </cell>
          <cell r="J12827">
            <v>11</v>
          </cell>
          <cell r="K12827">
            <v>13</v>
          </cell>
          <cell r="L12827">
            <v>13</v>
          </cell>
        </row>
        <row r="12828">
          <cell r="E12828">
            <v>32186</v>
          </cell>
          <cell r="F12828">
            <v>11</v>
          </cell>
          <cell r="G12828">
            <v>7</v>
          </cell>
          <cell r="H12828">
            <v>4</v>
          </cell>
          <cell r="I12828">
            <v>9</v>
          </cell>
          <cell r="J12828">
            <v>13</v>
          </cell>
          <cell r="K12828">
            <v>33</v>
          </cell>
          <cell r="L12828">
            <v>26</v>
          </cell>
        </row>
        <row r="12829">
          <cell r="E12829">
            <v>32187</v>
          </cell>
          <cell r="F12829">
            <v>6</v>
          </cell>
          <cell r="G12829">
            <v>15</v>
          </cell>
          <cell r="H12829">
            <v>9</v>
          </cell>
          <cell r="I12829">
            <v>11</v>
          </cell>
          <cell r="J12829">
            <v>9</v>
          </cell>
          <cell r="K12829">
            <v>11</v>
          </cell>
          <cell r="L12829">
            <v>6</v>
          </cell>
        </row>
        <row r="12830">
          <cell r="E12830">
            <v>32188</v>
          </cell>
          <cell r="F12830">
            <v>37</v>
          </cell>
          <cell r="G12830">
            <v>26</v>
          </cell>
          <cell r="H12830">
            <v>33</v>
          </cell>
          <cell r="I12830">
            <v>33</v>
          </cell>
          <cell r="J12830">
            <v>22</v>
          </cell>
          <cell r="K12830">
            <v>22</v>
          </cell>
          <cell r="L12830">
            <v>30</v>
          </cell>
        </row>
        <row r="12831">
          <cell r="E12831">
            <v>32189</v>
          </cell>
          <cell r="F12831">
            <v>7</v>
          </cell>
          <cell r="G12831">
            <v>7</v>
          </cell>
          <cell r="H12831">
            <v>0</v>
          </cell>
          <cell r="I12831">
            <v>15</v>
          </cell>
          <cell r="J12831">
            <v>11</v>
          </cell>
          <cell r="K12831">
            <v>0</v>
          </cell>
          <cell r="L12831">
            <v>0</v>
          </cell>
        </row>
        <row r="12832">
          <cell r="E12832">
            <v>32190</v>
          </cell>
          <cell r="F12832">
            <v>33</v>
          </cell>
          <cell r="G12832">
            <v>33</v>
          </cell>
          <cell r="H12832">
            <v>39</v>
          </cell>
          <cell r="I12832">
            <v>46</v>
          </cell>
          <cell r="J12832">
            <v>46</v>
          </cell>
          <cell r="K12832">
            <v>43</v>
          </cell>
          <cell r="L12832">
            <v>37</v>
          </cell>
        </row>
        <row r="12833">
          <cell r="E12833">
            <v>32191</v>
          </cell>
          <cell r="F12833">
            <v>11</v>
          </cell>
          <cell r="G12833">
            <v>11</v>
          </cell>
          <cell r="H12833">
            <v>7</v>
          </cell>
          <cell r="I12833">
            <v>11</v>
          </cell>
          <cell r="J12833">
            <v>13</v>
          </cell>
          <cell r="K12833">
            <v>9</v>
          </cell>
          <cell r="L12833">
            <v>6</v>
          </cell>
        </row>
        <row r="12834">
          <cell r="E12834">
            <v>32192</v>
          </cell>
          <cell r="F12834">
            <v>28</v>
          </cell>
          <cell r="G12834">
            <v>28</v>
          </cell>
          <cell r="H12834">
            <v>28</v>
          </cell>
          <cell r="I12834">
            <v>31</v>
          </cell>
          <cell r="J12834">
            <v>35</v>
          </cell>
          <cell r="K12834">
            <v>31</v>
          </cell>
          <cell r="L12834">
            <v>28</v>
          </cell>
        </row>
        <row r="12835">
          <cell r="E12835">
            <v>32193</v>
          </cell>
          <cell r="F12835">
            <v>30</v>
          </cell>
          <cell r="G12835">
            <v>31</v>
          </cell>
          <cell r="H12835">
            <v>35</v>
          </cell>
          <cell r="I12835">
            <v>22</v>
          </cell>
          <cell r="J12835">
            <v>22</v>
          </cell>
          <cell r="K12835">
            <v>30</v>
          </cell>
          <cell r="L12835">
            <v>31</v>
          </cell>
        </row>
        <row r="12836">
          <cell r="E12836">
            <v>32194</v>
          </cell>
          <cell r="F12836">
            <v>35</v>
          </cell>
          <cell r="G12836">
            <v>22</v>
          </cell>
          <cell r="H12836">
            <v>22</v>
          </cell>
          <cell r="I12836">
            <v>31</v>
          </cell>
          <cell r="J12836">
            <v>44</v>
          </cell>
          <cell r="K12836">
            <v>31</v>
          </cell>
          <cell r="L12836">
            <v>31</v>
          </cell>
        </row>
        <row r="12837">
          <cell r="E12837">
            <v>32195</v>
          </cell>
          <cell r="F12837">
            <v>46</v>
          </cell>
          <cell r="G12837">
            <v>52</v>
          </cell>
          <cell r="H12837">
            <v>39</v>
          </cell>
          <cell r="I12837">
            <v>52</v>
          </cell>
          <cell r="J12837">
            <v>48</v>
          </cell>
          <cell r="K12837">
            <v>28</v>
          </cell>
          <cell r="L12837">
            <v>20</v>
          </cell>
        </row>
        <row r="12838">
          <cell r="E12838">
            <v>32196</v>
          </cell>
          <cell r="F12838">
            <v>7</v>
          </cell>
          <cell r="G12838">
            <v>7</v>
          </cell>
          <cell r="H12838">
            <v>15</v>
          </cell>
          <cell r="I12838">
            <v>13</v>
          </cell>
          <cell r="J12838">
            <v>11</v>
          </cell>
          <cell r="K12838">
            <v>7</v>
          </cell>
          <cell r="L12838">
            <v>7</v>
          </cell>
        </row>
        <row r="12839">
          <cell r="E12839">
            <v>32197</v>
          </cell>
          <cell r="F12839">
            <v>11</v>
          </cell>
          <cell r="G12839">
            <v>11</v>
          </cell>
          <cell r="H12839">
            <v>4</v>
          </cell>
          <cell r="I12839">
            <v>7</v>
          </cell>
          <cell r="J12839">
            <v>7</v>
          </cell>
          <cell r="K12839">
            <v>4</v>
          </cell>
          <cell r="L12839">
            <v>0</v>
          </cell>
        </row>
        <row r="12840">
          <cell r="E12840">
            <v>32198</v>
          </cell>
          <cell r="F12840">
            <v>0</v>
          </cell>
          <cell r="G12840">
            <v>19</v>
          </cell>
          <cell r="H12840">
            <v>15</v>
          </cell>
          <cell r="I12840">
            <v>19</v>
          </cell>
          <cell r="J12840">
            <v>26</v>
          </cell>
          <cell r="K12840">
            <v>11</v>
          </cell>
          <cell r="L12840">
            <v>15</v>
          </cell>
        </row>
        <row r="12841">
          <cell r="E12841">
            <v>32199</v>
          </cell>
          <cell r="F12841">
            <v>20</v>
          </cell>
          <cell r="G12841">
            <v>13</v>
          </cell>
          <cell r="H12841">
            <v>13</v>
          </cell>
          <cell r="I12841">
            <v>13</v>
          </cell>
          <cell r="J12841">
            <v>22</v>
          </cell>
          <cell r="K12841">
            <v>9</v>
          </cell>
          <cell r="L12841">
            <v>7</v>
          </cell>
        </row>
        <row r="12842">
          <cell r="E12842">
            <v>32200</v>
          </cell>
          <cell r="F12842">
            <v>9</v>
          </cell>
          <cell r="G12842">
            <v>4</v>
          </cell>
          <cell r="H12842">
            <v>6</v>
          </cell>
          <cell r="I12842">
            <v>9</v>
          </cell>
          <cell r="J12842">
            <v>30</v>
          </cell>
          <cell r="K12842">
            <v>24</v>
          </cell>
          <cell r="L12842">
            <v>35</v>
          </cell>
        </row>
        <row r="12843">
          <cell r="E12843">
            <v>32201</v>
          </cell>
          <cell r="F12843">
            <v>9</v>
          </cell>
          <cell r="G12843">
            <v>9</v>
          </cell>
          <cell r="H12843">
            <v>9</v>
          </cell>
          <cell r="I12843">
            <v>9</v>
          </cell>
          <cell r="J12843">
            <v>4</v>
          </cell>
          <cell r="K12843">
            <v>0</v>
          </cell>
          <cell r="L12843">
            <v>9</v>
          </cell>
        </row>
        <row r="12844">
          <cell r="E12844">
            <v>32202</v>
          </cell>
          <cell r="F12844">
            <v>4</v>
          </cell>
          <cell r="G12844">
            <v>6</v>
          </cell>
          <cell r="H12844">
            <v>11</v>
          </cell>
          <cell r="I12844">
            <v>13</v>
          </cell>
          <cell r="J12844">
            <v>11</v>
          </cell>
          <cell r="K12844">
            <v>7</v>
          </cell>
          <cell r="L12844">
            <v>9</v>
          </cell>
        </row>
        <row r="12845">
          <cell r="E12845">
            <v>32203</v>
          </cell>
          <cell r="F12845">
            <v>15</v>
          </cell>
          <cell r="G12845">
            <v>20</v>
          </cell>
          <cell r="H12845">
            <v>22</v>
          </cell>
          <cell r="I12845">
            <v>24</v>
          </cell>
          <cell r="J12845">
            <v>13</v>
          </cell>
          <cell r="K12845">
            <v>9</v>
          </cell>
          <cell r="L12845">
            <v>9</v>
          </cell>
        </row>
        <row r="12846">
          <cell r="E12846">
            <v>32204</v>
          </cell>
          <cell r="F12846">
            <v>13</v>
          </cell>
          <cell r="G12846">
            <v>13</v>
          </cell>
          <cell r="H12846">
            <v>11</v>
          </cell>
          <cell r="I12846">
            <v>15</v>
          </cell>
          <cell r="J12846">
            <v>13</v>
          </cell>
          <cell r="K12846">
            <v>15</v>
          </cell>
          <cell r="L12846">
            <v>15</v>
          </cell>
        </row>
        <row r="12847">
          <cell r="E12847">
            <v>32205</v>
          </cell>
          <cell r="F12847">
            <v>9</v>
          </cell>
          <cell r="G12847">
            <v>0</v>
          </cell>
          <cell r="H12847">
            <v>9</v>
          </cell>
          <cell r="I12847">
            <v>6</v>
          </cell>
          <cell r="J12847">
            <v>4</v>
          </cell>
          <cell r="K12847">
            <v>7</v>
          </cell>
          <cell r="L12847">
            <v>9</v>
          </cell>
        </row>
        <row r="12848">
          <cell r="E12848">
            <v>32206</v>
          </cell>
          <cell r="F12848">
            <v>4</v>
          </cell>
          <cell r="G12848">
            <v>4</v>
          </cell>
          <cell r="H12848">
            <v>0</v>
          </cell>
          <cell r="I12848">
            <v>4</v>
          </cell>
          <cell r="J12848">
            <v>4</v>
          </cell>
          <cell r="K12848">
            <v>0</v>
          </cell>
          <cell r="L12848">
            <v>4</v>
          </cell>
        </row>
        <row r="12849">
          <cell r="E12849">
            <v>32207</v>
          </cell>
          <cell r="F12849">
            <v>7</v>
          </cell>
          <cell r="G12849">
            <v>11</v>
          </cell>
          <cell r="H12849">
            <v>7</v>
          </cell>
          <cell r="I12849">
            <v>19</v>
          </cell>
          <cell r="J12849">
            <v>22</v>
          </cell>
          <cell r="K12849">
            <v>22</v>
          </cell>
          <cell r="L12849">
            <v>19</v>
          </cell>
        </row>
        <row r="12850">
          <cell r="E12850">
            <v>32208</v>
          </cell>
          <cell r="F12850">
            <v>4</v>
          </cell>
          <cell r="G12850">
            <v>4</v>
          </cell>
          <cell r="H12850">
            <v>0</v>
          </cell>
          <cell r="I12850">
            <v>7</v>
          </cell>
          <cell r="J12850">
            <v>4</v>
          </cell>
          <cell r="K12850">
            <v>4</v>
          </cell>
          <cell r="L12850">
            <v>2</v>
          </cell>
        </row>
        <row r="12851">
          <cell r="E12851">
            <v>32209</v>
          </cell>
          <cell r="F12851">
            <v>19</v>
          </cell>
          <cell r="G12851">
            <v>15</v>
          </cell>
          <cell r="H12851">
            <v>13</v>
          </cell>
          <cell r="I12851">
            <v>11</v>
          </cell>
          <cell r="J12851">
            <v>13</v>
          </cell>
          <cell r="K12851">
            <v>13</v>
          </cell>
          <cell r="L12851">
            <v>0</v>
          </cell>
        </row>
        <row r="12852">
          <cell r="E12852">
            <v>32210</v>
          </cell>
          <cell r="F12852">
            <v>19</v>
          </cell>
          <cell r="G12852">
            <v>33</v>
          </cell>
          <cell r="H12852">
            <v>33</v>
          </cell>
          <cell r="I12852">
            <v>26</v>
          </cell>
          <cell r="J12852">
            <v>28</v>
          </cell>
          <cell r="K12852">
            <v>15</v>
          </cell>
          <cell r="L12852">
            <v>9</v>
          </cell>
        </row>
        <row r="12853">
          <cell r="E12853">
            <v>32211</v>
          </cell>
          <cell r="F12853">
            <v>7</v>
          </cell>
          <cell r="G12853">
            <v>6</v>
          </cell>
          <cell r="H12853">
            <v>20</v>
          </cell>
          <cell r="I12853">
            <v>19</v>
          </cell>
          <cell r="J12853">
            <v>31</v>
          </cell>
          <cell r="K12853">
            <v>31</v>
          </cell>
          <cell r="L12853">
            <v>31</v>
          </cell>
        </row>
        <row r="12854">
          <cell r="E12854">
            <v>32212</v>
          </cell>
          <cell r="F12854">
            <v>35</v>
          </cell>
          <cell r="G12854">
            <v>35</v>
          </cell>
          <cell r="H12854">
            <v>33</v>
          </cell>
          <cell r="I12854">
            <v>31</v>
          </cell>
          <cell r="J12854">
            <v>39</v>
          </cell>
          <cell r="K12854">
            <v>50</v>
          </cell>
          <cell r="L12854">
            <v>37</v>
          </cell>
        </row>
        <row r="12855">
          <cell r="E12855">
            <v>32213</v>
          </cell>
          <cell r="F12855">
            <v>15</v>
          </cell>
          <cell r="G12855">
            <v>15</v>
          </cell>
          <cell r="H12855">
            <v>17</v>
          </cell>
          <cell r="I12855">
            <v>11</v>
          </cell>
          <cell r="J12855">
            <v>9</v>
          </cell>
          <cell r="K12855">
            <v>15</v>
          </cell>
          <cell r="L12855">
            <v>11</v>
          </cell>
        </row>
        <row r="12856">
          <cell r="E12856">
            <v>32214</v>
          </cell>
          <cell r="F12856">
            <v>9</v>
          </cell>
          <cell r="G12856">
            <v>9</v>
          </cell>
          <cell r="H12856">
            <v>6</v>
          </cell>
          <cell r="I12856">
            <v>9</v>
          </cell>
          <cell r="J12856">
            <v>9</v>
          </cell>
          <cell r="K12856">
            <v>9</v>
          </cell>
          <cell r="L12856">
            <v>7</v>
          </cell>
        </row>
        <row r="12857">
          <cell r="E12857">
            <v>32215</v>
          </cell>
          <cell r="F12857">
            <v>4</v>
          </cell>
          <cell r="G12857">
            <v>4</v>
          </cell>
          <cell r="H12857">
            <v>7</v>
          </cell>
          <cell r="I12857">
            <v>9</v>
          </cell>
          <cell r="J12857">
            <v>9</v>
          </cell>
          <cell r="K12857">
            <v>0</v>
          </cell>
          <cell r="L12857">
            <v>13</v>
          </cell>
        </row>
        <row r="12858">
          <cell r="E12858">
            <v>32216</v>
          </cell>
          <cell r="F12858">
            <v>9</v>
          </cell>
          <cell r="G12858">
            <v>9</v>
          </cell>
          <cell r="H12858">
            <v>6</v>
          </cell>
          <cell r="I12858">
            <v>13</v>
          </cell>
          <cell r="J12858">
            <v>7</v>
          </cell>
          <cell r="K12858">
            <v>17</v>
          </cell>
          <cell r="L12858">
            <v>15</v>
          </cell>
        </row>
        <row r="12859">
          <cell r="E12859">
            <v>32217</v>
          </cell>
          <cell r="F12859">
            <v>20</v>
          </cell>
          <cell r="G12859">
            <v>19</v>
          </cell>
          <cell r="H12859">
            <v>24</v>
          </cell>
          <cell r="I12859">
            <v>20</v>
          </cell>
          <cell r="J12859">
            <v>20</v>
          </cell>
          <cell r="K12859">
            <v>19</v>
          </cell>
          <cell r="L12859">
            <v>15</v>
          </cell>
        </row>
        <row r="12860">
          <cell r="E12860">
            <v>32218</v>
          </cell>
          <cell r="F12860">
            <v>4</v>
          </cell>
          <cell r="G12860">
            <v>4</v>
          </cell>
          <cell r="H12860">
            <v>0</v>
          </cell>
          <cell r="I12860">
            <v>0</v>
          </cell>
          <cell r="J12860">
            <v>4</v>
          </cell>
          <cell r="K12860">
            <v>6</v>
          </cell>
          <cell r="L12860">
            <v>0</v>
          </cell>
        </row>
        <row r="12861">
          <cell r="E12861">
            <v>32219</v>
          </cell>
          <cell r="F12861">
            <v>0</v>
          </cell>
          <cell r="G12861">
            <v>0</v>
          </cell>
          <cell r="H12861">
            <v>0</v>
          </cell>
          <cell r="I12861">
            <v>0</v>
          </cell>
          <cell r="J12861">
            <v>0</v>
          </cell>
          <cell r="K12861">
            <v>0</v>
          </cell>
          <cell r="L12861">
            <v>6</v>
          </cell>
        </row>
        <row r="12862">
          <cell r="E12862">
            <v>32220</v>
          </cell>
          <cell r="F12862">
            <v>4</v>
          </cell>
          <cell r="G12862">
            <v>7</v>
          </cell>
          <cell r="H12862">
            <v>19</v>
          </cell>
          <cell r="I12862">
            <v>22</v>
          </cell>
          <cell r="J12862">
            <v>20</v>
          </cell>
          <cell r="K12862">
            <v>22</v>
          </cell>
          <cell r="L12862">
            <v>11</v>
          </cell>
        </row>
        <row r="12863">
          <cell r="E12863">
            <v>32221</v>
          </cell>
          <cell r="F12863">
            <v>22</v>
          </cell>
          <cell r="G12863">
            <v>9</v>
          </cell>
          <cell r="H12863">
            <v>9</v>
          </cell>
          <cell r="I12863">
            <v>0</v>
          </cell>
          <cell r="J12863">
            <v>9</v>
          </cell>
          <cell r="K12863">
            <v>9</v>
          </cell>
          <cell r="L12863">
            <v>26</v>
          </cell>
        </row>
        <row r="12864">
          <cell r="E12864">
            <v>32222</v>
          </cell>
          <cell r="F12864">
            <v>9</v>
          </cell>
          <cell r="G12864">
            <v>9</v>
          </cell>
          <cell r="H12864">
            <v>0</v>
          </cell>
          <cell r="I12864">
            <v>0</v>
          </cell>
          <cell r="J12864">
            <v>9</v>
          </cell>
          <cell r="K12864">
            <v>9</v>
          </cell>
          <cell r="L12864">
            <v>9</v>
          </cell>
        </row>
        <row r="12865">
          <cell r="E12865">
            <v>32223</v>
          </cell>
          <cell r="F12865">
            <v>9</v>
          </cell>
          <cell r="G12865">
            <v>28</v>
          </cell>
          <cell r="H12865">
            <v>22</v>
          </cell>
          <cell r="I12865">
            <v>13</v>
          </cell>
          <cell r="J12865">
            <v>11</v>
          </cell>
          <cell r="K12865">
            <v>37</v>
          </cell>
          <cell r="L12865">
            <v>22</v>
          </cell>
        </row>
        <row r="12866">
          <cell r="E12866">
            <v>32224</v>
          </cell>
          <cell r="F12866">
            <v>15</v>
          </cell>
          <cell r="G12866">
            <v>7</v>
          </cell>
          <cell r="H12866">
            <v>7</v>
          </cell>
          <cell r="I12866">
            <v>11</v>
          </cell>
          <cell r="J12866">
            <v>13</v>
          </cell>
          <cell r="K12866">
            <v>6</v>
          </cell>
          <cell r="L12866">
            <v>7</v>
          </cell>
        </row>
        <row r="12867">
          <cell r="E12867">
            <v>32225</v>
          </cell>
          <cell r="F12867">
            <v>19</v>
          </cell>
          <cell r="G12867">
            <v>9</v>
          </cell>
          <cell r="H12867">
            <v>9</v>
          </cell>
          <cell r="I12867">
            <v>17</v>
          </cell>
          <cell r="J12867">
            <v>11</v>
          </cell>
          <cell r="K12867">
            <v>15</v>
          </cell>
          <cell r="L12867">
            <v>9</v>
          </cell>
        </row>
        <row r="12868">
          <cell r="E12868">
            <v>32226</v>
          </cell>
          <cell r="F12868">
            <v>13</v>
          </cell>
          <cell r="G12868">
            <v>13</v>
          </cell>
          <cell r="H12868">
            <v>17</v>
          </cell>
          <cell r="I12868">
            <v>17</v>
          </cell>
          <cell r="J12868">
            <v>15</v>
          </cell>
          <cell r="K12868">
            <v>15</v>
          </cell>
          <cell r="L12868">
            <v>13</v>
          </cell>
        </row>
        <row r="12869">
          <cell r="E12869">
            <v>32227</v>
          </cell>
          <cell r="F12869">
            <v>0</v>
          </cell>
          <cell r="G12869">
            <v>6</v>
          </cell>
          <cell r="H12869">
            <v>0</v>
          </cell>
          <cell r="I12869">
            <v>22</v>
          </cell>
          <cell r="J12869">
            <v>19</v>
          </cell>
          <cell r="K12869">
            <v>26</v>
          </cell>
          <cell r="L12869">
            <v>28</v>
          </cell>
        </row>
        <row r="12870">
          <cell r="E12870">
            <v>32228</v>
          </cell>
          <cell r="F12870">
            <v>13</v>
          </cell>
          <cell r="G12870">
            <v>9</v>
          </cell>
          <cell r="H12870">
            <v>6</v>
          </cell>
          <cell r="I12870">
            <v>0</v>
          </cell>
          <cell r="J12870">
            <v>0</v>
          </cell>
          <cell r="K12870">
            <v>9</v>
          </cell>
          <cell r="L12870">
            <v>6</v>
          </cell>
        </row>
        <row r="12871">
          <cell r="E12871">
            <v>32229</v>
          </cell>
          <cell r="F12871">
            <v>39</v>
          </cell>
          <cell r="G12871">
            <v>35</v>
          </cell>
          <cell r="H12871">
            <v>41</v>
          </cell>
          <cell r="I12871">
            <v>69</v>
          </cell>
          <cell r="J12871">
            <v>85</v>
          </cell>
          <cell r="K12871">
            <v>72</v>
          </cell>
          <cell r="L12871">
            <v>70</v>
          </cell>
        </row>
        <row r="12872">
          <cell r="E12872">
            <v>32230</v>
          </cell>
          <cell r="F12872">
            <v>46</v>
          </cell>
          <cell r="G12872">
            <v>46</v>
          </cell>
          <cell r="H12872">
            <v>48</v>
          </cell>
          <cell r="I12872">
            <v>46</v>
          </cell>
          <cell r="J12872">
            <v>54</v>
          </cell>
          <cell r="K12872">
            <v>39</v>
          </cell>
          <cell r="L12872">
            <v>28</v>
          </cell>
        </row>
        <row r="12873">
          <cell r="E12873">
            <v>32231</v>
          </cell>
          <cell r="F12873">
            <v>9</v>
          </cell>
          <cell r="G12873">
            <v>15</v>
          </cell>
          <cell r="H12873">
            <v>17</v>
          </cell>
          <cell r="I12873">
            <v>17</v>
          </cell>
          <cell r="J12873">
            <v>17</v>
          </cell>
          <cell r="K12873">
            <v>13</v>
          </cell>
          <cell r="L12873">
            <v>7</v>
          </cell>
        </row>
        <row r="12874">
          <cell r="E12874">
            <v>32232</v>
          </cell>
          <cell r="F12874">
            <v>7</v>
          </cell>
          <cell r="G12874">
            <v>9</v>
          </cell>
          <cell r="H12874">
            <v>7</v>
          </cell>
          <cell r="I12874">
            <v>6</v>
          </cell>
          <cell r="J12874">
            <v>6</v>
          </cell>
          <cell r="K12874">
            <v>4</v>
          </cell>
          <cell r="L12874">
            <v>0</v>
          </cell>
        </row>
        <row r="12875">
          <cell r="E12875">
            <v>32233</v>
          </cell>
          <cell r="F12875">
            <v>7</v>
          </cell>
          <cell r="G12875">
            <v>9</v>
          </cell>
          <cell r="H12875">
            <v>6</v>
          </cell>
          <cell r="I12875">
            <v>7</v>
          </cell>
          <cell r="J12875">
            <v>19</v>
          </cell>
          <cell r="K12875">
            <v>24</v>
          </cell>
          <cell r="L12875">
            <v>26</v>
          </cell>
        </row>
        <row r="12876">
          <cell r="E12876">
            <v>32234</v>
          </cell>
          <cell r="F12876">
            <v>19</v>
          </cell>
          <cell r="G12876">
            <v>17</v>
          </cell>
          <cell r="H12876">
            <v>19</v>
          </cell>
          <cell r="I12876">
            <v>15</v>
          </cell>
          <cell r="J12876">
            <v>15</v>
          </cell>
          <cell r="K12876">
            <v>19</v>
          </cell>
          <cell r="L12876">
            <v>15</v>
          </cell>
        </row>
        <row r="12877">
          <cell r="E12877">
            <v>32235</v>
          </cell>
          <cell r="F12877">
            <v>24</v>
          </cell>
          <cell r="G12877">
            <v>24</v>
          </cell>
          <cell r="H12877">
            <v>22</v>
          </cell>
          <cell r="I12877">
            <v>13</v>
          </cell>
          <cell r="J12877">
            <v>7</v>
          </cell>
          <cell r="K12877">
            <v>4</v>
          </cell>
          <cell r="L12877">
            <v>4</v>
          </cell>
        </row>
        <row r="12878">
          <cell r="E12878">
            <v>32236</v>
          </cell>
          <cell r="F12878">
            <v>26</v>
          </cell>
          <cell r="G12878">
            <v>31</v>
          </cell>
          <cell r="H12878">
            <v>22</v>
          </cell>
          <cell r="I12878">
            <v>26</v>
          </cell>
          <cell r="J12878">
            <v>11</v>
          </cell>
          <cell r="K12878">
            <v>6</v>
          </cell>
          <cell r="L12878">
            <v>9</v>
          </cell>
        </row>
        <row r="12879">
          <cell r="E12879">
            <v>32237</v>
          </cell>
          <cell r="F12879">
            <v>20</v>
          </cell>
          <cell r="G12879">
            <v>9</v>
          </cell>
          <cell r="H12879">
            <v>22</v>
          </cell>
          <cell r="I12879">
            <v>9</v>
          </cell>
          <cell r="J12879">
            <v>24</v>
          </cell>
          <cell r="K12879">
            <v>28</v>
          </cell>
          <cell r="L12879">
            <v>13</v>
          </cell>
        </row>
        <row r="12880">
          <cell r="E12880">
            <v>32238</v>
          </cell>
          <cell r="F12880">
            <v>13</v>
          </cell>
          <cell r="G12880">
            <v>9</v>
          </cell>
          <cell r="H12880">
            <v>20</v>
          </cell>
          <cell r="I12880">
            <v>15</v>
          </cell>
          <cell r="J12880">
            <v>6</v>
          </cell>
          <cell r="K12880">
            <v>6</v>
          </cell>
          <cell r="L12880">
            <v>7</v>
          </cell>
        </row>
        <row r="12881">
          <cell r="E12881">
            <v>32239</v>
          </cell>
          <cell r="F12881">
            <v>11</v>
          </cell>
          <cell r="G12881">
            <v>15</v>
          </cell>
          <cell r="H12881">
            <v>4</v>
          </cell>
          <cell r="I12881">
            <v>4</v>
          </cell>
          <cell r="J12881">
            <v>11</v>
          </cell>
          <cell r="K12881">
            <v>4</v>
          </cell>
          <cell r="L12881">
            <v>7</v>
          </cell>
        </row>
        <row r="12882">
          <cell r="E12882">
            <v>32240</v>
          </cell>
          <cell r="F12882">
            <v>19</v>
          </cell>
          <cell r="G12882">
            <v>11</v>
          </cell>
          <cell r="H12882">
            <v>13</v>
          </cell>
          <cell r="I12882">
            <v>17</v>
          </cell>
          <cell r="J12882">
            <v>19</v>
          </cell>
          <cell r="K12882">
            <v>9</v>
          </cell>
          <cell r="L12882">
            <v>7</v>
          </cell>
        </row>
        <row r="12883">
          <cell r="E12883">
            <v>32241</v>
          </cell>
          <cell r="F12883">
            <v>19</v>
          </cell>
          <cell r="G12883">
            <v>15</v>
          </cell>
          <cell r="H12883">
            <v>19</v>
          </cell>
          <cell r="I12883">
            <v>20</v>
          </cell>
          <cell r="J12883">
            <v>19</v>
          </cell>
          <cell r="K12883">
            <v>15</v>
          </cell>
          <cell r="L12883">
            <v>20</v>
          </cell>
        </row>
        <row r="12884">
          <cell r="E12884">
            <v>32242</v>
          </cell>
          <cell r="F12884">
            <v>24</v>
          </cell>
          <cell r="G12884">
            <v>24</v>
          </cell>
          <cell r="H12884">
            <v>22</v>
          </cell>
          <cell r="I12884">
            <v>2</v>
          </cell>
          <cell r="J12884">
            <v>4</v>
          </cell>
          <cell r="K12884">
            <v>7</v>
          </cell>
          <cell r="L12884">
            <v>7</v>
          </cell>
        </row>
        <row r="12885">
          <cell r="E12885">
            <v>32243</v>
          </cell>
          <cell r="F12885">
            <v>6</v>
          </cell>
          <cell r="G12885">
            <v>0</v>
          </cell>
          <cell r="H12885">
            <v>0</v>
          </cell>
          <cell r="I12885">
            <v>0</v>
          </cell>
          <cell r="J12885">
            <v>7</v>
          </cell>
          <cell r="K12885">
            <v>0</v>
          </cell>
          <cell r="L12885">
            <v>9</v>
          </cell>
        </row>
        <row r="12886">
          <cell r="E12886">
            <v>32244</v>
          </cell>
          <cell r="F12886">
            <v>15</v>
          </cell>
          <cell r="G12886">
            <v>11</v>
          </cell>
          <cell r="H12886">
            <v>19</v>
          </cell>
          <cell r="I12886">
            <v>15</v>
          </cell>
          <cell r="J12886">
            <v>19</v>
          </cell>
          <cell r="K12886">
            <v>19</v>
          </cell>
          <cell r="L12886">
            <v>17</v>
          </cell>
        </row>
        <row r="12887">
          <cell r="E12887">
            <v>32245</v>
          </cell>
          <cell r="F12887">
            <v>0</v>
          </cell>
          <cell r="G12887">
            <v>0</v>
          </cell>
          <cell r="H12887">
            <v>11</v>
          </cell>
          <cell r="I12887">
            <v>13</v>
          </cell>
          <cell r="J12887">
            <v>0</v>
          </cell>
          <cell r="K12887">
            <v>4</v>
          </cell>
          <cell r="L12887">
            <v>9</v>
          </cell>
        </row>
        <row r="12888">
          <cell r="E12888">
            <v>32246</v>
          </cell>
          <cell r="F12888">
            <v>15</v>
          </cell>
          <cell r="G12888">
            <v>9</v>
          </cell>
          <cell r="H12888">
            <v>19</v>
          </cell>
          <cell r="I12888">
            <v>17</v>
          </cell>
          <cell r="J12888">
            <v>20</v>
          </cell>
          <cell r="K12888">
            <v>19</v>
          </cell>
          <cell r="L12888">
            <v>15</v>
          </cell>
        </row>
        <row r="12889">
          <cell r="E12889">
            <v>32247</v>
          </cell>
          <cell r="F12889">
            <v>24</v>
          </cell>
          <cell r="G12889">
            <v>22</v>
          </cell>
          <cell r="H12889">
            <v>20</v>
          </cell>
          <cell r="I12889">
            <v>17</v>
          </cell>
          <cell r="J12889">
            <v>17</v>
          </cell>
          <cell r="K12889">
            <v>15</v>
          </cell>
          <cell r="L12889">
            <v>15</v>
          </cell>
        </row>
        <row r="12890">
          <cell r="E12890">
            <v>32248</v>
          </cell>
          <cell r="F12890">
            <v>26</v>
          </cell>
          <cell r="G12890">
            <v>28</v>
          </cell>
          <cell r="H12890">
            <v>17</v>
          </cell>
          <cell r="I12890">
            <v>9</v>
          </cell>
          <cell r="J12890">
            <v>13</v>
          </cell>
          <cell r="K12890">
            <v>15</v>
          </cell>
          <cell r="L12890">
            <v>7</v>
          </cell>
        </row>
        <row r="12891">
          <cell r="E12891">
            <v>32249</v>
          </cell>
          <cell r="F12891">
            <v>13</v>
          </cell>
          <cell r="G12891">
            <v>15</v>
          </cell>
          <cell r="H12891">
            <v>20</v>
          </cell>
          <cell r="I12891">
            <v>22</v>
          </cell>
          <cell r="J12891">
            <v>17</v>
          </cell>
          <cell r="K12891">
            <v>20</v>
          </cell>
          <cell r="L12891">
            <v>15</v>
          </cell>
        </row>
        <row r="12892">
          <cell r="E12892">
            <v>32250</v>
          </cell>
          <cell r="F12892">
            <v>0</v>
          </cell>
          <cell r="G12892">
            <v>15</v>
          </cell>
          <cell r="H12892">
            <v>15</v>
          </cell>
          <cell r="I12892">
            <v>19</v>
          </cell>
          <cell r="J12892">
            <v>22</v>
          </cell>
          <cell r="K12892">
            <v>19</v>
          </cell>
          <cell r="L12892">
            <v>9</v>
          </cell>
        </row>
        <row r="12893">
          <cell r="E12893">
            <v>32251</v>
          </cell>
          <cell r="F12893">
            <v>11</v>
          </cell>
          <cell r="G12893">
            <v>9</v>
          </cell>
          <cell r="H12893">
            <v>7</v>
          </cell>
          <cell r="I12893">
            <v>4</v>
          </cell>
          <cell r="J12893">
            <v>0</v>
          </cell>
          <cell r="K12893">
            <v>6</v>
          </cell>
          <cell r="L12893">
            <v>6</v>
          </cell>
        </row>
        <row r="12894">
          <cell r="E12894">
            <v>32252</v>
          </cell>
          <cell r="F12894">
            <v>11</v>
          </cell>
          <cell r="G12894">
            <v>9</v>
          </cell>
          <cell r="H12894">
            <v>11</v>
          </cell>
          <cell r="I12894">
            <v>15</v>
          </cell>
          <cell r="J12894">
            <v>22</v>
          </cell>
          <cell r="K12894">
            <v>17</v>
          </cell>
          <cell r="L12894">
            <v>19</v>
          </cell>
        </row>
        <row r="12895">
          <cell r="E12895">
            <v>32253</v>
          </cell>
          <cell r="F12895">
            <v>7</v>
          </cell>
          <cell r="G12895">
            <v>4</v>
          </cell>
          <cell r="H12895">
            <v>7</v>
          </cell>
          <cell r="I12895">
            <v>6</v>
          </cell>
          <cell r="J12895">
            <v>7</v>
          </cell>
          <cell r="K12895">
            <v>4</v>
          </cell>
          <cell r="L12895">
            <v>0</v>
          </cell>
        </row>
        <row r="12896">
          <cell r="E12896">
            <v>32254</v>
          </cell>
          <cell r="F12896">
            <v>4</v>
          </cell>
          <cell r="G12896">
            <v>7</v>
          </cell>
          <cell r="H12896">
            <v>9</v>
          </cell>
          <cell r="I12896">
            <v>4</v>
          </cell>
          <cell r="J12896">
            <v>0</v>
          </cell>
          <cell r="K12896">
            <v>0</v>
          </cell>
          <cell r="L12896">
            <v>6</v>
          </cell>
        </row>
        <row r="12897">
          <cell r="E12897">
            <v>32255</v>
          </cell>
          <cell r="F12897">
            <v>11</v>
          </cell>
          <cell r="G12897">
            <v>19</v>
          </cell>
          <cell r="H12897">
            <v>7</v>
          </cell>
          <cell r="I12897">
            <v>7</v>
          </cell>
          <cell r="J12897">
            <v>9</v>
          </cell>
          <cell r="K12897">
            <v>4</v>
          </cell>
          <cell r="L12897">
            <v>0</v>
          </cell>
        </row>
        <row r="12898">
          <cell r="E12898">
            <v>32256</v>
          </cell>
          <cell r="F12898">
            <v>11</v>
          </cell>
          <cell r="G12898">
            <v>15</v>
          </cell>
          <cell r="H12898">
            <v>15</v>
          </cell>
          <cell r="I12898">
            <v>11</v>
          </cell>
          <cell r="J12898">
            <v>11</v>
          </cell>
          <cell r="K12898">
            <v>7</v>
          </cell>
          <cell r="L12898">
            <v>6</v>
          </cell>
        </row>
        <row r="12899">
          <cell r="E12899">
            <v>32257</v>
          </cell>
          <cell r="F12899">
            <v>13</v>
          </cell>
          <cell r="G12899">
            <v>11</v>
          </cell>
          <cell r="H12899">
            <v>9</v>
          </cell>
          <cell r="I12899">
            <v>11</v>
          </cell>
          <cell r="J12899">
            <v>11</v>
          </cell>
          <cell r="K12899">
            <v>6</v>
          </cell>
          <cell r="L12899">
            <v>9</v>
          </cell>
        </row>
        <row r="12900">
          <cell r="E12900">
            <v>32258</v>
          </cell>
          <cell r="F12900">
            <v>7</v>
          </cell>
          <cell r="G12900">
            <v>11</v>
          </cell>
          <cell r="H12900">
            <v>7</v>
          </cell>
          <cell r="I12900">
            <v>9</v>
          </cell>
          <cell r="J12900">
            <v>11</v>
          </cell>
          <cell r="K12900">
            <v>7</v>
          </cell>
          <cell r="L12900">
            <v>11</v>
          </cell>
        </row>
        <row r="12901">
          <cell r="E12901">
            <v>32259</v>
          </cell>
          <cell r="F12901">
            <v>7</v>
          </cell>
          <cell r="G12901">
            <v>4</v>
          </cell>
          <cell r="H12901">
            <v>7</v>
          </cell>
          <cell r="I12901">
            <v>7</v>
          </cell>
          <cell r="J12901">
            <v>2</v>
          </cell>
          <cell r="K12901">
            <v>4</v>
          </cell>
          <cell r="L12901">
            <v>7</v>
          </cell>
        </row>
        <row r="12902">
          <cell r="E12902">
            <v>32260</v>
          </cell>
          <cell r="F12902">
            <v>4</v>
          </cell>
          <cell r="G12902">
            <v>7</v>
          </cell>
          <cell r="H12902">
            <v>9</v>
          </cell>
          <cell r="I12902">
            <v>15</v>
          </cell>
          <cell r="J12902">
            <v>0</v>
          </cell>
          <cell r="K12902">
            <v>7</v>
          </cell>
          <cell r="L12902">
            <v>0</v>
          </cell>
        </row>
        <row r="12903">
          <cell r="E12903">
            <v>32261</v>
          </cell>
          <cell r="F12903">
            <v>11</v>
          </cell>
          <cell r="G12903">
            <v>9</v>
          </cell>
          <cell r="H12903">
            <v>17</v>
          </cell>
          <cell r="I12903">
            <v>7</v>
          </cell>
          <cell r="J12903">
            <v>0</v>
          </cell>
          <cell r="K12903">
            <v>0</v>
          </cell>
          <cell r="L12903">
            <v>0</v>
          </cell>
        </row>
        <row r="12904">
          <cell r="E12904">
            <v>32262</v>
          </cell>
          <cell r="F12904">
            <v>15</v>
          </cell>
          <cell r="G12904">
            <v>13</v>
          </cell>
          <cell r="H12904">
            <v>15</v>
          </cell>
          <cell r="I12904">
            <v>11</v>
          </cell>
          <cell r="J12904">
            <v>11</v>
          </cell>
          <cell r="K12904">
            <v>13</v>
          </cell>
          <cell r="L12904">
            <v>15</v>
          </cell>
        </row>
        <row r="12905">
          <cell r="E12905">
            <v>32263</v>
          </cell>
          <cell r="F12905">
            <v>20</v>
          </cell>
          <cell r="G12905">
            <v>9</v>
          </cell>
          <cell r="H12905">
            <v>7</v>
          </cell>
          <cell r="I12905">
            <v>0</v>
          </cell>
          <cell r="J12905">
            <v>9</v>
          </cell>
          <cell r="K12905">
            <v>7</v>
          </cell>
          <cell r="L12905">
            <v>13</v>
          </cell>
        </row>
        <row r="12906">
          <cell r="E12906">
            <v>32264</v>
          </cell>
          <cell r="F12906">
            <v>15</v>
          </cell>
          <cell r="G12906">
            <v>19</v>
          </cell>
          <cell r="H12906">
            <v>17</v>
          </cell>
          <cell r="I12906">
            <v>19</v>
          </cell>
          <cell r="J12906">
            <v>19</v>
          </cell>
          <cell r="K12906">
            <v>19</v>
          </cell>
          <cell r="L12906">
            <v>17</v>
          </cell>
        </row>
        <row r="12907">
          <cell r="E12907">
            <v>32265</v>
          </cell>
          <cell r="F12907">
            <v>20</v>
          </cell>
          <cell r="G12907">
            <v>22</v>
          </cell>
          <cell r="H12907">
            <v>9</v>
          </cell>
          <cell r="I12907">
            <v>6</v>
          </cell>
          <cell r="J12907">
            <v>4</v>
          </cell>
          <cell r="K12907">
            <v>9</v>
          </cell>
          <cell r="L12907">
            <v>11</v>
          </cell>
        </row>
        <row r="12908">
          <cell r="E12908">
            <v>32266</v>
          </cell>
          <cell r="F12908">
            <v>7</v>
          </cell>
          <cell r="G12908">
            <v>7</v>
          </cell>
          <cell r="H12908">
            <v>9</v>
          </cell>
          <cell r="I12908">
            <v>9</v>
          </cell>
          <cell r="J12908">
            <v>9</v>
          </cell>
          <cell r="K12908">
            <v>9</v>
          </cell>
          <cell r="L12908">
            <v>15</v>
          </cell>
        </row>
        <row r="12909">
          <cell r="E12909">
            <v>32267</v>
          </cell>
          <cell r="F12909">
            <v>20</v>
          </cell>
          <cell r="G12909">
            <v>20</v>
          </cell>
          <cell r="H12909">
            <v>20</v>
          </cell>
          <cell r="I12909">
            <v>24</v>
          </cell>
          <cell r="J12909">
            <v>20</v>
          </cell>
          <cell r="K12909">
            <v>19</v>
          </cell>
          <cell r="L12909">
            <v>28</v>
          </cell>
        </row>
        <row r="12910">
          <cell r="E12910">
            <v>32268</v>
          </cell>
          <cell r="F12910">
            <v>20</v>
          </cell>
          <cell r="G12910">
            <v>13</v>
          </cell>
          <cell r="H12910">
            <v>19</v>
          </cell>
          <cell r="I12910">
            <v>7</v>
          </cell>
          <cell r="J12910">
            <v>9</v>
          </cell>
          <cell r="K12910">
            <v>13</v>
          </cell>
          <cell r="L12910">
            <v>7</v>
          </cell>
        </row>
        <row r="12911">
          <cell r="E12911">
            <v>32269</v>
          </cell>
          <cell r="F12911">
            <v>11</v>
          </cell>
          <cell r="G12911">
            <v>11</v>
          </cell>
          <cell r="H12911">
            <v>11</v>
          </cell>
          <cell r="I12911">
            <v>19</v>
          </cell>
          <cell r="J12911">
            <v>15</v>
          </cell>
          <cell r="K12911">
            <v>17</v>
          </cell>
          <cell r="L12911">
            <v>22</v>
          </cell>
        </row>
        <row r="12912">
          <cell r="E12912">
            <v>32270</v>
          </cell>
          <cell r="F12912">
            <v>24</v>
          </cell>
          <cell r="G12912">
            <v>20</v>
          </cell>
          <cell r="H12912">
            <v>28</v>
          </cell>
          <cell r="I12912">
            <v>26</v>
          </cell>
          <cell r="J12912">
            <v>30</v>
          </cell>
          <cell r="K12912">
            <v>30</v>
          </cell>
          <cell r="L12912">
            <v>20</v>
          </cell>
        </row>
        <row r="12913">
          <cell r="E12913">
            <v>32271</v>
          </cell>
          <cell r="F12913">
            <v>4</v>
          </cell>
          <cell r="G12913">
            <v>4</v>
          </cell>
          <cell r="H12913">
            <v>4</v>
          </cell>
          <cell r="I12913">
            <v>6</v>
          </cell>
          <cell r="J12913">
            <v>11</v>
          </cell>
          <cell r="K12913">
            <v>15</v>
          </cell>
          <cell r="L12913">
            <v>11</v>
          </cell>
        </row>
        <row r="12914">
          <cell r="E12914">
            <v>32272</v>
          </cell>
          <cell r="F12914">
            <v>20</v>
          </cell>
          <cell r="G12914">
            <v>19</v>
          </cell>
          <cell r="H12914">
            <v>22</v>
          </cell>
          <cell r="I12914">
            <v>17</v>
          </cell>
          <cell r="J12914">
            <v>17</v>
          </cell>
          <cell r="K12914">
            <v>22</v>
          </cell>
          <cell r="L12914">
            <v>22</v>
          </cell>
        </row>
        <row r="12915">
          <cell r="E12915">
            <v>32273</v>
          </cell>
          <cell r="F12915">
            <v>15</v>
          </cell>
          <cell r="G12915">
            <v>19</v>
          </cell>
          <cell r="H12915">
            <v>15</v>
          </cell>
          <cell r="I12915">
            <v>22</v>
          </cell>
          <cell r="J12915">
            <v>35</v>
          </cell>
          <cell r="K12915">
            <v>28</v>
          </cell>
          <cell r="L12915">
            <v>31</v>
          </cell>
        </row>
        <row r="12916">
          <cell r="E12916">
            <v>32274</v>
          </cell>
          <cell r="F12916">
            <v>15</v>
          </cell>
          <cell r="G12916">
            <v>22</v>
          </cell>
          <cell r="H12916">
            <v>15</v>
          </cell>
          <cell r="I12916">
            <v>15</v>
          </cell>
          <cell r="J12916">
            <v>15</v>
          </cell>
          <cell r="K12916">
            <v>15</v>
          </cell>
          <cell r="L12916">
            <v>13</v>
          </cell>
        </row>
        <row r="12917">
          <cell r="E12917">
            <v>32275</v>
          </cell>
          <cell r="F12917">
            <v>28</v>
          </cell>
          <cell r="G12917">
            <v>15</v>
          </cell>
          <cell r="H12917">
            <v>15</v>
          </cell>
          <cell r="I12917">
            <v>15</v>
          </cell>
          <cell r="J12917">
            <v>11</v>
          </cell>
          <cell r="K12917">
            <v>17</v>
          </cell>
          <cell r="L12917">
            <v>15</v>
          </cell>
        </row>
        <row r="12918">
          <cell r="E12918">
            <v>32276</v>
          </cell>
          <cell r="F12918">
            <v>30</v>
          </cell>
          <cell r="G12918">
            <v>24</v>
          </cell>
          <cell r="H12918">
            <v>30</v>
          </cell>
          <cell r="I12918">
            <v>17</v>
          </cell>
          <cell r="J12918">
            <v>19</v>
          </cell>
          <cell r="K12918">
            <v>17</v>
          </cell>
          <cell r="L12918">
            <v>22</v>
          </cell>
        </row>
        <row r="12919">
          <cell r="E12919">
            <v>32277</v>
          </cell>
          <cell r="F12919">
            <v>31</v>
          </cell>
          <cell r="G12919">
            <v>39</v>
          </cell>
          <cell r="H12919">
            <v>31</v>
          </cell>
          <cell r="I12919">
            <v>20</v>
          </cell>
          <cell r="J12919">
            <v>19</v>
          </cell>
          <cell r="K12919">
            <v>20</v>
          </cell>
          <cell r="L12919">
            <v>15</v>
          </cell>
        </row>
        <row r="12920">
          <cell r="E12920">
            <v>32278</v>
          </cell>
          <cell r="F12920">
            <v>24</v>
          </cell>
          <cell r="G12920">
            <v>30</v>
          </cell>
          <cell r="H12920">
            <v>28</v>
          </cell>
          <cell r="I12920">
            <v>24</v>
          </cell>
          <cell r="J12920">
            <v>13</v>
          </cell>
          <cell r="K12920">
            <v>7</v>
          </cell>
          <cell r="L12920">
            <v>4</v>
          </cell>
        </row>
        <row r="12921">
          <cell r="E12921">
            <v>32279</v>
          </cell>
          <cell r="F12921">
            <v>11</v>
          </cell>
          <cell r="G12921">
            <v>6</v>
          </cell>
          <cell r="H12921">
            <v>11</v>
          </cell>
          <cell r="I12921">
            <v>9</v>
          </cell>
          <cell r="J12921">
            <v>6</v>
          </cell>
          <cell r="K12921">
            <v>6</v>
          </cell>
          <cell r="L12921">
            <v>7</v>
          </cell>
        </row>
        <row r="12922">
          <cell r="E12922">
            <v>32280</v>
          </cell>
          <cell r="F12922">
            <v>31</v>
          </cell>
          <cell r="G12922">
            <v>15</v>
          </cell>
          <cell r="H12922">
            <v>17</v>
          </cell>
          <cell r="I12922">
            <v>13</v>
          </cell>
          <cell r="J12922">
            <v>17</v>
          </cell>
          <cell r="K12922">
            <v>22</v>
          </cell>
          <cell r="L12922">
            <v>26</v>
          </cell>
        </row>
        <row r="12923">
          <cell r="E12923">
            <v>32281</v>
          </cell>
          <cell r="F12923">
            <v>11</v>
          </cell>
          <cell r="G12923">
            <v>17</v>
          </cell>
          <cell r="H12923">
            <v>11</v>
          </cell>
          <cell r="I12923">
            <v>20</v>
          </cell>
          <cell r="J12923">
            <v>13</v>
          </cell>
          <cell r="K12923">
            <v>19</v>
          </cell>
          <cell r="L12923">
            <v>19</v>
          </cell>
        </row>
        <row r="12924">
          <cell r="E12924">
            <v>32282</v>
          </cell>
          <cell r="F12924">
            <v>9</v>
          </cell>
          <cell r="G12924">
            <v>17</v>
          </cell>
          <cell r="H12924">
            <v>22</v>
          </cell>
          <cell r="I12924">
            <v>17</v>
          </cell>
          <cell r="J12924">
            <v>26</v>
          </cell>
          <cell r="K12924">
            <v>19</v>
          </cell>
          <cell r="L12924">
            <v>19</v>
          </cell>
        </row>
        <row r="12925">
          <cell r="E12925">
            <v>32283</v>
          </cell>
          <cell r="F12925">
            <v>24</v>
          </cell>
          <cell r="G12925">
            <v>4</v>
          </cell>
          <cell r="H12925">
            <v>0</v>
          </cell>
          <cell r="I12925">
            <v>6</v>
          </cell>
          <cell r="J12925">
            <v>4</v>
          </cell>
          <cell r="K12925">
            <v>20</v>
          </cell>
          <cell r="L12925">
            <v>19</v>
          </cell>
        </row>
        <row r="12926">
          <cell r="E12926">
            <v>32284</v>
          </cell>
          <cell r="F12926">
            <v>7</v>
          </cell>
          <cell r="G12926">
            <v>0</v>
          </cell>
          <cell r="H12926">
            <v>6</v>
          </cell>
          <cell r="I12926">
            <v>7</v>
          </cell>
          <cell r="J12926">
            <v>0</v>
          </cell>
          <cell r="K12926">
            <v>0</v>
          </cell>
          <cell r="L12926">
            <v>0</v>
          </cell>
        </row>
        <row r="12927">
          <cell r="E12927">
            <v>32285</v>
          </cell>
          <cell r="F12927">
            <v>0</v>
          </cell>
          <cell r="G12927">
            <v>0</v>
          </cell>
          <cell r="H12927">
            <v>0</v>
          </cell>
          <cell r="I12927">
            <v>0</v>
          </cell>
          <cell r="J12927">
            <v>0</v>
          </cell>
          <cell r="K12927">
            <v>0</v>
          </cell>
          <cell r="L12927">
            <v>9</v>
          </cell>
        </row>
        <row r="12928">
          <cell r="E12928">
            <v>32286</v>
          </cell>
          <cell r="F12928">
            <v>22</v>
          </cell>
          <cell r="G12928">
            <v>19</v>
          </cell>
          <cell r="H12928">
            <v>19</v>
          </cell>
          <cell r="I12928">
            <v>11</v>
          </cell>
          <cell r="J12928">
            <v>19</v>
          </cell>
          <cell r="K12928">
            <v>11</v>
          </cell>
          <cell r="L12928">
            <v>22</v>
          </cell>
        </row>
        <row r="12929">
          <cell r="E12929">
            <v>32287</v>
          </cell>
          <cell r="F12929">
            <v>11</v>
          </cell>
          <cell r="G12929">
            <v>11</v>
          </cell>
          <cell r="H12929">
            <v>0</v>
          </cell>
          <cell r="I12929">
            <v>0</v>
          </cell>
          <cell r="J12929">
            <v>6</v>
          </cell>
          <cell r="K12929">
            <v>4</v>
          </cell>
          <cell r="L12929">
            <v>7</v>
          </cell>
        </row>
        <row r="12930">
          <cell r="E12930">
            <v>32288</v>
          </cell>
          <cell r="F12930">
            <v>4</v>
          </cell>
          <cell r="G12930">
            <v>7</v>
          </cell>
          <cell r="H12930">
            <v>0</v>
          </cell>
          <cell r="I12930">
            <v>4</v>
          </cell>
          <cell r="J12930">
            <v>4</v>
          </cell>
          <cell r="K12930">
            <v>7</v>
          </cell>
          <cell r="L12930">
            <v>2</v>
          </cell>
        </row>
        <row r="12931">
          <cell r="E12931">
            <v>32289</v>
          </cell>
          <cell r="F12931">
            <v>19</v>
          </cell>
          <cell r="G12931">
            <v>15</v>
          </cell>
          <cell r="H12931">
            <v>19</v>
          </cell>
          <cell r="I12931">
            <v>19</v>
          </cell>
          <cell r="J12931">
            <v>15</v>
          </cell>
          <cell r="K12931">
            <v>15</v>
          </cell>
          <cell r="L12931">
            <v>11</v>
          </cell>
        </row>
        <row r="12932">
          <cell r="E12932">
            <v>32290</v>
          </cell>
          <cell r="F12932">
            <v>0</v>
          </cell>
          <cell r="G12932">
            <v>0</v>
          </cell>
          <cell r="H12932">
            <v>4</v>
          </cell>
          <cell r="I12932">
            <v>7</v>
          </cell>
          <cell r="J12932">
            <v>7</v>
          </cell>
          <cell r="K12932">
            <v>0</v>
          </cell>
          <cell r="L12932">
            <v>9</v>
          </cell>
        </row>
        <row r="12933">
          <cell r="E12933">
            <v>32291</v>
          </cell>
          <cell r="F12933">
            <v>9</v>
          </cell>
          <cell r="G12933">
            <v>11</v>
          </cell>
          <cell r="H12933">
            <v>6</v>
          </cell>
          <cell r="I12933">
            <v>4</v>
          </cell>
          <cell r="J12933">
            <v>7</v>
          </cell>
          <cell r="K12933">
            <v>7</v>
          </cell>
          <cell r="L12933">
            <v>4</v>
          </cell>
        </row>
        <row r="12934">
          <cell r="E12934">
            <v>32292</v>
          </cell>
          <cell r="F12934">
            <v>24</v>
          </cell>
          <cell r="G12934">
            <v>19</v>
          </cell>
          <cell r="H12934">
            <v>19</v>
          </cell>
          <cell r="I12934">
            <v>15</v>
          </cell>
          <cell r="J12934">
            <v>4</v>
          </cell>
          <cell r="K12934">
            <v>7</v>
          </cell>
          <cell r="L12934">
            <v>15</v>
          </cell>
        </row>
        <row r="12935">
          <cell r="E12935">
            <v>32293</v>
          </cell>
          <cell r="F12935">
            <v>33</v>
          </cell>
          <cell r="G12935">
            <v>33</v>
          </cell>
          <cell r="H12935">
            <v>30</v>
          </cell>
          <cell r="I12935">
            <v>33</v>
          </cell>
          <cell r="J12935">
            <v>31</v>
          </cell>
          <cell r="K12935">
            <v>28</v>
          </cell>
          <cell r="L12935">
            <v>35</v>
          </cell>
        </row>
        <row r="12936">
          <cell r="E12936">
            <v>32294</v>
          </cell>
          <cell r="F12936">
            <v>22</v>
          </cell>
          <cell r="G12936">
            <v>33</v>
          </cell>
          <cell r="H12936">
            <v>28</v>
          </cell>
          <cell r="I12936">
            <v>22</v>
          </cell>
          <cell r="J12936">
            <v>19</v>
          </cell>
          <cell r="K12936">
            <v>11</v>
          </cell>
          <cell r="L12936">
            <v>15</v>
          </cell>
        </row>
        <row r="12937">
          <cell r="E12937">
            <v>32295</v>
          </cell>
          <cell r="F12937">
            <v>9</v>
          </cell>
          <cell r="G12937">
            <v>11</v>
          </cell>
          <cell r="H12937">
            <v>7</v>
          </cell>
          <cell r="I12937">
            <v>2</v>
          </cell>
          <cell r="J12937">
            <v>0</v>
          </cell>
          <cell r="K12937">
            <v>2</v>
          </cell>
          <cell r="L12937">
            <v>7</v>
          </cell>
        </row>
        <row r="12938">
          <cell r="E12938">
            <v>32296</v>
          </cell>
          <cell r="F12938">
            <v>11</v>
          </cell>
          <cell r="G12938">
            <v>22</v>
          </cell>
          <cell r="H12938">
            <v>22</v>
          </cell>
          <cell r="I12938">
            <v>2</v>
          </cell>
          <cell r="J12938">
            <v>11</v>
          </cell>
          <cell r="K12938">
            <v>22</v>
          </cell>
          <cell r="L12938">
            <v>22</v>
          </cell>
        </row>
        <row r="12939">
          <cell r="E12939">
            <v>32297</v>
          </cell>
          <cell r="F12939">
            <v>19</v>
          </cell>
          <cell r="G12939">
            <v>22</v>
          </cell>
          <cell r="H12939">
            <v>11</v>
          </cell>
          <cell r="I12939">
            <v>9</v>
          </cell>
          <cell r="J12939">
            <v>22</v>
          </cell>
          <cell r="K12939">
            <v>22</v>
          </cell>
          <cell r="L12939">
            <v>19</v>
          </cell>
        </row>
        <row r="12940">
          <cell r="E12940">
            <v>32298</v>
          </cell>
          <cell r="F12940">
            <v>9</v>
          </cell>
          <cell r="G12940">
            <v>7</v>
          </cell>
          <cell r="H12940">
            <v>19</v>
          </cell>
          <cell r="I12940">
            <v>19</v>
          </cell>
          <cell r="J12940">
            <v>11</v>
          </cell>
          <cell r="K12940">
            <v>19</v>
          </cell>
          <cell r="L12940">
            <v>26</v>
          </cell>
        </row>
        <row r="12941">
          <cell r="E12941">
            <v>32299</v>
          </cell>
          <cell r="F12941">
            <v>19</v>
          </cell>
          <cell r="G12941">
            <v>30</v>
          </cell>
          <cell r="H12941">
            <v>22</v>
          </cell>
          <cell r="I12941">
            <v>19</v>
          </cell>
          <cell r="J12941">
            <v>26</v>
          </cell>
          <cell r="K12941">
            <v>30</v>
          </cell>
          <cell r="L12941">
            <v>37</v>
          </cell>
        </row>
        <row r="12942">
          <cell r="E12942">
            <v>32300</v>
          </cell>
          <cell r="F12942">
            <v>22</v>
          </cell>
          <cell r="G12942">
            <v>19</v>
          </cell>
          <cell r="H12942">
            <v>24</v>
          </cell>
          <cell r="I12942">
            <v>30</v>
          </cell>
          <cell r="J12942">
            <v>22</v>
          </cell>
          <cell r="K12942">
            <v>26</v>
          </cell>
          <cell r="L12942">
            <v>24</v>
          </cell>
        </row>
        <row r="12943">
          <cell r="E12943">
            <v>32301</v>
          </cell>
          <cell r="F12943">
            <v>28</v>
          </cell>
          <cell r="G12943">
            <v>30</v>
          </cell>
          <cell r="H12943">
            <v>20</v>
          </cell>
          <cell r="I12943">
            <v>22</v>
          </cell>
          <cell r="J12943">
            <v>24</v>
          </cell>
          <cell r="K12943">
            <v>20</v>
          </cell>
          <cell r="L12943">
            <v>20</v>
          </cell>
        </row>
        <row r="12944">
          <cell r="E12944">
            <v>32302</v>
          </cell>
          <cell r="F12944">
            <v>13</v>
          </cell>
          <cell r="G12944">
            <v>24</v>
          </cell>
          <cell r="H12944">
            <v>22</v>
          </cell>
          <cell r="I12944">
            <v>15</v>
          </cell>
          <cell r="J12944">
            <v>13</v>
          </cell>
          <cell r="K12944">
            <v>4</v>
          </cell>
          <cell r="L12944">
            <v>9</v>
          </cell>
        </row>
        <row r="12945">
          <cell r="E12945">
            <v>32303</v>
          </cell>
          <cell r="F12945">
            <v>19</v>
          </cell>
          <cell r="G12945">
            <v>11</v>
          </cell>
          <cell r="H12945">
            <v>7</v>
          </cell>
          <cell r="I12945">
            <v>28</v>
          </cell>
          <cell r="J12945">
            <v>15</v>
          </cell>
          <cell r="K12945">
            <v>7</v>
          </cell>
          <cell r="L12945">
            <v>19</v>
          </cell>
        </row>
        <row r="12946">
          <cell r="E12946">
            <v>32304</v>
          </cell>
          <cell r="F12946">
            <v>7</v>
          </cell>
          <cell r="G12946">
            <v>9</v>
          </cell>
          <cell r="H12946">
            <v>6</v>
          </cell>
          <cell r="I12946">
            <v>11</v>
          </cell>
          <cell r="J12946">
            <v>15</v>
          </cell>
          <cell r="K12946">
            <v>11</v>
          </cell>
          <cell r="L12946">
            <v>9</v>
          </cell>
        </row>
        <row r="12947">
          <cell r="E12947">
            <v>32305</v>
          </cell>
          <cell r="F12947">
            <v>15</v>
          </cell>
          <cell r="G12947">
            <v>19</v>
          </cell>
          <cell r="H12947">
            <v>26</v>
          </cell>
          <cell r="I12947">
            <v>30</v>
          </cell>
          <cell r="J12947">
            <v>19</v>
          </cell>
          <cell r="K12947">
            <v>11</v>
          </cell>
          <cell r="L12947">
            <v>6</v>
          </cell>
        </row>
        <row r="12948">
          <cell r="E12948">
            <v>32306</v>
          </cell>
          <cell r="F12948">
            <v>0</v>
          </cell>
          <cell r="G12948">
            <v>0</v>
          </cell>
          <cell r="H12948">
            <v>0</v>
          </cell>
          <cell r="I12948">
            <v>0</v>
          </cell>
          <cell r="J12948">
            <v>4</v>
          </cell>
          <cell r="K12948">
            <v>0</v>
          </cell>
          <cell r="L12948">
            <v>7</v>
          </cell>
        </row>
        <row r="12949">
          <cell r="E12949">
            <v>32307</v>
          </cell>
          <cell r="F12949">
            <v>7</v>
          </cell>
          <cell r="G12949">
            <v>4</v>
          </cell>
          <cell r="H12949">
            <v>0</v>
          </cell>
          <cell r="I12949">
            <v>0</v>
          </cell>
          <cell r="J12949">
            <v>0</v>
          </cell>
          <cell r="K12949">
            <v>0</v>
          </cell>
          <cell r="L12949">
            <v>9</v>
          </cell>
        </row>
        <row r="12950">
          <cell r="E12950">
            <v>32308</v>
          </cell>
          <cell r="F12950">
            <v>9</v>
          </cell>
          <cell r="G12950">
            <v>0</v>
          </cell>
          <cell r="H12950">
            <v>0</v>
          </cell>
          <cell r="I12950">
            <v>4</v>
          </cell>
          <cell r="J12950">
            <v>15</v>
          </cell>
          <cell r="K12950">
            <v>22</v>
          </cell>
          <cell r="L12950">
            <v>20</v>
          </cell>
        </row>
        <row r="12951">
          <cell r="E12951">
            <v>32309</v>
          </cell>
          <cell r="F12951">
            <v>19</v>
          </cell>
          <cell r="G12951">
            <v>15</v>
          </cell>
          <cell r="H12951">
            <v>19</v>
          </cell>
          <cell r="I12951">
            <v>9</v>
          </cell>
          <cell r="J12951">
            <v>15</v>
          </cell>
          <cell r="K12951">
            <v>19</v>
          </cell>
          <cell r="L12951">
            <v>19</v>
          </cell>
        </row>
        <row r="12952">
          <cell r="E12952">
            <v>32310</v>
          </cell>
          <cell r="F12952">
            <v>22</v>
          </cell>
          <cell r="G12952">
            <v>22</v>
          </cell>
          <cell r="H12952">
            <v>7</v>
          </cell>
          <cell r="I12952">
            <v>7</v>
          </cell>
          <cell r="J12952">
            <v>4</v>
          </cell>
          <cell r="K12952">
            <v>7</v>
          </cell>
          <cell r="L12952">
            <v>9</v>
          </cell>
        </row>
        <row r="12953">
          <cell r="E12953">
            <v>32311</v>
          </cell>
          <cell r="F12953">
            <v>24</v>
          </cell>
          <cell r="G12953">
            <v>11</v>
          </cell>
          <cell r="H12953">
            <v>13</v>
          </cell>
          <cell r="I12953">
            <v>20</v>
          </cell>
          <cell r="J12953">
            <v>15</v>
          </cell>
          <cell r="K12953">
            <v>17</v>
          </cell>
          <cell r="L12953">
            <v>7</v>
          </cell>
        </row>
        <row r="12954">
          <cell r="E12954">
            <v>32312</v>
          </cell>
          <cell r="F12954">
            <v>15</v>
          </cell>
          <cell r="G12954">
            <v>17</v>
          </cell>
          <cell r="H12954">
            <v>19</v>
          </cell>
          <cell r="I12954">
            <v>17</v>
          </cell>
          <cell r="J12954">
            <v>7</v>
          </cell>
          <cell r="K12954">
            <v>4</v>
          </cell>
          <cell r="L12954">
            <v>7</v>
          </cell>
        </row>
        <row r="12955">
          <cell r="E12955">
            <v>32313</v>
          </cell>
          <cell r="F12955">
            <v>13</v>
          </cell>
          <cell r="G12955">
            <v>9</v>
          </cell>
          <cell r="H12955">
            <v>9</v>
          </cell>
          <cell r="I12955">
            <v>9</v>
          </cell>
          <cell r="J12955">
            <v>0</v>
          </cell>
          <cell r="K12955">
            <v>0</v>
          </cell>
          <cell r="L12955">
            <v>4</v>
          </cell>
        </row>
        <row r="12956">
          <cell r="E12956">
            <v>32314</v>
          </cell>
          <cell r="F12956">
            <v>13</v>
          </cell>
          <cell r="G12956">
            <v>13</v>
          </cell>
          <cell r="H12956">
            <v>17</v>
          </cell>
          <cell r="I12956">
            <v>19</v>
          </cell>
          <cell r="J12956">
            <v>11</v>
          </cell>
          <cell r="K12956">
            <v>19</v>
          </cell>
          <cell r="L12956">
            <v>17</v>
          </cell>
        </row>
        <row r="12957">
          <cell r="E12957">
            <v>32315</v>
          </cell>
          <cell r="F12957">
            <v>26</v>
          </cell>
          <cell r="G12957">
            <v>19</v>
          </cell>
          <cell r="H12957">
            <v>7</v>
          </cell>
          <cell r="I12957">
            <v>4</v>
          </cell>
          <cell r="J12957">
            <v>6</v>
          </cell>
          <cell r="K12957">
            <v>6</v>
          </cell>
          <cell r="L12957">
            <v>0</v>
          </cell>
        </row>
        <row r="12958">
          <cell r="E12958">
            <v>32316</v>
          </cell>
          <cell r="F12958">
            <v>11</v>
          </cell>
          <cell r="G12958">
            <v>13</v>
          </cell>
          <cell r="H12958">
            <v>15</v>
          </cell>
          <cell r="I12958">
            <v>11</v>
          </cell>
          <cell r="J12958">
            <v>4</v>
          </cell>
          <cell r="K12958">
            <v>7</v>
          </cell>
          <cell r="L12958">
            <v>11</v>
          </cell>
        </row>
        <row r="12959">
          <cell r="E12959">
            <v>32317</v>
          </cell>
          <cell r="F12959">
            <v>22</v>
          </cell>
          <cell r="G12959">
            <v>22</v>
          </cell>
          <cell r="H12959">
            <v>15</v>
          </cell>
          <cell r="I12959">
            <v>13</v>
          </cell>
          <cell r="J12959">
            <v>19</v>
          </cell>
          <cell r="K12959">
            <v>4</v>
          </cell>
          <cell r="L12959">
            <v>4</v>
          </cell>
        </row>
        <row r="12960">
          <cell r="E12960">
            <v>32318</v>
          </cell>
          <cell r="F12960">
            <v>22</v>
          </cell>
          <cell r="G12960">
            <v>24</v>
          </cell>
          <cell r="H12960">
            <v>41</v>
          </cell>
          <cell r="I12960">
            <v>19</v>
          </cell>
          <cell r="J12960">
            <v>15</v>
          </cell>
          <cell r="K12960">
            <v>15</v>
          </cell>
          <cell r="L12960">
            <v>37</v>
          </cell>
        </row>
        <row r="12961">
          <cell r="E12961">
            <v>32319</v>
          </cell>
          <cell r="F12961">
            <v>6</v>
          </cell>
          <cell r="G12961">
            <v>13</v>
          </cell>
          <cell r="H12961">
            <v>15</v>
          </cell>
          <cell r="I12961">
            <v>9</v>
          </cell>
          <cell r="J12961">
            <v>11</v>
          </cell>
          <cell r="K12961">
            <v>17</v>
          </cell>
          <cell r="L12961">
            <v>15</v>
          </cell>
        </row>
        <row r="12962">
          <cell r="E12962">
            <v>32320</v>
          </cell>
          <cell r="F12962">
            <v>26</v>
          </cell>
          <cell r="G12962">
            <v>20</v>
          </cell>
          <cell r="H12962">
            <v>6</v>
          </cell>
          <cell r="I12962">
            <v>11</v>
          </cell>
          <cell r="J12962">
            <v>11</v>
          </cell>
          <cell r="K12962">
            <v>9</v>
          </cell>
          <cell r="L12962">
            <v>0</v>
          </cell>
        </row>
        <row r="12963">
          <cell r="E12963">
            <v>32321</v>
          </cell>
          <cell r="F12963">
            <v>9</v>
          </cell>
          <cell r="G12963">
            <v>0</v>
          </cell>
          <cell r="H12963">
            <v>7</v>
          </cell>
          <cell r="I12963">
            <v>0</v>
          </cell>
          <cell r="J12963">
            <v>9</v>
          </cell>
          <cell r="K12963">
            <v>4</v>
          </cell>
          <cell r="L12963">
            <v>13</v>
          </cell>
        </row>
        <row r="12964">
          <cell r="E12964">
            <v>32322</v>
          </cell>
          <cell r="F12964">
            <v>6</v>
          </cell>
          <cell r="G12964">
            <v>7</v>
          </cell>
          <cell r="H12964">
            <v>9</v>
          </cell>
          <cell r="I12964">
            <v>13</v>
          </cell>
          <cell r="J12964">
            <v>4</v>
          </cell>
          <cell r="K12964">
            <v>13</v>
          </cell>
          <cell r="L12964">
            <v>0</v>
          </cell>
        </row>
        <row r="12965">
          <cell r="E12965">
            <v>32323</v>
          </cell>
          <cell r="F12965">
            <v>9</v>
          </cell>
          <cell r="G12965">
            <v>15</v>
          </cell>
          <cell r="H12965">
            <v>0</v>
          </cell>
          <cell r="I12965">
            <v>6</v>
          </cell>
          <cell r="J12965">
            <v>4</v>
          </cell>
          <cell r="K12965">
            <v>0</v>
          </cell>
          <cell r="L12965">
            <v>6</v>
          </cell>
        </row>
        <row r="12966">
          <cell r="E12966">
            <v>32324</v>
          </cell>
          <cell r="F12966">
            <v>17</v>
          </cell>
          <cell r="G12966">
            <v>13</v>
          </cell>
          <cell r="H12966">
            <v>9</v>
          </cell>
          <cell r="I12966">
            <v>15</v>
          </cell>
          <cell r="J12966">
            <v>13</v>
          </cell>
          <cell r="K12966">
            <v>15</v>
          </cell>
          <cell r="L12966">
            <v>15</v>
          </cell>
        </row>
        <row r="12967">
          <cell r="E12967">
            <v>32325</v>
          </cell>
          <cell r="F12967">
            <v>7</v>
          </cell>
          <cell r="G12967">
            <v>9</v>
          </cell>
          <cell r="H12967">
            <v>7</v>
          </cell>
          <cell r="I12967">
            <v>28</v>
          </cell>
          <cell r="J12967">
            <v>19</v>
          </cell>
          <cell r="K12967">
            <v>0</v>
          </cell>
          <cell r="L12967">
            <v>9</v>
          </cell>
        </row>
        <row r="12968">
          <cell r="E12968">
            <v>32326</v>
          </cell>
          <cell r="F12968">
            <v>4</v>
          </cell>
          <cell r="G12968">
            <v>15</v>
          </cell>
          <cell r="H12968">
            <v>9</v>
          </cell>
          <cell r="I12968">
            <v>0</v>
          </cell>
          <cell r="J12968">
            <v>11</v>
          </cell>
          <cell r="K12968">
            <v>13</v>
          </cell>
          <cell r="L12968">
            <v>7</v>
          </cell>
        </row>
        <row r="12969">
          <cell r="E12969">
            <v>32327</v>
          </cell>
          <cell r="F12969">
            <v>22</v>
          </cell>
          <cell r="G12969">
            <v>19</v>
          </cell>
          <cell r="H12969">
            <v>19</v>
          </cell>
          <cell r="I12969">
            <v>17</v>
          </cell>
          <cell r="J12969">
            <v>11</v>
          </cell>
          <cell r="K12969">
            <v>9</v>
          </cell>
          <cell r="L12969">
            <v>0</v>
          </cell>
        </row>
        <row r="12970">
          <cell r="E12970">
            <v>32328</v>
          </cell>
          <cell r="F12970">
            <v>7</v>
          </cell>
          <cell r="G12970">
            <v>11</v>
          </cell>
          <cell r="H12970">
            <v>9</v>
          </cell>
          <cell r="I12970">
            <v>22</v>
          </cell>
          <cell r="J12970">
            <v>15</v>
          </cell>
          <cell r="K12970">
            <v>19</v>
          </cell>
          <cell r="L12970">
            <v>7</v>
          </cell>
        </row>
        <row r="12971">
          <cell r="E12971">
            <v>32329</v>
          </cell>
          <cell r="F12971">
            <v>4</v>
          </cell>
          <cell r="G12971">
            <v>7</v>
          </cell>
          <cell r="H12971">
            <v>9</v>
          </cell>
          <cell r="I12971">
            <v>4</v>
          </cell>
          <cell r="J12971">
            <v>0</v>
          </cell>
          <cell r="K12971">
            <v>7</v>
          </cell>
          <cell r="L12971">
            <v>6</v>
          </cell>
        </row>
        <row r="12972">
          <cell r="E12972">
            <v>32330</v>
          </cell>
          <cell r="F12972">
            <v>9</v>
          </cell>
          <cell r="G12972">
            <v>11</v>
          </cell>
          <cell r="H12972">
            <v>0</v>
          </cell>
          <cell r="I12972">
            <v>6</v>
          </cell>
          <cell r="J12972">
            <v>7</v>
          </cell>
          <cell r="K12972">
            <v>4</v>
          </cell>
          <cell r="L12972">
            <v>0</v>
          </cell>
        </row>
        <row r="12973">
          <cell r="E12973">
            <v>32331</v>
          </cell>
          <cell r="F12973">
            <v>26</v>
          </cell>
          <cell r="G12973">
            <v>31</v>
          </cell>
          <cell r="H12973">
            <v>26</v>
          </cell>
          <cell r="I12973">
            <v>24</v>
          </cell>
          <cell r="J12973">
            <v>24</v>
          </cell>
          <cell r="K12973">
            <v>28</v>
          </cell>
          <cell r="L12973">
            <v>24</v>
          </cell>
        </row>
        <row r="12974">
          <cell r="E12974">
            <v>32332</v>
          </cell>
          <cell r="F12974">
            <v>4</v>
          </cell>
          <cell r="G12974">
            <v>0</v>
          </cell>
          <cell r="H12974">
            <v>6</v>
          </cell>
          <cell r="I12974">
            <v>13</v>
          </cell>
          <cell r="J12974">
            <v>6</v>
          </cell>
          <cell r="K12974">
            <v>4</v>
          </cell>
          <cell r="L12974">
            <v>17</v>
          </cell>
        </row>
        <row r="12975">
          <cell r="E12975">
            <v>32333</v>
          </cell>
          <cell r="F12975">
            <v>0</v>
          </cell>
          <cell r="G12975">
            <v>0</v>
          </cell>
          <cell r="H12975">
            <v>0</v>
          </cell>
          <cell r="I12975">
            <v>0</v>
          </cell>
          <cell r="J12975">
            <v>4</v>
          </cell>
          <cell r="K12975">
            <v>0</v>
          </cell>
          <cell r="L12975">
            <v>0</v>
          </cell>
        </row>
        <row r="12976">
          <cell r="E12976">
            <v>32334</v>
          </cell>
          <cell r="F12976">
            <v>24</v>
          </cell>
          <cell r="G12976">
            <v>20</v>
          </cell>
          <cell r="H12976">
            <v>19</v>
          </cell>
          <cell r="I12976">
            <v>13</v>
          </cell>
          <cell r="J12976">
            <v>11</v>
          </cell>
          <cell r="K12976">
            <v>6</v>
          </cell>
          <cell r="L12976">
            <v>0</v>
          </cell>
        </row>
        <row r="12977">
          <cell r="E12977">
            <v>32335</v>
          </cell>
          <cell r="F12977">
            <v>11</v>
          </cell>
          <cell r="G12977">
            <v>11</v>
          </cell>
          <cell r="H12977">
            <v>9</v>
          </cell>
          <cell r="I12977">
            <v>11</v>
          </cell>
          <cell r="J12977">
            <v>13</v>
          </cell>
          <cell r="K12977">
            <v>11</v>
          </cell>
          <cell r="L12977">
            <v>13</v>
          </cell>
        </row>
        <row r="12978">
          <cell r="E12978">
            <v>32336</v>
          </cell>
          <cell r="F12978">
            <v>7</v>
          </cell>
          <cell r="G12978">
            <v>11</v>
          </cell>
          <cell r="H12978">
            <v>15</v>
          </cell>
          <cell r="I12978">
            <v>22</v>
          </cell>
          <cell r="J12978">
            <v>26</v>
          </cell>
          <cell r="K12978">
            <v>26</v>
          </cell>
          <cell r="L12978">
            <v>33</v>
          </cell>
        </row>
        <row r="12979">
          <cell r="E12979">
            <v>32337</v>
          </cell>
          <cell r="F12979">
            <v>11</v>
          </cell>
          <cell r="G12979">
            <v>15</v>
          </cell>
          <cell r="H12979">
            <v>15</v>
          </cell>
          <cell r="I12979">
            <v>15</v>
          </cell>
          <cell r="J12979">
            <v>9</v>
          </cell>
          <cell r="K12979">
            <v>7</v>
          </cell>
          <cell r="L12979">
            <v>0</v>
          </cell>
        </row>
        <row r="12980">
          <cell r="E12980">
            <v>32338</v>
          </cell>
          <cell r="F12980">
            <v>19</v>
          </cell>
          <cell r="G12980">
            <v>0</v>
          </cell>
          <cell r="H12980">
            <v>11</v>
          </cell>
          <cell r="I12980">
            <v>15</v>
          </cell>
          <cell r="J12980">
            <v>15</v>
          </cell>
          <cell r="K12980">
            <v>15</v>
          </cell>
          <cell r="L12980">
            <v>13</v>
          </cell>
        </row>
        <row r="12981">
          <cell r="E12981">
            <v>32339</v>
          </cell>
          <cell r="F12981">
            <v>4</v>
          </cell>
          <cell r="G12981">
            <v>11</v>
          </cell>
          <cell r="H12981">
            <v>0</v>
          </cell>
          <cell r="I12981">
            <v>7</v>
          </cell>
          <cell r="J12981">
            <v>15</v>
          </cell>
          <cell r="K12981">
            <v>11</v>
          </cell>
          <cell r="L12981">
            <v>7</v>
          </cell>
        </row>
        <row r="12982">
          <cell r="E12982">
            <v>32340</v>
          </cell>
          <cell r="F12982">
            <v>15</v>
          </cell>
          <cell r="G12982">
            <v>11</v>
          </cell>
          <cell r="H12982">
            <v>15</v>
          </cell>
          <cell r="I12982">
            <v>19</v>
          </cell>
          <cell r="J12982">
            <v>11</v>
          </cell>
          <cell r="K12982">
            <v>11</v>
          </cell>
          <cell r="L12982">
            <v>0</v>
          </cell>
        </row>
        <row r="12983">
          <cell r="E12983">
            <v>32341</v>
          </cell>
          <cell r="F12983">
            <v>19</v>
          </cell>
          <cell r="G12983">
            <v>19</v>
          </cell>
          <cell r="H12983">
            <v>9</v>
          </cell>
          <cell r="I12983">
            <v>11</v>
          </cell>
          <cell r="J12983">
            <v>11</v>
          </cell>
          <cell r="K12983">
            <v>7</v>
          </cell>
          <cell r="L12983">
            <v>9</v>
          </cell>
        </row>
        <row r="12984">
          <cell r="E12984">
            <v>32342</v>
          </cell>
          <cell r="F12984">
            <v>17</v>
          </cell>
          <cell r="G12984">
            <v>20</v>
          </cell>
          <cell r="H12984">
            <v>13</v>
          </cell>
          <cell r="I12984">
            <v>9</v>
          </cell>
          <cell r="J12984">
            <v>13</v>
          </cell>
          <cell r="K12984">
            <v>15</v>
          </cell>
          <cell r="L12984">
            <v>11</v>
          </cell>
        </row>
        <row r="12985">
          <cell r="E12985">
            <v>32343</v>
          </cell>
          <cell r="F12985">
            <v>15</v>
          </cell>
          <cell r="G12985">
            <v>17</v>
          </cell>
          <cell r="H12985">
            <v>11</v>
          </cell>
          <cell r="I12985">
            <v>15</v>
          </cell>
          <cell r="J12985">
            <v>17</v>
          </cell>
          <cell r="K12985">
            <v>13</v>
          </cell>
          <cell r="L12985">
            <v>7</v>
          </cell>
        </row>
        <row r="12986">
          <cell r="E12986">
            <v>32344</v>
          </cell>
          <cell r="F12986">
            <v>11</v>
          </cell>
          <cell r="G12986">
            <v>9</v>
          </cell>
          <cell r="H12986">
            <v>7</v>
          </cell>
          <cell r="I12986">
            <v>6</v>
          </cell>
          <cell r="J12986">
            <v>7</v>
          </cell>
          <cell r="K12986">
            <v>9</v>
          </cell>
          <cell r="L12986">
            <v>4</v>
          </cell>
        </row>
        <row r="12987">
          <cell r="E12987">
            <v>32345</v>
          </cell>
          <cell r="F12987">
            <v>0</v>
          </cell>
          <cell r="G12987">
            <v>0</v>
          </cell>
          <cell r="H12987">
            <v>6</v>
          </cell>
          <cell r="I12987">
            <v>7</v>
          </cell>
          <cell r="J12987">
            <v>0</v>
          </cell>
          <cell r="K12987">
            <v>0</v>
          </cell>
          <cell r="L12987">
            <v>0</v>
          </cell>
        </row>
        <row r="12988">
          <cell r="E12988">
            <v>32346</v>
          </cell>
          <cell r="F12988">
            <v>9</v>
          </cell>
          <cell r="G12988">
            <v>7</v>
          </cell>
          <cell r="H12988">
            <v>9</v>
          </cell>
          <cell r="I12988">
            <v>9</v>
          </cell>
          <cell r="J12988">
            <v>0</v>
          </cell>
          <cell r="K12988">
            <v>2</v>
          </cell>
          <cell r="L12988">
            <v>4</v>
          </cell>
        </row>
        <row r="12989">
          <cell r="E12989">
            <v>32347</v>
          </cell>
          <cell r="F12989">
            <v>0</v>
          </cell>
          <cell r="G12989">
            <v>0</v>
          </cell>
          <cell r="H12989">
            <v>7</v>
          </cell>
          <cell r="I12989">
            <v>4</v>
          </cell>
          <cell r="J12989">
            <v>7</v>
          </cell>
          <cell r="K12989">
            <v>0</v>
          </cell>
          <cell r="L12989">
            <v>7</v>
          </cell>
        </row>
        <row r="12990">
          <cell r="E12990">
            <v>32348</v>
          </cell>
          <cell r="F12990">
            <v>11</v>
          </cell>
          <cell r="G12990">
            <v>15</v>
          </cell>
          <cell r="H12990">
            <v>20</v>
          </cell>
          <cell r="I12990">
            <v>11</v>
          </cell>
          <cell r="J12990">
            <v>9</v>
          </cell>
          <cell r="K12990">
            <v>11</v>
          </cell>
          <cell r="L12990">
            <v>7</v>
          </cell>
        </row>
        <row r="12991">
          <cell r="E12991">
            <v>32349</v>
          </cell>
          <cell r="F12991">
            <v>11</v>
          </cell>
          <cell r="G12991">
            <v>9</v>
          </cell>
          <cell r="H12991">
            <v>13</v>
          </cell>
          <cell r="I12991">
            <v>4</v>
          </cell>
          <cell r="J12991">
            <v>0</v>
          </cell>
          <cell r="K12991">
            <v>9</v>
          </cell>
          <cell r="L12991">
            <v>0</v>
          </cell>
        </row>
        <row r="12992">
          <cell r="E12992">
            <v>32350</v>
          </cell>
          <cell r="F12992">
            <v>7</v>
          </cell>
          <cell r="G12992">
            <v>4</v>
          </cell>
          <cell r="H12992">
            <v>0</v>
          </cell>
          <cell r="I12992">
            <v>0</v>
          </cell>
          <cell r="J12992">
            <v>0</v>
          </cell>
          <cell r="K12992">
            <v>0</v>
          </cell>
          <cell r="L12992">
            <v>6</v>
          </cell>
        </row>
        <row r="12993">
          <cell r="E12993">
            <v>32351</v>
          </cell>
          <cell r="F12993">
            <v>4</v>
          </cell>
          <cell r="G12993">
            <v>20</v>
          </cell>
          <cell r="H12993">
            <v>19</v>
          </cell>
          <cell r="I12993">
            <v>19</v>
          </cell>
          <cell r="J12993">
            <v>20</v>
          </cell>
          <cell r="K12993">
            <v>19</v>
          </cell>
          <cell r="L12993">
            <v>20</v>
          </cell>
        </row>
        <row r="12994">
          <cell r="E12994">
            <v>32352</v>
          </cell>
          <cell r="F12994">
            <v>13</v>
          </cell>
          <cell r="G12994">
            <v>11</v>
          </cell>
          <cell r="H12994">
            <v>0</v>
          </cell>
          <cell r="I12994">
            <v>15</v>
          </cell>
          <cell r="J12994">
            <v>0</v>
          </cell>
          <cell r="K12994">
            <v>13</v>
          </cell>
          <cell r="L12994">
            <v>9</v>
          </cell>
        </row>
        <row r="12995">
          <cell r="E12995">
            <v>32353</v>
          </cell>
          <cell r="F12995">
            <v>7</v>
          </cell>
          <cell r="G12995">
            <v>0</v>
          </cell>
          <cell r="H12995">
            <v>11</v>
          </cell>
          <cell r="I12995">
            <v>13</v>
          </cell>
          <cell r="J12995">
            <v>15</v>
          </cell>
          <cell r="K12995">
            <v>13</v>
          </cell>
          <cell r="L12995">
            <v>4</v>
          </cell>
        </row>
        <row r="12996">
          <cell r="E12996">
            <v>32354</v>
          </cell>
          <cell r="F12996">
            <v>9</v>
          </cell>
          <cell r="G12996">
            <v>4</v>
          </cell>
          <cell r="H12996">
            <v>7</v>
          </cell>
          <cell r="I12996">
            <v>7</v>
          </cell>
          <cell r="J12996">
            <v>0</v>
          </cell>
          <cell r="K12996">
            <v>7</v>
          </cell>
          <cell r="L12996">
            <v>15</v>
          </cell>
        </row>
        <row r="12997">
          <cell r="E12997">
            <v>32355</v>
          </cell>
          <cell r="F12997">
            <v>4</v>
          </cell>
          <cell r="G12997">
            <v>0</v>
          </cell>
          <cell r="H12997">
            <v>0</v>
          </cell>
          <cell r="I12997">
            <v>4</v>
          </cell>
          <cell r="J12997">
            <v>0</v>
          </cell>
          <cell r="K12997">
            <v>7</v>
          </cell>
          <cell r="L12997">
            <v>6</v>
          </cell>
        </row>
        <row r="12998">
          <cell r="E12998">
            <v>32356</v>
          </cell>
          <cell r="F12998">
            <v>26</v>
          </cell>
          <cell r="G12998">
            <v>19</v>
          </cell>
          <cell r="H12998">
            <v>19</v>
          </cell>
          <cell r="I12998">
            <v>19</v>
          </cell>
          <cell r="J12998">
            <v>19</v>
          </cell>
          <cell r="K12998">
            <v>19</v>
          </cell>
          <cell r="L12998">
            <v>19</v>
          </cell>
        </row>
        <row r="12999">
          <cell r="E12999">
            <v>32357</v>
          </cell>
          <cell r="F12999">
            <v>22</v>
          </cell>
          <cell r="G12999">
            <v>26</v>
          </cell>
          <cell r="H12999">
            <v>22</v>
          </cell>
          <cell r="I12999">
            <v>26</v>
          </cell>
          <cell r="J12999">
            <v>26</v>
          </cell>
          <cell r="K12999">
            <v>26</v>
          </cell>
          <cell r="L12999">
            <v>22</v>
          </cell>
        </row>
        <row r="13000">
          <cell r="E13000">
            <v>32358</v>
          </cell>
          <cell r="F13000">
            <v>6</v>
          </cell>
          <cell r="G13000">
            <v>7</v>
          </cell>
          <cell r="H13000">
            <v>0</v>
          </cell>
          <cell r="I13000">
            <v>6</v>
          </cell>
          <cell r="J13000">
            <v>13</v>
          </cell>
          <cell r="K13000">
            <v>0</v>
          </cell>
          <cell r="L13000">
            <v>6</v>
          </cell>
        </row>
        <row r="13001">
          <cell r="E13001">
            <v>32359</v>
          </cell>
          <cell r="F13001">
            <v>0</v>
          </cell>
          <cell r="G13001">
            <v>7</v>
          </cell>
          <cell r="H13001">
            <v>15</v>
          </cell>
          <cell r="I13001">
            <v>0</v>
          </cell>
          <cell r="J13001">
            <v>0</v>
          </cell>
          <cell r="K13001">
            <v>0</v>
          </cell>
          <cell r="L13001">
            <v>7</v>
          </cell>
        </row>
        <row r="13002">
          <cell r="E13002">
            <v>32360</v>
          </cell>
          <cell r="F13002">
            <v>30</v>
          </cell>
          <cell r="G13002">
            <v>22</v>
          </cell>
          <cell r="H13002">
            <v>15</v>
          </cell>
          <cell r="I13002">
            <v>19</v>
          </cell>
          <cell r="J13002">
            <v>11</v>
          </cell>
          <cell r="K13002">
            <v>7</v>
          </cell>
          <cell r="L13002">
            <v>9</v>
          </cell>
        </row>
        <row r="13003">
          <cell r="E13003">
            <v>32361</v>
          </cell>
          <cell r="F13003">
            <v>19</v>
          </cell>
          <cell r="G13003">
            <v>20</v>
          </cell>
          <cell r="H13003">
            <v>19</v>
          </cell>
          <cell r="I13003">
            <v>24</v>
          </cell>
          <cell r="J13003">
            <v>19</v>
          </cell>
          <cell r="K13003">
            <v>24</v>
          </cell>
          <cell r="L13003">
            <v>22</v>
          </cell>
        </row>
        <row r="13004">
          <cell r="E13004">
            <v>32362</v>
          </cell>
          <cell r="F13004">
            <v>4</v>
          </cell>
          <cell r="G13004">
            <v>0</v>
          </cell>
          <cell r="H13004">
            <v>0</v>
          </cell>
          <cell r="I13004">
            <v>4</v>
          </cell>
          <cell r="J13004">
            <v>0</v>
          </cell>
          <cell r="K13004">
            <v>4</v>
          </cell>
          <cell r="L13004">
            <v>0</v>
          </cell>
        </row>
        <row r="13005">
          <cell r="E13005">
            <v>32363</v>
          </cell>
          <cell r="F13005">
            <v>9</v>
          </cell>
          <cell r="G13005">
            <v>7</v>
          </cell>
          <cell r="H13005">
            <v>7</v>
          </cell>
          <cell r="I13005">
            <v>7</v>
          </cell>
          <cell r="J13005">
            <v>4</v>
          </cell>
          <cell r="K13005">
            <v>7</v>
          </cell>
          <cell r="L13005">
            <v>9</v>
          </cell>
        </row>
        <row r="13006">
          <cell r="E13006">
            <v>32364</v>
          </cell>
          <cell r="F13006">
            <v>6</v>
          </cell>
          <cell r="G13006">
            <v>9</v>
          </cell>
          <cell r="H13006">
            <v>11</v>
          </cell>
          <cell r="I13006">
            <v>4</v>
          </cell>
          <cell r="J13006">
            <v>7</v>
          </cell>
          <cell r="K13006">
            <v>2</v>
          </cell>
          <cell r="L13006">
            <v>0</v>
          </cell>
        </row>
        <row r="13007">
          <cell r="E13007">
            <v>32365</v>
          </cell>
          <cell r="F13007">
            <v>6</v>
          </cell>
          <cell r="G13007">
            <v>0</v>
          </cell>
          <cell r="H13007">
            <v>0</v>
          </cell>
          <cell r="I13007">
            <v>7</v>
          </cell>
          <cell r="J13007">
            <v>7</v>
          </cell>
          <cell r="K13007">
            <v>9</v>
          </cell>
          <cell r="L13007">
            <v>9</v>
          </cell>
        </row>
        <row r="13008">
          <cell r="E13008">
            <v>32366</v>
          </cell>
          <cell r="F13008">
            <v>7</v>
          </cell>
          <cell r="G13008">
            <v>17</v>
          </cell>
          <cell r="H13008">
            <v>13</v>
          </cell>
          <cell r="I13008">
            <v>15</v>
          </cell>
          <cell r="J13008">
            <v>15</v>
          </cell>
          <cell r="K13008">
            <v>7</v>
          </cell>
          <cell r="L13008">
            <v>9</v>
          </cell>
        </row>
        <row r="13009">
          <cell r="E13009">
            <v>32367</v>
          </cell>
          <cell r="F13009">
            <v>0</v>
          </cell>
          <cell r="G13009">
            <v>0</v>
          </cell>
          <cell r="H13009">
            <v>0</v>
          </cell>
          <cell r="I13009">
            <v>9</v>
          </cell>
          <cell r="J13009">
            <v>9</v>
          </cell>
          <cell r="K13009">
            <v>0</v>
          </cell>
          <cell r="L13009">
            <v>7</v>
          </cell>
        </row>
        <row r="13010">
          <cell r="E13010">
            <v>32368</v>
          </cell>
          <cell r="F13010">
            <v>0</v>
          </cell>
          <cell r="G13010">
            <v>7</v>
          </cell>
          <cell r="H13010">
            <v>7</v>
          </cell>
          <cell r="I13010">
            <v>4</v>
          </cell>
          <cell r="J13010">
            <v>7</v>
          </cell>
          <cell r="K13010">
            <v>9</v>
          </cell>
          <cell r="L13010">
            <v>0</v>
          </cell>
        </row>
        <row r="13011">
          <cell r="E13011">
            <v>32369</v>
          </cell>
          <cell r="F13011">
            <v>13</v>
          </cell>
          <cell r="G13011">
            <v>9</v>
          </cell>
          <cell r="H13011">
            <v>9</v>
          </cell>
          <cell r="I13011">
            <v>22</v>
          </cell>
          <cell r="J13011">
            <v>24</v>
          </cell>
          <cell r="K13011">
            <v>33</v>
          </cell>
          <cell r="L13011">
            <v>30</v>
          </cell>
        </row>
        <row r="13012">
          <cell r="E13012">
            <v>32370</v>
          </cell>
          <cell r="F13012">
            <v>24</v>
          </cell>
          <cell r="G13012">
            <v>11</v>
          </cell>
          <cell r="H13012">
            <v>9</v>
          </cell>
          <cell r="I13012">
            <v>7</v>
          </cell>
          <cell r="J13012">
            <v>9</v>
          </cell>
          <cell r="K13012">
            <v>7</v>
          </cell>
          <cell r="L13012">
            <v>0</v>
          </cell>
        </row>
        <row r="13013">
          <cell r="E13013">
            <v>32371</v>
          </cell>
          <cell r="F13013">
            <v>9</v>
          </cell>
          <cell r="G13013">
            <v>7</v>
          </cell>
          <cell r="H13013">
            <v>7</v>
          </cell>
          <cell r="I13013">
            <v>15</v>
          </cell>
          <cell r="J13013">
            <v>11</v>
          </cell>
          <cell r="K13013">
            <v>15</v>
          </cell>
          <cell r="L13013">
            <v>11</v>
          </cell>
        </row>
        <row r="13014">
          <cell r="E13014">
            <v>32372</v>
          </cell>
          <cell r="F13014">
            <v>28</v>
          </cell>
          <cell r="G13014">
            <v>22</v>
          </cell>
          <cell r="H13014">
            <v>26</v>
          </cell>
          <cell r="I13014">
            <v>24</v>
          </cell>
          <cell r="J13014">
            <v>19</v>
          </cell>
          <cell r="K13014">
            <v>19</v>
          </cell>
          <cell r="L13014">
            <v>20</v>
          </cell>
        </row>
        <row r="13015">
          <cell r="E13015">
            <v>32373</v>
          </cell>
          <cell r="F13015">
            <v>0</v>
          </cell>
          <cell r="G13015">
            <v>7</v>
          </cell>
          <cell r="H13015">
            <v>4</v>
          </cell>
          <cell r="I13015">
            <v>0</v>
          </cell>
          <cell r="J13015">
            <v>9</v>
          </cell>
          <cell r="K13015">
            <v>0</v>
          </cell>
          <cell r="L13015">
            <v>0</v>
          </cell>
        </row>
        <row r="13016">
          <cell r="E13016">
            <v>32374</v>
          </cell>
          <cell r="F13016">
            <v>0</v>
          </cell>
          <cell r="G13016">
            <v>7</v>
          </cell>
          <cell r="H13016">
            <v>0</v>
          </cell>
          <cell r="I13016">
            <v>0</v>
          </cell>
          <cell r="J13016">
            <v>0</v>
          </cell>
          <cell r="K13016">
            <v>0</v>
          </cell>
          <cell r="L13016">
            <v>4</v>
          </cell>
        </row>
        <row r="13017">
          <cell r="E13017">
            <v>32375</v>
          </cell>
          <cell r="F13017">
            <v>17</v>
          </cell>
          <cell r="G13017">
            <v>19</v>
          </cell>
          <cell r="H13017">
            <v>13</v>
          </cell>
          <cell r="I13017">
            <v>15</v>
          </cell>
          <cell r="J13017">
            <v>13</v>
          </cell>
          <cell r="K13017">
            <v>17</v>
          </cell>
          <cell r="L13017">
            <v>6</v>
          </cell>
        </row>
        <row r="13018">
          <cell r="E13018">
            <v>32376</v>
          </cell>
          <cell r="F13018">
            <v>33</v>
          </cell>
          <cell r="G13018">
            <v>31</v>
          </cell>
          <cell r="H13018">
            <v>28</v>
          </cell>
          <cell r="I13018">
            <v>31</v>
          </cell>
          <cell r="J13018">
            <v>26</v>
          </cell>
          <cell r="K13018">
            <v>22</v>
          </cell>
          <cell r="L13018">
            <v>28</v>
          </cell>
        </row>
        <row r="13019">
          <cell r="E13019">
            <v>32377</v>
          </cell>
          <cell r="F13019">
            <v>11</v>
          </cell>
          <cell r="G13019">
            <v>19</v>
          </cell>
          <cell r="H13019">
            <v>17</v>
          </cell>
          <cell r="I13019">
            <v>20</v>
          </cell>
          <cell r="J13019">
            <v>15</v>
          </cell>
          <cell r="K13019">
            <v>15</v>
          </cell>
          <cell r="L13019">
            <v>19</v>
          </cell>
        </row>
        <row r="13020">
          <cell r="E13020">
            <v>32378</v>
          </cell>
          <cell r="F13020">
            <v>6</v>
          </cell>
          <cell r="G13020">
            <v>7</v>
          </cell>
          <cell r="H13020">
            <v>4</v>
          </cell>
          <cell r="I13020">
            <v>9</v>
          </cell>
          <cell r="J13020">
            <v>13</v>
          </cell>
          <cell r="K13020">
            <v>11</v>
          </cell>
          <cell r="L13020">
            <v>11</v>
          </cell>
        </row>
        <row r="13021">
          <cell r="E13021">
            <v>32379</v>
          </cell>
          <cell r="F13021">
            <v>19</v>
          </cell>
          <cell r="G13021">
            <v>17</v>
          </cell>
          <cell r="H13021">
            <v>19</v>
          </cell>
          <cell r="I13021">
            <v>24</v>
          </cell>
          <cell r="J13021">
            <v>15</v>
          </cell>
          <cell r="K13021">
            <v>13</v>
          </cell>
          <cell r="L13021">
            <v>15</v>
          </cell>
        </row>
        <row r="13022">
          <cell r="E13022">
            <v>32380</v>
          </cell>
          <cell r="F13022">
            <v>0</v>
          </cell>
          <cell r="G13022">
            <v>0</v>
          </cell>
          <cell r="H13022">
            <v>0</v>
          </cell>
          <cell r="I13022">
            <v>9</v>
          </cell>
          <cell r="J13022">
            <v>0</v>
          </cell>
          <cell r="K13022">
            <v>4</v>
          </cell>
          <cell r="L13022">
            <v>6</v>
          </cell>
        </row>
        <row r="13023">
          <cell r="E13023">
            <v>32381</v>
          </cell>
          <cell r="F13023">
            <v>6</v>
          </cell>
          <cell r="G13023">
            <v>15</v>
          </cell>
          <cell r="H13023">
            <v>15</v>
          </cell>
          <cell r="I13023">
            <v>19</v>
          </cell>
          <cell r="J13023">
            <v>28</v>
          </cell>
          <cell r="K13023">
            <v>19</v>
          </cell>
          <cell r="L13023">
            <v>20</v>
          </cell>
        </row>
        <row r="13024">
          <cell r="E13024">
            <v>32382</v>
          </cell>
          <cell r="F13024">
            <v>7</v>
          </cell>
          <cell r="G13024">
            <v>0</v>
          </cell>
          <cell r="H13024">
            <v>0</v>
          </cell>
          <cell r="I13024">
            <v>7</v>
          </cell>
          <cell r="J13024">
            <v>7</v>
          </cell>
          <cell r="K13024">
            <v>7</v>
          </cell>
          <cell r="L13024">
            <v>7</v>
          </cell>
        </row>
        <row r="13025">
          <cell r="E13025">
            <v>32383</v>
          </cell>
          <cell r="F13025">
            <v>17</v>
          </cell>
          <cell r="G13025">
            <v>11</v>
          </cell>
          <cell r="H13025">
            <v>9</v>
          </cell>
          <cell r="I13025">
            <v>6</v>
          </cell>
          <cell r="J13025">
            <v>7</v>
          </cell>
          <cell r="K13025">
            <v>9</v>
          </cell>
          <cell r="L13025">
            <v>17</v>
          </cell>
        </row>
        <row r="13026">
          <cell r="E13026">
            <v>32384</v>
          </cell>
          <cell r="F13026">
            <v>0</v>
          </cell>
          <cell r="G13026">
            <v>7</v>
          </cell>
          <cell r="H13026">
            <v>7</v>
          </cell>
          <cell r="I13026">
            <v>4</v>
          </cell>
          <cell r="J13026">
            <v>0</v>
          </cell>
          <cell r="K13026">
            <v>0</v>
          </cell>
          <cell r="L13026">
            <v>0</v>
          </cell>
        </row>
        <row r="13027">
          <cell r="E13027">
            <v>32385</v>
          </cell>
          <cell r="F13027">
            <v>28</v>
          </cell>
          <cell r="G13027">
            <v>39</v>
          </cell>
          <cell r="H13027">
            <v>26</v>
          </cell>
          <cell r="I13027">
            <v>30</v>
          </cell>
          <cell r="J13027">
            <v>22</v>
          </cell>
          <cell r="K13027">
            <v>4</v>
          </cell>
          <cell r="L13027">
            <v>7</v>
          </cell>
        </row>
        <row r="13028">
          <cell r="E13028">
            <v>32386</v>
          </cell>
          <cell r="F13028">
            <v>11</v>
          </cell>
          <cell r="G13028">
            <v>9</v>
          </cell>
          <cell r="H13028">
            <v>15</v>
          </cell>
          <cell r="I13028">
            <v>4</v>
          </cell>
          <cell r="J13028">
            <v>0</v>
          </cell>
          <cell r="K13028">
            <v>7</v>
          </cell>
          <cell r="L13028">
            <v>13</v>
          </cell>
        </row>
        <row r="13029">
          <cell r="E13029">
            <v>32387</v>
          </cell>
          <cell r="F13029">
            <v>11</v>
          </cell>
          <cell r="G13029">
            <v>7</v>
          </cell>
          <cell r="H13029">
            <v>11</v>
          </cell>
          <cell r="I13029">
            <v>7</v>
          </cell>
          <cell r="J13029">
            <v>15</v>
          </cell>
          <cell r="K13029">
            <v>11</v>
          </cell>
          <cell r="L13029">
            <v>9</v>
          </cell>
        </row>
        <row r="13030">
          <cell r="E13030">
            <v>32388</v>
          </cell>
          <cell r="F13030">
            <v>0</v>
          </cell>
          <cell r="G13030">
            <v>7</v>
          </cell>
          <cell r="H13030">
            <v>0</v>
          </cell>
          <cell r="I13030">
            <v>0</v>
          </cell>
          <cell r="J13030">
            <v>0</v>
          </cell>
          <cell r="K13030">
            <v>0</v>
          </cell>
          <cell r="L13030">
            <v>0</v>
          </cell>
        </row>
        <row r="13031">
          <cell r="E13031">
            <v>32389</v>
          </cell>
          <cell r="F13031">
            <v>7</v>
          </cell>
          <cell r="G13031">
            <v>7</v>
          </cell>
          <cell r="H13031">
            <v>7</v>
          </cell>
          <cell r="I13031">
            <v>7</v>
          </cell>
          <cell r="J13031">
            <v>6</v>
          </cell>
          <cell r="K13031">
            <v>0</v>
          </cell>
          <cell r="L13031">
            <v>0</v>
          </cell>
        </row>
        <row r="13032">
          <cell r="E13032">
            <v>32390</v>
          </cell>
          <cell r="F13032">
            <v>15</v>
          </cell>
          <cell r="G13032">
            <v>13</v>
          </cell>
          <cell r="H13032">
            <v>13</v>
          </cell>
          <cell r="I13032">
            <v>9</v>
          </cell>
          <cell r="J13032">
            <v>6</v>
          </cell>
          <cell r="K13032">
            <v>7</v>
          </cell>
          <cell r="L13032">
            <v>7</v>
          </cell>
        </row>
        <row r="13033">
          <cell r="E13033">
            <v>32391</v>
          </cell>
          <cell r="F13033">
            <v>0</v>
          </cell>
          <cell r="G13033">
            <v>13</v>
          </cell>
          <cell r="H13033">
            <v>6</v>
          </cell>
          <cell r="I13033">
            <v>4</v>
          </cell>
          <cell r="J13033">
            <v>7</v>
          </cell>
          <cell r="K13033">
            <v>4</v>
          </cell>
          <cell r="L13033">
            <v>6</v>
          </cell>
        </row>
        <row r="13034">
          <cell r="E13034">
            <v>32392</v>
          </cell>
          <cell r="F13034">
            <v>17</v>
          </cell>
          <cell r="G13034">
            <v>19</v>
          </cell>
          <cell r="H13034">
            <v>17</v>
          </cell>
          <cell r="I13034">
            <v>15</v>
          </cell>
          <cell r="J13034">
            <v>19</v>
          </cell>
          <cell r="K13034">
            <v>19</v>
          </cell>
          <cell r="L13034">
            <v>15</v>
          </cell>
        </row>
        <row r="13035">
          <cell r="E13035">
            <v>32393</v>
          </cell>
          <cell r="F13035">
            <v>19</v>
          </cell>
          <cell r="G13035">
            <v>17</v>
          </cell>
          <cell r="H13035">
            <v>13</v>
          </cell>
          <cell r="I13035">
            <v>13</v>
          </cell>
          <cell r="J13035">
            <v>13</v>
          </cell>
          <cell r="K13035">
            <v>6</v>
          </cell>
          <cell r="L13035">
            <v>17</v>
          </cell>
        </row>
        <row r="13036">
          <cell r="E13036">
            <v>32394</v>
          </cell>
          <cell r="F13036">
            <v>0</v>
          </cell>
          <cell r="G13036">
            <v>7</v>
          </cell>
          <cell r="H13036">
            <v>9</v>
          </cell>
          <cell r="I13036">
            <v>4</v>
          </cell>
          <cell r="J13036">
            <v>9</v>
          </cell>
          <cell r="K13036">
            <v>7</v>
          </cell>
          <cell r="L13036">
            <v>7</v>
          </cell>
        </row>
        <row r="13037">
          <cell r="E13037">
            <v>32395</v>
          </cell>
          <cell r="F13037">
            <v>9</v>
          </cell>
          <cell r="G13037">
            <v>11</v>
          </cell>
          <cell r="H13037">
            <v>9</v>
          </cell>
          <cell r="I13037">
            <v>9</v>
          </cell>
          <cell r="J13037">
            <v>9</v>
          </cell>
          <cell r="K13037">
            <v>9</v>
          </cell>
          <cell r="L13037">
            <v>4</v>
          </cell>
        </row>
        <row r="13038">
          <cell r="E13038">
            <v>32396</v>
          </cell>
          <cell r="F13038">
            <v>24</v>
          </cell>
          <cell r="G13038">
            <v>24</v>
          </cell>
          <cell r="H13038">
            <v>24</v>
          </cell>
          <cell r="I13038">
            <v>22</v>
          </cell>
          <cell r="J13038">
            <v>24</v>
          </cell>
          <cell r="K13038">
            <v>30</v>
          </cell>
          <cell r="L13038">
            <v>28</v>
          </cell>
        </row>
        <row r="13039">
          <cell r="E13039">
            <v>32397</v>
          </cell>
          <cell r="F13039">
            <v>4</v>
          </cell>
          <cell r="G13039">
            <v>0</v>
          </cell>
          <cell r="H13039">
            <v>0</v>
          </cell>
          <cell r="I13039">
            <v>0</v>
          </cell>
          <cell r="J13039">
            <v>6</v>
          </cell>
          <cell r="K13039">
            <v>0</v>
          </cell>
          <cell r="L13039">
            <v>7</v>
          </cell>
        </row>
        <row r="13040">
          <cell r="E13040">
            <v>32398</v>
          </cell>
          <cell r="F13040">
            <v>11</v>
          </cell>
          <cell r="G13040">
            <v>7</v>
          </cell>
          <cell r="H13040">
            <v>0</v>
          </cell>
          <cell r="I13040">
            <v>0</v>
          </cell>
          <cell r="J13040">
            <v>4</v>
          </cell>
          <cell r="K13040">
            <v>9</v>
          </cell>
          <cell r="L13040">
            <v>4</v>
          </cell>
        </row>
        <row r="13041">
          <cell r="E13041">
            <v>32399</v>
          </cell>
          <cell r="F13041">
            <v>6</v>
          </cell>
          <cell r="G13041">
            <v>4</v>
          </cell>
          <cell r="H13041">
            <v>4</v>
          </cell>
          <cell r="I13041">
            <v>6</v>
          </cell>
          <cell r="J13041">
            <v>0</v>
          </cell>
          <cell r="K13041">
            <v>0</v>
          </cell>
          <cell r="L13041">
            <v>6</v>
          </cell>
        </row>
        <row r="13042">
          <cell r="E13042">
            <v>32400</v>
          </cell>
          <cell r="F13042">
            <v>9</v>
          </cell>
          <cell r="G13042">
            <v>0</v>
          </cell>
          <cell r="H13042">
            <v>0</v>
          </cell>
          <cell r="I13042">
            <v>4</v>
          </cell>
          <cell r="J13042">
            <v>13</v>
          </cell>
          <cell r="K13042">
            <v>11</v>
          </cell>
          <cell r="L13042">
            <v>7</v>
          </cell>
        </row>
        <row r="13043">
          <cell r="E13043">
            <v>32401</v>
          </cell>
          <cell r="F13043">
            <v>6</v>
          </cell>
          <cell r="G13043">
            <v>0</v>
          </cell>
          <cell r="H13043">
            <v>0</v>
          </cell>
          <cell r="I13043">
            <v>6</v>
          </cell>
          <cell r="J13043">
            <v>0</v>
          </cell>
          <cell r="K13043">
            <v>7</v>
          </cell>
          <cell r="L13043">
            <v>15</v>
          </cell>
        </row>
        <row r="13044">
          <cell r="E13044">
            <v>32402</v>
          </cell>
          <cell r="F13044">
            <v>7</v>
          </cell>
          <cell r="G13044">
            <v>13</v>
          </cell>
          <cell r="H13044">
            <v>26</v>
          </cell>
          <cell r="I13044">
            <v>26</v>
          </cell>
          <cell r="J13044">
            <v>28</v>
          </cell>
          <cell r="K13044">
            <v>30</v>
          </cell>
          <cell r="L13044">
            <v>33</v>
          </cell>
        </row>
        <row r="13045">
          <cell r="E13045">
            <v>32403</v>
          </cell>
          <cell r="F13045">
            <v>24</v>
          </cell>
          <cell r="G13045">
            <v>28</v>
          </cell>
          <cell r="H13045">
            <v>17</v>
          </cell>
          <cell r="I13045">
            <v>15</v>
          </cell>
          <cell r="J13045">
            <v>15</v>
          </cell>
          <cell r="K13045">
            <v>15</v>
          </cell>
          <cell r="L13045">
            <v>19</v>
          </cell>
        </row>
        <row r="13046">
          <cell r="E13046">
            <v>32404</v>
          </cell>
          <cell r="F13046">
            <v>6</v>
          </cell>
          <cell r="G13046">
            <v>0</v>
          </cell>
          <cell r="H13046">
            <v>0</v>
          </cell>
          <cell r="I13046">
            <v>0</v>
          </cell>
          <cell r="J13046">
            <v>0</v>
          </cell>
          <cell r="K13046">
            <v>6</v>
          </cell>
          <cell r="L13046">
            <v>4</v>
          </cell>
        </row>
        <row r="13047">
          <cell r="E13047">
            <v>32405</v>
          </cell>
          <cell r="F13047">
            <v>0</v>
          </cell>
          <cell r="G13047">
            <v>0</v>
          </cell>
          <cell r="H13047">
            <v>0</v>
          </cell>
          <cell r="I13047">
            <v>0</v>
          </cell>
          <cell r="J13047">
            <v>13</v>
          </cell>
          <cell r="K13047">
            <v>13</v>
          </cell>
          <cell r="L13047">
            <v>11</v>
          </cell>
        </row>
        <row r="13048">
          <cell r="E13048">
            <v>32406</v>
          </cell>
          <cell r="F13048">
            <v>13</v>
          </cell>
          <cell r="G13048">
            <v>17</v>
          </cell>
          <cell r="H13048">
            <v>15</v>
          </cell>
          <cell r="I13048">
            <v>15</v>
          </cell>
          <cell r="J13048">
            <v>7</v>
          </cell>
          <cell r="K13048">
            <v>13</v>
          </cell>
          <cell r="L13048">
            <v>13</v>
          </cell>
        </row>
        <row r="13049">
          <cell r="E13049">
            <v>32407</v>
          </cell>
          <cell r="F13049">
            <v>6</v>
          </cell>
          <cell r="G13049">
            <v>9</v>
          </cell>
          <cell r="H13049">
            <v>7</v>
          </cell>
          <cell r="I13049">
            <v>7</v>
          </cell>
          <cell r="J13049">
            <v>6</v>
          </cell>
          <cell r="K13049">
            <v>22</v>
          </cell>
          <cell r="L13049">
            <v>22</v>
          </cell>
        </row>
        <row r="13050">
          <cell r="E13050">
            <v>32408</v>
          </cell>
          <cell r="F13050">
            <v>11</v>
          </cell>
          <cell r="G13050">
            <v>11</v>
          </cell>
          <cell r="H13050">
            <v>11</v>
          </cell>
          <cell r="I13050">
            <v>9</v>
          </cell>
          <cell r="J13050">
            <v>6</v>
          </cell>
          <cell r="K13050">
            <v>4</v>
          </cell>
          <cell r="L13050">
            <v>6</v>
          </cell>
        </row>
        <row r="13051">
          <cell r="E13051">
            <v>32409</v>
          </cell>
          <cell r="F13051">
            <v>9</v>
          </cell>
          <cell r="G13051">
            <v>6</v>
          </cell>
          <cell r="H13051">
            <v>7</v>
          </cell>
          <cell r="I13051">
            <v>4</v>
          </cell>
          <cell r="J13051">
            <v>0</v>
          </cell>
          <cell r="K13051">
            <v>6</v>
          </cell>
          <cell r="L13051">
            <v>11</v>
          </cell>
        </row>
        <row r="13052">
          <cell r="E13052">
            <v>32410</v>
          </cell>
          <cell r="F13052">
            <v>2</v>
          </cell>
          <cell r="G13052">
            <v>4</v>
          </cell>
          <cell r="H13052">
            <v>0</v>
          </cell>
          <cell r="I13052">
            <v>7</v>
          </cell>
          <cell r="J13052">
            <v>2</v>
          </cell>
          <cell r="K13052">
            <v>7</v>
          </cell>
          <cell r="L13052">
            <v>13</v>
          </cell>
        </row>
        <row r="13053">
          <cell r="E13053">
            <v>32411</v>
          </cell>
          <cell r="F13053">
            <v>19</v>
          </cell>
          <cell r="G13053">
            <v>19</v>
          </cell>
          <cell r="H13053">
            <v>9</v>
          </cell>
          <cell r="I13053">
            <v>13</v>
          </cell>
          <cell r="J13053">
            <v>19</v>
          </cell>
          <cell r="K13053">
            <v>15</v>
          </cell>
          <cell r="L13053">
            <v>22</v>
          </cell>
        </row>
        <row r="13054">
          <cell r="E13054">
            <v>32412</v>
          </cell>
          <cell r="F13054">
            <v>7</v>
          </cell>
          <cell r="G13054">
            <v>9</v>
          </cell>
          <cell r="H13054">
            <v>15</v>
          </cell>
          <cell r="I13054">
            <v>0</v>
          </cell>
          <cell r="J13054">
            <v>4</v>
          </cell>
          <cell r="K13054">
            <v>4</v>
          </cell>
          <cell r="L13054">
            <v>0</v>
          </cell>
        </row>
        <row r="13055">
          <cell r="E13055">
            <v>32413</v>
          </cell>
          <cell r="F13055">
            <v>7</v>
          </cell>
          <cell r="G13055">
            <v>4</v>
          </cell>
          <cell r="H13055">
            <v>9</v>
          </cell>
          <cell r="I13055">
            <v>0</v>
          </cell>
          <cell r="J13055">
            <v>6</v>
          </cell>
          <cell r="K13055">
            <v>0</v>
          </cell>
          <cell r="L13055">
            <v>4</v>
          </cell>
        </row>
        <row r="13056">
          <cell r="E13056">
            <v>32414</v>
          </cell>
          <cell r="F13056">
            <v>11</v>
          </cell>
          <cell r="G13056">
            <v>13</v>
          </cell>
          <cell r="H13056">
            <v>6</v>
          </cell>
          <cell r="I13056">
            <v>6</v>
          </cell>
          <cell r="J13056">
            <v>11</v>
          </cell>
          <cell r="K13056">
            <v>11</v>
          </cell>
          <cell r="L13056">
            <v>13</v>
          </cell>
        </row>
        <row r="13057">
          <cell r="E13057">
            <v>32415</v>
          </cell>
          <cell r="F13057">
            <v>9</v>
          </cell>
          <cell r="G13057">
            <v>24</v>
          </cell>
          <cell r="H13057">
            <v>26</v>
          </cell>
          <cell r="I13057">
            <v>20</v>
          </cell>
          <cell r="J13057">
            <v>30</v>
          </cell>
          <cell r="K13057">
            <v>37</v>
          </cell>
          <cell r="L13057">
            <v>24</v>
          </cell>
        </row>
        <row r="13058">
          <cell r="E13058">
            <v>32416</v>
          </cell>
          <cell r="F13058">
            <v>15</v>
          </cell>
          <cell r="G13058">
            <v>15</v>
          </cell>
          <cell r="H13058">
            <v>13</v>
          </cell>
          <cell r="I13058">
            <v>13</v>
          </cell>
          <cell r="J13058">
            <v>22</v>
          </cell>
          <cell r="K13058">
            <v>13</v>
          </cell>
          <cell r="L13058">
            <v>20</v>
          </cell>
        </row>
        <row r="13059">
          <cell r="E13059">
            <v>32417</v>
          </cell>
          <cell r="F13059">
            <v>11</v>
          </cell>
          <cell r="G13059">
            <v>13</v>
          </cell>
          <cell r="H13059">
            <v>7</v>
          </cell>
          <cell r="I13059">
            <v>7</v>
          </cell>
          <cell r="J13059">
            <v>7</v>
          </cell>
          <cell r="K13059">
            <v>7</v>
          </cell>
          <cell r="L13059">
            <v>6</v>
          </cell>
        </row>
        <row r="13060">
          <cell r="E13060">
            <v>32418</v>
          </cell>
          <cell r="F13060">
            <v>13</v>
          </cell>
          <cell r="G13060">
            <v>9</v>
          </cell>
          <cell r="H13060">
            <v>13</v>
          </cell>
          <cell r="I13060">
            <v>9</v>
          </cell>
          <cell r="J13060">
            <v>13</v>
          </cell>
          <cell r="K13060">
            <v>11</v>
          </cell>
          <cell r="L13060">
            <v>13</v>
          </cell>
        </row>
        <row r="13061">
          <cell r="E13061">
            <v>32419</v>
          </cell>
          <cell r="F13061">
            <v>13</v>
          </cell>
          <cell r="G13061">
            <v>19</v>
          </cell>
          <cell r="H13061">
            <v>22</v>
          </cell>
          <cell r="I13061">
            <v>22</v>
          </cell>
          <cell r="J13061">
            <v>19</v>
          </cell>
          <cell r="K13061">
            <v>22</v>
          </cell>
          <cell r="L13061">
            <v>17</v>
          </cell>
        </row>
        <row r="13062">
          <cell r="E13062">
            <v>32420</v>
          </cell>
          <cell r="F13062">
            <v>15</v>
          </cell>
          <cell r="G13062">
            <v>15</v>
          </cell>
          <cell r="H13062">
            <v>15</v>
          </cell>
          <cell r="I13062">
            <v>17</v>
          </cell>
          <cell r="J13062">
            <v>11</v>
          </cell>
          <cell r="K13062">
            <v>11</v>
          </cell>
          <cell r="L13062">
            <v>9</v>
          </cell>
        </row>
        <row r="13063">
          <cell r="E13063">
            <v>32421</v>
          </cell>
          <cell r="F13063">
            <v>7</v>
          </cell>
          <cell r="G13063">
            <v>9</v>
          </cell>
          <cell r="H13063">
            <v>7</v>
          </cell>
          <cell r="I13063">
            <v>9</v>
          </cell>
          <cell r="J13063">
            <v>7</v>
          </cell>
          <cell r="K13063">
            <v>9</v>
          </cell>
          <cell r="L13063">
            <v>0</v>
          </cell>
        </row>
        <row r="13064">
          <cell r="E13064">
            <v>32422</v>
          </cell>
          <cell r="F13064">
            <v>7</v>
          </cell>
          <cell r="G13064">
            <v>9</v>
          </cell>
          <cell r="H13064">
            <v>7</v>
          </cell>
          <cell r="I13064">
            <v>7</v>
          </cell>
          <cell r="J13064">
            <v>9</v>
          </cell>
          <cell r="K13064">
            <v>0</v>
          </cell>
          <cell r="L13064">
            <v>4</v>
          </cell>
        </row>
        <row r="13065">
          <cell r="E13065">
            <v>32423</v>
          </cell>
          <cell r="F13065">
            <v>13</v>
          </cell>
          <cell r="G13065">
            <v>6</v>
          </cell>
          <cell r="H13065">
            <v>6</v>
          </cell>
          <cell r="I13065">
            <v>0</v>
          </cell>
          <cell r="J13065">
            <v>0</v>
          </cell>
          <cell r="K13065">
            <v>7</v>
          </cell>
          <cell r="L13065">
            <v>6</v>
          </cell>
        </row>
        <row r="13066">
          <cell r="E13066">
            <v>32424</v>
          </cell>
          <cell r="F13066">
            <v>13</v>
          </cell>
          <cell r="G13066">
            <v>15</v>
          </cell>
          <cell r="H13066">
            <v>15</v>
          </cell>
          <cell r="I13066">
            <v>15</v>
          </cell>
          <cell r="J13066">
            <v>7</v>
          </cell>
          <cell r="K13066">
            <v>13</v>
          </cell>
          <cell r="L13066">
            <v>13</v>
          </cell>
        </row>
        <row r="13067">
          <cell r="E13067">
            <v>32425</v>
          </cell>
          <cell r="F13067">
            <v>0</v>
          </cell>
          <cell r="G13067">
            <v>9</v>
          </cell>
          <cell r="H13067">
            <v>4</v>
          </cell>
          <cell r="I13067">
            <v>0</v>
          </cell>
          <cell r="J13067">
            <v>0</v>
          </cell>
          <cell r="K13067">
            <v>13</v>
          </cell>
          <cell r="L13067">
            <v>15</v>
          </cell>
        </row>
        <row r="13068">
          <cell r="E13068">
            <v>32426</v>
          </cell>
          <cell r="F13068">
            <v>6</v>
          </cell>
          <cell r="G13068">
            <v>6</v>
          </cell>
          <cell r="H13068">
            <v>6</v>
          </cell>
          <cell r="I13068">
            <v>0</v>
          </cell>
          <cell r="J13068">
            <v>7</v>
          </cell>
          <cell r="K13068">
            <v>13</v>
          </cell>
          <cell r="L13068">
            <v>0</v>
          </cell>
        </row>
        <row r="13069">
          <cell r="E13069">
            <v>32427</v>
          </cell>
          <cell r="F13069">
            <v>9</v>
          </cell>
          <cell r="G13069">
            <v>6</v>
          </cell>
          <cell r="H13069">
            <v>4</v>
          </cell>
          <cell r="I13069">
            <v>7</v>
          </cell>
          <cell r="J13069">
            <v>6</v>
          </cell>
          <cell r="K13069">
            <v>4</v>
          </cell>
          <cell r="L13069">
            <v>4</v>
          </cell>
        </row>
        <row r="13070">
          <cell r="E13070">
            <v>32428</v>
          </cell>
          <cell r="F13070">
            <v>9</v>
          </cell>
          <cell r="G13070">
            <v>6</v>
          </cell>
          <cell r="H13070">
            <v>9</v>
          </cell>
          <cell r="I13070">
            <v>13</v>
          </cell>
          <cell r="J13070">
            <v>7</v>
          </cell>
          <cell r="K13070">
            <v>7</v>
          </cell>
          <cell r="L13070">
            <v>7</v>
          </cell>
        </row>
        <row r="13071">
          <cell r="E13071">
            <v>32429</v>
          </cell>
          <cell r="F13071">
            <v>9</v>
          </cell>
          <cell r="G13071">
            <v>13</v>
          </cell>
          <cell r="H13071">
            <v>17</v>
          </cell>
          <cell r="I13071">
            <v>17</v>
          </cell>
          <cell r="J13071">
            <v>17</v>
          </cell>
          <cell r="K13071">
            <v>19</v>
          </cell>
          <cell r="L13071">
            <v>19</v>
          </cell>
        </row>
        <row r="13072">
          <cell r="E13072">
            <v>32430</v>
          </cell>
          <cell r="F13072">
            <v>9</v>
          </cell>
          <cell r="G13072">
            <v>11</v>
          </cell>
          <cell r="H13072">
            <v>7</v>
          </cell>
          <cell r="I13072">
            <v>9</v>
          </cell>
          <cell r="J13072">
            <v>6</v>
          </cell>
          <cell r="K13072">
            <v>17</v>
          </cell>
          <cell r="L13072">
            <v>19</v>
          </cell>
        </row>
        <row r="13073">
          <cell r="E13073">
            <v>32431</v>
          </cell>
          <cell r="F13073">
            <v>19</v>
          </cell>
          <cell r="G13073">
            <v>22</v>
          </cell>
          <cell r="H13073">
            <v>19</v>
          </cell>
          <cell r="I13073">
            <v>9</v>
          </cell>
          <cell r="J13073">
            <v>9</v>
          </cell>
          <cell r="K13073">
            <v>15</v>
          </cell>
          <cell r="L13073">
            <v>11</v>
          </cell>
        </row>
        <row r="13074">
          <cell r="E13074">
            <v>32432</v>
          </cell>
          <cell r="F13074">
            <v>0</v>
          </cell>
          <cell r="G13074">
            <v>4</v>
          </cell>
          <cell r="H13074">
            <v>0</v>
          </cell>
          <cell r="I13074">
            <v>9</v>
          </cell>
          <cell r="J13074">
            <v>11</v>
          </cell>
          <cell r="K13074">
            <v>9</v>
          </cell>
          <cell r="L13074">
            <v>9</v>
          </cell>
        </row>
        <row r="13075">
          <cell r="E13075">
            <v>32433</v>
          </cell>
          <cell r="F13075">
            <v>11</v>
          </cell>
          <cell r="G13075">
            <v>9</v>
          </cell>
          <cell r="H13075">
            <v>7</v>
          </cell>
          <cell r="I13075">
            <v>0</v>
          </cell>
          <cell r="J13075">
            <v>7</v>
          </cell>
          <cell r="K13075">
            <v>6</v>
          </cell>
          <cell r="L13075">
            <v>2</v>
          </cell>
        </row>
        <row r="13076">
          <cell r="E13076">
            <v>32434</v>
          </cell>
          <cell r="F13076">
            <v>4</v>
          </cell>
          <cell r="G13076">
            <v>9</v>
          </cell>
          <cell r="H13076">
            <v>9</v>
          </cell>
          <cell r="I13076">
            <v>9</v>
          </cell>
          <cell r="J13076">
            <v>11</v>
          </cell>
          <cell r="K13076">
            <v>4</v>
          </cell>
          <cell r="L13076">
            <v>0</v>
          </cell>
        </row>
        <row r="13077">
          <cell r="E13077">
            <v>32435</v>
          </cell>
          <cell r="F13077">
            <v>4</v>
          </cell>
          <cell r="G13077">
            <v>13</v>
          </cell>
          <cell r="H13077">
            <v>11</v>
          </cell>
          <cell r="I13077">
            <v>11</v>
          </cell>
          <cell r="J13077">
            <v>2</v>
          </cell>
          <cell r="K13077">
            <v>17</v>
          </cell>
          <cell r="L13077">
            <v>0</v>
          </cell>
        </row>
        <row r="13078">
          <cell r="E13078">
            <v>32436</v>
          </cell>
          <cell r="F13078">
            <v>26</v>
          </cell>
          <cell r="G13078">
            <v>15</v>
          </cell>
          <cell r="H13078">
            <v>7</v>
          </cell>
          <cell r="I13078">
            <v>15</v>
          </cell>
          <cell r="J13078">
            <v>9</v>
          </cell>
          <cell r="K13078">
            <v>7</v>
          </cell>
          <cell r="L13078">
            <v>4</v>
          </cell>
        </row>
        <row r="13079">
          <cell r="E13079">
            <v>32437</v>
          </cell>
          <cell r="F13079">
            <v>7</v>
          </cell>
          <cell r="G13079">
            <v>9</v>
          </cell>
          <cell r="H13079">
            <v>9</v>
          </cell>
          <cell r="I13079">
            <v>7</v>
          </cell>
          <cell r="J13079">
            <v>9</v>
          </cell>
          <cell r="K13079">
            <v>13</v>
          </cell>
          <cell r="L13079">
            <v>13</v>
          </cell>
        </row>
        <row r="13080">
          <cell r="E13080">
            <v>32438</v>
          </cell>
          <cell r="F13080">
            <v>44</v>
          </cell>
          <cell r="G13080">
            <v>26</v>
          </cell>
          <cell r="H13080">
            <v>22</v>
          </cell>
          <cell r="I13080">
            <v>11</v>
          </cell>
          <cell r="J13080">
            <v>7</v>
          </cell>
          <cell r="K13080">
            <v>7</v>
          </cell>
          <cell r="L13080">
            <v>26</v>
          </cell>
        </row>
        <row r="13081">
          <cell r="E13081">
            <v>32439</v>
          </cell>
          <cell r="F13081">
            <v>11</v>
          </cell>
          <cell r="G13081">
            <v>15</v>
          </cell>
          <cell r="H13081">
            <v>26</v>
          </cell>
          <cell r="I13081">
            <v>30</v>
          </cell>
          <cell r="J13081">
            <v>30</v>
          </cell>
          <cell r="K13081">
            <v>30</v>
          </cell>
          <cell r="L13081">
            <v>26</v>
          </cell>
        </row>
        <row r="13082">
          <cell r="E13082">
            <v>32440</v>
          </cell>
          <cell r="F13082">
            <v>22</v>
          </cell>
          <cell r="G13082">
            <v>19</v>
          </cell>
          <cell r="H13082">
            <v>33</v>
          </cell>
          <cell r="I13082">
            <v>22</v>
          </cell>
          <cell r="J13082">
            <v>19</v>
          </cell>
          <cell r="K13082">
            <v>11</v>
          </cell>
          <cell r="L13082">
            <v>13</v>
          </cell>
        </row>
        <row r="13083">
          <cell r="E13083">
            <v>32441</v>
          </cell>
          <cell r="F13083">
            <v>4</v>
          </cell>
          <cell r="G13083">
            <v>4</v>
          </cell>
          <cell r="H13083">
            <v>2</v>
          </cell>
          <cell r="I13083">
            <v>0</v>
          </cell>
          <cell r="J13083">
            <v>0</v>
          </cell>
          <cell r="K13083">
            <v>0</v>
          </cell>
          <cell r="L13083">
            <v>0</v>
          </cell>
        </row>
        <row r="13084">
          <cell r="E13084">
            <v>32442</v>
          </cell>
          <cell r="F13084">
            <v>11</v>
          </cell>
          <cell r="G13084">
            <v>43</v>
          </cell>
          <cell r="H13084">
            <v>31</v>
          </cell>
          <cell r="I13084">
            <v>26</v>
          </cell>
          <cell r="J13084">
            <v>26</v>
          </cell>
          <cell r="K13084">
            <v>20</v>
          </cell>
          <cell r="L13084">
            <v>15</v>
          </cell>
        </row>
        <row r="13085">
          <cell r="E13085">
            <v>32443</v>
          </cell>
          <cell r="F13085">
            <v>46</v>
          </cell>
          <cell r="G13085">
            <v>41</v>
          </cell>
          <cell r="H13085">
            <v>20</v>
          </cell>
          <cell r="I13085">
            <v>20</v>
          </cell>
          <cell r="J13085">
            <v>13</v>
          </cell>
          <cell r="K13085">
            <v>9</v>
          </cell>
          <cell r="L13085">
            <v>7</v>
          </cell>
        </row>
        <row r="13086">
          <cell r="E13086">
            <v>32444</v>
          </cell>
          <cell r="F13086">
            <v>4</v>
          </cell>
          <cell r="G13086">
            <v>6</v>
          </cell>
          <cell r="H13086">
            <v>4</v>
          </cell>
          <cell r="I13086">
            <v>4</v>
          </cell>
          <cell r="J13086">
            <v>0</v>
          </cell>
          <cell r="K13086">
            <v>2</v>
          </cell>
          <cell r="L13086">
            <v>0</v>
          </cell>
        </row>
        <row r="13087">
          <cell r="E13087">
            <v>32445</v>
          </cell>
          <cell r="F13087">
            <v>7</v>
          </cell>
          <cell r="G13087">
            <v>9</v>
          </cell>
          <cell r="H13087">
            <v>11</v>
          </cell>
          <cell r="I13087">
            <v>19</v>
          </cell>
          <cell r="J13087">
            <v>19</v>
          </cell>
          <cell r="K13087">
            <v>11</v>
          </cell>
          <cell r="L13087">
            <v>6</v>
          </cell>
        </row>
        <row r="13088">
          <cell r="E13088">
            <v>32446</v>
          </cell>
          <cell r="F13088">
            <v>0</v>
          </cell>
          <cell r="G13088">
            <v>4</v>
          </cell>
          <cell r="H13088">
            <v>4</v>
          </cell>
          <cell r="I13088">
            <v>0</v>
          </cell>
          <cell r="J13088">
            <v>0</v>
          </cell>
          <cell r="K13088">
            <v>7</v>
          </cell>
          <cell r="L13088">
            <v>0</v>
          </cell>
        </row>
        <row r="13089">
          <cell r="E13089">
            <v>32447</v>
          </cell>
          <cell r="F13089">
            <v>9</v>
          </cell>
          <cell r="G13089">
            <v>9</v>
          </cell>
          <cell r="H13089">
            <v>7</v>
          </cell>
          <cell r="I13089">
            <v>4</v>
          </cell>
          <cell r="J13089">
            <v>0</v>
          </cell>
          <cell r="K13089">
            <v>7</v>
          </cell>
          <cell r="L13089">
            <v>2</v>
          </cell>
        </row>
        <row r="13090">
          <cell r="E13090">
            <v>32448</v>
          </cell>
          <cell r="F13090">
            <v>0</v>
          </cell>
          <cell r="G13090">
            <v>0</v>
          </cell>
          <cell r="H13090">
            <v>6</v>
          </cell>
          <cell r="I13090">
            <v>4</v>
          </cell>
          <cell r="J13090">
            <v>4</v>
          </cell>
          <cell r="K13090">
            <v>0</v>
          </cell>
          <cell r="L13090">
            <v>4</v>
          </cell>
        </row>
        <row r="13091">
          <cell r="E13091">
            <v>32449</v>
          </cell>
          <cell r="F13091">
            <v>22</v>
          </cell>
          <cell r="G13091">
            <v>17</v>
          </cell>
          <cell r="H13091">
            <v>11</v>
          </cell>
          <cell r="I13091">
            <v>6</v>
          </cell>
          <cell r="J13091">
            <v>7</v>
          </cell>
          <cell r="K13091">
            <v>13</v>
          </cell>
          <cell r="L13091">
            <v>15</v>
          </cell>
        </row>
        <row r="13092">
          <cell r="E13092">
            <v>32450</v>
          </cell>
          <cell r="F13092">
            <v>6</v>
          </cell>
          <cell r="G13092">
            <v>0</v>
          </cell>
          <cell r="H13092">
            <v>6</v>
          </cell>
          <cell r="I13092">
            <v>6</v>
          </cell>
          <cell r="J13092">
            <v>0</v>
          </cell>
          <cell r="K13092">
            <v>0</v>
          </cell>
          <cell r="L13092">
            <v>6</v>
          </cell>
        </row>
        <row r="13093">
          <cell r="E13093">
            <v>32451</v>
          </cell>
          <cell r="F13093">
            <v>7</v>
          </cell>
          <cell r="G13093">
            <v>4</v>
          </cell>
          <cell r="H13093">
            <v>17</v>
          </cell>
          <cell r="I13093">
            <v>15</v>
          </cell>
          <cell r="J13093">
            <v>4</v>
          </cell>
          <cell r="K13093">
            <v>0</v>
          </cell>
          <cell r="L13093">
            <v>6</v>
          </cell>
        </row>
        <row r="13094">
          <cell r="E13094">
            <v>32452</v>
          </cell>
          <cell r="F13094">
            <v>7</v>
          </cell>
          <cell r="G13094">
            <v>0</v>
          </cell>
          <cell r="H13094">
            <v>4</v>
          </cell>
          <cell r="I13094">
            <v>9</v>
          </cell>
          <cell r="J13094">
            <v>6</v>
          </cell>
          <cell r="K13094">
            <v>6</v>
          </cell>
          <cell r="L13094">
            <v>4</v>
          </cell>
        </row>
        <row r="13095">
          <cell r="E13095">
            <v>32453</v>
          </cell>
          <cell r="F13095">
            <v>43</v>
          </cell>
          <cell r="G13095">
            <v>41</v>
          </cell>
          <cell r="H13095">
            <v>37</v>
          </cell>
          <cell r="I13095">
            <v>35</v>
          </cell>
          <cell r="J13095">
            <v>33</v>
          </cell>
          <cell r="K13095">
            <v>20</v>
          </cell>
          <cell r="L13095">
            <v>4</v>
          </cell>
        </row>
        <row r="13096">
          <cell r="E13096">
            <v>32454</v>
          </cell>
          <cell r="F13096">
            <v>30</v>
          </cell>
          <cell r="G13096">
            <v>37</v>
          </cell>
          <cell r="H13096">
            <v>35</v>
          </cell>
          <cell r="I13096">
            <v>33</v>
          </cell>
          <cell r="J13096">
            <v>30</v>
          </cell>
          <cell r="K13096">
            <v>26</v>
          </cell>
          <cell r="L13096">
            <v>26</v>
          </cell>
        </row>
        <row r="13097">
          <cell r="E13097">
            <v>32455</v>
          </cell>
          <cell r="F13097">
            <v>0</v>
          </cell>
          <cell r="G13097">
            <v>0</v>
          </cell>
          <cell r="H13097">
            <v>7</v>
          </cell>
          <cell r="I13097">
            <v>0</v>
          </cell>
          <cell r="J13097">
            <v>4</v>
          </cell>
          <cell r="K13097">
            <v>6</v>
          </cell>
          <cell r="L13097">
            <v>11</v>
          </cell>
        </row>
        <row r="13098">
          <cell r="E13098">
            <v>32456</v>
          </cell>
          <cell r="F13098">
            <v>6</v>
          </cell>
          <cell r="G13098">
            <v>7</v>
          </cell>
          <cell r="H13098">
            <v>4</v>
          </cell>
          <cell r="I13098">
            <v>0</v>
          </cell>
          <cell r="J13098">
            <v>6</v>
          </cell>
          <cell r="K13098">
            <v>11</v>
          </cell>
          <cell r="L13098">
            <v>4</v>
          </cell>
        </row>
        <row r="13099">
          <cell r="E13099">
            <v>32457</v>
          </cell>
          <cell r="F13099">
            <v>0</v>
          </cell>
          <cell r="G13099">
            <v>7</v>
          </cell>
          <cell r="H13099">
            <v>9</v>
          </cell>
          <cell r="I13099">
            <v>6</v>
          </cell>
          <cell r="J13099">
            <v>7</v>
          </cell>
          <cell r="K13099">
            <v>6</v>
          </cell>
          <cell r="L13099">
            <v>4</v>
          </cell>
        </row>
        <row r="13100">
          <cell r="E13100">
            <v>32458</v>
          </cell>
          <cell r="F13100">
            <v>4</v>
          </cell>
          <cell r="G13100">
            <v>15</v>
          </cell>
          <cell r="H13100">
            <v>17</v>
          </cell>
          <cell r="I13100">
            <v>15</v>
          </cell>
          <cell r="J13100">
            <v>19</v>
          </cell>
          <cell r="K13100">
            <v>6</v>
          </cell>
          <cell r="L13100">
            <v>4</v>
          </cell>
        </row>
        <row r="13101">
          <cell r="E13101">
            <v>32459</v>
          </cell>
          <cell r="F13101">
            <v>7</v>
          </cell>
          <cell r="G13101">
            <v>7</v>
          </cell>
          <cell r="H13101">
            <v>7</v>
          </cell>
          <cell r="I13101">
            <v>6</v>
          </cell>
          <cell r="J13101">
            <v>9</v>
          </cell>
          <cell r="K13101">
            <v>11</v>
          </cell>
          <cell r="L13101">
            <v>11</v>
          </cell>
        </row>
        <row r="13102">
          <cell r="E13102">
            <v>32460</v>
          </cell>
          <cell r="F13102">
            <v>9</v>
          </cell>
          <cell r="G13102">
            <v>6</v>
          </cell>
          <cell r="H13102">
            <v>7</v>
          </cell>
          <cell r="I13102">
            <v>9</v>
          </cell>
          <cell r="J13102">
            <v>9</v>
          </cell>
          <cell r="K13102">
            <v>4</v>
          </cell>
          <cell r="L13102">
            <v>0</v>
          </cell>
        </row>
        <row r="13103">
          <cell r="E13103">
            <v>32461</v>
          </cell>
          <cell r="F13103">
            <v>11</v>
          </cell>
          <cell r="G13103">
            <v>7</v>
          </cell>
          <cell r="H13103">
            <v>9</v>
          </cell>
          <cell r="I13103">
            <v>9</v>
          </cell>
          <cell r="J13103">
            <v>9</v>
          </cell>
          <cell r="K13103">
            <v>9</v>
          </cell>
          <cell r="L13103">
            <v>0</v>
          </cell>
        </row>
        <row r="13104">
          <cell r="E13104">
            <v>32462</v>
          </cell>
          <cell r="F13104">
            <v>15</v>
          </cell>
          <cell r="G13104">
            <v>11</v>
          </cell>
          <cell r="H13104">
            <v>11</v>
          </cell>
          <cell r="I13104">
            <v>4</v>
          </cell>
          <cell r="J13104">
            <v>6</v>
          </cell>
          <cell r="K13104">
            <v>7</v>
          </cell>
          <cell r="L13104">
            <v>9</v>
          </cell>
        </row>
        <row r="13105">
          <cell r="E13105">
            <v>32463</v>
          </cell>
          <cell r="F13105">
            <v>9</v>
          </cell>
          <cell r="G13105">
            <v>13</v>
          </cell>
          <cell r="H13105">
            <v>4</v>
          </cell>
          <cell r="I13105">
            <v>7</v>
          </cell>
          <cell r="J13105">
            <v>9</v>
          </cell>
          <cell r="K13105">
            <v>11</v>
          </cell>
          <cell r="L13105">
            <v>6</v>
          </cell>
        </row>
        <row r="13106">
          <cell r="E13106">
            <v>32464</v>
          </cell>
          <cell r="F13106">
            <v>4</v>
          </cell>
          <cell r="G13106">
            <v>4</v>
          </cell>
          <cell r="H13106">
            <v>7</v>
          </cell>
          <cell r="I13106">
            <v>7</v>
          </cell>
          <cell r="J13106">
            <v>7</v>
          </cell>
          <cell r="K13106">
            <v>4</v>
          </cell>
          <cell r="L13106">
            <v>4</v>
          </cell>
        </row>
        <row r="13107">
          <cell r="E13107">
            <v>32465</v>
          </cell>
          <cell r="F13107">
            <v>4</v>
          </cell>
          <cell r="G13107">
            <v>4</v>
          </cell>
          <cell r="H13107">
            <v>0</v>
          </cell>
          <cell r="I13107">
            <v>4</v>
          </cell>
          <cell r="J13107">
            <v>7</v>
          </cell>
          <cell r="K13107">
            <v>7</v>
          </cell>
          <cell r="L13107">
            <v>9</v>
          </cell>
        </row>
        <row r="13108">
          <cell r="E13108">
            <v>32466</v>
          </cell>
          <cell r="F13108">
            <v>11</v>
          </cell>
          <cell r="G13108">
            <v>4</v>
          </cell>
          <cell r="H13108">
            <v>0</v>
          </cell>
          <cell r="I13108">
            <v>4</v>
          </cell>
          <cell r="J13108">
            <v>6</v>
          </cell>
          <cell r="K13108">
            <v>6</v>
          </cell>
          <cell r="L13108">
            <v>9</v>
          </cell>
        </row>
        <row r="13109">
          <cell r="E13109">
            <v>32467</v>
          </cell>
          <cell r="F13109">
            <v>37</v>
          </cell>
          <cell r="G13109">
            <v>28</v>
          </cell>
          <cell r="H13109">
            <v>24</v>
          </cell>
          <cell r="I13109">
            <v>31</v>
          </cell>
          <cell r="J13109">
            <v>24</v>
          </cell>
          <cell r="K13109">
            <v>22</v>
          </cell>
          <cell r="L13109">
            <v>20</v>
          </cell>
        </row>
        <row r="13110">
          <cell r="E13110">
            <v>32468</v>
          </cell>
          <cell r="F13110">
            <v>11</v>
          </cell>
          <cell r="G13110">
            <v>9</v>
          </cell>
          <cell r="H13110">
            <v>4</v>
          </cell>
          <cell r="I13110">
            <v>7</v>
          </cell>
          <cell r="J13110">
            <v>11</v>
          </cell>
          <cell r="K13110">
            <v>11</v>
          </cell>
          <cell r="L13110">
            <v>7</v>
          </cell>
        </row>
        <row r="13111">
          <cell r="E13111">
            <v>32469</v>
          </cell>
          <cell r="F13111">
            <v>15</v>
          </cell>
          <cell r="G13111">
            <v>19</v>
          </cell>
          <cell r="H13111">
            <v>24</v>
          </cell>
          <cell r="I13111">
            <v>11</v>
          </cell>
          <cell r="J13111">
            <v>0</v>
          </cell>
          <cell r="K13111">
            <v>7</v>
          </cell>
          <cell r="L13111">
            <v>13</v>
          </cell>
        </row>
        <row r="13112">
          <cell r="E13112">
            <v>32470</v>
          </cell>
          <cell r="F13112">
            <v>37</v>
          </cell>
          <cell r="G13112">
            <v>26</v>
          </cell>
          <cell r="H13112">
            <v>22</v>
          </cell>
          <cell r="I13112">
            <v>26</v>
          </cell>
          <cell r="J13112">
            <v>15</v>
          </cell>
          <cell r="K13112">
            <v>19</v>
          </cell>
          <cell r="L13112">
            <v>37</v>
          </cell>
        </row>
        <row r="13113">
          <cell r="E13113">
            <v>32471</v>
          </cell>
          <cell r="F13113">
            <v>19</v>
          </cell>
          <cell r="G13113">
            <v>22</v>
          </cell>
          <cell r="H13113">
            <v>19</v>
          </cell>
          <cell r="I13113">
            <v>15</v>
          </cell>
          <cell r="J13113">
            <v>13</v>
          </cell>
          <cell r="K13113">
            <v>4</v>
          </cell>
          <cell r="L13113">
            <v>7</v>
          </cell>
        </row>
        <row r="13114">
          <cell r="E13114">
            <v>32472</v>
          </cell>
          <cell r="F13114">
            <v>4</v>
          </cell>
          <cell r="G13114">
            <v>4</v>
          </cell>
          <cell r="H13114">
            <v>7</v>
          </cell>
          <cell r="I13114">
            <v>7</v>
          </cell>
          <cell r="J13114">
            <v>0</v>
          </cell>
          <cell r="K13114">
            <v>7</v>
          </cell>
          <cell r="L13114">
            <v>4</v>
          </cell>
        </row>
        <row r="13115">
          <cell r="E13115">
            <v>32473</v>
          </cell>
          <cell r="F13115">
            <v>17</v>
          </cell>
          <cell r="G13115">
            <v>24</v>
          </cell>
          <cell r="H13115">
            <v>17</v>
          </cell>
          <cell r="I13115">
            <v>11</v>
          </cell>
          <cell r="J13115">
            <v>13</v>
          </cell>
          <cell r="K13115">
            <v>17</v>
          </cell>
          <cell r="L13115">
            <v>13</v>
          </cell>
        </row>
        <row r="13116">
          <cell r="E13116">
            <v>32474</v>
          </cell>
          <cell r="F13116">
            <v>13</v>
          </cell>
          <cell r="G13116">
            <v>13</v>
          </cell>
          <cell r="H13116">
            <v>11</v>
          </cell>
          <cell r="I13116">
            <v>13</v>
          </cell>
          <cell r="J13116">
            <v>11</v>
          </cell>
          <cell r="K13116">
            <v>7</v>
          </cell>
          <cell r="L13116">
            <v>13</v>
          </cell>
        </row>
        <row r="13117">
          <cell r="E13117">
            <v>32475</v>
          </cell>
          <cell r="F13117">
            <v>33</v>
          </cell>
          <cell r="G13117">
            <v>33</v>
          </cell>
          <cell r="H13117">
            <v>37</v>
          </cell>
          <cell r="I13117">
            <v>33</v>
          </cell>
          <cell r="J13117">
            <v>26</v>
          </cell>
          <cell r="K13117">
            <v>4</v>
          </cell>
          <cell r="L13117">
            <v>22</v>
          </cell>
        </row>
        <row r="13118">
          <cell r="E13118">
            <v>32476</v>
          </cell>
          <cell r="F13118">
            <v>13</v>
          </cell>
          <cell r="G13118">
            <v>7</v>
          </cell>
          <cell r="H13118">
            <v>6</v>
          </cell>
          <cell r="I13118">
            <v>24</v>
          </cell>
          <cell r="J13118">
            <v>22</v>
          </cell>
          <cell r="K13118">
            <v>33</v>
          </cell>
          <cell r="L13118">
            <v>31</v>
          </cell>
        </row>
        <row r="13119">
          <cell r="E13119">
            <v>32477</v>
          </cell>
          <cell r="F13119">
            <v>37</v>
          </cell>
          <cell r="G13119">
            <v>33</v>
          </cell>
          <cell r="H13119">
            <v>33</v>
          </cell>
          <cell r="I13119">
            <v>33</v>
          </cell>
          <cell r="J13119">
            <v>33</v>
          </cell>
          <cell r="K13119">
            <v>35</v>
          </cell>
          <cell r="L13119">
            <v>31</v>
          </cell>
        </row>
        <row r="13120">
          <cell r="E13120">
            <v>32478</v>
          </cell>
          <cell r="F13120">
            <v>19</v>
          </cell>
          <cell r="G13120">
            <v>11</v>
          </cell>
          <cell r="H13120">
            <v>13</v>
          </cell>
          <cell r="I13120">
            <v>13</v>
          </cell>
          <cell r="J13120">
            <v>9</v>
          </cell>
          <cell r="K13120">
            <v>43</v>
          </cell>
          <cell r="L13120">
            <v>35</v>
          </cell>
        </row>
        <row r="13121">
          <cell r="E13121">
            <v>32479</v>
          </cell>
          <cell r="F13121">
            <v>19</v>
          </cell>
          <cell r="G13121">
            <v>19</v>
          </cell>
          <cell r="H13121">
            <v>7</v>
          </cell>
          <cell r="I13121">
            <v>15</v>
          </cell>
          <cell r="J13121">
            <v>6</v>
          </cell>
          <cell r="K13121">
            <v>33</v>
          </cell>
          <cell r="L13121">
            <v>52</v>
          </cell>
        </row>
        <row r="13122">
          <cell r="E13122">
            <v>32480</v>
          </cell>
          <cell r="F13122">
            <v>11</v>
          </cell>
          <cell r="G13122">
            <v>19</v>
          </cell>
          <cell r="H13122">
            <v>19</v>
          </cell>
          <cell r="I13122">
            <v>22</v>
          </cell>
          <cell r="J13122">
            <v>15</v>
          </cell>
          <cell r="K13122">
            <v>15</v>
          </cell>
          <cell r="L13122">
            <v>13</v>
          </cell>
        </row>
        <row r="13123">
          <cell r="E13123">
            <v>32481</v>
          </cell>
          <cell r="F13123">
            <v>7</v>
          </cell>
          <cell r="G13123">
            <v>4</v>
          </cell>
          <cell r="H13123">
            <v>9</v>
          </cell>
          <cell r="I13123">
            <v>15</v>
          </cell>
          <cell r="J13123">
            <v>30</v>
          </cell>
          <cell r="K13123">
            <v>7</v>
          </cell>
          <cell r="L13123">
            <v>6</v>
          </cell>
        </row>
        <row r="13124">
          <cell r="E13124">
            <v>32482</v>
          </cell>
          <cell r="F13124">
            <v>4</v>
          </cell>
          <cell r="G13124">
            <v>6</v>
          </cell>
          <cell r="H13124">
            <v>4</v>
          </cell>
          <cell r="I13124">
            <v>9</v>
          </cell>
          <cell r="J13124">
            <v>15</v>
          </cell>
          <cell r="K13124">
            <v>13</v>
          </cell>
          <cell r="L13124">
            <v>22</v>
          </cell>
        </row>
        <row r="13125">
          <cell r="E13125">
            <v>32483</v>
          </cell>
          <cell r="F13125">
            <v>15</v>
          </cell>
          <cell r="G13125">
            <v>11</v>
          </cell>
          <cell r="H13125">
            <v>7</v>
          </cell>
          <cell r="I13125">
            <v>0</v>
          </cell>
          <cell r="J13125">
            <v>0</v>
          </cell>
          <cell r="K13125">
            <v>0</v>
          </cell>
          <cell r="L13125">
            <v>7</v>
          </cell>
        </row>
        <row r="13126">
          <cell r="E13126">
            <v>32484</v>
          </cell>
          <cell r="F13126">
            <v>15</v>
          </cell>
          <cell r="G13126">
            <v>9</v>
          </cell>
          <cell r="H13126">
            <v>11</v>
          </cell>
          <cell r="I13126">
            <v>13</v>
          </cell>
          <cell r="J13126">
            <v>13</v>
          </cell>
          <cell r="K13126">
            <v>11</v>
          </cell>
          <cell r="L13126">
            <v>9</v>
          </cell>
        </row>
        <row r="13127">
          <cell r="E13127">
            <v>32485</v>
          </cell>
          <cell r="F13127">
            <v>7</v>
          </cell>
          <cell r="G13127">
            <v>7</v>
          </cell>
          <cell r="H13127">
            <v>0</v>
          </cell>
          <cell r="I13127">
            <v>0</v>
          </cell>
          <cell r="J13127">
            <v>0</v>
          </cell>
          <cell r="K13127">
            <v>7</v>
          </cell>
          <cell r="L13127">
            <v>13</v>
          </cell>
        </row>
        <row r="13128">
          <cell r="E13128">
            <v>32486</v>
          </cell>
          <cell r="F13128">
            <v>19</v>
          </cell>
          <cell r="G13128">
            <v>19</v>
          </cell>
          <cell r="H13128">
            <v>7</v>
          </cell>
          <cell r="I13128">
            <v>11</v>
          </cell>
          <cell r="J13128">
            <v>7</v>
          </cell>
          <cell r="K13128">
            <v>4</v>
          </cell>
          <cell r="L13128">
            <v>0</v>
          </cell>
        </row>
        <row r="13129">
          <cell r="E13129">
            <v>32487</v>
          </cell>
          <cell r="F13129">
            <v>7</v>
          </cell>
          <cell r="G13129">
            <v>11</v>
          </cell>
          <cell r="H13129">
            <v>11</v>
          </cell>
          <cell r="I13129">
            <v>9</v>
          </cell>
          <cell r="J13129">
            <v>7</v>
          </cell>
          <cell r="K13129">
            <v>0</v>
          </cell>
          <cell r="L13129">
            <v>7</v>
          </cell>
        </row>
        <row r="13130">
          <cell r="E13130">
            <v>32488</v>
          </cell>
          <cell r="F13130">
            <v>0</v>
          </cell>
          <cell r="G13130">
            <v>11</v>
          </cell>
          <cell r="H13130">
            <v>9</v>
          </cell>
          <cell r="I13130">
            <v>9</v>
          </cell>
          <cell r="J13130">
            <v>6</v>
          </cell>
          <cell r="K13130">
            <v>4</v>
          </cell>
          <cell r="L13130">
            <v>15</v>
          </cell>
        </row>
        <row r="13131">
          <cell r="E13131">
            <v>32489</v>
          </cell>
          <cell r="F13131">
            <v>30</v>
          </cell>
          <cell r="G13131">
            <v>30</v>
          </cell>
          <cell r="H13131">
            <v>33</v>
          </cell>
          <cell r="I13131">
            <v>15</v>
          </cell>
          <cell r="J13131">
            <v>7</v>
          </cell>
          <cell r="K13131">
            <v>7</v>
          </cell>
          <cell r="L13131">
            <v>4</v>
          </cell>
        </row>
        <row r="13132">
          <cell r="E13132">
            <v>32490</v>
          </cell>
          <cell r="F13132">
            <v>26</v>
          </cell>
          <cell r="G13132">
            <v>11</v>
          </cell>
          <cell r="H13132">
            <v>9</v>
          </cell>
          <cell r="I13132">
            <v>11</v>
          </cell>
          <cell r="J13132">
            <v>7</v>
          </cell>
          <cell r="K13132">
            <v>11</v>
          </cell>
          <cell r="L13132">
            <v>33</v>
          </cell>
        </row>
        <row r="13133">
          <cell r="E13133">
            <v>32491</v>
          </cell>
          <cell r="F13133">
            <v>26</v>
          </cell>
          <cell r="G13133">
            <v>24</v>
          </cell>
          <cell r="H13133">
            <v>20</v>
          </cell>
          <cell r="I13133">
            <v>24</v>
          </cell>
          <cell r="J13133">
            <v>24</v>
          </cell>
          <cell r="K13133">
            <v>22</v>
          </cell>
          <cell r="L13133">
            <v>22</v>
          </cell>
        </row>
        <row r="13134">
          <cell r="E13134">
            <v>32492</v>
          </cell>
          <cell r="F13134">
            <v>9</v>
          </cell>
          <cell r="G13134">
            <v>11</v>
          </cell>
          <cell r="H13134">
            <v>11</v>
          </cell>
          <cell r="I13134">
            <v>9</v>
          </cell>
          <cell r="J13134">
            <v>2</v>
          </cell>
          <cell r="K13134">
            <v>13</v>
          </cell>
          <cell r="L13134">
            <v>19</v>
          </cell>
        </row>
        <row r="13135">
          <cell r="E13135">
            <v>32493</v>
          </cell>
          <cell r="F13135">
            <v>0</v>
          </cell>
          <cell r="G13135">
            <v>0</v>
          </cell>
          <cell r="H13135">
            <v>2</v>
          </cell>
          <cell r="I13135">
            <v>17</v>
          </cell>
          <cell r="J13135">
            <v>0</v>
          </cell>
          <cell r="K13135">
            <v>0</v>
          </cell>
          <cell r="L13135">
            <v>0</v>
          </cell>
        </row>
        <row r="13136">
          <cell r="E13136">
            <v>32494</v>
          </cell>
          <cell r="F13136">
            <v>15</v>
          </cell>
          <cell r="G13136">
            <v>7</v>
          </cell>
          <cell r="H13136">
            <v>7</v>
          </cell>
          <cell r="I13136">
            <v>9</v>
          </cell>
          <cell r="J13136">
            <v>19</v>
          </cell>
          <cell r="K13136">
            <v>15</v>
          </cell>
          <cell r="L13136">
            <v>19</v>
          </cell>
        </row>
        <row r="13137">
          <cell r="E13137">
            <v>32495</v>
          </cell>
          <cell r="F13137">
            <v>17</v>
          </cell>
          <cell r="G13137">
            <v>17</v>
          </cell>
          <cell r="H13137">
            <v>20</v>
          </cell>
          <cell r="I13137">
            <v>15</v>
          </cell>
          <cell r="J13137">
            <v>4</v>
          </cell>
          <cell r="K13137">
            <v>17</v>
          </cell>
          <cell r="L13137">
            <v>20</v>
          </cell>
        </row>
        <row r="13138">
          <cell r="E13138">
            <v>32496</v>
          </cell>
          <cell r="F13138">
            <v>15</v>
          </cell>
          <cell r="G13138">
            <v>22</v>
          </cell>
          <cell r="H13138">
            <v>19</v>
          </cell>
          <cell r="I13138">
            <v>24</v>
          </cell>
          <cell r="J13138">
            <v>19</v>
          </cell>
          <cell r="K13138">
            <v>43</v>
          </cell>
          <cell r="L13138">
            <v>37</v>
          </cell>
        </row>
        <row r="13139">
          <cell r="E13139">
            <v>32497</v>
          </cell>
          <cell r="F13139">
            <v>9</v>
          </cell>
          <cell r="G13139">
            <v>13</v>
          </cell>
          <cell r="H13139">
            <v>11</v>
          </cell>
          <cell r="I13139">
            <v>4</v>
          </cell>
          <cell r="J13139">
            <v>7</v>
          </cell>
          <cell r="K13139">
            <v>4</v>
          </cell>
          <cell r="L13139">
            <v>4</v>
          </cell>
        </row>
        <row r="13140">
          <cell r="E13140">
            <v>32498</v>
          </cell>
          <cell r="F13140">
            <v>0</v>
          </cell>
          <cell r="G13140">
            <v>6</v>
          </cell>
          <cell r="H13140">
            <v>9</v>
          </cell>
          <cell r="I13140">
            <v>11</v>
          </cell>
          <cell r="J13140">
            <v>4</v>
          </cell>
          <cell r="K13140">
            <v>4</v>
          </cell>
          <cell r="L13140">
            <v>4</v>
          </cell>
        </row>
        <row r="13141">
          <cell r="E13141">
            <v>32499</v>
          </cell>
          <cell r="F13141">
            <v>0</v>
          </cell>
          <cell r="G13141">
            <v>7</v>
          </cell>
          <cell r="H13141">
            <v>13</v>
          </cell>
          <cell r="I13141">
            <v>6</v>
          </cell>
          <cell r="J13141">
            <v>4</v>
          </cell>
          <cell r="K13141">
            <v>4</v>
          </cell>
          <cell r="L13141">
            <v>0</v>
          </cell>
        </row>
        <row r="13142">
          <cell r="E13142">
            <v>32500</v>
          </cell>
          <cell r="F13142">
            <v>13</v>
          </cell>
          <cell r="G13142">
            <v>9</v>
          </cell>
          <cell r="H13142">
            <v>4</v>
          </cell>
          <cell r="I13142">
            <v>9</v>
          </cell>
          <cell r="J13142">
            <v>6</v>
          </cell>
          <cell r="K13142">
            <v>13</v>
          </cell>
          <cell r="L13142">
            <v>11</v>
          </cell>
        </row>
        <row r="13143">
          <cell r="E13143">
            <v>32501</v>
          </cell>
          <cell r="F13143">
            <v>7</v>
          </cell>
          <cell r="G13143">
            <v>6</v>
          </cell>
          <cell r="H13143">
            <v>0</v>
          </cell>
          <cell r="I13143">
            <v>0</v>
          </cell>
          <cell r="J13143">
            <v>7</v>
          </cell>
          <cell r="K13143">
            <v>4</v>
          </cell>
          <cell r="L13143">
            <v>4</v>
          </cell>
        </row>
        <row r="13144">
          <cell r="E13144">
            <v>32502</v>
          </cell>
          <cell r="F13144">
            <v>0</v>
          </cell>
          <cell r="G13144">
            <v>0</v>
          </cell>
          <cell r="H13144">
            <v>0</v>
          </cell>
          <cell r="I13144">
            <v>0</v>
          </cell>
          <cell r="J13144">
            <v>0</v>
          </cell>
          <cell r="K13144">
            <v>0</v>
          </cell>
          <cell r="L13144">
            <v>0</v>
          </cell>
        </row>
        <row r="13145">
          <cell r="E13145">
            <v>32503</v>
          </cell>
          <cell r="F13145">
            <v>9</v>
          </cell>
          <cell r="G13145">
            <v>7</v>
          </cell>
          <cell r="H13145">
            <v>4</v>
          </cell>
          <cell r="I13145">
            <v>7</v>
          </cell>
          <cell r="J13145">
            <v>6</v>
          </cell>
          <cell r="K13145">
            <v>4</v>
          </cell>
          <cell r="L13145">
            <v>6</v>
          </cell>
        </row>
        <row r="13146">
          <cell r="E13146">
            <v>32504</v>
          </cell>
          <cell r="F13146">
            <v>9</v>
          </cell>
          <cell r="G13146">
            <v>6</v>
          </cell>
          <cell r="H13146">
            <v>6</v>
          </cell>
          <cell r="I13146">
            <v>4</v>
          </cell>
          <cell r="J13146">
            <v>2</v>
          </cell>
          <cell r="K13146">
            <v>4</v>
          </cell>
          <cell r="L13146">
            <v>0</v>
          </cell>
        </row>
        <row r="13147">
          <cell r="E13147">
            <v>32505</v>
          </cell>
          <cell r="F13147">
            <v>11</v>
          </cell>
          <cell r="G13147">
            <v>11</v>
          </cell>
          <cell r="H13147">
            <v>9</v>
          </cell>
          <cell r="I13147">
            <v>6</v>
          </cell>
          <cell r="J13147">
            <v>11</v>
          </cell>
          <cell r="K13147">
            <v>7</v>
          </cell>
          <cell r="L13147">
            <v>15</v>
          </cell>
        </row>
        <row r="13148">
          <cell r="E13148">
            <v>32506</v>
          </cell>
          <cell r="F13148">
            <v>24</v>
          </cell>
          <cell r="G13148">
            <v>33</v>
          </cell>
          <cell r="H13148">
            <v>37</v>
          </cell>
          <cell r="I13148">
            <v>30</v>
          </cell>
          <cell r="J13148">
            <v>33</v>
          </cell>
          <cell r="K13148">
            <v>30</v>
          </cell>
          <cell r="L13148">
            <v>33</v>
          </cell>
        </row>
        <row r="13149">
          <cell r="E13149">
            <v>32507</v>
          </cell>
          <cell r="F13149">
            <v>6</v>
          </cell>
          <cell r="G13149">
            <v>2</v>
          </cell>
          <cell r="H13149">
            <v>4</v>
          </cell>
          <cell r="I13149">
            <v>0</v>
          </cell>
          <cell r="J13149">
            <v>0</v>
          </cell>
          <cell r="K13149">
            <v>7</v>
          </cell>
          <cell r="L13149">
            <v>0</v>
          </cell>
        </row>
        <row r="13150">
          <cell r="E13150">
            <v>32508</v>
          </cell>
          <cell r="F13150">
            <v>37</v>
          </cell>
          <cell r="G13150">
            <v>26</v>
          </cell>
          <cell r="H13150">
            <v>28</v>
          </cell>
          <cell r="I13150">
            <v>28</v>
          </cell>
          <cell r="J13150">
            <v>30</v>
          </cell>
          <cell r="K13150">
            <v>28</v>
          </cell>
          <cell r="L13150">
            <v>26</v>
          </cell>
        </row>
        <row r="13151">
          <cell r="E13151">
            <v>32509</v>
          </cell>
          <cell r="F13151">
            <v>0</v>
          </cell>
          <cell r="G13151">
            <v>9</v>
          </cell>
          <cell r="H13151">
            <v>9</v>
          </cell>
          <cell r="I13151">
            <v>11</v>
          </cell>
          <cell r="J13151">
            <v>6</v>
          </cell>
          <cell r="K13151">
            <v>9</v>
          </cell>
          <cell r="L13151">
            <v>15</v>
          </cell>
        </row>
        <row r="13152">
          <cell r="E13152">
            <v>32510</v>
          </cell>
          <cell r="F13152">
            <v>50</v>
          </cell>
          <cell r="G13152">
            <v>54</v>
          </cell>
          <cell r="H13152">
            <v>48</v>
          </cell>
          <cell r="I13152">
            <v>37</v>
          </cell>
          <cell r="J13152">
            <v>30</v>
          </cell>
          <cell r="K13152">
            <v>28</v>
          </cell>
          <cell r="L13152">
            <v>28</v>
          </cell>
        </row>
        <row r="13153">
          <cell r="E13153">
            <v>32511</v>
          </cell>
          <cell r="F13153">
            <v>4</v>
          </cell>
          <cell r="G13153">
            <v>0</v>
          </cell>
          <cell r="H13153">
            <v>7</v>
          </cell>
          <cell r="I13153">
            <v>11</v>
          </cell>
          <cell r="J13153">
            <v>6</v>
          </cell>
          <cell r="K13153">
            <v>2</v>
          </cell>
          <cell r="L13153">
            <v>9</v>
          </cell>
        </row>
        <row r="13154">
          <cell r="E13154">
            <v>32512</v>
          </cell>
          <cell r="F13154">
            <v>7</v>
          </cell>
          <cell r="G13154">
            <v>13</v>
          </cell>
          <cell r="H13154">
            <v>13</v>
          </cell>
          <cell r="I13154">
            <v>11</v>
          </cell>
          <cell r="J13154">
            <v>9</v>
          </cell>
          <cell r="K13154">
            <v>11</v>
          </cell>
          <cell r="L13154">
            <v>9</v>
          </cell>
        </row>
        <row r="13155">
          <cell r="E13155">
            <v>32513</v>
          </cell>
          <cell r="F13155">
            <v>9</v>
          </cell>
          <cell r="G13155">
            <v>11</v>
          </cell>
          <cell r="H13155">
            <v>15</v>
          </cell>
          <cell r="I13155">
            <v>13</v>
          </cell>
          <cell r="J13155">
            <v>15</v>
          </cell>
          <cell r="K13155">
            <v>17</v>
          </cell>
          <cell r="L13155">
            <v>20</v>
          </cell>
        </row>
        <row r="13156">
          <cell r="E13156">
            <v>32514</v>
          </cell>
          <cell r="F13156">
            <v>26</v>
          </cell>
          <cell r="G13156">
            <v>24</v>
          </cell>
          <cell r="H13156">
            <v>22</v>
          </cell>
          <cell r="I13156">
            <v>26</v>
          </cell>
          <cell r="J13156">
            <v>26</v>
          </cell>
          <cell r="K13156">
            <v>24</v>
          </cell>
          <cell r="L13156">
            <v>22</v>
          </cell>
        </row>
        <row r="13157">
          <cell r="E13157">
            <v>32515</v>
          </cell>
          <cell r="F13157">
            <v>11</v>
          </cell>
          <cell r="G13157">
            <v>17</v>
          </cell>
          <cell r="H13157">
            <v>13</v>
          </cell>
          <cell r="I13157">
            <v>9</v>
          </cell>
          <cell r="J13157">
            <v>6</v>
          </cell>
          <cell r="K13157">
            <v>7</v>
          </cell>
          <cell r="L13157">
            <v>0</v>
          </cell>
        </row>
        <row r="13158">
          <cell r="E13158">
            <v>32516</v>
          </cell>
          <cell r="F13158">
            <v>15</v>
          </cell>
          <cell r="G13158">
            <v>13</v>
          </cell>
          <cell r="H13158">
            <v>11</v>
          </cell>
          <cell r="I13158">
            <v>9</v>
          </cell>
          <cell r="J13158">
            <v>6</v>
          </cell>
          <cell r="K13158">
            <v>0</v>
          </cell>
          <cell r="L13158">
            <v>0</v>
          </cell>
        </row>
        <row r="13159">
          <cell r="E13159">
            <v>32517</v>
          </cell>
          <cell r="F13159">
            <v>0</v>
          </cell>
          <cell r="G13159">
            <v>4</v>
          </cell>
          <cell r="H13159">
            <v>0</v>
          </cell>
          <cell r="I13159">
            <v>0</v>
          </cell>
          <cell r="J13159">
            <v>0</v>
          </cell>
          <cell r="K13159">
            <v>0</v>
          </cell>
          <cell r="L13159">
            <v>0</v>
          </cell>
        </row>
        <row r="13160">
          <cell r="E13160">
            <v>32518</v>
          </cell>
          <cell r="F13160">
            <v>0</v>
          </cell>
          <cell r="G13160">
            <v>0</v>
          </cell>
          <cell r="H13160">
            <v>0</v>
          </cell>
          <cell r="I13160">
            <v>7</v>
          </cell>
          <cell r="J13160">
            <v>7</v>
          </cell>
          <cell r="K13160">
            <v>4</v>
          </cell>
          <cell r="L13160">
            <v>0</v>
          </cell>
        </row>
        <row r="13161">
          <cell r="E13161">
            <v>32519</v>
          </cell>
          <cell r="F13161">
            <v>19</v>
          </cell>
          <cell r="G13161">
            <v>19</v>
          </cell>
          <cell r="H13161">
            <v>19</v>
          </cell>
          <cell r="I13161">
            <v>30</v>
          </cell>
          <cell r="J13161">
            <v>30</v>
          </cell>
          <cell r="K13161">
            <v>30</v>
          </cell>
          <cell r="L13161">
            <v>26</v>
          </cell>
        </row>
        <row r="13162">
          <cell r="E13162">
            <v>32520</v>
          </cell>
          <cell r="F13162">
            <v>15</v>
          </cell>
          <cell r="G13162">
            <v>15</v>
          </cell>
          <cell r="H13162">
            <v>7</v>
          </cell>
          <cell r="I13162">
            <v>26</v>
          </cell>
          <cell r="J13162">
            <v>22</v>
          </cell>
          <cell r="K13162">
            <v>37</v>
          </cell>
          <cell r="L13162">
            <v>41</v>
          </cell>
        </row>
        <row r="13163">
          <cell r="E13163">
            <v>32521</v>
          </cell>
          <cell r="F13163">
            <v>37</v>
          </cell>
          <cell r="G13163">
            <v>26</v>
          </cell>
          <cell r="H13163">
            <v>37</v>
          </cell>
          <cell r="I13163">
            <v>41</v>
          </cell>
          <cell r="J13163">
            <v>41</v>
          </cell>
          <cell r="K13163">
            <v>37</v>
          </cell>
          <cell r="L13163">
            <v>35</v>
          </cell>
        </row>
        <row r="13164">
          <cell r="E13164">
            <v>32522</v>
          </cell>
          <cell r="F13164">
            <v>6</v>
          </cell>
          <cell r="G13164">
            <v>9</v>
          </cell>
          <cell r="H13164">
            <v>7</v>
          </cell>
          <cell r="I13164">
            <v>6</v>
          </cell>
          <cell r="J13164">
            <v>6</v>
          </cell>
          <cell r="K13164">
            <v>9</v>
          </cell>
          <cell r="L13164">
            <v>4</v>
          </cell>
        </row>
        <row r="13165">
          <cell r="E13165">
            <v>32523</v>
          </cell>
          <cell r="F13165">
            <v>11</v>
          </cell>
          <cell r="G13165">
            <v>22</v>
          </cell>
          <cell r="H13165">
            <v>11</v>
          </cell>
          <cell r="I13165">
            <v>9</v>
          </cell>
          <cell r="J13165">
            <v>4</v>
          </cell>
          <cell r="K13165">
            <v>6</v>
          </cell>
          <cell r="L13165">
            <v>11</v>
          </cell>
        </row>
        <row r="13166">
          <cell r="E13166">
            <v>32524</v>
          </cell>
          <cell r="F13166">
            <v>9</v>
          </cell>
          <cell r="G13166">
            <v>13</v>
          </cell>
          <cell r="H13166">
            <v>6</v>
          </cell>
          <cell r="I13166">
            <v>26</v>
          </cell>
          <cell r="J13166">
            <v>19</v>
          </cell>
          <cell r="K13166">
            <v>4</v>
          </cell>
          <cell r="L13166">
            <v>0</v>
          </cell>
        </row>
        <row r="13167">
          <cell r="E13167">
            <v>32525</v>
          </cell>
          <cell r="F13167">
            <v>7</v>
          </cell>
          <cell r="G13167">
            <v>7</v>
          </cell>
          <cell r="H13167">
            <v>17</v>
          </cell>
          <cell r="I13167">
            <v>4</v>
          </cell>
          <cell r="J13167">
            <v>4</v>
          </cell>
          <cell r="K13167">
            <v>9</v>
          </cell>
          <cell r="L13167">
            <v>39</v>
          </cell>
        </row>
        <row r="13168">
          <cell r="E13168">
            <v>32526</v>
          </cell>
          <cell r="F13168">
            <v>9</v>
          </cell>
          <cell r="G13168">
            <v>7</v>
          </cell>
          <cell r="H13168">
            <v>6</v>
          </cell>
          <cell r="I13168">
            <v>7</v>
          </cell>
          <cell r="J13168">
            <v>22</v>
          </cell>
          <cell r="K13168">
            <v>39</v>
          </cell>
          <cell r="L13168">
            <v>39</v>
          </cell>
        </row>
        <row r="13169">
          <cell r="E13169">
            <v>32527</v>
          </cell>
          <cell r="F13169">
            <v>15</v>
          </cell>
          <cell r="G13169">
            <v>17</v>
          </cell>
          <cell r="H13169">
            <v>15</v>
          </cell>
          <cell r="I13169">
            <v>0</v>
          </cell>
          <cell r="J13169">
            <v>6</v>
          </cell>
          <cell r="K13169">
            <v>7</v>
          </cell>
          <cell r="L13169">
            <v>9</v>
          </cell>
        </row>
        <row r="13170">
          <cell r="E13170">
            <v>32528</v>
          </cell>
          <cell r="F13170">
            <v>13</v>
          </cell>
          <cell r="G13170">
            <v>22</v>
          </cell>
          <cell r="H13170">
            <v>17</v>
          </cell>
          <cell r="I13170">
            <v>20</v>
          </cell>
          <cell r="J13170">
            <v>24</v>
          </cell>
          <cell r="K13170">
            <v>19</v>
          </cell>
          <cell r="L13170">
            <v>9</v>
          </cell>
        </row>
        <row r="13171">
          <cell r="E13171">
            <v>32529</v>
          </cell>
          <cell r="F13171">
            <v>0</v>
          </cell>
          <cell r="G13171">
            <v>6</v>
          </cell>
          <cell r="H13171">
            <v>28</v>
          </cell>
          <cell r="I13171">
            <v>26</v>
          </cell>
          <cell r="J13171">
            <v>19</v>
          </cell>
          <cell r="K13171">
            <v>19</v>
          </cell>
          <cell r="L13171">
            <v>15</v>
          </cell>
        </row>
        <row r="13172">
          <cell r="E13172">
            <v>32530</v>
          </cell>
          <cell r="F13172">
            <v>4</v>
          </cell>
          <cell r="G13172">
            <v>7</v>
          </cell>
          <cell r="H13172">
            <v>19</v>
          </cell>
          <cell r="I13172">
            <v>19</v>
          </cell>
          <cell r="J13172">
            <v>11</v>
          </cell>
          <cell r="K13172">
            <v>11</v>
          </cell>
          <cell r="L13172">
            <v>11</v>
          </cell>
        </row>
        <row r="13173">
          <cell r="E13173">
            <v>32531</v>
          </cell>
          <cell r="F13173">
            <v>0</v>
          </cell>
          <cell r="G13173">
            <v>4</v>
          </cell>
          <cell r="H13173">
            <v>4</v>
          </cell>
          <cell r="I13173">
            <v>0</v>
          </cell>
          <cell r="J13173">
            <v>0</v>
          </cell>
          <cell r="K13173">
            <v>7</v>
          </cell>
          <cell r="L13173">
            <v>0</v>
          </cell>
        </row>
        <row r="13174">
          <cell r="E13174">
            <v>32532</v>
          </cell>
          <cell r="F13174">
            <v>4</v>
          </cell>
          <cell r="G13174">
            <v>9</v>
          </cell>
          <cell r="H13174">
            <v>11</v>
          </cell>
          <cell r="I13174">
            <v>9</v>
          </cell>
          <cell r="J13174">
            <v>6</v>
          </cell>
          <cell r="K13174">
            <v>4</v>
          </cell>
          <cell r="L13174">
            <v>0</v>
          </cell>
        </row>
        <row r="13175">
          <cell r="E13175">
            <v>32533</v>
          </cell>
          <cell r="F13175">
            <v>26</v>
          </cell>
          <cell r="G13175">
            <v>20</v>
          </cell>
          <cell r="H13175">
            <v>22</v>
          </cell>
          <cell r="I13175">
            <v>26</v>
          </cell>
          <cell r="J13175">
            <v>26</v>
          </cell>
          <cell r="K13175">
            <v>19</v>
          </cell>
          <cell r="L13175">
            <v>9</v>
          </cell>
        </row>
        <row r="13176">
          <cell r="E13176">
            <v>32534</v>
          </cell>
          <cell r="F13176">
            <v>37</v>
          </cell>
          <cell r="G13176">
            <v>41</v>
          </cell>
          <cell r="H13176">
            <v>41</v>
          </cell>
          <cell r="I13176">
            <v>43</v>
          </cell>
          <cell r="J13176">
            <v>39</v>
          </cell>
          <cell r="K13176">
            <v>39</v>
          </cell>
          <cell r="L13176">
            <v>35</v>
          </cell>
        </row>
        <row r="13177">
          <cell r="E13177">
            <v>32535</v>
          </cell>
          <cell r="F13177">
            <v>20</v>
          </cell>
          <cell r="G13177">
            <v>13</v>
          </cell>
          <cell r="H13177">
            <v>39</v>
          </cell>
          <cell r="I13177">
            <v>28</v>
          </cell>
          <cell r="J13177">
            <v>37</v>
          </cell>
          <cell r="K13177">
            <v>11</v>
          </cell>
          <cell r="L13177">
            <v>17</v>
          </cell>
        </row>
        <row r="13178">
          <cell r="E13178">
            <v>32536</v>
          </cell>
          <cell r="F13178">
            <v>7</v>
          </cell>
          <cell r="G13178">
            <v>7</v>
          </cell>
          <cell r="H13178">
            <v>11</v>
          </cell>
          <cell r="I13178">
            <v>7</v>
          </cell>
          <cell r="J13178">
            <v>9</v>
          </cell>
          <cell r="K13178">
            <v>4</v>
          </cell>
          <cell r="L13178">
            <v>6</v>
          </cell>
        </row>
        <row r="13179">
          <cell r="E13179">
            <v>32537</v>
          </cell>
          <cell r="F13179">
            <v>19</v>
          </cell>
          <cell r="G13179">
            <v>0</v>
          </cell>
          <cell r="H13179">
            <v>22</v>
          </cell>
          <cell r="I13179">
            <v>4</v>
          </cell>
          <cell r="J13179">
            <v>0</v>
          </cell>
          <cell r="K13179">
            <v>19</v>
          </cell>
          <cell r="L13179">
            <v>11</v>
          </cell>
        </row>
        <row r="13180">
          <cell r="E13180">
            <v>32538</v>
          </cell>
          <cell r="F13180">
            <v>0</v>
          </cell>
          <cell r="G13180">
            <v>0</v>
          </cell>
          <cell r="H13180">
            <v>0</v>
          </cell>
          <cell r="I13180">
            <v>0</v>
          </cell>
          <cell r="J13180">
            <v>7</v>
          </cell>
          <cell r="K13180">
            <v>7</v>
          </cell>
          <cell r="L13180">
            <v>15</v>
          </cell>
        </row>
        <row r="13181">
          <cell r="E13181">
            <v>32539</v>
          </cell>
          <cell r="F13181">
            <v>44</v>
          </cell>
          <cell r="G13181">
            <v>37</v>
          </cell>
          <cell r="H13181">
            <v>41</v>
          </cell>
          <cell r="I13181">
            <v>44</v>
          </cell>
          <cell r="J13181">
            <v>37</v>
          </cell>
          <cell r="K13181">
            <v>52</v>
          </cell>
          <cell r="L13181">
            <v>44</v>
          </cell>
        </row>
        <row r="13182">
          <cell r="E13182">
            <v>32540</v>
          </cell>
          <cell r="F13182">
            <v>35</v>
          </cell>
          <cell r="G13182">
            <v>30</v>
          </cell>
          <cell r="H13182">
            <v>30</v>
          </cell>
          <cell r="I13182">
            <v>35</v>
          </cell>
          <cell r="J13182">
            <v>22</v>
          </cell>
          <cell r="K13182">
            <v>20</v>
          </cell>
          <cell r="L13182">
            <v>20</v>
          </cell>
        </row>
        <row r="13183">
          <cell r="E13183">
            <v>32541</v>
          </cell>
          <cell r="F13183">
            <v>13</v>
          </cell>
          <cell r="G13183">
            <v>13</v>
          </cell>
          <cell r="H13183">
            <v>19</v>
          </cell>
          <cell r="I13183">
            <v>15</v>
          </cell>
          <cell r="J13183">
            <v>17</v>
          </cell>
          <cell r="K13183">
            <v>17</v>
          </cell>
          <cell r="L13183">
            <v>15</v>
          </cell>
        </row>
        <row r="13184">
          <cell r="E13184">
            <v>32542</v>
          </cell>
          <cell r="F13184">
            <v>19</v>
          </cell>
          <cell r="G13184">
            <v>19</v>
          </cell>
          <cell r="H13184">
            <v>11</v>
          </cell>
          <cell r="I13184">
            <v>15</v>
          </cell>
          <cell r="J13184">
            <v>15</v>
          </cell>
          <cell r="K13184">
            <v>9</v>
          </cell>
          <cell r="L13184">
            <v>9</v>
          </cell>
        </row>
        <row r="13185">
          <cell r="E13185">
            <v>32543</v>
          </cell>
          <cell r="F13185">
            <v>11</v>
          </cell>
          <cell r="G13185">
            <v>0</v>
          </cell>
          <cell r="H13185">
            <v>2</v>
          </cell>
          <cell r="I13185">
            <v>0</v>
          </cell>
          <cell r="J13185">
            <v>6</v>
          </cell>
          <cell r="K13185">
            <v>7</v>
          </cell>
          <cell r="L13185">
            <v>4</v>
          </cell>
        </row>
        <row r="13186">
          <cell r="E13186">
            <v>32544</v>
          </cell>
          <cell r="F13186">
            <v>30</v>
          </cell>
          <cell r="G13186">
            <v>26</v>
          </cell>
          <cell r="H13186">
            <v>33</v>
          </cell>
          <cell r="I13186">
            <v>35</v>
          </cell>
          <cell r="J13186">
            <v>37</v>
          </cell>
          <cell r="K13186">
            <v>37</v>
          </cell>
          <cell r="L13186">
            <v>48</v>
          </cell>
        </row>
        <row r="13187">
          <cell r="E13187">
            <v>32545</v>
          </cell>
          <cell r="F13187">
            <v>22</v>
          </cell>
          <cell r="G13187">
            <v>13</v>
          </cell>
          <cell r="H13187">
            <v>24</v>
          </cell>
          <cell r="I13187">
            <v>19</v>
          </cell>
          <cell r="J13187">
            <v>22</v>
          </cell>
          <cell r="K13187">
            <v>26</v>
          </cell>
          <cell r="L13187">
            <v>31</v>
          </cell>
        </row>
        <row r="13188">
          <cell r="E13188">
            <v>32546</v>
          </cell>
          <cell r="F13188">
            <v>22</v>
          </cell>
          <cell r="G13188">
            <v>11</v>
          </cell>
          <cell r="H13188">
            <v>13</v>
          </cell>
          <cell r="I13188">
            <v>17</v>
          </cell>
          <cell r="J13188">
            <v>17</v>
          </cell>
          <cell r="K13188">
            <v>22</v>
          </cell>
          <cell r="L13188">
            <v>15</v>
          </cell>
        </row>
        <row r="13189">
          <cell r="E13189">
            <v>32547</v>
          </cell>
          <cell r="F13189">
            <v>6</v>
          </cell>
          <cell r="G13189">
            <v>9</v>
          </cell>
          <cell r="H13189">
            <v>11</v>
          </cell>
          <cell r="I13189">
            <v>11</v>
          </cell>
          <cell r="J13189">
            <v>17</v>
          </cell>
          <cell r="K13189">
            <v>20</v>
          </cell>
          <cell r="L13189">
            <v>11</v>
          </cell>
        </row>
        <row r="13190">
          <cell r="E13190">
            <v>32548</v>
          </cell>
          <cell r="F13190">
            <v>4</v>
          </cell>
          <cell r="G13190">
            <v>15</v>
          </cell>
          <cell r="H13190">
            <v>17</v>
          </cell>
          <cell r="I13190">
            <v>6</v>
          </cell>
          <cell r="J13190">
            <v>13</v>
          </cell>
          <cell r="K13190">
            <v>4</v>
          </cell>
          <cell r="L13190">
            <v>0</v>
          </cell>
        </row>
        <row r="13191">
          <cell r="E13191">
            <v>32549</v>
          </cell>
          <cell r="F13191">
            <v>24</v>
          </cell>
          <cell r="G13191">
            <v>17</v>
          </cell>
          <cell r="H13191">
            <v>19</v>
          </cell>
          <cell r="I13191">
            <v>9</v>
          </cell>
          <cell r="J13191">
            <v>9</v>
          </cell>
          <cell r="K13191">
            <v>19</v>
          </cell>
          <cell r="L13191">
            <v>17</v>
          </cell>
        </row>
        <row r="13192">
          <cell r="E13192">
            <v>32550</v>
          </cell>
          <cell r="F13192">
            <v>0</v>
          </cell>
          <cell r="G13192">
            <v>4</v>
          </cell>
          <cell r="H13192">
            <v>17</v>
          </cell>
          <cell r="I13192">
            <v>17</v>
          </cell>
          <cell r="J13192">
            <v>19</v>
          </cell>
          <cell r="K13192">
            <v>4</v>
          </cell>
          <cell r="L13192">
            <v>6</v>
          </cell>
        </row>
        <row r="13193">
          <cell r="E13193">
            <v>32551</v>
          </cell>
          <cell r="F13193">
            <v>28</v>
          </cell>
          <cell r="G13193">
            <v>24</v>
          </cell>
          <cell r="H13193">
            <v>31</v>
          </cell>
          <cell r="I13193">
            <v>31</v>
          </cell>
          <cell r="J13193">
            <v>26</v>
          </cell>
          <cell r="K13193">
            <v>20</v>
          </cell>
          <cell r="L13193">
            <v>20</v>
          </cell>
        </row>
        <row r="13194">
          <cell r="E13194">
            <v>32552</v>
          </cell>
          <cell r="F13194">
            <v>9</v>
          </cell>
          <cell r="G13194">
            <v>6</v>
          </cell>
          <cell r="H13194">
            <v>6</v>
          </cell>
          <cell r="I13194">
            <v>9</v>
          </cell>
          <cell r="J13194">
            <v>13</v>
          </cell>
          <cell r="K13194">
            <v>19</v>
          </cell>
          <cell r="L13194">
            <v>30</v>
          </cell>
        </row>
        <row r="13195">
          <cell r="E13195">
            <v>32553</v>
          </cell>
          <cell r="F13195">
            <v>4</v>
          </cell>
          <cell r="G13195">
            <v>6</v>
          </cell>
          <cell r="H13195">
            <v>13</v>
          </cell>
          <cell r="I13195">
            <v>0</v>
          </cell>
          <cell r="J13195">
            <v>9</v>
          </cell>
          <cell r="K13195">
            <v>7</v>
          </cell>
          <cell r="L13195">
            <v>4</v>
          </cell>
        </row>
        <row r="13196">
          <cell r="E13196">
            <v>32554</v>
          </cell>
          <cell r="F13196">
            <v>11</v>
          </cell>
          <cell r="G13196">
            <v>9</v>
          </cell>
          <cell r="H13196">
            <v>11</v>
          </cell>
          <cell r="I13196">
            <v>7</v>
          </cell>
          <cell r="J13196">
            <v>13</v>
          </cell>
          <cell r="K13196">
            <v>13</v>
          </cell>
          <cell r="L13196">
            <v>13</v>
          </cell>
        </row>
        <row r="13197">
          <cell r="E13197">
            <v>32555</v>
          </cell>
          <cell r="F13197">
            <v>0</v>
          </cell>
          <cell r="G13197">
            <v>0</v>
          </cell>
          <cell r="H13197">
            <v>0</v>
          </cell>
          <cell r="I13197">
            <v>0</v>
          </cell>
          <cell r="J13197">
            <v>0</v>
          </cell>
          <cell r="K13197">
            <v>0</v>
          </cell>
          <cell r="L13197">
            <v>4</v>
          </cell>
        </row>
        <row r="13198">
          <cell r="E13198">
            <v>32556</v>
          </cell>
          <cell r="F13198">
            <v>9</v>
          </cell>
          <cell r="G13198">
            <v>6</v>
          </cell>
          <cell r="H13198">
            <v>11</v>
          </cell>
          <cell r="I13198">
            <v>11</v>
          </cell>
          <cell r="J13198">
            <v>11</v>
          </cell>
          <cell r="K13198">
            <v>11</v>
          </cell>
          <cell r="L13198">
            <v>9</v>
          </cell>
        </row>
        <row r="13199">
          <cell r="E13199">
            <v>32557</v>
          </cell>
          <cell r="F13199">
            <v>13</v>
          </cell>
          <cell r="G13199">
            <v>9</v>
          </cell>
          <cell r="H13199">
            <v>9</v>
          </cell>
          <cell r="I13199">
            <v>13</v>
          </cell>
          <cell r="J13199">
            <v>15</v>
          </cell>
          <cell r="K13199">
            <v>7</v>
          </cell>
          <cell r="L13199">
            <v>7</v>
          </cell>
        </row>
        <row r="13200">
          <cell r="E13200">
            <v>32558</v>
          </cell>
          <cell r="F13200">
            <v>9</v>
          </cell>
          <cell r="G13200">
            <v>17</v>
          </cell>
          <cell r="H13200">
            <v>11</v>
          </cell>
          <cell r="I13200">
            <v>7</v>
          </cell>
          <cell r="J13200">
            <v>15</v>
          </cell>
          <cell r="K13200">
            <v>11</v>
          </cell>
          <cell r="L13200">
            <v>15</v>
          </cell>
        </row>
        <row r="13201">
          <cell r="E13201">
            <v>32559</v>
          </cell>
          <cell r="F13201">
            <v>4</v>
          </cell>
          <cell r="G13201">
            <v>2</v>
          </cell>
          <cell r="H13201">
            <v>0</v>
          </cell>
          <cell r="I13201">
            <v>7</v>
          </cell>
          <cell r="J13201">
            <v>15</v>
          </cell>
          <cell r="K13201">
            <v>20</v>
          </cell>
          <cell r="L13201">
            <v>20</v>
          </cell>
        </row>
        <row r="13202">
          <cell r="E13202">
            <v>32560</v>
          </cell>
          <cell r="F13202">
            <v>4</v>
          </cell>
          <cell r="G13202">
            <v>4</v>
          </cell>
          <cell r="H13202">
            <v>6</v>
          </cell>
          <cell r="I13202">
            <v>4</v>
          </cell>
          <cell r="J13202">
            <v>0</v>
          </cell>
          <cell r="K13202">
            <v>0</v>
          </cell>
          <cell r="L13202">
            <v>7</v>
          </cell>
        </row>
        <row r="13203">
          <cell r="E13203">
            <v>32561</v>
          </cell>
          <cell r="F13203">
            <v>9</v>
          </cell>
          <cell r="G13203">
            <v>9</v>
          </cell>
          <cell r="H13203">
            <v>13</v>
          </cell>
          <cell r="I13203">
            <v>7</v>
          </cell>
          <cell r="J13203">
            <v>6</v>
          </cell>
          <cell r="K13203">
            <v>9</v>
          </cell>
          <cell r="L13203">
            <v>9</v>
          </cell>
        </row>
        <row r="13204">
          <cell r="E13204">
            <v>32562</v>
          </cell>
          <cell r="F13204">
            <v>4</v>
          </cell>
          <cell r="G13204">
            <v>4</v>
          </cell>
          <cell r="H13204">
            <v>0</v>
          </cell>
          <cell r="I13204">
            <v>30</v>
          </cell>
          <cell r="J13204">
            <v>33</v>
          </cell>
          <cell r="K13204">
            <v>37</v>
          </cell>
          <cell r="L13204">
            <v>30</v>
          </cell>
        </row>
        <row r="13205">
          <cell r="E13205">
            <v>32563</v>
          </cell>
          <cell r="F13205">
            <v>24</v>
          </cell>
          <cell r="G13205">
            <v>24</v>
          </cell>
          <cell r="H13205">
            <v>22</v>
          </cell>
          <cell r="I13205">
            <v>7</v>
          </cell>
          <cell r="J13205">
            <v>11</v>
          </cell>
          <cell r="K13205">
            <v>11</v>
          </cell>
          <cell r="L13205">
            <v>0</v>
          </cell>
        </row>
        <row r="13206">
          <cell r="E13206">
            <v>32564</v>
          </cell>
          <cell r="F13206">
            <v>22</v>
          </cell>
          <cell r="G13206">
            <v>22</v>
          </cell>
          <cell r="H13206">
            <v>22</v>
          </cell>
          <cell r="I13206">
            <v>20</v>
          </cell>
          <cell r="J13206">
            <v>17</v>
          </cell>
          <cell r="K13206">
            <v>13</v>
          </cell>
          <cell r="L13206">
            <v>9</v>
          </cell>
        </row>
        <row r="13207">
          <cell r="E13207">
            <v>32565</v>
          </cell>
          <cell r="F13207">
            <v>0</v>
          </cell>
          <cell r="G13207">
            <v>7</v>
          </cell>
          <cell r="H13207">
            <v>9</v>
          </cell>
          <cell r="I13207">
            <v>11</v>
          </cell>
          <cell r="J13207">
            <v>11</v>
          </cell>
          <cell r="K13207">
            <v>11</v>
          </cell>
          <cell r="L13207">
            <v>17</v>
          </cell>
        </row>
        <row r="13208">
          <cell r="E13208">
            <v>32566</v>
          </cell>
          <cell r="F13208">
            <v>33</v>
          </cell>
          <cell r="G13208">
            <v>31</v>
          </cell>
          <cell r="H13208">
            <v>28</v>
          </cell>
          <cell r="I13208">
            <v>20</v>
          </cell>
          <cell r="J13208">
            <v>26</v>
          </cell>
          <cell r="K13208">
            <v>30</v>
          </cell>
          <cell r="L13208">
            <v>26</v>
          </cell>
        </row>
        <row r="13209">
          <cell r="E13209">
            <v>32567</v>
          </cell>
          <cell r="F13209">
            <v>33</v>
          </cell>
          <cell r="G13209">
            <v>26</v>
          </cell>
          <cell r="H13209">
            <v>22</v>
          </cell>
          <cell r="I13209">
            <v>28</v>
          </cell>
          <cell r="J13209">
            <v>26</v>
          </cell>
          <cell r="K13209">
            <v>26</v>
          </cell>
          <cell r="L13209">
            <v>26</v>
          </cell>
        </row>
        <row r="13210">
          <cell r="E13210">
            <v>32568</v>
          </cell>
          <cell r="F13210">
            <v>7</v>
          </cell>
          <cell r="G13210">
            <v>7</v>
          </cell>
          <cell r="H13210">
            <v>15</v>
          </cell>
          <cell r="I13210">
            <v>11</v>
          </cell>
          <cell r="J13210">
            <v>0</v>
          </cell>
          <cell r="K13210">
            <v>0</v>
          </cell>
          <cell r="L13210">
            <v>7</v>
          </cell>
        </row>
        <row r="13211">
          <cell r="E13211">
            <v>32569</v>
          </cell>
          <cell r="F13211">
            <v>0</v>
          </cell>
          <cell r="G13211">
            <v>0</v>
          </cell>
          <cell r="H13211">
            <v>0</v>
          </cell>
          <cell r="I13211">
            <v>0</v>
          </cell>
          <cell r="J13211">
            <v>4</v>
          </cell>
          <cell r="K13211">
            <v>0</v>
          </cell>
          <cell r="L13211">
            <v>4</v>
          </cell>
        </row>
        <row r="13212">
          <cell r="E13212">
            <v>32570</v>
          </cell>
          <cell r="F13212">
            <v>0</v>
          </cell>
          <cell r="G13212">
            <v>0</v>
          </cell>
          <cell r="H13212">
            <v>7</v>
          </cell>
          <cell r="I13212">
            <v>7</v>
          </cell>
          <cell r="J13212">
            <v>4</v>
          </cell>
          <cell r="K13212">
            <v>7</v>
          </cell>
          <cell r="L13212">
            <v>11</v>
          </cell>
        </row>
        <row r="13213">
          <cell r="E13213">
            <v>32571</v>
          </cell>
          <cell r="F13213">
            <v>7</v>
          </cell>
          <cell r="G13213">
            <v>0</v>
          </cell>
          <cell r="H13213">
            <v>0</v>
          </cell>
          <cell r="I13213">
            <v>0</v>
          </cell>
          <cell r="J13213">
            <v>6</v>
          </cell>
          <cell r="K13213">
            <v>0</v>
          </cell>
          <cell r="L13213">
            <v>4</v>
          </cell>
        </row>
        <row r="13214">
          <cell r="E13214">
            <v>32572</v>
          </cell>
          <cell r="F13214">
            <v>7</v>
          </cell>
          <cell r="G13214">
            <v>7</v>
          </cell>
          <cell r="H13214">
            <v>15</v>
          </cell>
          <cell r="I13214">
            <v>11</v>
          </cell>
          <cell r="J13214">
            <v>9</v>
          </cell>
          <cell r="K13214">
            <v>7</v>
          </cell>
          <cell r="L13214">
            <v>7</v>
          </cell>
        </row>
        <row r="13215">
          <cell r="E13215">
            <v>32573</v>
          </cell>
          <cell r="F13215">
            <v>4</v>
          </cell>
          <cell r="G13215">
            <v>0</v>
          </cell>
          <cell r="H13215">
            <v>0</v>
          </cell>
          <cell r="I13215">
            <v>11</v>
          </cell>
          <cell r="J13215">
            <v>0</v>
          </cell>
          <cell r="K13215">
            <v>11</v>
          </cell>
          <cell r="L13215">
            <v>11</v>
          </cell>
        </row>
        <row r="13216">
          <cell r="E13216">
            <v>32574</v>
          </cell>
          <cell r="F13216">
            <v>28</v>
          </cell>
          <cell r="G13216">
            <v>26</v>
          </cell>
          <cell r="H13216">
            <v>11</v>
          </cell>
          <cell r="I13216">
            <v>4</v>
          </cell>
          <cell r="J13216">
            <v>4</v>
          </cell>
          <cell r="K13216">
            <v>9</v>
          </cell>
          <cell r="L13216">
            <v>17</v>
          </cell>
        </row>
        <row r="13217">
          <cell r="E13217">
            <v>32575</v>
          </cell>
          <cell r="F13217">
            <v>7</v>
          </cell>
          <cell r="G13217">
            <v>2</v>
          </cell>
          <cell r="H13217">
            <v>0</v>
          </cell>
          <cell r="I13217">
            <v>0</v>
          </cell>
          <cell r="J13217">
            <v>0</v>
          </cell>
          <cell r="K13217">
            <v>15</v>
          </cell>
          <cell r="L13217">
            <v>13</v>
          </cell>
        </row>
        <row r="13218">
          <cell r="E13218">
            <v>32576</v>
          </cell>
          <cell r="F13218">
            <v>7</v>
          </cell>
          <cell r="G13218">
            <v>2</v>
          </cell>
          <cell r="H13218">
            <v>6</v>
          </cell>
          <cell r="I13218">
            <v>6</v>
          </cell>
          <cell r="J13218">
            <v>9</v>
          </cell>
          <cell r="K13218">
            <v>0</v>
          </cell>
          <cell r="L13218">
            <v>0</v>
          </cell>
        </row>
        <row r="13219">
          <cell r="E13219">
            <v>32577</v>
          </cell>
          <cell r="F13219">
            <v>7</v>
          </cell>
          <cell r="G13219">
            <v>0</v>
          </cell>
          <cell r="H13219">
            <v>11</v>
          </cell>
          <cell r="I13219">
            <v>17</v>
          </cell>
          <cell r="J13219">
            <v>17</v>
          </cell>
          <cell r="K13219">
            <v>26</v>
          </cell>
          <cell r="L13219">
            <v>22</v>
          </cell>
        </row>
        <row r="13220">
          <cell r="E13220">
            <v>32578</v>
          </cell>
          <cell r="F13220">
            <v>22</v>
          </cell>
          <cell r="G13220">
            <v>7</v>
          </cell>
          <cell r="H13220">
            <v>17</v>
          </cell>
          <cell r="I13220">
            <v>19</v>
          </cell>
          <cell r="J13220">
            <v>9</v>
          </cell>
          <cell r="K13220">
            <v>13</v>
          </cell>
          <cell r="L13220">
            <v>11</v>
          </cell>
        </row>
        <row r="13221">
          <cell r="E13221">
            <v>32579</v>
          </cell>
          <cell r="F13221">
            <v>4</v>
          </cell>
          <cell r="G13221">
            <v>0</v>
          </cell>
          <cell r="H13221">
            <v>0</v>
          </cell>
          <cell r="I13221">
            <v>7</v>
          </cell>
          <cell r="J13221">
            <v>0</v>
          </cell>
          <cell r="K13221">
            <v>0</v>
          </cell>
          <cell r="L13221">
            <v>4</v>
          </cell>
        </row>
        <row r="13222">
          <cell r="E13222">
            <v>32580</v>
          </cell>
          <cell r="F13222">
            <v>0</v>
          </cell>
          <cell r="G13222">
            <v>0</v>
          </cell>
          <cell r="H13222">
            <v>4</v>
          </cell>
          <cell r="I13222">
            <v>0</v>
          </cell>
          <cell r="J13222">
            <v>7</v>
          </cell>
          <cell r="K13222">
            <v>7</v>
          </cell>
          <cell r="L13222">
            <v>6</v>
          </cell>
        </row>
        <row r="13223">
          <cell r="E13223">
            <v>32581</v>
          </cell>
          <cell r="F13223">
            <v>17</v>
          </cell>
          <cell r="G13223">
            <v>17</v>
          </cell>
          <cell r="H13223">
            <v>19</v>
          </cell>
          <cell r="I13223">
            <v>20</v>
          </cell>
          <cell r="J13223">
            <v>15</v>
          </cell>
          <cell r="K13223">
            <v>7</v>
          </cell>
          <cell r="L13223">
            <v>7</v>
          </cell>
        </row>
        <row r="13224">
          <cell r="E13224">
            <v>32582</v>
          </cell>
          <cell r="F13224">
            <v>17</v>
          </cell>
          <cell r="G13224">
            <v>19</v>
          </cell>
          <cell r="H13224">
            <v>7</v>
          </cell>
          <cell r="I13224">
            <v>9</v>
          </cell>
          <cell r="J13224">
            <v>30</v>
          </cell>
          <cell r="K13224">
            <v>20</v>
          </cell>
          <cell r="L13224">
            <v>4</v>
          </cell>
        </row>
        <row r="13225">
          <cell r="E13225">
            <v>32583</v>
          </cell>
          <cell r="F13225">
            <v>6</v>
          </cell>
          <cell r="G13225">
            <v>9</v>
          </cell>
          <cell r="H13225">
            <v>6</v>
          </cell>
          <cell r="I13225">
            <v>6</v>
          </cell>
          <cell r="J13225">
            <v>11</v>
          </cell>
          <cell r="K13225">
            <v>9</v>
          </cell>
          <cell r="L13225">
            <v>6</v>
          </cell>
        </row>
        <row r="13226">
          <cell r="E13226">
            <v>32584</v>
          </cell>
          <cell r="F13226">
            <v>11</v>
          </cell>
          <cell r="G13226">
            <v>7</v>
          </cell>
          <cell r="H13226">
            <v>4</v>
          </cell>
          <cell r="I13226">
            <v>0</v>
          </cell>
          <cell r="J13226">
            <v>0</v>
          </cell>
          <cell r="K13226">
            <v>4</v>
          </cell>
          <cell r="L13226">
            <v>4</v>
          </cell>
        </row>
        <row r="13227">
          <cell r="E13227">
            <v>32585</v>
          </cell>
          <cell r="F13227">
            <v>9</v>
          </cell>
          <cell r="G13227">
            <v>7</v>
          </cell>
          <cell r="H13227">
            <v>0</v>
          </cell>
          <cell r="I13227">
            <v>0</v>
          </cell>
          <cell r="J13227">
            <v>7</v>
          </cell>
          <cell r="K13227">
            <v>0</v>
          </cell>
          <cell r="L13227">
            <v>0</v>
          </cell>
        </row>
        <row r="13228">
          <cell r="E13228">
            <v>32586</v>
          </cell>
          <cell r="F13228">
            <v>7</v>
          </cell>
          <cell r="G13228">
            <v>4</v>
          </cell>
          <cell r="H13228">
            <v>4</v>
          </cell>
          <cell r="I13228">
            <v>6</v>
          </cell>
          <cell r="J13228">
            <v>0</v>
          </cell>
          <cell r="K13228">
            <v>0</v>
          </cell>
          <cell r="L13228">
            <v>0</v>
          </cell>
        </row>
        <row r="13229">
          <cell r="E13229">
            <v>32587</v>
          </cell>
          <cell r="F13229">
            <v>11</v>
          </cell>
          <cell r="G13229">
            <v>11</v>
          </cell>
          <cell r="H13229">
            <v>19</v>
          </cell>
          <cell r="I13229">
            <v>15</v>
          </cell>
          <cell r="J13229">
            <v>11</v>
          </cell>
          <cell r="K13229">
            <v>13</v>
          </cell>
          <cell r="L13229">
            <v>11</v>
          </cell>
        </row>
        <row r="13230">
          <cell r="E13230">
            <v>32588</v>
          </cell>
          <cell r="F13230">
            <v>0</v>
          </cell>
          <cell r="G13230">
            <v>0</v>
          </cell>
          <cell r="H13230">
            <v>0</v>
          </cell>
          <cell r="I13230">
            <v>0</v>
          </cell>
          <cell r="J13230">
            <v>7</v>
          </cell>
          <cell r="K13230">
            <v>7</v>
          </cell>
          <cell r="L13230">
            <v>6</v>
          </cell>
        </row>
        <row r="13231">
          <cell r="E13231">
            <v>32589</v>
          </cell>
          <cell r="F13231">
            <v>24</v>
          </cell>
          <cell r="G13231">
            <v>19</v>
          </cell>
          <cell r="H13231">
            <v>11</v>
          </cell>
          <cell r="I13231">
            <v>6</v>
          </cell>
          <cell r="J13231">
            <v>2</v>
          </cell>
          <cell r="K13231">
            <v>7</v>
          </cell>
          <cell r="L13231">
            <v>15</v>
          </cell>
        </row>
        <row r="13232">
          <cell r="E13232">
            <v>32590</v>
          </cell>
          <cell r="F13232">
            <v>6</v>
          </cell>
          <cell r="G13232">
            <v>9</v>
          </cell>
          <cell r="H13232">
            <v>0</v>
          </cell>
          <cell r="I13232">
            <v>7</v>
          </cell>
          <cell r="J13232">
            <v>9</v>
          </cell>
          <cell r="K13232">
            <v>11</v>
          </cell>
          <cell r="L13232">
            <v>6</v>
          </cell>
        </row>
        <row r="13233">
          <cell r="E13233">
            <v>32591</v>
          </cell>
          <cell r="F13233">
            <v>6</v>
          </cell>
          <cell r="G13233">
            <v>13</v>
          </cell>
          <cell r="H13233">
            <v>13</v>
          </cell>
          <cell r="I13233">
            <v>15</v>
          </cell>
          <cell r="J13233">
            <v>24</v>
          </cell>
          <cell r="K13233">
            <v>15</v>
          </cell>
          <cell r="L13233">
            <v>11</v>
          </cell>
        </row>
        <row r="13234">
          <cell r="E13234">
            <v>32592</v>
          </cell>
          <cell r="F13234">
            <v>4</v>
          </cell>
          <cell r="G13234">
            <v>0</v>
          </cell>
          <cell r="H13234">
            <v>4</v>
          </cell>
          <cell r="I13234">
            <v>11</v>
          </cell>
          <cell r="J13234">
            <v>4</v>
          </cell>
          <cell r="K13234">
            <v>7</v>
          </cell>
          <cell r="L13234">
            <v>4</v>
          </cell>
        </row>
        <row r="13235">
          <cell r="E13235">
            <v>32593</v>
          </cell>
          <cell r="F13235">
            <v>20</v>
          </cell>
          <cell r="G13235">
            <v>20</v>
          </cell>
          <cell r="H13235">
            <v>17</v>
          </cell>
          <cell r="I13235">
            <v>13</v>
          </cell>
          <cell r="J13235">
            <v>9</v>
          </cell>
          <cell r="K13235">
            <v>11</v>
          </cell>
          <cell r="L13235">
            <v>11</v>
          </cell>
        </row>
        <row r="13236">
          <cell r="E13236">
            <v>32594</v>
          </cell>
          <cell r="F13236">
            <v>19</v>
          </cell>
          <cell r="G13236">
            <v>19</v>
          </cell>
          <cell r="H13236">
            <v>20</v>
          </cell>
          <cell r="I13236">
            <v>19</v>
          </cell>
          <cell r="J13236">
            <v>15</v>
          </cell>
          <cell r="K13236">
            <v>17</v>
          </cell>
          <cell r="L13236">
            <v>17</v>
          </cell>
        </row>
        <row r="13237">
          <cell r="E13237">
            <v>32595</v>
          </cell>
          <cell r="F13237">
            <v>15</v>
          </cell>
          <cell r="G13237">
            <v>24</v>
          </cell>
          <cell r="H13237">
            <v>20</v>
          </cell>
          <cell r="I13237">
            <v>17</v>
          </cell>
          <cell r="J13237">
            <v>26</v>
          </cell>
          <cell r="K13237">
            <v>7</v>
          </cell>
          <cell r="L13237">
            <v>7</v>
          </cell>
        </row>
        <row r="13238">
          <cell r="E13238">
            <v>32596</v>
          </cell>
          <cell r="F13238">
            <v>0</v>
          </cell>
          <cell r="G13238">
            <v>0</v>
          </cell>
          <cell r="H13238">
            <v>0</v>
          </cell>
          <cell r="I13238">
            <v>9</v>
          </cell>
          <cell r="J13238">
            <v>9</v>
          </cell>
          <cell r="K13238">
            <v>17</v>
          </cell>
          <cell r="L13238">
            <v>7</v>
          </cell>
        </row>
        <row r="13239">
          <cell r="E13239">
            <v>32597</v>
          </cell>
          <cell r="F13239">
            <v>11</v>
          </cell>
          <cell r="G13239">
            <v>6</v>
          </cell>
          <cell r="H13239">
            <v>0</v>
          </cell>
          <cell r="I13239">
            <v>11</v>
          </cell>
          <cell r="J13239">
            <v>7</v>
          </cell>
          <cell r="K13239">
            <v>4</v>
          </cell>
          <cell r="L13239">
            <v>4</v>
          </cell>
        </row>
        <row r="13240">
          <cell r="E13240">
            <v>32598</v>
          </cell>
          <cell r="F13240">
            <v>11</v>
          </cell>
          <cell r="G13240">
            <v>7</v>
          </cell>
          <cell r="H13240">
            <v>7</v>
          </cell>
          <cell r="I13240">
            <v>0</v>
          </cell>
          <cell r="J13240">
            <v>7</v>
          </cell>
          <cell r="K13240">
            <v>7</v>
          </cell>
          <cell r="L13240">
            <v>7</v>
          </cell>
        </row>
        <row r="13241">
          <cell r="E13241">
            <v>32599</v>
          </cell>
          <cell r="F13241">
            <v>6</v>
          </cell>
          <cell r="G13241">
            <v>4</v>
          </cell>
          <cell r="H13241">
            <v>24</v>
          </cell>
          <cell r="I13241">
            <v>0</v>
          </cell>
          <cell r="J13241">
            <v>7</v>
          </cell>
          <cell r="K13241">
            <v>6</v>
          </cell>
          <cell r="L13241">
            <v>4</v>
          </cell>
        </row>
        <row r="13242">
          <cell r="E13242">
            <v>32600</v>
          </cell>
          <cell r="F13242">
            <v>0</v>
          </cell>
          <cell r="G13242">
            <v>0</v>
          </cell>
          <cell r="H13242">
            <v>0</v>
          </cell>
          <cell r="I13242">
            <v>6</v>
          </cell>
          <cell r="J13242">
            <v>2</v>
          </cell>
          <cell r="K13242">
            <v>6</v>
          </cell>
          <cell r="L13242">
            <v>7</v>
          </cell>
        </row>
        <row r="13243">
          <cell r="E13243">
            <v>32601</v>
          </cell>
          <cell r="F13243">
            <v>7</v>
          </cell>
          <cell r="G13243">
            <v>7</v>
          </cell>
          <cell r="H13243">
            <v>6</v>
          </cell>
          <cell r="I13243">
            <v>6</v>
          </cell>
          <cell r="J13243">
            <v>13</v>
          </cell>
          <cell r="K13243">
            <v>11</v>
          </cell>
          <cell r="L13243">
            <v>6</v>
          </cell>
        </row>
        <row r="13244">
          <cell r="E13244">
            <v>32602</v>
          </cell>
          <cell r="F13244">
            <v>2</v>
          </cell>
          <cell r="G13244">
            <v>0</v>
          </cell>
          <cell r="H13244">
            <v>7</v>
          </cell>
          <cell r="I13244">
            <v>19</v>
          </cell>
          <cell r="J13244">
            <v>17</v>
          </cell>
          <cell r="K13244">
            <v>15</v>
          </cell>
          <cell r="L13244">
            <v>0</v>
          </cell>
        </row>
        <row r="13245">
          <cell r="E13245">
            <v>32603</v>
          </cell>
          <cell r="F13245">
            <v>0</v>
          </cell>
          <cell r="G13245">
            <v>0</v>
          </cell>
          <cell r="H13245">
            <v>4</v>
          </cell>
          <cell r="I13245">
            <v>9</v>
          </cell>
          <cell r="J13245">
            <v>11</v>
          </cell>
          <cell r="K13245">
            <v>0</v>
          </cell>
          <cell r="L13245">
            <v>15</v>
          </cell>
        </row>
        <row r="13246">
          <cell r="E13246">
            <v>32604</v>
          </cell>
          <cell r="F13246">
            <v>11</v>
          </cell>
          <cell r="G13246">
            <v>13</v>
          </cell>
          <cell r="H13246">
            <v>11</v>
          </cell>
          <cell r="I13246">
            <v>7</v>
          </cell>
          <cell r="J13246">
            <v>4</v>
          </cell>
          <cell r="K13246">
            <v>4</v>
          </cell>
          <cell r="L13246">
            <v>0</v>
          </cell>
        </row>
        <row r="13247">
          <cell r="E13247">
            <v>32605</v>
          </cell>
          <cell r="F13247">
            <v>11</v>
          </cell>
          <cell r="G13247">
            <v>15</v>
          </cell>
          <cell r="H13247">
            <v>15</v>
          </cell>
          <cell r="I13247">
            <v>6</v>
          </cell>
          <cell r="J13247">
            <v>6</v>
          </cell>
          <cell r="K13247">
            <v>9</v>
          </cell>
          <cell r="L13247">
            <v>0</v>
          </cell>
        </row>
        <row r="13248">
          <cell r="E13248">
            <v>32606</v>
          </cell>
          <cell r="F13248">
            <v>20</v>
          </cell>
          <cell r="G13248">
            <v>24</v>
          </cell>
          <cell r="H13248">
            <v>19</v>
          </cell>
          <cell r="I13248">
            <v>22</v>
          </cell>
          <cell r="J13248">
            <v>17</v>
          </cell>
          <cell r="K13248">
            <v>9</v>
          </cell>
          <cell r="L13248">
            <v>9</v>
          </cell>
        </row>
        <row r="13249">
          <cell r="E13249">
            <v>32607</v>
          </cell>
          <cell r="F13249">
            <v>4</v>
          </cell>
          <cell r="G13249">
            <v>11</v>
          </cell>
          <cell r="H13249">
            <v>19</v>
          </cell>
          <cell r="I13249">
            <v>19</v>
          </cell>
          <cell r="J13249">
            <v>15</v>
          </cell>
          <cell r="K13249">
            <v>11</v>
          </cell>
          <cell r="L13249">
            <v>7</v>
          </cell>
        </row>
        <row r="13250">
          <cell r="E13250">
            <v>32608</v>
          </cell>
          <cell r="F13250">
            <v>6</v>
          </cell>
          <cell r="G13250">
            <v>6</v>
          </cell>
          <cell r="H13250">
            <v>2</v>
          </cell>
          <cell r="I13250">
            <v>6</v>
          </cell>
          <cell r="J13250">
            <v>4</v>
          </cell>
          <cell r="K13250">
            <v>9</v>
          </cell>
          <cell r="L13250">
            <v>4</v>
          </cell>
        </row>
        <row r="13251">
          <cell r="E13251">
            <v>32609</v>
          </cell>
          <cell r="F13251">
            <v>9</v>
          </cell>
          <cell r="G13251">
            <v>6</v>
          </cell>
          <cell r="H13251">
            <v>6</v>
          </cell>
          <cell r="I13251">
            <v>0</v>
          </cell>
          <cell r="J13251">
            <v>2</v>
          </cell>
          <cell r="K13251">
            <v>2</v>
          </cell>
          <cell r="L13251">
            <v>0</v>
          </cell>
        </row>
        <row r="13252">
          <cell r="E13252">
            <v>32610</v>
          </cell>
          <cell r="F13252">
            <v>0</v>
          </cell>
          <cell r="G13252">
            <v>11</v>
          </cell>
          <cell r="H13252">
            <v>15</v>
          </cell>
          <cell r="I13252">
            <v>11</v>
          </cell>
          <cell r="J13252">
            <v>19</v>
          </cell>
          <cell r="K13252">
            <v>17</v>
          </cell>
          <cell r="L13252">
            <v>15</v>
          </cell>
        </row>
        <row r="13253">
          <cell r="E13253">
            <v>32611</v>
          </cell>
          <cell r="F13253">
            <v>0</v>
          </cell>
          <cell r="G13253">
            <v>4</v>
          </cell>
          <cell r="H13253">
            <v>0</v>
          </cell>
          <cell r="I13253">
            <v>6</v>
          </cell>
          <cell r="J13253">
            <v>0</v>
          </cell>
          <cell r="K13253">
            <v>0</v>
          </cell>
          <cell r="L13253">
            <v>0</v>
          </cell>
        </row>
        <row r="13254">
          <cell r="E13254">
            <v>32612</v>
          </cell>
          <cell r="F13254">
            <v>2</v>
          </cell>
          <cell r="G13254">
            <v>0</v>
          </cell>
          <cell r="H13254">
            <v>4</v>
          </cell>
          <cell r="I13254">
            <v>0</v>
          </cell>
          <cell r="J13254">
            <v>11</v>
          </cell>
          <cell r="K13254">
            <v>11</v>
          </cell>
          <cell r="L13254">
            <v>17</v>
          </cell>
        </row>
        <row r="13255">
          <cell r="E13255">
            <v>32613</v>
          </cell>
          <cell r="F13255">
            <v>13</v>
          </cell>
          <cell r="G13255">
            <v>15</v>
          </cell>
          <cell r="H13255">
            <v>17</v>
          </cell>
          <cell r="I13255">
            <v>19</v>
          </cell>
          <cell r="J13255">
            <v>44</v>
          </cell>
          <cell r="K13255">
            <v>24</v>
          </cell>
          <cell r="L13255">
            <v>37</v>
          </cell>
        </row>
        <row r="13256">
          <cell r="E13256">
            <v>32614</v>
          </cell>
          <cell r="F13256">
            <v>33</v>
          </cell>
          <cell r="G13256">
            <v>26</v>
          </cell>
          <cell r="H13256">
            <v>22</v>
          </cell>
          <cell r="I13256">
            <v>31</v>
          </cell>
          <cell r="J13256">
            <v>31</v>
          </cell>
          <cell r="K13256">
            <v>33</v>
          </cell>
          <cell r="L13256">
            <v>43</v>
          </cell>
        </row>
        <row r="13257">
          <cell r="E13257">
            <v>32615</v>
          </cell>
          <cell r="F13257">
            <v>7</v>
          </cell>
          <cell r="G13257">
            <v>7</v>
          </cell>
          <cell r="H13257">
            <v>11</v>
          </cell>
          <cell r="I13257">
            <v>7</v>
          </cell>
          <cell r="J13257">
            <v>0</v>
          </cell>
          <cell r="K13257">
            <v>7</v>
          </cell>
          <cell r="L13257">
            <v>6</v>
          </cell>
        </row>
        <row r="13258">
          <cell r="E13258">
            <v>32616</v>
          </cell>
          <cell r="F13258">
            <v>0</v>
          </cell>
          <cell r="G13258">
            <v>0</v>
          </cell>
          <cell r="H13258">
            <v>0</v>
          </cell>
          <cell r="I13258">
            <v>0</v>
          </cell>
          <cell r="J13258">
            <v>0</v>
          </cell>
          <cell r="K13258">
            <v>9</v>
          </cell>
          <cell r="L13258">
            <v>9</v>
          </cell>
        </row>
        <row r="13259">
          <cell r="E13259">
            <v>32617</v>
          </cell>
          <cell r="F13259">
            <v>4</v>
          </cell>
          <cell r="G13259">
            <v>0</v>
          </cell>
          <cell r="H13259">
            <v>0</v>
          </cell>
          <cell r="I13259">
            <v>4</v>
          </cell>
          <cell r="J13259">
            <v>0</v>
          </cell>
          <cell r="K13259">
            <v>0</v>
          </cell>
          <cell r="L13259">
            <v>13</v>
          </cell>
        </row>
        <row r="13260">
          <cell r="E13260">
            <v>32618</v>
          </cell>
          <cell r="F13260">
            <v>4</v>
          </cell>
          <cell r="G13260">
            <v>4</v>
          </cell>
          <cell r="H13260">
            <v>4</v>
          </cell>
          <cell r="I13260">
            <v>4</v>
          </cell>
          <cell r="J13260">
            <v>6</v>
          </cell>
          <cell r="K13260">
            <v>4</v>
          </cell>
          <cell r="L13260">
            <v>4</v>
          </cell>
        </row>
        <row r="13261">
          <cell r="E13261">
            <v>32619</v>
          </cell>
          <cell r="F13261">
            <v>13</v>
          </cell>
          <cell r="G13261">
            <v>15</v>
          </cell>
          <cell r="H13261">
            <v>9</v>
          </cell>
          <cell r="I13261">
            <v>15</v>
          </cell>
          <cell r="J13261">
            <v>6</v>
          </cell>
          <cell r="K13261">
            <v>11</v>
          </cell>
          <cell r="L13261">
            <v>15</v>
          </cell>
        </row>
        <row r="13262">
          <cell r="E13262">
            <v>32620</v>
          </cell>
          <cell r="F13262">
            <v>15</v>
          </cell>
          <cell r="G13262">
            <v>13</v>
          </cell>
          <cell r="H13262">
            <v>19</v>
          </cell>
          <cell r="I13262">
            <v>15</v>
          </cell>
          <cell r="J13262">
            <v>17</v>
          </cell>
          <cell r="K13262">
            <v>11</v>
          </cell>
          <cell r="L13262">
            <v>19</v>
          </cell>
        </row>
        <row r="13263">
          <cell r="E13263">
            <v>32621</v>
          </cell>
          <cell r="F13263">
            <v>24</v>
          </cell>
          <cell r="G13263">
            <v>22</v>
          </cell>
          <cell r="H13263">
            <v>17</v>
          </cell>
          <cell r="I13263">
            <v>11</v>
          </cell>
          <cell r="J13263">
            <v>11</v>
          </cell>
          <cell r="K13263">
            <v>2</v>
          </cell>
          <cell r="L13263">
            <v>7</v>
          </cell>
        </row>
        <row r="13264">
          <cell r="E13264">
            <v>32622</v>
          </cell>
          <cell r="F13264">
            <v>9</v>
          </cell>
          <cell r="G13264">
            <v>6</v>
          </cell>
          <cell r="H13264">
            <v>13</v>
          </cell>
          <cell r="I13264">
            <v>13</v>
          </cell>
          <cell r="J13264">
            <v>7</v>
          </cell>
          <cell r="K13264">
            <v>13</v>
          </cell>
          <cell r="L13264">
            <v>7</v>
          </cell>
        </row>
        <row r="13265">
          <cell r="E13265">
            <v>32623</v>
          </cell>
          <cell r="F13265">
            <v>7</v>
          </cell>
          <cell r="G13265">
            <v>6</v>
          </cell>
          <cell r="H13265">
            <v>7</v>
          </cell>
          <cell r="I13265">
            <v>7</v>
          </cell>
          <cell r="J13265">
            <v>7</v>
          </cell>
          <cell r="K13265">
            <v>6</v>
          </cell>
          <cell r="L13265">
            <v>7</v>
          </cell>
        </row>
        <row r="13266">
          <cell r="E13266">
            <v>32624</v>
          </cell>
          <cell r="F13266">
            <v>15</v>
          </cell>
          <cell r="G13266">
            <v>6</v>
          </cell>
          <cell r="H13266">
            <v>6</v>
          </cell>
          <cell r="I13266">
            <v>6</v>
          </cell>
          <cell r="J13266">
            <v>4</v>
          </cell>
          <cell r="K13266">
            <v>4</v>
          </cell>
          <cell r="L13266">
            <v>7</v>
          </cell>
        </row>
        <row r="13267">
          <cell r="E13267">
            <v>32625</v>
          </cell>
          <cell r="F13267">
            <v>4</v>
          </cell>
          <cell r="G13267">
            <v>6</v>
          </cell>
          <cell r="H13267">
            <v>7</v>
          </cell>
          <cell r="I13267">
            <v>2</v>
          </cell>
          <cell r="J13267">
            <v>4</v>
          </cell>
          <cell r="K13267">
            <v>0</v>
          </cell>
          <cell r="L13267">
            <v>0</v>
          </cell>
        </row>
        <row r="13268">
          <cell r="E13268">
            <v>32626</v>
          </cell>
          <cell r="F13268">
            <v>7</v>
          </cell>
          <cell r="G13268">
            <v>13</v>
          </cell>
          <cell r="H13268">
            <v>7</v>
          </cell>
          <cell r="I13268">
            <v>6</v>
          </cell>
          <cell r="J13268">
            <v>13</v>
          </cell>
          <cell r="K13268">
            <v>11</v>
          </cell>
          <cell r="L13268">
            <v>7</v>
          </cell>
        </row>
        <row r="13269">
          <cell r="E13269">
            <v>32627</v>
          </cell>
          <cell r="F13269">
            <v>7</v>
          </cell>
          <cell r="G13269">
            <v>11</v>
          </cell>
          <cell r="H13269">
            <v>9</v>
          </cell>
          <cell r="I13269">
            <v>11</v>
          </cell>
          <cell r="J13269">
            <v>15</v>
          </cell>
          <cell r="K13269">
            <v>11</v>
          </cell>
          <cell r="L13269">
            <v>11</v>
          </cell>
        </row>
        <row r="13270">
          <cell r="E13270">
            <v>32628</v>
          </cell>
          <cell r="F13270">
            <v>13</v>
          </cell>
          <cell r="G13270">
            <v>11</v>
          </cell>
          <cell r="H13270">
            <v>11</v>
          </cell>
          <cell r="I13270">
            <v>9</v>
          </cell>
          <cell r="J13270">
            <v>7</v>
          </cell>
          <cell r="K13270">
            <v>9</v>
          </cell>
          <cell r="L13270">
            <v>11</v>
          </cell>
        </row>
        <row r="13271">
          <cell r="E13271">
            <v>32629</v>
          </cell>
          <cell r="F13271">
            <v>13</v>
          </cell>
          <cell r="G13271">
            <v>11</v>
          </cell>
          <cell r="H13271">
            <v>11</v>
          </cell>
          <cell r="I13271">
            <v>7</v>
          </cell>
          <cell r="J13271">
            <v>4</v>
          </cell>
          <cell r="K13271">
            <v>11</v>
          </cell>
          <cell r="L13271">
            <v>19</v>
          </cell>
        </row>
        <row r="13272">
          <cell r="E13272">
            <v>32630</v>
          </cell>
          <cell r="F13272">
            <v>22</v>
          </cell>
          <cell r="G13272">
            <v>26</v>
          </cell>
          <cell r="H13272">
            <v>28</v>
          </cell>
          <cell r="I13272">
            <v>28</v>
          </cell>
          <cell r="J13272">
            <v>26</v>
          </cell>
          <cell r="K13272">
            <v>26</v>
          </cell>
          <cell r="L13272">
            <v>26</v>
          </cell>
        </row>
        <row r="13273">
          <cell r="E13273">
            <v>32631</v>
          </cell>
          <cell r="F13273">
            <v>0</v>
          </cell>
          <cell r="G13273">
            <v>0</v>
          </cell>
          <cell r="H13273">
            <v>0</v>
          </cell>
          <cell r="I13273">
            <v>6</v>
          </cell>
          <cell r="J13273">
            <v>6</v>
          </cell>
          <cell r="K13273">
            <v>7</v>
          </cell>
          <cell r="L13273">
            <v>6</v>
          </cell>
        </row>
        <row r="13274">
          <cell r="E13274">
            <v>32632</v>
          </cell>
          <cell r="F13274">
            <v>26</v>
          </cell>
          <cell r="G13274">
            <v>19</v>
          </cell>
          <cell r="H13274">
            <v>17</v>
          </cell>
          <cell r="I13274">
            <v>11</v>
          </cell>
          <cell r="J13274">
            <v>0</v>
          </cell>
          <cell r="K13274">
            <v>4</v>
          </cell>
          <cell r="L13274">
            <v>11</v>
          </cell>
        </row>
        <row r="13275">
          <cell r="E13275">
            <v>32633</v>
          </cell>
          <cell r="F13275">
            <v>13</v>
          </cell>
          <cell r="G13275">
            <v>13</v>
          </cell>
          <cell r="H13275">
            <v>13</v>
          </cell>
          <cell r="I13275">
            <v>7</v>
          </cell>
          <cell r="J13275">
            <v>7</v>
          </cell>
          <cell r="K13275">
            <v>7</v>
          </cell>
          <cell r="L13275">
            <v>7</v>
          </cell>
        </row>
        <row r="13276">
          <cell r="E13276">
            <v>32634</v>
          </cell>
          <cell r="F13276">
            <v>20</v>
          </cell>
          <cell r="G13276">
            <v>19</v>
          </cell>
          <cell r="H13276">
            <v>11</v>
          </cell>
          <cell r="I13276">
            <v>17</v>
          </cell>
          <cell r="J13276">
            <v>7</v>
          </cell>
          <cell r="K13276">
            <v>7</v>
          </cell>
          <cell r="L13276">
            <v>0</v>
          </cell>
        </row>
        <row r="13277">
          <cell r="E13277">
            <v>32635</v>
          </cell>
          <cell r="F13277">
            <v>4</v>
          </cell>
          <cell r="G13277">
            <v>6</v>
          </cell>
          <cell r="H13277">
            <v>9</v>
          </cell>
          <cell r="I13277">
            <v>11</v>
          </cell>
          <cell r="J13277">
            <v>6</v>
          </cell>
          <cell r="K13277">
            <v>11</v>
          </cell>
          <cell r="L13277">
            <v>13</v>
          </cell>
        </row>
        <row r="13278">
          <cell r="E13278">
            <v>32636</v>
          </cell>
          <cell r="F13278">
            <v>6</v>
          </cell>
          <cell r="G13278">
            <v>0</v>
          </cell>
          <cell r="H13278">
            <v>0</v>
          </cell>
          <cell r="I13278">
            <v>7</v>
          </cell>
          <cell r="J13278">
            <v>4</v>
          </cell>
          <cell r="K13278">
            <v>9</v>
          </cell>
          <cell r="L13278">
            <v>7</v>
          </cell>
        </row>
        <row r="13279">
          <cell r="E13279">
            <v>32637</v>
          </cell>
          <cell r="F13279">
            <v>15</v>
          </cell>
          <cell r="G13279">
            <v>11</v>
          </cell>
          <cell r="H13279">
            <v>11</v>
          </cell>
          <cell r="I13279">
            <v>6</v>
          </cell>
          <cell r="J13279">
            <v>0</v>
          </cell>
          <cell r="K13279">
            <v>0</v>
          </cell>
          <cell r="L13279">
            <v>6</v>
          </cell>
        </row>
        <row r="13280">
          <cell r="E13280">
            <v>32638</v>
          </cell>
          <cell r="F13280">
            <v>15</v>
          </cell>
          <cell r="G13280">
            <v>13</v>
          </cell>
          <cell r="H13280">
            <v>13</v>
          </cell>
          <cell r="I13280">
            <v>17</v>
          </cell>
          <cell r="J13280">
            <v>11</v>
          </cell>
          <cell r="K13280">
            <v>6</v>
          </cell>
          <cell r="L13280">
            <v>4</v>
          </cell>
        </row>
        <row r="13281">
          <cell r="E13281">
            <v>32639</v>
          </cell>
          <cell r="F13281">
            <v>20</v>
          </cell>
          <cell r="G13281">
            <v>24</v>
          </cell>
          <cell r="H13281">
            <v>24</v>
          </cell>
          <cell r="I13281">
            <v>15</v>
          </cell>
          <cell r="J13281">
            <v>24</v>
          </cell>
          <cell r="K13281">
            <v>11</v>
          </cell>
          <cell r="L13281">
            <v>17</v>
          </cell>
        </row>
        <row r="13282">
          <cell r="E13282">
            <v>32640</v>
          </cell>
          <cell r="F13282">
            <v>11</v>
          </cell>
          <cell r="G13282">
            <v>6</v>
          </cell>
          <cell r="H13282">
            <v>4</v>
          </cell>
          <cell r="I13282">
            <v>7</v>
          </cell>
          <cell r="J13282">
            <v>6</v>
          </cell>
          <cell r="K13282">
            <v>6</v>
          </cell>
          <cell r="L13282">
            <v>15</v>
          </cell>
        </row>
        <row r="13283">
          <cell r="E13283">
            <v>32641</v>
          </cell>
          <cell r="F13283">
            <v>20</v>
          </cell>
          <cell r="G13283">
            <v>15</v>
          </cell>
          <cell r="H13283">
            <v>9</v>
          </cell>
          <cell r="I13283">
            <v>9</v>
          </cell>
          <cell r="J13283">
            <v>11</v>
          </cell>
          <cell r="K13283">
            <v>4</v>
          </cell>
          <cell r="L13283">
            <v>9</v>
          </cell>
        </row>
        <row r="13284">
          <cell r="E13284">
            <v>32642</v>
          </cell>
          <cell r="F13284">
            <v>4</v>
          </cell>
          <cell r="G13284">
            <v>4</v>
          </cell>
          <cell r="H13284">
            <v>0</v>
          </cell>
          <cell r="I13284">
            <v>4</v>
          </cell>
          <cell r="J13284">
            <v>9</v>
          </cell>
          <cell r="K13284">
            <v>7</v>
          </cell>
          <cell r="L13284">
            <v>9</v>
          </cell>
        </row>
        <row r="13285">
          <cell r="E13285">
            <v>32643</v>
          </cell>
          <cell r="F13285">
            <v>7</v>
          </cell>
          <cell r="G13285">
            <v>7</v>
          </cell>
          <cell r="H13285">
            <v>11</v>
          </cell>
          <cell r="I13285">
            <v>7</v>
          </cell>
          <cell r="J13285">
            <v>9</v>
          </cell>
          <cell r="K13285">
            <v>0</v>
          </cell>
          <cell r="L13285">
            <v>4</v>
          </cell>
        </row>
        <row r="13286">
          <cell r="E13286">
            <v>32644</v>
          </cell>
          <cell r="F13286">
            <v>9</v>
          </cell>
          <cell r="G13286">
            <v>15</v>
          </cell>
          <cell r="H13286">
            <v>6</v>
          </cell>
          <cell r="I13286">
            <v>9</v>
          </cell>
          <cell r="J13286">
            <v>4</v>
          </cell>
          <cell r="K13286">
            <v>11</v>
          </cell>
          <cell r="L13286">
            <v>11</v>
          </cell>
        </row>
        <row r="13287">
          <cell r="E13287">
            <v>32645</v>
          </cell>
          <cell r="F13287">
            <v>9</v>
          </cell>
          <cell r="G13287">
            <v>11</v>
          </cell>
          <cell r="H13287">
            <v>4</v>
          </cell>
          <cell r="I13287">
            <v>0</v>
          </cell>
          <cell r="J13287">
            <v>11</v>
          </cell>
          <cell r="K13287">
            <v>17</v>
          </cell>
          <cell r="L13287">
            <v>6</v>
          </cell>
        </row>
        <row r="13288">
          <cell r="E13288">
            <v>32646</v>
          </cell>
          <cell r="F13288">
            <v>13</v>
          </cell>
          <cell r="G13288">
            <v>15</v>
          </cell>
          <cell r="H13288">
            <v>17</v>
          </cell>
          <cell r="I13288">
            <v>22</v>
          </cell>
          <cell r="J13288">
            <v>24</v>
          </cell>
          <cell r="K13288">
            <v>33</v>
          </cell>
          <cell r="L13288">
            <v>26</v>
          </cell>
        </row>
        <row r="13289">
          <cell r="E13289">
            <v>32647</v>
          </cell>
          <cell r="F13289">
            <v>31</v>
          </cell>
          <cell r="G13289">
            <v>31</v>
          </cell>
          <cell r="H13289">
            <v>31</v>
          </cell>
          <cell r="I13289">
            <v>41</v>
          </cell>
          <cell r="J13289">
            <v>37</v>
          </cell>
          <cell r="K13289">
            <v>43</v>
          </cell>
          <cell r="L13289">
            <v>22</v>
          </cell>
        </row>
        <row r="13290">
          <cell r="E13290">
            <v>32648</v>
          </cell>
          <cell r="F13290">
            <v>41</v>
          </cell>
          <cell r="G13290">
            <v>41</v>
          </cell>
          <cell r="H13290">
            <v>41</v>
          </cell>
          <cell r="I13290">
            <v>44</v>
          </cell>
          <cell r="J13290">
            <v>33</v>
          </cell>
          <cell r="K13290">
            <v>30</v>
          </cell>
          <cell r="L13290">
            <v>39</v>
          </cell>
        </row>
        <row r="13291">
          <cell r="E13291">
            <v>32649</v>
          </cell>
          <cell r="F13291">
            <v>9</v>
          </cell>
          <cell r="G13291">
            <v>4</v>
          </cell>
          <cell r="H13291">
            <v>17</v>
          </cell>
          <cell r="I13291">
            <v>15</v>
          </cell>
          <cell r="J13291">
            <v>20</v>
          </cell>
          <cell r="K13291">
            <v>19</v>
          </cell>
          <cell r="L13291">
            <v>20</v>
          </cell>
        </row>
        <row r="13292">
          <cell r="E13292">
            <v>32650</v>
          </cell>
          <cell r="F13292">
            <v>7</v>
          </cell>
          <cell r="G13292">
            <v>6</v>
          </cell>
          <cell r="H13292">
            <v>7</v>
          </cell>
          <cell r="I13292">
            <v>4</v>
          </cell>
          <cell r="J13292">
            <v>0</v>
          </cell>
          <cell r="K13292">
            <v>11</v>
          </cell>
          <cell r="L13292">
            <v>13</v>
          </cell>
        </row>
        <row r="13293">
          <cell r="E13293">
            <v>32651</v>
          </cell>
          <cell r="F13293">
            <v>0</v>
          </cell>
          <cell r="G13293">
            <v>11</v>
          </cell>
          <cell r="H13293">
            <v>13</v>
          </cell>
          <cell r="I13293">
            <v>17</v>
          </cell>
          <cell r="J13293">
            <v>22</v>
          </cell>
          <cell r="K13293">
            <v>19</v>
          </cell>
          <cell r="L13293">
            <v>15</v>
          </cell>
        </row>
        <row r="13294">
          <cell r="E13294">
            <v>32652</v>
          </cell>
          <cell r="F13294">
            <v>13</v>
          </cell>
          <cell r="G13294">
            <v>13</v>
          </cell>
          <cell r="H13294">
            <v>11</v>
          </cell>
          <cell r="I13294">
            <v>15</v>
          </cell>
          <cell r="J13294">
            <v>17</v>
          </cell>
          <cell r="K13294">
            <v>17</v>
          </cell>
          <cell r="L13294">
            <v>15</v>
          </cell>
        </row>
        <row r="13295">
          <cell r="E13295">
            <v>32653</v>
          </cell>
          <cell r="F13295">
            <v>24</v>
          </cell>
          <cell r="G13295">
            <v>28</v>
          </cell>
          <cell r="H13295">
            <v>24</v>
          </cell>
          <cell r="I13295">
            <v>22</v>
          </cell>
          <cell r="J13295">
            <v>20</v>
          </cell>
          <cell r="K13295">
            <v>20</v>
          </cell>
          <cell r="L13295">
            <v>17</v>
          </cell>
        </row>
        <row r="13296">
          <cell r="E13296">
            <v>32654</v>
          </cell>
          <cell r="F13296">
            <v>13</v>
          </cell>
          <cell r="G13296">
            <v>9</v>
          </cell>
          <cell r="H13296">
            <v>7</v>
          </cell>
          <cell r="I13296">
            <v>13</v>
          </cell>
          <cell r="J13296">
            <v>9</v>
          </cell>
          <cell r="K13296">
            <v>20</v>
          </cell>
          <cell r="L13296">
            <v>7</v>
          </cell>
        </row>
        <row r="13297">
          <cell r="E13297">
            <v>32655</v>
          </cell>
          <cell r="F13297">
            <v>20</v>
          </cell>
          <cell r="G13297">
            <v>22</v>
          </cell>
          <cell r="H13297">
            <v>17</v>
          </cell>
          <cell r="I13297">
            <v>26</v>
          </cell>
          <cell r="J13297">
            <v>28</v>
          </cell>
          <cell r="K13297">
            <v>24</v>
          </cell>
          <cell r="L13297">
            <v>30</v>
          </cell>
        </row>
        <row r="13298">
          <cell r="E13298">
            <v>32656</v>
          </cell>
          <cell r="F13298">
            <v>9</v>
          </cell>
          <cell r="G13298">
            <v>7</v>
          </cell>
          <cell r="H13298">
            <v>9</v>
          </cell>
          <cell r="I13298">
            <v>7</v>
          </cell>
          <cell r="J13298">
            <v>7</v>
          </cell>
          <cell r="K13298">
            <v>7</v>
          </cell>
          <cell r="L13298">
            <v>6</v>
          </cell>
        </row>
        <row r="13299">
          <cell r="E13299">
            <v>32657</v>
          </cell>
          <cell r="F13299">
            <v>6</v>
          </cell>
          <cell r="G13299">
            <v>0</v>
          </cell>
          <cell r="H13299">
            <v>9</v>
          </cell>
          <cell r="I13299">
            <v>4</v>
          </cell>
          <cell r="J13299">
            <v>4</v>
          </cell>
          <cell r="K13299">
            <v>2</v>
          </cell>
          <cell r="L13299">
            <v>9</v>
          </cell>
        </row>
        <row r="13300">
          <cell r="E13300">
            <v>32658</v>
          </cell>
          <cell r="F13300">
            <v>6</v>
          </cell>
          <cell r="G13300">
            <v>6</v>
          </cell>
          <cell r="H13300">
            <v>6</v>
          </cell>
          <cell r="I13300">
            <v>0</v>
          </cell>
          <cell r="J13300">
            <v>6</v>
          </cell>
          <cell r="K13300">
            <v>6</v>
          </cell>
          <cell r="L13300">
            <v>6</v>
          </cell>
        </row>
        <row r="13301">
          <cell r="E13301">
            <v>32659</v>
          </cell>
          <cell r="F13301">
            <v>2</v>
          </cell>
          <cell r="G13301">
            <v>0</v>
          </cell>
          <cell r="H13301">
            <v>0</v>
          </cell>
          <cell r="I13301">
            <v>2</v>
          </cell>
          <cell r="J13301">
            <v>0</v>
          </cell>
          <cell r="K13301">
            <v>6</v>
          </cell>
          <cell r="L13301">
            <v>6</v>
          </cell>
        </row>
        <row r="13302">
          <cell r="E13302">
            <v>32660</v>
          </cell>
          <cell r="F13302">
            <v>17</v>
          </cell>
          <cell r="G13302">
            <v>20</v>
          </cell>
          <cell r="H13302">
            <v>30</v>
          </cell>
          <cell r="I13302">
            <v>22</v>
          </cell>
          <cell r="J13302">
            <v>20</v>
          </cell>
          <cell r="K13302">
            <v>20</v>
          </cell>
          <cell r="L13302">
            <v>15</v>
          </cell>
        </row>
        <row r="13303">
          <cell r="E13303">
            <v>32661</v>
          </cell>
          <cell r="F13303">
            <v>6</v>
          </cell>
          <cell r="G13303">
            <v>19</v>
          </cell>
          <cell r="H13303">
            <v>6</v>
          </cell>
          <cell r="I13303">
            <v>7</v>
          </cell>
          <cell r="J13303">
            <v>6</v>
          </cell>
          <cell r="K13303">
            <v>4</v>
          </cell>
          <cell r="L13303">
            <v>6</v>
          </cell>
        </row>
        <row r="13304">
          <cell r="E13304">
            <v>32662</v>
          </cell>
          <cell r="F13304">
            <v>17</v>
          </cell>
          <cell r="G13304">
            <v>19</v>
          </cell>
          <cell r="H13304">
            <v>17</v>
          </cell>
          <cell r="I13304">
            <v>15</v>
          </cell>
          <cell r="J13304">
            <v>6</v>
          </cell>
          <cell r="K13304">
            <v>17</v>
          </cell>
          <cell r="L13304">
            <v>19</v>
          </cell>
        </row>
        <row r="13305">
          <cell r="E13305">
            <v>32663</v>
          </cell>
          <cell r="F13305">
            <v>4</v>
          </cell>
          <cell r="G13305">
            <v>4</v>
          </cell>
          <cell r="H13305">
            <v>9</v>
          </cell>
          <cell r="I13305">
            <v>0</v>
          </cell>
          <cell r="J13305">
            <v>0</v>
          </cell>
          <cell r="K13305">
            <v>4</v>
          </cell>
          <cell r="L13305">
            <v>0</v>
          </cell>
        </row>
        <row r="13306">
          <cell r="E13306">
            <v>32664</v>
          </cell>
          <cell r="F13306">
            <v>11</v>
          </cell>
          <cell r="G13306">
            <v>0</v>
          </cell>
          <cell r="H13306">
            <v>6</v>
          </cell>
          <cell r="I13306">
            <v>6</v>
          </cell>
          <cell r="J13306">
            <v>0</v>
          </cell>
          <cell r="K13306">
            <v>6</v>
          </cell>
          <cell r="L13306">
            <v>15</v>
          </cell>
        </row>
        <row r="13307">
          <cell r="E13307">
            <v>32665</v>
          </cell>
          <cell r="F13307">
            <v>17</v>
          </cell>
          <cell r="G13307">
            <v>7</v>
          </cell>
          <cell r="H13307">
            <v>4</v>
          </cell>
          <cell r="I13307">
            <v>6</v>
          </cell>
          <cell r="J13307">
            <v>7</v>
          </cell>
          <cell r="K13307">
            <v>13</v>
          </cell>
          <cell r="L13307">
            <v>6</v>
          </cell>
        </row>
        <row r="13308">
          <cell r="E13308">
            <v>32666</v>
          </cell>
          <cell r="F13308">
            <v>4</v>
          </cell>
          <cell r="G13308">
            <v>6</v>
          </cell>
          <cell r="H13308">
            <v>7</v>
          </cell>
          <cell r="I13308">
            <v>9</v>
          </cell>
          <cell r="J13308">
            <v>13</v>
          </cell>
          <cell r="K13308">
            <v>0</v>
          </cell>
          <cell r="L13308">
            <v>7</v>
          </cell>
        </row>
        <row r="13309">
          <cell r="E13309">
            <v>32667</v>
          </cell>
          <cell r="F13309">
            <v>4</v>
          </cell>
          <cell r="G13309">
            <v>9</v>
          </cell>
          <cell r="H13309">
            <v>15</v>
          </cell>
          <cell r="I13309">
            <v>15</v>
          </cell>
          <cell r="J13309">
            <v>15</v>
          </cell>
          <cell r="K13309">
            <v>11</v>
          </cell>
          <cell r="L13309">
            <v>9</v>
          </cell>
        </row>
        <row r="13310">
          <cell r="E13310">
            <v>32668</v>
          </cell>
          <cell r="F13310">
            <v>20</v>
          </cell>
          <cell r="G13310">
            <v>19</v>
          </cell>
          <cell r="H13310">
            <v>13</v>
          </cell>
          <cell r="I13310">
            <v>7</v>
          </cell>
          <cell r="J13310">
            <v>6</v>
          </cell>
          <cell r="K13310">
            <v>9</v>
          </cell>
          <cell r="L13310">
            <v>13</v>
          </cell>
        </row>
        <row r="13311">
          <cell r="E13311">
            <v>32669</v>
          </cell>
          <cell r="F13311">
            <v>17</v>
          </cell>
          <cell r="G13311">
            <v>13</v>
          </cell>
          <cell r="H13311">
            <v>6</v>
          </cell>
          <cell r="I13311">
            <v>20</v>
          </cell>
          <cell r="J13311">
            <v>13</v>
          </cell>
          <cell r="K13311">
            <v>19</v>
          </cell>
          <cell r="L13311">
            <v>11</v>
          </cell>
        </row>
        <row r="13312">
          <cell r="E13312">
            <v>32670</v>
          </cell>
          <cell r="F13312">
            <v>20</v>
          </cell>
          <cell r="G13312">
            <v>22</v>
          </cell>
          <cell r="H13312">
            <v>24</v>
          </cell>
          <cell r="I13312">
            <v>17</v>
          </cell>
          <cell r="J13312">
            <v>26</v>
          </cell>
          <cell r="K13312">
            <v>22</v>
          </cell>
          <cell r="L13312">
            <v>20</v>
          </cell>
        </row>
        <row r="13313">
          <cell r="E13313">
            <v>32671</v>
          </cell>
          <cell r="F13313">
            <v>6</v>
          </cell>
          <cell r="G13313">
            <v>0</v>
          </cell>
          <cell r="H13313">
            <v>6</v>
          </cell>
          <cell r="I13313">
            <v>0</v>
          </cell>
          <cell r="J13313">
            <v>0</v>
          </cell>
          <cell r="K13313">
            <v>0</v>
          </cell>
          <cell r="L13313">
            <v>0</v>
          </cell>
        </row>
        <row r="13314">
          <cell r="E13314">
            <v>32672</v>
          </cell>
          <cell r="F13314">
            <v>11</v>
          </cell>
          <cell r="G13314">
            <v>13</v>
          </cell>
          <cell r="H13314">
            <v>9</v>
          </cell>
          <cell r="I13314">
            <v>19</v>
          </cell>
          <cell r="J13314">
            <v>15</v>
          </cell>
          <cell r="K13314">
            <v>15</v>
          </cell>
          <cell r="L13314">
            <v>13</v>
          </cell>
        </row>
        <row r="13315">
          <cell r="E13315">
            <v>32673</v>
          </cell>
          <cell r="F13315">
            <v>33</v>
          </cell>
          <cell r="G13315">
            <v>33</v>
          </cell>
          <cell r="H13315">
            <v>33</v>
          </cell>
          <cell r="I13315">
            <v>30</v>
          </cell>
          <cell r="J13315">
            <v>15</v>
          </cell>
          <cell r="K13315">
            <v>15</v>
          </cell>
          <cell r="L13315">
            <v>15</v>
          </cell>
        </row>
        <row r="13316">
          <cell r="E13316">
            <v>32674</v>
          </cell>
          <cell r="F13316">
            <v>7</v>
          </cell>
          <cell r="G13316">
            <v>0</v>
          </cell>
          <cell r="H13316">
            <v>0</v>
          </cell>
          <cell r="I13316">
            <v>0</v>
          </cell>
          <cell r="J13316">
            <v>0</v>
          </cell>
          <cell r="K13316">
            <v>0</v>
          </cell>
          <cell r="L13316">
            <v>6</v>
          </cell>
        </row>
        <row r="13317">
          <cell r="E13317">
            <v>32675</v>
          </cell>
          <cell r="F13317">
            <v>15</v>
          </cell>
          <cell r="G13317">
            <v>20</v>
          </cell>
          <cell r="H13317">
            <v>22</v>
          </cell>
          <cell r="I13317">
            <v>20</v>
          </cell>
          <cell r="J13317">
            <v>20</v>
          </cell>
          <cell r="K13317">
            <v>19</v>
          </cell>
          <cell r="L13317">
            <v>17</v>
          </cell>
        </row>
        <row r="13318">
          <cell r="E13318">
            <v>32676</v>
          </cell>
          <cell r="F13318">
            <v>7</v>
          </cell>
          <cell r="G13318">
            <v>9</v>
          </cell>
          <cell r="H13318">
            <v>0</v>
          </cell>
          <cell r="I13318">
            <v>4</v>
          </cell>
          <cell r="J13318">
            <v>9</v>
          </cell>
          <cell r="K13318">
            <v>9</v>
          </cell>
          <cell r="L13318">
            <v>0</v>
          </cell>
        </row>
        <row r="13319">
          <cell r="E13319">
            <v>32677</v>
          </cell>
          <cell r="F13319">
            <v>11</v>
          </cell>
          <cell r="G13319">
            <v>9</v>
          </cell>
          <cell r="H13319">
            <v>6</v>
          </cell>
          <cell r="I13319">
            <v>0</v>
          </cell>
          <cell r="J13319">
            <v>0</v>
          </cell>
          <cell r="K13319">
            <v>0</v>
          </cell>
          <cell r="L13319">
            <v>4</v>
          </cell>
        </row>
        <row r="13320">
          <cell r="E13320">
            <v>32678</v>
          </cell>
          <cell r="F13320">
            <v>11</v>
          </cell>
          <cell r="G13320">
            <v>13</v>
          </cell>
          <cell r="H13320">
            <v>11</v>
          </cell>
          <cell r="I13320">
            <v>11</v>
          </cell>
          <cell r="J13320">
            <v>15</v>
          </cell>
          <cell r="K13320">
            <v>15</v>
          </cell>
          <cell r="L13320">
            <v>9</v>
          </cell>
        </row>
        <row r="13321">
          <cell r="E13321">
            <v>32679</v>
          </cell>
          <cell r="F13321">
            <v>11</v>
          </cell>
          <cell r="G13321">
            <v>6</v>
          </cell>
          <cell r="H13321">
            <v>4</v>
          </cell>
          <cell r="I13321">
            <v>11</v>
          </cell>
          <cell r="J13321">
            <v>15</v>
          </cell>
          <cell r="K13321">
            <v>6</v>
          </cell>
          <cell r="L13321">
            <v>4</v>
          </cell>
        </row>
        <row r="13322">
          <cell r="E13322">
            <v>32680</v>
          </cell>
          <cell r="F13322">
            <v>7</v>
          </cell>
          <cell r="G13322">
            <v>15</v>
          </cell>
          <cell r="H13322">
            <v>7</v>
          </cell>
          <cell r="I13322">
            <v>11</v>
          </cell>
          <cell r="J13322">
            <v>13</v>
          </cell>
          <cell r="K13322">
            <v>15</v>
          </cell>
          <cell r="L13322">
            <v>15</v>
          </cell>
        </row>
        <row r="13323">
          <cell r="E13323">
            <v>32681</v>
          </cell>
          <cell r="F13323">
            <v>6</v>
          </cell>
          <cell r="G13323">
            <v>7</v>
          </cell>
          <cell r="H13323">
            <v>4</v>
          </cell>
          <cell r="I13323">
            <v>6</v>
          </cell>
          <cell r="J13323">
            <v>9</v>
          </cell>
          <cell r="K13323">
            <v>15</v>
          </cell>
          <cell r="L13323">
            <v>22</v>
          </cell>
        </row>
        <row r="13324">
          <cell r="E13324">
            <v>32682</v>
          </cell>
          <cell r="F13324">
            <v>22</v>
          </cell>
          <cell r="G13324">
            <v>6</v>
          </cell>
          <cell r="H13324">
            <v>13</v>
          </cell>
          <cell r="I13324">
            <v>13</v>
          </cell>
          <cell r="J13324">
            <v>13</v>
          </cell>
          <cell r="K13324">
            <v>19</v>
          </cell>
          <cell r="L13324">
            <v>15</v>
          </cell>
        </row>
        <row r="13325">
          <cell r="E13325">
            <v>32683</v>
          </cell>
          <cell r="F13325">
            <v>17</v>
          </cell>
          <cell r="G13325">
            <v>11</v>
          </cell>
          <cell r="H13325">
            <v>15</v>
          </cell>
          <cell r="I13325">
            <v>9</v>
          </cell>
          <cell r="J13325">
            <v>9</v>
          </cell>
          <cell r="K13325">
            <v>22</v>
          </cell>
          <cell r="L13325">
            <v>26</v>
          </cell>
        </row>
        <row r="13326">
          <cell r="E13326">
            <v>32684</v>
          </cell>
          <cell r="F13326">
            <v>24</v>
          </cell>
          <cell r="G13326">
            <v>19</v>
          </cell>
          <cell r="H13326">
            <v>22</v>
          </cell>
          <cell r="I13326">
            <v>17</v>
          </cell>
          <cell r="J13326">
            <v>20</v>
          </cell>
          <cell r="K13326">
            <v>15</v>
          </cell>
          <cell r="L13326">
            <v>15</v>
          </cell>
        </row>
        <row r="13327">
          <cell r="E13327">
            <v>32685</v>
          </cell>
          <cell r="F13327">
            <v>22</v>
          </cell>
          <cell r="G13327">
            <v>20</v>
          </cell>
          <cell r="H13327">
            <v>24</v>
          </cell>
          <cell r="I13327">
            <v>15</v>
          </cell>
          <cell r="J13327">
            <v>17</v>
          </cell>
          <cell r="K13327">
            <v>15</v>
          </cell>
          <cell r="L13327">
            <v>6</v>
          </cell>
        </row>
        <row r="13328">
          <cell r="E13328">
            <v>32686</v>
          </cell>
          <cell r="F13328">
            <v>7</v>
          </cell>
          <cell r="G13328">
            <v>0</v>
          </cell>
          <cell r="H13328">
            <v>7</v>
          </cell>
          <cell r="I13328">
            <v>4</v>
          </cell>
          <cell r="J13328">
            <v>0</v>
          </cell>
          <cell r="K13328">
            <v>0</v>
          </cell>
          <cell r="L13328">
            <v>6</v>
          </cell>
        </row>
        <row r="13329">
          <cell r="E13329">
            <v>32687</v>
          </cell>
          <cell r="F13329">
            <v>24</v>
          </cell>
          <cell r="G13329">
            <v>22</v>
          </cell>
          <cell r="H13329">
            <v>17</v>
          </cell>
          <cell r="I13329">
            <v>15</v>
          </cell>
          <cell r="J13329">
            <v>15</v>
          </cell>
          <cell r="K13329">
            <v>15</v>
          </cell>
          <cell r="L13329">
            <v>9</v>
          </cell>
        </row>
        <row r="13330">
          <cell r="E13330">
            <v>32688</v>
          </cell>
          <cell r="F13330">
            <v>9</v>
          </cell>
          <cell r="G13330">
            <v>6</v>
          </cell>
          <cell r="H13330">
            <v>0</v>
          </cell>
          <cell r="I13330">
            <v>4</v>
          </cell>
          <cell r="J13330">
            <v>4</v>
          </cell>
          <cell r="K13330">
            <v>9</v>
          </cell>
          <cell r="L13330">
            <v>0</v>
          </cell>
        </row>
        <row r="13331">
          <cell r="E13331">
            <v>32689</v>
          </cell>
          <cell r="F13331">
            <v>7</v>
          </cell>
          <cell r="G13331">
            <v>9</v>
          </cell>
          <cell r="H13331">
            <v>11</v>
          </cell>
          <cell r="I13331">
            <v>7</v>
          </cell>
          <cell r="J13331">
            <v>0</v>
          </cell>
          <cell r="K13331">
            <v>22</v>
          </cell>
          <cell r="L13331">
            <v>20</v>
          </cell>
        </row>
        <row r="13332">
          <cell r="E13332">
            <v>32690</v>
          </cell>
          <cell r="F13332">
            <v>0</v>
          </cell>
          <cell r="G13332">
            <v>9</v>
          </cell>
          <cell r="H13332">
            <v>7</v>
          </cell>
          <cell r="I13332">
            <v>0</v>
          </cell>
          <cell r="J13332">
            <v>13</v>
          </cell>
          <cell r="K13332">
            <v>11</v>
          </cell>
          <cell r="L13332">
            <v>19</v>
          </cell>
        </row>
        <row r="13333">
          <cell r="E13333">
            <v>32691</v>
          </cell>
          <cell r="F13333">
            <v>24</v>
          </cell>
          <cell r="G13333">
            <v>22</v>
          </cell>
          <cell r="H13333">
            <v>30</v>
          </cell>
          <cell r="I13333">
            <v>20</v>
          </cell>
          <cell r="J13333">
            <v>22</v>
          </cell>
          <cell r="K13333">
            <v>20</v>
          </cell>
          <cell r="L13333">
            <v>24</v>
          </cell>
        </row>
        <row r="13334">
          <cell r="E13334">
            <v>32692</v>
          </cell>
          <cell r="F13334">
            <v>0</v>
          </cell>
          <cell r="G13334">
            <v>0</v>
          </cell>
          <cell r="H13334">
            <v>9</v>
          </cell>
          <cell r="I13334">
            <v>4</v>
          </cell>
          <cell r="J13334">
            <v>2</v>
          </cell>
          <cell r="K13334">
            <v>2</v>
          </cell>
          <cell r="L13334">
            <v>0</v>
          </cell>
        </row>
        <row r="13335">
          <cell r="E13335">
            <v>32693</v>
          </cell>
          <cell r="F13335">
            <v>15</v>
          </cell>
          <cell r="G13335">
            <v>7</v>
          </cell>
          <cell r="H13335">
            <v>6</v>
          </cell>
          <cell r="I13335">
            <v>19</v>
          </cell>
          <cell r="J13335">
            <v>13</v>
          </cell>
          <cell r="K13335">
            <v>9</v>
          </cell>
          <cell r="L13335">
            <v>0</v>
          </cell>
        </row>
        <row r="13336">
          <cell r="E13336">
            <v>32694</v>
          </cell>
          <cell r="F13336">
            <v>13</v>
          </cell>
          <cell r="G13336">
            <v>7</v>
          </cell>
          <cell r="H13336">
            <v>9</v>
          </cell>
          <cell r="I13336">
            <v>0</v>
          </cell>
          <cell r="J13336">
            <v>0</v>
          </cell>
          <cell r="K13336">
            <v>0</v>
          </cell>
          <cell r="L13336">
            <v>0</v>
          </cell>
        </row>
        <row r="13337">
          <cell r="E13337">
            <v>32695</v>
          </cell>
          <cell r="F13337">
            <v>11</v>
          </cell>
          <cell r="G13337">
            <v>13</v>
          </cell>
          <cell r="H13337">
            <v>11</v>
          </cell>
          <cell r="I13337">
            <v>17</v>
          </cell>
          <cell r="J13337">
            <v>11</v>
          </cell>
          <cell r="K13337">
            <v>19</v>
          </cell>
          <cell r="L13337">
            <v>9</v>
          </cell>
        </row>
        <row r="13338">
          <cell r="E13338">
            <v>32696</v>
          </cell>
          <cell r="F13338">
            <v>15</v>
          </cell>
          <cell r="G13338">
            <v>7</v>
          </cell>
          <cell r="H13338">
            <v>9</v>
          </cell>
          <cell r="I13338">
            <v>7</v>
          </cell>
          <cell r="J13338">
            <v>6</v>
          </cell>
          <cell r="K13338">
            <v>7</v>
          </cell>
          <cell r="L13338">
            <v>6</v>
          </cell>
        </row>
        <row r="13339">
          <cell r="E13339">
            <v>32697</v>
          </cell>
          <cell r="F13339">
            <v>41</v>
          </cell>
          <cell r="G13339">
            <v>30</v>
          </cell>
          <cell r="H13339">
            <v>24</v>
          </cell>
          <cell r="I13339">
            <v>20</v>
          </cell>
          <cell r="J13339">
            <v>9</v>
          </cell>
          <cell r="K13339">
            <v>6</v>
          </cell>
          <cell r="L13339">
            <v>6</v>
          </cell>
        </row>
        <row r="13340">
          <cell r="E13340">
            <v>32698</v>
          </cell>
          <cell r="F13340">
            <v>15</v>
          </cell>
          <cell r="G13340">
            <v>20</v>
          </cell>
          <cell r="H13340">
            <v>19</v>
          </cell>
          <cell r="I13340">
            <v>19</v>
          </cell>
          <cell r="J13340">
            <v>19</v>
          </cell>
          <cell r="K13340">
            <v>19</v>
          </cell>
          <cell r="L13340">
            <v>24</v>
          </cell>
        </row>
        <row r="13341">
          <cell r="E13341">
            <v>32699</v>
          </cell>
          <cell r="F13341">
            <v>13</v>
          </cell>
          <cell r="G13341">
            <v>7</v>
          </cell>
          <cell r="H13341">
            <v>13</v>
          </cell>
          <cell r="I13341">
            <v>6</v>
          </cell>
          <cell r="J13341">
            <v>6</v>
          </cell>
          <cell r="K13341">
            <v>15</v>
          </cell>
          <cell r="L13341">
            <v>15</v>
          </cell>
        </row>
        <row r="13342">
          <cell r="E13342">
            <v>32700</v>
          </cell>
          <cell r="F13342">
            <v>9</v>
          </cell>
          <cell r="G13342">
            <v>0</v>
          </cell>
          <cell r="H13342">
            <v>4</v>
          </cell>
          <cell r="I13342">
            <v>0</v>
          </cell>
          <cell r="J13342">
            <v>6</v>
          </cell>
          <cell r="K13342">
            <v>4</v>
          </cell>
          <cell r="L13342">
            <v>13</v>
          </cell>
        </row>
        <row r="13343">
          <cell r="E13343">
            <v>32701</v>
          </cell>
          <cell r="F13343">
            <v>2</v>
          </cell>
          <cell r="G13343">
            <v>4</v>
          </cell>
          <cell r="H13343">
            <v>0</v>
          </cell>
          <cell r="I13343">
            <v>0</v>
          </cell>
          <cell r="J13343">
            <v>0</v>
          </cell>
          <cell r="K13343">
            <v>2</v>
          </cell>
          <cell r="L13343">
            <v>0</v>
          </cell>
        </row>
        <row r="13344">
          <cell r="E13344">
            <v>32702</v>
          </cell>
          <cell r="F13344">
            <v>7</v>
          </cell>
          <cell r="G13344">
            <v>0</v>
          </cell>
          <cell r="H13344">
            <v>4</v>
          </cell>
          <cell r="I13344">
            <v>9</v>
          </cell>
          <cell r="J13344">
            <v>11</v>
          </cell>
          <cell r="K13344">
            <v>6</v>
          </cell>
          <cell r="L13344">
            <v>4</v>
          </cell>
        </row>
        <row r="13345">
          <cell r="E13345">
            <v>32703</v>
          </cell>
          <cell r="F13345">
            <v>13</v>
          </cell>
          <cell r="G13345">
            <v>13</v>
          </cell>
          <cell r="H13345">
            <v>6</v>
          </cell>
          <cell r="I13345">
            <v>6</v>
          </cell>
          <cell r="J13345">
            <v>6</v>
          </cell>
          <cell r="K13345">
            <v>6</v>
          </cell>
          <cell r="L13345">
            <v>7</v>
          </cell>
        </row>
        <row r="13346">
          <cell r="E13346">
            <v>32704</v>
          </cell>
          <cell r="F13346">
            <v>15</v>
          </cell>
          <cell r="G13346">
            <v>7</v>
          </cell>
          <cell r="H13346">
            <v>9</v>
          </cell>
          <cell r="I13346">
            <v>11</v>
          </cell>
          <cell r="J13346">
            <v>19</v>
          </cell>
          <cell r="K13346">
            <v>19</v>
          </cell>
          <cell r="L13346">
            <v>19</v>
          </cell>
        </row>
        <row r="13347">
          <cell r="E13347">
            <v>32705</v>
          </cell>
          <cell r="F13347">
            <v>15</v>
          </cell>
          <cell r="G13347">
            <v>7</v>
          </cell>
          <cell r="H13347">
            <v>13</v>
          </cell>
          <cell r="I13347">
            <v>4</v>
          </cell>
          <cell r="J13347">
            <v>0</v>
          </cell>
          <cell r="K13347">
            <v>9</v>
          </cell>
          <cell r="L13347">
            <v>9</v>
          </cell>
        </row>
        <row r="13348">
          <cell r="E13348">
            <v>32706</v>
          </cell>
          <cell r="F13348">
            <v>2</v>
          </cell>
          <cell r="G13348">
            <v>4</v>
          </cell>
          <cell r="H13348">
            <v>7</v>
          </cell>
          <cell r="I13348">
            <v>6</v>
          </cell>
          <cell r="J13348">
            <v>2</v>
          </cell>
          <cell r="K13348">
            <v>9</v>
          </cell>
          <cell r="L13348">
            <v>11</v>
          </cell>
        </row>
        <row r="13349">
          <cell r="E13349">
            <v>32707</v>
          </cell>
          <cell r="F13349">
            <v>7</v>
          </cell>
          <cell r="G13349">
            <v>7</v>
          </cell>
          <cell r="H13349">
            <v>6</v>
          </cell>
          <cell r="I13349">
            <v>4</v>
          </cell>
          <cell r="J13349">
            <v>7</v>
          </cell>
          <cell r="K13349">
            <v>2</v>
          </cell>
          <cell r="L13349">
            <v>9</v>
          </cell>
        </row>
        <row r="13350">
          <cell r="E13350">
            <v>32708</v>
          </cell>
          <cell r="F13350">
            <v>0</v>
          </cell>
          <cell r="G13350">
            <v>0</v>
          </cell>
          <cell r="H13350">
            <v>9</v>
          </cell>
          <cell r="I13350">
            <v>7</v>
          </cell>
          <cell r="J13350">
            <v>7</v>
          </cell>
          <cell r="K13350">
            <v>7</v>
          </cell>
          <cell r="L13350">
            <v>7</v>
          </cell>
        </row>
        <row r="13351">
          <cell r="E13351">
            <v>32709</v>
          </cell>
          <cell r="F13351">
            <v>6</v>
          </cell>
          <cell r="G13351">
            <v>7</v>
          </cell>
          <cell r="H13351">
            <v>0</v>
          </cell>
          <cell r="I13351">
            <v>9</v>
          </cell>
          <cell r="J13351">
            <v>4</v>
          </cell>
          <cell r="K13351">
            <v>4</v>
          </cell>
          <cell r="L13351">
            <v>0</v>
          </cell>
        </row>
        <row r="13352">
          <cell r="E13352">
            <v>32710</v>
          </cell>
          <cell r="F13352">
            <v>11</v>
          </cell>
          <cell r="G13352">
            <v>11</v>
          </cell>
          <cell r="H13352">
            <v>11</v>
          </cell>
          <cell r="I13352">
            <v>4</v>
          </cell>
          <cell r="J13352">
            <v>4</v>
          </cell>
          <cell r="K13352">
            <v>7</v>
          </cell>
          <cell r="L13352">
            <v>7</v>
          </cell>
        </row>
        <row r="13353">
          <cell r="E13353">
            <v>32711</v>
          </cell>
          <cell r="F13353">
            <v>30</v>
          </cell>
          <cell r="G13353">
            <v>26</v>
          </cell>
          <cell r="H13353">
            <v>19</v>
          </cell>
          <cell r="I13353">
            <v>11</v>
          </cell>
          <cell r="J13353">
            <v>11</v>
          </cell>
          <cell r="K13353">
            <v>0</v>
          </cell>
          <cell r="L13353">
            <v>0</v>
          </cell>
        </row>
        <row r="13354">
          <cell r="E13354">
            <v>32712</v>
          </cell>
          <cell r="F13354">
            <v>13</v>
          </cell>
          <cell r="G13354">
            <v>7</v>
          </cell>
          <cell r="H13354">
            <v>7</v>
          </cell>
          <cell r="I13354">
            <v>6</v>
          </cell>
          <cell r="J13354">
            <v>6</v>
          </cell>
          <cell r="K13354">
            <v>6</v>
          </cell>
          <cell r="L13354">
            <v>15</v>
          </cell>
        </row>
        <row r="13355">
          <cell r="E13355">
            <v>32713</v>
          </cell>
          <cell r="F13355">
            <v>17</v>
          </cell>
          <cell r="G13355">
            <v>17</v>
          </cell>
          <cell r="H13355">
            <v>19</v>
          </cell>
          <cell r="I13355">
            <v>13</v>
          </cell>
          <cell r="J13355">
            <v>20</v>
          </cell>
          <cell r="K13355">
            <v>35</v>
          </cell>
          <cell r="L13355">
            <v>28</v>
          </cell>
        </row>
        <row r="13356">
          <cell r="E13356">
            <v>32714</v>
          </cell>
          <cell r="F13356">
            <v>7</v>
          </cell>
          <cell r="G13356">
            <v>6</v>
          </cell>
          <cell r="H13356">
            <v>4</v>
          </cell>
          <cell r="I13356">
            <v>4</v>
          </cell>
          <cell r="J13356">
            <v>0</v>
          </cell>
          <cell r="K13356">
            <v>0</v>
          </cell>
          <cell r="L13356">
            <v>9</v>
          </cell>
        </row>
        <row r="13357">
          <cell r="E13357">
            <v>32715</v>
          </cell>
          <cell r="F13357">
            <v>17</v>
          </cell>
          <cell r="G13357">
            <v>11</v>
          </cell>
          <cell r="H13357">
            <v>7</v>
          </cell>
          <cell r="I13357">
            <v>11</v>
          </cell>
          <cell r="J13357">
            <v>9</v>
          </cell>
          <cell r="K13357">
            <v>6</v>
          </cell>
          <cell r="L13357">
            <v>4</v>
          </cell>
        </row>
        <row r="13358">
          <cell r="E13358">
            <v>32716</v>
          </cell>
          <cell r="F13358">
            <v>20</v>
          </cell>
          <cell r="G13358">
            <v>19</v>
          </cell>
          <cell r="H13358">
            <v>11</v>
          </cell>
          <cell r="I13358">
            <v>13</v>
          </cell>
          <cell r="J13358">
            <v>11</v>
          </cell>
          <cell r="K13358">
            <v>9</v>
          </cell>
          <cell r="L13358">
            <v>0</v>
          </cell>
        </row>
        <row r="13359">
          <cell r="E13359">
            <v>32717</v>
          </cell>
          <cell r="F13359">
            <v>30</v>
          </cell>
          <cell r="G13359">
            <v>31</v>
          </cell>
          <cell r="H13359">
            <v>28</v>
          </cell>
          <cell r="I13359">
            <v>24</v>
          </cell>
          <cell r="J13359">
            <v>19</v>
          </cell>
          <cell r="K13359">
            <v>17</v>
          </cell>
          <cell r="L13359">
            <v>37</v>
          </cell>
        </row>
        <row r="13360">
          <cell r="E13360">
            <v>32718</v>
          </cell>
          <cell r="F13360">
            <v>4</v>
          </cell>
          <cell r="G13360">
            <v>4</v>
          </cell>
          <cell r="H13360">
            <v>6</v>
          </cell>
          <cell r="I13360">
            <v>6</v>
          </cell>
          <cell r="J13360">
            <v>6</v>
          </cell>
          <cell r="K13360">
            <v>4</v>
          </cell>
          <cell r="L13360">
            <v>0</v>
          </cell>
        </row>
        <row r="13361">
          <cell r="E13361">
            <v>32719</v>
          </cell>
          <cell r="F13361">
            <v>24</v>
          </cell>
          <cell r="G13361">
            <v>24</v>
          </cell>
          <cell r="H13361">
            <v>17</v>
          </cell>
          <cell r="I13361">
            <v>17</v>
          </cell>
          <cell r="J13361">
            <v>4</v>
          </cell>
          <cell r="K13361">
            <v>6</v>
          </cell>
          <cell r="L13361">
            <v>15</v>
          </cell>
        </row>
        <row r="13362">
          <cell r="E13362">
            <v>32720</v>
          </cell>
          <cell r="F13362">
            <v>7</v>
          </cell>
          <cell r="G13362">
            <v>22</v>
          </cell>
          <cell r="H13362">
            <v>20</v>
          </cell>
          <cell r="I13362">
            <v>7</v>
          </cell>
          <cell r="J13362">
            <v>6</v>
          </cell>
          <cell r="K13362">
            <v>0</v>
          </cell>
          <cell r="L13362">
            <v>4</v>
          </cell>
        </row>
        <row r="13363">
          <cell r="E13363">
            <v>32721</v>
          </cell>
          <cell r="F13363">
            <v>4</v>
          </cell>
          <cell r="G13363">
            <v>11</v>
          </cell>
          <cell r="H13363">
            <v>0</v>
          </cell>
          <cell r="I13363">
            <v>11</v>
          </cell>
          <cell r="J13363">
            <v>15</v>
          </cell>
          <cell r="K13363">
            <v>4</v>
          </cell>
          <cell r="L13363">
            <v>7</v>
          </cell>
        </row>
        <row r="13364">
          <cell r="E13364">
            <v>32722</v>
          </cell>
          <cell r="F13364">
            <v>0</v>
          </cell>
          <cell r="G13364">
            <v>9</v>
          </cell>
          <cell r="H13364">
            <v>7</v>
          </cell>
          <cell r="I13364">
            <v>7</v>
          </cell>
          <cell r="J13364">
            <v>13</v>
          </cell>
          <cell r="K13364">
            <v>9</v>
          </cell>
          <cell r="L13364">
            <v>13</v>
          </cell>
        </row>
        <row r="13365">
          <cell r="E13365">
            <v>32723</v>
          </cell>
          <cell r="F13365">
            <v>35</v>
          </cell>
          <cell r="G13365">
            <v>35</v>
          </cell>
          <cell r="H13365">
            <v>37</v>
          </cell>
          <cell r="I13365">
            <v>26</v>
          </cell>
          <cell r="J13365">
            <v>26</v>
          </cell>
          <cell r="K13365">
            <v>28</v>
          </cell>
          <cell r="L13365">
            <v>26</v>
          </cell>
        </row>
        <row r="13366">
          <cell r="E13366">
            <v>32724</v>
          </cell>
          <cell r="F13366">
            <v>11</v>
          </cell>
          <cell r="G13366">
            <v>22</v>
          </cell>
          <cell r="H13366">
            <v>13</v>
          </cell>
          <cell r="I13366">
            <v>13</v>
          </cell>
          <cell r="J13366">
            <v>7</v>
          </cell>
          <cell r="K13366">
            <v>15</v>
          </cell>
          <cell r="L13366">
            <v>9</v>
          </cell>
        </row>
        <row r="13367">
          <cell r="E13367">
            <v>32725</v>
          </cell>
          <cell r="F13367">
            <v>0</v>
          </cell>
          <cell r="G13367">
            <v>6</v>
          </cell>
          <cell r="H13367">
            <v>0</v>
          </cell>
          <cell r="I13367">
            <v>0</v>
          </cell>
          <cell r="J13367">
            <v>0</v>
          </cell>
          <cell r="K13367">
            <v>0</v>
          </cell>
          <cell r="L13367">
            <v>4</v>
          </cell>
        </row>
        <row r="13368">
          <cell r="E13368">
            <v>32726</v>
          </cell>
          <cell r="F13368">
            <v>15</v>
          </cell>
          <cell r="G13368">
            <v>13</v>
          </cell>
          <cell r="H13368">
            <v>9</v>
          </cell>
          <cell r="I13368">
            <v>9</v>
          </cell>
          <cell r="J13368">
            <v>7</v>
          </cell>
          <cell r="K13368">
            <v>7</v>
          </cell>
          <cell r="L13368">
            <v>7</v>
          </cell>
        </row>
        <row r="13369">
          <cell r="E13369">
            <v>32727</v>
          </cell>
          <cell r="F13369">
            <v>7</v>
          </cell>
          <cell r="G13369">
            <v>7</v>
          </cell>
          <cell r="H13369">
            <v>0</v>
          </cell>
          <cell r="I13369">
            <v>6</v>
          </cell>
          <cell r="J13369">
            <v>6</v>
          </cell>
          <cell r="K13369">
            <v>0</v>
          </cell>
          <cell r="L13369">
            <v>0</v>
          </cell>
        </row>
        <row r="13370">
          <cell r="E13370">
            <v>32728</v>
          </cell>
          <cell r="F13370">
            <v>6</v>
          </cell>
          <cell r="G13370">
            <v>4</v>
          </cell>
          <cell r="H13370">
            <v>0</v>
          </cell>
          <cell r="I13370">
            <v>0</v>
          </cell>
          <cell r="J13370">
            <v>0</v>
          </cell>
          <cell r="K13370">
            <v>7</v>
          </cell>
          <cell r="L13370">
            <v>0</v>
          </cell>
        </row>
        <row r="13371">
          <cell r="E13371">
            <v>32729</v>
          </cell>
          <cell r="F13371">
            <v>6</v>
          </cell>
          <cell r="G13371">
            <v>7</v>
          </cell>
          <cell r="H13371">
            <v>0</v>
          </cell>
          <cell r="I13371">
            <v>9</v>
          </cell>
          <cell r="J13371">
            <v>0</v>
          </cell>
          <cell r="K13371">
            <v>2</v>
          </cell>
          <cell r="L13371">
            <v>2</v>
          </cell>
        </row>
        <row r="13372">
          <cell r="E13372">
            <v>32730</v>
          </cell>
          <cell r="F13372">
            <v>6</v>
          </cell>
          <cell r="G13372">
            <v>6</v>
          </cell>
          <cell r="H13372">
            <v>7</v>
          </cell>
          <cell r="I13372">
            <v>9</v>
          </cell>
          <cell r="J13372">
            <v>9</v>
          </cell>
          <cell r="K13372">
            <v>7</v>
          </cell>
          <cell r="L13372">
            <v>6</v>
          </cell>
        </row>
        <row r="13373">
          <cell r="E13373">
            <v>32731</v>
          </cell>
          <cell r="F13373">
            <v>9</v>
          </cell>
          <cell r="G13373">
            <v>0</v>
          </cell>
          <cell r="H13373">
            <v>7</v>
          </cell>
          <cell r="I13373">
            <v>17</v>
          </cell>
          <cell r="J13373">
            <v>11</v>
          </cell>
          <cell r="K13373">
            <v>11</v>
          </cell>
          <cell r="L13373">
            <v>11</v>
          </cell>
        </row>
        <row r="13374">
          <cell r="E13374">
            <v>32732</v>
          </cell>
          <cell r="F13374">
            <v>7</v>
          </cell>
          <cell r="G13374">
            <v>9</v>
          </cell>
          <cell r="H13374">
            <v>9</v>
          </cell>
          <cell r="I13374">
            <v>6</v>
          </cell>
          <cell r="J13374">
            <v>6</v>
          </cell>
          <cell r="K13374">
            <v>6</v>
          </cell>
          <cell r="L13374">
            <v>7</v>
          </cell>
        </row>
        <row r="13375">
          <cell r="E13375">
            <v>32733</v>
          </cell>
          <cell r="F13375">
            <v>4</v>
          </cell>
          <cell r="G13375">
            <v>0</v>
          </cell>
          <cell r="H13375">
            <v>9</v>
          </cell>
          <cell r="I13375">
            <v>0</v>
          </cell>
          <cell r="J13375">
            <v>7</v>
          </cell>
          <cell r="K13375">
            <v>2</v>
          </cell>
          <cell r="L13375">
            <v>9</v>
          </cell>
        </row>
        <row r="13376">
          <cell r="E13376">
            <v>32734</v>
          </cell>
          <cell r="F13376">
            <v>0</v>
          </cell>
          <cell r="G13376">
            <v>0</v>
          </cell>
          <cell r="H13376">
            <v>0</v>
          </cell>
          <cell r="I13376">
            <v>4</v>
          </cell>
          <cell r="J13376">
            <v>0</v>
          </cell>
          <cell r="K13376">
            <v>0</v>
          </cell>
          <cell r="L13376">
            <v>6</v>
          </cell>
        </row>
        <row r="13377">
          <cell r="E13377">
            <v>32735</v>
          </cell>
          <cell r="F13377">
            <v>39</v>
          </cell>
          <cell r="G13377">
            <v>15</v>
          </cell>
          <cell r="H13377">
            <v>15</v>
          </cell>
          <cell r="I13377">
            <v>6</v>
          </cell>
          <cell r="J13377">
            <v>7</v>
          </cell>
          <cell r="K13377">
            <v>19</v>
          </cell>
          <cell r="L13377">
            <v>24</v>
          </cell>
        </row>
        <row r="13378">
          <cell r="E13378">
            <v>32736</v>
          </cell>
          <cell r="F13378">
            <v>4</v>
          </cell>
          <cell r="G13378">
            <v>13</v>
          </cell>
          <cell r="H13378">
            <v>15</v>
          </cell>
          <cell r="I13378">
            <v>20</v>
          </cell>
          <cell r="J13378">
            <v>9</v>
          </cell>
          <cell r="K13378">
            <v>24</v>
          </cell>
          <cell r="L13378">
            <v>20</v>
          </cell>
        </row>
        <row r="13379">
          <cell r="E13379">
            <v>32737</v>
          </cell>
          <cell r="F13379">
            <v>19</v>
          </cell>
          <cell r="G13379">
            <v>22</v>
          </cell>
          <cell r="H13379">
            <v>20</v>
          </cell>
          <cell r="I13379">
            <v>13</v>
          </cell>
          <cell r="J13379">
            <v>9</v>
          </cell>
          <cell r="K13379">
            <v>9</v>
          </cell>
          <cell r="L13379">
            <v>6</v>
          </cell>
        </row>
        <row r="13380">
          <cell r="E13380">
            <v>32738</v>
          </cell>
          <cell r="F13380">
            <v>15</v>
          </cell>
          <cell r="G13380">
            <v>11</v>
          </cell>
          <cell r="H13380">
            <v>13</v>
          </cell>
          <cell r="I13380">
            <v>19</v>
          </cell>
          <cell r="J13380">
            <v>15</v>
          </cell>
          <cell r="K13380">
            <v>22</v>
          </cell>
          <cell r="L13380">
            <v>13</v>
          </cell>
        </row>
        <row r="13381">
          <cell r="E13381">
            <v>32739</v>
          </cell>
          <cell r="F13381">
            <v>6</v>
          </cell>
          <cell r="G13381">
            <v>7</v>
          </cell>
          <cell r="H13381">
            <v>7</v>
          </cell>
          <cell r="I13381">
            <v>2</v>
          </cell>
          <cell r="J13381">
            <v>4</v>
          </cell>
          <cell r="K13381">
            <v>7</v>
          </cell>
          <cell r="L13381">
            <v>6</v>
          </cell>
        </row>
        <row r="13382">
          <cell r="E13382">
            <v>32740</v>
          </cell>
          <cell r="F13382">
            <v>0</v>
          </cell>
          <cell r="G13382">
            <v>0</v>
          </cell>
          <cell r="H13382">
            <v>0</v>
          </cell>
          <cell r="I13382">
            <v>4</v>
          </cell>
          <cell r="J13382">
            <v>4</v>
          </cell>
          <cell r="K13382">
            <v>6</v>
          </cell>
          <cell r="L13382">
            <v>9</v>
          </cell>
        </row>
        <row r="13383">
          <cell r="E13383">
            <v>32741</v>
          </cell>
          <cell r="F13383">
            <v>0</v>
          </cell>
          <cell r="G13383">
            <v>6</v>
          </cell>
          <cell r="H13383">
            <v>11</v>
          </cell>
          <cell r="I13383">
            <v>6</v>
          </cell>
          <cell r="J13383">
            <v>0</v>
          </cell>
          <cell r="K13383">
            <v>0</v>
          </cell>
          <cell r="L13383">
            <v>7</v>
          </cell>
        </row>
        <row r="13384">
          <cell r="E13384">
            <v>32742</v>
          </cell>
          <cell r="F13384">
            <v>13</v>
          </cell>
          <cell r="G13384">
            <v>13</v>
          </cell>
          <cell r="H13384">
            <v>11</v>
          </cell>
          <cell r="I13384">
            <v>0</v>
          </cell>
          <cell r="J13384">
            <v>11</v>
          </cell>
          <cell r="K13384">
            <v>0</v>
          </cell>
          <cell r="L13384">
            <v>4</v>
          </cell>
        </row>
        <row r="13385">
          <cell r="E13385">
            <v>32743</v>
          </cell>
          <cell r="F13385">
            <v>13</v>
          </cell>
          <cell r="G13385">
            <v>15</v>
          </cell>
          <cell r="H13385">
            <v>15</v>
          </cell>
          <cell r="I13385">
            <v>11</v>
          </cell>
          <cell r="J13385">
            <v>15</v>
          </cell>
          <cell r="K13385">
            <v>11</v>
          </cell>
          <cell r="L13385">
            <v>15</v>
          </cell>
        </row>
        <row r="13386">
          <cell r="E13386">
            <v>32744</v>
          </cell>
          <cell r="F13386">
            <v>17</v>
          </cell>
          <cell r="G13386">
            <v>13</v>
          </cell>
          <cell r="H13386">
            <v>6</v>
          </cell>
          <cell r="I13386">
            <v>4</v>
          </cell>
          <cell r="J13386">
            <v>6</v>
          </cell>
          <cell r="K13386">
            <v>9</v>
          </cell>
          <cell r="L13386">
            <v>9</v>
          </cell>
        </row>
        <row r="13387">
          <cell r="E13387">
            <v>32745</v>
          </cell>
          <cell r="F13387">
            <v>7</v>
          </cell>
          <cell r="G13387">
            <v>7</v>
          </cell>
          <cell r="H13387">
            <v>4</v>
          </cell>
          <cell r="I13387">
            <v>9</v>
          </cell>
          <cell r="J13387">
            <v>11</v>
          </cell>
          <cell r="K13387">
            <v>15</v>
          </cell>
          <cell r="L13387">
            <v>13</v>
          </cell>
        </row>
        <row r="13388">
          <cell r="E13388">
            <v>32746</v>
          </cell>
          <cell r="F13388">
            <v>11</v>
          </cell>
          <cell r="G13388">
            <v>13</v>
          </cell>
          <cell r="H13388">
            <v>11</v>
          </cell>
          <cell r="I13388">
            <v>11</v>
          </cell>
          <cell r="J13388">
            <v>9</v>
          </cell>
          <cell r="K13388">
            <v>4</v>
          </cell>
          <cell r="L13388">
            <v>9</v>
          </cell>
        </row>
        <row r="13389">
          <cell r="E13389">
            <v>32747</v>
          </cell>
          <cell r="F13389">
            <v>9</v>
          </cell>
          <cell r="G13389">
            <v>15</v>
          </cell>
          <cell r="H13389">
            <v>7</v>
          </cell>
          <cell r="I13389">
            <v>17</v>
          </cell>
          <cell r="J13389">
            <v>17</v>
          </cell>
          <cell r="K13389">
            <v>15</v>
          </cell>
          <cell r="L13389">
            <v>13</v>
          </cell>
        </row>
        <row r="13390">
          <cell r="E13390">
            <v>32748</v>
          </cell>
          <cell r="F13390">
            <v>6</v>
          </cell>
          <cell r="G13390">
            <v>11</v>
          </cell>
          <cell r="H13390">
            <v>11</v>
          </cell>
          <cell r="I13390">
            <v>6</v>
          </cell>
          <cell r="J13390">
            <v>6</v>
          </cell>
          <cell r="K13390">
            <v>4</v>
          </cell>
          <cell r="L13390">
            <v>7</v>
          </cell>
        </row>
        <row r="13391">
          <cell r="E13391">
            <v>32749</v>
          </cell>
          <cell r="F13391">
            <v>13</v>
          </cell>
          <cell r="G13391">
            <v>7</v>
          </cell>
          <cell r="H13391">
            <v>6</v>
          </cell>
          <cell r="I13391">
            <v>0</v>
          </cell>
          <cell r="J13391">
            <v>0</v>
          </cell>
          <cell r="K13391">
            <v>0</v>
          </cell>
          <cell r="L13391">
            <v>4</v>
          </cell>
        </row>
        <row r="13392">
          <cell r="E13392">
            <v>32750</v>
          </cell>
          <cell r="F13392">
            <v>7</v>
          </cell>
          <cell r="G13392">
            <v>7</v>
          </cell>
          <cell r="H13392">
            <v>7</v>
          </cell>
          <cell r="I13392">
            <v>7</v>
          </cell>
          <cell r="J13392">
            <v>6</v>
          </cell>
          <cell r="K13392">
            <v>7</v>
          </cell>
          <cell r="L13392">
            <v>9</v>
          </cell>
        </row>
        <row r="13393">
          <cell r="E13393">
            <v>32751</v>
          </cell>
          <cell r="F13393">
            <v>6</v>
          </cell>
          <cell r="G13393">
            <v>0</v>
          </cell>
          <cell r="H13393">
            <v>0</v>
          </cell>
          <cell r="I13393">
            <v>6</v>
          </cell>
          <cell r="J13393">
            <v>4</v>
          </cell>
          <cell r="K13393">
            <v>4</v>
          </cell>
          <cell r="L13393">
            <v>0</v>
          </cell>
        </row>
        <row r="13394">
          <cell r="E13394">
            <v>32752</v>
          </cell>
          <cell r="F13394">
            <v>7</v>
          </cell>
          <cell r="G13394">
            <v>4</v>
          </cell>
          <cell r="H13394">
            <v>7</v>
          </cell>
          <cell r="I13394">
            <v>6</v>
          </cell>
          <cell r="J13394">
            <v>11</v>
          </cell>
          <cell r="K13394">
            <v>4</v>
          </cell>
          <cell r="L13394">
            <v>4</v>
          </cell>
        </row>
        <row r="13395">
          <cell r="E13395">
            <v>32753</v>
          </cell>
          <cell r="F13395">
            <v>4</v>
          </cell>
          <cell r="G13395">
            <v>19</v>
          </cell>
          <cell r="H13395">
            <v>26</v>
          </cell>
          <cell r="I13395">
            <v>17</v>
          </cell>
          <cell r="J13395">
            <v>4</v>
          </cell>
          <cell r="K13395">
            <v>2</v>
          </cell>
          <cell r="L13395">
            <v>7</v>
          </cell>
        </row>
        <row r="13396">
          <cell r="E13396">
            <v>32754</v>
          </cell>
          <cell r="F13396">
            <v>11</v>
          </cell>
          <cell r="G13396">
            <v>9</v>
          </cell>
          <cell r="H13396">
            <v>7</v>
          </cell>
          <cell r="I13396">
            <v>26</v>
          </cell>
          <cell r="J13396">
            <v>24</v>
          </cell>
          <cell r="K13396">
            <v>19</v>
          </cell>
          <cell r="L13396">
            <v>19</v>
          </cell>
        </row>
        <row r="13397">
          <cell r="E13397">
            <v>32755</v>
          </cell>
          <cell r="F13397">
            <v>6</v>
          </cell>
          <cell r="G13397">
            <v>20</v>
          </cell>
          <cell r="H13397">
            <v>28</v>
          </cell>
          <cell r="I13397">
            <v>28</v>
          </cell>
          <cell r="J13397">
            <v>7</v>
          </cell>
          <cell r="K13397">
            <v>0</v>
          </cell>
          <cell r="L13397">
            <v>15</v>
          </cell>
        </row>
        <row r="13398">
          <cell r="E13398">
            <v>32756</v>
          </cell>
          <cell r="F13398">
            <v>37</v>
          </cell>
          <cell r="G13398">
            <v>22</v>
          </cell>
          <cell r="H13398">
            <v>13</v>
          </cell>
          <cell r="I13398">
            <v>9</v>
          </cell>
          <cell r="J13398">
            <v>9</v>
          </cell>
          <cell r="K13398">
            <v>0</v>
          </cell>
          <cell r="L13398">
            <v>7</v>
          </cell>
        </row>
        <row r="13399">
          <cell r="E13399">
            <v>32757</v>
          </cell>
          <cell r="F13399">
            <v>20</v>
          </cell>
          <cell r="G13399">
            <v>33</v>
          </cell>
          <cell r="H13399">
            <v>28</v>
          </cell>
          <cell r="I13399">
            <v>28</v>
          </cell>
          <cell r="J13399">
            <v>24</v>
          </cell>
          <cell r="K13399">
            <v>24</v>
          </cell>
          <cell r="L13399">
            <v>26</v>
          </cell>
        </row>
        <row r="13400">
          <cell r="E13400">
            <v>32758</v>
          </cell>
          <cell r="F13400">
            <v>28</v>
          </cell>
          <cell r="G13400">
            <v>37</v>
          </cell>
          <cell r="H13400">
            <v>15</v>
          </cell>
          <cell r="I13400">
            <v>22</v>
          </cell>
          <cell r="J13400">
            <v>22</v>
          </cell>
          <cell r="K13400">
            <v>15</v>
          </cell>
          <cell r="L13400">
            <v>13</v>
          </cell>
        </row>
        <row r="13401">
          <cell r="E13401">
            <v>32759</v>
          </cell>
          <cell r="F13401">
            <v>24</v>
          </cell>
          <cell r="G13401">
            <v>15</v>
          </cell>
          <cell r="H13401">
            <v>17</v>
          </cell>
          <cell r="I13401">
            <v>22</v>
          </cell>
          <cell r="J13401">
            <v>13</v>
          </cell>
          <cell r="K13401">
            <v>15</v>
          </cell>
          <cell r="L13401">
            <v>17</v>
          </cell>
        </row>
        <row r="13402">
          <cell r="E13402">
            <v>32760</v>
          </cell>
          <cell r="F13402">
            <v>24</v>
          </cell>
          <cell r="G13402">
            <v>17</v>
          </cell>
          <cell r="H13402">
            <v>11</v>
          </cell>
          <cell r="I13402">
            <v>9</v>
          </cell>
          <cell r="J13402">
            <v>11</v>
          </cell>
          <cell r="K13402">
            <v>9</v>
          </cell>
          <cell r="L13402">
            <v>11</v>
          </cell>
        </row>
        <row r="13403">
          <cell r="E13403">
            <v>32761</v>
          </cell>
          <cell r="F13403">
            <v>11</v>
          </cell>
          <cell r="G13403">
            <v>13</v>
          </cell>
          <cell r="H13403">
            <v>9</v>
          </cell>
          <cell r="I13403">
            <v>9</v>
          </cell>
          <cell r="J13403">
            <v>7</v>
          </cell>
          <cell r="K13403">
            <v>4</v>
          </cell>
          <cell r="L13403">
            <v>4</v>
          </cell>
        </row>
        <row r="13404">
          <cell r="E13404">
            <v>32762</v>
          </cell>
          <cell r="F13404">
            <v>9</v>
          </cell>
          <cell r="G13404">
            <v>9</v>
          </cell>
          <cell r="H13404">
            <v>7</v>
          </cell>
          <cell r="I13404">
            <v>6</v>
          </cell>
          <cell r="J13404">
            <v>9</v>
          </cell>
          <cell r="K13404">
            <v>7</v>
          </cell>
          <cell r="L13404">
            <v>6</v>
          </cell>
        </row>
        <row r="13405">
          <cell r="E13405">
            <v>32763</v>
          </cell>
          <cell r="F13405">
            <v>11</v>
          </cell>
          <cell r="G13405">
            <v>11</v>
          </cell>
          <cell r="H13405">
            <v>7</v>
          </cell>
          <cell r="I13405">
            <v>7</v>
          </cell>
          <cell r="J13405">
            <v>13</v>
          </cell>
          <cell r="K13405">
            <v>13</v>
          </cell>
          <cell r="L13405">
            <v>7</v>
          </cell>
        </row>
        <row r="13406">
          <cell r="E13406">
            <v>32764</v>
          </cell>
          <cell r="F13406">
            <v>4</v>
          </cell>
          <cell r="G13406">
            <v>0</v>
          </cell>
          <cell r="H13406">
            <v>0</v>
          </cell>
          <cell r="I13406">
            <v>0</v>
          </cell>
          <cell r="J13406">
            <v>13</v>
          </cell>
          <cell r="K13406">
            <v>0</v>
          </cell>
          <cell r="L13406">
            <v>11</v>
          </cell>
        </row>
        <row r="13407">
          <cell r="E13407">
            <v>32765</v>
          </cell>
          <cell r="F13407">
            <v>0</v>
          </cell>
          <cell r="G13407">
            <v>6</v>
          </cell>
          <cell r="H13407">
            <v>4</v>
          </cell>
          <cell r="I13407">
            <v>13</v>
          </cell>
          <cell r="J13407">
            <v>0</v>
          </cell>
          <cell r="K13407">
            <v>0</v>
          </cell>
          <cell r="L13407">
            <v>9</v>
          </cell>
        </row>
        <row r="13408">
          <cell r="E13408">
            <v>32766</v>
          </cell>
          <cell r="F13408">
            <v>20</v>
          </cell>
          <cell r="G13408">
            <v>20</v>
          </cell>
          <cell r="H13408">
            <v>20</v>
          </cell>
          <cell r="I13408">
            <v>11</v>
          </cell>
          <cell r="J13408">
            <v>9</v>
          </cell>
          <cell r="K13408">
            <v>9</v>
          </cell>
          <cell r="L13408">
            <v>6</v>
          </cell>
        </row>
        <row r="13409">
          <cell r="E13409">
            <v>32767</v>
          </cell>
          <cell r="F13409">
            <v>0</v>
          </cell>
          <cell r="G13409">
            <v>13</v>
          </cell>
          <cell r="H13409">
            <v>15</v>
          </cell>
          <cell r="I13409">
            <v>28</v>
          </cell>
          <cell r="J13409">
            <v>15</v>
          </cell>
          <cell r="K13409">
            <v>17</v>
          </cell>
          <cell r="L13409">
            <v>7</v>
          </cell>
        </row>
        <row r="13410">
          <cell r="E13410">
            <v>32768</v>
          </cell>
          <cell r="F13410">
            <v>15</v>
          </cell>
          <cell r="G13410">
            <v>15</v>
          </cell>
          <cell r="H13410">
            <v>17</v>
          </cell>
          <cell r="I13410">
            <v>13</v>
          </cell>
          <cell r="J13410">
            <v>19</v>
          </cell>
          <cell r="K13410">
            <v>19</v>
          </cell>
          <cell r="L13410">
            <v>11</v>
          </cell>
        </row>
        <row r="13411">
          <cell r="E13411">
            <v>32769</v>
          </cell>
          <cell r="F13411">
            <v>4</v>
          </cell>
          <cell r="G13411">
            <v>0</v>
          </cell>
          <cell r="H13411">
            <v>4</v>
          </cell>
          <cell r="I13411">
            <v>0</v>
          </cell>
          <cell r="J13411">
            <v>0</v>
          </cell>
          <cell r="K13411">
            <v>6</v>
          </cell>
          <cell r="L13411">
            <v>11</v>
          </cell>
        </row>
        <row r="13412">
          <cell r="E13412">
            <v>32770</v>
          </cell>
          <cell r="F13412">
            <v>0</v>
          </cell>
          <cell r="G13412">
            <v>7</v>
          </cell>
          <cell r="H13412">
            <v>11</v>
          </cell>
          <cell r="I13412">
            <v>11</v>
          </cell>
          <cell r="J13412">
            <v>9</v>
          </cell>
          <cell r="K13412">
            <v>7</v>
          </cell>
          <cell r="L13412">
            <v>7</v>
          </cell>
        </row>
        <row r="13413">
          <cell r="E13413">
            <v>32771</v>
          </cell>
          <cell r="F13413">
            <v>15</v>
          </cell>
          <cell r="G13413">
            <v>13</v>
          </cell>
          <cell r="H13413">
            <v>13</v>
          </cell>
          <cell r="I13413">
            <v>0</v>
          </cell>
          <cell r="J13413">
            <v>0</v>
          </cell>
          <cell r="K13413">
            <v>6</v>
          </cell>
          <cell r="L13413">
            <v>6</v>
          </cell>
        </row>
        <row r="13414">
          <cell r="E13414">
            <v>32772</v>
          </cell>
          <cell r="F13414">
            <v>6</v>
          </cell>
          <cell r="G13414">
            <v>7</v>
          </cell>
          <cell r="H13414">
            <v>15</v>
          </cell>
          <cell r="I13414">
            <v>19</v>
          </cell>
          <cell r="J13414">
            <v>9</v>
          </cell>
          <cell r="K13414">
            <v>22</v>
          </cell>
          <cell r="L13414">
            <v>15</v>
          </cell>
        </row>
        <row r="13415">
          <cell r="E13415">
            <v>32773</v>
          </cell>
          <cell r="F13415">
            <v>0</v>
          </cell>
          <cell r="G13415">
            <v>7</v>
          </cell>
          <cell r="H13415">
            <v>15</v>
          </cell>
          <cell r="I13415">
            <v>13</v>
          </cell>
          <cell r="J13415">
            <v>15</v>
          </cell>
          <cell r="K13415">
            <v>19</v>
          </cell>
          <cell r="L13415">
            <v>13</v>
          </cell>
        </row>
        <row r="13416">
          <cell r="E13416">
            <v>32774</v>
          </cell>
          <cell r="F13416">
            <v>9</v>
          </cell>
          <cell r="G13416">
            <v>9</v>
          </cell>
          <cell r="H13416">
            <v>4</v>
          </cell>
          <cell r="I13416">
            <v>7</v>
          </cell>
          <cell r="J13416">
            <v>0</v>
          </cell>
          <cell r="K13416">
            <v>4</v>
          </cell>
          <cell r="L13416">
            <v>6</v>
          </cell>
        </row>
        <row r="13417">
          <cell r="E13417">
            <v>32775</v>
          </cell>
          <cell r="F13417">
            <v>19</v>
          </cell>
          <cell r="G13417">
            <v>17</v>
          </cell>
          <cell r="H13417">
            <v>11</v>
          </cell>
          <cell r="I13417">
            <v>17</v>
          </cell>
          <cell r="J13417">
            <v>15</v>
          </cell>
          <cell r="K13417">
            <v>13</v>
          </cell>
          <cell r="L13417">
            <v>6</v>
          </cell>
        </row>
        <row r="13418">
          <cell r="E13418">
            <v>32776</v>
          </cell>
          <cell r="F13418">
            <v>11</v>
          </cell>
          <cell r="G13418">
            <v>7</v>
          </cell>
          <cell r="H13418">
            <v>7</v>
          </cell>
          <cell r="I13418">
            <v>7</v>
          </cell>
          <cell r="J13418">
            <v>6</v>
          </cell>
          <cell r="K13418">
            <v>0</v>
          </cell>
          <cell r="L13418">
            <v>6</v>
          </cell>
        </row>
        <row r="13419">
          <cell r="E13419">
            <v>32777</v>
          </cell>
          <cell r="F13419">
            <v>7</v>
          </cell>
          <cell r="G13419">
            <v>4</v>
          </cell>
          <cell r="H13419">
            <v>0</v>
          </cell>
          <cell r="I13419">
            <v>0</v>
          </cell>
          <cell r="J13419">
            <v>6</v>
          </cell>
          <cell r="K13419">
            <v>4</v>
          </cell>
          <cell r="L13419">
            <v>4</v>
          </cell>
        </row>
        <row r="13420">
          <cell r="E13420">
            <v>32778</v>
          </cell>
          <cell r="F13420">
            <v>19</v>
          </cell>
          <cell r="G13420">
            <v>7</v>
          </cell>
          <cell r="H13420">
            <v>4</v>
          </cell>
          <cell r="I13420">
            <v>0</v>
          </cell>
          <cell r="J13420">
            <v>13</v>
          </cell>
          <cell r="K13420">
            <v>11</v>
          </cell>
          <cell r="L13420">
            <v>4</v>
          </cell>
        </row>
        <row r="13421">
          <cell r="E13421">
            <v>32779</v>
          </cell>
          <cell r="F13421">
            <v>17</v>
          </cell>
          <cell r="G13421">
            <v>15</v>
          </cell>
          <cell r="H13421">
            <v>9</v>
          </cell>
          <cell r="I13421">
            <v>13</v>
          </cell>
          <cell r="J13421">
            <v>11</v>
          </cell>
          <cell r="K13421">
            <v>6</v>
          </cell>
          <cell r="L13421">
            <v>9</v>
          </cell>
        </row>
        <row r="13422">
          <cell r="E13422">
            <v>32780</v>
          </cell>
          <cell r="F13422">
            <v>6</v>
          </cell>
          <cell r="G13422">
            <v>6</v>
          </cell>
          <cell r="H13422">
            <v>0</v>
          </cell>
          <cell r="I13422">
            <v>6</v>
          </cell>
          <cell r="J13422">
            <v>6</v>
          </cell>
          <cell r="K13422">
            <v>4</v>
          </cell>
          <cell r="L13422">
            <v>6</v>
          </cell>
        </row>
        <row r="13423">
          <cell r="E13423">
            <v>32781</v>
          </cell>
          <cell r="F13423">
            <v>11</v>
          </cell>
          <cell r="G13423">
            <v>15</v>
          </cell>
          <cell r="H13423">
            <v>15</v>
          </cell>
          <cell r="I13423">
            <v>7</v>
          </cell>
          <cell r="J13423">
            <v>15</v>
          </cell>
          <cell r="K13423">
            <v>26</v>
          </cell>
          <cell r="L13423">
            <v>26</v>
          </cell>
        </row>
        <row r="13424">
          <cell r="E13424">
            <v>32782</v>
          </cell>
          <cell r="F13424">
            <v>33</v>
          </cell>
          <cell r="G13424">
            <v>37</v>
          </cell>
          <cell r="H13424">
            <v>30</v>
          </cell>
          <cell r="I13424">
            <v>26</v>
          </cell>
          <cell r="J13424">
            <v>26</v>
          </cell>
          <cell r="K13424">
            <v>22</v>
          </cell>
          <cell r="L13424">
            <v>15</v>
          </cell>
        </row>
        <row r="13425">
          <cell r="E13425">
            <v>32783</v>
          </cell>
          <cell r="F13425">
            <v>0</v>
          </cell>
          <cell r="G13425">
            <v>0</v>
          </cell>
          <cell r="H13425">
            <v>0</v>
          </cell>
          <cell r="I13425">
            <v>0</v>
          </cell>
          <cell r="J13425">
            <v>0</v>
          </cell>
          <cell r="K13425">
            <v>0</v>
          </cell>
          <cell r="L13425">
            <v>6</v>
          </cell>
        </row>
        <row r="13426">
          <cell r="E13426">
            <v>32784</v>
          </cell>
          <cell r="F13426">
            <v>7</v>
          </cell>
          <cell r="G13426">
            <v>0</v>
          </cell>
          <cell r="H13426">
            <v>7</v>
          </cell>
          <cell r="I13426">
            <v>0</v>
          </cell>
          <cell r="J13426">
            <v>4</v>
          </cell>
          <cell r="K13426">
            <v>7</v>
          </cell>
          <cell r="L13426">
            <v>11</v>
          </cell>
        </row>
        <row r="13427">
          <cell r="E13427">
            <v>32785</v>
          </cell>
          <cell r="F13427">
            <v>9</v>
          </cell>
          <cell r="G13427">
            <v>4</v>
          </cell>
          <cell r="H13427">
            <v>0</v>
          </cell>
          <cell r="I13427">
            <v>0</v>
          </cell>
          <cell r="J13427">
            <v>2</v>
          </cell>
          <cell r="K13427">
            <v>7</v>
          </cell>
          <cell r="L13427">
            <v>0</v>
          </cell>
        </row>
        <row r="13428">
          <cell r="E13428">
            <v>32786</v>
          </cell>
          <cell r="F13428">
            <v>15</v>
          </cell>
          <cell r="G13428">
            <v>20</v>
          </cell>
          <cell r="H13428">
            <v>26</v>
          </cell>
          <cell r="I13428">
            <v>11</v>
          </cell>
          <cell r="J13428">
            <v>17</v>
          </cell>
          <cell r="K13428">
            <v>9</v>
          </cell>
          <cell r="L13428">
            <v>7</v>
          </cell>
        </row>
        <row r="13429">
          <cell r="E13429">
            <v>32787</v>
          </cell>
          <cell r="F13429">
            <v>0</v>
          </cell>
          <cell r="G13429">
            <v>11</v>
          </cell>
          <cell r="H13429">
            <v>7</v>
          </cell>
          <cell r="I13429">
            <v>7</v>
          </cell>
          <cell r="J13429">
            <v>9</v>
          </cell>
          <cell r="K13429">
            <v>0</v>
          </cell>
          <cell r="L13429">
            <v>13</v>
          </cell>
        </row>
        <row r="13430">
          <cell r="E13430">
            <v>32788</v>
          </cell>
          <cell r="F13430">
            <v>7</v>
          </cell>
          <cell r="G13430">
            <v>7</v>
          </cell>
          <cell r="H13430">
            <v>11</v>
          </cell>
          <cell r="I13430">
            <v>9</v>
          </cell>
          <cell r="J13430">
            <v>7</v>
          </cell>
          <cell r="K13430">
            <v>7</v>
          </cell>
          <cell r="L13430">
            <v>15</v>
          </cell>
        </row>
        <row r="13431">
          <cell r="E13431">
            <v>32789</v>
          </cell>
          <cell r="F13431">
            <v>13</v>
          </cell>
          <cell r="G13431">
            <v>17</v>
          </cell>
          <cell r="H13431">
            <v>7</v>
          </cell>
          <cell r="I13431">
            <v>6</v>
          </cell>
          <cell r="J13431">
            <v>7</v>
          </cell>
          <cell r="K13431">
            <v>15</v>
          </cell>
          <cell r="L13431">
            <v>15</v>
          </cell>
        </row>
        <row r="13432">
          <cell r="E13432">
            <v>32790</v>
          </cell>
          <cell r="F13432">
            <v>0</v>
          </cell>
          <cell r="G13432">
            <v>0</v>
          </cell>
          <cell r="H13432">
            <v>0</v>
          </cell>
          <cell r="I13432">
            <v>0</v>
          </cell>
          <cell r="J13432">
            <v>6</v>
          </cell>
          <cell r="K13432">
            <v>7</v>
          </cell>
          <cell r="L13432">
            <v>4</v>
          </cell>
        </row>
        <row r="13433">
          <cell r="E13433">
            <v>32791</v>
          </cell>
          <cell r="F13433">
            <v>9</v>
          </cell>
          <cell r="G13433">
            <v>6</v>
          </cell>
          <cell r="H13433">
            <v>7</v>
          </cell>
          <cell r="I13433">
            <v>4</v>
          </cell>
          <cell r="J13433">
            <v>4</v>
          </cell>
          <cell r="K13433">
            <v>4</v>
          </cell>
          <cell r="L13433">
            <v>7</v>
          </cell>
        </row>
        <row r="13434">
          <cell r="E13434">
            <v>32792</v>
          </cell>
          <cell r="F13434">
            <v>0</v>
          </cell>
          <cell r="G13434">
            <v>6</v>
          </cell>
          <cell r="H13434">
            <v>17</v>
          </cell>
          <cell r="I13434">
            <v>20</v>
          </cell>
          <cell r="J13434">
            <v>17</v>
          </cell>
          <cell r="K13434">
            <v>13</v>
          </cell>
          <cell r="L13434">
            <v>7</v>
          </cell>
        </row>
        <row r="13435">
          <cell r="E13435">
            <v>32793</v>
          </cell>
          <cell r="F13435">
            <v>0</v>
          </cell>
          <cell r="G13435">
            <v>9</v>
          </cell>
          <cell r="H13435">
            <v>6</v>
          </cell>
          <cell r="I13435">
            <v>15</v>
          </cell>
          <cell r="J13435">
            <v>7</v>
          </cell>
          <cell r="K13435">
            <v>6</v>
          </cell>
          <cell r="L13435">
            <v>19</v>
          </cell>
        </row>
        <row r="13436">
          <cell r="E13436">
            <v>32794</v>
          </cell>
          <cell r="F13436">
            <v>11</v>
          </cell>
          <cell r="G13436">
            <v>9</v>
          </cell>
          <cell r="H13436">
            <v>0</v>
          </cell>
          <cell r="I13436">
            <v>0</v>
          </cell>
          <cell r="J13436">
            <v>7</v>
          </cell>
          <cell r="K13436">
            <v>0</v>
          </cell>
          <cell r="L13436">
            <v>6</v>
          </cell>
        </row>
        <row r="13437">
          <cell r="E13437">
            <v>32795</v>
          </cell>
          <cell r="F13437">
            <v>30</v>
          </cell>
          <cell r="G13437">
            <v>30</v>
          </cell>
          <cell r="H13437">
            <v>37</v>
          </cell>
          <cell r="I13437">
            <v>31</v>
          </cell>
          <cell r="J13437">
            <v>30</v>
          </cell>
          <cell r="K13437">
            <v>26</v>
          </cell>
          <cell r="L13437">
            <v>22</v>
          </cell>
        </row>
        <row r="13438">
          <cell r="E13438">
            <v>32796</v>
          </cell>
          <cell r="F13438">
            <v>9</v>
          </cell>
          <cell r="G13438">
            <v>6</v>
          </cell>
          <cell r="H13438">
            <v>19</v>
          </cell>
          <cell r="I13438">
            <v>17</v>
          </cell>
          <cell r="J13438">
            <v>6</v>
          </cell>
          <cell r="K13438">
            <v>7</v>
          </cell>
          <cell r="L13438">
            <v>0</v>
          </cell>
        </row>
        <row r="13439">
          <cell r="E13439">
            <v>32797</v>
          </cell>
          <cell r="F13439">
            <v>7</v>
          </cell>
          <cell r="G13439">
            <v>6</v>
          </cell>
          <cell r="H13439">
            <v>4</v>
          </cell>
          <cell r="I13439">
            <v>7</v>
          </cell>
          <cell r="J13439">
            <v>4</v>
          </cell>
          <cell r="K13439">
            <v>6</v>
          </cell>
          <cell r="L13439">
            <v>7</v>
          </cell>
        </row>
        <row r="13440">
          <cell r="E13440">
            <v>32798</v>
          </cell>
          <cell r="F13440">
            <v>9</v>
          </cell>
          <cell r="G13440">
            <v>11</v>
          </cell>
          <cell r="H13440">
            <v>7</v>
          </cell>
          <cell r="I13440">
            <v>13</v>
          </cell>
          <cell r="J13440">
            <v>11</v>
          </cell>
          <cell r="K13440">
            <v>7</v>
          </cell>
          <cell r="L13440">
            <v>9</v>
          </cell>
        </row>
        <row r="13441">
          <cell r="E13441">
            <v>32799</v>
          </cell>
          <cell r="F13441">
            <v>7</v>
          </cell>
          <cell r="G13441">
            <v>6</v>
          </cell>
          <cell r="H13441">
            <v>6</v>
          </cell>
          <cell r="I13441">
            <v>4</v>
          </cell>
          <cell r="J13441">
            <v>0</v>
          </cell>
          <cell r="K13441">
            <v>7</v>
          </cell>
          <cell r="L13441">
            <v>6</v>
          </cell>
        </row>
        <row r="13442">
          <cell r="E13442">
            <v>32800</v>
          </cell>
          <cell r="F13442">
            <v>4</v>
          </cell>
          <cell r="G13442">
            <v>4</v>
          </cell>
          <cell r="H13442">
            <v>11</v>
          </cell>
          <cell r="I13442">
            <v>6</v>
          </cell>
          <cell r="J13442">
            <v>6</v>
          </cell>
          <cell r="K13442">
            <v>0</v>
          </cell>
          <cell r="L13442">
            <v>7</v>
          </cell>
        </row>
        <row r="13443">
          <cell r="E13443">
            <v>32801</v>
          </cell>
          <cell r="F13443">
            <v>7</v>
          </cell>
          <cell r="G13443">
            <v>0</v>
          </cell>
          <cell r="H13443">
            <v>4</v>
          </cell>
          <cell r="I13443">
            <v>6</v>
          </cell>
          <cell r="J13443">
            <v>7</v>
          </cell>
          <cell r="K13443">
            <v>11</v>
          </cell>
          <cell r="L13443">
            <v>7</v>
          </cell>
        </row>
        <row r="13444">
          <cell r="E13444">
            <v>32802</v>
          </cell>
          <cell r="F13444">
            <v>0</v>
          </cell>
          <cell r="G13444">
            <v>0</v>
          </cell>
          <cell r="H13444">
            <v>0</v>
          </cell>
          <cell r="I13444">
            <v>0</v>
          </cell>
          <cell r="J13444">
            <v>2</v>
          </cell>
          <cell r="K13444">
            <v>0</v>
          </cell>
          <cell r="L13444">
            <v>0</v>
          </cell>
        </row>
        <row r="13445">
          <cell r="E13445">
            <v>32803</v>
          </cell>
          <cell r="F13445">
            <v>22</v>
          </cell>
          <cell r="G13445">
            <v>17</v>
          </cell>
          <cell r="H13445">
            <v>11</v>
          </cell>
          <cell r="I13445">
            <v>9</v>
          </cell>
          <cell r="J13445">
            <v>13</v>
          </cell>
          <cell r="K13445">
            <v>13</v>
          </cell>
          <cell r="L13445">
            <v>7</v>
          </cell>
        </row>
        <row r="13446">
          <cell r="E13446">
            <v>32804</v>
          </cell>
          <cell r="F13446">
            <v>4</v>
          </cell>
          <cell r="G13446">
            <v>6</v>
          </cell>
          <cell r="H13446">
            <v>6</v>
          </cell>
          <cell r="I13446">
            <v>0</v>
          </cell>
          <cell r="J13446">
            <v>9</v>
          </cell>
          <cell r="K13446">
            <v>9</v>
          </cell>
          <cell r="L13446">
            <v>7</v>
          </cell>
        </row>
        <row r="13447">
          <cell r="E13447">
            <v>32805</v>
          </cell>
          <cell r="F13447">
            <v>11</v>
          </cell>
          <cell r="G13447">
            <v>15</v>
          </cell>
          <cell r="H13447">
            <v>0</v>
          </cell>
          <cell r="I13447">
            <v>7</v>
          </cell>
          <cell r="J13447">
            <v>22</v>
          </cell>
          <cell r="K13447">
            <v>24</v>
          </cell>
          <cell r="L13447">
            <v>7</v>
          </cell>
        </row>
        <row r="13448">
          <cell r="E13448">
            <v>32806</v>
          </cell>
          <cell r="F13448">
            <v>19</v>
          </cell>
          <cell r="G13448">
            <v>22</v>
          </cell>
          <cell r="H13448">
            <v>24</v>
          </cell>
          <cell r="I13448">
            <v>0</v>
          </cell>
          <cell r="J13448">
            <v>22</v>
          </cell>
          <cell r="K13448">
            <v>20</v>
          </cell>
          <cell r="L13448">
            <v>0</v>
          </cell>
        </row>
        <row r="13449">
          <cell r="E13449">
            <v>32807</v>
          </cell>
          <cell r="F13449">
            <v>6</v>
          </cell>
          <cell r="G13449">
            <v>9</v>
          </cell>
          <cell r="H13449">
            <v>13</v>
          </cell>
          <cell r="I13449">
            <v>15</v>
          </cell>
          <cell r="J13449">
            <v>13</v>
          </cell>
          <cell r="K13449">
            <v>13</v>
          </cell>
          <cell r="L13449">
            <v>9</v>
          </cell>
        </row>
        <row r="13450">
          <cell r="E13450">
            <v>32808</v>
          </cell>
          <cell r="F13450">
            <v>6</v>
          </cell>
          <cell r="G13450">
            <v>11</v>
          </cell>
          <cell r="H13450">
            <v>9</v>
          </cell>
          <cell r="I13450">
            <v>0</v>
          </cell>
          <cell r="J13450">
            <v>4</v>
          </cell>
          <cell r="K13450">
            <v>9</v>
          </cell>
          <cell r="L13450">
            <v>4</v>
          </cell>
        </row>
        <row r="13451">
          <cell r="E13451">
            <v>32809</v>
          </cell>
          <cell r="F13451">
            <v>19</v>
          </cell>
          <cell r="G13451">
            <v>17</v>
          </cell>
          <cell r="H13451">
            <v>13</v>
          </cell>
          <cell r="I13451">
            <v>19</v>
          </cell>
          <cell r="J13451">
            <v>19</v>
          </cell>
          <cell r="K13451">
            <v>20</v>
          </cell>
          <cell r="L13451">
            <v>26</v>
          </cell>
        </row>
        <row r="13452">
          <cell r="E13452">
            <v>32810</v>
          </cell>
          <cell r="F13452">
            <v>11</v>
          </cell>
          <cell r="G13452">
            <v>9</v>
          </cell>
          <cell r="H13452">
            <v>0</v>
          </cell>
          <cell r="I13452">
            <v>0</v>
          </cell>
          <cell r="J13452">
            <v>6</v>
          </cell>
          <cell r="K13452">
            <v>11</v>
          </cell>
          <cell r="L13452">
            <v>2</v>
          </cell>
        </row>
        <row r="13453">
          <cell r="E13453">
            <v>32811</v>
          </cell>
          <cell r="F13453">
            <v>19</v>
          </cell>
          <cell r="G13453">
            <v>19</v>
          </cell>
          <cell r="H13453">
            <v>9</v>
          </cell>
          <cell r="I13453">
            <v>7</v>
          </cell>
          <cell r="J13453">
            <v>26</v>
          </cell>
          <cell r="K13453">
            <v>30</v>
          </cell>
          <cell r="L13453">
            <v>30</v>
          </cell>
        </row>
        <row r="13454">
          <cell r="E13454">
            <v>32812</v>
          </cell>
          <cell r="F13454">
            <v>41</v>
          </cell>
          <cell r="G13454">
            <v>33</v>
          </cell>
          <cell r="H13454">
            <v>39</v>
          </cell>
          <cell r="I13454">
            <v>35</v>
          </cell>
          <cell r="J13454">
            <v>30</v>
          </cell>
          <cell r="K13454">
            <v>31</v>
          </cell>
          <cell r="L13454">
            <v>22</v>
          </cell>
        </row>
        <row r="13455">
          <cell r="E13455">
            <v>32813</v>
          </cell>
          <cell r="F13455">
            <v>7</v>
          </cell>
          <cell r="G13455">
            <v>0</v>
          </cell>
          <cell r="H13455">
            <v>4</v>
          </cell>
          <cell r="I13455">
            <v>7</v>
          </cell>
          <cell r="J13455">
            <v>0</v>
          </cell>
          <cell r="K13455">
            <v>0</v>
          </cell>
          <cell r="L13455">
            <v>0</v>
          </cell>
        </row>
        <row r="13456">
          <cell r="E13456">
            <v>32814</v>
          </cell>
          <cell r="F13456">
            <v>11</v>
          </cell>
          <cell r="G13456">
            <v>11</v>
          </cell>
          <cell r="H13456">
            <v>9</v>
          </cell>
          <cell r="I13456">
            <v>0</v>
          </cell>
          <cell r="J13456">
            <v>7</v>
          </cell>
          <cell r="K13456">
            <v>11</v>
          </cell>
          <cell r="L13456">
            <v>7</v>
          </cell>
        </row>
        <row r="13457">
          <cell r="E13457">
            <v>32815</v>
          </cell>
          <cell r="F13457">
            <v>33</v>
          </cell>
          <cell r="G13457">
            <v>26</v>
          </cell>
          <cell r="H13457">
            <v>30</v>
          </cell>
          <cell r="I13457">
            <v>11</v>
          </cell>
          <cell r="J13457">
            <v>7</v>
          </cell>
          <cell r="K13457">
            <v>19</v>
          </cell>
          <cell r="L13457">
            <v>26</v>
          </cell>
        </row>
        <row r="13458">
          <cell r="E13458">
            <v>32816</v>
          </cell>
          <cell r="F13458">
            <v>9</v>
          </cell>
          <cell r="G13458">
            <v>9</v>
          </cell>
          <cell r="H13458">
            <v>13</v>
          </cell>
          <cell r="I13458">
            <v>17</v>
          </cell>
          <cell r="J13458">
            <v>6</v>
          </cell>
          <cell r="K13458">
            <v>11</v>
          </cell>
          <cell r="L13458">
            <v>9</v>
          </cell>
        </row>
        <row r="13459">
          <cell r="E13459">
            <v>32817</v>
          </cell>
          <cell r="F13459">
            <v>7</v>
          </cell>
          <cell r="G13459">
            <v>7</v>
          </cell>
          <cell r="H13459">
            <v>6</v>
          </cell>
          <cell r="I13459">
            <v>4</v>
          </cell>
          <cell r="J13459">
            <v>6</v>
          </cell>
          <cell r="K13459">
            <v>6</v>
          </cell>
          <cell r="L13459">
            <v>7</v>
          </cell>
        </row>
        <row r="13460">
          <cell r="E13460">
            <v>32818</v>
          </cell>
          <cell r="F13460">
            <v>0</v>
          </cell>
          <cell r="G13460">
            <v>7</v>
          </cell>
          <cell r="H13460">
            <v>0</v>
          </cell>
          <cell r="I13460">
            <v>11</v>
          </cell>
          <cell r="J13460">
            <v>7</v>
          </cell>
          <cell r="K13460">
            <v>11</v>
          </cell>
          <cell r="L13460">
            <v>4</v>
          </cell>
        </row>
        <row r="13461">
          <cell r="E13461">
            <v>32819</v>
          </cell>
          <cell r="F13461">
            <v>4</v>
          </cell>
          <cell r="G13461">
            <v>4</v>
          </cell>
          <cell r="H13461">
            <v>7</v>
          </cell>
          <cell r="I13461">
            <v>28</v>
          </cell>
          <cell r="J13461">
            <v>31</v>
          </cell>
          <cell r="K13461">
            <v>37</v>
          </cell>
          <cell r="L13461">
            <v>43</v>
          </cell>
        </row>
        <row r="13462">
          <cell r="E13462">
            <v>32820</v>
          </cell>
          <cell r="F13462">
            <v>11</v>
          </cell>
          <cell r="G13462">
            <v>9</v>
          </cell>
          <cell r="H13462">
            <v>6</v>
          </cell>
          <cell r="I13462">
            <v>11</v>
          </cell>
          <cell r="J13462">
            <v>20</v>
          </cell>
          <cell r="K13462">
            <v>17</v>
          </cell>
          <cell r="L13462">
            <v>17</v>
          </cell>
        </row>
        <row r="13463">
          <cell r="E13463">
            <v>32821</v>
          </cell>
          <cell r="F13463">
            <v>4</v>
          </cell>
          <cell r="G13463">
            <v>0</v>
          </cell>
          <cell r="H13463">
            <v>0</v>
          </cell>
          <cell r="I13463">
            <v>0</v>
          </cell>
          <cell r="J13463">
            <v>13</v>
          </cell>
          <cell r="K13463">
            <v>7</v>
          </cell>
          <cell r="L13463">
            <v>9</v>
          </cell>
        </row>
        <row r="13464">
          <cell r="E13464">
            <v>32822</v>
          </cell>
          <cell r="F13464">
            <v>11</v>
          </cell>
          <cell r="G13464">
            <v>9</v>
          </cell>
          <cell r="H13464">
            <v>44</v>
          </cell>
          <cell r="I13464">
            <v>65</v>
          </cell>
          <cell r="J13464">
            <v>63</v>
          </cell>
          <cell r="K13464">
            <v>31</v>
          </cell>
          <cell r="L13464">
            <v>20</v>
          </cell>
        </row>
        <row r="13465">
          <cell r="E13465">
            <v>32823</v>
          </cell>
          <cell r="F13465">
            <v>4</v>
          </cell>
          <cell r="G13465">
            <v>7</v>
          </cell>
          <cell r="H13465">
            <v>9</v>
          </cell>
          <cell r="I13465">
            <v>19</v>
          </cell>
          <cell r="J13465">
            <v>15</v>
          </cell>
          <cell r="K13465">
            <v>19</v>
          </cell>
          <cell r="L13465">
            <v>15</v>
          </cell>
        </row>
        <row r="13466">
          <cell r="E13466">
            <v>32824</v>
          </cell>
          <cell r="F13466">
            <v>22</v>
          </cell>
          <cell r="G13466">
            <v>9</v>
          </cell>
          <cell r="H13466">
            <v>13</v>
          </cell>
          <cell r="I13466">
            <v>9</v>
          </cell>
          <cell r="J13466">
            <v>15</v>
          </cell>
          <cell r="K13466">
            <v>11</v>
          </cell>
          <cell r="L13466">
            <v>19</v>
          </cell>
        </row>
        <row r="13467">
          <cell r="E13467">
            <v>32825</v>
          </cell>
          <cell r="F13467">
            <v>17</v>
          </cell>
          <cell r="G13467">
            <v>7</v>
          </cell>
          <cell r="H13467">
            <v>0</v>
          </cell>
          <cell r="I13467">
            <v>0</v>
          </cell>
          <cell r="J13467">
            <v>11</v>
          </cell>
          <cell r="K13467">
            <v>13</v>
          </cell>
          <cell r="L13467">
            <v>9</v>
          </cell>
        </row>
        <row r="13468">
          <cell r="E13468">
            <v>32826</v>
          </cell>
          <cell r="F13468">
            <v>13</v>
          </cell>
          <cell r="G13468">
            <v>24</v>
          </cell>
          <cell r="H13468">
            <v>9</v>
          </cell>
          <cell r="I13468">
            <v>19</v>
          </cell>
          <cell r="J13468">
            <v>6</v>
          </cell>
          <cell r="K13468">
            <v>19</v>
          </cell>
          <cell r="L13468">
            <v>13</v>
          </cell>
        </row>
        <row r="13469">
          <cell r="E13469">
            <v>32827</v>
          </cell>
          <cell r="F13469">
            <v>15</v>
          </cell>
          <cell r="G13469">
            <v>15</v>
          </cell>
          <cell r="H13469">
            <v>6</v>
          </cell>
          <cell r="I13469">
            <v>7</v>
          </cell>
          <cell r="J13469">
            <v>0</v>
          </cell>
          <cell r="K13469">
            <v>4</v>
          </cell>
          <cell r="L13469">
            <v>0</v>
          </cell>
        </row>
        <row r="13470">
          <cell r="E13470">
            <v>32828</v>
          </cell>
          <cell r="F13470">
            <v>7</v>
          </cell>
          <cell r="G13470">
            <v>7</v>
          </cell>
          <cell r="H13470">
            <v>13</v>
          </cell>
          <cell r="I13470">
            <v>26</v>
          </cell>
          <cell r="J13470">
            <v>0</v>
          </cell>
          <cell r="K13470">
            <v>26</v>
          </cell>
          <cell r="L13470">
            <v>33</v>
          </cell>
        </row>
        <row r="13471">
          <cell r="E13471">
            <v>32829</v>
          </cell>
          <cell r="F13471">
            <v>19</v>
          </cell>
          <cell r="G13471">
            <v>17</v>
          </cell>
          <cell r="H13471">
            <v>13</v>
          </cell>
          <cell r="I13471">
            <v>15</v>
          </cell>
          <cell r="J13471">
            <v>0</v>
          </cell>
          <cell r="K13471">
            <v>9</v>
          </cell>
          <cell r="L13471">
            <v>7</v>
          </cell>
        </row>
        <row r="13472">
          <cell r="E13472">
            <v>32830</v>
          </cell>
          <cell r="F13472">
            <v>9</v>
          </cell>
          <cell r="G13472">
            <v>0</v>
          </cell>
          <cell r="H13472">
            <v>7</v>
          </cell>
          <cell r="I13472">
            <v>22</v>
          </cell>
          <cell r="J13472">
            <v>28</v>
          </cell>
          <cell r="K13472">
            <v>28</v>
          </cell>
          <cell r="L13472">
            <v>26</v>
          </cell>
        </row>
        <row r="13473">
          <cell r="E13473">
            <v>32831</v>
          </cell>
          <cell r="F13473">
            <v>15</v>
          </cell>
          <cell r="G13473">
            <v>7</v>
          </cell>
          <cell r="H13473">
            <v>26</v>
          </cell>
          <cell r="I13473">
            <v>19</v>
          </cell>
          <cell r="J13473">
            <v>7</v>
          </cell>
          <cell r="K13473">
            <v>7</v>
          </cell>
          <cell r="L13473">
            <v>0</v>
          </cell>
        </row>
        <row r="13474">
          <cell r="E13474">
            <v>32832</v>
          </cell>
          <cell r="F13474">
            <v>7</v>
          </cell>
          <cell r="G13474">
            <v>9</v>
          </cell>
          <cell r="H13474">
            <v>4</v>
          </cell>
          <cell r="I13474">
            <v>0</v>
          </cell>
          <cell r="J13474">
            <v>0</v>
          </cell>
          <cell r="K13474">
            <v>4</v>
          </cell>
          <cell r="L13474">
            <v>0</v>
          </cell>
        </row>
        <row r="13475">
          <cell r="E13475">
            <v>32833</v>
          </cell>
          <cell r="F13475">
            <v>15</v>
          </cell>
          <cell r="G13475">
            <v>19</v>
          </cell>
          <cell r="H13475">
            <v>19</v>
          </cell>
          <cell r="I13475">
            <v>19</v>
          </cell>
          <cell r="J13475">
            <v>22</v>
          </cell>
          <cell r="K13475">
            <v>22</v>
          </cell>
          <cell r="L13475">
            <v>22</v>
          </cell>
        </row>
        <row r="13476">
          <cell r="E13476">
            <v>32834</v>
          </cell>
          <cell r="F13476">
            <v>0</v>
          </cell>
          <cell r="G13476">
            <v>0</v>
          </cell>
          <cell r="H13476">
            <v>4</v>
          </cell>
          <cell r="I13476">
            <v>11</v>
          </cell>
          <cell r="J13476">
            <v>17</v>
          </cell>
          <cell r="K13476">
            <v>13</v>
          </cell>
          <cell r="L13476">
            <v>9</v>
          </cell>
        </row>
        <row r="13477">
          <cell r="E13477">
            <v>32835</v>
          </cell>
          <cell r="F13477">
            <v>20</v>
          </cell>
          <cell r="G13477">
            <v>22</v>
          </cell>
          <cell r="H13477">
            <v>13</v>
          </cell>
          <cell r="I13477">
            <v>11</v>
          </cell>
          <cell r="J13477">
            <v>9</v>
          </cell>
          <cell r="K13477">
            <v>9</v>
          </cell>
          <cell r="L13477">
            <v>13</v>
          </cell>
        </row>
        <row r="13478">
          <cell r="E13478">
            <v>32836</v>
          </cell>
          <cell r="F13478">
            <v>31</v>
          </cell>
          <cell r="G13478">
            <v>19</v>
          </cell>
          <cell r="H13478">
            <v>13</v>
          </cell>
          <cell r="I13478">
            <v>20</v>
          </cell>
          <cell r="J13478">
            <v>24</v>
          </cell>
          <cell r="K13478">
            <v>15</v>
          </cell>
          <cell r="L13478">
            <v>19</v>
          </cell>
        </row>
        <row r="13479">
          <cell r="E13479">
            <v>32837</v>
          </cell>
          <cell r="F13479">
            <v>0</v>
          </cell>
          <cell r="G13479">
            <v>6</v>
          </cell>
          <cell r="H13479">
            <v>9</v>
          </cell>
          <cell r="I13479">
            <v>0</v>
          </cell>
          <cell r="J13479">
            <v>0</v>
          </cell>
          <cell r="K13479">
            <v>4</v>
          </cell>
          <cell r="L13479">
            <v>0</v>
          </cell>
        </row>
        <row r="13480">
          <cell r="E13480">
            <v>32838</v>
          </cell>
          <cell r="F13480">
            <v>6</v>
          </cell>
          <cell r="G13480">
            <v>9</v>
          </cell>
          <cell r="H13480">
            <v>4</v>
          </cell>
          <cell r="I13480">
            <v>7</v>
          </cell>
          <cell r="J13480">
            <v>13</v>
          </cell>
          <cell r="K13480">
            <v>7</v>
          </cell>
          <cell r="L13480">
            <v>0</v>
          </cell>
        </row>
        <row r="13481">
          <cell r="E13481">
            <v>32839</v>
          </cell>
          <cell r="F13481">
            <v>17</v>
          </cell>
          <cell r="G13481">
            <v>15</v>
          </cell>
          <cell r="H13481">
            <v>17</v>
          </cell>
          <cell r="I13481">
            <v>15</v>
          </cell>
          <cell r="J13481">
            <v>15</v>
          </cell>
          <cell r="K13481">
            <v>9</v>
          </cell>
          <cell r="L13481">
            <v>7</v>
          </cell>
        </row>
        <row r="13482">
          <cell r="E13482">
            <v>32840</v>
          </cell>
          <cell r="F13482">
            <v>46</v>
          </cell>
          <cell r="G13482">
            <v>52</v>
          </cell>
          <cell r="H13482">
            <v>52</v>
          </cell>
          <cell r="I13482">
            <v>46</v>
          </cell>
          <cell r="J13482">
            <v>43</v>
          </cell>
          <cell r="K13482">
            <v>48</v>
          </cell>
          <cell r="L13482">
            <v>50</v>
          </cell>
        </row>
        <row r="13483">
          <cell r="E13483">
            <v>32841</v>
          </cell>
          <cell r="F13483">
            <v>24</v>
          </cell>
          <cell r="G13483">
            <v>20</v>
          </cell>
          <cell r="H13483">
            <v>31</v>
          </cell>
          <cell r="I13483">
            <v>28</v>
          </cell>
          <cell r="J13483">
            <v>31</v>
          </cell>
          <cell r="K13483">
            <v>22</v>
          </cell>
          <cell r="L13483">
            <v>28</v>
          </cell>
        </row>
        <row r="13484">
          <cell r="E13484">
            <v>32842</v>
          </cell>
          <cell r="F13484">
            <v>11</v>
          </cell>
          <cell r="G13484">
            <v>15</v>
          </cell>
          <cell r="H13484">
            <v>9</v>
          </cell>
          <cell r="I13484">
            <v>7</v>
          </cell>
          <cell r="J13484">
            <v>6</v>
          </cell>
          <cell r="K13484">
            <v>0</v>
          </cell>
          <cell r="L13484">
            <v>7</v>
          </cell>
        </row>
        <row r="13485">
          <cell r="E13485">
            <v>32843</v>
          </cell>
          <cell r="F13485">
            <v>0</v>
          </cell>
          <cell r="G13485">
            <v>15</v>
          </cell>
          <cell r="H13485">
            <v>15</v>
          </cell>
          <cell r="I13485">
            <v>11</v>
          </cell>
          <cell r="J13485">
            <v>7</v>
          </cell>
          <cell r="K13485">
            <v>4</v>
          </cell>
          <cell r="L13485">
            <v>7</v>
          </cell>
        </row>
        <row r="13486">
          <cell r="E13486">
            <v>32844</v>
          </cell>
          <cell r="F13486">
            <v>9</v>
          </cell>
          <cell r="G13486">
            <v>13</v>
          </cell>
          <cell r="H13486">
            <v>11</v>
          </cell>
          <cell r="I13486">
            <v>9</v>
          </cell>
          <cell r="J13486">
            <v>11</v>
          </cell>
          <cell r="K13486">
            <v>11</v>
          </cell>
          <cell r="L13486">
            <v>13</v>
          </cell>
        </row>
        <row r="13487">
          <cell r="E13487">
            <v>32845</v>
          </cell>
          <cell r="F13487">
            <v>19</v>
          </cell>
          <cell r="G13487">
            <v>19</v>
          </cell>
          <cell r="H13487">
            <v>19</v>
          </cell>
          <cell r="I13487">
            <v>6</v>
          </cell>
          <cell r="J13487">
            <v>0</v>
          </cell>
          <cell r="K13487">
            <v>0</v>
          </cell>
          <cell r="L13487">
            <v>0</v>
          </cell>
        </row>
        <row r="13488">
          <cell r="E13488">
            <v>32846</v>
          </cell>
          <cell r="F13488">
            <v>6</v>
          </cell>
          <cell r="G13488">
            <v>4</v>
          </cell>
          <cell r="H13488">
            <v>0</v>
          </cell>
          <cell r="I13488">
            <v>7</v>
          </cell>
          <cell r="J13488">
            <v>6</v>
          </cell>
          <cell r="K13488">
            <v>15</v>
          </cell>
          <cell r="L13488">
            <v>6</v>
          </cell>
        </row>
        <row r="13489">
          <cell r="E13489">
            <v>32847</v>
          </cell>
          <cell r="F13489">
            <v>7</v>
          </cell>
          <cell r="G13489">
            <v>6</v>
          </cell>
          <cell r="H13489">
            <v>7</v>
          </cell>
          <cell r="I13489">
            <v>11</v>
          </cell>
          <cell r="J13489">
            <v>7</v>
          </cell>
          <cell r="K13489">
            <v>15</v>
          </cell>
          <cell r="L13489">
            <v>11</v>
          </cell>
        </row>
        <row r="13490">
          <cell r="E13490">
            <v>32848</v>
          </cell>
          <cell r="F13490">
            <v>15</v>
          </cell>
          <cell r="G13490">
            <v>7</v>
          </cell>
          <cell r="H13490">
            <v>7</v>
          </cell>
          <cell r="I13490">
            <v>7</v>
          </cell>
          <cell r="J13490">
            <v>7</v>
          </cell>
          <cell r="K13490">
            <v>4</v>
          </cell>
          <cell r="L13490">
            <v>6</v>
          </cell>
        </row>
        <row r="13491">
          <cell r="E13491">
            <v>32849</v>
          </cell>
          <cell r="F13491">
            <v>0</v>
          </cell>
          <cell r="G13491">
            <v>6</v>
          </cell>
          <cell r="H13491">
            <v>11</v>
          </cell>
          <cell r="I13491">
            <v>0</v>
          </cell>
          <cell r="J13491">
            <v>0</v>
          </cell>
          <cell r="K13491">
            <v>0</v>
          </cell>
          <cell r="L13491">
            <v>9</v>
          </cell>
        </row>
        <row r="13492">
          <cell r="E13492">
            <v>32850</v>
          </cell>
          <cell r="F13492">
            <v>13</v>
          </cell>
          <cell r="G13492">
            <v>6</v>
          </cell>
          <cell r="H13492">
            <v>7</v>
          </cell>
          <cell r="I13492">
            <v>6</v>
          </cell>
          <cell r="J13492">
            <v>13</v>
          </cell>
          <cell r="K13492">
            <v>11</v>
          </cell>
          <cell r="L13492">
            <v>9</v>
          </cell>
        </row>
        <row r="13493">
          <cell r="E13493">
            <v>32851</v>
          </cell>
          <cell r="F13493">
            <v>9</v>
          </cell>
          <cell r="G13493">
            <v>9</v>
          </cell>
          <cell r="H13493">
            <v>0</v>
          </cell>
          <cell r="I13493">
            <v>9</v>
          </cell>
          <cell r="J13493">
            <v>7</v>
          </cell>
          <cell r="K13493">
            <v>6</v>
          </cell>
          <cell r="L13493">
            <v>7</v>
          </cell>
        </row>
        <row r="13494">
          <cell r="E13494">
            <v>32852</v>
          </cell>
          <cell r="F13494">
            <v>24</v>
          </cell>
          <cell r="G13494">
            <v>19</v>
          </cell>
          <cell r="H13494">
            <v>13</v>
          </cell>
          <cell r="I13494">
            <v>20</v>
          </cell>
          <cell r="J13494">
            <v>20</v>
          </cell>
          <cell r="K13494">
            <v>15</v>
          </cell>
          <cell r="L13494">
            <v>11</v>
          </cell>
        </row>
        <row r="13495">
          <cell r="E13495">
            <v>32853</v>
          </cell>
          <cell r="F13495">
            <v>17</v>
          </cell>
          <cell r="G13495">
            <v>13</v>
          </cell>
          <cell r="H13495">
            <v>15</v>
          </cell>
          <cell r="I13495">
            <v>15</v>
          </cell>
          <cell r="J13495">
            <v>15</v>
          </cell>
          <cell r="K13495">
            <v>15</v>
          </cell>
          <cell r="L13495">
            <v>24</v>
          </cell>
        </row>
        <row r="13496">
          <cell r="E13496">
            <v>32854</v>
          </cell>
          <cell r="F13496">
            <v>15</v>
          </cell>
          <cell r="G13496">
            <v>13</v>
          </cell>
          <cell r="H13496">
            <v>20</v>
          </cell>
          <cell r="I13496">
            <v>2</v>
          </cell>
          <cell r="J13496">
            <v>9</v>
          </cell>
          <cell r="K13496">
            <v>15</v>
          </cell>
          <cell r="L13496">
            <v>15</v>
          </cell>
        </row>
        <row r="13497">
          <cell r="E13497">
            <v>32855</v>
          </cell>
          <cell r="F13497">
            <v>11</v>
          </cell>
          <cell r="G13497">
            <v>11</v>
          </cell>
          <cell r="H13497">
            <v>6</v>
          </cell>
          <cell r="I13497">
            <v>13</v>
          </cell>
          <cell r="J13497">
            <v>13</v>
          </cell>
          <cell r="K13497">
            <v>17</v>
          </cell>
          <cell r="L13497">
            <v>9</v>
          </cell>
        </row>
        <row r="13498">
          <cell r="E13498">
            <v>32856</v>
          </cell>
          <cell r="F13498">
            <v>9</v>
          </cell>
          <cell r="G13498">
            <v>9</v>
          </cell>
          <cell r="H13498">
            <v>9</v>
          </cell>
          <cell r="I13498">
            <v>15</v>
          </cell>
          <cell r="J13498">
            <v>7</v>
          </cell>
          <cell r="K13498">
            <v>9</v>
          </cell>
          <cell r="L13498">
            <v>11</v>
          </cell>
        </row>
        <row r="13499">
          <cell r="E13499">
            <v>32857</v>
          </cell>
          <cell r="F13499">
            <v>33</v>
          </cell>
          <cell r="G13499">
            <v>30</v>
          </cell>
          <cell r="H13499">
            <v>26</v>
          </cell>
          <cell r="I13499">
            <v>22</v>
          </cell>
          <cell r="J13499">
            <v>19</v>
          </cell>
          <cell r="K13499">
            <v>20</v>
          </cell>
          <cell r="L13499">
            <v>24</v>
          </cell>
        </row>
        <row r="13500">
          <cell r="E13500">
            <v>32858</v>
          </cell>
          <cell r="F13500">
            <v>9</v>
          </cell>
          <cell r="G13500">
            <v>13</v>
          </cell>
          <cell r="H13500">
            <v>22</v>
          </cell>
          <cell r="I13500">
            <v>39</v>
          </cell>
          <cell r="J13500">
            <v>35</v>
          </cell>
          <cell r="K13500">
            <v>28</v>
          </cell>
          <cell r="L13500">
            <v>19</v>
          </cell>
        </row>
        <row r="13501">
          <cell r="E13501">
            <v>32859</v>
          </cell>
          <cell r="F13501">
            <v>2</v>
          </cell>
          <cell r="G13501">
            <v>4</v>
          </cell>
          <cell r="H13501">
            <v>15</v>
          </cell>
          <cell r="I13501">
            <v>9</v>
          </cell>
          <cell r="J13501">
            <v>7</v>
          </cell>
          <cell r="K13501">
            <v>11</v>
          </cell>
          <cell r="L13501">
            <v>15</v>
          </cell>
        </row>
        <row r="13502">
          <cell r="E13502">
            <v>32860</v>
          </cell>
          <cell r="F13502">
            <v>11</v>
          </cell>
          <cell r="G13502">
            <v>7</v>
          </cell>
          <cell r="H13502">
            <v>0</v>
          </cell>
          <cell r="I13502">
            <v>0</v>
          </cell>
          <cell r="J13502">
            <v>0</v>
          </cell>
          <cell r="K13502">
            <v>0</v>
          </cell>
          <cell r="L13502">
            <v>0</v>
          </cell>
        </row>
        <row r="13503">
          <cell r="E13503">
            <v>32861</v>
          </cell>
          <cell r="F13503">
            <v>4</v>
          </cell>
          <cell r="G13503">
            <v>0</v>
          </cell>
          <cell r="H13503">
            <v>0</v>
          </cell>
          <cell r="I13503">
            <v>4</v>
          </cell>
          <cell r="J13503">
            <v>0</v>
          </cell>
          <cell r="K13503">
            <v>0</v>
          </cell>
          <cell r="L13503">
            <v>0</v>
          </cell>
        </row>
        <row r="13504">
          <cell r="E13504">
            <v>32862</v>
          </cell>
          <cell r="F13504">
            <v>19</v>
          </cell>
          <cell r="G13504">
            <v>19</v>
          </cell>
          <cell r="H13504">
            <v>9</v>
          </cell>
          <cell r="I13504">
            <v>15</v>
          </cell>
          <cell r="J13504">
            <v>11</v>
          </cell>
          <cell r="K13504">
            <v>11</v>
          </cell>
          <cell r="L13504">
            <v>0</v>
          </cell>
        </row>
        <row r="13505">
          <cell r="E13505">
            <v>32863</v>
          </cell>
          <cell r="F13505">
            <v>4</v>
          </cell>
          <cell r="G13505">
            <v>0</v>
          </cell>
          <cell r="H13505">
            <v>0</v>
          </cell>
          <cell r="I13505">
            <v>0</v>
          </cell>
          <cell r="J13505">
            <v>0</v>
          </cell>
          <cell r="K13505">
            <v>9</v>
          </cell>
          <cell r="L13505">
            <v>9</v>
          </cell>
        </row>
        <row r="13506">
          <cell r="E13506">
            <v>32864</v>
          </cell>
          <cell r="F13506">
            <v>11</v>
          </cell>
          <cell r="G13506">
            <v>11</v>
          </cell>
          <cell r="H13506">
            <v>15</v>
          </cell>
          <cell r="I13506">
            <v>15</v>
          </cell>
          <cell r="J13506">
            <v>11</v>
          </cell>
          <cell r="K13506">
            <v>13</v>
          </cell>
          <cell r="L13506">
            <v>7</v>
          </cell>
        </row>
        <row r="13507">
          <cell r="E13507">
            <v>32865</v>
          </cell>
          <cell r="F13507">
            <v>48</v>
          </cell>
          <cell r="G13507">
            <v>31</v>
          </cell>
          <cell r="H13507">
            <v>30</v>
          </cell>
          <cell r="I13507">
            <v>15</v>
          </cell>
          <cell r="J13507">
            <v>11</v>
          </cell>
          <cell r="K13507">
            <v>28</v>
          </cell>
          <cell r="L13507">
            <v>26</v>
          </cell>
        </row>
        <row r="13508">
          <cell r="E13508">
            <v>32866</v>
          </cell>
          <cell r="F13508">
            <v>37</v>
          </cell>
          <cell r="G13508">
            <v>39</v>
          </cell>
          <cell r="H13508">
            <v>46</v>
          </cell>
          <cell r="I13508">
            <v>30</v>
          </cell>
          <cell r="J13508">
            <v>7</v>
          </cell>
          <cell r="K13508">
            <v>9</v>
          </cell>
          <cell r="L13508">
            <v>7</v>
          </cell>
        </row>
        <row r="13509">
          <cell r="E13509">
            <v>32867</v>
          </cell>
          <cell r="F13509">
            <v>13</v>
          </cell>
          <cell r="G13509">
            <v>28</v>
          </cell>
          <cell r="H13509">
            <v>28</v>
          </cell>
          <cell r="I13509">
            <v>30</v>
          </cell>
          <cell r="J13509">
            <v>33</v>
          </cell>
          <cell r="K13509">
            <v>22</v>
          </cell>
          <cell r="L13509">
            <v>30</v>
          </cell>
        </row>
        <row r="13510">
          <cell r="E13510">
            <v>32868</v>
          </cell>
          <cell r="F13510">
            <v>30</v>
          </cell>
          <cell r="G13510">
            <v>30</v>
          </cell>
          <cell r="H13510">
            <v>33</v>
          </cell>
          <cell r="I13510">
            <v>28</v>
          </cell>
          <cell r="J13510">
            <v>15</v>
          </cell>
          <cell r="K13510">
            <v>33</v>
          </cell>
          <cell r="L13510">
            <v>28</v>
          </cell>
        </row>
        <row r="13511">
          <cell r="E13511">
            <v>32869</v>
          </cell>
          <cell r="F13511">
            <v>7</v>
          </cell>
          <cell r="G13511">
            <v>26</v>
          </cell>
          <cell r="H13511">
            <v>20</v>
          </cell>
          <cell r="I13511">
            <v>4</v>
          </cell>
          <cell r="J13511">
            <v>15</v>
          </cell>
          <cell r="K13511">
            <v>7</v>
          </cell>
          <cell r="L13511">
            <v>7</v>
          </cell>
        </row>
        <row r="13512">
          <cell r="E13512">
            <v>32870</v>
          </cell>
          <cell r="F13512">
            <v>20</v>
          </cell>
          <cell r="G13512">
            <v>28</v>
          </cell>
          <cell r="H13512">
            <v>26</v>
          </cell>
          <cell r="I13512">
            <v>28</v>
          </cell>
          <cell r="J13512">
            <v>26</v>
          </cell>
          <cell r="K13512">
            <v>30</v>
          </cell>
          <cell r="L13512">
            <v>24</v>
          </cell>
        </row>
        <row r="13513">
          <cell r="E13513">
            <v>32871</v>
          </cell>
          <cell r="F13513">
            <v>17</v>
          </cell>
          <cell r="G13513">
            <v>13</v>
          </cell>
          <cell r="H13513">
            <v>15</v>
          </cell>
          <cell r="I13513">
            <v>6</v>
          </cell>
          <cell r="J13513">
            <v>6</v>
          </cell>
          <cell r="K13513">
            <v>13</v>
          </cell>
          <cell r="L13513">
            <v>17</v>
          </cell>
        </row>
        <row r="13514">
          <cell r="E13514">
            <v>32872</v>
          </cell>
          <cell r="F13514">
            <v>22</v>
          </cell>
          <cell r="G13514">
            <v>26</v>
          </cell>
          <cell r="H13514">
            <v>19</v>
          </cell>
          <cell r="I13514">
            <v>7</v>
          </cell>
          <cell r="J13514">
            <v>7</v>
          </cell>
          <cell r="K13514">
            <v>4</v>
          </cell>
          <cell r="L13514">
            <v>0</v>
          </cell>
        </row>
        <row r="13515">
          <cell r="E13515">
            <v>32873</v>
          </cell>
          <cell r="F13515">
            <v>7</v>
          </cell>
          <cell r="G13515">
            <v>11</v>
          </cell>
          <cell r="H13515">
            <v>11</v>
          </cell>
          <cell r="I13515">
            <v>11</v>
          </cell>
          <cell r="J13515">
            <v>13</v>
          </cell>
          <cell r="K13515">
            <v>7</v>
          </cell>
          <cell r="L13515">
            <v>7</v>
          </cell>
        </row>
        <row r="13516">
          <cell r="E13516">
            <v>32874</v>
          </cell>
          <cell r="F13516">
            <v>11</v>
          </cell>
          <cell r="G13516">
            <v>4</v>
          </cell>
          <cell r="H13516">
            <v>19</v>
          </cell>
          <cell r="I13516">
            <v>6</v>
          </cell>
          <cell r="J13516">
            <v>31</v>
          </cell>
          <cell r="K13516">
            <v>22</v>
          </cell>
          <cell r="L13516">
            <v>28</v>
          </cell>
        </row>
        <row r="13517">
          <cell r="E13517">
            <v>32875</v>
          </cell>
          <cell r="F13517">
            <v>22</v>
          </cell>
          <cell r="G13517">
            <v>19</v>
          </cell>
          <cell r="H13517">
            <v>26</v>
          </cell>
          <cell r="I13517">
            <v>22</v>
          </cell>
          <cell r="J13517">
            <v>24</v>
          </cell>
          <cell r="K13517">
            <v>22</v>
          </cell>
          <cell r="L13517">
            <v>26</v>
          </cell>
        </row>
        <row r="13518">
          <cell r="E13518">
            <v>32876</v>
          </cell>
          <cell r="F13518">
            <v>28</v>
          </cell>
          <cell r="G13518">
            <v>26</v>
          </cell>
          <cell r="H13518">
            <v>28</v>
          </cell>
          <cell r="I13518">
            <v>28</v>
          </cell>
          <cell r="J13518">
            <v>31</v>
          </cell>
          <cell r="K13518">
            <v>26</v>
          </cell>
          <cell r="L13518">
            <v>33</v>
          </cell>
        </row>
        <row r="13519">
          <cell r="E13519">
            <v>32877</v>
          </cell>
          <cell r="F13519">
            <v>17</v>
          </cell>
          <cell r="G13519">
            <v>9</v>
          </cell>
          <cell r="H13519">
            <v>9</v>
          </cell>
          <cell r="I13519">
            <v>6</v>
          </cell>
          <cell r="J13519">
            <v>6</v>
          </cell>
          <cell r="K13519">
            <v>7</v>
          </cell>
          <cell r="L13519">
            <v>0</v>
          </cell>
        </row>
        <row r="13520">
          <cell r="E13520">
            <v>32878</v>
          </cell>
          <cell r="F13520">
            <v>0</v>
          </cell>
          <cell r="G13520">
            <v>7</v>
          </cell>
          <cell r="H13520">
            <v>13</v>
          </cell>
          <cell r="I13520">
            <v>13</v>
          </cell>
          <cell r="J13520">
            <v>15</v>
          </cell>
          <cell r="K13520">
            <v>9</v>
          </cell>
          <cell r="L13520">
            <v>11</v>
          </cell>
        </row>
        <row r="13521">
          <cell r="E13521">
            <v>32879</v>
          </cell>
          <cell r="F13521">
            <v>41</v>
          </cell>
          <cell r="G13521">
            <v>44</v>
          </cell>
          <cell r="H13521">
            <v>22</v>
          </cell>
          <cell r="I13521">
            <v>19</v>
          </cell>
          <cell r="J13521">
            <v>26</v>
          </cell>
          <cell r="K13521">
            <v>19</v>
          </cell>
          <cell r="L13521">
            <v>19</v>
          </cell>
        </row>
        <row r="13522">
          <cell r="E13522">
            <v>32880</v>
          </cell>
          <cell r="F13522">
            <v>11</v>
          </cell>
          <cell r="G13522">
            <v>11</v>
          </cell>
          <cell r="H13522">
            <v>19</v>
          </cell>
          <cell r="I13522">
            <v>7</v>
          </cell>
          <cell r="J13522">
            <v>7</v>
          </cell>
          <cell r="K13522">
            <v>11</v>
          </cell>
          <cell r="L13522">
            <v>4</v>
          </cell>
        </row>
        <row r="13523">
          <cell r="E13523">
            <v>32881</v>
          </cell>
          <cell r="F13523">
            <v>19</v>
          </cell>
          <cell r="G13523">
            <v>30</v>
          </cell>
          <cell r="H13523">
            <v>26</v>
          </cell>
          <cell r="I13523">
            <v>22</v>
          </cell>
          <cell r="J13523">
            <v>26</v>
          </cell>
          <cell r="K13523">
            <v>22</v>
          </cell>
          <cell r="L13523">
            <v>19</v>
          </cell>
        </row>
        <row r="13524">
          <cell r="E13524">
            <v>32882</v>
          </cell>
          <cell r="F13524">
            <v>4</v>
          </cell>
          <cell r="G13524">
            <v>9</v>
          </cell>
          <cell r="H13524">
            <v>0</v>
          </cell>
          <cell r="I13524">
            <v>4</v>
          </cell>
          <cell r="J13524">
            <v>4</v>
          </cell>
          <cell r="K13524">
            <v>7</v>
          </cell>
          <cell r="L13524">
            <v>9</v>
          </cell>
        </row>
        <row r="13525">
          <cell r="E13525">
            <v>32883</v>
          </cell>
          <cell r="F13525">
            <v>26</v>
          </cell>
          <cell r="G13525">
            <v>26</v>
          </cell>
          <cell r="H13525">
            <v>22</v>
          </cell>
          <cell r="I13525">
            <v>31</v>
          </cell>
          <cell r="J13525">
            <v>44</v>
          </cell>
          <cell r="K13525">
            <v>44</v>
          </cell>
          <cell r="L13525">
            <v>20</v>
          </cell>
        </row>
        <row r="13526">
          <cell r="E13526">
            <v>32884</v>
          </cell>
          <cell r="F13526">
            <v>19</v>
          </cell>
          <cell r="G13526">
            <v>9</v>
          </cell>
          <cell r="H13526">
            <v>9</v>
          </cell>
          <cell r="I13526">
            <v>2</v>
          </cell>
          <cell r="J13526">
            <v>7</v>
          </cell>
          <cell r="K13526">
            <v>6</v>
          </cell>
          <cell r="L13526">
            <v>9</v>
          </cell>
        </row>
        <row r="13527">
          <cell r="E13527">
            <v>32885</v>
          </cell>
          <cell r="F13527">
            <v>4</v>
          </cell>
          <cell r="G13527">
            <v>0</v>
          </cell>
          <cell r="H13527">
            <v>6</v>
          </cell>
          <cell r="I13527">
            <v>4</v>
          </cell>
          <cell r="J13527">
            <v>0</v>
          </cell>
          <cell r="K13527">
            <v>9</v>
          </cell>
          <cell r="L13527">
            <v>9</v>
          </cell>
        </row>
        <row r="13528">
          <cell r="E13528">
            <v>32886</v>
          </cell>
          <cell r="F13528">
            <v>0</v>
          </cell>
          <cell r="G13528">
            <v>6</v>
          </cell>
          <cell r="H13528">
            <v>7</v>
          </cell>
          <cell r="I13528">
            <v>7</v>
          </cell>
          <cell r="J13528">
            <v>7</v>
          </cell>
          <cell r="K13528">
            <v>9</v>
          </cell>
          <cell r="L13528">
            <v>19</v>
          </cell>
        </row>
        <row r="13529">
          <cell r="E13529">
            <v>32887</v>
          </cell>
          <cell r="F13529">
            <v>0</v>
          </cell>
          <cell r="G13529">
            <v>7</v>
          </cell>
          <cell r="H13529">
            <v>0</v>
          </cell>
          <cell r="I13529">
            <v>4</v>
          </cell>
          <cell r="J13529">
            <v>13</v>
          </cell>
          <cell r="K13529">
            <v>20</v>
          </cell>
          <cell r="L13529">
            <v>17</v>
          </cell>
        </row>
        <row r="13530">
          <cell r="E13530">
            <v>32888</v>
          </cell>
          <cell r="F13530">
            <v>9</v>
          </cell>
          <cell r="G13530">
            <v>0</v>
          </cell>
          <cell r="H13530">
            <v>9</v>
          </cell>
          <cell r="I13530">
            <v>0</v>
          </cell>
          <cell r="J13530">
            <v>11</v>
          </cell>
          <cell r="K13530">
            <v>0</v>
          </cell>
          <cell r="L13530">
            <v>0</v>
          </cell>
        </row>
        <row r="13531">
          <cell r="E13531">
            <v>32889</v>
          </cell>
          <cell r="F13531">
            <v>22</v>
          </cell>
          <cell r="G13531">
            <v>22</v>
          </cell>
          <cell r="H13531">
            <v>20</v>
          </cell>
          <cell r="I13531">
            <v>22</v>
          </cell>
          <cell r="J13531">
            <v>30</v>
          </cell>
          <cell r="K13531">
            <v>41</v>
          </cell>
          <cell r="L13531">
            <v>28</v>
          </cell>
        </row>
        <row r="13532">
          <cell r="E13532">
            <v>32890</v>
          </cell>
          <cell r="F13532">
            <v>2</v>
          </cell>
          <cell r="G13532">
            <v>4</v>
          </cell>
          <cell r="H13532">
            <v>4</v>
          </cell>
          <cell r="I13532">
            <v>2</v>
          </cell>
          <cell r="J13532">
            <v>0</v>
          </cell>
          <cell r="K13532">
            <v>6</v>
          </cell>
          <cell r="L13532">
            <v>4</v>
          </cell>
        </row>
        <row r="13533">
          <cell r="E13533">
            <v>32891</v>
          </cell>
          <cell r="F13533">
            <v>11</v>
          </cell>
          <cell r="G13533">
            <v>6</v>
          </cell>
          <cell r="H13533">
            <v>4</v>
          </cell>
          <cell r="I13533">
            <v>7</v>
          </cell>
          <cell r="J13533">
            <v>0</v>
          </cell>
          <cell r="K13533">
            <v>2</v>
          </cell>
          <cell r="L13533">
            <v>2</v>
          </cell>
        </row>
        <row r="13534">
          <cell r="E13534">
            <v>32892</v>
          </cell>
          <cell r="F13534">
            <v>0</v>
          </cell>
          <cell r="G13534">
            <v>0</v>
          </cell>
          <cell r="H13534">
            <v>0</v>
          </cell>
          <cell r="I13534">
            <v>7</v>
          </cell>
          <cell r="J13534">
            <v>6</v>
          </cell>
          <cell r="K13534">
            <v>2</v>
          </cell>
          <cell r="L13534">
            <v>0</v>
          </cell>
        </row>
        <row r="13535">
          <cell r="E13535">
            <v>32893</v>
          </cell>
          <cell r="F13535">
            <v>28</v>
          </cell>
          <cell r="G13535">
            <v>7</v>
          </cell>
          <cell r="H13535">
            <v>19</v>
          </cell>
          <cell r="I13535">
            <v>9</v>
          </cell>
          <cell r="J13535">
            <v>6</v>
          </cell>
          <cell r="K13535">
            <v>24</v>
          </cell>
          <cell r="L13535">
            <v>19</v>
          </cell>
        </row>
        <row r="13536">
          <cell r="E13536">
            <v>32894</v>
          </cell>
          <cell r="F13536">
            <v>28</v>
          </cell>
          <cell r="G13536">
            <v>26</v>
          </cell>
          <cell r="H13536">
            <v>28</v>
          </cell>
          <cell r="I13536">
            <v>9</v>
          </cell>
          <cell r="J13536">
            <v>13</v>
          </cell>
          <cell r="K13536">
            <v>24</v>
          </cell>
          <cell r="L13536">
            <v>11</v>
          </cell>
        </row>
        <row r="13537">
          <cell r="E13537">
            <v>32895</v>
          </cell>
          <cell r="F13537">
            <v>4</v>
          </cell>
          <cell r="G13537">
            <v>0</v>
          </cell>
          <cell r="H13537">
            <v>11</v>
          </cell>
          <cell r="I13537">
            <v>7</v>
          </cell>
          <cell r="J13537">
            <v>0</v>
          </cell>
          <cell r="K13537">
            <v>9</v>
          </cell>
          <cell r="L13537">
            <v>7</v>
          </cell>
        </row>
        <row r="13538">
          <cell r="E13538">
            <v>32896</v>
          </cell>
          <cell r="F13538">
            <v>19</v>
          </cell>
          <cell r="G13538">
            <v>0</v>
          </cell>
          <cell r="H13538">
            <v>6</v>
          </cell>
          <cell r="I13538">
            <v>0</v>
          </cell>
          <cell r="J13538">
            <v>4</v>
          </cell>
          <cell r="K13538">
            <v>6</v>
          </cell>
          <cell r="L13538">
            <v>11</v>
          </cell>
        </row>
        <row r="13539">
          <cell r="E13539">
            <v>32897</v>
          </cell>
          <cell r="F13539">
            <v>6</v>
          </cell>
          <cell r="G13539">
            <v>0</v>
          </cell>
          <cell r="H13539">
            <v>0</v>
          </cell>
          <cell r="I13539">
            <v>0</v>
          </cell>
          <cell r="J13539">
            <v>15</v>
          </cell>
          <cell r="K13539">
            <v>26</v>
          </cell>
          <cell r="L13539">
            <v>26</v>
          </cell>
        </row>
        <row r="13540">
          <cell r="E13540">
            <v>32898</v>
          </cell>
          <cell r="F13540">
            <v>15</v>
          </cell>
          <cell r="G13540">
            <v>7</v>
          </cell>
          <cell r="H13540">
            <v>15</v>
          </cell>
          <cell r="I13540">
            <v>13</v>
          </cell>
          <cell r="J13540">
            <v>4</v>
          </cell>
          <cell r="K13540">
            <v>19</v>
          </cell>
          <cell r="L13540">
            <v>17</v>
          </cell>
        </row>
        <row r="13541">
          <cell r="E13541">
            <v>32899</v>
          </cell>
          <cell r="F13541">
            <v>28</v>
          </cell>
          <cell r="G13541">
            <v>30</v>
          </cell>
          <cell r="H13541">
            <v>24</v>
          </cell>
          <cell r="I13541">
            <v>2</v>
          </cell>
          <cell r="J13541">
            <v>22</v>
          </cell>
          <cell r="K13541">
            <v>19</v>
          </cell>
          <cell r="L13541">
            <v>17</v>
          </cell>
        </row>
        <row r="13542">
          <cell r="E13542">
            <v>32900</v>
          </cell>
          <cell r="F13542">
            <v>4</v>
          </cell>
          <cell r="G13542">
            <v>4</v>
          </cell>
          <cell r="H13542">
            <v>13</v>
          </cell>
          <cell r="I13542">
            <v>15</v>
          </cell>
          <cell r="J13542">
            <v>7</v>
          </cell>
          <cell r="K13542">
            <v>11</v>
          </cell>
          <cell r="L13542">
            <v>9</v>
          </cell>
        </row>
        <row r="13543">
          <cell r="E13543">
            <v>32901</v>
          </cell>
          <cell r="F13543">
            <v>35</v>
          </cell>
          <cell r="G13543">
            <v>22</v>
          </cell>
          <cell r="H13543">
            <v>19</v>
          </cell>
          <cell r="I13543">
            <v>4</v>
          </cell>
          <cell r="J13543">
            <v>6</v>
          </cell>
          <cell r="K13543">
            <v>9</v>
          </cell>
          <cell r="L13543">
            <v>22</v>
          </cell>
        </row>
        <row r="13544">
          <cell r="E13544">
            <v>32902</v>
          </cell>
          <cell r="F13544">
            <v>57</v>
          </cell>
          <cell r="G13544">
            <v>54</v>
          </cell>
          <cell r="H13544">
            <v>52</v>
          </cell>
          <cell r="I13544">
            <v>48</v>
          </cell>
          <cell r="J13544">
            <v>44</v>
          </cell>
          <cell r="K13544">
            <v>46</v>
          </cell>
          <cell r="L13544">
            <v>39</v>
          </cell>
        </row>
        <row r="13545">
          <cell r="E13545">
            <v>32903</v>
          </cell>
          <cell r="F13545">
            <v>19</v>
          </cell>
          <cell r="G13545">
            <v>11</v>
          </cell>
          <cell r="H13545">
            <v>9</v>
          </cell>
          <cell r="I13545">
            <v>19</v>
          </cell>
          <cell r="J13545">
            <v>9</v>
          </cell>
          <cell r="K13545">
            <v>13</v>
          </cell>
          <cell r="L13545">
            <v>11</v>
          </cell>
        </row>
        <row r="13546">
          <cell r="E13546">
            <v>32904</v>
          </cell>
          <cell r="F13546">
            <v>9</v>
          </cell>
          <cell r="G13546">
            <v>6</v>
          </cell>
          <cell r="H13546">
            <v>0</v>
          </cell>
          <cell r="I13546">
            <v>0</v>
          </cell>
          <cell r="J13546">
            <v>0</v>
          </cell>
          <cell r="K13546">
            <v>0</v>
          </cell>
          <cell r="L13546">
            <v>0</v>
          </cell>
        </row>
        <row r="13547">
          <cell r="E13547">
            <v>32905</v>
          </cell>
          <cell r="F13547">
            <v>31</v>
          </cell>
          <cell r="G13547">
            <v>31</v>
          </cell>
          <cell r="H13547">
            <v>26</v>
          </cell>
          <cell r="I13547">
            <v>22</v>
          </cell>
          <cell r="J13547">
            <v>28</v>
          </cell>
          <cell r="K13547">
            <v>26</v>
          </cell>
          <cell r="L13547">
            <v>24</v>
          </cell>
        </row>
        <row r="13548">
          <cell r="E13548">
            <v>32906</v>
          </cell>
          <cell r="F13548">
            <v>4</v>
          </cell>
          <cell r="G13548">
            <v>6</v>
          </cell>
          <cell r="H13548">
            <v>7</v>
          </cell>
          <cell r="I13548">
            <v>9</v>
          </cell>
          <cell r="J13548">
            <v>11</v>
          </cell>
          <cell r="K13548">
            <v>7</v>
          </cell>
          <cell r="L13548">
            <v>17</v>
          </cell>
        </row>
        <row r="13549">
          <cell r="E13549">
            <v>32907</v>
          </cell>
          <cell r="F13549">
            <v>0</v>
          </cell>
          <cell r="G13549">
            <v>15</v>
          </cell>
          <cell r="H13549">
            <v>26</v>
          </cell>
          <cell r="I13549">
            <v>17</v>
          </cell>
          <cell r="J13549">
            <v>11</v>
          </cell>
          <cell r="K13549">
            <v>6</v>
          </cell>
          <cell r="L13549">
            <v>15</v>
          </cell>
        </row>
        <row r="13550">
          <cell r="E13550">
            <v>32908</v>
          </cell>
          <cell r="F13550">
            <v>9</v>
          </cell>
          <cell r="G13550">
            <v>0</v>
          </cell>
          <cell r="H13550">
            <v>0</v>
          </cell>
          <cell r="I13550">
            <v>0</v>
          </cell>
          <cell r="J13550">
            <v>0</v>
          </cell>
          <cell r="K13550">
            <v>0</v>
          </cell>
          <cell r="L13550">
            <v>0</v>
          </cell>
        </row>
        <row r="13551">
          <cell r="E13551">
            <v>32909</v>
          </cell>
          <cell r="F13551">
            <v>0</v>
          </cell>
          <cell r="G13551">
            <v>0</v>
          </cell>
          <cell r="H13551">
            <v>0</v>
          </cell>
          <cell r="I13551">
            <v>13</v>
          </cell>
          <cell r="J13551">
            <v>7</v>
          </cell>
          <cell r="K13551">
            <v>4</v>
          </cell>
          <cell r="L13551">
            <v>7</v>
          </cell>
        </row>
        <row r="13552">
          <cell r="E13552">
            <v>32910</v>
          </cell>
          <cell r="F13552">
            <v>20</v>
          </cell>
          <cell r="G13552">
            <v>31</v>
          </cell>
          <cell r="H13552">
            <v>19</v>
          </cell>
          <cell r="I13552">
            <v>13</v>
          </cell>
          <cell r="J13552">
            <v>9</v>
          </cell>
          <cell r="K13552">
            <v>13</v>
          </cell>
          <cell r="L13552">
            <v>13</v>
          </cell>
        </row>
        <row r="13553">
          <cell r="E13553">
            <v>32911</v>
          </cell>
          <cell r="F13553">
            <v>0</v>
          </cell>
          <cell r="G13553">
            <v>4</v>
          </cell>
          <cell r="H13553">
            <v>19</v>
          </cell>
          <cell r="I13553">
            <v>0</v>
          </cell>
          <cell r="J13553">
            <v>0</v>
          </cell>
          <cell r="K13553">
            <v>0</v>
          </cell>
          <cell r="L13553">
            <v>0</v>
          </cell>
        </row>
        <row r="13554">
          <cell r="E13554">
            <v>32912</v>
          </cell>
          <cell r="F13554">
            <v>15</v>
          </cell>
          <cell r="G13554">
            <v>0</v>
          </cell>
          <cell r="H13554">
            <v>26</v>
          </cell>
          <cell r="I13554">
            <v>30</v>
          </cell>
          <cell r="J13554">
            <v>33</v>
          </cell>
          <cell r="K13554">
            <v>26</v>
          </cell>
          <cell r="L13554">
            <v>22</v>
          </cell>
        </row>
        <row r="13555">
          <cell r="E13555">
            <v>32913</v>
          </cell>
          <cell r="F13555">
            <v>9</v>
          </cell>
          <cell r="G13555">
            <v>7</v>
          </cell>
          <cell r="H13555">
            <v>6</v>
          </cell>
          <cell r="I13555">
            <v>11</v>
          </cell>
          <cell r="J13555">
            <v>9</v>
          </cell>
          <cell r="K13555">
            <v>9</v>
          </cell>
          <cell r="L13555">
            <v>6</v>
          </cell>
        </row>
        <row r="13556">
          <cell r="E13556">
            <v>32914</v>
          </cell>
          <cell r="F13556">
            <v>4</v>
          </cell>
          <cell r="G13556">
            <v>4</v>
          </cell>
          <cell r="H13556">
            <v>15</v>
          </cell>
          <cell r="I13556">
            <v>20</v>
          </cell>
          <cell r="J13556">
            <v>20</v>
          </cell>
          <cell r="K13556">
            <v>7</v>
          </cell>
          <cell r="L13556">
            <v>13</v>
          </cell>
        </row>
        <row r="13557">
          <cell r="E13557">
            <v>32915</v>
          </cell>
          <cell r="F13557">
            <v>19</v>
          </cell>
          <cell r="G13557">
            <v>24</v>
          </cell>
          <cell r="H13557">
            <v>20</v>
          </cell>
          <cell r="I13557">
            <v>19</v>
          </cell>
          <cell r="J13557">
            <v>13</v>
          </cell>
          <cell r="K13557">
            <v>11</v>
          </cell>
          <cell r="L13557">
            <v>17</v>
          </cell>
        </row>
        <row r="13558">
          <cell r="E13558">
            <v>32916</v>
          </cell>
          <cell r="F13558">
            <v>9</v>
          </cell>
          <cell r="G13558">
            <v>33</v>
          </cell>
          <cell r="H13558">
            <v>31</v>
          </cell>
          <cell r="I13558">
            <v>43</v>
          </cell>
          <cell r="J13558">
            <v>44</v>
          </cell>
          <cell r="K13558">
            <v>39</v>
          </cell>
          <cell r="L13558">
            <v>33</v>
          </cell>
        </row>
        <row r="13559">
          <cell r="E13559">
            <v>32917</v>
          </cell>
          <cell r="F13559">
            <v>0</v>
          </cell>
          <cell r="G13559">
            <v>6</v>
          </cell>
          <cell r="H13559">
            <v>7</v>
          </cell>
          <cell r="I13559">
            <v>4</v>
          </cell>
          <cell r="J13559">
            <v>6</v>
          </cell>
          <cell r="K13559">
            <v>7</v>
          </cell>
          <cell r="L13559">
            <v>6</v>
          </cell>
        </row>
        <row r="13560">
          <cell r="E13560">
            <v>32918</v>
          </cell>
          <cell r="F13560">
            <v>11</v>
          </cell>
          <cell r="G13560">
            <v>7</v>
          </cell>
          <cell r="H13560">
            <v>4</v>
          </cell>
          <cell r="I13560">
            <v>9</v>
          </cell>
          <cell r="J13560">
            <v>9</v>
          </cell>
          <cell r="K13560">
            <v>6</v>
          </cell>
          <cell r="L13560">
            <v>9</v>
          </cell>
        </row>
        <row r="13561">
          <cell r="E13561">
            <v>32919</v>
          </cell>
          <cell r="F13561">
            <v>7</v>
          </cell>
          <cell r="G13561">
            <v>0</v>
          </cell>
          <cell r="H13561">
            <v>0</v>
          </cell>
          <cell r="I13561">
            <v>0</v>
          </cell>
          <cell r="J13561">
            <v>0</v>
          </cell>
          <cell r="K13561">
            <v>0</v>
          </cell>
          <cell r="L13561">
            <v>0</v>
          </cell>
        </row>
        <row r="13562">
          <cell r="E13562">
            <v>32920</v>
          </cell>
          <cell r="F13562">
            <v>31</v>
          </cell>
          <cell r="G13562">
            <v>31</v>
          </cell>
          <cell r="H13562">
            <v>28</v>
          </cell>
          <cell r="I13562">
            <v>26</v>
          </cell>
          <cell r="J13562">
            <v>28</v>
          </cell>
          <cell r="K13562">
            <v>28</v>
          </cell>
          <cell r="L13562">
            <v>30</v>
          </cell>
        </row>
        <row r="13563">
          <cell r="E13563">
            <v>32921</v>
          </cell>
          <cell r="F13563">
            <v>13</v>
          </cell>
          <cell r="G13563">
            <v>13</v>
          </cell>
          <cell r="H13563">
            <v>9</v>
          </cell>
          <cell r="I13563">
            <v>13</v>
          </cell>
          <cell r="J13563">
            <v>7</v>
          </cell>
          <cell r="K13563">
            <v>4</v>
          </cell>
          <cell r="L13563">
            <v>0</v>
          </cell>
        </row>
        <row r="13564">
          <cell r="E13564">
            <v>32922</v>
          </cell>
          <cell r="F13564">
            <v>6</v>
          </cell>
          <cell r="G13564">
            <v>7</v>
          </cell>
          <cell r="H13564">
            <v>0</v>
          </cell>
          <cell r="I13564">
            <v>6</v>
          </cell>
          <cell r="J13564">
            <v>0</v>
          </cell>
          <cell r="K13564">
            <v>4</v>
          </cell>
          <cell r="L13564">
            <v>9</v>
          </cell>
        </row>
        <row r="13565">
          <cell r="E13565">
            <v>32923</v>
          </cell>
          <cell r="F13565">
            <v>13</v>
          </cell>
          <cell r="G13565">
            <v>6</v>
          </cell>
          <cell r="H13565">
            <v>6</v>
          </cell>
          <cell r="I13565">
            <v>0</v>
          </cell>
          <cell r="J13565">
            <v>7</v>
          </cell>
          <cell r="K13565">
            <v>6</v>
          </cell>
          <cell r="L13565">
            <v>13</v>
          </cell>
        </row>
        <row r="13566">
          <cell r="E13566">
            <v>32924</v>
          </cell>
          <cell r="F13566">
            <v>0</v>
          </cell>
          <cell r="G13566">
            <v>9</v>
          </cell>
          <cell r="H13566">
            <v>6</v>
          </cell>
          <cell r="I13566">
            <v>6</v>
          </cell>
          <cell r="J13566">
            <v>48</v>
          </cell>
          <cell r="K13566">
            <v>65</v>
          </cell>
          <cell r="L13566">
            <v>9</v>
          </cell>
        </row>
        <row r="13567">
          <cell r="E13567">
            <v>32925</v>
          </cell>
          <cell r="F13567">
            <v>22</v>
          </cell>
          <cell r="G13567">
            <v>13</v>
          </cell>
          <cell r="H13567">
            <v>7</v>
          </cell>
          <cell r="I13567">
            <v>0</v>
          </cell>
          <cell r="J13567">
            <v>9</v>
          </cell>
          <cell r="K13567">
            <v>22</v>
          </cell>
          <cell r="L13567">
            <v>22</v>
          </cell>
        </row>
        <row r="13568">
          <cell r="E13568">
            <v>32926</v>
          </cell>
          <cell r="F13568">
            <v>11</v>
          </cell>
          <cell r="G13568">
            <v>6</v>
          </cell>
          <cell r="H13568">
            <v>24</v>
          </cell>
          <cell r="I13568">
            <v>22</v>
          </cell>
          <cell r="J13568">
            <v>11</v>
          </cell>
          <cell r="K13568">
            <v>13</v>
          </cell>
          <cell r="L13568">
            <v>22</v>
          </cell>
        </row>
        <row r="13569">
          <cell r="E13569">
            <v>32927</v>
          </cell>
          <cell r="F13569">
            <v>24</v>
          </cell>
          <cell r="G13569">
            <v>28</v>
          </cell>
          <cell r="H13569">
            <v>15</v>
          </cell>
          <cell r="I13569">
            <v>19</v>
          </cell>
          <cell r="J13569">
            <v>19</v>
          </cell>
          <cell r="K13569">
            <v>17</v>
          </cell>
          <cell r="L13569">
            <v>9</v>
          </cell>
        </row>
        <row r="13570">
          <cell r="E13570">
            <v>32928</v>
          </cell>
          <cell r="F13570">
            <v>19</v>
          </cell>
          <cell r="G13570">
            <v>15</v>
          </cell>
          <cell r="H13570">
            <v>22</v>
          </cell>
          <cell r="I13570">
            <v>19</v>
          </cell>
          <cell r="J13570">
            <v>22</v>
          </cell>
          <cell r="K13570">
            <v>26</v>
          </cell>
          <cell r="L13570">
            <v>22</v>
          </cell>
        </row>
        <row r="13571">
          <cell r="E13571">
            <v>32929</v>
          </cell>
          <cell r="F13571">
            <v>22</v>
          </cell>
          <cell r="G13571">
            <v>26</v>
          </cell>
          <cell r="H13571">
            <v>26</v>
          </cell>
          <cell r="I13571">
            <v>22</v>
          </cell>
          <cell r="J13571">
            <v>30</v>
          </cell>
          <cell r="K13571">
            <v>26</v>
          </cell>
          <cell r="L13571">
            <v>26</v>
          </cell>
        </row>
        <row r="13572">
          <cell r="E13572">
            <v>32930</v>
          </cell>
          <cell r="F13572">
            <v>19</v>
          </cell>
          <cell r="G13572">
            <v>15</v>
          </cell>
          <cell r="H13572">
            <v>11</v>
          </cell>
          <cell r="I13572">
            <v>11</v>
          </cell>
          <cell r="J13572">
            <v>15</v>
          </cell>
          <cell r="K13572">
            <v>15</v>
          </cell>
          <cell r="L13572">
            <v>19</v>
          </cell>
        </row>
        <row r="13573">
          <cell r="E13573">
            <v>32931</v>
          </cell>
          <cell r="F13573">
            <v>9</v>
          </cell>
          <cell r="G13573">
            <v>0</v>
          </cell>
          <cell r="H13573">
            <v>0</v>
          </cell>
          <cell r="I13573">
            <v>0</v>
          </cell>
          <cell r="J13573">
            <v>0</v>
          </cell>
          <cell r="K13573">
            <v>0</v>
          </cell>
          <cell r="L13573">
            <v>0</v>
          </cell>
        </row>
        <row r="13574">
          <cell r="E13574">
            <v>32932</v>
          </cell>
          <cell r="F13574">
            <v>6</v>
          </cell>
          <cell r="G13574">
            <v>0</v>
          </cell>
          <cell r="H13574">
            <v>7</v>
          </cell>
          <cell r="I13574">
            <v>6</v>
          </cell>
          <cell r="J13574">
            <v>0</v>
          </cell>
          <cell r="K13574">
            <v>2</v>
          </cell>
          <cell r="L13574">
            <v>2</v>
          </cell>
        </row>
        <row r="13575">
          <cell r="E13575">
            <v>32933</v>
          </cell>
          <cell r="F13575">
            <v>24</v>
          </cell>
          <cell r="G13575">
            <v>15</v>
          </cell>
          <cell r="H13575">
            <v>22</v>
          </cell>
          <cell r="I13575">
            <v>11</v>
          </cell>
          <cell r="J13575">
            <v>15</v>
          </cell>
          <cell r="K13575">
            <v>11</v>
          </cell>
          <cell r="L13575">
            <v>13</v>
          </cell>
        </row>
        <row r="13576">
          <cell r="E13576">
            <v>32934</v>
          </cell>
          <cell r="F13576">
            <v>0</v>
          </cell>
          <cell r="G13576">
            <v>0</v>
          </cell>
          <cell r="H13576">
            <v>0</v>
          </cell>
          <cell r="I13576">
            <v>7</v>
          </cell>
          <cell r="J13576">
            <v>7</v>
          </cell>
          <cell r="K13576">
            <v>6</v>
          </cell>
          <cell r="L13576">
            <v>6</v>
          </cell>
        </row>
        <row r="13577">
          <cell r="E13577">
            <v>32935</v>
          </cell>
          <cell r="F13577">
            <v>11</v>
          </cell>
          <cell r="G13577">
            <v>4</v>
          </cell>
          <cell r="H13577">
            <v>6</v>
          </cell>
          <cell r="I13577">
            <v>0</v>
          </cell>
          <cell r="J13577">
            <v>0</v>
          </cell>
          <cell r="K13577">
            <v>0</v>
          </cell>
          <cell r="L13577">
            <v>0</v>
          </cell>
        </row>
        <row r="13578">
          <cell r="E13578">
            <v>32936</v>
          </cell>
          <cell r="F13578">
            <v>4</v>
          </cell>
          <cell r="G13578">
            <v>0</v>
          </cell>
          <cell r="H13578">
            <v>7</v>
          </cell>
          <cell r="I13578">
            <v>13</v>
          </cell>
          <cell r="J13578">
            <v>15</v>
          </cell>
          <cell r="K13578">
            <v>15</v>
          </cell>
          <cell r="L13578">
            <v>9</v>
          </cell>
        </row>
        <row r="13579">
          <cell r="E13579">
            <v>32937</v>
          </cell>
          <cell r="F13579">
            <v>7</v>
          </cell>
          <cell r="G13579">
            <v>4</v>
          </cell>
          <cell r="H13579">
            <v>0</v>
          </cell>
          <cell r="I13579">
            <v>0</v>
          </cell>
          <cell r="J13579">
            <v>7</v>
          </cell>
          <cell r="K13579">
            <v>0</v>
          </cell>
          <cell r="L13579">
            <v>9</v>
          </cell>
        </row>
        <row r="13580">
          <cell r="E13580">
            <v>32938</v>
          </cell>
          <cell r="F13580">
            <v>7</v>
          </cell>
          <cell r="G13580">
            <v>9</v>
          </cell>
          <cell r="H13580">
            <v>11</v>
          </cell>
          <cell r="I13580">
            <v>0</v>
          </cell>
          <cell r="J13580">
            <v>4</v>
          </cell>
          <cell r="K13580">
            <v>7</v>
          </cell>
          <cell r="L13580">
            <v>0</v>
          </cell>
        </row>
        <row r="13581">
          <cell r="E13581">
            <v>32939</v>
          </cell>
          <cell r="F13581">
            <v>22</v>
          </cell>
          <cell r="G13581">
            <v>19</v>
          </cell>
          <cell r="H13581">
            <v>9</v>
          </cell>
          <cell r="I13581">
            <v>15</v>
          </cell>
          <cell r="J13581">
            <v>15</v>
          </cell>
          <cell r="K13581">
            <v>9</v>
          </cell>
          <cell r="L13581">
            <v>0</v>
          </cell>
        </row>
        <row r="13582">
          <cell r="E13582">
            <v>32940</v>
          </cell>
          <cell r="F13582">
            <v>33</v>
          </cell>
          <cell r="G13582">
            <v>19</v>
          </cell>
          <cell r="H13582">
            <v>26</v>
          </cell>
          <cell r="I13582">
            <v>20</v>
          </cell>
          <cell r="J13582">
            <v>17</v>
          </cell>
          <cell r="K13582">
            <v>20</v>
          </cell>
          <cell r="L13582">
            <v>19</v>
          </cell>
        </row>
        <row r="13583">
          <cell r="E13583">
            <v>32941</v>
          </cell>
          <cell r="F13583">
            <v>7</v>
          </cell>
          <cell r="G13583">
            <v>11</v>
          </cell>
          <cell r="H13583">
            <v>9</v>
          </cell>
          <cell r="I13583">
            <v>9</v>
          </cell>
          <cell r="J13583">
            <v>15</v>
          </cell>
          <cell r="K13583">
            <v>15</v>
          </cell>
          <cell r="L13583">
            <v>6</v>
          </cell>
        </row>
        <row r="13584">
          <cell r="E13584">
            <v>32942</v>
          </cell>
          <cell r="F13584">
            <v>15</v>
          </cell>
          <cell r="G13584">
            <v>22</v>
          </cell>
          <cell r="H13584">
            <v>22</v>
          </cell>
          <cell r="I13584">
            <v>13</v>
          </cell>
          <cell r="J13584">
            <v>24</v>
          </cell>
          <cell r="K13584">
            <v>17</v>
          </cell>
          <cell r="L13584">
            <v>19</v>
          </cell>
        </row>
        <row r="13585">
          <cell r="E13585">
            <v>32943</v>
          </cell>
          <cell r="F13585">
            <v>20</v>
          </cell>
          <cell r="G13585">
            <v>28</v>
          </cell>
          <cell r="H13585">
            <v>33</v>
          </cell>
          <cell r="I13585">
            <v>41</v>
          </cell>
          <cell r="J13585">
            <v>39</v>
          </cell>
          <cell r="K13585">
            <v>41</v>
          </cell>
          <cell r="L13585">
            <v>46</v>
          </cell>
        </row>
        <row r="13586">
          <cell r="E13586">
            <v>32944</v>
          </cell>
          <cell r="F13586">
            <v>33</v>
          </cell>
          <cell r="G13586">
            <v>41</v>
          </cell>
          <cell r="H13586">
            <v>30</v>
          </cell>
          <cell r="I13586">
            <v>33</v>
          </cell>
          <cell r="J13586">
            <v>33</v>
          </cell>
          <cell r="K13586">
            <v>30</v>
          </cell>
          <cell r="L13586">
            <v>28</v>
          </cell>
        </row>
        <row r="13587">
          <cell r="E13587">
            <v>32945</v>
          </cell>
          <cell r="F13587">
            <v>13</v>
          </cell>
          <cell r="G13587">
            <v>9</v>
          </cell>
          <cell r="H13587">
            <v>6</v>
          </cell>
          <cell r="I13587">
            <v>13</v>
          </cell>
          <cell r="J13587">
            <v>0</v>
          </cell>
          <cell r="K13587">
            <v>0</v>
          </cell>
          <cell r="L13587">
            <v>0</v>
          </cell>
        </row>
        <row r="13588">
          <cell r="E13588">
            <v>32946</v>
          </cell>
          <cell r="F13588">
            <v>9</v>
          </cell>
          <cell r="G13588">
            <v>4</v>
          </cell>
          <cell r="H13588">
            <v>28</v>
          </cell>
          <cell r="I13588">
            <v>31</v>
          </cell>
          <cell r="J13588">
            <v>33</v>
          </cell>
          <cell r="K13588">
            <v>26</v>
          </cell>
          <cell r="L13588">
            <v>15</v>
          </cell>
        </row>
        <row r="13589">
          <cell r="E13589">
            <v>32947</v>
          </cell>
          <cell r="F13589">
            <v>19</v>
          </cell>
          <cell r="G13589">
            <v>28</v>
          </cell>
          <cell r="H13589">
            <v>22</v>
          </cell>
          <cell r="I13589">
            <v>22</v>
          </cell>
          <cell r="J13589">
            <v>22</v>
          </cell>
          <cell r="K13589">
            <v>15</v>
          </cell>
          <cell r="L13589">
            <v>19</v>
          </cell>
        </row>
        <row r="13590">
          <cell r="E13590">
            <v>32948</v>
          </cell>
          <cell r="F13590">
            <v>6</v>
          </cell>
          <cell r="G13590">
            <v>4</v>
          </cell>
          <cell r="H13590">
            <v>0</v>
          </cell>
          <cell r="I13590">
            <v>6</v>
          </cell>
          <cell r="J13590">
            <v>0</v>
          </cell>
          <cell r="K13590">
            <v>13</v>
          </cell>
          <cell r="L13590">
            <v>0</v>
          </cell>
        </row>
        <row r="13591">
          <cell r="E13591">
            <v>32949</v>
          </cell>
          <cell r="F13591">
            <v>9</v>
          </cell>
          <cell r="G13591">
            <v>4</v>
          </cell>
          <cell r="H13591">
            <v>13</v>
          </cell>
          <cell r="I13591">
            <v>9</v>
          </cell>
          <cell r="J13591">
            <v>11</v>
          </cell>
          <cell r="K13591">
            <v>9</v>
          </cell>
          <cell r="L13591">
            <v>7</v>
          </cell>
        </row>
        <row r="13592">
          <cell r="E13592">
            <v>32950</v>
          </cell>
          <cell r="F13592">
            <v>7</v>
          </cell>
          <cell r="G13592">
            <v>6</v>
          </cell>
          <cell r="H13592">
            <v>17</v>
          </cell>
          <cell r="I13592">
            <v>15</v>
          </cell>
          <cell r="J13592">
            <v>13</v>
          </cell>
          <cell r="K13592">
            <v>9</v>
          </cell>
          <cell r="L13592">
            <v>6</v>
          </cell>
        </row>
        <row r="13593">
          <cell r="E13593">
            <v>32951</v>
          </cell>
          <cell r="F13593">
            <v>17</v>
          </cell>
          <cell r="G13593">
            <v>9</v>
          </cell>
          <cell r="H13593">
            <v>6</v>
          </cell>
          <cell r="I13593">
            <v>0</v>
          </cell>
          <cell r="J13593">
            <v>4</v>
          </cell>
          <cell r="K13593">
            <v>13</v>
          </cell>
          <cell r="L13593">
            <v>4</v>
          </cell>
        </row>
        <row r="13594">
          <cell r="E13594">
            <v>32952</v>
          </cell>
          <cell r="F13594">
            <v>6</v>
          </cell>
          <cell r="G13594">
            <v>20</v>
          </cell>
          <cell r="H13594">
            <v>20</v>
          </cell>
          <cell r="I13594">
            <v>22</v>
          </cell>
          <cell r="J13594">
            <v>22</v>
          </cell>
          <cell r="K13594">
            <v>19</v>
          </cell>
          <cell r="L13594">
            <v>15</v>
          </cell>
        </row>
        <row r="13595">
          <cell r="E13595">
            <v>32953</v>
          </cell>
          <cell r="F13595">
            <v>19</v>
          </cell>
          <cell r="G13595">
            <v>13</v>
          </cell>
          <cell r="H13595">
            <v>0</v>
          </cell>
          <cell r="I13595">
            <v>0</v>
          </cell>
          <cell r="J13595">
            <v>9</v>
          </cell>
          <cell r="K13595">
            <v>7</v>
          </cell>
          <cell r="L13595">
            <v>7</v>
          </cell>
        </row>
        <row r="13596">
          <cell r="E13596">
            <v>32954</v>
          </cell>
          <cell r="F13596">
            <v>26</v>
          </cell>
          <cell r="G13596">
            <v>37</v>
          </cell>
          <cell r="H13596">
            <v>22</v>
          </cell>
          <cell r="I13596">
            <v>30</v>
          </cell>
          <cell r="J13596">
            <v>30</v>
          </cell>
          <cell r="K13596">
            <v>26</v>
          </cell>
          <cell r="L13596">
            <v>26</v>
          </cell>
        </row>
        <row r="13597">
          <cell r="E13597">
            <v>32955</v>
          </cell>
          <cell r="F13597">
            <v>11</v>
          </cell>
          <cell r="G13597">
            <v>9</v>
          </cell>
          <cell r="H13597">
            <v>4</v>
          </cell>
          <cell r="I13597">
            <v>0</v>
          </cell>
          <cell r="J13597">
            <v>0</v>
          </cell>
          <cell r="K13597">
            <v>0</v>
          </cell>
          <cell r="L13597">
            <v>6</v>
          </cell>
        </row>
        <row r="13598">
          <cell r="E13598">
            <v>32956</v>
          </cell>
          <cell r="F13598">
            <v>9</v>
          </cell>
          <cell r="G13598">
            <v>7</v>
          </cell>
          <cell r="H13598">
            <v>6</v>
          </cell>
          <cell r="I13598">
            <v>4</v>
          </cell>
          <cell r="J13598">
            <v>0</v>
          </cell>
          <cell r="K13598">
            <v>0</v>
          </cell>
          <cell r="L13598">
            <v>4</v>
          </cell>
        </row>
        <row r="13599">
          <cell r="E13599">
            <v>32957</v>
          </cell>
          <cell r="F13599">
            <v>7</v>
          </cell>
          <cell r="G13599">
            <v>13</v>
          </cell>
          <cell r="H13599">
            <v>11</v>
          </cell>
          <cell r="I13599">
            <v>7</v>
          </cell>
          <cell r="J13599">
            <v>9</v>
          </cell>
          <cell r="K13599">
            <v>7</v>
          </cell>
          <cell r="L13599">
            <v>7</v>
          </cell>
        </row>
        <row r="13600">
          <cell r="E13600">
            <v>32958</v>
          </cell>
          <cell r="F13600">
            <v>7</v>
          </cell>
          <cell r="G13600">
            <v>7</v>
          </cell>
          <cell r="H13600">
            <v>6</v>
          </cell>
          <cell r="I13600">
            <v>0</v>
          </cell>
          <cell r="J13600">
            <v>0</v>
          </cell>
          <cell r="K13600">
            <v>0</v>
          </cell>
          <cell r="L13600">
            <v>0</v>
          </cell>
        </row>
        <row r="13601">
          <cell r="E13601">
            <v>32959</v>
          </cell>
          <cell r="F13601">
            <v>7</v>
          </cell>
          <cell r="G13601">
            <v>7</v>
          </cell>
          <cell r="H13601">
            <v>7</v>
          </cell>
          <cell r="I13601">
            <v>17</v>
          </cell>
          <cell r="J13601">
            <v>11</v>
          </cell>
          <cell r="K13601">
            <v>13</v>
          </cell>
          <cell r="L13601">
            <v>7</v>
          </cell>
        </row>
        <row r="13602">
          <cell r="E13602">
            <v>32960</v>
          </cell>
          <cell r="F13602">
            <v>0</v>
          </cell>
          <cell r="G13602">
            <v>0</v>
          </cell>
          <cell r="H13602">
            <v>0</v>
          </cell>
          <cell r="I13602">
            <v>7</v>
          </cell>
          <cell r="J13602">
            <v>0</v>
          </cell>
          <cell r="K13602">
            <v>7</v>
          </cell>
          <cell r="L13602">
            <v>7</v>
          </cell>
        </row>
        <row r="13603">
          <cell r="E13603">
            <v>32961</v>
          </cell>
          <cell r="F13603">
            <v>0</v>
          </cell>
          <cell r="G13603">
            <v>4</v>
          </cell>
          <cell r="H13603">
            <v>0</v>
          </cell>
          <cell r="I13603">
            <v>11</v>
          </cell>
          <cell r="J13603">
            <v>11</v>
          </cell>
          <cell r="K13603">
            <v>15</v>
          </cell>
          <cell r="L13603">
            <v>4</v>
          </cell>
        </row>
        <row r="13604">
          <cell r="E13604">
            <v>32962</v>
          </cell>
          <cell r="F13604">
            <v>22</v>
          </cell>
          <cell r="G13604">
            <v>19</v>
          </cell>
          <cell r="H13604">
            <v>15</v>
          </cell>
          <cell r="I13604">
            <v>4</v>
          </cell>
          <cell r="J13604">
            <v>7</v>
          </cell>
          <cell r="K13604">
            <v>7</v>
          </cell>
          <cell r="L13604">
            <v>15</v>
          </cell>
        </row>
        <row r="13605">
          <cell r="E13605">
            <v>32963</v>
          </cell>
          <cell r="F13605">
            <v>13</v>
          </cell>
          <cell r="G13605">
            <v>6</v>
          </cell>
          <cell r="H13605">
            <v>9</v>
          </cell>
          <cell r="I13605">
            <v>7</v>
          </cell>
          <cell r="J13605">
            <v>9</v>
          </cell>
          <cell r="K13605">
            <v>7</v>
          </cell>
          <cell r="L13605">
            <v>11</v>
          </cell>
        </row>
        <row r="13606">
          <cell r="E13606">
            <v>32964</v>
          </cell>
          <cell r="F13606">
            <v>11</v>
          </cell>
          <cell r="G13606">
            <v>11</v>
          </cell>
          <cell r="H13606">
            <v>13</v>
          </cell>
          <cell r="I13606">
            <v>19</v>
          </cell>
          <cell r="J13606">
            <v>17</v>
          </cell>
          <cell r="K13606">
            <v>26</v>
          </cell>
          <cell r="L13606">
            <v>22</v>
          </cell>
        </row>
        <row r="13607">
          <cell r="E13607">
            <v>32965</v>
          </cell>
          <cell r="F13607">
            <v>6</v>
          </cell>
          <cell r="G13607">
            <v>6</v>
          </cell>
          <cell r="H13607">
            <v>4</v>
          </cell>
          <cell r="I13607">
            <v>6</v>
          </cell>
          <cell r="J13607">
            <v>6</v>
          </cell>
          <cell r="K13607">
            <v>4</v>
          </cell>
          <cell r="L13607">
            <v>11</v>
          </cell>
        </row>
        <row r="13608">
          <cell r="E13608">
            <v>32966</v>
          </cell>
          <cell r="F13608">
            <v>11</v>
          </cell>
          <cell r="G13608">
            <v>9</v>
          </cell>
          <cell r="H13608">
            <v>7</v>
          </cell>
          <cell r="I13608">
            <v>19</v>
          </cell>
          <cell r="J13608">
            <v>13</v>
          </cell>
          <cell r="K13608">
            <v>19</v>
          </cell>
          <cell r="L13608">
            <v>19</v>
          </cell>
        </row>
        <row r="13609">
          <cell r="E13609">
            <v>32967</v>
          </cell>
          <cell r="F13609">
            <v>17</v>
          </cell>
          <cell r="G13609">
            <v>15</v>
          </cell>
          <cell r="H13609">
            <v>13</v>
          </cell>
          <cell r="I13609">
            <v>6</v>
          </cell>
          <cell r="J13609">
            <v>7</v>
          </cell>
          <cell r="K13609">
            <v>7</v>
          </cell>
          <cell r="L13609">
            <v>9</v>
          </cell>
        </row>
        <row r="13610">
          <cell r="E13610">
            <v>32968</v>
          </cell>
          <cell r="F13610">
            <v>7</v>
          </cell>
          <cell r="G13610">
            <v>11</v>
          </cell>
          <cell r="H13610">
            <v>17</v>
          </cell>
          <cell r="I13610">
            <v>22</v>
          </cell>
          <cell r="J13610">
            <v>28</v>
          </cell>
          <cell r="K13610">
            <v>20</v>
          </cell>
          <cell r="L13610">
            <v>22</v>
          </cell>
        </row>
        <row r="13611">
          <cell r="E13611">
            <v>32969</v>
          </cell>
          <cell r="F13611">
            <v>7</v>
          </cell>
          <cell r="G13611">
            <v>0</v>
          </cell>
          <cell r="H13611">
            <v>0</v>
          </cell>
          <cell r="I13611">
            <v>11</v>
          </cell>
          <cell r="J13611">
            <v>0</v>
          </cell>
          <cell r="K13611">
            <v>0</v>
          </cell>
          <cell r="L13611">
            <v>0</v>
          </cell>
        </row>
        <row r="13612">
          <cell r="E13612">
            <v>32970</v>
          </cell>
          <cell r="F13612">
            <v>13</v>
          </cell>
          <cell r="G13612">
            <v>6</v>
          </cell>
          <cell r="H13612">
            <v>6</v>
          </cell>
          <cell r="I13612">
            <v>6</v>
          </cell>
          <cell r="J13612">
            <v>9</v>
          </cell>
          <cell r="K13612">
            <v>7</v>
          </cell>
          <cell r="L13612">
            <v>11</v>
          </cell>
        </row>
        <row r="13613">
          <cell r="E13613">
            <v>32971</v>
          </cell>
          <cell r="F13613">
            <v>13</v>
          </cell>
          <cell r="G13613">
            <v>15</v>
          </cell>
          <cell r="H13613">
            <v>22</v>
          </cell>
          <cell r="I13613">
            <v>26</v>
          </cell>
          <cell r="J13613">
            <v>31</v>
          </cell>
          <cell r="K13613">
            <v>30</v>
          </cell>
          <cell r="L13613">
            <v>30</v>
          </cell>
        </row>
        <row r="13614">
          <cell r="E13614">
            <v>32972</v>
          </cell>
          <cell r="F13614">
            <v>19</v>
          </cell>
          <cell r="G13614">
            <v>19</v>
          </cell>
          <cell r="H13614">
            <v>22</v>
          </cell>
          <cell r="I13614">
            <v>22</v>
          </cell>
          <cell r="J13614">
            <v>20</v>
          </cell>
          <cell r="K13614">
            <v>24</v>
          </cell>
          <cell r="L13614">
            <v>17</v>
          </cell>
        </row>
        <row r="13615">
          <cell r="E13615">
            <v>32973</v>
          </cell>
          <cell r="F13615">
            <v>4</v>
          </cell>
          <cell r="G13615">
            <v>11</v>
          </cell>
          <cell r="H13615">
            <v>7</v>
          </cell>
          <cell r="I13615">
            <v>0</v>
          </cell>
          <cell r="J13615">
            <v>0</v>
          </cell>
          <cell r="K13615">
            <v>4</v>
          </cell>
          <cell r="L13615">
            <v>6</v>
          </cell>
        </row>
        <row r="13616">
          <cell r="E13616">
            <v>32974</v>
          </cell>
          <cell r="F13616">
            <v>7</v>
          </cell>
          <cell r="G13616">
            <v>4</v>
          </cell>
          <cell r="H13616">
            <v>4</v>
          </cell>
          <cell r="I13616">
            <v>4</v>
          </cell>
          <cell r="J13616">
            <v>0</v>
          </cell>
          <cell r="K13616">
            <v>4</v>
          </cell>
          <cell r="L13616">
            <v>9</v>
          </cell>
        </row>
        <row r="13617">
          <cell r="E13617">
            <v>32975</v>
          </cell>
          <cell r="F13617">
            <v>2</v>
          </cell>
          <cell r="G13617">
            <v>2</v>
          </cell>
          <cell r="H13617">
            <v>0</v>
          </cell>
          <cell r="I13617">
            <v>0</v>
          </cell>
          <cell r="J13617">
            <v>0</v>
          </cell>
          <cell r="K13617">
            <v>6</v>
          </cell>
          <cell r="L13617">
            <v>15</v>
          </cell>
        </row>
        <row r="13618">
          <cell r="E13618">
            <v>32976</v>
          </cell>
          <cell r="F13618">
            <v>9</v>
          </cell>
          <cell r="G13618">
            <v>0</v>
          </cell>
          <cell r="H13618">
            <v>6</v>
          </cell>
          <cell r="I13618">
            <v>4</v>
          </cell>
          <cell r="J13618">
            <v>0</v>
          </cell>
          <cell r="K13618">
            <v>4</v>
          </cell>
          <cell r="L13618">
            <v>15</v>
          </cell>
        </row>
        <row r="13619">
          <cell r="E13619">
            <v>32977</v>
          </cell>
          <cell r="F13619">
            <v>7</v>
          </cell>
          <cell r="G13619">
            <v>7</v>
          </cell>
          <cell r="H13619">
            <v>9</v>
          </cell>
          <cell r="I13619">
            <v>11</v>
          </cell>
          <cell r="J13619">
            <v>4</v>
          </cell>
          <cell r="K13619">
            <v>0</v>
          </cell>
          <cell r="L13619">
            <v>4</v>
          </cell>
        </row>
        <row r="13620">
          <cell r="E13620">
            <v>32978</v>
          </cell>
          <cell r="F13620">
            <v>11</v>
          </cell>
          <cell r="G13620">
            <v>15</v>
          </cell>
          <cell r="H13620">
            <v>0</v>
          </cell>
          <cell r="I13620">
            <v>9</v>
          </cell>
          <cell r="J13620">
            <v>9</v>
          </cell>
          <cell r="K13620">
            <v>0</v>
          </cell>
          <cell r="L13620">
            <v>0</v>
          </cell>
        </row>
        <row r="13621">
          <cell r="E13621">
            <v>32979</v>
          </cell>
          <cell r="F13621">
            <v>7</v>
          </cell>
          <cell r="G13621">
            <v>11</v>
          </cell>
          <cell r="H13621">
            <v>9</v>
          </cell>
          <cell r="I13621">
            <v>11</v>
          </cell>
          <cell r="J13621">
            <v>7</v>
          </cell>
          <cell r="K13621">
            <v>11</v>
          </cell>
          <cell r="L13621">
            <v>15</v>
          </cell>
        </row>
        <row r="13622">
          <cell r="E13622">
            <v>32980</v>
          </cell>
          <cell r="F13622">
            <v>19</v>
          </cell>
          <cell r="G13622">
            <v>19</v>
          </cell>
          <cell r="H13622">
            <v>11</v>
          </cell>
          <cell r="I13622">
            <v>9</v>
          </cell>
          <cell r="J13622">
            <v>9</v>
          </cell>
          <cell r="K13622">
            <v>7</v>
          </cell>
          <cell r="L13622">
            <v>11</v>
          </cell>
        </row>
        <row r="13623">
          <cell r="E13623">
            <v>32981</v>
          </cell>
          <cell r="F13623">
            <v>31</v>
          </cell>
          <cell r="G13623">
            <v>28</v>
          </cell>
          <cell r="H13623">
            <v>15</v>
          </cell>
          <cell r="I13623">
            <v>19</v>
          </cell>
          <cell r="J13623">
            <v>15</v>
          </cell>
          <cell r="K13623">
            <v>7</v>
          </cell>
          <cell r="L13623">
            <v>9</v>
          </cell>
        </row>
        <row r="13624">
          <cell r="E13624">
            <v>32982</v>
          </cell>
          <cell r="F13624">
            <v>15</v>
          </cell>
          <cell r="G13624">
            <v>15</v>
          </cell>
          <cell r="H13624">
            <v>19</v>
          </cell>
          <cell r="I13624">
            <v>24</v>
          </cell>
          <cell r="J13624">
            <v>19</v>
          </cell>
          <cell r="K13624">
            <v>17</v>
          </cell>
          <cell r="L13624">
            <v>17</v>
          </cell>
        </row>
        <row r="13625">
          <cell r="E13625">
            <v>32983</v>
          </cell>
          <cell r="F13625">
            <v>7</v>
          </cell>
          <cell r="G13625">
            <v>2</v>
          </cell>
          <cell r="H13625">
            <v>7</v>
          </cell>
          <cell r="I13625">
            <v>6</v>
          </cell>
          <cell r="J13625">
            <v>9</v>
          </cell>
          <cell r="K13625">
            <v>9</v>
          </cell>
          <cell r="L13625">
            <v>7</v>
          </cell>
        </row>
        <row r="13626">
          <cell r="E13626">
            <v>32984</v>
          </cell>
          <cell r="F13626">
            <v>19</v>
          </cell>
          <cell r="G13626">
            <v>11</v>
          </cell>
          <cell r="H13626">
            <v>15</v>
          </cell>
          <cell r="I13626">
            <v>9</v>
          </cell>
          <cell r="J13626">
            <v>11</v>
          </cell>
          <cell r="K13626">
            <v>9</v>
          </cell>
          <cell r="L13626">
            <v>9</v>
          </cell>
        </row>
        <row r="13627">
          <cell r="E13627">
            <v>32985</v>
          </cell>
          <cell r="F13627">
            <v>7</v>
          </cell>
          <cell r="G13627">
            <v>9</v>
          </cell>
          <cell r="H13627">
            <v>4</v>
          </cell>
          <cell r="I13627">
            <v>0</v>
          </cell>
          <cell r="J13627">
            <v>9</v>
          </cell>
          <cell r="K13627">
            <v>4</v>
          </cell>
          <cell r="L13627">
            <v>7</v>
          </cell>
        </row>
        <row r="13628">
          <cell r="E13628">
            <v>32986</v>
          </cell>
          <cell r="F13628">
            <v>22</v>
          </cell>
          <cell r="G13628">
            <v>19</v>
          </cell>
          <cell r="H13628">
            <v>19</v>
          </cell>
          <cell r="I13628">
            <v>17</v>
          </cell>
          <cell r="J13628">
            <v>17</v>
          </cell>
          <cell r="K13628">
            <v>20</v>
          </cell>
          <cell r="L13628">
            <v>26</v>
          </cell>
        </row>
        <row r="13629">
          <cell r="E13629">
            <v>32987</v>
          </cell>
          <cell r="F13629">
            <v>0</v>
          </cell>
          <cell r="G13629">
            <v>0</v>
          </cell>
          <cell r="H13629">
            <v>0</v>
          </cell>
          <cell r="I13629">
            <v>0</v>
          </cell>
          <cell r="J13629">
            <v>0</v>
          </cell>
          <cell r="K13629">
            <v>0</v>
          </cell>
          <cell r="L13629">
            <v>0</v>
          </cell>
        </row>
        <row r="13630">
          <cell r="E13630">
            <v>32988</v>
          </cell>
          <cell r="F13630">
            <v>19</v>
          </cell>
          <cell r="G13630">
            <v>9</v>
          </cell>
          <cell r="H13630">
            <v>7</v>
          </cell>
          <cell r="I13630">
            <v>4</v>
          </cell>
          <cell r="J13630">
            <v>0</v>
          </cell>
          <cell r="K13630">
            <v>4</v>
          </cell>
          <cell r="L13630">
            <v>0</v>
          </cell>
        </row>
        <row r="13631">
          <cell r="E13631">
            <v>32989</v>
          </cell>
          <cell r="F13631">
            <v>20</v>
          </cell>
          <cell r="G13631">
            <v>20</v>
          </cell>
          <cell r="H13631">
            <v>22</v>
          </cell>
          <cell r="I13631">
            <v>22</v>
          </cell>
          <cell r="J13631">
            <v>19</v>
          </cell>
          <cell r="K13631">
            <v>22</v>
          </cell>
          <cell r="L13631">
            <v>24</v>
          </cell>
        </row>
        <row r="13632">
          <cell r="E13632">
            <v>32990</v>
          </cell>
          <cell r="F13632">
            <v>13</v>
          </cell>
          <cell r="G13632">
            <v>15</v>
          </cell>
          <cell r="H13632">
            <v>11</v>
          </cell>
          <cell r="I13632">
            <v>9</v>
          </cell>
          <cell r="J13632">
            <v>13</v>
          </cell>
          <cell r="K13632">
            <v>15</v>
          </cell>
          <cell r="L13632">
            <v>13</v>
          </cell>
        </row>
        <row r="13633">
          <cell r="E13633">
            <v>32991</v>
          </cell>
          <cell r="F13633">
            <v>28</v>
          </cell>
          <cell r="G13633">
            <v>28</v>
          </cell>
          <cell r="H13633">
            <v>28</v>
          </cell>
          <cell r="I13633">
            <v>28</v>
          </cell>
          <cell r="J13633">
            <v>28</v>
          </cell>
          <cell r="K13633">
            <v>26</v>
          </cell>
          <cell r="L13633">
            <v>22</v>
          </cell>
        </row>
        <row r="13634">
          <cell r="E13634">
            <v>32992</v>
          </cell>
          <cell r="F13634">
            <v>22</v>
          </cell>
          <cell r="G13634">
            <v>26</v>
          </cell>
          <cell r="H13634">
            <v>28</v>
          </cell>
          <cell r="I13634">
            <v>28</v>
          </cell>
          <cell r="J13634">
            <v>28</v>
          </cell>
          <cell r="K13634">
            <v>37</v>
          </cell>
          <cell r="L13634">
            <v>37</v>
          </cell>
        </row>
        <row r="13635">
          <cell r="E13635">
            <v>32993</v>
          </cell>
          <cell r="F13635">
            <v>19</v>
          </cell>
          <cell r="G13635">
            <v>15</v>
          </cell>
          <cell r="H13635">
            <v>13</v>
          </cell>
          <cell r="I13635">
            <v>15</v>
          </cell>
          <cell r="J13635">
            <v>17</v>
          </cell>
          <cell r="K13635">
            <v>19</v>
          </cell>
          <cell r="L13635">
            <v>19</v>
          </cell>
        </row>
        <row r="13636">
          <cell r="E13636">
            <v>32994</v>
          </cell>
          <cell r="F13636">
            <v>0</v>
          </cell>
          <cell r="G13636">
            <v>7</v>
          </cell>
          <cell r="H13636">
            <v>7</v>
          </cell>
          <cell r="I13636">
            <v>9</v>
          </cell>
          <cell r="J13636">
            <v>13</v>
          </cell>
          <cell r="K13636">
            <v>15</v>
          </cell>
          <cell r="L13636">
            <v>11</v>
          </cell>
        </row>
        <row r="13637">
          <cell r="E13637">
            <v>32995</v>
          </cell>
          <cell r="F13637">
            <v>13</v>
          </cell>
          <cell r="G13637">
            <v>7</v>
          </cell>
          <cell r="H13637">
            <v>6</v>
          </cell>
          <cell r="I13637">
            <v>7</v>
          </cell>
          <cell r="J13637">
            <v>4</v>
          </cell>
          <cell r="K13637">
            <v>13</v>
          </cell>
          <cell r="L13637">
            <v>0</v>
          </cell>
        </row>
        <row r="13638">
          <cell r="E13638">
            <v>32996</v>
          </cell>
          <cell r="F13638">
            <v>7</v>
          </cell>
          <cell r="G13638">
            <v>9</v>
          </cell>
          <cell r="H13638">
            <v>0</v>
          </cell>
          <cell r="I13638">
            <v>0</v>
          </cell>
          <cell r="J13638">
            <v>0</v>
          </cell>
          <cell r="K13638">
            <v>0</v>
          </cell>
          <cell r="L13638">
            <v>0</v>
          </cell>
        </row>
        <row r="13639">
          <cell r="E13639">
            <v>32997</v>
          </cell>
          <cell r="F13639">
            <v>0</v>
          </cell>
          <cell r="G13639">
            <v>4</v>
          </cell>
          <cell r="H13639">
            <v>6</v>
          </cell>
          <cell r="I13639">
            <v>0</v>
          </cell>
          <cell r="J13639">
            <v>0</v>
          </cell>
          <cell r="K13639">
            <v>0</v>
          </cell>
          <cell r="L13639">
            <v>0</v>
          </cell>
        </row>
        <row r="13640">
          <cell r="E13640">
            <v>32998</v>
          </cell>
          <cell r="F13640">
            <v>7</v>
          </cell>
          <cell r="G13640">
            <v>6</v>
          </cell>
          <cell r="H13640">
            <v>6</v>
          </cell>
          <cell r="I13640">
            <v>0</v>
          </cell>
          <cell r="J13640">
            <v>0</v>
          </cell>
          <cell r="K13640">
            <v>9</v>
          </cell>
          <cell r="L13640">
            <v>13</v>
          </cell>
        </row>
        <row r="13641">
          <cell r="E13641">
            <v>32999</v>
          </cell>
          <cell r="F13641">
            <v>13</v>
          </cell>
          <cell r="G13641">
            <v>17</v>
          </cell>
          <cell r="H13641">
            <v>20</v>
          </cell>
          <cell r="I13641">
            <v>9</v>
          </cell>
          <cell r="J13641">
            <v>30</v>
          </cell>
          <cell r="K13641">
            <v>24</v>
          </cell>
          <cell r="L13641">
            <v>11</v>
          </cell>
        </row>
        <row r="13642">
          <cell r="E13642">
            <v>33000</v>
          </cell>
          <cell r="F13642">
            <v>9</v>
          </cell>
          <cell r="G13642">
            <v>2</v>
          </cell>
          <cell r="H13642">
            <v>9</v>
          </cell>
          <cell r="I13642">
            <v>11</v>
          </cell>
          <cell r="J13642">
            <v>15</v>
          </cell>
          <cell r="K13642">
            <v>15</v>
          </cell>
          <cell r="L13642">
            <v>11</v>
          </cell>
        </row>
        <row r="13643">
          <cell r="E13643">
            <v>33001</v>
          </cell>
          <cell r="F13643">
            <v>35</v>
          </cell>
          <cell r="G13643">
            <v>35</v>
          </cell>
          <cell r="H13643">
            <v>41</v>
          </cell>
          <cell r="I13643">
            <v>31</v>
          </cell>
          <cell r="J13643">
            <v>33</v>
          </cell>
          <cell r="K13643">
            <v>33</v>
          </cell>
          <cell r="L13643">
            <v>37</v>
          </cell>
        </row>
        <row r="13644">
          <cell r="E13644">
            <v>33002</v>
          </cell>
          <cell r="F13644">
            <v>11</v>
          </cell>
          <cell r="G13644">
            <v>11</v>
          </cell>
          <cell r="H13644">
            <v>11</v>
          </cell>
          <cell r="I13644">
            <v>7</v>
          </cell>
          <cell r="J13644">
            <v>6</v>
          </cell>
          <cell r="K13644">
            <v>4</v>
          </cell>
          <cell r="L13644">
            <v>0</v>
          </cell>
        </row>
        <row r="13645">
          <cell r="E13645">
            <v>33003</v>
          </cell>
          <cell r="F13645">
            <v>9</v>
          </cell>
          <cell r="G13645">
            <v>9</v>
          </cell>
          <cell r="H13645">
            <v>7</v>
          </cell>
          <cell r="I13645">
            <v>9</v>
          </cell>
          <cell r="J13645">
            <v>11</v>
          </cell>
          <cell r="K13645">
            <v>9</v>
          </cell>
          <cell r="L13645">
            <v>13</v>
          </cell>
        </row>
        <row r="13646">
          <cell r="E13646">
            <v>33004</v>
          </cell>
          <cell r="F13646">
            <v>0</v>
          </cell>
          <cell r="G13646">
            <v>0</v>
          </cell>
          <cell r="H13646">
            <v>0</v>
          </cell>
          <cell r="I13646">
            <v>6</v>
          </cell>
          <cell r="J13646">
            <v>13</v>
          </cell>
          <cell r="K13646">
            <v>13</v>
          </cell>
          <cell r="L13646">
            <v>11</v>
          </cell>
        </row>
        <row r="13647">
          <cell r="E13647">
            <v>33005</v>
          </cell>
          <cell r="F13647">
            <v>11</v>
          </cell>
          <cell r="G13647">
            <v>7</v>
          </cell>
          <cell r="H13647">
            <v>4</v>
          </cell>
          <cell r="I13647">
            <v>7</v>
          </cell>
          <cell r="J13647">
            <v>7</v>
          </cell>
          <cell r="K13647">
            <v>6</v>
          </cell>
          <cell r="L13647">
            <v>6</v>
          </cell>
        </row>
        <row r="13648">
          <cell r="E13648">
            <v>33006</v>
          </cell>
          <cell r="F13648">
            <v>0</v>
          </cell>
          <cell r="G13648">
            <v>0</v>
          </cell>
          <cell r="H13648">
            <v>0</v>
          </cell>
          <cell r="I13648">
            <v>0</v>
          </cell>
          <cell r="J13648">
            <v>0</v>
          </cell>
          <cell r="K13648">
            <v>0</v>
          </cell>
          <cell r="L13648">
            <v>4</v>
          </cell>
        </row>
        <row r="13649">
          <cell r="E13649">
            <v>33007</v>
          </cell>
          <cell r="F13649">
            <v>17</v>
          </cell>
          <cell r="G13649">
            <v>15</v>
          </cell>
          <cell r="H13649">
            <v>15</v>
          </cell>
          <cell r="I13649">
            <v>20</v>
          </cell>
          <cell r="J13649">
            <v>22</v>
          </cell>
          <cell r="K13649">
            <v>24</v>
          </cell>
          <cell r="L13649">
            <v>26</v>
          </cell>
        </row>
        <row r="13650">
          <cell r="E13650">
            <v>33008</v>
          </cell>
          <cell r="F13650">
            <v>22</v>
          </cell>
          <cell r="G13650">
            <v>19</v>
          </cell>
          <cell r="H13650">
            <v>19</v>
          </cell>
          <cell r="I13650">
            <v>19</v>
          </cell>
          <cell r="J13650">
            <v>13</v>
          </cell>
          <cell r="K13650">
            <v>20</v>
          </cell>
          <cell r="L13650">
            <v>26</v>
          </cell>
        </row>
        <row r="13651">
          <cell r="E13651">
            <v>33009</v>
          </cell>
          <cell r="F13651">
            <v>4</v>
          </cell>
          <cell r="G13651">
            <v>4</v>
          </cell>
          <cell r="H13651">
            <v>7</v>
          </cell>
          <cell r="I13651">
            <v>0</v>
          </cell>
          <cell r="J13651">
            <v>4</v>
          </cell>
          <cell r="K13651">
            <v>7</v>
          </cell>
          <cell r="L13651">
            <v>0</v>
          </cell>
        </row>
        <row r="13652">
          <cell r="E13652">
            <v>33010</v>
          </cell>
          <cell r="F13652">
            <v>4</v>
          </cell>
          <cell r="G13652">
            <v>0</v>
          </cell>
          <cell r="H13652">
            <v>0</v>
          </cell>
          <cell r="I13652">
            <v>0</v>
          </cell>
          <cell r="J13652">
            <v>4</v>
          </cell>
          <cell r="K13652">
            <v>0</v>
          </cell>
          <cell r="L13652">
            <v>0</v>
          </cell>
        </row>
        <row r="13653">
          <cell r="E13653">
            <v>33011</v>
          </cell>
          <cell r="F13653">
            <v>7</v>
          </cell>
          <cell r="G13653">
            <v>19</v>
          </cell>
          <cell r="H13653">
            <v>19</v>
          </cell>
          <cell r="I13653">
            <v>22</v>
          </cell>
          <cell r="J13653">
            <v>26</v>
          </cell>
          <cell r="K13653">
            <v>22</v>
          </cell>
          <cell r="L13653">
            <v>22</v>
          </cell>
        </row>
        <row r="13654">
          <cell r="E13654">
            <v>33012</v>
          </cell>
          <cell r="F13654">
            <v>0</v>
          </cell>
          <cell r="G13654">
            <v>6</v>
          </cell>
          <cell r="H13654">
            <v>4</v>
          </cell>
          <cell r="I13654">
            <v>9</v>
          </cell>
          <cell r="J13654">
            <v>0</v>
          </cell>
          <cell r="K13654">
            <v>6</v>
          </cell>
          <cell r="L13654">
            <v>0</v>
          </cell>
        </row>
        <row r="13655">
          <cell r="E13655">
            <v>33013</v>
          </cell>
          <cell r="F13655">
            <v>9</v>
          </cell>
          <cell r="G13655">
            <v>4</v>
          </cell>
          <cell r="H13655">
            <v>11</v>
          </cell>
          <cell r="I13655">
            <v>6</v>
          </cell>
          <cell r="J13655">
            <v>7</v>
          </cell>
          <cell r="K13655">
            <v>11</v>
          </cell>
          <cell r="L13655">
            <v>9</v>
          </cell>
        </row>
        <row r="13656">
          <cell r="E13656">
            <v>33014</v>
          </cell>
          <cell r="F13656">
            <v>11</v>
          </cell>
          <cell r="G13656">
            <v>0</v>
          </cell>
          <cell r="H13656">
            <v>6</v>
          </cell>
          <cell r="I13656">
            <v>19</v>
          </cell>
          <cell r="J13656">
            <v>20</v>
          </cell>
          <cell r="K13656">
            <v>17</v>
          </cell>
          <cell r="L13656">
            <v>33</v>
          </cell>
        </row>
        <row r="13657">
          <cell r="E13657">
            <v>33015</v>
          </cell>
          <cell r="F13657">
            <v>7</v>
          </cell>
          <cell r="G13657">
            <v>7</v>
          </cell>
          <cell r="H13657">
            <v>0</v>
          </cell>
          <cell r="I13657">
            <v>6</v>
          </cell>
          <cell r="J13657">
            <v>4</v>
          </cell>
          <cell r="K13657">
            <v>4</v>
          </cell>
          <cell r="L13657">
            <v>0</v>
          </cell>
        </row>
        <row r="13658">
          <cell r="E13658">
            <v>33016</v>
          </cell>
          <cell r="F13658">
            <v>22</v>
          </cell>
          <cell r="G13658">
            <v>13</v>
          </cell>
          <cell r="H13658">
            <v>9</v>
          </cell>
          <cell r="I13658">
            <v>7</v>
          </cell>
          <cell r="J13658">
            <v>9</v>
          </cell>
          <cell r="K13658">
            <v>9</v>
          </cell>
          <cell r="L13658">
            <v>6</v>
          </cell>
        </row>
        <row r="13659">
          <cell r="E13659">
            <v>33017</v>
          </cell>
          <cell r="F13659">
            <v>17</v>
          </cell>
          <cell r="G13659">
            <v>24</v>
          </cell>
          <cell r="H13659">
            <v>24</v>
          </cell>
          <cell r="I13659">
            <v>19</v>
          </cell>
          <cell r="J13659">
            <v>17</v>
          </cell>
          <cell r="K13659">
            <v>15</v>
          </cell>
          <cell r="L13659">
            <v>22</v>
          </cell>
        </row>
        <row r="13660">
          <cell r="E13660">
            <v>33018</v>
          </cell>
          <cell r="F13660">
            <v>19</v>
          </cell>
          <cell r="G13660">
            <v>20</v>
          </cell>
          <cell r="H13660">
            <v>26</v>
          </cell>
          <cell r="I13660">
            <v>26</v>
          </cell>
          <cell r="J13660">
            <v>22</v>
          </cell>
          <cell r="K13660">
            <v>17</v>
          </cell>
          <cell r="L13660">
            <v>11</v>
          </cell>
        </row>
        <row r="13661">
          <cell r="E13661">
            <v>33019</v>
          </cell>
          <cell r="F13661">
            <v>15</v>
          </cell>
          <cell r="G13661">
            <v>13</v>
          </cell>
          <cell r="H13661">
            <v>7</v>
          </cell>
          <cell r="I13661">
            <v>9</v>
          </cell>
          <cell r="J13661">
            <v>0</v>
          </cell>
          <cell r="K13661">
            <v>7</v>
          </cell>
          <cell r="L13661">
            <v>4</v>
          </cell>
        </row>
        <row r="13662">
          <cell r="E13662">
            <v>33020</v>
          </cell>
          <cell r="F13662">
            <v>7</v>
          </cell>
          <cell r="G13662">
            <v>13</v>
          </cell>
          <cell r="H13662">
            <v>11</v>
          </cell>
          <cell r="I13662">
            <v>7</v>
          </cell>
          <cell r="J13662">
            <v>11</v>
          </cell>
          <cell r="K13662">
            <v>9</v>
          </cell>
          <cell r="L13662">
            <v>7</v>
          </cell>
        </row>
        <row r="13663">
          <cell r="E13663">
            <v>33021</v>
          </cell>
          <cell r="F13663">
            <v>0</v>
          </cell>
          <cell r="G13663">
            <v>0</v>
          </cell>
          <cell r="H13663">
            <v>7</v>
          </cell>
          <cell r="I13663">
            <v>6</v>
          </cell>
          <cell r="J13663">
            <v>4</v>
          </cell>
          <cell r="K13663">
            <v>4</v>
          </cell>
          <cell r="L13663">
            <v>0</v>
          </cell>
        </row>
        <row r="13664">
          <cell r="E13664">
            <v>33022</v>
          </cell>
          <cell r="F13664">
            <v>0</v>
          </cell>
          <cell r="G13664">
            <v>0</v>
          </cell>
          <cell r="H13664">
            <v>0</v>
          </cell>
          <cell r="I13664">
            <v>7</v>
          </cell>
          <cell r="J13664">
            <v>15</v>
          </cell>
          <cell r="K13664">
            <v>7</v>
          </cell>
          <cell r="L13664">
            <v>4</v>
          </cell>
        </row>
        <row r="13665">
          <cell r="E13665">
            <v>33023</v>
          </cell>
          <cell r="F13665">
            <v>7</v>
          </cell>
          <cell r="G13665">
            <v>9</v>
          </cell>
          <cell r="H13665">
            <v>0</v>
          </cell>
          <cell r="I13665">
            <v>0</v>
          </cell>
          <cell r="J13665">
            <v>0</v>
          </cell>
          <cell r="K13665">
            <v>6</v>
          </cell>
          <cell r="L13665">
            <v>0</v>
          </cell>
        </row>
        <row r="13666">
          <cell r="E13666">
            <v>33024</v>
          </cell>
          <cell r="F13666">
            <v>9</v>
          </cell>
          <cell r="G13666">
            <v>0</v>
          </cell>
          <cell r="H13666">
            <v>0</v>
          </cell>
          <cell r="I13666">
            <v>4</v>
          </cell>
          <cell r="J13666">
            <v>0</v>
          </cell>
          <cell r="K13666">
            <v>0</v>
          </cell>
          <cell r="L13666">
            <v>6</v>
          </cell>
        </row>
        <row r="13667">
          <cell r="E13667">
            <v>33025</v>
          </cell>
          <cell r="F13667">
            <v>0</v>
          </cell>
          <cell r="G13667">
            <v>6</v>
          </cell>
          <cell r="H13667">
            <v>0</v>
          </cell>
          <cell r="I13667">
            <v>17</v>
          </cell>
          <cell r="J13667">
            <v>15</v>
          </cell>
          <cell r="K13667">
            <v>9</v>
          </cell>
          <cell r="L13667">
            <v>15</v>
          </cell>
        </row>
        <row r="13668">
          <cell r="E13668">
            <v>33026</v>
          </cell>
          <cell r="F13668">
            <v>37</v>
          </cell>
          <cell r="G13668">
            <v>33</v>
          </cell>
          <cell r="H13668">
            <v>37</v>
          </cell>
          <cell r="I13668">
            <v>37</v>
          </cell>
          <cell r="J13668">
            <v>33</v>
          </cell>
          <cell r="K13668">
            <v>30</v>
          </cell>
          <cell r="L13668">
            <v>30</v>
          </cell>
        </row>
        <row r="13669">
          <cell r="E13669">
            <v>33027</v>
          </cell>
          <cell r="F13669">
            <v>15</v>
          </cell>
          <cell r="G13669">
            <v>11</v>
          </cell>
          <cell r="H13669">
            <v>15</v>
          </cell>
          <cell r="I13669">
            <v>15</v>
          </cell>
          <cell r="J13669">
            <v>19</v>
          </cell>
          <cell r="K13669">
            <v>26</v>
          </cell>
          <cell r="L13669">
            <v>19</v>
          </cell>
        </row>
        <row r="13670">
          <cell r="E13670">
            <v>33028</v>
          </cell>
          <cell r="F13670">
            <v>15</v>
          </cell>
          <cell r="G13670">
            <v>26</v>
          </cell>
          <cell r="H13670">
            <v>26</v>
          </cell>
          <cell r="I13670">
            <v>22</v>
          </cell>
          <cell r="J13670">
            <v>26</v>
          </cell>
          <cell r="K13670">
            <v>22</v>
          </cell>
          <cell r="L13670">
            <v>22</v>
          </cell>
        </row>
        <row r="13671">
          <cell r="E13671">
            <v>33029</v>
          </cell>
          <cell r="F13671">
            <v>17</v>
          </cell>
          <cell r="G13671">
            <v>15</v>
          </cell>
          <cell r="H13671">
            <v>19</v>
          </cell>
          <cell r="I13671">
            <v>26</v>
          </cell>
          <cell r="J13671">
            <v>22</v>
          </cell>
          <cell r="K13671">
            <v>28</v>
          </cell>
          <cell r="L13671">
            <v>30</v>
          </cell>
        </row>
        <row r="13672">
          <cell r="E13672">
            <v>33030</v>
          </cell>
          <cell r="F13672">
            <v>20</v>
          </cell>
          <cell r="G13672">
            <v>20</v>
          </cell>
          <cell r="H13672">
            <v>17</v>
          </cell>
          <cell r="I13672">
            <v>13</v>
          </cell>
          <cell r="J13672">
            <v>22</v>
          </cell>
          <cell r="K13672">
            <v>20</v>
          </cell>
          <cell r="L13672">
            <v>26</v>
          </cell>
        </row>
        <row r="13673">
          <cell r="E13673">
            <v>33031</v>
          </cell>
          <cell r="F13673">
            <v>4</v>
          </cell>
          <cell r="G13673">
            <v>0</v>
          </cell>
          <cell r="H13673">
            <v>0</v>
          </cell>
          <cell r="I13673">
            <v>0</v>
          </cell>
          <cell r="J13673">
            <v>6</v>
          </cell>
          <cell r="K13673">
            <v>0</v>
          </cell>
          <cell r="L13673">
            <v>0</v>
          </cell>
        </row>
        <row r="13674">
          <cell r="E13674">
            <v>33032</v>
          </cell>
          <cell r="F13674">
            <v>22</v>
          </cell>
          <cell r="G13674">
            <v>33</v>
          </cell>
          <cell r="H13674">
            <v>30</v>
          </cell>
          <cell r="I13674">
            <v>35</v>
          </cell>
          <cell r="J13674">
            <v>35</v>
          </cell>
          <cell r="K13674">
            <v>31</v>
          </cell>
          <cell r="L13674">
            <v>17</v>
          </cell>
        </row>
        <row r="13675">
          <cell r="E13675">
            <v>33033</v>
          </cell>
          <cell r="F13675">
            <v>11</v>
          </cell>
          <cell r="G13675">
            <v>22</v>
          </cell>
          <cell r="H13675">
            <v>9</v>
          </cell>
          <cell r="I13675">
            <v>6</v>
          </cell>
          <cell r="J13675">
            <v>7</v>
          </cell>
          <cell r="K13675">
            <v>9</v>
          </cell>
          <cell r="L13675">
            <v>7</v>
          </cell>
        </row>
        <row r="13676">
          <cell r="E13676">
            <v>33034</v>
          </cell>
          <cell r="F13676">
            <v>13</v>
          </cell>
          <cell r="G13676">
            <v>7</v>
          </cell>
          <cell r="H13676">
            <v>0</v>
          </cell>
          <cell r="I13676">
            <v>0</v>
          </cell>
          <cell r="J13676">
            <v>0</v>
          </cell>
          <cell r="K13676">
            <v>15</v>
          </cell>
          <cell r="L13676">
            <v>7</v>
          </cell>
        </row>
        <row r="13677">
          <cell r="E13677">
            <v>33035</v>
          </cell>
          <cell r="F13677">
            <v>17</v>
          </cell>
          <cell r="G13677">
            <v>13</v>
          </cell>
          <cell r="H13677">
            <v>20</v>
          </cell>
          <cell r="I13677">
            <v>15</v>
          </cell>
          <cell r="J13677">
            <v>15</v>
          </cell>
          <cell r="K13677">
            <v>39</v>
          </cell>
          <cell r="L13677">
            <v>26</v>
          </cell>
        </row>
        <row r="13678">
          <cell r="E13678">
            <v>33036</v>
          </cell>
          <cell r="F13678">
            <v>31</v>
          </cell>
          <cell r="G13678">
            <v>22</v>
          </cell>
          <cell r="H13678">
            <v>22</v>
          </cell>
          <cell r="I13678">
            <v>22</v>
          </cell>
          <cell r="J13678">
            <v>17</v>
          </cell>
          <cell r="K13678">
            <v>22</v>
          </cell>
          <cell r="L13678">
            <v>26</v>
          </cell>
        </row>
        <row r="13679">
          <cell r="E13679">
            <v>33037</v>
          </cell>
          <cell r="F13679">
            <v>46</v>
          </cell>
          <cell r="G13679">
            <v>48</v>
          </cell>
          <cell r="H13679">
            <v>39</v>
          </cell>
          <cell r="I13679">
            <v>39</v>
          </cell>
          <cell r="J13679">
            <v>48</v>
          </cell>
          <cell r="K13679">
            <v>39</v>
          </cell>
          <cell r="L13679">
            <v>43</v>
          </cell>
        </row>
        <row r="13680">
          <cell r="E13680">
            <v>33038</v>
          </cell>
          <cell r="F13680">
            <v>9</v>
          </cell>
          <cell r="G13680">
            <v>7</v>
          </cell>
          <cell r="H13680">
            <v>6</v>
          </cell>
          <cell r="I13680">
            <v>0</v>
          </cell>
          <cell r="J13680">
            <v>6</v>
          </cell>
          <cell r="K13680">
            <v>9</v>
          </cell>
          <cell r="L13680">
            <v>0</v>
          </cell>
        </row>
        <row r="13681">
          <cell r="E13681">
            <v>33039</v>
          </cell>
          <cell r="F13681">
            <v>19</v>
          </cell>
          <cell r="G13681">
            <v>19</v>
          </cell>
          <cell r="H13681">
            <v>15</v>
          </cell>
          <cell r="I13681">
            <v>11</v>
          </cell>
          <cell r="J13681">
            <v>11</v>
          </cell>
          <cell r="K13681">
            <v>7</v>
          </cell>
          <cell r="L13681">
            <v>6</v>
          </cell>
        </row>
        <row r="13682">
          <cell r="E13682">
            <v>33040</v>
          </cell>
          <cell r="F13682">
            <v>15</v>
          </cell>
          <cell r="G13682">
            <v>15</v>
          </cell>
          <cell r="H13682">
            <v>11</v>
          </cell>
          <cell r="I13682">
            <v>6</v>
          </cell>
          <cell r="J13682">
            <v>7</v>
          </cell>
          <cell r="K13682">
            <v>6</v>
          </cell>
          <cell r="L13682">
            <v>9</v>
          </cell>
        </row>
        <row r="13683">
          <cell r="E13683">
            <v>33041</v>
          </cell>
          <cell r="F13683">
            <v>19</v>
          </cell>
          <cell r="G13683">
            <v>22</v>
          </cell>
          <cell r="H13683">
            <v>19</v>
          </cell>
          <cell r="I13683">
            <v>7</v>
          </cell>
          <cell r="J13683">
            <v>15</v>
          </cell>
          <cell r="K13683">
            <v>15</v>
          </cell>
          <cell r="L13683">
            <v>19</v>
          </cell>
        </row>
        <row r="13684">
          <cell r="E13684">
            <v>33042</v>
          </cell>
          <cell r="F13684">
            <v>0</v>
          </cell>
          <cell r="G13684">
            <v>11</v>
          </cell>
          <cell r="H13684">
            <v>6</v>
          </cell>
          <cell r="I13684">
            <v>6</v>
          </cell>
          <cell r="J13684">
            <v>7</v>
          </cell>
          <cell r="K13684">
            <v>7</v>
          </cell>
          <cell r="L13684">
            <v>4</v>
          </cell>
        </row>
        <row r="13685">
          <cell r="E13685">
            <v>33043</v>
          </cell>
          <cell r="F13685">
            <v>15</v>
          </cell>
          <cell r="G13685">
            <v>13</v>
          </cell>
          <cell r="H13685">
            <v>22</v>
          </cell>
          <cell r="I13685">
            <v>19</v>
          </cell>
          <cell r="J13685">
            <v>26</v>
          </cell>
          <cell r="K13685">
            <v>20</v>
          </cell>
          <cell r="L13685">
            <v>7</v>
          </cell>
        </row>
        <row r="13686">
          <cell r="E13686">
            <v>33044</v>
          </cell>
          <cell r="F13686">
            <v>9</v>
          </cell>
          <cell r="G13686">
            <v>13</v>
          </cell>
          <cell r="H13686">
            <v>9</v>
          </cell>
          <cell r="I13686">
            <v>0</v>
          </cell>
          <cell r="J13686">
            <v>4</v>
          </cell>
          <cell r="K13686">
            <v>0</v>
          </cell>
          <cell r="L13686">
            <v>19</v>
          </cell>
        </row>
        <row r="13687">
          <cell r="E13687">
            <v>33045</v>
          </cell>
          <cell r="F13687">
            <v>4</v>
          </cell>
          <cell r="G13687">
            <v>0</v>
          </cell>
          <cell r="H13687">
            <v>4</v>
          </cell>
          <cell r="I13687">
            <v>0</v>
          </cell>
          <cell r="J13687">
            <v>0</v>
          </cell>
          <cell r="K13687">
            <v>0</v>
          </cell>
          <cell r="L13687">
            <v>0</v>
          </cell>
        </row>
        <row r="13688">
          <cell r="E13688">
            <v>33046</v>
          </cell>
          <cell r="F13688">
            <v>9</v>
          </cell>
          <cell r="G13688">
            <v>7</v>
          </cell>
          <cell r="H13688">
            <v>6</v>
          </cell>
          <cell r="I13688">
            <v>6</v>
          </cell>
          <cell r="J13688">
            <v>9</v>
          </cell>
          <cell r="K13688">
            <v>7</v>
          </cell>
          <cell r="L13688">
            <v>6</v>
          </cell>
        </row>
        <row r="13689">
          <cell r="E13689">
            <v>33047</v>
          </cell>
          <cell r="F13689">
            <v>9</v>
          </cell>
          <cell r="G13689">
            <v>9</v>
          </cell>
          <cell r="H13689">
            <v>4</v>
          </cell>
          <cell r="I13689">
            <v>7</v>
          </cell>
          <cell r="J13689">
            <v>4</v>
          </cell>
          <cell r="K13689">
            <v>6</v>
          </cell>
          <cell r="L13689">
            <v>0</v>
          </cell>
        </row>
        <row r="13690">
          <cell r="E13690">
            <v>33048</v>
          </cell>
          <cell r="F13690">
            <v>17</v>
          </cell>
          <cell r="G13690">
            <v>9</v>
          </cell>
          <cell r="H13690">
            <v>6</v>
          </cell>
          <cell r="I13690">
            <v>0</v>
          </cell>
          <cell r="J13690">
            <v>0</v>
          </cell>
          <cell r="K13690">
            <v>0</v>
          </cell>
          <cell r="L13690">
            <v>13</v>
          </cell>
        </row>
        <row r="13691">
          <cell r="E13691">
            <v>33049</v>
          </cell>
          <cell r="F13691">
            <v>13</v>
          </cell>
          <cell r="G13691">
            <v>15</v>
          </cell>
          <cell r="H13691">
            <v>11</v>
          </cell>
          <cell r="I13691">
            <v>0</v>
          </cell>
          <cell r="J13691">
            <v>0</v>
          </cell>
          <cell r="K13691">
            <v>0</v>
          </cell>
          <cell r="L13691">
            <v>0</v>
          </cell>
        </row>
        <row r="13692">
          <cell r="E13692">
            <v>33050</v>
          </cell>
          <cell r="F13692">
            <v>6</v>
          </cell>
          <cell r="G13692">
            <v>17</v>
          </cell>
          <cell r="H13692">
            <v>15</v>
          </cell>
          <cell r="I13692">
            <v>19</v>
          </cell>
          <cell r="J13692">
            <v>15</v>
          </cell>
          <cell r="K13692">
            <v>13</v>
          </cell>
          <cell r="L13692">
            <v>11</v>
          </cell>
        </row>
        <row r="13693">
          <cell r="E13693">
            <v>33051</v>
          </cell>
          <cell r="F13693">
            <v>30</v>
          </cell>
          <cell r="G13693">
            <v>22</v>
          </cell>
          <cell r="H13693">
            <v>15</v>
          </cell>
          <cell r="I13693">
            <v>15</v>
          </cell>
          <cell r="J13693">
            <v>15</v>
          </cell>
          <cell r="K13693">
            <v>6</v>
          </cell>
          <cell r="L13693">
            <v>11</v>
          </cell>
        </row>
        <row r="13694">
          <cell r="E13694">
            <v>33052</v>
          </cell>
          <cell r="F13694">
            <v>0</v>
          </cell>
          <cell r="G13694">
            <v>0</v>
          </cell>
          <cell r="H13694">
            <v>0</v>
          </cell>
          <cell r="I13694">
            <v>0</v>
          </cell>
          <cell r="J13694">
            <v>6</v>
          </cell>
          <cell r="K13694">
            <v>7</v>
          </cell>
          <cell r="L13694">
            <v>0</v>
          </cell>
        </row>
        <row r="13695">
          <cell r="E13695">
            <v>33053</v>
          </cell>
          <cell r="F13695">
            <v>6</v>
          </cell>
          <cell r="G13695">
            <v>6</v>
          </cell>
          <cell r="H13695">
            <v>7</v>
          </cell>
          <cell r="I13695">
            <v>6</v>
          </cell>
          <cell r="J13695">
            <v>7</v>
          </cell>
          <cell r="K13695">
            <v>0</v>
          </cell>
          <cell r="L13695">
            <v>0</v>
          </cell>
        </row>
        <row r="13696">
          <cell r="E13696">
            <v>33054</v>
          </cell>
          <cell r="F13696">
            <v>6</v>
          </cell>
          <cell r="G13696">
            <v>7</v>
          </cell>
          <cell r="H13696">
            <v>9</v>
          </cell>
          <cell r="I13696">
            <v>19</v>
          </cell>
          <cell r="J13696">
            <v>13</v>
          </cell>
          <cell r="K13696">
            <v>9</v>
          </cell>
          <cell r="L13696">
            <v>13</v>
          </cell>
        </row>
        <row r="13697">
          <cell r="E13697">
            <v>33055</v>
          </cell>
          <cell r="F13697">
            <v>7</v>
          </cell>
          <cell r="G13697">
            <v>11</v>
          </cell>
          <cell r="H13697">
            <v>11</v>
          </cell>
          <cell r="I13697">
            <v>4</v>
          </cell>
          <cell r="J13697">
            <v>0</v>
          </cell>
          <cell r="K13697">
            <v>0</v>
          </cell>
          <cell r="L13697">
            <v>0</v>
          </cell>
        </row>
        <row r="13698">
          <cell r="E13698">
            <v>33056</v>
          </cell>
          <cell r="F13698">
            <v>13</v>
          </cell>
          <cell r="G13698">
            <v>17</v>
          </cell>
          <cell r="H13698">
            <v>11</v>
          </cell>
          <cell r="I13698">
            <v>13</v>
          </cell>
          <cell r="J13698">
            <v>7</v>
          </cell>
          <cell r="K13698">
            <v>13</v>
          </cell>
          <cell r="L13698">
            <v>15</v>
          </cell>
        </row>
        <row r="13699">
          <cell r="E13699">
            <v>33057</v>
          </cell>
          <cell r="F13699">
            <v>20</v>
          </cell>
          <cell r="G13699">
            <v>22</v>
          </cell>
          <cell r="H13699">
            <v>15</v>
          </cell>
          <cell r="I13699">
            <v>15</v>
          </cell>
          <cell r="J13699">
            <v>0</v>
          </cell>
          <cell r="K13699">
            <v>0</v>
          </cell>
          <cell r="L13699">
            <v>0</v>
          </cell>
        </row>
        <row r="13700">
          <cell r="E13700">
            <v>33058</v>
          </cell>
          <cell r="F13700">
            <v>13</v>
          </cell>
          <cell r="G13700">
            <v>4</v>
          </cell>
          <cell r="H13700">
            <v>6</v>
          </cell>
          <cell r="I13700">
            <v>0</v>
          </cell>
          <cell r="J13700">
            <v>4</v>
          </cell>
          <cell r="K13700">
            <v>0</v>
          </cell>
          <cell r="L13700">
            <v>6</v>
          </cell>
        </row>
        <row r="13701">
          <cell r="E13701">
            <v>33059</v>
          </cell>
          <cell r="F13701">
            <v>15</v>
          </cell>
          <cell r="G13701">
            <v>15</v>
          </cell>
          <cell r="H13701">
            <v>20</v>
          </cell>
          <cell r="I13701">
            <v>20</v>
          </cell>
          <cell r="J13701">
            <v>17</v>
          </cell>
          <cell r="K13701">
            <v>17</v>
          </cell>
          <cell r="L13701">
            <v>9</v>
          </cell>
        </row>
        <row r="13702">
          <cell r="E13702">
            <v>33060</v>
          </cell>
          <cell r="F13702">
            <v>11</v>
          </cell>
          <cell r="G13702">
            <v>15</v>
          </cell>
          <cell r="H13702">
            <v>13</v>
          </cell>
          <cell r="I13702">
            <v>0</v>
          </cell>
          <cell r="J13702">
            <v>6</v>
          </cell>
          <cell r="K13702">
            <v>9</v>
          </cell>
          <cell r="L13702">
            <v>9</v>
          </cell>
        </row>
        <row r="13703">
          <cell r="E13703">
            <v>33061</v>
          </cell>
          <cell r="F13703">
            <v>20</v>
          </cell>
          <cell r="G13703">
            <v>28</v>
          </cell>
          <cell r="H13703">
            <v>26</v>
          </cell>
          <cell r="I13703">
            <v>24</v>
          </cell>
          <cell r="J13703">
            <v>33</v>
          </cell>
          <cell r="K13703">
            <v>28</v>
          </cell>
          <cell r="L13703">
            <v>28</v>
          </cell>
        </row>
        <row r="13704">
          <cell r="E13704">
            <v>33062</v>
          </cell>
          <cell r="F13704">
            <v>13</v>
          </cell>
          <cell r="G13704">
            <v>13</v>
          </cell>
          <cell r="H13704">
            <v>0</v>
          </cell>
          <cell r="I13704">
            <v>0</v>
          </cell>
          <cell r="J13704">
            <v>0</v>
          </cell>
          <cell r="K13704">
            <v>0</v>
          </cell>
          <cell r="L13704">
            <v>0</v>
          </cell>
        </row>
        <row r="13705">
          <cell r="E13705">
            <v>33063</v>
          </cell>
          <cell r="F13705">
            <v>9</v>
          </cell>
          <cell r="G13705">
            <v>7</v>
          </cell>
          <cell r="H13705">
            <v>0</v>
          </cell>
          <cell r="I13705">
            <v>0</v>
          </cell>
          <cell r="J13705">
            <v>0</v>
          </cell>
          <cell r="K13705">
            <v>0</v>
          </cell>
          <cell r="L13705">
            <v>7</v>
          </cell>
        </row>
        <row r="13706">
          <cell r="E13706">
            <v>33064</v>
          </cell>
          <cell r="F13706">
            <v>11</v>
          </cell>
          <cell r="G13706">
            <v>4</v>
          </cell>
          <cell r="H13706">
            <v>0</v>
          </cell>
          <cell r="I13706">
            <v>0</v>
          </cell>
          <cell r="J13706">
            <v>0</v>
          </cell>
          <cell r="K13706">
            <v>0</v>
          </cell>
          <cell r="L13706">
            <v>0</v>
          </cell>
        </row>
        <row r="13707">
          <cell r="E13707">
            <v>33065</v>
          </cell>
          <cell r="F13707">
            <v>0</v>
          </cell>
          <cell r="G13707">
            <v>0</v>
          </cell>
          <cell r="H13707">
            <v>0</v>
          </cell>
          <cell r="I13707">
            <v>0</v>
          </cell>
          <cell r="J13707">
            <v>0</v>
          </cell>
          <cell r="K13707">
            <v>0</v>
          </cell>
          <cell r="L13707">
            <v>0</v>
          </cell>
        </row>
        <row r="13708">
          <cell r="E13708">
            <v>33066</v>
          </cell>
          <cell r="F13708">
            <v>22</v>
          </cell>
          <cell r="G13708">
            <v>22</v>
          </cell>
          <cell r="H13708">
            <v>9</v>
          </cell>
          <cell r="I13708">
            <v>13</v>
          </cell>
          <cell r="J13708">
            <v>15</v>
          </cell>
          <cell r="K13708">
            <v>15</v>
          </cell>
          <cell r="L13708">
            <v>7</v>
          </cell>
        </row>
        <row r="13709">
          <cell r="E13709">
            <v>33067</v>
          </cell>
          <cell r="F13709">
            <v>0</v>
          </cell>
          <cell r="G13709">
            <v>0</v>
          </cell>
          <cell r="H13709">
            <v>0</v>
          </cell>
          <cell r="I13709">
            <v>11</v>
          </cell>
          <cell r="J13709">
            <v>19</v>
          </cell>
          <cell r="K13709">
            <v>22</v>
          </cell>
          <cell r="L13709">
            <v>6</v>
          </cell>
        </row>
        <row r="13710">
          <cell r="E13710">
            <v>33068</v>
          </cell>
          <cell r="F13710">
            <v>30</v>
          </cell>
          <cell r="G13710">
            <v>31</v>
          </cell>
          <cell r="H13710">
            <v>33</v>
          </cell>
          <cell r="I13710">
            <v>28</v>
          </cell>
          <cell r="J13710">
            <v>26</v>
          </cell>
          <cell r="K13710">
            <v>15</v>
          </cell>
          <cell r="L13710">
            <v>17</v>
          </cell>
        </row>
        <row r="13711">
          <cell r="E13711">
            <v>33069</v>
          </cell>
          <cell r="F13711">
            <v>0</v>
          </cell>
          <cell r="G13711">
            <v>0</v>
          </cell>
          <cell r="H13711">
            <v>0</v>
          </cell>
          <cell r="I13711">
            <v>0</v>
          </cell>
          <cell r="J13711">
            <v>0</v>
          </cell>
          <cell r="K13711">
            <v>0</v>
          </cell>
          <cell r="L13711">
            <v>0</v>
          </cell>
        </row>
        <row r="13712">
          <cell r="E13712">
            <v>33070</v>
          </cell>
          <cell r="F13712">
            <v>0</v>
          </cell>
          <cell r="G13712">
            <v>0</v>
          </cell>
          <cell r="H13712">
            <v>0</v>
          </cell>
          <cell r="I13712">
            <v>15</v>
          </cell>
          <cell r="J13712">
            <v>11</v>
          </cell>
          <cell r="K13712">
            <v>6</v>
          </cell>
          <cell r="L13712">
            <v>19</v>
          </cell>
        </row>
        <row r="13713">
          <cell r="E13713">
            <v>33071</v>
          </cell>
          <cell r="F13713">
            <v>7</v>
          </cell>
          <cell r="G13713">
            <v>0</v>
          </cell>
          <cell r="H13713">
            <v>0</v>
          </cell>
          <cell r="I13713">
            <v>0</v>
          </cell>
          <cell r="J13713">
            <v>0</v>
          </cell>
          <cell r="K13713">
            <v>0</v>
          </cell>
          <cell r="L13713">
            <v>0</v>
          </cell>
        </row>
        <row r="13714">
          <cell r="E13714">
            <v>33072</v>
          </cell>
          <cell r="F13714">
            <v>6</v>
          </cell>
          <cell r="G13714">
            <v>0</v>
          </cell>
          <cell r="H13714">
            <v>0</v>
          </cell>
          <cell r="I13714">
            <v>15</v>
          </cell>
          <cell r="J13714">
            <v>9</v>
          </cell>
          <cell r="K13714">
            <v>11</v>
          </cell>
          <cell r="L13714">
            <v>11</v>
          </cell>
        </row>
        <row r="13715">
          <cell r="E13715">
            <v>33073</v>
          </cell>
          <cell r="F13715">
            <v>22</v>
          </cell>
          <cell r="G13715">
            <v>11</v>
          </cell>
          <cell r="H13715">
            <v>11</v>
          </cell>
          <cell r="I13715">
            <v>0</v>
          </cell>
          <cell r="J13715">
            <v>0</v>
          </cell>
          <cell r="K13715">
            <v>7</v>
          </cell>
          <cell r="L13715">
            <v>11</v>
          </cell>
        </row>
        <row r="13716">
          <cell r="E13716">
            <v>33074</v>
          </cell>
          <cell r="F13716">
            <v>9</v>
          </cell>
          <cell r="G13716">
            <v>6</v>
          </cell>
          <cell r="H13716">
            <v>0</v>
          </cell>
          <cell r="I13716">
            <v>7</v>
          </cell>
          <cell r="J13716">
            <v>6</v>
          </cell>
          <cell r="K13716">
            <v>0</v>
          </cell>
          <cell r="L13716">
            <v>13</v>
          </cell>
        </row>
        <row r="13717">
          <cell r="E13717">
            <v>33075</v>
          </cell>
          <cell r="F13717">
            <v>4</v>
          </cell>
          <cell r="G13717">
            <v>0</v>
          </cell>
          <cell r="H13717">
            <v>0</v>
          </cell>
          <cell r="I13717">
            <v>0</v>
          </cell>
          <cell r="J13717">
            <v>4</v>
          </cell>
          <cell r="K13717">
            <v>0</v>
          </cell>
          <cell r="L13717">
            <v>0</v>
          </cell>
        </row>
        <row r="13718">
          <cell r="E13718">
            <v>33076</v>
          </cell>
          <cell r="F13718">
            <v>0</v>
          </cell>
          <cell r="G13718">
            <v>6</v>
          </cell>
          <cell r="H13718">
            <v>11</v>
          </cell>
          <cell r="I13718">
            <v>7</v>
          </cell>
          <cell r="J13718">
            <v>7</v>
          </cell>
          <cell r="K13718">
            <v>9</v>
          </cell>
          <cell r="L13718">
            <v>6</v>
          </cell>
        </row>
        <row r="13719">
          <cell r="E13719">
            <v>33077</v>
          </cell>
          <cell r="F13719">
            <v>9</v>
          </cell>
          <cell r="G13719">
            <v>13</v>
          </cell>
          <cell r="H13719">
            <v>9</v>
          </cell>
          <cell r="I13719">
            <v>0</v>
          </cell>
          <cell r="J13719">
            <v>0</v>
          </cell>
          <cell r="K13719">
            <v>0</v>
          </cell>
          <cell r="L13719">
            <v>0</v>
          </cell>
        </row>
        <row r="13720">
          <cell r="E13720">
            <v>33078</v>
          </cell>
          <cell r="F13720">
            <v>6</v>
          </cell>
          <cell r="G13720">
            <v>7</v>
          </cell>
          <cell r="H13720">
            <v>11</v>
          </cell>
          <cell r="I13720">
            <v>22</v>
          </cell>
          <cell r="J13720">
            <v>26</v>
          </cell>
          <cell r="K13720">
            <v>19</v>
          </cell>
          <cell r="L13720">
            <v>11</v>
          </cell>
        </row>
        <row r="13721">
          <cell r="E13721">
            <v>33079</v>
          </cell>
          <cell r="F13721">
            <v>19</v>
          </cell>
          <cell r="G13721">
            <v>22</v>
          </cell>
          <cell r="H13721">
            <v>19</v>
          </cell>
          <cell r="I13721">
            <v>22</v>
          </cell>
          <cell r="J13721">
            <v>30</v>
          </cell>
          <cell r="K13721">
            <v>17</v>
          </cell>
          <cell r="L13721">
            <v>19</v>
          </cell>
        </row>
        <row r="13722">
          <cell r="E13722">
            <v>33080</v>
          </cell>
          <cell r="F13722">
            <v>0</v>
          </cell>
          <cell r="G13722">
            <v>4</v>
          </cell>
          <cell r="H13722">
            <v>6</v>
          </cell>
          <cell r="I13722">
            <v>6</v>
          </cell>
          <cell r="J13722">
            <v>9</v>
          </cell>
          <cell r="K13722">
            <v>4</v>
          </cell>
          <cell r="L13722">
            <v>7</v>
          </cell>
        </row>
        <row r="13723">
          <cell r="E13723">
            <v>33081</v>
          </cell>
          <cell r="F13723">
            <v>6</v>
          </cell>
          <cell r="G13723">
            <v>9</v>
          </cell>
          <cell r="H13723">
            <v>9</v>
          </cell>
          <cell r="I13723">
            <v>13</v>
          </cell>
          <cell r="J13723">
            <v>15</v>
          </cell>
          <cell r="K13723">
            <v>13</v>
          </cell>
          <cell r="L13723">
            <v>19</v>
          </cell>
        </row>
        <row r="13724">
          <cell r="E13724">
            <v>33082</v>
          </cell>
          <cell r="F13724">
            <v>4</v>
          </cell>
          <cell r="G13724">
            <v>7</v>
          </cell>
          <cell r="H13724">
            <v>6</v>
          </cell>
          <cell r="I13724">
            <v>0</v>
          </cell>
          <cell r="J13724">
            <v>6</v>
          </cell>
          <cell r="K13724">
            <v>4</v>
          </cell>
          <cell r="L13724">
            <v>2</v>
          </cell>
        </row>
        <row r="13725">
          <cell r="E13725">
            <v>33083</v>
          </cell>
          <cell r="F13725">
            <v>0</v>
          </cell>
          <cell r="G13725">
            <v>6</v>
          </cell>
          <cell r="H13725">
            <v>6</v>
          </cell>
          <cell r="I13725">
            <v>4</v>
          </cell>
          <cell r="J13725">
            <v>0</v>
          </cell>
          <cell r="K13725">
            <v>17</v>
          </cell>
          <cell r="L13725">
            <v>15</v>
          </cell>
        </row>
        <row r="13726">
          <cell r="E13726">
            <v>33084</v>
          </cell>
          <cell r="F13726">
            <v>11</v>
          </cell>
          <cell r="G13726">
            <v>15</v>
          </cell>
          <cell r="H13726">
            <v>11</v>
          </cell>
          <cell r="I13726">
            <v>11</v>
          </cell>
          <cell r="J13726">
            <v>9</v>
          </cell>
          <cell r="K13726">
            <v>9</v>
          </cell>
          <cell r="L13726">
            <v>11</v>
          </cell>
        </row>
        <row r="13727">
          <cell r="E13727">
            <v>33085</v>
          </cell>
          <cell r="F13727">
            <v>17</v>
          </cell>
          <cell r="G13727">
            <v>13</v>
          </cell>
          <cell r="H13727">
            <v>7</v>
          </cell>
          <cell r="I13727">
            <v>6</v>
          </cell>
          <cell r="J13727">
            <v>7</v>
          </cell>
          <cell r="K13727">
            <v>4</v>
          </cell>
          <cell r="L13727">
            <v>9</v>
          </cell>
        </row>
        <row r="13728">
          <cell r="E13728">
            <v>33086</v>
          </cell>
          <cell r="F13728">
            <v>11</v>
          </cell>
          <cell r="G13728">
            <v>0</v>
          </cell>
          <cell r="H13728">
            <v>0</v>
          </cell>
          <cell r="I13728">
            <v>17</v>
          </cell>
          <cell r="J13728">
            <v>7</v>
          </cell>
          <cell r="K13728">
            <v>0</v>
          </cell>
          <cell r="L13728">
            <v>0</v>
          </cell>
        </row>
        <row r="13729">
          <cell r="E13729">
            <v>33087</v>
          </cell>
          <cell r="F13729">
            <v>6</v>
          </cell>
          <cell r="G13729">
            <v>7</v>
          </cell>
          <cell r="H13729">
            <v>15</v>
          </cell>
          <cell r="I13729">
            <v>13</v>
          </cell>
          <cell r="J13729">
            <v>22</v>
          </cell>
          <cell r="K13729">
            <v>26</v>
          </cell>
          <cell r="L13729">
            <v>22</v>
          </cell>
        </row>
        <row r="13730">
          <cell r="E13730">
            <v>33088</v>
          </cell>
          <cell r="F13730">
            <v>7</v>
          </cell>
          <cell r="G13730">
            <v>6</v>
          </cell>
          <cell r="H13730">
            <v>6</v>
          </cell>
          <cell r="I13730">
            <v>4</v>
          </cell>
          <cell r="J13730">
            <v>7</v>
          </cell>
          <cell r="K13730">
            <v>6</v>
          </cell>
          <cell r="L13730">
            <v>6</v>
          </cell>
        </row>
        <row r="13731">
          <cell r="E13731">
            <v>33089</v>
          </cell>
          <cell r="F13731">
            <v>11</v>
          </cell>
          <cell r="G13731">
            <v>9</v>
          </cell>
          <cell r="H13731">
            <v>7</v>
          </cell>
          <cell r="I13731">
            <v>7</v>
          </cell>
          <cell r="J13731">
            <v>6</v>
          </cell>
          <cell r="K13731">
            <v>9</v>
          </cell>
          <cell r="L13731">
            <v>0</v>
          </cell>
        </row>
        <row r="13732">
          <cell r="E13732">
            <v>33090</v>
          </cell>
          <cell r="F13732">
            <v>6</v>
          </cell>
          <cell r="G13732">
            <v>6</v>
          </cell>
          <cell r="H13732">
            <v>7</v>
          </cell>
          <cell r="I13732">
            <v>0</v>
          </cell>
          <cell r="J13732">
            <v>0</v>
          </cell>
          <cell r="K13732">
            <v>9</v>
          </cell>
          <cell r="L13732">
            <v>0</v>
          </cell>
        </row>
        <row r="13733">
          <cell r="E13733">
            <v>33091</v>
          </cell>
          <cell r="F13733">
            <v>0</v>
          </cell>
          <cell r="G13733">
            <v>6</v>
          </cell>
          <cell r="H13733">
            <v>6</v>
          </cell>
          <cell r="I13733">
            <v>0</v>
          </cell>
          <cell r="J13733">
            <v>0</v>
          </cell>
          <cell r="K13733">
            <v>0</v>
          </cell>
          <cell r="L13733">
            <v>9</v>
          </cell>
        </row>
        <row r="13734">
          <cell r="E13734">
            <v>33092</v>
          </cell>
          <cell r="F13734">
            <v>24</v>
          </cell>
          <cell r="G13734">
            <v>19</v>
          </cell>
          <cell r="H13734">
            <v>13</v>
          </cell>
          <cell r="I13734">
            <v>9</v>
          </cell>
          <cell r="J13734">
            <v>9</v>
          </cell>
          <cell r="K13734">
            <v>6</v>
          </cell>
          <cell r="L13734">
            <v>0</v>
          </cell>
        </row>
        <row r="13735">
          <cell r="E13735">
            <v>33093</v>
          </cell>
          <cell r="F13735">
            <v>9</v>
          </cell>
          <cell r="G13735">
            <v>7</v>
          </cell>
          <cell r="H13735">
            <v>6</v>
          </cell>
          <cell r="I13735">
            <v>9</v>
          </cell>
          <cell r="J13735">
            <v>9</v>
          </cell>
          <cell r="K13735">
            <v>6</v>
          </cell>
          <cell r="L13735">
            <v>6</v>
          </cell>
        </row>
        <row r="13736">
          <cell r="E13736">
            <v>33094</v>
          </cell>
          <cell r="F13736">
            <v>7</v>
          </cell>
          <cell r="G13736">
            <v>6</v>
          </cell>
          <cell r="H13736">
            <v>11</v>
          </cell>
          <cell r="I13736">
            <v>17</v>
          </cell>
          <cell r="J13736">
            <v>26</v>
          </cell>
          <cell r="K13736">
            <v>22</v>
          </cell>
          <cell r="L13736">
            <v>9</v>
          </cell>
        </row>
        <row r="13737">
          <cell r="E13737">
            <v>33095</v>
          </cell>
          <cell r="F13737">
            <v>4</v>
          </cell>
          <cell r="G13737">
            <v>9</v>
          </cell>
          <cell r="H13737">
            <v>4</v>
          </cell>
          <cell r="I13737">
            <v>6</v>
          </cell>
          <cell r="J13737">
            <v>6</v>
          </cell>
          <cell r="K13737">
            <v>9</v>
          </cell>
          <cell r="L13737">
            <v>6</v>
          </cell>
        </row>
        <row r="13738">
          <cell r="E13738">
            <v>33096</v>
          </cell>
          <cell r="F13738">
            <v>7</v>
          </cell>
          <cell r="G13738">
            <v>7</v>
          </cell>
          <cell r="H13738">
            <v>7</v>
          </cell>
          <cell r="I13738">
            <v>0</v>
          </cell>
          <cell r="J13738">
            <v>0</v>
          </cell>
          <cell r="K13738">
            <v>2</v>
          </cell>
          <cell r="L13738">
            <v>4</v>
          </cell>
        </row>
        <row r="13739">
          <cell r="E13739">
            <v>33097</v>
          </cell>
          <cell r="F13739">
            <v>6</v>
          </cell>
          <cell r="G13739">
            <v>6</v>
          </cell>
          <cell r="H13739">
            <v>0</v>
          </cell>
          <cell r="I13739">
            <v>0</v>
          </cell>
          <cell r="J13739">
            <v>0</v>
          </cell>
          <cell r="K13739">
            <v>2</v>
          </cell>
          <cell r="L13739">
            <v>4</v>
          </cell>
        </row>
        <row r="13740">
          <cell r="E13740">
            <v>33098</v>
          </cell>
          <cell r="F13740">
            <v>11</v>
          </cell>
          <cell r="G13740">
            <v>0</v>
          </cell>
          <cell r="H13740">
            <v>6</v>
          </cell>
          <cell r="I13740">
            <v>4</v>
          </cell>
          <cell r="J13740">
            <v>0</v>
          </cell>
          <cell r="K13740">
            <v>9</v>
          </cell>
          <cell r="L13740">
            <v>6</v>
          </cell>
        </row>
        <row r="13741">
          <cell r="E13741">
            <v>33099</v>
          </cell>
          <cell r="F13741">
            <v>0</v>
          </cell>
          <cell r="G13741">
            <v>0</v>
          </cell>
          <cell r="H13741">
            <v>4</v>
          </cell>
          <cell r="I13741">
            <v>6</v>
          </cell>
          <cell r="J13741">
            <v>2</v>
          </cell>
          <cell r="K13741">
            <v>7</v>
          </cell>
          <cell r="L13741">
            <v>6</v>
          </cell>
        </row>
        <row r="13742">
          <cell r="E13742">
            <v>33100</v>
          </cell>
          <cell r="F13742">
            <v>17</v>
          </cell>
          <cell r="G13742">
            <v>13</v>
          </cell>
          <cell r="H13742">
            <v>13</v>
          </cell>
          <cell r="I13742">
            <v>17</v>
          </cell>
          <cell r="J13742">
            <v>17</v>
          </cell>
          <cell r="K13742">
            <v>17</v>
          </cell>
          <cell r="L13742">
            <v>13</v>
          </cell>
        </row>
        <row r="13743">
          <cell r="E13743">
            <v>33101</v>
          </cell>
          <cell r="F13743">
            <v>6</v>
          </cell>
          <cell r="G13743">
            <v>15</v>
          </cell>
          <cell r="H13743">
            <v>6</v>
          </cell>
          <cell r="I13743">
            <v>6</v>
          </cell>
          <cell r="J13743">
            <v>4</v>
          </cell>
          <cell r="K13743">
            <v>4</v>
          </cell>
          <cell r="L13743">
            <v>4</v>
          </cell>
        </row>
        <row r="13744">
          <cell r="E13744">
            <v>33102</v>
          </cell>
          <cell r="F13744">
            <v>9</v>
          </cell>
          <cell r="G13744">
            <v>13</v>
          </cell>
          <cell r="H13744">
            <v>22</v>
          </cell>
          <cell r="I13744">
            <v>7</v>
          </cell>
          <cell r="J13744">
            <v>4</v>
          </cell>
          <cell r="K13744">
            <v>6</v>
          </cell>
          <cell r="L13744">
            <v>7</v>
          </cell>
        </row>
        <row r="13745">
          <cell r="E13745">
            <v>33103</v>
          </cell>
          <cell r="F13745">
            <v>15</v>
          </cell>
          <cell r="G13745">
            <v>33</v>
          </cell>
          <cell r="H13745">
            <v>15</v>
          </cell>
          <cell r="I13745">
            <v>15</v>
          </cell>
          <cell r="J13745">
            <v>11</v>
          </cell>
          <cell r="K13745">
            <v>7</v>
          </cell>
          <cell r="L13745">
            <v>6</v>
          </cell>
        </row>
        <row r="13746">
          <cell r="E13746">
            <v>33104</v>
          </cell>
          <cell r="F13746">
            <v>15</v>
          </cell>
          <cell r="G13746">
            <v>13</v>
          </cell>
          <cell r="H13746">
            <v>7</v>
          </cell>
          <cell r="I13746">
            <v>2</v>
          </cell>
          <cell r="J13746">
            <v>4</v>
          </cell>
          <cell r="K13746">
            <v>4</v>
          </cell>
          <cell r="L13746">
            <v>6</v>
          </cell>
        </row>
        <row r="13747">
          <cell r="E13747">
            <v>33105</v>
          </cell>
          <cell r="F13747">
            <v>7</v>
          </cell>
          <cell r="G13747">
            <v>6</v>
          </cell>
          <cell r="H13747">
            <v>11</v>
          </cell>
          <cell r="I13747">
            <v>9</v>
          </cell>
          <cell r="J13747">
            <v>6</v>
          </cell>
          <cell r="K13747">
            <v>11</v>
          </cell>
          <cell r="L13747">
            <v>7</v>
          </cell>
        </row>
        <row r="13748">
          <cell r="E13748">
            <v>33106</v>
          </cell>
          <cell r="F13748">
            <v>7</v>
          </cell>
          <cell r="G13748">
            <v>13</v>
          </cell>
          <cell r="H13748">
            <v>11</v>
          </cell>
          <cell r="I13748">
            <v>11</v>
          </cell>
          <cell r="J13748">
            <v>9</v>
          </cell>
          <cell r="K13748">
            <v>7</v>
          </cell>
          <cell r="L13748">
            <v>0</v>
          </cell>
        </row>
        <row r="13749">
          <cell r="E13749">
            <v>33107</v>
          </cell>
          <cell r="F13749">
            <v>15</v>
          </cell>
          <cell r="G13749">
            <v>9</v>
          </cell>
          <cell r="H13749">
            <v>26</v>
          </cell>
          <cell r="I13749">
            <v>30</v>
          </cell>
          <cell r="J13749">
            <v>33</v>
          </cell>
          <cell r="K13749">
            <v>26</v>
          </cell>
          <cell r="L13749">
            <v>30</v>
          </cell>
        </row>
        <row r="13750">
          <cell r="E13750">
            <v>33108</v>
          </cell>
          <cell r="F13750">
            <v>6</v>
          </cell>
          <cell r="G13750">
            <v>7</v>
          </cell>
          <cell r="H13750">
            <v>11</v>
          </cell>
          <cell r="I13750">
            <v>7</v>
          </cell>
          <cell r="J13750">
            <v>0</v>
          </cell>
          <cell r="K13750">
            <v>0</v>
          </cell>
          <cell r="L13750">
            <v>6</v>
          </cell>
        </row>
        <row r="13751">
          <cell r="E13751">
            <v>33109</v>
          </cell>
          <cell r="F13751">
            <v>9</v>
          </cell>
          <cell r="G13751">
            <v>4</v>
          </cell>
          <cell r="H13751">
            <v>4</v>
          </cell>
          <cell r="I13751">
            <v>11</v>
          </cell>
          <cell r="J13751">
            <v>11</v>
          </cell>
          <cell r="K13751">
            <v>7</v>
          </cell>
          <cell r="L13751">
            <v>6</v>
          </cell>
        </row>
        <row r="13752">
          <cell r="E13752">
            <v>33110</v>
          </cell>
          <cell r="F13752">
            <v>6</v>
          </cell>
          <cell r="G13752">
            <v>7</v>
          </cell>
          <cell r="H13752">
            <v>9</v>
          </cell>
          <cell r="I13752">
            <v>0</v>
          </cell>
          <cell r="J13752">
            <v>4</v>
          </cell>
          <cell r="K13752">
            <v>7</v>
          </cell>
          <cell r="L13752">
            <v>9</v>
          </cell>
        </row>
        <row r="13753">
          <cell r="E13753">
            <v>33111</v>
          </cell>
          <cell r="F13753">
            <v>19</v>
          </cell>
          <cell r="G13753">
            <v>13</v>
          </cell>
          <cell r="H13753">
            <v>15</v>
          </cell>
          <cell r="I13753">
            <v>11</v>
          </cell>
          <cell r="J13753">
            <v>6</v>
          </cell>
          <cell r="K13753">
            <v>6</v>
          </cell>
          <cell r="L13753">
            <v>0</v>
          </cell>
        </row>
        <row r="13754">
          <cell r="E13754">
            <v>33112</v>
          </cell>
          <cell r="F13754">
            <v>0</v>
          </cell>
          <cell r="G13754">
            <v>0</v>
          </cell>
          <cell r="H13754">
            <v>0</v>
          </cell>
          <cell r="I13754">
            <v>0</v>
          </cell>
          <cell r="J13754">
            <v>0</v>
          </cell>
          <cell r="K13754">
            <v>0</v>
          </cell>
          <cell r="L13754">
            <v>6</v>
          </cell>
        </row>
        <row r="13755">
          <cell r="E13755">
            <v>33113</v>
          </cell>
          <cell r="F13755">
            <v>6</v>
          </cell>
          <cell r="G13755">
            <v>0</v>
          </cell>
          <cell r="H13755">
            <v>0</v>
          </cell>
          <cell r="I13755">
            <v>0</v>
          </cell>
          <cell r="J13755">
            <v>7</v>
          </cell>
          <cell r="K13755">
            <v>6</v>
          </cell>
          <cell r="L13755">
            <v>4</v>
          </cell>
        </row>
        <row r="13756">
          <cell r="E13756">
            <v>33114</v>
          </cell>
          <cell r="F13756">
            <v>20</v>
          </cell>
          <cell r="G13756">
            <v>19</v>
          </cell>
          <cell r="H13756">
            <v>15</v>
          </cell>
          <cell r="I13756">
            <v>24</v>
          </cell>
          <cell r="J13756">
            <v>9</v>
          </cell>
          <cell r="K13756">
            <v>9</v>
          </cell>
          <cell r="L13756">
            <v>7</v>
          </cell>
        </row>
        <row r="13757">
          <cell r="E13757">
            <v>33115</v>
          </cell>
          <cell r="F13757">
            <v>22</v>
          </cell>
          <cell r="G13757">
            <v>19</v>
          </cell>
          <cell r="H13757">
            <v>17</v>
          </cell>
          <cell r="I13757">
            <v>22</v>
          </cell>
          <cell r="J13757">
            <v>26</v>
          </cell>
          <cell r="K13757">
            <v>28</v>
          </cell>
          <cell r="L13757">
            <v>19</v>
          </cell>
        </row>
        <row r="13758">
          <cell r="E13758">
            <v>33116</v>
          </cell>
          <cell r="F13758">
            <v>0</v>
          </cell>
          <cell r="G13758">
            <v>0</v>
          </cell>
          <cell r="H13758">
            <v>9</v>
          </cell>
          <cell r="I13758">
            <v>15</v>
          </cell>
          <cell r="J13758">
            <v>13</v>
          </cell>
          <cell r="K13758">
            <v>9</v>
          </cell>
          <cell r="L13758">
            <v>0</v>
          </cell>
        </row>
        <row r="13759">
          <cell r="E13759">
            <v>33117</v>
          </cell>
          <cell r="F13759">
            <v>13</v>
          </cell>
          <cell r="G13759">
            <v>9</v>
          </cell>
          <cell r="H13759">
            <v>9</v>
          </cell>
          <cell r="I13759">
            <v>6</v>
          </cell>
          <cell r="J13759">
            <v>4</v>
          </cell>
          <cell r="K13759">
            <v>0</v>
          </cell>
          <cell r="L13759">
            <v>4</v>
          </cell>
        </row>
        <row r="13760">
          <cell r="E13760">
            <v>33118</v>
          </cell>
          <cell r="F13760">
            <v>0</v>
          </cell>
          <cell r="G13760">
            <v>4</v>
          </cell>
          <cell r="H13760">
            <v>6</v>
          </cell>
          <cell r="I13760">
            <v>0</v>
          </cell>
          <cell r="J13760">
            <v>0</v>
          </cell>
          <cell r="K13760">
            <v>0</v>
          </cell>
          <cell r="L13760">
            <v>4</v>
          </cell>
        </row>
        <row r="13761">
          <cell r="E13761">
            <v>33119</v>
          </cell>
          <cell r="F13761">
            <v>0</v>
          </cell>
          <cell r="G13761">
            <v>0</v>
          </cell>
          <cell r="H13761">
            <v>0</v>
          </cell>
          <cell r="I13761">
            <v>0</v>
          </cell>
          <cell r="J13761">
            <v>0</v>
          </cell>
          <cell r="K13761">
            <v>11</v>
          </cell>
          <cell r="L13761">
            <v>13</v>
          </cell>
        </row>
        <row r="13762">
          <cell r="E13762">
            <v>33120</v>
          </cell>
          <cell r="F13762">
            <v>0</v>
          </cell>
          <cell r="G13762">
            <v>4</v>
          </cell>
          <cell r="H13762">
            <v>7</v>
          </cell>
          <cell r="I13762">
            <v>15</v>
          </cell>
          <cell r="J13762">
            <v>7</v>
          </cell>
          <cell r="K13762">
            <v>11</v>
          </cell>
          <cell r="L13762">
            <v>6</v>
          </cell>
        </row>
        <row r="13763">
          <cell r="E13763">
            <v>33121</v>
          </cell>
          <cell r="F13763">
            <v>4</v>
          </cell>
          <cell r="G13763">
            <v>0</v>
          </cell>
          <cell r="H13763">
            <v>6</v>
          </cell>
          <cell r="I13763">
            <v>11</v>
          </cell>
          <cell r="J13763">
            <v>0</v>
          </cell>
          <cell r="K13763">
            <v>15</v>
          </cell>
          <cell r="L13763">
            <v>7</v>
          </cell>
        </row>
        <row r="13764">
          <cell r="E13764">
            <v>33122</v>
          </cell>
          <cell r="F13764">
            <v>19</v>
          </cell>
          <cell r="G13764">
            <v>19</v>
          </cell>
          <cell r="H13764">
            <v>20</v>
          </cell>
          <cell r="I13764">
            <v>9</v>
          </cell>
          <cell r="J13764">
            <v>6</v>
          </cell>
          <cell r="K13764">
            <v>4</v>
          </cell>
          <cell r="L13764">
            <v>0</v>
          </cell>
        </row>
        <row r="13765">
          <cell r="E13765">
            <v>33123</v>
          </cell>
          <cell r="F13765">
            <v>9</v>
          </cell>
          <cell r="G13765">
            <v>4</v>
          </cell>
          <cell r="H13765">
            <v>6</v>
          </cell>
          <cell r="I13765">
            <v>15</v>
          </cell>
          <cell r="J13765">
            <v>4</v>
          </cell>
          <cell r="K13765">
            <v>22</v>
          </cell>
          <cell r="L13765">
            <v>24</v>
          </cell>
        </row>
        <row r="13766">
          <cell r="E13766">
            <v>33124</v>
          </cell>
          <cell r="F13766">
            <v>13</v>
          </cell>
          <cell r="G13766">
            <v>11</v>
          </cell>
          <cell r="H13766">
            <v>7</v>
          </cell>
          <cell r="I13766">
            <v>6</v>
          </cell>
          <cell r="J13766">
            <v>0</v>
          </cell>
          <cell r="K13766">
            <v>0</v>
          </cell>
          <cell r="L13766">
            <v>0</v>
          </cell>
        </row>
        <row r="13767">
          <cell r="E13767">
            <v>33125</v>
          </cell>
          <cell r="F13767">
            <v>7</v>
          </cell>
          <cell r="G13767">
            <v>4</v>
          </cell>
          <cell r="H13767">
            <v>6</v>
          </cell>
          <cell r="I13767">
            <v>7</v>
          </cell>
          <cell r="J13767">
            <v>13</v>
          </cell>
          <cell r="K13767">
            <v>9</v>
          </cell>
          <cell r="L13767">
            <v>7</v>
          </cell>
        </row>
        <row r="13768">
          <cell r="E13768">
            <v>33126</v>
          </cell>
          <cell r="F13768">
            <v>7</v>
          </cell>
          <cell r="G13768">
            <v>13</v>
          </cell>
          <cell r="H13768">
            <v>0</v>
          </cell>
          <cell r="I13768">
            <v>0</v>
          </cell>
          <cell r="J13768">
            <v>7</v>
          </cell>
          <cell r="K13768">
            <v>6</v>
          </cell>
          <cell r="L13768">
            <v>7</v>
          </cell>
        </row>
        <row r="13769">
          <cell r="E13769">
            <v>33127</v>
          </cell>
          <cell r="F13769">
            <v>9</v>
          </cell>
          <cell r="G13769">
            <v>0</v>
          </cell>
          <cell r="H13769">
            <v>4</v>
          </cell>
          <cell r="I13769">
            <v>0</v>
          </cell>
          <cell r="J13769">
            <v>6</v>
          </cell>
          <cell r="K13769">
            <v>11</v>
          </cell>
          <cell r="L13769">
            <v>7</v>
          </cell>
        </row>
        <row r="13770">
          <cell r="E13770">
            <v>33128</v>
          </cell>
          <cell r="F13770">
            <v>6</v>
          </cell>
          <cell r="G13770">
            <v>6</v>
          </cell>
          <cell r="H13770">
            <v>2</v>
          </cell>
          <cell r="I13770">
            <v>28</v>
          </cell>
          <cell r="J13770">
            <v>37</v>
          </cell>
          <cell r="K13770">
            <v>30</v>
          </cell>
          <cell r="L13770">
            <v>15</v>
          </cell>
        </row>
        <row r="13771">
          <cell r="E13771">
            <v>33129</v>
          </cell>
          <cell r="F13771">
            <v>7</v>
          </cell>
          <cell r="G13771">
            <v>2</v>
          </cell>
          <cell r="H13771">
            <v>6</v>
          </cell>
          <cell r="I13771">
            <v>7</v>
          </cell>
          <cell r="J13771">
            <v>4</v>
          </cell>
          <cell r="K13771">
            <v>7</v>
          </cell>
          <cell r="L13771">
            <v>7</v>
          </cell>
        </row>
        <row r="13772">
          <cell r="E13772">
            <v>33130</v>
          </cell>
          <cell r="F13772">
            <v>4</v>
          </cell>
          <cell r="G13772">
            <v>0</v>
          </cell>
          <cell r="H13772">
            <v>0</v>
          </cell>
          <cell r="I13772">
            <v>4</v>
          </cell>
          <cell r="J13772">
            <v>9</v>
          </cell>
          <cell r="K13772">
            <v>6</v>
          </cell>
          <cell r="L13772">
            <v>9</v>
          </cell>
        </row>
        <row r="13773">
          <cell r="E13773">
            <v>33131</v>
          </cell>
          <cell r="F13773">
            <v>7</v>
          </cell>
          <cell r="G13773">
            <v>9</v>
          </cell>
          <cell r="H13773">
            <v>4</v>
          </cell>
          <cell r="I13773">
            <v>0</v>
          </cell>
          <cell r="J13773">
            <v>4</v>
          </cell>
          <cell r="K13773">
            <v>7</v>
          </cell>
          <cell r="L13773">
            <v>7</v>
          </cell>
        </row>
        <row r="13774">
          <cell r="E13774">
            <v>33132</v>
          </cell>
          <cell r="F13774">
            <v>22</v>
          </cell>
          <cell r="G13774">
            <v>17</v>
          </cell>
          <cell r="H13774">
            <v>6</v>
          </cell>
          <cell r="I13774">
            <v>7</v>
          </cell>
          <cell r="J13774">
            <v>4</v>
          </cell>
          <cell r="K13774">
            <v>13</v>
          </cell>
          <cell r="L13774">
            <v>9</v>
          </cell>
        </row>
        <row r="13775">
          <cell r="E13775">
            <v>33133</v>
          </cell>
          <cell r="F13775">
            <v>11</v>
          </cell>
          <cell r="G13775">
            <v>7</v>
          </cell>
          <cell r="H13775">
            <v>11</v>
          </cell>
          <cell r="I13775">
            <v>13</v>
          </cell>
          <cell r="J13775">
            <v>13</v>
          </cell>
          <cell r="K13775">
            <v>17</v>
          </cell>
          <cell r="L13775">
            <v>15</v>
          </cell>
        </row>
        <row r="13776">
          <cell r="E13776">
            <v>33134</v>
          </cell>
          <cell r="F13776">
            <v>0</v>
          </cell>
          <cell r="G13776">
            <v>0</v>
          </cell>
          <cell r="H13776">
            <v>0</v>
          </cell>
          <cell r="I13776">
            <v>0</v>
          </cell>
          <cell r="J13776">
            <v>0</v>
          </cell>
          <cell r="K13776">
            <v>0</v>
          </cell>
          <cell r="L13776">
            <v>4</v>
          </cell>
        </row>
        <row r="13777">
          <cell r="E13777">
            <v>33135</v>
          </cell>
          <cell r="F13777">
            <v>6</v>
          </cell>
          <cell r="G13777">
            <v>0</v>
          </cell>
          <cell r="H13777">
            <v>6</v>
          </cell>
          <cell r="I13777">
            <v>15</v>
          </cell>
          <cell r="J13777">
            <v>20</v>
          </cell>
          <cell r="K13777">
            <v>24</v>
          </cell>
          <cell r="L13777">
            <v>37</v>
          </cell>
        </row>
        <row r="13778">
          <cell r="E13778">
            <v>33136</v>
          </cell>
          <cell r="F13778">
            <v>7</v>
          </cell>
          <cell r="G13778">
            <v>11</v>
          </cell>
          <cell r="H13778">
            <v>11</v>
          </cell>
          <cell r="I13778">
            <v>4</v>
          </cell>
          <cell r="J13778">
            <v>4</v>
          </cell>
          <cell r="K13778">
            <v>4</v>
          </cell>
          <cell r="L13778">
            <v>0</v>
          </cell>
        </row>
        <row r="13779">
          <cell r="E13779">
            <v>33137</v>
          </cell>
          <cell r="F13779">
            <v>4</v>
          </cell>
          <cell r="G13779">
            <v>7</v>
          </cell>
          <cell r="H13779">
            <v>4</v>
          </cell>
          <cell r="I13779">
            <v>11</v>
          </cell>
          <cell r="J13779">
            <v>19</v>
          </cell>
          <cell r="K13779">
            <v>20</v>
          </cell>
          <cell r="L13779">
            <v>24</v>
          </cell>
        </row>
        <row r="13780">
          <cell r="E13780">
            <v>33138</v>
          </cell>
          <cell r="F13780">
            <v>13</v>
          </cell>
          <cell r="G13780">
            <v>13</v>
          </cell>
          <cell r="H13780">
            <v>11</v>
          </cell>
          <cell r="I13780">
            <v>15</v>
          </cell>
          <cell r="J13780">
            <v>11</v>
          </cell>
          <cell r="K13780">
            <v>11</v>
          </cell>
          <cell r="L13780">
            <v>11</v>
          </cell>
        </row>
        <row r="13781">
          <cell r="E13781">
            <v>33139</v>
          </cell>
          <cell r="F13781">
            <v>7</v>
          </cell>
          <cell r="G13781">
            <v>7</v>
          </cell>
          <cell r="H13781">
            <v>6</v>
          </cell>
          <cell r="I13781">
            <v>7</v>
          </cell>
          <cell r="J13781">
            <v>7</v>
          </cell>
          <cell r="K13781">
            <v>4</v>
          </cell>
          <cell r="L13781">
            <v>6</v>
          </cell>
        </row>
        <row r="13782">
          <cell r="E13782">
            <v>33140</v>
          </cell>
          <cell r="F13782">
            <v>22</v>
          </cell>
          <cell r="G13782">
            <v>13</v>
          </cell>
          <cell r="H13782">
            <v>13</v>
          </cell>
          <cell r="I13782">
            <v>22</v>
          </cell>
          <cell r="J13782">
            <v>15</v>
          </cell>
          <cell r="K13782">
            <v>7</v>
          </cell>
          <cell r="L13782">
            <v>9</v>
          </cell>
        </row>
        <row r="13783">
          <cell r="E13783">
            <v>33141</v>
          </cell>
          <cell r="F13783">
            <v>19</v>
          </cell>
          <cell r="G13783">
            <v>17</v>
          </cell>
          <cell r="H13783">
            <v>13</v>
          </cell>
          <cell r="I13783">
            <v>11</v>
          </cell>
          <cell r="J13783">
            <v>13</v>
          </cell>
          <cell r="K13783">
            <v>9</v>
          </cell>
          <cell r="L13783">
            <v>0</v>
          </cell>
        </row>
        <row r="13784">
          <cell r="E13784">
            <v>33142</v>
          </cell>
          <cell r="F13784">
            <v>13</v>
          </cell>
          <cell r="G13784">
            <v>7</v>
          </cell>
          <cell r="H13784">
            <v>9</v>
          </cell>
          <cell r="I13784">
            <v>11</v>
          </cell>
          <cell r="J13784">
            <v>7</v>
          </cell>
          <cell r="K13784">
            <v>6</v>
          </cell>
          <cell r="L13784">
            <v>4</v>
          </cell>
        </row>
        <row r="13785">
          <cell r="E13785">
            <v>33143</v>
          </cell>
          <cell r="F13785">
            <v>11</v>
          </cell>
          <cell r="G13785">
            <v>13</v>
          </cell>
          <cell r="H13785">
            <v>6</v>
          </cell>
          <cell r="I13785">
            <v>4</v>
          </cell>
          <cell r="J13785">
            <v>0</v>
          </cell>
          <cell r="K13785">
            <v>4</v>
          </cell>
          <cell r="L13785">
            <v>6</v>
          </cell>
        </row>
        <row r="13786">
          <cell r="E13786">
            <v>33144</v>
          </cell>
          <cell r="F13786">
            <v>7</v>
          </cell>
          <cell r="G13786">
            <v>7</v>
          </cell>
          <cell r="H13786">
            <v>9</v>
          </cell>
          <cell r="I13786">
            <v>11</v>
          </cell>
          <cell r="J13786">
            <v>13</v>
          </cell>
          <cell r="K13786">
            <v>17</v>
          </cell>
          <cell r="L13786">
            <v>13</v>
          </cell>
        </row>
        <row r="13787">
          <cell r="E13787">
            <v>33145</v>
          </cell>
          <cell r="F13787">
            <v>9</v>
          </cell>
          <cell r="G13787">
            <v>7</v>
          </cell>
          <cell r="H13787">
            <v>4</v>
          </cell>
          <cell r="I13787">
            <v>7</v>
          </cell>
          <cell r="J13787">
            <v>6</v>
          </cell>
          <cell r="K13787">
            <v>6</v>
          </cell>
          <cell r="L13787">
            <v>4</v>
          </cell>
        </row>
        <row r="13788">
          <cell r="E13788">
            <v>33146</v>
          </cell>
          <cell r="F13788">
            <v>11</v>
          </cell>
          <cell r="G13788">
            <v>9</v>
          </cell>
          <cell r="H13788">
            <v>9</v>
          </cell>
          <cell r="I13788">
            <v>2</v>
          </cell>
          <cell r="J13788">
            <v>2</v>
          </cell>
          <cell r="K13788">
            <v>0</v>
          </cell>
          <cell r="L13788">
            <v>0</v>
          </cell>
        </row>
        <row r="13789">
          <cell r="E13789">
            <v>33147</v>
          </cell>
          <cell r="F13789">
            <v>0</v>
          </cell>
          <cell r="G13789">
            <v>0</v>
          </cell>
          <cell r="H13789">
            <v>0</v>
          </cell>
          <cell r="I13789">
            <v>0</v>
          </cell>
          <cell r="J13789">
            <v>0</v>
          </cell>
          <cell r="K13789">
            <v>9</v>
          </cell>
          <cell r="L13789">
            <v>17</v>
          </cell>
        </row>
        <row r="13790">
          <cell r="E13790">
            <v>33148</v>
          </cell>
          <cell r="F13790">
            <v>26</v>
          </cell>
          <cell r="G13790">
            <v>26</v>
          </cell>
          <cell r="H13790">
            <v>31</v>
          </cell>
          <cell r="I13790">
            <v>28</v>
          </cell>
          <cell r="J13790">
            <v>20</v>
          </cell>
          <cell r="K13790">
            <v>28</v>
          </cell>
          <cell r="L13790">
            <v>26</v>
          </cell>
        </row>
        <row r="13791">
          <cell r="E13791">
            <v>33149</v>
          </cell>
          <cell r="F13791">
            <v>11</v>
          </cell>
          <cell r="G13791">
            <v>6</v>
          </cell>
          <cell r="H13791">
            <v>19</v>
          </cell>
          <cell r="I13791">
            <v>22</v>
          </cell>
          <cell r="J13791">
            <v>22</v>
          </cell>
          <cell r="K13791">
            <v>19</v>
          </cell>
          <cell r="L13791">
            <v>4</v>
          </cell>
        </row>
        <row r="13792">
          <cell r="E13792">
            <v>33150</v>
          </cell>
          <cell r="F13792">
            <v>13</v>
          </cell>
          <cell r="G13792">
            <v>7</v>
          </cell>
          <cell r="H13792">
            <v>9</v>
          </cell>
          <cell r="I13792">
            <v>7</v>
          </cell>
          <cell r="J13792">
            <v>9</v>
          </cell>
          <cell r="K13792">
            <v>9</v>
          </cell>
          <cell r="L13792">
            <v>4</v>
          </cell>
        </row>
        <row r="13793">
          <cell r="E13793">
            <v>33151</v>
          </cell>
          <cell r="F13793">
            <v>9</v>
          </cell>
          <cell r="G13793">
            <v>15</v>
          </cell>
          <cell r="H13793">
            <v>19</v>
          </cell>
          <cell r="I13793">
            <v>22</v>
          </cell>
          <cell r="J13793">
            <v>26</v>
          </cell>
          <cell r="K13793">
            <v>28</v>
          </cell>
          <cell r="L13793">
            <v>22</v>
          </cell>
        </row>
        <row r="13794">
          <cell r="E13794">
            <v>33152</v>
          </cell>
          <cell r="F13794">
            <v>0</v>
          </cell>
          <cell r="G13794">
            <v>0</v>
          </cell>
          <cell r="H13794">
            <v>0</v>
          </cell>
          <cell r="I13794">
            <v>0</v>
          </cell>
          <cell r="J13794">
            <v>6</v>
          </cell>
          <cell r="K13794">
            <v>4</v>
          </cell>
          <cell r="L13794">
            <v>4</v>
          </cell>
        </row>
        <row r="13795">
          <cell r="E13795">
            <v>33153</v>
          </cell>
          <cell r="F13795">
            <v>6</v>
          </cell>
          <cell r="G13795">
            <v>4</v>
          </cell>
          <cell r="H13795">
            <v>0</v>
          </cell>
          <cell r="I13795">
            <v>0</v>
          </cell>
          <cell r="J13795">
            <v>0</v>
          </cell>
          <cell r="K13795">
            <v>0</v>
          </cell>
          <cell r="L13795">
            <v>4</v>
          </cell>
        </row>
        <row r="13796">
          <cell r="E13796">
            <v>33154</v>
          </cell>
          <cell r="F13796">
            <v>15</v>
          </cell>
          <cell r="G13796">
            <v>15</v>
          </cell>
          <cell r="H13796">
            <v>0</v>
          </cell>
          <cell r="I13796">
            <v>0</v>
          </cell>
          <cell r="J13796">
            <v>0</v>
          </cell>
          <cell r="K13796">
            <v>9</v>
          </cell>
          <cell r="L13796">
            <v>7</v>
          </cell>
        </row>
        <row r="13797">
          <cell r="E13797">
            <v>33155</v>
          </cell>
          <cell r="F13797">
            <v>31</v>
          </cell>
          <cell r="G13797">
            <v>26</v>
          </cell>
          <cell r="H13797">
            <v>15</v>
          </cell>
          <cell r="I13797">
            <v>30</v>
          </cell>
          <cell r="J13797">
            <v>22</v>
          </cell>
          <cell r="K13797">
            <v>19</v>
          </cell>
          <cell r="L13797">
            <v>20</v>
          </cell>
        </row>
        <row r="13798">
          <cell r="E13798">
            <v>33156</v>
          </cell>
          <cell r="F13798">
            <v>30</v>
          </cell>
          <cell r="G13798">
            <v>31</v>
          </cell>
          <cell r="H13798">
            <v>31</v>
          </cell>
          <cell r="I13798">
            <v>17</v>
          </cell>
          <cell r="J13798">
            <v>11</v>
          </cell>
          <cell r="K13798">
            <v>13</v>
          </cell>
          <cell r="L13798">
            <v>9</v>
          </cell>
        </row>
        <row r="13799">
          <cell r="E13799">
            <v>33157</v>
          </cell>
          <cell r="F13799">
            <v>6</v>
          </cell>
          <cell r="G13799">
            <v>4</v>
          </cell>
          <cell r="H13799">
            <v>15</v>
          </cell>
          <cell r="I13799">
            <v>31</v>
          </cell>
          <cell r="J13799">
            <v>22</v>
          </cell>
          <cell r="K13799">
            <v>15</v>
          </cell>
          <cell r="L13799">
            <v>7</v>
          </cell>
        </row>
        <row r="13800">
          <cell r="E13800">
            <v>33158</v>
          </cell>
          <cell r="F13800">
            <v>13</v>
          </cell>
          <cell r="G13800">
            <v>6</v>
          </cell>
          <cell r="H13800">
            <v>0</v>
          </cell>
          <cell r="I13800">
            <v>0</v>
          </cell>
          <cell r="J13800">
            <v>6</v>
          </cell>
          <cell r="K13800">
            <v>35</v>
          </cell>
          <cell r="L13800">
            <v>22</v>
          </cell>
        </row>
        <row r="13801">
          <cell r="E13801">
            <v>33159</v>
          </cell>
          <cell r="F13801">
            <v>15</v>
          </cell>
          <cell r="G13801">
            <v>4</v>
          </cell>
          <cell r="H13801">
            <v>22</v>
          </cell>
          <cell r="I13801">
            <v>19</v>
          </cell>
          <cell r="J13801">
            <v>15</v>
          </cell>
          <cell r="K13801">
            <v>20</v>
          </cell>
          <cell r="L13801">
            <v>24</v>
          </cell>
        </row>
        <row r="13802">
          <cell r="E13802">
            <v>33160</v>
          </cell>
          <cell r="F13802">
            <v>4</v>
          </cell>
          <cell r="G13802">
            <v>11</v>
          </cell>
          <cell r="H13802">
            <v>19</v>
          </cell>
          <cell r="I13802">
            <v>22</v>
          </cell>
          <cell r="J13802">
            <v>22</v>
          </cell>
          <cell r="K13802">
            <v>19</v>
          </cell>
          <cell r="L13802">
            <v>4</v>
          </cell>
        </row>
        <row r="13803">
          <cell r="E13803">
            <v>33161</v>
          </cell>
          <cell r="F13803">
            <v>11</v>
          </cell>
          <cell r="G13803">
            <v>9</v>
          </cell>
          <cell r="H13803">
            <v>11</v>
          </cell>
          <cell r="I13803">
            <v>4</v>
          </cell>
          <cell r="J13803">
            <v>0</v>
          </cell>
          <cell r="K13803">
            <v>0</v>
          </cell>
          <cell r="L13803">
            <v>0</v>
          </cell>
        </row>
        <row r="13804">
          <cell r="E13804">
            <v>33162</v>
          </cell>
          <cell r="F13804">
            <v>7</v>
          </cell>
          <cell r="G13804">
            <v>11</v>
          </cell>
          <cell r="H13804">
            <v>7</v>
          </cell>
          <cell r="I13804">
            <v>6</v>
          </cell>
          <cell r="J13804">
            <v>6</v>
          </cell>
          <cell r="K13804">
            <v>0</v>
          </cell>
          <cell r="L13804">
            <v>13</v>
          </cell>
        </row>
        <row r="13805">
          <cell r="E13805">
            <v>33163</v>
          </cell>
          <cell r="F13805">
            <v>9</v>
          </cell>
          <cell r="G13805">
            <v>7</v>
          </cell>
          <cell r="H13805">
            <v>6</v>
          </cell>
          <cell r="I13805">
            <v>11</v>
          </cell>
          <cell r="J13805">
            <v>0</v>
          </cell>
          <cell r="K13805">
            <v>0</v>
          </cell>
          <cell r="L13805">
            <v>9</v>
          </cell>
        </row>
        <row r="13806">
          <cell r="E13806">
            <v>33164</v>
          </cell>
          <cell r="F13806">
            <v>11</v>
          </cell>
          <cell r="G13806">
            <v>7</v>
          </cell>
          <cell r="H13806">
            <v>0</v>
          </cell>
          <cell r="I13806">
            <v>0</v>
          </cell>
          <cell r="J13806">
            <v>0</v>
          </cell>
          <cell r="K13806">
            <v>0</v>
          </cell>
          <cell r="L13806">
            <v>0</v>
          </cell>
        </row>
        <row r="13807">
          <cell r="E13807">
            <v>33165</v>
          </cell>
          <cell r="F13807">
            <v>13</v>
          </cell>
          <cell r="G13807">
            <v>22</v>
          </cell>
          <cell r="H13807">
            <v>20</v>
          </cell>
          <cell r="I13807">
            <v>11</v>
          </cell>
          <cell r="J13807">
            <v>30</v>
          </cell>
          <cell r="K13807">
            <v>19</v>
          </cell>
          <cell r="L13807">
            <v>13</v>
          </cell>
        </row>
        <row r="13808">
          <cell r="E13808">
            <v>33166</v>
          </cell>
          <cell r="F13808">
            <v>0</v>
          </cell>
          <cell r="G13808">
            <v>6</v>
          </cell>
          <cell r="H13808">
            <v>0</v>
          </cell>
          <cell r="I13808">
            <v>6</v>
          </cell>
          <cell r="J13808">
            <v>7</v>
          </cell>
          <cell r="K13808">
            <v>6</v>
          </cell>
          <cell r="L13808">
            <v>4</v>
          </cell>
        </row>
        <row r="13809">
          <cell r="E13809">
            <v>33167</v>
          </cell>
          <cell r="F13809">
            <v>2</v>
          </cell>
          <cell r="G13809">
            <v>4</v>
          </cell>
          <cell r="H13809">
            <v>4</v>
          </cell>
          <cell r="I13809">
            <v>7</v>
          </cell>
          <cell r="J13809">
            <v>15</v>
          </cell>
          <cell r="K13809">
            <v>17</v>
          </cell>
          <cell r="L13809">
            <v>9</v>
          </cell>
        </row>
        <row r="13810">
          <cell r="E13810">
            <v>33168</v>
          </cell>
          <cell r="F13810">
            <v>4</v>
          </cell>
          <cell r="G13810">
            <v>6</v>
          </cell>
          <cell r="H13810">
            <v>0</v>
          </cell>
          <cell r="I13810">
            <v>9</v>
          </cell>
          <cell r="J13810">
            <v>9</v>
          </cell>
          <cell r="K13810">
            <v>0</v>
          </cell>
          <cell r="L13810">
            <v>11</v>
          </cell>
        </row>
        <row r="13811">
          <cell r="E13811">
            <v>33169</v>
          </cell>
          <cell r="F13811">
            <v>19</v>
          </cell>
          <cell r="G13811">
            <v>19</v>
          </cell>
          <cell r="H13811">
            <v>17</v>
          </cell>
          <cell r="I13811">
            <v>0</v>
          </cell>
          <cell r="J13811">
            <v>4</v>
          </cell>
          <cell r="K13811">
            <v>4</v>
          </cell>
          <cell r="L13811">
            <v>4</v>
          </cell>
        </row>
        <row r="13812">
          <cell r="E13812">
            <v>33170</v>
          </cell>
          <cell r="F13812">
            <v>11</v>
          </cell>
          <cell r="G13812">
            <v>15</v>
          </cell>
          <cell r="H13812">
            <v>19</v>
          </cell>
          <cell r="I13812">
            <v>11</v>
          </cell>
          <cell r="J13812">
            <v>9</v>
          </cell>
          <cell r="K13812">
            <v>7</v>
          </cell>
          <cell r="L13812">
            <v>9</v>
          </cell>
        </row>
        <row r="13813">
          <cell r="E13813">
            <v>33171</v>
          </cell>
          <cell r="F13813">
            <v>4</v>
          </cell>
          <cell r="G13813">
            <v>0</v>
          </cell>
          <cell r="H13813">
            <v>0</v>
          </cell>
          <cell r="I13813">
            <v>7</v>
          </cell>
          <cell r="J13813">
            <v>0</v>
          </cell>
          <cell r="K13813">
            <v>7</v>
          </cell>
          <cell r="L13813">
            <v>9</v>
          </cell>
        </row>
        <row r="13814">
          <cell r="E13814">
            <v>33172</v>
          </cell>
          <cell r="F13814">
            <v>44</v>
          </cell>
          <cell r="G13814">
            <v>13</v>
          </cell>
          <cell r="H13814">
            <v>26</v>
          </cell>
          <cell r="I13814">
            <v>9</v>
          </cell>
          <cell r="J13814">
            <v>19</v>
          </cell>
          <cell r="K13814">
            <v>22</v>
          </cell>
          <cell r="L13814">
            <v>13</v>
          </cell>
        </row>
        <row r="13815">
          <cell r="E13815">
            <v>33173</v>
          </cell>
          <cell r="F13815">
            <v>13</v>
          </cell>
          <cell r="G13815">
            <v>11</v>
          </cell>
          <cell r="H13815">
            <v>17</v>
          </cell>
          <cell r="I13815">
            <v>26</v>
          </cell>
          <cell r="J13815">
            <v>13</v>
          </cell>
          <cell r="K13815">
            <v>7</v>
          </cell>
          <cell r="L13815">
            <v>15</v>
          </cell>
        </row>
        <row r="13816">
          <cell r="E13816">
            <v>33174</v>
          </cell>
          <cell r="F13816">
            <v>26</v>
          </cell>
          <cell r="G13816">
            <v>24</v>
          </cell>
          <cell r="H13816">
            <v>17</v>
          </cell>
          <cell r="I13816">
            <v>9</v>
          </cell>
          <cell r="J13816">
            <v>28</v>
          </cell>
          <cell r="K13816">
            <v>28</v>
          </cell>
          <cell r="L13816">
            <v>57</v>
          </cell>
        </row>
        <row r="13817">
          <cell r="E13817">
            <v>33175</v>
          </cell>
          <cell r="F13817">
            <v>0</v>
          </cell>
          <cell r="G13817">
            <v>9</v>
          </cell>
          <cell r="H13817">
            <v>0</v>
          </cell>
          <cell r="I13817">
            <v>0</v>
          </cell>
          <cell r="J13817">
            <v>0</v>
          </cell>
          <cell r="K13817">
            <v>4</v>
          </cell>
          <cell r="L13817">
            <v>13</v>
          </cell>
        </row>
        <row r="13818">
          <cell r="E13818">
            <v>33176</v>
          </cell>
          <cell r="F13818">
            <v>6</v>
          </cell>
          <cell r="G13818">
            <v>11</v>
          </cell>
          <cell r="H13818">
            <v>9</v>
          </cell>
          <cell r="I13818">
            <v>0</v>
          </cell>
          <cell r="J13818">
            <v>4</v>
          </cell>
          <cell r="K13818">
            <v>0</v>
          </cell>
          <cell r="L13818">
            <v>4</v>
          </cell>
        </row>
        <row r="13819">
          <cell r="E13819">
            <v>33177</v>
          </cell>
          <cell r="F13819">
            <v>0</v>
          </cell>
          <cell r="G13819">
            <v>4</v>
          </cell>
          <cell r="H13819">
            <v>0</v>
          </cell>
          <cell r="I13819">
            <v>6</v>
          </cell>
          <cell r="J13819">
            <v>2</v>
          </cell>
          <cell r="K13819">
            <v>9</v>
          </cell>
          <cell r="L13819">
            <v>7</v>
          </cell>
        </row>
        <row r="13820">
          <cell r="E13820">
            <v>33178</v>
          </cell>
          <cell r="F13820">
            <v>20</v>
          </cell>
          <cell r="G13820">
            <v>15</v>
          </cell>
          <cell r="H13820">
            <v>17</v>
          </cell>
          <cell r="I13820">
            <v>17</v>
          </cell>
          <cell r="J13820">
            <v>20</v>
          </cell>
          <cell r="K13820">
            <v>19</v>
          </cell>
          <cell r="L13820">
            <v>22</v>
          </cell>
        </row>
        <row r="13821">
          <cell r="E13821">
            <v>33179</v>
          </cell>
          <cell r="F13821">
            <v>4</v>
          </cell>
          <cell r="G13821">
            <v>0</v>
          </cell>
          <cell r="H13821">
            <v>4</v>
          </cell>
          <cell r="I13821">
            <v>2</v>
          </cell>
          <cell r="J13821">
            <v>6</v>
          </cell>
          <cell r="K13821">
            <v>6</v>
          </cell>
          <cell r="L13821">
            <v>4</v>
          </cell>
        </row>
        <row r="13822">
          <cell r="E13822">
            <v>33180</v>
          </cell>
          <cell r="F13822">
            <v>9</v>
          </cell>
          <cell r="G13822">
            <v>9</v>
          </cell>
          <cell r="H13822">
            <v>11</v>
          </cell>
          <cell r="I13822">
            <v>0</v>
          </cell>
          <cell r="J13822">
            <v>0</v>
          </cell>
          <cell r="K13822">
            <v>0</v>
          </cell>
          <cell r="L13822">
            <v>4</v>
          </cell>
        </row>
        <row r="13823">
          <cell r="E13823">
            <v>33181</v>
          </cell>
          <cell r="F13823">
            <v>22</v>
          </cell>
          <cell r="G13823">
            <v>22</v>
          </cell>
          <cell r="H13823">
            <v>9</v>
          </cell>
          <cell r="I13823">
            <v>30</v>
          </cell>
          <cell r="J13823">
            <v>19</v>
          </cell>
          <cell r="K13823">
            <v>22</v>
          </cell>
          <cell r="L13823">
            <v>22</v>
          </cell>
        </row>
        <row r="13824">
          <cell r="E13824">
            <v>33182</v>
          </cell>
          <cell r="F13824">
            <v>15</v>
          </cell>
          <cell r="G13824">
            <v>19</v>
          </cell>
          <cell r="H13824">
            <v>15</v>
          </cell>
          <cell r="I13824">
            <v>13</v>
          </cell>
          <cell r="J13824">
            <v>9</v>
          </cell>
          <cell r="K13824">
            <v>11</v>
          </cell>
          <cell r="L13824">
            <v>15</v>
          </cell>
        </row>
        <row r="13825">
          <cell r="E13825">
            <v>33183</v>
          </cell>
          <cell r="F13825">
            <v>9</v>
          </cell>
          <cell r="G13825">
            <v>6</v>
          </cell>
          <cell r="H13825">
            <v>6</v>
          </cell>
          <cell r="I13825">
            <v>6</v>
          </cell>
          <cell r="J13825">
            <v>6</v>
          </cell>
          <cell r="K13825">
            <v>0</v>
          </cell>
          <cell r="L13825">
            <v>7</v>
          </cell>
        </row>
        <row r="13826">
          <cell r="E13826">
            <v>33184</v>
          </cell>
          <cell r="F13826">
            <v>33</v>
          </cell>
          <cell r="G13826">
            <v>28</v>
          </cell>
          <cell r="H13826">
            <v>46</v>
          </cell>
          <cell r="I13826">
            <v>48</v>
          </cell>
          <cell r="J13826">
            <v>50</v>
          </cell>
          <cell r="K13826">
            <v>57</v>
          </cell>
          <cell r="L13826">
            <v>33</v>
          </cell>
        </row>
        <row r="13827">
          <cell r="E13827">
            <v>33185</v>
          </cell>
          <cell r="F13827">
            <v>15</v>
          </cell>
          <cell r="G13827">
            <v>19</v>
          </cell>
          <cell r="H13827">
            <v>9</v>
          </cell>
          <cell r="I13827">
            <v>7</v>
          </cell>
          <cell r="J13827">
            <v>13</v>
          </cell>
          <cell r="K13827">
            <v>15</v>
          </cell>
          <cell r="L13827">
            <v>4</v>
          </cell>
        </row>
        <row r="13828">
          <cell r="E13828">
            <v>33186</v>
          </cell>
          <cell r="F13828">
            <v>24</v>
          </cell>
          <cell r="G13828">
            <v>28</v>
          </cell>
          <cell r="H13828">
            <v>28</v>
          </cell>
          <cell r="I13828">
            <v>22</v>
          </cell>
          <cell r="J13828">
            <v>13</v>
          </cell>
          <cell r="K13828">
            <v>9</v>
          </cell>
          <cell r="L13828">
            <v>6</v>
          </cell>
        </row>
        <row r="13829">
          <cell r="E13829">
            <v>33187</v>
          </cell>
          <cell r="F13829">
            <v>9</v>
          </cell>
          <cell r="G13829">
            <v>7</v>
          </cell>
          <cell r="H13829">
            <v>28</v>
          </cell>
          <cell r="I13829">
            <v>37</v>
          </cell>
          <cell r="J13829">
            <v>35</v>
          </cell>
          <cell r="K13829">
            <v>37</v>
          </cell>
          <cell r="L13829">
            <v>31</v>
          </cell>
        </row>
        <row r="13830">
          <cell r="E13830">
            <v>33188</v>
          </cell>
          <cell r="F13830">
            <v>26</v>
          </cell>
          <cell r="G13830">
            <v>20</v>
          </cell>
          <cell r="H13830">
            <v>24</v>
          </cell>
          <cell r="I13830">
            <v>13</v>
          </cell>
          <cell r="J13830">
            <v>20</v>
          </cell>
          <cell r="K13830">
            <v>17</v>
          </cell>
          <cell r="L13830">
            <v>15</v>
          </cell>
        </row>
        <row r="13831">
          <cell r="E13831">
            <v>33189</v>
          </cell>
          <cell r="F13831">
            <v>0</v>
          </cell>
          <cell r="G13831">
            <v>0</v>
          </cell>
          <cell r="H13831">
            <v>0</v>
          </cell>
          <cell r="I13831">
            <v>0</v>
          </cell>
          <cell r="J13831">
            <v>0</v>
          </cell>
          <cell r="K13831">
            <v>0</v>
          </cell>
          <cell r="L13831">
            <v>0</v>
          </cell>
        </row>
        <row r="13832">
          <cell r="E13832">
            <v>33190</v>
          </cell>
          <cell r="F13832">
            <v>11</v>
          </cell>
          <cell r="G13832">
            <v>4</v>
          </cell>
          <cell r="H13832">
            <v>4</v>
          </cell>
          <cell r="I13832">
            <v>15</v>
          </cell>
          <cell r="J13832">
            <v>6</v>
          </cell>
          <cell r="K13832">
            <v>7</v>
          </cell>
          <cell r="L13832">
            <v>17</v>
          </cell>
        </row>
        <row r="13833">
          <cell r="E13833">
            <v>33191</v>
          </cell>
          <cell r="F13833">
            <v>15</v>
          </cell>
          <cell r="G13833">
            <v>13</v>
          </cell>
          <cell r="H13833">
            <v>4</v>
          </cell>
          <cell r="I13833">
            <v>6</v>
          </cell>
          <cell r="J13833">
            <v>9</v>
          </cell>
          <cell r="K13833">
            <v>13</v>
          </cell>
          <cell r="L13833">
            <v>13</v>
          </cell>
        </row>
        <row r="13834">
          <cell r="E13834">
            <v>33192</v>
          </cell>
          <cell r="F13834">
            <v>4</v>
          </cell>
          <cell r="G13834">
            <v>7</v>
          </cell>
          <cell r="H13834">
            <v>24</v>
          </cell>
          <cell r="I13834">
            <v>7</v>
          </cell>
          <cell r="J13834">
            <v>0</v>
          </cell>
          <cell r="K13834">
            <v>6</v>
          </cell>
          <cell r="L13834">
            <v>6</v>
          </cell>
        </row>
        <row r="13835">
          <cell r="E13835">
            <v>33193</v>
          </cell>
          <cell r="F13835">
            <v>11</v>
          </cell>
          <cell r="G13835">
            <v>19</v>
          </cell>
          <cell r="H13835">
            <v>31</v>
          </cell>
          <cell r="I13835">
            <v>15</v>
          </cell>
          <cell r="J13835">
            <v>11</v>
          </cell>
          <cell r="K13835">
            <v>11</v>
          </cell>
          <cell r="L13835">
            <v>0</v>
          </cell>
        </row>
        <row r="13836">
          <cell r="E13836">
            <v>33194</v>
          </cell>
          <cell r="F13836">
            <v>19</v>
          </cell>
          <cell r="G13836">
            <v>17</v>
          </cell>
          <cell r="H13836">
            <v>15</v>
          </cell>
          <cell r="I13836">
            <v>13</v>
          </cell>
          <cell r="J13836">
            <v>0</v>
          </cell>
          <cell r="K13836">
            <v>28</v>
          </cell>
          <cell r="L13836">
            <v>26</v>
          </cell>
        </row>
        <row r="13837">
          <cell r="E13837">
            <v>33195</v>
          </cell>
          <cell r="F13837">
            <v>9</v>
          </cell>
          <cell r="G13837">
            <v>7</v>
          </cell>
          <cell r="H13837">
            <v>15</v>
          </cell>
          <cell r="I13837">
            <v>7</v>
          </cell>
          <cell r="J13837">
            <v>4</v>
          </cell>
          <cell r="K13837">
            <v>9</v>
          </cell>
          <cell r="L13837">
            <v>11</v>
          </cell>
        </row>
        <row r="13838">
          <cell r="E13838">
            <v>33196</v>
          </cell>
          <cell r="F13838">
            <v>9</v>
          </cell>
          <cell r="G13838">
            <v>6</v>
          </cell>
          <cell r="H13838">
            <v>31</v>
          </cell>
          <cell r="I13838">
            <v>31</v>
          </cell>
          <cell r="J13838">
            <v>17</v>
          </cell>
          <cell r="K13838">
            <v>15</v>
          </cell>
          <cell r="L13838">
            <v>6</v>
          </cell>
        </row>
        <row r="13839">
          <cell r="E13839">
            <v>33197</v>
          </cell>
          <cell r="F13839">
            <v>0</v>
          </cell>
          <cell r="G13839">
            <v>4</v>
          </cell>
          <cell r="H13839">
            <v>9</v>
          </cell>
          <cell r="I13839">
            <v>9</v>
          </cell>
          <cell r="J13839">
            <v>9</v>
          </cell>
          <cell r="K13839">
            <v>11</v>
          </cell>
          <cell r="L13839">
            <v>9</v>
          </cell>
        </row>
        <row r="13840">
          <cell r="E13840">
            <v>33198</v>
          </cell>
          <cell r="F13840">
            <v>13</v>
          </cell>
          <cell r="G13840">
            <v>11</v>
          </cell>
          <cell r="H13840">
            <v>0</v>
          </cell>
          <cell r="I13840">
            <v>7</v>
          </cell>
          <cell r="J13840">
            <v>0</v>
          </cell>
          <cell r="K13840">
            <v>0</v>
          </cell>
          <cell r="L13840">
            <v>4</v>
          </cell>
        </row>
        <row r="13841">
          <cell r="E13841">
            <v>33199</v>
          </cell>
          <cell r="F13841">
            <v>6</v>
          </cell>
          <cell r="G13841">
            <v>6</v>
          </cell>
          <cell r="H13841">
            <v>0</v>
          </cell>
          <cell r="I13841">
            <v>0</v>
          </cell>
          <cell r="J13841">
            <v>6</v>
          </cell>
          <cell r="K13841">
            <v>7</v>
          </cell>
          <cell r="L13841">
            <v>19</v>
          </cell>
        </row>
        <row r="13842">
          <cell r="E13842">
            <v>33200</v>
          </cell>
          <cell r="F13842">
            <v>0</v>
          </cell>
          <cell r="G13842">
            <v>0</v>
          </cell>
          <cell r="H13842">
            <v>0</v>
          </cell>
          <cell r="I13842">
            <v>0</v>
          </cell>
          <cell r="J13842">
            <v>0</v>
          </cell>
          <cell r="K13842">
            <v>0</v>
          </cell>
          <cell r="L13842">
            <v>7</v>
          </cell>
        </row>
        <row r="13843">
          <cell r="E13843">
            <v>33201</v>
          </cell>
          <cell r="F13843">
            <v>50</v>
          </cell>
          <cell r="G13843">
            <v>37</v>
          </cell>
          <cell r="H13843">
            <v>31</v>
          </cell>
          <cell r="I13843">
            <v>30</v>
          </cell>
          <cell r="J13843">
            <v>28</v>
          </cell>
          <cell r="K13843">
            <v>17</v>
          </cell>
          <cell r="L13843">
            <v>7</v>
          </cell>
        </row>
        <row r="13844">
          <cell r="E13844">
            <v>33202</v>
          </cell>
          <cell r="F13844">
            <v>11</v>
          </cell>
          <cell r="G13844">
            <v>11</v>
          </cell>
          <cell r="H13844">
            <v>17</v>
          </cell>
          <cell r="I13844">
            <v>11</v>
          </cell>
          <cell r="J13844">
            <v>15</v>
          </cell>
          <cell r="K13844">
            <v>15</v>
          </cell>
          <cell r="L13844">
            <v>15</v>
          </cell>
        </row>
        <row r="13845">
          <cell r="E13845">
            <v>33203</v>
          </cell>
          <cell r="F13845">
            <v>0</v>
          </cell>
          <cell r="G13845">
            <v>4</v>
          </cell>
          <cell r="H13845">
            <v>7</v>
          </cell>
          <cell r="I13845">
            <v>4</v>
          </cell>
          <cell r="J13845">
            <v>0</v>
          </cell>
          <cell r="K13845">
            <v>7</v>
          </cell>
          <cell r="L13845">
            <v>9</v>
          </cell>
        </row>
        <row r="13846">
          <cell r="E13846">
            <v>33204</v>
          </cell>
          <cell r="F13846">
            <v>11</v>
          </cell>
          <cell r="G13846">
            <v>19</v>
          </cell>
          <cell r="H13846">
            <v>7</v>
          </cell>
          <cell r="I13846">
            <v>43</v>
          </cell>
          <cell r="J13846">
            <v>39</v>
          </cell>
          <cell r="K13846">
            <v>28</v>
          </cell>
          <cell r="L13846">
            <v>30</v>
          </cell>
        </row>
        <row r="13847">
          <cell r="E13847">
            <v>33205</v>
          </cell>
          <cell r="F13847">
            <v>30</v>
          </cell>
          <cell r="G13847">
            <v>22</v>
          </cell>
          <cell r="H13847">
            <v>26</v>
          </cell>
          <cell r="I13847">
            <v>24</v>
          </cell>
          <cell r="J13847">
            <v>11</v>
          </cell>
          <cell r="K13847">
            <v>15</v>
          </cell>
          <cell r="L13847">
            <v>15</v>
          </cell>
        </row>
        <row r="13848">
          <cell r="E13848">
            <v>33206</v>
          </cell>
          <cell r="F13848">
            <v>28</v>
          </cell>
          <cell r="G13848">
            <v>11</v>
          </cell>
          <cell r="H13848">
            <v>13</v>
          </cell>
          <cell r="I13848">
            <v>13</v>
          </cell>
          <cell r="J13848">
            <v>15</v>
          </cell>
          <cell r="K13848">
            <v>6</v>
          </cell>
          <cell r="L13848">
            <v>13</v>
          </cell>
        </row>
        <row r="13849">
          <cell r="E13849">
            <v>33207</v>
          </cell>
          <cell r="F13849">
            <v>6</v>
          </cell>
          <cell r="G13849">
            <v>19</v>
          </cell>
          <cell r="H13849">
            <v>9</v>
          </cell>
          <cell r="I13849">
            <v>9</v>
          </cell>
          <cell r="J13849">
            <v>22</v>
          </cell>
          <cell r="K13849">
            <v>17</v>
          </cell>
          <cell r="L13849">
            <v>19</v>
          </cell>
        </row>
        <row r="13850">
          <cell r="E13850">
            <v>33208</v>
          </cell>
          <cell r="F13850">
            <v>9</v>
          </cell>
          <cell r="G13850">
            <v>7</v>
          </cell>
          <cell r="H13850">
            <v>6</v>
          </cell>
          <cell r="I13850">
            <v>4</v>
          </cell>
          <cell r="J13850">
            <v>0</v>
          </cell>
          <cell r="K13850">
            <v>0</v>
          </cell>
          <cell r="L13850">
            <v>0</v>
          </cell>
        </row>
        <row r="13851">
          <cell r="E13851">
            <v>33209</v>
          </cell>
          <cell r="F13851">
            <v>4</v>
          </cell>
          <cell r="G13851">
            <v>6</v>
          </cell>
          <cell r="H13851">
            <v>4</v>
          </cell>
          <cell r="I13851">
            <v>0</v>
          </cell>
          <cell r="J13851">
            <v>0</v>
          </cell>
          <cell r="K13851">
            <v>0</v>
          </cell>
          <cell r="L13851">
            <v>0</v>
          </cell>
        </row>
        <row r="13852">
          <cell r="E13852">
            <v>33210</v>
          </cell>
          <cell r="F13852">
            <v>7</v>
          </cell>
          <cell r="G13852">
            <v>11</v>
          </cell>
          <cell r="H13852">
            <v>17</v>
          </cell>
          <cell r="I13852">
            <v>11</v>
          </cell>
          <cell r="J13852">
            <v>7</v>
          </cell>
          <cell r="K13852">
            <v>11</v>
          </cell>
          <cell r="L13852">
            <v>11</v>
          </cell>
        </row>
        <row r="13853">
          <cell r="E13853">
            <v>33211</v>
          </cell>
          <cell r="F13853">
            <v>20</v>
          </cell>
          <cell r="G13853">
            <v>24</v>
          </cell>
          <cell r="H13853">
            <v>17</v>
          </cell>
          <cell r="I13853">
            <v>7</v>
          </cell>
          <cell r="J13853">
            <v>15</v>
          </cell>
          <cell r="K13853">
            <v>13</v>
          </cell>
          <cell r="L13853">
            <v>19</v>
          </cell>
        </row>
        <row r="13854">
          <cell r="E13854">
            <v>33212</v>
          </cell>
          <cell r="F13854">
            <v>11</v>
          </cell>
          <cell r="G13854">
            <v>19</v>
          </cell>
          <cell r="H13854">
            <v>13</v>
          </cell>
          <cell r="I13854">
            <v>15</v>
          </cell>
          <cell r="J13854">
            <v>7</v>
          </cell>
          <cell r="K13854">
            <v>9</v>
          </cell>
          <cell r="L13854">
            <v>13</v>
          </cell>
        </row>
        <row r="13855">
          <cell r="E13855">
            <v>33213</v>
          </cell>
          <cell r="F13855">
            <v>35</v>
          </cell>
          <cell r="G13855">
            <v>30</v>
          </cell>
          <cell r="H13855">
            <v>50</v>
          </cell>
          <cell r="I13855">
            <v>43</v>
          </cell>
          <cell r="J13855">
            <v>31</v>
          </cell>
          <cell r="K13855">
            <v>35</v>
          </cell>
          <cell r="L13855">
            <v>41</v>
          </cell>
        </row>
        <row r="13856">
          <cell r="E13856">
            <v>33214</v>
          </cell>
          <cell r="F13856">
            <v>41</v>
          </cell>
          <cell r="G13856">
            <v>33</v>
          </cell>
          <cell r="H13856">
            <v>48</v>
          </cell>
          <cell r="I13856">
            <v>20</v>
          </cell>
          <cell r="J13856">
            <v>6</v>
          </cell>
          <cell r="K13856">
            <v>7</v>
          </cell>
          <cell r="L13856">
            <v>4</v>
          </cell>
        </row>
        <row r="13857">
          <cell r="E13857">
            <v>33215</v>
          </cell>
          <cell r="F13857">
            <v>7</v>
          </cell>
          <cell r="G13857">
            <v>11</v>
          </cell>
          <cell r="H13857">
            <v>13</v>
          </cell>
          <cell r="I13857">
            <v>9</v>
          </cell>
          <cell r="J13857">
            <v>6</v>
          </cell>
          <cell r="K13857">
            <v>13</v>
          </cell>
          <cell r="L13857">
            <v>11</v>
          </cell>
        </row>
        <row r="13858">
          <cell r="E13858">
            <v>33216</v>
          </cell>
          <cell r="F13858">
            <v>11</v>
          </cell>
          <cell r="G13858">
            <v>9</v>
          </cell>
          <cell r="H13858">
            <v>9</v>
          </cell>
          <cell r="I13858">
            <v>7</v>
          </cell>
          <cell r="J13858">
            <v>7</v>
          </cell>
          <cell r="K13858">
            <v>22</v>
          </cell>
          <cell r="L13858">
            <v>4</v>
          </cell>
        </row>
        <row r="13859">
          <cell r="E13859">
            <v>33217</v>
          </cell>
          <cell r="F13859">
            <v>9</v>
          </cell>
          <cell r="G13859">
            <v>6</v>
          </cell>
          <cell r="H13859">
            <v>0</v>
          </cell>
          <cell r="I13859">
            <v>0</v>
          </cell>
          <cell r="J13859">
            <v>0</v>
          </cell>
          <cell r="K13859">
            <v>0</v>
          </cell>
          <cell r="L13859">
            <v>4</v>
          </cell>
        </row>
        <row r="13860">
          <cell r="E13860">
            <v>33218</v>
          </cell>
          <cell r="F13860">
            <v>7</v>
          </cell>
          <cell r="G13860">
            <v>6</v>
          </cell>
          <cell r="H13860">
            <v>9</v>
          </cell>
          <cell r="I13860">
            <v>2</v>
          </cell>
          <cell r="J13860">
            <v>6</v>
          </cell>
          <cell r="K13860">
            <v>9</v>
          </cell>
          <cell r="L13860">
            <v>15</v>
          </cell>
        </row>
        <row r="13861">
          <cell r="E13861">
            <v>33219</v>
          </cell>
          <cell r="F13861">
            <v>13</v>
          </cell>
          <cell r="G13861">
            <v>13</v>
          </cell>
          <cell r="H13861">
            <v>11</v>
          </cell>
          <cell r="I13861">
            <v>11</v>
          </cell>
          <cell r="J13861">
            <v>6</v>
          </cell>
          <cell r="K13861">
            <v>2</v>
          </cell>
          <cell r="L13861">
            <v>7</v>
          </cell>
        </row>
        <row r="13862">
          <cell r="E13862">
            <v>33220</v>
          </cell>
          <cell r="F13862">
            <v>4</v>
          </cell>
          <cell r="G13862">
            <v>20</v>
          </cell>
          <cell r="H13862">
            <v>17</v>
          </cell>
          <cell r="I13862">
            <v>4</v>
          </cell>
          <cell r="J13862">
            <v>11</v>
          </cell>
          <cell r="K13862">
            <v>9</v>
          </cell>
          <cell r="L13862">
            <v>17</v>
          </cell>
        </row>
        <row r="13863">
          <cell r="E13863">
            <v>33221</v>
          </cell>
          <cell r="F13863">
            <v>26</v>
          </cell>
          <cell r="G13863">
            <v>19</v>
          </cell>
          <cell r="H13863">
            <v>6</v>
          </cell>
          <cell r="I13863">
            <v>15</v>
          </cell>
          <cell r="J13863">
            <v>9</v>
          </cell>
          <cell r="K13863">
            <v>11</v>
          </cell>
          <cell r="L13863">
            <v>19</v>
          </cell>
        </row>
        <row r="13864">
          <cell r="E13864">
            <v>33222</v>
          </cell>
          <cell r="F13864">
            <v>13</v>
          </cell>
          <cell r="G13864">
            <v>4</v>
          </cell>
          <cell r="H13864">
            <v>9</v>
          </cell>
          <cell r="I13864">
            <v>9</v>
          </cell>
          <cell r="J13864">
            <v>9</v>
          </cell>
          <cell r="K13864">
            <v>22</v>
          </cell>
          <cell r="L13864">
            <v>22</v>
          </cell>
        </row>
        <row r="13865">
          <cell r="E13865">
            <v>33223</v>
          </cell>
          <cell r="F13865">
            <v>24</v>
          </cell>
          <cell r="G13865">
            <v>17</v>
          </cell>
          <cell r="H13865">
            <v>9</v>
          </cell>
          <cell r="I13865">
            <v>9</v>
          </cell>
          <cell r="J13865">
            <v>13</v>
          </cell>
          <cell r="K13865">
            <v>6</v>
          </cell>
          <cell r="L13865">
            <v>7</v>
          </cell>
        </row>
        <row r="13866">
          <cell r="E13866">
            <v>33224</v>
          </cell>
          <cell r="F13866">
            <v>7</v>
          </cell>
          <cell r="G13866">
            <v>9</v>
          </cell>
          <cell r="H13866">
            <v>11</v>
          </cell>
          <cell r="I13866">
            <v>13</v>
          </cell>
          <cell r="J13866">
            <v>13</v>
          </cell>
          <cell r="K13866">
            <v>26</v>
          </cell>
          <cell r="L13866">
            <v>41</v>
          </cell>
        </row>
        <row r="13867">
          <cell r="E13867">
            <v>33225</v>
          </cell>
          <cell r="F13867">
            <v>52</v>
          </cell>
          <cell r="G13867">
            <v>54</v>
          </cell>
          <cell r="H13867">
            <v>52</v>
          </cell>
          <cell r="I13867">
            <v>41</v>
          </cell>
          <cell r="J13867">
            <v>48</v>
          </cell>
          <cell r="K13867">
            <v>50</v>
          </cell>
          <cell r="L13867">
            <v>50</v>
          </cell>
        </row>
        <row r="13868">
          <cell r="E13868">
            <v>33226</v>
          </cell>
          <cell r="F13868">
            <v>48</v>
          </cell>
          <cell r="G13868">
            <v>46</v>
          </cell>
          <cell r="H13868">
            <v>41</v>
          </cell>
          <cell r="I13868">
            <v>37</v>
          </cell>
          <cell r="J13868">
            <v>37</v>
          </cell>
          <cell r="K13868">
            <v>28</v>
          </cell>
          <cell r="L13868">
            <v>35</v>
          </cell>
        </row>
        <row r="13869">
          <cell r="E13869">
            <v>33227</v>
          </cell>
          <cell r="F13869">
            <v>6</v>
          </cell>
          <cell r="G13869">
            <v>4</v>
          </cell>
          <cell r="H13869">
            <v>6</v>
          </cell>
          <cell r="I13869">
            <v>7</v>
          </cell>
          <cell r="J13869">
            <v>9</v>
          </cell>
          <cell r="K13869">
            <v>9</v>
          </cell>
          <cell r="L13869">
            <v>6</v>
          </cell>
        </row>
        <row r="13870">
          <cell r="E13870">
            <v>33228</v>
          </cell>
          <cell r="F13870">
            <v>6</v>
          </cell>
          <cell r="G13870">
            <v>9</v>
          </cell>
          <cell r="H13870">
            <v>4</v>
          </cell>
          <cell r="I13870">
            <v>6</v>
          </cell>
          <cell r="J13870">
            <v>6</v>
          </cell>
          <cell r="K13870">
            <v>11</v>
          </cell>
          <cell r="L13870">
            <v>15</v>
          </cell>
        </row>
        <row r="13871">
          <cell r="E13871">
            <v>33229</v>
          </cell>
          <cell r="F13871">
            <v>7</v>
          </cell>
          <cell r="G13871">
            <v>7</v>
          </cell>
          <cell r="H13871">
            <v>0</v>
          </cell>
          <cell r="I13871">
            <v>9</v>
          </cell>
          <cell r="J13871">
            <v>4</v>
          </cell>
          <cell r="K13871">
            <v>0</v>
          </cell>
          <cell r="L13871">
            <v>15</v>
          </cell>
        </row>
        <row r="13872">
          <cell r="E13872">
            <v>33230</v>
          </cell>
          <cell r="F13872">
            <v>9</v>
          </cell>
          <cell r="G13872">
            <v>7</v>
          </cell>
          <cell r="H13872">
            <v>11</v>
          </cell>
          <cell r="I13872">
            <v>11</v>
          </cell>
          <cell r="J13872">
            <v>11</v>
          </cell>
          <cell r="K13872">
            <v>2</v>
          </cell>
          <cell r="L13872">
            <v>6</v>
          </cell>
        </row>
        <row r="13873">
          <cell r="E13873">
            <v>33231</v>
          </cell>
          <cell r="F13873">
            <v>30</v>
          </cell>
          <cell r="G13873">
            <v>22</v>
          </cell>
          <cell r="H13873">
            <v>31</v>
          </cell>
          <cell r="I13873">
            <v>20</v>
          </cell>
          <cell r="J13873">
            <v>26</v>
          </cell>
          <cell r="K13873">
            <v>22</v>
          </cell>
          <cell r="L13873">
            <v>22</v>
          </cell>
        </row>
        <row r="13874">
          <cell r="E13874">
            <v>33232</v>
          </cell>
          <cell r="F13874">
            <v>7</v>
          </cell>
          <cell r="G13874">
            <v>7</v>
          </cell>
          <cell r="H13874">
            <v>13</v>
          </cell>
          <cell r="I13874">
            <v>13</v>
          </cell>
          <cell r="J13874">
            <v>15</v>
          </cell>
          <cell r="K13874">
            <v>13</v>
          </cell>
          <cell r="L13874">
            <v>13</v>
          </cell>
        </row>
        <row r="13875">
          <cell r="E13875">
            <v>33233</v>
          </cell>
          <cell r="F13875">
            <v>17</v>
          </cell>
          <cell r="G13875">
            <v>9</v>
          </cell>
          <cell r="H13875">
            <v>9</v>
          </cell>
          <cell r="I13875">
            <v>6</v>
          </cell>
          <cell r="J13875">
            <v>11</v>
          </cell>
          <cell r="K13875">
            <v>11</v>
          </cell>
          <cell r="L13875">
            <v>6</v>
          </cell>
        </row>
        <row r="13876">
          <cell r="E13876">
            <v>33234</v>
          </cell>
          <cell r="F13876">
            <v>26</v>
          </cell>
          <cell r="G13876">
            <v>56</v>
          </cell>
          <cell r="H13876">
            <v>59</v>
          </cell>
          <cell r="I13876">
            <v>56</v>
          </cell>
          <cell r="J13876">
            <v>44</v>
          </cell>
          <cell r="K13876">
            <v>39</v>
          </cell>
          <cell r="L13876">
            <v>57</v>
          </cell>
        </row>
        <row r="13877">
          <cell r="E13877">
            <v>33235</v>
          </cell>
          <cell r="F13877">
            <v>43</v>
          </cell>
          <cell r="G13877">
            <v>39</v>
          </cell>
          <cell r="H13877">
            <v>43</v>
          </cell>
          <cell r="I13877">
            <v>44</v>
          </cell>
          <cell r="J13877">
            <v>44</v>
          </cell>
          <cell r="K13877">
            <v>39</v>
          </cell>
          <cell r="L13877">
            <v>31</v>
          </cell>
        </row>
        <row r="13878">
          <cell r="E13878">
            <v>33236</v>
          </cell>
          <cell r="F13878">
            <v>0</v>
          </cell>
          <cell r="G13878">
            <v>7</v>
          </cell>
          <cell r="H13878">
            <v>13</v>
          </cell>
          <cell r="I13878">
            <v>13</v>
          </cell>
          <cell r="J13878">
            <v>13</v>
          </cell>
          <cell r="K13878">
            <v>17</v>
          </cell>
          <cell r="L13878">
            <v>17</v>
          </cell>
        </row>
        <row r="13879">
          <cell r="E13879">
            <v>33237</v>
          </cell>
          <cell r="F13879">
            <v>35</v>
          </cell>
          <cell r="G13879">
            <v>22</v>
          </cell>
          <cell r="H13879">
            <v>37</v>
          </cell>
          <cell r="I13879">
            <v>41</v>
          </cell>
          <cell r="J13879">
            <v>33</v>
          </cell>
          <cell r="K13879">
            <v>26</v>
          </cell>
          <cell r="L13879">
            <v>24</v>
          </cell>
        </row>
        <row r="13880">
          <cell r="E13880">
            <v>33238</v>
          </cell>
          <cell r="F13880">
            <v>11</v>
          </cell>
          <cell r="G13880">
            <v>13</v>
          </cell>
          <cell r="H13880">
            <v>15</v>
          </cell>
          <cell r="I13880">
            <v>13</v>
          </cell>
          <cell r="J13880">
            <v>15</v>
          </cell>
          <cell r="K13880">
            <v>13</v>
          </cell>
          <cell r="L13880">
            <v>11</v>
          </cell>
        </row>
        <row r="13881">
          <cell r="E13881">
            <v>33239</v>
          </cell>
          <cell r="F13881">
            <v>9</v>
          </cell>
          <cell r="G13881">
            <v>0</v>
          </cell>
          <cell r="H13881">
            <v>7</v>
          </cell>
          <cell r="I13881">
            <v>6</v>
          </cell>
          <cell r="J13881">
            <v>9</v>
          </cell>
          <cell r="K13881">
            <v>0</v>
          </cell>
          <cell r="L13881">
            <v>0</v>
          </cell>
        </row>
        <row r="13882">
          <cell r="E13882">
            <v>33240</v>
          </cell>
          <cell r="F13882">
            <v>4</v>
          </cell>
          <cell r="G13882">
            <v>7</v>
          </cell>
          <cell r="H13882">
            <v>4</v>
          </cell>
          <cell r="I13882">
            <v>4</v>
          </cell>
          <cell r="J13882">
            <v>6</v>
          </cell>
          <cell r="K13882">
            <v>6</v>
          </cell>
          <cell r="L13882">
            <v>7</v>
          </cell>
        </row>
        <row r="13883">
          <cell r="E13883">
            <v>33241</v>
          </cell>
          <cell r="F13883">
            <v>11</v>
          </cell>
          <cell r="G13883">
            <v>13</v>
          </cell>
          <cell r="H13883">
            <v>0</v>
          </cell>
          <cell r="I13883">
            <v>0</v>
          </cell>
          <cell r="J13883">
            <v>0</v>
          </cell>
          <cell r="K13883">
            <v>6</v>
          </cell>
          <cell r="L13883">
            <v>6</v>
          </cell>
        </row>
        <row r="13884">
          <cell r="E13884">
            <v>33242</v>
          </cell>
          <cell r="F13884">
            <v>4</v>
          </cell>
          <cell r="G13884">
            <v>19</v>
          </cell>
          <cell r="H13884">
            <v>9</v>
          </cell>
          <cell r="I13884">
            <v>4</v>
          </cell>
          <cell r="J13884">
            <v>4</v>
          </cell>
          <cell r="K13884">
            <v>6</v>
          </cell>
          <cell r="L13884">
            <v>7</v>
          </cell>
        </row>
        <row r="13885">
          <cell r="E13885">
            <v>33243</v>
          </cell>
          <cell r="F13885">
            <v>22</v>
          </cell>
          <cell r="G13885">
            <v>19</v>
          </cell>
          <cell r="H13885">
            <v>9</v>
          </cell>
          <cell r="I13885">
            <v>11</v>
          </cell>
          <cell r="J13885">
            <v>9</v>
          </cell>
          <cell r="K13885">
            <v>7</v>
          </cell>
          <cell r="L13885">
            <v>4</v>
          </cell>
        </row>
        <row r="13886">
          <cell r="E13886">
            <v>33244</v>
          </cell>
          <cell r="F13886">
            <v>13</v>
          </cell>
          <cell r="G13886">
            <v>13</v>
          </cell>
          <cell r="H13886">
            <v>13</v>
          </cell>
          <cell r="I13886">
            <v>9</v>
          </cell>
          <cell r="J13886">
            <v>2</v>
          </cell>
          <cell r="K13886">
            <v>0</v>
          </cell>
          <cell r="L13886">
            <v>9</v>
          </cell>
        </row>
        <row r="13887">
          <cell r="E13887">
            <v>33245</v>
          </cell>
          <cell r="F13887">
            <v>13</v>
          </cell>
          <cell r="G13887">
            <v>19</v>
          </cell>
          <cell r="H13887">
            <v>24</v>
          </cell>
          <cell r="I13887">
            <v>24</v>
          </cell>
          <cell r="J13887">
            <v>24</v>
          </cell>
          <cell r="K13887">
            <v>24</v>
          </cell>
          <cell r="L13887">
            <v>22</v>
          </cell>
        </row>
        <row r="13888">
          <cell r="E13888">
            <v>33246</v>
          </cell>
          <cell r="F13888">
            <v>6</v>
          </cell>
          <cell r="G13888">
            <v>4</v>
          </cell>
          <cell r="H13888">
            <v>4</v>
          </cell>
          <cell r="I13888">
            <v>6</v>
          </cell>
          <cell r="J13888">
            <v>7</v>
          </cell>
          <cell r="K13888">
            <v>7</v>
          </cell>
          <cell r="L13888">
            <v>4</v>
          </cell>
        </row>
        <row r="13889">
          <cell r="E13889">
            <v>33247</v>
          </cell>
          <cell r="F13889">
            <v>15</v>
          </cell>
          <cell r="G13889">
            <v>15</v>
          </cell>
          <cell r="H13889">
            <v>13</v>
          </cell>
          <cell r="I13889">
            <v>15</v>
          </cell>
          <cell r="J13889">
            <v>15</v>
          </cell>
          <cell r="K13889">
            <v>7</v>
          </cell>
          <cell r="L13889">
            <v>15</v>
          </cell>
        </row>
        <row r="13890">
          <cell r="E13890">
            <v>33248</v>
          </cell>
          <cell r="F13890">
            <v>0</v>
          </cell>
          <cell r="G13890">
            <v>4</v>
          </cell>
          <cell r="H13890">
            <v>7</v>
          </cell>
          <cell r="I13890">
            <v>7</v>
          </cell>
          <cell r="J13890">
            <v>7</v>
          </cell>
          <cell r="K13890">
            <v>0</v>
          </cell>
          <cell r="L13890">
            <v>0</v>
          </cell>
        </row>
        <row r="13891">
          <cell r="E13891">
            <v>33249</v>
          </cell>
          <cell r="F13891">
            <v>4</v>
          </cell>
          <cell r="G13891">
            <v>11</v>
          </cell>
          <cell r="H13891">
            <v>9</v>
          </cell>
          <cell r="I13891">
            <v>13</v>
          </cell>
          <cell r="J13891">
            <v>19</v>
          </cell>
          <cell r="K13891">
            <v>4</v>
          </cell>
          <cell r="L13891">
            <v>4</v>
          </cell>
        </row>
        <row r="13892">
          <cell r="E13892">
            <v>33250</v>
          </cell>
          <cell r="F13892">
            <v>7</v>
          </cell>
          <cell r="G13892">
            <v>9</v>
          </cell>
          <cell r="H13892">
            <v>13</v>
          </cell>
          <cell r="I13892">
            <v>15</v>
          </cell>
          <cell r="J13892">
            <v>13</v>
          </cell>
          <cell r="K13892">
            <v>4</v>
          </cell>
          <cell r="L13892">
            <v>9</v>
          </cell>
        </row>
        <row r="13893">
          <cell r="E13893">
            <v>33251</v>
          </cell>
          <cell r="F13893">
            <v>11</v>
          </cell>
          <cell r="G13893">
            <v>6</v>
          </cell>
          <cell r="H13893">
            <v>9</v>
          </cell>
          <cell r="I13893">
            <v>6</v>
          </cell>
          <cell r="J13893">
            <v>7</v>
          </cell>
          <cell r="K13893">
            <v>24</v>
          </cell>
          <cell r="L13893">
            <v>22</v>
          </cell>
        </row>
        <row r="13894">
          <cell r="E13894">
            <v>33252</v>
          </cell>
          <cell r="F13894">
            <v>19</v>
          </cell>
          <cell r="G13894">
            <v>22</v>
          </cell>
          <cell r="H13894">
            <v>15</v>
          </cell>
          <cell r="I13894">
            <v>22</v>
          </cell>
          <cell r="J13894">
            <v>20</v>
          </cell>
          <cell r="K13894">
            <v>30</v>
          </cell>
          <cell r="L13894">
            <v>24</v>
          </cell>
        </row>
        <row r="13895">
          <cell r="E13895">
            <v>33253</v>
          </cell>
          <cell r="F13895">
            <v>0</v>
          </cell>
          <cell r="G13895">
            <v>0</v>
          </cell>
          <cell r="H13895">
            <v>7</v>
          </cell>
          <cell r="I13895">
            <v>4</v>
          </cell>
          <cell r="J13895">
            <v>0</v>
          </cell>
          <cell r="K13895">
            <v>7</v>
          </cell>
          <cell r="L13895">
            <v>17</v>
          </cell>
        </row>
        <row r="13896">
          <cell r="E13896">
            <v>33254</v>
          </cell>
          <cell r="F13896">
            <v>6</v>
          </cell>
          <cell r="G13896">
            <v>11</v>
          </cell>
          <cell r="H13896">
            <v>11</v>
          </cell>
          <cell r="I13896">
            <v>9</v>
          </cell>
          <cell r="J13896">
            <v>13</v>
          </cell>
          <cell r="K13896">
            <v>13</v>
          </cell>
          <cell r="L13896">
            <v>9</v>
          </cell>
        </row>
        <row r="13897">
          <cell r="E13897">
            <v>33255</v>
          </cell>
          <cell r="F13897">
            <v>31</v>
          </cell>
          <cell r="G13897">
            <v>39</v>
          </cell>
          <cell r="H13897">
            <v>30</v>
          </cell>
          <cell r="I13897">
            <v>30</v>
          </cell>
          <cell r="J13897">
            <v>33</v>
          </cell>
          <cell r="K13897">
            <v>28</v>
          </cell>
          <cell r="L13897">
            <v>30</v>
          </cell>
        </row>
        <row r="13898">
          <cell r="E13898">
            <v>33256</v>
          </cell>
          <cell r="F13898">
            <v>44</v>
          </cell>
          <cell r="G13898">
            <v>41</v>
          </cell>
          <cell r="H13898">
            <v>41</v>
          </cell>
          <cell r="I13898">
            <v>31</v>
          </cell>
          <cell r="J13898">
            <v>15</v>
          </cell>
          <cell r="K13898">
            <v>20</v>
          </cell>
          <cell r="L13898">
            <v>28</v>
          </cell>
        </row>
        <row r="13899">
          <cell r="E13899">
            <v>33257</v>
          </cell>
          <cell r="F13899">
            <v>33</v>
          </cell>
          <cell r="G13899">
            <v>30</v>
          </cell>
          <cell r="H13899">
            <v>31</v>
          </cell>
          <cell r="I13899">
            <v>31</v>
          </cell>
          <cell r="J13899">
            <v>15</v>
          </cell>
          <cell r="K13899">
            <v>20</v>
          </cell>
          <cell r="L13899">
            <v>15</v>
          </cell>
        </row>
        <row r="13900">
          <cell r="E13900">
            <v>33258</v>
          </cell>
          <cell r="F13900">
            <v>15</v>
          </cell>
          <cell r="G13900">
            <v>17</v>
          </cell>
          <cell r="H13900">
            <v>15</v>
          </cell>
          <cell r="I13900">
            <v>9</v>
          </cell>
          <cell r="J13900">
            <v>17</v>
          </cell>
          <cell r="K13900">
            <v>15</v>
          </cell>
          <cell r="L13900">
            <v>17</v>
          </cell>
        </row>
        <row r="13901">
          <cell r="E13901">
            <v>33259</v>
          </cell>
          <cell r="F13901">
            <v>7</v>
          </cell>
          <cell r="G13901">
            <v>6</v>
          </cell>
          <cell r="H13901">
            <v>9</v>
          </cell>
          <cell r="I13901">
            <v>9</v>
          </cell>
          <cell r="J13901">
            <v>9</v>
          </cell>
          <cell r="K13901">
            <v>9</v>
          </cell>
          <cell r="L13901">
            <v>4</v>
          </cell>
        </row>
        <row r="13902">
          <cell r="E13902">
            <v>33260</v>
          </cell>
          <cell r="F13902">
            <v>28</v>
          </cell>
          <cell r="G13902">
            <v>22</v>
          </cell>
          <cell r="H13902">
            <v>22</v>
          </cell>
          <cell r="I13902">
            <v>17</v>
          </cell>
          <cell r="J13902">
            <v>28</v>
          </cell>
          <cell r="K13902">
            <v>24</v>
          </cell>
          <cell r="L13902">
            <v>17</v>
          </cell>
        </row>
        <row r="13903">
          <cell r="E13903">
            <v>33261</v>
          </cell>
          <cell r="F13903">
            <v>17</v>
          </cell>
          <cell r="G13903">
            <v>19</v>
          </cell>
          <cell r="H13903">
            <v>19</v>
          </cell>
          <cell r="I13903">
            <v>20</v>
          </cell>
          <cell r="J13903">
            <v>19</v>
          </cell>
          <cell r="K13903">
            <v>13</v>
          </cell>
          <cell r="L13903">
            <v>9</v>
          </cell>
        </row>
        <row r="13904">
          <cell r="E13904">
            <v>33262</v>
          </cell>
          <cell r="F13904">
            <v>11</v>
          </cell>
          <cell r="G13904">
            <v>7</v>
          </cell>
          <cell r="H13904">
            <v>6</v>
          </cell>
          <cell r="I13904">
            <v>7</v>
          </cell>
          <cell r="J13904">
            <v>7</v>
          </cell>
          <cell r="K13904">
            <v>28</v>
          </cell>
          <cell r="L13904">
            <v>24</v>
          </cell>
        </row>
        <row r="13905">
          <cell r="E13905">
            <v>33263</v>
          </cell>
          <cell r="F13905">
            <v>9</v>
          </cell>
          <cell r="G13905">
            <v>13</v>
          </cell>
          <cell r="H13905">
            <v>13</v>
          </cell>
          <cell r="I13905">
            <v>20</v>
          </cell>
          <cell r="J13905">
            <v>13</v>
          </cell>
          <cell r="K13905">
            <v>15</v>
          </cell>
          <cell r="L13905">
            <v>19</v>
          </cell>
        </row>
        <row r="13906">
          <cell r="E13906">
            <v>33264</v>
          </cell>
          <cell r="F13906">
            <v>9</v>
          </cell>
          <cell r="G13906">
            <v>30</v>
          </cell>
          <cell r="H13906">
            <v>28</v>
          </cell>
          <cell r="I13906">
            <v>26</v>
          </cell>
          <cell r="J13906">
            <v>15</v>
          </cell>
          <cell r="K13906">
            <v>30</v>
          </cell>
          <cell r="L13906">
            <v>28</v>
          </cell>
        </row>
        <row r="13907">
          <cell r="E13907">
            <v>33265</v>
          </cell>
          <cell r="F13907">
            <v>19</v>
          </cell>
          <cell r="G13907">
            <v>22</v>
          </cell>
          <cell r="H13907">
            <v>30</v>
          </cell>
          <cell r="I13907">
            <v>33</v>
          </cell>
          <cell r="J13907">
            <v>15</v>
          </cell>
          <cell r="K13907">
            <v>28</v>
          </cell>
          <cell r="L13907">
            <v>22</v>
          </cell>
        </row>
        <row r="13908">
          <cell r="E13908">
            <v>33266</v>
          </cell>
          <cell r="F13908">
            <v>41</v>
          </cell>
          <cell r="G13908">
            <v>28</v>
          </cell>
          <cell r="H13908">
            <v>30</v>
          </cell>
          <cell r="I13908">
            <v>26</v>
          </cell>
          <cell r="J13908">
            <v>15</v>
          </cell>
          <cell r="K13908">
            <v>11</v>
          </cell>
          <cell r="L13908">
            <v>9</v>
          </cell>
        </row>
        <row r="13909">
          <cell r="E13909">
            <v>33267</v>
          </cell>
          <cell r="F13909">
            <v>15</v>
          </cell>
          <cell r="G13909">
            <v>15</v>
          </cell>
          <cell r="H13909">
            <v>17</v>
          </cell>
          <cell r="I13909">
            <v>7</v>
          </cell>
          <cell r="J13909">
            <v>17</v>
          </cell>
          <cell r="K13909">
            <v>33</v>
          </cell>
          <cell r="L13909">
            <v>35</v>
          </cell>
        </row>
        <row r="13910">
          <cell r="E13910">
            <v>33268</v>
          </cell>
          <cell r="F13910">
            <v>9</v>
          </cell>
          <cell r="G13910">
            <v>4</v>
          </cell>
          <cell r="H13910">
            <v>0</v>
          </cell>
          <cell r="I13910">
            <v>0</v>
          </cell>
          <cell r="J13910">
            <v>6</v>
          </cell>
          <cell r="K13910">
            <v>4</v>
          </cell>
          <cell r="L13910">
            <v>9</v>
          </cell>
        </row>
        <row r="13911">
          <cell r="E13911">
            <v>33269</v>
          </cell>
          <cell r="F13911">
            <v>6</v>
          </cell>
          <cell r="G13911">
            <v>15</v>
          </cell>
          <cell r="H13911">
            <v>13</v>
          </cell>
          <cell r="I13911">
            <v>13</v>
          </cell>
          <cell r="J13911">
            <v>20</v>
          </cell>
          <cell r="K13911">
            <v>15</v>
          </cell>
          <cell r="L13911">
            <v>7</v>
          </cell>
        </row>
        <row r="13912">
          <cell r="E13912">
            <v>33270</v>
          </cell>
          <cell r="F13912">
            <v>20</v>
          </cell>
          <cell r="G13912">
            <v>24</v>
          </cell>
          <cell r="H13912">
            <v>17</v>
          </cell>
          <cell r="I13912">
            <v>20</v>
          </cell>
          <cell r="J13912">
            <v>20</v>
          </cell>
          <cell r="K13912">
            <v>9</v>
          </cell>
          <cell r="L13912">
            <v>15</v>
          </cell>
        </row>
        <row r="13913">
          <cell r="E13913">
            <v>33271</v>
          </cell>
          <cell r="F13913">
            <v>13</v>
          </cell>
          <cell r="G13913">
            <v>30</v>
          </cell>
          <cell r="H13913">
            <v>33</v>
          </cell>
          <cell r="I13913">
            <v>22</v>
          </cell>
          <cell r="J13913">
            <v>31</v>
          </cell>
          <cell r="K13913">
            <v>33</v>
          </cell>
          <cell r="L13913">
            <v>20</v>
          </cell>
        </row>
        <row r="13914">
          <cell r="E13914">
            <v>33272</v>
          </cell>
          <cell r="F13914">
            <v>43</v>
          </cell>
          <cell r="G13914">
            <v>41</v>
          </cell>
          <cell r="H13914">
            <v>37</v>
          </cell>
          <cell r="I13914">
            <v>31</v>
          </cell>
          <cell r="J13914">
            <v>28</v>
          </cell>
          <cell r="K13914">
            <v>39</v>
          </cell>
          <cell r="L13914">
            <v>39</v>
          </cell>
        </row>
        <row r="13915">
          <cell r="E13915">
            <v>33273</v>
          </cell>
          <cell r="F13915">
            <v>13</v>
          </cell>
          <cell r="G13915">
            <v>19</v>
          </cell>
          <cell r="H13915">
            <v>7</v>
          </cell>
          <cell r="I13915">
            <v>13</v>
          </cell>
          <cell r="J13915">
            <v>7</v>
          </cell>
          <cell r="K13915">
            <v>7</v>
          </cell>
          <cell r="L13915">
            <v>11</v>
          </cell>
        </row>
        <row r="13916">
          <cell r="E13916">
            <v>33274</v>
          </cell>
          <cell r="F13916">
            <v>19</v>
          </cell>
          <cell r="G13916">
            <v>19</v>
          </cell>
          <cell r="H13916">
            <v>30</v>
          </cell>
          <cell r="I13916">
            <v>15</v>
          </cell>
          <cell r="J13916">
            <v>28</v>
          </cell>
          <cell r="K13916">
            <v>26</v>
          </cell>
          <cell r="L13916">
            <v>26</v>
          </cell>
        </row>
        <row r="13917">
          <cell r="E13917">
            <v>33275</v>
          </cell>
          <cell r="F13917">
            <v>9</v>
          </cell>
          <cell r="G13917">
            <v>9</v>
          </cell>
          <cell r="H13917">
            <v>9</v>
          </cell>
          <cell r="I13917">
            <v>15</v>
          </cell>
          <cell r="J13917">
            <v>13</v>
          </cell>
          <cell r="K13917">
            <v>13</v>
          </cell>
          <cell r="L13917">
            <v>15</v>
          </cell>
        </row>
        <row r="13918">
          <cell r="E13918">
            <v>33276</v>
          </cell>
          <cell r="F13918">
            <v>22</v>
          </cell>
          <cell r="G13918">
            <v>15</v>
          </cell>
          <cell r="H13918">
            <v>22</v>
          </cell>
          <cell r="I13918">
            <v>20</v>
          </cell>
          <cell r="J13918">
            <v>4</v>
          </cell>
          <cell r="K13918">
            <v>17</v>
          </cell>
          <cell r="L13918">
            <v>28</v>
          </cell>
        </row>
        <row r="13919">
          <cell r="E13919">
            <v>33277</v>
          </cell>
          <cell r="F13919">
            <v>13</v>
          </cell>
          <cell r="G13919">
            <v>13</v>
          </cell>
          <cell r="H13919">
            <v>13</v>
          </cell>
          <cell r="I13919">
            <v>19</v>
          </cell>
          <cell r="J13919">
            <v>17</v>
          </cell>
          <cell r="K13919">
            <v>15</v>
          </cell>
          <cell r="L13919">
            <v>13</v>
          </cell>
        </row>
        <row r="13920">
          <cell r="E13920">
            <v>33278</v>
          </cell>
          <cell r="F13920">
            <v>0</v>
          </cell>
          <cell r="G13920">
            <v>13</v>
          </cell>
          <cell r="H13920">
            <v>9</v>
          </cell>
          <cell r="I13920">
            <v>11</v>
          </cell>
          <cell r="J13920">
            <v>7</v>
          </cell>
          <cell r="K13920">
            <v>7</v>
          </cell>
          <cell r="L13920">
            <v>9</v>
          </cell>
        </row>
        <row r="13921">
          <cell r="E13921">
            <v>33279</v>
          </cell>
          <cell r="F13921">
            <v>13</v>
          </cell>
          <cell r="G13921">
            <v>13</v>
          </cell>
          <cell r="H13921">
            <v>13</v>
          </cell>
          <cell r="I13921">
            <v>15</v>
          </cell>
          <cell r="J13921">
            <v>13</v>
          </cell>
          <cell r="K13921">
            <v>6</v>
          </cell>
          <cell r="L13921">
            <v>15</v>
          </cell>
        </row>
        <row r="13922">
          <cell r="E13922">
            <v>33280</v>
          </cell>
          <cell r="F13922">
            <v>0</v>
          </cell>
          <cell r="G13922">
            <v>0</v>
          </cell>
          <cell r="H13922">
            <v>0</v>
          </cell>
          <cell r="I13922">
            <v>0</v>
          </cell>
          <cell r="J13922">
            <v>4</v>
          </cell>
          <cell r="K13922">
            <v>0</v>
          </cell>
          <cell r="L13922">
            <v>0</v>
          </cell>
        </row>
        <row r="13923">
          <cell r="E13923">
            <v>33281</v>
          </cell>
          <cell r="F13923">
            <v>0</v>
          </cell>
          <cell r="G13923">
            <v>11</v>
          </cell>
          <cell r="H13923">
            <v>11</v>
          </cell>
          <cell r="I13923">
            <v>24</v>
          </cell>
          <cell r="J13923">
            <v>24</v>
          </cell>
          <cell r="K13923">
            <v>26</v>
          </cell>
          <cell r="L13923">
            <v>28</v>
          </cell>
        </row>
        <row r="13924">
          <cell r="E13924">
            <v>33282</v>
          </cell>
          <cell r="F13924">
            <v>19</v>
          </cell>
          <cell r="G13924">
            <v>11</v>
          </cell>
          <cell r="H13924">
            <v>7</v>
          </cell>
          <cell r="I13924">
            <v>13</v>
          </cell>
          <cell r="J13924">
            <v>11</v>
          </cell>
          <cell r="K13924">
            <v>15</v>
          </cell>
          <cell r="L13924">
            <v>17</v>
          </cell>
        </row>
        <row r="13925">
          <cell r="E13925">
            <v>33283</v>
          </cell>
          <cell r="F13925">
            <v>9</v>
          </cell>
          <cell r="G13925">
            <v>13</v>
          </cell>
          <cell r="H13925">
            <v>9</v>
          </cell>
          <cell r="I13925">
            <v>19</v>
          </cell>
          <cell r="J13925">
            <v>17</v>
          </cell>
          <cell r="K13925">
            <v>13</v>
          </cell>
          <cell r="L13925">
            <v>17</v>
          </cell>
        </row>
        <row r="13926">
          <cell r="E13926">
            <v>33284</v>
          </cell>
          <cell r="F13926">
            <v>15</v>
          </cell>
          <cell r="G13926">
            <v>6</v>
          </cell>
          <cell r="H13926">
            <v>9</v>
          </cell>
          <cell r="I13926">
            <v>6</v>
          </cell>
          <cell r="J13926">
            <v>0</v>
          </cell>
          <cell r="K13926">
            <v>0</v>
          </cell>
          <cell r="L13926">
            <v>11</v>
          </cell>
        </row>
        <row r="13927">
          <cell r="E13927">
            <v>33285</v>
          </cell>
          <cell r="F13927">
            <v>28</v>
          </cell>
          <cell r="G13927">
            <v>22</v>
          </cell>
          <cell r="H13927">
            <v>17</v>
          </cell>
          <cell r="I13927">
            <v>19</v>
          </cell>
          <cell r="J13927">
            <v>15</v>
          </cell>
          <cell r="K13927">
            <v>7</v>
          </cell>
          <cell r="L13927">
            <v>13</v>
          </cell>
        </row>
        <row r="13928">
          <cell r="E13928">
            <v>33286</v>
          </cell>
          <cell r="F13928">
            <v>7</v>
          </cell>
          <cell r="G13928">
            <v>7</v>
          </cell>
          <cell r="H13928">
            <v>7</v>
          </cell>
          <cell r="I13928">
            <v>13</v>
          </cell>
          <cell r="J13928">
            <v>11</v>
          </cell>
          <cell r="K13928">
            <v>11</v>
          </cell>
          <cell r="L13928">
            <v>4</v>
          </cell>
        </row>
        <row r="13929">
          <cell r="E13929">
            <v>33287</v>
          </cell>
          <cell r="F13929">
            <v>4</v>
          </cell>
          <cell r="G13929">
            <v>4</v>
          </cell>
          <cell r="H13929">
            <v>4</v>
          </cell>
          <cell r="I13929">
            <v>6</v>
          </cell>
          <cell r="J13929">
            <v>13</v>
          </cell>
          <cell r="K13929">
            <v>13</v>
          </cell>
          <cell r="L13929">
            <v>7</v>
          </cell>
        </row>
        <row r="13930">
          <cell r="E13930">
            <v>33288</v>
          </cell>
          <cell r="F13930">
            <v>15</v>
          </cell>
          <cell r="G13930">
            <v>13</v>
          </cell>
          <cell r="H13930">
            <v>11</v>
          </cell>
          <cell r="I13930">
            <v>9</v>
          </cell>
          <cell r="J13930">
            <v>20</v>
          </cell>
          <cell r="K13930">
            <v>11</v>
          </cell>
          <cell r="L13930">
            <v>11</v>
          </cell>
        </row>
        <row r="13931">
          <cell r="E13931">
            <v>33289</v>
          </cell>
          <cell r="F13931">
            <v>15</v>
          </cell>
          <cell r="G13931">
            <v>15</v>
          </cell>
          <cell r="H13931">
            <v>13</v>
          </cell>
          <cell r="I13931">
            <v>15</v>
          </cell>
          <cell r="J13931">
            <v>17</v>
          </cell>
          <cell r="K13931">
            <v>15</v>
          </cell>
          <cell r="L13931">
            <v>15</v>
          </cell>
        </row>
        <row r="13932">
          <cell r="E13932">
            <v>33290</v>
          </cell>
          <cell r="F13932">
            <v>6</v>
          </cell>
          <cell r="G13932">
            <v>13</v>
          </cell>
          <cell r="H13932">
            <v>13</v>
          </cell>
          <cell r="I13932">
            <v>22</v>
          </cell>
          <cell r="J13932">
            <v>20</v>
          </cell>
          <cell r="K13932">
            <v>22</v>
          </cell>
          <cell r="L13932">
            <v>22</v>
          </cell>
        </row>
        <row r="13933">
          <cell r="E13933">
            <v>33291</v>
          </cell>
          <cell r="F13933">
            <v>22</v>
          </cell>
          <cell r="G13933">
            <v>22</v>
          </cell>
          <cell r="H13933">
            <v>20</v>
          </cell>
          <cell r="I13933">
            <v>24</v>
          </cell>
          <cell r="J13933">
            <v>15</v>
          </cell>
          <cell r="K13933">
            <v>20</v>
          </cell>
          <cell r="L13933">
            <v>17</v>
          </cell>
        </row>
        <row r="13934">
          <cell r="E13934">
            <v>33292</v>
          </cell>
          <cell r="F13934">
            <v>11</v>
          </cell>
          <cell r="G13934">
            <v>15</v>
          </cell>
          <cell r="H13934">
            <v>6</v>
          </cell>
          <cell r="I13934">
            <v>13</v>
          </cell>
          <cell r="J13934">
            <v>9</v>
          </cell>
          <cell r="K13934">
            <v>19</v>
          </cell>
          <cell r="L13934">
            <v>20</v>
          </cell>
        </row>
        <row r="13935">
          <cell r="E13935">
            <v>33293</v>
          </cell>
          <cell r="F13935">
            <v>9</v>
          </cell>
          <cell r="G13935">
            <v>0</v>
          </cell>
          <cell r="H13935">
            <v>7</v>
          </cell>
          <cell r="I13935">
            <v>0</v>
          </cell>
          <cell r="J13935">
            <v>9</v>
          </cell>
          <cell r="K13935">
            <v>6</v>
          </cell>
          <cell r="L13935">
            <v>9</v>
          </cell>
        </row>
        <row r="13936">
          <cell r="E13936">
            <v>33294</v>
          </cell>
          <cell r="F13936">
            <v>26</v>
          </cell>
          <cell r="G13936">
            <v>22</v>
          </cell>
          <cell r="H13936">
            <v>24</v>
          </cell>
          <cell r="I13936">
            <v>17</v>
          </cell>
          <cell r="J13936">
            <v>9</v>
          </cell>
          <cell r="K13936">
            <v>9</v>
          </cell>
          <cell r="L13936">
            <v>13</v>
          </cell>
        </row>
        <row r="13937">
          <cell r="E13937">
            <v>33295</v>
          </cell>
          <cell r="F13937">
            <v>7</v>
          </cell>
          <cell r="G13937">
            <v>6</v>
          </cell>
          <cell r="H13937">
            <v>4</v>
          </cell>
          <cell r="I13937">
            <v>7</v>
          </cell>
          <cell r="J13937">
            <v>6</v>
          </cell>
          <cell r="K13937">
            <v>4</v>
          </cell>
          <cell r="L13937">
            <v>0</v>
          </cell>
        </row>
        <row r="13938">
          <cell r="E13938">
            <v>33296</v>
          </cell>
          <cell r="F13938">
            <v>7</v>
          </cell>
          <cell r="G13938">
            <v>9</v>
          </cell>
          <cell r="H13938">
            <v>9</v>
          </cell>
          <cell r="I13938">
            <v>9</v>
          </cell>
          <cell r="J13938">
            <v>7</v>
          </cell>
          <cell r="K13938">
            <v>9</v>
          </cell>
          <cell r="L13938">
            <v>7</v>
          </cell>
        </row>
        <row r="13939">
          <cell r="E13939">
            <v>33297</v>
          </cell>
          <cell r="F13939">
            <v>6</v>
          </cell>
          <cell r="G13939">
            <v>22</v>
          </cell>
          <cell r="H13939">
            <v>41</v>
          </cell>
          <cell r="I13939">
            <v>74</v>
          </cell>
          <cell r="J13939">
            <v>56</v>
          </cell>
          <cell r="K13939">
            <v>52</v>
          </cell>
          <cell r="L13939">
            <v>44</v>
          </cell>
        </row>
        <row r="13940">
          <cell r="E13940">
            <v>33298</v>
          </cell>
          <cell r="F13940">
            <v>28</v>
          </cell>
          <cell r="G13940">
            <v>28</v>
          </cell>
          <cell r="H13940">
            <v>28</v>
          </cell>
          <cell r="I13940">
            <v>28</v>
          </cell>
          <cell r="J13940">
            <v>28</v>
          </cell>
          <cell r="K13940">
            <v>19</v>
          </cell>
          <cell r="L13940">
            <v>9</v>
          </cell>
        </row>
        <row r="13941">
          <cell r="E13941">
            <v>33299</v>
          </cell>
          <cell r="F13941">
            <v>20</v>
          </cell>
          <cell r="G13941">
            <v>22</v>
          </cell>
          <cell r="H13941">
            <v>26</v>
          </cell>
          <cell r="I13941">
            <v>17</v>
          </cell>
          <cell r="J13941">
            <v>13</v>
          </cell>
          <cell r="K13941">
            <v>11</v>
          </cell>
          <cell r="L13941">
            <v>13</v>
          </cell>
        </row>
        <row r="13942">
          <cell r="E13942">
            <v>33300</v>
          </cell>
          <cell r="F13942">
            <v>0</v>
          </cell>
          <cell r="G13942">
            <v>7</v>
          </cell>
          <cell r="H13942">
            <v>4</v>
          </cell>
          <cell r="I13942">
            <v>4</v>
          </cell>
          <cell r="J13942">
            <v>6</v>
          </cell>
          <cell r="K13942">
            <v>4</v>
          </cell>
          <cell r="L13942">
            <v>7</v>
          </cell>
        </row>
        <row r="13943">
          <cell r="E13943">
            <v>33301</v>
          </cell>
          <cell r="F13943">
            <v>4</v>
          </cell>
          <cell r="G13943">
            <v>6</v>
          </cell>
          <cell r="H13943">
            <v>7</v>
          </cell>
          <cell r="I13943">
            <v>0</v>
          </cell>
          <cell r="J13943">
            <v>7</v>
          </cell>
          <cell r="K13943">
            <v>6</v>
          </cell>
          <cell r="L13943">
            <v>9</v>
          </cell>
        </row>
        <row r="13944">
          <cell r="E13944">
            <v>33302</v>
          </cell>
          <cell r="F13944">
            <v>6</v>
          </cell>
          <cell r="G13944">
            <v>2</v>
          </cell>
          <cell r="H13944">
            <v>7</v>
          </cell>
          <cell r="I13944">
            <v>4</v>
          </cell>
          <cell r="J13944">
            <v>2</v>
          </cell>
          <cell r="K13944">
            <v>4</v>
          </cell>
          <cell r="L13944">
            <v>4</v>
          </cell>
        </row>
        <row r="13945">
          <cell r="E13945">
            <v>33303</v>
          </cell>
          <cell r="F13945">
            <v>13</v>
          </cell>
          <cell r="G13945">
            <v>6</v>
          </cell>
          <cell r="H13945">
            <v>6</v>
          </cell>
          <cell r="I13945">
            <v>0</v>
          </cell>
          <cell r="J13945">
            <v>6</v>
          </cell>
          <cell r="K13945">
            <v>7</v>
          </cell>
          <cell r="L13945">
            <v>6</v>
          </cell>
        </row>
        <row r="13946">
          <cell r="E13946">
            <v>33304</v>
          </cell>
          <cell r="F13946">
            <v>30</v>
          </cell>
          <cell r="G13946">
            <v>31</v>
          </cell>
          <cell r="H13946">
            <v>31</v>
          </cell>
          <cell r="I13946">
            <v>22</v>
          </cell>
          <cell r="J13946">
            <v>11</v>
          </cell>
          <cell r="K13946">
            <v>22</v>
          </cell>
          <cell r="L13946">
            <v>28</v>
          </cell>
        </row>
        <row r="13947">
          <cell r="E13947">
            <v>33305</v>
          </cell>
          <cell r="F13947">
            <v>0</v>
          </cell>
          <cell r="G13947">
            <v>6</v>
          </cell>
          <cell r="H13947">
            <v>13</v>
          </cell>
          <cell r="I13947">
            <v>24</v>
          </cell>
          <cell r="J13947">
            <v>19</v>
          </cell>
          <cell r="K13947">
            <v>13</v>
          </cell>
          <cell r="L13947">
            <v>15</v>
          </cell>
        </row>
        <row r="13948">
          <cell r="E13948">
            <v>33306</v>
          </cell>
          <cell r="F13948">
            <v>7</v>
          </cell>
          <cell r="G13948">
            <v>7</v>
          </cell>
          <cell r="H13948">
            <v>7</v>
          </cell>
          <cell r="I13948">
            <v>22</v>
          </cell>
          <cell r="J13948">
            <v>7</v>
          </cell>
          <cell r="K13948">
            <v>7</v>
          </cell>
          <cell r="L13948">
            <v>9</v>
          </cell>
        </row>
        <row r="13949">
          <cell r="E13949">
            <v>33307</v>
          </cell>
          <cell r="F13949">
            <v>11</v>
          </cell>
          <cell r="G13949">
            <v>13</v>
          </cell>
          <cell r="H13949">
            <v>7</v>
          </cell>
          <cell r="I13949">
            <v>6</v>
          </cell>
          <cell r="J13949">
            <v>6</v>
          </cell>
          <cell r="K13949">
            <v>6</v>
          </cell>
          <cell r="L13949">
            <v>13</v>
          </cell>
        </row>
        <row r="13950">
          <cell r="E13950">
            <v>33308</v>
          </cell>
          <cell r="F13950">
            <v>15</v>
          </cell>
          <cell r="G13950">
            <v>15</v>
          </cell>
          <cell r="H13950">
            <v>9</v>
          </cell>
          <cell r="I13950">
            <v>9</v>
          </cell>
          <cell r="J13950">
            <v>0</v>
          </cell>
          <cell r="K13950">
            <v>11</v>
          </cell>
          <cell r="L13950">
            <v>6</v>
          </cell>
        </row>
        <row r="13951">
          <cell r="E13951">
            <v>33309</v>
          </cell>
          <cell r="F13951">
            <v>11</v>
          </cell>
          <cell r="G13951">
            <v>7</v>
          </cell>
          <cell r="H13951">
            <v>7</v>
          </cell>
          <cell r="I13951">
            <v>4</v>
          </cell>
          <cell r="J13951">
            <v>7</v>
          </cell>
          <cell r="K13951">
            <v>6</v>
          </cell>
          <cell r="L13951">
            <v>11</v>
          </cell>
        </row>
        <row r="13952">
          <cell r="E13952">
            <v>33310</v>
          </cell>
          <cell r="F13952">
            <v>6</v>
          </cell>
          <cell r="G13952">
            <v>9</v>
          </cell>
          <cell r="H13952">
            <v>9</v>
          </cell>
          <cell r="I13952">
            <v>11</v>
          </cell>
          <cell r="J13952">
            <v>6</v>
          </cell>
          <cell r="K13952">
            <v>9</v>
          </cell>
          <cell r="L13952">
            <v>6</v>
          </cell>
        </row>
        <row r="13953">
          <cell r="E13953">
            <v>33311</v>
          </cell>
          <cell r="F13953">
            <v>6</v>
          </cell>
          <cell r="G13953">
            <v>9</v>
          </cell>
          <cell r="H13953">
            <v>9</v>
          </cell>
          <cell r="I13953">
            <v>7</v>
          </cell>
          <cell r="J13953">
            <v>0</v>
          </cell>
          <cell r="K13953">
            <v>4</v>
          </cell>
          <cell r="L13953">
            <v>6</v>
          </cell>
        </row>
        <row r="13954">
          <cell r="E13954">
            <v>33312</v>
          </cell>
          <cell r="F13954">
            <v>9</v>
          </cell>
          <cell r="G13954">
            <v>7</v>
          </cell>
          <cell r="H13954">
            <v>9</v>
          </cell>
          <cell r="I13954">
            <v>0</v>
          </cell>
          <cell r="J13954">
            <v>6</v>
          </cell>
          <cell r="K13954">
            <v>6</v>
          </cell>
          <cell r="L13954">
            <v>4</v>
          </cell>
        </row>
        <row r="13955">
          <cell r="E13955">
            <v>33313</v>
          </cell>
          <cell r="F13955">
            <v>6</v>
          </cell>
          <cell r="G13955">
            <v>7</v>
          </cell>
          <cell r="H13955">
            <v>0</v>
          </cell>
          <cell r="I13955">
            <v>6</v>
          </cell>
          <cell r="J13955">
            <v>9</v>
          </cell>
          <cell r="K13955">
            <v>11</v>
          </cell>
          <cell r="L13955">
            <v>9</v>
          </cell>
        </row>
        <row r="13956">
          <cell r="E13956">
            <v>33314</v>
          </cell>
          <cell r="F13956">
            <v>11</v>
          </cell>
          <cell r="G13956">
            <v>7</v>
          </cell>
          <cell r="H13956">
            <v>9</v>
          </cell>
          <cell r="I13956">
            <v>7</v>
          </cell>
          <cell r="J13956">
            <v>7</v>
          </cell>
          <cell r="K13956">
            <v>11</v>
          </cell>
          <cell r="L13956">
            <v>4</v>
          </cell>
        </row>
        <row r="13957">
          <cell r="E13957">
            <v>33315</v>
          </cell>
          <cell r="F13957">
            <v>4</v>
          </cell>
          <cell r="G13957">
            <v>7</v>
          </cell>
          <cell r="H13957">
            <v>6</v>
          </cell>
          <cell r="I13957">
            <v>6</v>
          </cell>
          <cell r="J13957">
            <v>17</v>
          </cell>
          <cell r="K13957">
            <v>19</v>
          </cell>
          <cell r="L13957">
            <v>19</v>
          </cell>
        </row>
        <row r="13958">
          <cell r="E13958">
            <v>33316</v>
          </cell>
          <cell r="F13958">
            <v>6</v>
          </cell>
          <cell r="G13958">
            <v>13</v>
          </cell>
          <cell r="H13958">
            <v>9</v>
          </cell>
          <cell r="I13958">
            <v>9</v>
          </cell>
          <cell r="J13958">
            <v>6</v>
          </cell>
          <cell r="K13958">
            <v>11</v>
          </cell>
          <cell r="L13958">
            <v>13</v>
          </cell>
        </row>
        <row r="13959">
          <cell r="E13959">
            <v>33317</v>
          </cell>
          <cell r="F13959">
            <v>9</v>
          </cell>
          <cell r="G13959">
            <v>9</v>
          </cell>
          <cell r="H13959">
            <v>11</v>
          </cell>
          <cell r="I13959">
            <v>9</v>
          </cell>
          <cell r="J13959">
            <v>9</v>
          </cell>
          <cell r="K13959">
            <v>4</v>
          </cell>
          <cell r="L13959">
            <v>4</v>
          </cell>
        </row>
        <row r="13960">
          <cell r="E13960">
            <v>33318</v>
          </cell>
          <cell r="F13960">
            <v>7</v>
          </cell>
          <cell r="G13960">
            <v>7</v>
          </cell>
          <cell r="H13960">
            <v>7</v>
          </cell>
          <cell r="I13960">
            <v>7</v>
          </cell>
          <cell r="J13960">
            <v>7</v>
          </cell>
          <cell r="K13960">
            <v>7</v>
          </cell>
          <cell r="L13960">
            <v>7</v>
          </cell>
        </row>
        <row r="13961">
          <cell r="E13961">
            <v>33319</v>
          </cell>
          <cell r="F13961">
            <v>6</v>
          </cell>
          <cell r="G13961">
            <v>0</v>
          </cell>
          <cell r="H13961">
            <v>17</v>
          </cell>
          <cell r="I13961">
            <v>7</v>
          </cell>
          <cell r="J13961">
            <v>19</v>
          </cell>
          <cell r="K13961">
            <v>11</v>
          </cell>
          <cell r="L13961">
            <v>7</v>
          </cell>
        </row>
        <row r="13962">
          <cell r="E13962">
            <v>33320</v>
          </cell>
          <cell r="F13962">
            <v>22</v>
          </cell>
          <cell r="G13962">
            <v>33</v>
          </cell>
          <cell r="H13962">
            <v>33</v>
          </cell>
          <cell r="I13962">
            <v>22</v>
          </cell>
          <cell r="J13962">
            <v>24</v>
          </cell>
          <cell r="K13962">
            <v>26</v>
          </cell>
          <cell r="L13962">
            <v>17</v>
          </cell>
        </row>
        <row r="13963">
          <cell r="E13963">
            <v>33321</v>
          </cell>
          <cell r="F13963">
            <v>9</v>
          </cell>
          <cell r="G13963">
            <v>9</v>
          </cell>
          <cell r="H13963">
            <v>7</v>
          </cell>
          <cell r="I13963">
            <v>7</v>
          </cell>
          <cell r="J13963">
            <v>11</v>
          </cell>
          <cell r="K13963">
            <v>11</v>
          </cell>
          <cell r="L13963">
            <v>15</v>
          </cell>
        </row>
        <row r="13964">
          <cell r="E13964">
            <v>33322</v>
          </cell>
          <cell r="F13964">
            <v>13</v>
          </cell>
          <cell r="G13964">
            <v>13</v>
          </cell>
          <cell r="H13964">
            <v>19</v>
          </cell>
          <cell r="I13964">
            <v>19</v>
          </cell>
          <cell r="J13964">
            <v>15</v>
          </cell>
          <cell r="K13964">
            <v>11</v>
          </cell>
          <cell r="L13964">
            <v>9</v>
          </cell>
        </row>
        <row r="13965">
          <cell r="E13965">
            <v>33323</v>
          </cell>
          <cell r="F13965">
            <v>7</v>
          </cell>
          <cell r="G13965">
            <v>4</v>
          </cell>
          <cell r="H13965">
            <v>9</v>
          </cell>
          <cell r="I13965">
            <v>13</v>
          </cell>
          <cell r="J13965">
            <v>11</v>
          </cell>
          <cell r="K13965">
            <v>11</v>
          </cell>
          <cell r="L13965">
            <v>6</v>
          </cell>
        </row>
        <row r="13966">
          <cell r="E13966">
            <v>33324</v>
          </cell>
          <cell r="F13966">
            <v>15</v>
          </cell>
          <cell r="G13966">
            <v>4</v>
          </cell>
          <cell r="H13966">
            <v>7</v>
          </cell>
          <cell r="I13966">
            <v>6</v>
          </cell>
          <cell r="J13966">
            <v>15</v>
          </cell>
          <cell r="K13966">
            <v>20</v>
          </cell>
          <cell r="L13966">
            <v>11</v>
          </cell>
        </row>
        <row r="13967">
          <cell r="E13967">
            <v>33325</v>
          </cell>
          <cell r="F13967">
            <v>7</v>
          </cell>
          <cell r="G13967">
            <v>15</v>
          </cell>
          <cell r="H13967">
            <v>11</v>
          </cell>
          <cell r="I13967">
            <v>6</v>
          </cell>
          <cell r="J13967">
            <v>6</v>
          </cell>
          <cell r="K13967">
            <v>13</v>
          </cell>
          <cell r="L13967">
            <v>11</v>
          </cell>
        </row>
        <row r="13968">
          <cell r="E13968">
            <v>33326</v>
          </cell>
          <cell r="F13968">
            <v>13</v>
          </cell>
          <cell r="G13968">
            <v>13</v>
          </cell>
          <cell r="H13968">
            <v>11</v>
          </cell>
          <cell r="I13968">
            <v>7</v>
          </cell>
          <cell r="J13968">
            <v>6</v>
          </cell>
          <cell r="K13968">
            <v>17</v>
          </cell>
          <cell r="L13968">
            <v>17</v>
          </cell>
        </row>
        <row r="13969">
          <cell r="E13969">
            <v>33327</v>
          </cell>
          <cell r="F13969">
            <v>7</v>
          </cell>
          <cell r="G13969">
            <v>7</v>
          </cell>
          <cell r="H13969">
            <v>11</v>
          </cell>
          <cell r="I13969">
            <v>9</v>
          </cell>
          <cell r="J13969">
            <v>0</v>
          </cell>
          <cell r="K13969">
            <v>9</v>
          </cell>
          <cell r="L13969">
            <v>4</v>
          </cell>
        </row>
        <row r="13970">
          <cell r="E13970">
            <v>33328</v>
          </cell>
          <cell r="F13970">
            <v>30</v>
          </cell>
          <cell r="G13970">
            <v>6</v>
          </cell>
          <cell r="H13970">
            <v>24</v>
          </cell>
          <cell r="I13970">
            <v>24</v>
          </cell>
          <cell r="J13970">
            <v>17</v>
          </cell>
          <cell r="K13970">
            <v>7</v>
          </cell>
          <cell r="L13970">
            <v>6</v>
          </cell>
        </row>
        <row r="13971">
          <cell r="E13971">
            <v>33329</v>
          </cell>
          <cell r="F13971">
            <v>0</v>
          </cell>
          <cell r="G13971">
            <v>4</v>
          </cell>
          <cell r="H13971">
            <v>7</v>
          </cell>
          <cell r="I13971">
            <v>9</v>
          </cell>
          <cell r="J13971">
            <v>9</v>
          </cell>
          <cell r="K13971">
            <v>9</v>
          </cell>
          <cell r="L13971">
            <v>4</v>
          </cell>
        </row>
        <row r="13972">
          <cell r="E13972">
            <v>33330</v>
          </cell>
          <cell r="F13972">
            <v>22</v>
          </cell>
          <cell r="G13972">
            <v>15</v>
          </cell>
          <cell r="H13972">
            <v>15</v>
          </cell>
          <cell r="I13972">
            <v>15</v>
          </cell>
          <cell r="J13972">
            <v>13</v>
          </cell>
          <cell r="K13972">
            <v>13</v>
          </cell>
          <cell r="L13972">
            <v>0</v>
          </cell>
        </row>
        <row r="13973">
          <cell r="E13973">
            <v>33331</v>
          </cell>
          <cell r="F13973">
            <v>15</v>
          </cell>
          <cell r="G13973">
            <v>11</v>
          </cell>
          <cell r="H13973">
            <v>9</v>
          </cell>
          <cell r="I13973">
            <v>4</v>
          </cell>
          <cell r="J13973">
            <v>7</v>
          </cell>
          <cell r="K13973">
            <v>15</v>
          </cell>
          <cell r="L13973">
            <v>28</v>
          </cell>
        </row>
        <row r="13974">
          <cell r="E13974">
            <v>33332</v>
          </cell>
          <cell r="F13974">
            <v>22</v>
          </cell>
          <cell r="G13974">
            <v>30</v>
          </cell>
          <cell r="H13974">
            <v>19</v>
          </cell>
          <cell r="I13974">
            <v>26</v>
          </cell>
          <cell r="J13974">
            <v>26</v>
          </cell>
          <cell r="K13974">
            <v>24</v>
          </cell>
          <cell r="L13974">
            <v>22</v>
          </cell>
        </row>
        <row r="13975">
          <cell r="E13975">
            <v>33333</v>
          </cell>
          <cell r="F13975">
            <v>6</v>
          </cell>
          <cell r="G13975">
            <v>4</v>
          </cell>
          <cell r="H13975">
            <v>2</v>
          </cell>
          <cell r="I13975">
            <v>9</v>
          </cell>
          <cell r="J13975">
            <v>9</v>
          </cell>
          <cell r="K13975">
            <v>7</v>
          </cell>
          <cell r="L13975">
            <v>4</v>
          </cell>
        </row>
        <row r="13976">
          <cell r="E13976">
            <v>33334</v>
          </cell>
          <cell r="F13976">
            <v>28</v>
          </cell>
          <cell r="G13976">
            <v>26</v>
          </cell>
          <cell r="H13976">
            <v>15</v>
          </cell>
          <cell r="I13976">
            <v>24</v>
          </cell>
          <cell r="J13976">
            <v>13</v>
          </cell>
          <cell r="K13976">
            <v>28</v>
          </cell>
          <cell r="L13976">
            <v>26</v>
          </cell>
        </row>
        <row r="13977">
          <cell r="E13977">
            <v>33335</v>
          </cell>
          <cell r="F13977">
            <v>0</v>
          </cell>
          <cell r="G13977">
            <v>4</v>
          </cell>
          <cell r="H13977">
            <v>0</v>
          </cell>
          <cell r="I13977">
            <v>7</v>
          </cell>
          <cell r="J13977">
            <v>6</v>
          </cell>
          <cell r="K13977">
            <v>11</v>
          </cell>
          <cell r="L13977">
            <v>9</v>
          </cell>
        </row>
        <row r="13978">
          <cell r="E13978">
            <v>33336</v>
          </cell>
          <cell r="F13978">
            <v>7</v>
          </cell>
          <cell r="G13978">
            <v>7</v>
          </cell>
          <cell r="H13978">
            <v>7</v>
          </cell>
          <cell r="I13978">
            <v>13</v>
          </cell>
          <cell r="J13978">
            <v>9</v>
          </cell>
          <cell r="K13978">
            <v>4</v>
          </cell>
          <cell r="L13978">
            <v>4</v>
          </cell>
        </row>
        <row r="13979">
          <cell r="E13979">
            <v>33337</v>
          </cell>
          <cell r="F13979">
            <v>7</v>
          </cell>
          <cell r="G13979">
            <v>7</v>
          </cell>
          <cell r="H13979">
            <v>6</v>
          </cell>
          <cell r="I13979">
            <v>2</v>
          </cell>
          <cell r="J13979">
            <v>4</v>
          </cell>
          <cell r="K13979">
            <v>0</v>
          </cell>
          <cell r="L13979">
            <v>0</v>
          </cell>
        </row>
        <row r="13980">
          <cell r="E13980">
            <v>33338</v>
          </cell>
          <cell r="F13980">
            <v>13</v>
          </cell>
          <cell r="G13980">
            <v>13</v>
          </cell>
          <cell r="H13980">
            <v>19</v>
          </cell>
          <cell r="I13980">
            <v>19</v>
          </cell>
          <cell r="J13980">
            <v>17</v>
          </cell>
          <cell r="K13980">
            <v>11</v>
          </cell>
          <cell r="L13980">
            <v>20</v>
          </cell>
        </row>
        <row r="13981">
          <cell r="E13981">
            <v>33339</v>
          </cell>
          <cell r="F13981">
            <v>28</v>
          </cell>
          <cell r="G13981">
            <v>33</v>
          </cell>
          <cell r="H13981">
            <v>26</v>
          </cell>
          <cell r="I13981">
            <v>28</v>
          </cell>
          <cell r="J13981">
            <v>31</v>
          </cell>
          <cell r="K13981">
            <v>26</v>
          </cell>
          <cell r="L13981">
            <v>31</v>
          </cell>
        </row>
        <row r="13982">
          <cell r="E13982">
            <v>33340</v>
          </cell>
          <cell r="F13982">
            <v>0</v>
          </cell>
          <cell r="G13982">
            <v>0</v>
          </cell>
          <cell r="H13982">
            <v>0</v>
          </cell>
          <cell r="I13982">
            <v>0</v>
          </cell>
          <cell r="J13982">
            <v>0</v>
          </cell>
          <cell r="K13982">
            <v>0</v>
          </cell>
          <cell r="L13982">
            <v>4</v>
          </cell>
        </row>
        <row r="13983">
          <cell r="E13983">
            <v>33341</v>
          </cell>
          <cell r="F13983">
            <v>20</v>
          </cell>
          <cell r="G13983">
            <v>20</v>
          </cell>
          <cell r="H13983">
            <v>13</v>
          </cell>
          <cell r="I13983">
            <v>13</v>
          </cell>
          <cell r="J13983">
            <v>9</v>
          </cell>
          <cell r="K13983">
            <v>9</v>
          </cell>
          <cell r="L13983">
            <v>9</v>
          </cell>
        </row>
        <row r="13984">
          <cell r="E13984">
            <v>33342</v>
          </cell>
          <cell r="F13984">
            <v>7</v>
          </cell>
          <cell r="G13984">
            <v>6</v>
          </cell>
          <cell r="H13984">
            <v>4</v>
          </cell>
          <cell r="I13984">
            <v>15</v>
          </cell>
          <cell r="J13984">
            <v>13</v>
          </cell>
          <cell r="K13984">
            <v>19</v>
          </cell>
          <cell r="L13984">
            <v>13</v>
          </cell>
        </row>
        <row r="13985">
          <cell r="E13985">
            <v>33343</v>
          </cell>
          <cell r="F13985">
            <v>26</v>
          </cell>
          <cell r="G13985">
            <v>24</v>
          </cell>
          <cell r="H13985">
            <v>28</v>
          </cell>
          <cell r="I13985">
            <v>26</v>
          </cell>
          <cell r="J13985">
            <v>26</v>
          </cell>
          <cell r="K13985">
            <v>22</v>
          </cell>
          <cell r="L13985">
            <v>26</v>
          </cell>
        </row>
        <row r="13986">
          <cell r="E13986">
            <v>33344</v>
          </cell>
          <cell r="F13986">
            <v>9</v>
          </cell>
          <cell r="G13986">
            <v>17</v>
          </cell>
          <cell r="H13986">
            <v>9</v>
          </cell>
          <cell r="I13986">
            <v>9</v>
          </cell>
          <cell r="J13986">
            <v>11</v>
          </cell>
          <cell r="K13986">
            <v>11</v>
          </cell>
          <cell r="L13986">
            <v>7</v>
          </cell>
        </row>
        <row r="13987">
          <cell r="E13987">
            <v>33345</v>
          </cell>
          <cell r="F13987">
            <v>4</v>
          </cell>
          <cell r="G13987">
            <v>0</v>
          </cell>
          <cell r="H13987">
            <v>4</v>
          </cell>
          <cell r="I13987">
            <v>0</v>
          </cell>
          <cell r="J13987">
            <v>4</v>
          </cell>
          <cell r="K13987">
            <v>4</v>
          </cell>
          <cell r="L13987">
            <v>0</v>
          </cell>
        </row>
        <row r="13988">
          <cell r="E13988">
            <v>33346</v>
          </cell>
          <cell r="F13988">
            <v>7</v>
          </cell>
          <cell r="G13988">
            <v>4</v>
          </cell>
          <cell r="H13988">
            <v>0</v>
          </cell>
          <cell r="I13988">
            <v>4</v>
          </cell>
          <cell r="J13988">
            <v>0</v>
          </cell>
          <cell r="K13988">
            <v>0</v>
          </cell>
          <cell r="L13988">
            <v>0</v>
          </cell>
        </row>
        <row r="13989">
          <cell r="E13989">
            <v>33347</v>
          </cell>
          <cell r="F13989">
            <v>11</v>
          </cell>
          <cell r="G13989">
            <v>6</v>
          </cell>
          <cell r="H13989">
            <v>7</v>
          </cell>
          <cell r="I13989">
            <v>7</v>
          </cell>
          <cell r="J13989">
            <v>0</v>
          </cell>
          <cell r="K13989">
            <v>7</v>
          </cell>
          <cell r="L13989">
            <v>0</v>
          </cell>
        </row>
        <row r="13990">
          <cell r="E13990">
            <v>33348</v>
          </cell>
          <cell r="F13990">
            <v>9</v>
          </cell>
          <cell r="G13990">
            <v>6</v>
          </cell>
          <cell r="H13990">
            <v>7</v>
          </cell>
          <cell r="I13990">
            <v>0</v>
          </cell>
          <cell r="J13990">
            <v>6</v>
          </cell>
          <cell r="K13990">
            <v>9</v>
          </cell>
          <cell r="L13990">
            <v>6</v>
          </cell>
        </row>
        <row r="13991">
          <cell r="E13991">
            <v>33349</v>
          </cell>
          <cell r="F13991">
            <v>9</v>
          </cell>
          <cell r="G13991">
            <v>7</v>
          </cell>
          <cell r="H13991">
            <v>9</v>
          </cell>
          <cell r="I13991">
            <v>6</v>
          </cell>
          <cell r="J13991">
            <v>9</v>
          </cell>
          <cell r="K13991">
            <v>0</v>
          </cell>
          <cell r="L13991">
            <v>9</v>
          </cell>
        </row>
        <row r="13992">
          <cell r="E13992">
            <v>33350</v>
          </cell>
          <cell r="F13992">
            <v>0</v>
          </cell>
          <cell r="G13992">
            <v>11</v>
          </cell>
          <cell r="H13992">
            <v>9</v>
          </cell>
          <cell r="I13992">
            <v>9</v>
          </cell>
          <cell r="J13992">
            <v>20</v>
          </cell>
          <cell r="K13992">
            <v>9</v>
          </cell>
          <cell r="L13992">
            <v>11</v>
          </cell>
        </row>
        <row r="13993">
          <cell r="E13993">
            <v>33351</v>
          </cell>
          <cell r="F13993">
            <v>4</v>
          </cell>
          <cell r="G13993">
            <v>6</v>
          </cell>
          <cell r="H13993">
            <v>11</v>
          </cell>
          <cell r="I13993">
            <v>4</v>
          </cell>
          <cell r="J13993">
            <v>6</v>
          </cell>
          <cell r="K13993">
            <v>4</v>
          </cell>
          <cell r="L13993">
            <v>6</v>
          </cell>
        </row>
        <row r="13994">
          <cell r="E13994">
            <v>33352</v>
          </cell>
          <cell r="F13994">
            <v>6</v>
          </cell>
          <cell r="G13994">
            <v>11</v>
          </cell>
          <cell r="H13994">
            <v>0</v>
          </cell>
          <cell r="I13994">
            <v>4</v>
          </cell>
          <cell r="J13994">
            <v>9</v>
          </cell>
          <cell r="K13994">
            <v>4</v>
          </cell>
          <cell r="L13994">
            <v>7</v>
          </cell>
        </row>
        <row r="13995">
          <cell r="E13995">
            <v>33353</v>
          </cell>
          <cell r="F13995">
            <v>24</v>
          </cell>
          <cell r="G13995">
            <v>31</v>
          </cell>
          <cell r="H13995">
            <v>31</v>
          </cell>
          <cell r="I13995">
            <v>35</v>
          </cell>
          <cell r="J13995">
            <v>33</v>
          </cell>
          <cell r="K13995">
            <v>31</v>
          </cell>
          <cell r="L13995">
            <v>22</v>
          </cell>
        </row>
        <row r="13996">
          <cell r="E13996">
            <v>33354</v>
          </cell>
          <cell r="F13996">
            <v>6</v>
          </cell>
          <cell r="G13996">
            <v>19</v>
          </cell>
          <cell r="H13996">
            <v>13</v>
          </cell>
          <cell r="I13996">
            <v>9</v>
          </cell>
          <cell r="J13996">
            <v>6</v>
          </cell>
          <cell r="K13996">
            <v>13</v>
          </cell>
          <cell r="L13996">
            <v>4</v>
          </cell>
        </row>
        <row r="13997">
          <cell r="E13997">
            <v>33355</v>
          </cell>
          <cell r="F13997">
            <v>20</v>
          </cell>
          <cell r="G13997">
            <v>26</v>
          </cell>
          <cell r="H13997">
            <v>37</v>
          </cell>
          <cell r="I13997">
            <v>26</v>
          </cell>
          <cell r="J13997">
            <v>28</v>
          </cell>
          <cell r="K13997">
            <v>33</v>
          </cell>
          <cell r="L13997">
            <v>37</v>
          </cell>
        </row>
        <row r="13998">
          <cell r="E13998">
            <v>33356</v>
          </cell>
          <cell r="F13998">
            <v>41</v>
          </cell>
          <cell r="G13998">
            <v>52</v>
          </cell>
          <cell r="H13998">
            <v>41</v>
          </cell>
          <cell r="I13998">
            <v>37</v>
          </cell>
          <cell r="J13998">
            <v>41</v>
          </cell>
          <cell r="K13998">
            <v>39</v>
          </cell>
          <cell r="L13998">
            <v>33</v>
          </cell>
        </row>
        <row r="13999">
          <cell r="E13999">
            <v>33357</v>
          </cell>
          <cell r="F13999">
            <v>20</v>
          </cell>
          <cell r="G13999">
            <v>15</v>
          </cell>
          <cell r="H13999">
            <v>11</v>
          </cell>
          <cell r="I13999">
            <v>19</v>
          </cell>
          <cell r="J13999">
            <v>22</v>
          </cell>
          <cell r="K13999">
            <v>24</v>
          </cell>
          <cell r="L13999">
            <v>19</v>
          </cell>
        </row>
        <row r="14000">
          <cell r="E14000">
            <v>33358</v>
          </cell>
          <cell r="F14000">
            <v>17</v>
          </cell>
          <cell r="G14000">
            <v>11</v>
          </cell>
          <cell r="H14000">
            <v>15</v>
          </cell>
          <cell r="I14000">
            <v>11</v>
          </cell>
          <cell r="J14000">
            <v>22</v>
          </cell>
          <cell r="K14000">
            <v>15</v>
          </cell>
          <cell r="L14000">
            <v>19</v>
          </cell>
        </row>
        <row r="14001">
          <cell r="E14001">
            <v>33359</v>
          </cell>
          <cell r="F14001">
            <v>6</v>
          </cell>
          <cell r="G14001">
            <v>9</v>
          </cell>
          <cell r="H14001">
            <v>9</v>
          </cell>
          <cell r="I14001">
            <v>6</v>
          </cell>
          <cell r="J14001">
            <v>15</v>
          </cell>
          <cell r="K14001">
            <v>15</v>
          </cell>
          <cell r="L14001">
            <v>9</v>
          </cell>
        </row>
        <row r="14002">
          <cell r="E14002">
            <v>33360</v>
          </cell>
          <cell r="F14002">
            <v>4</v>
          </cell>
          <cell r="G14002">
            <v>6</v>
          </cell>
          <cell r="H14002">
            <v>7</v>
          </cell>
          <cell r="I14002">
            <v>11</v>
          </cell>
          <cell r="J14002">
            <v>6</v>
          </cell>
          <cell r="K14002">
            <v>4</v>
          </cell>
          <cell r="L14002">
            <v>0</v>
          </cell>
        </row>
        <row r="14003">
          <cell r="E14003">
            <v>33361</v>
          </cell>
          <cell r="F14003">
            <v>17</v>
          </cell>
          <cell r="G14003">
            <v>15</v>
          </cell>
          <cell r="H14003">
            <v>13</v>
          </cell>
          <cell r="I14003">
            <v>13</v>
          </cell>
          <cell r="J14003">
            <v>13</v>
          </cell>
          <cell r="K14003">
            <v>9</v>
          </cell>
          <cell r="L14003">
            <v>6</v>
          </cell>
        </row>
        <row r="14004">
          <cell r="E14004">
            <v>33362</v>
          </cell>
          <cell r="F14004">
            <v>6</v>
          </cell>
          <cell r="G14004">
            <v>6</v>
          </cell>
          <cell r="H14004">
            <v>0</v>
          </cell>
          <cell r="I14004">
            <v>6</v>
          </cell>
          <cell r="J14004">
            <v>0</v>
          </cell>
          <cell r="K14004">
            <v>6</v>
          </cell>
          <cell r="L14004">
            <v>0</v>
          </cell>
        </row>
        <row r="14005">
          <cell r="E14005">
            <v>33363</v>
          </cell>
          <cell r="F14005">
            <v>19</v>
          </cell>
          <cell r="G14005">
            <v>19</v>
          </cell>
          <cell r="H14005">
            <v>26</v>
          </cell>
          <cell r="I14005">
            <v>15</v>
          </cell>
          <cell r="J14005">
            <v>13</v>
          </cell>
          <cell r="K14005">
            <v>11</v>
          </cell>
          <cell r="L14005">
            <v>11</v>
          </cell>
        </row>
        <row r="14006">
          <cell r="E14006">
            <v>33364</v>
          </cell>
          <cell r="F14006">
            <v>7</v>
          </cell>
          <cell r="G14006">
            <v>9</v>
          </cell>
          <cell r="H14006">
            <v>9</v>
          </cell>
          <cell r="I14006">
            <v>6</v>
          </cell>
          <cell r="J14006">
            <v>4</v>
          </cell>
          <cell r="K14006">
            <v>6</v>
          </cell>
          <cell r="L14006">
            <v>9</v>
          </cell>
        </row>
        <row r="14007">
          <cell r="E14007">
            <v>33365</v>
          </cell>
          <cell r="F14007">
            <v>11</v>
          </cell>
          <cell r="G14007">
            <v>9</v>
          </cell>
          <cell r="H14007">
            <v>4</v>
          </cell>
          <cell r="I14007">
            <v>2</v>
          </cell>
          <cell r="J14007">
            <v>4</v>
          </cell>
          <cell r="K14007">
            <v>4</v>
          </cell>
          <cell r="L14007">
            <v>0</v>
          </cell>
        </row>
        <row r="14008">
          <cell r="E14008">
            <v>33366</v>
          </cell>
          <cell r="F14008">
            <v>6</v>
          </cell>
          <cell r="G14008">
            <v>6</v>
          </cell>
          <cell r="H14008">
            <v>7</v>
          </cell>
          <cell r="I14008">
            <v>9</v>
          </cell>
          <cell r="J14008">
            <v>9</v>
          </cell>
          <cell r="K14008">
            <v>9</v>
          </cell>
          <cell r="L14008">
            <v>0</v>
          </cell>
        </row>
        <row r="14009">
          <cell r="E14009">
            <v>33367</v>
          </cell>
          <cell r="F14009">
            <v>11</v>
          </cell>
          <cell r="G14009">
            <v>9</v>
          </cell>
          <cell r="H14009">
            <v>15</v>
          </cell>
          <cell r="I14009">
            <v>11</v>
          </cell>
          <cell r="J14009">
            <v>13</v>
          </cell>
          <cell r="K14009">
            <v>11</v>
          </cell>
          <cell r="L14009">
            <v>15</v>
          </cell>
        </row>
        <row r="14010">
          <cell r="E14010">
            <v>33368</v>
          </cell>
          <cell r="F14010">
            <v>15</v>
          </cell>
          <cell r="G14010">
            <v>17</v>
          </cell>
          <cell r="H14010">
            <v>7</v>
          </cell>
          <cell r="I14010">
            <v>22</v>
          </cell>
          <cell r="J14010">
            <v>11</v>
          </cell>
          <cell r="K14010">
            <v>20</v>
          </cell>
          <cell r="L14010">
            <v>19</v>
          </cell>
        </row>
        <row r="14011">
          <cell r="E14011">
            <v>33369</v>
          </cell>
          <cell r="F14011">
            <v>0</v>
          </cell>
          <cell r="G14011">
            <v>7</v>
          </cell>
          <cell r="H14011">
            <v>11</v>
          </cell>
          <cell r="I14011">
            <v>6</v>
          </cell>
          <cell r="J14011">
            <v>6</v>
          </cell>
          <cell r="K14011">
            <v>0</v>
          </cell>
          <cell r="L14011">
            <v>0</v>
          </cell>
        </row>
        <row r="14012">
          <cell r="E14012">
            <v>33370</v>
          </cell>
          <cell r="F14012">
            <v>13</v>
          </cell>
          <cell r="G14012">
            <v>9</v>
          </cell>
          <cell r="H14012">
            <v>9</v>
          </cell>
          <cell r="I14012">
            <v>4</v>
          </cell>
          <cell r="J14012">
            <v>0</v>
          </cell>
          <cell r="K14012">
            <v>0</v>
          </cell>
          <cell r="L14012">
            <v>6</v>
          </cell>
        </row>
        <row r="14013">
          <cell r="E14013">
            <v>33371</v>
          </cell>
          <cell r="F14013">
            <v>31</v>
          </cell>
          <cell r="G14013">
            <v>24</v>
          </cell>
          <cell r="H14013">
            <v>31</v>
          </cell>
          <cell r="I14013">
            <v>26</v>
          </cell>
          <cell r="J14013">
            <v>30</v>
          </cell>
          <cell r="K14013">
            <v>22</v>
          </cell>
          <cell r="L14013">
            <v>33</v>
          </cell>
        </row>
        <row r="14014">
          <cell r="E14014">
            <v>33372</v>
          </cell>
          <cell r="F14014">
            <v>9</v>
          </cell>
          <cell r="G14014">
            <v>28</v>
          </cell>
          <cell r="H14014">
            <v>19</v>
          </cell>
          <cell r="I14014">
            <v>11</v>
          </cell>
          <cell r="J14014">
            <v>7</v>
          </cell>
          <cell r="K14014">
            <v>0</v>
          </cell>
          <cell r="L14014">
            <v>0</v>
          </cell>
        </row>
        <row r="14015">
          <cell r="E14015">
            <v>33373</v>
          </cell>
          <cell r="F14015">
            <v>4</v>
          </cell>
          <cell r="G14015">
            <v>26</v>
          </cell>
          <cell r="H14015">
            <v>7</v>
          </cell>
          <cell r="I14015">
            <v>17</v>
          </cell>
          <cell r="J14015">
            <v>9</v>
          </cell>
          <cell r="K14015">
            <v>0</v>
          </cell>
          <cell r="L14015">
            <v>11</v>
          </cell>
        </row>
        <row r="14016">
          <cell r="E14016">
            <v>33374</v>
          </cell>
          <cell r="F14016">
            <v>17</v>
          </cell>
          <cell r="G14016">
            <v>15</v>
          </cell>
          <cell r="H14016">
            <v>9</v>
          </cell>
          <cell r="I14016">
            <v>11</v>
          </cell>
          <cell r="J14016">
            <v>0</v>
          </cell>
          <cell r="K14016">
            <v>0</v>
          </cell>
          <cell r="L14016">
            <v>4</v>
          </cell>
        </row>
        <row r="14017">
          <cell r="E14017">
            <v>33375</v>
          </cell>
          <cell r="F14017">
            <v>15</v>
          </cell>
          <cell r="G14017">
            <v>9</v>
          </cell>
          <cell r="H14017">
            <v>15</v>
          </cell>
          <cell r="I14017">
            <v>9</v>
          </cell>
          <cell r="J14017">
            <v>9</v>
          </cell>
          <cell r="K14017">
            <v>11</v>
          </cell>
          <cell r="L14017">
            <v>7</v>
          </cell>
        </row>
        <row r="14018">
          <cell r="E14018">
            <v>33376</v>
          </cell>
          <cell r="F14018">
            <v>20</v>
          </cell>
          <cell r="G14018">
            <v>19</v>
          </cell>
          <cell r="H14018">
            <v>17</v>
          </cell>
          <cell r="I14018">
            <v>13</v>
          </cell>
          <cell r="J14018">
            <v>11</v>
          </cell>
          <cell r="K14018">
            <v>0</v>
          </cell>
          <cell r="L14018">
            <v>7</v>
          </cell>
        </row>
        <row r="14019">
          <cell r="E14019">
            <v>33377</v>
          </cell>
          <cell r="F14019">
            <v>9</v>
          </cell>
          <cell r="G14019">
            <v>9</v>
          </cell>
          <cell r="H14019">
            <v>15</v>
          </cell>
          <cell r="I14019">
            <v>11</v>
          </cell>
          <cell r="J14019">
            <v>9</v>
          </cell>
          <cell r="K14019">
            <v>4</v>
          </cell>
          <cell r="L14019">
            <v>11</v>
          </cell>
        </row>
        <row r="14020">
          <cell r="E14020">
            <v>33378</v>
          </cell>
          <cell r="F14020">
            <v>9</v>
          </cell>
          <cell r="G14020">
            <v>4</v>
          </cell>
          <cell r="H14020">
            <v>22</v>
          </cell>
          <cell r="I14020">
            <v>20</v>
          </cell>
          <cell r="J14020">
            <v>22</v>
          </cell>
          <cell r="K14020">
            <v>22</v>
          </cell>
          <cell r="L14020">
            <v>26</v>
          </cell>
        </row>
        <row r="14021">
          <cell r="E14021">
            <v>33379</v>
          </cell>
          <cell r="F14021">
            <v>6</v>
          </cell>
          <cell r="G14021">
            <v>6</v>
          </cell>
          <cell r="H14021">
            <v>7</v>
          </cell>
          <cell r="I14021">
            <v>22</v>
          </cell>
          <cell r="J14021">
            <v>24</v>
          </cell>
          <cell r="K14021">
            <v>15</v>
          </cell>
          <cell r="L14021">
            <v>30</v>
          </cell>
        </row>
        <row r="14022">
          <cell r="E14022">
            <v>33380</v>
          </cell>
          <cell r="F14022">
            <v>15</v>
          </cell>
          <cell r="G14022">
            <v>22</v>
          </cell>
          <cell r="H14022">
            <v>11</v>
          </cell>
          <cell r="I14022">
            <v>11</v>
          </cell>
          <cell r="J14022">
            <v>11</v>
          </cell>
          <cell r="K14022">
            <v>9</v>
          </cell>
          <cell r="L14022">
            <v>4</v>
          </cell>
        </row>
        <row r="14023">
          <cell r="E14023">
            <v>33381</v>
          </cell>
          <cell r="F14023">
            <v>30</v>
          </cell>
          <cell r="G14023">
            <v>24</v>
          </cell>
          <cell r="H14023">
            <v>28</v>
          </cell>
          <cell r="I14023">
            <v>20</v>
          </cell>
          <cell r="J14023">
            <v>13</v>
          </cell>
          <cell r="K14023">
            <v>11</v>
          </cell>
          <cell r="L14023">
            <v>9</v>
          </cell>
        </row>
        <row r="14024">
          <cell r="E14024">
            <v>33382</v>
          </cell>
          <cell r="F14024">
            <v>15</v>
          </cell>
          <cell r="G14024">
            <v>6</v>
          </cell>
          <cell r="H14024">
            <v>15</v>
          </cell>
          <cell r="I14024">
            <v>15</v>
          </cell>
          <cell r="J14024">
            <v>15</v>
          </cell>
          <cell r="K14024">
            <v>13</v>
          </cell>
          <cell r="L14024">
            <v>11</v>
          </cell>
        </row>
        <row r="14025">
          <cell r="E14025">
            <v>33383</v>
          </cell>
          <cell r="F14025">
            <v>9</v>
          </cell>
          <cell r="G14025">
            <v>24</v>
          </cell>
          <cell r="H14025">
            <v>22</v>
          </cell>
          <cell r="I14025">
            <v>22</v>
          </cell>
          <cell r="J14025">
            <v>17</v>
          </cell>
          <cell r="K14025">
            <v>19</v>
          </cell>
          <cell r="L14025">
            <v>22</v>
          </cell>
        </row>
        <row r="14026">
          <cell r="E14026">
            <v>33384</v>
          </cell>
          <cell r="F14026">
            <v>11</v>
          </cell>
          <cell r="G14026">
            <v>6</v>
          </cell>
          <cell r="H14026">
            <v>9</v>
          </cell>
          <cell r="I14026">
            <v>6</v>
          </cell>
          <cell r="J14026">
            <v>4</v>
          </cell>
          <cell r="K14026">
            <v>0</v>
          </cell>
          <cell r="L14026">
            <v>4</v>
          </cell>
        </row>
        <row r="14027">
          <cell r="E14027">
            <v>33385</v>
          </cell>
          <cell r="F14027">
            <v>4</v>
          </cell>
          <cell r="G14027">
            <v>6</v>
          </cell>
          <cell r="H14027">
            <v>6</v>
          </cell>
          <cell r="I14027">
            <v>4</v>
          </cell>
          <cell r="J14027">
            <v>11</v>
          </cell>
          <cell r="K14027">
            <v>7</v>
          </cell>
          <cell r="L14027">
            <v>0</v>
          </cell>
        </row>
        <row r="14028">
          <cell r="E14028">
            <v>33386</v>
          </cell>
          <cell r="F14028">
            <v>7</v>
          </cell>
          <cell r="G14028">
            <v>6</v>
          </cell>
          <cell r="H14028">
            <v>7</v>
          </cell>
          <cell r="I14028">
            <v>6</v>
          </cell>
          <cell r="J14028">
            <v>7</v>
          </cell>
          <cell r="K14028">
            <v>7</v>
          </cell>
          <cell r="L14028">
            <v>6</v>
          </cell>
        </row>
        <row r="14029">
          <cell r="E14029">
            <v>33387</v>
          </cell>
          <cell r="F14029">
            <v>6</v>
          </cell>
          <cell r="G14029">
            <v>0</v>
          </cell>
          <cell r="H14029">
            <v>7</v>
          </cell>
          <cell r="I14029">
            <v>6</v>
          </cell>
          <cell r="J14029">
            <v>11</v>
          </cell>
          <cell r="K14029">
            <v>4</v>
          </cell>
          <cell r="L14029">
            <v>6</v>
          </cell>
        </row>
        <row r="14030">
          <cell r="E14030">
            <v>33388</v>
          </cell>
          <cell r="F14030">
            <v>11</v>
          </cell>
          <cell r="G14030">
            <v>11</v>
          </cell>
          <cell r="H14030">
            <v>17</v>
          </cell>
          <cell r="I14030">
            <v>7</v>
          </cell>
          <cell r="J14030">
            <v>11</v>
          </cell>
          <cell r="K14030">
            <v>15</v>
          </cell>
          <cell r="L14030">
            <v>17</v>
          </cell>
        </row>
        <row r="14031">
          <cell r="E14031">
            <v>33389</v>
          </cell>
          <cell r="F14031">
            <v>0</v>
          </cell>
          <cell r="G14031">
            <v>7</v>
          </cell>
          <cell r="H14031">
            <v>0</v>
          </cell>
          <cell r="I14031">
            <v>0</v>
          </cell>
          <cell r="J14031">
            <v>4</v>
          </cell>
          <cell r="K14031">
            <v>6</v>
          </cell>
          <cell r="L14031">
            <v>6</v>
          </cell>
        </row>
        <row r="14032">
          <cell r="E14032">
            <v>33390</v>
          </cell>
          <cell r="F14032">
            <v>4</v>
          </cell>
          <cell r="G14032">
            <v>7</v>
          </cell>
          <cell r="H14032">
            <v>17</v>
          </cell>
          <cell r="I14032">
            <v>15</v>
          </cell>
          <cell r="J14032">
            <v>11</v>
          </cell>
          <cell r="K14032">
            <v>11</v>
          </cell>
          <cell r="L14032">
            <v>17</v>
          </cell>
        </row>
        <row r="14033">
          <cell r="E14033">
            <v>33391</v>
          </cell>
          <cell r="F14033">
            <v>15</v>
          </cell>
          <cell r="G14033">
            <v>11</v>
          </cell>
          <cell r="H14033">
            <v>11</v>
          </cell>
          <cell r="I14033">
            <v>11</v>
          </cell>
          <cell r="J14033">
            <v>15</v>
          </cell>
          <cell r="K14033">
            <v>6</v>
          </cell>
          <cell r="L14033">
            <v>9</v>
          </cell>
        </row>
        <row r="14034">
          <cell r="E14034">
            <v>33392</v>
          </cell>
          <cell r="F14034">
            <v>20</v>
          </cell>
          <cell r="G14034">
            <v>22</v>
          </cell>
          <cell r="H14034">
            <v>19</v>
          </cell>
          <cell r="I14034">
            <v>19</v>
          </cell>
          <cell r="J14034">
            <v>9</v>
          </cell>
          <cell r="K14034">
            <v>6</v>
          </cell>
          <cell r="L14034">
            <v>4</v>
          </cell>
        </row>
        <row r="14035">
          <cell r="E14035">
            <v>33393</v>
          </cell>
          <cell r="F14035">
            <v>30</v>
          </cell>
          <cell r="G14035">
            <v>30</v>
          </cell>
          <cell r="H14035">
            <v>11</v>
          </cell>
          <cell r="I14035">
            <v>7</v>
          </cell>
          <cell r="J14035">
            <v>7</v>
          </cell>
          <cell r="K14035">
            <v>7</v>
          </cell>
          <cell r="L14035">
            <v>4</v>
          </cell>
        </row>
        <row r="14036">
          <cell r="E14036">
            <v>33394</v>
          </cell>
          <cell r="F14036">
            <v>13</v>
          </cell>
          <cell r="G14036">
            <v>15</v>
          </cell>
          <cell r="H14036">
            <v>17</v>
          </cell>
          <cell r="I14036">
            <v>19</v>
          </cell>
          <cell r="J14036">
            <v>19</v>
          </cell>
          <cell r="K14036">
            <v>22</v>
          </cell>
          <cell r="L14036">
            <v>22</v>
          </cell>
        </row>
        <row r="14037">
          <cell r="E14037">
            <v>33395</v>
          </cell>
          <cell r="F14037">
            <v>9</v>
          </cell>
          <cell r="G14037">
            <v>13</v>
          </cell>
          <cell r="H14037">
            <v>9</v>
          </cell>
          <cell r="I14037">
            <v>9</v>
          </cell>
          <cell r="J14037">
            <v>0</v>
          </cell>
          <cell r="K14037">
            <v>0</v>
          </cell>
          <cell r="L14037">
            <v>4</v>
          </cell>
        </row>
        <row r="14038">
          <cell r="E14038">
            <v>33396</v>
          </cell>
          <cell r="F14038">
            <v>4</v>
          </cell>
          <cell r="G14038">
            <v>6</v>
          </cell>
          <cell r="H14038">
            <v>9</v>
          </cell>
          <cell r="I14038">
            <v>11</v>
          </cell>
          <cell r="J14038">
            <v>7</v>
          </cell>
          <cell r="K14038">
            <v>7</v>
          </cell>
          <cell r="L14038">
            <v>4</v>
          </cell>
        </row>
        <row r="14039">
          <cell r="E14039">
            <v>33397</v>
          </cell>
          <cell r="F14039">
            <v>30</v>
          </cell>
          <cell r="G14039">
            <v>37</v>
          </cell>
          <cell r="H14039">
            <v>33</v>
          </cell>
          <cell r="I14039">
            <v>44</v>
          </cell>
          <cell r="J14039">
            <v>30</v>
          </cell>
          <cell r="K14039">
            <v>26</v>
          </cell>
          <cell r="L14039">
            <v>30</v>
          </cell>
        </row>
        <row r="14040">
          <cell r="E14040">
            <v>33398</v>
          </cell>
          <cell r="F14040">
            <v>2</v>
          </cell>
          <cell r="G14040">
            <v>6</v>
          </cell>
          <cell r="H14040">
            <v>7</v>
          </cell>
          <cell r="I14040">
            <v>6</v>
          </cell>
          <cell r="J14040">
            <v>9</v>
          </cell>
          <cell r="K14040">
            <v>17</v>
          </cell>
          <cell r="L14040">
            <v>13</v>
          </cell>
        </row>
        <row r="14041">
          <cell r="E14041">
            <v>33399</v>
          </cell>
          <cell r="F14041">
            <v>4</v>
          </cell>
          <cell r="G14041">
            <v>6</v>
          </cell>
          <cell r="H14041">
            <v>7</v>
          </cell>
          <cell r="I14041">
            <v>4</v>
          </cell>
          <cell r="J14041">
            <v>4</v>
          </cell>
          <cell r="K14041">
            <v>4</v>
          </cell>
          <cell r="L14041">
            <v>4</v>
          </cell>
        </row>
        <row r="14042">
          <cell r="E14042">
            <v>33400</v>
          </cell>
          <cell r="F14042">
            <v>6</v>
          </cell>
          <cell r="G14042">
            <v>7</v>
          </cell>
          <cell r="H14042">
            <v>6</v>
          </cell>
          <cell r="I14042">
            <v>6</v>
          </cell>
          <cell r="J14042">
            <v>11</v>
          </cell>
          <cell r="K14042">
            <v>7</v>
          </cell>
          <cell r="L14042">
            <v>7</v>
          </cell>
        </row>
        <row r="14043">
          <cell r="E14043">
            <v>33401</v>
          </cell>
          <cell r="F14043">
            <v>9</v>
          </cell>
          <cell r="G14043">
            <v>7</v>
          </cell>
          <cell r="H14043">
            <v>11</v>
          </cell>
          <cell r="I14043">
            <v>9</v>
          </cell>
          <cell r="J14043">
            <v>4</v>
          </cell>
          <cell r="K14043">
            <v>7</v>
          </cell>
          <cell r="L14043">
            <v>0</v>
          </cell>
        </row>
        <row r="14044">
          <cell r="E14044">
            <v>33402</v>
          </cell>
          <cell r="F14044">
            <v>19</v>
          </cell>
          <cell r="G14044">
            <v>24</v>
          </cell>
          <cell r="H14044">
            <v>26</v>
          </cell>
          <cell r="I14044">
            <v>30</v>
          </cell>
          <cell r="J14044">
            <v>26</v>
          </cell>
          <cell r="K14044">
            <v>30</v>
          </cell>
          <cell r="L14044">
            <v>31</v>
          </cell>
        </row>
        <row r="14045">
          <cell r="E14045">
            <v>33403</v>
          </cell>
          <cell r="F14045">
            <v>2</v>
          </cell>
          <cell r="G14045">
            <v>0</v>
          </cell>
          <cell r="H14045">
            <v>0</v>
          </cell>
          <cell r="I14045">
            <v>6</v>
          </cell>
          <cell r="J14045">
            <v>6</v>
          </cell>
          <cell r="K14045">
            <v>6</v>
          </cell>
          <cell r="L14045">
            <v>4</v>
          </cell>
        </row>
        <row r="14046">
          <cell r="E14046">
            <v>33404</v>
          </cell>
          <cell r="F14046">
            <v>0</v>
          </cell>
          <cell r="G14046">
            <v>4</v>
          </cell>
          <cell r="H14046">
            <v>0</v>
          </cell>
          <cell r="I14046">
            <v>6</v>
          </cell>
          <cell r="J14046">
            <v>4</v>
          </cell>
          <cell r="K14046">
            <v>15</v>
          </cell>
          <cell r="L14046">
            <v>22</v>
          </cell>
        </row>
        <row r="14047">
          <cell r="E14047">
            <v>33405</v>
          </cell>
          <cell r="F14047">
            <v>7</v>
          </cell>
          <cell r="G14047">
            <v>11</v>
          </cell>
          <cell r="H14047">
            <v>13</v>
          </cell>
          <cell r="I14047">
            <v>17</v>
          </cell>
          <cell r="J14047">
            <v>7</v>
          </cell>
          <cell r="K14047">
            <v>7</v>
          </cell>
          <cell r="L14047">
            <v>0</v>
          </cell>
        </row>
        <row r="14048">
          <cell r="E14048">
            <v>33406</v>
          </cell>
          <cell r="F14048">
            <v>15</v>
          </cell>
          <cell r="G14048">
            <v>11</v>
          </cell>
          <cell r="H14048">
            <v>13</v>
          </cell>
          <cell r="I14048">
            <v>15</v>
          </cell>
          <cell r="J14048">
            <v>26</v>
          </cell>
          <cell r="K14048">
            <v>28</v>
          </cell>
          <cell r="L14048">
            <v>19</v>
          </cell>
        </row>
        <row r="14049">
          <cell r="E14049">
            <v>33407</v>
          </cell>
          <cell r="F14049">
            <v>6</v>
          </cell>
          <cell r="G14049">
            <v>9</v>
          </cell>
          <cell r="H14049">
            <v>7</v>
          </cell>
          <cell r="I14049">
            <v>6</v>
          </cell>
          <cell r="J14049">
            <v>6</v>
          </cell>
          <cell r="K14049">
            <v>6</v>
          </cell>
          <cell r="L14049">
            <v>0</v>
          </cell>
        </row>
        <row r="14050">
          <cell r="E14050">
            <v>33408</v>
          </cell>
          <cell r="F14050">
            <v>9</v>
          </cell>
          <cell r="G14050">
            <v>9</v>
          </cell>
          <cell r="H14050">
            <v>0</v>
          </cell>
          <cell r="I14050">
            <v>7</v>
          </cell>
          <cell r="J14050">
            <v>13</v>
          </cell>
          <cell r="K14050">
            <v>11</v>
          </cell>
          <cell r="L14050">
            <v>9</v>
          </cell>
        </row>
        <row r="14051">
          <cell r="E14051">
            <v>33409</v>
          </cell>
          <cell r="F14051">
            <v>11</v>
          </cell>
          <cell r="G14051">
            <v>11</v>
          </cell>
          <cell r="H14051">
            <v>7</v>
          </cell>
          <cell r="I14051">
            <v>6</v>
          </cell>
          <cell r="J14051">
            <v>6</v>
          </cell>
          <cell r="K14051">
            <v>6</v>
          </cell>
          <cell r="L14051">
            <v>6</v>
          </cell>
        </row>
        <row r="14052">
          <cell r="E14052">
            <v>33410</v>
          </cell>
          <cell r="F14052">
            <v>11</v>
          </cell>
          <cell r="G14052">
            <v>9</v>
          </cell>
          <cell r="H14052">
            <v>11</v>
          </cell>
          <cell r="I14052">
            <v>15</v>
          </cell>
          <cell r="J14052">
            <v>22</v>
          </cell>
          <cell r="K14052">
            <v>19</v>
          </cell>
          <cell r="L14052">
            <v>28</v>
          </cell>
        </row>
        <row r="14053">
          <cell r="E14053">
            <v>33411</v>
          </cell>
          <cell r="F14053">
            <v>9</v>
          </cell>
          <cell r="G14053">
            <v>6</v>
          </cell>
          <cell r="H14053">
            <v>7</v>
          </cell>
          <cell r="I14053">
            <v>9</v>
          </cell>
          <cell r="J14053">
            <v>0</v>
          </cell>
          <cell r="K14053">
            <v>4</v>
          </cell>
          <cell r="L14053">
            <v>0</v>
          </cell>
        </row>
        <row r="14054">
          <cell r="E14054">
            <v>33412</v>
          </cell>
          <cell r="F14054">
            <v>13</v>
          </cell>
          <cell r="G14054">
            <v>6</v>
          </cell>
          <cell r="H14054">
            <v>6</v>
          </cell>
          <cell r="I14054">
            <v>0</v>
          </cell>
          <cell r="J14054">
            <v>4</v>
          </cell>
          <cell r="K14054">
            <v>4</v>
          </cell>
          <cell r="L14054">
            <v>0</v>
          </cell>
        </row>
        <row r="14055">
          <cell r="E14055">
            <v>33413</v>
          </cell>
          <cell r="F14055">
            <v>11</v>
          </cell>
          <cell r="G14055">
            <v>13</v>
          </cell>
          <cell r="H14055">
            <v>15</v>
          </cell>
          <cell r="I14055">
            <v>13</v>
          </cell>
          <cell r="J14055">
            <v>15</v>
          </cell>
          <cell r="K14055">
            <v>13</v>
          </cell>
          <cell r="L14055">
            <v>9</v>
          </cell>
        </row>
        <row r="14056">
          <cell r="E14056">
            <v>33414</v>
          </cell>
          <cell r="F14056">
            <v>13</v>
          </cell>
          <cell r="G14056">
            <v>7</v>
          </cell>
          <cell r="H14056">
            <v>9</v>
          </cell>
          <cell r="I14056">
            <v>9</v>
          </cell>
          <cell r="J14056">
            <v>11</v>
          </cell>
          <cell r="K14056">
            <v>17</v>
          </cell>
          <cell r="L14056">
            <v>6</v>
          </cell>
        </row>
        <row r="14057">
          <cell r="E14057">
            <v>33415</v>
          </cell>
          <cell r="F14057">
            <v>13</v>
          </cell>
          <cell r="G14057">
            <v>13</v>
          </cell>
          <cell r="H14057">
            <v>6</v>
          </cell>
          <cell r="I14057">
            <v>7</v>
          </cell>
          <cell r="J14057">
            <v>11</v>
          </cell>
          <cell r="K14057">
            <v>4</v>
          </cell>
          <cell r="L14057">
            <v>11</v>
          </cell>
        </row>
        <row r="14058">
          <cell r="E14058">
            <v>33416</v>
          </cell>
          <cell r="F14058">
            <v>9</v>
          </cell>
          <cell r="G14058">
            <v>0</v>
          </cell>
          <cell r="H14058">
            <v>9</v>
          </cell>
          <cell r="I14058">
            <v>4</v>
          </cell>
          <cell r="J14058">
            <v>6</v>
          </cell>
          <cell r="K14058">
            <v>4</v>
          </cell>
          <cell r="L14058">
            <v>15</v>
          </cell>
        </row>
        <row r="14059">
          <cell r="E14059">
            <v>33417</v>
          </cell>
          <cell r="F14059">
            <v>4</v>
          </cell>
          <cell r="G14059">
            <v>7</v>
          </cell>
          <cell r="H14059">
            <v>6</v>
          </cell>
          <cell r="I14059">
            <v>2</v>
          </cell>
          <cell r="J14059">
            <v>6</v>
          </cell>
          <cell r="K14059">
            <v>4</v>
          </cell>
          <cell r="L14059">
            <v>9</v>
          </cell>
        </row>
        <row r="14060">
          <cell r="E14060">
            <v>33418</v>
          </cell>
          <cell r="F14060">
            <v>9</v>
          </cell>
          <cell r="G14060">
            <v>7</v>
          </cell>
          <cell r="H14060">
            <v>4</v>
          </cell>
          <cell r="I14060">
            <v>4</v>
          </cell>
          <cell r="J14060">
            <v>0</v>
          </cell>
          <cell r="K14060">
            <v>0</v>
          </cell>
          <cell r="L14060">
            <v>0</v>
          </cell>
        </row>
        <row r="14061">
          <cell r="E14061">
            <v>33419</v>
          </cell>
          <cell r="F14061">
            <v>0</v>
          </cell>
          <cell r="G14061">
            <v>7</v>
          </cell>
          <cell r="H14061">
            <v>11</v>
          </cell>
          <cell r="I14061">
            <v>9</v>
          </cell>
          <cell r="J14061">
            <v>9</v>
          </cell>
          <cell r="K14061">
            <v>4</v>
          </cell>
          <cell r="L14061">
            <v>7</v>
          </cell>
        </row>
        <row r="14062">
          <cell r="E14062">
            <v>33420</v>
          </cell>
          <cell r="F14062">
            <v>24</v>
          </cell>
          <cell r="G14062">
            <v>15</v>
          </cell>
          <cell r="H14062">
            <v>20</v>
          </cell>
          <cell r="I14062">
            <v>19</v>
          </cell>
          <cell r="J14062">
            <v>22</v>
          </cell>
          <cell r="K14062">
            <v>22</v>
          </cell>
          <cell r="L14062">
            <v>22</v>
          </cell>
        </row>
        <row r="14063">
          <cell r="E14063">
            <v>33421</v>
          </cell>
          <cell r="F14063">
            <v>9</v>
          </cell>
          <cell r="G14063">
            <v>7</v>
          </cell>
          <cell r="H14063">
            <v>0</v>
          </cell>
          <cell r="I14063">
            <v>9</v>
          </cell>
          <cell r="J14063">
            <v>4</v>
          </cell>
          <cell r="K14063">
            <v>0</v>
          </cell>
          <cell r="L14063">
            <v>9</v>
          </cell>
        </row>
        <row r="14064">
          <cell r="E14064">
            <v>33422</v>
          </cell>
          <cell r="F14064">
            <v>9</v>
          </cell>
          <cell r="G14064">
            <v>4</v>
          </cell>
          <cell r="H14064">
            <v>4</v>
          </cell>
          <cell r="I14064">
            <v>4</v>
          </cell>
          <cell r="J14064">
            <v>4</v>
          </cell>
          <cell r="K14064">
            <v>17</v>
          </cell>
          <cell r="L14064">
            <v>22</v>
          </cell>
        </row>
        <row r="14065">
          <cell r="E14065">
            <v>33423</v>
          </cell>
          <cell r="F14065">
            <v>17</v>
          </cell>
          <cell r="G14065">
            <v>11</v>
          </cell>
          <cell r="H14065">
            <v>11</v>
          </cell>
          <cell r="I14065">
            <v>11</v>
          </cell>
          <cell r="J14065">
            <v>4</v>
          </cell>
          <cell r="K14065">
            <v>6</v>
          </cell>
          <cell r="L14065">
            <v>6</v>
          </cell>
        </row>
        <row r="14066">
          <cell r="E14066">
            <v>33424</v>
          </cell>
          <cell r="F14066">
            <v>13</v>
          </cell>
          <cell r="G14066">
            <v>11</v>
          </cell>
          <cell r="H14066">
            <v>2</v>
          </cell>
          <cell r="I14066">
            <v>4</v>
          </cell>
          <cell r="J14066">
            <v>6</v>
          </cell>
          <cell r="K14066">
            <v>7</v>
          </cell>
          <cell r="L14066">
            <v>6</v>
          </cell>
        </row>
        <row r="14067">
          <cell r="E14067">
            <v>33425</v>
          </cell>
          <cell r="F14067">
            <v>15</v>
          </cell>
          <cell r="G14067">
            <v>19</v>
          </cell>
          <cell r="H14067">
            <v>15</v>
          </cell>
          <cell r="I14067">
            <v>13</v>
          </cell>
          <cell r="J14067">
            <v>11</v>
          </cell>
          <cell r="K14067">
            <v>13</v>
          </cell>
          <cell r="L14067">
            <v>17</v>
          </cell>
        </row>
        <row r="14068">
          <cell r="E14068">
            <v>33426</v>
          </cell>
          <cell r="F14068">
            <v>9</v>
          </cell>
          <cell r="G14068">
            <v>4</v>
          </cell>
          <cell r="H14068">
            <v>0</v>
          </cell>
          <cell r="I14068">
            <v>0</v>
          </cell>
          <cell r="J14068">
            <v>7</v>
          </cell>
          <cell r="K14068">
            <v>11</v>
          </cell>
          <cell r="L14068">
            <v>17</v>
          </cell>
        </row>
        <row r="14069">
          <cell r="E14069">
            <v>33427</v>
          </cell>
          <cell r="F14069">
            <v>0</v>
          </cell>
          <cell r="G14069">
            <v>6</v>
          </cell>
          <cell r="H14069">
            <v>0</v>
          </cell>
          <cell r="I14069">
            <v>7</v>
          </cell>
          <cell r="J14069">
            <v>9</v>
          </cell>
          <cell r="K14069">
            <v>11</v>
          </cell>
          <cell r="L14069">
            <v>17</v>
          </cell>
        </row>
        <row r="14070">
          <cell r="E14070">
            <v>33428</v>
          </cell>
          <cell r="F14070">
            <v>6</v>
          </cell>
          <cell r="G14070">
            <v>0</v>
          </cell>
          <cell r="H14070">
            <v>0</v>
          </cell>
          <cell r="I14070">
            <v>0</v>
          </cell>
          <cell r="J14070">
            <v>0</v>
          </cell>
          <cell r="K14070">
            <v>0</v>
          </cell>
          <cell r="L14070">
            <v>13</v>
          </cell>
        </row>
        <row r="14071">
          <cell r="E14071">
            <v>33429</v>
          </cell>
          <cell r="F14071">
            <v>6</v>
          </cell>
          <cell r="G14071">
            <v>4</v>
          </cell>
          <cell r="H14071">
            <v>20</v>
          </cell>
          <cell r="I14071">
            <v>22</v>
          </cell>
          <cell r="J14071">
            <v>20</v>
          </cell>
          <cell r="K14071">
            <v>22</v>
          </cell>
          <cell r="L14071">
            <v>9</v>
          </cell>
        </row>
        <row r="14072">
          <cell r="E14072">
            <v>33430</v>
          </cell>
          <cell r="F14072">
            <v>7</v>
          </cell>
          <cell r="G14072">
            <v>11</v>
          </cell>
          <cell r="H14072">
            <v>9</v>
          </cell>
          <cell r="I14072">
            <v>11</v>
          </cell>
          <cell r="J14072">
            <v>6</v>
          </cell>
          <cell r="K14072">
            <v>6</v>
          </cell>
          <cell r="L14072">
            <v>7</v>
          </cell>
        </row>
        <row r="14073">
          <cell r="E14073">
            <v>33431</v>
          </cell>
          <cell r="F14073">
            <v>9</v>
          </cell>
          <cell r="G14073">
            <v>7</v>
          </cell>
          <cell r="H14073">
            <v>7</v>
          </cell>
          <cell r="I14073">
            <v>7</v>
          </cell>
          <cell r="J14073">
            <v>9</v>
          </cell>
          <cell r="K14073">
            <v>7</v>
          </cell>
          <cell r="L14073">
            <v>0</v>
          </cell>
        </row>
        <row r="14074">
          <cell r="E14074">
            <v>33432</v>
          </cell>
          <cell r="F14074">
            <v>7</v>
          </cell>
          <cell r="G14074">
            <v>4</v>
          </cell>
          <cell r="H14074">
            <v>0</v>
          </cell>
          <cell r="I14074">
            <v>6</v>
          </cell>
          <cell r="J14074">
            <v>9</v>
          </cell>
          <cell r="K14074">
            <v>0</v>
          </cell>
          <cell r="L14074">
            <v>4</v>
          </cell>
        </row>
        <row r="14075">
          <cell r="E14075">
            <v>33433</v>
          </cell>
          <cell r="F14075">
            <v>13</v>
          </cell>
          <cell r="G14075">
            <v>6</v>
          </cell>
          <cell r="H14075">
            <v>9</v>
          </cell>
          <cell r="I14075">
            <v>11</v>
          </cell>
          <cell r="J14075">
            <v>4</v>
          </cell>
          <cell r="K14075">
            <v>4</v>
          </cell>
          <cell r="L14075">
            <v>4</v>
          </cell>
        </row>
        <row r="14076">
          <cell r="E14076">
            <v>33434</v>
          </cell>
          <cell r="F14076">
            <v>15</v>
          </cell>
          <cell r="G14076">
            <v>7</v>
          </cell>
          <cell r="H14076">
            <v>9</v>
          </cell>
          <cell r="I14076">
            <v>7</v>
          </cell>
          <cell r="J14076">
            <v>11</v>
          </cell>
          <cell r="K14076">
            <v>11</v>
          </cell>
          <cell r="L14076">
            <v>6</v>
          </cell>
        </row>
        <row r="14077">
          <cell r="E14077">
            <v>33435</v>
          </cell>
          <cell r="F14077">
            <v>7</v>
          </cell>
          <cell r="G14077">
            <v>2</v>
          </cell>
          <cell r="H14077">
            <v>0</v>
          </cell>
          <cell r="I14077">
            <v>4</v>
          </cell>
          <cell r="J14077">
            <v>11</v>
          </cell>
          <cell r="K14077">
            <v>17</v>
          </cell>
          <cell r="L14077">
            <v>17</v>
          </cell>
        </row>
        <row r="14078">
          <cell r="E14078">
            <v>33436</v>
          </cell>
          <cell r="F14078">
            <v>11</v>
          </cell>
          <cell r="G14078">
            <v>9</v>
          </cell>
          <cell r="H14078">
            <v>7</v>
          </cell>
          <cell r="I14078">
            <v>13</v>
          </cell>
          <cell r="J14078">
            <v>6</v>
          </cell>
          <cell r="K14078">
            <v>13</v>
          </cell>
          <cell r="L14078">
            <v>11</v>
          </cell>
        </row>
        <row r="14079">
          <cell r="E14079">
            <v>33437</v>
          </cell>
          <cell r="F14079">
            <v>6</v>
          </cell>
          <cell r="G14079">
            <v>4</v>
          </cell>
          <cell r="H14079">
            <v>0</v>
          </cell>
          <cell r="I14079">
            <v>4</v>
          </cell>
          <cell r="J14079">
            <v>9</v>
          </cell>
          <cell r="K14079">
            <v>15</v>
          </cell>
          <cell r="L14079">
            <v>15</v>
          </cell>
        </row>
        <row r="14080">
          <cell r="E14080">
            <v>33438</v>
          </cell>
          <cell r="F14080">
            <v>9</v>
          </cell>
          <cell r="G14080">
            <v>6</v>
          </cell>
          <cell r="H14080">
            <v>11</v>
          </cell>
          <cell r="I14080">
            <v>15</v>
          </cell>
          <cell r="J14080">
            <v>11</v>
          </cell>
          <cell r="K14080">
            <v>7</v>
          </cell>
          <cell r="L14080">
            <v>7</v>
          </cell>
        </row>
        <row r="14081">
          <cell r="E14081">
            <v>33439</v>
          </cell>
          <cell r="F14081">
            <v>6</v>
          </cell>
          <cell r="G14081">
            <v>6</v>
          </cell>
          <cell r="H14081">
            <v>4</v>
          </cell>
          <cell r="I14081">
            <v>9</v>
          </cell>
          <cell r="J14081">
            <v>6</v>
          </cell>
          <cell r="K14081">
            <v>9</v>
          </cell>
          <cell r="L14081">
            <v>4</v>
          </cell>
        </row>
        <row r="14082">
          <cell r="E14082">
            <v>33440</v>
          </cell>
          <cell r="F14082">
            <v>11</v>
          </cell>
          <cell r="G14082">
            <v>9</v>
          </cell>
          <cell r="H14082">
            <v>9</v>
          </cell>
          <cell r="I14082">
            <v>11</v>
          </cell>
          <cell r="J14082">
            <v>9</v>
          </cell>
          <cell r="K14082">
            <v>11</v>
          </cell>
          <cell r="L14082">
            <v>6</v>
          </cell>
        </row>
        <row r="14083">
          <cell r="E14083">
            <v>33441</v>
          </cell>
          <cell r="F14083">
            <v>6</v>
          </cell>
          <cell r="G14083">
            <v>7</v>
          </cell>
          <cell r="H14083">
            <v>6</v>
          </cell>
          <cell r="I14083">
            <v>0</v>
          </cell>
          <cell r="J14083">
            <v>0</v>
          </cell>
          <cell r="K14083">
            <v>0</v>
          </cell>
          <cell r="L14083">
            <v>0</v>
          </cell>
        </row>
        <row r="14084">
          <cell r="E14084">
            <v>33442</v>
          </cell>
          <cell r="F14084">
            <v>0</v>
          </cell>
          <cell r="G14084">
            <v>0</v>
          </cell>
          <cell r="H14084">
            <v>7</v>
          </cell>
          <cell r="I14084">
            <v>0</v>
          </cell>
          <cell r="J14084">
            <v>0</v>
          </cell>
          <cell r="K14084">
            <v>0</v>
          </cell>
          <cell r="L14084">
            <v>4</v>
          </cell>
        </row>
        <row r="14085">
          <cell r="E14085">
            <v>33443</v>
          </cell>
          <cell r="F14085">
            <v>17</v>
          </cell>
          <cell r="G14085">
            <v>17</v>
          </cell>
          <cell r="H14085">
            <v>17</v>
          </cell>
          <cell r="I14085">
            <v>15</v>
          </cell>
          <cell r="J14085">
            <v>11</v>
          </cell>
          <cell r="K14085">
            <v>15</v>
          </cell>
          <cell r="L14085">
            <v>17</v>
          </cell>
        </row>
        <row r="14086">
          <cell r="E14086">
            <v>33444</v>
          </cell>
          <cell r="F14086">
            <v>15</v>
          </cell>
          <cell r="G14086">
            <v>13</v>
          </cell>
          <cell r="H14086">
            <v>13</v>
          </cell>
          <cell r="I14086">
            <v>19</v>
          </cell>
          <cell r="J14086">
            <v>13</v>
          </cell>
          <cell r="K14086">
            <v>11</v>
          </cell>
          <cell r="L14086">
            <v>7</v>
          </cell>
        </row>
        <row r="14087">
          <cell r="E14087">
            <v>33445</v>
          </cell>
          <cell r="F14087">
            <v>17</v>
          </cell>
          <cell r="G14087">
            <v>15</v>
          </cell>
          <cell r="H14087">
            <v>9</v>
          </cell>
          <cell r="I14087">
            <v>9</v>
          </cell>
          <cell r="J14087">
            <v>6</v>
          </cell>
          <cell r="K14087">
            <v>7</v>
          </cell>
          <cell r="L14087">
            <v>4</v>
          </cell>
        </row>
        <row r="14088">
          <cell r="E14088">
            <v>33446</v>
          </cell>
          <cell r="F14088">
            <v>2</v>
          </cell>
          <cell r="G14088">
            <v>0</v>
          </cell>
          <cell r="H14088">
            <v>4</v>
          </cell>
          <cell r="I14088">
            <v>6</v>
          </cell>
          <cell r="J14088">
            <v>9</v>
          </cell>
          <cell r="K14088">
            <v>11</v>
          </cell>
          <cell r="L14088">
            <v>6</v>
          </cell>
        </row>
        <row r="14089">
          <cell r="E14089">
            <v>33447</v>
          </cell>
          <cell r="F14089">
            <v>0</v>
          </cell>
          <cell r="G14089">
            <v>6</v>
          </cell>
          <cell r="H14089">
            <v>0</v>
          </cell>
          <cell r="I14089">
            <v>0</v>
          </cell>
          <cell r="J14089">
            <v>6</v>
          </cell>
          <cell r="K14089">
            <v>0</v>
          </cell>
          <cell r="L14089">
            <v>4</v>
          </cell>
        </row>
        <row r="14090">
          <cell r="E14090">
            <v>33448</v>
          </cell>
          <cell r="F14090">
            <v>15</v>
          </cell>
          <cell r="G14090">
            <v>19</v>
          </cell>
          <cell r="H14090">
            <v>9</v>
          </cell>
          <cell r="I14090">
            <v>7</v>
          </cell>
          <cell r="J14090">
            <v>13</v>
          </cell>
          <cell r="K14090">
            <v>11</v>
          </cell>
          <cell r="L14090">
            <v>4</v>
          </cell>
        </row>
        <row r="14091">
          <cell r="E14091">
            <v>33449</v>
          </cell>
          <cell r="F14091">
            <v>7</v>
          </cell>
          <cell r="G14091">
            <v>9</v>
          </cell>
          <cell r="H14091">
            <v>11</v>
          </cell>
          <cell r="I14091">
            <v>7</v>
          </cell>
          <cell r="J14091">
            <v>6</v>
          </cell>
          <cell r="K14091">
            <v>4</v>
          </cell>
          <cell r="L14091">
            <v>6</v>
          </cell>
        </row>
        <row r="14092">
          <cell r="E14092">
            <v>33450</v>
          </cell>
          <cell r="F14092">
            <v>7</v>
          </cell>
          <cell r="G14092">
            <v>6</v>
          </cell>
          <cell r="H14092">
            <v>4</v>
          </cell>
          <cell r="I14092">
            <v>4</v>
          </cell>
          <cell r="J14092">
            <v>0</v>
          </cell>
          <cell r="K14092">
            <v>6</v>
          </cell>
          <cell r="L14092">
            <v>0</v>
          </cell>
        </row>
        <row r="14093">
          <cell r="E14093">
            <v>33451</v>
          </cell>
          <cell r="F14093">
            <v>0</v>
          </cell>
          <cell r="G14093">
            <v>6</v>
          </cell>
          <cell r="H14093">
            <v>7</v>
          </cell>
          <cell r="I14093">
            <v>13</v>
          </cell>
          <cell r="J14093">
            <v>15</v>
          </cell>
          <cell r="K14093">
            <v>17</v>
          </cell>
          <cell r="L14093">
            <v>17</v>
          </cell>
        </row>
        <row r="14094">
          <cell r="E14094">
            <v>33452</v>
          </cell>
          <cell r="F14094">
            <v>7</v>
          </cell>
          <cell r="G14094">
            <v>4</v>
          </cell>
          <cell r="H14094">
            <v>0</v>
          </cell>
          <cell r="I14094">
            <v>0</v>
          </cell>
          <cell r="J14094">
            <v>4</v>
          </cell>
          <cell r="K14094">
            <v>9</v>
          </cell>
          <cell r="L14094">
            <v>9</v>
          </cell>
        </row>
        <row r="14095">
          <cell r="E14095">
            <v>33453</v>
          </cell>
          <cell r="F14095">
            <v>17</v>
          </cell>
          <cell r="G14095">
            <v>11</v>
          </cell>
          <cell r="H14095">
            <v>9</v>
          </cell>
          <cell r="I14095">
            <v>11</v>
          </cell>
          <cell r="J14095">
            <v>6</v>
          </cell>
          <cell r="K14095">
            <v>9</v>
          </cell>
          <cell r="L14095">
            <v>4</v>
          </cell>
        </row>
        <row r="14096">
          <cell r="E14096">
            <v>33454</v>
          </cell>
          <cell r="F14096">
            <v>17</v>
          </cell>
          <cell r="G14096">
            <v>9</v>
          </cell>
          <cell r="H14096">
            <v>9</v>
          </cell>
          <cell r="I14096">
            <v>6</v>
          </cell>
          <cell r="J14096">
            <v>4</v>
          </cell>
          <cell r="K14096">
            <v>0</v>
          </cell>
          <cell r="L14096">
            <v>6</v>
          </cell>
        </row>
        <row r="14097">
          <cell r="E14097">
            <v>33455</v>
          </cell>
          <cell r="F14097">
            <v>13</v>
          </cell>
          <cell r="G14097">
            <v>15</v>
          </cell>
          <cell r="H14097">
            <v>11</v>
          </cell>
          <cell r="I14097">
            <v>7</v>
          </cell>
          <cell r="J14097">
            <v>6</v>
          </cell>
          <cell r="K14097">
            <v>6</v>
          </cell>
          <cell r="L14097">
            <v>6</v>
          </cell>
        </row>
        <row r="14098">
          <cell r="E14098">
            <v>33456</v>
          </cell>
          <cell r="F14098">
            <v>0</v>
          </cell>
          <cell r="G14098">
            <v>0</v>
          </cell>
          <cell r="H14098">
            <v>0</v>
          </cell>
          <cell r="I14098">
            <v>4</v>
          </cell>
          <cell r="J14098">
            <v>4</v>
          </cell>
          <cell r="K14098">
            <v>7</v>
          </cell>
          <cell r="L14098">
            <v>9</v>
          </cell>
        </row>
        <row r="14099">
          <cell r="E14099">
            <v>33457</v>
          </cell>
          <cell r="F14099">
            <v>11</v>
          </cell>
          <cell r="G14099">
            <v>9</v>
          </cell>
          <cell r="H14099">
            <v>6</v>
          </cell>
          <cell r="I14099">
            <v>0</v>
          </cell>
          <cell r="J14099">
            <v>0</v>
          </cell>
          <cell r="K14099">
            <v>0</v>
          </cell>
          <cell r="L14099">
            <v>7</v>
          </cell>
        </row>
        <row r="14100">
          <cell r="E14100">
            <v>33458</v>
          </cell>
          <cell r="F14100">
            <v>9</v>
          </cell>
          <cell r="G14100">
            <v>15</v>
          </cell>
          <cell r="H14100">
            <v>13</v>
          </cell>
          <cell r="I14100">
            <v>11</v>
          </cell>
          <cell r="J14100">
            <v>0</v>
          </cell>
          <cell r="K14100">
            <v>0</v>
          </cell>
          <cell r="L14100">
            <v>4</v>
          </cell>
        </row>
        <row r="14101">
          <cell r="E14101">
            <v>33459</v>
          </cell>
          <cell r="F14101">
            <v>2</v>
          </cell>
          <cell r="G14101">
            <v>6</v>
          </cell>
          <cell r="H14101">
            <v>9</v>
          </cell>
          <cell r="I14101">
            <v>2</v>
          </cell>
          <cell r="J14101">
            <v>9</v>
          </cell>
          <cell r="K14101">
            <v>7</v>
          </cell>
          <cell r="L14101">
            <v>11</v>
          </cell>
        </row>
        <row r="14102">
          <cell r="E14102">
            <v>33460</v>
          </cell>
          <cell r="F14102">
            <v>0</v>
          </cell>
          <cell r="G14102">
            <v>6</v>
          </cell>
          <cell r="H14102">
            <v>4</v>
          </cell>
          <cell r="I14102">
            <v>4</v>
          </cell>
          <cell r="J14102">
            <v>7</v>
          </cell>
          <cell r="K14102">
            <v>24</v>
          </cell>
          <cell r="L14102">
            <v>33</v>
          </cell>
        </row>
        <row r="14103">
          <cell r="E14103">
            <v>33461</v>
          </cell>
          <cell r="F14103">
            <v>15</v>
          </cell>
          <cell r="G14103">
            <v>13</v>
          </cell>
          <cell r="H14103">
            <v>6</v>
          </cell>
          <cell r="I14103">
            <v>0</v>
          </cell>
          <cell r="J14103">
            <v>0</v>
          </cell>
          <cell r="K14103">
            <v>9</v>
          </cell>
          <cell r="L14103">
            <v>11</v>
          </cell>
        </row>
        <row r="14104">
          <cell r="E14104">
            <v>33462</v>
          </cell>
          <cell r="F14104">
            <v>11</v>
          </cell>
          <cell r="G14104">
            <v>2</v>
          </cell>
          <cell r="H14104">
            <v>13</v>
          </cell>
          <cell r="I14104">
            <v>0</v>
          </cell>
          <cell r="J14104">
            <v>4</v>
          </cell>
          <cell r="K14104">
            <v>4</v>
          </cell>
          <cell r="L14104">
            <v>0</v>
          </cell>
        </row>
        <row r="14105">
          <cell r="E14105">
            <v>33463</v>
          </cell>
          <cell r="F14105">
            <v>9</v>
          </cell>
          <cell r="G14105">
            <v>6</v>
          </cell>
          <cell r="H14105">
            <v>0</v>
          </cell>
          <cell r="I14105">
            <v>2</v>
          </cell>
          <cell r="J14105">
            <v>4</v>
          </cell>
          <cell r="K14105">
            <v>4</v>
          </cell>
          <cell r="L14105">
            <v>6</v>
          </cell>
        </row>
        <row r="14106">
          <cell r="E14106">
            <v>33464</v>
          </cell>
          <cell r="F14106">
            <v>9</v>
          </cell>
          <cell r="G14106">
            <v>11</v>
          </cell>
          <cell r="H14106">
            <v>13</v>
          </cell>
          <cell r="I14106">
            <v>9</v>
          </cell>
          <cell r="J14106">
            <v>9</v>
          </cell>
          <cell r="K14106">
            <v>9</v>
          </cell>
          <cell r="L14106">
            <v>13</v>
          </cell>
        </row>
        <row r="14107">
          <cell r="E14107">
            <v>33465</v>
          </cell>
          <cell r="F14107">
            <v>11</v>
          </cell>
          <cell r="G14107">
            <v>9</v>
          </cell>
          <cell r="H14107">
            <v>11</v>
          </cell>
          <cell r="I14107">
            <v>13</v>
          </cell>
          <cell r="J14107">
            <v>11</v>
          </cell>
          <cell r="K14107">
            <v>11</v>
          </cell>
          <cell r="L14107">
            <v>19</v>
          </cell>
        </row>
        <row r="14108">
          <cell r="E14108">
            <v>33466</v>
          </cell>
          <cell r="F14108">
            <v>0</v>
          </cell>
          <cell r="G14108">
            <v>0</v>
          </cell>
          <cell r="H14108">
            <v>0</v>
          </cell>
          <cell r="I14108">
            <v>0</v>
          </cell>
          <cell r="J14108">
            <v>7</v>
          </cell>
          <cell r="K14108">
            <v>9</v>
          </cell>
          <cell r="L14108">
            <v>11</v>
          </cell>
        </row>
        <row r="14109">
          <cell r="E14109">
            <v>33467</v>
          </cell>
          <cell r="F14109">
            <v>6</v>
          </cell>
          <cell r="G14109">
            <v>4</v>
          </cell>
          <cell r="H14109">
            <v>7</v>
          </cell>
          <cell r="I14109">
            <v>0</v>
          </cell>
          <cell r="J14109">
            <v>6</v>
          </cell>
          <cell r="K14109">
            <v>6</v>
          </cell>
          <cell r="L14109">
            <v>6</v>
          </cell>
        </row>
        <row r="14110">
          <cell r="E14110">
            <v>33468</v>
          </cell>
          <cell r="F14110">
            <v>4</v>
          </cell>
          <cell r="G14110">
            <v>0</v>
          </cell>
          <cell r="H14110">
            <v>0</v>
          </cell>
          <cell r="I14110">
            <v>0</v>
          </cell>
          <cell r="J14110">
            <v>6</v>
          </cell>
          <cell r="K14110">
            <v>4</v>
          </cell>
          <cell r="L14110">
            <v>6</v>
          </cell>
        </row>
        <row r="14111">
          <cell r="E14111">
            <v>33469</v>
          </cell>
          <cell r="F14111">
            <v>7</v>
          </cell>
          <cell r="G14111">
            <v>0</v>
          </cell>
          <cell r="H14111">
            <v>11</v>
          </cell>
          <cell r="I14111">
            <v>11</v>
          </cell>
          <cell r="J14111">
            <v>20</v>
          </cell>
          <cell r="K14111">
            <v>11</v>
          </cell>
          <cell r="L14111">
            <v>17</v>
          </cell>
        </row>
        <row r="14112">
          <cell r="E14112">
            <v>33470</v>
          </cell>
          <cell r="F14112">
            <v>13</v>
          </cell>
          <cell r="G14112">
            <v>11</v>
          </cell>
          <cell r="H14112">
            <v>6</v>
          </cell>
          <cell r="I14112">
            <v>9</v>
          </cell>
          <cell r="J14112">
            <v>7</v>
          </cell>
          <cell r="K14112">
            <v>11</v>
          </cell>
          <cell r="L14112">
            <v>13</v>
          </cell>
        </row>
        <row r="14113">
          <cell r="E14113">
            <v>33471</v>
          </cell>
          <cell r="F14113">
            <v>6</v>
          </cell>
          <cell r="G14113">
            <v>4</v>
          </cell>
          <cell r="H14113">
            <v>9</v>
          </cell>
          <cell r="I14113">
            <v>4</v>
          </cell>
          <cell r="J14113">
            <v>7</v>
          </cell>
          <cell r="K14113">
            <v>6</v>
          </cell>
          <cell r="L14113">
            <v>6</v>
          </cell>
        </row>
        <row r="14114">
          <cell r="E14114">
            <v>33472</v>
          </cell>
          <cell r="F14114">
            <v>15</v>
          </cell>
          <cell r="G14114">
            <v>13</v>
          </cell>
          <cell r="H14114">
            <v>15</v>
          </cell>
          <cell r="I14114">
            <v>11</v>
          </cell>
          <cell r="J14114">
            <v>9</v>
          </cell>
          <cell r="K14114">
            <v>7</v>
          </cell>
          <cell r="L14114">
            <v>4</v>
          </cell>
        </row>
        <row r="14115">
          <cell r="E14115">
            <v>33473</v>
          </cell>
          <cell r="F14115">
            <v>4</v>
          </cell>
          <cell r="G14115">
            <v>0</v>
          </cell>
          <cell r="H14115">
            <v>0</v>
          </cell>
          <cell r="I14115">
            <v>13</v>
          </cell>
          <cell r="J14115">
            <v>15</v>
          </cell>
          <cell r="K14115">
            <v>17</v>
          </cell>
          <cell r="L14115">
            <v>7</v>
          </cell>
        </row>
        <row r="14116">
          <cell r="E14116">
            <v>33474</v>
          </cell>
          <cell r="F14116">
            <v>11</v>
          </cell>
          <cell r="G14116">
            <v>9</v>
          </cell>
          <cell r="H14116">
            <v>7</v>
          </cell>
          <cell r="I14116">
            <v>6</v>
          </cell>
          <cell r="J14116">
            <v>0</v>
          </cell>
          <cell r="K14116">
            <v>7</v>
          </cell>
          <cell r="L14116">
            <v>9</v>
          </cell>
        </row>
        <row r="14117">
          <cell r="E14117">
            <v>33475</v>
          </cell>
          <cell r="F14117">
            <v>6</v>
          </cell>
          <cell r="G14117">
            <v>6</v>
          </cell>
          <cell r="H14117">
            <v>6</v>
          </cell>
          <cell r="I14117">
            <v>0</v>
          </cell>
          <cell r="J14117">
            <v>4</v>
          </cell>
          <cell r="K14117">
            <v>7</v>
          </cell>
          <cell r="L14117">
            <v>4</v>
          </cell>
        </row>
        <row r="14118">
          <cell r="E14118">
            <v>33476</v>
          </cell>
          <cell r="F14118">
            <v>7</v>
          </cell>
          <cell r="G14118">
            <v>6</v>
          </cell>
          <cell r="H14118">
            <v>6</v>
          </cell>
          <cell r="I14118">
            <v>6</v>
          </cell>
          <cell r="J14118">
            <v>6</v>
          </cell>
          <cell r="K14118">
            <v>6</v>
          </cell>
          <cell r="L14118">
            <v>7</v>
          </cell>
        </row>
        <row r="14119">
          <cell r="E14119">
            <v>33477</v>
          </cell>
          <cell r="F14119">
            <v>9</v>
          </cell>
          <cell r="G14119">
            <v>13</v>
          </cell>
          <cell r="H14119">
            <v>9</v>
          </cell>
          <cell r="I14119">
            <v>13</v>
          </cell>
          <cell r="J14119">
            <v>19</v>
          </cell>
          <cell r="K14119">
            <v>11</v>
          </cell>
          <cell r="L14119">
            <v>4</v>
          </cell>
        </row>
        <row r="14120">
          <cell r="E14120">
            <v>33478</v>
          </cell>
          <cell r="F14120">
            <v>7</v>
          </cell>
          <cell r="G14120">
            <v>11</v>
          </cell>
          <cell r="H14120">
            <v>6</v>
          </cell>
          <cell r="I14120">
            <v>0</v>
          </cell>
          <cell r="J14120">
            <v>7</v>
          </cell>
          <cell r="K14120">
            <v>4</v>
          </cell>
          <cell r="L14120">
            <v>4</v>
          </cell>
        </row>
        <row r="14121">
          <cell r="E14121">
            <v>33479</v>
          </cell>
          <cell r="F14121">
            <v>11</v>
          </cell>
          <cell r="G14121">
            <v>7</v>
          </cell>
          <cell r="H14121">
            <v>6</v>
          </cell>
          <cell r="I14121">
            <v>4</v>
          </cell>
          <cell r="J14121">
            <v>2</v>
          </cell>
          <cell r="K14121">
            <v>0</v>
          </cell>
          <cell r="L14121">
            <v>4</v>
          </cell>
        </row>
        <row r="14122">
          <cell r="E14122">
            <v>33480</v>
          </cell>
          <cell r="F14122">
            <v>13</v>
          </cell>
          <cell r="G14122">
            <v>11</v>
          </cell>
          <cell r="H14122">
            <v>4</v>
          </cell>
          <cell r="I14122">
            <v>0</v>
          </cell>
          <cell r="J14122">
            <v>6</v>
          </cell>
          <cell r="K14122">
            <v>7</v>
          </cell>
          <cell r="L14122">
            <v>7</v>
          </cell>
        </row>
        <row r="14123">
          <cell r="E14123">
            <v>33481</v>
          </cell>
          <cell r="F14123">
            <v>11</v>
          </cell>
          <cell r="G14123">
            <v>9</v>
          </cell>
          <cell r="H14123">
            <v>11</v>
          </cell>
          <cell r="I14123">
            <v>9</v>
          </cell>
          <cell r="J14123">
            <v>4</v>
          </cell>
          <cell r="K14123">
            <v>4</v>
          </cell>
          <cell r="L14123">
            <v>7</v>
          </cell>
        </row>
        <row r="14124">
          <cell r="E14124">
            <v>33482</v>
          </cell>
          <cell r="F14124">
            <v>15</v>
          </cell>
          <cell r="G14124">
            <v>13</v>
          </cell>
          <cell r="H14124">
            <v>11</v>
          </cell>
          <cell r="I14124">
            <v>9</v>
          </cell>
          <cell r="J14124">
            <v>11</v>
          </cell>
          <cell r="K14124">
            <v>19</v>
          </cell>
          <cell r="L14124">
            <v>9</v>
          </cell>
        </row>
        <row r="14125">
          <cell r="E14125">
            <v>33483</v>
          </cell>
          <cell r="F14125">
            <v>0</v>
          </cell>
          <cell r="G14125">
            <v>9</v>
          </cell>
          <cell r="H14125">
            <v>6</v>
          </cell>
          <cell r="I14125">
            <v>4</v>
          </cell>
          <cell r="J14125">
            <v>6</v>
          </cell>
          <cell r="K14125">
            <v>6</v>
          </cell>
          <cell r="L14125">
            <v>6</v>
          </cell>
        </row>
        <row r="14126">
          <cell r="E14126">
            <v>33484</v>
          </cell>
          <cell r="F14126">
            <v>2</v>
          </cell>
          <cell r="G14126">
            <v>4</v>
          </cell>
          <cell r="H14126">
            <v>2</v>
          </cell>
          <cell r="I14126">
            <v>0</v>
          </cell>
          <cell r="J14126">
            <v>4</v>
          </cell>
          <cell r="K14126">
            <v>7</v>
          </cell>
          <cell r="L14126">
            <v>9</v>
          </cell>
        </row>
        <row r="14127">
          <cell r="E14127">
            <v>33485</v>
          </cell>
          <cell r="F14127">
            <v>0</v>
          </cell>
          <cell r="G14127">
            <v>0</v>
          </cell>
          <cell r="H14127">
            <v>4</v>
          </cell>
          <cell r="I14127">
            <v>6</v>
          </cell>
          <cell r="J14127">
            <v>4</v>
          </cell>
          <cell r="K14127">
            <v>4</v>
          </cell>
          <cell r="L14127">
            <v>7</v>
          </cell>
        </row>
        <row r="14128">
          <cell r="E14128">
            <v>33486</v>
          </cell>
          <cell r="F14128">
            <v>9</v>
          </cell>
          <cell r="G14128">
            <v>15</v>
          </cell>
          <cell r="H14128">
            <v>9</v>
          </cell>
          <cell r="I14128">
            <v>9</v>
          </cell>
          <cell r="J14128">
            <v>9</v>
          </cell>
          <cell r="K14128">
            <v>9</v>
          </cell>
          <cell r="L14128">
            <v>13</v>
          </cell>
        </row>
        <row r="14129">
          <cell r="E14129">
            <v>33487</v>
          </cell>
          <cell r="F14129">
            <v>9</v>
          </cell>
          <cell r="G14129">
            <v>6</v>
          </cell>
          <cell r="H14129">
            <v>4</v>
          </cell>
          <cell r="I14129">
            <v>6</v>
          </cell>
          <cell r="J14129">
            <v>9</v>
          </cell>
          <cell r="K14129">
            <v>9</v>
          </cell>
          <cell r="L14129">
            <v>0</v>
          </cell>
        </row>
        <row r="14130">
          <cell r="E14130">
            <v>33488</v>
          </cell>
          <cell r="F14130">
            <v>4</v>
          </cell>
          <cell r="G14130">
            <v>9</v>
          </cell>
          <cell r="H14130">
            <v>0</v>
          </cell>
          <cell r="I14130">
            <v>4</v>
          </cell>
          <cell r="J14130">
            <v>0</v>
          </cell>
          <cell r="K14130">
            <v>11</v>
          </cell>
          <cell r="L14130">
            <v>9</v>
          </cell>
        </row>
        <row r="14131">
          <cell r="E14131">
            <v>33489</v>
          </cell>
          <cell r="F14131">
            <v>20</v>
          </cell>
          <cell r="G14131">
            <v>26</v>
          </cell>
          <cell r="H14131">
            <v>22</v>
          </cell>
          <cell r="I14131">
            <v>17</v>
          </cell>
          <cell r="J14131">
            <v>13</v>
          </cell>
          <cell r="K14131">
            <v>22</v>
          </cell>
          <cell r="L14131">
            <v>15</v>
          </cell>
        </row>
        <row r="14132">
          <cell r="E14132">
            <v>33490</v>
          </cell>
          <cell r="F14132">
            <v>0</v>
          </cell>
          <cell r="G14132">
            <v>6</v>
          </cell>
          <cell r="H14132">
            <v>4</v>
          </cell>
          <cell r="I14132">
            <v>0</v>
          </cell>
          <cell r="J14132">
            <v>7</v>
          </cell>
          <cell r="K14132">
            <v>4</v>
          </cell>
          <cell r="L14132">
            <v>6</v>
          </cell>
        </row>
        <row r="14133">
          <cell r="E14133">
            <v>33491</v>
          </cell>
          <cell r="F14133">
            <v>15</v>
          </cell>
          <cell r="G14133">
            <v>11</v>
          </cell>
          <cell r="H14133">
            <v>9</v>
          </cell>
          <cell r="I14133">
            <v>4</v>
          </cell>
          <cell r="J14133">
            <v>4</v>
          </cell>
          <cell r="K14133">
            <v>4</v>
          </cell>
          <cell r="L14133">
            <v>4</v>
          </cell>
        </row>
        <row r="14134">
          <cell r="E14134">
            <v>33492</v>
          </cell>
          <cell r="F14134">
            <v>7</v>
          </cell>
          <cell r="G14134">
            <v>0</v>
          </cell>
          <cell r="H14134">
            <v>0</v>
          </cell>
          <cell r="I14134">
            <v>0</v>
          </cell>
          <cell r="J14134">
            <v>0</v>
          </cell>
          <cell r="K14134">
            <v>4</v>
          </cell>
          <cell r="L14134">
            <v>0</v>
          </cell>
        </row>
        <row r="14135">
          <cell r="E14135">
            <v>33493</v>
          </cell>
          <cell r="F14135">
            <v>13</v>
          </cell>
          <cell r="G14135">
            <v>9</v>
          </cell>
          <cell r="H14135">
            <v>4</v>
          </cell>
          <cell r="I14135">
            <v>6</v>
          </cell>
          <cell r="J14135">
            <v>0</v>
          </cell>
          <cell r="K14135">
            <v>0</v>
          </cell>
          <cell r="L14135">
            <v>0</v>
          </cell>
        </row>
        <row r="14136">
          <cell r="E14136">
            <v>33494</v>
          </cell>
          <cell r="F14136">
            <v>7</v>
          </cell>
          <cell r="G14136">
            <v>7</v>
          </cell>
          <cell r="H14136">
            <v>7</v>
          </cell>
          <cell r="I14136">
            <v>13</v>
          </cell>
          <cell r="J14136">
            <v>9</v>
          </cell>
          <cell r="K14136">
            <v>11</v>
          </cell>
          <cell r="L14136">
            <v>15</v>
          </cell>
        </row>
        <row r="14137">
          <cell r="E14137">
            <v>33495</v>
          </cell>
          <cell r="F14137">
            <v>20</v>
          </cell>
          <cell r="G14137">
            <v>22</v>
          </cell>
          <cell r="H14137">
            <v>20</v>
          </cell>
          <cell r="I14137">
            <v>15</v>
          </cell>
          <cell r="J14137">
            <v>22</v>
          </cell>
          <cell r="K14137">
            <v>13</v>
          </cell>
          <cell r="L14137">
            <v>26</v>
          </cell>
        </row>
        <row r="14138">
          <cell r="E14138">
            <v>33496</v>
          </cell>
          <cell r="F14138">
            <v>0</v>
          </cell>
          <cell r="G14138">
            <v>0</v>
          </cell>
          <cell r="H14138">
            <v>0</v>
          </cell>
          <cell r="I14138">
            <v>6</v>
          </cell>
          <cell r="J14138">
            <v>4</v>
          </cell>
          <cell r="K14138">
            <v>0</v>
          </cell>
          <cell r="L14138">
            <v>2</v>
          </cell>
        </row>
        <row r="14139">
          <cell r="E14139">
            <v>33497</v>
          </cell>
          <cell r="F14139">
            <v>15</v>
          </cell>
          <cell r="G14139">
            <v>11</v>
          </cell>
          <cell r="H14139">
            <v>7</v>
          </cell>
          <cell r="I14139">
            <v>9</v>
          </cell>
          <cell r="J14139">
            <v>9</v>
          </cell>
          <cell r="K14139">
            <v>20</v>
          </cell>
          <cell r="L14139">
            <v>20</v>
          </cell>
        </row>
        <row r="14140">
          <cell r="E14140">
            <v>33498</v>
          </cell>
          <cell r="F14140">
            <v>9</v>
          </cell>
          <cell r="G14140">
            <v>19</v>
          </cell>
          <cell r="H14140">
            <v>15</v>
          </cell>
          <cell r="I14140">
            <v>19</v>
          </cell>
          <cell r="J14140">
            <v>13</v>
          </cell>
          <cell r="K14140">
            <v>11</v>
          </cell>
          <cell r="L14140">
            <v>11</v>
          </cell>
        </row>
        <row r="14141">
          <cell r="E14141">
            <v>33499</v>
          </cell>
          <cell r="F14141">
            <v>9</v>
          </cell>
          <cell r="G14141">
            <v>9</v>
          </cell>
          <cell r="H14141">
            <v>7</v>
          </cell>
          <cell r="I14141">
            <v>9</v>
          </cell>
          <cell r="J14141">
            <v>7</v>
          </cell>
          <cell r="K14141">
            <v>7</v>
          </cell>
          <cell r="L14141">
            <v>6</v>
          </cell>
        </row>
        <row r="14142">
          <cell r="E14142">
            <v>33500</v>
          </cell>
          <cell r="F14142">
            <v>7</v>
          </cell>
          <cell r="G14142">
            <v>7</v>
          </cell>
          <cell r="H14142">
            <v>11</v>
          </cell>
          <cell r="I14142">
            <v>7</v>
          </cell>
          <cell r="J14142">
            <v>4</v>
          </cell>
          <cell r="K14142">
            <v>0</v>
          </cell>
          <cell r="L14142">
            <v>4</v>
          </cell>
        </row>
        <row r="14143">
          <cell r="E14143">
            <v>33501</v>
          </cell>
          <cell r="F14143">
            <v>11</v>
          </cell>
          <cell r="G14143">
            <v>13</v>
          </cell>
          <cell r="H14143">
            <v>17</v>
          </cell>
          <cell r="I14143">
            <v>19</v>
          </cell>
          <cell r="J14143">
            <v>17</v>
          </cell>
          <cell r="K14143">
            <v>17</v>
          </cell>
          <cell r="L14143">
            <v>9</v>
          </cell>
        </row>
        <row r="14144">
          <cell r="E14144">
            <v>33502</v>
          </cell>
          <cell r="F14144">
            <v>19</v>
          </cell>
          <cell r="G14144">
            <v>15</v>
          </cell>
          <cell r="H14144">
            <v>11</v>
          </cell>
          <cell r="I14144">
            <v>15</v>
          </cell>
          <cell r="J14144">
            <v>20</v>
          </cell>
          <cell r="K14144">
            <v>19</v>
          </cell>
          <cell r="L14144">
            <v>15</v>
          </cell>
        </row>
        <row r="14145">
          <cell r="E14145">
            <v>33503</v>
          </cell>
          <cell r="F14145">
            <v>4</v>
          </cell>
          <cell r="G14145">
            <v>0</v>
          </cell>
          <cell r="H14145">
            <v>4</v>
          </cell>
          <cell r="I14145">
            <v>4</v>
          </cell>
          <cell r="J14145">
            <v>0</v>
          </cell>
          <cell r="K14145">
            <v>0</v>
          </cell>
          <cell r="L14145">
            <v>0</v>
          </cell>
        </row>
        <row r="14146">
          <cell r="E14146">
            <v>33504</v>
          </cell>
          <cell r="F14146">
            <v>11</v>
          </cell>
          <cell r="G14146">
            <v>9</v>
          </cell>
          <cell r="H14146">
            <v>11</v>
          </cell>
          <cell r="I14146">
            <v>0</v>
          </cell>
          <cell r="J14146">
            <v>6</v>
          </cell>
          <cell r="K14146">
            <v>0</v>
          </cell>
          <cell r="L14146">
            <v>4</v>
          </cell>
        </row>
        <row r="14147">
          <cell r="E14147">
            <v>33505</v>
          </cell>
          <cell r="F14147">
            <v>6</v>
          </cell>
          <cell r="G14147">
            <v>9</v>
          </cell>
          <cell r="H14147">
            <v>0</v>
          </cell>
          <cell r="I14147">
            <v>0</v>
          </cell>
          <cell r="J14147">
            <v>6</v>
          </cell>
          <cell r="K14147">
            <v>13</v>
          </cell>
          <cell r="L14147">
            <v>11</v>
          </cell>
        </row>
        <row r="14148">
          <cell r="E14148">
            <v>33506</v>
          </cell>
          <cell r="F14148">
            <v>4</v>
          </cell>
          <cell r="G14148">
            <v>6</v>
          </cell>
          <cell r="H14148">
            <v>6</v>
          </cell>
          <cell r="I14148">
            <v>7</v>
          </cell>
          <cell r="J14148">
            <v>4</v>
          </cell>
          <cell r="K14148">
            <v>11</v>
          </cell>
          <cell r="L14148">
            <v>7</v>
          </cell>
        </row>
        <row r="14149">
          <cell r="E14149">
            <v>33507</v>
          </cell>
          <cell r="F14149">
            <v>7</v>
          </cell>
          <cell r="G14149">
            <v>4</v>
          </cell>
          <cell r="H14149">
            <v>0</v>
          </cell>
          <cell r="I14149">
            <v>9</v>
          </cell>
          <cell r="J14149">
            <v>0</v>
          </cell>
          <cell r="K14149">
            <v>9</v>
          </cell>
          <cell r="L14149">
            <v>4</v>
          </cell>
        </row>
        <row r="14150">
          <cell r="E14150">
            <v>33508</v>
          </cell>
          <cell r="F14150">
            <v>13</v>
          </cell>
          <cell r="G14150">
            <v>11</v>
          </cell>
          <cell r="H14150">
            <v>11</v>
          </cell>
          <cell r="I14150">
            <v>7</v>
          </cell>
          <cell r="J14150">
            <v>0</v>
          </cell>
          <cell r="K14150">
            <v>4</v>
          </cell>
          <cell r="L14150">
            <v>4</v>
          </cell>
        </row>
        <row r="14151">
          <cell r="E14151">
            <v>33509</v>
          </cell>
          <cell r="F14151">
            <v>4</v>
          </cell>
          <cell r="G14151">
            <v>4</v>
          </cell>
          <cell r="H14151">
            <v>4</v>
          </cell>
          <cell r="I14151">
            <v>4</v>
          </cell>
          <cell r="J14151">
            <v>4</v>
          </cell>
          <cell r="K14151">
            <v>0</v>
          </cell>
          <cell r="L14151">
            <v>0</v>
          </cell>
        </row>
        <row r="14152">
          <cell r="E14152">
            <v>33510</v>
          </cell>
          <cell r="F14152">
            <v>6</v>
          </cell>
          <cell r="G14152">
            <v>4</v>
          </cell>
          <cell r="H14152">
            <v>17</v>
          </cell>
          <cell r="I14152">
            <v>19</v>
          </cell>
          <cell r="J14152">
            <v>15</v>
          </cell>
          <cell r="K14152">
            <v>26</v>
          </cell>
          <cell r="L14152">
            <v>28</v>
          </cell>
        </row>
        <row r="14153">
          <cell r="E14153">
            <v>33511</v>
          </cell>
          <cell r="F14153">
            <v>7</v>
          </cell>
          <cell r="G14153">
            <v>7</v>
          </cell>
          <cell r="H14153">
            <v>7</v>
          </cell>
          <cell r="I14153">
            <v>9</v>
          </cell>
          <cell r="J14153">
            <v>11</v>
          </cell>
          <cell r="K14153">
            <v>9</v>
          </cell>
          <cell r="L14153">
            <v>9</v>
          </cell>
        </row>
        <row r="14154">
          <cell r="E14154">
            <v>33512</v>
          </cell>
          <cell r="F14154">
            <v>7</v>
          </cell>
          <cell r="G14154">
            <v>9</v>
          </cell>
          <cell r="H14154">
            <v>11</v>
          </cell>
          <cell r="I14154">
            <v>7</v>
          </cell>
          <cell r="J14154">
            <v>2</v>
          </cell>
          <cell r="K14154">
            <v>2</v>
          </cell>
          <cell r="L14154">
            <v>0</v>
          </cell>
        </row>
        <row r="14155">
          <cell r="E14155">
            <v>33513</v>
          </cell>
          <cell r="F14155">
            <v>9</v>
          </cell>
          <cell r="G14155">
            <v>7</v>
          </cell>
          <cell r="H14155">
            <v>7</v>
          </cell>
          <cell r="I14155">
            <v>6</v>
          </cell>
          <cell r="J14155">
            <v>6</v>
          </cell>
          <cell r="K14155">
            <v>6</v>
          </cell>
          <cell r="L14155">
            <v>0</v>
          </cell>
        </row>
        <row r="14156">
          <cell r="E14156">
            <v>33514</v>
          </cell>
          <cell r="F14156">
            <v>7</v>
          </cell>
          <cell r="G14156">
            <v>7</v>
          </cell>
          <cell r="H14156">
            <v>13</v>
          </cell>
          <cell r="I14156">
            <v>24</v>
          </cell>
          <cell r="J14156">
            <v>13</v>
          </cell>
          <cell r="K14156">
            <v>15</v>
          </cell>
          <cell r="L14156">
            <v>19</v>
          </cell>
        </row>
        <row r="14157">
          <cell r="E14157">
            <v>33515</v>
          </cell>
          <cell r="F14157">
            <v>11</v>
          </cell>
          <cell r="G14157">
            <v>13</v>
          </cell>
          <cell r="H14157">
            <v>6</v>
          </cell>
          <cell r="I14157">
            <v>4</v>
          </cell>
          <cell r="J14157">
            <v>4</v>
          </cell>
          <cell r="K14157">
            <v>7</v>
          </cell>
          <cell r="L14157">
            <v>4</v>
          </cell>
        </row>
        <row r="14158">
          <cell r="E14158">
            <v>33516</v>
          </cell>
          <cell r="F14158">
            <v>11</v>
          </cell>
          <cell r="G14158">
            <v>13</v>
          </cell>
          <cell r="H14158">
            <v>11</v>
          </cell>
          <cell r="I14158">
            <v>9</v>
          </cell>
          <cell r="J14158">
            <v>7</v>
          </cell>
          <cell r="K14158">
            <v>11</v>
          </cell>
          <cell r="L14158">
            <v>13</v>
          </cell>
        </row>
        <row r="14159">
          <cell r="E14159">
            <v>33517</v>
          </cell>
          <cell r="F14159">
            <v>7</v>
          </cell>
          <cell r="G14159">
            <v>6</v>
          </cell>
          <cell r="H14159">
            <v>2</v>
          </cell>
          <cell r="I14159">
            <v>4</v>
          </cell>
          <cell r="J14159">
            <v>11</v>
          </cell>
          <cell r="K14159">
            <v>4</v>
          </cell>
          <cell r="L14159">
            <v>4</v>
          </cell>
        </row>
        <row r="14160">
          <cell r="E14160">
            <v>33518</v>
          </cell>
          <cell r="F14160">
            <v>31</v>
          </cell>
          <cell r="G14160">
            <v>26</v>
          </cell>
          <cell r="H14160">
            <v>20</v>
          </cell>
          <cell r="I14160">
            <v>19</v>
          </cell>
          <cell r="J14160">
            <v>15</v>
          </cell>
          <cell r="K14160">
            <v>9</v>
          </cell>
          <cell r="L14160">
            <v>0</v>
          </cell>
        </row>
        <row r="14161">
          <cell r="E14161">
            <v>33519</v>
          </cell>
          <cell r="F14161">
            <v>9</v>
          </cell>
          <cell r="G14161">
            <v>13</v>
          </cell>
          <cell r="H14161">
            <v>9</v>
          </cell>
          <cell r="I14161">
            <v>9</v>
          </cell>
          <cell r="J14161">
            <v>9</v>
          </cell>
          <cell r="K14161">
            <v>0</v>
          </cell>
          <cell r="L14161">
            <v>0</v>
          </cell>
        </row>
        <row r="14162">
          <cell r="E14162">
            <v>33520</v>
          </cell>
          <cell r="F14162">
            <v>6</v>
          </cell>
          <cell r="G14162">
            <v>0</v>
          </cell>
          <cell r="H14162">
            <v>0</v>
          </cell>
          <cell r="I14162">
            <v>4</v>
          </cell>
          <cell r="J14162">
            <v>6</v>
          </cell>
          <cell r="K14162">
            <v>7</v>
          </cell>
          <cell r="L14162">
            <v>9</v>
          </cell>
        </row>
        <row r="14163">
          <cell r="E14163">
            <v>33521</v>
          </cell>
          <cell r="F14163">
            <v>13</v>
          </cell>
          <cell r="G14163">
            <v>17</v>
          </cell>
          <cell r="H14163">
            <v>37</v>
          </cell>
          <cell r="I14163">
            <v>28</v>
          </cell>
          <cell r="J14163">
            <v>19</v>
          </cell>
          <cell r="K14163">
            <v>28</v>
          </cell>
          <cell r="L14163">
            <v>31</v>
          </cell>
        </row>
        <row r="14164">
          <cell r="E14164">
            <v>33522</v>
          </cell>
          <cell r="F14164">
            <v>28</v>
          </cell>
          <cell r="G14164">
            <v>28</v>
          </cell>
          <cell r="H14164">
            <v>26</v>
          </cell>
          <cell r="I14164">
            <v>19</v>
          </cell>
          <cell r="J14164">
            <v>6</v>
          </cell>
          <cell r="K14164">
            <v>4</v>
          </cell>
          <cell r="L14164">
            <v>7</v>
          </cell>
        </row>
        <row r="14165">
          <cell r="E14165">
            <v>33523</v>
          </cell>
          <cell r="F14165">
            <v>15</v>
          </cell>
          <cell r="G14165">
            <v>17</v>
          </cell>
          <cell r="H14165">
            <v>7</v>
          </cell>
          <cell r="I14165">
            <v>19</v>
          </cell>
          <cell r="J14165">
            <v>7</v>
          </cell>
          <cell r="K14165">
            <v>6</v>
          </cell>
          <cell r="L14165">
            <v>6</v>
          </cell>
        </row>
        <row r="14166">
          <cell r="E14166">
            <v>33524</v>
          </cell>
          <cell r="F14166">
            <v>15</v>
          </cell>
          <cell r="G14166">
            <v>15</v>
          </cell>
          <cell r="H14166">
            <v>17</v>
          </cell>
          <cell r="I14166">
            <v>7</v>
          </cell>
          <cell r="J14166">
            <v>7</v>
          </cell>
          <cell r="K14166">
            <v>17</v>
          </cell>
          <cell r="L14166">
            <v>15</v>
          </cell>
        </row>
        <row r="14167">
          <cell r="E14167">
            <v>33525</v>
          </cell>
          <cell r="F14167">
            <v>13</v>
          </cell>
          <cell r="G14167">
            <v>15</v>
          </cell>
          <cell r="H14167">
            <v>6</v>
          </cell>
          <cell r="I14167">
            <v>0</v>
          </cell>
          <cell r="J14167">
            <v>6</v>
          </cell>
          <cell r="K14167">
            <v>2</v>
          </cell>
          <cell r="L14167">
            <v>0</v>
          </cell>
        </row>
        <row r="14168">
          <cell r="E14168">
            <v>33526</v>
          </cell>
          <cell r="F14168">
            <v>28</v>
          </cell>
          <cell r="G14168">
            <v>24</v>
          </cell>
          <cell r="H14168">
            <v>17</v>
          </cell>
          <cell r="I14168">
            <v>17</v>
          </cell>
          <cell r="J14168">
            <v>15</v>
          </cell>
          <cell r="K14168">
            <v>15</v>
          </cell>
          <cell r="L14168">
            <v>22</v>
          </cell>
        </row>
        <row r="14169">
          <cell r="E14169">
            <v>33527</v>
          </cell>
          <cell r="F14169">
            <v>15</v>
          </cell>
          <cell r="G14169">
            <v>9</v>
          </cell>
          <cell r="H14169">
            <v>7</v>
          </cell>
          <cell r="I14169">
            <v>0</v>
          </cell>
          <cell r="J14169">
            <v>2</v>
          </cell>
          <cell r="K14169">
            <v>6</v>
          </cell>
          <cell r="L14169">
            <v>17</v>
          </cell>
        </row>
        <row r="14170">
          <cell r="E14170">
            <v>33528</v>
          </cell>
          <cell r="F14170">
            <v>28</v>
          </cell>
          <cell r="G14170">
            <v>26</v>
          </cell>
          <cell r="H14170">
            <v>24</v>
          </cell>
          <cell r="I14170">
            <v>19</v>
          </cell>
          <cell r="J14170">
            <v>15</v>
          </cell>
          <cell r="K14170">
            <v>19</v>
          </cell>
          <cell r="L14170">
            <v>28</v>
          </cell>
        </row>
        <row r="14171">
          <cell r="E14171">
            <v>33529</v>
          </cell>
          <cell r="F14171">
            <v>4</v>
          </cell>
          <cell r="G14171">
            <v>13</v>
          </cell>
          <cell r="H14171">
            <v>4</v>
          </cell>
          <cell r="I14171">
            <v>0</v>
          </cell>
          <cell r="J14171">
            <v>6</v>
          </cell>
          <cell r="K14171">
            <v>20</v>
          </cell>
          <cell r="L14171">
            <v>17</v>
          </cell>
        </row>
        <row r="14172">
          <cell r="E14172">
            <v>33530</v>
          </cell>
          <cell r="F14172">
            <v>17</v>
          </cell>
          <cell r="G14172">
            <v>26</v>
          </cell>
          <cell r="H14172">
            <v>26</v>
          </cell>
          <cell r="I14172">
            <v>19</v>
          </cell>
          <cell r="J14172">
            <v>6</v>
          </cell>
          <cell r="K14172">
            <v>22</v>
          </cell>
          <cell r="L14172">
            <v>17</v>
          </cell>
        </row>
        <row r="14173">
          <cell r="E14173">
            <v>33531</v>
          </cell>
          <cell r="F14173">
            <v>24</v>
          </cell>
          <cell r="G14173">
            <v>30</v>
          </cell>
          <cell r="H14173">
            <v>30</v>
          </cell>
          <cell r="I14173">
            <v>33</v>
          </cell>
          <cell r="J14173">
            <v>33</v>
          </cell>
          <cell r="K14173">
            <v>37</v>
          </cell>
          <cell r="L14173">
            <v>33</v>
          </cell>
        </row>
        <row r="14174">
          <cell r="E14174">
            <v>33532</v>
          </cell>
          <cell r="F14174">
            <v>11</v>
          </cell>
          <cell r="G14174">
            <v>9</v>
          </cell>
          <cell r="H14174">
            <v>6</v>
          </cell>
          <cell r="I14174">
            <v>4</v>
          </cell>
          <cell r="J14174">
            <v>6</v>
          </cell>
          <cell r="K14174">
            <v>7</v>
          </cell>
          <cell r="L14174">
            <v>9</v>
          </cell>
        </row>
        <row r="14175">
          <cell r="E14175">
            <v>33533</v>
          </cell>
          <cell r="F14175">
            <v>41</v>
          </cell>
          <cell r="G14175">
            <v>44</v>
          </cell>
          <cell r="H14175">
            <v>33</v>
          </cell>
          <cell r="I14175">
            <v>39</v>
          </cell>
          <cell r="J14175">
            <v>31</v>
          </cell>
          <cell r="K14175">
            <v>26</v>
          </cell>
          <cell r="L14175">
            <v>30</v>
          </cell>
        </row>
        <row r="14176">
          <cell r="E14176">
            <v>33534</v>
          </cell>
          <cell r="F14176">
            <v>15</v>
          </cell>
          <cell r="G14176">
            <v>17</v>
          </cell>
          <cell r="H14176">
            <v>13</v>
          </cell>
          <cell r="I14176">
            <v>15</v>
          </cell>
          <cell r="J14176">
            <v>11</v>
          </cell>
          <cell r="K14176">
            <v>9</v>
          </cell>
          <cell r="L14176">
            <v>11</v>
          </cell>
        </row>
        <row r="14177">
          <cell r="E14177">
            <v>33535</v>
          </cell>
          <cell r="F14177">
            <v>0</v>
          </cell>
          <cell r="G14177">
            <v>0</v>
          </cell>
          <cell r="H14177">
            <v>0</v>
          </cell>
          <cell r="I14177">
            <v>0</v>
          </cell>
          <cell r="J14177">
            <v>0</v>
          </cell>
          <cell r="K14177">
            <v>0</v>
          </cell>
          <cell r="L14177">
            <v>0</v>
          </cell>
        </row>
        <row r="14178">
          <cell r="E14178">
            <v>33536</v>
          </cell>
          <cell r="F14178">
            <v>22</v>
          </cell>
          <cell r="G14178">
            <v>19</v>
          </cell>
          <cell r="H14178">
            <v>20</v>
          </cell>
          <cell r="I14178">
            <v>19</v>
          </cell>
          <cell r="J14178">
            <v>20</v>
          </cell>
          <cell r="K14178">
            <v>28</v>
          </cell>
          <cell r="L14178">
            <v>22</v>
          </cell>
        </row>
        <row r="14179">
          <cell r="E14179">
            <v>33537</v>
          </cell>
          <cell r="F14179">
            <v>6</v>
          </cell>
          <cell r="G14179">
            <v>4</v>
          </cell>
          <cell r="H14179">
            <v>6</v>
          </cell>
          <cell r="I14179">
            <v>2</v>
          </cell>
          <cell r="J14179">
            <v>6</v>
          </cell>
          <cell r="K14179">
            <v>9</v>
          </cell>
          <cell r="L14179">
            <v>9</v>
          </cell>
        </row>
        <row r="14180">
          <cell r="E14180">
            <v>33538</v>
          </cell>
          <cell r="F14180">
            <v>31</v>
          </cell>
          <cell r="G14180">
            <v>37</v>
          </cell>
          <cell r="H14180">
            <v>33</v>
          </cell>
          <cell r="I14180">
            <v>31</v>
          </cell>
          <cell r="J14180">
            <v>35</v>
          </cell>
          <cell r="K14180">
            <v>31</v>
          </cell>
          <cell r="L14180">
            <v>33</v>
          </cell>
        </row>
        <row r="14181">
          <cell r="E14181">
            <v>33539</v>
          </cell>
          <cell r="F14181">
            <v>0</v>
          </cell>
          <cell r="G14181">
            <v>0</v>
          </cell>
          <cell r="H14181">
            <v>9</v>
          </cell>
          <cell r="I14181">
            <v>9</v>
          </cell>
          <cell r="J14181">
            <v>2</v>
          </cell>
          <cell r="K14181">
            <v>4</v>
          </cell>
          <cell r="L14181">
            <v>2</v>
          </cell>
        </row>
        <row r="14182">
          <cell r="E14182">
            <v>33540</v>
          </cell>
          <cell r="F14182">
            <v>9</v>
          </cell>
          <cell r="G14182">
            <v>6</v>
          </cell>
          <cell r="H14182">
            <v>13</v>
          </cell>
          <cell r="I14182">
            <v>11</v>
          </cell>
          <cell r="J14182">
            <v>13</v>
          </cell>
          <cell r="K14182">
            <v>13</v>
          </cell>
          <cell r="L14182">
            <v>9</v>
          </cell>
        </row>
        <row r="14183">
          <cell r="E14183">
            <v>33541</v>
          </cell>
          <cell r="F14183">
            <v>9</v>
          </cell>
          <cell r="G14183">
            <v>9</v>
          </cell>
          <cell r="H14183">
            <v>7</v>
          </cell>
          <cell r="I14183">
            <v>7</v>
          </cell>
          <cell r="J14183">
            <v>9</v>
          </cell>
          <cell r="K14183">
            <v>6</v>
          </cell>
          <cell r="L14183">
            <v>7</v>
          </cell>
        </row>
        <row r="14184">
          <cell r="E14184">
            <v>33542</v>
          </cell>
          <cell r="F14184">
            <v>28</v>
          </cell>
          <cell r="G14184">
            <v>37</v>
          </cell>
          <cell r="H14184">
            <v>31</v>
          </cell>
          <cell r="I14184">
            <v>52</v>
          </cell>
          <cell r="J14184">
            <v>52</v>
          </cell>
          <cell r="K14184">
            <v>46</v>
          </cell>
          <cell r="L14184">
            <v>43</v>
          </cell>
        </row>
        <row r="14185">
          <cell r="E14185">
            <v>33543</v>
          </cell>
          <cell r="F14185">
            <v>13</v>
          </cell>
          <cell r="G14185">
            <v>11</v>
          </cell>
          <cell r="H14185">
            <v>11</v>
          </cell>
          <cell r="I14185">
            <v>7</v>
          </cell>
          <cell r="J14185">
            <v>11</v>
          </cell>
          <cell r="K14185">
            <v>7</v>
          </cell>
          <cell r="L14185">
            <v>6</v>
          </cell>
        </row>
        <row r="14186">
          <cell r="E14186">
            <v>33544</v>
          </cell>
          <cell r="F14186">
            <v>7</v>
          </cell>
          <cell r="G14186">
            <v>6</v>
          </cell>
          <cell r="H14186">
            <v>9</v>
          </cell>
          <cell r="I14186">
            <v>0</v>
          </cell>
          <cell r="J14186">
            <v>13</v>
          </cell>
          <cell r="K14186">
            <v>0</v>
          </cell>
          <cell r="L14186">
            <v>6</v>
          </cell>
        </row>
        <row r="14187">
          <cell r="E14187">
            <v>33545</v>
          </cell>
          <cell r="F14187">
            <v>6</v>
          </cell>
          <cell r="G14187">
            <v>9</v>
          </cell>
          <cell r="H14187">
            <v>6</v>
          </cell>
          <cell r="I14187">
            <v>15</v>
          </cell>
          <cell r="J14187">
            <v>4</v>
          </cell>
          <cell r="K14187">
            <v>4</v>
          </cell>
          <cell r="L14187">
            <v>4</v>
          </cell>
        </row>
        <row r="14188">
          <cell r="E14188">
            <v>33546</v>
          </cell>
          <cell r="F14188">
            <v>7</v>
          </cell>
          <cell r="G14188">
            <v>9</v>
          </cell>
          <cell r="H14188">
            <v>9</v>
          </cell>
          <cell r="I14188">
            <v>7</v>
          </cell>
          <cell r="J14188">
            <v>7</v>
          </cell>
          <cell r="K14188">
            <v>9</v>
          </cell>
          <cell r="L14188">
            <v>4</v>
          </cell>
        </row>
        <row r="14189">
          <cell r="E14189">
            <v>33547</v>
          </cell>
          <cell r="F14189">
            <v>22</v>
          </cell>
          <cell r="G14189">
            <v>26</v>
          </cell>
          <cell r="H14189">
            <v>28</v>
          </cell>
          <cell r="I14189">
            <v>28</v>
          </cell>
          <cell r="J14189">
            <v>28</v>
          </cell>
          <cell r="K14189">
            <v>20</v>
          </cell>
          <cell r="L14189">
            <v>7</v>
          </cell>
        </row>
        <row r="14190">
          <cell r="E14190">
            <v>33548</v>
          </cell>
          <cell r="F14190">
            <v>15</v>
          </cell>
          <cell r="G14190">
            <v>15</v>
          </cell>
          <cell r="H14190">
            <v>13</v>
          </cell>
          <cell r="I14190">
            <v>15</v>
          </cell>
          <cell r="J14190">
            <v>20</v>
          </cell>
          <cell r="K14190">
            <v>15</v>
          </cell>
          <cell r="L14190">
            <v>20</v>
          </cell>
        </row>
        <row r="14191">
          <cell r="E14191">
            <v>33549</v>
          </cell>
          <cell r="F14191">
            <v>17</v>
          </cell>
          <cell r="G14191">
            <v>11</v>
          </cell>
          <cell r="H14191">
            <v>11</v>
          </cell>
          <cell r="I14191">
            <v>15</v>
          </cell>
          <cell r="J14191">
            <v>6</v>
          </cell>
          <cell r="K14191">
            <v>4</v>
          </cell>
          <cell r="L14191">
            <v>4</v>
          </cell>
        </row>
        <row r="14192">
          <cell r="E14192">
            <v>33550</v>
          </cell>
          <cell r="F14192">
            <v>4</v>
          </cell>
          <cell r="G14192">
            <v>2</v>
          </cell>
          <cell r="H14192">
            <v>0</v>
          </cell>
          <cell r="I14192">
            <v>2</v>
          </cell>
          <cell r="J14192">
            <v>17</v>
          </cell>
          <cell r="K14192">
            <v>35</v>
          </cell>
          <cell r="L14192">
            <v>19</v>
          </cell>
        </row>
        <row r="14193">
          <cell r="E14193">
            <v>33551</v>
          </cell>
          <cell r="F14193">
            <v>0</v>
          </cell>
          <cell r="G14193">
            <v>0</v>
          </cell>
          <cell r="H14193">
            <v>9</v>
          </cell>
          <cell r="I14193">
            <v>7</v>
          </cell>
          <cell r="J14193">
            <v>6</v>
          </cell>
          <cell r="K14193">
            <v>9</v>
          </cell>
          <cell r="L14193">
            <v>9</v>
          </cell>
        </row>
        <row r="14194">
          <cell r="E14194">
            <v>33552</v>
          </cell>
          <cell r="F14194">
            <v>15</v>
          </cell>
          <cell r="G14194">
            <v>28</v>
          </cell>
          <cell r="H14194">
            <v>26</v>
          </cell>
          <cell r="I14194">
            <v>35</v>
          </cell>
          <cell r="J14194">
            <v>22</v>
          </cell>
          <cell r="K14194">
            <v>30</v>
          </cell>
          <cell r="L14194">
            <v>15</v>
          </cell>
        </row>
        <row r="14195">
          <cell r="E14195">
            <v>33553</v>
          </cell>
          <cell r="F14195">
            <v>11</v>
          </cell>
          <cell r="G14195">
            <v>7</v>
          </cell>
          <cell r="H14195">
            <v>11</v>
          </cell>
          <cell r="I14195">
            <v>9</v>
          </cell>
          <cell r="J14195">
            <v>13</v>
          </cell>
          <cell r="K14195">
            <v>6</v>
          </cell>
          <cell r="L14195">
            <v>13</v>
          </cell>
        </row>
        <row r="14196">
          <cell r="E14196">
            <v>33554</v>
          </cell>
          <cell r="F14196">
            <v>9</v>
          </cell>
          <cell r="G14196">
            <v>22</v>
          </cell>
          <cell r="H14196">
            <v>24</v>
          </cell>
          <cell r="I14196">
            <v>41</v>
          </cell>
          <cell r="J14196">
            <v>37</v>
          </cell>
          <cell r="K14196">
            <v>52</v>
          </cell>
          <cell r="L14196">
            <v>52</v>
          </cell>
        </row>
        <row r="14197">
          <cell r="E14197">
            <v>33555</v>
          </cell>
          <cell r="F14197">
            <v>4</v>
          </cell>
          <cell r="G14197">
            <v>9</v>
          </cell>
          <cell r="H14197">
            <v>19</v>
          </cell>
          <cell r="I14197">
            <v>11</v>
          </cell>
          <cell r="J14197">
            <v>26</v>
          </cell>
          <cell r="K14197">
            <v>22</v>
          </cell>
          <cell r="L14197">
            <v>24</v>
          </cell>
        </row>
        <row r="14198">
          <cell r="E14198">
            <v>33556</v>
          </cell>
          <cell r="F14198">
            <v>20</v>
          </cell>
          <cell r="G14198">
            <v>13</v>
          </cell>
          <cell r="H14198">
            <v>13</v>
          </cell>
          <cell r="I14198">
            <v>15</v>
          </cell>
          <cell r="J14198">
            <v>9</v>
          </cell>
          <cell r="K14198">
            <v>7</v>
          </cell>
          <cell r="L14198">
            <v>4</v>
          </cell>
        </row>
        <row r="14199">
          <cell r="E14199">
            <v>33557</v>
          </cell>
          <cell r="F14199">
            <v>11</v>
          </cell>
          <cell r="G14199">
            <v>9</v>
          </cell>
          <cell r="H14199">
            <v>6</v>
          </cell>
          <cell r="I14199">
            <v>9</v>
          </cell>
          <cell r="J14199">
            <v>6</v>
          </cell>
          <cell r="K14199">
            <v>15</v>
          </cell>
          <cell r="L14199">
            <v>4</v>
          </cell>
        </row>
        <row r="14200">
          <cell r="E14200">
            <v>33558</v>
          </cell>
          <cell r="F14200">
            <v>19</v>
          </cell>
          <cell r="G14200">
            <v>4</v>
          </cell>
          <cell r="H14200">
            <v>4</v>
          </cell>
          <cell r="I14200">
            <v>0</v>
          </cell>
          <cell r="J14200">
            <v>6</v>
          </cell>
          <cell r="K14200">
            <v>6</v>
          </cell>
          <cell r="L14200">
            <v>7</v>
          </cell>
        </row>
        <row r="14201">
          <cell r="E14201">
            <v>33559</v>
          </cell>
          <cell r="F14201">
            <v>13</v>
          </cell>
          <cell r="G14201">
            <v>15</v>
          </cell>
          <cell r="H14201">
            <v>17</v>
          </cell>
          <cell r="I14201">
            <v>6</v>
          </cell>
          <cell r="J14201">
            <v>6</v>
          </cell>
          <cell r="K14201">
            <v>30</v>
          </cell>
          <cell r="L14201">
            <v>20</v>
          </cell>
        </row>
        <row r="14202">
          <cell r="E14202">
            <v>33560</v>
          </cell>
          <cell r="F14202">
            <v>0</v>
          </cell>
          <cell r="G14202">
            <v>0</v>
          </cell>
          <cell r="H14202">
            <v>9</v>
          </cell>
          <cell r="I14202">
            <v>9</v>
          </cell>
          <cell r="J14202">
            <v>4</v>
          </cell>
          <cell r="K14202">
            <v>0</v>
          </cell>
          <cell r="L14202">
            <v>9</v>
          </cell>
        </row>
        <row r="14203">
          <cell r="E14203">
            <v>33561</v>
          </cell>
          <cell r="F14203">
            <v>24</v>
          </cell>
          <cell r="G14203">
            <v>26</v>
          </cell>
          <cell r="H14203">
            <v>24</v>
          </cell>
          <cell r="I14203">
            <v>19</v>
          </cell>
          <cell r="J14203">
            <v>20</v>
          </cell>
          <cell r="K14203">
            <v>6</v>
          </cell>
          <cell r="L14203">
            <v>9</v>
          </cell>
        </row>
        <row r="14204">
          <cell r="E14204">
            <v>33562</v>
          </cell>
          <cell r="F14204">
            <v>4</v>
          </cell>
          <cell r="G14204">
            <v>6</v>
          </cell>
          <cell r="H14204">
            <v>24</v>
          </cell>
          <cell r="I14204">
            <v>15</v>
          </cell>
          <cell r="J14204">
            <v>11</v>
          </cell>
          <cell r="K14204">
            <v>9</v>
          </cell>
          <cell r="L14204">
            <v>9</v>
          </cell>
        </row>
        <row r="14205">
          <cell r="E14205">
            <v>33563</v>
          </cell>
          <cell r="F14205">
            <v>9</v>
          </cell>
          <cell r="G14205">
            <v>4</v>
          </cell>
          <cell r="H14205">
            <v>11</v>
          </cell>
          <cell r="I14205">
            <v>13</v>
          </cell>
          <cell r="J14205">
            <v>15</v>
          </cell>
          <cell r="K14205">
            <v>7</v>
          </cell>
          <cell r="L14205">
            <v>19</v>
          </cell>
        </row>
        <row r="14206">
          <cell r="E14206">
            <v>33564</v>
          </cell>
          <cell r="F14206">
            <v>7</v>
          </cell>
          <cell r="G14206">
            <v>6</v>
          </cell>
          <cell r="H14206">
            <v>6</v>
          </cell>
          <cell r="I14206">
            <v>13</v>
          </cell>
          <cell r="J14206">
            <v>7</v>
          </cell>
          <cell r="K14206">
            <v>17</v>
          </cell>
          <cell r="L14206">
            <v>19</v>
          </cell>
        </row>
        <row r="14207">
          <cell r="E14207">
            <v>33565</v>
          </cell>
          <cell r="F14207">
            <v>7</v>
          </cell>
          <cell r="G14207">
            <v>0</v>
          </cell>
          <cell r="H14207">
            <v>4</v>
          </cell>
          <cell r="I14207">
            <v>6</v>
          </cell>
          <cell r="J14207">
            <v>0</v>
          </cell>
          <cell r="K14207">
            <v>7</v>
          </cell>
          <cell r="L14207">
            <v>9</v>
          </cell>
        </row>
        <row r="14208">
          <cell r="E14208">
            <v>33566</v>
          </cell>
          <cell r="F14208">
            <v>15</v>
          </cell>
          <cell r="G14208">
            <v>17</v>
          </cell>
          <cell r="H14208">
            <v>6</v>
          </cell>
          <cell r="I14208">
            <v>7</v>
          </cell>
          <cell r="J14208">
            <v>4</v>
          </cell>
          <cell r="K14208">
            <v>9</v>
          </cell>
          <cell r="L14208">
            <v>17</v>
          </cell>
        </row>
        <row r="14209">
          <cell r="E14209">
            <v>33567</v>
          </cell>
          <cell r="F14209">
            <v>6</v>
          </cell>
          <cell r="G14209">
            <v>9</v>
          </cell>
          <cell r="H14209">
            <v>11</v>
          </cell>
          <cell r="I14209">
            <v>7</v>
          </cell>
          <cell r="J14209">
            <v>0</v>
          </cell>
          <cell r="K14209">
            <v>7</v>
          </cell>
          <cell r="L14209">
            <v>19</v>
          </cell>
        </row>
        <row r="14210">
          <cell r="E14210">
            <v>33568</v>
          </cell>
          <cell r="F14210">
            <v>20</v>
          </cell>
          <cell r="G14210">
            <v>11</v>
          </cell>
          <cell r="H14210">
            <v>2</v>
          </cell>
          <cell r="I14210">
            <v>4</v>
          </cell>
          <cell r="J14210">
            <v>4</v>
          </cell>
          <cell r="K14210">
            <v>19</v>
          </cell>
          <cell r="L14210">
            <v>4</v>
          </cell>
        </row>
        <row r="14211">
          <cell r="E14211">
            <v>33569</v>
          </cell>
          <cell r="F14211">
            <v>15</v>
          </cell>
          <cell r="G14211">
            <v>13</v>
          </cell>
          <cell r="H14211">
            <v>11</v>
          </cell>
          <cell r="I14211">
            <v>9</v>
          </cell>
          <cell r="J14211">
            <v>9</v>
          </cell>
          <cell r="K14211">
            <v>11</v>
          </cell>
          <cell r="L14211">
            <v>11</v>
          </cell>
        </row>
        <row r="14212">
          <cell r="E14212">
            <v>33570</v>
          </cell>
          <cell r="F14212">
            <v>4</v>
          </cell>
          <cell r="G14212">
            <v>13</v>
          </cell>
          <cell r="H14212">
            <v>13</v>
          </cell>
          <cell r="I14212">
            <v>11</v>
          </cell>
          <cell r="J14212">
            <v>11</v>
          </cell>
          <cell r="K14212">
            <v>28</v>
          </cell>
          <cell r="L14212">
            <v>20</v>
          </cell>
        </row>
        <row r="14213">
          <cell r="E14213">
            <v>33571</v>
          </cell>
          <cell r="F14213">
            <v>52</v>
          </cell>
          <cell r="G14213">
            <v>43</v>
          </cell>
          <cell r="H14213">
            <v>44</v>
          </cell>
          <cell r="I14213">
            <v>44</v>
          </cell>
          <cell r="J14213">
            <v>41</v>
          </cell>
          <cell r="K14213">
            <v>31</v>
          </cell>
          <cell r="L14213">
            <v>13</v>
          </cell>
        </row>
        <row r="14214">
          <cell r="E14214">
            <v>33572</v>
          </cell>
          <cell r="F14214">
            <v>4</v>
          </cell>
          <cell r="G14214">
            <v>7</v>
          </cell>
          <cell r="H14214">
            <v>11</v>
          </cell>
          <cell r="I14214">
            <v>6</v>
          </cell>
          <cell r="J14214">
            <v>7</v>
          </cell>
          <cell r="K14214">
            <v>7</v>
          </cell>
          <cell r="L14214">
            <v>4</v>
          </cell>
        </row>
        <row r="14215">
          <cell r="E14215">
            <v>33573</v>
          </cell>
          <cell r="F14215">
            <v>0</v>
          </cell>
          <cell r="G14215">
            <v>13</v>
          </cell>
          <cell r="H14215">
            <v>13</v>
          </cell>
          <cell r="I14215">
            <v>22</v>
          </cell>
          <cell r="J14215">
            <v>19</v>
          </cell>
          <cell r="K14215">
            <v>13</v>
          </cell>
          <cell r="L14215">
            <v>9</v>
          </cell>
        </row>
        <row r="14216">
          <cell r="E14216">
            <v>33574</v>
          </cell>
          <cell r="F14216">
            <v>17</v>
          </cell>
          <cell r="G14216">
            <v>24</v>
          </cell>
          <cell r="H14216">
            <v>28</v>
          </cell>
          <cell r="I14216">
            <v>30</v>
          </cell>
          <cell r="J14216">
            <v>22</v>
          </cell>
          <cell r="K14216">
            <v>15</v>
          </cell>
          <cell r="L14216">
            <v>13</v>
          </cell>
        </row>
        <row r="14217">
          <cell r="E14217">
            <v>33575</v>
          </cell>
          <cell r="F14217">
            <v>15</v>
          </cell>
          <cell r="G14217">
            <v>11</v>
          </cell>
          <cell r="H14217">
            <v>11</v>
          </cell>
          <cell r="I14217">
            <v>13</v>
          </cell>
          <cell r="J14217">
            <v>15</v>
          </cell>
          <cell r="K14217">
            <v>13</v>
          </cell>
          <cell r="L14217">
            <v>19</v>
          </cell>
        </row>
        <row r="14218">
          <cell r="E14218">
            <v>33576</v>
          </cell>
          <cell r="F14218">
            <v>7</v>
          </cell>
          <cell r="G14218">
            <v>11</v>
          </cell>
          <cell r="H14218">
            <v>9</v>
          </cell>
          <cell r="I14218">
            <v>11</v>
          </cell>
          <cell r="J14218">
            <v>13</v>
          </cell>
          <cell r="K14218">
            <v>13</v>
          </cell>
          <cell r="L14218">
            <v>17</v>
          </cell>
        </row>
        <row r="14219">
          <cell r="E14219">
            <v>33577</v>
          </cell>
          <cell r="F14219">
            <v>6</v>
          </cell>
          <cell r="G14219">
            <v>11</v>
          </cell>
          <cell r="H14219">
            <v>6</v>
          </cell>
          <cell r="I14219">
            <v>6</v>
          </cell>
          <cell r="J14219">
            <v>7</v>
          </cell>
          <cell r="K14219">
            <v>7</v>
          </cell>
          <cell r="L14219">
            <v>11</v>
          </cell>
        </row>
        <row r="14220">
          <cell r="E14220">
            <v>33578</v>
          </cell>
          <cell r="F14220">
            <v>6</v>
          </cell>
          <cell r="G14220">
            <v>7</v>
          </cell>
          <cell r="H14220">
            <v>31</v>
          </cell>
          <cell r="I14220">
            <v>46</v>
          </cell>
          <cell r="J14220">
            <v>33</v>
          </cell>
          <cell r="K14220">
            <v>19</v>
          </cell>
          <cell r="L14220">
            <v>7</v>
          </cell>
        </row>
        <row r="14221">
          <cell r="E14221">
            <v>33579</v>
          </cell>
          <cell r="F14221">
            <v>6</v>
          </cell>
          <cell r="G14221">
            <v>4</v>
          </cell>
          <cell r="H14221">
            <v>11</v>
          </cell>
          <cell r="I14221">
            <v>4</v>
          </cell>
          <cell r="J14221">
            <v>4</v>
          </cell>
          <cell r="K14221">
            <v>31</v>
          </cell>
          <cell r="L14221">
            <v>22</v>
          </cell>
        </row>
        <row r="14222">
          <cell r="E14222">
            <v>33580</v>
          </cell>
          <cell r="F14222">
            <v>7</v>
          </cell>
          <cell r="G14222">
            <v>6</v>
          </cell>
          <cell r="H14222">
            <v>15</v>
          </cell>
          <cell r="I14222">
            <v>11</v>
          </cell>
          <cell r="J14222">
            <v>13</v>
          </cell>
          <cell r="K14222">
            <v>19</v>
          </cell>
          <cell r="L14222">
            <v>17</v>
          </cell>
        </row>
        <row r="14223">
          <cell r="E14223">
            <v>33581</v>
          </cell>
          <cell r="F14223">
            <v>9</v>
          </cell>
          <cell r="G14223">
            <v>9</v>
          </cell>
          <cell r="H14223">
            <v>6</v>
          </cell>
          <cell r="I14223">
            <v>4</v>
          </cell>
          <cell r="J14223">
            <v>17</v>
          </cell>
          <cell r="K14223">
            <v>13</v>
          </cell>
          <cell r="L14223">
            <v>30</v>
          </cell>
        </row>
        <row r="14224">
          <cell r="E14224">
            <v>33582</v>
          </cell>
          <cell r="F14224">
            <v>11</v>
          </cell>
          <cell r="G14224">
            <v>6</v>
          </cell>
          <cell r="H14224">
            <v>4</v>
          </cell>
          <cell r="I14224">
            <v>41</v>
          </cell>
          <cell r="J14224">
            <v>33</v>
          </cell>
          <cell r="K14224">
            <v>31</v>
          </cell>
          <cell r="L14224">
            <v>33</v>
          </cell>
        </row>
        <row r="14225">
          <cell r="E14225">
            <v>33583</v>
          </cell>
          <cell r="F14225">
            <v>6</v>
          </cell>
          <cell r="G14225">
            <v>13</v>
          </cell>
          <cell r="H14225">
            <v>4</v>
          </cell>
          <cell r="I14225">
            <v>48</v>
          </cell>
          <cell r="J14225">
            <v>50</v>
          </cell>
          <cell r="K14225">
            <v>28</v>
          </cell>
          <cell r="L14225">
            <v>17</v>
          </cell>
        </row>
        <row r="14226">
          <cell r="E14226">
            <v>33584</v>
          </cell>
          <cell r="F14226">
            <v>6</v>
          </cell>
          <cell r="G14226">
            <v>7</v>
          </cell>
          <cell r="H14226">
            <v>9</v>
          </cell>
          <cell r="I14226">
            <v>7</v>
          </cell>
          <cell r="J14226">
            <v>7</v>
          </cell>
          <cell r="K14226">
            <v>15</v>
          </cell>
          <cell r="L14226">
            <v>22</v>
          </cell>
        </row>
        <row r="14227">
          <cell r="E14227">
            <v>33585</v>
          </cell>
          <cell r="F14227">
            <v>37</v>
          </cell>
          <cell r="G14227">
            <v>39</v>
          </cell>
          <cell r="H14227">
            <v>13</v>
          </cell>
          <cell r="I14227">
            <v>11</v>
          </cell>
          <cell r="J14227">
            <v>7</v>
          </cell>
          <cell r="K14227">
            <v>11</v>
          </cell>
          <cell r="L14227">
            <v>4</v>
          </cell>
        </row>
        <row r="14228">
          <cell r="E14228">
            <v>33586</v>
          </cell>
          <cell r="F14228">
            <v>31</v>
          </cell>
          <cell r="G14228">
            <v>30</v>
          </cell>
          <cell r="H14228">
            <v>30</v>
          </cell>
          <cell r="I14228">
            <v>28</v>
          </cell>
          <cell r="J14228">
            <v>15</v>
          </cell>
          <cell r="K14228">
            <v>22</v>
          </cell>
          <cell r="L14228">
            <v>13</v>
          </cell>
        </row>
        <row r="14229">
          <cell r="E14229">
            <v>33587</v>
          </cell>
          <cell r="F14229">
            <v>28</v>
          </cell>
          <cell r="G14229">
            <v>22</v>
          </cell>
          <cell r="H14229">
            <v>30</v>
          </cell>
          <cell r="I14229">
            <v>26</v>
          </cell>
          <cell r="J14229">
            <v>22</v>
          </cell>
          <cell r="K14229">
            <v>26</v>
          </cell>
          <cell r="L14229">
            <v>22</v>
          </cell>
        </row>
        <row r="14230">
          <cell r="E14230">
            <v>33588</v>
          </cell>
          <cell r="F14230">
            <v>30</v>
          </cell>
          <cell r="G14230">
            <v>30</v>
          </cell>
          <cell r="H14230">
            <v>9</v>
          </cell>
          <cell r="I14230">
            <v>28</v>
          </cell>
          <cell r="J14230">
            <v>19</v>
          </cell>
          <cell r="K14230">
            <v>19</v>
          </cell>
          <cell r="L14230">
            <v>15</v>
          </cell>
        </row>
        <row r="14231">
          <cell r="E14231">
            <v>33589</v>
          </cell>
          <cell r="F14231">
            <v>7</v>
          </cell>
          <cell r="G14231">
            <v>4</v>
          </cell>
          <cell r="H14231">
            <v>4</v>
          </cell>
          <cell r="I14231">
            <v>4</v>
          </cell>
          <cell r="J14231">
            <v>11</v>
          </cell>
          <cell r="K14231">
            <v>9</v>
          </cell>
          <cell r="L14231">
            <v>6</v>
          </cell>
        </row>
        <row r="14232">
          <cell r="E14232">
            <v>33590</v>
          </cell>
          <cell r="F14232">
            <v>15</v>
          </cell>
          <cell r="G14232">
            <v>6</v>
          </cell>
          <cell r="H14232">
            <v>6</v>
          </cell>
          <cell r="I14232">
            <v>4</v>
          </cell>
          <cell r="J14232">
            <v>4</v>
          </cell>
          <cell r="K14232">
            <v>6</v>
          </cell>
          <cell r="L14232">
            <v>2</v>
          </cell>
        </row>
        <row r="14233">
          <cell r="E14233">
            <v>33591</v>
          </cell>
          <cell r="F14233">
            <v>19</v>
          </cell>
          <cell r="G14233">
            <v>15</v>
          </cell>
          <cell r="H14233">
            <v>19</v>
          </cell>
          <cell r="I14233">
            <v>22</v>
          </cell>
          <cell r="J14233">
            <v>17</v>
          </cell>
          <cell r="K14233">
            <v>24</v>
          </cell>
          <cell r="L14233">
            <v>9</v>
          </cell>
        </row>
        <row r="14234">
          <cell r="E14234">
            <v>33592</v>
          </cell>
          <cell r="F14234">
            <v>24</v>
          </cell>
          <cell r="G14234">
            <v>22</v>
          </cell>
          <cell r="H14234">
            <v>22</v>
          </cell>
          <cell r="I14234">
            <v>15</v>
          </cell>
          <cell r="J14234">
            <v>17</v>
          </cell>
          <cell r="K14234">
            <v>13</v>
          </cell>
          <cell r="L14234">
            <v>13</v>
          </cell>
        </row>
        <row r="14235">
          <cell r="E14235">
            <v>33593</v>
          </cell>
          <cell r="F14235">
            <v>9</v>
          </cell>
          <cell r="G14235">
            <v>9</v>
          </cell>
          <cell r="H14235">
            <v>11</v>
          </cell>
          <cell r="I14235">
            <v>7</v>
          </cell>
          <cell r="J14235">
            <v>44</v>
          </cell>
          <cell r="K14235">
            <v>59</v>
          </cell>
          <cell r="L14235">
            <v>63</v>
          </cell>
        </row>
        <row r="14236">
          <cell r="E14236">
            <v>33594</v>
          </cell>
          <cell r="F14236">
            <v>19</v>
          </cell>
          <cell r="G14236">
            <v>6</v>
          </cell>
          <cell r="H14236">
            <v>7</v>
          </cell>
          <cell r="I14236">
            <v>6</v>
          </cell>
          <cell r="J14236">
            <v>13</v>
          </cell>
          <cell r="K14236">
            <v>6</v>
          </cell>
          <cell r="L14236">
            <v>15</v>
          </cell>
        </row>
        <row r="14237">
          <cell r="E14237">
            <v>33595</v>
          </cell>
          <cell r="F14237">
            <v>11</v>
          </cell>
          <cell r="G14237">
            <v>11</v>
          </cell>
          <cell r="H14237">
            <v>22</v>
          </cell>
          <cell r="I14237">
            <v>13</v>
          </cell>
          <cell r="J14237">
            <v>17</v>
          </cell>
          <cell r="K14237">
            <v>20</v>
          </cell>
          <cell r="L14237">
            <v>19</v>
          </cell>
        </row>
        <row r="14238">
          <cell r="E14238">
            <v>33596</v>
          </cell>
          <cell r="F14238">
            <v>9</v>
          </cell>
          <cell r="G14238">
            <v>0</v>
          </cell>
          <cell r="H14238">
            <v>7</v>
          </cell>
          <cell r="I14238">
            <v>0</v>
          </cell>
          <cell r="J14238">
            <v>4</v>
          </cell>
          <cell r="K14238">
            <v>4</v>
          </cell>
          <cell r="L14238">
            <v>22</v>
          </cell>
        </row>
        <row r="14239">
          <cell r="E14239">
            <v>33597</v>
          </cell>
          <cell r="F14239">
            <v>26</v>
          </cell>
          <cell r="G14239">
            <v>19</v>
          </cell>
          <cell r="H14239">
            <v>28</v>
          </cell>
          <cell r="I14239">
            <v>19</v>
          </cell>
          <cell r="J14239">
            <v>9</v>
          </cell>
          <cell r="K14239">
            <v>7</v>
          </cell>
          <cell r="L14239">
            <v>0</v>
          </cell>
        </row>
        <row r="14240">
          <cell r="E14240">
            <v>33598</v>
          </cell>
          <cell r="F14240">
            <v>0</v>
          </cell>
          <cell r="G14240">
            <v>7</v>
          </cell>
          <cell r="H14240">
            <v>0</v>
          </cell>
          <cell r="I14240">
            <v>6</v>
          </cell>
          <cell r="J14240">
            <v>7</v>
          </cell>
          <cell r="K14240">
            <v>9</v>
          </cell>
          <cell r="L14240">
            <v>0</v>
          </cell>
        </row>
        <row r="14241">
          <cell r="E14241">
            <v>33599</v>
          </cell>
          <cell r="F14241">
            <v>4</v>
          </cell>
          <cell r="G14241">
            <v>2</v>
          </cell>
          <cell r="H14241">
            <v>6</v>
          </cell>
          <cell r="I14241">
            <v>6</v>
          </cell>
          <cell r="J14241">
            <v>0</v>
          </cell>
          <cell r="K14241">
            <v>6</v>
          </cell>
          <cell r="L14241">
            <v>7</v>
          </cell>
        </row>
        <row r="14242">
          <cell r="E14242">
            <v>33600</v>
          </cell>
          <cell r="F14242">
            <v>4</v>
          </cell>
          <cell r="G14242">
            <v>7</v>
          </cell>
          <cell r="H14242">
            <v>6</v>
          </cell>
          <cell r="I14242">
            <v>0</v>
          </cell>
          <cell r="J14242">
            <v>0</v>
          </cell>
          <cell r="K14242">
            <v>7</v>
          </cell>
          <cell r="L14242">
            <v>6</v>
          </cell>
        </row>
        <row r="14243">
          <cell r="E14243">
            <v>33601</v>
          </cell>
          <cell r="F14243">
            <v>0</v>
          </cell>
          <cell r="G14243">
            <v>6</v>
          </cell>
          <cell r="H14243">
            <v>7</v>
          </cell>
          <cell r="I14243">
            <v>4</v>
          </cell>
          <cell r="J14243">
            <v>4</v>
          </cell>
          <cell r="K14243">
            <v>0</v>
          </cell>
          <cell r="L14243">
            <v>0</v>
          </cell>
        </row>
        <row r="14244">
          <cell r="E14244">
            <v>33602</v>
          </cell>
          <cell r="F14244">
            <v>7</v>
          </cell>
          <cell r="G14244">
            <v>6</v>
          </cell>
          <cell r="H14244">
            <v>4</v>
          </cell>
          <cell r="I14244">
            <v>0</v>
          </cell>
          <cell r="J14244">
            <v>6</v>
          </cell>
          <cell r="K14244">
            <v>0</v>
          </cell>
          <cell r="L14244">
            <v>6</v>
          </cell>
        </row>
        <row r="14245">
          <cell r="E14245">
            <v>33603</v>
          </cell>
          <cell r="F14245">
            <v>7</v>
          </cell>
          <cell r="G14245">
            <v>0</v>
          </cell>
          <cell r="H14245">
            <v>0</v>
          </cell>
          <cell r="I14245">
            <v>0</v>
          </cell>
          <cell r="J14245">
            <v>6</v>
          </cell>
          <cell r="K14245">
            <v>2</v>
          </cell>
          <cell r="L14245">
            <v>4</v>
          </cell>
        </row>
        <row r="14246">
          <cell r="E14246">
            <v>33604</v>
          </cell>
          <cell r="F14246">
            <v>7</v>
          </cell>
          <cell r="G14246">
            <v>9</v>
          </cell>
          <cell r="H14246">
            <v>15</v>
          </cell>
          <cell r="I14246">
            <v>11</v>
          </cell>
          <cell r="J14246">
            <v>11</v>
          </cell>
          <cell r="K14246">
            <v>24</v>
          </cell>
          <cell r="L14246">
            <v>41</v>
          </cell>
        </row>
        <row r="14247">
          <cell r="E14247">
            <v>33605</v>
          </cell>
          <cell r="F14247">
            <v>7</v>
          </cell>
          <cell r="G14247">
            <v>7</v>
          </cell>
          <cell r="H14247">
            <v>11</v>
          </cell>
          <cell r="I14247">
            <v>11</v>
          </cell>
          <cell r="J14247">
            <v>7</v>
          </cell>
          <cell r="K14247">
            <v>0</v>
          </cell>
          <cell r="L14247">
            <v>4</v>
          </cell>
        </row>
        <row r="14248">
          <cell r="E14248">
            <v>33606</v>
          </cell>
          <cell r="F14248">
            <v>7</v>
          </cell>
          <cell r="G14248">
            <v>6</v>
          </cell>
          <cell r="H14248">
            <v>7</v>
          </cell>
          <cell r="I14248">
            <v>9</v>
          </cell>
          <cell r="J14248">
            <v>6</v>
          </cell>
          <cell r="K14248">
            <v>6</v>
          </cell>
          <cell r="L14248">
            <v>17</v>
          </cell>
        </row>
        <row r="14249">
          <cell r="E14249">
            <v>33607</v>
          </cell>
          <cell r="F14249">
            <v>6</v>
          </cell>
          <cell r="G14249">
            <v>4</v>
          </cell>
          <cell r="H14249">
            <v>7</v>
          </cell>
          <cell r="I14249">
            <v>7</v>
          </cell>
          <cell r="J14249">
            <v>6</v>
          </cell>
          <cell r="K14249">
            <v>7</v>
          </cell>
          <cell r="L14249">
            <v>4</v>
          </cell>
        </row>
        <row r="14250">
          <cell r="E14250">
            <v>33608</v>
          </cell>
          <cell r="F14250">
            <v>7</v>
          </cell>
          <cell r="G14250">
            <v>6</v>
          </cell>
          <cell r="H14250">
            <v>7</v>
          </cell>
          <cell r="I14250">
            <v>11</v>
          </cell>
          <cell r="J14250">
            <v>11</v>
          </cell>
          <cell r="K14250">
            <v>4</v>
          </cell>
          <cell r="L14250">
            <v>7</v>
          </cell>
        </row>
        <row r="14251">
          <cell r="E14251">
            <v>33609</v>
          </cell>
          <cell r="F14251">
            <v>11</v>
          </cell>
          <cell r="G14251">
            <v>11</v>
          </cell>
          <cell r="H14251">
            <v>4</v>
          </cell>
          <cell r="I14251">
            <v>6</v>
          </cell>
          <cell r="J14251">
            <v>6</v>
          </cell>
          <cell r="K14251">
            <v>4</v>
          </cell>
          <cell r="L14251">
            <v>4</v>
          </cell>
        </row>
        <row r="14252">
          <cell r="E14252">
            <v>33610</v>
          </cell>
          <cell r="F14252">
            <v>0</v>
          </cell>
          <cell r="G14252">
            <v>11</v>
          </cell>
          <cell r="H14252">
            <v>0</v>
          </cell>
          <cell r="I14252">
            <v>4</v>
          </cell>
          <cell r="J14252">
            <v>0</v>
          </cell>
          <cell r="K14252">
            <v>4</v>
          </cell>
          <cell r="L14252">
            <v>0</v>
          </cell>
        </row>
        <row r="14253">
          <cell r="E14253">
            <v>33611</v>
          </cell>
          <cell r="F14253">
            <v>4</v>
          </cell>
          <cell r="G14253">
            <v>6</v>
          </cell>
          <cell r="H14253">
            <v>2</v>
          </cell>
          <cell r="I14253">
            <v>4</v>
          </cell>
          <cell r="J14253">
            <v>6</v>
          </cell>
          <cell r="K14253">
            <v>7</v>
          </cell>
          <cell r="L14253">
            <v>4</v>
          </cell>
        </row>
        <row r="14254">
          <cell r="E14254">
            <v>33612</v>
          </cell>
          <cell r="F14254">
            <v>9</v>
          </cell>
          <cell r="G14254">
            <v>15</v>
          </cell>
          <cell r="H14254">
            <v>6</v>
          </cell>
          <cell r="I14254">
            <v>15</v>
          </cell>
          <cell r="J14254">
            <v>15</v>
          </cell>
          <cell r="K14254">
            <v>9</v>
          </cell>
          <cell r="L14254">
            <v>11</v>
          </cell>
        </row>
        <row r="14255">
          <cell r="E14255">
            <v>33613</v>
          </cell>
          <cell r="F14255">
            <v>6</v>
          </cell>
          <cell r="G14255">
            <v>4</v>
          </cell>
          <cell r="H14255">
            <v>4</v>
          </cell>
          <cell r="I14255">
            <v>4</v>
          </cell>
          <cell r="J14255">
            <v>9</v>
          </cell>
          <cell r="K14255">
            <v>7</v>
          </cell>
          <cell r="L14255">
            <v>11</v>
          </cell>
        </row>
        <row r="14256">
          <cell r="E14256">
            <v>33614</v>
          </cell>
          <cell r="F14256">
            <v>7</v>
          </cell>
          <cell r="G14256">
            <v>19</v>
          </cell>
          <cell r="H14256">
            <v>15</v>
          </cell>
          <cell r="I14256">
            <v>13</v>
          </cell>
          <cell r="J14256">
            <v>7</v>
          </cell>
          <cell r="K14256">
            <v>13</v>
          </cell>
          <cell r="L14256">
            <v>15</v>
          </cell>
        </row>
        <row r="14257">
          <cell r="E14257">
            <v>33615</v>
          </cell>
          <cell r="F14257">
            <v>15</v>
          </cell>
          <cell r="G14257">
            <v>17</v>
          </cell>
          <cell r="H14257">
            <v>7</v>
          </cell>
          <cell r="I14257">
            <v>6</v>
          </cell>
          <cell r="J14257">
            <v>0</v>
          </cell>
          <cell r="K14257">
            <v>0</v>
          </cell>
          <cell r="L14257">
            <v>0</v>
          </cell>
        </row>
        <row r="14258">
          <cell r="E14258">
            <v>33616</v>
          </cell>
          <cell r="F14258">
            <v>13</v>
          </cell>
          <cell r="G14258">
            <v>9</v>
          </cell>
          <cell r="H14258">
            <v>11</v>
          </cell>
          <cell r="I14258">
            <v>6</v>
          </cell>
          <cell r="J14258">
            <v>4</v>
          </cell>
          <cell r="K14258">
            <v>4</v>
          </cell>
          <cell r="L14258">
            <v>7</v>
          </cell>
        </row>
        <row r="14259">
          <cell r="E14259">
            <v>33617</v>
          </cell>
          <cell r="F14259">
            <v>39</v>
          </cell>
          <cell r="G14259">
            <v>26</v>
          </cell>
          <cell r="H14259">
            <v>41</v>
          </cell>
          <cell r="I14259">
            <v>44</v>
          </cell>
          <cell r="J14259">
            <v>52</v>
          </cell>
          <cell r="K14259">
            <v>30</v>
          </cell>
          <cell r="L14259">
            <v>26</v>
          </cell>
        </row>
        <row r="14260">
          <cell r="E14260">
            <v>33618</v>
          </cell>
          <cell r="F14260">
            <v>13</v>
          </cell>
          <cell r="G14260">
            <v>9</v>
          </cell>
          <cell r="H14260">
            <v>9</v>
          </cell>
          <cell r="I14260">
            <v>15</v>
          </cell>
          <cell r="J14260">
            <v>20</v>
          </cell>
          <cell r="K14260">
            <v>39</v>
          </cell>
          <cell r="L14260">
            <v>39</v>
          </cell>
        </row>
        <row r="14261">
          <cell r="E14261">
            <v>33619</v>
          </cell>
          <cell r="F14261">
            <v>37</v>
          </cell>
          <cell r="G14261">
            <v>30</v>
          </cell>
          <cell r="H14261">
            <v>35</v>
          </cell>
          <cell r="I14261">
            <v>35</v>
          </cell>
          <cell r="J14261">
            <v>15</v>
          </cell>
          <cell r="K14261">
            <v>13</v>
          </cell>
          <cell r="L14261">
            <v>19</v>
          </cell>
        </row>
        <row r="14262">
          <cell r="E14262">
            <v>33620</v>
          </cell>
          <cell r="F14262">
            <v>15</v>
          </cell>
          <cell r="G14262">
            <v>15</v>
          </cell>
          <cell r="H14262">
            <v>17</v>
          </cell>
          <cell r="I14262">
            <v>17</v>
          </cell>
          <cell r="J14262">
            <v>11</v>
          </cell>
          <cell r="K14262">
            <v>15</v>
          </cell>
          <cell r="L14262">
            <v>4</v>
          </cell>
        </row>
        <row r="14263">
          <cell r="E14263">
            <v>33621</v>
          </cell>
          <cell r="F14263">
            <v>20</v>
          </cell>
          <cell r="G14263">
            <v>11</v>
          </cell>
          <cell r="H14263">
            <v>6</v>
          </cell>
          <cell r="I14263">
            <v>7</v>
          </cell>
          <cell r="J14263">
            <v>13</v>
          </cell>
          <cell r="K14263">
            <v>19</v>
          </cell>
          <cell r="L14263">
            <v>19</v>
          </cell>
        </row>
        <row r="14264">
          <cell r="E14264">
            <v>33622</v>
          </cell>
          <cell r="F14264">
            <v>7</v>
          </cell>
          <cell r="G14264">
            <v>24</v>
          </cell>
          <cell r="H14264">
            <v>19</v>
          </cell>
          <cell r="I14264">
            <v>31</v>
          </cell>
          <cell r="J14264">
            <v>28</v>
          </cell>
          <cell r="K14264">
            <v>24</v>
          </cell>
          <cell r="L14264">
            <v>15</v>
          </cell>
        </row>
        <row r="14265">
          <cell r="E14265">
            <v>33623</v>
          </cell>
          <cell r="F14265">
            <v>37</v>
          </cell>
          <cell r="G14265">
            <v>28</v>
          </cell>
          <cell r="H14265">
            <v>37</v>
          </cell>
          <cell r="I14265">
            <v>19</v>
          </cell>
          <cell r="J14265">
            <v>17</v>
          </cell>
          <cell r="K14265">
            <v>9</v>
          </cell>
          <cell r="L14265">
            <v>6</v>
          </cell>
        </row>
        <row r="14266">
          <cell r="E14266">
            <v>33624</v>
          </cell>
          <cell r="F14266">
            <v>28</v>
          </cell>
          <cell r="G14266">
            <v>26</v>
          </cell>
          <cell r="H14266">
            <v>22</v>
          </cell>
          <cell r="I14266">
            <v>11</v>
          </cell>
          <cell r="J14266">
            <v>6</v>
          </cell>
          <cell r="K14266">
            <v>13</v>
          </cell>
          <cell r="L14266">
            <v>13</v>
          </cell>
        </row>
        <row r="14267">
          <cell r="E14267">
            <v>33625</v>
          </cell>
          <cell r="F14267">
            <v>33</v>
          </cell>
          <cell r="G14267">
            <v>35</v>
          </cell>
          <cell r="H14267">
            <v>28</v>
          </cell>
          <cell r="I14267">
            <v>24</v>
          </cell>
          <cell r="J14267">
            <v>26</v>
          </cell>
          <cell r="K14267">
            <v>33</v>
          </cell>
          <cell r="L14267">
            <v>35</v>
          </cell>
        </row>
        <row r="14268">
          <cell r="E14268">
            <v>33626</v>
          </cell>
          <cell r="F14268">
            <v>9</v>
          </cell>
          <cell r="G14268">
            <v>6</v>
          </cell>
          <cell r="H14268">
            <v>9</v>
          </cell>
          <cell r="I14268">
            <v>13</v>
          </cell>
          <cell r="J14268">
            <v>20</v>
          </cell>
          <cell r="K14268">
            <v>13</v>
          </cell>
          <cell r="L14268">
            <v>13</v>
          </cell>
        </row>
        <row r="14269">
          <cell r="E14269">
            <v>33627</v>
          </cell>
          <cell r="F14269">
            <v>11</v>
          </cell>
          <cell r="G14269">
            <v>7</v>
          </cell>
          <cell r="H14269">
            <v>7</v>
          </cell>
          <cell r="I14269">
            <v>19</v>
          </cell>
          <cell r="J14269">
            <v>20</v>
          </cell>
          <cell r="K14269">
            <v>28</v>
          </cell>
          <cell r="L14269">
            <v>37</v>
          </cell>
        </row>
        <row r="14270">
          <cell r="E14270">
            <v>33628</v>
          </cell>
          <cell r="F14270">
            <v>15</v>
          </cell>
          <cell r="G14270">
            <v>13</v>
          </cell>
          <cell r="H14270">
            <v>13</v>
          </cell>
          <cell r="I14270">
            <v>15</v>
          </cell>
          <cell r="J14270">
            <v>17</v>
          </cell>
          <cell r="K14270">
            <v>17</v>
          </cell>
          <cell r="L14270">
            <v>19</v>
          </cell>
        </row>
        <row r="14271">
          <cell r="E14271">
            <v>33629</v>
          </cell>
          <cell r="F14271">
            <v>13</v>
          </cell>
          <cell r="G14271">
            <v>9</v>
          </cell>
          <cell r="H14271">
            <v>11</v>
          </cell>
          <cell r="I14271">
            <v>9</v>
          </cell>
          <cell r="J14271">
            <v>13</v>
          </cell>
          <cell r="K14271">
            <v>7</v>
          </cell>
          <cell r="L14271">
            <v>13</v>
          </cell>
        </row>
        <row r="14272">
          <cell r="E14272">
            <v>33630</v>
          </cell>
          <cell r="F14272">
            <v>15</v>
          </cell>
          <cell r="G14272">
            <v>9</v>
          </cell>
          <cell r="H14272">
            <v>13</v>
          </cell>
          <cell r="I14272">
            <v>9</v>
          </cell>
          <cell r="J14272">
            <v>13</v>
          </cell>
          <cell r="K14272">
            <v>7</v>
          </cell>
          <cell r="L14272">
            <v>9</v>
          </cell>
        </row>
        <row r="14273">
          <cell r="E14273">
            <v>33631</v>
          </cell>
          <cell r="F14273">
            <v>26</v>
          </cell>
          <cell r="G14273">
            <v>17</v>
          </cell>
          <cell r="H14273">
            <v>13</v>
          </cell>
          <cell r="I14273">
            <v>11</v>
          </cell>
          <cell r="J14273">
            <v>7</v>
          </cell>
          <cell r="K14273">
            <v>15</v>
          </cell>
          <cell r="L14273">
            <v>19</v>
          </cell>
        </row>
        <row r="14274">
          <cell r="E14274">
            <v>33632</v>
          </cell>
          <cell r="F14274">
            <v>33</v>
          </cell>
          <cell r="G14274">
            <v>20</v>
          </cell>
          <cell r="H14274">
            <v>28</v>
          </cell>
          <cell r="I14274">
            <v>19</v>
          </cell>
          <cell r="J14274">
            <v>13</v>
          </cell>
          <cell r="K14274">
            <v>9</v>
          </cell>
          <cell r="L14274">
            <v>13</v>
          </cell>
        </row>
        <row r="14275">
          <cell r="E14275">
            <v>33633</v>
          </cell>
          <cell r="F14275">
            <v>19</v>
          </cell>
          <cell r="G14275">
            <v>15</v>
          </cell>
          <cell r="H14275">
            <v>15</v>
          </cell>
          <cell r="I14275">
            <v>17</v>
          </cell>
          <cell r="J14275">
            <v>20</v>
          </cell>
          <cell r="K14275">
            <v>17</v>
          </cell>
          <cell r="L14275">
            <v>22</v>
          </cell>
        </row>
        <row r="14276">
          <cell r="E14276">
            <v>33634</v>
          </cell>
          <cell r="F14276">
            <v>9</v>
          </cell>
          <cell r="G14276">
            <v>9</v>
          </cell>
          <cell r="H14276">
            <v>11</v>
          </cell>
          <cell r="I14276">
            <v>11</v>
          </cell>
          <cell r="J14276">
            <v>13</v>
          </cell>
          <cell r="K14276">
            <v>7</v>
          </cell>
          <cell r="L14276">
            <v>7</v>
          </cell>
        </row>
        <row r="14277">
          <cell r="E14277">
            <v>33635</v>
          </cell>
          <cell r="F14277">
            <v>30</v>
          </cell>
          <cell r="G14277">
            <v>17</v>
          </cell>
          <cell r="H14277">
            <v>37</v>
          </cell>
          <cell r="I14277">
            <v>33</v>
          </cell>
          <cell r="J14277">
            <v>30</v>
          </cell>
          <cell r="K14277">
            <v>17</v>
          </cell>
          <cell r="L14277">
            <v>22</v>
          </cell>
        </row>
        <row r="14278">
          <cell r="E14278">
            <v>33636</v>
          </cell>
          <cell r="F14278">
            <v>13</v>
          </cell>
          <cell r="G14278">
            <v>17</v>
          </cell>
          <cell r="H14278">
            <v>11</v>
          </cell>
          <cell r="I14278">
            <v>9</v>
          </cell>
          <cell r="J14278">
            <v>11</v>
          </cell>
          <cell r="K14278">
            <v>7</v>
          </cell>
          <cell r="L14278">
            <v>20</v>
          </cell>
        </row>
        <row r="14279">
          <cell r="E14279">
            <v>33637</v>
          </cell>
          <cell r="F14279">
            <v>15</v>
          </cell>
          <cell r="G14279">
            <v>7</v>
          </cell>
          <cell r="H14279">
            <v>17</v>
          </cell>
          <cell r="I14279">
            <v>17</v>
          </cell>
          <cell r="J14279">
            <v>13</v>
          </cell>
          <cell r="K14279">
            <v>11</v>
          </cell>
          <cell r="L14279">
            <v>6</v>
          </cell>
        </row>
        <row r="14280">
          <cell r="E14280">
            <v>33638</v>
          </cell>
          <cell r="F14280">
            <v>6</v>
          </cell>
          <cell r="G14280">
            <v>13</v>
          </cell>
          <cell r="H14280">
            <v>9</v>
          </cell>
          <cell r="I14280">
            <v>9</v>
          </cell>
          <cell r="J14280">
            <v>6</v>
          </cell>
          <cell r="K14280">
            <v>6</v>
          </cell>
          <cell r="L14280">
            <v>13</v>
          </cell>
        </row>
        <row r="14281">
          <cell r="E14281">
            <v>33639</v>
          </cell>
          <cell r="F14281">
            <v>17</v>
          </cell>
          <cell r="G14281">
            <v>13</v>
          </cell>
          <cell r="H14281">
            <v>15</v>
          </cell>
          <cell r="I14281">
            <v>19</v>
          </cell>
          <cell r="J14281">
            <v>15</v>
          </cell>
          <cell r="K14281">
            <v>13</v>
          </cell>
          <cell r="L14281">
            <v>9</v>
          </cell>
        </row>
        <row r="14282">
          <cell r="E14282">
            <v>33640</v>
          </cell>
          <cell r="F14282">
            <v>13</v>
          </cell>
          <cell r="G14282">
            <v>9</v>
          </cell>
          <cell r="H14282">
            <v>11</v>
          </cell>
          <cell r="I14282">
            <v>13</v>
          </cell>
          <cell r="J14282">
            <v>11</v>
          </cell>
          <cell r="K14282">
            <v>15</v>
          </cell>
          <cell r="L14282">
            <v>15</v>
          </cell>
        </row>
        <row r="14283">
          <cell r="E14283">
            <v>33641</v>
          </cell>
          <cell r="F14283">
            <v>17</v>
          </cell>
          <cell r="G14283">
            <v>13</v>
          </cell>
          <cell r="H14283">
            <v>17</v>
          </cell>
          <cell r="I14283">
            <v>9</v>
          </cell>
          <cell r="J14283">
            <v>15</v>
          </cell>
          <cell r="K14283">
            <v>17</v>
          </cell>
          <cell r="L14283">
            <v>9</v>
          </cell>
        </row>
        <row r="14284">
          <cell r="E14284">
            <v>33642</v>
          </cell>
          <cell r="F14284">
            <v>17</v>
          </cell>
          <cell r="G14284">
            <v>15</v>
          </cell>
          <cell r="H14284">
            <v>13</v>
          </cell>
          <cell r="I14284">
            <v>13</v>
          </cell>
          <cell r="J14284">
            <v>7</v>
          </cell>
          <cell r="K14284">
            <v>9</v>
          </cell>
          <cell r="L14284">
            <v>9</v>
          </cell>
        </row>
        <row r="14285">
          <cell r="E14285">
            <v>33643</v>
          </cell>
          <cell r="F14285">
            <v>9</v>
          </cell>
          <cell r="G14285">
            <v>20</v>
          </cell>
          <cell r="H14285">
            <v>17</v>
          </cell>
          <cell r="I14285">
            <v>19</v>
          </cell>
          <cell r="J14285">
            <v>17</v>
          </cell>
          <cell r="K14285">
            <v>15</v>
          </cell>
          <cell r="L14285">
            <v>11</v>
          </cell>
        </row>
        <row r="14286">
          <cell r="E14286">
            <v>33644</v>
          </cell>
          <cell r="F14286">
            <v>13</v>
          </cell>
          <cell r="G14286">
            <v>13</v>
          </cell>
          <cell r="H14286">
            <v>15</v>
          </cell>
          <cell r="I14286">
            <v>15</v>
          </cell>
          <cell r="J14286">
            <v>11</v>
          </cell>
          <cell r="K14286">
            <v>15</v>
          </cell>
          <cell r="L14286">
            <v>11</v>
          </cell>
        </row>
        <row r="14287">
          <cell r="E14287">
            <v>33645</v>
          </cell>
          <cell r="F14287">
            <v>24</v>
          </cell>
          <cell r="G14287">
            <v>22</v>
          </cell>
          <cell r="H14287">
            <v>24</v>
          </cell>
          <cell r="I14287">
            <v>24</v>
          </cell>
          <cell r="J14287">
            <v>26</v>
          </cell>
          <cell r="K14287">
            <v>26</v>
          </cell>
          <cell r="L14287">
            <v>26</v>
          </cell>
        </row>
        <row r="14288">
          <cell r="E14288">
            <v>33646</v>
          </cell>
          <cell r="F14288">
            <v>13</v>
          </cell>
          <cell r="G14288">
            <v>13</v>
          </cell>
          <cell r="H14288">
            <v>7</v>
          </cell>
          <cell r="I14288">
            <v>6</v>
          </cell>
          <cell r="J14288">
            <v>11</v>
          </cell>
          <cell r="K14288">
            <v>9</v>
          </cell>
          <cell r="L14288">
            <v>7</v>
          </cell>
        </row>
        <row r="14289">
          <cell r="E14289">
            <v>33647</v>
          </cell>
          <cell r="F14289">
            <v>11</v>
          </cell>
          <cell r="G14289">
            <v>13</v>
          </cell>
          <cell r="H14289">
            <v>13</v>
          </cell>
          <cell r="I14289">
            <v>9</v>
          </cell>
          <cell r="J14289">
            <v>9</v>
          </cell>
          <cell r="K14289">
            <v>7</v>
          </cell>
          <cell r="L14289">
            <v>15</v>
          </cell>
        </row>
        <row r="14290">
          <cell r="E14290">
            <v>33648</v>
          </cell>
          <cell r="F14290">
            <v>13</v>
          </cell>
          <cell r="G14290">
            <v>9</v>
          </cell>
          <cell r="H14290">
            <v>4</v>
          </cell>
          <cell r="I14290">
            <v>7</v>
          </cell>
          <cell r="J14290">
            <v>7</v>
          </cell>
          <cell r="K14290">
            <v>4</v>
          </cell>
          <cell r="L14290">
            <v>4</v>
          </cell>
        </row>
        <row r="14291">
          <cell r="E14291">
            <v>33649</v>
          </cell>
          <cell r="F14291">
            <v>9</v>
          </cell>
          <cell r="G14291">
            <v>9</v>
          </cell>
          <cell r="H14291">
            <v>13</v>
          </cell>
          <cell r="I14291">
            <v>15</v>
          </cell>
          <cell r="J14291">
            <v>11</v>
          </cell>
          <cell r="K14291">
            <v>7</v>
          </cell>
          <cell r="L14291">
            <v>13</v>
          </cell>
        </row>
        <row r="14292">
          <cell r="E14292">
            <v>33650</v>
          </cell>
          <cell r="F14292">
            <v>7</v>
          </cell>
          <cell r="G14292">
            <v>6</v>
          </cell>
          <cell r="H14292">
            <v>6</v>
          </cell>
          <cell r="I14292">
            <v>6</v>
          </cell>
          <cell r="J14292">
            <v>7</v>
          </cell>
          <cell r="K14292">
            <v>9</v>
          </cell>
          <cell r="L14292">
            <v>9</v>
          </cell>
        </row>
        <row r="14293">
          <cell r="E14293">
            <v>33651</v>
          </cell>
          <cell r="F14293">
            <v>7</v>
          </cell>
          <cell r="G14293">
            <v>6</v>
          </cell>
          <cell r="H14293">
            <v>6</v>
          </cell>
          <cell r="I14293">
            <v>7</v>
          </cell>
          <cell r="J14293">
            <v>7</v>
          </cell>
          <cell r="K14293">
            <v>6</v>
          </cell>
          <cell r="L14293">
            <v>9</v>
          </cell>
        </row>
        <row r="14294">
          <cell r="E14294">
            <v>33652</v>
          </cell>
          <cell r="F14294">
            <v>6</v>
          </cell>
          <cell r="G14294">
            <v>7</v>
          </cell>
          <cell r="H14294">
            <v>6</v>
          </cell>
          <cell r="I14294">
            <v>9</v>
          </cell>
          <cell r="J14294">
            <v>7</v>
          </cell>
          <cell r="K14294">
            <v>13</v>
          </cell>
          <cell r="L14294">
            <v>7</v>
          </cell>
        </row>
        <row r="14295">
          <cell r="E14295">
            <v>33653</v>
          </cell>
          <cell r="F14295">
            <v>22</v>
          </cell>
          <cell r="G14295">
            <v>22</v>
          </cell>
          <cell r="H14295">
            <v>28</v>
          </cell>
          <cell r="I14295">
            <v>22</v>
          </cell>
          <cell r="J14295">
            <v>24</v>
          </cell>
          <cell r="K14295">
            <v>26</v>
          </cell>
          <cell r="L14295">
            <v>20</v>
          </cell>
        </row>
        <row r="14296">
          <cell r="E14296">
            <v>33654</v>
          </cell>
          <cell r="F14296">
            <v>6</v>
          </cell>
          <cell r="G14296">
            <v>9</v>
          </cell>
          <cell r="H14296">
            <v>7</v>
          </cell>
          <cell r="I14296">
            <v>6</v>
          </cell>
          <cell r="J14296">
            <v>6</v>
          </cell>
          <cell r="K14296">
            <v>13</v>
          </cell>
          <cell r="L14296">
            <v>9</v>
          </cell>
        </row>
        <row r="14297">
          <cell r="E14297">
            <v>33655</v>
          </cell>
          <cell r="F14297">
            <v>11</v>
          </cell>
          <cell r="G14297">
            <v>6</v>
          </cell>
          <cell r="H14297">
            <v>11</v>
          </cell>
          <cell r="I14297">
            <v>13</v>
          </cell>
          <cell r="J14297">
            <v>13</v>
          </cell>
          <cell r="K14297">
            <v>9</v>
          </cell>
          <cell r="L14297">
            <v>9</v>
          </cell>
        </row>
        <row r="14298">
          <cell r="E14298">
            <v>33656</v>
          </cell>
          <cell r="F14298">
            <v>7</v>
          </cell>
          <cell r="G14298">
            <v>17</v>
          </cell>
          <cell r="H14298">
            <v>6</v>
          </cell>
          <cell r="I14298">
            <v>13</v>
          </cell>
          <cell r="J14298">
            <v>7</v>
          </cell>
          <cell r="K14298">
            <v>6</v>
          </cell>
          <cell r="L14298">
            <v>15</v>
          </cell>
        </row>
        <row r="14299">
          <cell r="E14299">
            <v>33657</v>
          </cell>
          <cell r="F14299">
            <v>22</v>
          </cell>
          <cell r="G14299">
            <v>17</v>
          </cell>
          <cell r="H14299">
            <v>13</v>
          </cell>
          <cell r="I14299">
            <v>7</v>
          </cell>
          <cell r="J14299">
            <v>7</v>
          </cell>
          <cell r="K14299">
            <v>4</v>
          </cell>
          <cell r="L14299">
            <v>7</v>
          </cell>
        </row>
        <row r="14300">
          <cell r="E14300">
            <v>33658</v>
          </cell>
          <cell r="F14300">
            <v>9</v>
          </cell>
          <cell r="G14300">
            <v>9</v>
          </cell>
          <cell r="H14300">
            <v>15</v>
          </cell>
          <cell r="I14300">
            <v>11</v>
          </cell>
          <cell r="J14300">
            <v>28</v>
          </cell>
          <cell r="K14300">
            <v>24</v>
          </cell>
          <cell r="L14300">
            <v>17</v>
          </cell>
        </row>
        <row r="14301">
          <cell r="E14301">
            <v>33659</v>
          </cell>
          <cell r="F14301">
            <v>22</v>
          </cell>
          <cell r="G14301">
            <v>13</v>
          </cell>
          <cell r="H14301">
            <v>13</v>
          </cell>
          <cell r="I14301">
            <v>17</v>
          </cell>
          <cell r="J14301">
            <v>13</v>
          </cell>
          <cell r="K14301">
            <v>20</v>
          </cell>
          <cell r="L14301">
            <v>15</v>
          </cell>
        </row>
        <row r="14302">
          <cell r="E14302">
            <v>33660</v>
          </cell>
          <cell r="F14302">
            <v>19</v>
          </cell>
          <cell r="G14302">
            <v>20</v>
          </cell>
          <cell r="H14302">
            <v>30</v>
          </cell>
          <cell r="I14302">
            <v>28</v>
          </cell>
          <cell r="J14302">
            <v>30</v>
          </cell>
          <cell r="K14302">
            <v>30</v>
          </cell>
          <cell r="L14302">
            <v>26</v>
          </cell>
        </row>
        <row r="14303">
          <cell r="E14303">
            <v>33661</v>
          </cell>
          <cell r="F14303">
            <v>19</v>
          </cell>
          <cell r="G14303">
            <v>13</v>
          </cell>
          <cell r="H14303">
            <v>24</v>
          </cell>
          <cell r="I14303">
            <v>11</v>
          </cell>
          <cell r="J14303">
            <v>19</v>
          </cell>
          <cell r="K14303">
            <v>28</v>
          </cell>
          <cell r="L14303">
            <v>31</v>
          </cell>
        </row>
        <row r="14304">
          <cell r="E14304">
            <v>33662</v>
          </cell>
          <cell r="F14304">
            <v>11</v>
          </cell>
          <cell r="G14304">
            <v>17</v>
          </cell>
          <cell r="H14304">
            <v>13</v>
          </cell>
          <cell r="I14304">
            <v>11</v>
          </cell>
          <cell r="J14304">
            <v>13</v>
          </cell>
          <cell r="K14304">
            <v>13</v>
          </cell>
          <cell r="L14304">
            <v>13</v>
          </cell>
        </row>
        <row r="14305">
          <cell r="E14305">
            <v>33663</v>
          </cell>
          <cell r="F14305">
            <v>7</v>
          </cell>
          <cell r="G14305">
            <v>9</v>
          </cell>
          <cell r="H14305">
            <v>6</v>
          </cell>
          <cell r="I14305">
            <v>24</v>
          </cell>
          <cell r="J14305">
            <v>19</v>
          </cell>
          <cell r="K14305">
            <v>20</v>
          </cell>
          <cell r="L14305">
            <v>15</v>
          </cell>
        </row>
        <row r="14306">
          <cell r="E14306">
            <v>33664</v>
          </cell>
          <cell r="F14306">
            <v>26</v>
          </cell>
          <cell r="G14306">
            <v>37</v>
          </cell>
          <cell r="H14306">
            <v>33</v>
          </cell>
          <cell r="I14306">
            <v>22</v>
          </cell>
          <cell r="J14306">
            <v>20</v>
          </cell>
          <cell r="K14306">
            <v>15</v>
          </cell>
          <cell r="L14306">
            <v>15</v>
          </cell>
        </row>
        <row r="14307">
          <cell r="E14307">
            <v>33665</v>
          </cell>
          <cell r="F14307">
            <v>19</v>
          </cell>
          <cell r="G14307">
            <v>17</v>
          </cell>
          <cell r="H14307">
            <v>15</v>
          </cell>
          <cell r="I14307">
            <v>15</v>
          </cell>
          <cell r="J14307">
            <v>15</v>
          </cell>
          <cell r="K14307">
            <v>7</v>
          </cell>
          <cell r="L14307">
            <v>15</v>
          </cell>
        </row>
        <row r="14308">
          <cell r="E14308">
            <v>33666</v>
          </cell>
          <cell r="F14308">
            <v>15</v>
          </cell>
          <cell r="G14308">
            <v>9</v>
          </cell>
          <cell r="H14308">
            <v>19</v>
          </cell>
          <cell r="I14308">
            <v>13</v>
          </cell>
          <cell r="J14308">
            <v>20</v>
          </cell>
          <cell r="K14308">
            <v>15</v>
          </cell>
          <cell r="L14308">
            <v>7</v>
          </cell>
        </row>
        <row r="14309">
          <cell r="E14309">
            <v>33667</v>
          </cell>
          <cell r="F14309">
            <v>11</v>
          </cell>
          <cell r="G14309">
            <v>7</v>
          </cell>
          <cell r="H14309">
            <v>7</v>
          </cell>
          <cell r="I14309">
            <v>7</v>
          </cell>
          <cell r="J14309">
            <v>13</v>
          </cell>
          <cell r="K14309">
            <v>17</v>
          </cell>
          <cell r="L14309">
            <v>13</v>
          </cell>
        </row>
        <row r="14310">
          <cell r="E14310">
            <v>33668</v>
          </cell>
          <cell r="F14310">
            <v>6</v>
          </cell>
          <cell r="G14310">
            <v>11</v>
          </cell>
          <cell r="H14310">
            <v>13</v>
          </cell>
          <cell r="I14310">
            <v>11</v>
          </cell>
          <cell r="J14310">
            <v>9</v>
          </cell>
          <cell r="K14310">
            <v>11</v>
          </cell>
          <cell r="L14310">
            <v>6</v>
          </cell>
        </row>
        <row r="14311">
          <cell r="E14311">
            <v>33669</v>
          </cell>
          <cell r="F14311">
            <v>13</v>
          </cell>
          <cell r="G14311">
            <v>13</v>
          </cell>
          <cell r="H14311">
            <v>13</v>
          </cell>
          <cell r="I14311">
            <v>9</v>
          </cell>
          <cell r="J14311">
            <v>6</v>
          </cell>
          <cell r="K14311">
            <v>7</v>
          </cell>
          <cell r="L14311">
            <v>11</v>
          </cell>
        </row>
        <row r="14312">
          <cell r="E14312">
            <v>33670</v>
          </cell>
          <cell r="F14312">
            <v>35</v>
          </cell>
          <cell r="G14312">
            <v>33</v>
          </cell>
          <cell r="H14312">
            <v>30</v>
          </cell>
          <cell r="I14312">
            <v>31</v>
          </cell>
          <cell r="J14312">
            <v>30</v>
          </cell>
          <cell r="K14312">
            <v>20</v>
          </cell>
          <cell r="L14312">
            <v>19</v>
          </cell>
        </row>
        <row r="14313">
          <cell r="E14313">
            <v>33671</v>
          </cell>
          <cell r="F14313">
            <v>13</v>
          </cell>
          <cell r="G14313">
            <v>15</v>
          </cell>
          <cell r="H14313">
            <v>13</v>
          </cell>
          <cell r="I14313">
            <v>13</v>
          </cell>
          <cell r="J14313">
            <v>11</v>
          </cell>
          <cell r="K14313">
            <v>13</v>
          </cell>
          <cell r="L14313">
            <v>13</v>
          </cell>
        </row>
        <row r="14314">
          <cell r="E14314">
            <v>33672</v>
          </cell>
          <cell r="F14314">
            <v>11</v>
          </cell>
          <cell r="G14314">
            <v>6</v>
          </cell>
          <cell r="H14314">
            <v>7</v>
          </cell>
          <cell r="I14314">
            <v>7</v>
          </cell>
          <cell r="J14314">
            <v>7</v>
          </cell>
          <cell r="K14314">
            <v>7</v>
          </cell>
          <cell r="L14314">
            <v>7</v>
          </cell>
        </row>
        <row r="14315">
          <cell r="E14315">
            <v>33673</v>
          </cell>
          <cell r="F14315">
            <v>17</v>
          </cell>
          <cell r="G14315">
            <v>9</v>
          </cell>
          <cell r="H14315">
            <v>9</v>
          </cell>
          <cell r="I14315">
            <v>11</v>
          </cell>
          <cell r="J14315">
            <v>11</v>
          </cell>
          <cell r="K14315">
            <v>11</v>
          </cell>
          <cell r="L14315">
            <v>13</v>
          </cell>
        </row>
        <row r="14316">
          <cell r="E14316">
            <v>33674</v>
          </cell>
          <cell r="F14316">
            <v>11</v>
          </cell>
          <cell r="G14316">
            <v>7</v>
          </cell>
          <cell r="H14316">
            <v>7</v>
          </cell>
          <cell r="I14316">
            <v>11</v>
          </cell>
          <cell r="J14316">
            <v>6</v>
          </cell>
          <cell r="K14316">
            <v>7</v>
          </cell>
          <cell r="L14316">
            <v>15</v>
          </cell>
        </row>
        <row r="14317">
          <cell r="E14317">
            <v>33675</v>
          </cell>
          <cell r="F14317">
            <v>11</v>
          </cell>
          <cell r="G14317">
            <v>13</v>
          </cell>
          <cell r="H14317">
            <v>11</v>
          </cell>
          <cell r="I14317">
            <v>20</v>
          </cell>
          <cell r="J14317">
            <v>26</v>
          </cell>
          <cell r="K14317">
            <v>28</v>
          </cell>
          <cell r="L14317">
            <v>19</v>
          </cell>
        </row>
        <row r="14318">
          <cell r="E14318">
            <v>33676</v>
          </cell>
          <cell r="F14318">
            <v>11</v>
          </cell>
          <cell r="G14318">
            <v>11</v>
          </cell>
          <cell r="H14318">
            <v>6</v>
          </cell>
          <cell r="I14318">
            <v>13</v>
          </cell>
          <cell r="J14318">
            <v>6</v>
          </cell>
          <cell r="K14318">
            <v>13</v>
          </cell>
          <cell r="L14318">
            <v>9</v>
          </cell>
        </row>
        <row r="14319">
          <cell r="E14319">
            <v>33677</v>
          </cell>
          <cell r="F14319">
            <v>13</v>
          </cell>
          <cell r="G14319">
            <v>15</v>
          </cell>
          <cell r="H14319">
            <v>17</v>
          </cell>
          <cell r="I14319">
            <v>11</v>
          </cell>
          <cell r="J14319">
            <v>6</v>
          </cell>
          <cell r="K14319">
            <v>7</v>
          </cell>
          <cell r="L14319">
            <v>7</v>
          </cell>
        </row>
        <row r="14320">
          <cell r="E14320">
            <v>33678</v>
          </cell>
          <cell r="F14320">
            <v>6</v>
          </cell>
          <cell r="G14320">
            <v>17</v>
          </cell>
          <cell r="H14320">
            <v>17</v>
          </cell>
          <cell r="I14320">
            <v>15</v>
          </cell>
          <cell r="J14320">
            <v>15</v>
          </cell>
          <cell r="K14320">
            <v>20</v>
          </cell>
          <cell r="L14320">
            <v>7</v>
          </cell>
        </row>
        <row r="14321">
          <cell r="E14321">
            <v>33679</v>
          </cell>
          <cell r="F14321">
            <v>9</v>
          </cell>
          <cell r="G14321">
            <v>11</v>
          </cell>
          <cell r="H14321">
            <v>6</v>
          </cell>
          <cell r="I14321">
            <v>17</v>
          </cell>
          <cell r="J14321">
            <v>15</v>
          </cell>
          <cell r="K14321">
            <v>11</v>
          </cell>
          <cell r="L14321">
            <v>11</v>
          </cell>
        </row>
        <row r="14322">
          <cell r="E14322">
            <v>33680</v>
          </cell>
          <cell r="F14322">
            <v>26</v>
          </cell>
          <cell r="G14322">
            <v>20</v>
          </cell>
          <cell r="H14322">
            <v>20</v>
          </cell>
          <cell r="I14322">
            <v>19</v>
          </cell>
          <cell r="J14322">
            <v>17</v>
          </cell>
          <cell r="K14322">
            <v>17</v>
          </cell>
          <cell r="L14322">
            <v>15</v>
          </cell>
        </row>
        <row r="14323">
          <cell r="E14323">
            <v>33681</v>
          </cell>
          <cell r="F14323">
            <v>9</v>
          </cell>
          <cell r="G14323">
            <v>7</v>
          </cell>
          <cell r="H14323">
            <v>7</v>
          </cell>
          <cell r="I14323">
            <v>6</v>
          </cell>
          <cell r="J14323">
            <v>9</v>
          </cell>
          <cell r="K14323">
            <v>9</v>
          </cell>
          <cell r="L14323">
            <v>7</v>
          </cell>
        </row>
        <row r="14324">
          <cell r="E14324">
            <v>33682</v>
          </cell>
          <cell r="F14324">
            <v>6</v>
          </cell>
          <cell r="G14324">
            <v>9</v>
          </cell>
          <cell r="H14324">
            <v>13</v>
          </cell>
          <cell r="I14324">
            <v>11</v>
          </cell>
          <cell r="J14324">
            <v>9</v>
          </cell>
          <cell r="K14324">
            <v>6</v>
          </cell>
          <cell r="L14324">
            <v>6</v>
          </cell>
        </row>
        <row r="14325">
          <cell r="E14325">
            <v>33683</v>
          </cell>
          <cell r="F14325">
            <v>20</v>
          </cell>
          <cell r="G14325">
            <v>17</v>
          </cell>
          <cell r="H14325">
            <v>17</v>
          </cell>
          <cell r="I14325">
            <v>19</v>
          </cell>
          <cell r="J14325">
            <v>20</v>
          </cell>
          <cell r="K14325">
            <v>19</v>
          </cell>
          <cell r="L14325">
            <v>19</v>
          </cell>
        </row>
        <row r="14326">
          <cell r="E14326">
            <v>33684</v>
          </cell>
          <cell r="F14326">
            <v>15</v>
          </cell>
          <cell r="G14326">
            <v>11</v>
          </cell>
          <cell r="H14326">
            <v>11</v>
          </cell>
          <cell r="I14326">
            <v>9</v>
          </cell>
          <cell r="J14326">
            <v>9</v>
          </cell>
          <cell r="K14326">
            <v>9</v>
          </cell>
          <cell r="L14326">
            <v>7</v>
          </cell>
        </row>
        <row r="14327">
          <cell r="E14327">
            <v>33685</v>
          </cell>
          <cell r="F14327">
            <v>6</v>
          </cell>
          <cell r="G14327">
            <v>7</v>
          </cell>
          <cell r="H14327">
            <v>6</v>
          </cell>
          <cell r="I14327">
            <v>6</v>
          </cell>
          <cell r="J14327">
            <v>7</v>
          </cell>
          <cell r="K14327">
            <v>6</v>
          </cell>
          <cell r="L14327">
            <v>6</v>
          </cell>
        </row>
        <row r="14328">
          <cell r="E14328">
            <v>33686</v>
          </cell>
          <cell r="F14328">
            <v>13</v>
          </cell>
          <cell r="G14328">
            <v>11</v>
          </cell>
          <cell r="H14328">
            <v>7</v>
          </cell>
          <cell r="I14328">
            <v>7</v>
          </cell>
          <cell r="J14328">
            <v>7</v>
          </cell>
          <cell r="K14328">
            <v>15</v>
          </cell>
          <cell r="L14328">
            <v>28</v>
          </cell>
        </row>
        <row r="14329">
          <cell r="E14329">
            <v>33687</v>
          </cell>
          <cell r="F14329">
            <v>19</v>
          </cell>
          <cell r="G14329">
            <v>17</v>
          </cell>
          <cell r="H14329">
            <v>20</v>
          </cell>
          <cell r="I14329">
            <v>20</v>
          </cell>
          <cell r="J14329">
            <v>13</v>
          </cell>
          <cell r="K14329">
            <v>13</v>
          </cell>
          <cell r="L14329">
            <v>13</v>
          </cell>
        </row>
        <row r="14330">
          <cell r="E14330">
            <v>33688</v>
          </cell>
          <cell r="F14330">
            <v>13</v>
          </cell>
          <cell r="G14330">
            <v>22</v>
          </cell>
          <cell r="H14330">
            <v>13</v>
          </cell>
          <cell r="I14330">
            <v>19</v>
          </cell>
          <cell r="J14330">
            <v>19</v>
          </cell>
          <cell r="K14330">
            <v>13</v>
          </cell>
          <cell r="L14330">
            <v>13</v>
          </cell>
        </row>
        <row r="14331">
          <cell r="E14331">
            <v>33689</v>
          </cell>
          <cell r="F14331">
            <v>7</v>
          </cell>
          <cell r="G14331">
            <v>7</v>
          </cell>
          <cell r="H14331">
            <v>11</v>
          </cell>
          <cell r="I14331">
            <v>6</v>
          </cell>
          <cell r="J14331">
            <v>7</v>
          </cell>
          <cell r="K14331">
            <v>9</v>
          </cell>
          <cell r="L14331">
            <v>6</v>
          </cell>
        </row>
        <row r="14332">
          <cell r="E14332">
            <v>33690</v>
          </cell>
          <cell r="F14332">
            <v>4</v>
          </cell>
          <cell r="G14332">
            <v>6</v>
          </cell>
          <cell r="H14332">
            <v>9</v>
          </cell>
          <cell r="I14332">
            <v>9</v>
          </cell>
          <cell r="J14332">
            <v>6</v>
          </cell>
          <cell r="K14332">
            <v>11</v>
          </cell>
          <cell r="L14332">
            <v>7</v>
          </cell>
        </row>
        <row r="14333">
          <cell r="E14333">
            <v>33691</v>
          </cell>
          <cell r="F14333">
            <v>26</v>
          </cell>
          <cell r="G14333">
            <v>30</v>
          </cell>
          <cell r="H14333">
            <v>31</v>
          </cell>
          <cell r="I14333">
            <v>28</v>
          </cell>
          <cell r="J14333">
            <v>28</v>
          </cell>
          <cell r="K14333">
            <v>17</v>
          </cell>
          <cell r="L14333">
            <v>17</v>
          </cell>
        </row>
        <row r="14334">
          <cell r="E14334">
            <v>33692</v>
          </cell>
          <cell r="F14334">
            <v>6</v>
          </cell>
          <cell r="G14334">
            <v>6</v>
          </cell>
          <cell r="H14334">
            <v>6</v>
          </cell>
          <cell r="I14334">
            <v>6</v>
          </cell>
          <cell r="J14334">
            <v>11</v>
          </cell>
          <cell r="K14334">
            <v>9</v>
          </cell>
          <cell r="L14334">
            <v>11</v>
          </cell>
        </row>
        <row r="14335">
          <cell r="E14335">
            <v>33693</v>
          </cell>
          <cell r="F14335">
            <v>9</v>
          </cell>
          <cell r="G14335">
            <v>11</v>
          </cell>
          <cell r="H14335">
            <v>13</v>
          </cell>
          <cell r="I14335">
            <v>9</v>
          </cell>
          <cell r="J14335">
            <v>9</v>
          </cell>
          <cell r="K14335">
            <v>13</v>
          </cell>
          <cell r="L14335">
            <v>9</v>
          </cell>
        </row>
        <row r="14336">
          <cell r="E14336">
            <v>33694</v>
          </cell>
          <cell r="F14336">
            <v>17</v>
          </cell>
          <cell r="G14336">
            <v>24</v>
          </cell>
          <cell r="H14336">
            <v>24</v>
          </cell>
          <cell r="I14336">
            <v>24</v>
          </cell>
          <cell r="J14336">
            <v>19</v>
          </cell>
          <cell r="K14336">
            <v>15</v>
          </cell>
          <cell r="L14336">
            <v>19</v>
          </cell>
        </row>
        <row r="14337">
          <cell r="E14337">
            <v>33695</v>
          </cell>
          <cell r="F14337">
            <v>11</v>
          </cell>
          <cell r="G14337">
            <v>17</v>
          </cell>
          <cell r="H14337">
            <v>15</v>
          </cell>
          <cell r="I14337">
            <v>20</v>
          </cell>
          <cell r="J14337">
            <v>20</v>
          </cell>
          <cell r="K14337">
            <v>13</v>
          </cell>
          <cell r="L14337">
            <v>9</v>
          </cell>
        </row>
        <row r="14338">
          <cell r="E14338">
            <v>33696</v>
          </cell>
          <cell r="F14338">
            <v>6</v>
          </cell>
          <cell r="G14338">
            <v>15</v>
          </cell>
          <cell r="H14338">
            <v>19</v>
          </cell>
          <cell r="I14338">
            <v>17</v>
          </cell>
          <cell r="J14338">
            <v>6</v>
          </cell>
          <cell r="K14338">
            <v>11</v>
          </cell>
          <cell r="L14338">
            <v>6</v>
          </cell>
        </row>
        <row r="14339">
          <cell r="E14339">
            <v>33697</v>
          </cell>
          <cell r="F14339">
            <v>6</v>
          </cell>
          <cell r="G14339">
            <v>17</v>
          </cell>
          <cell r="H14339">
            <v>15</v>
          </cell>
          <cell r="I14339">
            <v>13</v>
          </cell>
          <cell r="J14339">
            <v>17</v>
          </cell>
          <cell r="K14339">
            <v>11</v>
          </cell>
          <cell r="L14339">
            <v>17</v>
          </cell>
        </row>
        <row r="14340">
          <cell r="E14340">
            <v>33698</v>
          </cell>
          <cell r="F14340">
            <v>9</v>
          </cell>
          <cell r="G14340">
            <v>7</v>
          </cell>
          <cell r="H14340">
            <v>7</v>
          </cell>
          <cell r="I14340">
            <v>17</v>
          </cell>
          <cell r="J14340">
            <v>13</v>
          </cell>
          <cell r="K14340">
            <v>9</v>
          </cell>
          <cell r="L14340">
            <v>6</v>
          </cell>
        </row>
        <row r="14341">
          <cell r="E14341">
            <v>33699</v>
          </cell>
          <cell r="F14341">
            <v>15</v>
          </cell>
          <cell r="G14341">
            <v>11</v>
          </cell>
          <cell r="H14341">
            <v>13</v>
          </cell>
          <cell r="I14341">
            <v>15</v>
          </cell>
          <cell r="J14341">
            <v>11</v>
          </cell>
          <cell r="K14341">
            <v>15</v>
          </cell>
          <cell r="L14341">
            <v>13</v>
          </cell>
        </row>
        <row r="14342">
          <cell r="E14342">
            <v>33700</v>
          </cell>
          <cell r="F14342">
            <v>15</v>
          </cell>
          <cell r="G14342">
            <v>13</v>
          </cell>
          <cell r="H14342">
            <v>13</v>
          </cell>
          <cell r="I14342">
            <v>11</v>
          </cell>
          <cell r="J14342">
            <v>15</v>
          </cell>
          <cell r="K14342">
            <v>13</v>
          </cell>
          <cell r="L14342">
            <v>17</v>
          </cell>
        </row>
        <row r="14343">
          <cell r="E14343">
            <v>33701</v>
          </cell>
          <cell r="F14343">
            <v>13</v>
          </cell>
          <cell r="G14343">
            <v>9</v>
          </cell>
          <cell r="H14343">
            <v>7</v>
          </cell>
          <cell r="I14343">
            <v>17</v>
          </cell>
          <cell r="J14343">
            <v>19</v>
          </cell>
          <cell r="K14343">
            <v>13</v>
          </cell>
          <cell r="L14343">
            <v>11</v>
          </cell>
        </row>
        <row r="14344">
          <cell r="E14344">
            <v>33702</v>
          </cell>
          <cell r="F14344">
            <v>13</v>
          </cell>
          <cell r="G14344">
            <v>17</v>
          </cell>
          <cell r="H14344">
            <v>13</v>
          </cell>
          <cell r="I14344">
            <v>15</v>
          </cell>
          <cell r="J14344">
            <v>20</v>
          </cell>
          <cell r="K14344">
            <v>26</v>
          </cell>
          <cell r="L14344">
            <v>28</v>
          </cell>
        </row>
        <row r="14345">
          <cell r="E14345">
            <v>33703</v>
          </cell>
          <cell r="F14345">
            <v>26</v>
          </cell>
          <cell r="G14345">
            <v>24</v>
          </cell>
          <cell r="H14345">
            <v>24</v>
          </cell>
          <cell r="I14345">
            <v>30</v>
          </cell>
          <cell r="J14345">
            <v>22</v>
          </cell>
          <cell r="K14345">
            <v>17</v>
          </cell>
          <cell r="L14345">
            <v>15</v>
          </cell>
        </row>
        <row r="14346">
          <cell r="E14346">
            <v>33704</v>
          </cell>
          <cell r="F14346">
            <v>20</v>
          </cell>
          <cell r="G14346">
            <v>15</v>
          </cell>
          <cell r="H14346">
            <v>13</v>
          </cell>
          <cell r="I14346">
            <v>17</v>
          </cell>
          <cell r="J14346">
            <v>15</v>
          </cell>
          <cell r="K14346">
            <v>19</v>
          </cell>
          <cell r="L14346">
            <v>17</v>
          </cell>
        </row>
        <row r="14347">
          <cell r="E14347">
            <v>33705</v>
          </cell>
          <cell r="F14347">
            <v>20</v>
          </cell>
          <cell r="G14347">
            <v>17</v>
          </cell>
          <cell r="H14347">
            <v>20</v>
          </cell>
          <cell r="I14347">
            <v>19</v>
          </cell>
          <cell r="J14347">
            <v>22</v>
          </cell>
          <cell r="K14347">
            <v>20</v>
          </cell>
          <cell r="L14347">
            <v>17</v>
          </cell>
        </row>
        <row r="14348">
          <cell r="E14348">
            <v>33706</v>
          </cell>
          <cell r="F14348">
            <v>35</v>
          </cell>
          <cell r="G14348">
            <v>35</v>
          </cell>
          <cell r="H14348">
            <v>33</v>
          </cell>
          <cell r="I14348">
            <v>28</v>
          </cell>
          <cell r="J14348">
            <v>26</v>
          </cell>
          <cell r="K14348">
            <v>26</v>
          </cell>
          <cell r="L14348">
            <v>22</v>
          </cell>
        </row>
        <row r="14349">
          <cell r="E14349">
            <v>33707</v>
          </cell>
          <cell r="F14349">
            <v>7</v>
          </cell>
          <cell r="G14349">
            <v>7</v>
          </cell>
          <cell r="H14349">
            <v>11</v>
          </cell>
          <cell r="I14349">
            <v>11</v>
          </cell>
          <cell r="J14349">
            <v>7</v>
          </cell>
          <cell r="K14349">
            <v>6</v>
          </cell>
          <cell r="L14349">
            <v>0</v>
          </cell>
        </row>
        <row r="14350">
          <cell r="E14350">
            <v>33708</v>
          </cell>
          <cell r="F14350">
            <v>24</v>
          </cell>
          <cell r="G14350">
            <v>22</v>
          </cell>
          <cell r="H14350">
            <v>24</v>
          </cell>
          <cell r="I14350">
            <v>11</v>
          </cell>
          <cell r="J14350">
            <v>15</v>
          </cell>
          <cell r="K14350">
            <v>11</v>
          </cell>
          <cell r="L14350">
            <v>6</v>
          </cell>
        </row>
        <row r="14351">
          <cell r="E14351">
            <v>33709</v>
          </cell>
          <cell r="F14351">
            <v>19</v>
          </cell>
          <cell r="G14351">
            <v>15</v>
          </cell>
          <cell r="H14351">
            <v>9</v>
          </cell>
          <cell r="I14351">
            <v>9</v>
          </cell>
          <cell r="J14351">
            <v>13</v>
          </cell>
          <cell r="K14351">
            <v>9</v>
          </cell>
          <cell r="L14351">
            <v>7</v>
          </cell>
        </row>
        <row r="14352">
          <cell r="E14352">
            <v>33710</v>
          </cell>
          <cell r="F14352">
            <v>11</v>
          </cell>
          <cell r="G14352">
            <v>4</v>
          </cell>
          <cell r="H14352">
            <v>6</v>
          </cell>
          <cell r="I14352">
            <v>4</v>
          </cell>
          <cell r="J14352">
            <v>7</v>
          </cell>
          <cell r="K14352">
            <v>9</v>
          </cell>
          <cell r="L14352">
            <v>11</v>
          </cell>
        </row>
        <row r="14353">
          <cell r="E14353">
            <v>33711</v>
          </cell>
          <cell r="F14353">
            <v>28</v>
          </cell>
          <cell r="G14353">
            <v>22</v>
          </cell>
          <cell r="H14353">
            <v>17</v>
          </cell>
          <cell r="I14353">
            <v>9</v>
          </cell>
          <cell r="J14353">
            <v>9</v>
          </cell>
          <cell r="K14353">
            <v>19</v>
          </cell>
          <cell r="L14353">
            <v>17</v>
          </cell>
        </row>
        <row r="14354">
          <cell r="E14354">
            <v>33712</v>
          </cell>
          <cell r="F14354">
            <v>22</v>
          </cell>
          <cell r="G14354">
            <v>17</v>
          </cell>
          <cell r="H14354">
            <v>20</v>
          </cell>
          <cell r="I14354">
            <v>28</v>
          </cell>
          <cell r="J14354">
            <v>20</v>
          </cell>
          <cell r="K14354">
            <v>22</v>
          </cell>
          <cell r="L14354">
            <v>20</v>
          </cell>
        </row>
        <row r="14355">
          <cell r="E14355">
            <v>33713</v>
          </cell>
          <cell r="F14355">
            <v>28</v>
          </cell>
          <cell r="G14355">
            <v>30</v>
          </cell>
          <cell r="H14355">
            <v>30</v>
          </cell>
          <cell r="I14355">
            <v>19</v>
          </cell>
          <cell r="J14355">
            <v>17</v>
          </cell>
          <cell r="K14355">
            <v>19</v>
          </cell>
          <cell r="L14355">
            <v>13</v>
          </cell>
        </row>
        <row r="14356">
          <cell r="E14356">
            <v>33714</v>
          </cell>
          <cell r="F14356">
            <v>19</v>
          </cell>
          <cell r="G14356">
            <v>22</v>
          </cell>
          <cell r="H14356">
            <v>15</v>
          </cell>
          <cell r="I14356">
            <v>20</v>
          </cell>
          <cell r="J14356">
            <v>11</v>
          </cell>
          <cell r="K14356">
            <v>13</v>
          </cell>
          <cell r="L14356">
            <v>9</v>
          </cell>
        </row>
        <row r="14357">
          <cell r="E14357">
            <v>33715</v>
          </cell>
          <cell r="F14357">
            <v>17</v>
          </cell>
          <cell r="G14357">
            <v>30</v>
          </cell>
          <cell r="H14357">
            <v>22</v>
          </cell>
          <cell r="I14357">
            <v>24</v>
          </cell>
          <cell r="J14357">
            <v>20</v>
          </cell>
          <cell r="K14357">
            <v>20</v>
          </cell>
          <cell r="L14357">
            <v>9</v>
          </cell>
        </row>
        <row r="14358">
          <cell r="E14358">
            <v>33716</v>
          </cell>
          <cell r="F14358">
            <v>19</v>
          </cell>
          <cell r="G14358">
            <v>13</v>
          </cell>
          <cell r="H14358">
            <v>15</v>
          </cell>
          <cell r="I14358">
            <v>13</v>
          </cell>
          <cell r="J14358">
            <v>11</v>
          </cell>
          <cell r="K14358">
            <v>13</v>
          </cell>
          <cell r="L14358">
            <v>11</v>
          </cell>
        </row>
        <row r="14359">
          <cell r="E14359">
            <v>33717</v>
          </cell>
          <cell r="F14359">
            <v>19</v>
          </cell>
          <cell r="G14359">
            <v>15</v>
          </cell>
          <cell r="H14359">
            <v>22</v>
          </cell>
          <cell r="I14359">
            <v>17</v>
          </cell>
          <cell r="J14359">
            <v>17</v>
          </cell>
          <cell r="K14359">
            <v>19</v>
          </cell>
          <cell r="L14359">
            <v>17</v>
          </cell>
        </row>
        <row r="14360">
          <cell r="E14360">
            <v>33718</v>
          </cell>
          <cell r="F14360">
            <v>15</v>
          </cell>
          <cell r="G14360">
            <v>15</v>
          </cell>
          <cell r="H14360">
            <v>15</v>
          </cell>
          <cell r="I14360">
            <v>17</v>
          </cell>
          <cell r="J14360">
            <v>17</v>
          </cell>
          <cell r="K14360">
            <v>15</v>
          </cell>
          <cell r="L14360">
            <v>7</v>
          </cell>
        </row>
        <row r="14361">
          <cell r="E14361">
            <v>33719</v>
          </cell>
          <cell r="F14361">
            <v>13</v>
          </cell>
          <cell r="G14361">
            <v>20</v>
          </cell>
          <cell r="H14361">
            <v>13</v>
          </cell>
          <cell r="I14361">
            <v>11</v>
          </cell>
          <cell r="J14361">
            <v>11</v>
          </cell>
          <cell r="K14361">
            <v>11</v>
          </cell>
          <cell r="L14361">
            <v>4</v>
          </cell>
        </row>
        <row r="14362">
          <cell r="E14362">
            <v>33720</v>
          </cell>
          <cell r="F14362">
            <v>9</v>
          </cell>
          <cell r="G14362">
            <v>7</v>
          </cell>
          <cell r="H14362">
            <v>13</v>
          </cell>
          <cell r="I14362">
            <v>13</v>
          </cell>
          <cell r="J14362">
            <v>15</v>
          </cell>
          <cell r="K14362">
            <v>15</v>
          </cell>
          <cell r="L14362">
            <v>11</v>
          </cell>
        </row>
        <row r="14363">
          <cell r="E14363">
            <v>33721</v>
          </cell>
          <cell r="F14363">
            <v>19</v>
          </cell>
          <cell r="G14363">
            <v>19</v>
          </cell>
          <cell r="H14363">
            <v>19</v>
          </cell>
          <cell r="I14363">
            <v>6</v>
          </cell>
          <cell r="J14363">
            <v>7</v>
          </cell>
          <cell r="K14363">
            <v>9</v>
          </cell>
          <cell r="L14363">
            <v>9</v>
          </cell>
        </row>
        <row r="14364">
          <cell r="E14364">
            <v>33722</v>
          </cell>
          <cell r="F14364">
            <v>19</v>
          </cell>
          <cell r="G14364">
            <v>22</v>
          </cell>
          <cell r="H14364">
            <v>9</v>
          </cell>
          <cell r="I14364">
            <v>11</v>
          </cell>
          <cell r="J14364">
            <v>13</v>
          </cell>
          <cell r="K14364">
            <v>11</v>
          </cell>
          <cell r="L14364">
            <v>20</v>
          </cell>
        </row>
        <row r="14365">
          <cell r="E14365">
            <v>33723</v>
          </cell>
          <cell r="F14365">
            <v>9</v>
          </cell>
          <cell r="G14365">
            <v>6</v>
          </cell>
          <cell r="H14365">
            <v>7</v>
          </cell>
          <cell r="I14365">
            <v>7</v>
          </cell>
          <cell r="J14365">
            <v>9</v>
          </cell>
          <cell r="K14365">
            <v>7</v>
          </cell>
          <cell r="L14365">
            <v>9</v>
          </cell>
        </row>
        <row r="14366">
          <cell r="E14366">
            <v>33724</v>
          </cell>
          <cell r="F14366">
            <v>11</v>
          </cell>
          <cell r="G14366">
            <v>7</v>
          </cell>
          <cell r="H14366">
            <v>19</v>
          </cell>
          <cell r="I14366">
            <v>11</v>
          </cell>
          <cell r="J14366">
            <v>9</v>
          </cell>
          <cell r="K14366">
            <v>6</v>
          </cell>
          <cell r="L14366">
            <v>17</v>
          </cell>
        </row>
        <row r="14367">
          <cell r="E14367">
            <v>33725</v>
          </cell>
          <cell r="F14367">
            <v>26</v>
          </cell>
          <cell r="G14367">
            <v>20</v>
          </cell>
          <cell r="H14367">
            <v>13</v>
          </cell>
          <cell r="I14367">
            <v>13</v>
          </cell>
          <cell r="J14367">
            <v>9</v>
          </cell>
          <cell r="K14367">
            <v>11</v>
          </cell>
          <cell r="L14367">
            <v>6</v>
          </cell>
        </row>
        <row r="14368">
          <cell r="E14368">
            <v>33726</v>
          </cell>
          <cell r="F14368">
            <v>26</v>
          </cell>
          <cell r="G14368">
            <v>22</v>
          </cell>
          <cell r="H14368">
            <v>17</v>
          </cell>
          <cell r="I14368">
            <v>17</v>
          </cell>
          <cell r="J14368">
            <v>13</v>
          </cell>
          <cell r="K14368">
            <v>17</v>
          </cell>
          <cell r="L14368">
            <v>13</v>
          </cell>
        </row>
        <row r="14369">
          <cell r="E14369">
            <v>33727</v>
          </cell>
          <cell r="F14369">
            <v>17</v>
          </cell>
          <cell r="G14369">
            <v>15</v>
          </cell>
          <cell r="H14369">
            <v>9</v>
          </cell>
          <cell r="I14369">
            <v>15</v>
          </cell>
          <cell r="J14369">
            <v>9</v>
          </cell>
          <cell r="K14369">
            <v>9</v>
          </cell>
          <cell r="L14369">
            <v>7</v>
          </cell>
        </row>
        <row r="14370">
          <cell r="E14370">
            <v>33728</v>
          </cell>
          <cell r="F14370">
            <v>11</v>
          </cell>
          <cell r="G14370">
            <v>11</v>
          </cell>
          <cell r="H14370">
            <v>7</v>
          </cell>
          <cell r="I14370">
            <v>11</v>
          </cell>
          <cell r="J14370">
            <v>9</v>
          </cell>
          <cell r="K14370">
            <v>13</v>
          </cell>
          <cell r="L14370">
            <v>6</v>
          </cell>
        </row>
        <row r="14371">
          <cell r="E14371">
            <v>33729</v>
          </cell>
          <cell r="F14371">
            <v>11</v>
          </cell>
          <cell r="G14371">
            <v>22</v>
          </cell>
          <cell r="H14371">
            <v>11</v>
          </cell>
          <cell r="I14371">
            <v>17</v>
          </cell>
          <cell r="J14371">
            <v>9</v>
          </cell>
          <cell r="K14371">
            <v>9</v>
          </cell>
          <cell r="L14371">
            <v>11</v>
          </cell>
        </row>
        <row r="14372">
          <cell r="E14372">
            <v>33730</v>
          </cell>
          <cell r="F14372">
            <v>9</v>
          </cell>
          <cell r="G14372">
            <v>7</v>
          </cell>
          <cell r="H14372">
            <v>15</v>
          </cell>
          <cell r="I14372">
            <v>7</v>
          </cell>
          <cell r="J14372">
            <v>6</v>
          </cell>
          <cell r="K14372">
            <v>7</v>
          </cell>
          <cell r="L14372">
            <v>13</v>
          </cell>
        </row>
        <row r="14373">
          <cell r="E14373">
            <v>33731</v>
          </cell>
          <cell r="F14373">
            <v>17</v>
          </cell>
          <cell r="G14373">
            <v>19</v>
          </cell>
          <cell r="H14373">
            <v>13</v>
          </cell>
          <cell r="I14373">
            <v>15</v>
          </cell>
          <cell r="J14373">
            <v>13</v>
          </cell>
          <cell r="K14373">
            <v>15</v>
          </cell>
          <cell r="L14373">
            <v>11</v>
          </cell>
        </row>
        <row r="14374">
          <cell r="E14374">
            <v>33732</v>
          </cell>
          <cell r="F14374">
            <v>19</v>
          </cell>
          <cell r="G14374">
            <v>24</v>
          </cell>
          <cell r="H14374">
            <v>28</v>
          </cell>
          <cell r="I14374">
            <v>19</v>
          </cell>
          <cell r="J14374">
            <v>15</v>
          </cell>
          <cell r="K14374">
            <v>20</v>
          </cell>
          <cell r="L14374">
            <v>2</v>
          </cell>
        </row>
        <row r="14375">
          <cell r="E14375">
            <v>33733</v>
          </cell>
          <cell r="F14375">
            <v>19</v>
          </cell>
          <cell r="G14375">
            <v>17</v>
          </cell>
          <cell r="H14375">
            <v>15</v>
          </cell>
          <cell r="I14375">
            <v>19</v>
          </cell>
          <cell r="J14375">
            <v>19</v>
          </cell>
          <cell r="K14375">
            <v>17</v>
          </cell>
          <cell r="L14375">
            <v>17</v>
          </cell>
        </row>
        <row r="14376">
          <cell r="E14376">
            <v>33734</v>
          </cell>
          <cell r="F14376">
            <v>11</v>
          </cell>
          <cell r="G14376">
            <v>17</v>
          </cell>
          <cell r="H14376">
            <v>13</v>
          </cell>
          <cell r="I14376">
            <v>20</v>
          </cell>
          <cell r="J14376">
            <v>13</v>
          </cell>
          <cell r="K14376">
            <v>9</v>
          </cell>
          <cell r="L14376">
            <v>7</v>
          </cell>
        </row>
        <row r="14377">
          <cell r="E14377">
            <v>33735</v>
          </cell>
          <cell r="F14377">
            <v>13</v>
          </cell>
          <cell r="G14377">
            <v>7</v>
          </cell>
          <cell r="H14377">
            <v>11</v>
          </cell>
          <cell r="I14377">
            <v>13</v>
          </cell>
          <cell r="J14377">
            <v>11</v>
          </cell>
          <cell r="K14377">
            <v>22</v>
          </cell>
          <cell r="L14377">
            <v>28</v>
          </cell>
        </row>
        <row r="14378">
          <cell r="E14378">
            <v>33736</v>
          </cell>
          <cell r="F14378">
            <v>19</v>
          </cell>
          <cell r="G14378">
            <v>19</v>
          </cell>
          <cell r="H14378">
            <v>15</v>
          </cell>
          <cell r="I14378">
            <v>17</v>
          </cell>
          <cell r="J14378">
            <v>15</v>
          </cell>
          <cell r="K14378">
            <v>11</v>
          </cell>
          <cell r="L14378">
            <v>11</v>
          </cell>
        </row>
        <row r="14379">
          <cell r="E14379">
            <v>33737</v>
          </cell>
          <cell r="F14379">
            <v>7</v>
          </cell>
          <cell r="G14379">
            <v>9</v>
          </cell>
          <cell r="H14379">
            <v>7</v>
          </cell>
          <cell r="I14379">
            <v>4</v>
          </cell>
          <cell r="J14379">
            <v>6</v>
          </cell>
          <cell r="K14379">
            <v>7</v>
          </cell>
          <cell r="L14379">
            <v>6</v>
          </cell>
        </row>
        <row r="14380">
          <cell r="E14380">
            <v>33738</v>
          </cell>
          <cell r="F14380">
            <v>22</v>
          </cell>
          <cell r="G14380">
            <v>22</v>
          </cell>
          <cell r="H14380">
            <v>30</v>
          </cell>
          <cell r="I14380">
            <v>22</v>
          </cell>
          <cell r="J14380">
            <v>15</v>
          </cell>
          <cell r="K14380">
            <v>22</v>
          </cell>
          <cell r="L14380">
            <v>19</v>
          </cell>
        </row>
        <row r="14381">
          <cell r="E14381">
            <v>33739</v>
          </cell>
          <cell r="F14381">
            <v>17</v>
          </cell>
          <cell r="G14381">
            <v>17</v>
          </cell>
          <cell r="H14381">
            <v>20</v>
          </cell>
          <cell r="I14381">
            <v>20</v>
          </cell>
          <cell r="J14381">
            <v>28</v>
          </cell>
          <cell r="K14381">
            <v>33</v>
          </cell>
          <cell r="L14381">
            <v>31</v>
          </cell>
        </row>
        <row r="14382">
          <cell r="E14382">
            <v>33740</v>
          </cell>
          <cell r="F14382">
            <v>9</v>
          </cell>
          <cell r="G14382">
            <v>13</v>
          </cell>
          <cell r="H14382">
            <v>13</v>
          </cell>
          <cell r="I14382">
            <v>13</v>
          </cell>
          <cell r="J14382">
            <v>13</v>
          </cell>
          <cell r="K14382">
            <v>9</v>
          </cell>
          <cell r="L14382">
            <v>11</v>
          </cell>
        </row>
        <row r="14383">
          <cell r="E14383">
            <v>33741</v>
          </cell>
          <cell r="F14383">
            <v>11</v>
          </cell>
          <cell r="G14383">
            <v>9</v>
          </cell>
          <cell r="H14383">
            <v>13</v>
          </cell>
          <cell r="I14383">
            <v>15</v>
          </cell>
          <cell r="J14383">
            <v>15</v>
          </cell>
          <cell r="K14383">
            <v>9</v>
          </cell>
          <cell r="L14383">
            <v>4</v>
          </cell>
        </row>
        <row r="14384">
          <cell r="E14384">
            <v>33742</v>
          </cell>
          <cell r="F14384">
            <v>11</v>
          </cell>
          <cell r="G14384">
            <v>6</v>
          </cell>
          <cell r="H14384">
            <v>13</v>
          </cell>
          <cell r="I14384">
            <v>13</v>
          </cell>
          <cell r="J14384">
            <v>11</v>
          </cell>
          <cell r="K14384">
            <v>15</v>
          </cell>
          <cell r="L14384">
            <v>13</v>
          </cell>
        </row>
        <row r="14385">
          <cell r="E14385">
            <v>33743</v>
          </cell>
          <cell r="F14385">
            <v>9</v>
          </cell>
          <cell r="G14385">
            <v>7</v>
          </cell>
          <cell r="H14385">
            <v>11</v>
          </cell>
          <cell r="I14385">
            <v>17</v>
          </cell>
          <cell r="J14385">
            <v>13</v>
          </cell>
          <cell r="K14385">
            <v>17</v>
          </cell>
          <cell r="L14385">
            <v>22</v>
          </cell>
        </row>
        <row r="14386">
          <cell r="E14386">
            <v>33744</v>
          </cell>
          <cell r="F14386">
            <v>19</v>
          </cell>
          <cell r="G14386">
            <v>19</v>
          </cell>
          <cell r="H14386">
            <v>22</v>
          </cell>
          <cell r="I14386">
            <v>20</v>
          </cell>
          <cell r="J14386">
            <v>20</v>
          </cell>
          <cell r="K14386">
            <v>22</v>
          </cell>
          <cell r="L14386">
            <v>20</v>
          </cell>
        </row>
        <row r="14387">
          <cell r="E14387">
            <v>33745</v>
          </cell>
          <cell r="F14387">
            <v>13</v>
          </cell>
          <cell r="G14387">
            <v>17</v>
          </cell>
          <cell r="H14387">
            <v>19</v>
          </cell>
          <cell r="I14387">
            <v>22</v>
          </cell>
          <cell r="J14387">
            <v>20</v>
          </cell>
          <cell r="K14387">
            <v>17</v>
          </cell>
          <cell r="L14387">
            <v>24</v>
          </cell>
        </row>
        <row r="14388">
          <cell r="E14388">
            <v>33746</v>
          </cell>
          <cell r="F14388">
            <v>17</v>
          </cell>
          <cell r="G14388">
            <v>15</v>
          </cell>
          <cell r="H14388">
            <v>15</v>
          </cell>
          <cell r="I14388">
            <v>20</v>
          </cell>
          <cell r="J14388">
            <v>17</v>
          </cell>
          <cell r="K14388">
            <v>13</v>
          </cell>
          <cell r="L14388">
            <v>15</v>
          </cell>
        </row>
        <row r="14389">
          <cell r="E14389">
            <v>33747</v>
          </cell>
          <cell r="F14389">
            <v>26</v>
          </cell>
          <cell r="G14389">
            <v>20</v>
          </cell>
          <cell r="H14389">
            <v>24</v>
          </cell>
          <cell r="I14389">
            <v>24</v>
          </cell>
          <cell r="J14389">
            <v>20</v>
          </cell>
          <cell r="K14389">
            <v>28</v>
          </cell>
          <cell r="L14389">
            <v>20</v>
          </cell>
        </row>
        <row r="14390">
          <cell r="E14390">
            <v>33748</v>
          </cell>
          <cell r="F14390">
            <v>7</v>
          </cell>
          <cell r="G14390">
            <v>4</v>
          </cell>
          <cell r="H14390">
            <v>6</v>
          </cell>
          <cell r="I14390">
            <v>6</v>
          </cell>
          <cell r="J14390">
            <v>4</v>
          </cell>
          <cell r="K14390">
            <v>0</v>
          </cell>
          <cell r="L14390">
            <v>2</v>
          </cell>
        </row>
        <row r="14391">
          <cell r="E14391">
            <v>33749</v>
          </cell>
          <cell r="F14391">
            <v>26</v>
          </cell>
          <cell r="G14391">
            <v>28</v>
          </cell>
          <cell r="H14391">
            <v>20</v>
          </cell>
          <cell r="I14391">
            <v>19</v>
          </cell>
          <cell r="J14391">
            <v>19</v>
          </cell>
          <cell r="K14391">
            <v>9</v>
          </cell>
          <cell r="L14391">
            <v>15</v>
          </cell>
        </row>
        <row r="14392">
          <cell r="E14392">
            <v>33750</v>
          </cell>
          <cell r="F14392">
            <v>15</v>
          </cell>
          <cell r="G14392">
            <v>13</v>
          </cell>
          <cell r="H14392">
            <v>13</v>
          </cell>
          <cell r="I14392">
            <v>13</v>
          </cell>
          <cell r="J14392">
            <v>9</v>
          </cell>
          <cell r="K14392">
            <v>4</v>
          </cell>
          <cell r="L14392">
            <v>4</v>
          </cell>
        </row>
        <row r="14393">
          <cell r="E14393">
            <v>33751</v>
          </cell>
          <cell r="F14393">
            <v>24</v>
          </cell>
          <cell r="G14393">
            <v>30</v>
          </cell>
          <cell r="H14393">
            <v>22</v>
          </cell>
          <cell r="I14393">
            <v>17</v>
          </cell>
          <cell r="J14393">
            <v>19</v>
          </cell>
          <cell r="K14393">
            <v>4</v>
          </cell>
          <cell r="L14393">
            <v>0</v>
          </cell>
        </row>
        <row r="14394">
          <cell r="E14394">
            <v>33752</v>
          </cell>
          <cell r="F14394">
            <v>13</v>
          </cell>
          <cell r="G14394">
            <v>13</v>
          </cell>
          <cell r="H14394">
            <v>13</v>
          </cell>
          <cell r="I14394">
            <v>15</v>
          </cell>
          <cell r="J14394">
            <v>13</v>
          </cell>
          <cell r="K14394">
            <v>0</v>
          </cell>
          <cell r="L14394">
            <v>0</v>
          </cell>
        </row>
        <row r="14395">
          <cell r="E14395">
            <v>33753</v>
          </cell>
          <cell r="F14395">
            <v>17</v>
          </cell>
          <cell r="G14395">
            <v>11</v>
          </cell>
          <cell r="H14395">
            <v>11</v>
          </cell>
          <cell r="I14395">
            <v>13</v>
          </cell>
          <cell r="J14395">
            <v>11</v>
          </cell>
          <cell r="K14395">
            <v>7</v>
          </cell>
          <cell r="L14395">
            <v>7</v>
          </cell>
        </row>
        <row r="14396">
          <cell r="E14396">
            <v>33754</v>
          </cell>
          <cell r="F14396">
            <v>15</v>
          </cell>
          <cell r="G14396">
            <v>13</v>
          </cell>
          <cell r="H14396">
            <v>15</v>
          </cell>
          <cell r="I14396">
            <v>19</v>
          </cell>
          <cell r="J14396">
            <v>19</v>
          </cell>
          <cell r="K14396">
            <v>15</v>
          </cell>
          <cell r="L14396">
            <v>26</v>
          </cell>
        </row>
        <row r="14397">
          <cell r="E14397">
            <v>33755</v>
          </cell>
          <cell r="F14397">
            <v>6</v>
          </cell>
          <cell r="G14397">
            <v>6</v>
          </cell>
          <cell r="H14397">
            <v>7</v>
          </cell>
          <cell r="I14397">
            <v>7</v>
          </cell>
          <cell r="J14397">
            <v>6</v>
          </cell>
          <cell r="K14397">
            <v>9</v>
          </cell>
          <cell r="L14397">
            <v>13</v>
          </cell>
        </row>
        <row r="14398">
          <cell r="E14398">
            <v>33756</v>
          </cell>
          <cell r="F14398">
            <v>13</v>
          </cell>
          <cell r="G14398">
            <v>13</v>
          </cell>
          <cell r="H14398">
            <v>9</v>
          </cell>
          <cell r="I14398">
            <v>9</v>
          </cell>
          <cell r="J14398">
            <v>6</v>
          </cell>
          <cell r="K14398">
            <v>0</v>
          </cell>
          <cell r="L14398">
            <v>7</v>
          </cell>
        </row>
        <row r="14399">
          <cell r="E14399">
            <v>33757</v>
          </cell>
          <cell r="F14399">
            <v>7</v>
          </cell>
          <cell r="G14399">
            <v>13</v>
          </cell>
          <cell r="H14399">
            <v>20</v>
          </cell>
          <cell r="I14399">
            <v>19</v>
          </cell>
          <cell r="J14399">
            <v>22</v>
          </cell>
          <cell r="K14399">
            <v>22</v>
          </cell>
          <cell r="L14399">
            <v>9</v>
          </cell>
        </row>
        <row r="14400">
          <cell r="E14400">
            <v>33758</v>
          </cell>
          <cell r="F14400">
            <v>6</v>
          </cell>
          <cell r="G14400">
            <v>9</v>
          </cell>
          <cell r="H14400">
            <v>9</v>
          </cell>
          <cell r="I14400">
            <v>6</v>
          </cell>
          <cell r="J14400">
            <v>6</v>
          </cell>
          <cell r="K14400">
            <v>22</v>
          </cell>
          <cell r="L14400">
            <v>24</v>
          </cell>
        </row>
        <row r="14401">
          <cell r="E14401">
            <v>33759</v>
          </cell>
          <cell r="F14401">
            <v>7</v>
          </cell>
          <cell r="G14401">
            <v>6</v>
          </cell>
          <cell r="H14401">
            <v>9</v>
          </cell>
          <cell r="I14401">
            <v>9</v>
          </cell>
          <cell r="J14401">
            <v>13</v>
          </cell>
          <cell r="K14401">
            <v>7</v>
          </cell>
          <cell r="L14401">
            <v>4</v>
          </cell>
        </row>
        <row r="14402">
          <cell r="E14402">
            <v>33760</v>
          </cell>
          <cell r="F14402">
            <v>7</v>
          </cell>
          <cell r="G14402">
            <v>11</v>
          </cell>
          <cell r="H14402">
            <v>7</v>
          </cell>
          <cell r="I14402">
            <v>11</v>
          </cell>
          <cell r="J14402">
            <v>11</v>
          </cell>
          <cell r="K14402">
            <v>17</v>
          </cell>
          <cell r="L14402">
            <v>15</v>
          </cell>
        </row>
        <row r="14403">
          <cell r="E14403">
            <v>33761</v>
          </cell>
          <cell r="F14403">
            <v>0</v>
          </cell>
          <cell r="G14403">
            <v>7</v>
          </cell>
          <cell r="H14403">
            <v>0</v>
          </cell>
          <cell r="I14403">
            <v>0</v>
          </cell>
          <cell r="J14403">
            <v>4</v>
          </cell>
          <cell r="K14403">
            <v>4</v>
          </cell>
          <cell r="L14403">
            <v>0</v>
          </cell>
        </row>
        <row r="14404">
          <cell r="E14404">
            <v>33762</v>
          </cell>
          <cell r="F14404">
            <v>11</v>
          </cell>
          <cell r="G14404">
            <v>11</v>
          </cell>
          <cell r="H14404">
            <v>9</v>
          </cell>
          <cell r="I14404">
            <v>11</v>
          </cell>
          <cell r="J14404">
            <v>11</v>
          </cell>
          <cell r="K14404">
            <v>6</v>
          </cell>
          <cell r="L14404">
            <v>6</v>
          </cell>
        </row>
        <row r="14405">
          <cell r="E14405">
            <v>33763</v>
          </cell>
          <cell r="F14405">
            <v>20</v>
          </cell>
          <cell r="G14405">
            <v>13</v>
          </cell>
          <cell r="H14405">
            <v>6</v>
          </cell>
          <cell r="I14405">
            <v>6</v>
          </cell>
          <cell r="J14405">
            <v>7</v>
          </cell>
          <cell r="K14405">
            <v>9</v>
          </cell>
          <cell r="L14405">
            <v>13</v>
          </cell>
        </row>
        <row r="14406">
          <cell r="E14406">
            <v>33764</v>
          </cell>
          <cell r="F14406">
            <v>6</v>
          </cell>
          <cell r="G14406">
            <v>9</v>
          </cell>
          <cell r="H14406">
            <v>7</v>
          </cell>
          <cell r="I14406">
            <v>4</v>
          </cell>
          <cell r="J14406">
            <v>0</v>
          </cell>
          <cell r="K14406">
            <v>0</v>
          </cell>
          <cell r="L14406">
            <v>0</v>
          </cell>
        </row>
        <row r="14407">
          <cell r="E14407">
            <v>33765</v>
          </cell>
          <cell r="F14407">
            <v>13</v>
          </cell>
          <cell r="G14407">
            <v>22</v>
          </cell>
          <cell r="H14407">
            <v>13</v>
          </cell>
          <cell r="I14407">
            <v>7</v>
          </cell>
          <cell r="J14407">
            <v>2</v>
          </cell>
          <cell r="K14407">
            <v>4</v>
          </cell>
          <cell r="L14407">
            <v>6</v>
          </cell>
        </row>
        <row r="14408">
          <cell r="E14408">
            <v>33766</v>
          </cell>
          <cell r="F14408">
            <v>13</v>
          </cell>
          <cell r="G14408">
            <v>19</v>
          </cell>
          <cell r="H14408">
            <v>24</v>
          </cell>
          <cell r="I14408">
            <v>15</v>
          </cell>
          <cell r="J14408">
            <v>20</v>
          </cell>
          <cell r="K14408">
            <v>22</v>
          </cell>
          <cell r="L14408">
            <v>20</v>
          </cell>
        </row>
        <row r="14409">
          <cell r="E14409">
            <v>33767</v>
          </cell>
          <cell r="F14409">
            <v>4</v>
          </cell>
          <cell r="G14409">
            <v>13</v>
          </cell>
          <cell r="H14409">
            <v>11</v>
          </cell>
          <cell r="I14409">
            <v>11</v>
          </cell>
          <cell r="J14409">
            <v>9</v>
          </cell>
          <cell r="K14409">
            <v>19</v>
          </cell>
          <cell r="L14409">
            <v>15</v>
          </cell>
        </row>
        <row r="14410">
          <cell r="E14410">
            <v>33768</v>
          </cell>
          <cell r="F14410">
            <v>19</v>
          </cell>
          <cell r="G14410">
            <v>15</v>
          </cell>
          <cell r="H14410">
            <v>24</v>
          </cell>
          <cell r="I14410">
            <v>19</v>
          </cell>
          <cell r="J14410">
            <v>19</v>
          </cell>
          <cell r="K14410">
            <v>20</v>
          </cell>
          <cell r="L14410">
            <v>19</v>
          </cell>
        </row>
        <row r="14411">
          <cell r="E14411">
            <v>33769</v>
          </cell>
          <cell r="F14411">
            <v>31</v>
          </cell>
          <cell r="G14411">
            <v>26</v>
          </cell>
          <cell r="H14411">
            <v>24</v>
          </cell>
          <cell r="I14411">
            <v>20</v>
          </cell>
          <cell r="J14411">
            <v>24</v>
          </cell>
          <cell r="K14411">
            <v>24</v>
          </cell>
          <cell r="L14411">
            <v>20</v>
          </cell>
        </row>
        <row r="14412">
          <cell r="E14412">
            <v>33770</v>
          </cell>
          <cell r="F14412">
            <v>7</v>
          </cell>
          <cell r="G14412">
            <v>9</v>
          </cell>
          <cell r="H14412">
            <v>7</v>
          </cell>
          <cell r="I14412">
            <v>2</v>
          </cell>
          <cell r="J14412">
            <v>6</v>
          </cell>
          <cell r="K14412">
            <v>7</v>
          </cell>
          <cell r="L14412">
            <v>6</v>
          </cell>
        </row>
        <row r="14413">
          <cell r="E14413">
            <v>33771</v>
          </cell>
          <cell r="F14413">
            <v>11</v>
          </cell>
          <cell r="G14413">
            <v>11</v>
          </cell>
          <cell r="H14413">
            <v>13</v>
          </cell>
          <cell r="I14413">
            <v>11</v>
          </cell>
          <cell r="J14413">
            <v>11</v>
          </cell>
          <cell r="K14413">
            <v>6</v>
          </cell>
          <cell r="L14413">
            <v>6</v>
          </cell>
        </row>
        <row r="14414">
          <cell r="E14414">
            <v>33772</v>
          </cell>
          <cell r="F14414">
            <v>17</v>
          </cell>
          <cell r="G14414">
            <v>20</v>
          </cell>
          <cell r="H14414">
            <v>17</v>
          </cell>
          <cell r="I14414">
            <v>15</v>
          </cell>
          <cell r="J14414">
            <v>22</v>
          </cell>
          <cell r="K14414">
            <v>24</v>
          </cell>
          <cell r="L14414">
            <v>19</v>
          </cell>
        </row>
        <row r="14415">
          <cell r="E14415">
            <v>33773</v>
          </cell>
          <cell r="F14415">
            <v>13</v>
          </cell>
          <cell r="G14415">
            <v>7</v>
          </cell>
          <cell r="H14415">
            <v>13</v>
          </cell>
          <cell r="I14415">
            <v>7</v>
          </cell>
          <cell r="J14415">
            <v>6</v>
          </cell>
          <cell r="K14415">
            <v>0</v>
          </cell>
          <cell r="L14415">
            <v>0</v>
          </cell>
        </row>
        <row r="14416">
          <cell r="E14416">
            <v>33774</v>
          </cell>
          <cell r="F14416">
            <v>13</v>
          </cell>
          <cell r="G14416">
            <v>11</v>
          </cell>
          <cell r="H14416">
            <v>13</v>
          </cell>
          <cell r="I14416">
            <v>19</v>
          </cell>
          <cell r="J14416">
            <v>15</v>
          </cell>
          <cell r="K14416">
            <v>9</v>
          </cell>
          <cell r="L14416">
            <v>11</v>
          </cell>
        </row>
        <row r="14417">
          <cell r="E14417">
            <v>33775</v>
          </cell>
          <cell r="F14417">
            <v>11</v>
          </cell>
          <cell r="G14417">
            <v>4</v>
          </cell>
          <cell r="H14417">
            <v>0</v>
          </cell>
          <cell r="I14417">
            <v>9</v>
          </cell>
          <cell r="J14417">
            <v>6</v>
          </cell>
          <cell r="K14417">
            <v>22</v>
          </cell>
          <cell r="L14417">
            <v>26</v>
          </cell>
        </row>
        <row r="14418">
          <cell r="E14418">
            <v>33776</v>
          </cell>
          <cell r="F14418">
            <v>2</v>
          </cell>
          <cell r="G14418">
            <v>6</v>
          </cell>
          <cell r="H14418">
            <v>13</v>
          </cell>
          <cell r="I14418">
            <v>7</v>
          </cell>
          <cell r="J14418">
            <v>7</v>
          </cell>
          <cell r="K14418">
            <v>2</v>
          </cell>
          <cell r="L14418">
            <v>4</v>
          </cell>
        </row>
        <row r="14419">
          <cell r="E14419">
            <v>33777</v>
          </cell>
          <cell r="F14419">
            <v>9</v>
          </cell>
          <cell r="G14419">
            <v>13</v>
          </cell>
          <cell r="H14419">
            <v>11</v>
          </cell>
          <cell r="I14419">
            <v>9</v>
          </cell>
          <cell r="J14419">
            <v>11</v>
          </cell>
          <cell r="K14419">
            <v>13</v>
          </cell>
          <cell r="L14419">
            <v>19</v>
          </cell>
        </row>
        <row r="14420">
          <cell r="E14420">
            <v>33778</v>
          </cell>
          <cell r="F14420">
            <v>0</v>
          </cell>
          <cell r="G14420">
            <v>0</v>
          </cell>
          <cell r="H14420">
            <v>0</v>
          </cell>
          <cell r="I14420">
            <v>0</v>
          </cell>
          <cell r="J14420">
            <v>2</v>
          </cell>
          <cell r="K14420">
            <v>11</v>
          </cell>
          <cell r="L14420">
            <v>15</v>
          </cell>
        </row>
        <row r="14421">
          <cell r="E14421">
            <v>33779</v>
          </cell>
          <cell r="F14421">
            <v>9</v>
          </cell>
          <cell r="G14421">
            <v>9</v>
          </cell>
          <cell r="H14421">
            <v>15</v>
          </cell>
          <cell r="I14421">
            <v>13</v>
          </cell>
          <cell r="J14421">
            <v>7</v>
          </cell>
          <cell r="K14421">
            <v>4</v>
          </cell>
          <cell r="L14421">
            <v>13</v>
          </cell>
        </row>
        <row r="14422">
          <cell r="E14422">
            <v>33780</v>
          </cell>
          <cell r="F14422">
            <v>17</v>
          </cell>
          <cell r="G14422">
            <v>7</v>
          </cell>
          <cell r="H14422">
            <v>11</v>
          </cell>
          <cell r="I14422">
            <v>9</v>
          </cell>
          <cell r="J14422">
            <v>15</v>
          </cell>
          <cell r="K14422">
            <v>13</v>
          </cell>
          <cell r="L14422">
            <v>17</v>
          </cell>
        </row>
        <row r="14423">
          <cell r="E14423">
            <v>33781</v>
          </cell>
          <cell r="F14423">
            <v>15</v>
          </cell>
          <cell r="G14423">
            <v>7</v>
          </cell>
          <cell r="H14423">
            <v>9</v>
          </cell>
          <cell r="I14423">
            <v>9</v>
          </cell>
          <cell r="J14423">
            <v>11</v>
          </cell>
          <cell r="K14423">
            <v>6</v>
          </cell>
          <cell r="L14423">
            <v>11</v>
          </cell>
        </row>
        <row r="14424">
          <cell r="E14424">
            <v>33782</v>
          </cell>
          <cell r="F14424">
            <v>19</v>
          </cell>
          <cell r="G14424">
            <v>6</v>
          </cell>
          <cell r="H14424">
            <v>4</v>
          </cell>
          <cell r="I14424">
            <v>6</v>
          </cell>
          <cell r="J14424">
            <v>0</v>
          </cell>
          <cell r="K14424">
            <v>6</v>
          </cell>
          <cell r="L14424">
            <v>7</v>
          </cell>
        </row>
        <row r="14425">
          <cell r="E14425">
            <v>33783</v>
          </cell>
          <cell r="F14425">
            <v>6</v>
          </cell>
          <cell r="G14425">
            <v>6</v>
          </cell>
          <cell r="H14425">
            <v>0</v>
          </cell>
          <cell r="I14425">
            <v>11</v>
          </cell>
          <cell r="J14425">
            <v>13</v>
          </cell>
          <cell r="K14425">
            <v>11</v>
          </cell>
          <cell r="L14425">
            <v>11</v>
          </cell>
        </row>
        <row r="14426">
          <cell r="E14426">
            <v>33784</v>
          </cell>
          <cell r="F14426">
            <v>11</v>
          </cell>
          <cell r="G14426">
            <v>11</v>
          </cell>
          <cell r="H14426">
            <v>7</v>
          </cell>
          <cell r="I14426">
            <v>6</v>
          </cell>
          <cell r="J14426">
            <v>4</v>
          </cell>
          <cell r="K14426">
            <v>13</v>
          </cell>
          <cell r="L14426">
            <v>7</v>
          </cell>
        </row>
        <row r="14427">
          <cell r="E14427">
            <v>33785</v>
          </cell>
          <cell r="F14427">
            <v>6</v>
          </cell>
          <cell r="G14427">
            <v>4</v>
          </cell>
          <cell r="H14427">
            <v>4</v>
          </cell>
          <cell r="I14427">
            <v>7</v>
          </cell>
          <cell r="J14427">
            <v>6</v>
          </cell>
          <cell r="K14427">
            <v>0</v>
          </cell>
          <cell r="L14427">
            <v>4</v>
          </cell>
        </row>
        <row r="14428">
          <cell r="E14428">
            <v>33786</v>
          </cell>
          <cell r="F14428">
            <v>4</v>
          </cell>
          <cell r="G14428">
            <v>4</v>
          </cell>
          <cell r="H14428">
            <v>0</v>
          </cell>
          <cell r="I14428">
            <v>2</v>
          </cell>
          <cell r="J14428">
            <v>9</v>
          </cell>
          <cell r="K14428">
            <v>4</v>
          </cell>
          <cell r="L14428">
            <v>7</v>
          </cell>
        </row>
        <row r="14429">
          <cell r="E14429">
            <v>33787</v>
          </cell>
          <cell r="F14429">
            <v>6</v>
          </cell>
          <cell r="G14429">
            <v>4</v>
          </cell>
          <cell r="H14429">
            <v>4</v>
          </cell>
          <cell r="I14429">
            <v>9</v>
          </cell>
          <cell r="J14429">
            <v>9</v>
          </cell>
          <cell r="K14429">
            <v>6</v>
          </cell>
          <cell r="L14429">
            <v>4</v>
          </cell>
        </row>
        <row r="14430">
          <cell r="E14430">
            <v>33788</v>
          </cell>
          <cell r="F14430">
            <v>7</v>
          </cell>
          <cell r="G14430">
            <v>0</v>
          </cell>
          <cell r="H14430">
            <v>6</v>
          </cell>
          <cell r="I14430">
            <v>7</v>
          </cell>
          <cell r="J14430">
            <v>4</v>
          </cell>
          <cell r="K14430">
            <v>9</v>
          </cell>
          <cell r="L14430">
            <v>0</v>
          </cell>
        </row>
        <row r="14431">
          <cell r="E14431">
            <v>33789</v>
          </cell>
          <cell r="F14431">
            <v>4</v>
          </cell>
          <cell r="G14431">
            <v>2</v>
          </cell>
          <cell r="H14431">
            <v>0</v>
          </cell>
          <cell r="I14431">
            <v>0</v>
          </cell>
          <cell r="J14431">
            <v>0</v>
          </cell>
          <cell r="K14431">
            <v>2</v>
          </cell>
          <cell r="L14431">
            <v>0</v>
          </cell>
        </row>
        <row r="14432">
          <cell r="E14432">
            <v>33790</v>
          </cell>
          <cell r="F14432">
            <v>13</v>
          </cell>
          <cell r="G14432">
            <v>7</v>
          </cell>
          <cell r="H14432">
            <v>0</v>
          </cell>
          <cell r="I14432">
            <v>2</v>
          </cell>
          <cell r="J14432">
            <v>0</v>
          </cell>
          <cell r="K14432">
            <v>4</v>
          </cell>
          <cell r="L14432">
            <v>9</v>
          </cell>
        </row>
        <row r="14433">
          <cell r="E14433">
            <v>33791</v>
          </cell>
          <cell r="F14433">
            <v>13</v>
          </cell>
          <cell r="G14433">
            <v>9</v>
          </cell>
          <cell r="H14433">
            <v>4</v>
          </cell>
          <cell r="I14433">
            <v>11</v>
          </cell>
          <cell r="J14433">
            <v>4</v>
          </cell>
          <cell r="K14433">
            <v>26</v>
          </cell>
          <cell r="L14433">
            <v>20</v>
          </cell>
        </row>
        <row r="14434">
          <cell r="E14434">
            <v>33792</v>
          </cell>
          <cell r="F14434">
            <v>13</v>
          </cell>
          <cell r="G14434">
            <v>13</v>
          </cell>
          <cell r="H14434">
            <v>15</v>
          </cell>
          <cell r="I14434">
            <v>13</v>
          </cell>
          <cell r="J14434">
            <v>9</v>
          </cell>
          <cell r="K14434">
            <v>2</v>
          </cell>
          <cell r="L14434">
            <v>4</v>
          </cell>
        </row>
        <row r="14435">
          <cell r="E14435">
            <v>33793</v>
          </cell>
          <cell r="F14435">
            <v>11</v>
          </cell>
          <cell r="G14435">
            <v>9</v>
          </cell>
          <cell r="H14435">
            <v>4</v>
          </cell>
          <cell r="I14435">
            <v>7</v>
          </cell>
          <cell r="J14435">
            <v>6</v>
          </cell>
          <cell r="K14435">
            <v>4</v>
          </cell>
          <cell r="L14435">
            <v>7</v>
          </cell>
        </row>
        <row r="14436">
          <cell r="E14436">
            <v>33794</v>
          </cell>
          <cell r="F14436">
            <v>19</v>
          </cell>
          <cell r="G14436">
            <v>20</v>
          </cell>
          <cell r="H14436">
            <v>20</v>
          </cell>
          <cell r="I14436">
            <v>20</v>
          </cell>
          <cell r="J14436">
            <v>22</v>
          </cell>
          <cell r="K14436">
            <v>24</v>
          </cell>
          <cell r="L14436">
            <v>22</v>
          </cell>
        </row>
        <row r="14437">
          <cell r="E14437">
            <v>33795</v>
          </cell>
          <cell r="F14437">
            <v>6</v>
          </cell>
          <cell r="G14437">
            <v>9</v>
          </cell>
          <cell r="H14437">
            <v>6</v>
          </cell>
          <cell r="I14437">
            <v>7</v>
          </cell>
          <cell r="J14437">
            <v>11</v>
          </cell>
          <cell r="K14437">
            <v>13</v>
          </cell>
          <cell r="L14437">
            <v>15</v>
          </cell>
        </row>
        <row r="14438">
          <cell r="E14438">
            <v>33796</v>
          </cell>
          <cell r="F14438">
            <v>0</v>
          </cell>
          <cell r="G14438">
            <v>0</v>
          </cell>
          <cell r="H14438">
            <v>6</v>
          </cell>
          <cell r="I14438">
            <v>6</v>
          </cell>
          <cell r="J14438">
            <v>0</v>
          </cell>
          <cell r="K14438">
            <v>0</v>
          </cell>
          <cell r="L14438">
            <v>0</v>
          </cell>
        </row>
        <row r="14439">
          <cell r="E14439">
            <v>33797</v>
          </cell>
          <cell r="F14439">
            <v>13</v>
          </cell>
          <cell r="G14439">
            <v>9</v>
          </cell>
          <cell r="H14439">
            <v>6</v>
          </cell>
          <cell r="I14439">
            <v>11</v>
          </cell>
          <cell r="J14439">
            <v>6</v>
          </cell>
          <cell r="K14439">
            <v>4</v>
          </cell>
          <cell r="L14439">
            <v>0</v>
          </cell>
        </row>
        <row r="14440">
          <cell r="E14440">
            <v>33798</v>
          </cell>
          <cell r="F14440">
            <v>9</v>
          </cell>
          <cell r="G14440">
            <v>0</v>
          </cell>
          <cell r="H14440">
            <v>0</v>
          </cell>
          <cell r="I14440">
            <v>0</v>
          </cell>
          <cell r="J14440">
            <v>4</v>
          </cell>
          <cell r="K14440">
            <v>4</v>
          </cell>
          <cell r="L14440">
            <v>19</v>
          </cell>
        </row>
        <row r="14441">
          <cell r="E14441">
            <v>33799</v>
          </cell>
          <cell r="F14441">
            <v>7</v>
          </cell>
          <cell r="G14441">
            <v>7</v>
          </cell>
          <cell r="H14441">
            <v>4</v>
          </cell>
          <cell r="I14441">
            <v>0</v>
          </cell>
          <cell r="J14441">
            <v>6</v>
          </cell>
          <cell r="K14441">
            <v>6</v>
          </cell>
          <cell r="L14441">
            <v>0</v>
          </cell>
        </row>
        <row r="14442">
          <cell r="E14442">
            <v>33800</v>
          </cell>
          <cell r="F14442">
            <v>0</v>
          </cell>
          <cell r="G14442">
            <v>0</v>
          </cell>
          <cell r="H14442">
            <v>7</v>
          </cell>
          <cell r="I14442">
            <v>13</v>
          </cell>
          <cell r="J14442">
            <v>11</v>
          </cell>
          <cell r="K14442">
            <v>6</v>
          </cell>
          <cell r="L14442">
            <v>6</v>
          </cell>
        </row>
        <row r="14443">
          <cell r="E14443">
            <v>33801</v>
          </cell>
          <cell r="F14443">
            <v>7</v>
          </cell>
          <cell r="G14443">
            <v>6</v>
          </cell>
          <cell r="H14443">
            <v>6</v>
          </cell>
          <cell r="I14443">
            <v>6</v>
          </cell>
          <cell r="J14443">
            <v>2</v>
          </cell>
          <cell r="K14443">
            <v>0</v>
          </cell>
          <cell r="L14443">
            <v>0</v>
          </cell>
        </row>
        <row r="14444">
          <cell r="E14444">
            <v>33802</v>
          </cell>
          <cell r="F14444">
            <v>13</v>
          </cell>
          <cell r="G14444">
            <v>15</v>
          </cell>
          <cell r="H14444">
            <v>9</v>
          </cell>
          <cell r="I14444">
            <v>4</v>
          </cell>
          <cell r="J14444">
            <v>9</v>
          </cell>
          <cell r="K14444">
            <v>7</v>
          </cell>
          <cell r="L14444">
            <v>7</v>
          </cell>
        </row>
        <row r="14445">
          <cell r="E14445">
            <v>33803</v>
          </cell>
          <cell r="F14445">
            <v>7</v>
          </cell>
          <cell r="G14445">
            <v>13</v>
          </cell>
          <cell r="H14445">
            <v>15</v>
          </cell>
          <cell r="I14445">
            <v>6</v>
          </cell>
          <cell r="J14445">
            <v>11</v>
          </cell>
          <cell r="K14445">
            <v>22</v>
          </cell>
          <cell r="L14445">
            <v>13</v>
          </cell>
        </row>
        <row r="14446">
          <cell r="E14446">
            <v>33804</v>
          </cell>
          <cell r="F14446">
            <v>15</v>
          </cell>
          <cell r="G14446">
            <v>9</v>
          </cell>
          <cell r="H14446">
            <v>15</v>
          </cell>
          <cell r="I14446">
            <v>17</v>
          </cell>
          <cell r="J14446">
            <v>17</v>
          </cell>
          <cell r="K14446">
            <v>0</v>
          </cell>
          <cell r="L14446">
            <v>0</v>
          </cell>
        </row>
        <row r="14447">
          <cell r="E14447">
            <v>33805</v>
          </cell>
          <cell r="F14447">
            <v>0</v>
          </cell>
          <cell r="G14447">
            <v>4</v>
          </cell>
          <cell r="H14447">
            <v>0</v>
          </cell>
          <cell r="I14447">
            <v>4</v>
          </cell>
          <cell r="J14447">
            <v>4</v>
          </cell>
          <cell r="K14447">
            <v>6</v>
          </cell>
          <cell r="L14447">
            <v>0</v>
          </cell>
        </row>
        <row r="14448">
          <cell r="E14448">
            <v>33806</v>
          </cell>
          <cell r="F14448">
            <v>13</v>
          </cell>
          <cell r="G14448">
            <v>13</v>
          </cell>
          <cell r="H14448">
            <v>11</v>
          </cell>
          <cell r="I14448">
            <v>15</v>
          </cell>
          <cell r="J14448">
            <v>15</v>
          </cell>
          <cell r="K14448">
            <v>11</v>
          </cell>
          <cell r="L14448">
            <v>11</v>
          </cell>
        </row>
        <row r="14449">
          <cell r="E14449">
            <v>33807</v>
          </cell>
          <cell r="F14449">
            <v>19</v>
          </cell>
          <cell r="G14449">
            <v>17</v>
          </cell>
          <cell r="H14449">
            <v>9</v>
          </cell>
          <cell r="I14449">
            <v>7</v>
          </cell>
          <cell r="J14449">
            <v>4</v>
          </cell>
          <cell r="K14449">
            <v>4</v>
          </cell>
          <cell r="L14449">
            <v>4</v>
          </cell>
        </row>
        <row r="14450">
          <cell r="E14450">
            <v>33808</v>
          </cell>
          <cell r="F14450">
            <v>9</v>
          </cell>
          <cell r="G14450">
            <v>6</v>
          </cell>
          <cell r="H14450">
            <v>20</v>
          </cell>
          <cell r="I14450">
            <v>7</v>
          </cell>
          <cell r="J14450">
            <v>13</v>
          </cell>
          <cell r="K14450">
            <v>13</v>
          </cell>
          <cell r="L14450">
            <v>15</v>
          </cell>
        </row>
        <row r="14451">
          <cell r="E14451">
            <v>33809</v>
          </cell>
          <cell r="F14451">
            <v>7</v>
          </cell>
          <cell r="G14451">
            <v>4</v>
          </cell>
          <cell r="H14451">
            <v>7</v>
          </cell>
          <cell r="I14451">
            <v>7</v>
          </cell>
          <cell r="J14451">
            <v>11</v>
          </cell>
          <cell r="K14451">
            <v>7</v>
          </cell>
          <cell r="L14451">
            <v>0</v>
          </cell>
        </row>
        <row r="14452">
          <cell r="E14452">
            <v>33810</v>
          </cell>
          <cell r="F14452">
            <v>6</v>
          </cell>
          <cell r="G14452">
            <v>13</v>
          </cell>
          <cell r="H14452">
            <v>9</v>
          </cell>
          <cell r="I14452">
            <v>7</v>
          </cell>
          <cell r="J14452">
            <v>0</v>
          </cell>
          <cell r="K14452">
            <v>4</v>
          </cell>
          <cell r="L14452">
            <v>11</v>
          </cell>
        </row>
        <row r="14453">
          <cell r="E14453">
            <v>33811</v>
          </cell>
          <cell r="F14453">
            <v>4</v>
          </cell>
          <cell r="G14453">
            <v>6</v>
          </cell>
          <cell r="H14453">
            <v>11</v>
          </cell>
          <cell r="I14453">
            <v>6</v>
          </cell>
          <cell r="J14453">
            <v>6</v>
          </cell>
          <cell r="K14453">
            <v>9</v>
          </cell>
          <cell r="L14453">
            <v>11</v>
          </cell>
        </row>
        <row r="14454">
          <cell r="E14454">
            <v>33812</v>
          </cell>
          <cell r="F14454">
            <v>7</v>
          </cell>
          <cell r="G14454">
            <v>6</v>
          </cell>
          <cell r="H14454">
            <v>11</v>
          </cell>
          <cell r="I14454">
            <v>7</v>
          </cell>
          <cell r="J14454">
            <v>4</v>
          </cell>
          <cell r="K14454">
            <v>7</v>
          </cell>
          <cell r="L14454">
            <v>6</v>
          </cell>
        </row>
        <row r="14455">
          <cell r="E14455">
            <v>33813</v>
          </cell>
          <cell r="F14455">
            <v>6</v>
          </cell>
          <cell r="G14455">
            <v>7</v>
          </cell>
          <cell r="H14455">
            <v>6</v>
          </cell>
          <cell r="I14455">
            <v>6</v>
          </cell>
          <cell r="J14455">
            <v>9</v>
          </cell>
          <cell r="K14455">
            <v>7</v>
          </cell>
          <cell r="L14455">
            <v>4</v>
          </cell>
        </row>
        <row r="14456">
          <cell r="E14456">
            <v>33814</v>
          </cell>
          <cell r="F14456">
            <v>9</v>
          </cell>
          <cell r="G14456">
            <v>15</v>
          </cell>
          <cell r="H14456">
            <v>7</v>
          </cell>
          <cell r="I14456">
            <v>7</v>
          </cell>
          <cell r="J14456">
            <v>7</v>
          </cell>
          <cell r="K14456">
            <v>7</v>
          </cell>
          <cell r="L14456">
            <v>7</v>
          </cell>
        </row>
        <row r="14457">
          <cell r="E14457">
            <v>33815</v>
          </cell>
          <cell r="F14457">
            <v>11</v>
          </cell>
          <cell r="G14457">
            <v>6</v>
          </cell>
          <cell r="H14457">
            <v>9</v>
          </cell>
          <cell r="I14457">
            <v>9</v>
          </cell>
          <cell r="J14457">
            <v>4</v>
          </cell>
          <cell r="K14457">
            <v>11</v>
          </cell>
          <cell r="L14457">
            <v>9</v>
          </cell>
        </row>
        <row r="14458">
          <cell r="E14458">
            <v>33816</v>
          </cell>
          <cell r="F14458">
            <v>0</v>
          </cell>
          <cell r="G14458">
            <v>0</v>
          </cell>
          <cell r="H14458">
            <v>0</v>
          </cell>
          <cell r="I14458">
            <v>4</v>
          </cell>
          <cell r="J14458">
            <v>0</v>
          </cell>
          <cell r="K14458">
            <v>0</v>
          </cell>
          <cell r="L14458">
            <v>15</v>
          </cell>
        </row>
        <row r="14459">
          <cell r="E14459">
            <v>33817</v>
          </cell>
          <cell r="F14459">
            <v>13</v>
          </cell>
          <cell r="G14459">
            <v>15</v>
          </cell>
          <cell r="H14459">
            <v>19</v>
          </cell>
          <cell r="I14459">
            <v>9</v>
          </cell>
          <cell r="J14459">
            <v>17</v>
          </cell>
          <cell r="K14459">
            <v>11</v>
          </cell>
          <cell r="L14459">
            <v>6</v>
          </cell>
        </row>
        <row r="14460">
          <cell r="E14460">
            <v>33818</v>
          </cell>
          <cell r="F14460">
            <v>7</v>
          </cell>
          <cell r="G14460">
            <v>6</v>
          </cell>
          <cell r="H14460">
            <v>7</v>
          </cell>
          <cell r="I14460">
            <v>6</v>
          </cell>
          <cell r="J14460">
            <v>0</v>
          </cell>
          <cell r="K14460">
            <v>6</v>
          </cell>
          <cell r="L14460">
            <v>0</v>
          </cell>
        </row>
        <row r="14461">
          <cell r="E14461">
            <v>33819</v>
          </cell>
          <cell r="F14461">
            <v>2</v>
          </cell>
          <cell r="G14461">
            <v>4</v>
          </cell>
          <cell r="H14461">
            <v>0</v>
          </cell>
          <cell r="I14461">
            <v>2</v>
          </cell>
          <cell r="J14461">
            <v>4</v>
          </cell>
          <cell r="K14461">
            <v>6</v>
          </cell>
          <cell r="L14461">
            <v>0</v>
          </cell>
        </row>
        <row r="14462">
          <cell r="E14462">
            <v>33820</v>
          </cell>
          <cell r="F14462">
            <v>4</v>
          </cell>
          <cell r="G14462">
            <v>0</v>
          </cell>
          <cell r="H14462">
            <v>0</v>
          </cell>
          <cell r="I14462">
            <v>7</v>
          </cell>
          <cell r="J14462">
            <v>6</v>
          </cell>
          <cell r="K14462">
            <v>0</v>
          </cell>
          <cell r="L14462">
            <v>0</v>
          </cell>
        </row>
        <row r="14463">
          <cell r="E14463">
            <v>33821</v>
          </cell>
          <cell r="F14463">
            <v>9</v>
          </cell>
          <cell r="G14463">
            <v>13</v>
          </cell>
          <cell r="H14463">
            <v>6</v>
          </cell>
          <cell r="I14463">
            <v>6</v>
          </cell>
          <cell r="J14463">
            <v>0</v>
          </cell>
          <cell r="K14463">
            <v>0</v>
          </cell>
          <cell r="L14463">
            <v>4</v>
          </cell>
        </row>
        <row r="14464">
          <cell r="E14464">
            <v>33822</v>
          </cell>
          <cell r="F14464">
            <v>11</v>
          </cell>
          <cell r="G14464">
            <v>0</v>
          </cell>
          <cell r="H14464">
            <v>4</v>
          </cell>
          <cell r="I14464">
            <v>2</v>
          </cell>
          <cell r="J14464">
            <v>4</v>
          </cell>
          <cell r="K14464">
            <v>4</v>
          </cell>
          <cell r="L14464">
            <v>6</v>
          </cell>
        </row>
        <row r="14465">
          <cell r="E14465">
            <v>33823</v>
          </cell>
          <cell r="F14465">
            <v>9</v>
          </cell>
          <cell r="G14465">
            <v>13</v>
          </cell>
          <cell r="H14465">
            <v>26</v>
          </cell>
          <cell r="I14465">
            <v>22</v>
          </cell>
          <cell r="J14465">
            <v>20</v>
          </cell>
          <cell r="K14465">
            <v>19</v>
          </cell>
          <cell r="L14465">
            <v>11</v>
          </cell>
        </row>
        <row r="14466">
          <cell r="E14466">
            <v>33824</v>
          </cell>
          <cell r="F14466">
            <v>19</v>
          </cell>
          <cell r="G14466">
            <v>6</v>
          </cell>
          <cell r="H14466">
            <v>22</v>
          </cell>
          <cell r="I14466">
            <v>15</v>
          </cell>
          <cell r="J14466">
            <v>13</v>
          </cell>
          <cell r="K14466">
            <v>9</v>
          </cell>
          <cell r="L14466">
            <v>11</v>
          </cell>
        </row>
        <row r="14467">
          <cell r="E14467">
            <v>33825</v>
          </cell>
          <cell r="F14467">
            <v>19</v>
          </cell>
          <cell r="G14467">
            <v>7</v>
          </cell>
          <cell r="H14467">
            <v>15</v>
          </cell>
          <cell r="I14467">
            <v>26</v>
          </cell>
          <cell r="J14467">
            <v>19</v>
          </cell>
          <cell r="K14467">
            <v>33</v>
          </cell>
          <cell r="L14467">
            <v>15</v>
          </cell>
        </row>
        <row r="14468">
          <cell r="E14468">
            <v>33826</v>
          </cell>
          <cell r="F14468">
            <v>11</v>
          </cell>
          <cell r="G14468">
            <v>15</v>
          </cell>
          <cell r="H14468">
            <v>13</v>
          </cell>
          <cell r="I14468">
            <v>11</v>
          </cell>
          <cell r="J14468">
            <v>9</v>
          </cell>
          <cell r="K14468">
            <v>6</v>
          </cell>
          <cell r="L14468">
            <v>7</v>
          </cell>
        </row>
        <row r="14469">
          <cell r="E14469">
            <v>33827</v>
          </cell>
          <cell r="F14469">
            <v>0</v>
          </cell>
          <cell r="G14469">
            <v>4</v>
          </cell>
          <cell r="H14469">
            <v>11</v>
          </cell>
          <cell r="I14469">
            <v>9</v>
          </cell>
          <cell r="J14469">
            <v>6</v>
          </cell>
          <cell r="K14469">
            <v>7</v>
          </cell>
          <cell r="L14469">
            <v>6</v>
          </cell>
        </row>
        <row r="14470">
          <cell r="E14470">
            <v>33828</v>
          </cell>
          <cell r="F14470">
            <v>0</v>
          </cell>
          <cell r="G14470">
            <v>0</v>
          </cell>
          <cell r="H14470">
            <v>0</v>
          </cell>
          <cell r="I14470">
            <v>0</v>
          </cell>
          <cell r="J14470">
            <v>7</v>
          </cell>
          <cell r="K14470">
            <v>4</v>
          </cell>
          <cell r="L14470">
            <v>0</v>
          </cell>
        </row>
        <row r="14471">
          <cell r="E14471">
            <v>33829</v>
          </cell>
          <cell r="F14471">
            <v>0</v>
          </cell>
          <cell r="G14471">
            <v>2</v>
          </cell>
          <cell r="H14471">
            <v>0</v>
          </cell>
          <cell r="I14471">
            <v>0</v>
          </cell>
          <cell r="J14471">
            <v>0</v>
          </cell>
          <cell r="K14471">
            <v>7</v>
          </cell>
          <cell r="L14471">
            <v>2</v>
          </cell>
        </row>
        <row r="14472">
          <cell r="E14472">
            <v>33830</v>
          </cell>
          <cell r="F14472">
            <v>7</v>
          </cell>
          <cell r="G14472">
            <v>17</v>
          </cell>
          <cell r="H14472">
            <v>6</v>
          </cell>
          <cell r="I14472">
            <v>17</v>
          </cell>
          <cell r="J14472">
            <v>11</v>
          </cell>
          <cell r="K14472">
            <v>9</v>
          </cell>
          <cell r="L14472">
            <v>4</v>
          </cell>
        </row>
        <row r="14473">
          <cell r="E14473">
            <v>33831</v>
          </cell>
          <cell r="F14473">
            <v>6</v>
          </cell>
          <cell r="G14473">
            <v>0</v>
          </cell>
          <cell r="H14473">
            <v>6</v>
          </cell>
          <cell r="I14473">
            <v>6</v>
          </cell>
          <cell r="J14473">
            <v>4</v>
          </cell>
          <cell r="K14473">
            <v>15</v>
          </cell>
          <cell r="L14473">
            <v>7</v>
          </cell>
        </row>
        <row r="14474">
          <cell r="E14474">
            <v>33832</v>
          </cell>
          <cell r="F14474">
            <v>22</v>
          </cell>
          <cell r="G14474">
            <v>15</v>
          </cell>
          <cell r="H14474">
            <v>19</v>
          </cell>
          <cell r="I14474">
            <v>15</v>
          </cell>
          <cell r="J14474">
            <v>13</v>
          </cell>
          <cell r="K14474">
            <v>13</v>
          </cell>
          <cell r="L14474">
            <v>11</v>
          </cell>
        </row>
        <row r="14475">
          <cell r="E14475">
            <v>33833</v>
          </cell>
          <cell r="F14475">
            <v>4</v>
          </cell>
          <cell r="G14475">
            <v>6</v>
          </cell>
          <cell r="H14475">
            <v>6</v>
          </cell>
          <cell r="I14475">
            <v>4</v>
          </cell>
          <cell r="J14475">
            <v>4</v>
          </cell>
          <cell r="K14475">
            <v>0</v>
          </cell>
          <cell r="L14475">
            <v>0</v>
          </cell>
        </row>
        <row r="14476">
          <cell r="E14476">
            <v>33834</v>
          </cell>
          <cell r="F14476">
            <v>6</v>
          </cell>
          <cell r="G14476">
            <v>4</v>
          </cell>
          <cell r="H14476">
            <v>0</v>
          </cell>
          <cell r="I14476">
            <v>4</v>
          </cell>
          <cell r="J14476">
            <v>4</v>
          </cell>
          <cell r="K14476">
            <v>9</v>
          </cell>
          <cell r="L14476">
            <v>7</v>
          </cell>
        </row>
        <row r="14477">
          <cell r="E14477">
            <v>33835</v>
          </cell>
          <cell r="F14477">
            <v>28</v>
          </cell>
          <cell r="G14477">
            <v>33</v>
          </cell>
          <cell r="H14477">
            <v>15</v>
          </cell>
          <cell r="I14477">
            <v>17</v>
          </cell>
          <cell r="J14477">
            <v>13</v>
          </cell>
          <cell r="K14477">
            <v>22</v>
          </cell>
          <cell r="L14477">
            <v>19</v>
          </cell>
        </row>
        <row r="14478">
          <cell r="E14478">
            <v>33836</v>
          </cell>
          <cell r="F14478">
            <v>19</v>
          </cell>
          <cell r="G14478">
            <v>17</v>
          </cell>
          <cell r="H14478">
            <v>13</v>
          </cell>
          <cell r="I14478">
            <v>11</v>
          </cell>
          <cell r="J14478">
            <v>15</v>
          </cell>
          <cell r="K14478">
            <v>11</v>
          </cell>
          <cell r="L14478">
            <v>13</v>
          </cell>
        </row>
        <row r="14479">
          <cell r="E14479">
            <v>33837</v>
          </cell>
          <cell r="F14479">
            <v>15</v>
          </cell>
          <cell r="G14479">
            <v>11</v>
          </cell>
          <cell r="H14479">
            <v>7</v>
          </cell>
          <cell r="I14479">
            <v>7</v>
          </cell>
          <cell r="J14479">
            <v>9</v>
          </cell>
          <cell r="K14479">
            <v>7</v>
          </cell>
          <cell r="L14479">
            <v>4</v>
          </cell>
        </row>
        <row r="14480">
          <cell r="E14480">
            <v>33838</v>
          </cell>
          <cell r="F14480">
            <v>15</v>
          </cell>
          <cell r="G14480">
            <v>15</v>
          </cell>
          <cell r="H14480">
            <v>15</v>
          </cell>
          <cell r="I14480">
            <v>15</v>
          </cell>
          <cell r="J14480">
            <v>13</v>
          </cell>
          <cell r="K14480">
            <v>15</v>
          </cell>
          <cell r="L14480">
            <v>17</v>
          </cell>
        </row>
        <row r="14481">
          <cell r="E14481">
            <v>33839</v>
          </cell>
          <cell r="F14481">
            <v>2</v>
          </cell>
          <cell r="G14481">
            <v>6</v>
          </cell>
          <cell r="H14481">
            <v>7</v>
          </cell>
          <cell r="I14481">
            <v>7</v>
          </cell>
          <cell r="J14481">
            <v>7</v>
          </cell>
          <cell r="K14481">
            <v>11</v>
          </cell>
          <cell r="L14481">
            <v>11</v>
          </cell>
        </row>
        <row r="14482">
          <cell r="E14482">
            <v>33840</v>
          </cell>
          <cell r="F14482">
            <v>7</v>
          </cell>
          <cell r="G14482">
            <v>6</v>
          </cell>
          <cell r="H14482">
            <v>6</v>
          </cell>
          <cell r="I14482">
            <v>6</v>
          </cell>
          <cell r="J14482">
            <v>6</v>
          </cell>
          <cell r="K14482">
            <v>7</v>
          </cell>
          <cell r="L14482">
            <v>6</v>
          </cell>
        </row>
        <row r="14483">
          <cell r="E14483">
            <v>33841</v>
          </cell>
          <cell r="F14483">
            <v>13</v>
          </cell>
          <cell r="G14483">
            <v>6</v>
          </cell>
          <cell r="H14483">
            <v>6</v>
          </cell>
          <cell r="I14483">
            <v>4</v>
          </cell>
          <cell r="J14483">
            <v>0</v>
          </cell>
          <cell r="K14483">
            <v>4</v>
          </cell>
          <cell r="L14483">
            <v>7</v>
          </cell>
        </row>
        <row r="14484">
          <cell r="E14484">
            <v>33842</v>
          </cell>
          <cell r="F14484">
            <v>22</v>
          </cell>
          <cell r="G14484">
            <v>22</v>
          </cell>
          <cell r="H14484">
            <v>20</v>
          </cell>
          <cell r="I14484">
            <v>13</v>
          </cell>
          <cell r="J14484">
            <v>11</v>
          </cell>
          <cell r="K14484">
            <v>19</v>
          </cell>
          <cell r="L14484">
            <v>7</v>
          </cell>
        </row>
        <row r="14485">
          <cell r="E14485">
            <v>33843</v>
          </cell>
          <cell r="F14485">
            <v>11</v>
          </cell>
          <cell r="G14485">
            <v>0</v>
          </cell>
          <cell r="H14485">
            <v>9</v>
          </cell>
          <cell r="I14485">
            <v>4</v>
          </cell>
          <cell r="J14485">
            <v>26</v>
          </cell>
          <cell r="K14485">
            <v>19</v>
          </cell>
          <cell r="L14485">
            <v>15</v>
          </cell>
        </row>
        <row r="14486">
          <cell r="E14486">
            <v>33844</v>
          </cell>
          <cell r="F14486">
            <v>13</v>
          </cell>
          <cell r="G14486">
            <v>4</v>
          </cell>
          <cell r="H14486">
            <v>4</v>
          </cell>
          <cell r="I14486">
            <v>11</v>
          </cell>
          <cell r="J14486">
            <v>11</v>
          </cell>
          <cell r="K14486">
            <v>11</v>
          </cell>
          <cell r="L14486">
            <v>22</v>
          </cell>
        </row>
        <row r="14487">
          <cell r="E14487">
            <v>33845</v>
          </cell>
          <cell r="F14487">
            <v>35</v>
          </cell>
          <cell r="G14487">
            <v>37</v>
          </cell>
          <cell r="H14487">
            <v>28</v>
          </cell>
          <cell r="I14487">
            <v>20</v>
          </cell>
          <cell r="J14487">
            <v>17</v>
          </cell>
          <cell r="K14487">
            <v>15</v>
          </cell>
          <cell r="L14487">
            <v>15</v>
          </cell>
        </row>
        <row r="14488">
          <cell r="E14488">
            <v>33846</v>
          </cell>
          <cell r="F14488">
            <v>11</v>
          </cell>
          <cell r="G14488">
            <v>9</v>
          </cell>
          <cell r="H14488">
            <v>9</v>
          </cell>
          <cell r="I14488">
            <v>9</v>
          </cell>
          <cell r="J14488">
            <v>7</v>
          </cell>
          <cell r="K14488">
            <v>9</v>
          </cell>
          <cell r="L14488">
            <v>4</v>
          </cell>
        </row>
        <row r="14489">
          <cell r="E14489">
            <v>33847</v>
          </cell>
          <cell r="F14489">
            <v>7</v>
          </cell>
          <cell r="G14489">
            <v>11</v>
          </cell>
          <cell r="H14489">
            <v>9</v>
          </cell>
          <cell r="I14489">
            <v>11</v>
          </cell>
          <cell r="J14489">
            <v>6</v>
          </cell>
          <cell r="K14489">
            <v>2</v>
          </cell>
          <cell r="L14489">
            <v>7</v>
          </cell>
        </row>
        <row r="14490">
          <cell r="E14490">
            <v>33848</v>
          </cell>
          <cell r="F14490">
            <v>15</v>
          </cell>
          <cell r="G14490">
            <v>9</v>
          </cell>
          <cell r="H14490">
            <v>13</v>
          </cell>
          <cell r="I14490">
            <v>11</v>
          </cell>
          <cell r="J14490">
            <v>4</v>
          </cell>
          <cell r="K14490">
            <v>7</v>
          </cell>
          <cell r="L14490">
            <v>7</v>
          </cell>
        </row>
        <row r="14491">
          <cell r="E14491">
            <v>33849</v>
          </cell>
          <cell r="F14491">
            <v>7</v>
          </cell>
          <cell r="G14491">
            <v>6</v>
          </cell>
          <cell r="H14491">
            <v>6</v>
          </cell>
          <cell r="I14491">
            <v>7</v>
          </cell>
          <cell r="J14491">
            <v>7</v>
          </cell>
          <cell r="K14491">
            <v>7</v>
          </cell>
          <cell r="L14491">
            <v>4</v>
          </cell>
        </row>
        <row r="14492">
          <cell r="E14492">
            <v>33850</v>
          </cell>
          <cell r="F14492">
            <v>9</v>
          </cell>
          <cell r="G14492">
            <v>6</v>
          </cell>
          <cell r="H14492">
            <v>0</v>
          </cell>
          <cell r="I14492">
            <v>6</v>
          </cell>
          <cell r="J14492">
            <v>11</v>
          </cell>
          <cell r="K14492">
            <v>15</v>
          </cell>
          <cell r="L14492">
            <v>7</v>
          </cell>
        </row>
        <row r="14493">
          <cell r="E14493">
            <v>33851</v>
          </cell>
          <cell r="F14493">
            <v>20</v>
          </cell>
          <cell r="G14493">
            <v>6</v>
          </cell>
          <cell r="H14493">
            <v>4</v>
          </cell>
          <cell r="I14493">
            <v>6</v>
          </cell>
          <cell r="J14493">
            <v>7</v>
          </cell>
          <cell r="K14493">
            <v>7</v>
          </cell>
          <cell r="L14493">
            <v>7</v>
          </cell>
        </row>
        <row r="14494">
          <cell r="E14494">
            <v>33852</v>
          </cell>
          <cell r="F14494">
            <v>11</v>
          </cell>
          <cell r="G14494">
            <v>19</v>
          </cell>
          <cell r="H14494">
            <v>13</v>
          </cell>
          <cell r="I14494">
            <v>19</v>
          </cell>
          <cell r="J14494">
            <v>15</v>
          </cell>
          <cell r="K14494">
            <v>13</v>
          </cell>
          <cell r="L14494">
            <v>19</v>
          </cell>
        </row>
        <row r="14495">
          <cell r="E14495">
            <v>33853</v>
          </cell>
          <cell r="F14495">
            <v>6</v>
          </cell>
          <cell r="G14495">
            <v>6</v>
          </cell>
          <cell r="H14495">
            <v>7</v>
          </cell>
          <cell r="I14495">
            <v>7</v>
          </cell>
          <cell r="J14495">
            <v>7</v>
          </cell>
          <cell r="K14495">
            <v>9</v>
          </cell>
          <cell r="L14495">
            <v>9</v>
          </cell>
        </row>
        <row r="14496">
          <cell r="E14496">
            <v>33854</v>
          </cell>
          <cell r="F14496">
            <v>7</v>
          </cell>
          <cell r="G14496">
            <v>9</v>
          </cell>
          <cell r="H14496">
            <v>7</v>
          </cell>
          <cell r="I14496">
            <v>15</v>
          </cell>
          <cell r="J14496">
            <v>13</v>
          </cell>
          <cell r="K14496">
            <v>0</v>
          </cell>
          <cell r="L14496">
            <v>0</v>
          </cell>
        </row>
        <row r="14497">
          <cell r="E14497">
            <v>33855</v>
          </cell>
          <cell r="F14497">
            <v>7</v>
          </cell>
          <cell r="G14497">
            <v>0</v>
          </cell>
          <cell r="H14497">
            <v>31</v>
          </cell>
          <cell r="I14497">
            <v>31</v>
          </cell>
          <cell r="J14497">
            <v>35</v>
          </cell>
          <cell r="K14497">
            <v>37</v>
          </cell>
          <cell r="L14497">
            <v>30</v>
          </cell>
        </row>
        <row r="14498">
          <cell r="E14498">
            <v>33856</v>
          </cell>
          <cell r="F14498">
            <v>15</v>
          </cell>
          <cell r="G14498">
            <v>11</v>
          </cell>
          <cell r="H14498">
            <v>24</v>
          </cell>
          <cell r="I14498">
            <v>15</v>
          </cell>
          <cell r="J14498">
            <v>11</v>
          </cell>
          <cell r="K14498">
            <v>9</v>
          </cell>
          <cell r="L14498">
            <v>7</v>
          </cell>
        </row>
        <row r="14499">
          <cell r="E14499">
            <v>33857</v>
          </cell>
          <cell r="F14499">
            <v>19</v>
          </cell>
          <cell r="G14499">
            <v>6</v>
          </cell>
          <cell r="H14499">
            <v>22</v>
          </cell>
          <cell r="I14499">
            <v>2</v>
          </cell>
          <cell r="J14499">
            <v>4</v>
          </cell>
          <cell r="K14499">
            <v>4</v>
          </cell>
          <cell r="L14499">
            <v>11</v>
          </cell>
        </row>
        <row r="14500">
          <cell r="E14500">
            <v>33858</v>
          </cell>
          <cell r="F14500">
            <v>20</v>
          </cell>
          <cell r="G14500">
            <v>15</v>
          </cell>
          <cell r="H14500">
            <v>7</v>
          </cell>
          <cell r="I14500">
            <v>6</v>
          </cell>
          <cell r="J14500">
            <v>0</v>
          </cell>
          <cell r="K14500">
            <v>0</v>
          </cell>
          <cell r="L14500">
            <v>0</v>
          </cell>
        </row>
        <row r="14501">
          <cell r="E14501">
            <v>33859</v>
          </cell>
          <cell r="F14501">
            <v>7</v>
          </cell>
          <cell r="G14501">
            <v>9</v>
          </cell>
          <cell r="H14501">
            <v>19</v>
          </cell>
          <cell r="I14501">
            <v>30</v>
          </cell>
          <cell r="J14501">
            <v>28</v>
          </cell>
          <cell r="K14501">
            <v>31</v>
          </cell>
          <cell r="L14501">
            <v>30</v>
          </cell>
        </row>
        <row r="14502">
          <cell r="E14502">
            <v>33860</v>
          </cell>
          <cell r="F14502">
            <v>11</v>
          </cell>
          <cell r="G14502">
            <v>7</v>
          </cell>
          <cell r="H14502">
            <v>7</v>
          </cell>
          <cell r="I14502">
            <v>15</v>
          </cell>
          <cell r="J14502">
            <v>13</v>
          </cell>
          <cell r="K14502">
            <v>19</v>
          </cell>
          <cell r="L14502">
            <v>13</v>
          </cell>
        </row>
        <row r="14503">
          <cell r="E14503">
            <v>33861</v>
          </cell>
          <cell r="F14503">
            <v>0</v>
          </cell>
          <cell r="G14503">
            <v>6</v>
          </cell>
          <cell r="H14503">
            <v>6</v>
          </cell>
          <cell r="I14503">
            <v>7</v>
          </cell>
          <cell r="J14503">
            <v>13</v>
          </cell>
          <cell r="K14503">
            <v>13</v>
          </cell>
          <cell r="L14503">
            <v>11</v>
          </cell>
        </row>
        <row r="14504">
          <cell r="E14504">
            <v>33862</v>
          </cell>
          <cell r="F14504">
            <v>6</v>
          </cell>
          <cell r="G14504">
            <v>4</v>
          </cell>
          <cell r="H14504">
            <v>6</v>
          </cell>
          <cell r="I14504">
            <v>6</v>
          </cell>
          <cell r="J14504">
            <v>7</v>
          </cell>
          <cell r="K14504">
            <v>7</v>
          </cell>
          <cell r="L14504">
            <v>17</v>
          </cell>
        </row>
        <row r="14505">
          <cell r="E14505">
            <v>33863</v>
          </cell>
          <cell r="F14505">
            <v>13</v>
          </cell>
          <cell r="G14505">
            <v>13</v>
          </cell>
          <cell r="H14505">
            <v>13</v>
          </cell>
          <cell r="I14505">
            <v>7</v>
          </cell>
          <cell r="J14505">
            <v>9</v>
          </cell>
          <cell r="K14505">
            <v>9</v>
          </cell>
          <cell r="L14505">
            <v>4</v>
          </cell>
        </row>
        <row r="14506">
          <cell r="E14506">
            <v>33864</v>
          </cell>
          <cell r="F14506">
            <v>17</v>
          </cell>
          <cell r="G14506">
            <v>24</v>
          </cell>
          <cell r="H14506">
            <v>44</v>
          </cell>
          <cell r="I14506">
            <v>31</v>
          </cell>
          <cell r="J14506">
            <v>26</v>
          </cell>
          <cell r="K14506">
            <v>26</v>
          </cell>
          <cell r="L14506">
            <v>31</v>
          </cell>
        </row>
        <row r="14507">
          <cell r="E14507">
            <v>33865</v>
          </cell>
          <cell r="F14507">
            <v>11</v>
          </cell>
          <cell r="G14507">
            <v>9</v>
          </cell>
          <cell r="H14507">
            <v>7</v>
          </cell>
          <cell r="I14507">
            <v>9</v>
          </cell>
          <cell r="J14507">
            <v>9</v>
          </cell>
          <cell r="K14507">
            <v>9</v>
          </cell>
          <cell r="L14507">
            <v>6</v>
          </cell>
        </row>
        <row r="14508">
          <cell r="E14508">
            <v>33866</v>
          </cell>
          <cell r="F14508">
            <v>11</v>
          </cell>
          <cell r="G14508">
            <v>11</v>
          </cell>
          <cell r="H14508">
            <v>26</v>
          </cell>
          <cell r="I14508">
            <v>20</v>
          </cell>
          <cell r="J14508">
            <v>33</v>
          </cell>
          <cell r="K14508">
            <v>33</v>
          </cell>
          <cell r="L14508">
            <v>33</v>
          </cell>
        </row>
        <row r="14509">
          <cell r="E14509">
            <v>33867</v>
          </cell>
          <cell r="F14509">
            <v>6</v>
          </cell>
          <cell r="G14509">
            <v>13</v>
          </cell>
          <cell r="H14509">
            <v>0</v>
          </cell>
          <cell r="I14509">
            <v>15</v>
          </cell>
          <cell r="J14509">
            <v>19</v>
          </cell>
          <cell r="K14509">
            <v>19</v>
          </cell>
          <cell r="L14509">
            <v>20</v>
          </cell>
        </row>
        <row r="14510">
          <cell r="E14510">
            <v>33868</v>
          </cell>
          <cell r="F14510">
            <v>13</v>
          </cell>
          <cell r="G14510">
            <v>6</v>
          </cell>
          <cell r="H14510">
            <v>7</v>
          </cell>
          <cell r="I14510">
            <v>2</v>
          </cell>
          <cell r="J14510">
            <v>0</v>
          </cell>
          <cell r="K14510">
            <v>2</v>
          </cell>
          <cell r="L14510">
            <v>4</v>
          </cell>
        </row>
        <row r="14511">
          <cell r="E14511">
            <v>33869</v>
          </cell>
          <cell r="F14511">
            <v>9</v>
          </cell>
          <cell r="G14511">
            <v>13</v>
          </cell>
          <cell r="H14511">
            <v>11</v>
          </cell>
          <cell r="I14511">
            <v>9</v>
          </cell>
          <cell r="J14511">
            <v>4</v>
          </cell>
          <cell r="K14511">
            <v>6</v>
          </cell>
          <cell r="L14511">
            <v>2</v>
          </cell>
        </row>
        <row r="14512">
          <cell r="E14512">
            <v>33870</v>
          </cell>
          <cell r="F14512">
            <v>4</v>
          </cell>
          <cell r="G14512">
            <v>9</v>
          </cell>
          <cell r="H14512">
            <v>2</v>
          </cell>
          <cell r="I14512">
            <v>11</v>
          </cell>
          <cell r="J14512">
            <v>11</v>
          </cell>
          <cell r="K14512">
            <v>11</v>
          </cell>
          <cell r="L14512">
            <v>13</v>
          </cell>
        </row>
        <row r="14513">
          <cell r="E14513">
            <v>33871</v>
          </cell>
          <cell r="F14513">
            <v>6</v>
          </cell>
          <cell r="G14513">
            <v>4</v>
          </cell>
          <cell r="H14513">
            <v>4</v>
          </cell>
          <cell r="I14513">
            <v>7</v>
          </cell>
          <cell r="J14513">
            <v>11</v>
          </cell>
          <cell r="K14513">
            <v>4</v>
          </cell>
          <cell r="L14513">
            <v>6</v>
          </cell>
        </row>
        <row r="14514">
          <cell r="E14514">
            <v>33872</v>
          </cell>
          <cell r="F14514">
            <v>4</v>
          </cell>
          <cell r="G14514">
            <v>7</v>
          </cell>
          <cell r="H14514">
            <v>7</v>
          </cell>
          <cell r="I14514">
            <v>6</v>
          </cell>
          <cell r="J14514">
            <v>6</v>
          </cell>
          <cell r="K14514">
            <v>6</v>
          </cell>
          <cell r="L14514">
            <v>0</v>
          </cell>
        </row>
        <row r="14515">
          <cell r="E14515">
            <v>33873</v>
          </cell>
          <cell r="F14515">
            <v>7</v>
          </cell>
          <cell r="G14515">
            <v>6</v>
          </cell>
          <cell r="H14515">
            <v>0</v>
          </cell>
          <cell r="I14515">
            <v>0</v>
          </cell>
          <cell r="J14515">
            <v>4</v>
          </cell>
          <cell r="K14515">
            <v>4</v>
          </cell>
          <cell r="L14515">
            <v>2</v>
          </cell>
        </row>
        <row r="14516">
          <cell r="E14516">
            <v>33874</v>
          </cell>
          <cell r="F14516">
            <v>15</v>
          </cell>
          <cell r="G14516">
            <v>13</v>
          </cell>
          <cell r="H14516">
            <v>15</v>
          </cell>
          <cell r="I14516">
            <v>11</v>
          </cell>
          <cell r="J14516">
            <v>0</v>
          </cell>
          <cell r="K14516">
            <v>6</v>
          </cell>
          <cell r="L14516">
            <v>0</v>
          </cell>
        </row>
        <row r="14517">
          <cell r="E14517">
            <v>33875</v>
          </cell>
          <cell r="F14517">
            <v>6</v>
          </cell>
          <cell r="G14517">
            <v>6</v>
          </cell>
          <cell r="H14517">
            <v>9</v>
          </cell>
          <cell r="I14517">
            <v>6</v>
          </cell>
          <cell r="J14517">
            <v>9</v>
          </cell>
          <cell r="K14517">
            <v>9</v>
          </cell>
          <cell r="L14517">
            <v>4</v>
          </cell>
        </row>
        <row r="14518">
          <cell r="E14518">
            <v>33876</v>
          </cell>
          <cell r="F14518">
            <v>0</v>
          </cell>
          <cell r="G14518">
            <v>4</v>
          </cell>
          <cell r="H14518">
            <v>17</v>
          </cell>
          <cell r="I14518">
            <v>11</v>
          </cell>
          <cell r="J14518">
            <v>9</v>
          </cell>
          <cell r="K14518">
            <v>9</v>
          </cell>
          <cell r="L14518">
            <v>6</v>
          </cell>
        </row>
        <row r="14519">
          <cell r="E14519">
            <v>33877</v>
          </cell>
          <cell r="F14519">
            <v>17</v>
          </cell>
          <cell r="G14519">
            <v>13</v>
          </cell>
          <cell r="H14519">
            <v>17</v>
          </cell>
          <cell r="I14519">
            <v>17</v>
          </cell>
          <cell r="J14519">
            <v>17</v>
          </cell>
          <cell r="K14519">
            <v>15</v>
          </cell>
          <cell r="L14519">
            <v>11</v>
          </cell>
        </row>
        <row r="14520">
          <cell r="E14520">
            <v>33878</v>
          </cell>
          <cell r="F14520">
            <v>11</v>
          </cell>
          <cell r="G14520">
            <v>7</v>
          </cell>
          <cell r="H14520">
            <v>17</v>
          </cell>
          <cell r="I14520">
            <v>13</v>
          </cell>
          <cell r="J14520">
            <v>0</v>
          </cell>
          <cell r="K14520">
            <v>0</v>
          </cell>
          <cell r="L14520">
            <v>2</v>
          </cell>
        </row>
        <row r="14521">
          <cell r="E14521">
            <v>33879</v>
          </cell>
          <cell r="F14521">
            <v>11</v>
          </cell>
          <cell r="G14521">
            <v>11</v>
          </cell>
          <cell r="H14521">
            <v>6</v>
          </cell>
          <cell r="I14521">
            <v>9</v>
          </cell>
          <cell r="J14521">
            <v>2</v>
          </cell>
          <cell r="K14521">
            <v>0</v>
          </cell>
          <cell r="L14521">
            <v>4</v>
          </cell>
        </row>
        <row r="14522">
          <cell r="E14522">
            <v>33880</v>
          </cell>
          <cell r="F14522">
            <v>4</v>
          </cell>
          <cell r="G14522">
            <v>6</v>
          </cell>
          <cell r="H14522">
            <v>4</v>
          </cell>
          <cell r="I14522">
            <v>7</v>
          </cell>
          <cell r="J14522">
            <v>2</v>
          </cell>
          <cell r="K14522">
            <v>6</v>
          </cell>
          <cell r="L14522">
            <v>7</v>
          </cell>
        </row>
        <row r="14523">
          <cell r="E14523">
            <v>33881</v>
          </cell>
          <cell r="F14523">
            <v>31</v>
          </cell>
          <cell r="G14523">
            <v>46</v>
          </cell>
          <cell r="H14523">
            <v>31</v>
          </cell>
          <cell r="I14523">
            <v>43</v>
          </cell>
          <cell r="J14523">
            <v>30</v>
          </cell>
          <cell r="K14523">
            <v>30</v>
          </cell>
          <cell r="L14523">
            <v>30</v>
          </cell>
        </row>
        <row r="14524">
          <cell r="E14524">
            <v>33882</v>
          </cell>
          <cell r="F14524">
            <v>0</v>
          </cell>
          <cell r="G14524">
            <v>4</v>
          </cell>
          <cell r="H14524">
            <v>0</v>
          </cell>
          <cell r="I14524">
            <v>4</v>
          </cell>
          <cell r="J14524">
            <v>7</v>
          </cell>
          <cell r="K14524">
            <v>19</v>
          </cell>
          <cell r="L14524">
            <v>13</v>
          </cell>
        </row>
        <row r="14525">
          <cell r="E14525">
            <v>33883</v>
          </cell>
          <cell r="F14525">
            <v>20</v>
          </cell>
          <cell r="G14525">
            <v>26</v>
          </cell>
          <cell r="H14525">
            <v>19</v>
          </cell>
          <cell r="I14525">
            <v>20</v>
          </cell>
          <cell r="J14525">
            <v>13</v>
          </cell>
          <cell r="K14525">
            <v>11</v>
          </cell>
          <cell r="L14525">
            <v>11</v>
          </cell>
        </row>
        <row r="14526">
          <cell r="E14526">
            <v>33884</v>
          </cell>
          <cell r="F14526">
            <v>0</v>
          </cell>
          <cell r="G14526">
            <v>0</v>
          </cell>
          <cell r="H14526">
            <v>0</v>
          </cell>
          <cell r="I14526">
            <v>0</v>
          </cell>
          <cell r="J14526">
            <v>0</v>
          </cell>
          <cell r="K14526">
            <v>0</v>
          </cell>
          <cell r="L14526">
            <v>0</v>
          </cell>
        </row>
        <row r="14527">
          <cell r="E14527">
            <v>33885</v>
          </cell>
          <cell r="F14527">
            <v>6</v>
          </cell>
          <cell r="G14527">
            <v>6</v>
          </cell>
          <cell r="H14527">
            <v>2</v>
          </cell>
          <cell r="I14527">
            <v>2</v>
          </cell>
          <cell r="J14527">
            <v>35</v>
          </cell>
          <cell r="K14527">
            <v>19</v>
          </cell>
          <cell r="L14527">
            <v>28</v>
          </cell>
        </row>
        <row r="14528">
          <cell r="E14528">
            <v>33886</v>
          </cell>
          <cell r="F14528">
            <v>6</v>
          </cell>
          <cell r="G14528">
            <v>0</v>
          </cell>
          <cell r="H14528">
            <v>6</v>
          </cell>
          <cell r="I14528">
            <v>4</v>
          </cell>
          <cell r="J14528">
            <v>9</v>
          </cell>
          <cell r="K14528">
            <v>7</v>
          </cell>
          <cell r="L14528">
            <v>7</v>
          </cell>
        </row>
        <row r="14529">
          <cell r="E14529">
            <v>33887</v>
          </cell>
          <cell r="F14529">
            <v>26</v>
          </cell>
          <cell r="G14529">
            <v>6</v>
          </cell>
          <cell r="H14529">
            <v>0</v>
          </cell>
          <cell r="I14529">
            <v>20</v>
          </cell>
          <cell r="J14529">
            <v>9</v>
          </cell>
          <cell r="K14529">
            <v>7</v>
          </cell>
          <cell r="L14529">
            <v>15</v>
          </cell>
        </row>
        <row r="14530">
          <cell r="E14530">
            <v>33888</v>
          </cell>
          <cell r="F14530">
            <v>20</v>
          </cell>
          <cell r="G14530">
            <v>24</v>
          </cell>
          <cell r="H14530">
            <v>30</v>
          </cell>
          <cell r="I14530">
            <v>20</v>
          </cell>
          <cell r="J14530">
            <v>22</v>
          </cell>
          <cell r="K14530">
            <v>28</v>
          </cell>
          <cell r="L14530">
            <v>26</v>
          </cell>
        </row>
        <row r="14531">
          <cell r="E14531">
            <v>33889</v>
          </cell>
          <cell r="F14531">
            <v>22</v>
          </cell>
          <cell r="G14531">
            <v>22</v>
          </cell>
          <cell r="H14531">
            <v>22</v>
          </cell>
          <cell r="I14531">
            <v>17</v>
          </cell>
          <cell r="J14531">
            <v>24</v>
          </cell>
          <cell r="K14531">
            <v>19</v>
          </cell>
          <cell r="L14531">
            <v>19</v>
          </cell>
        </row>
        <row r="14532">
          <cell r="E14532">
            <v>33890</v>
          </cell>
          <cell r="F14532">
            <v>31</v>
          </cell>
          <cell r="G14532">
            <v>33</v>
          </cell>
          <cell r="H14532">
            <v>33</v>
          </cell>
          <cell r="I14532">
            <v>26</v>
          </cell>
          <cell r="J14532">
            <v>20</v>
          </cell>
          <cell r="K14532">
            <v>19</v>
          </cell>
          <cell r="L14532">
            <v>17</v>
          </cell>
        </row>
        <row r="14533">
          <cell r="E14533">
            <v>33891</v>
          </cell>
          <cell r="F14533">
            <v>11</v>
          </cell>
          <cell r="G14533">
            <v>4</v>
          </cell>
          <cell r="H14533">
            <v>7</v>
          </cell>
          <cell r="I14533">
            <v>6</v>
          </cell>
          <cell r="J14533">
            <v>7</v>
          </cell>
          <cell r="K14533">
            <v>11</v>
          </cell>
          <cell r="L14533">
            <v>11</v>
          </cell>
        </row>
        <row r="14534">
          <cell r="E14534">
            <v>33892</v>
          </cell>
          <cell r="F14534">
            <v>0</v>
          </cell>
          <cell r="G14534">
            <v>0</v>
          </cell>
          <cell r="H14534">
            <v>0</v>
          </cell>
          <cell r="I14534">
            <v>9</v>
          </cell>
          <cell r="J14534">
            <v>9</v>
          </cell>
          <cell r="K14534">
            <v>9</v>
          </cell>
          <cell r="L14534">
            <v>13</v>
          </cell>
        </row>
        <row r="14535">
          <cell r="E14535">
            <v>33893</v>
          </cell>
          <cell r="F14535">
            <v>7</v>
          </cell>
          <cell r="G14535">
            <v>4</v>
          </cell>
          <cell r="H14535">
            <v>9</v>
          </cell>
          <cell r="I14535">
            <v>7</v>
          </cell>
          <cell r="J14535">
            <v>9</v>
          </cell>
          <cell r="K14535">
            <v>9</v>
          </cell>
          <cell r="L14535">
            <v>4</v>
          </cell>
        </row>
        <row r="14536">
          <cell r="E14536">
            <v>33894</v>
          </cell>
          <cell r="F14536">
            <v>15</v>
          </cell>
          <cell r="G14536">
            <v>11</v>
          </cell>
          <cell r="H14536">
            <v>11</v>
          </cell>
          <cell r="I14536">
            <v>22</v>
          </cell>
          <cell r="J14536">
            <v>17</v>
          </cell>
          <cell r="K14536">
            <v>17</v>
          </cell>
          <cell r="L14536">
            <v>17</v>
          </cell>
        </row>
        <row r="14537">
          <cell r="E14537">
            <v>33895</v>
          </cell>
          <cell r="F14537">
            <v>15</v>
          </cell>
          <cell r="G14537">
            <v>17</v>
          </cell>
          <cell r="H14537">
            <v>17</v>
          </cell>
          <cell r="I14537">
            <v>13</v>
          </cell>
          <cell r="J14537">
            <v>20</v>
          </cell>
          <cell r="K14537">
            <v>13</v>
          </cell>
          <cell r="L14537">
            <v>17</v>
          </cell>
        </row>
        <row r="14538">
          <cell r="E14538">
            <v>33896</v>
          </cell>
          <cell r="F14538">
            <v>9</v>
          </cell>
          <cell r="G14538">
            <v>11</v>
          </cell>
          <cell r="H14538">
            <v>15</v>
          </cell>
          <cell r="I14538">
            <v>15</v>
          </cell>
          <cell r="J14538">
            <v>15</v>
          </cell>
          <cell r="K14538">
            <v>11</v>
          </cell>
          <cell r="L14538">
            <v>0</v>
          </cell>
        </row>
        <row r="14539">
          <cell r="E14539">
            <v>33897</v>
          </cell>
          <cell r="F14539">
            <v>13</v>
          </cell>
          <cell r="G14539">
            <v>11</v>
          </cell>
          <cell r="H14539">
            <v>9</v>
          </cell>
          <cell r="I14539">
            <v>7</v>
          </cell>
          <cell r="J14539">
            <v>11</v>
          </cell>
          <cell r="K14539">
            <v>13</v>
          </cell>
          <cell r="L14539">
            <v>11</v>
          </cell>
        </row>
        <row r="14540">
          <cell r="E14540">
            <v>33898</v>
          </cell>
          <cell r="F14540">
            <v>4</v>
          </cell>
          <cell r="G14540">
            <v>7</v>
          </cell>
          <cell r="H14540">
            <v>4</v>
          </cell>
          <cell r="I14540">
            <v>6</v>
          </cell>
          <cell r="J14540">
            <v>9</v>
          </cell>
          <cell r="K14540">
            <v>0</v>
          </cell>
          <cell r="L14540">
            <v>0</v>
          </cell>
        </row>
        <row r="14541">
          <cell r="E14541">
            <v>33899</v>
          </cell>
          <cell r="F14541">
            <v>0</v>
          </cell>
          <cell r="G14541">
            <v>4</v>
          </cell>
          <cell r="H14541">
            <v>2</v>
          </cell>
          <cell r="I14541">
            <v>7</v>
          </cell>
          <cell r="J14541">
            <v>13</v>
          </cell>
          <cell r="K14541">
            <v>11</v>
          </cell>
          <cell r="L14541">
            <v>11</v>
          </cell>
        </row>
        <row r="14542">
          <cell r="E14542">
            <v>33900</v>
          </cell>
          <cell r="F14542">
            <v>19</v>
          </cell>
          <cell r="G14542">
            <v>11</v>
          </cell>
          <cell r="H14542">
            <v>15</v>
          </cell>
          <cell r="I14542">
            <v>13</v>
          </cell>
          <cell r="J14542">
            <v>4</v>
          </cell>
          <cell r="K14542">
            <v>0</v>
          </cell>
          <cell r="L14542">
            <v>15</v>
          </cell>
        </row>
        <row r="14543">
          <cell r="E14543">
            <v>33901</v>
          </cell>
          <cell r="F14543">
            <v>19</v>
          </cell>
          <cell r="G14543">
            <v>7</v>
          </cell>
          <cell r="H14543">
            <v>9</v>
          </cell>
          <cell r="I14543">
            <v>7</v>
          </cell>
          <cell r="J14543">
            <v>4</v>
          </cell>
          <cell r="K14543">
            <v>9</v>
          </cell>
          <cell r="L14543">
            <v>2</v>
          </cell>
        </row>
        <row r="14544">
          <cell r="E14544">
            <v>33902</v>
          </cell>
          <cell r="F14544">
            <v>0</v>
          </cell>
          <cell r="G14544">
            <v>2</v>
          </cell>
          <cell r="H14544">
            <v>2</v>
          </cell>
          <cell r="I14544">
            <v>2</v>
          </cell>
          <cell r="J14544">
            <v>4</v>
          </cell>
          <cell r="K14544">
            <v>11</v>
          </cell>
          <cell r="L14544">
            <v>9</v>
          </cell>
        </row>
        <row r="14545">
          <cell r="E14545">
            <v>33903</v>
          </cell>
          <cell r="F14545">
            <v>6</v>
          </cell>
          <cell r="G14545">
            <v>11</v>
          </cell>
          <cell r="H14545">
            <v>13</v>
          </cell>
          <cell r="I14545">
            <v>9</v>
          </cell>
          <cell r="J14545">
            <v>13</v>
          </cell>
          <cell r="K14545">
            <v>9</v>
          </cell>
          <cell r="L14545">
            <v>7</v>
          </cell>
        </row>
        <row r="14546">
          <cell r="E14546">
            <v>33904</v>
          </cell>
          <cell r="F14546">
            <v>6</v>
          </cell>
          <cell r="G14546">
            <v>6</v>
          </cell>
          <cell r="H14546">
            <v>11</v>
          </cell>
          <cell r="I14546">
            <v>9</v>
          </cell>
          <cell r="J14546">
            <v>7</v>
          </cell>
          <cell r="K14546">
            <v>6</v>
          </cell>
          <cell r="L14546">
            <v>6</v>
          </cell>
        </row>
        <row r="14547">
          <cell r="E14547">
            <v>33905</v>
          </cell>
          <cell r="F14547">
            <v>13</v>
          </cell>
          <cell r="G14547">
            <v>13</v>
          </cell>
          <cell r="H14547">
            <v>17</v>
          </cell>
          <cell r="I14547">
            <v>15</v>
          </cell>
          <cell r="J14547">
            <v>17</v>
          </cell>
          <cell r="K14547">
            <v>11</v>
          </cell>
          <cell r="L14547">
            <v>11</v>
          </cell>
        </row>
        <row r="14548">
          <cell r="E14548">
            <v>33906</v>
          </cell>
          <cell r="F14548">
            <v>22</v>
          </cell>
          <cell r="G14548">
            <v>22</v>
          </cell>
          <cell r="H14548">
            <v>26</v>
          </cell>
          <cell r="I14548">
            <v>30</v>
          </cell>
          <cell r="J14548">
            <v>26</v>
          </cell>
          <cell r="K14548">
            <v>24</v>
          </cell>
          <cell r="L14548">
            <v>26</v>
          </cell>
        </row>
        <row r="14549">
          <cell r="E14549">
            <v>33907</v>
          </cell>
          <cell r="F14549">
            <v>7</v>
          </cell>
          <cell r="G14549">
            <v>11</v>
          </cell>
          <cell r="H14549">
            <v>11</v>
          </cell>
          <cell r="I14549">
            <v>11</v>
          </cell>
          <cell r="J14549">
            <v>11</v>
          </cell>
          <cell r="K14549">
            <v>11</v>
          </cell>
          <cell r="L14549">
            <v>13</v>
          </cell>
        </row>
        <row r="14550">
          <cell r="E14550">
            <v>33908</v>
          </cell>
          <cell r="F14550">
            <v>2</v>
          </cell>
          <cell r="G14550">
            <v>2</v>
          </cell>
          <cell r="H14550">
            <v>4</v>
          </cell>
          <cell r="I14550">
            <v>4</v>
          </cell>
          <cell r="J14550">
            <v>6</v>
          </cell>
          <cell r="K14550">
            <v>4</v>
          </cell>
          <cell r="L14550">
            <v>4</v>
          </cell>
        </row>
        <row r="14551">
          <cell r="E14551">
            <v>33909</v>
          </cell>
          <cell r="F14551">
            <v>7</v>
          </cell>
          <cell r="G14551">
            <v>11</v>
          </cell>
          <cell r="H14551">
            <v>4</v>
          </cell>
          <cell r="I14551">
            <v>4</v>
          </cell>
          <cell r="J14551">
            <v>11</v>
          </cell>
          <cell r="K14551">
            <v>0</v>
          </cell>
          <cell r="L14551">
            <v>4</v>
          </cell>
        </row>
        <row r="14552">
          <cell r="E14552">
            <v>33910</v>
          </cell>
          <cell r="F14552">
            <v>17</v>
          </cell>
          <cell r="G14552">
            <v>15</v>
          </cell>
          <cell r="H14552">
            <v>11</v>
          </cell>
          <cell r="I14552">
            <v>11</v>
          </cell>
          <cell r="J14552">
            <v>13</v>
          </cell>
          <cell r="K14552">
            <v>19</v>
          </cell>
          <cell r="L14552">
            <v>22</v>
          </cell>
        </row>
        <row r="14553">
          <cell r="E14553">
            <v>33911</v>
          </cell>
          <cell r="F14553">
            <v>31</v>
          </cell>
          <cell r="G14553">
            <v>30</v>
          </cell>
          <cell r="H14553">
            <v>22</v>
          </cell>
          <cell r="I14553">
            <v>22</v>
          </cell>
          <cell r="J14553">
            <v>20</v>
          </cell>
          <cell r="K14553">
            <v>20</v>
          </cell>
          <cell r="L14553">
            <v>22</v>
          </cell>
        </row>
        <row r="14554">
          <cell r="E14554">
            <v>33912</v>
          </cell>
          <cell r="F14554">
            <v>20</v>
          </cell>
          <cell r="G14554">
            <v>26</v>
          </cell>
          <cell r="H14554">
            <v>26</v>
          </cell>
          <cell r="I14554">
            <v>20</v>
          </cell>
          <cell r="J14554">
            <v>22</v>
          </cell>
          <cell r="K14554">
            <v>20</v>
          </cell>
          <cell r="L14554">
            <v>20</v>
          </cell>
        </row>
        <row r="14555">
          <cell r="E14555">
            <v>33913</v>
          </cell>
          <cell r="F14555">
            <v>13</v>
          </cell>
          <cell r="G14555">
            <v>17</v>
          </cell>
          <cell r="H14555">
            <v>7</v>
          </cell>
          <cell r="I14555">
            <v>2</v>
          </cell>
          <cell r="J14555">
            <v>9</v>
          </cell>
          <cell r="K14555">
            <v>7</v>
          </cell>
          <cell r="L14555">
            <v>15</v>
          </cell>
        </row>
        <row r="14556">
          <cell r="E14556">
            <v>33914</v>
          </cell>
          <cell r="F14556">
            <v>0</v>
          </cell>
          <cell r="G14556">
            <v>0</v>
          </cell>
          <cell r="H14556">
            <v>0</v>
          </cell>
          <cell r="I14556">
            <v>6</v>
          </cell>
          <cell r="J14556">
            <v>13</v>
          </cell>
          <cell r="K14556">
            <v>2</v>
          </cell>
          <cell r="L14556">
            <v>7</v>
          </cell>
        </row>
        <row r="14557">
          <cell r="E14557">
            <v>33915</v>
          </cell>
          <cell r="F14557">
            <v>7</v>
          </cell>
          <cell r="G14557">
            <v>6</v>
          </cell>
          <cell r="H14557">
            <v>9</v>
          </cell>
          <cell r="I14557">
            <v>9</v>
          </cell>
          <cell r="J14557">
            <v>6</v>
          </cell>
          <cell r="K14557">
            <v>4</v>
          </cell>
          <cell r="L14557">
            <v>7</v>
          </cell>
        </row>
        <row r="14558">
          <cell r="E14558">
            <v>33916</v>
          </cell>
          <cell r="F14558">
            <v>6</v>
          </cell>
          <cell r="G14558">
            <v>0</v>
          </cell>
          <cell r="H14558">
            <v>6</v>
          </cell>
          <cell r="I14558">
            <v>7</v>
          </cell>
          <cell r="J14558">
            <v>6</v>
          </cell>
          <cell r="K14558">
            <v>9</v>
          </cell>
          <cell r="L14558">
            <v>13</v>
          </cell>
        </row>
        <row r="14559">
          <cell r="E14559">
            <v>33917</v>
          </cell>
          <cell r="F14559">
            <v>7</v>
          </cell>
          <cell r="G14559">
            <v>11</v>
          </cell>
          <cell r="H14559">
            <v>15</v>
          </cell>
          <cell r="I14559">
            <v>15</v>
          </cell>
          <cell r="J14559">
            <v>13</v>
          </cell>
          <cell r="K14559">
            <v>11</v>
          </cell>
          <cell r="L14559">
            <v>11</v>
          </cell>
        </row>
        <row r="14560">
          <cell r="E14560">
            <v>33918</v>
          </cell>
          <cell r="F14560">
            <v>13</v>
          </cell>
          <cell r="G14560">
            <v>11</v>
          </cell>
          <cell r="H14560">
            <v>7</v>
          </cell>
          <cell r="I14560">
            <v>22</v>
          </cell>
          <cell r="J14560">
            <v>22</v>
          </cell>
          <cell r="K14560">
            <v>31</v>
          </cell>
          <cell r="L14560">
            <v>15</v>
          </cell>
        </row>
        <row r="14561">
          <cell r="E14561">
            <v>33919</v>
          </cell>
          <cell r="F14561">
            <v>22</v>
          </cell>
          <cell r="G14561">
            <v>19</v>
          </cell>
          <cell r="H14561">
            <v>15</v>
          </cell>
          <cell r="I14561">
            <v>4</v>
          </cell>
          <cell r="J14561">
            <v>13</v>
          </cell>
          <cell r="K14561">
            <v>7</v>
          </cell>
          <cell r="L14561">
            <v>15</v>
          </cell>
        </row>
        <row r="14562">
          <cell r="E14562">
            <v>33920</v>
          </cell>
          <cell r="F14562">
            <v>4</v>
          </cell>
          <cell r="G14562">
            <v>13</v>
          </cell>
          <cell r="H14562">
            <v>15</v>
          </cell>
          <cell r="I14562">
            <v>0</v>
          </cell>
          <cell r="J14562">
            <v>6</v>
          </cell>
          <cell r="K14562">
            <v>11</v>
          </cell>
          <cell r="L14562">
            <v>13</v>
          </cell>
        </row>
        <row r="14563">
          <cell r="E14563">
            <v>33921</v>
          </cell>
          <cell r="F14563">
            <v>6</v>
          </cell>
          <cell r="G14563">
            <v>6</v>
          </cell>
          <cell r="H14563">
            <v>6</v>
          </cell>
          <cell r="I14563">
            <v>9</v>
          </cell>
          <cell r="J14563">
            <v>0</v>
          </cell>
          <cell r="K14563">
            <v>2</v>
          </cell>
          <cell r="L14563">
            <v>4</v>
          </cell>
        </row>
        <row r="14564">
          <cell r="E14564">
            <v>33922</v>
          </cell>
          <cell r="F14564">
            <v>7</v>
          </cell>
          <cell r="G14564">
            <v>9</v>
          </cell>
          <cell r="H14564">
            <v>9</v>
          </cell>
          <cell r="I14564">
            <v>9</v>
          </cell>
          <cell r="J14564">
            <v>6</v>
          </cell>
          <cell r="K14564">
            <v>13</v>
          </cell>
          <cell r="L14564">
            <v>19</v>
          </cell>
        </row>
        <row r="14565">
          <cell r="E14565">
            <v>33923</v>
          </cell>
          <cell r="F14565">
            <v>0</v>
          </cell>
          <cell r="G14565">
            <v>22</v>
          </cell>
          <cell r="H14565">
            <v>22</v>
          </cell>
          <cell r="I14565">
            <v>33</v>
          </cell>
          <cell r="J14565">
            <v>33</v>
          </cell>
          <cell r="K14565">
            <v>4</v>
          </cell>
          <cell r="L14565">
            <v>22</v>
          </cell>
        </row>
        <row r="14566">
          <cell r="E14566">
            <v>33924</v>
          </cell>
          <cell r="F14566">
            <v>11</v>
          </cell>
          <cell r="G14566">
            <v>11</v>
          </cell>
          <cell r="H14566">
            <v>13</v>
          </cell>
          <cell r="I14566">
            <v>4</v>
          </cell>
          <cell r="J14566">
            <v>4</v>
          </cell>
          <cell r="K14566">
            <v>7</v>
          </cell>
          <cell r="L14566">
            <v>9</v>
          </cell>
        </row>
        <row r="14567">
          <cell r="E14567">
            <v>33925</v>
          </cell>
          <cell r="F14567">
            <v>7</v>
          </cell>
          <cell r="G14567">
            <v>6</v>
          </cell>
          <cell r="H14567">
            <v>4</v>
          </cell>
          <cell r="I14567">
            <v>6</v>
          </cell>
          <cell r="J14567">
            <v>0</v>
          </cell>
          <cell r="K14567">
            <v>6</v>
          </cell>
          <cell r="L14567">
            <v>4</v>
          </cell>
        </row>
        <row r="14568">
          <cell r="E14568">
            <v>33926</v>
          </cell>
          <cell r="F14568">
            <v>11</v>
          </cell>
          <cell r="G14568">
            <v>9</v>
          </cell>
          <cell r="H14568">
            <v>9</v>
          </cell>
          <cell r="I14568">
            <v>6</v>
          </cell>
          <cell r="J14568">
            <v>6</v>
          </cell>
          <cell r="K14568">
            <v>4</v>
          </cell>
          <cell r="L14568">
            <v>0</v>
          </cell>
        </row>
        <row r="14569">
          <cell r="E14569">
            <v>33927</v>
          </cell>
          <cell r="F14569">
            <v>11</v>
          </cell>
          <cell r="G14569">
            <v>7</v>
          </cell>
          <cell r="H14569">
            <v>11</v>
          </cell>
          <cell r="I14569">
            <v>7</v>
          </cell>
          <cell r="J14569">
            <v>11</v>
          </cell>
          <cell r="K14569">
            <v>9</v>
          </cell>
          <cell r="L14569">
            <v>6</v>
          </cell>
        </row>
        <row r="14570">
          <cell r="E14570">
            <v>33928</v>
          </cell>
          <cell r="F14570">
            <v>15</v>
          </cell>
          <cell r="G14570">
            <v>11</v>
          </cell>
          <cell r="H14570">
            <v>6</v>
          </cell>
          <cell r="I14570">
            <v>7</v>
          </cell>
          <cell r="J14570">
            <v>17</v>
          </cell>
          <cell r="K14570">
            <v>17</v>
          </cell>
          <cell r="L14570">
            <v>13</v>
          </cell>
        </row>
        <row r="14571">
          <cell r="E14571">
            <v>33929</v>
          </cell>
          <cell r="F14571">
            <v>0</v>
          </cell>
          <cell r="G14571">
            <v>0</v>
          </cell>
          <cell r="H14571">
            <v>0</v>
          </cell>
          <cell r="I14571">
            <v>6</v>
          </cell>
          <cell r="J14571">
            <v>6</v>
          </cell>
          <cell r="K14571">
            <v>4</v>
          </cell>
          <cell r="L14571">
            <v>4</v>
          </cell>
        </row>
        <row r="14572">
          <cell r="E14572">
            <v>33930</v>
          </cell>
          <cell r="F14572">
            <v>11</v>
          </cell>
          <cell r="G14572">
            <v>22</v>
          </cell>
          <cell r="H14572">
            <v>24</v>
          </cell>
          <cell r="I14572">
            <v>24</v>
          </cell>
          <cell r="J14572">
            <v>31</v>
          </cell>
          <cell r="K14572">
            <v>39</v>
          </cell>
          <cell r="L14572">
            <v>44</v>
          </cell>
        </row>
        <row r="14573">
          <cell r="E14573">
            <v>33931</v>
          </cell>
          <cell r="F14573">
            <v>24</v>
          </cell>
          <cell r="G14573">
            <v>20</v>
          </cell>
          <cell r="H14573">
            <v>20</v>
          </cell>
          <cell r="I14573">
            <v>20</v>
          </cell>
          <cell r="J14573">
            <v>17</v>
          </cell>
          <cell r="K14573">
            <v>11</v>
          </cell>
          <cell r="L14573">
            <v>11</v>
          </cell>
        </row>
        <row r="14574">
          <cell r="E14574">
            <v>33932</v>
          </cell>
          <cell r="F14574">
            <v>9</v>
          </cell>
          <cell r="G14574">
            <v>6</v>
          </cell>
          <cell r="H14574">
            <v>7</v>
          </cell>
          <cell r="I14574">
            <v>2</v>
          </cell>
          <cell r="J14574">
            <v>7</v>
          </cell>
          <cell r="K14574">
            <v>0</v>
          </cell>
          <cell r="L14574">
            <v>0</v>
          </cell>
        </row>
        <row r="14575">
          <cell r="E14575">
            <v>33933</v>
          </cell>
          <cell r="F14575">
            <v>0</v>
          </cell>
          <cell r="G14575">
            <v>0</v>
          </cell>
          <cell r="H14575">
            <v>0</v>
          </cell>
          <cell r="I14575">
            <v>0</v>
          </cell>
          <cell r="J14575">
            <v>0</v>
          </cell>
          <cell r="K14575">
            <v>0</v>
          </cell>
          <cell r="L14575">
            <v>0</v>
          </cell>
        </row>
        <row r="14576">
          <cell r="E14576">
            <v>33934</v>
          </cell>
          <cell r="F14576">
            <v>0</v>
          </cell>
          <cell r="G14576">
            <v>0</v>
          </cell>
          <cell r="H14576">
            <v>2</v>
          </cell>
          <cell r="I14576">
            <v>0</v>
          </cell>
          <cell r="J14576">
            <v>4</v>
          </cell>
          <cell r="K14576">
            <v>9</v>
          </cell>
          <cell r="L14576">
            <v>7</v>
          </cell>
        </row>
        <row r="14577">
          <cell r="E14577">
            <v>33935</v>
          </cell>
          <cell r="F14577">
            <v>6</v>
          </cell>
          <cell r="G14577">
            <v>6</v>
          </cell>
          <cell r="H14577">
            <v>0</v>
          </cell>
          <cell r="I14577">
            <v>0</v>
          </cell>
          <cell r="J14577">
            <v>0</v>
          </cell>
          <cell r="K14577">
            <v>0</v>
          </cell>
          <cell r="L14577">
            <v>0</v>
          </cell>
        </row>
        <row r="14578">
          <cell r="E14578">
            <v>33936</v>
          </cell>
          <cell r="F14578">
            <v>26</v>
          </cell>
          <cell r="G14578">
            <v>31</v>
          </cell>
          <cell r="H14578">
            <v>33</v>
          </cell>
          <cell r="I14578">
            <v>35</v>
          </cell>
          <cell r="J14578">
            <v>30</v>
          </cell>
          <cell r="K14578">
            <v>26</v>
          </cell>
          <cell r="L14578">
            <v>26</v>
          </cell>
        </row>
        <row r="14579">
          <cell r="E14579">
            <v>33937</v>
          </cell>
          <cell r="F14579">
            <v>13</v>
          </cell>
          <cell r="G14579">
            <v>11</v>
          </cell>
          <cell r="H14579">
            <v>11</v>
          </cell>
          <cell r="I14579">
            <v>9</v>
          </cell>
          <cell r="J14579">
            <v>6</v>
          </cell>
          <cell r="K14579">
            <v>6</v>
          </cell>
          <cell r="L14579">
            <v>9</v>
          </cell>
        </row>
        <row r="14580">
          <cell r="E14580">
            <v>33938</v>
          </cell>
          <cell r="F14580">
            <v>26</v>
          </cell>
          <cell r="G14580">
            <v>28</v>
          </cell>
          <cell r="H14580">
            <v>41</v>
          </cell>
          <cell r="I14580">
            <v>37</v>
          </cell>
          <cell r="J14580">
            <v>24</v>
          </cell>
          <cell r="K14580">
            <v>13</v>
          </cell>
          <cell r="L14580">
            <v>17</v>
          </cell>
        </row>
        <row r="14581">
          <cell r="E14581">
            <v>33939</v>
          </cell>
          <cell r="F14581">
            <v>26</v>
          </cell>
          <cell r="G14581">
            <v>20</v>
          </cell>
          <cell r="H14581">
            <v>33</v>
          </cell>
          <cell r="I14581">
            <v>26</v>
          </cell>
          <cell r="J14581">
            <v>13</v>
          </cell>
          <cell r="K14581">
            <v>9</v>
          </cell>
          <cell r="L14581">
            <v>13</v>
          </cell>
        </row>
        <row r="14582">
          <cell r="E14582">
            <v>33940</v>
          </cell>
          <cell r="F14582">
            <v>13</v>
          </cell>
          <cell r="G14582">
            <v>15</v>
          </cell>
          <cell r="H14582">
            <v>15</v>
          </cell>
          <cell r="I14582">
            <v>15</v>
          </cell>
          <cell r="J14582">
            <v>11</v>
          </cell>
          <cell r="K14582">
            <v>7</v>
          </cell>
          <cell r="L14582">
            <v>6</v>
          </cell>
        </row>
        <row r="14583">
          <cell r="E14583">
            <v>33941</v>
          </cell>
          <cell r="F14583">
            <v>0</v>
          </cell>
          <cell r="G14583">
            <v>0</v>
          </cell>
          <cell r="H14583">
            <v>0</v>
          </cell>
          <cell r="I14583">
            <v>0</v>
          </cell>
          <cell r="J14583">
            <v>2</v>
          </cell>
          <cell r="K14583">
            <v>11</v>
          </cell>
          <cell r="L14583">
            <v>7</v>
          </cell>
        </row>
        <row r="14584">
          <cell r="E14584">
            <v>33942</v>
          </cell>
          <cell r="F14584">
            <v>9</v>
          </cell>
          <cell r="G14584">
            <v>0</v>
          </cell>
          <cell r="H14584">
            <v>6</v>
          </cell>
          <cell r="I14584">
            <v>4</v>
          </cell>
          <cell r="J14584">
            <v>0</v>
          </cell>
          <cell r="K14584">
            <v>0</v>
          </cell>
          <cell r="L14584">
            <v>0</v>
          </cell>
        </row>
        <row r="14585">
          <cell r="E14585">
            <v>33943</v>
          </cell>
          <cell r="F14585">
            <v>0</v>
          </cell>
          <cell r="G14585">
            <v>7</v>
          </cell>
          <cell r="H14585">
            <v>4</v>
          </cell>
          <cell r="I14585">
            <v>7</v>
          </cell>
          <cell r="J14585">
            <v>0</v>
          </cell>
          <cell r="K14585">
            <v>33</v>
          </cell>
          <cell r="L14585">
            <v>24</v>
          </cell>
        </row>
        <row r="14586">
          <cell r="E14586">
            <v>33944</v>
          </cell>
          <cell r="F14586">
            <v>4</v>
          </cell>
          <cell r="G14586">
            <v>4</v>
          </cell>
          <cell r="H14586">
            <v>15</v>
          </cell>
          <cell r="I14586">
            <v>17</v>
          </cell>
          <cell r="J14586">
            <v>20</v>
          </cell>
          <cell r="K14586">
            <v>11</v>
          </cell>
          <cell r="L14586">
            <v>11</v>
          </cell>
        </row>
        <row r="14587">
          <cell r="E14587">
            <v>33945</v>
          </cell>
          <cell r="F14587">
            <v>9</v>
          </cell>
          <cell r="G14587">
            <v>9</v>
          </cell>
          <cell r="H14587">
            <v>13</v>
          </cell>
          <cell r="I14587">
            <v>7</v>
          </cell>
          <cell r="J14587">
            <v>7</v>
          </cell>
          <cell r="K14587">
            <v>13</v>
          </cell>
          <cell r="L14587">
            <v>0</v>
          </cell>
        </row>
        <row r="14588">
          <cell r="E14588">
            <v>33946</v>
          </cell>
          <cell r="F14588">
            <v>15</v>
          </cell>
          <cell r="G14588">
            <v>11</v>
          </cell>
          <cell r="H14588">
            <v>28</v>
          </cell>
          <cell r="I14588">
            <v>13</v>
          </cell>
          <cell r="J14588">
            <v>11</v>
          </cell>
          <cell r="K14588">
            <v>9</v>
          </cell>
          <cell r="L14588">
            <v>6</v>
          </cell>
        </row>
        <row r="14589">
          <cell r="E14589">
            <v>33947</v>
          </cell>
          <cell r="F14589">
            <v>11</v>
          </cell>
          <cell r="G14589">
            <v>6</v>
          </cell>
          <cell r="H14589">
            <v>19</v>
          </cell>
          <cell r="I14589">
            <v>31</v>
          </cell>
          <cell r="J14589">
            <v>33</v>
          </cell>
          <cell r="K14589">
            <v>22</v>
          </cell>
          <cell r="L14589">
            <v>24</v>
          </cell>
        </row>
        <row r="14590">
          <cell r="E14590">
            <v>33948</v>
          </cell>
          <cell r="F14590">
            <v>17</v>
          </cell>
          <cell r="G14590">
            <v>2</v>
          </cell>
          <cell r="H14590">
            <v>7</v>
          </cell>
          <cell r="I14590">
            <v>0</v>
          </cell>
          <cell r="J14590">
            <v>4</v>
          </cell>
          <cell r="K14590">
            <v>0</v>
          </cell>
          <cell r="L14590">
            <v>2</v>
          </cell>
        </row>
        <row r="14591">
          <cell r="E14591">
            <v>33949</v>
          </cell>
          <cell r="F14591">
            <v>9</v>
          </cell>
          <cell r="G14591">
            <v>22</v>
          </cell>
          <cell r="H14591">
            <v>19</v>
          </cell>
          <cell r="I14591">
            <v>13</v>
          </cell>
          <cell r="J14591">
            <v>22</v>
          </cell>
          <cell r="K14591">
            <v>22</v>
          </cell>
          <cell r="L14591">
            <v>19</v>
          </cell>
        </row>
        <row r="14592">
          <cell r="E14592">
            <v>33950</v>
          </cell>
          <cell r="F14592">
            <v>11</v>
          </cell>
          <cell r="G14592">
            <v>9</v>
          </cell>
          <cell r="H14592">
            <v>13</v>
          </cell>
          <cell r="I14592">
            <v>7</v>
          </cell>
          <cell r="J14592">
            <v>0</v>
          </cell>
          <cell r="K14592">
            <v>4</v>
          </cell>
          <cell r="L14592">
            <v>13</v>
          </cell>
        </row>
        <row r="14593">
          <cell r="E14593">
            <v>33951</v>
          </cell>
          <cell r="F14593">
            <v>9</v>
          </cell>
          <cell r="G14593">
            <v>0</v>
          </cell>
          <cell r="H14593">
            <v>7</v>
          </cell>
          <cell r="I14593">
            <v>7</v>
          </cell>
          <cell r="J14593">
            <v>4</v>
          </cell>
          <cell r="K14593">
            <v>4</v>
          </cell>
          <cell r="L14593">
            <v>9</v>
          </cell>
        </row>
        <row r="14594">
          <cell r="E14594">
            <v>33952</v>
          </cell>
          <cell r="F14594">
            <v>43</v>
          </cell>
          <cell r="G14594">
            <v>17</v>
          </cell>
          <cell r="H14594">
            <v>17</v>
          </cell>
          <cell r="I14594">
            <v>22</v>
          </cell>
          <cell r="J14594">
            <v>4</v>
          </cell>
          <cell r="K14594">
            <v>30</v>
          </cell>
          <cell r="L14594">
            <v>15</v>
          </cell>
        </row>
        <row r="14595">
          <cell r="E14595">
            <v>33953</v>
          </cell>
          <cell r="F14595">
            <v>19</v>
          </cell>
          <cell r="G14595">
            <v>7</v>
          </cell>
          <cell r="H14595">
            <v>9</v>
          </cell>
          <cell r="I14595">
            <v>9</v>
          </cell>
          <cell r="J14595">
            <v>9</v>
          </cell>
          <cell r="K14595">
            <v>20</v>
          </cell>
          <cell r="L14595">
            <v>11</v>
          </cell>
        </row>
        <row r="14596">
          <cell r="E14596">
            <v>33954</v>
          </cell>
          <cell r="F14596">
            <v>9</v>
          </cell>
          <cell r="G14596">
            <v>13</v>
          </cell>
          <cell r="H14596">
            <v>4</v>
          </cell>
          <cell r="I14596">
            <v>11</v>
          </cell>
          <cell r="J14596">
            <v>7</v>
          </cell>
          <cell r="K14596">
            <v>11</v>
          </cell>
          <cell r="L14596">
            <v>11</v>
          </cell>
        </row>
        <row r="14597">
          <cell r="E14597">
            <v>33955</v>
          </cell>
          <cell r="F14597">
            <v>37</v>
          </cell>
          <cell r="G14597">
            <v>41</v>
          </cell>
          <cell r="H14597">
            <v>41</v>
          </cell>
          <cell r="I14597">
            <v>44</v>
          </cell>
          <cell r="J14597">
            <v>41</v>
          </cell>
          <cell r="K14597">
            <v>37</v>
          </cell>
          <cell r="L14597">
            <v>41</v>
          </cell>
        </row>
        <row r="14598">
          <cell r="E14598">
            <v>33956</v>
          </cell>
          <cell r="F14598">
            <v>13</v>
          </cell>
          <cell r="G14598">
            <v>17</v>
          </cell>
          <cell r="H14598">
            <v>15</v>
          </cell>
          <cell r="I14598">
            <v>9</v>
          </cell>
          <cell r="J14598">
            <v>9</v>
          </cell>
          <cell r="K14598">
            <v>7</v>
          </cell>
          <cell r="L14598">
            <v>7</v>
          </cell>
        </row>
        <row r="14599">
          <cell r="E14599">
            <v>33957</v>
          </cell>
          <cell r="F14599">
            <v>6</v>
          </cell>
          <cell r="G14599">
            <v>0</v>
          </cell>
          <cell r="H14599">
            <v>7</v>
          </cell>
          <cell r="I14599">
            <v>4</v>
          </cell>
          <cell r="J14599">
            <v>0</v>
          </cell>
          <cell r="K14599">
            <v>6</v>
          </cell>
          <cell r="L14599">
            <v>4</v>
          </cell>
        </row>
        <row r="14600">
          <cell r="E14600">
            <v>33958</v>
          </cell>
          <cell r="F14600">
            <v>7</v>
          </cell>
          <cell r="G14600">
            <v>9</v>
          </cell>
          <cell r="H14600">
            <v>9</v>
          </cell>
          <cell r="I14600">
            <v>11</v>
          </cell>
          <cell r="J14600">
            <v>9</v>
          </cell>
          <cell r="K14600">
            <v>9</v>
          </cell>
          <cell r="L14600">
            <v>9</v>
          </cell>
        </row>
        <row r="14601">
          <cell r="E14601">
            <v>33959</v>
          </cell>
          <cell r="F14601">
            <v>0</v>
          </cell>
          <cell r="G14601">
            <v>0</v>
          </cell>
          <cell r="H14601">
            <v>0</v>
          </cell>
          <cell r="I14601">
            <v>13</v>
          </cell>
          <cell r="J14601">
            <v>13</v>
          </cell>
          <cell r="K14601">
            <v>6</v>
          </cell>
          <cell r="L14601">
            <v>4</v>
          </cell>
        </row>
        <row r="14602">
          <cell r="E14602">
            <v>33960</v>
          </cell>
          <cell r="F14602">
            <v>7</v>
          </cell>
          <cell r="G14602">
            <v>7</v>
          </cell>
          <cell r="H14602">
            <v>13</v>
          </cell>
          <cell r="I14602">
            <v>20</v>
          </cell>
          <cell r="J14602">
            <v>26</v>
          </cell>
          <cell r="K14602">
            <v>19</v>
          </cell>
          <cell r="L14602">
            <v>9</v>
          </cell>
        </row>
        <row r="14603">
          <cell r="E14603">
            <v>33961</v>
          </cell>
          <cell r="F14603">
            <v>6</v>
          </cell>
          <cell r="G14603">
            <v>7</v>
          </cell>
          <cell r="H14603">
            <v>11</v>
          </cell>
          <cell r="I14603">
            <v>11</v>
          </cell>
          <cell r="J14603">
            <v>7</v>
          </cell>
          <cell r="K14603">
            <v>7</v>
          </cell>
          <cell r="L14603">
            <v>9</v>
          </cell>
        </row>
        <row r="14604">
          <cell r="E14604">
            <v>33962</v>
          </cell>
          <cell r="F14604">
            <v>31</v>
          </cell>
          <cell r="G14604">
            <v>20</v>
          </cell>
          <cell r="H14604">
            <v>35</v>
          </cell>
          <cell r="I14604">
            <v>31</v>
          </cell>
          <cell r="J14604">
            <v>30</v>
          </cell>
          <cell r="K14604">
            <v>41</v>
          </cell>
          <cell r="L14604">
            <v>56</v>
          </cell>
        </row>
        <row r="14605">
          <cell r="E14605">
            <v>33963</v>
          </cell>
          <cell r="F14605">
            <v>13</v>
          </cell>
          <cell r="G14605">
            <v>4</v>
          </cell>
          <cell r="H14605">
            <v>4</v>
          </cell>
          <cell r="I14605">
            <v>7</v>
          </cell>
          <cell r="J14605">
            <v>7</v>
          </cell>
          <cell r="K14605">
            <v>0</v>
          </cell>
          <cell r="L14605">
            <v>0</v>
          </cell>
        </row>
        <row r="14606">
          <cell r="E14606">
            <v>33964</v>
          </cell>
          <cell r="F14606">
            <v>0</v>
          </cell>
          <cell r="G14606">
            <v>0</v>
          </cell>
          <cell r="H14606">
            <v>0</v>
          </cell>
          <cell r="I14606">
            <v>4</v>
          </cell>
          <cell r="J14606">
            <v>4</v>
          </cell>
          <cell r="K14606">
            <v>0</v>
          </cell>
          <cell r="L14606">
            <v>7</v>
          </cell>
        </row>
        <row r="14607">
          <cell r="E14607">
            <v>33965</v>
          </cell>
          <cell r="F14607">
            <v>41</v>
          </cell>
          <cell r="G14607">
            <v>39</v>
          </cell>
          <cell r="H14607">
            <v>39</v>
          </cell>
          <cell r="I14607">
            <v>31</v>
          </cell>
          <cell r="J14607">
            <v>28</v>
          </cell>
          <cell r="K14607">
            <v>30</v>
          </cell>
          <cell r="L14607">
            <v>26</v>
          </cell>
        </row>
        <row r="14608">
          <cell r="E14608">
            <v>33966</v>
          </cell>
          <cell r="F14608">
            <v>11</v>
          </cell>
          <cell r="G14608">
            <v>11</v>
          </cell>
          <cell r="H14608">
            <v>13</v>
          </cell>
          <cell r="I14608">
            <v>11</v>
          </cell>
          <cell r="J14608">
            <v>11</v>
          </cell>
          <cell r="K14608">
            <v>13</v>
          </cell>
          <cell r="L14608">
            <v>9</v>
          </cell>
        </row>
        <row r="14609">
          <cell r="E14609">
            <v>33967</v>
          </cell>
          <cell r="F14609">
            <v>13</v>
          </cell>
          <cell r="G14609">
            <v>4</v>
          </cell>
          <cell r="H14609">
            <v>6</v>
          </cell>
          <cell r="I14609">
            <v>9</v>
          </cell>
          <cell r="J14609">
            <v>7</v>
          </cell>
          <cell r="K14609">
            <v>0</v>
          </cell>
          <cell r="L14609">
            <v>4</v>
          </cell>
        </row>
        <row r="14610">
          <cell r="E14610">
            <v>33968</v>
          </cell>
          <cell r="F14610">
            <v>0</v>
          </cell>
          <cell r="G14610">
            <v>0</v>
          </cell>
          <cell r="H14610">
            <v>0</v>
          </cell>
          <cell r="I14610">
            <v>0</v>
          </cell>
          <cell r="J14610">
            <v>6</v>
          </cell>
          <cell r="K14610">
            <v>7</v>
          </cell>
          <cell r="L14610">
            <v>7</v>
          </cell>
        </row>
        <row r="14611">
          <cell r="E14611">
            <v>33969</v>
          </cell>
          <cell r="F14611">
            <v>11</v>
          </cell>
          <cell r="G14611">
            <v>13</v>
          </cell>
          <cell r="H14611">
            <v>11</v>
          </cell>
          <cell r="I14611">
            <v>17</v>
          </cell>
          <cell r="J14611">
            <v>19</v>
          </cell>
          <cell r="K14611">
            <v>17</v>
          </cell>
          <cell r="L14611">
            <v>15</v>
          </cell>
        </row>
        <row r="14612">
          <cell r="E14612">
            <v>33970</v>
          </cell>
          <cell r="F14612">
            <v>7</v>
          </cell>
          <cell r="G14612">
            <v>11</v>
          </cell>
          <cell r="H14612">
            <v>7</v>
          </cell>
          <cell r="I14612">
            <v>0</v>
          </cell>
          <cell r="J14612">
            <v>0</v>
          </cell>
          <cell r="K14612">
            <v>7</v>
          </cell>
          <cell r="L14612">
            <v>4</v>
          </cell>
        </row>
        <row r="14613">
          <cell r="E14613">
            <v>33971</v>
          </cell>
          <cell r="F14613">
            <v>26</v>
          </cell>
          <cell r="G14613">
            <v>15</v>
          </cell>
          <cell r="H14613">
            <v>11</v>
          </cell>
          <cell r="I14613">
            <v>19</v>
          </cell>
          <cell r="J14613">
            <v>15</v>
          </cell>
          <cell r="K14613">
            <v>13</v>
          </cell>
          <cell r="L14613">
            <v>13</v>
          </cell>
        </row>
        <row r="14614">
          <cell r="E14614">
            <v>33972</v>
          </cell>
          <cell r="F14614">
            <v>9</v>
          </cell>
          <cell r="G14614">
            <v>6</v>
          </cell>
          <cell r="H14614">
            <v>0</v>
          </cell>
          <cell r="I14614">
            <v>4</v>
          </cell>
          <cell r="J14614">
            <v>6</v>
          </cell>
          <cell r="K14614">
            <v>7</v>
          </cell>
          <cell r="L14614">
            <v>7</v>
          </cell>
        </row>
        <row r="14615">
          <cell r="E14615">
            <v>33973</v>
          </cell>
          <cell r="F14615">
            <v>22</v>
          </cell>
          <cell r="G14615">
            <v>19</v>
          </cell>
          <cell r="H14615">
            <v>13</v>
          </cell>
          <cell r="I14615">
            <v>9</v>
          </cell>
          <cell r="J14615">
            <v>11</v>
          </cell>
          <cell r="K14615">
            <v>7</v>
          </cell>
          <cell r="L14615">
            <v>11</v>
          </cell>
        </row>
        <row r="14616">
          <cell r="E14616">
            <v>33974</v>
          </cell>
          <cell r="F14616">
            <v>7</v>
          </cell>
          <cell r="G14616">
            <v>9</v>
          </cell>
          <cell r="H14616">
            <v>0</v>
          </cell>
          <cell r="I14616">
            <v>7</v>
          </cell>
          <cell r="J14616">
            <v>0</v>
          </cell>
          <cell r="K14616">
            <v>0</v>
          </cell>
          <cell r="L14616">
            <v>0</v>
          </cell>
        </row>
        <row r="14617">
          <cell r="E14617">
            <v>33975</v>
          </cell>
          <cell r="F14617">
            <v>9</v>
          </cell>
          <cell r="G14617">
            <v>7</v>
          </cell>
          <cell r="H14617">
            <v>4</v>
          </cell>
          <cell r="I14617">
            <v>0</v>
          </cell>
          <cell r="J14617">
            <v>9</v>
          </cell>
          <cell r="K14617">
            <v>6</v>
          </cell>
          <cell r="L14617">
            <v>7</v>
          </cell>
        </row>
        <row r="14618">
          <cell r="E14618">
            <v>33976</v>
          </cell>
          <cell r="F14618">
            <v>4</v>
          </cell>
          <cell r="G14618">
            <v>6</v>
          </cell>
          <cell r="H14618">
            <v>4</v>
          </cell>
          <cell r="I14618">
            <v>0</v>
          </cell>
          <cell r="J14618">
            <v>0</v>
          </cell>
          <cell r="K14618">
            <v>0</v>
          </cell>
          <cell r="L14618">
            <v>0</v>
          </cell>
        </row>
        <row r="14619">
          <cell r="E14619">
            <v>33977</v>
          </cell>
          <cell r="F14619">
            <v>30</v>
          </cell>
          <cell r="G14619">
            <v>28</v>
          </cell>
          <cell r="H14619">
            <v>26</v>
          </cell>
          <cell r="I14619">
            <v>24</v>
          </cell>
          <cell r="J14619">
            <v>19</v>
          </cell>
          <cell r="K14619">
            <v>17</v>
          </cell>
          <cell r="L14619">
            <v>13</v>
          </cell>
        </row>
        <row r="14620">
          <cell r="E14620">
            <v>33978</v>
          </cell>
          <cell r="F14620">
            <v>6</v>
          </cell>
          <cell r="G14620">
            <v>7</v>
          </cell>
          <cell r="H14620">
            <v>7</v>
          </cell>
          <cell r="I14620">
            <v>0</v>
          </cell>
          <cell r="J14620">
            <v>11</v>
          </cell>
          <cell r="K14620">
            <v>9</v>
          </cell>
          <cell r="L14620">
            <v>6</v>
          </cell>
        </row>
        <row r="14621">
          <cell r="E14621">
            <v>33979</v>
          </cell>
          <cell r="F14621">
            <v>6</v>
          </cell>
          <cell r="G14621">
            <v>4</v>
          </cell>
          <cell r="H14621">
            <v>9</v>
          </cell>
          <cell r="I14621">
            <v>9</v>
          </cell>
          <cell r="J14621">
            <v>9</v>
          </cell>
          <cell r="K14621">
            <v>13</v>
          </cell>
          <cell r="L14621">
            <v>6</v>
          </cell>
        </row>
        <row r="14622">
          <cell r="E14622">
            <v>33980</v>
          </cell>
          <cell r="F14622">
            <v>11</v>
          </cell>
          <cell r="G14622">
            <v>11</v>
          </cell>
          <cell r="H14622">
            <v>9</v>
          </cell>
          <cell r="I14622">
            <v>15</v>
          </cell>
          <cell r="J14622">
            <v>19</v>
          </cell>
          <cell r="K14622">
            <v>30</v>
          </cell>
          <cell r="L14622">
            <v>26</v>
          </cell>
        </row>
        <row r="14623">
          <cell r="E14623">
            <v>33981</v>
          </cell>
          <cell r="F14623">
            <v>0</v>
          </cell>
          <cell r="G14623">
            <v>0</v>
          </cell>
          <cell r="H14623">
            <v>4</v>
          </cell>
          <cell r="I14623">
            <v>4</v>
          </cell>
          <cell r="J14623">
            <v>4</v>
          </cell>
          <cell r="K14623">
            <v>0</v>
          </cell>
          <cell r="L14623">
            <v>0</v>
          </cell>
        </row>
        <row r="14624">
          <cell r="E14624">
            <v>33982</v>
          </cell>
          <cell r="F14624">
            <v>4</v>
          </cell>
          <cell r="G14624">
            <v>4</v>
          </cell>
          <cell r="H14624">
            <v>6</v>
          </cell>
          <cell r="I14624">
            <v>2</v>
          </cell>
          <cell r="J14624">
            <v>4</v>
          </cell>
          <cell r="K14624">
            <v>6</v>
          </cell>
          <cell r="L14624">
            <v>6</v>
          </cell>
        </row>
        <row r="14625">
          <cell r="E14625">
            <v>33983</v>
          </cell>
          <cell r="F14625">
            <v>0</v>
          </cell>
          <cell r="G14625">
            <v>4</v>
          </cell>
          <cell r="H14625">
            <v>0</v>
          </cell>
          <cell r="I14625">
            <v>4</v>
          </cell>
          <cell r="J14625">
            <v>6</v>
          </cell>
          <cell r="K14625">
            <v>0</v>
          </cell>
          <cell r="L14625">
            <v>0</v>
          </cell>
        </row>
        <row r="14626">
          <cell r="E14626">
            <v>33984</v>
          </cell>
          <cell r="F14626">
            <v>9</v>
          </cell>
          <cell r="G14626">
            <v>9</v>
          </cell>
          <cell r="H14626">
            <v>7</v>
          </cell>
          <cell r="I14626">
            <v>11</v>
          </cell>
          <cell r="J14626">
            <v>17</v>
          </cell>
          <cell r="K14626">
            <v>11</v>
          </cell>
          <cell r="L14626">
            <v>4</v>
          </cell>
        </row>
        <row r="14627">
          <cell r="E14627">
            <v>33985</v>
          </cell>
          <cell r="F14627">
            <v>24</v>
          </cell>
          <cell r="G14627">
            <v>7</v>
          </cell>
          <cell r="H14627">
            <v>11</v>
          </cell>
          <cell r="I14627">
            <v>6</v>
          </cell>
          <cell r="J14627">
            <v>2</v>
          </cell>
          <cell r="K14627">
            <v>7</v>
          </cell>
          <cell r="L14627">
            <v>0</v>
          </cell>
        </row>
        <row r="14628">
          <cell r="E14628">
            <v>33986</v>
          </cell>
          <cell r="F14628">
            <v>0</v>
          </cell>
          <cell r="G14628">
            <v>6</v>
          </cell>
          <cell r="H14628">
            <v>9</v>
          </cell>
          <cell r="I14628">
            <v>7</v>
          </cell>
          <cell r="J14628">
            <v>0</v>
          </cell>
          <cell r="K14628">
            <v>0</v>
          </cell>
          <cell r="L14628">
            <v>0</v>
          </cell>
        </row>
        <row r="14629">
          <cell r="E14629">
            <v>33987</v>
          </cell>
          <cell r="F14629">
            <v>0</v>
          </cell>
          <cell r="G14629">
            <v>0</v>
          </cell>
          <cell r="H14629">
            <v>0</v>
          </cell>
          <cell r="I14629">
            <v>0</v>
          </cell>
          <cell r="J14629">
            <v>0</v>
          </cell>
          <cell r="K14629">
            <v>0</v>
          </cell>
          <cell r="L14629">
            <v>0</v>
          </cell>
        </row>
        <row r="14630">
          <cell r="E14630">
            <v>33988</v>
          </cell>
          <cell r="F14630">
            <v>13</v>
          </cell>
          <cell r="G14630">
            <v>13</v>
          </cell>
          <cell r="H14630">
            <v>11</v>
          </cell>
          <cell r="I14630">
            <v>20</v>
          </cell>
          <cell r="J14630">
            <v>19</v>
          </cell>
          <cell r="K14630">
            <v>13</v>
          </cell>
          <cell r="L14630">
            <v>0</v>
          </cell>
        </row>
        <row r="14631">
          <cell r="E14631">
            <v>33989</v>
          </cell>
          <cell r="F14631">
            <v>4</v>
          </cell>
          <cell r="G14631">
            <v>7</v>
          </cell>
          <cell r="H14631">
            <v>37</v>
          </cell>
          <cell r="I14631">
            <v>33</v>
          </cell>
          <cell r="J14631">
            <v>6</v>
          </cell>
          <cell r="K14631">
            <v>0</v>
          </cell>
          <cell r="L14631">
            <v>9</v>
          </cell>
        </row>
        <row r="14632">
          <cell r="E14632">
            <v>33990</v>
          </cell>
          <cell r="F14632">
            <v>9</v>
          </cell>
          <cell r="G14632">
            <v>30</v>
          </cell>
          <cell r="H14632">
            <v>35</v>
          </cell>
          <cell r="I14632">
            <v>30</v>
          </cell>
          <cell r="J14632">
            <v>31</v>
          </cell>
          <cell r="K14632">
            <v>22</v>
          </cell>
          <cell r="L14632">
            <v>17</v>
          </cell>
        </row>
        <row r="14633">
          <cell r="E14633">
            <v>33991</v>
          </cell>
          <cell r="F14633">
            <v>15</v>
          </cell>
          <cell r="G14633">
            <v>7</v>
          </cell>
          <cell r="H14633">
            <v>2</v>
          </cell>
          <cell r="I14633">
            <v>0</v>
          </cell>
          <cell r="J14633">
            <v>0</v>
          </cell>
          <cell r="K14633">
            <v>0</v>
          </cell>
          <cell r="L14633">
            <v>0</v>
          </cell>
        </row>
        <row r="14634">
          <cell r="E14634">
            <v>33992</v>
          </cell>
          <cell r="F14634">
            <v>6</v>
          </cell>
          <cell r="G14634">
            <v>0</v>
          </cell>
          <cell r="H14634">
            <v>6</v>
          </cell>
          <cell r="I14634">
            <v>7</v>
          </cell>
          <cell r="J14634">
            <v>7</v>
          </cell>
          <cell r="K14634">
            <v>11</v>
          </cell>
          <cell r="L14634">
            <v>11</v>
          </cell>
        </row>
        <row r="14635">
          <cell r="E14635">
            <v>33993</v>
          </cell>
          <cell r="F14635">
            <v>9</v>
          </cell>
          <cell r="G14635">
            <v>0</v>
          </cell>
          <cell r="H14635">
            <v>6</v>
          </cell>
          <cell r="I14635">
            <v>9</v>
          </cell>
          <cell r="J14635">
            <v>11</v>
          </cell>
          <cell r="K14635">
            <v>9</v>
          </cell>
          <cell r="L14635">
            <v>6</v>
          </cell>
        </row>
        <row r="14636">
          <cell r="E14636">
            <v>33994</v>
          </cell>
          <cell r="F14636">
            <v>4</v>
          </cell>
          <cell r="G14636">
            <v>2</v>
          </cell>
          <cell r="H14636">
            <v>9</v>
          </cell>
          <cell r="I14636">
            <v>20</v>
          </cell>
          <cell r="J14636">
            <v>6</v>
          </cell>
          <cell r="K14636">
            <v>6</v>
          </cell>
          <cell r="L14636">
            <v>6</v>
          </cell>
        </row>
        <row r="14637">
          <cell r="E14637">
            <v>33995</v>
          </cell>
          <cell r="F14637">
            <v>28</v>
          </cell>
          <cell r="G14637">
            <v>28</v>
          </cell>
          <cell r="H14637">
            <v>15</v>
          </cell>
          <cell r="I14637">
            <v>20</v>
          </cell>
          <cell r="J14637">
            <v>2</v>
          </cell>
          <cell r="K14637">
            <v>13</v>
          </cell>
          <cell r="L14637">
            <v>9</v>
          </cell>
        </row>
        <row r="14638">
          <cell r="E14638">
            <v>33996</v>
          </cell>
          <cell r="F14638">
            <v>0</v>
          </cell>
          <cell r="G14638">
            <v>9</v>
          </cell>
          <cell r="H14638">
            <v>0</v>
          </cell>
          <cell r="I14638">
            <v>9</v>
          </cell>
          <cell r="J14638">
            <v>11</v>
          </cell>
          <cell r="K14638">
            <v>15</v>
          </cell>
          <cell r="L14638">
            <v>11</v>
          </cell>
        </row>
        <row r="14639">
          <cell r="E14639">
            <v>33997</v>
          </cell>
          <cell r="F14639">
            <v>9</v>
          </cell>
          <cell r="G14639">
            <v>9</v>
          </cell>
          <cell r="H14639">
            <v>9</v>
          </cell>
          <cell r="I14639">
            <v>15</v>
          </cell>
          <cell r="J14639">
            <v>11</v>
          </cell>
          <cell r="K14639">
            <v>19</v>
          </cell>
          <cell r="L14639">
            <v>19</v>
          </cell>
        </row>
        <row r="14640">
          <cell r="E14640">
            <v>33998</v>
          </cell>
          <cell r="F14640">
            <v>0</v>
          </cell>
          <cell r="G14640">
            <v>11</v>
          </cell>
          <cell r="H14640">
            <v>28</v>
          </cell>
          <cell r="I14640">
            <v>17</v>
          </cell>
          <cell r="J14640">
            <v>0</v>
          </cell>
          <cell r="K14640">
            <v>0</v>
          </cell>
          <cell r="L14640">
            <v>0</v>
          </cell>
        </row>
        <row r="14641">
          <cell r="E14641">
            <v>33999</v>
          </cell>
          <cell r="F14641">
            <v>9</v>
          </cell>
          <cell r="G14641">
            <v>22</v>
          </cell>
          <cell r="H14641">
            <v>22</v>
          </cell>
          <cell r="I14641">
            <v>20</v>
          </cell>
          <cell r="J14641">
            <v>33</v>
          </cell>
          <cell r="K14641">
            <v>26</v>
          </cell>
          <cell r="L14641">
            <v>19</v>
          </cell>
        </row>
        <row r="14642">
          <cell r="E14642">
            <v>34000</v>
          </cell>
          <cell r="F14642">
            <v>4</v>
          </cell>
          <cell r="G14642">
            <v>0</v>
          </cell>
          <cell r="H14642">
            <v>7</v>
          </cell>
          <cell r="I14642">
            <v>0</v>
          </cell>
          <cell r="J14642">
            <v>0</v>
          </cell>
          <cell r="K14642">
            <v>9</v>
          </cell>
          <cell r="L14642">
            <v>4</v>
          </cell>
        </row>
        <row r="14643">
          <cell r="E14643">
            <v>34001</v>
          </cell>
          <cell r="F14643">
            <v>4</v>
          </cell>
          <cell r="G14643">
            <v>0</v>
          </cell>
          <cell r="H14643">
            <v>39</v>
          </cell>
          <cell r="I14643">
            <v>31</v>
          </cell>
          <cell r="J14643">
            <v>30</v>
          </cell>
          <cell r="K14643">
            <v>15</v>
          </cell>
          <cell r="L14643">
            <v>28</v>
          </cell>
        </row>
        <row r="14644">
          <cell r="E14644">
            <v>34002</v>
          </cell>
          <cell r="F14644">
            <v>0</v>
          </cell>
          <cell r="G14644">
            <v>13</v>
          </cell>
          <cell r="H14644">
            <v>0</v>
          </cell>
          <cell r="I14644">
            <v>0</v>
          </cell>
          <cell r="J14644">
            <v>4</v>
          </cell>
          <cell r="K14644">
            <v>0</v>
          </cell>
          <cell r="L14644">
            <v>0</v>
          </cell>
        </row>
        <row r="14645">
          <cell r="E14645">
            <v>34003</v>
          </cell>
          <cell r="F14645">
            <v>11</v>
          </cell>
          <cell r="G14645">
            <v>7</v>
          </cell>
          <cell r="H14645">
            <v>4</v>
          </cell>
          <cell r="I14645">
            <v>0</v>
          </cell>
          <cell r="J14645">
            <v>0</v>
          </cell>
          <cell r="K14645">
            <v>9</v>
          </cell>
          <cell r="L14645">
            <v>7</v>
          </cell>
        </row>
        <row r="14646">
          <cell r="E14646">
            <v>34004</v>
          </cell>
          <cell r="F14646">
            <v>11</v>
          </cell>
          <cell r="G14646">
            <v>0</v>
          </cell>
          <cell r="H14646">
            <v>6</v>
          </cell>
          <cell r="I14646">
            <v>9</v>
          </cell>
          <cell r="J14646">
            <v>7</v>
          </cell>
          <cell r="K14646">
            <v>2</v>
          </cell>
          <cell r="L14646">
            <v>0</v>
          </cell>
        </row>
        <row r="14647">
          <cell r="E14647">
            <v>34005</v>
          </cell>
          <cell r="F14647">
            <v>6</v>
          </cell>
          <cell r="G14647">
            <v>13</v>
          </cell>
          <cell r="H14647">
            <v>9</v>
          </cell>
          <cell r="I14647">
            <v>4</v>
          </cell>
          <cell r="J14647">
            <v>6</v>
          </cell>
          <cell r="K14647">
            <v>6</v>
          </cell>
          <cell r="L14647">
            <v>4</v>
          </cell>
        </row>
        <row r="14648">
          <cell r="E14648">
            <v>34006</v>
          </cell>
          <cell r="F14648">
            <v>7</v>
          </cell>
          <cell r="G14648">
            <v>6</v>
          </cell>
          <cell r="H14648">
            <v>0</v>
          </cell>
          <cell r="I14648">
            <v>9</v>
          </cell>
          <cell r="J14648">
            <v>7</v>
          </cell>
          <cell r="K14648">
            <v>7</v>
          </cell>
          <cell r="L14648">
            <v>6</v>
          </cell>
        </row>
        <row r="14649">
          <cell r="E14649">
            <v>34007</v>
          </cell>
          <cell r="F14649">
            <v>9</v>
          </cell>
          <cell r="G14649">
            <v>4</v>
          </cell>
          <cell r="H14649">
            <v>0</v>
          </cell>
          <cell r="I14649">
            <v>0</v>
          </cell>
          <cell r="J14649">
            <v>0</v>
          </cell>
          <cell r="K14649">
            <v>0</v>
          </cell>
          <cell r="L14649">
            <v>0</v>
          </cell>
        </row>
        <row r="14650">
          <cell r="E14650">
            <v>34008</v>
          </cell>
          <cell r="F14650">
            <v>0</v>
          </cell>
          <cell r="G14650">
            <v>4</v>
          </cell>
          <cell r="H14650">
            <v>0</v>
          </cell>
          <cell r="I14650">
            <v>0</v>
          </cell>
          <cell r="J14650">
            <v>6</v>
          </cell>
          <cell r="K14650">
            <v>13</v>
          </cell>
          <cell r="L14650">
            <v>11</v>
          </cell>
        </row>
        <row r="14651">
          <cell r="E14651">
            <v>34009</v>
          </cell>
          <cell r="F14651">
            <v>22</v>
          </cell>
          <cell r="G14651">
            <v>19</v>
          </cell>
          <cell r="H14651">
            <v>17</v>
          </cell>
          <cell r="I14651">
            <v>24</v>
          </cell>
          <cell r="J14651">
            <v>17</v>
          </cell>
          <cell r="K14651">
            <v>13</v>
          </cell>
          <cell r="L14651">
            <v>11</v>
          </cell>
        </row>
        <row r="14652">
          <cell r="E14652">
            <v>34010</v>
          </cell>
          <cell r="F14652">
            <v>15</v>
          </cell>
          <cell r="G14652">
            <v>15</v>
          </cell>
          <cell r="H14652">
            <v>11</v>
          </cell>
          <cell r="I14652">
            <v>11</v>
          </cell>
          <cell r="J14652">
            <v>15</v>
          </cell>
          <cell r="K14652">
            <v>15</v>
          </cell>
          <cell r="L14652">
            <v>15</v>
          </cell>
        </row>
        <row r="14653">
          <cell r="E14653">
            <v>34011</v>
          </cell>
          <cell r="F14653">
            <v>19</v>
          </cell>
          <cell r="G14653">
            <v>13</v>
          </cell>
          <cell r="H14653">
            <v>11</v>
          </cell>
          <cell r="I14653">
            <v>9</v>
          </cell>
          <cell r="J14653">
            <v>13</v>
          </cell>
          <cell r="K14653">
            <v>13</v>
          </cell>
          <cell r="L14653">
            <v>7</v>
          </cell>
        </row>
        <row r="14654">
          <cell r="E14654">
            <v>34012</v>
          </cell>
          <cell r="F14654">
            <v>0</v>
          </cell>
          <cell r="G14654">
            <v>0</v>
          </cell>
          <cell r="H14654">
            <v>4</v>
          </cell>
          <cell r="I14654">
            <v>9</v>
          </cell>
          <cell r="J14654">
            <v>6</v>
          </cell>
          <cell r="K14654">
            <v>4</v>
          </cell>
          <cell r="L14654">
            <v>0</v>
          </cell>
        </row>
        <row r="14655">
          <cell r="E14655">
            <v>34013</v>
          </cell>
          <cell r="F14655">
            <v>6</v>
          </cell>
          <cell r="G14655">
            <v>6</v>
          </cell>
          <cell r="H14655">
            <v>4</v>
          </cell>
          <cell r="I14655">
            <v>4</v>
          </cell>
          <cell r="J14655">
            <v>9</v>
          </cell>
          <cell r="K14655">
            <v>7</v>
          </cell>
          <cell r="L14655">
            <v>11</v>
          </cell>
        </row>
        <row r="14656">
          <cell r="E14656">
            <v>34014</v>
          </cell>
          <cell r="F14656">
            <v>19</v>
          </cell>
          <cell r="G14656">
            <v>13</v>
          </cell>
          <cell r="H14656">
            <v>15</v>
          </cell>
          <cell r="I14656">
            <v>17</v>
          </cell>
          <cell r="J14656">
            <v>15</v>
          </cell>
          <cell r="K14656">
            <v>17</v>
          </cell>
          <cell r="L14656">
            <v>11</v>
          </cell>
        </row>
        <row r="14657">
          <cell r="E14657">
            <v>34015</v>
          </cell>
          <cell r="F14657">
            <v>19</v>
          </cell>
          <cell r="G14657">
            <v>19</v>
          </cell>
          <cell r="H14657">
            <v>15</v>
          </cell>
          <cell r="I14657">
            <v>7</v>
          </cell>
          <cell r="J14657">
            <v>15</v>
          </cell>
          <cell r="K14657">
            <v>30</v>
          </cell>
          <cell r="L14657">
            <v>22</v>
          </cell>
        </row>
        <row r="14658">
          <cell r="E14658">
            <v>34016</v>
          </cell>
          <cell r="F14658">
            <v>30</v>
          </cell>
          <cell r="G14658">
            <v>26</v>
          </cell>
          <cell r="H14658">
            <v>15</v>
          </cell>
          <cell r="I14658">
            <v>0</v>
          </cell>
          <cell r="J14658">
            <v>0</v>
          </cell>
          <cell r="K14658">
            <v>0</v>
          </cell>
          <cell r="L14658">
            <v>7</v>
          </cell>
        </row>
        <row r="14659">
          <cell r="E14659">
            <v>34017</v>
          </cell>
          <cell r="F14659">
            <v>0</v>
          </cell>
          <cell r="G14659">
            <v>13</v>
          </cell>
          <cell r="H14659">
            <v>0</v>
          </cell>
          <cell r="I14659">
            <v>0</v>
          </cell>
          <cell r="J14659">
            <v>6</v>
          </cell>
          <cell r="K14659">
            <v>0</v>
          </cell>
          <cell r="L14659">
            <v>0</v>
          </cell>
        </row>
        <row r="14660">
          <cell r="E14660">
            <v>34018</v>
          </cell>
          <cell r="F14660">
            <v>13</v>
          </cell>
          <cell r="G14660">
            <v>0</v>
          </cell>
          <cell r="H14660">
            <v>0</v>
          </cell>
          <cell r="I14660">
            <v>0</v>
          </cell>
          <cell r="J14660">
            <v>2</v>
          </cell>
          <cell r="K14660">
            <v>6</v>
          </cell>
          <cell r="L14660">
            <v>7</v>
          </cell>
        </row>
        <row r="14661">
          <cell r="E14661">
            <v>34019</v>
          </cell>
          <cell r="F14661">
            <v>4</v>
          </cell>
          <cell r="G14661">
            <v>2</v>
          </cell>
          <cell r="H14661">
            <v>4</v>
          </cell>
          <cell r="I14661">
            <v>2</v>
          </cell>
          <cell r="J14661">
            <v>0</v>
          </cell>
          <cell r="K14661">
            <v>0</v>
          </cell>
          <cell r="L14661">
            <v>0</v>
          </cell>
        </row>
        <row r="14662">
          <cell r="E14662">
            <v>34020</v>
          </cell>
          <cell r="F14662">
            <v>9</v>
          </cell>
          <cell r="G14662">
            <v>6</v>
          </cell>
          <cell r="H14662">
            <v>7</v>
          </cell>
          <cell r="I14662">
            <v>6</v>
          </cell>
          <cell r="J14662">
            <v>6</v>
          </cell>
          <cell r="K14662">
            <v>6</v>
          </cell>
          <cell r="L14662">
            <v>6</v>
          </cell>
        </row>
        <row r="14663">
          <cell r="E14663">
            <v>34021</v>
          </cell>
          <cell r="F14663">
            <v>6</v>
          </cell>
          <cell r="G14663">
            <v>9</v>
          </cell>
          <cell r="H14663">
            <v>7</v>
          </cell>
          <cell r="I14663">
            <v>6</v>
          </cell>
          <cell r="J14663">
            <v>9</v>
          </cell>
          <cell r="K14663">
            <v>9</v>
          </cell>
          <cell r="L14663">
            <v>7</v>
          </cell>
        </row>
        <row r="14664">
          <cell r="E14664">
            <v>34022</v>
          </cell>
          <cell r="F14664">
            <v>4</v>
          </cell>
          <cell r="G14664">
            <v>0</v>
          </cell>
          <cell r="H14664">
            <v>2</v>
          </cell>
          <cell r="I14664">
            <v>4</v>
          </cell>
          <cell r="J14664">
            <v>6</v>
          </cell>
          <cell r="K14664">
            <v>6</v>
          </cell>
          <cell r="L14664">
            <v>6</v>
          </cell>
        </row>
        <row r="14665">
          <cell r="E14665">
            <v>34023</v>
          </cell>
          <cell r="F14665">
            <v>4</v>
          </cell>
          <cell r="G14665">
            <v>15</v>
          </cell>
          <cell r="H14665">
            <v>9</v>
          </cell>
          <cell r="I14665">
            <v>4</v>
          </cell>
          <cell r="J14665">
            <v>0</v>
          </cell>
          <cell r="K14665">
            <v>0</v>
          </cell>
          <cell r="L14665">
            <v>4</v>
          </cell>
        </row>
        <row r="14666">
          <cell r="E14666">
            <v>34024</v>
          </cell>
          <cell r="F14666">
            <v>15</v>
          </cell>
          <cell r="G14666">
            <v>11</v>
          </cell>
          <cell r="H14666">
            <v>9</v>
          </cell>
          <cell r="I14666">
            <v>7</v>
          </cell>
          <cell r="J14666">
            <v>7</v>
          </cell>
          <cell r="K14666">
            <v>7</v>
          </cell>
          <cell r="L14666">
            <v>9</v>
          </cell>
        </row>
        <row r="14667">
          <cell r="E14667">
            <v>34025</v>
          </cell>
          <cell r="F14667">
            <v>0</v>
          </cell>
          <cell r="G14667">
            <v>0</v>
          </cell>
          <cell r="H14667">
            <v>0</v>
          </cell>
          <cell r="I14667">
            <v>0</v>
          </cell>
          <cell r="J14667">
            <v>7</v>
          </cell>
          <cell r="K14667">
            <v>0</v>
          </cell>
          <cell r="L14667">
            <v>4</v>
          </cell>
        </row>
        <row r="14668">
          <cell r="E14668">
            <v>34026</v>
          </cell>
          <cell r="F14668">
            <v>13</v>
          </cell>
          <cell r="G14668">
            <v>17</v>
          </cell>
          <cell r="H14668">
            <v>15</v>
          </cell>
          <cell r="I14668">
            <v>20</v>
          </cell>
          <cell r="J14668">
            <v>17</v>
          </cell>
          <cell r="K14668">
            <v>9</v>
          </cell>
          <cell r="L14668">
            <v>0</v>
          </cell>
        </row>
        <row r="14669">
          <cell r="E14669">
            <v>34027</v>
          </cell>
          <cell r="F14669">
            <v>19</v>
          </cell>
          <cell r="G14669">
            <v>30</v>
          </cell>
          <cell r="H14669">
            <v>24</v>
          </cell>
          <cell r="I14669">
            <v>30</v>
          </cell>
          <cell r="J14669">
            <v>46</v>
          </cell>
          <cell r="K14669">
            <v>44</v>
          </cell>
          <cell r="L14669">
            <v>44</v>
          </cell>
        </row>
        <row r="14670">
          <cell r="E14670">
            <v>34028</v>
          </cell>
          <cell r="F14670">
            <v>2</v>
          </cell>
          <cell r="G14670">
            <v>11</v>
          </cell>
          <cell r="H14670">
            <v>19</v>
          </cell>
          <cell r="I14670">
            <v>37</v>
          </cell>
          <cell r="J14670">
            <v>22</v>
          </cell>
          <cell r="K14670">
            <v>6</v>
          </cell>
          <cell r="L14670">
            <v>20</v>
          </cell>
        </row>
        <row r="14671">
          <cell r="E14671">
            <v>34029</v>
          </cell>
          <cell r="F14671">
            <v>33</v>
          </cell>
          <cell r="G14671">
            <v>30</v>
          </cell>
          <cell r="H14671">
            <v>19</v>
          </cell>
          <cell r="I14671">
            <v>2</v>
          </cell>
          <cell r="J14671">
            <v>15</v>
          </cell>
          <cell r="K14671">
            <v>19</v>
          </cell>
          <cell r="L14671">
            <v>15</v>
          </cell>
        </row>
        <row r="14672">
          <cell r="E14672">
            <v>34030</v>
          </cell>
          <cell r="F14672">
            <v>28</v>
          </cell>
          <cell r="G14672">
            <v>19</v>
          </cell>
          <cell r="H14672">
            <v>19</v>
          </cell>
          <cell r="I14672">
            <v>7</v>
          </cell>
          <cell r="J14672">
            <v>2</v>
          </cell>
          <cell r="K14672">
            <v>6</v>
          </cell>
          <cell r="L14672">
            <v>9</v>
          </cell>
        </row>
        <row r="14673">
          <cell r="E14673">
            <v>34031</v>
          </cell>
          <cell r="F14673">
            <v>11</v>
          </cell>
          <cell r="G14673">
            <v>9</v>
          </cell>
          <cell r="H14673">
            <v>13</v>
          </cell>
          <cell r="I14673">
            <v>9</v>
          </cell>
          <cell r="J14673">
            <v>11</v>
          </cell>
          <cell r="K14673">
            <v>7</v>
          </cell>
          <cell r="L14673">
            <v>4</v>
          </cell>
        </row>
        <row r="14674">
          <cell r="E14674">
            <v>34032</v>
          </cell>
          <cell r="F14674">
            <v>31</v>
          </cell>
          <cell r="G14674">
            <v>6</v>
          </cell>
          <cell r="H14674">
            <v>22</v>
          </cell>
          <cell r="I14674">
            <v>17</v>
          </cell>
          <cell r="J14674">
            <v>7</v>
          </cell>
          <cell r="K14674">
            <v>4</v>
          </cell>
          <cell r="L14674">
            <v>11</v>
          </cell>
        </row>
        <row r="14675">
          <cell r="E14675">
            <v>34033</v>
          </cell>
          <cell r="F14675">
            <v>44</v>
          </cell>
          <cell r="G14675">
            <v>22</v>
          </cell>
          <cell r="H14675">
            <v>20</v>
          </cell>
          <cell r="I14675">
            <v>20</v>
          </cell>
          <cell r="J14675">
            <v>9</v>
          </cell>
          <cell r="K14675">
            <v>0</v>
          </cell>
          <cell r="L14675">
            <v>4</v>
          </cell>
        </row>
        <row r="14676">
          <cell r="E14676">
            <v>34034</v>
          </cell>
          <cell r="F14676">
            <v>24</v>
          </cell>
          <cell r="G14676">
            <v>11</v>
          </cell>
          <cell r="H14676">
            <v>6</v>
          </cell>
          <cell r="I14676">
            <v>7</v>
          </cell>
          <cell r="J14676">
            <v>24</v>
          </cell>
          <cell r="K14676">
            <v>22</v>
          </cell>
          <cell r="L14676">
            <v>20</v>
          </cell>
        </row>
        <row r="14677">
          <cell r="E14677">
            <v>34035</v>
          </cell>
          <cell r="F14677">
            <v>4</v>
          </cell>
          <cell r="G14677">
            <v>9</v>
          </cell>
          <cell r="H14677">
            <v>7</v>
          </cell>
          <cell r="I14677">
            <v>6</v>
          </cell>
          <cell r="J14677">
            <v>4</v>
          </cell>
          <cell r="K14677">
            <v>6</v>
          </cell>
          <cell r="L14677">
            <v>7</v>
          </cell>
        </row>
        <row r="14678">
          <cell r="E14678">
            <v>34036</v>
          </cell>
          <cell r="F14678">
            <v>7</v>
          </cell>
          <cell r="G14678">
            <v>7</v>
          </cell>
          <cell r="H14678">
            <v>11</v>
          </cell>
          <cell r="I14678">
            <v>11</v>
          </cell>
          <cell r="J14678">
            <v>9</v>
          </cell>
          <cell r="K14678">
            <v>4</v>
          </cell>
          <cell r="L14678">
            <v>7</v>
          </cell>
        </row>
        <row r="14679">
          <cell r="E14679">
            <v>34037</v>
          </cell>
          <cell r="F14679">
            <v>26</v>
          </cell>
          <cell r="G14679">
            <v>15</v>
          </cell>
          <cell r="H14679">
            <v>15</v>
          </cell>
          <cell r="I14679">
            <v>19</v>
          </cell>
          <cell r="J14679">
            <v>17</v>
          </cell>
          <cell r="K14679">
            <v>6</v>
          </cell>
          <cell r="L14679">
            <v>6</v>
          </cell>
        </row>
        <row r="14680">
          <cell r="E14680">
            <v>34038</v>
          </cell>
          <cell r="F14680">
            <v>11</v>
          </cell>
          <cell r="G14680">
            <v>13</v>
          </cell>
          <cell r="H14680">
            <v>7</v>
          </cell>
          <cell r="I14680">
            <v>11</v>
          </cell>
          <cell r="J14680">
            <v>13</v>
          </cell>
          <cell r="K14680">
            <v>7</v>
          </cell>
          <cell r="L14680">
            <v>9</v>
          </cell>
        </row>
        <row r="14681">
          <cell r="E14681">
            <v>34039</v>
          </cell>
          <cell r="F14681">
            <v>17</v>
          </cell>
          <cell r="G14681">
            <v>17</v>
          </cell>
          <cell r="H14681">
            <v>30</v>
          </cell>
          <cell r="I14681">
            <v>19</v>
          </cell>
          <cell r="J14681">
            <v>24</v>
          </cell>
          <cell r="K14681">
            <v>22</v>
          </cell>
          <cell r="L14681">
            <v>15</v>
          </cell>
        </row>
        <row r="14682">
          <cell r="E14682">
            <v>34040</v>
          </cell>
          <cell r="F14682">
            <v>2</v>
          </cell>
          <cell r="G14682">
            <v>0</v>
          </cell>
          <cell r="H14682">
            <v>0</v>
          </cell>
          <cell r="I14682">
            <v>0</v>
          </cell>
          <cell r="J14682">
            <v>0</v>
          </cell>
          <cell r="K14682">
            <v>2</v>
          </cell>
          <cell r="L14682">
            <v>4</v>
          </cell>
        </row>
        <row r="14683">
          <cell r="E14683">
            <v>34041</v>
          </cell>
          <cell r="F14683">
            <v>4</v>
          </cell>
          <cell r="G14683">
            <v>0</v>
          </cell>
          <cell r="H14683">
            <v>9</v>
          </cell>
          <cell r="I14683">
            <v>7</v>
          </cell>
          <cell r="J14683">
            <v>9</v>
          </cell>
          <cell r="K14683">
            <v>7</v>
          </cell>
          <cell r="L14683">
            <v>4</v>
          </cell>
        </row>
        <row r="14684">
          <cell r="E14684">
            <v>34042</v>
          </cell>
          <cell r="F14684">
            <v>7</v>
          </cell>
          <cell r="G14684">
            <v>0</v>
          </cell>
          <cell r="H14684">
            <v>6</v>
          </cell>
          <cell r="I14684">
            <v>6</v>
          </cell>
          <cell r="J14684">
            <v>0</v>
          </cell>
          <cell r="K14684">
            <v>7</v>
          </cell>
          <cell r="L14684">
            <v>7</v>
          </cell>
        </row>
        <row r="14685">
          <cell r="E14685">
            <v>34043</v>
          </cell>
          <cell r="F14685">
            <v>20</v>
          </cell>
          <cell r="G14685">
            <v>20</v>
          </cell>
          <cell r="H14685">
            <v>17</v>
          </cell>
          <cell r="I14685">
            <v>30</v>
          </cell>
          <cell r="J14685">
            <v>24</v>
          </cell>
          <cell r="K14685">
            <v>22</v>
          </cell>
          <cell r="L14685">
            <v>20</v>
          </cell>
        </row>
        <row r="14686">
          <cell r="E14686">
            <v>34044</v>
          </cell>
          <cell r="F14686">
            <v>13</v>
          </cell>
          <cell r="G14686">
            <v>19</v>
          </cell>
          <cell r="H14686">
            <v>11</v>
          </cell>
          <cell r="I14686">
            <v>11</v>
          </cell>
          <cell r="J14686">
            <v>6</v>
          </cell>
          <cell r="K14686">
            <v>0</v>
          </cell>
          <cell r="L14686">
            <v>4</v>
          </cell>
        </row>
        <row r="14687">
          <cell r="E14687">
            <v>34045</v>
          </cell>
          <cell r="F14687">
            <v>11</v>
          </cell>
          <cell r="G14687">
            <v>7</v>
          </cell>
          <cell r="H14687">
            <v>6</v>
          </cell>
          <cell r="I14687">
            <v>4</v>
          </cell>
          <cell r="J14687">
            <v>4</v>
          </cell>
          <cell r="K14687">
            <v>4</v>
          </cell>
          <cell r="L14687">
            <v>2</v>
          </cell>
        </row>
        <row r="14688">
          <cell r="E14688">
            <v>34046</v>
          </cell>
          <cell r="F14688">
            <v>11</v>
          </cell>
          <cell r="G14688">
            <v>0</v>
          </cell>
          <cell r="H14688">
            <v>0</v>
          </cell>
          <cell r="I14688">
            <v>11</v>
          </cell>
          <cell r="J14688">
            <v>15</v>
          </cell>
          <cell r="K14688">
            <v>19</v>
          </cell>
          <cell r="L14688">
            <v>19</v>
          </cell>
        </row>
        <row r="14689">
          <cell r="E14689">
            <v>34047</v>
          </cell>
          <cell r="F14689">
            <v>7</v>
          </cell>
          <cell r="G14689">
            <v>6</v>
          </cell>
          <cell r="H14689">
            <v>4</v>
          </cell>
          <cell r="I14689">
            <v>0</v>
          </cell>
          <cell r="J14689">
            <v>0</v>
          </cell>
          <cell r="K14689">
            <v>0</v>
          </cell>
          <cell r="L14689">
            <v>0</v>
          </cell>
        </row>
        <row r="14690">
          <cell r="E14690">
            <v>34048</v>
          </cell>
          <cell r="F14690">
            <v>7</v>
          </cell>
          <cell r="G14690">
            <v>4</v>
          </cell>
          <cell r="H14690">
            <v>4</v>
          </cell>
          <cell r="I14690">
            <v>0</v>
          </cell>
          <cell r="J14690">
            <v>6</v>
          </cell>
          <cell r="K14690">
            <v>0</v>
          </cell>
          <cell r="L14690">
            <v>0</v>
          </cell>
        </row>
        <row r="14691">
          <cell r="E14691">
            <v>34049</v>
          </cell>
          <cell r="F14691">
            <v>11</v>
          </cell>
          <cell r="G14691">
            <v>6</v>
          </cell>
          <cell r="H14691">
            <v>17</v>
          </cell>
          <cell r="I14691">
            <v>20</v>
          </cell>
          <cell r="J14691">
            <v>17</v>
          </cell>
          <cell r="K14691">
            <v>22</v>
          </cell>
          <cell r="L14691">
            <v>19</v>
          </cell>
        </row>
        <row r="14692">
          <cell r="E14692">
            <v>34050</v>
          </cell>
          <cell r="F14692">
            <v>4</v>
          </cell>
          <cell r="G14692">
            <v>11</v>
          </cell>
          <cell r="H14692">
            <v>13</v>
          </cell>
          <cell r="I14692">
            <v>9</v>
          </cell>
          <cell r="J14692">
            <v>17</v>
          </cell>
          <cell r="K14692">
            <v>19</v>
          </cell>
          <cell r="L14692">
            <v>15</v>
          </cell>
        </row>
        <row r="14693">
          <cell r="E14693">
            <v>34051</v>
          </cell>
          <cell r="F14693">
            <v>6</v>
          </cell>
          <cell r="G14693">
            <v>7</v>
          </cell>
          <cell r="H14693">
            <v>4</v>
          </cell>
          <cell r="I14693">
            <v>9</v>
          </cell>
          <cell r="J14693">
            <v>6</v>
          </cell>
          <cell r="K14693">
            <v>0</v>
          </cell>
          <cell r="L14693">
            <v>9</v>
          </cell>
        </row>
        <row r="14694">
          <cell r="E14694">
            <v>34052</v>
          </cell>
          <cell r="F14694">
            <v>13</v>
          </cell>
          <cell r="G14694">
            <v>11</v>
          </cell>
          <cell r="H14694">
            <v>24</v>
          </cell>
          <cell r="I14694">
            <v>20</v>
          </cell>
          <cell r="J14694">
            <v>15</v>
          </cell>
          <cell r="K14694">
            <v>15</v>
          </cell>
          <cell r="L14694">
            <v>7</v>
          </cell>
        </row>
        <row r="14695">
          <cell r="E14695">
            <v>34053</v>
          </cell>
          <cell r="F14695">
            <v>7</v>
          </cell>
          <cell r="G14695">
            <v>7</v>
          </cell>
          <cell r="H14695">
            <v>15</v>
          </cell>
          <cell r="I14695">
            <v>13</v>
          </cell>
          <cell r="J14695">
            <v>19</v>
          </cell>
          <cell r="K14695">
            <v>15</v>
          </cell>
          <cell r="L14695">
            <v>13</v>
          </cell>
        </row>
        <row r="14696">
          <cell r="E14696">
            <v>34054</v>
          </cell>
          <cell r="F14696">
            <v>4</v>
          </cell>
          <cell r="G14696">
            <v>0</v>
          </cell>
          <cell r="H14696">
            <v>0</v>
          </cell>
          <cell r="I14696">
            <v>4</v>
          </cell>
          <cell r="J14696">
            <v>4</v>
          </cell>
          <cell r="K14696">
            <v>6</v>
          </cell>
          <cell r="L14696">
            <v>4</v>
          </cell>
        </row>
        <row r="14697">
          <cell r="E14697">
            <v>34055</v>
          </cell>
          <cell r="F14697">
            <v>6</v>
          </cell>
          <cell r="G14697">
            <v>9</v>
          </cell>
          <cell r="H14697">
            <v>11</v>
          </cell>
          <cell r="I14697">
            <v>11</v>
          </cell>
          <cell r="J14697">
            <v>13</v>
          </cell>
          <cell r="K14697">
            <v>17</v>
          </cell>
          <cell r="L14697">
            <v>17</v>
          </cell>
        </row>
        <row r="14698">
          <cell r="E14698">
            <v>34056</v>
          </cell>
          <cell r="F14698">
            <v>9</v>
          </cell>
          <cell r="G14698">
            <v>7</v>
          </cell>
          <cell r="H14698">
            <v>7</v>
          </cell>
          <cell r="I14698">
            <v>6</v>
          </cell>
          <cell r="J14698">
            <v>6</v>
          </cell>
          <cell r="K14698">
            <v>6</v>
          </cell>
          <cell r="L14698">
            <v>6</v>
          </cell>
        </row>
        <row r="14699">
          <cell r="E14699">
            <v>34057</v>
          </cell>
          <cell r="F14699">
            <v>6</v>
          </cell>
          <cell r="G14699">
            <v>6</v>
          </cell>
          <cell r="H14699">
            <v>6</v>
          </cell>
          <cell r="I14699">
            <v>4</v>
          </cell>
          <cell r="J14699">
            <v>6</v>
          </cell>
          <cell r="K14699">
            <v>6</v>
          </cell>
          <cell r="L14699">
            <v>6</v>
          </cell>
        </row>
        <row r="14700">
          <cell r="E14700">
            <v>34058</v>
          </cell>
          <cell r="F14700">
            <v>13</v>
          </cell>
          <cell r="G14700">
            <v>11</v>
          </cell>
          <cell r="H14700">
            <v>9</v>
          </cell>
          <cell r="I14700">
            <v>11</v>
          </cell>
          <cell r="J14700">
            <v>9</v>
          </cell>
          <cell r="K14700">
            <v>9</v>
          </cell>
          <cell r="L14700">
            <v>9</v>
          </cell>
        </row>
        <row r="14701">
          <cell r="E14701">
            <v>34059</v>
          </cell>
          <cell r="F14701">
            <v>17</v>
          </cell>
          <cell r="G14701">
            <v>28</v>
          </cell>
          <cell r="H14701">
            <v>20</v>
          </cell>
          <cell r="I14701">
            <v>22</v>
          </cell>
          <cell r="J14701">
            <v>22</v>
          </cell>
          <cell r="K14701">
            <v>17</v>
          </cell>
          <cell r="L14701">
            <v>17</v>
          </cell>
        </row>
        <row r="14702">
          <cell r="E14702">
            <v>34060</v>
          </cell>
          <cell r="F14702">
            <v>7</v>
          </cell>
          <cell r="G14702">
            <v>13</v>
          </cell>
          <cell r="H14702">
            <v>7</v>
          </cell>
          <cell r="I14702">
            <v>7</v>
          </cell>
          <cell r="J14702">
            <v>6</v>
          </cell>
          <cell r="K14702">
            <v>2</v>
          </cell>
          <cell r="L14702">
            <v>0</v>
          </cell>
        </row>
        <row r="14703">
          <cell r="E14703">
            <v>34061</v>
          </cell>
          <cell r="F14703">
            <v>0</v>
          </cell>
          <cell r="G14703">
            <v>0</v>
          </cell>
          <cell r="H14703">
            <v>0</v>
          </cell>
          <cell r="I14703">
            <v>0</v>
          </cell>
          <cell r="J14703">
            <v>6</v>
          </cell>
          <cell r="K14703">
            <v>6</v>
          </cell>
          <cell r="L14703">
            <v>7</v>
          </cell>
        </row>
        <row r="14704">
          <cell r="E14704">
            <v>34062</v>
          </cell>
          <cell r="F14704">
            <v>0</v>
          </cell>
          <cell r="G14704">
            <v>6</v>
          </cell>
          <cell r="H14704">
            <v>7</v>
          </cell>
          <cell r="I14704">
            <v>6</v>
          </cell>
          <cell r="J14704">
            <v>0</v>
          </cell>
          <cell r="K14704">
            <v>6</v>
          </cell>
          <cell r="L14704">
            <v>4</v>
          </cell>
        </row>
        <row r="14705">
          <cell r="E14705">
            <v>34063</v>
          </cell>
          <cell r="F14705">
            <v>6</v>
          </cell>
          <cell r="G14705">
            <v>4</v>
          </cell>
          <cell r="H14705">
            <v>2</v>
          </cell>
          <cell r="I14705">
            <v>2</v>
          </cell>
          <cell r="J14705">
            <v>7</v>
          </cell>
          <cell r="K14705">
            <v>15</v>
          </cell>
          <cell r="L14705">
            <v>17</v>
          </cell>
        </row>
        <row r="14706">
          <cell r="E14706">
            <v>34064</v>
          </cell>
          <cell r="F14706">
            <v>31</v>
          </cell>
          <cell r="G14706">
            <v>28</v>
          </cell>
          <cell r="H14706">
            <v>26</v>
          </cell>
          <cell r="I14706">
            <v>35</v>
          </cell>
          <cell r="J14706">
            <v>35</v>
          </cell>
          <cell r="K14706">
            <v>31</v>
          </cell>
          <cell r="L14706">
            <v>28</v>
          </cell>
        </row>
        <row r="14707">
          <cell r="E14707">
            <v>34065</v>
          </cell>
          <cell r="F14707">
            <v>37</v>
          </cell>
          <cell r="G14707">
            <v>26</v>
          </cell>
          <cell r="H14707">
            <v>26</v>
          </cell>
          <cell r="I14707">
            <v>26</v>
          </cell>
          <cell r="J14707">
            <v>33</v>
          </cell>
          <cell r="K14707">
            <v>30</v>
          </cell>
          <cell r="L14707">
            <v>28</v>
          </cell>
        </row>
        <row r="14708">
          <cell r="E14708">
            <v>34066</v>
          </cell>
          <cell r="F14708">
            <v>2</v>
          </cell>
          <cell r="G14708">
            <v>0</v>
          </cell>
          <cell r="H14708">
            <v>0</v>
          </cell>
          <cell r="I14708">
            <v>6</v>
          </cell>
          <cell r="J14708">
            <v>7</v>
          </cell>
          <cell r="K14708">
            <v>11</v>
          </cell>
          <cell r="L14708">
            <v>9</v>
          </cell>
        </row>
        <row r="14709">
          <cell r="E14709">
            <v>34067</v>
          </cell>
          <cell r="F14709">
            <v>9</v>
          </cell>
          <cell r="G14709">
            <v>7</v>
          </cell>
          <cell r="H14709">
            <v>15</v>
          </cell>
          <cell r="I14709">
            <v>15</v>
          </cell>
          <cell r="J14709">
            <v>24</v>
          </cell>
          <cell r="K14709">
            <v>11</v>
          </cell>
          <cell r="L14709">
            <v>22</v>
          </cell>
        </row>
        <row r="14710">
          <cell r="E14710">
            <v>34068</v>
          </cell>
          <cell r="F14710">
            <v>6</v>
          </cell>
          <cell r="G14710">
            <v>0</v>
          </cell>
          <cell r="H14710">
            <v>0</v>
          </cell>
          <cell r="I14710">
            <v>0</v>
          </cell>
          <cell r="J14710">
            <v>0</v>
          </cell>
          <cell r="K14710">
            <v>22</v>
          </cell>
          <cell r="L14710">
            <v>24</v>
          </cell>
        </row>
        <row r="14711">
          <cell r="E14711">
            <v>34069</v>
          </cell>
          <cell r="F14711">
            <v>0</v>
          </cell>
          <cell r="G14711">
            <v>0</v>
          </cell>
          <cell r="H14711">
            <v>0</v>
          </cell>
          <cell r="I14711">
            <v>6</v>
          </cell>
          <cell r="J14711">
            <v>0</v>
          </cell>
          <cell r="K14711">
            <v>0</v>
          </cell>
          <cell r="L14711">
            <v>0</v>
          </cell>
        </row>
        <row r="14712">
          <cell r="E14712">
            <v>34070</v>
          </cell>
          <cell r="F14712">
            <v>0</v>
          </cell>
          <cell r="G14712">
            <v>0</v>
          </cell>
          <cell r="H14712">
            <v>0</v>
          </cell>
          <cell r="I14712">
            <v>4</v>
          </cell>
          <cell r="J14712">
            <v>7</v>
          </cell>
          <cell r="K14712">
            <v>7</v>
          </cell>
          <cell r="L14712">
            <v>2</v>
          </cell>
        </row>
        <row r="14713">
          <cell r="E14713">
            <v>34071</v>
          </cell>
          <cell r="F14713">
            <v>0</v>
          </cell>
          <cell r="G14713">
            <v>11</v>
          </cell>
          <cell r="H14713">
            <v>4</v>
          </cell>
          <cell r="I14713">
            <v>4</v>
          </cell>
          <cell r="J14713">
            <v>0</v>
          </cell>
          <cell r="K14713">
            <v>4</v>
          </cell>
          <cell r="L14713">
            <v>0</v>
          </cell>
        </row>
        <row r="14714">
          <cell r="E14714">
            <v>34072</v>
          </cell>
          <cell r="F14714">
            <v>6</v>
          </cell>
          <cell r="G14714">
            <v>9</v>
          </cell>
          <cell r="H14714">
            <v>15</v>
          </cell>
          <cell r="I14714">
            <v>11</v>
          </cell>
          <cell r="J14714">
            <v>11</v>
          </cell>
          <cell r="K14714">
            <v>0</v>
          </cell>
          <cell r="L14714">
            <v>0</v>
          </cell>
        </row>
        <row r="14715">
          <cell r="E14715">
            <v>34073</v>
          </cell>
          <cell r="F14715">
            <v>4</v>
          </cell>
          <cell r="G14715">
            <v>7</v>
          </cell>
          <cell r="H14715">
            <v>6</v>
          </cell>
          <cell r="I14715">
            <v>9</v>
          </cell>
          <cell r="J14715">
            <v>0</v>
          </cell>
          <cell r="K14715">
            <v>0</v>
          </cell>
          <cell r="L14715">
            <v>7</v>
          </cell>
        </row>
        <row r="14716">
          <cell r="E14716">
            <v>34074</v>
          </cell>
          <cell r="F14716">
            <v>7</v>
          </cell>
          <cell r="G14716">
            <v>6</v>
          </cell>
          <cell r="H14716">
            <v>6</v>
          </cell>
          <cell r="I14716">
            <v>11</v>
          </cell>
          <cell r="J14716">
            <v>4</v>
          </cell>
          <cell r="K14716">
            <v>7</v>
          </cell>
          <cell r="L14716">
            <v>7</v>
          </cell>
        </row>
        <row r="14717">
          <cell r="E14717">
            <v>34075</v>
          </cell>
          <cell r="F14717">
            <v>9</v>
          </cell>
          <cell r="G14717">
            <v>2</v>
          </cell>
          <cell r="H14717">
            <v>2</v>
          </cell>
          <cell r="I14717">
            <v>2</v>
          </cell>
          <cell r="J14717">
            <v>0</v>
          </cell>
          <cell r="K14717">
            <v>9</v>
          </cell>
          <cell r="L14717">
            <v>11</v>
          </cell>
        </row>
        <row r="14718">
          <cell r="E14718">
            <v>34076</v>
          </cell>
          <cell r="F14718">
            <v>6</v>
          </cell>
          <cell r="G14718">
            <v>0</v>
          </cell>
          <cell r="H14718">
            <v>6</v>
          </cell>
          <cell r="I14718">
            <v>11</v>
          </cell>
          <cell r="J14718">
            <v>0</v>
          </cell>
          <cell r="K14718">
            <v>6</v>
          </cell>
          <cell r="L14718">
            <v>9</v>
          </cell>
        </row>
        <row r="14719">
          <cell r="E14719">
            <v>34077</v>
          </cell>
          <cell r="F14719">
            <v>4</v>
          </cell>
          <cell r="G14719">
            <v>4</v>
          </cell>
          <cell r="H14719">
            <v>6</v>
          </cell>
          <cell r="I14719">
            <v>4</v>
          </cell>
          <cell r="J14719">
            <v>0</v>
          </cell>
          <cell r="K14719">
            <v>7</v>
          </cell>
          <cell r="L14719">
            <v>6</v>
          </cell>
        </row>
        <row r="14720">
          <cell r="E14720">
            <v>34078</v>
          </cell>
          <cell r="F14720">
            <v>15</v>
          </cell>
          <cell r="G14720">
            <v>19</v>
          </cell>
          <cell r="H14720">
            <v>15</v>
          </cell>
          <cell r="I14720">
            <v>17</v>
          </cell>
          <cell r="J14720">
            <v>9</v>
          </cell>
          <cell r="K14720">
            <v>7</v>
          </cell>
          <cell r="L14720">
            <v>7</v>
          </cell>
        </row>
        <row r="14721">
          <cell r="E14721">
            <v>34079</v>
          </cell>
          <cell r="F14721">
            <v>0</v>
          </cell>
          <cell r="G14721">
            <v>4</v>
          </cell>
          <cell r="H14721">
            <v>6</v>
          </cell>
          <cell r="I14721">
            <v>6</v>
          </cell>
          <cell r="J14721">
            <v>4</v>
          </cell>
          <cell r="K14721">
            <v>7</v>
          </cell>
          <cell r="L14721">
            <v>4</v>
          </cell>
        </row>
        <row r="14722">
          <cell r="E14722">
            <v>34080</v>
          </cell>
          <cell r="F14722">
            <v>6</v>
          </cell>
          <cell r="G14722">
            <v>6</v>
          </cell>
          <cell r="H14722">
            <v>4</v>
          </cell>
          <cell r="I14722">
            <v>6</v>
          </cell>
          <cell r="J14722">
            <v>0</v>
          </cell>
          <cell r="K14722">
            <v>13</v>
          </cell>
          <cell r="L14722">
            <v>17</v>
          </cell>
        </row>
        <row r="14723">
          <cell r="E14723">
            <v>34081</v>
          </cell>
          <cell r="F14723">
            <v>4</v>
          </cell>
          <cell r="G14723">
            <v>19</v>
          </cell>
          <cell r="H14723">
            <v>17</v>
          </cell>
          <cell r="I14723">
            <v>11</v>
          </cell>
          <cell r="J14723">
            <v>13</v>
          </cell>
          <cell r="K14723">
            <v>17</v>
          </cell>
          <cell r="L14723">
            <v>11</v>
          </cell>
        </row>
        <row r="14724">
          <cell r="E14724">
            <v>34082</v>
          </cell>
          <cell r="F14724">
            <v>9</v>
          </cell>
          <cell r="G14724">
            <v>13</v>
          </cell>
          <cell r="H14724">
            <v>13</v>
          </cell>
          <cell r="I14724">
            <v>20</v>
          </cell>
          <cell r="J14724">
            <v>15</v>
          </cell>
          <cell r="K14724">
            <v>17</v>
          </cell>
          <cell r="L14724">
            <v>22</v>
          </cell>
        </row>
        <row r="14725">
          <cell r="E14725">
            <v>34083</v>
          </cell>
          <cell r="F14725">
            <v>9</v>
          </cell>
          <cell r="G14725">
            <v>6</v>
          </cell>
          <cell r="H14725">
            <v>7</v>
          </cell>
          <cell r="I14725">
            <v>6</v>
          </cell>
          <cell r="J14725">
            <v>11</v>
          </cell>
          <cell r="K14725">
            <v>6</v>
          </cell>
          <cell r="L14725">
            <v>9</v>
          </cell>
        </row>
        <row r="14726">
          <cell r="E14726">
            <v>34084</v>
          </cell>
          <cell r="F14726">
            <v>6</v>
          </cell>
          <cell r="G14726">
            <v>4</v>
          </cell>
          <cell r="H14726">
            <v>7</v>
          </cell>
          <cell r="I14726">
            <v>7</v>
          </cell>
          <cell r="J14726">
            <v>13</v>
          </cell>
          <cell r="K14726">
            <v>13</v>
          </cell>
          <cell r="L14726">
            <v>15</v>
          </cell>
        </row>
        <row r="14727">
          <cell r="E14727">
            <v>34085</v>
          </cell>
          <cell r="F14727">
            <v>4</v>
          </cell>
          <cell r="G14727">
            <v>11</v>
          </cell>
          <cell r="H14727">
            <v>7</v>
          </cell>
          <cell r="I14727">
            <v>4</v>
          </cell>
          <cell r="J14727">
            <v>13</v>
          </cell>
          <cell r="K14727">
            <v>4</v>
          </cell>
          <cell r="L14727">
            <v>15</v>
          </cell>
        </row>
        <row r="14728">
          <cell r="E14728">
            <v>34086</v>
          </cell>
          <cell r="F14728">
            <v>0</v>
          </cell>
          <cell r="G14728">
            <v>2</v>
          </cell>
          <cell r="H14728">
            <v>9</v>
          </cell>
          <cell r="I14728">
            <v>0</v>
          </cell>
          <cell r="J14728">
            <v>2</v>
          </cell>
          <cell r="K14728">
            <v>0</v>
          </cell>
          <cell r="L14728">
            <v>13</v>
          </cell>
        </row>
        <row r="14729">
          <cell r="E14729">
            <v>34087</v>
          </cell>
          <cell r="F14729">
            <v>7</v>
          </cell>
          <cell r="G14729">
            <v>11</v>
          </cell>
          <cell r="H14729">
            <v>6</v>
          </cell>
          <cell r="I14729">
            <v>7</v>
          </cell>
          <cell r="J14729">
            <v>2</v>
          </cell>
          <cell r="K14729">
            <v>0</v>
          </cell>
          <cell r="L14729">
            <v>0</v>
          </cell>
        </row>
        <row r="14730">
          <cell r="E14730">
            <v>34088</v>
          </cell>
          <cell r="F14730">
            <v>6</v>
          </cell>
          <cell r="G14730">
            <v>0</v>
          </cell>
          <cell r="H14730">
            <v>9</v>
          </cell>
          <cell r="I14730">
            <v>0</v>
          </cell>
          <cell r="J14730">
            <v>6</v>
          </cell>
          <cell r="K14730">
            <v>0</v>
          </cell>
          <cell r="L14730">
            <v>4</v>
          </cell>
        </row>
        <row r="14731">
          <cell r="E14731">
            <v>34089</v>
          </cell>
          <cell r="F14731">
            <v>9</v>
          </cell>
          <cell r="G14731">
            <v>19</v>
          </cell>
          <cell r="H14731">
            <v>15</v>
          </cell>
          <cell r="I14731">
            <v>19</v>
          </cell>
          <cell r="J14731">
            <v>20</v>
          </cell>
          <cell r="K14731">
            <v>24</v>
          </cell>
          <cell r="L14731">
            <v>26</v>
          </cell>
        </row>
        <row r="14732">
          <cell r="E14732">
            <v>34090</v>
          </cell>
          <cell r="F14732">
            <v>6</v>
          </cell>
          <cell r="G14732">
            <v>0</v>
          </cell>
          <cell r="H14732">
            <v>0</v>
          </cell>
          <cell r="I14732">
            <v>0</v>
          </cell>
          <cell r="J14732">
            <v>2</v>
          </cell>
          <cell r="K14732">
            <v>0</v>
          </cell>
          <cell r="L14732">
            <v>6</v>
          </cell>
        </row>
        <row r="14733">
          <cell r="E14733">
            <v>34091</v>
          </cell>
          <cell r="F14733">
            <v>4</v>
          </cell>
          <cell r="G14733">
            <v>13</v>
          </cell>
          <cell r="H14733">
            <v>9</v>
          </cell>
          <cell r="I14733">
            <v>37</v>
          </cell>
          <cell r="J14733">
            <v>13</v>
          </cell>
          <cell r="K14733">
            <v>9</v>
          </cell>
          <cell r="L14733">
            <v>7</v>
          </cell>
        </row>
        <row r="14734">
          <cell r="E14734">
            <v>34092</v>
          </cell>
          <cell r="F14734">
            <v>19</v>
          </cell>
          <cell r="G14734">
            <v>19</v>
          </cell>
          <cell r="H14734">
            <v>19</v>
          </cell>
          <cell r="I14734">
            <v>9</v>
          </cell>
          <cell r="J14734">
            <v>7</v>
          </cell>
          <cell r="K14734">
            <v>2</v>
          </cell>
          <cell r="L14734">
            <v>0</v>
          </cell>
        </row>
        <row r="14735">
          <cell r="E14735">
            <v>34093</v>
          </cell>
          <cell r="F14735">
            <v>0</v>
          </cell>
          <cell r="G14735">
            <v>6</v>
          </cell>
          <cell r="H14735">
            <v>0</v>
          </cell>
          <cell r="I14735">
            <v>6</v>
          </cell>
          <cell r="J14735">
            <v>7</v>
          </cell>
          <cell r="K14735">
            <v>9</v>
          </cell>
          <cell r="L14735">
            <v>0</v>
          </cell>
        </row>
        <row r="14736">
          <cell r="E14736">
            <v>34094</v>
          </cell>
          <cell r="F14736">
            <v>13</v>
          </cell>
          <cell r="G14736">
            <v>13</v>
          </cell>
          <cell r="H14736">
            <v>7</v>
          </cell>
          <cell r="I14736">
            <v>7</v>
          </cell>
          <cell r="J14736">
            <v>7</v>
          </cell>
          <cell r="K14736">
            <v>7</v>
          </cell>
          <cell r="L14736">
            <v>4</v>
          </cell>
        </row>
        <row r="14737">
          <cell r="E14737">
            <v>34095</v>
          </cell>
          <cell r="F14737">
            <v>11</v>
          </cell>
          <cell r="G14737">
            <v>15</v>
          </cell>
          <cell r="H14737">
            <v>17</v>
          </cell>
          <cell r="I14737">
            <v>11</v>
          </cell>
          <cell r="J14737">
            <v>15</v>
          </cell>
          <cell r="K14737">
            <v>22</v>
          </cell>
          <cell r="L14737">
            <v>17</v>
          </cell>
        </row>
        <row r="14738">
          <cell r="E14738">
            <v>34096</v>
          </cell>
          <cell r="F14738">
            <v>13</v>
          </cell>
          <cell r="G14738">
            <v>24</v>
          </cell>
          <cell r="H14738">
            <v>20</v>
          </cell>
          <cell r="I14738">
            <v>56</v>
          </cell>
          <cell r="J14738">
            <v>48</v>
          </cell>
          <cell r="K14738">
            <v>44</v>
          </cell>
          <cell r="L14738">
            <v>52</v>
          </cell>
        </row>
        <row r="14739">
          <cell r="E14739">
            <v>34097</v>
          </cell>
          <cell r="F14739">
            <v>22</v>
          </cell>
          <cell r="G14739">
            <v>15</v>
          </cell>
          <cell r="H14739">
            <v>19</v>
          </cell>
          <cell r="I14739">
            <v>26</v>
          </cell>
          <cell r="J14739">
            <v>28</v>
          </cell>
          <cell r="K14739">
            <v>22</v>
          </cell>
          <cell r="L14739">
            <v>19</v>
          </cell>
        </row>
        <row r="14740">
          <cell r="E14740">
            <v>34098</v>
          </cell>
          <cell r="F14740">
            <v>9</v>
          </cell>
          <cell r="G14740">
            <v>6</v>
          </cell>
          <cell r="H14740">
            <v>4</v>
          </cell>
          <cell r="I14740">
            <v>4</v>
          </cell>
          <cell r="J14740">
            <v>4</v>
          </cell>
          <cell r="K14740">
            <v>20</v>
          </cell>
          <cell r="L14740">
            <v>13</v>
          </cell>
        </row>
        <row r="14741">
          <cell r="E14741">
            <v>34099</v>
          </cell>
          <cell r="F14741">
            <v>4</v>
          </cell>
          <cell r="G14741">
            <v>0</v>
          </cell>
          <cell r="H14741">
            <v>7</v>
          </cell>
          <cell r="I14741">
            <v>11</v>
          </cell>
          <cell r="J14741">
            <v>11</v>
          </cell>
          <cell r="K14741">
            <v>4</v>
          </cell>
          <cell r="L14741">
            <v>13</v>
          </cell>
        </row>
        <row r="14742">
          <cell r="E14742">
            <v>34100</v>
          </cell>
          <cell r="F14742">
            <v>22</v>
          </cell>
          <cell r="G14742">
            <v>19</v>
          </cell>
          <cell r="H14742">
            <v>4</v>
          </cell>
          <cell r="I14742">
            <v>9</v>
          </cell>
          <cell r="J14742">
            <v>4</v>
          </cell>
          <cell r="K14742">
            <v>11</v>
          </cell>
          <cell r="L14742">
            <v>0</v>
          </cell>
        </row>
        <row r="14743">
          <cell r="E14743">
            <v>34101</v>
          </cell>
          <cell r="F14743">
            <v>6</v>
          </cell>
          <cell r="G14743">
            <v>0</v>
          </cell>
          <cell r="H14743">
            <v>4</v>
          </cell>
          <cell r="I14743">
            <v>9</v>
          </cell>
          <cell r="J14743">
            <v>0</v>
          </cell>
          <cell r="K14743">
            <v>6</v>
          </cell>
          <cell r="L14743">
            <v>4</v>
          </cell>
        </row>
        <row r="14744">
          <cell r="E14744">
            <v>34102</v>
          </cell>
          <cell r="F14744">
            <v>6</v>
          </cell>
          <cell r="G14744">
            <v>0</v>
          </cell>
          <cell r="H14744">
            <v>6</v>
          </cell>
          <cell r="I14744">
            <v>22</v>
          </cell>
          <cell r="J14744">
            <v>24</v>
          </cell>
          <cell r="K14744">
            <v>41</v>
          </cell>
          <cell r="L14744">
            <v>41</v>
          </cell>
        </row>
        <row r="14745">
          <cell r="E14745">
            <v>34103</v>
          </cell>
          <cell r="F14745">
            <v>0</v>
          </cell>
          <cell r="G14745">
            <v>0</v>
          </cell>
          <cell r="H14745">
            <v>0</v>
          </cell>
          <cell r="I14745">
            <v>7</v>
          </cell>
          <cell r="J14745">
            <v>6</v>
          </cell>
          <cell r="K14745">
            <v>9</v>
          </cell>
          <cell r="L14745">
            <v>9</v>
          </cell>
        </row>
        <row r="14746">
          <cell r="E14746">
            <v>34104</v>
          </cell>
          <cell r="F14746">
            <v>0</v>
          </cell>
          <cell r="G14746">
            <v>0</v>
          </cell>
          <cell r="H14746">
            <v>4</v>
          </cell>
          <cell r="I14746">
            <v>7</v>
          </cell>
          <cell r="J14746">
            <v>7</v>
          </cell>
          <cell r="K14746">
            <v>9</v>
          </cell>
          <cell r="L14746">
            <v>15</v>
          </cell>
        </row>
        <row r="14747">
          <cell r="E14747">
            <v>34105</v>
          </cell>
          <cell r="F14747">
            <v>9</v>
          </cell>
          <cell r="G14747">
            <v>2</v>
          </cell>
          <cell r="H14747">
            <v>6</v>
          </cell>
          <cell r="I14747">
            <v>2</v>
          </cell>
          <cell r="J14747">
            <v>0</v>
          </cell>
          <cell r="K14747">
            <v>4</v>
          </cell>
          <cell r="L14747">
            <v>0</v>
          </cell>
        </row>
        <row r="14748">
          <cell r="E14748">
            <v>34106</v>
          </cell>
          <cell r="F14748">
            <v>11</v>
          </cell>
          <cell r="G14748">
            <v>11</v>
          </cell>
          <cell r="H14748">
            <v>11</v>
          </cell>
          <cell r="I14748">
            <v>4</v>
          </cell>
          <cell r="J14748">
            <v>7</v>
          </cell>
          <cell r="K14748">
            <v>0</v>
          </cell>
          <cell r="L14748">
            <v>13</v>
          </cell>
        </row>
        <row r="14749">
          <cell r="E14749">
            <v>34107</v>
          </cell>
          <cell r="F14749">
            <v>7</v>
          </cell>
          <cell r="G14749">
            <v>6</v>
          </cell>
          <cell r="H14749">
            <v>4</v>
          </cell>
          <cell r="I14749">
            <v>9</v>
          </cell>
          <cell r="J14749">
            <v>0</v>
          </cell>
          <cell r="K14749">
            <v>0</v>
          </cell>
          <cell r="L14749">
            <v>7</v>
          </cell>
        </row>
        <row r="14750">
          <cell r="E14750">
            <v>34108</v>
          </cell>
          <cell r="F14750">
            <v>30</v>
          </cell>
          <cell r="G14750">
            <v>13</v>
          </cell>
          <cell r="H14750">
            <v>11</v>
          </cell>
          <cell r="I14750">
            <v>15</v>
          </cell>
          <cell r="J14750">
            <v>9</v>
          </cell>
          <cell r="K14750">
            <v>7</v>
          </cell>
          <cell r="L14750">
            <v>7</v>
          </cell>
        </row>
        <row r="14751">
          <cell r="E14751">
            <v>34109</v>
          </cell>
          <cell r="F14751">
            <v>9</v>
          </cell>
          <cell r="G14751">
            <v>6</v>
          </cell>
          <cell r="H14751">
            <v>11</v>
          </cell>
          <cell r="I14751">
            <v>7</v>
          </cell>
          <cell r="J14751">
            <v>7</v>
          </cell>
          <cell r="K14751">
            <v>9</v>
          </cell>
          <cell r="L14751">
            <v>6</v>
          </cell>
        </row>
        <row r="14752">
          <cell r="E14752">
            <v>34110</v>
          </cell>
          <cell r="F14752">
            <v>11</v>
          </cell>
          <cell r="G14752">
            <v>9</v>
          </cell>
          <cell r="H14752">
            <v>7</v>
          </cell>
          <cell r="I14752">
            <v>4</v>
          </cell>
          <cell r="J14752">
            <v>7</v>
          </cell>
          <cell r="K14752">
            <v>15</v>
          </cell>
          <cell r="L14752">
            <v>15</v>
          </cell>
        </row>
        <row r="14753">
          <cell r="E14753">
            <v>34111</v>
          </cell>
          <cell r="F14753">
            <v>31</v>
          </cell>
          <cell r="G14753">
            <v>15</v>
          </cell>
          <cell r="H14753">
            <v>15</v>
          </cell>
          <cell r="I14753">
            <v>13</v>
          </cell>
          <cell r="J14753">
            <v>13</v>
          </cell>
          <cell r="K14753">
            <v>7</v>
          </cell>
          <cell r="L14753">
            <v>9</v>
          </cell>
        </row>
        <row r="14754">
          <cell r="E14754">
            <v>34112</v>
          </cell>
          <cell r="F14754">
            <v>15</v>
          </cell>
          <cell r="G14754">
            <v>11</v>
          </cell>
          <cell r="H14754">
            <v>6</v>
          </cell>
          <cell r="I14754">
            <v>7</v>
          </cell>
          <cell r="J14754">
            <v>9</v>
          </cell>
          <cell r="K14754">
            <v>0</v>
          </cell>
          <cell r="L14754">
            <v>0</v>
          </cell>
        </row>
        <row r="14755">
          <cell r="E14755">
            <v>34113</v>
          </cell>
          <cell r="F14755">
            <v>7</v>
          </cell>
          <cell r="G14755">
            <v>0</v>
          </cell>
          <cell r="H14755">
            <v>0</v>
          </cell>
          <cell r="I14755">
            <v>7</v>
          </cell>
          <cell r="J14755">
            <v>0</v>
          </cell>
          <cell r="K14755">
            <v>0</v>
          </cell>
          <cell r="L14755">
            <v>0</v>
          </cell>
        </row>
        <row r="14756">
          <cell r="E14756">
            <v>34114</v>
          </cell>
          <cell r="F14756">
            <v>15</v>
          </cell>
          <cell r="G14756">
            <v>11</v>
          </cell>
          <cell r="H14756">
            <v>11</v>
          </cell>
          <cell r="I14756">
            <v>0</v>
          </cell>
          <cell r="J14756">
            <v>0</v>
          </cell>
          <cell r="K14756">
            <v>0</v>
          </cell>
          <cell r="L14756">
            <v>0</v>
          </cell>
        </row>
        <row r="14757">
          <cell r="E14757">
            <v>34115</v>
          </cell>
          <cell r="F14757">
            <v>4</v>
          </cell>
          <cell r="G14757">
            <v>13</v>
          </cell>
          <cell r="H14757">
            <v>11</v>
          </cell>
          <cell r="I14757">
            <v>11</v>
          </cell>
          <cell r="J14757">
            <v>4</v>
          </cell>
          <cell r="K14757">
            <v>6</v>
          </cell>
          <cell r="L14757">
            <v>7</v>
          </cell>
        </row>
        <row r="14758">
          <cell r="E14758">
            <v>34116</v>
          </cell>
          <cell r="F14758">
            <v>0</v>
          </cell>
          <cell r="G14758">
            <v>9</v>
          </cell>
          <cell r="H14758">
            <v>15</v>
          </cell>
          <cell r="I14758">
            <v>9</v>
          </cell>
          <cell r="J14758">
            <v>9</v>
          </cell>
          <cell r="K14758">
            <v>4</v>
          </cell>
          <cell r="L14758">
            <v>6</v>
          </cell>
        </row>
        <row r="14759">
          <cell r="E14759">
            <v>34117</v>
          </cell>
          <cell r="F14759">
            <v>11</v>
          </cell>
          <cell r="G14759">
            <v>17</v>
          </cell>
          <cell r="H14759">
            <v>13</v>
          </cell>
          <cell r="I14759">
            <v>22</v>
          </cell>
          <cell r="J14759">
            <v>17</v>
          </cell>
          <cell r="K14759">
            <v>19</v>
          </cell>
          <cell r="L14759">
            <v>20</v>
          </cell>
        </row>
        <row r="14760">
          <cell r="E14760">
            <v>34118</v>
          </cell>
          <cell r="F14760">
            <v>4</v>
          </cell>
          <cell r="G14760">
            <v>0</v>
          </cell>
          <cell r="H14760">
            <v>6</v>
          </cell>
          <cell r="I14760">
            <v>4</v>
          </cell>
          <cell r="J14760">
            <v>7</v>
          </cell>
          <cell r="K14760">
            <v>9</v>
          </cell>
          <cell r="L14760">
            <v>7</v>
          </cell>
        </row>
        <row r="14761">
          <cell r="E14761">
            <v>34119</v>
          </cell>
          <cell r="F14761">
            <v>4</v>
          </cell>
          <cell r="G14761">
            <v>4</v>
          </cell>
          <cell r="H14761">
            <v>0</v>
          </cell>
          <cell r="I14761">
            <v>0</v>
          </cell>
          <cell r="J14761">
            <v>0</v>
          </cell>
          <cell r="K14761">
            <v>0</v>
          </cell>
          <cell r="L14761">
            <v>0</v>
          </cell>
        </row>
        <row r="14762">
          <cell r="E14762">
            <v>34120</v>
          </cell>
          <cell r="F14762">
            <v>22</v>
          </cell>
          <cell r="G14762">
            <v>22</v>
          </cell>
          <cell r="H14762">
            <v>15</v>
          </cell>
          <cell r="I14762">
            <v>17</v>
          </cell>
          <cell r="J14762">
            <v>11</v>
          </cell>
          <cell r="K14762">
            <v>13</v>
          </cell>
          <cell r="L14762">
            <v>11</v>
          </cell>
        </row>
        <row r="14763">
          <cell r="E14763">
            <v>34121</v>
          </cell>
          <cell r="F14763">
            <v>28</v>
          </cell>
          <cell r="G14763">
            <v>22</v>
          </cell>
          <cell r="H14763">
            <v>9</v>
          </cell>
          <cell r="I14763">
            <v>6</v>
          </cell>
          <cell r="J14763">
            <v>4</v>
          </cell>
          <cell r="K14763">
            <v>6</v>
          </cell>
          <cell r="L14763">
            <v>9</v>
          </cell>
        </row>
        <row r="14764">
          <cell r="E14764">
            <v>34122</v>
          </cell>
          <cell r="F14764">
            <v>7</v>
          </cell>
          <cell r="G14764">
            <v>7</v>
          </cell>
          <cell r="H14764">
            <v>0</v>
          </cell>
          <cell r="I14764">
            <v>0</v>
          </cell>
          <cell r="J14764">
            <v>7</v>
          </cell>
          <cell r="K14764">
            <v>7</v>
          </cell>
          <cell r="L14764">
            <v>6</v>
          </cell>
        </row>
        <row r="14765">
          <cell r="E14765">
            <v>34123</v>
          </cell>
          <cell r="F14765">
            <v>19</v>
          </cell>
          <cell r="G14765">
            <v>11</v>
          </cell>
          <cell r="H14765">
            <v>13</v>
          </cell>
          <cell r="I14765">
            <v>15</v>
          </cell>
          <cell r="J14765">
            <v>15</v>
          </cell>
          <cell r="K14765">
            <v>13</v>
          </cell>
          <cell r="L14765">
            <v>9</v>
          </cell>
        </row>
        <row r="14766">
          <cell r="E14766">
            <v>34124</v>
          </cell>
          <cell r="F14766">
            <v>22</v>
          </cell>
          <cell r="G14766">
            <v>22</v>
          </cell>
          <cell r="H14766">
            <v>15</v>
          </cell>
          <cell r="I14766">
            <v>11</v>
          </cell>
          <cell r="J14766">
            <v>11</v>
          </cell>
          <cell r="K14766">
            <v>7</v>
          </cell>
          <cell r="L14766">
            <v>7</v>
          </cell>
        </row>
        <row r="14767">
          <cell r="E14767">
            <v>34125</v>
          </cell>
          <cell r="F14767">
            <v>0</v>
          </cell>
          <cell r="G14767">
            <v>0</v>
          </cell>
          <cell r="H14767">
            <v>6</v>
          </cell>
          <cell r="I14767">
            <v>7</v>
          </cell>
          <cell r="J14767">
            <v>7</v>
          </cell>
          <cell r="K14767">
            <v>7</v>
          </cell>
          <cell r="L14767">
            <v>0</v>
          </cell>
        </row>
        <row r="14768">
          <cell r="E14768">
            <v>34126</v>
          </cell>
          <cell r="F14768">
            <v>7</v>
          </cell>
          <cell r="G14768">
            <v>0</v>
          </cell>
          <cell r="H14768">
            <v>0</v>
          </cell>
          <cell r="I14768">
            <v>6</v>
          </cell>
          <cell r="J14768">
            <v>6</v>
          </cell>
          <cell r="K14768">
            <v>0</v>
          </cell>
          <cell r="L14768">
            <v>4</v>
          </cell>
        </row>
        <row r="14769">
          <cell r="E14769">
            <v>34127</v>
          </cell>
          <cell r="F14769">
            <v>15</v>
          </cell>
          <cell r="G14769">
            <v>15</v>
          </cell>
          <cell r="H14769">
            <v>15</v>
          </cell>
          <cell r="I14769">
            <v>9</v>
          </cell>
          <cell r="J14769">
            <v>7</v>
          </cell>
          <cell r="K14769">
            <v>15</v>
          </cell>
          <cell r="L14769">
            <v>11</v>
          </cell>
        </row>
        <row r="14770">
          <cell r="E14770">
            <v>34128</v>
          </cell>
          <cell r="F14770">
            <v>9</v>
          </cell>
          <cell r="G14770">
            <v>0</v>
          </cell>
          <cell r="H14770">
            <v>4</v>
          </cell>
          <cell r="I14770">
            <v>4</v>
          </cell>
          <cell r="J14770">
            <v>0</v>
          </cell>
          <cell r="K14770">
            <v>7</v>
          </cell>
          <cell r="L14770">
            <v>13</v>
          </cell>
        </row>
        <row r="14771">
          <cell r="E14771">
            <v>34129</v>
          </cell>
          <cell r="F14771">
            <v>0</v>
          </cell>
          <cell r="G14771">
            <v>0</v>
          </cell>
          <cell r="H14771">
            <v>0</v>
          </cell>
          <cell r="I14771">
            <v>4</v>
          </cell>
          <cell r="J14771">
            <v>0</v>
          </cell>
          <cell r="K14771">
            <v>4</v>
          </cell>
          <cell r="L14771">
            <v>4</v>
          </cell>
        </row>
        <row r="14772">
          <cell r="E14772">
            <v>34130</v>
          </cell>
          <cell r="F14772">
            <v>19</v>
          </cell>
          <cell r="G14772">
            <v>13</v>
          </cell>
          <cell r="H14772">
            <v>24</v>
          </cell>
          <cell r="I14772">
            <v>7</v>
          </cell>
          <cell r="J14772">
            <v>11</v>
          </cell>
          <cell r="K14772">
            <v>13</v>
          </cell>
          <cell r="L14772">
            <v>7</v>
          </cell>
        </row>
        <row r="14773">
          <cell r="E14773">
            <v>34131</v>
          </cell>
          <cell r="F14773">
            <v>11</v>
          </cell>
          <cell r="G14773">
            <v>13</v>
          </cell>
          <cell r="H14773">
            <v>13</v>
          </cell>
          <cell r="I14773">
            <v>19</v>
          </cell>
          <cell r="J14773">
            <v>15</v>
          </cell>
          <cell r="K14773">
            <v>11</v>
          </cell>
          <cell r="L14773">
            <v>15</v>
          </cell>
        </row>
        <row r="14774">
          <cell r="E14774">
            <v>34132</v>
          </cell>
          <cell r="F14774">
            <v>35</v>
          </cell>
          <cell r="G14774">
            <v>22</v>
          </cell>
          <cell r="H14774">
            <v>35</v>
          </cell>
          <cell r="I14774">
            <v>37</v>
          </cell>
          <cell r="J14774">
            <v>30</v>
          </cell>
          <cell r="K14774">
            <v>33</v>
          </cell>
          <cell r="L14774">
            <v>33</v>
          </cell>
        </row>
        <row r="14775">
          <cell r="E14775">
            <v>34133</v>
          </cell>
          <cell r="F14775">
            <v>28</v>
          </cell>
          <cell r="G14775">
            <v>22</v>
          </cell>
          <cell r="H14775">
            <v>24</v>
          </cell>
          <cell r="I14775">
            <v>22</v>
          </cell>
          <cell r="J14775">
            <v>19</v>
          </cell>
          <cell r="K14775">
            <v>17</v>
          </cell>
          <cell r="L14775">
            <v>13</v>
          </cell>
        </row>
        <row r="14776">
          <cell r="E14776">
            <v>34134</v>
          </cell>
          <cell r="F14776">
            <v>9</v>
          </cell>
          <cell r="G14776">
            <v>4</v>
          </cell>
          <cell r="H14776">
            <v>6</v>
          </cell>
          <cell r="I14776">
            <v>0</v>
          </cell>
          <cell r="J14776">
            <v>4</v>
          </cell>
          <cell r="K14776">
            <v>0</v>
          </cell>
          <cell r="L14776">
            <v>4</v>
          </cell>
        </row>
        <row r="14777">
          <cell r="E14777">
            <v>34135</v>
          </cell>
          <cell r="F14777">
            <v>7</v>
          </cell>
          <cell r="G14777">
            <v>7</v>
          </cell>
          <cell r="H14777">
            <v>6</v>
          </cell>
          <cell r="I14777">
            <v>6</v>
          </cell>
          <cell r="J14777">
            <v>4</v>
          </cell>
          <cell r="K14777">
            <v>9</v>
          </cell>
          <cell r="L14777">
            <v>7</v>
          </cell>
        </row>
        <row r="14778">
          <cell r="E14778">
            <v>34136</v>
          </cell>
          <cell r="F14778">
            <v>19</v>
          </cell>
          <cell r="G14778">
            <v>17</v>
          </cell>
          <cell r="H14778">
            <v>13</v>
          </cell>
          <cell r="I14778">
            <v>9</v>
          </cell>
          <cell r="J14778">
            <v>13</v>
          </cell>
          <cell r="K14778">
            <v>9</v>
          </cell>
          <cell r="L14778">
            <v>11</v>
          </cell>
        </row>
        <row r="14779">
          <cell r="E14779">
            <v>34137</v>
          </cell>
          <cell r="F14779">
            <v>15</v>
          </cell>
          <cell r="G14779">
            <v>13</v>
          </cell>
          <cell r="H14779">
            <v>9</v>
          </cell>
          <cell r="I14779">
            <v>7</v>
          </cell>
          <cell r="J14779">
            <v>6</v>
          </cell>
          <cell r="K14779">
            <v>6</v>
          </cell>
          <cell r="L14779">
            <v>0</v>
          </cell>
        </row>
        <row r="14780">
          <cell r="E14780">
            <v>34138</v>
          </cell>
          <cell r="F14780">
            <v>7</v>
          </cell>
          <cell r="G14780">
            <v>4</v>
          </cell>
          <cell r="H14780">
            <v>2</v>
          </cell>
          <cell r="I14780">
            <v>6</v>
          </cell>
          <cell r="J14780">
            <v>6</v>
          </cell>
          <cell r="K14780">
            <v>6</v>
          </cell>
          <cell r="L14780">
            <v>0</v>
          </cell>
        </row>
        <row r="14781">
          <cell r="E14781">
            <v>34139</v>
          </cell>
          <cell r="F14781">
            <v>7</v>
          </cell>
          <cell r="G14781">
            <v>0</v>
          </cell>
          <cell r="H14781">
            <v>0</v>
          </cell>
          <cell r="I14781">
            <v>0</v>
          </cell>
          <cell r="J14781">
            <v>2</v>
          </cell>
          <cell r="K14781">
            <v>7</v>
          </cell>
          <cell r="L14781">
            <v>7</v>
          </cell>
        </row>
        <row r="14782">
          <cell r="E14782">
            <v>34140</v>
          </cell>
          <cell r="F14782">
            <v>9</v>
          </cell>
          <cell r="G14782">
            <v>6</v>
          </cell>
          <cell r="H14782">
            <v>0</v>
          </cell>
          <cell r="I14782">
            <v>0</v>
          </cell>
          <cell r="J14782">
            <v>0</v>
          </cell>
          <cell r="K14782">
            <v>0</v>
          </cell>
          <cell r="L14782">
            <v>0</v>
          </cell>
        </row>
        <row r="14783">
          <cell r="E14783">
            <v>34141</v>
          </cell>
          <cell r="F14783">
            <v>7</v>
          </cell>
          <cell r="G14783">
            <v>7</v>
          </cell>
          <cell r="H14783">
            <v>9</v>
          </cell>
          <cell r="I14783">
            <v>13</v>
          </cell>
          <cell r="J14783">
            <v>20</v>
          </cell>
          <cell r="K14783">
            <v>7</v>
          </cell>
          <cell r="L14783">
            <v>17</v>
          </cell>
        </row>
        <row r="14784">
          <cell r="E14784">
            <v>34142</v>
          </cell>
          <cell r="F14784">
            <v>6</v>
          </cell>
          <cell r="G14784">
            <v>15</v>
          </cell>
          <cell r="H14784">
            <v>19</v>
          </cell>
          <cell r="I14784">
            <v>13</v>
          </cell>
          <cell r="J14784">
            <v>13</v>
          </cell>
          <cell r="K14784">
            <v>4</v>
          </cell>
          <cell r="L14784">
            <v>0</v>
          </cell>
        </row>
        <row r="14785">
          <cell r="E14785">
            <v>34143</v>
          </cell>
          <cell r="F14785">
            <v>24</v>
          </cell>
          <cell r="G14785">
            <v>22</v>
          </cell>
          <cell r="H14785">
            <v>20</v>
          </cell>
          <cell r="I14785">
            <v>15</v>
          </cell>
          <cell r="J14785">
            <v>17</v>
          </cell>
          <cell r="K14785">
            <v>15</v>
          </cell>
          <cell r="L14785">
            <v>22</v>
          </cell>
        </row>
        <row r="14786">
          <cell r="E14786">
            <v>34144</v>
          </cell>
          <cell r="F14786">
            <v>41</v>
          </cell>
          <cell r="G14786">
            <v>44</v>
          </cell>
          <cell r="H14786">
            <v>44</v>
          </cell>
          <cell r="I14786">
            <v>41</v>
          </cell>
          <cell r="J14786">
            <v>37</v>
          </cell>
          <cell r="K14786">
            <v>37</v>
          </cell>
          <cell r="L14786">
            <v>30</v>
          </cell>
        </row>
        <row r="14787">
          <cell r="E14787">
            <v>34145</v>
          </cell>
          <cell r="F14787">
            <v>0</v>
          </cell>
          <cell r="G14787">
            <v>4</v>
          </cell>
          <cell r="H14787">
            <v>7</v>
          </cell>
          <cell r="I14787">
            <v>11</v>
          </cell>
          <cell r="J14787">
            <v>0</v>
          </cell>
          <cell r="K14787">
            <v>0</v>
          </cell>
          <cell r="L14787">
            <v>4</v>
          </cell>
        </row>
        <row r="14788">
          <cell r="E14788">
            <v>34146</v>
          </cell>
          <cell r="F14788">
            <v>6</v>
          </cell>
          <cell r="G14788">
            <v>7</v>
          </cell>
          <cell r="H14788">
            <v>6</v>
          </cell>
          <cell r="I14788">
            <v>7</v>
          </cell>
          <cell r="J14788">
            <v>0</v>
          </cell>
          <cell r="K14788">
            <v>0</v>
          </cell>
          <cell r="L14788">
            <v>0</v>
          </cell>
        </row>
        <row r="14789">
          <cell r="E14789">
            <v>34147</v>
          </cell>
          <cell r="F14789">
            <v>20</v>
          </cell>
          <cell r="G14789">
            <v>17</v>
          </cell>
          <cell r="H14789">
            <v>26</v>
          </cell>
          <cell r="I14789">
            <v>17</v>
          </cell>
          <cell r="J14789">
            <v>17</v>
          </cell>
          <cell r="K14789">
            <v>24</v>
          </cell>
          <cell r="L14789">
            <v>24</v>
          </cell>
        </row>
        <row r="14790">
          <cell r="E14790">
            <v>34148</v>
          </cell>
          <cell r="F14790">
            <v>7</v>
          </cell>
          <cell r="G14790">
            <v>0</v>
          </cell>
          <cell r="H14790">
            <v>4</v>
          </cell>
          <cell r="I14790">
            <v>9</v>
          </cell>
          <cell r="J14790">
            <v>0</v>
          </cell>
          <cell r="K14790">
            <v>0</v>
          </cell>
          <cell r="L14790">
            <v>6</v>
          </cell>
        </row>
        <row r="14791">
          <cell r="E14791">
            <v>34149</v>
          </cell>
          <cell r="F14791">
            <v>19</v>
          </cell>
          <cell r="G14791">
            <v>17</v>
          </cell>
          <cell r="H14791">
            <v>31</v>
          </cell>
          <cell r="I14791">
            <v>28</v>
          </cell>
          <cell r="J14791">
            <v>28</v>
          </cell>
          <cell r="K14791">
            <v>22</v>
          </cell>
          <cell r="L14791">
            <v>22</v>
          </cell>
        </row>
        <row r="14792">
          <cell r="E14792">
            <v>34150</v>
          </cell>
          <cell r="F14792">
            <v>20</v>
          </cell>
          <cell r="G14792">
            <v>17</v>
          </cell>
          <cell r="H14792">
            <v>17</v>
          </cell>
          <cell r="I14792">
            <v>13</v>
          </cell>
          <cell r="J14792">
            <v>13</v>
          </cell>
          <cell r="K14792">
            <v>13</v>
          </cell>
          <cell r="L14792">
            <v>24</v>
          </cell>
        </row>
        <row r="14793">
          <cell r="E14793">
            <v>34151</v>
          </cell>
          <cell r="F14793">
            <v>11</v>
          </cell>
          <cell r="G14793">
            <v>0</v>
          </cell>
          <cell r="H14793">
            <v>4</v>
          </cell>
          <cell r="I14793">
            <v>9</v>
          </cell>
          <cell r="J14793">
            <v>4</v>
          </cell>
          <cell r="K14793">
            <v>11</v>
          </cell>
          <cell r="L14793">
            <v>19</v>
          </cell>
        </row>
        <row r="14794">
          <cell r="E14794">
            <v>34152</v>
          </cell>
          <cell r="F14794">
            <v>7</v>
          </cell>
          <cell r="G14794">
            <v>17</v>
          </cell>
          <cell r="H14794">
            <v>7</v>
          </cell>
          <cell r="I14794">
            <v>13</v>
          </cell>
          <cell r="J14794">
            <v>15</v>
          </cell>
          <cell r="K14794">
            <v>9</v>
          </cell>
          <cell r="L14794">
            <v>0</v>
          </cell>
        </row>
        <row r="14795">
          <cell r="E14795">
            <v>34153</v>
          </cell>
          <cell r="F14795">
            <v>13</v>
          </cell>
          <cell r="G14795">
            <v>17</v>
          </cell>
          <cell r="H14795">
            <v>19</v>
          </cell>
          <cell r="I14795">
            <v>11</v>
          </cell>
          <cell r="J14795">
            <v>15</v>
          </cell>
          <cell r="K14795">
            <v>17</v>
          </cell>
          <cell r="L14795">
            <v>15</v>
          </cell>
        </row>
        <row r="14796">
          <cell r="E14796">
            <v>34154</v>
          </cell>
          <cell r="F14796">
            <v>11</v>
          </cell>
          <cell r="G14796">
            <v>11</v>
          </cell>
          <cell r="H14796">
            <v>13</v>
          </cell>
          <cell r="I14796">
            <v>19</v>
          </cell>
          <cell r="J14796">
            <v>15</v>
          </cell>
          <cell r="K14796">
            <v>15</v>
          </cell>
          <cell r="L14796">
            <v>13</v>
          </cell>
        </row>
        <row r="14797">
          <cell r="E14797">
            <v>34155</v>
          </cell>
          <cell r="F14797">
            <v>11</v>
          </cell>
          <cell r="G14797">
            <v>13</v>
          </cell>
          <cell r="H14797">
            <v>15</v>
          </cell>
          <cell r="I14797">
            <v>19</v>
          </cell>
          <cell r="J14797">
            <v>19</v>
          </cell>
          <cell r="K14797">
            <v>17</v>
          </cell>
          <cell r="L14797">
            <v>22</v>
          </cell>
        </row>
        <row r="14798">
          <cell r="E14798">
            <v>34156</v>
          </cell>
          <cell r="F14798">
            <v>19</v>
          </cell>
          <cell r="G14798">
            <v>13</v>
          </cell>
          <cell r="H14798">
            <v>17</v>
          </cell>
          <cell r="I14798">
            <v>19</v>
          </cell>
          <cell r="J14798">
            <v>17</v>
          </cell>
          <cell r="K14798">
            <v>22</v>
          </cell>
          <cell r="L14798">
            <v>24</v>
          </cell>
        </row>
        <row r="14799">
          <cell r="E14799">
            <v>34157</v>
          </cell>
          <cell r="F14799">
            <v>9</v>
          </cell>
          <cell r="G14799">
            <v>13</v>
          </cell>
          <cell r="H14799">
            <v>15</v>
          </cell>
          <cell r="I14799">
            <v>20</v>
          </cell>
          <cell r="J14799">
            <v>20</v>
          </cell>
          <cell r="K14799">
            <v>19</v>
          </cell>
          <cell r="L14799">
            <v>20</v>
          </cell>
        </row>
        <row r="14800">
          <cell r="E14800">
            <v>34158</v>
          </cell>
          <cell r="F14800">
            <v>9</v>
          </cell>
          <cell r="G14800">
            <v>13</v>
          </cell>
          <cell r="H14800">
            <v>11</v>
          </cell>
          <cell r="I14800">
            <v>9</v>
          </cell>
          <cell r="J14800">
            <v>6</v>
          </cell>
          <cell r="K14800">
            <v>7</v>
          </cell>
          <cell r="L14800">
            <v>9</v>
          </cell>
        </row>
        <row r="14801">
          <cell r="E14801">
            <v>34159</v>
          </cell>
          <cell r="F14801">
            <v>20</v>
          </cell>
          <cell r="G14801">
            <v>20</v>
          </cell>
          <cell r="H14801">
            <v>19</v>
          </cell>
          <cell r="I14801">
            <v>11</v>
          </cell>
          <cell r="J14801">
            <v>9</v>
          </cell>
          <cell r="K14801">
            <v>7</v>
          </cell>
          <cell r="L14801">
            <v>17</v>
          </cell>
        </row>
        <row r="14802">
          <cell r="E14802">
            <v>34160</v>
          </cell>
          <cell r="F14802">
            <v>13</v>
          </cell>
          <cell r="G14802">
            <v>9</v>
          </cell>
          <cell r="H14802">
            <v>9</v>
          </cell>
          <cell r="I14802">
            <v>13</v>
          </cell>
          <cell r="J14802">
            <v>11</v>
          </cell>
          <cell r="K14802">
            <v>11</v>
          </cell>
          <cell r="L14802">
            <v>17</v>
          </cell>
        </row>
        <row r="14803">
          <cell r="E14803">
            <v>34161</v>
          </cell>
          <cell r="F14803">
            <v>11</v>
          </cell>
          <cell r="G14803">
            <v>11</v>
          </cell>
          <cell r="H14803">
            <v>0</v>
          </cell>
          <cell r="I14803">
            <v>0</v>
          </cell>
          <cell r="J14803">
            <v>0</v>
          </cell>
          <cell r="K14803">
            <v>6</v>
          </cell>
          <cell r="L14803">
            <v>0</v>
          </cell>
        </row>
        <row r="14804">
          <cell r="E14804">
            <v>34162</v>
          </cell>
          <cell r="F14804">
            <v>20</v>
          </cell>
          <cell r="G14804">
            <v>17</v>
          </cell>
          <cell r="H14804">
            <v>17</v>
          </cell>
          <cell r="I14804">
            <v>17</v>
          </cell>
          <cell r="J14804">
            <v>19</v>
          </cell>
          <cell r="K14804">
            <v>15</v>
          </cell>
          <cell r="L14804">
            <v>17</v>
          </cell>
        </row>
        <row r="14805">
          <cell r="E14805">
            <v>34163</v>
          </cell>
          <cell r="F14805">
            <v>9</v>
          </cell>
          <cell r="G14805">
            <v>11</v>
          </cell>
          <cell r="H14805">
            <v>7</v>
          </cell>
          <cell r="I14805">
            <v>7</v>
          </cell>
          <cell r="J14805">
            <v>9</v>
          </cell>
          <cell r="K14805">
            <v>0</v>
          </cell>
          <cell r="L14805">
            <v>0</v>
          </cell>
        </row>
        <row r="14806">
          <cell r="E14806">
            <v>34164</v>
          </cell>
          <cell r="F14806">
            <v>9</v>
          </cell>
          <cell r="G14806">
            <v>11</v>
          </cell>
          <cell r="H14806">
            <v>9</v>
          </cell>
          <cell r="I14806">
            <v>4</v>
          </cell>
          <cell r="J14806">
            <v>0</v>
          </cell>
          <cell r="K14806">
            <v>0</v>
          </cell>
          <cell r="L14806">
            <v>0</v>
          </cell>
        </row>
        <row r="14807">
          <cell r="E14807">
            <v>34165</v>
          </cell>
          <cell r="F14807">
            <v>6</v>
          </cell>
          <cell r="G14807">
            <v>7</v>
          </cell>
          <cell r="H14807">
            <v>4</v>
          </cell>
          <cell r="I14807">
            <v>6</v>
          </cell>
          <cell r="J14807">
            <v>0</v>
          </cell>
          <cell r="K14807">
            <v>4</v>
          </cell>
          <cell r="L14807">
            <v>7</v>
          </cell>
        </row>
        <row r="14808">
          <cell r="E14808">
            <v>34166</v>
          </cell>
          <cell r="F14808">
            <v>7</v>
          </cell>
          <cell r="G14808">
            <v>7</v>
          </cell>
          <cell r="H14808">
            <v>6</v>
          </cell>
          <cell r="I14808">
            <v>9</v>
          </cell>
          <cell r="J14808">
            <v>7</v>
          </cell>
          <cell r="K14808">
            <v>13</v>
          </cell>
          <cell r="L14808">
            <v>13</v>
          </cell>
        </row>
        <row r="14809">
          <cell r="E14809">
            <v>34167</v>
          </cell>
          <cell r="F14809">
            <v>9</v>
          </cell>
          <cell r="G14809">
            <v>9</v>
          </cell>
          <cell r="H14809">
            <v>9</v>
          </cell>
          <cell r="I14809">
            <v>7</v>
          </cell>
          <cell r="J14809">
            <v>0</v>
          </cell>
          <cell r="K14809">
            <v>11</v>
          </cell>
          <cell r="L14809">
            <v>0</v>
          </cell>
        </row>
        <row r="14810">
          <cell r="E14810">
            <v>34168</v>
          </cell>
          <cell r="F14810">
            <v>6</v>
          </cell>
          <cell r="G14810">
            <v>13</v>
          </cell>
          <cell r="H14810">
            <v>9</v>
          </cell>
          <cell r="I14810">
            <v>6</v>
          </cell>
          <cell r="J14810">
            <v>9</v>
          </cell>
          <cell r="K14810">
            <v>7</v>
          </cell>
          <cell r="L14810">
            <v>4</v>
          </cell>
        </row>
        <row r="14811">
          <cell r="E14811">
            <v>34169</v>
          </cell>
          <cell r="F14811">
            <v>0</v>
          </cell>
          <cell r="G14811">
            <v>0</v>
          </cell>
          <cell r="H14811">
            <v>0</v>
          </cell>
          <cell r="I14811">
            <v>6</v>
          </cell>
          <cell r="J14811">
            <v>9</v>
          </cell>
          <cell r="K14811">
            <v>0</v>
          </cell>
          <cell r="L14811">
            <v>0</v>
          </cell>
        </row>
        <row r="14812">
          <cell r="E14812">
            <v>34170</v>
          </cell>
          <cell r="F14812">
            <v>11</v>
          </cell>
          <cell r="G14812">
            <v>15</v>
          </cell>
          <cell r="H14812">
            <v>15</v>
          </cell>
          <cell r="I14812">
            <v>19</v>
          </cell>
          <cell r="J14812">
            <v>15</v>
          </cell>
          <cell r="K14812">
            <v>4</v>
          </cell>
          <cell r="L14812">
            <v>11</v>
          </cell>
        </row>
        <row r="14813">
          <cell r="E14813">
            <v>34171</v>
          </cell>
          <cell r="F14813">
            <v>6</v>
          </cell>
          <cell r="G14813">
            <v>6</v>
          </cell>
          <cell r="H14813">
            <v>6</v>
          </cell>
          <cell r="I14813">
            <v>7</v>
          </cell>
          <cell r="J14813">
            <v>4</v>
          </cell>
          <cell r="K14813">
            <v>7</v>
          </cell>
          <cell r="L14813">
            <v>7</v>
          </cell>
        </row>
        <row r="14814">
          <cell r="E14814">
            <v>34172</v>
          </cell>
          <cell r="F14814">
            <v>0</v>
          </cell>
          <cell r="G14814">
            <v>9</v>
          </cell>
          <cell r="H14814">
            <v>0</v>
          </cell>
          <cell r="I14814">
            <v>0</v>
          </cell>
          <cell r="J14814">
            <v>7</v>
          </cell>
          <cell r="K14814">
            <v>7</v>
          </cell>
          <cell r="L14814">
            <v>7</v>
          </cell>
        </row>
        <row r="14815">
          <cell r="E14815">
            <v>34173</v>
          </cell>
          <cell r="F14815">
            <v>4</v>
          </cell>
          <cell r="G14815">
            <v>11</v>
          </cell>
          <cell r="H14815">
            <v>9</v>
          </cell>
          <cell r="I14815">
            <v>6</v>
          </cell>
          <cell r="J14815">
            <v>9</v>
          </cell>
          <cell r="K14815">
            <v>13</v>
          </cell>
          <cell r="L14815">
            <v>11</v>
          </cell>
        </row>
        <row r="14816">
          <cell r="E14816">
            <v>34174</v>
          </cell>
          <cell r="F14816">
            <v>6</v>
          </cell>
          <cell r="G14816">
            <v>0</v>
          </cell>
          <cell r="H14816">
            <v>7</v>
          </cell>
          <cell r="I14816">
            <v>0</v>
          </cell>
          <cell r="J14816">
            <v>0</v>
          </cell>
          <cell r="K14816">
            <v>19</v>
          </cell>
          <cell r="L14816">
            <v>6</v>
          </cell>
        </row>
        <row r="14817">
          <cell r="E14817">
            <v>34175</v>
          </cell>
          <cell r="F14817">
            <v>7</v>
          </cell>
          <cell r="G14817">
            <v>7</v>
          </cell>
          <cell r="H14817">
            <v>7</v>
          </cell>
          <cell r="I14817">
            <v>6</v>
          </cell>
          <cell r="J14817">
            <v>11</v>
          </cell>
          <cell r="K14817">
            <v>15</v>
          </cell>
          <cell r="L14817">
            <v>22</v>
          </cell>
        </row>
        <row r="14818">
          <cell r="E14818">
            <v>34176</v>
          </cell>
          <cell r="F14818">
            <v>17</v>
          </cell>
          <cell r="G14818">
            <v>17</v>
          </cell>
          <cell r="H14818">
            <v>17</v>
          </cell>
          <cell r="I14818">
            <v>13</v>
          </cell>
          <cell r="J14818">
            <v>13</v>
          </cell>
          <cell r="K14818">
            <v>17</v>
          </cell>
          <cell r="L14818">
            <v>24</v>
          </cell>
        </row>
        <row r="14819">
          <cell r="E14819">
            <v>34177</v>
          </cell>
          <cell r="F14819">
            <v>0</v>
          </cell>
          <cell r="G14819">
            <v>11</v>
          </cell>
          <cell r="H14819">
            <v>6</v>
          </cell>
          <cell r="I14819">
            <v>0</v>
          </cell>
          <cell r="J14819">
            <v>4</v>
          </cell>
          <cell r="K14819">
            <v>6</v>
          </cell>
          <cell r="L14819">
            <v>0</v>
          </cell>
        </row>
        <row r="14820">
          <cell r="E14820">
            <v>34178</v>
          </cell>
          <cell r="F14820">
            <v>0</v>
          </cell>
          <cell r="G14820">
            <v>4</v>
          </cell>
          <cell r="H14820">
            <v>6</v>
          </cell>
          <cell r="I14820">
            <v>4</v>
          </cell>
          <cell r="J14820">
            <v>0</v>
          </cell>
          <cell r="K14820">
            <v>0</v>
          </cell>
          <cell r="L14820">
            <v>0</v>
          </cell>
        </row>
        <row r="14821">
          <cell r="E14821">
            <v>34179</v>
          </cell>
          <cell r="F14821">
            <v>13</v>
          </cell>
          <cell r="G14821">
            <v>9</v>
          </cell>
          <cell r="H14821">
            <v>13</v>
          </cell>
          <cell r="I14821">
            <v>13</v>
          </cell>
          <cell r="J14821">
            <v>13</v>
          </cell>
          <cell r="K14821">
            <v>7</v>
          </cell>
          <cell r="L14821">
            <v>0</v>
          </cell>
        </row>
        <row r="14822">
          <cell r="E14822">
            <v>34180</v>
          </cell>
          <cell r="F14822">
            <v>9</v>
          </cell>
          <cell r="G14822">
            <v>11</v>
          </cell>
          <cell r="H14822">
            <v>22</v>
          </cell>
          <cell r="I14822">
            <v>6</v>
          </cell>
          <cell r="J14822">
            <v>4</v>
          </cell>
          <cell r="K14822">
            <v>7</v>
          </cell>
          <cell r="L14822">
            <v>31</v>
          </cell>
        </row>
        <row r="14823">
          <cell r="E14823">
            <v>34181</v>
          </cell>
          <cell r="F14823">
            <v>15</v>
          </cell>
          <cell r="G14823">
            <v>11</v>
          </cell>
          <cell r="H14823">
            <v>11</v>
          </cell>
          <cell r="I14823">
            <v>22</v>
          </cell>
          <cell r="J14823">
            <v>15</v>
          </cell>
          <cell r="K14823">
            <v>11</v>
          </cell>
          <cell r="L14823">
            <v>17</v>
          </cell>
        </row>
        <row r="14824">
          <cell r="E14824">
            <v>34182</v>
          </cell>
          <cell r="F14824">
            <v>9</v>
          </cell>
          <cell r="G14824">
            <v>7</v>
          </cell>
          <cell r="H14824">
            <v>11</v>
          </cell>
          <cell r="I14824">
            <v>11</v>
          </cell>
          <cell r="J14824">
            <v>15</v>
          </cell>
          <cell r="K14824">
            <v>11</v>
          </cell>
          <cell r="L14824">
            <v>0</v>
          </cell>
        </row>
        <row r="14825">
          <cell r="E14825">
            <v>34183</v>
          </cell>
          <cell r="F14825">
            <v>11</v>
          </cell>
          <cell r="G14825">
            <v>19</v>
          </cell>
          <cell r="H14825">
            <v>11</v>
          </cell>
          <cell r="I14825">
            <v>7</v>
          </cell>
          <cell r="J14825">
            <v>13</v>
          </cell>
          <cell r="K14825">
            <v>19</v>
          </cell>
          <cell r="L14825">
            <v>11</v>
          </cell>
        </row>
        <row r="14826">
          <cell r="E14826">
            <v>34184</v>
          </cell>
          <cell r="F14826">
            <v>6</v>
          </cell>
          <cell r="G14826">
            <v>4</v>
          </cell>
          <cell r="H14826">
            <v>7</v>
          </cell>
          <cell r="I14826">
            <v>4</v>
          </cell>
          <cell r="J14826">
            <v>0</v>
          </cell>
          <cell r="K14826">
            <v>6</v>
          </cell>
          <cell r="L14826">
            <v>4</v>
          </cell>
        </row>
        <row r="14827">
          <cell r="E14827">
            <v>34185</v>
          </cell>
          <cell r="F14827">
            <v>4</v>
          </cell>
          <cell r="G14827">
            <v>7</v>
          </cell>
          <cell r="H14827">
            <v>6</v>
          </cell>
          <cell r="I14827">
            <v>0</v>
          </cell>
          <cell r="J14827">
            <v>6</v>
          </cell>
          <cell r="K14827">
            <v>6</v>
          </cell>
          <cell r="L14827">
            <v>0</v>
          </cell>
        </row>
        <row r="14828">
          <cell r="E14828">
            <v>34186</v>
          </cell>
          <cell r="F14828">
            <v>2</v>
          </cell>
          <cell r="G14828">
            <v>7</v>
          </cell>
          <cell r="H14828">
            <v>0</v>
          </cell>
          <cell r="I14828">
            <v>4</v>
          </cell>
          <cell r="J14828">
            <v>0</v>
          </cell>
          <cell r="K14828">
            <v>0</v>
          </cell>
          <cell r="L14828">
            <v>0</v>
          </cell>
        </row>
        <row r="14829">
          <cell r="E14829">
            <v>34187</v>
          </cell>
          <cell r="F14829">
            <v>6</v>
          </cell>
          <cell r="G14829">
            <v>7</v>
          </cell>
          <cell r="H14829">
            <v>6</v>
          </cell>
          <cell r="I14829">
            <v>11</v>
          </cell>
          <cell r="J14829">
            <v>7</v>
          </cell>
          <cell r="K14829">
            <v>9</v>
          </cell>
          <cell r="L14829">
            <v>0</v>
          </cell>
        </row>
        <row r="14830">
          <cell r="E14830">
            <v>34188</v>
          </cell>
          <cell r="F14830">
            <v>31</v>
          </cell>
          <cell r="G14830">
            <v>19</v>
          </cell>
          <cell r="H14830">
            <v>13</v>
          </cell>
          <cell r="I14830">
            <v>0</v>
          </cell>
          <cell r="J14830">
            <v>4</v>
          </cell>
          <cell r="K14830">
            <v>15</v>
          </cell>
          <cell r="L14830">
            <v>11</v>
          </cell>
        </row>
        <row r="14831">
          <cell r="E14831">
            <v>34189</v>
          </cell>
          <cell r="F14831">
            <v>9</v>
          </cell>
          <cell r="G14831">
            <v>4</v>
          </cell>
          <cell r="H14831">
            <v>0</v>
          </cell>
          <cell r="I14831">
            <v>13</v>
          </cell>
          <cell r="J14831">
            <v>7</v>
          </cell>
          <cell r="K14831">
            <v>7</v>
          </cell>
          <cell r="L14831">
            <v>11</v>
          </cell>
        </row>
        <row r="14832">
          <cell r="E14832">
            <v>34190</v>
          </cell>
          <cell r="F14832">
            <v>9</v>
          </cell>
          <cell r="G14832">
            <v>11</v>
          </cell>
          <cell r="H14832">
            <v>13</v>
          </cell>
          <cell r="I14832">
            <v>6</v>
          </cell>
          <cell r="J14832">
            <v>13</v>
          </cell>
          <cell r="K14832">
            <v>11</v>
          </cell>
          <cell r="L14832">
            <v>7</v>
          </cell>
        </row>
        <row r="14833">
          <cell r="E14833">
            <v>34191</v>
          </cell>
          <cell r="F14833">
            <v>19</v>
          </cell>
          <cell r="G14833">
            <v>30</v>
          </cell>
          <cell r="H14833">
            <v>11</v>
          </cell>
          <cell r="I14833">
            <v>11</v>
          </cell>
          <cell r="J14833">
            <v>11</v>
          </cell>
          <cell r="K14833">
            <v>0</v>
          </cell>
          <cell r="L14833">
            <v>7</v>
          </cell>
        </row>
        <row r="14834">
          <cell r="E14834">
            <v>34192</v>
          </cell>
          <cell r="F14834">
            <v>4</v>
          </cell>
          <cell r="G14834">
            <v>4</v>
          </cell>
          <cell r="H14834">
            <v>4</v>
          </cell>
          <cell r="I14834">
            <v>7</v>
          </cell>
          <cell r="J14834">
            <v>0</v>
          </cell>
          <cell r="K14834">
            <v>9</v>
          </cell>
          <cell r="L14834">
            <v>15</v>
          </cell>
        </row>
        <row r="14835">
          <cell r="E14835">
            <v>34193</v>
          </cell>
          <cell r="F14835">
            <v>13</v>
          </cell>
          <cell r="G14835">
            <v>11</v>
          </cell>
          <cell r="H14835">
            <v>15</v>
          </cell>
          <cell r="I14835">
            <v>15</v>
          </cell>
          <cell r="J14835">
            <v>11</v>
          </cell>
          <cell r="K14835">
            <v>11</v>
          </cell>
          <cell r="L14835">
            <v>9</v>
          </cell>
        </row>
        <row r="14836">
          <cell r="E14836">
            <v>34194</v>
          </cell>
          <cell r="F14836">
            <v>4</v>
          </cell>
          <cell r="G14836">
            <v>6</v>
          </cell>
          <cell r="H14836">
            <v>9</v>
          </cell>
          <cell r="I14836">
            <v>9</v>
          </cell>
          <cell r="J14836">
            <v>6</v>
          </cell>
          <cell r="K14836">
            <v>15</v>
          </cell>
          <cell r="L14836">
            <v>19</v>
          </cell>
        </row>
        <row r="14837">
          <cell r="E14837">
            <v>34195</v>
          </cell>
          <cell r="F14837">
            <v>17</v>
          </cell>
          <cell r="G14837">
            <v>19</v>
          </cell>
          <cell r="H14837">
            <v>17</v>
          </cell>
          <cell r="I14837">
            <v>13</v>
          </cell>
          <cell r="J14837">
            <v>11</v>
          </cell>
          <cell r="K14837">
            <v>7</v>
          </cell>
          <cell r="L14837">
            <v>11</v>
          </cell>
        </row>
        <row r="14838">
          <cell r="E14838">
            <v>34196</v>
          </cell>
          <cell r="F14838">
            <v>15</v>
          </cell>
          <cell r="G14838">
            <v>0</v>
          </cell>
          <cell r="H14838">
            <v>6</v>
          </cell>
          <cell r="I14838">
            <v>4</v>
          </cell>
          <cell r="J14838">
            <v>6</v>
          </cell>
          <cell r="K14838">
            <v>7</v>
          </cell>
          <cell r="L14838">
            <v>7</v>
          </cell>
        </row>
        <row r="14839">
          <cell r="E14839">
            <v>34197</v>
          </cell>
          <cell r="F14839">
            <v>9</v>
          </cell>
          <cell r="G14839">
            <v>0</v>
          </cell>
          <cell r="H14839">
            <v>6</v>
          </cell>
          <cell r="I14839">
            <v>11</v>
          </cell>
          <cell r="J14839">
            <v>4</v>
          </cell>
          <cell r="K14839">
            <v>7</v>
          </cell>
          <cell r="L14839">
            <v>9</v>
          </cell>
        </row>
        <row r="14840">
          <cell r="E14840">
            <v>34198</v>
          </cell>
          <cell r="F14840">
            <v>15</v>
          </cell>
          <cell r="G14840">
            <v>11</v>
          </cell>
          <cell r="H14840">
            <v>13</v>
          </cell>
          <cell r="I14840">
            <v>11</v>
          </cell>
          <cell r="J14840">
            <v>9</v>
          </cell>
          <cell r="K14840">
            <v>9</v>
          </cell>
          <cell r="L14840">
            <v>9</v>
          </cell>
        </row>
        <row r="14841">
          <cell r="E14841">
            <v>34199</v>
          </cell>
          <cell r="F14841">
            <v>7</v>
          </cell>
          <cell r="G14841">
            <v>7</v>
          </cell>
          <cell r="H14841">
            <v>6</v>
          </cell>
          <cell r="I14841">
            <v>7</v>
          </cell>
          <cell r="J14841">
            <v>4</v>
          </cell>
          <cell r="K14841">
            <v>11</v>
          </cell>
          <cell r="L14841">
            <v>2</v>
          </cell>
        </row>
        <row r="14842">
          <cell r="E14842">
            <v>34200</v>
          </cell>
          <cell r="F14842">
            <v>11</v>
          </cell>
          <cell r="G14842">
            <v>0</v>
          </cell>
          <cell r="H14842">
            <v>6</v>
          </cell>
          <cell r="I14842">
            <v>0</v>
          </cell>
          <cell r="J14842">
            <v>0</v>
          </cell>
          <cell r="K14842">
            <v>0</v>
          </cell>
          <cell r="L14842">
            <v>2</v>
          </cell>
        </row>
        <row r="14843">
          <cell r="E14843">
            <v>34201</v>
          </cell>
          <cell r="F14843">
            <v>15</v>
          </cell>
          <cell r="G14843">
            <v>13</v>
          </cell>
          <cell r="H14843">
            <v>15</v>
          </cell>
          <cell r="I14843">
            <v>13</v>
          </cell>
          <cell r="J14843">
            <v>9</v>
          </cell>
          <cell r="K14843">
            <v>9</v>
          </cell>
          <cell r="L14843">
            <v>7</v>
          </cell>
        </row>
        <row r="14844">
          <cell r="E14844">
            <v>34202</v>
          </cell>
          <cell r="F14844">
            <v>0</v>
          </cell>
          <cell r="G14844">
            <v>0</v>
          </cell>
          <cell r="H14844">
            <v>7</v>
          </cell>
          <cell r="I14844">
            <v>0</v>
          </cell>
          <cell r="J14844">
            <v>0</v>
          </cell>
          <cell r="K14844">
            <v>6</v>
          </cell>
          <cell r="L14844">
            <v>6</v>
          </cell>
        </row>
        <row r="14845">
          <cell r="E14845">
            <v>34203</v>
          </cell>
          <cell r="F14845">
            <v>28</v>
          </cell>
          <cell r="G14845">
            <v>19</v>
          </cell>
          <cell r="H14845">
            <v>17</v>
          </cell>
          <cell r="I14845">
            <v>15</v>
          </cell>
          <cell r="J14845">
            <v>13</v>
          </cell>
          <cell r="K14845">
            <v>15</v>
          </cell>
          <cell r="L14845">
            <v>15</v>
          </cell>
        </row>
        <row r="14846">
          <cell r="E14846">
            <v>34204</v>
          </cell>
          <cell r="F14846">
            <v>9</v>
          </cell>
          <cell r="G14846">
            <v>13</v>
          </cell>
          <cell r="H14846">
            <v>7</v>
          </cell>
          <cell r="I14846">
            <v>13</v>
          </cell>
          <cell r="J14846">
            <v>17</v>
          </cell>
          <cell r="K14846">
            <v>11</v>
          </cell>
          <cell r="L14846">
            <v>11</v>
          </cell>
        </row>
        <row r="14847">
          <cell r="E14847">
            <v>34205</v>
          </cell>
          <cell r="F14847">
            <v>4</v>
          </cell>
          <cell r="G14847">
            <v>6</v>
          </cell>
          <cell r="H14847">
            <v>7</v>
          </cell>
          <cell r="I14847">
            <v>28</v>
          </cell>
          <cell r="J14847">
            <v>24</v>
          </cell>
          <cell r="K14847">
            <v>22</v>
          </cell>
          <cell r="L14847">
            <v>7</v>
          </cell>
        </row>
        <row r="14848">
          <cell r="E14848">
            <v>34206</v>
          </cell>
          <cell r="F14848">
            <v>6</v>
          </cell>
          <cell r="G14848">
            <v>6</v>
          </cell>
          <cell r="H14848">
            <v>15</v>
          </cell>
          <cell r="I14848">
            <v>13</v>
          </cell>
          <cell r="J14848">
            <v>20</v>
          </cell>
          <cell r="K14848">
            <v>28</v>
          </cell>
          <cell r="L14848">
            <v>26</v>
          </cell>
        </row>
        <row r="14849">
          <cell r="E14849">
            <v>34207</v>
          </cell>
          <cell r="F14849">
            <v>7</v>
          </cell>
          <cell r="G14849">
            <v>4</v>
          </cell>
          <cell r="H14849">
            <v>6</v>
          </cell>
          <cell r="I14849">
            <v>2</v>
          </cell>
          <cell r="J14849">
            <v>0</v>
          </cell>
          <cell r="K14849">
            <v>7</v>
          </cell>
          <cell r="L14849">
            <v>6</v>
          </cell>
        </row>
        <row r="14850">
          <cell r="E14850">
            <v>34208</v>
          </cell>
          <cell r="F14850">
            <v>0</v>
          </cell>
          <cell r="G14850">
            <v>0</v>
          </cell>
          <cell r="H14850">
            <v>0</v>
          </cell>
          <cell r="I14850">
            <v>0</v>
          </cell>
          <cell r="J14850">
            <v>6</v>
          </cell>
          <cell r="K14850">
            <v>4</v>
          </cell>
          <cell r="L14850">
            <v>0</v>
          </cell>
        </row>
        <row r="14851">
          <cell r="E14851">
            <v>34209</v>
          </cell>
          <cell r="F14851">
            <v>11</v>
          </cell>
          <cell r="G14851">
            <v>11</v>
          </cell>
          <cell r="H14851">
            <v>13</v>
          </cell>
          <cell r="I14851">
            <v>4</v>
          </cell>
          <cell r="J14851">
            <v>9</v>
          </cell>
          <cell r="K14851">
            <v>15</v>
          </cell>
          <cell r="L14851">
            <v>11</v>
          </cell>
        </row>
        <row r="14852">
          <cell r="E14852">
            <v>34210</v>
          </cell>
          <cell r="F14852">
            <v>11</v>
          </cell>
          <cell r="G14852">
            <v>6</v>
          </cell>
          <cell r="H14852">
            <v>7</v>
          </cell>
          <cell r="I14852">
            <v>7</v>
          </cell>
          <cell r="J14852">
            <v>4</v>
          </cell>
          <cell r="K14852">
            <v>4</v>
          </cell>
          <cell r="L14852">
            <v>9</v>
          </cell>
        </row>
        <row r="14853">
          <cell r="E14853">
            <v>34211</v>
          </cell>
          <cell r="F14853">
            <v>0</v>
          </cell>
          <cell r="G14853">
            <v>6</v>
          </cell>
          <cell r="H14853">
            <v>0</v>
          </cell>
          <cell r="I14853">
            <v>4</v>
          </cell>
          <cell r="J14853">
            <v>0</v>
          </cell>
          <cell r="K14853">
            <v>0</v>
          </cell>
          <cell r="L14853">
            <v>0</v>
          </cell>
        </row>
        <row r="14854">
          <cell r="E14854">
            <v>34212</v>
          </cell>
          <cell r="F14854">
            <v>6</v>
          </cell>
          <cell r="G14854">
            <v>4</v>
          </cell>
          <cell r="H14854">
            <v>0</v>
          </cell>
          <cell r="I14854">
            <v>4</v>
          </cell>
          <cell r="J14854">
            <v>0</v>
          </cell>
          <cell r="K14854">
            <v>0</v>
          </cell>
          <cell r="L14854">
            <v>0</v>
          </cell>
        </row>
        <row r="14855">
          <cell r="E14855">
            <v>34213</v>
          </cell>
          <cell r="F14855">
            <v>9</v>
          </cell>
          <cell r="G14855">
            <v>11</v>
          </cell>
          <cell r="H14855">
            <v>19</v>
          </cell>
          <cell r="I14855">
            <v>15</v>
          </cell>
          <cell r="J14855">
            <v>15</v>
          </cell>
          <cell r="K14855">
            <v>13</v>
          </cell>
          <cell r="L14855">
            <v>20</v>
          </cell>
        </row>
        <row r="14856">
          <cell r="E14856">
            <v>34214</v>
          </cell>
          <cell r="F14856">
            <v>7</v>
          </cell>
          <cell r="G14856">
            <v>11</v>
          </cell>
          <cell r="H14856">
            <v>0</v>
          </cell>
          <cell r="I14856">
            <v>0</v>
          </cell>
          <cell r="J14856">
            <v>9</v>
          </cell>
          <cell r="K14856">
            <v>11</v>
          </cell>
          <cell r="L14856">
            <v>4</v>
          </cell>
        </row>
        <row r="14857">
          <cell r="E14857">
            <v>34215</v>
          </cell>
          <cell r="F14857">
            <v>11</v>
          </cell>
          <cell r="G14857">
            <v>26</v>
          </cell>
          <cell r="H14857">
            <v>22</v>
          </cell>
          <cell r="I14857">
            <v>46</v>
          </cell>
          <cell r="J14857">
            <v>15</v>
          </cell>
          <cell r="K14857">
            <v>19</v>
          </cell>
          <cell r="L14857">
            <v>22</v>
          </cell>
        </row>
        <row r="14858">
          <cell r="E14858">
            <v>34216</v>
          </cell>
          <cell r="F14858">
            <v>2</v>
          </cell>
          <cell r="G14858">
            <v>7</v>
          </cell>
          <cell r="H14858">
            <v>2</v>
          </cell>
          <cell r="I14858">
            <v>2</v>
          </cell>
          <cell r="J14858">
            <v>7</v>
          </cell>
          <cell r="K14858">
            <v>6</v>
          </cell>
          <cell r="L14858">
            <v>0</v>
          </cell>
        </row>
        <row r="14859">
          <cell r="E14859">
            <v>34217</v>
          </cell>
          <cell r="F14859">
            <v>2</v>
          </cell>
          <cell r="G14859">
            <v>6</v>
          </cell>
          <cell r="H14859">
            <v>0</v>
          </cell>
          <cell r="I14859">
            <v>0</v>
          </cell>
          <cell r="J14859">
            <v>0</v>
          </cell>
          <cell r="K14859">
            <v>7</v>
          </cell>
          <cell r="L14859">
            <v>6</v>
          </cell>
        </row>
        <row r="14860">
          <cell r="E14860">
            <v>34218</v>
          </cell>
          <cell r="F14860">
            <v>0</v>
          </cell>
          <cell r="G14860">
            <v>0</v>
          </cell>
          <cell r="H14860">
            <v>2</v>
          </cell>
          <cell r="I14860">
            <v>2</v>
          </cell>
          <cell r="J14860">
            <v>4</v>
          </cell>
          <cell r="K14860">
            <v>0</v>
          </cell>
          <cell r="L14860">
            <v>0</v>
          </cell>
        </row>
        <row r="14861">
          <cell r="E14861">
            <v>34219</v>
          </cell>
          <cell r="F14861">
            <v>9</v>
          </cell>
          <cell r="G14861">
            <v>4</v>
          </cell>
          <cell r="H14861">
            <v>9</v>
          </cell>
          <cell r="I14861">
            <v>4</v>
          </cell>
          <cell r="J14861">
            <v>0</v>
          </cell>
          <cell r="K14861">
            <v>0</v>
          </cell>
          <cell r="L14861">
            <v>0</v>
          </cell>
        </row>
        <row r="14862">
          <cell r="E14862">
            <v>34220</v>
          </cell>
          <cell r="F14862">
            <v>24</v>
          </cell>
          <cell r="G14862">
            <v>26</v>
          </cell>
          <cell r="H14862">
            <v>26</v>
          </cell>
          <cell r="I14862">
            <v>26</v>
          </cell>
          <cell r="J14862">
            <v>26</v>
          </cell>
          <cell r="K14862">
            <v>6</v>
          </cell>
          <cell r="L14862">
            <v>15</v>
          </cell>
        </row>
        <row r="14863">
          <cell r="E14863">
            <v>34221</v>
          </cell>
          <cell r="F14863">
            <v>17</v>
          </cell>
          <cell r="G14863">
            <v>26</v>
          </cell>
          <cell r="H14863">
            <v>20</v>
          </cell>
          <cell r="I14863">
            <v>17</v>
          </cell>
          <cell r="J14863">
            <v>9</v>
          </cell>
          <cell r="K14863">
            <v>6</v>
          </cell>
          <cell r="L14863">
            <v>4</v>
          </cell>
        </row>
        <row r="14864">
          <cell r="E14864">
            <v>34222</v>
          </cell>
          <cell r="F14864">
            <v>17</v>
          </cell>
          <cell r="G14864">
            <v>13</v>
          </cell>
          <cell r="H14864">
            <v>9</v>
          </cell>
          <cell r="I14864">
            <v>9</v>
          </cell>
          <cell r="J14864">
            <v>7</v>
          </cell>
          <cell r="K14864">
            <v>11</v>
          </cell>
          <cell r="L14864">
            <v>4</v>
          </cell>
        </row>
        <row r="14865">
          <cell r="E14865">
            <v>34223</v>
          </cell>
          <cell r="F14865">
            <v>9</v>
          </cell>
          <cell r="G14865">
            <v>7</v>
          </cell>
          <cell r="H14865">
            <v>0</v>
          </cell>
          <cell r="I14865">
            <v>7</v>
          </cell>
          <cell r="J14865">
            <v>6</v>
          </cell>
          <cell r="K14865">
            <v>9</v>
          </cell>
          <cell r="L14865">
            <v>6</v>
          </cell>
        </row>
        <row r="14866">
          <cell r="E14866">
            <v>34224</v>
          </cell>
          <cell r="F14866">
            <v>33</v>
          </cell>
          <cell r="G14866">
            <v>41</v>
          </cell>
          <cell r="H14866">
            <v>46</v>
          </cell>
          <cell r="I14866">
            <v>37</v>
          </cell>
          <cell r="J14866">
            <v>37</v>
          </cell>
          <cell r="K14866">
            <v>31</v>
          </cell>
          <cell r="L14866">
            <v>35</v>
          </cell>
        </row>
        <row r="14867">
          <cell r="E14867">
            <v>34225</v>
          </cell>
          <cell r="F14867">
            <v>6</v>
          </cell>
          <cell r="G14867">
            <v>9</v>
          </cell>
          <cell r="H14867">
            <v>7</v>
          </cell>
          <cell r="I14867">
            <v>7</v>
          </cell>
          <cell r="J14867">
            <v>7</v>
          </cell>
          <cell r="K14867">
            <v>7</v>
          </cell>
          <cell r="L14867">
            <v>7</v>
          </cell>
        </row>
        <row r="14868">
          <cell r="E14868">
            <v>34226</v>
          </cell>
          <cell r="F14868">
            <v>9</v>
          </cell>
          <cell r="G14868">
            <v>7</v>
          </cell>
          <cell r="H14868">
            <v>7</v>
          </cell>
          <cell r="I14868">
            <v>0</v>
          </cell>
          <cell r="J14868">
            <v>7</v>
          </cell>
          <cell r="K14868">
            <v>6</v>
          </cell>
          <cell r="L14868">
            <v>7</v>
          </cell>
        </row>
        <row r="14869">
          <cell r="E14869">
            <v>34227</v>
          </cell>
          <cell r="F14869">
            <v>20</v>
          </cell>
          <cell r="G14869">
            <v>24</v>
          </cell>
          <cell r="H14869">
            <v>24</v>
          </cell>
          <cell r="I14869">
            <v>28</v>
          </cell>
          <cell r="J14869">
            <v>30</v>
          </cell>
          <cell r="K14869">
            <v>26</v>
          </cell>
          <cell r="L14869">
            <v>22</v>
          </cell>
        </row>
        <row r="14870">
          <cell r="E14870">
            <v>34228</v>
          </cell>
          <cell r="F14870">
            <v>4</v>
          </cell>
          <cell r="G14870">
            <v>4</v>
          </cell>
          <cell r="H14870">
            <v>6</v>
          </cell>
          <cell r="I14870">
            <v>4</v>
          </cell>
          <cell r="J14870">
            <v>4</v>
          </cell>
          <cell r="K14870">
            <v>0</v>
          </cell>
          <cell r="L14870">
            <v>0</v>
          </cell>
        </row>
        <row r="14871">
          <cell r="E14871">
            <v>34229</v>
          </cell>
          <cell r="F14871">
            <v>9</v>
          </cell>
          <cell r="G14871">
            <v>13</v>
          </cell>
          <cell r="H14871">
            <v>6</v>
          </cell>
          <cell r="I14871">
            <v>0</v>
          </cell>
          <cell r="J14871">
            <v>7</v>
          </cell>
          <cell r="K14871">
            <v>6</v>
          </cell>
          <cell r="L14871">
            <v>0</v>
          </cell>
        </row>
        <row r="14872">
          <cell r="E14872">
            <v>34230</v>
          </cell>
          <cell r="F14872">
            <v>9</v>
          </cell>
          <cell r="G14872">
            <v>7</v>
          </cell>
          <cell r="H14872">
            <v>7</v>
          </cell>
          <cell r="I14872">
            <v>0</v>
          </cell>
          <cell r="J14872">
            <v>0</v>
          </cell>
          <cell r="K14872">
            <v>9</v>
          </cell>
          <cell r="L14872">
            <v>7</v>
          </cell>
        </row>
        <row r="14873">
          <cell r="E14873">
            <v>34231</v>
          </cell>
          <cell r="F14873">
            <v>9</v>
          </cell>
          <cell r="G14873">
            <v>11</v>
          </cell>
          <cell r="H14873">
            <v>17</v>
          </cell>
          <cell r="I14873">
            <v>19</v>
          </cell>
          <cell r="J14873">
            <v>22</v>
          </cell>
          <cell r="K14873">
            <v>24</v>
          </cell>
          <cell r="L14873">
            <v>26</v>
          </cell>
        </row>
        <row r="14874">
          <cell r="E14874">
            <v>34232</v>
          </cell>
          <cell r="F14874">
            <v>19</v>
          </cell>
          <cell r="G14874">
            <v>19</v>
          </cell>
          <cell r="H14874">
            <v>19</v>
          </cell>
          <cell r="I14874">
            <v>20</v>
          </cell>
          <cell r="J14874">
            <v>22</v>
          </cell>
          <cell r="K14874">
            <v>19</v>
          </cell>
          <cell r="L14874">
            <v>19</v>
          </cell>
        </row>
        <row r="14875">
          <cell r="E14875">
            <v>34233</v>
          </cell>
          <cell r="F14875">
            <v>11</v>
          </cell>
          <cell r="G14875">
            <v>9</v>
          </cell>
          <cell r="H14875">
            <v>11</v>
          </cell>
          <cell r="I14875">
            <v>7</v>
          </cell>
          <cell r="J14875">
            <v>0</v>
          </cell>
          <cell r="K14875">
            <v>4</v>
          </cell>
          <cell r="L14875">
            <v>4</v>
          </cell>
        </row>
        <row r="14876">
          <cell r="E14876">
            <v>34234</v>
          </cell>
          <cell r="F14876">
            <v>7</v>
          </cell>
          <cell r="G14876">
            <v>6</v>
          </cell>
          <cell r="H14876">
            <v>11</v>
          </cell>
          <cell r="I14876">
            <v>7</v>
          </cell>
          <cell r="J14876">
            <v>9</v>
          </cell>
          <cell r="K14876">
            <v>11</v>
          </cell>
          <cell r="L14876">
            <v>4</v>
          </cell>
        </row>
        <row r="14877">
          <cell r="E14877">
            <v>34235</v>
          </cell>
          <cell r="F14877">
            <v>4</v>
          </cell>
          <cell r="G14877">
            <v>4</v>
          </cell>
          <cell r="H14877">
            <v>0</v>
          </cell>
          <cell r="I14877">
            <v>4</v>
          </cell>
          <cell r="J14877">
            <v>15</v>
          </cell>
          <cell r="K14877">
            <v>15</v>
          </cell>
          <cell r="L14877">
            <v>19</v>
          </cell>
        </row>
        <row r="14878">
          <cell r="E14878">
            <v>34236</v>
          </cell>
          <cell r="F14878">
            <v>13</v>
          </cell>
          <cell r="G14878">
            <v>4</v>
          </cell>
          <cell r="H14878">
            <v>2</v>
          </cell>
          <cell r="I14878">
            <v>2</v>
          </cell>
          <cell r="J14878">
            <v>20</v>
          </cell>
          <cell r="K14878">
            <v>6</v>
          </cell>
          <cell r="L14878">
            <v>0</v>
          </cell>
        </row>
        <row r="14879">
          <cell r="E14879">
            <v>34237</v>
          </cell>
          <cell r="F14879">
            <v>30</v>
          </cell>
          <cell r="G14879">
            <v>24</v>
          </cell>
          <cell r="H14879">
            <v>13</v>
          </cell>
          <cell r="I14879">
            <v>17</v>
          </cell>
          <cell r="J14879">
            <v>4</v>
          </cell>
          <cell r="K14879">
            <v>15</v>
          </cell>
          <cell r="L14879">
            <v>15</v>
          </cell>
        </row>
        <row r="14880">
          <cell r="E14880">
            <v>34238</v>
          </cell>
          <cell r="F14880">
            <v>11</v>
          </cell>
          <cell r="G14880">
            <v>9</v>
          </cell>
          <cell r="H14880">
            <v>7</v>
          </cell>
          <cell r="I14880">
            <v>9</v>
          </cell>
          <cell r="J14880">
            <v>15</v>
          </cell>
          <cell r="K14880">
            <v>11</v>
          </cell>
          <cell r="L14880">
            <v>6</v>
          </cell>
        </row>
        <row r="14881">
          <cell r="E14881">
            <v>34239</v>
          </cell>
          <cell r="F14881">
            <v>20</v>
          </cell>
          <cell r="G14881">
            <v>7</v>
          </cell>
          <cell r="H14881">
            <v>11</v>
          </cell>
          <cell r="I14881">
            <v>7</v>
          </cell>
          <cell r="J14881">
            <v>4</v>
          </cell>
          <cell r="K14881">
            <v>4</v>
          </cell>
          <cell r="L14881">
            <v>6</v>
          </cell>
        </row>
        <row r="14882">
          <cell r="E14882">
            <v>34240</v>
          </cell>
          <cell r="F14882">
            <v>2</v>
          </cell>
          <cell r="G14882">
            <v>0</v>
          </cell>
          <cell r="H14882">
            <v>6</v>
          </cell>
          <cell r="I14882">
            <v>6</v>
          </cell>
          <cell r="J14882">
            <v>6</v>
          </cell>
          <cell r="K14882">
            <v>9</v>
          </cell>
          <cell r="L14882">
            <v>7</v>
          </cell>
        </row>
        <row r="14883">
          <cell r="E14883">
            <v>34241</v>
          </cell>
          <cell r="F14883">
            <v>15</v>
          </cell>
          <cell r="G14883">
            <v>9</v>
          </cell>
          <cell r="H14883">
            <v>9</v>
          </cell>
          <cell r="I14883">
            <v>11</v>
          </cell>
          <cell r="J14883">
            <v>9</v>
          </cell>
          <cell r="K14883">
            <v>15</v>
          </cell>
          <cell r="L14883">
            <v>11</v>
          </cell>
        </row>
        <row r="14884">
          <cell r="E14884">
            <v>34242</v>
          </cell>
          <cell r="F14884">
            <v>41</v>
          </cell>
          <cell r="G14884">
            <v>44</v>
          </cell>
          <cell r="H14884">
            <v>48</v>
          </cell>
          <cell r="I14884">
            <v>35</v>
          </cell>
          <cell r="J14884">
            <v>30</v>
          </cell>
          <cell r="K14884">
            <v>26</v>
          </cell>
          <cell r="L14884">
            <v>13</v>
          </cell>
        </row>
        <row r="14885">
          <cell r="E14885">
            <v>34243</v>
          </cell>
          <cell r="F14885">
            <v>13</v>
          </cell>
          <cell r="G14885">
            <v>9</v>
          </cell>
          <cell r="H14885">
            <v>9</v>
          </cell>
          <cell r="I14885">
            <v>6</v>
          </cell>
          <cell r="J14885">
            <v>4</v>
          </cell>
          <cell r="K14885">
            <v>7</v>
          </cell>
          <cell r="L14885">
            <v>7</v>
          </cell>
        </row>
        <row r="14886">
          <cell r="E14886">
            <v>34244</v>
          </cell>
          <cell r="F14886">
            <v>0</v>
          </cell>
          <cell r="G14886">
            <v>7</v>
          </cell>
          <cell r="H14886">
            <v>11</v>
          </cell>
          <cell r="I14886">
            <v>0</v>
          </cell>
          <cell r="J14886">
            <v>6</v>
          </cell>
          <cell r="K14886">
            <v>0</v>
          </cell>
          <cell r="L14886">
            <v>0</v>
          </cell>
        </row>
        <row r="14887">
          <cell r="E14887">
            <v>34245</v>
          </cell>
          <cell r="F14887">
            <v>22</v>
          </cell>
          <cell r="G14887">
            <v>4</v>
          </cell>
          <cell r="H14887">
            <v>19</v>
          </cell>
          <cell r="I14887">
            <v>20</v>
          </cell>
          <cell r="J14887">
            <v>19</v>
          </cell>
          <cell r="K14887">
            <v>6</v>
          </cell>
          <cell r="L14887">
            <v>6</v>
          </cell>
        </row>
        <row r="14888">
          <cell r="E14888">
            <v>34246</v>
          </cell>
          <cell r="F14888">
            <v>9</v>
          </cell>
          <cell r="G14888">
            <v>13</v>
          </cell>
          <cell r="H14888">
            <v>7</v>
          </cell>
          <cell r="I14888">
            <v>9</v>
          </cell>
          <cell r="J14888">
            <v>6</v>
          </cell>
          <cell r="K14888">
            <v>11</v>
          </cell>
          <cell r="L14888">
            <v>7</v>
          </cell>
        </row>
        <row r="14889">
          <cell r="E14889">
            <v>34247</v>
          </cell>
          <cell r="F14889">
            <v>7</v>
          </cell>
          <cell r="G14889">
            <v>4</v>
          </cell>
          <cell r="H14889">
            <v>0</v>
          </cell>
          <cell r="I14889">
            <v>0</v>
          </cell>
          <cell r="J14889">
            <v>0</v>
          </cell>
          <cell r="K14889">
            <v>7</v>
          </cell>
          <cell r="L14889">
            <v>6</v>
          </cell>
        </row>
        <row r="14890">
          <cell r="E14890">
            <v>34248</v>
          </cell>
          <cell r="F14890">
            <v>22</v>
          </cell>
          <cell r="G14890">
            <v>22</v>
          </cell>
          <cell r="H14890">
            <v>33</v>
          </cell>
          <cell r="I14890">
            <v>37</v>
          </cell>
          <cell r="J14890">
            <v>37</v>
          </cell>
          <cell r="K14890">
            <v>37</v>
          </cell>
          <cell r="L14890">
            <v>33</v>
          </cell>
        </row>
        <row r="14891">
          <cell r="E14891">
            <v>34249</v>
          </cell>
          <cell r="F14891">
            <v>7</v>
          </cell>
          <cell r="G14891">
            <v>7</v>
          </cell>
          <cell r="H14891">
            <v>6</v>
          </cell>
          <cell r="I14891">
            <v>0</v>
          </cell>
          <cell r="J14891">
            <v>0</v>
          </cell>
          <cell r="K14891">
            <v>2</v>
          </cell>
          <cell r="L14891">
            <v>6</v>
          </cell>
        </row>
        <row r="14892">
          <cell r="E14892">
            <v>34250</v>
          </cell>
          <cell r="F14892">
            <v>6</v>
          </cell>
          <cell r="G14892">
            <v>7</v>
          </cell>
          <cell r="H14892">
            <v>9</v>
          </cell>
          <cell r="I14892">
            <v>13</v>
          </cell>
          <cell r="J14892">
            <v>7</v>
          </cell>
          <cell r="K14892">
            <v>7</v>
          </cell>
          <cell r="L14892">
            <v>11</v>
          </cell>
        </row>
        <row r="14893">
          <cell r="E14893">
            <v>34251</v>
          </cell>
          <cell r="F14893">
            <v>4</v>
          </cell>
          <cell r="G14893">
            <v>6</v>
          </cell>
          <cell r="H14893">
            <v>6</v>
          </cell>
          <cell r="I14893">
            <v>0</v>
          </cell>
          <cell r="J14893">
            <v>0</v>
          </cell>
          <cell r="K14893">
            <v>0</v>
          </cell>
          <cell r="L14893">
            <v>0</v>
          </cell>
        </row>
        <row r="14894">
          <cell r="E14894">
            <v>34252</v>
          </cell>
          <cell r="F14894">
            <v>4</v>
          </cell>
          <cell r="G14894">
            <v>0</v>
          </cell>
          <cell r="H14894">
            <v>4</v>
          </cell>
          <cell r="I14894">
            <v>7</v>
          </cell>
          <cell r="J14894">
            <v>6</v>
          </cell>
          <cell r="K14894">
            <v>9</v>
          </cell>
          <cell r="L14894">
            <v>9</v>
          </cell>
        </row>
        <row r="14895">
          <cell r="E14895">
            <v>34253</v>
          </cell>
          <cell r="F14895">
            <v>0</v>
          </cell>
          <cell r="G14895">
            <v>0</v>
          </cell>
          <cell r="H14895">
            <v>9</v>
          </cell>
          <cell r="I14895">
            <v>11</v>
          </cell>
          <cell r="J14895">
            <v>0</v>
          </cell>
          <cell r="K14895">
            <v>0</v>
          </cell>
          <cell r="L14895">
            <v>0</v>
          </cell>
        </row>
        <row r="14896">
          <cell r="E14896">
            <v>34254</v>
          </cell>
          <cell r="F14896">
            <v>0</v>
          </cell>
          <cell r="G14896">
            <v>0</v>
          </cell>
          <cell r="H14896">
            <v>0</v>
          </cell>
          <cell r="I14896">
            <v>17</v>
          </cell>
          <cell r="J14896">
            <v>13</v>
          </cell>
          <cell r="K14896">
            <v>7</v>
          </cell>
          <cell r="L14896">
            <v>9</v>
          </cell>
        </row>
        <row r="14897">
          <cell r="E14897">
            <v>34255</v>
          </cell>
          <cell r="F14897">
            <v>7</v>
          </cell>
          <cell r="G14897">
            <v>11</v>
          </cell>
          <cell r="H14897">
            <v>7</v>
          </cell>
          <cell r="I14897">
            <v>7</v>
          </cell>
          <cell r="J14897">
            <v>0</v>
          </cell>
          <cell r="K14897">
            <v>2</v>
          </cell>
          <cell r="L14897">
            <v>0</v>
          </cell>
        </row>
        <row r="14898">
          <cell r="E14898">
            <v>34256</v>
          </cell>
          <cell r="F14898">
            <v>4</v>
          </cell>
          <cell r="G14898">
            <v>7</v>
          </cell>
          <cell r="H14898">
            <v>6</v>
          </cell>
          <cell r="I14898">
            <v>0</v>
          </cell>
          <cell r="J14898">
            <v>4</v>
          </cell>
          <cell r="K14898">
            <v>6</v>
          </cell>
          <cell r="L14898">
            <v>9</v>
          </cell>
        </row>
        <row r="14899">
          <cell r="E14899">
            <v>34257</v>
          </cell>
          <cell r="F14899">
            <v>4</v>
          </cell>
          <cell r="G14899">
            <v>9</v>
          </cell>
          <cell r="H14899">
            <v>9</v>
          </cell>
          <cell r="I14899">
            <v>11</v>
          </cell>
          <cell r="J14899">
            <v>11</v>
          </cell>
          <cell r="K14899">
            <v>13</v>
          </cell>
          <cell r="L14899">
            <v>9</v>
          </cell>
        </row>
        <row r="14900">
          <cell r="E14900">
            <v>34258</v>
          </cell>
          <cell r="F14900">
            <v>9</v>
          </cell>
          <cell r="G14900">
            <v>7</v>
          </cell>
          <cell r="H14900">
            <v>6</v>
          </cell>
          <cell r="I14900">
            <v>6</v>
          </cell>
          <cell r="J14900">
            <v>6</v>
          </cell>
          <cell r="K14900">
            <v>4</v>
          </cell>
          <cell r="L14900">
            <v>7</v>
          </cell>
        </row>
        <row r="14901">
          <cell r="E14901">
            <v>34259</v>
          </cell>
          <cell r="F14901">
            <v>0</v>
          </cell>
          <cell r="G14901">
            <v>11</v>
          </cell>
          <cell r="H14901">
            <v>13</v>
          </cell>
          <cell r="I14901">
            <v>17</v>
          </cell>
          <cell r="J14901">
            <v>15</v>
          </cell>
          <cell r="K14901">
            <v>11</v>
          </cell>
          <cell r="L14901">
            <v>11</v>
          </cell>
        </row>
        <row r="14902">
          <cell r="E14902">
            <v>34260</v>
          </cell>
          <cell r="F14902">
            <v>4</v>
          </cell>
          <cell r="G14902">
            <v>6</v>
          </cell>
          <cell r="H14902">
            <v>6</v>
          </cell>
          <cell r="I14902">
            <v>9</v>
          </cell>
          <cell r="J14902">
            <v>4</v>
          </cell>
          <cell r="K14902">
            <v>7</v>
          </cell>
          <cell r="L14902">
            <v>4</v>
          </cell>
        </row>
        <row r="14903">
          <cell r="E14903">
            <v>34261</v>
          </cell>
          <cell r="F14903">
            <v>26</v>
          </cell>
          <cell r="G14903">
            <v>28</v>
          </cell>
          <cell r="H14903">
            <v>15</v>
          </cell>
          <cell r="I14903">
            <v>37</v>
          </cell>
          <cell r="J14903">
            <v>46</v>
          </cell>
          <cell r="K14903">
            <v>28</v>
          </cell>
          <cell r="L14903">
            <v>19</v>
          </cell>
        </row>
        <row r="14904">
          <cell r="E14904">
            <v>34262</v>
          </cell>
          <cell r="F14904">
            <v>0</v>
          </cell>
          <cell r="G14904">
            <v>4</v>
          </cell>
          <cell r="H14904">
            <v>2</v>
          </cell>
          <cell r="I14904">
            <v>0</v>
          </cell>
          <cell r="J14904">
            <v>13</v>
          </cell>
          <cell r="K14904">
            <v>11</v>
          </cell>
          <cell r="L14904">
            <v>7</v>
          </cell>
        </row>
        <row r="14905">
          <cell r="E14905">
            <v>34263</v>
          </cell>
          <cell r="F14905">
            <v>33</v>
          </cell>
          <cell r="G14905">
            <v>28</v>
          </cell>
          <cell r="H14905">
            <v>7</v>
          </cell>
          <cell r="I14905">
            <v>15</v>
          </cell>
          <cell r="J14905">
            <v>22</v>
          </cell>
          <cell r="K14905">
            <v>7</v>
          </cell>
          <cell r="L14905">
            <v>11</v>
          </cell>
        </row>
        <row r="14906">
          <cell r="E14906">
            <v>34264</v>
          </cell>
          <cell r="F14906">
            <v>11</v>
          </cell>
          <cell r="G14906">
            <v>4</v>
          </cell>
          <cell r="H14906">
            <v>6</v>
          </cell>
          <cell r="I14906">
            <v>6</v>
          </cell>
          <cell r="J14906">
            <v>17</v>
          </cell>
          <cell r="K14906">
            <v>15</v>
          </cell>
          <cell r="L14906">
            <v>7</v>
          </cell>
        </row>
        <row r="14907">
          <cell r="E14907">
            <v>34265</v>
          </cell>
          <cell r="F14907">
            <v>9</v>
          </cell>
          <cell r="G14907">
            <v>28</v>
          </cell>
          <cell r="H14907">
            <v>22</v>
          </cell>
          <cell r="I14907">
            <v>22</v>
          </cell>
          <cell r="J14907">
            <v>31</v>
          </cell>
          <cell r="K14907">
            <v>7</v>
          </cell>
          <cell r="L14907">
            <v>13</v>
          </cell>
        </row>
        <row r="14908">
          <cell r="E14908">
            <v>34266</v>
          </cell>
          <cell r="F14908">
            <v>9</v>
          </cell>
          <cell r="G14908">
            <v>22</v>
          </cell>
          <cell r="H14908">
            <v>28</v>
          </cell>
          <cell r="I14908">
            <v>22</v>
          </cell>
          <cell r="J14908">
            <v>37</v>
          </cell>
          <cell r="K14908">
            <v>22</v>
          </cell>
          <cell r="L14908">
            <v>13</v>
          </cell>
        </row>
        <row r="14909">
          <cell r="E14909">
            <v>34267</v>
          </cell>
          <cell r="F14909">
            <v>24</v>
          </cell>
          <cell r="G14909">
            <v>30</v>
          </cell>
          <cell r="H14909">
            <v>28</v>
          </cell>
          <cell r="I14909">
            <v>24</v>
          </cell>
          <cell r="J14909">
            <v>19</v>
          </cell>
          <cell r="K14909">
            <v>13</v>
          </cell>
          <cell r="L14909">
            <v>15</v>
          </cell>
        </row>
        <row r="14910">
          <cell r="E14910">
            <v>34268</v>
          </cell>
          <cell r="F14910">
            <v>7</v>
          </cell>
          <cell r="G14910">
            <v>9</v>
          </cell>
          <cell r="H14910">
            <v>7</v>
          </cell>
          <cell r="I14910">
            <v>0</v>
          </cell>
          <cell r="J14910">
            <v>7</v>
          </cell>
          <cell r="K14910">
            <v>0</v>
          </cell>
          <cell r="L14910">
            <v>0</v>
          </cell>
        </row>
        <row r="14911">
          <cell r="E14911">
            <v>34269</v>
          </cell>
          <cell r="F14911">
            <v>31</v>
          </cell>
          <cell r="G14911">
            <v>37</v>
          </cell>
          <cell r="H14911">
            <v>26</v>
          </cell>
          <cell r="I14911">
            <v>24</v>
          </cell>
          <cell r="J14911">
            <v>15</v>
          </cell>
          <cell r="K14911">
            <v>39</v>
          </cell>
          <cell r="L14911">
            <v>33</v>
          </cell>
        </row>
        <row r="14912">
          <cell r="E14912">
            <v>34270</v>
          </cell>
          <cell r="F14912">
            <v>31</v>
          </cell>
          <cell r="G14912">
            <v>28</v>
          </cell>
          <cell r="H14912">
            <v>22</v>
          </cell>
          <cell r="I14912">
            <v>19</v>
          </cell>
          <cell r="J14912">
            <v>24</v>
          </cell>
          <cell r="K14912">
            <v>28</v>
          </cell>
          <cell r="L14912">
            <v>31</v>
          </cell>
        </row>
        <row r="14913">
          <cell r="E14913">
            <v>34271</v>
          </cell>
          <cell r="F14913">
            <v>7</v>
          </cell>
          <cell r="G14913">
            <v>13</v>
          </cell>
          <cell r="H14913">
            <v>13</v>
          </cell>
          <cell r="I14913">
            <v>11</v>
          </cell>
          <cell r="J14913">
            <v>7</v>
          </cell>
          <cell r="K14913">
            <v>7</v>
          </cell>
          <cell r="L14913">
            <v>11</v>
          </cell>
        </row>
        <row r="14914">
          <cell r="E14914">
            <v>34272</v>
          </cell>
          <cell r="F14914">
            <v>15</v>
          </cell>
          <cell r="G14914">
            <v>15</v>
          </cell>
          <cell r="H14914">
            <v>0</v>
          </cell>
          <cell r="I14914">
            <v>4</v>
          </cell>
          <cell r="J14914">
            <v>4</v>
          </cell>
          <cell r="K14914">
            <v>0</v>
          </cell>
          <cell r="L14914">
            <v>11</v>
          </cell>
        </row>
        <row r="14915">
          <cell r="E14915">
            <v>34273</v>
          </cell>
          <cell r="F14915">
            <v>13</v>
          </cell>
          <cell r="G14915">
            <v>19</v>
          </cell>
          <cell r="H14915">
            <v>7</v>
          </cell>
          <cell r="I14915">
            <v>0</v>
          </cell>
          <cell r="J14915">
            <v>0</v>
          </cell>
          <cell r="K14915">
            <v>11</v>
          </cell>
          <cell r="L14915">
            <v>9</v>
          </cell>
        </row>
        <row r="14916">
          <cell r="E14916">
            <v>34274</v>
          </cell>
          <cell r="F14916">
            <v>22</v>
          </cell>
          <cell r="G14916">
            <v>15</v>
          </cell>
          <cell r="H14916">
            <v>19</v>
          </cell>
          <cell r="I14916">
            <v>19</v>
          </cell>
          <cell r="J14916">
            <v>11</v>
          </cell>
          <cell r="K14916">
            <v>6</v>
          </cell>
          <cell r="L14916">
            <v>6</v>
          </cell>
        </row>
        <row r="14917">
          <cell r="E14917">
            <v>34275</v>
          </cell>
          <cell r="F14917">
            <v>35</v>
          </cell>
          <cell r="G14917">
            <v>44</v>
          </cell>
          <cell r="H14917">
            <v>41</v>
          </cell>
          <cell r="I14917">
            <v>37</v>
          </cell>
          <cell r="J14917">
            <v>28</v>
          </cell>
          <cell r="K14917">
            <v>44</v>
          </cell>
          <cell r="L14917">
            <v>44</v>
          </cell>
        </row>
        <row r="14918">
          <cell r="E14918">
            <v>34276</v>
          </cell>
          <cell r="F14918">
            <v>19</v>
          </cell>
          <cell r="G14918">
            <v>11</v>
          </cell>
          <cell r="H14918">
            <v>2</v>
          </cell>
          <cell r="I14918">
            <v>19</v>
          </cell>
          <cell r="J14918">
            <v>9</v>
          </cell>
          <cell r="K14918">
            <v>19</v>
          </cell>
          <cell r="L14918">
            <v>33</v>
          </cell>
        </row>
        <row r="14919">
          <cell r="E14919">
            <v>34277</v>
          </cell>
          <cell r="F14919">
            <v>30</v>
          </cell>
          <cell r="G14919">
            <v>37</v>
          </cell>
          <cell r="H14919">
            <v>50</v>
          </cell>
          <cell r="I14919">
            <v>44</v>
          </cell>
          <cell r="J14919">
            <v>46</v>
          </cell>
          <cell r="K14919">
            <v>48</v>
          </cell>
          <cell r="L14919">
            <v>48</v>
          </cell>
        </row>
        <row r="14920">
          <cell r="E14920">
            <v>34278</v>
          </cell>
          <cell r="F14920">
            <v>9</v>
          </cell>
          <cell r="G14920">
            <v>11</v>
          </cell>
          <cell r="H14920">
            <v>11</v>
          </cell>
          <cell r="I14920">
            <v>4</v>
          </cell>
          <cell r="J14920">
            <v>11</v>
          </cell>
          <cell r="K14920">
            <v>0</v>
          </cell>
          <cell r="L14920">
            <v>0</v>
          </cell>
        </row>
        <row r="14921">
          <cell r="E14921">
            <v>34279</v>
          </cell>
          <cell r="F14921">
            <v>31</v>
          </cell>
          <cell r="G14921">
            <v>35</v>
          </cell>
          <cell r="H14921">
            <v>26</v>
          </cell>
          <cell r="I14921">
            <v>28</v>
          </cell>
          <cell r="J14921">
            <v>31</v>
          </cell>
          <cell r="K14921">
            <v>33</v>
          </cell>
          <cell r="L14921">
            <v>33</v>
          </cell>
        </row>
        <row r="14922">
          <cell r="E14922">
            <v>34280</v>
          </cell>
          <cell r="F14922">
            <v>26</v>
          </cell>
          <cell r="G14922">
            <v>24</v>
          </cell>
          <cell r="H14922">
            <v>9</v>
          </cell>
          <cell r="I14922">
            <v>13</v>
          </cell>
          <cell r="J14922">
            <v>0</v>
          </cell>
          <cell r="K14922">
            <v>0</v>
          </cell>
          <cell r="L14922">
            <v>7</v>
          </cell>
        </row>
        <row r="14923">
          <cell r="E14923">
            <v>34281</v>
          </cell>
          <cell r="F14923">
            <v>15</v>
          </cell>
          <cell r="G14923">
            <v>4</v>
          </cell>
          <cell r="H14923">
            <v>19</v>
          </cell>
          <cell r="I14923">
            <v>20</v>
          </cell>
          <cell r="J14923">
            <v>20</v>
          </cell>
          <cell r="K14923">
            <v>20</v>
          </cell>
          <cell r="L14923">
            <v>7</v>
          </cell>
        </row>
        <row r="14924">
          <cell r="E14924">
            <v>34282</v>
          </cell>
          <cell r="F14924">
            <v>6</v>
          </cell>
          <cell r="G14924">
            <v>15</v>
          </cell>
          <cell r="H14924">
            <v>0</v>
          </cell>
          <cell r="I14924">
            <v>9</v>
          </cell>
          <cell r="J14924">
            <v>9</v>
          </cell>
          <cell r="K14924">
            <v>0</v>
          </cell>
          <cell r="L14924">
            <v>13</v>
          </cell>
        </row>
        <row r="14925">
          <cell r="E14925">
            <v>34283</v>
          </cell>
          <cell r="F14925">
            <v>0</v>
          </cell>
          <cell r="G14925">
            <v>0</v>
          </cell>
          <cell r="H14925">
            <v>7</v>
          </cell>
          <cell r="I14925">
            <v>0</v>
          </cell>
          <cell r="J14925">
            <v>0</v>
          </cell>
          <cell r="K14925">
            <v>0</v>
          </cell>
          <cell r="L14925">
            <v>0</v>
          </cell>
        </row>
        <row r="14926">
          <cell r="E14926">
            <v>34284</v>
          </cell>
          <cell r="F14926">
            <v>6</v>
          </cell>
          <cell r="G14926">
            <v>6</v>
          </cell>
          <cell r="H14926">
            <v>6</v>
          </cell>
          <cell r="I14926">
            <v>0</v>
          </cell>
          <cell r="J14926">
            <v>11</v>
          </cell>
          <cell r="K14926">
            <v>6</v>
          </cell>
          <cell r="L14926">
            <v>13</v>
          </cell>
        </row>
        <row r="14927">
          <cell r="E14927">
            <v>34285</v>
          </cell>
          <cell r="F14927">
            <v>11</v>
          </cell>
          <cell r="G14927">
            <v>6</v>
          </cell>
          <cell r="H14927">
            <v>15</v>
          </cell>
          <cell r="I14927">
            <v>7</v>
          </cell>
          <cell r="J14927">
            <v>4</v>
          </cell>
          <cell r="K14927">
            <v>7</v>
          </cell>
          <cell r="L14927">
            <v>7</v>
          </cell>
        </row>
        <row r="14928">
          <cell r="E14928">
            <v>34286</v>
          </cell>
          <cell r="F14928">
            <v>17</v>
          </cell>
          <cell r="G14928">
            <v>13</v>
          </cell>
          <cell r="H14928">
            <v>11</v>
          </cell>
          <cell r="I14928">
            <v>9</v>
          </cell>
          <cell r="J14928">
            <v>11</v>
          </cell>
          <cell r="K14928">
            <v>22</v>
          </cell>
          <cell r="L14928">
            <v>15</v>
          </cell>
        </row>
        <row r="14929">
          <cell r="E14929">
            <v>34287</v>
          </cell>
          <cell r="F14929">
            <v>19</v>
          </cell>
          <cell r="G14929">
            <v>17</v>
          </cell>
          <cell r="H14929">
            <v>9</v>
          </cell>
          <cell r="I14929">
            <v>11</v>
          </cell>
          <cell r="J14929">
            <v>13</v>
          </cell>
          <cell r="K14929">
            <v>11</v>
          </cell>
          <cell r="L14929">
            <v>9</v>
          </cell>
        </row>
        <row r="14930">
          <cell r="E14930">
            <v>34288</v>
          </cell>
          <cell r="F14930">
            <v>26</v>
          </cell>
          <cell r="G14930">
            <v>31</v>
          </cell>
          <cell r="H14930">
            <v>33</v>
          </cell>
          <cell r="I14930">
            <v>22</v>
          </cell>
          <cell r="J14930">
            <v>11</v>
          </cell>
          <cell r="K14930">
            <v>13</v>
          </cell>
          <cell r="L14930">
            <v>13</v>
          </cell>
        </row>
        <row r="14931">
          <cell r="E14931">
            <v>34289</v>
          </cell>
          <cell r="F14931">
            <v>17</v>
          </cell>
          <cell r="G14931">
            <v>17</v>
          </cell>
          <cell r="H14931">
            <v>11</v>
          </cell>
          <cell r="I14931">
            <v>11</v>
          </cell>
          <cell r="J14931">
            <v>7</v>
          </cell>
          <cell r="K14931">
            <v>7</v>
          </cell>
          <cell r="L14931">
            <v>0</v>
          </cell>
        </row>
        <row r="14932">
          <cell r="E14932">
            <v>34290</v>
          </cell>
          <cell r="F14932">
            <v>7</v>
          </cell>
          <cell r="G14932">
            <v>0</v>
          </cell>
          <cell r="H14932">
            <v>0</v>
          </cell>
          <cell r="I14932">
            <v>0</v>
          </cell>
          <cell r="J14932">
            <v>0</v>
          </cell>
          <cell r="K14932">
            <v>6</v>
          </cell>
          <cell r="L14932">
            <v>0</v>
          </cell>
        </row>
        <row r="14933">
          <cell r="E14933">
            <v>34291</v>
          </cell>
          <cell r="F14933">
            <v>26</v>
          </cell>
          <cell r="G14933">
            <v>22</v>
          </cell>
          <cell r="H14933">
            <v>7</v>
          </cell>
          <cell r="I14933">
            <v>19</v>
          </cell>
          <cell r="J14933">
            <v>15</v>
          </cell>
          <cell r="K14933">
            <v>15</v>
          </cell>
          <cell r="L14933">
            <v>11</v>
          </cell>
        </row>
        <row r="14934">
          <cell r="E14934">
            <v>34292</v>
          </cell>
          <cell r="F14934">
            <v>41</v>
          </cell>
          <cell r="G14934">
            <v>46</v>
          </cell>
          <cell r="H14934">
            <v>48</v>
          </cell>
          <cell r="I14934">
            <v>39</v>
          </cell>
          <cell r="J14934">
            <v>44</v>
          </cell>
          <cell r="K14934">
            <v>43</v>
          </cell>
          <cell r="L14934">
            <v>35</v>
          </cell>
        </row>
        <row r="14935">
          <cell r="E14935">
            <v>34293</v>
          </cell>
          <cell r="F14935">
            <v>48</v>
          </cell>
          <cell r="G14935">
            <v>54</v>
          </cell>
          <cell r="H14935">
            <v>52</v>
          </cell>
          <cell r="I14935">
            <v>46</v>
          </cell>
          <cell r="J14935">
            <v>52</v>
          </cell>
          <cell r="K14935">
            <v>54</v>
          </cell>
          <cell r="L14935">
            <v>33</v>
          </cell>
        </row>
        <row r="14936">
          <cell r="E14936">
            <v>34294</v>
          </cell>
          <cell r="F14936">
            <v>41</v>
          </cell>
          <cell r="G14936">
            <v>44</v>
          </cell>
          <cell r="H14936">
            <v>44</v>
          </cell>
          <cell r="I14936">
            <v>43</v>
          </cell>
          <cell r="J14936">
            <v>37</v>
          </cell>
          <cell r="K14936">
            <v>35</v>
          </cell>
          <cell r="L14936">
            <v>24</v>
          </cell>
        </row>
        <row r="14937">
          <cell r="E14937">
            <v>34295</v>
          </cell>
          <cell r="F14937">
            <v>13</v>
          </cell>
          <cell r="G14937">
            <v>15</v>
          </cell>
          <cell r="H14937">
            <v>15</v>
          </cell>
          <cell r="I14937">
            <v>11</v>
          </cell>
          <cell r="J14937">
            <v>20</v>
          </cell>
          <cell r="K14937">
            <v>19</v>
          </cell>
          <cell r="L14937">
            <v>17</v>
          </cell>
        </row>
        <row r="14938">
          <cell r="E14938">
            <v>34296</v>
          </cell>
          <cell r="F14938">
            <v>0</v>
          </cell>
          <cell r="G14938">
            <v>4</v>
          </cell>
          <cell r="H14938">
            <v>4</v>
          </cell>
          <cell r="I14938">
            <v>0</v>
          </cell>
          <cell r="J14938">
            <v>7</v>
          </cell>
          <cell r="K14938">
            <v>0</v>
          </cell>
          <cell r="L14938">
            <v>13</v>
          </cell>
        </row>
        <row r="14939">
          <cell r="E14939">
            <v>34297</v>
          </cell>
          <cell r="F14939">
            <v>24</v>
          </cell>
          <cell r="G14939">
            <v>17</v>
          </cell>
          <cell r="H14939">
            <v>9</v>
          </cell>
          <cell r="I14939">
            <v>0</v>
          </cell>
          <cell r="J14939">
            <v>7</v>
          </cell>
          <cell r="K14939">
            <v>9</v>
          </cell>
          <cell r="L14939">
            <v>17</v>
          </cell>
        </row>
        <row r="14940">
          <cell r="E14940">
            <v>34298</v>
          </cell>
          <cell r="F14940">
            <v>15</v>
          </cell>
          <cell r="G14940">
            <v>17</v>
          </cell>
          <cell r="H14940">
            <v>13</v>
          </cell>
          <cell r="I14940">
            <v>0</v>
          </cell>
          <cell r="J14940">
            <v>4</v>
          </cell>
          <cell r="K14940">
            <v>4</v>
          </cell>
          <cell r="L14940">
            <v>7</v>
          </cell>
        </row>
        <row r="14941">
          <cell r="E14941">
            <v>34299</v>
          </cell>
          <cell r="F14941">
            <v>0</v>
          </cell>
          <cell r="G14941">
            <v>0</v>
          </cell>
          <cell r="H14941">
            <v>0</v>
          </cell>
          <cell r="I14941">
            <v>0</v>
          </cell>
          <cell r="J14941">
            <v>6</v>
          </cell>
          <cell r="K14941">
            <v>19</v>
          </cell>
          <cell r="L14941">
            <v>0</v>
          </cell>
        </row>
        <row r="14942">
          <cell r="E14942">
            <v>34300</v>
          </cell>
          <cell r="F14942">
            <v>7</v>
          </cell>
          <cell r="G14942">
            <v>11</v>
          </cell>
          <cell r="H14942">
            <v>13</v>
          </cell>
          <cell r="I14942">
            <v>6</v>
          </cell>
          <cell r="J14942">
            <v>13</v>
          </cell>
          <cell r="K14942">
            <v>6</v>
          </cell>
          <cell r="L14942">
            <v>20</v>
          </cell>
        </row>
        <row r="14943">
          <cell r="E14943">
            <v>34301</v>
          </cell>
          <cell r="F14943">
            <v>4</v>
          </cell>
          <cell r="G14943">
            <v>7</v>
          </cell>
          <cell r="H14943">
            <v>7</v>
          </cell>
          <cell r="I14943">
            <v>4</v>
          </cell>
          <cell r="J14943">
            <v>6</v>
          </cell>
          <cell r="K14943">
            <v>2</v>
          </cell>
          <cell r="L14943">
            <v>7</v>
          </cell>
        </row>
        <row r="14944">
          <cell r="E14944">
            <v>34302</v>
          </cell>
          <cell r="F14944">
            <v>9</v>
          </cell>
          <cell r="G14944">
            <v>6</v>
          </cell>
          <cell r="H14944">
            <v>4</v>
          </cell>
          <cell r="I14944">
            <v>7</v>
          </cell>
          <cell r="J14944">
            <v>11</v>
          </cell>
          <cell r="K14944">
            <v>15</v>
          </cell>
          <cell r="L14944">
            <v>11</v>
          </cell>
        </row>
        <row r="14945">
          <cell r="E14945">
            <v>34303</v>
          </cell>
          <cell r="F14945">
            <v>30</v>
          </cell>
          <cell r="G14945">
            <v>33</v>
          </cell>
          <cell r="H14945">
            <v>24</v>
          </cell>
          <cell r="I14945">
            <v>37</v>
          </cell>
          <cell r="J14945">
            <v>43</v>
          </cell>
          <cell r="K14945">
            <v>37</v>
          </cell>
          <cell r="L14945">
            <v>33</v>
          </cell>
        </row>
        <row r="14946">
          <cell r="E14946">
            <v>34304</v>
          </cell>
          <cell r="F14946">
            <v>13</v>
          </cell>
          <cell r="G14946">
            <v>19</v>
          </cell>
          <cell r="H14946">
            <v>19</v>
          </cell>
          <cell r="I14946">
            <v>19</v>
          </cell>
          <cell r="J14946">
            <v>20</v>
          </cell>
          <cell r="K14946">
            <v>13</v>
          </cell>
          <cell r="L14946">
            <v>9</v>
          </cell>
        </row>
        <row r="14947">
          <cell r="E14947">
            <v>34305</v>
          </cell>
          <cell r="F14947">
            <v>11</v>
          </cell>
          <cell r="G14947">
            <v>0</v>
          </cell>
          <cell r="H14947">
            <v>11</v>
          </cell>
          <cell r="I14947">
            <v>0</v>
          </cell>
          <cell r="J14947">
            <v>6</v>
          </cell>
          <cell r="K14947">
            <v>15</v>
          </cell>
          <cell r="L14947">
            <v>22</v>
          </cell>
        </row>
        <row r="14948">
          <cell r="E14948">
            <v>34306</v>
          </cell>
          <cell r="F14948">
            <v>13</v>
          </cell>
          <cell r="G14948">
            <v>13</v>
          </cell>
          <cell r="H14948">
            <v>11</v>
          </cell>
          <cell r="I14948">
            <v>11</v>
          </cell>
          <cell r="J14948">
            <v>13</v>
          </cell>
          <cell r="K14948">
            <v>0</v>
          </cell>
          <cell r="L14948">
            <v>7</v>
          </cell>
        </row>
        <row r="14949">
          <cell r="E14949">
            <v>34307</v>
          </cell>
          <cell r="F14949">
            <v>0</v>
          </cell>
          <cell r="G14949">
            <v>0</v>
          </cell>
          <cell r="H14949">
            <v>9</v>
          </cell>
          <cell r="I14949">
            <v>9</v>
          </cell>
          <cell r="J14949">
            <v>13</v>
          </cell>
          <cell r="K14949">
            <v>7</v>
          </cell>
          <cell r="L14949">
            <v>22</v>
          </cell>
        </row>
        <row r="14950">
          <cell r="E14950">
            <v>34308</v>
          </cell>
          <cell r="F14950">
            <v>19</v>
          </cell>
          <cell r="G14950">
            <v>19</v>
          </cell>
          <cell r="H14950">
            <v>22</v>
          </cell>
          <cell r="I14950">
            <v>11</v>
          </cell>
          <cell r="J14950">
            <v>13</v>
          </cell>
          <cell r="K14950">
            <v>6</v>
          </cell>
          <cell r="L14950">
            <v>6</v>
          </cell>
        </row>
        <row r="14951">
          <cell r="E14951">
            <v>34309</v>
          </cell>
          <cell r="F14951">
            <v>9</v>
          </cell>
          <cell r="G14951">
            <v>6</v>
          </cell>
          <cell r="H14951">
            <v>0</v>
          </cell>
          <cell r="I14951">
            <v>9</v>
          </cell>
          <cell r="J14951">
            <v>0</v>
          </cell>
          <cell r="K14951">
            <v>0</v>
          </cell>
          <cell r="L14951">
            <v>6</v>
          </cell>
        </row>
        <row r="14952">
          <cell r="E14952">
            <v>34310</v>
          </cell>
          <cell r="F14952">
            <v>6</v>
          </cell>
          <cell r="G14952">
            <v>6</v>
          </cell>
          <cell r="H14952">
            <v>11</v>
          </cell>
          <cell r="I14952">
            <v>4</v>
          </cell>
          <cell r="J14952">
            <v>13</v>
          </cell>
          <cell r="K14952">
            <v>9</v>
          </cell>
          <cell r="L14952">
            <v>19</v>
          </cell>
        </row>
        <row r="14953">
          <cell r="E14953">
            <v>34311</v>
          </cell>
          <cell r="F14953">
            <v>33</v>
          </cell>
          <cell r="G14953">
            <v>30</v>
          </cell>
          <cell r="H14953">
            <v>13</v>
          </cell>
          <cell r="I14953">
            <v>15</v>
          </cell>
          <cell r="J14953">
            <v>26</v>
          </cell>
          <cell r="K14953">
            <v>4</v>
          </cell>
          <cell r="L14953">
            <v>13</v>
          </cell>
        </row>
        <row r="14954">
          <cell r="E14954">
            <v>34312</v>
          </cell>
          <cell r="F14954">
            <v>4</v>
          </cell>
          <cell r="G14954">
            <v>0</v>
          </cell>
          <cell r="H14954">
            <v>11</v>
          </cell>
          <cell r="I14954">
            <v>13</v>
          </cell>
          <cell r="J14954">
            <v>13</v>
          </cell>
          <cell r="K14954">
            <v>9</v>
          </cell>
          <cell r="L14954">
            <v>11</v>
          </cell>
        </row>
        <row r="14955">
          <cell r="E14955">
            <v>34313</v>
          </cell>
          <cell r="F14955">
            <v>11</v>
          </cell>
          <cell r="G14955">
            <v>13</v>
          </cell>
          <cell r="H14955">
            <v>20</v>
          </cell>
          <cell r="I14955">
            <v>15</v>
          </cell>
          <cell r="J14955">
            <v>13</v>
          </cell>
          <cell r="K14955">
            <v>6</v>
          </cell>
          <cell r="L14955">
            <v>4</v>
          </cell>
        </row>
        <row r="14956">
          <cell r="E14956">
            <v>34314</v>
          </cell>
          <cell r="F14956">
            <v>26</v>
          </cell>
          <cell r="G14956">
            <v>24</v>
          </cell>
          <cell r="H14956">
            <v>22</v>
          </cell>
          <cell r="I14956">
            <v>15</v>
          </cell>
          <cell r="J14956">
            <v>0</v>
          </cell>
          <cell r="K14956">
            <v>7</v>
          </cell>
          <cell r="L14956">
            <v>9</v>
          </cell>
        </row>
        <row r="14957">
          <cell r="E14957">
            <v>34315</v>
          </cell>
          <cell r="F14957">
            <v>6</v>
          </cell>
          <cell r="G14957">
            <v>9</v>
          </cell>
          <cell r="H14957">
            <v>6</v>
          </cell>
          <cell r="I14957">
            <v>11</v>
          </cell>
          <cell r="J14957">
            <v>15</v>
          </cell>
          <cell r="K14957">
            <v>15</v>
          </cell>
          <cell r="L14957">
            <v>15</v>
          </cell>
        </row>
        <row r="14958">
          <cell r="E14958">
            <v>34316</v>
          </cell>
          <cell r="F14958">
            <v>11</v>
          </cell>
          <cell r="G14958">
            <v>7</v>
          </cell>
          <cell r="H14958">
            <v>7</v>
          </cell>
          <cell r="I14958">
            <v>20</v>
          </cell>
          <cell r="J14958">
            <v>15</v>
          </cell>
          <cell r="K14958">
            <v>15</v>
          </cell>
          <cell r="L14958">
            <v>20</v>
          </cell>
        </row>
        <row r="14959">
          <cell r="E14959">
            <v>34317</v>
          </cell>
          <cell r="F14959">
            <v>6</v>
          </cell>
          <cell r="G14959">
            <v>11</v>
          </cell>
          <cell r="H14959">
            <v>9</v>
          </cell>
          <cell r="I14959">
            <v>19</v>
          </cell>
          <cell r="J14959">
            <v>13</v>
          </cell>
          <cell r="K14959">
            <v>19</v>
          </cell>
          <cell r="L14959">
            <v>28</v>
          </cell>
        </row>
        <row r="14960">
          <cell r="E14960">
            <v>34318</v>
          </cell>
          <cell r="F14960">
            <v>9</v>
          </cell>
          <cell r="G14960">
            <v>0</v>
          </cell>
          <cell r="H14960">
            <v>4</v>
          </cell>
          <cell r="I14960">
            <v>4</v>
          </cell>
          <cell r="J14960">
            <v>15</v>
          </cell>
          <cell r="K14960">
            <v>11</v>
          </cell>
          <cell r="L14960">
            <v>13</v>
          </cell>
        </row>
        <row r="14961">
          <cell r="E14961">
            <v>34319</v>
          </cell>
          <cell r="F14961">
            <v>4</v>
          </cell>
          <cell r="G14961">
            <v>0</v>
          </cell>
          <cell r="H14961">
            <v>6</v>
          </cell>
          <cell r="I14961">
            <v>0</v>
          </cell>
          <cell r="J14961">
            <v>7</v>
          </cell>
          <cell r="K14961">
            <v>0</v>
          </cell>
          <cell r="L14961">
            <v>7</v>
          </cell>
        </row>
        <row r="14962">
          <cell r="E14962">
            <v>34320</v>
          </cell>
          <cell r="F14962">
            <v>13</v>
          </cell>
          <cell r="G14962">
            <v>9</v>
          </cell>
          <cell r="H14962">
            <v>7</v>
          </cell>
          <cell r="I14962">
            <v>7</v>
          </cell>
          <cell r="J14962">
            <v>7</v>
          </cell>
          <cell r="K14962">
            <v>7</v>
          </cell>
          <cell r="L14962">
            <v>4</v>
          </cell>
        </row>
        <row r="14963">
          <cell r="E14963">
            <v>34321</v>
          </cell>
          <cell r="F14963">
            <v>6</v>
          </cell>
          <cell r="G14963">
            <v>9</v>
          </cell>
          <cell r="H14963">
            <v>15</v>
          </cell>
          <cell r="I14963">
            <v>19</v>
          </cell>
          <cell r="J14963">
            <v>15</v>
          </cell>
          <cell r="K14963">
            <v>9</v>
          </cell>
          <cell r="L14963">
            <v>17</v>
          </cell>
        </row>
        <row r="14964">
          <cell r="E14964">
            <v>34322</v>
          </cell>
          <cell r="F14964">
            <v>19</v>
          </cell>
          <cell r="G14964">
            <v>11</v>
          </cell>
          <cell r="H14964">
            <v>15</v>
          </cell>
          <cell r="I14964">
            <v>6</v>
          </cell>
          <cell r="J14964">
            <v>6</v>
          </cell>
          <cell r="K14964">
            <v>0</v>
          </cell>
          <cell r="L14964">
            <v>6</v>
          </cell>
        </row>
        <row r="14965">
          <cell r="E14965">
            <v>34323</v>
          </cell>
          <cell r="F14965">
            <v>13</v>
          </cell>
          <cell r="G14965">
            <v>19</v>
          </cell>
          <cell r="H14965">
            <v>13</v>
          </cell>
          <cell r="I14965">
            <v>46</v>
          </cell>
          <cell r="J14965">
            <v>46</v>
          </cell>
          <cell r="K14965">
            <v>15</v>
          </cell>
          <cell r="L14965">
            <v>20</v>
          </cell>
        </row>
        <row r="14966">
          <cell r="E14966">
            <v>34324</v>
          </cell>
          <cell r="F14966">
            <v>22</v>
          </cell>
          <cell r="G14966">
            <v>24</v>
          </cell>
          <cell r="H14966">
            <v>22</v>
          </cell>
          <cell r="I14966">
            <v>37</v>
          </cell>
          <cell r="J14966">
            <v>22</v>
          </cell>
          <cell r="K14966">
            <v>22</v>
          </cell>
          <cell r="L14966">
            <v>19</v>
          </cell>
        </row>
        <row r="14967">
          <cell r="E14967">
            <v>34325</v>
          </cell>
          <cell r="F14967">
            <v>9</v>
          </cell>
          <cell r="G14967">
            <v>6</v>
          </cell>
          <cell r="H14967">
            <v>24</v>
          </cell>
          <cell r="I14967">
            <v>6</v>
          </cell>
          <cell r="J14967">
            <v>4</v>
          </cell>
          <cell r="K14967">
            <v>20</v>
          </cell>
          <cell r="L14967">
            <v>24</v>
          </cell>
        </row>
        <row r="14968">
          <cell r="E14968">
            <v>34326</v>
          </cell>
          <cell r="F14968">
            <v>0</v>
          </cell>
          <cell r="G14968">
            <v>4</v>
          </cell>
          <cell r="H14968">
            <v>0</v>
          </cell>
          <cell r="I14968">
            <v>15</v>
          </cell>
          <cell r="J14968">
            <v>13</v>
          </cell>
          <cell r="K14968">
            <v>13</v>
          </cell>
          <cell r="L14968">
            <v>7</v>
          </cell>
        </row>
        <row r="14969">
          <cell r="E14969">
            <v>34327</v>
          </cell>
          <cell r="F14969">
            <v>37</v>
          </cell>
          <cell r="G14969">
            <v>33</v>
          </cell>
          <cell r="H14969">
            <v>22</v>
          </cell>
          <cell r="I14969">
            <v>41</v>
          </cell>
          <cell r="J14969">
            <v>37</v>
          </cell>
          <cell r="K14969">
            <v>30</v>
          </cell>
          <cell r="L14969">
            <v>17</v>
          </cell>
        </row>
        <row r="14970">
          <cell r="E14970">
            <v>34328</v>
          </cell>
          <cell r="F14970">
            <v>37</v>
          </cell>
          <cell r="G14970">
            <v>30</v>
          </cell>
          <cell r="H14970">
            <v>28</v>
          </cell>
          <cell r="I14970">
            <v>41</v>
          </cell>
          <cell r="J14970">
            <v>39</v>
          </cell>
          <cell r="K14970">
            <v>33</v>
          </cell>
          <cell r="L14970">
            <v>39</v>
          </cell>
        </row>
        <row r="14971">
          <cell r="E14971">
            <v>34329</v>
          </cell>
          <cell r="F14971">
            <v>15</v>
          </cell>
          <cell r="G14971">
            <v>11</v>
          </cell>
          <cell r="H14971">
            <v>11</v>
          </cell>
          <cell r="I14971">
            <v>7</v>
          </cell>
          <cell r="J14971">
            <v>15</v>
          </cell>
          <cell r="K14971">
            <v>15</v>
          </cell>
          <cell r="L14971">
            <v>28</v>
          </cell>
        </row>
        <row r="14972">
          <cell r="E14972">
            <v>34330</v>
          </cell>
          <cell r="F14972">
            <v>11</v>
          </cell>
          <cell r="G14972">
            <v>11</v>
          </cell>
          <cell r="H14972">
            <v>13</v>
          </cell>
          <cell r="I14972">
            <v>11</v>
          </cell>
          <cell r="J14972">
            <v>13</v>
          </cell>
          <cell r="K14972">
            <v>13</v>
          </cell>
          <cell r="L14972">
            <v>9</v>
          </cell>
        </row>
        <row r="14973">
          <cell r="E14973">
            <v>34331</v>
          </cell>
          <cell r="F14973">
            <v>15</v>
          </cell>
          <cell r="G14973">
            <v>19</v>
          </cell>
          <cell r="H14973">
            <v>20</v>
          </cell>
          <cell r="I14973">
            <v>22</v>
          </cell>
          <cell r="J14973">
            <v>19</v>
          </cell>
          <cell r="K14973">
            <v>17</v>
          </cell>
          <cell r="L14973">
            <v>13</v>
          </cell>
        </row>
        <row r="14974">
          <cell r="E14974">
            <v>34332</v>
          </cell>
          <cell r="F14974">
            <v>13</v>
          </cell>
          <cell r="G14974">
            <v>15</v>
          </cell>
          <cell r="H14974">
            <v>19</v>
          </cell>
          <cell r="I14974">
            <v>11</v>
          </cell>
          <cell r="J14974">
            <v>15</v>
          </cell>
          <cell r="K14974">
            <v>11</v>
          </cell>
          <cell r="L14974">
            <v>6</v>
          </cell>
        </row>
        <row r="14975">
          <cell r="E14975">
            <v>34333</v>
          </cell>
          <cell r="F14975">
            <v>19</v>
          </cell>
          <cell r="G14975">
            <v>6</v>
          </cell>
          <cell r="H14975">
            <v>4</v>
          </cell>
          <cell r="I14975">
            <v>6</v>
          </cell>
          <cell r="J14975">
            <v>7</v>
          </cell>
          <cell r="K14975">
            <v>7</v>
          </cell>
          <cell r="L14975">
            <v>0</v>
          </cell>
        </row>
        <row r="14976">
          <cell r="E14976">
            <v>34334</v>
          </cell>
          <cell r="F14976">
            <v>17</v>
          </cell>
          <cell r="G14976">
            <v>24</v>
          </cell>
          <cell r="H14976">
            <v>24</v>
          </cell>
          <cell r="I14976">
            <v>24</v>
          </cell>
          <cell r="J14976">
            <v>20</v>
          </cell>
          <cell r="K14976">
            <v>15</v>
          </cell>
          <cell r="L14976">
            <v>17</v>
          </cell>
        </row>
        <row r="14977">
          <cell r="E14977">
            <v>34335</v>
          </cell>
          <cell r="F14977">
            <v>20</v>
          </cell>
          <cell r="G14977">
            <v>15</v>
          </cell>
          <cell r="H14977">
            <v>13</v>
          </cell>
          <cell r="I14977">
            <v>7</v>
          </cell>
          <cell r="J14977">
            <v>9</v>
          </cell>
          <cell r="K14977">
            <v>9</v>
          </cell>
          <cell r="L14977">
            <v>11</v>
          </cell>
        </row>
        <row r="14978">
          <cell r="E14978">
            <v>34336</v>
          </cell>
          <cell r="F14978">
            <v>9</v>
          </cell>
          <cell r="G14978">
            <v>13</v>
          </cell>
          <cell r="H14978">
            <v>13</v>
          </cell>
          <cell r="I14978">
            <v>9</v>
          </cell>
          <cell r="J14978">
            <v>9</v>
          </cell>
          <cell r="K14978">
            <v>4</v>
          </cell>
          <cell r="L14978">
            <v>13</v>
          </cell>
        </row>
        <row r="14979">
          <cell r="E14979">
            <v>34337</v>
          </cell>
          <cell r="F14979">
            <v>33</v>
          </cell>
          <cell r="G14979">
            <v>28</v>
          </cell>
          <cell r="H14979">
            <v>15</v>
          </cell>
          <cell r="I14979">
            <v>20</v>
          </cell>
          <cell r="J14979">
            <v>20</v>
          </cell>
          <cell r="K14979">
            <v>17</v>
          </cell>
          <cell r="L14979">
            <v>0</v>
          </cell>
        </row>
        <row r="14980">
          <cell r="E14980">
            <v>34338</v>
          </cell>
          <cell r="F14980">
            <v>9</v>
          </cell>
          <cell r="G14980">
            <v>11</v>
          </cell>
          <cell r="H14980">
            <v>13</v>
          </cell>
          <cell r="I14980">
            <v>19</v>
          </cell>
          <cell r="J14980">
            <v>15</v>
          </cell>
          <cell r="K14980">
            <v>19</v>
          </cell>
          <cell r="L14980">
            <v>19</v>
          </cell>
        </row>
        <row r="14981">
          <cell r="E14981">
            <v>34339</v>
          </cell>
          <cell r="F14981">
            <v>19</v>
          </cell>
          <cell r="G14981">
            <v>22</v>
          </cell>
          <cell r="H14981">
            <v>30</v>
          </cell>
          <cell r="I14981">
            <v>30</v>
          </cell>
          <cell r="J14981">
            <v>33</v>
          </cell>
          <cell r="K14981">
            <v>33</v>
          </cell>
          <cell r="L14981">
            <v>33</v>
          </cell>
        </row>
        <row r="14982">
          <cell r="E14982">
            <v>34340</v>
          </cell>
          <cell r="F14982">
            <v>0</v>
          </cell>
          <cell r="G14982">
            <v>9</v>
          </cell>
          <cell r="H14982">
            <v>13</v>
          </cell>
          <cell r="I14982">
            <v>13</v>
          </cell>
          <cell r="J14982">
            <v>4</v>
          </cell>
          <cell r="K14982">
            <v>11</v>
          </cell>
          <cell r="L14982">
            <v>9</v>
          </cell>
        </row>
        <row r="14983">
          <cell r="E14983">
            <v>34341</v>
          </cell>
          <cell r="F14983">
            <v>4</v>
          </cell>
          <cell r="G14983">
            <v>9</v>
          </cell>
          <cell r="H14983">
            <v>17</v>
          </cell>
          <cell r="I14983">
            <v>31</v>
          </cell>
          <cell r="J14983">
            <v>33</v>
          </cell>
          <cell r="K14983">
            <v>35</v>
          </cell>
          <cell r="L14983">
            <v>37</v>
          </cell>
        </row>
        <row r="14984">
          <cell r="E14984">
            <v>34342</v>
          </cell>
          <cell r="F14984">
            <v>19</v>
          </cell>
          <cell r="G14984">
            <v>19</v>
          </cell>
          <cell r="H14984">
            <v>20</v>
          </cell>
          <cell r="I14984">
            <v>17</v>
          </cell>
          <cell r="J14984">
            <v>24</v>
          </cell>
          <cell r="K14984">
            <v>24</v>
          </cell>
          <cell r="L14984">
            <v>24</v>
          </cell>
        </row>
        <row r="14985">
          <cell r="E14985">
            <v>34343</v>
          </cell>
          <cell r="F14985">
            <v>9</v>
          </cell>
          <cell r="G14985">
            <v>13</v>
          </cell>
          <cell r="H14985">
            <v>9</v>
          </cell>
          <cell r="I14985">
            <v>9</v>
          </cell>
          <cell r="J14985">
            <v>7</v>
          </cell>
          <cell r="K14985">
            <v>9</v>
          </cell>
          <cell r="L14985">
            <v>11</v>
          </cell>
        </row>
        <row r="14986">
          <cell r="E14986">
            <v>34344</v>
          </cell>
          <cell r="F14986">
            <v>11</v>
          </cell>
          <cell r="G14986">
            <v>15</v>
          </cell>
          <cell r="H14986">
            <v>13</v>
          </cell>
          <cell r="I14986">
            <v>17</v>
          </cell>
          <cell r="J14986">
            <v>13</v>
          </cell>
          <cell r="K14986">
            <v>15</v>
          </cell>
          <cell r="L14986">
            <v>13</v>
          </cell>
        </row>
        <row r="14987">
          <cell r="E14987">
            <v>34345</v>
          </cell>
          <cell r="F14987">
            <v>11</v>
          </cell>
          <cell r="G14987">
            <v>9</v>
          </cell>
          <cell r="H14987">
            <v>11</v>
          </cell>
          <cell r="I14987">
            <v>4</v>
          </cell>
          <cell r="J14987">
            <v>11</v>
          </cell>
          <cell r="K14987">
            <v>7</v>
          </cell>
          <cell r="L14987">
            <v>20</v>
          </cell>
        </row>
        <row r="14988">
          <cell r="E14988">
            <v>34346</v>
          </cell>
          <cell r="F14988">
            <v>9</v>
          </cell>
          <cell r="G14988">
            <v>4</v>
          </cell>
          <cell r="H14988">
            <v>7</v>
          </cell>
          <cell r="I14988">
            <v>9</v>
          </cell>
          <cell r="J14988">
            <v>11</v>
          </cell>
          <cell r="K14988">
            <v>13</v>
          </cell>
          <cell r="L14988">
            <v>13</v>
          </cell>
        </row>
        <row r="14989">
          <cell r="E14989">
            <v>34347</v>
          </cell>
          <cell r="F14989">
            <v>15</v>
          </cell>
          <cell r="G14989">
            <v>7</v>
          </cell>
          <cell r="H14989">
            <v>0</v>
          </cell>
          <cell r="I14989">
            <v>4</v>
          </cell>
          <cell r="J14989">
            <v>6</v>
          </cell>
          <cell r="K14989">
            <v>17</v>
          </cell>
          <cell r="L14989">
            <v>15</v>
          </cell>
        </row>
        <row r="14990">
          <cell r="E14990">
            <v>34348</v>
          </cell>
          <cell r="F14990">
            <v>11</v>
          </cell>
          <cell r="G14990">
            <v>11</v>
          </cell>
          <cell r="H14990">
            <v>11</v>
          </cell>
          <cell r="I14990">
            <v>17</v>
          </cell>
          <cell r="J14990">
            <v>17</v>
          </cell>
          <cell r="K14990">
            <v>15</v>
          </cell>
          <cell r="L14990">
            <v>11</v>
          </cell>
        </row>
        <row r="14991">
          <cell r="E14991">
            <v>34349</v>
          </cell>
          <cell r="F14991">
            <v>19</v>
          </cell>
          <cell r="G14991">
            <v>19</v>
          </cell>
          <cell r="H14991">
            <v>22</v>
          </cell>
          <cell r="I14991">
            <v>20</v>
          </cell>
          <cell r="J14991">
            <v>24</v>
          </cell>
          <cell r="K14991">
            <v>24</v>
          </cell>
          <cell r="L14991">
            <v>17</v>
          </cell>
        </row>
        <row r="14992">
          <cell r="E14992">
            <v>34350</v>
          </cell>
          <cell r="F14992">
            <v>4</v>
          </cell>
          <cell r="G14992">
            <v>4</v>
          </cell>
          <cell r="H14992">
            <v>6</v>
          </cell>
          <cell r="I14992">
            <v>15</v>
          </cell>
          <cell r="J14992">
            <v>28</v>
          </cell>
          <cell r="K14992">
            <v>26</v>
          </cell>
          <cell r="L14992">
            <v>24</v>
          </cell>
        </row>
        <row r="14993">
          <cell r="E14993">
            <v>34351</v>
          </cell>
          <cell r="F14993">
            <v>15</v>
          </cell>
          <cell r="G14993">
            <v>15</v>
          </cell>
          <cell r="H14993">
            <v>11</v>
          </cell>
          <cell r="I14993">
            <v>13</v>
          </cell>
          <cell r="J14993">
            <v>15</v>
          </cell>
          <cell r="K14993">
            <v>9</v>
          </cell>
          <cell r="L14993">
            <v>7</v>
          </cell>
        </row>
        <row r="14994">
          <cell r="E14994">
            <v>34352</v>
          </cell>
          <cell r="F14994">
            <v>24</v>
          </cell>
          <cell r="G14994">
            <v>30</v>
          </cell>
          <cell r="H14994">
            <v>22</v>
          </cell>
          <cell r="I14994">
            <v>28</v>
          </cell>
          <cell r="J14994">
            <v>30</v>
          </cell>
          <cell r="K14994">
            <v>28</v>
          </cell>
          <cell r="L14994">
            <v>22</v>
          </cell>
        </row>
        <row r="14995">
          <cell r="E14995">
            <v>34353</v>
          </cell>
          <cell r="F14995">
            <v>6</v>
          </cell>
          <cell r="G14995">
            <v>9</v>
          </cell>
          <cell r="H14995">
            <v>9</v>
          </cell>
          <cell r="I14995">
            <v>2</v>
          </cell>
          <cell r="J14995">
            <v>6</v>
          </cell>
          <cell r="K14995">
            <v>7</v>
          </cell>
          <cell r="L14995">
            <v>4</v>
          </cell>
        </row>
        <row r="14996">
          <cell r="E14996">
            <v>34354</v>
          </cell>
          <cell r="F14996">
            <v>2</v>
          </cell>
          <cell r="G14996">
            <v>0</v>
          </cell>
          <cell r="H14996">
            <v>0</v>
          </cell>
          <cell r="I14996">
            <v>6</v>
          </cell>
          <cell r="J14996">
            <v>4</v>
          </cell>
          <cell r="K14996">
            <v>4</v>
          </cell>
          <cell r="L14996">
            <v>15</v>
          </cell>
        </row>
        <row r="14997">
          <cell r="E14997">
            <v>34355</v>
          </cell>
          <cell r="F14997">
            <v>13</v>
          </cell>
          <cell r="G14997">
            <v>0</v>
          </cell>
          <cell r="H14997">
            <v>0</v>
          </cell>
          <cell r="I14997">
            <v>0</v>
          </cell>
          <cell r="J14997">
            <v>7</v>
          </cell>
          <cell r="K14997">
            <v>9</v>
          </cell>
          <cell r="L14997">
            <v>7</v>
          </cell>
        </row>
        <row r="14998">
          <cell r="E14998">
            <v>34356</v>
          </cell>
          <cell r="F14998">
            <v>15</v>
          </cell>
          <cell r="G14998">
            <v>9</v>
          </cell>
          <cell r="H14998">
            <v>7</v>
          </cell>
          <cell r="I14998">
            <v>6</v>
          </cell>
          <cell r="J14998">
            <v>0</v>
          </cell>
          <cell r="K14998">
            <v>7</v>
          </cell>
          <cell r="L14998">
            <v>11</v>
          </cell>
        </row>
        <row r="14999">
          <cell r="E14999">
            <v>34357</v>
          </cell>
          <cell r="F14999">
            <v>0</v>
          </cell>
          <cell r="G14999">
            <v>0</v>
          </cell>
          <cell r="H14999">
            <v>13</v>
          </cell>
          <cell r="I14999">
            <v>4</v>
          </cell>
          <cell r="J14999">
            <v>6</v>
          </cell>
          <cell r="K14999">
            <v>6</v>
          </cell>
          <cell r="L14999">
            <v>0</v>
          </cell>
        </row>
        <row r="15000">
          <cell r="E15000">
            <v>34358</v>
          </cell>
          <cell r="F15000">
            <v>6</v>
          </cell>
          <cell r="G15000">
            <v>9</v>
          </cell>
          <cell r="H15000">
            <v>15</v>
          </cell>
          <cell r="I15000">
            <v>9</v>
          </cell>
          <cell r="J15000">
            <v>9</v>
          </cell>
          <cell r="K15000">
            <v>7</v>
          </cell>
          <cell r="L15000">
            <v>7</v>
          </cell>
        </row>
        <row r="15001">
          <cell r="E15001">
            <v>34359</v>
          </cell>
          <cell r="F15001">
            <v>0</v>
          </cell>
          <cell r="G15001">
            <v>0</v>
          </cell>
          <cell r="H15001">
            <v>0</v>
          </cell>
          <cell r="I15001">
            <v>0</v>
          </cell>
          <cell r="J15001">
            <v>0</v>
          </cell>
          <cell r="K15001">
            <v>0</v>
          </cell>
          <cell r="L15001">
            <v>0</v>
          </cell>
        </row>
        <row r="15002">
          <cell r="E15002">
            <v>34360</v>
          </cell>
          <cell r="F15002">
            <v>9</v>
          </cell>
          <cell r="G15002">
            <v>9</v>
          </cell>
          <cell r="H15002">
            <v>7</v>
          </cell>
          <cell r="I15002">
            <v>0</v>
          </cell>
          <cell r="J15002">
            <v>7</v>
          </cell>
          <cell r="K15002">
            <v>4</v>
          </cell>
          <cell r="L15002">
            <v>7</v>
          </cell>
        </row>
        <row r="15003">
          <cell r="E15003">
            <v>34361</v>
          </cell>
          <cell r="F15003">
            <v>0</v>
          </cell>
          <cell r="G15003">
            <v>7</v>
          </cell>
          <cell r="H15003">
            <v>11</v>
          </cell>
          <cell r="I15003">
            <v>0</v>
          </cell>
          <cell r="J15003">
            <v>4</v>
          </cell>
          <cell r="K15003">
            <v>0</v>
          </cell>
          <cell r="L15003">
            <v>7</v>
          </cell>
        </row>
        <row r="15004">
          <cell r="E15004">
            <v>34362</v>
          </cell>
          <cell r="F15004">
            <v>4</v>
          </cell>
          <cell r="G15004">
            <v>0</v>
          </cell>
          <cell r="H15004">
            <v>0</v>
          </cell>
          <cell r="I15004">
            <v>0</v>
          </cell>
          <cell r="J15004">
            <v>0</v>
          </cell>
          <cell r="K15004">
            <v>9</v>
          </cell>
          <cell r="L15004">
            <v>0</v>
          </cell>
        </row>
        <row r="15005">
          <cell r="E15005">
            <v>34363</v>
          </cell>
          <cell r="F15005">
            <v>35</v>
          </cell>
          <cell r="G15005">
            <v>28</v>
          </cell>
          <cell r="H15005">
            <v>28</v>
          </cell>
          <cell r="I15005">
            <v>26</v>
          </cell>
          <cell r="J15005">
            <v>31</v>
          </cell>
          <cell r="K15005">
            <v>28</v>
          </cell>
          <cell r="L15005">
            <v>26</v>
          </cell>
        </row>
        <row r="15006">
          <cell r="E15006">
            <v>34364</v>
          </cell>
          <cell r="F15006">
            <v>20</v>
          </cell>
          <cell r="G15006">
            <v>9</v>
          </cell>
          <cell r="H15006">
            <v>9</v>
          </cell>
          <cell r="I15006">
            <v>19</v>
          </cell>
          <cell r="J15006">
            <v>28</v>
          </cell>
          <cell r="K15006">
            <v>22</v>
          </cell>
          <cell r="L15006">
            <v>13</v>
          </cell>
        </row>
        <row r="15007">
          <cell r="E15007">
            <v>34365</v>
          </cell>
          <cell r="F15007">
            <v>9</v>
          </cell>
          <cell r="G15007">
            <v>20</v>
          </cell>
          <cell r="H15007">
            <v>15</v>
          </cell>
          <cell r="I15007">
            <v>20</v>
          </cell>
          <cell r="J15007">
            <v>22</v>
          </cell>
          <cell r="K15007">
            <v>35</v>
          </cell>
          <cell r="L15007">
            <v>48</v>
          </cell>
        </row>
        <row r="15008">
          <cell r="E15008">
            <v>34366</v>
          </cell>
          <cell r="F15008">
            <v>13</v>
          </cell>
          <cell r="G15008">
            <v>7</v>
          </cell>
          <cell r="H15008">
            <v>9</v>
          </cell>
          <cell r="I15008">
            <v>13</v>
          </cell>
          <cell r="J15008">
            <v>20</v>
          </cell>
          <cell r="K15008">
            <v>11</v>
          </cell>
          <cell r="L15008">
            <v>9</v>
          </cell>
        </row>
        <row r="15009">
          <cell r="E15009">
            <v>34367</v>
          </cell>
          <cell r="F15009">
            <v>26</v>
          </cell>
          <cell r="G15009">
            <v>9</v>
          </cell>
          <cell r="H15009">
            <v>11</v>
          </cell>
          <cell r="I15009">
            <v>9</v>
          </cell>
          <cell r="J15009">
            <v>0</v>
          </cell>
          <cell r="K15009">
            <v>7</v>
          </cell>
          <cell r="L15009">
            <v>4</v>
          </cell>
        </row>
        <row r="15010">
          <cell r="E15010">
            <v>34368</v>
          </cell>
          <cell r="F15010">
            <v>28</v>
          </cell>
          <cell r="G15010">
            <v>15</v>
          </cell>
          <cell r="H15010">
            <v>19</v>
          </cell>
          <cell r="I15010">
            <v>11</v>
          </cell>
          <cell r="J15010">
            <v>9</v>
          </cell>
          <cell r="K15010">
            <v>15</v>
          </cell>
          <cell r="L15010">
            <v>7</v>
          </cell>
        </row>
        <row r="15011">
          <cell r="E15011">
            <v>34369</v>
          </cell>
          <cell r="F15011">
            <v>9</v>
          </cell>
          <cell r="G15011">
            <v>28</v>
          </cell>
          <cell r="H15011">
            <v>9</v>
          </cell>
          <cell r="I15011">
            <v>11</v>
          </cell>
          <cell r="J15011">
            <v>9</v>
          </cell>
          <cell r="K15011">
            <v>20</v>
          </cell>
          <cell r="L15011">
            <v>22</v>
          </cell>
        </row>
        <row r="15012">
          <cell r="E15012">
            <v>34370</v>
          </cell>
          <cell r="F15012">
            <v>19</v>
          </cell>
          <cell r="G15012">
            <v>35</v>
          </cell>
          <cell r="H15012">
            <v>33</v>
          </cell>
          <cell r="I15012">
            <v>44</v>
          </cell>
          <cell r="J15012">
            <v>28</v>
          </cell>
          <cell r="K15012">
            <v>17</v>
          </cell>
          <cell r="L15012">
            <v>19</v>
          </cell>
        </row>
        <row r="15013">
          <cell r="E15013">
            <v>34371</v>
          </cell>
          <cell r="F15013">
            <v>35</v>
          </cell>
          <cell r="G15013">
            <v>28</v>
          </cell>
          <cell r="H15013">
            <v>24</v>
          </cell>
          <cell r="I15013">
            <v>24</v>
          </cell>
          <cell r="J15013">
            <v>26</v>
          </cell>
          <cell r="K15013">
            <v>28</v>
          </cell>
          <cell r="L15013">
            <v>26</v>
          </cell>
        </row>
        <row r="15014">
          <cell r="E15014">
            <v>34372</v>
          </cell>
          <cell r="F15014">
            <v>13</v>
          </cell>
          <cell r="G15014">
            <v>15</v>
          </cell>
          <cell r="H15014">
            <v>15</v>
          </cell>
          <cell r="I15014">
            <v>13</v>
          </cell>
          <cell r="J15014">
            <v>15</v>
          </cell>
          <cell r="K15014">
            <v>15</v>
          </cell>
          <cell r="L15014">
            <v>15</v>
          </cell>
        </row>
        <row r="15015">
          <cell r="E15015">
            <v>34373</v>
          </cell>
          <cell r="F15015">
            <v>22</v>
          </cell>
          <cell r="G15015">
            <v>19</v>
          </cell>
          <cell r="H15015">
            <v>19</v>
          </cell>
          <cell r="I15015">
            <v>19</v>
          </cell>
          <cell r="J15015">
            <v>17</v>
          </cell>
          <cell r="K15015">
            <v>13</v>
          </cell>
          <cell r="L15015">
            <v>11</v>
          </cell>
        </row>
        <row r="15016">
          <cell r="E15016">
            <v>34374</v>
          </cell>
          <cell r="F15016">
            <v>17</v>
          </cell>
          <cell r="G15016">
            <v>17</v>
          </cell>
          <cell r="H15016">
            <v>15</v>
          </cell>
          <cell r="I15016">
            <v>15</v>
          </cell>
          <cell r="J15016">
            <v>19</v>
          </cell>
          <cell r="K15016">
            <v>15</v>
          </cell>
          <cell r="L15016">
            <v>13</v>
          </cell>
        </row>
        <row r="15017">
          <cell r="E15017">
            <v>34375</v>
          </cell>
          <cell r="F15017">
            <v>22</v>
          </cell>
          <cell r="G15017">
            <v>35</v>
          </cell>
          <cell r="H15017">
            <v>39</v>
          </cell>
          <cell r="I15017">
            <v>44</v>
          </cell>
          <cell r="J15017">
            <v>50</v>
          </cell>
          <cell r="K15017">
            <v>28</v>
          </cell>
          <cell r="L15017">
            <v>44</v>
          </cell>
        </row>
        <row r="15018">
          <cell r="E15018">
            <v>34376</v>
          </cell>
          <cell r="F15018">
            <v>13</v>
          </cell>
          <cell r="G15018">
            <v>13</v>
          </cell>
          <cell r="H15018">
            <v>11</v>
          </cell>
          <cell r="I15018">
            <v>7</v>
          </cell>
          <cell r="J15018">
            <v>4</v>
          </cell>
          <cell r="K15018">
            <v>4</v>
          </cell>
          <cell r="L15018">
            <v>11</v>
          </cell>
        </row>
        <row r="15019">
          <cell r="E15019">
            <v>34377</v>
          </cell>
          <cell r="F15019">
            <v>22</v>
          </cell>
          <cell r="G15019">
            <v>37</v>
          </cell>
          <cell r="H15019">
            <v>26</v>
          </cell>
          <cell r="I15019">
            <v>30</v>
          </cell>
          <cell r="J15019">
            <v>41</v>
          </cell>
          <cell r="K15019">
            <v>11</v>
          </cell>
          <cell r="L15019">
            <v>24</v>
          </cell>
        </row>
        <row r="15020">
          <cell r="E15020">
            <v>34378</v>
          </cell>
          <cell r="F15020">
            <v>15</v>
          </cell>
          <cell r="G15020">
            <v>19</v>
          </cell>
          <cell r="H15020">
            <v>15</v>
          </cell>
          <cell r="I15020">
            <v>15</v>
          </cell>
          <cell r="J15020">
            <v>9</v>
          </cell>
          <cell r="K15020">
            <v>33</v>
          </cell>
          <cell r="L15020">
            <v>59</v>
          </cell>
        </row>
        <row r="15021">
          <cell r="E15021">
            <v>34379</v>
          </cell>
          <cell r="F15021">
            <v>17</v>
          </cell>
          <cell r="G15021">
            <v>17</v>
          </cell>
          <cell r="H15021">
            <v>11</v>
          </cell>
          <cell r="I15021">
            <v>19</v>
          </cell>
          <cell r="J15021">
            <v>15</v>
          </cell>
          <cell r="K15021">
            <v>11</v>
          </cell>
          <cell r="L15021">
            <v>19</v>
          </cell>
        </row>
        <row r="15022">
          <cell r="E15022">
            <v>34380</v>
          </cell>
          <cell r="F15022">
            <v>17</v>
          </cell>
          <cell r="G15022">
            <v>19</v>
          </cell>
          <cell r="H15022">
            <v>15</v>
          </cell>
          <cell r="I15022">
            <v>9</v>
          </cell>
          <cell r="J15022">
            <v>15</v>
          </cell>
          <cell r="K15022">
            <v>15</v>
          </cell>
          <cell r="L15022">
            <v>13</v>
          </cell>
        </row>
        <row r="15023">
          <cell r="E15023">
            <v>34381</v>
          </cell>
          <cell r="F15023">
            <v>13</v>
          </cell>
          <cell r="G15023">
            <v>6</v>
          </cell>
          <cell r="H15023">
            <v>9</v>
          </cell>
          <cell r="I15023">
            <v>4</v>
          </cell>
          <cell r="J15023">
            <v>11</v>
          </cell>
          <cell r="K15023">
            <v>17</v>
          </cell>
          <cell r="L15023">
            <v>11</v>
          </cell>
        </row>
        <row r="15024">
          <cell r="E15024">
            <v>34382</v>
          </cell>
          <cell r="F15024">
            <v>9</v>
          </cell>
          <cell r="G15024">
            <v>9</v>
          </cell>
          <cell r="H15024">
            <v>7</v>
          </cell>
          <cell r="I15024">
            <v>11</v>
          </cell>
          <cell r="J15024">
            <v>7</v>
          </cell>
          <cell r="K15024">
            <v>6</v>
          </cell>
          <cell r="L15024">
            <v>7</v>
          </cell>
        </row>
        <row r="15025">
          <cell r="E15025">
            <v>34383</v>
          </cell>
          <cell r="F15025">
            <v>11</v>
          </cell>
          <cell r="G15025">
            <v>19</v>
          </cell>
          <cell r="H15025">
            <v>15</v>
          </cell>
          <cell r="I15025">
            <v>19</v>
          </cell>
          <cell r="J15025">
            <v>24</v>
          </cell>
          <cell r="K15025">
            <v>24</v>
          </cell>
          <cell r="L15025">
            <v>28</v>
          </cell>
        </row>
        <row r="15026">
          <cell r="E15026">
            <v>34384</v>
          </cell>
          <cell r="F15026">
            <v>2</v>
          </cell>
          <cell r="G15026">
            <v>4</v>
          </cell>
          <cell r="H15026">
            <v>6</v>
          </cell>
          <cell r="I15026">
            <v>0</v>
          </cell>
          <cell r="J15026">
            <v>0</v>
          </cell>
          <cell r="K15026">
            <v>11</v>
          </cell>
          <cell r="L15026">
            <v>11</v>
          </cell>
        </row>
        <row r="15027">
          <cell r="E15027">
            <v>34385</v>
          </cell>
          <cell r="F15027">
            <v>6</v>
          </cell>
          <cell r="G15027">
            <v>7</v>
          </cell>
          <cell r="H15027">
            <v>9</v>
          </cell>
          <cell r="I15027">
            <v>11</v>
          </cell>
          <cell r="J15027">
            <v>13</v>
          </cell>
          <cell r="K15027">
            <v>7</v>
          </cell>
          <cell r="L15027">
            <v>7</v>
          </cell>
        </row>
        <row r="15028">
          <cell r="E15028">
            <v>34386</v>
          </cell>
          <cell r="F15028">
            <v>24</v>
          </cell>
          <cell r="G15028">
            <v>26</v>
          </cell>
          <cell r="H15028">
            <v>24</v>
          </cell>
          <cell r="I15028">
            <v>24</v>
          </cell>
          <cell r="J15028">
            <v>19</v>
          </cell>
          <cell r="K15028">
            <v>22</v>
          </cell>
          <cell r="L15028">
            <v>19</v>
          </cell>
        </row>
        <row r="15029">
          <cell r="E15029">
            <v>34387</v>
          </cell>
          <cell r="F15029">
            <v>0</v>
          </cell>
          <cell r="G15029">
            <v>4</v>
          </cell>
          <cell r="H15029">
            <v>4</v>
          </cell>
          <cell r="I15029">
            <v>0</v>
          </cell>
          <cell r="J15029">
            <v>0</v>
          </cell>
          <cell r="K15029">
            <v>4</v>
          </cell>
          <cell r="L15029">
            <v>4</v>
          </cell>
        </row>
        <row r="15030">
          <cell r="E15030">
            <v>34388</v>
          </cell>
          <cell r="F15030">
            <v>7</v>
          </cell>
          <cell r="G15030">
            <v>6</v>
          </cell>
          <cell r="H15030">
            <v>7</v>
          </cell>
          <cell r="I15030">
            <v>11</v>
          </cell>
          <cell r="J15030">
            <v>13</v>
          </cell>
          <cell r="K15030">
            <v>17</v>
          </cell>
          <cell r="L15030">
            <v>26</v>
          </cell>
        </row>
        <row r="15031">
          <cell r="E15031">
            <v>34389</v>
          </cell>
          <cell r="F15031">
            <v>28</v>
          </cell>
          <cell r="G15031">
            <v>32</v>
          </cell>
          <cell r="H15031">
            <v>30</v>
          </cell>
          <cell r="I15031">
            <v>35</v>
          </cell>
          <cell r="J15031">
            <v>28</v>
          </cell>
          <cell r="K15031">
            <v>32</v>
          </cell>
          <cell r="L15031">
            <v>33</v>
          </cell>
        </row>
        <row r="15032">
          <cell r="E15032">
            <v>34390</v>
          </cell>
          <cell r="F15032">
            <v>15</v>
          </cell>
          <cell r="G15032">
            <v>13</v>
          </cell>
          <cell r="H15032">
            <v>17</v>
          </cell>
          <cell r="I15032">
            <v>15</v>
          </cell>
          <cell r="J15032">
            <v>20</v>
          </cell>
          <cell r="K15032">
            <v>11</v>
          </cell>
          <cell r="L15032">
            <v>15</v>
          </cell>
        </row>
        <row r="15033">
          <cell r="E15033">
            <v>34391</v>
          </cell>
          <cell r="F15033">
            <v>20</v>
          </cell>
          <cell r="G15033">
            <v>20</v>
          </cell>
          <cell r="H15033">
            <v>22</v>
          </cell>
          <cell r="I15033">
            <v>28</v>
          </cell>
          <cell r="J15033">
            <v>15</v>
          </cell>
          <cell r="K15033">
            <v>17</v>
          </cell>
          <cell r="L15033">
            <v>20</v>
          </cell>
        </row>
        <row r="15034">
          <cell r="E15034">
            <v>34392</v>
          </cell>
          <cell r="F15034">
            <v>6</v>
          </cell>
          <cell r="G15034">
            <v>6</v>
          </cell>
          <cell r="H15034">
            <v>7</v>
          </cell>
          <cell r="I15034">
            <v>4</v>
          </cell>
          <cell r="J15034">
            <v>9</v>
          </cell>
          <cell r="K15034">
            <v>4</v>
          </cell>
          <cell r="L15034">
            <v>7</v>
          </cell>
        </row>
        <row r="15035">
          <cell r="E15035">
            <v>34393</v>
          </cell>
          <cell r="F15035">
            <v>11</v>
          </cell>
          <cell r="G15035">
            <v>17</v>
          </cell>
          <cell r="H15035">
            <v>9</v>
          </cell>
          <cell r="I15035">
            <v>13</v>
          </cell>
          <cell r="J15035">
            <v>0</v>
          </cell>
          <cell r="K15035">
            <v>7</v>
          </cell>
          <cell r="L15035">
            <v>11</v>
          </cell>
        </row>
        <row r="15036">
          <cell r="E15036">
            <v>34394</v>
          </cell>
          <cell r="F15036">
            <v>39</v>
          </cell>
          <cell r="G15036">
            <v>28</v>
          </cell>
          <cell r="H15036">
            <v>24</v>
          </cell>
          <cell r="I15036">
            <v>28</v>
          </cell>
          <cell r="J15036">
            <v>22</v>
          </cell>
          <cell r="K15036">
            <v>28</v>
          </cell>
          <cell r="L15036">
            <v>17</v>
          </cell>
        </row>
        <row r="15037">
          <cell r="E15037">
            <v>34395</v>
          </cell>
          <cell r="F15037">
            <v>15</v>
          </cell>
          <cell r="G15037">
            <v>30</v>
          </cell>
          <cell r="H15037">
            <v>32</v>
          </cell>
          <cell r="I15037">
            <v>15</v>
          </cell>
          <cell r="J15037">
            <v>9</v>
          </cell>
          <cell r="K15037">
            <v>15</v>
          </cell>
          <cell r="L15037">
            <v>13</v>
          </cell>
        </row>
        <row r="15038">
          <cell r="E15038">
            <v>34396</v>
          </cell>
          <cell r="F15038">
            <v>26</v>
          </cell>
          <cell r="G15038">
            <v>22</v>
          </cell>
          <cell r="H15038">
            <v>41</v>
          </cell>
          <cell r="I15038">
            <v>46</v>
          </cell>
          <cell r="J15038">
            <v>46</v>
          </cell>
          <cell r="K15038">
            <v>46</v>
          </cell>
          <cell r="L15038">
            <v>48</v>
          </cell>
        </row>
        <row r="15039">
          <cell r="E15039">
            <v>34397</v>
          </cell>
          <cell r="F15039">
            <v>0</v>
          </cell>
          <cell r="G15039">
            <v>15</v>
          </cell>
          <cell r="H15039">
            <v>4</v>
          </cell>
          <cell r="I15039">
            <v>0</v>
          </cell>
          <cell r="J15039">
            <v>4</v>
          </cell>
          <cell r="K15039">
            <v>9</v>
          </cell>
          <cell r="L15039">
            <v>4</v>
          </cell>
        </row>
        <row r="15040">
          <cell r="E15040">
            <v>34398</v>
          </cell>
          <cell r="F15040">
            <v>7</v>
          </cell>
          <cell r="G15040">
            <v>22</v>
          </cell>
          <cell r="H15040">
            <v>20</v>
          </cell>
          <cell r="I15040">
            <v>19</v>
          </cell>
          <cell r="J15040">
            <v>7</v>
          </cell>
          <cell r="K15040">
            <v>24</v>
          </cell>
          <cell r="L15040">
            <v>19</v>
          </cell>
        </row>
        <row r="15041">
          <cell r="E15041">
            <v>34399</v>
          </cell>
          <cell r="F15041">
            <v>28</v>
          </cell>
          <cell r="G15041">
            <v>17</v>
          </cell>
          <cell r="H15041">
            <v>22</v>
          </cell>
          <cell r="I15041">
            <v>24</v>
          </cell>
          <cell r="J15041">
            <v>22</v>
          </cell>
          <cell r="K15041">
            <v>24</v>
          </cell>
          <cell r="L15041">
            <v>20</v>
          </cell>
        </row>
        <row r="15042">
          <cell r="E15042">
            <v>34400</v>
          </cell>
          <cell r="F15042">
            <v>9</v>
          </cell>
          <cell r="G15042">
            <v>15</v>
          </cell>
          <cell r="H15042">
            <v>4</v>
          </cell>
          <cell r="I15042">
            <v>4</v>
          </cell>
          <cell r="J15042">
            <v>11</v>
          </cell>
          <cell r="K15042">
            <v>13</v>
          </cell>
          <cell r="L15042">
            <v>9</v>
          </cell>
        </row>
        <row r="15043">
          <cell r="E15043">
            <v>34401</v>
          </cell>
          <cell r="F15043">
            <v>9</v>
          </cell>
          <cell r="G15043">
            <v>7</v>
          </cell>
          <cell r="H15043">
            <v>9</v>
          </cell>
          <cell r="I15043">
            <v>11</v>
          </cell>
          <cell r="J15043">
            <v>0</v>
          </cell>
          <cell r="K15043">
            <v>0</v>
          </cell>
          <cell r="L15043">
            <v>7</v>
          </cell>
        </row>
        <row r="15044">
          <cell r="E15044">
            <v>34402</v>
          </cell>
          <cell r="F15044">
            <v>6</v>
          </cell>
          <cell r="G15044">
            <v>0</v>
          </cell>
          <cell r="H15044">
            <v>0</v>
          </cell>
          <cell r="I15044">
            <v>0</v>
          </cell>
          <cell r="J15044">
            <v>4</v>
          </cell>
          <cell r="K15044">
            <v>6</v>
          </cell>
          <cell r="L15044">
            <v>4</v>
          </cell>
        </row>
        <row r="15045">
          <cell r="E15045">
            <v>34403</v>
          </cell>
          <cell r="F15045">
            <v>9</v>
          </cell>
          <cell r="G15045">
            <v>9</v>
          </cell>
          <cell r="H15045">
            <v>0</v>
          </cell>
          <cell r="I15045">
            <v>0</v>
          </cell>
          <cell r="J15045">
            <v>0</v>
          </cell>
          <cell r="K15045">
            <v>0</v>
          </cell>
          <cell r="L15045">
            <v>6</v>
          </cell>
        </row>
        <row r="15046">
          <cell r="E15046">
            <v>34404</v>
          </cell>
          <cell r="F15046">
            <v>7</v>
          </cell>
          <cell r="G15046">
            <v>9</v>
          </cell>
          <cell r="H15046">
            <v>9</v>
          </cell>
          <cell r="I15046">
            <v>6</v>
          </cell>
          <cell r="J15046">
            <v>6</v>
          </cell>
          <cell r="K15046">
            <v>6</v>
          </cell>
          <cell r="L15046">
            <v>6</v>
          </cell>
        </row>
        <row r="15047">
          <cell r="E15047">
            <v>34405</v>
          </cell>
          <cell r="F15047">
            <v>24</v>
          </cell>
          <cell r="G15047">
            <v>19</v>
          </cell>
          <cell r="H15047">
            <v>6</v>
          </cell>
          <cell r="I15047">
            <v>9</v>
          </cell>
          <cell r="J15047">
            <v>22</v>
          </cell>
          <cell r="K15047">
            <v>20</v>
          </cell>
          <cell r="L15047">
            <v>19</v>
          </cell>
        </row>
        <row r="15048">
          <cell r="E15048">
            <v>34406</v>
          </cell>
          <cell r="F15048">
            <v>17</v>
          </cell>
          <cell r="G15048">
            <v>22</v>
          </cell>
          <cell r="H15048">
            <v>26</v>
          </cell>
          <cell r="I15048">
            <v>4</v>
          </cell>
          <cell r="J15048">
            <v>11</v>
          </cell>
          <cell r="K15048">
            <v>11</v>
          </cell>
          <cell r="L15048">
            <v>15</v>
          </cell>
        </row>
        <row r="15049">
          <cell r="E15049">
            <v>34407</v>
          </cell>
          <cell r="F15049">
            <v>6</v>
          </cell>
          <cell r="G15049">
            <v>0</v>
          </cell>
          <cell r="H15049">
            <v>15</v>
          </cell>
          <cell r="I15049">
            <v>11</v>
          </cell>
          <cell r="J15049">
            <v>2</v>
          </cell>
          <cell r="K15049">
            <v>13</v>
          </cell>
          <cell r="L15049">
            <v>11</v>
          </cell>
        </row>
        <row r="15050">
          <cell r="E15050">
            <v>34408</v>
          </cell>
          <cell r="F15050">
            <v>9</v>
          </cell>
          <cell r="G15050">
            <v>11</v>
          </cell>
          <cell r="H15050">
            <v>11</v>
          </cell>
          <cell r="I15050">
            <v>9</v>
          </cell>
          <cell r="J15050">
            <v>9</v>
          </cell>
          <cell r="K15050">
            <v>13</v>
          </cell>
          <cell r="L15050">
            <v>13</v>
          </cell>
        </row>
        <row r="15051">
          <cell r="E15051">
            <v>34409</v>
          </cell>
          <cell r="F15051">
            <v>9</v>
          </cell>
          <cell r="G15051">
            <v>6</v>
          </cell>
          <cell r="H15051">
            <v>0</v>
          </cell>
          <cell r="I15051">
            <v>0</v>
          </cell>
          <cell r="J15051">
            <v>0</v>
          </cell>
          <cell r="K15051">
            <v>2</v>
          </cell>
          <cell r="L15051">
            <v>6</v>
          </cell>
        </row>
        <row r="15052">
          <cell r="E15052">
            <v>34410</v>
          </cell>
          <cell r="F15052">
            <v>7</v>
          </cell>
          <cell r="G15052">
            <v>7</v>
          </cell>
          <cell r="H15052">
            <v>6</v>
          </cell>
          <cell r="I15052">
            <v>4</v>
          </cell>
          <cell r="J15052">
            <v>0</v>
          </cell>
          <cell r="K15052">
            <v>7</v>
          </cell>
          <cell r="L15052">
            <v>0</v>
          </cell>
        </row>
        <row r="15053">
          <cell r="E15053">
            <v>34411</v>
          </cell>
          <cell r="F15053">
            <v>9</v>
          </cell>
          <cell r="G15053">
            <v>4</v>
          </cell>
          <cell r="H15053">
            <v>6</v>
          </cell>
          <cell r="I15053">
            <v>9</v>
          </cell>
          <cell r="J15053">
            <v>30</v>
          </cell>
          <cell r="K15053">
            <v>24</v>
          </cell>
          <cell r="L15053">
            <v>20</v>
          </cell>
        </row>
        <row r="15054">
          <cell r="E15054">
            <v>34412</v>
          </cell>
          <cell r="F15054">
            <v>0</v>
          </cell>
          <cell r="G15054">
            <v>9</v>
          </cell>
          <cell r="H15054">
            <v>11</v>
          </cell>
          <cell r="I15054">
            <v>4</v>
          </cell>
          <cell r="J15054">
            <v>13</v>
          </cell>
          <cell r="K15054">
            <v>11</v>
          </cell>
          <cell r="L15054">
            <v>19</v>
          </cell>
        </row>
        <row r="15055">
          <cell r="E15055">
            <v>34413</v>
          </cell>
          <cell r="F15055">
            <v>24</v>
          </cell>
          <cell r="G15055">
            <v>17</v>
          </cell>
          <cell r="H15055">
            <v>20</v>
          </cell>
          <cell r="I15055">
            <v>22</v>
          </cell>
          <cell r="J15055">
            <v>22</v>
          </cell>
          <cell r="K15055">
            <v>6</v>
          </cell>
          <cell r="L15055">
            <v>0</v>
          </cell>
        </row>
        <row r="15056">
          <cell r="E15056">
            <v>34414</v>
          </cell>
          <cell r="F15056">
            <v>6</v>
          </cell>
          <cell r="G15056">
            <v>0</v>
          </cell>
          <cell r="H15056">
            <v>9</v>
          </cell>
          <cell r="I15056">
            <v>9</v>
          </cell>
          <cell r="J15056">
            <v>6</v>
          </cell>
          <cell r="K15056">
            <v>13</v>
          </cell>
          <cell r="L15056">
            <v>0</v>
          </cell>
        </row>
        <row r="15057">
          <cell r="E15057">
            <v>34415</v>
          </cell>
          <cell r="F15057">
            <v>13</v>
          </cell>
          <cell r="G15057">
            <v>15</v>
          </cell>
          <cell r="H15057">
            <v>13</v>
          </cell>
          <cell r="I15057">
            <v>13</v>
          </cell>
          <cell r="J15057">
            <v>15</v>
          </cell>
          <cell r="K15057">
            <v>7</v>
          </cell>
          <cell r="L15057">
            <v>7</v>
          </cell>
        </row>
        <row r="15058">
          <cell r="E15058">
            <v>34416</v>
          </cell>
          <cell r="F15058">
            <v>0</v>
          </cell>
          <cell r="G15058">
            <v>0</v>
          </cell>
          <cell r="H15058">
            <v>4</v>
          </cell>
          <cell r="I15058">
            <v>6</v>
          </cell>
          <cell r="J15058">
            <v>0</v>
          </cell>
          <cell r="K15058">
            <v>4</v>
          </cell>
          <cell r="L15058">
            <v>4</v>
          </cell>
        </row>
        <row r="15059">
          <cell r="E15059">
            <v>34417</v>
          </cell>
          <cell r="F15059">
            <v>9</v>
          </cell>
          <cell r="G15059">
            <v>9</v>
          </cell>
          <cell r="H15059">
            <v>6</v>
          </cell>
          <cell r="I15059">
            <v>0</v>
          </cell>
          <cell r="J15059">
            <v>0</v>
          </cell>
          <cell r="K15059">
            <v>0</v>
          </cell>
          <cell r="L15059">
            <v>0</v>
          </cell>
        </row>
        <row r="15060">
          <cell r="E15060">
            <v>34418</v>
          </cell>
          <cell r="F15060">
            <v>6</v>
          </cell>
          <cell r="G15060">
            <v>11</v>
          </cell>
          <cell r="H15060">
            <v>9</v>
          </cell>
          <cell r="I15060">
            <v>9</v>
          </cell>
          <cell r="J15060">
            <v>0</v>
          </cell>
          <cell r="K15060">
            <v>13</v>
          </cell>
          <cell r="L15060">
            <v>9</v>
          </cell>
        </row>
        <row r="15061">
          <cell r="E15061">
            <v>34419</v>
          </cell>
          <cell r="F15061">
            <v>30</v>
          </cell>
          <cell r="G15061">
            <v>26</v>
          </cell>
          <cell r="H15061">
            <v>24</v>
          </cell>
          <cell r="I15061">
            <v>28</v>
          </cell>
          <cell r="J15061">
            <v>19</v>
          </cell>
          <cell r="K15061">
            <v>22</v>
          </cell>
          <cell r="L15061">
            <v>24</v>
          </cell>
        </row>
        <row r="15062">
          <cell r="E15062">
            <v>34420</v>
          </cell>
          <cell r="F15062">
            <v>0</v>
          </cell>
          <cell r="G15062">
            <v>7</v>
          </cell>
          <cell r="H15062">
            <v>13</v>
          </cell>
          <cell r="I15062">
            <v>13</v>
          </cell>
          <cell r="J15062">
            <v>15</v>
          </cell>
          <cell r="K15062">
            <v>13</v>
          </cell>
          <cell r="L15062">
            <v>11</v>
          </cell>
        </row>
        <row r="15063">
          <cell r="E15063">
            <v>34421</v>
          </cell>
          <cell r="F15063">
            <v>37</v>
          </cell>
          <cell r="G15063">
            <v>20</v>
          </cell>
          <cell r="H15063">
            <v>24</v>
          </cell>
          <cell r="I15063">
            <v>22</v>
          </cell>
          <cell r="J15063">
            <v>20</v>
          </cell>
          <cell r="K15063">
            <v>22</v>
          </cell>
          <cell r="L15063">
            <v>32</v>
          </cell>
        </row>
        <row r="15064">
          <cell r="E15064">
            <v>34422</v>
          </cell>
          <cell r="F15064">
            <v>0</v>
          </cell>
          <cell r="G15064">
            <v>4</v>
          </cell>
          <cell r="H15064">
            <v>9</v>
          </cell>
          <cell r="I15064">
            <v>13</v>
          </cell>
          <cell r="J15064">
            <v>17</v>
          </cell>
          <cell r="K15064">
            <v>13</v>
          </cell>
          <cell r="L15064">
            <v>9</v>
          </cell>
        </row>
        <row r="15065">
          <cell r="E15065">
            <v>34423</v>
          </cell>
          <cell r="F15065">
            <v>4</v>
          </cell>
          <cell r="G15065">
            <v>6</v>
          </cell>
          <cell r="H15065">
            <v>11</v>
          </cell>
          <cell r="I15065">
            <v>9</v>
          </cell>
          <cell r="J15065">
            <v>0</v>
          </cell>
          <cell r="K15065">
            <v>7</v>
          </cell>
          <cell r="L15065">
            <v>7</v>
          </cell>
        </row>
        <row r="15066">
          <cell r="E15066">
            <v>34424</v>
          </cell>
          <cell r="F15066">
            <v>9</v>
          </cell>
          <cell r="G15066">
            <v>4</v>
          </cell>
          <cell r="H15066">
            <v>0</v>
          </cell>
          <cell r="I15066">
            <v>4</v>
          </cell>
          <cell r="J15066">
            <v>7</v>
          </cell>
          <cell r="K15066">
            <v>15</v>
          </cell>
          <cell r="L15066">
            <v>13</v>
          </cell>
        </row>
        <row r="15067">
          <cell r="E15067">
            <v>34425</v>
          </cell>
          <cell r="F15067">
            <v>22</v>
          </cell>
          <cell r="G15067">
            <v>28</v>
          </cell>
          <cell r="H15067">
            <v>32</v>
          </cell>
          <cell r="I15067">
            <v>15</v>
          </cell>
          <cell r="J15067">
            <v>20</v>
          </cell>
          <cell r="K15067">
            <v>17</v>
          </cell>
          <cell r="L15067">
            <v>20</v>
          </cell>
        </row>
        <row r="15068">
          <cell r="E15068">
            <v>34426</v>
          </cell>
          <cell r="F15068">
            <v>4</v>
          </cell>
          <cell r="G15068">
            <v>7</v>
          </cell>
          <cell r="H15068">
            <v>6</v>
          </cell>
          <cell r="I15068">
            <v>9</v>
          </cell>
          <cell r="J15068">
            <v>9</v>
          </cell>
          <cell r="K15068">
            <v>9</v>
          </cell>
          <cell r="L15068">
            <v>9</v>
          </cell>
        </row>
        <row r="15069">
          <cell r="E15069">
            <v>34427</v>
          </cell>
          <cell r="F15069">
            <v>9</v>
          </cell>
          <cell r="G15069">
            <v>6</v>
          </cell>
          <cell r="H15069">
            <v>13</v>
          </cell>
          <cell r="I15069">
            <v>17</v>
          </cell>
          <cell r="J15069">
            <v>9</v>
          </cell>
          <cell r="K15069">
            <v>22</v>
          </cell>
          <cell r="L15069">
            <v>20</v>
          </cell>
        </row>
        <row r="15070">
          <cell r="E15070">
            <v>34428</v>
          </cell>
          <cell r="F15070">
            <v>4</v>
          </cell>
          <cell r="G15070">
            <v>0</v>
          </cell>
          <cell r="H15070">
            <v>4</v>
          </cell>
          <cell r="I15070">
            <v>11</v>
          </cell>
          <cell r="J15070">
            <v>7</v>
          </cell>
          <cell r="K15070">
            <v>6</v>
          </cell>
          <cell r="L15070">
            <v>4</v>
          </cell>
        </row>
        <row r="15071">
          <cell r="E15071">
            <v>34429</v>
          </cell>
          <cell r="F15071">
            <v>22</v>
          </cell>
          <cell r="G15071">
            <v>13</v>
          </cell>
          <cell r="H15071">
            <v>6</v>
          </cell>
          <cell r="I15071">
            <v>4</v>
          </cell>
          <cell r="J15071">
            <v>11</v>
          </cell>
          <cell r="K15071">
            <v>13</v>
          </cell>
          <cell r="L15071">
            <v>11</v>
          </cell>
        </row>
        <row r="15072">
          <cell r="E15072">
            <v>34430</v>
          </cell>
          <cell r="F15072">
            <v>0</v>
          </cell>
          <cell r="G15072">
            <v>0</v>
          </cell>
          <cell r="H15072">
            <v>0</v>
          </cell>
          <cell r="I15072">
            <v>0</v>
          </cell>
          <cell r="J15072">
            <v>6</v>
          </cell>
          <cell r="K15072">
            <v>0</v>
          </cell>
          <cell r="L15072">
            <v>7</v>
          </cell>
        </row>
        <row r="15073">
          <cell r="E15073">
            <v>34431</v>
          </cell>
          <cell r="F15073">
            <v>7</v>
          </cell>
          <cell r="G15073">
            <v>0</v>
          </cell>
          <cell r="H15073">
            <v>9</v>
          </cell>
          <cell r="I15073">
            <v>11</v>
          </cell>
          <cell r="J15073">
            <v>9</v>
          </cell>
          <cell r="K15073">
            <v>9</v>
          </cell>
          <cell r="L15073">
            <v>7</v>
          </cell>
        </row>
        <row r="15074">
          <cell r="E15074">
            <v>34432</v>
          </cell>
          <cell r="F15074">
            <v>4</v>
          </cell>
          <cell r="G15074">
            <v>0</v>
          </cell>
          <cell r="H15074">
            <v>0</v>
          </cell>
          <cell r="I15074">
            <v>0</v>
          </cell>
          <cell r="J15074">
            <v>0</v>
          </cell>
          <cell r="K15074">
            <v>0</v>
          </cell>
          <cell r="L15074">
            <v>0</v>
          </cell>
        </row>
        <row r="15075">
          <cell r="E15075">
            <v>34433</v>
          </cell>
          <cell r="F15075">
            <v>4</v>
          </cell>
          <cell r="G15075">
            <v>0</v>
          </cell>
          <cell r="H15075">
            <v>2</v>
          </cell>
          <cell r="I15075">
            <v>7</v>
          </cell>
          <cell r="J15075">
            <v>7</v>
          </cell>
          <cell r="K15075">
            <v>4</v>
          </cell>
          <cell r="L15075">
            <v>4</v>
          </cell>
        </row>
        <row r="15076">
          <cell r="E15076">
            <v>34434</v>
          </cell>
          <cell r="F15076">
            <v>2</v>
          </cell>
          <cell r="G15076">
            <v>6</v>
          </cell>
          <cell r="H15076">
            <v>9</v>
          </cell>
          <cell r="I15076">
            <v>0</v>
          </cell>
          <cell r="J15076">
            <v>7</v>
          </cell>
          <cell r="K15076">
            <v>15</v>
          </cell>
          <cell r="L15076">
            <v>6</v>
          </cell>
        </row>
        <row r="15077">
          <cell r="E15077">
            <v>34435</v>
          </cell>
          <cell r="F15077">
            <v>9</v>
          </cell>
          <cell r="G15077">
            <v>13</v>
          </cell>
          <cell r="H15077">
            <v>9</v>
          </cell>
          <cell r="I15077">
            <v>20</v>
          </cell>
          <cell r="J15077">
            <v>11</v>
          </cell>
          <cell r="K15077">
            <v>15</v>
          </cell>
          <cell r="L15077">
            <v>22</v>
          </cell>
        </row>
        <row r="15078">
          <cell r="E15078">
            <v>34436</v>
          </cell>
          <cell r="F15078">
            <v>11</v>
          </cell>
          <cell r="G15078">
            <v>11</v>
          </cell>
          <cell r="H15078">
            <v>7</v>
          </cell>
          <cell r="I15078">
            <v>13</v>
          </cell>
          <cell r="J15078">
            <v>11</v>
          </cell>
          <cell r="K15078">
            <v>9</v>
          </cell>
          <cell r="L15078">
            <v>11</v>
          </cell>
        </row>
        <row r="15079">
          <cell r="E15079">
            <v>34437</v>
          </cell>
          <cell r="F15079">
            <v>6</v>
          </cell>
          <cell r="G15079">
            <v>17</v>
          </cell>
          <cell r="H15079">
            <v>15</v>
          </cell>
          <cell r="I15079">
            <v>19</v>
          </cell>
          <cell r="J15079">
            <v>19</v>
          </cell>
          <cell r="K15079">
            <v>13</v>
          </cell>
          <cell r="L15079">
            <v>7</v>
          </cell>
        </row>
        <row r="15080">
          <cell r="E15080">
            <v>34438</v>
          </cell>
          <cell r="F15080">
            <v>11</v>
          </cell>
          <cell r="G15080">
            <v>15</v>
          </cell>
          <cell r="H15080">
            <v>19</v>
          </cell>
          <cell r="I15080">
            <v>15</v>
          </cell>
          <cell r="J15080">
            <v>11</v>
          </cell>
          <cell r="K15080">
            <v>15</v>
          </cell>
          <cell r="L15080">
            <v>7</v>
          </cell>
        </row>
        <row r="15081">
          <cell r="E15081">
            <v>34439</v>
          </cell>
          <cell r="F15081">
            <v>33</v>
          </cell>
          <cell r="G15081">
            <v>32</v>
          </cell>
          <cell r="H15081">
            <v>19</v>
          </cell>
          <cell r="I15081">
            <v>13</v>
          </cell>
          <cell r="J15081">
            <v>28</v>
          </cell>
          <cell r="K15081">
            <v>9</v>
          </cell>
          <cell r="L15081">
            <v>15</v>
          </cell>
        </row>
        <row r="15082">
          <cell r="E15082">
            <v>34440</v>
          </cell>
          <cell r="F15082">
            <v>0</v>
          </cell>
          <cell r="G15082">
            <v>4</v>
          </cell>
          <cell r="H15082">
            <v>0</v>
          </cell>
          <cell r="I15082">
            <v>11</v>
          </cell>
          <cell r="J15082">
            <v>0</v>
          </cell>
          <cell r="K15082">
            <v>4</v>
          </cell>
          <cell r="L15082">
            <v>7</v>
          </cell>
        </row>
        <row r="15083">
          <cell r="E15083">
            <v>34441</v>
          </cell>
          <cell r="F15083">
            <v>7</v>
          </cell>
          <cell r="G15083">
            <v>4</v>
          </cell>
          <cell r="H15083">
            <v>6</v>
          </cell>
          <cell r="I15083">
            <v>17</v>
          </cell>
          <cell r="J15083">
            <v>15</v>
          </cell>
          <cell r="K15083">
            <v>11</v>
          </cell>
          <cell r="L15083">
            <v>11</v>
          </cell>
        </row>
        <row r="15084">
          <cell r="E15084">
            <v>34442</v>
          </cell>
          <cell r="F15084">
            <v>7</v>
          </cell>
          <cell r="G15084">
            <v>9</v>
          </cell>
          <cell r="H15084">
            <v>6</v>
          </cell>
          <cell r="I15084">
            <v>9</v>
          </cell>
          <cell r="J15084">
            <v>7</v>
          </cell>
          <cell r="K15084">
            <v>7</v>
          </cell>
          <cell r="L15084">
            <v>9</v>
          </cell>
        </row>
        <row r="15085">
          <cell r="E15085">
            <v>34443</v>
          </cell>
          <cell r="F15085">
            <v>19</v>
          </cell>
          <cell r="G15085">
            <v>17</v>
          </cell>
          <cell r="H15085">
            <v>9</v>
          </cell>
          <cell r="I15085">
            <v>11</v>
          </cell>
          <cell r="J15085">
            <v>9</v>
          </cell>
          <cell r="K15085">
            <v>15</v>
          </cell>
          <cell r="L15085">
            <v>9</v>
          </cell>
        </row>
        <row r="15086">
          <cell r="E15086">
            <v>34444</v>
          </cell>
          <cell r="F15086">
            <v>4</v>
          </cell>
          <cell r="G15086">
            <v>0</v>
          </cell>
          <cell r="H15086">
            <v>13</v>
          </cell>
          <cell r="I15086">
            <v>11</v>
          </cell>
          <cell r="J15086">
            <v>17</v>
          </cell>
          <cell r="K15086">
            <v>13</v>
          </cell>
          <cell r="L15086">
            <v>19</v>
          </cell>
        </row>
        <row r="15087">
          <cell r="E15087">
            <v>34445</v>
          </cell>
          <cell r="F15087">
            <v>15</v>
          </cell>
          <cell r="G15087">
            <v>13</v>
          </cell>
          <cell r="H15087">
            <v>9</v>
          </cell>
          <cell r="I15087">
            <v>13</v>
          </cell>
          <cell r="J15087">
            <v>6</v>
          </cell>
          <cell r="K15087">
            <v>7</v>
          </cell>
          <cell r="L15087">
            <v>4</v>
          </cell>
        </row>
        <row r="15088">
          <cell r="E15088">
            <v>34446</v>
          </cell>
          <cell r="F15088">
            <v>0</v>
          </cell>
          <cell r="G15088">
            <v>7</v>
          </cell>
          <cell r="H15088">
            <v>11</v>
          </cell>
          <cell r="I15088">
            <v>4</v>
          </cell>
          <cell r="J15088">
            <v>0</v>
          </cell>
          <cell r="K15088">
            <v>0</v>
          </cell>
          <cell r="L15088">
            <v>4</v>
          </cell>
        </row>
        <row r="15089">
          <cell r="E15089">
            <v>34447</v>
          </cell>
          <cell r="F15089">
            <v>6</v>
          </cell>
          <cell r="G15089">
            <v>15</v>
          </cell>
          <cell r="H15089">
            <v>28</v>
          </cell>
          <cell r="I15089">
            <v>32</v>
          </cell>
          <cell r="J15089">
            <v>32</v>
          </cell>
          <cell r="K15089">
            <v>30</v>
          </cell>
          <cell r="L15089">
            <v>24</v>
          </cell>
        </row>
        <row r="15090">
          <cell r="E15090">
            <v>34448</v>
          </cell>
          <cell r="F15090">
            <v>26</v>
          </cell>
          <cell r="G15090">
            <v>20</v>
          </cell>
          <cell r="H15090">
            <v>22</v>
          </cell>
          <cell r="I15090">
            <v>20</v>
          </cell>
          <cell r="J15090">
            <v>13</v>
          </cell>
          <cell r="K15090">
            <v>15</v>
          </cell>
          <cell r="L15090">
            <v>11</v>
          </cell>
        </row>
        <row r="15091">
          <cell r="E15091">
            <v>34449</v>
          </cell>
          <cell r="F15091">
            <v>13</v>
          </cell>
          <cell r="G15091">
            <v>13</v>
          </cell>
          <cell r="H15091">
            <v>11</v>
          </cell>
          <cell r="I15091">
            <v>9</v>
          </cell>
          <cell r="J15091">
            <v>13</v>
          </cell>
          <cell r="K15091">
            <v>9</v>
          </cell>
          <cell r="L15091">
            <v>13</v>
          </cell>
        </row>
        <row r="15092">
          <cell r="E15092">
            <v>34450</v>
          </cell>
          <cell r="F15092">
            <v>6</v>
          </cell>
          <cell r="G15092">
            <v>13</v>
          </cell>
          <cell r="H15092">
            <v>11</v>
          </cell>
          <cell r="I15092">
            <v>9</v>
          </cell>
          <cell r="J15092">
            <v>7</v>
          </cell>
          <cell r="K15092">
            <v>9</v>
          </cell>
          <cell r="L15092">
            <v>9</v>
          </cell>
        </row>
        <row r="15093">
          <cell r="E15093">
            <v>34451</v>
          </cell>
          <cell r="F15093">
            <v>11</v>
          </cell>
          <cell r="G15093">
            <v>11</v>
          </cell>
          <cell r="H15093">
            <v>9</v>
          </cell>
          <cell r="I15093">
            <v>11</v>
          </cell>
          <cell r="J15093">
            <v>6</v>
          </cell>
          <cell r="K15093">
            <v>7</v>
          </cell>
          <cell r="L15093">
            <v>11</v>
          </cell>
        </row>
        <row r="15094">
          <cell r="E15094">
            <v>34452</v>
          </cell>
          <cell r="F15094">
            <v>6</v>
          </cell>
          <cell r="G15094">
            <v>6</v>
          </cell>
          <cell r="H15094">
            <v>11</v>
          </cell>
          <cell r="I15094">
            <v>15</v>
          </cell>
          <cell r="J15094">
            <v>15</v>
          </cell>
          <cell r="K15094">
            <v>9</v>
          </cell>
          <cell r="L15094">
            <v>7</v>
          </cell>
        </row>
        <row r="15095">
          <cell r="E15095">
            <v>34453</v>
          </cell>
          <cell r="F15095">
            <v>24</v>
          </cell>
          <cell r="G15095">
            <v>17</v>
          </cell>
          <cell r="H15095">
            <v>13</v>
          </cell>
          <cell r="I15095">
            <v>11</v>
          </cell>
          <cell r="J15095">
            <v>9</v>
          </cell>
          <cell r="K15095">
            <v>7</v>
          </cell>
          <cell r="L15095">
            <v>7</v>
          </cell>
        </row>
        <row r="15096">
          <cell r="E15096">
            <v>34454</v>
          </cell>
          <cell r="F15096">
            <v>6</v>
          </cell>
          <cell r="G15096">
            <v>0</v>
          </cell>
          <cell r="H15096">
            <v>6</v>
          </cell>
          <cell r="I15096">
            <v>7</v>
          </cell>
          <cell r="J15096">
            <v>4</v>
          </cell>
          <cell r="K15096">
            <v>0</v>
          </cell>
          <cell r="L15096">
            <v>0</v>
          </cell>
        </row>
        <row r="15097">
          <cell r="E15097">
            <v>34455</v>
          </cell>
          <cell r="F15097">
            <v>22</v>
          </cell>
          <cell r="G15097">
            <v>0</v>
          </cell>
          <cell r="H15097">
            <v>4</v>
          </cell>
          <cell r="I15097">
            <v>9</v>
          </cell>
          <cell r="J15097">
            <v>6</v>
          </cell>
          <cell r="K15097">
            <v>6</v>
          </cell>
          <cell r="L15097">
            <v>6</v>
          </cell>
        </row>
        <row r="15098">
          <cell r="E15098">
            <v>34456</v>
          </cell>
          <cell r="F15098">
            <v>6</v>
          </cell>
          <cell r="G15098">
            <v>0</v>
          </cell>
          <cell r="H15098">
            <v>4</v>
          </cell>
          <cell r="I15098">
            <v>9</v>
          </cell>
          <cell r="J15098">
            <v>7</v>
          </cell>
          <cell r="K15098">
            <v>9</v>
          </cell>
          <cell r="L15098">
            <v>11</v>
          </cell>
        </row>
        <row r="15099">
          <cell r="E15099">
            <v>34457</v>
          </cell>
          <cell r="F15099">
            <v>20</v>
          </cell>
          <cell r="G15099">
            <v>19</v>
          </cell>
          <cell r="H15099">
            <v>17</v>
          </cell>
          <cell r="I15099">
            <v>13</v>
          </cell>
          <cell r="J15099">
            <v>17</v>
          </cell>
          <cell r="K15099">
            <v>22</v>
          </cell>
          <cell r="L15099">
            <v>19</v>
          </cell>
        </row>
        <row r="15100">
          <cell r="E15100">
            <v>34458</v>
          </cell>
          <cell r="F15100">
            <v>6</v>
          </cell>
          <cell r="G15100">
            <v>0</v>
          </cell>
          <cell r="H15100">
            <v>0</v>
          </cell>
          <cell r="I15100">
            <v>6</v>
          </cell>
          <cell r="J15100">
            <v>7</v>
          </cell>
          <cell r="K15100">
            <v>7</v>
          </cell>
          <cell r="L15100">
            <v>6</v>
          </cell>
        </row>
        <row r="15101">
          <cell r="E15101">
            <v>34459</v>
          </cell>
          <cell r="F15101">
            <v>11</v>
          </cell>
          <cell r="G15101">
            <v>11</v>
          </cell>
          <cell r="H15101">
            <v>7</v>
          </cell>
          <cell r="I15101">
            <v>13</v>
          </cell>
          <cell r="J15101">
            <v>9</v>
          </cell>
          <cell r="K15101">
            <v>13</v>
          </cell>
          <cell r="L15101">
            <v>7</v>
          </cell>
        </row>
        <row r="15102">
          <cell r="E15102">
            <v>34460</v>
          </cell>
          <cell r="F15102">
            <v>11</v>
          </cell>
          <cell r="G15102">
            <v>9</v>
          </cell>
          <cell r="H15102">
            <v>13</v>
          </cell>
          <cell r="I15102">
            <v>7</v>
          </cell>
          <cell r="J15102">
            <v>9</v>
          </cell>
          <cell r="K15102">
            <v>9</v>
          </cell>
          <cell r="L15102">
            <v>7</v>
          </cell>
        </row>
        <row r="15103">
          <cell r="E15103">
            <v>34461</v>
          </cell>
          <cell r="F15103">
            <v>9</v>
          </cell>
          <cell r="G15103">
            <v>0</v>
          </cell>
          <cell r="H15103">
            <v>2</v>
          </cell>
          <cell r="I15103">
            <v>4</v>
          </cell>
          <cell r="J15103">
            <v>6</v>
          </cell>
          <cell r="K15103">
            <v>9</v>
          </cell>
          <cell r="L15103">
            <v>9</v>
          </cell>
        </row>
        <row r="15104">
          <cell r="E15104">
            <v>34462</v>
          </cell>
          <cell r="F15104">
            <v>7</v>
          </cell>
          <cell r="G15104">
            <v>7</v>
          </cell>
          <cell r="H15104">
            <v>6</v>
          </cell>
          <cell r="I15104">
            <v>4</v>
          </cell>
          <cell r="J15104">
            <v>6</v>
          </cell>
          <cell r="K15104">
            <v>0</v>
          </cell>
          <cell r="L15104">
            <v>0</v>
          </cell>
        </row>
        <row r="15105">
          <cell r="E15105">
            <v>34463</v>
          </cell>
          <cell r="F15105">
            <v>0</v>
          </cell>
          <cell r="G15105">
            <v>0</v>
          </cell>
          <cell r="H15105">
            <v>0</v>
          </cell>
          <cell r="I15105">
            <v>4</v>
          </cell>
          <cell r="J15105">
            <v>4</v>
          </cell>
          <cell r="K15105">
            <v>4</v>
          </cell>
          <cell r="L15105">
            <v>7</v>
          </cell>
        </row>
        <row r="15106">
          <cell r="E15106">
            <v>34464</v>
          </cell>
          <cell r="F15106">
            <v>6</v>
          </cell>
          <cell r="G15106">
            <v>17</v>
          </cell>
          <cell r="H15106">
            <v>11</v>
          </cell>
          <cell r="I15106">
            <v>7</v>
          </cell>
          <cell r="J15106">
            <v>11</v>
          </cell>
          <cell r="K15106">
            <v>20</v>
          </cell>
          <cell r="L15106">
            <v>20</v>
          </cell>
        </row>
        <row r="15107">
          <cell r="E15107">
            <v>34465</v>
          </cell>
          <cell r="F15107">
            <v>9</v>
          </cell>
          <cell r="G15107">
            <v>0</v>
          </cell>
          <cell r="H15107">
            <v>6</v>
          </cell>
          <cell r="I15107">
            <v>0</v>
          </cell>
          <cell r="J15107">
            <v>0</v>
          </cell>
          <cell r="K15107">
            <v>13</v>
          </cell>
          <cell r="L15107">
            <v>9</v>
          </cell>
        </row>
        <row r="15108">
          <cell r="E15108">
            <v>34466</v>
          </cell>
          <cell r="F15108">
            <v>0</v>
          </cell>
          <cell r="G15108">
            <v>7</v>
          </cell>
          <cell r="H15108">
            <v>0</v>
          </cell>
          <cell r="I15108">
            <v>7</v>
          </cell>
          <cell r="J15108">
            <v>0</v>
          </cell>
          <cell r="K15108">
            <v>41</v>
          </cell>
          <cell r="L15108">
            <v>15</v>
          </cell>
        </row>
        <row r="15109">
          <cell r="E15109">
            <v>34467</v>
          </cell>
          <cell r="F15109">
            <v>7</v>
          </cell>
          <cell r="G15109">
            <v>7</v>
          </cell>
          <cell r="H15109">
            <v>11</v>
          </cell>
          <cell r="I15109">
            <v>22</v>
          </cell>
          <cell r="J15109">
            <v>15</v>
          </cell>
          <cell r="K15109">
            <v>13</v>
          </cell>
          <cell r="L15109">
            <v>19</v>
          </cell>
        </row>
        <row r="15110">
          <cell r="E15110">
            <v>34468</v>
          </cell>
          <cell r="F15110">
            <v>11</v>
          </cell>
          <cell r="G15110">
            <v>4</v>
          </cell>
          <cell r="H15110">
            <v>7</v>
          </cell>
          <cell r="I15110">
            <v>0</v>
          </cell>
          <cell r="J15110">
            <v>4</v>
          </cell>
          <cell r="K15110">
            <v>4</v>
          </cell>
          <cell r="L15110">
            <v>4</v>
          </cell>
        </row>
        <row r="15111">
          <cell r="E15111">
            <v>34469</v>
          </cell>
          <cell r="F15111">
            <v>20</v>
          </cell>
          <cell r="G15111">
            <v>11</v>
          </cell>
          <cell r="H15111">
            <v>9</v>
          </cell>
          <cell r="I15111">
            <v>9</v>
          </cell>
          <cell r="J15111">
            <v>11</v>
          </cell>
          <cell r="K15111">
            <v>19</v>
          </cell>
          <cell r="L15111">
            <v>19</v>
          </cell>
        </row>
        <row r="15112">
          <cell r="E15112">
            <v>34470</v>
          </cell>
          <cell r="F15112">
            <v>4</v>
          </cell>
          <cell r="G15112">
            <v>4</v>
          </cell>
          <cell r="H15112">
            <v>4</v>
          </cell>
          <cell r="I15112">
            <v>0</v>
          </cell>
          <cell r="J15112">
            <v>4</v>
          </cell>
          <cell r="K15112">
            <v>11</v>
          </cell>
          <cell r="L15112">
            <v>15</v>
          </cell>
        </row>
        <row r="15113">
          <cell r="E15113">
            <v>34471</v>
          </cell>
          <cell r="F15113">
            <v>22</v>
          </cell>
          <cell r="G15113">
            <v>24</v>
          </cell>
          <cell r="H15113">
            <v>26</v>
          </cell>
          <cell r="I15113">
            <v>22</v>
          </cell>
          <cell r="J15113">
            <v>26</v>
          </cell>
          <cell r="K15113">
            <v>28</v>
          </cell>
          <cell r="L15113">
            <v>30</v>
          </cell>
        </row>
        <row r="15114">
          <cell r="E15114">
            <v>34472</v>
          </cell>
          <cell r="F15114">
            <v>22</v>
          </cell>
          <cell r="G15114">
            <v>28</v>
          </cell>
          <cell r="H15114">
            <v>28</v>
          </cell>
          <cell r="I15114">
            <v>20</v>
          </cell>
          <cell r="J15114">
            <v>24</v>
          </cell>
          <cell r="K15114">
            <v>17</v>
          </cell>
          <cell r="L15114">
            <v>26</v>
          </cell>
        </row>
        <row r="15115">
          <cell r="E15115">
            <v>34473</v>
          </cell>
          <cell r="F15115">
            <v>6</v>
          </cell>
          <cell r="G15115">
            <v>9</v>
          </cell>
          <cell r="H15115">
            <v>0</v>
          </cell>
          <cell r="I15115">
            <v>0</v>
          </cell>
          <cell r="J15115">
            <v>7</v>
          </cell>
          <cell r="K15115">
            <v>9</v>
          </cell>
          <cell r="L15115">
            <v>6</v>
          </cell>
        </row>
        <row r="15116">
          <cell r="E15116">
            <v>34474</v>
          </cell>
          <cell r="F15116">
            <v>13</v>
          </cell>
          <cell r="G15116">
            <v>11</v>
          </cell>
          <cell r="H15116">
            <v>6</v>
          </cell>
          <cell r="I15116">
            <v>6</v>
          </cell>
          <cell r="J15116">
            <v>13</v>
          </cell>
          <cell r="K15116">
            <v>7</v>
          </cell>
          <cell r="L15116">
            <v>13</v>
          </cell>
        </row>
        <row r="15117">
          <cell r="E15117">
            <v>34475</v>
          </cell>
          <cell r="F15117">
            <v>0</v>
          </cell>
          <cell r="G15117">
            <v>0</v>
          </cell>
          <cell r="H15117">
            <v>0</v>
          </cell>
          <cell r="I15117">
            <v>0</v>
          </cell>
          <cell r="J15117">
            <v>7</v>
          </cell>
          <cell r="K15117">
            <v>4</v>
          </cell>
          <cell r="L15117">
            <v>11</v>
          </cell>
        </row>
        <row r="15118">
          <cell r="E15118">
            <v>34476</v>
          </cell>
          <cell r="F15118">
            <v>7</v>
          </cell>
          <cell r="G15118">
            <v>4</v>
          </cell>
          <cell r="H15118">
            <v>6</v>
          </cell>
          <cell r="I15118">
            <v>0</v>
          </cell>
          <cell r="J15118">
            <v>0</v>
          </cell>
          <cell r="K15118">
            <v>4</v>
          </cell>
          <cell r="L15118">
            <v>11</v>
          </cell>
        </row>
        <row r="15119">
          <cell r="E15119">
            <v>34477</v>
          </cell>
          <cell r="F15119">
            <v>4</v>
          </cell>
          <cell r="G15119">
            <v>0</v>
          </cell>
          <cell r="H15119">
            <v>7</v>
          </cell>
          <cell r="I15119">
            <v>11</v>
          </cell>
          <cell r="J15119">
            <v>4</v>
          </cell>
          <cell r="K15119">
            <v>7</v>
          </cell>
          <cell r="L15119">
            <v>7</v>
          </cell>
        </row>
        <row r="15120">
          <cell r="E15120">
            <v>34478</v>
          </cell>
          <cell r="F15120">
            <v>22</v>
          </cell>
          <cell r="G15120">
            <v>11</v>
          </cell>
          <cell r="H15120">
            <v>20</v>
          </cell>
          <cell r="I15120">
            <v>15</v>
          </cell>
          <cell r="J15120">
            <v>7</v>
          </cell>
          <cell r="K15120">
            <v>4</v>
          </cell>
          <cell r="L15120">
            <v>0</v>
          </cell>
        </row>
        <row r="15121">
          <cell r="E15121">
            <v>34479</v>
          </cell>
          <cell r="F15121">
            <v>6</v>
          </cell>
          <cell r="G15121">
            <v>4</v>
          </cell>
          <cell r="H15121">
            <v>0</v>
          </cell>
          <cell r="I15121">
            <v>0</v>
          </cell>
          <cell r="J15121">
            <v>0</v>
          </cell>
          <cell r="K15121">
            <v>0</v>
          </cell>
          <cell r="L15121">
            <v>0</v>
          </cell>
        </row>
        <row r="15122">
          <cell r="E15122">
            <v>34480</v>
          </cell>
          <cell r="F15122">
            <v>24</v>
          </cell>
          <cell r="G15122">
            <v>17</v>
          </cell>
          <cell r="H15122">
            <v>22</v>
          </cell>
          <cell r="I15122">
            <v>19</v>
          </cell>
          <cell r="J15122">
            <v>9</v>
          </cell>
          <cell r="K15122">
            <v>4</v>
          </cell>
          <cell r="L15122">
            <v>4</v>
          </cell>
        </row>
        <row r="15123">
          <cell r="E15123">
            <v>34481</v>
          </cell>
          <cell r="F15123">
            <v>6</v>
          </cell>
          <cell r="G15123">
            <v>6</v>
          </cell>
          <cell r="H15123">
            <v>0</v>
          </cell>
          <cell r="I15123">
            <v>0</v>
          </cell>
          <cell r="J15123">
            <v>17</v>
          </cell>
          <cell r="K15123">
            <v>32</v>
          </cell>
          <cell r="L15123">
            <v>32</v>
          </cell>
        </row>
        <row r="15124">
          <cell r="E15124">
            <v>34482</v>
          </cell>
          <cell r="F15124">
            <v>0</v>
          </cell>
          <cell r="G15124">
            <v>0</v>
          </cell>
          <cell r="H15124">
            <v>9</v>
          </cell>
          <cell r="I15124">
            <v>19</v>
          </cell>
          <cell r="J15124">
            <v>7</v>
          </cell>
          <cell r="K15124">
            <v>0</v>
          </cell>
          <cell r="L15124">
            <v>15</v>
          </cell>
        </row>
        <row r="15125">
          <cell r="E15125">
            <v>34483</v>
          </cell>
          <cell r="F15125">
            <v>30</v>
          </cell>
          <cell r="G15125">
            <v>28</v>
          </cell>
          <cell r="H15125">
            <v>22</v>
          </cell>
          <cell r="I15125">
            <v>24</v>
          </cell>
          <cell r="J15125">
            <v>17</v>
          </cell>
          <cell r="K15125">
            <v>6</v>
          </cell>
          <cell r="L15125">
            <v>4</v>
          </cell>
        </row>
        <row r="15126">
          <cell r="E15126">
            <v>34484</v>
          </cell>
          <cell r="F15126">
            <v>17</v>
          </cell>
          <cell r="G15126">
            <v>7</v>
          </cell>
          <cell r="H15126">
            <v>6</v>
          </cell>
          <cell r="I15126">
            <v>13</v>
          </cell>
          <cell r="J15126">
            <v>9</v>
          </cell>
          <cell r="K15126">
            <v>22</v>
          </cell>
          <cell r="L15126">
            <v>24</v>
          </cell>
        </row>
        <row r="15127">
          <cell r="E15127">
            <v>34485</v>
          </cell>
          <cell r="F15127">
            <v>6</v>
          </cell>
          <cell r="G15127">
            <v>4</v>
          </cell>
          <cell r="H15127">
            <v>4</v>
          </cell>
          <cell r="I15127">
            <v>0</v>
          </cell>
          <cell r="J15127">
            <v>7</v>
          </cell>
          <cell r="K15127">
            <v>13</v>
          </cell>
          <cell r="L15127">
            <v>0</v>
          </cell>
        </row>
        <row r="15128">
          <cell r="E15128">
            <v>34486</v>
          </cell>
          <cell r="F15128">
            <v>15</v>
          </cell>
          <cell r="G15128">
            <v>9</v>
          </cell>
          <cell r="H15128">
            <v>11</v>
          </cell>
          <cell r="I15128">
            <v>15</v>
          </cell>
          <cell r="J15128">
            <v>7</v>
          </cell>
          <cell r="K15128">
            <v>4</v>
          </cell>
          <cell r="L15128">
            <v>11</v>
          </cell>
        </row>
        <row r="15129">
          <cell r="E15129">
            <v>34487</v>
          </cell>
          <cell r="F15129">
            <v>33</v>
          </cell>
          <cell r="G15129">
            <v>30</v>
          </cell>
          <cell r="H15129">
            <v>28</v>
          </cell>
          <cell r="I15129">
            <v>32</v>
          </cell>
          <cell r="J15129">
            <v>33</v>
          </cell>
          <cell r="K15129">
            <v>28</v>
          </cell>
          <cell r="L15129">
            <v>33</v>
          </cell>
        </row>
        <row r="15130">
          <cell r="E15130">
            <v>34488</v>
          </cell>
          <cell r="F15130">
            <v>13</v>
          </cell>
          <cell r="G15130">
            <v>11</v>
          </cell>
          <cell r="H15130">
            <v>11</v>
          </cell>
          <cell r="I15130">
            <v>7</v>
          </cell>
          <cell r="J15130">
            <v>0</v>
          </cell>
          <cell r="K15130">
            <v>0</v>
          </cell>
          <cell r="L15130">
            <v>4</v>
          </cell>
        </row>
        <row r="15131">
          <cell r="E15131">
            <v>34489</v>
          </cell>
          <cell r="F15131">
            <v>19</v>
          </cell>
          <cell r="G15131">
            <v>4</v>
          </cell>
          <cell r="H15131">
            <v>4</v>
          </cell>
          <cell r="I15131">
            <v>0</v>
          </cell>
          <cell r="J15131">
            <v>0</v>
          </cell>
          <cell r="K15131">
            <v>0</v>
          </cell>
          <cell r="L15131">
            <v>0</v>
          </cell>
        </row>
        <row r="15132">
          <cell r="E15132">
            <v>34490</v>
          </cell>
          <cell r="F15132">
            <v>9</v>
          </cell>
          <cell r="G15132">
            <v>28</v>
          </cell>
          <cell r="H15132">
            <v>19</v>
          </cell>
          <cell r="I15132">
            <v>19</v>
          </cell>
          <cell r="J15132">
            <v>32</v>
          </cell>
          <cell r="K15132">
            <v>32</v>
          </cell>
          <cell r="L15132">
            <v>20</v>
          </cell>
        </row>
        <row r="15133">
          <cell r="E15133">
            <v>34491</v>
          </cell>
          <cell r="F15133">
            <v>0</v>
          </cell>
          <cell r="G15133">
            <v>0</v>
          </cell>
          <cell r="H15133">
            <v>0</v>
          </cell>
          <cell r="I15133">
            <v>0</v>
          </cell>
          <cell r="J15133">
            <v>0</v>
          </cell>
          <cell r="K15133">
            <v>0</v>
          </cell>
          <cell r="L15133">
            <v>0</v>
          </cell>
        </row>
        <row r="15134">
          <cell r="E15134">
            <v>34492</v>
          </cell>
          <cell r="F15134">
            <v>0</v>
          </cell>
          <cell r="G15134">
            <v>13</v>
          </cell>
          <cell r="H15134">
            <v>0</v>
          </cell>
          <cell r="I15134">
            <v>11</v>
          </cell>
          <cell r="J15134">
            <v>4</v>
          </cell>
          <cell r="K15134">
            <v>4</v>
          </cell>
          <cell r="L15134">
            <v>2</v>
          </cell>
        </row>
        <row r="15135">
          <cell r="E15135">
            <v>34493</v>
          </cell>
          <cell r="F15135">
            <v>11</v>
          </cell>
          <cell r="G15135">
            <v>9</v>
          </cell>
          <cell r="H15135">
            <v>0</v>
          </cell>
          <cell r="I15135">
            <v>4</v>
          </cell>
          <cell r="J15135">
            <v>7</v>
          </cell>
          <cell r="K15135">
            <v>7</v>
          </cell>
          <cell r="L15135">
            <v>0</v>
          </cell>
        </row>
        <row r="15136">
          <cell r="E15136">
            <v>34494</v>
          </cell>
          <cell r="F15136">
            <v>6</v>
          </cell>
          <cell r="G15136">
            <v>4</v>
          </cell>
          <cell r="H15136">
            <v>7</v>
          </cell>
          <cell r="I15136">
            <v>2</v>
          </cell>
          <cell r="J15136">
            <v>2</v>
          </cell>
          <cell r="K15136">
            <v>4</v>
          </cell>
          <cell r="L15136">
            <v>4</v>
          </cell>
        </row>
        <row r="15137">
          <cell r="E15137">
            <v>34495</v>
          </cell>
          <cell r="F15137">
            <v>15</v>
          </cell>
          <cell r="G15137">
            <v>0</v>
          </cell>
          <cell r="H15137">
            <v>0</v>
          </cell>
          <cell r="I15137">
            <v>13</v>
          </cell>
          <cell r="J15137">
            <v>7</v>
          </cell>
          <cell r="K15137">
            <v>7</v>
          </cell>
          <cell r="L15137">
            <v>0</v>
          </cell>
        </row>
        <row r="15138">
          <cell r="E15138">
            <v>34496</v>
          </cell>
          <cell r="F15138">
            <v>7</v>
          </cell>
          <cell r="G15138">
            <v>7</v>
          </cell>
          <cell r="H15138">
            <v>6</v>
          </cell>
          <cell r="I15138">
            <v>4</v>
          </cell>
          <cell r="J15138">
            <v>0</v>
          </cell>
          <cell r="K15138">
            <v>4</v>
          </cell>
          <cell r="L15138">
            <v>11</v>
          </cell>
        </row>
        <row r="15139">
          <cell r="E15139">
            <v>34497</v>
          </cell>
          <cell r="F15139">
            <v>20</v>
          </cell>
          <cell r="G15139">
            <v>19</v>
          </cell>
          <cell r="H15139">
            <v>19</v>
          </cell>
          <cell r="I15139">
            <v>11</v>
          </cell>
          <cell r="J15139">
            <v>7</v>
          </cell>
          <cell r="K15139">
            <v>7</v>
          </cell>
          <cell r="L15139">
            <v>0</v>
          </cell>
        </row>
        <row r="15140">
          <cell r="E15140">
            <v>34498</v>
          </cell>
          <cell r="F15140">
            <v>22</v>
          </cell>
          <cell r="G15140">
            <v>20</v>
          </cell>
          <cell r="H15140">
            <v>15</v>
          </cell>
          <cell r="I15140">
            <v>11</v>
          </cell>
          <cell r="J15140">
            <v>11</v>
          </cell>
          <cell r="K15140">
            <v>9</v>
          </cell>
          <cell r="L15140">
            <v>9</v>
          </cell>
        </row>
        <row r="15141">
          <cell r="E15141">
            <v>34499</v>
          </cell>
          <cell r="F15141">
            <v>26</v>
          </cell>
          <cell r="G15141">
            <v>17</v>
          </cell>
          <cell r="H15141">
            <v>15</v>
          </cell>
          <cell r="I15141">
            <v>22</v>
          </cell>
          <cell r="J15141">
            <v>17</v>
          </cell>
          <cell r="K15141">
            <v>26</v>
          </cell>
          <cell r="L15141">
            <v>22</v>
          </cell>
        </row>
        <row r="15142">
          <cell r="E15142">
            <v>34500</v>
          </cell>
          <cell r="F15142">
            <v>30</v>
          </cell>
          <cell r="G15142">
            <v>22</v>
          </cell>
          <cell r="H15142">
            <v>28</v>
          </cell>
          <cell r="I15142">
            <v>15</v>
          </cell>
          <cell r="J15142">
            <v>15</v>
          </cell>
          <cell r="K15142">
            <v>24</v>
          </cell>
          <cell r="L15142">
            <v>30</v>
          </cell>
        </row>
        <row r="15143">
          <cell r="E15143">
            <v>34501</v>
          </cell>
          <cell r="F15143">
            <v>4</v>
          </cell>
          <cell r="G15143">
            <v>7</v>
          </cell>
          <cell r="H15143">
            <v>7</v>
          </cell>
          <cell r="I15143">
            <v>7</v>
          </cell>
          <cell r="J15143">
            <v>7</v>
          </cell>
          <cell r="K15143">
            <v>4</v>
          </cell>
          <cell r="L15143">
            <v>7</v>
          </cell>
        </row>
        <row r="15144">
          <cell r="E15144">
            <v>34502</v>
          </cell>
          <cell r="F15144">
            <v>19</v>
          </cell>
          <cell r="G15144">
            <v>15</v>
          </cell>
          <cell r="H15144">
            <v>13</v>
          </cell>
          <cell r="I15144">
            <v>11</v>
          </cell>
          <cell r="J15144">
            <v>11</v>
          </cell>
          <cell r="K15144">
            <v>7</v>
          </cell>
          <cell r="L15144">
            <v>2</v>
          </cell>
        </row>
        <row r="15145">
          <cell r="E15145">
            <v>34503</v>
          </cell>
          <cell r="F15145">
            <v>0</v>
          </cell>
          <cell r="G15145">
            <v>4</v>
          </cell>
          <cell r="H15145">
            <v>6</v>
          </cell>
          <cell r="I15145">
            <v>7</v>
          </cell>
          <cell r="J15145">
            <v>13</v>
          </cell>
          <cell r="K15145">
            <v>0</v>
          </cell>
          <cell r="L15145">
            <v>0</v>
          </cell>
        </row>
        <row r="15146">
          <cell r="E15146">
            <v>34504</v>
          </cell>
          <cell r="F15146">
            <v>19</v>
          </cell>
          <cell r="G15146">
            <v>15</v>
          </cell>
          <cell r="H15146">
            <v>11</v>
          </cell>
          <cell r="I15146">
            <v>19</v>
          </cell>
          <cell r="J15146">
            <v>13</v>
          </cell>
          <cell r="K15146">
            <v>4</v>
          </cell>
          <cell r="L15146">
            <v>7</v>
          </cell>
        </row>
        <row r="15147">
          <cell r="E15147">
            <v>34505</v>
          </cell>
          <cell r="F15147">
            <v>6</v>
          </cell>
          <cell r="G15147">
            <v>0</v>
          </cell>
          <cell r="H15147">
            <v>7</v>
          </cell>
          <cell r="I15147">
            <v>9</v>
          </cell>
          <cell r="J15147">
            <v>0</v>
          </cell>
          <cell r="K15147">
            <v>4</v>
          </cell>
          <cell r="L15147">
            <v>0</v>
          </cell>
        </row>
        <row r="15148">
          <cell r="E15148">
            <v>34506</v>
          </cell>
          <cell r="F15148">
            <v>11</v>
          </cell>
          <cell r="G15148">
            <v>9</v>
          </cell>
          <cell r="H15148">
            <v>9</v>
          </cell>
          <cell r="I15148">
            <v>11</v>
          </cell>
          <cell r="J15148">
            <v>11</v>
          </cell>
          <cell r="K15148">
            <v>11</v>
          </cell>
          <cell r="L15148">
            <v>11</v>
          </cell>
        </row>
        <row r="15149">
          <cell r="E15149">
            <v>34507</v>
          </cell>
          <cell r="F15149">
            <v>7</v>
          </cell>
          <cell r="G15149">
            <v>9</v>
          </cell>
          <cell r="H15149">
            <v>7</v>
          </cell>
          <cell r="I15149">
            <v>6</v>
          </cell>
          <cell r="J15149">
            <v>9</v>
          </cell>
          <cell r="K15149">
            <v>13</v>
          </cell>
          <cell r="L15149">
            <v>9</v>
          </cell>
        </row>
        <row r="15150">
          <cell r="E15150">
            <v>34508</v>
          </cell>
          <cell r="F15150">
            <v>9</v>
          </cell>
          <cell r="G15150">
            <v>0</v>
          </cell>
          <cell r="H15150">
            <v>9</v>
          </cell>
          <cell r="I15150">
            <v>13</v>
          </cell>
          <cell r="J15150">
            <v>7</v>
          </cell>
          <cell r="K15150">
            <v>11</v>
          </cell>
          <cell r="L15150">
            <v>17</v>
          </cell>
        </row>
        <row r="15151">
          <cell r="E15151">
            <v>34509</v>
          </cell>
          <cell r="F15151">
            <v>0</v>
          </cell>
          <cell r="G15151">
            <v>0</v>
          </cell>
          <cell r="H15151">
            <v>19</v>
          </cell>
          <cell r="I15151">
            <v>0</v>
          </cell>
          <cell r="J15151">
            <v>4</v>
          </cell>
          <cell r="K15151">
            <v>7</v>
          </cell>
          <cell r="L15151">
            <v>15</v>
          </cell>
        </row>
        <row r="15152">
          <cell r="E15152">
            <v>34510</v>
          </cell>
          <cell r="F15152">
            <v>15</v>
          </cell>
          <cell r="G15152">
            <v>9</v>
          </cell>
          <cell r="H15152">
            <v>6</v>
          </cell>
          <cell r="I15152">
            <v>2</v>
          </cell>
          <cell r="J15152">
            <v>0</v>
          </cell>
          <cell r="K15152">
            <v>2</v>
          </cell>
          <cell r="L15152">
            <v>7</v>
          </cell>
        </row>
        <row r="15153">
          <cell r="E15153">
            <v>34511</v>
          </cell>
          <cell r="F15153">
            <v>22</v>
          </cell>
          <cell r="G15153">
            <v>15</v>
          </cell>
          <cell r="H15153">
            <v>9</v>
          </cell>
          <cell r="I15153">
            <v>19</v>
          </cell>
          <cell r="J15153">
            <v>0</v>
          </cell>
          <cell r="K15153">
            <v>7</v>
          </cell>
          <cell r="L15153">
            <v>0</v>
          </cell>
        </row>
        <row r="15154">
          <cell r="E15154">
            <v>34512</v>
          </cell>
          <cell r="F15154">
            <v>4</v>
          </cell>
          <cell r="G15154">
            <v>24</v>
          </cell>
          <cell r="H15154">
            <v>26</v>
          </cell>
          <cell r="I15154">
            <v>30</v>
          </cell>
          <cell r="J15154">
            <v>33</v>
          </cell>
          <cell r="K15154">
            <v>32</v>
          </cell>
          <cell r="L15154">
            <v>30</v>
          </cell>
        </row>
        <row r="15155">
          <cell r="E15155">
            <v>34513</v>
          </cell>
          <cell r="F15155">
            <v>11</v>
          </cell>
          <cell r="G15155">
            <v>19</v>
          </cell>
          <cell r="H15155">
            <v>19</v>
          </cell>
          <cell r="I15155">
            <v>13</v>
          </cell>
          <cell r="J15155">
            <v>19</v>
          </cell>
          <cell r="K15155">
            <v>11</v>
          </cell>
          <cell r="L15155">
            <v>6</v>
          </cell>
        </row>
        <row r="15156">
          <cell r="E15156">
            <v>34514</v>
          </cell>
          <cell r="F15156">
            <v>6</v>
          </cell>
          <cell r="G15156">
            <v>0</v>
          </cell>
          <cell r="H15156">
            <v>11</v>
          </cell>
          <cell r="I15156">
            <v>6</v>
          </cell>
          <cell r="J15156">
            <v>11</v>
          </cell>
          <cell r="K15156">
            <v>11</v>
          </cell>
          <cell r="L15156">
            <v>4</v>
          </cell>
        </row>
        <row r="15157">
          <cell r="E15157">
            <v>34515</v>
          </cell>
          <cell r="F15157">
            <v>9</v>
          </cell>
          <cell r="G15157">
            <v>6</v>
          </cell>
          <cell r="H15157">
            <v>4</v>
          </cell>
          <cell r="I15157">
            <v>9</v>
          </cell>
          <cell r="J15157">
            <v>6</v>
          </cell>
          <cell r="K15157">
            <v>6</v>
          </cell>
          <cell r="L15157">
            <v>4</v>
          </cell>
        </row>
        <row r="15158">
          <cell r="E15158">
            <v>34516</v>
          </cell>
          <cell r="F15158">
            <v>13</v>
          </cell>
          <cell r="G15158">
            <v>9</v>
          </cell>
          <cell r="H15158">
            <v>7</v>
          </cell>
          <cell r="I15158">
            <v>9</v>
          </cell>
          <cell r="J15158">
            <v>6</v>
          </cell>
          <cell r="K15158">
            <v>7</v>
          </cell>
          <cell r="L15158">
            <v>6</v>
          </cell>
        </row>
        <row r="15159">
          <cell r="E15159">
            <v>34517</v>
          </cell>
          <cell r="F15159">
            <v>39</v>
          </cell>
          <cell r="G15159">
            <v>30</v>
          </cell>
          <cell r="H15159">
            <v>32</v>
          </cell>
          <cell r="I15159">
            <v>33</v>
          </cell>
          <cell r="J15159">
            <v>7</v>
          </cell>
          <cell r="K15159">
            <v>13</v>
          </cell>
          <cell r="L15159">
            <v>0</v>
          </cell>
        </row>
        <row r="15160">
          <cell r="E15160">
            <v>34518</v>
          </cell>
          <cell r="F15160">
            <v>24</v>
          </cell>
          <cell r="G15160">
            <v>13</v>
          </cell>
          <cell r="H15160">
            <v>13</v>
          </cell>
          <cell r="I15160">
            <v>6</v>
          </cell>
          <cell r="J15160">
            <v>4</v>
          </cell>
          <cell r="K15160">
            <v>9</v>
          </cell>
          <cell r="L15160">
            <v>6</v>
          </cell>
        </row>
        <row r="15161">
          <cell r="E15161">
            <v>34519</v>
          </cell>
          <cell r="F15161">
            <v>19</v>
          </cell>
          <cell r="G15161">
            <v>11</v>
          </cell>
          <cell r="H15161">
            <v>11</v>
          </cell>
          <cell r="I15161">
            <v>4</v>
          </cell>
          <cell r="J15161">
            <v>11</v>
          </cell>
          <cell r="K15161">
            <v>7</v>
          </cell>
          <cell r="L15161">
            <v>7</v>
          </cell>
        </row>
        <row r="15162">
          <cell r="E15162">
            <v>34520</v>
          </cell>
          <cell r="F15162">
            <v>30</v>
          </cell>
          <cell r="G15162">
            <v>17</v>
          </cell>
          <cell r="H15162">
            <v>17</v>
          </cell>
          <cell r="I15162">
            <v>22</v>
          </cell>
          <cell r="J15162">
            <v>20</v>
          </cell>
          <cell r="K15162">
            <v>20</v>
          </cell>
          <cell r="L15162">
            <v>30</v>
          </cell>
        </row>
        <row r="15163">
          <cell r="E15163">
            <v>34521</v>
          </cell>
          <cell r="F15163">
            <v>7</v>
          </cell>
          <cell r="G15163">
            <v>4</v>
          </cell>
          <cell r="H15163">
            <v>0</v>
          </cell>
          <cell r="I15163">
            <v>0</v>
          </cell>
          <cell r="J15163">
            <v>7</v>
          </cell>
          <cell r="K15163">
            <v>9</v>
          </cell>
          <cell r="L15163">
            <v>6</v>
          </cell>
        </row>
        <row r="15164">
          <cell r="E15164">
            <v>34522</v>
          </cell>
          <cell r="F15164">
            <v>13</v>
          </cell>
          <cell r="G15164">
            <v>6</v>
          </cell>
          <cell r="H15164">
            <v>0</v>
          </cell>
          <cell r="I15164">
            <v>0</v>
          </cell>
          <cell r="J15164">
            <v>13</v>
          </cell>
          <cell r="K15164">
            <v>7</v>
          </cell>
          <cell r="L15164">
            <v>0</v>
          </cell>
        </row>
        <row r="15165">
          <cell r="E15165">
            <v>34523</v>
          </cell>
          <cell r="F15165">
            <v>13</v>
          </cell>
          <cell r="G15165">
            <v>7</v>
          </cell>
          <cell r="H15165">
            <v>7</v>
          </cell>
          <cell r="I15165">
            <v>7</v>
          </cell>
          <cell r="J15165">
            <v>0</v>
          </cell>
          <cell r="K15165">
            <v>4</v>
          </cell>
          <cell r="L15165">
            <v>4</v>
          </cell>
        </row>
        <row r="15166">
          <cell r="E15166">
            <v>34524</v>
          </cell>
          <cell r="F15166">
            <v>13</v>
          </cell>
          <cell r="G15166">
            <v>19</v>
          </cell>
          <cell r="H15166">
            <v>22</v>
          </cell>
          <cell r="I15166">
            <v>15</v>
          </cell>
          <cell r="J15166">
            <v>11</v>
          </cell>
          <cell r="K15166">
            <v>15</v>
          </cell>
          <cell r="L15166">
            <v>15</v>
          </cell>
        </row>
        <row r="15167">
          <cell r="E15167">
            <v>34525</v>
          </cell>
          <cell r="F15167">
            <v>9</v>
          </cell>
          <cell r="G15167">
            <v>6</v>
          </cell>
          <cell r="H15167">
            <v>9</v>
          </cell>
          <cell r="I15167">
            <v>6</v>
          </cell>
          <cell r="J15167">
            <v>9</v>
          </cell>
          <cell r="K15167">
            <v>9</v>
          </cell>
          <cell r="L15167">
            <v>4</v>
          </cell>
        </row>
        <row r="15168">
          <cell r="E15168">
            <v>34526</v>
          </cell>
          <cell r="F15168">
            <v>11</v>
          </cell>
          <cell r="G15168">
            <v>15</v>
          </cell>
          <cell r="H15168">
            <v>4</v>
          </cell>
          <cell r="I15168">
            <v>0</v>
          </cell>
          <cell r="J15168">
            <v>9</v>
          </cell>
          <cell r="K15168">
            <v>7</v>
          </cell>
          <cell r="L15168">
            <v>7</v>
          </cell>
        </row>
        <row r="15169">
          <cell r="E15169">
            <v>34527</v>
          </cell>
          <cell r="F15169">
            <v>13</v>
          </cell>
          <cell r="G15169">
            <v>15</v>
          </cell>
          <cell r="H15169">
            <v>15</v>
          </cell>
          <cell r="I15169">
            <v>19</v>
          </cell>
          <cell r="J15169">
            <v>26</v>
          </cell>
          <cell r="K15169">
            <v>15</v>
          </cell>
          <cell r="L15169">
            <v>15</v>
          </cell>
        </row>
        <row r="15170">
          <cell r="E15170">
            <v>34528</v>
          </cell>
          <cell r="F15170">
            <v>11</v>
          </cell>
          <cell r="G15170">
            <v>11</v>
          </cell>
          <cell r="H15170">
            <v>4</v>
          </cell>
          <cell r="I15170">
            <v>9</v>
          </cell>
          <cell r="J15170">
            <v>9</v>
          </cell>
          <cell r="K15170">
            <v>0</v>
          </cell>
          <cell r="L15170">
            <v>0</v>
          </cell>
        </row>
        <row r="15171">
          <cell r="E15171">
            <v>34529</v>
          </cell>
          <cell r="F15171">
            <v>0</v>
          </cell>
          <cell r="G15171">
            <v>9</v>
          </cell>
          <cell r="H15171">
            <v>7</v>
          </cell>
          <cell r="I15171">
            <v>19</v>
          </cell>
          <cell r="J15171">
            <v>15</v>
          </cell>
          <cell r="K15171">
            <v>7</v>
          </cell>
          <cell r="L15171">
            <v>6</v>
          </cell>
        </row>
        <row r="15172">
          <cell r="E15172">
            <v>34530</v>
          </cell>
          <cell r="F15172">
            <v>9</v>
          </cell>
          <cell r="G15172">
            <v>11</v>
          </cell>
          <cell r="H15172">
            <v>7</v>
          </cell>
          <cell r="I15172">
            <v>0</v>
          </cell>
          <cell r="J15172">
            <v>6</v>
          </cell>
          <cell r="K15172">
            <v>9</v>
          </cell>
          <cell r="L15172">
            <v>0</v>
          </cell>
        </row>
        <row r="15173">
          <cell r="E15173">
            <v>34531</v>
          </cell>
          <cell r="F15173">
            <v>7</v>
          </cell>
          <cell r="G15173">
            <v>4</v>
          </cell>
          <cell r="H15173">
            <v>0</v>
          </cell>
          <cell r="I15173">
            <v>6</v>
          </cell>
          <cell r="J15173">
            <v>0</v>
          </cell>
          <cell r="K15173">
            <v>0</v>
          </cell>
          <cell r="L15173">
            <v>0</v>
          </cell>
        </row>
        <row r="15174">
          <cell r="E15174">
            <v>34532</v>
          </cell>
          <cell r="F15174">
            <v>7</v>
          </cell>
          <cell r="G15174">
            <v>9</v>
          </cell>
          <cell r="H15174">
            <v>7</v>
          </cell>
          <cell r="I15174">
            <v>6</v>
          </cell>
          <cell r="J15174">
            <v>9</v>
          </cell>
          <cell r="K15174">
            <v>6</v>
          </cell>
          <cell r="L15174">
            <v>17</v>
          </cell>
        </row>
        <row r="15175">
          <cell r="E15175">
            <v>34533</v>
          </cell>
          <cell r="F15175">
            <v>0</v>
          </cell>
          <cell r="G15175">
            <v>7</v>
          </cell>
          <cell r="H15175">
            <v>4</v>
          </cell>
          <cell r="I15175">
            <v>9</v>
          </cell>
          <cell r="J15175">
            <v>11</v>
          </cell>
          <cell r="K15175">
            <v>13</v>
          </cell>
          <cell r="L15175">
            <v>6</v>
          </cell>
        </row>
        <row r="15176">
          <cell r="E15176">
            <v>34534</v>
          </cell>
          <cell r="F15176">
            <v>11</v>
          </cell>
          <cell r="G15176">
            <v>15</v>
          </cell>
          <cell r="H15176">
            <v>9</v>
          </cell>
          <cell r="I15176">
            <v>9</v>
          </cell>
          <cell r="J15176">
            <v>13</v>
          </cell>
          <cell r="K15176">
            <v>9</v>
          </cell>
          <cell r="L15176">
            <v>13</v>
          </cell>
        </row>
        <row r="15177">
          <cell r="E15177">
            <v>34535</v>
          </cell>
          <cell r="F15177">
            <v>9</v>
          </cell>
          <cell r="G15177">
            <v>6</v>
          </cell>
          <cell r="H15177">
            <v>6</v>
          </cell>
          <cell r="I15177">
            <v>0</v>
          </cell>
          <cell r="J15177">
            <v>9</v>
          </cell>
          <cell r="K15177">
            <v>9</v>
          </cell>
          <cell r="L15177">
            <v>4</v>
          </cell>
        </row>
        <row r="15178">
          <cell r="E15178">
            <v>34536</v>
          </cell>
          <cell r="F15178">
            <v>11</v>
          </cell>
          <cell r="G15178">
            <v>11</v>
          </cell>
          <cell r="H15178">
            <v>11</v>
          </cell>
          <cell r="I15178">
            <v>13</v>
          </cell>
          <cell r="J15178">
            <v>7</v>
          </cell>
          <cell r="K15178">
            <v>6</v>
          </cell>
          <cell r="L15178">
            <v>0</v>
          </cell>
        </row>
        <row r="15179">
          <cell r="E15179">
            <v>34537</v>
          </cell>
          <cell r="F15179">
            <v>13</v>
          </cell>
          <cell r="G15179">
            <v>13</v>
          </cell>
          <cell r="H15179">
            <v>17</v>
          </cell>
          <cell r="I15179">
            <v>17</v>
          </cell>
          <cell r="J15179">
            <v>13</v>
          </cell>
          <cell r="K15179">
            <v>13</v>
          </cell>
          <cell r="L15179">
            <v>15</v>
          </cell>
        </row>
        <row r="15180">
          <cell r="E15180">
            <v>34538</v>
          </cell>
          <cell r="F15180">
            <v>11</v>
          </cell>
          <cell r="G15180">
            <v>13</v>
          </cell>
          <cell r="H15180">
            <v>9</v>
          </cell>
          <cell r="I15180">
            <v>9</v>
          </cell>
          <cell r="J15180">
            <v>0</v>
          </cell>
          <cell r="K15180">
            <v>0</v>
          </cell>
          <cell r="L15180">
            <v>4</v>
          </cell>
        </row>
        <row r="15181">
          <cell r="E15181">
            <v>34539</v>
          </cell>
          <cell r="F15181">
            <v>0</v>
          </cell>
          <cell r="G15181">
            <v>0</v>
          </cell>
          <cell r="H15181">
            <v>0</v>
          </cell>
          <cell r="I15181">
            <v>7</v>
          </cell>
          <cell r="J15181">
            <v>0</v>
          </cell>
          <cell r="K15181">
            <v>0</v>
          </cell>
          <cell r="L15181">
            <v>9</v>
          </cell>
        </row>
        <row r="15182">
          <cell r="E15182">
            <v>34540</v>
          </cell>
          <cell r="F15182">
            <v>9</v>
          </cell>
          <cell r="G15182">
            <v>6</v>
          </cell>
          <cell r="H15182">
            <v>0</v>
          </cell>
          <cell r="I15182">
            <v>0</v>
          </cell>
          <cell r="J15182">
            <v>0</v>
          </cell>
          <cell r="K15182">
            <v>0</v>
          </cell>
          <cell r="L15182">
            <v>0</v>
          </cell>
        </row>
        <row r="15183">
          <cell r="E15183">
            <v>34541</v>
          </cell>
          <cell r="F15183">
            <v>7</v>
          </cell>
          <cell r="G15183">
            <v>0</v>
          </cell>
          <cell r="H15183">
            <v>0</v>
          </cell>
          <cell r="I15183">
            <v>9</v>
          </cell>
          <cell r="J15183">
            <v>6</v>
          </cell>
          <cell r="K15183">
            <v>0</v>
          </cell>
          <cell r="L15183">
            <v>0</v>
          </cell>
        </row>
        <row r="15184">
          <cell r="E15184">
            <v>34542</v>
          </cell>
          <cell r="F15184">
            <v>35</v>
          </cell>
          <cell r="G15184">
            <v>41</v>
          </cell>
          <cell r="H15184">
            <v>28</v>
          </cell>
          <cell r="I15184">
            <v>26</v>
          </cell>
          <cell r="J15184">
            <v>15</v>
          </cell>
          <cell r="K15184">
            <v>19</v>
          </cell>
          <cell r="L15184">
            <v>13</v>
          </cell>
        </row>
        <row r="15185">
          <cell r="E15185">
            <v>34543</v>
          </cell>
          <cell r="F15185">
            <v>13</v>
          </cell>
          <cell r="G15185">
            <v>9</v>
          </cell>
          <cell r="H15185">
            <v>13</v>
          </cell>
          <cell r="I15185">
            <v>6</v>
          </cell>
          <cell r="J15185">
            <v>9</v>
          </cell>
          <cell r="K15185">
            <v>9</v>
          </cell>
          <cell r="L15185">
            <v>4</v>
          </cell>
        </row>
        <row r="15186">
          <cell r="E15186">
            <v>34544</v>
          </cell>
          <cell r="F15186">
            <v>11</v>
          </cell>
          <cell r="G15186">
            <v>9</v>
          </cell>
          <cell r="H15186">
            <v>9</v>
          </cell>
          <cell r="I15186">
            <v>11</v>
          </cell>
          <cell r="J15186">
            <v>9</v>
          </cell>
          <cell r="K15186">
            <v>6</v>
          </cell>
          <cell r="L15186">
            <v>7</v>
          </cell>
        </row>
        <row r="15187">
          <cell r="E15187">
            <v>34545</v>
          </cell>
          <cell r="F15187">
            <v>7</v>
          </cell>
          <cell r="G15187">
            <v>7</v>
          </cell>
          <cell r="H15187">
            <v>6</v>
          </cell>
          <cell r="I15187">
            <v>4</v>
          </cell>
          <cell r="J15187">
            <v>4</v>
          </cell>
          <cell r="K15187">
            <v>7</v>
          </cell>
          <cell r="L15187">
            <v>4</v>
          </cell>
        </row>
        <row r="15188">
          <cell r="E15188">
            <v>34546</v>
          </cell>
          <cell r="F15188">
            <v>9</v>
          </cell>
          <cell r="G15188">
            <v>20</v>
          </cell>
          <cell r="H15188">
            <v>19</v>
          </cell>
          <cell r="I15188">
            <v>26</v>
          </cell>
          <cell r="J15188">
            <v>24</v>
          </cell>
          <cell r="K15188">
            <v>41</v>
          </cell>
          <cell r="L15188">
            <v>39</v>
          </cell>
        </row>
        <row r="15189">
          <cell r="E15189">
            <v>34547</v>
          </cell>
          <cell r="F15189">
            <v>7</v>
          </cell>
          <cell r="G15189">
            <v>9</v>
          </cell>
          <cell r="H15189">
            <v>9</v>
          </cell>
          <cell r="I15189">
            <v>9</v>
          </cell>
          <cell r="J15189">
            <v>9</v>
          </cell>
          <cell r="K15189">
            <v>7</v>
          </cell>
          <cell r="L15189">
            <v>9</v>
          </cell>
        </row>
        <row r="15190">
          <cell r="E15190">
            <v>34548</v>
          </cell>
          <cell r="F15190">
            <v>9</v>
          </cell>
          <cell r="G15190">
            <v>4</v>
          </cell>
          <cell r="H15190">
            <v>4</v>
          </cell>
          <cell r="I15190">
            <v>7</v>
          </cell>
          <cell r="J15190">
            <v>11</v>
          </cell>
          <cell r="K15190">
            <v>6</v>
          </cell>
          <cell r="L15190">
            <v>0</v>
          </cell>
        </row>
        <row r="15191">
          <cell r="E15191">
            <v>34549</v>
          </cell>
          <cell r="F15191">
            <v>17</v>
          </cell>
          <cell r="G15191">
            <v>9</v>
          </cell>
          <cell r="H15191">
            <v>6</v>
          </cell>
          <cell r="I15191">
            <v>11</v>
          </cell>
          <cell r="J15191">
            <v>11</v>
          </cell>
          <cell r="K15191">
            <v>9</v>
          </cell>
          <cell r="L15191">
            <v>9</v>
          </cell>
        </row>
        <row r="15192">
          <cell r="E15192">
            <v>34550</v>
          </cell>
          <cell r="F15192">
            <v>24</v>
          </cell>
          <cell r="G15192">
            <v>15</v>
          </cell>
          <cell r="H15192">
            <v>20</v>
          </cell>
          <cell r="I15192">
            <v>15</v>
          </cell>
          <cell r="J15192">
            <v>9</v>
          </cell>
          <cell r="K15192">
            <v>7</v>
          </cell>
          <cell r="L15192">
            <v>4</v>
          </cell>
        </row>
        <row r="15193">
          <cell r="E15193">
            <v>34551</v>
          </cell>
          <cell r="F15193">
            <v>9</v>
          </cell>
          <cell r="G15193">
            <v>9</v>
          </cell>
          <cell r="H15193">
            <v>13</v>
          </cell>
          <cell r="I15193">
            <v>9</v>
          </cell>
          <cell r="J15193">
            <v>11</v>
          </cell>
          <cell r="K15193">
            <v>4</v>
          </cell>
          <cell r="L15193">
            <v>0</v>
          </cell>
        </row>
        <row r="15194">
          <cell r="E15194">
            <v>34552</v>
          </cell>
          <cell r="F15194">
            <v>24</v>
          </cell>
          <cell r="G15194">
            <v>17</v>
          </cell>
          <cell r="H15194">
            <v>20</v>
          </cell>
          <cell r="I15194">
            <v>17</v>
          </cell>
          <cell r="J15194">
            <v>9</v>
          </cell>
          <cell r="K15194">
            <v>19</v>
          </cell>
          <cell r="L15194">
            <v>26</v>
          </cell>
        </row>
        <row r="15195">
          <cell r="E15195">
            <v>34553</v>
          </cell>
          <cell r="F15195">
            <v>20</v>
          </cell>
          <cell r="G15195">
            <v>11</v>
          </cell>
          <cell r="H15195">
            <v>15</v>
          </cell>
          <cell r="I15195">
            <v>9</v>
          </cell>
          <cell r="J15195">
            <v>9</v>
          </cell>
          <cell r="K15195">
            <v>19</v>
          </cell>
          <cell r="L15195">
            <v>11</v>
          </cell>
        </row>
        <row r="15196">
          <cell r="E15196">
            <v>34554</v>
          </cell>
          <cell r="F15196">
            <v>13</v>
          </cell>
          <cell r="G15196">
            <v>13</v>
          </cell>
          <cell r="H15196">
            <v>11</v>
          </cell>
          <cell r="I15196">
            <v>11</v>
          </cell>
          <cell r="J15196">
            <v>9</v>
          </cell>
          <cell r="K15196">
            <v>15</v>
          </cell>
          <cell r="L15196">
            <v>9</v>
          </cell>
        </row>
        <row r="15197">
          <cell r="E15197">
            <v>34555</v>
          </cell>
          <cell r="F15197">
            <v>7</v>
          </cell>
          <cell r="G15197">
            <v>15</v>
          </cell>
          <cell r="H15197">
            <v>6</v>
          </cell>
          <cell r="I15197">
            <v>7</v>
          </cell>
          <cell r="J15197">
            <v>7</v>
          </cell>
          <cell r="K15197">
            <v>13</v>
          </cell>
          <cell r="L15197">
            <v>13</v>
          </cell>
        </row>
        <row r="15198">
          <cell r="E15198">
            <v>34556</v>
          </cell>
          <cell r="F15198">
            <v>7</v>
          </cell>
          <cell r="G15198">
            <v>9</v>
          </cell>
          <cell r="H15198">
            <v>6</v>
          </cell>
          <cell r="I15198">
            <v>9</v>
          </cell>
          <cell r="J15198">
            <v>9</v>
          </cell>
          <cell r="K15198">
            <v>6</v>
          </cell>
          <cell r="L15198">
            <v>7</v>
          </cell>
        </row>
        <row r="15199">
          <cell r="E15199">
            <v>34557</v>
          </cell>
          <cell r="F15199">
            <v>9</v>
          </cell>
          <cell r="G15199">
            <v>9</v>
          </cell>
          <cell r="H15199">
            <v>9</v>
          </cell>
          <cell r="I15199">
            <v>6</v>
          </cell>
          <cell r="J15199">
            <v>6</v>
          </cell>
          <cell r="K15199">
            <v>0</v>
          </cell>
          <cell r="L15199">
            <v>7</v>
          </cell>
        </row>
        <row r="15200">
          <cell r="E15200">
            <v>34558</v>
          </cell>
          <cell r="F15200">
            <v>7</v>
          </cell>
          <cell r="G15200">
            <v>9</v>
          </cell>
          <cell r="H15200">
            <v>6</v>
          </cell>
          <cell r="I15200">
            <v>7</v>
          </cell>
          <cell r="J15200">
            <v>0</v>
          </cell>
          <cell r="K15200">
            <v>0</v>
          </cell>
          <cell r="L15200">
            <v>4</v>
          </cell>
        </row>
        <row r="15201">
          <cell r="E15201">
            <v>34559</v>
          </cell>
          <cell r="F15201">
            <v>4</v>
          </cell>
          <cell r="G15201">
            <v>11</v>
          </cell>
          <cell r="H15201">
            <v>9</v>
          </cell>
          <cell r="I15201">
            <v>11</v>
          </cell>
          <cell r="J15201">
            <v>15</v>
          </cell>
          <cell r="K15201">
            <v>13</v>
          </cell>
          <cell r="L15201">
            <v>11</v>
          </cell>
        </row>
        <row r="15202">
          <cell r="E15202">
            <v>34560</v>
          </cell>
          <cell r="F15202">
            <v>13</v>
          </cell>
          <cell r="G15202">
            <v>11</v>
          </cell>
          <cell r="H15202">
            <v>6</v>
          </cell>
          <cell r="I15202">
            <v>0</v>
          </cell>
          <cell r="J15202">
            <v>0</v>
          </cell>
          <cell r="K15202">
            <v>4</v>
          </cell>
          <cell r="L15202">
            <v>2</v>
          </cell>
        </row>
        <row r="15203">
          <cell r="E15203">
            <v>34561</v>
          </cell>
          <cell r="F15203">
            <v>13</v>
          </cell>
          <cell r="G15203">
            <v>0</v>
          </cell>
          <cell r="H15203">
            <v>22</v>
          </cell>
          <cell r="I15203">
            <v>9</v>
          </cell>
          <cell r="J15203">
            <v>19</v>
          </cell>
          <cell r="K15203">
            <v>17</v>
          </cell>
          <cell r="L15203">
            <v>13</v>
          </cell>
        </row>
        <row r="15204">
          <cell r="E15204">
            <v>34562</v>
          </cell>
          <cell r="F15204">
            <v>19</v>
          </cell>
          <cell r="G15204">
            <v>22</v>
          </cell>
          <cell r="H15204">
            <v>24</v>
          </cell>
          <cell r="I15204">
            <v>24</v>
          </cell>
          <cell r="J15204">
            <v>11</v>
          </cell>
          <cell r="K15204">
            <v>15</v>
          </cell>
          <cell r="L15204">
            <v>20</v>
          </cell>
        </row>
        <row r="15205">
          <cell r="E15205">
            <v>34563</v>
          </cell>
          <cell r="F15205">
            <v>20</v>
          </cell>
          <cell r="G15205">
            <v>26</v>
          </cell>
          <cell r="H15205">
            <v>15</v>
          </cell>
          <cell r="I15205">
            <v>19</v>
          </cell>
          <cell r="J15205">
            <v>15</v>
          </cell>
          <cell r="K15205">
            <v>11</v>
          </cell>
          <cell r="L15205">
            <v>7</v>
          </cell>
        </row>
        <row r="15206">
          <cell r="E15206">
            <v>34564</v>
          </cell>
          <cell r="F15206">
            <v>15</v>
          </cell>
          <cell r="G15206">
            <v>22</v>
          </cell>
          <cell r="H15206">
            <v>26</v>
          </cell>
          <cell r="I15206">
            <v>22</v>
          </cell>
          <cell r="J15206">
            <v>22</v>
          </cell>
          <cell r="K15206">
            <v>28</v>
          </cell>
          <cell r="L15206">
            <v>19</v>
          </cell>
        </row>
        <row r="15207">
          <cell r="E15207">
            <v>34565</v>
          </cell>
          <cell r="F15207">
            <v>6</v>
          </cell>
          <cell r="G15207">
            <v>7</v>
          </cell>
          <cell r="H15207">
            <v>6</v>
          </cell>
          <cell r="I15207">
            <v>7</v>
          </cell>
          <cell r="J15207">
            <v>6</v>
          </cell>
          <cell r="K15207">
            <v>7</v>
          </cell>
          <cell r="L15207">
            <v>6</v>
          </cell>
        </row>
        <row r="15208">
          <cell r="E15208">
            <v>34566</v>
          </cell>
          <cell r="F15208">
            <v>9</v>
          </cell>
          <cell r="G15208">
            <v>15</v>
          </cell>
          <cell r="H15208">
            <v>13</v>
          </cell>
          <cell r="I15208">
            <v>11</v>
          </cell>
          <cell r="J15208">
            <v>9</v>
          </cell>
          <cell r="K15208">
            <v>6</v>
          </cell>
          <cell r="L15208">
            <v>6</v>
          </cell>
        </row>
        <row r="15209">
          <cell r="E15209">
            <v>34567</v>
          </cell>
          <cell r="F15209">
            <v>9</v>
          </cell>
          <cell r="G15209">
            <v>6</v>
          </cell>
          <cell r="H15209">
            <v>6</v>
          </cell>
          <cell r="I15209">
            <v>4</v>
          </cell>
          <cell r="J15209">
            <v>7</v>
          </cell>
          <cell r="K15209">
            <v>9</v>
          </cell>
          <cell r="L15209">
            <v>0</v>
          </cell>
        </row>
        <row r="15210">
          <cell r="E15210">
            <v>34568</v>
          </cell>
          <cell r="F15210">
            <v>20</v>
          </cell>
          <cell r="G15210">
            <v>15</v>
          </cell>
          <cell r="H15210">
            <v>15</v>
          </cell>
          <cell r="I15210">
            <v>9</v>
          </cell>
          <cell r="J15210">
            <v>7</v>
          </cell>
          <cell r="K15210">
            <v>6</v>
          </cell>
          <cell r="L15210">
            <v>0</v>
          </cell>
        </row>
        <row r="15211">
          <cell r="E15211">
            <v>34569</v>
          </cell>
          <cell r="F15211">
            <v>4</v>
          </cell>
          <cell r="G15211">
            <v>4</v>
          </cell>
          <cell r="H15211">
            <v>6</v>
          </cell>
          <cell r="I15211">
            <v>9</v>
          </cell>
          <cell r="J15211">
            <v>13</v>
          </cell>
          <cell r="K15211">
            <v>9</v>
          </cell>
          <cell r="L15211">
            <v>6</v>
          </cell>
        </row>
        <row r="15212">
          <cell r="E15212">
            <v>34570</v>
          </cell>
          <cell r="F15212">
            <v>9</v>
          </cell>
          <cell r="G15212">
            <v>7</v>
          </cell>
          <cell r="H15212">
            <v>4</v>
          </cell>
          <cell r="I15212">
            <v>0</v>
          </cell>
          <cell r="J15212">
            <v>9</v>
          </cell>
          <cell r="K15212">
            <v>11</v>
          </cell>
          <cell r="L15212">
            <v>15</v>
          </cell>
        </row>
        <row r="15213">
          <cell r="E15213">
            <v>34571</v>
          </cell>
          <cell r="F15213">
            <v>2</v>
          </cell>
          <cell r="G15213">
            <v>6</v>
          </cell>
          <cell r="H15213">
            <v>9</v>
          </cell>
          <cell r="I15213">
            <v>7</v>
          </cell>
          <cell r="J15213">
            <v>6</v>
          </cell>
          <cell r="K15213">
            <v>4</v>
          </cell>
          <cell r="L15213">
            <v>4</v>
          </cell>
        </row>
        <row r="15214">
          <cell r="E15214">
            <v>34572</v>
          </cell>
          <cell r="F15214">
            <v>9</v>
          </cell>
          <cell r="G15214">
            <v>6</v>
          </cell>
          <cell r="H15214">
            <v>20</v>
          </cell>
          <cell r="I15214">
            <v>13</v>
          </cell>
          <cell r="J15214">
            <v>15</v>
          </cell>
          <cell r="K15214">
            <v>17</v>
          </cell>
          <cell r="L15214">
            <v>11</v>
          </cell>
        </row>
        <row r="15215">
          <cell r="E15215">
            <v>34573</v>
          </cell>
          <cell r="F15215">
            <v>15</v>
          </cell>
          <cell r="G15215">
            <v>0</v>
          </cell>
          <cell r="H15215">
            <v>7</v>
          </cell>
          <cell r="I15215">
            <v>0</v>
          </cell>
          <cell r="J15215">
            <v>9</v>
          </cell>
          <cell r="K15215">
            <v>7</v>
          </cell>
          <cell r="L15215">
            <v>0</v>
          </cell>
        </row>
        <row r="15216">
          <cell r="E15216">
            <v>34574</v>
          </cell>
          <cell r="F15216">
            <v>9</v>
          </cell>
          <cell r="G15216">
            <v>9</v>
          </cell>
          <cell r="H15216">
            <v>13</v>
          </cell>
          <cell r="I15216">
            <v>0</v>
          </cell>
          <cell r="J15216">
            <v>0</v>
          </cell>
          <cell r="K15216">
            <v>0</v>
          </cell>
          <cell r="L15216">
            <v>0</v>
          </cell>
        </row>
        <row r="15217">
          <cell r="E15217">
            <v>34575</v>
          </cell>
          <cell r="F15217">
            <v>6</v>
          </cell>
          <cell r="G15217">
            <v>9</v>
          </cell>
          <cell r="H15217">
            <v>6</v>
          </cell>
          <cell r="I15217">
            <v>7</v>
          </cell>
          <cell r="J15217">
            <v>17</v>
          </cell>
          <cell r="K15217">
            <v>0</v>
          </cell>
          <cell r="L15217">
            <v>13</v>
          </cell>
        </row>
        <row r="15218">
          <cell r="E15218">
            <v>34576</v>
          </cell>
          <cell r="F15218">
            <v>9</v>
          </cell>
          <cell r="G15218">
            <v>7</v>
          </cell>
          <cell r="H15218">
            <v>7</v>
          </cell>
          <cell r="I15218">
            <v>15</v>
          </cell>
          <cell r="J15218">
            <v>13</v>
          </cell>
          <cell r="K15218">
            <v>9</v>
          </cell>
          <cell r="L15218">
            <v>13</v>
          </cell>
        </row>
        <row r="15219">
          <cell r="E15219">
            <v>34577</v>
          </cell>
          <cell r="F15219">
            <v>17</v>
          </cell>
          <cell r="G15219">
            <v>13</v>
          </cell>
          <cell r="H15219">
            <v>9</v>
          </cell>
          <cell r="I15219">
            <v>17</v>
          </cell>
          <cell r="J15219">
            <v>15</v>
          </cell>
          <cell r="K15219">
            <v>6</v>
          </cell>
          <cell r="L15219">
            <v>11</v>
          </cell>
        </row>
        <row r="15220">
          <cell r="E15220">
            <v>34578</v>
          </cell>
          <cell r="F15220">
            <v>11</v>
          </cell>
          <cell r="G15220">
            <v>15</v>
          </cell>
          <cell r="H15220">
            <v>17</v>
          </cell>
          <cell r="I15220">
            <v>13</v>
          </cell>
          <cell r="J15220">
            <v>13</v>
          </cell>
          <cell r="K15220">
            <v>13</v>
          </cell>
          <cell r="L15220">
            <v>15</v>
          </cell>
        </row>
        <row r="15221">
          <cell r="E15221">
            <v>34579</v>
          </cell>
          <cell r="F15221">
            <v>28</v>
          </cell>
          <cell r="G15221">
            <v>13</v>
          </cell>
          <cell r="H15221">
            <v>19</v>
          </cell>
          <cell r="I15221">
            <v>19</v>
          </cell>
          <cell r="J15221">
            <v>24</v>
          </cell>
          <cell r="K15221">
            <v>9</v>
          </cell>
          <cell r="L15221">
            <v>9</v>
          </cell>
        </row>
        <row r="15222">
          <cell r="E15222">
            <v>34580</v>
          </cell>
          <cell r="F15222">
            <v>0</v>
          </cell>
          <cell r="G15222">
            <v>6</v>
          </cell>
          <cell r="H15222">
            <v>9</v>
          </cell>
          <cell r="I15222">
            <v>0</v>
          </cell>
          <cell r="J15222">
            <v>13</v>
          </cell>
          <cell r="K15222">
            <v>6</v>
          </cell>
          <cell r="L15222">
            <v>11</v>
          </cell>
        </row>
        <row r="15223">
          <cell r="E15223">
            <v>34581</v>
          </cell>
          <cell r="F15223">
            <v>19</v>
          </cell>
          <cell r="G15223">
            <v>15</v>
          </cell>
          <cell r="H15223">
            <v>15</v>
          </cell>
          <cell r="I15223">
            <v>30</v>
          </cell>
          <cell r="J15223">
            <v>28</v>
          </cell>
          <cell r="K15223">
            <v>30</v>
          </cell>
          <cell r="L15223">
            <v>26</v>
          </cell>
        </row>
        <row r="15224">
          <cell r="E15224">
            <v>34582</v>
          </cell>
          <cell r="F15224">
            <v>0</v>
          </cell>
          <cell r="G15224">
            <v>0</v>
          </cell>
          <cell r="H15224">
            <v>0</v>
          </cell>
          <cell r="I15224">
            <v>0</v>
          </cell>
          <cell r="J15224">
            <v>0</v>
          </cell>
          <cell r="K15224">
            <v>0</v>
          </cell>
          <cell r="L15224">
            <v>4</v>
          </cell>
        </row>
        <row r="15225">
          <cell r="E15225">
            <v>34583</v>
          </cell>
          <cell r="F15225">
            <v>0</v>
          </cell>
          <cell r="G15225">
            <v>0</v>
          </cell>
          <cell r="H15225">
            <v>0</v>
          </cell>
          <cell r="I15225">
            <v>0</v>
          </cell>
          <cell r="J15225">
            <v>6</v>
          </cell>
          <cell r="K15225">
            <v>0</v>
          </cell>
          <cell r="L15225">
            <v>0</v>
          </cell>
        </row>
        <row r="15226">
          <cell r="E15226">
            <v>34584</v>
          </cell>
          <cell r="F15226">
            <v>4</v>
          </cell>
          <cell r="G15226">
            <v>4</v>
          </cell>
          <cell r="H15226">
            <v>4</v>
          </cell>
          <cell r="I15226">
            <v>0</v>
          </cell>
          <cell r="J15226">
            <v>0</v>
          </cell>
          <cell r="K15226">
            <v>2</v>
          </cell>
          <cell r="L15226">
            <v>0</v>
          </cell>
        </row>
        <row r="15227">
          <cell r="E15227">
            <v>34585</v>
          </cell>
          <cell r="F15227">
            <v>4</v>
          </cell>
          <cell r="G15227">
            <v>4</v>
          </cell>
          <cell r="H15227">
            <v>0</v>
          </cell>
          <cell r="I15227">
            <v>0</v>
          </cell>
          <cell r="J15227">
            <v>4</v>
          </cell>
          <cell r="K15227">
            <v>9</v>
          </cell>
          <cell r="L15227">
            <v>4</v>
          </cell>
        </row>
        <row r="15228">
          <cell r="E15228">
            <v>34586</v>
          </cell>
          <cell r="F15228">
            <v>13</v>
          </cell>
          <cell r="G15228">
            <v>0</v>
          </cell>
          <cell r="H15228">
            <v>0</v>
          </cell>
          <cell r="I15228">
            <v>15</v>
          </cell>
          <cell r="J15228">
            <v>19</v>
          </cell>
          <cell r="K15228">
            <v>11</v>
          </cell>
          <cell r="L15228">
            <v>9</v>
          </cell>
        </row>
        <row r="15229">
          <cell r="E15229">
            <v>34587</v>
          </cell>
          <cell r="F15229">
            <v>4</v>
          </cell>
          <cell r="G15229">
            <v>7</v>
          </cell>
          <cell r="H15229">
            <v>15</v>
          </cell>
          <cell r="I15229">
            <v>15</v>
          </cell>
          <cell r="J15229">
            <v>15</v>
          </cell>
          <cell r="K15229">
            <v>15</v>
          </cell>
          <cell r="L15229">
            <v>17</v>
          </cell>
        </row>
        <row r="15230">
          <cell r="E15230">
            <v>34588</v>
          </cell>
          <cell r="F15230">
            <v>13</v>
          </cell>
          <cell r="G15230">
            <v>13</v>
          </cell>
          <cell r="H15230">
            <v>11</v>
          </cell>
          <cell r="I15230">
            <v>11</v>
          </cell>
          <cell r="J15230">
            <v>7</v>
          </cell>
          <cell r="K15230">
            <v>9</v>
          </cell>
          <cell r="L15230">
            <v>15</v>
          </cell>
        </row>
        <row r="15231">
          <cell r="E15231">
            <v>34589</v>
          </cell>
          <cell r="F15231">
            <v>13</v>
          </cell>
          <cell r="G15231">
            <v>11</v>
          </cell>
          <cell r="H15231">
            <v>0</v>
          </cell>
          <cell r="I15231">
            <v>6</v>
          </cell>
          <cell r="J15231">
            <v>0</v>
          </cell>
          <cell r="K15231">
            <v>0</v>
          </cell>
          <cell r="L15231">
            <v>0</v>
          </cell>
        </row>
        <row r="15232">
          <cell r="E15232">
            <v>34590</v>
          </cell>
          <cell r="F15232">
            <v>9</v>
          </cell>
          <cell r="G15232">
            <v>0</v>
          </cell>
          <cell r="H15232">
            <v>4</v>
          </cell>
          <cell r="I15232">
            <v>0</v>
          </cell>
          <cell r="J15232">
            <v>6</v>
          </cell>
          <cell r="K15232">
            <v>4</v>
          </cell>
          <cell r="L15232">
            <v>7</v>
          </cell>
        </row>
        <row r="15233">
          <cell r="E15233">
            <v>34591</v>
          </cell>
          <cell r="F15233">
            <v>19</v>
          </cell>
          <cell r="G15233">
            <v>15</v>
          </cell>
          <cell r="H15233">
            <v>22</v>
          </cell>
          <cell r="I15233">
            <v>19</v>
          </cell>
          <cell r="J15233">
            <v>19</v>
          </cell>
          <cell r="K15233">
            <v>19</v>
          </cell>
          <cell r="L15233">
            <v>11</v>
          </cell>
        </row>
        <row r="15234">
          <cell r="E15234">
            <v>34592</v>
          </cell>
          <cell r="F15234">
            <v>11</v>
          </cell>
          <cell r="G15234">
            <v>0</v>
          </cell>
          <cell r="H15234">
            <v>13</v>
          </cell>
          <cell r="I15234">
            <v>9</v>
          </cell>
          <cell r="J15234">
            <v>13</v>
          </cell>
          <cell r="K15234">
            <v>13</v>
          </cell>
          <cell r="L15234">
            <v>11</v>
          </cell>
        </row>
        <row r="15235">
          <cell r="E15235">
            <v>34593</v>
          </cell>
          <cell r="F15235">
            <v>11</v>
          </cell>
          <cell r="G15235">
            <v>11</v>
          </cell>
          <cell r="H15235">
            <v>9</v>
          </cell>
          <cell r="I15235">
            <v>7</v>
          </cell>
          <cell r="J15235">
            <v>0</v>
          </cell>
          <cell r="K15235">
            <v>9</v>
          </cell>
          <cell r="L15235">
            <v>0</v>
          </cell>
        </row>
        <row r="15236">
          <cell r="E15236">
            <v>34594</v>
          </cell>
          <cell r="F15236">
            <v>0</v>
          </cell>
          <cell r="G15236">
            <v>2</v>
          </cell>
          <cell r="H15236">
            <v>7</v>
          </cell>
          <cell r="I15236">
            <v>2</v>
          </cell>
          <cell r="J15236">
            <v>0</v>
          </cell>
          <cell r="K15236">
            <v>2</v>
          </cell>
          <cell r="L15236">
            <v>4</v>
          </cell>
        </row>
        <row r="15237">
          <cell r="E15237">
            <v>34595</v>
          </cell>
          <cell r="F15237">
            <v>4</v>
          </cell>
          <cell r="G15237">
            <v>2</v>
          </cell>
          <cell r="H15237">
            <v>15</v>
          </cell>
          <cell r="I15237">
            <v>19</v>
          </cell>
          <cell r="J15237">
            <v>15</v>
          </cell>
          <cell r="K15237">
            <v>22</v>
          </cell>
          <cell r="L15237">
            <v>22</v>
          </cell>
        </row>
        <row r="15238">
          <cell r="E15238">
            <v>34596</v>
          </cell>
          <cell r="F15238">
            <v>0</v>
          </cell>
          <cell r="G15238">
            <v>4</v>
          </cell>
          <cell r="H15238">
            <v>9</v>
          </cell>
          <cell r="I15238">
            <v>6</v>
          </cell>
          <cell r="J15238">
            <v>0</v>
          </cell>
          <cell r="K15238">
            <v>6</v>
          </cell>
          <cell r="L15238">
            <v>0</v>
          </cell>
        </row>
        <row r="15239">
          <cell r="E15239">
            <v>34597</v>
          </cell>
          <cell r="F15239">
            <v>17</v>
          </cell>
          <cell r="G15239">
            <v>37</v>
          </cell>
          <cell r="H15239">
            <v>32</v>
          </cell>
          <cell r="I15239">
            <v>22</v>
          </cell>
          <cell r="J15239">
            <v>4</v>
          </cell>
          <cell r="K15239">
            <v>6</v>
          </cell>
          <cell r="L15239">
            <v>17</v>
          </cell>
        </row>
        <row r="15240">
          <cell r="E15240">
            <v>34598</v>
          </cell>
          <cell r="F15240">
            <v>4</v>
          </cell>
          <cell r="G15240">
            <v>6</v>
          </cell>
          <cell r="H15240">
            <v>6</v>
          </cell>
          <cell r="I15240">
            <v>7</v>
          </cell>
          <cell r="J15240">
            <v>9</v>
          </cell>
          <cell r="K15240">
            <v>0</v>
          </cell>
          <cell r="L15240">
            <v>0</v>
          </cell>
        </row>
        <row r="15241">
          <cell r="E15241">
            <v>34599</v>
          </cell>
          <cell r="F15241">
            <v>9</v>
          </cell>
          <cell r="G15241">
            <v>17</v>
          </cell>
          <cell r="H15241">
            <v>17</v>
          </cell>
          <cell r="I15241">
            <v>4</v>
          </cell>
          <cell r="J15241">
            <v>9</v>
          </cell>
          <cell r="K15241">
            <v>11</v>
          </cell>
          <cell r="L15241">
            <v>6</v>
          </cell>
        </row>
        <row r="15242">
          <cell r="E15242">
            <v>34600</v>
          </cell>
          <cell r="F15242">
            <v>4</v>
          </cell>
          <cell r="G15242">
            <v>7</v>
          </cell>
          <cell r="H15242">
            <v>13</v>
          </cell>
          <cell r="I15242">
            <v>7</v>
          </cell>
          <cell r="J15242">
            <v>4</v>
          </cell>
          <cell r="K15242">
            <v>4</v>
          </cell>
          <cell r="L15242">
            <v>9</v>
          </cell>
        </row>
        <row r="15243">
          <cell r="E15243">
            <v>34601</v>
          </cell>
          <cell r="F15243">
            <v>13</v>
          </cell>
          <cell r="G15243">
            <v>9</v>
          </cell>
          <cell r="H15243">
            <v>11</v>
          </cell>
          <cell r="I15243">
            <v>9</v>
          </cell>
          <cell r="J15243">
            <v>7</v>
          </cell>
          <cell r="K15243">
            <v>11</v>
          </cell>
          <cell r="L15243">
            <v>6</v>
          </cell>
        </row>
        <row r="15244">
          <cell r="E15244">
            <v>34602</v>
          </cell>
          <cell r="F15244">
            <v>9</v>
          </cell>
          <cell r="G15244">
            <v>15</v>
          </cell>
          <cell r="H15244">
            <v>13</v>
          </cell>
          <cell r="I15244">
            <v>9</v>
          </cell>
          <cell r="J15244">
            <v>15</v>
          </cell>
          <cell r="K15244">
            <v>13</v>
          </cell>
          <cell r="L15244">
            <v>11</v>
          </cell>
        </row>
        <row r="15245">
          <cell r="E15245">
            <v>34603</v>
          </cell>
          <cell r="F15245">
            <v>13</v>
          </cell>
          <cell r="G15245">
            <v>15</v>
          </cell>
          <cell r="H15245">
            <v>11</v>
          </cell>
          <cell r="I15245">
            <v>7</v>
          </cell>
          <cell r="J15245">
            <v>7</v>
          </cell>
          <cell r="K15245">
            <v>13</v>
          </cell>
          <cell r="L15245">
            <v>7</v>
          </cell>
        </row>
        <row r="15246">
          <cell r="E15246">
            <v>34604</v>
          </cell>
          <cell r="F15246">
            <v>0</v>
          </cell>
          <cell r="G15246">
            <v>2</v>
          </cell>
          <cell r="H15246">
            <v>11</v>
          </cell>
          <cell r="I15246">
            <v>15</v>
          </cell>
          <cell r="J15246">
            <v>15</v>
          </cell>
          <cell r="K15246">
            <v>17</v>
          </cell>
          <cell r="L15246">
            <v>19</v>
          </cell>
        </row>
        <row r="15247">
          <cell r="E15247">
            <v>34605</v>
          </cell>
          <cell r="F15247">
            <v>20</v>
          </cell>
          <cell r="G15247">
            <v>17</v>
          </cell>
          <cell r="H15247">
            <v>19</v>
          </cell>
          <cell r="I15247">
            <v>0</v>
          </cell>
          <cell r="J15247">
            <v>9</v>
          </cell>
          <cell r="K15247">
            <v>6</v>
          </cell>
          <cell r="L15247">
            <v>7</v>
          </cell>
        </row>
        <row r="15248">
          <cell r="E15248">
            <v>34606</v>
          </cell>
          <cell r="F15248">
            <v>7</v>
          </cell>
          <cell r="G15248">
            <v>13</v>
          </cell>
          <cell r="H15248">
            <v>9</v>
          </cell>
          <cell r="I15248">
            <v>6</v>
          </cell>
          <cell r="J15248">
            <v>7</v>
          </cell>
          <cell r="K15248">
            <v>0</v>
          </cell>
          <cell r="L15248">
            <v>9</v>
          </cell>
        </row>
        <row r="15249">
          <cell r="E15249">
            <v>34607</v>
          </cell>
          <cell r="F15249">
            <v>7</v>
          </cell>
          <cell r="G15249">
            <v>0</v>
          </cell>
          <cell r="H15249">
            <v>13</v>
          </cell>
          <cell r="I15249">
            <v>7</v>
          </cell>
          <cell r="J15249">
            <v>7</v>
          </cell>
          <cell r="K15249">
            <v>7</v>
          </cell>
          <cell r="L15249">
            <v>11</v>
          </cell>
        </row>
        <row r="15250">
          <cell r="E15250">
            <v>34608</v>
          </cell>
          <cell r="F15250">
            <v>0</v>
          </cell>
          <cell r="G15250">
            <v>7</v>
          </cell>
          <cell r="H15250">
            <v>11</v>
          </cell>
          <cell r="I15250">
            <v>11</v>
          </cell>
          <cell r="J15250">
            <v>11</v>
          </cell>
          <cell r="K15250">
            <v>15</v>
          </cell>
          <cell r="L15250">
            <v>11</v>
          </cell>
        </row>
        <row r="15251">
          <cell r="E15251">
            <v>34609</v>
          </cell>
          <cell r="F15251">
            <v>33</v>
          </cell>
          <cell r="G15251">
            <v>28</v>
          </cell>
          <cell r="H15251">
            <v>32</v>
          </cell>
          <cell r="I15251">
            <v>39</v>
          </cell>
          <cell r="J15251">
            <v>39</v>
          </cell>
          <cell r="K15251">
            <v>50</v>
          </cell>
          <cell r="L15251">
            <v>35</v>
          </cell>
        </row>
        <row r="15252">
          <cell r="E15252">
            <v>34610</v>
          </cell>
          <cell r="F15252">
            <v>43</v>
          </cell>
          <cell r="G15252">
            <v>44</v>
          </cell>
          <cell r="H15252">
            <v>43</v>
          </cell>
          <cell r="I15252">
            <v>39</v>
          </cell>
          <cell r="J15252">
            <v>39</v>
          </cell>
          <cell r="K15252">
            <v>41</v>
          </cell>
          <cell r="L15252">
            <v>32</v>
          </cell>
        </row>
        <row r="15253">
          <cell r="E15253">
            <v>34611</v>
          </cell>
          <cell r="F15253">
            <v>13</v>
          </cell>
          <cell r="G15253">
            <v>19</v>
          </cell>
          <cell r="H15253">
            <v>28</v>
          </cell>
          <cell r="I15253">
            <v>15</v>
          </cell>
          <cell r="J15253">
            <v>19</v>
          </cell>
          <cell r="K15253">
            <v>22</v>
          </cell>
          <cell r="L15253">
            <v>22</v>
          </cell>
        </row>
        <row r="15254">
          <cell r="E15254">
            <v>34612</v>
          </cell>
          <cell r="F15254">
            <v>13</v>
          </cell>
          <cell r="G15254">
            <v>0</v>
          </cell>
          <cell r="H15254">
            <v>15</v>
          </cell>
          <cell r="I15254">
            <v>4</v>
          </cell>
          <cell r="J15254">
            <v>6</v>
          </cell>
          <cell r="K15254">
            <v>19</v>
          </cell>
          <cell r="L15254">
            <v>20</v>
          </cell>
        </row>
        <row r="15255">
          <cell r="E15255">
            <v>34613</v>
          </cell>
          <cell r="F15255">
            <v>19</v>
          </cell>
          <cell r="G15255">
            <v>19</v>
          </cell>
          <cell r="H15255">
            <v>17</v>
          </cell>
          <cell r="I15255">
            <v>22</v>
          </cell>
          <cell r="J15255">
            <v>11</v>
          </cell>
          <cell r="K15255">
            <v>9</v>
          </cell>
          <cell r="L15255">
            <v>7</v>
          </cell>
        </row>
        <row r="15256">
          <cell r="E15256">
            <v>34614</v>
          </cell>
          <cell r="F15256">
            <v>15</v>
          </cell>
          <cell r="G15256">
            <v>13</v>
          </cell>
          <cell r="H15256">
            <v>30</v>
          </cell>
          <cell r="I15256">
            <v>17</v>
          </cell>
          <cell r="J15256">
            <v>4</v>
          </cell>
          <cell r="K15256">
            <v>6</v>
          </cell>
          <cell r="L15256">
            <v>4</v>
          </cell>
        </row>
        <row r="15257">
          <cell r="E15257">
            <v>34615</v>
          </cell>
          <cell r="F15257">
            <v>0</v>
          </cell>
          <cell r="G15257">
            <v>0</v>
          </cell>
          <cell r="H15257">
            <v>2</v>
          </cell>
          <cell r="I15257">
            <v>0</v>
          </cell>
          <cell r="J15257">
            <v>2</v>
          </cell>
          <cell r="K15257">
            <v>6</v>
          </cell>
          <cell r="L15257">
            <v>0</v>
          </cell>
        </row>
        <row r="15258">
          <cell r="E15258">
            <v>34616</v>
          </cell>
          <cell r="F15258">
            <v>19</v>
          </cell>
          <cell r="G15258">
            <v>7</v>
          </cell>
          <cell r="H15258">
            <v>7</v>
          </cell>
          <cell r="I15258">
            <v>4</v>
          </cell>
          <cell r="J15258">
            <v>11</v>
          </cell>
          <cell r="K15258">
            <v>7</v>
          </cell>
          <cell r="L15258">
            <v>4</v>
          </cell>
        </row>
        <row r="15259">
          <cell r="E15259">
            <v>34617</v>
          </cell>
          <cell r="F15259">
            <v>4</v>
          </cell>
          <cell r="G15259">
            <v>13</v>
          </cell>
          <cell r="H15259">
            <v>6</v>
          </cell>
          <cell r="I15259">
            <v>4</v>
          </cell>
          <cell r="J15259">
            <v>13</v>
          </cell>
          <cell r="K15259">
            <v>17</v>
          </cell>
          <cell r="L15259">
            <v>22</v>
          </cell>
        </row>
        <row r="15260">
          <cell r="E15260">
            <v>34618</v>
          </cell>
          <cell r="F15260">
            <v>9</v>
          </cell>
          <cell r="G15260">
            <v>11</v>
          </cell>
          <cell r="H15260">
            <v>7</v>
          </cell>
          <cell r="I15260">
            <v>0</v>
          </cell>
          <cell r="J15260">
            <v>6</v>
          </cell>
          <cell r="K15260">
            <v>6</v>
          </cell>
          <cell r="L15260">
            <v>4</v>
          </cell>
        </row>
        <row r="15261">
          <cell r="E15261">
            <v>34619</v>
          </cell>
          <cell r="F15261">
            <v>6</v>
          </cell>
          <cell r="G15261">
            <v>6</v>
          </cell>
          <cell r="H15261">
            <v>9</v>
          </cell>
          <cell r="I15261">
            <v>9</v>
          </cell>
          <cell r="J15261">
            <v>6</v>
          </cell>
          <cell r="K15261">
            <v>9</v>
          </cell>
          <cell r="L15261">
            <v>7</v>
          </cell>
        </row>
        <row r="15262">
          <cell r="E15262">
            <v>34620</v>
          </cell>
          <cell r="F15262">
            <v>30</v>
          </cell>
          <cell r="G15262">
            <v>32</v>
          </cell>
          <cell r="H15262">
            <v>32</v>
          </cell>
          <cell r="I15262">
            <v>20</v>
          </cell>
          <cell r="J15262">
            <v>26</v>
          </cell>
          <cell r="K15262">
            <v>20</v>
          </cell>
          <cell r="L15262">
            <v>28</v>
          </cell>
        </row>
        <row r="15263">
          <cell r="E15263">
            <v>34621</v>
          </cell>
          <cell r="F15263">
            <v>2</v>
          </cell>
          <cell r="G15263">
            <v>6</v>
          </cell>
          <cell r="H15263">
            <v>4</v>
          </cell>
          <cell r="I15263">
            <v>0</v>
          </cell>
          <cell r="J15263">
            <v>4</v>
          </cell>
          <cell r="K15263">
            <v>7</v>
          </cell>
          <cell r="L15263">
            <v>6</v>
          </cell>
        </row>
        <row r="15264">
          <cell r="E15264">
            <v>34622</v>
          </cell>
          <cell r="F15264">
            <v>28</v>
          </cell>
          <cell r="G15264">
            <v>33</v>
          </cell>
          <cell r="H15264">
            <v>30</v>
          </cell>
          <cell r="I15264">
            <v>33</v>
          </cell>
          <cell r="J15264">
            <v>33</v>
          </cell>
          <cell r="K15264">
            <v>37</v>
          </cell>
          <cell r="L15264">
            <v>41</v>
          </cell>
        </row>
        <row r="15265">
          <cell r="E15265">
            <v>34623</v>
          </cell>
          <cell r="F15265">
            <v>15</v>
          </cell>
          <cell r="G15265">
            <v>17</v>
          </cell>
          <cell r="H15265">
            <v>13</v>
          </cell>
          <cell r="I15265">
            <v>13</v>
          </cell>
          <cell r="J15265">
            <v>7</v>
          </cell>
          <cell r="K15265">
            <v>7</v>
          </cell>
          <cell r="L15265">
            <v>0</v>
          </cell>
        </row>
        <row r="15266">
          <cell r="E15266">
            <v>34624</v>
          </cell>
          <cell r="F15266">
            <v>7</v>
          </cell>
          <cell r="G15266">
            <v>9</v>
          </cell>
          <cell r="H15266">
            <v>15</v>
          </cell>
          <cell r="I15266">
            <v>0</v>
          </cell>
          <cell r="J15266">
            <v>7</v>
          </cell>
          <cell r="K15266">
            <v>7</v>
          </cell>
          <cell r="L15266">
            <v>0</v>
          </cell>
        </row>
        <row r="15267">
          <cell r="E15267">
            <v>34625</v>
          </cell>
          <cell r="F15267">
            <v>24</v>
          </cell>
          <cell r="G15267">
            <v>15</v>
          </cell>
          <cell r="H15267">
            <v>15</v>
          </cell>
          <cell r="I15267">
            <v>15</v>
          </cell>
          <cell r="J15267">
            <v>11</v>
          </cell>
          <cell r="K15267">
            <v>7</v>
          </cell>
          <cell r="L15267">
            <v>4</v>
          </cell>
        </row>
        <row r="15268">
          <cell r="E15268">
            <v>34626</v>
          </cell>
          <cell r="F15268">
            <v>6</v>
          </cell>
          <cell r="G15268">
            <v>13</v>
          </cell>
          <cell r="H15268">
            <v>0</v>
          </cell>
          <cell r="I15268">
            <v>0</v>
          </cell>
          <cell r="J15268">
            <v>7</v>
          </cell>
          <cell r="K15268">
            <v>0</v>
          </cell>
          <cell r="L15268">
            <v>4</v>
          </cell>
        </row>
        <row r="15269">
          <cell r="E15269">
            <v>34627</v>
          </cell>
          <cell r="F15269">
            <v>7</v>
          </cell>
          <cell r="G15269">
            <v>4</v>
          </cell>
          <cell r="H15269">
            <v>15</v>
          </cell>
          <cell r="I15269">
            <v>9</v>
          </cell>
          <cell r="J15269">
            <v>11</v>
          </cell>
          <cell r="K15269">
            <v>11</v>
          </cell>
          <cell r="L15269">
            <v>7</v>
          </cell>
        </row>
        <row r="15270">
          <cell r="E15270">
            <v>34628</v>
          </cell>
          <cell r="F15270">
            <v>28</v>
          </cell>
          <cell r="G15270">
            <v>28</v>
          </cell>
          <cell r="H15270">
            <v>7</v>
          </cell>
          <cell r="I15270">
            <v>37</v>
          </cell>
          <cell r="J15270">
            <v>37</v>
          </cell>
          <cell r="K15270">
            <v>20</v>
          </cell>
          <cell r="L15270">
            <v>15</v>
          </cell>
        </row>
        <row r="15271">
          <cell r="E15271">
            <v>34629</v>
          </cell>
          <cell r="F15271">
            <v>22</v>
          </cell>
          <cell r="G15271">
            <v>37</v>
          </cell>
          <cell r="H15271">
            <v>41</v>
          </cell>
          <cell r="I15271">
            <v>24</v>
          </cell>
          <cell r="J15271">
            <v>20</v>
          </cell>
          <cell r="K15271">
            <v>19</v>
          </cell>
          <cell r="L15271">
            <v>17</v>
          </cell>
        </row>
        <row r="15272">
          <cell r="E15272">
            <v>34630</v>
          </cell>
          <cell r="F15272">
            <v>4</v>
          </cell>
          <cell r="G15272">
            <v>4</v>
          </cell>
          <cell r="H15272">
            <v>2</v>
          </cell>
          <cell r="I15272">
            <v>0</v>
          </cell>
          <cell r="J15272">
            <v>0</v>
          </cell>
          <cell r="K15272">
            <v>7</v>
          </cell>
          <cell r="L15272">
            <v>15</v>
          </cell>
        </row>
        <row r="15273">
          <cell r="E15273">
            <v>34631</v>
          </cell>
          <cell r="F15273">
            <v>4</v>
          </cell>
          <cell r="G15273">
            <v>6</v>
          </cell>
          <cell r="H15273">
            <v>9</v>
          </cell>
          <cell r="I15273">
            <v>6</v>
          </cell>
          <cell r="J15273">
            <v>4</v>
          </cell>
          <cell r="K15273">
            <v>6</v>
          </cell>
          <cell r="L15273">
            <v>0</v>
          </cell>
        </row>
        <row r="15274">
          <cell r="E15274">
            <v>34632</v>
          </cell>
          <cell r="F15274">
            <v>24</v>
          </cell>
          <cell r="G15274">
            <v>9</v>
          </cell>
          <cell r="H15274">
            <v>4</v>
          </cell>
          <cell r="I15274">
            <v>4</v>
          </cell>
          <cell r="J15274">
            <v>7</v>
          </cell>
          <cell r="K15274">
            <v>9</v>
          </cell>
          <cell r="L15274">
            <v>0</v>
          </cell>
        </row>
        <row r="15275">
          <cell r="E15275">
            <v>34633</v>
          </cell>
          <cell r="F15275">
            <v>19</v>
          </cell>
          <cell r="G15275">
            <v>26</v>
          </cell>
          <cell r="H15275">
            <v>22</v>
          </cell>
          <cell r="I15275">
            <v>15</v>
          </cell>
          <cell r="J15275">
            <v>11</v>
          </cell>
          <cell r="K15275">
            <v>26</v>
          </cell>
          <cell r="L15275">
            <v>22</v>
          </cell>
        </row>
        <row r="15276">
          <cell r="E15276">
            <v>34634</v>
          </cell>
          <cell r="F15276">
            <v>50</v>
          </cell>
          <cell r="G15276">
            <v>44</v>
          </cell>
          <cell r="H15276">
            <v>41</v>
          </cell>
          <cell r="I15276">
            <v>22</v>
          </cell>
          <cell r="J15276">
            <v>24</v>
          </cell>
          <cell r="K15276">
            <v>20</v>
          </cell>
          <cell r="L15276">
            <v>43</v>
          </cell>
        </row>
        <row r="15277">
          <cell r="E15277">
            <v>34635</v>
          </cell>
          <cell r="F15277">
            <v>30</v>
          </cell>
          <cell r="G15277">
            <v>28</v>
          </cell>
          <cell r="H15277">
            <v>22</v>
          </cell>
          <cell r="I15277">
            <v>22</v>
          </cell>
          <cell r="J15277">
            <v>13</v>
          </cell>
          <cell r="K15277">
            <v>7</v>
          </cell>
          <cell r="L15277">
            <v>0</v>
          </cell>
        </row>
        <row r="15278">
          <cell r="E15278">
            <v>34636</v>
          </cell>
          <cell r="F15278">
            <v>30</v>
          </cell>
          <cell r="G15278">
            <v>32</v>
          </cell>
          <cell r="H15278">
            <v>28</v>
          </cell>
          <cell r="I15278">
            <v>28</v>
          </cell>
          <cell r="J15278">
            <v>24</v>
          </cell>
          <cell r="K15278">
            <v>24</v>
          </cell>
          <cell r="L15278">
            <v>22</v>
          </cell>
        </row>
        <row r="15279">
          <cell r="E15279">
            <v>34637</v>
          </cell>
          <cell r="F15279">
            <v>7</v>
          </cell>
          <cell r="G15279">
            <v>19</v>
          </cell>
          <cell r="H15279">
            <v>15</v>
          </cell>
          <cell r="I15279">
            <v>9</v>
          </cell>
          <cell r="J15279">
            <v>13</v>
          </cell>
          <cell r="K15279">
            <v>13</v>
          </cell>
          <cell r="L15279">
            <v>0</v>
          </cell>
        </row>
        <row r="15280">
          <cell r="E15280">
            <v>34638</v>
          </cell>
          <cell r="F15280">
            <v>6</v>
          </cell>
          <cell r="G15280">
            <v>0</v>
          </cell>
          <cell r="H15280">
            <v>6</v>
          </cell>
          <cell r="I15280">
            <v>13</v>
          </cell>
          <cell r="J15280">
            <v>9</v>
          </cell>
          <cell r="K15280">
            <v>7</v>
          </cell>
          <cell r="L15280">
            <v>6</v>
          </cell>
        </row>
        <row r="15281">
          <cell r="E15281">
            <v>34639</v>
          </cell>
          <cell r="F15281">
            <v>6</v>
          </cell>
          <cell r="G15281">
            <v>28</v>
          </cell>
          <cell r="H15281">
            <v>26</v>
          </cell>
          <cell r="I15281">
            <v>20</v>
          </cell>
          <cell r="J15281">
            <v>19</v>
          </cell>
          <cell r="K15281">
            <v>19</v>
          </cell>
          <cell r="L15281">
            <v>20</v>
          </cell>
        </row>
        <row r="15282">
          <cell r="E15282">
            <v>34640</v>
          </cell>
          <cell r="F15282">
            <v>28</v>
          </cell>
          <cell r="G15282">
            <v>17</v>
          </cell>
          <cell r="H15282">
            <v>17</v>
          </cell>
          <cell r="I15282">
            <v>20</v>
          </cell>
          <cell r="J15282">
            <v>20</v>
          </cell>
          <cell r="K15282">
            <v>22</v>
          </cell>
          <cell r="L15282">
            <v>19</v>
          </cell>
        </row>
        <row r="15283">
          <cell r="E15283">
            <v>34641</v>
          </cell>
          <cell r="F15283">
            <v>13</v>
          </cell>
          <cell r="G15283">
            <v>9</v>
          </cell>
          <cell r="H15283">
            <v>11</v>
          </cell>
          <cell r="I15283">
            <v>0</v>
          </cell>
          <cell r="J15283">
            <v>4</v>
          </cell>
          <cell r="K15283">
            <v>4</v>
          </cell>
          <cell r="L15283">
            <v>0</v>
          </cell>
        </row>
        <row r="15284">
          <cell r="E15284">
            <v>34642</v>
          </cell>
          <cell r="F15284">
            <v>9</v>
          </cell>
          <cell r="G15284">
            <v>9</v>
          </cell>
          <cell r="H15284">
            <v>52</v>
          </cell>
          <cell r="I15284">
            <v>15</v>
          </cell>
          <cell r="J15284">
            <v>7</v>
          </cell>
          <cell r="K15284">
            <v>6</v>
          </cell>
          <cell r="L15284">
            <v>11</v>
          </cell>
        </row>
        <row r="15285">
          <cell r="E15285">
            <v>34643</v>
          </cell>
          <cell r="F15285">
            <v>6</v>
          </cell>
          <cell r="G15285">
            <v>6</v>
          </cell>
          <cell r="H15285">
            <v>4</v>
          </cell>
          <cell r="I15285">
            <v>9</v>
          </cell>
          <cell r="J15285">
            <v>0</v>
          </cell>
          <cell r="K15285">
            <v>6</v>
          </cell>
          <cell r="L15285">
            <v>13</v>
          </cell>
        </row>
        <row r="15286">
          <cell r="E15286">
            <v>34644</v>
          </cell>
          <cell r="F15286">
            <v>0</v>
          </cell>
          <cell r="G15286">
            <v>0</v>
          </cell>
          <cell r="H15286">
            <v>0</v>
          </cell>
          <cell r="I15286">
            <v>2</v>
          </cell>
          <cell r="J15286">
            <v>0</v>
          </cell>
          <cell r="K15286">
            <v>6</v>
          </cell>
          <cell r="L15286">
            <v>0</v>
          </cell>
        </row>
        <row r="15287">
          <cell r="E15287">
            <v>34645</v>
          </cell>
          <cell r="F15287">
            <v>19</v>
          </cell>
          <cell r="G15287">
            <v>28</v>
          </cell>
          <cell r="H15287">
            <v>6</v>
          </cell>
          <cell r="I15287">
            <v>11</v>
          </cell>
          <cell r="J15287">
            <v>15</v>
          </cell>
          <cell r="K15287">
            <v>7</v>
          </cell>
          <cell r="L15287">
            <v>0</v>
          </cell>
        </row>
        <row r="15288">
          <cell r="E15288">
            <v>34646</v>
          </cell>
          <cell r="F15288">
            <v>13</v>
          </cell>
          <cell r="G15288">
            <v>0</v>
          </cell>
          <cell r="H15288">
            <v>9</v>
          </cell>
          <cell r="I15288">
            <v>15</v>
          </cell>
          <cell r="J15288">
            <v>19</v>
          </cell>
          <cell r="K15288">
            <v>15</v>
          </cell>
          <cell r="L15288">
            <v>4</v>
          </cell>
        </row>
        <row r="15289">
          <cell r="E15289">
            <v>34647</v>
          </cell>
          <cell r="F15289">
            <v>11</v>
          </cell>
          <cell r="G15289">
            <v>11</v>
          </cell>
          <cell r="H15289">
            <v>9</v>
          </cell>
          <cell r="I15289">
            <v>17</v>
          </cell>
          <cell r="J15289">
            <v>13</v>
          </cell>
          <cell r="K15289">
            <v>13</v>
          </cell>
          <cell r="L15289">
            <v>13</v>
          </cell>
        </row>
        <row r="15290">
          <cell r="E15290">
            <v>34648</v>
          </cell>
          <cell r="F15290">
            <v>28</v>
          </cell>
          <cell r="G15290">
            <v>24</v>
          </cell>
          <cell r="H15290">
            <v>19</v>
          </cell>
          <cell r="I15290">
            <v>22</v>
          </cell>
          <cell r="J15290">
            <v>24</v>
          </cell>
          <cell r="K15290">
            <v>17</v>
          </cell>
          <cell r="L15290">
            <v>11</v>
          </cell>
        </row>
        <row r="15291">
          <cell r="E15291">
            <v>34649</v>
          </cell>
          <cell r="F15291">
            <v>7</v>
          </cell>
          <cell r="G15291">
            <v>7</v>
          </cell>
          <cell r="H15291">
            <v>11</v>
          </cell>
          <cell r="I15291">
            <v>13</v>
          </cell>
          <cell r="J15291">
            <v>7</v>
          </cell>
          <cell r="K15291">
            <v>11</v>
          </cell>
          <cell r="L15291">
            <v>17</v>
          </cell>
        </row>
        <row r="15292">
          <cell r="E15292">
            <v>34650</v>
          </cell>
          <cell r="F15292">
            <v>7</v>
          </cell>
          <cell r="G15292">
            <v>9</v>
          </cell>
          <cell r="H15292">
            <v>6</v>
          </cell>
          <cell r="I15292">
            <v>15</v>
          </cell>
          <cell r="J15292">
            <v>7</v>
          </cell>
          <cell r="K15292">
            <v>11</v>
          </cell>
          <cell r="L15292">
            <v>15</v>
          </cell>
        </row>
        <row r="15293">
          <cell r="E15293">
            <v>34651</v>
          </cell>
          <cell r="F15293">
            <v>9</v>
          </cell>
          <cell r="G15293">
            <v>11</v>
          </cell>
          <cell r="H15293">
            <v>11</v>
          </cell>
          <cell r="I15293">
            <v>13</v>
          </cell>
          <cell r="J15293">
            <v>0</v>
          </cell>
          <cell r="K15293">
            <v>0</v>
          </cell>
          <cell r="L15293">
            <v>11</v>
          </cell>
        </row>
        <row r="15294">
          <cell r="E15294">
            <v>34652</v>
          </cell>
          <cell r="F15294">
            <v>7</v>
          </cell>
          <cell r="G15294">
            <v>6</v>
          </cell>
          <cell r="H15294">
            <v>13</v>
          </cell>
          <cell r="I15294">
            <v>17</v>
          </cell>
          <cell r="J15294">
            <v>9</v>
          </cell>
          <cell r="K15294">
            <v>6</v>
          </cell>
          <cell r="L15294">
            <v>9</v>
          </cell>
        </row>
        <row r="15295">
          <cell r="E15295">
            <v>34653</v>
          </cell>
          <cell r="F15295">
            <v>4</v>
          </cell>
          <cell r="G15295">
            <v>6</v>
          </cell>
          <cell r="H15295">
            <v>7</v>
          </cell>
          <cell r="I15295">
            <v>6</v>
          </cell>
          <cell r="J15295">
            <v>7</v>
          </cell>
          <cell r="K15295">
            <v>7</v>
          </cell>
          <cell r="L15295">
            <v>0</v>
          </cell>
        </row>
        <row r="15296">
          <cell r="E15296">
            <v>34654</v>
          </cell>
          <cell r="F15296">
            <v>9</v>
          </cell>
          <cell r="G15296">
            <v>4</v>
          </cell>
          <cell r="H15296">
            <v>9</v>
          </cell>
          <cell r="I15296">
            <v>19</v>
          </cell>
          <cell r="J15296">
            <v>19</v>
          </cell>
          <cell r="K15296">
            <v>4</v>
          </cell>
          <cell r="L15296">
            <v>15</v>
          </cell>
        </row>
        <row r="15297">
          <cell r="E15297">
            <v>34655</v>
          </cell>
          <cell r="F15297">
            <v>22</v>
          </cell>
          <cell r="G15297">
            <v>15</v>
          </cell>
          <cell r="H15297">
            <v>22</v>
          </cell>
          <cell r="I15297">
            <v>20</v>
          </cell>
          <cell r="J15297">
            <v>22</v>
          </cell>
          <cell r="K15297">
            <v>26</v>
          </cell>
          <cell r="L15297">
            <v>22</v>
          </cell>
        </row>
        <row r="15298">
          <cell r="E15298">
            <v>34656</v>
          </cell>
          <cell r="F15298">
            <v>0</v>
          </cell>
          <cell r="G15298">
            <v>6</v>
          </cell>
          <cell r="H15298">
            <v>13</v>
          </cell>
          <cell r="I15298">
            <v>15</v>
          </cell>
          <cell r="J15298">
            <v>19</v>
          </cell>
          <cell r="K15298">
            <v>20</v>
          </cell>
          <cell r="L15298">
            <v>13</v>
          </cell>
        </row>
        <row r="15299">
          <cell r="E15299">
            <v>34657</v>
          </cell>
          <cell r="F15299">
            <v>44</v>
          </cell>
          <cell r="G15299">
            <v>37</v>
          </cell>
          <cell r="H15299">
            <v>33</v>
          </cell>
          <cell r="I15299">
            <v>33</v>
          </cell>
          <cell r="J15299">
            <v>37</v>
          </cell>
          <cell r="K15299">
            <v>41</v>
          </cell>
          <cell r="L15299">
            <v>26</v>
          </cell>
        </row>
        <row r="15300">
          <cell r="E15300">
            <v>34658</v>
          </cell>
          <cell r="F15300">
            <v>11</v>
          </cell>
          <cell r="G15300">
            <v>15</v>
          </cell>
          <cell r="H15300">
            <v>7</v>
          </cell>
          <cell r="I15300">
            <v>22</v>
          </cell>
          <cell r="J15300">
            <v>37</v>
          </cell>
          <cell r="K15300">
            <v>19</v>
          </cell>
          <cell r="L15300">
            <v>19</v>
          </cell>
        </row>
        <row r="15301">
          <cell r="E15301">
            <v>34659</v>
          </cell>
          <cell r="F15301">
            <v>0</v>
          </cell>
          <cell r="G15301">
            <v>2</v>
          </cell>
          <cell r="H15301">
            <v>4</v>
          </cell>
          <cell r="I15301">
            <v>6</v>
          </cell>
          <cell r="J15301">
            <v>7</v>
          </cell>
          <cell r="K15301">
            <v>0</v>
          </cell>
          <cell r="L15301">
            <v>7</v>
          </cell>
        </row>
        <row r="15302">
          <cell r="E15302">
            <v>34660</v>
          </cell>
          <cell r="F15302">
            <v>52</v>
          </cell>
          <cell r="G15302">
            <v>54</v>
          </cell>
          <cell r="H15302">
            <v>56</v>
          </cell>
          <cell r="I15302">
            <v>69</v>
          </cell>
          <cell r="J15302">
            <v>59</v>
          </cell>
          <cell r="K15302">
            <v>61</v>
          </cell>
          <cell r="L15302">
            <v>56</v>
          </cell>
        </row>
        <row r="15303">
          <cell r="E15303">
            <v>34661</v>
          </cell>
          <cell r="F15303">
            <v>9</v>
          </cell>
          <cell r="G15303">
            <v>4</v>
          </cell>
          <cell r="H15303">
            <v>11</v>
          </cell>
          <cell r="I15303">
            <v>7</v>
          </cell>
          <cell r="J15303">
            <v>24</v>
          </cell>
          <cell r="K15303">
            <v>57</v>
          </cell>
          <cell r="L15303">
            <v>65</v>
          </cell>
        </row>
        <row r="15304">
          <cell r="E15304">
            <v>34662</v>
          </cell>
          <cell r="F15304">
            <v>9</v>
          </cell>
          <cell r="G15304">
            <v>4</v>
          </cell>
          <cell r="H15304">
            <v>0</v>
          </cell>
          <cell r="I15304">
            <v>6</v>
          </cell>
          <cell r="J15304">
            <v>7</v>
          </cell>
          <cell r="K15304">
            <v>13</v>
          </cell>
          <cell r="L15304">
            <v>9</v>
          </cell>
        </row>
        <row r="15305">
          <cell r="E15305">
            <v>34663</v>
          </cell>
          <cell r="F15305">
            <v>20</v>
          </cell>
          <cell r="G15305">
            <v>22</v>
          </cell>
          <cell r="H15305">
            <v>17</v>
          </cell>
          <cell r="I15305">
            <v>13</v>
          </cell>
          <cell r="J15305">
            <v>19</v>
          </cell>
          <cell r="K15305">
            <v>13</v>
          </cell>
          <cell r="L15305">
            <v>13</v>
          </cell>
        </row>
        <row r="15306">
          <cell r="E15306">
            <v>34664</v>
          </cell>
          <cell r="F15306">
            <v>22</v>
          </cell>
          <cell r="G15306">
            <v>20</v>
          </cell>
          <cell r="H15306">
            <v>20</v>
          </cell>
          <cell r="I15306">
            <v>19</v>
          </cell>
          <cell r="J15306">
            <v>17</v>
          </cell>
          <cell r="K15306">
            <v>13</v>
          </cell>
          <cell r="L15306">
            <v>19</v>
          </cell>
        </row>
        <row r="15307">
          <cell r="E15307">
            <v>34665</v>
          </cell>
          <cell r="F15307">
            <v>13</v>
          </cell>
          <cell r="G15307">
            <v>7</v>
          </cell>
          <cell r="H15307">
            <v>9</v>
          </cell>
          <cell r="I15307">
            <v>7</v>
          </cell>
          <cell r="J15307">
            <v>9</v>
          </cell>
          <cell r="K15307">
            <v>9</v>
          </cell>
          <cell r="L15307">
            <v>6</v>
          </cell>
        </row>
        <row r="15308">
          <cell r="E15308">
            <v>34666</v>
          </cell>
          <cell r="F15308">
            <v>0</v>
          </cell>
          <cell r="G15308">
            <v>24</v>
          </cell>
          <cell r="H15308">
            <v>13</v>
          </cell>
          <cell r="I15308">
            <v>17</v>
          </cell>
          <cell r="J15308">
            <v>17</v>
          </cell>
          <cell r="K15308">
            <v>9</v>
          </cell>
          <cell r="L15308">
            <v>0</v>
          </cell>
        </row>
        <row r="15309">
          <cell r="E15309">
            <v>34667</v>
          </cell>
          <cell r="F15309">
            <v>28</v>
          </cell>
          <cell r="G15309">
            <v>19</v>
          </cell>
          <cell r="H15309">
            <v>22</v>
          </cell>
          <cell r="I15309">
            <v>0</v>
          </cell>
          <cell r="J15309">
            <v>15</v>
          </cell>
          <cell r="K15309">
            <v>19</v>
          </cell>
          <cell r="L15309">
            <v>20</v>
          </cell>
        </row>
        <row r="15310">
          <cell r="E15310">
            <v>34668</v>
          </cell>
          <cell r="F15310">
            <v>17</v>
          </cell>
          <cell r="G15310">
            <v>15</v>
          </cell>
          <cell r="H15310">
            <v>0</v>
          </cell>
          <cell r="I15310">
            <v>4</v>
          </cell>
          <cell r="J15310">
            <v>20</v>
          </cell>
          <cell r="K15310">
            <v>20</v>
          </cell>
          <cell r="L15310">
            <v>28</v>
          </cell>
        </row>
        <row r="15311">
          <cell r="E15311">
            <v>34669</v>
          </cell>
          <cell r="F15311">
            <v>26</v>
          </cell>
          <cell r="G15311">
            <v>28</v>
          </cell>
          <cell r="H15311">
            <v>19</v>
          </cell>
          <cell r="I15311">
            <v>37</v>
          </cell>
          <cell r="J15311">
            <v>26</v>
          </cell>
          <cell r="K15311">
            <v>20</v>
          </cell>
          <cell r="L15311">
            <v>11</v>
          </cell>
        </row>
        <row r="15312">
          <cell r="E15312">
            <v>34670</v>
          </cell>
          <cell r="F15312">
            <v>24</v>
          </cell>
          <cell r="G15312">
            <v>19</v>
          </cell>
          <cell r="H15312">
            <v>43</v>
          </cell>
          <cell r="I15312">
            <v>46</v>
          </cell>
          <cell r="J15312">
            <v>46</v>
          </cell>
          <cell r="K15312">
            <v>44</v>
          </cell>
          <cell r="L15312">
            <v>48</v>
          </cell>
        </row>
        <row r="15313">
          <cell r="E15313">
            <v>34671</v>
          </cell>
          <cell r="F15313">
            <v>17</v>
          </cell>
          <cell r="G15313">
            <v>15</v>
          </cell>
          <cell r="H15313">
            <v>22</v>
          </cell>
          <cell r="I15313">
            <v>13</v>
          </cell>
          <cell r="J15313">
            <v>9</v>
          </cell>
          <cell r="K15313">
            <v>7</v>
          </cell>
          <cell r="L15313">
            <v>6</v>
          </cell>
        </row>
        <row r="15314">
          <cell r="E15314">
            <v>34672</v>
          </cell>
          <cell r="F15314">
            <v>7</v>
          </cell>
          <cell r="G15314">
            <v>0</v>
          </cell>
          <cell r="H15314">
            <v>7</v>
          </cell>
          <cell r="I15314">
            <v>9</v>
          </cell>
          <cell r="J15314">
            <v>9</v>
          </cell>
          <cell r="K15314">
            <v>11</v>
          </cell>
          <cell r="L15314">
            <v>11</v>
          </cell>
        </row>
        <row r="15315">
          <cell r="E15315">
            <v>34673</v>
          </cell>
          <cell r="F15315">
            <v>7</v>
          </cell>
          <cell r="G15315">
            <v>6</v>
          </cell>
          <cell r="H15315">
            <v>0</v>
          </cell>
          <cell r="I15315">
            <v>6</v>
          </cell>
          <cell r="J15315">
            <v>4</v>
          </cell>
          <cell r="K15315">
            <v>7</v>
          </cell>
          <cell r="L15315">
            <v>13</v>
          </cell>
        </row>
        <row r="15316">
          <cell r="E15316">
            <v>34674</v>
          </cell>
          <cell r="F15316">
            <v>13</v>
          </cell>
          <cell r="G15316">
            <v>7</v>
          </cell>
          <cell r="H15316">
            <v>11</v>
          </cell>
          <cell r="I15316">
            <v>13</v>
          </cell>
          <cell r="J15316">
            <v>9</v>
          </cell>
          <cell r="K15316">
            <v>13</v>
          </cell>
          <cell r="L15316">
            <v>7</v>
          </cell>
        </row>
        <row r="15317">
          <cell r="E15317">
            <v>34675</v>
          </cell>
          <cell r="F15317">
            <v>17</v>
          </cell>
          <cell r="G15317">
            <v>19</v>
          </cell>
          <cell r="H15317">
            <v>22</v>
          </cell>
          <cell r="I15317">
            <v>20</v>
          </cell>
          <cell r="J15317">
            <v>13</v>
          </cell>
          <cell r="K15317">
            <v>13</v>
          </cell>
          <cell r="L15317">
            <v>11</v>
          </cell>
        </row>
        <row r="15318">
          <cell r="E15318">
            <v>34676</v>
          </cell>
          <cell r="F15318">
            <v>15</v>
          </cell>
          <cell r="G15318">
            <v>24</v>
          </cell>
          <cell r="H15318">
            <v>4</v>
          </cell>
          <cell r="I15318">
            <v>4</v>
          </cell>
          <cell r="J15318">
            <v>37</v>
          </cell>
          <cell r="K15318">
            <v>33</v>
          </cell>
          <cell r="L15318">
            <v>35</v>
          </cell>
        </row>
        <row r="15319">
          <cell r="E15319">
            <v>34677</v>
          </cell>
          <cell r="F15319">
            <v>30</v>
          </cell>
          <cell r="G15319">
            <v>22</v>
          </cell>
          <cell r="H15319">
            <v>26</v>
          </cell>
          <cell r="I15319">
            <v>26</v>
          </cell>
          <cell r="J15319">
            <v>28</v>
          </cell>
          <cell r="K15319">
            <v>30</v>
          </cell>
          <cell r="L15319">
            <v>30</v>
          </cell>
        </row>
        <row r="15320">
          <cell r="E15320">
            <v>34678</v>
          </cell>
          <cell r="F15320">
            <v>9</v>
          </cell>
          <cell r="G15320">
            <v>7</v>
          </cell>
          <cell r="H15320">
            <v>7</v>
          </cell>
          <cell r="I15320">
            <v>7</v>
          </cell>
          <cell r="J15320">
            <v>4</v>
          </cell>
          <cell r="K15320">
            <v>0</v>
          </cell>
          <cell r="L15320">
            <v>9</v>
          </cell>
        </row>
        <row r="15321">
          <cell r="E15321">
            <v>34679</v>
          </cell>
          <cell r="F15321">
            <v>33</v>
          </cell>
          <cell r="G15321">
            <v>33</v>
          </cell>
          <cell r="H15321">
            <v>22</v>
          </cell>
          <cell r="I15321">
            <v>26</v>
          </cell>
          <cell r="J15321">
            <v>19</v>
          </cell>
          <cell r="K15321">
            <v>11</v>
          </cell>
          <cell r="L15321">
            <v>19</v>
          </cell>
        </row>
        <row r="15322">
          <cell r="E15322">
            <v>34680</v>
          </cell>
          <cell r="F15322">
            <v>0</v>
          </cell>
          <cell r="G15322">
            <v>0</v>
          </cell>
          <cell r="H15322">
            <v>0</v>
          </cell>
          <cell r="I15322">
            <v>9</v>
          </cell>
          <cell r="J15322">
            <v>6</v>
          </cell>
          <cell r="K15322">
            <v>9</v>
          </cell>
          <cell r="L15322">
            <v>9</v>
          </cell>
        </row>
        <row r="15323">
          <cell r="E15323">
            <v>34681</v>
          </cell>
          <cell r="F15323">
            <v>6</v>
          </cell>
          <cell r="G15323">
            <v>6</v>
          </cell>
          <cell r="H15323">
            <v>0</v>
          </cell>
          <cell r="I15323">
            <v>4</v>
          </cell>
          <cell r="J15323">
            <v>9</v>
          </cell>
          <cell r="K15323">
            <v>7</v>
          </cell>
          <cell r="L15323">
            <v>0</v>
          </cell>
        </row>
        <row r="15324">
          <cell r="E15324">
            <v>34682</v>
          </cell>
          <cell r="F15324">
            <v>6</v>
          </cell>
          <cell r="G15324">
            <v>7</v>
          </cell>
          <cell r="H15324">
            <v>6</v>
          </cell>
          <cell r="I15324">
            <v>0</v>
          </cell>
          <cell r="J15324">
            <v>4</v>
          </cell>
          <cell r="K15324">
            <v>6</v>
          </cell>
          <cell r="L15324">
            <v>0</v>
          </cell>
        </row>
        <row r="15325">
          <cell r="E15325">
            <v>34683</v>
          </cell>
          <cell r="F15325">
            <v>13</v>
          </cell>
          <cell r="G15325">
            <v>11</v>
          </cell>
          <cell r="H15325">
            <v>9</v>
          </cell>
          <cell r="I15325">
            <v>13</v>
          </cell>
          <cell r="J15325">
            <v>0</v>
          </cell>
          <cell r="K15325">
            <v>6</v>
          </cell>
          <cell r="L15325">
            <v>19</v>
          </cell>
        </row>
        <row r="15326">
          <cell r="E15326">
            <v>34684</v>
          </cell>
          <cell r="F15326">
            <v>9</v>
          </cell>
          <cell r="G15326">
            <v>6</v>
          </cell>
          <cell r="H15326">
            <v>4</v>
          </cell>
          <cell r="I15326">
            <v>0</v>
          </cell>
          <cell r="J15326">
            <v>0</v>
          </cell>
          <cell r="K15326">
            <v>0</v>
          </cell>
          <cell r="L15326">
            <v>7</v>
          </cell>
        </row>
        <row r="15327">
          <cell r="E15327">
            <v>34685</v>
          </cell>
          <cell r="F15327">
            <v>9</v>
          </cell>
          <cell r="G15327">
            <v>6</v>
          </cell>
          <cell r="H15327">
            <v>13</v>
          </cell>
          <cell r="I15327">
            <v>13</v>
          </cell>
          <cell r="J15327">
            <v>11</v>
          </cell>
          <cell r="K15327">
            <v>0</v>
          </cell>
          <cell r="L15327">
            <v>6</v>
          </cell>
        </row>
        <row r="15328">
          <cell r="E15328">
            <v>34686</v>
          </cell>
          <cell r="F15328">
            <v>7</v>
          </cell>
          <cell r="G15328">
            <v>13</v>
          </cell>
          <cell r="H15328">
            <v>11</v>
          </cell>
          <cell r="I15328">
            <v>6</v>
          </cell>
          <cell r="J15328">
            <v>6</v>
          </cell>
          <cell r="K15328">
            <v>9</v>
          </cell>
          <cell r="L15328">
            <v>9</v>
          </cell>
        </row>
        <row r="15329">
          <cell r="E15329">
            <v>34687</v>
          </cell>
          <cell r="F15329">
            <v>19</v>
          </cell>
          <cell r="G15329">
            <v>6</v>
          </cell>
          <cell r="H15329">
            <v>15</v>
          </cell>
          <cell r="I15329">
            <v>0</v>
          </cell>
          <cell r="J15329">
            <v>6</v>
          </cell>
          <cell r="K15329">
            <v>19</v>
          </cell>
          <cell r="L15329">
            <v>17</v>
          </cell>
        </row>
        <row r="15330">
          <cell r="E15330">
            <v>34688</v>
          </cell>
          <cell r="F15330">
            <v>9</v>
          </cell>
          <cell r="G15330">
            <v>4</v>
          </cell>
          <cell r="H15330">
            <v>6</v>
          </cell>
          <cell r="I15330">
            <v>4</v>
          </cell>
          <cell r="J15330">
            <v>4</v>
          </cell>
          <cell r="K15330">
            <v>20</v>
          </cell>
          <cell r="L15330">
            <v>17</v>
          </cell>
        </row>
        <row r="15331">
          <cell r="E15331">
            <v>34689</v>
          </cell>
          <cell r="F15331">
            <v>9</v>
          </cell>
          <cell r="G15331">
            <v>28</v>
          </cell>
          <cell r="H15331">
            <v>15</v>
          </cell>
          <cell r="I15331">
            <v>22</v>
          </cell>
          <cell r="J15331">
            <v>15</v>
          </cell>
          <cell r="K15331">
            <v>6</v>
          </cell>
          <cell r="L15331">
            <v>7</v>
          </cell>
        </row>
        <row r="15332">
          <cell r="E15332">
            <v>34690</v>
          </cell>
          <cell r="F15332">
            <v>15</v>
          </cell>
          <cell r="G15332">
            <v>17</v>
          </cell>
          <cell r="H15332">
            <v>13</v>
          </cell>
          <cell r="I15332">
            <v>4</v>
          </cell>
          <cell r="J15332">
            <v>9</v>
          </cell>
          <cell r="K15332">
            <v>7</v>
          </cell>
          <cell r="L15332">
            <v>13</v>
          </cell>
        </row>
        <row r="15333">
          <cell r="E15333">
            <v>34691</v>
          </cell>
          <cell r="F15333">
            <v>6</v>
          </cell>
          <cell r="G15333">
            <v>13</v>
          </cell>
          <cell r="H15333">
            <v>13</v>
          </cell>
          <cell r="I15333">
            <v>11</v>
          </cell>
          <cell r="J15333">
            <v>13</v>
          </cell>
          <cell r="K15333">
            <v>7</v>
          </cell>
          <cell r="L15333">
            <v>17</v>
          </cell>
        </row>
        <row r="15334">
          <cell r="E15334">
            <v>34692</v>
          </cell>
          <cell r="F15334">
            <v>9</v>
          </cell>
          <cell r="G15334">
            <v>4</v>
          </cell>
          <cell r="H15334">
            <v>19</v>
          </cell>
          <cell r="I15334">
            <v>13</v>
          </cell>
          <cell r="J15334">
            <v>4</v>
          </cell>
          <cell r="K15334">
            <v>4</v>
          </cell>
          <cell r="L15334">
            <v>4</v>
          </cell>
        </row>
        <row r="15335">
          <cell r="E15335">
            <v>34693</v>
          </cell>
          <cell r="F15335">
            <v>11</v>
          </cell>
          <cell r="G15335">
            <v>11</v>
          </cell>
          <cell r="H15335">
            <v>17</v>
          </cell>
          <cell r="I15335">
            <v>0</v>
          </cell>
          <cell r="J15335">
            <v>0</v>
          </cell>
          <cell r="K15335">
            <v>13</v>
          </cell>
          <cell r="L15335">
            <v>11</v>
          </cell>
        </row>
        <row r="15336">
          <cell r="E15336">
            <v>34694</v>
          </cell>
          <cell r="F15336">
            <v>7</v>
          </cell>
          <cell r="G15336">
            <v>4</v>
          </cell>
          <cell r="H15336">
            <v>4</v>
          </cell>
          <cell r="I15336">
            <v>13</v>
          </cell>
          <cell r="J15336">
            <v>9</v>
          </cell>
          <cell r="K15336">
            <v>11</v>
          </cell>
          <cell r="L15336">
            <v>11</v>
          </cell>
        </row>
        <row r="15337">
          <cell r="E15337">
            <v>34695</v>
          </cell>
          <cell r="F15337">
            <v>0</v>
          </cell>
          <cell r="G15337">
            <v>11</v>
          </cell>
          <cell r="H15337">
            <v>7</v>
          </cell>
          <cell r="I15337">
            <v>11</v>
          </cell>
          <cell r="J15337">
            <v>0</v>
          </cell>
          <cell r="K15337">
            <v>6</v>
          </cell>
          <cell r="L15337">
            <v>0</v>
          </cell>
        </row>
        <row r="15338">
          <cell r="E15338">
            <v>34696</v>
          </cell>
          <cell r="F15338">
            <v>22</v>
          </cell>
          <cell r="G15338">
            <v>13</v>
          </cell>
          <cell r="H15338">
            <v>22</v>
          </cell>
          <cell r="I15338">
            <v>15</v>
          </cell>
          <cell r="J15338">
            <v>19</v>
          </cell>
          <cell r="K15338">
            <v>11</v>
          </cell>
          <cell r="L15338">
            <v>13</v>
          </cell>
        </row>
        <row r="15339">
          <cell r="E15339">
            <v>34697</v>
          </cell>
          <cell r="F15339">
            <v>13</v>
          </cell>
          <cell r="G15339">
            <v>7</v>
          </cell>
          <cell r="H15339">
            <v>9</v>
          </cell>
          <cell r="I15339">
            <v>9</v>
          </cell>
          <cell r="J15339">
            <v>0</v>
          </cell>
          <cell r="K15339">
            <v>7</v>
          </cell>
          <cell r="L15339">
            <v>6</v>
          </cell>
        </row>
        <row r="15340">
          <cell r="E15340">
            <v>34698</v>
          </cell>
          <cell r="F15340">
            <v>22</v>
          </cell>
          <cell r="G15340">
            <v>32</v>
          </cell>
          <cell r="H15340">
            <v>41</v>
          </cell>
          <cell r="I15340">
            <v>41</v>
          </cell>
          <cell r="J15340">
            <v>46</v>
          </cell>
          <cell r="K15340">
            <v>41</v>
          </cell>
          <cell r="L15340">
            <v>44</v>
          </cell>
        </row>
        <row r="15341">
          <cell r="E15341">
            <v>34699</v>
          </cell>
          <cell r="F15341">
            <v>11</v>
          </cell>
          <cell r="G15341">
            <v>0</v>
          </cell>
          <cell r="H15341">
            <v>9</v>
          </cell>
          <cell r="I15341">
            <v>9</v>
          </cell>
          <cell r="J15341">
            <v>13</v>
          </cell>
          <cell r="K15341">
            <v>13</v>
          </cell>
          <cell r="L15341">
            <v>13</v>
          </cell>
        </row>
        <row r="15342">
          <cell r="E15342">
            <v>34700</v>
          </cell>
          <cell r="F15342">
            <v>6</v>
          </cell>
          <cell r="G15342">
            <v>0</v>
          </cell>
          <cell r="H15342">
            <v>7</v>
          </cell>
          <cell r="I15342">
            <v>2</v>
          </cell>
          <cell r="J15342">
            <v>6</v>
          </cell>
          <cell r="K15342">
            <v>4</v>
          </cell>
          <cell r="L15342">
            <v>7</v>
          </cell>
        </row>
        <row r="15343">
          <cell r="E15343">
            <v>34701</v>
          </cell>
          <cell r="F15343">
            <v>7</v>
          </cell>
          <cell r="G15343">
            <v>13</v>
          </cell>
          <cell r="H15343">
            <v>0</v>
          </cell>
          <cell r="I15343">
            <v>4</v>
          </cell>
          <cell r="J15343">
            <v>0</v>
          </cell>
          <cell r="K15343">
            <v>9</v>
          </cell>
          <cell r="L15343">
            <v>0</v>
          </cell>
        </row>
        <row r="15344">
          <cell r="E15344">
            <v>34702</v>
          </cell>
          <cell r="F15344">
            <v>0</v>
          </cell>
          <cell r="G15344">
            <v>0</v>
          </cell>
          <cell r="H15344">
            <v>0</v>
          </cell>
          <cell r="I15344">
            <v>6</v>
          </cell>
          <cell r="J15344">
            <v>0</v>
          </cell>
          <cell r="K15344">
            <v>6</v>
          </cell>
          <cell r="L15344">
            <v>4</v>
          </cell>
        </row>
        <row r="15345">
          <cell r="E15345">
            <v>34703</v>
          </cell>
          <cell r="F15345">
            <v>6</v>
          </cell>
          <cell r="G15345">
            <v>0</v>
          </cell>
          <cell r="H15345">
            <v>0</v>
          </cell>
          <cell r="I15345">
            <v>0</v>
          </cell>
          <cell r="J15345">
            <v>7</v>
          </cell>
          <cell r="K15345">
            <v>0</v>
          </cell>
          <cell r="L15345">
            <v>0</v>
          </cell>
        </row>
        <row r="15346">
          <cell r="E15346">
            <v>34704</v>
          </cell>
          <cell r="F15346">
            <v>9</v>
          </cell>
          <cell r="G15346">
            <v>19</v>
          </cell>
          <cell r="H15346">
            <v>13</v>
          </cell>
          <cell r="I15346">
            <v>9</v>
          </cell>
          <cell r="J15346">
            <v>13</v>
          </cell>
          <cell r="K15346">
            <v>17</v>
          </cell>
          <cell r="L15346">
            <v>9</v>
          </cell>
        </row>
        <row r="15347">
          <cell r="E15347">
            <v>34705</v>
          </cell>
          <cell r="F15347">
            <v>0</v>
          </cell>
          <cell r="G15347">
            <v>9</v>
          </cell>
          <cell r="H15347">
            <v>6</v>
          </cell>
          <cell r="I15347">
            <v>7</v>
          </cell>
          <cell r="J15347">
            <v>9</v>
          </cell>
          <cell r="K15347">
            <v>13</v>
          </cell>
          <cell r="L15347">
            <v>11</v>
          </cell>
        </row>
        <row r="15348">
          <cell r="E15348">
            <v>34706</v>
          </cell>
          <cell r="F15348">
            <v>19</v>
          </cell>
          <cell r="G15348">
            <v>20</v>
          </cell>
          <cell r="H15348">
            <v>19</v>
          </cell>
          <cell r="I15348">
            <v>15</v>
          </cell>
          <cell r="J15348">
            <v>7</v>
          </cell>
          <cell r="K15348">
            <v>9</v>
          </cell>
          <cell r="L15348">
            <v>6</v>
          </cell>
        </row>
        <row r="15349">
          <cell r="E15349">
            <v>34707</v>
          </cell>
          <cell r="F15349">
            <v>0</v>
          </cell>
          <cell r="G15349">
            <v>7</v>
          </cell>
          <cell r="H15349">
            <v>0</v>
          </cell>
          <cell r="I15349">
            <v>11</v>
          </cell>
          <cell r="J15349">
            <v>6</v>
          </cell>
          <cell r="K15349">
            <v>9</v>
          </cell>
          <cell r="L15349">
            <v>6</v>
          </cell>
        </row>
        <row r="15350">
          <cell r="E15350">
            <v>34708</v>
          </cell>
          <cell r="F15350">
            <v>20</v>
          </cell>
          <cell r="G15350">
            <v>11</v>
          </cell>
          <cell r="H15350">
            <v>7</v>
          </cell>
          <cell r="I15350">
            <v>0</v>
          </cell>
          <cell r="J15350">
            <v>0</v>
          </cell>
          <cell r="K15350">
            <v>11</v>
          </cell>
          <cell r="L15350">
            <v>0</v>
          </cell>
        </row>
        <row r="15351">
          <cell r="E15351">
            <v>34709</v>
          </cell>
          <cell r="F15351">
            <v>0</v>
          </cell>
          <cell r="G15351">
            <v>4</v>
          </cell>
          <cell r="H15351">
            <v>0</v>
          </cell>
          <cell r="I15351">
            <v>7</v>
          </cell>
          <cell r="J15351">
            <v>0</v>
          </cell>
          <cell r="K15351">
            <v>6</v>
          </cell>
          <cell r="L15351">
            <v>0</v>
          </cell>
        </row>
        <row r="15352">
          <cell r="E15352">
            <v>34710</v>
          </cell>
          <cell r="F15352">
            <v>0</v>
          </cell>
          <cell r="G15352">
            <v>0</v>
          </cell>
          <cell r="H15352">
            <v>4</v>
          </cell>
          <cell r="I15352">
            <v>4</v>
          </cell>
          <cell r="J15352">
            <v>4</v>
          </cell>
          <cell r="K15352">
            <v>9</v>
          </cell>
          <cell r="L15352">
            <v>0</v>
          </cell>
        </row>
        <row r="15353">
          <cell r="E15353">
            <v>34711</v>
          </cell>
          <cell r="F15353">
            <v>9</v>
          </cell>
          <cell r="G15353">
            <v>13</v>
          </cell>
          <cell r="H15353">
            <v>11</v>
          </cell>
          <cell r="I15353">
            <v>7</v>
          </cell>
          <cell r="J15353">
            <v>4</v>
          </cell>
          <cell r="K15353">
            <v>11</v>
          </cell>
          <cell r="L15353">
            <v>13</v>
          </cell>
        </row>
        <row r="15354">
          <cell r="E15354">
            <v>34712</v>
          </cell>
          <cell r="F15354">
            <v>9</v>
          </cell>
          <cell r="G15354">
            <v>7</v>
          </cell>
          <cell r="H15354">
            <v>7</v>
          </cell>
          <cell r="I15354">
            <v>6</v>
          </cell>
          <cell r="J15354">
            <v>6</v>
          </cell>
          <cell r="K15354">
            <v>6</v>
          </cell>
          <cell r="L15354">
            <v>11</v>
          </cell>
        </row>
        <row r="15355">
          <cell r="E15355">
            <v>34713</v>
          </cell>
          <cell r="F15355">
            <v>13</v>
          </cell>
          <cell r="G15355">
            <v>13</v>
          </cell>
          <cell r="H15355">
            <v>11</v>
          </cell>
          <cell r="I15355">
            <v>7</v>
          </cell>
          <cell r="J15355">
            <v>9</v>
          </cell>
          <cell r="K15355">
            <v>9</v>
          </cell>
          <cell r="L15355">
            <v>7</v>
          </cell>
        </row>
        <row r="15356">
          <cell r="E15356">
            <v>34714</v>
          </cell>
          <cell r="F15356">
            <v>0</v>
          </cell>
          <cell r="G15356">
            <v>0</v>
          </cell>
          <cell r="H15356">
            <v>0</v>
          </cell>
          <cell r="I15356">
            <v>0</v>
          </cell>
          <cell r="J15356">
            <v>0</v>
          </cell>
          <cell r="K15356">
            <v>0</v>
          </cell>
          <cell r="L15356">
            <v>0</v>
          </cell>
        </row>
        <row r="15357">
          <cell r="E15357">
            <v>34715</v>
          </cell>
          <cell r="F15357">
            <v>0</v>
          </cell>
          <cell r="G15357">
            <v>0</v>
          </cell>
          <cell r="H15357">
            <v>0</v>
          </cell>
          <cell r="I15357">
            <v>6</v>
          </cell>
          <cell r="J15357">
            <v>2</v>
          </cell>
          <cell r="K15357">
            <v>0</v>
          </cell>
          <cell r="L15357">
            <v>0</v>
          </cell>
        </row>
        <row r="15358">
          <cell r="E15358">
            <v>34716</v>
          </cell>
          <cell r="F15358">
            <v>6</v>
          </cell>
          <cell r="G15358">
            <v>4</v>
          </cell>
          <cell r="H15358">
            <v>6</v>
          </cell>
          <cell r="I15358">
            <v>0</v>
          </cell>
          <cell r="J15358">
            <v>0</v>
          </cell>
          <cell r="K15358">
            <v>6</v>
          </cell>
          <cell r="L15358">
            <v>0</v>
          </cell>
        </row>
        <row r="15359">
          <cell r="E15359">
            <v>34717</v>
          </cell>
          <cell r="F15359">
            <v>7</v>
          </cell>
          <cell r="G15359">
            <v>4</v>
          </cell>
          <cell r="H15359">
            <v>4</v>
          </cell>
          <cell r="I15359">
            <v>0</v>
          </cell>
          <cell r="J15359">
            <v>6</v>
          </cell>
          <cell r="K15359">
            <v>6</v>
          </cell>
          <cell r="L15359">
            <v>13</v>
          </cell>
        </row>
        <row r="15360">
          <cell r="E15360">
            <v>34718</v>
          </cell>
          <cell r="F15360">
            <v>30</v>
          </cell>
          <cell r="G15360">
            <v>15</v>
          </cell>
          <cell r="H15360">
            <v>19</v>
          </cell>
          <cell r="I15360">
            <v>19</v>
          </cell>
          <cell r="J15360">
            <v>26</v>
          </cell>
          <cell r="K15360">
            <v>26</v>
          </cell>
          <cell r="L15360">
            <v>19</v>
          </cell>
        </row>
        <row r="15361">
          <cell r="E15361">
            <v>34719</v>
          </cell>
          <cell r="F15361">
            <v>0</v>
          </cell>
          <cell r="G15361">
            <v>0</v>
          </cell>
          <cell r="H15361">
            <v>4</v>
          </cell>
          <cell r="I15361">
            <v>2</v>
          </cell>
          <cell r="J15361">
            <v>0</v>
          </cell>
          <cell r="K15361">
            <v>4</v>
          </cell>
          <cell r="L15361">
            <v>0</v>
          </cell>
        </row>
        <row r="15362">
          <cell r="E15362">
            <v>34720</v>
          </cell>
          <cell r="F15362">
            <v>0</v>
          </cell>
          <cell r="G15362">
            <v>0</v>
          </cell>
          <cell r="H15362">
            <v>0</v>
          </cell>
          <cell r="I15362">
            <v>0</v>
          </cell>
          <cell r="J15362">
            <v>7</v>
          </cell>
          <cell r="K15362">
            <v>0</v>
          </cell>
          <cell r="L15362">
            <v>7</v>
          </cell>
        </row>
        <row r="15363">
          <cell r="E15363">
            <v>34721</v>
          </cell>
          <cell r="F15363">
            <v>0</v>
          </cell>
          <cell r="G15363">
            <v>0</v>
          </cell>
          <cell r="H15363">
            <v>0</v>
          </cell>
          <cell r="I15363">
            <v>6</v>
          </cell>
          <cell r="J15363">
            <v>11</v>
          </cell>
          <cell r="K15363">
            <v>0</v>
          </cell>
          <cell r="L15363">
            <v>4</v>
          </cell>
        </row>
        <row r="15364">
          <cell r="E15364">
            <v>34722</v>
          </cell>
          <cell r="F15364">
            <v>13</v>
          </cell>
          <cell r="G15364">
            <v>7</v>
          </cell>
          <cell r="H15364">
            <v>13</v>
          </cell>
          <cell r="I15364">
            <v>11</v>
          </cell>
          <cell r="J15364">
            <v>2</v>
          </cell>
          <cell r="K15364">
            <v>2</v>
          </cell>
          <cell r="L15364">
            <v>6</v>
          </cell>
        </row>
        <row r="15365">
          <cell r="E15365">
            <v>34723</v>
          </cell>
          <cell r="F15365">
            <v>0</v>
          </cell>
          <cell r="G15365">
            <v>4</v>
          </cell>
          <cell r="H15365">
            <v>0</v>
          </cell>
          <cell r="I15365">
            <v>0</v>
          </cell>
          <cell r="J15365">
            <v>0</v>
          </cell>
          <cell r="K15365">
            <v>7</v>
          </cell>
          <cell r="L15365">
            <v>0</v>
          </cell>
        </row>
        <row r="15366">
          <cell r="E15366">
            <v>34724</v>
          </cell>
          <cell r="F15366">
            <v>4</v>
          </cell>
          <cell r="G15366">
            <v>4</v>
          </cell>
          <cell r="H15366">
            <v>0</v>
          </cell>
          <cell r="I15366">
            <v>0</v>
          </cell>
          <cell r="J15366">
            <v>6</v>
          </cell>
          <cell r="K15366">
            <v>11</v>
          </cell>
          <cell r="L15366">
            <v>0</v>
          </cell>
        </row>
        <row r="15367">
          <cell r="E15367">
            <v>34725</v>
          </cell>
          <cell r="F15367">
            <v>4</v>
          </cell>
          <cell r="G15367">
            <v>7</v>
          </cell>
          <cell r="H15367">
            <v>9</v>
          </cell>
          <cell r="I15367">
            <v>7</v>
          </cell>
          <cell r="J15367">
            <v>15</v>
          </cell>
          <cell r="K15367">
            <v>11</v>
          </cell>
          <cell r="L15367">
            <v>4</v>
          </cell>
        </row>
        <row r="15368">
          <cell r="E15368">
            <v>34726</v>
          </cell>
          <cell r="F15368">
            <v>6</v>
          </cell>
          <cell r="G15368">
            <v>9</v>
          </cell>
          <cell r="H15368">
            <v>6</v>
          </cell>
          <cell r="I15368">
            <v>7</v>
          </cell>
          <cell r="J15368">
            <v>0</v>
          </cell>
          <cell r="K15368">
            <v>0</v>
          </cell>
          <cell r="L15368">
            <v>4</v>
          </cell>
        </row>
        <row r="15369">
          <cell r="E15369">
            <v>34727</v>
          </cell>
          <cell r="F15369">
            <v>4</v>
          </cell>
          <cell r="G15369">
            <v>0</v>
          </cell>
          <cell r="H15369">
            <v>4</v>
          </cell>
          <cell r="I15369">
            <v>0</v>
          </cell>
          <cell r="J15369">
            <v>0</v>
          </cell>
          <cell r="K15369">
            <v>0</v>
          </cell>
          <cell r="L15369">
            <v>0</v>
          </cell>
        </row>
        <row r="15370">
          <cell r="E15370">
            <v>34728</v>
          </cell>
          <cell r="F15370">
            <v>11</v>
          </cell>
          <cell r="G15370">
            <v>15</v>
          </cell>
          <cell r="H15370">
            <v>11</v>
          </cell>
          <cell r="I15370">
            <v>22</v>
          </cell>
          <cell r="J15370">
            <v>15</v>
          </cell>
          <cell r="K15370">
            <v>13</v>
          </cell>
          <cell r="L15370">
            <v>6</v>
          </cell>
        </row>
        <row r="15371">
          <cell r="E15371">
            <v>34729</v>
          </cell>
          <cell r="F15371">
            <v>30</v>
          </cell>
          <cell r="G15371">
            <v>33</v>
          </cell>
          <cell r="H15371">
            <v>33</v>
          </cell>
          <cell r="I15371">
            <v>33</v>
          </cell>
          <cell r="J15371">
            <v>33</v>
          </cell>
          <cell r="K15371">
            <v>30</v>
          </cell>
          <cell r="L15371">
            <v>26</v>
          </cell>
        </row>
        <row r="15372">
          <cell r="E15372">
            <v>34730</v>
          </cell>
          <cell r="F15372">
            <v>9</v>
          </cell>
          <cell r="G15372">
            <v>11</v>
          </cell>
          <cell r="H15372">
            <v>9</v>
          </cell>
          <cell r="I15372">
            <v>17</v>
          </cell>
          <cell r="J15372">
            <v>11</v>
          </cell>
          <cell r="K15372">
            <v>11</v>
          </cell>
          <cell r="L15372">
            <v>4</v>
          </cell>
        </row>
        <row r="15373">
          <cell r="E15373">
            <v>34731</v>
          </cell>
          <cell r="F15373">
            <v>33</v>
          </cell>
          <cell r="G15373">
            <v>22</v>
          </cell>
          <cell r="H15373">
            <v>33</v>
          </cell>
          <cell r="I15373">
            <v>19</v>
          </cell>
          <cell r="J15373">
            <v>44</v>
          </cell>
          <cell r="K15373">
            <v>22</v>
          </cell>
          <cell r="L15373">
            <v>9</v>
          </cell>
        </row>
        <row r="15374">
          <cell r="E15374">
            <v>34732</v>
          </cell>
          <cell r="F15374">
            <v>13</v>
          </cell>
          <cell r="G15374">
            <v>6</v>
          </cell>
          <cell r="H15374">
            <v>13</v>
          </cell>
          <cell r="I15374">
            <v>6</v>
          </cell>
          <cell r="J15374">
            <v>9</v>
          </cell>
          <cell r="K15374">
            <v>4</v>
          </cell>
          <cell r="L15374">
            <v>6</v>
          </cell>
        </row>
        <row r="15375">
          <cell r="E15375">
            <v>34733</v>
          </cell>
          <cell r="F15375">
            <v>7</v>
          </cell>
          <cell r="G15375">
            <v>13</v>
          </cell>
          <cell r="H15375">
            <v>15</v>
          </cell>
          <cell r="I15375">
            <v>13</v>
          </cell>
          <cell r="J15375">
            <v>13</v>
          </cell>
          <cell r="K15375">
            <v>13</v>
          </cell>
          <cell r="L15375">
            <v>22</v>
          </cell>
        </row>
        <row r="15376">
          <cell r="E15376">
            <v>34734</v>
          </cell>
          <cell r="F15376">
            <v>13</v>
          </cell>
          <cell r="G15376">
            <v>13</v>
          </cell>
          <cell r="H15376">
            <v>7</v>
          </cell>
          <cell r="I15376">
            <v>0</v>
          </cell>
          <cell r="J15376">
            <v>6</v>
          </cell>
          <cell r="K15376">
            <v>0</v>
          </cell>
          <cell r="L15376">
            <v>7</v>
          </cell>
        </row>
        <row r="15377">
          <cell r="E15377">
            <v>34735</v>
          </cell>
          <cell r="F15377">
            <v>4</v>
          </cell>
          <cell r="G15377">
            <v>0</v>
          </cell>
          <cell r="H15377">
            <v>0</v>
          </cell>
          <cell r="I15377">
            <v>0</v>
          </cell>
          <cell r="J15377">
            <v>0</v>
          </cell>
          <cell r="K15377">
            <v>6</v>
          </cell>
          <cell r="L15377">
            <v>6</v>
          </cell>
        </row>
        <row r="15378">
          <cell r="E15378">
            <v>34736</v>
          </cell>
          <cell r="F15378">
            <v>13</v>
          </cell>
          <cell r="G15378">
            <v>13</v>
          </cell>
          <cell r="H15378">
            <v>9</v>
          </cell>
          <cell r="I15378">
            <v>6</v>
          </cell>
          <cell r="J15378">
            <v>0</v>
          </cell>
          <cell r="K15378">
            <v>7</v>
          </cell>
          <cell r="L15378">
            <v>0</v>
          </cell>
        </row>
        <row r="15379">
          <cell r="E15379">
            <v>34737</v>
          </cell>
          <cell r="F15379">
            <v>9</v>
          </cell>
          <cell r="G15379">
            <v>9</v>
          </cell>
          <cell r="H15379">
            <v>0</v>
          </cell>
          <cell r="I15379">
            <v>4</v>
          </cell>
          <cell r="J15379">
            <v>2</v>
          </cell>
          <cell r="K15379">
            <v>6</v>
          </cell>
          <cell r="L15379">
            <v>7</v>
          </cell>
        </row>
        <row r="15380">
          <cell r="E15380">
            <v>34738</v>
          </cell>
          <cell r="F15380">
            <v>6</v>
          </cell>
          <cell r="G15380">
            <v>0</v>
          </cell>
          <cell r="H15380">
            <v>11</v>
          </cell>
          <cell r="I15380">
            <v>22</v>
          </cell>
          <cell r="J15380">
            <v>13</v>
          </cell>
          <cell r="K15380">
            <v>19</v>
          </cell>
          <cell r="L15380">
            <v>13</v>
          </cell>
        </row>
        <row r="15381">
          <cell r="E15381">
            <v>34739</v>
          </cell>
          <cell r="F15381">
            <v>37</v>
          </cell>
          <cell r="G15381">
            <v>37</v>
          </cell>
          <cell r="H15381">
            <v>41</v>
          </cell>
          <cell r="I15381">
            <v>37</v>
          </cell>
          <cell r="J15381">
            <v>33</v>
          </cell>
          <cell r="K15381">
            <v>52</v>
          </cell>
          <cell r="L15381">
            <v>37</v>
          </cell>
        </row>
        <row r="15382">
          <cell r="E15382">
            <v>34740</v>
          </cell>
          <cell r="F15382">
            <v>56</v>
          </cell>
          <cell r="G15382">
            <v>46</v>
          </cell>
          <cell r="H15382">
            <v>30</v>
          </cell>
          <cell r="I15382">
            <v>28</v>
          </cell>
          <cell r="J15382">
            <v>24</v>
          </cell>
          <cell r="K15382">
            <v>19</v>
          </cell>
          <cell r="L15382">
            <v>22</v>
          </cell>
        </row>
        <row r="15383">
          <cell r="E15383">
            <v>34741</v>
          </cell>
          <cell r="F15383">
            <v>6</v>
          </cell>
          <cell r="G15383">
            <v>0</v>
          </cell>
          <cell r="H15383">
            <v>0</v>
          </cell>
          <cell r="I15383">
            <v>0</v>
          </cell>
          <cell r="J15383">
            <v>7</v>
          </cell>
          <cell r="K15383">
            <v>7</v>
          </cell>
          <cell r="L15383">
            <v>13</v>
          </cell>
        </row>
        <row r="15384">
          <cell r="E15384">
            <v>34742</v>
          </cell>
          <cell r="F15384">
            <v>32</v>
          </cell>
          <cell r="G15384">
            <v>22</v>
          </cell>
          <cell r="H15384">
            <v>19</v>
          </cell>
          <cell r="I15384">
            <v>32</v>
          </cell>
          <cell r="J15384">
            <v>28</v>
          </cell>
          <cell r="K15384">
            <v>30</v>
          </cell>
          <cell r="L15384">
            <v>33</v>
          </cell>
        </row>
        <row r="15385">
          <cell r="E15385">
            <v>34743</v>
          </cell>
          <cell r="F15385">
            <v>15</v>
          </cell>
          <cell r="G15385">
            <v>7</v>
          </cell>
          <cell r="H15385">
            <v>0</v>
          </cell>
          <cell r="I15385">
            <v>7</v>
          </cell>
          <cell r="J15385">
            <v>0</v>
          </cell>
          <cell r="K15385">
            <v>0</v>
          </cell>
          <cell r="L15385">
            <v>0</v>
          </cell>
        </row>
        <row r="15386">
          <cell r="E15386">
            <v>34744</v>
          </cell>
          <cell r="F15386">
            <v>0</v>
          </cell>
          <cell r="G15386">
            <v>9</v>
          </cell>
          <cell r="H15386">
            <v>7</v>
          </cell>
          <cell r="I15386">
            <v>11</v>
          </cell>
          <cell r="J15386">
            <v>9</v>
          </cell>
          <cell r="K15386">
            <v>20</v>
          </cell>
          <cell r="L15386">
            <v>19</v>
          </cell>
        </row>
        <row r="15387">
          <cell r="E15387">
            <v>34745</v>
          </cell>
          <cell r="F15387">
            <v>11</v>
          </cell>
          <cell r="G15387">
            <v>7</v>
          </cell>
          <cell r="H15387">
            <v>7</v>
          </cell>
          <cell r="I15387">
            <v>13</v>
          </cell>
          <cell r="J15387">
            <v>9</v>
          </cell>
          <cell r="K15387">
            <v>9</v>
          </cell>
          <cell r="L15387">
            <v>11</v>
          </cell>
        </row>
        <row r="15388">
          <cell r="E15388">
            <v>34746</v>
          </cell>
          <cell r="F15388">
            <v>11</v>
          </cell>
          <cell r="G15388">
            <v>6</v>
          </cell>
          <cell r="H15388">
            <v>9</v>
          </cell>
          <cell r="I15388">
            <v>13</v>
          </cell>
          <cell r="J15388">
            <v>19</v>
          </cell>
          <cell r="K15388">
            <v>0</v>
          </cell>
          <cell r="L15388">
            <v>20</v>
          </cell>
        </row>
        <row r="15389">
          <cell r="E15389">
            <v>34747</v>
          </cell>
          <cell r="F15389">
            <v>20</v>
          </cell>
          <cell r="G15389">
            <v>19</v>
          </cell>
          <cell r="H15389">
            <v>19</v>
          </cell>
          <cell r="I15389">
            <v>15</v>
          </cell>
          <cell r="J15389">
            <v>15</v>
          </cell>
          <cell r="K15389">
            <v>9</v>
          </cell>
          <cell r="L15389">
            <v>13</v>
          </cell>
        </row>
        <row r="15390">
          <cell r="E15390">
            <v>34748</v>
          </cell>
          <cell r="F15390">
            <v>13</v>
          </cell>
          <cell r="G15390">
            <v>9</v>
          </cell>
          <cell r="H15390">
            <v>13</v>
          </cell>
          <cell r="I15390">
            <v>13</v>
          </cell>
          <cell r="J15390">
            <v>11</v>
          </cell>
          <cell r="K15390">
            <v>13</v>
          </cell>
          <cell r="L15390">
            <v>0</v>
          </cell>
        </row>
        <row r="15391">
          <cell r="E15391">
            <v>34749</v>
          </cell>
          <cell r="F15391">
            <v>9</v>
          </cell>
          <cell r="G15391">
            <v>0</v>
          </cell>
          <cell r="H15391">
            <v>6</v>
          </cell>
          <cell r="I15391">
            <v>46</v>
          </cell>
          <cell r="J15391">
            <v>37</v>
          </cell>
          <cell r="K15391">
            <v>41</v>
          </cell>
          <cell r="L15391">
            <v>37</v>
          </cell>
        </row>
        <row r="15392">
          <cell r="E15392">
            <v>34750</v>
          </cell>
          <cell r="F15392">
            <v>4</v>
          </cell>
          <cell r="G15392">
            <v>9</v>
          </cell>
          <cell r="H15392">
            <v>9</v>
          </cell>
          <cell r="I15392">
            <v>6</v>
          </cell>
          <cell r="J15392">
            <v>6</v>
          </cell>
          <cell r="K15392">
            <v>11</v>
          </cell>
          <cell r="L15392">
            <v>15</v>
          </cell>
        </row>
        <row r="15393">
          <cell r="E15393">
            <v>34751</v>
          </cell>
          <cell r="F15393">
            <v>4</v>
          </cell>
          <cell r="G15393">
            <v>46</v>
          </cell>
          <cell r="H15393">
            <v>65</v>
          </cell>
          <cell r="I15393">
            <v>50</v>
          </cell>
          <cell r="J15393">
            <v>39</v>
          </cell>
          <cell r="K15393">
            <v>19</v>
          </cell>
          <cell r="L15393">
            <v>17</v>
          </cell>
        </row>
        <row r="15394">
          <cell r="E15394">
            <v>34752</v>
          </cell>
          <cell r="F15394">
            <v>0</v>
          </cell>
          <cell r="G15394">
            <v>13</v>
          </cell>
          <cell r="H15394">
            <v>11</v>
          </cell>
          <cell r="I15394">
            <v>22</v>
          </cell>
          <cell r="J15394">
            <v>9</v>
          </cell>
          <cell r="K15394">
            <v>9</v>
          </cell>
          <cell r="L15394">
            <v>11</v>
          </cell>
        </row>
        <row r="15395">
          <cell r="E15395">
            <v>34753</v>
          </cell>
          <cell r="F15395">
            <v>11</v>
          </cell>
          <cell r="G15395">
            <v>11</v>
          </cell>
          <cell r="H15395">
            <v>0</v>
          </cell>
          <cell r="I15395">
            <v>0</v>
          </cell>
          <cell r="J15395">
            <v>0</v>
          </cell>
          <cell r="K15395">
            <v>0</v>
          </cell>
          <cell r="L15395">
            <v>0</v>
          </cell>
        </row>
        <row r="15396">
          <cell r="E15396">
            <v>34754</v>
          </cell>
          <cell r="F15396">
            <v>15</v>
          </cell>
          <cell r="G15396">
            <v>20</v>
          </cell>
          <cell r="H15396">
            <v>9</v>
          </cell>
          <cell r="I15396">
            <v>15</v>
          </cell>
          <cell r="J15396">
            <v>13</v>
          </cell>
          <cell r="K15396">
            <v>6</v>
          </cell>
          <cell r="L15396">
            <v>13</v>
          </cell>
        </row>
        <row r="15397">
          <cell r="E15397">
            <v>34755</v>
          </cell>
          <cell r="F15397">
            <v>22</v>
          </cell>
          <cell r="G15397">
            <v>37</v>
          </cell>
          <cell r="H15397">
            <v>37</v>
          </cell>
          <cell r="I15397">
            <v>28</v>
          </cell>
          <cell r="J15397">
            <v>33</v>
          </cell>
          <cell r="K15397">
            <v>44</v>
          </cell>
          <cell r="L15397">
            <v>33</v>
          </cell>
        </row>
        <row r="15398">
          <cell r="E15398">
            <v>34756</v>
          </cell>
          <cell r="F15398">
            <v>17</v>
          </cell>
          <cell r="G15398">
            <v>6</v>
          </cell>
          <cell r="H15398">
            <v>11</v>
          </cell>
          <cell r="I15398">
            <v>9</v>
          </cell>
          <cell r="J15398">
            <v>37</v>
          </cell>
          <cell r="K15398">
            <v>24</v>
          </cell>
          <cell r="L15398">
            <v>19</v>
          </cell>
        </row>
        <row r="15399">
          <cell r="E15399">
            <v>34757</v>
          </cell>
          <cell r="F15399">
            <v>6</v>
          </cell>
          <cell r="G15399">
            <v>7</v>
          </cell>
          <cell r="H15399">
            <v>7</v>
          </cell>
          <cell r="I15399">
            <v>0</v>
          </cell>
          <cell r="J15399">
            <v>0</v>
          </cell>
          <cell r="K15399">
            <v>13</v>
          </cell>
          <cell r="L15399">
            <v>15</v>
          </cell>
        </row>
        <row r="15400">
          <cell r="E15400">
            <v>34758</v>
          </cell>
          <cell r="F15400">
            <v>13</v>
          </cell>
          <cell r="G15400">
            <v>7</v>
          </cell>
          <cell r="H15400">
            <v>17</v>
          </cell>
          <cell r="I15400">
            <v>15</v>
          </cell>
          <cell r="J15400">
            <v>13</v>
          </cell>
          <cell r="K15400">
            <v>7</v>
          </cell>
          <cell r="L15400">
            <v>9</v>
          </cell>
        </row>
        <row r="15401">
          <cell r="E15401">
            <v>34759</v>
          </cell>
          <cell r="F15401">
            <v>11</v>
          </cell>
          <cell r="G15401">
            <v>7</v>
          </cell>
          <cell r="H15401">
            <v>7</v>
          </cell>
          <cell r="I15401">
            <v>0</v>
          </cell>
          <cell r="J15401">
            <v>7</v>
          </cell>
          <cell r="K15401">
            <v>11</v>
          </cell>
          <cell r="L15401">
            <v>0</v>
          </cell>
        </row>
        <row r="15402">
          <cell r="E15402">
            <v>34760</v>
          </cell>
          <cell r="F15402">
            <v>9</v>
          </cell>
          <cell r="G15402">
            <v>4</v>
          </cell>
          <cell r="H15402">
            <v>11</v>
          </cell>
          <cell r="I15402">
            <v>7</v>
          </cell>
          <cell r="J15402">
            <v>15</v>
          </cell>
          <cell r="K15402">
            <v>15</v>
          </cell>
          <cell r="L15402">
            <v>13</v>
          </cell>
        </row>
        <row r="15403">
          <cell r="E15403">
            <v>34761</v>
          </cell>
          <cell r="F15403">
            <v>7</v>
          </cell>
          <cell r="G15403">
            <v>11</v>
          </cell>
          <cell r="H15403">
            <v>11</v>
          </cell>
          <cell r="I15403">
            <v>11</v>
          </cell>
          <cell r="J15403">
            <v>19</v>
          </cell>
          <cell r="K15403">
            <v>26</v>
          </cell>
          <cell r="L15403">
            <v>26</v>
          </cell>
        </row>
        <row r="15404">
          <cell r="E15404">
            <v>34762</v>
          </cell>
          <cell r="F15404">
            <v>19</v>
          </cell>
          <cell r="G15404">
            <v>17</v>
          </cell>
          <cell r="H15404">
            <v>15</v>
          </cell>
          <cell r="I15404">
            <v>19</v>
          </cell>
          <cell r="J15404">
            <v>17</v>
          </cell>
          <cell r="K15404">
            <v>15</v>
          </cell>
          <cell r="L15404">
            <v>17</v>
          </cell>
        </row>
        <row r="15405">
          <cell r="E15405">
            <v>34763</v>
          </cell>
          <cell r="F15405">
            <v>7</v>
          </cell>
          <cell r="G15405">
            <v>7</v>
          </cell>
          <cell r="H15405">
            <v>7</v>
          </cell>
          <cell r="I15405">
            <v>6</v>
          </cell>
          <cell r="J15405">
            <v>6</v>
          </cell>
          <cell r="K15405">
            <v>7</v>
          </cell>
          <cell r="L15405">
            <v>7</v>
          </cell>
        </row>
        <row r="15406">
          <cell r="E15406">
            <v>34764</v>
          </cell>
          <cell r="F15406">
            <v>9</v>
          </cell>
          <cell r="G15406">
            <v>9</v>
          </cell>
          <cell r="H15406">
            <v>7</v>
          </cell>
          <cell r="I15406">
            <v>7</v>
          </cell>
          <cell r="J15406">
            <v>6</v>
          </cell>
          <cell r="K15406">
            <v>0</v>
          </cell>
          <cell r="L15406">
            <v>6</v>
          </cell>
        </row>
        <row r="15407">
          <cell r="E15407">
            <v>34765</v>
          </cell>
          <cell r="F15407">
            <v>0</v>
          </cell>
          <cell r="G15407">
            <v>0</v>
          </cell>
          <cell r="H15407">
            <v>4</v>
          </cell>
          <cell r="I15407">
            <v>0</v>
          </cell>
          <cell r="J15407">
            <v>0</v>
          </cell>
          <cell r="K15407">
            <v>0</v>
          </cell>
          <cell r="L15407">
            <v>6</v>
          </cell>
        </row>
        <row r="15408">
          <cell r="E15408">
            <v>34766</v>
          </cell>
          <cell r="F15408">
            <v>15</v>
          </cell>
          <cell r="G15408">
            <v>13</v>
          </cell>
          <cell r="H15408">
            <v>13</v>
          </cell>
          <cell r="I15408">
            <v>7</v>
          </cell>
          <cell r="J15408">
            <v>9</v>
          </cell>
          <cell r="K15408">
            <v>9</v>
          </cell>
          <cell r="L15408">
            <v>11</v>
          </cell>
        </row>
        <row r="15409">
          <cell r="E15409">
            <v>34767</v>
          </cell>
          <cell r="F15409">
            <v>7</v>
          </cell>
          <cell r="G15409">
            <v>4</v>
          </cell>
          <cell r="H15409">
            <v>13</v>
          </cell>
          <cell r="I15409">
            <v>7</v>
          </cell>
          <cell r="J15409">
            <v>13</v>
          </cell>
          <cell r="K15409">
            <v>7</v>
          </cell>
          <cell r="L15409">
            <v>13</v>
          </cell>
        </row>
        <row r="15410">
          <cell r="E15410">
            <v>34768</v>
          </cell>
          <cell r="F15410">
            <v>11</v>
          </cell>
          <cell r="G15410">
            <v>24</v>
          </cell>
          <cell r="H15410">
            <v>28</v>
          </cell>
          <cell r="I15410">
            <v>30</v>
          </cell>
          <cell r="J15410">
            <v>28</v>
          </cell>
          <cell r="K15410">
            <v>33</v>
          </cell>
          <cell r="L15410">
            <v>41</v>
          </cell>
        </row>
        <row r="15411">
          <cell r="E15411">
            <v>34769</v>
          </cell>
          <cell r="F15411">
            <v>19</v>
          </cell>
          <cell r="G15411">
            <v>15</v>
          </cell>
          <cell r="H15411">
            <v>11</v>
          </cell>
          <cell r="I15411">
            <v>6</v>
          </cell>
          <cell r="J15411">
            <v>6</v>
          </cell>
          <cell r="K15411">
            <v>9</v>
          </cell>
          <cell r="L15411">
            <v>13</v>
          </cell>
        </row>
        <row r="15412">
          <cell r="E15412">
            <v>34770</v>
          </cell>
          <cell r="F15412">
            <v>0</v>
          </cell>
          <cell r="G15412">
            <v>6</v>
          </cell>
          <cell r="H15412">
            <v>4</v>
          </cell>
          <cell r="I15412">
            <v>0</v>
          </cell>
          <cell r="J15412">
            <v>7</v>
          </cell>
          <cell r="K15412">
            <v>4</v>
          </cell>
          <cell r="L15412">
            <v>6</v>
          </cell>
        </row>
        <row r="15413">
          <cell r="E15413">
            <v>34771</v>
          </cell>
          <cell r="F15413">
            <v>30</v>
          </cell>
          <cell r="G15413">
            <v>37</v>
          </cell>
          <cell r="H15413">
            <v>28</v>
          </cell>
          <cell r="I15413">
            <v>19</v>
          </cell>
          <cell r="J15413">
            <v>35</v>
          </cell>
          <cell r="K15413">
            <v>28</v>
          </cell>
          <cell r="L15413">
            <v>30</v>
          </cell>
        </row>
        <row r="15414">
          <cell r="E15414">
            <v>34772</v>
          </cell>
          <cell r="F15414">
            <v>0</v>
          </cell>
          <cell r="G15414">
            <v>9</v>
          </cell>
          <cell r="H15414">
            <v>13</v>
          </cell>
          <cell r="I15414">
            <v>9</v>
          </cell>
          <cell r="J15414">
            <v>6</v>
          </cell>
          <cell r="K15414">
            <v>0</v>
          </cell>
          <cell r="L15414">
            <v>0</v>
          </cell>
        </row>
        <row r="15415">
          <cell r="E15415">
            <v>34773</v>
          </cell>
          <cell r="F15415">
            <v>6</v>
          </cell>
          <cell r="G15415">
            <v>7</v>
          </cell>
          <cell r="H15415">
            <v>13</v>
          </cell>
          <cell r="I15415">
            <v>0</v>
          </cell>
          <cell r="J15415">
            <v>13</v>
          </cell>
          <cell r="K15415">
            <v>0</v>
          </cell>
          <cell r="L15415">
            <v>9</v>
          </cell>
        </row>
        <row r="15416">
          <cell r="E15416">
            <v>34774</v>
          </cell>
          <cell r="F15416">
            <v>30</v>
          </cell>
          <cell r="G15416">
            <v>19</v>
          </cell>
          <cell r="H15416">
            <v>7</v>
          </cell>
          <cell r="I15416">
            <v>15</v>
          </cell>
          <cell r="J15416">
            <v>0</v>
          </cell>
          <cell r="K15416">
            <v>7</v>
          </cell>
          <cell r="L15416">
            <v>13</v>
          </cell>
        </row>
        <row r="15417">
          <cell r="E15417">
            <v>34775</v>
          </cell>
          <cell r="F15417">
            <v>0</v>
          </cell>
          <cell r="G15417">
            <v>0</v>
          </cell>
          <cell r="H15417">
            <v>0</v>
          </cell>
          <cell r="I15417">
            <v>0</v>
          </cell>
          <cell r="J15417">
            <v>0</v>
          </cell>
          <cell r="K15417">
            <v>0</v>
          </cell>
          <cell r="L15417">
            <v>2</v>
          </cell>
        </row>
        <row r="15418">
          <cell r="E15418">
            <v>34776</v>
          </cell>
          <cell r="F15418">
            <v>7</v>
          </cell>
          <cell r="G15418">
            <v>9</v>
          </cell>
          <cell r="H15418">
            <v>7</v>
          </cell>
          <cell r="I15418">
            <v>4</v>
          </cell>
          <cell r="J15418">
            <v>6</v>
          </cell>
          <cell r="K15418">
            <v>9</v>
          </cell>
          <cell r="L15418">
            <v>0</v>
          </cell>
        </row>
        <row r="15419">
          <cell r="E15419">
            <v>34777</v>
          </cell>
          <cell r="F15419">
            <v>13</v>
          </cell>
          <cell r="G15419">
            <v>11</v>
          </cell>
          <cell r="H15419">
            <v>9</v>
          </cell>
          <cell r="I15419">
            <v>4</v>
          </cell>
          <cell r="J15419">
            <v>19</v>
          </cell>
          <cell r="K15419">
            <v>15</v>
          </cell>
          <cell r="L15419">
            <v>22</v>
          </cell>
        </row>
        <row r="15420">
          <cell r="E15420">
            <v>34778</v>
          </cell>
          <cell r="F15420">
            <v>15</v>
          </cell>
          <cell r="G15420">
            <v>7</v>
          </cell>
          <cell r="H15420">
            <v>0</v>
          </cell>
          <cell r="I15420">
            <v>4</v>
          </cell>
          <cell r="J15420">
            <v>6</v>
          </cell>
          <cell r="K15420">
            <v>4</v>
          </cell>
          <cell r="L15420">
            <v>0</v>
          </cell>
        </row>
        <row r="15421">
          <cell r="E15421">
            <v>34779</v>
          </cell>
          <cell r="F15421">
            <v>17</v>
          </cell>
          <cell r="G15421">
            <v>19</v>
          </cell>
          <cell r="H15421">
            <v>15</v>
          </cell>
          <cell r="I15421">
            <v>7</v>
          </cell>
          <cell r="J15421">
            <v>17</v>
          </cell>
          <cell r="K15421">
            <v>26</v>
          </cell>
          <cell r="L15421">
            <v>20</v>
          </cell>
        </row>
        <row r="15422">
          <cell r="E15422">
            <v>34780</v>
          </cell>
          <cell r="F15422">
            <v>0</v>
          </cell>
          <cell r="G15422">
            <v>9</v>
          </cell>
          <cell r="H15422">
            <v>11</v>
          </cell>
          <cell r="I15422">
            <v>4</v>
          </cell>
          <cell r="J15422">
            <v>0</v>
          </cell>
          <cell r="K15422">
            <v>0</v>
          </cell>
          <cell r="L15422">
            <v>6</v>
          </cell>
        </row>
        <row r="15423">
          <cell r="E15423">
            <v>34781</v>
          </cell>
          <cell r="F15423">
            <v>0</v>
          </cell>
          <cell r="G15423">
            <v>0</v>
          </cell>
          <cell r="H15423">
            <v>0</v>
          </cell>
          <cell r="I15423">
            <v>11</v>
          </cell>
          <cell r="J15423">
            <v>6</v>
          </cell>
          <cell r="K15423">
            <v>7</v>
          </cell>
          <cell r="L15423">
            <v>6</v>
          </cell>
        </row>
        <row r="15424">
          <cell r="E15424">
            <v>34782</v>
          </cell>
          <cell r="F15424">
            <v>9</v>
          </cell>
          <cell r="G15424">
            <v>19</v>
          </cell>
          <cell r="H15424">
            <v>17</v>
          </cell>
          <cell r="I15424">
            <v>7</v>
          </cell>
          <cell r="J15424">
            <v>11</v>
          </cell>
          <cell r="K15424">
            <v>17</v>
          </cell>
          <cell r="L15424">
            <v>24</v>
          </cell>
        </row>
        <row r="15425">
          <cell r="E15425">
            <v>34783</v>
          </cell>
          <cell r="F15425">
            <v>44</v>
          </cell>
          <cell r="G15425">
            <v>39</v>
          </cell>
          <cell r="H15425">
            <v>39</v>
          </cell>
          <cell r="I15425">
            <v>41</v>
          </cell>
          <cell r="J15425">
            <v>43</v>
          </cell>
          <cell r="K15425">
            <v>39</v>
          </cell>
          <cell r="L15425">
            <v>35</v>
          </cell>
        </row>
        <row r="15426">
          <cell r="E15426">
            <v>34784</v>
          </cell>
          <cell r="F15426">
            <v>13</v>
          </cell>
          <cell r="G15426">
            <v>11</v>
          </cell>
          <cell r="H15426">
            <v>11</v>
          </cell>
          <cell r="I15426">
            <v>11</v>
          </cell>
          <cell r="J15426">
            <v>0</v>
          </cell>
          <cell r="K15426">
            <v>7</v>
          </cell>
          <cell r="L15426">
            <v>11</v>
          </cell>
        </row>
        <row r="15427">
          <cell r="E15427">
            <v>34785</v>
          </cell>
          <cell r="F15427">
            <v>11</v>
          </cell>
          <cell r="G15427">
            <v>11</v>
          </cell>
          <cell r="H15427">
            <v>11</v>
          </cell>
          <cell r="I15427">
            <v>9</v>
          </cell>
          <cell r="J15427">
            <v>6</v>
          </cell>
          <cell r="K15427">
            <v>4</v>
          </cell>
          <cell r="L15427">
            <v>6</v>
          </cell>
        </row>
        <row r="15428">
          <cell r="E15428">
            <v>34786</v>
          </cell>
          <cell r="F15428">
            <v>9</v>
          </cell>
          <cell r="G15428">
            <v>9</v>
          </cell>
          <cell r="H15428">
            <v>19</v>
          </cell>
          <cell r="I15428">
            <v>13</v>
          </cell>
          <cell r="J15428">
            <v>11</v>
          </cell>
          <cell r="K15428">
            <v>7</v>
          </cell>
          <cell r="L15428">
            <v>7</v>
          </cell>
        </row>
        <row r="15429">
          <cell r="E15429">
            <v>34787</v>
          </cell>
          <cell r="F15429">
            <v>11</v>
          </cell>
          <cell r="G15429">
            <v>9</v>
          </cell>
          <cell r="H15429">
            <v>4</v>
          </cell>
          <cell r="I15429">
            <v>0</v>
          </cell>
          <cell r="J15429">
            <v>0</v>
          </cell>
          <cell r="K15429">
            <v>6</v>
          </cell>
          <cell r="L15429">
            <v>0</v>
          </cell>
        </row>
        <row r="15430">
          <cell r="E15430">
            <v>34788</v>
          </cell>
          <cell r="F15430">
            <v>26</v>
          </cell>
          <cell r="G15430">
            <v>15</v>
          </cell>
          <cell r="H15430">
            <v>15</v>
          </cell>
          <cell r="I15430">
            <v>11</v>
          </cell>
          <cell r="J15430">
            <v>15</v>
          </cell>
          <cell r="K15430">
            <v>15</v>
          </cell>
          <cell r="L15430">
            <v>22</v>
          </cell>
        </row>
        <row r="15431">
          <cell r="E15431">
            <v>34789</v>
          </cell>
          <cell r="F15431">
            <v>15</v>
          </cell>
          <cell r="G15431">
            <v>13</v>
          </cell>
          <cell r="H15431">
            <v>9</v>
          </cell>
          <cell r="I15431">
            <v>9</v>
          </cell>
          <cell r="J15431">
            <v>7</v>
          </cell>
          <cell r="K15431">
            <v>0</v>
          </cell>
          <cell r="L15431">
            <v>6</v>
          </cell>
        </row>
        <row r="15432">
          <cell r="E15432">
            <v>34790</v>
          </cell>
          <cell r="F15432">
            <v>22</v>
          </cell>
          <cell r="G15432">
            <v>9</v>
          </cell>
          <cell r="H15432">
            <v>19</v>
          </cell>
          <cell r="I15432">
            <v>19</v>
          </cell>
          <cell r="J15432">
            <v>15</v>
          </cell>
          <cell r="K15432">
            <v>17</v>
          </cell>
          <cell r="L15432">
            <v>6</v>
          </cell>
        </row>
        <row r="15433">
          <cell r="E15433">
            <v>34791</v>
          </cell>
          <cell r="F15433">
            <v>19</v>
          </cell>
          <cell r="G15433">
            <v>20</v>
          </cell>
          <cell r="H15433">
            <v>15</v>
          </cell>
          <cell r="I15433">
            <v>26</v>
          </cell>
          <cell r="J15433">
            <v>26</v>
          </cell>
          <cell r="K15433">
            <v>26</v>
          </cell>
          <cell r="L15433">
            <v>19</v>
          </cell>
        </row>
        <row r="15434">
          <cell r="E15434">
            <v>34792</v>
          </cell>
          <cell r="F15434">
            <v>24</v>
          </cell>
          <cell r="G15434">
            <v>32</v>
          </cell>
          <cell r="H15434">
            <v>22</v>
          </cell>
          <cell r="I15434">
            <v>20</v>
          </cell>
          <cell r="J15434">
            <v>20</v>
          </cell>
          <cell r="K15434">
            <v>13</v>
          </cell>
          <cell r="L15434">
            <v>15</v>
          </cell>
        </row>
        <row r="15435">
          <cell r="E15435">
            <v>34793</v>
          </cell>
          <cell r="F15435">
            <v>26</v>
          </cell>
          <cell r="G15435">
            <v>20</v>
          </cell>
          <cell r="H15435">
            <v>22</v>
          </cell>
          <cell r="I15435">
            <v>20</v>
          </cell>
          <cell r="J15435">
            <v>20</v>
          </cell>
          <cell r="K15435">
            <v>17</v>
          </cell>
          <cell r="L15435">
            <v>19</v>
          </cell>
        </row>
        <row r="15436">
          <cell r="E15436">
            <v>34794</v>
          </cell>
          <cell r="F15436">
            <v>33</v>
          </cell>
          <cell r="G15436">
            <v>26</v>
          </cell>
          <cell r="H15436">
            <v>30</v>
          </cell>
          <cell r="I15436">
            <v>37</v>
          </cell>
          <cell r="J15436">
            <v>19</v>
          </cell>
          <cell r="K15436">
            <v>17</v>
          </cell>
          <cell r="L15436">
            <v>17</v>
          </cell>
        </row>
        <row r="15437">
          <cell r="E15437">
            <v>34795</v>
          </cell>
          <cell r="F15437">
            <v>0</v>
          </cell>
          <cell r="G15437">
            <v>4</v>
          </cell>
          <cell r="H15437">
            <v>0</v>
          </cell>
          <cell r="I15437">
            <v>0</v>
          </cell>
          <cell r="J15437">
            <v>4</v>
          </cell>
          <cell r="K15437">
            <v>0</v>
          </cell>
          <cell r="L15437">
            <v>4</v>
          </cell>
        </row>
        <row r="15438">
          <cell r="E15438">
            <v>34796</v>
          </cell>
          <cell r="F15438">
            <v>7</v>
          </cell>
          <cell r="G15438">
            <v>7</v>
          </cell>
          <cell r="H15438">
            <v>11</v>
          </cell>
          <cell r="I15438">
            <v>6</v>
          </cell>
          <cell r="J15438">
            <v>7</v>
          </cell>
          <cell r="K15438">
            <v>7</v>
          </cell>
          <cell r="L15438">
            <v>0</v>
          </cell>
        </row>
        <row r="15439">
          <cell r="E15439">
            <v>34797</v>
          </cell>
          <cell r="F15439">
            <v>32</v>
          </cell>
          <cell r="G15439">
            <v>28</v>
          </cell>
          <cell r="H15439">
            <v>22</v>
          </cell>
          <cell r="I15439">
            <v>26</v>
          </cell>
          <cell r="J15439">
            <v>19</v>
          </cell>
          <cell r="K15439">
            <v>19</v>
          </cell>
          <cell r="L15439">
            <v>11</v>
          </cell>
        </row>
        <row r="15440">
          <cell r="E15440">
            <v>34798</v>
          </cell>
          <cell r="F15440">
            <v>7</v>
          </cell>
          <cell r="G15440">
            <v>11</v>
          </cell>
          <cell r="H15440">
            <v>13</v>
          </cell>
          <cell r="I15440">
            <v>11</v>
          </cell>
          <cell r="J15440">
            <v>7</v>
          </cell>
          <cell r="K15440">
            <v>7</v>
          </cell>
          <cell r="L15440">
            <v>7</v>
          </cell>
        </row>
        <row r="15441">
          <cell r="E15441">
            <v>34799</v>
          </cell>
          <cell r="F15441">
            <v>28</v>
          </cell>
          <cell r="G15441">
            <v>19</v>
          </cell>
          <cell r="H15441">
            <v>15</v>
          </cell>
          <cell r="I15441">
            <v>11</v>
          </cell>
          <cell r="J15441">
            <v>11</v>
          </cell>
          <cell r="K15441">
            <v>9</v>
          </cell>
          <cell r="L15441">
            <v>11</v>
          </cell>
        </row>
        <row r="15442">
          <cell r="E15442">
            <v>34800</v>
          </cell>
          <cell r="F15442">
            <v>6</v>
          </cell>
          <cell r="G15442">
            <v>6</v>
          </cell>
          <cell r="H15442">
            <v>0</v>
          </cell>
          <cell r="I15442">
            <v>6</v>
          </cell>
          <cell r="J15442">
            <v>6</v>
          </cell>
          <cell r="K15442">
            <v>0</v>
          </cell>
          <cell r="L15442">
            <v>22</v>
          </cell>
        </row>
        <row r="15443">
          <cell r="E15443">
            <v>34801</v>
          </cell>
          <cell r="F15443">
            <v>13</v>
          </cell>
          <cell r="G15443">
            <v>22</v>
          </cell>
          <cell r="H15443">
            <v>28</v>
          </cell>
          <cell r="I15443">
            <v>20</v>
          </cell>
          <cell r="J15443">
            <v>19</v>
          </cell>
          <cell r="K15443">
            <v>15</v>
          </cell>
          <cell r="L15443">
            <v>0</v>
          </cell>
        </row>
        <row r="15444">
          <cell r="E15444">
            <v>34802</v>
          </cell>
          <cell r="F15444">
            <v>22</v>
          </cell>
          <cell r="G15444">
            <v>24</v>
          </cell>
          <cell r="H15444">
            <v>19</v>
          </cell>
          <cell r="I15444">
            <v>20</v>
          </cell>
          <cell r="J15444">
            <v>13</v>
          </cell>
          <cell r="K15444">
            <v>26</v>
          </cell>
          <cell r="L15444">
            <v>19</v>
          </cell>
        </row>
        <row r="15445">
          <cell r="E15445">
            <v>34803</v>
          </cell>
          <cell r="F15445">
            <v>22</v>
          </cell>
          <cell r="G15445">
            <v>17</v>
          </cell>
          <cell r="H15445">
            <v>32</v>
          </cell>
          <cell r="I15445">
            <v>30</v>
          </cell>
          <cell r="J15445">
            <v>32</v>
          </cell>
          <cell r="K15445">
            <v>32</v>
          </cell>
          <cell r="L15445">
            <v>22</v>
          </cell>
        </row>
        <row r="15446">
          <cell r="E15446">
            <v>34804</v>
          </cell>
          <cell r="F15446">
            <v>4</v>
          </cell>
          <cell r="G15446">
            <v>9</v>
          </cell>
          <cell r="H15446">
            <v>7</v>
          </cell>
          <cell r="I15446">
            <v>26</v>
          </cell>
          <cell r="J15446">
            <v>28</v>
          </cell>
          <cell r="K15446">
            <v>19</v>
          </cell>
          <cell r="L15446">
            <v>17</v>
          </cell>
        </row>
        <row r="15447">
          <cell r="E15447">
            <v>34805</v>
          </cell>
          <cell r="F15447">
            <v>6</v>
          </cell>
          <cell r="G15447">
            <v>15</v>
          </cell>
          <cell r="H15447">
            <v>0</v>
          </cell>
          <cell r="I15447">
            <v>0</v>
          </cell>
          <cell r="J15447">
            <v>0</v>
          </cell>
          <cell r="K15447">
            <v>7</v>
          </cell>
          <cell r="L15447">
            <v>4</v>
          </cell>
        </row>
        <row r="15448">
          <cell r="E15448">
            <v>34806</v>
          </cell>
          <cell r="F15448">
            <v>13</v>
          </cell>
          <cell r="G15448">
            <v>9</v>
          </cell>
          <cell r="H15448">
            <v>6</v>
          </cell>
          <cell r="I15448">
            <v>6</v>
          </cell>
          <cell r="J15448">
            <v>0</v>
          </cell>
          <cell r="K15448">
            <v>0</v>
          </cell>
          <cell r="L15448">
            <v>6</v>
          </cell>
        </row>
        <row r="15449">
          <cell r="E15449">
            <v>34807</v>
          </cell>
          <cell r="F15449">
            <v>13</v>
          </cell>
          <cell r="G15449">
            <v>6</v>
          </cell>
          <cell r="H15449">
            <v>0</v>
          </cell>
          <cell r="I15449">
            <v>0</v>
          </cell>
          <cell r="J15449">
            <v>4</v>
          </cell>
          <cell r="K15449">
            <v>6</v>
          </cell>
          <cell r="L15449">
            <v>6</v>
          </cell>
        </row>
        <row r="15450">
          <cell r="E15450">
            <v>34808</v>
          </cell>
          <cell r="F15450">
            <v>4</v>
          </cell>
          <cell r="G15450">
            <v>11</v>
          </cell>
          <cell r="H15450">
            <v>13</v>
          </cell>
          <cell r="I15450">
            <v>0</v>
          </cell>
          <cell r="J15450">
            <v>19</v>
          </cell>
          <cell r="K15450">
            <v>7</v>
          </cell>
          <cell r="L15450">
            <v>7</v>
          </cell>
        </row>
        <row r="15451">
          <cell r="E15451">
            <v>34809</v>
          </cell>
          <cell r="F15451">
            <v>22</v>
          </cell>
          <cell r="G15451">
            <v>17</v>
          </cell>
          <cell r="H15451">
            <v>9</v>
          </cell>
          <cell r="I15451">
            <v>9</v>
          </cell>
          <cell r="J15451">
            <v>0</v>
          </cell>
          <cell r="K15451">
            <v>7</v>
          </cell>
          <cell r="L15451">
            <v>7</v>
          </cell>
        </row>
        <row r="15452">
          <cell r="E15452">
            <v>34810</v>
          </cell>
          <cell r="F15452">
            <v>6</v>
          </cell>
          <cell r="G15452">
            <v>9</v>
          </cell>
          <cell r="H15452">
            <v>9</v>
          </cell>
          <cell r="I15452">
            <v>9</v>
          </cell>
          <cell r="J15452">
            <v>6</v>
          </cell>
          <cell r="K15452">
            <v>11</v>
          </cell>
          <cell r="L15452">
            <v>7</v>
          </cell>
        </row>
        <row r="15453">
          <cell r="E15453">
            <v>34811</v>
          </cell>
          <cell r="F15453">
            <v>24</v>
          </cell>
          <cell r="G15453">
            <v>22</v>
          </cell>
          <cell r="H15453">
            <v>30</v>
          </cell>
          <cell r="I15453">
            <v>22</v>
          </cell>
          <cell r="J15453">
            <v>20</v>
          </cell>
          <cell r="K15453">
            <v>22</v>
          </cell>
          <cell r="L15453">
            <v>24</v>
          </cell>
        </row>
        <row r="15454">
          <cell r="E15454">
            <v>34812</v>
          </cell>
          <cell r="F15454">
            <v>9</v>
          </cell>
          <cell r="G15454">
            <v>0</v>
          </cell>
          <cell r="H15454">
            <v>6</v>
          </cell>
          <cell r="I15454">
            <v>6</v>
          </cell>
          <cell r="J15454">
            <v>9</v>
          </cell>
          <cell r="K15454">
            <v>7</v>
          </cell>
          <cell r="L15454">
            <v>6</v>
          </cell>
        </row>
        <row r="15455">
          <cell r="E15455">
            <v>34813</v>
          </cell>
          <cell r="F15455">
            <v>17</v>
          </cell>
          <cell r="G15455">
            <v>19</v>
          </cell>
          <cell r="H15455">
            <v>19</v>
          </cell>
          <cell r="I15455">
            <v>19</v>
          </cell>
          <cell r="J15455">
            <v>11</v>
          </cell>
          <cell r="K15455">
            <v>17</v>
          </cell>
          <cell r="L15455">
            <v>22</v>
          </cell>
        </row>
        <row r="15456">
          <cell r="E15456">
            <v>34814</v>
          </cell>
          <cell r="F15456">
            <v>26</v>
          </cell>
          <cell r="G15456">
            <v>22</v>
          </cell>
          <cell r="H15456">
            <v>15</v>
          </cell>
          <cell r="I15456">
            <v>15</v>
          </cell>
          <cell r="J15456">
            <v>13</v>
          </cell>
          <cell r="K15456">
            <v>15</v>
          </cell>
          <cell r="L15456">
            <v>17</v>
          </cell>
        </row>
        <row r="15457">
          <cell r="E15457">
            <v>34815</v>
          </cell>
          <cell r="F15457">
            <v>0</v>
          </cell>
          <cell r="G15457">
            <v>0</v>
          </cell>
          <cell r="H15457">
            <v>0</v>
          </cell>
          <cell r="I15457">
            <v>0</v>
          </cell>
          <cell r="J15457">
            <v>0</v>
          </cell>
          <cell r="K15457">
            <v>0</v>
          </cell>
          <cell r="L15457">
            <v>4</v>
          </cell>
        </row>
        <row r="15458">
          <cell r="E15458">
            <v>34816</v>
          </cell>
          <cell r="F15458">
            <v>0</v>
          </cell>
          <cell r="G15458">
            <v>4</v>
          </cell>
          <cell r="H15458">
            <v>6</v>
          </cell>
          <cell r="I15458">
            <v>6</v>
          </cell>
          <cell r="J15458">
            <v>6</v>
          </cell>
          <cell r="K15458">
            <v>6</v>
          </cell>
          <cell r="L15458">
            <v>9</v>
          </cell>
        </row>
        <row r="15459">
          <cell r="E15459">
            <v>34817</v>
          </cell>
          <cell r="F15459">
            <v>7</v>
          </cell>
          <cell r="G15459">
            <v>15</v>
          </cell>
          <cell r="H15459">
            <v>13</v>
          </cell>
          <cell r="I15459">
            <v>7</v>
          </cell>
          <cell r="J15459">
            <v>17</v>
          </cell>
          <cell r="K15459">
            <v>13</v>
          </cell>
          <cell r="L15459">
            <v>13</v>
          </cell>
        </row>
        <row r="15460">
          <cell r="E15460">
            <v>34818</v>
          </cell>
          <cell r="F15460">
            <v>15</v>
          </cell>
          <cell r="G15460">
            <v>15</v>
          </cell>
          <cell r="H15460">
            <v>15</v>
          </cell>
          <cell r="I15460">
            <v>17</v>
          </cell>
          <cell r="J15460">
            <v>22</v>
          </cell>
          <cell r="K15460">
            <v>22</v>
          </cell>
          <cell r="L15460">
            <v>17</v>
          </cell>
        </row>
        <row r="15461">
          <cell r="E15461">
            <v>34819</v>
          </cell>
          <cell r="F15461">
            <v>11</v>
          </cell>
          <cell r="G15461">
            <v>9</v>
          </cell>
          <cell r="H15461">
            <v>9</v>
          </cell>
          <cell r="I15461">
            <v>7</v>
          </cell>
          <cell r="J15461">
            <v>6</v>
          </cell>
          <cell r="K15461">
            <v>7</v>
          </cell>
          <cell r="L15461">
            <v>11</v>
          </cell>
        </row>
        <row r="15462">
          <cell r="E15462">
            <v>34820</v>
          </cell>
          <cell r="F15462">
            <v>7</v>
          </cell>
          <cell r="G15462">
            <v>6</v>
          </cell>
          <cell r="H15462">
            <v>9</v>
          </cell>
          <cell r="I15462">
            <v>6</v>
          </cell>
          <cell r="J15462">
            <v>13</v>
          </cell>
          <cell r="K15462">
            <v>15</v>
          </cell>
          <cell r="L15462">
            <v>24</v>
          </cell>
        </row>
        <row r="15463">
          <cell r="E15463">
            <v>34821</v>
          </cell>
          <cell r="F15463">
            <v>11</v>
          </cell>
          <cell r="G15463">
            <v>11</v>
          </cell>
          <cell r="H15463">
            <v>11</v>
          </cell>
          <cell r="I15463">
            <v>11</v>
          </cell>
          <cell r="J15463">
            <v>9</v>
          </cell>
          <cell r="K15463">
            <v>6</v>
          </cell>
          <cell r="L15463">
            <v>9</v>
          </cell>
        </row>
        <row r="15464">
          <cell r="E15464">
            <v>34822</v>
          </cell>
          <cell r="F15464">
            <v>0</v>
          </cell>
          <cell r="G15464">
            <v>0</v>
          </cell>
          <cell r="H15464">
            <v>0</v>
          </cell>
          <cell r="I15464">
            <v>6</v>
          </cell>
          <cell r="J15464">
            <v>11</v>
          </cell>
          <cell r="K15464">
            <v>0</v>
          </cell>
          <cell r="L15464">
            <v>4</v>
          </cell>
        </row>
        <row r="15465">
          <cell r="E15465">
            <v>34823</v>
          </cell>
          <cell r="F15465">
            <v>4</v>
          </cell>
          <cell r="G15465">
            <v>4</v>
          </cell>
          <cell r="H15465">
            <v>4</v>
          </cell>
          <cell r="I15465">
            <v>0</v>
          </cell>
          <cell r="J15465">
            <v>0</v>
          </cell>
          <cell r="K15465">
            <v>0</v>
          </cell>
          <cell r="L15465">
            <v>4</v>
          </cell>
        </row>
        <row r="15466">
          <cell r="E15466">
            <v>34824</v>
          </cell>
          <cell r="F15466">
            <v>0</v>
          </cell>
          <cell r="G15466">
            <v>0</v>
          </cell>
          <cell r="H15466">
            <v>0</v>
          </cell>
          <cell r="I15466">
            <v>4</v>
          </cell>
          <cell r="J15466">
            <v>0</v>
          </cell>
          <cell r="K15466">
            <v>7</v>
          </cell>
          <cell r="L15466">
            <v>9</v>
          </cell>
        </row>
        <row r="15467">
          <cell r="E15467">
            <v>34825</v>
          </cell>
          <cell r="F15467">
            <v>6</v>
          </cell>
          <cell r="G15467">
            <v>13</v>
          </cell>
          <cell r="H15467">
            <v>11</v>
          </cell>
          <cell r="I15467">
            <v>11</v>
          </cell>
          <cell r="J15467">
            <v>13</v>
          </cell>
          <cell r="K15467">
            <v>4</v>
          </cell>
          <cell r="L15467">
            <v>15</v>
          </cell>
        </row>
        <row r="15468">
          <cell r="E15468">
            <v>34826</v>
          </cell>
          <cell r="F15468">
            <v>28</v>
          </cell>
          <cell r="G15468">
            <v>26</v>
          </cell>
          <cell r="H15468">
            <v>28</v>
          </cell>
          <cell r="I15468">
            <v>24</v>
          </cell>
          <cell r="J15468">
            <v>28</v>
          </cell>
          <cell r="K15468">
            <v>28</v>
          </cell>
          <cell r="L15468">
            <v>28</v>
          </cell>
        </row>
        <row r="15469">
          <cell r="E15469">
            <v>34827</v>
          </cell>
          <cell r="F15469">
            <v>7</v>
          </cell>
          <cell r="G15469">
            <v>0</v>
          </cell>
          <cell r="H15469">
            <v>6</v>
          </cell>
          <cell r="I15469">
            <v>7</v>
          </cell>
          <cell r="J15469">
            <v>11</v>
          </cell>
          <cell r="K15469">
            <v>4</v>
          </cell>
          <cell r="L15469">
            <v>0</v>
          </cell>
        </row>
        <row r="15470">
          <cell r="E15470">
            <v>34828</v>
          </cell>
          <cell r="F15470">
            <v>0</v>
          </cell>
          <cell r="G15470">
            <v>0</v>
          </cell>
          <cell r="H15470">
            <v>7</v>
          </cell>
          <cell r="I15470">
            <v>0</v>
          </cell>
          <cell r="J15470">
            <v>6</v>
          </cell>
          <cell r="K15470">
            <v>4</v>
          </cell>
          <cell r="L15470">
            <v>0</v>
          </cell>
        </row>
        <row r="15471">
          <cell r="E15471">
            <v>34829</v>
          </cell>
          <cell r="F15471">
            <v>15</v>
          </cell>
          <cell r="G15471">
            <v>11</v>
          </cell>
          <cell r="H15471">
            <v>6</v>
          </cell>
          <cell r="I15471">
            <v>6</v>
          </cell>
          <cell r="J15471">
            <v>6</v>
          </cell>
          <cell r="K15471">
            <v>0</v>
          </cell>
          <cell r="L15471">
            <v>0</v>
          </cell>
        </row>
        <row r="15472">
          <cell r="E15472">
            <v>34830</v>
          </cell>
          <cell r="F15472">
            <v>13</v>
          </cell>
          <cell r="G15472">
            <v>9</v>
          </cell>
          <cell r="H15472">
            <v>7</v>
          </cell>
          <cell r="I15472">
            <v>13</v>
          </cell>
          <cell r="J15472">
            <v>4</v>
          </cell>
          <cell r="K15472">
            <v>7</v>
          </cell>
          <cell r="L15472">
            <v>7</v>
          </cell>
        </row>
        <row r="15473">
          <cell r="E15473">
            <v>34831</v>
          </cell>
          <cell r="F15473">
            <v>22</v>
          </cell>
          <cell r="G15473">
            <v>28</v>
          </cell>
          <cell r="H15473">
            <v>30</v>
          </cell>
          <cell r="I15473">
            <v>19</v>
          </cell>
          <cell r="J15473">
            <v>33</v>
          </cell>
          <cell r="K15473">
            <v>30</v>
          </cell>
          <cell r="L15473">
            <v>26</v>
          </cell>
        </row>
        <row r="15474">
          <cell r="E15474">
            <v>34832</v>
          </cell>
          <cell r="F15474">
            <v>0</v>
          </cell>
          <cell r="G15474">
            <v>0</v>
          </cell>
          <cell r="H15474">
            <v>0</v>
          </cell>
          <cell r="I15474">
            <v>2</v>
          </cell>
          <cell r="J15474">
            <v>0</v>
          </cell>
          <cell r="K15474">
            <v>0</v>
          </cell>
          <cell r="L15474">
            <v>4</v>
          </cell>
        </row>
        <row r="15475">
          <cell r="E15475">
            <v>34833</v>
          </cell>
          <cell r="F15475">
            <v>0</v>
          </cell>
          <cell r="G15475">
            <v>0</v>
          </cell>
          <cell r="H15475">
            <v>0</v>
          </cell>
          <cell r="I15475">
            <v>0</v>
          </cell>
          <cell r="J15475">
            <v>7</v>
          </cell>
          <cell r="K15475">
            <v>0</v>
          </cell>
          <cell r="L15475">
            <v>9</v>
          </cell>
        </row>
        <row r="15476">
          <cell r="E15476">
            <v>34834</v>
          </cell>
          <cell r="F15476">
            <v>6</v>
          </cell>
          <cell r="G15476">
            <v>11</v>
          </cell>
          <cell r="H15476">
            <v>9</v>
          </cell>
          <cell r="I15476">
            <v>9</v>
          </cell>
          <cell r="J15476">
            <v>7</v>
          </cell>
          <cell r="K15476">
            <v>7</v>
          </cell>
          <cell r="L15476">
            <v>7</v>
          </cell>
        </row>
        <row r="15477">
          <cell r="E15477">
            <v>34835</v>
          </cell>
          <cell r="F15477">
            <v>7</v>
          </cell>
          <cell r="G15477">
            <v>11</v>
          </cell>
          <cell r="H15477">
            <v>11</v>
          </cell>
          <cell r="I15477">
            <v>13</v>
          </cell>
          <cell r="J15477">
            <v>19</v>
          </cell>
          <cell r="K15477">
            <v>22</v>
          </cell>
          <cell r="L15477">
            <v>19</v>
          </cell>
        </row>
        <row r="15478">
          <cell r="E15478">
            <v>34836</v>
          </cell>
          <cell r="F15478">
            <v>6</v>
          </cell>
          <cell r="G15478">
            <v>7</v>
          </cell>
          <cell r="H15478">
            <v>0</v>
          </cell>
          <cell r="I15478">
            <v>4</v>
          </cell>
          <cell r="J15478">
            <v>7</v>
          </cell>
          <cell r="K15478">
            <v>7</v>
          </cell>
          <cell r="L15478">
            <v>0</v>
          </cell>
        </row>
        <row r="15479">
          <cell r="E15479">
            <v>34837</v>
          </cell>
          <cell r="F15479">
            <v>17</v>
          </cell>
          <cell r="G15479">
            <v>15</v>
          </cell>
          <cell r="H15479">
            <v>19</v>
          </cell>
          <cell r="I15479">
            <v>19</v>
          </cell>
          <cell r="J15479">
            <v>22</v>
          </cell>
          <cell r="K15479">
            <v>28</v>
          </cell>
          <cell r="L15479">
            <v>26</v>
          </cell>
        </row>
        <row r="15480">
          <cell r="E15480">
            <v>34838</v>
          </cell>
          <cell r="F15480">
            <v>17</v>
          </cell>
          <cell r="G15480">
            <v>19</v>
          </cell>
          <cell r="H15480">
            <v>15</v>
          </cell>
          <cell r="I15480">
            <v>15</v>
          </cell>
          <cell r="J15480">
            <v>11</v>
          </cell>
          <cell r="K15480">
            <v>6</v>
          </cell>
          <cell r="L15480">
            <v>11</v>
          </cell>
        </row>
        <row r="15481">
          <cell r="E15481">
            <v>34839</v>
          </cell>
          <cell r="F15481">
            <v>0</v>
          </cell>
          <cell r="G15481">
            <v>6</v>
          </cell>
          <cell r="H15481">
            <v>6</v>
          </cell>
          <cell r="I15481">
            <v>4</v>
          </cell>
          <cell r="J15481">
            <v>11</v>
          </cell>
          <cell r="K15481">
            <v>9</v>
          </cell>
          <cell r="L15481">
            <v>6</v>
          </cell>
        </row>
        <row r="15482">
          <cell r="E15482">
            <v>34840</v>
          </cell>
          <cell r="F15482">
            <v>37</v>
          </cell>
          <cell r="G15482">
            <v>35</v>
          </cell>
          <cell r="H15482">
            <v>28</v>
          </cell>
          <cell r="I15482">
            <v>43</v>
          </cell>
          <cell r="J15482">
            <v>37</v>
          </cell>
          <cell r="K15482">
            <v>26</v>
          </cell>
          <cell r="L15482">
            <v>17</v>
          </cell>
        </row>
        <row r="15483">
          <cell r="E15483">
            <v>34841</v>
          </cell>
          <cell r="F15483">
            <v>13</v>
          </cell>
          <cell r="G15483">
            <v>4</v>
          </cell>
          <cell r="H15483">
            <v>0</v>
          </cell>
          <cell r="I15483">
            <v>0</v>
          </cell>
          <cell r="J15483">
            <v>0</v>
          </cell>
          <cell r="K15483">
            <v>6</v>
          </cell>
          <cell r="L15483">
            <v>0</v>
          </cell>
        </row>
        <row r="15484">
          <cell r="E15484">
            <v>34842</v>
          </cell>
          <cell r="F15484">
            <v>4</v>
          </cell>
          <cell r="G15484">
            <v>6</v>
          </cell>
          <cell r="H15484">
            <v>6</v>
          </cell>
          <cell r="I15484">
            <v>11</v>
          </cell>
          <cell r="J15484">
            <v>0</v>
          </cell>
          <cell r="K15484">
            <v>6</v>
          </cell>
          <cell r="L15484">
            <v>6</v>
          </cell>
        </row>
        <row r="15485">
          <cell r="E15485">
            <v>34843</v>
          </cell>
          <cell r="F15485">
            <v>11</v>
          </cell>
          <cell r="G15485">
            <v>11</v>
          </cell>
          <cell r="H15485">
            <v>15</v>
          </cell>
          <cell r="I15485">
            <v>9</v>
          </cell>
          <cell r="J15485">
            <v>7</v>
          </cell>
          <cell r="K15485">
            <v>7</v>
          </cell>
          <cell r="L15485">
            <v>11</v>
          </cell>
        </row>
        <row r="15486">
          <cell r="E15486">
            <v>34844</v>
          </cell>
          <cell r="F15486">
            <v>30</v>
          </cell>
          <cell r="G15486">
            <v>24</v>
          </cell>
          <cell r="H15486">
            <v>15</v>
          </cell>
          <cell r="I15486">
            <v>24</v>
          </cell>
          <cell r="J15486">
            <v>15</v>
          </cell>
          <cell r="K15486">
            <v>17</v>
          </cell>
          <cell r="L15486">
            <v>17</v>
          </cell>
        </row>
        <row r="15487">
          <cell r="E15487">
            <v>34845</v>
          </cell>
          <cell r="F15487">
            <v>9</v>
          </cell>
          <cell r="G15487">
            <v>11</v>
          </cell>
          <cell r="H15487">
            <v>9</v>
          </cell>
          <cell r="I15487">
            <v>6</v>
          </cell>
          <cell r="J15487">
            <v>7</v>
          </cell>
          <cell r="K15487">
            <v>6</v>
          </cell>
          <cell r="L15487">
            <v>6</v>
          </cell>
        </row>
        <row r="15488">
          <cell r="E15488">
            <v>34846</v>
          </cell>
          <cell r="F15488">
            <v>11</v>
          </cell>
          <cell r="G15488">
            <v>7</v>
          </cell>
          <cell r="H15488">
            <v>11</v>
          </cell>
          <cell r="I15488">
            <v>11</v>
          </cell>
          <cell r="J15488">
            <v>11</v>
          </cell>
          <cell r="K15488">
            <v>0</v>
          </cell>
          <cell r="L15488">
            <v>0</v>
          </cell>
        </row>
        <row r="15489">
          <cell r="E15489">
            <v>34847</v>
          </cell>
          <cell r="F15489">
            <v>6</v>
          </cell>
          <cell r="G15489">
            <v>0</v>
          </cell>
          <cell r="H15489">
            <v>0</v>
          </cell>
          <cell r="I15489">
            <v>6</v>
          </cell>
          <cell r="J15489">
            <v>11</v>
          </cell>
          <cell r="K15489">
            <v>7</v>
          </cell>
          <cell r="L15489">
            <v>0</v>
          </cell>
        </row>
        <row r="15490">
          <cell r="E15490">
            <v>34848</v>
          </cell>
          <cell r="F15490">
            <v>0</v>
          </cell>
          <cell r="G15490">
            <v>0</v>
          </cell>
          <cell r="H15490">
            <v>0</v>
          </cell>
          <cell r="I15490">
            <v>0</v>
          </cell>
          <cell r="J15490">
            <v>0</v>
          </cell>
          <cell r="K15490">
            <v>0</v>
          </cell>
          <cell r="L15490">
            <v>0</v>
          </cell>
        </row>
        <row r="15491">
          <cell r="E15491">
            <v>34849</v>
          </cell>
          <cell r="F15491">
            <v>7</v>
          </cell>
          <cell r="G15491">
            <v>4</v>
          </cell>
          <cell r="H15491">
            <v>0</v>
          </cell>
          <cell r="I15491">
            <v>4</v>
          </cell>
          <cell r="J15491">
            <v>0</v>
          </cell>
          <cell r="K15491">
            <v>0</v>
          </cell>
          <cell r="L15491">
            <v>0</v>
          </cell>
        </row>
        <row r="15492">
          <cell r="E15492">
            <v>34850</v>
          </cell>
          <cell r="F15492">
            <v>22</v>
          </cell>
          <cell r="G15492">
            <v>20</v>
          </cell>
          <cell r="H15492">
            <v>17</v>
          </cell>
          <cell r="I15492">
            <v>15</v>
          </cell>
          <cell r="J15492">
            <v>15</v>
          </cell>
          <cell r="K15492">
            <v>0</v>
          </cell>
          <cell r="L15492">
            <v>7</v>
          </cell>
        </row>
        <row r="15493">
          <cell r="E15493">
            <v>34851</v>
          </cell>
          <cell r="F15493">
            <v>0</v>
          </cell>
          <cell r="G15493">
            <v>6</v>
          </cell>
          <cell r="H15493">
            <v>0</v>
          </cell>
          <cell r="I15493">
            <v>6</v>
          </cell>
          <cell r="J15493">
            <v>11</v>
          </cell>
          <cell r="K15493">
            <v>7</v>
          </cell>
          <cell r="L15493">
            <v>0</v>
          </cell>
        </row>
        <row r="15494">
          <cell r="E15494">
            <v>34852</v>
          </cell>
          <cell r="F15494">
            <v>6</v>
          </cell>
          <cell r="G15494">
            <v>7</v>
          </cell>
          <cell r="H15494">
            <v>7</v>
          </cell>
          <cell r="I15494">
            <v>0</v>
          </cell>
          <cell r="J15494">
            <v>0</v>
          </cell>
          <cell r="K15494">
            <v>0</v>
          </cell>
          <cell r="L15494">
            <v>0</v>
          </cell>
        </row>
        <row r="15495">
          <cell r="E15495">
            <v>34853</v>
          </cell>
          <cell r="F15495">
            <v>19</v>
          </cell>
          <cell r="G15495">
            <v>33</v>
          </cell>
          <cell r="H15495">
            <v>20</v>
          </cell>
          <cell r="I15495">
            <v>20</v>
          </cell>
          <cell r="J15495">
            <v>24</v>
          </cell>
          <cell r="K15495">
            <v>28</v>
          </cell>
          <cell r="L15495">
            <v>30</v>
          </cell>
        </row>
        <row r="15496">
          <cell r="E15496">
            <v>34854</v>
          </cell>
          <cell r="F15496">
            <v>0</v>
          </cell>
          <cell r="G15496">
            <v>7</v>
          </cell>
          <cell r="H15496">
            <v>4</v>
          </cell>
          <cell r="I15496">
            <v>4</v>
          </cell>
          <cell r="J15496">
            <v>0</v>
          </cell>
          <cell r="K15496">
            <v>0</v>
          </cell>
          <cell r="L15496">
            <v>0</v>
          </cell>
        </row>
        <row r="15497">
          <cell r="E15497">
            <v>34855</v>
          </cell>
          <cell r="F15497">
            <v>9</v>
          </cell>
          <cell r="G15497">
            <v>9</v>
          </cell>
          <cell r="H15497">
            <v>7</v>
          </cell>
          <cell r="I15497">
            <v>6</v>
          </cell>
          <cell r="J15497">
            <v>6</v>
          </cell>
          <cell r="K15497">
            <v>4</v>
          </cell>
          <cell r="L15497">
            <v>4</v>
          </cell>
        </row>
        <row r="15498">
          <cell r="E15498">
            <v>34856</v>
          </cell>
          <cell r="F15498">
            <v>32</v>
          </cell>
          <cell r="G15498">
            <v>32</v>
          </cell>
          <cell r="H15498">
            <v>33</v>
          </cell>
          <cell r="I15498">
            <v>32</v>
          </cell>
          <cell r="J15498">
            <v>28</v>
          </cell>
          <cell r="K15498">
            <v>33</v>
          </cell>
          <cell r="L15498">
            <v>44</v>
          </cell>
        </row>
        <row r="15499">
          <cell r="E15499">
            <v>34857</v>
          </cell>
          <cell r="F15499">
            <v>9</v>
          </cell>
          <cell r="G15499">
            <v>6</v>
          </cell>
          <cell r="H15499">
            <v>7</v>
          </cell>
          <cell r="I15499">
            <v>0</v>
          </cell>
          <cell r="J15499">
            <v>0</v>
          </cell>
          <cell r="K15499">
            <v>9</v>
          </cell>
          <cell r="L15499">
            <v>9</v>
          </cell>
        </row>
        <row r="15500">
          <cell r="E15500">
            <v>34858</v>
          </cell>
          <cell r="F15500">
            <v>0</v>
          </cell>
          <cell r="G15500">
            <v>4</v>
          </cell>
          <cell r="H15500">
            <v>0</v>
          </cell>
          <cell r="I15500">
            <v>0</v>
          </cell>
          <cell r="J15500">
            <v>4</v>
          </cell>
          <cell r="K15500">
            <v>7</v>
          </cell>
          <cell r="L15500">
            <v>0</v>
          </cell>
        </row>
        <row r="15501">
          <cell r="E15501">
            <v>34859</v>
          </cell>
          <cell r="F15501">
            <v>4</v>
          </cell>
          <cell r="G15501">
            <v>0</v>
          </cell>
          <cell r="H15501">
            <v>4</v>
          </cell>
          <cell r="I15501">
            <v>0</v>
          </cell>
          <cell r="J15501">
            <v>0</v>
          </cell>
          <cell r="K15501">
            <v>0</v>
          </cell>
          <cell r="L15501">
            <v>4</v>
          </cell>
        </row>
        <row r="15502">
          <cell r="E15502">
            <v>34860</v>
          </cell>
          <cell r="F15502">
            <v>9</v>
          </cell>
          <cell r="G15502">
            <v>9</v>
          </cell>
          <cell r="H15502">
            <v>6</v>
          </cell>
          <cell r="I15502">
            <v>9</v>
          </cell>
          <cell r="J15502">
            <v>9</v>
          </cell>
          <cell r="K15502">
            <v>7</v>
          </cell>
          <cell r="L15502">
            <v>4</v>
          </cell>
        </row>
        <row r="15503">
          <cell r="E15503">
            <v>34861</v>
          </cell>
          <cell r="F15503">
            <v>19</v>
          </cell>
          <cell r="G15503">
            <v>13</v>
          </cell>
          <cell r="H15503">
            <v>9</v>
          </cell>
          <cell r="I15503">
            <v>7</v>
          </cell>
          <cell r="J15503">
            <v>6</v>
          </cell>
          <cell r="K15503">
            <v>4</v>
          </cell>
          <cell r="L15503">
            <v>6</v>
          </cell>
        </row>
        <row r="15504">
          <cell r="E15504">
            <v>34862</v>
          </cell>
          <cell r="F15504">
            <v>15</v>
          </cell>
          <cell r="G15504">
            <v>19</v>
          </cell>
          <cell r="H15504">
            <v>19</v>
          </cell>
          <cell r="I15504">
            <v>17</v>
          </cell>
          <cell r="J15504">
            <v>13</v>
          </cell>
          <cell r="K15504">
            <v>15</v>
          </cell>
          <cell r="L15504">
            <v>15</v>
          </cell>
        </row>
        <row r="15505">
          <cell r="E15505">
            <v>34863</v>
          </cell>
          <cell r="F15505">
            <v>6</v>
          </cell>
          <cell r="G15505">
            <v>0</v>
          </cell>
          <cell r="H15505">
            <v>0</v>
          </cell>
          <cell r="I15505">
            <v>0</v>
          </cell>
          <cell r="J15505">
            <v>9</v>
          </cell>
          <cell r="K15505">
            <v>11</v>
          </cell>
          <cell r="L15505">
            <v>26</v>
          </cell>
        </row>
        <row r="15506">
          <cell r="E15506">
            <v>34864</v>
          </cell>
          <cell r="F15506">
            <v>15</v>
          </cell>
          <cell r="G15506">
            <v>15</v>
          </cell>
          <cell r="H15506">
            <v>15</v>
          </cell>
          <cell r="I15506">
            <v>15</v>
          </cell>
          <cell r="J15506">
            <v>15</v>
          </cell>
          <cell r="K15506">
            <v>13</v>
          </cell>
          <cell r="L15506">
            <v>11</v>
          </cell>
        </row>
        <row r="15507">
          <cell r="E15507">
            <v>34865</v>
          </cell>
          <cell r="F15507">
            <v>11</v>
          </cell>
          <cell r="G15507">
            <v>11</v>
          </cell>
          <cell r="H15507">
            <v>0</v>
          </cell>
          <cell r="I15507">
            <v>6</v>
          </cell>
          <cell r="J15507">
            <v>7</v>
          </cell>
          <cell r="K15507">
            <v>4</v>
          </cell>
          <cell r="L15507">
            <v>7</v>
          </cell>
        </row>
        <row r="15508">
          <cell r="E15508">
            <v>34866</v>
          </cell>
          <cell r="F15508">
            <v>0</v>
          </cell>
          <cell r="G15508">
            <v>6</v>
          </cell>
          <cell r="H15508">
            <v>0</v>
          </cell>
          <cell r="I15508">
            <v>9</v>
          </cell>
          <cell r="J15508">
            <v>7</v>
          </cell>
          <cell r="K15508">
            <v>7</v>
          </cell>
          <cell r="L15508">
            <v>0</v>
          </cell>
        </row>
        <row r="15509">
          <cell r="E15509">
            <v>34867</v>
          </cell>
          <cell r="F15509">
            <v>11</v>
          </cell>
          <cell r="G15509">
            <v>11</v>
          </cell>
          <cell r="H15509">
            <v>11</v>
          </cell>
          <cell r="I15509">
            <v>13</v>
          </cell>
          <cell r="J15509">
            <v>7</v>
          </cell>
          <cell r="K15509">
            <v>13</v>
          </cell>
          <cell r="L15509">
            <v>22</v>
          </cell>
        </row>
        <row r="15510">
          <cell r="E15510">
            <v>34868</v>
          </cell>
          <cell r="F15510">
            <v>15</v>
          </cell>
          <cell r="G15510">
            <v>17</v>
          </cell>
          <cell r="H15510">
            <v>17</v>
          </cell>
          <cell r="I15510">
            <v>19</v>
          </cell>
          <cell r="J15510">
            <v>17</v>
          </cell>
          <cell r="K15510">
            <v>26</v>
          </cell>
          <cell r="L15510">
            <v>30</v>
          </cell>
        </row>
        <row r="15511">
          <cell r="E15511">
            <v>34869</v>
          </cell>
          <cell r="F15511">
            <v>13</v>
          </cell>
          <cell r="G15511">
            <v>9</v>
          </cell>
          <cell r="H15511">
            <v>9</v>
          </cell>
          <cell r="I15511">
            <v>13</v>
          </cell>
          <cell r="J15511">
            <v>9</v>
          </cell>
          <cell r="K15511">
            <v>6</v>
          </cell>
          <cell r="L15511">
            <v>0</v>
          </cell>
        </row>
        <row r="15512">
          <cell r="E15512">
            <v>34870</v>
          </cell>
          <cell r="F15512">
            <v>33</v>
          </cell>
          <cell r="G15512">
            <v>22</v>
          </cell>
          <cell r="H15512">
            <v>24</v>
          </cell>
          <cell r="I15512">
            <v>17</v>
          </cell>
          <cell r="J15512">
            <v>15</v>
          </cell>
          <cell r="K15512">
            <v>20</v>
          </cell>
          <cell r="L15512">
            <v>19</v>
          </cell>
        </row>
        <row r="15513">
          <cell r="E15513">
            <v>34871</v>
          </cell>
          <cell r="F15513">
            <v>9</v>
          </cell>
          <cell r="G15513">
            <v>15</v>
          </cell>
          <cell r="H15513">
            <v>11</v>
          </cell>
          <cell r="I15513">
            <v>13</v>
          </cell>
          <cell r="J15513">
            <v>13</v>
          </cell>
          <cell r="K15513">
            <v>7</v>
          </cell>
          <cell r="L15513">
            <v>9</v>
          </cell>
        </row>
        <row r="15514">
          <cell r="E15514">
            <v>34872</v>
          </cell>
          <cell r="F15514">
            <v>0</v>
          </cell>
          <cell r="G15514">
            <v>0</v>
          </cell>
          <cell r="H15514">
            <v>0</v>
          </cell>
          <cell r="I15514">
            <v>0</v>
          </cell>
          <cell r="J15514">
            <v>0</v>
          </cell>
          <cell r="K15514">
            <v>6</v>
          </cell>
          <cell r="L15514">
            <v>6</v>
          </cell>
        </row>
        <row r="15515">
          <cell r="E15515">
            <v>34873</v>
          </cell>
          <cell r="F15515">
            <v>0</v>
          </cell>
          <cell r="G15515">
            <v>0</v>
          </cell>
          <cell r="H15515">
            <v>6</v>
          </cell>
          <cell r="I15515">
            <v>0</v>
          </cell>
          <cell r="J15515">
            <v>6</v>
          </cell>
          <cell r="K15515">
            <v>7</v>
          </cell>
          <cell r="L15515">
            <v>6</v>
          </cell>
        </row>
        <row r="15516">
          <cell r="E15516">
            <v>34874</v>
          </cell>
          <cell r="F15516">
            <v>4</v>
          </cell>
          <cell r="G15516">
            <v>4</v>
          </cell>
          <cell r="H15516">
            <v>6</v>
          </cell>
          <cell r="I15516">
            <v>11</v>
          </cell>
          <cell r="J15516">
            <v>0</v>
          </cell>
          <cell r="K15516">
            <v>4</v>
          </cell>
          <cell r="L15516">
            <v>7</v>
          </cell>
        </row>
        <row r="15517">
          <cell r="E15517">
            <v>34875</v>
          </cell>
          <cell r="F15517">
            <v>17</v>
          </cell>
          <cell r="G15517">
            <v>19</v>
          </cell>
          <cell r="H15517">
            <v>20</v>
          </cell>
          <cell r="I15517">
            <v>20</v>
          </cell>
          <cell r="J15517">
            <v>19</v>
          </cell>
          <cell r="K15517">
            <v>15</v>
          </cell>
          <cell r="L15517">
            <v>9</v>
          </cell>
        </row>
        <row r="15518">
          <cell r="E15518">
            <v>34876</v>
          </cell>
          <cell r="F15518">
            <v>24</v>
          </cell>
          <cell r="G15518">
            <v>22</v>
          </cell>
          <cell r="H15518">
            <v>17</v>
          </cell>
          <cell r="I15518">
            <v>15</v>
          </cell>
          <cell r="J15518">
            <v>15</v>
          </cell>
          <cell r="K15518">
            <v>15</v>
          </cell>
          <cell r="L15518">
            <v>11</v>
          </cell>
        </row>
        <row r="15519">
          <cell r="E15519">
            <v>34877</v>
          </cell>
          <cell r="F15519">
            <v>17</v>
          </cell>
          <cell r="G15519">
            <v>19</v>
          </cell>
          <cell r="H15519">
            <v>17</v>
          </cell>
          <cell r="I15519">
            <v>15</v>
          </cell>
          <cell r="J15519">
            <v>11</v>
          </cell>
          <cell r="K15519">
            <v>9</v>
          </cell>
          <cell r="L15519">
            <v>13</v>
          </cell>
        </row>
        <row r="15520">
          <cell r="E15520">
            <v>34878</v>
          </cell>
          <cell r="F15520">
            <v>15</v>
          </cell>
          <cell r="G15520">
            <v>17</v>
          </cell>
          <cell r="H15520">
            <v>15</v>
          </cell>
          <cell r="I15520">
            <v>17</v>
          </cell>
          <cell r="J15520">
            <v>9</v>
          </cell>
          <cell r="K15520">
            <v>20</v>
          </cell>
          <cell r="L15520">
            <v>11</v>
          </cell>
        </row>
        <row r="15521">
          <cell r="E15521">
            <v>34879</v>
          </cell>
          <cell r="F15521">
            <v>0</v>
          </cell>
          <cell r="G15521">
            <v>7</v>
          </cell>
          <cell r="H15521">
            <v>0</v>
          </cell>
          <cell r="I15521">
            <v>0</v>
          </cell>
          <cell r="J15521">
            <v>0</v>
          </cell>
          <cell r="K15521">
            <v>0</v>
          </cell>
          <cell r="L15521">
            <v>0</v>
          </cell>
        </row>
        <row r="15522">
          <cell r="E15522">
            <v>34880</v>
          </cell>
          <cell r="F15522">
            <v>0</v>
          </cell>
          <cell r="G15522">
            <v>15</v>
          </cell>
          <cell r="H15522">
            <v>13</v>
          </cell>
          <cell r="I15522">
            <v>0</v>
          </cell>
          <cell r="J15522">
            <v>4</v>
          </cell>
          <cell r="K15522">
            <v>0</v>
          </cell>
          <cell r="L15522">
            <v>6</v>
          </cell>
        </row>
        <row r="15523">
          <cell r="E15523">
            <v>34881</v>
          </cell>
          <cell r="F15523">
            <v>6</v>
          </cell>
          <cell r="G15523">
            <v>7</v>
          </cell>
          <cell r="H15523">
            <v>11</v>
          </cell>
          <cell r="I15523">
            <v>6</v>
          </cell>
          <cell r="J15523">
            <v>4</v>
          </cell>
          <cell r="K15523">
            <v>0</v>
          </cell>
          <cell r="L15523">
            <v>0</v>
          </cell>
        </row>
        <row r="15524">
          <cell r="E15524">
            <v>34882</v>
          </cell>
          <cell r="F15524">
            <v>17</v>
          </cell>
          <cell r="G15524">
            <v>6</v>
          </cell>
          <cell r="H15524">
            <v>7</v>
          </cell>
          <cell r="I15524">
            <v>4</v>
          </cell>
          <cell r="J15524">
            <v>9</v>
          </cell>
          <cell r="K15524">
            <v>4</v>
          </cell>
          <cell r="L15524">
            <v>7</v>
          </cell>
        </row>
        <row r="15525">
          <cell r="E15525">
            <v>34883</v>
          </cell>
          <cell r="F15525">
            <v>20</v>
          </cell>
          <cell r="G15525">
            <v>17</v>
          </cell>
          <cell r="H15525">
            <v>19</v>
          </cell>
          <cell r="I15525">
            <v>19</v>
          </cell>
          <cell r="J15525">
            <v>15</v>
          </cell>
          <cell r="K15525">
            <v>13</v>
          </cell>
          <cell r="L15525">
            <v>13</v>
          </cell>
        </row>
        <row r="15526">
          <cell r="E15526">
            <v>34884</v>
          </cell>
          <cell r="F15526">
            <v>0</v>
          </cell>
          <cell r="G15526">
            <v>4</v>
          </cell>
          <cell r="H15526">
            <v>4</v>
          </cell>
          <cell r="I15526">
            <v>7</v>
          </cell>
          <cell r="J15526">
            <v>7</v>
          </cell>
          <cell r="K15526">
            <v>6</v>
          </cell>
          <cell r="L15526">
            <v>0</v>
          </cell>
        </row>
        <row r="15527">
          <cell r="E15527">
            <v>34885</v>
          </cell>
          <cell r="F15527">
            <v>11</v>
          </cell>
          <cell r="G15527">
            <v>13</v>
          </cell>
          <cell r="H15527">
            <v>9</v>
          </cell>
          <cell r="I15527">
            <v>11</v>
          </cell>
          <cell r="J15527">
            <v>17</v>
          </cell>
          <cell r="K15527">
            <v>11</v>
          </cell>
          <cell r="L15527">
            <v>19</v>
          </cell>
        </row>
        <row r="15528">
          <cell r="E15528">
            <v>34886</v>
          </cell>
          <cell r="F15528">
            <v>0</v>
          </cell>
          <cell r="G15528">
            <v>0</v>
          </cell>
          <cell r="H15528">
            <v>11</v>
          </cell>
          <cell r="I15528">
            <v>0</v>
          </cell>
          <cell r="J15528">
            <v>9</v>
          </cell>
          <cell r="K15528">
            <v>7</v>
          </cell>
          <cell r="L15528">
            <v>13</v>
          </cell>
        </row>
        <row r="15529">
          <cell r="E15529">
            <v>34887</v>
          </cell>
          <cell r="F15529">
            <v>9</v>
          </cell>
          <cell r="G15529">
            <v>4</v>
          </cell>
          <cell r="H15529">
            <v>7</v>
          </cell>
          <cell r="I15529">
            <v>19</v>
          </cell>
          <cell r="J15529">
            <v>19</v>
          </cell>
          <cell r="K15529">
            <v>13</v>
          </cell>
          <cell r="L15529">
            <v>10</v>
          </cell>
        </row>
        <row r="15530">
          <cell r="E15530">
            <v>34888</v>
          </cell>
          <cell r="F15530">
            <v>13</v>
          </cell>
          <cell r="G15530">
            <v>13</v>
          </cell>
          <cell r="H15530">
            <v>11</v>
          </cell>
          <cell r="I15530">
            <v>7</v>
          </cell>
          <cell r="J15530">
            <v>7</v>
          </cell>
          <cell r="K15530">
            <v>7</v>
          </cell>
          <cell r="L15530">
            <v>6</v>
          </cell>
        </row>
        <row r="15531">
          <cell r="E15531">
            <v>34889</v>
          </cell>
          <cell r="F15531">
            <v>7</v>
          </cell>
          <cell r="G15531">
            <v>0</v>
          </cell>
          <cell r="H15531">
            <v>7</v>
          </cell>
          <cell r="I15531">
            <v>11</v>
          </cell>
          <cell r="J15531">
            <v>7</v>
          </cell>
          <cell r="K15531">
            <v>9</v>
          </cell>
          <cell r="L15531">
            <v>13</v>
          </cell>
        </row>
        <row r="15532">
          <cell r="E15532">
            <v>34890</v>
          </cell>
          <cell r="F15532">
            <v>11</v>
          </cell>
          <cell r="G15532">
            <v>7</v>
          </cell>
          <cell r="H15532">
            <v>9</v>
          </cell>
          <cell r="I15532">
            <v>6</v>
          </cell>
          <cell r="J15532">
            <v>6</v>
          </cell>
          <cell r="K15532">
            <v>6</v>
          </cell>
          <cell r="L15532">
            <v>9</v>
          </cell>
        </row>
        <row r="15533">
          <cell r="E15533">
            <v>34891</v>
          </cell>
          <cell r="F15533">
            <v>17</v>
          </cell>
          <cell r="G15533">
            <v>28</v>
          </cell>
          <cell r="H15533">
            <v>15</v>
          </cell>
          <cell r="I15533">
            <v>15</v>
          </cell>
          <cell r="J15533">
            <v>9</v>
          </cell>
          <cell r="K15533">
            <v>4</v>
          </cell>
          <cell r="L15533">
            <v>0</v>
          </cell>
        </row>
        <row r="15534">
          <cell r="E15534">
            <v>34892</v>
          </cell>
          <cell r="F15534">
            <v>6</v>
          </cell>
          <cell r="G15534">
            <v>13</v>
          </cell>
          <cell r="H15534">
            <v>17</v>
          </cell>
          <cell r="I15534">
            <v>11</v>
          </cell>
          <cell r="J15534">
            <v>6</v>
          </cell>
          <cell r="K15534">
            <v>4</v>
          </cell>
          <cell r="L15534">
            <v>0</v>
          </cell>
        </row>
        <row r="15535">
          <cell r="E15535">
            <v>34893</v>
          </cell>
          <cell r="F15535">
            <v>30</v>
          </cell>
          <cell r="G15535">
            <v>22</v>
          </cell>
          <cell r="H15535">
            <v>9</v>
          </cell>
          <cell r="I15535">
            <v>11</v>
          </cell>
          <cell r="J15535">
            <v>6</v>
          </cell>
          <cell r="K15535">
            <v>4</v>
          </cell>
          <cell r="L15535">
            <v>0</v>
          </cell>
        </row>
        <row r="15536">
          <cell r="E15536">
            <v>34894</v>
          </cell>
          <cell r="F15536">
            <v>13</v>
          </cell>
          <cell r="G15536">
            <v>13</v>
          </cell>
          <cell r="H15536">
            <v>15</v>
          </cell>
          <cell r="I15536">
            <v>13</v>
          </cell>
          <cell r="J15536">
            <v>6</v>
          </cell>
          <cell r="K15536">
            <v>9</v>
          </cell>
          <cell r="L15536">
            <v>7</v>
          </cell>
        </row>
        <row r="15537">
          <cell r="E15537">
            <v>34895</v>
          </cell>
          <cell r="F15537">
            <v>15</v>
          </cell>
          <cell r="G15537">
            <v>7</v>
          </cell>
          <cell r="H15537">
            <v>9</v>
          </cell>
          <cell r="I15537">
            <v>9</v>
          </cell>
          <cell r="J15537">
            <v>9</v>
          </cell>
          <cell r="K15537">
            <v>13</v>
          </cell>
          <cell r="L15537">
            <v>11</v>
          </cell>
        </row>
        <row r="15538">
          <cell r="E15538">
            <v>34896</v>
          </cell>
          <cell r="F15538">
            <v>6</v>
          </cell>
          <cell r="G15538">
            <v>4</v>
          </cell>
          <cell r="H15538">
            <v>4</v>
          </cell>
          <cell r="I15538">
            <v>9</v>
          </cell>
          <cell r="J15538">
            <v>11</v>
          </cell>
          <cell r="K15538">
            <v>9</v>
          </cell>
          <cell r="L15538">
            <v>4</v>
          </cell>
        </row>
        <row r="15539">
          <cell r="E15539">
            <v>34897</v>
          </cell>
          <cell r="F15539">
            <v>11</v>
          </cell>
          <cell r="G15539">
            <v>7</v>
          </cell>
          <cell r="H15539">
            <v>7</v>
          </cell>
          <cell r="I15539">
            <v>7</v>
          </cell>
          <cell r="J15539">
            <v>11</v>
          </cell>
          <cell r="K15539">
            <v>13</v>
          </cell>
          <cell r="L15539">
            <v>9</v>
          </cell>
        </row>
        <row r="15540">
          <cell r="E15540">
            <v>34898</v>
          </cell>
          <cell r="F15540">
            <v>30</v>
          </cell>
          <cell r="G15540">
            <v>22</v>
          </cell>
          <cell r="H15540">
            <v>19</v>
          </cell>
          <cell r="I15540">
            <v>7</v>
          </cell>
          <cell r="J15540">
            <v>6</v>
          </cell>
          <cell r="K15540">
            <v>7</v>
          </cell>
          <cell r="L15540">
            <v>6</v>
          </cell>
        </row>
        <row r="15541">
          <cell r="E15541">
            <v>34899</v>
          </cell>
          <cell r="F15541">
            <v>0</v>
          </cell>
          <cell r="G15541">
            <v>7</v>
          </cell>
          <cell r="H15541">
            <v>0</v>
          </cell>
          <cell r="I15541">
            <v>0</v>
          </cell>
          <cell r="J15541">
            <v>0</v>
          </cell>
          <cell r="K15541">
            <v>0</v>
          </cell>
          <cell r="L15541">
            <v>0</v>
          </cell>
        </row>
        <row r="15542">
          <cell r="E15542">
            <v>34900</v>
          </cell>
          <cell r="F15542">
            <v>11</v>
          </cell>
          <cell r="G15542">
            <v>11</v>
          </cell>
          <cell r="H15542">
            <v>11</v>
          </cell>
          <cell r="I15542">
            <v>13</v>
          </cell>
          <cell r="J15542">
            <v>11</v>
          </cell>
          <cell r="K15542">
            <v>6</v>
          </cell>
          <cell r="L15542">
            <v>4</v>
          </cell>
        </row>
        <row r="15543">
          <cell r="E15543">
            <v>34901</v>
          </cell>
          <cell r="F15543">
            <v>17</v>
          </cell>
          <cell r="G15543">
            <v>17</v>
          </cell>
          <cell r="H15543">
            <v>9</v>
          </cell>
          <cell r="I15543">
            <v>13</v>
          </cell>
          <cell r="J15543">
            <v>13</v>
          </cell>
          <cell r="K15543">
            <v>15</v>
          </cell>
          <cell r="L15543">
            <v>15</v>
          </cell>
        </row>
        <row r="15544">
          <cell r="E15544">
            <v>34902</v>
          </cell>
          <cell r="F15544">
            <v>7</v>
          </cell>
          <cell r="G15544">
            <v>7</v>
          </cell>
          <cell r="H15544">
            <v>0</v>
          </cell>
          <cell r="I15544">
            <v>0</v>
          </cell>
          <cell r="J15544">
            <v>7</v>
          </cell>
          <cell r="K15544">
            <v>7</v>
          </cell>
          <cell r="L15544">
            <v>9</v>
          </cell>
        </row>
        <row r="15545">
          <cell r="E15545">
            <v>34903</v>
          </cell>
          <cell r="F15545">
            <v>7</v>
          </cell>
          <cell r="G15545">
            <v>7</v>
          </cell>
          <cell r="H15545">
            <v>7</v>
          </cell>
          <cell r="I15545">
            <v>9</v>
          </cell>
          <cell r="J15545">
            <v>13</v>
          </cell>
          <cell r="K15545">
            <v>26</v>
          </cell>
          <cell r="L15545">
            <v>15</v>
          </cell>
        </row>
        <row r="15546">
          <cell r="E15546">
            <v>34904</v>
          </cell>
          <cell r="F15546">
            <v>6</v>
          </cell>
          <cell r="G15546">
            <v>0</v>
          </cell>
          <cell r="H15546">
            <v>0</v>
          </cell>
          <cell r="I15546">
            <v>0</v>
          </cell>
          <cell r="J15546">
            <v>0</v>
          </cell>
          <cell r="K15546">
            <v>0</v>
          </cell>
          <cell r="L15546">
            <v>0</v>
          </cell>
        </row>
        <row r="15547">
          <cell r="E15547">
            <v>34905</v>
          </cell>
          <cell r="F15547">
            <v>9</v>
          </cell>
          <cell r="G15547">
            <v>13</v>
          </cell>
          <cell r="H15547">
            <v>6</v>
          </cell>
          <cell r="I15547">
            <v>7</v>
          </cell>
          <cell r="J15547">
            <v>7</v>
          </cell>
          <cell r="K15547">
            <v>4</v>
          </cell>
          <cell r="L15547">
            <v>7</v>
          </cell>
        </row>
        <row r="15548">
          <cell r="E15548">
            <v>34906</v>
          </cell>
          <cell r="F15548">
            <v>9</v>
          </cell>
          <cell r="G15548">
            <v>7</v>
          </cell>
          <cell r="H15548">
            <v>4</v>
          </cell>
          <cell r="I15548">
            <v>13</v>
          </cell>
          <cell r="J15548">
            <v>11</v>
          </cell>
          <cell r="K15548">
            <v>11</v>
          </cell>
          <cell r="L15548">
            <v>15</v>
          </cell>
        </row>
        <row r="15549">
          <cell r="E15549">
            <v>34907</v>
          </cell>
          <cell r="F15549">
            <v>7</v>
          </cell>
          <cell r="G15549">
            <v>13</v>
          </cell>
          <cell r="H15549">
            <v>15</v>
          </cell>
          <cell r="I15549">
            <v>6</v>
          </cell>
          <cell r="J15549">
            <v>4</v>
          </cell>
          <cell r="K15549">
            <v>17</v>
          </cell>
          <cell r="L15549">
            <v>15</v>
          </cell>
        </row>
        <row r="15550">
          <cell r="E15550">
            <v>34908</v>
          </cell>
          <cell r="F15550">
            <v>7</v>
          </cell>
          <cell r="G15550">
            <v>11</v>
          </cell>
          <cell r="H15550">
            <v>7</v>
          </cell>
          <cell r="I15550">
            <v>9</v>
          </cell>
          <cell r="J15550">
            <v>6</v>
          </cell>
          <cell r="K15550">
            <v>0</v>
          </cell>
          <cell r="L15550">
            <v>4</v>
          </cell>
        </row>
        <row r="15551">
          <cell r="E15551">
            <v>34909</v>
          </cell>
          <cell r="F15551">
            <v>19</v>
          </cell>
          <cell r="G15551">
            <v>6</v>
          </cell>
          <cell r="H15551">
            <v>19</v>
          </cell>
          <cell r="I15551">
            <v>22</v>
          </cell>
          <cell r="J15551">
            <v>11</v>
          </cell>
          <cell r="K15551">
            <v>0</v>
          </cell>
          <cell r="L15551">
            <v>11</v>
          </cell>
        </row>
        <row r="15552">
          <cell r="E15552">
            <v>34910</v>
          </cell>
          <cell r="F15552">
            <v>33</v>
          </cell>
          <cell r="G15552">
            <v>28</v>
          </cell>
          <cell r="H15552">
            <v>30</v>
          </cell>
          <cell r="I15552">
            <v>15</v>
          </cell>
          <cell r="J15552">
            <v>15</v>
          </cell>
          <cell r="K15552">
            <v>22</v>
          </cell>
          <cell r="L15552">
            <v>22</v>
          </cell>
        </row>
        <row r="15553">
          <cell r="E15553">
            <v>34911</v>
          </cell>
          <cell r="F15553">
            <v>6</v>
          </cell>
          <cell r="G15553">
            <v>4</v>
          </cell>
          <cell r="H15553">
            <v>4</v>
          </cell>
          <cell r="I15553">
            <v>0</v>
          </cell>
          <cell r="J15553">
            <v>9</v>
          </cell>
          <cell r="K15553">
            <v>13</v>
          </cell>
          <cell r="L15553">
            <v>13</v>
          </cell>
        </row>
        <row r="15554">
          <cell r="E15554">
            <v>34912</v>
          </cell>
          <cell r="F15554">
            <v>7</v>
          </cell>
          <cell r="G15554">
            <v>0</v>
          </cell>
          <cell r="H15554">
            <v>6</v>
          </cell>
          <cell r="I15554">
            <v>0</v>
          </cell>
          <cell r="J15554">
            <v>4</v>
          </cell>
          <cell r="K15554">
            <v>7</v>
          </cell>
          <cell r="L15554">
            <v>9</v>
          </cell>
        </row>
        <row r="15555">
          <cell r="E15555">
            <v>34913</v>
          </cell>
          <cell r="F15555">
            <v>6</v>
          </cell>
          <cell r="G15555">
            <v>4</v>
          </cell>
          <cell r="H15555">
            <v>6</v>
          </cell>
          <cell r="I15555">
            <v>7</v>
          </cell>
          <cell r="J15555">
            <v>7</v>
          </cell>
          <cell r="K15555">
            <v>0</v>
          </cell>
          <cell r="L15555">
            <v>4</v>
          </cell>
        </row>
        <row r="15556">
          <cell r="E15556">
            <v>34914</v>
          </cell>
          <cell r="F15556">
            <v>17</v>
          </cell>
          <cell r="G15556">
            <v>11</v>
          </cell>
          <cell r="H15556">
            <v>11</v>
          </cell>
          <cell r="I15556">
            <v>4</v>
          </cell>
          <cell r="J15556">
            <v>6</v>
          </cell>
          <cell r="K15556">
            <v>4</v>
          </cell>
          <cell r="L15556">
            <v>4</v>
          </cell>
        </row>
        <row r="15557">
          <cell r="E15557">
            <v>34915</v>
          </cell>
          <cell r="F15557">
            <v>0</v>
          </cell>
          <cell r="G15557">
            <v>0</v>
          </cell>
          <cell r="H15557">
            <v>6</v>
          </cell>
          <cell r="I15557">
            <v>0</v>
          </cell>
          <cell r="J15557">
            <v>0</v>
          </cell>
          <cell r="K15557">
            <v>0</v>
          </cell>
          <cell r="L15557">
            <v>0</v>
          </cell>
        </row>
        <row r="15558">
          <cell r="E15558">
            <v>34916</v>
          </cell>
          <cell r="F15558">
            <v>11</v>
          </cell>
          <cell r="G15558">
            <v>7</v>
          </cell>
          <cell r="H15558">
            <v>7</v>
          </cell>
          <cell r="I15558">
            <v>13</v>
          </cell>
          <cell r="J15558">
            <v>13</v>
          </cell>
          <cell r="K15558">
            <v>11</v>
          </cell>
          <cell r="L15558">
            <v>9</v>
          </cell>
        </row>
        <row r="15559">
          <cell r="E15559">
            <v>34917</v>
          </cell>
          <cell r="F15559">
            <v>19</v>
          </cell>
          <cell r="G15559">
            <v>13</v>
          </cell>
          <cell r="H15559">
            <v>11</v>
          </cell>
          <cell r="I15559">
            <v>13</v>
          </cell>
          <cell r="J15559">
            <v>11</v>
          </cell>
          <cell r="K15559">
            <v>7</v>
          </cell>
          <cell r="L15559">
            <v>6</v>
          </cell>
        </row>
        <row r="15560">
          <cell r="E15560">
            <v>34918</v>
          </cell>
          <cell r="F15560">
            <v>9</v>
          </cell>
          <cell r="G15560">
            <v>6</v>
          </cell>
          <cell r="H15560">
            <v>6</v>
          </cell>
          <cell r="I15560">
            <v>7</v>
          </cell>
          <cell r="J15560">
            <v>9</v>
          </cell>
          <cell r="K15560">
            <v>17</v>
          </cell>
          <cell r="L15560">
            <v>13</v>
          </cell>
        </row>
        <row r="15561">
          <cell r="E15561">
            <v>34919</v>
          </cell>
          <cell r="F15561">
            <v>19</v>
          </cell>
          <cell r="G15561">
            <v>9</v>
          </cell>
          <cell r="H15561">
            <v>17</v>
          </cell>
          <cell r="I15561">
            <v>15</v>
          </cell>
          <cell r="J15561">
            <v>13</v>
          </cell>
          <cell r="K15561">
            <v>11</v>
          </cell>
          <cell r="L15561">
            <v>11</v>
          </cell>
        </row>
        <row r="15562">
          <cell r="E15562">
            <v>34920</v>
          </cell>
          <cell r="F15562">
            <v>26</v>
          </cell>
          <cell r="G15562">
            <v>26</v>
          </cell>
          <cell r="H15562">
            <v>17</v>
          </cell>
          <cell r="I15562">
            <v>19</v>
          </cell>
          <cell r="J15562">
            <v>17</v>
          </cell>
          <cell r="K15562">
            <v>19</v>
          </cell>
          <cell r="L15562">
            <v>17</v>
          </cell>
        </row>
        <row r="15563">
          <cell r="E15563">
            <v>34921</v>
          </cell>
          <cell r="F15563">
            <v>7</v>
          </cell>
          <cell r="G15563">
            <v>7</v>
          </cell>
          <cell r="H15563">
            <v>0</v>
          </cell>
          <cell r="I15563">
            <v>0</v>
          </cell>
          <cell r="J15563">
            <v>6</v>
          </cell>
          <cell r="K15563">
            <v>6</v>
          </cell>
          <cell r="L15563">
            <v>0</v>
          </cell>
        </row>
        <row r="15564">
          <cell r="E15564">
            <v>34922</v>
          </cell>
          <cell r="F15564">
            <v>24</v>
          </cell>
          <cell r="G15564">
            <v>24</v>
          </cell>
          <cell r="H15564">
            <v>11</v>
          </cell>
          <cell r="I15564">
            <v>11</v>
          </cell>
          <cell r="J15564">
            <v>7</v>
          </cell>
          <cell r="K15564">
            <v>9</v>
          </cell>
          <cell r="L15564">
            <v>7</v>
          </cell>
        </row>
        <row r="15565">
          <cell r="E15565">
            <v>34923</v>
          </cell>
          <cell r="F15565">
            <v>11</v>
          </cell>
          <cell r="G15565">
            <v>0</v>
          </cell>
          <cell r="H15565">
            <v>6</v>
          </cell>
          <cell r="I15565">
            <v>4</v>
          </cell>
          <cell r="J15565">
            <v>6</v>
          </cell>
          <cell r="K15565">
            <v>9</v>
          </cell>
          <cell r="L15565">
            <v>11</v>
          </cell>
        </row>
        <row r="15566">
          <cell r="E15566">
            <v>34924</v>
          </cell>
          <cell r="F15566">
            <v>19</v>
          </cell>
          <cell r="G15566">
            <v>20</v>
          </cell>
          <cell r="H15566">
            <v>17</v>
          </cell>
          <cell r="I15566">
            <v>28</v>
          </cell>
          <cell r="J15566">
            <v>30</v>
          </cell>
          <cell r="K15566">
            <v>32</v>
          </cell>
          <cell r="L15566">
            <v>22</v>
          </cell>
        </row>
        <row r="15567">
          <cell r="E15567">
            <v>34925</v>
          </cell>
          <cell r="F15567">
            <v>0</v>
          </cell>
          <cell r="G15567">
            <v>9</v>
          </cell>
          <cell r="H15567">
            <v>11</v>
          </cell>
          <cell r="I15567">
            <v>0</v>
          </cell>
          <cell r="J15567">
            <v>15</v>
          </cell>
          <cell r="K15567">
            <v>13</v>
          </cell>
          <cell r="L15567">
            <v>15</v>
          </cell>
        </row>
        <row r="15568">
          <cell r="E15568">
            <v>34926</v>
          </cell>
          <cell r="F15568">
            <v>15</v>
          </cell>
          <cell r="G15568">
            <v>19</v>
          </cell>
          <cell r="H15568">
            <v>9</v>
          </cell>
          <cell r="I15568">
            <v>0</v>
          </cell>
          <cell r="J15568">
            <v>0</v>
          </cell>
          <cell r="K15568">
            <v>4</v>
          </cell>
          <cell r="L15568">
            <v>7</v>
          </cell>
        </row>
        <row r="15569">
          <cell r="E15569">
            <v>34927</v>
          </cell>
          <cell r="F15569">
            <v>13</v>
          </cell>
          <cell r="G15569">
            <v>9</v>
          </cell>
          <cell r="H15569">
            <v>4</v>
          </cell>
          <cell r="I15569">
            <v>2</v>
          </cell>
          <cell r="J15569">
            <v>7</v>
          </cell>
          <cell r="K15569">
            <v>4</v>
          </cell>
          <cell r="L15569">
            <v>7</v>
          </cell>
        </row>
        <row r="15570">
          <cell r="E15570">
            <v>34928</v>
          </cell>
          <cell r="F15570">
            <v>15</v>
          </cell>
          <cell r="G15570">
            <v>20</v>
          </cell>
          <cell r="H15570">
            <v>17</v>
          </cell>
          <cell r="I15570">
            <v>22</v>
          </cell>
          <cell r="J15570">
            <v>22</v>
          </cell>
          <cell r="K15570">
            <v>19</v>
          </cell>
          <cell r="L15570">
            <v>11</v>
          </cell>
        </row>
        <row r="15571">
          <cell r="E15571">
            <v>34929</v>
          </cell>
          <cell r="F15571">
            <v>15</v>
          </cell>
          <cell r="G15571">
            <v>20</v>
          </cell>
          <cell r="H15571">
            <v>26</v>
          </cell>
          <cell r="I15571">
            <v>11</v>
          </cell>
          <cell r="J15571">
            <v>13</v>
          </cell>
          <cell r="K15571">
            <v>9</v>
          </cell>
          <cell r="L15571">
            <v>4</v>
          </cell>
        </row>
        <row r="15572">
          <cell r="E15572">
            <v>34930</v>
          </cell>
          <cell r="F15572">
            <v>6</v>
          </cell>
          <cell r="G15572">
            <v>6</v>
          </cell>
          <cell r="H15572">
            <v>7</v>
          </cell>
          <cell r="I15572">
            <v>11</v>
          </cell>
          <cell r="J15572">
            <v>13</v>
          </cell>
          <cell r="K15572">
            <v>11</v>
          </cell>
          <cell r="L15572">
            <v>15</v>
          </cell>
        </row>
        <row r="15573">
          <cell r="E15573">
            <v>34931</v>
          </cell>
          <cell r="F15573">
            <v>15</v>
          </cell>
          <cell r="G15573">
            <v>15</v>
          </cell>
          <cell r="H15573">
            <v>4</v>
          </cell>
          <cell r="I15573">
            <v>6</v>
          </cell>
          <cell r="J15573">
            <v>4</v>
          </cell>
          <cell r="K15573">
            <v>4</v>
          </cell>
          <cell r="L15573">
            <v>7</v>
          </cell>
        </row>
        <row r="15574">
          <cell r="E15574">
            <v>34932</v>
          </cell>
          <cell r="F15574">
            <v>4</v>
          </cell>
          <cell r="G15574">
            <v>6</v>
          </cell>
          <cell r="H15574">
            <v>6</v>
          </cell>
          <cell r="I15574">
            <v>6</v>
          </cell>
          <cell r="J15574">
            <v>4</v>
          </cell>
          <cell r="K15574">
            <v>4</v>
          </cell>
          <cell r="L15574">
            <v>9</v>
          </cell>
        </row>
        <row r="15575">
          <cell r="E15575">
            <v>34933</v>
          </cell>
          <cell r="F15575">
            <v>17</v>
          </cell>
          <cell r="G15575">
            <v>15</v>
          </cell>
          <cell r="H15575">
            <v>13</v>
          </cell>
          <cell r="I15575">
            <v>9</v>
          </cell>
          <cell r="J15575">
            <v>0</v>
          </cell>
          <cell r="K15575">
            <v>0</v>
          </cell>
          <cell r="L15575">
            <v>0</v>
          </cell>
        </row>
        <row r="15576">
          <cell r="E15576">
            <v>34934</v>
          </cell>
          <cell r="F15576">
            <v>22</v>
          </cell>
          <cell r="G15576">
            <v>28</v>
          </cell>
          <cell r="H15576">
            <v>22</v>
          </cell>
          <cell r="I15576">
            <v>22</v>
          </cell>
          <cell r="J15576">
            <v>15</v>
          </cell>
          <cell r="K15576">
            <v>11</v>
          </cell>
          <cell r="L15576">
            <v>13</v>
          </cell>
        </row>
        <row r="15577">
          <cell r="E15577">
            <v>34935</v>
          </cell>
          <cell r="F15577">
            <v>22</v>
          </cell>
          <cell r="G15577">
            <v>17</v>
          </cell>
          <cell r="H15577">
            <v>13</v>
          </cell>
          <cell r="I15577">
            <v>11</v>
          </cell>
          <cell r="J15577">
            <v>11</v>
          </cell>
          <cell r="K15577">
            <v>11</v>
          </cell>
          <cell r="L15577">
            <v>9</v>
          </cell>
        </row>
        <row r="15578">
          <cell r="E15578">
            <v>34936</v>
          </cell>
          <cell r="F15578">
            <v>6</v>
          </cell>
          <cell r="G15578">
            <v>4</v>
          </cell>
          <cell r="H15578">
            <v>0</v>
          </cell>
          <cell r="I15578">
            <v>4</v>
          </cell>
          <cell r="J15578">
            <v>0</v>
          </cell>
          <cell r="K15578">
            <v>4</v>
          </cell>
          <cell r="L15578">
            <v>0</v>
          </cell>
        </row>
        <row r="15579">
          <cell r="E15579">
            <v>34937</v>
          </cell>
          <cell r="F15579">
            <v>7</v>
          </cell>
          <cell r="G15579">
            <v>0</v>
          </cell>
          <cell r="H15579">
            <v>0</v>
          </cell>
          <cell r="I15579">
            <v>0</v>
          </cell>
          <cell r="J15579">
            <v>6</v>
          </cell>
          <cell r="K15579">
            <v>7</v>
          </cell>
          <cell r="L15579">
            <v>11</v>
          </cell>
        </row>
        <row r="15580">
          <cell r="E15580">
            <v>34938</v>
          </cell>
          <cell r="F15580">
            <v>7</v>
          </cell>
          <cell r="G15580">
            <v>6</v>
          </cell>
          <cell r="H15580">
            <v>9</v>
          </cell>
          <cell r="I15580">
            <v>13</v>
          </cell>
          <cell r="J15580">
            <v>11</v>
          </cell>
          <cell r="K15580">
            <v>13</v>
          </cell>
          <cell r="L15580">
            <v>15</v>
          </cell>
        </row>
        <row r="15581">
          <cell r="E15581">
            <v>34939</v>
          </cell>
          <cell r="F15581">
            <v>11</v>
          </cell>
          <cell r="G15581">
            <v>11</v>
          </cell>
          <cell r="H15581">
            <v>15</v>
          </cell>
          <cell r="I15581">
            <v>9</v>
          </cell>
          <cell r="J15581">
            <v>11</v>
          </cell>
          <cell r="K15581">
            <v>7</v>
          </cell>
          <cell r="L15581">
            <v>4</v>
          </cell>
        </row>
        <row r="15582">
          <cell r="E15582">
            <v>34940</v>
          </cell>
          <cell r="F15582">
            <v>9</v>
          </cell>
          <cell r="G15582">
            <v>11</v>
          </cell>
          <cell r="H15582">
            <v>13</v>
          </cell>
          <cell r="I15582">
            <v>15</v>
          </cell>
          <cell r="J15582">
            <v>15</v>
          </cell>
          <cell r="K15582">
            <v>19</v>
          </cell>
          <cell r="L15582">
            <v>19</v>
          </cell>
        </row>
        <row r="15583">
          <cell r="E15583">
            <v>34941</v>
          </cell>
          <cell r="F15583">
            <v>4</v>
          </cell>
          <cell r="G15583">
            <v>6</v>
          </cell>
          <cell r="H15583">
            <v>6</v>
          </cell>
          <cell r="I15583">
            <v>0</v>
          </cell>
          <cell r="J15583">
            <v>0</v>
          </cell>
          <cell r="K15583">
            <v>11</v>
          </cell>
          <cell r="L15583">
            <v>0</v>
          </cell>
        </row>
        <row r="15584">
          <cell r="E15584">
            <v>34942</v>
          </cell>
          <cell r="F15584">
            <v>17</v>
          </cell>
          <cell r="G15584">
            <v>9</v>
          </cell>
          <cell r="H15584">
            <v>13</v>
          </cell>
          <cell r="I15584">
            <v>17</v>
          </cell>
          <cell r="J15584">
            <v>7</v>
          </cell>
          <cell r="K15584">
            <v>7</v>
          </cell>
          <cell r="L15584">
            <v>11</v>
          </cell>
        </row>
        <row r="15585">
          <cell r="E15585">
            <v>34943</v>
          </cell>
          <cell r="F15585">
            <v>6</v>
          </cell>
          <cell r="G15585">
            <v>13</v>
          </cell>
          <cell r="H15585">
            <v>19</v>
          </cell>
          <cell r="I15585">
            <v>20</v>
          </cell>
          <cell r="J15585">
            <v>19</v>
          </cell>
          <cell r="K15585">
            <v>19</v>
          </cell>
          <cell r="L15585">
            <v>20</v>
          </cell>
        </row>
        <row r="15586">
          <cell r="E15586">
            <v>34944</v>
          </cell>
          <cell r="F15586">
            <v>15</v>
          </cell>
          <cell r="G15586">
            <v>4</v>
          </cell>
          <cell r="H15586">
            <v>11</v>
          </cell>
          <cell r="I15586">
            <v>7</v>
          </cell>
          <cell r="J15586">
            <v>7</v>
          </cell>
          <cell r="K15586">
            <v>9</v>
          </cell>
          <cell r="L15586">
            <v>6</v>
          </cell>
        </row>
        <row r="15587">
          <cell r="E15587">
            <v>34945</v>
          </cell>
          <cell r="F15587">
            <v>13</v>
          </cell>
          <cell r="G15587">
            <v>7</v>
          </cell>
          <cell r="H15587">
            <v>15</v>
          </cell>
          <cell r="I15587">
            <v>7</v>
          </cell>
          <cell r="J15587">
            <v>4</v>
          </cell>
          <cell r="K15587">
            <v>6</v>
          </cell>
          <cell r="L15587">
            <v>6</v>
          </cell>
        </row>
        <row r="15588">
          <cell r="E15588">
            <v>34946</v>
          </cell>
          <cell r="F15588">
            <v>15</v>
          </cell>
          <cell r="G15588">
            <v>15</v>
          </cell>
          <cell r="H15588">
            <v>11</v>
          </cell>
          <cell r="I15588">
            <v>19</v>
          </cell>
          <cell r="J15588">
            <v>11</v>
          </cell>
          <cell r="K15588">
            <v>6</v>
          </cell>
          <cell r="L15588">
            <v>6</v>
          </cell>
        </row>
        <row r="15589">
          <cell r="E15589">
            <v>34947</v>
          </cell>
          <cell r="F15589">
            <v>6</v>
          </cell>
          <cell r="G15589">
            <v>7</v>
          </cell>
          <cell r="H15589">
            <v>11</v>
          </cell>
          <cell r="I15589">
            <v>13</v>
          </cell>
          <cell r="J15589">
            <v>9</v>
          </cell>
          <cell r="K15589">
            <v>7</v>
          </cell>
          <cell r="L15589">
            <v>15</v>
          </cell>
        </row>
        <row r="15590">
          <cell r="E15590">
            <v>34948</v>
          </cell>
          <cell r="F15590">
            <v>13</v>
          </cell>
          <cell r="G15590">
            <v>13</v>
          </cell>
          <cell r="H15590">
            <v>20</v>
          </cell>
          <cell r="I15590">
            <v>19</v>
          </cell>
          <cell r="J15590">
            <v>15</v>
          </cell>
          <cell r="K15590">
            <v>22</v>
          </cell>
          <cell r="L15590">
            <v>24</v>
          </cell>
        </row>
        <row r="15591">
          <cell r="E15591">
            <v>34949</v>
          </cell>
          <cell r="F15591">
            <v>4</v>
          </cell>
          <cell r="G15591">
            <v>0</v>
          </cell>
          <cell r="H15591">
            <v>4</v>
          </cell>
          <cell r="I15591">
            <v>6</v>
          </cell>
          <cell r="J15591">
            <v>0</v>
          </cell>
          <cell r="K15591">
            <v>7</v>
          </cell>
          <cell r="L15591">
            <v>9</v>
          </cell>
        </row>
        <row r="15592">
          <cell r="E15592">
            <v>34950</v>
          </cell>
          <cell r="F15592">
            <v>0</v>
          </cell>
          <cell r="G15592">
            <v>9</v>
          </cell>
          <cell r="H15592">
            <v>6</v>
          </cell>
          <cell r="I15592">
            <v>7</v>
          </cell>
          <cell r="J15592">
            <v>6</v>
          </cell>
          <cell r="K15592">
            <v>0</v>
          </cell>
          <cell r="L15592">
            <v>0</v>
          </cell>
        </row>
        <row r="15593">
          <cell r="E15593">
            <v>34951</v>
          </cell>
          <cell r="F15593">
            <v>9</v>
          </cell>
          <cell r="G15593">
            <v>7</v>
          </cell>
          <cell r="H15593">
            <v>7</v>
          </cell>
          <cell r="I15593">
            <v>11</v>
          </cell>
          <cell r="J15593">
            <v>6</v>
          </cell>
          <cell r="K15593">
            <v>6</v>
          </cell>
          <cell r="L15593">
            <v>7</v>
          </cell>
        </row>
        <row r="15594">
          <cell r="E15594">
            <v>34952</v>
          </cell>
          <cell r="F15594">
            <v>4</v>
          </cell>
          <cell r="G15594">
            <v>0</v>
          </cell>
          <cell r="H15594">
            <v>6</v>
          </cell>
          <cell r="I15594">
            <v>4</v>
          </cell>
          <cell r="J15594">
            <v>7</v>
          </cell>
          <cell r="K15594">
            <v>6</v>
          </cell>
          <cell r="L15594">
            <v>0</v>
          </cell>
        </row>
        <row r="15595">
          <cell r="E15595">
            <v>34953</v>
          </cell>
          <cell r="F15595">
            <v>4</v>
          </cell>
          <cell r="G15595">
            <v>0</v>
          </cell>
          <cell r="H15595">
            <v>4</v>
          </cell>
          <cell r="I15595">
            <v>4</v>
          </cell>
          <cell r="J15595">
            <v>0</v>
          </cell>
          <cell r="K15595">
            <v>0</v>
          </cell>
          <cell r="L15595">
            <v>6</v>
          </cell>
        </row>
        <row r="15596">
          <cell r="E15596">
            <v>34954</v>
          </cell>
          <cell r="F15596">
            <v>15</v>
          </cell>
          <cell r="G15596">
            <v>7</v>
          </cell>
          <cell r="H15596">
            <v>11</v>
          </cell>
          <cell r="I15596">
            <v>6</v>
          </cell>
          <cell r="J15596">
            <v>7</v>
          </cell>
          <cell r="K15596">
            <v>9</v>
          </cell>
          <cell r="L15596">
            <v>7</v>
          </cell>
        </row>
        <row r="15597">
          <cell r="E15597">
            <v>34955</v>
          </cell>
          <cell r="F15597">
            <v>6</v>
          </cell>
          <cell r="G15597">
            <v>7</v>
          </cell>
          <cell r="H15597">
            <v>7</v>
          </cell>
          <cell r="I15597">
            <v>7</v>
          </cell>
          <cell r="J15597">
            <v>6</v>
          </cell>
          <cell r="K15597">
            <v>0</v>
          </cell>
          <cell r="L15597">
            <v>0</v>
          </cell>
        </row>
        <row r="15598">
          <cell r="E15598">
            <v>34956</v>
          </cell>
          <cell r="F15598">
            <v>2</v>
          </cell>
          <cell r="G15598">
            <v>6</v>
          </cell>
          <cell r="H15598">
            <v>0</v>
          </cell>
          <cell r="I15598">
            <v>9</v>
          </cell>
          <cell r="J15598">
            <v>9</v>
          </cell>
          <cell r="K15598">
            <v>15</v>
          </cell>
          <cell r="L15598">
            <v>9</v>
          </cell>
        </row>
        <row r="15599">
          <cell r="E15599">
            <v>34957</v>
          </cell>
          <cell r="F15599">
            <v>15</v>
          </cell>
          <cell r="G15599">
            <v>15</v>
          </cell>
          <cell r="H15599">
            <v>19</v>
          </cell>
          <cell r="I15599">
            <v>20</v>
          </cell>
          <cell r="J15599">
            <v>26</v>
          </cell>
          <cell r="K15599">
            <v>24</v>
          </cell>
          <cell r="L15599">
            <v>24</v>
          </cell>
        </row>
        <row r="15600">
          <cell r="E15600">
            <v>34958</v>
          </cell>
          <cell r="F15600">
            <v>4</v>
          </cell>
          <cell r="G15600">
            <v>6</v>
          </cell>
          <cell r="H15600">
            <v>9</v>
          </cell>
          <cell r="I15600">
            <v>11</v>
          </cell>
          <cell r="J15600">
            <v>7</v>
          </cell>
          <cell r="K15600">
            <v>11</v>
          </cell>
          <cell r="L15600">
            <v>15</v>
          </cell>
        </row>
        <row r="15601">
          <cell r="E15601">
            <v>34959</v>
          </cell>
          <cell r="F15601">
            <v>13</v>
          </cell>
          <cell r="G15601">
            <v>7</v>
          </cell>
          <cell r="H15601">
            <v>6</v>
          </cell>
          <cell r="I15601">
            <v>7</v>
          </cell>
          <cell r="J15601">
            <v>6</v>
          </cell>
          <cell r="K15601">
            <v>6</v>
          </cell>
          <cell r="L15601">
            <v>9</v>
          </cell>
        </row>
        <row r="15602">
          <cell r="E15602">
            <v>34960</v>
          </cell>
          <cell r="F15602">
            <v>17</v>
          </cell>
          <cell r="G15602">
            <v>17</v>
          </cell>
          <cell r="H15602">
            <v>20</v>
          </cell>
          <cell r="I15602">
            <v>26</v>
          </cell>
          <cell r="J15602">
            <v>17</v>
          </cell>
          <cell r="K15602">
            <v>20</v>
          </cell>
          <cell r="L15602">
            <v>26</v>
          </cell>
        </row>
        <row r="15603">
          <cell r="E15603">
            <v>34961</v>
          </cell>
          <cell r="F15603">
            <v>3</v>
          </cell>
          <cell r="G15603">
            <v>6</v>
          </cell>
          <cell r="H15603">
            <v>13</v>
          </cell>
          <cell r="I15603">
            <v>15</v>
          </cell>
          <cell r="J15603">
            <v>11</v>
          </cell>
          <cell r="K15603">
            <v>7</v>
          </cell>
          <cell r="L15603">
            <v>9</v>
          </cell>
        </row>
        <row r="15604">
          <cell r="E15604">
            <v>34962</v>
          </cell>
          <cell r="F15604">
            <v>0</v>
          </cell>
          <cell r="G15604">
            <v>7</v>
          </cell>
          <cell r="H15604">
            <v>7</v>
          </cell>
          <cell r="I15604">
            <v>4</v>
          </cell>
          <cell r="J15604">
            <v>20</v>
          </cell>
          <cell r="K15604">
            <v>19</v>
          </cell>
          <cell r="L15604">
            <v>15</v>
          </cell>
        </row>
        <row r="15605">
          <cell r="E15605">
            <v>34963</v>
          </cell>
          <cell r="F15605">
            <v>11</v>
          </cell>
          <cell r="G15605">
            <v>9</v>
          </cell>
          <cell r="H15605">
            <v>7</v>
          </cell>
          <cell r="I15605">
            <v>9</v>
          </cell>
          <cell r="J15605">
            <v>7</v>
          </cell>
          <cell r="K15605">
            <v>7</v>
          </cell>
          <cell r="L15605">
            <v>6</v>
          </cell>
        </row>
        <row r="15606">
          <cell r="E15606">
            <v>34964</v>
          </cell>
          <cell r="F15606">
            <v>0</v>
          </cell>
          <cell r="G15606">
            <v>4</v>
          </cell>
          <cell r="H15606">
            <v>22</v>
          </cell>
          <cell r="I15606">
            <v>26</v>
          </cell>
          <cell r="J15606">
            <v>22</v>
          </cell>
          <cell r="K15606">
            <v>20</v>
          </cell>
          <cell r="L15606">
            <v>24</v>
          </cell>
        </row>
        <row r="15607">
          <cell r="E15607">
            <v>34965</v>
          </cell>
          <cell r="F15607">
            <v>13</v>
          </cell>
          <cell r="G15607">
            <v>11</v>
          </cell>
          <cell r="H15607">
            <v>13</v>
          </cell>
          <cell r="I15607">
            <v>11</v>
          </cell>
          <cell r="J15607">
            <v>7</v>
          </cell>
          <cell r="K15607">
            <v>4</v>
          </cell>
          <cell r="L15607">
            <v>0</v>
          </cell>
        </row>
        <row r="15608">
          <cell r="E15608">
            <v>34966</v>
          </cell>
          <cell r="F15608">
            <v>11</v>
          </cell>
          <cell r="G15608">
            <v>11</v>
          </cell>
          <cell r="H15608">
            <v>0</v>
          </cell>
          <cell r="I15608">
            <v>4</v>
          </cell>
          <cell r="J15608">
            <v>6</v>
          </cell>
          <cell r="K15608">
            <v>9</v>
          </cell>
          <cell r="L15608">
            <v>0</v>
          </cell>
        </row>
        <row r="15609">
          <cell r="E15609">
            <v>34967</v>
          </cell>
          <cell r="F15609">
            <v>0</v>
          </cell>
          <cell r="G15609">
            <v>15</v>
          </cell>
          <cell r="H15609">
            <v>7</v>
          </cell>
          <cell r="I15609">
            <v>0</v>
          </cell>
          <cell r="J15609">
            <v>9</v>
          </cell>
          <cell r="K15609">
            <v>7</v>
          </cell>
          <cell r="L15609">
            <v>9</v>
          </cell>
        </row>
        <row r="15610">
          <cell r="E15610">
            <v>34968</v>
          </cell>
          <cell r="F15610">
            <v>0</v>
          </cell>
          <cell r="G15610">
            <v>0</v>
          </cell>
          <cell r="H15610">
            <v>0</v>
          </cell>
          <cell r="I15610">
            <v>4</v>
          </cell>
          <cell r="J15610">
            <v>0</v>
          </cell>
          <cell r="K15610">
            <v>0</v>
          </cell>
          <cell r="L15610">
            <v>4</v>
          </cell>
        </row>
        <row r="15611">
          <cell r="E15611">
            <v>34969</v>
          </cell>
          <cell r="F15611">
            <v>4</v>
          </cell>
          <cell r="G15611">
            <v>20</v>
          </cell>
          <cell r="H15611">
            <v>22</v>
          </cell>
          <cell r="I15611">
            <v>22</v>
          </cell>
          <cell r="J15611">
            <v>20</v>
          </cell>
          <cell r="K15611">
            <v>15</v>
          </cell>
          <cell r="L15611">
            <v>11</v>
          </cell>
        </row>
        <row r="15612">
          <cell r="E15612">
            <v>34970</v>
          </cell>
          <cell r="F15612">
            <v>19</v>
          </cell>
          <cell r="G15612">
            <v>20</v>
          </cell>
          <cell r="H15612">
            <v>11</v>
          </cell>
          <cell r="I15612">
            <v>13</v>
          </cell>
          <cell r="J15612">
            <v>4</v>
          </cell>
          <cell r="K15612">
            <v>11</v>
          </cell>
          <cell r="L15612">
            <v>11</v>
          </cell>
        </row>
        <row r="15613">
          <cell r="E15613">
            <v>34971</v>
          </cell>
          <cell r="F15613">
            <v>17</v>
          </cell>
          <cell r="G15613">
            <v>19</v>
          </cell>
          <cell r="H15613">
            <v>24</v>
          </cell>
          <cell r="I15613">
            <v>24</v>
          </cell>
          <cell r="J15613">
            <v>20</v>
          </cell>
          <cell r="K15613">
            <v>15</v>
          </cell>
          <cell r="L15613">
            <v>7</v>
          </cell>
        </row>
        <row r="15614">
          <cell r="E15614">
            <v>34972</v>
          </cell>
          <cell r="F15614">
            <v>0</v>
          </cell>
          <cell r="G15614">
            <v>11</v>
          </cell>
          <cell r="H15614">
            <v>7</v>
          </cell>
          <cell r="I15614">
            <v>9</v>
          </cell>
          <cell r="J15614">
            <v>11</v>
          </cell>
          <cell r="K15614">
            <v>13</v>
          </cell>
          <cell r="L15614">
            <v>4</v>
          </cell>
        </row>
        <row r="15615">
          <cell r="E15615">
            <v>34973</v>
          </cell>
          <cell r="F15615">
            <v>20</v>
          </cell>
          <cell r="G15615">
            <v>28</v>
          </cell>
          <cell r="H15615">
            <v>37</v>
          </cell>
          <cell r="I15615">
            <v>41</v>
          </cell>
          <cell r="J15615">
            <v>43</v>
          </cell>
          <cell r="K15615">
            <v>44</v>
          </cell>
          <cell r="L15615">
            <v>32</v>
          </cell>
        </row>
        <row r="15616">
          <cell r="E15616">
            <v>34974</v>
          </cell>
          <cell r="F15616">
            <v>11</v>
          </cell>
          <cell r="G15616">
            <v>9</v>
          </cell>
          <cell r="H15616">
            <v>9</v>
          </cell>
          <cell r="I15616">
            <v>7</v>
          </cell>
          <cell r="J15616">
            <v>7</v>
          </cell>
          <cell r="K15616">
            <v>6</v>
          </cell>
          <cell r="L15616">
            <v>7</v>
          </cell>
        </row>
        <row r="15617">
          <cell r="E15617">
            <v>34975</v>
          </cell>
          <cell r="F15617">
            <v>7</v>
          </cell>
          <cell r="G15617">
            <v>6</v>
          </cell>
          <cell r="H15617">
            <v>4</v>
          </cell>
          <cell r="I15617">
            <v>4</v>
          </cell>
          <cell r="J15617">
            <v>19</v>
          </cell>
          <cell r="K15617">
            <v>6</v>
          </cell>
          <cell r="L15617">
            <v>7</v>
          </cell>
        </row>
        <row r="15618">
          <cell r="E15618">
            <v>34976</v>
          </cell>
          <cell r="F15618">
            <v>24</v>
          </cell>
          <cell r="G15618">
            <v>26</v>
          </cell>
          <cell r="H15618">
            <v>28</v>
          </cell>
          <cell r="I15618">
            <v>28</v>
          </cell>
          <cell r="J15618">
            <v>28</v>
          </cell>
          <cell r="K15618">
            <v>20</v>
          </cell>
          <cell r="L15618">
            <v>24</v>
          </cell>
        </row>
        <row r="15619">
          <cell r="E15619">
            <v>34977</v>
          </cell>
          <cell r="F15619">
            <v>4</v>
          </cell>
          <cell r="G15619">
            <v>7</v>
          </cell>
          <cell r="H15619">
            <v>6</v>
          </cell>
          <cell r="I15619">
            <v>4</v>
          </cell>
          <cell r="J15619">
            <v>6</v>
          </cell>
          <cell r="K15619">
            <v>7</v>
          </cell>
          <cell r="L15619">
            <v>7</v>
          </cell>
        </row>
        <row r="15620">
          <cell r="E15620">
            <v>34978</v>
          </cell>
          <cell r="F15620">
            <v>6</v>
          </cell>
          <cell r="G15620">
            <v>11</v>
          </cell>
          <cell r="H15620">
            <v>6</v>
          </cell>
          <cell r="I15620">
            <v>7</v>
          </cell>
          <cell r="J15620">
            <v>4</v>
          </cell>
          <cell r="K15620">
            <v>9</v>
          </cell>
          <cell r="L15620">
            <v>0</v>
          </cell>
        </row>
        <row r="15621">
          <cell r="E15621">
            <v>34979</v>
          </cell>
          <cell r="F15621">
            <v>6</v>
          </cell>
          <cell r="G15621">
            <v>0</v>
          </cell>
          <cell r="H15621">
            <v>4</v>
          </cell>
          <cell r="I15621">
            <v>6</v>
          </cell>
          <cell r="J15621">
            <v>6</v>
          </cell>
          <cell r="K15621">
            <v>13</v>
          </cell>
          <cell r="L15621">
            <v>9</v>
          </cell>
        </row>
        <row r="15622">
          <cell r="E15622">
            <v>34980</v>
          </cell>
          <cell r="F15622">
            <v>13</v>
          </cell>
          <cell r="G15622">
            <v>13</v>
          </cell>
          <cell r="H15622">
            <v>9</v>
          </cell>
          <cell r="I15622">
            <v>9</v>
          </cell>
          <cell r="J15622">
            <v>6</v>
          </cell>
          <cell r="K15622">
            <v>6</v>
          </cell>
          <cell r="L15622">
            <v>6</v>
          </cell>
        </row>
        <row r="15623">
          <cell r="E15623">
            <v>34981</v>
          </cell>
          <cell r="F15623">
            <v>11</v>
          </cell>
          <cell r="G15623">
            <v>19</v>
          </cell>
          <cell r="H15623">
            <v>9</v>
          </cell>
          <cell r="I15623">
            <v>7</v>
          </cell>
          <cell r="J15623">
            <v>9</v>
          </cell>
          <cell r="K15623">
            <v>7</v>
          </cell>
          <cell r="L15623">
            <v>9</v>
          </cell>
        </row>
        <row r="15624">
          <cell r="E15624">
            <v>34982</v>
          </cell>
          <cell r="F15624">
            <v>13</v>
          </cell>
          <cell r="G15624">
            <v>15</v>
          </cell>
          <cell r="H15624">
            <v>6</v>
          </cell>
          <cell r="I15624">
            <v>13</v>
          </cell>
          <cell r="J15624">
            <v>11</v>
          </cell>
          <cell r="K15624">
            <v>17</v>
          </cell>
          <cell r="L15624">
            <v>11</v>
          </cell>
        </row>
        <row r="15625">
          <cell r="E15625">
            <v>34983</v>
          </cell>
          <cell r="F15625">
            <v>17</v>
          </cell>
          <cell r="G15625">
            <v>24</v>
          </cell>
          <cell r="H15625">
            <v>17</v>
          </cell>
          <cell r="I15625">
            <v>11</v>
          </cell>
          <cell r="J15625">
            <v>13</v>
          </cell>
          <cell r="K15625">
            <v>24</v>
          </cell>
          <cell r="L15625">
            <v>22</v>
          </cell>
        </row>
        <row r="15626">
          <cell r="E15626">
            <v>34984</v>
          </cell>
          <cell r="F15626">
            <v>11</v>
          </cell>
          <cell r="G15626">
            <v>9</v>
          </cell>
          <cell r="H15626">
            <v>13</v>
          </cell>
          <cell r="I15626">
            <v>11</v>
          </cell>
          <cell r="J15626">
            <v>13</v>
          </cell>
          <cell r="K15626">
            <v>22</v>
          </cell>
          <cell r="L15626">
            <v>20</v>
          </cell>
        </row>
        <row r="15627">
          <cell r="E15627">
            <v>34985</v>
          </cell>
          <cell r="F15627">
            <v>4</v>
          </cell>
          <cell r="G15627">
            <v>6</v>
          </cell>
          <cell r="H15627">
            <v>6</v>
          </cell>
          <cell r="I15627">
            <v>7</v>
          </cell>
          <cell r="J15627">
            <v>7</v>
          </cell>
          <cell r="K15627">
            <v>4</v>
          </cell>
          <cell r="L15627">
            <v>13</v>
          </cell>
        </row>
        <row r="15628">
          <cell r="E15628">
            <v>34986</v>
          </cell>
          <cell r="F15628">
            <v>9</v>
          </cell>
          <cell r="G15628">
            <v>7</v>
          </cell>
          <cell r="H15628">
            <v>7</v>
          </cell>
          <cell r="I15628">
            <v>4</v>
          </cell>
          <cell r="J15628">
            <v>6</v>
          </cell>
          <cell r="K15628">
            <v>7</v>
          </cell>
          <cell r="L15628">
            <v>11</v>
          </cell>
        </row>
        <row r="15629">
          <cell r="E15629">
            <v>34987</v>
          </cell>
          <cell r="F15629">
            <v>13</v>
          </cell>
          <cell r="G15629">
            <v>11</v>
          </cell>
          <cell r="H15629">
            <v>13</v>
          </cell>
          <cell r="I15629">
            <v>13</v>
          </cell>
          <cell r="J15629">
            <v>13</v>
          </cell>
          <cell r="K15629">
            <v>19</v>
          </cell>
          <cell r="L15629">
            <v>15</v>
          </cell>
        </row>
        <row r="15630">
          <cell r="E15630">
            <v>34988</v>
          </cell>
          <cell r="F15630">
            <v>11</v>
          </cell>
          <cell r="G15630">
            <v>9</v>
          </cell>
          <cell r="H15630">
            <v>15</v>
          </cell>
          <cell r="I15630">
            <v>9</v>
          </cell>
          <cell r="J15630">
            <v>15</v>
          </cell>
          <cell r="K15630">
            <v>9</v>
          </cell>
          <cell r="L15630">
            <v>22</v>
          </cell>
        </row>
        <row r="15631">
          <cell r="E15631">
            <v>34989</v>
          </cell>
          <cell r="F15631">
            <v>13</v>
          </cell>
          <cell r="G15631">
            <v>13</v>
          </cell>
          <cell r="H15631">
            <v>11</v>
          </cell>
          <cell r="I15631">
            <v>4</v>
          </cell>
          <cell r="J15631">
            <v>0</v>
          </cell>
          <cell r="K15631">
            <v>6</v>
          </cell>
          <cell r="L15631">
            <v>9</v>
          </cell>
        </row>
        <row r="15632">
          <cell r="E15632">
            <v>34990</v>
          </cell>
          <cell r="F15632">
            <v>17</v>
          </cell>
          <cell r="G15632">
            <v>19</v>
          </cell>
          <cell r="H15632">
            <v>22</v>
          </cell>
          <cell r="I15632">
            <v>13</v>
          </cell>
          <cell r="J15632">
            <v>0</v>
          </cell>
          <cell r="K15632">
            <v>33</v>
          </cell>
          <cell r="L15632">
            <v>32</v>
          </cell>
        </row>
        <row r="15633">
          <cell r="E15633">
            <v>34991</v>
          </cell>
          <cell r="F15633">
            <v>0</v>
          </cell>
          <cell r="G15633">
            <v>7</v>
          </cell>
          <cell r="H15633">
            <v>9</v>
          </cell>
          <cell r="I15633">
            <v>19</v>
          </cell>
          <cell r="J15633">
            <v>20</v>
          </cell>
          <cell r="K15633">
            <v>20</v>
          </cell>
          <cell r="L15633">
            <v>17</v>
          </cell>
        </row>
        <row r="15634">
          <cell r="E15634">
            <v>34992</v>
          </cell>
          <cell r="F15634">
            <v>7</v>
          </cell>
          <cell r="G15634">
            <v>9</v>
          </cell>
          <cell r="H15634">
            <v>11</v>
          </cell>
          <cell r="I15634">
            <v>4</v>
          </cell>
          <cell r="J15634">
            <v>9</v>
          </cell>
          <cell r="K15634">
            <v>9</v>
          </cell>
          <cell r="L15634">
            <v>6</v>
          </cell>
        </row>
        <row r="15635">
          <cell r="E15635">
            <v>34993</v>
          </cell>
          <cell r="F15635">
            <v>0</v>
          </cell>
          <cell r="G15635">
            <v>6</v>
          </cell>
          <cell r="H15635">
            <v>13</v>
          </cell>
          <cell r="I15635">
            <v>15</v>
          </cell>
          <cell r="J15635">
            <v>6</v>
          </cell>
          <cell r="K15635">
            <v>4</v>
          </cell>
          <cell r="L15635">
            <v>4</v>
          </cell>
        </row>
        <row r="15636">
          <cell r="E15636">
            <v>34994</v>
          </cell>
          <cell r="F15636">
            <v>15</v>
          </cell>
          <cell r="G15636">
            <v>19</v>
          </cell>
          <cell r="H15636">
            <v>20</v>
          </cell>
          <cell r="I15636">
            <v>19</v>
          </cell>
          <cell r="J15636">
            <v>6</v>
          </cell>
          <cell r="K15636">
            <v>9</v>
          </cell>
          <cell r="L15636">
            <v>7</v>
          </cell>
        </row>
        <row r="15637">
          <cell r="E15637">
            <v>34995</v>
          </cell>
          <cell r="F15637">
            <v>7</v>
          </cell>
          <cell r="G15637">
            <v>13</v>
          </cell>
          <cell r="H15637">
            <v>4</v>
          </cell>
          <cell r="I15637">
            <v>4</v>
          </cell>
          <cell r="J15637">
            <v>6</v>
          </cell>
          <cell r="K15637">
            <v>6</v>
          </cell>
          <cell r="L15637">
            <v>6</v>
          </cell>
        </row>
        <row r="15638">
          <cell r="E15638">
            <v>34996</v>
          </cell>
          <cell r="F15638">
            <v>22</v>
          </cell>
          <cell r="G15638">
            <v>26</v>
          </cell>
          <cell r="H15638">
            <v>17</v>
          </cell>
          <cell r="I15638">
            <v>9</v>
          </cell>
          <cell r="J15638">
            <v>15</v>
          </cell>
          <cell r="K15638">
            <v>11</v>
          </cell>
          <cell r="L15638">
            <v>6</v>
          </cell>
        </row>
        <row r="15639">
          <cell r="E15639">
            <v>34997</v>
          </cell>
          <cell r="F15639">
            <v>7</v>
          </cell>
          <cell r="G15639">
            <v>0</v>
          </cell>
          <cell r="H15639">
            <v>6</v>
          </cell>
          <cell r="I15639">
            <v>6</v>
          </cell>
          <cell r="J15639">
            <v>7</v>
          </cell>
          <cell r="K15639">
            <v>6</v>
          </cell>
          <cell r="L15639">
            <v>13</v>
          </cell>
        </row>
        <row r="15640">
          <cell r="E15640">
            <v>34998</v>
          </cell>
          <cell r="F15640">
            <v>24</v>
          </cell>
          <cell r="G15640">
            <v>22</v>
          </cell>
          <cell r="H15640">
            <v>26</v>
          </cell>
          <cell r="I15640">
            <v>13</v>
          </cell>
          <cell r="J15640">
            <v>13</v>
          </cell>
          <cell r="K15640">
            <v>13</v>
          </cell>
          <cell r="L15640">
            <v>9</v>
          </cell>
        </row>
        <row r="15641">
          <cell r="E15641">
            <v>34999</v>
          </cell>
          <cell r="F15641">
            <v>20</v>
          </cell>
          <cell r="G15641">
            <v>7</v>
          </cell>
          <cell r="H15641">
            <v>17</v>
          </cell>
          <cell r="I15641">
            <v>20.5</v>
          </cell>
          <cell r="J15641">
            <v>24</v>
          </cell>
          <cell r="K15641">
            <v>24</v>
          </cell>
          <cell r="L15641">
            <v>9</v>
          </cell>
        </row>
        <row r="15642">
          <cell r="E15642">
            <v>35000</v>
          </cell>
          <cell r="F15642">
            <v>7</v>
          </cell>
          <cell r="G15642">
            <v>4</v>
          </cell>
          <cell r="H15642">
            <v>7</v>
          </cell>
          <cell r="I15642">
            <v>6</v>
          </cell>
          <cell r="J15642">
            <v>7</v>
          </cell>
          <cell r="K15642">
            <v>9</v>
          </cell>
          <cell r="L15642">
            <v>6</v>
          </cell>
        </row>
        <row r="15643">
          <cell r="E15643">
            <v>35001</v>
          </cell>
          <cell r="F15643">
            <v>30</v>
          </cell>
          <cell r="G15643">
            <v>19</v>
          </cell>
          <cell r="H15643">
            <v>22</v>
          </cell>
          <cell r="I15643">
            <v>17</v>
          </cell>
          <cell r="J15643">
            <v>9</v>
          </cell>
          <cell r="K15643">
            <v>11</v>
          </cell>
          <cell r="L15643">
            <v>11</v>
          </cell>
        </row>
        <row r="15644">
          <cell r="E15644">
            <v>35002</v>
          </cell>
          <cell r="F15644">
            <v>9</v>
          </cell>
          <cell r="G15644">
            <v>9</v>
          </cell>
          <cell r="H15644">
            <v>11</v>
          </cell>
          <cell r="I15644">
            <v>11</v>
          </cell>
          <cell r="J15644">
            <v>9</v>
          </cell>
          <cell r="K15644">
            <v>9</v>
          </cell>
          <cell r="L15644">
            <v>11</v>
          </cell>
        </row>
        <row r="15645">
          <cell r="E15645">
            <v>35003</v>
          </cell>
          <cell r="F15645">
            <v>19</v>
          </cell>
          <cell r="G15645">
            <v>13</v>
          </cell>
          <cell r="H15645">
            <v>26</v>
          </cell>
          <cell r="I15645">
            <v>13</v>
          </cell>
          <cell r="J15645">
            <v>26</v>
          </cell>
          <cell r="K15645">
            <v>17</v>
          </cell>
          <cell r="L15645">
            <v>15</v>
          </cell>
        </row>
        <row r="15646">
          <cell r="E15646">
            <v>35004</v>
          </cell>
          <cell r="F15646">
            <v>19</v>
          </cell>
          <cell r="G15646">
            <v>17</v>
          </cell>
          <cell r="H15646">
            <v>7</v>
          </cell>
          <cell r="I15646">
            <v>7</v>
          </cell>
          <cell r="J15646">
            <v>13</v>
          </cell>
          <cell r="K15646">
            <v>6</v>
          </cell>
          <cell r="L15646">
            <v>7</v>
          </cell>
        </row>
        <row r="15647">
          <cell r="E15647">
            <v>35005</v>
          </cell>
          <cell r="F15647">
            <v>6</v>
          </cell>
          <cell r="G15647">
            <v>0</v>
          </cell>
          <cell r="H15647">
            <v>0</v>
          </cell>
          <cell r="I15647">
            <v>0</v>
          </cell>
          <cell r="J15647">
            <v>4</v>
          </cell>
          <cell r="K15647">
            <v>7</v>
          </cell>
          <cell r="L15647">
            <v>7</v>
          </cell>
        </row>
        <row r="15648">
          <cell r="E15648">
            <v>35006</v>
          </cell>
          <cell r="F15648">
            <v>6</v>
          </cell>
          <cell r="G15648">
            <v>4</v>
          </cell>
          <cell r="H15648">
            <v>15</v>
          </cell>
          <cell r="I15648">
            <v>28</v>
          </cell>
          <cell r="J15648">
            <v>11</v>
          </cell>
          <cell r="K15648">
            <v>11</v>
          </cell>
          <cell r="L15648">
            <v>11</v>
          </cell>
        </row>
        <row r="15649">
          <cell r="E15649">
            <v>35007</v>
          </cell>
          <cell r="F15649">
            <v>0</v>
          </cell>
          <cell r="G15649">
            <v>4</v>
          </cell>
          <cell r="H15649">
            <v>4</v>
          </cell>
          <cell r="I15649">
            <v>4</v>
          </cell>
          <cell r="J15649">
            <v>11</v>
          </cell>
          <cell r="K15649">
            <v>9</v>
          </cell>
          <cell r="L15649">
            <v>11</v>
          </cell>
        </row>
        <row r="15650">
          <cell r="E15650">
            <v>35008</v>
          </cell>
          <cell r="F15650">
            <v>22</v>
          </cell>
          <cell r="G15650">
            <v>32</v>
          </cell>
          <cell r="H15650">
            <v>30</v>
          </cell>
          <cell r="I15650">
            <v>17</v>
          </cell>
          <cell r="J15650">
            <v>11</v>
          </cell>
          <cell r="K15650">
            <v>13</v>
          </cell>
          <cell r="L15650">
            <v>15</v>
          </cell>
        </row>
        <row r="15651">
          <cell r="E15651">
            <v>35009</v>
          </cell>
          <cell r="F15651">
            <v>15</v>
          </cell>
          <cell r="G15651">
            <v>7</v>
          </cell>
          <cell r="H15651">
            <v>17</v>
          </cell>
          <cell r="I15651">
            <v>15</v>
          </cell>
          <cell r="J15651">
            <v>19</v>
          </cell>
          <cell r="K15651">
            <v>24</v>
          </cell>
          <cell r="L15651">
            <v>28</v>
          </cell>
        </row>
        <row r="15652">
          <cell r="E15652">
            <v>35010</v>
          </cell>
          <cell r="F15652">
            <v>7</v>
          </cell>
          <cell r="G15652">
            <v>6</v>
          </cell>
          <cell r="H15652">
            <v>9</v>
          </cell>
          <cell r="I15652">
            <v>7</v>
          </cell>
          <cell r="J15652">
            <v>9</v>
          </cell>
          <cell r="K15652">
            <v>7</v>
          </cell>
          <cell r="L15652">
            <v>9</v>
          </cell>
        </row>
        <row r="15653">
          <cell r="E15653">
            <v>35011</v>
          </cell>
          <cell r="F15653">
            <v>15</v>
          </cell>
          <cell r="G15653">
            <v>15</v>
          </cell>
          <cell r="H15653">
            <v>17</v>
          </cell>
          <cell r="I15653">
            <v>17</v>
          </cell>
          <cell r="J15653">
            <v>15</v>
          </cell>
          <cell r="K15653">
            <v>19</v>
          </cell>
          <cell r="L15653">
            <v>17</v>
          </cell>
        </row>
        <row r="15654">
          <cell r="E15654">
            <v>35012</v>
          </cell>
          <cell r="F15654">
            <v>24</v>
          </cell>
          <cell r="G15654">
            <v>22</v>
          </cell>
          <cell r="H15654">
            <v>20</v>
          </cell>
          <cell r="I15654">
            <v>19</v>
          </cell>
          <cell r="J15654">
            <v>17</v>
          </cell>
          <cell r="K15654">
            <v>15</v>
          </cell>
          <cell r="L15654">
            <v>19</v>
          </cell>
        </row>
        <row r="15655">
          <cell r="E15655">
            <v>35013</v>
          </cell>
          <cell r="F15655">
            <v>22</v>
          </cell>
          <cell r="G15655">
            <v>26</v>
          </cell>
          <cell r="H15655">
            <v>28</v>
          </cell>
          <cell r="I15655">
            <v>15</v>
          </cell>
          <cell r="J15655">
            <v>13</v>
          </cell>
          <cell r="K15655">
            <v>20</v>
          </cell>
          <cell r="L15655">
            <v>15</v>
          </cell>
        </row>
        <row r="15656">
          <cell r="E15656">
            <v>35014</v>
          </cell>
          <cell r="F15656">
            <v>11</v>
          </cell>
          <cell r="G15656">
            <v>13</v>
          </cell>
          <cell r="H15656">
            <v>11</v>
          </cell>
          <cell r="I15656">
            <v>7</v>
          </cell>
          <cell r="J15656">
            <v>11</v>
          </cell>
          <cell r="K15656">
            <v>4</v>
          </cell>
          <cell r="L15656">
            <v>13</v>
          </cell>
        </row>
        <row r="15657">
          <cell r="E15657">
            <v>35015</v>
          </cell>
          <cell r="F15657">
            <v>7.5</v>
          </cell>
          <cell r="G15657">
            <v>6</v>
          </cell>
          <cell r="H15657">
            <v>19</v>
          </cell>
          <cell r="I15657">
            <v>32</v>
          </cell>
          <cell r="J15657">
            <v>32</v>
          </cell>
          <cell r="K15657">
            <v>26</v>
          </cell>
          <cell r="L15657">
            <v>22</v>
          </cell>
        </row>
        <row r="15658">
          <cell r="E15658">
            <v>35016</v>
          </cell>
          <cell r="F15658">
            <v>7</v>
          </cell>
          <cell r="G15658">
            <v>11</v>
          </cell>
          <cell r="H15658">
            <v>7</v>
          </cell>
          <cell r="I15658">
            <v>9</v>
          </cell>
          <cell r="J15658">
            <v>11</v>
          </cell>
          <cell r="K15658">
            <v>7</v>
          </cell>
          <cell r="L15658">
            <v>13</v>
          </cell>
        </row>
        <row r="15659">
          <cell r="E15659">
            <v>35017</v>
          </cell>
          <cell r="F15659">
            <v>6</v>
          </cell>
          <cell r="G15659">
            <v>11</v>
          </cell>
          <cell r="H15659">
            <v>22</v>
          </cell>
          <cell r="I15659">
            <v>17</v>
          </cell>
          <cell r="J15659">
            <v>13</v>
          </cell>
          <cell r="K15659">
            <v>15</v>
          </cell>
          <cell r="L15659">
            <v>6</v>
          </cell>
        </row>
        <row r="15660">
          <cell r="E15660">
            <v>35018</v>
          </cell>
          <cell r="F15660">
            <v>11</v>
          </cell>
          <cell r="G15660">
            <v>6</v>
          </cell>
          <cell r="H15660">
            <v>9</v>
          </cell>
          <cell r="I15660">
            <v>9</v>
          </cell>
          <cell r="J15660">
            <v>9</v>
          </cell>
          <cell r="K15660">
            <v>11</v>
          </cell>
          <cell r="L15660">
            <v>9</v>
          </cell>
        </row>
        <row r="15661">
          <cell r="E15661">
            <v>35019</v>
          </cell>
          <cell r="F15661">
            <v>17</v>
          </cell>
          <cell r="G15661">
            <v>22</v>
          </cell>
          <cell r="H15661">
            <v>17</v>
          </cell>
          <cell r="I15661">
            <v>20</v>
          </cell>
          <cell r="J15661">
            <v>19</v>
          </cell>
          <cell r="K15661">
            <v>15</v>
          </cell>
          <cell r="L15661">
            <v>11</v>
          </cell>
        </row>
        <row r="15662">
          <cell r="E15662">
            <v>35020</v>
          </cell>
          <cell r="F15662">
            <v>6</v>
          </cell>
          <cell r="G15662">
            <v>7</v>
          </cell>
          <cell r="H15662">
            <v>9</v>
          </cell>
          <cell r="I15662">
            <v>15</v>
          </cell>
          <cell r="J15662">
            <v>6</v>
          </cell>
          <cell r="K15662">
            <v>19</v>
          </cell>
          <cell r="L15662">
            <v>0</v>
          </cell>
        </row>
        <row r="15663">
          <cell r="E15663">
            <v>35021</v>
          </cell>
          <cell r="F15663">
            <v>11</v>
          </cell>
          <cell r="G15663">
            <v>11</v>
          </cell>
          <cell r="H15663">
            <v>15</v>
          </cell>
          <cell r="I15663">
            <v>9</v>
          </cell>
          <cell r="J15663">
            <v>4</v>
          </cell>
          <cell r="K15663">
            <v>9</v>
          </cell>
          <cell r="L15663">
            <v>17</v>
          </cell>
        </row>
        <row r="15664">
          <cell r="E15664">
            <v>35022</v>
          </cell>
          <cell r="F15664">
            <v>17</v>
          </cell>
          <cell r="G15664">
            <v>15</v>
          </cell>
          <cell r="H15664">
            <v>33</v>
          </cell>
          <cell r="I15664">
            <v>22</v>
          </cell>
          <cell r="J15664">
            <v>20</v>
          </cell>
          <cell r="K15664">
            <v>26</v>
          </cell>
          <cell r="L15664">
            <v>22</v>
          </cell>
        </row>
        <row r="15665">
          <cell r="E15665">
            <v>35023</v>
          </cell>
          <cell r="F15665">
            <v>4</v>
          </cell>
          <cell r="G15665">
            <v>0</v>
          </cell>
          <cell r="H15665">
            <v>7</v>
          </cell>
          <cell r="I15665">
            <v>0</v>
          </cell>
          <cell r="J15665">
            <v>6</v>
          </cell>
          <cell r="K15665">
            <v>4</v>
          </cell>
          <cell r="L15665">
            <v>4</v>
          </cell>
        </row>
        <row r="15666">
          <cell r="E15666">
            <v>35024</v>
          </cell>
          <cell r="F15666">
            <v>4</v>
          </cell>
          <cell r="G15666">
            <v>4</v>
          </cell>
          <cell r="H15666">
            <v>7</v>
          </cell>
          <cell r="I15666">
            <v>22</v>
          </cell>
          <cell r="J15666">
            <v>13</v>
          </cell>
          <cell r="K15666">
            <v>24</v>
          </cell>
          <cell r="L15666">
            <v>19</v>
          </cell>
        </row>
        <row r="15667">
          <cell r="E15667">
            <v>35025</v>
          </cell>
          <cell r="F15667">
            <v>7</v>
          </cell>
          <cell r="G15667">
            <v>9</v>
          </cell>
          <cell r="H15667">
            <v>11</v>
          </cell>
          <cell r="I15667">
            <v>7</v>
          </cell>
          <cell r="J15667">
            <v>9</v>
          </cell>
          <cell r="K15667">
            <v>9</v>
          </cell>
          <cell r="L15667">
            <v>11</v>
          </cell>
        </row>
        <row r="15668">
          <cell r="E15668">
            <v>35026</v>
          </cell>
          <cell r="F15668">
            <v>15</v>
          </cell>
          <cell r="G15668">
            <v>7</v>
          </cell>
          <cell r="H15668">
            <v>7</v>
          </cell>
          <cell r="I15668">
            <v>9</v>
          </cell>
          <cell r="J15668">
            <v>6</v>
          </cell>
          <cell r="K15668">
            <v>11</v>
          </cell>
          <cell r="L15668">
            <v>0</v>
          </cell>
        </row>
        <row r="15669">
          <cell r="E15669">
            <v>35027</v>
          </cell>
          <cell r="F15669">
            <v>7</v>
          </cell>
          <cell r="G15669">
            <v>11</v>
          </cell>
          <cell r="H15669">
            <v>20</v>
          </cell>
          <cell r="I15669">
            <v>24</v>
          </cell>
          <cell r="J15669">
            <v>19</v>
          </cell>
          <cell r="K15669">
            <v>20</v>
          </cell>
          <cell r="L15669">
            <v>13</v>
          </cell>
        </row>
        <row r="15670">
          <cell r="E15670">
            <v>35028</v>
          </cell>
          <cell r="F15670">
            <v>11</v>
          </cell>
          <cell r="G15670">
            <v>7</v>
          </cell>
          <cell r="H15670">
            <v>9</v>
          </cell>
          <cell r="I15670">
            <v>7</v>
          </cell>
          <cell r="J15670">
            <v>7</v>
          </cell>
          <cell r="K15670">
            <v>15</v>
          </cell>
          <cell r="L15670">
            <v>6</v>
          </cell>
        </row>
        <row r="15671">
          <cell r="E15671">
            <v>35029</v>
          </cell>
          <cell r="F15671">
            <v>11</v>
          </cell>
          <cell r="G15671">
            <v>7</v>
          </cell>
          <cell r="H15671">
            <v>7</v>
          </cell>
          <cell r="I15671">
            <v>9</v>
          </cell>
          <cell r="J15671">
            <v>6</v>
          </cell>
          <cell r="K15671">
            <v>7</v>
          </cell>
          <cell r="L15671">
            <v>7</v>
          </cell>
        </row>
        <row r="15672">
          <cell r="E15672">
            <v>35030</v>
          </cell>
          <cell r="F15672">
            <v>6</v>
          </cell>
          <cell r="G15672">
            <v>6</v>
          </cell>
          <cell r="H15672">
            <v>0</v>
          </cell>
          <cell r="I15672">
            <v>6</v>
          </cell>
          <cell r="J15672">
            <v>6</v>
          </cell>
          <cell r="K15672">
            <v>7</v>
          </cell>
          <cell r="L15672">
            <v>6</v>
          </cell>
        </row>
        <row r="15673">
          <cell r="E15673">
            <v>35031</v>
          </cell>
          <cell r="F15673">
            <v>6</v>
          </cell>
          <cell r="G15673">
            <v>7</v>
          </cell>
          <cell r="H15673">
            <v>9</v>
          </cell>
          <cell r="I15673">
            <v>13</v>
          </cell>
          <cell r="J15673">
            <v>13</v>
          </cell>
          <cell r="K15673">
            <v>9</v>
          </cell>
          <cell r="L15673">
            <v>11</v>
          </cell>
        </row>
        <row r="15674">
          <cell r="E15674">
            <v>35032</v>
          </cell>
          <cell r="F15674">
            <v>15</v>
          </cell>
          <cell r="G15674">
            <v>15</v>
          </cell>
          <cell r="H15674">
            <v>13</v>
          </cell>
          <cell r="I15674">
            <v>13</v>
          </cell>
          <cell r="J15674">
            <v>11</v>
          </cell>
          <cell r="K15674">
            <v>7</v>
          </cell>
          <cell r="L15674">
            <v>7</v>
          </cell>
        </row>
        <row r="15675">
          <cell r="E15675">
            <v>35033</v>
          </cell>
          <cell r="F15675">
            <v>4</v>
          </cell>
          <cell r="G15675">
            <v>6</v>
          </cell>
          <cell r="H15675">
            <v>7</v>
          </cell>
          <cell r="I15675">
            <v>0</v>
          </cell>
          <cell r="J15675">
            <v>9</v>
          </cell>
          <cell r="K15675">
            <v>9</v>
          </cell>
          <cell r="L15675">
            <v>11</v>
          </cell>
        </row>
        <row r="15676">
          <cell r="E15676">
            <v>35034</v>
          </cell>
          <cell r="F15676">
            <v>19</v>
          </cell>
          <cell r="G15676">
            <v>15</v>
          </cell>
          <cell r="H15676">
            <v>17</v>
          </cell>
          <cell r="I15676">
            <v>11</v>
          </cell>
          <cell r="J15676">
            <v>15</v>
          </cell>
          <cell r="K15676">
            <v>13</v>
          </cell>
          <cell r="L15676">
            <v>9</v>
          </cell>
        </row>
        <row r="15677">
          <cell r="E15677">
            <v>35035</v>
          </cell>
          <cell r="F15677">
            <v>9</v>
          </cell>
          <cell r="G15677">
            <v>6</v>
          </cell>
          <cell r="H15677">
            <v>9</v>
          </cell>
          <cell r="I15677">
            <v>17</v>
          </cell>
          <cell r="J15677">
            <v>26</v>
          </cell>
          <cell r="K15677">
            <v>26</v>
          </cell>
          <cell r="L15677">
            <v>20</v>
          </cell>
        </row>
        <row r="15678">
          <cell r="E15678">
            <v>35036</v>
          </cell>
          <cell r="F15678">
            <v>10.5</v>
          </cell>
          <cell r="G15678">
            <v>4</v>
          </cell>
          <cell r="H15678">
            <v>15</v>
          </cell>
          <cell r="I15678">
            <v>13</v>
          </cell>
          <cell r="J15678">
            <v>15</v>
          </cell>
          <cell r="K15678">
            <v>17</v>
          </cell>
          <cell r="L15678">
            <v>24</v>
          </cell>
        </row>
        <row r="15679">
          <cell r="E15679">
            <v>35037</v>
          </cell>
          <cell r="F15679">
            <v>32</v>
          </cell>
          <cell r="G15679">
            <v>37</v>
          </cell>
          <cell r="H15679">
            <v>20</v>
          </cell>
          <cell r="I15679">
            <v>0</v>
          </cell>
          <cell r="J15679">
            <v>7</v>
          </cell>
          <cell r="K15679">
            <v>9</v>
          </cell>
          <cell r="L15679">
            <v>52</v>
          </cell>
        </row>
        <row r="15680">
          <cell r="E15680">
            <v>35038</v>
          </cell>
          <cell r="F15680">
            <v>9</v>
          </cell>
          <cell r="G15680">
            <v>11</v>
          </cell>
          <cell r="H15680">
            <v>11</v>
          </cell>
          <cell r="I15680">
            <v>13</v>
          </cell>
          <cell r="J15680">
            <v>17</v>
          </cell>
          <cell r="K15680">
            <v>7</v>
          </cell>
          <cell r="L15680">
            <v>9</v>
          </cell>
        </row>
        <row r="15681">
          <cell r="E15681">
            <v>35039</v>
          </cell>
          <cell r="F15681">
            <v>13</v>
          </cell>
          <cell r="G15681">
            <v>17</v>
          </cell>
          <cell r="H15681">
            <v>11</v>
          </cell>
          <cell r="I15681">
            <v>7</v>
          </cell>
          <cell r="J15681">
            <v>19</v>
          </cell>
          <cell r="K15681">
            <v>4</v>
          </cell>
          <cell r="L15681">
            <v>35</v>
          </cell>
        </row>
        <row r="15682">
          <cell r="E15682">
            <v>35040</v>
          </cell>
          <cell r="F15682">
            <v>22</v>
          </cell>
          <cell r="G15682">
            <v>24</v>
          </cell>
          <cell r="H15682">
            <v>30</v>
          </cell>
          <cell r="I15682">
            <v>24</v>
          </cell>
          <cell r="J15682">
            <v>33</v>
          </cell>
          <cell r="K15682">
            <v>32</v>
          </cell>
          <cell r="L15682">
            <v>37</v>
          </cell>
        </row>
        <row r="15683">
          <cell r="E15683">
            <v>35041</v>
          </cell>
          <cell r="F15683">
            <v>15</v>
          </cell>
          <cell r="G15683">
            <v>11</v>
          </cell>
          <cell r="H15683">
            <v>9</v>
          </cell>
          <cell r="I15683">
            <v>7</v>
          </cell>
          <cell r="J15683">
            <v>15</v>
          </cell>
          <cell r="K15683">
            <v>7</v>
          </cell>
          <cell r="L15683">
            <v>9</v>
          </cell>
        </row>
        <row r="15684">
          <cell r="E15684">
            <v>35042</v>
          </cell>
          <cell r="F15684">
            <v>9</v>
          </cell>
          <cell r="G15684">
            <v>4</v>
          </cell>
          <cell r="H15684">
            <v>15</v>
          </cell>
          <cell r="I15684">
            <v>13</v>
          </cell>
          <cell r="J15684">
            <v>6</v>
          </cell>
          <cell r="K15684">
            <v>0</v>
          </cell>
          <cell r="L15684">
            <v>4</v>
          </cell>
        </row>
        <row r="15685">
          <cell r="E15685">
            <v>35043</v>
          </cell>
          <cell r="F15685">
            <v>6</v>
          </cell>
          <cell r="G15685">
            <v>6</v>
          </cell>
          <cell r="H15685">
            <v>11</v>
          </cell>
          <cell r="I15685">
            <v>7</v>
          </cell>
          <cell r="J15685">
            <v>11</v>
          </cell>
          <cell r="K15685">
            <v>13</v>
          </cell>
          <cell r="L15685">
            <v>15</v>
          </cell>
        </row>
        <row r="15686">
          <cell r="E15686">
            <v>35044</v>
          </cell>
          <cell r="F15686">
            <v>19</v>
          </cell>
          <cell r="G15686">
            <v>19</v>
          </cell>
          <cell r="H15686">
            <v>19</v>
          </cell>
          <cell r="I15686">
            <v>15</v>
          </cell>
          <cell r="J15686">
            <v>13</v>
          </cell>
          <cell r="K15686">
            <v>15</v>
          </cell>
          <cell r="L15686">
            <v>13</v>
          </cell>
        </row>
        <row r="15687">
          <cell r="E15687">
            <v>35045</v>
          </cell>
          <cell r="F15687">
            <v>15</v>
          </cell>
          <cell r="G15687">
            <v>17</v>
          </cell>
          <cell r="H15687">
            <v>15</v>
          </cell>
          <cell r="I15687">
            <v>15</v>
          </cell>
          <cell r="J15687">
            <v>13</v>
          </cell>
          <cell r="K15687">
            <v>19</v>
          </cell>
          <cell r="L15687">
            <v>19</v>
          </cell>
        </row>
        <row r="15688">
          <cell r="E15688">
            <v>35046</v>
          </cell>
          <cell r="F15688">
            <v>11</v>
          </cell>
          <cell r="G15688">
            <v>9</v>
          </cell>
          <cell r="H15688">
            <v>6</v>
          </cell>
          <cell r="I15688">
            <v>6</v>
          </cell>
          <cell r="J15688">
            <v>7</v>
          </cell>
          <cell r="K15688">
            <v>9</v>
          </cell>
          <cell r="L15688">
            <v>19</v>
          </cell>
        </row>
        <row r="15689">
          <cell r="E15689">
            <v>35047</v>
          </cell>
          <cell r="F15689">
            <v>4</v>
          </cell>
          <cell r="G15689">
            <v>9</v>
          </cell>
          <cell r="H15689">
            <v>7</v>
          </cell>
          <cell r="I15689">
            <v>7</v>
          </cell>
          <cell r="J15689">
            <v>6</v>
          </cell>
          <cell r="K15689">
            <v>0</v>
          </cell>
          <cell r="L15689">
            <v>4</v>
          </cell>
        </row>
        <row r="15690">
          <cell r="E15690">
            <v>35048</v>
          </cell>
          <cell r="F15690">
            <v>17</v>
          </cell>
          <cell r="G15690">
            <v>15</v>
          </cell>
          <cell r="H15690">
            <v>17</v>
          </cell>
          <cell r="I15690">
            <v>13</v>
          </cell>
          <cell r="J15690">
            <v>11</v>
          </cell>
          <cell r="K15690">
            <v>11</v>
          </cell>
          <cell r="L15690">
            <v>6</v>
          </cell>
        </row>
        <row r="15691">
          <cell r="E15691">
            <v>35049</v>
          </cell>
          <cell r="F15691">
            <v>9</v>
          </cell>
          <cell r="G15691">
            <v>0</v>
          </cell>
          <cell r="H15691">
            <v>7</v>
          </cell>
          <cell r="I15691">
            <v>7</v>
          </cell>
          <cell r="J15691">
            <v>0</v>
          </cell>
          <cell r="K15691">
            <v>6</v>
          </cell>
          <cell r="L15691">
            <v>6</v>
          </cell>
        </row>
        <row r="15692">
          <cell r="E15692">
            <v>35050</v>
          </cell>
          <cell r="F15692">
            <v>0</v>
          </cell>
          <cell r="G15692">
            <v>7</v>
          </cell>
          <cell r="H15692">
            <v>6</v>
          </cell>
          <cell r="I15692">
            <v>6</v>
          </cell>
          <cell r="J15692">
            <v>9</v>
          </cell>
          <cell r="K15692">
            <v>11</v>
          </cell>
          <cell r="L15692">
            <v>11</v>
          </cell>
        </row>
        <row r="15693">
          <cell r="E15693">
            <v>35051</v>
          </cell>
          <cell r="F15693">
            <v>6</v>
          </cell>
          <cell r="G15693">
            <v>4</v>
          </cell>
          <cell r="H15693">
            <v>0</v>
          </cell>
          <cell r="I15693">
            <v>11</v>
          </cell>
          <cell r="J15693">
            <v>15</v>
          </cell>
          <cell r="K15693">
            <v>0</v>
          </cell>
          <cell r="L15693">
            <v>0</v>
          </cell>
        </row>
        <row r="15694">
          <cell r="E15694">
            <v>35052</v>
          </cell>
          <cell r="F15694">
            <v>15</v>
          </cell>
          <cell r="G15694">
            <v>15</v>
          </cell>
          <cell r="H15694">
            <v>15</v>
          </cell>
          <cell r="I15694">
            <v>15</v>
          </cell>
          <cell r="J15694">
            <v>13</v>
          </cell>
          <cell r="K15694">
            <v>13</v>
          </cell>
          <cell r="L15694">
            <v>15</v>
          </cell>
        </row>
        <row r="15695">
          <cell r="E15695">
            <v>35053</v>
          </cell>
          <cell r="F15695">
            <v>11</v>
          </cell>
          <cell r="G15695">
            <v>7</v>
          </cell>
          <cell r="H15695">
            <v>7</v>
          </cell>
          <cell r="I15695">
            <v>6</v>
          </cell>
          <cell r="J15695">
            <v>0</v>
          </cell>
          <cell r="K15695">
            <v>7</v>
          </cell>
          <cell r="L15695">
            <v>7</v>
          </cell>
        </row>
        <row r="15696">
          <cell r="E15696">
            <v>35054</v>
          </cell>
          <cell r="F15696">
            <v>4</v>
          </cell>
          <cell r="G15696">
            <v>4</v>
          </cell>
          <cell r="H15696">
            <v>0</v>
          </cell>
          <cell r="I15696">
            <v>4</v>
          </cell>
          <cell r="J15696">
            <v>0</v>
          </cell>
          <cell r="K15696">
            <v>4</v>
          </cell>
          <cell r="L15696">
            <v>6</v>
          </cell>
        </row>
        <row r="15697">
          <cell r="E15697">
            <v>35055</v>
          </cell>
          <cell r="F15697">
            <v>7</v>
          </cell>
          <cell r="G15697">
            <v>7</v>
          </cell>
          <cell r="H15697">
            <v>0</v>
          </cell>
          <cell r="I15697">
            <v>0</v>
          </cell>
          <cell r="J15697">
            <v>0</v>
          </cell>
          <cell r="K15697">
            <v>0</v>
          </cell>
          <cell r="L15697">
            <v>4</v>
          </cell>
        </row>
        <row r="15698">
          <cell r="E15698">
            <v>35056</v>
          </cell>
          <cell r="F15698">
            <v>15</v>
          </cell>
          <cell r="G15698">
            <v>9</v>
          </cell>
          <cell r="H15698">
            <v>6</v>
          </cell>
          <cell r="I15698">
            <v>7</v>
          </cell>
          <cell r="J15698">
            <v>13</v>
          </cell>
          <cell r="K15698">
            <v>7</v>
          </cell>
          <cell r="L15698">
            <v>7</v>
          </cell>
        </row>
        <row r="15699">
          <cell r="E15699">
            <v>35057</v>
          </cell>
          <cell r="F15699">
            <v>9</v>
          </cell>
          <cell r="G15699">
            <v>6</v>
          </cell>
          <cell r="H15699">
            <v>4</v>
          </cell>
          <cell r="I15699">
            <v>0</v>
          </cell>
          <cell r="J15699">
            <v>0</v>
          </cell>
          <cell r="K15699">
            <v>4</v>
          </cell>
          <cell r="L15699">
            <v>6</v>
          </cell>
        </row>
        <row r="15700">
          <cell r="E15700">
            <v>35058</v>
          </cell>
          <cell r="F15700">
            <v>4</v>
          </cell>
          <cell r="G15700">
            <v>7</v>
          </cell>
          <cell r="H15700">
            <v>6</v>
          </cell>
          <cell r="I15700">
            <v>6</v>
          </cell>
          <cell r="J15700">
            <v>4</v>
          </cell>
          <cell r="K15700">
            <v>15</v>
          </cell>
          <cell r="L15700">
            <v>26</v>
          </cell>
        </row>
        <row r="15701">
          <cell r="E15701">
            <v>35059</v>
          </cell>
          <cell r="F15701">
            <v>7</v>
          </cell>
          <cell r="G15701">
            <v>4</v>
          </cell>
          <cell r="H15701">
            <v>6</v>
          </cell>
          <cell r="I15701">
            <v>11</v>
          </cell>
          <cell r="J15701">
            <v>4</v>
          </cell>
          <cell r="K15701">
            <v>4</v>
          </cell>
          <cell r="L15701">
            <v>4</v>
          </cell>
        </row>
        <row r="15702">
          <cell r="E15702">
            <v>35060</v>
          </cell>
          <cell r="F15702">
            <v>9</v>
          </cell>
          <cell r="G15702">
            <v>0</v>
          </cell>
          <cell r="H15702">
            <v>6</v>
          </cell>
          <cell r="I15702">
            <v>6</v>
          </cell>
          <cell r="J15702">
            <v>0</v>
          </cell>
          <cell r="K15702">
            <v>4</v>
          </cell>
          <cell r="L15702">
            <v>6</v>
          </cell>
        </row>
        <row r="15703">
          <cell r="E15703">
            <v>35061</v>
          </cell>
          <cell r="F15703">
            <v>9</v>
          </cell>
          <cell r="G15703">
            <v>11</v>
          </cell>
          <cell r="H15703">
            <v>13</v>
          </cell>
          <cell r="I15703">
            <v>4</v>
          </cell>
          <cell r="J15703">
            <v>2</v>
          </cell>
          <cell r="K15703">
            <v>0</v>
          </cell>
          <cell r="L15703">
            <v>7</v>
          </cell>
        </row>
        <row r="15704">
          <cell r="E15704">
            <v>35062</v>
          </cell>
          <cell r="F15704">
            <v>11</v>
          </cell>
          <cell r="G15704">
            <v>13</v>
          </cell>
          <cell r="H15704">
            <v>11</v>
          </cell>
          <cell r="I15704">
            <v>9</v>
          </cell>
          <cell r="J15704">
            <v>11</v>
          </cell>
          <cell r="K15704">
            <v>7</v>
          </cell>
          <cell r="L15704">
            <v>11</v>
          </cell>
        </row>
        <row r="15705">
          <cell r="E15705">
            <v>35063</v>
          </cell>
          <cell r="F15705">
            <v>17</v>
          </cell>
          <cell r="G15705">
            <v>13</v>
          </cell>
          <cell r="H15705">
            <v>4</v>
          </cell>
          <cell r="I15705">
            <v>15</v>
          </cell>
          <cell r="J15705">
            <v>20</v>
          </cell>
          <cell r="K15705">
            <v>13</v>
          </cell>
          <cell r="L15705">
            <v>7</v>
          </cell>
        </row>
        <row r="15706">
          <cell r="E15706">
            <v>35064</v>
          </cell>
          <cell r="F15706">
            <v>15</v>
          </cell>
          <cell r="G15706">
            <v>22</v>
          </cell>
          <cell r="H15706">
            <v>24</v>
          </cell>
          <cell r="I15706">
            <v>24</v>
          </cell>
          <cell r="J15706">
            <v>22</v>
          </cell>
          <cell r="K15706">
            <v>19</v>
          </cell>
          <cell r="L15706">
            <v>19</v>
          </cell>
        </row>
        <row r="15707">
          <cell r="E15707">
            <v>35065</v>
          </cell>
          <cell r="F15707">
            <v>20</v>
          </cell>
          <cell r="G15707">
            <v>20</v>
          </cell>
          <cell r="H15707">
            <v>20</v>
          </cell>
          <cell r="I15707">
            <v>22</v>
          </cell>
          <cell r="J15707">
            <v>22</v>
          </cell>
          <cell r="K15707">
            <v>15</v>
          </cell>
          <cell r="L15707">
            <v>13</v>
          </cell>
        </row>
        <row r="15708">
          <cell r="E15708">
            <v>35066</v>
          </cell>
          <cell r="F15708">
            <v>17</v>
          </cell>
          <cell r="G15708">
            <v>7</v>
          </cell>
          <cell r="H15708">
            <v>13</v>
          </cell>
          <cell r="I15708">
            <v>7</v>
          </cell>
          <cell r="J15708">
            <v>9</v>
          </cell>
          <cell r="K15708">
            <v>9</v>
          </cell>
          <cell r="L15708">
            <v>9</v>
          </cell>
        </row>
        <row r="15709">
          <cell r="E15709">
            <v>35067</v>
          </cell>
          <cell r="F15709">
            <v>17</v>
          </cell>
          <cell r="G15709">
            <v>24</v>
          </cell>
          <cell r="H15709">
            <v>26</v>
          </cell>
          <cell r="I15709">
            <v>24</v>
          </cell>
          <cell r="J15709">
            <v>30</v>
          </cell>
          <cell r="K15709">
            <v>30</v>
          </cell>
          <cell r="L15709">
            <v>33</v>
          </cell>
        </row>
        <row r="15710">
          <cell r="E15710">
            <v>35068</v>
          </cell>
          <cell r="F15710">
            <v>24</v>
          </cell>
          <cell r="G15710">
            <v>20</v>
          </cell>
          <cell r="H15710">
            <v>15</v>
          </cell>
          <cell r="I15710">
            <v>11</v>
          </cell>
          <cell r="J15710">
            <v>13</v>
          </cell>
          <cell r="K15710">
            <v>11</v>
          </cell>
          <cell r="L15710">
            <v>11</v>
          </cell>
        </row>
        <row r="15711">
          <cell r="E15711">
            <v>35069</v>
          </cell>
          <cell r="F15711">
            <v>7</v>
          </cell>
          <cell r="G15711">
            <v>6</v>
          </cell>
          <cell r="H15711">
            <v>0</v>
          </cell>
          <cell r="I15711">
            <v>6</v>
          </cell>
          <cell r="J15711">
            <v>0</v>
          </cell>
          <cell r="K15711">
            <v>0</v>
          </cell>
          <cell r="L15711">
            <v>0</v>
          </cell>
        </row>
        <row r="15712">
          <cell r="E15712">
            <v>35070</v>
          </cell>
          <cell r="F15712">
            <v>7</v>
          </cell>
          <cell r="G15712">
            <v>7</v>
          </cell>
          <cell r="H15712">
            <v>6</v>
          </cell>
          <cell r="I15712">
            <v>7</v>
          </cell>
          <cell r="J15712">
            <v>9</v>
          </cell>
          <cell r="K15712">
            <v>11</v>
          </cell>
          <cell r="L15712">
            <v>15</v>
          </cell>
        </row>
        <row r="15713">
          <cell r="E15713">
            <v>35071</v>
          </cell>
          <cell r="F15713">
            <v>35</v>
          </cell>
          <cell r="G15713">
            <v>37</v>
          </cell>
          <cell r="H15713">
            <v>44</v>
          </cell>
          <cell r="I15713">
            <v>24</v>
          </cell>
          <cell r="J15713">
            <v>11</v>
          </cell>
          <cell r="K15713">
            <v>32</v>
          </cell>
          <cell r="L15713">
            <v>24</v>
          </cell>
        </row>
        <row r="15714">
          <cell r="E15714">
            <v>35072</v>
          </cell>
          <cell r="F15714">
            <v>48</v>
          </cell>
          <cell r="G15714">
            <v>52</v>
          </cell>
          <cell r="H15714">
            <v>37</v>
          </cell>
          <cell r="I15714">
            <v>15</v>
          </cell>
          <cell r="J15714">
            <v>9</v>
          </cell>
          <cell r="K15714">
            <v>32</v>
          </cell>
          <cell r="L15714">
            <v>32</v>
          </cell>
        </row>
        <row r="15715">
          <cell r="E15715">
            <v>35073</v>
          </cell>
          <cell r="F15715">
            <v>22</v>
          </cell>
          <cell r="G15715">
            <v>44</v>
          </cell>
          <cell r="H15715">
            <v>22</v>
          </cell>
          <cell r="I15715">
            <v>7</v>
          </cell>
          <cell r="J15715">
            <v>15</v>
          </cell>
          <cell r="K15715">
            <v>9</v>
          </cell>
          <cell r="L15715">
            <v>9</v>
          </cell>
        </row>
        <row r="15716">
          <cell r="E15716">
            <v>35074</v>
          </cell>
          <cell r="F15716">
            <v>13</v>
          </cell>
          <cell r="G15716">
            <v>9</v>
          </cell>
          <cell r="H15716">
            <v>17</v>
          </cell>
          <cell r="I15716">
            <v>0</v>
          </cell>
          <cell r="J15716">
            <v>7</v>
          </cell>
          <cell r="K15716">
            <v>11</v>
          </cell>
          <cell r="L15716">
            <v>26</v>
          </cell>
        </row>
        <row r="15717">
          <cell r="E15717">
            <v>35075</v>
          </cell>
          <cell r="F15717">
            <v>6</v>
          </cell>
          <cell r="G15717">
            <v>35</v>
          </cell>
          <cell r="H15717">
            <v>46</v>
          </cell>
          <cell r="I15717">
            <v>56</v>
          </cell>
          <cell r="J15717">
            <v>54</v>
          </cell>
          <cell r="K15717">
            <v>76</v>
          </cell>
          <cell r="L15717">
            <v>50</v>
          </cell>
        </row>
        <row r="15718">
          <cell r="E15718">
            <v>35076</v>
          </cell>
          <cell r="F15718">
            <v>39</v>
          </cell>
          <cell r="G15718">
            <v>39</v>
          </cell>
          <cell r="H15718">
            <v>48</v>
          </cell>
          <cell r="I15718">
            <v>43</v>
          </cell>
          <cell r="J15718">
            <v>59</v>
          </cell>
          <cell r="K15718">
            <v>50</v>
          </cell>
          <cell r="L15718">
            <v>56</v>
          </cell>
        </row>
        <row r="15719">
          <cell r="E15719">
            <v>35077</v>
          </cell>
          <cell r="F15719">
            <v>19</v>
          </cell>
          <cell r="G15719">
            <v>13</v>
          </cell>
          <cell r="H15719">
            <v>13</v>
          </cell>
          <cell r="I15719">
            <v>11</v>
          </cell>
          <cell r="J15719">
            <v>4</v>
          </cell>
          <cell r="K15719">
            <v>7</v>
          </cell>
          <cell r="L15719">
            <v>9</v>
          </cell>
        </row>
        <row r="15720">
          <cell r="E15720">
            <v>35078</v>
          </cell>
          <cell r="F15720">
            <v>9</v>
          </cell>
          <cell r="G15720">
            <v>9</v>
          </cell>
          <cell r="H15720">
            <v>9</v>
          </cell>
          <cell r="I15720">
            <v>15</v>
          </cell>
          <cell r="J15720">
            <v>13</v>
          </cell>
          <cell r="K15720">
            <v>11</v>
          </cell>
          <cell r="L15720">
            <v>11</v>
          </cell>
        </row>
        <row r="15721">
          <cell r="E15721">
            <v>35079</v>
          </cell>
          <cell r="F15721">
            <v>24</v>
          </cell>
          <cell r="G15721">
            <v>22</v>
          </cell>
          <cell r="H15721">
            <v>19</v>
          </cell>
          <cell r="I15721">
            <v>15</v>
          </cell>
          <cell r="J15721">
            <v>17</v>
          </cell>
          <cell r="K15721">
            <v>15</v>
          </cell>
          <cell r="L15721">
            <v>13</v>
          </cell>
        </row>
        <row r="15722">
          <cell r="E15722">
            <v>35080</v>
          </cell>
          <cell r="F15722">
            <v>17</v>
          </cell>
          <cell r="G15722">
            <v>17</v>
          </cell>
          <cell r="H15722">
            <v>15</v>
          </cell>
          <cell r="I15722">
            <v>19</v>
          </cell>
          <cell r="J15722">
            <v>20</v>
          </cell>
          <cell r="K15722">
            <v>17</v>
          </cell>
          <cell r="L15722">
            <v>17</v>
          </cell>
        </row>
        <row r="15723">
          <cell r="E15723">
            <v>35081</v>
          </cell>
          <cell r="F15723">
            <v>19</v>
          </cell>
          <cell r="G15723">
            <v>20</v>
          </cell>
          <cell r="H15723">
            <v>19</v>
          </cell>
          <cell r="I15723">
            <v>20</v>
          </cell>
          <cell r="J15723">
            <v>13</v>
          </cell>
          <cell r="K15723">
            <v>9</v>
          </cell>
          <cell r="L15723">
            <v>9</v>
          </cell>
        </row>
        <row r="15724">
          <cell r="E15724">
            <v>35082</v>
          </cell>
          <cell r="F15724">
            <v>11</v>
          </cell>
          <cell r="G15724">
            <v>7</v>
          </cell>
          <cell r="H15724">
            <v>7</v>
          </cell>
          <cell r="I15724">
            <v>6</v>
          </cell>
          <cell r="J15724">
            <v>0</v>
          </cell>
          <cell r="K15724">
            <v>7</v>
          </cell>
          <cell r="L15724">
            <v>0</v>
          </cell>
        </row>
        <row r="15725">
          <cell r="E15725">
            <v>35083</v>
          </cell>
          <cell r="F15725">
            <v>7</v>
          </cell>
          <cell r="G15725">
            <v>6</v>
          </cell>
          <cell r="H15725">
            <v>7</v>
          </cell>
          <cell r="I15725">
            <v>7</v>
          </cell>
          <cell r="J15725">
            <v>4</v>
          </cell>
          <cell r="K15725">
            <v>0</v>
          </cell>
          <cell r="L15725">
            <v>7</v>
          </cell>
        </row>
        <row r="15726">
          <cell r="E15726">
            <v>35084</v>
          </cell>
          <cell r="F15726">
            <v>9</v>
          </cell>
          <cell r="G15726">
            <v>6</v>
          </cell>
          <cell r="H15726">
            <v>0</v>
          </cell>
          <cell r="I15726">
            <v>6</v>
          </cell>
          <cell r="J15726">
            <v>4</v>
          </cell>
          <cell r="K15726">
            <v>4</v>
          </cell>
          <cell r="L15726">
            <v>7</v>
          </cell>
        </row>
        <row r="15727">
          <cell r="E15727">
            <v>35085</v>
          </cell>
          <cell r="F15727">
            <v>15</v>
          </cell>
          <cell r="G15727">
            <v>13</v>
          </cell>
          <cell r="H15727">
            <v>19</v>
          </cell>
          <cell r="I15727">
            <v>17</v>
          </cell>
          <cell r="J15727">
            <v>17</v>
          </cell>
          <cell r="K15727">
            <v>17</v>
          </cell>
          <cell r="L15727">
            <v>26</v>
          </cell>
        </row>
        <row r="15728">
          <cell r="E15728">
            <v>35086</v>
          </cell>
          <cell r="F15728">
            <v>7</v>
          </cell>
          <cell r="G15728">
            <v>11</v>
          </cell>
          <cell r="H15728">
            <v>9</v>
          </cell>
          <cell r="I15728">
            <v>6</v>
          </cell>
          <cell r="J15728">
            <v>7</v>
          </cell>
          <cell r="K15728">
            <v>4</v>
          </cell>
          <cell r="L15728">
            <v>4</v>
          </cell>
        </row>
        <row r="15729">
          <cell r="E15729">
            <v>35087</v>
          </cell>
          <cell r="F15729">
            <v>22</v>
          </cell>
          <cell r="G15729">
            <v>11</v>
          </cell>
          <cell r="H15729">
            <v>15</v>
          </cell>
          <cell r="I15729">
            <v>20</v>
          </cell>
          <cell r="J15729">
            <v>22</v>
          </cell>
          <cell r="K15729">
            <v>24</v>
          </cell>
          <cell r="L15729">
            <v>22</v>
          </cell>
        </row>
        <row r="15730">
          <cell r="E15730">
            <v>35088</v>
          </cell>
          <cell r="F15730">
            <v>9</v>
          </cell>
          <cell r="G15730">
            <v>7</v>
          </cell>
          <cell r="H15730">
            <v>7</v>
          </cell>
          <cell r="I15730">
            <v>9</v>
          </cell>
          <cell r="J15730">
            <v>11</v>
          </cell>
          <cell r="K15730">
            <v>11</v>
          </cell>
          <cell r="L15730">
            <v>9</v>
          </cell>
        </row>
        <row r="15731">
          <cell r="E15731">
            <v>35089</v>
          </cell>
          <cell r="F15731">
            <v>6</v>
          </cell>
          <cell r="G15731">
            <v>6</v>
          </cell>
          <cell r="H15731">
            <v>7</v>
          </cell>
          <cell r="I15731">
            <v>9</v>
          </cell>
          <cell r="J15731">
            <v>9</v>
          </cell>
          <cell r="K15731">
            <v>9</v>
          </cell>
          <cell r="L15731">
            <v>6</v>
          </cell>
        </row>
        <row r="15732">
          <cell r="E15732">
            <v>35090</v>
          </cell>
          <cell r="F15732">
            <v>17</v>
          </cell>
          <cell r="G15732">
            <v>20</v>
          </cell>
          <cell r="H15732">
            <v>19</v>
          </cell>
          <cell r="I15732">
            <v>20</v>
          </cell>
          <cell r="J15732">
            <v>19</v>
          </cell>
          <cell r="K15732">
            <v>20</v>
          </cell>
          <cell r="L15732">
            <v>20</v>
          </cell>
        </row>
        <row r="15733">
          <cell r="E15733">
            <v>35091</v>
          </cell>
          <cell r="F15733">
            <v>7</v>
          </cell>
          <cell r="G15733">
            <v>9</v>
          </cell>
          <cell r="H15733">
            <v>7</v>
          </cell>
          <cell r="I15733">
            <v>9</v>
          </cell>
          <cell r="J15733">
            <v>11</v>
          </cell>
          <cell r="K15733">
            <v>13</v>
          </cell>
          <cell r="L15733">
            <v>6</v>
          </cell>
        </row>
        <row r="15734">
          <cell r="E15734">
            <v>35092</v>
          </cell>
          <cell r="F15734">
            <v>11</v>
          </cell>
          <cell r="G15734">
            <v>15</v>
          </cell>
          <cell r="H15734">
            <v>13</v>
          </cell>
          <cell r="I15734">
            <v>13</v>
          </cell>
          <cell r="J15734">
            <v>11</v>
          </cell>
          <cell r="K15734">
            <v>13</v>
          </cell>
          <cell r="L15734">
            <v>13</v>
          </cell>
        </row>
        <row r="15735">
          <cell r="E15735">
            <v>35093</v>
          </cell>
          <cell r="F15735">
            <v>7</v>
          </cell>
          <cell r="G15735">
            <v>7</v>
          </cell>
          <cell r="H15735">
            <v>7</v>
          </cell>
          <cell r="I15735">
            <v>4</v>
          </cell>
          <cell r="J15735">
            <v>6</v>
          </cell>
          <cell r="K15735">
            <v>0</v>
          </cell>
          <cell r="L15735">
            <v>4</v>
          </cell>
        </row>
        <row r="15736">
          <cell r="E15736">
            <v>35094</v>
          </cell>
          <cell r="F15736">
            <v>0</v>
          </cell>
          <cell r="G15736">
            <v>7</v>
          </cell>
          <cell r="H15736">
            <v>6</v>
          </cell>
          <cell r="I15736">
            <v>4</v>
          </cell>
          <cell r="J15736">
            <v>4</v>
          </cell>
          <cell r="K15736">
            <v>11</v>
          </cell>
          <cell r="L15736">
            <v>4</v>
          </cell>
        </row>
        <row r="15737">
          <cell r="E15737">
            <v>35095</v>
          </cell>
          <cell r="F15737">
            <v>24</v>
          </cell>
          <cell r="G15737">
            <v>24</v>
          </cell>
          <cell r="H15737">
            <v>11</v>
          </cell>
          <cell r="I15737">
            <v>20</v>
          </cell>
          <cell r="J15737">
            <v>13</v>
          </cell>
          <cell r="K15737">
            <v>6</v>
          </cell>
          <cell r="L15737">
            <v>6</v>
          </cell>
        </row>
        <row r="15738">
          <cell r="E15738">
            <v>35096</v>
          </cell>
          <cell r="F15738">
            <v>33</v>
          </cell>
          <cell r="G15738">
            <v>22</v>
          </cell>
          <cell r="H15738">
            <v>19</v>
          </cell>
          <cell r="I15738">
            <v>17</v>
          </cell>
          <cell r="J15738">
            <v>7</v>
          </cell>
          <cell r="K15738">
            <v>0</v>
          </cell>
          <cell r="L15738">
            <v>4</v>
          </cell>
        </row>
        <row r="15739">
          <cell r="E15739">
            <v>35097</v>
          </cell>
          <cell r="F15739">
            <v>0</v>
          </cell>
          <cell r="G15739">
            <v>6</v>
          </cell>
          <cell r="H15739">
            <v>4</v>
          </cell>
          <cell r="I15739">
            <v>7</v>
          </cell>
          <cell r="J15739">
            <v>7</v>
          </cell>
          <cell r="K15739">
            <v>6</v>
          </cell>
          <cell r="L15739">
            <v>4</v>
          </cell>
        </row>
        <row r="15740">
          <cell r="E15740">
            <v>35098</v>
          </cell>
          <cell r="F15740">
            <v>7</v>
          </cell>
          <cell r="G15740">
            <v>7</v>
          </cell>
          <cell r="H15740">
            <v>7</v>
          </cell>
          <cell r="I15740">
            <v>4</v>
          </cell>
          <cell r="J15740">
            <v>7</v>
          </cell>
          <cell r="K15740">
            <v>4</v>
          </cell>
          <cell r="L15740">
            <v>6</v>
          </cell>
        </row>
        <row r="15741">
          <cell r="E15741">
            <v>35099</v>
          </cell>
          <cell r="F15741">
            <v>0</v>
          </cell>
          <cell r="G15741">
            <v>0</v>
          </cell>
          <cell r="H15741">
            <v>0</v>
          </cell>
          <cell r="I15741">
            <v>6</v>
          </cell>
          <cell r="J15741">
            <v>0</v>
          </cell>
          <cell r="K15741">
            <v>4</v>
          </cell>
          <cell r="L15741">
            <v>6</v>
          </cell>
        </row>
        <row r="15742">
          <cell r="E15742">
            <v>35100</v>
          </cell>
          <cell r="F15742">
            <v>9</v>
          </cell>
          <cell r="G15742">
            <v>7</v>
          </cell>
          <cell r="H15742">
            <v>4</v>
          </cell>
          <cell r="I15742">
            <v>6</v>
          </cell>
          <cell r="J15742">
            <v>9</v>
          </cell>
          <cell r="K15742">
            <v>6</v>
          </cell>
          <cell r="L15742">
            <v>11</v>
          </cell>
        </row>
        <row r="15743">
          <cell r="E15743">
            <v>35101</v>
          </cell>
          <cell r="F15743">
            <v>0</v>
          </cell>
          <cell r="G15743">
            <v>17</v>
          </cell>
          <cell r="H15743">
            <v>28</v>
          </cell>
          <cell r="I15743">
            <v>46</v>
          </cell>
          <cell r="J15743">
            <v>30</v>
          </cell>
          <cell r="K15743">
            <v>20</v>
          </cell>
          <cell r="L15743">
            <v>33</v>
          </cell>
        </row>
        <row r="15744">
          <cell r="E15744">
            <v>35102</v>
          </cell>
          <cell r="F15744">
            <v>7</v>
          </cell>
          <cell r="G15744">
            <v>0</v>
          </cell>
          <cell r="H15744">
            <v>19</v>
          </cell>
          <cell r="I15744">
            <v>17</v>
          </cell>
          <cell r="J15744">
            <v>7</v>
          </cell>
          <cell r="K15744">
            <v>6</v>
          </cell>
          <cell r="L15744">
            <v>19</v>
          </cell>
        </row>
        <row r="15745">
          <cell r="E15745">
            <v>35103</v>
          </cell>
          <cell r="F15745">
            <v>13</v>
          </cell>
          <cell r="G15745">
            <v>9</v>
          </cell>
          <cell r="H15745">
            <v>9</v>
          </cell>
          <cell r="I15745">
            <v>13</v>
          </cell>
          <cell r="J15745">
            <v>6</v>
          </cell>
          <cell r="K15745">
            <v>6</v>
          </cell>
          <cell r="L15745">
            <v>7</v>
          </cell>
        </row>
        <row r="15746">
          <cell r="E15746">
            <v>35104</v>
          </cell>
          <cell r="F15746">
            <v>6</v>
          </cell>
          <cell r="G15746">
            <v>0</v>
          </cell>
          <cell r="H15746">
            <v>0</v>
          </cell>
          <cell r="I15746">
            <v>4</v>
          </cell>
          <cell r="J15746">
            <v>0</v>
          </cell>
          <cell r="K15746">
            <v>9</v>
          </cell>
          <cell r="L15746">
            <v>11</v>
          </cell>
        </row>
        <row r="15747">
          <cell r="E15747">
            <v>35105</v>
          </cell>
          <cell r="F15747">
            <v>11</v>
          </cell>
          <cell r="G15747">
            <v>0</v>
          </cell>
          <cell r="H15747">
            <v>9</v>
          </cell>
          <cell r="I15747">
            <v>13</v>
          </cell>
          <cell r="J15747">
            <v>0</v>
          </cell>
          <cell r="K15747">
            <v>9</v>
          </cell>
          <cell r="L15747">
            <v>4</v>
          </cell>
        </row>
        <row r="15748">
          <cell r="E15748">
            <v>35106</v>
          </cell>
          <cell r="F15748">
            <v>0</v>
          </cell>
          <cell r="G15748">
            <v>0</v>
          </cell>
          <cell r="H15748">
            <v>4</v>
          </cell>
          <cell r="I15748">
            <v>15</v>
          </cell>
          <cell r="J15748">
            <v>15</v>
          </cell>
          <cell r="K15748">
            <v>11</v>
          </cell>
          <cell r="L15748">
            <v>4</v>
          </cell>
        </row>
        <row r="15749">
          <cell r="E15749">
            <v>35107</v>
          </cell>
          <cell r="F15749">
            <v>15</v>
          </cell>
          <cell r="G15749">
            <v>9</v>
          </cell>
          <cell r="H15749">
            <v>4</v>
          </cell>
          <cell r="I15749">
            <v>0</v>
          </cell>
          <cell r="J15749">
            <v>6</v>
          </cell>
          <cell r="K15749">
            <v>7</v>
          </cell>
          <cell r="L15749">
            <v>22</v>
          </cell>
        </row>
        <row r="15750">
          <cell r="E15750">
            <v>35108</v>
          </cell>
          <cell r="F15750">
            <v>4</v>
          </cell>
          <cell r="G15750">
            <v>0</v>
          </cell>
          <cell r="H15750">
            <v>6</v>
          </cell>
          <cell r="I15750">
            <v>7</v>
          </cell>
          <cell r="J15750">
            <v>4</v>
          </cell>
          <cell r="K15750">
            <v>9</v>
          </cell>
          <cell r="L15750">
            <v>15</v>
          </cell>
        </row>
        <row r="15751">
          <cell r="E15751">
            <v>35109</v>
          </cell>
          <cell r="F15751">
            <v>35</v>
          </cell>
          <cell r="G15751">
            <v>30</v>
          </cell>
          <cell r="H15751">
            <v>26</v>
          </cell>
          <cell r="I15751">
            <v>28</v>
          </cell>
          <cell r="J15751">
            <v>22</v>
          </cell>
          <cell r="K15751">
            <v>17</v>
          </cell>
          <cell r="L15751">
            <v>0</v>
          </cell>
        </row>
        <row r="15752">
          <cell r="E15752">
            <v>35110</v>
          </cell>
          <cell r="F15752">
            <v>6</v>
          </cell>
          <cell r="G15752">
            <v>4</v>
          </cell>
          <cell r="H15752">
            <v>11</v>
          </cell>
          <cell r="I15752">
            <v>11</v>
          </cell>
          <cell r="J15752">
            <v>17</v>
          </cell>
          <cell r="K15752">
            <v>15</v>
          </cell>
          <cell r="L15752">
            <v>19</v>
          </cell>
        </row>
        <row r="15753">
          <cell r="E15753">
            <v>35111</v>
          </cell>
          <cell r="F15753">
            <v>9</v>
          </cell>
          <cell r="G15753">
            <v>9</v>
          </cell>
          <cell r="H15753">
            <v>7</v>
          </cell>
          <cell r="I15753">
            <v>13</v>
          </cell>
          <cell r="J15753">
            <v>19</v>
          </cell>
          <cell r="K15753">
            <v>11</v>
          </cell>
          <cell r="L15753">
            <v>7</v>
          </cell>
        </row>
        <row r="15754">
          <cell r="E15754">
            <v>35112</v>
          </cell>
          <cell r="F15754">
            <v>0</v>
          </cell>
          <cell r="G15754">
            <v>0</v>
          </cell>
          <cell r="H15754">
            <v>4</v>
          </cell>
          <cell r="I15754">
            <v>6</v>
          </cell>
          <cell r="J15754">
            <v>9</v>
          </cell>
          <cell r="K15754">
            <v>6</v>
          </cell>
          <cell r="L15754">
            <v>9</v>
          </cell>
        </row>
        <row r="15755">
          <cell r="E15755">
            <v>35113</v>
          </cell>
          <cell r="F15755">
            <v>9</v>
          </cell>
          <cell r="G15755">
            <v>4</v>
          </cell>
          <cell r="H15755">
            <v>15</v>
          </cell>
          <cell r="I15755">
            <v>11</v>
          </cell>
          <cell r="J15755">
            <v>7</v>
          </cell>
          <cell r="K15755">
            <v>0</v>
          </cell>
          <cell r="L15755">
            <v>0</v>
          </cell>
        </row>
        <row r="15756">
          <cell r="E15756">
            <v>35114</v>
          </cell>
          <cell r="F15756">
            <v>11</v>
          </cell>
          <cell r="G15756">
            <v>19</v>
          </cell>
          <cell r="H15756">
            <v>17</v>
          </cell>
          <cell r="I15756">
            <v>15</v>
          </cell>
          <cell r="J15756">
            <v>9</v>
          </cell>
          <cell r="K15756">
            <v>15</v>
          </cell>
          <cell r="L15756">
            <v>20</v>
          </cell>
        </row>
        <row r="15757">
          <cell r="E15757">
            <v>35115</v>
          </cell>
          <cell r="F15757">
            <v>9</v>
          </cell>
          <cell r="G15757">
            <v>6</v>
          </cell>
          <cell r="H15757">
            <v>4</v>
          </cell>
          <cell r="I15757">
            <v>4</v>
          </cell>
          <cell r="J15757">
            <v>6</v>
          </cell>
          <cell r="K15757">
            <v>0</v>
          </cell>
          <cell r="L15757">
            <v>4</v>
          </cell>
        </row>
        <row r="15758">
          <cell r="E15758">
            <v>35116</v>
          </cell>
          <cell r="F15758">
            <v>0</v>
          </cell>
          <cell r="G15758">
            <v>7</v>
          </cell>
          <cell r="H15758">
            <v>0</v>
          </cell>
          <cell r="I15758">
            <v>0</v>
          </cell>
          <cell r="J15758">
            <v>6</v>
          </cell>
          <cell r="K15758">
            <v>9</v>
          </cell>
          <cell r="L15758">
            <v>24</v>
          </cell>
        </row>
        <row r="15759">
          <cell r="E15759">
            <v>35117</v>
          </cell>
          <cell r="F15759">
            <v>13</v>
          </cell>
          <cell r="G15759">
            <v>15</v>
          </cell>
          <cell r="H15759">
            <v>15</v>
          </cell>
          <cell r="I15759">
            <v>15</v>
          </cell>
          <cell r="J15759">
            <v>13</v>
          </cell>
          <cell r="K15759">
            <v>9</v>
          </cell>
          <cell r="L15759">
            <v>17</v>
          </cell>
        </row>
        <row r="15760">
          <cell r="E15760">
            <v>35118</v>
          </cell>
          <cell r="F15760">
            <v>0</v>
          </cell>
          <cell r="G15760">
            <v>4</v>
          </cell>
          <cell r="H15760">
            <v>9</v>
          </cell>
          <cell r="I15760">
            <v>9</v>
          </cell>
          <cell r="J15760">
            <v>7</v>
          </cell>
          <cell r="K15760">
            <v>7</v>
          </cell>
          <cell r="L15760">
            <v>7</v>
          </cell>
        </row>
        <row r="15761">
          <cell r="E15761">
            <v>35119</v>
          </cell>
          <cell r="F15761">
            <v>15</v>
          </cell>
          <cell r="G15761">
            <v>15</v>
          </cell>
          <cell r="H15761">
            <v>22</v>
          </cell>
          <cell r="I15761">
            <v>20</v>
          </cell>
          <cell r="J15761">
            <v>30</v>
          </cell>
          <cell r="K15761">
            <v>26</v>
          </cell>
          <cell r="L15761">
            <v>33</v>
          </cell>
        </row>
        <row r="15762">
          <cell r="E15762">
            <v>35120</v>
          </cell>
          <cell r="F15762">
            <v>15</v>
          </cell>
          <cell r="G15762">
            <v>15</v>
          </cell>
          <cell r="H15762">
            <v>19</v>
          </cell>
          <cell r="I15762">
            <v>11</v>
          </cell>
          <cell r="J15762">
            <v>11</v>
          </cell>
          <cell r="K15762">
            <v>13</v>
          </cell>
          <cell r="L15762">
            <v>11</v>
          </cell>
        </row>
        <row r="15763">
          <cell r="E15763">
            <v>35121</v>
          </cell>
          <cell r="F15763">
            <v>15</v>
          </cell>
          <cell r="G15763">
            <v>15</v>
          </cell>
          <cell r="H15763">
            <v>13</v>
          </cell>
          <cell r="I15763">
            <v>11</v>
          </cell>
          <cell r="J15763">
            <v>15</v>
          </cell>
          <cell r="K15763">
            <v>11</v>
          </cell>
          <cell r="L15763">
            <v>13</v>
          </cell>
        </row>
        <row r="15764">
          <cell r="E15764">
            <v>35122</v>
          </cell>
          <cell r="F15764">
            <v>9</v>
          </cell>
          <cell r="G15764">
            <v>11</v>
          </cell>
          <cell r="H15764">
            <v>4</v>
          </cell>
          <cell r="I15764">
            <v>6</v>
          </cell>
          <cell r="J15764">
            <v>6</v>
          </cell>
          <cell r="K15764">
            <v>9</v>
          </cell>
          <cell r="L15764">
            <v>7</v>
          </cell>
        </row>
        <row r="15765">
          <cell r="E15765">
            <v>35123</v>
          </cell>
          <cell r="F15765">
            <v>4</v>
          </cell>
          <cell r="G15765">
            <v>4</v>
          </cell>
          <cell r="H15765">
            <v>6</v>
          </cell>
          <cell r="I15765">
            <v>6</v>
          </cell>
          <cell r="J15765">
            <v>9</v>
          </cell>
          <cell r="K15765">
            <v>6</v>
          </cell>
          <cell r="L15765">
            <v>6</v>
          </cell>
        </row>
        <row r="15766">
          <cell r="E15766">
            <v>35124</v>
          </cell>
          <cell r="F15766">
            <v>4</v>
          </cell>
          <cell r="G15766">
            <v>4</v>
          </cell>
          <cell r="H15766">
            <v>17</v>
          </cell>
          <cell r="I15766">
            <v>9</v>
          </cell>
          <cell r="J15766">
            <v>15</v>
          </cell>
          <cell r="K15766">
            <v>19</v>
          </cell>
          <cell r="L15766">
            <v>19</v>
          </cell>
        </row>
        <row r="15767">
          <cell r="E15767">
            <v>35125</v>
          </cell>
          <cell r="F15767">
            <v>13</v>
          </cell>
          <cell r="G15767">
            <v>24</v>
          </cell>
          <cell r="H15767">
            <v>26</v>
          </cell>
          <cell r="I15767">
            <v>20</v>
          </cell>
          <cell r="J15767">
            <v>17</v>
          </cell>
          <cell r="K15767">
            <v>11</v>
          </cell>
          <cell r="L15767">
            <v>9</v>
          </cell>
        </row>
        <row r="15768">
          <cell r="E15768">
            <v>35126</v>
          </cell>
          <cell r="F15768">
            <v>11</v>
          </cell>
          <cell r="G15768">
            <v>0</v>
          </cell>
          <cell r="H15768">
            <v>0</v>
          </cell>
          <cell r="I15768">
            <v>9</v>
          </cell>
          <cell r="J15768">
            <v>11</v>
          </cell>
          <cell r="K15768">
            <v>11</v>
          </cell>
          <cell r="L15768">
            <v>9</v>
          </cell>
        </row>
        <row r="15769">
          <cell r="E15769">
            <v>35127</v>
          </cell>
          <cell r="F15769">
            <v>37</v>
          </cell>
          <cell r="G15769">
            <v>41</v>
          </cell>
          <cell r="H15769">
            <v>46</v>
          </cell>
          <cell r="I15769">
            <v>39</v>
          </cell>
          <cell r="J15769">
            <v>30</v>
          </cell>
          <cell r="K15769">
            <v>20</v>
          </cell>
          <cell r="L15769">
            <v>37</v>
          </cell>
        </row>
        <row r="15770">
          <cell r="E15770">
            <v>35128</v>
          </cell>
          <cell r="F15770">
            <v>7</v>
          </cell>
          <cell r="G15770">
            <v>6</v>
          </cell>
          <cell r="H15770">
            <v>9</v>
          </cell>
          <cell r="I15770">
            <v>17</v>
          </cell>
          <cell r="J15770">
            <v>24</v>
          </cell>
          <cell r="K15770">
            <v>11</v>
          </cell>
          <cell r="L15770">
            <v>13</v>
          </cell>
        </row>
        <row r="15771">
          <cell r="E15771">
            <v>35129</v>
          </cell>
          <cell r="F15771">
            <v>9</v>
          </cell>
          <cell r="G15771">
            <v>4</v>
          </cell>
          <cell r="H15771">
            <v>9</v>
          </cell>
          <cell r="I15771">
            <v>7</v>
          </cell>
          <cell r="J15771">
            <v>0</v>
          </cell>
          <cell r="K15771">
            <v>0</v>
          </cell>
          <cell r="L15771">
            <v>6</v>
          </cell>
        </row>
        <row r="15772">
          <cell r="E15772">
            <v>35130</v>
          </cell>
          <cell r="F15772">
            <v>7</v>
          </cell>
          <cell r="G15772">
            <v>0</v>
          </cell>
          <cell r="H15772">
            <v>6</v>
          </cell>
          <cell r="I15772">
            <v>0</v>
          </cell>
          <cell r="J15772">
            <v>6</v>
          </cell>
          <cell r="K15772">
            <v>6</v>
          </cell>
          <cell r="L15772">
            <v>4</v>
          </cell>
        </row>
        <row r="15773">
          <cell r="E15773">
            <v>35131</v>
          </cell>
          <cell r="F15773">
            <v>11</v>
          </cell>
          <cell r="G15773">
            <v>7</v>
          </cell>
          <cell r="H15773">
            <v>6</v>
          </cell>
          <cell r="I15773">
            <v>0</v>
          </cell>
          <cell r="J15773">
            <v>0</v>
          </cell>
          <cell r="K15773">
            <v>0</v>
          </cell>
          <cell r="L15773">
            <v>0</v>
          </cell>
        </row>
        <row r="15774">
          <cell r="E15774">
            <v>35132</v>
          </cell>
          <cell r="F15774">
            <v>20</v>
          </cell>
          <cell r="G15774">
            <v>13</v>
          </cell>
          <cell r="H15774">
            <v>11</v>
          </cell>
          <cell r="I15774">
            <v>11</v>
          </cell>
          <cell r="J15774">
            <v>9</v>
          </cell>
          <cell r="K15774">
            <v>11</v>
          </cell>
          <cell r="L15774">
            <v>17</v>
          </cell>
        </row>
        <row r="15775">
          <cell r="E15775">
            <v>35133</v>
          </cell>
          <cell r="F15775">
            <v>7</v>
          </cell>
          <cell r="G15775">
            <v>6</v>
          </cell>
          <cell r="H15775">
            <v>6</v>
          </cell>
          <cell r="I15775">
            <v>4</v>
          </cell>
          <cell r="J15775">
            <v>11</v>
          </cell>
          <cell r="K15775">
            <v>0</v>
          </cell>
          <cell r="L15775">
            <v>11</v>
          </cell>
        </row>
        <row r="15776">
          <cell r="E15776">
            <v>35134</v>
          </cell>
          <cell r="F15776">
            <v>9</v>
          </cell>
          <cell r="G15776">
            <v>19</v>
          </cell>
          <cell r="H15776">
            <v>4</v>
          </cell>
          <cell r="I15776">
            <v>6</v>
          </cell>
          <cell r="J15776">
            <v>6</v>
          </cell>
          <cell r="K15776">
            <v>6</v>
          </cell>
          <cell r="L15776">
            <v>0</v>
          </cell>
        </row>
        <row r="15777">
          <cell r="E15777">
            <v>35135</v>
          </cell>
          <cell r="F15777">
            <v>6</v>
          </cell>
          <cell r="G15777">
            <v>6</v>
          </cell>
          <cell r="H15777">
            <v>7</v>
          </cell>
          <cell r="I15777">
            <v>6</v>
          </cell>
          <cell r="J15777">
            <v>11</v>
          </cell>
          <cell r="K15777">
            <v>7</v>
          </cell>
          <cell r="L15777">
            <v>9</v>
          </cell>
        </row>
        <row r="15778">
          <cell r="E15778">
            <v>35136</v>
          </cell>
          <cell r="F15778">
            <v>15</v>
          </cell>
          <cell r="G15778">
            <v>6</v>
          </cell>
          <cell r="H15778">
            <v>13</v>
          </cell>
          <cell r="I15778">
            <v>0</v>
          </cell>
          <cell r="J15778">
            <v>20</v>
          </cell>
          <cell r="K15778">
            <v>26</v>
          </cell>
          <cell r="L15778">
            <v>20</v>
          </cell>
        </row>
        <row r="15779">
          <cell r="E15779">
            <v>35137</v>
          </cell>
          <cell r="F15779">
            <v>13</v>
          </cell>
          <cell r="G15779">
            <v>20</v>
          </cell>
          <cell r="H15779">
            <v>17</v>
          </cell>
          <cell r="I15779">
            <v>15</v>
          </cell>
          <cell r="J15779">
            <v>15</v>
          </cell>
          <cell r="K15779">
            <v>15</v>
          </cell>
          <cell r="L15779">
            <v>15</v>
          </cell>
        </row>
        <row r="15780">
          <cell r="E15780">
            <v>35138</v>
          </cell>
          <cell r="F15780">
            <v>30</v>
          </cell>
          <cell r="G15780">
            <v>32</v>
          </cell>
          <cell r="H15780">
            <v>33</v>
          </cell>
          <cell r="I15780">
            <v>32</v>
          </cell>
          <cell r="J15780">
            <v>30</v>
          </cell>
          <cell r="K15780">
            <v>30</v>
          </cell>
          <cell r="L15780">
            <v>28</v>
          </cell>
        </row>
        <row r="15781">
          <cell r="E15781">
            <v>35139</v>
          </cell>
          <cell r="F15781">
            <v>11</v>
          </cell>
          <cell r="G15781">
            <v>7</v>
          </cell>
          <cell r="H15781">
            <v>7</v>
          </cell>
          <cell r="I15781">
            <v>7</v>
          </cell>
          <cell r="J15781">
            <v>13</v>
          </cell>
          <cell r="K15781">
            <v>13</v>
          </cell>
          <cell r="L15781">
            <v>30</v>
          </cell>
        </row>
        <row r="15782">
          <cell r="E15782">
            <v>35140</v>
          </cell>
          <cell r="F15782">
            <v>35</v>
          </cell>
          <cell r="G15782">
            <v>33</v>
          </cell>
          <cell r="H15782">
            <v>20</v>
          </cell>
          <cell r="I15782">
            <v>11</v>
          </cell>
          <cell r="J15782">
            <v>9</v>
          </cell>
          <cell r="K15782">
            <v>7</v>
          </cell>
          <cell r="L15782">
            <v>11</v>
          </cell>
        </row>
        <row r="15783">
          <cell r="E15783">
            <v>35141</v>
          </cell>
          <cell r="F15783">
            <v>15</v>
          </cell>
          <cell r="G15783">
            <v>20</v>
          </cell>
          <cell r="H15783">
            <v>15</v>
          </cell>
          <cell r="I15783">
            <v>15</v>
          </cell>
          <cell r="J15783">
            <v>9</v>
          </cell>
          <cell r="K15783">
            <v>13</v>
          </cell>
          <cell r="L15783">
            <v>11</v>
          </cell>
        </row>
        <row r="15784">
          <cell r="E15784">
            <v>35142</v>
          </cell>
          <cell r="F15784">
            <v>15</v>
          </cell>
          <cell r="G15784">
            <v>15</v>
          </cell>
          <cell r="H15784">
            <v>19</v>
          </cell>
          <cell r="I15784">
            <v>6</v>
          </cell>
          <cell r="J15784">
            <v>19</v>
          </cell>
          <cell r="K15784">
            <v>6</v>
          </cell>
          <cell r="L15784">
            <v>11</v>
          </cell>
        </row>
        <row r="15785">
          <cell r="E15785">
            <v>35143</v>
          </cell>
          <cell r="F15785">
            <v>20</v>
          </cell>
          <cell r="G15785">
            <v>24</v>
          </cell>
          <cell r="H15785">
            <v>15</v>
          </cell>
          <cell r="I15785">
            <v>15</v>
          </cell>
          <cell r="J15785">
            <v>13</v>
          </cell>
          <cell r="K15785">
            <v>19</v>
          </cell>
          <cell r="L15785">
            <v>22</v>
          </cell>
        </row>
        <row r="15786">
          <cell r="E15786">
            <v>35144</v>
          </cell>
          <cell r="F15786">
            <v>20</v>
          </cell>
          <cell r="G15786">
            <v>15</v>
          </cell>
          <cell r="H15786">
            <v>13</v>
          </cell>
          <cell r="I15786">
            <v>17</v>
          </cell>
          <cell r="J15786">
            <v>6</v>
          </cell>
          <cell r="K15786">
            <v>13</v>
          </cell>
          <cell r="L15786">
            <v>19</v>
          </cell>
        </row>
        <row r="15787">
          <cell r="E15787">
            <v>35145</v>
          </cell>
          <cell r="F15787">
            <v>9</v>
          </cell>
          <cell r="G15787">
            <v>11</v>
          </cell>
          <cell r="H15787">
            <v>7</v>
          </cell>
          <cell r="I15787">
            <v>6</v>
          </cell>
          <cell r="J15787">
            <v>9</v>
          </cell>
          <cell r="K15787">
            <v>13</v>
          </cell>
          <cell r="L15787">
            <v>13</v>
          </cell>
        </row>
        <row r="15788">
          <cell r="E15788">
            <v>35146</v>
          </cell>
          <cell r="F15788">
            <v>13</v>
          </cell>
          <cell r="G15788">
            <v>11</v>
          </cell>
          <cell r="H15788">
            <v>13</v>
          </cell>
          <cell r="I15788">
            <v>19</v>
          </cell>
          <cell r="J15788">
            <v>32</v>
          </cell>
          <cell r="K15788">
            <v>35</v>
          </cell>
          <cell r="L15788">
            <v>37</v>
          </cell>
        </row>
        <row r="15789">
          <cell r="E15789">
            <v>35147</v>
          </cell>
          <cell r="F15789">
            <v>17</v>
          </cell>
          <cell r="G15789">
            <v>20</v>
          </cell>
          <cell r="H15789">
            <v>19</v>
          </cell>
          <cell r="I15789">
            <v>19</v>
          </cell>
          <cell r="J15789">
            <v>22</v>
          </cell>
          <cell r="K15789">
            <v>20</v>
          </cell>
          <cell r="L15789">
            <v>20</v>
          </cell>
        </row>
        <row r="15790">
          <cell r="E15790">
            <v>35148</v>
          </cell>
          <cell r="F15790">
            <v>15</v>
          </cell>
          <cell r="G15790">
            <v>11</v>
          </cell>
          <cell r="H15790">
            <v>13</v>
          </cell>
          <cell r="I15790">
            <v>4</v>
          </cell>
          <cell r="J15790">
            <v>9</v>
          </cell>
          <cell r="K15790">
            <v>9</v>
          </cell>
          <cell r="L15790">
            <v>13</v>
          </cell>
        </row>
        <row r="15791">
          <cell r="E15791">
            <v>35149</v>
          </cell>
          <cell r="F15791">
            <v>6</v>
          </cell>
          <cell r="G15791">
            <v>6</v>
          </cell>
          <cell r="H15791">
            <v>4</v>
          </cell>
          <cell r="I15791">
            <v>0</v>
          </cell>
          <cell r="J15791">
            <v>4</v>
          </cell>
          <cell r="K15791">
            <v>9</v>
          </cell>
          <cell r="L15791">
            <v>9</v>
          </cell>
        </row>
        <row r="15792">
          <cell r="E15792">
            <v>35150</v>
          </cell>
          <cell r="F15792">
            <v>17</v>
          </cell>
          <cell r="G15792">
            <v>15</v>
          </cell>
          <cell r="H15792">
            <v>17</v>
          </cell>
          <cell r="I15792">
            <v>24</v>
          </cell>
          <cell r="J15792">
            <v>15</v>
          </cell>
          <cell r="K15792">
            <v>24</v>
          </cell>
          <cell r="L15792">
            <v>19</v>
          </cell>
        </row>
        <row r="15793">
          <cell r="E15793">
            <v>35151</v>
          </cell>
          <cell r="F15793">
            <v>21.5</v>
          </cell>
          <cell r="G15793">
            <v>17</v>
          </cell>
          <cell r="H15793">
            <v>11</v>
          </cell>
          <cell r="I15793">
            <v>7</v>
          </cell>
          <cell r="J15793">
            <v>13</v>
          </cell>
          <cell r="K15793">
            <v>6</v>
          </cell>
          <cell r="L15793">
            <v>4</v>
          </cell>
        </row>
        <row r="15794">
          <cell r="E15794">
            <v>35152</v>
          </cell>
          <cell r="F15794">
            <v>13</v>
          </cell>
          <cell r="G15794">
            <v>13</v>
          </cell>
          <cell r="H15794">
            <v>13</v>
          </cell>
          <cell r="I15794">
            <v>11</v>
          </cell>
          <cell r="J15794">
            <v>11</v>
          </cell>
          <cell r="K15794">
            <v>13</v>
          </cell>
          <cell r="L15794">
            <v>13</v>
          </cell>
        </row>
        <row r="15795">
          <cell r="E15795">
            <v>35153</v>
          </cell>
          <cell r="F15795">
            <v>4</v>
          </cell>
          <cell r="G15795">
            <v>13</v>
          </cell>
          <cell r="H15795">
            <v>6</v>
          </cell>
          <cell r="I15795">
            <v>9</v>
          </cell>
          <cell r="J15795">
            <v>13</v>
          </cell>
          <cell r="K15795">
            <v>9</v>
          </cell>
          <cell r="L15795">
            <v>22</v>
          </cell>
        </row>
        <row r="15796">
          <cell r="E15796">
            <v>35154</v>
          </cell>
          <cell r="F15796">
            <v>15</v>
          </cell>
          <cell r="G15796">
            <v>17</v>
          </cell>
          <cell r="H15796">
            <v>17</v>
          </cell>
          <cell r="I15796">
            <v>13</v>
          </cell>
          <cell r="J15796">
            <v>11</v>
          </cell>
          <cell r="K15796">
            <v>11</v>
          </cell>
          <cell r="L15796">
            <v>11</v>
          </cell>
        </row>
        <row r="15797">
          <cell r="E15797">
            <v>35155</v>
          </cell>
          <cell r="F15797">
            <v>20</v>
          </cell>
          <cell r="G15797">
            <v>17</v>
          </cell>
          <cell r="H15797">
            <v>19</v>
          </cell>
          <cell r="I15797">
            <v>24</v>
          </cell>
          <cell r="J15797">
            <v>24</v>
          </cell>
          <cell r="K15797">
            <v>20</v>
          </cell>
          <cell r="L15797">
            <v>15</v>
          </cell>
        </row>
        <row r="15798">
          <cell r="E15798">
            <v>35156</v>
          </cell>
          <cell r="F15798">
            <v>11</v>
          </cell>
          <cell r="G15798">
            <v>15</v>
          </cell>
          <cell r="H15798">
            <v>22</v>
          </cell>
          <cell r="I15798">
            <v>24</v>
          </cell>
          <cell r="J15798">
            <v>24</v>
          </cell>
          <cell r="K15798">
            <v>28</v>
          </cell>
          <cell r="L15798">
            <v>24</v>
          </cell>
        </row>
        <row r="15799">
          <cell r="E15799">
            <v>35157</v>
          </cell>
          <cell r="F15799">
            <v>19</v>
          </cell>
          <cell r="G15799">
            <v>20</v>
          </cell>
          <cell r="H15799">
            <v>17</v>
          </cell>
          <cell r="I15799">
            <v>13</v>
          </cell>
          <cell r="J15799">
            <v>9</v>
          </cell>
          <cell r="K15799">
            <v>13</v>
          </cell>
          <cell r="L15799">
            <v>9</v>
          </cell>
        </row>
        <row r="15800">
          <cell r="E15800">
            <v>35158</v>
          </cell>
          <cell r="F15800">
            <v>9</v>
          </cell>
          <cell r="G15800">
            <v>7</v>
          </cell>
          <cell r="H15800">
            <v>15</v>
          </cell>
          <cell r="I15800">
            <v>4</v>
          </cell>
          <cell r="J15800">
            <v>6</v>
          </cell>
          <cell r="K15800">
            <v>0</v>
          </cell>
          <cell r="L15800">
            <v>6</v>
          </cell>
        </row>
        <row r="15801">
          <cell r="E15801">
            <v>35159</v>
          </cell>
          <cell r="F15801">
            <v>7</v>
          </cell>
          <cell r="G15801">
            <v>7</v>
          </cell>
          <cell r="H15801">
            <v>9</v>
          </cell>
          <cell r="I15801">
            <v>0</v>
          </cell>
          <cell r="J15801">
            <v>11</v>
          </cell>
          <cell r="K15801">
            <v>4</v>
          </cell>
          <cell r="L15801">
            <v>9</v>
          </cell>
        </row>
        <row r="15802">
          <cell r="E15802">
            <v>35160</v>
          </cell>
          <cell r="F15802">
            <v>11</v>
          </cell>
          <cell r="G15802">
            <v>7</v>
          </cell>
          <cell r="H15802">
            <v>17</v>
          </cell>
          <cell r="I15802">
            <v>9</v>
          </cell>
          <cell r="J15802">
            <v>13</v>
          </cell>
          <cell r="K15802">
            <v>17</v>
          </cell>
          <cell r="L15802">
            <v>17</v>
          </cell>
        </row>
        <row r="15803">
          <cell r="E15803">
            <v>35161</v>
          </cell>
          <cell r="F15803">
            <v>28</v>
          </cell>
          <cell r="G15803">
            <v>28</v>
          </cell>
          <cell r="H15803">
            <v>37</v>
          </cell>
          <cell r="I15803">
            <v>30</v>
          </cell>
          <cell r="J15803">
            <v>15</v>
          </cell>
          <cell r="K15803">
            <v>17</v>
          </cell>
          <cell r="L15803">
            <v>24</v>
          </cell>
        </row>
        <row r="15804">
          <cell r="E15804">
            <v>35162</v>
          </cell>
          <cell r="F15804">
            <v>19</v>
          </cell>
          <cell r="G15804">
            <v>19</v>
          </cell>
          <cell r="H15804">
            <v>17</v>
          </cell>
          <cell r="I15804">
            <v>19</v>
          </cell>
          <cell r="J15804">
            <v>15</v>
          </cell>
          <cell r="K15804">
            <v>11</v>
          </cell>
          <cell r="L15804">
            <v>7</v>
          </cell>
        </row>
        <row r="15805">
          <cell r="E15805">
            <v>35163</v>
          </cell>
          <cell r="F15805">
            <v>24</v>
          </cell>
          <cell r="G15805">
            <v>20</v>
          </cell>
          <cell r="H15805">
            <v>19</v>
          </cell>
          <cell r="I15805">
            <v>24</v>
          </cell>
          <cell r="J15805">
            <v>19</v>
          </cell>
          <cell r="K15805">
            <v>15</v>
          </cell>
          <cell r="L15805">
            <v>9</v>
          </cell>
        </row>
        <row r="15806">
          <cell r="E15806">
            <v>35164</v>
          </cell>
          <cell r="F15806">
            <v>11</v>
          </cell>
          <cell r="G15806">
            <v>15</v>
          </cell>
          <cell r="H15806">
            <v>7</v>
          </cell>
          <cell r="I15806">
            <v>9</v>
          </cell>
          <cell r="J15806">
            <v>9</v>
          </cell>
          <cell r="K15806">
            <v>9</v>
          </cell>
          <cell r="L15806">
            <v>7</v>
          </cell>
        </row>
        <row r="15807">
          <cell r="E15807">
            <v>35165</v>
          </cell>
          <cell r="F15807">
            <v>24</v>
          </cell>
          <cell r="G15807">
            <v>32</v>
          </cell>
          <cell r="H15807">
            <v>30</v>
          </cell>
          <cell r="I15807">
            <v>24</v>
          </cell>
          <cell r="J15807">
            <v>33</v>
          </cell>
          <cell r="K15807">
            <v>30</v>
          </cell>
          <cell r="L15807">
            <v>20</v>
          </cell>
        </row>
        <row r="15808">
          <cell r="E15808">
            <v>35166</v>
          </cell>
          <cell r="F15808">
            <v>7</v>
          </cell>
          <cell r="G15808">
            <v>11</v>
          </cell>
          <cell r="H15808">
            <v>22</v>
          </cell>
          <cell r="I15808">
            <v>20</v>
          </cell>
          <cell r="J15808">
            <v>19</v>
          </cell>
          <cell r="K15808">
            <v>15</v>
          </cell>
          <cell r="L15808">
            <v>19</v>
          </cell>
        </row>
        <row r="15809">
          <cell r="E15809">
            <v>35167</v>
          </cell>
          <cell r="F15809">
            <v>15</v>
          </cell>
          <cell r="G15809">
            <v>11</v>
          </cell>
          <cell r="H15809">
            <v>9</v>
          </cell>
          <cell r="I15809">
            <v>0</v>
          </cell>
          <cell r="J15809">
            <v>4</v>
          </cell>
          <cell r="K15809">
            <v>4</v>
          </cell>
          <cell r="L15809">
            <v>0</v>
          </cell>
        </row>
        <row r="15810">
          <cell r="E15810">
            <v>35168</v>
          </cell>
          <cell r="F15810">
            <v>24</v>
          </cell>
          <cell r="G15810">
            <v>15</v>
          </cell>
          <cell r="H15810">
            <v>19</v>
          </cell>
          <cell r="I15810">
            <v>19</v>
          </cell>
          <cell r="J15810">
            <v>9</v>
          </cell>
          <cell r="K15810">
            <v>11</v>
          </cell>
          <cell r="L15810">
            <v>11</v>
          </cell>
        </row>
        <row r="15811">
          <cell r="E15811">
            <v>35169</v>
          </cell>
          <cell r="F15811">
            <v>7</v>
          </cell>
          <cell r="G15811">
            <v>13</v>
          </cell>
          <cell r="H15811">
            <v>13</v>
          </cell>
          <cell r="I15811">
            <v>13</v>
          </cell>
          <cell r="J15811">
            <v>11</v>
          </cell>
          <cell r="K15811">
            <v>9</v>
          </cell>
          <cell r="L15811">
            <v>11</v>
          </cell>
        </row>
        <row r="15812">
          <cell r="E15812">
            <v>35170</v>
          </cell>
          <cell r="F15812">
            <v>0</v>
          </cell>
          <cell r="G15812">
            <v>4</v>
          </cell>
          <cell r="H15812">
            <v>0</v>
          </cell>
          <cell r="I15812">
            <v>7</v>
          </cell>
          <cell r="J15812">
            <v>9</v>
          </cell>
          <cell r="K15812">
            <v>4</v>
          </cell>
          <cell r="L15812">
            <v>11</v>
          </cell>
        </row>
        <row r="15813">
          <cell r="E15813">
            <v>35171</v>
          </cell>
          <cell r="F15813">
            <v>9</v>
          </cell>
          <cell r="G15813">
            <v>7</v>
          </cell>
          <cell r="H15813">
            <v>13</v>
          </cell>
          <cell r="I15813">
            <v>13</v>
          </cell>
          <cell r="J15813">
            <v>15</v>
          </cell>
          <cell r="K15813">
            <v>6</v>
          </cell>
          <cell r="L15813">
            <v>6</v>
          </cell>
        </row>
        <row r="15814">
          <cell r="E15814">
            <v>35172</v>
          </cell>
          <cell r="F15814">
            <v>19</v>
          </cell>
          <cell r="G15814">
            <v>11</v>
          </cell>
          <cell r="H15814">
            <v>9</v>
          </cell>
          <cell r="I15814">
            <v>15</v>
          </cell>
          <cell r="J15814">
            <v>13</v>
          </cell>
          <cell r="K15814">
            <v>26</v>
          </cell>
          <cell r="L15814">
            <v>26</v>
          </cell>
        </row>
        <row r="15815">
          <cell r="E15815">
            <v>35173</v>
          </cell>
          <cell r="F15815">
            <v>11</v>
          </cell>
          <cell r="G15815">
            <v>4</v>
          </cell>
          <cell r="H15815">
            <v>0</v>
          </cell>
          <cell r="I15815">
            <v>9</v>
          </cell>
          <cell r="J15815">
            <v>11</v>
          </cell>
          <cell r="K15815">
            <v>4</v>
          </cell>
          <cell r="L15815">
            <v>0</v>
          </cell>
        </row>
        <row r="15816">
          <cell r="E15816">
            <v>35174</v>
          </cell>
          <cell r="F15816">
            <v>32</v>
          </cell>
          <cell r="G15816">
            <v>35</v>
          </cell>
          <cell r="H15816">
            <v>17</v>
          </cell>
          <cell r="I15816">
            <v>28</v>
          </cell>
          <cell r="J15816">
            <v>20</v>
          </cell>
          <cell r="K15816">
            <v>19</v>
          </cell>
          <cell r="L15816">
            <v>17</v>
          </cell>
        </row>
        <row r="15817">
          <cell r="E15817">
            <v>35175</v>
          </cell>
          <cell r="F15817">
            <v>13</v>
          </cell>
          <cell r="G15817">
            <v>15</v>
          </cell>
          <cell r="H15817">
            <v>15</v>
          </cell>
          <cell r="I15817">
            <v>11</v>
          </cell>
          <cell r="J15817">
            <v>19</v>
          </cell>
          <cell r="K15817">
            <v>11</v>
          </cell>
          <cell r="L15817">
            <v>11</v>
          </cell>
        </row>
        <row r="15818">
          <cell r="E15818">
            <v>35176</v>
          </cell>
          <cell r="F15818">
            <v>13</v>
          </cell>
          <cell r="G15818">
            <v>13</v>
          </cell>
          <cell r="H15818">
            <v>13</v>
          </cell>
          <cell r="I15818">
            <v>9</v>
          </cell>
          <cell r="J15818">
            <v>11</v>
          </cell>
          <cell r="K15818">
            <v>13</v>
          </cell>
          <cell r="L15818">
            <v>13</v>
          </cell>
        </row>
        <row r="15819">
          <cell r="E15819">
            <v>35177</v>
          </cell>
          <cell r="F15819">
            <v>4</v>
          </cell>
          <cell r="G15819">
            <v>7</v>
          </cell>
          <cell r="H15819">
            <v>6</v>
          </cell>
          <cell r="I15819">
            <v>7</v>
          </cell>
          <cell r="J15819">
            <v>4</v>
          </cell>
          <cell r="K15819">
            <v>6</v>
          </cell>
          <cell r="L15819">
            <v>4</v>
          </cell>
        </row>
        <row r="15820">
          <cell r="E15820">
            <v>35178</v>
          </cell>
          <cell r="F15820">
            <v>15</v>
          </cell>
          <cell r="G15820">
            <v>11</v>
          </cell>
          <cell r="H15820">
            <v>19</v>
          </cell>
          <cell r="I15820">
            <v>11</v>
          </cell>
          <cell r="J15820">
            <v>13</v>
          </cell>
          <cell r="K15820">
            <v>11</v>
          </cell>
          <cell r="L15820">
            <v>13</v>
          </cell>
        </row>
        <row r="15821">
          <cell r="E15821">
            <v>35179</v>
          </cell>
          <cell r="F15821">
            <v>30</v>
          </cell>
          <cell r="G15821">
            <v>26</v>
          </cell>
          <cell r="H15821">
            <v>19</v>
          </cell>
          <cell r="I15821">
            <v>32</v>
          </cell>
          <cell r="J15821">
            <v>33</v>
          </cell>
          <cell r="K15821">
            <v>35</v>
          </cell>
          <cell r="L15821">
            <v>37</v>
          </cell>
        </row>
        <row r="15822">
          <cell r="E15822">
            <v>35180</v>
          </cell>
          <cell r="F15822">
            <v>33</v>
          </cell>
          <cell r="G15822">
            <v>39</v>
          </cell>
          <cell r="H15822">
            <v>35</v>
          </cell>
          <cell r="I15822">
            <v>37</v>
          </cell>
          <cell r="J15822">
            <v>35</v>
          </cell>
          <cell r="K15822">
            <v>33</v>
          </cell>
          <cell r="L15822">
            <v>37</v>
          </cell>
        </row>
        <row r="15823">
          <cell r="E15823">
            <v>35181</v>
          </cell>
          <cell r="F15823">
            <v>7</v>
          </cell>
          <cell r="G15823">
            <v>9</v>
          </cell>
          <cell r="H15823">
            <v>4</v>
          </cell>
          <cell r="I15823">
            <v>11</v>
          </cell>
          <cell r="J15823">
            <v>17</v>
          </cell>
          <cell r="K15823">
            <v>30</v>
          </cell>
          <cell r="L15823">
            <v>13</v>
          </cell>
        </row>
        <row r="15824">
          <cell r="E15824">
            <v>35182</v>
          </cell>
          <cell r="F15824">
            <v>17</v>
          </cell>
          <cell r="G15824">
            <v>20</v>
          </cell>
          <cell r="H15824">
            <v>20</v>
          </cell>
          <cell r="I15824">
            <v>22</v>
          </cell>
          <cell r="J15824">
            <v>28</v>
          </cell>
          <cell r="K15824">
            <v>15</v>
          </cell>
          <cell r="L15824">
            <v>15</v>
          </cell>
        </row>
        <row r="15825">
          <cell r="E15825">
            <v>35183</v>
          </cell>
          <cell r="F15825">
            <v>15</v>
          </cell>
          <cell r="G15825">
            <v>7</v>
          </cell>
          <cell r="H15825">
            <v>9</v>
          </cell>
          <cell r="I15825">
            <v>15</v>
          </cell>
          <cell r="J15825">
            <v>17</v>
          </cell>
          <cell r="K15825">
            <v>11</v>
          </cell>
          <cell r="L15825">
            <v>7</v>
          </cell>
        </row>
        <row r="15826">
          <cell r="E15826">
            <v>35184</v>
          </cell>
          <cell r="F15826">
            <v>7</v>
          </cell>
          <cell r="G15826">
            <v>11</v>
          </cell>
          <cell r="H15826">
            <v>13</v>
          </cell>
          <cell r="I15826">
            <v>11</v>
          </cell>
          <cell r="J15826">
            <v>6</v>
          </cell>
          <cell r="K15826">
            <v>6</v>
          </cell>
          <cell r="L15826">
            <v>6</v>
          </cell>
        </row>
        <row r="15827">
          <cell r="E15827">
            <v>35185</v>
          </cell>
          <cell r="F15827">
            <v>9</v>
          </cell>
          <cell r="G15827">
            <v>13</v>
          </cell>
          <cell r="H15827">
            <v>15</v>
          </cell>
          <cell r="I15827">
            <v>4</v>
          </cell>
          <cell r="J15827">
            <v>4</v>
          </cell>
          <cell r="K15827">
            <v>15</v>
          </cell>
          <cell r="L15827">
            <v>13</v>
          </cell>
        </row>
        <row r="15828">
          <cell r="E15828">
            <v>35186</v>
          </cell>
          <cell r="F15828">
            <v>13</v>
          </cell>
          <cell r="G15828">
            <v>6</v>
          </cell>
          <cell r="H15828">
            <v>0</v>
          </cell>
          <cell r="I15828">
            <v>13</v>
          </cell>
          <cell r="J15828">
            <v>11</v>
          </cell>
          <cell r="K15828">
            <v>13</v>
          </cell>
          <cell r="L15828">
            <v>13</v>
          </cell>
        </row>
        <row r="15829">
          <cell r="E15829">
            <v>35187</v>
          </cell>
          <cell r="F15829">
            <v>9</v>
          </cell>
          <cell r="G15829">
            <v>11</v>
          </cell>
          <cell r="H15829">
            <v>11</v>
          </cell>
          <cell r="I15829">
            <v>13</v>
          </cell>
          <cell r="J15829">
            <v>6</v>
          </cell>
          <cell r="K15829">
            <v>7</v>
          </cell>
          <cell r="L15829">
            <v>7</v>
          </cell>
        </row>
        <row r="15830">
          <cell r="E15830">
            <v>35188</v>
          </cell>
          <cell r="F15830">
            <v>7</v>
          </cell>
          <cell r="G15830">
            <v>4</v>
          </cell>
          <cell r="H15830">
            <v>9</v>
          </cell>
          <cell r="I15830">
            <v>15</v>
          </cell>
          <cell r="J15830">
            <v>22</v>
          </cell>
          <cell r="K15830">
            <v>20</v>
          </cell>
          <cell r="L15830">
            <v>22</v>
          </cell>
        </row>
        <row r="15831">
          <cell r="E15831">
            <v>35189</v>
          </cell>
          <cell r="F15831">
            <v>30</v>
          </cell>
          <cell r="G15831">
            <v>22</v>
          </cell>
          <cell r="H15831">
            <v>24</v>
          </cell>
          <cell r="I15831">
            <v>20</v>
          </cell>
          <cell r="J15831">
            <v>19</v>
          </cell>
          <cell r="K15831">
            <v>19</v>
          </cell>
          <cell r="L15831">
            <v>15</v>
          </cell>
        </row>
        <row r="15832">
          <cell r="E15832">
            <v>35190</v>
          </cell>
          <cell r="F15832">
            <v>11</v>
          </cell>
          <cell r="G15832">
            <v>6</v>
          </cell>
          <cell r="H15832">
            <v>7</v>
          </cell>
          <cell r="I15832">
            <v>13</v>
          </cell>
          <cell r="J15832">
            <v>13</v>
          </cell>
          <cell r="K15832">
            <v>11</v>
          </cell>
          <cell r="L15832">
            <v>0</v>
          </cell>
        </row>
        <row r="15833">
          <cell r="E15833">
            <v>35191</v>
          </cell>
          <cell r="F15833">
            <v>19</v>
          </cell>
          <cell r="G15833">
            <v>15</v>
          </cell>
          <cell r="H15833">
            <v>11</v>
          </cell>
          <cell r="I15833">
            <v>7</v>
          </cell>
          <cell r="J15833">
            <v>11</v>
          </cell>
          <cell r="K15833">
            <v>17</v>
          </cell>
          <cell r="L15833">
            <v>15</v>
          </cell>
        </row>
        <row r="15834">
          <cell r="E15834">
            <v>35192</v>
          </cell>
          <cell r="F15834">
            <v>19</v>
          </cell>
          <cell r="G15834">
            <v>20</v>
          </cell>
          <cell r="H15834">
            <v>20</v>
          </cell>
          <cell r="I15834">
            <v>17</v>
          </cell>
          <cell r="J15834">
            <v>19</v>
          </cell>
          <cell r="K15834">
            <v>17</v>
          </cell>
          <cell r="L15834">
            <v>15</v>
          </cell>
        </row>
        <row r="15835">
          <cell r="E15835">
            <v>35193</v>
          </cell>
          <cell r="F15835">
            <v>28</v>
          </cell>
          <cell r="G15835">
            <v>26</v>
          </cell>
          <cell r="H15835">
            <v>20</v>
          </cell>
          <cell r="I15835">
            <v>19</v>
          </cell>
          <cell r="J15835">
            <v>20</v>
          </cell>
          <cell r="K15835">
            <v>19</v>
          </cell>
          <cell r="L15835">
            <v>24</v>
          </cell>
        </row>
        <row r="15836">
          <cell r="E15836">
            <v>35194</v>
          </cell>
          <cell r="F15836">
            <v>9</v>
          </cell>
          <cell r="G15836">
            <v>13</v>
          </cell>
          <cell r="H15836">
            <v>11</v>
          </cell>
          <cell r="I15836">
            <v>9</v>
          </cell>
          <cell r="J15836">
            <v>9</v>
          </cell>
          <cell r="K15836">
            <v>13</v>
          </cell>
          <cell r="L15836">
            <v>9</v>
          </cell>
        </row>
        <row r="15837">
          <cell r="E15837">
            <v>35195</v>
          </cell>
          <cell r="F15837">
            <v>13</v>
          </cell>
          <cell r="G15837">
            <v>11</v>
          </cell>
          <cell r="H15837">
            <v>11</v>
          </cell>
          <cell r="I15837">
            <v>13</v>
          </cell>
          <cell r="J15837">
            <v>15</v>
          </cell>
          <cell r="K15837">
            <v>13</v>
          </cell>
          <cell r="L15837">
            <v>13</v>
          </cell>
        </row>
        <row r="15838">
          <cell r="E15838">
            <v>35196</v>
          </cell>
          <cell r="F15838">
            <v>4</v>
          </cell>
          <cell r="G15838">
            <v>7</v>
          </cell>
          <cell r="H15838">
            <v>11</v>
          </cell>
          <cell r="I15838">
            <v>13</v>
          </cell>
          <cell r="J15838">
            <v>13</v>
          </cell>
          <cell r="K15838">
            <v>13</v>
          </cell>
          <cell r="L15838">
            <v>19</v>
          </cell>
        </row>
        <row r="15839">
          <cell r="E15839">
            <v>35197</v>
          </cell>
          <cell r="F15839">
            <v>15</v>
          </cell>
          <cell r="G15839">
            <v>13</v>
          </cell>
          <cell r="H15839">
            <v>17</v>
          </cell>
          <cell r="I15839">
            <v>13</v>
          </cell>
          <cell r="J15839">
            <v>11</v>
          </cell>
          <cell r="K15839">
            <v>13</v>
          </cell>
          <cell r="L15839">
            <v>11</v>
          </cell>
        </row>
        <row r="15840">
          <cell r="E15840">
            <v>35198</v>
          </cell>
          <cell r="F15840">
            <v>11</v>
          </cell>
          <cell r="G15840">
            <v>9</v>
          </cell>
          <cell r="H15840">
            <v>6</v>
          </cell>
          <cell r="I15840">
            <v>4</v>
          </cell>
          <cell r="J15840">
            <v>0</v>
          </cell>
          <cell r="K15840">
            <v>0</v>
          </cell>
          <cell r="L15840">
            <v>6</v>
          </cell>
        </row>
        <row r="15841">
          <cell r="E15841">
            <v>35199</v>
          </cell>
          <cell r="F15841">
            <v>13</v>
          </cell>
          <cell r="G15841">
            <v>11</v>
          </cell>
          <cell r="H15841">
            <v>11</v>
          </cell>
          <cell r="I15841">
            <v>9</v>
          </cell>
          <cell r="J15841">
            <v>9</v>
          </cell>
          <cell r="K15841">
            <v>11</v>
          </cell>
          <cell r="L15841">
            <v>7</v>
          </cell>
        </row>
        <row r="15842">
          <cell r="E15842">
            <v>35200</v>
          </cell>
          <cell r="F15842">
            <v>7</v>
          </cell>
          <cell r="G15842">
            <v>11</v>
          </cell>
          <cell r="H15842">
            <v>13</v>
          </cell>
          <cell r="I15842">
            <v>9</v>
          </cell>
          <cell r="J15842">
            <v>7</v>
          </cell>
          <cell r="K15842">
            <v>11</v>
          </cell>
          <cell r="L15842">
            <v>17</v>
          </cell>
        </row>
        <row r="15843">
          <cell r="E15843">
            <v>35201</v>
          </cell>
          <cell r="F15843">
            <v>13</v>
          </cell>
          <cell r="G15843">
            <v>6</v>
          </cell>
          <cell r="H15843">
            <v>0</v>
          </cell>
          <cell r="I15843">
            <v>6</v>
          </cell>
          <cell r="J15843">
            <v>6</v>
          </cell>
          <cell r="K15843">
            <v>0</v>
          </cell>
          <cell r="L15843">
            <v>0</v>
          </cell>
        </row>
        <row r="15844">
          <cell r="E15844">
            <v>35202</v>
          </cell>
          <cell r="F15844">
            <v>13</v>
          </cell>
          <cell r="G15844">
            <v>19</v>
          </cell>
          <cell r="H15844">
            <v>20</v>
          </cell>
          <cell r="I15844">
            <v>20</v>
          </cell>
          <cell r="J15844">
            <v>17</v>
          </cell>
          <cell r="K15844">
            <v>17</v>
          </cell>
          <cell r="L15844">
            <v>7</v>
          </cell>
        </row>
        <row r="15845">
          <cell r="E15845">
            <v>35203</v>
          </cell>
          <cell r="F15845">
            <v>9</v>
          </cell>
          <cell r="G15845">
            <v>7</v>
          </cell>
          <cell r="H15845">
            <v>4</v>
          </cell>
          <cell r="I15845">
            <v>7</v>
          </cell>
          <cell r="J15845">
            <v>7</v>
          </cell>
          <cell r="K15845">
            <v>7</v>
          </cell>
          <cell r="L15845">
            <v>7</v>
          </cell>
        </row>
        <row r="15846">
          <cell r="E15846">
            <v>35204</v>
          </cell>
          <cell r="F15846">
            <v>20</v>
          </cell>
          <cell r="G15846">
            <v>19</v>
          </cell>
          <cell r="H15846">
            <v>17</v>
          </cell>
          <cell r="I15846">
            <v>15</v>
          </cell>
          <cell r="J15846">
            <v>9</v>
          </cell>
          <cell r="K15846">
            <v>13</v>
          </cell>
          <cell r="L15846">
            <v>11</v>
          </cell>
        </row>
        <row r="15847">
          <cell r="E15847">
            <v>35205</v>
          </cell>
          <cell r="F15847">
            <v>9</v>
          </cell>
          <cell r="G15847">
            <v>13</v>
          </cell>
          <cell r="H15847">
            <v>11</v>
          </cell>
          <cell r="I15847">
            <v>9</v>
          </cell>
          <cell r="J15847">
            <v>6</v>
          </cell>
          <cell r="K15847">
            <v>7</v>
          </cell>
          <cell r="L15847">
            <v>7</v>
          </cell>
        </row>
        <row r="15848">
          <cell r="E15848">
            <v>35206</v>
          </cell>
          <cell r="F15848">
            <v>19</v>
          </cell>
          <cell r="G15848">
            <v>22</v>
          </cell>
          <cell r="H15848">
            <v>17</v>
          </cell>
          <cell r="I15848">
            <v>13</v>
          </cell>
          <cell r="J15848">
            <v>19</v>
          </cell>
          <cell r="K15848">
            <v>19</v>
          </cell>
          <cell r="L15848">
            <v>11</v>
          </cell>
        </row>
        <row r="15849">
          <cell r="E15849">
            <v>35207</v>
          </cell>
          <cell r="F15849">
            <v>9</v>
          </cell>
          <cell r="G15849">
            <v>9</v>
          </cell>
          <cell r="H15849">
            <v>11</v>
          </cell>
          <cell r="I15849">
            <v>15</v>
          </cell>
          <cell r="J15849">
            <v>17</v>
          </cell>
          <cell r="K15849">
            <v>15</v>
          </cell>
          <cell r="L15849">
            <v>11</v>
          </cell>
        </row>
        <row r="15850">
          <cell r="E15850">
            <v>35208</v>
          </cell>
          <cell r="F15850">
            <v>13</v>
          </cell>
          <cell r="G15850">
            <v>6</v>
          </cell>
          <cell r="H15850">
            <v>7</v>
          </cell>
          <cell r="I15850">
            <v>6</v>
          </cell>
          <cell r="J15850">
            <v>4</v>
          </cell>
          <cell r="K15850">
            <v>7</v>
          </cell>
          <cell r="L15850">
            <v>11</v>
          </cell>
        </row>
        <row r="15851">
          <cell r="E15851">
            <v>35209</v>
          </cell>
          <cell r="F15851">
            <v>9</v>
          </cell>
          <cell r="G15851">
            <v>9</v>
          </cell>
          <cell r="H15851">
            <v>6</v>
          </cell>
          <cell r="I15851">
            <v>9</v>
          </cell>
          <cell r="J15851">
            <v>0</v>
          </cell>
          <cell r="K15851">
            <v>4</v>
          </cell>
          <cell r="L15851">
            <v>9</v>
          </cell>
        </row>
        <row r="15852">
          <cell r="E15852">
            <v>35210</v>
          </cell>
          <cell r="F15852">
            <v>20</v>
          </cell>
          <cell r="G15852">
            <v>17</v>
          </cell>
          <cell r="H15852">
            <v>15</v>
          </cell>
          <cell r="I15852">
            <v>15</v>
          </cell>
          <cell r="J15852">
            <v>11</v>
          </cell>
          <cell r="K15852">
            <v>11</v>
          </cell>
          <cell r="L15852">
            <v>15</v>
          </cell>
        </row>
        <row r="15853">
          <cell r="E15853">
            <v>35211</v>
          </cell>
          <cell r="F15853">
            <v>15</v>
          </cell>
          <cell r="G15853">
            <v>13</v>
          </cell>
          <cell r="H15853">
            <v>4</v>
          </cell>
          <cell r="I15853">
            <v>11</v>
          </cell>
          <cell r="J15853">
            <v>4</v>
          </cell>
          <cell r="K15853">
            <v>32</v>
          </cell>
          <cell r="L15853">
            <v>24</v>
          </cell>
        </row>
        <row r="15854">
          <cell r="E15854">
            <v>35212</v>
          </cell>
          <cell r="F15854">
            <v>6</v>
          </cell>
          <cell r="G15854">
            <v>15</v>
          </cell>
          <cell r="H15854">
            <v>13</v>
          </cell>
          <cell r="I15854">
            <v>9</v>
          </cell>
          <cell r="J15854">
            <v>11</v>
          </cell>
          <cell r="K15854">
            <v>7</v>
          </cell>
          <cell r="L15854">
            <v>13</v>
          </cell>
        </row>
        <row r="15855">
          <cell r="E15855">
            <v>35213</v>
          </cell>
          <cell r="F15855">
            <v>6</v>
          </cell>
          <cell r="G15855">
            <v>6</v>
          </cell>
          <cell r="H15855">
            <v>11</v>
          </cell>
          <cell r="I15855">
            <v>7</v>
          </cell>
          <cell r="J15855">
            <v>11</v>
          </cell>
          <cell r="K15855">
            <v>6</v>
          </cell>
          <cell r="L15855">
            <v>7</v>
          </cell>
        </row>
        <row r="15856">
          <cell r="E15856">
            <v>35214</v>
          </cell>
          <cell r="F15856">
            <v>17</v>
          </cell>
          <cell r="G15856">
            <v>15</v>
          </cell>
          <cell r="H15856">
            <v>15</v>
          </cell>
          <cell r="I15856">
            <v>11</v>
          </cell>
          <cell r="J15856">
            <v>11</v>
          </cell>
          <cell r="K15856">
            <v>13</v>
          </cell>
          <cell r="L15856">
            <v>13</v>
          </cell>
        </row>
        <row r="15857">
          <cell r="E15857">
            <v>35215</v>
          </cell>
          <cell r="F15857">
            <v>0</v>
          </cell>
          <cell r="G15857">
            <v>6</v>
          </cell>
          <cell r="H15857">
            <v>9</v>
          </cell>
          <cell r="I15857">
            <v>7</v>
          </cell>
          <cell r="J15857">
            <v>7</v>
          </cell>
          <cell r="K15857">
            <v>7</v>
          </cell>
          <cell r="L15857">
            <v>11</v>
          </cell>
        </row>
        <row r="15858">
          <cell r="E15858">
            <v>35216</v>
          </cell>
          <cell r="F15858">
            <v>15</v>
          </cell>
          <cell r="G15858">
            <v>17</v>
          </cell>
          <cell r="H15858">
            <v>13</v>
          </cell>
          <cell r="I15858">
            <v>15</v>
          </cell>
          <cell r="J15858">
            <v>15</v>
          </cell>
          <cell r="K15858">
            <v>9</v>
          </cell>
          <cell r="L15858">
            <v>9</v>
          </cell>
        </row>
        <row r="15859">
          <cell r="E15859">
            <v>35217</v>
          </cell>
          <cell r="F15859">
            <v>30</v>
          </cell>
          <cell r="G15859">
            <v>26</v>
          </cell>
          <cell r="H15859">
            <v>22</v>
          </cell>
          <cell r="I15859">
            <v>20</v>
          </cell>
          <cell r="J15859">
            <v>19</v>
          </cell>
          <cell r="K15859">
            <v>22</v>
          </cell>
          <cell r="L15859">
            <v>20</v>
          </cell>
        </row>
        <row r="15860">
          <cell r="E15860">
            <v>35218</v>
          </cell>
          <cell r="F15860">
            <v>6</v>
          </cell>
          <cell r="G15860">
            <v>4</v>
          </cell>
          <cell r="H15860">
            <v>6</v>
          </cell>
          <cell r="I15860">
            <v>11</v>
          </cell>
          <cell r="J15860">
            <v>0</v>
          </cell>
          <cell r="K15860">
            <v>0</v>
          </cell>
          <cell r="L15860">
            <v>0</v>
          </cell>
        </row>
        <row r="15861">
          <cell r="E15861">
            <v>35219</v>
          </cell>
          <cell r="F15861">
            <v>6</v>
          </cell>
          <cell r="G15861">
            <v>7</v>
          </cell>
          <cell r="H15861">
            <v>4</v>
          </cell>
          <cell r="I15861">
            <v>6</v>
          </cell>
          <cell r="J15861">
            <v>4</v>
          </cell>
          <cell r="K15861">
            <v>9</v>
          </cell>
          <cell r="L15861">
            <v>4</v>
          </cell>
        </row>
        <row r="15862">
          <cell r="E15862">
            <v>35220</v>
          </cell>
          <cell r="F15862">
            <v>13</v>
          </cell>
          <cell r="G15862">
            <v>11</v>
          </cell>
          <cell r="H15862">
            <v>11</v>
          </cell>
          <cell r="I15862">
            <v>6</v>
          </cell>
          <cell r="J15862">
            <v>13</v>
          </cell>
          <cell r="K15862">
            <v>13</v>
          </cell>
          <cell r="L15862">
            <v>4</v>
          </cell>
        </row>
        <row r="15863">
          <cell r="E15863">
            <v>35221</v>
          </cell>
          <cell r="F15863">
            <v>6</v>
          </cell>
          <cell r="G15863">
            <v>15</v>
          </cell>
          <cell r="H15863">
            <v>11</v>
          </cell>
          <cell r="I15863">
            <v>11</v>
          </cell>
          <cell r="J15863">
            <v>15</v>
          </cell>
          <cell r="K15863">
            <v>15</v>
          </cell>
          <cell r="L15863">
            <v>19</v>
          </cell>
        </row>
        <row r="15864">
          <cell r="E15864">
            <v>35222</v>
          </cell>
          <cell r="F15864">
            <v>9</v>
          </cell>
          <cell r="G15864">
            <v>4</v>
          </cell>
          <cell r="H15864">
            <v>0</v>
          </cell>
          <cell r="I15864">
            <v>0</v>
          </cell>
          <cell r="J15864">
            <v>6</v>
          </cell>
          <cell r="K15864">
            <v>9</v>
          </cell>
          <cell r="L15864">
            <v>9</v>
          </cell>
        </row>
        <row r="15865">
          <cell r="E15865">
            <v>35223</v>
          </cell>
          <cell r="F15865">
            <v>15</v>
          </cell>
          <cell r="G15865">
            <v>13</v>
          </cell>
          <cell r="H15865">
            <v>15</v>
          </cell>
          <cell r="I15865">
            <v>11</v>
          </cell>
          <cell r="J15865">
            <v>11</v>
          </cell>
          <cell r="K15865">
            <v>15</v>
          </cell>
          <cell r="L15865">
            <v>9</v>
          </cell>
        </row>
        <row r="15866">
          <cell r="E15866">
            <v>35224</v>
          </cell>
          <cell r="F15866">
            <v>0</v>
          </cell>
          <cell r="G15866">
            <v>4</v>
          </cell>
          <cell r="H15866">
            <v>11</v>
          </cell>
          <cell r="I15866">
            <v>4</v>
          </cell>
          <cell r="J15866">
            <v>6</v>
          </cell>
          <cell r="K15866">
            <v>9</v>
          </cell>
          <cell r="L15866">
            <v>4</v>
          </cell>
        </row>
        <row r="15867">
          <cell r="E15867">
            <v>35225</v>
          </cell>
          <cell r="F15867">
            <v>17</v>
          </cell>
          <cell r="G15867">
            <v>13</v>
          </cell>
          <cell r="H15867">
            <v>4</v>
          </cell>
          <cell r="I15867">
            <v>13</v>
          </cell>
          <cell r="J15867">
            <v>24</v>
          </cell>
          <cell r="K15867">
            <v>30</v>
          </cell>
          <cell r="L15867">
            <v>28</v>
          </cell>
        </row>
        <row r="15868">
          <cell r="E15868">
            <v>35226</v>
          </cell>
          <cell r="F15868">
            <v>13</v>
          </cell>
          <cell r="G15868">
            <v>13</v>
          </cell>
          <cell r="H15868">
            <v>15</v>
          </cell>
          <cell r="I15868">
            <v>17</v>
          </cell>
          <cell r="J15868">
            <v>9</v>
          </cell>
          <cell r="K15868">
            <v>13</v>
          </cell>
          <cell r="L15868">
            <v>4</v>
          </cell>
        </row>
        <row r="15869">
          <cell r="E15869">
            <v>35227</v>
          </cell>
          <cell r="F15869">
            <v>0</v>
          </cell>
          <cell r="G15869">
            <v>7</v>
          </cell>
          <cell r="H15869">
            <v>4</v>
          </cell>
          <cell r="I15869">
            <v>6</v>
          </cell>
          <cell r="J15869">
            <v>11</v>
          </cell>
          <cell r="K15869">
            <v>30</v>
          </cell>
          <cell r="L15869">
            <v>26</v>
          </cell>
        </row>
        <row r="15870">
          <cell r="E15870">
            <v>35228</v>
          </cell>
          <cell r="F15870">
            <v>15</v>
          </cell>
          <cell r="G15870">
            <v>11</v>
          </cell>
          <cell r="H15870">
            <v>7</v>
          </cell>
          <cell r="I15870">
            <v>6</v>
          </cell>
          <cell r="J15870">
            <v>9</v>
          </cell>
          <cell r="K15870">
            <v>0</v>
          </cell>
          <cell r="L15870">
            <v>6</v>
          </cell>
        </row>
        <row r="15871">
          <cell r="E15871">
            <v>35229</v>
          </cell>
          <cell r="F15871">
            <v>9</v>
          </cell>
          <cell r="G15871">
            <v>0</v>
          </cell>
          <cell r="H15871">
            <v>15</v>
          </cell>
          <cell r="I15871">
            <v>6</v>
          </cell>
          <cell r="J15871">
            <v>6</v>
          </cell>
          <cell r="K15871">
            <v>6</v>
          </cell>
          <cell r="L15871">
            <v>4</v>
          </cell>
        </row>
        <row r="15872">
          <cell r="E15872">
            <v>35230</v>
          </cell>
          <cell r="F15872">
            <v>19</v>
          </cell>
          <cell r="G15872">
            <v>19</v>
          </cell>
          <cell r="H15872">
            <v>17</v>
          </cell>
          <cell r="I15872">
            <v>13</v>
          </cell>
          <cell r="J15872">
            <v>13</v>
          </cell>
          <cell r="K15872">
            <v>20</v>
          </cell>
          <cell r="L15872">
            <v>17</v>
          </cell>
        </row>
        <row r="15873">
          <cell r="E15873">
            <v>35231</v>
          </cell>
          <cell r="F15873">
            <v>20</v>
          </cell>
          <cell r="G15873">
            <v>17</v>
          </cell>
          <cell r="H15873">
            <v>17</v>
          </cell>
          <cell r="I15873">
            <v>15</v>
          </cell>
          <cell r="J15873">
            <v>9</v>
          </cell>
          <cell r="K15873">
            <v>7</v>
          </cell>
          <cell r="L15873">
            <v>11</v>
          </cell>
        </row>
        <row r="15874">
          <cell r="E15874">
            <v>35232</v>
          </cell>
          <cell r="F15874">
            <v>0</v>
          </cell>
          <cell r="G15874">
            <v>11</v>
          </cell>
          <cell r="H15874">
            <v>6</v>
          </cell>
          <cell r="I15874">
            <v>13</v>
          </cell>
          <cell r="J15874">
            <v>9</v>
          </cell>
          <cell r="K15874">
            <v>13</v>
          </cell>
          <cell r="L15874">
            <v>7</v>
          </cell>
        </row>
        <row r="15875">
          <cell r="E15875">
            <v>35233</v>
          </cell>
          <cell r="F15875">
            <v>7</v>
          </cell>
          <cell r="G15875">
            <v>13</v>
          </cell>
          <cell r="H15875">
            <v>9</v>
          </cell>
          <cell r="I15875">
            <v>9</v>
          </cell>
          <cell r="J15875">
            <v>9</v>
          </cell>
          <cell r="K15875">
            <v>13</v>
          </cell>
          <cell r="L15875">
            <v>9</v>
          </cell>
        </row>
        <row r="15876">
          <cell r="E15876">
            <v>35234</v>
          </cell>
          <cell r="F15876">
            <v>26</v>
          </cell>
          <cell r="G15876">
            <v>37</v>
          </cell>
          <cell r="H15876">
            <v>20</v>
          </cell>
          <cell r="I15876">
            <v>26</v>
          </cell>
          <cell r="J15876">
            <v>19</v>
          </cell>
          <cell r="K15876">
            <v>26</v>
          </cell>
          <cell r="L15876">
            <v>22</v>
          </cell>
        </row>
        <row r="15877">
          <cell r="E15877">
            <v>35235</v>
          </cell>
          <cell r="F15877">
            <v>24</v>
          </cell>
          <cell r="G15877">
            <v>22</v>
          </cell>
          <cell r="H15877">
            <v>28</v>
          </cell>
          <cell r="I15877">
            <v>22</v>
          </cell>
          <cell r="J15877">
            <v>30</v>
          </cell>
          <cell r="K15877">
            <v>30</v>
          </cell>
          <cell r="L15877">
            <v>28</v>
          </cell>
        </row>
        <row r="15878">
          <cell r="E15878">
            <v>35236</v>
          </cell>
          <cell r="F15878">
            <v>9</v>
          </cell>
          <cell r="G15878">
            <v>9</v>
          </cell>
          <cell r="H15878">
            <v>9</v>
          </cell>
          <cell r="I15878">
            <v>11</v>
          </cell>
          <cell r="J15878">
            <v>9</v>
          </cell>
          <cell r="K15878">
            <v>6</v>
          </cell>
          <cell r="L15878">
            <v>7</v>
          </cell>
        </row>
        <row r="15879">
          <cell r="E15879">
            <v>35237</v>
          </cell>
          <cell r="F15879">
            <v>4</v>
          </cell>
          <cell r="G15879">
            <v>6</v>
          </cell>
          <cell r="H15879">
            <v>4</v>
          </cell>
          <cell r="I15879">
            <v>7</v>
          </cell>
          <cell r="J15879">
            <v>7</v>
          </cell>
          <cell r="K15879">
            <v>0</v>
          </cell>
          <cell r="L15879">
            <v>6</v>
          </cell>
        </row>
        <row r="15880">
          <cell r="E15880">
            <v>35238</v>
          </cell>
          <cell r="F15880">
            <v>19</v>
          </cell>
          <cell r="G15880">
            <v>13</v>
          </cell>
          <cell r="H15880">
            <v>9</v>
          </cell>
          <cell r="I15880">
            <v>9</v>
          </cell>
          <cell r="J15880">
            <v>4</v>
          </cell>
          <cell r="K15880">
            <v>0</v>
          </cell>
          <cell r="L15880">
            <v>4</v>
          </cell>
        </row>
        <row r="15881">
          <cell r="E15881">
            <v>35239</v>
          </cell>
          <cell r="F15881">
            <v>9</v>
          </cell>
          <cell r="G15881">
            <v>7</v>
          </cell>
          <cell r="H15881">
            <v>9</v>
          </cell>
          <cell r="I15881">
            <v>11</v>
          </cell>
          <cell r="J15881">
            <v>9</v>
          </cell>
          <cell r="K15881">
            <v>6</v>
          </cell>
          <cell r="L15881">
            <v>7</v>
          </cell>
        </row>
        <row r="15882">
          <cell r="E15882">
            <v>35240</v>
          </cell>
          <cell r="F15882">
            <v>15</v>
          </cell>
          <cell r="G15882">
            <v>11</v>
          </cell>
          <cell r="H15882">
            <v>13</v>
          </cell>
          <cell r="I15882">
            <v>11</v>
          </cell>
          <cell r="J15882">
            <v>7</v>
          </cell>
          <cell r="K15882">
            <v>6</v>
          </cell>
          <cell r="L15882">
            <v>7</v>
          </cell>
        </row>
        <row r="15883">
          <cell r="E15883">
            <v>35241</v>
          </cell>
          <cell r="F15883">
            <v>4</v>
          </cell>
          <cell r="G15883">
            <v>6</v>
          </cell>
          <cell r="H15883">
            <v>0</v>
          </cell>
          <cell r="I15883">
            <v>4</v>
          </cell>
          <cell r="J15883">
            <v>6</v>
          </cell>
          <cell r="K15883">
            <v>4</v>
          </cell>
          <cell r="L15883">
            <v>7</v>
          </cell>
        </row>
        <row r="15884">
          <cell r="E15884">
            <v>35242</v>
          </cell>
          <cell r="F15884">
            <v>15</v>
          </cell>
          <cell r="G15884">
            <v>9</v>
          </cell>
          <cell r="H15884">
            <v>7</v>
          </cell>
          <cell r="I15884">
            <v>11</v>
          </cell>
          <cell r="J15884">
            <v>6</v>
          </cell>
          <cell r="K15884">
            <v>6</v>
          </cell>
          <cell r="L15884">
            <v>4</v>
          </cell>
        </row>
        <row r="15885">
          <cell r="E15885">
            <v>35243</v>
          </cell>
          <cell r="F15885">
            <v>11</v>
          </cell>
          <cell r="G15885">
            <v>9</v>
          </cell>
          <cell r="H15885">
            <v>4</v>
          </cell>
          <cell r="I15885">
            <v>0</v>
          </cell>
          <cell r="J15885">
            <v>7</v>
          </cell>
          <cell r="K15885">
            <v>0</v>
          </cell>
          <cell r="L15885">
            <v>0</v>
          </cell>
        </row>
        <row r="15886">
          <cell r="E15886">
            <v>35244</v>
          </cell>
          <cell r="F15886">
            <v>6</v>
          </cell>
          <cell r="G15886">
            <v>30</v>
          </cell>
          <cell r="H15886">
            <v>26</v>
          </cell>
          <cell r="I15886">
            <v>4</v>
          </cell>
          <cell r="J15886">
            <v>15</v>
          </cell>
          <cell r="K15886">
            <v>11</v>
          </cell>
          <cell r="L15886">
            <v>19</v>
          </cell>
        </row>
        <row r="15887">
          <cell r="E15887">
            <v>35245</v>
          </cell>
          <cell r="F15887">
            <v>17</v>
          </cell>
          <cell r="G15887">
            <v>15</v>
          </cell>
          <cell r="H15887">
            <v>7</v>
          </cell>
          <cell r="I15887">
            <v>9</v>
          </cell>
          <cell r="J15887">
            <v>13</v>
          </cell>
          <cell r="K15887">
            <v>7</v>
          </cell>
          <cell r="L15887">
            <v>7</v>
          </cell>
        </row>
        <row r="15888">
          <cell r="E15888">
            <v>35246</v>
          </cell>
          <cell r="F15888">
            <v>17</v>
          </cell>
          <cell r="G15888">
            <v>15</v>
          </cell>
          <cell r="H15888">
            <v>7</v>
          </cell>
          <cell r="I15888">
            <v>9</v>
          </cell>
          <cell r="J15888">
            <v>11</v>
          </cell>
          <cell r="K15888">
            <v>11</v>
          </cell>
          <cell r="L15888">
            <v>17</v>
          </cell>
        </row>
        <row r="15889">
          <cell r="E15889">
            <v>35247</v>
          </cell>
          <cell r="F15889">
            <v>4</v>
          </cell>
          <cell r="G15889">
            <v>6</v>
          </cell>
          <cell r="H15889">
            <v>9</v>
          </cell>
          <cell r="I15889">
            <v>9</v>
          </cell>
          <cell r="J15889">
            <v>11</v>
          </cell>
          <cell r="K15889">
            <v>4</v>
          </cell>
          <cell r="L15889">
            <v>7</v>
          </cell>
        </row>
        <row r="15890">
          <cell r="E15890">
            <v>35248</v>
          </cell>
          <cell r="F15890">
            <v>19</v>
          </cell>
          <cell r="G15890">
            <v>26</v>
          </cell>
          <cell r="H15890">
            <v>24</v>
          </cell>
          <cell r="I15890">
            <v>0</v>
          </cell>
          <cell r="J15890">
            <v>13</v>
          </cell>
          <cell r="K15890">
            <v>11</v>
          </cell>
          <cell r="L15890">
            <v>13</v>
          </cell>
        </row>
        <row r="15891">
          <cell r="E15891">
            <v>35249</v>
          </cell>
          <cell r="F15891">
            <v>11</v>
          </cell>
          <cell r="G15891">
            <v>26</v>
          </cell>
          <cell r="H15891">
            <v>6</v>
          </cell>
          <cell r="I15891">
            <v>7</v>
          </cell>
          <cell r="J15891">
            <v>0</v>
          </cell>
          <cell r="K15891">
            <v>7</v>
          </cell>
          <cell r="L15891">
            <v>0</v>
          </cell>
        </row>
        <row r="15892">
          <cell r="E15892">
            <v>35250</v>
          </cell>
          <cell r="F15892">
            <v>19</v>
          </cell>
          <cell r="G15892">
            <v>17</v>
          </cell>
          <cell r="H15892">
            <v>11</v>
          </cell>
          <cell r="I15892">
            <v>17</v>
          </cell>
          <cell r="J15892">
            <v>13</v>
          </cell>
          <cell r="K15892">
            <v>32</v>
          </cell>
          <cell r="L15892">
            <v>9</v>
          </cell>
        </row>
        <row r="15893">
          <cell r="E15893">
            <v>35251</v>
          </cell>
          <cell r="F15893">
            <v>15</v>
          </cell>
          <cell r="G15893">
            <v>19</v>
          </cell>
          <cell r="H15893">
            <v>7</v>
          </cell>
          <cell r="I15893">
            <v>7</v>
          </cell>
          <cell r="J15893">
            <v>11</v>
          </cell>
          <cell r="K15893">
            <v>11</v>
          </cell>
          <cell r="L15893">
            <v>11</v>
          </cell>
        </row>
        <row r="15894">
          <cell r="E15894">
            <v>35252</v>
          </cell>
          <cell r="F15894">
            <v>7</v>
          </cell>
          <cell r="G15894">
            <v>7</v>
          </cell>
          <cell r="H15894">
            <v>7</v>
          </cell>
          <cell r="I15894">
            <v>13</v>
          </cell>
          <cell r="J15894">
            <v>6</v>
          </cell>
          <cell r="K15894">
            <v>19</v>
          </cell>
          <cell r="L15894">
            <v>13</v>
          </cell>
        </row>
        <row r="15895">
          <cell r="E15895">
            <v>35253</v>
          </cell>
          <cell r="F15895">
            <v>9</v>
          </cell>
          <cell r="G15895">
            <v>13</v>
          </cell>
          <cell r="H15895">
            <v>7</v>
          </cell>
          <cell r="I15895">
            <v>6</v>
          </cell>
          <cell r="J15895">
            <v>0</v>
          </cell>
          <cell r="K15895">
            <v>11</v>
          </cell>
          <cell r="L15895">
            <v>19</v>
          </cell>
        </row>
        <row r="15896">
          <cell r="E15896">
            <v>35254</v>
          </cell>
          <cell r="F15896">
            <v>4</v>
          </cell>
          <cell r="G15896">
            <v>19</v>
          </cell>
          <cell r="H15896">
            <v>9</v>
          </cell>
          <cell r="I15896">
            <v>4</v>
          </cell>
          <cell r="J15896">
            <v>7</v>
          </cell>
          <cell r="K15896">
            <v>6</v>
          </cell>
          <cell r="L15896">
            <v>7</v>
          </cell>
        </row>
        <row r="15897">
          <cell r="E15897">
            <v>35255</v>
          </cell>
          <cell r="F15897">
            <v>17</v>
          </cell>
          <cell r="G15897">
            <v>17</v>
          </cell>
          <cell r="H15897">
            <v>19</v>
          </cell>
          <cell r="I15897">
            <v>11</v>
          </cell>
          <cell r="J15897">
            <v>17</v>
          </cell>
          <cell r="K15897">
            <v>13</v>
          </cell>
          <cell r="L15897">
            <v>9</v>
          </cell>
        </row>
        <row r="15898">
          <cell r="E15898">
            <v>35256</v>
          </cell>
          <cell r="F15898">
            <v>24</v>
          </cell>
          <cell r="G15898">
            <v>6</v>
          </cell>
          <cell r="H15898">
            <v>6</v>
          </cell>
          <cell r="I15898">
            <v>15</v>
          </cell>
          <cell r="J15898">
            <v>7</v>
          </cell>
          <cell r="K15898">
            <v>15</v>
          </cell>
          <cell r="L15898">
            <v>15</v>
          </cell>
        </row>
        <row r="15899">
          <cell r="E15899">
            <v>35257</v>
          </cell>
          <cell r="F15899">
            <v>11</v>
          </cell>
          <cell r="G15899">
            <v>17</v>
          </cell>
          <cell r="H15899">
            <v>17</v>
          </cell>
          <cell r="I15899">
            <v>19</v>
          </cell>
          <cell r="J15899">
            <v>17</v>
          </cell>
          <cell r="K15899">
            <v>20</v>
          </cell>
          <cell r="L15899">
            <v>15</v>
          </cell>
        </row>
        <row r="15900">
          <cell r="E15900">
            <v>35258</v>
          </cell>
          <cell r="F15900">
            <v>4</v>
          </cell>
          <cell r="G15900">
            <v>6</v>
          </cell>
          <cell r="H15900">
            <v>6</v>
          </cell>
          <cell r="I15900">
            <v>7</v>
          </cell>
          <cell r="J15900">
            <v>7</v>
          </cell>
          <cell r="K15900">
            <v>7</v>
          </cell>
          <cell r="L15900">
            <v>7</v>
          </cell>
        </row>
        <row r="15901">
          <cell r="E15901">
            <v>35259</v>
          </cell>
          <cell r="F15901">
            <v>54</v>
          </cell>
          <cell r="G15901">
            <v>33</v>
          </cell>
          <cell r="H15901">
            <v>17</v>
          </cell>
          <cell r="I15901">
            <v>13</v>
          </cell>
          <cell r="J15901">
            <v>6</v>
          </cell>
          <cell r="K15901">
            <v>6</v>
          </cell>
          <cell r="L15901">
            <v>6</v>
          </cell>
        </row>
        <row r="15902">
          <cell r="E15902">
            <v>35260</v>
          </cell>
          <cell r="F15902">
            <v>0</v>
          </cell>
          <cell r="G15902">
            <v>0</v>
          </cell>
          <cell r="H15902">
            <v>7</v>
          </cell>
          <cell r="I15902">
            <v>7</v>
          </cell>
          <cell r="J15902">
            <v>11</v>
          </cell>
          <cell r="K15902">
            <v>13</v>
          </cell>
          <cell r="L15902">
            <v>4</v>
          </cell>
        </row>
        <row r="15903">
          <cell r="E15903">
            <v>35261</v>
          </cell>
          <cell r="F15903">
            <v>7</v>
          </cell>
          <cell r="G15903">
            <v>7</v>
          </cell>
          <cell r="H15903">
            <v>4</v>
          </cell>
          <cell r="I15903">
            <v>6</v>
          </cell>
          <cell r="J15903">
            <v>9</v>
          </cell>
          <cell r="K15903">
            <v>6</v>
          </cell>
          <cell r="L15903">
            <v>7</v>
          </cell>
        </row>
        <row r="15904">
          <cell r="E15904">
            <v>35262</v>
          </cell>
          <cell r="F15904">
            <v>15</v>
          </cell>
          <cell r="G15904">
            <v>13</v>
          </cell>
          <cell r="H15904">
            <v>17</v>
          </cell>
          <cell r="I15904">
            <v>20</v>
          </cell>
          <cell r="J15904">
            <v>15</v>
          </cell>
          <cell r="K15904">
            <v>17</v>
          </cell>
          <cell r="L15904">
            <v>15</v>
          </cell>
        </row>
        <row r="15905">
          <cell r="E15905">
            <v>35263</v>
          </cell>
          <cell r="F15905">
            <v>22</v>
          </cell>
          <cell r="G15905">
            <v>15</v>
          </cell>
          <cell r="H15905">
            <v>17</v>
          </cell>
          <cell r="I15905">
            <v>15</v>
          </cell>
          <cell r="J15905">
            <v>20</v>
          </cell>
          <cell r="K15905">
            <v>13</v>
          </cell>
          <cell r="L15905">
            <v>13</v>
          </cell>
        </row>
        <row r="15906">
          <cell r="E15906">
            <v>35264</v>
          </cell>
          <cell r="F15906">
            <v>9</v>
          </cell>
          <cell r="G15906">
            <v>9</v>
          </cell>
          <cell r="H15906">
            <v>11</v>
          </cell>
          <cell r="I15906">
            <v>19</v>
          </cell>
          <cell r="J15906">
            <v>13</v>
          </cell>
          <cell r="K15906">
            <v>9</v>
          </cell>
          <cell r="L15906">
            <v>13</v>
          </cell>
        </row>
        <row r="15907">
          <cell r="E15907">
            <v>35265</v>
          </cell>
          <cell r="F15907">
            <v>9</v>
          </cell>
          <cell r="G15907">
            <v>11</v>
          </cell>
          <cell r="H15907">
            <v>6</v>
          </cell>
          <cell r="I15907">
            <v>7</v>
          </cell>
          <cell r="J15907">
            <v>6</v>
          </cell>
          <cell r="K15907">
            <v>11</v>
          </cell>
          <cell r="L15907">
            <v>7</v>
          </cell>
        </row>
        <row r="15908">
          <cell r="E15908">
            <v>35266</v>
          </cell>
          <cell r="F15908">
            <v>13</v>
          </cell>
          <cell r="G15908">
            <v>11</v>
          </cell>
          <cell r="H15908">
            <v>13</v>
          </cell>
          <cell r="I15908">
            <v>11</v>
          </cell>
          <cell r="J15908">
            <v>15</v>
          </cell>
          <cell r="K15908">
            <v>13</v>
          </cell>
          <cell r="L15908">
            <v>7</v>
          </cell>
        </row>
        <row r="15909">
          <cell r="E15909">
            <v>35267</v>
          </cell>
          <cell r="F15909">
            <v>9</v>
          </cell>
          <cell r="G15909">
            <v>6</v>
          </cell>
          <cell r="H15909">
            <v>0</v>
          </cell>
          <cell r="I15909">
            <v>0</v>
          </cell>
          <cell r="J15909">
            <v>0</v>
          </cell>
          <cell r="K15909">
            <v>6</v>
          </cell>
          <cell r="L15909">
            <v>6</v>
          </cell>
        </row>
        <row r="15910">
          <cell r="E15910">
            <v>35268</v>
          </cell>
          <cell r="F15910">
            <v>9</v>
          </cell>
          <cell r="G15910">
            <v>9</v>
          </cell>
          <cell r="H15910">
            <v>0</v>
          </cell>
          <cell r="I15910">
            <v>4</v>
          </cell>
          <cell r="J15910">
            <v>4</v>
          </cell>
          <cell r="K15910">
            <v>11</v>
          </cell>
          <cell r="L15910">
            <v>6</v>
          </cell>
        </row>
        <row r="15911">
          <cell r="E15911">
            <v>35269</v>
          </cell>
          <cell r="F15911">
            <v>7</v>
          </cell>
          <cell r="G15911">
            <v>11</v>
          </cell>
          <cell r="H15911">
            <v>6</v>
          </cell>
          <cell r="I15911">
            <v>0</v>
          </cell>
          <cell r="J15911">
            <v>4</v>
          </cell>
          <cell r="K15911">
            <v>11</v>
          </cell>
          <cell r="L15911">
            <v>9</v>
          </cell>
        </row>
        <row r="15912">
          <cell r="E15912">
            <v>35270</v>
          </cell>
          <cell r="F15912">
            <v>17</v>
          </cell>
          <cell r="G15912">
            <v>9</v>
          </cell>
          <cell r="H15912">
            <v>11</v>
          </cell>
          <cell r="I15912">
            <v>6</v>
          </cell>
          <cell r="J15912">
            <v>4</v>
          </cell>
          <cell r="K15912">
            <v>0</v>
          </cell>
          <cell r="L15912">
            <v>0</v>
          </cell>
        </row>
        <row r="15913">
          <cell r="E15913">
            <v>35271</v>
          </cell>
          <cell r="F15913">
            <v>20</v>
          </cell>
          <cell r="G15913">
            <v>11</v>
          </cell>
          <cell r="H15913">
            <v>4</v>
          </cell>
          <cell r="I15913">
            <v>7</v>
          </cell>
          <cell r="J15913">
            <v>6</v>
          </cell>
          <cell r="K15913">
            <v>11</v>
          </cell>
          <cell r="L15913">
            <v>6</v>
          </cell>
        </row>
        <row r="15914">
          <cell r="E15914">
            <v>35272</v>
          </cell>
          <cell r="F15914">
            <v>11</v>
          </cell>
          <cell r="G15914">
            <v>0</v>
          </cell>
          <cell r="H15914">
            <v>7</v>
          </cell>
          <cell r="I15914">
            <v>4</v>
          </cell>
          <cell r="J15914">
            <v>4</v>
          </cell>
          <cell r="K15914">
            <v>4</v>
          </cell>
          <cell r="L15914">
            <v>4</v>
          </cell>
        </row>
        <row r="15915">
          <cell r="E15915">
            <v>35273</v>
          </cell>
          <cell r="F15915">
            <v>7</v>
          </cell>
          <cell r="G15915">
            <v>11</v>
          </cell>
          <cell r="H15915">
            <v>15</v>
          </cell>
          <cell r="I15915">
            <v>13</v>
          </cell>
          <cell r="J15915">
            <v>9</v>
          </cell>
          <cell r="K15915">
            <v>7</v>
          </cell>
          <cell r="L15915">
            <v>6</v>
          </cell>
        </row>
        <row r="15916">
          <cell r="E15916">
            <v>35274</v>
          </cell>
          <cell r="F15916">
            <v>0</v>
          </cell>
          <cell r="G15916">
            <v>0</v>
          </cell>
          <cell r="H15916">
            <v>0</v>
          </cell>
          <cell r="I15916">
            <v>0</v>
          </cell>
          <cell r="J15916">
            <v>4</v>
          </cell>
          <cell r="K15916">
            <v>0</v>
          </cell>
          <cell r="L15916">
            <v>7</v>
          </cell>
        </row>
        <row r="15917">
          <cell r="E15917">
            <v>35275</v>
          </cell>
          <cell r="F15917">
            <v>9</v>
          </cell>
          <cell r="G15917">
            <v>9</v>
          </cell>
          <cell r="H15917">
            <v>11</v>
          </cell>
          <cell r="I15917">
            <v>11</v>
          </cell>
          <cell r="J15917">
            <v>11</v>
          </cell>
          <cell r="K15917">
            <v>6</v>
          </cell>
          <cell r="L15917">
            <v>7</v>
          </cell>
        </row>
        <row r="15918">
          <cell r="E15918">
            <v>35276</v>
          </cell>
          <cell r="F15918">
            <v>7</v>
          </cell>
          <cell r="G15918">
            <v>6</v>
          </cell>
          <cell r="H15918">
            <v>7</v>
          </cell>
          <cell r="I15918">
            <v>4</v>
          </cell>
          <cell r="J15918">
            <v>7</v>
          </cell>
          <cell r="K15918">
            <v>9</v>
          </cell>
          <cell r="L15918">
            <v>11</v>
          </cell>
        </row>
        <row r="15919">
          <cell r="E15919">
            <v>35277</v>
          </cell>
          <cell r="F15919">
            <v>9</v>
          </cell>
          <cell r="G15919">
            <v>13</v>
          </cell>
          <cell r="H15919">
            <v>7</v>
          </cell>
          <cell r="I15919">
            <v>7</v>
          </cell>
          <cell r="J15919">
            <v>19</v>
          </cell>
          <cell r="K15919">
            <v>28</v>
          </cell>
          <cell r="L15919">
            <v>28</v>
          </cell>
        </row>
        <row r="15920">
          <cell r="E15920">
            <v>35278</v>
          </cell>
          <cell r="F15920">
            <v>19</v>
          </cell>
          <cell r="G15920">
            <v>19</v>
          </cell>
          <cell r="H15920">
            <v>11</v>
          </cell>
          <cell r="I15920">
            <v>17</v>
          </cell>
          <cell r="J15920">
            <v>13</v>
          </cell>
          <cell r="K15920">
            <v>17</v>
          </cell>
          <cell r="L15920">
            <v>11</v>
          </cell>
        </row>
        <row r="15921">
          <cell r="E15921">
            <v>35279</v>
          </cell>
          <cell r="F15921">
            <v>11</v>
          </cell>
          <cell r="G15921">
            <v>13</v>
          </cell>
          <cell r="H15921">
            <v>7</v>
          </cell>
          <cell r="I15921">
            <v>7</v>
          </cell>
          <cell r="J15921">
            <v>6</v>
          </cell>
          <cell r="K15921">
            <v>2</v>
          </cell>
          <cell r="L15921">
            <v>4</v>
          </cell>
        </row>
        <row r="15922">
          <cell r="E15922">
            <v>35280</v>
          </cell>
          <cell r="F15922">
            <v>44</v>
          </cell>
          <cell r="G15922">
            <v>44</v>
          </cell>
          <cell r="H15922">
            <v>37</v>
          </cell>
          <cell r="I15922">
            <v>46</v>
          </cell>
          <cell r="J15922">
            <v>41</v>
          </cell>
          <cell r="K15922">
            <v>41</v>
          </cell>
          <cell r="L15922">
            <v>37</v>
          </cell>
        </row>
        <row r="15923">
          <cell r="E15923">
            <v>35281</v>
          </cell>
          <cell r="F15923">
            <v>11</v>
          </cell>
          <cell r="G15923">
            <v>4</v>
          </cell>
          <cell r="H15923">
            <v>4</v>
          </cell>
          <cell r="I15923">
            <v>9</v>
          </cell>
          <cell r="J15923">
            <v>9</v>
          </cell>
          <cell r="K15923">
            <v>11</v>
          </cell>
          <cell r="L15923">
            <v>13</v>
          </cell>
        </row>
        <row r="15924">
          <cell r="E15924">
            <v>35282</v>
          </cell>
          <cell r="F15924">
            <v>9</v>
          </cell>
          <cell r="G15924">
            <v>11</v>
          </cell>
          <cell r="H15924">
            <v>11</v>
          </cell>
          <cell r="I15924">
            <v>17</v>
          </cell>
          <cell r="J15924">
            <v>15</v>
          </cell>
          <cell r="K15924">
            <v>11</v>
          </cell>
          <cell r="L15924">
            <v>13</v>
          </cell>
        </row>
        <row r="15925">
          <cell r="E15925">
            <v>35283</v>
          </cell>
          <cell r="F15925">
            <v>19</v>
          </cell>
          <cell r="G15925">
            <v>19</v>
          </cell>
          <cell r="H15925">
            <v>9</v>
          </cell>
          <cell r="I15925">
            <v>15</v>
          </cell>
          <cell r="J15925">
            <v>7</v>
          </cell>
          <cell r="K15925">
            <v>9</v>
          </cell>
          <cell r="L15925">
            <v>6</v>
          </cell>
        </row>
        <row r="15926">
          <cell r="E15926">
            <v>35284</v>
          </cell>
          <cell r="F15926">
            <v>13</v>
          </cell>
          <cell r="G15926">
            <v>20</v>
          </cell>
          <cell r="H15926">
            <v>20</v>
          </cell>
          <cell r="I15926">
            <v>0</v>
          </cell>
          <cell r="J15926">
            <v>0</v>
          </cell>
          <cell r="K15926">
            <v>0</v>
          </cell>
          <cell r="L15926">
            <v>11</v>
          </cell>
        </row>
        <row r="15927">
          <cell r="E15927">
            <v>35285</v>
          </cell>
          <cell r="F15927">
            <v>4</v>
          </cell>
          <cell r="G15927">
            <v>6</v>
          </cell>
          <cell r="H15927">
            <v>7</v>
          </cell>
          <cell r="I15927">
            <v>0</v>
          </cell>
          <cell r="J15927">
            <v>6</v>
          </cell>
          <cell r="K15927">
            <v>9</v>
          </cell>
          <cell r="L15927">
            <v>9</v>
          </cell>
        </row>
        <row r="15928">
          <cell r="E15928">
            <v>35286</v>
          </cell>
          <cell r="F15928">
            <v>7</v>
          </cell>
          <cell r="G15928">
            <v>11</v>
          </cell>
          <cell r="H15928">
            <v>4</v>
          </cell>
          <cell r="I15928">
            <v>4</v>
          </cell>
          <cell r="J15928">
            <v>0</v>
          </cell>
          <cell r="K15928">
            <v>11</v>
          </cell>
          <cell r="L15928">
            <v>6</v>
          </cell>
        </row>
        <row r="15929">
          <cell r="E15929">
            <v>35287</v>
          </cell>
          <cell r="F15929">
            <v>9</v>
          </cell>
          <cell r="G15929">
            <v>13</v>
          </cell>
          <cell r="H15929">
            <v>15</v>
          </cell>
          <cell r="I15929">
            <v>6</v>
          </cell>
          <cell r="J15929">
            <v>11</v>
          </cell>
          <cell r="K15929">
            <v>6</v>
          </cell>
          <cell r="L15929">
            <v>4</v>
          </cell>
        </row>
        <row r="15930">
          <cell r="E15930">
            <v>35288</v>
          </cell>
          <cell r="F15930">
            <v>17</v>
          </cell>
          <cell r="G15930">
            <v>15</v>
          </cell>
          <cell r="H15930">
            <v>15</v>
          </cell>
          <cell r="I15930">
            <v>9</v>
          </cell>
          <cell r="J15930">
            <v>9</v>
          </cell>
          <cell r="K15930">
            <v>9</v>
          </cell>
          <cell r="L15930">
            <v>6</v>
          </cell>
        </row>
        <row r="15931">
          <cell r="E15931">
            <v>35289</v>
          </cell>
          <cell r="F15931">
            <v>6</v>
          </cell>
          <cell r="G15931">
            <v>0</v>
          </cell>
          <cell r="H15931">
            <v>15</v>
          </cell>
          <cell r="I15931">
            <v>19</v>
          </cell>
          <cell r="J15931">
            <v>17</v>
          </cell>
          <cell r="K15931">
            <v>22</v>
          </cell>
          <cell r="L15931">
            <v>9</v>
          </cell>
        </row>
        <row r="15932">
          <cell r="E15932">
            <v>35290</v>
          </cell>
          <cell r="F15932">
            <v>4</v>
          </cell>
          <cell r="G15932">
            <v>9</v>
          </cell>
          <cell r="H15932">
            <v>11</v>
          </cell>
          <cell r="I15932">
            <v>7</v>
          </cell>
          <cell r="J15932">
            <v>11</v>
          </cell>
          <cell r="K15932">
            <v>7</v>
          </cell>
          <cell r="L15932">
            <v>9</v>
          </cell>
        </row>
        <row r="15933">
          <cell r="E15933">
            <v>35291</v>
          </cell>
          <cell r="F15933">
            <v>7</v>
          </cell>
          <cell r="G15933">
            <v>7</v>
          </cell>
          <cell r="H15933">
            <v>0</v>
          </cell>
          <cell r="I15933">
            <v>4</v>
          </cell>
          <cell r="J15933">
            <v>4</v>
          </cell>
          <cell r="K15933">
            <v>0</v>
          </cell>
          <cell r="L15933">
            <v>7</v>
          </cell>
        </row>
        <row r="15934">
          <cell r="E15934">
            <v>35292</v>
          </cell>
          <cell r="F15934">
            <v>19</v>
          </cell>
          <cell r="G15934">
            <v>17</v>
          </cell>
          <cell r="H15934">
            <v>33</v>
          </cell>
          <cell r="I15934">
            <v>30</v>
          </cell>
          <cell r="J15934">
            <v>17</v>
          </cell>
          <cell r="K15934">
            <v>6</v>
          </cell>
          <cell r="L15934">
            <v>9</v>
          </cell>
        </row>
        <row r="15935">
          <cell r="E15935">
            <v>35293</v>
          </cell>
          <cell r="F15935">
            <v>22</v>
          </cell>
          <cell r="G15935">
            <v>6</v>
          </cell>
          <cell r="H15935">
            <v>7</v>
          </cell>
          <cell r="I15935">
            <v>7</v>
          </cell>
          <cell r="J15935">
            <v>4</v>
          </cell>
          <cell r="K15935">
            <v>4</v>
          </cell>
          <cell r="L15935">
            <v>6</v>
          </cell>
        </row>
        <row r="15936">
          <cell r="E15936">
            <v>35294</v>
          </cell>
          <cell r="F15936">
            <v>6</v>
          </cell>
          <cell r="G15936">
            <v>24</v>
          </cell>
          <cell r="H15936">
            <v>15</v>
          </cell>
          <cell r="I15936">
            <v>13</v>
          </cell>
          <cell r="J15936">
            <v>15</v>
          </cell>
          <cell r="K15936">
            <v>13</v>
          </cell>
          <cell r="L15936">
            <v>11</v>
          </cell>
        </row>
        <row r="15937">
          <cell r="E15937">
            <v>35295</v>
          </cell>
          <cell r="F15937">
            <v>7</v>
          </cell>
          <cell r="G15937">
            <v>9</v>
          </cell>
          <cell r="H15937">
            <v>6</v>
          </cell>
          <cell r="I15937">
            <v>13</v>
          </cell>
          <cell r="J15937">
            <v>6</v>
          </cell>
          <cell r="K15937">
            <v>9</v>
          </cell>
          <cell r="L15937">
            <v>7</v>
          </cell>
        </row>
        <row r="15938">
          <cell r="E15938">
            <v>35296</v>
          </cell>
          <cell r="F15938">
            <v>4</v>
          </cell>
          <cell r="G15938">
            <v>4</v>
          </cell>
          <cell r="H15938">
            <v>0</v>
          </cell>
          <cell r="I15938">
            <v>4</v>
          </cell>
          <cell r="J15938">
            <v>4</v>
          </cell>
          <cell r="K15938">
            <v>9</v>
          </cell>
          <cell r="L15938">
            <v>6</v>
          </cell>
        </row>
        <row r="15939">
          <cell r="E15939">
            <v>35297</v>
          </cell>
          <cell r="F15939">
            <v>9</v>
          </cell>
          <cell r="G15939">
            <v>9</v>
          </cell>
          <cell r="H15939">
            <v>6</v>
          </cell>
          <cell r="I15939">
            <v>20</v>
          </cell>
          <cell r="J15939">
            <v>15</v>
          </cell>
          <cell r="K15939">
            <v>20</v>
          </cell>
          <cell r="L15939">
            <v>24</v>
          </cell>
        </row>
        <row r="15940">
          <cell r="E15940">
            <v>35298</v>
          </cell>
          <cell r="F15940">
            <v>9</v>
          </cell>
          <cell r="G15940">
            <v>13</v>
          </cell>
          <cell r="H15940">
            <v>15</v>
          </cell>
          <cell r="I15940">
            <v>16</v>
          </cell>
          <cell r="J15940">
            <v>17</v>
          </cell>
          <cell r="K15940">
            <v>15</v>
          </cell>
          <cell r="L15940">
            <v>13</v>
          </cell>
        </row>
        <row r="15941">
          <cell r="E15941">
            <v>35299</v>
          </cell>
          <cell r="F15941">
            <v>11</v>
          </cell>
          <cell r="G15941">
            <v>11</v>
          </cell>
          <cell r="H15941">
            <v>13</v>
          </cell>
          <cell r="I15941">
            <v>9</v>
          </cell>
          <cell r="J15941">
            <v>0</v>
          </cell>
          <cell r="K15941">
            <v>6</v>
          </cell>
          <cell r="L15941">
            <v>6</v>
          </cell>
        </row>
        <row r="15942">
          <cell r="E15942">
            <v>35300</v>
          </cell>
          <cell r="F15942">
            <v>6</v>
          </cell>
          <cell r="G15942">
            <v>4</v>
          </cell>
          <cell r="H15942">
            <v>0</v>
          </cell>
          <cell r="I15942">
            <v>4</v>
          </cell>
          <cell r="J15942">
            <v>7</v>
          </cell>
          <cell r="K15942">
            <v>0</v>
          </cell>
          <cell r="L15942">
            <v>0</v>
          </cell>
        </row>
        <row r="15943">
          <cell r="E15943">
            <v>35301</v>
          </cell>
          <cell r="F15943">
            <v>17</v>
          </cell>
          <cell r="G15943">
            <v>20</v>
          </cell>
          <cell r="H15943">
            <v>20</v>
          </cell>
          <cell r="I15943">
            <v>19</v>
          </cell>
          <cell r="J15943">
            <v>20</v>
          </cell>
          <cell r="K15943">
            <v>15</v>
          </cell>
          <cell r="L15943">
            <v>13</v>
          </cell>
        </row>
        <row r="15944">
          <cell r="E15944">
            <v>35302</v>
          </cell>
          <cell r="F15944">
            <v>9</v>
          </cell>
          <cell r="G15944">
            <v>15</v>
          </cell>
          <cell r="H15944">
            <v>9</v>
          </cell>
          <cell r="I15944">
            <v>6</v>
          </cell>
          <cell r="J15944">
            <v>7</v>
          </cell>
          <cell r="K15944">
            <v>6</v>
          </cell>
          <cell r="L15944">
            <v>6</v>
          </cell>
        </row>
        <row r="15945">
          <cell r="E15945">
            <v>35303</v>
          </cell>
          <cell r="F15945">
            <v>0</v>
          </cell>
          <cell r="G15945">
            <v>0</v>
          </cell>
          <cell r="H15945">
            <v>6</v>
          </cell>
          <cell r="I15945">
            <v>4</v>
          </cell>
          <cell r="J15945">
            <v>4</v>
          </cell>
          <cell r="K15945">
            <v>6</v>
          </cell>
          <cell r="L15945">
            <v>0</v>
          </cell>
        </row>
        <row r="15946">
          <cell r="E15946">
            <v>35304</v>
          </cell>
          <cell r="F15946">
            <v>7</v>
          </cell>
          <cell r="G15946">
            <v>7</v>
          </cell>
          <cell r="H15946">
            <v>13</v>
          </cell>
          <cell r="I15946">
            <v>0</v>
          </cell>
          <cell r="J15946">
            <v>11</v>
          </cell>
          <cell r="K15946">
            <v>9</v>
          </cell>
          <cell r="L15946">
            <v>6</v>
          </cell>
        </row>
        <row r="15947">
          <cell r="E15947">
            <v>35305</v>
          </cell>
          <cell r="F15947">
            <v>7</v>
          </cell>
          <cell r="G15947">
            <v>9</v>
          </cell>
          <cell r="H15947">
            <v>6</v>
          </cell>
          <cell r="I15947">
            <v>6</v>
          </cell>
          <cell r="J15947">
            <v>0</v>
          </cell>
          <cell r="K15947">
            <v>7</v>
          </cell>
          <cell r="L15947">
            <v>7</v>
          </cell>
        </row>
        <row r="15948">
          <cell r="E15948">
            <v>35306</v>
          </cell>
          <cell r="F15948">
            <v>9</v>
          </cell>
          <cell r="G15948">
            <v>6</v>
          </cell>
          <cell r="H15948">
            <v>7</v>
          </cell>
          <cell r="I15948">
            <v>7</v>
          </cell>
          <cell r="J15948">
            <v>13</v>
          </cell>
          <cell r="K15948">
            <v>0</v>
          </cell>
          <cell r="L15948">
            <v>7</v>
          </cell>
        </row>
        <row r="15949">
          <cell r="E15949">
            <v>35307</v>
          </cell>
          <cell r="F15949">
            <v>15</v>
          </cell>
          <cell r="G15949">
            <v>11</v>
          </cell>
          <cell r="H15949">
            <v>13</v>
          </cell>
          <cell r="I15949">
            <v>7</v>
          </cell>
          <cell r="J15949">
            <v>17</v>
          </cell>
          <cell r="K15949">
            <v>15</v>
          </cell>
          <cell r="L15949">
            <v>7</v>
          </cell>
        </row>
        <row r="15950">
          <cell r="E15950">
            <v>35308</v>
          </cell>
          <cell r="F15950">
            <v>7</v>
          </cell>
          <cell r="G15950">
            <v>13</v>
          </cell>
          <cell r="H15950">
            <v>17</v>
          </cell>
          <cell r="I15950">
            <v>7</v>
          </cell>
          <cell r="J15950">
            <v>7</v>
          </cell>
          <cell r="K15950">
            <v>11</v>
          </cell>
          <cell r="L15950">
            <v>9</v>
          </cell>
        </row>
        <row r="15951">
          <cell r="E15951">
            <v>35309</v>
          </cell>
          <cell r="F15951">
            <v>26</v>
          </cell>
          <cell r="G15951">
            <v>20</v>
          </cell>
          <cell r="H15951">
            <v>19</v>
          </cell>
          <cell r="I15951">
            <v>17</v>
          </cell>
          <cell r="J15951">
            <v>7</v>
          </cell>
          <cell r="K15951">
            <v>6</v>
          </cell>
          <cell r="L15951">
            <v>26</v>
          </cell>
        </row>
        <row r="15952">
          <cell r="E15952">
            <v>35310</v>
          </cell>
          <cell r="F15952">
            <v>11</v>
          </cell>
          <cell r="G15952">
            <v>7</v>
          </cell>
          <cell r="H15952">
            <v>6</v>
          </cell>
          <cell r="I15952">
            <v>6</v>
          </cell>
          <cell r="J15952">
            <v>0</v>
          </cell>
          <cell r="K15952">
            <v>0</v>
          </cell>
          <cell r="L15952">
            <v>6</v>
          </cell>
        </row>
        <row r="15953">
          <cell r="E15953">
            <v>35311</v>
          </cell>
          <cell r="F15953">
            <v>6</v>
          </cell>
          <cell r="G15953">
            <v>6</v>
          </cell>
          <cell r="H15953">
            <v>6</v>
          </cell>
          <cell r="I15953">
            <v>4</v>
          </cell>
          <cell r="J15953">
            <v>4</v>
          </cell>
          <cell r="K15953">
            <v>4</v>
          </cell>
          <cell r="L15953">
            <v>9</v>
          </cell>
        </row>
        <row r="15954">
          <cell r="E15954">
            <v>35312</v>
          </cell>
          <cell r="F15954">
            <v>19</v>
          </cell>
          <cell r="G15954">
            <v>9</v>
          </cell>
          <cell r="H15954">
            <v>15</v>
          </cell>
          <cell r="I15954">
            <v>15</v>
          </cell>
          <cell r="J15954">
            <v>17</v>
          </cell>
          <cell r="K15954">
            <v>19</v>
          </cell>
          <cell r="L15954">
            <v>20</v>
          </cell>
        </row>
        <row r="15955">
          <cell r="E15955">
            <v>35313</v>
          </cell>
          <cell r="F15955">
            <v>9</v>
          </cell>
          <cell r="G15955">
            <v>0</v>
          </cell>
          <cell r="H15955">
            <v>0</v>
          </cell>
          <cell r="I15955">
            <v>7</v>
          </cell>
          <cell r="J15955">
            <v>9</v>
          </cell>
          <cell r="K15955">
            <v>9</v>
          </cell>
          <cell r="L15955">
            <v>7</v>
          </cell>
        </row>
        <row r="15956">
          <cell r="E15956">
            <v>35314</v>
          </cell>
          <cell r="F15956">
            <v>6</v>
          </cell>
          <cell r="G15956">
            <v>4</v>
          </cell>
          <cell r="H15956">
            <v>6</v>
          </cell>
          <cell r="I15956">
            <v>9</v>
          </cell>
          <cell r="J15956">
            <v>11</v>
          </cell>
          <cell r="K15956">
            <v>9</v>
          </cell>
          <cell r="L15956">
            <v>4</v>
          </cell>
        </row>
        <row r="15957">
          <cell r="E15957">
            <v>35315</v>
          </cell>
          <cell r="F15957">
            <v>4</v>
          </cell>
          <cell r="G15957">
            <v>7</v>
          </cell>
          <cell r="H15957">
            <v>6</v>
          </cell>
          <cell r="I15957">
            <v>9</v>
          </cell>
          <cell r="J15957">
            <v>4</v>
          </cell>
          <cell r="K15957">
            <v>13</v>
          </cell>
          <cell r="L15957">
            <v>15</v>
          </cell>
        </row>
        <row r="15958">
          <cell r="E15958">
            <v>35316</v>
          </cell>
          <cell r="F15958">
            <v>13</v>
          </cell>
          <cell r="G15958">
            <v>9</v>
          </cell>
          <cell r="H15958">
            <v>6</v>
          </cell>
          <cell r="I15958">
            <v>11</v>
          </cell>
          <cell r="J15958">
            <v>9</v>
          </cell>
          <cell r="K15958">
            <v>13</v>
          </cell>
          <cell r="L15958">
            <v>9</v>
          </cell>
        </row>
        <row r="15959">
          <cell r="E15959">
            <v>35317</v>
          </cell>
          <cell r="F15959">
            <v>15</v>
          </cell>
          <cell r="G15959">
            <v>13</v>
          </cell>
          <cell r="H15959">
            <v>4</v>
          </cell>
          <cell r="I15959">
            <v>6</v>
          </cell>
          <cell r="J15959">
            <v>0</v>
          </cell>
          <cell r="K15959">
            <v>0</v>
          </cell>
          <cell r="L15959">
            <v>4</v>
          </cell>
        </row>
        <row r="15960">
          <cell r="E15960">
            <v>35318</v>
          </cell>
          <cell r="F15960">
            <v>11</v>
          </cell>
          <cell r="G15960">
            <v>13</v>
          </cell>
          <cell r="H15960">
            <v>11</v>
          </cell>
          <cell r="I15960">
            <v>9</v>
          </cell>
          <cell r="J15960">
            <v>9</v>
          </cell>
          <cell r="K15960">
            <v>9</v>
          </cell>
          <cell r="L15960">
            <v>11</v>
          </cell>
        </row>
        <row r="15961">
          <cell r="E15961">
            <v>35319</v>
          </cell>
          <cell r="F15961">
            <v>15</v>
          </cell>
          <cell r="G15961">
            <v>9</v>
          </cell>
          <cell r="H15961">
            <v>11</v>
          </cell>
          <cell r="I15961">
            <v>11</v>
          </cell>
          <cell r="J15961">
            <v>15</v>
          </cell>
          <cell r="K15961">
            <v>9</v>
          </cell>
          <cell r="L15961">
            <v>9</v>
          </cell>
        </row>
        <row r="15962">
          <cell r="E15962">
            <v>35320</v>
          </cell>
          <cell r="F15962">
            <v>7</v>
          </cell>
          <cell r="G15962">
            <v>9</v>
          </cell>
          <cell r="H15962">
            <v>9</v>
          </cell>
          <cell r="I15962">
            <v>7</v>
          </cell>
          <cell r="J15962">
            <v>4</v>
          </cell>
          <cell r="K15962">
            <v>6</v>
          </cell>
          <cell r="L15962">
            <v>6</v>
          </cell>
        </row>
        <row r="15963">
          <cell r="E15963">
            <v>35321</v>
          </cell>
          <cell r="F15963">
            <v>11</v>
          </cell>
          <cell r="G15963">
            <v>7</v>
          </cell>
          <cell r="H15963">
            <v>0</v>
          </cell>
          <cell r="I15963">
            <v>9</v>
          </cell>
          <cell r="J15963">
            <v>7</v>
          </cell>
          <cell r="K15963">
            <v>7</v>
          </cell>
          <cell r="L15963">
            <v>7</v>
          </cell>
        </row>
        <row r="15964">
          <cell r="E15964">
            <v>35322</v>
          </cell>
          <cell r="F15964">
            <v>32</v>
          </cell>
          <cell r="G15964">
            <v>22</v>
          </cell>
          <cell r="H15964">
            <v>11</v>
          </cell>
          <cell r="I15964">
            <v>4</v>
          </cell>
          <cell r="J15964">
            <v>11</v>
          </cell>
          <cell r="K15964">
            <v>7</v>
          </cell>
          <cell r="L15964">
            <v>9</v>
          </cell>
        </row>
        <row r="15965">
          <cell r="E15965">
            <v>35323</v>
          </cell>
          <cell r="F15965">
            <v>3.5</v>
          </cell>
          <cell r="G15965">
            <v>7</v>
          </cell>
          <cell r="H15965">
            <v>11</v>
          </cell>
          <cell r="I15965">
            <v>15</v>
          </cell>
          <cell r="J15965">
            <v>4</v>
          </cell>
          <cell r="K15965">
            <v>0</v>
          </cell>
          <cell r="L15965">
            <v>4</v>
          </cell>
        </row>
        <row r="15966">
          <cell r="E15966">
            <v>35324</v>
          </cell>
          <cell r="F15966">
            <v>6</v>
          </cell>
          <cell r="G15966">
            <v>6</v>
          </cell>
          <cell r="H15966">
            <v>6</v>
          </cell>
          <cell r="I15966">
            <v>13</v>
          </cell>
          <cell r="J15966">
            <v>7</v>
          </cell>
          <cell r="K15966">
            <v>4</v>
          </cell>
          <cell r="L15966">
            <v>28</v>
          </cell>
        </row>
        <row r="15967">
          <cell r="E15967">
            <v>35325</v>
          </cell>
          <cell r="F15967">
            <v>9</v>
          </cell>
          <cell r="G15967">
            <v>17</v>
          </cell>
          <cell r="H15967">
            <v>15</v>
          </cell>
          <cell r="I15967">
            <v>20</v>
          </cell>
          <cell r="J15967">
            <v>19</v>
          </cell>
          <cell r="K15967">
            <v>19</v>
          </cell>
          <cell r="L15967">
            <v>19</v>
          </cell>
        </row>
        <row r="15968">
          <cell r="E15968">
            <v>35326</v>
          </cell>
          <cell r="F15968">
            <v>52</v>
          </cell>
          <cell r="G15968">
            <v>37</v>
          </cell>
          <cell r="H15968">
            <v>39</v>
          </cell>
          <cell r="I15968">
            <v>39</v>
          </cell>
          <cell r="J15968">
            <v>39</v>
          </cell>
          <cell r="K15968">
            <v>37</v>
          </cell>
          <cell r="L15968">
            <v>39</v>
          </cell>
        </row>
        <row r="15969">
          <cell r="E15969">
            <v>35327</v>
          </cell>
          <cell r="F15969">
            <v>4</v>
          </cell>
          <cell r="G15969">
            <v>6</v>
          </cell>
          <cell r="H15969">
            <v>4</v>
          </cell>
          <cell r="I15969">
            <v>7</v>
          </cell>
          <cell r="J15969">
            <v>7</v>
          </cell>
          <cell r="K15969">
            <v>7</v>
          </cell>
          <cell r="L15969">
            <v>6</v>
          </cell>
        </row>
        <row r="15970">
          <cell r="E15970">
            <v>35328</v>
          </cell>
          <cell r="F15970">
            <v>0</v>
          </cell>
          <cell r="G15970">
            <v>6</v>
          </cell>
          <cell r="H15970">
            <v>13</v>
          </cell>
          <cell r="I15970">
            <v>15</v>
          </cell>
          <cell r="J15970">
            <v>7</v>
          </cell>
          <cell r="K15970">
            <v>6</v>
          </cell>
          <cell r="L15970">
            <v>4</v>
          </cell>
        </row>
        <row r="15971">
          <cell r="E15971">
            <v>35329</v>
          </cell>
          <cell r="F15971">
            <v>6</v>
          </cell>
          <cell r="G15971">
            <v>4</v>
          </cell>
          <cell r="H15971">
            <v>9</v>
          </cell>
          <cell r="I15971">
            <v>7</v>
          </cell>
          <cell r="J15971">
            <v>0</v>
          </cell>
          <cell r="K15971">
            <v>4</v>
          </cell>
          <cell r="L15971">
            <v>7</v>
          </cell>
        </row>
        <row r="15972">
          <cell r="E15972">
            <v>35330</v>
          </cell>
          <cell r="F15972">
            <v>17</v>
          </cell>
          <cell r="G15972">
            <v>9</v>
          </cell>
          <cell r="H15972">
            <v>11</v>
          </cell>
          <cell r="I15972">
            <v>17</v>
          </cell>
          <cell r="J15972">
            <v>13</v>
          </cell>
          <cell r="K15972">
            <v>15</v>
          </cell>
          <cell r="L15972">
            <v>20</v>
          </cell>
        </row>
        <row r="15973">
          <cell r="E15973">
            <v>35331</v>
          </cell>
          <cell r="F15973">
            <v>11</v>
          </cell>
          <cell r="G15973">
            <v>0</v>
          </cell>
          <cell r="H15973">
            <v>15</v>
          </cell>
          <cell r="I15973">
            <v>11</v>
          </cell>
          <cell r="J15973">
            <v>15</v>
          </cell>
          <cell r="K15973">
            <v>9</v>
          </cell>
          <cell r="L15973">
            <v>0</v>
          </cell>
        </row>
        <row r="15974">
          <cell r="E15974">
            <v>35332</v>
          </cell>
          <cell r="F15974">
            <v>6</v>
          </cell>
          <cell r="G15974">
            <v>12.5</v>
          </cell>
          <cell r="H15974">
            <v>19</v>
          </cell>
          <cell r="I15974">
            <v>13</v>
          </cell>
          <cell r="J15974">
            <v>20</v>
          </cell>
          <cell r="K15974">
            <v>9</v>
          </cell>
          <cell r="L15974">
            <v>7</v>
          </cell>
        </row>
        <row r="15975">
          <cell r="E15975">
            <v>35333</v>
          </cell>
          <cell r="F15975">
            <v>13</v>
          </cell>
          <cell r="G15975">
            <v>7</v>
          </cell>
          <cell r="H15975">
            <v>13</v>
          </cell>
          <cell r="I15975">
            <v>24</v>
          </cell>
          <cell r="J15975">
            <v>28</v>
          </cell>
          <cell r="K15975">
            <v>19</v>
          </cell>
          <cell r="L15975">
            <v>15</v>
          </cell>
        </row>
        <row r="15976">
          <cell r="E15976">
            <v>35334</v>
          </cell>
          <cell r="F15976">
            <v>6</v>
          </cell>
          <cell r="G15976">
            <v>0</v>
          </cell>
          <cell r="H15976">
            <v>4</v>
          </cell>
          <cell r="I15976">
            <v>4</v>
          </cell>
          <cell r="J15976">
            <v>0</v>
          </cell>
          <cell r="K15976">
            <v>0</v>
          </cell>
          <cell r="L15976">
            <v>4</v>
          </cell>
        </row>
        <row r="15977">
          <cell r="E15977">
            <v>35335</v>
          </cell>
          <cell r="F15977">
            <v>9</v>
          </cell>
          <cell r="G15977">
            <v>11</v>
          </cell>
          <cell r="H15977">
            <v>9</v>
          </cell>
          <cell r="I15977">
            <v>19</v>
          </cell>
          <cell r="J15977">
            <v>19</v>
          </cell>
          <cell r="K15977">
            <v>17</v>
          </cell>
          <cell r="L15977">
            <v>13</v>
          </cell>
        </row>
        <row r="15978">
          <cell r="E15978">
            <v>35336</v>
          </cell>
          <cell r="F15978">
            <v>26</v>
          </cell>
          <cell r="G15978">
            <v>20</v>
          </cell>
          <cell r="H15978">
            <v>19</v>
          </cell>
          <cell r="I15978">
            <v>11</v>
          </cell>
          <cell r="J15978">
            <v>9</v>
          </cell>
          <cell r="K15978">
            <v>11</v>
          </cell>
          <cell r="L15978">
            <v>17</v>
          </cell>
        </row>
        <row r="15979">
          <cell r="E15979">
            <v>35337</v>
          </cell>
          <cell r="F15979">
            <v>20</v>
          </cell>
          <cell r="G15979">
            <v>24</v>
          </cell>
          <cell r="H15979">
            <v>20</v>
          </cell>
          <cell r="I15979">
            <v>22</v>
          </cell>
          <cell r="J15979">
            <v>24</v>
          </cell>
          <cell r="K15979">
            <v>20</v>
          </cell>
          <cell r="L15979">
            <v>15</v>
          </cell>
        </row>
        <row r="15980">
          <cell r="E15980">
            <v>35338</v>
          </cell>
          <cell r="F15980">
            <v>9</v>
          </cell>
          <cell r="G15980">
            <v>13</v>
          </cell>
          <cell r="H15980">
            <v>13</v>
          </cell>
          <cell r="I15980">
            <v>17</v>
          </cell>
          <cell r="J15980">
            <v>15</v>
          </cell>
          <cell r="K15980">
            <v>13</v>
          </cell>
          <cell r="L15980">
            <v>19</v>
          </cell>
        </row>
        <row r="15981">
          <cell r="E15981">
            <v>35339</v>
          </cell>
          <cell r="F15981">
            <v>11</v>
          </cell>
          <cell r="G15981">
            <v>11</v>
          </cell>
          <cell r="H15981">
            <v>11</v>
          </cell>
          <cell r="I15981">
            <v>9</v>
          </cell>
          <cell r="J15981">
            <v>6</v>
          </cell>
          <cell r="K15981">
            <v>7</v>
          </cell>
          <cell r="L15981">
            <v>11</v>
          </cell>
        </row>
        <row r="15982">
          <cell r="E15982">
            <v>35340</v>
          </cell>
          <cell r="F15982">
            <v>26</v>
          </cell>
          <cell r="G15982">
            <v>26</v>
          </cell>
          <cell r="H15982">
            <v>26</v>
          </cell>
          <cell r="I15982">
            <v>17</v>
          </cell>
          <cell r="J15982">
            <v>22</v>
          </cell>
          <cell r="K15982">
            <v>20</v>
          </cell>
          <cell r="L15982">
            <v>20</v>
          </cell>
        </row>
        <row r="15983">
          <cell r="E15983">
            <v>35341</v>
          </cell>
          <cell r="F15983">
            <v>6</v>
          </cell>
          <cell r="G15983">
            <v>9</v>
          </cell>
          <cell r="H15983">
            <v>30</v>
          </cell>
          <cell r="I15983">
            <v>22</v>
          </cell>
          <cell r="J15983">
            <v>17</v>
          </cell>
          <cell r="K15983">
            <v>7</v>
          </cell>
          <cell r="L15983">
            <v>19</v>
          </cell>
        </row>
        <row r="15984">
          <cell r="E15984">
            <v>35342</v>
          </cell>
          <cell r="F15984">
            <v>6</v>
          </cell>
          <cell r="G15984">
            <v>17</v>
          </cell>
          <cell r="H15984">
            <v>13</v>
          </cell>
          <cell r="I15984">
            <v>0</v>
          </cell>
          <cell r="J15984">
            <v>6</v>
          </cell>
          <cell r="K15984">
            <v>11</v>
          </cell>
          <cell r="L15984">
            <v>17</v>
          </cell>
        </row>
        <row r="15985">
          <cell r="E15985">
            <v>35343</v>
          </cell>
          <cell r="F15985">
            <v>13</v>
          </cell>
          <cell r="G15985">
            <v>22</v>
          </cell>
          <cell r="H15985">
            <v>11</v>
          </cell>
          <cell r="I15985">
            <v>20</v>
          </cell>
          <cell r="J15985">
            <v>15</v>
          </cell>
          <cell r="K15985">
            <v>13</v>
          </cell>
          <cell r="L15985">
            <v>9</v>
          </cell>
        </row>
        <row r="15986">
          <cell r="E15986">
            <v>35344</v>
          </cell>
          <cell r="F15986">
            <v>11</v>
          </cell>
          <cell r="G15986">
            <v>6</v>
          </cell>
          <cell r="H15986">
            <v>7</v>
          </cell>
          <cell r="I15986">
            <v>0</v>
          </cell>
          <cell r="J15986">
            <v>0</v>
          </cell>
          <cell r="K15986">
            <v>0</v>
          </cell>
          <cell r="L15986">
            <v>0</v>
          </cell>
        </row>
        <row r="15987">
          <cell r="E15987">
            <v>35345</v>
          </cell>
          <cell r="F15987">
            <v>4</v>
          </cell>
          <cell r="G15987">
            <v>11</v>
          </cell>
          <cell r="H15987">
            <v>19</v>
          </cell>
          <cell r="I15987">
            <v>7</v>
          </cell>
          <cell r="J15987">
            <v>24</v>
          </cell>
          <cell r="K15987">
            <v>4</v>
          </cell>
          <cell r="L15987">
            <v>7</v>
          </cell>
        </row>
        <row r="15988">
          <cell r="E15988">
            <v>35346</v>
          </cell>
          <cell r="F15988">
            <v>15</v>
          </cell>
          <cell r="G15988">
            <v>4</v>
          </cell>
          <cell r="H15988">
            <v>7</v>
          </cell>
          <cell r="I15988">
            <v>6</v>
          </cell>
          <cell r="J15988">
            <v>11</v>
          </cell>
          <cell r="K15988">
            <v>19</v>
          </cell>
          <cell r="L15988">
            <v>13</v>
          </cell>
        </row>
        <row r="15989">
          <cell r="E15989">
            <v>35347</v>
          </cell>
          <cell r="F15989">
            <v>6</v>
          </cell>
          <cell r="G15989">
            <v>6</v>
          </cell>
          <cell r="H15989">
            <v>0</v>
          </cell>
          <cell r="I15989">
            <v>9</v>
          </cell>
          <cell r="J15989">
            <v>11</v>
          </cell>
          <cell r="K15989">
            <v>15</v>
          </cell>
          <cell r="L15989">
            <v>11</v>
          </cell>
        </row>
        <row r="15990">
          <cell r="E15990">
            <v>35348</v>
          </cell>
          <cell r="F15990">
            <v>9</v>
          </cell>
          <cell r="G15990">
            <v>6</v>
          </cell>
          <cell r="H15990">
            <v>4</v>
          </cell>
          <cell r="I15990">
            <v>0</v>
          </cell>
          <cell r="J15990">
            <v>4</v>
          </cell>
          <cell r="K15990">
            <v>0</v>
          </cell>
          <cell r="L15990">
            <v>0</v>
          </cell>
        </row>
        <row r="15991">
          <cell r="E15991">
            <v>35349</v>
          </cell>
          <cell r="F15991">
            <v>6</v>
          </cell>
          <cell r="G15991">
            <v>0</v>
          </cell>
          <cell r="H15991">
            <v>11</v>
          </cell>
          <cell r="I15991">
            <v>9</v>
          </cell>
          <cell r="J15991">
            <v>7</v>
          </cell>
          <cell r="K15991">
            <v>15</v>
          </cell>
          <cell r="L15991">
            <v>17</v>
          </cell>
        </row>
        <row r="15992">
          <cell r="E15992">
            <v>35350</v>
          </cell>
          <cell r="F15992">
            <v>7</v>
          </cell>
          <cell r="G15992">
            <v>7</v>
          </cell>
          <cell r="H15992">
            <v>6</v>
          </cell>
          <cell r="I15992">
            <v>6</v>
          </cell>
          <cell r="J15992">
            <v>6</v>
          </cell>
          <cell r="K15992">
            <v>11</v>
          </cell>
          <cell r="L15992">
            <v>6</v>
          </cell>
        </row>
        <row r="15993">
          <cell r="E15993">
            <v>35351</v>
          </cell>
          <cell r="F15993">
            <v>0</v>
          </cell>
          <cell r="G15993">
            <v>7</v>
          </cell>
          <cell r="H15993">
            <v>15</v>
          </cell>
          <cell r="I15993">
            <v>7</v>
          </cell>
          <cell r="J15993">
            <v>11</v>
          </cell>
          <cell r="K15993">
            <v>7</v>
          </cell>
          <cell r="L15993">
            <v>11</v>
          </cell>
        </row>
        <row r="15994">
          <cell r="E15994">
            <v>35352</v>
          </cell>
          <cell r="F15994">
            <v>11</v>
          </cell>
          <cell r="G15994">
            <v>11</v>
          </cell>
          <cell r="H15994">
            <v>15</v>
          </cell>
          <cell r="I15994">
            <v>9</v>
          </cell>
          <cell r="J15994">
            <v>11</v>
          </cell>
          <cell r="K15994">
            <v>11</v>
          </cell>
          <cell r="L15994">
            <v>28</v>
          </cell>
        </row>
        <row r="15995">
          <cell r="E15995">
            <v>35353</v>
          </cell>
          <cell r="F15995">
            <v>11</v>
          </cell>
          <cell r="G15995">
            <v>13</v>
          </cell>
          <cell r="H15995">
            <v>11</v>
          </cell>
          <cell r="I15995">
            <v>11</v>
          </cell>
          <cell r="J15995">
            <v>15</v>
          </cell>
          <cell r="K15995">
            <v>15</v>
          </cell>
          <cell r="L15995">
            <v>24</v>
          </cell>
        </row>
        <row r="15996">
          <cell r="E15996">
            <v>35354</v>
          </cell>
          <cell r="F15996">
            <v>9</v>
          </cell>
          <cell r="G15996">
            <v>7</v>
          </cell>
          <cell r="H15996">
            <v>7</v>
          </cell>
          <cell r="I15996">
            <v>11</v>
          </cell>
          <cell r="J15996">
            <v>7</v>
          </cell>
          <cell r="K15996">
            <v>15</v>
          </cell>
          <cell r="L15996">
            <v>13</v>
          </cell>
        </row>
        <row r="15997">
          <cell r="E15997">
            <v>35355</v>
          </cell>
          <cell r="F15997">
            <v>4</v>
          </cell>
          <cell r="G15997">
            <v>6</v>
          </cell>
          <cell r="H15997">
            <v>7</v>
          </cell>
          <cell r="I15997">
            <v>4</v>
          </cell>
          <cell r="J15997">
            <v>4</v>
          </cell>
          <cell r="K15997">
            <v>13</v>
          </cell>
          <cell r="L15997">
            <v>13</v>
          </cell>
        </row>
        <row r="15998">
          <cell r="E15998">
            <v>35356</v>
          </cell>
          <cell r="F15998">
            <v>28</v>
          </cell>
          <cell r="G15998">
            <v>19</v>
          </cell>
          <cell r="H15998">
            <v>20</v>
          </cell>
          <cell r="I15998">
            <v>19</v>
          </cell>
          <cell r="J15998">
            <v>15</v>
          </cell>
          <cell r="K15998">
            <v>11</v>
          </cell>
          <cell r="L15998">
            <v>4</v>
          </cell>
        </row>
        <row r="15999">
          <cell r="E15999">
            <v>35357</v>
          </cell>
          <cell r="F15999">
            <v>15</v>
          </cell>
          <cell r="G15999">
            <v>9</v>
          </cell>
          <cell r="H15999">
            <v>15</v>
          </cell>
          <cell r="I15999">
            <v>15</v>
          </cell>
          <cell r="J15999">
            <v>17</v>
          </cell>
          <cell r="K15999">
            <v>20</v>
          </cell>
          <cell r="L15999">
            <v>17</v>
          </cell>
        </row>
        <row r="16000">
          <cell r="E16000">
            <v>35358</v>
          </cell>
          <cell r="F16000">
            <v>11</v>
          </cell>
          <cell r="G16000">
            <v>9</v>
          </cell>
          <cell r="H16000">
            <v>0</v>
          </cell>
          <cell r="I16000">
            <v>11</v>
          </cell>
          <cell r="J16000">
            <v>9</v>
          </cell>
          <cell r="K16000">
            <v>13</v>
          </cell>
          <cell r="L16000">
            <v>9</v>
          </cell>
        </row>
        <row r="16001">
          <cell r="E16001">
            <v>35359</v>
          </cell>
          <cell r="F16001">
            <v>6</v>
          </cell>
          <cell r="G16001">
            <v>11</v>
          </cell>
          <cell r="H16001">
            <v>13</v>
          </cell>
          <cell r="I16001">
            <v>7</v>
          </cell>
          <cell r="J16001">
            <v>6</v>
          </cell>
          <cell r="K16001">
            <v>20</v>
          </cell>
          <cell r="L16001">
            <v>4</v>
          </cell>
        </row>
        <row r="16002">
          <cell r="E16002">
            <v>35360</v>
          </cell>
          <cell r="F16002">
            <v>35</v>
          </cell>
          <cell r="G16002">
            <v>33</v>
          </cell>
          <cell r="H16002">
            <v>30</v>
          </cell>
          <cell r="I16002">
            <v>20</v>
          </cell>
          <cell r="J16002">
            <v>26</v>
          </cell>
          <cell r="K16002">
            <v>28</v>
          </cell>
          <cell r="L16002">
            <v>19</v>
          </cell>
        </row>
        <row r="16003">
          <cell r="E16003">
            <v>35361</v>
          </cell>
          <cell r="F16003">
            <v>17</v>
          </cell>
          <cell r="G16003">
            <v>17</v>
          </cell>
          <cell r="H16003">
            <v>15</v>
          </cell>
          <cell r="I16003">
            <v>11</v>
          </cell>
          <cell r="J16003">
            <v>4</v>
          </cell>
          <cell r="K16003">
            <v>11</v>
          </cell>
          <cell r="L16003">
            <v>4</v>
          </cell>
        </row>
        <row r="16004">
          <cell r="E16004">
            <v>35362</v>
          </cell>
          <cell r="F16004">
            <v>11</v>
          </cell>
          <cell r="G16004">
            <v>11</v>
          </cell>
          <cell r="H16004">
            <v>0</v>
          </cell>
          <cell r="I16004">
            <v>7</v>
          </cell>
          <cell r="J16004">
            <v>11</v>
          </cell>
          <cell r="K16004">
            <v>11</v>
          </cell>
          <cell r="L16004">
            <v>0</v>
          </cell>
        </row>
        <row r="16005">
          <cell r="E16005">
            <v>35363</v>
          </cell>
          <cell r="F16005">
            <v>4</v>
          </cell>
          <cell r="G16005">
            <v>6</v>
          </cell>
          <cell r="H16005">
            <v>4</v>
          </cell>
          <cell r="I16005">
            <v>0</v>
          </cell>
          <cell r="J16005">
            <v>4</v>
          </cell>
          <cell r="K16005">
            <v>7</v>
          </cell>
          <cell r="L16005">
            <v>0</v>
          </cell>
        </row>
        <row r="16006">
          <cell r="E16006">
            <v>35364</v>
          </cell>
          <cell r="F16006">
            <v>9</v>
          </cell>
          <cell r="G16006">
            <v>13</v>
          </cell>
          <cell r="H16006">
            <v>20</v>
          </cell>
          <cell r="I16006">
            <v>15</v>
          </cell>
          <cell r="J16006">
            <v>15</v>
          </cell>
          <cell r="K16006">
            <v>13</v>
          </cell>
          <cell r="L16006">
            <v>7</v>
          </cell>
        </row>
        <row r="16007">
          <cell r="E16007">
            <v>35365</v>
          </cell>
          <cell r="F16007">
            <v>9</v>
          </cell>
          <cell r="G16007">
            <v>19</v>
          </cell>
          <cell r="H16007">
            <v>20</v>
          </cell>
          <cell r="I16007">
            <v>26</v>
          </cell>
          <cell r="J16007">
            <v>15</v>
          </cell>
          <cell r="K16007">
            <v>28</v>
          </cell>
          <cell r="L16007">
            <v>24</v>
          </cell>
        </row>
        <row r="16008">
          <cell r="E16008">
            <v>35366</v>
          </cell>
          <cell r="F16008">
            <v>0</v>
          </cell>
          <cell r="G16008">
            <v>13</v>
          </cell>
          <cell r="H16008">
            <v>7</v>
          </cell>
          <cell r="I16008">
            <v>11</v>
          </cell>
          <cell r="J16008">
            <v>6</v>
          </cell>
          <cell r="K16008">
            <v>4</v>
          </cell>
          <cell r="L16008">
            <v>7</v>
          </cell>
        </row>
        <row r="16009">
          <cell r="E16009">
            <v>35367</v>
          </cell>
          <cell r="F16009">
            <v>52</v>
          </cell>
          <cell r="G16009">
            <v>39</v>
          </cell>
          <cell r="H16009">
            <v>37</v>
          </cell>
          <cell r="I16009">
            <v>46</v>
          </cell>
          <cell r="J16009">
            <v>30</v>
          </cell>
          <cell r="K16009">
            <v>37</v>
          </cell>
          <cell r="L16009">
            <v>33</v>
          </cell>
        </row>
        <row r="16010">
          <cell r="E16010">
            <v>35368</v>
          </cell>
          <cell r="F16010">
            <v>22</v>
          </cell>
          <cell r="G16010">
            <v>15</v>
          </cell>
          <cell r="H16010">
            <v>15</v>
          </cell>
          <cell r="I16010">
            <v>17</v>
          </cell>
          <cell r="J16010">
            <v>6</v>
          </cell>
          <cell r="K16010">
            <v>11</v>
          </cell>
          <cell r="L16010">
            <v>13</v>
          </cell>
        </row>
        <row r="16011">
          <cell r="E16011">
            <v>35369</v>
          </cell>
          <cell r="F16011">
            <v>11</v>
          </cell>
          <cell r="G16011">
            <v>13</v>
          </cell>
          <cell r="H16011">
            <v>17</v>
          </cell>
          <cell r="I16011">
            <v>13</v>
          </cell>
          <cell r="J16011">
            <v>11</v>
          </cell>
          <cell r="K16011">
            <v>11</v>
          </cell>
          <cell r="L16011">
            <v>6</v>
          </cell>
        </row>
        <row r="16012">
          <cell r="E16012">
            <v>35370</v>
          </cell>
          <cell r="F16012">
            <v>6</v>
          </cell>
          <cell r="G16012">
            <v>4</v>
          </cell>
          <cell r="H16012">
            <v>6</v>
          </cell>
          <cell r="I16012">
            <v>11</v>
          </cell>
          <cell r="J16012">
            <v>7</v>
          </cell>
          <cell r="K16012">
            <v>0</v>
          </cell>
          <cell r="L16012">
            <v>0</v>
          </cell>
        </row>
        <row r="16013">
          <cell r="E16013">
            <v>35371</v>
          </cell>
          <cell r="F16013">
            <v>4</v>
          </cell>
          <cell r="G16013">
            <v>7</v>
          </cell>
          <cell r="H16013">
            <v>9</v>
          </cell>
          <cell r="I16013">
            <v>11</v>
          </cell>
          <cell r="J16013">
            <v>11</v>
          </cell>
          <cell r="K16013">
            <v>20</v>
          </cell>
          <cell r="L16013">
            <v>17</v>
          </cell>
        </row>
        <row r="16014">
          <cell r="E16014">
            <v>35372</v>
          </cell>
          <cell r="F16014">
            <v>6</v>
          </cell>
          <cell r="G16014">
            <v>4</v>
          </cell>
          <cell r="H16014">
            <v>7</v>
          </cell>
          <cell r="I16014">
            <v>6</v>
          </cell>
          <cell r="J16014">
            <v>9</v>
          </cell>
          <cell r="K16014">
            <v>7</v>
          </cell>
          <cell r="L16014">
            <v>11</v>
          </cell>
        </row>
        <row r="16015">
          <cell r="E16015">
            <v>35373</v>
          </cell>
          <cell r="F16015">
            <v>28</v>
          </cell>
          <cell r="G16015">
            <v>26</v>
          </cell>
          <cell r="H16015">
            <v>26</v>
          </cell>
          <cell r="I16015">
            <v>11</v>
          </cell>
          <cell r="J16015">
            <v>7</v>
          </cell>
          <cell r="K16015">
            <v>6</v>
          </cell>
          <cell r="L16015">
            <v>13</v>
          </cell>
        </row>
        <row r="16016">
          <cell r="E16016">
            <v>35374</v>
          </cell>
          <cell r="F16016">
            <v>0</v>
          </cell>
          <cell r="G16016">
            <v>0</v>
          </cell>
          <cell r="H16016">
            <v>9</v>
          </cell>
          <cell r="I16016">
            <v>7</v>
          </cell>
          <cell r="J16016">
            <v>4</v>
          </cell>
          <cell r="K16016">
            <v>7</v>
          </cell>
          <cell r="L16016">
            <v>6</v>
          </cell>
        </row>
        <row r="16017">
          <cell r="E16017">
            <v>35375</v>
          </cell>
          <cell r="F16017">
            <v>26</v>
          </cell>
          <cell r="G16017">
            <v>28</v>
          </cell>
          <cell r="H16017">
            <v>26</v>
          </cell>
          <cell r="I16017">
            <v>19</v>
          </cell>
          <cell r="J16017">
            <v>28</v>
          </cell>
          <cell r="K16017">
            <v>22</v>
          </cell>
          <cell r="L16017">
            <v>6</v>
          </cell>
        </row>
        <row r="16018">
          <cell r="E16018">
            <v>35376</v>
          </cell>
          <cell r="F16018">
            <v>4</v>
          </cell>
          <cell r="G16018">
            <v>17</v>
          </cell>
          <cell r="H16018">
            <v>13</v>
          </cell>
          <cell r="I16018">
            <v>17</v>
          </cell>
          <cell r="J16018">
            <v>41</v>
          </cell>
          <cell r="K16018">
            <v>30</v>
          </cell>
          <cell r="L16018">
            <v>17</v>
          </cell>
        </row>
        <row r="16019">
          <cell r="E16019">
            <v>35377</v>
          </cell>
          <cell r="F16019">
            <v>7</v>
          </cell>
          <cell r="G16019">
            <v>11</v>
          </cell>
          <cell r="H16019">
            <v>7</v>
          </cell>
          <cell r="I16019">
            <v>6</v>
          </cell>
          <cell r="J16019">
            <v>7</v>
          </cell>
          <cell r="K16019">
            <v>7</v>
          </cell>
          <cell r="L16019">
            <v>4</v>
          </cell>
        </row>
        <row r="16020">
          <cell r="E16020">
            <v>35378</v>
          </cell>
          <cell r="F16020">
            <v>11</v>
          </cell>
          <cell r="G16020">
            <v>17</v>
          </cell>
          <cell r="H16020">
            <v>11</v>
          </cell>
          <cell r="I16020">
            <v>15</v>
          </cell>
          <cell r="J16020">
            <v>13</v>
          </cell>
          <cell r="K16020">
            <v>13</v>
          </cell>
          <cell r="L16020">
            <v>11</v>
          </cell>
        </row>
        <row r="16021">
          <cell r="E16021">
            <v>35379</v>
          </cell>
          <cell r="F16021">
            <v>7</v>
          </cell>
          <cell r="G16021">
            <v>11</v>
          </cell>
          <cell r="H16021">
            <v>7</v>
          </cell>
          <cell r="I16021">
            <v>11</v>
          </cell>
          <cell r="J16021">
            <v>15</v>
          </cell>
          <cell r="K16021">
            <v>13</v>
          </cell>
          <cell r="L16021">
            <v>15</v>
          </cell>
        </row>
        <row r="16022">
          <cell r="E16022">
            <v>35380</v>
          </cell>
          <cell r="F16022">
            <v>15</v>
          </cell>
          <cell r="G16022">
            <v>9</v>
          </cell>
          <cell r="H16022">
            <v>9</v>
          </cell>
          <cell r="I16022">
            <v>9</v>
          </cell>
          <cell r="J16022">
            <v>6</v>
          </cell>
          <cell r="K16022">
            <v>6</v>
          </cell>
          <cell r="L16022">
            <v>6</v>
          </cell>
        </row>
        <row r="16023">
          <cell r="E16023">
            <v>35381</v>
          </cell>
          <cell r="F16023">
            <v>17</v>
          </cell>
          <cell r="G16023">
            <v>13</v>
          </cell>
          <cell r="H16023">
            <v>11</v>
          </cell>
          <cell r="I16023">
            <v>15</v>
          </cell>
          <cell r="J16023">
            <v>13</v>
          </cell>
          <cell r="K16023">
            <v>13</v>
          </cell>
          <cell r="L16023">
            <v>17</v>
          </cell>
        </row>
        <row r="16024">
          <cell r="E16024">
            <v>35382</v>
          </cell>
          <cell r="F16024">
            <v>11</v>
          </cell>
          <cell r="G16024">
            <v>13</v>
          </cell>
          <cell r="H16024">
            <v>11</v>
          </cell>
          <cell r="I16024">
            <v>13</v>
          </cell>
          <cell r="J16024">
            <v>11</v>
          </cell>
          <cell r="K16024">
            <v>13</v>
          </cell>
          <cell r="L16024">
            <v>11</v>
          </cell>
        </row>
        <row r="16025">
          <cell r="E16025">
            <v>35383</v>
          </cell>
          <cell r="F16025">
            <v>0</v>
          </cell>
          <cell r="G16025">
            <v>0</v>
          </cell>
          <cell r="H16025">
            <v>0</v>
          </cell>
          <cell r="I16025">
            <v>0</v>
          </cell>
          <cell r="J16025">
            <v>6</v>
          </cell>
          <cell r="K16025">
            <v>4</v>
          </cell>
          <cell r="L16025">
            <v>6</v>
          </cell>
        </row>
        <row r="16026">
          <cell r="E16026">
            <v>35384</v>
          </cell>
          <cell r="F16026">
            <v>44</v>
          </cell>
          <cell r="G16026">
            <v>32</v>
          </cell>
          <cell r="H16026">
            <v>32</v>
          </cell>
          <cell r="I16026">
            <v>33</v>
          </cell>
          <cell r="J16026">
            <v>43</v>
          </cell>
          <cell r="K16026">
            <v>33</v>
          </cell>
          <cell r="L16026">
            <v>33</v>
          </cell>
        </row>
        <row r="16027">
          <cell r="E16027">
            <v>35385</v>
          </cell>
          <cell r="F16027">
            <v>9</v>
          </cell>
          <cell r="G16027">
            <v>9</v>
          </cell>
          <cell r="H16027">
            <v>11</v>
          </cell>
          <cell r="I16027">
            <v>11</v>
          </cell>
          <cell r="J16027">
            <v>7</v>
          </cell>
          <cell r="K16027">
            <v>9</v>
          </cell>
          <cell r="L16027">
            <v>7</v>
          </cell>
        </row>
        <row r="16028">
          <cell r="E16028">
            <v>35386</v>
          </cell>
          <cell r="F16028">
            <v>15</v>
          </cell>
          <cell r="G16028">
            <v>17</v>
          </cell>
          <cell r="H16028">
            <v>17</v>
          </cell>
          <cell r="I16028">
            <v>17</v>
          </cell>
          <cell r="J16028">
            <v>11</v>
          </cell>
          <cell r="K16028">
            <v>9</v>
          </cell>
          <cell r="L16028">
            <v>11</v>
          </cell>
        </row>
        <row r="16029">
          <cell r="E16029">
            <v>35387</v>
          </cell>
          <cell r="F16029">
            <v>11</v>
          </cell>
          <cell r="G16029">
            <v>9</v>
          </cell>
          <cell r="H16029">
            <v>6</v>
          </cell>
          <cell r="I16029">
            <v>7</v>
          </cell>
          <cell r="J16029">
            <v>13</v>
          </cell>
          <cell r="K16029">
            <v>13</v>
          </cell>
          <cell r="L16029">
            <v>9</v>
          </cell>
        </row>
        <row r="16030">
          <cell r="E16030">
            <v>35388</v>
          </cell>
          <cell r="F16030">
            <v>17</v>
          </cell>
          <cell r="G16030">
            <v>22</v>
          </cell>
          <cell r="H16030">
            <v>20</v>
          </cell>
          <cell r="I16030">
            <v>20</v>
          </cell>
          <cell r="J16030">
            <v>26</v>
          </cell>
          <cell r="K16030">
            <v>24</v>
          </cell>
          <cell r="L16030">
            <v>15</v>
          </cell>
        </row>
        <row r="16031">
          <cell r="E16031">
            <v>35389</v>
          </cell>
          <cell r="F16031">
            <v>20</v>
          </cell>
          <cell r="G16031">
            <v>22</v>
          </cell>
          <cell r="H16031">
            <v>19</v>
          </cell>
          <cell r="I16031">
            <v>26</v>
          </cell>
          <cell r="J16031">
            <v>22</v>
          </cell>
          <cell r="K16031">
            <v>15</v>
          </cell>
          <cell r="L16031">
            <v>17</v>
          </cell>
        </row>
        <row r="16032">
          <cell r="E16032">
            <v>35390</v>
          </cell>
          <cell r="F16032">
            <v>6</v>
          </cell>
          <cell r="G16032">
            <v>7</v>
          </cell>
          <cell r="H16032">
            <v>4</v>
          </cell>
          <cell r="I16032">
            <v>0</v>
          </cell>
          <cell r="J16032">
            <v>4</v>
          </cell>
          <cell r="K16032">
            <v>0</v>
          </cell>
          <cell r="L16032">
            <v>4</v>
          </cell>
        </row>
        <row r="16033">
          <cell r="E16033">
            <v>35391</v>
          </cell>
          <cell r="F16033">
            <v>4</v>
          </cell>
          <cell r="G16033">
            <v>7</v>
          </cell>
          <cell r="H16033">
            <v>7</v>
          </cell>
          <cell r="I16033">
            <v>7</v>
          </cell>
          <cell r="J16033">
            <v>9</v>
          </cell>
          <cell r="K16033">
            <v>9</v>
          </cell>
          <cell r="L16033">
            <v>9</v>
          </cell>
        </row>
        <row r="16034">
          <cell r="E16034">
            <v>35392</v>
          </cell>
          <cell r="F16034">
            <v>11</v>
          </cell>
          <cell r="G16034">
            <v>15</v>
          </cell>
          <cell r="H16034">
            <v>9</v>
          </cell>
          <cell r="I16034">
            <v>11</v>
          </cell>
          <cell r="J16034">
            <v>0</v>
          </cell>
          <cell r="K16034">
            <v>11</v>
          </cell>
          <cell r="L16034">
            <v>6</v>
          </cell>
        </row>
        <row r="16035">
          <cell r="E16035">
            <v>35393</v>
          </cell>
          <cell r="F16035">
            <v>11</v>
          </cell>
          <cell r="G16035">
            <v>4</v>
          </cell>
          <cell r="H16035">
            <v>0</v>
          </cell>
          <cell r="I16035">
            <v>0</v>
          </cell>
          <cell r="J16035">
            <v>0</v>
          </cell>
          <cell r="K16035">
            <v>4</v>
          </cell>
          <cell r="L16035">
            <v>0</v>
          </cell>
        </row>
        <row r="16036">
          <cell r="E16036">
            <v>35394</v>
          </cell>
          <cell r="F16036">
            <v>15</v>
          </cell>
          <cell r="G16036">
            <v>9</v>
          </cell>
          <cell r="H16036">
            <v>9</v>
          </cell>
          <cell r="I16036">
            <v>9</v>
          </cell>
          <cell r="J16036">
            <v>9</v>
          </cell>
          <cell r="K16036">
            <v>9</v>
          </cell>
          <cell r="L16036">
            <v>9</v>
          </cell>
        </row>
        <row r="16037">
          <cell r="E16037">
            <v>35395</v>
          </cell>
          <cell r="F16037">
            <v>6</v>
          </cell>
          <cell r="G16037">
            <v>7</v>
          </cell>
          <cell r="H16037">
            <v>4</v>
          </cell>
          <cell r="I16037">
            <v>0</v>
          </cell>
          <cell r="J16037">
            <v>9</v>
          </cell>
          <cell r="K16037">
            <v>0</v>
          </cell>
          <cell r="L16037">
            <v>7</v>
          </cell>
        </row>
        <row r="16038">
          <cell r="E16038">
            <v>35396</v>
          </cell>
          <cell r="F16038">
            <v>30</v>
          </cell>
          <cell r="G16038">
            <v>19</v>
          </cell>
          <cell r="H16038">
            <v>19</v>
          </cell>
          <cell r="I16038">
            <v>19</v>
          </cell>
          <cell r="J16038">
            <v>11</v>
          </cell>
          <cell r="K16038">
            <v>9</v>
          </cell>
          <cell r="L16038">
            <v>13</v>
          </cell>
        </row>
        <row r="16039">
          <cell r="E16039">
            <v>35397</v>
          </cell>
          <cell r="F16039">
            <v>4</v>
          </cell>
          <cell r="G16039">
            <v>4</v>
          </cell>
          <cell r="H16039">
            <v>7</v>
          </cell>
          <cell r="I16039">
            <v>20</v>
          </cell>
          <cell r="J16039">
            <v>4</v>
          </cell>
          <cell r="K16039">
            <v>0</v>
          </cell>
          <cell r="L16039">
            <v>0</v>
          </cell>
        </row>
        <row r="16040">
          <cell r="E16040">
            <v>35398</v>
          </cell>
          <cell r="F16040">
            <v>6</v>
          </cell>
          <cell r="G16040">
            <v>0</v>
          </cell>
          <cell r="H16040">
            <v>0</v>
          </cell>
          <cell r="I16040">
            <v>4</v>
          </cell>
          <cell r="J16040">
            <v>0</v>
          </cell>
          <cell r="K16040">
            <v>0</v>
          </cell>
          <cell r="L16040">
            <v>13</v>
          </cell>
        </row>
        <row r="16041">
          <cell r="E16041">
            <v>35399</v>
          </cell>
          <cell r="F16041">
            <v>0</v>
          </cell>
          <cell r="G16041">
            <v>7</v>
          </cell>
          <cell r="H16041">
            <v>13</v>
          </cell>
          <cell r="I16041">
            <v>0</v>
          </cell>
          <cell r="J16041">
            <v>13</v>
          </cell>
          <cell r="K16041">
            <v>24</v>
          </cell>
          <cell r="L16041">
            <v>6</v>
          </cell>
        </row>
        <row r="16042">
          <cell r="E16042">
            <v>35400</v>
          </cell>
          <cell r="F16042">
            <v>13</v>
          </cell>
          <cell r="G16042">
            <v>0</v>
          </cell>
          <cell r="H16042">
            <v>0</v>
          </cell>
          <cell r="I16042">
            <v>4</v>
          </cell>
          <cell r="J16042">
            <v>6</v>
          </cell>
          <cell r="K16042">
            <v>6</v>
          </cell>
          <cell r="L16042">
            <v>13</v>
          </cell>
        </row>
        <row r="16043">
          <cell r="E16043">
            <v>35401</v>
          </cell>
          <cell r="F16043">
            <v>20</v>
          </cell>
          <cell r="G16043">
            <v>24</v>
          </cell>
          <cell r="H16043">
            <v>13</v>
          </cell>
          <cell r="I16043">
            <v>19</v>
          </cell>
          <cell r="J16043">
            <v>22</v>
          </cell>
          <cell r="K16043">
            <v>20</v>
          </cell>
          <cell r="L16043">
            <v>9</v>
          </cell>
        </row>
        <row r="16044">
          <cell r="E16044">
            <v>35402</v>
          </cell>
          <cell r="F16044">
            <v>13</v>
          </cell>
          <cell r="G16044">
            <v>13</v>
          </cell>
          <cell r="H16044">
            <v>4</v>
          </cell>
          <cell r="I16044">
            <v>6</v>
          </cell>
          <cell r="J16044">
            <v>4</v>
          </cell>
          <cell r="K16044">
            <v>7</v>
          </cell>
          <cell r="L16044">
            <v>6</v>
          </cell>
        </row>
        <row r="16045">
          <cell r="E16045">
            <v>35403</v>
          </cell>
          <cell r="F16045">
            <v>17</v>
          </cell>
          <cell r="G16045">
            <v>33</v>
          </cell>
          <cell r="H16045">
            <v>37</v>
          </cell>
          <cell r="I16045">
            <v>26</v>
          </cell>
          <cell r="J16045">
            <v>32</v>
          </cell>
          <cell r="K16045">
            <v>9</v>
          </cell>
          <cell r="L16045">
            <v>13</v>
          </cell>
        </row>
        <row r="16046">
          <cell r="E16046">
            <v>35404</v>
          </cell>
          <cell r="F16046">
            <v>17</v>
          </cell>
          <cell r="G16046">
            <v>6</v>
          </cell>
          <cell r="H16046">
            <v>24</v>
          </cell>
          <cell r="I16046">
            <v>26</v>
          </cell>
          <cell r="J16046">
            <v>32</v>
          </cell>
          <cell r="K16046">
            <v>32</v>
          </cell>
          <cell r="L16046">
            <v>33</v>
          </cell>
        </row>
        <row r="16047">
          <cell r="E16047">
            <v>35405</v>
          </cell>
          <cell r="F16047">
            <v>22</v>
          </cell>
          <cell r="G16047">
            <v>26</v>
          </cell>
          <cell r="H16047">
            <v>26</v>
          </cell>
          <cell r="I16047">
            <v>33</v>
          </cell>
          <cell r="J16047">
            <v>13</v>
          </cell>
          <cell r="K16047">
            <v>11</v>
          </cell>
          <cell r="L16047">
            <v>7</v>
          </cell>
        </row>
        <row r="16048">
          <cell r="E16048">
            <v>35406</v>
          </cell>
          <cell r="F16048">
            <v>9</v>
          </cell>
          <cell r="G16048">
            <v>4</v>
          </cell>
          <cell r="H16048">
            <v>13</v>
          </cell>
          <cell r="I16048">
            <v>9</v>
          </cell>
          <cell r="J16048">
            <v>7</v>
          </cell>
          <cell r="K16048">
            <v>6</v>
          </cell>
          <cell r="L16048">
            <v>19</v>
          </cell>
        </row>
        <row r="16049">
          <cell r="E16049">
            <v>35407</v>
          </cell>
          <cell r="F16049">
            <v>11</v>
          </cell>
          <cell r="G16049">
            <v>13</v>
          </cell>
          <cell r="H16049">
            <v>15</v>
          </cell>
          <cell r="I16049">
            <v>30</v>
          </cell>
          <cell r="J16049">
            <v>33</v>
          </cell>
          <cell r="K16049">
            <v>30</v>
          </cell>
          <cell r="L16049">
            <v>26</v>
          </cell>
        </row>
        <row r="16050">
          <cell r="E16050">
            <v>35408</v>
          </cell>
          <cell r="F16050">
            <v>6</v>
          </cell>
          <cell r="G16050">
            <v>11</v>
          </cell>
          <cell r="H16050">
            <v>19</v>
          </cell>
          <cell r="I16050">
            <v>22</v>
          </cell>
          <cell r="J16050">
            <v>17</v>
          </cell>
          <cell r="K16050">
            <v>7</v>
          </cell>
          <cell r="L16050">
            <v>32</v>
          </cell>
        </row>
        <row r="16051">
          <cell r="E16051">
            <v>35409</v>
          </cell>
          <cell r="F16051">
            <v>0</v>
          </cell>
          <cell r="G16051">
            <v>13</v>
          </cell>
          <cell r="H16051">
            <v>13</v>
          </cell>
          <cell r="I16051">
            <v>11</v>
          </cell>
          <cell r="J16051">
            <v>13</v>
          </cell>
          <cell r="K16051">
            <v>20</v>
          </cell>
          <cell r="L16051">
            <v>24</v>
          </cell>
        </row>
        <row r="16052">
          <cell r="E16052">
            <v>35410</v>
          </cell>
          <cell r="F16052">
            <v>28</v>
          </cell>
          <cell r="G16052">
            <v>11</v>
          </cell>
          <cell r="H16052">
            <v>13</v>
          </cell>
          <cell r="I16052">
            <v>9</v>
          </cell>
          <cell r="J16052">
            <v>19</v>
          </cell>
          <cell r="K16052">
            <v>15</v>
          </cell>
          <cell r="L16052">
            <v>24</v>
          </cell>
        </row>
        <row r="16053">
          <cell r="E16053">
            <v>35411</v>
          </cell>
          <cell r="F16053">
            <v>0</v>
          </cell>
          <cell r="G16053">
            <v>7</v>
          </cell>
          <cell r="H16053">
            <v>9</v>
          </cell>
          <cell r="I16053">
            <v>11</v>
          </cell>
          <cell r="J16053">
            <v>4</v>
          </cell>
          <cell r="K16053">
            <v>0</v>
          </cell>
          <cell r="L16053">
            <v>6</v>
          </cell>
        </row>
        <row r="16054">
          <cell r="E16054">
            <v>35412</v>
          </cell>
          <cell r="F16054">
            <v>7</v>
          </cell>
          <cell r="G16054">
            <v>9</v>
          </cell>
          <cell r="H16054">
            <v>0</v>
          </cell>
          <cell r="I16054">
            <v>6</v>
          </cell>
          <cell r="J16054">
            <v>0</v>
          </cell>
          <cell r="K16054">
            <v>7</v>
          </cell>
          <cell r="L16054">
            <v>4</v>
          </cell>
        </row>
        <row r="16055">
          <cell r="E16055">
            <v>35413</v>
          </cell>
          <cell r="F16055">
            <v>7</v>
          </cell>
          <cell r="G16055">
            <v>0</v>
          </cell>
          <cell r="H16055">
            <v>4</v>
          </cell>
          <cell r="I16055">
            <v>0</v>
          </cell>
          <cell r="J16055">
            <v>0</v>
          </cell>
          <cell r="K16055">
            <v>11</v>
          </cell>
          <cell r="L16055">
            <v>15</v>
          </cell>
        </row>
        <row r="16056">
          <cell r="E16056">
            <v>35414</v>
          </cell>
          <cell r="F16056">
            <v>9</v>
          </cell>
          <cell r="G16056">
            <v>6</v>
          </cell>
          <cell r="H16056">
            <v>7</v>
          </cell>
          <cell r="I16056">
            <v>54</v>
          </cell>
          <cell r="J16056">
            <v>26</v>
          </cell>
          <cell r="K16056">
            <v>0</v>
          </cell>
          <cell r="L16056">
            <v>13</v>
          </cell>
        </row>
        <row r="16057">
          <cell r="E16057">
            <v>35415</v>
          </cell>
          <cell r="F16057">
            <v>33</v>
          </cell>
          <cell r="G16057">
            <v>35</v>
          </cell>
          <cell r="H16057">
            <v>35</v>
          </cell>
          <cell r="I16057">
            <v>32</v>
          </cell>
          <cell r="J16057">
            <v>20</v>
          </cell>
          <cell r="K16057">
            <v>15</v>
          </cell>
          <cell r="L16057">
            <v>17</v>
          </cell>
        </row>
        <row r="16058">
          <cell r="E16058">
            <v>35416</v>
          </cell>
          <cell r="F16058">
            <v>6</v>
          </cell>
          <cell r="G16058">
            <v>11</v>
          </cell>
          <cell r="H16058">
            <v>6</v>
          </cell>
          <cell r="I16058">
            <v>9</v>
          </cell>
          <cell r="J16058">
            <v>17</v>
          </cell>
          <cell r="K16058">
            <v>17</v>
          </cell>
          <cell r="L16058">
            <v>19</v>
          </cell>
        </row>
        <row r="16059">
          <cell r="E16059">
            <v>35417</v>
          </cell>
          <cell r="F16059">
            <v>11</v>
          </cell>
          <cell r="G16059">
            <v>0</v>
          </cell>
          <cell r="H16059">
            <v>7</v>
          </cell>
          <cell r="I16059">
            <v>11</v>
          </cell>
          <cell r="J16059">
            <v>7</v>
          </cell>
          <cell r="K16059">
            <v>13</v>
          </cell>
          <cell r="L16059">
            <v>9</v>
          </cell>
        </row>
        <row r="16060">
          <cell r="E16060">
            <v>35418</v>
          </cell>
          <cell r="F16060">
            <v>9</v>
          </cell>
          <cell r="G16060">
            <v>11</v>
          </cell>
          <cell r="H16060">
            <v>19</v>
          </cell>
          <cell r="I16060">
            <v>11</v>
          </cell>
          <cell r="J16060">
            <v>19</v>
          </cell>
          <cell r="K16060">
            <v>15</v>
          </cell>
          <cell r="L16060">
            <v>0</v>
          </cell>
        </row>
        <row r="16061">
          <cell r="E16061">
            <v>35419</v>
          </cell>
          <cell r="F16061">
            <v>30</v>
          </cell>
          <cell r="G16061">
            <v>35</v>
          </cell>
          <cell r="H16061">
            <v>26</v>
          </cell>
          <cell r="I16061">
            <v>26</v>
          </cell>
          <cell r="J16061">
            <v>28</v>
          </cell>
          <cell r="K16061">
            <v>20</v>
          </cell>
          <cell r="L16061">
            <v>28</v>
          </cell>
        </row>
        <row r="16062">
          <cell r="E16062">
            <v>35420</v>
          </cell>
          <cell r="F16062">
            <v>19</v>
          </cell>
          <cell r="G16062">
            <v>17</v>
          </cell>
          <cell r="H16062">
            <v>19</v>
          </cell>
          <cell r="I16062">
            <v>13</v>
          </cell>
          <cell r="J16062">
            <v>15</v>
          </cell>
          <cell r="K16062">
            <v>13</v>
          </cell>
          <cell r="L16062">
            <v>13</v>
          </cell>
        </row>
        <row r="16063">
          <cell r="E16063">
            <v>35421</v>
          </cell>
          <cell r="F16063">
            <v>15</v>
          </cell>
          <cell r="G16063">
            <v>19</v>
          </cell>
          <cell r="H16063">
            <v>19</v>
          </cell>
          <cell r="I16063">
            <v>11</v>
          </cell>
          <cell r="J16063">
            <v>9</v>
          </cell>
          <cell r="K16063">
            <v>9</v>
          </cell>
          <cell r="L16063">
            <v>7</v>
          </cell>
        </row>
        <row r="16064">
          <cell r="E16064">
            <v>35422</v>
          </cell>
          <cell r="F16064">
            <v>9</v>
          </cell>
          <cell r="G16064">
            <v>4</v>
          </cell>
          <cell r="H16064">
            <v>0</v>
          </cell>
          <cell r="I16064">
            <v>0</v>
          </cell>
          <cell r="J16064">
            <v>6</v>
          </cell>
          <cell r="K16064">
            <v>4</v>
          </cell>
          <cell r="L16064">
            <v>0</v>
          </cell>
        </row>
        <row r="16065">
          <cell r="E16065">
            <v>35423</v>
          </cell>
          <cell r="F16065">
            <v>7</v>
          </cell>
          <cell r="G16065">
            <v>7</v>
          </cell>
          <cell r="H16065">
            <v>7</v>
          </cell>
          <cell r="I16065">
            <v>6</v>
          </cell>
          <cell r="J16065">
            <v>4</v>
          </cell>
          <cell r="K16065">
            <v>4</v>
          </cell>
          <cell r="L16065">
            <v>6</v>
          </cell>
        </row>
        <row r="16066">
          <cell r="E16066">
            <v>35424</v>
          </cell>
          <cell r="F16066">
            <v>6</v>
          </cell>
          <cell r="G16066">
            <v>0</v>
          </cell>
          <cell r="H16066">
            <v>15</v>
          </cell>
          <cell r="I16066">
            <v>11</v>
          </cell>
          <cell r="J16066">
            <v>11</v>
          </cell>
          <cell r="K16066">
            <v>4</v>
          </cell>
          <cell r="L16066">
            <v>20</v>
          </cell>
        </row>
        <row r="16067">
          <cell r="E16067">
            <v>35425</v>
          </cell>
          <cell r="F16067">
            <v>0</v>
          </cell>
          <cell r="G16067">
            <v>0</v>
          </cell>
          <cell r="H16067">
            <v>11</v>
          </cell>
          <cell r="I16067">
            <v>0</v>
          </cell>
          <cell r="J16067">
            <v>0</v>
          </cell>
          <cell r="K16067">
            <v>9</v>
          </cell>
          <cell r="L16067">
            <v>7</v>
          </cell>
        </row>
        <row r="16068">
          <cell r="E16068">
            <v>35426</v>
          </cell>
          <cell r="F16068">
            <v>13</v>
          </cell>
          <cell r="G16068">
            <v>15</v>
          </cell>
          <cell r="H16068">
            <v>9</v>
          </cell>
          <cell r="I16068">
            <v>9</v>
          </cell>
          <cell r="J16068">
            <v>6</v>
          </cell>
          <cell r="K16068">
            <v>7</v>
          </cell>
          <cell r="L16068">
            <v>9</v>
          </cell>
        </row>
        <row r="16069">
          <cell r="E16069">
            <v>35427</v>
          </cell>
          <cell r="F16069">
            <v>20</v>
          </cell>
          <cell r="G16069">
            <v>15</v>
          </cell>
          <cell r="H16069">
            <v>13</v>
          </cell>
          <cell r="I16069">
            <v>15</v>
          </cell>
          <cell r="J16069">
            <v>13</v>
          </cell>
          <cell r="K16069">
            <v>9</v>
          </cell>
          <cell r="L16069">
            <v>13</v>
          </cell>
        </row>
        <row r="16070">
          <cell r="E16070">
            <v>35428</v>
          </cell>
          <cell r="F16070">
            <v>4</v>
          </cell>
          <cell r="G16070">
            <v>0</v>
          </cell>
          <cell r="H16070">
            <v>4</v>
          </cell>
          <cell r="I16070">
            <v>4</v>
          </cell>
          <cell r="J16070">
            <v>7</v>
          </cell>
          <cell r="K16070">
            <v>4</v>
          </cell>
          <cell r="L16070">
            <v>6</v>
          </cell>
        </row>
        <row r="16071">
          <cell r="E16071">
            <v>35429</v>
          </cell>
          <cell r="F16071">
            <v>20</v>
          </cell>
          <cell r="G16071">
            <v>15</v>
          </cell>
          <cell r="H16071">
            <v>15</v>
          </cell>
          <cell r="I16071">
            <v>13</v>
          </cell>
          <cell r="J16071">
            <v>9</v>
          </cell>
          <cell r="K16071">
            <v>11</v>
          </cell>
          <cell r="L16071">
            <v>17</v>
          </cell>
        </row>
        <row r="16072">
          <cell r="E16072">
            <v>35430</v>
          </cell>
          <cell r="F16072">
            <v>19</v>
          </cell>
          <cell r="G16072">
            <v>28</v>
          </cell>
          <cell r="H16072">
            <v>41</v>
          </cell>
          <cell r="I16072">
            <v>28</v>
          </cell>
          <cell r="J16072">
            <v>24</v>
          </cell>
          <cell r="K16072">
            <v>19</v>
          </cell>
          <cell r="L16072">
            <v>19</v>
          </cell>
        </row>
        <row r="16073">
          <cell r="E16073">
            <v>35431</v>
          </cell>
          <cell r="F16073">
            <v>13</v>
          </cell>
          <cell r="G16073">
            <v>17</v>
          </cell>
          <cell r="H16073">
            <v>15</v>
          </cell>
          <cell r="I16073">
            <v>13</v>
          </cell>
          <cell r="J16073">
            <v>11</v>
          </cell>
          <cell r="K16073">
            <v>19</v>
          </cell>
          <cell r="L16073">
            <v>20</v>
          </cell>
        </row>
        <row r="16074">
          <cell r="E16074">
            <v>35432</v>
          </cell>
          <cell r="F16074">
            <v>9</v>
          </cell>
          <cell r="G16074">
            <v>9</v>
          </cell>
          <cell r="H16074">
            <v>7</v>
          </cell>
          <cell r="I16074">
            <v>6</v>
          </cell>
          <cell r="J16074">
            <v>7</v>
          </cell>
          <cell r="K16074">
            <v>9</v>
          </cell>
          <cell r="L16074">
            <v>11</v>
          </cell>
        </row>
        <row r="16075">
          <cell r="E16075">
            <v>35433</v>
          </cell>
          <cell r="F16075">
            <v>9</v>
          </cell>
          <cell r="G16075">
            <v>22</v>
          </cell>
          <cell r="H16075">
            <v>28</v>
          </cell>
          <cell r="I16075">
            <v>20</v>
          </cell>
          <cell r="J16075">
            <v>19</v>
          </cell>
          <cell r="K16075">
            <v>17</v>
          </cell>
          <cell r="L16075">
            <v>11</v>
          </cell>
        </row>
        <row r="16076">
          <cell r="E16076">
            <v>35434</v>
          </cell>
          <cell r="F16076">
            <v>13</v>
          </cell>
          <cell r="G16076">
            <v>13</v>
          </cell>
          <cell r="H16076">
            <v>6</v>
          </cell>
          <cell r="I16076">
            <v>11</v>
          </cell>
          <cell r="J16076">
            <v>13</v>
          </cell>
          <cell r="K16076">
            <v>11</v>
          </cell>
          <cell r="L16076">
            <v>7</v>
          </cell>
        </row>
        <row r="16077">
          <cell r="E16077">
            <v>35435</v>
          </cell>
          <cell r="F16077">
            <v>22</v>
          </cell>
          <cell r="G16077">
            <v>20</v>
          </cell>
          <cell r="H16077">
            <v>7</v>
          </cell>
          <cell r="I16077">
            <v>7</v>
          </cell>
          <cell r="J16077">
            <v>9</v>
          </cell>
          <cell r="K16077">
            <v>7</v>
          </cell>
          <cell r="L16077">
            <v>6</v>
          </cell>
        </row>
        <row r="16078">
          <cell r="E16078">
            <v>35436</v>
          </cell>
          <cell r="F16078">
            <v>13</v>
          </cell>
          <cell r="G16078">
            <v>11</v>
          </cell>
          <cell r="H16078">
            <v>19</v>
          </cell>
          <cell r="I16078">
            <v>11</v>
          </cell>
          <cell r="J16078">
            <v>13</v>
          </cell>
          <cell r="K16078">
            <v>7</v>
          </cell>
          <cell r="L16078">
            <v>15</v>
          </cell>
        </row>
        <row r="16079">
          <cell r="E16079">
            <v>35437</v>
          </cell>
          <cell r="F16079">
            <v>30</v>
          </cell>
          <cell r="G16079">
            <v>33</v>
          </cell>
          <cell r="H16079">
            <v>35</v>
          </cell>
          <cell r="I16079">
            <v>26</v>
          </cell>
          <cell r="J16079">
            <v>35</v>
          </cell>
          <cell r="K16079">
            <v>32</v>
          </cell>
          <cell r="L16079">
            <v>32</v>
          </cell>
        </row>
        <row r="16080">
          <cell r="E16080">
            <v>35438</v>
          </cell>
          <cell r="F16080">
            <v>26</v>
          </cell>
          <cell r="G16080">
            <v>15</v>
          </cell>
          <cell r="H16080">
            <v>4</v>
          </cell>
          <cell r="I16080">
            <v>15</v>
          </cell>
          <cell r="J16080">
            <v>26</v>
          </cell>
          <cell r="K16080">
            <v>17</v>
          </cell>
          <cell r="L16080">
            <v>15</v>
          </cell>
        </row>
        <row r="16081">
          <cell r="E16081">
            <v>35439</v>
          </cell>
          <cell r="F16081">
            <v>7</v>
          </cell>
          <cell r="G16081">
            <v>7</v>
          </cell>
          <cell r="H16081">
            <v>11</v>
          </cell>
          <cell r="I16081">
            <v>15</v>
          </cell>
          <cell r="J16081">
            <v>13</v>
          </cell>
          <cell r="K16081">
            <v>9</v>
          </cell>
          <cell r="L16081">
            <v>13</v>
          </cell>
        </row>
        <row r="16082">
          <cell r="E16082">
            <v>35440</v>
          </cell>
          <cell r="F16082">
            <v>11</v>
          </cell>
          <cell r="G16082">
            <v>11</v>
          </cell>
          <cell r="H16082">
            <v>13</v>
          </cell>
          <cell r="I16082">
            <v>11</v>
          </cell>
          <cell r="J16082">
            <v>13</v>
          </cell>
          <cell r="K16082">
            <v>11</v>
          </cell>
          <cell r="L16082">
            <v>11</v>
          </cell>
        </row>
        <row r="16083">
          <cell r="E16083">
            <v>35441</v>
          </cell>
          <cell r="F16083">
            <v>9</v>
          </cell>
          <cell r="G16083">
            <v>4</v>
          </cell>
          <cell r="H16083">
            <v>7</v>
          </cell>
          <cell r="I16083">
            <v>9</v>
          </cell>
          <cell r="J16083">
            <v>6</v>
          </cell>
          <cell r="K16083">
            <v>7</v>
          </cell>
          <cell r="L16083">
            <v>4</v>
          </cell>
        </row>
        <row r="16084">
          <cell r="E16084">
            <v>35442</v>
          </cell>
          <cell r="F16084">
            <v>13</v>
          </cell>
          <cell r="G16084">
            <v>15</v>
          </cell>
          <cell r="H16084">
            <v>13</v>
          </cell>
          <cell r="I16084">
            <v>17</v>
          </cell>
          <cell r="J16084">
            <v>13</v>
          </cell>
          <cell r="K16084">
            <v>17</v>
          </cell>
          <cell r="L16084">
            <v>17</v>
          </cell>
        </row>
        <row r="16085">
          <cell r="E16085">
            <v>35443</v>
          </cell>
          <cell r="F16085">
            <v>15</v>
          </cell>
          <cell r="G16085">
            <v>13</v>
          </cell>
          <cell r="H16085">
            <v>15</v>
          </cell>
          <cell r="I16085">
            <v>15</v>
          </cell>
          <cell r="J16085">
            <v>6</v>
          </cell>
          <cell r="K16085">
            <v>19</v>
          </cell>
          <cell r="L16085">
            <v>13</v>
          </cell>
        </row>
        <row r="16086">
          <cell r="E16086">
            <v>35444</v>
          </cell>
          <cell r="F16086">
            <v>4</v>
          </cell>
          <cell r="G16086">
            <v>7</v>
          </cell>
          <cell r="H16086">
            <v>0</v>
          </cell>
          <cell r="I16086">
            <v>6</v>
          </cell>
          <cell r="J16086">
            <v>0</v>
          </cell>
          <cell r="K16086">
            <v>9</v>
          </cell>
          <cell r="L16086">
            <v>7</v>
          </cell>
        </row>
        <row r="16087">
          <cell r="E16087">
            <v>35445</v>
          </cell>
          <cell r="F16087">
            <v>35</v>
          </cell>
          <cell r="G16087">
            <v>24</v>
          </cell>
          <cell r="H16087">
            <v>24</v>
          </cell>
          <cell r="I16087">
            <v>20</v>
          </cell>
          <cell r="J16087">
            <v>22</v>
          </cell>
          <cell r="K16087">
            <v>39</v>
          </cell>
          <cell r="L16087">
            <v>30</v>
          </cell>
        </row>
        <row r="16088">
          <cell r="E16088">
            <v>35446</v>
          </cell>
          <cell r="F16088">
            <v>9</v>
          </cell>
          <cell r="G16088">
            <v>9</v>
          </cell>
          <cell r="H16088">
            <v>11</v>
          </cell>
          <cell r="I16088">
            <v>15</v>
          </cell>
          <cell r="J16088">
            <v>15</v>
          </cell>
          <cell r="K16088">
            <v>11</v>
          </cell>
          <cell r="L16088">
            <v>9</v>
          </cell>
        </row>
        <row r="16089">
          <cell r="E16089">
            <v>35447</v>
          </cell>
          <cell r="F16089">
            <v>7</v>
          </cell>
          <cell r="G16089">
            <v>9</v>
          </cell>
          <cell r="H16089">
            <v>9</v>
          </cell>
          <cell r="I16089">
            <v>11</v>
          </cell>
          <cell r="J16089">
            <v>12</v>
          </cell>
          <cell r="K16089">
            <v>13</v>
          </cell>
          <cell r="L16089">
            <v>13</v>
          </cell>
        </row>
        <row r="16090">
          <cell r="E16090">
            <v>35448</v>
          </cell>
          <cell r="F16090">
            <v>28</v>
          </cell>
          <cell r="G16090">
            <v>28</v>
          </cell>
          <cell r="H16090">
            <v>37</v>
          </cell>
          <cell r="I16090">
            <v>33</v>
          </cell>
          <cell r="J16090">
            <v>33</v>
          </cell>
          <cell r="K16090">
            <v>33</v>
          </cell>
          <cell r="L16090">
            <v>35</v>
          </cell>
        </row>
        <row r="16091">
          <cell r="E16091">
            <v>35449</v>
          </cell>
          <cell r="F16091">
            <v>7</v>
          </cell>
          <cell r="G16091">
            <v>4</v>
          </cell>
          <cell r="H16091">
            <v>4</v>
          </cell>
          <cell r="I16091">
            <v>4</v>
          </cell>
          <cell r="J16091">
            <v>0</v>
          </cell>
          <cell r="K16091">
            <v>0</v>
          </cell>
          <cell r="L16091">
            <v>4</v>
          </cell>
        </row>
        <row r="16092">
          <cell r="E16092">
            <v>35450</v>
          </cell>
          <cell r="F16092">
            <v>9</v>
          </cell>
          <cell r="G16092">
            <v>6</v>
          </cell>
          <cell r="H16092">
            <v>4</v>
          </cell>
          <cell r="I16092">
            <v>7</v>
          </cell>
          <cell r="J16092">
            <v>0</v>
          </cell>
          <cell r="K16092">
            <v>4</v>
          </cell>
          <cell r="L16092">
            <v>11</v>
          </cell>
        </row>
        <row r="16093">
          <cell r="E16093">
            <v>35451</v>
          </cell>
          <cell r="F16093">
            <v>33</v>
          </cell>
          <cell r="G16093">
            <v>39</v>
          </cell>
          <cell r="H16093">
            <v>46</v>
          </cell>
          <cell r="I16093">
            <v>37</v>
          </cell>
          <cell r="J16093">
            <v>39</v>
          </cell>
          <cell r="K16093">
            <v>37</v>
          </cell>
          <cell r="L16093">
            <v>39</v>
          </cell>
        </row>
        <row r="16094">
          <cell r="E16094">
            <v>35452</v>
          </cell>
          <cell r="F16094">
            <v>17</v>
          </cell>
          <cell r="G16094">
            <v>19</v>
          </cell>
          <cell r="H16094">
            <v>26</v>
          </cell>
          <cell r="I16094">
            <v>17</v>
          </cell>
          <cell r="J16094">
            <v>20</v>
          </cell>
          <cell r="K16094">
            <v>24</v>
          </cell>
          <cell r="L16094">
            <v>20</v>
          </cell>
        </row>
        <row r="16095">
          <cell r="E16095">
            <v>35453</v>
          </cell>
          <cell r="F16095">
            <v>30</v>
          </cell>
          <cell r="G16095">
            <v>32</v>
          </cell>
          <cell r="H16095">
            <v>19</v>
          </cell>
          <cell r="I16095">
            <v>28</v>
          </cell>
          <cell r="J16095">
            <v>22</v>
          </cell>
          <cell r="K16095">
            <v>19</v>
          </cell>
          <cell r="L16095">
            <v>22</v>
          </cell>
        </row>
        <row r="16096">
          <cell r="E16096">
            <v>35454</v>
          </cell>
          <cell r="F16096">
            <v>17</v>
          </cell>
          <cell r="G16096">
            <v>17</v>
          </cell>
          <cell r="H16096">
            <v>15</v>
          </cell>
          <cell r="I16096">
            <v>15</v>
          </cell>
          <cell r="J16096">
            <v>13</v>
          </cell>
          <cell r="K16096">
            <v>17</v>
          </cell>
          <cell r="L16096">
            <v>17</v>
          </cell>
        </row>
        <row r="16097">
          <cell r="E16097">
            <v>35455</v>
          </cell>
          <cell r="F16097">
            <v>6</v>
          </cell>
          <cell r="G16097">
            <v>7</v>
          </cell>
          <cell r="H16097">
            <v>0</v>
          </cell>
          <cell r="I16097">
            <v>7</v>
          </cell>
          <cell r="J16097">
            <v>4</v>
          </cell>
          <cell r="K16097">
            <v>6</v>
          </cell>
          <cell r="L16097">
            <v>0</v>
          </cell>
        </row>
        <row r="16098">
          <cell r="E16098">
            <v>35456</v>
          </cell>
          <cell r="F16098">
            <v>11</v>
          </cell>
          <cell r="G16098">
            <v>13</v>
          </cell>
          <cell r="H16098">
            <v>11</v>
          </cell>
          <cell r="I16098">
            <v>15</v>
          </cell>
          <cell r="J16098">
            <v>9</v>
          </cell>
          <cell r="K16098">
            <v>13</v>
          </cell>
          <cell r="L16098">
            <v>13</v>
          </cell>
        </row>
        <row r="16099">
          <cell r="E16099">
            <v>35457</v>
          </cell>
          <cell r="F16099">
            <v>6</v>
          </cell>
          <cell r="G16099">
            <v>0</v>
          </cell>
          <cell r="H16099">
            <v>7</v>
          </cell>
          <cell r="I16099">
            <v>9</v>
          </cell>
          <cell r="J16099">
            <v>13</v>
          </cell>
          <cell r="K16099">
            <v>4</v>
          </cell>
          <cell r="L16099">
            <v>0</v>
          </cell>
        </row>
        <row r="16100">
          <cell r="E16100">
            <v>35458</v>
          </cell>
          <cell r="F16100">
            <v>17</v>
          </cell>
          <cell r="G16100">
            <v>22</v>
          </cell>
          <cell r="H16100">
            <v>24</v>
          </cell>
          <cell r="I16100">
            <v>22</v>
          </cell>
          <cell r="J16100">
            <v>22</v>
          </cell>
          <cell r="K16100">
            <v>15</v>
          </cell>
          <cell r="L16100">
            <v>19</v>
          </cell>
        </row>
        <row r="16101">
          <cell r="E16101">
            <v>35459</v>
          </cell>
          <cell r="F16101">
            <v>7</v>
          </cell>
          <cell r="G16101">
            <v>11</v>
          </cell>
          <cell r="H16101">
            <v>9</v>
          </cell>
          <cell r="I16101">
            <v>4</v>
          </cell>
          <cell r="J16101">
            <v>9</v>
          </cell>
          <cell r="K16101">
            <v>43</v>
          </cell>
          <cell r="L16101">
            <v>32</v>
          </cell>
        </row>
        <row r="16102">
          <cell r="E16102">
            <v>35460</v>
          </cell>
          <cell r="F16102">
            <v>19</v>
          </cell>
          <cell r="G16102">
            <v>11</v>
          </cell>
          <cell r="H16102">
            <v>15</v>
          </cell>
          <cell r="I16102">
            <v>26</v>
          </cell>
          <cell r="J16102">
            <v>17</v>
          </cell>
          <cell r="K16102">
            <v>20</v>
          </cell>
          <cell r="L16102">
            <v>0</v>
          </cell>
        </row>
        <row r="16103">
          <cell r="E16103">
            <v>35461</v>
          </cell>
          <cell r="F16103">
            <v>24</v>
          </cell>
          <cell r="G16103">
            <v>6</v>
          </cell>
          <cell r="H16103">
            <v>13</v>
          </cell>
          <cell r="I16103">
            <v>4</v>
          </cell>
          <cell r="J16103">
            <v>13</v>
          </cell>
          <cell r="K16103">
            <v>17</v>
          </cell>
          <cell r="L16103">
            <v>24</v>
          </cell>
        </row>
        <row r="16104">
          <cell r="E16104">
            <v>35462</v>
          </cell>
          <cell r="F16104">
            <v>19</v>
          </cell>
          <cell r="G16104">
            <v>7</v>
          </cell>
          <cell r="H16104">
            <v>9</v>
          </cell>
          <cell r="I16104">
            <v>4</v>
          </cell>
          <cell r="J16104">
            <v>0</v>
          </cell>
          <cell r="K16104">
            <v>4</v>
          </cell>
          <cell r="L16104">
            <v>0</v>
          </cell>
        </row>
        <row r="16105">
          <cell r="E16105">
            <v>35463</v>
          </cell>
          <cell r="F16105">
            <v>9</v>
          </cell>
          <cell r="G16105">
            <v>9</v>
          </cell>
          <cell r="H16105">
            <v>4</v>
          </cell>
          <cell r="I16105">
            <v>20</v>
          </cell>
          <cell r="J16105">
            <v>22</v>
          </cell>
          <cell r="K16105">
            <v>24</v>
          </cell>
          <cell r="L16105">
            <v>17</v>
          </cell>
        </row>
        <row r="16106">
          <cell r="E16106">
            <v>35464</v>
          </cell>
          <cell r="F16106">
            <v>7</v>
          </cell>
          <cell r="G16106">
            <v>6</v>
          </cell>
          <cell r="H16106">
            <v>17</v>
          </cell>
          <cell r="I16106">
            <v>15</v>
          </cell>
          <cell r="J16106">
            <v>19</v>
          </cell>
          <cell r="K16106">
            <v>17</v>
          </cell>
          <cell r="L16106">
            <v>15</v>
          </cell>
        </row>
        <row r="16107">
          <cell r="E16107">
            <v>35465</v>
          </cell>
          <cell r="F16107">
            <v>4</v>
          </cell>
          <cell r="G16107">
            <v>4</v>
          </cell>
          <cell r="H16107">
            <v>0</v>
          </cell>
          <cell r="I16107">
            <v>0</v>
          </cell>
          <cell r="J16107">
            <v>6</v>
          </cell>
          <cell r="K16107">
            <v>0</v>
          </cell>
          <cell r="L16107">
            <v>0</v>
          </cell>
        </row>
        <row r="16108">
          <cell r="E16108">
            <v>35466</v>
          </cell>
          <cell r="F16108">
            <v>7</v>
          </cell>
          <cell r="G16108">
            <v>7</v>
          </cell>
          <cell r="H16108">
            <v>4</v>
          </cell>
          <cell r="I16108">
            <v>7</v>
          </cell>
          <cell r="J16108">
            <v>7</v>
          </cell>
          <cell r="K16108">
            <v>19</v>
          </cell>
          <cell r="L16108">
            <v>0</v>
          </cell>
        </row>
        <row r="16109">
          <cell r="E16109">
            <v>35467</v>
          </cell>
          <cell r="F16109">
            <v>0</v>
          </cell>
          <cell r="G16109">
            <v>4</v>
          </cell>
          <cell r="H16109">
            <v>7</v>
          </cell>
          <cell r="I16109">
            <v>9</v>
          </cell>
          <cell r="J16109">
            <v>6</v>
          </cell>
          <cell r="K16109">
            <v>0</v>
          </cell>
          <cell r="L16109">
            <v>4</v>
          </cell>
        </row>
        <row r="16110">
          <cell r="E16110">
            <v>35468</v>
          </cell>
          <cell r="F16110">
            <v>6</v>
          </cell>
          <cell r="G16110">
            <v>6</v>
          </cell>
          <cell r="H16110">
            <v>9</v>
          </cell>
          <cell r="I16110">
            <v>7</v>
          </cell>
          <cell r="J16110">
            <v>6</v>
          </cell>
          <cell r="K16110">
            <v>0</v>
          </cell>
          <cell r="L16110">
            <v>11</v>
          </cell>
        </row>
        <row r="16111">
          <cell r="E16111">
            <v>35469</v>
          </cell>
          <cell r="F16111">
            <v>0</v>
          </cell>
          <cell r="G16111">
            <v>11</v>
          </cell>
          <cell r="H16111">
            <v>6</v>
          </cell>
          <cell r="I16111">
            <v>4</v>
          </cell>
          <cell r="J16111">
            <v>0</v>
          </cell>
          <cell r="K16111">
            <v>0</v>
          </cell>
          <cell r="L16111">
            <v>11</v>
          </cell>
        </row>
        <row r="16112">
          <cell r="E16112">
            <v>35470</v>
          </cell>
          <cell r="F16112">
            <v>11</v>
          </cell>
          <cell r="G16112">
            <v>6</v>
          </cell>
          <cell r="H16112">
            <v>0</v>
          </cell>
          <cell r="I16112">
            <v>13</v>
          </cell>
          <cell r="J16112">
            <v>13</v>
          </cell>
          <cell r="K16112">
            <v>13</v>
          </cell>
          <cell r="L16112">
            <v>11</v>
          </cell>
        </row>
        <row r="16113">
          <cell r="E16113">
            <v>35471</v>
          </cell>
          <cell r="F16113">
            <v>24</v>
          </cell>
          <cell r="G16113">
            <v>26</v>
          </cell>
          <cell r="H16113">
            <v>20</v>
          </cell>
          <cell r="I16113">
            <v>15</v>
          </cell>
          <cell r="J16113">
            <v>17</v>
          </cell>
          <cell r="K16113">
            <v>13</v>
          </cell>
          <cell r="L16113">
            <v>6</v>
          </cell>
        </row>
        <row r="16114">
          <cell r="E16114">
            <v>35472</v>
          </cell>
          <cell r="F16114">
            <v>13</v>
          </cell>
          <cell r="G16114">
            <v>15</v>
          </cell>
          <cell r="H16114">
            <v>15</v>
          </cell>
          <cell r="I16114">
            <v>11</v>
          </cell>
          <cell r="J16114">
            <v>11</v>
          </cell>
          <cell r="K16114">
            <v>9</v>
          </cell>
          <cell r="L16114">
            <v>6</v>
          </cell>
        </row>
        <row r="16115">
          <cell r="E16115">
            <v>35473</v>
          </cell>
          <cell r="F16115">
            <v>11</v>
          </cell>
          <cell r="G16115">
            <v>7</v>
          </cell>
          <cell r="H16115">
            <v>11</v>
          </cell>
          <cell r="I16115">
            <v>15</v>
          </cell>
          <cell r="J16115">
            <v>13</v>
          </cell>
          <cell r="K16115">
            <v>4</v>
          </cell>
          <cell r="L16115">
            <v>9</v>
          </cell>
        </row>
        <row r="16116">
          <cell r="E16116">
            <v>35474</v>
          </cell>
          <cell r="F16116">
            <v>20</v>
          </cell>
          <cell r="G16116">
            <v>22</v>
          </cell>
          <cell r="H16116">
            <v>9</v>
          </cell>
          <cell r="I16116">
            <v>4</v>
          </cell>
          <cell r="J16116">
            <v>11</v>
          </cell>
          <cell r="K16116">
            <v>15</v>
          </cell>
          <cell r="L16116">
            <v>13</v>
          </cell>
        </row>
        <row r="16117">
          <cell r="E16117">
            <v>35475</v>
          </cell>
          <cell r="F16117">
            <v>4</v>
          </cell>
          <cell r="G16117">
            <v>4</v>
          </cell>
          <cell r="H16117">
            <v>22</v>
          </cell>
          <cell r="I16117">
            <v>26</v>
          </cell>
          <cell r="J16117">
            <v>11</v>
          </cell>
          <cell r="K16117">
            <v>11</v>
          </cell>
          <cell r="L16117">
            <v>15</v>
          </cell>
        </row>
        <row r="16118">
          <cell r="E16118">
            <v>35476</v>
          </cell>
          <cell r="F16118">
            <v>20</v>
          </cell>
          <cell r="G16118">
            <v>22</v>
          </cell>
          <cell r="H16118">
            <v>11</v>
          </cell>
          <cell r="I16118">
            <v>13</v>
          </cell>
          <cell r="J16118">
            <v>9</v>
          </cell>
          <cell r="K16118">
            <v>11</v>
          </cell>
          <cell r="L16118">
            <v>9</v>
          </cell>
        </row>
        <row r="16119">
          <cell r="E16119">
            <v>35477</v>
          </cell>
          <cell r="F16119">
            <v>37</v>
          </cell>
          <cell r="G16119">
            <v>26</v>
          </cell>
          <cell r="H16119">
            <v>13</v>
          </cell>
          <cell r="I16119">
            <v>11</v>
          </cell>
          <cell r="J16119">
            <v>30</v>
          </cell>
          <cell r="K16119">
            <v>50</v>
          </cell>
          <cell r="L16119">
            <v>43</v>
          </cell>
        </row>
        <row r="16120">
          <cell r="E16120">
            <v>35478</v>
          </cell>
          <cell r="F16120">
            <v>13</v>
          </cell>
          <cell r="G16120">
            <v>19</v>
          </cell>
          <cell r="H16120">
            <v>11</v>
          </cell>
          <cell r="I16120">
            <v>11</v>
          </cell>
          <cell r="J16120">
            <v>4</v>
          </cell>
          <cell r="K16120">
            <v>13</v>
          </cell>
          <cell r="L16120">
            <v>4</v>
          </cell>
        </row>
        <row r="16121">
          <cell r="E16121">
            <v>35479</v>
          </cell>
          <cell r="F16121">
            <v>6</v>
          </cell>
          <cell r="G16121">
            <v>11</v>
          </cell>
          <cell r="H16121">
            <v>11</v>
          </cell>
          <cell r="I16121">
            <v>11</v>
          </cell>
          <cell r="J16121">
            <v>9</v>
          </cell>
          <cell r="K16121">
            <v>7</v>
          </cell>
          <cell r="L16121">
            <v>0</v>
          </cell>
        </row>
        <row r="16122">
          <cell r="E16122">
            <v>35480</v>
          </cell>
          <cell r="F16122">
            <v>13</v>
          </cell>
          <cell r="G16122">
            <v>9</v>
          </cell>
          <cell r="H16122">
            <v>7</v>
          </cell>
          <cell r="I16122">
            <v>11</v>
          </cell>
          <cell r="J16122">
            <v>7</v>
          </cell>
          <cell r="K16122">
            <v>11</v>
          </cell>
          <cell r="L16122">
            <v>7</v>
          </cell>
        </row>
        <row r="16123">
          <cell r="E16123">
            <v>35481</v>
          </cell>
          <cell r="F16123">
            <v>7</v>
          </cell>
          <cell r="G16123">
            <v>7</v>
          </cell>
          <cell r="H16123">
            <v>6</v>
          </cell>
          <cell r="I16123">
            <v>11</v>
          </cell>
          <cell r="J16123">
            <v>19</v>
          </cell>
          <cell r="K16123">
            <v>11</v>
          </cell>
          <cell r="L16123">
            <v>7</v>
          </cell>
        </row>
        <row r="16124">
          <cell r="E16124">
            <v>35482</v>
          </cell>
          <cell r="F16124">
            <v>11</v>
          </cell>
          <cell r="G16124">
            <v>13</v>
          </cell>
          <cell r="H16124">
            <v>11</v>
          </cell>
          <cell r="I16124">
            <v>15</v>
          </cell>
          <cell r="J16124">
            <v>13</v>
          </cell>
          <cell r="K16124">
            <v>9</v>
          </cell>
          <cell r="L16124">
            <v>6</v>
          </cell>
        </row>
        <row r="16125">
          <cell r="E16125">
            <v>35483</v>
          </cell>
          <cell r="F16125">
            <v>19</v>
          </cell>
          <cell r="G16125">
            <v>13</v>
          </cell>
          <cell r="H16125">
            <v>15</v>
          </cell>
          <cell r="I16125">
            <v>17</v>
          </cell>
          <cell r="J16125">
            <v>13</v>
          </cell>
          <cell r="K16125">
            <v>6</v>
          </cell>
          <cell r="L16125">
            <v>9</v>
          </cell>
        </row>
        <row r="16126">
          <cell r="E16126">
            <v>35484</v>
          </cell>
          <cell r="F16126">
            <v>7</v>
          </cell>
          <cell r="G16126">
            <v>6</v>
          </cell>
          <cell r="H16126">
            <v>6</v>
          </cell>
          <cell r="I16126">
            <v>13</v>
          </cell>
          <cell r="J16126">
            <v>11</v>
          </cell>
          <cell r="K16126">
            <v>17</v>
          </cell>
          <cell r="L16126">
            <v>13</v>
          </cell>
        </row>
        <row r="16127">
          <cell r="E16127">
            <v>35485</v>
          </cell>
          <cell r="F16127">
            <v>13</v>
          </cell>
          <cell r="G16127">
            <v>9</v>
          </cell>
          <cell r="H16127">
            <v>9</v>
          </cell>
          <cell r="I16127">
            <v>15</v>
          </cell>
          <cell r="J16127">
            <v>7</v>
          </cell>
          <cell r="K16127">
            <v>4</v>
          </cell>
          <cell r="L16127">
            <v>0</v>
          </cell>
        </row>
        <row r="16128">
          <cell r="E16128">
            <v>35486</v>
          </cell>
          <cell r="F16128">
            <v>19</v>
          </cell>
          <cell r="G16128">
            <v>22</v>
          </cell>
          <cell r="H16128">
            <v>13</v>
          </cell>
          <cell r="I16128">
            <v>13</v>
          </cell>
          <cell r="J16128">
            <v>28</v>
          </cell>
          <cell r="K16128">
            <v>24</v>
          </cell>
          <cell r="L16128">
            <v>32</v>
          </cell>
        </row>
        <row r="16129">
          <cell r="E16129">
            <v>35487</v>
          </cell>
          <cell r="F16129">
            <v>9</v>
          </cell>
          <cell r="G16129">
            <v>13</v>
          </cell>
          <cell r="H16129">
            <v>17</v>
          </cell>
          <cell r="I16129">
            <v>17</v>
          </cell>
          <cell r="J16129">
            <v>17</v>
          </cell>
          <cell r="K16129">
            <v>24</v>
          </cell>
          <cell r="L16129">
            <v>24</v>
          </cell>
        </row>
        <row r="16130">
          <cell r="E16130">
            <v>35488</v>
          </cell>
          <cell r="F16130">
            <v>11</v>
          </cell>
          <cell r="G16130">
            <v>15</v>
          </cell>
          <cell r="H16130">
            <v>22</v>
          </cell>
          <cell r="I16130">
            <v>22</v>
          </cell>
          <cell r="J16130">
            <v>17</v>
          </cell>
          <cell r="K16130">
            <v>19</v>
          </cell>
          <cell r="L16130">
            <v>26</v>
          </cell>
        </row>
        <row r="16131">
          <cell r="E16131">
            <v>35489</v>
          </cell>
          <cell r="F16131">
            <v>7</v>
          </cell>
          <cell r="G16131">
            <v>6</v>
          </cell>
          <cell r="H16131">
            <v>0</v>
          </cell>
          <cell r="I16131">
            <v>0</v>
          </cell>
          <cell r="J16131">
            <v>0</v>
          </cell>
          <cell r="K16131">
            <v>6</v>
          </cell>
          <cell r="L16131">
            <v>7</v>
          </cell>
        </row>
        <row r="16132">
          <cell r="E16132">
            <v>35490</v>
          </cell>
          <cell r="F16132">
            <v>6</v>
          </cell>
          <cell r="G16132">
            <v>4</v>
          </cell>
          <cell r="H16132">
            <v>6</v>
          </cell>
          <cell r="I16132">
            <v>0</v>
          </cell>
          <cell r="J16132">
            <v>4</v>
          </cell>
          <cell r="K16132">
            <v>6</v>
          </cell>
          <cell r="L16132">
            <v>9</v>
          </cell>
        </row>
        <row r="16133">
          <cell r="E16133">
            <v>35491</v>
          </cell>
          <cell r="F16133">
            <v>6</v>
          </cell>
          <cell r="G16133">
            <v>9</v>
          </cell>
          <cell r="H16133">
            <v>11</v>
          </cell>
          <cell r="I16133">
            <v>15</v>
          </cell>
          <cell r="J16133">
            <v>11</v>
          </cell>
          <cell r="K16133">
            <v>11</v>
          </cell>
          <cell r="L16133">
            <v>13</v>
          </cell>
        </row>
        <row r="16134">
          <cell r="E16134">
            <v>35492</v>
          </cell>
          <cell r="F16134">
            <v>9</v>
          </cell>
          <cell r="G16134">
            <v>7</v>
          </cell>
          <cell r="H16134">
            <v>0</v>
          </cell>
          <cell r="I16134">
            <v>4</v>
          </cell>
          <cell r="J16134">
            <v>6</v>
          </cell>
          <cell r="K16134">
            <v>7</v>
          </cell>
          <cell r="L16134">
            <v>9</v>
          </cell>
        </row>
        <row r="16135">
          <cell r="E16135">
            <v>35493</v>
          </cell>
          <cell r="F16135">
            <v>7</v>
          </cell>
          <cell r="G16135">
            <v>6</v>
          </cell>
          <cell r="H16135">
            <v>0</v>
          </cell>
          <cell r="I16135">
            <v>6</v>
          </cell>
          <cell r="J16135">
            <v>7</v>
          </cell>
          <cell r="K16135">
            <v>4</v>
          </cell>
          <cell r="L16135">
            <v>9</v>
          </cell>
        </row>
        <row r="16136">
          <cell r="E16136">
            <v>35494</v>
          </cell>
          <cell r="F16136">
            <v>0</v>
          </cell>
          <cell r="G16136">
            <v>4</v>
          </cell>
          <cell r="H16136">
            <v>4</v>
          </cell>
          <cell r="I16136">
            <v>4</v>
          </cell>
          <cell r="J16136">
            <v>4</v>
          </cell>
          <cell r="K16136">
            <v>11</v>
          </cell>
          <cell r="L16136">
            <v>17</v>
          </cell>
        </row>
        <row r="16137">
          <cell r="E16137">
            <v>35495</v>
          </cell>
          <cell r="F16137">
            <v>6</v>
          </cell>
          <cell r="G16137">
            <v>6</v>
          </cell>
          <cell r="H16137">
            <v>4</v>
          </cell>
          <cell r="I16137">
            <v>0</v>
          </cell>
          <cell r="J16137">
            <v>4</v>
          </cell>
          <cell r="K16137">
            <v>6</v>
          </cell>
          <cell r="L16137">
            <v>6</v>
          </cell>
        </row>
        <row r="16138">
          <cell r="E16138">
            <v>35496</v>
          </cell>
          <cell r="F16138">
            <v>7</v>
          </cell>
          <cell r="G16138">
            <v>7</v>
          </cell>
          <cell r="H16138">
            <v>9</v>
          </cell>
          <cell r="I16138">
            <v>13</v>
          </cell>
          <cell r="J16138">
            <v>11</v>
          </cell>
          <cell r="K16138">
            <v>7</v>
          </cell>
          <cell r="L16138">
            <v>6</v>
          </cell>
        </row>
        <row r="16139">
          <cell r="E16139">
            <v>35497</v>
          </cell>
          <cell r="F16139">
            <v>19</v>
          </cell>
          <cell r="G16139">
            <v>17</v>
          </cell>
          <cell r="H16139">
            <v>11</v>
          </cell>
          <cell r="I16139">
            <v>11</v>
          </cell>
          <cell r="J16139">
            <v>11</v>
          </cell>
          <cell r="K16139">
            <v>7</v>
          </cell>
          <cell r="L16139">
            <v>13</v>
          </cell>
        </row>
        <row r="16140">
          <cell r="E16140">
            <v>35498</v>
          </cell>
          <cell r="F16140">
            <v>17</v>
          </cell>
          <cell r="G16140">
            <v>7</v>
          </cell>
          <cell r="H16140">
            <v>6</v>
          </cell>
          <cell r="I16140">
            <v>0</v>
          </cell>
          <cell r="J16140">
            <v>6</v>
          </cell>
          <cell r="K16140">
            <v>6</v>
          </cell>
          <cell r="L16140">
            <v>11</v>
          </cell>
        </row>
        <row r="16141">
          <cell r="E16141">
            <v>35499</v>
          </cell>
          <cell r="F16141">
            <v>20</v>
          </cell>
          <cell r="G16141">
            <v>20</v>
          </cell>
          <cell r="H16141">
            <v>20</v>
          </cell>
          <cell r="I16141">
            <v>19</v>
          </cell>
          <cell r="J16141">
            <v>17</v>
          </cell>
          <cell r="K16141">
            <v>19</v>
          </cell>
          <cell r="L16141">
            <v>19</v>
          </cell>
        </row>
        <row r="16142">
          <cell r="E16142">
            <v>35500</v>
          </cell>
          <cell r="F16142">
            <v>17</v>
          </cell>
          <cell r="G16142">
            <v>13</v>
          </cell>
          <cell r="H16142">
            <v>11</v>
          </cell>
          <cell r="I16142">
            <v>11</v>
          </cell>
          <cell r="J16142">
            <v>11</v>
          </cell>
          <cell r="K16142">
            <v>17</v>
          </cell>
          <cell r="L16142">
            <v>24</v>
          </cell>
        </row>
        <row r="16143">
          <cell r="E16143">
            <v>35501</v>
          </cell>
          <cell r="F16143">
            <v>22</v>
          </cell>
          <cell r="G16143">
            <v>24</v>
          </cell>
          <cell r="H16143">
            <v>26</v>
          </cell>
          <cell r="I16143">
            <v>22</v>
          </cell>
          <cell r="J16143">
            <v>19</v>
          </cell>
          <cell r="K16143">
            <v>22</v>
          </cell>
          <cell r="L16143">
            <v>22</v>
          </cell>
        </row>
        <row r="16144">
          <cell r="E16144">
            <v>35502</v>
          </cell>
          <cell r="F16144">
            <v>13</v>
          </cell>
          <cell r="G16144">
            <v>15</v>
          </cell>
          <cell r="H16144">
            <v>17</v>
          </cell>
          <cell r="I16144">
            <v>15</v>
          </cell>
          <cell r="J16144">
            <v>13</v>
          </cell>
          <cell r="K16144">
            <v>15</v>
          </cell>
          <cell r="L16144">
            <v>11</v>
          </cell>
        </row>
        <row r="16145">
          <cell r="E16145">
            <v>35503</v>
          </cell>
          <cell r="F16145">
            <v>7</v>
          </cell>
          <cell r="G16145">
            <v>7</v>
          </cell>
          <cell r="H16145">
            <v>0</v>
          </cell>
          <cell r="I16145">
            <v>0</v>
          </cell>
          <cell r="J16145">
            <v>7</v>
          </cell>
          <cell r="K16145">
            <v>0</v>
          </cell>
          <cell r="L16145">
            <v>6</v>
          </cell>
        </row>
        <row r="16146">
          <cell r="E16146">
            <v>35504</v>
          </cell>
          <cell r="F16146">
            <v>9</v>
          </cell>
          <cell r="G16146">
            <v>9</v>
          </cell>
          <cell r="H16146">
            <v>13</v>
          </cell>
          <cell r="I16146">
            <v>9</v>
          </cell>
          <cell r="J16146">
            <v>13</v>
          </cell>
          <cell r="K16146">
            <v>13</v>
          </cell>
          <cell r="L16146">
            <v>15</v>
          </cell>
        </row>
        <row r="16147">
          <cell r="E16147">
            <v>35505</v>
          </cell>
          <cell r="F16147">
            <v>9</v>
          </cell>
          <cell r="G16147">
            <v>7</v>
          </cell>
          <cell r="H16147">
            <v>9</v>
          </cell>
          <cell r="I16147">
            <v>20</v>
          </cell>
          <cell r="J16147">
            <v>20</v>
          </cell>
          <cell r="K16147">
            <v>17</v>
          </cell>
          <cell r="L16147">
            <v>24</v>
          </cell>
        </row>
        <row r="16148">
          <cell r="E16148">
            <v>35506</v>
          </cell>
          <cell r="F16148">
            <v>7</v>
          </cell>
          <cell r="G16148">
            <v>6</v>
          </cell>
          <cell r="H16148">
            <v>6</v>
          </cell>
          <cell r="I16148">
            <v>6</v>
          </cell>
          <cell r="J16148">
            <v>4</v>
          </cell>
          <cell r="K16148">
            <v>0</v>
          </cell>
          <cell r="L16148">
            <v>7</v>
          </cell>
        </row>
        <row r="16149">
          <cell r="E16149">
            <v>35507</v>
          </cell>
          <cell r="F16149">
            <v>13</v>
          </cell>
          <cell r="G16149">
            <v>11</v>
          </cell>
          <cell r="H16149">
            <v>11</v>
          </cell>
          <cell r="I16149">
            <v>13</v>
          </cell>
          <cell r="J16149">
            <v>4</v>
          </cell>
          <cell r="K16149">
            <v>0</v>
          </cell>
          <cell r="L16149">
            <v>6</v>
          </cell>
        </row>
        <row r="16150">
          <cell r="E16150">
            <v>35508</v>
          </cell>
          <cell r="F16150">
            <v>4</v>
          </cell>
          <cell r="G16150">
            <v>4</v>
          </cell>
          <cell r="H16150">
            <v>7</v>
          </cell>
          <cell r="I16150">
            <v>11</v>
          </cell>
          <cell r="J16150">
            <v>6</v>
          </cell>
          <cell r="K16150">
            <v>6</v>
          </cell>
          <cell r="L16150">
            <v>0</v>
          </cell>
        </row>
        <row r="16151">
          <cell r="E16151">
            <v>35509</v>
          </cell>
          <cell r="F16151">
            <v>7</v>
          </cell>
          <cell r="G16151">
            <v>13</v>
          </cell>
          <cell r="H16151">
            <v>11</v>
          </cell>
          <cell r="I16151">
            <v>19</v>
          </cell>
          <cell r="J16151">
            <v>30</v>
          </cell>
          <cell r="K16151">
            <v>46</v>
          </cell>
          <cell r="L16151">
            <v>39</v>
          </cell>
        </row>
        <row r="16152">
          <cell r="E16152">
            <v>35510</v>
          </cell>
          <cell r="F16152">
            <v>17</v>
          </cell>
          <cell r="G16152">
            <v>9</v>
          </cell>
          <cell r="H16152">
            <v>7</v>
          </cell>
          <cell r="I16152">
            <v>13</v>
          </cell>
          <cell r="J16152">
            <v>13</v>
          </cell>
          <cell r="K16152">
            <v>11</v>
          </cell>
          <cell r="L16152">
            <v>11</v>
          </cell>
        </row>
        <row r="16153">
          <cell r="E16153">
            <v>35511</v>
          </cell>
          <cell r="F16153">
            <v>17</v>
          </cell>
          <cell r="G16153">
            <v>24</v>
          </cell>
          <cell r="H16153">
            <v>17</v>
          </cell>
          <cell r="I16153">
            <v>17</v>
          </cell>
          <cell r="J16153">
            <v>19</v>
          </cell>
          <cell r="K16153">
            <v>6</v>
          </cell>
          <cell r="L16153">
            <v>6</v>
          </cell>
        </row>
        <row r="16154">
          <cell r="E16154">
            <v>35512</v>
          </cell>
          <cell r="F16154">
            <v>7</v>
          </cell>
          <cell r="G16154">
            <v>4</v>
          </cell>
          <cell r="H16154">
            <v>0</v>
          </cell>
          <cell r="I16154">
            <v>6</v>
          </cell>
          <cell r="J16154">
            <v>7</v>
          </cell>
          <cell r="K16154">
            <v>17</v>
          </cell>
          <cell r="L16154">
            <v>30</v>
          </cell>
        </row>
        <row r="16155">
          <cell r="E16155">
            <v>35513</v>
          </cell>
          <cell r="F16155">
            <v>22</v>
          </cell>
          <cell r="G16155">
            <v>22</v>
          </cell>
          <cell r="H16155">
            <v>20</v>
          </cell>
          <cell r="I16155">
            <v>15</v>
          </cell>
          <cell r="J16155">
            <v>13</v>
          </cell>
          <cell r="K16155">
            <v>17</v>
          </cell>
          <cell r="L16155">
            <v>9</v>
          </cell>
        </row>
        <row r="16156">
          <cell r="E16156">
            <v>35514</v>
          </cell>
          <cell r="F16156">
            <v>28</v>
          </cell>
          <cell r="G16156">
            <v>33</v>
          </cell>
          <cell r="H16156">
            <v>33</v>
          </cell>
          <cell r="I16156">
            <v>35</v>
          </cell>
          <cell r="J16156">
            <v>37</v>
          </cell>
          <cell r="K16156">
            <v>41</v>
          </cell>
          <cell r="L16156">
            <v>35</v>
          </cell>
        </row>
        <row r="16157">
          <cell r="E16157">
            <v>35515</v>
          </cell>
          <cell r="F16157">
            <v>15</v>
          </cell>
          <cell r="G16157">
            <v>15</v>
          </cell>
          <cell r="H16157">
            <v>20</v>
          </cell>
          <cell r="I16157">
            <v>15</v>
          </cell>
          <cell r="J16157">
            <v>19</v>
          </cell>
          <cell r="K16157">
            <v>17</v>
          </cell>
          <cell r="L16157">
            <v>0</v>
          </cell>
        </row>
        <row r="16158">
          <cell r="E16158">
            <v>35516</v>
          </cell>
          <cell r="F16158">
            <v>9</v>
          </cell>
          <cell r="G16158">
            <v>7</v>
          </cell>
          <cell r="H16158">
            <v>4</v>
          </cell>
          <cell r="I16158">
            <v>0</v>
          </cell>
          <cell r="J16158">
            <v>7</v>
          </cell>
          <cell r="K16158">
            <v>9</v>
          </cell>
          <cell r="L16158">
            <v>7</v>
          </cell>
        </row>
        <row r="16159">
          <cell r="E16159">
            <v>35517</v>
          </cell>
          <cell r="F16159">
            <v>6</v>
          </cell>
          <cell r="G16159">
            <v>6</v>
          </cell>
          <cell r="H16159">
            <v>4</v>
          </cell>
          <cell r="I16159">
            <v>7</v>
          </cell>
          <cell r="J16159">
            <v>13</v>
          </cell>
          <cell r="K16159">
            <v>9</v>
          </cell>
          <cell r="L16159">
            <v>17</v>
          </cell>
        </row>
        <row r="16160">
          <cell r="E16160">
            <v>35518</v>
          </cell>
          <cell r="F16160">
            <v>4</v>
          </cell>
          <cell r="G16160">
            <v>15</v>
          </cell>
          <cell r="H16160">
            <v>15</v>
          </cell>
          <cell r="I16160">
            <v>0</v>
          </cell>
          <cell r="J16160">
            <v>11</v>
          </cell>
          <cell r="K16160">
            <v>13</v>
          </cell>
          <cell r="L16160">
            <v>15</v>
          </cell>
        </row>
        <row r="16161">
          <cell r="E16161">
            <v>35519</v>
          </cell>
          <cell r="F16161">
            <v>9</v>
          </cell>
          <cell r="G16161">
            <v>6</v>
          </cell>
          <cell r="H16161">
            <v>28</v>
          </cell>
          <cell r="I16161">
            <v>30</v>
          </cell>
          <cell r="J16161">
            <v>22</v>
          </cell>
          <cell r="K16161">
            <v>15</v>
          </cell>
          <cell r="L16161">
            <v>32</v>
          </cell>
        </row>
        <row r="16162">
          <cell r="E16162">
            <v>35520</v>
          </cell>
          <cell r="F16162">
            <v>24</v>
          </cell>
          <cell r="G16162">
            <v>13</v>
          </cell>
          <cell r="H16162">
            <v>13</v>
          </cell>
          <cell r="I16162">
            <v>24</v>
          </cell>
          <cell r="J16162">
            <v>32</v>
          </cell>
          <cell r="K16162">
            <v>26</v>
          </cell>
          <cell r="L16162">
            <v>7</v>
          </cell>
        </row>
        <row r="16163">
          <cell r="E16163">
            <v>35521</v>
          </cell>
          <cell r="F16163">
            <v>28</v>
          </cell>
          <cell r="G16163">
            <v>22</v>
          </cell>
          <cell r="H16163">
            <v>24</v>
          </cell>
          <cell r="I16163">
            <v>19</v>
          </cell>
          <cell r="J16163">
            <v>15</v>
          </cell>
          <cell r="K16163">
            <v>15</v>
          </cell>
          <cell r="L16163">
            <v>17</v>
          </cell>
        </row>
        <row r="16164">
          <cell r="E16164">
            <v>35522</v>
          </cell>
          <cell r="F16164">
            <v>7</v>
          </cell>
          <cell r="G16164">
            <v>6</v>
          </cell>
          <cell r="H16164">
            <v>19</v>
          </cell>
          <cell r="I16164">
            <v>7</v>
          </cell>
          <cell r="J16164">
            <v>15</v>
          </cell>
          <cell r="K16164">
            <v>11</v>
          </cell>
          <cell r="L16164">
            <v>11</v>
          </cell>
        </row>
        <row r="16165">
          <cell r="E16165">
            <v>35523</v>
          </cell>
          <cell r="F16165">
            <v>57</v>
          </cell>
          <cell r="G16165">
            <v>43</v>
          </cell>
          <cell r="H16165">
            <v>33</v>
          </cell>
          <cell r="I16165">
            <v>22</v>
          </cell>
          <cell r="J16165">
            <v>20</v>
          </cell>
          <cell r="K16165">
            <v>20</v>
          </cell>
          <cell r="L16165">
            <v>17</v>
          </cell>
        </row>
        <row r="16166">
          <cell r="E16166">
            <v>35524</v>
          </cell>
          <cell r="F16166">
            <v>37</v>
          </cell>
          <cell r="G16166">
            <v>39</v>
          </cell>
          <cell r="H16166">
            <v>41</v>
          </cell>
          <cell r="I16166">
            <v>33</v>
          </cell>
          <cell r="J16166">
            <v>37</v>
          </cell>
          <cell r="K16166">
            <v>30</v>
          </cell>
          <cell r="L16166">
            <v>41</v>
          </cell>
        </row>
        <row r="16167">
          <cell r="E16167">
            <v>35525</v>
          </cell>
          <cell r="F16167">
            <v>0</v>
          </cell>
          <cell r="G16167">
            <v>0</v>
          </cell>
          <cell r="H16167">
            <v>4</v>
          </cell>
          <cell r="I16167">
            <v>0</v>
          </cell>
          <cell r="J16167">
            <v>6</v>
          </cell>
          <cell r="K16167">
            <v>7</v>
          </cell>
          <cell r="L16167">
            <v>9</v>
          </cell>
        </row>
        <row r="16168">
          <cell r="E16168">
            <v>35526</v>
          </cell>
          <cell r="F16168">
            <v>13</v>
          </cell>
          <cell r="G16168">
            <v>17</v>
          </cell>
          <cell r="H16168">
            <v>15</v>
          </cell>
          <cell r="I16168">
            <v>15</v>
          </cell>
          <cell r="J16168">
            <v>13</v>
          </cell>
          <cell r="K16168">
            <v>13</v>
          </cell>
          <cell r="L16168">
            <v>13</v>
          </cell>
        </row>
        <row r="16169">
          <cell r="E16169">
            <v>35527</v>
          </cell>
          <cell r="F16169">
            <v>19</v>
          </cell>
          <cell r="G16169">
            <v>19</v>
          </cell>
          <cell r="H16169">
            <v>15</v>
          </cell>
          <cell r="I16169">
            <v>15</v>
          </cell>
          <cell r="J16169">
            <v>13</v>
          </cell>
          <cell r="K16169">
            <v>11</v>
          </cell>
          <cell r="L16169">
            <v>7</v>
          </cell>
        </row>
        <row r="16170">
          <cell r="E16170">
            <v>35528</v>
          </cell>
          <cell r="F16170">
            <v>22</v>
          </cell>
          <cell r="G16170">
            <v>20</v>
          </cell>
          <cell r="H16170">
            <v>26</v>
          </cell>
          <cell r="I16170">
            <v>20</v>
          </cell>
          <cell r="J16170">
            <v>20</v>
          </cell>
          <cell r="K16170">
            <v>20</v>
          </cell>
          <cell r="L16170">
            <v>22</v>
          </cell>
        </row>
        <row r="16171">
          <cell r="E16171">
            <v>35529</v>
          </cell>
          <cell r="F16171">
            <v>15</v>
          </cell>
          <cell r="G16171">
            <v>15</v>
          </cell>
          <cell r="H16171">
            <v>15</v>
          </cell>
          <cell r="I16171">
            <v>17</v>
          </cell>
          <cell r="J16171">
            <v>11</v>
          </cell>
          <cell r="K16171">
            <v>9</v>
          </cell>
          <cell r="L16171">
            <v>7</v>
          </cell>
        </row>
        <row r="16172">
          <cell r="E16172">
            <v>35530</v>
          </cell>
          <cell r="F16172">
            <v>7</v>
          </cell>
          <cell r="G16172">
            <v>11</v>
          </cell>
          <cell r="H16172">
            <v>4</v>
          </cell>
          <cell r="I16172">
            <v>9</v>
          </cell>
          <cell r="J16172">
            <v>9</v>
          </cell>
          <cell r="K16172">
            <v>9</v>
          </cell>
          <cell r="L16172">
            <v>9</v>
          </cell>
        </row>
        <row r="16173">
          <cell r="E16173">
            <v>35531</v>
          </cell>
          <cell r="F16173">
            <v>11</v>
          </cell>
          <cell r="G16173">
            <v>7</v>
          </cell>
          <cell r="H16173">
            <v>9</v>
          </cell>
          <cell r="I16173">
            <v>7</v>
          </cell>
          <cell r="J16173">
            <v>6</v>
          </cell>
          <cell r="K16173">
            <v>6</v>
          </cell>
          <cell r="L16173">
            <v>11</v>
          </cell>
        </row>
        <row r="16174">
          <cell r="E16174">
            <v>35532</v>
          </cell>
          <cell r="F16174">
            <v>11</v>
          </cell>
          <cell r="G16174">
            <v>11</v>
          </cell>
          <cell r="H16174">
            <v>11</v>
          </cell>
          <cell r="I16174">
            <v>7</v>
          </cell>
          <cell r="J16174">
            <v>7</v>
          </cell>
          <cell r="K16174">
            <v>13</v>
          </cell>
          <cell r="L16174">
            <v>9</v>
          </cell>
        </row>
        <row r="16175">
          <cell r="E16175">
            <v>35533</v>
          </cell>
          <cell r="F16175">
            <v>4</v>
          </cell>
          <cell r="G16175">
            <v>6</v>
          </cell>
          <cell r="H16175">
            <v>11</v>
          </cell>
          <cell r="I16175">
            <v>9</v>
          </cell>
          <cell r="J16175">
            <v>7</v>
          </cell>
          <cell r="K16175">
            <v>6</v>
          </cell>
          <cell r="L16175">
            <v>6</v>
          </cell>
        </row>
        <row r="16176">
          <cell r="E16176">
            <v>35534</v>
          </cell>
          <cell r="F16176">
            <v>17</v>
          </cell>
          <cell r="G16176">
            <v>17</v>
          </cell>
          <cell r="H16176">
            <v>13</v>
          </cell>
          <cell r="I16176">
            <v>20</v>
          </cell>
          <cell r="J16176">
            <v>15</v>
          </cell>
          <cell r="K16176">
            <v>13</v>
          </cell>
          <cell r="L16176">
            <v>17</v>
          </cell>
        </row>
        <row r="16177">
          <cell r="E16177">
            <v>35535</v>
          </cell>
          <cell r="F16177">
            <v>9</v>
          </cell>
          <cell r="G16177">
            <v>6</v>
          </cell>
          <cell r="H16177">
            <v>6</v>
          </cell>
          <cell r="I16177">
            <v>13</v>
          </cell>
          <cell r="J16177">
            <v>11</v>
          </cell>
          <cell r="K16177">
            <v>11</v>
          </cell>
          <cell r="L16177">
            <v>13</v>
          </cell>
        </row>
        <row r="16178">
          <cell r="E16178">
            <v>35536</v>
          </cell>
          <cell r="F16178">
            <v>17</v>
          </cell>
          <cell r="G16178">
            <v>15</v>
          </cell>
          <cell r="H16178">
            <v>20</v>
          </cell>
          <cell r="I16178">
            <v>20</v>
          </cell>
          <cell r="J16178">
            <v>19</v>
          </cell>
          <cell r="K16178">
            <v>11</v>
          </cell>
          <cell r="L16178">
            <v>17</v>
          </cell>
        </row>
        <row r="16179">
          <cell r="E16179">
            <v>35537</v>
          </cell>
          <cell r="F16179">
            <v>13</v>
          </cell>
          <cell r="G16179">
            <v>11</v>
          </cell>
          <cell r="H16179">
            <v>9</v>
          </cell>
          <cell r="I16179">
            <v>0</v>
          </cell>
          <cell r="J16179">
            <v>0</v>
          </cell>
          <cell r="K16179">
            <v>7</v>
          </cell>
          <cell r="L16179">
            <v>19</v>
          </cell>
        </row>
        <row r="16180">
          <cell r="E16180">
            <v>35538</v>
          </cell>
          <cell r="F16180">
            <v>24</v>
          </cell>
          <cell r="G16180">
            <v>19</v>
          </cell>
          <cell r="H16180">
            <v>15</v>
          </cell>
          <cell r="I16180">
            <v>19</v>
          </cell>
          <cell r="J16180">
            <v>6</v>
          </cell>
          <cell r="K16180">
            <v>7</v>
          </cell>
          <cell r="L16180">
            <v>4</v>
          </cell>
        </row>
        <row r="16181">
          <cell r="E16181">
            <v>35539</v>
          </cell>
          <cell r="F16181">
            <v>9</v>
          </cell>
          <cell r="G16181">
            <v>11</v>
          </cell>
          <cell r="H16181">
            <v>11</v>
          </cell>
          <cell r="I16181">
            <v>13</v>
          </cell>
          <cell r="J16181">
            <v>15</v>
          </cell>
          <cell r="K16181">
            <v>13</v>
          </cell>
          <cell r="L16181">
            <v>9</v>
          </cell>
        </row>
        <row r="16182">
          <cell r="E16182">
            <v>35540</v>
          </cell>
          <cell r="F16182">
            <v>11</v>
          </cell>
          <cell r="G16182">
            <v>15</v>
          </cell>
          <cell r="H16182">
            <v>9</v>
          </cell>
          <cell r="I16182">
            <v>6</v>
          </cell>
          <cell r="J16182">
            <v>4</v>
          </cell>
          <cell r="K16182">
            <v>7</v>
          </cell>
          <cell r="L16182">
            <v>4</v>
          </cell>
        </row>
        <row r="16183">
          <cell r="E16183">
            <v>35541</v>
          </cell>
          <cell r="F16183">
            <v>28</v>
          </cell>
          <cell r="G16183">
            <v>32</v>
          </cell>
          <cell r="H16183">
            <v>28</v>
          </cell>
          <cell r="I16183">
            <v>26</v>
          </cell>
          <cell r="J16183">
            <v>22</v>
          </cell>
          <cell r="K16183">
            <v>22</v>
          </cell>
          <cell r="L16183">
            <v>15</v>
          </cell>
        </row>
        <row r="16184">
          <cell r="E16184">
            <v>35542</v>
          </cell>
          <cell r="F16184">
            <v>7</v>
          </cell>
          <cell r="G16184">
            <v>11</v>
          </cell>
          <cell r="H16184">
            <v>6</v>
          </cell>
          <cell r="I16184">
            <v>7</v>
          </cell>
          <cell r="J16184">
            <v>6</v>
          </cell>
          <cell r="K16184">
            <v>11</v>
          </cell>
          <cell r="L16184">
            <v>15</v>
          </cell>
        </row>
        <row r="16185">
          <cell r="E16185">
            <v>35543</v>
          </cell>
          <cell r="F16185">
            <v>6</v>
          </cell>
          <cell r="G16185">
            <v>6</v>
          </cell>
          <cell r="H16185">
            <v>7</v>
          </cell>
          <cell r="I16185">
            <v>4</v>
          </cell>
          <cell r="J16185">
            <v>0</v>
          </cell>
          <cell r="K16185">
            <v>0</v>
          </cell>
          <cell r="L16185">
            <v>11</v>
          </cell>
        </row>
        <row r="16186">
          <cell r="E16186">
            <v>35544</v>
          </cell>
          <cell r="F16186">
            <v>4</v>
          </cell>
          <cell r="G16186">
            <v>9</v>
          </cell>
          <cell r="H16186">
            <v>9</v>
          </cell>
          <cell r="I16186">
            <v>11</v>
          </cell>
          <cell r="J16186">
            <v>11</v>
          </cell>
          <cell r="K16186">
            <v>6</v>
          </cell>
          <cell r="L16186">
            <v>9</v>
          </cell>
        </row>
        <row r="16187">
          <cell r="E16187">
            <v>35545</v>
          </cell>
          <cell r="F16187">
            <v>4</v>
          </cell>
          <cell r="G16187">
            <v>0</v>
          </cell>
          <cell r="H16187">
            <v>19</v>
          </cell>
          <cell r="I16187">
            <v>19</v>
          </cell>
          <cell r="J16187">
            <v>15</v>
          </cell>
          <cell r="K16187">
            <v>11</v>
          </cell>
          <cell r="L16187">
            <v>11</v>
          </cell>
        </row>
        <row r="16188">
          <cell r="E16188">
            <v>35546</v>
          </cell>
          <cell r="F16188">
            <v>9</v>
          </cell>
          <cell r="G16188">
            <v>9</v>
          </cell>
          <cell r="H16188">
            <v>9</v>
          </cell>
          <cell r="I16188">
            <v>11</v>
          </cell>
          <cell r="J16188">
            <v>9</v>
          </cell>
          <cell r="K16188">
            <v>9</v>
          </cell>
          <cell r="L16188">
            <v>9</v>
          </cell>
        </row>
        <row r="16189">
          <cell r="E16189">
            <v>35547</v>
          </cell>
          <cell r="F16189">
            <v>7</v>
          </cell>
          <cell r="G16189">
            <v>11</v>
          </cell>
          <cell r="H16189">
            <v>11</v>
          </cell>
          <cell r="I16189">
            <v>13</v>
          </cell>
          <cell r="J16189">
            <v>9</v>
          </cell>
          <cell r="K16189">
            <v>9</v>
          </cell>
          <cell r="L16189">
            <v>7</v>
          </cell>
        </row>
        <row r="16190">
          <cell r="E16190">
            <v>35548</v>
          </cell>
          <cell r="F16190">
            <v>20</v>
          </cell>
          <cell r="G16190">
            <v>19</v>
          </cell>
          <cell r="H16190">
            <v>13</v>
          </cell>
          <cell r="I16190">
            <v>13</v>
          </cell>
          <cell r="J16190">
            <v>4</v>
          </cell>
          <cell r="K16190">
            <v>7</v>
          </cell>
          <cell r="L16190">
            <v>7</v>
          </cell>
        </row>
        <row r="16191">
          <cell r="E16191">
            <v>35549</v>
          </cell>
          <cell r="F16191">
            <v>13</v>
          </cell>
          <cell r="G16191">
            <v>17</v>
          </cell>
          <cell r="H16191">
            <v>15</v>
          </cell>
          <cell r="I16191">
            <v>15</v>
          </cell>
          <cell r="J16191">
            <v>19</v>
          </cell>
          <cell r="K16191">
            <v>11</v>
          </cell>
          <cell r="L16191">
            <v>7</v>
          </cell>
        </row>
        <row r="16192">
          <cell r="E16192">
            <v>35550</v>
          </cell>
          <cell r="F16192">
            <v>17</v>
          </cell>
          <cell r="G16192">
            <v>15</v>
          </cell>
          <cell r="H16192">
            <v>19</v>
          </cell>
          <cell r="I16192">
            <v>17</v>
          </cell>
          <cell r="J16192">
            <v>17</v>
          </cell>
          <cell r="K16192">
            <v>13</v>
          </cell>
          <cell r="L16192">
            <v>13</v>
          </cell>
        </row>
        <row r="16193">
          <cell r="E16193">
            <v>35551</v>
          </cell>
          <cell r="F16193">
            <v>11</v>
          </cell>
          <cell r="G16193">
            <v>11</v>
          </cell>
          <cell r="H16193">
            <v>6</v>
          </cell>
          <cell r="I16193">
            <v>9</v>
          </cell>
          <cell r="J16193">
            <v>9</v>
          </cell>
          <cell r="K16193">
            <v>13</v>
          </cell>
          <cell r="L16193">
            <v>15</v>
          </cell>
        </row>
        <row r="16194">
          <cell r="E16194">
            <v>35552</v>
          </cell>
          <cell r="F16194">
            <v>4</v>
          </cell>
          <cell r="G16194">
            <v>4</v>
          </cell>
          <cell r="H16194">
            <v>0</v>
          </cell>
          <cell r="I16194">
            <v>6</v>
          </cell>
          <cell r="J16194">
            <v>4</v>
          </cell>
          <cell r="K16194">
            <v>4</v>
          </cell>
          <cell r="L16194">
            <v>0</v>
          </cell>
        </row>
        <row r="16195">
          <cell r="E16195">
            <v>35553</v>
          </cell>
          <cell r="F16195">
            <v>11</v>
          </cell>
          <cell r="G16195">
            <v>11</v>
          </cell>
          <cell r="H16195">
            <v>11</v>
          </cell>
          <cell r="I16195">
            <v>9</v>
          </cell>
          <cell r="J16195">
            <v>13</v>
          </cell>
          <cell r="K16195">
            <v>9</v>
          </cell>
          <cell r="L16195">
            <v>11</v>
          </cell>
        </row>
        <row r="16196">
          <cell r="E16196">
            <v>35554</v>
          </cell>
          <cell r="F16196">
            <v>24</v>
          </cell>
          <cell r="G16196">
            <v>17</v>
          </cell>
          <cell r="H16196">
            <v>11</v>
          </cell>
          <cell r="I16196">
            <v>17</v>
          </cell>
          <cell r="J16196">
            <v>11</v>
          </cell>
          <cell r="K16196">
            <v>11</v>
          </cell>
          <cell r="L16196">
            <v>4</v>
          </cell>
        </row>
        <row r="16197">
          <cell r="E16197">
            <v>35555</v>
          </cell>
          <cell r="F16197">
            <v>24</v>
          </cell>
          <cell r="G16197">
            <v>24</v>
          </cell>
          <cell r="H16197">
            <v>17</v>
          </cell>
          <cell r="I16197">
            <v>17</v>
          </cell>
          <cell r="J16197">
            <v>7</v>
          </cell>
          <cell r="K16197">
            <v>15</v>
          </cell>
          <cell r="L16197">
            <v>6</v>
          </cell>
        </row>
        <row r="16198">
          <cell r="E16198">
            <v>35556</v>
          </cell>
          <cell r="F16198">
            <v>9</v>
          </cell>
          <cell r="G16198">
            <v>7</v>
          </cell>
          <cell r="H16198">
            <v>4</v>
          </cell>
          <cell r="I16198">
            <v>6</v>
          </cell>
          <cell r="J16198">
            <v>0</v>
          </cell>
          <cell r="K16198">
            <v>9</v>
          </cell>
          <cell r="L16198">
            <v>11</v>
          </cell>
        </row>
        <row r="16199">
          <cell r="E16199">
            <v>35557</v>
          </cell>
          <cell r="F16199">
            <v>11</v>
          </cell>
          <cell r="G16199">
            <v>19</v>
          </cell>
          <cell r="H16199">
            <v>17</v>
          </cell>
          <cell r="I16199">
            <v>13</v>
          </cell>
          <cell r="J16199">
            <v>0</v>
          </cell>
          <cell r="K16199">
            <v>19</v>
          </cell>
          <cell r="L16199">
            <v>17</v>
          </cell>
        </row>
        <row r="16200">
          <cell r="E16200">
            <v>35558</v>
          </cell>
          <cell r="F16200">
            <v>9</v>
          </cell>
          <cell r="G16200">
            <v>11</v>
          </cell>
          <cell r="H16200">
            <v>15</v>
          </cell>
          <cell r="I16200">
            <v>11</v>
          </cell>
          <cell r="J16200">
            <v>11</v>
          </cell>
          <cell r="K16200">
            <v>4</v>
          </cell>
          <cell r="L16200">
            <v>0</v>
          </cell>
        </row>
        <row r="16201">
          <cell r="E16201">
            <v>35559</v>
          </cell>
          <cell r="F16201">
            <v>17</v>
          </cell>
          <cell r="G16201">
            <v>15</v>
          </cell>
          <cell r="H16201">
            <v>13</v>
          </cell>
          <cell r="I16201">
            <v>13</v>
          </cell>
          <cell r="J16201">
            <v>4</v>
          </cell>
          <cell r="K16201">
            <v>6</v>
          </cell>
          <cell r="L16201">
            <v>6</v>
          </cell>
        </row>
        <row r="16202">
          <cell r="E16202">
            <v>35560</v>
          </cell>
          <cell r="F16202">
            <v>11</v>
          </cell>
          <cell r="G16202">
            <v>15</v>
          </cell>
          <cell r="H16202">
            <v>43</v>
          </cell>
          <cell r="I16202">
            <v>44</v>
          </cell>
          <cell r="J16202">
            <v>30</v>
          </cell>
          <cell r="K16202">
            <v>22</v>
          </cell>
          <cell r="L16202">
            <v>30</v>
          </cell>
        </row>
        <row r="16203">
          <cell r="E16203">
            <v>35561</v>
          </cell>
          <cell r="F16203">
            <v>9</v>
          </cell>
          <cell r="G16203">
            <v>11</v>
          </cell>
          <cell r="H16203">
            <v>13</v>
          </cell>
          <cell r="I16203">
            <v>15</v>
          </cell>
          <cell r="J16203">
            <v>15</v>
          </cell>
          <cell r="K16203">
            <v>15</v>
          </cell>
          <cell r="L16203">
            <v>4</v>
          </cell>
        </row>
        <row r="16204">
          <cell r="E16204">
            <v>35562</v>
          </cell>
          <cell r="F16204">
            <v>15</v>
          </cell>
          <cell r="G16204">
            <v>13</v>
          </cell>
          <cell r="H16204">
            <v>9</v>
          </cell>
          <cell r="I16204">
            <v>9</v>
          </cell>
          <cell r="J16204">
            <v>6</v>
          </cell>
          <cell r="K16204">
            <v>13</v>
          </cell>
          <cell r="L16204">
            <v>17</v>
          </cell>
        </row>
        <row r="16205">
          <cell r="E16205">
            <v>35563</v>
          </cell>
          <cell r="F16205">
            <v>15</v>
          </cell>
          <cell r="G16205">
            <v>13</v>
          </cell>
          <cell r="H16205">
            <v>11</v>
          </cell>
          <cell r="I16205">
            <v>17</v>
          </cell>
          <cell r="J16205">
            <v>9</v>
          </cell>
          <cell r="K16205">
            <v>13</v>
          </cell>
          <cell r="L16205">
            <v>13</v>
          </cell>
        </row>
        <row r="16206">
          <cell r="E16206">
            <v>35564</v>
          </cell>
          <cell r="F16206">
            <v>15</v>
          </cell>
          <cell r="G16206">
            <v>13</v>
          </cell>
          <cell r="H16206">
            <v>13</v>
          </cell>
          <cell r="I16206">
            <v>13</v>
          </cell>
          <cell r="J16206">
            <v>15</v>
          </cell>
          <cell r="K16206">
            <v>17</v>
          </cell>
          <cell r="L16206">
            <v>13</v>
          </cell>
        </row>
        <row r="16207">
          <cell r="E16207">
            <v>35565</v>
          </cell>
          <cell r="F16207">
            <v>11</v>
          </cell>
          <cell r="G16207">
            <v>9</v>
          </cell>
          <cell r="H16207">
            <v>11</v>
          </cell>
          <cell r="I16207">
            <v>0</v>
          </cell>
          <cell r="J16207">
            <v>4</v>
          </cell>
          <cell r="K16207">
            <v>7</v>
          </cell>
          <cell r="L16207">
            <v>4</v>
          </cell>
        </row>
        <row r="16208">
          <cell r="E16208">
            <v>35566</v>
          </cell>
          <cell r="F16208">
            <v>9</v>
          </cell>
          <cell r="G16208">
            <v>4</v>
          </cell>
          <cell r="H16208">
            <v>6</v>
          </cell>
          <cell r="I16208">
            <v>7</v>
          </cell>
          <cell r="J16208">
            <v>4</v>
          </cell>
          <cell r="K16208">
            <v>4</v>
          </cell>
          <cell r="L16208">
            <v>9</v>
          </cell>
        </row>
        <row r="16209">
          <cell r="E16209">
            <v>35567</v>
          </cell>
          <cell r="F16209">
            <v>43</v>
          </cell>
          <cell r="G16209">
            <v>20</v>
          </cell>
          <cell r="H16209">
            <v>24</v>
          </cell>
          <cell r="I16209">
            <v>0</v>
          </cell>
          <cell r="J16209">
            <v>6</v>
          </cell>
          <cell r="K16209">
            <v>19</v>
          </cell>
          <cell r="L16209">
            <v>30</v>
          </cell>
        </row>
        <row r="16210">
          <cell r="E16210">
            <v>35568</v>
          </cell>
          <cell r="F16210">
            <v>48</v>
          </cell>
          <cell r="G16210">
            <v>46</v>
          </cell>
          <cell r="H16210">
            <v>48</v>
          </cell>
          <cell r="I16210">
            <v>37</v>
          </cell>
          <cell r="J16210">
            <v>26</v>
          </cell>
          <cell r="K16210">
            <v>28</v>
          </cell>
          <cell r="L16210">
            <v>28</v>
          </cell>
        </row>
        <row r="16211">
          <cell r="E16211">
            <v>35569</v>
          </cell>
          <cell r="F16211">
            <v>20</v>
          </cell>
          <cell r="G16211">
            <v>17</v>
          </cell>
          <cell r="H16211">
            <v>15</v>
          </cell>
          <cell r="I16211">
            <v>11</v>
          </cell>
          <cell r="J16211">
            <v>9</v>
          </cell>
          <cell r="K16211">
            <v>6</v>
          </cell>
          <cell r="L16211">
            <v>0</v>
          </cell>
        </row>
        <row r="16212">
          <cell r="E16212">
            <v>35570</v>
          </cell>
          <cell r="F16212">
            <v>15</v>
          </cell>
          <cell r="G16212">
            <v>11</v>
          </cell>
          <cell r="H16212">
            <v>15</v>
          </cell>
          <cell r="I16212">
            <v>15</v>
          </cell>
          <cell r="J16212">
            <v>20</v>
          </cell>
          <cell r="K16212">
            <v>20</v>
          </cell>
          <cell r="L16212">
            <v>20</v>
          </cell>
        </row>
        <row r="16213">
          <cell r="E16213">
            <v>35571</v>
          </cell>
          <cell r="F16213">
            <v>24</v>
          </cell>
          <cell r="G16213">
            <v>24</v>
          </cell>
          <cell r="H16213">
            <v>24</v>
          </cell>
          <cell r="I16213">
            <v>30</v>
          </cell>
          <cell r="J16213">
            <v>26</v>
          </cell>
          <cell r="K16213">
            <v>24</v>
          </cell>
          <cell r="L16213">
            <v>24</v>
          </cell>
        </row>
        <row r="16214">
          <cell r="E16214">
            <v>35572</v>
          </cell>
          <cell r="F16214">
            <v>0</v>
          </cell>
          <cell r="G16214">
            <v>4</v>
          </cell>
          <cell r="H16214">
            <v>7</v>
          </cell>
          <cell r="I16214">
            <v>6</v>
          </cell>
          <cell r="J16214">
            <v>4</v>
          </cell>
          <cell r="K16214">
            <v>4</v>
          </cell>
          <cell r="L16214">
            <v>0</v>
          </cell>
        </row>
        <row r="16215">
          <cell r="E16215">
            <v>35573</v>
          </cell>
          <cell r="F16215">
            <v>13</v>
          </cell>
          <cell r="G16215">
            <v>7</v>
          </cell>
          <cell r="H16215">
            <v>11</v>
          </cell>
          <cell r="I16215">
            <v>15</v>
          </cell>
          <cell r="J16215">
            <v>11</v>
          </cell>
          <cell r="K16215">
            <v>11</v>
          </cell>
          <cell r="L16215">
            <v>11</v>
          </cell>
        </row>
        <row r="16216">
          <cell r="E16216">
            <v>35574</v>
          </cell>
          <cell r="F16216">
            <v>11</v>
          </cell>
          <cell r="G16216">
            <v>7</v>
          </cell>
          <cell r="H16216">
            <v>4</v>
          </cell>
          <cell r="I16216">
            <v>4</v>
          </cell>
          <cell r="J16216">
            <v>6</v>
          </cell>
          <cell r="K16216">
            <v>6</v>
          </cell>
          <cell r="L16216">
            <v>11</v>
          </cell>
        </row>
        <row r="16217">
          <cell r="E16217">
            <v>35575</v>
          </cell>
          <cell r="F16217">
            <v>15</v>
          </cell>
          <cell r="G16217">
            <v>19</v>
          </cell>
          <cell r="H16217">
            <v>19</v>
          </cell>
          <cell r="I16217">
            <v>20</v>
          </cell>
          <cell r="J16217">
            <v>20</v>
          </cell>
          <cell r="K16217">
            <v>22</v>
          </cell>
          <cell r="L16217">
            <v>19</v>
          </cell>
        </row>
        <row r="16218">
          <cell r="E16218">
            <v>35576</v>
          </cell>
          <cell r="F16218">
            <v>13</v>
          </cell>
          <cell r="G16218">
            <v>13</v>
          </cell>
          <cell r="H16218">
            <v>11</v>
          </cell>
          <cell r="I16218">
            <v>17</v>
          </cell>
          <cell r="J16218">
            <v>15</v>
          </cell>
          <cell r="K16218">
            <v>17</v>
          </cell>
          <cell r="L16218">
            <v>19</v>
          </cell>
        </row>
        <row r="16219">
          <cell r="E16219">
            <v>35577</v>
          </cell>
          <cell r="F16219">
            <v>11</v>
          </cell>
          <cell r="G16219">
            <v>11</v>
          </cell>
          <cell r="H16219">
            <v>9</v>
          </cell>
          <cell r="I16219">
            <v>6</v>
          </cell>
          <cell r="J16219">
            <v>7</v>
          </cell>
          <cell r="K16219">
            <v>7</v>
          </cell>
          <cell r="L16219">
            <v>7</v>
          </cell>
        </row>
        <row r="16220">
          <cell r="E16220">
            <v>35578</v>
          </cell>
          <cell r="F16220">
            <v>11</v>
          </cell>
          <cell r="G16220">
            <v>6</v>
          </cell>
          <cell r="H16220">
            <v>7</v>
          </cell>
          <cell r="I16220">
            <v>4</v>
          </cell>
          <cell r="J16220">
            <v>6</v>
          </cell>
          <cell r="K16220">
            <v>6</v>
          </cell>
          <cell r="L16220">
            <v>0</v>
          </cell>
        </row>
        <row r="16221">
          <cell r="E16221">
            <v>35579</v>
          </cell>
          <cell r="F16221">
            <v>0</v>
          </cell>
          <cell r="G16221">
            <v>6</v>
          </cell>
          <cell r="H16221">
            <v>7</v>
          </cell>
          <cell r="I16221">
            <v>11</v>
          </cell>
          <cell r="J16221">
            <v>13</v>
          </cell>
          <cell r="K16221">
            <v>7</v>
          </cell>
          <cell r="L16221">
            <v>0</v>
          </cell>
        </row>
        <row r="16222">
          <cell r="E16222">
            <v>35580</v>
          </cell>
          <cell r="F16222">
            <v>0</v>
          </cell>
          <cell r="G16222">
            <v>7</v>
          </cell>
          <cell r="H16222">
            <v>4</v>
          </cell>
          <cell r="I16222">
            <v>4</v>
          </cell>
          <cell r="J16222">
            <v>4</v>
          </cell>
          <cell r="K16222">
            <v>4</v>
          </cell>
          <cell r="L16222">
            <v>20</v>
          </cell>
        </row>
        <row r="16223">
          <cell r="E16223">
            <v>35581</v>
          </cell>
          <cell r="F16223">
            <v>4</v>
          </cell>
          <cell r="G16223">
            <v>4</v>
          </cell>
          <cell r="H16223">
            <v>13</v>
          </cell>
          <cell r="I16223">
            <v>6</v>
          </cell>
          <cell r="J16223">
            <v>7</v>
          </cell>
          <cell r="K16223">
            <v>11</v>
          </cell>
          <cell r="L16223">
            <v>9</v>
          </cell>
        </row>
        <row r="16224">
          <cell r="E16224">
            <v>35582</v>
          </cell>
          <cell r="F16224">
            <v>28</v>
          </cell>
          <cell r="G16224">
            <v>28</v>
          </cell>
          <cell r="H16224">
            <v>22</v>
          </cell>
          <cell r="I16224">
            <v>28</v>
          </cell>
          <cell r="J16224">
            <v>33</v>
          </cell>
          <cell r="K16224">
            <v>26</v>
          </cell>
          <cell r="L16224">
            <v>26</v>
          </cell>
        </row>
        <row r="16225">
          <cell r="E16225">
            <v>35583</v>
          </cell>
          <cell r="F16225">
            <v>6</v>
          </cell>
          <cell r="G16225">
            <v>19</v>
          </cell>
          <cell r="H16225">
            <v>17</v>
          </cell>
          <cell r="I16225">
            <v>13</v>
          </cell>
          <cell r="J16225">
            <v>11</v>
          </cell>
          <cell r="K16225">
            <v>11</v>
          </cell>
          <cell r="L16225">
            <v>9</v>
          </cell>
        </row>
        <row r="16226">
          <cell r="E16226">
            <v>35584</v>
          </cell>
          <cell r="F16226">
            <v>11</v>
          </cell>
          <cell r="G16226">
            <v>6</v>
          </cell>
          <cell r="H16226">
            <v>6</v>
          </cell>
          <cell r="I16226">
            <v>0</v>
          </cell>
          <cell r="J16226">
            <v>9</v>
          </cell>
          <cell r="K16226">
            <v>6</v>
          </cell>
          <cell r="L16226">
            <v>7</v>
          </cell>
        </row>
        <row r="16227">
          <cell r="E16227">
            <v>35585</v>
          </cell>
          <cell r="F16227">
            <v>20</v>
          </cell>
          <cell r="G16227">
            <v>6</v>
          </cell>
          <cell r="H16227">
            <v>9</v>
          </cell>
          <cell r="I16227">
            <v>9</v>
          </cell>
          <cell r="J16227">
            <v>6</v>
          </cell>
          <cell r="K16227">
            <v>7</v>
          </cell>
          <cell r="L16227">
            <v>4</v>
          </cell>
        </row>
        <row r="16228">
          <cell r="E16228">
            <v>35586</v>
          </cell>
          <cell r="F16228">
            <v>0</v>
          </cell>
          <cell r="G16228">
            <v>0</v>
          </cell>
          <cell r="H16228">
            <v>4</v>
          </cell>
          <cell r="I16228">
            <v>6</v>
          </cell>
          <cell r="J16228">
            <v>0</v>
          </cell>
          <cell r="K16228">
            <v>0</v>
          </cell>
          <cell r="L16228">
            <v>9</v>
          </cell>
        </row>
        <row r="16229">
          <cell r="E16229">
            <v>35587</v>
          </cell>
          <cell r="F16229">
            <v>20</v>
          </cell>
          <cell r="G16229">
            <v>19</v>
          </cell>
          <cell r="H16229">
            <v>13</v>
          </cell>
          <cell r="I16229">
            <v>15</v>
          </cell>
          <cell r="J16229">
            <v>6</v>
          </cell>
          <cell r="K16229">
            <v>7</v>
          </cell>
          <cell r="L16229">
            <v>6</v>
          </cell>
        </row>
        <row r="16230">
          <cell r="E16230">
            <v>35588</v>
          </cell>
          <cell r="F16230">
            <v>7</v>
          </cell>
          <cell r="G16230">
            <v>7</v>
          </cell>
          <cell r="H16230">
            <v>6</v>
          </cell>
          <cell r="I16230">
            <v>0</v>
          </cell>
          <cell r="J16230">
            <v>9</v>
          </cell>
          <cell r="K16230">
            <v>13</v>
          </cell>
          <cell r="L16230">
            <v>7</v>
          </cell>
        </row>
        <row r="16231">
          <cell r="E16231">
            <v>35589</v>
          </cell>
          <cell r="F16231">
            <v>15</v>
          </cell>
          <cell r="G16231">
            <v>17</v>
          </cell>
          <cell r="H16231">
            <v>11</v>
          </cell>
          <cell r="I16231">
            <v>9</v>
          </cell>
          <cell r="J16231">
            <v>6</v>
          </cell>
          <cell r="K16231">
            <v>9</v>
          </cell>
          <cell r="L16231">
            <v>11</v>
          </cell>
        </row>
        <row r="16232">
          <cell r="E16232">
            <v>35590</v>
          </cell>
          <cell r="F16232">
            <v>15</v>
          </cell>
          <cell r="G16232">
            <v>9</v>
          </cell>
          <cell r="H16232">
            <v>11</v>
          </cell>
          <cell r="I16232">
            <v>11</v>
          </cell>
          <cell r="J16232">
            <v>0</v>
          </cell>
          <cell r="K16232">
            <v>4</v>
          </cell>
          <cell r="L16232">
            <v>4</v>
          </cell>
        </row>
        <row r="16233">
          <cell r="E16233">
            <v>35591</v>
          </cell>
          <cell r="F16233">
            <v>13</v>
          </cell>
          <cell r="G16233">
            <v>11</v>
          </cell>
          <cell r="H16233">
            <v>7</v>
          </cell>
          <cell r="I16233">
            <v>11</v>
          </cell>
          <cell r="J16233">
            <v>7</v>
          </cell>
          <cell r="K16233">
            <v>6</v>
          </cell>
          <cell r="L16233">
            <v>6</v>
          </cell>
        </row>
        <row r="16234">
          <cell r="E16234">
            <v>35592</v>
          </cell>
          <cell r="F16234">
            <v>11</v>
          </cell>
          <cell r="G16234">
            <v>11</v>
          </cell>
          <cell r="H16234">
            <v>6</v>
          </cell>
          <cell r="I16234">
            <v>0</v>
          </cell>
          <cell r="J16234">
            <v>7</v>
          </cell>
          <cell r="K16234">
            <v>9</v>
          </cell>
          <cell r="L16234">
            <v>7</v>
          </cell>
        </row>
        <row r="16235">
          <cell r="E16235">
            <v>35593</v>
          </cell>
          <cell r="F16235">
            <v>28</v>
          </cell>
          <cell r="G16235">
            <v>7</v>
          </cell>
          <cell r="H16235">
            <v>9</v>
          </cell>
          <cell r="I16235">
            <v>9</v>
          </cell>
          <cell r="J16235">
            <v>11</v>
          </cell>
          <cell r="K16235">
            <v>11</v>
          </cell>
          <cell r="L16235">
            <v>4</v>
          </cell>
        </row>
        <row r="16236">
          <cell r="E16236">
            <v>35594</v>
          </cell>
          <cell r="F16236">
            <v>13</v>
          </cell>
          <cell r="G16236">
            <v>11</v>
          </cell>
          <cell r="H16236">
            <v>9</v>
          </cell>
          <cell r="I16236">
            <v>13</v>
          </cell>
          <cell r="J16236">
            <v>6</v>
          </cell>
          <cell r="K16236">
            <v>9</v>
          </cell>
          <cell r="L16236">
            <v>4</v>
          </cell>
        </row>
        <row r="16237">
          <cell r="E16237">
            <v>35595</v>
          </cell>
          <cell r="F16237">
            <v>19</v>
          </cell>
          <cell r="G16237">
            <v>30</v>
          </cell>
          <cell r="H16237">
            <v>28</v>
          </cell>
          <cell r="I16237">
            <v>26</v>
          </cell>
          <cell r="J16237">
            <v>22</v>
          </cell>
          <cell r="K16237">
            <v>17</v>
          </cell>
          <cell r="L16237">
            <v>15</v>
          </cell>
        </row>
        <row r="16238">
          <cell r="E16238">
            <v>35596</v>
          </cell>
          <cell r="F16238">
            <v>11</v>
          </cell>
          <cell r="G16238">
            <v>11</v>
          </cell>
          <cell r="H16238">
            <v>13</v>
          </cell>
          <cell r="I16238">
            <v>7</v>
          </cell>
          <cell r="J16238">
            <v>7</v>
          </cell>
          <cell r="K16238">
            <v>13</v>
          </cell>
          <cell r="L16238">
            <v>15</v>
          </cell>
        </row>
        <row r="16239">
          <cell r="E16239">
            <v>35597</v>
          </cell>
          <cell r="F16239">
            <v>0</v>
          </cell>
          <cell r="G16239">
            <v>4</v>
          </cell>
          <cell r="H16239">
            <v>41</v>
          </cell>
          <cell r="I16239">
            <v>26</v>
          </cell>
          <cell r="J16239">
            <v>35</v>
          </cell>
          <cell r="K16239">
            <v>24</v>
          </cell>
          <cell r="L16239">
            <v>26</v>
          </cell>
        </row>
        <row r="16240">
          <cell r="E16240">
            <v>35598</v>
          </cell>
          <cell r="F16240">
            <v>7</v>
          </cell>
          <cell r="G16240">
            <v>0</v>
          </cell>
          <cell r="H16240">
            <v>0</v>
          </cell>
          <cell r="I16240">
            <v>13</v>
          </cell>
          <cell r="J16240">
            <v>11</v>
          </cell>
          <cell r="K16240">
            <v>9</v>
          </cell>
          <cell r="L16240">
            <v>6</v>
          </cell>
        </row>
        <row r="16241">
          <cell r="E16241">
            <v>35599</v>
          </cell>
          <cell r="F16241">
            <v>15</v>
          </cell>
          <cell r="G16241">
            <v>13</v>
          </cell>
          <cell r="H16241">
            <v>26</v>
          </cell>
          <cell r="I16241">
            <v>30</v>
          </cell>
          <cell r="J16241">
            <v>28</v>
          </cell>
          <cell r="K16241">
            <v>30</v>
          </cell>
          <cell r="L16241">
            <v>22</v>
          </cell>
        </row>
        <row r="16242">
          <cell r="E16242">
            <v>35600</v>
          </cell>
          <cell r="F16242">
            <v>19</v>
          </cell>
          <cell r="G16242">
            <v>17</v>
          </cell>
          <cell r="H16242">
            <v>7</v>
          </cell>
          <cell r="I16242">
            <v>11</v>
          </cell>
          <cell r="J16242">
            <v>4</v>
          </cell>
          <cell r="K16242">
            <v>9</v>
          </cell>
          <cell r="L16242">
            <v>11</v>
          </cell>
        </row>
        <row r="16243">
          <cell r="E16243">
            <v>35601</v>
          </cell>
          <cell r="F16243">
            <v>9</v>
          </cell>
          <cell r="G16243">
            <v>4</v>
          </cell>
          <cell r="H16243">
            <v>7</v>
          </cell>
          <cell r="I16243">
            <v>13</v>
          </cell>
          <cell r="J16243">
            <v>11</v>
          </cell>
          <cell r="K16243">
            <v>13</v>
          </cell>
          <cell r="L16243">
            <v>7</v>
          </cell>
        </row>
        <row r="16244">
          <cell r="E16244">
            <v>35602</v>
          </cell>
          <cell r="F16244">
            <v>11</v>
          </cell>
          <cell r="G16244">
            <v>11</v>
          </cell>
          <cell r="H16244">
            <v>13</v>
          </cell>
          <cell r="I16244">
            <v>13</v>
          </cell>
          <cell r="J16244">
            <v>13</v>
          </cell>
          <cell r="K16244">
            <v>15</v>
          </cell>
          <cell r="L16244">
            <v>13</v>
          </cell>
        </row>
        <row r="16245">
          <cell r="E16245">
            <v>35603</v>
          </cell>
          <cell r="F16245">
            <v>4</v>
          </cell>
          <cell r="G16245">
            <v>4</v>
          </cell>
          <cell r="H16245">
            <v>6</v>
          </cell>
          <cell r="I16245">
            <v>13</v>
          </cell>
          <cell r="J16245">
            <v>6</v>
          </cell>
          <cell r="K16245">
            <v>13</v>
          </cell>
          <cell r="L16245">
            <v>13</v>
          </cell>
        </row>
        <row r="16246">
          <cell r="E16246">
            <v>35604</v>
          </cell>
          <cell r="F16246">
            <v>9</v>
          </cell>
          <cell r="G16246">
            <v>9</v>
          </cell>
          <cell r="H16246">
            <v>11</v>
          </cell>
          <cell r="I16246">
            <v>13</v>
          </cell>
          <cell r="J16246">
            <v>15</v>
          </cell>
          <cell r="K16246">
            <v>15</v>
          </cell>
          <cell r="L16246">
            <v>20</v>
          </cell>
        </row>
        <row r="16247">
          <cell r="E16247">
            <v>35605</v>
          </cell>
          <cell r="F16247">
            <v>15</v>
          </cell>
          <cell r="G16247">
            <v>11</v>
          </cell>
          <cell r="H16247">
            <v>15</v>
          </cell>
          <cell r="I16247">
            <v>20</v>
          </cell>
          <cell r="J16247">
            <v>19</v>
          </cell>
          <cell r="K16247">
            <v>19</v>
          </cell>
          <cell r="L16247">
            <v>20</v>
          </cell>
        </row>
        <row r="16248">
          <cell r="E16248">
            <v>35606</v>
          </cell>
          <cell r="F16248">
            <v>4</v>
          </cell>
          <cell r="G16248">
            <v>11</v>
          </cell>
          <cell r="H16248">
            <v>7</v>
          </cell>
          <cell r="I16248">
            <v>0</v>
          </cell>
          <cell r="J16248">
            <v>0</v>
          </cell>
          <cell r="K16248">
            <v>0</v>
          </cell>
          <cell r="L16248">
            <v>0</v>
          </cell>
        </row>
        <row r="16249">
          <cell r="E16249">
            <v>35607</v>
          </cell>
          <cell r="F16249">
            <v>9</v>
          </cell>
          <cell r="G16249">
            <v>0</v>
          </cell>
          <cell r="H16249">
            <v>15</v>
          </cell>
          <cell r="I16249">
            <v>17</v>
          </cell>
          <cell r="J16249">
            <v>4</v>
          </cell>
          <cell r="K16249">
            <v>0</v>
          </cell>
          <cell r="L16249">
            <v>7</v>
          </cell>
        </row>
        <row r="16250">
          <cell r="E16250">
            <v>35608</v>
          </cell>
          <cell r="F16250">
            <v>9</v>
          </cell>
          <cell r="G16250">
            <v>9</v>
          </cell>
          <cell r="H16250">
            <v>30</v>
          </cell>
          <cell r="I16250">
            <v>35</v>
          </cell>
          <cell r="J16250">
            <v>15</v>
          </cell>
          <cell r="K16250">
            <v>11</v>
          </cell>
          <cell r="L16250">
            <v>7</v>
          </cell>
        </row>
        <row r="16251">
          <cell r="E16251">
            <v>35609</v>
          </cell>
          <cell r="F16251">
            <v>11</v>
          </cell>
          <cell r="G16251">
            <v>11</v>
          </cell>
          <cell r="H16251">
            <v>11</v>
          </cell>
          <cell r="I16251">
            <v>9</v>
          </cell>
          <cell r="J16251">
            <v>0</v>
          </cell>
          <cell r="K16251">
            <v>0</v>
          </cell>
          <cell r="L16251">
            <v>6</v>
          </cell>
        </row>
        <row r="16252">
          <cell r="E16252">
            <v>35610</v>
          </cell>
          <cell r="F16252">
            <v>13</v>
          </cell>
          <cell r="G16252">
            <v>11</v>
          </cell>
          <cell r="H16252">
            <v>4</v>
          </cell>
          <cell r="I16252">
            <v>4</v>
          </cell>
          <cell r="J16252">
            <v>7</v>
          </cell>
          <cell r="K16252">
            <v>9</v>
          </cell>
          <cell r="L16252">
            <v>7</v>
          </cell>
        </row>
        <row r="16253">
          <cell r="E16253">
            <v>35611</v>
          </cell>
          <cell r="F16253">
            <v>7</v>
          </cell>
          <cell r="G16253">
            <v>7</v>
          </cell>
          <cell r="H16253">
            <v>6</v>
          </cell>
          <cell r="I16253">
            <v>6</v>
          </cell>
          <cell r="J16253">
            <v>6</v>
          </cell>
          <cell r="K16253">
            <v>6</v>
          </cell>
          <cell r="L16253">
            <v>13</v>
          </cell>
        </row>
        <row r="16254">
          <cell r="E16254">
            <v>35612</v>
          </cell>
          <cell r="F16254">
            <v>13</v>
          </cell>
          <cell r="G16254">
            <v>19</v>
          </cell>
          <cell r="H16254">
            <v>7</v>
          </cell>
          <cell r="I16254">
            <v>11</v>
          </cell>
          <cell r="J16254">
            <v>11</v>
          </cell>
          <cell r="K16254">
            <v>9</v>
          </cell>
          <cell r="L16254">
            <v>13</v>
          </cell>
        </row>
        <row r="16255">
          <cell r="E16255">
            <v>35613</v>
          </cell>
          <cell r="F16255">
            <v>15</v>
          </cell>
          <cell r="G16255">
            <v>15</v>
          </cell>
          <cell r="H16255">
            <v>13</v>
          </cell>
          <cell r="I16255">
            <v>13</v>
          </cell>
          <cell r="J16255">
            <v>11</v>
          </cell>
          <cell r="K16255">
            <v>17</v>
          </cell>
          <cell r="L16255">
            <v>9</v>
          </cell>
        </row>
        <row r="16256">
          <cell r="E16256">
            <v>35614</v>
          </cell>
          <cell r="F16256">
            <v>7</v>
          </cell>
          <cell r="G16256">
            <v>4</v>
          </cell>
          <cell r="H16256">
            <v>7</v>
          </cell>
          <cell r="I16256">
            <v>6</v>
          </cell>
          <cell r="J16256">
            <v>6</v>
          </cell>
          <cell r="K16256">
            <v>0</v>
          </cell>
          <cell r="L16256">
            <v>6</v>
          </cell>
        </row>
        <row r="16257">
          <cell r="E16257">
            <v>35615</v>
          </cell>
          <cell r="F16257">
            <v>9</v>
          </cell>
          <cell r="G16257">
            <v>13</v>
          </cell>
          <cell r="H16257">
            <v>11</v>
          </cell>
          <cell r="I16257">
            <v>6</v>
          </cell>
          <cell r="J16257">
            <v>9</v>
          </cell>
          <cell r="K16257">
            <v>13</v>
          </cell>
          <cell r="L16257">
            <v>9</v>
          </cell>
        </row>
        <row r="16258">
          <cell r="E16258">
            <v>35616</v>
          </cell>
          <cell r="F16258">
            <v>4</v>
          </cell>
          <cell r="G16258">
            <v>11</v>
          </cell>
          <cell r="H16258">
            <v>0</v>
          </cell>
          <cell r="I16258">
            <v>7</v>
          </cell>
          <cell r="J16258">
            <v>6</v>
          </cell>
          <cell r="K16258">
            <v>11</v>
          </cell>
          <cell r="L16258">
            <v>7</v>
          </cell>
        </row>
        <row r="16259">
          <cell r="E16259">
            <v>35617</v>
          </cell>
          <cell r="F16259">
            <v>7</v>
          </cell>
          <cell r="G16259">
            <v>11</v>
          </cell>
          <cell r="H16259">
            <v>9</v>
          </cell>
          <cell r="I16259">
            <v>22</v>
          </cell>
          <cell r="J16259">
            <v>9</v>
          </cell>
          <cell r="K16259">
            <v>17</v>
          </cell>
          <cell r="L16259">
            <v>17</v>
          </cell>
        </row>
        <row r="16260">
          <cell r="E16260">
            <v>35618</v>
          </cell>
          <cell r="F16260">
            <v>7</v>
          </cell>
          <cell r="G16260">
            <v>11</v>
          </cell>
          <cell r="H16260">
            <v>13</v>
          </cell>
          <cell r="I16260">
            <v>9</v>
          </cell>
          <cell r="J16260">
            <v>11</v>
          </cell>
          <cell r="K16260">
            <v>0</v>
          </cell>
          <cell r="L16260">
            <v>11</v>
          </cell>
        </row>
        <row r="16261">
          <cell r="E16261">
            <v>35619</v>
          </cell>
          <cell r="F16261">
            <v>11</v>
          </cell>
          <cell r="G16261">
            <v>7</v>
          </cell>
          <cell r="H16261">
            <v>11</v>
          </cell>
          <cell r="I16261">
            <v>11</v>
          </cell>
          <cell r="J16261">
            <v>28</v>
          </cell>
          <cell r="K16261">
            <v>17</v>
          </cell>
          <cell r="L16261">
            <v>7</v>
          </cell>
        </row>
        <row r="16262">
          <cell r="E16262">
            <v>35620</v>
          </cell>
          <cell r="F16262">
            <v>13</v>
          </cell>
          <cell r="G16262">
            <v>11</v>
          </cell>
          <cell r="H16262">
            <v>9</v>
          </cell>
          <cell r="I16262">
            <v>15</v>
          </cell>
          <cell r="J16262">
            <v>13</v>
          </cell>
          <cell r="K16262">
            <v>11</v>
          </cell>
          <cell r="L16262">
            <v>9</v>
          </cell>
        </row>
        <row r="16263">
          <cell r="E16263">
            <v>35621</v>
          </cell>
          <cell r="F16263">
            <v>15</v>
          </cell>
          <cell r="G16263">
            <v>19</v>
          </cell>
          <cell r="H16263">
            <v>19</v>
          </cell>
          <cell r="I16263">
            <v>15</v>
          </cell>
          <cell r="J16263">
            <v>19</v>
          </cell>
          <cell r="K16263">
            <v>13</v>
          </cell>
          <cell r="L16263">
            <v>13</v>
          </cell>
        </row>
        <row r="16264">
          <cell r="E16264">
            <v>35622</v>
          </cell>
          <cell r="F16264">
            <v>7</v>
          </cell>
          <cell r="G16264">
            <v>6</v>
          </cell>
          <cell r="H16264">
            <v>7</v>
          </cell>
          <cell r="I16264">
            <v>9</v>
          </cell>
          <cell r="J16264">
            <v>11</v>
          </cell>
          <cell r="K16264">
            <v>13</v>
          </cell>
          <cell r="L16264">
            <v>11</v>
          </cell>
        </row>
        <row r="16265">
          <cell r="E16265">
            <v>35623</v>
          </cell>
          <cell r="F16265">
            <v>11</v>
          </cell>
          <cell r="G16265">
            <v>6</v>
          </cell>
          <cell r="H16265">
            <v>0</v>
          </cell>
          <cell r="I16265">
            <v>9</v>
          </cell>
          <cell r="J16265">
            <v>6</v>
          </cell>
          <cell r="K16265">
            <v>4</v>
          </cell>
          <cell r="L16265">
            <v>4</v>
          </cell>
        </row>
        <row r="16266">
          <cell r="E16266">
            <v>35624</v>
          </cell>
          <cell r="F16266">
            <v>7</v>
          </cell>
          <cell r="G16266">
            <v>7</v>
          </cell>
          <cell r="H16266">
            <v>9</v>
          </cell>
          <cell r="I16266">
            <v>13</v>
          </cell>
          <cell r="J16266">
            <v>7</v>
          </cell>
          <cell r="K16266">
            <v>9</v>
          </cell>
          <cell r="L16266">
            <v>11</v>
          </cell>
        </row>
        <row r="16267">
          <cell r="E16267">
            <v>35625</v>
          </cell>
          <cell r="F16267">
            <v>17</v>
          </cell>
          <cell r="G16267">
            <v>6</v>
          </cell>
          <cell r="H16267">
            <v>6</v>
          </cell>
          <cell r="I16267">
            <v>7</v>
          </cell>
          <cell r="J16267">
            <v>4</v>
          </cell>
          <cell r="K16267">
            <v>4</v>
          </cell>
          <cell r="L16267">
            <v>4</v>
          </cell>
        </row>
        <row r="16268">
          <cell r="E16268">
            <v>35626</v>
          </cell>
          <cell r="F16268">
            <v>11</v>
          </cell>
          <cell r="G16268">
            <v>11</v>
          </cell>
          <cell r="H16268">
            <v>9</v>
          </cell>
          <cell r="I16268">
            <v>11</v>
          </cell>
          <cell r="J16268">
            <v>13</v>
          </cell>
          <cell r="K16268">
            <v>9</v>
          </cell>
          <cell r="L16268">
            <v>0</v>
          </cell>
        </row>
        <row r="16269">
          <cell r="E16269">
            <v>35627</v>
          </cell>
          <cell r="F16269">
            <v>15</v>
          </cell>
          <cell r="G16269">
            <v>11</v>
          </cell>
          <cell r="H16269">
            <v>13</v>
          </cell>
          <cell r="I16269">
            <v>13</v>
          </cell>
          <cell r="J16269">
            <v>11</v>
          </cell>
          <cell r="K16269">
            <v>7</v>
          </cell>
          <cell r="L16269">
            <v>6</v>
          </cell>
        </row>
        <row r="16270">
          <cell r="E16270">
            <v>35628</v>
          </cell>
          <cell r="F16270">
            <v>17</v>
          </cell>
          <cell r="G16270">
            <v>13</v>
          </cell>
          <cell r="H16270">
            <v>11</v>
          </cell>
          <cell r="I16270">
            <v>11</v>
          </cell>
          <cell r="J16270">
            <v>9</v>
          </cell>
          <cell r="K16270">
            <v>9</v>
          </cell>
          <cell r="L16270">
            <v>11</v>
          </cell>
        </row>
        <row r="16271">
          <cell r="E16271">
            <v>35629</v>
          </cell>
          <cell r="F16271">
            <v>4</v>
          </cell>
          <cell r="G16271">
            <v>17</v>
          </cell>
          <cell r="H16271">
            <v>13</v>
          </cell>
          <cell r="I16271">
            <v>15</v>
          </cell>
          <cell r="J16271">
            <v>22</v>
          </cell>
          <cell r="K16271">
            <v>11</v>
          </cell>
          <cell r="L16271">
            <v>6</v>
          </cell>
        </row>
        <row r="16272">
          <cell r="E16272">
            <v>35630</v>
          </cell>
          <cell r="F16272">
            <v>0</v>
          </cell>
          <cell r="G16272">
            <v>0</v>
          </cell>
          <cell r="H16272">
            <v>7</v>
          </cell>
          <cell r="I16272">
            <v>7</v>
          </cell>
          <cell r="J16272">
            <v>6</v>
          </cell>
          <cell r="K16272">
            <v>11</v>
          </cell>
          <cell r="L16272">
            <v>4</v>
          </cell>
        </row>
        <row r="16273">
          <cell r="E16273">
            <v>35631</v>
          </cell>
          <cell r="F16273">
            <v>9</v>
          </cell>
          <cell r="G16273">
            <v>13</v>
          </cell>
          <cell r="H16273">
            <v>15</v>
          </cell>
          <cell r="I16273">
            <v>15</v>
          </cell>
          <cell r="J16273">
            <v>11</v>
          </cell>
          <cell r="K16273">
            <v>11</v>
          </cell>
          <cell r="L16273">
            <v>7</v>
          </cell>
        </row>
        <row r="16274">
          <cell r="E16274">
            <v>35632</v>
          </cell>
          <cell r="F16274">
            <v>13</v>
          </cell>
          <cell r="G16274">
            <v>13</v>
          </cell>
          <cell r="H16274">
            <v>9</v>
          </cell>
          <cell r="I16274">
            <v>9</v>
          </cell>
          <cell r="J16274">
            <v>11</v>
          </cell>
          <cell r="K16274">
            <v>9</v>
          </cell>
          <cell r="L16274">
            <v>7</v>
          </cell>
        </row>
        <row r="16275">
          <cell r="E16275">
            <v>35633</v>
          </cell>
          <cell r="F16275">
            <v>39</v>
          </cell>
          <cell r="G16275">
            <v>13</v>
          </cell>
          <cell r="H16275">
            <v>19</v>
          </cell>
          <cell r="I16275">
            <v>15</v>
          </cell>
          <cell r="J16275">
            <v>13</v>
          </cell>
          <cell r="K16275">
            <v>15</v>
          </cell>
          <cell r="L16275">
            <v>9</v>
          </cell>
        </row>
        <row r="16276">
          <cell r="E16276">
            <v>35634</v>
          </cell>
          <cell r="F16276">
            <v>11</v>
          </cell>
          <cell r="G16276">
            <v>6</v>
          </cell>
          <cell r="H16276">
            <v>17</v>
          </cell>
          <cell r="I16276">
            <v>17</v>
          </cell>
          <cell r="J16276">
            <v>15</v>
          </cell>
          <cell r="K16276">
            <v>11</v>
          </cell>
          <cell r="L16276">
            <v>7</v>
          </cell>
        </row>
        <row r="16277">
          <cell r="E16277">
            <v>35635</v>
          </cell>
          <cell r="F16277">
            <v>9</v>
          </cell>
          <cell r="G16277">
            <v>9</v>
          </cell>
          <cell r="H16277">
            <v>11</v>
          </cell>
          <cell r="I16277">
            <v>9</v>
          </cell>
          <cell r="J16277">
            <v>0</v>
          </cell>
          <cell r="K16277">
            <v>4</v>
          </cell>
          <cell r="L16277">
            <v>4</v>
          </cell>
        </row>
        <row r="16278">
          <cell r="E16278">
            <v>35636</v>
          </cell>
          <cell r="F16278">
            <v>15</v>
          </cell>
          <cell r="G16278">
            <v>6</v>
          </cell>
          <cell r="H16278">
            <v>11</v>
          </cell>
          <cell r="I16278">
            <v>15</v>
          </cell>
          <cell r="J16278">
            <v>9</v>
          </cell>
          <cell r="K16278">
            <v>6</v>
          </cell>
          <cell r="L16278">
            <v>4</v>
          </cell>
        </row>
        <row r="16279">
          <cell r="E16279">
            <v>35637</v>
          </cell>
          <cell r="F16279">
            <v>4</v>
          </cell>
          <cell r="G16279">
            <v>11</v>
          </cell>
          <cell r="H16279">
            <v>15</v>
          </cell>
          <cell r="I16279">
            <v>13</v>
          </cell>
          <cell r="J16279">
            <v>13</v>
          </cell>
          <cell r="K16279">
            <v>13</v>
          </cell>
          <cell r="L16279">
            <v>7</v>
          </cell>
        </row>
        <row r="16280">
          <cell r="E16280">
            <v>35638</v>
          </cell>
          <cell r="F16280">
            <v>15</v>
          </cell>
          <cell r="G16280">
            <v>13</v>
          </cell>
          <cell r="H16280">
            <v>6</v>
          </cell>
          <cell r="I16280">
            <v>9</v>
          </cell>
          <cell r="J16280">
            <v>7</v>
          </cell>
          <cell r="K16280">
            <v>7</v>
          </cell>
          <cell r="L16280">
            <v>4</v>
          </cell>
        </row>
        <row r="16281">
          <cell r="E16281">
            <v>35639</v>
          </cell>
          <cell r="F16281">
            <v>6</v>
          </cell>
          <cell r="G16281">
            <v>7</v>
          </cell>
          <cell r="H16281">
            <v>4</v>
          </cell>
          <cell r="I16281">
            <v>6</v>
          </cell>
          <cell r="J16281">
            <v>0</v>
          </cell>
          <cell r="K16281">
            <v>0</v>
          </cell>
          <cell r="L16281">
            <v>0</v>
          </cell>
        </row>
        <row r="16282">
          <cell r="E16282">
            <v>35640</v>
          </cell>
          <cell r="F16282">
            <v>11</v>
          </cell>
          <cell r="G16282">
            <v>7</v>
          </cell>
          <cell r="H16282">
            <v>4</v>
          </cell>
          <cell r="I16282">
            <v>4</v>
          </cell>
          <cell r="J16282">
            <v>6</v>
          </cell>
          <cell r="K16282">
            <v>4</v>
          </cell>
          <cell r="L16282">
            <v>9</v>
          </cell>
        </row>
        <row r="16283">
          <cell r="E16283">
            <v>35641</v>
          </cell>
          <cell r="F16283">
            <v>26</v>
          </cell>
          <cell r="G16283">
            <v>7</v>
          </cell>
          <cell r="H16283">
            <v>7</v>
          </cell>
          <cell r="I16283">
            <v>9</v>
          </cell>
          <cell r="J16283">
            <v>15</v>
          </cell>
          <cell r="K16283">
            <v>11</v>
          </cell>
          <cell r="L16283">
            <v>15</v>
          </cell>
        </row>
        <row r="16284">
          <cell r="E16284">
            <v>35642</v>
          </cell>
          <cell r="F16284">
            <v>0</v>
          </cell>
          <cell r="G16284">
            <v>6</v>
          </cell>
          <cell r="H16284">
            <v>7</v>
          </cell>
          <cell r="I16284">
            <v>15</v>
          </cell>
          <cell r="J16284">
            <v>17</v>
          </cell>
          <cell r="K16284">
            <v>9</v>
          </cell>
          <cell r="L16284">
            <v>13</v>
          </cell>
        </row>
        <row r="16285">
          <cell r="E16285">
            <v>35643</v>
          </cell>
          <cell r="F16285">
            <v>0</v>
          </cell>
          <cell r="G16285">
            <v>0</v>
          </cell>
          <cell r="H16285">
            <v>9</v>
          </cell>
          <cell r="I16285">
            <v>0</v>
          </cell>
          <cell r="J16285">
            <v>7</v>
          </cell>
          <cell r="K16285">
            <v>0</v>
          </cell>
          <cell r="L16285">
            <v>6</v>
          </cell>
        </row>
        <row r="16286">
          <cell r="E16286">
            <v>35644</v>
          </cell>
          <cell r="F16286">
            <v>6</v>
          </cell>
          <cell r="G16286">
            <v>7</v>
          </cell>
          <cell r="H16286">
            <v>9</v>
          </cell>
          <cell r="I16286">
            <v>7</v>
          </cell>
          <cell r="J16286">
            <v>4</v>
          </cell>
          <cell r="K16286">
            <v>6</v>
          </cell>
          <cell r="L16286">
            <v>9</v>
          </cell>
        </row>
        <row r="16287">
          <cell r="E16287">
            <v>35645</v>
          </cell>
          <cell r="F16287">
            <v>7</v>
          </cell>
          <cell r="G16287">
            <v>13</v>
          </cell>
          <cell r="H16287">
            <v>6</v>
          </cell>
          <cell r="I16287">
            <v>11</v>
          </cell>
          <cell r="J16287">
            <v>9</v>
          </cell>
          <cell r="K16287">
            <v>13</v>
          </cell>
          <cell r="L16287">
            <v>7</v>
          </cell>
        </row>
        <row r="16288">
          <cell r="E16288">
            <v>35646</v>
          </cell>
          <cell r="F16288">
            <v>11</v>
          </cell>
          <cell r="G16288">
            <v>4</v>
          </cell>
          <cell r="H16288">
            <v>4</v>
          </cell>
          <cell r="I16288">
            <v>7</v>
          </cell>
          <cell r="J16288">
            <v>4</v>
          </cell>
          <cell r="K16288">
            <v>9</v>
          </cell>
          <cell r="L16288">
            <v>0</v>
          </cell>
        </row>
        <row r="16289">
          <cell r="E16289">
            <v>35647</v>
          </cell>
          <cell r="F16289">
            <v>6</v>
          </cell>
          <cell r="G16289">
            <v>9</v>
          </cell>
          <cell r="H16289">
            <v>9</v>
          </cell>
          <cell r="I16289">
            <v>6</v>
          </cell>
          <cell r="J16289">
            <v>7</v>
          </cell>
          <cell r="K16289">
            <v>0</v>
          </cell>
          <cell r="L16289">
            <v>7</v>
          </cell>
        </row>
        <row r="16290">
          <cell r="E16290">
            <v>35648</v>
          </cell>
          <cell r="F16290">
            <v>4</v>
          </cell>
          <cell r="G16290">
            <v>4</v>
          </cell>
          <cell r="H16290">
            <v>4</v>
          </cell>
          <cell r="I16290">
            <v>4</v>
          </cell>
          <cell r="J16290">
            <v>0</v>
          </cell>
          <cell r="K16290">
            <v>6</v>
          </cell>
          <cell r="L16290">
            <v>0</v>
          </cell>
        </row>
        <row r="16291">
          <cell r="E16291">
            <v>35649</v>
          </cell>
          <cell r="F16291">
            <v>13</v>
          </cell>
          <cell r="G16291">
            <v>15</v>
          </cell>
          <cell r="H16291">
            <v>17</v>
          </cell>
          <cell r="I16291">
            <v>0</v>
          </cell>
          <cell r="J16291">
            <v>19</v>
          </cell>
          <cell r="K16291">
            <v>11</v>
          </cell>
          <cell r="L16291">
            <v>11</v>
          </cell>
        </row>
        <row r="16292">
          <cell r="E16292">
            <v>35650</v>
          </cell>
          <cell r="F16292">
            <v>6</v>
          </cell>
          <cell r="G16292">
            <v>7</v>
          </cell>
          <cell r="H16292">
            <v>6</v>
          </cell>
          <cell r="I16292">
            <v>13</v>
          </cell>
          <cell r="J16292">
            <v>20</v>
          </cell>
          <cell r="K16292">
            <v>22</v>
          </cell>
          <cell r="L16292">
            <v>19</v>
          </cell>
        </row>
        <row r="16293">
          <cell r="E16293">
            <v>35651</v>
          </cell>
          <cell r="F16293">
            <v>32</v>
          </cell>
          <cell r="G16293">
            <v>24</v>
          </cell>
          <cell r="H16293">
            <v>20</v>
          </cell>
          <cell r="I16293">
            <v>19</v>
          </cell>
          <cell r="J16293">
            <v>20</v>
          </cell>
          <cell r="K16293">
            <v>17</v>
          </cell>
          <cell r="L16293">
            <v>15</v>
          </cell>
        </row>
        <row r="16294">
          <cell r="E16294">
            <v>35652</v>
          </cell>
          <cell r="F16294">
            <v>7</v>
          </cell>
          <cell r="G16294">
            <v>4</v>
          </cell>
          <cell r="H16294">
            <v>4</v>
          </cell>
          <cell r="I16294">
            <v>4</v>
          </cell>
          <cell r="J16294">
            <v>0</v>
          </cell>
          <cell r="K16294">
            <v>9</v>
          </cell>
          <cell r="L16294">
            <v>9</v>
          </cell>
        </row>
        <row r="16295">
          <cell r="E16295">
            <v>35653</v>
          </cell>
          <cell r="F16295">
            <v>13</v>
          </cell>
          <cell r="G16295">
            <v>15</v>
          </cell>
          <cell r="H16295">
            <v>7</v>
          </cell>
          <cell r="I16295">
            <v>6</v>
          </cell>
          <cell r="J16295">
            <v>13</v>
          </cell>
          <cell r="K16295">
            <v>6</v>
          </cell>
          <cell r="L16295">
            <v>13</v>
          </cell>
        </row>
        <row r="16296">
          <cell r="E16296">
            <v>35654</v>
          </cell>
          <cell r="F16296">
            <v>4</v>
          </cell>
          <cell r="G16296">
            <v>4</v>
          </cell>
          <cell r="H16296">
            <v>0</v>
          </cell>
          <cell r="I16296">
            <v>0</v>
          </cell>
          <cell r="J16296">
            <v>4</v>
          </cell>
          <cell r="K16296">
            <v>6</v>
          </cell>
          <cell r="L16296">
            <v>6</v>
          </cell>
        </row>
        <row r="16297">
          <cell r="E16297">
            <v>35655</v>
          </cell>
          <cell r="F16297">
            <v>13</v>
          </cell>
          <cell r="G16297">
            <v>6</v>
          </cell>
          <cell r="H16297">
            <v>6</v>
          </cell>
          <cell r="I16297">
            <v>9</v>
          </cell>
          <cell r="J16297">
            <v>0</v>
          </cell>
          <cell r="K16297">
            <v>7</v>
          </cell>
          <cell r="L16297">
            <v>13</v>
          </cell>
        </row>
        <row r="16298">
          <cell r="E16298">
            <v>35656</v>
          </cell>
          <cell r="F16298">
            <v>9</v>
          </cell>
          <cell r="G16298">
            <v>13</v>
          </cell>
          <cell r="H16298">
            <v>15</v>
          </cell>
          <cell r="I16298">
            <v>6</v>
          </cell>
          <cell r="J16298">
            <v>7</v>
          </cell>
          <cell r="K16298">
            <v>4</v>
          </cell>
          <cell r="L16298">
            <v>13</v>
          </cell>
        </row>
        <row r="16299">
          <cell r="E16299">
            <v>35657</v>
          </cell>
          <cell r="F16299">
            <v>13</v>
          </cell>
          <cell r="G16299">
            <v>19</v>
          </cell>
          <cell r="H16299">
            <v>11</v>
          </cell>
          <cell r="I16299">
            <v>28</v>
          </cell>
          <cell r="J16299">
            <v>26</v>
          </cell>
          <cell r="K16299">
            <v>33</v>
          </cell>
          <cell r="L16299">
            <v>24</v>
          </cell>
        </row>
        <row r="16300">
          <cell r="E16300">
            <v>35658</v>
          </cell>
          <cell r="F16300">
            <v>22</v>
          </cell>
          <cell r="G16300">
            <v>19</v>
          </cell>
          <cell r="H16300">
            <v>24</v>
          </cell>
          <cell r="I16300">
            <v>20</v>
          </cell>
          <cell r="J16300">
            <v>22</v>
          </cell>
          <cell r="K16300">
            <v>26</v>
          </cell>
          <cell r="L16300">
            <v>24</v>
          </cell>
        </row>
        <row r="16301">
          <cell r="E16301">
            <v>35659</v>
          </cell>
          <cell r="F16301">
            <v>7</v>
          </cell>
          <cell r="G16301">
            <v>4</v>
          </cell>
          <cell r="H16301">
            <v>6</v>
          </cell>
          <cell r="I16301">
            <v>6</v>
          </cell>
          <cell r="J16301">
            <v>9</v>
          </cell>
          <cell r="K16301">
            <v>9</v>
          </cell>
          <cell r="L16301">
            <v>4</v>
          </cell>
        </row>
        <row r="16302">
          <cell r="E16302">
            <v>35660</v>
          </cell>
          <cell r="F16302">
            <v>6</v>
          </cell>
          <cell r="G16302">
            <v>9</v>
          </cell>
          <cell r="H16302">
            <v>9</v>
          </cell>
          <cell r="I16302">
            <v>0</v>
          </cell>
          <cell r="J16302">
            <v>0</v>
          </cell>
          <cell r="K16302">
            <v>4</v>
          </cell>
          <cell r="L16302">
            <v>0</v>
          </cell>
        </row>
        <row r="16303">
          <cell r="E16303">
            <v>35661</v>
          </cell>
          <cell r="F16303">
            <v>11</v>
          </cell>
          <cell r="G16303">
            <v>7</v>
          </cell>
          <cell r="H16303">
            <v>4</v>
          </cell>
          <cell r="I16303">
            <v>0</v>
          </cell>
          <cell r="J16303">
            <v>9</v>
          </cell>
          <cell r="K16303">
            <v>9</v>
          </cell>
          <cell r="L16303">
            <v>11</v>
          </cell>
        </row>
        <row r="16304">
          <cell r="E16304">
            <v>35662</v>
          </cell>
          <cell r="F16304">
            <v>6</v>
          </cell>
          <cell r="G16304">
            <v>6</v>
          </cell>
          <cell r="H16304">
            <v>7</v>
          </cell>
          <cell r="I16304">
            <v>9</v>
          </cell>
          <cell r="J16304">
            <v>4</v>
          </cell>
          <cell r="K16304">
            <v>7</v>
          </cell>
          <cell r="L16304">
            <v>7</v>
          </cell>
        </row>
        <row r="16305">
          <cell r="E16305">
            <v>35663</v>
          </cell>
          <cell r="F16305">
            <v>7</v>
          </cell>
          <cell r="G16305">
            <v>15</v>
          </cell>
          <cell r="H16305">
            <v>9</v>
          </cell>
          <cell r="I16305">
            <v>11</v>
          </cell>
          <cell r="J16305">
            <v>11</v>
          </cell>
          <cell r="K16305">
            <v>9</v>
          </cell>
          <cell r="L16305">
            <v>13</v>
          </cell>
        </row>
        <row r="16306">
          <cell r="E16306">
            <v>35664</v>
          </cell>
          <cell r="F16306">
            <v>0</v>
          </cell>
          <cell r="G16306">
            <v>4</v>
          </cell>
          <cell r="H16306">
            <v>0</v>
          </cell>
          <cell r="I16306">
            <v>7</v>
          </cell>
          <cell r="J16306">
            <v>6</v>
          </cell>
          <cell r="K16306">
            <v>0</v>
          </cell>
          <cell r="L16306">
            <v>6</v>
          </cell>
        </row>
        <row r="16307">
          <cell r="E16307">
            <v>35665</v>
          </cell>
          <cell r="F16307">
            <v>15</v>
          </cell>
          <cell r="G16307">
            <v>13</v>
          </cell>
          <cell r="H16307">
            <v>0</v>
          </cell>
          <cell r="I16307">
            <v>11</v>
          </cell>
          <cell r="J16307">
            <v>11</v>
          </cell>
          <cell r="K16307">
            <v>6</v>
          </cell>
          <cell r="L16307">
            <v>4</v>
          </cell>
        </row>
        <row r="16308">
          <cell r="E16308">
            <v>35666</v>
          </cell>
          <cell r="F16308">
            <v>7</v>
          </cell>
          <cell r="G16308">
            <v>6</v>
          </cell>
          <cell r="H16308">
            <v>7</v>
          </cell>
          <cell r="I16308">
            <v>9</v>
          </cell>
          <cell r="J16308">
            <v>7</v>
          </cell>
          <cell r="K16308">
            <v>4</v>
          </cell>
          <cell r="L16308">
            <v>9</v>
          </cell>
        </row>
        <row r="16309">
          <cell r="E16309">
            <v>35667</v>
          </cell>
          <cell r="F16309">
            <v>7</v>
          </cell>
          <cell r="G16309">
            <v>17</v>
          </cell>
          <cell r="H16309">
            <v>15</v>
          </cell>
          <cell r="I16309">
            <v>9</v>
          </cell>
          <cell r="J16309">
            <v>7</v>
          </cell>
          <cell r="K16309">
            <v>6</v>
          </cell>
          <cell r="L16309">
            <v>13</v>
          </cell>
        </row>
        <row r="16310">
          <cell r="E16310">
            <v>35668</v>
          </cell>
          <cell r="F16310">
            <v>13</v>
          </cell>
          <cell r="G16310">
            <v>7</v>
          </cell>
          <cell r="H16310">
            <v>7</v>
          </cell>
          <cell r="I16310">
            <v>0</v>
          </cell>
          <cell r="J16310">
            <v>9</v>
          </cell>
          <cell r="K16310">
            <v>11</v>
          </cell>
          <cell r="L16310">
            <v>4</v>
          </cell>
        </row>
        <row r="16311">
          <cell r="E16311">
            <v>35669</v>
          </cell>
          <cell r="F16311">
            <v>11</v>
          </cell>
          <cell r="G16311">
            <v>13</v>
          </cell>
          <cell r="H16311">
            <v>11</v>
          </cell>
          <cell r="I16311">
            <v>6</v>
          </cell>
          <cell r="J16311">
            <v>13</v>
          </cell>
          <cell r="K16311">
            <v>9</v>
          </cell>
          <cell r="L16311">
            <v>9</v>
          </cell>
        </row>
        <row r="16312">
          <cell r="E16312">
            <v>35670</v>
          </cell>
          <cell r="F16312">
            <v>15</v>
          </cell>
          <cell r="G16312">
            <v>11</v>
          </cell>
          <cell r="H16312">
            <v>7</v>
          </cell>
          <cell r="I16312">
            <v>9</v>
          </cell>
          <cell r="J16312">
            <v>7</v>
          </cell>
          <cell r="K16312">
            <v>7</v>
          </cell>
          <cell r="L16312">
            <v>4</v>
          </cell>
        </row>
        <row r="16313">
          <cell r="E16313">
            <v>35671</v>
          </cell>
          <cell r="F16313">
            <v>15</v>
          </cell>
          <cell r="G16313">
            <v>7</v>
          </cell>
          <cell r="H16313">
            <v>13</v>
          </cell>
          <cell r="I16313">
            <v>0</v>
          </cell>
          <cell r="J16313">
            <v>13</v>
          </cell>
          <cell r="K16313">
            <v>17</v>
          </cell>
          <cell r="L16313">
            <v>19</v>
          </cell>
        </row>
        <row r="16314">
          <cell r="E16314">
            <v>35672</v>
          </cell>
          <cell r="F16314">
            <v>7</v>
          </cell>
          <cell r="G16314">
            <v>11</v>
          </cell>
          <cell r="H16314">
            <v>17</v>
          </cell>
          <cell r="I16314">
            <v>11</v>
          </cell>
          <cell r="J16314">
            <v>11</v>
          </cell>
          <cell r="K16314">
            <v>13</v>
          </cell>
          <cell r="L16314">
            <v>0</v>
          </cell>
        </row>
        <row r="16315">
          <cell r="E16315">
            <v>35673</v>
          </cell>
          <cell r="F16315">
            <v>11</v>
          </cell>
          <cell r="G16315">
            <v>11</v>
          </cell>
          <cell r="H16315">
            <v>11</v>
          </cell>
          <cell r="I16315">
            <v>13</v>
          </cell>
          <cell r="J16315">
            <v>15</v>
          </cell>
          <cell r="K16315">
            <v>19</v>
          </cell>
          <cell r="L16315">
            <v>17</v>
          </cell>
        </row>
        <row r="16316">
          <cell r="E16316">
            <v>35674</v>
          </cell>
          <cell r="F16316">
            <v>7</v>
          </cell>
          <cell r="G16316">
            <v>11</v>
          </cell>
          <cell r="H16316">
            <v>13</v>
          </cell>
          <cell r="I16316">
            <v>20</v>
          </cell>
          <cell r="J16316">
            <v>22</v>
          </cell>
          <cell r="K16316">
            <v>22</v>
          </cell>
          <cell r="L16316">
            <v>17</v>
          </cell>
        </row>
        <row r="16317">
          <cell r="E16317">
            <v>35675</v>
          </cell>
          <cell r="F16317">
            <v>11</v>
          </cell>
          <cell r="G16317">
            <v>15</v>
          </cell>
          <cell r="H16317">
            <v>9</v>
          </cell>
          <cell r="I16317">
            <v>9</v>
          </cell>
          <cell r="J16317">
            <v>13</v>
          </cell>
          <cell r="K16317">
            <v>11</v>
          </cell>
          <cell r="L16317">
            <v>9</v>
          </cell>
        </row>
        <row r="16318">
          <cell r="E16318">
            <v>35676</v>
          </cell>
          <cell r="F16318">
            <v>15</v>
          </cell>
          <cell r="G16318">
            <v>7</v>
          </cell>
          <cell r="H16318">
            <v>15</v>
          </cell>
          <cell r="I16318">
            <v>19</v>
          </cell>
          <cell r="J16318">
            <v>22</v>
          </cell>
          <cell r="K16318">
            <v>9</v>
          </cell>
          <cell r="L16318">
            <v>9</v>
          </cell>
        </row>
        <row r="16319">
          <cell r="E16319">
            <v>35677</v>
          </cell>
          <cell r="F16319">
            <v>17</v>
          </cell>
          <cell r="G16319">
            <v>11</v>
          </cell>
          <cell r="H16319">
            <v>7</v>
          </cell>
          <cell r="I16319">
            <v>6</v>
          </cell>
          <cell r="J16319">
            <v>7</v>
          </cell>
          <cell r="K16319">
            <v>9</v>
          </cell>
          <cell r="L16319">
            <v>11</v>
          </cell>
        </row>
        <row r="16320">
          <cell r="E16320">
            <v>35678</v>
          </cell>
          <cell r="F16320">
            <v>7</v>
          </cell>
          <cell r="G16320">
            <v>9</v>
          </cell>
          <cell r="H16320">
            <v>4</v>
          </cell>
          <cell r="I16320">
            <v>9</v>
          </cell>
          <cell r="J16320">
            <v>6</v>
          </cell>
          <cell r="K16320">
            <v>0</v>
          </cell>
          <cell r="L16320">
            <v>6</v>
          </cell>
        </row>
        <row r="16321">
          <cell r="E16321">
            <v>35679</v>
          </cell>
          <cell r="F16321">
            <v>11</v>
          </cell>
          <cell r="G16321">
            <v>7</v>
          </cell>
          <cell r="H16321">
            <v>7</v>
          </cell>
          <cell r="I16321">
            <v>0</v>
          </cell>
          <cell r="J16321">
            <v>11</v>
          </cell>
          <cell r="K16321">
            <v>15</v>
          </cell>
          <cell r="L16321">
            <v>11</v>
          </cell>
        </row>
        <row r="16322">
          <cell r="E16322">
            <v>35680</v>
          </cell>
          <cell r="F16322">
            <v>11</v>
          </cell>
          <cell r="G16322">
            <v>6</v>
          </cell>
          <cell r="H16322">
            <v>13</v>
          </cell>
          <cell r="I16322">
            <v>17</v>
          </cell>
          <cell r="J16322">
            <v>7</v>
          </cell>
          <cell r="K16322">
            <v>6</v>
          </cell>
          <cell r="L16322">
            <v>7</v>
          </cell>
        </row>
        <row r="16323">
          <cell r="E16323">
            <v>35681</v>
          </cell>
          <cell r="F16323">
            <v>6</v>
          </cell>
          <cell r="G16323">
            <v>4</v>
          </cell>
          <cell r="H16323">
            <v>0</v>
          </cell>
          <cell r="I16323">
            <v>6</v>
          </cell>
          <cell r="J16323">
            <v>0</v>
          </cell>
          <cell r="K16323">
            <v>0</v>
          </cell>
          <cell r="L16323">
            <v>0</v>
          </cell>
        </row>
        <row r="16324">
          <cell r="E16324">
            <v>35682</v>
          </cell>
          <cell r="F16324">
            <v>0</v>
          </cell>
          <cell r="G16324">
            <v>6</v>
          </cell>
          <cell r="H16324">
            <v>6</v>
          </cell>
          <cell r="I16324">
            <v>6</v>
          </cell>
          <cell r="J16324">
            <v>0</v>
          </cell>
          <cell r="K16324">
            <v>0</v>
          </cell>
          <cell r="L16324">
            <v>0</v>
          </cell>
        </row>
        <row r="16325">
          <cell r="E16325">
            <v>35683</v>
          </cell>
          <cell r="F16325">
            <v>0</v>
          </cell>
          <cell r="G16325">
            <v>6</v>
          </cell>
          <cell r="H16325">
            <v>7</v>
          </cell>
          <cell r="I16325">
            <v>4</v>
          </cell>
          <cell r="J16325">
            <v>0</v>
          </cell>
          <cell r="K16325">
            <v>0</v>
          </cell>
          <cell r="L16325">
            <v>4</v>
          </cell>
        </row>
        <row r="16326">
          <cell r="E16326">
            <v>35684</v>
          </cell>
          <cell r="F16326">
            <v>11</v>
          </cell>
          <cell r="G16326">
            <v>0</v>
          </cell>
          <cell r="H16326">
            <v>7</v>
          </cell>
          <cell r="I16326">
            <v>19</v>
          </cell>
          <cell r="J16326">
            <v>9</v>
          </cell>
          <cell r="K16326">
            <v>11</v>
          </cell>
          <cell r="L16326">
            <v>9</v>
          </cell>
        </row>
        <row r="16327">
          <cell r="E16327">
            <v>35685</v>
          </cell>
          <cell r="F16327">
            <v>17</v>
          </cell>
          <cell r="G16327">
            <v>15</v>
          </cell>
          <cell r="H16327">
            <v>13</v>
          </cell>
          <cell r="I16327">
            <v>15</v>
          </cell>
          <cell r="J16327">
            <v>9</v>
          </cell>
          <cell r="K16327">
            <v>9</v>
          </cell>
          <cell r="L16327">
            <v>13</v>
          </cell>
        </row>
        <row r="16328">
          <cell r="E16328">
            <v>35686</v>
          </cell>
          <cell r="F16328">
            <v>9</v>
          </cell>
          <cell r="G16328">
            <v>11</v>
          </cell>
          <cell r="H16328">
            <v>9</v>
          </cell>
          <cell r="I16328">
            <v>0</v>
          </cell>
          <cell r="J16328">
            <v>0</v>
          </cell>
          <cell r="K16328">
            <v>9</v>
          </cell>
          <cell r="L16328">
            <v>0</v>
          </cell>
        </row>
        <row r="16329">
          <cell r="E16329">
            <v>35687</v>
          </cell>
          <cell r="F16329">
            <v>11</v>
          </cell>
          <cell r="G16329">
            <v>11</v>
          </cell>
          <cell r="H16329">
            <v>11</v>
          </cell>
          <cell r="I16329">
            <v>19</v>
          </cell>
          <cell r="J16329">
            <v>13</v>
          </cell>
          <cell r="K16329">
            <v>13</v>
          </cell>
          <cell r="L16329">
            <v>13</v>
          </cell>
        </row>
        <row r="16330">
          <cell r="E16330">
            <v>35688</v>
          </cell>
          <cell r="F16330">
            <v>0</v>
          </cell>
          <cell r="G16330">
            <v>11</v>
          </cell>
          <cell r="H16330">
            <v>20</v>
          </cell>
          <cell r="I16330">
            <v>11</v>
          </cell>
          <cell r="J16330">
            <v>13</v>
          </cell>
          <cell r="K16330">
            <v>11</v>
          </cell>
          <cell r="L16330">
            <v>7</v>
          </cell>
        </row>
        <row r="16331">
          <cell r="E16331">
            <v>35689</v>
          </cell>
          <cell r="F16331">
            <v>11</v>
          </cell>
          <cell r="G16331">
            <v>17</v>
          </cell>
          <cell r="H16331">
            <v>13</v>
          </cell>
          <cell r="I16331">
            <v>15</v>
          </cell>
          <cell r="J16331">
            <v>11</v>
          </cell>
          <cell r="K16331">
            <v>9</v>
          </cell>
          <cell r="L16331">
            <v>7</v>
          </cell>
        </row>
        <row r="16332">
          <cell r="E16332">
            <v>35690</v>
          </cell>
          <cell r="F16332">
            <v>4</v>
          </cell>
          <cell r="G16332">
            <v>0</v>
          </cell>
          <cell r="H16332">
            <v>6</v>
          </cell>
          <cell r="I16332">
            <v>4</v>
          </cell>
          <cell r="J16332">
            <v>7</v>
          </cell>
          <cell r="K16332">
            <v>4</v>
          </cell>
          <cell r="L16332">
            <v>9</v>
          </cell>
        </row>
        <row r="16333">
          <cell r="E16333">
            <v>35691</v>
          </cell>
          <cell r="F16333">
            <v>32</v>
          </cell>
          <cell r="G16333">
            <v>37</v>
          </cell>
          <cell r="H16333">
            <v>32</v>
          </cell>
          <cell r="I16333">
            <v>30</v>
          </cell>
          <cell r="J16333">
            <v>26</v>
          </cell>
          <cell r="K16333">
            <v>26</v>
          </cell>
          <cell r="L16333">
            <v>28</v>
          </cell>
        </row>
        <row r="16334">
          <cell r="E16334">
            <v>35692</v>
          </cell>
          <cell r="F16334">
            <v>7</v>
          </cell>
          <cell r="G16334">
            <v>11</v>
          </cell>
          <cell r="H16334">
            <v>4</v>
          </cell>
          <cell r="I16334">
            <v>9</v>
          </cell>
          <cell r="J16334">
            <v>9</v>
          </cell>
          <cell r="K16334">
            <v>7</v>
          </cell>
          <cell r="L16334">
            <v>13</v>
          </cell>
        </row>
        <row r="16335">
          <cell r="E16335">
            <v>35693</v>
          </cell>
          <cell r="F16335">
            <v>0</v>
          </cell>
          <cell r="G16335">
            <v>0</v>
          </cell>
          <cell r="H16335">
            <v>0</v>
          </cell>
          <cell r="I16335">
            <v>0</v>
          </cell>
          <cell r="J16335">
            <v>0</v>
          </cell>
          <cell r="K16335">
            <v>6</v>
          </cell>
          <cell r="L16335">
            <v>11</v>
          </cell>
        </row>
        <row r="16336">
          <cell r="E16336">
            <v>35694</v>
          </cell>
          <cell r="F16336">
            <v>4</v>
          </cell>
          <cell r="G16336">
            <v>0</v>
          </cell>
          <cell r="H16336">
            <v>0</v>
          </cell>
          <cell r="I16336">
            <v>4</v>
          </cell>
          <cell r="J16336">
            <v>6</v>
          </cell>
          <cell r="K16336">
            <v>7</v>
          </cell>
          <cell r="L16336">
            <v>0</v>
          </cell>
        </row>
        <row r="16337">
          <cell r="E16337">
            <v>35695</v>
          </cell>
          <cell r="F16337">
            <v>9</v>
          </cell>
          <cell r="G16337">
            <v>6</v>
          </cell>
          <cell r="H16337">
            <v>13</v>
          </cell>
          <cell r="I16337">
            <v>7</v>
          </cell>
          <cell r="J16337">
            <v>11</v>
          </cell>
          <cell r="K16337">
            <v>7</v>
          </cell>
          <cell r="L16337">
            <v>6</v>
          </cell>
        </row>
        <row r="16338">
          <cell r="E16338">
            <v>35696</v>
          </cell>
          <cell r="F16338">
            <v>7</v>
          </cell>
          <cell r="G16338">
            <v>6</v>
          </cell>
          <cell r="H16338">
            <v>11</v>
          </cell>
          <cell r="I16338">
            <v>9</v>
          </cell>
          <cell r="J16338">
            <v>13</v>
          </cell>
          <cell r="K16338">
            <v>7</v>
          </cell>
          <cell r="L16338">
            <v>13</v>
          </cell>
        </row>
        <row r="16339">
          <cell r="E16339">
            <v>35697</v>
          </cell>
          <cell r="F16339">
            <v>0</v>
          </cell>
          <cell r="G16339">
            <v>0</v>
          </cell>
          <cell r="H16339">
            <v>11</v>
          </cell>
          <cell r="I16339">
            <v>7</v>
          </cell>
          <cell r="J16339">
            <v>9</v>
          </cell>
          <cell r="K16339">
            <v>15</v>
          </cell>
          <cell r="L16339">
            <v>11</v>
          </cell>
        </row>
        <row r="16340">
          <cell r="E16340">
            <v>35698</v>
          </cell>
          <cell r="F16340">
            <v>7</v>
          </cell>
          <cell r="G16340">
            <v>7</v>
          </cell>
          <cell r="H16340">
            <v>0</v>
          </cell>
          <cell r="I16340">
            <v>0</v>
          </cell>
          <cell r="J16340">
            <v>0</v>
          </cell>
          <cell r="K16340">
            <v>0</v>
          </cell>
          <cell r="L16340">
            <v>17</v>
          </cell>
        </row>
        <row r="16341">
          <cell r="E16341">
            <v>35699</v>
          </cell>
          <cell r="F16341">
            <v>6</v>
          </cell>
          <cell r="G16341">
            <v>11</v>
          </cell>
          <cell r="H16341">
            <v>11</v>
          </cell>
          <cell r="I16341">
            <v>17</v>
          </cell>
          <cell r="J16341">
            <v>17</v>
          </cell>
          <cell r="K16341">
            <v>19</v>
          </cell>
          <cell r="L16341">
            <v>11</v>
          </cell>
        </row>
        <row r="16342">
          <cell r="E16342">
            <v>35700</v>
          </cell>
          <cell r="F16342">
            <v>13</v>
          </cell>
          <cell r="G16342">
            <v>13</v>
          </cell>
          <cell r="H16342">
            <v>9</v>
          </cell>
          <cell r="I16342">
            <v>17</v>
          </cell>
          <cell r="J16342">
            <v>9</v>
          </cell>
          <cell r="K16342">
            <v>15</v>
          </cell>
          <cell r="L16342">
            <v>19</v>
          </cell>
        </row>
        <row r="16343">
          <cell r="E16343">
            <v>35701</v>
          </cell>
          <cell r="F16343">
            <v>41</v>
          </cell>
          <cell r="G16343">
            <v>22</v>
          </cell>
          <cell r="H16343">
            <v>24</v>
          </cell>
          <cell r="I16343">
            <v>20</v>
          </cell>
          <cell r="J16343">
            <v>17</v>
          </cell>
          <cell r="K16343">
            <v>19</v>
          </cell>
          <cell r="L16343">
            <v>17</v>
          </cell>
        </row>
        <row r="16344">
          <cell r="E16344">
            <v>35702</v>
          </cell>
          <cell r="F16344">
            <v>11</v>
          </cell>
          <cell r="G16344">
            <v>9</v>
          </cell>
          <cell r="H16344">
            <v>11</v>
          </cell>
          <cell r="I16344">
            <v>7</v>
          </cell>
          <cell r="J16344">
            <v>13</v>
          </cell>
          <cell r="K16344">
            <v>13</v>
          </cell>
          <cell r="L16344">
            <v>7</v>
          </cell>
        </row>
        <row r="16345">
          <cell r="E16345">
            <v>35703</v>
          </cell>
          <cell r="F16345">
            <v>6</v>
          </cell>
          <cell r="G16345">
            <v>7</v>
          </cell>
          <cell r="H16345">
            <v>0</v>
          </cell>
          <cell r="I16345">
            <v>9</v>
          </cell>
          <cell r="J16345">
            <v>13</v>
          </cell>
          <cell r="K16345">
            <v>11</v>
          </cell>
          <cell r="L16345">
            <v>6</v>
          </cell>
        </row>
        <row r="16346">
          <cell r="E16346">
            <v>35704</v>
          </cell>
          <cell r="F16346">
            <v>11</v>
          </cell>
          <cell r="G16346">
            <v>28</v>
          </cell>
          <cell r="H16346">
            <v>13</v>
          </cell>
          <cell r="I16346">
            <v>13</v>
          </cell>
          <cell r="J16346">
            <v>9</v>
          </cell>
          <cell r="K16346">
            <v>0</v>
          </cell>
          <cell r="L16346">
            <v>9</v>
          </cell>
        </row>
        <row r="16347">
          <cell r="E16347">
            <v>35705</v>
          </cell>
          <cell r="F16347">
            <v>4</v>
          </cell>
          <cell r="G16347">
            <v>4</v>
          </cell>
          <cell r="H16347">
            <v>13</v>
          </cell>
          <cell r="I16347">
            <v>22</v>
          </cell>
          <cell r="J16347">
            <v>11</v>
          </cell>
          <cell r="K16347">
            <v>22</v>
          </cell>
          <cell r="L16347">
            <v>22</v>
          </cell>
        </row>
        <row r="16348">
          <cell r="E16348">
            <v>35706</v>
          </cell>
          <cell r="F16348">
            <v>7</v>
          </cell>
          <cell r="G16348">
            <v>17</v>
          </cell>
          <cell r="H16348">
            <v>28</v>
          </cell>
          <cell r="I16348">
            <v>30</v>
          </cell>
          <cell r="J16348">
            <v>28</v>
          </cell>
          <cell r="K16348">
            <v>24</v>
          </cell>
          <cell r="L16348">
            <v>13</v>
          </cell>
        </row>
        <row r="16349">
          <cell r="E16349">
            <v>35707</v>
          </cell>
          <cell r="F16349">
            <v>4</v>
          </cell>
          <cell r="G16349">
            <v>7</v>
          </cell>
          <cell r="H16349">
            <v>7</v>
          </cell>
          <cell r="I16349">
            <v>6</v>
          </cell>
          <cell r="J16349">
            <v>0</v>
          </cell>
          <cell r="K16349">
            <v>6</v>
          </cell>
          <cell r="L16349">
            <v>7</v>
          </cell>
        </row>
        <row r="16350">
          <cell r="E16350">
            <v>35708</v>
          </cell>
          <cell r="F16350">
            <v>13</v>
          </cell>
          <cell r="G16350">
            <v>11</v>
          </cell>
          <cell r="H16350">
            <v>0</v>
          </cell>
          <cell r="I16350">
            <v>24</v>
          </cell>
          <cell r="J16350">
            <v>28</v>
          </cell>
          <cell r="K16350">
            <v>32</v>
          </cell>
          <cell r="L16350">
            <v>28</v>
          </cell>
        </row>
        <row r="16351">
          <cell r="E16351">
            <v>35709</v>
          </cell>
          <cell r="F16351">
            <v>6</v>
          </cell>
          <cell r="G16351">
            <v>4</v>
          </cell>
          <cell r="H16351">
            <v>6</v>
          </cell>
          <cell r="I16351">
            <v>6</v>
          </cell>
          <cell r="J16351">
            <v>0</v>
          </cell>
          <cell r="K16351">
            <v>0</v>
          </cell>
          <cell r="L16351">
            <v>4</v>
          </cell>
        </row>
        <row r="16352">
          <cell r="E16352">
            <v>35710</v>
          </cell>
          <cell r="F16352">
            <v>11</v>
          </cell>
          <cell r="G16352">
            <v>11</v>
          </cell>
          <cell r="H16352">
            <v>24</v>
          </cell>
          <cell r="I16352">
            <v>26</v>
          </cell>
          <cell r="J16352">
            <v>30</v>
          </cell>
          <cell r="K16352">
            <v>32</v>
          </cell>
          <cell r="L16352">
            <v>35</v>
          </cell>
        </row>
        <row r="16353">
          <cell r="E16353">
            <v>35711</v>
          </cell>
          <cell r="F16353">
            <v>11</v>
          </cell>
          <cell r="G16353">
            <v>11</v>
          </cell>
          <cell r="H16353">
            <v>15</v>
          </cell>
          <cell r="I16353">
            <v>20</v>
          </cell>
          <cell r="J16353">
            <v>22</v>
          </cell>
          <cell r="K16353">
            <v>13</v>
          </cell>
          <cell r="L16353">
            <v>17</v>
          </cell>
        </row>
        <row r="16354">
          <cell r="E16354">
            <v>35712</v>
          </cell>
          <cell r="F16354">
            <v>19</v>
          </cell>
          <cell r="G16354">
            <v>24</v>
          </cell>
          <cell r="H16354">
            <v>24</v>
          </cell>
          <cell r="I16354">
            <v>19</v>
          </cell>
          <cell r="J16354">
            <v>26</v>
          </cell>
          <cell r="K16354">
            <v>22</v>
          </cell>
          <cell r="L16354">
            <v>20</v>
          </cell>
        </row>
        <row r="16355">
          <cell r="E16355">
            <v>35713</v>
          </cell>
          <cell r="F16355">
            <v>11</v>
          </cell>
          <cell r="G16355">
            <v>13</v>
          </cell>
          <cell r="H16355">
            <v>9</v>
          </cell>
          <cell r="I16355">
            <v>13</v>
          </cell>
          <cell r="J16355">
            <v>20</v>
          </cell>
          <cell r="K16355">
            <v>20</v>
          </cell>
          <cell r="L16355">
            <v>9</v>
          </cell>
        </row>
        <row r="16356">
          <cell r="E16356">
            <v>35714</v>
          </cell>
          <cell r="F16356">
            <v>6</v>
          </cell>
          <cell r="G16356">
            <v>0</v>
          </cell>
          <cell r="H16356">
            <v>4</v>
          </cell>
          <cell r="I16356">
            <v>7</v>
          </cell>
          <cell r="J16356">
            <v>13</v>
          </cell>
          <cell r="K16356">
            <v>13</v>
          </cell>
          <cell r="L16356">
            <v>11</v>
          </cell>
        </row>
        <row r="16357">
          <cell r="E16357">
            <v>35715</v>
          </cell>
          <cell r="F16357">
            <v>20</v>
          </cell>
          <cell r="G16357">
            <v>22</v>
          </cell>
          <cell r="H16357">
            <v>19</v>
          </cell>
          <cell r="I16357">
            <v>19</v>
          </cell>
          <cell r="J16357">
            <v>24</v>
          </cell>
          <cell r="K16357">
            <v>11</v>
          </cell>
          <cell r="L16357">
            <v>19</v>
          </cell>
        </row>
        <row r="16358">
          <cell r="E16358">
            <v>35716</v>
          </cell>
          <cell r="F16358">
            <v>19</v>
          </cell>
          <cell r="G16358">
            <v>17</v>
          </cell>
          <cell r="H16358">
            <v>13</v>
          </cell>
          <cell r="I16358">
            <v>7</v>
          </cell>
          <cell r="J16358">
            <v>7</v>
          </cell>
          <cell r="K16358">
            <v>7</v>
          </cell>
          <cell r="L16358">
            <v>11</v>
          </cell>
        </row>
        <row r="16359">
          <cell r="E16359">
            <v>35717</v>
          </cell>
          <cell r="F16359">
            <v>22</v>
          </cell>
          <cell r="G16359">
            <v>26</v>
          </cell>
          <cell r="H16359">
            <v>24</v>
          </cell>
          <cell r="I16359">
            <v>33</v>
          </cell>
          <cell r="J16359">
            <v>28</v>
          </cell>
          <cell r="K16359">
            <v>24</v>
          </cell>
          <cell r="L16359">
            <v>24</v>
          </cell>
        </row>
        <row r="16360">
          <cell r="E16360">
            <v>35718</v>
          </cell>
          <cell r="F16360">
            <v>19</v>
          </cell>
          <cell r="G16360">
            <v>20</v>
          </cell>
          <cell r="H16360">
            <v>0</v>
          </cell>
          <cell r="I16360">
            <v>7</v>
          </cell>
          <cell r="J16360">
            <v>7</v>
          </cell>
          <cell r="K16360">
            <v>6</v>
          </cell>
          <cell r="L16360">
            <v>9</v>
          </cell>
        </row>
        <row r="16361">
          <cell r="E16361">
            <v>35719</v>
          </cell>
          <cell r="F16361">
            <v>15</v>
          </cell>
          <cell r="G16361">
            <v>20</v>
          </cell>
          <cell r="H16361">
            <v>17</v>
          </cell>
          <cell r="I16361">
            <v>15</v>
          </cell>
          <cell r="J16361">
            <v>13</v>
          </cell>
          <cell r="K16361">
            <v>11</v>
          </cell>
          <cell r="L16361">
            <v>15</v>
          </cell>
        </row>
        <row r="16362">
          <cell r="E16362">
            <v>35720</v>
          </cell>
          <cell r="F16362">
            <v>15</v>
          </cell>
          <cell r="G16362">
            <v>7</v>
          </cell>
          <cell r="H16362">
            <v>15</v>
          </cell>
          <cell r="I16362">
            <v>15</v>
          </cell>
          <cell r="J16362">
            <v>11</v>
          </cell>
          <cell r="K16362">
            <v>7</v>
          </cell>
          <cell r="L16362">
            <v>4</v>
          </cell>
        </row>
        <row r="16363">
          <cell r="E16363">
            <v>35721</v>
          </cell>
          <cell r="F16363">
            <v>4</v>
          </cell>
          <cell r="G16363">
            <v>0</v>
          </cell>
          <cell r="H16363">
            <v>0</v>
          </cell>
          <cell r="I16363">
            <v>13</v>
          </cell>
          <cell r="J16363">
            <v>19</v>
          </cell>
          <cell r="K16363">
            <v>11</v>
          </cell>
          <cell r="L16363">
            <v>13</v>
          </cell>
        </row>
        <row r="16364">
          <cell r="E16364">
            <v>35722</v>
          </cell>
          <cell r="F16364">
            <v>0</v>
          </cell>
          <cell r="G16364">
            <v>9</v>
          </cell>
          <cell r="H16364">
            <v>4</v>
          </cell>
          <cell r="I16364">
            <v>4</v>
          </cell>
          <cell r="J16364">
            <v>9</v>
          </cell>
          <cell r="K16364">
            <v>9</v>
          </cell>
          <cell r="L16364">
            <v>0</v>
          </cell>
        </row>
        <row r="16365">
          <cell r="E16365">
            <v>35723</v>
          </cell>
          <cell r="F16365">
            <v>0</v>
          </cell>
          <cell r="G16365">
            <v>0</v>
          </cell>
          <cell r="H16365">
            <v>7</v>
          </cell>
          <cell r="I16365">
            <v>0</v>
          </cell>
          <cell r="J16365">
            <v>7</v>
          </cell>
          <cell r="K16365">
            <v>9</v>
          </cell>
          <cell r="L16365">
            <v>11</v>
          </cell>
        </row>
        <row r="16366">
          <cell r="E16366">
            <v>35724</v>
          </cell>
          <cell r="F16366">
            <v>4</v>
          </cell>
          <cell r="G16366">
            <v>9</v>
          </cell>
          <cell r="H16366">
            <v>11</v>
          </cell>
          <cell r="I16366">
            <v>6</v>
          </cell>
          <cell r="J16366">
            <v>6</v>
          </cell>
          <cell r="K16366">
            <v>4</v>
          </cell>
          <cell r="L16366">
            <v>22</v>
          </cell>
        </row>
        <row r="16367">
          <cell r="E16367">
            <v>35725</v>
          </cell>
          <cell r="F16367">
            <v>4</v>
          </cell>
          <cell r="G16367">
            <v>7</v>
          </cell>
          <cell r="H16367">
            <v>4</v>
          </cell>
          <cell r="I16367">
            <v>0</v>
          </cell>
          <cell r="J16367">
            <v>7</v>
          </cell>
          <cell r="K16367">
            <v>7</v>
          </cell>
          <cell r="L16367">
            <v>7</v>
          </cell>
        </row>
        <row r="16368">
          <cell r="E16368">
            <v>35726</v>
          </cell>
          <cell r="F16368">
            <v>13</v>
          </cell>
          <cell r="G16368">
            <v>11</v>
          </cell>
          <cell r="H16368">
            <v>15</v>
          </cell>
          <cell r="I16368">
            <v>15</v>
          </cell>
          <cell r="J16368">
            <v>17</v>
          </cell>
          <cell r="K16368">
            <v>11</v>
          </cell>
          <cell r="L16368">
            <v>11</v>
          </cell>
        </row>
        <row r="16369">
          <cell r="E16369">
            <v>35727</v>
          </cell>
          <cell r="F16369">
            <v>20</v>
          </cell>
          <cell r="G16369">
            <v>17</v>
          </cell>
          <cell r="H16369">
            <v>15</v>
          </cell>
          <cell r="I16369">
            <v>11</v>
          </cell>
          <cell r="J16369">
            <v>7</v>
          </cell>
          <cell r="K16369">
            <v>17</v>
          </cell>
          <cell r="L16369">
            <v>11</v>
          </cell>
        </row>
        <row r="16370">
          <cell r="E16370">
            <v>35728</v>
          </cell>
          <cell r="F16370">
            <v>11</v>
          </cell>
          <cell r="G16370">
            <v>13</v>
          </cell>
          <cell r="H16370">
            <v>9</v>
          </cell>
          <cell r="I16370">
            <v>9</v>
          </cell>
          <cell r="J16370">
            <v>11</v>
          </cell>
          <cell r="K16370">
            <v>11</v>
          </cell>
          <cell r="L16370">
            <v>9</v>
          </cell>
        </row>
        <row r="16371">
          <cell r="E16371">
            <v>35729</v>
          </cell>
          <cell r="F16371">
            <v>26</v>
          </cell>
          <cell r="G16371">
            <v>30</v>
          </cell>
          <cell r="H16371">
            <v>32</v>
          </cell>
          <cell r="I16371">
            <v>33</v>
          </cell>
          <cell r="J16371">
            <v>44</v>
          </cell>
          <cell r="K16371">
            <v>46</v>
          </cell>
          <cell r="L16371">
            <v>13</v>
          </cell>
        </row>
        <row r="16372">
          <cell r="E16372">
            <v>35730</v>
          </cell>
          <cell r="F16372">
            <v>26</v>
          </cell>
          <cell r="G16372">
            <v>13</v>
          </cell>
          <cell r="H16372">
            <v>17</v>
          </cell>
          <cell r="I16372">
            <v>24</v>
          </cell>
          <cell r="J16372">
            <v>20</v>
          </cell>
          <cell r="K16372">
            <v>11</v>
          </cell>
          <cell r="L16372">
            <v>22</v>
          </cell>
        </row>
        <row r="16373">
          <cell r="E16373">
            <v>35731</v>
          </cell>
          <cell r="F16373">
            <v>7</v>
          </cell>
          <cell r="G16373">
            <v>9</v>
          </cell>
          <cell r="H16373">
            <v>9</v>
          </cell>
          <cell r="I16373">
            <v>6</v>
          </cell>
          <cell r="J16373">
            <v>6</v>
          </cell>
          <cell r="K16373">
            <v>0</v>
          </cell>
          <cell r="L16373">
            <v>6</v>
          </cell>
        </row>
        <row r="16374">
          <cell r="E16374">
            <v>35732</v>
          </cell>
          <cell r="F16374">
            <v>4</v>
          </cell>
          <cell r="G16374">
            <v>6</v>
          </cell>
          <cell r="H16374">
            <v>7</v>
          </cell>
          <cell r="I16374">
            <v>11</v>
          </cell>
          <cell r="J16374">
            <v>6</v>
          </cell>
          <cell r="K16374">
            <v>4</v>
          </cell>
          <cell r="L16374">
            <v>6</v>
          </cell>
        </row>
        <row r="16375">
          <cell r="E16375">
            <v>35733</v>
          </cell>
          <cell r="F16375">
            <v>11</v>
          </cell>
          <cell r="G16375">
            <v>9</v>
          </cell>
          <cell r="H16375">
            <v>6</v>
          </cell>
          <cell r="I16375">
            <v>17</v>
          </cell>
          <cell r="J16375">
            <v>15</v>
          </cell>
          <cell r="K16375">
            <v>17</v>
          </cell>
          <cell r="L16375">
            <v>13</v>
          </cell>
        </row>
        <row r="16376">
          <cell r="E16376">
            <v>35734</v>
          </cell>
          <cell r="F16376">
            <v>9</v>
          </cell>
          <cell r="G16376">
            <v>4</v>
          </cell>
          <cell r="H16376">
            <v>13</v>
          </cell>
          <cell r="I16376">
            <v>20</v>
          </cell>
          <cell r="J16376">
            <v>20</v>
          </cell>
          <cell r="K16376">
            <v>28</v>
          </cell>
          <cell r="L16376">
            <v>24</v>
          </cell>
        </row>
        <row r="16377">
          <cell r="E16377">
            <v>35735</v>
          </cell>
          <cell r="F16377">
            <v>15</v>
          </cell>
          <cell r="G16377">
            <v>20</v>
          </cell>
          <cell r="H16377">
            <v>15</v>
          </cell>
          <cell r="I16377">
            <v>17</v>
          </cell>
          <cell r="J16377">
            <v>15</v>
          </cell>
          <cell r="K16377">
            <v>15</v>
          </cell>
          <cell r="L16377">
            <v>22</v>
          </cell>
        </row>
        <row r="16378">
          <cell r="E16378">
            <v>35736</v>
          </cell>
          <cell r="F16378">
            <v>19</v>
          </cell>
          <cell r="G16378">
            <v>19</v>
          </cell>
          <cell r="H16378">
            <v>13</v>
          </cell>
          <cell r="I16378">
            <v>6</v>
          </cell>
          <cell r="J16378">
            <v>11</v>
          </cell>
          <cell r="K16378">
            <v>0</v>
          </cell>
          <cell r="L16378">
            <v>11</v>
          </cell>
        </row>
        <row r="16379">
          <cell r="E16379">
            <v>35737</v>
          </cell>
          <cell r="F16379">
            <v>26</v>
          </cell>
          <cell r="G16379">
            <v>19</v>
          </cell>
          <cell r="H16379">
            <v>13</v>
          </cell>
          <cell r="I16379">
            <v>9</v>
          </cell>
          <cell r="J16379">
            <v>17</v>
          </cell>
          <cell r="K16379">
            <v>13</v>
          </cell>
          <cell r="L16379">
            <v>9</v>
          </cell>
        </row>
        <row r="16380">
          <cell r="E16380">
            <v>35738</v>
          </cell>
          <cell r="F16380">
            <v>13</v>
          </cell>
          <cell r="G16380">
            <v>15</v>
          </cell>
          <cell r="H16380">
            <v>15</v>
          </cell>
          <cell r="I16380">
            <v>6</v>
          </cell>
          <cell r="J16380">
            <v>7</v>
          </cell>
          <cell r="K16380">
            <v>4</v>
          </cell>
          <cell r="L16380">
            <v>9</v>
          </cell>
        </row>
        <row r="16381">
          <cell r="E16381">
            <v>35739</v>
          </cell>
          <cell r="F16381">
            <v>7</v>
          </cell>
          <cell r="G16381">
            <v>9</v>
          </cell>
          <cell r="H16381">
            <v>11</v>
          </cell>
          <cell r="I16381">
            <v>9</v>
          </cell>
          <cell r="J16381">
            <v>6</v>
          </cell>
          <cell r="K16381">
            <v>6</v>
          </cell>
          <cell r="L16381">
            <v>22</v>
          </cell>
        </row>
        <row r="16382">
          <cell r="E16382">
            <v>35740</v>
          </cell>
          <cell r="F16382">
            <v>7</v>
          </cell>
          <cell r="G16382">
            <v>7</v>
          </cell>
          <cell r="H16382">
            <v>6</v>
          </cell>
          <cell r="I16382">
            <v>9</v>
          </cell>
          <cell r="J16382">
            <v>4</v>
          </cell>
          <cell r="K16382">
            <v>7</v>
          </cell>
          <cell r="L16382">
            <v>9</v>
          </cell>
        </row>
        <row r="16383">
          <cell r="E16383">
            <v>35741</v>
          </cell>
          <cell r="F16383">
            <v>26</v>
          </cell>
          <cell r="G16383">
            <v>26</v>
          </cell>
          <cell r="H16383">
            <v>20</v>
          </cell>
          <cell r="I16383">
            <v>22</v>
          </cell>
          <cell r="J16383">
            <v>19</v>
          </cell>
          <cell r="K16383">
            <v>17</v>
          </cell>
          <cell r="L16383">
            <v>17</v>
          </cell>
        </row>
        <row r="16384">
          <cell r="E16384">
            <v>35742</v>
          </cell>
          <cell r="F16384">
            <v>13</v>
          </cell>
          <cell r="G16384">
            <v>9</v>
          </cell>
          <cell r="H16384">
            <v>15</v>
          </cell>
          <cell r="I16384">
            <v>13</v>
          </cell>
          <cell r="J16384">
            <v>6</v>
          </cell>
          <cell r="K16384">
            <v>0</v>
          </cell>
          <cell r="L16384">
            <v>9</v>
          </cell>
        </row>
        <row r="16385">
          <cell r="E16385">
            <v>35743</v>
          </cell>
          <cell r="F16385">
            <v>9</v>
          </cell>
          <cell r="G16385">
            <v>11</v>
          </cell>
          <cell r="H16385">
            <v>7</v>
          </cell>
          <cell r="I16385">
            <v>4</v>
          </cell>
          <cell r="J16385">
            <v>6</v>
          </cell>
          <cell r="K16385">
            <v>11</v>
          </cell>
          <cell r="L16385">
            <v>13</v>
          </cell>
        </row>
        <row r="16386">
          <cell r="E16386">
            <v>35744</v>
          </cell>
          <cell r="F16386">
            <v>11</v>
          </cell>
          <cell r="G16386">
            <v>0</v>
          </cell>
          <cell r="H16386">
            <v>4</v>
          </cell>
          <cell r="I16386">
            <v>11</v>
          </cell>
          <cell r="J16386">
            <v>11</v>
          </cell>
          <cell r="K16386">
            <v>11</v>
          </cell>
          <cell r="L16386">
            <v>7</v>
          </cell>
        </row>
        <row r="16387">
          <cell r="E16387">
            <v>35745</v>
          </cell>
          <cell r="F16387">
            <v>17</v>
          </cell>
          <cell r="G16387">
            <v>11</v>
          </cell>
          <cell r="H16387">
            <v>11</v>
          </cell>
          <cell r="I16387">
            <v>11</v>
          </cell>
          <cell r="J16387">
            <v>13</v>
          </cell>
          <cell r="K16387">
            <v>9</v>
          </cell>
          <cell r="L16387">
            <v>11</v>
          </cell>
        </row>
        <row r="16388">
          <cell r="E16388">
            <v>35746</v>
          </cell>
          <cell r="F16388">
            <v>4</v>
          </cell>
          <cell r="G16388">
            <v>9</v>
          </cell>
          <cell r="H16388">
            <v>0</v>
          </cell>
          <cell r="I16388">
            <v>9</v>
          </cell>
          <cell r="J16388">
            <v>4</v>
          </cell>
          <cell r="K16388">
            <v>20</v>
          </cell>
          <cell r="L16388">
            <v>22</v>
          </cell>
        </row>
        <row r="16389">
          <cell r="E16389">
            <v>35747</v>
          </cell>
          <cell r="F16389">
            <v>11</v>
          </cell>
          <cell r="G16389">
            <v>9</v>
          </cell>
          <cell r="H16389">
            <v>11</v>
          </cell>
          <cell r="I16389">
            <v>6</v>
          </cell>
          <cell r="J16389">
            <v>13</v>
          </cell>
          <cell r="K16389">
            <v>17</v>
          </cell>
          <cell r="L16389">
            <v>6</v>
          </cell>
        </row>
        <row r="16390">
          <cell r="E16390">
            <v>35748</v>
          </cell>
          <cell r="F16390">
            <v>13</v>
          </cell>
          <cell r="G16390">
            <v>13</v>
          </cell>
          <cell r="H16390">
            <v>13</v>
          </cell>
          <cell r="I16390">
            <v>11</v>
          </cell>
          <cell r="J16390">
            <v>13</v>
          </cell>
          <cell r="K16390">
            <v>13</v>
          </cell>
          <cell r="L16390">
            <v>13</v>
          </cell>
        </row>
        <row r="16391">
          <cell r="E16391">
            <v>35749</v>
          </cell>
          <cell r="F16391">
            <v>7</v>
          </cell>
          <cell r="G16391">
            <v>0</v>
          </cell>
          <cell r="H16391">
            <v>4</v>
          </cell>
          <cell r="I16391">
            <v>4</v>
          </cell>
          <cell r="J16391">
            <v>4</v>
          </cell>
          <cell r="K16391">
            <v>6</v>
          </cell>
          <cell r="L16391">
            <v>4</v>
          </cell>
        </row>
        <row r="16392">
          <cell r="E16392">
            <v>35750</v>
          </cell>
          <cell r="F16392">
            <v>7</v>
          </cell>
          <cell r="G16392">
            <v>13</v>
          </cell>
          <cell r="H16392">
            <v>7</v>
          </cell>
          <cell r="I16392">
            <v>7</v>
          </cell>
          <cell r="J16392">
            <v>17</v>
          </cell>
          <cell r="K16392">
            <v>9</v>
          </cell>
          <cell r="L16392">
            <v>15</v>
          </cell>
        </row>
        <row r="16393">
          <cell r="E16393">
            <v>35751</v>
          </cell>
          <cell r="F16393">
            <v>4</v>
          </cell>
          <cell r="G16393">
            <v>4</v>
          </cell>
          <cell r="H16393">
            <v>0</v>
          </cell>
          <cell r="I16393">
            <v>4</v>
          </cell>
          <cell r="J16393">
            <v>6</v>
          </cell>
          <cell r="K16393">
            <v>0</v>
          </cell>
          <cell r="L16393">
            <v>6</v>
          </cell>
        </row>
        <row r="16394">
          <cell r="E16394">
            <v>35752</v>
          </cell>
          <cell r="F16394">
            <v>4</v>
          </cell>
          <cell r="G16394">
            <v>0</v>
          </cell>
          <cell r="H16394">
            <v>4</v>
          </cell>
          <cell r="I16394">
            <v>4</v>
          </cell>
          <cell r="J16394">
            <v>0</v>
          </cell>
          <cell r="K16394">
            <v>6</v>
          </cell>
          <cell r="L16394">
            <v>9</v>
          </cell>
        </row>
        <row r="16395">
          <cell r="E16395">
            <v>35753</v>
          </cell>
          <cell r="F16395">
            <v>9</v>
          </cell>
          <cell r="G16395">
            <v>9</v>
          </cell>
          <cell r="H16395">
            <v>7</v>
          </cell>
          <cell r="I16395">
            <v>7</v>
          </cell>
          <cell r="J16395">
            <v>4</v>
          </cell>
          <cell r="K16395">
            <v>0</v>
          </cell>
          <cell r="L16395">
            <v>6</v>
          </cell>
        </row>
        <row r="16396">
          <cell r="E16396">
            <v>35754</v>
          </cell>
          <cell r="F16396">
            <v>6</v>
          </cell>
          <cell r="G16396">
            <v>6</v>
          </cell>
          <cell r="H16396">
            <v>7</v>
          </cell>
          <cell r="I16396">
            <v>6</v>
          </cell>
          <cell r="J16396">
            <v>6</v>
          </cell>
          <cell r="K16396">
            <v>0</v>
          </cell>
          <cell r="L16396">
            <v>7</v>
          </cell>
        </row>
        <row r="16397">
          <cell r="E16397">
            <v>35755</v>
          </cell>
          <cell r="F16397">
            <v>6</v>
          </cell>
          <cell r="G16397">
            <v>4</v>
          </cell>
          <cell r="H16397">
            <v>4</v>
          </cell>
          <cell r="I16397">
            <v>11</v>
          </cell>
          <cell r="J16397">
            <v>6</v>
          </cell>
          <cell r="K16397">
            <v>4</v>
          </cell>
          <cell r="L16397">
            <v>7</v>
          </cell>
        </row>
        <row r="16398">
          <cell r="E16398">
            <v>35756</v>
          </cell>
          <cell r="F16398">
            <v>7</v>
          </cell>
          <cell r="G16398">
            <v>11</v>
          </cell>
          <cell r="H16398">
            <v>9</v>
          </cell>
          <cell r="I16398">
            <v>7</v>
          </cell>
          <cell r="J16398">
            <v>7</v>
          </cell>
          <cell r="K16398">
            <v>9</v>
          </cell>
          <cell r="L16398">
            <v>7</v>
          </cell>
        </row>
        <row r="16399">
          <cell r="E16399">
            <v>35757</v>
          </cell>
          <cell r="F16399">
            <v>7</v>
          </cell>
          <cell r="G16399">
            <v>13</v>
          </cell>
          <cell r="H16399">
            <v>13</v>
          </cell>
          <cell r="I16399">
            <v>7</v>
          </cell>
          <cell r="J16399">
            <v>9</v>
          </cell>
          <cell r="K16399">
            <v>6</v>
          </cell>
          <cell r="L16399">
            <v>0</v>
          </cell>
        </row>
        <row r="16400">
          <cell r="E16400">
            <v>35758</v>
          </cell>
          <cell r="F16400">
            <v>19</v>
          </cell>
          <cell r="G16400">
            <v>22</v>
          </cell>
          <cell r="H16400">
            <v>15</v>
          </cell>
          <cell r="I16400">
            <v>26</v>
          </cell>
          <cell r="J16400">
            <v>39</v>
          </cell>
          <cell r="K16400">
            <v>37</v>
          </cell>
          <cell r="L16400">
            <v>28</v>
          </cell>
        </row>
        <row r="16401">
          <cell r="E16401">
            <v>35759</v>
          </cell>
          <cell r="F16401">
            <v>15</v>
          </cell>
          <cell r="G16401">
            <v>11</v>
          </cell>
          <cell r="H16401">
            <v>6</v>
          </cell>
          <cell r="I16401">
            <v>7</v>
          </cell>
          <cell r="J16401">
            <v>6</v>
          </cell>
          <cell r="K16401">
            <v>7</v>
          </cell>
          <cell r="L16401">
            <v>6</v>
          </cell>
        </row>
        <row r="16402">
          <cell r="E16402">
            <v>35760</v>
          </cell>
          <cell r="F16402">
            <v>17</v>
          </cell>
          <cell r="G16402">
            <v>7</v>
          </cell>
          <cell r="H16402">
            <v>13</v>
          </cell>
          <cell r="I16402">
            <v>9</v>
          </cell>
          <cell r="J16402">
            <v>7</v>
          </cell>
          <cell r="K16402">
            <v>6</v>
          </cell>
          <cell r="L16402">
            <v>13</v>
          </cell>
        </row>
        <row r="16403">
          <cell r="E16403">
            <v>35761</v>
          </cell>
          <cell r="F16403">
            <v>15</v>
          </cell>
          <cell r="G16403">
            <v>15</v>
          </cell>
          <cell r="H16403">
            <v>4</v>
          </cell>
          <cell r="I16403">
            <v>6</v>
          </cell>
          <cell r="J16403">
            <v>9</v>
          </cell>
          <cell r="K16403">
            <v>11</v>
          </cell>
          <cell r="L16403">
            <v>9</v>
          </cell>
        </row>
        <row r="16404">
          <cell r="E16404">
            <v>35762</v>
          </cell>
          <cell r="F16404">
            <v>9</v>
          </cell>
          <cell r="G16404">
            <v>6</v>
          </cell>
          <cell r="H16404">
            <v>0</v>
          </cell>
          <cell r="I16404">
            <v>0</v>
          </cell>
          <cell r="J16404">
            <v>9</v>
          </cell>
          <cell r="K16404">
            <v>7</v>
          </cell>
          <cell r="L16404">
            <v>7</v>
          </cell>
        </row>
        <row r="16405">
          <cell r="E16405">
            <v>35763</v>
          </cell>
          <cell r="F16405">
            <v>11</v>
          </cell>
          <cell r="G16405">
            <v>6</v>
          </cell>
          <cell r="H16405">
            <v>0</v>
          </cell>
          <cell r="I16405">
            <v>7</v>
          </cell>
          <cell r="J16405">
            <v>0</v>
          </cell>
          <cell r="K16405">
            <v>4</v>
          </cell>
          <cell r="L16405">
            <v>7</v>
          </cell>
        </row>
        <row r="16406">
          <cell r="E16406">
            <v>35764</v>
          </cell>
          <cell r="F16406">
            <v>11</v>
          </cell>
          <cell r="G16406">
            <v>4</v>
          </cell>
          <cell r="H16406">
            <v>4</v>
          </cell>
          <cell r="I16406">
            <v>6</v>
          </cell>
          <cell r="J16406">
            <v>11</v>
          </cell>
          <cell r="K16406">
            <v>6</v>
          </cell>
          <cell r="L16406">
            <v>7</v>
          </cell>
        </row>
        <row r="16407">
          <cell r="E16407">
            <v>35765</v>
          </cell>
          <cell r="F16407">
            <v>7</v>
          </cell>
          <cell r="G16407">
            <v>19</v>
          </cell>
          <cell r="H16407">
            <v>9</v>
          </cell>
          <cell r="I16407">
            <v>13</v>
          </cell>
          <cell r="J16407">
            <v>24</v>
          </cell>
          <cell r="K16407">
            <v>7</v>
          </cell>
          <cell r="L16407">
            <v>6</v>
          </cell>
        </row>
        <row r="16408">
          <cell r="E16408">
            <v>35766</v>
          </cell>
          <cell r="F16408">
            <v>6</v>
          </cell>
          <cell r="G16408">
            <v>0</v>
          </cell>
          <cell r="H16408">
            <v>0</v>
          </cell>
          <cell r="I16408">
            <v>0</v>
          </cell>
          <cell r="J16408">
            <v>6</v>
          </cell>
          <cell r="K16408">
            <v>4</v>
          </cell>
          <cell r="L16408">
            <v>0</v>
          </cell>
        </row>
        <row r="16409">
          <cell r="E16409">
            <v>35767</v>
          </cell>
          <cell r="F16409">
            <v>7</v>
          </cell>
          <cell r="G16409">
            <v>7</v>
          </cell>
          <cell r="H16409">
            <v>7</v>
          </cell>
          <cell r="I16409">
            <v>15</v>
          </cell>
          <cell r="J16409">
            <v>4</v>
          </cell>
          <cell r="K16409">
            <v>6</v>
          </cell>
          <cell r="L16409">
            <v>4</v>
          </cell>
        </row>
        <row r="16410">
          <cell r="E16410">
            <v>35768</v>
          </cell>
          <cell r="F16410">
            <v>6</v>
          </cell>
          <cell r="G16410">
            <v>9</v>
          </cell>
          <cell r="H16410">
            <v>6</v>
          </cell>
          <cell r="I16410">
            <v>0</v>
          </cell>
          <cell r="J16410">
            <v>6</v>
          </cell>
          <cell r="K16410">
            <v>0</v>
          </cell>
          <cell r="L16410">
            <v>6</v>
          </cell>
        </row>
        <row r="16411">
          <cell r="E16411">
            <v>35769</v>
          </cell>
          <cell r="F16411">
            <v>19</v>
          </cell>
          <cell r="G16411">
            <v>19</v>
          </cell>
          <cell r="H16411">
            <v>17</v>
          </cell>
          <cell r="I16411">
            <v>13</v>
          </cell>
          <cell r="J16411">
            <v>11</v>
          </cell>
          <cell r="K16411">
            <v>11</v>
          </cell>
          <cell r="L16411">
            <v>11</v>
          </cell>
        </row>
        <row r="16412">
          <cell r="E16412">
            <v>35770</v>
          </cell>
          <cell r="F16412">
            <v>9</v>
          </cell>
          <cell r="G16412">
            <v>7</v>
          </cell>
          <cell r="H16412">
            <v>9</v>
          </cell>
          <cell r="I16412">
            <v>9</v>
          </cell>
          <cell r="J16412">
            <v>6</v>
          </cell>
          <cell r="K16412">
            <v>11</v>
          </cell>
          <cell r="L16412">
            <v>7</v>
          </cell>
        </row>
        <row r="16413">
          <cell r="E16413">
            <v>35771</v>
          </cell>
          <cell r="F16413">
            <v>4</v>
          </cell>
          <cell r="G16413">
            <v>4</v>
          </cell>
          <cell r="H16413">
            <v>0</v>
          </cell>
          <cell r="I16413">
            <v>4</v>
          </cell>
          <cell r="J16413">
            <v>4</v>
          </cell>
          <cell r="K16413">
            <v>0</v>
          </cell>
          <cell r="L16413">
            <v>4</v>
          </cell>
        </row>
        <row r="16414">
          <cell r="E16414">
            <v>35772</v>
          </cell>
          <cell r="F16414">
            <v>4</v>
          </cell>
          <cell r="G16414">
            <v>6</v>
          </cell>
          <cell r="H16414">
            <v>7</v>
          </cell>
          <cell r="I16414">
            <v>6</v>
          </cell>
          <cell r="J16414">
            <v>6</v>
          </cell>
          <cell r="K16414">
            <v>6</v>
          </cell>
          <cell r="L16414">
            <v>4</v>
          </cell>
        </row>
        <row r="16415">
          <cell r="E16415">
            <v>35773</v>
          </cell>
          <cell r="F16415">
            <v>0</v>
          </cell>
          <cell r="G16415">
            <v>0</v>
          </cell>
          <cell r="H16415">
            <v>0</v>
          </cell>
          <cell r="I16415">
            <v>19</v>
          </cell>
          <cell r="J16415">
            <v>15</v>
          </cell>
          <cell r="K16415">
            <v>19</v>
          </cell>
          <cell r="L16415">
            <v>17</v>
          </cell>
        </row>
        <row r="16416">
          <cell r="E16416">
            <v>35774</v>
          </cell>
          <cell r="F16416">
            <v>9</v>
          </cell>
          <cell r="G16416">
            <v>6</v>
          </cell>
          <cell r="H16416">
            <v>4</v>
          </cell>
          <cell r="I16416">
            <v>4</v>
          </cell>
          <cell r="J16416">
            <v>4</v>
          </cell>
          <cell r="K16416">
            <v>4</v>
          </cell>
          <cell r="L16416">
            <v>4</v>
          </cell>
        </row>
        <row r="16417">
          <cell r="E16417">
            <v>35775</v>
          </cell>
          <cell r="F16417">
            <v>19</v>
          </cell>
          <cell r="G16417">
            <v>22</v>
          </cell>
          <cell r="H16417">
            <v>9</v>
          </cell>
          <cell r="I16417">
            <v>4</v>
          </cell>
          <cell r="J16417">
            <v>9</v>
          </cell>
          <cell r="K16417">
            <v>35</v>
          </cell>
          <cell r="L16417">
            <v>28</v>
          </cell>
        </row>
        <row r="16418">
          <cell r="E16418">
            <v>35776</v>
          </cell>
          <cell r="F16418">
            <v>41</v>
          </cell>
          <cell r="G16418">
            <v>37</v>
          </cell>
          <cell r="H16418">
            <v>11</v>
          </cell>
          <cell r="I16418">
            <v>0</v>
          </cell>
          <cell r="J16418">
            <v>0</v>
          </cell>
          <cell r="K16418">
            <v>7</v>
          </cell>
          <cell r="L16418">
            <v>7</v>
          </cell>
        </row>
        <row r="16419">
          <cell r="E16419">
            <v>35777</v>
          </cell>
          <cell r="F16419">
            <v>30</v>
          </cell>
          <cell r="G16419">
            <v>26</v>
          </cell>
          <cell r="H16419">
            <v>24</v>
          </cell>
          <cell r="I16419">
            <v>20</v>
          </cell>
          <cell r="J16419">
            <v>20</v>
          </cell>
          <cell r="K16419">
            <v>24</v>
          </cell>
          <cell r="L16419">
            <v>26</v>
          </cell>
        </row>
        <row r="16420">
          <cell r="E16420">
            <v>35778</v>
          </cell>
          <cell r="F16420">
            <v>15</v>
          </cell>
          <cell r="G16420">
            <v>17</v>
          </cell>
          <cell r="H16420">
            <v>6</v>
          </cell>
          <cell r="I16420">
            <v>4</v>
          </cell>
          <cell r="J16420">
            <v>0</v>
          </cell>
          <cell r="K16420">
            <v>4</v>
          </cell>
          <cell r="L16420">
            <v>4</v>
          </cell>
        </row>
        <row r="16421">
          <cell r="E16421">
            <v>35779</v>
          </cell>
          <cell r="F16421">
            <v>33</v>
          </cell>
          <cell r="G16421">
            <v>41</v>
          </cell>
          <cell r="H16421">
            <v>39</v>
          </cell>
          <cell r="I16421">
            <v>44</v>
          </cell>
          <cell r="J16421">
            <v>46</v>
          </cell>
          <cell r="K16421">
            <v>24</v>
          </cell>
          <cell r="L16421">
            <v>13</v>
          </cell>
        </row>
        <row r="16422">
          <cell r="E16422">
            <v>35780</v>
          </cell>
          <cell r="F16422">
            <v>7</v>
          </cell>
          <cell r="G16422">
            <v>4</v>
          </cell>
          <cell r="H16422">
            <v>11</v>
          </cell>
          <cell r="I16422">
            <v>11</v>
          </cell>
          <cell r="J16422">
            <v>13</v>
          </cell>
          <cell r="K16422">
            <v>9</v>
          </cell>
          <cell r="L16422">
            <v>11</v>
          </cell>
        </row>
        <row r="16423">
          <cell r="E16423">
            <v>35781</v>
          </cell>
          <cell r="F16423">
            <v>7</v>
          </cell>
          <cell r="G16423">
            <v>22</v>
          </cell>
          <cell r="H16423">
            <v>28</v>
          </cell>
          <cell r="I16423">
            <v>52</v>
          </cell>
          <cell r="J16423">
            <v>39</v>
          </cell>
          <cell r="K16423">
            <v>35</v>
          </cell>
          <cell r="L16423">
            <v>28</v>
          </cell>
        </row>
        <row r="16424">
          <cell r="E16424">
            <v>35782</v>
          </cell>
          <cell r="F16424">
            <v>11</v>
          </cell>
          <cell r="G16424">
            <v>6</v>
          </cell>
          <cell r="H16424">
            <v>0</v>
          </cell>
          <cell r="I16424">
            <v>4</v>
          </cell>
          <cell r="J16424">
            <v>4</v>
          </cell>
          <cell r="K16424">
            <v>9</v>
          </cell>
          <cell r="L16424">
            <v>7</v>
          </cell>
        </row>
        <row r="16425">
          <cell r="E16425">
            <v>35783</v>
          </cell>
          <cell r="F16425">
            <v>11</v>
          </cell>
          <cell r="G16425">
            <v>0</v>
          </cell>
          <cell r="H16425">
            <v>0</v>
          </cell>
          <cell r="I16425">
            <v>15</v>
          </cell>
          <cell r="J16425">
            <v>15</v>
          </cell>
          <cell r="K16425">
            <v>7</v>
          </cell>
          <cell r="L16425">
            <v>9</v>
          </cell>
        </row>
        <row r="16426">
          <cell r="E16426">
            <v>35784</v>
          </cell>
          <cell r="F16426">
            <v>6</v>
          </cell>
          <cell r="G16426">
            <v>7</v>
          </cell>
          <cell r="H16426">
            <v>11</v>
          </cell>
          <cell r="I16426">
            <v>11</v>
          </cell>
          <cell r="J16426">
            <v>11</v>
          </cell>
          <cell r="K16426">
            <v>7</v>
          </cell>
          <cell r="L16426">
            <v>7</v>
          </cell>
        </row>
        <row r="16427">
          <cell r="E16427">
            <v>35785</v>
          </cell>
          <cell r="F16427">
            <v>26</v>
          </cell>
          <cell r="G16427">
            <v>37</v>
          </cell>
          <cell r="H16427">
            <v>39</v>
          </cell>
          <cell r="I16427">
            <v>20</v>
          </cell>
          <cell r="J16427">
            <v>19</v>
          </cell>
          <cell r="K16427">
            <v>28</v>
          </cell>
          <cell r="L16427">
            <v>24</v>
          </cell>
        </row>
        <row r="16428">
          <cell r="E16428">
            <v>35786</v>
          </cell>
          <cell r="F16428">
            <v>0</v>
          </cell>
          <cell r="G16428">
            <v>4</v>
          </cell>
          <cell r="H16428">
            <v>6</v>
          </cell>
          <cell r="I16428">
            <v>6</v>
          </cell>
          <cell r="J16428">
            <v>13</v>
          </cell>
          <cell r="K16428">
            <v>7</v>
          </cell>
          <cell r="L16428">
            <v>6</v>
          </cell>
        </row>
        <row r="16429">
          <cell r="E16429">
            <v>35787</v>
          </cell>
          <cell r="F16429">
            <v>19</v>
          </cell>
          <cell r="G16429">
            <v>54</v>
          </cell>
          <cell r="H16429">
            <v>48</v>
          </cell>
          <cell r="I16429">
            <v>57</v>
          </cell>
          <cell r="J16429">
            <v>48</v>
          </cell>
          <cell r="K16429">
            <v>41</v>
          </cell>
          <cell r="L16429">
            <v>30</v>
          </cell>
        </row>
        <row r="16430">
          <cell r="E16430">
            <v>35788</v>
          </cell>
          <cell r="F16430">
            <v>24</v>
          </cell>
          <cell r="G16430">
            <v>20</v>
          </cell>
          <cell r="H16430">
            <v>17</v>
          </cell>
          <cell r="I16430">
            <v>20</v>
          </cell>
          <cell r="J16430">
            <v>11</v>
          </cell>
          <cell r="K16430">
            <v>0</v>
          </cell>
          <cell r="L16430">
            <v>0</v>
          </cell>
        </row>
        <row r="16431">
          <cell r="E16431">
            <v>35789</v>
          </cell>
          <cell r="F16431">
            <v>11</v>
          </cell>
          <cell r="G16431">
            <v>4</v>
          </cell>
          <cell r="H16431">
            <v>6</v>
          </cell>
          <cell r="I16431">
            <v>9</v>
          </cell>
          <cell r="J16431">
            <v>7</v>
          </cell>
          <cell r="K16431">
            <v>9</v>
          </cell>
          <cell r="L16431">
            <v>4</v>
          </cell>
        </row>
        <row r="16432">
          <cell r="E16432">
            <v>35790</v>
          </cell>
          <cell r="F16432">
            <v>9</v>
          </cell>
          <cell r="G16432">
            <v>13</v>
          </cell>
          <cell r="H16432">
            <v>0</v>
          </cell>
          <cell r="I16432">
            <v>7</v>
          </cell>
          <cell r="J16432">
            <v>33</v>
          </cell>
          <cell r="K16432">
            <v>33</v>
          </cell>
          <cell r="L16432">
            <v>32</v>
          </cell>
        </row>
        <row r="16433">
          <cell r="E16433">
            <v>35791</v>
          </cell>
          <cell r="F16433">
            <v>39</v>
          </cell>
          <cell r="G16433">
            <v>37</v>
          </cell>
          <cell r="H16433">
            <v>26</v>
          </cell>
          <cell r="I16433">
            <v>44</v>
          </cell>
          <cell r="J16433">
            <v>37</v>
          </cell>
          <cell r="K16433">
            <v>28</v>
          </cell>
          <cell r="L16433">
            <v>22</v>
          </cell>
        </row>
        <row r="16434">
          <cell r="E16434">
            <v>35792</v>
          </cell>
          <cell r="F16434">
            <v>26</v>
          </cell>
          <cell r="G16434">
            <v>26</v>
          </cell>
          <cell r="H16434">
            <v>13</v>
          </cell>
          <cell r="I16434">
            <v>33</v>
          </cell>
          <cell r="J16434">
            <v>22</v>
          </cell>
          <cell r="K16434">
            <v>46</v>
          </cell>
          <cell r="L16434">
            <v>44</v>
          </cell>
        </row>
        <row r="16435">
          <cell r="E16435">
            <v>35793</v>
          </cell>
          <cell r="F16435">
            <v>4</v>
          </cell>
          <cell r="G16435">
            <v>6</v>
          </cell>
          <cell r="H16435">
            <v>11</v>
          </cell>
          <cell r="I16435">
            <v>15</v>
          </cell>
          <cell r="J16435">
            <v>13</v>
          </cell>
          <cell r="K16435">
            <v>22</v>
          </cell>
          <cell r="L16435">
            <v>22</v>
          </cell>
        </row>
        <row r="16436">
          <cell r="E16436">
            <v>35794</v>
          </cell>
          <cell r="F16436">
            <v>7</v>
          </cell>
          <cell r="G16436">
            <v>6</v>
          </cell>
          <cell r="H16436">
            <v>9</v>
          </cell>
          <cell r="I16436">
            <v>0</v>
          </cell>
          <cell r="J16436">
            <v>0</v>
          </cell>
          <cell r="K16436">
            <v>9</v>
          </cell>
          <cell r="L16436">
            <v>4</v>
          </cell>
        </row>
        <row r="16437">
          <cell r="E16437">
            <v>35795</v>
          </cell>
          <cell r="F16437">
            <v>33</v>
          </cell>
          <cell r="G16437">
            <v>28</v>
          </cell>
          <cell r="H16437">
            <v>19</v>
          </cell>
          <cell r="I16437">
            <v>15</v>
          </cell>
          <cell r="J16437">
            <v>24</v>
          </cell>
          <cell r="K16437">
            <v>17</v>
          </cell>
          <cell r="L16437">
            <v>20</v>
          </cell>
        </row>
        <row r="16438">
          <cell r="E16438">
            <v>35796</v>
          </cell>
          <cell r="F16438">
            <v>32</v>
          </cell>
          <cell r="G16438">
            <v>28</v>
          </cell>
          <cell r="H16438">
            <v>30</v>
          </cell>
          <cell r="I16438">
            <v>22</v>
          </cell>
          <cell r="J16438">
            <v>24</v>
          </cell>
          <cell r="K16438">
            <v>24</v>
          </cell>
          <cell r="L16438">
            <v>24</v>
          </cell>
        </row>
        <row r="16439">
          <cell r="E16439">
            <v>35797</v>
          </cell>
          <cell r="F16439">
            <v>17</v>
          </cell>
          <cell r="G16439">
            <v>17</v>
          </cell>
          <cell r="H16439">
            <v>22</v>
          </cell>
          <cell r="I16439">
            <v>24</v>
          </cell>
          <cell r="J16439">
            <v>22</v>
          </cell>
          <cell r="K16439">
            <v>22</v>
          </cell>
          <cell r="L16439">
            <v>19</v>
          </cell>
        </row>
        <row r="16440">
          <cell r="E16440">
            <v>35798</v>
          </cell>
          <cell r="F16440">
            <v>15</v>
          </cell>
          <cell r="G16440">
            <v>13</v>
          </cell>
          <cell r="H16440">
            <v>15</v>
          </cell>
          <cell r="I16440">
            <v>13</v>
          </cell>
          <cell r="J16440">
            <v>19</v>
          </cell>
          <cell r="K16440">
            <v>22</v>
          </cell>
          <cell r="L16440">
            <v>17</v>
          </cell>
        </row>
        <row r="16441">
          <cell r="E16441">
            <v>35799</v>
          </cell>
          <cell r="F16441">
            <v>9</v>
          </cell>
          <cell r="G16441">
            <v>13</v>
          </cell>
          <cell r="H16441">
            <v>9</v>
          </cell>
          <cell r="I16441">
            <v>7</v>
          </cell>
          <cell r="J16441">
            <v>7</v>
          </cell>
          <cell r="K16441">
            <v>4</v>
          </cell>
          <cell r="L16441">
            <v>4</v>
          </cell>
        </row>
        <row r="16442">
          <cell r="E16442">
            <v>35800</v>
          </cell>
          <cell r="F16442">
            <v>4</v>
          </cell>
          <cell r="G16442">
            <v>7</v>
          </cell>
          <cell r="H16442">
            <v>7</v>
          </cell>
          <cell r="I16442">
            <v>7</v>
          </cell>
          <cell r="J16442">
            <v>7</v>
          </cell>
          <cell r="K16442">
            <v>7</v>
          </cell>
          <cell r="L16442">
            <v>4</v>
          </cell>
        </row>
        <row r="16443">
          <cell r="E16443">
            <v>35801</v>
          </cell>
          <cell r="F16443">
            <v>9</v>
          </cell>
          <cell r="G16443">
            <v>17</v>
          </cell>
          <cell r="H16443">
            <v>19</v>
          </cell>
          <cell r="I16443">
            <v>7</v>
          </cell>
          <cell r="J16443">
            <v>11</v>
          </cell>
          <cell r="K16443">
            <v>7</v>
          </cell>
          <cell r="L16443">
            <v>7</v>
          </cell>
        </row>
        <row r="16444">
          <cell r="E16444">
            <v>35802</v>
          </cell>
          <cell r="F16444">
            <v>11</v>
          </cell>
          <cell r="G16444">
            <v>9</v>
          </cell>
          <cell r="H16444">
            <v>7</v>
          </cell>
          <cell r="I16444">
            <v>13</v>
          </cell>
          <cell r="J16444">
            <v>9</v>
          </cell>
          <cell r="K16444">
            <v>15</v>
          </cell>
          <cell r="L16444">
            <v>17</v>
          </cell>
        </row>
        <row r="16445">
          <cell r="E16445">
            <v>35803</v>
          </cell>
          <cell r="F16445">
            <v>11</v>
          </cell>
          <cell r="G16445">
            <v>9</v>
          </cell>
          <cell r="H16445">
            <v>11</v>
          </cell>
          <cell r="I16445">
            <v>19</v>
          </cell>
          <cell r="J16445">
            <v>15</v>
          </cell>
          <cell r="K16445">
            <v>19</v>
          </cell>
          <cell r="L16445">
            <v>17</v>
          </cell>
        </row>
        <row r="16446">
          <cell r="E16446">
            <v>35804</v>
          </cell>
          <cell r="F16446">
            <v>0</v>
          </cell>
          <cell r="G16446">
            <v>0</v>
          </cell>
          <cell r="H16446">
            <v>0</v>
          </cell>
          <cell r="I16446">
            <v>4</v>
          </cell>
          <cell r="J16446">
            <v>4</v>
          </cell>
          <cell r="K16446">
            <v>4</v>
          </cell>
          <cell r="L16446">
            <v>4</v>
          </cell>
        </row>
        <row r="16447">
          <cell r="E16447">
            <v>35805</v>
          </cell>
          <cell r="F16447">
            <v>9</v>
          </cell>
          <cell r="G16447">
            <v>11</v>
          </cell>
          <cell r="H16447">
            <v>13</v>
          </cell>
          <cell r="I16447">
            <v>13</v>
          </cell>
          <cell r="J16447">
            <v>13</v>
          </cell>
          <cell r="K16447">
            <v>17</v>
          </cell>
          <cell r="L16447">
            <v>13</v>
          </cell>
        </row>
        <row r="16448">
          <cell r="E16448">
            <v>35806</v>
          </cell>
          <cell r="F16448">
            <v>0</v>
          </cell>
          <cell r="G16448">
            <v>0</v>
          </cell>
          <cell r="H16448">
            <v>0</v>
          </cell>
          <cell r="I16448">
            <v>7</v>
          </cell>
          <cell r="J16448">
            <v>0</v>
          </cell>
          <cell r="K16448">
            <v>4</v>
          </cell>
          <cell r="L16448">
            <v>4</v>
          </cell>
        </row>
        <row r="16449">
          <cell r="E16449">
            <v>35807</v>
          </cell>
          <cell r="F16449">
            <v>0</v>
          </cell>
          <cell r="G16449">
            <v>7</v>
          </cell>
          <cell r="H16449">
            <v>6.5</v>
          </cell>
          <cell r="I16449">
            <v>6</v>
          </cell>
          <cell r="J16449">
            <v>6</v>
          </cell>
          <cell r="K16449">
            <v>6</v>
          </cell>
          <cell r="L16449">
            <v>7</v>
          </cell>
        </row>
        <row r="16450">
          <cell r="E16450">
            <v>35808</v>
          </cell>
          <cell r="F16450">
            <v>6</v>
          </cell>
          <cell r="G16450">
            <v>6</v>
          </cell>
          <cell r="H16450">
            <v>9</v>
          </cell>
          <cell r="I16450">
            <v>4</v>
          </cell>
          <cell r="J16450">
            <v>0</v>
          </cell>
          <cell r="K16450">
            <v>7</v>
          </cell>
          <cell r="L16450">
            <v>22</v>
          </cell>
        </row>
        <row r="16451">
          <cell r="E16451">
            <v>35809</v>
          </cell>
          <cell r="F16451">
            <v>13</v>
          </cell>
          <cell r="G16451">
            <v>15</v>
          </cell>
          <cell r="H16451">
            <v>20</v>
          </cell>
          <cell r="I16451">
            <v>13</v>
          </cell>
          <cell r="J16451">
            <v>13</v>
          </cell>
          <cell r="K16451">
            <v>11</v>
          </cell>
          <cell r="L16451">
            <v>13</v>
          </cell>
        </row>
        <row r="16452">
          <cell r="E16452">
            <v>35810</v>
          </cell>
          <cell r="F16452">
            <v>4</v>
          </cell>
          <cell r="G16452">
            <v>4</v>
          </cell>
          <cell r="H16452">
            <v>15</v>
          </cell>
          <cell r="I16452">
            <v>17</v>
          </cell>
          <cell r="J16452">
            <v>4</v>
          </cell>
          <cell r="K16452">
            <v>7</v>
          </cell>
          <cell r="L16452">
            <v>22</v>
          </cell>
        </row>
        <row r="16453">
          <cell r="E16453">
            <v>35811</v>
          </cell>
          <cell r="F16453">
            <v>4</v>
          </cell>
          <cell r="G16453">
            <v>4</v>
          </cell>
          <cell r="H16453">
            <v>15</v>
          </cell>
          <cell r="I16453">
            <v>17</v>
          </cell>
          <cell r="J16453">
            <v>13</v>
          </cell>
          <cell r="K16453">
            <v>15</v>
          </cell>
          <cell r="L16453">
            <v>13</v>
          </cell>
        </row>
        <row r="16454">
          <cell r="E16454">
            <v>35812</v>
          </cell>
          <cell r="F16454">
            <v>0</v>
          </cell>
          <cell r="G16454">
            <v>0</v>
          </cell>
          <cell r="H16454">
            <v>9</v>
          </cell>
          <cell r="I16454">
            <v>0</v>
          </cell>
          <cell r="J16454">
            <v>0</v>
          </cell>
          <cell r="K16454">
            <v>0</v>
          </cell>
          <cell r="L16454">
            <v>4</v>
          </cell>
        </row>
        <row r="16455">
          <cell r="E16455">
            <v>35813</v>
          </cell>
          <cell r="F16455">
            <v>15</v>
          </cell>
          <cell r="G16455">
            <v>4</v>
          </cell>
          <cell r="H16455">
            <v>4</v>
          </cell>
          <cell r="I16455">
            <v>7</v>
          </cell>
          <cell r="J16455">
            <v>0</v>
          </cell>
          <cell r="K16455">
            <v>4</v>
          </cell>
          <cell r="L16455">
            <v>6</v>
          </cell>
        </row>
        <row r="16456">
          <cell r="E16456">
            <v>35814</v>
          </cell>
          <cell r="F16456">
            <v>4</v>
          </cell>
          <cell r="G16456">
            <v>0</v>
          </cell>
          <cell r="H16456">
            <v>6</v>
          </cell>
          <cell r="I16456">
            <v>6</v>
          </cell>
          <cell r="J16456">
            <v>4</v>
          </cell>
          <cell r="K16456">
            <v>4</v>
          </cell>
          <cell r="L16456">
            <v>6</v>
          </cell>
        </row>
        <row r="16457">
          <cell r="E16457">
            <v>35815</v>
          </cell>
          <cell r="F16457">
            <v>15</v>
          </cell>
          <cell r="G16457">
            <v>15</v>
          </cell>
          <cell r="H16457">
            <v>11</v>
          </cell>
          <cell r="I16457">
            <v>7</v>
          </cell>
          <cell r="J16457">
            <v>9</v>
          </cell>
          <cell r="K16457">
            <v>9</v>
          </cell>
          <cell r="L16457">
            <v>9</v>
          </cell>
        </row>
        <row r="16458">
          <cell r="E16458">
            <v>35816</v>
          </cell>
          <cell r="F16458">
            <v>0</v>
          </cell>
          <cell r="G16458">
            <v>0</v>
          </cell>
          <cell r="H16458">
            <v>0</v>
          </cell>
          <cell r="I16458">
            <v>0</v>
          </cell>
          <cell r="J16458">
            <v>0</v>
          </cell>
          <cell r="K16458">
            <v>7</v>
          </cell>
          <cell r="L16458">
            <v>11</v>
          </cell>
        </row>
        <row r="16459">
          <cell r="E16459">
            <v>35817</v>
          </cell>
          <cell r="F16459">
            <v>6</v>
          </cell>
          <cell r="G16459">
            <v>0</v>
          </cell>
          <cell r="H16459">
            <v>0</v>
          </cell>
          <cell r="I16459">
            <v>4</v>
          </cell>
          <cell r="J16459">
            <v>0</v>
          </cell>
          <cell r="K16459">
            <v>4</v>
          </cell>
          <cell r="L16459">
            <v>7</v>
          </cell>
        </row>
        <row r="16460">
          <cell r="E16460">
            <v>35818</v>
          </cell>
          <cell r="F16460">
            <v>4</v>
          </cell>
          <cell r="G16460">
            <v>0</v>
          </cell>
          <cell r="H16460">
            <v>4</v>
          </cell>
          <cell r="I16460">
            <v>0</v>
          </cell>
          <cell r="J16460">
            <v>6</v>
          </cell>
          <cell r="K16460">
            <v>11</v>
          </cell>
          <cell r="L16460">
            <v>11</v>
          </cell>
        </row>
        <row r="16461">
          <cell r="E16461">
            <v>35819</v>
          </cell>
          <cell r="F16461">
            <v>9</v>
          </cell>
          <cell r="G16461">
            <v>0</v>
          </cell>
          <cell r="H16461">
            <v>4</v>
          </cell>
          <cell r="I16461">
            <v>11</v>
          </cell>
          <cell r="J16461">
            <v>6</v>
          </cell>
          <cell r="K16461">
            <v>0</v>
          </cell>
          <cell r="L16461">
            <v>0</v>
          </cell>
        </row>
        <row r="16462">
          <cell r="E16462">
            <v>35820</v>
          </cell>
          <cell r="F16462">
            <v>9</v>
          </cell>
          <cell r="G16462">
            <v>7</v>
          </cell>
          <cell r="H16462">
            <v>0</v>
          </cell>
          <cell r="I16462">
            <v>6</v>
          </cell>
          <cell r="J16462">
            <v>4</v>
          </cell>
          <cell r="K16462">
            <v>15</v>
          </cell>
          <cell r="L16462">
            <v>24</v>
          </cell>
        </row>
        <row r="16463">
          <cell r="E16463">
            <v>35821</v>
          </cell>
          <cell r="F16463">
            <v>13</v>
          </cell>
          <cell r="G16463">
            <v>17</v>
          </cell>
          <cell r="H16463">
            <v>17</v>
          </cell>
          <cell r="I16463">
            <v>11</v>
          </cell>
          <cell r="J16463">
            <v>17</v>
          </cell>
          <cell r="K16463">
            <v>6</v>
          </cell>
          <cell r="L16463">
            <v>7</v>
          </cell>
        </row>
        <row r="16464">
          <cell r="E16464">
            <v>35822</v>
          </cell>
          <cell r="F16464">
            <v>19</v>
          </cell>
          <cell r="G16464">
            <v>26</v>
          </cell>
          <cell r="H16464">
            <v>20</v>
          </cell>
          <cell r="I16464">
            <v>9</v>
          </cell>
          <cell r="J16464">
            <v>9</v>
          </cell>
          <cell r="K16464">
            <v>9</v>
          </cell>
          <cell r="L16464">
            <v>0</v>
          </cell>
        </row>
        <row r="16465">
          <cell r="E16465">
            <v>35823</v>
          </cell>
          <cell r="F16465">
            <v>11</v>
          </cell>
          <cell r="G16465">
            <v>11</v>
          </cell>
          <cell r="H16465">
            <v>11</v>
          </cell>
          <cell r="I16465">
            <v>9</v>
          </cell>
          <cell r="J16465">
            <v>6</v>
          </cell>
          <cell r="K16465">
            <v>4</v>
          </cell>
          <cell r="L16465">
            <v>6</v>
          </cell>
        </row>
        <row r="16466">
          <cell r="E16466">
            <v>35824</v>
          </cell>
          <cell r="F16466">
            <v>15</v>
          </cell>
          <cell r="G16466">
            <v>9</v>
          </cell>
          <cell r="H16466">
            <v>17</v>
          </cell>
          <cell r="I16466">
            <v>20</v>
          </cell>
          <cell r="J16466">
            <v>24</v>
          </cell>
          <cell r="K16466">
            <v>9</v>
          </cell>
          <cell r="L16466">
            <v>4</v>
          </cell>
        </row>
        <row r="16467">
          <cell r="E16467">
            <v>35825</v>
          </cell>
          <cell r="F16467">
            <v>33</v>
          </cell>
          <cell r="G16467">
            <v>28</v>
          </cell>
          <cell r="H16467">
            <v>19</v>
          </cell>
          <cell r="I16467">
            <v>28</v>
          </cell>
          <cell r="J16467">
            <v>37</v>
          </cell>
          <cell r="K16467">
            <v>20</v>
          </cell>
          <cell r="L16467">
            <v>13</v>
          </cell>
        </row>
        <row r="16468">
          <cell r="E16468">
            <v>35826</v>
          </cell>
          <cell r="F16468">
            <v>4</v>
          </cell>
          <cell r="G16468">
            <v>7</v>
          </cell>
          <cell r="H16468">
            <v>6</v>
          </cell>
          <cell r="I16468">
            <v>6</v>
          </cell>
          <cell r="J16468">
            <v>0</v>
          </cell>
          <cell r="K16468">
            <v>7</v>
          </cell>
          <cell r="L16468">
            <v>11</v>
          </cell>
        </row>
        <row r="16469">
          <cell r="E16469">
            <v>35827</v>
          </cell>
          <cell r="F16469">
            <v>0</v>
          </cell>
          <cell r="G16469">
            <v>7</v>
          </cell>
          <cell r="H16469">
            <v>7</v>
          </cell>
          <cell r="I16469">
            <v>9</v>
          </cell>
          <cell r="J16469">
            <v>0</v>
          </cell>
          <cell r="K16469">
            <v>11</v>
          </cell>
          <cell r="L16469">
            <v>7</v>
          </cell>
        </row>
        <row r="16470">
          <cell r="E16470">
            <v>35828</v>
          </cell>
          <cell r="F16470">
            <v>20</v>
          </cell>
          <cell r="G16470">
            <v>15</v>
          </cell>
          <cell r="H16470">
            <v>17</v>
          </cell>
          <cell r="I16470">
            <v>15</v>
          </cell>
          <cell r="J16470">
            <v>20</v>
          </cell>
          <cell r="K16470">
            <v>15</v>
          </cell>
          <cell r="L16470">
            <v>15</v>
          </cell>
        </row>
        <row r="16471">
          <cell r="E16471">
            <v>35829</v>
          </cell>
          <cell r="F16471">
            <v>4</v>
          </cell>
          <cell r="G16471">
            <v>6</v>
          </cell>
          <cell r="H16471">
            <v>4</v>
          </cell>
          <cell r="I16471">
            <v>4</v>
          </cell>
          <cell r="J16471">
            <v>0</v>
          </cell>
          <cell r="K16471">
            <v>6</v>
          </cell>
          <cell r="L16471">
            <v>9</v>
          </cell>
        </row>
        <row r="16472">
          <cell r="E16472">
            <v>35830</v>
          </cell>
          <cell r="F16472">
            <v>0</v>
          </cell>
          <cell r="G16472">
            <v>4</v>
          </cell>
          <cell r="H16472">
            <v>7</v>
          </cell>
          <cell r="I16472">
            <v>7</v>
          </cell>
          <cell r="J16472">
            <v>6</v>
          </cell>
          <cell r="K16472">
            <v>6</v>
          </cell>
          <cell r="L16472">
            <v>7</v>
          </cell>
        </row>
        <row r="16473">
          <cell r="E16473">
            <v>35831</v>
          </cell>
          <cell r="F16473">
            <v>7</v>
          </cell>
          <cell r="G16473">
            <v>9</v>
          </cell>
          <cell r="H16473">
            <v>11</v>
          </cell>
          <cell r="I16473">
            <v>11</v>
          </cell>
          <cell r="J16473">
            <v>9</v>
          </cell>
          <cell r="K16473">
            <v>11</v>
          </cell>
          <cell r="L16473">
            <v>9</v>
          </cell>
        </row>
        <row r="16474">
          <cell r="E16474">
            <v>35832</v>
          </cell>
          <cell r="F16474">
            <v>9</v>
          </cell>
          <cell r="G16474">
            <v>0</v>
          </cell>
          <cell r="H16474">
            <v>0</v>
          </cell>
          <cell r="I16474">
            <v>0</v>
          </cell>
          <cell r="J16474">
            <v>6</v>
          </cell>
          <cell r="K16474">
            <v>0</v>
          </cell>
          <cell r="L16474">
            <v>6</v>
          </cell>
        </row>
        <row r="16475">
          <cell r="E16475">
            <v>35833</v>
          </cell>
          <cell r="F16475">
            <v>9</v>
          </cell>
          <cell r="G16475">
            <v>9</v>
          </cell>
          <cell r="H16475">
            <v>6</v>
          </cell>
          <cell r="I16475">
            <v>11</v>
          </cell>
          <cell r="J16475">
            <v>9</v>
          </cell>
          <cell r="K16475">
            <v>7</v>
          </cell>
          <cell r="L16475">
            <v>11</v>
          </cell>
        </row>
        <row r="16476">
          <cell r="E16476">
            <v>35834</v>
          </cell>
          <cell r="F16476">
            <v>13</v>
          </cell>
          <cell r="G16476">
            <v>11</v>
          </cell>
          <cell r="H16476">
            <v>11</v>
          </cell>
          <cell r="I16476">
            <v>7</v>
          </cell>
          <cell r="J16476">
            <v>7</v>
          </cell>
          <cell r="K16476">
            <v>7</v>
          </cell>
          <cell r="L16476">
            <v>4</v>
          </cell>
        </row>
        <row r="16477">
          <cell r="E16477">
            <v>35835</v>
          </cell>
          <cell r="F16477">
            <v>9</v>
          </cell>
          <cell r="G16477">
            <v>9</v>
          </cell>
          <cell r="H16477">
            <v>6</v>
          </cell>
          <cell r="I16477">
            <v>9</v>
          </cell>
          <cell r="J16477">
            <v>7</v>
          </cell>
          <cell r="K16477">
            <v>9</v>
          </cell>
          <cell r="L16477">
            <v>7</v>
          </cell>
        </row>
        <row r="16478">
          <cell r="E16478">
            <v>35836</v>
          </cell>
          <cell r="F16478">
            <v>15</v>
          </cell>
          <cell r="G16478">
            <v>13</v>
          </cell>
          <cell r="H16478">
            <v>7</v>
          </cell>
          <cell r="I16478">
            <v>0</v>
          </cell>
          <cell r="J16478">
            <v>0</v>
          </cell>
          <cell r="K16478">
            <v>0</v>
          </cell>
          <cell r="L16478">
            <v>4</v>
          </cell>
        </row>
        <row r="16479">
          <cell r="E16479">
            <v>35837</v>
          </cell>
          <cell r="F16479">
            <v>17</v>
          </cell>
          <cell r="G16479">
            <v>28</v>
          </cell>
          <cell r="H16479">
            <v>28</v>
          </cell>
          <cell r="I16479">
            <v>28</v>
          </cell>
          <cell r="J16479">
            <v>6</v>
          </cell>
          <cell r="K16479">
            <v>4</v>
          </cell>
          <cell r="L16479">
            <v>6</v>
          </cell>
        </row>
        <row r="16480">
          <cell r="E16480">
            <v>35838</v>
          </cell>
          <cell r="F16480">
            <v>6</v>
          </cell>
          <cell r="G16480">
            <v>9</v>
          </cell>
          <cell r="H16480">
            <v>13</v>
          </cell>
          <cell r="I16480">
            <v>15</v>
          </cell>
          <cell r="J16480">
            <v>11</v>
          </cell>
          <cell r="K16480">
            <v>6</v>
          </cell>
          <cell r="L16480">
            <v>7</v>
          </cell>
        </row>
        <row r="16481">
          <cell r="E16481">
            <v>35839</v>
          </cell>
          <cell r="F16481">
            <v>22</v>
          </cell>
          <cell r="G16481">
            <v>4</v>
          </cell>
          <cell r="H16481">
            <v>15</v>
          </cell>
          <cell r="I16481">
            <v>30</v>
          </cell>
          <cell r="J16481">
            <v>39</v>
          </cell>
          <cell r="K16481">
            <v>35</v>
          </cell>
          <cell r="L16481">
            <v>13</v>
          </cell>
        </row>
        <row r="16482">
          <cell r="E16482">
            <v>35840</v>
          </cell>
          <cell r="F16482">
            <v>17</v>
          </cell>
          <cell r="G16482">
            <v>24</v>
          </cell>
          <cell r="H16482">
            <v>19</v>
          </cell>
          <cell r="I16482">
            <v>24</v>
          </cell>
          <cell r="J16482">
            <v>24</v>
          </cell>
          <cell r="K16482">
            <v>19</v>
          </cell>
          <cell r="L16482">
            <v>17</v>
          </cell>
        </row>
        <row r="16483">
          <cell r="E16483">
            <v>35841</v>
          </cell>
          <cell r="F16483">
            <v>9</v>
          </cell>
          <cell r="G16483">
            <v>7</v>
          </cell>
          <cell r="H16483">
            <v>6</v>
          </cell>
          <cell r="I16483">
            <v>7</v>
          </cell>
          <cell r="J16483">
            <v>9</v>
          </cell>
          <cell r="K16483">
            <v>7</v>
          </cell>
          <cell r="L16483">
            <v>6</v>
          </cell>
        </row>
        <row r="16484">
          <cell r="E16484">
            <v>35842</v>
          </cell>
          <cell r="F16484">
            <v>6</v>
          </cell>
          <cell r="G16484">
            <v>0</v>
          </cell>
          <cell r="H16484">
            <v>4</v>
          </cell>
          <cell r="I16484">
            <v>6</v>
          </cell>
          <cell r="J16484">
            <v>6</v>
          </cell>
          <cell r="K16484">
            <v>7</v>
          </cell>
          <cell r="L16484">
            <v>0</v>
          </cell>
        </row>
        <row r="16485">
          <cell r="E16485">
            <v>35843</v>
          </cell>
          <cell r="F16485">
            <v>6</v>
          </cell>
          <cell r="G16485">
            <v>6</v>
          </cell>
          <cell r="H16485">
            <v>7</v>
          </cell>
          <cell r="I16485">
            <v>0</v>
          </cell>
          <cell r="J16485">
            <v>6</v>
          </cell>
          <cell r="K16485">
            <v>0</v>
          </cell>
          <cell r="L16485">
            <v>6</v>
          </cell>
        </row>
        <row r="16486">
          <cell r="E16486">
            <v>35844</v>
          </cell>
          <cell r="F16486">
            <v>7</v>
          </cell>
          <cell r="G16486">
            <v>9</v>
          </cell>
          <cell r="H16486">
            <v>0</v>
          </cell>
          <cell r="I16486">
            <v>0</v>
          </cell>
          <cell r="J16486">
            <v>4</v>
          </cell>
          <cell r="K16486">
            <v>6</v>
          </cell>
          <cell r="L16486">
            <v>4</v>
          </cell>
        </row>
        <row r="16487">
          <cell r="E16487">
            <v>35845</v>
          </cell>
          <cell r="F16487">
            <v>9</v>
          </cell>
          <cell r="G16487">
            <v>6</v>
          </cell>
          <cell r="H16487">
            <v>7</v>
          </cell>
          <cell r="I16487">
            <v>11</v>
          </cell>
          <cell r="J16487">
            <v>4</v>
          </cell>
          <cell r="K16487">
            <v>0</v>
          </cell>
          <cell r="L16487">
            <v>0</v>
          </cell>
        </row>
        <row r="16488">
          <cell r="E16488">
            <v>35846</v>
          </cell>
          <cell r="F16488">
            <v>6</v>
          </cell>
          <cell r="G16488">
            <v>4</v>
          </cell>
          <cell r="H16488">
            <v>6</v>
          </cell>
          <cell r="I16488">
            <v>6</v>
          </cell>
          <cell r="J16488">
            <v>4</v>
          </cell>
          <cell r="K16488">
            <v>7</v>
          </cell>
          <cell r="L16488">
            <v>7</v>
          </cell>
        </row>
        <row r="16489">
          <cell r="E16489">
            <v>35847</v>
          </cell>
          <cell r="F16489">
            <v>26</v>
          </cell>
          <cell r="G16489">
            <v>19</v>
          </cell>
          <cell r="H16489">
            <v>20</v>
          </cell>
          <cell r="I16489">
            <v>26</v>
          </cell>
          <cell r="J16489">
            <v>22</v>
          </cell>
          <cell r="K16489">
            <v>24</v>
          </cell>
          <cell r="L16489">
            <v>15</v>
          </cell>
        </row>
        <row r="16490">
          <cell r="E16490">
            <v>35848</v>
          </cell>
          <cell r="F16490">
            <v>26</v>
          </cell>
          <cell r="G16490">
            <v>20</v>
          </cell>
          <cell r="H16490">
            <v>24</v>
          </cell>
          <cell r="I16490">
            <v>19</v>
          </cell>
          <cell r="J16490">
            <v>24</v>
          </cell>
          <cell r="K16490">
            <v>19</v>
          </cell>
          <cell r="L16490">
            <v>15</v>
          </cell>
        </row>
        <row r="16491">
          <cell r="E16491">
            <v>35849</v>
          </cell>
          <cell r="F16491">
            <v>22</v>
          </cell>
          <cell r="G16491">
            <v>19</v>
          </cell>
          <cell r="H16491">
            <v>20</v>
          </cell>
          <cell r="I16491">
            <v>15</v>
          </cell>
          <cell r="J16491">
            <v>6</v>
          </cell>
          <cell r="K16491">
            <v>17</v>
          </cell>
          <cell r="L16491">
            <v>11</v>
          </cell>
        </row>
        <row r="16492">
          <cell r="E16492">
            <v>35850</v>
          </cell>
          <cell r="F16492">
            <v>17</v>
          </cell>
          <cell r="G16492">
            <v>11</v>
          </cell>
          <cell r="H16492">
            <v>17</v>
          </cell>
          <cell r="I16492">
            <v>17</v>
          </cell>
          <cell r="J16492">
            <v>22</v>
          </cell>
          <cell r="K16492">
            <v>19</v>
          </cell>
          <cell r="L16492">
            <v>19</v>
          </cell>
        </row>
        <row r="16493">
          <cell r="E16493">
            <v>35851</v>
          </cell>
          <cell r="F16493">
            <v>7</v>
          </cell>
          <cell r="G16493">
            <v>0</v>
          </cell>
          <cell r="H16493">
            <v>0</v>
          </cell>
          <cell r="I16493">
            <v>0</v>
          </cell>
          <cell r="J16493">
            <v>0</v>
          </cell>
          <cell r="K16493">
            <v>7</v>
          </cell>
          <cell r="L16493">
            <v>6</v>
          </cell>
        </row>
        <row r="16494">
          <cell r="E16494">
            <v>35852</v>
          </cell>
          <cell r="F16494">
            <v>4</v>
          </cell>
          <cell r="G16494">
            <v>0</v>
          </cell>
          <cell r="H16494">
            <v>0</v>
          </cell>
          <cell r="I16494">
            <v>6</v>
          </cell>
          <cell r="J16494">
            <v>9</v>
          </cell>
          <cell r="K16494">
            <v>9</v>
          </cell>
          <cell r="L16494">
            <v>6</v>
          </cell>
        </row>
        <row r="16495">
          <cell r="E16495">
            <v>35853</v>
          </cell>
          <cell r="F16495">
            <v>0</v>
          </cell>
          <cell r="G16495">
            <v>0</v>
          </cell>
          <cell r="H16495">
            <v>11</v>
          </cell>
          <cell r="I16495">
            <v>4</v>
          </cell>
          <cell r="J16495">
            <v>7</v>
          </cell>
          <cell r="K16495">
            <v>0</v>
          </cell>
          <cell r="L16495">
            <v>4</v>
          </cell>
        </row>
        <row r="16496">
          <cell r="E16496">
            <v>35854</v>
          </cell>
          <cell r="F16496">
            <v>0</v>
          </cell>
          <cell r="G16496">
            <v>0</v>
          </cell>
          <cell r="H16496">
            <v>0</v>
          </cell>
          <cell r="I16496">
            <v>4</v>
          </cell>
          <cell r="J16496">
            <v>0</v>
          </cell>
          <cell r="K16496">
            <v>4</v>
          </cell>
          <cell r="L16496">
            <v>4</v>
          </cell>
        </row>
        <row r="16497">
          <cell r="E16497">
            <v>35855</v>
          </cell>
          <cell r="F16497">
            <v>11</v>
          </cell>
          <cell r="G16497">
            <v>9</v>
          </cell>
          <cell r="H16497">
            <v>9</v>
          </cell>
          <cell r="I16497">
            <v>7</v>
          </cell>
          <cell r="J16497">
            <v>9</v>
          </cell>
          <cell r="K16497">
            <v>9</v>
          </cell>
          <cell r="L16497">
            <v>7</v>
          </cell>
        </row>
        <row r="16498">
          <cell r="E16498">
            <v>35856</v>
          </cell>
          <cell r="F16498">
            <v>15</v>
          </cell>
          <cell r="G16498">
            <v>13</v>
          </cell>
          <cell r="H16498">
            <v>4</v>
          </cell>
          <cell r="I16498">
            <v>7</v>
          </cell>
          <cell r="J16498">
            <v>9</v>
          </cell>
          <cell r="K16498">
            <v>7</v>
          </cell>
          <cell r="L16498">
            <v>9</v>
          </cell>
        </row>
        <row r="16499">
          <cell r="E16499">
            <v>35857</v>
          </cell>
          <cell r="F16499">
            <v>11</v>
          </cell>
          <cell r="G16499">
            <v>15</v>
          </cell>
          <cell r="H16499">
            <v>11</v>
          </cell>
          <cell r="I16499">
            <v>11</v>
          </cell>
          <cell r="J16499">
            <v>9</v>
          </cell>
          <cell r="K16499">
            <v>7</v>
          </cell>
          <cell r="L16499">
            <v>7</v>
          </cell>
        </row>
        <row r="16500">
          <cell r="E16500">
            <v>35858</v>
          </cell>
          <cell r="F16500">
            <v>11</v>
          </cell>
          <cell r="G16500">
            <v>9</v>
          </cell>
          <cell r="H16500">
            <v>11</v>
          </cell>
          <cell r="I16500">
            <v>7</v>
          </cell>
          <cell r="J16500">
            <v>13</v>
          </cell>
          <cell r="K16500">
            <v>11</v>
          </cell>
          <cell r="L16500">
            <v>11</v>
          </cell>
        </row>
        <row r="16501">
          <cell r="E16501">
            <v>35859</v>
          </cell>
          <cell r="F16501">
            <v>11</v>
          </cell>
          <cell r="G16501">
            <v>7</v>
          </cell>
          <cell r="H16501">
            <v>4</v>
          </cell>
          <cell r="I16501">
            <v>6</v>
          </cell>
          <cell r="J16501">
            <v>0</v>
          </cell>
          <cell r="K16501">
            <v>0</v>
          </cell>
          <cell r="L16501">
            <v>0</v>
          </cell>
        </row>
        <row r="16502">
          <cell r="E16502">
            <v>35860</v>
          </cell>
          <cell r="F16502">
            <v>17</v>
          </cell>
          <cell r="G16502">
            <v>19</v>
          </cell>
          <cell r="H16502">
            <v>15</v>
          </cell>
          <cell r="I16502">
            <v>19</v>
          </cell>
          <cell r="J16502">
            <v>19</v>
          </cell>
          <cell r="K16502">
            <v>15</v>
          </cell>
          <cell r="L16502">
            <v>11</v>
          </cell>
        </row>
        <row r="16503">
          <cell r="E16503">
            <v>35861</v>
          </cell>
          <cell r="F16503">
            <v>11</v>
          </cell>
          <cell r="G16503">
            <v>9</v>
          </cell>
          <cell r="H16503">
            <v>9</v>
          </cell>
          <cell r="I16503">
            <v>7</v>
          </cell>
          <cell r="J16503">
            <v>7</v>
          </cell>
          <cell r="K16503">
            <v>9</v>
          </cell>
          <cell r="L16503">
            <v>7</v>
          </cell>
        </row>
        <row r="16504">
          <cell r="E16504">
            <v>35862</v>
          </cell>
          <cell r="F16504">
            <v>15</v>
          </cell>
          <cell r="G16504">
            <v>13</v>
          </cell>
          <cell r="H16504">
            <v>11</v>
          </cell>
          <cell r="I16504">
            <v>11</v>
          </cell>
          <cell r="J16504">
            <v>11</v>
          </cell>
          <cell r="K16504">
            <v>15</v>
          </cell>
          <cell r="L16504">
            <v>17</v>
          </cell>
        </row>
        <row r="16505">
          <cell r="E16505">
            <v>35863</v>
          </cell>
          <cell r="F16505">
            <v>22</v>
          </cell>
          <cell r="G16505">
            <v>24</v>
          </cell>
          <cell r="H16505">
            <v>20</v>
          </cell>
          <cell r="I16505">
            <v>22</v>
          </cell>
          <cell r="J16505">
            <v>15</v>
          </cell>
          <cell r="K16505">
            <v>19</v>
          </cell>
          <cell r="L16505">
            <v>17</v>
          </cell>
        </row>
        <row r="16506">
          <cell r="E16506">
            <v>35864</v>
          </cell>
          <cell r="F16506">
            <v>11</v>
          </cell>
          <cell r="G16506">
            <v>11</v>
          </cell>
          <cell r="H16506">
            <v>7</v>
          </cell>
          <cell r="I16506">
            <v>9</v>
          </cell>
          <cell r="J16506">
            <v>11</v>
          </cell>
          <cell r="K16506">
            <v>9</v>
          </cell>
          <cell r="L16506">
            <v>13</v>
          </cell>
        </row>
        <row r="16507">
          <cell r="E16507">
            <v>35865</v>
          </cell>
          <cell r="F16507">
            <v>15</v>
          </cell>
          <cell r="G16507">
            <v>17</v>
          </cell>
          <cell r="H16507">
            <v>19</v>
          </cell>
          <cell r="I16507">
            <v>20</v>
          </cell>
          <cell r="J16507">
            <v>17</v>
          </cell>
          <cell r="K16507">
            <v>15</v>
          </cell>
          <cell r="L16507">
            <v>15</v>
          </cell>
        </row>
        <row r="16508">
          <cell r="E16508">
            <v>35866</v>
          </cell>
          <cell r="F16508">
            <v>9</v>
          </cell>
          <cell r="G16508">
            <v>0</v>
          </cell>
          <cell r="H16508">
            <v>26</v>
          </cell>
          <cell r="I16508">
            <v>24</v>
          </cell>
          <cell r="J16508">
            <v>13</v>
          </cell>
          <cell r="K16508">
            <v>11</v>
          </cell>
          <cell r="L16508">
            <v>17</v>
          </cell>
        </row>
        <row r="16509">
          <cell r="E16509">
            <v>35867</v>
          </cell>
          <cell r="F16509">
            <v>11</v>
          </cell>
          <cell r="G16509">
            <v>9</v>
          </cell>
          <cell r="H16509">
            <v>7</v>
          </cell>
          <cell r="I16509">
            <v>13</v>
          </cell>
          <cell r="J16509">
            <v>11</v>
          </cell>
          <cell r="K16509">
            <v>11</v>
          </cell>
          <cell r="L16509">
            <v>13</v>
          </cell>
        </row>
        <row r="16510">
          <cell r="E16510">
            <v>35868</v>
          </cell>
          <cell r="F16510">
            <v>15</v>
          </cell>
          <cell r="G16510">
            <v>17</v>
          </cell>
          <cell r="H16510">
            <v>9</v>
          </cell>
          <cell r="I16510">
            <v>7</v>
          </cell>
          <cell r="J16510">
            <v>0</v>
          </cell>
          <cell r="K16510">
            <v>4</v>
          </cell>
          <cell r="L16510">
            <v>0</v>
          </cell>
        </row>
        <row r="16511">
          <cell r="E16511">
            <v>35869</v>
          </cell>
          <cell r="F16511">
            <v>13</v>
          </cell>
          <cell r="G16511">
            <v>15</v>
          </cell>
          <cell r="H16511">
            <v>11</v>
          </cell>
          <cell r="I16511">
            <v>7</v>
          </cell>
          <cell r="J16511">
            <v>13</v>
          </cell>
          <cell r="K16511">
            <v>15</v>
          </cell>
          <cell r="L16511">
            <v>13</v>
          </cell>
        </row>
        <row r="16512">
          <cell r="E16512">
            <v>35870</v>
          </cell>
          <cell r="F16512">
            <v>0</v>
          </cell>
          <cell r="G16512">
            <v>4</v>
          </cell>
          <cell r="H16512">
            <v>6</v>
          </cell>
          <cell r="I16512">
            <v>4</v>
          </cell>
          <cell r="J16512">
            <v>4</v>
          </cell>
          <cell r="K16512">
            <v>0</v>
          </cell>
          <cell r="L16512">
            <v>0</v>
          </cell>
        </row>
        <row r="16513">
          <cell r="E16513">
            <v>35871</v>
          </cell>
          <cell r="F16513">
            <v>26</v>
          </cell>
          <cell r="G16513">
            <v>24</v>
          </cell>
          <cell r="H16513">
            <v>22</v>
          </cell>
          <cell r="I16513">
            <v>22</v>
          </cell>
          <cell r="J16513">
            <v>20</v>
          </cell>
          <cell r="K16513">
            <v>22</v>
          </cell>
          <cell r="L16513">
            <v>22</v>
          </cell>
        </row>
        <row r="16514">
          <cell r="E16514">
            <v>35872</v>
          </cell>
          <cell r="F16514">
            <v>4</v>
          </cell>
          <cell r="G16514">
            <v>7</v>
          </cell>
          <cell r="H16514">
            <v>6</v>
          </cell>
          <cell r="I16514">
            <v>0</v>
          </cell>
          <cell r="J16514">
            <v>6</v>
          </cell>
          <cell r="K16514">
            <v>4</v>
          </cell>
          <cell r="L16514">
            <v>7</v>
          </cell>
        </row>
        <row r="16515">
          <cell r="E16515">
            <v>35873</v>
          </cell>
          <cell r="F16515">
            <v>6</v>
          </cell>
          <cell r="G16515">
            <v>0</v>
          </cell>
          <cell r="H16515">
            <v>4</v>
          </cell>
          <cell r="I16515">
            <v>0</v>
          </cell>
          <cell r="J16515">
            <v>7</v>
          </cell>
          <cell r="K16515">
            <v>0</v>
          </cell>
          <cell r="L16515">
            <v>0</v>
          </cell>
        </row>
        <row r="16516">
          <cell r="E16516">
            <v>35874</v>
          </cell>
          <cell r="F16516">
            <v>0</v>
          </cell>
          <cell r="G16516">
            <v>11</v>
          </cell>
          <cell r="H16516">
            <v>11</v>
          </cell>
          <cell r="I16516">
            <v>13</v>
          </cell>
          <cell r="J16516">
            <v>0</v>
          </cell>
          <cell r="K16516">
            <v>6</v>
          </cell>
          <cell r="L16516">
            <v>9</v>
          </cell>
        </row>
        <row r="16517">
          <cell r="E16517">
            <v>35875</v>
          </cell>
          <cell r="F16517">
            <v>6</v>
          </cell>
          <cell r="G16517">
            <v>9</v>
          </cell>
          <cell r="H16517">
            <v>7</v>
          </cell>
          <cell r="I16517">
            <v>6</v>
          </cell>
          <cell r="J16517">
            <v>6</v>
          </cell>
          <cell r="K16517">
            <v>4</v>
          </cell>
          <cell r="L16517">
            <v>6</v>
          </cell>
        </row>
        <row r="16518">
          <cell r="E16518">
            <v>35876</v>
          </cell>
          <cell r="F16518">
            <v>7</v>
          </cell>
          <cell r="G16518">
            <v>6</v>
          </cell>
          <cell r="H16518">
            <v>6</v>
          </cell>
          <cell r="I16518">
            <v>7</v>
          </cell>
          <cell r="J16518">
            <v>11</v>
          </cell>
          <cell r="K16518">
            <v>7</v>
          </cell>
          <cell r="L16518">
            <v>11</v>
          </cell>
        </row>
        <row r="16519">
          <cell r="E16519">
            <v>35877</v>
          </cell>
          <cell r="F16519">
            <v>19</v>
          </cell>
          <cell r="G16519">
            <v>15</v>
          </cell>
          <cell r="H16519">
            <v>15</v>
          </cell>
          <cell r="I16519">
            <v>17</v>
          </cell>
          <cell r="J16519">
            <v>17</v>
          </cell>
          <cell r="K16519">
            <v>9</v>
          </cell>
          <cell r="L16519">
            <v>6</v>
          </cell>
        </row>
        <row r="16520">
          <cell r="E16520">
            <v>35878</v>
          </cell>
          <cell r="F16520">
            <v>15</v>
          </cell>
          <cell r="G16520">
            <v>17</v>
          </cell>
          <cell r="H16520">
            <v>13</v>
          </cell>
          <cell r="I16520">
            <v>15</v>
          </cell>
          <cell r="J16520">
            <v>17</v>
          </cell>
          <cell r="K16520">
            <v>6</v>
          </cell>
          <cell r="L16520">
            <v>13</v>
          </cell>
        </row>
        <row r="16521">
          <cell r="E16521">
            <v>35879</v>
          </cell>
          <cell r="F16521">
            <v>0</v>
          </cell>
          <cell r="G16521">
            <v>17</v>
          </cell>
          <cell r="H16521">
            <v>9</v>
          </cell>
          <cell r="I16521">
            <v>15</v>
          </cell>
          <cell r="J16521">
            <v>9</v>
          </cell>
          <cell r="K16521">
            <v>11</v>
          </cell>
          <cell r="L16521">
            <v>4</v>
          </cell>
        </row>
        <row r="16522">
          <cell r="E16522">
            <v>35880</v>
          </cell>
          <cell r="F16522">
            <v>13</v>
          </cell>
          <cell r="G16522">
            <v>4</v>
          </cell>
          <cell r="H16522">
            <v>24</v>
          </cell>
          <cell r="I16522">
            <v>22</v>
          </cell>
          <cell r="J16522">
            <v>13</v>
          </cell>
          <cell r="K16522">
            <v>15</v>
          </cell>
          <cell r="L16522">
            <v>11</v>
          </cell>
        </row>
        <row r="16523">
          <cell r="E16523">
            <v>35881</v>
          </cell>
          <cell r="F16523">
            <v>11</v>
          </cell>
          <cell r="G16523">
            <v>6</v>
          </cell>
          <cell r="H16523">
            <v>22</v>
          </cell>
          <cell r="I16523">
            <v>24</v>
          </cell>
          <cell r="J16523">
            <v>19</v>
          </cell>
          <cell r="K16523">
            <v>20</v>
          </cell>
          <cell r="L16523">
            <v>15</v>
          </cell>
        </row>
        <row r="16524">
          <cell r="E16524">
            <v>35882</v>
          </cell>
          <cell r="F16524">
            <v>11</v>
          </cell>
          <cell r="G16524">
            <v>9</v>
          </cell>
          <cell r="H16524">
            <v>6</v>
          </cell>
          <cell r="I16524">
            <v>4</v>
          </cell>
          <cell r="J16524">
            <v>6</v>
          </cell>
          <cell r="K16524">
            <v>6</v>
          </cell>
          <cell r="L16524">
            <v>6</v>
          </cell>
        </row>
        <row r="16525">
          <cell r="E16525">
            <v>35883</v>
          </cell>
          <cell r="F16525">
            <v>0</v>
          </cell>
          <cell r="G16525">
            <v>7</v>
          </cell>
          <cell r="H16525">
            <v>6</v>
          </cell>
          <cell r="I16525">
            <v>4</v>
          </cell>
          <cell r="J16525">
            <v>0</v>
          </cell>
          <cell r="K16525">
            <v>7</v>
          </cell>
          <cell r="L16525">
            <v>7</v>
          </cell>
        </row>
        <row r="16526">
          <cell r="E16526">
            <v>35884</v>
          </cell>
          <cell r="F16526">
            <v>13</v>
          </cell>
          <cell r="G16526">
            <v>4</v>
          </cell>
          <cell r="H16526">
            <v>0</v>
          </cell>
          <cell r="I16526">
            <v>6</v>
          </cell>
          <cell r="J16526">
            <v>4</v>
          </cell>
          <cell r="K16526">
            <v>6</v>
          </cell>
          <cell r="L16526">
            <v>0</v>
          </cell>
        </row>
        <row r="16527">
          <cell r="E16527">
            <v>35885</v>
          </cell>
          <cell r="F16527">
            <v>33</v>
          </cell>
          <cell r="G16527">
            <v>15</v>
          </cell>
          <cell r="H16527">
            <v>22</v>
          </cell>
          <cell r="I16527">
            <v>15</v>
          </cell>
          <cell r="J16527">
            <v>17</v>
          </cell>
          <cell r="K16527">
            <v>17</v>
          </cell>
          <cell r="L16527">
            <v>19</v>
          </cell>
        </row>
        <row r="16528">
          <cell r="E16528">
            <v>35886</v>
          </cell>
          <cell r="F16528">
            <v>15</v>
          </cell>
          <cell r="G16528">
            <v>15</v>
          </cell>
          <cell r="H16528">
            <v>9</v>
          </cell>
          <cell r="I16528">
            <v>11</v>
          </cell>
          <cell r="J16528">
            <v>9</v>
          </cell>
          <cell r="K16528">
            <v>6</v>
          </cell>
          <cell r="L16528">
            <v>6</v>
          </cell>
        </row>
        <row r="16529">
          <cell r="E16529">
            <v>35887</v>
          </cell>
          <cell r="F16529">
            <v>7</v>
          </cell>
          <cell r="G16529">
            <v>6</v>
          </cell>
          <cell r="H16529">
            <v>9</v>
          </cell>
          <cell r="I16529">
            <v>7</v>
          </cell>
          <cell r="J16529">
            <v>7</v>
          </cell>
          <cell r="K16529">
            <v>9</v>
          </cell>
          <cell r="L16529">
            <v>9</v>
          </cell>
        </row>
        <row r="16530">
          <cell r="E16530">
            <v>35888</v>
          </cell>
          <cell r="F16530">
            <v>7</v>
          </cell>
          <cell r="G16530">
            <v>11</v>
          </cell>
          <cell r="H16530">
            <v>7</v>
          </cell>
          <cell r="I16530">
            <v>9</v>
          </cell>
          <cell r="J16530">
            <v>7</v>
          </cell>
          <cell r="K16530">
            <v>4</v>
          </cell>
          <cell r="L16530">
            <v>4</v>
          </cell>
        </row>
        <row r="16531">
          <cell r="E16531">
            <v>35889</v>
          </cell>
          <cell r="F16531">
            <v>13</v>
          </cell>
          <cell r="G16531">
            <v>17</v>
          </cell>
          <cell r="H16531">
            <v>20</v>
          </cell>
          <cell r="I16531">
            <v>24</v>
          </cell>
          <cell r="J16531">
            <v>28</v>
          </cell>
          <cell r="K16531">
            <v>28</v>
          </cell>
          <cell r="L16531">
            <v>33</v>
          </cell>
        </row>
        <row r="16532">
          <cell r="E16532">
            <v>35890</v>
          </cell>
          <cell r="F16532">
            <v>13</v>
          </cell>
          <cell r="G16532">
            <v>15</v>
          </cell>
          <cell r="H16532">
            <v>11</v>
          </cell>
          <cell r="I16532">
            <v>11</v>
          </cell>
          <cell r="J16532">
            <v>7</v>
          </cell>
          <cell r="K16532">
            <v>6</v>
          </cell>
          <cell r="L16532">
            <v>6</v>
          </cell>
        </row>
        <row r="16533">
          <cell r="E16533">
            <v>35891</v>
          </cell>
          <cell r="F16533">
            <v>11</v>
          </cell>
          <cell r="G16533">
            <v>11</v>
          </cell>
          <cell r="H16533">
            <v>11</v>
          </cell>
          <cell r="I16533">
            <v>17</v>
          </cell>
          <cell r="J16533">
            <v>15</v>
          </cell>
          <cell r="K16533">
            <v>13</v>
          </cell>
          <cell r="L16533">
            <v>11</v>
          </cell>
        </row>
        <row r="16534">
          <cell r="E16534">
            <v>35892</v>
          </cell>
          <cell r="F16534">
            <v>24</v>
          </cell>
          <cell r="G16534">
            <v>19</v>
          </cell>
          <cell r="H16534">
            <v>17</v>
          </cell>
          <cell r="I16534">
            <v>22</v>
          </cell>
          <cell r="J16534">
            <v>15</v>
          </cell>
          <cell r="K16534">
            <v>11</v>
          </cell>
          <cell r="L16534">
            <v>11</v>
          </cell>
        </row>
        <row r="16535">
          <cell r="E16535">
            <v>35893</v>
          </cell>
          <cell r="F16535">
            <v>11</v>
          </cell>
          <cell r="G16535">
            <v>4</v>
          </cell>
          <cell r="H16535">
            <v>4</v>
          </cell>
          <cell r="I16535">
            <v>9</v>
          </cell>
          <cell r="J16535">
            <v>0</v>
          </cell>
          <cell r="K16535">
            <v>4</v>
          </cell>
          <cell r="L16535">
            <v>0</v>
          </cell>
        </row>
        <row r="16536">
          <cell r="E16536">
            <v>35894</v>
          </cell>
          <cell r="F16536">
            <v>6</v>
          </cell>
          <cell r="G16536">
            <v>13</v>
          </cell>
          <cell r="H16536">
            <v>15</v>
          </cell>
          <cell r="I16536">
            <v>13</v>
          </cell>
          <cell r="J16536">
            <v>15</v>
          </cell>
          <cell r="K16536">
            <v>15</v>
          </cell>
          <cell r="L16536">
            <v>20</v>
          </cell>
        </row>
        <row r="16537">
          <cell r="E16537">
            <v>35895</v>
          </cell>
          <cell r="F16537">
            <v>9</v>
          </cell>
          <cell r="G16537">
            <v>4</v>
          </cell>
          <cell r="H16537">
            <v>7</v>
          </cell>
          <cell r="I16537">
            <v>7</v>
          </cell>
          <cell r="J16537">
            <v>4</v>
          </cell>
          <cell r="K16537">
            <v>7</v>
          </cell>
          <cell r="L16537">
            <v>4</v>
          </cell>
        </row>
        <row r="16538">
          <cell r="E16538">
            <v>35896</v>
          </cell>
          <cell r="F16538">
            <v>11</v>
          </cell>
          <cell r="G16538">
            <v>11</v>
          </cell>
          <cell r="H16538">
            <v>7</v>
          </cell>
          <cell r="I16538">
            <v>0</v>
          </cell>
          <cell r="J16538">
            <v>11</v>
          </cell>
          <cell r="K16538">
            <v>15</v>
          </cell>
          <cell r="L16538">
            <v>7</v>
          </cell>
        </row>
        <row r="16539">
          <cell r="E16539">
            <v>35897</v>
          </cell>
          <cell r="F16539">
            <v>7</v>
          </cell>
          <cell r="G16539">
            <v>13</v>
          </cell>
          <cell r="H16539">
            <v>22</v>
          </cell>
          <cell r="I16539">
            <v>24</v>
          </cell>
          <cell r="J16539">
            <v>20</v>
          </cell>
          <cell r="K16539">
            <v>22</v>
          </cell>
          <cell r="L16539">
            <v>15</v>
          </cell>
        </row>
        <row r="16540">
          <cell r="E16540">
            <v>35898</v>
          </cell>
          <cell r="F16540">
            <v>11</v>
          </cell>
          <cell r="G16540">
            <v>15</v>
          </cell>
          <cell r="H16540">
            <v>15</v>
          </cell>
          <cell r="I16540">
            <v>13</v>
          </cell>
          <cell r="J16540">
            <v>13</v>
          </cell>
          <cell r="K16540">
            <v>13</v>
          </cell>
          <cell r="L16540">
            <v>15</v>
          </cell>
        </row>
        <row r="16541">
          <cell r="E16541">
            <v>35899</v>
          </cell>
          <cell r="F16541">
            <v>6</v>
          </cell>
          <cell r="G16541">
            <v>9</v>
          </cell>
          <cell r="H16541">
            <v>11</v>
          </cell>
          <cell r="I16541">
            <v>7</v>
          </cell>
          <cell r="J16541">
            <v>6</v>
          </cell>
          <cell r="K16541">
            <v>4</v>
          </cell>
          <cell r="L16541">
            <v>0</v>
          </cell>
        </row>
        <row r="16542">
          <cell r="E16542">
            <v>35900</v>
          </cell>
          <cell r="F16542">
            <v>4</v>
          </cell>
          <cell r="G16542">
            <v>4</v>
          </cell>
          <cell r="H16542">
            <v>9</v>
          </cell>
          <cell r="I16542">
            <v>9</v>
          </cell>
          <cell r="J16542">
            <v>13</v>
          </cell>
          <cell r="K16542">
            <v>11</v>
          </cell>
          <cell r="L16542">
            <v>13</v>
          </cell>
        </row>
        <row r="16543">
          <cell r="E16543">
            <v>35901</v>
          </cell>
          <cell r="F16543">
            <v>7</v>
          </cell>
          <cell r="G16543">
            <v>11</v>
          </cell>
          <cell r="H16543">
            <v>7</v>
          </cell>
          <cell r="I16543">
            <v>6</v>
          </cell>
          <cell r="J16543">
            <v>7</v>
          </cell>
          <cell r="K16543">
            <v>4</v>
          </cell>
          <cell r="L16543">
            <v>7</v>
          </cell>
        </row>
        <row r="16544">
          <cell r="E16544">
            <v>35902</v>
          </cell>
          <cell r="F16544">
            <v>11</v>
          </cell>
          <cell r="G16544">
            <v>17</v>
          </cell>
          <cell r="H16544">
            <v>19</v>
          </cell>
          <cell r="I16544">
            <v>15</v>
          </cell>
          <cell r="J16544">
            <v>17</v>
          </cell>
          <cell r="K16544">
            <v>17</v>
          </cell>
          <cell r="L16544">
            <v>19</v>
          </cell>
        </row>
        <row r="16545">
          <cell r="E16545">
            <v>35903</v>
          </cell>
          <cell r="F16545">
            <v>6</v>
          </cell>
          <cell r="G16545">
            <v>0</v>
          </cell>
          <cell r="H16545">
            <v>6</v>
          </cell>
          <cell r="I16545">
            <v>9</v>
          </cell>
          <cell r="J16545">
            <v>7</v>
          </cell>
          <cell r="K16545">
            <v>7</v>
          </cell>
          <cell r="L16545">
            <v>9</v>
          </cell>
        </row>
        <row r="16546">
          <cell r="E16546">
            <v>35904</v>
          </cell>
          <cell r="F16546">
            <v>15</v>
          </cell>
          <cell r="G16546">
            <v>11</v>
          </cell>
          <cell r="H16546">
            <v>11</v>
          </cell>
          <cell r="I16546">
            <v>6</v>
          </cell>
          <cell r="J16546">
            <v>7</v>
          </cell>
          <cell r="K16546">
            <v>7</v>
          </cell>
          <cell r="L16546">
            <v>4</v>
          </cell>
        </row>
        <row r="16547">
          <cell r="E16547">
            <v>35905</v>
          </cell>
          <cell r="F16547">
            <v>17</v>
          </cell>
          <cell r="G16547">
            <v>20</v>
          </cell>
          <cell r="H16547">
            <v>17</v>
          </cell>
          <cell r="I16547">
            <v>15</v>
          </cell>
          <cell r="J16547">
            <v>15</v>
          </cell>
          <cell r="K16547">
            <v>7</v>
          </cell>
          <cell r="L16547">
            <v>11</v>
          </cell>
        </row>
        <row r="16548">
          <cell r="E16548">
            <v>35906</v>
          </cell>
          <cell r="F16548">
            <v>13</v>
          </cell>
          <cell r="G16548">
            <v>9</v>
          </cell>
          <cell r="H16548">
            <v>9</v>
          </cell>
          <cell r="I16548">
            <v>9</v>
          </cell>
          <cell r="J16548">
            <v>7</v>
          </cell>
          <cell r="K16548">
            <v>0</v>
          </cell>
          <cell r="L16548">
            <v>0</v>
          </cell>
        </row>
        <row r="16549">
          <cell r="E16549">
            <v>35907</v>
          </cell>
          <cell r="F16549">
            <v>9</v>
          </cell>
          <cell r="G16549">
            <v>15</v>
          </cell>
          <cell r="H16549">
            <v>17</v>
          </cell>
          <cell r="I16549">
            <v>17</v>
          </cell>
          <cell r="J16549">
            <v>17</v>
          </cell>
          <cell r="K16549">
            <v>15</v>
          </cell>
          <cell r="L16549">
            <v>17</v>
          </cell>
        </row>
        <row r="16550">
          <cell r="E16550">
            <v>35908</v>
          </cell>
          <cell r="F16550">
            <v>11</v>
          </cell>
          <cell r="G16550">
            <v>11</v>
          </cell>
          <cell r="H16550">
            <v>19</v>
          </cell>
          <cell r="I16550">
            <v>15</v>
          </cell>
          <cell r="J16550">
            <v>11</v>
          </cell>
          <cell r="K16550">
            <v>9</v>
          </cell>
          <cell r="L16550">
            <v>7</v>
          </cell>
        </row>
        <row r="16551">
          <cell r="E16551">
            <v>35909</v>
          </cell>
          <cell r="F16551">
            <v>9</v>
          </cell>
          <cell r="G16551">
            <v>19</v>
          </cell>
          <cell r="H16551">
            <v>7</v>
          </cell>
          <cell r="I16551">
            <v>6</v>
          </cell>
          <cell r="J16551">
            <v>9</v>
          </cell>
          <cell r="K16551">
            <v>4</v>
          </cell>
          <cell r="L16551">
            <v>7</v>
          </cell>
        </row>
        <row r="16552">
          <cell r="E16552">
            <v>35910</v>
          </cell>
          <cell r="F16552">
            <v>22</v>
          </cell>
          <cell r="G16552">
            <v>28</v>
          </cell>
          <cell r="H16552">
            <v>26</v>
          </cell>
          <cell r="I16552">
            <v>19</v>
          </cell>
          <cell r="J16552">
            <v>22</v>
          </cell>
          <cell r="K16552">
            <v>26</v>
          </cell>
          <cell r="L16552">
            <v>28</v>
          </cell>
        </row>
        <row r="16553">
          <cell r="E16553">
            <v>35911</v>
          </cell>
          <cell r="F16553">
            <v>13</v>
          </cell>
          <cell r="G16553">
            <v>22</v>
          </cell>
          <cell r="H16553">
            <v>13</v>
          </cell>
          <cell r="I16553">
            <v>15</v>
          </cell>
          <cell r="J16553">
            <v>9</v>
          </cell>
          <cell r="K16553">
            <v>0</v>
          </cell>
          <cell r="L16553">
            <v>6</v>
          </cell>
        </row>
        <row r="16554">
          <cell r="E16554">
            <v>35912</v>
          </cell>
          <cell r="F16554">
            <v>30</v>
          </cell>
          <cell r="G16554">
            <v>35</v>
          </cell>
          <cell r="H16554">
            <v>28</v>
          </cell>
          <cell r="I16554">
            <v>28</v>
          </cell>
          <cell r="J16554">
            <v>13</v>
          </cell>
          <cell r="K16554">
            <v>13</v>
          </cell>
          <cell r="L16554">
            <v>11</v>
          </cell>
        </row>
        <row r="16555">
          <cell r="E16555">
            <v>35913</v>
          </cell>
          <cell r="F16555">
            <v>22</v>
          </cell>
          <cell r="G16555">
            <v>9</v>
          </cell>
          <cell r="H16555">
            <v>4</v>
          </cell>
          <cell r="I16555">
            <v>9</v>
          </cell>
          <cell r="J16555">
            <v>7</v>
          </cell>
          <cell r="K16555">
            <v>11</v>
          </cell>
          <cell r="L16555">
            <v>13</v>
          </cell>
        </row>
        <row r="16556">
          <cell r="E16556">
            <v>35914</v>
          </cell>
          <cell r="F16556">
            <v>6</v>
          </cell>
          <cell r="G16556">
            <v>9</v>
          </cell>
          <cell r="H16556">
            <v>4</v>
          </cell>
          <cell r="I16556">
            <v>4</v>
          </cell>
          <cell r="J16556">
            <v>9</v>
          </cell>
          <cell r="K16556">
            <v>15</v>
          </cell>
          <cell r="L16556">
            <v>7</v>
          </cell>
        </row>
        <row r="16557">
          <cell r="E16557">
            <v>35915</v>
          </cell>
          <cell r="F16557">
            <v>11</v>
          </cell>
          <cell r="G16557">
            <v>19</v>
          </cell>
          <cell r="H16557">
            <v>19</v>
          </cell>
          <cell r="I16557">
            <v>11</v>
          </cell>
          <cell r="J16557">
            <v>15</v>
          </cell>
          <cell r="K16557">
            <v>9</v>
          </cell>
          <cell r="L16557">
            <v>0</v>
          </cell>
        </row>
        <row r="16558">
          <cell r="E16558">
            <v>35916</v>
          </cell>
          <cell r="F16558">
            <v>7</v>
          </cell>
          <cell r="G16558">
            <v>13</v>
          </cell>
          <cell r="H16558">
            <v>7</v>
          </cell>
          <cell r="I16558">
            <v>11</v>
          </cell>
          <cell r="J16558">
            <v>11</v>
          </cell>
          <cell r="K16558">
            <v>9</v>
          </cell>
          <cell r="L16558">
            <v>11</v>
          </cell>
        </row>
        <row r="16559">
          <cell r="E16559">
            <v>35917</v>
          </cell>
          <cell r="F16559">
            <v>19</v>
          </cell>
          <cell r="G16559">
            <v>15</v>
          </cell>
          <cell r="H16559">
            <v>11</v>
          </cell>
          <cell r="I16559">
            <v>6</v>
          </cell>
          <cell r="J16559">
            <v>7</v>
          </cell>
          <cell r="K16559">
            <v>4</v>
          </cell>
          <cell r="L16559">
            <v>6</v>
          </cell>
        </row>
        <row r="16560">
          <cell r="E16560">
            <v>35918</v>
          </cell>
          <cell r="F16560">
            <v>7</v>
          </cell>
          <cell r="G16560">
            <v>7</v>
          </cell>
          <cell r="H16560">
            <v>7</v>
          </cell>
          <cell r="I16560">
            <v>9</v>
          </cell>
          <cell r="J16560">
            <v>15</v>
          </cell>
          <cell r="K16560">
            <v>7</v>
          </cell>
          <cell r="L16560">
            <v>17</v>
          </cell>
        </row>
        <row r="16561">
          <cell r="E16561">
            <v>35919</v>
          </cell>
          <cell r="F16561">
            <v>6</v>
          </cell>
          <cell r="G16561">
            <v>7</v>
          </cell>
          <cell r="H16561">
            <v>4</v>
          </cell>
          <cell r="I16561">
            <v>4</v>
          </cell>
          <cell r="J16561">
            <v>0</v>
          </cell>
          <cell r="K16561">
            <v>6</v>
          </cell>
          <cell r="L16561">
            <v>11</v>
          </cell>
        </row>
        <row r="16562">
          <cell r="E16562">
            <v>35920</v>
          </cell>
          <cell r="F16562">
            <v>4</v>
          </cell>
          <cell r="G16562">
            <v>6</v>
          </cell>
          <cell r="H16562">
            <v>17</v>
          </cell>
          <cell r="I16562">
            <v>15</v>
          </cell>
          <cell r="J16562">
            <v>13</v>
          </cell>
          <cell r="K16562">
            <v>19</v>
          </cell>
          <cell r="L16562">
            <v>19</v>
          </cell>
        </row>
        <row r="16563">
          <cell r="E16563">
            <v>35921</v>
          </cell>
          <cell r="F16563">
            <v>7</v>
          </cell>
          <cell r="G16563">
            <v>4</v>
          </cell>
          <cell r="H16563">
            <v>11</v>
          </cell>
          <cell r="I16563">
            <v>9</v>
          </cell>
          <cell r="J16563">
            <v>6</v>
          </cell>
          <cell r="K16563">
            <v>7</v>
          </cell>
          <cell r="L16563">
            <v>7</v>
          </cell>
        </row>
        <row r="16564">
          <cell r="E16564">
            <v>35922</v>
          </cell>
          <cell r="F16564">
            <v>19</v>
          </cell>
          <cell r="G16564">
            <v>20</v>
          </cell>
          <cell r="H16564">
            <v>13</v>
          </cell>
          <cell r="I16564">
            <v>11</v>
          </cell>
          <cell r="J16564">
            <v>9</v>
          </cell>
          <cell r="K16564">
            <v>11</v>
          </cell>
          <cell r="L16564">
            <v>9</v>
          </cell>
        </row>
        <row r="16565">
          <cell r="E16565">
            <v>35923</v>
          </cell>
          <cell r="F16565">
            <v>7</v>
          </cell>
          <cell r="G16565">
            <v>11</v>
          </cell>
          <cell r="H16565">
            <v>9</v>
          </cell>
          <cell r="I16565">
            <v>15</v>
          </cell>
          <cell r="J16565">
            <v>19</v>
          </cell>
          <cell r="K16565">
            <v>20</v>
          </cell>
          <cell r="L16565">
            <v>15</v>
          </cell>
        </row>
        <row r="16566">
          <cell r="E16566">
            <v>35924</v>
          </cell>
          <cell r="F16566">
            <v>24</v>
          </cell>
          <cell r="G16566">
            <v>24</v>
          </cell>
          <cell r="H16566">
            <v>19</v>
          </cell>
          <cell r="I16566">
            <v>19</v>
          </cell>
          <cell r="J16566">
            <v>17</v>
          </cell>
          <cell r="K16566">
            <v>19</v>
          </cell>
          <cell r="L16566">
            <v>13</v>
          </cell>
        </row>
        <row r="16567">
          <cell r="E16567">
            <v>35925</v>
          </cell>
          <cell r="F16567">
            <v>24</v>
          </cell>
          <cell r="G16567">
            <v>17</v>
          </cell>
          <cell r="H16567">
            <v>17</v>
          </cell>
          <cell r="I16567">
            <v>17</v>
          </cell>
          <cell r="J16567">
            <v>13</v>
          </cell>
          <cell r="K16567">
            <v>11</v>
          </cell>
          <cell r="L16567">
            <v>9</v>
          </cell>
        </row>
        <row r="16568">
          <cell r="E16568">
            <v>35926</v>
          </cell>
          <cell r="F16568">
            <v>4</v>
          </cell>
          <cell r="G16568">
            <v>4</v>
          </cell>
          <cell r="H16568">
            <v>4</v>
          </cell>
          <cell r="I16568">
            <v>9</v>
          </cell>
          <cell r="J16568">
            <v>0</v>
          </cell>
          <cell r="K16568">
            <v>0</v>
          </cell>
          <cell r="L16568">
            <v>0</v>
          </cell>
        </row>
        <row r="16569">
          <cell r="E16569">
            <v>35927</v>
          </cell>
          <cell r="F16569">
            <v>11</v>
          </cell>
          <cell r="G16569">
            <v>0</v>
          </cell>
          <cell r="H16569">
            <v>11</v>
          </cell>
          <cell r="I16569">
            <v>0</v>
          </cell>
          <cell r="J16569">
            <v>9</v>
          </cell>
          <cell r="K16569">
            <v>7</v>
          </cell>
          <cell r="L16569">
            <v>7</v>
          </cell>
        </row>
        <row r="16570">
          <cell r="E16570">
            <v>35928</v>
          </cell>
          <cell r="F16570">
            <v>13</v>
          </cell>
          <cell r="G16570">
            <v>0</v>
          </cell>
          <cell r="H16570">
            <v>11</v>
          </cell>
          <cell r="I16570">
            <v>13</v>
          </cell>
          <cell r="J16570">
            <v>13</v>
          </cell>
          <cell r="K16570">
            <v>11</v>
          </cell>
          <cell r="L16570">
            <v>7</v>
          </cell>
        </row>
        <row r="16571">
          <cell r="E16571">
            <v>35929</v>
          </cell>
          <cell r="F16571">
            <v>19</v>
          </cell>
          <cell r="G16571">
            <v>13</v>
          </cell>
          <cell r="H16571">
            <v>9</v>
          </cell>
          <cell r="I16571">
            <v>4</v>
          </cell>
          <cell r="J16571">
            <v>7</v>
          </cell>
          <cell r="K16571">
            <v>13</v>
          </cell>
          <cell r="L16571">
            <v>4</v>
          </cell>
        </row>
        <row r="16572">
          <cell r="E16572">
            <v>35930</v>
          </cell>
          <cell r="F16572">
            <v>15</v>
          </cell>
          <cell r="G16572">
            <v>15</v>
          </cell>
          <cell r="H16572">
            <v>15</v>
          </cell>
          <cell r="I16572">
            <v>11</v>
          </cell>
          <cell r="J16572">
            <v>17</v>
          </cell>
          <cell r="K16572">
            <v>20</v>
          </cell>
          <cell r="L16572">
            <v>26</v>
          </cell>
        </row>
        <row r="16573">
          <cell r="E16573">
            <v>35931</v>
          </cell>
          <cell r="F16573">
            <v>15</v>
          </cell>
          <cell r="G16573">
            <v>11</v>
          </cell>
          <cell r="H16573">
            <v>17</v>
          </cell>
          <cell r="I16573">
            <v>17</v>
          </cell>
          <cell r="J16573">
            <v>17</v>
          </cell>
          <cell r="K16573">
            <v>9</v>
          </cell>
          <cell r="L16573">
            <v>13</v>
          </cell>
        </row>
        <row r="16574">
          <cell r="E16574">
            <v>35932</v>
          </cell>
          <cell r="F16574">
            <v>4</v>
          </cell>
          <cell r="G16574">
            <v>6</v>
          </cell>
          <cell r="H16574">
            <v>7</v>
          </cell>
          <cell r="I16574">
            <v>7</v>
          </cell>
          <cell r="J16574">
            <v>13</v>
          </cell>
          <cell r="K16574">
            <v>15</v>
          </cell>
          <cell r="L16574">
            <v>11</v>
          </cell>
        </row>
        <row r="16575">
          <cell r="E16575">
            <v>35933</v>
          </cell>
          <cell r="F16575">
            <v>15</v>
          </cell>
          <cell r="G16575">
            <v>17</v>
          </cell>
          <cell r="H16575">
            <v>6</v>
          </cell>
          <cell r="I16575">
            <v>17</v>
          </cell>
          <cell r="J16575">
            <v>17</v>
          </cell>
          <cell r="K16575">
            <v>15</v>
          </cell>
          <cell r="L16575">
            <v>17</v>
          </cell>
        </row>
        <row r="16576">
          <cell r="E16576">
            <v>35934</v>
          </cell>
          <cell r="F16576">
            <v>4</v>
          </cell>
          <cell r="G16576">
            <v>7</v>
          </cell>
          <cell r="H16576">
            <v>9</v>
          </cell>
          <cell r="I16576">
            <v>15</v>
          </cell>
          <cell r="J16576">
            <v>7</v>
          </cell>
          <cell r="K16576">
            <v>4</v>
          </cell>
          <cell r="L16576">
            <v>4</v>
          </cell>
        </row>
        <row r="16577">
          <cell r="E16577">
            <v>35935</v>
          </cell>
          <cell r="F16577">
            <v>6</v>
          </cell>
          <cell r="G16577">
            <v>7</v>
          </cell>
          <cell r="H16577">
            <v>9</v>
          </cell>
          <cell r="I16577">
            <v>11</v>
          </cell>
          <cell r="J16577">
            <v>13</v>
          </cell>
          <cell r="K16577">
            <v>13</v>
          </cell>
          <cell r="L16577">
            <v>13</v>
          </cell>
        </row>
        <row r="16578">
          <cell r="E16578">
            <v>35936</v>
          </cell>
          <cell r="F16578">
            <v>9</v>
          </cell>
          <cell r="G16578">
            <v>15</v>
          </cell>
          <cell r="H16578">
            <v>19</v>
          </cell>
          <cell r="I16578">
            <v>13</v>
          </cell>
          <cell r="J16578">
            <v>7</v>
          </cell>
          <cell r="K16578">
            <v>4</v>
          </cell>
          <cell r="L16578">
            <v>9</v>
          </cell>
        </row>
        <row r="16579">
          <cell r="E16579">
            <v>35937</v>
          </cell>
          <cell r="F16579">
            <v>11</v>
          </cell>
          <cell r="G16579">
            <v>9</v>
          </cell>
          <cell r="H16579">
            <v>9</v>
          </cell>
          <cell r="I16579">
            <v>11</v>
          </cell>
          <cell r="J16579">
            <v>15</v>
          </cell>
          <cell r="K16579">
            <v>13</v>
          </cell>
          <cell r="L16579">
            <v>15</v>
          </cell>
        </row>
        <row r="16580">
          <cell r="E16580">
            <v>35938</v>
          </cell>
          <cell r="F16580">
            <v>13</v>
          </cell>
          <cell r="G16580">
            <v>11</v>
          </cell>
          <cell r="H16580">
            <v>15</v>
          </cell>
          <cell r="I16580">
            <v>13</v>
          </cell>
          <cell r="J16580">
            <v>7</v>
          </cell>
          <cell r="K16580">
            <v>7</v>
          </cell>
          <cell r="L16580">
            <v>7</v>
          </cell>
        </row>
        <row r="16581">
          <cell r="E16581">
            <v>35939</v>
          </cell>
          <cell r="F16581">
            <v>6</v>
          </cell>
          <cell r="G16581">
            <v>6</v>
          </cell>
          <cell r="H16581">
            <v>7</v>
          </cell>
          <cell r="I16581">
            <v>0</v>
          </cell>
          <cell r="J16581">
            <v>6</v>
          </cell>
          <cell r="K16581">
            <v>9</v>
          </cell>
          <cell r="L16581">
            <v>6</v>
          </cell>
        </row>
        <row r="16582">
          <cell r="E16582">
            <v>35940</v>
          </cell>
          <cell r="F16582">
            <v>9</v>
          </cell>
          <cell r="G16582">
            <v>4</v>
          </cell>
          <cell r="H16582">
            <v>4</v>
          </cell>
          <cell r="I16582">
            <v>11</v>
          </cell>
          <cell r="J16582">
            <v>4</v>
          </cell>
          <cell r="K16582">
            <v>0</v>
          </cell>
          <cell r="L16582">
            <v>0</v>
          </cell>
        </row>
        <row r="16583">
          <cell r="E16583">
            <v>35941</v>
          </cell>
          <cell r="F16583">
            <v>7</v>
          </cell>
          <cell r="G16583">
            <v>3.5</v>
          </cell>
          <cell r="H16583">
            <v>0</v>
          </cell>
          <cell r="I16583">
            <v>9</v>
          </cell>
          <cell r="J16583">
            <v>11</v>
          </cell>
          <cell r="K16583">
            <v>11</v>
          </cell>
          <cell r="L16583">
            <v>11</v>
          </cell>
        </row>
        <row r="16584">
          <cell r="E16584">
            <v>35942</v>
          </cell>
          <cell r="F16584">
            <v>4</v>
          </cell>
          <cell r="G16584">
            <v>15</v>
          </cell>
          <cell r="H16584">
            <v>13</v>
          </cell>
          <cell r="I16584">
            <v>17</v>
          </cell>
          <cell r="J16584">
            <v>13</v>
          </cell>
          <cell r="K16584">
            <v>15</v>
          </cell>
          <cell r="L16584">
            <v>17</v>
          </cell>
        </row>
        <row r="16585">
          <cell r="E16585">
            <v>35943</v>
          </cell>
          <cell r="F16585">
            <v>11</v>
          </cell>
          <cell r="G16585">
            <v>13</v>
          </cell>
          <cell r="H16585">
            <v>9</v>
          </cell>
          <cell r="I16585">
            <v>7</v>
          </cell>
          <cell r="J16585">
            <v>0</v>
          </cell>
          <cell r="K16585">
            <v>4</v>
          </cell>
          <cell r="L16585">
            <v>13</v>
          </cell>
        </row>
        <row r="16586">
          <cell r="E16586">
            <v>35944</v>
          </cell>
          <cell r="F16586">
            <v>9</v>
          </cell>
          <cell r="G16586">
            <v>7</v>
          </cell>
          <cell r="H16586">
            <v>7</v>
          </cell>
          <cell r="I16586">
            <v>7</v>
          </cell>
          <cell r="J16586">
            <v>4</v>
          </cell>
          <cell r="K16586">
            <v>6</v>
          </cell>
          <cell r="L16586">
            <v>0</v>
          </cell>
        </row>
        <row r="16587">
          <cell r="E16587">
            <v>35945</v>
          </cell>
          <cell r="F16587">
            <v>17</v>
          </cell>
          <cell r="G16587">
            <v>15</v>
          </cell>
          <cell r="H16587">
            <v>15</v>
          </cell>
          <cell r="I16587">
            <v>13</v>
          </cell>
          <cell r="J16587">
            <v>17</v>
          </cell>
          <cell r="K16587">
            <v>15</v>
          </cell>
          <cell r="L16587">
            <v>15</v>
          </cell>
        </row>
        <row r="16588">
          <cell r="E16588">
            <v>35946</v>
          </cell>
          <cell r="F16588">
            <v>13</v>
          </cell>
          <cell r="G16588">
            <v>13</v>
          </cell>
          <cell r="H16588">
            <v>13</v>
          </cell>
          <cell r="I16588">
            <v>11</v>
          </cell>
          <cell r="J16588">
            <v>7</v>
          </cell>
          <cell r="K16588">
            <v>17</v>
          </cell>
          <cell r="L16588">
            <v>7</v>
          </cell>
        </row>
        <row r="16589">
          <cell r="E16589">
            <v>35947</v>
          </cell>
          <cell r="F16589">
            <v>33</v>
          </cell>
          <cell r="G16589">
            <v>9</v>
          </cell>
          <cell r="H16589">
            <v>9</v>
          </cell>
          <cell r="I16589">
            <v>26</v>
          </cell>
          <cell r="J16589">
            <v>9</v>
          </cell>
          <cell r="K16589">
            <v>20</v>
          </cell>
          <cell r="L16589">
            <v>20</v>
          </cell>
        </row>
        <row r="16590">
          <cell r="E16590">
            <v>35948</v>
          </cell>
          <cell r="F16590">
            <v>9</v>
          </cell>
          <cell r="G16590">
            <v>9</v>
          </cell>
          <cell r="H16590">
            <v>9</v>
          </cell>
          <cell r="I16590">
            <v>11</v>
          </cell>
          <cell r="J16590">
            <v>17</v>
          </cell>
          <cell r="K16590">
            <v>13</v>
          </cell>
          <cell r="L16590">
            <v>20</v>
          </cell>
        </row>
        <row r="16591">
          <cell r="E16591">
            <v>35949</v>
          </cell>
          <cell r="F16591">
            <v>7</v>
          </cell>
          <cell r="G16591">
            <v>4</v>
          </cell>
          <cell r="H16591">
            <v>7</v>
          </cell>
          <cell r="I16591">
            <v>9</v>
          </cell>
          <cell r="J16591">
            <v>9</v>
          </cell>
          <cell r="K16591">
            <v>9</v>
          </cell>
          <cell r="L16591">
            <v>9</v>
          </cell>
        </row>
        <row r="16592">
          <cell r="E16592">
            <v>35950</v>
          </cell>
          <cell r="F16592">
            <v>11</v>
          </cell>
          <cell r="G16592">
            <v>20</v>
          </cell>
          <cell r="H16592">
            <v>13</v>
          </cell>
          <cell r="I16592">
            <v>13</v>
          </cell>
          <cell r="J16592">
            <v>9</v>
          </cell>
          <cell r="K16592">
            <v>6</v>
          </cell>
          <cell r="L16592">
            <v>11</v>
          </cell>
        </row>
        <row r="16593">
          <cell r="E16593">
            <v>35951</v>
          </cell>
          <cell r="F16593">
            <v>9</v>
          </cell>
          <cell r="G16593">
            <v>9</v>
          </cell>
          <cell r="H16593">
            <v>4</v>
          </cell>
          <cell r="I16593">
            <v>4</v>
          </cell>
          <cell r="J16593">
            <v>4</v>
          </cell>
          <cell r="K16593">
            <v>4</v>
          </cell>
          <cell r="L16593">
            <v>7</v>
          </cell>
        </row>
        <row r="16594">
          <cell r="E16594">
            <v>35952</v>
          </cell>
          <cell r="F16594">
            <v>7</v>
          </cell>
          <cell r="G16594">
            <v>4</v>
          </cell>
          <cell r="H16594">
            <v>13</v>
          </cell>
          <cell r="I16594">
            <v>6</v>
          </cell>
          <cell r="J16594">
            <v>9</v>
          </cell>
          <cell r="K16594">
            <v>0</v>
          </cell>
          <cell r="L16594">
            <v>4</v>
          </cell>
        </row>
        <row r="16595">
          <cell r="E16595">
            <v>35953</v>
          </cell>
          <cell r="F16595">
            <v>7</v>
          </cell>
          <cell r="G16595">
            <v>9</v>
          </cell>
          <cell r="H16595">
            <v>6</v>
          </cell>
          <cell r="I16595">
            <v>4</v>
          </cell>
          <cell r="J16595">
            <v>9</v>
          </cell>
          <cell r="K16595">
            <v>4</v>
          </cell>
          <cell r="L16595">
            <v>4</v>
          </cell>
        </row>
        <row r="16596">
          <cell r="E16596">
            <v>35954</v>
          </cell>
          <cell r="F16596">
            <v>4</v>
          </cell>
          <cell r="G16596">
            <v>7</v>
          </cell>
          <cell r="H16596">
            <v>6</v>
          </cell>
          <cell r="I16596">
            <v>0</v>
          </cell>
          <cell r="J16596">
            <v>7</v>
          </cell>
          <cell r="K16596">
            <v>0</v>
          </cell>
          <cell r="L16596">
            <v>4</v>
          </cell>
        </row>
        <row r="16597">
          <cell r="E16597">
            <v>35955</v>
          </cell>
          <cell r="F16597">
            <v>20</v>
          </cell>
          <cell r="G16597">
            <v>20</v>
          </cell>
          <cell r="H16597">
            <v>15</v>
          </cell>
          <cell r="I16597">
            <v>11</v>
          </cell>
          <cell r="J16597">
            <v>9</v>
          </cell>
          <cell r="K16597">
            <v>7</v>
          </cell>
          <cell r="L16597">
            <v>7</v>
          </cell>
        </row>
        <row r="16598">
          <cell r="E16598">
            <v>35956</v>
          </cell>
          <cell r="F16598">
            <v>13</v>
          </cell>
          <cell r="G16598">
            <v>14</v>
          </cell>
          <cell r="H16598">
            <v>15</v>
          </cell>
          <cell r="I16598">
            <v>6</v>
          </cell>
          <cell r="J16598">
            <v>11</v>
          </cell>
          <cell r="K16598">
            <v>15</v>
          </cell>
          <cell r="L16598">
            <v>13</v>
          </cell>
        </row>
        <row r="16599">
          <cell r="E16599">
            <v>35957</v>
          </cell>
          <cell r="F16599">
            <v>7</v>
          </cell>
          <cell r="G16599">
            <v>26</v>
          </cell>
          <cell r="H16599">
            <v>20</v>
          </cell>
          <cell r="I16599">
            <v>19</v>
          </cell>
          <cell r="J16599">
            <v>11</v>
          </cell>
          <cell r="K16599">
            <v>11</v>
          </cell>
          <cell r="L16599">
            <v>4</v>
          </cell>
        </row>
        <row r="16600">
          <cell r="E16600">
            <v>35958</v>
          </cell>
          <cell r="F16600">
            <v>11</v>
          </cell>
          <cell r="G16600">
            <v>9</v>
          </cell>
          <cell r="H16600">
            <v>6</v>
          </cell>
          <cell r="I16600">
            <v>6</v>
          </cell>
          <cell r="J16600">
            <v>11</v>
          </cell>
          <cell r="K16600">
            <v>17</v>
          </cell>
          <cell r="L16600">
            <v>17</v>
          </cell>
        </row>
        <row r="16601">
          <cell r="E16601">
            <v>35959</v>
          </cell>
          <cell r="F16601">
            <v>0</v>
          </cell>
          <cell r="G16601">
            <v>4</v>
          </cell>
          <cell r="H16601">
            <v>0</v>
          </cell>
          <cell r="I16601">
            <v>9</v>
          </cell>
          <cell r="J16601">
            <v>22</v>
          </cell>
          <cell r="K16601">
            <v>19</v>
          </cell>
          <cell r="L16601">
            <v>17</v>
          </cell>
        </row>
        <row r="16602">
          <cell r="E16602">
            <v>35960</v>
          </cell>
          <cell r="F16602">
            <v>15</v>
          </cell>
          <cell r="G16602">
            <v>13</v>
          </cell>
          <cell r="H16602">
            <v>11</v>
          </cell>
          <cell r="I16602">
            <v>6</v>
          </cell>
          <cell r="J16602">
            <v>0</v>
          </cell>
          <cell r="K16602">
            <v>6</v>
          </cell>
          <cell r="L16602">
            <v>0</v>
          </cell>
        </row>
        <row r="16603">
          <cell r="E16603">
            <v>35961</v>
          </cell>
          <cell r="F16603">
            <v>6</v>
          </cell>
          <cell r="G16603">
            <v>11</v>
          </cell>
          <cell r="H16603">
            <v>6</v>
          </cell>
          <cell r="I16603">
            <v>9</v>
          </cell>
          <cell r="J16603">
            <v>9</v>
          </cell>
          <cell r="K16603">
            <v>9</v>
          </cell>
          <cell r="L16603">
            <v>6</v>
          </cell>
        </row>
        <row r="16604">
          <cell r="E16604">
            <v>35962</v>
          </cell>
          <cell r="F16604">
            <v>33</v>
          </cell>
          <cell r="G16604">
            <v>35</v>
          </cell>
          <cell r="H16604">
            <v>32</v>
          </cell>
          <cell r="I16604">
            <v>32</v>
          </cell>
          <cell r="J16604">
            <v>28</v>
          </cell>
          <cell r="K16604">
            <v>26</v>
          </cell>
          <cell r="L16604">
            <v>30</v>
          </cell>
        </row>
        <row r="16605">
          <cell r="E16605">
            <v>35963</v>
          </cell>
          <cell r="F16605">
            <v>15</v>
          </cell>
          <cell r="G16605">
            <v>13</v>
          </cell>
          <cell r="H16605">
            <v>7</v>
          </cell>
          <cell r="I16605">
            <v>7</v>
          </cell>
          <cell r="J16605">
            <v>4</v>
          </cell>
          <cell r="K16605">
            <v>0</v>
          </cell>
          <cell r="L16605">
            <v>6</v>
          </cell>
        </row>
        <row r="16606">
          <cell r="E16606">
            <v>35964</v>
          </cell>
          <cell r="F16606">
            <v>11</v>
          </cell>
          <cell r="G16606">
            <v>9</v>
          </cell>
          <cell r="H16606">
            <v>11</v>
          </cell>
          <cell r="I16606">
            <v>15</v>
          </cell>
          <cell r="J16606">
            <v>7</v>
          </cell>
          <cell r="K16606">
            <v>4</v>
          </cell>
          <cell r="L16606">
            <v>6.5</v>
          </cell>
        </row>
        <row r="16607">
          <cell r="E16607">
            <v>35965</v>
          </cell>
          <cell r="F16607">
            <v>11</v>
          </cell>
          <cell r="G16607">
            <v>19</v>
          </cell>
          <cell r="H16607">
            <v>22</v>
          </cell>
          <cell r="I16607">
            <v>15</v>
          </cell>
          <cell r="J16607">
            <v>17</v>
          </cell>
          <cell r="K16607">
            <v>19</v>
          </cell>
          <cell r="L16607">
            <v>20</v>
          </cell>
        </row>
        <row r="16608">
          <cell r="E16608">
            <v>35966</v>
          </cell>
          <cell r="F16608">
            <v>20</v>
          </cell>
          <cell r="G16608">
            <v>22</v>
          </cell>
          <cell r="H16608">
            <v>24</v>
          </cell>
          <cell r="I16608">
            <v>22</v>
          </cell>
          <cell r="J16608">
            <v>22</v>
          </cell>
          <cell r="K16608">
            <v>20</v>
          </cell>
          <cell r="L16608">
            <v>22</v>
          </cell>
        </row>
        <row r="16609">
          <cell r="E16609">
            <v>35967</v>
          </cell>
          <cell r="F16609">
            <v>7</v>
          </cell>
          <cell r="G16609">
            <v>6</v>
          </cell>
          <cell r="H16609">
            <v>0</v>
          </cell>
          <cell r="I16609">
            <v>4</v>
          </cell>
          <cell r="J16609">
            <v>4</v>
          </cell>
          <cell r="K16609">
            <v>0</v>
          </cell>
          <cell r="L16609">
            <v>0</v>
          </cell>
        </row>
        <row r="16610">
          <cell r="E16610">
            <v>35968</v>
          </cell>
          <cell r="F16610">
            <v>0</v>
          </cell>
          <cell r="G16610">
            <v>9</v>
          </cell>
          <cell r="H16610">
            <v>9</v>
          </cell>
          <cell r="I16610">
            <v>0</v>
          </cell>
          <cell r="J16610">
            <v>0</v>
          </cell>
          <cell r="K16610">
            <v>4</v>
          </cell>
          <cell r="L16610">
            <v>0</v>
          </cell>
        </row>
        <row r="16611">
          <cell r="E16611">
            <v>35969</v>
          </cell>
          <cell r="F16611">
            <v>0</v>
          </cell>
          <cell r="G16611">
            <v>11</v>
          </cell>
          <cell r="H16611">
            <v>7</v>
          </cell>
          <cell r="I16611">
            <v>4</v>
          </cell>
          <cell r="J16611">
            <v>15</v>
          </cell>
          <cell r="K16611">
            <v>11</v>
          </cell>
          <cell r="L16611">
            <v>11</v>
          </cell>
        </row>
        <row r="16612">
          <cell r="E16612">
            <v>35970</v>
          </cell>
          <cell r="F16612">
            <v>9</v>
          </cell>
          <cell r="G16612">
            <v>11</v>
          </cell>
          <cell r="H16612">
            <v>11</v>
          </cell>
          <cell r="I16612">
            <v>9</v>
          </cell>
          <cell r="J16612">
            <v>6</v>
          </cell>
          <cell r="K16612">
            <v>15</v>
          </cell>
          <cell r="L16612">
            <v>6</v>
          </cell>
        </row>
        <row r="16613">
          <cell r="E16613">
            <v>35971</v>
          </cell>
          <cell r="F16613">
            <v>30</v>
          </cell>
          <cell r="G16613">
            <v>22</v>
          </cell>
          <cell r="H16613">
            <v>22</v>
          </cell>
          <cell r="I16613">
            <v>19</v>
          </cell>
          <cell r="J16613">
            <v>17</v>
          </cell>
          <cell r="K16613">
            <v>13</v>
          </cell>
          <cell r="L16613">
            <v>19</v>
          </cell>
        </row>
        <row r="16614">
          <cell r="E16614">
            <v>35972</v>
          </cell>
          <cell r="F16614">
            <v>22</v>
          </cell>
          <cell r="G16614">
            <v>20</v>
          </cell>
          <cell r="H16614">
            <v>19</v>
          </cell>
          <cell r="I16614">
            <v>19</v>
          </cell>
          <cell r="J16614">
            <v>22</v>
          </cell>
          <cell r="K16614">
            <v>19</v>
          </cell>
          <cell r="L16614">
            <v>20</v>
          </cell>
        </row>
        <row r="16615">
          <cell r="E16615">
            <v>35973</v>
          </cell>
          <cell r="F16615">
            <v>33</v>
          </cell>
          <cell r="G16615">
            <v>41</v>
          </cell>
          <cell r="H16615">
            <v>37</v>
          </cell>
          <cell r="I16615">
            <v>39</v>
          </cell>
          <cell r="J16615">
            <v>43</v>
          </cell>
          <cell r="K16615">
            <v>37</v>
          </cell>
          <cell r="L16615">
            <v>43</v>
          </cell>
        </row>
        <row r="16616">
          <cell r="E16616">
            <v>35974</v>
          </cell>
          <cell r="F16616">
            <v>19</v>
          </cell>
          <cell r="G16616">
            <v>26</v>
          </cell>
          <cell r="H16616">
            <v>30</v>
          </cell>
          <cell r="I16616">
            <v>33</v>
          </cell>
          <cell r="J16616">
            <v>26</v>
          </cell>
          <cell r="K16616">
            <v>20</v>
          </cell>
          <cell r="L16616">
            <v>28</v>
          </cell>
        </row>
        <row r="16617">
          <cell r="E16617">
            <v>35975</v>
          </cell>
          <cell r="F16617">
            <v>20</v>
          </cell>
          <cell r="G16617">
            <v>20</v>
          </cell>
          <cell r="H16617">
            <v>19</v>
          </cell>
          <cell r="I16617">
            <v>17</v>
          </cell>
          <cell r="J16617">
            <v>17</v>
          </cell>
          <cell r="K16617">
            <v>17</v>
          </cell>
          <cell r="L16617">
            <v>17</v>
          </cell>
        </row>
        <row r="16618">
          <cell r="E16618">
            <v>35976</v>
          </cell>
          <cell r="F16618">
            <v>11</v>
          </cell>
          <cell r="G16618">
            <v>0</v>
          </cell>
          <cell r="H16618">
            <v>4</v>
          </cell>
          <cell r="I16618">
            <v>0</v>
          </cell>
          <cell r="J16618">
            <v>0</v>
          </cell>
          <cell r="K16618">
            <v>6</v>
          </cell>
          <cell r="L16618">
            <v>7</v>
          </cell>
        </row>
        <row r="16619">
          <cell r="E16619">
            <v>35977</v>
          </cell>
          <cell r="F16619">
            <v>4</v>
          </cell>
          <cell r="G16619">
            <v>11</v>
          </cell>
          <cell r="H16619">
            <v>13</v>
          </cell>
          <cell r="I16619">
            <v>13</v>
          </cell>
          <cell r="J16619">
            <v>7</v>
          </cell>
          <cell r="K16619">
            <v>0</v>
          </cell>
          <cell r="L16619">
            <v>7</v>
          </cell>
        </row>
        <row r="16620">
          <cell r="E16620">
            <v>35978</v>
          </cell>
          <cell r="F16620">
            <v>4</v>
          </cell>
          <cell r="G16620">
            <v>9</v>
          </cell>
          <cell r="H16620">
            <v>15</v>
          </cell>
          <cell r="I16620">
            <v>13</v>
          </cell>
          <cell r="J16620">
            <v>6</v>
          </cell>
          <cell r="K16620">
            <v>11</v>
          </cell>
          <cell r="L16620">
            <v>19</v>
          </cell>
        </row>
        <row r="16621">
          <cell r="E16621">
            <v>35979</v>
          </cell>
          <cell r="F16621">
            <v>11</v>
          </cell>
          <cell r="G16621">
            <v>0</v>
          </cell>
          <cell r="H16621">
            <v>7</v>
          </cell>
          <cell r="I16621">
            <v>11</v>
          </cell>
          <cell r="J16621">
            <v>9</v>
          </cell>
          <cell r="K16621">
            <v>7</v>
          </cell>
          <cell r="L16621">
            <v>4</v>
          </cell>
        </row>
        <row r="16622">
          <cell r="E16622">
            <v>35980</v>
          </cell>
          <cell r="F16622">
            <v>20</v>
          </cell>
          <cell r="G16622">
            <v>6</v>
          </cell>
          <cell r="H16622">
            <v>4</v>
          </cell>
          <cell r="I16622">
            <v>11</v>
          </cell>
          <cell r="J16622">
            <v>4</v>
          </cell>
          <cell r="K16622">
            <v>9</v>
          </cell>
          <cell r="L16622">
            <v>13</v>
          </cell>
        </row>
        <row r="16623">
          <cell r="E16623">
            <v>35981</v>
          </cell>
          <cell r="F16623">
            <v>4</v>
          </cell>
          <cell r="G16623">
            <v>6</v>
          </cell>
          <cell r="H16623">
            <v>6</v>
          </cell>
          <cell r="I16623">
            <v>6</v>
          </cell>
          <cell r="J16623">
            <v>0</v>
          </cell>
          <cell r="K16623">
            <v>6</v>
          </cell>
          <cell r="L16623">
            <v>6</v>
          </cell>
        </row>
        <row r="16624">
          <cell r="E16624">
            <v>35982</v>
          </cell>
          <cell r="F16624">
            <v>4</v>
          </cell>
          <cell r="G16624">
            <v>6</v>
          </cell>
          <cell r="H16624">
            <v>6</v>
          </cell>
          <cell r="I16624">
            <v>4</v>
          </cell>
          <cell r="J16624">
            <v>7</v>
          </cell>
          <cell r="K16624">
            <v>7</v>
          </cell>
          <cell r="L16624">
            <v>4</v>
          </cell>
        </row>
        <row r="16625">
          <cell r="E16625">
            <v>35983</v>
          </cell>
          <cell r="F16625">
            <v>4</v>
          </cell>
          <cell r="G16625">
            <v>4</v>
          </cell>
          <cell r="H16625">
            <v>6</v>
          </cell>
          <cell r="I16625">
            <v>9</v>
          </cell>
          <cell r="J16625">
            <v>7</v>
          </cell>
          <cell r="K16625">
            <v>11</v>
          </cell>
          <cell r="L16625">
            <v>9</v>
          </cell>
        </row>
        <row r="16626">
          <cell r="E16626">
            <v>35984</v>
          </cell>
          <cell r="F16626">
            <v>6</v>
          </cell>
          <cell r="G16626">
            <v>4</v>
          </cell>
          <cell r="H16626">
            <v>6</v>
          </cell>
          <cell r="I16626">
            <v>9</v>
          </cell>
          <cell r="J16626">
            <v>6</v>
          </cell>
          <cell r="K16626">
            <v>6</v>
          </cell>
          <cell r="L16626">
            <v>6</v>
          </cell>
        </row>
        <row r="16627">
          <cell r="E16627">
            <v>35985</v>
          </cell>
          <cell r="F16627">
            <v>13</v>
          </cell>
          <cell r="G16627">
            <v>11</v>
          </cell>
          <cell r="H16627">
            <v>11</v>
          </cell>
          <cell r="I16627">
            <v>4</v>
          </cell>
          <cell r="J16627">
            <v>9</v>
          </cell>
          <cell r="K16627">
            <v>7</v>
          </cell>
          <cell r="L16627">
            <v>0</v>
          </cell>
        </row>
        <row r="16628">
          <cell r="E16628">
            <v>35986</v>
          </cell>
          <cell r="F16628">
            <v>7</v>
          </cell>
          <cell r="G16628">
            <v>9</v>
          </cell>
          <cell r="H16628">
            <v>0</v>
          </cell>
          <cell r="I16628">
            <v>6</v>
          </cell>
          <cell r="J16628">
            <v>7</v>
          </cell>
          <cell r="K16628">
            <v>0</v>
          </cell>
          <cell r="L16628">
            <v>6</v>
          </cell>
        </row>
        <row r="16629">
          <cell r="E16629">
            <v>35987</v>
          </cell>
          <cell r="F16629">
            <v>15</v>
          </cell>
          <cell r="G16629">
            <v>9</v>
          </cell>
          <cell r="H16629">
            <v>7</v>
          </cell>
          <cell r="I16629">
            <v>4</v>
          </cell>
          <cell r="J16629">
            <v>7</v>
          </cell>
          <cell r="K16629">
            <v>6</v>
          </cell>
          <cell r="L16629">
            <v>13</v>
          </cell>
        </row>
        <row r="16630">
          <cell r="E16630">
            <v>35988</v>
          </cell>
          <cell r="F16630">
            <v>4</v>
          </cell>
          <cell r="G16630">
            <v>11</v>
          </cell>
          <cell r="H16630">
            <v>17</v>
          </cell>
          <cell r="I16630">
            <v>7</v>
          </cell>
          <cell r="J16630">
            <v>4</v>
          </cell>
          <cell r="K16630">
            <v>19</v>
          </cell>
          <cell r="L16630">
            <v>7</v>
          </cell>
        </row>
        <row r="16631">
          <cell r="E16631">
            <v>35989</v>
          </cell>
          <cell r="F16631">
            <v>17</v>
          </cell>
          <cell r="G16631">
            <v>24</v>
          </cell>
          <cell r="H16631">
            <v>11</v>
          </cell>
          <cell r="I16631">
            <v>22</v>
          </cell>
          <cell r="J16631">
            <v>7</v>
          </cell>
          <cell r="K16631">
            <v>6</v>
          </cell>
          <cell r="L16631">
            <v>15</v>
          </cell>
        </row>
        <row r="16632">
          <cell r="E16632">
            <v>35990</v>
          </cell>
          <cell r="F16632">
            <v>4.5</v>
          </cell>
          <cell r="G16632">
            <v>0</v>
          </cell>
          <cell r="H16632">
            <v>0</v>
          </cell>
          <cell r="I16632">
            <v>15</v>
          </cell>
          <cell r="J16632">
            <v>9</v>
          </cell>
          <cell r="K16632">
            <v>7</v>
          </cell>
          <cell r="L16632">
            <v>4</v>
          </cell>
        </row>
        <row r="16633">
          <cell r="E16633">
            <v>35991</v>
          </cell>
          <cell r="F16633">
            <v>11</v>
          </cell>
          <cell r="G16633">
            <v>6</v>
          </cell>
          <cell r="H16633">
            <v>6</v>
          </cell>
          <cell r="I16633">
            <v>11</v>
          </cell>
          <cell r="J16633">
            <v>15</v>
          </cell>
          <cell r="K16633">
            <v>11</v>
          </cell>
          <cell r="L16633">
            <v>19</v>
          </cell>
        </row>
        <row r="16634">
          <cell r="E16634">
            <v>35992</v>
          </cell>
          <cell r="F16634">
            <v>0</v>
          </cell>
          <cell r="G16634">
            <v>6</v>
          </cell>
          <cell r="H16634">
            <v>4</v>
          </cell>
          <cell r="I16634">
            <v>6</v>
          </cell>
          <cell r="J16634">
            <v>7</v>
          </cell>
          <cell r="K16634">
            <v>6</v>
          </cell>
          <cell r="L16634">
            <v>0</v>
          </cell>
        </row>
        <row r="16635">
          <cell r="E16635">
            <v>35993</v>
          </cell>
          <cell r="F16635">
            <v>11</v>
          </cell>
          <cell r="G16635">
            <v>0</v>
          </cell>
          <cell r="H16635">
            <v>15</v>
          </cell>
          <cell r="I16635">
            <v>4</v>
          </cell>
          <cell r="J16635">
            <v>0</v>
          </cell>
          <cell r="K16635">
            <v>6</v>
          </cell>
          <cell r="L16635">
            <v>4</v>
          </cell>
        </row>
        <row r="16636">
          <cell r="E16636">
            <v>35994</v>
          </cell>
          <cell r="F16636">
            <v>13</v>
          </cell>
          <cell r="G16636">
            <v>17</v>
          </cell>
          <cell r="H16636">
            <v>13</v>
          </cell>
          <cell r="I16636">
            <v>15</v>
          </cell>
          <cell r="J16636">
            <v>11</v>
          </cell>
          <cell r="K16636">
            <v>9</v>
          </cell>
          <cell r="L16636">
            <v>11</v>
          </cell>
        </row>
        <row r="16637">
          <cell r="E16637">
            <v>35995</v>
          </cell>
          <cell r="F16637">
            <v>4</v>
          </cell>
          <cell r="G16637">
            <v>4</v>
          </cell>
          <cell r="H16637">
            <v>4</v>
          </cell>
          <cell r="I16637">
            <v>4</v>
          </cell>
          <cell r="J16637">
            <v>6</v>
          </cell>
          <cell r="K16637">
            <v>0</v>
          </cell>
          <cell r="L16637">
            <v>9</v>
          </cell>
        </row>
        <row r="16638">
          <cell r="E16638">
            <v>35996</v>
          </cell>
          <cell r="F16638">
            <v>17</v>
          </cell>
          <cell r="G16638">
            <v>13</v>
          </cell>
          <cell r="H16638">
            <v>7</v>
          </cell>
          <cell r="I16638">
            <v>11</v>
          </cell>
          <cell r="J16638">
            <v>6</v>
          </cell>
          <cell r="K16638">
            <v>7</v>
          </cell>
          <cell r="L16638">
            <v>0</v>
          </cell>
        </row>
        <row r="16639">
          <cell r="E16639">
            <v>35997</v>
          </cell>
          <cell r="F16639">
            <v>19</v>
          </cell>
          <cell r="G16639">
            <v>20</v>
          </cell>
          <cell r="H16639">
            <v>15</v>
          </cell>
          <cell r="I16639">
            <v>11</v>
          </cell>
          <cell r="J16639">
            <v>11</v>
          </cell>
          <cell r="K16639">
            <v>0</v>
          </cell>
          <cell r="L16639">
            <v>9</v>
          </cell>
        </row>
        <row r="16640">
          <cell r="E16640">
            <v>35998</v>
          </cell>
          <cell r="F16640">
            <v>6</v>
          </cell>
          <cell r="G16640">
            <v>4</v>
          </cell>
          <cell r="H16640">
            <v>0</v>
          </cell>
          <cell r="I16640">
            <v>6</v>
          </cell>
          <cell r="J16640">
            <v>6</v>
          </cell>
          <cell r="K16640">
            <v>6</v>
          </cell>
          <cell r="L16640">
            <v>4</v>
          </cell>
        </row>
        <row r="16641">
          <cell r="E16641">
            <v>35999</v>
          </cell>
          <cell r="F16641">
            <v>13</v>
          </cell>
          <cell r="G16641">
            <v>13</v>
          </cell>
          <cell r="H16641">
            <v>13</v>
          </cell>
          <cell r="I16641">
            <v>11</v>
          </cell>
          <cell r="J16641">
            <v>9</v>
          </cell>
          <cell r="K16641">
            <v>9</v>
          </cell>
          <cell r="L16641">
            <v>6</v>
          </cell>
        </row>
        <row r="16642">
          <cell r="E16642">
            <v>36000</v>
          </cell>
          <cell r="F16642">
            <v>7</v>
          </cell>
          <cell r="G16642">
            <v>9</v>
          </cell>
          <cell r="H16642">
            <v>6</v>
          </cell>
          <cell r="I16642">
            <v>4</v>
          </cell>
          <cell r="J16642">
            <v>6</v>
          </cell>
          <cell r="K16642">
            <v>0</v>
          </cell>
          <cell r="L16642">
            <v>4</v>
          </cell>
        </row>
        <row r="16643">
          <cell r="E16643">
            <v>36001</v>
          </cell>
          <cell r="F16643">
            <v>13</v>
          </cell>
          <cell r="G16643">
            <v>13</v>
          </cell>
          <cell r="H16643">
            <v>11</v>
          </cell>
          <cell r="I16643">
            <v>7</v>
          </cell>
          <cell r="J16643">
            <v>11</v>
          </cell>
          <cell r="K16643">
            <v>7</v>
          </cell>
          <cell r="L16643">
            <v>7</v>
          </cell>
        </row>
        <row r="16644">
          <cell r="E16644">
            <v>36002</v>
          </cell>
          <cell r="F16644">
            <v>4</v>
          </cell>
          <cell r="G16644">
            <v>6</v>
          </cell>
          <cell r="H16644">
            <v>6</v>
          </cell>
          <cell r="I16644">
            <v>7</v>
          </cell>
          <cell r="J16644">
            <v>6</v>
          </cell>
          <cell r="K16644">
            <v>0</v>
          </cell>
          <cell r="L16644">
            <v>7</v>
          </cell>
        </row>
        <row r="16645">
          <cell r="E16645">
            <v>36003</v>
          </cell>
          <cell r="F16645">
            <v>6</v>
          </cell>
          <cell r="G16645">
            <v>7</v>
          </cell>
          <cell r="H16645">
            <v>11</v>
          </cell>
          <cell r="I16645">
            <v>6</v>
          </cell>
          <cell r="J16645">
            <v>7</v>
          </cell>
          <cell r="K16645">
            <v>11</v>
          </cell>
          <cell r="L16645">
            <v>11</v>
          </cell>
        </row>
        <row r="16646">
          <cell r="E16646">
            <v>36004</v>
          </cell>
          <cell r="F16646">
            <v>15</v>
          </cell>
          <cell r="G16646">
            <v>17</v>
          </cell>
          <cell r="H16646">
            <v>20</v>
          </cell>
          <cell r="I16646">
            <v>15</v>
          </cell>
          <cell r="J16646">
            <v>6</v>
          </cell>
          <cell r="K16646">
            <v>9</v>
          </cell>
          <cell r="L16646">
            <v>9</v>
          </cell>
        </row>
        <row r="16647">
          <cell r="E16647">
            <v>36005</v>
          </cell>
          <cell r="F16647">
            <v>6</v>
          </cell>
          <cell r="G16647">
            <v>0</v>
          </cell>
          <cell r="H16647">
            <v>4</v>
          </cell>
          <cell r="I16647">
            <v>4</v>
          </cell>
          <cell r="J16647">
            <v>4</v>
          </cell>
          <cell r="K16647">
            <v>4</v>
          </cell>
          <cell r="L16647">
            <v>9</v>
          </cell>
        </row>
        <row r="16648">
          <cell r="E16648">
            <v>36006</v>
          </cell>
          <cell r="F16648">
            <v>13</v>
          </cell>
          <cell r="G16648">
            <v>15</v>
          </cell>
          <cell r="H16648">
            <v>15</v>
          </cell>
          <cell r="I16648">
            <v>15</v>
          </cell>
          <cell r="J16648">
            <v>13</v>
          </cell>
          <cell r="K16648">
            <v>15</v>
          </cell>
          <cell r="L16648">
            <v>15</v>
          </cell>
        </row>
        <row r="16649">
          <cell r="E16649">
            <v>36007</v>
          </cell>
          <cell r="F16649">
            <v>0</v>
          </cell>
          <cell r="G16649">
            <v>4</v>
          </cell>
          <cell r="H16649">
            <v>4</v>
          </cell>
          <cell r="I16649">
            <v>7</v>
          </cell>
          <cell r="J16649">
            <v>11</v>
          </cell>
          <cell r="K16649">
            <v>9</v>
          </cell>
          <cell r="L16649">
            <v>9</v>
          </cell>
        </row>
        <row r="16650">
          <cell r="E16650">
            <v>36008</v>
          </cell>
          <cell r="F16650">
            <v>15</v>
          </cell>
          <cell r="G16650">
            <v>15</v>
          </cell>
          <cell r="H16650">
            <v>20</v>
          </cell>
          <cell r="I16650">
            <v>19</v>
          </cell>
          <cell r="J16650">
            <v>19</v>
          </cell>
          <cell r="K16650">
            <v>15</v>
          </cell>
          <cell r="L16650">
            <v>17</v>
          </cell>
        </row>
        <row r="16651">
          <cell r="E16651">
            <v>36009</v>
          </cell>
          <cell r="F16651">
            <v>22</v>
          </cell>
          <cell r="G16651">
            <v>19</v>
          </cell>
          <cell r="H16651">
            <v>9</v>
          </cell>
          <cell r="I16651">
            <v>9</v>
          </cell>
          <cell r="J16651">
            <v>11</v>
          </cell>
          <cell r="K16651">
            <v>13</v>
          </cell>
          <cell r="L16651">
            <v>15</v>
          </cell>
        </row>
        <row r="16652">
          <cell r="E16652">
            <v>36010</v>
          </cell>
          <cell r="F16652">
            <v>6</v>
          </cell>
          <cell r="G16652">
            <v>7</v>
          </cell>
          <cell r="H16652">
            <v>4</v>
          </cell>
          <cell r="I16652">
            <v>0</v>
          </cell>
          <cell r="J16652">
            <v>0</v>
          </cell>
          <cell r="K16652">
            <v>0</v>
          </cell>
          <cell r="L16652">
            <v>4</v>
          </cell>
        </row>
        <row r="16653">
          <cell r="E16653">
            <v>36011</v>
          </cell>
          <cell r="F16653">
            <v>13</v>
          </cell>
          <cell r="G16653">
            <v>11</v>
          </cell>
          <cell r="H16653">
            <v>13</v>
          </cell>
          <cell r="I16653">
            <v>13</v>
          </cell>
          <cell r="J16653">
            <v>13</v>
          </cell>
          <cell r="K16653">
            <v>9</v>
          </cell>
          <cell r="L16653">
            <v>13</v>
          </cell>
        </row>
        <row r="16654">
          <cell r="E16654">
            <v>36012</v>
          </cell>
          <cell r="F16654">
            <v>13</v>
          </cell>
          <cell r="G16654">
            <v>11</v>
          </cell>
          <cell r="H16654">
            <v>4</v>
          </cell>
          <cell r="I16654">
            <v>11</v>
          </cell>
          <cell r="J16654">
            <v>7</v>
          </cell>
          <cell r="K16654">
            <v>13</v>
          </cell>
          <cell r="L16654">
            <v>4</v>
          </cell>
        </row>
        <row r="16655">
          <cell r="E16655">
            <v>36013</v>
          </cell>
          <cell r="F16655">
            <v>6</v>
          </cell>
          <cell r="G16655">
            <v>6</v>
          </cell>
          <cell r="H16655">
            <v>7</v>
          </cell>
          <cell r="I16655">
            <v>13</v>
          </cell>
          <cell r="J16655">
            <v>7</v>
          </cell>
          <cell r="K16655">
            <v>11</v>
          </cell>
          <cell r="L16655">
            <v>15</v>
          </cell>
        </row>
        <row r="16656">
          <cell r="E16656">
            <v>36014</v>
          </cell>
          <cell r="F16656">
            <v>15</v>
          </cell>
          <cell r="G16656">
            <v>15</v>
          </cell>
          <cell r="H16656">
            <v>15</v>
          </cell>
          <cell r="I16656">
            <v>15</v>
          </cell>
          <cell r="J16656">
            <v>13</v>
          </cell>
          <cell r="K16656">
            <v>15</v>
          </cell>
          <cell r="L16656">
            <v>11</v>
          </cell>
        </row>
        <row r="16657">
          <cell r="E16657">
            <v>36015</v>
          </cell>
          <cell r="F16657">
            <v>7</v>
          </cell>
          <cell r="G16657">
            <v>7</v>
          </cell>
          <cell r="H16657">
            <v>0</v>
          </cell>
          <cell r="I16657">
            <v>6</v>
          </cell>
          <cell r="J16657">
            <v>0</v>
          </cell>
          <cell r="K16657">
            <v>4</v>
          </cell>
          <cell r="L16657">
            <v>0</v>
          </cell>
        </row>
        <row r="16658">
          <cell r="E16658">
            <v>36016</v>
          </cell>
          <cell r="F16658">
            <v>6</v>
          </cell>
          <cell r="G16658">
            <v>7</v>
          </cell>
          <cell r="H16658">
            <v>6</v>
          </cell>
          <cell r="I16658">
            <v>6</v>
          </cell>
          <cell r="J16658">
            <v>7</v>
          </cell>
          <cell r="K16658">
            <v>9</v>
          </cell>
          <cell r="L16658">
            <v>9</v>
          </cell>
        </row>
        <row r="16659">
          <cell r="E16659">
            <v>36017</v>
          </cell>
          <cell r="F16659">
            <v>4</v>
          </cell>
          <cell r="G16659">
            <v>0</v>
          </cell>
          <cell r="H16659">
            <v>0</v>
          </cell>
          <cell r="I16659">
            <v>6</v>
          </cell>
          <cell r="J16659">
            <v>7</v>
          </cell>
          <cell r="K16659">
            <v>0</v>
          </cell>
          <cell r="L16659">
            <v>0</v>
          </cell>
        </row>
        <row r="16660">
          <cell r="E16660">
            <v>36018</v>
          </cell>
          <cell r="F16660">
            <v>15</v>
          </cell>
          <cell r="G16660">
            <v>15</v>
          </cell>
          <cell r="H16660">
            <v>11</v>
          </cell>
          <cell r="I16660">
            <v>13</v>
          </cell>
          <cell r="J16660">
            <v>15</v>
          </cell>
          <cell r="K16660">
            <v>9</v>
          </cell>
          <cell r="L16660">
            <v>4</v>
          </cell>
        </row>
        <row r="16661">
          <cell r="E16661">
            <v>36019</v>
          </cell>
          <cell r="F16661">
            <v>13</v>
          </cell>
          <cell r="G16661">
            <v>9</v>
          </cell>
          <cell r="H16661">
            <v>15</v>
          </cell>
          <cell r="I16661">
            <v>13</v>
          </cell>
          <cell r="J16661">
            <v>9</v>
          </cell>
          <cell r="K16661">
            <v>7</v>
          </cell>
          <cell r="L16661">
            <v>9</v>
          </cell>
        </row>
        <row r="16662">
          <cell r="E16662">
            <v>36020</v>
          </cell>
          <cell r="F16662">
            <v>9</v>
          </cell>
          <cell r="G16662">
            <v>11</v>
          </cell>
          <cell r="H16662">
            <v>6</v>
          </cell>
          <cell r="I16662">
            <v>9</v>
          </cell>
          <cell r="J16662">
            <v>24</v>
          </cell>
          <cell r="K16662">
            <v>22</v>
          </cell>
          <cell r="L16662">
            <v>17</v>
          </cell>
        </row>
        <row r="16663">
          <cell r="E16663">
            <v>36021</v>
          </cell>
          <cell r="F16663">
            <v>0</v>
          </cell>
          <cell r="G16663">
            <v>9</v>
          </cell>
          <cell r="H16663">
            <v>15</v>
          </cell>
          <cell r="I16663">
            <v>13</v>
          </cell>
          <cell r="J16663">
            <v>11</v>
          </cell>
          <cell r="K16663">
            <v>11</v>
          </cell>
          <cell r="L16663">
            <v>11</v>
          </cell>
        </row>
        <row r="16664">
          <cell r="E16664">
            <v>36022</v>
          </cell>
          <cell r="F16664">
            <v>9</v>
          </cell>
          <cell r="G16664">
            <v>11</v>
          </cell>
          <cell r="H16664">
            <v>6</v>
          </cell>
          <cell r="I16664">
            <v>33</v>
          </cell>
          <cell r="J16664">
            <v>28</v>
          </cell>
          <cell r="K16664">
            <v>22</v>
          </cell>
          <cell r="L16664">
            <v>19</v>
          </cell>
        </row>
        <row r="16665">
          <cell r="E16665">
            <v>36023</v>
          </cell>
          <cell r="F16665">
            <v>6</v>
          </cell>
          <cell r="G16665">
            <v>13</v>
          </cell>
          <cell r="H16665">
            <v>7</v>
          </cell>
          <cell r="I16665">
            <v>4</v>
          </cell>
          <cell r="J16665">
            <v>13</v>
          </cell>
          <cell r="K16665">
            <v>15</v>
          </cell>
          <cell r="L16665">
            <v>13</v>
          </cell>
        </row>
        <row r="16666">
          <cell r="E16666">
            <v>36024</v>
          </cell>
          <cell r="F16666">
            <v>22</v>
          </cell>
          <cell r="G16666">
            <v>20</v>
          </cell>
          <cell r="H16666">
            <v>20</v>
          </cell>
          <cell r="I16666">
            <v>13</v>
          </cell>
          <cell r="J16666">
            <v>4</v>
          </cell>
          <cell r="K16666">
            <v>6</v>
          </cell>
          <cell r="L16666">
            <v>7</v>
          </cell>
        </row>
        <row r="16667">
          <cell r="E16667">
            <v>36025</v>
          </cell>
          <cell r="F16667">
            <v>7</v>
          </cell>
          <cell r="G16667">
            <v>13</v>
          </cell>
          <cell r="H16667">
            <v>15</v>
          </cell>
          <cell r="I16667">
            <v>11</v>
          </cell>
          <cell r="J16667">
            <v>15</v>
          </cell>
          <cell r="K16667">
            <v>20</v>
          </cell>
          <cell r="L16667">
            <v>15</v>
          </cell>
        </row>
        <row r="16668">
          <cell r="E16668">
            <v>36026</v>
          </cell>
          <cell r="F16668">
            <v>7</v>
          </cell>
          <cell r="G16668">
            <v>11</v>
          </cell>
          <cell r="H16668">
            <v>11</v>
          </cell>
          <cell r="I16668">
            <v>11</v>
          </cell>
          <cell r="J16668">
            <v>17</v>
          </cell>
          <cell r="K16668">
            <v>9</v>
          </cell>
          <cell r="L16668">
            <v>0</v>
          </cell>
        </row>
        <row r="16669">
          <cell r="E16669">
            <v>36027</v>
          </cell>
          <cell r="F16669">
            <v>6</v>
          </cell>
          <cell r="G16669">
            <v>0</v>
          </cell>
          <cell r="H16669">
            <v>0</v>
          </cell>
          <cell r="I16669">
            <v>7</v>
          </cell>
          <cell r="J16669">
            <v>0</v>
          </cell>
          <cell r="K16669">
            <v>9</v>
          </cell>
          <cell r="L16669">
            <v>4</v>
          </cell>
        </row>
        <row r="16670">
          <cell r="E16670">
            <v>36028</v>
          </cell>
          <cell r="F16670">
            <v>9</v>
          </cell>
          <cell r="G16670">
            <v>7</v>
          </cell>
          <cell r="H16670">
            <v>7</v>
          </cell>
          <cell r="I16670">
            <v>13</v>
          </cell>
          <cell r="J16670">
            <v>13</v>
          </cell>
          <cell r="K16670">
            <v>7</v>
          </cell>
          <cell r="L16670">
            <v>9</v>
          </cell>
        </row>
        <row r="16671">
          <cell r="E16671">
            <v>36029</v>
          </cell>
          <cell r="F16671">
            <v>7</v>
          </cell>
          <cell r="G16671">
            <v>4</v>
          </cell>
          <cell r="H16671">
            <v>11</v>
          </cell>
          <cell r="I16671">
            <v>0</v>
          </cell>
          <cell r="J16671">
            <v>7.5</v>
          </cell>
          <cell r="K16671">
            <v>15</v>
          </cell>
          <cell r="L16671">
            <v>17</v>
          </cell>
        </row>
        <row r="16672">
          <cell r="E16672">
            <v>36030</v>
          </cell>
          <cell r="F16672">
            <v>9</v>
          </cell>
          <cell r="G16672">
            <v>6</v>
          </cell>
          <cell r="H16672">
            <v>7</v>
          </cell>
          <cell r="I16672">
            <v>4</v>
          </cell>
          <cell r="J16672">
            <v>0</v>
          </cell>
          <cell r="K16672">
            <v>9</v>
          </cell>
          <cell r="L16672">
            <v>11</v>
          </cell>
        </row>
        <row r="16673">
          <cell r="E16673">
            <v>36031</v>
          </cell>
          <cell r="F16673">
            <v>6</v>
          </cell>
          <cell r="G16673">
            <v>7</v>
          </cell>
          <cell r="H16673">
            <v>6</v>
          </cell>
          <cell r="I16673">
            <v>9</v>
          </cell>
          <cell r="J16673">
            <v>6</v>
          </cell>
          <cell r="K16673">
            <v>11</v>
          </cell>
          <cell r="L16673">
            <v>9</v>
          </cell>
        </row>
        <row r="16674">
          <cell r="E16674">
            <v>36032</v>
          </cell>
          <cell r="F16674">
            <v>4</v>
          </cell>
          <cell r="G16674">
            <v>7</v>
          </cell>
          <cell r="H16674">
            <v>9</v>
          </cell>
          <cell r="I16674">
            <v>11</v>
          </cell>
          <cell r="J16674">
            <v>4</v>
          </cell>
          <cell r="K16674">
            <v>0</v>
          </cell>
          <cell r="L16674">
            <v>4</v>
          </cell>
        </row>
        <row r="16675">
          <cell r="E16675">
            <v>36033</v>
          </cell>
          <cell r="F16675">
            <v>4</v>
          </cell>
          <cell r="G16675">
            <v>24</v>
          </cell>
          <cell r="H16675">
            <v>15</v>
          </cell>
          <cell r="I16675">
            <v>19</v>
          </cell>
          <cell r="J16675">
            <v>17</v>
          </cell>
          <cell r="K16675">
            <v>19</v>
          </cell>
          <cell r="L16675">
            <v>7</v>
          </cell>
        </row>
        <row r="16676">
          <cell r="E16676">
            <v>36034</v>
          </cell>
          <cell r="F16676">
            <v>6</v>
          </cell>
          <cell r="G16676">
            <v>6</v>
          </cell>
          <cell r="H16676">
            <v>13</v>
          </cell>
          <cell r="I16676">
            <v>9</v>
          </cell>
          <cell r="J16676">
            <v>11</v>
          </cell>
          <cell r="K16676">
            <v>9</v>
          </cell>
          <cell r="L16676">
            <v>11</v>
          </cell>
        </row>
        <row r="16677">
          <cell r="E16677">
            <v>36035</v>
          </cell>
          <cell r="F16677">
            <v>4</v>
          </cell>
          <cell r="G16677">
            <v>0</v>
          </cell>
          <cell r="H16677">
            <v>6</v>
          </cell>
          <cell r="I16677">
            <v>9</v>
          </cell>
          <cell r="J16677">
            <v>6</v>
          </cell>
          <cell r="K16677">
            <v>4</v>
          </cell>
          <cell r="L16677">
            <v>9</v>
          </cell>
        </row>
        <row r="16678">
          <cell r="E16678">
            <v>36036</v>
          </cell>
          <cell r="F16678">
            <v>0</v>
          </cell>
          <cell r="G16678">
            <v>6</v>
          </cell>
          <cell r="H16678">
            <v>6</v>
          </cell>
          <cell r="I16678">
            <v>7</v>
          </cell>
          <cell r="J16678">
            <v>11</v>
          </cell>
          <cell r="K16678">
            <v>7</v>
          </cell>
          <cell r="L16678">
            <v>0</v>
          </cell>
        </row>
        <row r="16679">
          <cell r="E16679">
            <v>36037</v>
          </cell>
          <cell r="F16679">
            <v>17</v>
          </cell>
          <cell r="G16679">
            <v>6</v>
          </cell>
          <cell r="H16679">
            <v>13</v>
          </cell>
          <cell r="I16679">
            <v>11</v>
          </cell>
          <cell r="J16679">
            <v>11</v>
          </cell>
          <cell r="K16679">
            <v>4</v>
          </cell>
          <cell r="L16679">
            <v>17</v>
          </cell>
        </row>
        <row r="16680">
          <cell r="E16680">
            <v>36038</v>
          </cell>
          <cell r="F16680">
            <v>17</v>
          </cell>
          <cell r="G16680">
            <v>11</v>
          </cell>
          <cell r="H16680">
            <v>11</v>
          </cell>
          <cell r="I16680">
            <v>9</v>
          </cell>
          <cell r="J16680">
            <v>11</v>
          </cell>
          <cell r="K16680">
            <v>9</v>
          </cell>
          <cell r="L16680">
            <v>9</v>
          </cell>
        </row>
        <row r="16681">
          <cell r="E16681">
            <v>36039</v>
          </cell>
          <cell r="F16681">
            <v>13</v>
          </cell>
          <cell r="G16681">
            <v>17</v>
          </cell>
          <cell r="H16681">
            <v>9</v>
          </cell>
          <cell r="I16681">
            <v>6</v>
          </cell>
          <cell r="J16681">
            <v>4</v>
          </cell>
          <cell r="K16681">
            <v>9</v>
          </cell>
          <cell r="L16681">
            <v>11</v>
          </cell>
        </row>
        <row r="16682">
          <cell r="E16682">
            <v>36040</v>
          </cell>
          <cell r="F16682">
            <v>7</v>
          </cell>
          <cell r="G16682">
            <v>4</v>
          </cell>
          <cell r="H16682">
            <v>0</v>
          </cell>
          <cell r="I16682">
            <v>9</v>
          </cell>
          <cell r="J16682">
            <v>0</v>
          </cell>
          <cell r="K16682">
            <v>6</v>
          </cell>
          <cell r="L16682">
            <v>0</v>
          </cell>
        </row>
        <row r="16683">
          <cell r="E16683">
            <v>36041</v>
          </cell>
          <cell r="F16683">
            <v>17</v>
          </cell>
          <cell r="G16683">
            <v>15</v>
          </cell>
          <cell r="H16683">
            <v>13</v>
          </cell>
          <cell r="I16683">
            <v>11</v>
          </cell>
          <cell r="J16683">
            <v>13</v>
          </cell>
          <cell r="K16683">
            <v>11</v>
          </cell>
          <cell r="L16683">
            <v>4</v>
          </cell>
        </row>
        <row r="16684">
          <cell r="E16684">
            <v>36042</v>
          </cell>
          <cell r="F16684">
            <v>0</v>
          </cell>
          <cell r="G16684">
            <v>7</v>
          </cell>
          <cell r="H16684">
            <v>0</v>
          </cell>
          <cell r="I16684">
            <v>0</v>
          </cell>
          <cell r="J16684">
            <v>37</v>
          </cell>
          <cell r="K16684">
            <v>37</v>
          </cell>
          <cell r="L16684">
            <v>39</v>
          </cell>
        </row>
        <row r="16685">
          <cell r="E16685">
            <v>36043</v>
          </cell>
          <cell r="F16685">
            <v>4</v>
          </cell>
          <cell r="G16685">
            <v>4</v>
          </cell>
          <cell r="H16685">
            <v>9</v>
          </cell>
          <cell r="I16685">
            <v>9</v>
          </cell>
          <cell r="J16685">
            <v>9</v>
          </cell>
          <cell r="K16685">
            <v>0</v>
          </cell>
          <cell r="L16685">
            <v>7</v>
          </cell>
        </row>
        <row r="16686">
          <cell r="E16686">
            <v>36044</v>
          </cell>
          <cell r="F16686">
            <v>6</v>
          </cell>
          <cell r="G16686">
            <v>6</v>
          </cell>
          <cell r="H16686">
            <v>0</v>
          </cell>
          <cell r="I16686">
            <v>7</v>
          </cell>
          <cell r="J16686">
            <v>7</v>
          </cell>
          <cell r="K16686">
            <v>0</v>
          </cell>
          <cell r="L16686">
            <v>9</v>
          </cell>
        </row>
        <row r="16687">
          <cell r="E16687">
            <v>36045</v>
          </cell>
          <cell r="F16687">
            <v>9</v>
          </cell>
          <cell r="G16687">
            <v>17</v>
          </cell>
          <cell r="H16687">
            <v>6</v>
          </cell>
          <cell r="I16687">
            <v>15</v>
          </cell>
          <cell r="J16687">
            <v>6</v>
          </cell>
          <cell r="K16687">
            <v>9</v>
          </cell>
          <cell r="L16687">
            <v>7</v>
          </cell>
        </row>
        <row r="16688">
          <cell r="E16688">
            <v>36046</v>
          </cell>
          <cell r="F16688">
            <v>7</v>
          </cell>
          <cell r="G16688">
            <v>11</v>
          </cell>
          <cell r="H16688">
            <v>7</v>
          </cell>
          <cell r="I16688">
            <v>4</v>
          </cell>
          <cell r="J16688">
            <v>9</v>
          </cell>
          <cell r="K16688">
            <v>7</v>
          </cell>
          <cell r="L16688">
            <v>24</v>
          </cell>
        </row>
        <row r="16689">
          <cell r="E16689">
            <v>36047</v>
          </cell>
          <cell r="F16689">
            <v>9</v>
          </cell>
          <cell r="G16689">
            <v>7</v>
          </cell>
          <cell r="H16689">
            <v>6</v>
          </cell>
          <cell r="I16689">
            <v>6</v>
          </cell>
          <cell r="J16689">
            <v>7</v>
          </cell>
          <cell r="K16689">
            <v>9</v>
          </cell>
          <cell r="L16689">
            <v>11</v>
          </cell>
        </row>
        <row r="16690">
          <cell r="E16690">
            <v>36048</v>
          </cell>
          <cell r="F16690">
            <v>17</v>
          </cell>
          <cell r="G16690">
            <v>4</v>
          </cell>
          <cell r="H16690">
            <v>17</v>
          </cell>
          <cell r="I16690">
            <v>7</v>
          </cell>
          <cell r="J16690">
            <v>6</v>
          </cell>
          <cell r="K16690">
            <v>6</v>
          </cell>
          <cell r="L16690">
            <v>6</v>
          </cell>
        </row>
        <row r="16691">
          <cell r="E16691">
            <v>36049</v>
          </cell>
          <cell r="F16691">
            <v>9</v>
          </cell>
          <cell r="G16691">
            <v>9</v>
          </cell>
          <cell r="H16691">
            <v>9</v>
          </cell>
          <cell r="I16691">
            <v>7</v>
          </cell>
          <cell r="J16691">
            <v>4</v>
          </cell>
          <cell r="K16691">
            <v>0</v>
          </cell>
          <cell r="L16691">
            <v>0</v>
          </cell>
        </row>
        <row r="16692">
          <cell r="E16692">
            <v>36050</v>
          </cell>
          <cell r="F16692">
            <v>15</v>
          </cell>
          <cell r="G16692">
            <v>15</v>
          </cell>
          <cell r="H16692">
            <v>6</v>
          </cell>
          <cell r="I16692">
            <v>9</v>
          </cell>
          <cell r="J16692">
            <v>7</v>
          </cell>
          <cell r="K16692">
            <v>15</v>
          </cell>
          <cell r="L16692">
            <v>4</v>
          </cell>
        </row>
        <row r="16693">
          <cell r="E16693">
            <v>36051</v>
          </cell>
          <cell r="F16693">
            <v>15</v>
          </cell>
          <cell r="G16693">
            <v>7</v>
          </cell>
          <cell r="H16693">
            <v>9</v>
          </cell>
          <cell r="I16693">
            <v>4</v>
          </cell>
          <cell r="J16693">
            <v>6</v>
          </cell>
          <cell r="K16693">
            <v>6</v>
          </cell>
          <cell r="L16693">
            <v>13</v>
          </cell>
        </row>
        <row r="16694">
          <cell r="E16694">
            <v>36052</v>
          </cell>
          <cell r="F16694">
            <v>4</v>
          </cell>
          <cell r="G16694">
            <v>0</v>
          </cell>
          <cell r="H16694">
            <v>6</v>
          </cell>
          <cell r="I16694">
            <v>4</v>
          </cell>
          <cell r="J16694">
            <v>9</v>
          </cell>
          <cell r="K16694">
            <v>6</v>
          </cell>
          <cell r="L16694">
            <v>7</v>
          </cell>
        </row>
        <row r="16695">
          <cell r="E16695">
            <v>36053</v>
          </cell>
          <cell r="F16695">
            <v>19</v>
          </cell>
          <cell r="G16695">
            <v>20</v>
          </cell>
          <cell r="H16695">
            <v>13</v>
          </cell>
          <cell r="I16695">
            <v>13</v>
          </cell>
          <cell r="J16695">
            <v>13</v>
          </cell>
          <cell r="K16695">
            <v>11</v>
          </cell>
          <cell r="L16695">
            <v>19</v>
          </cell>
        </row>
        <row r="16696">
          <cell r="E16696">
            <v>36054</v>
          </cell>
          <cell r="F16696">
            <v>9</v>
          </cell>
          <cell r="G16696">
            <v>7</v>
          </cell>
          <cell r="H16696">
            <v>13</v>
          </cell>
          <cell r="I16696">
            <v>7</v>
          </cell>
          <cell r="J16696">
            <v>9</v>
          </cell>
          <cell r="K16696">
            <v>9</v>
          </cell>
          <cell r="L16696">
            <v>9</v>
          </cell>
        </row>
        <row r="16697">
          <cell r="E16697">
            <v>36055</v>
          </cell>
          <cell r="F16697">
            <v>13</v>
          </cell>
          <cell r="G16697">
            <v>15</v>
          </cell>
          <cell r="H16697">
            <v>17</v>
          </cell>
          <cell r="I16697">
            <v>11</v>
          </cell>
          <cell r="J16697">
            <v>11</v>
          </cell>
          <cell r="K16697">
            <v>13</v>
          </cell>
          <cell r="L16697">
            <v>7</v>
          </cell>
        </row>
        <row r="16698">
          <cell r="E16698">
            <v>36056</v>
          </cell>
          <cell r="F16698">
            <v>17</v>
          </cell>
          <cell r="G16698">
            <v>13</v>
          </cell>
          <cell r="H16698">
            <v>9</v>
          </cell>
          <cell r="I16698">
            <v>9</v>
          </cell>
          <cell r="J16698">
            <v>11</v>
          </cell>
          <cell r="K16698">
            <v>11</v>
          </cell>
          <cell r="L16698">
            <v>7</v>
          </cell>
        </row>
        <row r="16699">
          <cell r="E16699">
            <v>36057</v>
          </cell>
          <cell r="F16699">
            <v>17</v>
          </cell>
          <cell r="G16699">
            <v>22</v>
          </cell>
          <cell r="H16699">
            <v>22</v>
          </cell>
          <cell r="I16699">
            <v>26</v>
          </cell>
          <cell r="J16699">
            <v>24</v>
          </cell>
          <cell r="K16699">
            <v>20</v>
          </cell>
          <cell r="L16699">
            <v>24</v>
          </cell>
        </row>
        <row r="16700">
          <cell r="E16700">
            <v>36058</v>
          </cell>
          <cell r="F16700">
            <v>13</v>
          </cell>
          <cell r="G16700">
            <v>15</v>
          </cell>
          <cell r="H16700">
            <v>11</v>
          </cell>
          <cell r="I16700">
            <v>11</v>
          </cell>
          <cell r="J16700">
            <v>11</v>
          </cell>
          <cell r="K16700">
            <v>9</v>
          </cell>
          <cell r="L16700">
            <v>9</v>
          </cell>
        </row>
        <row r="16701">
          <cell r="E16701">
            <v>36059</v>
          </cell>
          <cell r="F16701">
            <v>9</v>
          </cell>
          <cell r="G16701">
            <v>11</v>
          </cell>
          <cell r="H16701">
            <v>11</v>
          </cell>
          <cell r="I16701">
            <v>9</v>
          </cell>
          <cell r="J16701">
            <v>11</v>
          </cell>
          <cell r="K16701">
            <v>11</v>
          </cell>
          <cell r="L16701">
            <v>6</v>
          </cell>
        </row>
        <row r="16702">
          <cell r="E16702">
            <v>36060</v>
          </cell>
          <cell r="F16702">
            <v>6</v>
          </cell>
          <cell r="G16702">
            <v>4</v>
          </cell>
          <cell r="H16702">
            <v>4</v>
          </cell>
          <cell r="I16702">
            <v>0</v>
          </cell>
          <cell r="J16702">
            <v>9</v>
          </cell>
          <cell r="K16702">
            <v>9</v>
          </cell>
          <cell r="L16702">
            <v>11</v>
          </cell>
        </row>
        <row r="16703">
          <cell r="E16703">
            <v>36061</v>
          </cell>
          <cell r="F16703">
            <v>7</v>
          </cell>
          <cell r="G16703">
            <v>0</v>
          </cell>
          <cell r="H16703">
            <v>7</v>
          </cell>
          <cell r="I16703">
            <v>4</v>
          </cell>
          <cell r="J16703">
            <v>0</v>
          </cell>
          <cell r="K16703">
            <v>0</v>
          </cell>
          <cell r="L16703">
            <v>0</v>
          </cell>
        </row>
        <row r="16704">
          <cell r="E16704">
            <v>36062</v>
          </cell>
          <cell r="F16704">
            <v>24</v>
          </cell>
          <cell r="G16704">
            <v>15</v>
          </cell>
          <cell r="H16704">
            <v>13</v>
          </cell>
          <cell r="I16704">
            <v>20</v>
          </cell>
          <cell r="J16704">
            <v>13</v>
          </cell>
          <cell r="K16704">
            <v>11</v>
          </cell>
          <cell r="L16704">
            <v>11</v>
          </cell>
        </row>
        <row r="16705">
          <cell r="E16705">
            <v>36063</v>
          </cell>
          <cell r="F16705">
            <v>15</v>
          </cell>
          <cell r="G16705">
            <v>15</v>
          </cell>
          <cell r="H16705">
            <v>13</v>
          </cell>
          <cell r="I16705">
            <v>22</v>
          </cell>
          <cell r="J16705">
            <v>15</v>
          </cell>
          <cell r="K16705">
            <v>4</v>
          </cell>
          <cell r="L16705">
            <v>0</v>
          </cell>
        </row>
        <row r="16706">
          <cell r="E16706">
            <v>36064</v>
          </cell>
          <cell r="F16706">
            <v>19</v>
          </cell>
          <cell r="G16706">
            <v>11</v>
          </cell>
          <cell r="H16706">
            <v>11</v>
          </cell>
          <cell r="I16706">
            <v>4</v>
          </cell>
          <cell r="J16706">
            <v>0</v>
          </cell>
          <cell r="K16706">
            <v>6</v>
          </cell>
          <cell r="L16706">
            <v>6</v>
          </cell>
        </row>
        <row r="16707">
          <cell r="E16707">
            <v>36065</v>
          </cell>
          <cell r="F16707">
            <v>17</v>
          </cell>
          <cell r="G16707">
            <v>6</v>
          </cell>
          <cell r="H16707">
            <v>11</v>
          </cell>
          <cell r="I16707">
            <v>12</v>
          </cell>
          <cell r="J16707">
            <v>13</v>
          </cell>
          <cell r="K16707">
            <v>7</v>
          </cell>
          <cell r="L16707">
            <v>7</v>
          </cell>
        </row>
        <row r="16708">
          <cell r="E16708">
            <v>36066</v>
          </cell>
          <cell r="F16708">
            <v>20</v>
          </cell>
          <cell r="G16708">
            <v>13</v>
          </cell>
          <cell r="H16708">
            <v>9</v>
          </cell>
          <cell r="I16708">
            <v>0</v>
          </cell>
          <cell r="J16708">
            <v>9</v>
          </cell>
          <cell r="K16708">
            <v>4</v>
          </cell>
          <cell r="L16708">
            <v>6</v>
          </cell>
        </row>
        <row r="16709">
          <cell r="E16709">
            <v>36067</v>
          </cell>
          <cell r="F16709">
            <v>20</v>
          </cell>
          <cell r="G16709">
            <v>22</v>
          </cell>
          <cell r="H16709">
            <v>6</v>
          </cell>
          <cell r="I16709">
            <v>13</v>
          </cell>
          <cell r="J16709">
            <v>9</v>
          </cell>
          <cell r="K16709">
            <v>11</v>
          </cell>
          <cell r="L16709">
            <v>13</v>
          </cell>
        </row>
        <row r="16710">
          <cell r="E16710">
            <v>36068</v>
          </cell>
          <cell r="F16710">
            <v>9</v>
          </cell>
          <cell r="G16710">
            <v>9</v>
          </cell>
          <cell r="H16710">
            <v>17</v>
          </cell>
          <cell r="I16710">
            <v>13</v>
          </cell>
          <cell r="J16710">
            <v>9</v>
          </cell>
          <cell r="K16710">
            <v>13</v>
          </cell>
          <cell r="L16710">
            <v>15</v>
          </cell>
        </row>
        <row r="16711">
          <cell r="E16711">
            <v>36069</v>
          </cell>
          <cell r="F16711">
            <v>0</v>
          </cell>
          <cell r="G16711">
            <v>0</v>
          </cell>
          <cell r="H16711">
            <v>0</v>
          </cell>
          <cell r="I16711">
            <v>6</v>
          </cell>
          <cell r="J16711">
            <v>6</v>
          </cell>
          <cell r="K16711">
            <v>6</v>
          </cell>
          <cell r="L16711">
            <v>7</v>
          </cell>
        </row>
        <row r="16712">
          <cell r="E16712">
            <v>36070</v>
          </cell>
          <cell r="F16712">
            <v>7</v>
          </cell>
          <cell r="G16712">
            <v>13</v>
          </cell>
          <cell r="H16712">
            <v>7</v>
          </cell>
          <cell r="I16712">
            <v>9</v>
          </cell>
          <cell r="J16712">
            <v>11</v>
          </cell>
          <cell r="K16712">
            <v>11</v>
          </cell>
          <cell r="L16712">
            <v>11</v>
          </cell>
        </row>
        <row r="16713">
          <cell r="E16713">
            <v>36071</v>
          </cell>
          <cell r="F16713">
            <v>11</v>
          </cell>
          <cell r="G16713">
            <v>15</v>
          </cell>
          <cell r="H16713">
            <v>7</v>
          </cell>
          <cell r="I16713">
            <v>11</v>
          </cell>
          <cell r="J16713">
            <v>13</v>
          </cell>
          <cell r="K16713">
            <v>0</v>
          </cell>
          <cell r="L16713">
            <v>20</v>
          </cell>
        </row>
        <row r="16714">
          <cell r="E16714">
            <v>36072</v>
          </cell>
          <cell r="F16714">
            <v>19</v>
          </cell>
          <cell r="G16714">
            <v>9</v>
          </cell>
          <cell r="H16714">
            <v>11</v>
          </cell>
          <cell r="I16714">
            <v>9</v>
          </cell>
          <cell r="J16714">
            <v>11</v>
          </cell>
          <cell r="K16714">
            <v>13</v>
          </cell>
          <cell r="L16714">
            <v>13</v>
          </cell>
        </row>
        <row r="16715">
          <cell r="E16715">
            <v>36073</v>
          </cell>
          <cell r="F16715">
            <v>13</v>
          </cell>
          <cell r="G16715">
            <v>13</v>
          </cell>
          <cell r="H16715">
            <v>6</v>
          </cell>
          <cell r="I16715">
            <v>6</v>
          </cell>
          <cell r="J16715">
            <v>11</v>
          </cell>
          <cell r="K16715">
            <v>9</v>
          </cell>
          <cell r="L16715">
            <v>7</v>
          </cell>
        </row>
        <row r="16716">
          <cell r="E16716">
            <v>36074</v>
          </cell>
          <cell r="F16716">
            <v>26</v>
          </cell>
          <cell r="G16716">
            <v>20</v>
          </cell>
          <cell r="H16716">
            <v>9</v>
          </cell>
          <cell r="I16716">
            <v>13</v>
          </cell>
          <cell r="J16716">
            <v>17</v>
          </cell>
          <cell r="K16716">
            <v>7</v>
          </cell>
          <cell r="L16716">
            <v>7</v>
          </cell>
        </row>
        <row r="16717">
          <cell r="E16717">
            <v>36075</v>
          </cell>
          <cell r="F16717">
            <v>13</v>
          </cell>
          <cell r="G16717">
            <v>7</v>
          </cell>
          <cell r="H16717">
            <v>11</v>
          </cell>
          <cell r="I16717">
            <v>15</v>
          </cell>
          <cell r="J16717">
            <v>7</v>
          </cell>
          <cell r="K16717">
            <v>13</v>
          </cell>
          <cell r="L16717">
            <v>15</v>
          </cell>
        </row>
        <row r="16718">
          <cell r="E16718">
            <v>36076</v>
          </cell>
          <cell r="F16718">
            <v>4</v>
          </cell>
          <cell r="G16718">
            <v>19</v>
          </cell>
          <cell r="H16718">
            <v>19</v>
          </cell>
          <cell r="I16718">
            <v>26</v>
          </cell>
          <cell r="J16718">
            <v>11</v>
          </cell>
          <cell r="K16718">
            <v>19</v>
          </cell>
          <cell r="L16718">
            <v>19</v>
          </cell>
        </row>
        <row r="16719">
          <cell r="E16719">
            <v>36077</v>
          </cell>
          <cell r="F16719">
            <v>11</v>
          </cell>
          <cell r="G16719">
            <v>11</v>
          </cell>
          <cell r="H16719">
            <v>11</v>
          </cell>
          <cell r="I16719">
            <v>9</v>
          </cell>
          <cell r="J16719">
            <v>4</v>
          </cell>
          <cell r="K16719">
            <v>6</v>
          </cell>
          <cell r="L16719">
            <v>0</v>
          </cell>
        </row>
        <row r="16720">
          <cell r="E16720">
            <v>36078</v>
          </cell>
          <cell r="F16720">
            <v>20</v>
          </cell>
          <cell r="G16720">
            <v>15</v>
          </cell>
          <cell r="H16720">
            <v>17</v>
          </cell>
          <cell r="I16720">
            <v>19</v>
          </cell>
          <cell r="J16720">
            <v>15</v>
          </cell>
          <cell r="K16720">
            <v>17</v>
          </cell>
          <cell r="L16720">
            <v>17</v>
          </cell>
        </row>
        <row r="16721">
          <cell r="E16721">
            <v>36079</v>
          </cell>
          <cell r="F16721">
            <v>6</v>
          </cell>
          <cell r="G16721">
            <v>9</v>
          </cell>
          <cell r="H16721">
            <v>9</v>
          </cell>
          <cell r="I16721">
            <v>9</v>
          </cell>
          <cell r="J16721">
            <v>6</v>
          </cell>
          <cell r="K16721">
            <v>4</v>
          </cell>
          <cell r="L16721">
            <v>0</v>
          </cell>
        </row>
        <row r="16722">
          <cell r="E16722">
            <v>36080</v>
          </cell>
          <cell r="F16722">
            <v>15</v>
          </cell>
          <cell r="G16722">
            <v>17</v>
          </cell>
          <cell r="H16722">
            <v>15</v>
          </cell>
          <cell r="I16722">
            <v>22</v>
          </cell>
          <cell r="J16722">
            <v>24</v>
          </cell>
          <cell r="K16722">
            <v>20</v>
          </cell>
          <cell r="L16722">
            <v>20</v>
          </cell>
        </row>
        <row r="16723">
          <cell r="E16723">
            <v>36081</v>
          </cell>
          <cell r="F16723">
            <v>0</v>
          </cell>
          <cell r="G16723">
            <v>9</v>
          </cell>
          <cell r="H16723">
            <v>7</v>
          </cell>
          <cell r="I16723">
            <v>4</v>
          </cell>
          <cell r="J16723">
            <v>13</v>
          </cell>
          <cell r="K16723">
            <v>6</v>
          </cell>
          <cell r="L16723">
            <v>4</v>
          </cell>
        </row>
        <row r="16724">
          <cell r="E16724">
            <v>36082</v>
          </cell>
          <cell r="F16724">
            <v>9</v>
          </cell>
          <cell r="G16724">
            <v>0</v>
          </cell>
          <cell r="H16724">
            <v>9</v>
          </cell>
          <cell r="I16724">
            <v>0</v>
          </cell>
          <cell r="J16724">
            <v>7</v>
          </cell>
          <cell r="K16724">
            <v>19</v>
          </cell>
          <cell r="L16724">
            <v>13</v>
          </cell>
        </row>
        <row r="16725">
          <cell r="E16725">
            <v>36083</v>
          </cell>
          <cell r="F16725">
            <v>4</v>
          </cell>
          <cell r="G16725">
            <v>0</v>
          </cell>
          <cell r="H16725">
            <v>11</v>
          </cell>
          <cell r="I16725">
            <v>19</v>
          </cell>
          <cell r="J16725">
            <v>19</v>
          </cell>
          <cell r="K16725">
            <v>19</v>
          </cell>
          <cell r="L16725">
            <v>20</v>
          </cell>
        </row>
        <row r="16726">
          <cell r="E16726">
            <v>36084</v>
          </cell>
          <cell r="F16726">
            <v>20</v>
          </cell>
          <cell r="G16726">
            <v>17</v>
          </cell>
          <cell r="H16726">
            <v>15</v>
          </cell>
          <cell r="I16726">
            <v>13</v>
          </cell>
          <cell r="J16726">
            <v>11</v>
          </cell>
          <cell r="K16726">
            <v>11</v>
          </cell>
          <cell r="L16726">
            <v>4</v>
          </cell>
        </row>
        <row r="16727">
          <cell r="E16727">
            <v>36085</v>
          </cell>
          <cell r="F16727">
            <v>11</v>
          </cell>
          <cell r="G16727">
            <v>9</v>
          </cell>
          <cell r="H16727">
            <v>7</v>
          </cell>
          <cell r="I16727">
            <v>11</v>
          </cell>
          <cell r="J16727">
            <v>11</v>
          </cell>
          <cell r="K16727">
            <v>4</v>
          </cell>
          <cell r="L16727">
            <v>6</v>
          </cell>
        </row>
        <row r="16728">
          <cell r="E16728">
            <v>36086</v>
          </cell>
          <cell r="F16728">
            <v>24</v>
          </cell>
          <cell r="G16728">
            <v>20</v>
          </cell>
          <cell r="H16728">
            <v>13</v>
          </cell>
          <cell r="I16728">
            <v>13</v>
          </cell>
          <cell r="J16728">
            <v>9</v>
          </cell>
          <cell r="K16728">
            <v>4</v>
          </cell>
          <cell r="L16728">
            <v>7</v>
          </cell>
        </row>
        <row r="16729">
          <cell r="E16729">
            <v>36087</v>
          </cell>
          <cell r="F16729">
            <v>28</v>
          </cell>
          <cell r="G16729">
            <v>30</v>
          </cell>
          <cell r="H16729">
            <v>26</v>
          </cell>
          <cell r="I16729">
            <v>22</v>
          </cell>
          <cell r="J16729">
            <v>20</v>
          </cell>
          <cell r="K16729">
            <v>22</v>
          </cell>
          <cell r="L16729">
            <v>24</v>
          </cell>
        </row>
        <row r="16730">
          <cell r="E16730">
            <v>36088</v>
          </cell>
          <cell r="F16730">
            <v>7</v>
          </cell>
          <cell r="G16730">
            <v>4</v>
          </cell>
          <cell r="H16730">
            <v>0</v>
          </cell>
          <cell r="I16730">
            <v>4</v>
          </cell>
          <cell r="J16730">
            <v>6</v>
          </cell>
          <cell r="K16730">
            <v>4</v>
          </cell>
          <cell r="L16730">
            <v>0</v>
          </cell>
        </row>
        <row r="16731">
          <cell r="E16731">
            <v>36089</v>
          </cell>
          <cell r="F16731">
            <v>0</v>
          </cell>
          <cell r="G16731">
            <v>9</v>
          </cell>
          <cell r="H16731">
            <v>9</v>
          </cell>
          <cell r="I16731">
            <v>0</v>
          </cell>
          <cell r="J16731">
            <v>15</v>
          </cell>
          <cell r="K16731">
            <v>13</v>
          </cell>
          <cell r="L16731">
            <v>6</v>
          </cell>
        </row>
        <row r="16732">
          <cell r="E16732">
            <v>36090</v>
          </cell>
          <cell r="F16732">
            <v>11</v>
          </cell>
          <cell r="G16732">
            <v>9</v>
          </cell>
          <cell r="H16732">
            <v>7</v>
          </cell>
          <cell r="I16732">
            <v>6</v>
          </cell>
          <cell r="J16732">
            <v>4</v>
          </cell>
          <cell r="K16732">
            <v>9</v>
          </cell>
          <cell r="L16732">
            <v>4</v>
          </cell>
        </row>
        <row r="16733">
          <cell r="E16733">
            <v>36091</v>
          </cell>
          <cell r="F16733">
            <v>15</v>
          </cell>
          <cell r="G16733">
            <v>7</v>
          </cell>
          <cell r="H16733">
            <v>7</v>
          </cell>
          <cell r="I16733">
            <v>11</v>
          </cell>
          <cell r="J16733">
            <v>11</v>
          </cell>
          <cell r="K16733">
            <v>17</v>
          </cell>
          <cell r="L16733">
            <v>19</v>
          </cell>
        </row>
        <row r="16734">
          <cell r="E16734">
            <v>36092</v>
          </cell>
          <cell r="F16734">
            <v>13</v>
          </cell>
          <cell r="G16734">
            <v>13</v>
          </cell>
          <cell r="H16734">
            <v>9</v>
          </cell>
          <cell r="I16734">
            <v>9</v>
          </cell>
          <cell r="J16734">
            <v>6</v>
          </cell>
          <cell r="K16734">
            <v>7</v>
          </cell>
          <cell r="L16734">
            <v>4</v>
          </cell>
        </row>
        <row r="16735">
          <cell r="E16735">
            <v>36093</v>
          </cell>
          <cell r="F16735">
            <v>4</v>
          </cell>
          <cell r="G16735">
            <v>0</v>
          </cell>
          <cell r="H16735">
            <v>4</v>
          </cell>
          <cell r="I16735">
            <v>0</v>
          </cell>
          <cell r="J16735">
            <v>4</v>
          </cell>
          <cell r="K16735">
            <v>7</v>
          </cell>
          <cell r="L16735">
            <v>4</v>
          </cell>
        </row>
        <row r="16736">
          <cell r="E16736">
            <v>36094</v>
          </cell>
          <cell r="F16736">
            <v>6</v>
          </cell>
          <cell r="G16736">
            <v>4</v>
          </cell>
          <cell r="H16736">
            <v>26</v>
          </cell>
          <cell r="I16736">
            <v>41</v>
          </cell>
          <cell r="J16736">
            <v>33</v>
          </cell>
          <cell r="K16736">
            <v>37</v>
          </cell>
          <cell r="L16736">
            <v>41</v>
          </cell>
        </row>
        <row r="16737">
          <cell r="E16737">
            <v>36095</v>
          </cell>
          <cell r="F16737">
            <v>0</v>
          </cell>
          <cell r="G16737">
            <v>20</v>
          </cell>
          <cell r="H16737">
            <v>9</v>
          </cell>
          <cell r="I16737">
            <v>11</v>
          </cell>
          <cell r="J16737">
            <v>13</v>
          </cell>
          <cell r="K16737">
            <v>7</v>
          </cell>
          <cell r="L16737">
            <v>11</v>
          </cell>
        </row>
        <row r="16738">
          <cell r="E16738">
            <v>36096</v>
          </cell>
          <cell r="F16738">
            <v>13</v>
          </cell>
          <cell r="G16738">
            <v>7</v>
          </cell>
          <cell r="H16738">
            <v>11</v>
          </cell>
          <cell r="I16738">
            <v>4</v>
          </cell>
          <cell r="J16738">
            <v>6</v>
          </cell>
          <cell r="K16738">
            <v>15</v>
          </cell>
          <cell r="L16738">
            <v>4</v>
          </cell>
        </row>
        <row r="16739">
          <cell r="E16739">
            <v>36097</v>
          </cell>
          <cell r="F16739">
            <v>11</v>
          </cell>
          <cell r="G16739">
            <v>7</v>
          </cell>
          <cell r="H16739">
            <v>7</v>
          </cell>
          <cell r="I16739">
            <v>0</v>
          </cell>
          <cell r="J16739">
            <v>6</v>
          </cell>
          <cell r="K16739">
            <v>4</v>
          </cell>
          <cell r="L16739">
            <v>6</v>
          </cell>
        </row>
        <row r="16740">
          <cell r="E16740">
            <v>36098</v>
          </cell>
          <cell r="F16740">
            <v>11</v>
          </cell>
          <cell r="G16740">
            <v>15</v>
          </cell>
          <cell r="H16740">
            <v>26</v>
          </cell>
          <cell r="I16740">
            <v>19</v>
          </cell>
          <cell r="J16740">
            <v>13</v>
          </cell>
          <cell r="K16740">
            <v>13</v>
          </cell>
          <cell r="L16740">
            <v>17</v>
          </cell>
        </row>
        <row r="16741">
          <cell r="E16741">
            <v>36099</v>
          </cell>
          <cell r="F16741">
            <v>15</v>
          </cell>
          <cell r="G16741">
            <v>13</v>
          </cell>
          <cell r="H16741">
            <v>13</v>
          </cell>
          <cell r="I16741">
            <v>9</v>
          </cell>
          <cell r="J16741">
            <v>9</v>
          </cell>
          <cell r="K16741">
            <v>6</v>
          </cell>
          <cell r="L16741">
            <v>11</v>
          </cell>
        </row>
        <row r="16742">
          <cell r="E16742">
            <v>36100</v>
          </cell>
          <cell r="F16742">
            <v>7</v>
          </cell>
          <cell r="G16742">
            <v>6</v>
          </cell>
          <cell r="H16742">
            <v>4</v>
          </cell>
          <cell r="I16742">
            <v>4</v>
          </cell>
          <cell r="J16742">
            <v>11</v>
          </cell>
          <cell r="K16742">
            <v>11</v>
          </cell>
          <cell r="L16742">
            <v>6</v>
          </cell>
        </row>
        <row r="16743">
          <cell r="E16743">
            <v>36101</v>
          </cell>
          <cell r="F16743">
            <v>13</v>
          </cell>
          <cell r="G16743">
            <v>9</v>
          </cell>
          <cell r="H16743">
            <v>9</v>
          </cell>
          <cell r="I16743">
            <v>9</v>
          </cell>
          <cell r="J16743">
            <v>19</v>
          </cell>
          <cell r="K16743">
            <v>17</v>
          </cell>
          <cell r="L16743">
            <v>15</v>
          </cell>
        </row>
        <row r="16744">
          <cell r="E16744">
            <v>36102</v>
          </cell>
          <cell r="F16744">
            <v>7</v>
          </cell>
          <cell r="G16744">
            <v>7</v>
          </cell>
          <cell r="H16744">
            <v>7</v>
          </cell>
          <cell r="I16744">
            <v>6</v>
          </cell>
          <cell r="J16744">
            <v>6</v>
          </cell>
          <cell r="K16744">
            <v>4</v>
          </cell>
          <cell r="L16744">
            <v>6</v>
          </cell>
        </row>
        <row r="16745">
          <cell r="E16745">
            <v>36103</v>
          </cell>
          <cell r="F16745">
            <v>17</v>
          </cell>
          <cell r="G16745">
            <v>13</v>
          </cell>
          <cell r="H16745">
            <v>11</v>
          </cell>
          <cell r="I16745">
            <v>7</v>
          </cell>
          <cell r="J16745">
            <v>9</v>
          </cell>
          <cell r="K16745">
            <v>11</v>
          </cell>
          <cell r="L16745">
            <v>15</v>
          </cell>
        </row>
        <row r="16746">
          <cell r="E16746">
            <v>36104</v>
          </cell>
          <cell r="F16746">
            <v>7</v>
          </cell>
          <cell r="G16746">
            <v>6</v>
          </cell>
          <cell r="H16746">
            <v>6</v>
          </cell>
          <cell r="I16746">
            <v>4</v>
          </cell>
          <cell r="J16746">
            <v>4</v>
          </cell>
          <cell r="K16746">
            <v>6</v>
          </cell>
          <cell r="L16746">
            <v>13</v>
          </cell>
        </row>
        <row r="16747">
          <cell r="E16747">
            <v>36105</v>
          </cell>
          <cell r="F16747">
            <v>11</v>
          </cell>
          <cell r="G16747">
            <v>7</v>
          </cell>
          <cell r="H16747">
            <v>9</v>
          </cell>
          <cell r="I16747">
            <v>11</v>
          </cell>
          <cell r="J16747">
            <v>13</v>
          </cell>
          <cell r="K16747">
            <v>13</v>
          </cell>
          <cell r="L16747">
            <v>13</v>
          </cell>
        </row>
        <row r="16748">
          <cell r="E16748">
            <v>36106</v>
          </cell>
          <cell r="F16748">
            <v>15</v>
          </cell>
          <cell r="G16748">
            <v>15</v>
          </cell>
          <cell r="H16748">
            <v>13</v>
          </cell>
          <cell r="I16748">
            <v>7</v>
          </cell>
          <cell r="J16748">
            <v>11</v>
          </cell>
          <cell r="K16748">
            <v>11</v>
          </cell>
          <cell r="L16748">
            <v>11</v>
          </cell>
        </row>
        <row r="16749">
          <cell r="E16749">
            <v>36107</v>
          </cell>
          <cell r="F16749">
            <v>0</v>
          </cell>
          <cell r="G16749">
            <v>7</v>
          </cell>
          <cell r="H16749">
            <v>7</v>
          </cell>
          <cell r="I16749">
            <v>7</v>
          </cell>
          <cell r="J16749">
            <v>11</v>
          </cell>
          <cell r="K16749">
            <v>11</v>
          </cell>
          <cell r="L16749">
            <v>15</v>
          </cell>
        </row>
        <row r="16750">
          <cell r="E16750">
            <v>36108</v>
          </cell>
          <cell r="F16750">
            <v>0</v>
          </cell>
          <cell r="G16750">
            <v>7</v>
          </cell>
          <cell r="H16750">
            <v>7</v>
          </cell>
          <cell r="I16750">
            <v>7</v>
          </cell>
          <cell r="J16750">
            <v>6</v>
          </cell>
          <cell r="K16750">
            <v>6</v>
          </cell>
          <cell r="L16750">
            <v>4</v>
          </cell>
        </row>
        <row r="16751">
          <cell r="E16751">
            <v>36109</v>
          </cell>
          <cell r="F16751">
            <v>7</v>
          </cell>
          <cell r="G16751">
            <v>7</v>
          </cell>
          <cell r="H16751">
            <v>6</v>
          </cell>
          <cell r="I16751">
            <v>7</v>
          </cell>
          <cell r="J16751">
            <v>15</v>
          </cell>
          <cell r="K16751">
            <v>13</v>
          </cell>
          <cell r="L16751">
            <v>13</v>
          </cell>
        </row>
        <row r="16752">
          <cell r="E16752">
            <v>36110</v>
          </cell>
          <cell r="F16752">
            <v>11</v>
          </cell>
          <cell r="G16752">
            <v>13</v>
          </cell>
          <cell r="H16752">
            <v>11</v>
          </cell>
          <cell r="I16752">
            <v>15</v>
          </cell>
          <cell r="J16752">
            <v>15</v>
          </cell>
          <cell r="K16752">
            <v>11</v>
          </cell>
          <cell r="L16752">
            <v>4</v>
          </cell>
        </row>
        <row r="16753">
          <cell r="E16753">
            <v>36111</v>
          </cell>
          <cell r="F16753">
            <v>13</v>
          </cell>
          <cell r="G16753">
            <v>13</v>
          </cell>
          <cell r="H16753">
            <v>7</v>
          </cell>
          <cell r="I16753">
            <v>9</v>
          </cell>
          <cell r="J16753">
            <v>11</v>
          </cell>
          <cell r="K16753">
            <v>6</v>
          </cell>
          <cell r="L16753">
            <v>20</v>
          </cell>
        </row>
        <row r="16754">
          <cell r="E16754">
            <v>36112</v>
          </cell>
          <cell r="F16754">
            <v>0</v>
          </cell>
          <cell r="G16754">
            <v>0</v>
          </cell>
          <cell r="H16754">
            <v>11</v>
          </cell>
          <cell r="I16754">
            <v>9</v>
          </cell>
          <cell r="J16754">
            <v>6</v>
          </cell>
          <cell r="K16754">
            <v>6</v>
          </cell>
          <cell r="L16754">
            <v>0</v>
          </cell>
        </row>
        <row r="16755">
          <cell r="E16755">
            <v>36113</v>
          </cell>
          <cell r="F16755">
            <v>11</v>
          </cell>
          <cell r="G16755">
            <v>11</v>
          </cell>
          <cell r="H16755">
            <v>13</v>
          </cell>
          <cell r="I16755">
            <v>13</v>
          </cell>
          <cell r="J16755">
            <v>13</v>
          </cell>
          <cell r="K16755">
            <v>7</v>
          </cell>
          <cell r="L16755">
            <v>7</v>
          </cell>
        </row>
        <row r="16756">
          <cell r="E16756">
            <v>36114</v>
          </cell>
          <cell r="F16756">
            <v>6</v>
          </cell>
          <cell r="G16756">
            <v>7</v>
          </cell>
          <cell r="H16756">
            <v>9</v>
          </cell>
          <cell r="I16756">
            <v>9</v>
          </cell>
          <cell r="J16756">
            <v>9</v>
          </cell>
          <cell r="K16756">
            <v>11</v>
          </cell>
          <cell r="L16756">
            <v>13</v>
          </cell>
        </row>
        <row r="16757">
          <cell r="E16757">
            <v>36115</v>
          </cell>
          <cell r="F16757">
            <v>7</v>
          </cell>
          <cell r="G16757">
            <v>7</v>
          </cell>
          <cell r="H16757">
            <v>6</v>
          </cell>
          <cell r="I16757">
            <v>4</v>
          </cell>
          <cell r="J16757">
            <v>4</v>
          </cell>
          <cell r="K16757">
            <v>6</v>
          </cell>
          <cell r="L16757">
            <v>7</v>
          </cell>
        </row>
        <row r="16758">
          <cell r="E16758">
            <v>36116</v>
          </cell>
          <cell r="F16758">
            <v>9</v>
          </cell>
          <cell r="G16758">
            <v>9</v>
          </cell>
          <cell r="H16758">
            <v>9</v>
          </cell>
          <cell r="I16758">
            <v>11</v>
          </cell>
          <cell r="J16758">
            <v>13</v>
          </cell>
          <cell r="K16758">
            <v>11</v>
          </cell>
          <cell r="L16758">
            <v>9</v>
          </cell>
        </row>
        <row r="16759">
          <cell r="E16759">
            <v>36117</v>
          </cell>
          <cell r="F16759">
            <v>9</v>
          </cell>
          <cell r="G16759">
            <v>9</v>
          </cell>
          <cell r="H16759">
            <v>7</v>
          </cell>
          <cell r="I16759">
            <v>7</v>
          </cell>
          <cell r="J16759">
            <v>7</v>
          </cell>
          <cell r="K16759">
            <v>9</v>
          </cell>
          <cell r="L16759">
            <v>11</v>
          </cell>
        </row>
        <row r="16760">
          <cell r="E16760">
            <v>36118</v>
          </cell>
          <cell r="F16760">
            <v>0</v>
          </cell>
          <cell r="G16760">
            <v>0</v>
          </cell>
          <cell r="H16760">
            <v>4</v>
          </cell>
          <cell r="I16760">
            <v>6</v>
          </cell>
          <cell r="J16760">
            <v>4</v>
          </cell>
          <cell r="K16760">
            <v>4</v>
          </cell>
          <cell r="L16760">
            <v>4</v>
          </cell>
        </row>
        <row r="16761">
          <cell r="E16761">
            <v>36119</v>
          </cell>
          <cell r="F16761">
            <v>15</v>
          </cell>
          <cell r="G16761">
            <v>13</v>
          </cell>
          <cell r="H16761">
            <v>15</v>
          </cell>
          <cell r="I16761">
            <v>9</v>
          </cell>
          <cell r="J16761">
            <v>9</v>
          </cell>
          <cell r="K16761">
            <v>9</v>
          </cell>
          <cell r="L16761">
            <v>13</v>
          </cell>
        </row>
        <row r="16762">
          <cell r="E16762">
            <v>36120</v>
          </cell>
          <cell r="F16762">
            <v>4</v>
          </cell>
          <cell r="G16762">
            <v>4</v>
          </cell>
          <cell r="H16762">
            <v>9</v>
          </cell>
          <cell r="I16762">
            <v>0</v>
          </cell>
          <cell r="J16762">
            <v>9</v>
          </cell>
          <cell r="K16762">
            <v>15</v>
          </cell>
          <cell r="L16762">
            <v>11</v>
          </cell>
        </row>
        <row r="16763">
          <cell r="E16763">
            <v>36121</v>
          </cell>
          <cell r="F16763">
            <v>7</v>
          </cell>
          <cell r="G16763">
            <v>19</v>
          </cell>
          <cell r="H16763">
            <v>22</v>
          </cell>
          <cell r="I16763">
            <v>19</v>
          </cell>
          <cell r="J16763">
            <v>13</v>
          </cell>
          <cell r="K16763">
            <v>7</v>
          </cell>
          <cell r="L16763">
            <v>13</v>
          </cell>
        </row>
        <row r="16764">
          <cell r="E16764">
            <v>36122</v>
          </cell>
          <cell r="F16764">
            <v>7</v>
          </cell>
          <cell r="G16764">
            <v>9</v>
          </cell>
          <cell r="H16764">
            <v>11</v>
          </cell>
          <cell r="I16764">
            <v>11</v>
          </cell>
          <cell r="J16764">
            <v>7</v>
          </cell>
          <cell r="K16764">
            <v>7</v>
          </cell>
          <cell r="L16764">
            <v>13</v>
          </cell>
        </row>
        <row r="16765">
          <cell r="E16765">
            <v>36123</v>
          </cell>
          <cell r="F16765">
            <v>11</v>
          </cell>
          <cell r="G16765">
            <v>13</v>
          </cell>
          <cell r="H16765">
            <v>13</v>
          </cell>
          <cell r="I16765">
            <v>11</v>
          </cell>
          <cell r="J16765">
            <v>24</v>
          </cell>
          <cell r="K16765">
            <v>6</v>
          </cell>
          <cell r="L16765">
            <v>15</v>
          </cell>
        </row>
        <row r="16766">
          <cell r="E16766">
            <v>36124</v>
          </cell>
          <cell r="F16766">
            <v>4</v>
          </cell>
          <cell r="G16766">
            <v>17</v>
          </cell>
          <cell r="H16766">
            <v>7</v>
          </cell>
          <cell r="I16766">
            <v>13</v>
          </cell>
          <cell r="J16766">
            <v>20</v>
          </cell>
          <cell r="K16766">
            <v>28</v>
          </cell>
          <cell r="L16766">
            <v>26</v>
          </cell>
        </row>
        <row r="16767">
          <cell r="E16767">
            <v>36125</v>
          </cell>
          <cell r="F16767">
            <v>26</v>
          </cell>
          <cell r="G16767">
            <v>30</v>
          </cell>
          <cell r="H16767">
            <v>17</v>
          </cell>
          <cell r="I16767">
            <v>22</v>
          </cell>
          <cell r="J16767">
            <v>24</v>
          </cell>
          <cell r="K16767">
            <v>20</v>
          </cell>
          <cell r="L16767">
            <v>26</v>
          </cell>
        </row>
        <row r="16768">
          <cell r="E16768">
            <v>36126</v>
          </cell>
          <cell r="F16768">
            <v>24</v>
          </cell>
          <cell r="G16768">
            <v>0</v>
          </cell>
          <cell r="H16768">
            <v>30</v>
          </cell>
          <cell r="I16768">
            <v>4</v>
          </cell>
          <cell r="J16768">
            <v>19</v>
          </cell>
          <cell r="K16768">
            <v>11</v>
          </cell>
          <cell r="L16768">
            <v>9</v>
          </cell>
        </row>
        <row r="16769">
          <cell r="E16769">
            <v>36127</v>
          </cell>
          <cell r="F16769">
            <v>9</v>
          </cell>
          <cell r="G16769">
            <v>11</v>
          </cell>
          <cell r="H16769">
            <v>4</v>
          </cell>
          <cell r="I16769">
            <v>0</v>
          </cell>
          <cell r="J16769">
            <v>15</v>
          </cell>
          <cell r="K16769">
            <v>13</v>
          </cell>
          <cell r="L16769">
            <v>15</v>
          </cell>
        </row>
        <row r="16770">
          <cell r="E16770">
            <v>36128</v>
          </cell>
          <cell r="F16770">
            <v>9</v>
          </cell>
          <cell r="G16770">
            <v>6</v>
          </cell>
          <cell r="H16770">
            <v>0</v>
          </cell>
          <cell r="I16770">
            <v>7</v>
          </cell>
          <cell r="J16770">
            <v>0</v>
          </cell>
          <cell r="K16770">
            <v>6</v>
          </cell>
          <cell r="L16770">
            <v>6</v>
          </cell>
        </row>
        <row r="16771">
          <cell r="E16771">
            <v>36129</v>
          </cell>
          <cell r="F16771">
            <v>17</v>
          </cell>
          <cell r="G16771">
            <v>11</v>
          </cell>
          <cell r="H16771">
            <v>19</v>
          </cell>
          <cell r="I16771">
            <v>0</v>
          </cell>
          <cell r="J16771">
            <v>0</v>
          </cell>
          <cell r="K16771">
            <v>4</v>
          </cell>
          <cell r="L16771">
            <v>4</v>
          </cell>
        </row>
        <row r="16772">
          <cell r="E16772">
            <v>36130</v>
          </cell>
          <cell r="F16772">
            <v>0</v>
          </cell>
          <cell r="G16772">
            <v>0</v>
          </cell>
          <cell r="H16772">
            <v>4</v>
          </cell>
          <cell r="I16772">
            <v>6</v>
          </cell>
          <cell r="J16772">
            <v>0</v>
          </cell>
          <cell r="K16772">
            <v>7</v>
          </cell>
          <cell r="L16772">
            <v>7</v>
          </cell>
        </row>
        <row r="16773">
          <cell r="E16773">
            <v>36131</v>
          </cell>
          <cell r="F16773">
            <v>17</v>
          </cell>
          <cell r="G16773">
            <v>11</v>
          </cell>
          <cell r="H16773">
            <v>6</v>
          </cell>
          <cell r="I16773">
            <v>4</v>
          </cell>
          <cell r="J16773">
            <v>7</v>
          </cell>
          <cell r="K16773">
            <v>13</v>
          </cell>
          <cell r="L16773">
            <v>7</v>
          </cell>
        </row>
        <row r="16774">
          <cell r="E16774">
            <v>36132</v>
          </cell>
          <cell r="F16774">
            <v>0</v>
          </cell>
          <cell r="G16774">
            <v>0</v>
          </cell>
          <cell r="H16774">
            <v>4</v>
          </cell>
          <cell r="I16774">
            <v>6</v>
          </cell>
          <cell r="J16774">
            <v>7</v>
          </cell>
          <cell r="K16774">
            <v>6</v>
          </cell>
          <cell r="L16774">
            <v>0</v>
          </cell>
        </row>
        <row r="16775">
          <cell r="E16775">
            <v>36133</v>
          </cell>
          <cell r="F16775">
            <v>11</v>
          </cell>
          <cell r="G16775">
            <v>9</v>
          </cell>
          <cell r="H16775">
            <v>13</v>
          </cell>
          <cell r="I16775">
            <v>9</v>
          </cell>
          <cell r="J16775">
            <v>9</v>
          </cell>
          <cell r="K16775">
            <v>4</v>
          </cell>
          <cell r="L16775">
            <v>0</v>
          </cell>
        </row>
        <row r="16776">
          <cell r="E16776">
            <v>36134</v>
          </cell>
          <cell r="F16776">
            <v>9</v>
          </cell>
          <cell r="G16776">
            <v>11</v>
          </cell>
          <cell r="H16776">
            <v>9</v>
          </cell>
          <cell r="I16776">
            <v>9</v>
          </cell>
          <cell r="J16776">
            <v>9</v>
          </cell>
          <cell r="K16776">
            <v>13</v>
          </cell>
          <cell r="L16776">
            <v>7</v>
          </cell>
        </row>
        <row r="16777">
          <cell r="E16777">
            <v>36135</v>
          </cell>
          <cell r="F16777">
            <v>0</v>
          </cell>
          <cell r="G16777">
            <v>22</v>
          </cell>
          <cell r="H16777">
            <v>28</v>
          </cell>
          <cell r="I16777">
            <v>28</v>
          </cell>
          <cell r="J16777">
            <v>24</v>
          </cell>
          <cell r="K16777">
            <v>17</v>
          </cell>
          <cell r="L16777">
            <v>11</v>
          </cell>
        </row>
        <row r="16778">
          <cell r="E16778">
            <v>36136</v>
          </cell>
          <cell r="F16778">
            <v>13</v>
          </cell>
          <cell r="G16778">
            <v>11</v>
          </cell>
          <cell r="H16778">
            <v>11</v>
          </cell>
          <cell r="I16778">
            <v>7</v>
          </cell>
          <cell r="J16778">
            <v>6</v>
          </cell>
          <cell r="K16778">
            <v>7</v>
          </cell>
          <cell r="L16778">
            <v>9</v>
          </cell>
        </row>
        <row r="16779">
          <cell r="E16779">
            <v>36137</v>
          </cell>
          <cell r="F16779">
            <v>43</v>
          </cell>
          <cell r="G16779">
            <v>26</v>
          </cell>
          <cell r="H16779">
            <v>32</v>
          </cell>
          <cell r="I16779">
            <v>26</v>
          </cell>
          <cell r="J16779">
            <v>24</v>
          </cell>
          <cell r="K16779">
            <v>20</v>
          </cell>
          <cell r="L16779">
            <v>13</v>
          </cell>
        </row>
        <row r="16780">
          <cell r="E16780">
            <v>36138</v>
          </cell>
          <cell r="F16780">
            <v>30</v>
          </cell>
          <cell r="G16780">
            <v>30</v>
          </cell>
          <cell r="H16780">
            <v>24</v>
          </cell>
          <cell r="I16780">
            <v>19</v>
          </cell>
          <cell r="J16780">
            <v>20</v>
          </cell>
          <cell r="K16780">
            <v>13</v>
          </cell>
          <cell r="L16780">
            <v>11</v>
          </cell>
        </row>
        <row r="16781">
          <cell r="E16781">
            <v>36139</v>
          </cell>
          <cell r="F16781">
            <v>43</v>
          </cell>
          <cell r="G16781">
            <v>41</v>
          </cell>
          <cell r="H16781">
            <v>32</v>
          </cell>
          <cell r="I16781">
            <v>9</v>
          </cell>
          <cell r="J16781">
            <v>22</v>
          </cell>
          <cell r="K16781">
            <v>13</v>
          </cell>
          <cell r="L16781">
            <v>22</v>
          </cell>
        </row>
        <row r="16782">
          <cell r="E16782">
            <v>36140</v>
          </cell>
          <cell r="F16782">
            <v>32</v>
          </cell>
          <cell r="G16782">
            <v>24</v>
          </cell>
          <cell r="H16782">
            <v>28</v>
          </cell>
          <cell r="I16782">
            <v>9</v>
          </cell>
          <cell r="J16782">
            <v>6</v>
          </cell>
          <cell r="K16782">
            <v>9</v>
          </cell>
          <cell r="L16782">
            <v>11</v>
          </cell>
        </row>
        <row r="16783">
          <cell r="E16783">
            <v>36141</v>
          </cell>
          <cell r="F16783">
            <v>0</v>
          </cell>
          <cell r="G16783">
            <v>4</v>
          </cell>
          <cell r="H16783">
            <v>7</v>
          </cell>
          <cell r="I16783">
            <v>0</v>
          </cell>
          <cell r="J16783">
            <v>26</v>
          </cell>
          <cell r="K16783">
            <v>24</v>
          </cell>
          <cell r="L16783">
            <v>6</v>
          </cell>
        </row>
        <row r="16784">
          <cell r="E16784">
            <v>36142</v>
          </cell>
          <cell r="F16784">
            <v>6</v>
          </cell>
          <cell r="G16784">
            <v>9</v>
          </cell>
          <cell r="H16784">
            <v>9</v>
          </cell>
          <cell r="I16784">
            <v>26</v>
          </cell>
          <cell r="J16784">
            <v>17</v>
          </cell>
          <cell r="K16784">
            <v>22</v>
          </cell>
          <cell r="L16784">
            <v>22</v>
          </cell>
        </row>
        <row r="16785">
          <cell r="E16785">
            <v>36143</v>
          </cell>
          <cell r="F16785">
            <v>39</v>
          </cell>
          <cell r="G16785">
            <v>32</v>
          </cell>
          <cell r="H16785">
            <v>35</v>
          </cell>
          <cell r="I16785">
            <v>30</v>
          </cell>
          <cell r="J16785">
            <v>22</v>
          </cell>
          <cell r="K16785">
            <v>20</v>
          </cell>
          <cell r="L16785">
            <v>24</v>
          </cell>
        </row>
        <row r="16786">
          <cell r="E16786">
            <v>36144</v>
          </cell>
          <cell r="F16786">
            <v>6</v>
          </cell>
          <cell r="G16786">
            <v>4</v>
          </cell>
          <cell r="H16786">
            <v>6</v>
          </cell>
          <cell r="I16786">
            <v>11</v>
          </cell>
          <cell r="J16786">
            <v>6</v>
          </cell>
          <cell r="K16786">
            <v>11</v>
          </cell>
          <cell r="L16786">
            <v>11</v>
          </cell>
        </row>
        <row r="16787">
          <cell r="E16787">
            <v>36145</v>
          </cell>
          <cell r="F16787">
            <v>24</v>
          </cell>
          <cell r="G16787">
            <v>15</v>
          </cell>
          <cell r="H16787">
            <v>26</v>
          </cell>
          <cell r="I16787">
            <v>26</v>
          </cell>
          <cell r="J16787">
            <v>26</v>
          </cell>
          <cell r="K16787">
            <v>26</v>
          </cell>
          <cell r="L16787">
            <v>24</v>
          </cell>
        </row>
        <row r="16788">
          <cell r="E16788">
            <v>36146</v>
          </cell>
          <cell r="F16788">
            <v>17</v>
          </cell>
          <cell r="G16788">
            <v>15</v>
          </cell>
          <cell r="H16788">
            <v>37</v>
          </cell>
          <cell r="I16788">
            <v>30</v>
          </cell>
          <cell r="J16788">
            <v>19</v>
          </cell>
          <cell r="K16788">
            <v>24</v>
          </cell>
          <cell r="L16788">
            <v>24</v>
          </cell>
        </row>
        <row r="16789">
          <cell r="E16789">
            <v>36147</v>
          </cell>
          <cell r="F16789">
            <v>61</v>
          </cell>
          <cell r="G16789">
            <v>50</v>
          </cell>
          <cell r="H16789">
            <v>56</v>
          </cell>
          <cell r="I16789">
            <v>52</v>
          </cell>
          <cell r="J16789">
            <v>50</v>
          </cell>
          <cell r="K16789">
            <v>48</v>
          </cell>
          <cell r="L16789">
            <v>44</v>
          </cell>
        </row>
        <row r="16790">
          <cell r="E16790">
            <v>36148</v>
          </cell>
          <cell r="F16790">
            <v>11</v>
          </cell>
          <cell r="G16790">
            <v>7</v>
          </cell>
          <cell r="H16790">
            <v>13</v>
          </cell>
          <cell r="I16790">
            <v>13</v>
          </cell>
          <cell r="J16790">
            <v>20</v>
          </cell>
          <cell r="K16790">
            <v>26</v>
          </cell>
          <cell r="L16790">
            <v>15</v>
          </cell>
        </row>
        <row r="16791">
          <cell r="E16791">
            <v>36149</v>
          </cell>
          <cell r="F16791">
            <v>11</v>
          </cell>
          <cell r="G16791">
            <v>11</v>
          </cell>
          <cell r="H16791">
            <v>0</v>
          </cell>
          <cell r="I16791">
            <v>0</v>
          </cell>
          <cell r="J16791">
            <v>0</v>
          </cell>
          <cell r="K16791">
            <v>7</v>
          </cell>
          <cell r="L16791">
            <v>0</v>
          </cell>
        </row>
        <row r="16792">
          <cell r="E16792">
            <v>36150</v>
          </cell>
          <cell r="F16792">
            <v>6</v>
          </cell>
          <cell r="G16792">
            <v>6</v>
          </cell>
          <cell r="H16792">
            <v>7</v>
          </cell>
          <cell r="I16792">
            <v>0</v>
          </cell>
          <cell r="J16792">
            <v>0</v>
          </cell>
          <cell r="K16792">
            <v>0</v>
          </cell>
          <cell r="L16792">
            <v>0</v>
          </cell>
        </row>
        <row r="16793">
          <cell r="E16793">
            <v>36151</v>
          </cell>
          <cell r="F16793">
            <v>22</v>
          </cell>
          <cell r="G16793">
            <v>28</v>
          </cell>
          <cell r="H16793">
            <v>26</v>
          </cell>
          <cell r="I16793">
            <v>30</v>
          </cell>
          <cell r="J16793">
            <v>30</v>
          </cell>
          <cell r="K16793">
            <v>37</v>
          </cell>
          <cell r="L16793">
            <v>24</v>
          </cell>
        </row>
        <row r="16794">
          <cell r="E16794">
            <v>36152</v>
          </cell>
          <cell r="F16794">
            <v>7</v>
          </cell>
          <cell r="G16794">
            <v>4</v>
          </cell>
          <cell r="H16794">
            <v>11</v>
          </cell>
          <cell r="I16794">
            <v>4</v>
          </cell>
          <cell r="J16794">
            <v>6</v>
          </cell>
          <cell r="K16794">
            <v>9</v>
          </cell>
          <cell r="L16794">
            <v>0</v>
          </cell>
        </row>
        <row r="16795">
          <cell r="E16795">
            <v>36153</v>
          </cell>
          <cell r="F16795">
            <v>6</v>
          </cell>
          <cell r="G16795">
            <v>13</v>
          </cell>
          <cell r="H16795">
            <v>24</v>
          </cell>
          <cell r="I16795">
            <v>22</v>
          </cell>
          <cell r="J16795">
            <v>20</v>
          </cell>
          <cell r="K16795">
            <v>17</v>
          </cell>
          <cell r="L16795">
            <v>6</v>
          </cell>
        </row>
        <row r="16796">
          <cell r="E16796">
            <v>36154</v>
          </cell>
          <cell r="F16796">
            <v>9</v>
          </cell>
          <cell r="G16796">
            <v>11</v>
          </cell>
          <cell r="H16796">
            <v>0</v>
          </cell>
          <cell r="I16796">
            <v>4</v>
          </cell>
          <cell r="J16796">
            <v>0</v>
          </cell>
          <cell r="K16796">
            <v>0</v>
          </cell>
          <cell r="L16796">
            <v>9</v>
          </cell>
        </row>
        <row r="16797">
          <cell r="E16797">
            <v>36155</v>
          </cell>
          <cell r="F16797">
            <v>9</v>
          </cell>
          <cell r="G16797">
            <v>13</v>
          </cell>
          <cell r="H16797">
            <v>9</v>
          </cell>
          <cell r="I16797">
            <v>6</v>
          </cell>
          <cell r="J16797">
            <v>6</v>
          </cell>
          <cell r="K16797">
            <v>9</v>
          </cell>
          <cell r="L16797">
            <v>6</v>
          </cell>
        </row>
        <row r="16798">
          <cell r="E16798">
            <v>36156</v>
          </cell>
          <cell r="F16798">
            <v>0</v>
          </cell>
          <cell r="G16798">
            <v>0</v>
          </cell>
          <cell r="H16798">
            <v>11</v>
          </cell>
          <cell r="I16798">
            <v>7</v>
          </cell>
          <cell r="J16798">
            <v>7</v>
          </cell>
          <cell r="K16798">
            <v>7</v>
          </cell>
          <cell r="L16798">
            <v>6</v>
          </cell>
        </row>
        <row r="16799">
          <cell r="E16799">
            <v>36157</v>
          </cell>
          <cell r="F16799">
            <v>20</v>
          </cell>
          <cell r="G16799">
            <v>24</v>
          </cell>
          <cell r="H16799">
            <v>20</v>
          </cell>
          <cell r="I16799">
            <v>28</v>
          </cell>
          <cell r="J16799">
            <v>24</v>
          </cell>
          <cell r="K16799">
            <v>19</v>
          </cell>
          <cell r="L16799">
            <v>20</v>
          </cell>
        </row>
        <row r="16800">
          <cell r="E16800">
            <v>36158</v>
          </cell>
          <cell r="F16800">
            <v>15</v>
          </cell>
          <cell r="G16800">
            <v>13</v>
          </cell>
          <cell r="H16800">
            <v>15</v>
          </cell>
          <cell r="I16800">
            <v>20</v>
          </cell>
          <cell r="J16800">
            <v>22</v>
          </cell>
          <cell r="K16800">
            <v>24</v>
          </cell>
          <cell r="L16800">
            <v>22</v>
          </cell>
        </row>
        <row r="16801">
          <cell r="E16801">
            <v>36159</v>
          </cell>
          <cell r="F16801">
            <v>24</v>
          </cell>
          <cell r="G16801">
            <v>28</v>
          </cell>
          <cell r="H16801">
            <v>26</v>
          </cell>
          <cell r="I16801">
            <v>20</v>
          </cell>
          <cell r="J16801">
            <v>13</v>
          </cell>
          <cell r="K16801">
            <v>11</v>
          </cell>
          <cell r="L16801">
            <v>0</v>
          </cell>
        </row>
        <row r="16802">
          <cell r="E16802">
            <v>36160</v>
          </cell>
          <cell r="F16802">
            <v>7</v>
          </cell>
          <cell r="G16802">
            <v>7</v>
          </cell>
          <cell r="H16802">
            <v>7</v>
          </cell>
          <cell r="I16802">
            <v>11</v>
          </cell>
          <cell r="J16802">
            <v>13</v>
          </cell>
          <cell r="K16802">
            <v>17</v>
          </cell>
          <cell r="L16802">
            <v>15</v>
          </cell>
        </row>
        <row r="16803">
          <cell r="E16803">
            <v>36161</v>
          </cell>
          <cell r="F16803">
            <v>33</v>
          </cell>
          <cell r="G16803">
            <v>32</v>
          </cell>
          <cell r="H16803">
            <v>22</v>
          </cell>
          <cell r="I16803">
            <v>11</v>
          </cell>
          <cell r="J16803">
            <v>0</v>
          </cell>
          <cell r="K16803">
            <v>7</v>
          </cell>
          <cell r="L16803">
            <v>6</v>
          </cell>
        </row>
        <row r="16804">
          <cell r="E16804">
            <v>36162</v>
          </cell>
          <cell r="F16804">
            <v>0</v>
          </cell>
          <cell r="G16804">
            <v>0</v>
          </cell>
          <cell r="H16804">
            <v>4</v>
          </cell>
          <cell r="I16804">
            <v>0</v>
          </cell>
          <cell r="J16804">
            <v>0</v>
          </cell>
          <cell r="K16804">
            <v>0</v>
          </cell>
          <cell r="L16804">
            <v>4</v>
          </cell>
        </row>
        <row r="16805">
          <cell r="E16805">
            <v>36163</v>
          </cell>
          <cell r="F16805">
            <v>11</v>
          </cell>
          <cell r="G16805">
            <v>9</v>
          </cell>
          <cell r="H16805">
            <v>7</v>
          </cell>
          <cell r="I16805">
            <v>11</v>
          </cell>
          <cell r="J16805">
            <v>9</v>
          </cell>
          <cell r="K16805">
            <v>13</v>
          </cell>
          <cell r="L16805">
            <v>11</v>
          </cell>
        </row>
        <row r="16806">
          <cell r="E16806">
            <v>36164</v>
          </cell>
          <cell r="F16806">
            <v>6</v>
          </cell>
          <cell r="G16806">
            <v>4</v>
          </cell>
          <cell r="H16806">
            <v>24</v>
          </cell>
          <cell r="I16806">
            <v>6</v>
          </cell>
          <cell r="J16806">
            <v>7</v>
          </cell>
          <cell r="K16806">
            <v>0</v>
          </cell>
          <cell r="L16806">
            <v>13</v>
          </cell>
        </row>
        <row r="16807">
          <cell r="E16807">
            <v>36165</v>
          </cell>
          <cell r="F16807">
            <v>0</v>
          </cell>
          <cell r="G16807">
            <v>0</v>
          </cell>
          <cell r="H16807">
            <v>0</v>
          </cell>
          <cell r="I16807">
            <v>4</v>
          </cell>
          <cell r="J16807">
            <v>0</v>
          </cell>
          <cell r="K16807">
            <v>9</v>
          </cell>
          <cell r="L16807">
            <v>4</v>
          </cell>
        </row>
        <row r="16808">
          <cell r="E16808">
            <v>36166</v>
          </cell>
          <cell r="F16808">
            <v>15</v>
          </cell>
          <cell r="G16808">
            <v>15</v>
          </cell>
          <cell r="H16808">
            <v>7</v>
          </cell>
          <cell r="I16808">
            <v>7</v>
          </cell>
          <cell r="J16808">
            <v>6</v>
          </cell>
          <cell r="K16808">
            <v>7</v>
          </cell>
          <cell r="L16808">
            <v>6</v>
          </cell>
        </row>
        <row r="16809">
          <cell r="E16809">
            <v>36167</v>
          </cell>
          <cell r="F16809">
            <v>11</v>
          </cell>
          <cell r="G16809">
            <v>13</v>
          </cell>
          <cell r="H16809">
            <v>7</v>
          </cell>
          <cell r="I16809">
            <v>11</v>
          </cell>
          <cell r="J16809">
            <v>9</v>
          </cell>
          <cell r="K16809">
            <v>6</v>
          </cell>
          <cell r="L16809">
            <v>11</v>
          </cell>
        </row>
        <row r="16810">
          <cell r="E16810">
            <v>36168</v>
          </cell>
          <cell r="F16810">
            <v>4</v>
          </cell>
          <cell r="G16810">
            <v>11</v>
          </cell>
          <cell r="H16810">
            <v>13</v>
          </cell>
          <cell r="I16810">
            <v>19</v>
          </cell>
          <cell r="J16810">
            <v>17</v>
          </cell>
          <cell r="K16810">
            <v>15</v>
          </cell>
          <cell r="L16810">
            <v>11</v>
          </cell>
        </row>
        <row r="16811">
          <cell r="E16811">
            <v>36169</v>
          </cell>
          <cell r="F16811">
            <v>4</v>
          </cell>
          <cell r="G16811">
            <v>7</v>
          </cell>
          <cell r="H16811">
            <v>7</v>
          </cell>
          <cell r="I16811">
            <v>9</v>
          </cell>
          <cell r="J16811">
            <v>6</v>
          </cell>
          <cell r="K16811">
            <v>9</v>
          </cell>
          <cell r="L16811">
            <v>7</v>
          </cell>
        </row>
        <row r="16812">
          <cell r="E16812">
            <v>36170</v>
          </cell>
          <cell r="F16812">
            <v>17</v>
          </cell>
          <cell r="G16812">
            <v>15</v>
          </cell>
          <cell r="H16812">
            <v>9</v>
          </cell>
          <cell r="I16812">
            <v>9</v>
          </cell>
          <cell r="J16812">
            <v>7</v>
          </cell>
          <cell r="K16812">
            <v>11</v>
          </cell>
          <cell r="L16812">
            <v>0</v>
          </cell>
        </row>
        <row r="16813">
          <cell r="E16813">
            <v>36171</v>
          </cell>
          <cell r="F16813">
            <v>6</v>
          </cell>
          <cell r="G16813">
            <v>9</v>
          </cell>
          <cell r="H16813">
            <v>11</v>
          </cell>
          <cell r="I16813">
            <v>7</v>
          </cell>
          <cell r="J16813">
            <v>11</v>
          </cell>
          <cell r="K16813">
            <v>13</v>
          </cell>
          <cell r="L16813">
            <v>19</v>
          </cell>
        </row>
        <row r="16814">
          <cell r="E16814">
            <v>36172</v>
          </cell>
          <cell r="F16814">
            <v>19</v>
          </cell>
          <cell r="G16814">
            <v>11</v>
          </cell>
          <cell r="H16814">
            <v>4</v>
          </cell>
          <cell r="I16814">
            <v>7</v>
          </cell>
          <cell r="J16814">
            <v>9</v>
          </cell>
          <cell r="K16814">
            <v>7</v>
          </cell>
          <cell r="L16814">
            <v>13</v>
          </cell>
        </row>
        <row r="16815">
          <cell r="E16815">
            <v>36173</v>
          </cell>
          <cell r="F16815">
            <v>22</v>
          </cell>
          <cell r="G16815">
            <v>20</v>
          </cell>
          <cell r="H16815">
            <v>20</v>
          </cell>
          <cell r="I16815">
            <v>22</v>
          </cell>
          <cell r="J16815">
            <v>30</v>
          </cell>
          <cell r="K16815">
            <v>24</v>
          </cell>
          <cell r="L16815">
            <v>13</v>
          </cell>
        </row>
        <row r="16816">
          <cell r="E16816">
            <v>36174</v>
          </cell>
          <cell r="F16816">
            <v>4</v>
          </cell>
          <cell r="G16816">
            <v>9</v>
          </cell>
          <cell r="H16816">
            <v>13</v>
          </cell>
          <cell r="I16816">
            <v>11</v>
          </cell>
          <cell r="J16816">
            <v>19</v>
          </cell>
          <cell r="K16816">
            <v>11</v>
          </cell>
          <cell r="L16816">
            <v>28</v>
          </cell>
        </row>
        <row r="16817">
          <cell r="E16817">
            <v>36175</v>
          </cell>
          <cell r="F16817">
            <v>24</v>
          </cell>
          <cell r="G16817">
            <v>24</v>
          </cell>
          <cell r="H16817">
            <v>11</v>
          </cell>
          <cell r="I16817">
            <v>17</v>
          </cell>
          <cell r="J16817">
            <v>39</v>
          </cell>
          <cell r="K16817">
            <v>41</v>
          </cell>
          <cell r="L16817">
            <v>33</v>
          </cell>
        </row>
        <row r="16818">
          <cell r="E16818">
            <v>36176</v>
          </cell>
          <cell r="F16818">
            <v>0</v>
          </cell>
          <cell r="G16818">
            <v>0</v>
          </cell>
          <cell r="H16818">
            <v>0</v>
          </cell>
          <cell r="I16818">
            <v>15</v>
          </cell>
          <cell r="J16818">
            <v>9</v>
          </cell>
          <cell r="K16818">
            <v>0</v>
          </cell>
          <cell r="L16818">
            <v>0</v>
          </cell>
        </row>
        <row r="16819">
          <cell r="E16819">
            <v>36177</v>
          </cell>
          <cell r="F16819">
            <v>0</v>
          </cell>
          <cell r="G16819">
            <v>4</v>
          </cell>
          <cell r="H16819">
            <v>0</v>
          </cell>
          <cell r="I16819">
            <v>7</v>
          </cell>
          <cell r="J16819">
            <v>7</v>
          </cell>
          <cell r="K16819">
            <v>0</v>
          </cell>
          <cell r="L16819">
            <v>6</v>
          </cell>
        </row>
        <row r="16820">
          <cell r="E16820">
            <v>36178</v>
          </cell>
          <cell r="F16820">
            <v>7</v>
          </cell>
          <cell r="G16820">
            <v>6</v>
          </cell>
          <cell r="H16820">
            <v>4</v>
          </cell>
          <cell r="I16820">
            <v>6</v>
          </cell>
          <cell r="J16820">
            <v>7</v>
          </cell>
          <cell r="K16820">
            <v>0</v>
          </cell>
          <cell r="L16820">
            <v>0</v>
          </cell>
        </row>
        <row r="16821">
          <cell r="E16821">
            <v>36179</v>
          </cell>
          <cell r="F16821">
            <v>9</v>
          </cell>
          <cell r="G16821">
            <v>11</v>
          </cell>
          <cell r="H16821">
            <v>11</v>
          </cell>
          <cell r="I16821">
            <v>13</v>
          </cell>
          <cell r="J16821">
            <v>11</v>
          </cell>
          <cell r="K16821">
            <v>7</v>
          </cell>
          <cell r="L16821">
            <v>9</v>
          </cell>
        </row>
        <row r="16822">
          <cell r="E16822">
            <v>36180</v>
          </cell>
          <cell r="F16822">
            <v>0</v>
          </cell>
          <cell r="G16822">
            <v>0</v>
          </cell>
          <cell r="H16822">
            <v>4</v>
          </cell>
          <cell r="I16822">
            <v>6</v>
          </cell>
          <cell r="J16822">
            <v>4</v>
          </cell>
          <cell r="K16822">
            <v>4</v>
          </cell>
          <cell r="L16822">
            <v>6</v>
          </cell>
        </row>
        <row r="16823">
          <cell r="E16823">
            <v>36181</v>
          </cell>
          <cell r="F16823">
            <v>15</v>
          </cell>
          <cell r="G16823">
            <v>17</v>
          </cell>
          <cell r="H16823">
            <v>13</v>
          </cell>
          <cell r="I16823">
            <v>9</v>
          </cell>
          <cell r="J16823">
            <v>9</v>
          </cell>
          <cell r="K16823">
            <v>9</v>
          </cell>
          <cell r="L16823">
            <v>11</v>
          </cell>
        </row>
        <row r="16824">
          <cell r="E16824">
            <v>36182</v>
          </cell>
          <cell r="F16824">
            <v>13</v>
          </cell>
          <cell r="G16824">
            <v>13</v>
          </cell>
          <cell r="H16824">
            <v>20</v>
          </cell>
          <cell r="I16824">
            <v>13</v>
          </cell>
          <cell r="J16824">
            <v>13</v>
          </cell>
          <cell r="K16824">
            <v>9</v>
          </cell>
          <cell r="L16824">
            <v>9</v>
          </cell>
        </row>
        <row r="16825">
          <cell r="E16825">
            <v>36183</v>
          </cell>
          <cell r="F16825">
            <v>22</v>
          </cell>
          <cell r="G16825">
            <v>20</v>
          </cell>
          <cell r="H16825">
            <v>19</v>
          </cell>
          <cell r="I16825">
            <v>11</v>
          </cell>
          <cell r="J16825">
            <v>24</v>
          </cell>
          <cell r="K16825">
            <v>26</v>
          </cell>
          <cell r="L16825">
            <v>35</v>
          </cell>
        </row>
        <row r="16826">
          <cell r="E16826">
            <v>36184</v>
          </cell>
          <cell r="F16826">
            <v>11</v>
          </cell>
          <cell r="G16826">
            <v>11</v>
          </cell>
          <cell r="H16826">
            <v>15</v>
          </cell>
          <cell r="I16826">
            <v>11</v>
          </cell>
          <cell r="J16826">
            <v>15</v>
          </cell>
          <cell r="K16826">
            <v>7</v>
          </cell>
          <cell r="L16826">
            <v>17</v>
          </cell>
        </row>
        <row r="16827">
          <cell r="E16827">
            <v>36185</v>
          </cell>
          <cell r="F16827">
            <v>28</v>
          </cell>
          <cell r="G16827">
            <v>24</v>
          </cell>
          <cell r="H16827">
            <v>37</v>
          </cell>
          <cell r="I16827">
            <v>37</v>
          </cell>
          <cell r="J16827">
            <v>44</v>
          </cell>
          <cell r="K16827">
            <v>41</v>
          </cell>
          <cell r="L16827">
            <v>35</v>
          </cell>
        </row>
        <row r="16828">
          <cell r="E16828">
            <v>36186</v>
          </cell>
          <cell r="F16828">
            <v>0</v>
          </cell>
          <cell r="G16828">
            <v>0</v>
          </cell>
          <cell r="H16828">
            <v>0</v>
          </cell>
          <cell r="I16828">
            <v>15</v>
          </cell>
          <cell r="J16828">
            <v>9</v>
          </cell>
          <cell r="K16828">
            <v>7</v>
          </cell>
          <cell r="L16828">
            <v>6</v>
          </cell>
        </row>
        <row r="16829">
          <cell r="E16829">
            <v>36187</v>
          </cell>
          <cell r="F16829">
            <v>11</v>
          </cell>
          <cell r="G16829">
            <v>7</v>
          </cell>
          <cell r="H16829">
            <v>9</v>
          </cell>
          <cell r="I16829">
            <v>0</v>
          </cell>
          <cell r="J16829">
            <v>9</v>
          </cell>
          <cell r="K16829">
            <v>9</v>
          </cell>
          <cell r="L16829">
            <v>7</v>
          </cell>
        </row>
        <row r="16830">
          <cell r="E16830">
            <v>36188</v>
          </cell>
          <cell r="F16830">
            <v>24</v>
          </cell>
          <cell r="G16830">
            <v>32</v>
          </cell>
          <cell r="H16830">
            <v>35</v>
          </cell>
          <cell r="I16830">
            <v>37</v>
          </cell>
          <cell r="J16830">
            <v>32</v>
          </cell>
          <cell r="K16830">
            <v>39</v>
          </cell>
          <cell r="L16830">
            <v>33</v>
          </cell>
        </row>
        <row r="16831">
          <cell r="E16831">
            <v>36189</v>
          </cell>
          <cell r="F16831">
            <v>9</v>
          </cell>
          <cell r="G16831">
            <v>7</v>
          </cell>
          <cell r="H16831">
            <v>7</v>
          </cell>
          <cell r="I16831">
            <v>7</v>
          </cell>
          <cell r="J16831">
            <v>4</v>
          </cell>
          <cell r="K16831">
            <v>13</v>
          </cell>
          <cell r="L16831">
            <v>22</v>
          </cell>
        </row>
        <row r="16832">
          <cell r="E16832">
            <v>36190</v>
          </cell>
          <cell r="F16832">
            <v>15</v>
          </cell>
          <cell r="G16832">
            <v>22</v>
          </cell>
          <cell r="H16832">
            <v>9</v>
          </cell>
          <cell r="I16832">
            <v>22</v>
          </cell>
          <cell r="J16832">
            <v>22</v>
          </cell>
          <cell r="K16832">
            <v>17</v>
          </cell>
          <cell r="L16832">
            <v>19</v>
          </cell>
        </row>
        <row r="16833">
          <cell r="E16833">
            <v>36191</v>
          </cell>
          <cell r="F16833">
            <v>0</v>
          </cell>
          <cell r="G16833">
            <v>9</v>
          </cell>
          <cell r="H16833">
            <v>9</v>
          </cell>
          <cell r="I16833">
            <v>4</v>
          </cell>
          <cell r="J16833">
            <v>0</v>
          </cell>
          <cell r="K16833">
            <v>11</v>
          </cell>
          <cell r="L16833">
            <v>7</v>
          </cell>
        </row>
        <row r="16834">
          <cell r="E16834">
            <v>36192</v>
          </cell>
          <cell r="F16834">
            <v>46</v>
          </cell>
          <cell r="G16834">
            <v>24</v>
          </cell>
          <cell r="H16834">
            <v>28</v>
          </cell>
          <cell r="I16834">
            <v>26</v>
          </cell>
          <cell r="J16834">
            <v>26</v>
          </cell>
          <cell r="K16834">
            <v>20</v>
          </cell>
          <cell r="L16834">
            <v>15</v>
          </cell>
        </row>
        <row r="16835">
          <cell r="E16835">
            <v>36193</v>
          </cell>
          <cell r="F16835">
            <v>11</v>
          </cell>
          <cell r="G16835">
            <v>6</v>
          </cell>
          <cell r="H16835">
            <v>0</v>
          </cell>
          <cell r="I16835">
            <v>7</v>
          </cell>
          <cell r="J16835">
            <v>4</v>
          </cell>
          <cell r="K16835">
            <v>6</v>
          </cell>
          <cell r="L16835">
            <v>4</v>
          </cell>
        </row>
        <row r="16836">
          <cell r="E16836">
            <v>36194</v>
          </cell>
          <cell r="F16836">
            <v>9</v>
          </cell>
          <cell r="G16836">
            <v>20</v>
          </cell>
          <cell r="H16836">
            <v>20</v>
          </cell>
          <cell r="I16836">
            <v>20</v>
          </cell>
          <cell r="J16836">
            <v>13</v>
          </cell>
          <cell r="K16836">
            <v>17</v>
          </cell>
          <cell r="L16836">
            <v>0</v>
          </cell>
        </row>
        <row r="16837">
          <cell r="E16837">
            <v>36195</v>
          </cell>
          <cell r="F16837">
            <v>11</v>
          </cell>
          <cell r="G16837">
            <v>7</v>
          </cell>
          <cell r="H16837">
            <v>9</v>
          </cell>
          <cell r="I16837">
            <v>15</v>
          </cell>
          <cell r="J16837">
            <v>6</v>
          </cell>
          <cell r="K16837">
            <v>4</v>
          </cell>
          <cell r="L16837">
            <v>13</v>
          </cell>
        </row>
        <row r="16838">
          <cell r="E16838">
            <v>36196</v>
          </cell>
          <cell r="F16838">
            <v>6</v>
          </cell>
          <cell r="G16838">
            <v>11</v>
          </cell>
          <cell r="H16838">
            <v>9</v>
          </cell>
          <cell r="I16838">
            <v>15</v>
          </cell>
          <cell r="J16838">
            <v>7</v>
          </cell>
          <cell r="K16838">
            <v>9</v>
          </cell>
          <cell r="L16838">
            <v>11</v>
          </cell>
        </row>
        <row r="16839">
          <cell r="E16839">
            <v>36197</v>
          </cell>
          <cell r="F16839">
            <v>22</v>
          </cell>
          <cell r="G16839">
            <v>17</v>
          </cell>
          <cell r="H16839">
            <v>22</v>
          </cell>
          <cell r="I16839">
            <v>33</v>
          </cell>
          <cell r="J16839">
            <v>37</v>
          </cell>
          <cell r="K16839">
            <v>32</v>
          </cell>
          <cell r="L16839">
            <v>30</v>
          </cell>
        </row>
        <row r="16840">
          <cell r="E16840">
            <v>36198</v>
          </cell>
          <cell r="F16840">
            <v>9</v>
          </cell>
          <cell r="G16840">
            <v>6</v>
          </cell>
          <cell r="H16840">
            <v>11</v>
          </cell>
          <cell r="I16840">
            <v>7</v>
          </cell>
          <cell r="J16840">
            <v>15</v>
          </cell>
          <cell r="K16840">
            <v>4</v>
          </cell>
          <cell r="L16840">
            <v>13</v>
          </cell>
        </row>
        <row r="16841">
          <cell r="E16841">
            <v>36199</v>
          </cell>
          <cell r="F16841">
            <v>6</v>
          </cell>
          <cell r="G16841">
            <v>7</v>
          </cell>
          <cell r="H16841">
            <v>4</v>
          </cell>
          <cell r="I16841">
            <v>4</v>
          </cell>
          <cell r="J16841">
            <v>0</v>
          </cell>
          <cell r="K16841">
            <v>9</v>
          </cell>
          <cell r="L16841">
            <v>7</v>
          </cell>
        </row>
        <row r="16842">
          <cell r="E16842">
            <v>36200</v>
          </cell>
          <cell r="F16842">
            <v>0</v>
          </cell>
          <cell r="G16842">
            <v>9</v>
          </cell>
          <cell r="H16842">
            <v>6</v>
          </cell>
          <cell r="I16842">
            <v>13</v>
          </cell>
          <cell r="J16842">
            <v>32</v>
          </cell>
          <cell r="K16842">
            <v>28</v>
          </cell>
          <cell r="L16842">
            <v>26</v>
          </cell>
        </row>
        <row r="16843">
          <cell r="E16843">
            <v>36201</v>
          </cell>
          <cell r="F16843">
            <v>9</v>
          </cell>
          <cell r="G16843">
            <v>6</v>
          </cell>
          <cell r="H16843">
            <v>7</v>
          </cell>
          <cell r="I16843">
            <v>4</v>
          </cell>
          <cell r="J16843">
            <v>6</v>
          </cell>
          <cell r="K16843">
            <v>0</v>
          </cell>
          <cell r="L16843">
            <v>4</v>
          </cell>
        </row>
        <row r="16844">
          <cell r="E16844">
            <v>36202</v>
          </cell>
          <cell r="F16844">
            <v>6</v>
          </cell>
          <cell r="G16844">
            <v>6</v>
          </cell>
          <cell r="H16844">
            <v>9</v>
          </cell>
          <cell r="I16844">
            <v>6</v>
          </cell>
          <cell r="J16844">
            <v>6</v>
          </cell>
          <cell r="K16844">
            <v>4</v>
          </cell>
          <cell r="L16844">
            <v>32</v>
          </cell>
        </row>
        <row r="16845">
          <cell r="E16845">
            <v>36203</v>
          </cell>
          <cell r="F16845">
            <v>6</v>
          </cell>
          <cell r="G16845">
            <v>4</v>
          </cell>
          <cell r="H16845">
            <v>9</v>
          </cell>
          <cell r="I16845">
            <v>4</v>
          </cell>
          <cell r="J16845">
            <v>11</v>
          </cell>
          <cell r="K16845">
            <v>9</v>
          </cell>
          <cell r="L16845">
            <v>11</v>
          </cell>
        </row>
        <row r="16846">
          <cell r="E16846">
            <v>36204</v>
          </cell>
          <cell r="F16846">
            <v>6</v>
          </cell>
          <cell r="G16846">
            <v>0</v>
          </cell>
          <cell r="H16846">
            <v>0</v>
          </cell>
          <cell r="I16846">
            <v>6</v>
          </cell>
          <cell r="J16846">
            <v>4</v>
          </cell>
          <cell r="K16846">
            <v>7</v>
          </cell>
          <cell r="L16846">
            <v>0</v>
          </cell>
        </row>
        <row r="16847">
          <cell r="E16847">
            <v>36205</v>
          </cell>
          <cell r="F16847">
            <v>15</v>
          </cell>
          <cell r="G16847">
            <v>15</v>
          </cell>
          <cell r="H16847">
            <v>17</v>
          </cell>
          <cell r="I16847">
            <v>6</v>
          </cell>
          <cell r="J16847">
            <v>11</v>
          </cell>
          <cell r="K16847">
            <v>4</v>
          </cell>
          <cell r="L16847">
            <v>4</v>
          </cell>
        </row>
        <row r="16848">
          <cell r="E16848">
            <v>36206</v>
          </cell>
          <cell r="F16848">
            <v>17</v>
          </cell>
          <cell r="G16848">
            <v>17</v>
          </cell>
          <cell r="H16848">
            <v>9</v>
          </cell>
          <cell r="I16848">
            <v>11</v>
          </cell>
          <cell r="J16848">
            <v>7</v>
          </cell>
          <cell r="K16848">
            <v>9</v>
          </cell>
          <cell r="L16848">
            <v>13</v>
          </cell>
        </row>
        <row r="16849">
          <cell r="E16849">
            <v>36207</v>
          </cell>
          <cell r="F16849">
            <v>13</v>
          </cell>
          <cell r="G16849">
            <v>7</v>
          </cell>
          <cell r="H16849">
            <v>6</v>
          </cell>
          <cell r="I16849">
            <v>0</v>
          </cell>
          <cell r="J16849">
            <v>0</v>
          </cell>
          <cell r="K16849">
            <v>6</v>
          </cell>
          <cell r="L16849">
            <v>4</v>
          </cell>
        </row>
        <row r="16850">
          <cell r="E16850">
            <v>36208</v>
          </cell>
          <cell r="F16850">
            <v>6</v>
          </cell>
          <cell r="G16850">
            <v>7</v>
          </cell>
          <cell r="H16850">
            <v>4</v>
          </cell>
          <cell r="I16850">
            <v>4</v>
          </cell>
          <cell r="J16850">
            <v>6</v>
          </cell>
          <cell r="K16850">
            <v>0</v>
          </cell>
          <cell r="L16850">
            <v>6</v>
          </cell>
        </row>
        <row r="16851">
          <cell r="E16851">
            <v>36209</v>
          </cell>
          <cell r="F16851">
            <v>0</v>
          </cell>
          <cell r="G16851">
            <v>9</v>
          </cell>
          <cell r="H16851">
            <v>4</v>
          </cell>
          <cell r="I16851">
            <v>4</v>
          </cell>
          <cell r="J16851">
            <v>7</v>
          </cell>
          <cell r="K16851">
            <v>0</v>
          </cell>
          <cell r="L16851">
            <v>0</v>
          </cell>
        </row>
        <row r="16852">
          <cell r="E16852">
            <v>36210</v>
          </cell>
          <cell r="F16852">
            <v>7</v>
          </cell>
          <cell r="G16852">
            <v>9</v>
          </cell>
          <cell r="H16852">
            <v>9</v>
          </cell>
          <cell r="I16852">
            <v>11</v>
          </cell>
          <cell r="J16852">
            <v>6</v>
          </cell>
          <cell r="K16852">
            <v>9</v>
          </cell>
          <cell r="L16852">
            <v>6</v>
          </cell>
        </row>
        <row r="16853">
          <cell r="E16853">
            <v>36211</v>
          </cell>
          <cell r="F16853">
            <v>11</v>
          </cell>
          <cell r="G16853">
            <v>11</v>
          </cell>
          <cell r="H16853">
            <v>11</v>
          </cell>
          <cell r="I16853">
            <v>7</v>
          </cell>
          <cell r="J16853">
            <v>0</v>
          </cell>
          <cell r="K16853">
            <v>0</v>
          </cell>
          <cell r="L16853">
            <v>9</v>
          </cell>
        </row>
        <row r="16854">
          <cell r="E16854">
            <v>36212</v>
          </cell>
          <cell r="F16854">
            <v>15</v>
          </cell>
          <cell r="G16854">
            <v>13</v>
          </cell>
          <cell r="H16854">
            <v>17</v>
          </cell>
          <cell r="I16854">
            <v>17</v>
          </cell>
          <cell r="J16854">
            <v>22</v>
          </cell>
          <cell r="K16854">
            <v>22</v>
          </cell>
          <cell r="L16854">
            <v>17</v>
          </cell>
        </row>
        <row r="16855">
          <cell r="E16855">
            <v>36213</v>
          </cell>
          <cell r="F16855">
            <v>11</v>
          </cell>
          <cell r="G16855">
            <v>4</v>
          </cell>
          <cell r="H16855">
            <v>9</v>
          </cell>
          <cell r="I16855">
            <v>9</v>
          </cell>
          <cell r="J16855">
            <v>13</v>
          </cell>
          <cell r="K16855">
            <v>7</v>
          </cell>
          <cell r="L16855">
            <v>6</v>
          </cell>
        </row>
        <row r="16856">
          <cell r="E16856">
            <v>36214</v>
          </cell>
          <cell r="F16856">
            <v>17</v>
          </cell>
          <cell r="G16856">
            <v>17</v>
          </cell>
          <cell r="H16856">
            <v>32</v>
          </cell>
          <cell r="I16856">
            <v>30</v>
          </cell>
          <cell r="J16856">
            <v>50</v>
          </cell>
          <cell r="K16856">
            <v>39</v>
          </cell>
          <cell r="L16856">
            <v>43</v>
          </cell>
        </row>
        <row r="16857">
          <cell r="E16857">
            <v>36215</v>
          </cell>
          <cell r="F16857">
            <v>13</v>
          </cell>
          <cell r="G16857">
            <v>11</v>
          </cell>
          <cell r="H16857">
            <v>7</v>
          </cell>
          <cell r="I16857">
            <v>7</v>
          </cell>
          <cell r="J16857">
            <v>9</v>
          </cell>
          <cell r="K16857">
            <v>9</v>
          </cell>
          <cell r="L16857">
            <v>7</v>
          </cell>
        </row>
        <row r="16858">
          <cell r="E16858">
            <v>36216</v>
          </cell>
          <cell r="F16858">
            <v>19</v>
          </cell>
          <cell r="G16858">
            <v>7</v>
          </cell>
          <cell r="H16858">
            <v>11</v>
          </cell>
          <cell r="I16858">
            <v>4</v>
          </cell>
          <cell r="J16858">
            <v>4</v>
          </cell>
          <cell r="K16858">
            <v>6</v>
          </cell>
          <cell r="L16858">
            <v>11</v>
          </cell>
        </row>
        <row r="16859">
          <cell r="E16859">
            <v>36217</v>
          </cell>
          <cell r="F16859">
            <v>4</v>
          </cell>
          <cell r="G16859">
            <v>15</v>
          </cell>
          <cell r="H16859">
            <v>11</v>
          </cell>
          <cell r="I16859">
            <v>15</v>
          </cell>
          <cell r="J16859">
            <v>20</v>
          </cell>
          <cell r="K16859">
            <v>19</v>
          </cell>
          <cell r="L16859">
            <v>13</v>
          </cell>
        </row>
        <row r="16860">
          <cell r="E16860">
            <v>36218</v>
          </cell>
          <cell r="F16860">
            <v>4</v>
          </cell>
          <cell r="G16860">
            <v>11</v>
          </cell>
          <cell r="H16860">
            <v>7</v>
          </cell>
          <cell r="I16860">
            <v>4</v>
          </cell>
          <cell r="J16860">
            <v>6</v>
          </cell>
          <cell r="K16860">
            <v>0</v>
          </cell>
          <cell r="L16860">
            <v>7</v>
          </cell>
        </row>
        <row r="16861">
          <cell r="E16861">
            <v>36219</v>
          </cell>
          <cell r="F16861">
            <v>6</v>
          </cell>
          <cell r="G16861">
            <v>4</v>
          </cell>
          <cell r="H16861">
            <v>7</v>
          </cell>
          <cell r="I16861">
            <v>11</v>
          </cell>
          <cell r="J16861">
            <v>11</v>
          </cell>
          <cell r="K16861">
            <v>6</v>
          </cell>
          <cell r="L16861">
            <v>4</v>
          </cell>
        </row>
        <row r="16862">
          <cell r="E16862">
            <v>36220</v>
          </cell>
          <cell r="F16862">
            <v>17</v>
          </cell>
          <cell r="G16862">
            <v>17</v>
          </cell>
          <cell r="H16862">
            <v>11</v>
          </cell>
          <cell r="I16862">
            <v>9</v>
          </cell>
          <cell r="J16862">
            <v>0</v>
          </cell>
          <cell r="K16862">
            <v>0</v>
          </cell>
          <cell r="L16862">
            <v>0</v>
          </cell>
        </row>
        <row r="16863">
          <cell r="E16863">
            <v>36221</v>
          </cell>
          <cell r="F16863">
            <v>9</v>
          </cell>
          <cell r="G16863">
            <v>6</v>
          </cell>
          <cell r="H16863">
            <v>11</v>
          </cell>
          <cell r="I16863">
            <v>11</v>
          </cell>
          <cell r="J16863">
            <v>4</v>
          </cell>
          <cell r="K16863">
            <v>0</v>
          </cell>
          <cell r="L16863">
            <v>4</v>
          </cell>
        </row>
        <row r="16864">
          <cell r="E16864">
            <v>36222</v>
          </cell>
          <cell r="F16864">
            <v>11</v>
          </cell>
          <cell r="G16864">
            <v>7</v>
          </cell>
          <cell r="H16864">
            <v>9</v>
          </cell>
          <cell r="I16864">
            <v>6</v>
          </cell>
          <cell r="J16864">
            <v>7</v>
          </cell>
          <cell r="K16864">
            <v>9</v>
          </cell>
          <cell r="L16864">
            <v>13</v>
          </cell>
        </row>
        <row r="16865">
          <cell r="E16865">
            <v>36223</v>
          </cell>
          <cell r="F16865">
            <v>15</v>
          </cell>
          <cell r="G16865">
            <v>17</v>
          </cell>
          <cell r="H16865">
            <v>15</v>
          </cell>
          <cell r="I16865">
            <v>19</v>
          </cell>
          <cell r="J16865">
            <v>15</v>
          </cell>
          <cell r="K16865">
            <v>20</v>
          </cell>
          <cell r="L16865">
            <v>19</v>
          </cell>
        </row>
        <row r="16866">
          <cell r="E16866">
            <v>36224</v>
          </cell>
          <cell r="F16866">
            <v>0</v>
          </cell>
          <cell r="G16866">
            <v>0</v>
          </cell>
          <cell r="H16866">
            <v>0</v>
          </cell>
          <cell r="I16866">
            <v>0</v>
          </cell>
          <cell r="J16866">
            <v>0</v>
          </cell>
          <cell r="K16866">
            <v>6</v>
          </cell>
          <cell r="L16866">
            <v>7</v>
          </cell>
        </row>
        <row r="16867">
          <cell r="E16867">
            <v>36225</v>
          </cell>
          <cell r="F16867">
            <v>7</v>
          </cell>
          <cell r="G16867">
            <v>7</v>
          </cell>
          <cell r="H16867">
            <v>11</v>
          </cell>
          <cell r="I16867">
            <v>7</v>
          </cell>
          <cell r="J16867">
            <v>9</v>
          </cell>
          <cell r="K16867">
            <v>11</v>
          </cell>
          <cell r="L16867">
            <v>6</v>
          </cell>
        </row>
        <row r="16868">
          <cell r="E16868">
            <v>36226</v>
          </cell>
          <cell r="F16868">
            <v>11</v>
          </cell>
          <cell r="G16868">
            <v>11</v>
          </cell>
          <cell r="H16868">
            <v>11</v>
          </cell>
          <cell r="I16868">
            <v>9</v>
          </cell>
          <cell r="J16868">
            <v>7</v>
          </cell>
          <cell r="K16868">
            <v>7</v>
          </cell>
          <cell r="L16868">
            <v>9</v>
          </cell>
        </row>
        <row r="16869">
          <cell r="E16869">
            <v>36227</v>
          </cell>
          <cell r="F16869">
            <v>9</v>
          </cell>
          <cell r="G16869">
            <v>9</v>
          </cell>
          <cell r="H16869">
            <v>9</v>
          </cell>
          <cell r="I16869">
            <v>9</v>
          </cell>
          <cell r="J16869">
            <v>9</v>
          </cell>
          <cell r="K16869">
            <v>9</v>
          </cell>
          <cell r="L16869">
            <v>9</v>
          </cell>
        </row>
        <row r="16870">
          <cell r="E16870">
            <v>36228</v>
          </cell>
          <cell r="F16870">
            <v>9</v>
          </cell>
          <cell r="G16870">
            <v>13</v>
          </cell>
          <cell r="H16870">
            <v>6</v>
          </cell>
          <cell r="I16870">
            <v>0</v>
          </cell>
          <cell r="J16870">
            <v>0</v>
          </cell>
          <cell r="K16870">
            <v>7</v>
          </cell>
          <cell r="L16870">
            <v>6</v>
          </cell>
        </row>
        <row r="16871">
          <cell r="E16871">
            <v>36229</v>
          </cell>
          <cell r="F16871">
            <v>6</v>
          </cell>
          <cell r="G16871">
            <v>4</v>
          </cell>
          <cell r="H16871">
            <v>4</v>
          </cell>
          <cell r="I16871">
            <v>4</v>
          </cell>
          <cell r="J16871">
            <v>6</v>
          </cell>
          <cell r="K16871">
            <v>0</v>
          </cell>
          <cell r="L16871">
            <v>6</v>
          </cell>
        </row>
        <row r="16872">
          <cell r="E16872">
            <v>36230</v>
          </cell>
          <cell r="F16872">
            <v>7</v>
          </cell>
          <cell r="G16872">
            <v>11</v>
          </cell>
          <cell r="H16872">
            <v>6</v>
          </cell>
          <cell r="I16872">
            <v>7</v>
          </cell>
          <cell r="J16872">
            <v>9</v>
          </cell>
          <cell r="K16872">
            <v>11</v>
          </cell>
          <cell r="L16872">
            <v>7</v>
          </cell>
        </row>
        <row r="16873">
          <cell r="E16873">
            <v>36231</v>
          </cell>
          <cell r="F16873">
            <v>9</v>
          </cell>
          <cell r="G16873">
            <v>6</v>
          </cell>
          <cell r="H16873">
            <v>9</v>
          </cell>
          <cell r="I16873">
            <v>6</v>
          </cell>
          <cell r="J16873">
            <v>11</v>
          </cell>
          <cell r="K16873">
            <v>6</v>
          </cell>
          <cell r="L16873">
            <v>7</v>
          </cell>
        </row>
        <row r="16874">
          <cell r="E16874">
            <v>36232</v>
          </cell>
          <cell r="F16874">
            <v>9</v>
          </cell>
          <cell r="G16874">
            <v>15</v>
          </cell>
          <cell r="H16874">
            <v>7</v>
          </cell>
          <cell r="I16874">
            <v>7</v>
          </cell>
          <cell r="J16874">
            <v>11</v>
          </cell>
          <cell r="K16874">
            <v>7</v>
          </cell>
          <cell r="L16874">
            <v>9</v>
          </cell>
        </row>
        <row r="16875">
          <cell r="E16875">
            <v>36233</v>
          </cell>
          <cell r="F16875">
            <v>6</v>
          </cell>
          <cell r="G16875">
            <v>9</v>
          </cell>
          <cell r="H16875">
            <v>7</v>
          </cell>
          <cell r="I16875">
            <v>0</v>
          </cell>
          <cell r="J16875">
            <v>7</v>
          </cell>
          <cell r="K16875">
            <v>0</v>
          </cell>
          <cell r="L16875">
            <v>7</v>
          </cell>
        </row>
        <row r="16876">
          <cell r="E16876">
            <v>36234</v>
          </cell>
          <cell r="F16876">
            <v>26</v>
          </cell>
          <cell r="G16876">
            <v>15</v>
          </cell>
          <cell r="H16876">
            <v>11</v>
          </cell>
          <cell r="I16876">
            <v>11</v>
          </cell>
          <cell r="J16876">
            <v>7</v>
          </cell>
          <cell r="K16876">
            <v>7</v>
          </cell>
          <cell r="L16876">
            <v>6</v>
          </cell>
        </row>
        <row r="16877">
          <cell r="E16877">
            <v>36235</v>
          </cell>
          <cell r="F16877">
            <v>4</v>
          </cell>
          <cell r="G16877">
            <v>6</v>
          </cell>
          <cell r="H16877">
            <v>9</v>
          </cell>
          <cell r="I16877">
            <v>6</v>
          </cell>
          <cell r="J16877">
            <v>13</v>
          </cell>
          <cell r="K16877">
            <v>6</v>
          </cell>
          <cell r="L16877">
            <v>4</v>
          </cell>
        </row>
        <row r="16878">
          <cell r="E16878">
            <v>36236</v>
          </cell>
          <cell r="F16878">
            <v>15</v>
          </cell>
          <cell r="G16878">
            <v>17</v>
          </cell>
          <cell r="H16878">
            <v>0</v>
          </cell>
          <cell r="I16878">
            <v>6</v>
          </cell>
          <cell r="J16878">
            <v>11</v>
          </cell>
          <cell r="K16878">
            <v>7</v>
          </cell>
          <cell r="L16878">
            <v>11</v>
          </cell>
        </row>
        <row r="16879">
          <cell r="E16879">
            <v>36237</v>
          </cell>
          <cell r="F16879">
            <v>7</v>
          </cell>
          <cell r="G16879">
            <v>0</v>
          </cell>
          <cell r="H16879">
            <v>11</v>
          </cell>
          <cell r="I16879">
            <v>17</v>
          </cell>
          <cell r="J16879">
            <v>11</v>
          </cell>
          <cell r="K16879">
            <v>9</v>
          </cell>
          <cell r="L16879">
            <v>9</v>
          </cell>
        </row>
        <row r="16880">
          <cell r="E16880">
            <v>36238</v>
          </cell>
          <cell r="F16880">
            <v>9</v>
          </cell>
          <cell r="G16880">
            <v>6</v>
          </cell>
          <cell r="H16880">
            <v>15</v>
          </cell>
          <cell r="I16880">
            <v>28</v>
          </cell>
          <cell r="J16880">
            <v>22</v>
          </cell>
          <cell r="K16880">
            <v>24</v>
          </cell>
          <cell r="L16880">
            <v>22</v>
          </cell>
        </row>
        <row r="16881">
          <cell r="E16881">
            <v>36239</v>
          </cell>
          <cell r="F16881">
            <v>13</v>
          </cell>
          <cell r="G16881">
            <v>16</v>
          </cell>
          <cell r="H16881">
            <v>19</v>
          </cell>
          <cell r="I16881">
            <v>11</v>
          </cell>
          <cell r="J16881">
            <v>11</v>
          </cell>
          <cell r="K16881">
            <v>11</v>
          </cell>
          <cell r="L16881">
            <v>9</v>
          </cell>
        </row>
        <row r="16882">
          <cell r="E16882">
            <v>36240</v>
          </cell>
          <cell r="F16882">
            <v>7</v>
          </cell>
          <cell r="G16882">
            <v>11</v>
          </cell>
          <cell r="H16882">
            <v>6</v>
          </cell>
          <cell r="I16882">
            <v>6</v>
          </cell>
          <cell r="J16882">
            <v>7</v>
          </cell>
          <cell r="K16882">
            <v>0</v>
          </cell>
          <cell r="L16882">
            <v>0</v>
          </cell>
        </row>
        <row r="16883">
          <cell r="E16883">
            <v>36241</v>
          </cell>
          <cell r="F16883">
            <v>9</v>
          </cell>
          <cell r="G16883">
            <v>9</v>
          </cell>
          <cell r="H16883">
            <v>6</v>
          </cell>
          <cell r="I16883">
            <v>6</v>
          </cell>
          <cell r="J16883">
            <v>11</v>
          </cell>
          <cell r="K16883">
            <v>9</v>
          </cell>
          <cell r="L16883">
            <v>0</v>
          </cell>
        </row>
        <row r="16884">
          <cell r="E16884">
            <v>36242</v>
          </cell>
          <cell r="F16884">
            <v>6</v>
          </cell>
          <cell r="G16884">
            <v>6</v>
          </cell>
          <cell r="H16884">
            <v>0</v>
          </cell>
          <cell r="I16884">
            <v>9</v>
          </cell>
          <cell r="J16884">
            <v>6</v>
          </cell>
          <cell r="K16884">
            <v>4</v>
          </cell>
          <cell r="L16884">
            <v>6</v>
          </cell>
        </row>
        <row r="16885">
          <cell r="E16885">
            <v>36243</v>
          </cell>
          <cell r="F16885">
            <v>11</v>
          </cell>
          <cell r="G16885">
            <v>9</v>
          </cell>
          <cell r="H16885">
            <v>7</v>
          </cell>
          <cell r="I16885">
            <v>4</v>
          </cell>
          <cell r="J16885">
            <v>9</v>
          </cell>
          <cell r="K16885">
            <v>6</v>
          </cell>
          <cell r="L16885">
            <v>7</v>
          </cell>
        </row>
        <row r="16886">
          <cell r="E16886">
            <v>36244</v>
          </cell>
          <cell r="F16886">
            <v>26</v>
          </cell>
          <cell r="G16886">
            <v>24</v>
          </cell>
          <cell r="H16886">
            <v>32</v>
          </cell>
          <cell r="I16886">
            <v>24</v>
          </cell>
          <cell r="J16886">
            <v>33</v>
          </cell>
          <cell r="K16886">
            <v>28</v>
          </cell>
          <cell r="L16886">
            <v>20</v>
          </cell>
        </row>
        <row r="16887">
          <cell r="E16887">
            <v>36245</v>
          </cell>
          <cell r="F16887">
            <v>9</v>
          </cell>
          <cell r="G16887">
            <v>6</v>
          </cell>
          <cell r="H16887">
            <v>13</v>
          </cell>
          <cell r="I16887">
            <v>9</v>
          </cell>
          <cell r="J16887">
            <v>4</v>
          </cell>
          <cell r="K16887">
            <v>0</v>
          </cell>
          <cell r="L16887">
            <v>13</v>
          </cell>
        </row>
        <row r="16888">
          <cell r="E16888">
            <v>36246</v>
          </cell>
          <cell r="F16888">
            <v>0</v>
          </cell>
          <cell r="G16888">
            <v>20</v>
          </cell>
          <cell r="H16888">
            <v>20</v>
          </cell>
          <cell r="I16888">
            <v>20</v>
          </cell>
          <cell r="J16888">
            <v>9</v>
          </cell>
          <cell r="K16888">
            <v>13</v>
          </cell>
          <cell r="L16888">
            <v>15</v>
          </cell>
        </row>
        <row r="16889">
          <cell r="E16889">
            <v>36247</v>
          </cell>
          <cell r="F16889">
            <v>22</v>
          </cell>
          <cell r="G16889">
            <v>9</v>
          </cell>
          <cell r="H16889">
            <v>24</v>
          </cell>
          <cell r="I16889">
            <v>20</v>
          </cell>
          <cell r="J16889">
            <v>19</v>
          </cell>
          <cell r="K16889">
            <v>24</v>
          </cell>
          <cell r="L16889">
            <v>20</v>
          </cell>
        </row>
        <row r="16890">
          <cell r="E16890">
            <v>36248</v>
          </cell>
          <cell r="F16890">
            <v>0</v>
          </cell>
          <cell r="G16890">
            <v>0</v>
          </cell>
          <cell r="H16890">
            <v>11</v>
          </cell>
          <cell r="I16890">
            <v>0</v>
          </cell>
          <cell r="J16890">
            <v>4</v>
          </cell>
          <cell r="K16890">
            <v>13</v>
          </cell>
          <cell r="L16890">
            <v>9</v>
          </cell>
        </row>
        <row r="16891">
          <cell r="E16891">
            <v>36249</v>
          </cell>
          <cell r="F16891">
            <v>15</v>
          </cell>
          <cell r="G16891">
            <v>9</v>
          </cell>
          <cell r="H16891">
            <v>13</v>
          </cell>
          <cell r="I16891">
            <v>0</v>
          </cell>
          <cell r="J16891">
            <v>11</v>
          </cell>
          <cell r="K16891">
            <v>19</v>
          </cell>
          <cell r="L16891">
            <v>15</v>
          </cell>
        </row>
        <row r="16892">
          <cell r="E16892">
            <v>36250</v>
          </cell>
          <cell r="F16892">
            <v>9</v>
          </cell>
          <cell r="G16892">
            <v>9</v>
          </cell>
          <cell r="H16892">
            <v>7</v>
          </cell>
          <cell r="I16892">
            <v>7</v>
          </cell>
          <cell r="J16892">
            <v>0</v>
          </cell>
          <cell r="K16892">
            <v>6</v>
          </cell>
          <cell r="L16892">
            <v>6</v>
          </cell>
        </row>
        <row r="16893">
          <cell r="E16893">
            <v>36251</v>
          </cell>
          <cell r="F16893">
            <v>6</v>
          </cell>
          <cell r="G16893">
            <v>13</v>
          </cell>
          <cell r="H16893">
            <v>11</v>
          </cell>
          <cell r="I16893">
            <v>9</v>
          </cell>
          <cell r="J16893">
            <v>6</v>
          </cell>
          <cell r="K16893">
            <v>9</v>
          </cell>
          <cell r="L16893">
            <v>7</v>
          </cell>
        </row>
        <row r="16894">
          <cell r="E16894">
            <v>36252</v>
          </cell>
          <cell r="F16894">
            <v>15</v>
          </cell>
          <cell r="G16894">
            <v>15</v>
          </cell>
          <cell r="H16894">
            <v>9</v>
          </cell>
          <cell r="I16894">
            <v>7</v>
          </cell>
          <cell r="J16894">
            <v>11</v>
          </cell>
          <cell r="K16894">
            <v>11</v>
          </cell>
          <cell r="L16894">
            <v>4</v>
          </cell>
        </row>
        <row r="16895">
          <cell r="E16895">
            <v>36253</v>
          </cell>
          <cell r="F16895">
            <v>24</v>
          </cell>
          <cell r="G16895">
            <v>13</v>
          </cell>
          <cell r="H16895">
            <v>13</v>
          </cell>
          <cell r="I16895">
            <v>9</v>
          </cell>
          <cell r="J16895">
            <v>6</v>
          </cell>
          <cell r="K16895">
            <v>4</v>
          </cell>
          <cell r="L16895">
            <v>4</v>
          </cell>
        </row>
        <row r="16896">
          <cell r="E16896">
            <v>36254</v>
          </cell>
          <cell r="F16896">
            <v>7</v>
          </cell>
          <cell r="G16896">
            <v>4</v>
          </cell>
          <cell r="H16896">
            <v>7</v>
          </cell>
          <cell r="I16896">
            <v>6</v>
          </cell>
          <cell r="J16896">
            <v>7</v>
          </cell>
          <cell r="K16896">
            <v>9</v>
          </cell>
          <cell r="L16896">
            <v>9</v>
          </cell>
        </row>
        <row r="16897">
          <cell r="E16897">
            <v>36255</v>
          </cell>
          <cell r="F16897">
            <v>9</v>
          </cell>
          <cell r="G16897">
            <v>11</v>
          </cell>
          <cell r="H16897">
            <v>13</v>
          </cell>
          <cell r="I16897">
            <v>13</v>
          </cell>
          <cell r="J16897">
            <v>13</v>
          </cell>
          <cell r="K16897">
            <v>15</v>
          </cell>
          <cell r="L16897">
            <v>11</v>
          </cell>
        </row>
        <row r="16898">
          <cell r="E16898">
            <v>36256</v>
          </cell>
          <cell r="F16898">
            <v>0</v>
          </cell>
          <cell r="G16898">
            <v>4</v>
          </cell>
          <cell r="H16898">
            <v>9</v>
          </cell>
          <cell r="I16898">
            <v>4</v>
          </cell>
          <cell r="J16898">
            <v>11</v>
          </cell>
          <cell r="K16898">
            <v>7</v>
          </cell>
          <cell r="L16898">
            <v>9</v>
          </cell>
        </row>
        <row r="16899">
          <cell r="E16899">
            <v>36257</v>
          </cell>
          <cell r="F16899">
            <v>15</v>
          </cell>
          <cell r="G16899">
            <v>19</v>
          </cell>
          <cell r="H16899">
            <v>41</v>
          </cell>
          <cell r="I16899">
            <v>33</v>
          </cell>
          <cell r="J16899">
            <v>39</v>
          </cell>
          <cell r="K16899">
            <v>15</v>
          </cell>
          <cell r="L16899">
            <v>11</v>
          </cell>
        </row>
        <row r="16900">
          <cell r="E16900">
            <v>36258</v>
          </cell>
          <cell r="F16900">
            <v>13</v>
          </cell>
          <cell r="G16900">
            <v>20</v>
          </cell>
          <cell r="H16900">
            <v>20</v>
          </cell>
          <cell r="I16900">
            <v>11</v>
          </cell>
          <cell r="J16900">
            <v>13</v>
          </cell>
          <cell r="K16900">
            <v>11</v>
          </cell>
          <cell r="L16900">
            <v>28</v>
          </cell>
        </row>
        <row r="16901">
          <cell r="E16901">
            <v>36259</v>
          </cell>
          <cell r="F16901">
            <v>24</v>
          </cell>
          <cell r="G16901">
            <v>15</v>
          </cell>
          <cell r="H16901">
            <v>26</v>
          </cell>
          <cell r="I16901">
            <v>11</v>
          </cell>
          <cell r="J16901">
            <v>11</v>
          </cell>
          <cell r="K16901">
            <v>11</v>
          </cell>
          <cell r="L16901">
            <v>19</v>
          </cell>
        </row>
        <row r="16902">
          <cell r="E16902">
            <v>36260</v>
          </cell>
          <cell r="F16902">
            <v>9</v>
          </cell>
          <cell r="G16902">
            <v>9</v>
          </cell>
          <cell r="H16902">
            <v>13</v>
          </cell>
          <cell r="I16902">
            <v>7</v>
          </cell>
          <cell r="J16902">
            <v>13</v>
          </cell>
          <cell r="K16902">
            <v>7</v>
          </cell>
          <cell r="L16902">
            <v>9</v>
          </cell>
        </row>
        <row r="16903">
          <cell r="E16903">
            <v>36261</v>
          </cell>
          <cell r="F16903">
            <v>7</v>
          </cell>
          <cell r="G16903">
            <v>0</v>
          </cell>
          <cell r="H16903">
            <v>0</v>
          </cell>
          <cell r="I16903">
            <v>0</v>
          </cell>
          <cell r="J16903">
            <v>4</v>
          </cell>
          <cell r="K16903">
            <v>4</v>
          </cell>
          <cell r="L16903">
            <v>0</v>
          </cell>
        </row>
        <row r="16904">
          <cell r="E16904">
            <v>36262</v>
          </cell>
          <cell r="F16904">
            <v>15</v>
          </cell>
          <cell r="G16904">
            <v>15</v>
          </cell>
          <cell r="H16904">
            <v>13</v>
          </cell>
          <cell r="I16904">
            <v>11</v>
          </cell>
          <cell r="J16904">
            <v>6</v>
          </cell>
          <cell r="K16904">
            <v>0</v>
          </cell>
          <cell r="L16904">
            <v>28</v>
          </cell>
        </row>
        <row r="16905">
          <cell r="E16905">
            <v>36263</v>
          </cell>
          <cell r="F16905">
            <v>15</v>
          </cell>
          <cell r="G16905">
            <v>32</v>
          </cell>
          <cell r="H16905">
            <v>20</v>
          </cell>
          <cell r="I16905">
            <v>22</v>
          </cell>
          <cell r="J16905">
            <v>26</v>
          </cell>
          <cell r="K16905">
            <v>32</v>
          </cell>
          <cell r="L16905">
            <v>32</v>
          </cell>
        </row>
        <row r="16906">
          <cell r="E16906">
            <v>36264</v>
          </cell>
          <cell r="F16906">
            <v>19</v>
          </cell>
          <cell r="G16906">
            <v>17</v>
          </cell>
          <cell r="H16906">
            <v>17</v>
          </cell>
          <cell r="I16906">
            <v>17</v>
          </cell>
          <cell r="J16906">
            <v>19</v>
          </cell>
          <cell r="K16906">
            <v>17</v>
          </cell>
          <cell r="L16906">
            <v>20</v>
          </cell>
        </row>
        <row r="16907">
          <cell r="E16907">
            <v>36265</v>
          </cell>
          <cell r="F16907">
            <v>6</v>
          </cell>
          <cell r="G16907">
            <v>13</v>
          </cell>
          <cell r="H16907">
            <v>9</v>
          </cell>
          <cell r="I16907">
            <v>0</v>
          </cell>
          <cell r="J16907">
            <v>9</v>
          </cell>
          <cell r="K16907">
            <v>0</v>
          </cell>
          <cell r="L16907">
            <v>0</v>
          </cell>
        </row>
        <row r="16908">
          <cell r="E16908">
            <v>36266</v>
          </cell>
          <cell r="F16908">
            <v>6</v>
          </cell>
          <cell r="G16908">
            <v>7</v>
          </cell>
          <cell r="H16908">
            <v>6</v>
          </cell>
          <cell r="I16908">
            <v>0</v>
          </cell>
          <cell r="J16908">
            <v>4</v>
          </cell>
          <cell r="K16908">
            <v>4</v>
          </cell>
          <cell r="L16908">
            <v>4</v>
          </cell>
        </row>
        <row r="16909">
          <cell r="E16909">
            <v>36267</v>
          </cell>
          <cell r="F16909">
            <v>6</v>
          </cell>
          <cell r="G16909">
            <v>0</v>
          </cell>
          <cell r="H16909">
            <v>4</v>
          </cell>
          <cell r="I16909">
            <v>20</v>
          </cell>
          <cell r="J16909">
            <v>20</v>
          </cell>
          <cell r="K16909">
            <v>15</v>
          </cell>
          <cell r="L16909">
            <v>19</v>
          </cell>
        </row>
        <row r="16910">
          <cell r="E16910">
            <v>36268</v>
          </cell>
          <cell r="F16910">
            <v>7</v>
          </cell>
          <cell r="G16910">
            <v>9</v>
          </cell>
          <cell r="H16910">
            <v>0</v>
          </cell>
          <cell r="I16910">
            <v>0</v>
          </cell>
          <cell r="J16910">
            <v>6</v>
          </cell>
          <cell r="K16910">
            <v>6</v>
          </cell>
          <cell r="L16910">
            <v>9</v>
          </cell>
        </row>
        <row r="16911">
          <cell r="E16911">
            <v>36269</v>
          </cell>
          <cell r="F16911">
            <v>17</v>
          </cell>
          <cell r="G16911">
            <v>17</v>
          </cell>
          <cell r="H16911">
            <v>17</v>
          </cell>
          <cell r="I16911">
            <v>17</v>
          </cell>
          <cell r="J16911">
            <v>13</v>
          </cell>
          <cell r="K16911">
            <v>13</v>
          </cell>
          <cell r="L16911">
            <v>15</v>
          </cell>
        </row>
        <row r="16912">
          <cell r="E16912">
            <v>36270</v>
          </cell>
          <cell r="F16912">
            <v>7</v>
          </cell>
          <cell r="G16912">
            <v>9</v>
          </cell>
          <cell r="H16912">
            <v>9</v>
          </cell>
          <cell r="I16912">
            <v>0</v>
          </cell>
          <cell r="J16912">
            <v>6</v>
          </cell>
          <cell r="K16912">
            <v>6</v>
          </cell>
          <cell r="L16912">
            <v>13</v>
          </cell>
        </row>
        <row r="16913">
          <cell r="E16913">
            <v>36271</v>
          </cell>
          <cell r="F16913">
            <v>20</v>
          </cell>
          <cell r="G16913">
            <v>9</v>
          </cell>
          <cell r="H16913">
            <v>11</v>
          </cell>
          <cell r="I16913">
            <v>17</v>
          </cell>
          <cell r="J16913">
            <v>19</v>
          </cell>
          <cell r="K16913">
            <v>19</v>
          </cell>
          <cell r="L16913">
            <v>22</v>
          </cell>
        </row>
        <row r="16914">
          <cell r="E16914">
            <v>36272</v>
          </cell>
          <cell r="F16914">
            <v>9</v>
          </cell>
          <cell r="G16914">
            <v>11</v>
          </cell>
          <cell r="H16914">
            <v>6</v>
          </cell>
          <cell r="I16914">
            <v>7</v>
          </cell>
          <cell r="J16914">
            <v>0</v>
          </cell>
          <cell r="K16914">
            <v>7</v>
          </cell>
          <cell r="L16914">
            <v>7</v>
          </cell>
        </row>
        <row r="16915">
          <cell r="E16915">
            <v>36273</v>
          </cell>
          <cell r="F16915">
            <v>13</v>
          </cell>
          <cell r="G16915">
            <v>11</v>
          </cell>
          <cell r="H16915">
            <v>13</v>
          </cell>
          <cell r="I16915">
            <v>13</v>
          </cell>
          <cell r="J16915">
            <v>11</v>
          </cell>
          <cell r="K16915">
            <v>13</v>
          </cell>
          <cell r="L16915">
            <v>11</v>
          </cell>
        </row>
        <row r="16916">
          <cell r="E16916">
            <v>36274</v>
          </cell>
          <cell r="F16916">
            <v>9</v>
          </cell>
          <cell r="G16916">
            <v>11</v>
          </cell>
          <cell r="H16916">
            <v>7</v>
          </cell>
          <cell r="I16916">
            <v>0</v>
          </cell>
          <cell r="J16916">
            <v>11</v>
          </cell>
          <cell r="K16916">
            <v>4</v>
          </cell>
          <cell r="L16916">
            <v>17</v>
          </cell>
        </row>
        <row r="16917">
          <cell r="E16917">
            <v>36275</v>
          </cell>
          <cell r="F16917">
            <v>17</v>
          </cell>
          <cell r="G16917">
            <v>15</v>
          </cell>
          <cell r="H16917">
            <v>7</v>
          </cell>
          <cell r="I16917">
            <v>7</v>
          </cell>
          <cell r="J16917">
            <v>11</v>
          </cell>
          <cell r="K16917">
            <v>9</v>
          </cell>
          <cell r="L16917">
            <v>11</v>
          </cell>
        </row>
        <row r="16918">
          <cell r="E16918">
            <v>36276</v>
          </cell>
          <cell r="F16918">
            <v>4</v>
          </cell>
          <cell r="G16918">
            <v>6</v>
          </cell>
          <cell r="H16918">
            <v>4</v>
          </cell>
          <cell r="I16918">
            <v>7</v>
          </cell>
          <cell r="J16918">
            <v>0</v>
          </cell>
          <cell r="K16918">
            <v>9</v>
          </cell>
          <cell r="L16918">
            <v>9</v>
          </cell>
        </row>
        <row r="16919">
          <cell r="E16919">
            <v>36277</v>
          </cell>
          <cell r="F16919">
            <v>15</v>
          </cell>
          <cell r="G16919">
            <v>11</v>
          </cell>
          <cell r="H16919">
            <v>7</v>
          </cell>
          <cell r="I16919">
            <v>4</v>
          </cell>
          <cell r="J16919">
            <v>0</v>
          </cell>
          <cell r="K16919">
            <v>0</v>
          </cell>
          <cell r="L16919">
            <v>11</v>
          </cell>
        </row>
        <row r="16920">
          <cell r="E16920">
            <v>36278</v>
          </cell>
          <cell r="F16920">
            <v>32</v>
          </cell>
          <cell r="G16920">
            <v>28</v>
          </cell>
          <cell r="H16920">
            <v>30</v>
          </cell>
          <cell r="I16920">
            <v>30</v>
          </cell>
          <cell r="J16920">
            <v>30</v>
          </cell>
          <cell r="K16920">
            <v>28</v>
          </cell>
          <cell r="L16920">
            <v>26</v>
          </cell>
        </row>
        <row r="16921">
          <cell r="E16921">
            <v>36279</v>
          </cell>
          <cell r="F16921">
            <v>24</v>
          </cell>
          <cell r="G16921">
            <v>22</v>
          </cell>
          <cell r="H16921">
            <v>20</v>
          </cell>
          <cell r="I16921">
            <v>24</v>
          </cell>
          <cell r="J16921">
            <v>28</v>
          </cell>
          <cell r="K16921">
            <v>24</v>
          </cell>
          <cell r="L16921">
            <v>22</v>
          </cell>
        </row>
        <row r="16922">
          <cell r="E16922">
            <v>36280</v>
          </cell>
          <cell r="F16922">
            <v>0</v>
          </cell>
          <cell r="G16922">
            <v>0</v>
          </cell>
          <cell r="H16922">
            <v>0</v>
          </cell>
          <cell r="I16922">
            <v>4</v>
          </cell>
          <cell r="J16922">
            <v>7</v>
          </cell>
          <cell r="K16922">
            <v>11</v>
          </cell>
          <cell r="L16922">
            <v>11</v>
          </cell>
        </row>
        <row r="16923">
          <cell r="E16923">
            <v>36281</v>
          </cell>
          <cell r="F16923">
            <v>9</v>
          </cell>
          <cell r="G16923">
            <v>7</v>
          </cell>
          <cell r="H16923">
            <v>9</v>
          </cell>
          <cell r="I16923">
            <v>0</v>
          </cell>
          <cell r="J16923">
            <v>13</v>
          </cell>
          <cell r="K16923">
            <v>7</v>
          </cell>
          <cell r="L16923">
            <v>7</v>
          </cell>
        </row>
        <row r="16924">
          <cell r="E16924">
            <v>36282</v>
          </cell>
          <cell r="F16924">
            <v>19</v>
          </cell>
          <cell r="G16924">
            <v>6</v>
          </cell>
          <cell r="H16924">
            <v>22</v>
          </cell>
          <cell r="I16924">
            <v>19</v>
          </cell>
          <cell r="J16924">
            <v>28</v>
          </cell>
          <cell r="K16924">
            <v>22</v>
          </cell>
          <cell r="L16924">
            <v>37</v>
          </cell>
        </row>
        <row r="16925">
          <cell r="E16925">
            <v>36283</v>
          </cell>
          <cell r="F16925">
            <v>30</v>
          </cell>
          <cell r="G16925">
            <v>17</v>
          </cell>
          <cell r="H16925">
            <v>17</v>
          </cell>
          <cell r="I16925">
            <v>13</v>
          </cell>
          <cell r="J16925">
            <v>9</v>
          </cell>
          <cell r="K16925">
            <v>11</v>
          </cell>
          <cell r="L16925">
            <v>13</v>
          </cell>
        </row>
        <row r="16926">
          <cell r="E16926">
            <v>36284</v>
          </cell>
          <cell r="F16926">
            <v>0</v>
          </cell>
          <cell r="G16926">
            <v>0</v>
          </cell>
          <cell r="H16926">
            <v>6</v>
          </cell>
          <cell r="I16926">
            <v>26</v>
          </cell>
          <cell r="J16926">
            <v>30</v>
          </cell>
          <cell r="K16926">
            <v>26</v>
          </cell>
          <cell r="L16926">
            <v>33</v>
          </cell>
        </row>
        <row r="16927">
          <cell r="E16927">
            <v>36285</v>
          </cell>
          <cell r="F16927">
            <v>20</v>
          </cell>
          <cell r="G16927">
            <v>17</v>
          </cell>
          <cell r="H16927">
            <v>20</v>
          </cell>
          <cell r="I16927">
            <v>17</v>
          </cell>
          <cell r="J16927">
            <v>24</v>
          </cell>
          <cell r="K16927">
            <v>28</v>
          </cell>
          <cell r="L16927">
            <v>19</v>
          </cell>
        </row>
        <row r="16928">
          <cell r="E16928">
            <v>36286</v>
          </cell>
          <cell r="F16928">
            <v>17</v>
          </cell>
          <cell r="G16928">
            <v>13</v>
          </cell>
          <cell r="H16928">
            <v>15</v>
          </cell>
          <cell r="I16928">
            <v>7</v>
          </cell>
          <cell r="J16928">
            <v>0</v>
          </cell>
          <cell r="K16928">
            <v>6</v>
          </cell>
          <cell r="L16928">
            <v>7</v>
          </cell>
        </row>
        <row r="16929">
          <cell r="E16929">
            <v>36287</v>
          </cell>
          <cell r="F16929">
            <v>17</v>
          </cell>
          <cell r="G16929">
            <v>19</v>
          </cell>
          <cell r="H16929">
            <v>11</v>
          </cell>
          <cell r="I16929">
            <v>15</v>
          </cell>
          <cell r="J16929">
            <v>19</v>
          </cell>
          <cell r="K16929">
            <v>15</v>
          </cell>
          <cell r="L16929">
            <v>26</v>
          </cell>
        </row>
        <row r="16930">
          <cell r="E16930">
            <v>36288</v>
          </cell>
          <cell r="F16930">
            <v>15</v>
          </cell>
          <cell r="G16930">
            <v>4</v>
          </cell>
          <cell r="H16930">
            <v>7</v>
          </cell>
          <cell r="I16930">
            <v>20</v>
          </cell>
          <cell r="J16930">
            <v>20</v>
          </cell>
          <cell r="K16930">
            <v>17</v>
          </cell>
          <cell r="L16930">
            <v>9</v>
          </cell>
        </row>
        <row r="16931">
          <cell r="E16931">
            <v>36289</v>
          </cell>
          <cell r="F16931">
            <v>15</v>
          </cell>
          <cell r="G16931">
            <v>13</v>
          </cell>
          <cell r="H16931">
            <v>15</v>
          </cell>
          <cell r="I16931">
            <v>17</v>
          </cell>
          <cell r="J16931">
            <v>17</v>
          </cell>
          <cell r="K16931">
            <v>17</v>
          </cell>
          <cell r="L16931">
            <v>15</v>
          </cell>
        </row>
        <row r="16932">
          <cell r="E16932">
            <v>36290</v>
          </cell>
          <cell r="F16932">
            <v>22</v>
          </cell>
          <cell r="G16932">
            <v>15</v>
          </cell>
          <cell r="H16932">
            <v>19</v>
          </cell>
          <cell r="I16932">
            <v>19</v>
          </cell>
          <cell r="J16932">
            <v>17</v>
          </cell>
          <cell r="K16932">
            <v>19</v>
          </cell>
          <cell r="L16932">
            <v>15</v>
          </cell>
        </row>
        <row r="16933">
          <cell r="E16933">
            <v>36291</v>
          </cell>
          <cell r="F16933">
            <v>9</v>
          </cell>
          <cell r="G16933">
            <v>7</v>
          </cell>
          <cell r="H16933">
            <v>6</v>
          </cell>
          <cell r="I16933">
            <v>4</v>
          </cell>
          <cell r="J16933">
            <v>9</v>
          </cell>
          <cell r="K16933">
            <v>4</v>
          </cell>
          <cell r="L16933">
            <v>4</v>
          </cell>
        </row>
        <row r="16934">
          <cell r="E16934">
            <v>36292</v>
          </cell>
          <cell r="F16934">
            <v>4</v>
          </cell>
          <cell r="G16934">
            <v>6</v>
          </cell>
          <cell r="H16934">
            <v>0</v>
          </cell>
          <cell r="I16934">
            <v>6</v>
          </cell>
          <cell r="J16934">
            <v>0</v>
          </cell>
          <cell r="K16934">
            <v>4</v>
          </cell>
          <cell r="L16934">
            <v>4</v>
          </cell>
        </row>
        <row r="16935">
          <cell r="E16935">
            <v>36293</v>
          </cell>
          <cell r="F16935">
            <v>7</v>
          </cell>
          <cell r="G16935">
            <v>6</v>
          </cell>
          <cell r="H16935">
            <v>7</v>
          </cell>
          <cell r="I16935">
            <v>6</v>
          </cell>
          <cell r="J16935">
            <v>6</v>
          </cell>
          <cell r="K16935">
            <v>6</v>
          </cell>
          <cell r="L16935">
            <v>4</v>
          </cell>
        </row>
        <row r="16936">
          <cell r="E16936">
            <v>36294</v>
          </cell>
          <cell r="F16936">
            <v>19</v>
          </cell>
          <cell r="G16936">
            <v>17</v>
          </cell>
          <cell r="H16936">
            <v>26</v>
          </cell>
          <cell r="I16936">
            <v>20</v>
          </cell>
          <cell r="J16936">
            <v>32</v>
          </cell>
          <cell r="K16936">
            <v>35</v>
          </cell>
          <cell r="L16936">
            <v>35</v>
          </cell>
        </row>
        <row r="16937">
          <cell r="E16937">
            <v>36295</v>
          </cell>
          <cell r="F16937">
            <v>30</v>
          </cell>
          <cell r="G16937">
            <v>35</v>
          </cell>
          <cell r="H16937">
            <v>37</v>
          </cell>
          <cell r="I16937">
            <v>35</v>
          </cell>
          <cell r="J16937">
            <v>37</v>
          </cell>
          <cell r="K16937">
            <v>35</v>
          </cell>
          <cell r="L16937">
            <v>33</v>
          </cell>
        </row>
        <row r="16938">
          <cell r="E16938">
            <v>36296</v>
          </cell>
          <cell r="F16938">
            <v>15</v>
          </cell>
          <cell r="G16938">
            <v>15</v>
          </cell>
          <cell r="H16938">
            <v>6</v>
          </cell>
          <cell r="I16938">
            <v>6</v>
          </cell>
          <cell r="J16938">
            <v>0</v>
          </cell>
          <cell r="K16938">
            <v>4</v>
          </cell>
          <cell r="L16938">
            <v>0</v>
          </cell>
        </row>
        <row r="16939">
          <cell r="E16939">
            <v>36297</v>
          </cell>
          <cell r="F16939">
            <v>19</v>
          </cell>
          <cell r="G16939">
            <v>11</v>
          </cell>
          <cell r="H16939">
            <v>11</v>
          </cell>
          <cell r="I16939">
            <v>11</v>
          </cell>
          <cell r="J16939">
            <v>4</v>
          </cell>
          <cell r="K16939">
            <v>0</v>
          </cell>
          <cell r="L16939">
            <v>4</v>
          </cell>
        </row>
        <row r="16940">
          <cell r="E16940">
            <v>36298</v>
          </cell>
          <cell r="F16940">
            <v>13</v>
          </cell>
          <cell r="G16940">
            <v>7</v>
          </cell>
          <cell r="H16940">
            <v>13</v>
          </cell>
          <cell r="I16940">
            <v>15</v>
          </cell>
          <cell r="J16940">
            <v>6</v>
          </cell>
          <cell r="K16940">
            <v>4</v>
          </cell>
          <cell r="L16940">
            <v>4</v>
          </cell>
        </row>
        <row r="16941">
          <cell r="E16941">
            <v>36299</v>
          </cell>
          <cell r="F16941">
            <v>13</v>
          </cell>
          <cell r="G16941">
            <v>6</v>
          </cell>
          <cell r="H16941">
            <v>7</v>
          </cell>
          <cell r="I16941">
            <v>7</v>
          </cell>
          <cell r="J16941">
            <v>7</v>
          </cell>
          <cell r="K16941">
            <v>9</v>
          </cell>
          <cell r="L16941">
            <v>11</v>
          </cell>
        </row>
        <row r="16942">
          <cell r="E16942">
            <v>36300</v>
          </cell>
          <cell r="F16942">
            <v>0</v>
          </cell>
          <cell r="G16942">
            <v>4</v>
          </cell>
          <cell r="H16942">
            <v>0</v>
          </cell>
          <cell r="I16942">
            <v>6</v>
          </cell>
          <cell r="J16942">
            <v>0</v>
          </cell>
          <cell r="K16942">
            <v>0</v>
          </cell>
          <cell r="L16942">
            <v>0</v>
          </cell>
        </row>
        <row r="16943">
          <cell r="E16943">
            <v>36301</v>
          </cell>
          <cell r="F16943">
            <v>22</v>
          </cell>
          <cell r="G16943">
            <v>17</v>
          </cell>
          <cell r="H16943">
            <v>11</v>
          </cell>
          <cell r="I16943">
            <v>13</v>
          </cell>
          <cell r="J16943">
            <v>13</v>
          </cell>
          <cell r="K16943">
            <v>11</v>
          </cell>
          <cell r="L16943">
            <v>13</v>
          </cell>
        </row>
        <row r="16944">
          <cell r="E16944">
            <v>36302</v>
          </cell>
          <cell r="F16944">
            <v>11</v>
          </cell>
          <cell r="G16944">
            <v>6</v>
          </cell>
          <cell r="H16944">
            <v>7</v>
          </cell>
          <cell r="I16944">
            <v>7</v>
          </cell>
          <cell r="J16944">
            <v>7</v>
          </cell>
          <cell r="K16944">
            <v>6</v>
          </cell>
          <cell r="L16944">
            <v>4</v>
          </cell>
        </row>
        <row r="16945">
          <cell r="E16945">
            <v>36303</v>
          </cell>
          <cell r="F16945">
            <v>7</v>
          </cell>
          <cell r="G16945">
            <v>7</v>
          </cell>
          <cell r="H16945">
            <v>9</v>
          </cell>
          <cell r="I16945">
            <v>22</v>
          </cell>
          <cell r="J16945">
            <v>11</v>
          </cell>
          <cell r="K16945">
            <v>6</v>
          </cell>
          <cell r="L16945">
            <v>0</v>
          </cell>
        </row>
        <row r="16946">
          <cell r="E16946">
            <v>36304</v>
          </cell>
          <cell r="F16946">
            <v>6</v>
          </cell>
          <cell r="G16946">
            <v>6</v>
          </cell>
          <cell r="H16946">
            <v>6</v>
          </cell>
          <cell r="I16946">
            <v>11</v>
          </cell>
          <cell r="J16946">
            <v>0</v>
          </cell>
          <cell r="K16946">
            <v>6</v>
          </cell>
          <cell r="L16946">
            <v>9</v>
          </cell>
        </row>
        <row r="16947">
          <cell r="E16947">
            <v>36305</v>
          </cell>
          <cell r="F16947">
            <v>24</v>
          </cell>
          <cell r="G16947">
            <v>26</v>
          </cell>
          <cell r="H16947">
            <v>11</v>
          </cell>
          <cell r="I16947">
            <v>13</v>
          </cell>
          <cell r="J16947">
            <v>15</v>
          </cell>
          <cell r="K16947">
            <v>9</v>
          </cell>
          <cell r="L16947">
            <v>7</v>
          </cell>
        </row>
        <row r="16948">
          <cell r="E16948">
            <v>36306</v>
          </cell>
          <cell r="F16948">
            <v>37</v>
          </cell>
          <cell r="G16948">
            <v>39</v>
          </cell>
          <cell r="H16948">
            <v>22</v>
          </cell>
          <cell r="I16948">
            <v>11</v>
          </cell>
          <cell r="J16948">
            <v>17</v>
          </cell>
          <cell r="K16948">
            <v>13</v>
          </cell>
          <cell r="L16948">
            <v>9</v>
          </cell>
        </row>
        <row r="16949">
          <cell r="E16949">
            <v>36307</v>
          </cell>
          <cell r="F16949">
            <v>6</v>
          </cell>
          <cell r="G16949">
            <v>4</v>
          </cell>
          <cell r="H16949">
            <v>9</v>
          </cell>
          <cell r="I16949">
            <v>7</v>
          </cell>
          <cell r="J16949">
            <v>9</v>
          </cell>
          <cell r="K16949">
            <v>0</v>
          </cell>
          <cell r="L16949">
            <v>9</v>
          </cell>
        </row>
        <row r="16950">
          <cell r="E16950">
            <v>36308</v>
          </cell>
          <cell r="F16950">
            <v>15</v>
          </cell>
          <cell r="G16950">
            <v>4</v>
          </cell>
          <cell r="H16950">
            <v>7</v>
          </cell>
          <cell r="I16950">
            <v>0</v>
          </cell>
          <cell r="J16950">
            <v>26</v>
          </cell>
          <cell r="K16950">
            <v>39</v>
          </cell>
          <cell r="L16950">
            <v>33</v>
          </cell>
        </row>
        <row r="16951">
          <cell r="E16951">
            <v>36309</v>
          </cell>
          <cell r="F16951">
            <v>26</v>
          </cell>
          <cell r="G16951">
            <v>7</v>
          </cell>
          <cell r="H16951">
            <v>28</v>
          </cell>
          <cell r="I16951">
            <v>26</v>
          </cell>
          <cell r="J16951">
            <v>17</v>
          </cell>
          <cell r="K16951">
            <v>15</v>
          </cell>
          <cell r="L16951">
            <v>22</v>
          </cell>
        </row>
        <row r="16952">
          <cell r="E16952">
            <v>36310</v>
          </cell>
          <cell r="F16952">
            <v>11</v>
          </cell>
          <cell r="G16952">
            <v>9</v>
          </cell>
          <cell r="H16952">
            <v>15</v>
          </cell>
          <cell r="I16952">
            <v>7</v>
          </cell>
          <cell r="J16952">
            <v>6</v>
          </cell>
          <cell r="K16952">
            <v>0</v>
          </cell>
          <cell r="L16952">
            <v>6</v>
          </cell>
        </row>
        <row r="16953">
          <cell r="E16953">
            <v>36311</v>
          </cell>
          <cell r="F16953">
            <v>11</v>
          </cell>
          <cell r="G16953">
            <v>9</v>
          </cell>
          <cell r="H16953">
            <v>9</v>
          </cell>
          <cell r="I16953">
            <v>7</v>
          </cell>
          <cell r="J16953">
            <v>6</v>
          </cell>
          <cell r="K16953">
            <v>7</v>
          </cell>
          <cell r="L16953">
            <v>0</v>
          </cell>
        </row>
        <row r="16954">
          <cell r="E16954">
            <v>36312</v>
          </cell>
          <cell r="F16954">
            <v>9</v>
          </cell>
          <cell r="G16954">
            <v>9</v>
          </cell>
          <cell r="H16954">
            <v>11</v>
          </cell>
          <cell r="I16954">
            <v>6</v>
          </cell>
          <cell r="J16954">
            <v>0</v>
          </cell>
          <cell r="K16954">
            <v>9</v>
          </cell>
          <cell r="L16954">
            <v>7</v>
          </cell>
        </row>
        <row r="16955">
          <cell r="E16955">
            <v>36313</v>
          </cell>
          <cell r="F16955">
            <v>13</v>
          </cell>
          <cell r="G16955">
            <v>15</v>
          </cell>
          <cell r="H16955">
            <v>13</v>
          </cell>
          <cell r="I16955">
            <v>0</v>
          </cell>
          <cell r="J16955">
            <v>15</v>
          </cell>
          <cell r="K16955">
            <v>13</v>
          </cell>
          <cell r="L16955">
            <v>11</v>
          </cell>
        </row>
        <row r="16956">
          <cell r="E16956">
            <v>36314</v>
          </cell>
          <cell r="F16956">
            <v>0</v>
          </cell>
          <cell r="G16956">
            <v>6</v>
          </cell>
          <cell r="H16956">
            <v>11</v>
          </cell>
          <cell r="I16956">
            <v>9</v>
          </cell>
          <cell r="J16956">
            <v>11</v>
          </cell>
          <cell r="K16956">
            <v>11</v>
          </cell>
          <cell r="L16956">
            <v>11</v>
          </cell>
        </row>
        <row r="16957">
          <cell r="E16957">
            <v>36315</v>
          </cell>
          <cell r="F16957">
            <v>7</v>
          </cell>
          <cell r="G16957">
            <v>6</v>
          </cell>
          <cell r="H16957">
            <v>4</v>
          </cell>
          <cell r="I16957">
            <v>17</v>
          </cell>
          <cell r="J16957">
            <v>20</v>
          </cell>
          <cell r="K16957">
            <v>22</v>
          </cell>
          <cell r="L16957">
            <v>20</v>
          </cell>
        </row>
        <row r="16958">
          <cell r="E16958">
            <v>36316</v>
          </cell>
          <cell r="F16958">
            <v>24</v>
          </cell>
          <cell r="G16958">
            <v>0</v>
          </cell>
          <cell r="H16958">
            <v>15</v>
          </cell>
          <cell r="I16958">
            <v>7</v>
          </cell>
          <cell r="J16958">
            <v>7</v>
          </cell>
          <cell r="K16958">
            <v>0</v>
          </cell>
          <cell r="L16958">
            <v>0</v>
          </cell>
        </row>
        <row r="16959">
          <cell r="E16959">
            <v>36317</v>
          </cell>
          <cell r="F16959">
            <v>19</v>
          </cell>
          <cell r="G16959">
            <v>15</v>
          </cell>
          <cell r="H16959">
            <v>20</v>
          </cell>
          <cell r="I16959">
            <v>13</v>
          </cell>
          <cell r="J16959">
            <v>11</v>
          </cell>
          <cell r="K16959">
            <v>6</v>
          </cell>
          <cell r="L16959">
            <v>7</v>
          </cell>
        </row>
        <row r="16960">
          <cell r="E16960">
            <v>36318</v>
          </cell>
          <cell r="F16960">
            <v>11</v>
          </cell>
          <cell r="G16960">
            <v>0</v>
          </cell>
          <cell r="H16960">
            <v>6</v>
          </cell>
          <cell r="I16960">
            <v>11</v>
          </cell>
          <cell r="J16960">
            <v>7</v>
          </cell>
          <cell r="K16960">
            <v>4</v>
          </cell>
          <cell r="L16960">
            <v>7</v>
          </cell>
        </row>
        <row r="16961">
          <cell r="E16961">
            <v>36319</v>
          </cell>
          <cell r="F16961">
            <v>11</v>
          </cell>
          <cell r="G16961">
            <v>7</v>
          </cell>
          <cell r="H16961">
            <v>13</v>
          </cell>
          <cell r="I16961">
            <v>7</v>
          </cell>
          <cell r="J16961">
            <v>11</v>
          </cell>
          <cell r="K16961">
            <v>15</v>
          </cell>
          <cell r="L16961">
            <v>15</v>
          </cell>
        </row>
        <row r="16962">
          <cell r="E16962">
            <v>36320</v>
          </cell>
          <cell r="F16962">
            <v>9</v>
          </cell>
          <cell r="G16962">
            <v>6</v>
          </cell>
          <cell r="H16962">
            <v>20</v>
          </cell>
          <cell r="I16962">
            <v>11</v>
          </cell>
          <cell r="J16962">
            <v>9</v>
          </cell>
          <cell r="K16962">
            <v>11</v>
          </cell>
          <cell r="L16962">
            <v>11</v>
          </cell>
        </row>
        <row r="16963">
          <cell r="E16963">
            <v>36321</v>
          </cell>
          <cell r="F16963">
            <v>9</v>
          </cell>
          <cell r="G16963">
            <v>7</v>
          </cell>
          <cell r="H16963">
            <v>11</v>
          </cell>
          <cell r="I16963">
            <v>4</v>
          </cell>
          <cell r="J16963">
            <v>7</v>
          </cell>
          <cell r="K16963">
            <v>7</v>
          </cell>
          <cell r="L16963">
            <v>4</v>
          </cell>
        </row>
        <row r="16964">
          <cell r="E16964">
            <v>36322</v>
          </cell>
          <cell r="F16964">
            <v>9</v>
          </cell>
          <cell r="G16964">
            <v>6</v>
          </cell>
          <cell r="H16964">
            <v>6</v>
          </cell>
          <cell r="I16964">
            <v>9</v>
          </cell>
          <cell r="J16964">
            <v>9</v>
          </cell>
          <cell r="K16964">
            <v>6</v>
          </cell>
          <cell r="L16964">
            <v>11</v>
          </cell>
        </row>
        <row r="16965">
          <cell r="E16965">
            <v>36323</v>
          </cell>
          <cell r="F16965">
            <v>6</v>
          </cell>
          <cell r="G16965">
            <v>6</v>
          </cell>
          <cell r="H16965">
            <v>13</v>
          </cell>
          <cell r="I16965">
            <v>0</v>
          </cell>
          <cell r="J16965">
            <v>0</v>
          </cell>
          <cell r="K16965">
            <v>9</v>
          </cell>
          <cell r="L16965">
            <v>0</v>
          </cell>
        </row>
        <row r="16966">
          <cell r="E16966">
            <v>36324</v>
          </cell>
          <cell r="F16966">
            <v>13</v>
          </cell>
          <cell r="G16966">
            <v>9</v>
          </cell>
          <cell r="H16966">
            <v>7</v>
          </cell>
          <cell r="I16966">
            <v>7</v>
          </cell>
          <cell r="J16966">
            <v>4</v>
          </cell>
          <cell r="K16966">
            <v>4</v>
          </cell>
          <cell r="L16966">
            <v>4</v>
          </cell>
        </row>
        <row r="16967">
          <cell r="E16967">
            <v>36325</v>
          </cell>
          <cell r="F16967">
            <v>11</v>
          </cell>
          <cell r="G16967">
            <v>9</v>
          </cell>
          <cell r="H16967">
            <v>9</v>
          </cell>
          <cell r="I16967">
            <v>9</v>
          </cell>
          <cell r="J16967">
            <v>0</v>
          </cell>
          <cell r="K16967">
            <v>6</v>
          </cell>
          <cell r="L16967">
            <v>13</v>
          </cell>
        </row>
        <row r="16968">
          <cell r="E16968">
            <v>36326</v>
          </cell>
          <cell r="F16968">
            <v>13</v>
          </cell>
          <cell r="G16968">
            <v>9</v>
          </cell>
          <cell r="H16968">
            <v>9</v>
          </cell>
          <cell r="I16968">
            <v>7</v>
          </cell>
          <cell r="J16968">
            <v>6</v>
          </cell>
          <cell r="K16968">
            <v>9</v>
          </cell>
          <cell r="L16968">
            <v>11</v>
          </cell>
        </row>
        <row r="16969">
          <cell r="E16969">
            <v>36327</v>
          </cell>
          <cell r="F16969">
            <v>15</v>
          </cell>
          <cell r="G16969">
            <v>15</v>
          </cell>
          <cell r="H16969">
            <v>17</v>
          </cell>
          <cell r="I16969">
            <v>17</v>
          </cell>
          <cell r="J16969">
            <v>20</v>
          </cell>
          <cell r="K16969">
            <v>15</v>
          </cell>
          <cell r="L16969">
            <v>17</v>
          </cell>
        </row>
        <row r="16970">
          <cell r="E16970">
            <v>36328</v>
          </cell>
          <cell r="F16970">
            <v>7</v>
          </cell>
          <cell r="G16970">
            <v>7</v>
          </cell>
          <cell r="H16970">
            <v>0</v>
          </cell>
          <cell r="I16970">
            <v>6</v>
          </cell>
          <cell r="J16970">
            <v>6</v>
          </cell>
          <cell r="K16970">
            <v>11</v>
          </cell>
          <cell r="L16970">
            <v>7</v>
          </cell>
        </row>
        <row r="16971">
          <cell r="E16971">
            <v>36329</v>
          </cell>
          <cell r="F16971">
            <v>6</v>
          </cell>
          <cell r="G16971">
            <v>7</v>
          </cell>
          <cell r="H16971">
            <v>0</v>
          </cell>
          <cell r="I16971">
            <v>4</v>
          </cell>
          <cell r="J16971">
            <v>9</v>
          </cell>
          <cell r="K16971">
            <v>4</v>
          </cell>
          <cell r="L16971">
            <v>6</v>
          </cell>
        </row>
        <row r="16972">
          <cell r="E16972">
            <v>36330</v>
          </cell>
          <cell r="F16972">
            <v>13</v>
          </cell>
          <cell r="G16972">
            <v>6</v>
          </cell>
          <cell r="H16972">
            <v>0</v>
          </cell>
          <cell r="I16972">
            <v>9</v>
          </cell>
          <cell r="J16972">
            <v>7</v>
          </cell>
          <cell r="K16972">
            <v>7</v>
          </cell>
          <cell r="L16972">
            <v>6</v>
          </cell>
        </row>
        <row r="16973">
          <cell r="E16973">
            <v>36331</v>
          </cell>
          <cell r="F16973">
            <v>0</v>
          </cell>
          <cell r="G16973">
            <v>0</v>
          </cell>
          <cell r="H16973">
            <v>0</v>
          </cell>
          <cell r="I16973">
            <v>0</v>
          </cell>
          <cell r="J16973">
            <v>0</v>
          </cell>
          <cell r="K16973">
            <v>0</v>
          </cell>
          <cell r="L16973">
            <v>6</v>
          </cell>
        </row>
        <row r="16974">
          <cell r="E16974">
            <v>36332</v>
          </cell>
          <cell r="F16974">
            <v>7</v>
          </cell>
          <cell r="G16974">
            <v>11</v>
          </cell>
          <cell r="H16974">
            <v>7</v>
          </cell>
          <cell r="I16974">
            <v>11</v>
          </cell>
          <cell r="J16974">
            <v>7</v>
          </cell>
          <cell r="K16974">
            <v>13</v>
          </cell>
          <cell r="L16974">
            <v>4</v>
          </cell>
        </row>
        <row r="16975">
          <cell r="E16975">
            <v>36333</v>
          </cell>
          <cell r="F16975">
            <v>32</v>
          </cell>
          <cell r="G16975">
            <v>15</v>
          </cell>
          <cell r="H16975">
            <v>9</v>
          </cell>
          <cell r="I16975">
            <v>11</v>
          </cell>
          <cell r="J16975">
            <v>13</v>
          </cell>
          <cell r="K16975">
            <v>13</v>
          </cell>
          <cell r="L16975">
            <v>6</v>
          </cell>
        </row>
        <row r="16976">
          <cell r="E16976">
            <v>36334</v>
          </cell>
          <cell r="F16976">
            <v>22</v>
          </cell>
          <cell r="G16976">
            <v>19</v>
          </cell>
          <cell r="H16976">
            <v>11</v>
          </cell>
          <cell r="I16976">
            <v>15</v>
          </cell>
          <cell r="J16976">
            <v>11</v>
          </cell>
          <cell r="K16976">
            <v>0</v>
          </cell>
          <cell r="L16976">
            <v>0</v>
          </cell>
        </row>
        <row r="16977">
          <cell r="E16977">
            <v>36335</v>
          </cell>
          <cell r="F16977">
            <v>4</v>
          </cell>
          <cell r="G16977">
            <v>0</v>
          </cell>
          <cell r="H16977">
            <v>6</v>
          </cell>
          <cell r="I16977">
            <v>6</v>
          </cell>
          <cell r="J16977">
            <v>7</v>
          </cell>
          <cell r="K16977">
            <v>4</v>
          </cell>
          <cell r="L16977">
            <v>4</v>
          </cell>
        </row>
        <row r="16978">
          <cell r="E16978">
            <v>36336</v>
          </cell>
          <cell r="F16978">
            <v>7</v>
          </cell>
          <cell r="G16978">
            <v>17</v>
          </cell>
          <cell r="H16978">
            <v>15</v>
          </cell>
          <cell r="I16978">
            <v>11</v>
          </cell>
          <cell r="J16978">
            <v>13</v>
          </cell>
          <cell r="K16978">
            <v>17</v>
          </cell>
          <cell r="L16978">
            <v>19</v>
          </cell>
        </row>
        <row r="16979">
          <cell r="E16979">
            <v>36337</v>
          </cell>
          <cell r="F16979">
            <v>11</v>
          </cell>
          <cell r="G16979">
            <v>6</v>
          </cell>
          <cell r="H16979">
            <v>6</v>
          </cell>
          <cell r="I16979">
            <v>6</v>
          </cell>
          <cell r="J16979">
            <v>4</v>
          </cell>
          <cell r="K16979">
            <v>0</v>
          </cell>
          <cell r="L16979">
            <v>0</v>
          </cell>
        </row>
        <row r="16980">
          <cell r="E16980">
            <v>36338</v>
          </cell>
          <cell r="F16980">
            <v>11</v>
          </cell>
          <cell r="G16980">
            <v>11</v>
          </cell>
          <cell r="H16980">
            <v>6</v>
          </cell>
          <cell r="I16980">
            <v>6</v>
          </cell>
          <cell r="J16980">
            <v>4</v>
          </cell>
          <cell r="K16980">
            <v>4</v>
          </cell>
          <cell r="L16980">
            <v>4</v>
          </cell>
        </row>
        <row r="16981">
          <cell r="E16981">
            <v>36339</v>
          </cell>
          <cell r="F16981">
            <v>13</v>
          </cell>
          <cell r="G16981">
            <v>11</v>
          </cell>
          <cell r="H16981">
            <v>11</v>
          </cell>
          <cell r="I16981">
            <v>6</v>
          </cell>
          <cell r="J16981">
            <v>11</v>
          </cell>
          <cell r="K16981">
            <v>6</v>
          </cell>
          <cell r="L16981">
            <v>7</v>
          </cell>
        </row>
        <row r="16982">
          <cell r="E16982">
            <v>36340</v>
          </cell>
          <cell r="F16982">
            <v>13</v>
          </cell>
          <cell r="G16982">
            <v>13</v>
          </cell>
          <cell r="H16982">
            <v>9</v>
          </cell>
          <cell r="I16982">
            <v>6</v>
          </cell>
          <cell r="J16982">
            <v>0</v>
          </cell>
          <cell r="K16982">
            <v>7</v>
          </cell>
          <cell r="L16982">
            <v>11</v>
          </cell>
        </row>
        <row r="16983">
          <cell r="E16983">
            <v>36341</v>
          </cell>
          <cell r="F16983">
            <v>13</v>
          </cell>
          <cell r="G16983">
            <v>13</v>
          </cell>
          <cell r="H16983">
            <v>13</v>
          </cell>
          <cell r="I16983">
            <v>9</v>
          </cell>
          <cell r="J16983">
            <v>9</v>
          </cell>
          <cell r="K16983">
            <v>9</v>
          </cell>
          <cell r="L16983">
            <v>6</v>
          </cell>
        </row>
        <row r="16984">
          <cell r="E16984">
            <v>36342</v>
          </cell>
          <cell r="F16984">
            <v>6</v>
          </cell>
          <cell r="G16984">
            <v>4</v>
          </cell>
          <cell r="H16984">
            <v>0</v>
          </cell>
          <cell r="I16984">
            <v>6</v>
          </cell>
          <cell r="J16984">
            <v>4</v>
          </cell>
          <cell r="K16984">
            <v>6</v>
          </cell>
          <cell r="L16984">
            <v>0</v>
          </cell>
        </row>
        <row r="16985">
          <cell r="E16985">
            <v>36343</v>
          </cell>
          <cell r="F16985">
            <v>9</v>
          </cell>
          <cell r="G16985">
            <v>11</v>
          </cell>
          <cell r="H16985">
            <v>9</v>
          </cell>
          <cell r="I16985">
            <v>9</v>
          </cell>
          <cell r="J16985">
            <v>15</v>
          </cell>
          <cell r="K16985">
            <v>15</v>
          </cell>
          <cell r="L16985">
            <v>13</v>
          </cell>
        </row>
        <row r="16986">
          <cell r="E16986">
            <v>36344</v>
          </cell>
          <cell r="F16986">
            <v>11</v>
          </cell>
          <cell r="G16986">
            <v>11</v>
          </cell>
          <cell r="H16986">
            <v>11</v>
          </cell>
          <cell r="I16986">
            <v>6</v>
          </cell>
          <cell r="J16986">
            <v>6</v>
          </cell>
          <cell r="K16986">
            <v>7</v>
          </cell>
          <cell r="L16986">
            <v>13</v>
          </cell>
        </row>
        <row r="16987">
          <cell r="E16987">
            <v>36345</v>
          </cell>
          <cell r="F16987">
            <v>24</v>
          </cell>
          <cell r="G16987">
            <v>19</v>
          </cell>
          <cell r="H16987">
            <v>19</v>
          </cell>
          <cell r="I16987">
            <v>19</v>
          </cell>
          <cell r="J16987">
            <v>20</v>
          </cell>
          <cell r="K16987">
            <v>13</v>
          </cell>
          <cell r="L16987">
            <v>17</v>
          </cell>
        </row>
        <row r="16988">
          <cell r="E16988">
            <v>36346</v>
          </cell>
          <cell r="F16988">
            <v>9</v>
          </cell>
          <cell r="G16988">
            <v>0</v>
          </cell>
          <cell r="H16988">
            <v>4</v>
          </cell>
          <cell r="I16988">
            <v>13</v>
          </cell>
          <cell r="J16988">
            <v>22</v>
          </cell>
          <cell r="K16988">
            <v>28</v>
          </cell>
          <cell r="L16988">
            <v>26</v>
          </cell>
        </row>
        <row r="16989">
          <cell r="E16989">
            <v>36347</v>
          </cell>
          <cell r="F16989">
            <v>9</v>
          </cell>
          <cell r="G16989">
            <v>7</v>
          </cell>
          <cell r="H16989">
            <v>7</v>
          </cell>
          <cell r="I16989">
            <v>4</v>
          </cell>
          <cell r="J16989">
            <v>6</v>
          </cell>
          <cell r="K16989">
            <v>6</v>
          </cell>
          <cell r="L16989">
            <v>4</v>
          </cell>
        </row>
        <row r="16990">
          <cell r="E16990">
            <v>36348</v>
          </cell>
          <cell r="F16990">
            <v>19</v>
          </cell>
          <cell r="G16990">
            <v>11</v>
          </cell>
          <cell r="H16990">
            <v>9</v>
          </cell>
          <cell r="I16990">
            <v>9</v>
          </cell>
          <cell r="J16990">
            <v>6</v>
          </cell>
          <cell r="K16990">
            <v>9</v>
          </cell>
          <cell r="L16990">
            <v>13</v>
          </cell>
        </row>
        <row r="16991">
          <cell r="E16991">
            <v>36349</v>
          </cell>
          <cell r="F16991">
            <v>28</v>
          </cell>
          <cell r="G16991">
            <v>32</v>
          </cell>
          <cell r="H16991">
            <v>26</v>
          </cell>
          <cell r="I16991">
            <v>15</v>
          </cell>
          <cell r="J16991">
            <v>30</v>
          </cell>
          <cell r="K16991">
            <v>22</v>
          </cell>
          <cell r="L16991">
            <v>44</v>
          </cell>
        </row>
        <row r="16992">
          <cell r="E16992">
            <v>36350</v>
          </cell>
          <cell r="F16992">
            <v>0</v>
          </cell>
          <cell r="G16992">
            <v>0</v>
          </cell>
          <cell r="H16992">
            <v>0</v>
          </cell>
          <cell r="I16992">
            <v>6</v>
          </cell>
          <cell r="J16992">
            <v>6</v>
          </cell>
          <cell r="K16992">
            <v>6</v>
          </cell>
          <cell r="L16992">
            <v>6</v>
          </cell>
        </row>
        <row r="16993">
          <cell r="E16993">
            <v>36351</v>
          </cell>
          <cell r="F16993">
            <v>11</v>
          </cell>
          <cell r="G16993">
            <v>9</v>
          </cell>
          <cell r="H16993">
            <v>7</v>
          </cell>
          <cell r="I16993">
            <v>7</v>
          </cell>
          <cell r="J16993">
            <v>9</v>
          </cell>
          <cell r="K16993">
            <v>11</v>
          </cell>
          <cell r="L16993">
            <v>0</v>
          </cell>
        </row>
        <row r="16994">
          <cell r="E16994">
            <v>36352</v>
          </cell>
          <cell r="F16994">
            <v>0</v>
          </cell>
          <cell r="G16994">
            <v>0</v>
          </cell>
          <cell r="H16994">
            <v>0</v>
          </cell>
          <cell r="I16994">
            <v>13</v>
          </cell>
          <cell r="J16994">
            <v>17</v>
          </cell>
          <cell r="K16994">
            <v>11</v>
          </cell>
          <cell r="L16994">
            <v>11</v>
          </cell>
        </row>
        <row r="16995">
          <cell r="E16995">
            <v>36353</v>
          </cell>
          <cell r="F16995">
            <v>7</v>
          </cell>
          <cell r="G16995">
            <v>7</v>
          </cell>
          <cell r="H16995">
            <v>15</v>
          </cell>
          <cell r="I16995">
            <v>13</v>
          </cell>
          <cell r="J16995">
            <v>11</v>
          </cell>
          <cell r="K16995">
            <v>7</v>
          </cell>
          <cell r="L16995">
            <v>0</v>
          </cell>
        </row>
        <row r="16996">
          <cell r="E16996">
            <v>36354</v>
          </cell>
          <cell r="F16996">
            <v>13</v>
          </cell>
          <cell r="G16996">
            <v>13</v>
          </cell>
          <cell r="H16996">
            <v>15</v>
          </cell>
          <cell r="I16996">
            <v>15</v>
          </cell>
          <cell r="J16996">
            <v>19</v>
          </cell>
          <cell r="K16996">
            <v>11</v>
          </cell>
          <cell r="L16996">
            <v>17</v>
          </cell>
        </row>
        <row r="16997">
          <cell r="E16997">
            <v>36355</v>
          </cell>
          <cell r="F16997">
            <v>13</v>
          </cell>
          <cell r="G16997">
            <v>17</v>
          </cell>
          <cell r="H16997">
            <v>17</v>
          </cell>
          <cell r="I16997">
            <v>17</v>
          </cell>
          <cell r="J16997">
            <v>20</v>
          </cell>
          <cell r="K16997">
            <v>20</v>
          </cell>
          <cell r="L16997">
            <v>17</v>
          </cell>
        </row>
        <row r="16998">
          <cell r="E16998">
            <v>36356</v>
          </cell>
          <cell r="F16998">
            <v>44</v>
          </cell>
          <cell r="G16998">
            <v>41</v>
          </cell>
          <cell r="H16998">
            <v>41</v>
          </cell>
          <cell r="I16998">
            <v>44</v>
          </cell>
          <cell r="J16998">
            <v>35</v>
          </cell>
          <cell r="K16998">
            <v>37</v>
          </cell>
          <cell r="L16998">
            <v>37</v>
          </cell>
        </row>
        <row r="16999">
          <cell r="E16999">
            <v>36357</v>
          </cell>
          <cell r="F16999">
            <v>11</v>
          </cell>
          <cell r="G16999">
            <v>9</v>
          </cell>
          <cell r="H16999">
            <v>9</v>
          </cell>
          <cell r="I16999">
            <v>7</v>
          </cell>
          <cell r="J16999">
            <v>6</v>
          </cell>
          <cell r="K16999">
            <v>4</v>
          </cell>
          <cell r="L16999">
            <v>6</v>
          </cell>
        </row>
        <row r="17000">
          <cell r="E17000">
            <v>36358</v>
          </cell>
          <cell r="F17000">
            <v>13</v>
          </cell>
          <cell r="G17000">
            <v>13</v>
          </cell>
          <cell r="H17000">
            <v>11</v>
          </cell>
          <cell r="I17000">
            <v>9</v>
          </cell>
          <cell r="J17000">
            <v>9</v>
          </cell>
          <cell r="K17000">
            <v>11</v>
          </cell>
          <cell r="L17000">
            <v>6</v>
          </cell>
        </row>
        <row r="17001">
          <cell r="E17001">
            <v>36359</v>
          </cell>
          <cell r="F17001">
            <v>0</v>
          </cell>
          <cell r="G17001">
            <v>7</v>
          </cell>
          <cell r="H17001">
            <v>9</v>
          </cell>
          <cell r="I17001">
            <v>9</v>
          </cell>
          <cell r="J17001">
            <v>9</v>
          </cell>
          <cell r="K17001">
            <v>7</v>
          </cell>
          <cell r="L17001">
            <v>11</v>
          </cell>
        </row>
        <row r="17002">
          <cell r="E17002">
            <v>36360</v>
          </cell>
          <cell r="F17002">
            <v>6</v>
          </cell>
          <cell r="G17002">
            <v>7</v>
          </cell>
          <cell r="H17002">
            <v>11</v>
          </cell>
          <cell r="I17002">
            <v>13</v>
          </cell>
          <cell r="J17002">
            <v>11</v>
          </cell>
          <cell r="K17002">
            <v>9</v>
          </cell>
          <cell r="L17002">
            <v>9</v>
          </cell>
        </row>
        <row r="17003">
          <cell r="E17003">
            <v>36361</v>
          </cell>
          <cell r="F17003">
            <v>13</v>
          </cell>
          <cell r="G17003">
            <v>9</v>
          </cell>
          <cell r="H17003">
            <v>7</v>
          </cell>
          <cell r="I17003">
            <v>6</v>
          </cell>
          <cell r="J17003">
            <v>13</v>
          </cell>
          <cell r="K17003">
            <v>4</v>
          </cell>
          <cell r="L17003">
            <v>11</v>
          </cell>
        </row>
        <row r="17004">
          <cell r="E17004">
            <v>36362</v>
          </cell>
          <cell r="F17004">
            <v>6</v>
          </cell>
          <cell r="G17004">
            <v>7</v>
          </cell>
          <cell r="H17004">
            <v>4</v>
          </cell>
          <cell r="I17004">
            <v>0</v>
          </cell>
          <cell r="J17004">
            <v>0</v>
          </cell>
          <cell r="K17004">
            <v>7</v>
          </cell>
          <cell r="L17004">
            <v>6</v>
          </cell>
        </row>
        <row r="17005">
          <cell r="E17005">
            <v>36363</v>
          </cell>
          <cell r="F17005">
            <v>7</v>
          </cell>
          <cell r="G17005">
            <v>9</v>
          </cell>
          <cell r="H17005">
            <v>6</v>
          </cell>
          <cell r="I17005">
            <v>4</v>
          </cell>
          <cell r="J17005">
            <v>0</v>
          </cell>
          <cell r="K17005">
            <v>22</v>
          </cell>
          <cell r="L17005">
            <v>20</v>
          </cell>
        </row>
        <row r="17006">
          <cell r="E17006">
            <v>36364</v>
          </cell>
          <cell r="F17006">
            <v>11</v>
          </cell>
          <cell r="G17006">
            <v>6</v>
          </cell>
          <cell r="H17006">
            <v>13</v>
          </cell>
          <cell r="I17006">
            <v>0</v>
          </cell>
          <cell r="J17006">
            <v>13</v>
          </cell>
          <cell r="K17006">
            <v>7</v>
          </cell>
          <cell r="L17006">
            <v>13</v>
          </cell>
        </row>
        <row r="17007">
          <cell r="E17007">
            <v>36365</v>
          </cell>
          <cell r="F17007">
            <v>22</v>
          </cell>
          <cell r="G17007">
            <v>15</v>
          </cell>
          <cell r="H17007">
            <v>13</v>
          </cell>
          <cell r="I17007">
            <v>20</v>
          </cell>
          <cell r="J17007">
            <v>15</v>
          </cell>
          <cell r="K17007">
            <v>11</v>
          </cell>
          <cell r="L17007">
            <v>7</v>
          </cell>
        </row>
        <row r="17008">
          <cell r="E17008">
            <v>36366</v>
          </cell>
          <cell r="F17008">
            <v>13</v>
          </cell>
          <cell r="G17008">
            <v>9</v>
          </cell>
          <cell r="H17008">
            <v>9</v>
          </cell>
          <cell r="I17008">
            <v>13</v>
          </cell>
          <cell r="J17008">
            <v>15</v>
          </cell>
          <cell r="K17008">
            <v>19</v>
          </cell>
          <cell r="L17008">
            <v>17</v>
          </cell>
        </row>
        <row r="17009">
          <cell r="E17009">
            <v>36367</v>
          </cell>
          <cell r="F17009">
            <v>6</v>
          </cell>
          <cell r="G17009">
            <v>6</v>
          </cell>
          <cell r="H17009">
            <v>11</v>
          </cell>
          <cell r="I17009">
            <v>11</v>
          </cell>
          <cell r="J17009">
            <v>11</v>
          </cell>
          <cell r="K17009">
            <v>11</v>
          </cell>
          <cell r="L17009">
            <v>7</v>
          </cell>
        </row>
        <row r="17010">
          <cell r="E17010">
            <v>36368</v>
          </cell>
          <cell r="F17010">
            <v>6</v>
          </cell>
          <cell r="G17010">
            <v>9</v>
          </cell>
          <cell r="H17010">
            <v>7</v>
          </cell>
          <cell r="I17010">
            <v>11</v>
          </cell>
          <cell r="J17010">
            <v>7</v>
          </cell>
          <cell r="K17010">
            <v>15</v>
          </cell>
          <cell r="L17010">
            <v>11</v>
          </cell>
        </row>
        <row r="17011">
          <cell r="E17011">
            <v>36369</v>
          </cell>
          <cell r="F17011">
            <v>4</v>
          </cell>
          <cell r="G17011">
            <v>0</v>
          </cell>
          <cell r="H17011">
            <v>0</v>
          </cell>
          <cell r="I17011">
            <v>7</v>
          </cell>
          <cell r="J17011">
            <v>11</v>
          </cell>
          <cell r="K17011">
            <v>11</v>
          </cell>
          <cell r="L17011">
            <v>13</v>
          </cell>
        </row>
        <row r="17012">
          <cell r="E17012">
            <v>36370</v>
          </cell>
          <cell r="F17012">
            <v>9</v>
          </cell>
          <cell r="G17012">
            <v>15</v>
          </cell>
          <cell r="H17012">
            <v>15</v>
          </cell>
          <cell r="I17012">
            <v>13</v>
          </cell>
          <cell r="J17012">
            <v>15</v>
          </cell>
          <cell r="K17012">
            <v>6</v>
          </cell>
          <cell r="L17012">
            <v>0</v>
          </cell>
        </row>
        <row r="17013">
          <cell r="E17013">
            <v>36371</v>
          </cell>
          <cell r="F17013">
            <v>17</v>
          </cell>
          <cell r="G17013">
            <v>9</v>
          </cell>
          <cell r="H17013">
            <v>9</v>
          </cell>
          <cell r="I17013">
            <v>0</v>
          </cell>
          <cell r="J17013">
            <v>6</v>
          </cell>
          <cell r="K17013">
            <v>11</v>
          </cell>
          <cell r="L17013">
            <v>9</v>
          </cell>
        </row>
        <row r="17014">
          <cell r="E17014">
            <v>36372</v>
          </cell>
          <cell r="F17014">
            <v>9</v>
          </cell>
          <cell r="G17014">
            <v>9</v>
          </cell>
          <cell r="H17014">
            <v>11</v>
          </cell>
          <cell r="I17014">
            <v>7</v>
          </cell>
          <cell r="J17014">
            <v>11</v>
          </cell>
          <cell r="K17014">
            <v>7</v>
          </cell>
          <cell r="L17014">
            <v>11</v>
          </cell>
        </row>
        <row r="17015">
          <cell r="E17015">
            <v>36373</v>
          </cell>
          <cell r="F17015">
            <v>4</v>
          </cell>
          <cell r="G17015">
            <v>0</v>
          </cell>
          <cell r="H17015">
            <v>0</v>
          </cell>
          <cell r="I17015">
            <v>7</v>
          </cell>
          <cell r="J17015">
            <v>4</v>
          </cell>
          <cell r="K17015">
            <v>9</v>
          </cell>
          <cell r="L17015">
            <v>7</v>
          </cell>
        </row>
        <row r="17016">
          <cell r="E17016">
            <v>36374</v>
          </cell>
          <cell r="F17016">
            <v>9</v>
          </cell>
          <cell r="G17016">
            <v>9</v>
          </cell>
          <cell r="H17016">
            <v>9</v>
          </cell>
          <cell r="I17016">
            <v>4</v>
          </cell>
          <cell r="J17016">
            <v>7</v>
          </cell>
          <cell r="K17016">
            <v>6</v>
          </cell>
          <cell r="L17016">
            <v>7</v>
          </cell>
        </row>
        <row r="17017">
          <cell r="E17017">
            <v>36375</v>
          </cell>
          <cell r="F17017">
            <v>7</v>
          </cell>
          <cell r="G17017">
            <v>9</v>
          </cell>
          <cell r="H17017">
            <v>9</v>
          </cell>
          <cell r="I17017">
            <v>7</v>
          </cell>
          <cell r="J17017">
            <v>11</v>
          </cell>
          <cell r="K17017">
            <v>7</v>
          </cell>
          <cell r="L17017">
            <v>0</v>
          </cell>
        </row>
        <row r="17018">
          <cell r="E17018">
            <v>36376</v>
          </cell>
          <cell r="F17018">
            <v>0</v>
          </cell>
          <cell r="G17018">
            <v>4</v>
          </cell>
          <cell r="H17018">
            <v>4</v>
          </cell>
          <cell r="I17018">
            <v>4</v>
          </cell>
          <cell r="J17018">
            <v>6</v>
          </cell>
          <cell r="K17018">
            <v>0</v>
          </cell>
          <cell r="L17018">
            <v>4</v>
          </cell>
        </row>
        <row r="17019">
          <cell r="E17019">
            <v>36377</v>
          </cell>
          <cell r="F17019">
            <v>6</v>
          </cell>
          <cell r="G17019">
            <v>4</v>
          </cell>
          <cell r="H17019">
            <v>4</v>
          </cell>
          <cell r="I17019">
            <v>4</v>
          </cell>
          <cell r="J17019">
            <v>0</v>
          </cell>
          <cell r="K17019">
            <v>11</v>
          </cell>
          <cell r="L17019">
            <v>7</v>
          </cell>
        </row>
        <row r="17020">
          <cell r="E17020">
            <v>36378</v>
          </cell>
          <cell r="F17020">
            <v>6</v>
          </cell>
          <cell r="G17020">
            <v>4</v>
          </cell>
          <cell r="H17020">
            <v>7</v>
          </cell>
          <cell r="I17020">
            <v>11</v>
          </cell>
          <cell r="J17020">
            <v>7</v>
          </cell>
          <cell r="K17020">
            <v>9</v>
          </cell>
          <cell r="L17020">
            <v>9</v>
          </cell>
        </row>
        <row r="17021">
          <cell r="E17021">
            <v>36379</v>
          </cell>
          <cell r="F17021">
            <v>7</v>
          </cell>
          <cell r="G17021">
            <v>9</v>
          </cell>
          <cell r="H17021">
            <v>0</v>
          </cell>
          <cell r="I17021">
            <v>9</v>
          </cell>
          <cell r="J17021">
            <v>6</v>
          </cell>
          <cell r="K17021">
            <v>6</v>
          </cell>
          <cell r="L17021">
            <v>9</v>
          </cell>
        </row>
        <row r="17022">
          <cell r="E17022">
            <v>36380</v>
          </cell>
          <cell r="F17022">
            <v>11</v>
          </cell>
          <cell r="G17022">
            <v>7</v>
          </cell>
          <cell r="H17022">
            <v>13</v>
          </cell>
          <cell r="I17022">
            <v>11</v>
          </cell>
          <cell r="J17022">
            <v>0</v>
          </cell>
          <cell r="K17022">
            <v>11</v>
          </cell>
          <cell r="L17022">
            <v>17</v>
          </cell>
        </row>
        <row r="17023">
          <cell r="E17023">
            <v>36381</v>
          </cell>
          <cell r="F17023">
            <v>6</v>
          </cell>
          <cell r="G17023">
            <v>13</v>
          </cell>
          <cell r="H17023">
            <v>19</v>
          </cell>
          <cell r="I17023">
            <v>13</v>
          </cell>
          <cell r="J17023">
            <v>11</v>
          </cell>
          <cell r="K17023">
            <v>11</v>
          </cell>
          <cell r="L17023">
            <v>9</v>
          </cell>
        </row>
        <row r="17024">
          <cell r="E17024">
            <v>36382</v>
          </cell>
          <cell r="F17024">
            <v>9</v>
          </cell>
          <cell r="G17024">
            <v>13</v>
          </cell>
          <cell r="H17024">
            <v>13</v>
          </cell>
          <cell r="I17024">
            <v>11</v>
          </cell>
          <cell r="J17024">
            <v>11</v>
          </cell>
          <cell r="K17024">
            <v>17</v>
          </cell>
          <cell r="L17024">
            <v>19</v>
          </cell>
        </row>
        <row r="17025">
          <cell r="E17025">
            <v>36383</v>
          </cell>
          <cell r="F17025">
            <v>19</v>
          </cell>
          <cell r="G17025">
            <v>7</v>
          </cell>
          <cell r="H17025">
            <v>9</v>
          </cell>
          <cell r="I17025">
            <v>9</v>
          </cell>
          <cell r="J17025">
            <v>6</v>
          </cell>
          <cell r="K17025">
            <v>7</v>
          </cell>
          <cell r="L17025">
            <v>6</v>
          </cell>
        </row>
        <row r="17026">
          <cell r="E17026">
            <v>36384</v>
          </cell>
          <cell r="F17026">
            <v>11</v>
          </cell>
          <cell r="G17026">
            <v>11</v>
          </cell>
          <cell r="H17026">
            <v>13</v>
          </cell>
          <cell r="I17026">
            <v>13</v>
          </cell>
          <cell r="J17026">
            <v>13</v>
          </cell>
          <cell r="K17026">
            <v>13</v>
          </cell>
          <cell r="L17026">
            <v>19</v>
          </cell>
        </row>
        <row r="17027">
          <cell r="E17027">
            <v>36385</v>
          </cell>
          <cell r="F17027">
            <v>0</v>
          </cell>
          <cell r="G17027">
            <v>4</v>
          </cell>
          <cell r="H17027">
            <v>6</v>
          </cell>
          <cell r="I17027">
            <v>7</v>
          </cell>
          <cell r="J17027">
            <v>6</v>
          </cell>
          <cell r="K17027">
            <v>0</v>
          </cell>
          <cell r="L17027">
            <v>0</v>
          </cell>
        </row>
        <row r="17028">
          <cell r="E17028">
            <v>36386</v>
          </cell>
          <cell r="F17028">
            <v>0</v>
          </cell>
          <cell r="G17028">
            <v>19</v>
          </cell>
          <cell r="H17028">
            <v>13</v>
          </cell>
          <cell r="I17028">
            <v>6</v>
          </cell>
          <cell r="J17028">
            <v>11</v>
          </cell>
          <cell r="K17028">
            <v>11</v>
          </cell>
          <cell r="L17028">
            <v>7</v>
          </cell>
        </row>
        <row r="17029">
          <cell r="E17029">
            <v>36387</v>
          </cell>
          <cell r="F17029">
            <v>11</v>
          </cell>
          <cell r="G17029">
            <v>7</v>
          </cell>
          <cell r="H17029">
            <v>7</v>
          </cell>
          <cell r="I17029">
            <v>6</v>
          </cell>
          <cell r="J17029">
            <v>0</v>
          </cell>
          <cell r="K17029">
            <v>7</v>
          </cell>
          <cell r="L17029">
            <v>11</v>
          </cell>
        </row>
        <row r="17030">
          <cell r="E17030">
            <v>36388</v>
          </cell>
          <cell r="F17030">
            <v>20</v>
          </cell>
          <cell r="G17030">
            <v>17</v>
          </cell>
          <cell r="H17030">
            <v>15</v>
          </cell>
          <cell r="I17030">
            <v>17</v>
          </cell>
          <cell r="J17030">
            <v>0</v>
          </cell>
          <cell r="K17030">
            <v>15</v>
          </cell>
          <cell r="L17030">
            <v>13</v>
          </cell>
        </row>
        <row r="17031">
          <cell r="E17031">
            <v>36389</v>
          </cell>
          <cell r="F17031">
            <v>11</v>
          </cell>
          <cell r="G17031">
            <v>7</v>
          </cell>
          <cell r="H17031">
            <v>6</v>
          </cell>
          <cell r="I17031">
            <v>4</v>
          </cell>
          <cell r="J17031">
            <v>4</v>
          </cell>
          <cell r="K17031">
            <v>6</v>
          </cell>
          <cell r="L17031">
            <v>7</v>
          </cell>
        </row>
        <row r="17032">
          <cell r="E17032">
            <v>36390</v>
          </cell>
          <cell r="F17032">
            <v>7</v>
          </cell>
          <cell r="G17032">
            <v>4</v>
          </cell>
          <cell r="H17032">
            <v>6</v>
          </cell>
          <cell r="I17032">
            <v>0</v>
          </cell>
          <cell r="J17032">
            <v>7</v>
          </cell>
          <cell r="K17032">
            <v>11</v>
          </cell>
          <cell r="L17032">
            <v>7</v>
          </cell>
        </row>
        <row r="17033">
          <cell r="E17033">
            <v>36391</v>
          </cell>
          <cell r="F17033">
            <v>13</v>
          </cell>
          <cell r="G17033">
            <v>13</v>
          </cell>
          <cell r="H17033">
            <v>9</v>
          </cell>
          <cell r="I17033">
            <v>7</v>
          </cell>
          <cell r="J17033">
            <v>13</v>
          </cell>
          <cell r="K17033">
            <v>9</v>
          </cell>
          <cell r="L17033">
            <v>4</v>
          </cell>
        </row>
        <row r="17034">
          <cell r="E17034">
            <v>36392</v>
          </cell>
          <cell r="F17034">
            <v>0</v>
          </cell>
          <cell r="G17034">
            <v>9</v>
          </cell>
          <cell r="H17034">
            <v>0</v>
          </cell>
          <cell r="I17034">
            <v>9</v>
          </cell>
          <cell r="J17034">
            <v>4</v>
          </cell>
          <cell r="K17034">
            <v>0</v>
          </cell>
          <cell r="L17034">
            <v>0</v>
          </cell>
        </row>
        <row r="17035">
          <cell r="E17035">
            <v>36393</v>
          </cell>
          <cell r="F17035">
            <v>7</v>
          </cell>
          <cell r="G17035">
            <v>0</v>
          </cell>
          <cell r="H17035">
            <v>4</v>
          </cell>
          <cell r="I17035">
            <v>9</v>
          </cell>
          <cell r="J17035">
            <v>9</v>
          </cell>
          <cell r="K17035">
            <v>0</v>
          </cell>
          <cell r="L17035">
            <v>4</v>
          </cell>
        </row>
        <row r="17036">
          <cell r="E17036">
            <v>36394</v>
          </cell>
          <cell r="F17036">
            <v>13</v>
          </cell>
          <cell r="G17036">
            <v>9</v>
          </cell>
          <cell r="H17036">
            <v>7</v>
          </cell>
          <cell r="I17036">
            <v>4</v>
          </cell>
          <cell r="J17036">
            <v>4</v>
          </cell>
          <cell r="K17036">
            <v>7</v>
          </cell>
          <cell r="L17036">
            <v>9</v>
          </cell>
        </row>
        <row r="17037">
          <cell r="E17037">
            <v>36395</v>
          </cell>
          <cell r="F17037">
            <v>11</v>
          </cell>
          <cell r="G17037">
            <v>11</v>
          </cell>
          <cell r="H17037">
            <v>9</v>
          </cell>
          <cell r="I17037">
            <v>6</v>
          </cell>
          <cell r="J17037">
            <v>9</v>
          </cell>
          <cell r="K17037">
            <v>6</v>
          </cell>
          <cell r="L17037">
            <v>11</v>
          </cell>
        </row>
        <row r="17038">
          <cell r="E17038">
            <v>36396</v>
          </cell>
          <cell r="F17038">
            <v>4</v>
          </cell>
          <cell r="G17038">
            <v>13</v>
          </cell>
          <cell r="H17038">
            <v>9</v>
          </cell>
          <cell r="I17038">
            <v>19</v>
          </cell>
          <cell r="J17038">
            <v>17</v>
          </cell>
          <cell r="K17038">
            <v>15</v>
          </cell>
          <cell r="L17038">
            <v>11</v>
          </cell>
        </row>
        <row r="17039">
          <cell r="E17039">
            <v>36397</v>
          </cell>
          <cell r="F17039">
            <v>15</v>
          </cell>
          <cell r="G17039">
            <v>15</v>
          </cell>
          <cell r="H17039">
            <v>11</v>
          </cell>
          <cell r="I17039">
            <v>15</v>
          </cell>
          <cell r="J17039">
            <v>7</v>
          </cell>
          <cell r="K17039">
            <v>15</v>
          </cell>
          <cell r="L17039">
            <v>11</v>
          </cell>
        </row>
        <row r="17040">
          <cell r="E17040">
            <v>36398</v>
          </cell>
          <cell r="F17040">
            <v>13</v>
          </cell>
          <cell r="G17040">
            <v>11</v>
          </cell>
          <cell r="H17040">
            <v>11</v>
          </cell>
          <cell r="I17040">
            <v>4</v>
          </cell>
          <cell r="J17040">
            <v>0</v>
          </cell>
          <cell r="K17040">
            <v>7</v>
          </cell>
          <cell r="L17040">
            <v>0</v>
          </cell>
        </row>
        <row r="17041">
          <cell r="E17041">
            <v>36399</v>
          </cell>
          <cell r="F17041">
            <v>0</v>
          </cell>
          <cell r="G17041">
            <v>11</v>
          </cell>
          <cell r="H17041">
            <v>9</v>
          </cell>
          <cell r="I17041">
            <v>9</v>
          </cell>
          <cell r="J17041">
            <v>6</v>
          </cell>
          <cell r="K17041">
            <v>11</v>
          </cell>
          <cell r="L17041">
            <v>6</v>
          </cell>
        </row>
        <row r="17042">
          <cell r="E17042">
            <v>36400</v>
          </cell>
          <cell r="F17042">
            <v>11</v>
          </cell>
          <cell r="G17042">
            <v>9</v>
          </cell>
          <cell r="H17042">
            <v>9</v>
          </cell>
          <cell r="I17042">
            <v>7</v>
          </cell>
          <cell r="J17042">
            <v>7</v>
          </cell>
          <cell r="K17042">
            <v>6</v>
          </cell>
          <cell r="L17042">
            <v>0</v>
          </cell>
        </row>
        <row r="17043">
          <cell r="E17043">
            <v>36401</v>
          </cell>
          <cell r="F17043">
            <v>19</v>
          </cell>
          <cell r="G17043">
            <v>19</v>
          </cell>
          <cell r="H17043">
            <v>17</v>
          </cell>
          <cell r="I17043">
            <v>11</v>
          </cell>
          <cell r="J17043">
            <v>20</v>
          </cell>
          <cell r="K17043">
            <v>22</v>
          </cell>
          <cell r="L17043">
            <v>17</v>
          </cell>
        </row>
        <row r="17044">
          <cell r="E17044">
            <v>36402</v>
          </cell>
          <cell r="F17044">
            <v>9</v>
          </cell>
          <cell r="G17044">
            <v>4</v>
          </cell>
          <cell r="H17044">
            <v>9</v>
          </cell>
          <cell r="I17044">
            <v>17</v>
          </cell>
          <cell r="J17044">
            <v>20</v>
          </cell>
          <cell r="K17044">
            <v>20</v>
          </cell>
          <cell r="L17044">
            <v>13</v>
          </cell>
        </row>
        <row r="17045">
          <cell r="E17045">
            <v>36403</v>
          </cell>
          <cell r="F17045">
            <v>26</v>
          </cell>
          <cell r="G17045">
            <v>19</v>
          </cell>
          <cell r="H17045">
            <v>9</v>
          </cell>
          <cell r="I17045">
            <v>11</v>
          </cell>
          <cell r="J17045">
            <v>4</v>
          </cell>
          <cell r="K17045">
            <v>7</v>
          </cell>
          <cell r="L17045">
            <v>9</v>
          </cell>
        </row>
        <row r="17046">
          <cell r="E17046">
            <v>36404</v>
          </cell>
          <cell r="F17046">
            <v>11</v>
          </cell>
          <cell r="G17046">
            <v>11</v>
          </cell>
          <cell r="H17046">
            <v>6</v>
          </cell>
          <cell r="I17046">
            <v>11</v>
          </cell>
          <cell r="J17046">
            <v>6</v>
          </cell>
          <cell r="K17046">
            <v>13</v>
          </cell>
          <cell r="L17046">
            <v>4</v>
          </cell>
        </row>
        <row r="17047">
          <cell r="E17047">
            <v>36405</v>
          </cell>
          <cell r="F17047">
            <v>6</v>
          </cell>
          <cell r="G17047">
            <v>9</v>
          </cell>
          <cell r="H17047">
            <v>9</v>
          </cell>
          <cell r="I17047">
            <v>9</v>
          </cell>
          <cell r="J17047">
            <v>7</v>
          </cell>
          <cell r="K17047">
            <v>9</v>
          </cell>
          <cell r="L17047">
            <v>11</v>
          </cell>
        </row>
        <row r="17048">
          <cell r="E17048">
            <v>36406</v>
          </cell>
          <cell r="F17048">
            <v>0</v>
          </cell>
          <cell r="G17048">
            <v>7</v>
          </cell>
          <cell r="H17048">
            <v>6</v>
          </cell>
          <cell r="I17048">
            <v>7</v>
          </cell>
          <cell r="J17048">
            <v>6</v>
          </cell>
          <cell r="K17048">
            <v>0</v>
          </cell>
          <cell r="L17048">
            <v>0</v>
          </cell>
        </row>
        <row r="17049">
          <cell r="E17049">
            <v>36407</v>
          </cell>
          <cell r="F17049">
            <v>20</v>
          </cell>
          <cell r="G17049">
            <v>13</v>
          </cell>
          <cell r="H17049">
            <v>11</v>
          </cell>
          <cell r="I17049">
            <v>11</v>
          </cell>
          <cell r="J17049">
            <v>9</v>
          </cell>
          <cell r="K17049">
            <v>0</v>
          </cell>
          <cell r="L17049">
            <v>4</v>
          </cell>
        </row>
        <row r="17050">
          <cell r="E17050">
            <v>36408</v>
          </cell>
          <cell r="F17050">
            <v>0</v>
          </cell>
          <cell r="G17050">
            <v>0</v>
          </cell>
          <cell r="H17050">
            <v>7</v>
          </cell>
          <cell r="I17050">
            <v>11</v>
          </cell>
          <cell r="J17050">
            <v>11</v>
          </cell>
          <cell r="K17050">
            <v>7</v>
          </cell>
          <cell r="L17050">
            <v>11</v>
          </cell>
        </row>
        <row r="17051">
          <cell r="E17051">
            <v>36409</v>
          </cell>
          <cell r="F17051">
            <v>24</v>
          </cell>
          <cell r="G17051">
            <v>13</v>
          </cell>
          <cell r="H17051">
            <v>19</v>
          </cell>
          <cell r="I17051">
            <v>13</v>
          </cell>
          <cell r="J17051">
            <v>17</v>
          </cell>
          <cell r="K17051">
            <v>19</v>
          </cell>
          <cell r="L17051">
            <v>24</v>
          </cell>
        </row>
        <row r="17052">
          <cell r="E17052">
            <v>36410</v>
          </cell>
          <cell r="F17052">
            <v>9</v>
          </cell>
          <cell r="G17052">
            <v>26</v>
          </cell>
          <cell r="H17052">
            <v>24</v>
          </cell>
          <cell r="I17052">
            <v>24</v>
          </cell>
          <cell r="J17052">
            <v>26</v>
          </cell>
          <cell r="K17052">
            <v>28</v>
          </cell>
          <cell r="L17052">
            <v>15</v>
          </cell>
        </row>
        <row r="17053">
          <cell r="E17053">
            <v>36411</v>
          </cell>
          <cell r="F17053">
            <v>7</v>
          </cell>
          <cell r="G17053">
            <v>4</v>
          </cell>
          <cell r="H17053">
            <v>0</v>
          </cell>
          <cell r="I17053">
            <v>9</v>
          </cell>
          <cell r="J17053">
            <v>7</v>
          </cell>
          <cell r="K17053">
            <v>9</v>
          </cell>
          <cell r="L17053">
            <v>7</v>
          </cell>
        </row>
        <row r="17054">
          <cell r="E17054">
            <v>36412</v>
          </cell>
          <cell r="F17054">
            <v>17</v>
          </cell>
          <cell r="G17054">
            <v>13</v>
          </cell>
          <cell r="H17054">
            <v>11</v>
          </cell>
          <cell r="I17054">
            <v>9</v>
          </cell>
          <cell r="J17054">
            <v>13</v>
          </cell>
          <cell r="K17054">
            <v>15</v>
          </cell>
          <cell r="L17054">
            <v>9</v>
          </cell>
        </row>
        <row r="17055">
          <cell r="E17055">
            <v>36413</v>
          </cell>
          <cell r="F17055">
            <v>30</v>
          </cell>
          <cell r="G17055">
            <v>41</v>
          </cell>
          <cell r="H17055">
            <v>30</v>
          </cell>
          <cell r="I17055">
            <v>20</v>
          </cell>
          <cell r="J17055">
            <v>26</v>
          </cell>
          <cell r="K17055">
            <v>13</v>
          </cell>
          <cell r="L17055">
            <v>13</v>
          </cell>
        </row>
        <row r="17056">
          <cell r="E17056">
            <v>36414</v>
          </cell>
          <cell r="F17056">
            <v>20</v>
          </cell>
          <cell r="G17056">
            <v>20</v>
          </cell>
          <cell r="H17056">
            <v>24</v>
          </cell>
          <cell r="I17056">
            <v>19</v>
          </cell>
          <cell r="J17056">
            <v>20</v>
          </cell>
          <cell r="K17056">
            <v>19</v>
          </cell>
          <cell r="L17056">
            <v>15</v>
          </cell>
        </row>
        <row r="17057">
          <cell r="E17057">
            <v>36415</v>
          </cell>
          <cell r="F17057">
            <v>0</v>
          </cell>
          <cell r="G17057">
            <v>0</v>
          </cell>
          <cell r="H17057">
            <v>0</v>
          </cell>
          <cell r="I17057">
            <v>0</v>
          </cell>
          <cell r="J17057">
            <v>0</v>
          </cell>
          <cell r="K17057">
            <v>0</v>
          </cell>
          <cell r="L17057">
            <v>0</v>
          </cell>
        </row>
        <row r="17058">
          <cell r="E17058">
            <v>36416</v>
          </cell>
          <cell r="F17058">
            <v>7</v>
          </cell>
          <cell r="G17058">
            <v>6</v>
          </cell>
          <cell r="H17058">
            <v>6</v>
          </cell>
          <cell r="I17058">
            <v>9</v>
          </cell>
          <cell r="J17058">
            <v>11</v>
          </cell>
          <cell r="K17058">
            <v>4</v>
          </cell>
          <cell r="L17058">
            <v>6</v>
          </cell>
        </row>
        <row r="17059">
          <cell r="E17059">
            <v>36417</v>
          </cell>
          <cell r="F17059">
            <v>4</v>
          </cell>
          <cell r="G17059">
            <v>9</v>
          </cell>
          <cell r="H17059">
            <v>4</v>
          </cell>
          <cell r="I17059">
            <v>6</v>
          </cell>
          <cell r="J17059">
            <v>9</v>
          </cell>
          <cell r="K17059">
            <v>4</v>
          </cell>
          <cell r="L17059">
            <v>4</v>
          </cell>
        </row>
        <row r="17060">
          <cell r="E17060">
            <v>36418</v>
          </cell>
          <cell r="F17060">
            <v>9</v>
          </cell>
          <cell r="G17060">
            <v>0</v>
          </cell>
          <cell r="H17060">
            <v>6</v>
          </cell>
          <cell r="I17060">
            <v>7</v>
          </cell>
          <cell r="J17060">
            <v>4</v>
          </cell>
          <cell r="K17060">
            <v>7</v>
          </cell>
          <cell r="L17060">
            <v>6</v>
          </cell>
        </row>
        <row r="17061">
          <cell r="E17061">
            <v>36419</v>
          </cell>
          <cell r="F17061">
            <v>4</v>
          </cell>
          <cell r="G17061">
            <v>13</v>
          </cell>
          <cell r="H17061">
            <v>0</v>
          </cell>
          <cell r="I17061">
            <v>0</v>
          </cell>
          <cell r="J17061">
            <v>9</v>
          </cell>
          <cell r="K17061">
            <v>0</v>
          </cell>
          <cell r="L17061">
            <v>0</v>
          </cell>
        </row>
        <row r="17062">
          <cell r="E17062">
            <v>36420</v>
          </cell>
          <cell r="F17062">
            <v>13</v>
          </cell>
          <cell r="G17062">
            <v>4</v>
          </cell>
          <cell r="H17062">
            <v>22</v>
          </cell>
          <cell r="I17062">
            <v>24</v>
          </cell>
          <cell r="J17062">
            <v>20</v>
          </cell>
          <cell r="K17062">
            <v>15</v>
          </cell>
          <cell r="L17062">
            <v>13</v>
          </cell>
        </row>
        <row r="17063">
          <cell r="E17063">
            <v>36421</v>
          </cell>
          <cell r="F17063">
            <v>0</v>
          </cell>
          <cell r="G17063">
            <v>0</v>
          </cell>
          <cell r="H17063">
            <v>0</v>
          </cell>
          <cell r="I17063">
            <v>0</v>
          </cell>
          <cell r="J17063">
            <v>15</v>
          </cell>
          <cell r="K17063">
            <v>11</v>
          </cell>
          <cell r="L17063">
            <v>15</v>
          </cell>
        </row>
        <row r="17064">
          <cell r="E17064">
            <v>36422</v>
          </cell>
          <cell r="F17064">
            <v>7</v>
          </cell>
          <cell r="G17064">
            <v>6</v>
          </cell>
          <cell r="H17064">
            <v>9</v>
          </cell>
          <cell r="I17064">
            <v>11</v>
          </cell>
          <cell r="J17064">
            <v>13</v>
          </cell>
          <cell r="K17064">
            <v>13</v>
          </cell>
          <cell r="L17064">
            <v>6</v>
          </cell>
        </row>
        <row r="17065">
          <cell r="E17065">
            <v>36423</v>
          </cell>
          <cell r="F17065">
            <v>13</v>
          </cell>
          <cell r="G17065">
            <v>11</v>
          </cell>
          <cell r="H17065">
            <v>7</v>
          </cell>
          <cell r="I17065">
            <v>0</v>
          </cell>
          <cell r="J17065">
            <v>0</v>
          </cell>
          <cell r="K17065">
            <v>7</v>
          </cell>
          <cell r="L17065">
            <v>7</v>
          </cell>
        </row>
        <row r="17066">
          <cell r="E17066">
            <v>36424</v>
          </cell>
          <cell r="F17066">
            <v>11</v>
          </cell>
          <cell r="G17066">
            <v>9</v>
          </cell>
          <cell r="H17066">
            <v>15</v>
          </cell>
          <cell r="I17066">
            <v>17</v>
          </cell>
          <cell r="J17066">
            <v>19</v>
          </cell>
          <cell r="K17066">
            <v>13</v>
          </cell>
          <cell r="L17066">
            <v>19</v>
          </cell>
        </row>
        <row r="17067">
          <cell r="E17067">
            <v>36425</v>
          </cell>
          <cell r="F17067">
            <v>15</v>
          </cell>
          <cell r="G17067">
            <v>13</v>
          </cell>
          <cell r="H17067">
            <v>13</v>
          </cell>
          <cell r="I17067">
            <v>17</v>
          </cell>
          <cell r="J17067">
            <v>20</v>
          </cell>
          <cell r="K17067">
            <v>15</v>
          </cell>
          <cell r="L17067">
            <v>15</v>
          </cell>
        </row>
        <row r="17068">
          <cell r="E17068">
            <v>36426</v>
          </cell>
          <cell r="F17068">
            <v>15</v>
          </cell>
          <cell r="G17068">
            <v>13</v>
          </cell>
          <cell r="H17068">
            <v>13</v>
          </cell>
          <cell r="I17068">
            <v>15</v>
          </cell>
          <cell r="J17068">
            <v>11</v>
          </cell>
          <cell r="K17068">
            <v>9</v>
          </cell>
          <cell r="L17068">
            <v>13</v>
          </cell>
        </row>
        <row r="17069">
          <cell r="E17069">
            <v>36427</v>
          </cell>
          <cell r="F17069">
            <v>39</v>
          </cell>
          <cell r="G17069">
            <v>41</v>
          </cell>
          <cell r="H17069">
            <v>24</v>
          </cell>
          <cell r="I17069">
            <v>7</v>
          </cell>
          <cell r="J17069">
            <v>15</v>
          </cell>
          <cell r="K17069">
            <v>13</v>
          </cell>
          <cell r="L17069">
            <v>17</v>
          </cell>
        </row>
        <row r="17070">
          <cell r="E17070">
            <v>36428</v>
          </cell>
          <cell r="F17070">
            <v>7</v>
          </cell>
          <cell r="G17070">
            <v>4</v>
          </cell>
          <cell r="H17070">
            <v>7</v>
          </cell>
          <cell r="I17070">
            <v>0</v>
          </cell>
          <cell r="J17070">
            <v>11</v>
          </cell>
          <cell r="K17070">
            <v>7</v>
          </cell>
          <cell r="L17070">
            <v>7</v>
          </cell>
        </row>
        <row r="17071">
          <cell r="E17071">
            <v>36429</v>
          </cell>
          <cell r="F17071">
            <v>13</v>
          </cell>
          <cell r="G17071">
            <v>15</v>
          </cell>
          <cell r="H17071">
            <v>7</v>
          </cell>
          <cell r="I17071">
            <v>17</v>
          </cell>
          <cell r="J17071">
            <v>15</v>
          </cell>
          <cell r="K17071">
            <v>13</v>
          </cell>
          <cell r="L17071">
            <v>15</v>
          </cell>
        </row>
        <row r="17072">
          <cell r="E17072">
            <v>36430</v>
          </cell>
          <cell r="F17072">
            <v>19</v>
          </cell>
          <cell r="G17072">
            <v>15</v>
          </cell>
          <cell r="H17072">
            <v>17</v>
          </cell>
          <cell r="I17072">
            <v>20</v>
          </cell>
          <cell r="J17072">
            <v>17</v>
          </cell>
          <cell r="K17072">
            <v>17</v>
          </cell>
          <cell r="L17072">
            <v>20</v>
          </cell>
        </row>
        <row r="17073">
          <cell r="E17073">
            <v>36431</v>
          </cell>
          <cell r="F17073">
            <v>6</v>
          </cell>
          <cell r="G17073">
            <v>11</v>
          </cell>
          <cell r="H17073">
            <v>13</v>
          </cell>
          <cell r="I17073">
            <v>9</v>
          </cell>
          <cell r="J17073">
            <v>9</v>
          </cell>
          <cell r="K17073">
            <v>4</v>
          </cell>
          <cell r="L17073">
            <v>6</v>
          </cell>
        </row>
        <row r="17074">
          <cell r="E17074">
            <v>36432</v>
          </cell>
          <cell r="F17074">
            <v>7</v>
          </cell>
          <cell r="G17074">
            <v>22</v>
          </cell>
          <cell r="H17074">
            <v>33</v>
          </cell>
          <cell r="I17074">
            <v>9</v>
          </cell>
          <cell r="J17074">
            <v>15</v>
          </cell>
          <cell r="K17074">
            <v>33</v>
          </cell>
          <cell r="L17074">
            <v>24</v>
          </cell>
        </row>
        <row r="17075">
          <cell r="E17075">
            <v>36433</v>
          </cell>
          <cell r="F17075">
            <v>4</v>
          </cell>
          <cell r="G17075">
            <v>4</v>
          </cell>
          <cell r="H17075">
            <v>6</v>
          </cell>
          <cell r="I17075">
            <v>6</v>
          </cell>
          <cell r="J17075">
            <v>13</v>
          </cell>
          <cell r="K17075">
            <v>11</v>
          </cell>
          <cell r="L17075">
            <v>11</v>
          </cell>
        </row>
        <row r="17076">
          <cell r="E17076">
            <v>36434</v>
          </cell>
          <cell r="F17076">
            <v>7</v>
          </cell>
          <cell r="G17076">
            <v>9</v>
          </cell>
          <cell r="H17076">
            <v>9</v>
          </cell>
          <cell r="I17076">
            <v>11</v>
          </cell>
          <cell r="J17076">
            <v>6</v>
          </cell>
          <cell r="K17076">
            <v>4</v>
          </cell>
          <cell r="L17076">
            <v>0</v>
          </cell>
        </row>
        <row r="17077">
          <cell r="E17077">
            <v>36435</v>
          </cell>
          <cell r="F17077">
            <v>26</v>
          </cell>
          <cell r="G17077">
            <v>15</v>
          </cell>
          <cell r="H17077">
            <v>17</v>
          </cell>
          <cell r="I17077">
            <v>13</v>
          </cell>
          <cell r="J17077">
            <v>11</v>
          </cell>
          <cell r="K17077">
            <v>11</v>
          </cell>
          <cell r="L17077">
            <v>9</v>
          </cell>
        </row>
        <row r="17078">
          <cell r="E17078">
            <v>36436</v>
          </cell>
          <cell r="F17078">
            <v>9</v>
          </cell>
          <cell r="G17078">
            <v>9</v>
          </cell>
          <cell r="H17078">
            <v>4</v>
          </cell>
          <cell r="I17078">
            <v>7</v>
          </cell>
          <cell r="J17078">
            <v>9</v>
          </cell>
          <cell r="K17078">
            <v>6</v>
          </cell>
          <cell r="L17078">
            <v>9</v>
          </cell>
        </row>
        <row r="17079">
          <cell r="E17079">
            <v>36437</v>
          </cell>
          <cell r="F17079">
            <v>11</v>
          </cell>
          <cell r="G17079">
            <v>15</v>
          </cell>
          <cell r="H17079">
            <v>9</v>
          </cell>
          <cell r="I17079">
            <v>13</v>
          </cell>
          <cell r="J17079">
            <v>15</v>
          </cell>
          <cell r="K17079">
            <v>7</v>
          </cell>
          <cell r="L17079">
            <v>0</v>
          </cell>
        </row>
        <row r="17080">
          <cell r="E17080">
            <v>36438</v>
          </cell>
          <cell r="F17080">
            <v>15</v>
          </cell>
          <cell r="G17080">
            <v>11</v>
          </cell>
          <cell r="H17080">
            <v>15</v>
          </cell>
          <cell r="I17080">
            <v>11</v>
          </cell>
          <cell r="J17080">
            <v>6</v>
          </cell>
          <cell r="K17080">
            <v>7</v>
          </cell>
          <cell r="L17080">
            <v>9</v>
          </cell>
        </row>
        <row r="17081">
          <cell r="E17081">
            <v>36439</v>
          </cell>
          <cell r="F17081">
            <v>7</v>
          </cell>
          <cell r="G17081">
            <v>11</v>
          </cell>
          <cell r="H17081">
            <v>4</v>
          </cell>
          <cell r="I17081">
            <v>7</v>
          </cell>
          <cell r="J17081">
            <v>9</v>
          </cell>
          <cell r="K17081">
            <v>9</v>
          </cell>
          <cell r="L17081">
            <v>11</v>
          </cell>
        </row>
        <row r="17082">
          <cell r="E17082">
            <v>36440</v>
          </cell>
          <cell r="F17082">
            <v>7</v>
          </cell>
          <cell r="G17082">
            <v>9</v>
          </cell>
          <cell r="H17082">
            <v>13</v>
          </cell>
          <cell r="I17082">
            <v>0</v>
          </cell>
          <cell r="J17082">
            <v>11</v>
          </cell>
          <cell r="K17082">
            <v>7</v>
          </cell>
          <cell r="L17082">
            <v>15</v>
          </cell>
        </row>
        <row r="17083">
          <cell r="E17083">
            <v>36441</v>
          </cell>
          <cell r="F17083">
            <v>6</v>
          </cell>
          <cell r="G17083">
            <v>9</v>
          </cell>
          <cell r="H17083">
            <v>9</v>
          </cell>
          <cell r="I17083">
            <v>4</v>
          </cell>
          <cell r="J17083">
            <v>6</v>
          </cell>
          <cell r="K17083">
            <v>11</v>
          </cell>
          <cell r="L17083">
            <v>4</v>
          </cell>
        </row>
        <row r="17084">
          <cell r="E17084">
            <v>36442</v>
          </cell>
          <cell r="F17084">
            <v>22</v>
          </cell>
          <cell r="G17084">
            <v>20</v>
          </cell>
          <cell r="H17084">
            <v>15</v>
          </cell>
          <cell r="I17084">
            <v>4</v>
          </cell>
          <cell r="J17084">
            <v>9</v>
          </cell>
          <cell r="K17084">
            <v>13</v>
          </cell>
          <cell r="L17084">
            <v>15</v>
          </cell>
        </row>
        <row r="17085">
          <cell r="E17085">
            <v>36443</v>
          </cell>
          <cell r="F17085">
            <v>6</v>
          </cell>
          <cell r="G17085">
            <v>11</v>
          </cell>
          <cell r="H17085">
            <v>9</v>
          </cell>
          <cell r="I17085">
            <v>7</v>
          </cell>
          <cell r="J17085">
            <v>6</v>
          </cell>
          <cell r="K17085">
            <v>6</v>
          </cell>
          <cell r="L17085">
            <v>7</v>
          </cell>
        </row>
        <row r="17086">
          <cell r="E17086">
            <v>36444</v>
          </cell>
          <cell r="F17086">
            <v>9</v>
          </cell>
          <cell r="G17086">
            <v>7</v>
          </cell>
          <cell r="H17086">
            <v>7</v>
          </cell>
          <cell r="I17086">
            <v>6</v>
          </cell>
          <cell r="J17086">
            <v>13</v>
          </cell>
          <cell r="K17086">
            <v>13</v>
          </cell>
          <cell r="L17086">
            <v>13</v>
          </cell>
        </row>
        <row r="17087">
          <cell r="E17087">
            <v>36445</v>
          </cell>
          <cell r="F17087">
            <v>4</v>
          </cell>
          <cell r="G17087">
            <v>6</v>
          </cell>
          <cell r="H17087">
            <v>4</v>
          </cell>
          <cell r="I17087">
            <v>9</v>
          </cell>
          <cell r="J17087">
            <v>13</v>
          </cell>
          <cell r="K17087">
            <v>11</v>
          </cell>
          <cell r="L17087">
            <v>7</v>
          </cell>
        </row>
        <row r="17088">
          <cell r="E17088">
            <v>36446</v>
          </cell>
          <cell r="F17088">
            <v>11</v>
          </cell>
          <cell r="G17088">
            <v>13</v>
          </cell>
          <cell r="H17088">
            <v>4</v>
          </cell>
          <cell r="I17088">
            <v>7</v>
          </cell>
          <cell r="J17088">
            <v>26</v>
          </cell>
          <cell r="K17088">
            <v>4</v>
          </cell>
          <cell r="L17088">
            <v>11</v>
          </cell>
        </row>
        <row r="17089">
          <cell r="E17089">
            <v>36447</v>
          </cell>
          <cell r="F17089">
            <v>13</v>
          </cell>
          <cell r="G17089">
            <v>6</v>
          </cell>
          <cell r="H17089">
            <v>7</v>
          </cell>
          <cell r="I17089">
            <v>15</v>
          </cell>
          <cell r="J17089">
            <v>28</v>
          </cell>
          <cell r="K17089">
            <v>11</v>
          </cell>
          <cell r="L17089">
            <v>19</v>
          </cell>
        </row>
        <row r="17090">
          <cell r="E17090">
            <v>36448</v>
          </cell>
          <cell r="F17090">
            <v>13</v>
          </cell>
          <cell r="G17090">
            <v>15</v>
          </cell>
          <cell r="H17090">
            <v>11</v>
          </cell>
          <cell r="I17090">
            <v>7</v>
          </cell>
          <cell r="J17090">
            <v>15</v>
          </cell>
          <cell r="K17090">
            <v>9</v>
          </cell>
          <cell r="L17090">
            <v>15</v>
          </cell>
        </row>
        <row r="17091">
          <cell r="E17091">
            <v>36449</v>
          </cell>
          <cell r="F17091">
            <v>7</v>
          </cell>
          <cell r="G17091">
            <v>0</v>
          </cell>
          <cell r="H17091">
            <v>4</v>
          </cell>
          <cell r="I17091">
            <v>13</v>
          </cell>
          <cell r="J17091">
            <v>0</v>
          </cell>
          <cell r="K17091">
            <v>7</v>
          </cell>
          <cell r="L17091">
            <v>4</v>
          </cell>
        </row>
        <row r="17092">
          <cell r="E17092">
            <v>36450</v>
          </cell>
          <cell r="F17092">
            <v>19</v>
          </cell>
          <cell r="G17092">
            <v>26</v>
          </cell>
          <cell r="H17092">
            <v>32</v>
          </cell>
          <cell r="I17092">
            <v>32</v>
          </cell>
          <cell r="J17092">
            <v>32</v>
          </cell>
          <cell r="K17092">
            <v>28</v>
          </cell>
          <cell r="L17092">
            <v>32</v>
          </cell>
        </row>
        <row r="17093">
          <cell r="E17093">
            <v>36451</v>
          </cell>
          <cell r="F17093">
            <v>20</v>
          </cell>
          <cell r="G17093">
            <v>17</v>
          </cell>
          <cell r="H17093">
            <v>19</v>
          </cell>
          <cell r="I17093">
            <v>17</v>
          </cell>
          <cell r="J17093">
            <v>19</v>
          </cell>
          <cell r="K17093">
            <v>15</v>
          </cell>
          <cell r="L17093">
            <v>15</v>
          </cell>
        </row>
        <row r="17094">
          <cell r="E17094">
            <v>36452</v>
          </cell>
          <cell r="F17094">
            <v>15</v>
          </cell>
          <cell r="G17094">
            <v>11</v>
          </cell>
          <cell r="H17094">
            <v>6</v>
          </cell>
          <cell r="I17094">
            <v>9</v>
          </cell>
          <cell r="J17094">
            <v>4</v>
          </cell>
          <cell r="K17094">
            <v>6</v>
          </cell>
          <cell r="L17094">
            <v>0</v>
          </cell>
        </row>
        <row r="17095">
          <cell r="E17095">
            <v>36453</v>
          </cell>
          <cell r="F17095">
            <v>30</v>
          </cell>
          <cell r="G17095">
            <v>30</v>
          </cell>
          <cell r="H17095">
            <v>32</v>
          </cell>
          <cell r="I17095">
            <v>30</v>
          </cell>
          <cell r="J17095">
            <v>30</v>
          </cell>
          <cell r="K17095">
            <v>39</v>
          </cell>
          <cell r="L17095">
            <v>26</v>
          </cell>
        </row>
        <row r="17096">
          <cell r="E17096">
            <v>36454</v>
          </cell>
          <cell r="F17096">
            <v>24</v>
          </cell>
          <cell r="G17096">
            <v>20</v>
          </cell>
          <cell r="H17096">
            <v>13</v>
          </cell>
          <cell r="I17096">
            <v>4</v>
          </cell>
          <cell r="J17096">
            <v>4</v>
          </cell>
          <cell r="K17096">
            <v>0</v>
          </cell>
          <cell r="L17096">
            <v>0</v>
          </cell>
        </row>
        <row r="17097">
          <cell r="E17097">
            <v>36455</v>
          </cell>
          <cell r="F17097">
            <v>4</v>
          </cell>
          <cell r="G17097">
            <v>4</v>
          </cell>
          <cell r="H17097">
            <v>15</v>
          </cell>
          <cell r="I17097">
            <v>11</v>
          </cell>
          <cell r="J17097">
            <v>0</v>
          </cell>
          <cell r="K17097">
            <v>0</v>
          </cell>
          <cell r="L17097">
            <v>7</v>
          </cell>
        </row>
        <row r="17098">
          <cell r="E17098">
            <v>36456</v>
          </cell>
          <cell r="F17098">
            <v>15</v>
          </cell>
          <cell r="G17098">
            <v>19</v>
          </cell>
          <cell r="H17098">
            <v>17</v>
          </cell>
          <cell r="I17098">
            <v>7</v>
          </cell>
          <cell r="J17098">
            <v>4</v>
          </cell>
          <cell r="K17098">
            <v>6</v>
          </cell>
          <cell r="L17098">
            <v>4</v>
          </cell>
        </row>
        <row r="17099">
          <cell r="E17099">
            <v>36457</v>
          </cell>
          <cell r="F17099">
            <v>11</v>
          </cell>
          <cell r="G17099">
            <v>13</v>
          </cell>
          <cell r="H17099">
            <v>17</v>
          </cell>
          <cell r="I17099">
            <v>7</v>
          </cell>
          <cell r="J17099">
            <v>9</v>
          </cell>
          <cell r="K17099">
            <v>6</v>
          </cell>
          <cell r="L17099">
            <v>0</v>
          </cell>
        </row>
        <row r="17100">
          <cell r="E17100">
            <v>36458</v>
          </cell>
          <cell r="F17100">
            <v>9</v>
          </cell>
          <cell r="G17100">
            <v>7</v>
          </cell>
          <cell r="H17100">
            <v>9</v>
          </cell>
          <cell r="I17100">
            <v>4</v>
          </cell>
          <cell r="J17100">
            <v>7</v>
          </cell>
          <cell r="K17100">
            <v>6</v>
          </cell>
          <cell r="L17100">
            <v>6</v>
          </cell>
        </row>
        <row r="17101">
          <cell r="E17101">
            <v>36459</v>
          </cell>
          <cell r="F17101">
            <v>7</v>
          </cell>
          <cell r="G17101">
            <v>4</v>
          </cell>
          <cell r="H17101">
            <v>15</v>
          </cell>
          <cell r="I17101">
            <v>15</v>
          </cell>
          <cell r="J17101">
            <v>24</v>
          </cell>
          <cell r="K17101">
            <v>26</v>
          </cell>
          <cell r="L17101">
            <v>20</v>
          </cell>
        </row>
        <row r="17102">
          <cell r="E17102">
            <v>36460</v>
          </cell>
          <cell r="F17102">
            <v>11</v>
          </cell>
          <cell r="G17102">
            <v>6</v>
          </cell>
          <cell r="H17102">
            <v>0</v>
          </cell>
          <cell r="I17102">
            <v>4</v>
          </cell>
          <cell r="J17102">
            <v>0</v>
          </cell>
          <cell r="K17102">
            <v>6</v>
          </cell>
          <cell r="L17102">
            <v>7</v>
          </cell>
        </row>
        <row r="17103">
          <cell r="E17103">
            <v>36461</v>
          </cell>
          <cell r="F17103">
            <v>24</v>
          </cell>
          <cell r="G17103">
            <v>28</v>
          </cell>
          <cell r="H17103">
            <v>19</v>
          </cell>
          <cell r="I17103">
            <v>13</v>
          </cell>
          <cell r="J17103">
            <v>6</v>
          </cell>
          <cell r="K17103">
            <v>7</v>
          </cell>
          <cell r="L17103">
            <v>0</v>
          </cell>
        </row>
        <row r="17104">
          <cell r="E17104">
            <v>36462</v>
          </cell>
          <cell r="F17104">
            <v>17</v>
          </cell>
          <cell r="G17104">
            <v>13</v>
          </cell>
          <cell r="H17104">
            <v>19</v>
          </cell>
          <cell r="I17104">
            <v>20</v>
          </cell>
          <cell r="J17104">
            <v>28</v>
          </cell>
          <cell r="K17104">
            <v>24</v>
          </cell>
          <cell r="L17104">
            <v>28</v>
          </cell>
        </row>
        <row r="17105">
          <cell r="E17105">
            <v>36463</v>
          </cell>
          <cell r="F17105">
            <v>17</v>
          </cell>
          <cell r="G17105">
            <v>11</v>
          </cell>
          <cell r="H17105">
            <v>13</v>
          </cell>
          <cell r="I17105">
            <v>9</v>
          </cell>
          <cell r="J17105">
            <v>4</v>
          </cell>
          <cell r="K17105">
            <v>17</v>
          </cell>
          <cell r="L17105">
            <v>17</v>
          </cell>
        </row>
        <row r="17106">
          <cell r="E17106">
            <v>36464</v>
          </cell>
          <cell r="F17106">
            <v>9</v>
          </cell>
          <cell r="G17106">
            <v>13</v>
          </cell>
          <cell r="H17106">
            <v>15</v>
          </cell>
          <cell r="I17106">
            <v>9</v>
          </cell>
          <cell r="J17106">
            <v>15</v>
          </cell>
          <cell r="K17106">
            <v>9</v>
          </cell>
          <cell r="L17106">
            <v>11</v>
          </cell>
        </row>
        <row r="17107">
          <cell r="E17107">
            <v>36465</v>
          </cell>
          <cell r="F17107">
            <v>7</v>
          </cell>
          <cell r="G17107">
            <v>9</v>
          </cell>
          <cell r="H17107">
            <v>0</v>
          </cell>
          <cell r="I17107">
            <v>7</v>
          </cell>
          <cell r="J17107">
            <v>6</v>
          </cell>
          <cell r="K17107">
            <v>17</v>
          </cell>
          <cell r="L17107">
            <v>9</v>
          </cell>
        </row>
        <row r="17108">
          <cell r="E17108">
            <v>36466</v>
          </cell>
          <cell r="F17108">
            <v>6</v>
          </cell>
          <cell r="G17108">
            <v>6</v>
          </cell>
          <cell r="H17108">
            <v>0</v>
          </cell>
          <cell r="I17108">
            <v>4</v>
          </cell>
          <cell r="J17108">
            <v>4</v>
          </cell>
          <cell r="K17108">
            <v>11</v>
          </cell>
          <cell r="L17108">
            <v>0</v>
          </cell>
        </row>
        <row r="17109">
          <cell r="E17109">
            <v>36467</v>
          </cell>
          <cell r="F17109">
            <v>26</v>
          </cell>
          <cell r="G17109">
            <v>28</v>
          </cell>
          <cell r="H17109">
            <v>22</v>
          </cell>
          <cell r="I17109">
            <v>13</v>
          </cell>
          <cell r="J17109">
            <v>9</v>
          </cell>
          <cell r="K17109">
            <v>11</v>
          </cell>
          <cell r="L17109">
            <v>11</v>
          </cell>
        </row>
        <row r="17110">
          <cell r="E17110">
            <v>36468</v>
          </cell>
          <cell r="F17110">
            <v>7</v>
          </cell>
          <cell r="G17110">
            <v>19</v>
          </cell>
          <cell r="H17110">
            <v>32</v>
          </cell>
          <cell r="I17110">
            <v>39</v>
          </cell>
          <cell r="J17110">
            <v>39</v>
          </cell>
          <cell r="K17110">
            <v>24</v>
          </cell>
          <cell r="L17110">
            <v>19</v>
          </cell>
        </row>
        <row r="17111">
          <cell r="E17111">
            <v>36469</v>
          </cell>
          <cell r="F17111">
            <v>4</v>
          </cell>
          <cell r="G17111">
            <v>0</v>
          </cell>
          <cell r="H17111">
            <v>4</v>
          </cell>
          <cell r="I17111">
            <v>0</v>
          </cell>
          <cell r="J17111">
            <v>0</v>
          </cell>
          <cell r="K17111">
            <v>0</v>
          </cell>
          <cell r="L17111">
            <v>0</v>
          </cell>
        </row>
        <row r="17112">
          <cell r="E17112">
            <v>36470</v>
          </cell>
          <cell r="F17112">
            <v>6</v>
          </cell>
          <cell r="G17112">
            <v>0</v>
          </cell>
          <cell r="H17112">
            <v>4</v>
          </cell>
          <cell r="I17112">
            <v>4</v>
          </cell>
          <cell r="J17112">
            <v>4</v>
          </cell>
          <cell r="K17112">
            <v>0</v>
          </cell>
          <cell r="L17112">
            <v>7</v>
          </cell>
        </row>
        <row r="17113">
          <cell r="E17113">
            <v>36471</v>
          </cell>
          <cell r="F17113">
            <v>15</v>
          </cell>
          <cell r="G17113">
            <v>0</v>
          </cell>
          <cell r="H17113">
            <v>7</v>
          </cell>
          <cell r="I17113">
            <v>7</v>
          </cell>
          <cell r="J17113">
            <v>11</v>
          </cell>
          <cell r="K17113">
            <v>7</v>
          </cell>
          <cell r="L17113">
            <v>13</v>
          </cell>
        </row>
        <row r="17114">
          <cell r="E17114">
            <v>36472</v>
          </cell>
          <cell r="F17114">
            <v>0</v>
          </cell>
          <cell r="G17114">
            <v>9</v>
          </cell>
          <cell r="H17114">
            <v>11</v>
          </cell>
          <cell r="I17114">
            <v>17</v>
          </cell>
          <cell r="J17114">
            <v>13</v>
          </cell>
          <cell r="K17114">
            <v>13</v>
          </cell>
          <cell r="L17114">
            <v>9</v>
          </cell>
        </row>
        <row r="17115">
          <cell r="E17115">
            <v>36473</v>
          </cell>
          <cell r="F17115">
            <v>9</v>
          </cell>
          <cell r="G17115">
            <v>9</v>
          </cell>
          <cell r="H17115">
            <v>4</v>
          </cell>
          <cell r="I17115">
            <v>9</v>
          </cell>
          <cell r="J17115">
            <v>6</v>
          </cell>
          <cell r="K17115">
            <v>7</v>
          </cell>
          <cell r="L17115">
            <v>11</v>
          </cell>
        </row>
        <row r="17116">
          <cell r="E17116">
            <v>36474</v>
          </cell>
          <cell r="F17116">
            <v>9</v>
          </cell>
          <cell r="G17116">
            <v>0</v>
          </cell>
          <cell r="H17116">
            <v>0</v>
          </cell>
          <cell r="I17116">
            <v>7</v>
          </cell>
          <cell r="J17116">
            <v>4</v>
          </cell>
          <cell r="K17116">
            <v>7</v>
          </cell>
          <cell r="L17116">
            <v>9</v>
          </cell>
        </row>
        <row r="17117">
          <cell r="E17117">
            <v>36475</v>
          </cell>
          <cell r="F17117">
            <v>7</v>
          </cell>
          <cell r="G17117">
            <v>4</v>
          </cell>
          <cell r="H17117">
            <v>0</v>
          </cell>
          <cell r="I17117">
            <v>4</v>
          </cell>
          <cell r="J17117">
            <v>4</v>
          </cell>
          <cell r="K17117">
            <v>6</v>
          </cell>
          <cell r="L17117">
            <v>0</v>
          </cell>
        </row>
        <row r="17118">
          <cell r="E17118">
            <v>36476</v>
          </cell>
          <cell r="F17118">
            <v>7</v>
          </cell>
          <cell r="G17118">
            <v>24</v>
          </cell>
          <cell r="H17118">
            <v>43</v>
          </cell>
          <cell r="I17118">
            <v>35</v>
          </cell>
          <cell r="J17118">
            <v>26</v>
          </cell>
          <cell r="K17118">
            <v>28</v>
          </cell>
          <cell r="L17118">
            <v>30</v>
          </cell>
        </row>
        <row r="17119">
          <cell r="E17119">
            <v>36477</v>
          </cell>
          <cell r="F17119">
            <v>15</v>
          </cell>
          <cell r="G17119">
            <v>9</v>
          </cell>
          <cell r="H17119">
            <v>9</v>
          </cell>
          <cell r="I17119">
            <v>9</v>
          </cell>
          <cell r="J17119">
            <v>9</v>
          </cell>
          <cell r="K17119">
            <v>4</v>
          </cell>
          <cell r="L17119">
            <v>9</v>
          </cell>
        </row>
        <row r="17120">
          <cell r="E17120">
            <v>36478</v>
          </cell>
          <cell r="F17120">
            <v>19</v>
          </cell>
          <cell r="G17120">
            <v>22</v>
          </cell>
          <cell r="H17120">
            <v>15</v>
          </cell>
          <cell r="I17120">
            <v>9</v>
          </cell>
          <cell r="J17120">
            <v>9</v>
          </cell>
          <cell r="K17120">
            <v>11</v>
          </cell>
          <cell r="L17120">
            <v>6</v>
          </cell>
        </row>
        <row r="17121">
          <cell r="E17121">
            <v>36479</v>
          </cell>
          <cell r="F17121">
            <v>15</v>
          </cell>
          <cell r="G17121">
            <v>17</v>
          </cell>
          <cell r="H17121">
            <v>0</v>
          </cell>
          <cell r="I17121">
            <v>4</v>
          </cell>
          <cell r="J17121">
            <v>11</v>
          </cell>
          <cell r="K17121">
            <v>7</v>
          </cell>
          <cell r="L17121">
            <v>17</v>
          </cell>
        </row>
        <row r="17122">
          <cell r="E17122">
            <v>36480</v>
          </cell>
          <cell r="F17122">
            <v>4</v>
          </cell>
          <cell r="G17122">
            <v>7</v>
          </cell>
          <cell r="H17122">
            <v>0</v>
          </cell>
          <cell r="I17122">
            <v>9</v>
          </cell>
          <cell r="J17122">
            <v>6</v>
          </cell>
          <cell r="K17122">
            <v>13</v>
          </cell>
          <cell r="L17122">
            <v>17</v>
          </cell>
        </row>
        <row r="17123">
          <cell r="E17123">
            <v>36481</v>
          </cell>
          <cell r="F17123">
            <v>6</v>
          </cell>
          <cell r="G17123">
            <v>0</v>
          </cell>
          <cell r="H17123">
            <v>9</v>
          </cell>
          <cell r="I17123">
            <v>9</v>
          </cell>
          <cell r="J17123">
            <v>11</v>
          </cell>
          <cell r="K17123">
            <v>11</v>
          </cell>
          <cell r="L17123">
            <v>9</v>
          </cell>
        </row>
        <row r="17124">
          <cell r="E17124">
            <v>36482</v>
          </cell>
          <cell r="F17124">
            <v>15</v>
          </cell>
          <cell r="G17124">
            <v>11</v>
          </cell>
          <cell r="H17124">
            <v>13</v>
          </cell>
          <cell r="I17124">
            <v>20</v>
          </cell>
          <cell r="J17124">
            <v>13</v>
          </cell>
          <cell r="K17124">
            <v>11</v>
          </cell>
          <cell r="L17124">
            <v>7</v>
          </cell>
        </row>
        <row r="17125">
          <cell r="E17125">
            <v>36483</v>
          </cell>
          <cell r="F17125">
            <v>15</v>
          </cell>
          <cell r="G17125">
            <v>7</v>
          </cell>
          <cell r="H17125">
            <v>9</v>
          </cell>
          <cell r="I17125">
            <v>7</v>
          </cell>
          <cell r="J17125">
            <v>7</v>
          </cell>
          <cell r="K17125">
            <v>9</v>
          </cell>
          <cell r="L17125">
            <v>7</v>
          </cell>
        </row>
        <row r="17126">
          <cell r="E17126">
            <v>36484</v>
          </cell>
          <cell r="F17126">
            <v>17</v>
          </cell>
          <cell r="G17126">
            <v>15</v>
          </cell>
          <cell r="H17126">
            <v>7</v>
          </cell>
          <cell r="I17126">
            <v>6</v>
          </cell>
          <cell r="J17126">
            <v>4</v>
          </cell>
          <cell r="K17126">
            <v>6</v>
          </cell>
          <cell r="L17126">
            <v>15</v>
          </cell>
        </row>
        <row r="17127">
          <cell r="E17127">
            <v>36485</v>
          </cell>
          <cell r="F17127">
            <v>17</v>
          </cell>
          <cell r="G17127">
            <v>11</v>
          </cell>
          <cell r="H17127">
            <v>9</v>
          </cell>
          <cell r="I17127">
            <v>9</v>
          </cell>
          <cell r="J17127">
            <v>7</v>
          </cell>
          <cell r="K17127">
            <v>9</v>
          </cell>
          <cell r="L17127">
            <v>11</v>
          </cell>
        </row>
        <row r="17128">
          <cell r="E17128">
            <v>36486</v>
          </cell>
          <cell r="F17128">
            <v>6</v>
          </cell>
          <cell r="G17128">
            <v>11</v>
          </cell>
          <cell r="H17128">
            <v>6</v>
          </cell>
          <cell r="I17128">
            <v>4</v>
          </cell>
          <cell r="J17128">
            <v>6</v>
          </cell>
          <cell r="K17128">
            <v>4</v>
          </cell>
          <cell r="L17128">
            <v>6</v>
          </cell>
        </row>
        <row r="17129">
          <cell r="E17129">
            <v>36487</v>
          </cell>
          <cell r="F17129">
            <v>9</v>
          </cell>
          <cell r="G17129">
            <v>7</v>
          </cell>
          <cell r="H17129">
            <v>7</v>
          </cell>
          <cell r="I17129">
            <v>11</v>
          </cell>
          <cell r="J17129">
            <v>6</v>
          </cell>
          <cell r="K17129">
            <v>15</v>
          </cell>
          <cell r="L17129">
            <v>11</v>
          </cell>
        </row>
        <row r="17130">
          <cell r="E17130">
            <v>36488</v>
          </cell>
          <cell r="F17130">
            <v>7</v>
          </cell>
          <cell r="G17130">
            <v>4</v>
          </cell>
          <cell r="H17130">
            <v>4</v>
          </cell>
          <cell r="I17130">
            <v>0</v>
          </cell>
          <cell r="J17130">
            <v>4</v>
          </cell>
          <cell r="K17130">
            <v>0</v>
          </cell>
          <cell r="L17130">
            <v>11</v>
          </cell>
        </row>
        <row r="17131">
          <cell r="E17131">
            <v>36489</v>
          </cell>
          <cell r="F17131">
            <v>24</v>
          </cell>
          <cell r="G17131">
            <v>22</v>
          </cell>
          <cell r="H17131">
            <v>24</v>
          </cell>
          <cell r="I17131">
            <v>19</v>
          </cell>
          <cell r="J17131">
            <v>19</v>
          </cell>
          <cell r="K17131">
            <v>17</v>
          </cell>
          <cell r="L17131">
            <v>9</v>
          </cell>
        </row>
        <row r="17132">
          <cell r="E17132">
            <v>36490</v>
          </cell>
          <cell r="F17132">
            <v>11</v>
          </cell>
          <cell r="G17132">
            <v>4</v>
          </cell>
          <cell r="H17132">
            <v>7</v>
          </cell>
          <cell r="I17132">
            <v>9</v>
          </cell>
          <cell r="J17132">
            <v>7</v>
          </cell>
          <cell r="K17132">
            <v>7</v>
          </cell>
          <cell r="L17132">
            <v>11</v>
          </cell>
        </row>
        <row r="17133">
          <cell r="E17133">
            <v>36491</v>
          </cell>
          <cell r="F17133">
            <v>0</v>
          </cell>
          <cell r="G17133">
            <v>6</v>
          </cell>
          <cell r="H17133">
            <v>9</v>
          </cell>
          <cell r="I17133">
            <v>9</v>
          </cell>
          <cell r="J17133">
            <v>17</v>
          </cell>
          <cell r="K17133">
            <v>13</v>
          </cell>
          <cell r="L17133">
            <v>11</v>
          </cell>
        </row>
        <row r="17134">
          <cell r="E17134">
            <v>36492</v>
          </cell>
          <cell r="F17134">
            <v>9</v>
          </cell>
          <cell r="G17134">
            <v>13</v>
          </cell>
          <cell r="H17134">
            <v>4</v>
          </cell>
          <cell r="I17134">
            <v>13</v>
          </cell>
          <cell r="J17134">
            <v>9</v>
          </cell>
          <cell r="K17134">
            <v>4</v>
          </cell>
          <cell r="L17134">
            <v>15</v>
          </cell>
        </row>
        <row r="17135">
          <cell r="E17135">
            <v>36493</v>
          </cell>
          <cell r="F17135">
            <v>9</v>
          </cell>
          <cell r="G17135">
            <v>13</v>
          </cell>
          <cell r="H17135">
            <v>9</v>
          </cell>
          <cell r="I17135">
            <v>15</v>
          </cell>
          <cell r="J17135">
            <v>6</v>
          </cell>
          <cell r="K17135">
            <v>9</v>
          </cell>
          <cell r="L17135">
            <v>17</v>
          </cell>
        </row>
        <row r="17136">
          <cell r="E17136">
            <v>36494</v>
          </cell>
          <cell r="F17136">
            <v>26</v>
          </cell>
          <cell r="G17136">
            <v>22</v>
          </cell>
          <cell r="H17136">
            <v>9</v>
          </cell>
          <cell r="I17136">
            <v>7</v>
          </cell>
          <cell r="J17136">
            <v>0</v>
          </cell>
          <cell r="K17136">
            <v>19</v>
          </cell>
          <cell r="L17136">
            <v>13</v>
          </cell>
        </row>
        <row r="17137">
          <cell r="E17137">
            <v>36495</v>
          </cell>
          <cell r="F17137">
            <v>4</v>
          </cell>
          <cell r="G17137">
            <v>4</v>
          </cell>
          <cell r="H17137">
            <v>13</v>
          </cell>
          <cell r="I17137">
            <v>0</v>
          </cell>
          <cell r="J17137">
            <v>13</v>
          </cell>
          <cell r="K17137">
            <v>0</v>
          </cell>
          <cell r="L17137">
            <v>4</v>
          </cell>
        </row>
        <row r="17138">
          <cell r="E17138">
            <v>36496</v>
          </cell>
          <cell r="F17138">
            <v>7</v>
          </cell>
          <cell r="G17138">
            <v>6</v>
          </cell>
          <cell r="H17138">
            <v>6</v>
          </cell>
          <cell r="I17138">
            <v>7</v>
          </cell>
          <cell r="J17138">
            <v>11</v>
          </cell>
          <cell r="K17138">
            <v>13</v>
          </cell>
          <cell r="L17138">
            <v>11</v>
          </cell>
        </row>
        <row r="17139">
          <cell r="E17139">
            <v>36497</v>
          </cell>
          <cell r="F17139">
            <v>32</v>
          </cell>
          <cell r="G17139">
            <v>39</v>
          </cell>
          <cell r="H17139">
            <v>43</v>
          </cell>
          <cell r="I17139">
            <v>33</v>
          </cell>
          <cell r="J17139">
            <v>35</v>
          </cell>
          <cell r="K17139">
            <v>20</v>
          </cell>
          <cell r="L17139">
            <v>17</v>
          </cell>
        </row>
        <row r="17140">
          <cell r="E17140">
            <v>36498</v>
          </cell>
          <cell r="F17140">
            <v>6</v>
          </cell>
          <cell r="G17140">
            <v>11</v>
          </cell>
          <cell r="H17140">
            <v>9</v>
          </cell>
          <cell r="I17140">
            <v>9</v>
          </cell>
          <cell r="J17140">
            <v>7</v>
          </cell>
          <cell r="K17140">
            <v>7</v>
          </cell>
          <cell r="L17140">
            <v>9</v>
          </cell>
        </row>
        <row r="17141">
          <cell r="E17141">
            <v>36499</v>
          </cell>
          <cell r="F17141">
            <v>9</v>
          </cell>
          <cell r="G17141">
            <v>19</v>
          </cell>
          <cell r="H17141">
            <v>17</v>
          </cell>
          <cell r="I17141">
            <v>17</v>
          </cell>
          <cell r="J17141">
            <v>13</v>
          </cell>
          <cell r="K17141">
            <v>13</v>
          </cell>
          <cell r="L17141">
            <v>11</v>
          </cell>
        </row>
        <row r="17142">
          <cell r="E17142">
            <v>36500</v>
          </cell>
          <cell r="F17142">
            <v>7</v>
          </cell>
          <cell r="G17142">
            <v>19</v>
          </cell>
          <cell r="H17142">
            <v>15</v>
          </cell>
          <cell r="I17142">
            <v>13</v>
          </cell>
          <cell r="J17142">
            <v>13</v>
          </cell>
          <cell r="K17142">
            <v>13</v>
          </cell>
          <cell r="L17142">
            <v>6</v>
          </cell>
        </row>
        <row r="17143">
          <cell r="E17143">
            <v>36501</v>
          </cell>
          <cell r="F17143">
            <v>20</v>
          </cell>
          <cell r="G17143">
            <v>15</v>
          </cell>
          <cell r="H17143">
            <v>17</v>
          </cell>
          <cell r="I17143">
            <v>20</v>
          </cell>
          <cell r="J17143">
            <v>19</v>
          </cell>
          <cell r="K17143">
            <v>13</v>
          </cell>
          <cell r="L17143">
            <v>17</v>
          </cell>
        </row>
        <row r="17144">
          <cell r="E17144">
            <v>36502</v>
          </cell>
          <cell r="F17144">
            <v>9</v>
          </cell>
          <cell r="G17144">
            <v>19</v>
          </cell>
          <cell r="H17144">
            <v>19</v>
          </cell>
          <cell r="I17144">
            <v>32</v>
          </cell>
          <cell r="J17144">
            <v>24</v>
          </cell>
          <cell r="K17144">
            <v>22</v>
          </cell>
          <cell r="L17144">
            <v>17</v>
          </cell>
        </row>
        <row r="17145">
          <cell r="E17145">
            <v>36503</v>
          </cell>
          <cell r="F17145">
            <v>11</v>
          </cell>
          <cell r="G17145">
            <v>9</v>
          </cell>
          <cell r="H17145">
            <v>6</v>
          </cell>
          <cell r="I17145">
            <v>19</v>
          </cell>
          <cell r="J17145">
            <v>4</v>
          </cell>
          <cell r="K17145">
            <v>13</v>
          </cell>
          <cell r="L17145">
            <v>7</v>
          </cell>
        </row>
        <row r="17146">
          <cell r="E17146">
            <v>36504</v>
          </cell>
          <cell r="F17146">
            <v>15</v>
          </cell>
          <cell r="G17146">
            <v>17</v>
          </cell>
          <cell r="H17146">
            <v>32</v>
          </cell>
          <cell r="I17146">
            <v>15</v>
          </cell>
          <cell r="J17146">
            <v>17</v>
          </cell>
          <cell r="K17146">
            <v>13</v>
          </cell>
          <cell r="L17146">
            <v>7</v>
          </cell>
        </row>
        <row r="17147">
          <cell r="E17147">
            <v>36505</v>
          </cell>
          <cell r="F17147">
            <v>22</v>
          </cell>
          <cell r="G17147">
            <v>24</v>
          </cell>
          <cell r="H17147">
            <v>19</v>
          </cell>
          <cell r="I17147">
            <v>13</v>
          </cell>
          <cell r="J17147">
            <v>13</v>
          </cell>
          <cell r="K17147">
            <v>15</v>
          </cell>
          <cell r="L17147">
            <v>17</v>
          </cell>
        </row>
        <row r="17148">
          <cell r="E17148">
            <v>36506</v>
          </cell>
          <cell r="F17148">
            <v>7</v>
          </cell>
          <cell r="G17148">
            <v>4</v>
          </cell>
          <cell r="H17148">
            <v>0</v>
          </cell>
          <cell r="I17148">
            <v>6</v>
          </cell>
          <cell r="J17148">
            <v>6</v>
          </cell>
          <cell r="K17148">
            <v>9</v>
          </cell>
          <cell r="L17148">
            <v>11</v>
          </cell>
        </row>
        <row r="17149">
          <cell r="E17149">
            <v>36507</v>
          </cell>
          <cell r="F17149">
            <v>4</v>
          </cell>
          <cell r="G17149">
            <v>22</v>
          </cell>
          <cell r="H17149">
            <v>17</v>
          </cell>
          <cell r="I17149">
            <v>17</v>
          </cell>
          <cell r="J17149">
            <v>17</v>
          </cell>
          <cell r="K17149">
            <v>7</v>
          </cell>
          <cell r="L17149">
            <v>19</v>
          </cell>
        </row>
        <row r="17150">
          <cell r="E17150">
            <v>36508</v>
          </cell>
          <cell r="F17150">
            <v>9</v>
          </cell>
          <cell r="G17150">
            <v>9</v>
          </cell>
          <cell r="H17150">
            <v>0</v>
          </cell>
          <cell r="I17150">
            <v>9</v>
          </cell>
          <cell r="J17150">
            <v>6</v>
          </cell>
          <cell r="K17150">
            <v>7</v>
          </cell>
          <cell r="L17150">
            <v>11</v>
          </cell>
        </row>
        <row r="17151">
          <cell r="E17151">
            <v>36509</v>
          </cell>
          <cell r="F17151">
            <v>13</v>
          </cell>
          <cell r="G17151">
            <v>7</v>
          </cell>
          <cell r="H17151">
            <v>7</v>
          </cell>
          <cell r="I17151">
            <v>11</v>
          </cell>
          <cell r="J17151">
            <v>9</v>
          </cell>
          <cell r="K17151">
            <v>7</v>
          </cell>
          <cell r="L17151">
            <v>9</v>
          </cell>
        </row>
        <row r="17152">
          <cell r="E17152">
            <v>36510</v>
          </cell>
          <cell r="F17152">
            <v>39</v>
          </cell>
          <cell r="G17152">
            <v>35</v>
          </cell>
          <cell r="H17152">
            <v>43</v>
          </cell>
          <cell r="I17152">
            <v>35</v>
          </cell>
          <cell r="J17152">
            <v>33</v>
          </cell>
          <cell r="K17152">
            <v>13</v>
          </cell>
          <cell r="L17152">
            <v>13</v>
          </cell>
        </row>
        <row r="17153">
          <cell r="E17153">
            <v>36511</v>
          </cell>
          <cell r="F17153">
            <v>28</v>
          </cell>
          <cell r="G17153">
            <v>26</v>
          </cell>
          <cell r="H17153">
            <v>22</v>
          </cell>
          <cell r="I17153">
            <v>28</v>
          </cell>
          <cell r="J17153">
            <v>26</v>
          </cell>
          <cell r="K17153">
            <v>20</v>
          </cell>
          <cell r="L17153">
            <v>9</v>
          </cell>
        </row>
        <row r="17154">
          <cell r="E17154">
            <v>36512</v>
          </cell>
          <cell r="F17154">
            <v>4</v>
          </cell>
          <cell r="G17154">
            <v>4</v>
          </cell>
          <cell r="H17154">
            <v>6</v>
          </cell>
          <cell r="I17154">
            <v>9</v>
          </cell>
          <cell r="J17154">
            <v>4</v>
          </cell>
          <cell r="K17154">
            <v>17</v>
          </cell>
          <cell r="L17154">
            <v>22</v>
          </cell>
        </row>
        <row r="17155">
          <cell r="E17155">
            <v>36513</v>
          </cell>
          <cell r="F17155">
            <v>28</v>
          </cell>
          <cell r="G17155">
            <v>33</v>
          </cell>
          <cell r="H17155">
            <v>22</v>
          </cell>
          <cell r="I17155">
            <v>17</v>
          </cell>
          <cell r="J17155">
            <v>17</v>
          </cell>
          <cell r="K17155">
            <v>20</v>
          </cell>
          <cell r="L17155">
            <v>15</v>
          </cell>
        </row>
        <row r="17156">
          <cell r="E17156">
            <v>36514</v>
          </cell>
          <cell r="F17156">
            <v>17</v>
          </cell>
          <cell r="G17156">
            <v>13</v>
          </cell>
          <cell r="H17156">
            <v>13</v>
          </cell>
          <cell r="I17156">
            <v>7</v>
          </cell>
          <cell r="J17156">
            <v>13</v>
          </cell>
          <cell r="K17156">
            <v>11</v>
          </cell>
          <cell r="L17156">
            <v>9</v>
          </cell>
        </row>
        <row r="17157">
          <cell r="E17157">
            <v>36515</v>
          </cell>
          <cell r="F17157">
            <v>33</v>
          </cell>
          <cell r="G17157">
            <v>28</v>
          </cell>
          <cell r="H17157">
            <v>35</v>
          </cell>
          <cell r="I17157">
            <v>20</v>
          </cell>
          <cell r="J17157">
            <v>22</v>
          </cell>
          <cell r="K17157">
            <v>19</v>
          </cell>
          <cell r="L17157">
            <v>20</v>
          </cell>
        </row>
        <row r="17158">
          <cell r="E17158">
            <v>36516</v>
          </cell>
          <cell r="F17158">
            <v>17</v>
          </cell>
          <cell r="G17158">
            <v>17</v>
          </cell>
          <cell r="H17158">
            <v>19</v>
          </cell>
          <cell r="I17158">
            <v>15</v>
          </cell>
          <cell r="J17158">
            <v>11</v>
          </cell>
          <cell r="K17158">
            <v>15</v>
          </cell>
          <cell r="L17158">
            <v>11</v>
          </cell>
        </row>
        <row r="17159">
          <cell r="E17159">
            <v>36517</v>
          </cell>
          <cell r="F17159">
            <v>11</v>
          </cell>
          <cell r="G17159">
            <v>7</v>
          </cell>
          <cell r="H17159">
            <v>24</v>
          </cell>
          <cell r="I17159">
            <v>6</v>
          </cell>
          <cell r="J17159">
            <v>7</v>
          </cell>
          <cell r="K17159">
            <v>6</v>
          </cell>
          <cell r="L17159">
            <v>13</v>
          </cell>
        </row>
        <row r="17160">
          <cell r="E17160">
            <v>36518</v>
          </cell>
          <cell r="F17160">
            <v>7</v>
          </cell>
          <cell r="G17160">
            <v>9</v>
          </cell>
          <cell r="H17160">
            <v>13</v>
          </cell>
          <cell r="I17160">
            <v>17</v>
          </cell>
          <cell r="J17160">
            <v>6</v>
          </cell>
          <cell r="K17160">
            <v>9</v>
          </cell>
          <cell r="L17160">
            <v>4</v>
          </cell>
        </row>
        <row r="17161">
          <cell r="E17161">
            <v>36519</v>
          </cell>
          <cell r="F17161">
            <v>26</v>
          </cell>
          <cell r="G17161">
            <v>17</v>
          </cell>
          <cell r="H17161">
            <v>11</v>
          </cell>
          <cell r="I17161">
            <v>11</v>
          </cell>
          <cell r="J17161">
            <v>0</v>
          </cell>
          <cell r="K17161">
            <v>4</v>
          </cell>
          <cell r="L17161">
            <v>4</v>
          </cell>
        </row>
        <row r="17162">
          <cell r="E17162">
            <v>36520</v>
          </cell>
          <cell r="F17162">
            <v>11</v>
          </cell>
          <cell r="G17162">
            <v>11</v>
          </cell>
          <cell r="H17162">
            <v>7</v>
          </cell>
          <cell r="I17162">
            <v>9</v>
          </cell>
          <cell r="J17162">
            <v>4</v>
          </cell>
          <cell r="K17162">
            <v>6</v>
          </cell>
          <cell r="L17162">
            <v>4</v>
          </cell>
        </row>
        <row r="17163">
          <cell r="E17163">
            <v>36521</v>
          </cell>
          <cell r="F17163">
            <v>6</v>
          </cell>
          <cell r="G17163">
            <v>7</v>
          </cell>
          <cell r="H17163">
            <v>11</v>
          </cell>
          <cell r="I17163">
            <v>13</v>
          </cell>
          <cell r="J17163">
            <v>11</v>
          </cell>
          <cell r="K17163">
            <v>9</v>
          </cell>
          <cell r="L17163">
            <v>4</v>
          </cell>
        </row>
        <row r="17164">
          <cell r="E17164">
            <v>36522</v>
          </cell>
          <cell r="F17164">
            <v>26</v>
          </cell>
          <cell r="G17164">
            <v>11</v>
          </cell>
          <cell r="H17164">
            <v>4</v>
          </cell>
          <cell r="I17164">
            <v>13</v>
          </cell>
          <cell r="J17164">
            <v>11</v>
          </cell>
          <cell r="K17164">
            <v>6</v>
          </cell>
          <cell r="L17164">
            <v>7</v>
          </cell>
        </row>
        <row r="17165">
          <cell r="E17165">
            <v>36523</v>
          </cell>
          <cell r="F17165">
            <v>26</v>
          </cell>
          <cell r="G17165">
            <v>17</v>
          </cell>
          <cell r="H17165">
            <v>37</v>
          </cell>
          <cell r="I17165">
            <v>28</v>
          </cell>
          <cell r="J17165">
            <v>24</v>
          </cell>
          <cell r="K17165">
            <v>19</v>
          </cell>
          <cell r="L17165">
            <v>9</v>
          </cell>
        </row>
        <row r="17166">
          <cell r="E17166">
            <v>36524</v>
          </cell>
          <cell r="F17166">
            <v>0</v>
          </cell>
          <cell r="G17166">
            <v>0</v>
          </cell>
          <cell r="H17166">
            <v>0</v>
          </cell>
          <cell r="I17166">
            <v>7</v>
          </cell>
          <cell r="J17166">
            <v>9</v>
          </cell>
          <cell r="K17166">
            <v>6</v>
          </cell>
          <cell r="L17166">
            <v>0</v>
          </cell>
        </row>
        <row r="17167">
          <cell r="E17167">
            <v>36525</v>
          </cell>
          <cell r="F17167">
            <v>22</v>
          </cell>
          <cell r="G17167">
            <v>13</v>
          </cell>
          <cell r="H17167">
            <v>13</v>
          </cell>
          <cell r="I17167">
            <v>9</v>
          </cell>
          <cell r="J17167">
            <v>15</v>
          </cell>
          <cell r="K17167">
            <v>6</v>
          </cell>
          <cell r="L17167">
            <v>15</v>
          </cell>
        </row>
        <row r="17168">
          <cell r="E17168">
            <v>36526</v>
          </cell>
          <cell r="F17168">
            <v>0</v>
          </cell>
          <cell r="G17168">
            <v>6</v>
          </cell>
          <cell r="H17168">
            <v>9</v>
          </cell>
          <cell r="I17168">
            <v>11</v>
          </cell>
          <cell r="J17168">
            <v>11</v>
          </cell>
          <cell r="K17168">
            <v>6</v>
          </cell>
          <cell r="L17168">
            <v>15</v>
          </cell>
        </row>
        <row r="17169">
          <cell r="E17169">
            <v>36527</v>
          </cell>
          <cell r="F17169">
            <v>13</v>
          </cell>
          <cell r="G17169">
            <v>13</v>
          </cell>
          <cell r="H17169">
            <v>13</v>
          </cell>
          <cell r="I17169">
            <v>11</v>
          </cell>
          <cell r="J17169">
            <v>11</v>
          </cell>
          <cell r="K17169">
            <v>9</v>
          </cell>
          <cell r="L17169">
            <v>13</v>
          </cell>
        </row>
        <row r="17170">
          <cell r="E17170">
            <v>36528</v>
          </cell>
          <cell r="F17170">
            <v>4</v>
          </cell>
          <cell r="G17170">
            <v>11</v>
          </cell>
          <cell r="H17170">
            <v>9</v>
          </cell>
          <cell r="I17170">
            <v>9</v>
          </cell>
          <cell r="J17170">
            <v>11</v>
          </cell>
          <cell r="K17170">
            <v>11</v>
          </cell>
          <cell r="L17170">
            <v>11</v>
          </cell>
        </row>
        <row r="17171">
          <cell r="E17171">
            <v>36529</v>
          </cell>
          <cell r="F17171">
            <v>7</v>
          </cell>
          <cell r="G17171">
            <v>6</v>
          </cell>
          <cell r="H17171">
            <v>13</v>
          </cell>
          <cell r="I17171">
            <v>17</v>
          </cell>
          <cell r="J17171">
            <v>11</v>
          </cell>
          <cell r="K17171">
            <v>6</v>
          </cell>
          <cell r="L17171">
            <v>15</v>
          </cell>
        </row>
        <row r="17172">
          <cell r="E17172">
            <v>36530</v>
          </cell>
          <cell r="F17172">
            <v>22</v>
          </cell>
          <cell r="G17172">
            <v>22</v>
          </cell>
          <cell r="H17172">
            <v>13</v>
          </cell>
          <cell r="I17172">
            <v>6</v>
          </cell>
          <cell r="J17172">
            <v>6</v>
          </cell>
          <cell r="K17172">
            <v>11</v>
          </cell>
          <cell r="L17172">
            <v>13</v>
          </cell>
        </row>
        <row r="17173">
          <cell r="E17173">
            <v>36531</v>
          </cell>
          <cell r="F17173">
            <v>11</v>
          </cell>
          <cell r="G17173">
            <v>9</v>
          </cell>
          <cell r="H17173">
            <v>7</v>
          </cell>
          <cell r="I17173">
            <v>13</v>
          </cell>
          <cell r="J17173">
            <v>7</v>
          </cell>
          <cell r="K17173">
            <v>9</v>
          </cell>
          <cell r="L17173">
            <v>6</v>
          </cell>
        </row>
        <row r="17174">
          <cell r="E17174">
            <v>36532</v>
          </cell>
          <cell r="F17174">
            <v>33</v>
          </cell>
          <cell r="G17174">
            <v>28</v>
          </cell>
          <cell r="H17174">
            <v>19</v>
          </cell>
          <cell r="I17174">
            <v>9</v>
          </cell>
          <cell r="J17174">
            <v>19</v>
          </cell>
          <cell r="K17174">
            <v>19</v>
          </cell>
          <cell r="L17174">
            <v>15</v>
          </cell>
        </row>
        <row r="17175">
          <cell r="E17175">
            <v>36533</v>
          </cell>
          <cell r="F17175">
            <v>7</v>
          </cell>
          <cell r="G17175">
            <v>15</v>
          </cell>
          <cell r="H17175">
            <v>17</v>
          </cell>
          <cell r="I17175">
            <v>22</v>
          </cell>
          <cell r="J17175">
            <v>9</v>
          </cell>
          <cell r="K17175">
            <v>17</v>
          </cell>
          <cell r="L17175">
            <v>9</v>
          </cell>
        </row>
        <row r="17176">
          <cell r="E17176">
            <v>36534</v>
          </cell>
          <cell r="F17176">
            <v>20</v>
          </cell>
          <cell r="G17176">
            <v>26</v>
          </cell>
          <cell r="H17176">
            <v>24</v>
          </cell>
          <cell r="I17176">
            <v>19</v>
          </cell>
          <cell r="J17176">
            <v>15</v>
          </cell>
          <cell r="K17176">
            <v>11</v>
          </cell>
          <cell r="L17176">
            <v>6</v>
          </cell>
        </row>
        <row r="17177">
          <cell r="E17177">
            <v>36535</v>
          </cell>
          <cell r="F17177">
            <v>9</v>
          </cell>
          <cell r="G17177">
            <v>9</v>
          </cell>
          <cell r="H17177">
            <v>7</v>
          </cell>
          <cell r="I17177">
            <v>6</v>
          </cell>
          <cell r="J17177">
            <v>6</v>
          </cell>
          <cell r="K17177">
            <v>7</v>
          </cell>
          <cell r="L17177">
            <v>9</v>
          </cell>
        </row>
        <row r="17178">
          <cell r="E17178">
            <v>36536</v>
          </cell>
          <cell r="F17178">
            <v>0</v>
          </cell>
          <cell r="G17178">
            <v>6</v>
          </cell>
          <cell r="H17178">
            <v>6</v>
          </cell>
          <cell r="I17178">
            <v>11</v>
          </cell>
          <cell r="J17178">
            <v>0</v>
          </cell>
          <cell r="K17178">
            <v>6</v>
          </cell>
          <cell r="L17178">
            <v>6</v>
          </cell>
        </row>
        <row r="17179">
          <cell r="E17179">
            <v>36537</v>
          </cell>
          <cell r="F17179">
            <v>6</v>
          </cell>
          <cell r="G17179">
            <v>11</v>
          </cell>
          <cell r="H17179">
            <v>7</v>
          </cell>
          <cell r="I17179">
            <v>13</v>
          </cell>
          <cell r="J17179">
            <v>11</v>
          </cell>
          <cell r="K17179">
            <v>11</v>
          </cell>
          <cell r="L17179">
            <v>13</v>
          </cell>
        </row>
        <row r="17180">
          <cell r="E17180">
            <v>36538</v>
          </cell>
          <cell r="F17180">
            <v>6</v>
          </cell>
          <cell r="G17180">
            <v>7</v>
          </cell>
          <cell r="H17180">
            <v>9</v>
          </cell>
          <cell r="I17180">
            <v>11</v>
          </cell>
          <cell r="J17180">
            <v>9</v>
          </cell>
          <cell r="K17180">
            <v>9</v>
          </cell>
          <cell r="L17180">
            <v>9</v>
          </cell>
        </row>
        <row r="17181">
          <cell r="E17181">
            <v>36539</v>
          </cell>
          <cell r="F17181">
            <v>11</v>
          </cell>
          <cell r="G17181">
            <v>9</v>
          </cell>
          <cell r="H17181">
            <v>9</v>
          </cell>
          <cell r="I17181">
            <v>11</v>
          </cell>
          <cell r="J17181">
            <v>9</v>
          </cell>
          <cell r="K17181">
            <v>9</v>
          </cell>
          <cell r="L17181">
            <v>7</v>
          </cell>
        </row>
        <row r="17182">
          <cell r="E17182">
            <v>36540</v>
          </cell>
          <cell r="F17182">
            <v>11</v>
          </cell>
          <cell r="G17182">
            <v>9</v>
          </cell>
          <cell r="H17182">
            <v>6</v>
          </cell>
          <cell r="I17182">
            <v>9</v>
          </cell>
          <cell r="J17182">
            <v>7</v>
          </cell>
          <cell r="K17182">
            <v>9</v>
          </cell>
          <cell r="L17182">
            <v>4</v>
          </cell>
        </row>
        <row r="17183">
          <cell r="E17183">
            <v>36541</v>
          </cell>
          <cell r="F17183">
            <v>0</v>
          </cell>
          <cell r="G17183">
            <v>13</v>
          </cell>
          <cell r="H17183">
            <v>6</v>
          </cell>
          <cell r="I17183">
            <v>13</v>
          </cell>
          <cell r="J17183">
            <v>4</v>
          </cell>
          <cell r="K17183">
            <v>7</v>
          </cell>
          <cell r="L17183">
            <v>7</v>
          </cell>
        </row>
        <row r="17184">
          <cell r="E17184">
            <v>36542</v>
          </cell>
          <cell r="F17184">
            <v>6</v>
          </cell>
          <cell r="G17184">
            <v>7</v>
          </cell>
          <cell r="H17184">
            <v>4</v>
          </cell>
          <cell r="I17184">
            <v>4</v>
          </cell>
          <cell r="J17184">
            <v>7</v>
          </cell>
          <cell r="K17184">
            <v>0</v>
          </cell>
          <cell r="L17184">
            <v>7</v>
          </cell>
        </row>
        <row r="17185">
          <cell r="E17185">
            <v>36543</v>
          </cell>
          <cell r="F17185">
            <v>11</v>
          </cell>
          <cell r="G17185">
            <v>4</v>
          </cell>
          <cell r="H17185">
            <v>9</v>
          </cell>
          <cell r="I17185">
            <v>4</v>
          </cell>
          <cell r="J17185">
            <v>6</v>
          </cell>
          <cell r="K17185">
            <v>7</v>
          </cell>
          <cell r="L17185">
            <v>6</v>
          </cell>
        </row>
        <row r="17186">
          <cell r="E17186">
            <v>36544</v>
          </cell>
          <cell r="F17186">
            <v>6</v>
          </cell>
          <cell r="G17186">
            <v>6</v>
          </cell>
          <cell r="H17186">
            <v>7</v>
          </cell>
          <cell r="I17186">
            <v>7</v>
          </cell>
          <cell r="J17186">
            <v>0</v>
          </cell>
          <cell r="K17186">
            <v>9</v>
          </cell>
          <cell r="L17186">
            <v>4</v>
          </cell>
        </row>
        <row r="17187">
          <cell r="E17187">
            <v>36545</v>
          </cell>
          <cell r="F17187">
            <v>7</v>
          </cell>
          <cell r="G17187">
            <v>4</v>
          </cell>
          <cell r="H17187">
            <v>0</v>
          </cell>
          <cell r="I17187">
            <v>9</v>
          </cell>
          <cell r="J17187">
            <v>0</v>
          </cell>
          <cell r="K17187">
            <v>11</v>
          </cell>
          <cell r="L17187">
            <v>7</v>
          </cell>
        </row>
        <row r="17188">
          <cell r="E17188">
            <v>36546</v>
          </cell>
          <cell r="F17188">
            <v>26</v>
          </cell>
          <cell r="G17188">
            <v>22</v>
          </cell>
          <cell r="H17188">
            <v>11</v>
          </cell>
          <cell r="I17188">
            <v>11</v>
          </cell>
          <cell r="J17188">
            <v>15</v>
          </cell>
          <cell r="K17188">
            <v>15</v>
          </cell>
          <cell r="L17188">
            <v>9</v>
          </cell>
        </row>
        <row r="17189">
          <cell r="E17189">
            <v>36547</v>
          </cell>
          <cell r="F17189">
            <v>7</v>
          </cell>
          <cell r="G17189">
            <v>9</v>
          </cell>
          <cell r="H17189">
            <v>7</v>
          </cell>
          <cell r="I17189">
            <v>4</v>
          </cell>
          <cell r="J17189">
            <v>7</v>
          </cell>
          <cell r="K17189">
            <v>4</v>
          </cell>
          <cell r="L17189">
            <v>7</v>
          </cell>
        </row>
        <row r="17190">
          <cell r="E17190">
            <v>36548</v>
          </cell>
          <cell r="F17190">
            <v>9</v>
          </cell>
          <cell r="G17190">
            <v>9</v>
          </cell>
          <cell r="H17190">
            <v>4</v>
          </cell>
          <cell r="I17190">
            <v>4</v>
          </cell>
          <cell r="J17190">
            <v>9</v>
          </cell>
          <cell r="K17190">
            <v>13</v>
          </cell>
          <cell r="L17190">
            <v>15</v>
          </cell>
        </row>
        <row r="17191">
          <cell r="E17191">
            <v>36549</v>
          </cell>
          <cell r="F17191">
            <v>6</v>
          </cell>
          <cell r="G17191">
            <v>6</v>
          </cell>
          <cell r="H17191">
            <v>0</v>
          </cell>
          <cell r="I17191">
            <v>6</v>
          </cell>
          <cell r="J17191">
            <v>9</v>
          </cell>
          <cell r="K17191">
            <v>6</v>
          </cell>
          <cell r="L17191">
            <v>9</v>
          </cell>
        </row>
        <row r="17192">
          <cell r="E17192">
            <v>36550</v>
          </cell>
          <cell r="F17192">
            <v>0</v>
          </cell>
          <cell r="G17192">
            <v>0</v>
          </cell>
          <cell r="H17192">
            <v>6</v>
          </cell>
          <cell r="I17192">
            <v>0</v>
          </cell>
          <cell r="J17192">
            <v>4</v>
          </cell>
          <cell r="K17192">
            <v>6</v>
          </cell>
          <cell r="L17192">
            <v>0</v>
          </cell>
        </row>
        <row r="17193">
          <cell r="E17193">
            <v>36551</v>
          </cell>
          <cell r="F17193">
            <v>6</v>
          </cell>
          <cell r="G17193">
            <v>4</v>
          </cell>
          <cell r="H17193">
            <v>4</v>
          </cell>
          <cell r="I17193">
            <v>7</v>
          </cell>
          <cell r="J17193">
            <v>9</v>
          </cell>
          <cell r="K17193">
            <v>4</v>
          </cell>
          <cell r="L17193">
            <v>7</v>
          </cell>
        </row>
        <row r="17194">
          <cell r="E17194">
            <v>36552</v>
          </cell>
          <cell r="F17194">
            <v>13</v>
          </cell>
          <cell r="G17194">
            <v>13</v>
          </cell>
          <cell r="H17194">
            <v>15</v>
          </cell>
          <cell r="I17194">
            <v>9</v>
          </cell>
          <cell r="J17194">
            <v>9</v>
          </cell>
          <cell r="K17194">
            <v>15</v>
          </cell>
          <cell r="L17194">
            <v>17</v>
          </cell>
        </row>
        <row r="17195">
          <cell r="E17195">
            <v>36553</v>
          </cell>
          <cell r="F17195">
            <v>6</v>
          </cell>
          <cell r="G17195">
            <v>7</v>
          </cell>
          <cell r="H17195">
            <v>6</v>
          </cell>
          <cell r="I17195">
            <v>7</v>
          </cell>
          <cell r="J17195">
            <v>17</v>
          </cell>
          <cell r="K17195">
            <v>15</v>
          </cell>
          <cell r="L17195">
            <v>9</v>
          </cell>
        </row>
        <row r="17196">
          <cell r="E17196">
            <v>36554</v>
          </cell>
          <cell r="F17196">
            <v>4</v>
          </cell>
          <cell r="G17196">
            <v>6</v>
          </cell>
          <cell r="H17196">
            <v>4</v>
          </cell>
          <cell r="I17196">
            <v>11</v>
          </cell>
          <cell r="J17196">
            <v>11</v>
          </cell>
          <cell r="K17196">
            <v>0</v>
          </cell>
          <cell r="L17196">
            <v>6</v>
          </cell>
        </row>
        <row r="17197">
          <cell r="E17197">
            <v>36555</v>
          </cell>
          <cell r="F17197">
            <v>11</v>
          </cell>
          <cell r="G17197">
            <v>15</v>
          </cell>
          <cell r="H17197">
            <v>19</v>
          </cell>
          <cell r="I17197">
            <v>13</v>
          </cell>
          <cell r="J17197">
            <v>19</v>
          </cell>
          <cell r="K17197">
            <v>19</v>
          </cell>
          <cell r="L17197">
            <v>17</v>
          </cell>
        </row>
        <row r="17198">
          <cell r="E17198">
            <v>36556</v>
          </cell>
          <cell r="F17198">
            <v>11</v>
          </cell>
          <cell r="G17198">
            <v>9</v>
          </cell>
          <cell r="H17198">
            <v>7</v>
          </cell>
          <cell r="I17198">
            <v>6</v>
          </cell>
          <cell r="J17198">
            <v>9</v>
          </cell>
          <cell r="K17198">
            <v>7</v>
          </cell>
          <cell r="L17198">
            <v>6</v>
          </cell>
        </row>
        <row r="17199">
          <cell r="E17199">
            <v>36557</v>
          </cell>
          <cell r="F17199">
            <v>11</v>
          </cell>
          <cell r="G17199">
            <v>9</v>
          </cell>
          <cell r="H17199">
            <v>13</v>
          </cell>
          <cell r="I17199">
            <v>9</v>
          </cell>
          <cell r="J17199">
            <v>7</v>
          </cell>
          <cell r="K17199">
            <v>0</v>
          </cell>
          <cell r="L17199">
            <v>0</v>
          </cell>
        </row>
        <row r="17200">
          <cell r="E17200">
            <v>36558</v>
          </cell>
          <cell r="F17200">
            <v>9</v>
          </cell>
          <cell r="G17200">
            <v>15</v>
          </cell>
          <cell r="H17200">
            <v>0</v>
          </cell>
          <cell r="I17200">
            <v>24</v>
          </cell>
          <cell r="J17200">
            <v>26</v>
          </cell>
          <cell r="K17200">
            <v>15</v>
          </cell>
          <cell r="L17200">
            <v>15</v>
          </cell>
        </row>
        <row r="17201">
          <cell r="E17201">
            <v>36559</v>
          </cell>
          <cell r="F17201">
            <v>15</v>
          </cell>
          <cell r="G17201">
            <v>11</v>
          </cell>
          <cell r="H17201">
            <v>0</v>
          </cell>
          <cell r="I17201">
            <v>0</v>
          </cell>
          <cell r="J17201">
            <v>4</v>
          </cell>
          <cell r="K17201">
            <v>4</v>
          </cell>
          <cell r="L17201">
            <v>0</v>
          </cell>
        </row>
        <row r="17202">
          <cell r="E17202">
            <v>36560</v>
          </cell>
          <cell r="F17202">
            <v>11</v>
          </cell>
          <cell r="G17202">
            <v>7</v>
          </cell>
          <cell r="H17202">
            <v>15</v>
          </cell>
          <cell r="I17202">
            <v>17</v>
          </cell>
          <cell r="J17202">
            <v>11</v>
          </cell>
          <cell r="K17202">
            <v>11</v>
          </cell>
          <cell r="L17202">
            <v>6</v>
          </cell>
        </row>
        <row r="17203">
          <cell r="E17203">
            <v>36561</v>
          </cell>
          <cell r="F17203">
            <v>0</v>
          </cell>
          <cell r="G17203">
            <v>11</v>
          </cell>
          <cell r="H17203">
            <v>9</v>
          </cell>
          <cell r="I17203">
            <v>7</v>
          </cell>
          <cell r="J17203">
            <v>6</v>
          </cell>
          <cell r="K17203">
            <v>9</v>
          </cell>
          <cell r="L17203">
            <v>9</v>
          </cell>
        </row>
        <row r="17204">
          <cell r="E17204">
            <v>36562</v>
          </cell>
          <cell r="F17204">
            <v>13</v>
          </cell>
          <cell r="G17204">
            <v>19</v>
          </cell>
          <cell r="H17204">
            <v>17</v>
          </cell>
          <cell r="I17204">
            <v>15</v>
          </cell>
          <cell r="J17204">
            <v>20</v>
          </cell>
          <cell r="K17204">
            <v>19</v>
          </cell>
          <cell r="L17204">
            <v>19</v>
          </cell>
        </row>
        <row r="17205">
          <cell r="E17205">
            <v>36563</v>
          </cell>
          <cell r="F17205">
            <v>7</v>
          </cell>
          <cell r="G17205">
            <v>4</v>
          </cell>
          <cell r="H17205">
            <v>4</v>
          </cell>
          <cell r="I17205">
            <v>4</v>
          </cell>
          <cell r="J17205">
            <v>6</v>
          </cell>
          <cell r="K17205">
            <v>9</v>
          </cell>
          <cell r="L17205">
            <v>6</v>
          </cell>
        </row>
        <row r="17206">
          <cell r="E17206">
            <v>36564</v>
          </cell>
          <cell r="F17206">
            <v>30</v>
          </cell>
          <cell r="G17206">
            <v>26</v>
          </cell>
          <cell r="H17206">
            <v>28</v>
          </cell>
          <cell r="I17206">
            <v>35</v>
          </cell>
          <cell r="J17206">
            <v>19</v>
          </cell>
          <cell r="K17206">
            <v>19</v>
          </cell>
          <cell r="L17206">
            <v>11</v>
          </cell>
        </row>
        <row r="17207">
          <cell r="E17207">
            <v>36565</v>
          </cell>
          <cell r="F17207">
            <v>24</v>
          </cell>
          <cell r="G17207">
            <v>33</v>
          </cell>
          <cell r="H17207">
            <v>33</v>
          </cell>
          <cell r="I17207">
            <v>35</v>
          </cell>
          <cell r="J17207">
            <v>32</v>
          </cell>
          <cell r="K17207">
            <v>32</v>
          </cell>
          <cell r="L17207">
            <v>28</v>
          </cell>
        </row>
        <row r="17208">
          <cell r="E17208">
            <v>36566</v>
          </cell>
          <cell r="F17208">
            <v>7</v>
          </cell>
          <cell r="G17208">
            <v>7</v>
          </cell>
          <cell r="H17208">
            <v>6</v>
          </cell>
          <cell r="I17208">
            <v>6</v>
          </cell>
          <cell r="J17208">
            <v>4</v>
          </cell>
          <cell r="K17208">
            <v>6</v>
          </cell>
          <cell r="L17208">
            <v>4</v>
          </cell>
        </row>
        <row r="17209">
          <cell r="E17209">
            <v>36567</v>
          </cell>
          <cell r="F17209">
            <v>13</v>
          </cell>
          <cell r="G17209">
            <v>15</v>
          </cell>
          <cell r="H17209">
            <v>13</v>
          </cell>
          <cell r="I17209">
            <v>19</v>
          </cell>
          <cell r="J17209">
            <v>11</v>
          </cell>
          <cell r="K17209">
            <v>15</v>
          </cell>
          <cell r="L17209">
            <v>22</v>
          </cell>
        </row>
        <row r="17210">
          <cell r="E17210">
            <v>36568</v>
          </cell>
          <cell r="F17210">
            <v>9</v>
          </cell>
          <cell r="G17210">
            <v>11</v>
          </cell>
          <cell r="H17210">
            <v>9</v>
          </cell>
          <cell r="I17210">
            <v>9</v>
          </cell>
          <cell r="J17210">
            <v>15</v>
          </cell>
          <cell r="K17210">
            <v>11</v>
          </cell>
          <cell r="L17210">
            <v>7</v>
          </cell>
        </row>
        <row r="17211">
          <cell r="E17211">
            <v>36569</v>
          </cell>
          <cell r="F17211">
            <v>17</v>
          </cell>
          <cell r="G17211">
            <v>9</v>
          </cell>
          <cell r="H17211">
            <v>7</v>
          </cell>
          <cell r="I17211">
            <v>9</v>
          </cell>
          <cell r="J17211">
            <v>6</v>
          </cell>
          <cell r="K17211">
            <v>11</v>
          </cell>
          <cell r="L17211">
            <v>6</v>
          </cell>
        </row>
        <row r="17212">
          <cell r="E17212">
            <v>36570</v>
          </cell>
          <cell r="F17212">
            <v>9</v>
          </cell>
          <cell r="G17212">
            <v>11</v>
          </cell>
          <cell r="H17212">
            <v>9</v>
          </cell>
          <cell r="I17212">
            <v>6</v>
          </cell>
          <cell r="J17212">
            <v>0</v>
          </cell>
          <cell r="K17212">
            <v>6</v>
          </cell>
          <cell r="L17212">
            <v>4</v>
          </cell>
        </row>
        <row r="17213">
          <cell r="E17213">
            <v>36571</v>
          </cell>
          <cell r="F17213">
            <v>0</v>
          </cell>
          <cell r="G17213">
            <v>6</v>
          </cell>
          <cell r="H17213">
            <v>6</v>
          </cell>
          <cell r="I17213">
            <v>7</v>
          </cell>
          <cell r="J17213">
            <v>4</v>
          </cell>
          <cell r="K17213">
            <v>4</v>
          </cell>
          <cell r="L17213">
            <v>7</v>
          </cell>
        </row>
        <row r="17214">
          <cell r="E17214">
            <v>36572</v>
          </cell>
          <cell r="F17214">
            <v>11</v>
          </cell>
          <cell r="G17214">
            <v>6</v>
          </cell>
          <cell r="H17214">
            <v>4</v>
          </cell>
          <cell r="I17214">
            <v>0</v>
          </cell>
          <cell r="J17214">
            <v>7</v>
          </cell>
          <cell r="K17214">
            <v>13</v>
          </cell>
          <cell r="L17214">
            <v>11</v>
          </cell>
        </row>
        <row r="17215">
          <cell r="E17215">
            <v>36573</v>
          </cell>
          <cell r="F17215">
            <v>9</v>
          </cell>
          <cell r="G17215">
            <v>13</v>
          </cell>
          <cell r="H17215">
            <v>11</v>
          </cell>
          <cell r="I17215">
            <v>11</v>
          </cell>
          <cell r="J17215">
            <v>13</v>
          </cell>
          <cell r="K17215">
            <v>11</v>
          </cell>
          <cell r="L17215">
            <v>0</v>
          </cell>
        </row>
        <row r="17216">
          <cell r="E17216">
            <v>36574</v>
          </cell>
          <cell r="F17216">
            <v>13</v>
          </cell>
          <cell r="G17216">
            <v>17</v>
          </cell>
          <cell r="H17216">
            <v>13</v>
          </cell>
          <cell r="I17216">
            <v>9</v>
          </cell>
          <cell r="J17216">
            <v>4</v>
          </cell>
          <cell r="K17216">
            <v>4</v>
          </cell>
          <cell r="L17216">
            <v>7</v>
          </cell>
        </row>
        <row r="17217">
          <cell r="E17217">
            <v>36575</v>
          </cell>
          <cell r="F17217">
            <v>15</v>
          </cell>
          <cell r="G17217">
            <v>24</v>
          </cell>
          <cell r="H17217">
            <v>19</v>
          </cell>
          <cell r="I17217">
            <v>22</v>
          </cell>
          <cell r="J17217">
            <v>6</v>
          </cell>
          <cell r="K17217">
            <v>9</v>
          </cell>
          <cell r="L17217">
            <v>20</v>
          </cell>
        </row>
        <row r="17218">
          <cell r="E17218">
            <v>36576</v>
          </cell>
          <cell r="F17218">
            <v>11</v>
          </cell>
          <cell r="G17218">
            <v>9</v>
          </cell>
          <cell r="H17218">
            <v>17</v>
          </cell>
          <cell r="I17218">
            <v>19</v>
          </cell>
          <cell r="J17218">
            <v>17</v>
          </cell>
          <cell r="K17218">
            <v>9</v>
          </cell>
          <cell r="L17218">
            <v>0</v>
          </cell>
        </row>
        <row r="17219">
          <cell r="E17219">
            <v>36577</v>
          </cell>
          <cell r="F17219">
            <v>20</v>
          </cell>
          <cell r="G17219">
            <v>15</v>
          </cell>
          <cell r="H17219">
            <v>7</v>
          </cell>
          <cell r="I17219">
            <v>17</v>
          </cell>
          <cell r="J17219">
            <v>6</v>
          </cell>
          <cell r="K17219">
            <v>15</v>
          </cell>
          <cell r="L17219">
            <v>4</v>
          </cell>
        </row>
        <row r="17220">
          <cell r="E17220">
            <v>36578</v>
          </cell>
          <cell r="F17220">
            <v>4</v>
          </cell>
          <cell r="G17220">
            <v>9</v>
          </cell>
          <cell r="H17220">
            <v>0</v>
          </cell>
          <cell r="I17220">
            <v>4</v>
          </cell>
          <cell r="J17220">
            <v>7</v>
          </cell>
          <cell r="K17220">
            <v>6</v>
          </cell>
          <cell r="L17220">
            <v>9</v>
          </cell>
        </row>
        <row r="17221">
          <cell r="E17221">
            <v>36579</v>
          </cell>
          <cell r="F17221">
            <v>7</v>
          </cell>
          <cell r="G17221">
            <v>13</v>
          </cell>
          <cell r="H17221">
            <v>0</v>
          </cell>
          <cell r="I17221">
            <v>9</v>
          </cell>
          <cell r="J17221">
            <v>15</v>
          </cell>
          <cell r="K17221">
            <v>19</v>
          </cell>
          <cell r="L17221">
            <v>7</v>
          </cell>
        </row>
        <row r="17222">
          <cell r="E17222">
            <v>36580</v>
          </cell>
          <cell r="F17222">
            <v>15</v>
          </cell>
          <cell r="G17222">
            <v>13</v>
          </cell>
          <cell r="H17222">
            <v>7</v>
          </cell>
          <cell r="I17222">
            <v>9</v>
          </cell>
          <cell r="J17222">
            <v>13</v>
          </cell>
          <cell r="K17222">
            <v>15</v>
          </cell>
          <cell r="L17222">
            <v>11</v>
          </cell>
        </row>
        <row r="17223">
          <cell r="E17223">
            <v>36581</v>
          </cell>
          <cell r="F17223">
            <v>0</v>
          </cell>
          <cell r="G17223">
            <v>7</v>
          </cell>
          <cell r="H17223">
            <v>7</v>
          </cell>
          <cell r="I17223">
            <v>0</v>
          </cell>
          <cell r="J17223">
            <v>4</v>
          </cell>
          <cell r="K17223">
            <v>11</v>
          </cell>
          <cell r="L17223">
            <v>11</v>
          </cell>
        </row>
        <row r="17224">
          <cell r="E17224">
            <v>36582</v>
          </cell>
          <cell r="F17224">
            <v>4</v>
          </cell>
          <cell r="G17224">
            <v>0</v>
          </cell>
          <cell r="H17224">
            <v>4</v>
          </cell>
          <cell r="I17224">
            <v>7</v>
          </cell>
          <cell r="J17224">
            <v>4</v>
          </cell>
          <cell r="K17224">
            <v>13</v>
          </cell>
          <cell r="L17224">
            <v>4</v>
          </cell>
        </row>
        <row r="17225">
          <cell r="E17225">
            <v>36583</v>
          </cell>
          <cell r="F17225">
            <v>7</v>
          </cell>
          <cell r="G17225">
            <v>7</v>
          </cell>
          <cell r="H17225">
            <v>6</v>
          </cell>
          <cell r="I17225">
            <v>6</v>
          </cell>
          <cell r="J17225">
            <v>4</v>
          </cell>
          <cell r="K17225">
            <v>7</v>
          </cell>
          <cell r="L17225">
            <v>0</v>
          </cell>
        </row>
        <row r="17226">
          <cell r="E17226">
            <v>36584</v>
          </cell>
          <cell r="F17226">
            <v>13</v>
          </cell>
          <cell r="G17226">
            <v>15</v>
          </cell>
          <cell r="H17226">
            <v>6</v>
          </cell>
          <cell r="I17226">
            <v>4</v>
          </cell>
          <cell r="J17226">
            <v>9</v>
          </cell>
          <cell r="K17226">
            <v>7</v>
          </cell>
          <cell r="L17226">
            <v>13</v>
          </cell>
        </row>
        <row r="17227">
          <cell r="E17227">
            <v>36585</v>
          </cell>
          <cell r="F17227">
            <v>4</v>
          </cell>
          <cell r="G17227">
            <v>0</v>
          </cell>
          <cell r="H17227">
            <v>4</v>
          </cell>
          <cell r="I17227">
            <v>6</v>
          </cell>
          <cell r="J17227">
            <v>4</v>
          </cell>
          <cell r="K17227">
            <v>6</v>
          </cell>
          <cell r="L17227">
            <v>6</v>
          </cell>
        </row>
        <row r="17228">
          <cell r="E17228">
            <v>36586</v>
          </cell>
          <cell r="F17228">
            <v>9</v>
          </cell>
          <cell r="G17228">
            <v>13</v>
          </cell>
          <cell r="H17228">
            <v>13</v>
          </cell>
          <cell r="I17228">
            <v>9</v>
          </cell>
          <cell r="J17228">
            <v>11</v>
          </cell>
          <cell r="K17228">
            <v>6</v>
          </cell>
          <cell r="L17228">
            <v>4</v>
          </cell>
        </row>
        <row r="17229">
          <cell r="E17229">
            <v>36587</v>
          </cell>
          <cell r="F17229">
            <v>7</v>
          </cell>
          <cell r="G17229">
            <v>7</v>
          </cell>
          <cell r="H17229">
            <v>6</v>
          </cell>
          <cell r="I17229">
            <v>11</v>
          </cell>
          <cell r="J17229">
            <v>4</v>
          </cell>
          <cell r="K17229">
            <v>17</v>
          </cell>
          <cell r="L17229">
            <v>4</v>
          </cell>
        </row>
        <row r="17230">
          <cell r="E17230">
            <v>36588</v>
          </cell>
          <cell r="F17230">
            <v>13</v>
          </cell>
          <cell r="G17230">
            <v>9</v>
          </cell>
          <cell r="H17230">
            <v>4</v>
          </cell>
          <cell r="I17230">
            <v>9</v>
          </cell>
          <cell r="J17230">
            <v>6</v>
          </cell>
          <cell r="K17230">
            <v>11</v>
          </cell>
          <cell r="L17230">
            <v>15</v>
          </cell>
        </row>
        <row r="17231">
          <cell r="E17231">
            <v>36589</v>
          </cell>
          <cell r="F17231">
            <v>6</v>
          </cell>
          <cell r="G17231">
            <v>6</v>
          </cell>
          <cell r="H17231">
            <v>6</v>
          </cell>
          <cell r="I17231">
            <v>11</v>
          </cell>
          <cell r="J17231">
            <v>13</v>
          </cell>
          <cell r="K17231">
            <v>9</v>
          </cell>
          <cell r="L17231">
            <v>6</v>
          </cell>
        </row>
        <row r="17232">
          <cell r="E17232">
            <v>36590</v>
          </cell>
          <cell r="F17232">
            <v>15</v>
          </cell>
          <cell r="G17232">
            <v>11</v>
          </cell>
          <cell r="H17232">
            <v>15</v>
          </cell>
          <cell r="I17232">
            <v>7</v>
          </cell>
          <cell r="J17232">
            <v>9</v>
          </cell>
          <cell r="K17232">
            <v>11</v>
          </cell>
          <cell r="L17232">
            <v>11</v>
          </cell>
        </row>
        <row r="17233">
          <cell r="E17233">
            <v>36591</v>
          </cell>
          <cell r="F17233">
            <v>13</v>
          </cell>
          <cell r="G17233">
            <v>15</v>
          </cell>
          <cell r="H17233">
            <v>9</v>
          </cell>
          <cell r="I17233">
            <v>9</v>
          </cell>
          <cell r="J17233">
            <v>7</v>
          </cell>
          <cell r="K17233">
            <v>6</v>
          </cell>
          <cell r="L17233">
            <v>6</v>
          </cell>
        </row>
        <row r="17234">
          <cell r="E17234">
            <v>36592</v>
          </cell>
          <cell r="F17234">
            <v>7</v>
          </cell>
          <cell r="G17234">
            <v>7</v>
          </cell>
          <cell r="H17234">
            <v>13</v>
          </cell>
          <cell r="I17234">
            <v>13</v>
          </cell>
          <cell r="J17234">
            <v>11</v>
          </cell>
          <cell r="K17234">
            <v>13</v>
          </cell>
          <cell r="L17234">
            <v>15</v>
          </cell>
        </row>
        <row r="17235">
          <cell r="E17235">
            <v>36593</v>
          </cell>
          <cell r="F17235">
            <v>11</v>
          </cell>
          <cell r="G17235">
            <v>13</v>
          </cell>
          <cell r="H17235">
            <v>13</v>
          </cell>
          <cell r="I17235">
            <v>13</v>
          </cell>
          <cell r="J17235">
            <v>11</v>
          </cell>
          <cell r="K17235">
            <v>9</v>
          </cell>
          <cell r="L17235">
            <v>13</v>
          </cell>
        </row>
        <row r="17236">
          <cell r="E17236">
            <v>36594</v>
          </cell>
          <cell r="F17236">
            <v>15</v>
          </cell>
          <cell r="G17236">
            <v>19</v>
          </cell>
          <cell r="H17236">
            <v>17</v>
          </cell>
          <cell r="I17236">
            <v>9</v>
          </cell>
          <cell r="J17236">
            <v>7</v>
          </cell>
          <cell r="K17236">
            <v>6</v>
          </cell>
          <cell r="L17236">
            <v>6</v>
          </cell>
        </row>
        <row r="17237">
          <cell r="E17237">
            <v>36595</v>
          </cell>
          <cell r="F17237">
            <v>7</v>
          </cell>
          <cell r="G17237">
            <v>7</v>
          </cell>
          <cell r="H17237">
            <v>6</v>
          </cell>
          <cell r="I17237">
            <v>13</v>
          </cell>
          <cell r="J17237">
            <v>6</v>
          </cell>
          <cell r="K17237">
            <v>13</v>
          </cell>
          <cell r="L17237">
            <v>6</v>
          </cell>
        </row>
        <row r="17238">
          <cell r="E17238">
            <v>36596</v>
          </cell>
          <cell r="F17238">
            <v>17</v>
          </cell>
          <cell r="G17238">
            <v>19</v>
          </cell>
          <cell r="H17238">
            <v>13</v>
          </cell>
          <cell r="I17238">
            <v>15</v>
          </cell>
          <cell r="J17238">
            <v>13</v>
          </cell>
          <cell r="K17238">
            <v>13</v>
          </cell>
          <cell r="L17238">
            <v>13</v>
          </cell>
        </row>
        <row r="17239">
          <cell r="E17239">
            <v>36597</v>
          </cell>
          <cell r="F17239">
            <v>0</v>
          </cell>
          <cell r="G17239">
            <v>6</v>
          </cell>
          <cell r="H17239">
            <v>9</v>
          </cell>
          <cell r="I17239">
            <v>7</v>
          </cell>
          <cell r="J17239">
            <v>7</v>
          </cell>
          <cell r="K17239">
            <v>7</v>
          </cell>
          <cell r="L17239">
            <v>15</v>
          </cell>
        </row>
        <row r="17240">
          <cell r="E17240">
            <v>36598</v>
          </cell>
          <cell r="F17240">
            <v>0</v>
          </cell>
          <cell r="G17240">
            <v>7</v>
          </cell>
          <cell r="H17240">
            <v>4</v>
          </cell>
          <cell r="I17240">
            <v>4</v>
          </cell>
          <cell r="J17240">
            <v>0</v>
          </cell>
          <cell r="K17240">
            <v>7</v>
          </cell>
          <cell r="L17240">
            <v>7</v>
          </cell>
        </row>
        <row r="17241">
          <cell r="E17241">
            <v>36599</v>
          </cell>
          <cell r="F17241">
            <v>15</v>
          </cell>
          <cell r="G17241">
            <v>22</v>
          </cell>
          <cell r="H17241">
            <v>15</v>
          </cell>
          <cell r="I17241">
            <v>13</v>
          </cell>
          <cell r="J17241">
            <v>15</v>
          </cell>
          <cell r="K17241">
            <v>19</v>
          </cell>
          <cell r="L17241">
            <v>17</v>
          </cell>
        </row>
        <row r="17242">
          <cell r="E17242">
            <v>36600</v>
          </cell>
          <cell r="F17242">
            <v>0</v>
          </cell>
          <cell r="G17242">
            <v>0</v>
          </cell>
          <cell r="H17242">
            <v>7</v>
          </cell>
          <cell r="I17242">
            <v>9</v>
          </cell>
          <cell r="J17242">
            <v>11</v>
          </cell>
          <cell r="K17242">
            <v>7</v>
          </cell>
          <cell r="L17242">
            <v>11</v>
          </cell>
        </row>
        <row r="17243">
          <cell r="E17243">
            <v>36601</v>
          </cell>
          <cell r="F17243">
            <v>6</v>
          </cell>
          <cell r="G17243">
            <v>0</v>
          </cell>
          <cell r="H17243">
            <v>7</v>
          </cell>
          <cell r="I17243">
            <v>6</v>
          </cell>
          <cell r="J17243">
            <v>6</v>
          </cell>
          <cell r="K17243">
            <v>11</v>
          </cell>
          <cell r="L17243">
            <v>11</v>
          </cell>
        </row>
        <row r="17244">
          <cell r="E17244">
            <v>36602</v>
          </cell>
          <cell r="F17244">
            <v>19</v>
          </cell>
          <cell r="G17244">
            <v>13</v>
          </cell>
          <cell r="H17244">
            <v>24</v>
          </cell>
          <cell r="I17244">
            <v>7</v>
          </cell>
          <cell r="J17244">
            <v>20</v>
          </cell>
          <cell r="K17244">
            <v>22</v>
          </cell>
          <cell r="L17244">
            <v>24</v>
          </cell>
        </row>
        <row r="17245">
          <cell r="E17245">
            <v>36603</v>
          </cell>
          <cell r="F17245">
            <v>28</v>
          </cell>
          <cell r="G17245">
            <v>28</v>
          </cell>
          <cell r="H17245">
            <v>30</v>
          </cell>
          <cell r="I17245">
            <v>24</v>
          </cell>
          <cell r="J17245">
            <v>24</v>
          </cell>
          <cell r="K17245">
            <v>11</v>
          </cell>
          <cell r="L17245">
            <v>17</v>
          </cell>
        </row>
        <row r="17246">
          <cell r="E17246">
            <v>36604</v>
          </cell>
          <cell r="F17246">
            <v>6</v>
          </cell>
          <cell r="G17246">
            <v>15</v>
          </cell>
          <cell r="H17246">
            <v>13</v>
          </cell>
          <cell r="I17246">
            <v>24</v>
          </cell>
          <cell r="J17246">
            <v>7</v>
          </cell>
          <cell r="K17246">
            <v>28</v>
          </cell>
          <cell r="L17246">
            <v>19</v>
          </cell>
        </row>
        <row r="17247">
          <cell r="E17247">
            <v>36605</v>
          </cell>
          <cell r="F17247">
            <v>22</v>
          </cell>
          <cell r="G17247">
            <v>19</v>
          </cell>
          <cell r="H17247">
            <v>22</v>
          </cell>
          <cell r="I17247">
            <v>19</v>
          </cell>
          <cell r="J17247">
            <v>15</v>
          </cell>
          <cell r="K17247">
            <v>13</v>
          </cell>
          <cell r="L17247">
            <v>11</v>
          </cell>
        </row>
        <row r="17248">
          <cell r="E17248">
            <v>36606</v>
          </cell>
          <cell r="F17248">
            <v>4</v>
          </cell>
          <cell r="G17248">
            <v>9</v>
          </cell>
          <cell r="H17248">
            <v>15</v>
          </cell>
          <cell r="I17248">
            <v>11</v>
          </cell>
          <cell r="J17248">
            <v>9</v>
          </cell>
          <cell r="K17248">
            <v>9</v>
          </cell>
          <cell r="L17248">
            <v>11</v>
          </cell>
        </row>
        <row r="17249">
          <cell r="E17249">
            <v>36607</v>
          </cell>
          <cell r="F17249">
            <v>13</v>
          </cell>
          <cell r="G17249">
            <v>0</v>
          </cell>
          <cell r="H17249">
            <v>4</v>
          </cell>
          <cell r="I17249">
            <v>7</v>
          </cell>
          <cell r="J17249">
            <v>6</v>
          </cell>
          <cell r="K17249">
            <v>4</v>
          </cell>
          <cell r="L17249">
            <v>11</v>
          </cell>
        </row>
        <row r="17250">
          <cell r="E17250">
            <v>36608</v>
          </cell>
          <cell r="F17250">
            <v>17</v>
          </cell>
          <cell r="G17250">
            <v>17</v>
          </cell>
          <cell r="H17250">
            <v>7</v>
          </cell>
          <cell r="I17250">
            <v>11</v>
          </cell>
          <cell r="J17250">
            <v>11</v>
          </cell>
          <cell r="K17250">
            <v>13</v>
          </cell>
          <cell r="L17250">
            <v>20</v>
          </cell>
        </row>
        <row r="17251">
          <cell r="E17251">
            <v>36609</v>
          </cell>
          <cell r="F17251">
            <v>9</v>
          </cell>
          <cell r="G17251">
            <v>15</v>
          </cell>
          <cell r="H17251">
            <v>13</v>
          </cell>
          <cell r="I17251">
            <v>11</v>
          </cell>
          <cell r="J17251">
            <v>6</v>
          </cell>
          <cell r="K17251">
            <v>6</v>
          </cell>
          <cell r="L17251">
            <v>13</v>
          </cell>
        </row>
        <row r="17252">
          <cell r="E17252">
            <v>36610</v>
          </cell>
          <cell r="F17252">
            <v>9</v>
          </cell>
          <cell r="G17252">
            <v>4</v>
          </cell>
          <cell r="H17252">
            <v>4</v>
          </cell>
          <cell r="I17252">
            <v>0</v>
          </cell>
          <cell r="J17252">
            <v>4</v>
          </cell>
          <cell r="K17252">
            <v>0</v>
          </cell>
          <cell r="L17252">
            <v>6</v>
          </cell>
        </row>
        <row r="17253">
          <cell r="E17253">
            <v>36611</v>
          </cell>
          <cell r="F17253">
            <v>26</v>
          </cell>
          <cell r="G17253">
            <v>28</v>
          </cell>
          <cell r="H17253">
            <v>22</v>
          </cell>
          <cell r="I17253">
            <v>26</v>
          </cell>
          <cell r="J17253">
            <v>20</v>
          </cell>
          <cell r="K17253">
            <v>19</v>
          </cell>
          <cell r="L17253">
            <v>0</v>
          </cell>
        </row>
        <row r="17254">
          <cell r="E17254">
            <v>36612</v>
          </cell>
          <cell r="F17254">
            <v>9</v>
          </cell>
          <cell r="G17254">
            <v>6</v>
          </cell>
          <cell r="H17254">
            <v>13</v>
          </cell>
          <cell r="I17254">
            <v>15</v>
          </cell>
          <cell r="J17254">
            <v>6</v>
          </cell>
          <cell r="K17254">
            <v>26</v>
          </cell>
          <cell r="L17254">
            <v>19</v>
          </cell>
        </row>
        <row r="17255">
          <cell r="E17255">
            <v>36613</v>
          </cell>
          <cell r="F17255">
            <v>17</v>
          </cell>
          <cell r="G17255">
            <v>17</v>
          </cell>
          <cell r="H17255">
            <v>9</v>
          </cell>
          <cell r="I17255">
            <v>7</v>
          </cell>
          <cell r="J17255">
            <v>7</v>
          </cell>
          <cell r="K17255">
            <v>6</v>
          </cell>
          <cell r="L17255">
            <v>6</v>
          </cell>
        </row>
        <row r="17256">
          <cell r="E17256">
            <v>36614</v>
          </cell>
          <cell r="F17256">
            <v>11</v>
          </cell>
          <cell r="G17256">
            <v>15</v>
          </cell>
          <cell r="H17256">
            <v>0</v>
          </cell>
          <cell r="I17256">
            <v>11</v>
          </cell>
          <cell r="J17256">
            <v>13</v>
          </cell>
          <cell r="K17256">
            <v>15</v>
          </cell>
          <cell r="L17256">
            <v>17</v>
          </cell>
        </row>
        <row r="17257">
          <cell r="E17257">
            <v>36615</v>
          </cell>
          <cell r="F17257">
            <v>15</v>
          </cell>
          <cell r="G17257">
            <v>7</v>
          </cell>
          <cell r="H17257">
            <v>13</v>
          </cell>
          <cell r="I17257">
            <v>7</v>
          </cell>
          <cell r="J17257">
            <v>6</v>
          </cell>
          <cell r="K17257">
            <v>9</v>
          </cell>
          <cell r="L17257">
            <v>7</v>
          </cell>
        </row>
        <row r="17258">
          <cell r="E17258">
            <v>36616</v>
          </cell>
          <cell r="F17258">
            <v>6</v>
          </cell>
          <cell r="G17258">
            <v>11</v>
          </cell>
          <cell r="H17258">
            <v>26</v>
          </cell>
          <cell r="I17258">
            <v>15</v>
          </cell>
          <cell r="J17258">
            <v>19</v>
          </cell>
          <cell r="K17258">
            <v>15</v>
          </cell>
          <cell r="L17258">
            <v>11</v>
          </cell>
        </row>
        <row r="17259">
          <cell r="E17259">
            <v>36617</v>
          </cell>
          <cell r="F17259">
            <v>4</v>
          </cell>
          <cell r="G17259">
            <v>0</v>
          </cell>
          <cell r="H17259">
            <v>7</v>
          </cell>
          <cell r="I17259">
            <v>6</v>
          </cell>
          <cell r="J17259">
            <v>9</v>
          </cell>
          <cell r="K17259">
            <v>7</v>
          </cell>
          <cell r="L17259">
            <v>9</v>
          </cell>
        </row>
        <row r="17260">
          <cell r="E17260">
            <v>36618</v>
          </cell>
          <cell r="F17260">
            <v>39</v>
          </cell>
          <cell r="G17260">
            <v>41</v>
          </cell>
          <cell r="H17260">
            <v>33</v>
          </cell>
          <cell r="I17260">
            <v>35</v>
          </cell>
          <cell r="J17260">
            <v>28</v>
          </cell>
          <cell r="K17260">
            <v>20</v>
          </cell>
          <cell r="L17260">
            <v>20</v>
          </cell>
        </row>
        <row r="17261">
          <cell r="E17261">
            <v>36619</v>
          </cell>
          <cell r="F17261">
            <v>19</v>
          </cell>
          <cell r="G17261">
            <v>17</v>
          </cell>
          <cell r="H17261">
            <v>17</v>
          </cell>
          <cell r="I17261">
            <v>9</v>
          </cell>
          <cell r="J17261">
            <v>7</v>
          </cell>
          <cell r="K17261">
            <v>13</v>
          </cell>
          <cell r="L17261">
            <v>11</v>
          </cell>
        </row>
        <row r="17262">
          <cell r="E17262">
            <v>36620</v>
          </cell>
          <cell r="F17262">
            <v>11</v>
          </cell>
          <cell r="G17262">
            <v>6</v>
          </cell>
          <cell r="H17262">
            <v>22</v>
          </cell>
          <cell r="I17262">
            <v>11</v>
          </cell>
          <cell r="J17262">
            <v>13</v>
          </cell>
          <cell r="K17262">
            <v>15</v>
          </cell>
          <cell r="L17262">
            <v>9</v>
          </cell>
        </row>
        <row r="17263">
          <cell r="E17263">
            <v>36621</v>
          </cell>
          <cell r="F17263">
            <v>30</v>
          </cell>
          <cell r="G17263">
            <v>20</v>
          </cell>
          <cell r="H17263">
            <v>20</v>
          </cell>
          <cell r="I17263">
            <v>26</v>
          </cell>
          <cell r="J17263">
            <v>19</v>
          </cell>
          <cell r="K17263">
            <v>13</v>
          </cell>
          <cell r="L17263">
            <v>13</v>
          </cell>
        </row>
        <row r="17264">
          <cell r="E17264">
            <v>36622</v>
          </cell>
          <cell r="F17264">
            <v>7</v>
          </cell>
          <cell r="G17264">
            <v>7</v>
          </cell>
          <cell r="H17264">
            <v>11</v>
          </cell>
          <cell r="I17264">
            <v>4</v>
          </cell>
          <cell r="J17264">
            <v>7</v>
          </cell>
          <cell r="K17264">
            <v>6</v>
          </cell>
          <cell r="L17264">
            <v>7</v>
          </cell>
        </row>
        <row r="17265">
          <cell r="E17265">
            <v>36623</v>
          </cell>
          <cell r="F17265">
            <v>9</v>
          </cell>
          <cell r="G17265">
            <v>4</v>
          </cell>
          <cell r="H17265">
            <v>6</v>
          </cell>
          <cell r="I17265">
            <v>7</v>
          </cell>
          <cell r="J17265">
            <v>6</v>
          </cell>
          <cell r="K17265">
            <v>7</v>
          </cell>
          <cell r="L17265">
            <v>11</v>
          </cell>
        </row>
        <row r="17266">
          <cell r="E17266">
            <v>36624</v>
          </cell>
          <cell r="F17266">
            <v>15</v>
          </cell>
          <cell r="G17266">
            <v>7</v>
          </cell>
          <cell r="H17266">
            <v>19</v>
          </cell>
          <cell r="I17266">
            <v>15</v>
          </cell>
          <cell r="J17266">
            <v>15</v>
          </cell>
          <cell r="K17266">
            <v>4</v>
          </cell>
          <cell r="L17266">
            <v>11</v>
          </cell>
        </row>
        <row r="17267">
          <cell r="E17267">
            <v>36625</v>
          </cell>
          <cell r="F17267">
            <v>7</v>
          </cell>
          <cell r="G17267">
            <v>9</v>
          </cell>
          <cell r="H17267">
            <v>7</v>
          </cell>
          <cell r="I17267">
            <v>9</v>
          </cell>
          <cell r="J17267">
            <v>9</v>
          </cell>
          <cell r="K17267">
            <v>9</v>
          </cell>
          <cell r="L17267">
            <v>13</v>
          </cell>
        </row>
        <row r="17268">
          <cell r="E17268">
            <v>36626</v>
          </cell>
          <cell r="F17268">
            <v>15</v>
          </cell>
          <cell r="G17268">
            <v>7</v>
          </cell>
          <cell r="H17268">
            <v>0</v>
          </cell>
          <cell r="I17268">
            <v>11</v>
          </cell>
          <cell r="J17268">
            <v>7</v>
          </cell>
          <cell r="K17268">
            <v>7</v>
          </cell>
          <cell r="L17268">
            <v>7</v>
          </cell>
        </row>
        <row r="17269">
          <cell r="E17269">
            <v>36627</v>
          </cell>
          <cell r="F17269">
            <v>13</v>
          </cell>
          <cell r="G17269">
            <v>13</v>
          </cell>
          <cell r="H17269">
            <v>11</v>
          </cell>
          <cell r="I17269">
            <v>11</v>
          </cell>
          <cell r="J17269">
            <v>13</v>
          </cell>
          <cell r="K17269">
            <v>13</v>
          </cell>
          <cell r="L17269">
            <v>13</v>
          </cell>
        </row>
        <row r="17270">
          <cell r="E17270">
            <v>36628</v>
          </cell>
          <cell r="F17270">
            <v>9</v>
          </cell>
          <cell r="G17270">
            <v>20</v>
          </cell>
          <cell r="H17270">
            <v>15</v>
          </cell>
          <cell r="I17270">
            <v>7</v>
          </cell>
          <cell r="J17270">
            <v>7</v>
          </cell>
          <cell r="K17270">
            <v>7</v>
          </cell>
          <cell r="L17270">
            <v>6</v>
          </cell>
        </row>
        <row r="17271">
          <cell r="E17271">
            <v>36629</v>
          </cell>
          <cell r="F17271">
            <v>32</v>
          </cell>
          <cell r="G17271">
            <v>22</v>
          </cell>
          <cell r="H17271">
            <v>26</v>
          </cell>
          <cell r="I17271">
            <v>15</v>
          </cell>
          <cell r="J17271">
            <v>24</v>
          </cell>
          <cell r="K17271">
            <v>17</v>
          </cell>
          <cell r="L17271">
            <v>20</v>
          </cell>
        </row>
        <row r="17272">
          <cell r="E17272">
            <v>36630</v>
          </cell>
          <cell r="F17272">
            <v>9</v>
          </cell>
          <cell r="G17272">
            <v>7</v>
          </cell>
          <cell r="H17272">
            <v>6</v>
          </cell>
          <cell r="I17272">
            <v>7</v>
          </cell>
          <cell r="J17272">
            <v>7</v>
          </cell>
          <cell r="K17272">
            <v>7</v>
          </cell>
          <cell r="L17272">
            <v>7</v>
          </cell>
        </row>
        <row r="17273">
          <cell r="E17273">
            <v>36631</v>
          </cell>
          <cell r="F17273">
            <v>13</v>
          </cell>
          <cell r="G17273">
            <v>9</v>
          </cell>
          <cell r="H17273">
            <v>7</v>
          </cell>
          <cell r="I17273">
            <v>7</v>
          </cell>
          <cell r="J17273">
            <v>7</v>
          </cell>
          <cell r="K17273">
            <v>7</v>
          </cell>
          <cell r="L17273">
            <v>7</v>
          </cell>
        </row>
        <row r="17274">
          <cell r="E17274">
            <v>36632</v>
          </cell>
          <cell r="F17274">
            <v>11</v>
          </cell>
          <cell r="G17274">
            <v>17</v>
          </cell>
          <cell r="H17274">
            <v>17</v>
          </cell>
          <cell r="I17274">
            <v>17</v>
          </cell>
          <cell r="J17274">
            <v>9</v>
          </cell>
          <cell r="K17274">
            <v>6</v>
          </cell>
          <cell r="L17274">
            <v>9</v>
          </cell>
        </row>
        <row r="17275">
          <cell r="E17275">
            <v>36633</v>
          </cell>
          <cell r="F17275">
            <v>9</v>
          </cell>
          <cell r="G17275">
            <v>6</v>
          </cell>
          <cell r="H17275">
            <v>13</v>
          </cell>
          <cell r="I17275">
            <v>24</v>
          </cell>
          <cell r="J17275">
            <v>22</v>
          </cell>
          <cell r="K17275">
            <v>28</v>
          </cell>
          <cell r="L17275">
            <v>20</v>
          </cell>
        </row>
        <row r="17276">
          <cell r="E17276">
            <v>36634</v>
          </cell>
          <cell r="F17276">
            <v>13</v>
          </cell>
          <cell r="G17276">
            <v>13</v>
          </cell>
          <cell r="H17276">
            <v>11</v>
          </cell>
          <cell r="I17276">
            <v>11</v>
          </cell>
          <cell r="J17276">
            <v>15</v>
          </cell>
          <cell r="K17276">
            <v>11</v>
          </cell>
          <cell r="L17276">
            <v>11</v>
          </cell>
        </row>
        <row r="17277">
          <cell r="E17277">
            <v>36635</v>
          </cell>
          <cell r="F17277">
            <v>4</v>
          </cell>
          <cell r="G17277">
            <v>7</v>
          </cell>
          <cell r="H17277">
            <v>0</v>
          </cell>
          <cell r="I17277">
            <v>4</v>
          </cell>
          <cell r="J17277">
            <v>6</v>
          </cell>
          <cell r="K17277">
            <v>7</v>
          </cell>
          <cell r="L17277">
            <v>9</v>
          </cell>
        </row>
        <row r="17278">
          <cell r="E17278">
            <v>36636</v>
          </cell>
          <cell r="F17278">
            <v>7</v>
          </cell>
          <cell r="G17278">
            <v>6</v>
          </cell>
          <cell r="H17278">
            <v>6</v>
          </cell>
          <cell r="I17278">
            <v>4</v>
          </cell>
          <cell r="J17278">
            <v>11</v>
          </cell>
          <cell r="K17278">
            <v>6</v>
          </cell>
          <cell r="L17278">
            <v>6</v>
          </cell>
        </row>
        <row r="17279">
          <cell r="E17279">
            <v>36637</v>
          </cell>
          <cell r="F17279">
            <v>19</v>
          </cell>
          <cell r="G17279">
            <v>7</v>
          </cell>
          <cell r="H17279">
            <v>9</v>
          </cell>
          <cell r="I17279">
            <v>11</v>
          </cell>
          <cell r="J17279">
            <v>7</v>
          </cell>
          <cell r="K17279">
            <v>4</v>
          </cell>
          <cell r="L17279">
            <v>4</v>
          </cell>
        </row>
        <row r="17280">
          <cell r="E17280">
            <v>36638</v>
          </cell>
          <cell r="F17280">
            <v>6</v>
          </cell>
          <cell r="G17280">
            <v>0</v>
          </cell>
          <cell r="H17280">
            <v>4</v>
          </cell>
          <cell r="I17280">
            <v>4</v>
          </cell>
          <cell r="J17280">
            <v>9</v>
          </cell>
          <cell r="K17280">
            <v>7</v>
          </cell>
          <cell r="L17280">
            <v>7</v>
          </cell>
        </row>
        <row r="17281">
          <cell r="E17281">
            <v>36639</v>
          </cell>
          <cell r="F17281">
            <v>26</v>
          </cell>
          <cell r="G17281">
            <v>24</v>
          </cell>
          <cell r="H17281">
            <v>19</v>
          </cell>
          <cell r="I17281">
            <v>22</v>
          </cell>
          <cell r="J17281">
            <v>22</v>
          </cell>
          <cell r="K17281">
            <v>28</v>
          </cell>
          <cell r="L17281">
            <v>19</v>
          </cell>
        </row>
        <row r="17282">
          <cell r="E17282">
            <v>36640</v>
          </cell>
          <cell r="F17282">
            <v>11</v>
          </cell>
          <cell r="G17282">
            <v>4</v>
          </cell>
          <cell r="H17282">
            <v>19</v>
          </cell>
          <cell r="I17282">
            <v>13</v>
          </cell>
          <cell r="J17282">
            <v>9</v>
          </cell>
          <cell r="K17282">
            <v>11</v>
          </cell>
          <cell r="L17282">
            <v>11</v>
          </cell>
        </row>
        <row r="17283">
          <cell r="E17283">
            <v>36641</v>
          </cell>
          <cell r="F17283">
            <v>13</v>
          </cell>
          <cell r="G17283">
            <v>19</v>
          </cell>
          <cell r="H17283">
            <v>17</v>
          </cell>
          <cell r="I17283">
            <v>15</v>
          </cell>
          <cell r="J17283">
            <v>6</v>
          </cell>
          <cell r="K17283">
            <v>13</v>
          </cell>
          <cell r="L17283">
            <v>0</v>
          </cell>
        </row>
        <row r="17284">
          <cell r="E17284">
            <v>36642</v>
          </cell>
          <cell r="F17284">
            <v>20</v>
          </cell>
          <cell r="G17284">
            <v>20</v>
          </cell>
          <cell r="H17284">
            <v>24</v>
          </cell>
          <cell r="I17284">
            <v>15</v>
          </cell>
          <cell r="J17284">
            <v>17</v>
          </cell>
          <cell r="K17284">
            <v>15</v>
          </cell>
          <cell r="L17284">
            <v>13</v>
          </cell>
        </row>
        <row r="17285">
          <cell r="E17285">
            <v>36643</v>
          </cell>
          <cell r="F17285">
            <v>7</v>
          </cell>
          <cell r="G17285">
            <v>9</v>
          </cell>
          <cell r="H17285">
            <v>13</v>
          </cell>
          <cell r="I17285">
            <v>15</v>
          </cell>
          <cell r="J17285">
            <v>15</v>
          </cell>
          <cell r="K17285">
            <v>15</v>
          </cell>
          <cell r="L17285">
            <v>13</v>
          </cell>
        </row>
        <row r="17286">
          <cell r="E17286">
            <v>36644</v>
          </cell>
          <cell r="F17286">
            <v>28</v>
          </cell>
          <cell r="G17286">
            <v>24</v>
          </cell>
          <cell r="H17286">
            <v>24</v>
          </cell>
          <cell r="I17286">
            <v>22</v>
          </cell>
          <cell r="J17286">
            <v>15</v>
          </cell>
          <cell r="K17286">
            <v>15</v>
          </cell>
          <cell r="L17286">
            <v>17</v>
          </cell>
        </row>
        <row r="17287">
          <cell r="E17287">
            <v>36645</v>
          </cell>
          <cell r="F17287">
            <v>13</v>
          </cell>
          <cell r="G17287">
            <v>9</v>
          </cell>
          <cell r="H17287">
            <v>6</v>
          </cell>
          <cell r="I17287">
            <v>4</v>
          </cell>
          <cell r="J17287">
            <v>22</v>
          </cell>
          <cell r="K17287">
            <v>15</v>
          </cell>
          <cell r="L17287">
            <v>20</v>
          </cell>
        </row>
        <row r="17288">
          <cell r="E17288">
            <v>36646</v>
          </cell>
          <cell r="F17288">
            <v>6</v>
          </cell>
          <cell r="G17288">
            <v>7</v>
          </cell>
          <cell r="H17288">
            <v>11</v>
          </cell>
          <cell r="I17288">
            <v>7</v>
          </cell>
          <cell r="J17288">
            <v>7</v>
          </cell>
          <cell r="K17288">
            <v>7</v>
          </cell>
          <cell r="L17288">
            <v>4</v>
          </cell>
        </row>
        <row r="17289">
          <cell r="E17289">
            <v>36647</v>
          </cell>
          <cell r="F17289">
            <v>6</v>
          </cell>
          <cell r="G17289">
            <v>7</v>
          </cell>
          <cell r="H17289">
            <v>13</v>
          </cell>
          <cell r="I17289">
            <v>11</v>
          </cell>
          <cell r="J17289">
            <v>11</v>
          </cell>
          <cell r="K17289">
            <v>6</v>
          </cell>
          <cell r="L17289">
            <v>0</v>
          </cell>
        </row>
        <row r="17290">
          <cell r="E17290">
            <v>36648</v>
          </cell>
          <cell r="F17290">
            <v>6</v>
          </cell>
          <cell r="G17290">
            <v>7</v>
          </cell>
          <cell r="H17290">
            <v>13</v>
          </cell>
          <cell r="I17290">
            <v>7</v>
          </cell>
          <cell r="J17290">
            <v>0</v>
          </cell>
          <cell r="K17290">
            <v>0</v>
          </cell>
          <cell r="L17290">
            <v>0</v>
          </cell>
        </row>
        <row r="17291">
          <cell r="E17291">
            <v>36649</v>
          </cell>
          <cell r="F17291">
            <v>7</v>
          </cell>
          <cell r="G17291">
            <v>9</v>
          </cell>
          <cell r="H17291">
            <v>7</v>
          </cell>
          <cell r="I17291">
            <v>7</v>
          </cell>
          <cell r="J17291">
            <v>11</v>
          </cell>
          <cell r="K17291">
            <v>9</v>
          </cell>
          <cell r="L17291">
            <v>9</v>
          </cell>
        </row>
        <row r="17292">
          <cell r="E17292">
            <v>36650</v>
          </cell>
          <cell r="F17292">
            <v>41</v>
          </cell>
          <cell r="G17292">
            <v>37</v>
          </cell>
          <cell r="H17292">
            <v>28</v>
          </cell>
          <cell r="I17292">
            <v>17</v>
          </cell>
          <cell r="J17292">
            <v>30</v>
          </cell>
          <cell r="K17292">
            <v>32</v>
          </cell>
          <cell r="L17292">
            <v>39</v>
          </cell>
        </row>
        <row r="17293">
          <cell r="E17293">
            <v>36651</v>
          </cell>
          <cell r="F17293">
            <v>6</v>
          </cell>
          <cell r="G17293">
            <v>15</v>
          </cell>
          <cell r="H17293">
            <v>19</v>
          </cell>
          <cell r="I17293">
            <v>15</v>
          </cell>
          <cell r="J17293">
            <v>17</v>
          </cell>
          <cell r="K17293">
            <v>17</v>
          </cell>
          <cell r="L17293">
            <v>13</v>
          </cell>
        </row>
        <row r="17294">
          <cell r="E17294">
            <v>36652</v>
          </cell>
          <cell r="F17294">
            <v>4</v>
          </cell>
          <cell r="G17294">
            <v>13</v>
          </cell>
          <cell r="H17294">
            <v>9</v>
          </cell>
          <cell r="I17294">
            <v>28</v>
          </cell>
          <cell r="J17294">
            <v>13</v>
          </cell>
          <cell r="K17294">
            <v>19</v>
          </cell>
          <cell r="L17294">
            <v>13</v>
          </cell>
        </row>
        <row r="17295">
          <cell r="E17295">
            <v>36653</v>
          </cell>
          <cell r="F17295">
            <v>13</v>
          </cell>
          <cell r="G17295">
            <v>7</v>
          </cell>
          <cell r="H17295">
            <v>6</v>
          </cell>
          <cell r="I17295">
            <v>6</v>
          </cell>
          <cell r="J17295">
            <v>9</v>
          </cell>
          <cell r="K17295">
            <v>7</v>
          </cell>
          <cell r="L17295">
            <v>4</v>
          </cell>
        </row>
        <row r="17296">
          <cell r="E17296">
            <v>36654</v>
          </cell>
          <cell r="F17296">
            <v>9</v>
          </cell>
          <cell r="G17296">
            <v>4</v>
          </cell>
          <cell r="H17296">
            <v>4</v>
          </cell>
          <cell r="I17296">
            <v>0</v>
          </cell>
          <cell r="J17296">
            <v>0</v>
          </cell>
          <cell r="K17296">
            <v>0</v>
          </cell>
          <cell r="L17296">
            <v>4</v>
          </cell>
        </row>
        <row r="17297">
          <cell r="E17297">
            <v>36655</v>
          </cell>
          <cell r="F17297">
            <v>11</v>
          </cell>
          <cell r="G17297">
            <v>6</v>
          </cell>
          <cell r="H17297">
            <v>0</v>
          </cell>
          <cell r="I17297">
            <v>6</v>
          </cell>
          <cell r="J17297">
            <v>6</v>
          </cell>
          <cell r="K17297">
            <v>0</v>
          </cell>
          <cell r="L17297">
            <v>6</v>
          </cell>
        </row>
        <row r="17298">
          <cell r="E17298">
            <v>36656</v>
          </cell>
          <cell r="F17298">
            <v>13</v>
          </cell>
          <cell r="G17298">
            <v>9</v>
          </cell>
          <cell r="H17298">
            <v>13</v>
          </cell>
          <cell r="I17298">
            <v>11</v>
          </cell>
          <cell r="J17298">
            <v>19</v>
          </cell>
          <cell r="K17298">
            <v>15</v>
          </cell>
          <cell r="L17298">
            <v>13</v>
          </cell>
        </row>
        <row r="17299">
          <cell r="E17299">
            <v>36657</v>
          </cell>
          <cell r="F17299">
            <v>11</v>
          </cell>
          <cell r="G17299">
            <v>13</v>
          </cell>
          <cell r="H17299">
            <v>7</v>
          </cell>
          <cell r="I17299">
            <v>9</v>
          </cell>
          <cell r="J17299">
            <v>9</v>
          </cell>
          <cell r="K17299">
            <v>13</v>
          </cell>
          <cell r="L17299">
            <v>22</v>
          </cell>
        </row>
        <row r="17300">
          <cell r="E17300">
            <v>36658</v>
          </cell>
          <cell r="F17300">
            <v>15</v>
          </cell>
          <cell r="G17300">
            <v>11</v>
          </cell>
          <cell r="H17300">
            <v>11</v>
          </cell>
          <cell r="I17300">
            <v>6</v>
          </cell>
          <cell r="J17300">
            <v>7</v>
          </cell>
          <cell r="K17300">
            <v>6</v>
          </cell>
          <cell r="L17300">
            <v>7</v>
          </cell>
        </row>
        <row r="17301">
          <cell r="E17301">
            <v>36659</v>
          </cell>
          <cell r="F17301">
            <v>9</v>
          </cell>
          <cell r="G17301">
            <v>0</v>
          </cell>
          <cell r="H17301">
            <v>9</v>
          </cell>
          <cell r="I17301">
            <v>4</v>
          </cell>
          <cell r="J17301">
            <v>7</v>
          </cell>
          <cell r="K17301">
            <v>6</v>
          </cell>
          <cell r="L17301">
            <v>4</v>
          </cell>
        </row>
        <row r="17302">
          <cell r="E17302">
            <v>36660</v>
          </cell>
          <cell r="F17302">
            <v>4</v>
          </cell>
          <cell r="G17302">
            <v>4</v>
          </cell>
          <cell r="H17302">
            <v>4</v>
          </cell>
          <cell r="I17302">
            <v>9</v>
          </cell>
          <cell r="J17302">
            <v>6</v>
          </cell>
          <cell r="K17302">
            <v>6</v>
          </cell>
          <cell r="L17302">
            <v>9</v>
          </cell>
        </row>
        <row r="17303">
          <cell r="E17303">
            <v>36661</v>
          </cell>
          <cell r="F17303">
            <v>6</v>
          </cell>
          <cell r="G17303">
            <v>6</v>
          </cell>
          <cell r="H17303">
            <v>6</v>
          </cell>
          <cell r="I17303">
            <v>7</v>
          </cell>
          <cell r="J17303">
            <v>13</v>
          </cell>
          <cell r="K17303">
            <v>11</v>
          </cell>
          <cell r="L17303">
            <v>6</v>
          </cell>
        </row>
        <row r="17304">
          <cell r="E17304">
            <v>36662</v>
          </cell>
          <cell r="F17304">
            <v>9</v>
          </cell>
          <cell r="G17304">
            <v>11</v>
          </cell>
          <cell r="H17304">
            <v>11</v>
          </cell>
          <cell r="I17304">
            <v>13</v>
          </cell>
          <cell r="J17304">
            <v>13</v>
          </cell>
          <cell r="K17304">
            <v>15</v>
          </cell>
          <cell r="L17304">
            <v>17</v>
          </cell>
        </row>
        <row r="17305">
          <cell r="E17305">
            <v>36663</v>
          </cell>
          <cell r="F17305">
            <v>22</v>
          </cell>
          <cell r="G17305">
            <v>17</v>
          </cell>
          <cell r="H17305">
            <v>19</v>
          </cell>
          <cell r="I17305">
            <v>17</v>
          </cell>
          <cell r="J17305">
            <v>22</v>
          </cell>
          <cell r="K17305">
            <v>20</v>
          </cell>
          <cell r="L17305">
            <v>17</v>
          </cell>
        </row>
        <row r="17306">
          <cell r="E17306">
            <v>36664</v>
          </cell>
          <cell r="F17306">
            <v>7</v>
          </cell>
          <cell r="G17306">
            <v>13</v>
          </cell>
          <cell r="H17306">
            <v>17</v>
          </cell>
          <cell r="I17306">
            <v>19</v>
          </cell>
          <cell r="J17306">
            <v>15</v>
          </cell>
          <cell r="K17306">
            <v>13</v>
          </cell>
          <cell r="L17306">
            <v>7</v>
          </cell>
        </row>
        <row r="17307">
          <cell r="E17307">
            <v>36665</v>
          </cell>
          <cell r="F17307">
            <v>7</v>
          </cell>
          <cell r="G17307">
            <v>11</v>
          </cell>
          <cell r="H17307">
            <v>9</v>
          </cell>
          <cell r="I17307">
            <v>6</v>
          </cell>
          <cell r="J17307">
            <v>6</v>
          </cell>
          <cell r="K17307">
            <v>0</v>
          </cell>
          <cell r="L17307">
            <v>7</v>
          </cell>
        </row>
        <row r="17308">
          <cell r="E17308">
            <v>36666</v>
          </cell>
          <cell r="F17308">
            <v>15</v>
          </cell>
          <cell r="G17308">
            <v>20</v>
          </cell>
          <cell r="H17308">
            <v>17</v>
          </cell>
          <cell r="I17308">
            <v>20</v>
          </cell>
          <cell r="J17308">
            <v>11</v>
          </cell>
          <cell r="K17308">
            <v>6</v>
          </cell>
          <cell r="L17308">
            <v>11</v>
          </cell>
        </row>
        <row r="17309">
          <cell r="E17309">
            <v>36667</v>
          </cell>
          <cell r="F17309">
            <v>17</v>
          </cell>
          <cell r="G17309">
            <v>13</v>
          </cell>
          <cell r="H17309">
            <v>15</v>
          </cell>
          <cell r="I17309">
            <v>11</v>
          </cell>
          <cell r="J17309">
            <v>7</v>
          </cell>
          <cell r="K17309">
            <v>6</v>
          </cell>
          <cell r="L17309">
            <v>4</v>
          </cell>
        </row>
        <row r="17310">
          <cell r="E17310">
            <v>36668</v>
          </cell>
          <cell r="F17310">
            <v>22</v>
          </cell>
          <cell r="G17310">
            <v>22</v>
          </cell>
          <cell r="H17310">
            <v>24</v>
          </cell>
          <cell r="I17310">
            <v>20</v>
          </cell>
          <cell r="J17310">
            <v>13</v>
          </cell>
          <cell r="K17310">
            <v>15</v>
          </cell>
          <cell r="L17310">
            <v>0</v>
          </cell>
        </row>
        <row r="17311">
          <cell r="E17311">
            <v>36669</v>
          </cell>
          <cell r="F17311">
            <v>13</v>
          </cell>
          <cell r="G17311">
            <v>15</v>
          </cell>
          <cell r="H17311">
            <v>6</v>
          </cell>
          <cell r="I17311">
            <v>7</v>
          </cell>
          <cell r="J17311">
            <v>7</v>
          </cell>
          <cell r="K17311">
            <v>0</v>
          </cell>
          <cell r="L17311">
            <v>0</v>
          </cell>
        </row>
        <row r="17312">
          <cell r="E17312">
            <v>36670</v>
          </cell>
          <cell r="F17312">
            <v>11</v>
          </cell>
          <cell r="G17312">
            <v>6</v>
          </cell>
          <cell r="H17312">
            <v>4</v>
          </cell>
          <cell r="I17312">
            <v>6</v>
          </cell>
          <cell r="J17312">
            <v>6</v>
          </cell>
          <cell r="K17312">
            <v>0</v>
          </cell>
          <cell r="L17312">
            <v>0</v>
          </cell>
        </row>
        <row r="17313">
          <cell r="E17313">
            <v>36671</v>
          </cell>
          <cell r="F17313">
            <v>28</v>
          </cell>
          <cell r="G17313">
            <v>24</v>
          </cell>
          <cell r="H17313">
            <v>32</v>
          </cell>
          <cell r="I17313">
            <v>28</v>
          </cell>
          <cell r="J17313">
            <v>26</v>
          </cell>
          <cell r="K17313">
            <v>24</v>
          </cell>
          <cell r="L17313">
            <v>24</v>
          </cell>
        </row>
        <row r="17314">
          <cell r="E17314">
            <v>36672</v>
          </cell>
          <cell r="F17314">
            <v>32</v>
          </cell>
          <cell r="G17314">
            <v>33</v>
          </cell>
          <cell r="H17314">
            <v>26</v>
          </cell>
          <cell r="I17314">
            <v>19</v>
          </cell>
          <cell r="J17314">
            <v>24</v>
          </cell>
          <cell r="K17314">
            <v>24</v>
          </cell>
          <cell r="L17314">
            <v>20</v>
          </cell>
        </row>
        <row r="17315">
          <cell r="E17315">
            <v>36673</v>
          </cell>
          <cell r="F17315">
            <v>7</v>
          </cell>
          <cell r="G17315">
            <v>4</v>
          </cell>
          <cell r="H17315">
            <v>4</v>
          </cell>
          <cell r="I17315">
            <v>6</v>
          </cell>
          <cell r="J17315">
            <v>0</v>
          </cell>
          <cell r="K17315">
            <v>4</v>
          </cell>
          <cell r="L17315">
            <v>6</v>
          </cell>
        </row>
        <row r="17316">
          <cell r="E17316">
            <v>36674</v>
          </cell>
          <cell r="F17316">
            <v>13</v>
          </cell>
          <cell r="G17316">
            <v>11</v>
          </cell>
          <cell r="H17316">
            <v>15</v>
          </cell>
          <cell r="I17316">
            <v>9</v>
          </cell>
          <cell r="J17316">
            <v>4</v>
          </cell>
          <cell r="K17316">
            <v>19</v>
          </cell>
          <cell r="L17316">
            <v>13</v>
          </cell>
        </row>
        <row r="17317">
          <cell r="E17317">
            <v>36675</v>
          </cell>
          <cell r="F17317">
            <v>7</v>
          </cell>
          <cell r="G17317">
            <v>7</v>
          </cell>
          <cell r="H17317">
            <v>9</v>
          </cell>
          <cell r="I17317">
            <v>7</v>
          </cell>
          <cell r="J17317">
            <v>11</v>
          </cell>
          <cell r="K17317">
            <v>9</v>
          </cell>
          <cell r="L17317">
            <v>9</v>
          </cell>
        </row>
        <row r="17318">
          <cell r="E17318">
            <v>36676</v>
          </cell>
          <cell r="F17318">
            <v>6</v>
          </cell>
          <cell r="G17318">
            <v>4</v>
          </cell>
          <cell r="H17318">
            <v>9</v>
          </cell>
          <cell r="I17318">
            <v>6</v>
          </cell>
          <cell r="J17318">
            <v>6</v>
          </cell>
          <cell r="K17318">
            <v>0</v>
          </cell>
          <cell r="L17318">
            <v>6</v>
          </cell>
        </row>
        <row r="17319">
          <cell r="E17319">
            <v>36677</v>
          </cell>
          <cell r="F17319">
            <v>15</v>
          </cell>
          <cell r="G17319">
            <v>15</v>
          </cell>
          <cell r="H17319">
            <v>17</v>
          </cell>
          <cell r="I17319">
            <v>11</v>
          </cell>
          <cell r="J17319">
            <v>6</v>
          </cell>
          <cell r="K17319">
            <v>0</v>
          </cell>
          <cell r="L17319">
            <v>6</v>
          </cell>
        </row>
        <row r="17320">
          <cell r="E17320">
            <v>36678</v>
          </cell>
          <cell r="F17320">
            <v>7</v>
          </cell>
          <cell r="G17320">
            <v>9</v>
          </cell>
          <cell r="H17320">
            <v>11</v>
          </cell>
          <cell r="I17320">
            <v>9</v>
          </cell>
          <cell r="J17320">
            <v>7</v>
          </cell>
          <cell r="K17320">
            <v>4</v>
          </cell>
          <cell r="L17320">
            <v>0</v>
          </cell>
        </row>
        <row r="17321">
          <cell r="E17321">
            <v>36679</v>
          </cell>
          <cell r="F17321">
            <v>13</v>
          </cell>
          <cell r="G17321">
            <v>15</v>
          </cell>
          <cell r="H17321">
            <v>13</v>
          </cell>
          <cell r="I17321">
            <v>9</v>
          </cell>
          <cell r="J17321">
            <v>7</v>
          </cell>
          <cell r="K17321">
            <v>4</v>
          </cell>
          <cell r="L17321">
            <v>4</v>
          </cell>
        </row>
        <row r="17322">
          <cell r="E17322">
            <v>36680</v>
          </cell>
          <cell r="F17322">
            <v>7</v>
          </cell>
          <cell r="G17322">
            <v>11</v>
          </cell>
          <cell r="H17322">
            <v>9</v>
          </cell>
          <cell r="I17322">
            <v>7</v>
          </cell>
          <cell r="J17322">
            <v>7</v>
          </cell>
          <cell r="K17322">
            <v>9</v>
          </cell>
          <cell r="L17322">
            <v>13</v>
          </cell>
        </row>
        <row r="17323">
          <cell r="E17323">
            <v>36681</v>
          </cell>
          <cell r="F17323">
            <v>24</v>
          </cell>
          <cell r="G17323">
            <v>19</v>
          </cell>
          <cell r="H17323">
            <v>13</v>
          </cell>
          <cell r="I17323">
            <v>13</v>
          </cell>
          <cell r="J17323">
            <v>13</v>
          </cell>
          <cell r="K17323">
            <v>13</v>
          </cell>
          <cell r="L17323">
            <v>7</v>
          </cell>
        </row>
        <row r="17324">
          <cell r="E17324">
            <v>36682</v>
          </cell>
          <cell r="F17324">
            <v>9</v>
          </cell>
          <cell r="G17324">
            <v>4</v>
          </cell>
          <cell r="H17324">
            <v>4</v>
          </cell>
          <cell r="I17324">
            <v>11</v>
          </cell>
          <cell r="J17324">
            <v>7</v>
          </cell>
          <cell r="K17324">
            <v>6</v>
          </cell>
          <cell r="L17324">
            <v>0</v>
          </cell>
        </row>
        <row r="17325">
          <cell r="E17325">
            <v>36683</v>
          </cell>
          <cell r="F17325">
            <v>13</v>
          </cell>
          <cell r="G17325">
            <v>19</v>
          </cell>
          <cell r="H17325">
            <v>0</v>
          </cell>
          <cell r="I17325">
            <v>11</v>
          </cell>
          <cell r="J17325">
            <v>7</v>
          </cell>
          <cell r="K17325">
            <v>9</v>
          </cell>
          <cell r="L17325">
            <v>0</v>
          </cell>
        </row>
        <row r="17326">
          <cell r="E17326">
            <v>36684</v>
          </cell>
          <cell r="F17326">
            <v>11</v>
          </cell>
          <cell r="G17326">
            <v>7</v>
          </cell>
          <cell r="H17326">
            <v>9</v>
          </cell>
          <cell r="I17326">
            <v>20</v>
          </cell>
          <cell r="J17326">
            <v>17</v>
          </cell>
          <cell r="K17326">
            <v>17</v>
          </cell>
          <cell r="L17326">
            <v>11</v>
          </cell>
        </row>
        <row r="17327">
          <cell r="E17327">
            <v>36685</v>
          </cell>
          <cell r="F17327">
            <v>9</v>
          </cell>
          <cell r="G17327">
            <v>4</v>
          </cell>
          <cell r="H17327">
            <v>7</v>
          </cell>
          <cell r="I17327">
            <v>11</v>
          </cell>
          <cell r="J17327">
            <v>11</v>
          </cell>
          <cell r="K17327">
            <v>7</v>
          </cell>
          <cell r="L17327">
            <v>13</v>
          </cell>
        </row>
        <row r="17328">
          <cell r="E17328">
            <v>36686</v>
          </cell>
          <cell r="F17328">
            <v>13</v>
          </cell>
          <cell r="G17328">
            <v>17</v>
          </cell>
          <cell r="H17328">
            <v>13</v>
          </cell>
          <cell r="I17328">
            <v>15</v>
          </cell>
          <cell r="J17328">
            <v>15</v>
          </cell>
          <cell r="K17328">
            <v>19</v>
          </cell>
          <cell r="L17328">
            <v>17</v>
          </cell>
        </row>
        <row r="17329">
          <cell r="E17329">
            <v>36687</v>
          </cell>
          <cell r="F17329">
            <v>6</v>
          </cell>
          <cell r="G17329">
            <v>5</v>
          </cell>
          <cell r="H17329">
            <v>4</v>
          </cell>
          <cell r="I17329">
            <v>7</v>
          </cell>
          <cell r="J17329">
            <v>0</v>
          </cell>
          <cell r="K17329">
            <v>11</v>
          </cell>
          <cell r="L17329">
            <v>6</v>
          </cell>
        </row>
        <row r="17330">
          <cell r="E17330">
            <v>36688</v>
          </cell>
          <cell r="F17330">
            <v>7</v>
          </cell>
          <cell r="G17330">
            <v>6</v>
          </cell>
          <cell r="H17330">
            <v>30</v>
          </cell>
          <cell r="I17330">
            <v>33</v>
          </cell>
          <cell r="J17330">
            <v>19</v>
          </cell>
          <cell r="K17330">
            <v>19</v>
          </cell>
          <cell r="L17330">
            <v>11</v>
          </cell>
        </row>
        <row r="17331">
          <cell r="E17331">
            <v>36689</v>
          </cell>
          <cell r="F17331">
            <v>4</v>
          </cell>
          <cell r="G17331">
            <v>6</v>
          </cell>
          <cell r="H17331">
            <v>0</v>
          </cell>
          <cell r="I17331">
            <v>0</v>
          </cell>
          <cell r="J17331">
            <v>7</v>
          </cell>
          <cell r="K17331">
            <v>0</v>
          </cell>
          <cell r="L17331">
            <v>0</v>
          </cell>
        </row>
        <row r="17332">
          <cell r="E17332">
            <v>36690</v>
          </cell>
          <cell r="F17332">
            <v>7</v>
          </cell>
          <cell r="G17332">
            <v>11</v>
          </cell>
          <cell r="H17332">
            <v>13</v>
          </cell>
          <cell r="I17332">
            <v>13</v>
          </cell>
          <cell r="J17332">
            <v>17</v>
          </cell>
          <cell r="K17332">
            <v>15</v>
          </cell>
          <cell r="L17332">
            <v>7</v>
          </cell>
        </row>
        <row r="17333">
          <cell r="E17333">
            <v>36691</v>
          </cell>
          <cell r="F17333">
            <v>11</v>
          </cell>
          <cell r="G17333">
            <v>7</v>
          </cell>
          <cell r="H17333">
            <v>0</v>
          </cell>
          <cell r="I17333">
            <v>0</v>
          </cell>
          <cell r="J17333">
            <v>9</v>
          </cell>
          <cell r="K17333">
            <v>9</v>
          </cell>
          <cell r="L17333">
            <v>6</v>
          </cell>
        </row>
        <row r="17334">
          <cell r="E17334">
            <v>36692</v>
          </cell>
          <cell r="F17334">
            <v>19</v>
          </cell>
          <cell r="G17334">
            <v>17</v>
          </cell>
          <cell r="H17334">
            <v>19</v>
          </cell>
          <cell r="I17334">
            <v>17</v>
          </cell>
          <cell r="J17334">
            <v>13</v>
          </cell>
          <cell r="K17334">
            <v>15</v>
          </cell>
          <cell r="L17334">
            <v>20</v>
          </cell>
        </row>
        <row r="17335">
          <cell r="E17335">
            <v>36693</v>
          </cell>
          <cell r="F17335">
            <v>26</v>
          </cell>
          <cell r="G17335">
            <v>26</v>
          </cell>
          <cell r="H17335">
            <v>24</v>
          </cell>
          <cell r="I17335">
            <v>19</v>
          </cell>
          <cell r="J17335">
            <v>20</v>
          </cell>
          <cell r="K17335">
            <v>15</v>
          </cell>
          <cell r="L17335">
            <v>13</v>
          </cell>
        </row>
        <row r="17336">
          <cell r="E17336">
            <v>36694</v>
          </cell>
          <cell r="F17336">
            <v>4</v>
          </cell>
          <cell r="G17336">
            <v>9</v>
          </cell>
          <cell r="H17336">
            <v>0</v>
          </cell>
          <cell r="I17336">
            <v>6</v>
          </cell>
          <cell r="J17336">
            <v>7</v>
          </cell>
          <cell r="K17336">
            <v>9</v>
          </cell>
          <cell r="L17336">
            <v>9</v>
          </cell>
        </row>
        <row r="17337">
          <cell r="E17337">
            <v>36695</v>
          </cell>
          <cell r="F17337">
            <v>9</v>
          </cell>
          <cell r="G17337">
            <v>7</v>
          </cell>
          <cell r="H17337">
            <v>11</v>
          </cell>
          <cell r="I17337">
            <v>11</v>
          </cell>
          <cell r="J17337">
            <v>0</v>
          </cell>
          <cell r="K17337">
            <v>7</v>
          </cell>
          <cell r="L17337">
            <v>0</v>
          </cell>
        </row>
        <row r="17338">
          <cell r="E17338">
            <v>36696</v>
          </cell>
          <cell r="F17338">
            <v>20</v>
          </cell>
          <cell r="G17338">
            <v>15</v>
          </cell>
          <cell r="H17338">
            <v>13</v>
          </cell>
          <cell r="I17338">
            <v>6</v>
          </cell>
          <cell r="J17338">
            <v>7</v>
          </cell>
          <cell r="K17338">
            <v>11</v>
          </cell>
          <cell r="L17338">
            <v>15</v>
          </cell>
        </row>
        <row r="17339">
          <cell r="E17339">
            <v>36697</v>
          </cell>
          <cell r="F17339">
            <v>19</v>
          </cell>
          <cell r="G17339">
            <v>15</v>
          </cell>
          <cell r="H17339">
            <v>19</v>
          </cell>
          <cell r="I17339">
            <v>19</v>
          </cell>
          <cell r="J17339">
            <v>15</v>
          </cell>
          <cell r="K17339">
            <v>11</v>
          </cell>
          <cell r="L17339">
            <v>13</v>
          </cell>
        </row>
        <row r="17340">
          <cell r="E17340">
            <v>36698</v>
          </cell>
          <cell r="F17340">
            <v>6</v>
          </cell>
          <cell r="G17340">
            <v>9</v>
          </cell>
          <cell r="H17340">
            <v>6</v>
          </cell>
          <cell r="I17340">
            <v>6</v>
          </cell>
          <cell r="J17340">
            <v>7</v>
          </cell>
          <cell r="K17340">
            <v>7</v>
          </cell>
          <cell r="L17340">
            <v>7</v>
          </cell>
        </row>
        <row r="17341">
          <cell r="E17341">
            <v>36699</v>
          </cell>
          <cell r="F17341">
            <v>11</v>
          </cell>
          <cell r="G17341">
            <v>9</v>
          </cell>
          <cell r="H17341">
            <v>13</v>
          </cell>
          <cell r="I17341">
            <v>19</v>
          </cell>
          <cell r="J17341">
            <v>7</v>
          </cell>
          <cell r="K17341">
            <v>11</v>
          </cell>
          <cell r="L17341">
            <v>6</v>
          </cell>
        </row>
        <row r="17342">
          <cell r="E17342">
            <v>36700</v>
          </cell>
          <cell r="F17342">
            <v>15</v>
          </cell>
          <cell r="G17342">
            <v>11</v>
          </cell>
          <cell r="H17342">
            <v>0</v>
          </cell>
          <cell r="I17342">
            <v>13</v>
          </cell>
          <cell r="J17342">
            <v>17</v>
          </cell>
          <cell r="K17342">
            <v>13</v>
          </cell>
          <cell r="L17342">
            <v>13</v>
          </cell>
        </row>
        <row r="17343">
          <cell r="E17343">
            <v>36701</v>
          </cell>
          <cell r="F17343">
            <v>19</v>
          </cell>
          <cell r="G17343">
            <v>15</v>
          </cell>
          <cell r="H17343">
            <v>7</v>
          </cell>
          <cell r="I17343">
            <v>13</v>
          </cell>
          <cell r="J17343">
            <v>7</v>
          </cell>
          <cell r="K17343">
            <v>4</v>
          </cell>
          <cell r="L17343">
            <v>9</v>
          </cell>
        </row>
        <row r="17344">
          <cell r="E17344">
            <v>36702</v>
          </cell>
          <cell r="F17344">
            <v>15</v>
          </cell>
          <cell r="G17344">
            <v>6</v>
          </cell>
          <cell r="H17344">
            <v>11</v>
          </cell>
          <cell r="I17344">
            <v>11</v>
          </cell>
          <cell r="J17344">
            <v>9</v>
          </cell>
          <cell r="K17344">
            <v>9</v>
          </cell>
          <cell r="L17344">
            <v>11</v>
          </cell>
        </row>
        <row r="17345">
          <cell r="E17345">
            <v>36703</v>
          </cell>
          <cell r="F17345">
            <v>9</v>
          </cell>
          <cell r="G17345">
            <v>15</v>
          </cell>
          <cell r="H17345">
            <v>9</v>
          </cell>
          <cell r="I17345">
            <v>15</v>
          </cell>
          <cell r="J17345">
            <v>13</v>
          </cell>
          <cell r="K17345">
            <v>9</v>
          </cell>
          <cell r="L17345">
            <v>11</v>
          </cell>
        </row>
        <row r="17346">
          <cell r="E17346">
            <v>36704</v>
          </cell>
          <cell r="F17346">
            <v>4</v>
          </cell>
          <cell r="G17346">
            <v>4</v>
          </cell>
          <cell r="H17346">
            <v>0</v>
          </cell>
          <cell r="I17346">
            <v>9</v>
          </cell>
          <cell r="J17346">
            <v>4</v>
          </cell>
          <cell r="K17346">
            <v>7</v>
          </cell>
          <cell r="L17346">
            <v>0</v>
          </cell>
        </row>
        <row r="17347">
          <cell r="E17347">
            <v>36705</v>
          </cell>
          <cell r="F17347">
            <v>9</v>
          </cell>
          <cell r="G17347">
            <v>0</v>
          </cell>
          <cell r="H17347">
            <v>6</v>
          </cell>
          <cell r="I17347">
            <v>0</v>
          </cell>
          <cell r="J17347">
            <v>7</v>
          </cell>
          <cell r="K17347">
            <v>4</v>
          </cell>
          <cell r="L17347">
            <v>0</v>
          </cell>
        </row>
        <row r="17348">
          <cell r="E17348">
            <v>36706</v>
          </cell>
          <cell r="F17348">
            <v>15</v>
          </cell>
          <cell r="G17348">
            <v>7</v>
          </cell>
          <cell r="H17348">
            <v>6</v>
          </cell>
          <cell r="I17348">
            <v>15</v>
          </cell>
          <cell r="J17348">
            <v>24</v>
          </cell>
          <cell r="K17348">
            <v>22</v>
          </cell>
          <cell r="L17348">
            <v>15</v>
          </cell>
        </row>
        <row r="17349">
          <cell r="E17349">
            <v>36707</v>
          </cell>
          <cell r="F17349">
            <v>9</v>
          </cell>
          <cell r="G17349">
            <v>7</v>
          </cell>
          <cell r="H17349">
            <v>4</v>
          </cell>
          <cell r="I17349">
            <v>9</v>
          </cell>
          <cell r="J17349">
            <v>0</v>
          </cell>
          <cell r="K17349">
            <v>4</v>
          </cell>
          <cell r="L17349">
            <v>0</v>
          </cell>
        </row>
        <row r="17350">
          <cell r="E17350">
            <v>36708</v>
          </cell>
          <cell r="F17350">
            <v>9</v>
          </cell>
          <cell r="G17350">
            <v>4</v>
          </cell>
          <cell r="H17350">
            <v>7</v>
          </cell>
          <cell r="I17350">
            <v>4</v>
          </cell>
          <cell r="J17350">
            <v>13</v>
          </cell>
          <cell r="K17350">
            <v>13</v>
          </cell>
          <cell r="L17350">
            <v>4</v>
          </cell>
        </row>
        <row r="17351">
          <cell r="E17351">
            <v>36709</v>
          </cell>
          <cell r="F17351">
            <v>4</v>
          </cell>
          <cell r="G17351">
            <v>9</v>
          </cell>
          <cell r="H17351">
            <v>9</v>
          </cell>
          <cell r="I17351">
            <v>11</v>
          </cell>
          <cell r="J17351">
            <v>6</v>
          </cell>
          <cell r="K17351">
            <v>4</v>
          </cell>
          <cell r="L17351">
            <v>0</v>
          </cell>
        </row>
        <row r="17352">
          <cell r="E17352">
            <v>36710</v>
          </cell>
          <cell r="F17352">
            <v>7</v>
          </cell>
          <cell r="G17352">
            <v>17</v>
          </cell>
          <cell r="H17352">
            <v>15</v>
          </cell>
          <cell r="I17352">
            <v>11</v>
          </cell>
          <cell r="J17352">
            <v>9</v>
          </cell>
          <cell r="K17352">
            <v>6</v>
          </cell>
          <cell r="L17352">
            <v>6</v>
          </cell>
        </row>
        <row r="17353">
          <cell r="E17353">
            <v>36711</v>
          </cell>
          <cell r="F17353">
            <v>9</v>
          </cell>
          <cell r="G17353">
            <v>13</v>
          </cell>
          <cell r="H17353">
            <v>11</v>
          </cell>
          <cell r="I17353">
            <v>9</v>
          </cell>
          <cell r="J17353">
            <v>7</v>
          </cell>
          <cell r="K17353">
            <v>7</v>
          </cell>
          <cell r="L17353">
            <v>13</v>
          </cell>
        </row>
        <row r="17354">
          <cell r="E17354">
            <v>36712</v>
          </cell>
          <cell r="F17354">
            <v>9</v>
          </cell>
          <cell r="G17354">
            <v>22</v>
          </cell>
          <cell r="H17354">
            <v>20</v>
          </cell>
          <cell r="I17354">
            <v>7</v>
          </cell>
          <cell r="J17354">
            <v>19</v>
          </cell>
          <cell r="K17354">
            <v>17</v>
          </cell>
          <cell r="L17354">
            <v>9</v>
          </cell>
        </row>
        <row r="17355">
          <cell r="E17355">
            <v>36713</v>
          </cell>
          <cell r="F17355">
            <v>7</v>
          </cell>
          <cell r="G17355">
            <v>9</v>
          </cell>
          <cell r="H17355">
            <v>13</v>
          </cell>
          <cell r="I17355">
            <v>15</v>
          </cell>
          <cell r="J17355">
            <v>13</v>
          </cell>
          <cell r="K17355">
            <v>17</v>
          </cell>
          <cell r="L17355">
            <v>24</v>
          </cell>
        </row>
        <row r="17356">
          <cell r="E17356">
            <v>36714</v>
          </cell>
          <cell r="F17356">
            <v>6</v>
          </cell>
          <cell r="G17356">
            <v>0</v>
          </cell>
          <cell r="H17356">
            <v>9</v>
          </cell>
          <cell r="I17356">
            <v>11</v>
          </cell>
          <cell r="J17356">
            <v>6</v>
          </cell>
          <cell r="K17356">
            <v>4</v>
          </cell>
          <cell r="L17356">
            <v>6</v>
          </cell>
        </row>
        <row r="17357">
          <cell r="E17357">
            <v>36715</v>
          </cell>
          <cell r="F17357">
            <v>6</v>
          </cell>
          <cell r="G17357">
            <v>7</v>
          </cell>
          <cell r="H17357">
            <v>13</v>
          </cell>
          <cell r="I17357">
            <v>13</v>
          </cell>
          <cell r="J17357">
            <v>9</v>
          </cell>
          <cell r="K17357">
            <v>9</v>
          </cell>
          <cell r="L17357">
            <v>11</v>
          </cell>
        </row>
        <row r="17358">
          <cell r="E17358">
            <v>36716</v>
          </cell>
          <cell r="F17358">
            <v>6</v>
          </cell>
          <cell r="G17358">
            <v>19</v>
          </cell>
          <cell r="H17358">
            <v>19</v>
          </cell>
          <cell r="I17358">
            <v>20</v>
          </cell>
          <cell r="J17358">
            <v>15</v>
          </cell>
          <cell r="K17358">
            <v>17</v>
          </cell>
          <cell r="L17358">
            <v>13</v>
          </cell>
        </row>
        <row r="17359">
          <cell r="E17359">
            <v>36717</v>
          </cell>
          <cell r="F17359">
            <v>6</v>
          </cell>
          <cell r="G17359">
            <v>7</v>
          </cell>
          <cell r="H17359">
            <v>15</v>
          </cell>
          <cell r="I17359">
            <v>9</v>
          </cell>
          <cell r="J17359">
            <v>15</v>
          </cell>
          <cell r="K17359">
            <v>9</v>
          </cell>
          <cell r="L17359">
            <v>7</v>
          </cell>
        </row>
        <row r="17360">
          <cell r="E17360">
            <v>36718</v>
          </cell>
          <cell r="F17360">
            <v>7</v>
          </cell>
          <cell r="G17360">
            <v>6</v>
          </cell>
          <cell r="H17360">
            <v>9</v>
          </cell>
          <cell r="I17360">
            <v>7</v>
          </cell>
          <cell r="J17360">
            <v>9</v>
          </cell>
          <cell r="K17360">
            <v>7</v>
          </cell>
          <cell r="L17360">
            <v>11</v>
          </cell>
        </row>
        <row r="17361">
          <cell r="E17361">
            <v>36719</v>
          </cell>
          <cell r="F17361">
            <v>11</v>
          </cell>
          <cell r="G17361">
            <v>7</v>
          </cell>
          <cell r="H17361">
            <v>9</v>
          </cell>
          <cell r="I17361">
            <v>4</v>
          </cell>
          <cell r="J17361">
            <v>6</v>
          </cell>
          <cell r="K17361">
            <v>4</v>
          </cell>
          <cell r="L17361">
            <v>0</v>
          </cell>
        </row>
        <row r="17362">
          <cell r="E17362">
            <v>36720</v>
          </cell>
          <cell r="F17362">
            <v>7</v>
          </cell>
          <cell r="G17362">
            <v>11</v>
          </cell>
          <cell r="H17362">
            <v>11</v>
          </cell>
          <cell r="I17362">
            <v>7</v>
          </cell>
          <cell r="J17362">
            <v>0</v>
          </cell>
          <cell r="K17362">
            <v>11</v>
          </cell>
          <cell r="L17362">
            <v>0</v>
          </cell>
        </row>
        <row r="17363">
          <cell r="E17363">
            <v>36721</v>
          </cell>
          <cell r="F17363">
            <v>17</v>
          </cell>
          <cell r="G17363">
            <v>11</v>
          </cell>
          <cell r="H17363">
            <v>19</v>
          </cell>
          <cell r="I17363">
            <v>6</v>
          </cell>
          <cell r="J17363">
            <v>0</v>
          </cell>
          <cell r="K17363">
            <v>6</v>
          </cell>
          <cell r="L17363">
            <v>6</v>
          </cell>
        </row>
        <row r="17364">
          <cell r="E17364">
            <v>36722</v>
          </cell>
          <cell r="F17364">
            <v>19</v>
          </cell>
          <cell r="G17364">
            <v>19</v>
          </cell>
          <cell r="H17364">
            <v>22</v>
          </cell>
          <cell r="I17364">
            <v>11</v>
          </cell>
          <cell r="J17364">
            <v>9</v>
          </cell>
          <cell r="K17364">
            <v>44</v>
          </cell>
          <cell r="L17364">
            <v>26</v>
          </cell>
        </row>
        <row r="17365">
          <cell r="E17365">
            <v>36723</v>
          </cell>
          <cell r="F17365">
            <v>0</v>
          </cell>
          <cell r="G17365">
            <v>4</v>
          </cell>
          <cell r="H17365">
            <v>9</v>
          </cell>
          <cell r="I17365">
            <v>6</v>
          </cell>
          <cell r="J17365">
            <v>4</v>
          </cell>
          <cell r="K17365">
            <v>6</v>
          </cell>
          <cell r="L17365">
            <v>9</v>
          </cell>
        </row>
        <row r="17366">
          <cell r="E17366">
            <v>36724</v>
          </cell>
          <cell r="F17366">
            <v>7</v>
          </cell>
          <cell r="G17366">
            <v>11</v>
          </cell>
          <cell r="H17366">
            <v>19</v>
          </cell>
          <cell r="I17366">
            <v>20</v>
          </cell>
          <cell r="J17366">
            <v>19</v>
          </cell>
          <cell r="K17366">
            <v>15</v>
          </cell>
          <cell r="L17366">
            <v>17</v>
          </cell>
        </row>
        <row r="17367">
          <cell r="E17367">
            <v>36725</v>
          </cell>
          <cell r="F17367">
            <v>6</v>
          </cell>
          <cell r="G17367">
            <v>4</v>
          </cell>
          <cell r="H17367">
            <v>4</v>
          </cell>
          <cell r="I17367">
            <v>7</v>
          </cell>
          <cell r="J17367">
            <v>13</v>
          </cell>
          <cell r="K17367">
            <v>9</v>
          </cell>
          <cell r="L17367">
            <v>9</v>
          </cell>
        </row>
        <row r="17368">
          <cell r="E17368">
            <v>36726</v>
          </cell>
          <cell r="F17368">
            <v>28</v>
          </cell>
          <cell r="G17368">
            <v>9</v>
          </cell>
          <cell r="H17368">
            <v>0</v>
          </cell>
          <cell r="I17368">
            <v>6</v>
          </cell>
          <cell r="J17368">
            <v>6</v>
          </cell>
          <cell r="K17368">
            <v>6</v>
          </cell>
          <cell r="L17368">
            <v>11</v>
          </cell>
        </row>
        <row r="17369">
          <cell r="E17369">
            <v>36727</v>
          </cell>
          <cell r="F17369">
            <v>6</v>
          </cell>
          <cell r="G17369">
            <v>0</v>
          </cell>
          <cell r="H17369">
            <v>6</v>
          </cell>
          <cell r="I17369">
            <v>11</v>
          </cell>
          <cell r="J17369">
            <v>6</v>
          </cell>
          <cell r="K17369">
            <v>9</v>
          </cell>
          <cell r="L17369">
            <v>13</v>
          </cell>
        </row>
        <row r="17370">
          <cell r="E17370">
            <v>36728</v>
          </cell>
          <cell r="F17370">
            <v>7</v>
          </cell>
          <cell r="G17370">
            <v>7</v>
          </cell>
          <cell r="H17370">
            <v>9</v>
          </cell>
          <cell r="I17370">
            <v>6</v>
          </cell>
          <cell r="J17370">
            <v>4</v>
          </cell>
          <cell r="K17370">
            <v>6</v>
          </cell>
          <cell r="L17370">
            <v>6</v>
          </cell>
        </row>
        <row r="17371">
          <cell r="E17371">
            <v>36729</v>
          </cell>
          <cell r="F17371">
            <v>7</v>
          </cell>
          <cell r="G17371">
            <v>7</v>
          </cell>
          <cell r="H17371">
            <v>0</v>
          </cell>
          <cell r="I17371">
            <v>4</v>
          </cell>
          <cell r="J17371">
            <v>4</v>
          </cell>
          <cell r="K17371">
            <v>0</v>
          </cell>
          <cell r="L17371">
            <v>4</v>
          </cell>
        </row>
        <row r="17372">
          <cell r="E17372">
            <v>36730</v>
          </cell>
          <cell r="F17372">
            <v>0</v>
          </cell>
          <cell r="G17372">
            <v>0</v>
          </cell>
          <cell r="H17372">
            <v>6</v>
          </cell>
          <cell r="I17372">
            <v>9</v>
          </cell>
          <cell r="J17372">
            <v>19</v>
          </cell>
          <cell r="K17372">
            <v>17</v>
          </cell>
          <cell r="L17372">
            <v>6</v>
          </cell>
        </row>
        <row r="17373">
          <cell r="E17373">
            <v>36731</v>
          </cell>
          <cell r="F17373">
            <v>19</v>
          </cell>
          <cell r="G17373">
            <v>22</v>
          </cell>
          <cell r="H17373">
            <v>19</v>
          </cell>
          <cell r="I17373">
            <v>11</v>
          </cell>
          <cell r="J17373">
            <v>20</v>
          </cell>
          <cell r="K17373">
            <v>22</v>
          </cell>
          <cell r="L17373">
            <v>26</v>
          </cell>
        </row>
        <row r="17374">
          <cell r="E17374">
            <v>36732</v>
          </cell>
          <cell r="F17374">
            <v>0</v>
          </cell>
          <cell r="G17374">
            <v>7</v>
          </cell>
          <cell r="H17374">
            <v>7</v>
          </cell>
          <cell r="I17374">
            <v>0</v>
          </cell>
          <cell r="J17374">
            <v>7</v>
          </cell>
          <cell r="K17374">
            <v>0</v>
          </cell>
          <cell r="L17374">
            <v>4</v>
          </cell>
        </row>
        <row r="17375">
          <cell r="E17375">
            <v>36733</v>
          </cell>
          <cell r="F17375">
            <v>17</v>
          </cell>
          <cell r="G17375">
            <v>17</v>
          </cell>
          <cell r="H17375">
            <v>9</v>
          </cell>
          <cell r="I17375">
            <v>9</v>
          </cell>
          <cell r="J17375">
            <v>9</v>
          </cell>
          <cell r="K17375">
            <v>0</v>
          </cell>
          <cell r="L17375">
            <v>0</v>
          </cell>
        </row>
        <row r="17376">
          <cell r="E17376">
            <v>36734</v>
          </cell>
          <cell r="F17376">
            <v>19</v>
          </cell>
          <cell r="G17376">
            <v>15</v>
          </cell>
          <cell r="H17376">
            <v>17</v>
          </cell>
          <cell r="I17376">
            <v>19</v>
          </cell>
          <cell r="J17376">
            <v>6</v>
          </cell>
          <cell r="K17376">
            <v>13</v>
          </cell>
          <cell r="L17376">
            <v>7</v>
          </cell>
        </row>
        <row r="17377">
          <cell r="E17377">
            <v>36735</v>
          </cell>
          <cell r="F17377">
            <v>13</v>
          </cell>
          <cell r="G17377">
            <v>7</v>
          </cell>
          <cell r="H17377">
            <v>0</v>
          </cell>
          <cell r="I17377">
            <v>4</v>
          </cell>
          <cell r="J17377">
            <v>9</v>
          </cell>
          <cell r="K17377">
            <v>11</v>
          </cell>
          <cell r="L17377">
            <v>11</v>
          </cell>
        </row>
        <row r="17378">
          <cell r="E17378">
            <v>36736</v>
          </cell>
          <cell r="F17378">
            <v>17</v>
          </cell>
          <cell r="G17378">
            <v>15</v>
          </cell>
          <cell r="H17378">
            <v>17</v>
          </cell>
          <cell r="I17378">
            <v>11</v>
          </cell>
          <cell r="J17378">
            <v>6</v>
          </cell>
          <cell r="K17378">
            <v>11</v>
          </cell>
          <cell r="L17378">
            <v>7</v>
          </cell>
        </row>
        <row r="17379">
          <cell r="E17379">
            <v>36737</v>
          </cell>
          <cell r="F17379">
            <v>15</v>
          </cell>
          <cell r="G17379">
            <v>15</v>
          </cell>
          <cell r="H17379">
            <v>9</v>
          </cell>
          <cell r="I17379">
            <v>7</v>
          </cell>
          <cell r="J17379">
            <v>4</v>
          </cell>
          <cell r="K17379">
            <v>9</v>
          </cell>
          <cell r="L17379">
            <v>6</v>
          </cell>
        </row>
        <row r="17380">
          <cell r="E17380">
            <v>36738</v>
          </cell>
          <cell r="F17380">
            <v>11</v>
          </cell>
          <cell r="G17380">
            <v>7</v>
          </cell>
          <cell r="H17380">
            <v>9</v>
          </cell>
          <cell r="I17380">
            <v>11</v>
          </cell>
          <cell r="J17380">
            <v>9</v>
          </cell>
          <cell r="K17380">
            <v>9</v>
          </cell>
          <cell r="L17380">
            <v>6</v>
          </cell>
        </row>
        <row r="17381">
          <cell r="E17381">
            <v>36739</v>
          </cell>
          <cell r="F17381">
            <v>6</v>
          </cell>
          <cell r="G17381">
            <v>7</v>
          </cell>
          <cell r="H17381">
            <v>9</v>
          </cell>
          <cell r="I17381">
            <v>6</v>
          </cell>
          <cell r="J17381">
            <v>4</v>
          </cell>
          <cell r="K17381">
            <v>11</v>
          </cell>
          <cell r="L17381">
            <v>11</v>
          </cell>
        </row>
        <row r="17382">
          <cell r="E17382">
            <v>36740</v>
          </cell>
          <cell r="F17382">
            <v>15</v>
          </cell>
          <cell r="G17382">
            <v>13</v>
          </cell>
          <cell r="H17382">
            <v>11</v>
          </cell>
          <cell r="I17382">
            <v>7</v>
          </cell>
          <cell r="J17382">
            <v>0</v>
          </cell>
          <cell r="K17382">
            <v>9</v>
          </cell>
          <cell r="L17382">
            <v>6</v>
          </cell>
        </row>
        <row r="17383">
          <cell r="E17383">
            <v>36741</v>
          </cell>
          <cell r="F17383">
            <v>13</v>
          </cell>
          <cell r="G17383">
            <v>9</v>
          </cell>
          <cell r="H17383">
            <v>7</v>
          </cell>
          <cell r="I17383">
            <v>4</v>
          </cell>
          <cell r="J17383">
            <v>0</v>
          </cell>
          <cell r="K17383">
            <v>6</v>
          </cell>
          <cell r="L17383">
            <v>6</v>
          </cell>
        </row>
        <row r="17384">
          <cell r="E17384">
            <v>36742</v>
          </cell>
          <cell r="F17384">
            <v>11</v>
          </cell>
          <cell r="G17384">
            <v>13</v>
          </cell>
          <cell r="H17384">
            <v>9</v>
          </cell>
          <cell r="I17384">
            <v>7</v>
          </cell>
          <cell r="J17384">
            <v>11</v>
          </cell>
          <cell r="K17384">
            <v>7</v>
          </cell>
          <cell r="L17384">
            <v>11</v>
          </cell>
        </row>
        <row r="17385">
          <cell r="E17385">
            <v>36743</v>
          </cell>
          <cell r="F17385">
            <v>9</v>
          </cell>
          <cell r="G17385">
            <v>0</v>
          </cell>
          <cell r="H17385">
            <v>4</v>
          </cell>
          <cell r="I17385">
            <v>13</v>
          </cell>
          <cell r="J17385">
            <v>4</v>
          </cell>
          <cell r="K17385">
            <v>0</v>
          </cell>
          <cell r="L17385">
            <v>4</v>
          </cell>
        </row>
        <row r="17386">
          <cell r="E17386">
            <v>36744</v>
          </cell>
          <cell r="F17386">
            <v>9</v>
          </cell>
          <cell r="G17386">
            <v>11</v>
          </cell>
          <cell r="H17386">
            <v>9</v>
          </cell>
          <cell r="I17386">
            <v>9</v>
          </cell>
          <cell r="J17386">
            <v>6</v>
          </cell>
          <cell r="K17386">
            <v>4</v>
          </cell>
          <cell r="L17386">
            <v>6</v>
          </cell>
        </row>
        <row r="17387">
          <cell r="E17387">
            <v>36745</v>
          </cell>
          <cell r="F17387">
            <v>11</v>
          </cell>
          <cell r="G17387">
            <v>11</v>
          </cell>
          <cell r="H17387">
            <v>17</v>
          </cell>
          <cell r="I17387">
            <v>15</v>
          </cell>
          <cell r="J17387">
            <v>11</v>
          </cell>
          <cell r="K17387">
            <v>9</v>
          </cell>
          <cell r="L17387">
            <v>6</v>
          </cell>
        </row>
        <row r="17388">
          <cell r="E17388">
            <v>36746</v>
          </cell>
          <cell r="F17388">
            <v>7</v>
          </cell>
          <cell r="G17388">
            <v>4</v>
          </cell>
          <cell r="H17388">
            <v>0</v>
          </cell>
          <cell r="I17388">
            <v>0</v>
          </cell>
          <cell r="J17388">
            <v>13</v>
          </cell>
          <cell r="K17388">
            <v>6</v>
          </cell>
          <cell r="L17388">
            <v>0</v>
          </cell>
        </row>
        <row r="17389">
          <cell r="E17389">
            <v>36747</v>
          </cell>
          <cell r="F17389">
            <v>15</v>
          </cell>
          <cell r="G17389">
            <v>13</v>
          </cell>
          <cell r="H17389">
            <v>15</v>
          </cell>
          <cell r="I17389">
            <v>15</v>
          </cell>
          <cell r="J17389">
            <v>11</v>
          </cell>
          <cell r="K17389">
            <v>11</v>
          </cell>
          <cell r="L17389">
            <v>15</v>
          </cell>
        </row>
        <row r="17390">
          <cell r="E17390">
            <v>36748</v>
          </cell>
          <cell r="F17390">
            <v>13</v>
          </cell>
          <cell r="G17390">
            <v>17</v>
          </cell>
          <cell r="H17390">
            <v>26</v>
          </cell>
          <cell r="I17390">
            <v>33</v>
          </cell>
          <cell r="J17390">
            <v>24</v>
          </cell>
          <cell r="K17390">
            <v>22</v>
          </cell>
          <cell r="L17390">
            <v>30</v>
          </cell>
        </row>
        <row r="17391">
          <cell r="E17391">
            <v>36749</v>
          </cell>
          <cell r="F17391">
            <v>11</v>
          </cell>
          <cell r="G17391">
            <v>6</v>
          </cell>
          <cell r="H17391">
            <v>30</v>
          </cell>
          <cell r="I17391">
            <v>0</v>
          </cell>
          <cell r="J17391">
            <v>7</v>
          </cell>
          <cell r="K17391">
            <v>6</v>
          </cell>
          <cell r="L17391">
            <v>4</v>
          </cell>
        </row>
        <row r="17392">
          <cell r="E17392">
            <v>36750</v>
          </cell>
          <cell r="F17392">
            <v>22</v>
          </cell>
          <cell r="G17392">
            <v>20</v>
          </cell>
          <cell r="H17392">
            <v>17</v>
          </cell>
          <cell r="I17392">
            <v>9</v>
          </cell>
          <cell r="J17392">
            <v>7</v>
          </cell>
          <cell r="K17392">
            <v>6</v>
          </cell>
          <cell r="L17392">
            <v>4</v>
          </cell>
        </row>
        <row r="17393">
          <cell r="E17393">
            <v>36751</v>
          </cell>
          <cell r="F17393">
            <v>15</v>
          </cell>
          <cell r="G17393">
            <v>9</v>
          </cell>
          <cell r="H17393">
            <v>7</v>
          </cell>
          <cell r="I17393">
            <v>9</v>
          </cell>
          <cell r="J17393">
            <v>7</v>
          </cell>
          <cell r="K17393">
            <v>0</v>
          </cell>
          <cell r="L17393">
            <v>9</v>
          </cell>
        </row>
        <row r="17394">
          <cell r="E17394">
            <v>36752</v>
          </cell>
          <cell r="F17394">
            <v>9</v>
          </cell>
          <cell r="G17394">
            <v>11</v>
          </cell>
          <cell r="H17394">
            <v>9</v>
          </cell>
          <cell r="I17394">
            <v>9</v>
          </cell>
          <cell r="J17394">
            <v>9</v>
          </cell>
          <cell r="K17394">
            <v>7</v>
          </cell>
          <cell r="L17394">
            <v>9</v>
          </cell>
        </row>
        <row r="17395">
          <cell r="E17395">
            <v>36753</v>
          </cell>
          <cell r="F17395">
            <v>11</v>
          </cell>
          <cell r="G17395">
            <v>9</v>
          </cell>
          <cell r="H17395">
            <v>7</v>
          </cell>
          <cell r="I17395">
            <v>11</v>
          </cell>
          <cell r="J17395">
            <v>13</v>
          </cell>
          <cell r="K17395">
            <v>6</v>
          </cell>
          <cell r="L17395">
            <v>0</v>
          </cell>
        </row>
        <row r="17396">
          <cell r="E17396">
            <v>36754</v>
          </cell>
          <cell r="F17396">
            <v>7</v>
          </cell>
          <cell r="G17396">
            <v>17</v>
          </cell>
          <cell r="H17396">
            <v>15</v>
          </cell>
          <cell r="I17396">
            <v>15</v>
          </cell>
          <cell r="J17396">
            <v>20</v>
          </cell>
          <cell r="K17396">
            <v>13</v>
          </cell>
          <cell r="L17396">
            <v>15</v>
          </cell>
        </row>
        <row r="17397">
          <cell r="E17397">
            <v>36755</v>
          </cell>
          <cell r="F17397">
            <v>4</v>
          </cell>
          <cell r="G17397">
            <v>0</v>
          </cell>
          <cell r="H17397">
            <v>9</v>
          </cell>
          <cell r="I17397">
            <v>11</v>
          </cell>
          <cell r="J17397">
            <v>15</v>
          </cell>
          <cell r="K17397">
            <v>11</v>
          </cell>
          <cell r="L17397">
            <v>7</v>
          </cell>
        </row>
        <row r="17398">
          <cell r="E17398">
            <v>36756</v>
          </cell>
          <cell r="F17398">
            <v>13</v>
          </cell>
          <cell r="G17398">
            <v>11</v>
          </cell>
          <cell r="H17398">
            <v>7</v>
          </cell>
          <cell r="I17398">
            <v>11</v>
          </cell>
          <cell r="J17398">
            <v>0</v>
          </cell>
          <cell r="K17398">
            <v>6</v>
          </cell>
          <cell r="L17398">
            <v>7</v>
          </cell>
        </row>
        <row r="17399">
          <cell r="E17399">
            <v>36757</v>
          </cell>
          <cell r="F17399">
            <v>7</v>
          </cell>
          <cell r="G17399">
            <v>7</v>
          </cell>
          <cell r="H17399">
            <v>7</v>
          </cell>
          <cell r="I17399">
            <v>11</v>
          </cell>
          <cell r="J17399">
            <v>13</v>
          </cell>
          <cell r="K17399">
            <v>11</v>
          </cell>
          <cell r="L17399">
            <v>7</v>
          </cell>
        </row>
        <row r="17400">
          <cell r="E17400">
            <v>36758</v>
          </cell>
          <cell r="F17400">
            <v>17</v>
          </cell>
          <cell r="G17400">
            <v>22</v>
          </cell>
          <cell r="H17400">
            <v>9</v>
          </cell>
          <cell r="I17400">
            <v>24</v>
          </cell>
          <cell r="J17400">
            <v>9</v>
          </cell>
          <cell r="K17400">
            <v>15</v>
          </cell>
          <cell r="L17400">
            <v>17</v>
          </cell>
        </row>
        <row r="17401">
          <cell r="E17401">
            <v>36759</v>
          </cell>
          <cell r="F17401">
            <v>17</v>
          </cell>
          <cell r="G17401">
            <v>7</v>
          </cell>
          <cell r="H17401">
            <v>7</v>
          </cell>
          <cell r="I17401">
            <v>13</v>
          </cell>
          <cell r="J17401">
            <v>6</v>
          </cell>
          <cell r="K17401">
            <v>15</v>
          </cell>
          <cell r="L17401">
            <v>6</v>
          </cell>
        </row>
        <row r="17402">
          <cell r="E17402">
            <v>36760</v>
          </cell>
          <cell r="F17402">
            <v>6</v>
          </cell>
          <cell r="G17402">
            <v>7</v>
          </cell>
          <cell r="H17402">
            <v>7</v>
          </cell>
          <cell r="I17402">
            <v>9</v>
          </cell>
          <cell r="J17402">
            <v>4</v>
          </cell>
          <cell r="K17402">
            <v>0</v>
          </cell>
          <cell r="L17402">
            <v>0</v>
          </cell>
        </row>
        <row r="17403">
          <cell r="E17403">
            <v>36761</v>
          </cell>
          <cell r="F17403">
            <v>6</v>
          </cell>
          <cell r="G17403">
            <v>6</v>
          </cell>
          <cell r="H17403">
            <v>6</v>
          </cell>
          <cell r="I17403">
            <v>9</v>
          </cell>
          <cell r="J17403">
            <v>0</v>
          </cell>
          <cell r="K17403">
            <v>9</v>
          </cell>
          <cell r="L17403">
            <v>6</v>
          </cell>
        </row>
        <row r="17404">
          <cell r="E17404">
            <v>36762</v>
          </cell>
          <cell r="F17404">
            <v>15</v>
          </cell>
          <cell r="G17404">
            <v>7</v>
          </cell>
          <cell r="H17404">
            <v>0</v>
          </cell>
          <cell r="I17404">
            <v>11</v>
          </cell>
          <cell r="J17404">
            <v>11</v>
          </cell>
          <cell r="K17404">
            <v>9</v>
          </cell>
          <cell r="L17404">
            <v>4</v>
          </cell>
        </row>
        <row r="17405">
          <cell r="E17405">
            <v>36763</v>
          </cell>
          <cell r="F17405">
            <v>0</v>
          </cell>
          <cell r="G17405">
            <v>13</v>
          </cell>
          <cell r="H17405">
            <v>6</v>
          </cell>
          <cell r="I17405">
            <v>6</v>
          </cell>
          <cell r="J17405">
            <v>19</v>
          </cell>
          <cell r="K17405">
            <v>15</v>
          </cell>
          <cell r="L17405">
            <v>15</v>
          </cell>
        </row>
        <row r="17406">
          <cell r="E17406">
            <v>36764</v>
          </cell>
          <cell r="F17406">
            <v>7</v>
          </cell>
          <cell r="G17406">
            <v>9</v>
          </cell>
          <cell r="H17406">
            <v>0</v>
          </cell>
          <cell r="I17406">
            <v>0</v>
          </cell>
          <cell r="J17406">
            <v>6</v>
          </cell>
          <cell r="K17406">
            <v>11</v>
          </cell>
          <cell r="L17406">
            <v>20</v>
          </cell>
        </row>
        <row r="17407">
          <cell r="E17407">
            <v>36765</v>
          </cell>
          <cell r="F17407">
            <v>6</v>
          </cell>
          <cell r="G17407">
            <v>9</v>
          </cell>
          <cell r="H17407">
            <v>7</v>
          </cell>
          <cell r="I17407">
            <v>9</v>
          </cell>
          <cell r="J17407">
            <v>9</v>
          </cell>
          <cell r="K17407">
            <v>7</v>
          </cell>
          <cell r="L17407">
            <v>7</v>
          </cell>
        </row>
        <row r="17408">
          <cell r="E17408">
            <v>36766</v>
          </cell>
          <cell r="F17408">
            <v>6</v>
          </cell>
          <cell r="G17408">
            <v>6</v>
          </cell>
          <cell r="H17408">
            <v>7</v>
          </cell>
          <cell r="I17408">
            <v>7</v>
          </cell>
          <cell r="J17408">
            <v>11</v>
          </cell>
          <cell r="K17408">
            <v>11</v>
          </cell>
          <cell r="L17408">
            <v>9</v>
          </cell>
        </row>
        <row r="17409">
          <cell r="E17409">
            <v>36767</v>
          </cell>
          <cell r="F17409">
            <v>6</v>
          </cell>
          <cell r="G17409">
            <v>9</v>
          </cell>
          <cell r="H17409">
            <v>9</v>
          </cell>
          <cell r="I17409">
            <v>7</v>
          </cell>
          <cell r="J17409">
            <v>9</v>
          </cell>
          <cell r="K17409">
            <v>6</v>
          </cell>
          <cell r="L17409">
            <v>4</v>
          </cell>
        </row>
        <row r="17410">
          <cell r="E17410">
            <v>36768</v>
          </cell>
          <cell r="F17410">
            <v>15</v>
          </cell>
          <cell r="G17410">
            <v>20</v>
          </cell>
          <cell r="H17410">
            <v>20</v>
          </cell>
          <cell r="I17410">
            <v>19</v>
          </cell>
          <cell r="J17410">
            <v>13</v>
          </cell>
          <cell r="K17410">
            <v>11</v>
          </cell>
          <cell r="L17410">
            <v>13</v>
          </cell>
        </row>
        <row r="17411">
          <cell r="E17411">
            <v>36769</v>
          </cell>
          <cell r="F17411">
            <v>22</v>
          </cell>
          <cell r="G17411">
            <v>24</v>
          </cell>
          <cell r="H17411">
            <v>22</v>
          </cell>
          <cell r="I17411">
            <v>22</v>
          </cell>
          <cell r="J17411">
            <v>20</v>
          </cell>
          <cell r="K17411">
            <v>19</v>
          </cell>
          <cell r="L17411">
            <v>17</v>
          </cell>
        </row>
        <row r="17412">
          <cell r="E17412">
            <v>36770</v>
          </cell>
          <cell r="F17412">
            <v>13</v>
          </cell>
          <cell r="G17412">
            <v>13</v>
          </cell>
          <cell r="H17412">
            <v>13</v>
          </cell>
          <cell r="I17412">
            <v>13</v>
          </cell>
          <cell r="J17412">
            <v>7</v>
          </cell>
          <cell r="K17412">
            <v>9</v>
          </cell>
          <cell r="L17412">
            <v>7</v>
          </cell>
        </row>
        <row r="17413">
          <cell r="E17413">
            <v>36771</v>
          </cell>
          <cell r="F17413">
            <v>26</v>
          </cell>
          <cell r="G17413">
            <v>22</v>
          </cell>
          <cell r="H17413">
            <v>28</v>
          </cell>
          <cell r="I17413">
            <v>20</v>
          </cell>
          <cell r="J17413">
            <v>20</v>
          </cell>
          <cell r="K17413">
            <v>22</v>
          </cell>
          <cell r="L17413">
            <v>22</v>
          </cell>
        </row>
        <row r="17414">
          <cell r="E17414">
            <v>36772</v>
          </cell>
          <cell r="F17414">
            <v>19</v>
          </cell>
          <cell r="G17414">
            <v>13</v>
          </cell>
          <cell r="H17414">
            <v>13</v>
          </cell>
          <cell r="I17414">
            <v>15</v>
          </cell>
          <cell r="J17414">
            <v>13</v>
          </cell>
          <cell r="K17414">
            <v>15</v>
          </cell>
          <cell r="L17414">
            <v>11</v>
          </cell>
        </row>
        <row r="17415">
          <cell r="E17415">
            <v>36773</v>
          </cell>
          <cell r="F17415">
            <v>0</v>
          </cell>
          <cell r="G17415">
            <v>6</v>
          </cell>
          <cell r="H17415">
            <v>11</v>
          </cell>
          <cell r="I17415">
            <v>9</v>
          </cell>
          <cell r="J17415">
            <v>7</v>
          </cell>
          <cell r="K17415">
            <v>11</v>
          </cell>
          <cell r="L17415">
            <v>7</v>
          </cell>
        </row>
        <row r="17416">
          <cell r="E17416">
            <v>36774</v>
          </cell>
          <cell r="F17416">
            <v>9</v>
          </cell>
          <cell r="G17416">
            <v>13</v>
          </cell>
          <cell r="H17416">
            <v>6</v>
          </cell>
          <cell r="I17416">
            <v>6</v>
          </cell>
          <cell r="J17416">
            <v>0</v>
          </cell>
          <cell r="K17416">
            <v>0</v>
          </cell>
          <cell r="L17416">
            <v>0</v>
          </cell>
        </row>
        <row r="17417">
          <cell r="E17417">
            <v>36775</v>
          </cell>
          <cell r="F17417">
            <v>20</v>
          </cell>
          <cell r="G17417">
            <v>35</v>
          </cell>
          <cell r="H17417">
            <v>17</v>
          </cell>
          <cell r="I17417">
            <v>11</v>
          </cell>
          <cell r="J17417">
            <v>7</v>
          </cell>
          <cell r="K17417">
            <v>13</v>
          </cell>
          <cell r="L17417">
            <v>9</v>
          </cell>
        </row>
        <row r="17418">
          <cell r="E17418">
            <v>36776</v>
          </cell>
          <cell r="F17418">
            <v>19</v>
          </cell>
          <cell r="G17418">
            <v>19</v>
          </cell>
          <cell r="H17418">
            <v>13</v>
          </cell>
          <cell r="I17418">
            <v>13</v>
          </cell>
          <cell r="J17418">
            <v>6</v>
          </cell>
          <cell r="K17418">
            <v>4</v>
          </cell>
          <cell r="L17418">
            <v>15</v>
          </cell>
        </row>
        <row r="17419">
          <cell r="E17419">
            <v>36777</v>
          </cell>
          <cell r="F17419">
            <v>19</v>
          </cell>
          <cell r="G17419">
            <v>7</v>
          </cell>
          <cell r="H17419">
            <v>13</v>
          </cell>
          <cell r="I17419">
            <v>9</v>
          </cell>
          <cell r="J17419">
            <v>19</v>
          </cell>
          <cell r="K17419">
            <v>17</v>
          </cell>
          <cell r="L17419">
            <v>8.5</v>
          </cell>
        </row>
        <row r="17420">
          <cell r="E17420">
            <v>36778</v>
          </cell>
          <cell r="F17420">
            <v>0</v>
          </cell>
          <cell r="G17420">
            <v>9</v>
          </cell>
          <cell r="H17420">
            <v>4</v>
          </cell>
          <cell r="I17420">
            <v>13</v>
          </cell>
          <cell r="J17420">
            <v>0</v>
          </cell>
          <cell r="K17420">
            <v>22</v>
          </cell>
          <cell r="L17420">
            <v>19</v>
          </cell>
        </row>
        <row r="17421">
          <cell r="E17421">
            <v>36779</v>
          </cell>
          <cell r="F17421">
            <v>0</v>
          </cell>
          <cell r="G17421">
            <v>0</v>
          </cell>
          <cell r="H17421">
            <v>9</v>
          </cell>
          <cell r="I17421">
            <v>17</v>
          </cell>
          <cell r="J17421">
            <v>19</v>
          </cell>
          <cell r="K17421">
            <v>19</v>
          </cell>
          <cell r="L17421">
            <v>13</v>
          </cell>
        </row>
        <row r="17422">
          <cell r="E17422">
            <v>36780</v>
          </cell>
          <cell r="F17422">
            <v>6</v>
          </cell>
          <cell r="G17422">
            <v>0</v>
          </cell>
          <cell r="H17422">
            <v>7</v>
          </cell>
          <cell r="I17422">
            <v>9</v>
          </cell>
          <cell r="J17422">
            <v>9</v>
          </cell>
          <cell r="K17422">
            <v>11</v>
          </cell>
          <cell r="L17422">
            <v>4</v>
          </cell>
        </row>
        <row r="17423">
          <cell r="E17423">
            <v>36781</v>
          </cell>
          <cell r="F17423">
            <v>28</v>
          </cell>
          <cell r="G17423">
            <v>26</v>
          </cell>
          <cell r="H17423">
            <v>17</v>
          </cell>
          <cell r="I17423">
            <v>20</v>
          </cell>
          <cell r="J17423">
            <v>20</v>
          </cell>
          <cell r="K17423">
            <v>7</v>
          </cell>
          <cell r="L17423">
            <v>7</v>
          </cell>
        </row>
        <row r="17424">
          <cell r="E17424">
            <v>36782</v>
          </cell>
          <cell r="F17424">
            <v>13</v>
          </cell>
          <cell r="G17424">
            <v>7</v>
          </cell>
          <cell r="H17424">
            <v>11</v>
          </cell>
          <cell r="I17424">
            <v>9</v>
          </cell>
          <cell r="J17424">
            <v>13</v>
          </cell>
          <cell r="K17424">
            <v>7</v>
          </cell>
          <cell r="L17424">
            <v>0</v>
          </cell>
        </row>
        <row r="17425">
          <cell r="E17425">
            <v>36783</v>
          </cell>
          <cell r="F17425">
            <v>11</v>
          </cell>
          <cell r="G17425">
            <v>6</v>
          </cell>
          <cell r="H17425">
            <v>4</v>
          </cell>
          <cell r="I17425">
            <v>4</v>
          </cell>
          <cell r="J17425">
            <v>4</v>
          </cell>
          <cell r="K17425">
            <v>6</v>
          </cell>
          <cell r="L17425">
            <v>6</v>
          </cell>
        </row>
        <row r="17426">
          <cell r="E17426">
            <v>36784</v>
          </cell>
          <cell r="F17426">
            <v>7</v>
          </cell>
          <cell r="G17426">
            <v>7</v>
          </cell>
          <cell r="H17426">
            <v>13</v>
          </cell>
          <cell r="I17426">
            <v>7</v>
          </cell>
          <cell r="J17426">
            <v>24</v>
          </cell>
          <cell r="K17426">
            <v>22</v>
          </cell>
          <cell r="L17426">
            <v>20</v>
          </cell>
        </row>
        <row r="17427">
          <cell r="E17427">
            <v>36785</v>
          </cell>
          <cell r="F17427">
            <v>7</v>
          </cell>
          <cell r="G17427">
            <v>0</v>
          </cell>
          <cell r="H17427">
            <v>7</v>
          </cell>
          <cell r="I17427">
            <v>11</v>
          </cell>
          <cell r="J17427">
            <v>7</v>
          </cell>
          <cell r="K17427">
            <v>6</v>
          </cell>
          <cell r="L17427">
            <v>4</v>
          </cell>
        </row>
        <row r="17428">
          <cell r="E17428">
            <v>36786</v>
          </cell>
          <cell r="F17428">
            <v>6</v>
          </cell>
          <cell r="G17428">
            <v>15</v>
          </cell>
          <cell r="H17428">
            <v>7</v>
          </cell>
          <cell r="I17428">
            <v>6</v>
          </cell>
          <cell r="J17428">
            <v>11</v>
          </cell>
          <cell r="K17428">
            <v>0</v>
          </cell>
          <cell r="L17428">
            <v>13</v>
          </cell>
        </row>
        <row r="17429">
          <cell r="E17429">
            <v>36787</v>
          </cell>
          <cell r="F17429">
            <v>15</v>
          </cell>
          <cell r="G17429">
            <v>4</v>
          </cell>
          <cell r="H17429">
            <v>11</v>
          </cell>
          <cell r="I17429">
            <v>13</v>
          </cell>
          <cell r="J17429">
            <v>19</v>
          </cell>
          <cell r="K17429">
            <v>20</v>
          </cell>
          <cell r="L17429">
            <v>11</v>
          </cell>
        </row>
        <row r="17430">
          <cell r="E17430">
            <v>36788</v>
          </cell>
          <cell r="F17430">
            <v>6</v>
          </cell>
          <cell r="G17430">
            <v>13</v>
          </cell>
          <cell r="H17430">
            <v>9</v>
          </cell>
          <cell r="I17430">
            <v>13</v>
          </cell>
          <cell r="J17430">
            <v>9</v>
          </cell>
          <cell r="K17430">
            <v>0</v>
          </cell>
          <cell r="L17430">
            <v>13</v>
          </cell>
        </row>
        <row r="17431">
          <cell r="E17431">
            <v>36789</v>
          </cell>
          <cell r="F17431">
            <v>9</v>
          </cell>
          <cell r="G17431">
            <v>11</v>
          </cell>
          <cell r="H17431">
            <v>9</v>
          </cell>
          <cell r="I17431">
            <v>9</v>
          </cell>
          <cell r="J17431">
            <v>7</v>
          </cell>
          <cell r="K17431">
            <v>11</v>
          </cell>
          <cell r="L17431">
            <v>11</v>
          </cell>
        </row>
        <row r="17432">
          <cell r="E17432">
            <v>36790</v>
          </cell>
          <cell r="F17432">
            <v>54</v>
          </cell>
          <cell r="G17432">
            <v>37</v>
          </cell>
          <cell r="H17432">
            <v>28</v>
          </cell>
          <cell r="I17432">
            <v>22</v>
          </cell>
          <cell r="J17432">
            <v>22</v>
          </cell>
          <cell r="K17432">
            <v>19</v>
          </cell>
          <cell r="L17432">
            <v>22</v>
          </cell>
        </row>
        <row r="17433">
          <cell r="E17433">
            <v>36791</v>
          </cell>
          <cell r="F17433">
            <v>9</v>
          </cell>
          <cell r="G17433">
            <v>9</v>
          </cell>
          <cell r="H17433">
            <v>9</v>
          </cell>
          <cell r="I17433">
            <v>9</v>
          </cell>
          <cell r="J17433">
            <v>7</v>
          </cell>
          <cell r="K17433">
            <v>6</v>
          </cell>
          <cell r="L17433">
            <v>4</v>
          </cell>
        </row>
        <row r="17434">
          <cell r="E17434">
            <v>36792</v>
          </cell>
          <cell r="F17434">
            <v>11</v>
          </cell>
          <cell r="G17434">
            <v>13</v>
          </cell>
          <cell r="H17434">
            <v>13</v>
          </cell>
          <cell r="I17434">
            <v>11</v>
          </cell>
          <cell r="J17434">
            <v>9</v>
          </cell>
          <cell r="K17434">
            <v>15</v>
          </cell>
          <cell r="L17434">
            <v>15</v>
          </cell>
        </row>
        <row r="17435">
          <cell r="E17435">
            <v>36793</v>
          </cell>
          <cell r="F17435">
            <v>9</v>
          </cell>
          <cell r="G17435">
            <v>7</v>
          </cell>
          <cell r="H17435">
            <v>0</v>
          </cell>
          <cell r="I17435">
            <v>3</v>
          </cell>
          <cell r="J17435">
            <v>6</v>
          </cell>
          <cell r="K17435">
            <v>4</v>
          </cell>
          <cell r="L17435">
            <v>0</v>
          </cell>
        </row>
        <row r="17436">
          <cell r="E17436">
            <v>36794</v>
          </cell>
          <cell r="F17436">
            <v>4</v>
          </cell>
          <cell r="G17436">
            <v>0</v>
          </cell>
          <cell r="H17436">
            <v>0</v>
          </cell>
          <cell r="I17436">
            <v>7</v>
          </cell>
          <cell r="J17436">
            <v>0</v>
          </cell>
          <cell r="K17436">
            <v>7</v>
          </cell>
          <cell r="L17436">
            <v>4</v>
          </cell>
        </row>
        <row r="17437">
          <cell r="E17437">
            <v>36795</v>
          </cell>
          <cell r="F17437">
            <v>0</v>
          </cell>
          <cell r="G17437">
            <v>6</v>
          </cell>
          <cell r="H17437">
            <v>7</v>
          </cell>
          <cell r="I17437">
            <v>0</v>
          </cell>
          <cell r="J17437">
            <v>4</v>
          </cell>
          <cell r="K17437">
            <v>7</v>
          </cell>
          <cell r="L17437">
            <v>4</v>
          </cell>
        </row>
        <row r="17438">
          <cell r="E17438">
            <v>36796</v>
          </cell>
          <cell r="F17438">
            <v>4</v>
          </cell>
          <cell r="G17438">
            <v>9</v>
          </cell>
          <cell r="H17438">
            <v>7</v>
          </cell>
          <cell r="I17438">
            <v>4</v>
          </cell>
          <cell r="J17438">
            <v>7</v>
          </cell>
          <cell r="K17438">
            <v>0</v>
          </cell>
          <cell r="L17438">
            <v>0</v>
          </cell>
        </row>
        <row r="17439">
          <cell r="E17439">
            <v>36797</v>
          </cell>
          <cell r="F17439">
            <v>17</v>
          </cell>
          <cell r="G17439">
            <v>7</v>
          </cell>
          <cell r="H17439">
            <v>13</v>
          </cell>
          <cell r="I17439">
            <v>0</v>
          </cell>
          <cell r="J17439">
            <v>15</v>
          </cell>
          <cell r="K17439">
            <v>0</v>
          </cell>
          <cell r="L17439">
            <v>7</v>
          </cell>
        </row>
        <row r="17440">
          <cell r="E17440">
            <v>36798</v>
          </cell>
          <cell r="F17440">
            <v>9</v>
          </cell>
          <cell r="G17440">
            <v>4</v>
          </cell>
          <cell r="H17440">
            <v>7</v>
          </cell>
          <cell r="I17440">
            <v>4</v>
          </cell>
          <cell r="J17440">
            <v>0</v>
          </cell>
          <cell r="K17440">
            <v>7</v>
          </cell>
          <cell r="L17440">
            <v>4</v>
          </cell>
        </row>
        <row r="17441">
          <cell r="E17441">
            <v>36799</v>
          </cell>
          <cell r="F17441">
            <v>13</v>
          </cell>
          <cell r="G17441">
            <v>13</v>
          </cell>
          <cell r="H17441">
            <v>4</v>
          </cell>
          <cell r="I17441">
            <v>9</v>
          </cell>
          <cell r="J17441">
            <v>13</v>
          </cell>
          <cell r="K17441">
            <v>9</v>
          </cell>
          <cell r="L17441">
            <v>6</v>
          </cell>
        </row>
        <row r="17442">
          <cell r="E17442">
            <v>36800</v>
          </cell>
          <cell r="F17442">
            <v>11</v>
          </cell>
          <cell r="G17442">
            <v>6</v>
          </cell>
          <cell r="H17442">
            <v>4</v>
          </cell>
          <cell r="I17442">
            <v>9</v>
          </cell>
          <cell r="J17442">
            <v>0</v>
          </cell>
          <cell r="K17442">
            <v>6</v>
          </cell>
          <cell r="L17442">
            <v>7</v>
          </cell>
        </row>
        <row r="17443">
          <cell r="E17443">
            <v>36801</v>
          </cell>
          <cell r="F17443">
            <v>11</v>
          </cell>
          <cell r="G17443">
            <v>9</v>
          </cell>
          <cell r="H17443">
            <v>13</v>
          </cell>
          <cell r="I17443">
            <v>9</v>
          </cell>
          <cell r="J17443">
            <v>26</v>
          </cell>
          <cell r="K17443">
            <v>19</v>
          </cell>
          <cell r="L17443">
            <v>19</v>
          </cell>
        </row>
        <row r="17444">
          <cell r="E17444">
            <v>36802</v>
          </cell>
          <cell r="F17444">
            <v>7</v>
          </cell>
          <cell r="G17444">
            <v>15</v>
          </cell>
          <cell r="H17444">
            <v>11</v>
          </cell>
          <cell r="I17444">
            <v>15</v>
          </cell>
          <cell r="J17444">
            <v>11</v>
          </cell>
          <cell r="K17444">
            <v>15</v>
          </cell>
          <cell r="L17444">
            <v>9</v>
          </cell>
        </row>
        <row r="17445">
          <cell r="E17445">
            <v>36803</v>
          </cell>
          <cell r="F17445">
            <v>7</v>
          </cell>
          <cell r="G17445">
            <v>4</v>
          </cell>
          <cell r="H17445">
            <v>9</v>
          </cell>
          <cell r="I17445">
            <v>20</v>
          </cell>
          <cell r="J17445">
            <v>28</v>
          </cell>
          <cell r="K17445">
            <v>30</v>
          </cell>
          <cell r="L17445">
            <v>32</v>
          </cell>
        </row>
        <row r="17446">
          <cell r="E17446">
            <v>36804</v>
          </cell>
          <cell r="F17446">
            <v>6</v>
          </cell>
          <cell r="G17446">
            <v>6</v>
          </cell>
          <cell r="H17446">
            <v>4</v>
          </cell>
          <cell r="I17446">
            <v>4</v>
          </cell>
          <cell r="J17446">
            <v>7</v>
          </cell>
          <cell r="K17446">
            <v>11</v>
          </cell>
          <cell r="L17446">
            <v>6</v>
          </cell>
        </row>
        <row r="17447">
          <cell r="E17447">
            <v>36805</v>
          </cell>
          <cell r="F17447">
            <v>9</v>
          </cell>
          <cell r="G17447">
            <v>9</v>
          </cell>
          <cell r="H17447">
            <v>9</v>
          </cell>
          <cell r="I17447">
            <v>7</v>
          </cell>
          <cell r="J17447">
            <v>7</v>
          </cell>
          <cell r="K17447">
            <v>4</v>
          </cell>
          <cell r="L17447">
            <v>6</v>
          </cell>
        </row>
        <row r="17448">
          <cell r="E17448">
            <v>36806</v>
          </cell>
          <cell r="F17448">
            <v>19</v>
          </cell>
          <cell r="G17448">
            <v>19</v>
          </cell>
          <cell r="H17448">
            <v>19</v>
          </cell>
          <cell r="I17448">
            <v>15</v>
          </cell>
          <cell r="J17448">
            <v>11</v>
          </cell>
          <cell r="K17448">
            <v>9</v>
          </cell>
          <cell r="L17448">
            <v>11</v>
          </cell>
        </row>
        <row r="17449">
          <cell r="E17449">
            <v>36807</v>
          </cell>
          <cell r="F17449">
            <v>7</v>
          </cell>
          <cell r="G17449">
            <v>13</v>
          </cell>
          <cell r="H17449">
            <v>11</v>
          </cell>
          <cell r="I17449">
            <v>15</v>
          </cell>
          <cell r="J17449">
            <v>17</v>
          </cell>
          <cell r="K17449">
            <v>15</v>
          </cell>
          <cell r="L17449">
            <v>13</v>
          </cell>
        </row>
        <row r="17450">
          <cell r="E17450">
            <v>36808</v>
          </cell>
          <cell r="F17450">
            <v>0</v>
          </cell>
          <cell r="G17450">
            <v>0</v>
          </cell>
          <cell r="H17450">
            <v>4</v>
          </cell>
          <cell r="I17450">
            <v>7</v>
          </cell>
          <cell r="J17450">
            <v>7</v>
          </cell>
          <cell r="K17450">
            <v>7</v>
          </cell>
          <cell r="L17450">
            <v>11</v>
          </cell>
        </row>
        <row r="17451">
          <cell r="E17451">
            <v>36809</v>
          </cell>
          <cell r="F17451">
            <v>13</v>
          </cell>
          <cell r="G17451">
            <v>17</v>
          </cell>
          <cell r="H17451">
            <v>17</v>
          </cell>
          <cell r="I17451">
            <v>13</v>
          </cell>
          <cell r="J17451">
            <v>11</v>
          </cell>
          <cell r="K17451">
            <v>15</v>
          </cell>
          <cell r="L17451">
            <v>11</v>
          </cell>
        </row>
        <row r="17452">
          <cell r="E17452">
            <v>36810</v>
          </cell>
          <cell r="F17452">
            <v>33</v>
          </cell>
          <cell r="G17452">
            <v>30</v>
          </cell>
          <cell r="H17452">
            <v>28</v>
          </cell>
          <cell r="I17452">
            <v>28</v>
          </cell>
          <cell r="J17452">
            <v>28</v>
          </cell>
          <cell r="K17452">
            <v>30</v>
          </cell>
          <cell r="L17452">
            <v>28</v>
          </cell>
        </row>
        <row r="17453">
          <cell r="E17453">
            <v>36811</v>
          </cell>
          <cell r="F17453">
            <v>11</v>
          </cell>
          <cell r="G17453">
            <v>6</v>
          </cell>
          <cell r="H17453">
            <v>9</v>
          </cell>
          <cell r="I17453">
            <v>6</v>
          </cell>
          <cell r="J17453">
            <v>7</v>
          </cell>
          <cell r="K17453">
            <v>7</v>
          </cell>
          <cell r="L17453">
            <v>0</v>
          </cell>
        </row>
        <row r="17454">
          <cell r="E17454">
            <v>36812</v>
          </cell>
          <cell r="F17454">
            <v>9</v>
          </cell>
          <cell r="G17454">
            <v>11</v>
          </cell>
          <cell r="H17454">
            <v>6</v>
          </cell>
          <cell r="I17454">
            <v>6</v>
          </cell>
          <cell r="J17454">
            <v>4</v>
          </cell>
          <cell r="K17454">
            <v>0</v>
          </cell>
          <cell r="L17454">
            <v>9</v>
          </cell>
        </row>
        <row r="17455">
          <cell r="E17455">
            <v>36813</v>
          </cell>
          <cell r="F17455">
            <v>9</v>
          </cell>
          <cell r="G17455">
            <v>7</v>
          </cell>
          <cell r="H17455">
            <v>6</v>
          </cell>
          <cell r="I17455">
            <v>7</v>
          </cell>
          <cell r="J17455">
            <v>4</v>
          </cell>
          <cell r="K17455">
            <v>7</v>
          </cell>
          <cell r="L17455">
            <v>9</v>
          </cell>
        </row>
        <row r="17456">
          <cell r="E17456">
            <v>36814</v>
          </cell>
          <cell r="F17456">
            <v>0</v>
          </cell>
          <cell r="G17456">
            <v>4</v>
          </cell>
          <cell r="H17456">
            <v>7</v>
          </cell>
          <cell r="I17456">
            <v>9</v>
          </cell>
          <cell r="J17456">
            <v>4</v>
          </cell>
          <cell r="K17456">
            <v>7</v>
          </cell>
          <cell r="L17456">
            <v>6</v>
          </cell>
        </row>
        <row r="17457">
          <cell r="E17457">
            <v>36815</v>
          </cell>
          <cell r="F17457">
            <v>7</v>
          </cell>
          <cell r="G17457">
            <v>6</v>
          </cell>
          <cell r="H17457">
            <v>9</v>
          </cell>
          <cell r="I17457">
            <v>0</v>
          </cell>
          <cell r="J17457">
            <v>17</v>
          </cell>
          <cell r="K17457">
            <v>0</v>
          </cell>
          <cell r="L17457">
            <v>9</v>
          </cell>
        </row>
        <row r="17458">
          <cell r="E17458">
            <v>36816</v>
          </cell>
          <cell r="F17458">
            <v>15</v>
          </cell>
          <cell r="G17458">
            <v>4</v>
          </cell>
          <cell r="H17458">
            <v>0</v>
          </cell>
          <cell r="I17458">
            <v>6</v>
          </cell>
          <cell r="J17458">
            <v>9</v>
          </cell>
          <cell r="K17458">
            <v>9</v>
          </cell>
          <cell r="L17458">
            <v>4</v>
          </cell>
        </row>
        <row r="17459">
          <cell r="E17459">
            <v>36817</v>
          </cell>
          <cell r="F17459">
            <v>6</v>
          </cell>
          <cell r="G17459">
            <v>15</v>
          </cell>
          <cell r="H17459">
            <v>6</v>
          </cell>
          <cell r="I17459">
            <v>4</v>
          </cell>
          <cell r="J17459">
            <v>6</v>
          </cell>
          <cell r="K17459">
            <v>7</v>
          </cell>
          <cell r="L17459">
            <v>19</v>
          </cell>
        </row>
        <row r="17460">
          <cell r="E17460">
            <v>36818</v>
          </cell>
          <cell r="F17460">
            <v>13</v>
          </cell>
          <cell r="G17460">
            <v>7</v>
          </cell>
          <cell r="H17460">
            <v>6</v>
          </cell>
          <cell r="I17460">
            <v>11</v>
          </cell>
          <cell r="J17460">
            <v>4</v>
          </cell>
          <cell r="K17460">
            <v>6</v>
          </cell>
          <cell r="L17460">
            <v>11</v>
          </cell>
        </row>
        <row r="17461">
          <cell r="E17461">
            <v>36819</v>
          </cell>
          <cell r="F17461">
            <v>7</v>
          </cell>
          <cell r="G17461">
            <v>9</v>
          </cell>
          <cell r="H17461">
            <v>9</v>
          </cell>
          <cell r="I17461">
            <v>6</v>
          </cell>
          <cell r="J17461">
            <v>7</v>
          </cell>
          <cell r="K17461">
            <v>6</v>
          </cell>
          <cell r="L17461">
            <v>0</v>
          </cell>
        </row>
        <row r="17462">
          <cell r="E17462">
            <v>36820</v>
          </cell>
          <cell r="F17462">
            <v>9</v>
          </cell>
          <cell r="G17462">
            <v>6</v>
          </cell>
          <cell r="H17462">
            <v>4</v>
          </cell>
          <cell r="I17462">
            <v>20</v>
          </cell>
          <cell r="J17462">
            <v>35</v>
          </cell>
          <cell r="K17462">
            <v>32</v>
          </cell>
          <cell r="L17462">
            <v>28</v>
          </cell>
        </row>
        <row r="17463">
          <cell r="E17463">
            <v>36821</v>
          </cell>
          <cell r="F17463">
            <v>17</v>
          </cell>
          <cell r="G17463">
            <v>15</v>
          </cell>
          <cell r="H17463">
            <v>11</v>
          </cell>
          <cell r="I17463">
            <v>17</v>
          </cell>
          <cell r="J17463">
            <v>13</v>
          </cell>
          <cell r="K17463">
            <v>11</v>
          </cell>
          <cell r="L17463">
            <v>13</v>
          </cell>
        </row>
        <row r="17464">
          <cell r="E17464">
            <v>36822</v>
          </cell>
          <cell r="F17464">
            <v>17</v>
          </cell>
          <cell r="G17464">
            <v>19</v>
          </cell>
          <cell r="H17464">
            <v>13</v>
          </cell>
          <cell r="I17464">
            <v>24</v>
          </cell>
          <cell r="J17464">
            <v>33</v>
          </cell>
          <cell r="K17464">
            <v>32</v>
          </cell>
          <cell r="L17464">
            <v>37</v>
          </cell>
        </row>
        <row r="17465">
          <cell r="E17465">
            <v>36823</v>
          </cell>
          <cell r="F17465">
            <v>6</v>
          </cell>
          <cell r="G17465">
            <v>7</v>
          </cell>
          <cell r="H17465">
            <v>13</v>
          </cell>
          <cell r="I17465">
            <v>9</v>
          </cell>
          <cell r="J17465">
            <v>6</v>
          </cell>
          <cell r="K17465">
            <v>0</v>
          </cell>
          <cell r="L17465">
            <v>9</v>
          </cell>
        </row>
        <row r="17466">
          <cell r="E17466">
            <v>36824</v>
          </cell>
          <cell r="F17466">
            <v>13</v>
          </cell>
          <cell r="G17466">
            <v>19</v>
          </cell>
          <cell r="H17466">
            <v>22</v>
          </cell>
          <cell r="I17466">
            <v>19</v>
          </cell>
          <cell r="J17466">
            <v>22</v>
          </cell>
          <cell r="K17466">
            <v>19</v>
          </cell>
          <cell r="L17466">
            <v>15</v>
          </cell>
        </row>
        <row r="17467">
          <cell r="E17467">
            <v>36825</v>
          </cell>
          <cell r="F17467">
            <v>7</v>
          </cell>
          <cell r="G17467">
            <v>9</v>
          </cell>
          <cell r="H17467">
            <v>6</v>
          </cell>
          <cell r="I17467">
            <v>7</v>
          </cell>
          <cell r="J17467">
            <v>0</v>
          </cell>
          <cell r="K17467">
            <v>6</v>
          </cell>
          <cell r="L17467">
            <v>0</v>
          </cell>
        </row>
        <row r="17468">
          <cell r="E17468">
            <v>36826</v>
          </cell>
          <cell r="F17468">
            <v>32</v>
          </cell>
          <cell r="G17468">
            <v>30</v>
          </cell>
          <cell r="H17468">
            <v>28</v>
          </cell>
          <cell r="I17468">
            <v>22</v>
          </cell>
          <cell r="J17468">
            <v>26</v>
          </cell>
          <cell r="K17468">
            <v>22</v>
          </cell>
          <cell r="L17468">
            <v>22</v>
          </cell>
        </row>
        <row r="17469">
          <cell r="E17469">
            <v>36827</v>
          </cell>
          <cell r="F17469">
            <v>11</v>
          </cell>
          <cell r="G17469">
            <v>11</v>
          </cell>
          <cell r="H17469">
            <v>13</v>
          </cell>
          <cell r="I17469">
            <v>11</v>
          </cell>
          <cell r="J17469">
            <v>13</v>
          </cell>
          <cell r="K17469">
            <v>13</v>
          </cell>
          <cell r="L17469">
            <v>7</v>
          </cell>
        </row>
        <row r="17470">
          <cell r="E17470">
            <v>36828</v>
          </cell>
          <cell r="F17470">
            <v>17</v>
          </cell>
          <cell r="G17470">
            <v>11</v>
          </cell>
          <cell r="H17470">
            <v>6</v>
          </cell>
          <cell r="I17470">
            <v>7</v>
          </cell>
          <cell r="J17470">
            <v>7</v>
          </cell>
          <cell r="K17470">
            <v>20</v>
          </cell>
          <cell r="L17470">
            <v>13</v>
          </cell>
        </row>
        <row r="17471">
          <cell r="E17471">
            <v>36829</v>
          </cell>
          <cell r="F17471">
            <v>4</v>
          </cell>
          <cell r="G17471">
            <v>6</v>
          </cell>
          <cell r="H17471">
            <v>4</v>
          </cell>
          <cell r="I17471">
            <v>4</v>
          </cell>
          <cell r="J17471">
            <v>9</v>
          </cell>
          <cell r="K17471">
            <v>6</v>
          </cell>
          <cell r="L17471">
            <v>6</v>
          </cell>
        </row>
        <row r="17472">
          <cell r="E17472">
            <v>36830</v>
          </cell>
          <cell r="F17472">
            <v>11</v>
          </cell>
          <cell r="G17472">
            <v>4</v>
          </cell>
          <cell r="H17472">
            <v>4</v>
          </cell>
          <cell r="I17472">
            <v>0</v>
          </cell>
          <cell r="J17472">
            <v>0</v>
          </cell>
          <cell r="K17472">
            <v>7</v>
          </cell>
          <cell r="L17472">
            <v>0</v>
          </cell>
        </row>
        <row r="17473">
          <cell r="E17473">
            <v>36831</v>
          </cell>
          <cell r="F17473">
            <v>19</v>
          </cell>
          <cell r="G17473">
            <v>11</v>
          </cell>
          <cell r="H17473">
            <v>11</v>
          </cell>
          <cell r="I17473">
            <v>11</v>
          </cell>
          <cell r="J17473">
            <v>7</v>
          </cell>
          <cell r="K17473">
            <v>9</v>
          </cell>
          <cell r="L17473">
            <v>11</v>
          </cell>
        </row>
        <row r="17474">
          <cell r="E17474">
            <v>36832</v>
          </cell>
          <cell r="F17474">
            <v>0</v>
          </cell>
          <cell r="G17474">
            <v>6</v>
          </cell>
          <cell r="H17474">
            <v>4</v>
          </cell>
          <cell r="I17474">
            <v>0</v>
          </cell>
          <cell r="J17474">
            <v>4</v>
          </cell>
          <cell r="K17474">
            <v>0</v>
          </cell>
          <cell r="L17474">
            <v>6</v>
          </cell>
        </row>
        <row r="17475">
          <cell r="E17475">
            <v>36833</v>
          </cell>
          <cell r="F17475">
            <v>7</v>
          </cell>
          <cell r="G17475">
            <v>9</v>
          </cell>
          <cell r="H17475">
            <v>17</v>
          </cell>
          <cell r="I17475">
            <v>15</v>
          </cell>
          <cell r="J17475">
            <v>0</v>
          </cell>
          <cell r="K17475">
            <v>7</v>
          </cell>
          <cell r="L17475">
            <v>15</v>
          </cell>
        </row>
        <row r="17476">
          <cell r="E17476">
            <v>36834</v>
          </cell>
          <cell r="F17476">
            <v>32</v>
          </cell>
          <cell r="G17476">
            <v>17</v>
          </cell>
          <cell r="H17476">
            <v>37</v>
          </cell>
          <cell r="I17476">
            <v>26</v>
          </cell>
          <cell r="J17476">
            <v>11</v>
          </cell>
          <cell r="K17476">
            <v>4</v>
          </cell>
          <cell r="L17476">
            <v>7</v>
          </cell>
        </row>
        <row r="17477">
          <cell r="E17477">
            <v>36835</v>
          </cell>
          <cell r="F17477">
            <v>41</v>
          </cell>
          <cell r="G17477">
            <v>54</v>
          </cell>
          <cell r="H17477">
            <v>39</v>
          </cell>
          <cell r="I17477">
            <v>32</v>
          </cell>
          <cell r="J17477">
            <v>33</v>
          </cell>
          <cell r="K17477">
            <v>26</v>
          </cell>
          <cell r="L17477">
            <v>28</v>
          </cell>
        </row>
        <row r="17478">
          <cell r="E17478">
            <v>36836</v>
          </cell>
          <cell r="F17478">
            <v>4</v>
          </cell>
          <cell r="G17478">
            <v>0</v>
          </cell>
          <cell r="H17478">
            <v>7</v>
          </cell>
          <cell r="I17478">
            <v>4</v>
          </cell>
          <cell r="J17478">
            <v>6</v>
          </cell>
          <cell r="K17478">
            <v>6</v>
          </cell>
          <cell r="L17478">
            <v>9</v>
          </cell>
        </row>
        <row r="17479">
          <cell r="E17479">
            <v>36837</v>
          </cell>
          <cell r="F17479">
            <v>0</v>
          </cell>
          <cell r="G17479">
            <v>7</v>
          </cell>
          <cell r="H17479">
            <v>7</v>
          </cell>
          <cell r="I17479">
            <v>0</v>
          </cell>
          <cell r="J17479">
            <v>0</v>
          </cell>
          <cell r="K17479">
            <v>0</v>
          </cell>
          <cell r="L17479">
            <v>6</v>
          </cell>
        </row>
        <row r="17480">
          <cell r="E17480">
            <v>36838</v>
          </cell>
          <cell r="F17480">
            <v>9</v>
          </cell>
          <cell r="G17480">
            <v>9</v>
          </cell>
          <cell r="H17480">
            <v>11</v>
          </cell>
          <cell r="I17480">
            <v>9</v>
          </cell>
          <cell r="J17480">
            <v>7</v>
          </cell>
          <cell r="K17480">
            <v>11</v>
          </cell>
          <cell r="L17480">
            <v>11</v>
          </cell>
        </row>
        <row r="17481">
          <cell r="E17481">
            <v>36839</v>
          </cell>
          <cell r="F17481">
            <v>4</v>
          </cell>
          <cell r="G17481">
            <v>4</v>
          </cell>
          <cell r="H17481">
            <v>0</v>
          </cell>
          <cell r="I17481">
            <v>6</v>
          </cell>
          <cell r="J17481">
            <v>6</v>
          </cell>
          <cell r="K17481">
            <v>7</v>
          </cell>
          <cell r="L17481">
            <v>13</v>
          </cell>
        </row>
        <row r="17482">
          <cell r="E17482">
            <v>36840</v>
          </cell>
          <cell r="F17482">
            <v>4</v>
          </cell>
          <cell r="G17482">
            <v>0</v>
          </cell>
          <cell r="H17482">
            <v>4</v>
          </cell>
          <cell r="I17482">
            <v>6</v>
          </cell>
          <cell r="J17482">
            <v>6</v>
          </cell>
          <cell r="K17482">
            <v>4</v>
          </cell>
          <cell r="L17482">
            <v>0</v>
          </cell>
        </row>
        <row r="17483">
          <cell r="E17483">
            <v>36841</v>
          </cell>
          <cell r="F17483">
            <v>11</v>
          </cell>
          <cell r="G17483">
            <v>11</v>
          </cell>
          <cell r="H17483">
            <v>11</v>
          </cell>
          <cell r="I17483">
            <v>9</v>
          </cell>
          <cell r="J17483">
            <v>13</v>
          </cell>
          <cell r="K17483">
            <v>17</v>
          </cell>
          <cell r="L17483">
            <v>13</v>
          </cell>
        </row>
        <row r="17484">
          <cell r="E17484">
            <v>36842</v>
          </cell>
          <cell r="F17484">
            <v>9</v>
          </cell>
          <cell r="G17484">
            <v>15</v>
          </cell>
          <cell r="H17484">
            <v>7</v>
          </cell>
          <cell r="I17484">
            <v>9</v>
          </cell>
          <cell r="J17484">
            <v>7</v>
          </cell>
          <cell r="K17484">
            <v>11</v>
          </cell>
          <cell r="L17484">
            <v>0</v>
          </cell>
        </row>
        <row r="17485">
          <cell r="E17485">
            <v>36843</v>
          </cell>
          <cell r="F17485">
            <v>13</v>
          </cell>
          <cell r="G17485">
            <v>7</v>
          </cell>
          <cell r="H17485">
            <v>11</v>
          </cell>
          <cell r="I17485">
            <v>7</v>
          </cell>
          <cell r="J17485">
            <v>6</v>
          </cell>
          <cell r="K17485">
            <v>11</v>
          </cell>
          <cell r="L17485">
            <v>9</v>
          </cell>
        </row>
        <row r="17486">
          <cell r="E17486">
            <v>36844</v>
          </cell>
          <cell r="F17486">
            <v>11</v>
          </cell>
          <cell r="G17486">
            <v>7</v>
          </cell>
          <cell r="H17486">
            <v>13</v>
          </cell>
          <cell r="I17486">
            <v>7</v>
          </cell>
          <cell r="J17486">
            <v>7</v>
          </cell>
          <cell r="K17486">
            <v>7</v>
          </cell>
          <cell r="L17486">
            <v>6</v>
          </cell>
        </row>
        <row r="17487">
          <cell r="E17487">
            <v>36845</v>
          </cell>
          <cell r="F17487">
            <v>9</v>
          </cell>
          <cell r="G17487">
            <v>6</v>
          </cell>
          <cell r="H17487">
            <v>6</v>
          </cell>
          <cell r="I17487">
            <v>4</v>
          </cell>
          <cell r="J17487">
            <v>9</v>
          </cell>
          <cell r="K17487">
            <v>7</v>
          </cell>
          <cell r="L17487">
            <v>9</v>
          </cell>
        </row>
        <row r="17488">
          <cell r="E17488">
            <v>36846</v>
          </cell>
          <cell r="F17488">
            <v>13</v>
          </cell>
          <cell r="G17488">
            <v>11</v>
          </cell>
          <cell r="H17488">
            <v>11</v>
          </cell>
          <cell r="I17488">
            <v>7</v>
          </cell>
          <cell r="J17488">
            <v>11</v>
          </cell>
          <cell r="K17488">
            <v>4</v>
          </cell>
          <cell r="L17488">
            <v>4</v>
          </cell>
        </row>
        <row r="17489">
          <cell r="E17489">
            <v>36847</v>
          </cell>
          <cell r="F17489">
            <v>30</v>
          </cell>
          <cell r="G17489">
            <v>22</v>
          </cell>
          <cell r="H17489">
            <v>15</v>
          </cell>
          <cell r="I17489">
            <v>15</v>
          </cell>
          <cell r="J17489">
            <v>17</v>
          </cell>
          <cell r="K17489">
            <v>6</v>
          </cell>
          <cell r="L17489">
            <v>7</v>
          </cell>
        </row>
        <row r="17490">
          <cell r="E17490">
            <v>36848</v>
          </cell>
          <cell r="F17490">
            <v>39</v>
          </cell>
          <cell r="G17490">
            <v>32</v>
          </cell>
          <cell r="H17490">
            <v>26</v>
          </cell>
          <cell r="I17490">
            <v>19</v>
          </cell>
          <cell r="J17490">
            <v>19</v>
          </cell>
          <cell r="K17490">
            <v>35</v>
          </cell>
          <cell r="L17490">
            <v>20</v>
          </cell>
        </row>
        <row r="17491">
          <cell r="E17491">
            <v>36849</v>
          </cell>
          <cell r="F17491">
            <v>4</v>
          </cell>
          <cell r="G17491">
            <v>6</v>
          </cell>
          <cell r="H17491">
            <v>6</v>
          </cell>
          <cell r="I17491">
            <v>0</v>
          </cell>
          <cell r="J17491">
            <v>9</v>
          </cell>
          <cell r="K17491">
            <v>13</v>
          </cell>
          <cell r="L17491">
            <v>7</v>
          </cell>
        </row>
        <row r="17492">
          <cell r="E17492">
            <v>36850</v>
          </cell>
          <cell r="F17492">
            <v>0</v>
          </cell>
          <cell r="G17492">
            <v>4</v>
          </cell>
          <cell r="H17492">
            <v>4</v>
          </cell>
          <cell r="I17492">
            <v>0</v>
          </cell>
          <cell r="J17492">
            <v>0</v>
          </cell>
          <cell r="K17492">
            <v>4</v>
          </cell>
          <cell r="L17492">
            <v>4</v>
          </cell>
        </row>
        <row r="17493">
          <cell r="E17493">
            <v>36851</v>
          </cell>
          <cell r="F17493">
            <v>6</v>
          </cell>
          <cell r="G17493">
            <v>11</v>
          </cell>
          <cell r="H17493">
            <v>4</v>
          </cell>
          <cell r="I17493">
            <v>0</v>
          </cell>
          <cell r="J17493">
            <v>4</v>
          </cell>
          <cell r="K17493">
            <v>4</v>
          </cell>
          <cell r="L17493">
            <v>7</v>
          </cell>
        </row>
        <row r="17494">
          <cell r="E17494">
            <v>36852</v>
          </cell>
          <cell r="F17494">
            <v>7</v>
          </cell>
          <cell r="G17494">
            <v>4</v>
          </cell>
          <cell r="H17494">
            <v>9</v>
          </cell>
          <cell r="I17494">
            <v>6</v>
          </cell>
          <cell r="J17494">
            <v>9</v>
          </cell>
          <cell r="K17494">
            <v>0</v>
          </cell>
          <cell r="L17494">
            <v>9</v>
          </cell>
        </row>
        <row r="17495">
          <cell r="E17495">
            <v>36853</v>
          </cell>
          <cell r="F17495">
            <v>4</v>
          </cell>
          <cell r="G17495">
            <v>9</v>
          </cell>
          <cell r="H17495">
            <v>6</v>
          </cell>
          <cell r="I17495">
            <v>6</v>
          </cell>
          <cell r="J17495">
            <v>35</v>
          </cell>
          <cell r="K17495">
            <v>33</v>
          </cell>
          <cell r="L17495">
            <v>17</v>
          </cell>
        </row>
        <row r="17496">
          <cell r="E17496">
            <v>36854</v>
          </cell>
          <cell r="F17496">
            <v>24</v>
          </cell>
          <cell r="G17496">
            <v>15</v>
          </cell>
          <cell r="H17496">
            <v>17</v>
          </cell>
          <cell r="I17496">
            <v>6</v>
          </cell>
          <cell r="J17496">
            <v>6</v>
          </cell>
          <cell r="K17496">
            <v>11</v>
          </cell>
          <cell r="L17496">
            <v>11</v>
          </cell>
        </row>
        <row r="17497">
          <cell r="E17497">
            <v>36855</v>
          </cell>
          <cell r="F17497">
            <v>17</v>
          </cell>
          <cell r="G17497">
            <v>24</v>
          </cell>
          <cell r="H17497">
            <v>15</v>
          </cell>
          <cell r="I17497">
            <v>32</v>
          </cell>
          <cell r="J17497">
            <v>26</v>
          </cell>
          <cell r="K17497">
            <v>22</v>
          </cell>
          <cell r="L17497">
            <v>22</v>
          </cell>
        </row>
        <row r="17498">
          <cell r="E17498">
            <v>36856</v>
          </cell>
          <cell r="F17498">
            <v>6</v>
          </cell>
          <cell r="G17498">
            <v>0</v>
          </cell>
          <cell r="H17498">
            <v>0</v>
          </cell>
          <cell r="I17498">
            <v>7</v>
          </cell>
          <cell r="J17498">
            <v>11</v>
          </cell>
          <cell r="K17498">
            <v>19</v>
          </cell>
          <cell r="L17498">
            <v>9</v>
          </cell>
        </row>
        <row r="17499">
          <cell r="E17499">
            <v>36857</v>
          </cell>
          <cell r="F17499">
            <v>7</v>
          </cell>
          <cell r="G17499">
            <v>9</v>
          </cell>
          <cell r="H17499">
            <v>7</v>
          </cell>
          <cell r="I17499">
            <v>4</v>
          </cell>
          <cell r="J17499">
            <v>6</v>
          </cell>
          <cell r="K17499">
            <v>11</v>
          </cell>
          <cell r="L17499">
            <v>24</v>
          </cell>
        </row>
        <row r="17500">
          <cell r="E17500">
            <v>36858</v>
          </cell>
          <cell r="F17500">
            <v>13</v>
          </cell>
          <cell r="G17500">
            <v>15</v>
          </cell>
          <cell r="H17500">
            <v>9</v>
          </cell>
          <cell r="I17500">
            <v>17</v>
          </cell>
          <cell r="J17500">
            <v>9</v>
          </cell>
          <cell r="K17500">
            <v>11</v>
          </cell>
          <cell r="L17500">
            <v>13</v>
          </cell>
        </row>
        <row r="17501">
          <cell r="E17501">
            <v>36859</v>
          </cell>
          <cell r="F17501">
            <v>0</v>
          </cell>
          <cell r="G17501">
            <v>6</v>
          </cell>
          <cell r="H17501">
            <v>0</v>
          </cell>
          <cell r="I17501">
            <v>4</v>
          </cell>
          <cell r="J17501">
            <v>6</v>
          </cell>
          <cell r="K17501">
            <v>4</v>
          </cell>
          <cell r="L17501">
            <v>0</v>
          </cell>
        </row>
        <row r="17502">
          <cell r="E17502">
            <v>36860</v>
          </cell>
          <cell r="F17502">
            <v>11</v>
          </cell>
          <cell r="G17502">
            <v>7</v>
          </cell>
          <cell r="H17502">
            <v>7</v>
          </cell>
          <cell r="I17502">
            <v>4</v>
          </cell>
          <cell r="J17502">
            <v>4</v>
          </cell>
          <cell r="K17502">
            <v>6</v>
          </cell>
          <cell r="L17502">
            <v>7</v>
          </cell>
        </row>
        <row r="17503">
          <cell r="E17503">
            <v>36861</v>
          </cell>
          <cell r="F17503">
            <v>13</v>
          </cell>
          <cell r="G17503">
            <v>13</v>
          </cell>
          <cell r="H17503">
            <v>15</v>
          </cell>
          <cell r="I17503">
            <v>13</v>
          </cell>
          <cell r="J17503">
            <v>13</v>
          </cell>
          <cell r="K17503">
            <v>11</v>
          </cell>
          <cell r="L17503">
            <v>11</v>
          </cell>
        </row>
        <row r="17504">
          <cell r="E17504">
            <v>36862</v>
          </cell>
          <cell r="F17504">
            <v>19</v>
          </cell>
          <cell r="G17504">
            <v>17</v>
          </cell>
          <cell r="H17504">
            <v>15</v>
          </cell>
          <cell r="I17504">
            <v>9</v>
          </cell>
          <cell r="J17504">
            <v>7</v>
          </cell>
          <cell r="K17504">
            <v>0</v>
          </cell>
          <cell r="L17504">
            <v>7</v>
          </cell>
        </row>
        <row r="17505">
          <cell r="E17505">
            <v>36863</v>
          </cell>
          <cell r="F17505">
            <v>6</v>
          </cell>
          <cell r="G17505">
            <v>9</v>
          </cell>
          <cell r="H17505">
            <v>11</v>
          </cell>
          <cell r="I17505">
            <v>7</v>
          </cell>
          <cell r="J17505">
            <v>11</v>
          </cell>
          <cell r="K17505">
            <v>6</v>
          </cell>
          <cell r="L17505">
            <v>13</v>
          </cell>
        </row>
        <row r="17506">
          <cell r="E17506">
            <v>36864</v>
          </cell>
          <cell r="F17506">
            <v>9</v>
          </cell>
          <cell r="G17506">
            <v>0</v>
          </cell>
          <cell r="H17506">
            <v>13</v>
          </cell>
          <cell r="I17506">
            <v>9</v>
          </cell>
          <cell r="J17506">
            <v>6</v>
          </cell>
          <cell r="K17506">
            <v>11</v>
          </cell>
          <cell r="L17506">
            <v>11</v>
          </cell>
        </row>
        <row r="17507">
          <cell r="E17507">
            <v>36865</v>
          </cell>
          <cell r="F17507">
            <v>13</v>
          </cell>
          <cell r="G17507">
            <v>19</v>
          </cell>
          <cell r="H17507">
            <v>11</v>
          </cell>
          <cell r="I17507">
            <v>19</v>
          </cell>
          <cell r="J17507">
            <v>19</v>
          </cell>
          <cell r="K17507">
            <v>15</v>
          </cell>
          <cell r="L17507">
            <v>17</v>
          </cell>
        </row>
        <row r="17508">
          <cell r="E17508">
            <v>36866</v>
          </cell>
          <cell r="F17508">
            <v>30</v>
          </cell>
          <cell r="G17508">
            <v>19</v>
          </cell>
          <cell r="H17508">
            <v>32</v>
          </cell>
          <cell r="I17508">
            <v>37</v>
          </cell>
          <cell r="J17508">
            <v>37</v>
          </cell>
          <cell r="K17508">
            <v>37</v>
          </cell>
          <cell r="L17508">
            <v>35</v>
          </cell>
        </row>
        <row r="17509">
          <cell r="E17509">
            <v>36867</v>
          </cell>
          <cell r="F17509">
            <v>30</v>
          </cell>
          <cell r="G17509">
            <v>26</v>
          </cell>
          <cell r="H17509">
            <v>17</v>
          </cell>
          <cell r="I17509">
            <v>26</v>
          </cell>
          <cell r="J17509">
            <v>19</v>
          </cell>
          <cell r="K17509">
            <v>17</v>
          </cell>
          <cell r="L17509">
            <v>28</v>
          </cell>
        </row>
        <row r="17510">
          <cell r="E17510">
            <v>36868</v>
          </cell>
          <cell r="F17510">
            <v>7</v>
          </cell>
          <cell r="G17510">
            <v>6</v>
          </cell>
          <cell r="H17510">
            <v>7</v>
          </cell>
          <cell r="I17510">
            <v>6</v>
          </cell>
          <cell r="J17510">
            <v>9</v>
          </cell>
          <cell r="K17510">
            <v>4</v>
          </cell>
          <cell r="L17510">
            <v>6</v>
          </cell>
        </row>
        <row r="17511">
          <cell r="E17511">
            <v>36869</v>
          </cell>
          <cell r="F17511">
            <v>13</v>
          </cell>
          <cell r="G17511">
            <v>13</v>
          </cell>
          <cell r="H17511">
            <v>13</v>
          </cell>
          <cell r="I17511">
            <v>11</v>
          </cell>
          <cell r="J17511">
            <v>17</v>
          </cell>
          <cell r="K17511">
            <v>15</v>
          </cell>
          <cell r="L17511">
            <v>17</v>
          </cell>
        </row>
        <row r="17512">
          <cell r="E17512">
            <v>36870</v>
          </cell>
          <cell r="F17512">
            <v>17</v>
          </cell>
          <cell r="G17512">
            <v>11</v>
          </cell>
          <cell r="H17512">
            <v>11</v>
          </cell>
          <cell r="I17512">
            <v>9</v>
          </cell>
          <cell r="J17512">
            <v>9</v>
          </cell>
          <cell r="K17512">
            <v>9</v>
          </cell>
          <cell r="L17512">
            <v>6</v>
          </cell>
        </row>
        <row r="17513">
          <cell r="E17513">
            <v>36871</v>
          </cell>
          <cell r="F17513">
            <v>4</v>
          </cell>
          <cell r="G17513">
            <v>4</v>
          </cell>
          <cell r="H17513">
            <v>7</v>
          </cell>
          <cell r="I17513">
            <v>6</v>
          </cell>
          <cell r="J17513">
            <v>4</v>
          </cell>
          <cell r="K17513">
            <v>6</v>
          </cell>
          <cell r="L17513">
            <v>9</v>
          </cell>
        </row>
        <row r="17514">
          <cell r="E17514">
            <v>36872</v>
          </cell>
          <cell r="F17514">
            <v>19</v>
          </cell>
          <cell r="G17514">
            <v>19</v>
          </cell>
          <cell r="H17514">
            <v>28</v>
          </cell>
          <cell r="I17514">
            <v>19</v>
          </cell>
          <cell r="J17514">
            <v>17</v>
          </cell>
          <cell r="K17514">
            <v>17</v>
          </cell>
          <cell r="L17514">
            <v>13</v>
          </cell>
        </row>
        <row r="17515">
          <cell r="E17515">
            <v>36873</v>
          </cell>
          <cell r="F17515">
            <v>0</v>
          </cell>
          <cell r="G17515">
            <v>0</v>
          </cell>
          <cell r="H17515">
            <v>7</v>
          </cell>
          <cell r="I17515">
            <v>7</v>
          </cell>
          <cell r="J17515">
            <v>7</v>
          </cell>
          <cell r="K17515">
            <v>9</v>
          </cell>
          <cell r="L17515">
            <v>6</v>
          </cell>
        </row>
        <row r="17516">
          <cell r="E17516">
            <v>36874</v>
          </cell>
          <cell r="F17516">
            <v>7</v>
          </cell>
          <cell r="G17516">
            <v>7</v>
          </cell>
          <cell r="H17516">
            <v>7</v>
          </cell>
          <cell r="I17516">
            <v>6</v>
          </cell>
          <cell r="J17516">
            <v>7</v>
          </cell>
          <cell r="K17516">
            <v>6</v>
          </cell>
          <cell r="L17516">
            <v>6</v>
          </cell>
        </row>
        <row r="17517">
          <cell r="E17517">
            <v>36875</v>
          </cell>
          <cell r="F17517">
            <v>11</v>
          </cell>
          <cell r="G17517">
            <v>11</v>
          </cell>
          <cell r="H17517">
            <v>22</v>
          </cell>
          <cell r="I17517">
            <v>24</v>
          </cell>
          <cell r="J17517">
            <v>35</v>
          </cell>
          <cell r="K17517">
            <v>37</v>
          </cell>
          <cell r="L17517">
            <v>44</v>
          </cell>
        </row>
        <row r="17518">
          <cell r="E17518">
            <v>36876</v>
          </cell>
          <cell r="F17518">
            <v>13</v>
          </cell>
          <cell r="G17518">
            <v>9</v>
          </cell>
          <cell r="H17518">
            <v>11</v>
          </cell>
          <cell r="I17518">
            <v>11</v>
          </cell>
          <cell r="J17518">
            <v>11</v>
          </cell>
          <cell r="K17518">
            <v>11</v>
          </cell>
          <cell r="L17518">
            <v>19</v>
          </cell>
        </row>
        <row r="17519">
          <cell r="E17519">
            <v>36877</v>
          </cell>
          <cell r="F17519">
            <v>17</v>
          </cell>
          <cell r="G17519">
            <v>39</v>
          </cell>
          <cell r="H17519">
            <v>19</v>
          </cell>
          <cell r="I17519">
            <v>19</v>
          </cell>
          <cell r="J17519">
            <v>7</v>
          </cell>
          <cell r="K17519">
            <v>6</v>
          </cell>
          <cell r="L17519">
            <v>9</v>
          </cell>
        </row>
        <row r="17520">
          <cell r="E17520">
            <v>36878</v>
          </cell>
          <cell r="F17520">
            <v>7</v>
          </cell>
          <cell r="G17520">
            <v>13</v>
          </cell>
          <cell r="H17520">
            <v>15</v>
          </cell>
          <cell r="I17520">
            <v>15</v>
          </cell>
          <cell r="J17520">
            <v>17</v>
          </cell>
          <cell r="K17520">
            <v>13</v>
          </cell>
          <cell r="L17520">
            <v>11</v>
          </cell>
        </row>
        <row r="17521">
          <cell r="E17521">
            <v>36879</v>
          </cell>
          <cell r="F17521">
            <v>6</v>
          </cell>
          <cell r="G17521">
            <v>7</v>
          </cell>
          <cell r="H17521">
            <v>28</v>
          </cell>
          <cell r="I17521">
            <v>33</v>
          </cell>
          <cell r="J17521">
            <v>28</v>
          </cell>
          <cell r="K17521">
            <v>32</v>
          </cell>
          <cell r="L17521">
            <v>39</v>
          </cell>
        </row>
        <row r="17522">
          <cell r="E17522">
            <v>36880</v>
          </cell>
          <cell r="F17522">
            <v>28</v>
          </cell>
          <cell r="G17522">
            <v>30</v>
          </cell>
          <cell r="H17522">
            <v>15</v>
          </cell>
          <cell r="I17522">
            <v>22</v>
          </cell>
          <cell r="J17522">
            <v>19</v>
          </cell>
          <cell r="K17522">
            <v>15</v>
          </cell>
          <cell r="L17522">
            <v>9</v>
          </cell>
        </row>
        <row r="17523">
          <cell r="E17523">
            <v>36881</v>
          </cell>
          <cell r="F17523">
            <v>7</v>
          </cell>
          <cell r="G17523">
            <v>9</v>
          </cell>
          <cell r="H17523">
            <v>9</v>
          </cell>
          <cell r="I17523">
            <v>9</v>
          </cell>
          <cell r="J17523">
            <v>4</v>
          </cell>
          <cell r="K17523">
            <v>0</v>
          </cell>
          <cell r="L17523">
            <v>0</v>
          </cell>
        </row>
        <row r="17524">
          <cell r="E17524">
            <v>36882</v>
          </cell>
          <cell r="F17524">
            <v>13</v>
          </cell>
          <cell r="G17524">
            <v>9</v>
          </cell>
          <cell r="H17524">
            <v>11</v>
          </cell>
          <cell r="I17524">
            <v>14</v>
          </cell>
          <cell r="J17524">
            <v>17</v>
          </cell>
          <cell r="K17524">
            <v>17</v>
          </cell>
          <cell r="L17524">
            <v>13</v>
          </cell>
        </row>
        <row r="17525">
          <cell r="E17525">
            <v>36883</v>
          </cell>
          <cell r="F17525">
            <v>11</v>
          </cell>
          <cell r="G17525">
            <v>17</v>
          </cell>
          <cell r="H17525">
            <v>15</v>
          </cell>
          <cell r="I17525">
            <v>15</v>
          </cell>
          <cell r="J17525">
            <v>15</v>
          </cell>
          <cell r="K17525">
            <v>15</v>
          </cell>
          <cell r="L17525">
            <v>15</v>
          </cell>
        </row>
        <row r="17526">
          <cell r="E17526">
            <v>36884</v>
          </cell>
          <cell r="F17526">
            <v>11</v>
          </cell>
          <cell r="G17526">
            <v>13</v>
          </cell>
          <cell r="H17526">
            <v>6</v>
          </cell>
          <cell r="I17526">
            <v>0</v>
          </cell>
          <cell r="J17526">
            <v>6</v>
          </cell>
          <cell r="K17526">
            <v>9</v>
          </cell>
          <cell r="L17526">
            <v>4</v>
          </cell>
        </row>
        <row r="17527">
          <cell r="E17527">
            <v>36885</v>
          </cell>
          <cell r="F17527">
            <v>7</v>
          </cell>
          <cell r="G17527">
            <v>11</v>
          </cell>
          <cell r="H17527">
            <v>7</v>
          </cell>
          <cell r="I17527">
            <v>7</v>
          </cell>
          <cell r="J17527">
            <v>9</v>
          </cell>
          <cell r="K17527">
            <v>6</v>
          </cell>
          <cell r="L17527">
            <v>9</v>
          </cell>
        </row>
        <row r="17528">
          <cell r="E17528">
            <v>36886</v>
          </cell>
          <cell r="F17528">
            <v>0</v>
          </cell>
          <cell r="G17528">
            <v>6</v>
          </cell>
          <cell r="H17528">
            <v>15</v>
          </cell>
          <cell r="I17528">
            <v>20</v>
          </cell>
          <cell r="J17528">
            <v>33</v>
          </cell>
          <cell r="K17528">
            <v>19</v>
          </cell>
          <cell r="L17528">
            <v>30</v>
          </cell>
        </row>
        <row r="17529">
          <cell r="E17529">
            <v>36887</v>
          </cell>
          <cell r="F17529">
            <v>13</v>
          </cell>
          <cell r="G17529">
            <v>17</v>
          </cell>
          <cell r="H17529">
            <v>15</v>
          </cell>
          <cell r="I17529">
            <v>11</v>
          </cell>
          <cell r="J17529">
            <v>17</v>
          </cell>
          <cell r="K17529">
            <v>15</v>
          </cell>
          <cell r="L17529">
            <v>15</v>
          </cell>
        </row>
        <row r="17530">
          <cell r="E17530">
            <v>36888</v>
          </cell>
          <cell r="F17530">
            <v>17</v>
          </cell>
          <cell r="G17530">
            <v>15</v>
          </cell>
          <cell r="H17530">
            <v>15</v>
          </cell>
          <cell r="I17530">
            <v>15</v>
          </cell>
          <cell r="J17530">
            <v>22</v>
          </cell>
          <cell r="K17530">
            <v>4</v>
          </cell>
          <cell r="L17530">
            <v>4</v>
          </cell>
        </row>
        <row r="17531">
          <cell r="E17531">
            <v>36889</v>
          </cell>
          <cell r="F17531">
            <v>7</v>
          </cell>
          <cell r="G17531">
            <v>0</v>
          </cell>
          <cell r="H17531">
            <v>0</v>
          </cell>
          <cell r="I17531">
            <v>0</v>
          </cell>
          <cell r="J17531">
            <v>0</v>
          </cell>
          <cell r="K17531">
            <v>0</v>
          </cell>
          <cell r="L17531">
            <v>6</v>
          </cell>
        </row>
        <row r="17532">
          <cell r="E17532">
            <v>36890</v>
          </cell>
          <cell r="F17532">
            <v>4</v>
          </cell>
          <cell r="G17532">
            <v>0</v>
          </cell>
          <cell r="H17532">
            <v>0</v>
          </cell>
          <cell r="I17532">
            <v>0</v>
          </cell>
          <cell r="J17532">
            <v>4</v>
          </cell>
          <cell r="K17532">
            <v>6</v>
          </cell>
          <cell r="L17532">
            <v>7</v>
          </cell>
        </row>
        <row r="17533">
          <cell r="E17533">
            <v>36891</v>
          </cell>
          <cell r="F17533">
            <v>7</v>
          </cell>
          <cell r="G17533">
            <v>13</v>
          </cell>
          <cell r="H17533">
            <v>0</v>
          </cell>
          <cell r="I17533">
            <v>4</v>
          </cell>
          <cell r="J17533">
            <v>7</v>
          </cell>
          <cell r="K17533">
            <v>4</v>
          </cell>
          <cell r="L17533">
            <v>4</v>
          </cell>
        </row>
        <row r="17534">
          <cell r="E17534">
            <v>36892</v>
          </cell>
          <cell r="F17534">
            <v>9</v>
          </cell>
          <cell r="G17534">
            <v>6</v>
          </cell>
          <cell r="H17534">
            <v>7</v>
          </cell>
          <cell r="I17534">
            <v>19</v>
          </cell>
          <cell r="J17534">
            <v>15</v>
          </cell>
          <cell r="K17534">
            <v>17</v>
          </cell>
          <cell r="L17534">
            <v>11</v>
          </cell>
        </row>
        <row r="17535">
          <cell r="E17535">
            <v>36893</v>
          </cell>
          <cell r="F17535">
            <v>17</v>
          </cell>
          <cell r="G17535">
            <v>9</v>
          </cell>
          <cell r="H17535">
            <v>13</v>
          </cell>
          <cell r="I17535">
            <v>13</v>
          </cell>
          <cell r="J17535">
            <v>6</v>
          </cell>
          <cell r="K17535">
            <v>9</v>
          </cell>
          <cell r="L17535">
            <v>19</v>
          </cell>
        </row>
        <row r="17536">
          <cell r="E17536">
            <v>36894</v>
          </cell>
          <cell r="F17536">
            <v>39</v>
          </cell>
          <cell r="G17536">
            <v>28</v>
          </cell>
          <cell r="H17536">
            <v>11</v>
          </cell>
          <cell r="I17536">
            <v>39</v>
          </cell>
          <cell r="J17536">
            <v>7</v>
          </cell>
          <cell r="K17536">
            <v>0</v>
          </cell>
          <cell r="L17536">
            <v>11</v>
          </cell>
        </row>
        <row r="17537">
          <cell r="E17537">
            <v>36895</v>
          </cell>
          <cell r="F17537">
            <v>11</v>
          </cell>
          <cell r="G17537">
            <v>15</v>
          </cell>
          <cell r="H17537">
            <v>39</v>
          </cell>
          <cell r="I17537">
            <v>26</v>
          </cell>
          <cell r="J17537">
            <v>13</v>
          </cell>
          <cell r="K17537">
            <v>11</v>
          </cell>
          <cell r="L17537">
            <v>6</v>
          </cell>
        </row>
        <row r="17538">
          <cell r="E17538">
            <v>36896</v>
          </cell>
          <cell r="F17538">
            <v>15</v>
          </cell>
          <cell r="G17538">
            <v>6</v>
          </cell>
          <cell r="H17538">
            <v>11</v>
          </cell>
          <cell r="I17538">
            <v>13</v>
          </cell>
          <cell r="J17538">
            <v>0</v>
          </cell>
          <cell r="K17538">
            <v>4</v>
          </cell>
          <cell r="L17538">
            <v>4</v>
          </cell>
        </row>
        <row r="17539">
          <cell r="E17539">
            <v>36897</v>
          </cell>
          <cell r="F17539">
            <v>0</v>
          </cell>
          <cell r="G17539">
            <v>9</v>
          </cell>
          <cell r="H17539">
            <v>19</v>
          </cell>
          <cell r="I17539">
            <v>24</v>
          </cell>
          <cell r="J17539">
            <v>28</v>
          </cell>
          <cell r="K17539">
            <v>37</v>
          </cell>
          <cell r="L17539">
            <v>35</v>
          </cell>
        </row>
        <row r="17540">
          <cell r="E17540">
            <v>36898</v>
          </cell>
          <cell r="F17540">
            <v>11</v>
          </cell>
          <cell r="G17540">
            <v>0</v>
          </cell>
          <cell r="H17540">
            <v>0</v>
          </cell>
          <cell r="I17540">
            <v>0</v>
          </cell>
          <cell r="J17540">
            <v>9</v>
          </cell>
          <cell r="K17540">
            <v>7</v>
          </cell>
          <cell r="L17540">
            <v>11</v>
          </cell>
        </row>
        <row r="17541">
          <cell r="E17541">
            <v>36899</v>
          </cell>
          <cell r="F17541">
            <v>7</v>
          </cell>
          <cell r="G17541">
            <v>6</v>
          </cell>
          <cell r="H17541">
            <v>4</v>
          </cell>
          <cell r="I17541">
            <v>4</v>
          </cell>
          <cell r="J17541">
            <v>6</v>
          </cell>
          <cell r="K17541">
            <v>6</v>
          </cell>
          <cell r="L17541">
            <v>7</v>
          </cell>
        </row>
        <row r="17542">
          <cell r="E17542">
            <v>36900</v>
          </cell>
          <cell r="F17542">
            <v>24</v>
          </cell>
          <cell r="G17542">
            <v>28</v>
          </cell>
          <cell r="H17542">
            <v>37</v>
          </cell>
          <cell r="I17542">
            <v>30</v>
          </cell>
          <cell r="J17542">
            <v>30</v>
          </cell>
          <cell r="K17542">
            <v>0</v>
          </cell>
          <cell r="L17542">
            <v>9</v>
          </cell>
        </row>
        <row r="17543">
          <cell r="E17543">
            <v>36901</v>
          </cell>
          <cell r="F17543">
            <v>7</v>
          </cell>
          <cell r="G17543">
            <v>7</v>
          </cell>
          <cell r="H17543">
            <v>11</v>
          </cell>
          <cell r="I17543">
            <v>0</v>
          </cell>
          <cell r="J17543">
            <v>4</v>
          </cell>
          <cell r="K17543">
            <v>9</v>
          </cell>
          <cell r="L17543">
            <v>7</v>
          </cell>
        </row>
        <row r="17544">
          <cell r="E17544">
            <v>36902</v>
          </cell>
          <cell r="F17544">
            <v>9</v>
          </cell>
          <cell r="G17544">
            <v>6</v>
          </cell>
          <cell r="H17544">
            <v>11</v>
          </cell>
          <cell r="I17544">
            <v>6</v>
          </cell>
          <cell r="J17544">
            <v>4</v>
          </cell>
          <cell r="K17544">
            <v>11</v>
          </cell>
          <cell r="L17544">
            <v>11</v>
          </cell>
        </row>
        <row r="17545">
          <cell r="E17545">
            <v>36903</v>
          </cell>
          <cell r="F17545">
            <v>4</v>
          </cell>
          <cell r="G17545">
            <v>7</v>
          </cell>
          <cell r="H17545">
            <v>11</v>
          </cell>
          <cell r="I17545">
            <v>9</v>
          </cell>
          <cell r="J17545">
            <v>13</v>
          </cell>
          <cell r="K17545">
            <v>13</v>
          </cell>
          <cell r="L17545">
            <v>15</v>
          </cell>
        </row>
        <row r="17546">
          <cell r="E17546">
            <v>36904</v>
          </cell>
          <cell r="F17546">
            <v>0</v>
          </cell>
          <cell r="G17546">
            <v>4</v>
          </cell>
          <cell r="H17546">
            <v>7</v>
          </cell>
          <cell r="I17546">
            <v>4</v>
          </cell>
          <cell r="J17546">
            <v>6</v>
          </cell>
          <cell r="K17546">
            <v>6</v>
          </cell>
          <cell r="L17546">
            <v>6</v>
          </cell>
        </row>
        <row r="17547">
          <cell r="E17547">
            <v>36905</v>
          </cell>
          <cell r="F17547">
            <v>11</v>
          </cell>
          <cell r="G17547">
            <v>9</v>
          </cell>
          <cell r="H17547">
            <v>6</v>
          </cell>
          <cell r="I17547">
            <v>6</v>
          </cell>
          <cell r="J17547">
            <v>4</v>
          </cell>
          <cell r="K17547">
            <v>4</v>
          </cell>
          <cell r="L17547">
            <v>6</v>
          </cell>
        </row>
        <row r="17548">
          <cell r="E17548">
            <v>36906</v>
          </cell>
          <cell r="F17548">
            <v>17</v>
          </cell>
          <cell r="G17548">
            <v>20</v>
          </cell>
          <cell r="H17548">
            <v>11</v>
          </cell>
          <cell r="I17548">
            <v>19</v>
          </cell>
          <cell r="J17548">
            <v>11</v>
          </cell>
          <cell r="K17548">
            <v>13</v>
          </cell>
          <cell r="L17548">
            <v>17</v>
          </cell>
        </row>
        <row r="17549">
          <cell r="E17549">
            <v>36907</v>
          </cell>
          <cell r="F17549">
            <v>11</v>
          </cell>
          <cell r="G17549">
            <v>4</v>
          </cell>
          <cell r="H17549">
            <v>6</v>
          </cell>
          <cell r="I17549">
            <v>6</v>
          </cell>
          <cell r="J17549">
            <v>6</v>
          </cell>
          <cell r="K17549">
            <v>4</v>
          </cell>
          <cell r="L17549">
            <v>7</v>
          </cell>
        </row>
        <row r="17550">
          <cell r="E17550">
            <v>36908</v>
          </cell>
          <cell r="F17550">
            <v>9</v>
          </cell>
          <cell r="G17550">
            <v>6</v>
          </cell>
          <cell r="H17550">
            <v>13</v>
          </cell>
          <cell r="I17550">
            <v>19</v>
          </cell>
          <cell r="J17550">
            <v>13</v>
          </cell>
          <cell r="K17550">
            <v>17</v>
          </cell>
          <cell r="L17550">
            <v>15</v>
          </cell>
        </row>
        <row r="17551">
          <cell r="E17551">
            <v>36909</v>
          </cell>
          <cell r="F17551">
            <v>4</v>
          </cell>
          <cell r="G17551">
            <v>4</v>
          </cell>
          <cell r="H17551">
            <v>6</v>
          </cell>
          <cell r="I17551">
            <v>6</v>
          </cell>
          <cell r="J17551">
            <v>0</v>
          </cell>
          <cell r="K17551">
            <v>0</v>
          </cell>
          <cell r="L17551">
            <v>0</v>
          </cell>
        </row>
        <row r="17552">
          <cell r="E17552">
            <v>36910</v>
          </cell>
          <cell r="F17552">
            <v>0</v>
          </cell>
          <cell r="G17552">
            <v>11</v>
          </cell>
          <cell r="H17552">
            <v>7</v>
          </cell>
          <cell r="I17552">
            <v>7</v>
          </cell>
          <cell r="J17552">
            <v>9</v>
          </cell>
          <cell r="K17552">
            <v>20</v>
          </cell>
          <cell r="L17552">
            <v>9</v>
          </cell>
        </row>
        <row r="17553">
          <cell r="E17553">
            <v>36911</v>
          </cell>
          <cell r="F17553">
            <v>13</v>
          </cell>
          <cell r="G17553">
            <v>13</v>
          </cell>
          <cell r="H17553">
            <v>13</v>
          </cell>
          <cell r="I17553">
            <v>17</v>
          </cell>
          <cell r="J17553">
            <v>13</v>
          </cell>
          <cell r="K17553">
            <v>13</v>
          </cell>
          <cell r="L17553">
            <v>13</v>
          </cell>
        </row>
        <row r="17554">
          <cell r="E17554">
            <v>36912</v>
          </cell>
          <cell r="F17554">
            <v>7</v>
          </cell>
          <cell r="G17554">
            <v>7</v>
          </cell>
          <cell r="H17554">
            <v>0</v>
          </cell>
          <cell r="I17554">
            <v>11</v>
          </cell>
          <cell r="J17554">
            <v>15</v>
          </cell>
          <cell r="K17554">
            <v>11</v>
          </cell>
          <cell r="L17554">
            <v>4</v>
          </cell>
        </row>
        <row r="17555">
          <cell r="E17555">
            <v>36913</v>
          </cell>
          <cell r="F17555">
            <v>11</v>
          </cell>
          <cell r="G17555">
            <v>4</v>
          </cell>
          <cell r="H17555">
            <v>7</v>
          </cell>
          <cell r="I17555">
            <v>15</v>
          </cell>
          <cell r="J17555">
            <v>9</v>
          </cell>
          <cell r="K17555">
            <v>0</v>
          </cell>
          <cell r="L17555">
            <v>6</v>
          </cell>
        </row>
        <row r="17556">
          <cell r="E17556">
            <v>36914</v>
          </cell>
          <cell r="F17556">
            <v>4</v>
          </cell>
          <cell r="G17556">
            <v>11</v>
          </cell>
          <cell r="H17556">
            <v>15</v>
          </cell>
          <cell r="I17556">
            <v>7</v>
          </cell>
          <cell r="J17556">
            <v>7</v>
          </cell>
          <cell r="K17556">
            <v>11</v>
          </cell>
          <cell r="L17556">
            <v>9</v>
          </cell>
        </row>
        <row r="17557">
          <cell r="E17557">
            <v>36915</v>
          </cell>
          <cell r="F17557">
            <v>11</v>
          </cell>
          <cell r="G17557">
            <v>13</v>
          </cell>
          <cell r="H17557">
            <v>13</v>
          </cell>
          <cell r="I17557">
            <v>13</v>
          </cell>
          <cell r="J17557">
            <v>15</v>
          </cell>
          <cell r="K17557">
            <v>17</v>
          </cell>
          <cell r="L17557">
            <v>15</v>
          </cell>
        </row>
        <row r="17558">
          <cell r="E17558">
            <v>36916</v>
          </cell>
          <cell r="F17558">
            <v>17</v>
          </cell>
          <cell r="G17558">
            <v>17</v>
          </cell>
          <cell r="H17558">
            <v>17</v>
          </cell>
          <cell r="I17558">
            <v>15</v>
          </cell>
          <cell r="J17558">
            <v>22</v>
          </cell>
          <cell r="K17558">
            <v>22</v>
          </cell>
          <cell r="L17558">
            <v>26</v>
          </cell>
        </row>
        <row r="17559">
          <cell r="E17559">
            <v>36917</v>
          </cell>
          <cell r="F17559">
            <v>11</v>
          </cell>
          <cell r="G17559">
            <v>9</v>
          </cell>
          <cell r="H17559">
            <v>9</v>
          </cell>
          <cell r="I17559">
            <v>7</v>
          </cell>
          <cell r="J17559">
            <v>0</v>
          </cell>
          <cell r="K17559">
            <v>7</v>
          </cell>
          <cell r="L17559">
            <v>9</v>
          </cell>
        </row>
        <row r="17560">
          <cell r="E17560">
            <v>36918</v>
          </cell>
          <cell r="F17560">
            <v>0</v>
          </cell>
          <cell r="G17560">
            <v>6</v>
          </cell>
          <cell r="H17560">
            <v>0</v>
          </cell>
          <cell r="I17560">
            <v>4</v>
          </cell>
          <cell r="J17560">
            <v>11</v>
          </cell>
          <cell r="K17560">
            <v>4</v>
          </cell>
          <cell r="L17560">
            <v>11</v>
          </cell>
        </row>
        <row r="17561">
          <cell r="E17561">
            <v>36919</v>
          </cell>
          <cell r="F17561">
            <v>15</v>
          </cell>
          <cell r="G17561">
            <v>33</v>
          </cell>
          <cell r="H17561">
            <v>32</v>
          </cell>
          <cell r="I17561">
            <v>28</v>
          </cell>
          <cell r="J17561">
            <v>15</v>
          </cell>
          <cell r="K17561">
            <v>33</v>
          </cell>
          <cell r="L17561">
            <v>35</v>
          </cell>
        </row>
        <row r="17562">
          <cell r="E17562">
            <v>36920</v>
          </cell>
          <cell r="F17562">
            <v>0</v>
          </cell>
          <cell r="G17562">
            <v>4</v>
          </cell>
          <cell r="H17562">
            <v>4</v>
          </cell>
          <cell r="I17562">
            <v>9</v>
          </cell>
          <cell r="J17562">
            <v>9</v>
          </cell>
          <cell r="K17562">
            <v>11</v>
          </cell>
          <cell r="L17562">
            <v>11</v>
          </cell>
        </row>
        <row r="17563">
          <cell r="E17563">
            <v>36921</v>
          </cell>
          <cell r="F17563">
            <v>15</v>
          </cell>
          <cell r="G17563">
            <v>17</v>
          </cell>
          <cell r="H17563">
            <v>9</v>
          </cell>
          <cell r="I17563">
            <v>4</v>
          </cell>
          <cell r="J17563">
            <v>20</v>
          </cell>
          <cell r="K17563">
            <v>24</v>
          </cell>
          <cell r="L17563">
            <v>28</v>
          </cell>
        </row>
        <row r="17564">
          <cell r="E17564">
            <v>36922</v>
          </cell>
          <cell r="F17564">
            <v>13</v>
          </cell>
          <cell r="G17564">
            <v>9</v>
          </cell>
          <cell r="H17564">
            <v>6</v>
          </cell>
          <cell r="I17564">
            <v>6</v>
          </cell>
          <cell r="J17564">
            <v>4</v>
          </cell>
          <cell r="K17564">
            <v>0</v>
          </cell>
          <cell r="L17564">
            <v>0</v>
          </cell>
        </row>
        <row r="17565">
          <cell r="E17565">
            <v>36923</v>
          </cell>
          <cell r="F17565">
            <v>13</v>
          </cell>
          <cell r="G17565">
            <v>17</v>
          </cell>
          <cell r="H17565">
            <v>17</v>
          </cell>
          <cell r="I17565">
            <v>13</v>
          </cell>
          <cell r="J17565">
            <v>11</v>
          </cell>
          <cell r="K17565">
            <v>11</v>
          </cell>
          <cell r="L17565">
            <v>15</v>
          </cell>
        </row>
        <row r="17566">
          <cell r="E17566">
            <v>36924</v>
          </cell>
          <cell r="F17566">
            <v>13</v>
          </cell>
          <cell r="G17566">
            <v>0</v>
          </cell>
          <cell r="H17566">
            <v>22</v>
          </cell>
          <cell r="I17566">
            <v>7</v>
          </cell>
          <cell r="J17566">
            <v>13</v>
          </cell>
          <cell r="K17566">
            <v>13</v>
          </cell>
          <cell r="L17566">
            <v>6</v>
          </cell>
        </row>
        <row r="17567">
          <cell r="E17567">
            <v>36925</v>
          </cell>
          <cell r="F17567">
            <v>32</v>
          </cell>
          <cell r="G17567">
            <v>37</v>
          </cell>
          <cell r="H17567">
            <v>41</v>
          </cell>
          <cell r="I17567">
            <v>32</v>
          </cell>
          <cell r="J17567">
            <v>32</v>
          </cell>
          <cell r="K17567">
            <v>32</v>
          </cell>
          <cell r="L17567">
            <v>17</v>
          </cell>
        </row>
        <row r="17568">
          <cell r="E17568">
            <v>36926</v>
          </cell>
          <cell r="F17568">
            <v>32</v>
          </cell>
          <cell r="G17568">
            <v>26</v>
          </cell>
          <cell r="H17568">
            <v>4</v>
          </cell>
          <cell r="I17568">
            <v>6</v>
          </cell>
          <cell r="J17568">
            <v>9</v>
          </cell>
          <cell r="K17568">
            <v>7</v>
          </cell>
          <cell r="L17568">
            <v>4</v>
          </cell>
        </row>
        <row r="17569">
          <cell r="E17569">
            <v>36927</v>
          </cell>
          <cell r="F17569">
            <v>9</v>
          </cell>
          <cell r="G17569">
            <v>7</v>
          </cell>
          <cell r="H17569">
            <v>7</v>
          </cell>
          <cell r="I17569">
            <v>9</v>
          </cell>
          <cell r="J17569">
            <v>11</v>
          </cell>
          <cell r="K17569">
            <v>11</v>
          </cell>
          <cell r="L17569">
            <v>9</v>
          </cell>
        </row>
        <row r="17570">
          <cell r="E17570">
            <v>36928</v>
          </cell>
          <cell r="F17570">
            <v>9</v>
          </cell>
          <cell r="G17570">
            <v>0</v>
          </cell>
          <cell r="H17570">
            <v>0</v>
          </cell>
          <cell r="I17570">
            <v>4</v>
          </cell>
          <cell r="J17570">
            <v>4</v>
          </cell>
          <cell r="K17570">
            <v>0</v>
          </cell>
          <cell r="L17570">
            <v>4</v>
          </cell>
        </row>
        <row r="17571">
          <cell r="E17571">
            <v>36929</v>
          </cell>
          <cell r="F17571">
            <v>4</v>
          </cell>
          <cell r="G17571">
            <v>0</v>
          </cell>
          <cell r="H17571">
            <v>0</v>
          </cell>
          <cell r="I17571">
            <v>7</v>
          </cell>
          <cell r="J17571">
            <v>11</v>
          </cell>
          <cell r="K17571">
            <v>15</v>
          </cell>
          <cell r="L17571">
            <v>6</v>
          </cell>
        </row>
        <row r="17572">
          <cell r="E17572">
            <v>36930</v>
          </cell>
          <cell r="F17572">
            <v>13</v>
          </cell>
          <cell r="G17572">
            <v>9</v>
          </cell>
          <cell r="H17572">
            <v>9</v>
          </cell>
          <cell r="I17572">
            <v>6</v>
          </cell>
          <cell r="J17572">
            <v>9</v>
          </cell>
          <cell r="K17572">
            <v>7</v>
          </cell>
          <cell r="L17572">
            <v>6</v>
          </cell>
        </row>
        <row r="17573">
          <cell r="E17573">
            <v>36931</v>
          </cell>
          <cell r="F17573">
            <v>9</v>
          </cell>
          <cell r="G17573">
            <v>7</v>
          </cell>
          <cell r="H17573">
            <v>4</v>
          </cell>
          <cell r="I17573">
            <v>11</v>
          </cell>
          <cell r="J17573">
            <v>7</v>
          </cell>
          <cell r="K17573">
            <v>4</v>
          </cell>
          <cell r="L17573">
            <v>13</v>
          </cell>
        </row>
        <row r="17574">
          <cell r="E17574">
            <v>36932</v>
          </cell>
          <cell r="F17574">
            <v>15</v>
          </cell>
          <cell r="G17574">
            <v>15</v>
          </cell>
          <cell r="H17574">
            <v>22</v>
          </cell>
          <cell r="I17574">
            <v>11</v>
          </cell>
          <cell r="J17574">
            <v>19</v>
          </cell>
          <cell r="K17574">
            <v>11</v>
          </cell>
          <cell r="L17574">
            <v>17</v>
          </cell>
        </row>
        <row r="17575">
          <cell r="E17575">
            <v>36933</v>
          </cell>
          <cell r="F17575">
            <v>9</v>
          </cell>
          <cell r="G17575">
            <v>11</v>
          </cell>
          <cell r="H17575">
            <v>4</v>
          </cell>
          <cell r="I17575">
            <v>11</v>
          </cell>
          <cell r="J17575">
            <v>11</v>
          </cell>
          <cell r="K17575">
            <v>17</v>
          </cell>
          <cell r="L17575">
            <v>17</v>
          </cell>
        </row>
        <row r="17576">
          <cell r="E17576">
            <v>36934</v>
          </cell>
          <cell r="F17576">
            <v>0</v>
          </cell>
          <cell r="G17576">
            <v>6</v>
          </cell>
          <cell r="H17576">
            <v>7</v>
          </cell>
          <cell r="I17576">
            <v>0</v>
          </cell>
          <cell r="J17576">
            <v>4</v>
          </cell>
          <cell r="K17576">
            <v>0</v>
          </cell>
          <cell r="L17576">
            <v>7</v>
          </cell>
        </row>
        <row r="17577">
          <cell r="E17577">
            <v>36935</v>
          </cell>
          <cell r="F17577">
            <v>11</v>
          </cell>
          <cell r="G17577">
            <v>4</v>
          </cell>
          <cell r="H17577">
            <v>0</v>
          </cell>
          <cell r="I17577">
            <v>4</v>
          </cell>
          <cell r="J17577">
            <v>4</v>
          </cell>
          <cell r="K17577">
            <v>0</v>
          </cell>
          <cell r="L17577">
            <v>0</v>
          </cell>
        </row>
        <row r="17578">
          <cell r="E17578">
            <v>36936</v>
          </cell>
          <cell r="F17578">
            <v>13</v>
          </cell>
          <cell r="G17578">
            <v>11</v>
          </cell>
          <cell r="H17578">
            <v>4</v>
          </cell>
          <cell r="I17578">
            <v>7</v>
          </cell>
          <cell r="J17578">
            <v>4</v>
          </cell>
          <cell r="K17578">
            <v>6</v>
          </cell>
          <cell r="L17578">
            <v>7</v>
          </cell>
        </row>
        <row r="17579">
          <cell r="E17579">
            <v>36937</v>
          </cell>
          <cell r="F17579">
            <v>33</v>
          </cell>
          <cell r="G17579">
            <v>35</v>
          </cell>
          <cell r="H17579">
            <v>33</v>
          </cell>
          <cell r="I17579">
            <v>30</v>
          </cell>
          <cell r="J17579">
            <v>28</v>
          </cell>
          <cell r="K17579">
            <v>26</v>
          </cell>
          <cell r="L17579">
            <v>22</v>
          </cell>
        </row>
        <row r="17580">
          <cell r="E17580">
            <v>36938</v>
          </cell>
          <cell r="F17580">
            <v>4</v>
          </cell>
          <cell r="G17580">
            <v>4</v>
          </cell>
          <cell r="H17580">
            <v>6</v>
          </cell>
          <cell r="I17580">
            <v>4</v>
          </cell>
          <cell r="J17580">
            <v>7</v>
          </cell>
          <cell r="K17580">
            <v>7</v>
          </cell>
          <cell r="L17580">
            <v>7</v>
          </cell>
        </row>
        <row r="17581">
          <cell r="E17581">
            <v>36939</v>
          </cell>
          <cell r="F17581">
            <v>13</v>
          </cell>
          <cell r="G17581">
            <v>9</v>
          </cell>
          <cell r="H17581">
            <v>7</v>
          </cell>
          <cell r="I17581">
            <v>4</v>
          </cell>
          <cell r="J17581">
            <v>7</v>
          </cell>
          <cell r="K17581">
            <v>9</v>
          </cell>
          <cell r="L17581">
            <v>15</v>
          </cell>
        </row>
        <row r="17582">
          <cell r="E17582">
            <v>36940</v>
          </cell>
          <cell r="F17582">
            <v>4</v>
          </cell>
          <cell r="G17582">
            <v>6</v>
          </cell>
          <cell r="H17582">
            <v>13</v>
          </cell>
          <cell r="I17582">
            <v>13</v>
          </cell>
          <cell r="J17582">
            <v>9</v>
          </cell>
          <cell r="K17582">
            <v>13</v>
          </cell>
          <cell r="L17582">
            <v>19</v>
          </cell>
        </row>
        <row r="17583">
          <cell r="E17583">
            <v>36941</v>
          </cell>
          <cell r="F17583">
            <v>11</v>
          </cell>
          <cell r="G17583">
            <v>4</v>
          </cell>
          <cell r="H17583">
            <v>9</v>
          </cell>
          <cell r="I17583">
            <v>9</v>
          </cell>
          <cell r="J17583">
            <v>6</v>
          </cell>
          <cell r="K17583">
            <v>11</v>
          </cell>
          <cell r="L17583">
            <v>6</v>
          </cell>
        </row>
        <row r="17584">
          <cell r="E17584">
            <v>36942</v>
          </cell>
          <cell r="F17584">
            <v>0</v>
          </cell>
          <cell r="G17584">
            <v>6</v>
          </cell>
          <cell r="H17584">
            <v>0</v>
          </cell>
          <cell r="I17584">
            <v>0</v>
          </cell>
          <cell r="J17584">
            <v>4</v>
          </cell>
          <cell r="K17584">
            <v>0</v>
          </cell>
          <cell r="L17584">
            <v>4</v>
          </cell>
        </row>
        <row r="17585">
          <cell r="E17585">
            <v>36943</v>
          </cell>
          <cell r="F17585">
            <v>13</v>
          </cell>
          <cell r="G17585">
            <v>6</v>
          </cell>
          <cell r="H17585">
            <v>22</v>
          </cell>
          <cell r="I17585">
            <v>24</v>
          </cell>
          <cell r="J17585">
            <v>24</v>
          </cell>
          <cell r="K17585">
            <v>30</v>
          </cell>
          <cell r="L17585">
            <v>20</v>
          </cell>
        </row>
        <row r="17586">
          <cell r="E17586">
            <v>36944</v>
          </cell>
          <cell r="F17586">
            <v>6</v>
          </cell>
          <cell r="G17586">
            <v>4</v>
          </cell>
          <cell r="H17586">
            <v>0</v>
          </cell>
          <cell r="I17586">
            <v>0</v>
          </cell>
          <cell r="J17586">
            <v>0</v>
          </cell>
          <cell r="K17586">
            <v>6</v>
          </cell>
          <cell r="L17586">
            <v>0</v>
          </cell>
        </row>
        <row r="17587">
          <cell r="E17587">
            <v>36945</v>
          </cell>
          <cell r="F17587">
            <v>11</v>
          </cell>
          <cell r="G17587">
            <v>6</v>
          </cell>
          <cell r="H17587">
            <v>0</v>
          </cell>
          <cell r="I17587">
            <v>0</v>
          </cell>
          <cell r="J17587">
            <v>4</v>
          </cell>
          <cell r="K17587">
            <v>0</v>
          </cell>
          <cell r="L17587">
            <v>9</v>
          </cell>
        </row>
        <row r="17588">
          <cell r="E17588">
            <v>36946</v>
          </cell>
          <cell r="F17588">
            <v>20</v>
          </cell>
          <cell r="G17588">
            <v>22</v>
          </cell>
          <cell r="H17588">
            <v>15</v>
          </cell>
          <cell r="I17588">
            <v>15</v>
          </cell>
          <cell r="J17588">
            <v>11</v>
          </cell>
          <cell r="K17588">
            <v>7</v>
          </cell>
          <cell r="L17588">
            <v>11</v>
          </cell>
        </row>
        <row r="17589">
          <cell r="E17589">
            <v>36947</v>
          </cell>
          <cell r="F17589">
            <v>6</v>
          </cell>
          <cell r="G17589">
            <v>11</v>
          </cell>
          <cell r="H17589">
            <v>6</v>
          </cell>
          <cell r="I17589">
            <v>4</v>
          </cell>
          <cell r="J17589">
            <v>9</v>
          </cell>
          <cell r="K17589">
            <v>7</v>
          </cell>
          <cell r="L17589">
            <v>6</v>
          </cell>
        </row>
        <row r="17590">
          <cell r="E17590">
            <v>36948</v>
          </cell>
          <cell r="F17590">
            <v>13</v>
          </cell>
          <cell r="G17590">
            <v>6</v>
          </cell>
          <cell r="H17590">
            <v>9</v>
          </cell>
          <cell r="I17590">
            <v>4</v>
          </cell>
          <cell r="J17590">
            <v>4</v>
          </cell>
          <cell r="K17590">
            <v>6</v>
          </cell>
          <cell r="L17590">
            <v>4</v>
          </cell>
        </row>
        <row r="17591">
          <cell r="E17591">
            <v>36949</v>
          </cell>
          <cell r="F17591">
            <v>11</v>
          </cell>
          <cell r="G17591">
            <v>9</v>
          </cell>
          <cell r="H17591">
            <v>11</v>
          </cell>
          <cell r="I17591">
            <v>4</v>
          </cell>
          <cell r="J17591">
            <v>7</v>
          </cell>
          <cell r="K17591">
            <v>4</v>
          </cell>
          <cell r="L17591">
            <v>0</v>
          </cell>
        </row>
        <row r="17592">
          <cell r="E17592">
            <v>36950</v>
          </cell>
          <cell r="F17592">
            <v>11</v>
          </cell>
          <cell r="G17592">
            <v>17</v>
          </cell>
          <cell r="H17592">
            <v>4</v>
          </cell>
          <cell r="I17592">
            <v>15</v>
          </cell>
          <cell r="J17592">
            <v>22</v>
          </cell>
          <cell r="K17592">
            <v>13</v>
          </cell>
          <cell r="L17592">
            <v>20</v>
          </cell>
        </row>
        <row r="17593">
          <cell r="E17593">
            <v>36951</v>
          </cell>
          <cell r="F17593">
            <v>17</v>
          </cell>
          <cell r="G17593">
            <v>15</v>
          </cell>
          <cell r="H17593">
            <v>19</v>
          </cell>
          <cell r="I17593">
            <v>7</v>
          </cell>
          <cell r="J17593">
            <v>9</v>
          </cell>
          <cell r="K17593">
            <v>7</v>
          </cell>
          <cell r="L17593">
            <v>9</v>
          </cell>
        </row>
        <row r="17594">
          <cell r="E17594">
            <v>36952</v>
          </cell>
          <cell r="F17594">
            <v>13</v>
          </cell>
          <cell r="G17594">
            <v>9</v>
          </cell>
          <cell r="H17594">
            <v>17</v>
          </cell>
          <cell r="I17594">
            <v>7</v>
          </cell>
          <cell r="J17594">
            <v>24</v>
          </cell>
          <cell r="K17594">
            <v>19</v>
          </cell>
          <cell r="L17594">
            <v>19</v>
          </cell>
        </row>
        <row r="17595">
          <cell r="E17595">
            <v>36953</v>
          </cell>
          <cell r="F17595">
            <v>7</v>
          </cell>
          <cell r="G17595">
            <v>11</v>
          </cell>
          <cell r="H17595">
            <v>6</v>
          </cell>
          <cell r="I17595">
            <v>6</v>
          </cell>
          <cell r="J17595">
            <v>4</v>
          </cell>
          <cell r="K17595">
            <v>0</v>
          </cell>
          <cell r="L17595">
            <v>4</v>
          </cell>
        </row>
        <row r="17596">
          <cell r="E17596">
            <v>36954</v>
          </cell>
          <cell r="F17596">
            <v>0</v>
          </cell>
          <cell r="G17596">
            <v>9</v>
          </cell>
          <cell r="H17596">
            <v>17</v>
          </cell>
          <cell r="I17596">
            <v>11</v>
          </cell>
          <cell r="J17596">
            <v>4</v>
          </cell>
          <cell r="K17596">
            <v>4</v>
          </cell>
          <cell r="L17596">
            <v>4</v>
          </cell>
        </row>
        <row r="17597">
          <cell r="E17597">
            <v>36955</v>
          </cell>
          <cell r="F17597">
            <v>17</v>
          </cell>
          <cell r="G17597">
            <v>13</v>
          </cell>
          <cell r="H17597">
            <v>11</v>
          </cell>
          <cell r="I17597">
            <v>19</v>
          </cell>
          <cell r="J17597">
            <v>19</v>
          </cell>
          <cell r="K17597">
            <v>13</v>
          </cell>
          <cell r="L17597">
            <v>7</v>
          </cell>
        </row>
        <row r="17598">
          <cell r="E17598">
            <v>36956</v>
          </cell>
          <cell r="F17598">
            <v>7</v>
          </cell>
          <cell r="G17598">
            <v>6</v>
          </cell>
          <cell r="H17598">
            <v>4</v>
          </cell>
          <cell r="I17598">
            <v>9</v>
          </cell>
          <cell r="J17598">
            <v>11</v>
          </cell>
          <cell r="K17598">
            <v>11</v>
          </cell>
          <cell r="L17598">
            <v>7</v>
          </cell>
        </row>
        <row r="17599">
          <cell r="E17599">
            <v>36957</v>
          </cell>
          <cell r="F17599">
            <v>7</v>
          </cell>
          <cell r="G17599">
            <v>7</v>
          </cell>
          <cell r="H17599">
            <v>4</v>
          </cell>
          <cell r="I17599">
            <v>9</v>
          </cell>
          <cell r="J17599">
            <v>0</v>
          </cell>
          <cell r="K17599">
            <v>4</v>
          </cell>
          <cell r="L17599">
            <v>0</v>
          </cell>
        </row>
        <row r="17600">
          <cell r="E17600">
            <v>36958</v>
          </cell>
          <cell r="F17600">
            <v>6</v>
          </cell>
          <cell r="G17600">
            <v>7</v>
          </cell>
          <cell r="H17600">
            <v>9</v>
          </cell>
          <cell r="I17600">
            <v>19</v>
          </cell>
          <cell r="J17600">
            <v>13</v>
          </cell>
          <cell r="K17600">
            <v>19</v>
          </cell>
          <cell r="L17600">
            <v>13</v>
          </cell>
        </row>
        <row r="17601">
          <cell r="E17601">
            <v>36959</v>
          </cell>
          <cell r="F17601">
            <v>33</v>
          </cell>
          <cell r="G17601">
            <v>30</v>
          </cell>
          <cell r="H17601">
            <v>35</v>
          </cell>
          <cell r="I17601">
            <v>28</v>
          </cell>
          <cell r="J17601">
            <v>26</v>
          </cell>
          <cell r="K17601">
            <v>19</v>
          </cell>
          <cell r="L17601">
            <v>24</v>
          </cell>
        </row>
        <row r="17602">
          <cell r="E17602">
            <v>36960</v>
          </cell>
          <cell r="F17602">
            <v>11</v>
          </cell>
          <cell r="G17602">
            <v>7</v>
          </cell>
          <cell r="H17602">
            <v>9</v>
          </cell>
          <cell r="I17602">
            <v>9</v>
          </cell>
          <cell r="J17602">
            <v>7</v>
          </cell>
          <cell r="K17602">
            <v>9</v>
          </cell>
          <cell r="L17602">
            <v>11</v>
          </cell>
        </row>
        <row r="17603">
          <cell r="E17603">
            <v>36961</v>
          </cell>
          <cell r="F17603">
            <v>11</v>
          </cell>
          <cell r="G17603">
            <v>6</v>
          </cell>
          <cell r="H17603">
            <v>6</v>
          </cell>
          <cell r="I17603">
            <v>0</v>
          </cell>
          <cell r="J17603">
            <v>11</v>
          </cell>
          <cell r="K17603">
            <v>9</v>
          </cell>
          <cell r="L17603">
            <v>13</v>
          </cell>
        </row>
        <row r="17604">
          <cell r="E17604">
            <v>36962</v>
          </cell>
          <cell r="F17604">
            <v>4</v>
          </cell>
          <cell r="G17604">
            <v>13</v>
          </cell>
          <cell r="H17604">
            <v>44</v>
          </cell>
          <cell r="I17604">
            <v>41</v>
          </cell>
          <cell r="J17604">
            <v>37</v>
          </cell>
          <cell r="K17604">
            <v>35</v>
          </cell>
          <cell r="L17604">
            <v>35</v>
          </cell>
        </row>
        <row r="17605">
          <cell r="E17605">
            <v>36963</v>
          </cell>
          <cell r="F17605">
            <v>15</v>
          </cell>
          <cell r="G17605">
            <v>0</v>
          </cell>
          <cell r="H17605">
            <v>11</v>
          </cell>
          <cell r="I17605">
            <v>9</v>
          </cell>
          <cell r="J17605">
            <v>13</v>
          </cell>
          <cell r="K17605">
            <v>13</v>
          </cell>
          <cell r="L17605">
            <v>7</v>
          </cell>
        </row>
        <row r="17606">
          <cell r="E17606">
            <v>36964</v>
          </cell>
          <cell r="F17606">
            <v>26</v>
          </cell>
          <cell r="G17606">
            <v>24</v>
          </cell>
          <cell r="H17606">
            <v>28</v>
          </cell>
          <cell r="I17606">
            <v>24</v>
          </cell>
          <cell r="J17606">
            <v>30</v>
          </cell>
          <cell r="K17606">
            <v>24</v>
          </cell>
          <cell r="L17606">
            <v>20</v>
          </cell>
        </row>
        <row r="17607">
          <cell r="E17607">
            <v>36965</v>
          </cell>
          <cell r="F17607">
            <v>15</v>
          </cell>
          <cell r="G17607">
            <v>11</v>
          </cell>
          <cell r="H17607">
            <v>4</v>
          </cell>
          <cell r="I17607">
            <v>4</v>
          </cell>
          <cell r="J17607">
            <v>4</v>
          </cell>
          <cell r="K17607">
            <v>4</v>
          </cell>
          <cell r="L17607">
            <v>0</v>
          </cell>
        </row>
        <row r="17608">
          <cell r="E17608">
            <v>36966</v>
          </cell>
          <cell r="F17608">
            <v>11</v>
          </cell>
          <cell r="G17608">
            <v>9</v>
          </cell>
          <cell r="H17608">
            <v>11</v>
          </cell>
          <cell r="I17608">
            <v>9</v>
          </cell>
          <cell r="J17608">
            <v>7</v>
          </cell>
          <cell r="K17608">
            <v>7</v>
          </cell>
          <cell r="L17608">
            <v>6</v>
          </cell>
        </row>
        <row r="17609">
          <cell r="E17609">
            <v>36967</v>
          </cell>
          <cell r="F17609">
            <v>15</v>
          </cell>
          <cell r="G17609">
            <v>4</v>
          </cell>
          <cell r="H17609">
            <v>4</v>
          </cell>
          <cell r="I17609">
            <v>9</v>
          </cell>
          <cell r="J17609">
            <v>22</v>
          </cell>
          <cell r="K17609">
            <v>17</v>
          </cell>
          <cell r="L17609">
            <v>11</v>
          </cell>
        </row>
        <row r="17610">
          <cell r="E17610">
            <v>36968</v>
          </cell>
          <cell r="F17610">
            <v>9</v>
          </cell>
          <cell r="G17610">
            <v>6</v>
          </cell>
          <cell r="H17610">
            <v>6</v>
          </cell>
          <cell r="I17610">
            <v>26</v>
          </cell>
          <cell r="J17610">
            <v>6</v>
          </cell>
          <cell r="K17610">
            <v>4</v>
          </cell>
          <cell r="L17610">
            <v>0</v>
          </cell>
        </row>
        <row r="17611">
          <cell r="E17611">
            <v>36969</v>
          </cell>
          <cell r="F17611">
            <v>4</v>
          </cell>
          <cell r="G17611">
            <v>24</v>
          </cell>
          <cell r="H17611">
            <v>17</v>
          </cell>
          <cell r="I17611">
            <v>19</v>
          </cell>
          <cell r="J17611">
            <v>17</v>
          </cell>
          <cell r="K17611">
            <v>44</v>
          </cell>
          <cell r="L17611">
            <v>37</v>
          </cell>
        </row>
        <row r="17612">
          <cell r="E17612">
            <v>36970</v>
          </cell>
          <cell r="F17612">
            <v>6</v>
          </cell>
          <cell r="G17612">
            <v>9</v>
          </cell>
          <cell r="H17612">
            <v>6</v>
          </cell>
          <cell r="I17612">
            <v>6</v>
          </cell>
          <cell r="J17612">
            <v>17</v>
          </cell>
          <cell r="K17612">
            <v>26</v>
          </cell>
          <cell r="L17612">
            <v>17</v>
          </cell>
        </row>
        <row r="17613">
          <cell r="E17613">
            <v>36971</v>
          </cell>
          <cell r="F17613">
            <v>9</v>
          </cell>
          <cell r="G17613">
            <v>6</v>
          </cell>
          <cell r="H17613">
            <v>7</v>
          </cell>
          <cell r="I17613">
            <v>0</v>
          </cell>
          <cell r="J17613">
            <v>9</v>
          </cell>
          <cell r="K17613">
            <v>7</v>
          </cell>
          <cell r="L17613">
            <v>13</v>
          </cell>
        </row>
        <row r="17614">
          <cell r="E17614">
            <v>36972</v>
          </cell>
          <cell r="F17614">
            <v>32</v>
          </cell>
          <cell r="G17614">
            <v>24</v>
          </cell>
          <cell r="H17614">
            <v>24</v>
          </cell>
          <cell r="I17614">
            <v>22</v>
          </cell>
          <cell r="J17614">
            <v>17</v>
          </cell>
          <cell r="K17614">
            <v>17</v>
          </cell>
          <cell r="L17614">
            <v>17</v>
          </cell>
        </row>
        <row r="17615">
          <cell r="E17615">
            <v>36973</v>
          </cell>
          <cell r="F17615">
            <v>6</v>
          </cell>
          <cell r="G17615">
            <v>11</v>
          </cell>
          <cell r="H17615">
            <v>9</v>
          </cell>
          <cell r="I17615">
            <v>9</v>
          </cell>
          <cell r="J17615">
            <v>13</v>
          </cell>
          <cell r="K17615">
            <v>13</v>
          </cell>
          <cell r="L17615">
            <v>17</v>
          </cell>
        </row>
        <row r="17616">
          <cell r="E17616">
            <v>36974</v>
          </cell>
          <cell r="F17616">
            <v>17</v>
          </cell>
          <cell r="G17616">
            <v>19</v>
          </cell>
          <cell r="H17616">
            <v>17</v>
          </cell>
          <cell r="I17616">
            <v>17</v>
          </cell>
          <cell r="J17616">
            <v>17</v>
          </cell>
          <cell r="K17616">
            <v>19</v>
          </cell>
          <cell r="L17616">
            <v>19</v>
          </cell>
        </row>
        <row r="17617">
          <cell r="E17617">
            <v>36975</v>
          </cell>
          <cell r="F17617">
            <v>20</v>
          </cell>
          <cell r="G17617">
            <v>22</v>
          </cell>
          <cell r="H17617">
            <v>28</v>
          </cell>
          <cell r="I17617">
            <v>24</v>
          </cell>
          <cell r="J17617">
            <v>28</v>
          </cell>
          <cell r="K17617">
            <v>22</v>
          </cell>
          <cell r="L17617">
            <v>20</v>
          </cell>
        </row>
        <row r="17618">
          <cell r="E17618">
            <v>36976</v>
          </cell>
          <cell r="F17618">
            <v>15</v>
          </cell>
          <cell r="G17618">
            <v>11</v>
          </cell>
          <cell r="H17618">
            <v>11</v>
          </cell>
          <cell r="I17618">
            <v>11</v>
          </cell>
          <cell r="J17618">
            <v>13</v>
          </cell>
          <cell r="K17618">
            <v>22</v>
          </cell>
          <cell r="L17618">
            <v>17</v>
          </cell>
        </row>
        <row r="17619">
          <cell r="E17619">
            <v>36977</v>
          </cell>
          <cell r="F17619">
            <v>7</v>
          </cell>
          <cell r="G17619">
            <v>9</v>
          </cell>
          <cell r="H17619">
            <v>6</v>
          </cell>
          <cell r="I17619">
            <v>9</v>
          </cell>
          <cell r="J17619">
            <v>7</v>
          </cell>
          <cell r="K17619">
            <v>9</v>
          </cell>
          <cell r="L17619">
            <v>4</v>
          </cell>
        </row>
        <row r="17620">
          <cell r="E17620">
            <v>36978</v>
          </cell>
          <cell r="F17620">
            <v>11</v>
          </cell>
          <cell r="G17620">
            <v>33</v>
          </cell>
          <cell r="H17620">
            <v>28</v>
          </cell>
          <cell r="I17620">
            <v>19</v>
          </cell>
          <cell r="J17620">
            <v>41</v>
          </cell>
          <cell r="K17620">
            <v>28</v>
          </cell>
          <cell r="L17620">
            <v>13</v>
          </cell>
        </row>
        <row r="17621">
          <cell r="E17621">
            <v>36979</v>
          </cell>
          <cell r="F17621">
            <v>15</v>
          </cell>
          <cell r="G17621">
            <v>9</v>
          </cell>
          <cell r="H17621">
            <v>6</v>
          </cell>
          <cell r="I17621">
            <v>4</v>
          </cell>
          <cell r="J17621">
            <v>11</v>
          </cell>
          <cell r="K17621">
            <v>13</v>
          </cell>
          <cell r="L17621">
            <v>17</v>
          </cell>
        </row>
        <row r="17622">
          <cell r="E17622">
            <v>36980</v>
          </cell>
          <cell r="F17622">
            <v>11</v>
          </cell>
          <cell r="G17622">
            <v>11</v>
          </cell>
          <cell r="H17622">
            <v>13</v>
          </cell>
          <cell r="I17622">
            <v>28</v>
          </cell>
          <cell r="J17622">
            <v>24</v>
          </cell>
          <cell r="K17622">
            <v>22</v>
          </cell>
          <cell r="L17622">
            <v>26</v>
          </cell>
        </row>
        <row r="17623">
          <cell r="E17623">
            <v>36981</v>
          </cell>
          <cell r="F17623">
            <v>9</v>
          </cell>
          <cell r="G17623">
            <v>11</v>
          </cell>
          <cell r="H17623">
            <v>13</v>
          </cell>
          <cell r="I17623">
            <v>6</v>
          </cell>
          <cell r="J17623">
            <v>9</v>
          </cell>
          <cell r="K17623">
            <v>9</v>
          </cell>
          <cell r="L17623">
            <v>11</v>
          </cell>
        </row>
        <row r="17624">
          <cell r="E17624">
            <v>36982</v>
          </cell>
          <cell r="F17624">
            <v>15</v>
          </cell>
          <cell r="G17624">
            <v>9</v>
          </cell>
          <cell r="H17624">
            <v>7</v>
          </cell>
          <cell r="I17624">
            <v>13</v>
          </cell>
          <cell r="J17624">
            <v>9</v>
          </cell>
          <cell r="K17624">
            <v>4</v>
          </cell>
          <cell r="L17624">
            <v>4</v>
          </cell>
        </row>
        <row r="17625">
          <cell r="E17625">
            <v>36983</v>
          </cell>
          <cell r="F17625">
            <v>9</v>
          </cell>
          <cell r="G17625">
            <v>13</v>
          </cell>
          <cell r="H17625">
            <v>11</v>
          </cell>
          <cell r="I17625">
            <v>17</v>
          </cell>
          <cell r="J17625">
            <v>9</v>
          </cell>
          <cell r="K17625">
            <v>15</v>
          </cell>
          <cell r="L17625">
            <v>15</v>
          </cell>
        </row>
        <row r="17626">
          <cell r="E17626">
            <v>36984</v>
          </cell>
          <cell r="F17626">
            <v>35</v>
          </cell>
          <cell r="G17626">
            <v>32</v>
          </cell>
          <cell r="H17626">
            <v>26</v>
          </cell>
          <cell r="I17626">
            <v>28</v>
          </cell>
          <cell r="J17626">
            <v>22</v>
          </cell>
          <cell r="K17626">
            <v>24</v>
          </cell>
          <cell r="L17626">
            <v>30</v>
          </cell>
        </row>
        <row r="17627">
          <cell r="E17627">
            <v>36985</v>
          </cell>
          <cell r="F17627">
            <v>15</v>
          </cell>
          <cell r="G17627">
            <v>11</v>
          </cell>
          <cell r="H17627">
            <v>15</v>
          </cell>
          <cell r="I17627">
            <v>9</v>
          </cell>
          <cell r="J17627">
            <v>15</v>
          </cell>
          <cell r="K17627">
            <v>7</v>
          </cell>
          <cell r="L17627">
            <v>11</v>
          </cell>
        </row>
        <row r="17628">
          <cell r="E17628">
            <v>36986</v>
          </cell>
          <cell r="F17628">
            <v>26</v>
          </cell>
          <cell r="G17628">
            <v>30</v>
          </cell>
          <cell r="H17628">
            <v>24</v>
          </cell>
          <cell r="I17628">
            <v>37</v>
          </cell>
          <cell r="J17628">
            <v>22</v>
          </cell>
          <cell r="K17628">
            <v>19</v>
          </cell>
          <cell r="L17628">
            <v>9</v>
          </cell>
        </row>
        <row r="17629">
          <cell r="E17629">
            <v>36987</v>
          </cell>
          <cell r="F17629">
            <v>9</v>
          </cell>
          <cell r="G17629">
            <v>9</v>
          </cell>
          <cell r="H17629">
            <v>6</v>
          </cell>
          <cell r="I17629">
            <v>6</v>
          </cell>
          <cell r="J17629">
            <v>11</v>
          </cell>
          <cell r="K17629">
            <v>15</v>
          </cell>
          <cell r="L17629">
            <v>13</v>
          </cell>
        </row>
        <row r="17630">
          <cell r="E17630">
            <v>36988</v>
          </cell>
          <cell r="F17630">
            <v>7</v>
          </cell>
          <cell r="G17630">
            <v>6</v>
          </cell>
          <cell r="H17630">
            <v>7</v>
          </cell>
          <cell r="I17630">
            <v>6</v>
          </cell>
          <cell r="J17630">
            <v>4</v>
          </cell>
          <cell r="K17630">
            <v>11</v>
          </cell>
          <cell r="L17630">
            <v>6</v>
          </cell>
        </row>
        <row r="17631">
          <cell r="E17631">
            <v>36989</v>
          </cell>
          <cell r="F17631">
            <v>13</v>
          </cell>
          <cell r="G17631">
            <v>9</v>
          </cell>
          <cell r="H17631">
            <v>11</v>
          </cell>
          <cell r="I17631">
            <v>22</v>
          </cell>
          <cell r="J17631">
            <v>19</v>
          </cell>
          <cell r="K17631">
            <v>19</v>
          </cell>
          <cell r="L17631">
            <v>17</v>
          </cell>
        </row>
        <row r="17632">
          <cell r="E17632">
            <v>36990</v>
          </cell>
          <cell r="F17632">
            <v>11</v>
          </cell>
          <cell r="G17632">
            <v>17</v>
          </cell>
          <cell r="H17632">
            <v>7</v>
          </cell>
          <cell r="I17632">
            <v>0</v>
          </cell>
          <cell r="J17632">
            <v>4</v>
          </cell>
          <cell r="K17632">
            <v>0</v>
          </cell>
          <cell r="L17632">
            <v>7</v>
          </cell>
        </row>
        <row r="17633">
          <cell r="E17633">
            <v>36991</v>
          </cell>
          <cell r="F17633">
            <v>15</v>
          </cell>
          <cell r="G17633">
            <v>19</v>
          </cell>
          <cell r="H17633">
            <v>17</v>
          </cell>
          <cell r="I17633">
            <v>20</v>
          </cell>
          <cell r="J17633">
            <v>17</v>
          </cell>
          <cell r="K17633">
            <v>20</v>
          </cell>
          <cell r="L17633">
            <v>20</v>
          </cell>
        </row>
        <row r="17634">
          <cell r="E17634">
            <v>36992</v>
          </cell>
          <cell r="F17634">
            <v>28</v>
          </cell>
          <cell r="G17634">
            <v>32</v>
          </cell>
          <cell r="H17634">
            <v>32</v>
          </cell>
          <cell r="I17634">
            <v>33</v>
          </cell>
          <cell r="J17634">
            <v>30</v>
          </cell>
          <cell r="K17634">
            <v>28</v>
          </cell>
          <cell r="L17634">
            <v>28</v>
          </cell>
        </row>
        <row r="17635">
          <cell r="E17635">
            <v>36993</v>
          </cell>
          <cell r="F17635">
            <v>7</v>
          </cell>
          <cell r="G17635">
            <v>9</v>
          </cell>
          <cell r="H17635">
            <v>4</v>
          </cell>
          <cell r="I17635">
            <v>13</v>
          </cell>
          <cell r="J17635">
            <v>11</v>
          </cell>
          <cell r="K17635">
            <v>13</v>
          </cell>
          <cell r="L17635">
            <v>9</v>
          </cell>
        </row>
        <row r="17636">
          <cell r="E17636">
            <v>36994</v>
          </cell>
          <cell r="F17636">
            <v>4</v>
          </cell>
          <cell r="G17636">
            <v>0</v>
          </cell>
          <cell r="H17636">
            <v>6</v>
          </cell>
          <cell r="I17636">
            <v>20</v>
          </cell>
          <cell r="J17636">
            <v>9</v>
          </cell>
          <cell r="K17636">
            <v>13</v>
          </cell>
          <cell r="L17636">
            <v>24</v>
          </cell>
        </row>
        <row r="17637">
          <cell r="E17637">
            <v>36995</v>
          </cell>
          <cell r="F17637">
            <v>19</v>
          </cell>
          <cell r="G17637">
            <v>26</v>
          </cell>
          <cell r="H17637">
            <v>30</v>
          </cell>
          <cell r="I17637">
            <v>37</v>
          </cell>
          <cell r="J17637">
            <v>33</v>
          </cell>
          <cell r="K17637">
            <v>22</v>
          </cell>
          <cell r="L17637">
            <v>17</v>
          </cell>
        </row>
        <row r="17638">
          <cell r="E17638">
            <v>36996</v>
          </cell>
          <cell r="F17638">
            <v>4</v>
          </cell>
          <cell r="G17638">
            <v>4</v>
          </cell>
          <cell r="H17638">
            <v>0</v>
          </cell>
          <cell r="I17638">
            <v>13</v>
          </cell>
          <cell r="J17638">
            <v>7</v>
          </cell>
          <cell r="K17638">
            <v>13</v>
          </cell>
          <cell r="L17638">
            <v>15</v>
          </cell>
        </row>
        <row r="17639">
          <cell r="E17639">
            <v>36997</v>
          </cell>
          <cell r="F17639">
            <v>22</v>
          </cell>
          <cell r="G17639">
            <v>22</v>
          </cell>
          <cell r="H17639">
            <v>28</v>
          </cell>
          <cell r="I17639">
            <v>19</v>
          </cell>
          <cell r="J17639">
            <v>28</v>
          </cell>
          <cell r="K17639">
            <v>20</v>
          </cell>
          <cell r="L17639">
            <v>19</v>
          </cell>
        </row>
        <row r="17640">
          <cell r="E17640">
            <v>36998</v>
          </cell>
          <cell r="F17640">
            <v>26</v>
          </cell>
          <cell r="G17640">
            <v>22</v>
          </cell>
          <cell r="H17640">
            <v>32</v>
          </cell>
          <cell r="I17640">
            <v>32</v>
          </cell>
          <cell r="J17640">
            <v>24</v>
          </cell>
          <cell r="K17640">
            <v>20</v>
          </cell>
          <cell r="L17640">
            <v>20</v>
          </cell>
        </row>
        <row r="17641">
          <cell r="E17641">
            <v>36999</v>
          </cell>
          <cell r="F17641">
            <v>11</v>
          </cell>
          <cell r="G17641">
            <v>15</v>
          </cell>
          <cell r="H17641">
            <v>9</v>
          </cell>
          <cell r="I17641">
            <v>11</v>
          </cell>
          <cell r="J17641">
            <v>13</v>
          </cell>
          <cell r="K17641">
            <v>4</v>
          </cell>
          <cell r="L17641">
            <v>11</v>
          </cell>
        </row>
        <row r="17642">
          <cell r="E17642">
            <v>37000</v>
          </cell>
          <cell r="F17642">
            <v>24</v>
          </cell>
          <cell r="G17642">
            <v>15</v>
          </cell>
          <cell r="H17642">
            <v>11</v>
          </cell>
          <cell r="I17642">
            <v>11</v>
          </cell>
          <cell r="J17642">
            <v>19</v>
          </cell>
          <cell r="K17642">
            <v>17</v>
          </cell>
          <cell r="L17642">
            <v>19</v>
          </cell>
        </row>
        <row r="17643">
          <cell r="E17643">
            <v>37001</v>
          </cell>
          <cell r="F17643">
            <v>22</v>
          </cell>
          <cell r="G17643">
            <v>26</v>
          </cell>
          <cell r="H17643">
            <v>30</v>
          </cell>
          <cell r="I17643">
            <v>28</v>
          </cell>
          <cell r="J17643">
            <v>24</v>
          </cell>
          <cell r="K17643">
            <v>20</v>
          </cell>
          <cell r="L17643">
            <v>28</v>
          </cell>
        </row>
        <row r="17644">
          <cell r="E17644">
            <v>37002</v>
          </cell>
          <cell r="F17644">
            <v>0</v>
          </cell>
          <cell r="G17644">
            <v>4</v>
          </cell>
          <cell r="H17644">
            <v>4</v>
          </cell>
          <cell r="I17644">
            <v>11</v>
          </cell>
          <cell r="J17644">
            <v>9</v>
          </cell>
          <cell r="K17644">
            <v>11</v>
          </cell>
          <cell r="L17644">
            <v>11</v>
          </cell>
        </row>
        <row r="17645">
          <cell r="E17645">
            <v>37003</v>
          </cell>
          <cell r="F17645">
            <v>7</v>
          </cell>
          <cell r="G17645">
            <v>11</v>
          </cell>
          <cell r="H17645">
            <v>11</v>
          </cell>
          <cell r="I17645">
            <v>20</v>
          </cell>
          <cell r="J17645">
            <v>24</v>
          </cell>
          <cell r="K17645">
            <v>22</v>
          </cell>
          <cell r="L17645">
            <v>15</v>
          </cell>
        </row>
        <row r="17646">
          <cell r="E17646">
            <v>37004</v>
          </cell>
          <cell r="F17646">
            <v>9</v>
          </cell>
          <cell r="G17646">
            <v>4</v>
          </cell>
          <cell r="H17646">
            <v>11</v>
          </cell>
          <cell r="I17646">
            <v>6</v>
          </cell>
          <cell r="J17646">
            <v>6</v>
          </cell>
          <cell r="K17646">
            <v>6</v>
          </cell>
          <cell r="L17646">
            <v>7</v>
          </cell>
        </row>
        <row r="17647">
          <cell r="E17647">
            <v>37005</v>
          </cell>
          <cell r="F17647">
            <v>17</v>
          </cell>
          <cell r="G17647">
            <v>15</v>
          </cell>
          <cell r="H17647">
            <v>20</v>
          </cell>
          <cell r="I17647">
            <v>13</v>
          </cell>
          <cell r="J17647">
            <v>6</v>
          </cell>
          <cell r="K17647">
            <v>13</v>
          </cell>
          <cell r="L17647">
            <v>28</v>
          </cell>
        </row>
        <row r="17648">
          <cell r="E17648">
            <v>37006</v>
          </cell>
          <cell r="F17648">
            <v>13</v>
          </cell>
          <cell r="G17648">
            <v>15</v>
          </cell>
          <cell r="H17648">
            <v>13</v>
          </cell>
          <cell r="I17648">
            <v>11</v>
          </cell>
          <cell r="J17648">
            <v>13</v>
          </cell>
          <cell r="K17648">
            <v>7</v>
          </cell>
          <cell r="L17648">
            <v>4</v>
          </cell>
        </row>
        <row r="17649">
          <cell r="E17649">
            <v>37007</v>
          </cell>
          <cell r="F17649">
            <v>11</v>
          </cell>
          <cell r="G17649">
            <v>13</v>
          </cell>
          <cell r="H17649">
            <v>13</v>
          </cell>
          <cell r="I17649">
            <v>15</v>
          </cell>
          <cell r="J17649">
            <v>15</v>
          </cell>
          <cell r="K17649">
            <v>15</v>
          </cell>
          <cell r="L17649">
            <v>9</v>
          </cell>
        </row>
        <row r="17650">
          <cell r="E17650">
            <v>37008</v>
          </cell>
          <cell r="F17650">
            <v>19</v>
          </cell>
          <cell r="G17650">
            <v>6</v>
          </cell>
          <cell r="H17650">
            <v>7</v>
          </cell>
          <cell r="I17650">
            <v>11</v>
          </cell>
          <cell r="J17650">
            <v>13</v>
          </cell>
          <cell r="K17650">
            <v>9</v>
          </cell>
          <cell r="L17650">
            <v>4</v>
          </cell>
        </row>
        <row r="17651">
          <cell r="E17651">
            <v>37009</v>
          </cell>
          <cell r="F17651">
            <v>19</v>
          </cell>
          <cell r="G17651">
            <v>37</v>
          </cell>
          <cell r="H17651">
            <v>15</v>
          </cell>
          <cell r="I17651">
            <v>22</v>
          </cell>
          <cell r="J17651">
            <v>4</v>
          </cell>
          <cell r="K17651">
            <v>11</v>
          </cell>
          <cell r="L17651">
            <v>13</v>
          </cell>
        </row>
        <row r="17652">
          <cell r="E17652">
            <v>37010</v>
          </cell>
          <cell r="F17652">
            <v>19</v>
          </cell>
          <cell r="G17652">
            <v>28</v>
          </cell>
          <cell r="H17652">
            <v>9</v>
          </cell>
          <cell r="I17652">
            <v>4</v>
          </cell>
          <cell r="J17652">
            <v>9</v>
          </cell>
          <cell r="K17652">
            <v>0</v>
          </cell>
          <cell r="L17652">
            <v>7</v>
          </cell>
        </row>
        <row r="17653">
          <cell r="E17653">
            <v>37011</v>
          </cell>
          <cell r="F17653">
            <v>4</v>
          </cell>
          <cell r="G17653">
            <v>15</v>
          </cell>
          <cell r="H17653">
            <v>17</v>
          </cell>
          <cell r="I17653">
            <v>17</v>
          </cell>
          <cell r="J17653">
            <v>9</v>
          </cell>
          <cell r="K17653">
            <v>7</v>
          </cell>
          <cell r="L17653">
            <v>7</v>
          </cell>
        </row>
        <row r="17654">
          <cell r="E17654">
            <v>37012</v>
          </cell>
          <cell r="F17654">
            <v>30</v>
          </cell>
          <cell r="G17654">
            <v>35</v>
          </cell>
          <cell r="H17654">
            <v>33</v>
          </cell>
          <cell r="I17654">
            <v>32</v>
          </cell>
          <cell r="J17654">
            <v>32</v>
          </cell>
          <cell r="K17654">
            <v>28</v>
          </cell>
          <cell r="L17654">
            <v>11</v>
          </cell>
        </row>
        <row r="17655">
          <cell r="E17655">
            <v>37013</v>
          </cell>
          <cell r="F17655">
            <v>11</v>
          </cell>
          <cell r="G17655">
            <v>13</v>
          </cell>
          <cell r="H17655">
            <v>19</v>
          </cell>
          <cell r="I17655">
            <v>15</v>
          </cell>
          <cell r="J17655">
            <v>15</v>
          </cell>
          <cell r="K17655">
            <v>17</v>
          </cell>
          <cell r="L17655">
            <v>15</v>
          </cell>
        </row>
        <row r="17656">
          <cell r="E17656">
            <v>37014</v>
          </cell>
          <cell r="F17656">
            <v>9</v>
          </cell>
          <cell r="G17656">
            <v>11</v>
          </cell>
          <cell r="H17656">
            <v>9</v>
          </cell>
          <cell r="I17656">
            <v>9</v>
          </cell>
          <cell r="J17656">
            <v>6</v>
          </cell>
          <cell r="K17656">
            <v>11</v>
          </cell>
          <cell r="L17656">
            <v>0</v>
          </cell>
        </row>
        <row r="17657">
          <cell r="E17657">
            <v>37015</v>
          </cell>
          <cell r="F17657">
            <v>22</v>
          </cell>
          <cell r="G17657">
            <v>22</v>
          </cell>
          <cell r="H17657">
            <v>22</v>
          </cell>
          <cell r="I17657">
            <v>13</v>
          </cell>
          <cell r="J17657">
            <v>11</v>
          </cell>
          <cell r="K17657">
            <v>7</v>
          </cell>
          <cell r="L17657">
            <v>6</v>
          </cell>
        </row>
        <row r="17658">
          <cell r="E17658">
            <v>37016</v>
          </cell>
          <cell r="F17658">
            <v>19</v>
          </cell>
          <cell r="G17658">
            <v>17</v>
          </cell>
          <cell r="H17658">
            <v>17</v>
          </cell>
          <cell r="I17658">
            <v>24</v>
          </cell>
          <cell r="J17658">
            <v>17</v>
          </cell>
          <cell r="K17658">
            <v>28</v>
          </cell>
          <cell r="L17658">
            <v>32</v>
          </cell>
        </row>
        <row r="17659">
          <cell r="E17659">
            <v>37017</v>
          </cell>
          <cell r="F17659">
            <v>22</v>
          </cell>
          <cell r="G17659">
            <v>35</v>
          </cell>
          <cell r="H17659">
            <v>32</v>
          </cell>
          <cell r="I17659">
            <v>26</v>
          </cell>
          <cell r="J17659">
            <v>26</v>
          </cell>
          <cell r="K17659">
            <v>26</v>
          </cell>
          <cell r="L17659">
            <v>26</v>
          </cell>
        </row>
        <row r="17660">
          <cell r="E17660">
            <v>37018</v>
          </cell>
          <cell r="F17660">
            <v>7</v>
          </cell>
          <cell r="G17660">
            <v>0</v>
          </cell>
          <cell r="H17660">
            <v>7</v>
          </cell>
          <cell r="I17660">
            <v>4</v>
          </cell>
          <cell r="J17660">
            <v>0</v>
          </cell>
          <cell r="K17660">
            <v>0</v>
          </cell>
          <cell r="L17660">
            <v>0</v>
          </cell>
        </row>
        <row r="17661">
          <cell r="E17661">
            <v>37019</v>
          </cell>
          <cell r="F17661">
            <v>15</v>
          </cell>
          <cell r="G17661">
            <v>17</v>
          </cell>
          <cell r="H17661">
            <v>15</v>
          </cell>
          <cell r="I17661">
            <v>11</v>
          </cell>
          <cell r="J17661">
            <v>9</v>
          </cell>
          <cell r="K17661">
            <v>7</v>
          </cell>
          <cell r="L17661">
            <v>7</v>
          </cell>
        </row>
        <row r="17662">
          <cell r="E17662">
            <v>37020</v>
          </cell>
          <cell r="F17662">
            <v>19</v>
          </cell>
          <cell r="G17662">
            <v>15</v>
          </cell>
          <cell r="H17662">
            <v>9</v>
          </cell>
          <cell r="I17662">
            <v>22</v>
          </cell>
          <cell r="J17662">
            <v>20</v>
          </cell>
          <cell r="K17662">
            <v>13</v>
          </cell>
          <cell r="L17662">
            <v>13</v>
          </cell>
        </row>
        <row r="17663">
          <cell r="E17663">
            <v>37021</v>
          </cell>
          <cell r="F17663">
            <v>4</v>
          </cell>
          <cell r="G17663">
            <v>6</v>
          </cell>
          <cell r="H17663">
            <v>6</v>
          </cell>
          <cell r="I17663">
            <v>9</v>
          </cell>
          <cell r="J17663">
            <v>9</v>
          </cell>
          <cell r="K17663">
            <v>0</v>
          </cell>
          <cell r="L17663">
            <v>4</v>
          </cell>
        </row>
        <row r="17664">
          <cell r="E17664">
            <v>37022</v>
          </cell>
          <cell r="F17664">
            <v>7</v>
          </cell>
          <cell r="G17664">
            <v>11</v>
          </cell>
          <cell r="H17664">
            <v>13</v>
          </cell>
          <cell r="I17664">
            <v>15</v>
          </cell>
          <cell r="J17664">
            <v>13</v>
          </cell>
          <cell r="K17664">
            <v>6</v>
          </cell>
          <cell r="L17664">
            <v>9</v>
          </cell>
        </row>
        <row r="17665">
          <cell r="E17665">
            <v>37023</v>
          </cell>
          <cell r="F17665">
            <v>7</v>
          </cell>
          <cell r="G17665">
            <v>9</v>
          </cell>
          <cell r="H17665">
            <v>6</v>
          </cell>
          <cell r="I17665">
            <v>11</v>
          </cell>
          <cell r="J17665">
            <v>9</v>
          </cell>
          <cell r="K17665">
            <v>9</v>
          </cell>
          <cell r="L17665">
            <v>0</v>
          </cell>
        </row>
        <row r="17666">
          <cell r="E17666">
            <v>37024</v>
          </cell>
          <cell r="F17666">
            <v>24</v>
          </cell>
          <cell r="G17666">
            <v>22</v>
          </cell>
          <cell r="H17666">
            <v>19</v>
          </cell>
          <cell r="I17666">
            <v>17</v>
          </cell>
          <cell r="J17666">
            <v>13</v>
          </cell>
          <cell r="K17666">
            <v>15</v>
          </cell>
          <cell r="L17666">
            <v>15</v>
          </cell>
        </row>
        <row r="17667">
          <cell r="E17667">
            <v>37025</v>
          </cell>
          <cell r="F17667">
            <v>6</v>
          </cell>
          <cell r="G17667">
            <v>6</v>
          </cell>
          <cell r="H17667">
            <v>7</v>
          </cell>
          <cell r="I17667">
            <v>0</v>
          </cell>
          <cell r="J17667">
            <v>7</v>
          </cell>
          <cell r="K17667">
            <v>6</v>
          </cell>
          <cell r="L17667">
            <v>7</v>
          </cell>
        </row>
        <row r="17668">
          <cell r="E17668">
            <v>37026</v>
          </cell>
          <cell r="F17668">
            <v>19</v>
          </cell>
          <cell r="G17668">
            <v>26</v>
          </cell>
          <cell r="H17668">
            <v>24</v>
          </cell>
          <cell r="I17668">
            <v>26</v>
          </cell>
          <cell r="J17668">
            <v>13</v>
          </cell>
          <cell r="K17668">
            <v>17</v>
          </cell>
          <cell r="L17668">
            <v>11</v>
          </cell>
        </row>
        <row r="17669">
          <cell r="E17669">
            <v>37027</v>
          </cell>
          <cell r="F17669">
            <v>13</v>
          </cell>
          <cell r="G17669">
            <v>11</v>
          </cell>
          <cell r="H17669">
            <v>15</v>
          </cell>
          <cell r="I17669">
            <v>7</v>
          </cell>
          <cell r="J17669">
            <v>0</v>
          </cell>
          <cell r="K17669">
            <v>9</v>
          </cell>
          <cell r="L17669">
            <v>9</v>
          </cell>
        </row>
        <row r="17670">
          <cell r="E17670">
            <v>37028</v>
          </cell>
          <cell r="F17670">
            <v>19</v>
          </cell>
          <cell r="G17670">
            <v>17</v>
          </cell>
          <cell r="H17670">
            <v>22</v>
          </cell>
          <cell r="I17670">
            <v>17</v>
          </cell>
          <cell r="J17670">
            <v>15</v>
          </cell>
          <cell r="K17670">
            <v>7</v>
          </cell>
          <cell r="L17670">
            <v>0</v>
          </cell>
        </row>
        <row r="17671">
          <cell r="E17671">
            <v>37029</v>
          </cell>
          <cell r="F17671">
            <v>13</v>
          </cell>
          <cell r="G17671">
            <v>13</v>
          </cell>
          <cell r="H17671">
            <v>9</v>
          </cell>
          <cell r="I17671">
            <v>6</v>
          </cell>
          <cell r="J17671">
            <v>6</v>
          </cell>
          <cell r="K17671">
            <v>7</v>
          </cell>
          <cell r="L17671">
            <v>4</v>
          </cell>
        </row>
        <row r="17672">
          <cell r="E17672">
            <v>37030</v>
          </cell>
          <cell r="F17672">
            <v>13</v>
          </cell>
          <cell r="G17672">
            <v>11</v>
          </cell>
          <cell r="H17672">
            <v>9</v>
          </cell>
          <cell r="I17672">
            <v>0</v>
          </cell>
          <cell r="J17672">
            <v>0</v>
          </cell>
          <cell r="K17672">
            <v>6</v>
          </cell>
          <cell r="L17672">
            <v>0</v>
          </cell>
        </row>
        <row r="17673">
          <cell r="E17673">
            <v>37031</v>
          </cell>
          <cell r="F17673">
            <v>33</v>
          </cell>
          <cell r="G17673">
            <v>26</v>
          </cell>
          <cell r="H17673">
            <v>54</v>
          </cell>
          <cell r="I17673">
            <v>37</v>
          </cell>
          <cell r="J17673">
            <v>35</v>
          </cell>
          <cell r="K17673">
            <v>24</v>
          </cell>
          <cell r="L17673">
            <v>32</v>
          </cell>
        </row>
        <row r="17674">
          <cell r="E17674">
            <v>37032</v>
          </cell>
          <cell r="F17674">
            <v>9</v>
          </cell>
          <cell r="G17674">
            <v>6</v>
          </cell>
          <cell r="H17674">
            <v>4</v>
          </cell>
          <cell r="I17674">
            <v>4</v>
          </cell>
          <cell r="J17674">
            <v>4</v>
          </cell>
          <cell r="K17674">
            <v>6</v>
          </cell>
          <cell r="L17674">
            <v>4</v>
          </cell>
        </row>
        <row r="17675">
          <cell r="E17675">
            <v>37033</v>
          </cell>
          <cell r="F17675">
            <v>7</v>
          </cell>
          <cell r="G17675">
            <v>7</v>
          </cell>
          <cell r="H17675">
            <v>11</v>
          </cell>
          <cell r="I17675">
            <v>11</v>
          </cell>
          <cell r="J17675">
            <v>11</v>
          </cell>
          <cell r="K17675">
            <v>11</v>
          </cell>
          <cell r="L17675">
            <v>9</v>
          </cell>
        </row>
        <row r="17676">
          <cell r="E17676">
            <v>37034</v>
          </cell>
          <cell r="F17676">
            <v>4</v>
          </cell>
          <cell r="G17676">
            <v>0</v>
          </cell>
          <cell r="H17676">
            <v>0</v>
          </cell>
          <cell r="I17676">
            <v>7</v>
          </cell>
          <cell r="J17676">
            <v>4</v>
          </cell>
          <cell r="K17676">
            <v>7</v>
          </cell>
          <cell r="L17676">
            <v>0</v>
          </cell>
        </row>
        <row r="17677">
          <cell r="E17677">
            <v>37035</v>
          </cell>
          <cell r="F17677">
            <v>4</v>
          </cell>
          <cell r="G17677">
            <v>7</v>
          </cell>
          <cell r="H17677">
            <v>13</v>
          </cell>
          <cell r="I17677">
            <v>9</v>
          </cell>
          <cell r="J17677">
            <v>15</v>
          </cell>
          <cell r="K17677">
            <v>13</v>
          </cell>
          <cell r="L17677">
            <v>7</v>
          </cell>
        </row>
        <row r="17678">
          <cell r="E17678">
            <v>37036</v>
          </cell>
          <cell r="F17678">
            <v>43</v>
          </cell>
          <cell r="G17678">
            <v>30</v>
          </cell>
          <cell r="H17678">
            <v>22</v>
          </cell>
          <cell r="I17678">
            <v>24</v>
          </cell>
          <cell r="J17678">
            <v>19</v>
          </cell>
          <cell r="K17678">
            <v>11</v>
          </cell>
          <cell r="L17678">
            <v>9</v>
          </cell>
        </row>
        <row r="17679">
          <cell r="E17679">
            <v>37037</v>
          </cell>
          <cell r="F17679">
            <v>15</v>
          </cell>
          <cell r="G17679">
            <v>13</v>
          </cell>
          <cell r="H17679">
            <v>7</v>
          </cell>
          <cell r="I17679">
            <v>4</v>
          </cell>
          <cell r="J17679">
            <v>9</v>
          </cell>
          <cell r="K17679">
            <v>15</v>
          </cell>
          <cell r="L17679">
            <v>7</v>
          </cell>
        </row>
        <row r="17680">
          <cell r="E17680">
            <v>37038</v>
          </cell>
          <cell r="F17680">
            <v>19</v>
          </cell>
          <cell r="G17680">
            <v>11</v>
          </cell>
          <cell r="H17680">
            <v>11</v>
          </cell>
          <cell r="I17680">
            <v>11</v>
          </cell>
          <cell r="J17680">
            <v>11</v>
          </cell>
          <cell r="K17680">
            <v>11</v>
          </cell>
          <cell r="L17680">
            <v>13</v>
          </cell>
        </row>
        <row r="17681">
          <cell r="E17681">
            <v>37039</v>
          </cell>
          <cell r="F17681">
            <v>20</v>
          </cell>
          <cell r="G17681">
            <v>19</v>
          </cell>
          <cell r="H17681">
            <v>19</v>
          </cell>
          <cell r="I17681">
            <v>15</v>
          </cell>
          <cell r="J17681">
            <v>11</v>
          </cell>
          <cell r="K17681">
            <v>20</v>
          </cell>
          <cell r="L17681">
            <v>24</v>
          </cell>
        </row>
        <row r="17682">
          <cell r="E17682">
            <v>37040</v>
          </cell>
          <cell r="F17682">
            <v>26</v>
          </cell>
          <cell r="G17682">
            <v>28</v>
          </cell>
          <cell r="H17682">
            <v>24</v>
          </cell>
          <cell r="I17682">
            <v>30</v>
          </cell>
          <cell r="J17682">
            <v>22</v>
          </cell>
          <cell r="K17682">
            <v>20</v>
          </cell>
          <cell r="L17682">
            <v>37</v>
          </cell>
        </row>
        <row r="17683">
          <cell r="E17683">
            <v>37041</v>
          </cell>
          <cell r="F17683">
            <v>15</v>
          </cell>
          <cell r="G17683">
            <v>22</v>
          </cell>
          <cell r="H17683">
            <v>20</v>
          </cell>
          <cell r="I17683">
            <v>20</v>
          </cell>
          <cell r="J17683">
            <v>28</v>
          </cell>
          <cell r="K17683">
            <v>22</v>
          </cell>
          <cell r="L17683">
            <v>37</v>
          </cell>
        </row>
        <row r="17684">
          <cell r="E17684">
            <v>37042</v>
          </cell>
          <cell r="F17684">
            <v>26</v>
          </cell>
          <cell r="G17684">
            <v>33</v>
          </cell>
          <cell r="H17684">
            <v>30</v>
          </cell>
          <cell r="I17684">
            <v>22</v>
          </cell>
          <cell r="J17684">
            <v>19</v>
          </cell>
          <cell r="K17684">
            <v>11</v>
          </cell>
          <cell r="L17684">
            <v>11</v>
          </cell>
        </row>
        <row r="17685">
          <cell r="E17685">
            <v>37043</v>
          </cell>
          <cell r="F17685">
            <v>9</v>
          </cell>
          <cell r="G17685">
            <v>13</v>
          </cell>
          <cell r="H17685">
            <v>15</v>
          </cell>
          <cell r="I17685">
            <v>15</v>
          </cell>
          <cell r="J17685">
            <v>13</v>
          </cell>
          <cell r="K17685">
            <v>17</v>
          </cell>
          <cell r="L17685">
            <v>15</v>
          </cell>
        </row>
        <row r="17686">
          <cell r="E17686">
            <v>37044</v>
          </cell>
          <cell r="F17686">
            <v>33</v>
          </cell>
          <cell r="G17686">
            <v>35</v>
          </cell>
          <cell r="H17686">
            <v>33</v>
          </cell>
          <cell r="I17686">
            <v>30</v>
          </cell>
          <cell r="J17686">
            <v>24</v>
          </cell>
          <cell r="K17686">
            <v>22</v>
          </cell>
          <cell r="L17686">
            <v>22</v>
          </cell>
        </row>
        <row r="17687">
          <cell r="E17687">
            <v>37045</v>
          </cell>
          <cell r="F17687">
            <v>17</v>
          </cell>
          <cell r="G17687">
            <v>19</v>
          </cell>
          <cell r="H17687">
            <v>26</v>
          </cell>
          <cell r="I17687">
            <v>26</v>
          </cell>
          <cell r="J17687">
            <v>30</v>
          </cell>
          <cell r="K17687">
            <v>28</v>
          </cell>
          <cell r="L17687">
            <v>28</v>
          </cell>
        </row>
        <row r="17688">
          <cell r="E17688">
            <v>37046</v>
          </cell>
          <cell r="F17688">
            <v>24</v>
          </cell>
          <cell r="G17688">
            <v>19</v>
          </cell>
          <cell r="H17688">
            <v>22</v>
          </cell>
          <cell r="I17688">
            <v>26</v>
          </cell>
          <cell r="J17688">
            <v>19</v>
          </cell>
          <cell r="K17688">
            <v>20</v>
          </cell>
          <cell r="L17688">
            <v>26</v>
          </cell>
        </row>
        <row r="17689">
          <cell r="E17689">
            <v>37047</v>
          </cell>
          <cell r="F17689">
            <v>24</v>
          </cell>
          <cell r="G17689">
            <v>26</v>
          </cell>
          <cell r="H17689">
            <v>28</v>
          </cell>
          <cell r="I17689">
            <v>19</v>
          </cell>
          <cell r="J17689">
            <v>17</v>
          </cell>
          <cell r="K17689">
            <v>20</v>
          </cell>
          <cell r="L17689">
            <v>11</v>
          </cell>
        </row>
        <row r="17690">
          <cell r="E17690">
            <v>37048</v>
          </cell>
          <cell r="F17690">
            <v>0</v>
          </cell>
          <cell r="G17690">
            <v>7</v>
          </cell>
          <cell r="H17690">
            <v>6</v>
          </cell>
          <cell r="I17690">
            <v>4</v>
          </cell>
          <cell r="J17690">
            <v>0</v>
          </cell>
          <cell r="K17690">
            <v>6</v>
          </cell>
          <cell r="L17690">
            <v>7</v>
          </cell>
        </row>
        <row r="17691">
          <cell r="E17691">
            <v>37049</v>
          </cell>
          <cell r="F17691">
            <v>11</v>
          </cell>
          <cell r="G17691">
            <v>7</v>
          </cell>
          <cell r="H17691">
            <v>4</v>
          </cell>
          <cell r="I17691">
            <v>9</v>
          </cell>
          <cell r="J17691">
            <v>22</v>
          </cell>
          <cell r="K17691">
            <v>15</v>
          </cell>
          <cell r="L17691">
            <v>15</v>
          </cell>
        </row>
        <row r="17692">
          <cell r="E17692">
            <v>37050</v>
          </cell>
          <cell r="F17692">
            <v>6</v>
          </cell>
          <cell r="G17692">
            <v>11</v>
          </cell>
          <cell r="H17692">
            <v>6</v>
          </cell>
          <cell r="I17692">
            <v>9</v>
          </cell>
          <cell r="J17692">
            <v>4</v>
          </cell>
          <cell r="K17692">
            <v>0</v>
          </cell>
          <cell r="L17692">
            <v>4</v>
          </cell>
        </row>
        <row r="17693">
          <cell r="E17693">
            <v>37051</v>
          </cell>
          <cell r="F17693">
            <v>9</v>
          </cell>
          <cell r="G17693">
            <v>0</v>
          </cell>
          <cell r="H17693">
            <v>7</v>
          </cell>
          <cell r="I17693">
            <v>4</v>
          </cell>
          <cell r="J17693">
            <v>6</v>
          </cell>
          <cell r="K17693">
            <v>6</v>
          </cell>
          <cell r="L17693">
            <v>0</v>
          </cell>
        </row>
        <row r="17694">
          <cell r="E17694">
            <v>37052</v>
          </cell>
          <cell r="F17694">
            <v>19</v>
          </cell>
          <cell r="G17694">
            <v>17</v>
          </cell>
          <cell r="H17694">
            <v>17</v>
          </cell>
          <cell r="I17694">
            <v>15</v>
          </cell>
          <cell r="J17694">
            <v>6</v>
          </cell>
          <cell r="K17694">
            <v>13</v>
          </cell>
          <cell r="L17694">
            <v>4</v>
          </cell>
        </row>
        <row r="17695">
          <cell r="E17695">
            <v>37053</v>
          </cell>
          <cell r="F17695">
            <v>20</v>
          </cell>
          <cell r="G17695">
            <v>13</v>
          </cell>
          <cell r="H17695">
            <v>11</v>
          </cell>
          <cell r="I17695">
            <v>20</v>
          </cell>
          <cell r="J17695">
            <v>15</v>
          </cell>
          <cell r="K17695">
            <v>17</v>
          </cell>
          <cell r="L17695">
            <v>20</v>
          </cell>
        </row>
        <row r="17696">
          <cell r="E17696">
            <v>37054</v>
          </cell>
          <cell r="F17696">
            <v>6</v>
          </cell>
          <cell r="G17696">
            <v>15</v>
          </cell>
          <cell r="H17696">
            <v>15</v>
          </cell>
          <cell r="I17696">
            <v>19</v>
          </cell>
          <cell r="J17696">
            <v>15</v>
          </cell>
          <cell r="K17696">
            <v>22</v>
          </cell>
          <cell r="L17696">
            <v>20</v>
          </cell>
        </row>
        <row r="17697">
          <cell r="E17697">
            <v>37055</v>
          </cell>
          <cell r="F17697">
            <v>15</v>
          </cell>
          <cell r="G17697">
            <v>6</v>
          </cell>
          <cell r="H17697">
            <v>9</v>
          </cell>
          <cell r="I17697">
            <v>11</v>
          </cell>
          <cell r="J17697">
            <v>15</v>
          </cell>
          <cell r="K17697">
            <v>13</v>
          </cell>
          <cell r="L17697">
            <v>6</v>
          </cell>
        </row>
        <row r="17698">
          <cell r="E17698">
            <v>37056</v>
          </cell>
          <cell r="F17698">
            <v>6</v>
          </cell>
          <cell r="G17698">
            <v>6</v>
          </cell>
          <cell r="H17698">
            <v>6</v>
          </cell>
          <cell r="I17698">
            <v>0</v>
          </cell>
          <cell r="J17698">
            <v>15</v>
          </cell>
          <cell r="K17698">
            <v>13</v>
          </cell>
          <cell r="L17698">
            <v>9</v>
          </cell>
        </row>
        <row r="17699">
          <cell r="E17699">
            <v>37057</v>
          </cell>
          <cell r="F17699">
            <v>19</v>
          </cell>
          <cell r="G17699">
            <v>19</v>
          </cell>
          <cell r="H17699">
            <v>19</v>
          </cell>
          <cell r="I17699">
            <v>20</v>
          </cell>
          <cell r="J17699">
            <v>19</v>
          </cell>
          <cell r="K17699">
            <v>19</v>
          </cell>
          <cell r="L17699">
            <v>20</v>
          </cell>
        </row>
        <row r="17700">
          <cell r="E17700">
            <v>37058</v>
          </cell>
          <cell r="F17700">
            <v>7</v>
          </cell>
          <cell r="G17700">
            <v>13</v>
          </cell>
          <cell r="H17700">
            <v>17</v>
          </cell>
          <cell r="I17700">
            <v>13</v>
          </cell>
          <cell r="J17700">
            <v>9</v>
          </cell>
          <cell r="K17700">
            <v>0</v>
          </cell>
          <cell r="L17700">
            <v>4</v>
          </cell>
        </row>
        <row r="17701">
          <cell r="E17701">
            <v>37059</v>
          </cell>
          <cell r="F17701">
            <v>13</v>
          </cell>
          <cell r="G17701">
            <v>15</v>
          </cell>
          <cell r="H17701">
            <v>13</v>
          </cell>
          <cell r="I17701">
            <v>15</v>
          </cell>
          <cell r="J17701">
            <v>11</v>
          </cell>
          <cell r="K17701">
            <v>11</v>
          </cell>
          <cell r="L17701">
            <v>19</v>
          </cell>
        </row>
        <row r="17702">
          <cell r="E17702">
            <v>37060</v>
          </cell>
          <cell r="F17702">
            <v>15</v>
          </cell>
          <cell r="G17702">
            <v>11</v>
          </cell>
          <cell r="H17702">
            <v>9</v>
          </cell>
          <cell r="I17702">
            <v>13</v>
          </cell>
          <cell r="J17702">
            <v>15</v>
          </cell>
          <cell r="K17702">
            <v>9</v>
          </cell>
          <cell r="L17702">
            <v>17</v>
          </cell>
        </row>
        <row r="17703">
          <cell r="E17703">
            <v>37061</v>
          </cell>
          <cell r="F17703">
            <v>4</v>
          </cell>
          <cell r="G17703">
            <v>9</v>
          </cell>
          <cell r="H17703">
            <v>6</v>
          </cell>
          <cell r="I17703">
            <v>4</v>
          </cell>
          <cell r="J17703">
            <v>4</v>
          </cell>
          <cell r="K17703">
            <v>7</v>
          </cell>
          <cell r="L17703">
            <v>6</v>
          </cell>
        </row>
        <row r="17704">
          <cell r="E17704">
            <v>37062</v>
          </cell>
          <cell r="F17704">
            <v>9</v>
          </cell>
          <cell r="G17704">
            <v>11</v>
          </cell>
          <cell r="H17704">
            <v>7</v>
          </cell>
          <cell r="I17704">
            <v>11</v>
          </cell>
          <cell r="J17704">
            <v>9</v>
          </cell>
          <cell r="K17704">
            <v>0</v>
          </cell>
          <cell r="L17704">
            <v>4</v>
          </cell>
        </row>
        <row r="17705">
          <cell r="E17705">
            <v>37063</v>
          </cell>
          <cell r="F17705">
            <v>0</v>
          </cell>
          <cell r="G17705">
            <v>9</v>
          </cell>
          <cell r="H17705">
            <v>11</v>
          </cell>
          <cell r="I17705">
            <v>7</v>
          </cell>
          <cell r="J17705">
            <v>4</v>
          </cell>
          <cell r="K17705">
            <v>4</v>
          </cell>
          <cell r="L17705">
            <v>0</v>
          </cell>
        </row>
        <row r="17706">
          <cell r="E17706">
            <v>37064</v>
          </cell>
          <cell r="F17706">
            <v>15</v>
          </cell>
          <cell r="G17706">
            <v>0</v>
          </cell>
          <cell r="H17706">
            <v>19</v>
          </cell>
          <cell r="I17706">
            <v>6</v>
          </cell>
          <cell r="J17706">
            <v>24</v>
          </cell>
          <cell r="K17706">
            <v>32</v>
          </cell>
          <cell r="L17706">
            <v>24</v>
          </cell>
        </row>
        <row r="17707">
          <cell r="E17707">
            <v>37065</v>
          </cell>
          <cell r="F17707">
            <v>9</v>
          </cell>
          <cell r="G17707">
            <v>11</v>
          </cell>
          <cell r="H17707">
            <v>9</v>
          </cell>
          <cell r="I17707">
            <v>4</v>
          </cell>
          <cell r="J17707">
            <v>11</v>
          </cell>
          <cell r="K17707">
            <v>20</v>
          </cell>
          <cell r="L17707">
            <v>20</v>
          </cell>
        </row>
        <row r="17708">
          <cell r="E17708">
            <v>37066</v>
          </cell>
          <cell r="F17708">
            <v>26</v>
          </cell>
          <cell r="G17708">
            <v>13</v>
          </cell>
          <cell r="H17708">
            <v>11</v>
          </cell>
          <cell r="I17708">
            <v>9</v>
          </cell>
          <cell r="J17708">
            <v>6</v>
          </cell>
          <cell r="K17708">
            <v>9</v>
          </cell>
          <cell r="L17708">
            <v>11</v>
          </cell>
        </row>
        <row r="17709">
          <cell r="E17709">
            <v>37067</v>
          </cell>
          <cell r="F17709">
            <v>11</v>
          </cell>
          <cell r="G17709">
            <v>11</v>
          </cell>
          <cell r="H17709">
            <v>17</v>
          </cell>
          <cell r="I17709">
            <v>20</v>
          </cell>
          <cell r="J17709">
            <v>6</v>
          </cell>
          <cell r="K17709">
            <v>11</v>
          </cell>
          <cell r="L17709">
            <v>20</v>
          </cell>
        </row>
        <row r="17710">
          <cell r="E17710">
            <v>37068</v>
          </cell>
          <cell r="F17710">
            <v>7</v>
          </cell>
          <cell r="G17710">
            <v>4</v>
          </cell>
          <cell r="H17710">
            <v>0</v>
          </cell>
          <cell r="I17710">
            <v>6</v>
          </cell>
          <cell r="J17710">
            <v>9</v>
          </cell>
          <cell r="K17710">
            <v>15</v>
          </cell>
          <cell r="L17710">
            <v>9</v>
          </cell>
        </row>
        <row r="17711">
          <cell r="E17711">
            <v>37069</v>
          </cell>
          <cell r="F17711">
            <v>6</v>
          </cell>
          <cell r="G17711">
            <v>4</v>
          </cell>
          <cell r="H17711">
            <v>4</v>
          </cell>
          <cell r="I17711">
            <v>7</v>
          </cell>
          <cell r="J17711">
            <v>9</v>
          </cell>
          <cell r="K17711">
            <v>7</v>
          </cell>
          <cell r="L17711">
            <v>6</v>
          </cell>
        </row>
        <row r="17712">
          <cell r="E17712">
            <v>37070</v>
          </cell>
          <cell r="F17712">
            <v>6</v>
          </cell>
          <cell r="G17712">
            <v>6</v>
          </cell>
          <cell r="H17712">
            <v>17</v>
          </cell>
          <cell r="I17712">
            <v>11</v>
          </cell>
          <cell r="J17712">
            <v>11</v>
          </cell>
          <cell r="K17712">
            <v>0</v>
          </cell>
          <cell r="L17712">
            <v>13</v>
          </cell>
        </row>
        <row r="17713">
          <cell r="E17713">
            <v>37071</v>
          </cell>
          <cell r="F17713">
            <v>9</v>
          </cell>
          <cell r="G17713">
            <v>9</v>
          </cell>
          <cell r="H17713">
            <v>17</v>
          </cell>
          <cell r="I17713">
            <v>15</v>
          </cell>
          <cell r="J17713">
            <v>17</v>
          </cell>
          <cell r="K17713">
            <v>11</v>
          </cell>
          <cell r="L17713">
            <v>11</v>
          </cell>
        </row>
        <row r="17714">
          <cell r="E17714">
            <v>37072</v>
          </cell>
          <cell r="F17714">
            <v>9</v>
          </cell>
          <cell r="G17714">
            <v>9</v>
          </cell>
          <cell r="H17714">
            <v>7</v>
          </cell>
          <cell r="I17714">
            <v>7</v>
          </cell>
          <cell r="J17714">
            <v>7</v>
          </cell>
          <cell r="K17714">
            <v>7</v>
          </cell>
          <cell r="L17714">
            <v>13</v>
          </cell>
        </row>
        <row r="17715">
          <cell r="E17715">
            <v>37073</v>
          </cell>
          <cell r="F17715">
            <v>30</v>
          </cell>
          <cell r="G17715">
            <v>17</v>
          </cell>
          <cell r="H17715">
            <v>6</v>
          </cell>
          <cell r="I17715">
            <v>17</v>
          </cell>
          <cell r="J17715">
            <v>13</v>
          </cell>
          <cell r="K17715">
            <v>17</v>
          </cell>
          <cell r="L17715">
            <v>7</v>
          </cell>
        </row>
        <row r="17716">
          <cell r="E17716">
            <v>37074</v>
          </cell>
          <cell r="F17716">
            <v>15</v>
          </cell>
          <cell r="G17716">
            <v>9</v>
          </cell>
          <cell r="H17716">
            <v>7</v>
          </cell>
          <cell r="I17716">
            <v>6</v>
          </cell>
          <cell r="J17716">
            <v>4</v>
          </cell>
          <cell r="K17716">
            <v>4</v>
          </cell>
          <cell r="L17716">
            <v>4</v>
          </cell>
        </row>
        <row r="17717">
          <cell r="E17717">
            <v>37075</v>
          </cell>
          <cell r="F17717">
            <v>6</v>
          </cell>
          <cell r="G17717">
            <v>9</v>
          </cell>
          <cell r="H17717">
            <v>6</v>
          </cell>
          <cell r="I17717">
            <v>9</v>
          </cell>
          <cell r="J17717">
            <v>11</v>
          </cell>
          <cell r="K17717">
            <v>9</v>
          </cell>
          <cell r="L17717">
            <v>9</v>
          </cell>
        </row>
        <row r="17718">
          <cell r="E17718">
            <v>37076</v>
          </cell>
          <cell r="F17718">
            <v>9</v>
          </cell>
          <cell r="G17718">
            <v>9</v>
          </cell>
          <cell r="H17718">
            <v>11</v>
          </cell>
          <cell r="I17718">
            <v>13</v>
          </cell>
          <cell r="J17718">
            <v>11</v>
          </cell>
          <cell r="K17718">
            <v>17</v>
          </cell>
          <cell r="L17718">
            <v>9</v>
          </cell>
        </row>
        <row r="17719">
          <cell r="E17719">
            <v>37077</v>
          </cell>
          <cell r="F17719">
            <v>4</v>
          </cell>
          <cell r="G17719">
            <v>9</v>
          </cell>
          <cell r="H17719">
            <v>13</v>
          </cell>
          <cell r="I17719">
            <v>15</v>
          </cell>
          <cell r="J17719">
            <v>6</v>
          </cell>
          <cell r="K17719">
            <v>0</v>
          </cell>
          <cell r="L17719">
            <v>28</v>
          </cell>
        </row>
        <row r="17720">
          <cell r="E17720">
            <v>37078</v>
          </cell>
          <cell r="F17720">
            <v>9</v>
          </cell>
          <cell r="G17720">
            <v>15</v>
          </cell>
          <cell r="H17720">
            <v>15</v>
          </cell>
          <cell r="I17720">
            <v>9</v>
          </cell>
          <cell r="J17720">
            <v>11</v>
          </cell>
          <cell r="K17720">
            <v>9</v>
          </cell>
          <cell r="L17720">
            <v>11</v>
          </cell>
        </row>
        <row r="17721">
          <cell r="E17721">
            <v>37079</v>
          </cell>
          <cell r="F17721">
            <v>13</v>
          </cell>
          <cell r="G17721">
            <v>11</v>
          </cell>
          <cell r="H17721">
            <v>6</v>
          </cell>
          <cell r="I17721">
            <v>4</v>
          </cell>
          <cell r="J17721">
            <v>6</v>
          </cell>
          <cell r="K17721">
            <v>7</v>
          </cell>
          <cell r="L17721">
            <v>7</v>
          </cell>
        </row>
        <row r="17722">
          <cell r="E17722">
            <v>37080</v>
          </cell>
          <cell r="F17722">
            <v>7</v>
          </cell>
          <cell r="G17722">
            <v>0</v>
          </cell>
          <cell r="H17722">
            <v>4</v>
          </cell>
          <cell r="I17722">
            <v>0</v>
          </cell>
          <cell r="J17722">
            <v>0</v>
          </cell>
          <cell r="K17722">
            <v>9</v>
          </cell>
          <cell r="L17722">
            <v>6</v>
          </cell>
        </row>
        <row r="17723">
          <cell r="E17723">
            <v>37081</v>
          </cell>
          <cell r="F17723">
            <v>17</v>
          </cell>
          <cell r="G17723">
            <v>15</v>
          </cell>
          <cell r="H17723">
            <v>15</v>
          </cell>
          <cell r="I17723">
            <v>7</v>
          </cell>
          <cell r="J17723">
            <v>9</v>
          </cell>
          <cell r="K17723">
            <v>7</v>
          </cell>
          <cell r="L17723">
            <v>6</v>
          </cell>
        </row>
        <row r="17724">
          <cell r="E17724">
            <v>37082</v>
          </cell>
          <cell r="F17724">
            <v>15</v>
          </cell>
          <cell r="G17724">
            <v>15</v>
          </cell>
          <cell r="H17724">
            <v>9</v>
          </cell>
          <cell r="I17724">
            <v>7</v>
          </cell>
          <cell r="J17724">
            <v>11</v>
          </cell>
          <cell r="K17724">
            <v>6</v>
          </cell>
          <cell r="L17724">
            <v>0</v>
          </cell>
        </row>
        <row r="17725">
          <cell r="E17725">
            <v>37083</v>
          </cell>
          <cell r="F17725">
            <v>19</v>
          </cell>
          <cell r="G17725">
            <v>13</v>
          </cell>
          <cell r="H17725">
            <v>9</v>
          </cell>
          <cell r="I17725">
            <v>9</v>
          </cell>
          <cell r="J17725">
            <v>19</v>
          </cell>
          <cell r="K17725">
            <v>26</v>
          </cell>
          <cell r="L17725">
            <v>26</v>
          </cell>
        </row>
        <row r="17726">
          <cell r="E17726">
            <v>37084</v>
          </cell>
          <cell r="F17726">
            <v>15</v>
          </cell>
          <cell r="G17726">
            <v>15</v>
          </cell>
          <cell r="H17726">
            <v>9</v>
          </cell>
          <cell r="I17726">
            <v>15</v>
          </cell>
          <cell r="J17726">
            <v>19</v>
          </cell>
          <cell r="K17726">
            <v>15</v>
          </cell>
          <cell r="L17726">
            <v>13</v>
          </cell>
        </row>
        <row r="17727">
          <cell r="E17727">
            <v>37085</v>
          </cell>
          <cell r="F17727">
            <v>4</v>
          </cell>
          <cell r="G17727">
            <v>11</v>
          </cell>
          <cell r="H17727">
            <v>15</v>
          </cell>
          <cell r="I17727">
            <v>15</v>
          </cell>
          <cell r="J17727">
            <v>11</v>
          </cell>
          <cell r="K17727">
            <v>13</v>
          </cell>
          <cell r="L17727">
            <v>13</v>
          </cell>
        </row>
        <row r="17728">
          <cell r="E17728">
            <v>37086</v>
          </cell>
          <cell r="F17728">
            <v>7</v>
          </cell>
          <cell r="G17728">
            <v>22</v>
          </cell>
          <cell r="H17728">
            <v>24</v>
          </cell>
          <cell r="I17728">
            <v>11</v>
          </cell>
          <cell r="J17728">
            <v>17</v>
          </cell>
          <cell r="K17728">
            <v>11</v>
          </cell>
          <cell r="L17728">
            <v>0</v>
          </cell>
        </row>
        <row r="17729">
          <cell r="E17729">
            <v>37087</v>
          </cell>
          <cell r="F17729">
            <v>24</v>
          </cell>
          <cell r="G17729">
            <v>17</v>
          </cell>
          <cell r="H17729">
            <v>15</v>
          </cell>
          <cell r="I17729">
            <v>11</v>
          </cell>
          <cell r="J17729">
            <v>11</v>
          </cell>
          <cell r="K17729">
            <v>13</v>
          </cell>
          <cell r="L17729">
            <v>11</v>
          </cell>
        </row>
        <row r="17730">
          <cell r="E17730">
            <v>37088</v>
          </cell>
          <cell r="F17730">
            <v>26</v>
          </cell>
          <cell r="G17730">
            <v>22</v>
          </cell>
          <cell r="H17730">
            <v>24</v>
          </cell>
          <cell r="I17730">
            <v>20</v>
          </cell>
          <cell r="J17730">
            <v>17</v>
          </cell>
          <cell r="K17730">
            <v>19</v>
          </cell>
          <cell r="L17730">
            <v>15</v>
          </cell>
        </row>
        <row r="17731">
          <cell r="E17731">
            <v>37089</v>
          </cell>
          <cell r="F17731">
            <v>7</v>
          </cell>
          <cell r="G17731">
            <v>6</v>
          </cell>
          <cell r="H17731">
            <v>7</v>
          </cell>
          <cell r="I17731">
            <v>4</v>
          </cell>
          <cell r="J17731">
            <v>11</v>
          </cell>
          <cell r="K17731">
            <v>9</v>
          </cell>
          <cell r="L17731">
            <v>17</v>
          </cell>
        </row>
        <row r="17732">
          <cell r="E17732">
            <v>37090</v>
          </cell>
          <cell r="F17732">
            <v>11</v>
          </cell>
          <cell r="G17732">
            <v>11</v>
          </cell>
          <cell r="H17732">
            <v>13</v>
          </cell>
          <cell r="I17732">
            <v>9</v>
          </cell>
          <cell r="J17732">
            <v>11</v>
          </cell>
          <cell r="K17732">
            <v>9</v>
          </cell>
          <cell r="L17732">
            <v>13</v>
          </cell>
        </row>
        <row r="17733">
          <cell r="E17733">
            <v>37091</v>
          </cell>
          <cell r="F17733">
            <v>15</v>
          </cell>
          <cell r="G17733">
            <v>17</v>
          </cell>
          <cell r="H17733">
            <v>9</v>
          </cell>
          <cell r="I17733">
            <v>13</v>
          </cell>
          <cell r="J17733">
            <v>7</v>
          </cell>
          <cell r="K17733">
            <v>4</v>
          </cell>
          <cell r="L17733">
            <v>4</v>
          </cell>
        </row>
        <row r="17734">
          <cell r="E17734">
            <v>37092</v>
          </cell>
          <cell r="F17734">
            <v>11</v>
          </cell>
          <cell r="G17734">
            <v>11</v>
          </cell>
          <cell r="H17734">
            <v>4</v>
          </cell>
          <cell r="I17734">
            <v>4</v>
          </cell>
          <cell r="J17734">
            <v>4</v>
          </cell>
          <cell r="K17734">
            <v>11</v>
          </cell>
          <cell r="L17734">
            <v>4</v>
          </cell>
        </row>
        <row r="17735">
          <cell r="E17735">
            <v>37093</v>
          </cell>
          <cell r="F17735">
            <v>13</v>
          </cell>
          <cell r="G17735">
            <v>19</v>
          </cell>
          <cell r="H17735">
            <v>9</v>
          </cell>
          <cell r="I17735">
            <v>13</v>
          </cell>
          <cell r="J17735">
            <v>11</v>
          </cell>
          <cell r="K17735">
            <v>11</v>
          </cell>
          <cell r="L17735">
            <v>7</v>
          </cell>
        </row>
        <row r="17736">
          <cell r="E17736">
            <v>37094</v>
          </cell>
          <cell r="F17736">
            <v>11</v>
          </cell>
          <cell r="G17736">
            <v>11</v>
          </cell>
          <cell r="H17736">
            <v>6</v>
          </cell>
          <cell r="I17736">
            <v>7</v>
          </cell>
          <cell r="J17736">
            <v>13</v>
          </cell>
          <cell r="K17736">
            <v>9</v>
          </cell>
          <cell r="L17736">
            <v>22</v>
          </cell>
        </row>
        <row r="17737">
          <cell r="E17737">
            <v>37095</v>
          </cell>
          <cell r="F17737">
            <v>6</v>
          </cell>
          <cell r="G17737">
            <v>6</v>
          </cell>
          <cell r="H17737">
            <v>6</v>
          </cell>
          <cell r="I17737">
            <v>4</v>
          </cell>
          <cell r="J17737">
            <v>6</v>
          </cell>
          <cell r="K17737">
            <v>0</v>
          </cell>
          <cell r="L17737">
            <v>0</v>
          </cell>
        </row>
        <row r="17738">
          <cell r="E17738">
            <v>37096</v>
          </cell>
          <cell r="F17738">
            <v>11</v>
          </cell>
          <cell r="G17738">
            <v>9</v>
          </cell>
          <cell r="H17738">
            <v>20</v>
          </cell>
          <cell r="I17738">
            <v>20</v>
          </cell>
          <cell r="J17738">
            <v>22</v>
          </cell>
          <cell r="K17738">
            <v>19</v>
          </cell>
          <cell r="L17738">
            <v>20</v>
          </cell>
        </row>
        <row r="17739">
          <cell r="E17739">
            <v>37097</v>
          </cell>
          <cell r="F17739">
            <v>7</v>
          </cell>
          <cell r="G17739">
            <v>9</v>
          </cell>
          <cell r="H17739">
            <v>6</v>
          </cell>
          <cell r="I17739">
            <v>4</v>
          </cell>
          <cell r="J17739">
            <v>11</v>
          </cell>
          <cell r="K17739">
            <v>7</v>
          </cell>
          <cell r="L17739">
            <v>13</v>
          </cell>
        </row>
        <row r="17740">
          <cell r="E17740">
            <v>37098</v>
          </cell>
          <cell r="F17740">
            <v>7</v>
          </cell>
          <cell r="G17740">
            <v>11</v>
          </cell>
          <cell r="H17740">
            <v>9</v>
          </cell>
          <cell r="I17740">
            <v>9</v>
          </cell>
          <cell r="J17740">
            <v>9</v>
          </cell>
          <cell r="K17740">
            <v>7</v>
          </cell>
          <cell r="L17740">
            <v>0</v>
          </cell>
        </row>
        <row r="17741">
          <cell r="E17741">
            <v>37099</v>
          </cell>
          <cell r="F17741">
            <v>4</v>
          </cell>
          <cell r="G17741">
            <v>0</v>
          </cell>
          <cell r="H17741">
            <v>9</v>
          </cell>
          <cell r="I17741">
            <v>7</v>
          </cell>
          <cell r="J17741">
            <v>7</v>
          </cell>
          <cell r="K17741">
            <v>11</v>
          </cell>
          <cell r="L17741">
            <v>11</v>
          </cell>
        </row>
        <row r="17742">
          <cell r="E17742">
            <v>37100</v>
          </cell>
          <cell r="F17742">
            <v>24</v>
          </cell>
          <cell r="G17742">
            <v>15</v>
          </cell>
          <cell r="H17742">
            <v>20</v>
          </cell>
          <cell r="I17742">
            <v>19</v>
          </cell>
          <cell r="J17742">
            <v>11</v>
          </cell>
          <cell r="K17742">
            <v>13</v>
          </cell>
          <cell r="L17742">
            <v>6</v>
          </cell>
        </row>
        <row r="17743">
          <cell r="E17743">
            <v>37101</v>
          </cell>
          <cell r="F17743">
            <v>11</v>
          </cell>
          <cell r="G17743">
            <v>4</v>
          </cell>
          <cell r="H17743">
            <v>6</v>
          </cell>
          <cell r="I17743">
            <v>0</v>
          </cell>
          <cell r="J17743">
            <v>0</v>
          </cell>
          <cell r="K17743">
            <v>7</v>
          </cell>
          <cell r="L17743">
            <v>9</v>
          </cell>
        </row>
        <row r="17744">
          <cell r="E17744">
            <v>37102</v>
          </cell>
          <cell r="F17744">
            <v>13</v>
          </cell>
          <cell r="G17744">
            <v>11</v>
          </cell>
          <cell r="H17744">
            <v>7</v>
          </cell>
          <cell r="I17744">
            <v>11</v>
          </cell>
          <cell r="J17744">
            <v>7</v>
          </cell>
          <cell r="K17744">
            <v>9</v>
          </cell>
          <cell r="L17744">
            <v>0</v>
          </cell>
        </row>
        <row r="17745">
          <cell r="E17745">
            <v>37103</v>
          </cell>
          <cell r="F17745">
            <v>6</v>
          </cell>
          <cell r="G17745">
            <v>11</v>
          </cell>
          <cell r="H17745">
            <v>6</v>
          </cell>
          <cell r="I17745">
            <v>15</v>
          </cell>
          <cell r="J17745">
            <v>7</v>
          </cell>
          <cell r="K17745">
            <v>9</v>
          </cell>
          <cell r="L17745">
            <v>6</v>
          </cell>
        </row>
        <row r="17746">
          <cell r="E17746">
            <v>37104</v>
          </cell>
          <cell r="F17746">
            <v>11</v>
          </cell>
          <cell r="G17746">
            <v>0</v>
          </cell>
          <cell r="H17746">
            <v>7</v>
          </cell>
          <cell r="I17746">
            <v>0</v>
          </cell>
          <cell r="J17746">
            <v>0</v>
          </cell>
          <cell r="K17746">
            <v>4</v>
          </cell>
          <cell r="L17746">
            <v>0</v>
          </cell>
        </row>
        <row r="17747">
          <cell r="E17747">
            <v>37105</v>
          </cell>
          <cell r="F17747">
            <v>11</v>
          </cell>
          <cell r="G17747">
            <v>0</v>
          </cell>
          <cell r="H17747">
            <v>4</v>
          </cell>
          <cell r="I17747">
            <v>9</v>
          </cell>
          <cell r="J17747">
            <v>11</v>
          </cell>
          <cell r="K17747">
            <v>11</v>
          </cell>
          <cell r="L17747">
            <v>17</v>
          </cell>
        </row>
        <row r="17748">
          <cell r="E17748">
            <v>37106</v>
          </cell>
          <cell r="F17748">
            <v>11</v>
          </cell>
          <cell r="G17748">
            <v>9</v>
          </cell>
          <cell r="H17748">
            <v>6</v>
          </cell>
          <cell r="I17748">
            <v>0</v>
          </cell>
          <cell r="J17748">
            <v>6</v>
          </cell>
          <cell r="K17748">
            <v>9</v>
          </cell>
          <cell r="L17748">
            <v>7</v>
          </cell>
        </row>
        <row r="17749">
          <cell r="E17749">
            <v>37107</v>
          </cell>
          <cell r="F17749">
            <v>17</v>
          </cell>
          <cell r="G17749">
            <v>22</v>
          </cell>
          <cell r="H17749">
            <v>11</v>
          </cell>
          <cell r="I17749">
            <v>9</v>
          </cell>
          <cell r="J17749">
            <v>7</v>
          </cell>
          <cell r="K17749">
            <v>0</v>
          </cell>
          <cell r="L17749">
            <v>11</v>
          </cell>
        </row>
        <row r="17750">
          <cell r="E17750">
            <v>37108</v>
          </cell>
          <cell r="F17750">
            <v>9</v>
          </cell>
          <cell r="G17750">
            <v>7</v>
          </cell>
          <cell r="H17750">
            <v>15</v>
          </cell>
          <cell r="I17750">
            <v>0</v>
          </cell>
          <cell r="J17750">
            <v>4</v>
          </cell>
          <cell r="K17750">
            <v>0</v>
          </cell>
          <cell r="L17750">
            <v>9</v>
          </cell>
        </row>
        <row r="17751">
          <cell r="E17751">
            <v>37109</v>
          </cell>
          <cell r="F17751">
            <v>6</v>
          </cell>
          <cell r="G17751">
            <v>0</v>
          </cell>
          <cell r="H17751">
            <v>6</v>
          </cell>
          <cell r="I17751">
            <v>0</v>
          </cell>
          <cell r="J17751">
            <v>7</v>
          </cell>
          <cell r="K17751">
            <v>7</v>
          </cell>
          <cell r="L17751">
            <v>6</v>
          </cell>
        </row>
        <row r="17752">
          <cell r="E17752">
            <v>37110</v>
          </cell>
          <cell r="F17752">
            <v>13</v>
          </cell>
          <cell r="G17752">
            <v>11</v>
          </cell>
          <cell r="H17752">
            <v>13</v>
          </cell>
          <cell r="I17752">
            <v>15</v>
          </cell>
          <cell r="J17752">
            <v>7</v>
          </cell>
          <cell r="K17752">
            <v>4</v>
          </cell>
          <cell r="L17752">
            <v>17</v>
          </cell>
        </row>
        <row r="17753">
          <cell r="E17753">
            <v>37111</v>
          </cell>
          <cell r="F17753">
            <v>17</v>
          </cell>
          <cell r="G17753">
            <v>32</v>
          </cell>
          <cell r="H17753">
            <v>26</v>
          </cell>
          <cell r="I17753">
            <v>24</v>
          </cell>
          <cell r="J17753">
            <v>20</v>
          </cell>
          <cell r="K17753">
            <v>15</v>
          </cell>
          <cell r="L17753">
            <v>20</v>
          </cell>
        </row>
        <row r="17754">
          <cell r="E17754">
            <v>37112</v>
          </cell>
          <cell r="F17754">
            <v>0</v>
          </cell>
          <cell r="G17754">
            <v>0</v>
          </cell>
          <cell r="H17754">
            <v>9</v>
          </cell>
          <cell r="I17754">
            <v>6</v>
          </cell>
          <cell r="J17754">
            <v>4</v>
          </cell>
          <cell r="K17754">
            <v>6</v>
          </cell>
          <cell r="L17754">
            <v>4</v>
          </cell>
        </row>
        <row r="17755">
          <cell r="E17755">
            <v>37113</v>
          </cell>
          <cell r="F17755">
            <v>9</v>
          </cell>
          <cell r="G17755">
            <v>0</v>
          </cell>
          <cell r="H17755">
            <v>11</v>
          </cell>
          <cell r="I17755">
            <v>4</v>
          </cell>
          <cell r="J17755">
            <v>11</v>
          </cell>
          <cell r="K17755">
            <v>9</v>
          </cell>
          <cell r="L17755">
            <v>9</v>
          </cell>
        </row>
        <row r="17756">
          <cell r="E17756">
            <v>37114</v>
          </cell>
          <cell r="F17756">
            <v>6</v>
          </cell>
          <cell r="G17756">
            <v>7</v>
          </cell>
          <cell r="H17756">
            <v>9</v>
          </cell>
          <cell r="I17756">
            <v>9</v>
          </cell>
          <cell r="J17756">
            <v>0</v>
          </cell>
          <cell r="K17756">
            <v>7</v>
          </cell>
          <cell r="L17756">
            <v>0</v>
          </cell>
        </row>
        <row r="17757">
          <cell r="E17757">
            <v>37115</v>
          </cell>
          <cell r="F17757">
            <v>0</v>
          </cell>
          <cell r="G17757">
            <v>6</v>
          </cell>
          <cell r="H17757">
            <v>11</v>
          </cell>
          <cell r="I17757">
            <v>6</v>
          </cell>
          <cell r="J17757">
            <v>7</v>
          </cell>
          <cell r="K17757">
            <v>0</v>
          </cell>
          <cell r="L17757">
            <v>6</v>
          </cell>
        </row>
        <row r="17758">
          <cell r="E17758">
            <v>37116</v>
          </cell>
          <cell r="F17758">
            <v>7</v>
          </cell>
          <cell r="G17758">
            <v>0</v>
          </cell>
          <cell r="H17758">
            <v>11</v>
          </cell>
          <cell r="I17758">
            <v>9</v>
          </cell>
          <cell r="J17758">
            <v>6</v>
          </cell>
          <cell r="K17758">
            <v>4</v>
          </cell>
          <cell r="L17758">
            <v>4</v>
          </cell>
        </row>
        <row r="17759">
          <cell r="E17759">
            <v>37117</v>
          </cell>
          <cell r="F17759">
            <v>22</v>
          </cell>
          <cell r="G17759">
            <v>15</v>
          </cell>
          <cell r="H17759">
            <v>6</v>
          </cell>
          <cell r="I17759">
            <v>7</v>
          </cell>
          <cell r="J17759">
            <v>4</v>
          </cell>
          <cell r="K17759">
            <v>6</v>
          </cell>
          <cell r="L17759">
            <v>13</v>
          </cell>
        </row>
        <row r="17760">
          <cell r="E17760">
            <v>37118</v>
          </cell>
          <cell r="F17760">
            <v>6</v>
          </cell>
          <cell r="G17760">
            <v>4</v>
          </cell>
          <cell r="H17760">
            <v>6</v>
          </cell>
          <cell r="I17760">
            <v>7</v>
          </cell>
          <cell r="J17760">
            <v>4</v>
          </cell>
          <cell r="K17760">
            <v>7</v>
          </cell>
          <cell r="L17760">
            <v>4</v>
          </cell>
        </row>
        <row r="17761">
          <cell r="E17761">
            <v>37119</v>
          </cell>
          <cell r="F17761">
            <v>6</v>
          </cell>
          <cell r="G17761">
            <v>11</v>
          </cell>
          <cell r="H17761">
            <v>4</v>
          </cell>
          <cell r="I17761">
            <v>7</v>
          </cell>
          <cell r="J17761">
            <v>6</v>
          </cell>
          <cell r="K17761">
            <v>0</v>
          </cell>
          <cell r="L17761">
            <v>4</v>
          </cell>
        </row>
        <row r="17762">
          <cell r="E17762">
            <v>37120</v>
          </cell>
          <cell r="F17762">
            <v>7</v>
          </cell>
          <cell r="G17762">
            <v>0</v>
          </cell>
          <cell r="H17762">
            <v>7</v>
          </cell>
          <cell r="I17762">
            <v>7</v>
          </cell>
          <cell r="J17762">
            <v>7</v>
          </cell>
          <cell r="K17762">
            <v>4</v>
          </cell>
          <cell r="L17762">
            <v>6</v>
          </cell>
        </row>
        <row r="17763">
          <cell r="E17763">
            <v>37121</v>
          </cell>
          <cell r="F17763">
            <v>11</v>
          </cell>
          <cell r="G17763">
            <v>11</v>
          </cell>
          <cell r="H17763">
            <v>7</v>
          </cell>
          <cell r="I17763">
            <v>4</v>
          </cell>
          <cell r="J17763">
            <v>0</v>
          </cell>
          <cell r="K17763">
            <v>13</v>
          </cell>
          <cell r="L17763">
            <v>9</v>
          </cell>
        </row>
        <row r="17764">
          <cell r="E17764">
            <v>37122</v>
          </cell>
          <cell r="F17764">
            <v>24</v>
          </cell>
          <cell r="G17764">
            <v>19</v>
          </cell>
          <cell r="H17764">
            <v>19</v>
          </cell>
          <cell r="I17764">
            <v>22</v>
          </cell>
          <cell r="J17764">
            <v>22</v>
          </cell>
          <cell r="K17764">
            <v>24</v>
          </cell>
          <cell r="L17764">
            <v>28</v>
          </cell>
        </row>
        <row r="17765">
          <cell r="E17765">
            <v>37123</v>
          </cell>
          <cell r="F17765">
            <v>6</v>
          </cell>
          <cell r="G17765">
            <v>0</v>
          </cell>
          <cell r="H17765">
            <v>0</v>
          </cell>
          <cell r="I17765">
            <v>4</v>
          </cell>
          <cell r="J17765">
            <v>0</v>
          </cell>
          <cell r="K17765">
            <v>7</v>
          </cell>
          <cell r="L17765">
            <v>4</v>
          </cell>
        </row>
        <row r="17766">
          <cell r="E17766">
            <v>37124</v>
          </cell>
          <cell r="F17766">
            <v>15</v>
          </cell>
          <cell r="G17766">
            <v>13</v>
          </cell>
          <cell r="H17766">
            <v>13</v>
          </cell>
          <cell r="I17766">
            <v>6</v>
          </cell>
          <cell r="J17766">
            <v>0</v>
          </cell>
          <cell r="K17766">
            <v>7</v>
          </cell>
          <cell r="L17766">
            <v>11</v>
          </cell>
        </row>
        <row r="17767">
          <cell r="E17767">
            <v>37125</v>
          </cell>
          <cell r="F17767">
            <v>7</v>
          </cell>
          <cell r="G17767">
            <v>9</v>
          </cell>
          <cell r="H17767">
            <v>4</v>
          </cell>
          <cell r="I17767">
            <v>0</v>
          </cell>
          <cell r="J17767">
            <v>0</v>
          </cell>
          <cell r="K17767">
            <v>9</v>
          </cell>
          <cell r="L17767">
            <v>13</v>
          </cell>
        </row>
        <row r="17768">
          <cell r="E17768">
            <v>37126</v>
          </cell>
          <cell r="F17768">
            <v>19</v>
          </cell>
          <cell r="G17768">
            <v>15</v>
          </cell>
          <cell r="H17768">
            <v>11</v>
          </cell>
          <cell r="I17768">
            <v>11</v>
          </cell>
          <cell r="J17768">
            <v>19</v>
          </cell>
          <cell r="K17768">
            <v>19</v>
          </cell>
          <cell r="L17768">
            <v>19</v>
          </cell>
        </row>
        <row r="17769">
          <cell r="E17769">
            <v>37127</v>
          </cell>
          <cell r="F17769">
            <v>32</v>
          </cell>
          <cell r="G17769">
            <v>24</v>
          </cell>
          <cell r="H17769">
            <v>28</v>
          </cell>
          <cell r="I17769">
            <v>28</v>
          </cell>
          <cell r="J17769">
            <v>24</v>
          </cell>
          <cell r="K17769">
            <v>19</v>
          </cell>
          <cell r="L17769">
            <v>13</v>
          </cell>
        </row>
        <row r="17770">
          <cell r="E17770">
            <v>37128</v>
          </cell>
          <cell r="F17770">
            <v>11</v>
          </cell>
          <cell r="G17770">
            <v>6</v>
          </cell>
          <cell r="H17770">
            <v>4</v>
          </cell>
          <cell r="I17770">
            <v>6</v>
          </cell>
          <cell r="J17770">
            <v>0</v>
          </cell>
          <cell r="K17770">
            <v>9</v>
          </cell>
          <cell r="L17770">
            <v>9</v>
          </cell>
        </row>
        <row r="17771">
          <cell r="E17771">
            <v>37129</v>
          </cell>
          <cell r="F17771">
            <v>15</v>
          </cell>
          <cell r="G17771">
            <v>19</v>
          </cell>
          <cell r="H17771">
            <v>9</v>
          </cell>
          <cell r="I17771">
            <v>4</v>
          </cell>
          <cell r="J17771">
            <v>4</v>
          </cell>
          <cell r="K17771">
            <v>9</v>
          </cell>
          <cell r="L17771">
            <v>11</v>
          </cell>
        </row>
        <row r="17772">
          <cell r="E17772">
            <v>37130</v>
          </cell>
          <cell r="F17772">
            <v>6</v>
          </cell>
          <cell r="G17772">
            <v>7</v>
          </cell>
          <cell r="H17772">
            <v>13</v>
          </cell>
          <cell r="I17772">
            <v>9</v>
          </cell>
          <cell r="J17772">
            <v>4</v>
          </cell>
          <cell r="K17772">
            <v>4</v>
          </cell>
          <cell r="L17772">
            <v>0</v>
          </cell>
        </row>
        <row r="17773">
          <cell r="E17773">
            <v>37131</v>
          </cell>
          <cell r="F17773">
            <v>24</v>
          </cell>
          <cell r="G17773">
            <v>20</v>
          </cell>
          <cell r="H17773">
            <v>20</v>
          </cell>
          <cell r="I17773">
            <v>19</v>
          </cell>
          <cell r="J17773">
            <v>15</v>
          </cell>
          <cell r="K17773">
            <v>17</v>
          </cell>
          <cell r="L17773">
            <v>22</v>
          </cell>
        </row>
        <row r="17774">
          <cell r="E17774">
            <v>37132</v>
          </cell>
          <cell r="F17774">
            <v>7</v>
          </cell>
          <cell r="G17774">
            <v>11</v>
          </cell>
          <cell r="H17774">
            <v>6</v>
          </cell>
          <cell r="I17774">
            <v>6</v>
          </cell>
          <cell r="J17774">
            <v>0</v>
          </cell>
          <cell r="K17774">
            <v>0</v>
          </cell>
          <cell r="L17774">
            <v>4</v>
          </cell>
        </row>
        <row r="17775">
          <cell r="E17775">
            <v>37133</v>
          </cell>
          <cell r="F17775">
            <v>11</v>
          </cell>
          <cell r="G17775">
            <v>4</v>
          </cell>
          <cell r="H17775">
            <v>7</v>
          </cell>
          <cell r="I17775">
            <v>7</v>
          </cell>
          <cell r="J17775">
            <v>13</v>
          </cell>
          <cell r="K17775">
            <v>9</v>
          </cell>
          <cell r="L17775">
            <v>13</v>
          </cell>
        </row>
        <row r="17776">
          <cell r="E17776">
            <v>37134</v>
          </cell>
          <cell r="F17776">
            <v>19</v>
          </cell>
          <cell r="G17776">
            <v>11</v>
          </cell>
          <cell r="H17776">
            <v>9</v>
          </cell>
          <cell r="I17776">
            <v>0</v>
          </cell>
          <cell r="J17776">
            <v>4</v>
          </cell>
          <cell r="K17776">
            <v>4</v>
          </cell>
          <cell r="L17776">
            <v>7</v>
          </cell>
        </row>
        <row r="17777">
          <cell r="E17777">
            <v>37135</v>
          </cell>
          <cell r="F17777">
            <v>4</v>
          </cell>
          <cell r="G17777">
            <v>6</v>
          </cell>
          <cell r="H17777">
            <v>9</v>
          </cell>
          <cell r="I17777">
            <v>7</v>
          </cell>
          <cell r="J17777">
            <v>9</v>
          </cell>
          <cell r="K17777">
            <v>11</v>
          </cell>
          <cell r="L17777">
            <v>15</v>
          </cell>
        </row>
        <row r="17778">
          <cell r="E17778">
            <v>37136</v>
          </cell>
          <cell r="F17778">
            <v>0</v>
          </cell>
          <cell r="G17778">
            <v>13</v>
          </cell>
          <cell r="H17778">
            <v>6</v>
          </cell>
          <cell r="I17778">
            <v>11</v>
          </cell>
          <cell r="J17778">
            <v>9</v>
          </cell>
          <cell r="K17778">
            <v>4</v>
          </cell>
          <cell r="L17778">
            <v>7</v>
          </cell>
        </row>
        <row r="17779">
          <cell r="E17779">
            <v>37137</v>
          </cell>
          <cell r="F17779">
            <v>4</v>
          </cell>
          <cell r="G17779">
            <v>9</v>
          </cell>
          <cell r="H17779">
            <v>9</v>
          </cell>
          <cell r="I17779">
            <v>9</v>
          </cell>
          <cell r="J17779">
            <v>9</v>
          </cell>
          <cell r="K17779">
            <v>4</v>
          </cell>
          <cell r="L17779">
            <v>7</v>
          </cell>
        </row>
        <row r="17780">
          <cell r="E17780">
            <v>37138</v>
          </cell>
          <cell r="F17780">
            <v>9</v>
          </cell>
          <cell r="G17780">
            <v>7</v>
          </cell>
          <cell r="H17780">
            <v>9</v>
          </cell>
          <cell r="I17780">
            <v>6</v>
          </cell>
          <cell r="J17780">
            <v>7</v>
          </cell>
          <cell r="K17780">
            <v>6</v>
          </cell>
          <cell r="L17780">
            <v>7</v>
          </cell>
        </row>
        <row r="17781">
          <cell r="E17781">
            <v>37139</v>
          </cell>
          <cell r="F17781">
            <v>22</v>
          </cell>
          <cell r="G17781">
            <v>19</v>
          </cell>
          <cell r="H17781">
            <v>11</v>
          </cell>
          <cell r="I17781">
            <v>9</v>
          </cell>
          <cell r="J17781">
            <v>9</v>
          </cell>
          <cell r="K17781">
            <v>11</v>
          </cell>
          <cell r="L17781">
            <v>9</v>
          </cell>
        </row>
        <row r="17782">
          <cell r="E17782">
            <v>37140</v>
          </cell>
          <cell r="F17782">
            <v>9</v>
          </cell>
          <cell r="G17782">
            <v>4</v>
          </cell>
          <cell r="H17782">
            <v>7</v>
          </cell>
          <cell r="I17782">
            <v>4</v>
          </cell>
          <cell r="J17782">
            <v>9</v>
          </cell>
          <cell r="K17782">
            <v>9</v>
          </cell>
          <cell r="L17782">
            <v>11</v>
          </cell>
        </row>
        <row r="17783">
          <cell r="E17783">
            <v>37141</v>
          </cell>
          <cell r="F17783">
            <v>37</v>
          </cell>
          <cell r="G17783">
            <v>9</v>
          </cell>
          <cell r="H17783">
            <v>11</v>
          </cell>
          <cell r="I17783">
            <v>17</v>
          </cell>
          <cell r="J17783">
            <v>28</v>
          </cell>
          <cell r="K17783">
            <v>26</v>
          </cell>
          <cell r="L17783">
            <v>26</v>
          </cell>
        </row>
        <row r="17784">
          <cell r="E17784">
            <v>37142</v>
          </cell>
          <cell r="F17784">
            <v>0</v>
          </cell>
          <cell r="G17784">
            <v>0</v>
          </cell>
          <cell r="H17784">
            <v>11</v>
          </cell>
          <cell r="I17784">
            <v>9</v>
          </cell>
          <cell r="J17784">
            <v>11</v>
          </cell>
          <cell r="K17784">
            <v>15</v>
          </cell>
          <cell r="L17784">
            <v>11</v>
          </cell>
        </row>
        <row r="17785">
          <cell r="E17785">
            <v>37143</v>
          </cell>
          <cell r="F17785">
            <v>22</v>
          </cell>
          <cell r="G17785">
            <v>17</v>
          </cell>
          <cell r="H17785">
            <v>17</v>
          </cell>
          <cell r="I17785">
            <v>11</v>
          </cell>
          <cell r="J17785">
            <v>13</v>
          </cell>
          <cell r="K17785">
            <v>13</v>
          </cell>
          <cell r="L17785">
            <v>9</v>
          </cell>
        </row>
        <row r="17786">
          <cell r="E17786">
            <v>37144</v>
          </cell>
          <cell r="F17786">
            <v>15</v>
          </cell>
          <cell r="G17786">
            <v>19</v>
          </cell>
          <cell r="H17786">
            <v>9</v>
          </cell>
          <cell r="I17786">
            <v>7</v>
          </cell>
          <cell r="J17786">
            <v>9</v>
          </cell>
          <cell r="K17786">
            <v>7</v>
          </cell>
          <cell r="L17786">
            <v>9</v>
          </cell>
        </row>
        <row r="17787">
          <cell r="E17787">
            <v>37145</v>
          </cell>
          <cell r="F17787">
            <v>6</v>
          </cell>
          <cell r="G17787">
            <v>4</v>
          </cell>
          <cell r="H17787">
            <v>4</v>
          </cell>
          <cell r="I17787">
            <v>7</v>
          </cell>
          <cell r="J17787">
            <v>7</v>
          </cell>
          <cell r="K17787">
            <v>11</v>
          </cell>
          <cell r="L17787">
            <v>7</v>
          </cell>
        </row>
        <row r="17788">
          <cell r="E17788">
            <v>37146</v>
          </cell>
          <cell r="F17788">
            <v>11</v>
          </cell>
          <cell r="G17788">
            <v>9</v>
          </cell>
          <cell r="H17788">
            <v>11</v>
          </cell>
          <cell r="I17788">
            <v>9</v>
          </cell>
          <cell r="J17788">
            <v>13</v>
          </cell>
          <cell r="K17788">
            <v>17</v>
          </cell>
          <cell r="L17788">
            <v>15</v>
          </cell>
        </row>
        <row r="17789">
          <cell r="E17789">
            <v>37147</v>
          </cell>
          <cell r="F17789">
            <v>7</v>
          </cell>
          <cell r="G17789">
            <v>7</v>
          </cell>
          <cell r="H17789">
            <v>4</v>
          </cell>
          <cell r="I17789">
            <v>6</v>
          </cell>
          <cell r="J17789">
            <v>4</v>
          </cell>
          <cell r="K17789">
            <v>7</v>
          </cell>
          <cell r="L17789">
            <v>4</v>
          </cell>
        </row>
        <row r="17790">
          <cell r="E17790">
            <v>37148</v>
          </cell>
          <cell r="F17790">
            <v>9</v>
          </cell>
          <cell r="G17790">
            <v>7</v>
          </cell>
          <cell r="H17790">
            <v>0</v>
          </cell>
          <cell r="I17790">
            <v>0</v>
          </cell>
          <cell r="J17790">
            <v>4</v>
          </cell>
          <cell r="K17790">
            <v>0</v>
          </cell>
          <cell r="L17790">
            <v>0</v>
          </cell>
        </row>
        <row r="17791">
          <cell r="E17791">
            <v>37149</v>
          </cell>
          <cell r="F17791">
            <v>13</v>
          </cell>
          <cell r="G17791">
            <v>6</v>
          </cell>
          <cell r="H17791">
            <v>7</v>
          </cell>
          <cell r="I17791">
            <v>6</v>
          </cell>
          <cell r="J17791">
            <v>6</v>
          </cell>
          <cell r="K17791">
            <v>0</v>
          </cell>
          <cell r="L17791">
            <v>0</v>
          </cell>
        </row>
        <row r="17792">
          <cell r="E17792">
            <v>37150</v>
          </cell>
          <cell r="F17792">
            <v>13</v>
          </cell>
          <cell r="G17792">
            <v>15</v>
          </cell>
          <cell r="H17792">
            <v>20</v>
          </cell>
          <cell r="I17792">
            <v>20</v>
          </cell>
          <cell r="J17792">
            <v>26</v>
          </cell>
          <cell r="K17792">
            <v>26</v>
          </cell>
          <cell r="L17792">
            <v>20</v>
          </cell>
        </row>
        <row r="17793">
          <cell r="E17793">
            <v>37151</v>
          </cell>
          <cell r="F17793">
            <v>7</v>
          </cell>
          <cell r="G17793">
            <v>6</v>
          </cell>
          <cell r="H17793">
            <v>7</v>
          </cell>
          <cell r="I17793">
            <v>7</v>
          </cell>
          <cell r="J17793">
            <v>6</v>
          </cell>
          <cell r="K17793">
            <v>0</v>
          </cell>
          <cell r="L17793">
            <v>0</v>
          </cell>
        </row>
        <row r="17794">
          <cell r="E17794">
            <v>37152</v>
          </cell>
          <cell r="F17794">
            <v>6</v>
          </cell>
          <cell r="G17794">
            <v>13</v>
          </cell>
          <cell r="H17794">
            <v>15</v>
          </cell>
          <cell r="I17794">
            <v>20</v>
          </cell>
          <cell r="J17794">
            <v>19</v>
          </cell>
          <cell r="K17794">
            <v>17</v>
          </cell>
          <cell r="L17794">
            <v>19</v>
          </cell>
        </row>
        <row r="17795">
          <cell r="E17795">
            <v>37153</v>
          </cell>
          <cell r="F17795">
            <v>17</v>
          </cell>
          <cell r="G17795">
            <v>13</v>
          </cell>
          <cell r="H17795">
            <v>13</v>
          </cell>
          <cell r="I17795">
            <v>0</v>
          </cell>
          <cell r="J17795">
            <v>22</v>
          </cell>
          <cell r="K17795">
            <v>13</v>
          </cell>
          <cell r="L17795">
            <v>13</v>
          </cell>
        </row>
        <row r="17796">
          <cell r="E17796">
            <v>37154</v>
          </cell>
          <cell r="F17796">
            <v>9</v>
          </cell>
          <cell r="G17796">
            <v>11</v>
          </cell>
          <cell r="H17796">
            <v>4</v>
          </cell>
          <cell r="I17796">
            <v>4</v>
          </cell>
          <cell r="J17796">
            <v>0</v>
          </cell>
          <cell r="K17796">
            <v>4</v>
          </cell>
          <cell r="L17796">
            <v>7</v>
          </cell>
        </row>
        <row r="17797">
          <cell r="E17797">
            <v>37155</v>
          </cell>
          <cell r="F17797">
            <v>9</v>
          </cell>
          <cell r="G17797">
            <v>9</v>
          </cell>
          <cell r="H17797">
            <v>13</v>
          </cell>
          <cell r="I17797">
            <v>6</v>
          </cell>
          <cell r="J17797">
            <v>6</v>
          </cell>
          <cell r="K17797">
            <v>11</v>
          </cell>
          <cell r="L17797">
            <v>6</v>
          </cell>
        </row>
        <row r="17798">
          <cell r="E17798">
            <v>37156</v>
          </cell>
          <cell r="F17798">
            <v>9</v>
          </cell>
          <cell r="G17798">
            <v>4</v>
          </cell>
          <cell r="H17798">
            <v>0</v>
          </cell>
          <cell r="I17798">
            <v>6</v>
          </cell>
          <cell r="J17798">
            <v>4</v>
          </cell>
          <cell r="K17798">
            <v>0</v>
          </cell>
          <cell r="L17798">
            <v>4</v>
          </cell>
        </row>
        <row r="17799">
          <cell r="E17799">
            <v>37157</v>
          </cell>
          <cell r="F17799">
            <v>9</v>
          </cell>
          <cell r="G17799">
            <v>7</v>
          </cell>
          <cell r="H17799">
            <v>9</v>
          </cell>
          <cell r="I17799">
            <v>11</v>
          </cell>
          <cell r="J17799">
            <v>4</v>
          </cell>
          <cell r="K17799">
            <v>9</v>
          </cell>
          <cell r="L17799">
            <v>15</v>
          </cell>
        </row>
        <row r="17800">
          <cell r="E17800">
            <v>37158</v>
          </cell>
          <cell r="F17800">
            <v>4</v>
          </cell>
          <cell r="G17800">
            <v>7</v>
          </cell>
          <cell r="H17800">
            <v>6</v>
          </cell>
          <cell r="I17800">
            <v>7</v>
          </cell>
          <cell r="J17800">
            <v>7</v>
          </cell>
          <cell r="K17800">
            <v>7</v>
          </cell>
          <cell r="L17800">
            <v>7</v>
          </cell>
        </row>
        <row r="17801">
          <cell r="E17801">
            <v>37159</v>
          </cell>
          <cell r="F17801">
            <v>11</v>
          </cell>
          <cell r="G17801">
            <v>6</v>
          </cell>
          <cell r="H17801">
            <v>7</v>
          </cell>
          <cell r="I17801">
            <v>17</v>
          </cell>
          <cell r="J17801">
            <v>6</v>
          </cell>
          <cell r="K17801">
            <v>6</v>
          </cell>
          <cell r="L17801">
            <v>6</v>
          </cell>
        </row>
        <row r="17802">
          <cell r="E17802">
            <v>37160</v>
          </cell>
          <cell r="F17802">
            <v>7</v>
          </cell>
          <cell r="G17802">
            <v>13</v>
          </cell>
          <cell r="H17802">
            <v>11</v>
          </cell>
          <cell r="I17802">
            <v>15</v>
          </cell>
          <cell r="J17802">
            <v>24</v>
          </cell>
          <cell r="K17802">
            <v>13</v>
          </cell>
          <cell r="L17802">
            <v>11</v>
          </cell>
        </row>
        <row r="17803">
          <cell r="E17803">
            <v>37161</v>
          </cell>
          <cell r="F17803">
            <v>11</v>
          </cell>
          <cell r="G17803">
            <v>17</v>
          </cell>
          <cell r="H17803">
            <v>11</v>
          </cell>
          <cell r="I17803">
            <v>7</v>
          </cell>
          <cell r="J17803">
            <v>6</v>
          </cell>
          <cell r="K17803">
            <v>6</v>
          </cell>
          <cell r="L17803">
            <v>4</v>
          </cell>
        </row>
        <row r="17804">
          <cell r="E17804">
            <v>37162</v>
          </cell>
          <cell r="F17804">
            <v>11</v>
          </cell>
          <cell r="G17804">
            <v>4</v>
          </cell>
          <cell r="H17804">
            <v>30</v>
          </cell>
          <cell r="I17804">
            <v>19</v>
          </cell>
          <cell r="J17804">
            <v>15</v>
          </cell>
          <cell r="K17804">
            <v>13</v>
          </cell>
          <cell r="L17804">
            <v>7</v>
          </cell>
        </row>
        <row r="17805">
          <cell r="E17805">
            <v>37163</v>
          </cell>
          <cell r="F17805">
            <v>0</v>
          </cell>
          <cell r="G17805">
            <v>11</v>
          </cell>
          <cell r="H17805">
            <v>0</v>
          </cell>
          <cell r="I17805">
            <v>4</v>
          </cell>
          <cell r="J17805">
            <v>6</v>
          </cell>
          <cell r="K17805">
            <v>6</v>
          </cell>
          <cell r="L17805">
            <v>9</v>
          </cell>
        </row>
        <row r="17806">
          <cell r="E17806">
            <v>37164</v>
          </cell>
          <cell r="F17806">
            <v>4</v>
          </cell>
          <cell r="G17806">
            <v>6</v>
          </cell>
          <cell r="H17806">
            <v>11</v>
          </cell>
          <cell r="I17806">
            <v>17</v>
          </cell>
          <cell r="J17806">
            <v>24</v>
          </cell>
          <cell r="K17806">
            <v>15</v>
          </cell>
          <cell r="L17806">
            <v>24</v>
          </cell>
        </row>
        <row r="17807">
          <cell r="E17807">
            <v>37165</v>
          </cell>
          <cell r="F17807">
            <v>15</v>
          </cell>
          <cell r="G17807">
            <v>11</v>
          </cell>
          <cell r="H17807">
            <v>9</v>
          </cell>
          <cell r="I17807">
            <v>13</v>
          </cell>
          <cell r="J17807">
            <v>9</v>
          </cell>
          <cell r="K17807">
            <v>13</v>
          </cell>
          <cell r="L17807">
            <v>11</v>
          </cell>
        </row>
        <row r="17808">
          <cell r="E17808">
            <v>37166</v>
          </cell>
          <cell r="F17808">
            <v>4</v>
          </cell>
          <cell r="G17808">
            <v>0</v>
          </cell>
          <cell r="H17808">
            <v>4</v>
          </cell>
          <cell r="I17808">
            <v>4</v>
          </cell>
          <cell r="J17808">
            <v>4</v>
          </cell>
          <cell r="K17808">
            <v>0</v>
          </cell>
          <cell r="L17808">
            <v>0</v>
          </cell>
        </row>
        <row r="17809">
          <cell r="E17809">
            <v>37167</v>
          </cell>
          <cell r="F17809">
            <v>20</v>
          </cell>
          <cell r="G17809">
            <v>19</v>
          </cell>
          <cell r="H17809">
            <v>28</v>
          </cell>
          <cell r="I17809">
            <v>24</v>
          </cell>
          <cell r="J17809">
            <v>15</v>
          </cell>
          <cell r="K17809">
            <v>19</v>
          </cell>
          <cell r="L17809">
            <v>17</v>
          </cell>
        </row>
        <row r="17810">
          <cell r="E17810">
            <v>37168</v>
          </cell>
          <cell r="F17810">
            <v>22</v>
          </cell>
          <cell r="G17810">
            <v>24</v>
          </cell>
          <cell r="H17810">
            <v>11</v>
          </cell>
          <cell r="I17810">
            <v>19</v>
          </cell>
          <cell r="J17810">
            <v>19</v>
          </cell>
          <cell r="K17810">
            <v>22</v>
          </cell>
          <cell r="L17810">
            <v>28</v>
          </cell>
        </row>
        <row r="17811">
          <cell r="E17811">
            <v>37169</v>
          </cell>
          <cell r="F17811">
            <v>11</v>
          </cell>
          <cell r="G17811">
            <v>9</v>
          </cell>
          <cell r="H17811">
            <v>7</v>
          </cell>
          <cell r="I17811">
            <v>7</v>
          </cell>
          <cell r="J17811">
            <v>4</v>
          </cell>
          <cell r="K17811">
            <v>11</v>
          </cell>
          <cell r="L17811">
            <v>6</v>
          </cell>
        </row>
        <row r="17812">
          <cell r="E17812">
            <v>37170</v>
          </cell>
          <cell r="F17812">
            <v>6</v>
          </cell>
          <cell r="G17812">
            <v>7</v>
          </cell>
          <cell r="H17812">
            <v>7</v>
          </cell>
          <cell r="I17812">
            <v>4</v>
          </cell>
          <cell r="J17812">
            <v>6</v>
          </cell>
          <cell r="K17812">
            <v>4</v>
          </cell>
          <cell r="L17812">
            <v>6</v>
          </cell>
        </row>
        <row r="17813">
          <cell r="E17813">
            <v>37171</v>
          </cell>
          <cell r="F17813">
            <v>41</v>
          </cell>
          <cell r="G17813">
            <v>43</v>
          </cell>
          <cell r="H17813">
            <v>37</v>
          </cell>
          <cell r="I17813">
            <v>35</v>
          </cell>
          <cell r="J17813">
            <v>32</v>
          </cell>
          <cell r="K17813">
            <v>33</v>
          </cell>
          <cell r="L17813">
            <v>28</v>
          </cell>
        </row>
        <row r="17814">
          <cell r="E17814">
            <v>37172</v>
          </cell>
          <cell r="F17814">
            <v>20</v>
          </cell>
          <cell r="G17814">
            <v>24</v>
          </cell>
          <cell r="H17814">
            <v>13</v>
          </cell>
          <cell r="I17814">
            <v>9</v>
          </cell>
          <cell r="J17814">
            <v>24</v>
          </cell>
          <cell r="K17814">
            <v>9</v>
          </cell>
          <cell r="L17814">
            <v>6</v>
          </cell>
        </row>
        <row r="17815">
          <cell r="E17815">
            <v>37173</v>
          </cell>
          <cell r="F17815">
            <v>15</v>
          </cell>
          <cell r="G17815">
            <v>13</v>
          </cell>
          <cell r="H17815">
            <v>15</v>
          </cell>
          <cell r="I17815">
            <v>7</v>
          </cell>
          <cell r="J17815">
            <v>11</v>
          </cell>
          <cell r="K17815">
            <v>0</v>
          </cell>
          <cell r="L17815">
            <v>15</v>
          </cell>
        </row>
        <row r="17816">
          <cell r="E17816">
            <v>37174</v>
          </cell>
          <cell r="F17816">
            <v>22</v>
          </cell>
          <cell r="G17816">
            <v>22</v>
          </cell>
          <cell r="H17816">
            <v>22</v>
          </cell>
          <cell r="I17816">
            <v>13</v>
          </cell>
          <cell r="J17816">
            <v>13</v>
          </cell>
          <cell r="K17816">
            <v>15</v>
          </cell>
          <cell r="L17816">
            <v>9</v>
          </cell>
        </row>
        <row r="17817">
          <cell r="E17817">
            <v>37175</v>
          </cell>
          <cell r="F17817">
            <v>41</v>
          </cell>
          <cell r="G17817">
            <v>43</v>
          </cell>
          <cell r="H17817">
            <v>26</v>
          </cell>
          <cell r="I17817">
            <v>28</v>
          </cell>
          <cell r="J17817">
            <v>19</v>
          </cell>
          <cell r="K17817">
            <v>17</v>
          </cell>
          <cell r="L17817">
            <v>15</v>
          </cell>
        </row>
        <row r="17818">
          <cell r="E17818">
            <v>37176</v>
          </cell>
          <cell r="F17818">
            <v>17</v>
          </cell>
          <cell r="G17818">
            <v>11</v>
          </cell>
          <cell r="H17818">
            <v>15</v>
          </cell>
          <cell r="I17818">
            <v>6</v>
          </cell>
          <cell r="J17818">
            <v>13</v>
          </cell>
          <cell r="K17818">
            <v>7</v>
          </cell>
          <cell r="L17818">
            <v>7</v>
          </cell>
        </row>
        <row r="17819">
          <cell r="E17819">
            <v>37177</v>
          </cell>
          <cell r="F17819">
            <v>24</v>
          </cell>
          <cell r="G17819">
            <v>37</v>
          </cell>
          <cell r="H17819">
            <v>11</v>
          </cell>
          <cell r="I17819">
            <v>13</v>
          </cell>
          <cell r="J17819">
            <v>9</v>
          </cell>
          <cell r="K17819">
            <v>6</v>
          </cell>
          <cell r="L17819">
            <v>15</v>
          </cell>
        </row>
        <row r="17820">
          <cell r="E17820">
            <v>37178</v>
          </cell>
          <cell r="F17820">
            <v>7</v>
          </cell>
          <cell r="G17820">
            <v>6</v>
          </cell>
          <cell r="H17820">
            <v>11</v>
          </cell>
          <cell r="I17820">
            <v>7</v>
          </cell>
          <cell r="J17820">
            <v>4</v>
          </cell>
          <cell r="K17820">
            <v>7</v>
          </cell>
          <cell r="L17820">
            <v>15</v>
          </cell>
        </row>
        <row r="17821">
          <cell r="E17821">
            <v>37179</v>
          </cell>
          <cell r="F17821">
            <v>6</v>
          </cell>
          <cell r="G17821">
            <v>0</v>
          </cell>
          <cell r="H17821">
            <v>0</v>
          </cell>
          <cell r="I17821">
            <v>4</v>
          </cell>
          <cell r="J17821">
            <v>4</v>
          </cell>
          <cell r="K17821">
            <v>6</v>
          </cell>
          <cell r="L17821">
            <v>4</v>
          </cell>
        </row>
        <row r="17822">
          <cell r="E17822">
            <v>37180</v>
          </cell>
          <cell r="F17822">
            <v>11</v>
          </cell>
          <cell r="G17822">
            <v>17</v>
          </cell>
          <cell r="H17822">
            <v>15</v>
          </cell>
          <cell r="I17822">
            <v>15</v>
          </cell>
          <cell r="J17822">
            <v>9</v>
          </cell>
          <cell r="K17822">
            <v>9</v>
          </cell>
          <cell r="L17822">
            <v>9</v>
          </cell>
        </row>
        <row r="17823">
          <cell r="E17823">
            <v>37181</v>
          </cell>
          <cell r="F17823">
            <v>48</v>
          </cell>
          <cell r="G17823">
            <v>39</v>
          </cell>
          <cell r="H17823">
            <v>32</v>
          </cell>
          <cell r="I17823">
            <v>22</v>
          </cell>
          <cell r="J17823">
            <v>15</v>
          </cell>
          <cell r="K17823">
            <v>13</v>
          </cell>
          <cell r="L17823">
            <v>9</v>
          </cell>
        </row>
        <row r="17824">
          <cell r="E17824">
            <v>37182</v>
          </cell>
          <cell r="F17824">
            <v>20</v>
          </cell>
          <cell r="G17824">
            <v>22</v>
          </cell>
          <cell r="H17824">
            <v>17</v>
          </cell>
          <cell r="I17824">
            <v>19</v>
          </cell>
          <cell r="J17824">
            <v>20</v>
          </cell>
          <cell r="K17824">
            <v>41</v>
          </cell>
          <cell r="L17824">
            <v>33</v>
          </cell>
        </row>
        <row r="17825">
          <cell r="E17825">
            <v>37183</v>
          </cell>
          <cell r="F17825">
            <v>24</v>
          </cell>
          <cell r="G17825">
            <v>32</v>
          </cell>
          <cell r="H17825">
            <v>17</v>
          </cell>
          <cell r="I17825">
            <v>6</v>
          </cell>
          <cell r="J17825">
            <v>20</v>
          </cell>
          <cell r="K17825">
            <v>19</v>
          </cell>
          <cell r="L17825">
            <v>20</v>
          </cell>
        </row>
        <row r="17826">
          <cell r="E17826">
            <v>37184</v>
          </cell>
          <cell r="F17826">
            <v>17</v>
          </cell>
          <cell r="G17826">
            <v>13</v>
          </cell>
          <cell r="H17826">
            <v>9</v>
          </cell>
          <cell r="I17826">
            <v>9</v>
          </cell>
          <cell r="J17826">
            <v>9</v>
          </cell>
          <cell r="K17826">
            <v>9</v>
          </cell>
          <cell r="L17826">
            <v>13</v>
          </cell>
        </row>
        <row r="17827">
          <cell r="E17827">
            <v>37185</v>
          </cell>
          <cell r="F17827">
            <v>9</v>
          </cell>
          <cell r="G17827">
            <v>9</v>
          </cell>
          <cell r="H17827">
            <v>6</v>
          </cell>
          <cell r="I17827">
            <v>6</v>
          </cell>
          <cell r="J17827">
            <v>4</v>
          </cell>
          <cell r="K17827">
            <v>0</v>
          </cell>
          <cell r="L17827">
            <v>4</v>
          </cell>
        </row>
        <row r="17828">
          <cell r="E17828">
            <v>37186</v>
          </cell>
          <cell r="F17828">
            <v>13</v>
          </cell>
          <cell r="G17828">
            <v>9</v>
          </cell>
          <cell r="H17828">
            <v>11</v>
          </cell>
          <cell r="I17828">
            <v>7</v>
          </cell>
          <cell r="J17828">
            <v>6</v>
          </cell>
          <cell r="K17828">
            <v>11</v>
          </cell>
          <cell r="L17828">
            <v>7</v>
          </cell>
        </row>
        <row r="17829">
          <cell r="E17829">
            <v>37187</v>
          </cell>
          <cell r="F17829">
            <v>15</v>
          </cell>
          <cell r="G17829">
            <v>17</v>
          </cell>
          <cell r="H17829">
            <v>13</v>
          </cell>
          <cell r="I17829">
            <v>9</v>
          </cell>
          <cell r="J17829">
            <v>7</v>
          </cell>
          <cell r="K17829">
            <v>4</v>
          </cell>
          <cell r="L17829">
            <v>4</v>
          </cell>
        </row>
        <row r="17830">
          <cell r="E17830">
            <v>37188</v>
          </cell>
          <cell r="F17830">
            <v>4</v>
          </cell>
          <cell r="G17830">
            <v>0</v>
          </cell>
          <cell r="H17830">
            <v>7</v>
          </cell>
          <cell r="I17830">
            <v>7</v>
          </cell>
          <cell r="J17830">
            <v>7</v>
          </cell>
          <cell r="K17830">
            <v>7</v>
          </cell>
          <cell r="L17830">
            <v>11</v>
          </cell>
        </row>
        <row r="17831">
          <cell r="E17831">
            <v>37189</v>
          </cell>
          <cell r="F17831">
            <v>0</v>
          </cell>
          <cell r="G17831">
            <v>9</v>
          </cell>
          <cell r="H17831">
            <v>7</v>
          </cell>
          <cell r="I17831">
            <v>0</v>
          </cell>
          <cell r="J17831">
            <v>6</v>
          </cell>
          <cell r="K17831">
            <v>0</v>
          </cell>
          <cell r="L17831">
            <v>6</v>
          </cell>
        </row>
        <row r="17832">
          <cell r="E17832">
            <v>37190</v>
          </cell>
          <cell r="F17832">
            <v>13</v>
          </cell>
          <cell r="G17832">
            <v>19</v>
          </cell>
          <cell r="H17832">
            <v>9</v>
          </cell>
          <cell r="I17832">
            <v>9</v>
          </cell>
          <cell r="J17832">
            <v>9</v>
          </cell>
          <cell r="K17832">
            <v>15</v>
          </cell>
          <cell r="L17832">
            <v>9</v>
          </cell>
        </row>
        <row r="17833">
          <cell r="E17833">
            <v>37191</v>
          </cell>
          <cell r="F17833">
            <v>19</v>
          </cell>
          <cell r="G17833">
            <v>17</v>
          </cell>
          <cell r="H17833">
            <v>9</v>
          </cell>
          <cell r="I17833">
            <v>9</v>
          </cell>
          <cell r="J17833">
            <v>24</v>
          </cell>
          <cell r="K17833">
            <v>17</v>
          </cell>
          <cell r="L17833">
            <v>19</v>
          </cell>
        </row>
        <row r="17834">
          <cell r="E17834">
            <v>37192</v>
          </cell>
          <cell r="F17834">
            <v>7</v>
          </cell>
          <cell r="G17834">
            <v>4</v>
          </cell>
          <cell r="H17834">
            <v>7</v>
          </cell>
          <cell r="I17834">
            <v>6</v>
          </cell>
          <cell r="J17834">
            <v>0</v>
          </cell>
          <cell r="K17834">
            <v>9</v>
          </cell>
          <cell r="L17834">
            <v>9</v>
          </cell>
        </row>
        <row r="17835">
          <cell r="E17835">
            <v>37193</v>
          </cell>
          <cell r="F17835">
            <v>9</v>
          </cell>
          <cell r="G17835">
            <v>7</v>
          </cell>
          <cell r="H17835">
            <v>0</v>
          </cell>
          <cell r="I17835">
            <v>4</v>
          </cell>
          <cell r="J17835">
            <v>7</v>
          </cell>
          <cell r="K17835">
            <v>0</v>
          </cell>
          <cell r="L17835">
            <v>15</v>
          </cell>
        </row>
        <row r="17836">
          <cell r="E17836">
            <v>37194</v>
          </cell>
          <cell r="F17836">
            <v>13</v>
          </cell>
          <cell r="G17836">
            <v>15</v>
          </cell>
          <cell r="H17836">
            <v>11</v>
          </cell>
          <cell r="I17836">
            <v>11</v>
          </cell>
          <cell r="J17836">
            <v>11</v>
          </cell>
          <cell r="K17836">
            <v>0</v>
          </cell>
          <cell r="L17836">
            <v>6</v>
          </cell>
        </row>
        <row r="17837">
          <cell r="E17837">
            <v>37195</v>
          </cell>
          <cell r="F17837">
            <v>9</v>
          </cell>
          <cell r="G17837">
            <v>11</v>
          </cell>
          <cell r="H17837">
            <v>6</v>
          </cell>
          <cell r="I17837">
            <v>7</v>
          </cell>
          <cell r="J17837">
            <v>17</v>
          </cell>
          <cell r="K17837">
            <v>11</v>
          </cell>
          <cell r="L17837">
            <v>11</v>
          </cell>
        </row>
        <row r="17838">
          <cell r="E17838">
            <v>37196</v>
          </cell>
          <cell r="F17838">
            <v>20</v>
          </cell>
          <cell r="G17838">
            <v>26</v>
          </cell>
          <cell r="H17838">
            <v>22</v>
          </cell>
          <cell r="I17838">
            <v>19</v>
          </cell>
          <cell r="J17838">
            <v>7</v>
          </cell>
          <cell r="K17838">
            <v>6</v>
          </cell>
          <cell r="L17838">
            <v>9</v>
          </cell>
        </row>
        <row r="17839">
          <cell r="E17839">
            <v>37197</v>
          </cell>
          <cell r="F17839">
            <v>9</v>
          </cell>
          <cell r="G17839">
            <v>13</v>
          </cell>
          <cell r="H17839">
            <v>4</v>
          </cell>
          <cell r="I17839">
            <v>0</v>
          </cell>
          <cell r="J17839">
            <v>9</v>
          </cell>
          <cell r="K17839">
            <v>22</v>
          </cell>
          <cell r="L17839">
            <v>9</v>
          </cell>
        </row>
        <row r="17840">
          <cell r="E17840">
            <v>37198</v>
          </cell>
          <cell r="F17840">
            <v>9</v>
          </cell>
          <cell r="G17840">
            <v>0</v>
          </cell>
          <cell r="H17840">
            <v>7</v>
          </cell>
          <cell r="I17840">
            <v>9</v>
          </cell>
          <cell r="J17840">
            <v>0</v>
          </cell>
          <cell r="K17840">
            <v>0</v>
          </cell>
          <cell r="L17840">
            <v>11</v>
          </cell>
        </row>
        <row r="17841">
          <cell r="E17841">
            <v>37199</v>
          </cell>
          <cell r="F17841">
            <v>9</v>
          </cell>
          <cell r="G17841">
            <v>7</v>
          </cell>
          <cell r="H17841">
            <v>11</v>
          </cell>
          <cell r="I17841">
            <v>11</v>
          </cell>
          <cell r="J17841">
            <v>11</v>
          </cell>
          <cell r="K17841">
            <v>9</v>
          </cell>
          <cell r="L17841">
            <v>33</v>
          </cell>
        </row>
        <row r="17842">
          <cell r="E17842">
            <v>37200</v>
          </cell>
          <cell r="F17842">
            <v>30</v>
          </cell>
          <cell r="G17842">
            <v>28</v>
          </cell>
          <cell r="H17842">
            <v>32</v>
          </cell>
          <cell r="I17842">
            <v>24</v>
          </cell>
          <cell r="J17842">
            <v>19</v>
          </cell>
          <cell r="K17842">
            <v>17</v>
          </cell>
          <cell r="L17842">
            <v>13</v>
          </cell>
        </row>
        <row r="17843">
          <cell r="E17843">
            <v>37201</v>
          </cell>
          <cell r="F17843">
            <v>17</v>
          </cell>
          <cell r="G17843">
            <v>15</v>
          </cell>
          <cell r="H17843">
            <v>13</v>
          </cell>
          <cell r="I17843">
            <v>17</v>
          </cell>
          <cell r="J17843">
            <v>24</v>
          </cell>
          <cell r="K17843">
            <v>17</v>
          </cell>
          <cell r="L17843">
            <v>19</v>
          </cell>
        </row>
        <row r="17844">
          <cell r="E17844">
            <v>37202</v>
          </cell>
          <cell r="F17844">
            <v>9</v>
          </cell>
          <cell r="G17844">
            <v>6</v>
          </cell>
          <cell r="H17844">
            <v>7</v>
          </cell>
          <cell r="I17844">
            <v>19</v>
          </cell>
          <cell r="J17844">
            <v>4</v>
          </cell>
          <cell r="K17844">
            <v>11</v>
          </cell>
          <cell r="L17844">
            <v>7</v>
          </cell>
        </row>
        <row r="17845">
          <cell r="E17845">
            <v>37203</v>
          </cell>
          <cell r="F17845">
            <v>19</v>
          </cell>
          <cell r="G17845">
            <v>19</v>
          </cell>
          <cell r="H17845">
            <v>9</v>
          </cell>
          <cell r="I17845">
            <v>11</v>
          </cell>
          <cell r="J17845">
            <v>7</v>
          </cell>
          <cell r="K17845">
            <v>9</v>
          </cell>
          <cell r="L17845">
            <v>4</v>
          </cell>
        </row>
        <row r="17846">
          <cell r="E17846">
            <v>37204</v>
          </cell>
          <cell r="F17846">
            <v>9</v>
          </cell>
          <cell r="G17846">
            <v>4</v>
          </cell>
          <cell r="H17846">
            <v>22</v>
          </cell>
          <cell r="I17846">
            <v>4</v>
          </cell>
          <cell r="J17846">
            <v>13</v>
          </cell>
          <cell r="K17846">
            <v>33</v>
          </cell>
          <cell r="L17846">
            <v>30</v>
          </cell>
        </row>
        <row r="17847">
          <cell r="E17847">
            <v>37205</v>
          </cell>
          <cell r="F17847">
            <v>4</v>
          </cell>
          <cell r="G17847">
            <v>11</v>
          </cell>
          <cell r="H17847">
            <v>4</v>
          </cell>
          <cell r="I17847">
            <v>11</v>
          </cell>
          <cell r="J17847">
            <v>13</v>
          </cell>
          <cell r="K17847">
            <v>4</v>
          </cell>
          <cell r="L17847">
            <v>11</v>
          </cell>
        </row>
        <row r="17848">
          <cell r="E17848">
            <v>37206</v>
          </cell>
          <cell r="F17848">
            <v>6</v>
          </cell>
          <cell r="G17848">
            <v>0</v>
          </cell>
          <cell r="H17848">
            <v>0</v>
          </cell>
          <cell r="I17848">
            <v>4</v>
          </cell>
          <cell r="J17848">
            <v>7</v>
          </cell>
          <cell r="K17848">
            <v>6</v>
          </cell>
          <cell r="L17848">
            <v>0</v>
          </cell>
        </row>
        <row r="17849">
          <cell r="E17849">
            <v>37207</v>
          </cell>
          <cell r="F17849">
            <v>15</v>
          </cell>
          <cell r="G17849">
            <v>17</v>
          </cell>
          <cell r="H17849">
            <v>11</v>
          </cell>
          <cell r="I17849">
            <v>11</v>
          </cell>
          <cell r="J17849">
            <v>19</v>
          </cell>
          <cell r="K17849">
            <v>9</v>
          </cell>
          <cell r="L17849">
            <v>0</v>
          </cell>
        </row>
        <row r="17850">
          <cell r="E17850">
            <v>37208</v>
          </cell>
          <cell r="F17850">
            <v>4</v>
          </cell>
          <cell r="G17850">
            <v>4</v>
          </cell>
          <cell r="H17850">
            <v>9</v>
          </cell>
          <cell r="I17850">
            <v>7</v>
          </cell>
          <cell r="J17850">
            <v>7</v>
          </cell>
          <cell r="K17850">
            <v>11</v>
          </cell>
          <cell r="L17850">
            <v>11</v>
          </cell>
        </row>
        <row r="17851">
          <cell r="E17851">
            <v>37209</v>
          </cell>
          <cell r="F17851">
            <v>19</v>
          </cell>
          <cell r="G17851">
            <v>15</v>
          </cell>
          <cell r="H17851">
            <v>7</v>
          </cell>
          <cell r="I17851">
            <v>6</v>
          </cell>
          <cell r="J17851">
            <v>7</v>
          </cell>
          <cell r="K17851">
            <v>9</v>
          </cell>
          <cell r="L17851">
            <v>0</v>
          </cell>
        </row>
        <row r="17852">
          <cell r="E17852">
            <v>37210</v>
          </cell>
          <cell r="F17852">
            <v>6</v>
          </cell>
          <cell r="G17852">
            <v>0</v>
          </cell>
          <cell r="H17852">
            <v>7</v>
          </cell>
          <cell r="I17852">
            <v>4</v>
          </cell>
          <cell r="J17852">
            <v>13</v>
          </cell>
          <cell r="K17852">
            <v>17</v>
          </cell>
          <cell r="L17852">
            <v>15</v>
          </cell>
        </row>
        <row r="17853">
          <cell r="E17853">
            <v>37211</v>
          </cell>
          <cell r="F17853">
            <v>22</v>
          </cell>
          <cell r="G17853">
            <v>24</v>
          </cell>
          <cell r="H17853">
            <v>20</v>
          </cell>
          <cell r="I17853">
            <v>20</v>
          </cell>
          <cell r="J17853">
            <v>11</v>
          </cell>
          <cell r="K17853">
            <v>13</v>
          </cell>
          <cell r="L17853">
            <v>0</v>
          </cell>
        </row>
        <row r="17854">
          <cell r="E17854">
            <v>37212</v>
          </cell>
          <cell r="F17854">
            <v>4</v>
          </cell>
          <cell r="G17854">
            <v>6</v>
          </cell>
          <cell r="H17854">
            <v>0</v>
          </cell>
          <cell r="I17854">
            <v>28</v>
          </cell>
          <cell r="J17854">
            <v>26</v>
          </cell>
          <cell r="K17854">
            <v>20</v>
          </cell>
          <cell r="L17854">
            <v>13</v>
          </cell>
        </row>
        <row r="17855">
          <cell r="E17855">
            <v>37213</v>
          </cell>
          <cell r="F17855">
            <v>4</v>
          </cell>
          <cell r="G17855">
            <v>4</v>
          </cell>
          <cell r="H17855">
            <v>6</v>
          </cell>
          <cell r="I17855">
            <v>7</v>
          </cell>
          <cell r="J17855">
            <v>4</v>
          </cell>
          <cell r="K17855">
            <v>4</v>
          </cell>
          <cell r="L17855">
            <v>4</v>
          </cell>
        </row>
        <row r="17856">
          <cell r="E17856">
            <v>37214</v>
          </cell>
          <cell r="F17856">
            <v>13</v>
          </cell>
          <cell r="G17856">
            <v>7</v>
          </cell>
          <cell r="H17856">
            <v>9</v>
          </cell>
          <cell r="I17856">
            <v>6</v>
          </cell>
          <cell r="J17856">
            <v>7</v>
          </cell>
          <cell r="K17856">
            <v>15</v>
          </cell>
          <cell r="L17856">
            <v>20</v>
          </cell>
        </row>
        <row r="17857">
          <cell r="E17857">
            <v>37215</v>
          </cell>
          <cell r="F17857">
            <v>7</v>
          </cell>
          <cell r="G17857">
            <v>15</v>
          </cell>
          <cell r="H17857">
            <v>13</v>
          </cell>
          <cell r="I17857">
            <v>6</v>
          </cell>
          <cell r="J17857">
            <v>6</v>
          </cell>
          <cell r="K17857">
            <v>11</v>
          </cell>
          <cell r="L17857">
            <v>6</v>
          </cell>
        </row>
        <row r="17858">
          <cell r="E17858">
            <v>37216</v>
          </cell>
          <cell r="F17858">
            <v>6</v>
          </cell>
          <cell r="G17858">
            <v>9</v>
          </cell>
          <cell r="H17858">
            <v>0</v>
          </cell>
          <cell r="I17858">
            <v>0</v>
          </cell>
          <cell r="J17858">
            <v>9</v>
          </cell>
          <cell r="K17858">
            <v>0</v>
          </cell>
          <cell r="L17858">
            <v>0</v>
          </cell>
        </row>
        <row r="17859">
          <cell r="E17859">
            <v>37217</v>
          </cell>
          <cell r="F17859">
            <v>7</v>
          </cell>
          <cell r="G17859">
            <v>4</v>
          </cell>
          <cell r="H17859">
            <v>7</v>
          </cell>
          <cell r="I17859">
            <v>0</v>
          </cell>
          <cell r="J17859">
            <v>0</v>
          </cell>
          <cell r="K17859">
            <v>7</v>
          </cell>
          <cell r="L17859">
            <v>4</v>
          </cell>
        </row>
        <row r="17860">
          <cell r="E17860">
            <v>37218</v>
          </cell>
          <cell r="F17860">
            <v>7</v>
          </cell>
          <cell r="G17860">
            <v>6</v>
          </cell>
          <cell r="H17860">
            <v>11</v>
          </cell>
          <cell r="I17860">
            <v>7</v>
          </cell>
          <cell r="J17860">
            <v>7</v>
          </cell>
          <cell r="K17860">
            <v>6</v>
          </cell>
          <cell r="L17860">
            <v>7</v>
          </cell>
        </row>
        <row r="17861">
          <cell r="E17861">
            <v>37219</v>
          </cell>
          <cell r="F17861">
            <v>6</v>
          </cell>
          <cell r="G17861">
            <v>4</v>
          </cell>
          <cell r="H17861">
            <v>9</v>
          </cell>
          <cell r="I17861">
            <v>7</v>
          </cell>
          <cell r="J17861">
            <v>4</v>
          </cell>
          <cell r="K17861">
            <v>6</v>
          </cell>
          <cell r="L17861">
            <v>6</v>
          </cell>
        </row>
        <row r="17862">
          <cell r="E17862">
            <v>37220</v>
          </cell>
          <cell r="F17862">
            <v>13</v>
          </cell>
          <cell r="G17862">
            <v>11</v>
          </cell>
          <cell r="H17862">
            <v>20</v>
          </cell>
          <cell r="I17862">
            <v>11</v>
          </cell>
          <cell r="J17862">
            <v>11</v>
          </cell>
          <cell r="K17862">
            <v>13</v>
          </cell>
          <cell r="L17862">
            <v>7</v>
          </cell>
        </row>
        <row r="17863">
          <cell r="E17863">
            <v>37221</v>
          </cell>
          <cell r="F17863">
            <v>17</v>
          </cell>
          <cell r="G17863">
            <v>13</v>
          </cell>
          <cell r="H17863">
            <v>13</v>
          </cell>
          <cell r="I17863">
            <v>11</v>
          </cell>
          <cell r="J17863">
            <v>11</v>
          </cell>
          <cell r="K17863">
            <v>9</v>
          </cell>
          <cell r="L17863">
            <v>9</v>
          </cell>
        </row>
        <row r="17864">
          <cell r="E17864">
            <v>37222</v>
          </cell>
          <cell r="F17864">
            <v>13</v>
          </cell>
          <cell r="G17864">
            <v>9</v>
          </cell>
          <cell r="H17864">
            <v>11</v>
          </cell>
          <cell r="I17864">
            <v>9</v>
          </cell>
          <cell r="J17864">
            <v>9</v>
          </cell>
          <cell r="K17864">
            <v>11</v>
          </cell>
          <cell r="L17864">
            <v>11</v>
          </cell>
        </row>
        <row r="17865">
          <cell r="E17865">
            <v>37223</v>
          </cell>
          <cell r="F17865">
            <v>11</v>
          </cell>
          <cell r="G17865">
            <v>7</v>
          </cell>
          <cell r="H17865">
            <v>7</v>
          </cell>
          <cell r="I17865">
            <v>6</v>
          </cell>
          <cell r="J17865">
            <v>5</v>
          </cell>
          <cell r="K17865">
            <v>4</v>
          </cell>
          <cell r="L17865">
            <v>4</v>
          </cell>
        </row>
        <row r="17866">
          <cell r="E17866">
            <v>37224</v>
          </cell>
          <cell r="F17866">
            <v>4</v>
          </cell>
          <cell r="G17866">
            <v>4</v>
          </cell>
          <cell r="H17866">
            <v>9</v>
          </cell>
          <cell r="I17866">
            <v>7</v>
          </cell>
          <cell r="J17866">
            <v>7</v>
          </cell>
          <cell r="K17866">
            <v>7</v>
          </cell>
          <cell r="L17866">
            <v>11</v>
          </cell>
        </row>
        <row r="17867">
          <cell r="E17867">
            <v>37225</v>
          </cell>
          <cell r="F17867">
            <v>17</v>
          </cell>
          <cell r="G17867">
            <v>17</v>
          </cell>
          <cell r="H17867">
            <v>17</v>
          </cell>
          <cell r="I17867">
            <v>22</v>
          </cell>
          <cell r="J17867">
            <v>24</v>
          </cell>
          <cell r="K17867">
            <v>22</v>
          </cell>
          <cell r="L17867">
            <v>22</v>
          </cell>
        </row>
        <row r="17868">
          <cell r="E17868">
            <v>37226</v>
          </cell>
          <cell r="F17868">
            <v>11</v>
          </cell>
          <cell r="G17868">
            <v>9</v>
          </cell>
          <cell r="H17868">
            <v>13</v>
          </cell>
          <cell r="I17868">
            <v>11</v>
          </cell>
          <cell r="J17868">
            <v>13</v>
          </cell>
          <cell r="K17868">
            <v>6</v>
          </cell>
          <cell r="L17868">
            <v>6</v>
          </cell>
        </row>
        <row r="17869">
          <cell r="E17869">
            <v>37227</v>
          </cell>
          <cell r="F17869">
            <v>11</v>
          </cell>
          <cell r="G17869">
            <v>9</v>
          </cell>
          <cell r="H17869">
            <v>9</v>
          </cell>
          <cell r="I17869">
            <v>13</v>
          </cell>
          <cell r="J17869">
            <v>0</v>
          </cell>
          <cell r="K17869">
            <v>7</v>
          </cell>
          <cell r="L17869">
            <v>4</v>
          </cell>
        </row>
        <row r="17870">
          <cell r="E17870">
            <v>37228</v>
          </cell>
          <cell r="F17870">
            <v>0</v>
          </cell>
          <cell r="G17870">
            <v>6</v>
          </cell>
          <cell r="H17870">
            <v>9</v>
          </cell>
          <cell r="I17870">
            <v>7</v>
          </cell>
          <cell r="J17870">
            <v>6</v>
          </cell>
          <cell r="K17870">
            <v>6</v>
          </cell>
          <cell r="L17870">
            <v>7</v>
          </cell>
        </row>
        <row r="17871">
          <cell r="E17871">
            <v>37229</v>
          </cell>
          <cell r="F17871">
            <v>9</v>
          </cell>
          <cell r="G17871">
            <v>7</v>
          </cell>
          <cell r="H17871">
            <v>13</v>
          </cell>
          <cell r="I17871">
            <v>19</v>
          </cell>
          <cell r="J17871">
            <v>11</v>
          </cell>
          <cell r="K17871">
            <v>11</v>
          </cell>
          <cell r="L17871">
            <v>9</v>
          </cell>
        </row>
        <row r="17872">
          <cell r="E17872">
            <v>37230</v>
          </cell>
          <cell r="F17872">
            <v>7</v>
          </cell>
          <cell r="G17872">
            <v>4</v>
          </cell>
          <cell r="H17872">
            <v>13</v>
          </cell>
          <cell r="I17872">
            <v>6</v>
          </cell>
          <cell r="J17872">
            <v>6</v>
          </cell>
          <cell r="K17872">
            <v>7</v>
          </cell>
          <cell r="L17872">
            <v>0</v>
          </cell>
        </row>
        <row r="17873">
          <cell r="E17873">
            <v>37231</v>
          </cell>
          <cell r="F17873">
            <v>0</v>
          </cell>
          <cell r="G17873">
            <v>6</v>
          </cell>
          <cell r="H17873">
            <v>6</v>
          </cell>
          <cell r="I17873">
            <v>13</v>
          </cell>
          <cell r="J17873">
            <v>9</v>
          </cell>
          <cell r="K17873">
            <v>7</v>
          </cell>
          <cell r="L17873">
            <v>11</v>
          </cell>
        </row>
        <row r="17874">
          <cell r="E17874">
            <v>37232</v>
          </cell>
          <cell r="F17874">
            <v>26</v>
          </cell>
          <cell r="G17874">
            <v>33</v>
          </cell>
          <cell r="H17874">
            <v>22</v>
          </cell>
          <cell r="I17874">
            <v>30</v>
          </cell>
          <cell r="J17874">
            <v>20</v>
          </cell>
          <cell r="K17874">
            <v>11</v>
          </cell>
          <cell r="L17874">
            <v>32</v>
          </cell>
        </row>
        <row r="17875">
          <cell r="E17875">
            <v>37233</v>
          </cell>
          <cell r="F17875">
            <v>13</v>
          </cell>
          <cell r="G17875">
            <v>39</v>
          </cell>
          <cell r="H17875">
            <v>26</v>
          </cell>
          <cell r="I17875">
            <v>24</v>
          </cell>
          <cell r="J17875">
            <v>17</v>
          </cell>
          <cell r="K17875">
            <v>24</v>
          </cell>
          <cell r="L17875">
            <v>17</v>
          </cell>
        </row>
        <row r="17876">
          <cell r="E17876">
            <v>37234</v>
          </cell>
          <cell r="F17876">
            <v>26</v>
          </cell>
          <cell r="G17876">
            <v>32</v>
          </cell>
          <cell r="H17876">
            <v>35</v>
          </cell>
          <cell r="I17876">
            <v>20</v>
          </cell>
          <cell r="J17876">
            <v>26</v>
          </cell>
          <cell r="K17876">
            <v>22</v>
          </cell>
          <cell r="L17876">
            <v>20</v>
          </cell>
        </row>
        <row r="17877">
          <cell r="E17877">
            <v>37235</v>
          </cell>
          <cell r="F17877">
            <v>7</v>
          </cell>
          <cell r="G17877">
            <v>7</v>
          </cell>
          <cell r="H17877">
            <v>9</v>
          </cell>
          <cell r="I17877">
            <v>13</v>
          </cell>
          <cell r="J17877">
            <v>11</v>
          </cell>
          <cell r="K17877">
            <v>9</v>
          </cell>
          <cell r="L17877">
            <v>7</v>
          </cell>
        </row>
        <row r="17878">
          <cell r="E17878">
            <v>37236</v>
          </cell>
          <cell r="F17878">
            <v>0</v>
          </cell>
          <cell r="G17878">
            <v>4</v>
          </cell>
          <cell r="H17878">
            <v>0</v>
          </cell>
          <cell r="I17878">
            <v>6</v>
          </cell>
          <cell r="J17878">
            <v>0</v>
          </cell>
          <cell r="K17878">
            <v>0</v>
          </cell>
          <cell r="L17878">
            <v>0</v>
          </cell>
        </row>
        <row r="17879">
          <cell r="E17879">
            <v>37237</v>
          </cell>
          <cell r="F17879">
            <v>13</v>
          </cell>
          <cell r="G17879">
            <v>7</v>
          </cell>
          <cell r="H17879">
            <v>9</v>
          </cell>
          <cell r="I17879">
            <v>6</v>
          </cell>
          <cell r="J17879">
            <v>6</v>
          </cell>
          <cell r="K17879">
            <v>6</v>
          </cell>
          <cell r="L17879">
            <v>9</v>
          </cell>
        </row>
        <row r="17880">
          <cell r="E17880">
            <v>37238</v>
          </cell>
          <cell r="F17880">
            <v>13</v>
          </cell>
          <cell r="G17880">
            <v>7</v>
          </cell>
          <cell r="H17880">
            <v>7</v>
          </cell>
          <cell r="I17880">
            <v>4</v>
          </cell>
          <cell r="J17880">
            <v>6</v>
          </cell>
          <cell r="K17880">
            <v>9</v>
          </cell>
          <cell r="L17880">
            <v>9</v>
          </cell>
        </row>
        <row r="17881">
          <cell r="E17881">
            <v>37239</v>
          </cell>
          <cell r="F17881">
            <v>6</v>
          </cell>
          <cell r="G17881">
            <v>9</v>
          </cell>
          <cell r="H17881">
            <v>4</v>
          </cell>
          <cell r="I17881">
            <v>15</v>
          </cell>
          <cell r="J17881">
            <v>0</v>
          </cell>
          <cell r="K17881">
            <v>7</v>
          </cell>
          <cell r="L17881">
            <v>4</v>
          </cell>
        </row>
        <row r="17882">
          <cell r="E17882">
            <v>37240</v>
          </cell>
          <cell r="F17882">
            <v>20</v>
          </cell>
          <cell r="G17882">
            <v>11</v>
          </cell>
          <cell r="H17882">
            <v>0</v>
          </cell>
          <cell r="I17882">
            <v>6</v>
          </cell>
          <cell r="J17882">
            <v>9</v>
          </cell>
          <cell r="K17882">
            <v>9</v>
          </cell>
          <cell r="L17882">
            <v>11</v>
          </cell>
        </row>
        <row r="17883">
          <cell r="E17883">
            <v>37241</v>
          </cell>
          <cell r="F17883">
            <v>33</v>
          </cell>
          <cell r="G17883">
            <v>35</v>
          </cell>
          <cell r="H17883">
            <v>28</v>
          </cell>
          <cell r="I17883">
            <v>7</v>
          </cell>
          <cell r="J17883">
            <v>4</v>
          </cell>
          <cell r="K17883">
            <v>13</v>
          </cell>
          <cell r="L17883">
            <v>4</v>
          </cell>
        </row>
        <row r="17884">
          <cell r="E17884">
            <v>37242</v>
          </cell>
          <cell r="F17884">
            <v>20</v>
          </cell>
          <cell r="G17884">
            <v>11</v>
          </cell>
          <cell r="H17884">
            <v>19</v>
          </cell>
          <cell r="I17884">
            <v>22</v>
          </cell>
          <cell r="J17884">
            <v>19</v>
          </cell>
          <cell r="K17884">
            <v>19</v>
          </cell>
          <cell r="L17884">
            <v>32</v>
          </cell>
        </row>
        <row r="17885">
          <cell r="E17885">
            <v>37243</v>
          </cell>
          <cell r="F17885">
            <v>17</v>
          </cell>
          <cell r="G17885">
            <v>22</v>
          </cell>
          <cell r="H17885">
            <v>19</v>
          </cell>
          <cell r="I17885">
            <v>13</v>
          </cell>
          <cell r="J17885">
            <v>13</v>
          </cell>
          <cell r="K17885">
            <v>17</v>
          </cell>
          <cell r="L17885">
            <v>15</v>
          </cell>
        </row>
        <row r="17886">
          <cell r="E17886">
            <v>37244</v>
          </cell>
          <cell r="F17886">
            <v>15</v>
          </cell>
          <cell r="G17886">
            <v>11</v>
          </cell>
          <cell r="H17886">
            <v>22</v>
          </cell>
          <cell r="I17886">
            <v>11</v>
          </cell>
          <cell r="J17886">
            <v>7</v>
          </cell>
          <cell r="K17886">
            <v>4</v>
          </cell>
          <cell r="L17886">
            <v>22</v>
          </cell>
        </row>
        <row r="17887">
          <cell r="E17887">
            <v>37245</v>
          </cell>
          <cell r="F17887">
            <v>6</v>
          </cell>
          <cell r="G17887">
            <v>0</v>
          </cell>
          <cell r="H17887">
            <v>7</v>
          </cell>
          <cell r="I17887">
            <v>0</v>
          </cell>
          <cell r="J17887">
            <v>11</v>
          </cell>
          <cell r="K17887">
            <v>9</v>
          </cell>
          <cell r="L17887">
            <v>0</v>
          </cell>
        </row>
        <row r="17888">
          <cell r="E17888">
            <v>37246</v>
          </cell>
          <cell r="F17888">
            <v>19</v>
          </cell>
          <cell r="G17888">
            <v>17</v>
          </cell>
          <cell r="H17888">
            <v>11</v>
          </cell>
          <cell r="I17888">
            <v>0</v>
          </cell>
          <cell r="J17888">
            <v>7</v>
          </cell>
          <cell r="K17888">
            <v>6</v>
          </cell>
          <cell r="L17888">
            <v>0</v>
          </cell>
        </row>
        <row r="17889">
          <cell r="E17889">
            <v>37247</v>
          </cell>
          <cell r="F17889">
            <v>20</v>
          </cell>
          <cell r="G17889">
            <v>19</v>
          </cell>
          <cell r="H17889">
            <v>19</v>
          </cell>
          <cell r="I17889">
            <v>9</v>
          </cell>
          <cell r="J17889">
            <v>4</v>
          </cell>
          <cell r="K17889">
            <v>0</v>
          </cell>
          <cell r="L17889">
            <v>0</v>
          </cell>
        </row>
        <row r="17890">
          <cell r="E17890">
            <v>37248</v>
          </cell>
          <cell r="F17890">
            <v>0</v>
          </cell>
          <cell r="G17890">
            <v>0</v>
          </cell>
          <cell r="H17890">
            <v>0</v>
          </cell>
          <cell r="I17890">
            <v>6</v>
          </cell>
          <cell r="J17890">
            <v>0</v>
          </cell>
          <cell r="K17890">
            <v>0</v>
          </cell>
          <cell r="L17890">
            <v>6</v>
          </cell>
        </row>
        <row r="17891">
          <cell r="E17891">
            <v>37249</v>
          </cell>
          <cell r="F17891">
            <v>4</v>
          </cell>
          <cell r="G17891">
            <v>6</v>
          </cell>
          <cell r="H17891">
            <v>9</v>
          </cell>
          <cell r="I17891">
            <v>6</v>
          </cell>
          <cell r="J17891">
            <v>11</v>
          </cell>
          <cell r="K17891">
            <v>4</v>
          </cell>
          <cell r="L17891">
            <v>7</v>
          </cell>
        </row>
        <row r="17892">
          <cell r="E17892">
            <v>37250</v>
          </cell>
          <cell r="F17892">
            <v>6</v>
          </cell>
          <cell r="G17892">
            <v>0</v>
          </cell>
          <cell r="H17892">
            <v>0</v>
          </cell>
          <cell r="I17892">
            <v>6</v>
          </cell>
          <cell r="J17892">
            <v>4</v>
          </cell>
          <cell r="K17892">
            <v>4</v>
          </cell>
          <cell r="L17892">
            <v>7</v>
          </cell>
        </row>
        <row r="17893">
          <cell r="E17893">
            <v>37251</v>
          </cell>
          <cell r="F17893">
            <v>13</v>
          </cell>
          <cell r="G17893">
            <v>13</v>
          </cell>
          <cell r="H17893">
            <v>9</v>
          </cell>
          <cell r="I17893">
            <v>13</v>
          </cell>
          <cell r="J17893">
            <v>0</v>
          </cell>
          <cell r="K17893">
            <v>13</v>
          </cell>
          <cell r="L17893">
            <v>4</v>
          </cell>
        </row>
        <row r="17894">
          <cell r="E17894">
            <v>37252</v>
          </cell>
          <cell r="F17894">
            <v>9</v>
          </cell>
          <cell r="G17894">
            <v>0</v>
          </cell>
          <cell r="H17894">
            <v>4</v>
          </cell>
          <cell r="I17894">
            <v>0</v>
          </cell>
          <cell r="J17894">
            <v>4</v>
          </cell>
          <cell r="K17894">
            <v>6</v>
          </cell>
          <cell r="L17894">
            <v>6</v>
          </cell>
        </row>
        <row r="17895">
          <cell r="E17895">
            <v>37253</v>
          </cell>
          <cell r="F17895">
            <v>22</v>
          </cell>
          <cell r="G17895">
            <v>20</v>
          </cell>
          <cell r="H17895">
            <v>17</v>
          </cell>
          <cell r="I17895">
            <v>19</v>
          </cell>
          <cell r="J17895">
            <v>11</v>
          </cell>
          <cell r="K17895">
            <v>6</v>
          </cell>
          <cell r="L17895">
            <v>9</v>
          </cell>
        </row>
        <row r="17896">
          <cell r="E17896">
            <v>37254</v>
          </cell>
          <cell r="F17896">
            <v>6</v>
          </cell>
          <cell r="G17896">
            <v>4</v>
          </cell>
          <cell r="H17896">
            <v>7</v>
          </cell>
          <cell r="I17896">
            <v>6</v>
          </cell>
          <cell r="J17896">
            <v>6</v>
          </cell>
          <cell r="K17896">
            <v>6</v>
          </cell>
          <cell r="L17896">
            <v>4</v>
          </cell>
        </row>
        <row r="17897">
          <cell r="E17897">
            <v>37255</v>
          </cell>
          <cell r="F17897">
            <v>11</v>
          </cell>
          <cell r="G17897">
            <v>13</v>
          </cell>
          <cell r="H17897">
            <v>6</v>
          </cell>
          <cell r="I17897">
            <v>7</v>
          </cell>
          <cell r="J17897">
            <v>7</v>
          </cell>
          <cell r="K17897">
            <v>4</v>
          </cell>
          <cell r="L17897">
            <v>4</v>
          </cell>
        </row>
        <row r="17898">
          <cell r="E17898">
            <v>37256</v>
          </cell>
          <cell r="F17898">
            <v>11</v>
          </cell>
          <cell r="G17898">
            <v>7</v>
          </cell>
          <cell r="H17898">
            <v>0</v>
          </cell>
          <cell r="I17898">
            <v>7</v>
          </cell>
          <cell r="J17898">
            <v>11</v>
          </cell>
          <cell r="K17898">
            <v>9</v>
          </cell>
          <cell r="L17898">
            <v>6</v>
          </cell>
        </row>
        <row r="17899">
          <cell r="E17899">
            <v>37257</v>
          </cell>
          <cell r="F17899">
            <v>7</v>
          </cell>
          <cell r="G17899">
            <v>9</v>
          </cell>
          <cell r="H17899">
            <v>7</v>
          </cell>
          <cell r="I17899">
            <v>13</v>
          </cell>
          <cell r="J17899">
            <v>7</v>
          </cell>
          <cell r="K17899">
            <v>13</v>
          </cell>
          <cell r="L17899">
            <v>7</v>
          </cell>
        </row>
        <row r="17900">
          <cell r="E17900">
            <v>37258</v>
          </cell>
          <cell r="F17900">
            <v>15</v>
          </cell>
          <cell r="G17900">
            <v>17</v>
          </cell>
          <cell r="H17900">
            <v>7</v>
          </cell>
          <cell r="I17900">
            <v>4</v>
          </cell>
          <cell r="J17900">
            <v>9</v>
          </cell>
          <cell r="K17900">
            <v>0</v>
          </cell>
          <cell r="L17900">
            <v>4</v>
          </cell>
        </row>
        <row r="17901">
          <cell r="E17901">
            <v>37259</v>
          </cell>
          <cell r="F17901">
            <v>43</v>
          </cell>
          <cell r="G17901">
            <v>41</v>
          </cell>
          <cell r="H17901">
            <v>28</v>
          </cell>
          <cell r="I17901">
            <v>15</v>
          </cell>
          <cell r="J17901">
            <v>50</v>
          </cell>
          <cell r="K17901">
            <v>41</v>
          </cell>
          <cell r="L17901">
            <v>33</v>
          </cell>
        </row>
        <row r="17902">
          <cell r="E17902">
            <v>37260</v>
          </cell>
          <cell r="F17902">
            <v>32</v>
          </cell>
          <cell r="G17902">
            <v>30</v>
          </cell>
          <cell r="H17902">
            <v>30</v>
          </cell>
          <cell r="I17902">
            <v>32</v>
          </cell>
          <cell r="J17902">
            <v>28</v>
          </cell>
          <cell r="K17902">
            <v>33</v>
          </cell>
          <cell r="L17902">
            <v>28</v>
          </cell>
        </row>
        <row r="17903">
          <cell r="E17903">
            <v>37261</v>
          </cell>
          <cell r="F17903">
            <v>13</v>
          </cell>
          <cell r="G17903">
            <v>7</v>
          </cell>
          <cell r="H17903">
            <v>4</v>
          </cell>
          <cell r="I17903">
            <v>4</v>
          </cell>
          <cell r="J17903">
            <v>9</v>
          </cell>
          <cell r="K17903">
            <v>7</v>
          </cell>
          <cell r="L17903">
            <v>4</v>
          </cell>
        </row>
        <row r="17904">
          <cell r="E17904">
            <v>37262</v>
          </cell>
          <cell r="F17904">
            <v>11</v>
          </cell>
          <cell r="G17904">
            <v>6</v>
          </cell>
          <cell r="H17904">
            <v>7</v>
          </cell>
          <cell r="I17904">
            <v>9</v>
          </cell>
          <cell r="J17904">
            <v>9</v>
          </cell>
          <cell r="K17904">
            <v>6</v>
          </cell>
          <cell r="L17904">
            <v>6</v>
          </cell>
        </row>
        <row r="17905">
          <cell r="E17905">
            <v>37263</v>
          </cell>
          <cell r="F17905">
            <v>7</v>
          </cell>
          <cell r="G17905">
            <v>7</v>
          </cell>
          <cell r="H17905">
            <v>6</v>
          </cell>
          <cell r="I17905">
            <v>9</v>
          </cell>
          <cell r="J17905">
            <v>0</v>
          </cell>
          <cell r="K17905">
            <v>6</v>
          </cell>
          <cell r="L17905">
            <v>4</v>
          </cell>
        </row>
        <row r="17906">
          <cell r="E17906">
            <v>37264</v>
          </cell>
          <cell r="F17906">
            <v>35</v>
          </cell>
          <cell r="G17906">
            <v>35</v>
          </cell>
          <cell r="H17906">
            <v>43</v>
          </cell>
          <cell r="I17906">
            <v>33</v>
          </cell>
          <cell r="J17906">
            <v>37</v>
          </cell>
          <cell r="K17906">
            <v>41</v>
          </cell>
          <cell r="L17906">
            <v>28</v>
          </cell>
        </row>
        <row r="17907">
          <cell r="E17907">
            <v>37265</v>
          </cell>
          <cell r="F17907">
            <v>24</v>
          </cell>
          <cell r="G17907">
            <v>6</v>
          </cell>
          <cell r="H17907">
            <v>9</v>
          </cell>
          <cell r="I17907">
            <v>6</v>
          </cell>
          <cell r="J17907">
            <v>26</v>
          </cell>
          <cell r="K17907">
            <v>28</v>
          </cell>
          <cell r="L17907">
            <v>22</v>
          </cell>
        </row>
        <row r="17908">
          <cell r="E17908">
            <v>37266</v>
          </cell>
          <cell r="F17908">
            <v>7</v>
          </cell>
          <cell r="G17908">
            <v>6</v>
          </cell>
          <cell r="H17908">
            <v>6</v>
          </cell>
          <cell r="I17908">
            <v>6</v>
          </cell>
          <cell r="J17908">
            <v>6</v>
          </cell>
          <cell r="K17908">
            <v>11</v>
          </cell>
          <cell r="L17908">
            <v>15</v>
          </cell>
        </row>
        <row r="17909">
          <cell r="E17909">
            <v>37267</v>
          </cell>
          <cell r="F17909">
            <v>24</v>
          </cell>
          <cell r="G17909">
            <v>13</v>
          </cell>
          <cell r="H17909">
            <v>15</v>
          </cell>
          <cell r="I17909">
            <v>11</v>
          </cell>
          <cell r="J17909">
            <v>6</v>
          </cell>
          <cell r="K17909">
            <v>13</v>
          </cell>
          <cell r="L17909">
            <v>24</v>
          </cell>
        </row>
        <row r="17910">
          <cell r="E17910">
            <v>37268</v>
          </cell>
          <cell r="F17910">
            <v>7</v>
          </cell>
          <cell r="G17910">
            <v>15</v>
          </cell>
          <cell r="H17910">
            <v>13</v>
          </cell>
          <cell r="I17910">
            <v>6</v>
          </cell>
          <cell r="J17910">
            <v>13</v>
          </cell>
          <cell r="K17910">
            <v>7</v>
          </cell>
          <cell r="L17910">
            <v>7</v>
          </cell>
        </row>
        <row r="17911">
          <cell r="E17911">
            <v>37269</v>
          </cell>
          <cell r="F17911">
            <v>9</v>
          </cell>
          <cell r="G17911">
            <v>30</v>
          </cell>
          <cell r="H17911">
            <v>22</v>
          </cell>
          <cell r="I17911">
            <v>13</v>
          </cell>
          <cell r="J17911">
            <v>13</v>
          </cell>
          <cell r="K17911">
            <v>7</v>
          </cell>
          <cell r="L17911">
            <v>19</v>
          </cell>
        </row>
        <row r="17912">
          <cell r="E17912">
            <v>37270</v>
          </cell>
          <cell r="F17912">
            <v>15</v>
          </cell>
          <cell r="G17912">
            <v>11</v>
          </cell>
          <cell r="H17912">
            <v>11</v>
          </cell>
          <cell r="I17912">
            <v>4</v>
          </cell>
          <cell r="J17912">
            <v>6</v>
          </cell>
          <cell r="K17912">
            <v>6</v>
          </cell>
          <cell r="L17912">
            <v>6</v>
          </cell>
        </row>
        <row r="17913">
          <cell r="E17913">
            <v>37271</v>
          </cell>
          <cell r="F17913">
            <v>7</v>
          </cell>
          <cell r="G17913">
            <v>4</v>
          </cell>
          <cell r="H17913">
            <v>0</v>
          </cell>
          <cell r="I17913">
            <v>13</v>
          </cell>
          <cell r="J17913">
            <v>11</v>
          </cell>
          <cell r="K17913">
            <v>11</v>
          </cell>
          <cell r="L17913">
            <v>9</v>
          </cell>
        </row>
        <row r="17914">
          <cell r="E17914">
            <v>37272</v>
          </cell>
          <cell r="F17914">
            <v>9</v>
          </cell>
          <cell r="G17914">
            <v>7</v>
          </cell>
          <cell r="H17914">
            <v>7</v>
          </cell>
          <cell r="I17914">
            <v>7</v>
          </cell>
          <cell r="J17914">
            <v>6</v>
          </cell>
          <cell r="K17914">
            <v>6</v>
          </cell>
          <cell r="L17914">
            <v>13</v>
          </cell>
        </row>
        <row r="17915">
          <cell r="E17915">
            <v>37273</v>
          </cell>
          <cell r="F17915">
            <v>22</v>
          </cell>
          <cell r="G17915">
            <v>17</v>
          </cell>
          <cell r="H17915">
            <v>13</v>
          </cell>
          <cell r="I17915">
            <v>9</v>
          </cell>
          <cell r="J17915">
            <v>6</v>
          </cell>
          <cell r="K17915">
            <v>6</v>
          </cell>
          <cell r="L17915">
            <v>4</v>
          </cell>
        </row>
        <row r="17916">
          <cell r="E17916">
            <v>37274</v>
          </cell>
          <cell r="F17916">
            <v>7</v>
          </cell>
          <cell r="G17916">
            <v>6</v>
          </cell>
          <cell r="H17916">
            <v>7</v>
          </cell>
          <cell r="I17916">
            <v>11</v>
          </cell>
          <cell r="J17916">
            <v>6</v>
          </cell>
          <cell r="K17916">
            <v>9</v>
          </cell>
          <cell r="L17916">
            <v>11</v>
          </cell>
        </row>
        <row r="17917">
          <cell r="E17917">
            <v>37275</v>
          </cell>
          <cell r="F17917">
            <v>20</v>
          </cell>
          <cell r="G17917">
            <v>17</v>
          </cell>
          <cell r="H17917">
            <v>11</v>
          </cell>
          <cell r="I17917">
            <v>7</v>
          </cell>
          <cell r="J17917">
            <v>4</v>
          </cell>
          <cell r="K17917">
            <v>15</v>
          </cell>
          <cell r="L17917">
            <v>26</v>
          </cell>
        </row>
        <row r="17918">
          <cell r="E17918">
            <v>37276</v>
          </cell>
          <cell r="F17918">
            <v>24</v>
          </cell>
          <cell r="G17918">
            <v>22</v>
          </cell>
          <cell r="H17918">
            <v>24</v>
          </cell>
          <cell r="I17918">
            <v>20</v>
          </cell>
          <cell r="J17918">
            <v>24</v>
          </cell>
          <cell r="K17918">
            <v>4</v>
          </cell>
          <cell r="L17918">
            <v>7</v>
          </cell>
        </row>
        <row r="17919">
          <cell r="E17919">
            <v>37277</v>
          </cell>
          <cell r="F17919">
            <v>7</v>
          </cell>
          <cell r="G17919">
            <v>13</v>
          </cell>
          <cell r="H17919">
            <v>13</v>
          </cell>
          <cell r="I17919">
            <v>7</v>
          </cell>
          <cell r="J17919">
            <v>4</v>
          </cell>
          <cell r="K17919">
            <v>0</v>
          </cell>
          <cell r="L17919">
            <v>4</v>
          </cell>
        </row>
        <row r="17920">
          <cell r="E17920">
            <v>37278</v>
          </cell>
          <cell r="F17920">
            <v>9</v>
          </cell>
          <cell r="G17920">
            <v>7</v>
          </cell>
          <cell r="H17920">
            <v>7</v>
          </cell>
          <cell r="I17920">
            <v>11</v>
          </cell>
          <cell r="J17920">
            <v>6</v>
          </cell>
          <cell r="K17920">
            <v>7</v>
          </cell>
          <cell r="L17920">
            <v>7</v>
          </cell>
        </row>
        <row r="17921">
          <cell r="E17921">
            <v>37279</v>
          </cell>
          <cell r="F17921">
            <v>17</v>
          </cell>
          <cell r="G17921">
            <v>17</v>
          </cell>
          <cell r="H17921">
            <v>13</v>
          </cell>
          <cell r="I17921">
            <v>13</v>
          </cell>
          <cell r="J17921">
            <v>0</v>
          </cell>
          <cell r="K17921">
            <v>6</v>
          </cell>
          <cell r="L17921">
            <v>11</v>
          </cell>
        </row>
        <row r="17922">
          <cell r="E17922">
            <v>37280</v>
          </cell>
          <cell r="F17922">
            <v>33</v>
          </cell>
          <cell r="G17922">
            <v>26</v>
          </cell>
          <cell r="H17922">
            <v>11</v>
          </cell>
          <cell r="I17922">
            <v>7</v>
          </cell>
          <cell r="J17922">
            <v>17</v>
          </cell>
          <cell r="K17922">
            <v>4</v>
          </cell>
          <cell r="L17922">
            <v>6</v>
          </cell>
        </row>
        <row r="17923">
          <cell r="E17923">
            <v>37281</v>
          </cell>
          <cell r="F17923">
            <v>24</v>
          </cell>
          <cell r="G17923">
            <v>15</v>
          </cell>
          <cell r="H17923">
            <v>13</v>
          </cell>
          <cell r="I17923">
            <v>9</v>
          </cell>
          <cell r="J17923">
            <v>4</v>
          </cell>
          <cell r="K17923">
            <v>0</v>
          </cell>
          <cell r="L17923">
            <v>4</v>
          </cell>
        </row>
        <row r="17924">
          <cell r="E17924">
            <v>37282</v>
          </cell>
          <cell r="F17924">
            <v>6</v>
          </cell>
          <cell r="G17924">
            <v>9</v>
          </cell>
          <cell r="H17924">
            <v>7</v>
          </cell>
          <cell r="I17924">
            <v>9</v>
          </cell>
          <cell r="J17924">
            <v>7</v>
          </cell>
          <cell r="K17924">
            <v>13</v>
          </cell>
          <cell r="L17924">
            <v>9</v>
          </cell>
        </row>
        <row r="17925">
          <cell r="E17925">
            <v>37283</v>
          </cell>
          <cell r="F17925">
            <v>19</v>
          </cell>
          <cell r="G17925">
            <v>13</v>
          </cell>
          <cell r="H17925">
            <v>13</v>
          </cell>
          <cell r="I17925">
            <v>7</v>
          </cell>
          <cell r="J17925">
            <v>6</v>
          </cell>
          <cell r="K17925">
            <v>6</v>
          </cell>
          <cell r="L17925">
            <v>6</v>
          </cell>
        </row>
        <row r="17926">
          <cell r="E17926">
            <v>37284</v>
          </cell>
          <cell r="F17926">
            <v>4</v>
          </cell>
          <cell r="G17926">
            <v>4</v>
          </cell>
          <cell r="H17926">
            <v>7</v>
          </cell>
          <cell r="I17926">
            <v>4</v>
          </cell>
          <cell r="J17926">
            <v>4</v>
          </cell>
          <cell r="K17926">
            <v>11</v>
          </cell>
          <cell r="L17926">
            <v>9</v>
          </cell>
        </row>
        <row r="17927">
          <cell r="E17927">
            <v>37285</v>
          </cell>
          <cell r="F17927">
            <v>4</v>
          </cell>
          <cell r="G17927">
            <v>6</v>
          </cell>
          <cell r="H17927">
            <v>4</v>
          </cell>
          <cell r="I17927">
            <v>7</v>
          </cell>
          <cell r="J17927">
            <v>7</v>
          </cell>
          <cell r="K17927">
            <v>13</v>
          </cell>
          <cell r="L17927">
            <v>6</v>
          </cell>
        </row>
        <row r="17928">
          <cell r="E17928">
            <v>37286</v>
          </cell>
          <cell r="F17928">
            <v>19</v>
          </cell>
          <cell r="G17928">
            <v>15</v>
          </cell>
          <cell r="H17928">
            <v>17</v>
          </cell>
          <cell r="I17928">
            <v>7</v>
          </cell>
          <cell r="J17928">
            <v>11</v>
          </cell>
          <cell r="K17928">
            <v>9</v>
          </cell>
          <cell r="L17928">
            <v>9</v>
          </cell>
        </row>
        <row r="17929">
          <cell r="E17929">
            <v>37287</v>
          </cell>
          <cell r="F17929">
            <v>11</v>
          </cell>
          <cell r="G17929">
            <v>11</v>
          </cell>
          <cell r="H17929">
            <v>7</v>
          </cell>
          <cell r="I17929">
            <v>0</v>
          </cell>
          <cell r="J17929">
            <v>0</v>
          </cell>
          <cell r="K17929">
            <v>11</v>
          </cell>
          <cell r="L17929">
            <v>9</v>
          </cell>
        </row>
        <row r="17930">
          <cell r="E17930">
            <v>37288</v>
          </cell>
          <cell r="F17930">
            <v>24</v>
          </cell>
          <cell r="G17930">
            <v>22</v>
          </cell>
          <cell r="H17930">
            <v>11</v>
          </cell>
          <cell r="I17930">
            <v>15</v>
          </cell>
          <cell r="J17930">
            <v>11</v>
          </cell>
          <cell r="K17930">
            <v>7</v>
          </cell>
          <cell r="L17930">
            <v>0</v>
          </cell>
        </row>
        <row r="17931">
          <cell r="E17931">
            <v>37289</v>
          </cell>
          <cell r="F17931">
            <v>6</v>
          </cell>
          <cell r="G17931">
            <v>4</v>
          </cell>
          <cell r="H17931">
            <v>6</v>
          </cell>
          <cell r="I17931">
            <v>6</v>
          </cell>
          <cell r="J17931">
            <v>4</v>
          </cell>
          <cell r="K17931">
            <v>4</v>
          </cell>
          <cell r="L17931">
            <v>0</v>
          </cell>
        </row>
        <row r="17932">
          <cell r="E17932">
            <v>37290</v>
          </cell>
          <cell r="F17932">
            <v>9</v>
          </cell>
          <cell r="G17932">
            <v>13</v>
          </cell>
          <cell r="H17932">
            <v>6</v>
          </cell>
          <cell r="I17932">
            <v>7</v>
          </cell>
          <cell r="J17932">
            <v>9</v>
          </cell>
          <cell r="K17932">
            <v>4</v>
          </cell>
          <cell r="L17932">
            <v>4</v>
          </cell>
        </row>
        <row r="17933">
          <cell r="E17933">
            <v>37291</v>
          </cell>
          <cell r="F17933">
            <v>26</v>
          </cell>
          <cell r="G17933">
            <v>13</v>
          </cell>
          <cell r="H17933">
            <v>11</v>
          </cell>
          <cell r="I17933">
            <v>32</v>
          </cell>
          <cell r="J17933">
            <v>35</v>
          </cell>
          <cell r="K17933">
            <v>24</v>
          </cell>
          <cell r="L17933">
            <v>30</v>
          </cell>
        </row>
        <row r="17934">
          <cell r="E17934">
            <v>37292</v>
          </cell>
          <cell r="F17934">
            <v>24</v>
          </cell>
          <cell r="G17934">
            <v>20</v>
          </cell>
          <cell r="H17934">
            <v>20</v>
          </cell>
          <cell r="I17934">
            <v>24</v>
          </cell>
          <cell r="J17934">
            <v>15</v>
          </cell>
          <cell r="K17934">
            <v>19</v>
          </cell>
          <cell r="L17934">
            <v>13</v>
          </cell>
        </row>
        <row r="17935">
          <cell r="E17935">
            <v>37293</v>
          </cell>
          <cell r="F17935">
            <v>44</v>
          </cell>
          <cell r="G17935">
            <v>50</v>
          </cell>
          <cell r="H17935">
            <v>48</v>
          </cell>
          <cell r="I17935">
            <v>63</v>
          </cell>
          <cell r="J17935">
            <v>19</v>
          </cell>
          <cell r="K17935">
            <v>13</v>
          </cell>
          <cell r="L17935">
            <v>9</v>
          </cell>
        </row>
        <row r="17936">
          <cell r="E17936">
            <v>37294</v>
          </cell>
          <cell r="F17936">
            <v>19</v>
          </cell>
          <cell r="G17936">
            <v>30</v>
          </cell>
          <cell r="H17936">
            <v>26</v>
          </cell>
          <cell r="I17936">
            <v>30</v>
          </cell>
          <cell r="J17936">
            <v>28</v>
          </cell>
          <cell r="K17936">
            <v>32</v>
          </cell>
          <cell r="L17936">
            <v>26</v>
          </cell>
        </row>
        <row r="17937">
          <cell r="E17937">
            <v>37295</v>
          </cell>
          <cell r="F17937">
            <v>9</v>
          </cell>
          <cell r="G17937">
            <v>15</v>
          </cell>
          <cell r="H17937">
            <v>9</v>
          </cell>
          <cell r="I17937">
            <v>11</v>
          </cell>
          <cell r="J17937">
            <v>9</v>
          </cell>
          <cell r="K17937">
            <v>13</v>
          </cell>
          <cell r="L17937">
            <v>19</v>
          </cell>
        </row>
        <row r="17938">
          <cell r="E17938">
            <v>37296</v>
          </cell>
          <cell r="F17938">
            <v>7</v>
          </cell>
          <cell r="G17938">
            <v>11</v>
          </cell>
          <cell r="H17938">
            <v>15</v>
          </cell>
          <cell r="I17938">
            <v>15</v>
          </cell>
          <cell r="J17938">
            <v>11</v>
          </cell>
          <cell r="K17938">
            <v>7</v>
          </cell>
          <cell r="L17938">
            <v>7</v>
          </cell>
        </row>
        <row r="17939">
          <cell r="E17939">
            <v>37297</v>
          </cell>
          <cell r="F17939">
            <v>11</v>
          </cell>
          <cell r="G17939">
            <v>11</v>
          </cell>
          <cell r="H17939">
            <v>15</v>
          </cell>
          <cell r="I17939">
            <v>17</v>
          </cell>
          <cell r="J17939">
            <v>26</v>
          </cell>
          <cell r="K17939">
            <v>30</v>
          </cell>
          <cell r="L17939">
            <v>28</v>
          </cell>
        </row>
        <row r="17940">
          <cell r="E17940">
            <v>37298</v>
          </cell>
          <cell r="F17940">
            <v>37</v>
          </cell>
          <cell r="G17940">
            <v>37</v>
          </cell>
          <cell r="H17940">
            <v>57</v>
          </cell>
          <cell r="I17940">
            <v>37</v>
          </cell>
          <cell r="J17940">
            <v>37</v>
          </cell>
          <cell r="K17940">
            <v>28</v>
          </cell>
          <cell r="L17940">
            <v>15</v>
          </cell>
        </row>
        <row r="17941">
          <cell r="E17941">
            <v>37299</v>
          </cell>
          <cell r="F17941">
            <v>19</v>
          </cell>
          <cell r="G17941">
            <v>19</v>
          </cell>
          <cell r="H17941">
            <v>9</v>
          </cell>
          <cell r="I17941">
            <v>4</v>
          </cell>
          <cell r="J17941">
            <v>7</v>
          </cell>
          <cell r="K17941">
            <v>15</v>
          </cell>
          <cell r="L17941">
            <v>17</v>
          </cell>
        </row>
        <row r="17942">
          <cell r="E17942">
            <v>37300</v>
          </cell>
          <cell r="F17942">
            <v>33</v>
          </cell>
          <cell r="G17942">
            <v>4</v>
          </cell>
          <cell r="H17942">
            <v>4</v>
          </cell>
          <cell r="I17942">
            <v>6</v>
          </cell>
          <cell r="J17942">
            <v>13</v>
          </cell>
          <cell r="K17942">
            <v>20</v>
          </cell>
          <cell r="L17942">
            <v>13</v>
          </cell>
        </row>
        <row r="17943">
          <cell r="E17943">
            <v>37301</v>
          </cell>
          <cell r="F17943">
            <v>24</v>
          </cell>
          <cell r="G17943">
            <v>17</v>
          </cell>
          <cell r="H17943">
            <v>13</v>
          </cell>
          <cell r="I17943">
            <v>9</v>
          </cell>
          <cell r="J17943">
            <v>0</v>
          </cell>
          <cell r="K17943">
            <v>11</v>
          </cell>
          <cell r="L17943">
            <v>7</v>
          </cell>
        </row>
        <row r="17944">
          <cell r="E17944">
            <v>37302</v>
          </cell>
          <cell r="F17944">
            <v>26</v>
          </cell>
          <cell r="G17944">
            <v>26</v>
          </cell>
          <cell r="H17944">
            <v>26</v>
          </cell>
          <cell r="I17944">
            <v>28</v>
          </cell>
          <cell r="J17944">
            <v>26</v>
          </cell>
          <cell r="K17944">
            <v>19</v>
          </cell>
          <cell r="L17944">
            <v>20</v>
          </cell>
        </row>
        <row r="17945">
          <cell r="E17945">
            <v>37303</v>
          </cell>
          <cell r="F17945">
            <v>7</v>
          </cell>
          <cell r="G17945">
            <v>4</v>
          </cell>
          <cell r="H17945">
            <v>7</v>
          </cell>
          <cell r="I17945">
            <v>4</v>
          </cell>
          <cell r="J17945">
            <v>0</v>
          </cell>
          <cell r="K17945">
            <v>4</v>
          </cell>
          <cell r="L17945">
            <v>15</v>
          </cell>
        </row>
        <row r="17946">
          <cell r="E17946">
            <v>37304</v>
          </cell>
          <cell r="F17946">
            <v>9</v>
          </cell>
          <cell r="G17946">
            <v>4</v>
          </cell>
          <cell r="H17946">
            <v>11</v>
          </cell>
          <cell r="I17946">
            <v>15</v>
          </cell>
          <cell r="J17946">
            <v>26</v>
          </cell>
          <cell r="K17946">
            <v>19</v>
          </cell>
          <cell r="L17946">
            <v>19</v>
          </cell>
        </row>
        <row r="17947">
          <cell r="E17947">
            <v>37305</v>
          </cell>
          <cell r="F17947">
            <v>9</v>
          </cell>
          <cell r="G17947">
            <v>9</v>
          </cell>
          <cell r="H17947">
            <v>6</v>
          </cell>
          <cell r="I17947">
            <v>4</v>
          </cell>
          <cell r="J17947">
            <v>0</v>
          </cell>
          <cell r="K17947">
            <v>6</v>
          </cell>
          <cell r="L17947">
            <v>6</v>
          </cell>
        </row>
        <row r="17948">
          <cell r="E17948">
            <v>37306</v>
          </cell>
          <cell r="F17948">
            <v>11</v>
          </cell>
          <cell r="G17948">
            <v>9</v>
          </cell>
          <cell r="H17948">
            <v>9</v>
          </cell>
          <cell r="I17948">
            <v>11</v>
          </cell>
          <cell r="J17948">
            <v>11</v>
          </cell>
          <cell r="K17948">
            <v>11</v>
          </cell>
          <cell r="L17948">
            <v>9</v>
          </cell>
        </row>
        <row r="17949">
          <cell r="E17949">
            <v>37307</v>
          </cell>
          <cell r="F17949">
            <v>13</v>
          </cell>
          <cell r="G17949">
            <v>19</v>
          </cell>
          <cell r="H17949">
            <v>9</v>
          </cell>
          <cell r="I17949">
            <v>19</v>
          </cell>
          <cell r="J17949">
            <v>24</v>
          </cell>
          <cell r="K17949">
            <v>28</v>
          </cell>
          <cell r="L17949">
            <v>22</v>
          </cell>
        </row>
        <row r="17950">
          <cell r="E17950">
            <v>37308</v>
          </cell>
          <cell r="F17950">
            <v>6</v>
          </cell>
          <cell r="G17950">
            <v>0</v>
          </cell>
          <cell r="H17950">
            <v>11</v>
          </cell>
          <cell r="I17950">
            <v>4</v>
          </cell>
          <cell r="J17950">
            <v>4</v>
          </cell>
          <cell r="K17950">
            <v>6</v>
          </cell>
          <cell r="L17950">
            <v>15</v>
          </cell>
        </row>
        <row r="17951">
          <cell r="E17951">
            <v>37309</v>
          </cell>
          <cell r="F17951">
            <v>13</v>
          </cell>
          <cell r="G17951">
            <v>0</v>
          </cell>
          <cell r="H17951">
            <v>6</v>
          </cell>
          <cell r="I17951">
            <v>24</v>
          </cell>
          <cell r="J17951">
            <v>17</v>
          </cell>
          <cell r="K17951">
            <v>19</v>
          </cell>
          <cell r="L17951">
            <v>19</v>
          </cell>
        </row>
        <row r="17952">
          <cell r="E17952">
            <v>37310</v>
          </cell>
          <cell r="F17952">
            <v>19</v>
          </cell>
          <cell r="G17952">
            <v>28</v>
          </cell>
          <cell r="H17952">
            <v>20</v>
          </cell>
          <cell r="I17952">
            <v>22</v>
          </cell>
          <cell r="J17952">
            <v>19</v>
          </cell>
          <cell r="K17952">
            <v>11</v>
          </cell>
          <cell r="L17952">
            <v>26</v>
          </cell>
        </row>
        <row r="17953">
          <cell r="E17953">
            <v>37311</v>
          </cell>
          <cell r="F17953">
            <v>6</v>
          </cell>
          <cell r="G17953">
            <v>9</v>
          </cell>
          <cell r="H17953">
            <v>9</v>
          </cell>
          <cell r="I17953">
            <v>15</v>
          </cell>
          <cell r="J17953">
            <v>13</v>
          </cell>
          <cell r="K17953">
            <v>11</v>
          </cell>
          <cell r="L17953">
            <v>13</v>
          </cell>
        </row>
        <row r="17954">
          <cell r="E17954">
            <v>37312</v>
          </cell>
          <cell r="F17954">
            <v>7</v>
          </cell>
          <cell r="G17954">
            <v>6</v>
          </cell>
          <cell r="H17954">
            <v>13</v>
          </cell>
          <cell r="I17954">
            <v>15</v>
          </cell>
          <cell r="J17954">
            <v>13</v>
          </cell>
          <cell r="K17954">
            <v>11</v>
          </cell>
          <cell r="L17954">
            <v>6</v>
          </cell>
        </row>
        <row r="17955">
          <cell r="E17955">
            <v>37313</v>
          </cell>
          <cell r="F17955">
            <v>11</v>
          </cell>
          <cell r="G17955">
            <v>13</v>
          </cell>
          <cell r="H17955">
            <v>11</v>
          </cell>
          <cell r="I17955">
            <v>7</v>
          </cell>
          <cell r="J17955">
            <v>11</v>
          </cell>
          <cell r="K17955">
            <v>7</v>
          </cell>
          <cell r="L17955">
            <v>6</v>
          </cell>
        </row>
        <row r="17956">
          <cell r="E17956">
            <v>37314</v>
          </cell>
          <cell r="F17956">
            <v>22</v>
          </cell>
          <cell r="G17956">
            <v>17</v>
          </cell>
          <cell r="H17956">
            <v>11</v>
          </cell>
          <cell r="I17956">
            <v>6</v>
          </cell>
          <cell r="J17956">
            <v>4</v>
          </cell>
          <cell r="K17956">
            <v>7</v>
          </cell>
          <cell r="L17956">
            <v>6</v>
          </cell>
        </row>
        <row r="17957">
          <cell r="E17957">
            <v>37315</v>
          </cell>
          <cell r="F17957">
            <v>9</v>
          </cell>
          <cell r="G17957">
            <v>9</v>
          </cell>
          <cell r="H17957">
            <v>17</v>
          </cell>
          <cell r="I17957">
            <v>19</v>
          </cell>
          <cell r="J17957">
            <v>17</v>
          </cell>
          <cell r="K17957">
            <v>15</v>
          </cell>
          <cell r="L17957">
            <v>19</v>
          </cell>
        </row>
        <row r="17958">
          <cell r="E17958">
            <v>37316</v>
          </cell>
          <cell r="F17958">
            <v>13</v>
          </cell>
          <cell r="G17958">
            <v>26</v>
          </cell>
          <cell r="H17958">
            <v>15</v>
          </cell>
          <cell r="I17958">
            <v>15</v>
          </cell>
          <cell r="J17958">
            <v>9</v>
          </cell>
          <cell r="K17958">
            <v>17</v>
          </cell>
          <cell r="L17958">
            <v>17</v>
          </cell>
        </row>
        <row r="17959">
          <cell r="E17959">
            <v>37317</v>
          </cell>
          <cell r="F17959">
            <v>11</v>
          </cell>
          <cell r="G17959">
            <v>17</v>
          </cell>
          <cell r="H17959">
            <v>17</v>
          </cell>
          <cell r="I17959">
            <v>19</v>
          </cell>
          <cell r="J17959">
            <v>22</v>
          </cell>
          <cell r="K17959">
            <v>19</v>
          </cell>
          <cell r="L17959">
            <v>19</v>
          </cell>
        </row>
        <row r="17960">
          <cell r="E17960">
            <v>37318</v>
          </cell>
          <cell r="F17960">
            <v>11</v>
          </cell>
          <cell r="G17960">
            <v>17</v>
          </cell>
          <cell r="H17960">
            <v>17</v>
          </cell>
          <cell r="I17960">
            <v>15</v>
          </cell>
          <cell r="J17960">
            <v>9</v>
          </cell>
          <cell r="K17960">
            <v>17</v>
          </cell>
          <cell r="L17960">
            <v>30</v>
          </cell>
        </row>
        <row r="17961">
          <cell r="E17961">
            <v>37319</v>
          </cell>
          <cell r="F17961">
            <v>0</v>
          </cell>
          <cell r="G17961">
            <v>4</v>
          </cell>
          <cell r="H17961">
            <v>9</v>
          </cell>
          <cell r="I17961">
            <v>15</v>
          </cell>
          <cell r="J17961">
            <v>9</v>
          </cell>
          <cell r="K17961">
            <v>19</v>
          </cell>
          <cell r="L17961">
            <v>17</v>
          </cell>
        </row>
        <row r="17962">
          <cell r="E17962">
            <v>37320</v>
          </cell>
          <cell r="F17962">
            <v>20</v>
          </cell>
          <cell r="G17962">
            <v>19</v>
          </cell>
          <cell r="H17962">
            <v>20</v>
          </cell>
          <cell r="I17962">
            <v>17</v>
          </cell>
          <cell r="J17962">
            <v>19</v>
          </cell>
          <cell r="K17962">
            <v>17</v>
          </cell>
          <cell r="L17962">
            <v>20</v>
          </cell>
        </row>
        <row r="17963">
          <cell r="E17963">
            <v>37321</v>
          </cell>
          <cell r="F17963">
            <v>7</v>
          </cell>
          <cell r="G17963">
            <v>4</v>
          </cell>
          <cell r="H17963">
            <v>4</v>
          </cell>
          <cell r="I17963">
            <v>6</v>
          </cell>
          <cell r="J17963">
            <v>7</v>
          </cell>
          <cell r="K17963">
            <v>9</v>
          </cell>
          <cell r="L17963">
            <v>9</v>
          </cell>
        </row>
        <row r="17964">
          <cell r="E17964">
            <v>37322</v>
          </cell>
          <cell r="F17964">
            <v>9</v>
          </cell>
          <cell r="G17964">
            <v>7</v>
          </cell>
          <cell r="H17964">
            <v>7</v>
          </cell>
          <cell r="I17964">
            <v>6</v>
          </cell>
          <cell r="J17964">
            <v>7</v>
          </cell>
          <cell r="K17964">
            <v>4</v>
          </cell>
          <cell r="L17964">
            <v>6</v>
          </cell>
        </row>
        <row r="17965">
          <cell r="E17965">
            <v>37323</v>
          </cell>
          <cell r="F17965">
            <v>6</v>
          </cell>
          <cell r="G17965">
            <v>6</v>
          </cell>
          <cell r="H17965">
            <v>4</v>
          </cell>
          <cell r="I17965">
            <v>4</v>
          </cell>
          <cell r="J17965">
            <v>0</v>
          </cell>
          <cell r="K17965">
            <v>0</v>
          </cell>
          <cell r="L17965">
            <v>6</v>
          </cell>
        </row>
        <row r="17966">
          <cell r="E17966">
            <v>37324</v>
          </cell>
          <cell r="F17966">
            <v>4</v>
          </cell>
          <cell r="G17966">
            <v>6</v>
          </cell>
          <cell r="H17966">
            <v>7</v>
          </cell>
          <cell r="I17966">
            <v>0</v>
          </cell>
          <cell r="J17966">
            <v>4</v>
          </cell>
          <cell r="K17966">
            <v>4</v>
          </cell>
          <cell r="L17966">
            <v>6</v>
          </cell>
        </row>
        <row r="17967">
          <cell r="E17967">
            <v>37325</v>
          </cell>
          <cell r="F17967">
            <v>15</v>
          </cell>
          <cell r="G17967">
            <v>17</v>
          </cell>
          <cell r="H17967">
            <v>15</v>
          </cell>
          <cell r="I17967">
            <v>9</v>
          </cell>
          <cell r="J17967">
            <v>9</v>
          </cell>
          <cell r="K17967">
            <v>9</v>
          </cell>
          <cell r="L17967">
            <v>11</v>
          </cell>
        </row>
        <row r="17968">
          <cell r="E17968">
            <v>37326</v>
          </cell>
          <cell r="F17968">
            <v>0</v>
          </cell>
          <cell r="G17968">
            <v>6</v>
          </cell>
          <cell r="H17968">
            <v>6</v>
          </cell>
          <cell r="I17968">
            <v>6</v>
          </cell>
          <cell r="J17968">
            <v>4</v>
          </cell>
          <cell r="K17968">
            <v>7</v>
          </cell>
          <cell r="L17968">
            <v>9</v>
          </cell>
        </row>
        <row r="17969">
          <cell r="E17969">
            <v>37327</v>
          </cell>
          <cell r="F17969">
            <v>13</v>
          </cell>
          <cell r="G17969">
            <v>6</v>
          </cell>
          <cell r="H17969">
            <v>19</v>
          </cell>
          <cell r="I17969">
            <v>22</v>
          </cell>
          <cell r="J17969">
            <v>15</v>
          </cell>
          <cell r="K17969">
            <v>13</v>
          </cell>
          <cell r="L17969">
            <v>15</v>
          </cell>
        </row>
        <row r="17970">
          <cell r="E17970">
            <v>37328</v>
          </cell>
          <cell r="F17970">
            <v>6</v>
          </cell>
          <cell r="G17970">
            <v>0</v>
          </cell>
          <cell r="H17970">
            <v>4</v>
          </cell>
          <cell r="I17970">
            <v>4</v>
          </cell>
          <cell r="J17970">
            <v>6</v>
          </cell>
          <cell r="K17970">
            <v>4</v>
          </cell>
          <cell r="L17970">
            <v>6</v>
          </cell>
        </row>
        <row r="17971">
          <cell r="E17971">
            <v>37329</v>
          </cell>
          <cell r="F17971">
            <v>6</v>
          </cell>
          <cell r="G17971">
            <v>9</v>
          </cell>
          <cell r="H17971">
            <v>11</v>
          </cell>
          <cell r="I17971">
            <v>11</v>
          </cell>
          <cell r="J17971">
            <v>6</v>
          </cell>
          <cell r="K17971">
            <v>9</v>
          </cell>
          <cell r="L17971">
            <v>15</v>
          </cell>
        </row>
        <row r="17972">
          <cell r="E17972">
            <v>37330</v>
          </cell>
          <cell r="F17972">
            <v>9</v>
          </cell>
          <cell r="G17972">
            <v>13</v>
          </cell>
          <cell r="H17972">
            <v>11</v>
          </cell>
          <cell r="I17972">
            <v>9</v>
          </cell>
          <cell r="J17972">
            <v>9</v>
          </cell>
          <cell r="K17972">
            <v>15</v>
          </cell>
          <cell r="L17972">
            <v>15</v>
          </cell>
        </row>
        <row r="17973">
          <cell r="E17973">
            <v>37331</v>
          </cell>
          <cell r="F17973">
            <v>7</v>
          </cell>
          <cell r="G17973">
            <v>9</v>
          </cell>
          <cell r="H17973">
            <v>9</v>
          </cell>
          <cell r="I17973">
            <v>13</v>
          </cell>
          <cell r="J17973">
            <v>11</v>
          </cell>
          <cell r="K17973">
            <v>11</v>
          </cell>
          <cell r="L17973">
            <v>13</v>
          </cell>
        </row>
        <row r="17974">
          <cell r="E17974">
            <v>37332</v>
          </cell>
          <cell r="F17974">
            <v>4</v>
          </cell>
          <cell r="G17974">
            <v>6</v>
          </cell>
          <cell r="H17974">
            <v>6</v>
          </cell>
          <cell r="I17974">
            <v>6</v>
          </cell>
          <cell r="J17974">
            <v>6</v>
          </cell>
          <cell r="K17974">
            <v>6</v>
          </cell>
          <cell r="L17974">
            <v>0</v>
          </cell>
        </row>
        <row r="17975">
          <cell r="E17975">
            <v>37333</v>
          </cell>
          <cell r="F17975">
            <v>11</v>
          </cell>
          <cell r="G17975">
            <v>6</v>
          </cell>
          <cell r="H17975">
            <v>4</v>
          </cell>
          <cell r="I17975">
            <v>6</v>
          </cell>
          <cell r="J17975">
            <v>11</v>
          </cell>
          <cell r="K17975">
            <v>7</v>
          </cell>
          <cell r="L17975">
            <v>9</v>
          </cell>
        </row>
        <row r="17976">
          <cell r="E17976">
            <v>37334</v>
          </cell>
          <cell r="F17976">
            <v>7</v>
          </cell>
          <cell r="G17976">
            <v>9</v>
          </cell>
          <cell r="H17976">
            <v>9</v>
          </cell>
          <cell r="I17976">
            <v>13</v>
          </cell>
          <cell r="J17976">
            <v>11</v>
          </cell>
          <cell r="K17976">
            <v>13</v>
          </cell>
          <cell r="L17976">
            <v>7</v>
          </cell>
        </row>
        <row r="17977">
          <cell r="E17977">
            <v>37335</v>
          </cell>
          <cell r="F17977">
            <v>0</v>
          </cell>
          <cell r="G17977">
            <v>4</v>
          </cell>
          <cell r="H17977">
            <v>6</v>
          </cell>
          <cell r="I17977">
            <v>7</v>
          </cell>
          <cell r="J17977">
            <v>6</v>
          </cell>
          <cell r="K17977">
            <v>4</v>
          </cell>
          <cell r="L17977">
            <v>13</v>
          </cell>
        </row>
        <row r="17978">
          <cell r="E17978">
            <v>37336</v>
          </cell>
          <cell r="F17978">
            <v>13</v>
          </cell>
          <cell r="G17978">
            <v>0</v>
          </cell>
          <cell r="H17978">
            <v>6</v>
          </cell>
          <cell r="I17978">
            <v>9</v>
          </cell>
          <cell r="J17978">
            <v>4</v>
          </cell>
          <cell r="K17978">
            <v>9</v>
          </cell>
          <cell r="L17978">
            <v>11</v>
          </cell>
        </row>
        <row r="17979">
          <cell r="E17979">
            <v>37337</v>
          </cell>
          <cell r="F17979">
            <v>0</v>
          </cell>
          <cell r="G17979">
            <v>0</v>
          </cell>
          <cell r="H17979">
            <v>6</v>
          </cell>
          <cell r="I17979">
            <v>6</v>
          </cell>
          <cell r="J17979">
            <v>6</v>
          </cell>
          <cell r="K17979">
            <v>6</v>
          </cell>
          <cell r="L17979">
            <v>9</v>
          </cell>
        </row>
        <row r="17980">
          <cell r="E17980">
            <v>37338</v>
          </cell>
          <cell r="F17980">
            <v>6</v>
          </cell>
          <cell r="G17980">
            <v>4</v>
          </cell>
          <cell r="H17980">
            <v>6</v>
          </cell>
          <cell r="I17980">
            <v>6</v>
          </cell>
          <cell r="J17980">
            <v>4</v>
          </cell>
          <cell r="K17980">
            <v>4</v>
          </cell>
          <cell r="L17980">
            <v>0</v>
          </cell>
        </row>
        <row r="17981">
          <cell r="E17981">
            <v>37339</v>
          </cell>
          <cell r="F17981">
            <v>15</v>
          </cell>
          <cell r="G17981">
            <v>15</v>
          </cell>
          <cell r="H17981">
            <v>13</v>
          </cell>
          <cell r="I17981">
            <v>9</v>
          </cell>
          <cell r="J17981">
            <v>11</v>
          </cell>
          <cell r="K17981">
            <v>11</v>
          </cell>
          <cell r="L17981">
            <v>9</v>
          </cell>
        </row>
        <row r="17982">
          <cell r="E17982">
            <v>37340</v>
          </cell>
          <cell r="F17982">
            <v>7</v>
          </cell>
          <cell r="G17982">
            <v>9</v>
          </cell>
          <cell r="H17982">
            <v>9</v>
          </cell>
          <cell r="I17982">
            <v>7</v>
          </cell>
          <cell r="J17982">
            <v>20</v>
          </cell>
          <cell r="K17982">
            <v>17</v>
          </cell>
          <cell r="L17982">
            <v>22</v>
          </cell>
        </row>
        <row r="17983">
          <cell r="E17983">
            <v>37341</v>
          </cell>
          <cell r="F17983">
            <v>11</v>
          </cell>
          <cell r="G17983">
            <v>7</v>
          </cell>
          <cell r="H17983">
            <v>11</v>
          </cell>
          <cell r="I17983">
            <v>13</v>
          </cell>
          <cell r="J17983">
            <v>15</v>
          </cell>
          <cell r="K17983">
            <v>13</v>
          </cell>
          <cell r="L17983">
            <v>11</v>
          </cell>
        </row>
        <row r="17984">
          <cell r="E17984">
            <v>37342</v>
          </cell>
          <cell r="F17984">
            <v>28</v>
          </cell>
          <cell r="G17984">
            <v>22</v>
          </cell>
          <cell r="H17984">
            <v>17</v>
          </cell>
          <cell r="I17984">
            <v>24</v>
          </cell>
          <cell r="J17984">
            <v>24</v>
          </cell>
          <cell r="K17984">
            <v>28</v>
          </cell>
          <cell r="L17984">
            <v>17</v>
          </cell>
        </row>
        <row r="17985">
          <cell r="E17985">
            <v>37343</v>
          </cell>
          <cell r="F17985">
            <v>20</v>
          </cell>
          <cell r="G17985">
            <v>19</v>
          </cell>
          <cell r="H17985">
            <v>33</v>
          </cell>
          <cell r="I17985">
            <v>33</v>
          </cell>
          <cell r="J17985">
            <v>26</v>
          </cell>
          <cell r="K17985">
            <v>33</v>
          </cell>
          <cell r="L17985">
            <v>32</v>
          </cell>
        </row>
        <row r="17986">
          <cell r="E17986">
            <v>37344</v>
          </cell>
          <cell r="F17986">
            <v>20</v>
          </cell>
          <cell r="G17986">
            <v>30</v>
          </cell>
          <cell r="H17986">
            <v>20</v>
          </cell>
          <cell r="I17986">
            <v>15</v>
          </cell>
          <cell r="J17986">
            <v>15</v>
          </cell>
          <cell r="K17986">
            <v>11</v>
          </cell>
          <cell r="L17986">
            <v>13</v>
          </cell>
        </row>
        <row r="17987">
          <cell r="E17987">
            <v>37345</v>
          </cell>
          <cell r="F17987">
            <v>11</v>
          </cell>
          <cell r="G17987">
            <v>11</v>
          </cell>
          <cell r="H17987">
            <v>9</v>
          </cell>
          <cell r="I17987">
            <v>7</v>
          </cell>
          <cell r="J17987">
            <v>13</v>
          </cell>
          <cell r="K17987">
            <v>6</v>
          </cell>
          <cell r="L17987">
            <v>7</v>
          </cell>
        </row>
        <row r="17988">
          <cell r="E17988">
            <v>37346</v>
          </cell>
          <cell r="F17988">
            <v>26</v>
          </cell>
          <cell r="G17988">
            <v>19</v>
          </cell>
          <cell r="H17988">
            <v>19</v>
          </cell>
          <cell r="I17988">
            <v>15</v>
          </cell>
          <cell r="J17988">
            <v>15</v>
          </cell>
          <cell r="K17988">
            <v>13</v>
          </cell>
          <cell r="L17988">
            <v>13</v>
          </cell>
        </row>
        <row r="17989">
          <cell r="E17989">
            <v>37347</v>
          </cell>
          <cell r="F17989">
            <v>48</v>
          </cell>
          <cell r="G17989">
            <v>43</v>
          </cell>
          <cell r="H17989">
            <v>46</v>
          </cell>
          <cell r="I17989">
            <v>46</v>
          </cell>
          <cell r="J17989">
            <v>46</v>
          </cell>
          <cell r="K17989">
            <v>41</v>
          </cell>
          <cell r="L17989">
            <v>41</v>
          </cell>
        </row>
        <row r="17990">
          <cell r="E17990">
            <v>37348</v>
          </cell>
          <cell r="F17990">
            <v>9</v>
          </cell>
          <cell r="G17990">
            <v>11</v>
          </cell>
          <cell r="H17990">
            <v>11</v>
          </cell>
          <cell r="I17990">
            <v>15</v>
          </cell>
          <cell r="J17990">
            <v>7</v>
          </cell>
          <cell r="K17990">
            <v>9</v>
          </cell>
          <cell r="L17990">
            <v>9</v>
          </cell>
        </row>
        <row r="17991">
          <cell r="E17991">
            <v>37349</v>
          </cell>
          <cell r="F17991">
            <v>19</v>
          </cell>
          <cell r="G17991">
            <v>17</v>
          </cell>
          <cell r="H17991">
            <v>13</v>
          </cell>
          <cell r="I17991">
            <v>13</v>
          </cell>
          <cell r="J17991">
            <v>9</v>
          </cell>
          <cell r="K17991">
            <v>9</v>
          </cell>
          <cell r="L17991">
            <v>9</v>
          </cell>
        </row>
        <row r="17992">
          <cell r="E17992">
            <v>37350</v>
          </cell>
          <cell r="F17992">
            <v>7</v>
          </cell>
          <cell r="G17992">
            <v>6</v>
          </cell>
          <cell r="H17992">
            <v>4</v>
          </cell>
          <cell r="I17992">
            <v>4</v>
          </cell>
          <cell r="J17992">
            <v>0</v>
          </cell>
          <cell r="K17992">
            <v>6</v>
          </cell>
          <cell r="L17992">
            <v>9</v>
          </cell>
        </row>
        <row r="17993">
          <cell r="E17993">
            <v>37351</v>
          </cell>
          <cell r="F17993">
            <v>19</v>
          </cell>
          <cell r="G17993">
            <v>19</v>
          </cell>
          <cell r="H17993">
            <v>15</v>
          </cell>
          <cell r="I17993">
            <v>19</v>
          </cell>
          <cell r="J17993">
            <v>19</v>
          </cell>
          <cell r="K17993">
            <v>20</v>
          </cell>
          <cell r="L17993">
            <v>17</v>
          </cell>
        </row>
        <row r="17994">
          <cell r="E17994">
            <v>37352</v>
          </cell>
          <cell r="F17994">
            <v>7</v>
          </cell>
          <cell r="G17994">
            <v>9</v>
          </cell>
          <cell r="H17994">
            <v>6</v>
          </cell>
          <cell r="I17994">
            <v>4</v>
          </cell>
          <cell r="J17994">
            <v>11</v>
          </cell>
          <cell r="K17994">
            <v>19</v>
          </cell>
          <cell r="L17994">
            <v>30</v>
          </cell>
        </row>
        <row r="17995">
          <cell r="E17995">
            <v>37353</v>
          </cell>
          <cell r="F17995">
            <v>17</v>
          </cell>
          <cell r="G17995">
            <v>13</v>
          </cell>
          <cell r="H17995">
            <v>9</v>
          </cell>
          <cell r="I17995">
            <v>11</v>
          </cell>
          <cell r="J17995">
            <v>19</v>
          </cell>
          <cell r="K17995">
            <v>19</v>
          </cell>
          <cell r="L17995">
            <v>24</v>
          </cell>
        </row>
        <row r="17996">
          <cell r="E17996">
            <v>37354</v>
          </cell>
          <cell r="F17996">
            <v>13</v>
          </cell>
          <cell r="G17996">
            <v>15</v>
          </cell>
          <cell r="H17996">
            <v>15</v>
          </cell>
          <cell r="I17996">
            <v>13</v>
          </cell>
          <cell r="J17996">
            <v>24</v>
          </cell>
          <cell r="K17996">
            <v>20</v>
          </cell>
          <cell r="L17996">
            <v>22</v>
          </cell>
        </row>
        <row r="17997">
          <cell r="E17997">
            <v>37355</v>
          </cell>
          <cell r="F17997">
            <v>17</v>
          </cell>
          <cell r="G17997">
            <v>13</v>
          </cell>
          <cell r="H17997">
            <v>11</v>
          </cell>
          <cell r="I17997">
            <v>4</v>
          </cell>
          <cell r="J17997">
            <v>7</v>
          </cell>
          <cell r="K17997">
            <v>9</v>
          </cell>
          <cell r="L17997">
            <v>13</v>
          </cell>
        </row>
        <row r="17998">
          <cell r="E17998">
            <v>37356</v>
          </cell>
          <cell r="F17998">
            <v>24</v>
          </cell>
          <cell r="G17998">
            <v>17</v>
          </cell>
          <cell r="H17998">
            <v>13</v>
          </cell>
          <cell r="I17998">
            <v>13</v>
          </cell>
          <cell r="J17998">
            <v>17</v>
          </cell>
          <cell r="K17998">
            <v>19</v>
          </cell>
          <cell r="L17998">
            <v>20</v>
          </cell>
        </row>
        <row r="17999">
          <cell r="E17999">
            <v>37357</v>
          </cell>
          <cell r="F17999">
            <v>9</v>
          </cell>
          <cell r="G17999">
            <v>6</v>
          </cell>
          <cell r="H17999">
            <v>9</v>
          </cell>
          <cell r="I17999">
            <v>11</v>
          </cell>
          <cell r="J17999">
            <v>9</v>
          </cell>
          <cell r="K17999">
            <v>9</v>
          </cell>
          <cell r="L17999">
            <v>9</v>
          </cell>
        </row>
        <row r="18000">
          <cell r="E18000">
            <v>37358</v>
          </cell>
          <cell r="F18000">
            <v>15</v>
          </cell>
          <cell r="G18000">
            <v>17</v>
          </cell>
          <cell r="H18000">
            <v>13</v>
          </cell>
          <cell r="I18000">
            <v>11</v>
          </cell>
          <cell r="J18000">
            <v>11</v>
          </cell>
          <cell r="K18000">
            <v>4</v>
          </cell>
          <cell r="L18000">
            <v>13</v>
          </cell>
        </row>
        <row r="18001">
          <cell r="E18001">
            <v>37359</v>
          </cell>
          <cell r="F18001">
            <v>4</v>
          </cell>
          <cell r="G18001">
            <v>7</v>
          </cell>
          <cell r="H18001">
            <v>9</v>
          </cell>
          <cell r="I18001">
            <v>13</v>
          </cell>
          <cell r="J18001">
            <v>17</v>
          </cell>
          <cell r="K18001">
            <v>11</v>
          </cell>
          <cell r="L18001">
            <v>13</v>
          </cell>
        </row>
        <row r="18002">
          <cell r="E18002">
            <v>37360</v>
          </cell>
          <cell r="F18002">
            <v>15</v>
          </cell>
          <cell r="G18002">
            <v>4</v>
          </cell>
          <cell r="H18002">
            <v>6</v>
          </cell>
          <cell r="I18002">
            <v>15</v>
          </cell>
          <cell r="J18002">
            <v>17</v>
          </cell>
          <cell r="K18002">
            <v>17</v>
          </cell>
          <cell r="L18002">
            <v>24</v>
          </cell>
        </row>
        <row r="18003">
          <cell r="E18003">
            <v>37361</v>
          </cell>
          <cell r="F18003">
            <v>4</v>
          </cell>
          <cell r="G18003">
            <v>9</v>
          </cell>
          <cell r="H18003">
            <v>9</v>
          </cell>
          <cell r="I18003">
            <v>20</v>
          </cell>
          <cell r="J18003">
            <v>0</v>
          </cell>
          <cell r="K18003">
            <v>7</v>
          </cell>
          <cell r="L18003">
            <v>11</v>
          </cell>
        </row>
        <row r="18004">
          <cell r="E18004">
            <v>37362</v>
          </cell>
          <cell r="F18004">
            <v>6</v>
          </cell>
          <cell r="G18004">
            <v>7</v>
          </cell>
          <cell r="H18004">
            <v>9</v>
          </cell>
          <cell r="I18004">
            <v>11</v>
          </cell>
          <cell r="J18004">
            <v>9</v>
          </cell>
          <cell r="K18004">
            <v>13</v>
          </cell>
          <cell r="L18004">
            <v>15</v>
          </cell>
        </row>
        <row r="18005">
          <cell r="E18005">
            <v>37363</v>
          </cell>
          <cell r="F18005">
            <v>9</v>
          </cell>
          <cell r="G18005">
            <v>15</v>
          </cell>
          <cell r="H18005">
            <v>7</v>
          </cell>
          <cell r="I18005">
            <v>7</v>
          </cell>
          <cell r="J18005">
            <v>6</v>
          </cell>
          <cell r="K18005">
            <v>6</v>
          </cell>
          <cell r="L18005">
            <v>9</v>
          </cell>
        </row>
        <row r="18006">
          <cell r="E18006">
            <v>37364</v>
          </cell>
          <cell r="F18006">
            <v>7</v>
          </cell>
          <cell r="G18006">
            <v>6</v>
          </cell>
          <cell r="H18006">
            <v>4</v>
          </cell>
          <cell r="I18006">
            <v>0</v>
          </cell>
          <cell r="J18006">
            <v>7</v>
          </cell>
          <cell r="K18006">
            <v>0</v>
          </cell>
          <cell r="L18006">
            <v>4</v>
          </cell>
        </row>
        <row r="18007">
          <cell r="E18007">
            <v>37365</v>
          </cell>
          <cell r="F18007">
            <v>7</v>
          </cell>
          <cell r="G18007">
            <v>0</v>
          </cell>
          <cell r="H18007">
            <v>4</v>
          </cell>
          <cell r="I18007">
            <v>4</v>
          </cell>
          <cell r="J18007">
            <v>0</v>
          </cell>
          <cell r="K18007">
            <v>0</v>
          </cell>
          <cell r="L18007">
            <v>4</v>
          </cell>
        </row>
        <row r="18008">
          <cell r="E18008">
            <v>37366</v>
          </cell>
          <cell r="F18008">
            <v>19</v>
          </cell>
          <cell r="G18008">
            <v>13</v>
          </cell>
          <cell r="H18008">
            <v>11</v>
          </cell>
          <cell r="I18008">
            <v>7</v>
          </cell>
          <cell r="J18008">
            <v>11</v>
          </cell>
          <cell r="K18008">
            <v>7</v>
          </cell>
          <cell r="L18008">
            <v>9</v>
          </cell>
        </row>
        <row r="18009">
          <cell r="E18009">
            <v>37367</v>
          </cell>
          <cell r="F18009">
            <v>13</v>
          </cell>
          <cell r="G18009">
            <v>7</v>
          </cell>
          <cell r="H18009">
            <v>9</v>
          </cell>
          <cell r="I18009">
            <v>17</v>
          </cell>
          <cell r="J18009">
            <v>20</v>
          </cell>
          <cell r="K18009">
            <v>17</v>
          </cell>
          <cell r="L18009">
            <v>9</v>
          </cell>
        </row>
        <row r="18010">
          <cell r="E18010">
            <v>37368</v>
          </cell>
          <cell r="F18010">
            <v>7</v>
          </cell>
          <cell r="G18010">
            <v>19</v>
          </cell>
          <cell r="H18010">
            <v>26</v>
          </cell>
          <cell r="I18010">
            <v>19</v>
          </cell>
          <cell r="J18010">
            <v>4</v>
          </cell>
          <cell r="K18010">
            <v>7</v>
          </cell>
          <cell r="L18010">
            <v>0</v>
          </cell>
        </row>
        <row r="18011">
          <cell r="E18011">
            <v>37369</v>
          </cell>
          <cell r="F18011">
            <v>32</v>
          </cell>
          <cell r="G18011">
            <v>22</v>
          </cell>
          <cell r="H18011">
            <v>30</v>
          </cell>
          <cell r="I18011">
            <v>35</v>
          </cell>
          <cell r="J18011">
            <v>43</v>
          </cell>
          <cell r="K18011">
            <v>33</v>
          </cell>
          <cell r="L18011">
            <v>39</v>
          </cell>
        </row>
        <row r="18012">
          <cell r="E18012">
            <v>37370</v>
          </cell>
          <cell r="F18012">
            <v>9</v>
          </cell>
          <cell r="G18012">
            <v>6</v>
          </cell>
          <cell r="H18012">
            <v>11</v>
          </cell>
          <cell r="I18012">
            <v>6</v>
          </cell>
          <cell r="J18012">
            <v>6</v>
          </cell>
          <cell r="K18012">
            <v>7</v>
          </cell>
          <cell r="L18012">
            <v>9</v>
          </cell>
        </row>
        <row r="18013">
          <cell r="E18013">
            <v>37371</v>
          </cell>
          <cell r="F18013">
            <v>15</v>
          </cell>
          <cell r="G18013">
            <v>11</v>
          </cell>
          <cell r="H18013">
            <v>19</v>
          </cell>
          <cell r="I18013">
            <v>17</v>
          </cell>
          <cell r="J18013">
            <v>13</v>
          </cell>
          <cell r="K18013">
            <v>15</v>
          </cell>
          <cell r="L18013">
            <v>11</v>
          </cell>
        </row>
        <row r="18014">
          <cell r="E18014">
            <v>37372</v>
          </cell>
          <cell r="F18014">
            <v>28</v>
          </cell>
          <cell r="G18014">
            <v>20</v>
          </cell>
          <cell r="H18014">
            <v>9</v>
          </cell>
          <cell r="I18014">
            <v>11</v>
          </cell>
          <cell r="J18014">
            <v>7</v>
          </cell>
          <cell r="K18014">
            <v>7</v>
          </cell>
          <cell r="L18014">
            <v>13</v>
          </cell>
        </row>
        <row r="18015">
          <cell r="E18015">
            <v>37373</v>
          </cell>
          <cell r="F18015">
            <v>9</v>
          </cell>
          <cell r="G18015">
            <v>11</v>
          </cell>
          <cell r="H18015">
            <v>9</v>
          </cell>
          <cell r="I18015">
            <v>4</v>
          </cell>
          <cell r="J18015">
            <v>6</v>
          </cell>
          <cell r="K18015">
            <v>6</v>
          </cell>
          <cell r="L18015">
            <v>0</v>
          </cell>
        </row>
        <row r="18016">
          <cell r="E18016">
            <v>37374</v>
          </cell>
          <cell r="F18016">
            <v>11</v>
          </cell>
          <cell r="G18016">
            <v>24</v>
          </cell>
          <cell r="H18016">
            <v>17</v>
          </cell>
          <cell r="I18016">
            <v>19</v>
          </cell>
          <cell r="J18016">
            <v>15</v>
          </cell>
          <cell r="K18016">
            <v>20</v>
          </cell>
          <cell r="L18016">
            <v>11</v>
          </cell>
        </row>
        <row r="18017">
          <cell r="E18017">
            <v>37375</v>
          </cell>
          <cell r="F18017">
            <v>6</v>
          </cell>
          <cell r="G18017">
            <v>7</v>
          </cell>
          <cell r="H18017">
            <v>13</v>
          </cell>
          <cell r="I18017">
            <v>6</v>
          </cell>
          <cell r="J18017">
            <v>4</v>
          </cell>
          <cell r="K18017">
            <v>7</v>
          </cell>
          <cell r="L18017">
            <v>7</v>
          </cell>
        </row>
        <row r="18018">
          <cell r="E18018">
            <v>37376</v>
          </cell>
          <cell r="F18018">
            <v>0</v>
          </cell>
          <cell r="G18018">
            <v>15</v>
          </cell>
          <cell r="H18018">
            <v>7</v>
          </cell>
          <cell r="I18018">
            <v>7</v>
          </cell>
          <cell r="J18018">
            <v>11</v>
          </cell>
          <cell r="K18018">
            <v>17</v>
          </cell>
          <cell r="L18018">
            <v>17</v>
          </cell>
        </row>
        <row r="18019">
          <cell r="E18019">
            <v>37377</v>
          </cell>
          <cell r="F18019">
            <v>11</v>
          </cell>
          <cell r="G18019">
            <v>9</v>
          </cell>
          <cell r="H18019">
            <v>9</v>
          </cell>
          <cell r="I18019">
            <v>9</v>
          </cell>
          <cell r="J18019">
            <v>13</v>
          </cell>
          <cell r="K18019">
            <v>11</v>
          </cell>
          <cell r="L18019">
            <v>9</v>
          </cell>
        </row>
        <row r="18020">
          <cell r="E18020">
            <v>37378</v>
          </cell>
          <cell r="F18020">
            <v>6</v>
          </cell>
          <cell r="G18020">
            <v>9</v>
          </cell>
          <cell r="H18020">
            <v>11</v>
          </cell>
          <cell r="I18020">
            <v>6</v>
          </cell>
          <cell r="J18020">
            <v>7</v>
          </cell>
          <cell r="K18020">
            <v>7</v>
          </cell>
          <cell r="L18020">
            <v>15</v>
          </cell>
        </row>
        <row r="18021">
          <cell r="E18021">
            <v>37379</v>
          </cell>
          <cell r="F18021">
            <v>50</v>
          </cell>
          <cell r="G18021">
            <v>50</v>
          </cell>
          <cell r="H18021">
            <v>41</v>
          </cell>
          <cell r="I18021">
            <v>43</v>
          </cell>
          <cell r="J18021">
            <v>43</v>
          </cell>
          <cell r="K18021">
            <v>37</v>
          </cell>
          <cell r="L18021">
            <v>37</v>
          </cell>
        </row>
        <row r="18022">
          <cell r="E18022">
            <v>37380</v>
          </cell>
          <cell r="F18022">
            <v>20</v>
          </cell>
          <cell r="G18022">
            <v>22</v>
          </cell>
          <cell r="H18022">
            <v>19</v>
          </cell>
          <cell r="I18022">
            <v>15</v>
          </cell>
          <cell r="J18022">
            <v>15</v>
          </cell>
          <cell r="K18022">
            <v>15</v>
          </cell>
          <cell r="L18022">
            <v>9</v>
          </cell>
        </row>
        <row r="18023">
          <cell r="E18023">
            <v>37381</v>
          </cell>
          <cell r="F18023">
            <v>19</v>
          </cell>
          <cell r="G18023">
            <v>22</v>
          </cell>
          <cell r="H18023">
            <v>22</v>
          </cell>
          <cell r="I18023">
            <v>20</v>
          </cell>
          <cell r="J18023">
            <v>24</v>
          </cell>
          <cell r="K18023">
            <v>22</v>
          </cell>
          <cell r="L18023">
            <v>19</v>
          </cell>
        </row>
        <row r="18024">
          <cell r="E18024">
            <v>37382</v>
          </cell>
          <cell r="F18024">
            <v>30</v>
          </cell>
          <cell r="G18024">
            <v>28</v>
          </cell>
          <cell r="H18024">
            <v>32</v>
          </cell>
          <cell r="I18024">
            <v>19</v>
          </cell>
          <cell r="J18024">
            <v>20</v>
          </cell>
          <cell r="K18024">
            <v>22</v>
          </cell>
          <cell r="L18024">
            <v>20</v>
          </cell>
        </row>
        <row r="18025">
          <cell r="E18025">
            <v>37383</v>
          </cell>
          <cell r="F18025">
            <v>17</v>
          </cell>
          <cell r="G18025">
            <v>6</v>
          </cell>
          <cell r="H18025">
            <v>11</v>
          </cell>
          <cell r="I18025">
            <v>11</v>
          </cell>
          <cell r="J18025">
            <v>15</v>
          </cell>
          <cell r="K18025">
            <v>9</v>
          </cell>
          <cell r="L18025">
            <v>9</v>
          </cell>
        </row>
        <row r="18026">
          <cell r="E18026">
            <v>37384</v>
          </cell>
          <cell r="F18026">
            <v>17</v>
          </cell>
          <cell r="G18026">
            <v>17</v>
          </cell>
          <cell r="H18026">
            <v>6</v>
          </cell>
          <cell r="I18026">
            <v>6</v>
          </cell>
          <cell r="J18026">
            <v>9</v>
          </cell>
          <cell r="K18026">
            <v>9</v>
          </cell>
          <cell r="L18026">
            <v>11</v>
          </cell>
        </row>
        <row r="18027">
          <cell r="E18027">
            <v>37385</v>
          </cell>
          <cell r="F18027">
            <v>6</v>
          </cell>
          <cell r="G18027">
            <v>0</v>
          </cell>
          <cell r="H18027">
            <v>4</v>
          </cell>
          <cell r="I18027">
            <v>4</v>
          </cell>
          <cell r="J18027">
            <v>6</v>
          </cell>
          <cell r="K18027">
            <v>6</v>
          </cell>
          <cell r="L18027">
            <v>4</v>
          </cell>
        </row>
        <row r="18028">
          <cell r="E18028">
            <v>37386</v>
          </cell>
          <cell r="F18028">
            <v>9</v>
          </cell>
          <cell r="G18028">
            <v>4</v>
          </cell>
          <cell r="H18028">
            <v>4</v>
          </cell>
          <cell r="I18028">
            <v>4</v>
          </cell>
          <cell r="J18028">
            <v>0</v>
          </cell>
          <cell r="K18028">
            <v>4</v>
          </cell>
          <cell r="L18028">
            <v>4</v>
          </cell>
        </row>
        <row r="18029">
          <cell r="E18029">
            <v>37387</v>
          </cell>
          <cell r="F18029">
            <v>13</v>
          </cell>
          <cell r="G18029">
            <v>6</v>
          </cell>
          <cell r="H18029">
            <v>13</v>
          </cell>
          <cell r="I18029">
            <v>13</v>
          </cell>
          <cell r="J18029">
            <v>13</v>
          </cell>
          <cell r="K18029">
            <v>13</v>
          </cell>
          <cell r="L18029">
            <v>15</v>
          </cell>
        </row>
        <row r="18030">
          <cell r="E18030">
            <v>37388</v>
          </cell>
          <cell r="F18030">
            <v>7</v>
          </cell>
          <cell r="G18030">
            <v>6</v>
          </cell>
          <cell r="H18030">
            <v>6</v>
          </cell>
          <cell r="I18030">
            <v>4</v>
          </cell>
          <cell r="J18030">
            <v>6</v>
          </cell>
          <cell r="K18030">
            <v>6</v>
          </cell>
          <cell r="L18030">
            <v>11</v>
          </cell>
        </row>
        <row r="18031">
          <cell r="E18031">
            <v>37389</v>
          </cell>
          <cell r="F18031">
            <v>9</v>
          </cell>
          <cell r="G18031">
            <v>9</v>
          </cell>
          <cell r="H18031">
            <v>7</v>
          </cell>
          <cell r="I18031">
            <v>13</v>
          </cell>
          <cell r="J18031">
            <v>7</v>
          </cell>
          <cell r="K18031">
            <v>7</v>
          </cell>
          <cell r="L18031">
            <v>7</v>
          </cell>
        </row>
        <row r="18032">
          <cell r="E18032">
            <v>37390</v>
          </cell>
          <cell r="F18032">
            <v>6</v>
          </cell>
          <cell r="G18032">
            <v>0</v>
          </cell>
          <cell r="H18032">
            <v>4</v>
          </cell>
          <cell r="I18032">
            <v>11</v>
          </cell>
          <cell r="J18032">
            <v>13</v>
          </cell>
          <cell r="K18032">
            <v>19</v>
          </cell>
          <cell r="L18032">
            <v>7</v>
          </cell>
        </row>
        <row r="18033">
          <cell r="E18033">
            <v>37391</v>
          </cell>
          <cell r="F18033">
            <v>41</v>
          </cell>
          <cell r="G18033">
            <v>30</v>
          </cell>
          <cell r="H18033">
            <v>32</v>
          </cell>
          <cell r="I18033">
            <v>7</v>
          </cell>
          <cell r="J18033">
            <v>41</v>
          </cell>
          <cell r="K18033">
            <v>44</v>
          </cell>
          <cell r="L18033">
            <v>35</v>
          </cell>
        </row>
        <row r="18034">
          <cell r="E18034">
            <v>37392</v>
          </cell>
          <cell r="F18034">
            <v>6</v>
          </cell>
          <cell r="G18034">
            <v>0</v>
          </cell>
          <cell r="H18034">
            <v>0</v>
          </cell>
          <cell r="I18034">
            <v>0</v>
          </cell>
          <cell r="J18034">
            <v>9</v>
          </cell>
          <cell r="K18034">
            <v>0</v>
          </cell>
          <cell r="L18034">
            <v>0</v>
          </cell>
        </row>
        <row r="18035">
          <cell r="E18035">
            <v>37393</v>
          </cell>
          <cell r="F18035">
            <v>22</v>
          </cell>
          <cell r="G18035">
            <v>24</v>
          </cell>
          <cell r="H18035">
            <v>26</v>
          </cell>
          <cell r="I18035">
            <v>19</v>
          </cell>
          <cell r="J18035">
            <v>15</v>
          </cell>
          <cell r="K18035">
            <v>11</v>
          </cell>
          <cell r="L18035">
            <v>19</v>
          </cell>
        </row>
        <row r="18036">
          <cell r="E18036">
            <v>37394</v>
          </cell>
          <cell r="F18036">
            <v>15</v>
          </cell>
          <cell r="G18036">
            <v>15</v>
          </cell>
          <cell r="H18036">
            <v>17</v>
          </cell>
          <cell r="I18036">
            <v>20</v>
          </cell>
          <cell r="J18036">
            <v>22</v>
          </cell>
          <cell r="K18036">
            <v>19</v>
          </cell>
          <cell r="L18036">
            <v>22</v>
          </cell>
        </row>
        <row r="18037">
          <cell r="E18037">
            <v>37395</v>
          </cell>
          <cell r="F18037">
            <v>6</v>
          </cell>
          <cell r="G18037">
            <v>20</v>
          </cell>
          <cell r="H18037">
            <v>20</v>
          </cell>
          <cell r="I18037">
            <v>13</v>
          </cell>
          <cell r="J18037">
            <v>9</v>
          </cell>
          <cell r="K18037">
            <v>7</v>
          </cell>
          <cell r="L18037">
            <v>9</v>
          </cell>
        </row>
        <row r="18038">
          <cell r="E18038">
            <v>37396</v>
          </cell>
          <cell r="F18038">
            <v>7</v>
          </cell>
          <cell r="G18038">
            <v>9</v>
          </cell>
          <cell r="H18038">
            <v>11</v>
          </cell>
          <cell r="I18038">
            <v>15</v>
          </cell>
          <cell r="J18038">
            <v>11</v>
          </cell>
          <cell r="K18038">
            <v>0</v>
          </cell>
          <cell r="L18038">
            <v>6</v>
          </cell>
        </row>
        <row r="18039">
          <cell r="E18039">
            <v>37397</v>
          </cell>
          <cell r="F18039">
            <v>19</v>
          </cell>
          <cell r="G18039">
            <v>28</v>
          </cell>
          <cell r="H18039">
            <v>39</v>
          </cell>
          <cell r="I18039">
            <v>43</v>
          </cell>
          <cell r="J18039">
            <v>52</v>
          </cell>
          <cell r="K18039">
            <v>44</v>
          </cell>
          <cell r="L18039">
            <v>48</v>
          </cell>
        </row>
        <row r="18040">
          <cell r="E18040">
            <v>37398</v>
          </cell>
          <cell r="F18040">
            <v>39</v>
          </cell>
          <cell r="G18040">
            <v>50</v>
          </cell>
          <cell r="H18040">
            <v>46</v>
          </cell>
          <cell r="I18040">
            <v>46</v>
          </cell>
          <cell r="J18040">
            <v>44</v>
          </cell>
          <cell r="K18040">
            <v>46</v>
          </cell>
          <cell r="L18040">
            <v>46</v>
          </cell>
        </row>
        <row r="18041">
          <cell r="E18041">
            <v>37399</v>
          </cell>
          <cell r="F18041">
            <v>19</v>
          </cell>
          <cell r="G18041">
            <v>19</v>
          </cell>
          <cell r="H18041">
            <v>13</v>
          </cell>
          <cell r="I18041">
            <v>9</v>
          </cell>
          <cell r="J18041">
            <v>4</v>
          </cell>
          <cell r="K18041">
            <v>4</v>
          </cell>
          <cell r="L18041">
            <v>4</v>
          </cell>
        </row>
        <row r="18042">
          <cell r="E18042">
            <v>37400</v>
          </cell>
          <cell r="F18042">
            <v>6</v>
          </cell>
          <cell r="G18042">
            <v>4</v>
          </cell>
          <cell r="H18042">
            <v>4</v>
          </cell>
          <cell r="I18042">
            <v>11</v>
          </cell>
          <cell r="J18042">
            <v>15</v>
          </cell>
          <cell r="K18042">
            <v>19</v>
          </cell>
          <cell r="L18042">
            <v>17</v>
          </cell>
        </row>
        <row r="18043">
          <cell r="E18043">
            <v>37401</v>
          </cell>
          <cell r="F18043">
            <v>6</v>
          </cell>
          <cell r="G18043">
            <v>11</v>
          </cell>
          <cell r="H18043">
            <v>4</v>
          </cell>
          <cell r="I18043">
            <v>6</v>
          </cell>
          <cell r="J18043">
            <v>7</v>
          </cell>
          <cell r="K18043">
            <v>7</v>
          </cell>
          <cell r="L18043">
            <v>4</v>
          </cell>
        </row>
        <row r="18044">
          <cell r="E18044">
            <v>37402</v>
          </cell>
          <cell r="F18044">
            <v>6</v>
          </cell>
          <cell r="G18044">
            <v>6</v>
          </cell>
          <cell r="H18044">
            <v>6</v>
          </cell>
          <cell r="I18044">
            <v>4</v>
          </cell>
          <cell r="J18044">
            <v>0</v>
          </cell>
          <cell r="K18044">
            <v>4</v>
          </cell>
          <cell r="L18044">
            <v>0</v>
          </cell>
        </row>
        <row r="18045">
          <cell r="E18045">
            <v>37403</v>
          </cell>
          <cell r="F18045">
            <v>17</v>
          </cell>
          <cell r="G18045">
            <v>9</v>
          </cell>
          <cell r="H18045">
            <v>6</v>
          </cell>
          <cell r="I18045">
            <v>7</v>
          </cell>
          <cell r="J18045">
            <v>7</v>
          </cell>
          <cell r="K18045">
            <v>7</v>
          </cell>
          <cell r="L18045">
            <v>7</v>
          </cell>
        </row>
        <row r="18046">
          <cell r="E18046">
            <v>37404</v>
          </cell>
          <cell r="F18046">
            <v>11</v>
          </cell>
          <cell r="G18046">
            <v>9</v>
          </cell>
          <cell r="H18046">
            <v>9</v>
          </cell>
          <cell r="I18046">
            <v>6</v>
          </cell>
          <cell r="J18046">
            <v>4</v>
          </cell>
          <cell r="K18046">
            <v>0</v>
          </cell>
          <cell r="L18046">
            <v>9</v>
          </cell>
        </row>
        <row r="18047">
          <cell r="E18047">
            <v>37405</v>
          </cell>
          <cell r="F18047">
            <v>0</v>
          </cell>
          <cell r="G18047">
            <v>7</v>
          </cell>
          <cell r="H18047">
            <v>6</v>
          </cell>
          <cell r="I18047">
            <v>7</v>
          </cell>
          <cell r="J18047">
            <v>6</v>
          </cell>
          <cell r="K18047">
            <v>20</v>
          </cell>
          <cell r="L18047">
            <v>7</v>
          </cell>
        </row>
        <row r="18048">
          <cell r="E18048">
            <v>37406</v>
          </cell>
          <cell r="F18048">
            <v>0</v>
          </cell>
          <cell r="G18048">
            <v>11</v>
          </cell>
          <cell r="H18048">
            <v>13</v>
          </cell>
          <cell r="I18048">
            <v>24</v>
          </cell>
          <cell r="J18048">
            <v>19</v>
          </cell>
          <cell r="K18048">
            <v>19</v>
          </cell>
          <cell r="L18048">
            <v>7</v>
          </cell>
        </row>
        <row r="18049">
          <cell r="E18049">
            <v>37407</v>
          </cell>
          <cell r="F18049">
            <v>41</v>
          </cell>
          <cell r="G18049">
            <v>35</v>
          </cell>
          <cell r="H18049">
            <v>24</v>
          </cell>
          <cell r="I18049">
            <v>19</v>
          </cell>
          <cell r="J18049">
            <v>30</v>
          </cell>
          <cell r="K18049">
            <v>19</v>
          </cell>
          <cell r="L18049">
            <v>15</v>
          </cell>
        </row>
        <row r="18050">
          <cell r="E18050">
            <v>37408</v>
          </cell>
          <cell r="F18050">
            <v>7</v>
          </cell>
          <cell r="G18050">
            <v>6</v>
          </cell>
          <cell r="H18050">
            <v>0</v>
          </cell>
          <cell r="I18050">
            <v>4</v>
          </cell>
          <cell r="J18050">
            <v>9</v>
          </cell>
          <cell r="K18050">
            <v>11</v>
          </cell>
          <cell r="L18050">
            <v>11</v>
          </cell>
        </row>
        <row r="18051">
          <cell r="E18051">
            <v>37409</v>
          </cell>
          <cell r="F18051">
            <v>13</v>
          </cell>
          <cell r="G18051">
            <v>9</v>
          </cell>
          <cell r="H18051">
            <v>17</v>
          </cell>
          <cell r="I18051">
            <v>9</v>
          </cell>
          <cell r="J18051">
            <v>17</v>
          </cell>
          <cell r="K18051">
            <v>20</v>
          </cell>
          <cell r="L18051">
            <v>13</v>
          </cell>
        </row>
        <row r="18052">
          <cell r="E18052">
            <v>37410</v>
          </cell>
          <cell r="F18052">
            <v>0</v>
          </cell>
          <cell r="G18052">
            <v>6</v>
          </cell>
          <cell r="H18052">
            <v>0</v>
          </cell>
          <cell r="I18052">
            <v>0</v>
          </cell>
          <cell r="J18052">
            <v>6</v>
          </cell>
          <cell r="K18052">
            <v>4</v>
          </cell>
          <cell r="L18052">
            <v>4</v>
          </cell>
        </row>
        <row r="18053">
          <cell r="E18053">
            <v>37411</v>
          </cell>
          <cell r="F18053">
            <v>15</v>
          </cell>
          <cell r="G18053">
            <v>11</v>
          </cell>
          <cell r="H18053">
            <v>11</v>
          </cell>
          <cell r="I18053">
            <v>9</v>
          </cell>
          <cell r="J18053">
            <v>4</v>
          </cell>
          <cell r="K18053">
            <v>6</v>
          </cell>
          <cell r="L18053">
            <v>0</v>
          </cell>
        </row>
        <row r="18054">
          <cell r="E18054">
            <v>37412</v>
          </cell>
          <cell r="F18054">
            <v>7</v>
          </cell>
          <cell r="G18054">
            <v>6.5</v>
          </cell>
          <cell r="H18054">
            <v>6</v>
          </cell>
          <cell r="I18054">
            <v>0</v>
          </cell>
          <cell r="J18054">
            <v>4</v>
          </cell>
          <cell r="K18054">
            <v>7</v>
          </cell>
          <cell r="L18054">
            <v>11</v>
          </cell>
        </row>
        <row r="18055">
          <cell r="E18055">
            <v>37413</v>
          </cell>
          <cell r="F18055">
            <v>11</v>
          </cell>
          <cell r="G18055">
            <v>22</v>
          </cell>
          <cell r="H18055">
            <v>11</v>
          </cell>
          <cell r="I18055">
            <v>15</v>
          </cell>
          <cell r="J18055">
            <v>9</v>
          </cell>
          <cell r="K18055">
            <v>11</v>
          </cell>
          <cell r="L18055">
            <v>7</v>
          </cell>
        </row>
        <row r="18056">
          <cell r="E18056">
            <v>37414</v>
          </cell>
          <cell r="F18056">
            <v>15</v>
          </cell>
          <cell r="G18056">
            <v>19</v>
          </cell>
          <cell r="H18056">
            <v>13</v>
          </cell>
          <cell r="I18056">
            <v>13</v>
          </cell>
          <cell r="J18056">
            <v>13</v>
          </cell>
          <cell r="K18056">
            <v>9</v>
          </cell>
          <cell r="L18056">
            <v>7</v>
          </cell>
        </row>
        <row r="18057">
          <cell r="E18057">
            <v>37415</v>
          </cell>
          <cell r="F18057">
            <v>20</v>
          </cell>
          <cell r="G18057">
            <v>13</v>
          </cell>
          <cell r="H18057">
            <v>7</v>
          </cell>
          <cell r="I18057">
            <v>15</v>
          </cell>
          <cell r="J18057">
            <v>20</v>
          </cell>
          <cell r="K18057">
            <v>22</v>
          </cell>
          <cell r="L18057">
            <v>19</v>
          </cell>
        </row>
        <row r="18058">
          <cell r="E18058">
            <v>37416</v>
          </cell>
          <cell r="F18058">
            <v>19</v>
          </cell>
          <cell r="G18058">
            <v>4</v>
          </cell>
          <cell r="H18058">
            <v>9</v>
          </cell>
          <cell r="I18058">
            <v>15</v>
          </cell>
          <cell r="J18058">
            <v>11</v>
          </cell>
          <cell r="K18058">
            <v>15</v>
          </cell>
          <cell r="L18058">
            <v>19</v>
          </cell>
        </row>
        <row r="18059">
          <cell r="E18059">
            <v>37417</v>
          </cell>
          <cell r="F18059">
            <v>9</v>
          </cell>
          <cell r="G18059">
            <v>0</v>
          </cell>
          <cell r="H18059">
            <v>7</v>
          </cell>
          <cell r="I18059">
            <v>13</v>
          </cell>
          <cell r="J18059">
            <v>11</v>
          </cell>
          <cell r="K18059">
            <v>13</v>
          </cell>
          <cell r="L18059">
            <v>20</v>
          </cell>
        </row>
        <row r="18060">
          <cell r="E18060">
            <v>37418</v>
          </cell>
          <cell r="F18060">
            <v>17</v>
          </cell>
          <cell r="G18060">
            <v>22</v>
          </cell>
          <cell r="H18060">
            <v>19</v>
          </cell>
          <cell r="I18060">
            <v>19</v>
          </cell>
          <cell r="J18060">
            <v>20</v>
          </cell>
          <cell r="K18060">
            <v>15</v>
          </cell>
          <cell r="L18060">
            <v>19</v>
          </cell>
        </row>
        <row r="18061">
          <cell r="E18061">
            <v>37419</v>
          </cell>
          <cell r="F18061">
            <v>9</v>
          </cell>
          <cell r="G18061">
            <v>9</v>
          </cell>
          <cell r="H18061">
            <v>13</v>
          </cell>
          <cell r="I18061">
            <v>11</v>
          </cell>
          <cell r="J18061">
            <v>9</v>
          </cell>
          <cell r="K18061">
            <v>0</v>
          </cell>
          <cell r="L18061">
            <v>0</v>
          </cell>
        </row>
        <row r="18062">
          <cell r="E18062">
            <v>37420</v>
          </cell>
          <cell r="F18062">
            <v>4</v>
          </cell>
          <cell r="G18062">
            <v>4</v>
          </cell>
          <cell r="H18062">
            <v>7</v>
          </cell>
          <cell r="I18062">
            <v>4</v>
          </cell>
          <cell r="J18062">
            <v>4</v>
          </cell>
          <cell r="K18062">
            <v>0</v>
          </cell>
          <cell r="L18062">
            <v>4</v>
          </cell>
        </row>
        <row r="18063">
          <cell r="E18063">
            <v>37421</v>
          </cell>
          <cell r="F18063">
            <v>6</v>
          </cell>
          <cell r="G18063">
            <v>7</v>
          </cell>
          <cell r="H18063">
            <v>4</v>
          </cell>
          <cell r="I18063">
            <v>7</v>
          </cell>
          <cell r="J18063">
            <v>15</v>
          </cell>
          <cell r="K18063">
            <v>17</v>
          </cell>
          <cell r="L18063">
            <v>19</v>
          </cell>
        </row>
        <row r="18064">
          <cell r="E18064">
            <v>37422</v>
          </cell>
          <cell r="F18064">
            <v>15</v>
          </cell>
          <cell r="G18064">
            <v>13</v>
          </cell>
          <cell r="H18064">
            <v>7</v>
          </cell>
          <cell r="I18064">
            <v>0</v>
          </cell>
          <cell r="J18064">
            <v>7</v>
          </cell>
          <cell r="K18064">
            <v>0</v>
          </cell>
          <cell r="L18064">
            <v>7</v>
          </cell>
        </row>
        <row r="18065">
          <cell r="E18065">
            <v>37423</v>
          </cell>
          <cell r="F18065">
            <v>6</v>
          </cell>
          <cell r="G18065">
            <v>4</v>
          </cell>
          <cell r="H18065">
            <v>7</v>
          </cell>
          <cell r="I18065">
            <v>7</v>
          </cell>
          <cell r="J18065">
            <v>11</v>
          </cell>
          <cell r="K18065">
            <v>11</v>
          </cell>
          <cell r="L18065">
            <v>7</v>
          </cell>
        </row>
        <row r="18066">
          <cell r="E18066">
            <v>37424</v>
          </cell>
          <cell r="F18066">
            <v>11</v>
          </cell>
          <cell r="G18066">
            <v>26</v>
          </cell>
          <cell r="H18066">
            <v>17</v>
          </cell>
          <cell r="I18066">
            <v>9</v>
          </cell>
          <cell r="J18066">
            <v>9</v>
          </cell>
          <cell r="K18066">
            <v>9</v>
          </cell>
          <cell r="L18066">
            <v>0</v>
          </cell>
        </row>
        <row r="18067">
          <cell r="E18067">
            <v>37425</v>
          </cell>
          <cell r="F18067">
            <v>13</v>
          </cell>
          <cell r="G18067">
            <v>15</v>
          </cell>
          <cell r="H18067">
            <v>15</v>
          </cell>
          <cell r="I18067">
            <v>11</v>
          </cell>
          <cell r="J18067">
            <v>9</v>
          </cell>
          <cell r="K18067">
            <v>9</v>
          </cell>
          <cell r="L18067">
            <v>11</v>
          </cell>
        </row>
        <row r="18068">
          <cell r="E18068">
            <v>37426</v>
          </cell>
          <cell r="F18068">
            <v>17</v>
          </cell>
          <cell r="G18068">
            <v>15</v>
          </cell>
          <cell r="H18068">
            <v>15</v>
          </cell>
          <cell r="I18068">
            <v>17</v>
          </cell>
          <cell r="J18068">
            <v>13</v>
          </cell>
          <cell r="K18068">
            <v>13</v>
          </cell>
          <cell r="L18068">
            <v>4</v>
          </cell>
        </row>
        <row r="18069">
          <cell r="E18069">
            <v>37427</v>
          </cell>
          <cell r="F18069">
            <v>11</v>
          </cell>
          <cell r="G18069">
            <v>9</v>
          </cell>
          <cell r="H18069">
            <v>0</v>
          </cell>
          <cell r="I18069">
            <v>7</v>
          </cell>
          <cell r="J18069">
            <v>4</v>
          </cell>
          <cell r="K18069">
            <v>4</v>
          </cell>
          <cell r="L18069">
            <v>4</v>
          </cell>
        </row>
        <row r="18070">
          <cell r="E18070">
            <v>37428</v>
          </cell>
          <cell r="F18070">
            <v>4</v>
          </cell>
          <cell r="G18070">
            <v>7</v>
          </cell>
          <cell r="H18070">
            <v>4</v>
          </cell>
          <cell r="I18070">
            <v>4</v>
          </cell>
          <cell r="J18070">
            <v>4</v>
          </cell>
          <cell r="K18070">
            <v>11</v>
          </cell>
          <cell r="L18070">
            <v>0</v>
          </cell>
        </row>
        <row r="18071">
          <cell r="E18071">
            <v>37429</v>
          </cell>
          <cell r="F18071">
            <v>7</v>
          </cell>
          <cell r="G18071">
            <v>13</v>
          </cell>
          <cell r="H18071">
            <v>6</v>
          </cell>
          <cell r="I18071">
            <v>7</v>
          </cell>
          <cell r="J18071">
            <v>6</v>
          </cell>
          <cell r="K18071">
            <v>6</v>
          </cell>
          <cell r="L18071">
            <v>7</v>
          </cell>
        </row>
        <row r="18072">
          <cell r="E18072">
            <v>37430</v>
          </cell>
          <cell r="F18072">
            <v>9</v>
          </cell>
          <cell r="G18072">
            <v>13</v>
          </cell>
          <cell r="H18072">
            <v>0</v>
          </cell>
          <cell r="I18072">
            <v>7</v>
          </cell>
          <cell r="J18072">
            <v>0</v>
          </cell>
          <cell r="K18072">
            <v>4</v>
          </cell>
          <cell r="L18072">
            <v>6</v>
          </cell>
        </row>
        <row r="18073">
          <cell r="E18073">
            <v>37431</v>
          </cell>
          <cell r="F18073">
            <v>17</v>
          </cell>
          <cell r="G18073">
            <v>13</v>
          </cell>
          <cell r="H18073">
            <v>7</v>
          </cell>
          <cell r="I18073">
            <v>6</v>
          </cell>
          <cell r="J18073">
            <v>6</v>
          </cell>
          <cell r="K18073">
            <v>4</v>
          </cell>
          <cell r="L18073">
            <v>15</v>
          </cell>
        </row>
        <row r="18074">
          <cell r="E18074">
            <v>37432</v>
          </cell>
          <cell r="F18074">
            <v>6</v>
          </cell>
          <cell r="G18074">
            <v>7</v>
          </cell>
          <cell r="H18074">
            <v>0</v>
          </cell>
          <cell r="I18074">
            <v>7</v>
          </cell>
          <cell r="J18074">
            <v>7</v>
          </cell>
          <cell r="K18074">
            <v>6</v>
          </cell>
          <cell r="L18074">
            <v>11</v>
          </cell>
        </row>
        <row r="18075">
          <cell r="E18075">
            <v>37433</v>
          </cell>
          <cell r="F18075">
            <v>4</v>
          </cell>
          <cell r="G18075">
            <v>0</v>
          </cell>
          <cell r="H18075">
            <v>7</v>
          </cell>
          <cell r="I18075">
            <v>4</v>
          </cell>
          <cell r="J18075">
            <v>0</v>
          </cell>
          <cell r="K18075">
            <v>4</v>
          </cell>
          <cell r="L18075">
            <v>0</v>
          </cell>
        </row>
        <row r="18076">
          <cell r="E18076">
            <v>37434</v>
          </cell>
          <cell r="F18076">
            <v>15</v>
          </cell>
          <cell r="G18076">
            <v>11</v>
          </cell>
          <cell r="H18076">
            <v>0</v>
          </cell>
          <cell r="I18076">
            <v>6</v>
          </cell>
          <cell r="J18076">
            <v>6</v>
          </cell>
          <cell r="K18076">
            <v>0</v>
          </cell>
          <cell r="L18076">
            <v>7</v>
          </cell>
        </row>
        <row r="18077">
          <cell r="E18077">
            <v>37435</v>
          </cell>
          <cell r="F18077">
            <v>24</v>
          </cell>
          <cell r="G18077">
            <v>20</v>
          </cell>
          <cell r="H18077">
            <v>15</v>
          </cell>
          <cell r="I18077">
            <v>11</v>
          </cell>
          <cell r="J18077">
            <v>11</v>
          </cell>
          <cell r="K18077">
            <v>7</v>
          </cell>
          <cell r="L18077">
            <v>9</v>
          </cell>
        </row>
        <row r="18078">
          <cell r="E18078">
            <v>37436</v>
          </cell>
          <cell r="F18078">
            <v>15</v>
          </cell>
          <cell r="G18078">
            <v>13</v>
          </cell>
          <cell r="H18078">
            <v>6</v>
          </cell>
          <cell r="I18078">
            <v>7</v>
          </cell>
          <cell r="J18078">
            <v>11</v>
          </cell>
          <cell r="K18078">
            <v>7</v>
          </cell>
          <cell r="L18078">
            <v>15</v>
          </cell>
        </row>
        <row r="18079">
          <cell r="E18079">
            <v>37437</v>
          </cell>
          <cell r="F18079">
            <v>13</v>
          </cell>
          <cell r="G18079">
            <v>13</v>
          </cell>
          <cell r="H18079">
            <v>4</v>
          </cell>
          <cell r="I18079">
            <v>11</v>
          </cell>
          <cell r="J18079">
            <v>11</v>
          </cell>
          <cell r="K18079">
            <v>6</v>
          </cell>
          <cell r="L18079">
            <v>6</v>
          </cell>
        </row>
        <row r="18080">
          <cell r="E18080">
            <v>37438</v>
          </cell>
          <cell r="F18080">
            <v>19</v>
          </cell>
          <cell r="G18080">
            <v>20</v>
          </cell>
          <cell r="H18080">
            <v>17</v>
          </cell>
          <cell r="I18080">
            <v>0</v>
          </cell>
          <cell r="J18080">
            <v>13</v>
          </cell>
          <cell r="K18080">
            <v>6</v>
          </cell>
          <cell r="L18080">
            <v>9</v>
          </cell>
        </row>
        <row r="18081">
          <cell r="E18081">
            <v>37439</v>
          </cell>
          <cell r="F18081">
            <v>17</v>
          </cell>
          <cell r="G18081">
            <v>11</v>
          </cell>
          <cell r="H18081">
            <v>11</v>
          </cell>
          <cell r="I18081">
            <v>7</v>
          </cell>
          <cell r="J18081">
            <v>13</v>
          </cell>
          <cell r="K18081">
            <v>7</v>
          </cell>
          <cell r="L18081">
            <v>4</v>
          </cell>
        </row>
        <row r="18082">
          <cell r="E18082">
            <v>37440</v>
          </cell>
          <cell r="F18082">
            <v>13</v>
          </cell>
          <cell r="G18082">
            <v>11</v>
          </cell>
          <cell r="H18082">
            <v>15</v>
          </cell>
          <cell r="I18082">
            <v>15</v>
          </cell>
          <cell r="J18082">
            <v>15</v>
          </cell>
          <cell r="K18082">
            <v>13</v>
          </cell>
          <cell r="L18082">
            <v>11</v>
          </cell>
        </row>
        <row r="18083">
          <cell r="E18083">
            <v>37441</v>
          </cell>
          <cell r="F18083">
            <v>11</v>
          </cell>
          <cell r="G18083">
            <v>15</v>
          </cell>
          <cell r="H18083">
            <v>13</v>
          </cell>
          <cell r="I18083">
            <v>11</v>
          </cell>
          <cell r="J18083">
            <v>11</v>
          </cell>
          <cell r="K18083">
            <v>6</v>
          </cell>
          <cell r="L18083">
            <v>0</v>
          </cell>
        </row>
        <row r="18084">
          <cell r="E18084">
            <v>37442</v>
          </cell>
          <cell r="F18084">
            <v>0</v>
          </cell>
          <cell r="G18084">
            <v>17</v>
          </cell>
          <cell r="H18084">
            <v>19</v>
          </cell>
          <cell r="I18084">
            <v>22</v>
          </cell>
          <cell r="J18084">
            <v>11</v>
          </cell>
          <cell r="K18084">
            <v>24</v>
          </cell>
          <cell r="L18084">
            <v>9</v>
          </cell>
        </row>
        <row r="18085">
          <cell r="E18085">
            <v>37443</v>
          </cell>
          <cell r="F18085">
            <v>7</v>
          </cell>
          <cell r="G18085">
            <v>15</v>
          </cell>
          <cell r="H18085">
            <v>9</v>
          </cell>
          <cell r="I18085">
            <v>9</v>
          </cell>
          <cell r="J18085">
            <v>13</v>
          </cell>
          <cell r="K18085">
            <v>11</v>
          </cell>
          <cell r="L18085">
            <v>17</v>
          </cell>
        </row>
        <row r="18086">
          <cell r="E18086">
            <v>37444</v>
          </cell>
          <cell r="F18086">
            <v>13</v>
          </cell>
          <cell r="G18086">
            <v>6</v>
          </cell>
          <cell r="H18086">
            <v>17</v>
          </cell>
          <cell r="I18086">
            <v>17</v>
          </cell>
          <cell r="J18086">
            <v>15</v>
          </cell>
          <cell r="K18086">
            <v>15</v>
          </cell>
          <cell r="L18086">
            <v>11</v>
          </cell>
        </row>
        <row r="18087">
          <cell r="E18087">
            <v>37445</v>
          </cell>
          <cell r="F18087">
            <v>15</v>
          </cell>
          <cell r="G18087">
            <v>9</v>
          </cell>
          <cell r="H18087">
            <v>11</v>
          </cell>
          <cell r="I18087">
            <v>6</v>
          </cell>
          <cell r="J18087">
            <v>11</v>
          </cell>
          <cell r="K18087">
            <v>4</v>
          </cell>
          <cell r="L18087">
            <v>7</v>
          </cell>
        </row>
        <row r="18088">
          <cell r="E18088">
            <v>37446</v>
          </cell>
          <cell r="F18088">
            <v>7</v>
          </cell>
          <cell r="G18088">
            <v>7</v>
          </cell>
          <cell r="H18088">
            <v>7</v>
          </cell>
          <cell r="I18088">
            <v>20</v>
          </cell>
          <cell r="J18088">
            <v>26</v>
          </cell>
          <cell r="K18088">
            <v>50</v>
          </cell>
          <cell r="L18088">
            <v>41</v>
          </cell>
        </row>
        <row r="18089">
          <cell r="E18089">
            <v>37447</v>
          </cell>
          <cell r="F18089">
            <v>7</v>
          </cell>
          <cell r="G18089">
            <v>9</v>
          </cell>
          <cell r="H18089">
            <v>7</v>
          </cell>
          <cell r="I18089">
            <v>7</v>
          </cell>
          <cell r="J18089">
            <v>6</v>
          </cell>
          <cell r="K18089">
            <v>9</v>
          </cell>
          <cell r="L18089">
            <v>7</v>
          </cell>
        </row>
        <row r="18090">
          <cell r="E18090">
            <v>37448</v>
          </cell>
          <cell r="F18090">
            <v>11</v>
          </cell>
          <cell r="G18090">
            <v>13</v>
          </cell>
          <cell r="H18090">
            <v>13</v>
          </cell>
          <cell r="I18090">
            <v>11</v>
          </cell>
          <cell r="J18090">
            <v>11</v>
          </cell>
          <cell r="K18090">
            <v>11</v>
          </cell>
          <cell r="L18090">
            <v>6</v>
          </cell>
        </row>
        <row r="18091">
          <cell r="E18091">
            <v>37449</v>
          </cell>
          <cell r="F18091">
            <v>9</v>
          </cell>
          <cell r="G18091">
            <v>15</v>
          </cell>
          <cell r="H18091">
            <v>17</v>
          </cell>
          <cell r="I18091">
            <v>15</v>
          </cell>
          <cell r="J18091">
            <v>15</v>
          </cell>
          <cell r="K18091">
            <v>11</v>
          </cell>
          <cell r="L18091">
            <v>0</v>
          </cell>
        </row>
        <row r="18092">
          <cell r="E18092">
            <v>37450</v>
          </cell>
          <cell r="F18092">
            <v>0</v>
          </cell>
          <cell r="G18092">
            <v>0</v>
          </cell>
          <cell r="H18092">
            <v>11</v>
          </cell>
          <cell r="I18092">
            <v>0</v>
          </cell>
          <cell r="J18092">
            <v>0</v>
          </cell>
          <cell r="K18092">
            <v>6</v>
          </cell>
          <cell r="L18092">
            <v>4</v>
          </cell>
        </row>
        <row r="18093">
          <cell r="E18093">
            <v>37451</v>
          </cell>
          <cell r="F18093">
            <v>9</v>
          </cell>
          <cell r="G18093">
            <v>17</v>
          </cell>
          <cell r="H18093">
            <v>17</v>
          </cell>
          <cell r="I18093">
            <v>9</v>
          </cell>
          <cell r="J18093">
            <v>22</v>
          </cell>
          <cell r="K18093">
            <v>6</v>
          </cell>
          <cell r="L18093">
            <v>17</v>
          </cell>
        </row>
        <row r="18094">
          <cell r="E18094">
            <v>37452</v>
          </cell>
          <cell r="F18094">
            <v>0</v>
          </cell>
          <cell r="G18094">
            <v>0</v>
          </cell>
          <cell r="H18094">
            <v>4</v>
          </cell>
          <cell r="I18094">
            <v>0</v>
          </cell>
          <cell r="J18094">
            <v>11</v>
          </cell>
          <cell r="K18094">
            <v>9</v>
          </cell>
          <cell r="L18094">
            <v>6</v>
          </cell>
        </row>
        <row r="18095">
          <cell r="E18095">
            <v>37453</v>
          </cell>
          <cell r="F18095">
            <v>15</v>
          </cell>
          <cell r="G18095">
            <v>20</v>
          </cell>
          <cell r="H18095">
            <v>17</v>
          </cell>
          <cell r="I18095">
            <v>22</v>
          </cell>
          <cell r="J18095">
            <v>19</v>
          </cell>
          <cell r="K18095">
            <v>20</v>
          </cell>
          <cell r="L18095">
            <v>17</v>
          </cell>
        </row>
        <row r="18096">
          <cell r="E18096">
            <v>37454</v>
          </cell>
          <cell r="F18096">
            <v>6</v>
          </cell>
          <cell r="G18096">
            <v>9</v>
          </cell>
          <cell r="H18096">
            <v>11</v>
          </cell>
          <cell r="I18096">
            <v>9</v>
          </cell>
          <cell r="J18096">
            <v>4</v>
          </cell>
          <cell r="K18096">
            <v>9</v>
          </cell>
          <cell r="L18096">
            <v>7</v>
          </cell>
        </row>
        <row r="18097">
          <cell r="E18097">
            <v>37455</v>
          </cell>
          <cell r="F18097">
            <v>17</v>
          </cell>
          <cell r="G18097">
            <v>26</v>
          </cell>
          <cell r="H18097">
            <v>19</v>
          </cell>
          <cell r="I18097">
            <v>13</v>
          </cell>
          <cell r="J18097">
            <v>13</v>
          </cell>
          <cell r="K18097">
            <v>11</v>
          </cell>
          <cell r="L18097">
            <v>13</v>
          </cell>
        </row>
        <row r="18098">
          <cell r="E18098">
            <v>37456</v>
          </cell>
          <cell r="F18098">
            <v>24</v>
          </cell>
          <cell r="G18098">
            <v>26</v>
          </cell>
          <cell r="H18098">
            <v>30</v>
          </cell>
          <cell r="I18098">
            <v>24</v>
          </cell>
          <cell r="J18098">
            <v>22</v>
          </cell>
          <cell r="K18098">
            <v>20</v>
          </cell>
          <cell r="L18098">
            <v>22</v>
          </cell>
        </row>
        <row r="18099">
          <cell r="E18099">
            <v>37457</v>
          </cell>
          <cell r="F18099">
            <v>24</v>
          </cell>
          <cell r="G18099">
            <v>19</v>
          </cell>
          <cell r="H18099">
            <v>9</v>
          </cell>
          <cell r="I18099">
            <v>15</v>
          </cell>
          <cell r="J18099">
            <v>17</v>
          </cell>
          <cell r="K18099">
            <v>15</v>
          </cell>
          <cell r="L18099">
            <v>17</v>
          </cell>
        </row>
        <row r="18100">
          <cell r="E18100">
            <v>37458</v>
          </cell>
          <cell r="F18100">
            <v>13</v>
          </cell>
          <cell r="G18100">
            <v>15</v>
          </cell>
          <cell r="H18100">
            <v>11</v>
          </cell>
          <cell r="I18100">
            <v>19</v>
          </cell>
          <cell r="J18100">
            <v>19</v>
          </cell>
          <cell r="K18100">
            <v>13</v>
          </cell>
          <cell r="L18100">
            <v>17</v>
          </cell>
        </row>
        <row r="18101">
          <cell r="E18101">
            <v>37459</v>
          </cell>
          <cell r="F18101">
            <v>4</v>
          </cell>
          <cell r="G18101">
            <v>7</v>
          </cell>
          <cell r="H18101">
            <v>9</v>
          </cell>
          <cell r="I18101">
            <v>9</v>
          </cell>
          <cell r="J18101">
            <v>6</v>
          </cell>
          <cell r="K18101">
            <v>7</v>
          </cell>
          <cell r="L18101">
            <v>4</v>
          </cell>
        </row>
        <row r="18102">
          <cell r="E18102">
            <v>37460</v>
          </cell>
          <cell r="F18102">
            <v>11</v>
          </cell>
          <cell r="G18102">
            <v>9</v>
          </cell>
          <cell r="H18102">
            <v>9</v>
          </cell>
          <cell r="I18102">
            <v>7</v>
          </cell>
          <cell r="J18102">
            <v>7</v>
          </cell>
          <cell r="K18102">
            <v>6</v>
          </cell>
          <cell r="L18102">
            <v>4</v>
          </cell>
        </row>
        <row r="18103">
          <cell r="E18103">
            <v>37461</v>
          </cell>
          <cell r="F18103">
            <v>11</v>
          </cell>
          <cell r="G18103">
            <v>11</v>
          </cell>
          <cell r="H18103">
            <v>22</v>
          </cell>
          <cell r="I18103">
            <v>33</v>
          </cell>
          <cell r="J18103">
            <v>17</v>
          </cell>
          <cell r="K18103">
            <v>17</v>
          </cell>
          <cell r="L18103">
            <v>9</v>
          </cell>
        </row>
        <row r="18104">
          <cell r="E18104">
            <v>37462</v>
          </cell>
          <cell r="F18104">
            <v>4</v>
          </cell>
          <cell r="G18104">
            <v>0</v>
          </cell>
          <cell r="H18104">
            <v>4</v>
          </cell>
          <cell r="I18104">
            <v>7</v>
          </cell>
          <cell r="J18104">
            <v>0</v>
          </cell>
          <cell r="K18104">
            <v>6</v>
          </cell>
          <cell r="L18104">
            <v>4</v>
          </cell>
        </row>
        <row r="18105">
          <cell r="E18105">
            <v>37463</v>
          </cell>
          <cell r="F18105">
            <v>9</v>
          </cell>
          <cell r="G18105">
            <v>7</v>
          </cell>
          <cell r="H18105">
            <v>4</v>
          </cell>
          <cell r="I18105">
            <v>7</v>
          </cell>
          <cell r="J18105">
            <v>7</v>
          </cell>
          <cell r="K18105">
            <v>24</v>
          </cell>
          <cell r="L18105">
            <v>20</v>
          </cell>
        </row>
        <row r="18106">
          <cell r="E18106">
            <v>37464</v>
          </cell>
          <cell r="F18106">
            <v>4</v>
          </cell>
          <cell r="G18106">
            <v>6</v>
          </cell>
          <cell r="H18106">
            <v>4</v>
          </cell>
          <cell r="I18106">
            <v>11</v>
          </cell>
          <cell r="J18106">
            <v>13</v>
          </cell>
          <cell r="K18106">
            <v>11</v>
          </cell>
          <cell r="L18106">
            <v>11</v>
          </cell>
        </row>
        <row r="18107">
          <cell r="E18107">
            <v>37465</v>
          </cell>
          <cell r="F18107">
            <v>11</v>
          </cell>
          <cell r="G18107">
            <v>6</v>
          </cell>
          <cell r="H18107">
            <v>9</v>
          </cell>
          <cell r="I18107">
            <v>6</v>
          </cell>
          <cell r="J18107">
            <v>7</v>
          </cell>
          <cell r="K18107">
            <v>6</v>
          </cell>
          <cell r="L18107">
            <v>4</v>
          </cell>
        </row>
        <row r="18108">
          <cell r="E18108">
            <v>37466</v>
          </cell>
          <cell r="F18108">
            <v>9</v>
          </cell>
          <cell r="G18108">
            <v>9</v>
          </cell>
          <cell r="H18108">
            <v>6</v>
          </cell>
          <cell r="I18108">
            <v>13</v>
          </cell>
          <cell r="J18108">
            <v>4</v>
          </cell>
          <cell r="K18108">
            <v>0</v>
          </cell>
          <cell r="L18108">
            <v>7</v>
          </cell>
        </row>
        <row r="18109">
          <cell r="E18109">
            <v>37467</v>
          </cell>
          <cell r="F18109">
            <v>0</v>
          </cell>
          <cell r="G18109">
            <v>9</v>
          </cell>
          <cell r="H18109">
            <v>15</v>
          </cell>
          <cell r="I18109">
            <v>9</v>
          </cell>
          <cell r="J18109">
            <v>6</v>
          </cell>
          <cell r="K18109">
            <v>7</v>
          </cell>
          <cell r="L18109">
            <v>7</v>
          </cell>
        </row>
        <row r="18110">
          <cell r="E18110">
            <v>37468</v>
          </cell>
          <cell r="F18110">
            <v>15</v>
          </cell>
          <cell r="G18110">
            <v>13</v>
          </cell>
          <cell r="H18110">
            <v>9</v>
          </cell>
          <cell r="I18110">
            <v>9</v>
          </cell>
          <cell r="J18110">
            <v>7</v>
          </cell>
          <cell r="K18110">
            <v>20</v>
          </cell>
          <cell r="L18110">
            <v>13</v>
          </cell>
        </row>
        <row r="18111">
          <cell r="E18111">
            <v>37469</v>
          </cell>
          <cell r="F18111">
            <v>11</v>
          </cell>
          <cell r="G18111">
            <v>17</v>
          </cell>
          <cell r="H18111">
            <v>17</v>
          </cell>
          <cell r="I18111">
            <v>11</v>
          </cell>
          <cell r="J18111">
            <v>7</v>
          </cell>
          <cell r="K18111">
            <v>6</v>
          </cell>
          <cell r="L18111">
            <v>4</v>
          </cell>
        </row>
        <row r="18112">
          <cell r="E18112">
            <v>37470</v>
          </cell>
          <cell r="F18112">
            <v>17</v>
          </cell>
          <cell r="G18112">
            <v>15</v>
          </cell>
          <cell r="H18112">
            <v>7</v>
          </cell>
          <cell r="I18112">
            <v>15</v>
          </cell>
          <cell r="J18112">
            <v>15</v>
          </cell>
          <cell r="K18112">
            <v>15</v>
          </cell>
          <cell r="L18112">
            <v>13</v>
          </cell>
        </row>
        <row r="18113">
          <cell r="E18113">
            <v>37471</v>
          </cell>
          <cell r="F18113">
            <v>19</v>
          </cell>
          <cell r="G18113">
            <v>19</v>
          </cell>
          <cell r="H18113">
            <v>22</v>
          </cell>
          <cell r="I18113">
            <v>15</v>
          </cell>
          <cell r="J18113">
            <v>19</v>
          </cell>
          <cell r="K18113">
            <v>15</v>
          </cell>
          <cell r="L18113">
            <v>11</v>
          </cell>
        </row>
        <row r="18114">
          <cell r="E18114">
            <v>37472</v>
          </cell>
          <cell r="F18114">
            <v>13</v>
          </cell>
          <cell r="G18114">
            <v>11</v>
          </cell>
          <cell r="H18114">
            <v>9</v>
          </cell>
          <cell r="I18114">
            <v>9</v>
          </cell>
          <cell r="J18114">
            <v>17</v>
          </cell>
          <cell r="K18114">
            <v>13</v>
          </cell>
          <cell r="L18114">
            <v>15</v>
          </cell>
        </row>
        <row r="18115">
          <cell r="E18115">
            <v>37473</v>
          </cell>
          <cell r="F18115">
            <v>13</v>
          </cell>
          <cell r="G18115">
            <v>17</v>
          </cell>
          <cell r="H18115">
            <v>13</v>
          </cell>
          <cell r="I18115">
            <v>9</v>
          </cell>
          <cell r="J18115">
            <v>13</v>
          </cell>
          <cell r="K18115">
            <v>13</v>
          </cell>
          <cell r="L18115">
            <v>9</v>
          </cell>
        </row>
        <row r="18116">
          <cell r="E18116">
            <v>37474</v>
          </cell>
          <cell r="F18116">
            <v>9</v>
          </cell>
          <cell r="G18116">
            <v>9</v>
          </cell>
          <cell r="H18116">
            <v>0</v>
          </cell>
          <cell r="I18116">
            <v>11</v>
          </cell>
          <cell r="J18116">
            <v>9</v>
          </cell>
          <cell r="K18116">
            <v>0</v>
          </cell>
          <cell r="L18116">
            <v>9</v>
          </cell>
        </row>
        <row r="18117">
          <cell r="E18117">
            <v>37475</v>
          </cell>
          <cell r="F18117">
            <v>7</v>
          </cell>
          <cell r="G18117">
            <v>0</v>
          </cell>
          <cell r="H18117">
            <v>0</v>
          </cell>
          <cell r="I18117">
            <v>17</v>
          </cell>
          <cell r="J18117">
            <v>11</v>
          </cell>
          <cell r="K18117">
            <v>13</v>
          </cell>
          <cell r="L18117">
            <v>7</v>
          </cell>
        </row>
        <row r="18118">
          <cell r="E18118">
            <v>37476</v>
          </cell>
          <cell r="F18118">
            <v>9</v>
          </cell>
          <cell r="G18118">
            <v>4</v>
          </cell>
          <cell r="H18118">
            <v>6</v>
          </cell>
          <cell r="I18118">
            <v>6</v>
          </cell>
          <cell r="J18118">
            <v>6</v>
          </cell>
          <cell r="K18118">
            <v>4</v>
          </cell>
          <cell r="L18118">
            <v>15</v>
          </cell>
        </row>
        <row r="18119">
          <cell r="E18119">
            <v>37477</v>
          </cell>
          <cell r="F18119">
            <v>6</v>
          </cell>
          <cell r="G18119">
            <v>0</v>
          </cell>
          <cell r="H18119">
            <v>4</v>
          </cell>
          <cell r="I18119">
            <v>0</v>
          </cell>
          <cell r="J18119">
            <v>4</v>
          </cell>
          <cell r="K18119">
            <v>6</v>
          </cell>
          <cell r="L18119">
            <v>11</v>
          </cell>
        </row>
        <row r="18120">
          <cell r="E18120">
            <v>37478</v>
          </cell>
          <cell r="F18120">
            <v>17</v>
          </cell>
          <cell r="G18120">
            <v>19</v>
          </cell>
          <cell r="H18120">
            <v>13</v>
          </cell>
          <cell r="I18120">
            <v>11</v>
          </cell>
          <cell r="J18120">
            <v>7</v>
          </cell>
          <cell r="K18120">
            <v>6</v>
          </cell>
          <cell r="L18120">
            <v>0</v>
          </cell>
        </row>
        <row r="18121">
          <cell r="E18121">
            <v>37479</v>
          </cell>
          <cell r="F18121">
            <v>13</v>
          </cell>
          <cell r="G18121">
            <v>13</v>
          </cell>
          <cell r="H18121">
            <v>17</v>
          </cell>
          <cell r="I18121">
            <v>20</v>
          </cell>
          <cell r="J18121">
            <v>19</v>
          </cell>
          <cell r="K18121">
            <v>19</v>
          </cell>
          <cell r="L18121">
            <v>20</v>
          </cell>
        </row>
        <row r="18122">
          <cell r="E18122">
            <v>37480</v>
          </cell>
          <cell r="F18122">
            <v>6</v>
          </cell>
          <cell r="G18122">
            <v>0</v>
          </cell>
          <cell r="H18122">
            <v>0</v>
          </cell>
          <cell r="I18122">
            <v>6</v>
          </cell>
          <cell r="J18122">
            <v>0</v>
          </cell>
          <cell r="K18122">
            <v>7</v>
          </cell>
          <cell r="L18122">
            <v>0</v>
          </cell>
        </row>
        <row r="18123">
          <cell r="E18123">
            <v>37481</v>
          </cell>
          <cell r="F18123">
            <v>9</v>
          </cell>
          <cell r="G18123">
            <v>9</v>
          </cell>
          <cell r="H18123">
            <v>9</v>
          </cell>
          <cell r="I18123">
            <v>9</v>
          </cell>
          <cell r="J18123">
            <v>7</v>
          </cell>
          <cell r="K18123">
            <v>7</v>
          </cell>
          <cell r="L18123">
            <v>9</v>
          </cell>
        </row>
        <row r="18124">
          <cell r="E18124">
            <v>37482</v>
          </cell>
          <cell r="F18124">
            <v>4</v>
          </cell>
          <cell r="G18124">
            <v>11</v>
          </cell>
          <cell r="H18124">
            <v>9</v>
          </cell>
          <cell r="I18124">
            <v>6</v>
          </cell>
          <cell r="J18124">
            <v>0</v>
          </cell>
          <cell r="K18124">
            <v>19</v>
          </cell>
          <cell r="L18124">
            <v>28</v>
          </cell>
        </row>
        <row r="18125">
          <cell r="E18125">
            <v>37483</v>
          </cell>
          <cell r="F18125">
            <v>15</v>
          </cell>
          <cell r="G18125">
            <v>6</v>
          </cell>
          <cell r="H18125">
            <v>7</v>
          </cell>
          <cell r="I18125">
            <v>9</v>
          </cell>
          <cell r="J18125">
            <v>11</v>
          </cell>
          <cell r="K18125">
            <v>9</v>
          </cell>
          <cell r="L18125">
            <v>7</v>
          </cell>
        </row>
        <row r="18126">
          <cell r="E18126">
            <v>37484</v>
          </cell>
          <cell r="F18126">
            <v>19</v>
          </cell>
          <cell r="G18126">
            <v>15</v>
          </cell>
          <cell r="H18126">
            <v>9</v>
          </cell>
          <cell r="I18126">
            <v>7</v>
          </cell>
          <cell r="J18126">
            <v>9</v>
          </cell>
          <cell r="K18126">
            <v>19</v>
          </cell>
          <cell r="L18126">
            <v>24</v>
          </cell>
        </row>
        <row r="18127">
          <cell r="E18127">
            <v>37485</v>
          </cell>
          <cell r="F18127">
            <v>11</v>
          </cell>
          <cell r="G18127">
            <v>7</v>
          </cell>
          <cell r="H18127">
            <v>11</v>
          </cell>
          <cell r="I18127">
            <v>11</v>
          </cell>
          <cell r="J18127">
            <v>13</v>
          </cell>
          <cell r="K18127">
            <v>13</v>
          </cell>
          <cell r="L18127">
            <v>13</v>
          </cell>
        </row>
        <row r="18128">
          <cell r="E18128">
            <v>37486</v>
          </cell>
          <cell r="F18128">
            <v>15</v>
          </cell>
          <cell r="G18128">
            <v>24</v>
          </cell>
          <cell r="H18128">
            <v>22</v>
          </cell>
          <cell r="I18128">
            <v>9</v>
          </cell>
          <cell r="J18128">
            <v>7</v>
          </cell>
          <cell r="K18128">
            <v>0</v>
          </cell>
          <cell r="L18128">
            <v>7</v>
          </cell>
        </row>
        <row r="18129">
          <cell r="E18129">
            <v>37487</v>
          </cell>
          <cell r="F18129">
            <v>11</v>
          </cell>
          <cell r="G18129">
            <v>0</v>
          </cell>
          <cell r="H18129">
            <v>4</v>
          </cell>
          <cell r="I18129">
            <v>7</v>
          </cell>
          <cell r="J18129">
            <v>0</v>
          </cell>
          <cell r="K18129">
            <v>6</v>
          </cell>
          <cell r="L18129">
            <v>0</v>
          </cell>
        </row>
        <row r="18130">
          <cell r="E18130">
            <v>37488</v>
          </cell>
          <cell r="F18130">
            <v>15</v>
          </cell>
          <cell r="G18130">
            <v>17</v>
          </cell>
          <cell r="H18130">
            <v>11</v>
          </cell>
          <cell r="I18130">
            <v>9</v>
          </cell>
          <cell r="J18130">
            <v>4</v>
          </cell>
          <cell r="K18130">
            <v>4</v>
          </cell>
          <cell r="L18130">
            <v>9</v>
          </cell>
        </row>
        <row r="18131">
          <cell r="E18131">
            <v>37489</v>
          </cell>
          <cell r="F18131">
            <v>4</v>
          </cell>
          <cell r="G18131">
            <v>4</v>
          </cell>
          <cell r="H18131">
            <v>7</v>
          </cell>
          <cell r="I18131">
            <v>9</v>
          </cell>
          <cell r="J18131">
            <v>4</v>
          </cell>
          <cell r="K18131">
            <v>4</v>
          </cell>
          <cell r="L18131">
            <v>4</v>
          </cell>
        </row>
        <row r="18132">
          <cell r="E18132">
            <v>37490</v>
          </cell>
          <cell r="F18132">
            <v>15</v>
          </cell>
          <cell r="G18132">
            <v>9</v>
          </cell>
          <cell r="H18132">
            <v>7</v>
          </cell>
          <cell r="I18132">
            <v>6</v>
          </cell>
          <cell r="J18132">
            <v>6</v>
          </cell>
          <cell r="K18132">
            <v>13</v>
          </cell>
          <cell r="L18132">
            <v>7</v>
          </cell>
        </row>
        <row r="18133">
          <cell r="E18133">
            <v>37491</v>
          </cell>
          <cell r="F18133">
            <v>7</v>
          </cell>
          <cell r="G18133">
            <v>9</v>
          </cell>
          <cell r="H18133">
            <v>0</v>
          </cell>
          <cell r="I18133">
            <v>7</v>
          </cell>
          <cell r="J18133">
            <v>7</v>
          </cell>
          <cell r="K18133">
            <v>9</v>
          </cell>
          <cell r="L18133">
            <v>7</v>
          </cell>
        </row>
        <row r="18134">
          <cell r="E18134">
            <v>37492</v>
          </cell>
          <cell r="F18134">
            <v>7</v>
          </cell>
          <cell r="G18134">
            <v>9</v>
          </cell>
          <cell r="H18134">
            <v>9</v>
          </cell>
          <cell r="I18134">
            <v>11</v>
          </cell>
          <cell r="J18134">
            <v>11</v>
          </cell>
          <cell r="K18134">
            <v>11</v>
          </cell>
          <cell r="L18134">
            <v>6</v>
          </cell>
        </row>
        <row r="18135">
          <cell r="E18135">
            <v>37493</v>
          </cell>
          <cell r="F18135">
            <v>0</v>
          </cell>
          <cell r="G18135">
            <v>4</v>
          </cell>
          <cell r="H18135">
            <v>4</v>
          </cell>
          <cell r="I18135">
            <v>7</v>
          </cell>
          <cell r="J18135">
            <v>4</v>
          </cell>
          <cell r="K18135">
            <v>6</v>
          </cell>
          <cell r="L18135">
            <v>6</v>
          </cell>
        </row>
        <row r="18136">
          <cell r="E18136">
            <v>37494</v>
          </cell>
          <cell r="F18136">
            <v>24</v>
          </cell>
          <cell r="G18136">
            <v>20</v>
          </cell>
          <cell r="H18136">
            <v>20</v>
          </cell>
          <cell r="I18136">
            <v>20</v>
          </cell>
          <cell r="J18136">
            <v>17</v>
          </cell>
          <cell r="K18136">
            <v>15</v>
          </cell>
          <cell r="L18136">
            <v>17</v>
          </cell>
        </row>
        <row r="18137">
          <cell r="E18137">
            <v>37495</v>
          </cell>
          <cell r="F18137">
            <v>13</v>
          </cell>
          <cell r="G18137">
            <v>13</v>
          </cell>
          <cell r="H18137">
            <v>13</v>
          </cell>
          <cell r="I18137">
            <v>6</v>
          </cell>
          <cell r="J18137">
            <v>11</v>
          </cell>
          <cell r="K18137">
            <v>7</v>
          </cell>
          <cell r="L18137">
            <v>22</v>
          </cell>
        </row>
        <row r="18138">
          <cell r="E18138">
            <v>37496</v>
          </cell>
          <cell r="F18138">
            <v>6</v>
          </cell>
          <cell r="G18138">
            <v>11</v>
          </cell>
          <cell r="H18138">
            <v>9</v>
          </cell>
          <cell r="I18138">
            <v>7</v>
          </cell>
          <cell r="J18138">
            <v>9</v>
          </cell>
          <cell r="K18138">
            <v>11</v>
          </cell>
          <cell r="L18138">
            <v>7</v>
          </cell>
        </row>
        <row r="18139">
          <cell r="E18139">
            <v>37497</v>
          </cell>
          <cell r="F18139">
            <v>19</v>
          </cell>
          <cell r="G18139">
            <v>15</v>
          </cell>
          <cell r="H18139">
            <v>13</v>
          </cell>
          <cell r="I18139">
            <v>9</v>
          </cell>
          <cell r="J18139">
            <v>11</v>
          </cell>
          <cell r="K18139">
            <v>7</v>
          </cell>
          <cell r="L18139">
            <v>4</v>
          </cell>
        </row>
        <row r="18140">
          <cell r="E18140">
            <v>37498</v>
          </cell>
          <cell r="F18140">
            <v>19</v>
          </cell>
          <cell r="G18140">
            <v>28</v>
          </cell>
          <cell r="H18140">
            <v>26</v>
          </cell>
          <cell r="I18140">
            <v>24</v>
          </cell>
          <cell r="J18140">
            <v>20</v>
          </cell>
          <cell r="K18140">
            <v>17</v>
          </cell>
          <cell r="L18140">
            <v>17</v>
          </cell>
        </row>
        <row r="18141">
          <cell r="E18141">
            <v>37499</v>
          </cell>
          <cell r="F18141">
            <v>7</v>
          </cell>
          <cell r="G18141">
            <v>0</v>
          </cell>
          <cell r="H18141">
            <v>4</v>
          </cell>
          <cell r="I18141">
            <v>7</v>
          </cell>
          <cell r="J18141">
            <v>0</v>
          </cell>
          <cell r="K18141">
            <v>4</v>
          </cell>
          <cell r="L18141">
            <v>0</v>
          </cell>
        </row>
        <row r="18142">
          <cell r="E18142">
            <v>37500</v>
          </cell>
          <cell r="F18142">
            <v>11</v>
          </cell>
          <cell r="G18142">
            <v>7</v>
          </cell>
          <cell r="H18142">
            <v>13</v>
          </cell>
          <cell r="I18142">
            <v>15</v>
          </cell>
          <cell r="J18142">
            <v>13</v>
          </cell>
          <cell r="K18142">
            <v>19</v>
          </cell>
          <cell r="L18142">
            <v>22</v>
          </cell>
        </row>
        <row r="18143">
          <cell r="E18143">
            <v>37501</v>
          </cell>
          <cell r="F18143">
            <v>11</v>
          </cell>
          <cell r="G18143">
            <v>11</v>
          </cell>
          <cell r="H18143">
            <v>9</v>
          </cell>
          <cell r="I18143">
            <v>6</v>
          </cell>
          <cell r="J18143">
            <v>0</v>
          </cell>
          <cell r="K18143">
            <v>9</v>
          </cell>
          <cell r="L18143">
            <v>11</v>
          </cell>
        </row>
        <row r="18144">
          <cell r="E18144">
            <v>37502</v>
          </cell>
          <cell r="F18144">
            <v>7</v>
          </cell>
          <cell r="G18144">
            <v>9</v>
          </cell>
          <cell r="H18144">
            <v>6</v>
          </cell>
          <cell r="I18144">
            <v>0</v>
          </cell>
          <cell r="J18144">
            <v>4</v>
          </cell>
          <cell r="K18144">
            <v>20</v>
          </cell>
          <cell r="L18144">
            <v>19</v>
          </cell>
        </row>
        <row r="18145">
          <cell r="E18145">
            <v>37503</v>
          </cell>
          <cell r="F18145">
            <v>13</v>
          </cell>
          <cell r="G18145">
            <v>11</v>
          </cell>
          <cell r="H18145">
            <v>11</v>
          </cell>
          <cell r="I18145">
            <v>15</v>
          </cell>
          <cell r="J18145">
            <v>17</v>
          </cell>
          <cell r="K18145">
            <v>13</v>
          </cell>
          <cell r="L18145">
            <v>15</v>
          </cell>
        </row>
        <row r="18146">
          <cell r="E18146">
            <v>37504</v>
          </cell>
          <cell r="F18146">
            <v>7</v>
          </cell>
          <cell r="G18146">
            <v>15</v>
          </cell>
          <cell r="H18146">
            <v>17</v>
          </cell>
          <cell r="I18146">
            <v>20</v>
          </cell>
          <cell r="J18146">
            <v>22</v>
          </cell>
          <cell r="K18146">
            <v>22</v>
          </cell>
          <cell r="L18146">
            <v>20</v>
          </cell>
        </row>
        <row r="18147">
          <cell r="E18147">
            <v>37505</v>
          </cell>
          <cell r="F18147">
            <v>9</v>
          </cell>
          <cell r="G18147">
            <v>11</v>
          </cell>
          <cell r="H18147">
            <v>15</v>
          </cell>
          <cell r="I18147">
            <v>17</v>
          </cell>
          <cell r="J18147">
            <v>19</v>
          </cell>
          <cell r="K18147">
            <v>15</v>
          </cell>
          <cell r="L18147">
            <v>19</v>
          </cell>
        </row>
        <row r="18148">
          <cell r="E18148">
            <v>37506</v>
          </cell>
          <cell r="F18148">
            <v>7</v>
          </cell>
          <cell r="G18148">
            <v>4</v>
          </cell>
          <cell r="H18148">
            <v>6</v>
          </cell>
          <cell r="I18148">
            <v>6</v>
          </cell>
          <cell r="J18148">
            <v>0</v>
          </cell>
          <cell r="K18148">
            <v>0</v>
          </cell>
          <cell r="L18148">
            <v>7</v>
          </cell>
        </row>
        <row r="18149">
          <cell r="E18149">
            <v>37507</v>
          </cell>
          <cell r="F18149">
            <v>4</v>
          </cell>
          <cell r="G18149">
            <v>9</v>
          </cell>
          <cell r="H18149">
            <v>6</v>
          </cell>
          <cell r="I18149">
            <v>11</v>
          </cell>
          <cell r="J18149">
            <v>17</v>
          </cell>
          <cell r="K18149">
            <v>7</v>
          </cell>
          <cell r="L18149">
            <v>9</v>
          </cell>
        </row>
        <row r="18150">
          <cell r="E18150">
            <v>37508</v>
          </cell>
          <cell r="F18150">
            <v>7</v>
          </cell>
          <cell r="G18150">
            <v>7</v>
          </cell>
          <cell r="H18150">
            <v>11</v>
          </cell>
          <cell r="I18150">
            <v>7</v>
          </cell>
          <cell r="J18150">
            <v>7</v>
          </cell>
          <cell r="K18150">
            <v>17</v>
          </cell>
          <cell r="L18150">
            <v>20</v>
          </cell>
        </row>
        <row r="18151">
          <cell r="E18151">
            <v>37509</v>
          </cell>
          <cell r="F18151">
            <v>4</v>
          </cell>
          <cell r="G18151">
            <v>6</v>
          </cell>
          <cell r="H18151">
            <v>7</v>
          </cell>
          <cell r="I18151">
            <v>13</v>
          </cell>
          <cell r="J18151">
            <v>6</v>
          </cell>
          <cell r="K18151">
            <v>0</v>
          </cell>
          <cell r="L18151">
            <v>11</v>
          </cell>
        </row>
        <row r="18152">
          <cell r="E18152">
            <v>37510</v>
          </cell>
          <cell r="F18152">
            <v>9</v>
          </cell>
          <cell r="G18152">
            <v>6</v>
          </cell>
          <cell r="H18152">
            <v>22</v>
          </cell>
          <cell r="I18152">
            <v>20</v>
          </cell>
          <cell r="J18152">
            <v>17</v>
          </cell>
          <cell r="K18152">
            <v>17</v>
          </cell>
          <cell r="L18152">
            <v>13</v>
          </cell>
        </row>
        <row r="18153">
          <cell r="E18153">
            <v>37511</v>
          </cell>
          <cell r="F18153">
            <v>11</v>
          </cell>
          <cell r="G18153">
            <v>11</v>
          </cell>
          <cell r="H18153">
            <v>6</v>
          </cell>
          <cell r="I18153">
            <v>11</v>
          </cell>
          <cell r="J18153">
            <v>7</v>
          </cell>
          <cell r="K18153">
            <v>6</v>
          </cell>
          <cell r="L18153">
            <v>6</v>
          </cell>
        </row>
        <row r="18154">
          <cell r="E18154">
            <v>37512</v>
          </cell>
          <cell r="F18154">
            <v>15</v>
          </cell>
          <cell r="G18154">
            <v>15</v>
          </cell>
          <cell r="H18154">
            <v>20</v>
          </cell>
          <cell r="I18154">
            <v>20</v>
          </cell>
          <cell r="J18154">
            <v>46</v>
          </cell>
          <cell r="K18154">
            <v>37</v>
          </cell>
          <cell r="L18154">
            <v>22</v>
          </cell>
        </row>
        <row r="18155">
          <cell r="E18155">
            <v>37513</v>
          </cell>
          <cell r="F18155">
            <v>11</v>
          </cell>
          <cell r="G18155">
            <v>9</v>
          </cell>
          <cell r="H18155">
            <v>7</v>
          </cell>
          <cell r="I18155">
            <v>7</v>
          </cell>
          <cell r="J18155">
            <v>9</v>
          </cell>
          <cell r="K18155">
            <v>9</v>
          </cell>
          <cell r="L18155">
            <v>11</v>
          </cell>
        </row>
        <row r="18156">
          <cell r="E18156">
            <v>37514</v>
          </cell>
          <cell r="F18156">
            <v>6</v>
          </cell>
          <cell r="G18156">
            <v>0</v>
          </cell>
          <cell r="H18156">
            <v>4</v>
          </cell>
          <cell r="I18156">
            <v>15</v>
          </cell>
          <cell r="J18156">
            <v>9</v>
          </cell>
          <cell r="K18156">
            <v>6</v>
          </cell>
          <cell r="L18156">
            <v>6</v>
          </cell>
        </row>
        <row r="18157">
          <cell r="E18157">
            <v>37515</v>
          </cell>
          <cell r="F18157">
            <v>19</v>
          </cell>
          <cell r="G18157">
            <v>11</v>
          </cell>
          <cell r="H18157">
            <v>4</v>
          </cell>
          <cell r="I18157">
            <v>4</v>
          </cell>
          <cell r="J18157">
            <v>4</v>
          </cell>
          <cell r="K18157">
            <v>13</v>
          </cell>
          <cell r="L18157">
            <v>6</v>
          </cell>
        </row>
        <row r="18158">
          <cell r="E18158">
            <v>37516</v>
          </cell>
          <cell r="F18158">
            <v>26</v>
          </cell>
          <cell r="G18158">
            <v>19</v>
          </cell>
          <cell r="H18158">
            <v>13</v>
          </cell>
          <cell r="I18158">
            <v>17</v>
          </cell>
          <cell r="J18158">
            <v>15</v>
          </cell>
          <cell r="K18158">
            <v>7</v>
          </cell>
          <cell r="L18158">
            <v>7</v>
          </cell>
        </row>
        <row r="18159">
          <cell r="E18159">
            <v>37517</v>
          </cell>
          <cell r="F18159">
            <v>7</v>
          </cell>
          <cell r="G18159">
            <v>15</v>
          </cell>
          <cell r="H18159">
            <v>9</v>
          </cell>
          <cell r="I18159">
            <v>15</v>
          </cell>
          <cell r="J18159">
            <v>0</v>
          </cell>
          <cell r="K18159">
            <v>6</v>
          </cell>
          <cell r="L18159">
            <v>7</v>
          </cell>
        </row>
        <row r="18160">
          <cell r="E18160">
            <v>37518</v>
          </cell>
          <cell r="F18160">
            <v>11</v>
          </cell>
          <cell r="G18160">
            <v>0</v>
          </cell>
          <cell r="H18160">
            <v>19</v>
          </cell>
          <cell r="I18160">
            <v>24</v>
          </cell>
          <cell r="J18160">
            <v>28</v>
          </cell>
          <cell r="K18160">
            <v>19</v>
          </cell>
          <cell r="L18160">
            <v>11</v>
          </cell>
        </row>
        <row r="18161">
          <cell r="E18161">
            <v>37519</v>
          </cell>
          <cell r="F18161">
            <v>6</v>
          </cell>
          <cell r="G18161">
            <v>4</v>
          </cell>
          <cell r="H18161">
            <v>13</v>
          </cell>
          <cell r="I18161">
            <v>0</v>
          </cell>
          <cell r="J18161">
            <v>4</v>
          </cell>
          <cell r="K18161">
            <v>7</v>
          </cell>
          <cell r="L18161">
            <v>0</v>
          </cell>
        </row>
        <row r="18162">
          <cell r="E18162">
            <v>37520</v>
          </cell>
          <cell r="F18162">
            <v>20</v>
          </cell>
          <cell r="G18162">
            <v>22</v>
          </cell>
          <cell r="H18162">
            <v>17</v>
          </cell>
          <cell r="I18162">
            <v>17</v>
          </cell>
          <cell r="J18162">
            <v>15</v>
          </cell>
          <cell r="K18162">
            <v>11</v>
          </cell>
          <cell r="L18162">
            <v>9</v>
          </cell>
        </row>
        <row r="18163">
          <cell r="E18163">
            <v>37521</v>
          </cell>
          <cell r="F18163">
            <v>9</v>
          </cell>
          <cell r="G18163">
            <v>6</v>
          </cell>
          <cell r="H18163">
            <v>7</v>
          </cell>
          <cell r="I18163">
            <v>6</v>
          </cell>
          <cell r="J18163">
            <v>13</v>
          </cell>
          <cell r="K18163">
            <v>17</v>
          </cell>
          <cell r="L18163">
            <v>15</v>
          </cell>
        </row>
        <row r="18164">
          <cell r="E18164">
            <v>37522</v>
          </cell>
          <cell r="F18164">
            <v>11</v>
          </cell>
          <cell r="G18164">
            <v>9</v>
          </cell>
          <cell r="H18164">
            <v>9</v>
          </cell>
          <cell r="I18164">
            <v>11</v>
          </cell>
          <cell r="J18164">
            <v>11</v>
          </cell>
          <cell r="K18164">
            <v>9</v>
          </cell>
          <cell r="L18164">
            <v>13</v>
          </cell>
        </row>
        <row r="18165">
          <cell r="E18165">
            <v>37523</v>
          </cell>
          <cell r="F18165">
            <v>17</v>
          </cell>
          <cell r="G18165">
            <v>15</v>
          </cell>
          <cell r="H18165">
            <v>13</v>
          </cell>
          <cell r="I18165">
            <v>11</v>
          </cell>
          <cell r="J18165">
            <v>9</v>
          </cell>
          <cell r="K18165">
            <v>6</v>
          </cell>
          <cell r="L18165">
            <v>6</v>
          </cell>
        </row>
        <row r="18166">
          <cell r="E18166">
            <v>37524</v>
          </cell>
          <cell r="F18166">
            <v>9</v>
          </cell>
          <cell r="G18166">
            <v>7</v>
          </cell>
          <cell r="H18166">
            <v>6</v>
          </cell>
          <cell r="I18166">
            <v>7</v>
          </cell>
          <cell r="J18166">
            <v>11</v>
          </cell>
          <cell r="K18166">
            <v>9</v>
          </cell>
          <cell r="L18166">
            <v>11</v>
          </cell>
        </row>
        <row r="18167">
          <cell r="E18167">
            <v>37525</v>
          </cell>
          <cell r="F18167">
            <v>0</v>
          </cell>
          <cell r="G18167">
            <v>0</v>
          </cell>
          <cell r="H18167">
            <v>4</v>
          </cell>
          <cell r="I18167">
            <v>6</v>
          </cell>
          <cell r="J18167">
            <v>6</v>
          </cell>
          <cell r="K18167">
            <v>0</v>
          </cell>
          <cell r="L18167">
            <v>4</v>
          </cell>
        </row>
        <row r="18168">
          <cell r="E18168">
            <v>37526</v>
          </cell>
          <cell r="F18168">
            <v>26</v>
          </cell>
          <cell r="G18168">
            <v>19</v>
          </cell>
          <cell r="H18168">
            <v>22</v>
          </cell>
          <cell r="I18168">
            <v>15</v>
          </cell>
          <cell r="J18168">
            <v>13</v>
          </cell>
          <cell r="K18168">
            <v>6</v>
          </cell>
          <cell r="L18168">
            <v>0</v>
          </cell>
        </row>
        <row r="18169">
          <cell r="E18169">
            <v>37527</v>
          </cell>
          <cell r="F18169">
            <v>13</v>
          </cell>
          <cell r="G18169">
            <v>15</v>
          </cell>
          <cell r="H18169">
            <v>13</v>
          </cell>
          <cell r="I18169">
            <v>13</v>
          </cell>
          <cell r="J18169">
            <v>7</v>
          </cell>
          <cell r="K18169">
            <v>15</v>
          </cell>
          <cell r="L18169">
            <v>15</v>
          </cell>
        </row>
        <row r="18170">
          <cell r="E18170">
            <v>37528</v>
          </cell>
          <cell r="F18170">
            <v>22</v>
          </cell>
          <cell r="G18170">
            <v>17</v>
          </cell>
          <cell r="H18170">
            <v>9</v>
          </cell>
          <cell r="I18170">
            <v>17</v>
          </cell>
          <cell r="J18170">
            <v>13</v>
          </cell>
          <cell r="K18170">
            <v>20</v>
          </cell>
          <cell r="L18170">
            <v>17</v>
          </cell>
        </row>
        <row r="18171">
          <cell r="E18171">
            <v>37529</v>
          </cell>
          <cell r="F18171">
            <v>24</v>
          </cell>
          <cell r="G18171">
            <v>19</v>
          </cell>
          <cell r="H18171">
            <v>17</v>
          </cell>
          <cell r="I18171">
            <v>11</v>
          </cell>
          <cell r="J18171">
            <v>19</v>
          </cell>
          <cell r="K18171">
            <v>20</v>
          </cell>
          <cell r="L18171">
            <v>22</v>
          </cell>
        </row>
        <row r="18172">
          <cell r="E18172">
            <v>37530</v>
          </cell>
          <cell r="F18172">
            <v>9</v>
          </cell>
          <cell r="G18172">
            <v>7</v>
          </cell>
          <cell r="H18172">
            <v>7</v>
          </cell>
          <cell r="I18172">
            <v>6</v>
          </cell>
          <cell r="J18172">
            <v>7</v>
          </cell>
          <cell r="K18172">
            <v>7</v>
          </cell>
          <cell r="L18172">
            <v>11</v>
          </cell>
        </row>
        <row r="18173">
          <cell r="E18173">
            <v>37531</v>
          </cell>
          <cell r="F18173">
            <v>11</v>
          </cell>
          <cell r="G18173">
            <v>9</v>
          </cell>
          <cell r="H18173">
            <v>11</v>
          </cell>
          <cell r="I18173">
            <v>11</v>
          </cell>
          <cell r="J18173">
            <v>11</v>
          </cell>
          <cell r="K18173">
            <v>9</v>
          </cell>
          <cell r="L18173">
            <v>0</v>
          </cell>
        </row>
        <row r="18174">
          <cell r="E18174">
            <v>37532</v>
          </cell>
          <cell r="F18174">
            <v>15</v>
          </cell>
          <cell r="G18174">
            <v>37</v>
          </cell>
          <cell r="H18174">
            <v>24</v>
          </cell>
          <cell r="I18174">
            <v>22</v>
          </cell>
          <cell r="J18174">
            <v>19</v>
          </cell>
          <cell r="K18174">
            <v>20</v>
          </cell>
          <cell r="L18174">
            <v>9</v>
          </cell>
        </row>
        <row r="18175">
          <cell r="E18175">
            <v>37533</v>
          </cell>
          <cell r="F18175">
            <v>0</v>
          </cell>
          <cell r="G18175">
            <v>6</v>
          </cell>
          <cell r="H18175">
            <v>0</v>
          </cell>
          <cell r="I18175">
            <v>11</v>
          </cell>
          <cell r="J18175">
            <v>7</v>
          </cell>
          <cell r="K18175">
            <v>17</v>
          </cell>
          <cell r="L18175">
            <v>20</v>
          </cell>
        </row>
        <row r="18176">
          <cell r="E18176">
            <v>37534</v>
          </cell>
          <cell r="F18176">
            <v>13</v>
          </cell>
          <cell r="G18176">
            <v>9</v>
          </cell>
          <cell r="H18176">
            <v>7</v>
          </cell>
          <cell r="I18176">
            <v>6</v>
          </cell>
          <cell r="J18176">
            <v>22</v>
          </cell>
          <cell r="K18176">
            <v>17</v>
          </cell>
          <cell r="L18176">
            <v>15</v>
          </cell>
        </row>
        <row r="18177">
          <cell r="E18177">
            <v>37535</v>
          </cell>
          <cell r="F18177">
            <v>9</v>
          </cell>
          <cell r="G18177">
            <v>9</v>
          </cell>
          <cell r="H18177">
            <v>9</v>
          </cell>
          <cell r="I18177">
            <v>9</v>
          </cell>
          <cell r="J18177">
            <v>11</v>
          </cell>
          <cell r="K18177">
            <v>11</v>
          </cell>
          <cell r="L18177">
            <v>7</v>
          </cell>
        </row>
        <row r="18178">
          <cell r="E18178">
            <v>37536</v>
          </cell>
          <cell r="F18178">
            <v>19</v>
          </cell>
          <cell r="G18178">
            <v>11</v>
          </cell>
          <cell r="H18178">
            <v>7</v>
          </cell>
          <cell r="I18178">
            <v>15</v>
          </cell>
          <cell r="J18178">
            <v>7</v>
          </cell>
          <cell r="K18178">
            <v>0</v>
          </cell>
          <cell r="L18178">
            <v>7</v>
          </cell>
        </row>
        <row r="18179">
          <cell r="E18179">
            <v>37537</v>
          </cell>
          <cell r="F18179">
            <v>9</v>
          </cell>
          <cell r="G18179">
            <v>13</v>
          </cell>
          <cell r="H18179">
            <v>13</v>
          </cell>
          <cell r="I18179">
            <v>17</v>
          </cell>
          <cell r="J18179">
            <v>9</v>
          </cell>
          <cell r="K18179">
            <v>7</v>
          </cell>
          <cell r="L18179">
            <v>9</v>
          </cell>
        </row>
        <row r="18180">
          <cell r="E18180">
            <v>37538</v>
          </cell>
          <cell r="F18180">
            <v>4</v>
          </cell>
          <cell r="G18180">
            <v>7</v>
          </cell>
          <cell r="H18180">
            <v>0</v>
          </cell>
          <cell r="I18180">
            <v>7</v>
          </cell>
          <cell r="J18180">
            <v>6</v>
          </cell>
          <cell r="K18180">
            <v>6</v>
          </cell>
          <cell r="L18180">
            <v>7</v>
          </cell>
        </row>
        <row r="18181">
          <cell r="E18181">
            <v>37539</v>
          </cell>
          <cell r="F18181">
            <v>7</v>
          </cell>
          <cell r="G18181">
            <v>6</v>
          </cell>
          <cell r="H18181">
            <v>6</v>
          </cell>
          <cell r="I18181">
            <v>9</v>
          </cell>
          <cell r="J18181">
            <v>39</v>
          </cell>
          <cell r="K18181">
            <v>30</v>
          </cell>
          <cell r="L18181">
            <v>24</v>
          </cell>
        </row>
        <row r="18182">
          <cell r="E18182">
            <v>37540</v>
          </cell>
          <cell r="F18182">
            <v>9</v>
          </cell>
          <cell r="G18182">
            <v>11</v>
          </cell>
          <cell r="H18182">
            <v>7</v>
          </cell>
          <cell r="I18182">
            <v>4</v>
          </cell>
          <cell r="J18182">
            <v>7</v>
          </cell>
          <cell r="K18182">
            <v>19</v>
          </cell>
          <cell r="L18182">
            <v>26</v>
          </cell>
        </row>
        <row r="18183">
          <cell r="E18183">
            <v>37541</v>
          </cell>
          <cell r="F18183">
            <v>11</v>
          </cell>
          <cell r="G18183">
            <v>13</v>
          </cell>
          <cell r="H18183">
            <v>6</v>
          </cell>
          <cell r="I18183">
            <v>7</v>
          </cell>
          <cell r="J18183">
            <v>4</v>
          </cell>
          <cell r="K18183">
            <v>13</v>
          </cell>
          <cell r="L18183">
            <v>15</v>
          </cell>
        </row>
        <row r="18184">
          <cell r="E18184">
            <v>37542</v>
          </cell>
          <cell r="F18184">
            <v>19</v>
          </cell>
          <cell r="G18184">
            <v>4</v>
          </cell>
          <cell r="H18184">
            <v>9</v>
          </cell>
          <cell r="I18184">
            <v>20</v>
          </cell>
          <cell r="J18184">
            <v>13</v>
          </cell>
          <cell r="K18184">
            <v>13</v>
          </cell>
          <cell r="L18184">
            <v>4</v>
          </cell>
        </row>
        <row r="18185">
          <cell r="E18185">
            <v>37543</v>
          </cell>
          <cell r="F18185">
            <v>7</v>
          </cell>
          <cell r="G18185">
            <v>15</v>
          </cell>
          <cell r="H18185">
            <v>15</v>
          </cell>
          <cell r="I18185">
            <v>13</v>
          </cell>
          <cell r="J18185">
            <v>6</v>
          </cell>
          <cell r="K18185">
            <v>15</v>
          </cell>
          <cell r="L18185">
            <v>6</v>
          </cell>
        </row>
        <row r="18186">
          <cell r="E18186">
            <v>37544</v>
          </cell>
          <cell r="F18186">
            <v>9</v>
          </cell>
          <cell r="G18186">
            <v>7</v>
          </cell>
          <cell r="H18186">
            <v>4</v>
          </cell>
          <cell r="I18186">
            <v>7</v>
          </cell>
          <cell r="J18186">
            <v>11</v>
          </cell>
          <cell r="K18186">
            <v>7</v>
          </cell>
          <cell r="L18186">
            <v>4</v>
          </cell>
        </row>
        <row r="18187">
          <cell r="E18187">
            <v>37545</v>
          </cell>
          <cell r="F18187">
            <v>6</v>
          </cell>
          <cell r="G18187">
            <v>9</v>
          </cell>
          <cell r="H18187">
            <v>9</v>
          </cell>
          <cell r="I18187">
            <v>7</v>
          </cell>
          <cell r="J18187">
            <v>4</v>
          </cell>
          <cell r="K18187">
            <v>13</v>
          </cell>
          <cell r="L18187">
            <v>4</v>
          </cell>
        </row>
        <row r="18188">
          <cell r="E18188">
            <v>37546</v>
          </cell>
          <cell r="F18188">
            <v>26</v>
          </cell>
          <cell r="G18188">
            <v>22</v>
          </cell>
          <cell r="H18188">
            <v>33</v>
          </cell>
          <cell r="I18188">
            <v>35</v>
          </cell>
          <cell r="J18188">
            <v>26</v>
          </cell>
          <cell r="K18188">
            <v>17</v>
          </cell>
          <cell r="L18188">
            <v>30</v>
          </cell>
        </row>
        <row r="18189">
          <cell r="E18189">
            <v>37547</v>
          </cell>
          <cell r="F18189">
            <v>13</v>
          </cell>
          <cell r="G18189">
            <v>9</v>
          </cell>
          <cell r="H18189">
            <v>13</v>
          </cell>
          <cell r="I18189">
            <v>9</v>
          </cell>
          <cell r="J18189">
            <v>9</v>
          </cell>
          <cell r="K18189">
            <v>9</v>
          </cell>
          <cell r="L18189">
            <v>0</v>
          </cell>
        </row>
        <row r="18190">
          <cell r="E18190">
            <v>37548</v>
          </cell>
          <cell r="F18190">
            <v>11</v>
          </cell>
          <cell r="G18190">
            <v>13</v>
          </cell>
          <cell r="H18190">
            <v>11</v>
          </cell>
          <cell r="I18190">
            <v>13</v>
          </cell>
          <cell r="J18190">
            <v>9</v>
          </cell>
          <cell r="K18190">
            <v>9</v>
          </cell>
          <cell r="L18190">
            <v>6</v>
          </cell>
        </row>
        <row r="18191">
          <cell r="E18191">
            <v>37549</v>
          </cell>
          <cell r="F18191">
            <v>0</v>
          </cell>
          <cell r="G18191">
            <v>6</v>
          </cell>
          <cell r="H18191">
            <v>4</v>
          </cell>
          <cell r="I18191">
            <v>4</v>
          </cell>
          <cell r="J18191">
            <v>6</v>
          </cell>
          <cell r="K18191">
            <v>6</v>
          </cell>
          <cell r="L18191">
            <v>0</v>
          </cell>
        </row>
        <row r="18192">
          <cell r="E18192">
            <v>37550</v>
          </cell>
          <cell r="F18192">
            <v>11</v>
          </cell>
          <cell r="G18192">
            <v>9</v>
          </cell>
          <cell r="H18192">
            <v>7</v>
          </cell>
          <cell r="I18192">
            <v>11</v>
          </cell>
          <cell r="J18192">
            <v>0</v>
          </cell>
          <cell r="K18192">
            <v>11</v>
          </cell>
          <cell r="L18192">
            <v>11</v>
          </cell>
        </row>
        <row r="18193">
          <cell r="E18193">
            <v>37551</v>
          </cell>
          <cell r="F18193">
            <v>13</v>
          </cell>
          <cell r="G18193">
            <v>15</v>
          </cell>
          <cell r="H18193">
            <v>15</v>
          </cell>
          <cell r="I18193">
            <v>19</v>
          </cell>
          <cell r="J18193">
            <v>15</v>
          </cell>
          <cell r="K18193">
            <v>19</v>
          </cell>
          <cell r="L18193">
            <v>17</v>
          </cell>
        </row>
        <row r="18194">
          <cell r="E18194">
            <v>37552</v>
          </cell>
          <cell r="F18194">
            <v>19</v>
          </cell>
          <cell r="G18194">
            <v>17</v>
          </cell>
          <cell r="H18194">
            <v>13</v>
          </cell>
          <cell r="I18194">
            <v>11</v>
          </cell>
          <cell r="J18194">
            <v>7</v>
          </cell>
          <cell r="K18194">
            <v>11</v>
          </cell>
          <cell r="L18194">
            <v>9</v>
          </cell>
        </row>
        <row r="18195">
          <cell r="E18195">
            <v>37553</v>
          </cell>
          <cell r="F18195">
            <v>7</v>
          </cell>
          <cell r="G18195">
            <v>0</v>
          </cell>
          <cell r="H18195">
            <v>0</v>
          </cell>
          <cell r="I18195">
            <v>6</v>
          </cell>
          <cell r="J18195">
            <v>4</v>
          </cell>
          <cell r="K18195">
            <v>4</v>
          </cell>
          <cell r="L18195">
            <v>6</v>
          </cell>
        </row>
        <row r="18196">
          <cell r="E18196">
            <v>37554</v>
          </cell>
          <cell r="F18196">
            <v>4</v>
          </cell>
          <cell r="G18196">
            <v>4</v>
          </cell>
          <cell r="H18196">
            <v>7</v>
          </cell>
          <cell r="I18196">
            <v>0</v>
          </cell>
          <cell r="J18196">
            <v>0</v>
          </cell>
          <cell r="K18196">
            <v>0</v>
          </cell>
          <cell r="L18196">
            <v>6</v>
          </cell>
        </row>
        <row r="18197">
          <cell r="E18197">
            <v>37555</v>
          </cell>
          <cell r="F18197">
            <v>15</v>
          </cell>
          <cell r="G18197">
            <v>11</v>
          </cell>
          <cell r="H18197">
            <v>9</v>
          </cell>
          <cell r="I18197">
            <v>7</v>
          </cell>
          <cell r="J18197">
            <v>6</v>
          </cell>
          <cell r="K18197">
            <v>6</v>
          </cell>
          <cell r="L18197">
            <v>4</v>
          </cell>
        </row>
        <row r="18198">
          <cell r="E18198">
            <v>37556</v>
          </cell>
          <cell r="F18198">
            <v>15</v>
          </cell>
          <cell r="G18198">
            <v>22</v>
          </cell>
          <cell r="H18198">
            <v>15</v>
          </cell>
          <cell r="I18198">
            <v>19</v>
          </cell>
          <cell r="J18198">
            <v>15</v>
          </cell>
          <cell r="K18198">
            <v>17</v>
          </cell>
          <cell r="L18198">
            <v>17</v>
          </cell>
        </row>
        <row r="18199">
          <cell r="E18199">
            <v>37557</v>
          </cell>
          <cell r="F18199">
            <v>7</v>
          </cell>
          <cell r="G18199">
            <v>9</v>
          </cell>
          <cell r="H18199">
            <v>7</v>
          </cell>
          <cell r="I18199">
            <v>7</v>
          </cell>
          <cell r="J18199">
            <v>13</v>
          </cell>
          <cell r="K18199">
            <v>13</v>
          </cell>
          <cell r="L18199">
            <v>15</v>
          </cell>
        </row>
        <row r="18200">
          <cell r="E18200">
            <v>37558</v>
          </cell>
          <cell r="F18200">
            <v>7</v>
          </cell>
          <cell r="G18200">
            <v>9</v>
          </cell>
          <cell r="H18200">
            <v>4</v>
          </cell>
          <cell r="I18200">
            <v>6</v>
          </cell>
          <cell r="J18200">
            <v>4</v>
          </cell>
          <cell r="K18200">
            <v>6</v>
          </cell>
          <cell r="L18200">
            <v>7</v>
          </cell>
        </row>
        <row r="18201">
          <cell r="E18201">
            <v>37559</v>
          </cell>
          <cell r="F18201">
            <v>4</v>
          </cell>
          <cell r="G18201">
            <v>0</v>
          </cell>
          <cell r="H18201">
            <v>0</v>
          </cell>
          <cell r="I18201">
            <v>0</v>
          </cell>
          <cell r="J18201">
            <v>7</v>
          </cell>
          <cell r="K18201">
            <v>7</v>
          </cell>
          <cell r="L18201">
            <v>7</v>
          </cell>
        </row>
        <row r="18202">
          <cell r="E18202">
            <v>37560</v>
          </cell>
          <cell r="F18202">
            <v>13</v>
          </cell>
          <cell r="G18202">
            <v>15</v>
          </cell>
          <cell r="H18202">
            <v>7</v>
          </cell>
          <cell r="I18202">
            <v>6</v>
          </cell>
          <cell r="J18202">
            <v>0</v>
          </cell>
          <cell r="K18202">
            <v>0</v>
          </cell>
          <cell r="L18202">
            <v>6</v>
          </cell>
        </row>
        <row r="18203">
          <cell r="E18203">
            <v>37561</v>
          </cell>
          <cell r="F18203">
            <v>6</v>
          </cell>
          <cell r="G18203">
            <v>11</v>
          </cell>
          <cell r="H18203">
            <v>9</v>
          </cell>
          <cell r="I18203">
            <v>9</v>
          </cell>
          <cell r="J18203">
            <v>11</v>
          </cell>
          <cell r="K18203">
            <v>4</v>
          </cell>
          <cell r="L18203">
            <v>6</v>
          </cell>
        </row>
        <row r="18204">
          <cell r="E18204">
            <v>37562</v>
          </cell>
          <cell r="F18204">
            <v>9</v>
          </cell>
          <cell r="G18204">
            <v>17</v>
          </cell>
          <cell r="H18204">
            <v>9</v>
          </cell>
          <cell r="I18204">
            <v>0</v>
          </cell>
          <cell r="J18204">
            <v>13</v>
          </cell>
          <cell r="K18204">
            <v>9</v>
          </cell>
          <cell r="L18204">
            <v>7</v>
          </cell>
        </row>
        <row r="18205">
          <cell r="E18205">
            <v>37563</v>
          </cell>
          <cell r="F18205">
            <v>7</v>
          </cell>
          <cell r="G18205">
            <v>9</v>
          </cell>
          <cell r="H18205">
            <v>9</v>
          </cell>
          <cell r="I18205">
            <v>15</v>
          </cell>
          <cell r="J18205">
            <v>17</v>
          </cell>
          <cell r="K18205">
            <v>7</v>
          </cell>
          <cell r="L18205">
            <v>6</v>
          </cell>
        </row>
        <row r="18206">
          <cell r="E18206">
            <v>37564</v>
          </cell>
          <cell r="F18206">
            <v>11</v>
          </cell>
          <cell r="G18206">
            <v>11</v>
          </cell>
          <cell r="H18206">
            <v>17</v>
          </cell>
          <cell r="I18206">
            <v>15</v>
          </cell>
          <cell r="J18206">
            <v>15</v>
          </cell>
          <cell r="K18206">
            <v>6</v>
          </cell>
          <cell r="L18206">
            <v>4</v>
          </cell>
        </row>
        <row r="18207">
          <cell r="E18207">
            <v>37565</v>
          </cell>
          <cell r="F18207">
            <v>20</v>
          </cell>
          <cell r="G18207">
            <v>20</v>
          </cell>
          <cell r="H18207">
            <v>22</v>
          </cell>
          <cell r="I18207">
            <v>28</v>
          </cell>
          <cell r="J18207">
            <v>19</v>
          </cell>
          <cell r="K18207">
            <v>28</v>
          </cell>
          <cell r="L18207">
            <v>17</v>
          </cell>
        </row>
        <row r="18208">
          <cell r="E18208">
            <v>37566</v>
          </cell>
          <cell r="F18208">
            <v>0</v>
          </cell>
          <cell r="G18208">
            <v>11</v>
          </cell>
          <cell r="H18208">
            <v>22</v>
          </cell>
          <cell r="I18208">
            <v>20</v>
          </cell>
          <cell r="J18208">
            <v>32</v>
          </cell>
          <cell r="K18208">
            <v>13</v>
          </cell>
          <cell r="L18208">
            <v>13</v>
          </cell>
        </row>
        <row r="18209">
          <cell r="E18209">
            <v>37567</v>
          </cell>
          <cell r="F18209">
            <v>33</v>
          </cell>
          <cell r="G18209">
            <v>28</v>
          </cell>
          <cell r="H18209">
            <v>28</v>
          </cell>
          <cell r="I18209">
            <v>32</v>
          </cell>
          <cell r="J18209">
            <v>30</v>
          </cell>
          <cell r="K18209">
            <v>26</v>
          </cell>
          <cell r="L18209">
            <v>28</v>
          </cell>
        </row>
        <row r="18210">
          <cell r="E18210">
            <v>37568</v>
          </cell>
          <cell r="F18210">
            <v>11</v>
          </cell>
          <cell r="G18210">
            <v>13</v>
          </cell>
          <cell r="H18210">
            <v>7</v>
          </cell>
          <cell r="I18210">
            <v>0</v>
          </cell>
          <cell r="J18210">
            <v>13</v>
          </cell>
          <cell r="K18210">
            <v>6</v>
          </cell>
          <cell r="L18210">
            <v>9</v>
          </cell>
        </row>
        <row r="18211">
          <cell r="E18211">
            <v>37569</v>
          </cell>
          <cell r="F18211">
            <v>15</v>
          </cell>
          <cell r="G18211">
            <v>11</v>
          </cell>
          <cell r="H18211">
            <v>13</v>
          </cell>
          <cell r="I18211">
            <v>9</v>
          </cell>
          <cell r="J18211">
            <v>9</v>
          </cell>
          <cell r="K18211">
            <v>7</v>
          </cell>
          <cell r="L18211">
            <v>6</v>
          </cell>
        </row>
        <row r="18212">
          <cell r="E18212">
            <v>37570</v>
          </cell>
          <cell r="F18212">
            <v>6</v>
          </cell>
          <cell r="G18212">
            <v>6</v>
          </cell>
          <cell r="H18212">
            <v>9</v>
          </cell>
          <cell r="I18212">
            <v>9</v>
          </cell>
          <cell r="J18212">
            <v>6</v>
          </cell>
          <cell r="K18212">
            <v>7</v>
          </cell>
          <cell r="L18212">
            <v>7</v>
          </cell>
        </row>
        <row r="18213">
          <cell r="E18213">
            <v>37571</v>
          </cell>
          <cell r="F18213">
            <v>15</v>
          </cell>
          <cell r="G18213">
            <v>13</v>
          </cell>
          <cell r="H18213">
            <v>7</v>
          </cell>
          <cell r="I18213">
            <v>11</v>
          </cell>
          <cell r="J18213">
            <v>9</v>
          </cell>
          <cell r="K18213">
            <v>7</v>
          </cell>
          <cell r="L18213">
            <v>9</v>
          </cell>
        </row>
        <row r="18214">
          <cell r="E18214">
            <v>37572</v>
          </cell>
          <cell r="F18214">
            <v>0</v>
          </cell>
          <cell r="G18214">
            <v>7</v>
          </cell>
          <cell r="H18214">
            <v>7</v>
          </cell>
          <cell r="I18214">
            <v>6</v>
          </cell>
          <cell r="J18214">
            <v>0</v>
          </cell>
          <cell r="K18214">
            <v>6</v>
          </cell>
          <cell r="L18214">
            <v>6</v>
          </cell>
        </row>
        <row r="18215">
          <cell r="E18215">
            <v>37573</v>
          </cell>
          <cell r="F18215">
            <v>9</v>
          </cell>
          <cell r="G18215">
            <v>20</v>
          </cell>
          <cell r="H18215">
            <v>15</v>
          </cell>
          <cell r="I18215">
            <v>20</v>
          </cell>
          <cell r="J18215">
            <v>17</v>
          </cell>
          <cell r="K18215">
            <v>4</v>
          </cell>
          <cell r="L18215">
            <v>6</v>
          </cell>
        </row>
        <row r="18216">
          <cell r="E18216">
            <v>37574</v>
          </cell>
          <cell r="F18216">
            <v>4</v>
          </cell>
          <cell r="G18216">
            <v>4</v>
          </cell>
          <cell r="H18216">
            <v>4</v>
          </cell>
          <cell r="I18216">
            <v>7</v>
          </cell>
          <cell r="J18216">
            <v>9</v>
          </cell>
          <cell r="K18216">
            <v>6</v>
          </cell>
          <cell r="L18216">
            <v>15</v>
          </cell>
        </row>
        <row r="18217">
          <cell r="E18217">
            <v>37575</v>
          </cell>
          <cell r="F18217">
            <v>9</v>
          </cell>
          <cell r="G18217">
            <v>7</v>
          </cell>
          <cell r="H18217">
            <v>6</v>
          </cell>
          <cell r="I18217">
            <v>6</v>
          </cell>
          <cell r="J18217">
            <v>0</v>
          </cell>
          <cell r="K18217">
            <v>0</v>
          </cell>
          <cell r="L18217">
            <v>7</v>
          </cell>
        </row>
        <row r="18218">
          <cell r="E18218">
            <v>37576</v>
          </cell>
          <cell r="F18218">
            <v>9</v>
          </cell>
          <cell r="G18218">
            <v>13</v>
          </cell>
          <cell r="H18218">
            <v>11</v>
          </cell>
          <cell r="I18218">
            <v>9</v>
          </cell>
          <cell r="J18218">
            <v>6</v>
          </cell>
          <cell r="K18218">
            <v>15</v>
          </cell>
          <cell r="L18218">
            <v>11</v>
          </cell>
        </row>
        <row r="18219">
          <cell r="E18219">
            <v>37577</v>
          </cell>
          <cell r="F18219">
            <v>43</v>
          </cell>
          <cell r="G18219">
            <v>15</v>
          </cell>
          <cell r="H18219">
            <v>22</v>
          </cell>
          <cell r="I18219">
            <v>9</v>
          </cell>
          <cell r="J18219">
            <v>39</v>
          </cell>
          <cell r="K18219">
            <v>15</v>
          </cell>
          <cell r="L18219">
            <v>32</v>
          </cell>
        </row>
        <row r="18220">
          <cell r="E18220">
            <v>37578</v>
          </cell>
          <cell r="F18220">
            <v>39</v>
          </cell>
          <cell r="G18220">
            <v>26</v>
          </cell>
          <cell r="H18220">
            <v>37</v>
          </cell>
          <cell r="I18220">
            <v>33</v>
          </cell>
          <cell r="J18220">
            <v>32</v>
          </cell>
          <cell r="K18220">
            <v>24</v>
          </cell>
          <cell r="L18220">
            <v>13</v>
          </cell>
        </row>
        <row r="18221">
          <cell r="E18221">
            <v>37579</v>
          </cell>
          <cell r="F18221">
            <v>15</v>
          </cell>
          <cell r="G18221">
            <v>0</v>
          </cell>
          <cell r="H18221">
            <v>17</v>
          </cell>
          <cell r="I18221">
            <v>19</v>
          </cell>
          <cell r="J18221">
            <v>30</v>
          </cell>
          <cell r="K18221">
            <v>37</v>
          </cell>
          <cell r="L18221">
            <v>41</v>
          </cell>
        </row>
        <row r="18222">
          <cell r="E18222">
            <v>37580</v>
          </cell>
          <cell r="F18222">
            <v>22</v>
          </cell>
          <cell r="G18222">
            <v>35</v>
          </cell>
          <cell r="H18222">
            <v>26</v>
          </cell>
          <cell r="I18222">
            <v>15</v>
          </cell>
          <cell r="J18222">
            <v>30</v>
          </cell>
          <cell r="K18222">
            <v>35</v>
          </cell>
          <cell r="L18222">
            <v>37</v>
          </cell>
        </row>
        <row r="18223">
          <cell r="E18223">
            <v>37581</v>
          </cell>
          <cell r="F18223">
            <v>9</v>
          </cell>
          <cell r="G18223">
            <v>19</v>
          </cell>
          <cell r="H18223">
            <v>7</v>
          </cell>
          <cell r="I18223">
            <v>7</v>
          </cell>
          <cell r="J18223">
            <v>17</v>
          </cell>
          <cell r="K18223">
            <v>13</v>
          </cell>
          <cell r="L18223">
            <v>7</v>
          </cell>
        </row>
        <row r="18224">
          <cell r="E18224">
            <v>37582</v>
          </cell>
          <cell r="F18224">
            <v>24</v>
          </cell>
          <cell r="G18224">
            <v>20</v>
          </cell>
          <cell r="H18224">
            <v>26</v>
          </cell>
          <cell r="I18224">
            <v>13</v>
          </cell>
          <cell r="J18224">
            <v>28</v>
          </cell>
          <cell r="K18224">
            <v>26</v>
          </cell>
          <cell r="L18224">
            <v>13</v>
          </cell>
        </row>
        <row r="18225">
          <cell r="E18225">
            <v>37583</v>
          </cell>
          <cell r="F18225">
            <v>9</v>
          </cell>
          <cell r="G18225">
            <v>11</v>
          </cell>
          <cell r="H18225">
            <v>9</v>
          </cell>
          <cell r="I18225">
            <v>7</v>
          </cell>
          <cell r="J18225">
            <v>9</v>
          </cell>
          <cell r="K18225">
            <v>9</v>
          </cell>
          <cell r="L18225">
            <v>9</v>
          </cell>
        </row>
        <row r="18226">
          <cell r="E18226">
            <v>37584</v>
          </cell>
          <cell r="F18226">
            <v>9</v>
          </cell>
          <cell r="G18226">
            <v>9</v>
          </cell>
          <cell r="H18226">
            <v>11</v>
          </cell>
          <cell r="I18226">
            <v>9</v>
          </cell>
          <cell r="J18226">
            <v>13</v>
          </cell>
          <cell r="K18226">
            <v>9</v>
          </cell>
          <cell r="L18226">
            <v>7</v>
          </cell>
        </row>
        <row r="18227">
          <cell r="E18227">
            <v>37585</v>
          </cell>
          <cell r="F18227">
            <v>11</v>
          </cell>
          <cell r="G18227">
            <v>17</v>
          </cell>
          <cell r="H18227">
            <v>19</v>
          </cell>
          <cell r="I18227">
            <v>22</v>
          </cell>
          <cell r="J18227">
            <v>19</v>
          </cell>
          <cell r="K18227">
            <v>20</v>
          </cell>
          <cell r="L18227">
            <v>19</v>
          </cell>
        </row>
        <row r="18228">
          <cell r="E18228">
            <v>37586</v>
          </cell>
          <cell r="F18228">
            <v>7</v>
          </cell>
          <cell r="G18228">
            <v>4</v>
          </cell>
          <cell r="H18228">
            <v>6</v>
          </cell>
          <cell r="I18228">
            <v>6</v>
          </cell>
          <cell r="J18228">
            <v>0</v>
          </cell>
          <cell r="K18228">
            <v>4</v>
          </cell>
          <cell r="L18228">
            <v>6</v>
          </cell>
        </row>
        <row r="18229">
          <cell r="E18229">
            <v>37587</v>
          </cell>
          <cell r="F18229">
            <v>6</v>
          </cell>
          <cell r="G18229">
            <v>17</v>
          </cell>
          <cell r="H18229">
            <v>7</v>
          </cell>
          <cell r="I18229">
            <v>17</v>
          </cell>
          <cell r="J18229">
            <v>11</v>
          </cell>
          <cell r="K18229">
            <v>7</v>
          </cell>
          <cell r="L18229">
            <v>4</v>
          </cell>
        </row>
        <row r="18230">
          <cell r="E18230">
            <v>37588</v>
          </cell>
          <cell r="F18230">
            <v>26</v>
          </cell>
          <cell r="G18230">
            <v>9</v>
          </cell>
          <cell r="H18230">
            <v>4</v>
          </cell>
          <cell r="I18230">
            <v>22</v>
          </cell>
          <cell r="J18230">
            <v>28</v>
          </cell>
          <cell r="K18230">
            <v>26</v>
          </cell>
          <cell r="L18230">
            <v>35</v>
          </cell>
        </row>
        <row r="18231">
          <cell r="E18231">
            <v>37589</v>
          </cell>
          <cell r="F18231">
            <v>6</v>
          </cell>
          <cell r="G18231">
            <v>13</v>
          </cell>
          <cell r="H18231">
            <v>11</v>
          </cell>
          <cell r="I18231">
            <v>15</v>
          </cell>
          <cell r="J18231">
            <v>20</v>
          </cell>
          <cell r="K18231">
            <v>19</v>
          </cell>
          <cell r="L18231">
            <v>19</v>
          </cell>
        </row>
        <row r="18232">
          <cell r="E18232">
            <v>37590</v>
          </cell>
          <cell r="F18232">
            <v>7</v>
          </cell>
          <cell r="G18232">
            <v>11</v>
          </cell>
          <cell r="H18232">
            <v>7</v>
          </cell>
          <cell r="I18232">
            <v>13</v>
          </cell>
          <cell r="J18232">
            <v>6</v>
          </cell>
          <cell r="K18232">
            <v>0</v>
          </cell>
          <cell r="L18232">
            <v>7</v>
          </cell>
        </row>
        <row r="18233">
          <cell r="E18233">
            <v>37591</v>
          </cell>
          <cell r="F18233">
            <v>0</v>
          </cell>
          <cell r="G18233">
            <v>6</v>
          </cell>
          <cell r="H18233">
            <v>4</v>
          </cell>
          <cell r="I18233">
            <v>6</v>
          </cell>
          <cell r="J18233">
            <v>4</v>
          </cell>
          <cell r="K18233">
            <v>19</v>
          </cell>
          <cell r="L18233">
            <v>0</v>
          </cell>
        </row>
        <row r="18234">
          <cell r="E18234">
            <v>37592</v>
          </cell>
          <cell r="F18234">
            <v>13</v>
          </cell>
          <cell r="G18234">
            <v>9</v>
          </cell>
          <cell r="H18234">
            <v>11</v>
          </cell>
          <cell r="I18234">
            <v>15</v>
          </cell>
          <cell r="J18234">
            <v>19</v>
          </cell>
          <cell r="K18234">
            <v>24</v>
          </cell>
          <cell r="L18234">
            <v>11</v>
          </cell>
        </row>
        <row r="18235">
          <cell r="E18235">
            <v>37593</v>
          </cell>
          <cell r="F18235">
            <v>13</v>
          </cell>
          <cell r="G18235">
            <v>11</v>
          </cell>
          <cell r="H18235">
            <v>11</v>
          </cell>
          <cell r="I18235">
            <v>11</v>
          </cell>
          <cell r="J18235">
            <v>9</v>
          </cell>
          <cell r="K18235">
            <v>11</v>
          </cell>
          <cell r="L18235">
            <v>11</v>
          </cell>
        </row>
        <row r="18236">
          <cell r="E18236">
            <v>37594</v>
          </cell>
          <cell r="F18236">
            <v>11</v>
          </cell>
          <cell r="G18236">
            <v>7</v>
          </cell>
          <cell r="H18236">
            <v>11</v>
          </cell>
          <cell r="I18236">
            <v>11</v>
          </cell>
          <cell r="J18236">
            <v>11</v>
          </cell>
          <cell r="K18236">
            <v>13</v>
          </cell>
          <cell r="L18236">
            <v>13</v>
          </cell>
        </row>
        <row r="18237">
          <cell r="E18237">
            <v>37595</v>
          </cell>
          <cell r="F18237">
            <v>0</v>
          </cell>
          <cell r="G18237">
            <v>6</v>
          </cell>
          <cell r="H18237">
            <v>11</v>
          </cell>
          <cell r="I18237">
            <v>6</v>
          </cell>
          <cell r="J18237">
            <v>4</v>
          </cell>
          <cell r="K18237">
            <v>6</v>
          </cell>
          <cell r="L18237">
            <v>4</v>
          </cell>
        </row>
        <row r="18238">
          <cell r="E18238">
            <v>37596</v>
          </cell>
          <cell r="F18238">
            <v>22</v>
          </cell>
          <cell r="G18238">
            <v>28</v>
          </cell>
          <cell r="H18238">
            <v>32</v>
          </cell>
          <cell r="I18238">
            <v>7</v>
          </cell>
          <cell r="J18238">
            <v>4</v>
          </cell>
          <cell r="K18238">
            <v>4</v>
          </cell>
          <cell r="L18238">
            <v>13</v>
          </cell>
        </row>
        <row r="18239">
          <cell r="E18239">
            <v>37597</v>
          </cell>
          <cell r="F18239">
            <v>0</v>
          </cell>
          <cell r="G18239">
            <v>0</v>
          </cell>
          <cell r="H18239">
            <v>0</v>
          </cell>
          <cell r="I18239">
            <v>9</v>
          </cell>
          <cell r="J18239">
            <v>9</v>
          </cell>
          <cell r="K18239">
            <v>9</v>
          </cell>
          <cell r="L18239">
            <v>9</v>
          </cell>
        </row>
        <row r="18240">
          <cell r="E18240">
            <v>37598</v>
          </cell>
          <cell r="F18240">
            <v>7</v>
          </cell>
          <cell r="G18240">
            <v>7</v>
          </cell>
          <cell r="H18240">
            <v>7</v>
          </cell>
          <cell r="I18240">
            <v>4</v>
          </cell>
          <cell r="J18240">
            <v>7</v>
          </cell>
          <cell r="K18240">
            <v>15</v>
          </cell>
          <cell r="L18240">
            <v>7</v>
          </cell>
        </row>
        <row r="18241">
          <cell r="E18241">
            <v>37599</v>
          </cell>
          <cell r="F18241">
            <v>4</v>
          </cell>
          <cell r="G18241">
            <v>0</v>
          </cell>
          <cell r="H18241">
            <v>4</v>
          </cell>
          <cell r="I18241">
            <v>0</v>
          </cell>
          <cell r="J18241">
            <v>17</v>
          </cell>
          <cell r="K18241">
            <v>0</v>
          </cell>
          <cell r="L18241">
            <v>6</v>
          </cell>
        </row>
        <row r="18242">
          <cell r="E18242">
            <v>37600</v>
          </cell>
          <cell r="F18242">
            <v>6</v>
          </cell>
          <cell r="G18242">
            <v>4</v>
          </cell>
          <cell r="H18242">
            <v>11</v>
          </cell>
          <cell r="I18242">
            <v>28</v>
          </cell>
          <cell r="J18242">
            <v>13</v>
          </cell>
          <cell r="K18242">
            <v>9</v>
          </cell>
          <cell r="L18242">
            <v>22</v>
          </cell>
        </row>
        <row r="18243">
          <cell r="E18243">
            <v>37601</v>
          </cell>
          <cell r="F18243">
            <v>28</v>
          </cell>
          <cell r="G18243">
            <v>15</v>
          </cell>
          <cell r="H18243">
            <v>19</v>
          </cell>
          <cell r="I18243">
            <v>17</v>
          </cell>
          <cell r="J18243">
            <v>15</v>
          </cell>
          <cell r="K18243">
            <v>15</v>
          </cell>
          <cell r="L18243">
            <v>13</v>
          </cell>
        </row>
        <row r="18244">
          <cell r="E18244">
            <v>37602</v>
          </cell>
          <cell r="F18244">
            <v>15</v>
          </cell>
          <cell r="G18244">
            <v>15</v>
          </cell>
          <cell r="H18244">
            <v>13</v>
          </cell>
          <cell r="I18244">
            <v>17</v>
          </cell>
          <cell r="J18244">
            <v>9</v>
          </cell>
          <cell r="K18244">
            <v>26</v>
          </cell>
          <cell r="L18244">
            <v>30</v>
          </cell>
        </row>
        <row r="18245">
          <cell r="E18245">
            <v>37603</v>
          </cell>
          <cell r="F18245">
            <v>9</v>
          </cell>
          <cell r="G18245">
            <v>4</v>
          </cell>
          <cell r="H18245">
            <v>11</v>
          </cell>
          <cell r="I18245">
            <v>0</v>
          </cell>
          <cell r="J18245">
            <v>7</v>
          </cell>
          <cell r="K18245">
            <v>7</v>
          </cell>
          <cell r="L18245">
            <v>15</v>
          </cell>
        </row>
        <row r="18246">
          <cell r="E18246">
            <v>37604</v>
          </cell>
          <cell r="F18246">
            <v>15</v>
          </cell>
          <cell r="G18246">
            <v>9</v>
          </cell>
          <cell r="H18246">
            <v>9</v>
          </cell>
          <cell r="I18246">
            <v>6</v>
          </cell>
          <cell r="J18246">
            <v>13</v>
          </cell>
          <cell r="K18246">
            <v>15</v>
          </cell>
          <cell r="L18246">
            <v>6</v>
          </cell>
        </row>
        <row r="18247">
          <cell r="E18247">
            <v>37605</v>
          </cell>
          <cell r="F18247">
            <v>22</v>
          </cell>
          <cell r="G18247">
            <v>20</v>
          </cell>
          <cell r="H18247">
            <v>15</v>
          </cell>
          <cell r="I18247">
            <v>24</v>
          </cell>
          <cell r="J18247">
            <v>19</v>
          </cell>
          <cell r="K18247">
            <v>20</v>
          </cell>
          <cell r="L18247">
            <v>19</v>
          </cell>
        </row>
        <row r="18248">
          <cell r="E18248">
            <v>37606</v>
          </cell>
          <cell r="F18248">
            <v>13</v>
          </cell>
          <cell r="G18248">
            <v>0</v>
          </cell>
          <cell r="H18248">
            <v>11</v>
          </cell>
          <cell r="I18248">
            <v>15</v>
          </cell>
          <cell r="J18248">
            <v>15</v>
          </cell>
          <cell r="K18248">
            <v>13</v>
          </cell>
          <cell r="L18248">
            <v>11</v>
          </cell>
        </row>
        <row r="18249">
          <cell r="E18249">
            <v>37607</v>
          </cell>
          <cell r="F18249">
            <v>15</v>
          </cell>
          <cell r="G18249">
            <v>0</v>
          </cell>
          <cell r="H18249">
            <v>13</v>
          </cell>
          <cell r="I18249">
            <v>15</v>
          </cell>
          <cell r="J18249">
            <v>13</v>
          </cell>
          <cell r="K18249">
            <v>4</v>
          </cell>
          <cell r="L18249">
            <v>4</v>
          </cell>
        </row>
        <row r="18250">
          <cell r="E18250">
            <v>37608</v>
          </cell>
          <cell r="F18250">
            <v>7</v>
          </cell>
          <cell r="G18250">
            <v>7</v>
          </cell>
          <cell r="H18250">
            <v>7</v>
          </cell>
          <cell r="I18250">
            <v>0</v>
          </cell>
          <cell r="J18250">
            <v>4</v>
          </cell>
          <cell r="K18250">
            <v>9</v>
          </cell>
          <cell r="L18250">
            <v>17</v>
          </cell>
        </row>
        <row r="18251">
          <cell r="E18251">
            <v>37609</v>
          </cell>
          <cell r="F18251">
            <v>0</v>
          </cell>
          <cell r="G18251">
            <v>6</v>
          </cell>
          <cell r="H18251">
            <v>4</v>
          </cell>
          <cell r="I18251">
            <v>0</v>
          </cell>
          <cell r="J18251">
            <v>7</v>
          </cell>
          <cell r="K18251">
            <v>7</v>
          </cell>
          <cell r="L18251">
            <v>4</v>
          </cell>
        </row>
        <row r="18252">
          <cell r="E18252">
            <v>37610</v>
          </cell>
          <cell r="F18252">
            <v>4</v>
          </cell>
          <cell r="G18252">
            <v>9</v>
          </cell>
          <cell r="H18252">
            <v>6</v>
          </cell>
          <cell r="I18252">
            <v>4</v>
          </cell>
          <cell r="J18252">
            <v>7</v>
          </cell>
          <cell r="K18252">
            <v>6</v>
          </cell>
          <cell r="L18252">
            <v>7</v>
          </cell>
        </row>
        <row r="18253">
          <cell r="E18253">
            <v>37611</v>
          </cell>
          <cell r="F18253">
            <v>7</v>
          </cell>
          <cell r="G18253">
            <v>7</v>
          </cell>
          <cell r="H18253">
            <v>7</v>
          </cell>
          <cell r="I18253">
            <v>6</v>
          </cell>
          <cell r="J18253">
            <v>7</v>
          </cell>
          <cell r="K18253">
            <v>0</v>
          </cell>
          <cell r="L18253">
            <v>0</v>
          </cell>
        </row>
        <row r="18254">
          <cell r="E18254">
            <v>37612</v>
          </cell>
          <cell r="F18254">
            <v>4</v>
          </cell>
          <cell r="G18254">
            <v>0</v>
          </cell>
          <cell r="H18254">
            <v>0</v>
          </cell>
          <cell r="I18254">
            <v>4</v>
          </cell>
          <cell r="J18254">
            <v>0</v>
          </cell>
          <cell r="K18254">
            <v>7</v>
          </cell>
          <cell r="L18254">
            <v>6</v>
          </cell>
        </row>
        <row r="18255">
          <cell r="E18255">
            <v>37613</v>
          </cell>
          <cell r="F18255">
            <v>0</v>
          </cell>
          <cell r="G18255">
            <v>4</v>
          </cell>
          <cell r="H18255">
            <v>0</v>
          </cell>
          <cell r="I18255">
            <v>7</v>
          </cell>
          <cell r="J18255">
            <v>7</v>
          </cell>
          <cell r="K18255">
            <v>4</v>
          </cell>
          <cell r="L18255">
            <v>4</v>
          </cell>
        </row>
        <row r="18256">
          <cell r="E18256">
            <v>37614</v>
          </cell>
          <cell r="F18256">
            <v>0</v>
          </cell>
          <cell r="G18256">
            <v>0</v>
          </cell>
          <cell r="H18256">
            <v>0</v>
          </cell>
          <cell r="I18256">
            <v>0</v>
          </cell>
          <cell r="J18256">
            <v>0</v>
          </cell>
          <cell r="K18256">
            <v>0</v>
          </cell>
          <cell r="L18256">
            <v>0</v>
          </cell>
        </row>
        <row r="18257">
          <cell r="E18257">
            <v>37615</v>
          </cell>
          <cell r="F18257">
            <v>7</v>
          </cell>
          <cell r="G18257">
            <v>7</v>
          </cell>
          <cell r="H18257">
            <v>11</v>
          </cell>
          <cell r="I18257">
            <v>9</v>
          </cell>
          <cell r="J18257">
            <v>6</v>
          </cell>
          <cell r="K18257">
            <v>19</v>
          </cell>
          <cell r="L18257">
            <v>28</v>
          </cell>
        </row>
        <row r="18258">
          <cell r="E18258">
            <v>37616</v>
          </cell>
          <cell r="F18258">
            <v>0</v>
          </cell>
          <cell r="G18258">
            <v>7</v>
          </cell>
          <cell r="H18258">
            <v>13</v>
          </cell>
          <cell r="I18258">
            <v>13</v>
          </cell>
          <cell r="J18258">
            <v>30</v>
          </cell>
          <cell r="K18258">
            <v>32</v>
          </cell>
          <cell r="L18258">
            <v>17</v>
          </cell>
        </row>
        <row r="18259">
          <cell r="E18259">
            <v>37617</v>
          </cell>
          <cell r="F18259">
            <v>20</v>
          </cell>
          <cell r="G18259">
            <v>22</v>
          </cell>
          <cell r="H18259">
            <v>22</v>
          </cell>
          <cell r="I18259">
            <v>9</v>
          </cell>
          <cell r="J18259">
            <v>4</v>
          </cell>
          <cell r="K18259">
            <v>13</v>
          </cell>
          <cell r="L18259">
            <v>0</v>
          </cell>
        </row>
        <row r="18260">
          <cell r="E18260">
            <v>37618</v>
          </cell>
          <cell r="F18260">
            <v>4</v>
          </cell>
          <cell r="G18260">
            <v>4</v>
          </cell>
          <cell r="H18260">
            <v>7</v>
          </cell>
          <cell r="I18260">
            <v>6</v>
          </cell>
          <cell r="J18260">
            <v>17</v>
          </cell>
          <cell r="K18260">
            <v>19</v>
          </cell>
          <cell r="L18260">
            <v>11</v>
          </cell>
        </row>
        <row r="18261">
          <cell r="E18261">
            <v>37619</v>
          </cell>
          <cell r="F18261">
            <v>17</v>
          </cell>
          <cell r="G18261">
            <v>20</v>
          </cell>
          <cell r="H18261">
            <v>13</v>
          </cell>
          <cell r="I18261">
            <v>9</v>
          </cell>
          <cell r="J18261">
            <v>7</v>
          </cell>
          <cell r="K18261">
            <v>6</v>
          </cell>
          <cell r="L18261">
            <v>7</v>
          </cell>
        </row>
        <row r="18262">
          <cell r="E18262">
            <v>37620</v>
          </cell>
          <cell r="F18262">
            <v>9</v>
          </cell>
          <cell r="G18262">
            <v>9</v>
          </cell>
          <cell r="H18262">
            <v>13</v>
          </cell>
          <cell r="I18262">
            <v>6</v>
          </cell>
          <cell r="J18262">
            <v>15</v>
          </cell>
          <cell r="K18262">
            <v>7</v>
          </cell>
          <cell r="L18262">
            <v>6</v>
          </cell>
        </row>
        <row r="18263">
          <cell r="E18263">
            <v>37621</v>
          </cell>
          <cell r="F18263">
            <v>0</v>
          </cell>
          <cell r="G18263">
            <v>20</v>
          </cell>
          <cell r="H18263">
            <v>13</v>
          </cell>
          <cell r="I18263">
            <v>6</v>
          </cell>
          <cell r="J18263">
            <v>0</v>
          </cell>
          <cell r="K18263">
            <v>0</v>
          </cell>
          <cell r="L18263">
            <v>4</v>
          </cell>
        </row>
        <row r="18264">
          <cell r="E18264">
            <v>37622</v>
          </cell>
          <cell r="F18264">
            <v>0</v>
          </cell>
          <cell r="G18264">
            <v>7</v>
          </cell>
          <cell r="H18264">
            <v>13</v>
          </cell>
          <cell r="I18264">
            <v>15</v>
          </cell>
          <cell r="J18264">
            <v>6</v>
          </cell>
          <cell r="K18264">
            <v>11</v>
          </cell>
          <cell r="L18264">
            <v>19</v>
          </cell>
        </row>
        <row r="18265">
          <cell r="E18265">
            <v>37623</v>
          </cell>
          <cell r="F18265">
            <v>6</v>
          </cell>
          <cell r="G18265">
            <v>17</v>
          </cell>
          <cell r="H18265">
            <v>17</v>
          </cell>
          <cell r="I18265">
            <v>13</v>
          </cell>
          <cell r="J18265">
            <v>9</v>
          </cell>
          <cell r="K18265">
            <v>19</v>
          </cell>
          <cell r="L18265">
            <v>41</v>
          </cell>
        </row>
        <row r="18266">
          <cell r="E18266">
            <v>37624</v>
          </cell>
          <cell r="F18266">
            <v>9</v>
          </cell>
          <cell r="G18266">
            <v>9</v>
          </cell>
          <cell r="H18266">
            <v>0</v>
          </cell>
          <cell r="I18266">
            <v>11</v>
          </cell>
          <cell r="J18266">
            <v>7</v>
          </cell>
          <cell r="K18266">
            <v>17</v>
          </cell>
          <cell r="L18266">
            <v>13</v>
          </cell>
        </row>
        <row r="18267">
          <cell r="E18267">
            <v>37625</v>
          </cell>
          <cell r="F18267">
            <v>24</v>
          </cell>
          <cell r="G18267">
            <v>13</v>
          </cell>
          <cell r="H18267">
            <v>13</v>
          </cell>
          <cell r="I18267">
            <v>13</v>
          </cell>
          <cell r="J18267">
            <v>13</v>
          </cell>
          <cell r="K18267">
            <v>6</v>
          </cell>
          <cell r="L18267">
            <v>9</v>
          </cell>
        </row>
        <row r="18268">
          <cell r="E18268">
            <v>37626</v>
          </cell>
          <cell r="F18268">
            <v>30</v>
          </cell>
          <cell r="G18268">
            <v>26</v>
          </cell>
          <cell r="H18268">
            <v>17</v>
          </cell>
          <cell r="I18268">
            <v>19</v>
          </cell>
          <cell r="J18268">
            <v>11</v>
          </cell>
          <cell r="K18268">
            <v>15</v>
          </cell>
          <cell r="L18268">
            <v>15</v>
          </cell>
        </row>
        <row r="18269">
          <cell r="E18269">
            <v>37627</v>
          </cell>
          <cell r="F18269">
            <v>15</v>
          </cell>
          <cell r="G18269">
            <v>4</v>
          </cell>
          <cell r="H18269">
            <v>11</v>
          </cell>
          <cell r="I18269">
            <v>15</v>
          </cell>
          <cell r="J18269">
            <v>13</v>
          </cell>
          <cell r="K18269">
            <v>11</v>
          </cell>
          <cell r="L18269">
            <v>7</v>
          </cell>
        </row>
        <row r="18270">
          <cell r="E18270">
            <v>37628</v>
          </cell>
          <cell r="F18270">
            <v>11</v>
          </cell>
          <cell r="G18270">
            <v>19</v>
          </cell>
          <cell r="H18270">
            <v>13</v>
          </cell>
          <cell r="I18270">
            <v>13</v>
          </cell>
          <cell r="J18270">
            <v>6</v>
          </cell>
          <cell r="K18270">
            <v>13</v>
          </cell>
          <cell r="L18270">
            <v>9</v>
          </cell>
        </row>
        <row r="18271">
          <cell r="E18271">
            <v>37629</v>
          </cell>
          <cell r="F18271">
            <v>19</v>
          </cell>
          <cell r="G18271">
            <v>19</v>
          </cell>
          <cell r="H18271">
            <v>22</v>
          </cell>
          <cell r="I18271">
            <v>20</v>
          </cell>
          <cell r="J18271">
            <v>24</v>
          </cell>
          <cell r="K18271">
            <v>20</v>
          </cell>
          <cell r="L18271">
            <v>6</v>
          </cell>
        </row>
        <row r="18272">
          <cell r="E18272">
            <v>37630</v>
          </cell>
          <cell r="F18272">
            <v>33</v>
          </cell>
          <cell r="G18272">
            <v>30</v>
          </cell>
          <cell r="H18272">
            <v>24</v>
          </cell>
          <cell r="I18272">
            <v>19</v>
          </cell>
          <cell r="J18272">
            <v>13</v>
          </cell>
          <cell r="K18272">
            <v>19</v>
          </cell>
          <cell r="L18272">
            <v>15</v>
          </cell>
        </row>
        <row r="18273">
          <cell r="E18273">
            <v>37631</v>
          </cell>
          <cell r="F18273">
            <v>4</v>
          </cell>
          <cell r="G18273">
            <v>6</v>
          </cell>
          <cell r="H18273">
            <v>6</v>
          </cell>
          <cell r="I18273">
            <v>0</v>
          </cell>
          <cell r="J18273">
            <v>0</v>
          </cell>
          <cell r="K18273">
            <v>6</v>
          </cell>
          <cell r="L18273">
            <v>4</v>
          </cell>
        </row>
        <row r="18274">
          <cell r="E18274">
            <v>37632</v>
          </cell>
          <cell r="F18274">
            <v>13</v>
          </cell>
          <cell r="G18274">
            <v>13</v>
          </cell>
          <cell r="H18274">
            <v>9</v>
          </cell>
          <cell r="I18274">
            <v>11</v>
          </cell>
          <cell r="J18274">
            <v>9</v>
          </cell>
          <cell r="K18274">
            <v>9</v>
          </cell>
          <cell r="L18274">
            <v>7</v>
          </cell>
        </row>
        <row r="18275">
          <cell r="E18275">
            <v>37633</v>
          </cell>
          <cell r="F18275">
            <v>11</v>
          </cell>
          <cell r="G18275">
            <v>19</v>
          </cell>
          <cell r="H18275">
            <v>7</v>
          </cell>
          <cell r="I18275">
            <v>7</v>
          </cell>
          <cell r="J18275">
            <v>13</v>
          </cell>
          <cell r="K18275">
            <v>11</v>
          </cell>
          <cell r="L18275">
            <v>9</v>
          </cell>
        </row>
        <row r="18276">
          <cell r="E18276">
            <v>37634</v>
          </cell>
          <cell r="F18276">
            <v>0</v>
          </cell>
          <cell r="G18276">
            <v>6</v>
          </cell>
          <cell r="H18276">
            <v>6</v>
          </cell>
          <cell r="I18276">
            <v>0</v>
          </cell>
          <cell r="J18276">
            <v>6</v>
          </cell>
          <cell r="K18276">
            <v>11</v>
          </cell>
          <cell r="L18276">
            <v>6</v>
          </cell>
        </row>
        <row r="18277">
          <cell r="E18277">
            <v>37635</v>
          </cell>
          <cell r="F18277">
            <v>9</v>
          </cell>
          <cell r="G18277">
            <v>15</v>
          </cell>
          <cell r="H18277">
            <v>11</v>
          </cell>
          <cell r="I18277">
            <v>11</v>
          </cell>
          <cell r="J18277">
            <v>15</v>
          </cell>
          <cell r="K18277">
            <v>13</v>
          </cell>
          <cell r="L18277">
            <v>13</v>
          </cell>
        </row>
        <row r="18278">
          <cell r="E18278">
            <v>37636</v>
          </cell>
          <cell r="F18278">
            <v>0</v>
          </cell>
          <cell r="G18278">
            <v>4</v>
          </cell>
          <cell r="H18278">
            <v>7</v>
          </cell>
          <cell r="I18278">
            <v>6</v>
          </cell>
          <cell r="J18278">
            <v>6</v>
          </cell>
          <cell r="K18278">
            <v>7</v>
          </cell>
          <cell r="L18278">
            <v>0</v>
          </cell>
        </row>
        <row r="18279">
          <cell r="E18279">
            <v>37637</v>
          </cell>
          <cell r="F18279">
            <v>0</v>
          </cell>
          <cell r="G18279">
            <v>6</v>
          </cell>
          <cell r="H18279">
            <v>0</v>
          </cell>
          <cell r="I18279">
            <v>0</v>
          </cell>
          <cell r="J18279">
            <v>7</v>
          </cell>
          <cell r="K18279">
            <v>6</v>
          </cell>
          <cell r="L18279">
            <v>0</v>
          </cell>
        </row>
        <row r="18280">
          <cell r="E18280">
            <v>37638</v>
          </cell>
          <cell r="F18280">
            <v>0</v>
          </cell>
          <cell r="G18280">
            <v>0</v>
          </cell>
          <cell r="H18280">
            <v>15</v>
          </cell>
          <cell r="I18280">
            <v>0</v>
          </cell>
          <cell r="J18280">
            <v>6</v>
          </cell>
          <cell r="K18280">
            <v>0</v>
          </cell>
          <cell r="L18280">
            <v>20</v>
          </cell>
        </row>
        <row r="18281">
          <cell r="E18281">
            <v>37639</v>
          </cell>
          <cell r="F18281">
            <v>11</v>
          </cell>
          <cell r="G18281">
            <v>6</v>
          </cell>
          <cell r="H18281">
            <v>7</v>
          </cell>
          <cell r="I18281">
            <v>28</v>
          </cell>
          <cell r="J18281">
            <v>26</v>
          </cell>
          <cell r="K18281">
            <v>30</v>
          </cell>
          <cell r="L18281">
            <v>28</v>
          </cell>
        </row>
        <row r="18282">
          <cell r="E18282">
            <v>37640</v>
          </cell>
          <cell r="F18282">
            <v>13</v>
          </cell>
          <cell r="G18282">
            <v>17</v>
          </cell>
          <cell r="H18282">
            <v>28</v>
          </cell>
          <cell r="I18282">
            <v>22</v>
          </cell>
          <cell r="J18282">
            <v>17</v>
          </cell>
          <cell r="K18282">
            <v>9</v>
          </cell>
          <cell r="L18282">
            <v>13</v>
          </cell>
        </row>
        <row r="18283">
          <cell r="E18283">
            <v>37641</v>
          </cell>
          <cell r="F18283">
            <v>17</v>
          </cell>
          <cell r="G18283">
            <v>17</v>
          </cell>
          <cell r="H18283">
            <v>17</v>
          </cell>
          <cell r="I18283">
            <v>9</v>
          </cell>
          <cell r="J18283">
            <v>7</v>
          </cell>
          <cell r="K18283">
            <v>7</v>
          </cell>
          <cell r="L18283">
            <v>0</v>
          </cell>
        </row>
        <row r="18284">
          <cell r="E18284">
            <v>37642</v>
          </cell>
          <cell r="F18284">
            <v>15</v>
          </cell>
          <cell r="G18284">
            <v>13</v>
          </cell>
          <cell r="H18284">
            <v>17</v>
          </cell>
          <cell r="I18284">
            <v>11</v>
          </cell>
          <cell r="J18284">
            <v>13</v>
          </cell>
          <cell r="K18284">
            <v>15</v>
          </cell>
          <cell r="L18284">
            <v>17</v>
          </cell>
        </row>
        <row r="18285">
          <cell r="E18285">
            <v>37643</v>
          </cell>
          <cell r="F18285">
            <v>11</v>
          </cell>
          <cell r="G18285">
            <v>7</v>
          </cell>
          <cell r="H18285">
            <v>9</v>
          </cell>
          <cell r="I18285">
            <v>9</v>
          </cell>
          <cell r="J18285">
            <v>9</v>
          </cell>
          <cell r="K18285">
            <v>9</v>
          </cell>
          <cell r="L18285">
            <v>7</v>
          </cell>
        </row>
        <row r="18286">
          <cell r="E18286">
            <v>37644</v>
          </cell>
          <cell r="F18286">
            <v>22</v>
          </cell>
          <cell r="G18286">
            <v>24</v>
          </cell>
          <cell r="H18286">
            <v>20</v>
          </cell>
          <cell r="I18286">
            <v>17</v>
          </cell>
          <cell r="J18286">
            <v>20</v>
          </cell>
          <cell r="K18286">
            <v>19</v>
          </cell>
          <cell r="L18286">
            <v>17</v>
          </cell>
        </row>
        <row r="18287">
          <cell r="E18287">
            <v>37645</v>
          </cell>
          <cell r="F18287">
            <v>19</v>
          </cell>
          <cell r="G18287">
            <v>13</v>
          </cell>
          <cell r="H18287">
            <v>9</v>
          </cell>
          <cell r="I18287">
            <v>13</v>
          </cell>
          <cell r="J18287">
            <v>9</v>
          </cell>
          <cell r="K18287">
            <v>7</v>
          </cell>
          <cell r="L18287">
            <v>4</v>
          </cell>
        </row>
        <row r="18288">
          <cell r="E18288">
            <v>37646</v>
          </cell>
          <cell r="F18288">
            <v>9</v>
          </cell>
          <cell r="G18288">
            <v>7</v>
          </cell>
          <cell r="H18288">
            <v>11</v>
          </cell>
          <cell r="I18288">
            <v>11</v>
          </cell>
          <cell r="J18288">
            <v>7</v>
          </cell>
          <cell r="K18288">
            <v>9</v>
          </cell>
          <cell r="L18288">
            <v>11</v>
          </cell>
        </row>
        <row r="18289">
          <cell r="E18289">
            <v>37647</v>
          </cell>
          <cell r="F18289">
            <v>24</v>
          </cell>
          <cell r="G18289">
            <v>22</v>
          </cell>
          <cell r="H18289">
            <v>20</v>
          </cell>
          <cell r="I18289">
            <v>20</v>
          </cell>
          <cell r="J18289">
            <v>20</v>
          </cell>
          <cell r="K18289">
            <v>17</v>
          </cell>
          <cell r="L18289">
            <v>19</v>
          </cell>
        </row>
        <row r="18290">
          <cell r="E18290">
            <v>37648</v>
          </cell>
          <cell r="F18290">
            <v>22</v>
          </cell>
          <cell r="G18290">
            <v>9</v>
          </cell>
          <cell r="H18290">
            <v>28</v>
          </cell>
          <cell r="I18290">
            <v>37</v>
          </cell>
          <cell r="J18290">
            <v>17</v>
          </cell>
          <cell r="K18290">
            <v>20</v>
          </cell>
          <cell r="L18290">
            <v>19</v>
          </cell>
        </row>
        <row r="18291">
          <cell r="E18291">
            <v>37649</v>
          </cell>
          <cell r="F18291">
            <v>6</v>
          </cell>
          <cell r="G18291">
            <v>7</v>
          </cell>
          <cell r="H18291">
            <v>13</v>
          </cell>
          <cell r="I18291">
            <v>11</v>
          </cell>
          <cell r="J18291">
            <v>11</v>
          </cell>
          <cell r="K18291">
            <v>9</v>
          </cell>
          <cell r="L18291">
            <v>7</v>
          </cell>
        </row>
        <row r="18292">
          <cell r="E18292">
            <v>37650</v>
          </cell>
          <cell r="F18292">
            <v>11</v>
          </cell>
          <cell r="G18292">
            <v>11</v>
          </cell>
          <cell r="H18292">
            <v>13</v>
          </cell>
          <cell r="I18292">
            <v>7</v>
          </cell>
          <cell r="J18292">
            <v>9</v>
          </cell>
          <cell r="K18292">
            <v>9</v>
          </cell>
          <cell r="L18292">
            <v>9</v>
          </cell>
        </row>
        <row r="18293">
          <cell r="E18293">
            <v>37651</v>
          </cell>
          <cell r="F18293">
            <v>11</v>
          </cell>
          <cell r="G18293">
            <v>17</v>
          </cell>
          <cell r="H18293">
            <v>11</v>
          </cell>
          <cell r="I18293">
            <v>11</v>
          </cell>
          <cell r="J18293">
            <v>7</v>
          </cell>
          <cell r="K18293">
            <v>0</v>
          </cell>
          <cell r="L18293">
            <v>4</v>
          </cell>
        </row>
        <row r="18294">
          <cell r="E18294">
            <v>37652</v>
          </cell>
          <cell r="F18294">
            <v>17</v>
          </cell>
          <cell r="G18294">
            <v>11</v>
          </cell>
          <cell r="H18294">
            <v>20</v>
          </cell>
          <cell r="I18294">
            <v>6</v>
          </cell>
          <cell r="J18294">
            <v>9</v>
          </cell>
          <cell r="K18294">
            <v>11</v>
          </cell>
          <cell r="L18294">
            <v>6</v>
          </cell>
        </row>
        <row r="18295">
          <cell r="E18295">
            <v>37653</v>
          </cell>
          <cell r="F18295">
            <v>7</v>
          </cell>
          <cell r="G18295">
            <v>19</v>
          </cell>
          <cell r="H18295">
            <v>17</v>
          </cell>
          <cell r="I18295">
            <v>15</v>
          </cell>
          <cell r="J18295">
            <v>20</v>
          </cell>
          <cell r="K18295">
            <v>9</v>
          </cell>
          <cell r="L18295">
            <v>17</v>
          </cell>
        </row>
        <row r="18296">
          <cell r="E18296">
            <v>37654</v>
          </cell>
          <cell r="F18296">
            <v>9</v>
          </cell>
          <cell r="G18296">
            <v>9</v>
          </cell>
          <cell r="H18296">
            <v>9</v>
          </cell>
          <cell r="I18296">
            <v>11</v>
          </cell>
          <cell r="J18296">
            <v>13</v>
          </cell>
          <cell r="K18296">
            <v>7</v>
          </cell>
          <cell r="L18296">
            <v>0</v>
          </cell>
        </row>
        <row r="18297">
          <cell r="E18297">
            <v>37655</v>
          </cell>
          <cell r="F18297">
            <v>7</v>
          </cell>
          <cell r="G18297">
            <v>0</v>
          </cell>
          <cell r="H18297">
            <v>0</v>
          </cell>
          <cell r="I18297">
            <v>4</v>
          </cell>
          <cell r="J18297">
            <v>0</v>
          </cell>
          <cell r="K18297">
            <v>0</v>
          </cell>
          <cell r="L18297">
            <v>0</v>
          </cell>
        </row>
        <row r="18298">
          <cell r="E18298">
            <v>37656</v>
          </cell>
          <cell r="F18298">
            <v>20</v>
          </cell>
          <cell r="G18298">
            <v>9</v>
          </cell>
          <cell r="H18298">
            <v>15</v>
          </cell>
          <cell r="I18298">
            <v>7</v>
          </cell>
          <cell r="J18298">
            <v>0</v>
          </cell>
          <cell r="K18298">
            <v>6</v>
          </cell>
          <cell r="L18298">
            <v>17</v>
          </cell>
        </row>
        <row r="18299">
          <cell r="E18299">
            <v>37657</v>
          </cell>
          <cell r="F18299">
            <v>15</v>
          </cell>
          <cell r="G18299">
            <v>24</v>
          </cell>
          <cell r="H18299">
            <v>32</v>
          </cell>
          <cell r="I18299">
            <v>32</v>
          </cell>
          <cell r="J18299">
            <v>30</v>
          </cell>
          <cell r="K18299">
            <v>28</v>
          </cell>
          <cell r="L18299">
            <v>28</v>
          </cell>
        </row>
        <row r="18300">
          <cell r="E18300">
            <v>37658</v>
          </cell>
          <cell r="F18300">
            <v>0</v>
          </cell>
          <cell r="G18300">
            <v>0</v>
          </cell>
          <cell r="H18300">
            <v>4</v>
          </cell>
          <cell r="I18300">
            <v>4</v>
          </cell>
          <cell r="J18300">
            <v>7</v>
          </cell>
          <cell r="K18300">
            <v>0</v>
          </cell>
          <cell r="L18300">
            <v>4</v>
          </cell>
        </row>
        <row r="18301">
          <cell r="E18301">
            <v>37659</v>
          </cell>
          <cell r="F18301">
            <v>20</v>
          </cell>
          <cell r="G18301">
            <v>24</v>
          </cell>
          <cell r="H18301">
            <v>19</v>
          </cell>
          <cell r="I18301">
            <v>20</v>
          </cell>
          <cell r="J18301">
            <v>24</v>
          </cell>
          <cell r="K18301">
            <v>19</v>
          </cell>
          <cell r="L18301">
            <v>22</v>
          </cell>
        </row>
        <row r="18302">
          <cell r="E18302">
            <v>37660</v>
          </cell>
          <cell r="F18302">
            <v>7</v>
          </cell>
          <cell r="G18302">
            <v>17</v>
          </cell>
          <cell r="H18302">
            <v>13</v>
          </cell>
          <cell r="I18302">
            <v>13</v>
          </cell>
          <cell r="J18302">
            <v>13</v>
          </cell>
          <cell r="K18302">
            <v>4</v>
          </cell>
          <cell r="L18302">
            <v>9</v>
          </cell>
        </row>
        <row r="18303">
          <cell r="E18303">
            <v>37661</v>
          </cell>
          <cell r="F18303">
            <v>35</v>
          </cell>
          <cell r="G18303">
            <v>28</v>
          </cell>
          <cell r="H18303">
            <v>13</v>
          </cell>
          <cell r="I18303">
            <v>17</v>
          </cell>
          <cell r="J18303">
            <v>11</v>
          </cell>
          <cell r="K18303">
            <v>9</v>
          </cell>
          <cell r="L18303">
            <v>7</v>
          </cell>
        </row>
        <row r="18304">
          <cell r="E18304">
            <v>37662</v>
          </cell>
          <cell r="F18304">
            <v>11</v>
          </cell>
          <cell r="G18304">
            <v>26</v>
          </cell>
          <cell r="H18304">
            <v>30</v>
          </cell>
          <cell r="I18304">
            <v>30</v>
          </cell>
          <cell r="J18304">
            <v>15</v>
          </cell>
          <cell r="K18304">
            <v>9</v>
          </cell>
          <cell r="L18304">
            <v>11</v>
          </cell>
        </row>
        <row r="18305">
          <cell r="E18305">
            <v>37663</v>
          </cell>
          <cell r="F18305">
            <v>7</v>
          </cell>
          <cell r="G18305">
            <v>9</v>
          </cell>
          <cell r="H18305">
            <v>9</v>
          </cell>
          <cell r="I18305">
            <v>15</v>
          </cell>
          <cell r="J18305">
            <v>17</v>
          </cell>
          <cell r="K18305">
            <v>15</v>
          </cell>
          <cell r="L18305">
            <v>11</v>
          </cell>
        </row>
        <row r="18306">
          <cell r="E18306">
            <v>37664</v>
          </cell>
          <cell r="F18306">
            <v>13</v>
          </cell>
          <cell r="G18306">
            <v>9</v>
          </cell>
          <cell r="H18306">
            <v>11</v>
          </cell>
          <cell r="I18306">
            <v>13</v>
          </cell>
          <cell r="J18306">
            <v>7</v>
          </cell>
          <cell r="K18306">
            <v>4</v>
          </cell>
          <cell r="L18306">
            <v>0</v>
          </cell>
        </row>
        <row r="18307">
          <cell r="E18307">
            <v>37665</v>
          </cell>
          <cell r="F18307">
            <v>4</v>
          </cell>
          <cell r="G18307">
            <v>0</v>
          </cell>
          <cell r="H18307">
            <v>0</v>
          </cell>
          <cell r="I18307">
            <v>9</v>
          </cell>
          <cell r="J18307">
            <v>11</v>
          </cell>
          <cell r="K18307">
            <v>7</v>
          </cell>
          <cell r="L18307">
            <v>4</v>
          </cell>
        </row>
        <row r="18308">
          <cell r="E18308">
            <v>37666</v>
          </cell>
          <cell r="F18308">
            <v>24</v>
          </cell>
          <cell r="G18308">
            <v>22</v>
          </cell>
          <cell r="H18308">
            <v>15</v>
          </cell>
          <cell r="I18308">
            <v>15</v>
          </cell>
          <cell r="J18308">
            <v>13</v>
          </cell>
          <cell r="K18308">
            <v>11</v>
          </cell>
          <cell r="L18308">
            <v>6</v>
          </cell>
        </row>
        <row r="18309">
          <cell r="E18309">
            <v>37667</v>
          </cell>
          <cell r="F18309">
            <v>15</v>
          </cell>
          <cell r="G18309">
            <v>17</v>
          </cell>
          <cell r="H18309">
            <v>15</v>
          </cell>
          <cell r="I18309">
            <v>17</v>
          </cell>
          <cell r="J18309">
            <v>15</v>
          </cell>
          <cell r="K18309">
            <v>19</v>
          </cell>
          <cell r="L18309">
            <v>13</v>
          </cell>
        </row>
        <row r="18310">
          <cell r="E18310">
            <v>37668</v>
          </cell>
          <cell r="F18310">
            <v>0</v>
          </cell>
          <cell r="G18310">
            <v>4</v>
          </cell>
          <cell r="H18310">
            <v>0</v>
          </cell>
          <cell r="I18310">
            <v>4</v>
          </cell>
          <cell r="J18310">
            <v>6</v>
          </cell>
          <cell r="K18310">
            <v>9</v>
          </cell>
          <cell r="L18310">
            <v>22</v>
          </cell>
        </row>
        <row r="18311">
          <cell r="E18311">
            <v>37669</v>
          </cell>
          <cell r="F18311">
            <v>11</v>
          </cell>
          <cell r="G18311">
            <v>9</v>
          </cell>
          <cell r="H18311">
            <v>6</v>
          </cell>
          <cell r="I18311">
            <v>7</v>
          </cell>
          <cell r="J18311">
            <v>7</v>
          </cell>
          <cell r="K18311">
            <v>6</v>
          </cell>
          <cell r="L18311">
            <v>7</v>
          </cell>
        </row>
        <row r="18312">
          <cell r="E18312">
            <v>37670</v>
          </cell>
          <cell r="F18312">
            <v>6</v>
          </cell>
          <cell r="G18312">
            <v>19</v>
          </cell>
          <cell r="H18312">
            <v>6</v>
          </cell>
          <cell r="I18312">
            <v>6</v>
          </cell>
          <cell r="J18312">
            <v>6</v>
          </cell>
          <cell r="K18312">
            <v>28</v>
          </cell>
          <cell r="L18312">
            <v>26</v>
          </cell>
        </row>
        <row r="18313">
          <cell r="E18313">
            <v>37671</v>
          </cell>
          <cell r="F18313">
            <v>22</v>
          </cell>
          <cell r="G18313">
            <v>22</v>
          </cell>
          <cell r="H18313">
            <v>0</v>
          </cell>
          <cell r="I18313">
            <v>4</v>
          </cell>
          <cell r="J18313">
            <v>7</v>
          </cell>
          <cell r="K18313">
            <v>11</v>
          </cell>
          <cell r="L18313">
            <v>7</v>
          </cell>
        </row>
        <row r="18314">
          <cell r="E18314">
            <v>37672</v>
          </cell>
          <cell r="F18314">
            <v>11</v>
          </cell>
          <cell r="G18314">
            <v>13</v>
          </cell>
          <cell r="H18314">
            <v>17</v>
          </cell>
          <cell r="I18314">
            <v>13</v>
          </cell>
          <cell r="J18314">
            <v>15</v>
          </cell>
          <cell r="K18314">
            <v>15</v>
          </cell>
          <cell r="L18314">
            <v>11</v>
          </cell>
        </row>
        <row r="18315">
          <cell r="E18315">
            <v>37673</v>
          </cell>
          <cell r="F18315">
            <v>7</v>
          </cell>
          <cell r="G18315">
            <v>9</v>
          </cell>
          <cell r="H18315">
            <v>9</v>
          </cell>
          <cell r="I18315">
            <v>13</v>
          </cell>
          <cell r="J18315">
            <v>13</v>
          </cell>
          <cell r="K18315">
            <v>17</v>
          </cell>
          <cell r="L18315">
            <v>11</v>
          </cell>
        </row>
        <row r="18316">
          <cell r="E18316">
            <v>37674</v>
          </cell>
          <cell r="F18316">
            <v>6</v>
          </cell>
          <cell r="G18316">
            <v>0</v>
          </cell>
          <cell r="H18316">
            <v>11</v>
          </cell>
          <cell r="I18316">
            <v>13</v>
          </cell>
          <cell r="J18316">
            <v>19</v>
          </cell>
          <cell r="K18316">
            <v>20</v>
          </cell>
          <cell r="L18316">
            <v>22</v>
          </cell>
        </row>
        <row r="18317">
          <cell r="E18317">
            <v>37675</v>
          </cell>
          <cell r="F18317">
            <v>0</v>
          </cell>
          <cell r="G18317">
            <v>9</v>
          </cell>
          <cell r="H18317">
            <v>11</v>
          </cell>
          <cell r="I18317">
            <v>9</v>
          </cell>
          <cell r="J18317">
            <v>6</v>
          </cell>
          <cell r="K18317">
            <v>6</v>
          </cell>
          <cell r="L18317">
            <v>9</v>
          </cell>
        </row>
        <row r="18318">
          <cell r="E18318">
            <v>37676</v>
          </cell>
          <cell r="F18318">
            <v>15</v>
          </cell>
          <cell r="G18318">
            <v>15</v>
          </cell>
          <cell r="H18318">
            <v>6</v>
          </cell>
          <cell r="I18318">
            <v>7</v>
          </cell>
          <cell r="J18318">
            <v>13</v>
          </cell>
          <cell r="K18318">
            <v>0</v>
          </cell>
          <cell r="L18318">
            <v>11</v>
          </cell>
        </row>
        <row r="18319">
          <cell r="E18319">
            <v>37677</v>
          </cell>
          <cell r="F18319">
            <v>0</v>
          </cell>
          <cell r="G18319">
            <v>6</v>
          </cell>
          <cell r="H18319">
            <v>11</v>
          </cell>
          <cell r="I18319">
            <v>19</v>
          </cell>
          <cell r="J18319">
            <v>13</v>
          </cell>
          <cell r="K18319">
            <v>6</v>
          </cell>
          <cell r="L18319">
            <v>0</v>
          </cell>
        </row>
        <row r="18320">
          <cell r="E18320">
            <v>37678</v>
          </cell>
          <cell r="F18320">
            <v>7</v>
          </cell>
          <cell r="G18320">
            <v>9</v>
          </cell>
          <cell r="H18320">
            <v>0</v>
          </cell>
          <cell r="I18320">
            <v>7</v>
          </cell>
          <cell r="J18320">
            <v>19</v>
          </cell>
          <cell r="K18320">
            <v>13</v>
          </cell>
          <cell r="L18320">
            <v>13</v>
          </cell>
        </row>
        <row r="18321">
          <cell r="E18321">
            <v>37679</v>
          </cell>
          <cell r="F18321">
            <v>6</v>
          </cell>
          <cell r="G18321">
            <v>7</v>
          </cell>
          <cell r="H18321">
            <v>7</v>
          </cell>
          <cell r="I18321">
            <v>6</v>
          </cell>
          <cell r="J18321">
            <v>0</v>
          </cell>
          <cell r="K18321">
            <v>0</v>
          </cell>
          <cell r="L18321">
            <v>0</v>
          </cell>
        </row>
        <row r="18322">
          <cell r="E18322">
            <v>37680</v>
          </cell>
          <cell r="F18322">
            <v>9</v>
          </cell>
          <cell r="G18322">
            <v>11</v>
          </cell>
          <cell r="H18322">
            <v>4</v>
          </cell>
          <cell r="I18322">
            <v>13</v>
          </cell>
          <cell r="J18322">
            <v>19</v>
          </cell>
          <cell r="K18322">
            <v>19</v>
          </cell>
          <cell r="L18322">
            <v>13</v>
          </cell>
        </row>
        <row r="18323">
          <cell r="E18323">
            <v>37681</v>
          </cell>
          <cell r="F18323">
            <v>32</v>
          </cell>
          <cell r="G18323">
            <v>22</v>
          </cell>
          <cell r="H18323">
            <v>11</v>
          </cell>
          <cell r="I18323">
            <v>11</v>
          </cell>
          <cell r="J18323">
            <v>0</v>
          </cell>
          <cell r="K18323">
            <v>0</v>
          </cell>
          <cell r="L18323">
            <v>9</v>
          </cell>
        </row>
        <row r="18324">
          <cell r="E18324">
            <v>37682</v>
          </cell>
          <cell r="F18324">
            <v>13</v>
          </cell>
          <cell r="G18324">
            <v>19</v>
          </cell>
          <cell r="H18324">
            <v>13</v>
          </cell>
          <cell r="I18324">
            <v>6</v>
          </cell>
          <cell r="J18324">
            <v>19</v>
          </cell>
          <cell r="K18324">
            <v>13</v>
          </cell>
          <cell r="L18324">
            <v>7</v>
          </cell>
        </row>
        <row r="18325">
          <cell r="E18325">
            <v>37683</v>
          </cell>
          <cell r="F18325">
            <v>28</v>
          </cell>
          <cell r="G18325">
            <v>28</v>
          </cell>
          <cell r="H18325">
            <v>33</v>
          </cell>
          <cell r="I18325">
            <v>11</v>
          </cell>
          <cell r="J18325">
            <v>9</v>
          </cell>
          <cell r="K18325">
            <v>13</v>
          </cell>
          <cell r="L18325">
            <v>17</v>
          </cell>
        </row>
        <row r="18326">
          <cell r="E18326">
            <v>37684</v>
          </cell>
          <cell r="F18326">
            <v>7</v>
          </cell>
          <cell r="G18326">
            <v>7</v>
          </cell>
          <cell r="H18326">
            <v>7</v>
          </cell>
          <cell r="I18326">
            <v>7</v>
          </cell>
          <cell r="J18326">
            <v>4</v>
          </cell>
          <cell r="K18326">
            <v>7</v>
          </cell>
          <cell r="L18326">
            <v>4</v>
          </cell>
        </row>
        <row r="18327">
          <cell r="E18327">
            <v>37685</v>
          </cell>
          <cell r="F18327">
            <v>22</v>
          </cell>
          <cell r="G18327">
            <v>15</v>
          </cell>
          <cell r="H18327">
            <v>19</v>
          </cell>
          <cell r="I18327">
            <v>17</v>
          </cell>
          <cell r="J18327">
            <v>11</v>
          </cell>
          <cell r="K18327">
            <v>4</v>
          </cell>
          <cell r="L18327">
            <v>7</v>
          </cell>
        </row>
        <row r="18328">
          <cell r="E18328">
            <v>37686</v>
          </cell>
          <cell r="F18328">
            <v>9</v>
          </cell>
          <cell r="G18328">
            <v>22</v>
          </cell>
          <cell r="H18328">
            <v>30</v>
          </cell>
          <cell r="I18328">
            <v>20</v>
          </cell>
          <cell r="J18328">
            <v>20</v>
          </cell>
          <cell r="K18328">
            <v>26</v>
          </cell>
          <cell r="L18328">
            <v>22</v>
          </cell>
        </row>
        <row r="18329">
          <cell r="E18329">
            <v>37687</v>
          </cell>
          <cell r="F18329">
            <v>9</v>
          </cell>
          <cell r="G18329">
            <v>9</v>
          </cell>
          <cell r="H18329">
            <v>17</v>
          </cell>
          <cell r="I18329">
            <v>17</v>
          </cell>
          <cell r="J18329">
            <v>22</v>
          </cell>
          <cell r="K18329">
            <v>15</v>
          </cell>
          <cell r="L18329">
            <v>11</v>
          </cell>
        </row>
        <row r="18330">
          <cell r="E18330">
            <v>37688</v>
          </cell>
          <cell r="F18330">
            <v>6</v>
          </cell>
          <cell r="G18330">
            <v>7</v>
          </cell>
          <cell r="H18330">
            <v>7</v>
          </cell>
          <cell r="I18330">
            <v>11</v>
          </cell>
          <cell r="J18330">
            <v>9</v>
          </cell>
          <cell r="K18330">
            <v>6</v>
          </cell>
          <cell r="L18330">
            <v>7</v>
          </cell>
        </row>
        <row r="18331">
          <cell r="E18331">
            <v>37689</v>
          </cell>
          <cell r="F18331">
            <v>7</v>
          </cell>
          <cell r="G18331">
            <v>6</v>
          </cell>
          <cell r="H18331">
            <v>4</v>
          </cell>
          <cell r="I18331">
            <v>0</v>
          </cell>
          <cell r="J18331">
            <v>4</v>
          </cell>
          <cell r="K18331">
            <v>4</v>
          </cell>
          <cell r="L18331">
            <v>6</v>
          </cell>
        </row>
        <row r="18332">
          <cell r="E18332">
            <v>37690</v>
          </cell>
          <cell r="F18332">
            <v>24</v>
          </cell>
          <cell r="G18332">
            <v>22</v>
          </cell>
          <cell r="H18332">
            <v>22</v>
          </cell>
          <cell r="I18332">
            <v>19</v>
          </cell>
          <cell r="J18332">
            <v>20</v>
          </cell>
          <cell r="K18332">
            <v>20</v>
          </cell>
          <cell r="L18332">
            <v>13</v>
          </cell>
        </row>
        <row r="18333">
          <cell r="E18333">
            <v>37691</v>
          </cell>
          <cell r="F18333">
            <v>19</v>
          </cell>
          <cell r="G18333">
            <v>17</v>
          </cell>
          <cell r="H18333">
            <v>15</v>
          </cell>
          <cell r="I18333">
            <v>11</v>
          </cell>
          <cell r="J18333">
            <v>9</v>
          </cell>
          <cell r="K18333">
            <v>9</v>
          </cell>
          <cell r="L18333">
            <v>7</v>
          </cell>
        </row>
        <row r="18334">
          <cell r="E18334">
            <v>37692</v>
          </cell>
          <cell r="F18334">
            <v>17</v>
          </cell>
          <cell r="G18334">
            <v>22</v>
          </cell>
          <cell r="H18334">
            <v>15</v>
          </cell>
          <cell r="I18334">
            <v>15</v>
          </cell>
          <cell r="J18334">
            <v>13</v>
          </cell>
          <cell r="K18334">
            <v>11</v>
          </cell>
          <cell r="L18334">
            <v>13</v>
          </cell>
        </row>
        <row r="18335">
          <cell r="E18335">
            <v>37693</v>
          </cell>
          <cell r="F18335">
            <v>6</v>
          </cell>
          <cell r="G18335">
            <v>4</v>
          </cell>
          <cell r="H18335">
            <v>13</v>
          </cell>
          <cell r="I18335">
            <v>6</v>
          </cell>
          <cell r="J18335">
            <v>15</v>
          </cell>
          <cell r="K18335">
            <v>11</v>
          </cell>
          <cell r="L18335">
            <v>0</v>
          </cell>
        </row>
        <row r="18336">
          <cell r="E18336">
            <v>37694</v>
          </cell>
          <cell r="F18336">
            <v>19</v>
          </cell>
          <cell r="G18336">
            <v>11</v>
          </cell>
          <cell r="H18336">
            <v>22</v>
          </cell>
          <cell r="I18336">
            <v>15</v>
          </cell>
          <cell r="J18336">
            <v>17</v>
          </cell>
          <cell r="K18336">
            <v>19</v>
          </cell>
          <cell r="L18336">
            <v>24</v>
          </cell>
        </row>
        <row r="18337">
          <cell r="E18337">
            <v>37695</v>
          </cell>
          <cell r="F18337">
            <v>17</v>
          </cell>
          <cell r="G18337">
            <v>19</v>
          </cell>
          <cell r="H18337">
            <v>22</v>
          </cell>
          <cell r="I18337">
            <v>24</v>
          </cell>
          <cell r="J18337">
            <v>19</v>
          </cell>
          <cell r="K18337">
            <v>0</v>
          </cell>
          <cell r="L18337">
            <v>0</v>
          </cell>
        </row>
        <row r="18338">
          <cell r="E18338">
            <v>37696</v>
          </cell>
          <cell r="F18338">
            <v>4</v>
          </cell>
          <cell r="G18338">
            <v>0</v>
          </cell>
          <cell r="H18338">
            <v>4</v>
          </cell>
          <cell r="I18338">
            <v>7</v>
          </cell>
          <cell r="J18338">
            <v>6</v>
          </cell>
          <cell r="K18338">
            <v>6</v>
          </cell>
          <cell r="L18338">
            <v>6</v>
          </cell>
        </row>
        <row r="18339">
          <cell r="E18339">
            <v>37697</v>
          </cell>
          <cell r="F18339">
            <v>6</v>
          </cell>
          <cell r="G18339">
            <v>9</v>
          </cell>
          <cell r="H18339">
            <v>7</v>
          </cell>
          <cell r="I18339">
            <v>4</v>
          </cell>
          <cell r="J18339">
            <v>6</v>
          </cell>
          <cell r="K18339">
            <v>0</v>
          </cell>
          <cell r="L18339">
            <v>17</v>
          </cell>
        </row>
        <row r="18340">
          <cell r="E18340">
            <v>37698</v>
          </cell>
          <cell r="F18340">
            <v>0</v>
          </cell>
          <cell r="G18340">
            <v>0</v>
          </cell>
          <cell r="H18340">
            <v>0</v>
          </cell>
          <cell r="I18340">
            <v>9</v>
          </cell>
          <cell r="J18340">
            <v>0</v>
          </cell>
          <cell r="K18340">
            <v>4</v>
          </cell>
          <cell r="L18340">
            <v>6</v>
          </cell>
        </row>
        <row r="18341">
          <cell r="E18341">
            <v>37699</v>
          </cell>
          <cell r="F18341">
            <v>0</v>
          </cell>
          <cell r="G18341">
            <v>0</v>
          </cell>
          <cell r="H18341">
            <v>0</v>
          </cell>
          <cell r="I18341">
            <v>0</v>
          </cell>
          <cell r="J18341">
            <v>6</v>
          </cell>
          <cell r="K18341">
            <v>7</v>
          </cell>
          <cell r="L18341">
            <v>22</v>
          </cell>
        </row>
        <row r="18342">
          <cell r="E18342">
            <v>37700</v>
          </cell>
          <cell r="F18342">
            <v>11</v>
          </cell>
          <cell r="G18342">
            <v>15</v>
          </cell>
          <cell r="H18342">
            <v>11</v>
          </cell>
          <cell r="I18342">
            <v>0</v>
          </cell>
          <cell r="J18342">
            <v>6</v>
          </cell>
          <cell r="K18342">
            <v>7</v>
          </cell>
          <cell r="L18342">
            <v>9</v>
          </cell>
        </row>
        <row r="18343">
          <cell r="E18343">
            <v>37701</v>
          </cell>
          <cell r="F18343">
            <v>6</v>
          </cell>
          <cell r="G18343">
            <v>9</v>
          </cell>
          <cell r="H18343">
            <v>13</v>
          </cell>
          <cell r="I18343">
            <v>9</v>
          </cell>
          <cell r="J18343">
            <v>20</v>
          </cell>
          <cell r="K18343">
            <v>0</v>
          </cell>
          <cell r="L18343">
            <v>4</v>
          </cell>
        </row>
        <row r="18344">
          <cell r="E18344">
            <v>37702</v>
          </cell>
          <cell r="F18344">
            <v>7</v>
          </cell>
          <cell r="G18344">
            <v>7</v>
          </cell>
          <cell r="H18344">
            <v>4</v>
          </cell>
          <cell r="I18344">
            <v>0</v>
          </cell>
          <cell r="J18344">
            <v>6</v>
          </cell>
          <cell r="K18344">
            <v>11</v>
          </cell>
          <cell r="L18344">
            <v>11</v>
          </cell>
        </row>
        <row r="18345">
          <cell r="E18345">
            <v>37703</v>
          </cell>
          <cell r="F18345">
            <v>20</v>
          </cell>
          <cell r="G18345">
            <v>32</v>
          </cell>
          <cell r="H18345">
            <v>17</v>
          </cell>
          <cell r="I18345">
            <v>32</v>
          </cell>
          <cell r="J18345">
            <v>32</v>
          </cell>
          <cell r="K18345">
            <v>30</v>
          </cell>
          <cell r="L18345">
            <v>33</v>
          </cell>
        </row>
        <row r="18346">
          <cell r="E18346">
            <v>37704</v>
          </cell>
          <cell r="F18346">
            <v>13</v>
          </cell>
          <cell r="G18346">
            <v>15</v>
          </cell>
          <cell r="H18346">
            <v>13</v>
          </cell>
          <cell r="I18346">
            <v>9</v>
          </cell>
          <cell r="J18346">
            <v>11</v>
          </cell>
          <cell r="K18346">
            <v>9</v>
          </cell>
          <cell r="L18346">
            <v>6</v>
          </cell>
        </row>
        <row r="18347">
          <cell r="E18347">
            <v>37705</v>
          </cell>
          <cell r="F18347">
            <v>9</v>
          </cell>
          <cell r="G18347">
            <v>6</v>
          </cell>
          <cell r="H18347">
            <v>7</v>
          </cell>
          <cell r="I18347">
            <v>7</v>
          </cell>
          <cell r="J18347">
            <v>7</v>
          </cell>
          <cell r="K18347">
            <v>7</v>
          </cell>
          <cell r="L18347">
            <v>6</v>
          </cell>
        </row>
        <row r="18348">
          <cell r="E18348">
            <v>37706</v>
          </cell>
          <cell r="F18348">
            <v>6</v>
          </cell>
          <cell r="G18348">
            <v>4</v>
          </cell>
          <cell r="H18348">
            <v>7</v>
          </cell>
          <cell r="I18348">
            <v>4</v>
          </cell>
          <cell r="J18348">
            <v>4</v>
          </cell>
          <cell r="K18348">
            <v>4</v>
          </cell>
          <cell r="L18348">
            <v>6</v>
          </cell>
        </row>
        <row r="18349">
          <cell r="E18349">
            <v>37707</v>
          </cell>
          <cell r="F18349">
            <v>0</v>
          </cell>
          <cell r="G18349">
            <v>11</v>
          </cell>
          <cell r="H18349">
            <v>7</v>
          </cell>
          <cell r="I18349">
            <v>4</v>
          </cell>
          <cell r="J18349">
            <v>7</v>
          </cell>
          <cell r="K18349">
            <v>0</v>
          </cell>
          <cell r="L18349">
            <v>6</v>
          </cell>
        </row>
        <row r="18350">
          <cell r="E18350">
            <v>37708</v>
          </cell>
          <cell r="F18350">
            <v>7</v>
          </cell>
          <cell r="G18350">
            <v>9</v>
          </cell>
          <cell r="H18350">
            <v>15</v>
          </cell>
          <cell r="I18350">
            <v>13</v>
          </cell>
          <cell r="J18350">
            <v>11</v>
          </cell>
          <cell r="K18350">
            <v>9</v>
          </cell>
          <cell r="L18350">
            <v>11</v>
          </cell>
        </row>
        <row r="18351">
          <cell r="E18351">
            <v>37709</v>
          </cell>
          <cell r="F18351">
            <v>0</v>
          </cell>
          <cell r="G18351">
            <v>6</v>
          </cell>
          <cell r="H18351">
            <v>0</v>
          </cell>
          <cell r="I18351">
            <v>0</v>
          </cell>
          <cell r="J18351">
            <v>7</v>
          </cell>
          <cell r="K18351">
            <v>9</v>
          </cell>
          <cell r="L18351">
            <v>6</v>
          </cell>
        </row>
        <row r="18352">
          <cell r="E18352">
            <v>37710</v>
          </cell>
          <cell r="F18352">
            <v>35</v>
          </cell>
          <cell r="G18352">
            <v>26</v>
          </cell>
          <cell r="H18352">
            <v>30</v>
          </cell>
          <cell r="I18352">
            <v>35</v>
          </cell>
          <cell r="J18352">
            <v>37</v>
          </cell>
          <cell r="K18352">
            <v>22</v>
          </cell>
          <cell r="L18352">
            <v>19</v>
          </cell>
        </row>
        <row r="18353">
          <cell r="E18353">
            <v>37711</v>
          </cell>
          <cell r="F18353">
            <v>13</v>
          </cell>
          <cell r="G18353">
            <v>15</v>
          </cell>
          <cell r="H18353">
            <v>15</v>
          </cell>
          <cell r="I18353">
            <v>17</v>
          </cell>
          <cell r="J18353">
            <v>17</v>
          </cell>
          <cell r="K18353">
            <v>9</v>
          </cell>
          <cell r="L18353">
            <v>11</v>
          </cell>
        </row>
        <row r="18354">
          <cell r="E18354">
            <v>37712</v>
          </cell>
          <cell r="F18354">
            <v>9</v>
          </cell>
          <cell r="G18354">
            <v>6</v>
          </cell>
          <cell r="H18354">
            <v>7</v>
          </cell>
          <cell r="I18354">
            <v>7</v>
          </cell>
          <cell r="J18354">
            <v>0</v>
          </cell>
          <cell r="K18354">
            <v>4</v>
          </cell>
          <cell r="L18354">
            <v>7</v>
          </cell>
        </row>
        <row r="18355">
          <cell r="E18355">
            <v>37713</v>
          </cell>
          <cell r="F18355">
            <v>20</v>
          </cell>
          <cell r="G18355">
            <v>15</v>
          </cell>
          <cell r="H18355">
            <v>19</v>
          </cell>
          <cell r="I18355">
            <v>17</v>
          </cell>
          <cell r="J18355">
            <v>15</v>
          </cell>
          <cell r="K18355">
            <v>15</v>
          </cell>
          <cell r="L18355">
            <v>15</v>
          </cell>
        </row>
        <row r="18356">
          <cell r="E18356">
            <v>37714</v>
          </cell>
          <cell r="F18356">
            <v>15</v>
          </cell>
          <cell r="G18356">
            <v>19</v>
          </cell>
          <cell r="H18356">
            <v>19</v>
          </cell>
          <cell r="I18356">
            <v>11</v>
          </cell>
          <cell r="J18356">
            <v>7</v>
          </cell>
          <cell r="K18356">
            <v>6</v>
          </cell>
          <cell r="L18356">
            <v>4</v>
          </cell>
        </row>
        <row r="18357">
          <cell r="E18357">
            <v>37715</v>
          </cell>
          <cell r="F18357">
            <v>7</v>
          </cell>
          <cell r="G18357">
            <v>11</v>
          </cell>
          <cell r="H18357">
            <v>9</v>
          </cell>
          <cell r="I18357">
            <v>9</v>
          </cell>
          <cell r="J18357">
            <v>6</v>
          </cell>
          <cell r="K18357">
            <v>9</v>
          </cell>
          <cell r="L18357">
            <v>13</v>
          </cell>
        </row>
        <row r="18358">
          <cell r="E18358">
            <v>37716</v>
          </cell>
          <cell r="F18358">
            <v>9</v>
          </cell>
          <cell r="G18358">
            <v>9</v>
          </cell>
          <cell r="H18358">
            <v>13</v>
          </cell>
          <cell r="I18358">
            <v>11</v>
          </cell>
          <cell r="J18358">
            <v>11</v>
          </cell>
          <cell r="K18358">
            <v>11</v>
          </cell>
          <cell r="L18358">
            <v>13</v>
          </cell>
        </row>
        <row r="18359">
          <cell r="E18359">
            <v>37717</v>
          </cell>
          <cell r="F18359">
            <v>9</v>
          </cell>
          <cell r="G18359">
            <v>7</v>
          </cell>
          <cell r="H18359">
            <v>7</v>
          </cell>
          <cell r="I18359">
            <v>6</v>
          </cell>
          <cell r="J18359">
            <v>6</v>
          </cell>
          <cell r="K18359">
            <v>6</v>
          </cell>
          <cell r="L18359">
            <v>9</v>
          </cell>
        </row>
        <row r="18360">
          <cell r="E18360">
            <v>37718</v>
          </cell>
          <cell r="F18360">
            <v>11</v>
          </cell>
          <cell r="G18360">
            <v>17</v>
          </cell>
          <cell r="H18360">
            <v>17</v>
          </cell>
          <cell r="I18360">
            <v>9</v>
          </cell>
          <cell r="J18360">
            <v>15</v>
          </cell>
          <cell r="K18360">
            <v>9</v>
          </cell>
          <cell r="L18360">
            <v>11</v>
          </cell>
        </row>
        <row r="18361">
          <cell r="E18361">
            <v>37719</v>
          </cell>
          <cell r="F18361">
            <v>9</v>
          </cell>
          <cell r="G18361">
            <v>7</v>
          </cell>
          <cell r="H18361">
            <v>13</v>
          </cell>
          <cell r="I18361">
            <v>15</v>
          </cell>
          <cell r="J18361">
            <v>4</v>
          </cell>
          <cell r="K18361">
            <v>6</v>
          </cell>
          <cell r="L18361">
            <v>17</v>
          </cell>
        </row>
        <row r="18362">
          <cell r="E18362">
            <v>37720</v>
          </cell>
          <cell r="F18362">
            <v>13</v>
          </cell>
          <cell r="G18362">
            <v>4</v>
          </cell>
          <cell r="H18362">
            <v>6</v>
          </cell>
          <cell r="I18362">
            <v>13</v>
          </cell>
          <cell r="J18362">
            <v>24</v>
          </cell>
          <cell r="K18362">
            <v>17</v>
          </cell>
          <cell r="L18362">
            <v>19</v>
          </cell>
        </row>
        <row r="18363">
          <cell r="E18363">
            <v>37721</v>
          </cell>
          <cell r="F18363">
            <v>6</v>
          </cell>
          <cell r="G18363">
            <v>15</v>
          </cell>
          <cell r="H18363">
            <v>9</v>
          </cell>
          <cell r="I18363">
            <v>6</v>
          </cell>
          <cell r="J18363">
            <v>9</v>
          </cell>
          <cell r="K18363">
            <v>13</v>
          </cell>
          <cell r="L18363">
            <v>6</v>
          </cell>
        </row>
        <row r="18364">
          <cell r="E18364">
            <v>37722</v>
          </cell>
          <cell r="F18364">
            <v>9</v>
          </cell>
          <cell r="G18364">
            <v>4</v>
          </cell>
          <cell r="H18364">
            <v>6</v>
          </cell>
          <cell r="I18364">
            <v>4</v>
          </cell>
          <cell r="J18364">
            <v>11</v>
          </cell>
          <cell r="K18364">
            <v>7</v>
          </cell>
          <cell r="L18364">
            <v>7</v>
          </cell>
        </row>
        <row r="18365">
          <cell r="E18365">
            <v>37723</v>
          </cell>
          <cell r="F18365">
            <v>11</v>
          </cell>
          <cell r="G18365">
            <v>17</v>
          </cell>
          <cell r="H18365">
            <v>20</v>
          </cell>
          <cell r="I18365">
            <v>9</v>
          </cell>
          <cell r="J18365">
            <v>13</v>
          </cell>
          <cell r="K18365">
            <v>17</v>
          </cell>
          <cell r="L18365">
            <v>15</v>
          </cell>
        </row>
        <row r="18366">
          <cell r="E18366">
            <v>37724</v>
          </cell>
          <cell r="F18366">
            <v>9</v>
          </cell>
          <cell r="G18366">
            <v>6</v>
          </cell>
          <cell r="H18366">
            <v>7</v>
          </cell>
          <cell r="I18366">
            <v>0</v>
          </cell>
          <cell r="J18366">
            <v>6</v>
          </cell>
          <cell r="K18366">
            <v>0</v>
          </cell>
          <cell r="L18366">
            <v>13</v>
          </cell>
        </row>
        <row r="18367">
          <cell r="E18367">
            <v>37725</v>
          </cell>
          <cell r="F18367">
            <v>6</v>
          </cell>
          <cell r="G18367">
            <v>9</v>
          </cell>
          <cell r="H18367">
            <v>11</v>
          </cell>
          <cell r="I18367">
            <v>11</v>
          </cell>
          <cell r="J18367">
            <v>11</v>
          </cell>
          <cell r="K18367">
            <v>9</v>
          </cell>
          <cell r="L18367">
            <v>20</v>
          </cell>
        </row>
        <row r="18368">
          <cell r="E18368">
            <v>37726</v>
          </cell>
          <cell r="F18368">
            <v>6</v>
          </cell>
          <cell r="G18368">
            <v>7</v>
          </cell>
          <cell r="H18368">
            <v>9</v>
          </cell>
          <cell r="I18368">
            <v>11</v>
          </cell>
          <cell r="J18368">
            <v>13</v>
          </cell>
          <cell r="K18368">
            <v>9</v>
          </cell>
          <cell r="L18368">
            <v>15</v>
          </cell>
        </row>
        <row r="18369">
          <cell r="E18369">
            <v>37727</v>
          </cell>
          <cell r="F18369">
            <v>0</v>
          </cell>
          <cell r="G18369">
            <v>6</v>
          </cell>
          <cell r="H18369">
            <v>4</v>
          </cell>
          <cell r="I18369">
            <v>11</v>
          </cell>
          <cell r="J18369">
            <v>6</v>
          </cell>
          <cell r="K18369">
            <v>11</v>
          </cell>
          <cell r="L18369">
            <v>9</v>
          </cell>
        </row>
        <row r="18370">
          <cell r="E18370">
            <v>37728</v>
          </cell>
          <cell r="F18370">
            <v>11</v>
          </cell>
          <cell r="G18370">
            <v>4</v>
          </cell>
          <cell r="H18370">
            <v>7</v>
          </cell>
          <cell r="I18370">
            <v>13</v>
          </cell>
          <cell r="J18370">
            <v>0</v>
          </cell>
          <cell r="K18370">
            <v>9</v>
          </cell>
          <cell r="L18370">
            <v>0</v>
          </cell>
        </row>
        <row r="18371">
          <cell r="E18371">
            <v>37729</v>
          </cell>
          <cell r="F18371">
            <v>13</v>
          </cell>
          <cell r="G18371">
            <v>11</v>
          </cell>
          <cell r="H18371">
            <v>13</v>
          </cell>
          <cell r="I18371">
            <v>13</v>
          </cell>
          <cell r="J18371">
            <v>17</v>
          </cell>
          <cell r="K18371">
            <v>20</v>
          </cell>
          <cell r="L18371">
            <v>19</v>
          </cell>
        </row>
        <row r="18372">
          <cell r="E18372">
            <v>37730</v>
          </cell>
          <cell r="F18372">
            <v>4</v>
          </cell>
          <cell r="G18372">
            <v>7</v>
          </cell>
          <cell r="H18372">
            <v>13</v>
          </cell>
          <cell r="I18372">
            <v>9</v>
          </cell>
          <cell r="J18372">
            <v>0</v>
          </cell>
          <cell r="K18372">
            <v>4</v>
          </cell>
          <cell r="L18372">
            <v>0</v>
          </cell>
        </row>
        <row r="18373">
          <cell r="E18373">
            <v>37731</v>
          </cell>
          <cell r="F18373">
            <v>6</v>
          </cell>
          <cell r="G18373">
            <v>11</v>
          </cell>
          <cell r="H18373">
            <v>11</v>
          </cell>
          <cell r="I18373">
            <v>13</v>
          </cell>
          <cell r="J18373">
            <v>6</v>
          </cell>
          <cell r="K18373">
            <v>13</v>
          </cell>
          <cell r="L18373">
            <v>11</v>
          </cell>
        </row>
        <row r="18374">
          <cell r="E18374">
            <v>37732</v>
          </cell>
          <cell r="F18374">
            <v>11</v>
          </cell>
          <cell r="G18374">
            <v>9</v>
          </cell>
          <cell r="H18374">
            <v>7</v>
          </cell>
          <cell r="I18374">
            <v>6</v>
          </cell>
          <cell r="J18374">
            <v>9</v>
          </cell>
          <cell r="K18374">
            <v>9</v>
          </cell>
          <cell r="L18374">
            <v>11</v>
          </cell>
        </row>
        <row r="18375">
          <cell r="E18375">
            <v>37733</v>
          </cell>
          <cell r="F18375">
            <v>0</v>
          </cell>
          <cell r="G18375">
            <v>4</v>
          </cell>
          <cell r="H18375">
            <v>9</v>
          </cell>
          <cell r="I18375">
            <v>7</v>
          </cell>
          <cell r="J18375">
            <v>6</v>
          </cell>
          <cell r="K18375">
            <v>6</v>
          </cell>
          <cell r="L18375">
            <v>0</v>
          </cell>
        </row>
        <row r="18376">
          <cell r="E18376">
            <v>37734</v>
          </cell>
          <cell r="F18376">
            <v>15</v>
          </cell>
          <cell r="G18376">
            <v>15</v>
          </cell>
          <cell r="H18376">
            <v>6</v>
          </cell>
          <cell r="I18376">
            <v>11</v>
          </cell>
          <cell r="J18376">
            <v>11</v>
          </cell>
          <cell r="K18376">
            <v>9</v>
          </cell>
          <cell r="L18376">
            <v>11</v>
          </cell>
        </row>
        <row r="18377">
          <cell r="E18377">
            <v>37735</v>
          </cell>
          <cell r="F18377">
            <v>6</v>
          </cell>
          <cell r="G18377">
            <v>9</v>
          </cell>
          <cell r="H18377">
            <v>9</v>
          </cell>
          <cell r="I18377">
            <v>4</v>
          </cell>
          <cell r="J18377">
            <v>13</v>
          </cell>
          <cell r="K18377">
            <v>11</v>
          </cell>
          <cell r="L18377">
            <v>4</v>
          </cell>
        </row>
        <row r="18378">
          <cell r="E18378">
            <v>37736</v>
          </cell>
          <cell r="F18378">
            <v>0</v>
          </cell>
          <cell r="G18378">
            <v>9</v>
          </cell>
          <cell r="H18378">
            <v>6</v>
          </cell>
          <cell r="I18378">
            <v>9</v>
          </cell>
          <cell r="J18378">
            <v>7</v>
          </cell>
          <cell r="K18378">
            <v>7</v>
          </cell>
          <cell r="L18378">
            <v>15</v>
          </cell>
        </row>
        <row r="18379">
          <cell r="E18379">
            <v>37737</v>
          </cell>
          <cell r="F18379">
            <v>44</v>
          </cell>
          <cell r="G18379">
            <v>44</v>
          </cell>
          <cell r="H18379">
            <v>44</v>
          </cell>
          <cell r="I18379">
            <v>48</v>
          </cell>
          <cell r="J18379">
            <v>43</v>
          </cell>
          <cell r="K18379">
            <v>52</v>
          </cell>
          <cell r="L18379">
            <v>56</v>
          </cell>
        </row>
        <row r="18380">
          <cell r="E18380">
            <v>37738</v>
          </cell>
          <cell r="F18380">
            <v>24</v>
          </cell>
          <cell r="G18380">
            <v>22</v>
          </cell>
          <cell r="H18380">
            <v>24</v>
          </cell>
          <cell r="I18380">
            <v>28</v>
          </cell>
          <cell r="J18380">
            <v>24</v>
          </cell>
          <cell r="K18380">
            <v>26</v>
          </cell>
          <cell r="L18380">
            <v>26</v>
          </cell>
        </row>
        <row r="18381">
          <cell r="E18381">
            <v>37739</v>
          </cell>
          <cell r="F18381">
            <v>13</v>
          </cell>
          <cell r="G18381">
            <v>15</v>
          </cell>
          <cell r="H18381">
            <v>17</v>
          </cell>
          <cell r="I18381">
            <v>13</v>
          </cell>
          <cell r="J18381">
            <v>17</v>
          </cell>
          <cell r="K18381">
            <v>15</v>
          </cell>
          <cell r="L18381">
            <v>17</v>
          </cell>
        </row>
        <row r="18382">
          <cell r="E18382">
            <v>37740</v>
          </cell>
          <cell r="F18382">
            <v>4</v>
          </cell>
          <cell r="G18382">
            <v>0</v>
          </cell>
          <cell r="H18382">
            <v>0</v>
          </cell>
          <cell r="I18382">
            <v>0</v>
          </cell>
          <cell r="J18382">
            <v>4</v>
          </cell>
          <cell r="K18382">
            <v>0</v>
          </cell>
          <cell r="L18382">
            <v>0</v>
          </cell>
        </row>
        <row r="18383">
          <cell r="E18383">
            <v>37741</v>
          </cell>
          <cell r="F18383">
            <v>0</v>
          </cell>
          <cell r="G18383">
            <v>6</v>
          </cell>
          <cell r="H18383">
            <v>6</v>
          </cell>
          <cell r="I18383">
            <v>4</v>
          </cell>
          <cell r="J18383">
            <v>4</v>
          </cell>
          <cell r="K18383">
            <v>7</v>
          </cell>
          <cell r="L18383">
            <v>4</v>
          </cell>
        </row>
        <row r="18384">
          <cell r="E18384">
            <v>37742</v>
          </cell>
          <cell r="F18384">
            <v>7</v>
          </cell>
          <cell r="G18384">
            <v>9</v>
          </cell>
          <cell r="H18384">
            <v>7</v>
          </cell>
          <cell r="I18384">
            <v>9</v>
          </cell>
          <cell r="J18384">
            <v>0</v>
          </cell>
          <cell r="K18384">
            <v>0</v>
          </cell>
          <cell r="L18384">
            <v>11</v>
          </cell>
        </row>
        <row r="18385">
          <cell r="E18385">
            <v>37743</v>
          </cell>
          <cell r="F18385">
            <v>4</v>
          </cell>
          <cell r="G18385">
            <v>0</v>
          </cell>
          <cell r="H18385">
            <v>0</v>
          </cell>
          <cell r="I18385">
            <v>4</v>
          </cell>
          <cell r="J18385">
            <v>0</v>
          </cell>
          <cell r="K18385">
            <v>4</v>
          </cell>
          <cell r="L18385">
            <v>0</v>
          </cell>
        </row>
        <row r="18386">
          <cell r="E18386">
            <v>37744</v>
          </cell>
          <cell r="F18386">
            <v>19</v>
          </cell>
          <cell r="G18386">
            <v>22</v>
          </cell>
          <cell r="H18386">
            <v>28</v>
          </cell>
          <cell r="I18386">
            <v>15</v>
          </cell>
          <cell r="J18386">
            <v>19</v>
          </cell>
          <cell r="K18386">
            <v>15</v>
          </cell>
          <cell r="L18386">
            <v>17</v>
          </cell>
        </row>
        <row r="18387">
          <cell r="E18387">
            <v>37745</v>
          </cell>
          <cell r="F18387">
            <v>15</v>
          </cell>
          <cell r="G18387">
            <v>11</v>
          </cell>
          <cell r="H18387">
            <v>9</v>
          </cell>
          <cell r="I18387">
            <v>11</v>
          </cell>
          <cell r="J18387">
            <v>13</v>
          </cell>
          <cell r="K18387">
            <v>11</v>
          </cell>
          <cell r="L18387">
            <v>7</v>
          </cell>
        </row>
        <row r="18388">
          <cell r="E18388">
            <v>37746</v>
          </cell>
          <cell r="F18388">
            <v>9</v>
          </cell>
          <cell r="G18388">
            <v>9</v>
          </cell>
          <cell r="H18388">
            <v>9</v>
          </cell>
          <cell r="I18388">
            <v>9</v>
          </cell>
          <cell r="J18388">
            <v>9</v>
          </cell>
          <cell r="K18388">
            <v>13</v>
          </cell>
          <cell r="L18388">
            <v>19</v>
          </cell>
        </row>
        <row r="18389">
          <cell r="E18389">
            <v>37747</v>
          </cell>
          <cell r="F18389">
            <v>26</v>
          </cell>
          <cell r="G18389">
            <v>28</v>
          </cell>
          <cell r="H18389">
            <v>28</v>
          </cell>
          <cell r="I18389">
            <v>30</v>
          </cell>
          <cell r="J18389">
            <v>37</v>
          </cell>
          <cell r="K18389">
            <v>30</v>
          </cell>
          <cell r="L18389">
            <v>33</v>
          </cell>
        </row>
        <row r="18390">
          <cell r="E18390">
            <v>37748</v>
          </cell>
          <cell r="F18390">
            <v>30</v>
          </cell>
          <cell r="G18390">
            <v>33</v>
          </cell>
          <cell r="H18390">
            <v>37</v>
          </cell>
          <cell r="I18390">
            <v>33</v>
          </cell>
          <cell r="J18390">
            <v>35</v>
          </cell>
          <cell r="K18390">
            <v>39</v>
          </cell>
          <cell r="L18390">
            <v>37</v>
          </cell>
        </row>
        <row r="18391">
          <cell r="E18391">
            <v>37749</v>
          </cell>
          <cell r="F18391">
            <v>28</v>
          </cell>
          <cell r="G18391">
            <v>33</v>
          </cell>
          <cell r="H18391">
            <v>24</v>
          </cell>
          <cell r="I18391">
            <v>26</v>
          </cell>
          <cell r="J18391">
            <v>24</v>
          </cell>
          <cell r="K18391">
            <v>30</v>
          </cell>
          <cell r="L18391">
            <v>24</v>
          </cell>
        </row>
        <row r="18392">
          <cell r="E18392">
            <v>37750</v>
          </cell>
          <cell r="F18392">
            <v>13</v>
          </cell>
          <cell r="G18392">
            <v>20</v>
          </cell>
          <cell r="H18392">
            <v>20</v>
          </cell>
          <cell r="I18392">
            <v>22</v>
          </cell>
          <cell r="J18392">
            <v>19</v>
          </cell>
          <cell r="K18392">
            <v>22</v>
          </cell>
          <cell r="L18392">
            <v>22</v>
          </cell>
        </row>
        <row r="18393">
          <cell r="E18393">
            <v>37751</v>
          </cell>
          <cell r="F18393">
            <v>4</v>
          </cell>
          <cell r="G18393">
            <v>7</v>
          </cell>
          <cell r="H18393">
            <v>9</v>
          </cell>
          <cell r="I18393">
            <v>4</v>
          </cell>
          <cell r="J18393">
            <v>4</v>
          </cell>
          <cell r="K18393">
            <v>0</v>
          </cell>
          <cell r="L18393">
            <v>0</v>
          </cell>
        </row>
        <row r="18394">
          <cell r="E18394">
            <v>37752</v>
          </cell>
          <cell r="F18394">
            <v>11</v>
          </cell>
          <cell r="G18394">
            <v>13</v>
          </cell>
          <cell r="H18394">
            <v>11</v>
          </cell>
          <cell r="I18394">
            <v>6</v>
          </cell>
          <cell r="J18394">
            <v>7</v>
          </cell>
          <cell r="K18394">
            <v>7</v>
          </cell>
          <cell r="L18394">
            <v>4</v>
          </cell>
        </row>
        <row r="18395">
          <cell r="E18395">
            <v>37753</v>
          </cell>
          <cell r="F18395">
            <v>7</v>
          </cell>
          <cell r="G18395">
            <v>0</v>
          </cell>
          <cell r="H18395">
            <v>11</v>
          </cell>
          <cell r="I18395">
            <v>4</v>
          </cell>
          <cell r="J18395">
            <v>0</v>
          </cell>
          <cell r="K18395">
            <v>0</v>
          </cell>
          <cell r="L18395">
            <v>0</v>
          </cell>
        </row>
        <row r="18396">
          <cell r="E18396">
            <v>37754</v>
          </cell>
          <cell r="F18396">
            <v>6</v>
          </cell>
          <cell r="G18396">
            <v>0</v>
          </cell>
          <cell r="H18396">
            <v>13</v>
          </cell>
          <cell r="I18396">
            <v>11</v>
          </cell>
          <cell r="J18396">
            <v>15</v>
          </cell>
          <cell r="K18396">
            <v>11</v>
          </cell>
          <cell r="L18396">
            <v>19</v>
          </cell>
        </row>
        <row r="18397">
          <cell r="E18397">
            <v>37755</v>
          </cell>
          <cell r="F18397">
            <v>15</v>
          </cell>
          <cell r="G18397">
            <v>7</v>
          </cell>
          <cell r="H18397">
            <v>6</v>
          </cell>
          <cell r="I18397">
            <v>0</v>
          </cell>
          <cell r="J18397">
            <v>6</v>
          </cell>
          <cell r="K18397">
            <v>6</v>
          </cell>
          <cell r="L18397">
            <v>6</v>
          </cell>
        </row>
        <row r="18398">
          <cell r="E18398">
            <v>37756</v>
          </cell>
          <cell r="F18398">
            <v>13</v>
          </cell>
          <cell r="G18398">
            <v>11</v>
          </cell>
          <cell r="H18398">
            <v>6</v>
          </cell>
          <cell r="I18398">
            <v>0</v>
          </cell>
          <cell r="J18398">
            <v>13</v>
          </cell>
          <cell r="K18398">
            <v>11</v>
          </cell>
          <cell r="L18398">
            <v>15</v>
          </cell>
        </row>
        <row r="18399">
          <cell r="E18399">
            <v>37757</v>
          </cell>
          <cell r="F18399">
            <v>11</v>
          </cell>
          <cell r="G18399">
            <v>15</v>
          </cell>
          <cell r="H18399">
            <v>11</v>
          </cell>
          <cell r="I18399">
            <v>15</v>
          </cell>
          <cell r="J18399">
            <v>17</v>
          </cell>
          <cell r="K18399">
            <v>6</v>
          </cell>
          <cell r="L18399">
            <v>9</v>
          </cell>
        </row>
        <row r="18400">
          <cell r="E18400">
            <v>37758</v>
          </cell>
          <cell r="F18400">
            <v>9</v>
          </cell>
          <cell r="G18400">
            <v>6</v>
          </cell>
          <cell r="H18400">
            <v>9</v>
          </cell>
          <cell r="I18400">
            <v>22</v>
          </cell>
          <cell r="J18400">
            <v>24</v>
          </cell>
          <cell r="K18400">
            <v>11</v>
          </cell>
          <cell r="L18400">
            <v>9</v>
          </cell>
        </row>
        <row r="18401">
          <cell r="E18401">
            <v>37759</v>
          </cell>
          <cell r="F18401">
            <v>26</v>
          </cell>
          <cell r="G18401">
            <v>17</v>
          </cell>
          <cell r="H18401">
            <v>19</v>
          </cell>
          <cell r="I18401">
            <v>13</v>
          </cell>
          <cell r="J18401">
            <v>7</v>
          </cell>
          <cell r="K18401">
            <v>17</v>
          </cell>
          <cell r="L18401">
            <v>20</v>
          </cell>
        </row>
        <row r="18402">
          <cell r="E18402">
            <v>37760</v>
          </cell>
          <cell r="F18402">
            <v>0</v>
          </cell>
          <cell r="G18402">
            <v>0</v>
          </cell>
          <cell r="H18402">
            <v>0</v>
          </cell>
          <cell r="I18402">
            <v>6</v>
          </cell>
          <cell r="J18402">
            <v>4</v>
          </cell>
          <cell r="K18402">
            <v>4</v>
          </cell>
          <cell r="L18402">
            <v>0</v>
          </cell>
        </row>
        <row r="18403">
          <cell r="E18403">
            <v>37761</v>
          </cell>
          <cell r="F18403">
            <v>9</v>
          </cell>
          <cell r="G18403">
            <v>7</v>
          </cell>
          <cell r="H18403">
            <v>6</v>
          </cell>
          <cell r="I18403">
            <v>0</v>
          </cell>
          <cell r="J18403">
            <v>6</v>
          </cell>
          <cell r="K18403">
            <v>11</v>
          </cell>
          <cell r="L18403">
            <v>15</v>
          </cell>
        </row>
        <row r="18404">
          <cell r="E18404">
            <v>37762</v>
          </cell>
          <cell r="F18404">
            <v>11</v>
          </cell>
          <cell r="G18404">
            <v>11</v>
          </cell>
          <cell r="H18404">
            <v>13</v>
          </cell>
          <cell r="I18404">
            <v>11</v>
          </cell>
          <cell r="J18404">
            <v>17</v>
          </cell>
          <cell r="K18404">
            <v>17</v>
          </cell>
          <cell r="L18404">
            <v>20</v>
          </cell>
        </row>
        <row r="18405">
          <cell r="E18405">
            <v>37763</v>
          </cell>
          <cell r="F18405">
            <v>4</v>
          </cell>
          <cell r="G18405">
            <v>13</v>
          </cell>
          <cell r="H18405">
            <v>13</v>
          </cell>
          <cell r="I18405">
            <v>9</v>
          </cell>
          <cell r="J18405">
            <v>9</v>
          </cell>
          <cell r="K18405">
            <v>13</v>
          </cell>
          <cell r="L18405">
            <v>7</v>
          </cell>
        </row>
        <row r="18406">
          <cell r="E18406">
            <v>37764</v>
          </cell>
          <cell r="F18406">
            <v>15</v>
          </cell>
          <cell r="G18406">
            <v>15</v>
          </cell>
          <cell r="H18406">
            <v>19</v>
          </cell>
          <cell r="I18406">
            <v>19</v>
          </cell>
          <cell r="J18406">
            <v>15</v>
          </cell>
          <cell r="K18406">
            <v>11</v>
          </cell>
          <cell r="L18406">
            <v>9</v>
          </cell>
        </row>
        <row r="18407">
          <cell r="E18407">
            <v>37765</v>
          </cell>
          <cell r="F18407">
            <v>0</v>
          </cell>
          <cell r="G18407">
            <v>7</v>
          </cell>
          <cell r="H18407">
            <v>4</v>
          </cell>
          <cell r="I18407">
            <v>4</v>
          </cell>
          <cell r="J18407">
            <v>0</v>
          </cell>
          <cell r="K18407">
            <v>4</v>
          </cell>
          <cell r="L18407">
            <v>4</v>
          </cell>
        </row>
        <row r="18408">
          <cell r="E18408">
            <v>37766</v>
          </cell>
          <cell r="F18408">
            <v>19</v>
          </cell>
          <cell r="G18408">
            <v>17</v>
          </cell>
          <cell r="H18408">
            <v>13</v>
          </cell>
          <cell r="I18408">
            <v>7</v>
          </cell>
          <cell r="J18408">
            <v>7</v>
          </cell>
          <cell r="K18408">
            <v>9</v>
          </cell>
          <cell r="L18408">
            <v>7</v>
          </cell>
        </row>
        <row r="18409">
          <cell r="E18409">
            <v>37767</v>
          </cell>
          <cell r="F18409">
            <v>20</v>
          </cell>
          <cell r="G18409">
            <v>20</v>
          </cell>
          <cell r="H18409">
            <v>22</v>
          </cell>
          <cell r="I18409">
            <v>28</v>
          </cell>
          <cell r="J18409">
            <v>26</v>
          </cell>
          <cell r="K18409">
            <v>22</v>
          </cell>
          <cell r="L18409">
            <v>20</v>
          </cell>
        </row>
        <row r="18410">
          <cell r="E18410">
            <v>37768</v>
          </cell>
          <cell r="F18410">
            <v>11</v>
          </cell>
          <cell r="G18410">
            <v>13</v>
          </cell>
          <cell r="H18410">
            <v>13</v>
          </cell>
          <cell r="I18410">
            <v>9</v>
          </cell>
          <cell r="J18410">
            <v>26</v>
          </cell>
          <cell r="K18410">
            <v>28</v>
          </cell>
          <cell r="L18410">
            <v>15</v>
          </cell>
        </row>
        <row r="18411">
          <cell r="E18411">
            <v>37769</v>
          </cell>
          <cell r="F18411">
            <v>7</v>
          </cell>
          <cell r="G18411">
            <v>6</v>
          </cell>
          <cell r="H18411">
            <v>7</v>
          </cell>
          <cell r="I18411">
            <v>11</v>
          </cell>
          <cell r="J18411">
            <v>0</v>
          </cell>
          <cell r="K18411">
            <v>0</v>
          </cell>
          <cell r="L18411">
            <v>7</v>
          </cell>
        </row>
        <row r="18412">
          <cell r="E18412">
            <v>37770</v>
          </cell>
          <cell r="F18412">
            <v>26</v>
          </cell>
          <cell r="G18412">
            <v>13</v>
          </cell>
          <cell r="H18412">
            <v>19</v>
          </cell>
          <cell r="I18412">
            <v>24</v>
          </cell>
          <cell r="J18412">
            <v>19</v>
          </cell>
          <cell r="K18412">
            <v>24</v>
          </cell>
          <cell r="L18412">
            <v>28</v>
          </cell>
        </row>
        <row r="18413">
          <cell r="E18413">
            <v>37771</v>
          </cell>
          <cell r="F18413">
            <v>6</v>
          </cell>
          <cell r="G18413">
            <v>4</v>
          </cell>
          <cell r="H18413">
            <v>4</v>
          </cell>
          <cell r="I18413">
            <v>4</v>
          </cell>
          <cell r="J18413">
            <v>7</v>
          </cell>
          <cell r="K18413">
            <v>6</v>
          </cell>
          <cell r="L18413">
            <v>4</v>
          </cell>
        </row>
        <row r="18414">
          <cell r="E18414">
            <v>37772</v>
          </cell>
          <cell r="F18414">
            <v>20</v>
          </cell>
          <cell r="G18414">
            <v>11</v>
          </cell>
          <cell r="H18414">
            <v>19</v>
          </cell>
          <cell r="I18414">
            <v>19</v>
          </cell>
          <cell r="J18414">
            <v>17</v>
          </cell>
          <cell r="K18414">
            <v>15</v>
          </cell>
          <cell r="L18414">
            <v>13</v>
          </cell>
        </row>
        <row r="18415">
          <cell r="E18415">
            <v>37773</v>
          </cell>
          <cell r="F18415">
            <v>6</v>
          </cell>
          <cell r="G18415">
            <v>0</v>
          </cell>
          <cell r="H18415">
            <v>15</v>
          </cell>
          <cell r="I18415">
            <v>17</v>
          </cell>
          <cell r="J18415">
            <v>20</v>
          </cell>
          <cell r="K18415">
            <v>20</v>
          </cell>
          <cell r="L18415">
            <v>20</v>
          </cell>
        </row>
        <row r="18416">
          <cell r="E18416">
            <v>37774</v>
          </cell>
          <cell r="F18416">
            <v>0</v>
          </cell>
          <cell r="G18416">
            <v>20</v>
          </cell>
          <cell r="H18416">
            <v>19</v>
          </cell>
          <cell r="I18416">
            <v>19</v>
          </cell>
          <cell r="J18416">
            <v>24</v>
          </cell>
          <cell r="K18416">
            <v>20</v>
          </cell>
          <cell r="L18416">
            <v>24</v>
          </cell>
        </row>
        <row r="18417">
          <cell r="E18417">
            <v>37775</v>
          </cell>
          <cell r="F18417">
            <v>13</v>
          </cell>
          <cell r="G18417">
            <v>11</v>
          </cell>
          <cell r="H18417">
            <v>13</v>
          </cell>
          <cell r="I18417">
            <v>7</v>
          </cell>
          <cell r="J18417">
            <v>4</v>
          </cell>
          <cell r="K18417">
            <v>7</v>
          </cell>
          <cell r="L18417">
            <v>9</v>
          </cell>
        </row>
        <row r="18418">
          <cell r="E18418">
            <v>37776</v>
          </cell>
          <cell r="F18418">
            <v>20</v>
          </cell>
          <cell r="G18418">
            <v>22</v>
          </cell>
          <cell r="H18418">
            <v>26</v>
          </cell>
          <cell r="I18418">
            <v>22</v>
          </cell>
          <cell r="J18418">
            <v>20</v>
          </cell>
          <cell r="K18418">
            <v>22</v>
          </cell>
          <cell r="L18418">
            <v>35</v>
          </cell>
        </row>
        <row r="18419">
          <cell r="E18419">
            <v>37777</v>
          </cell>
          <cell r="F18419">
            <v>6</v>
          </cell>
          <cell r="G18419">
            <v>4</v>
          </cell>
          <cell r="H18419">
            <v>9</v>
          </cell>
          <cell r="I18419">
            <v>4</v>
          </cell>
          <cell r="J18419">
            <v>6</v>
          </cell>
          <cell r="K18419">
            <v>4</v>
          </cell>
          <cell r="L18419">
            <v>15</v>
          </cell>
        </row>
        <row r="18420">
          <cell r="E18420">
            <v>37778</v>
          </cell>
          <cell r="F18420">
            <v>13</v>
          </cell>
          <cell r="G18420">
            <v>11</v>
          </cell>
          <cell r="H18420">
            <v>9</v>
          </cell>
          <cell r="I18420">
            <v>15</v>
          </cell>
          <cell r="J18420">
            <v>11</v>
          </cell>
          <cell r="K18420">
            <v>9</v>
          </cell>
          <cell r="L18420">
            <v>17</v>
          </cell>
        </row>
        <row r="18421">
          <cell r="E18421">
            <v>37779</v>
          </cell>
          <cell r="F18421">
            <v>11</v>
          </cell>
          <cell r="G18421">
            <v>9</v>
          </cell>
          <cell r="H18421">
            <v>11</v>
          </cell>
          <cell r="I18421">
            <v>11</v>
          </cell>
          <cell r="J18421">
            <v>11</v>
          </cell>
          <cell r="K18421">
            <v>11</v>
          </cell>
          <cell r="L18421">
            <v>11</v>
          </cell>
        </row>
        <row r="18422">
          <cell r="E18422">
            <v>37780</v>
          </cell>
          <cell r="F18422">
            <v>17</v>
          </cell>
          <cell r="G18422">
            <v>11</v>
          </cell>
          <cell r="H18422">
            <v>11</v>
          </cell>
          <cell r="I18422">
            <v>11</v>
          </cell>
          <cell r="J18422">
            <v>13</v>
          </cell>
          <cell r="K18422">
            <v>11</v>
          </cell>
          <cell r="L18422">
            <v>9</v>
          </cell>
        </row>
        <row r="18423">
          <cell r="E18423">
            <v>37781</v>
          </cell>
          <cell r="F18423">
            <v>15</v>
          </cell>
          <cell r="G18423">
            <v>20</v>
          </cell>
          <cell r="H18423">
            <v>6</v>
          </cell>
          <cell r="I18423">
            <v>13</v>
          </cell>
          <cell r="J18423">
            <v>9</v>
          </cell>
          <cell r="K18423">
            <v>7</v>
          </cell>
          <cell r="L18423">
            <v>7</v>
          </cell>
        </row>
        <row r="18424">
          <cell r="E18424">
            <v>37782</v>
          </cell>
          <cell r="F18424">
            <v>22</v>
          </cell>
          <cell r="G18424">
            <v>19</v>
          </cell>
          <cell r="H18424">
            <v>17</v>
          </cell>
          <cell r="I18424">
            <v>13</v>
          </cell>
          <cell r="J18424">
            <v>9</v>
          </cell>
          <cell r="K18424">
            <v>11</v>
          </cell>
          <cell r="L18424">
            <v>13</v>
          </cell>
        </row>
        <row r="18425">
          <cell r="E18425">
            <v>37783</v>
          </cell>
          <cell r="F18425">
            <v>20</v>
          </cell>
          <cell r="G18425">
            <v>19</v>
          </cell>
          <cell r="H18425">
            <v>15</v>
          </cell>
          <cell r="I18425">
            <v>22</v>
          </cell>
          <cell r="J18425">
            <v>20</v>
          </cell>
          <cell r="K18425">
            <v>15</v>
          </cell>
          <cell r="L18425">
            <v>13</v>
          </cell>
        </row>
        <row r="18426">
          <cell r="E18426">
            <v>37784</v>
          </cell>
          <cell r="F18426">
            <v>9</v>
          </cell>
          <cell r="G18426">
            <v>7</v>
          </cell>
          <cell r="H18426">
            <v>9</v>
          </cell>
          <cell r="I18426">
            <v>9</v>
          </cell>
          <cell r="J18426">
            <v>13</v>
          </cell>
          <cell r="K18426">
            <v>15</v>
          </cell>
          <cell r="L18426">
            <v>9</v>
          </cell>
        </row>
        <row r="18427">
          <cell r="E18427">
            <v>37785</v>
          </cell>
          <cell r="F18427">
            <v>4</v>
          </cell>
          <cell r="G18427">
            <v>0</v>
          </cell>
          <cell r="H18427">
            <v>0</v>
          </cell>
          <cell r="I18427">
            <v>6</v>
          </cell>
          <cell r="J18427">
            <v>4</v>
          </cell>
          <cell r="K18427">
            <v>7</v>
          </cell>
          <cell r="L18427">
            <v>6</v>
          </cell>
        </row>
        <row r="18428">
          <cell r="E18428">
            <v>37786</v>
          </cell>
          <cell r="F18428">
            <v>33</v>
          </cell>
          <cell r="G18428">
            <v>15</v>
          </cell>
          <cell r="H18428">
            <v>11</v>
          </cell>
          <cell r="I18428">
            <v>11</v>
          </cell>
          <cell r="J18428">
            <v>15</v>
          </cell>
          <cell r="K18428">
            <v>15</v>
          </cell>
          <cell r="L18428">
            <v>6</v>
          </cell>
        </row>
        <row r="18429">
          <cell r="E18429">
            <v>37787</v>
          </cell>
          <cell r="F18429">
            <v>17</v>
          </cell>
          <cell r="G18429">
            <v>15</v>
          </cell>
          <cell r="H18429">
            <v>15</v>
          </cell>
          <cell r="I18429">
            <v>7</v>
          </cell>
          <cell r="J18429">
            <v>9</v>
          </cell>
          <cell r="K18429">
            <v>6</v>
          </cell>
          <cell r="L18429">
            <v>7</v>
          </cell>
        </row>
        <row r="18430">
          <cell r="E18430">
            <v>37788</v>
          </cell>
          <cell r="F18430">
            <v>13</v>
          </cell>
          <cell r="G18430">
            <v>13</v>
          </cell>
          <cell r="H18430">
            <v>17</v>
          </cell>
          <cell r="I18430">
            <v>11</v>
          </cell>
          <cell r="J18430">
            <v>7</v>
          </cell>
          <cell r="K18430">
            <v>0</v>
          </cell>
          <cell r="L18430">
            <v>6</v>
          </cell>
        </row>
        <row r="18431">
          <cell r="E18431">
            <v>37789</v>
          </cell>
          <cell r="F18431">
            <v>13</v>
          </cell>
          <cell r="G18431">
            <v>11</v>
          </cell>
          <cell r="H18431">
            <v>13</v>
          </cell>
          <cell r="I18431">
            <v>11</v>
          </cell>
          <cell r="J18431">
            <v>13</v>
          </cell>
          <cell r="K18431">
            <v>7</v>
          </cell>
          <cell r="L18431">
            <v>4</v>
          </cell>
        </row>
        <row r="18432">
          <cell r="E18432">
            <v>37790</v>
          </cell>
          <cell r="F18432">
            <v>13</v>
          </cell>
          <cell r="G18432">
            <v>13</v>
          </cell>
          <cell r="H18432">
            <v>13</v>
          </cell>
          <cell r="I18432">
            <v>11</v>
          </cell>
          <cell r="J18432">
            <v>7</v>
          </cell>
          <cell r="K18432">
            <v>17</v>
          </cell>
          <cell r="L18432">
            <v>15</v>
          </cell>
        </row>
        <row r="18433">
          <cell r="E18433">
            <v>37791</v>
          </cell>
          <cell r="F18433">
            <v>7</v>
          </cell>
          <cell r="G18433">
            <v>7</v>
          </cell>
          <cell r="H18433">
            <v>11</v>
          </cell>
          <cell r="I18433">
            <v>11</v>
          </cell>
          <cell r="J18433">
            <v>32</v>
          </cell>
          <cell r="K18433">
            <v>28</v>
          </cell>
          <cell r="L18433">
            <v>32</v>
          </cell>
        </row>
        <row r="18434">
          <cell r="E18434">
            <v>37792</v>
          </cell>
          <cell r="F18434">
            <v>15</v>
          </cell>
          <cell r="G18434">
            <v>22</v>
          </cell>
          <cell r="H18434">
            <v>17</v>
          </cell>
          <cell r="I18434">
            <v>17</v>
          </cell>
          <cell r="J18434">
            <v>19</v>
          </cell>
          <cell r="K18434">
            <v>15</v>
          </cell>
          <cell r="L18434">
            <v>7</v>
          </cell>
        </row>
        <row r="18435">
          <cell r="E18435">
            <v>37793</v>
          </cell>
          <cell r="F18435">
            <v>20</v>
          </cell>
          <cell r="G18435">
            <v>22</v>
          </cell>
          <cell r="H18435">
            <v>22</v>
          </cell>
          <cell r="I18435">
            <v>22</v>
          </cell>
          <cell r="J18435">
            <v>24</v>
          </cell>
          <cell r="K18435">
            <v>19</v>
          </cell>
          <cell r="L18435">
            <v>28</v>
          </cell>
        </row>
        <row r="18436">
          <cell r="E18436">
            <v>37794</v>
          </cell>
          <cell r="F18436">
            <v>15</v>
          </cell>
          <cell r="G18436">
            <v>11</v>
          </cell>
          <cell r="H18436">
            <v>4</v>
          </cell>
          <cell r="I18436">
            <v>7</v>
          </cell>
          <cell r="J18436">
            <v>11</v>
          </cell>
          <cell r="K18436">
            <v>7</v>
          </cell>
          <cell r="L18436">
            <v>11</v>
          </cell>
        </row>
        <row r="18437">
          <cell r="E18437">
            <v>37795</v>
          </cell>
          <cell r="F18437">
            <v>9</v>
          </cell>
          <cell r="G18437">
            <v>17</v>
          </cell>
          <cell r="H18437">
            <v>13</v>
          </cell>
          <cell r="I18437">
            <v>13</v>
          </cell>
          <cell r="J18437">
            <v>17</v>
          </cell>
          <cell r="K18437">
            <v>11</v>
          </cell>
          <cell r="L18437">
            <v>7</v>
          </cell>
        </row>
        <row r="18438">
          <cell r="E18438">
            <v>37796</v>
          </cell>
          <cell r="F18438">
            <v>7</v>
          </cell>
          <cell r="G18438">
            <v>0</v>
          </cell>
          <cell r="H18438">
            <v>7</v>
          </cell>
          <cell r="I18438">
            <v>6</v>
          </cell>
          <cell r="J18438">
            <v>4</v>
          </cell>
          <cell r="K18438">
            <v>6</v>
          </cell>
          <cell r="L18438">
            <v>6</v>
          </cell>
        </row>
        <row r="18439">
          <cell r="E18439">
            <v>37797</v>
          </cell>
          <cell r="F18439">
            <v>7</v>
          </cell>
          <cell r="G18439">
            <v>0</v>
          </cell>
          <cell r="H18439">
            <v>4</v>
          </cell>
          <cell r="I18439">
            <v>4</v>
          </cell>
          <cell r="J18439">
            <v>4</v>
          </cell>
          <cell r="K18439">
            <v>4</v>
          </cell>
          <cell r="L18439">
            <v>9</v>
          </cell>
        </row>
        <row r="18440">
          <cell r="E18440">
            <v>37798</v>
          </cell>
          <cell r="F18440">
            <v>24</v>
          </cell>
          <cell r="G18440">
            <v>11</v>
          </cell>
          <cell r="H18440">
            <v>9</v>
          </cell>
          <cell r="I18440">
            <v>20</v>
          </cell>
          <cell r="J18440">
            <v>17</v>
          </cell>
          <cell r="K18440">
            <v>17</v>
          </cell>
          <cell r="L18440">
            <v>9</v>
          </cell>
        </row>
        <row r="18441">
          <cell r="E18441">
            <v>37799</v>
          </cell>
          <cell r="F18441">
            <v>9</v>
          </cell>
          <cell r="G18441">
            <v>6</v>
          </cell>
          <cell r="H18441">
            <v>4</v>
          </cell>
          <cell r="I18441">
            <v>6</v>
          </cell>
          <cell r="J18441">
            <v>13</v>
          </cell>
          <cell r="K18441">
            <v>9</v>
          </cell>
          <cell r="L18441">
            <v>11</v>
          </cell>
        </row>
        <row r="18442">
          <cell r="E18442">
            <v>37800</v>
          </cell>
          <cell r="F18442">
            <v>0</v>
          </cell>
          <cell r="G18442">
            <v>0</v>
          </cell>
          <cell r="H18442">
            <v>9</v>
          </cell>
          <cell r="I18442">
            <v>9</v>
          </cell>
          <cell r="J18442">
            <v>7</v>
          </cell>
          <cell r="K18442">
            <v>15</v>
          </cell>
          <cell r="L18442">
            <v>13</v>
          </cell>
        </row>
        <row r="18443">
          <cell r="E18443">
            <v>37801</v>
          </cell>
          <cell r="F18443">
            <v>11</v>
          </cell>
          <cell r="G18443">
            <v>9</v>
          </cell>
          <cell r="H18443">
            <v>9</v>
          </cell>
          <cell r="I18443">
            <v>9</v>
          </cell>
          <cell r="J18443">
            <v>4</v>
          </cell>
          <cell r="K18443">
            <v>9</v>
          </cell>
          <cell r="L18443">
            <v>6</v>
          </cell>
        </row>
        <row r="18444">
          <cell r="E18444">
            <v>37802</v>
          </cell>
          <cell r="F18444">
            <v>20</v>
          </cell>
          <cell r="G18444">
            <v>19</v>
          </cell>
          <cell r="H18444">
            <v>7</v>
          </cell>
          <cell r="I18444">
            <v>13</v>
          </cell>
          <cell r="J18444">
            <v>9</v>
          </cell>
          <cell r="K18444">
            <v>13</v>
          </cell>
          <cell r="L18444">
            <v>9</v>
          </cell>
        </row>
        <row r="18445">
          <cell r="E18445">
            <v>37803</v>
          </cell>
          <cell r="F18445">
            <v>11</v>
          </cell>
          <cell r="G18445">
            <v>4</v>
          </cell>
          <cell r="H18445">
            <v>0</v>
          </cell>
          <cell r="I18445">
            <v>7</v>
          </cell>
          <cell r="J18445">
            <v>0</v>
          </cell>
          <cell r="K18445">
            <v>6</v>
          </cell>
          <cell r="L18445">
            <v>6</v>
          </cell>
        </row>
        <row r="18446">
          <cell r="E18446">
            <v>37804</v>
          </cell>
          <cell r="F18446">
            <v>0</v>
          </cell>
          <cell r="G18446">
            <v>6</v>
          </cell>
          <cell r="H18446">
            <v>7</v>
          </cell>
          <cell r="I18446">
            <v>7</v>
          </cell>
          <cell r="J18446">
            <v>7</v>
          </cell>
          <cell r="K18446">
            <v>17</v>
          </cell>
          <cell r="L18446">
            <v>17</v>
          </cell>
        </row>
        <row r="18447">
          <cell r="E18447">
            <v>37805</v>
          </cell>
          <cell r="F18447">
            <v>13</v>
          </cell>
          <cell r="G18447">
            <v>19</v>
          </cell>
          <cell r="H18447">
            <v>13</v>
          </cell>
          <cell r="I18447">
            <v>20</v>
          </cell>
          <cell r="J18447">
            <v>17</v>
          </cell>
          <cell r="K18447">
            <v>24</v>
          </cell>
          <cell r="L18447">
            <v>28</v>
          </cell>
        </row>
        <row r="18448">
          <cell r="E18448">
            <v>37806</v>
          </cell>
          <cell r="F18448">
            <v>20</v>
          </cell>
          <cell r="G18448">
            <v>20</v>
          </cell>
          <cell r="H18448">
            <v>22</v>
          </cell>
          <cell r="I18448">
            <v>17</v>
          </cell>
          <cell r="J18448">
            <v>11</v>
          </cell>
          <cell r="K18448">
            <v>7</v>
          </cell>
          <cell r="L18448">
            <v>7</v>
          </cell>
        </row>
        <row r="18449">
          <cell r="E18449">
            <v>37807</v>
          </cell>
          <cell r="F18449">
            <v>7</v>
          </cell>
          <cell r="G18449">
            <v>19</v>
          </cell>
          <cell r="H18449">
            <v>17</v>
          </cell>
          <cell r="I18449">
            <v>9</v>
          </cell>
          <cell r="J18449">
            <v>11</v>
          </cell>
          <cell r="K18449">
            <v>4</v>
          </cell>
          <cell r="L18449">
            <v>7</v>
          </cell>
        </row>
        <row r="18450">
          <cell r="E18450">
            <v>37808</v>
          </cell>
          <cell r="F18450">
            <v>13</v>
          </cell>
          <cell r="G18450">
            <v>9</v>
          </cell>
          <cell r="H18450">
            <v>7</v>
          </cell>
          <cell r="I18450">
            <v>7</v>
          </cell>
          <cell r="J18450">
            <v>13</v>
          </cell>
          <cell r="K18450">
            <v>7</v>
          </cell>
          <cell r="L18450">
            <v>17</v>
          </cell>
        </row>
        <row r="18451">
          <cell r="E18451">
            <v>37809</v>
          </cell>
          <cell r="F18451">
            <v>11</v>
          </cell>
          <cell r="G18451">
            <v>15</v>
          </cell>
          <cell r="H18451">
            <v>13</v>
          </cell>
          <cell r="I18451">
            <v>13</v>
          </cell>
          <cell r="J18451">
            <v>15</v>
          </cell>
          <cell r="K18451">
            <v>15</v>
          </cell>
          <cell r="L18451">
            <v>19</v>
          </cell>
        </row>
        <row r="18452">
          <cell r="E18452">
            <v>37810</v>
          </cell>
          <cell r="F18452">
            <v>6</v>
          </cell>
          <cell r="G18452">
            <v>9</v>
          </cell>
          <cell r="H18452">
            <v>13</v>
          </cell>
          <cell r="I18452">
            <v>9</v>
          </cell>
          <cell r="J18452">
            <v>7</v>
          </cell>
          <cell r="K18452">
            <v>0</v>
          </cell>
          <cell r="L18452">
            <v>4</v>
          </cell>
        </row>
        <row r="18453">
          <cell r="E18453">
            <v>37811</v>
          </cell>
          <cell r="F18453">
            <v>9</v>
          </cell>
          <cell r="G18453">
            <v>17</v>
          </cell>
          <cell r="H18453">
            <v>9</v>
          </cell>
          <cell r="I18453">
            <v>11</v>
          </cell>
          <cell r="J18453">
            <v>9</v>
          </cell>
          <cell r="K18453">
            <v>4</v>
          </cell>
          <cell r="L18453">
            <v>6</v>
          </cell>
        </row>
        <row r="18454">
          <cell r="E18454">
            <v>37812</v>
          </cell>
          <cell r="F18454">
            <v>11</v>
          </cell>
          <cell r="G18454">
            <v>7</v>
          </cell>
          <cell r="H18454">
            <v>0</v>
          </cell>
          <cell r="I18454">
            <v>9</v>
          </cell>
          <cell r="J18454">
            <v>6</v>
          </cell>
          <cell r="K18454">
            <v>4</v>
          </cell>
          <cell r="L18454">
            <v>6</v>
          </cell>
        </row>
        <row r="18455">
          <cell r="E18455">
            <v>37813</v>
          </cell>
          <cell r="F18455">
            <v>7</v>
          </cell>
          <cell r="G18455">
            <v>7</v>
          </cell>
          <cell r="H18455">
            <v>7</v>
          </cell>
          <cell r="I18455">
            <v>7</v>
          </cell>
          <cell r="J18455">
            <v>13</v>
          </cell>
          <cell r="K18455">
            <v>9</v>
          </cell>
          <cell r="L18455">
            <v>7</v>
          </cell>
        </row>
        <row r="18456">
          <cell r="E18456">
            <v>37814</v>
          </cell>
          <cell r="F18456">
            <v>13</v>
          </cell>
          <cell r="G18456">
            <v>15</v>
          </cell>
          <cell r="H18456">
            <v>13</v>
          </cell>
          <cell r="I18456">
            <v>4</v>
          </cell>
          <cell r="J18456">
            <v>0</v>
          </cell>
          <cell r="K18456">
            <v>7</v>
          </cell>
          <cell r="L18456">
            <v>6</v>
          </cell>
        </row>
        <row r="18457">
          <cell r="E18457">
            <v>37815</v>
          </cell>
          <cell r="F18457">
            <v>13</v>
          </cell>
          <cell r="G18457">
            <v>7</v>
          </cell>
          <cell r="H18457">
            <v>9</v>
          </cell>
          <cell r="I18457">
            <v>7</v>
          </cell>
          <cell r="J18457">
            <v>7</v>
          </cell>
          <cell r="K18457">
            <v>9</v>
          </cell>
          <cell r="L18457">
            <v>4</v>
          </cell>
        </row>
        <row r="18458">
          <cell r="E18458">
            <v>37816</v>
          </cell>
          <cell r="F18458">
            <v>11</v>
          </cell>
          <cell r="G18458">
            <v>6</v>
          </cell>
          <cell r="H18458">
            <v>0</v>
          </cell>
          <cell r="I18458">
            <v>0</v>
          </cell>
          <cell r="J18458">
            <v>6</v>
          </cell>
          <cell r="K18458">
            <v>15</v>
          </cell>
          <cell r="L18458">
            <v>24</v>
          </cell>
        </row>
        <row r="18459">
          <cell r="E18459">
            <v>37817</v>
          </cell>
          <cell r="F18459">
            <v>13</v>
          </cell>
          <cell r="G18459">
            <v>13</v>
          </cell>
          <cell r="H18459">
            <v>0</v>
          </cell>
          <cell r="I18459">
            <v>4</v>
          </cell>
          <cell r="J18459">
            <v>11</v>
          </cell>
          <cell r="K18459">
            <v>11</v>
          </cell>
          <cell r="L18459">
            <v>9</v>
          </cell>
        </row>
        <row r="18460">
          <cell r="E18460">
            <v>37818</v>
          </cell>
          <cell r="F18460">
            <v>4</v>
          </cell>
          <cell r="G18460">
            <v>9</v>
          </cell>
          <cell r="H18460">
            <v>4</v>
          </cell>
          <cell r="I18460">
            <v>7</v>
          </cell>
          <cell r="J18460">
            <v>13</v>
          </cell>
          <cell r="K18460">
            <v>11</v>
          </cell>
          <cell r="L18460">
            <v>7</v>
          </cell>
        </row>
        <row r="18461">
          <cell r="E18461">
            <v>37819</v>
          </cell>
          <cell r="F18461">
            <v>19</v>
          </cell>
          <cell r="G18461">
            <v>15</v>
          </cell>
          <cell r="H18461">
            <v>11</v>
          </cell>
          <cell r="I18461">
            <v>15</v>
          </cell>
          <cell r="J18461">
            <v>11</v>
          </cell>
          <cell r="K18461">
            <v>13</v>
          </cell>
          <cell r="L18461">
            <v>13</v>
          </cell>
        </row>
        <row r="18462">
          <cell r="E18462">
            <v>37820</v>
          </cell>
          <cell r="F18462">
            <v>0</v>
          </cell>
          <cell r="G18462">
            <v>11</v>
          </cell>
          <cell r="H18462">
            <v>9</v>
          </cell>
          <cell r="I18462">
            <v>7</v>
          </cell>
          <cell r="J18462">
            <v>11</v>
          </cell>
          <cell r="K18462">
            <v>11</v>
          </cell>
          <cell r="L18462">
            <v>9</v>
          </cell>
        </row>
        <row r="18463">
          <cell r="E18463">
            <v>37821</v>
          </cell>
          <cell r="F18463">
            <v>13</v>
          </cell>
          <cell r="G18463">
            <v>9</v>
          </cell>
          <cell r="H18463">
            <v>7</v>
          </cell>
          <cell r="I18463">
            <v>7</v>
          </cell>
          <cell r="J18463">
            <v>7</v>
          </cell>
          <cell r="K18463">
            <v>7</v>
          </cell>
          <cell r="L18463">
            <v>4</v>
          </cell>
        </row>
        <row r="18464">
          <cell r="E18464">
            <v>37822</v>
          </cell>
          <cell r="F18464">
            <v>0</v>
          </cell>
          <cell r="G18464">
            <v>13</v>
          </cell>
          <cell r="H18464">
            <v>11</v>
          </cell>
          <cell r="I18464">
            <v>13</v>
          </cell>
          <cell r="J18464">
            <v>11</v>
          </cell>
          <cell r="K18464">
            <v>11</v>
          </cell>
          <cell r="L18464">
            <v>9</v>
          </cell>
        </row>
        <row r="18465">
          <cell r="E18465">
            <v>37823</v>
          </cell>
          <cell r="F18465">
            <v>11</v>
          </cell>
          <cell r="G18465">
            <v>13</v>
          </cell>
          <cell r="H18465">
            <v>11</v>
          </cell>
          <cell r="I18465">
            <v>7</v>
          </cell>
          <cell r="J18465">
            <v>6</v>
          </cell>
          <cell r="K18465">
            <v>6</v>
          </cell>
          <cell r="L18465">
            <v>0</v>
          </cell>
        </row>
        <row r="18466">
          <cell r="E18466">
            <v>37824</v>
          </cell>
          <cell r="F18466">
            <v>11</v>
          </cell>
          <cell r="G18466">
            <v>9</v>
          </cell>
          <cell r="H18466">
            <v>11</v>
          </cell>
          <cell r="I18466">
            <v>13</v>
          </cell>
          <cell r="J18466">
            <v>9</v>
          </cell>
          <cell r="K18466">
            <v>9</v>
          </cell>
          <cell r="L18466">
            <v>0</v>
          </cell>
        </row>
        <row r="18467">
          <cell r="E18467">
            <v>37825</v>
          </cell>
          <cell r="F18467">
            <v>13</v>
          </cell>
          <cell r="G18467">
            <v>13</v>
          </cell>
          <cell r="H18467">
            <v>11</v>
          </cell>
          <cell r="I18467">
            <v>11</v>
          </cell>
          <cell r="J18467">
            <v>15</v>
          </cell>
          <cell r="K18467">
            <v>15</v>
          </cell>
          <cell r="L18467">
            <v>9</v>
          </cell>
        </row>
        <row r="18468">
          <cell r="E18468">
            <v>37826</v>
          </cell>
          <cell r="F18468">
            <v>15</v>
          </cell>
          <cell r="G18468">
            <v>20</v>
          </cell>
          <cell r="H18468">
            <v>22</v>
          </cell>
          <cell r="I18468">
            <v>28</v>
          </cell>
          <cell r="J18468">
            <v>17</v>
          </cell>
          <cell r="K18468">
            <v>20</v>
          </cell>
          <cell r="L18468">
            <v>17</v>
          </cell>
        </row>
        <row r="18469">
          <cell r="E18469">
            <v>37827</v>
          </cell>
          <cell r="F18469">
            <v>22</v>
          </cell>
          <cell r="G18469">
            <v>19</v>
          </cell>
          <cell r="H18469">
            <v>19</v>
          </cell>
          <cell r="I18469">
            <v>22</v>
          </cell>
          <cell r="J18469">
            <v>13</v>
          </cell>
          <cell r="K18469">
            <v>13</v>
          </cell>
          <cell r="L18469">
            <v>11</v>
          </cell>
        </row>
        <row r="18470">
          <cell r="E18470">
            <v>37828</v>
          </cell>
          <cell r="F18470">
            <v>0</v>
          </cell>
          <cell r="G18470">
            <v>7</v>
          </cell>
          <cell r="H18470">
            <v>4</v>
          </cell>
          <cell r="I18470">
            <v>4</v>
          </cell>
          <cell r="J18470">
            <v>0</v>
          </cell>
          <cell r="K18470">
            <v>0</v>
          </cell>
          <cell r="L18470">
            <v>4</v>
          </cell>
        </row>
        <row r="18471">
          <cell r="E18471">
            <v>37829</v>
          </cell>
          <cell r="F18471">
            <v>9</v>
          </cell>
          <cell r="G18471">
            <v>13</v>
          </cell>
          <cell r="H18471">
            <v>13</v>
          </cell>
          <cell r="I18471">
            <v>4</v>
          </cell>
          <cell r="J18471">
            <v>4</v>
          </cell>
          <cell r="K18471">
            <v>9</v>
          </cell>
          <cell r="L18471">
            <v>7</v>
          </cell>
        </row>
        <row r="18472">
          <cell r="E18472">
            <v>37830</v>
          </cell>
          <cell r="F18472">
            <v>11</v>
          </cell>
          <cell r="G18472">
            <v>17</v>
          </cell>
          <cell r="H18472">
            <v>19</v>
          </cell>
          <cell r="I18472">
            <v>22</v>
          </cell>
          <cell r="J18472">
            <v>22</v>
          </cell>
          <cell r="K18472">
            <v>19</v>
          </cell>
          <cell r="L18472">
            <v>19</v>
          </cell>
        </row>
        <row r="18473">
          <cell r="E18473">
            <v>37831</v>
          </cell>
          <cell r="F18473">
            <v>7</v>
          </cell>
          <cell r="G18473">
            <v>9</v>
          </cell>
          <cell r="H18473">
            <v>9</v>
          </cell>
          <cell r="I18473">
            <v>11</v>
          </cell>
          <cell r="J18473">
            <v>9</v>
          </cell>
          <cell r="K18473">
            <v>9</v>
          </cell>
          <cell r="L18473">
            <v>9</v>
          </cell>
        </row>
        <row r="18474">
          <cell r="E18474">
            <v>37832</v>
          </cell>
          <cell r="F18474">
            <v>11</v>
          </cell>
          <cell r="G18474">
            <v>4</v>
          </cell>
          <cell r="H18474">
            <v>6</v>
          </cell>
          <cell r="I18474">
            <v>7</v>
          </cell>
          <cell r="J18474">
            <v>0</v>
          </cell>
          <cell r="K18474">
            <v>7</v>
          </cell>
          <cell r="L18474">
            <v>7</v>
          </cell>
        </row>
        <row r="18475">
          <cell r="E18475">
            <v>37833</v>
          </cell>
          <cell r="F18475">
            <v>6</v>
          </cell>
          <cell r="G18475">
            <v>11</v>
          </cell>
          <cell r="H18475">
            <v>11</v>
          </cell>
          <cell r="I18475">
            <v>13</v>
          </cell>
          <cell r="J18475">
            <v>13</v>
          </cell>
          <cell r="K18475">
            <v>6</v>
          </cell>
          <cell r="L18475">
            <v>6</v>
          </cell>
        </row>
        <row r="18476">
          <cell r="E18476">
            <v>37834</v>
          </cell>
          <cell r="F18476">
            <v>13</v>
          </cell>
          <cell r="G18476">
            <v>9</v>
          </cell>
          <cell r="H18476">
            <v>9</v>
          </cell>
          <cell r="I18476">
            <v>9</v>
          </cell>
          <cell r="J18476">
            <v>11</v>
          </cell>
          <cell r="K18476">
            <v>7</v>
          </cell>
          <cell r="L18476">
            <v>7</v>
          </cell>
        </row>
        <row r="18477">
          <cell r="E18477">
            <v>37835</v>
          </cell>
          <cell r="F18477">
            <v>7</v>
          </cell>
          <cell r="G18477">
            <v>4</v>
          </cell>
          <cell r="H18477">
            <v>7</v>
          </cell>
          <cell r="I18477">
            <v>30</v>
          </cell>
          <cell r="J18477">
            <v>24</v>
          </cell>
          <cell r="K18477">
            <v>20</v>
          </cell>
          <cell r="L18477">
            <v>22</v>
          </cell>
        </row>
        <row r="18478">
          <cell r="E18478">
            <v>37836</v>
          </cell>
          <cell r="F18478">
            <v>9</v>
          </cell>
          <cell r="G18478">
            <v>9</v>
          </cell>
          <cell r="H18478">
            <v>9</v>
          </cell>
          <cell r="I18478">
            <v>9</v>
          </cell>
          <cell r="J18478">
            <v>11</v>
          </cell>
          <cell r="K18478">
            <v>9</v>
          </cell>
          <cell r="L18478">
            <v>9</v>
          </cell>
        </row>
        <row r="18479">
          <cell r="E18479">
            <v>37837</v>
          </cell>
          <cell r="F18479">
            <v>6</v>
          </cell>
          <cell r="G18479">
            <v>6</v>
          </cell>
          <cell r="H18479">
            <v>0</v>
          </cell>
          <cell r="I18479">
            <v>9</v>
          </cell>
          <cell r="J18479">
            <v>7</v>
          </cell>
          <cell r="K18479">
            <v>20</v>
          </cell>
          <cell r="L18479">
            <v>30</v>
          </cell>
        </row>
        <row r="18480">
          <cell r="E18480">
            <v>37838</v>
          </cell>
          <cell r="F18480">
            <v>0</v>
          </cell>
          <cell r="G18480">
            <v>19</v>
          </cell>
          <cell r="H18480">
            <v>13</v>
          </cell>
          <cell r="I18480">
            <v>13</v>
          </cell>
          <cell r="J18480">
            <v>11</v>
          </cell>
          <cell r="K18480">
            <v>11</v>
          </cell>
          <cell r="L18480">
            <v>13</v>
          </cell>
        </row>
        <row r="18481">
          <cell r="E18481">
            <v>37839</v>
          </cell>
          <cell r="F18481">
            <v>11</v>
          </cell>
          <cell r="G18481">
            <v>13</v>
          </cell>
          <cell r="H18481">
            <v>9</v>
          </cell>
          <cell r="I18481">
            <v>9</v>
          </cell>
          <cell r="J18481">
            <v>9</v>
          </cell>
          <cell r="K18481">
            <v>9</v>
          </cell>
          <cell r="L18481">
            <v>6</v>
          </cell>
        </row>
        <row r="18482">
          <cell r="E18482">
            <v>37840</v>
          </cell>
          <cell r="F18482">
            <v>15</v>
          </cell>
          <cell r="G18482">
            <v>15</v>
          </cell>
          <cell r="H18482">
            <v>11</v>
          </cell>
          <cell r="I18482">
            <v>11</v>
          </cell>
          <cell r="J18482">
            <v>13</v>
          </cell>
          <cell r="K18482">
            <v>9</v>
          </cell>
          <cell r="L18482">
            <v>4</v>
          </cell>
        </row>
        <row r="18483">
          <cell r="E18483">
            <v>37841</v>
          </cell>
          <cell r="F18483">
            <v>11</v>
          </cell>
          <cell r="G18483">
            <v>6</v>
          </cell>
          <cell r="H18483">
            <v>13</v>
          </cell>
          <cell r="I18483">
            <v>13</v>
          </cell>
          <cell r="J18483">
            <v>19</v>
          </cell>
          <cell r="K18483">
            <v>15</v>
          </cell>
          <cell r="L18483">
            <v>15</v>
          </cell>
        </row>
        <row r="18484">
          <cell r="E18484">
            <v>37842</v>
          </cell>
          <cell r="F18484">
            <v>13</v>
          </cell>
          <cell r="G18484">
            <v>9</v>
          </cell>
          <cell r="H18484">
            <v>7</v>
          </cell>
          <cell r="I18484">
            <v>9</v>
          </cell>
          <cell r="J18484">
            <v>9</v>
          </cell>
          <cell r="K18484">
            <v>7</v>
          </cell>
          <cell r="L18484">
            <v>9</v>
          </cell>
        </row>
        <row r="18485">
          <cell r="E18485">
            <v>37843</v>
          </cell>
          <cell r="F18485">
            <v>13</v>
          </cell>
          <cell r="G18485">
            <v>9</v>
          </cell>
          <cell r="H18485">
            <v>9</v>
          </cell>
          <cell r="I18485">
            <v>15</v>
          </cell>
          <cell r="J18485">
            <v>15</v>
          </cell>
          <cell r="K18485">
            <v>13</v>
          </cell>
          <cell r="L18485">
            <v>6</v>
          </cell>
        </row>
        <row r="18486">
          <cell r="E18486">
            <v>37844</v>
          </cell>
          <cell r="F18486">
            <v>15</v>
          </cell>
          <cell r="G18486">
            <v>9</v>
          </cell>
          <cell r="H18486">
            <v>11</v>
          </cell>
          <cell r="I18486">
            <v>4</v>
          </cell>
          <cell r="J18486">
            <v>6</v>
          </cell>
          <cell r="K18486">
            <v>0</v>
          </cell>
          <cell r="L18486">
            <v>7</v>
          </cell>
        </row>
        <row r="18487">
          <cell r="E18487">
            <v>37845</v>
          </cell>
          <cell r="F18487">
            <v>13</v>
          </cell>
          <cell r="G18487">
            <v>13</v>
          </cell>
          <cell r="H18487">
            <v>11</v>
          </cell>
          <cell r="I18487">
            <v>4</v>
          </cell>
          <cell r="J18487">
            <v>20</v>
          </cell>
          <cell r="K18487">
            <v>11</v>
          </cell>
          <cell r="L18487">
            <v>7</v>
          </cell>
        </row>
        <row r="18488">
          <cell r="E18488">
            <v>37846</v>
          </cell>
          <cell r="F18488">
            <v>7</v>
          </cell>
          <cell r="G18488">
            <v>19</v>
          </cell>
          <cell r="H18488">
            <v>20</v>
          </cell>
          <cell r="I18488">
            <v>17</v>
          </cell>
          <cell r="J18488">
            <v>11</v>
          </cell>
          <cell r="K18488">
            <v>11</v>
          </cell>
          <cell r="L18488">
            <v>9</v>
          </cell>
        </row>
        <row r="18489">
          <cell r="E18489">
            <v>37847</v>
          </cell>
          <cell r="F18489">
            <v>17</v>
          </cell>
          <cell r="G18489">
            <v>15</v>
          </cell>
          <cell r="H18489">
            <v>11</v>
          </cell>
          <cell r="I18489">
            <v>7</v>
          </cell>
          <cell r="J18489">
            <v>6</v>
          </cell>
          <cell r="K18489">
            <v>9</v>
          </cell>
          <cell r="L18489">
            <v>0</v>
          </cell>
        </row>
        <row r="18490">
          <cell r="E18490">
            <v>37848</v>
          </cell>
          <cell r="F18490">
            <v>15</v>
          </cell>
          <cell r="G18490">
            <v>11</v>
          </cell>
          <cell r="H18490">
            <v>0</v>
          </cell>
          <cell r="I18490">
            <v>0</v>
          </cell>
          <cell r="J18490">
            <v>4</v>
          </cell>
          <cell r="K18490">
            <v>0</v>
          </cell>
          <cell r="L18490">
            <v>6</v>
          </cell>
        </row>
        <row r="18491">
          <cell r="E18491">
            <v>37849</v>
          </cell>
          <cell r="F18491">
            <v>4</v>
          </cell>
          <cell r="G18491">
            <v>9</v>
          </cell>
          <cell r="H18491">
            <v>4</v>
          </cell>
          <cell r="I18491">
            <v>6</v>
          </cell>
          <cell r="J18491">
            <v>0</v>
          </cell>
          <cell r="K18491">
            <v>9</v>
          </cell>
          <cell r="L18491">
            <v>19</v>
          </cell>
        </row>
        <row r="18492">
          <cell r="E18492">
            <v>37850</v>
          </cell>
          <cell r="F18492">
            <v>6</v>
          </cell>
          <cell r="G18492">
            <v>13</v>
          </cell>
          <cell r="H18492">
            <v>9</v>
          </cell>
          <cell r="I18492">
            <v>7</v>
          </cell>
          <cell r="J18492">
            <v>9</v>
          </cell>
          <cell r="K18492">
            <v>7</v>
          </cell>
          <cell r="L18492">
            <v>0</v>
          </cell>
        </row>
        <row r="18493">
          <cell r="E18493">
            <v>37851</v>
          </cell>
          <cell r="F18493">
            <v>6</v>
          </cell>
          <cell r="G18493">
            <v>7</v>
          </cell>
          <cell r="H18493">
            <v>11</v>
          </cell>
          <cell r="I18493">
            <v>7</v>
          </cell>
          <cell r="J18493">
            <v>0</v>
          </cell>
          <cell r="K18493">
            <v>9</v>
          </cell>
          <cell r="L18493">
            <v>11</v>
          </cell>
        </row>
        <row r="18494">
          <cell r="E18494">
            <v>37852</v>
          </cell>
          <cell r="F18494">
            <v>22</v>
          </cell>
          <cell r="G18494">
            <v>20</v>
          </cell>
          <cell r="H18494">
            <v>19</v>
          </cell>
          <cell r="I18494">
            <v>17</v>
          </cell>
          <cell r="J18494">
            <v>13</v>
          </cell>
          <cell r="K18494">
            <v>13</v>
          </cell>
          <cell r="L18494">
            <v>6</v>
          </cell>
        </row>
        <row r="18495">
          <cell r="E18495">
            <v>37853</v>
          </cell>
          <cell r="F18495">
            <v>20</v>
          </cell>
          <cell r="G18495">
            <v>13</v>
          </cell>
          <cell r="H18495">
            <v>22</v>
          </cell>
          <cell r="I18495">
            <v>30</v>
          </cell>
          <cell r="J18495">
            <v>19</v>
          </cell>
          <cell r="K18495">
            <v>20</v>
          </cell>
          <cell r="L18495">
            <v>15</v>
          </cell>
        </row>
        <row r="18496">
          <cell r="E18496">
            <v>37854</v>
          </cell>
          <cell r="F18496">
            <v>9</v>
          </cell>
          <cell r="G18496">
            <v>6</v>
          </cell>
          <cell r="H18496">
            <v>6</v>
          </cell>
          <cell r="I18496">
            <v>6</v>
          </cell>
          <cell r="J18496">
            <v>6</v>
          </cell>
          <cell r="K18496">
            <v>7</v>
          </cell>
          <cell r="L18496">
            <v>9</v>
          </cell>
        </row>
        <row r="18497">
          <cell r="E18497">
            <v>37855</v>
          </cell>
          <cell r="F18497">
            <v>17</v>
          </cell>
          <cell r="G18497">
            <v>11</v>
          </cell>
          <cell r="H18497">
            <v>11</v>
          </cell>
          <cell r="I18497">
            <v>11</v>
          </cell>
          <cell r="J18497">
            <v>11</v>
          </cell>
          <cell r="K18497">
            <v>9</v>
          </cell>
          <cell r="L18497">
            <v>11</v>
          </cell>
        </row>
        <row r="18498">
          <cell r="E18498">
            <v>37856</v>
          </cell>
          <cell r="F18498">
            <v>4</v>
          </cell>
          <cell r="G18498">
            <v>7</v>
          </cell>
          <cell r="H18498">
            <v>20</v>
          </cell>
          <cell r="I18498">
            <v>19</v>
          </cell>
          <cell r="J18498">
            <v>13</v>
          </cell>
          <cell r="K18498">
            <v>17</v>
          </cell>
          <cell r="L18498">
            <v>19</v>
          </cell>
        </row>
        <row r="18499">
          <cell r="E18499">
            <v>37857</v>
          </cell>
          <cell r="F18499">
            <v>9</v>
          </cell>
          <cell r="G18499">
            <v>9</v>
          </cell>
          <cell r="H18499">
            <v>4</v>
          </cell>
          <cell r="I18499">
            <v>0</v>
          </cell>
          <cell r="J18499">
            <v>0</v>
          </cell>
          <cell r="K18499">
            <v>4</v>
          </cell>
          <cell r="L18499">
            <v>11</v>
          </cell>
        </row>
        <row r="18500">
          <cell r="E18500">
            <v>37858</v>
          </cell>
          <cell r="F18500">
            <v>17</v>
          </cell>
          <cell r="G18500">
            <v>15</v>
          </cell>
          <cell r="H18500">
            <v>17</v>
          </cell>
          <cell r="I18500">
            <v>13</v>
          </cell>
          <cell r="J18500">
            <v>13</v>
          </cell>
          <cell r="K18500">
            <v>11</v>
          </cell>
          <cell r="L18500">
            <v>13</v>
          </cell>
        </row>
        <row r="18501">
          <cell r="E18501">
            <v>37859</v>
          </cell>
          <cell r="F18501">
            <v>9</v>
          </cell>
          <cell r="G18501">
            <v>4</v>
          </cell>
          <cell r="H18501">
            <v>6</v>
          </cell>
          <cell r="I18501">
            <v>9</v>
          </cell>
          <cell r="J18501">
            <v>15</v>
          </cell>
          <cell r="K18501">
            <v>7</v>
          </cell>
          <cell r="L18501">
            <v>6</v>
          </cell>
        </row>
        <row r="18502">
          <cell r="E18502">
            <v>37860</v>
          </cell>
          <cell r="F18502">
            <v>22</v>
          </cell>
          <cell r="G18502">
            <v>13</v>
          </cell>
          <cell r="H18502">
            <v>15</v>
          </cell>
          <cell r="I18502">
            <v>13</v>
          </cell>
          <cell r="J18502">
            <v>11</v>
          </cell>
          <cell r="K18502">
            <v>9</v>
          </cell>
          <cell r="L18502">
            <v>15</v>
          </cell>
        </row>
        <row r="18503">
          <cell r="E18503">
            <v>37861</v>
          </cell>
          <cell r="F18503">
            <v>20</v>
          </cell>
          <cell r="G18503">
            <v>26</v>
          </cell>
          <cell r="H18503">
            <v>20</v>
          </cell>
          <cell r="I18503">
            <v>19</v>
          </cell>
          <cell r="J18503">
            <v>19</v>
          </cell>
          <cell r="K18503">
            <v>17</v>
          </cell>
          <cell r="L18503">
            <v>20</v>
          </cell>
        </row>
        <row r="18504">
          <cell r="E18504">
            <v>37862</v>
          </cell>
          <cell r="F18504">
            <v>7</v>
          </cell>
          <cell r="G18504">
            <v>7</v>
          </cell>
          <cell r="H18504">
            <v>7</v>
          </cell>
          <cell r="I18504">
            <v>0</v>
          </cell>
          <cell r="J18504">
            <v>0</v>
          </cell>
          <cell r="K18504">
            <v>6</v>
          </cell>
          <cell r="L18504">
            <v>4</v>
          </cell>
        </row>
        <row r="18505">
          <cell r="E18505">
            <v>37863</v>
          </cell>
          <cell r="F18505">
            <v>6</v>
          </cell>
          <cell r="G18505">
            <v>4</v>
          </cell>
          <cell r="H18505">
            <v>11</v>
          </cell>
          <cell r="I18505">
            <v>15</v>
          </cell>
          <cell r="J18505">
            <v>11</v>
          </cell>
          <cell r="K18505">
            <v>0</v>
          </cell>
          <cell r="L18505">
            <v>4</v>
          </cell>
        </row>
        <row r="18506">
          <cell r="E18506">
            <v>37864</v>
          </cell>
          <cell r="F18506">
            <v>7</v>
          </cell>
          <cell r="G18506">
            <v>0</v>
          </cell>
          <cell r="H18506">
            <v>7</v>
          </cell>
          <cell r="I18506">
            <v>6</v>
          </cell>
          <cell r="J18506">
            <v>4</v>
          </cell>
          <cell r="K18506">
            <v>6</v>
          </cell>
          <cell r="L18506">
            <v>4</v>
          </cell>
        </row>
        <row r="18507">
          <cell r="E18507">
            <v>37865</v>
          </cell>
          <cell r="F18507">
            <v>20</v>
          </cell>
          <cell r="G18507">
            <v>15</v>
          </cell>
          <cell r="H18507">
            <v>20</v>
          </cell>
          <cell r="I18507">
            <v>26</v>
          </cell>
          <cell r="J18507">
            <v>26</v>
          </cell>
          <cell r="K18507">
            <v>17</v>
          </cell>
          <cell r="L18507">
            <v>19</v>
          </cell>
        </row>
        <row r="18508">
          <cell r="E18508">
            <v>37866</v>
          </cell>
          <cell r="F18508">
            <v>0</v>
          </cell>
          <cell r="G18508">
            <v>4</v>
          </cell>
          <cell r="H18508">
            <v>4</v>
          </cell>
          <cell r="I18508">
            <v>4</v>
          </cell>
          <cell r="J18508">
            <v>6</v>
          </cell>
          <cell r="K18508">
            <v>6</v>
          </cell>
          <cell r="L18508">
            <v>4</v>
          </cell>
        </row>
        <row r="18509">
          <cell r="E18509">
            <v>37867</v>
          </cell>
          <cell r="F18509">
            <v>13</v>
          </cell>
          <cell r="G18509">
            <v>13</v>
          </cell>
          <cell r="H18509">
            <v>9</v>
          </cell>
          <cell r="I18509">
            <v>11</v>
          </cell>
          <cell r="J18509">
            <v>11</v>
          </cell>
          <cell r="K18509">
            <v>7</v>
          </cell>
          <cell r="L18509">
            <v>9</v>
          </cell>
        </row>
        <row r="18510">
          <cell r="E18510">
            <v>37868</v>
          </cell>
          <cell r="F18510">
            <v>7</v>
          </cell>
          <cell r="G18510">
            <v>6</v>
          </cell>
          <cell r="H18510">
            <v>9</v>
          </cell>
          <cell r="I18510">
            <v>11</v>
          </cell>
          <cell r="J18510">
            <v>13</v>
          </cell>
          <cell r="K18510">
            <v>7</v>
          </cell>
          <cell r="L18510">
            <v>9</v>
          </cell>
        </row>
        <row r="18511">
          <cell r="E18511">
            <v>37869</v>
          </cell>
          <cell r="F18511">
            <v>6</v>
          </cell>
          <cell r="G18511">
            <v>6</v>
          </cell>
          <cell r="H18511">
            <v>7</v>
          </cell>
          <cell r="I18511">
            <v>7</v>
          </cell>
          <cell r="J18511">
            <v>0</v>
          </cell>
          <cell r="K18511">
            <v>0</v>
          </cell>
          <cell r="L18511">
            <v>0</v>
          </cell>
        </row>
        <row r="18512">
          <cell r="E18512">
            <v>37870</v>
          </cell>
          <cell r="F18512">
            <v>15</v>
          </cell>
          <cell r="G18512">
            <v>15</v>
          </cell>
          <cell r="H18512">
            <v>4</v>
          </cell>
          <cell r="I18512">
            <v>15</v>
          </cell>
          <cell r="J18512">
            <v>6</v>
          </cell>
          <cell r="K18512">
            <v>4</v>
          </cell>
          <cell r="L18512">
            <v>7</v>
          </cell>
        </row>
        <row r="18513">
          <cell r="E18513">
            <v>37871</v>
          </cell>
          <cell r="F18513">
            <v>7</v>
          </cell>
          <cell r="G18513">
            <v>0</v>
          </cell>
          <cell r="H18513">
            <v>4</v>
          </cell>
          <cell r="I18513">
            <v>15</v>
          </cell>
          <cell r="J18513">
            <v>9</v>
          </cell>
          <cell r="K18513">
            <v>7</v>
          </cell>
          <cell r="L18513">
            <v>4</v>
          </cell>
        </row>
        <row r="18514">
          <cell r="E18514">
            <v>37872</v>
          </cell>
          <cell r="F18514">
            <v>26</v>
          </cell>
          <cell r="G18514">
            <v>26</v>
          </cell>
          <cell r="H18514">
            <v>26</v>
          </cell>
          <cell r="I18514">
            <v>15</v>
          </cell>
          <cell r="J18514">
            <v>13</v>
          </cell>
          <cell r="K18514">
            <v>9</v>
          </cell>
          <cell r="L18514">
            <v>20</v>
          </cell>
        </row>
        <row r="18515">
          <cell r="E18515">
            <v>37873</v>
          </cell>
          <cell r="F18515">
            <v>15</v>
          </cell>
          <cell r="G18515">
            <v>17</v>
          </cell>
          <cell r="H18515">
            <v>17</v>
          </cell>
          <cell r="I18515">
            <v>19</v>
          </cell>
          <cell r="J18515">
            <v>11</v>
          </cell>
          <cell r="K18515">
            <v>9</v>
          </cell>
          <cell r="L18515">
            <v>13</v>
          </cell>
        </row>
        <row r="18516">
          <cell r="E18516">
            <v>37874</v>
          </cell>
          <cell r="F18516">
            <v>6</v>
          </cell>
          <cell r="G18516">
            <v>9</v>
          </cell>
          <cell r="H18516">
            <v>4</v>
          </cell>
          <cell r="I18516">
            <v>6</v>
          </cell>
          <cell r="J18516">
            <v>9</v>
          </cell>
          <cell r="K18516">
            <v>4</v>
          </cell>
          <cell r="L18516">
            <v>4</v>
          </cell>
        </row>
        <row r="18517">
          <cell r="E18517">
            <v>37875</v>
          </cell>
          <cell r="F18517">
            <v>6</v>
          </cell>
          <cell r="G18517">
            <v>9</v>
          </cell>
          <cell r="H18517">
            <v>13</v>
          </cell>
          <cell r="I18517">
            <v>11</v>
          </cell>
          <cell r="J18517">
            <v>11</v>
          </cell>
          <cell r="K18517">
            <v>4</v>
          </cell>
          <cell r="L18517">
            <v>6</v>
          </cell>
        </row>
        <row r="18518">
          <cell r="E18518">
            <v>37876</v>
          </cell>
          <cell r="F18518">
            <v>7</v>
          </cell>
          <cell r="G18518">
            <v>4</v>
          </cell>
          <cell r="H18518">
            <v>4</v>
          </cell>
          <cell r="I18518">
            <v>4</v>
          </cell>
          <cell r="J18518">
            <v>7</v>
          </cell>
          <cell r="K18518">
            <v>7</v>
          </cell>
          <cell r="L18518">
            <v>6</v>
          </cell>
        </row>
        <row r="18519">
          <cell r="E18519">
            <v>37877</v>
          </cell>
          <cell r="F18519">
            <v>26</v>
          </cell>
          <cell r="G18519">
            <v>28</v>
          </cell>
          <cell r="H18519">
            <v>20</v>
          </cell>
          <cell r="I18519">
            <v>20</v>
          </cell>
          <cell r="J18519">
            <v>17</v>
          </cell>
          <cell r="K18519">
            <v>15</v>
          </cell>
          <cell r="L18519">
            <v>7</v>
          </cell>
        </row>
        <row r="18520">
          <cell r="E18520">
            <v>37878</v>
          </cell>
          <cell r="F18520">
            <v>6</v>
          </cell>
          <cell r="G18520">
            <v>4</v>
          </cell>
          <cell r="H18520">
            <v>7</v>
          </cell>
          <cell r="I18520">
            <v>4</v>
          </cell>
          <cell r="J18520">
            <v>9</v>
          </cell>
          <cell r="K18520">
            <v>7</v>
          </cell>
          <cell r="L18520">
            <v>7</v>
          </cell>
        </row>
        <row r="18521">
          <cell r="E18521">
            <v>37879</v>
          </cell>
          <cell r="F18521">
            <v>0</v>
          </cell>
          <cell r="G18521">
            <v>9</v>
          </cell>
          <cell r="H18521">
            <v>11</v>
          </cell>
          <cell r="I18521">
            <v>11</v>
          </cell>
          <cell r="J18521">
            <v>19</v>
          </cell>
          <cell r="K18521">
            <v>6</v>
          </cell>
          <cell r="L18521">
            <v>15</v>
          </cell>
        </row>
        <row r="18522">
          <cell r="E18522">
            <v>37880</v>
          </cell>
          <cell r="F18522">
            <v>11</v>
          </cell>
          <cell r="G18522">
            <v>11</v>
          </cell>
          <cell r="H18522">
            <v>11</v>
          </cell>
          <cell r="I18522">
            <v>9</v>
          </cell>
          <cell r="J18522">
            <v>11</v>
          </cell>
          <cell r="K18522">
            <v>11</v>
          </cell>
          <cell r="L18522">
            <v>15</v>
          </cell>
        </row>
        <row r="18523">
          <cell r="E18523">
            <v>37881</v>
          </cell>
          <cell r="F18523">
            <v>15</v>
          </cell>
          <cell r="G18523">
            <v>17</v>
          </cell>
          <cell r="H18523">
            <v>19</v>
          </cell>
          <cell r="I18523">
            <v>17</v>
          </cell>
          <cell r="J18523">
            <v>15</v>
          </cell>
          <cell r="K18523">
            <v>11</v>
          </cell>
          <cell r="L18523">
            <v>7</v>
          </cell>
        </row>
        <row r="18524">
          <cell r="E18524">
            <v>37882</v>
          </cell>
          <cell r="F18524">
            <v>19</v>
          </cell>
          <cell r="G18524">
            <v>15</v>
          </cell>
          <cell r="H18524">
            <v>15</v>
          </cell>
          <cell r="I18524">
            <v>17</v>
          </cell>
          <cell r="J18524">
            <v>11</v>
          </cell>
          <cell r="K18524">
            <v>11</v>
          </cell>
          <cell r="L18524">
            <v>13</v>
          </cell>
        </row>
        <row r="18525">
          <cell r="E18525">
            <v>37883</v>
          </cell>
          <cell r="F18525">
            <v>15</v>
          </cell>
          <cell r="G18525">
            <v>13</v>
          </cell>
          <cell r="H18525">
            <v>9</v>
          </cell>
          <cell r="I18525">
            <v>13</v>
          </cell>
          <cell r="J18525">
            <v>0</v>
          </cell>
          <cell r="K18525">
            <v>0</v>
          </cell>
          <cell r="L18525">
            <v>6</v>
          </cell>
        </row>
        <row r="18526">
          <cell r="E18526">
            <v>37884</v>
          </cell>
          <cell r="F18526">
            <v>17</v>
          </cell>
          <cell r="G18526">
            <v>19</v>
          </cell>
          <cell r="H18526">
            <v>17</v>
          </cell>
          <cell r="I18526">
            <v>13</v>
          </cell>
          <cell r="J18526">
            <v>11</v>
          </cell>
          <cell r="K18526">
            <v>6</v>
          </cell>
          <cell r="L18526">
            <v>11</v>
          </cell>
        </row>
        <row r="18527">
          <cell r="E18527">
            <v>37885</v>
          </cell>
          <cell r="F18527">
            <v>13</v>
          </cell>
          <cell r="G18527">
            <v>13</v>
          </cell>
          <cell r="H18527">
            <v>13</v>
          </cell>
          <cell r="I18527">
            <v>13</v>
          </cell>
          <cell r="J18527">
            <v>11</v>
          </cell>
          <cell r="K18527">
            <v>6</v>
          </cell>
          <cell r="L18527">
            <v>7</v>
          </cell>
        </row>
        <row r="18528">
          <cell r="E18528">
            <v>37886</v>
          </cell>
          <cell r="F18528">
            <v>7</v>
          </cell>
          <cell r="G18528">
            <v>7</v>
          </cell>
          <cell r="H18528">
            <v>9</v>
          </cell>
          <cell r="I18528">
            <v>11</v>
          </cell>
          <cell r="J18528">
            <v>13</v>
          </cell>
          <cell r="K18528">
            <v>11</v>
          </cell>
          <cell r="L18528">
            <v>9</v>
          </cell>
        </row>
        <row r="18529">
          <cell r="E18529">
            <v>37887</v>
          </cell>
          <cell r="F18529">
            <v>35</v>
          </cell>
          <cell r="G18529">
            <v>32</v>
          </cell>
          <cell r="H18529">
            <v>35</v>
          </cell>
          <cell r="I18529">
            <v>26</v>
          </cell>
          <cell r="J18529">
            <v>11</v>
          </cell>
          <cell r="K18529">
            <v>13</v>
          </cell>
          <cell r="L18529">
            <v>24</v>
          </cell>
        </row>
        <row r="18530">
          <cell r="E18530">
            <v>37888</v>
          </cell>
          <cell r="F18530">
            <v>9</v>
          </cell>
          <cell r="G18530">
            <v>0</v>
          </cell>
          <cell r="H18530">
            <v>6</v>
          </cell>
          <cell r="I18530">
            <v>0</v>
          </cell>
          <cell r="J18530">
            <v>4</v>
          </cell>
          <cell r="K18530">
            <v>0</v>
          </cell>
          <cell r="L18530">
            <v>4</v>
          </cell>
        </row>
        <row r="18531">
          <cell r="E18531">
            <v>37889</v>
          </cell>
          <cell r="F18531">
            <v>24</v>
          </cell>
          <cell r="G18531">
            <v>9</v>
          </cell>
          <cell r="H18531">
            <v>9</v>
          </cell>
          <cell r="I18531">
            <v>4</v>
          </cell>
          <cell r="J18531">
            <v>0</v>
          </cell>
          <cell r="K18531">
            <v>0</v>
          </cell>
          <cell r="L18531">
            <v>4</v>
          </cell>
        </row>
        <row r="18532">
          <cell r="E18532">
            <v>37890</v>
          </cell>
          <cell r="F18532">
            <v>4</v>
          </cell>
          <cell r="G18532">
            <v>6</v>
          </cell>
          <cell r="H18532">
            <v>6</v>
          </cell>
          <cell r="I18532">
            <v>11</v>
          </cell>
          <cell r="J18532">
            <v>11</v>
          </cell>
          <cell r="K18532">
            <v>6</v>
          </cell>
          <cell r="L18532">
            <v>13</v>
          </cell>
        </row>
        <row r="18533">
          <cell r="E18533">
            <v>37891</v>
          </cell>
          <cell r="F18533">
            <v>6</v>
          </cell>
          <cell r="G18533">
            <v>11</v>
          </cell>
          <cell r="H18533">
            <v>6</v>
          </cell>
          <cell r="I18533">
            <v>4</v>
          </cell>
          <cell r="J18533">
            <v>4</v>
          </cell>
          <cell r="K18533">
            <v>0</v>
          </cell>
          <cell r="L18533">
            <v>6</v>
          </cell>
        </row>
        <row r="18534">
          <cell r="E18534">
            <v>37892</v>
          </cell>
          <cell r="F18534">
            <v>4</v>
          </cell>
          <cell r="G18534">
            <v>7</v>
          </cell>
          <cell r="H18534">
            <v>4</v>
          </cell>
          <cell r="I18534">
            <v>6</v>
          </cell>
          <cell r="J18534">
            <v>6</v>
          </cell>
          <cell r="K18534">
            <v>6</v>
          </cell>
          <cell r="L18534">
            <v>0</v>
          </cell>
        </row>
        <row r="18535">
          <cell r="E18535">
            <v>37893</v>
          </cell>
          <cell r="F18535">
            <v>9</v>
          </cell>
          <cell r="G18535">
            <v>0</v>
          </cell>
          <cell r="H18535">
            <v>7</v>
          </cell>
          <cell r="I18535">
            <v>6</v>
          </cell>
          <cell r="J18535">
            <v>6</v>
          </cell>
          <cell r="K18535">
            <v>0</v>
          </cell>
          <cell r="L18535">
            <v>4</v>
          </cell>
        </row>
        <row r="18536">
          <cell r="E18536">
            <v>37894</v>
          </cell>
          <cell r="F18536">
            <v>6</v>
          </cell>
          <cell r="G18536">
            <v>6</v>
          </cell>
          <cell r="H18536">
            <v>6</v>
          </cell>
          <cell r="I18536">
            <v>0</v>
          </cell>
          <cell r="J18536">
            <v>7</v>
          </cell>
          <cell r="K18536">
            <v>9</v>
          </cell>
          <cell r="L18536">
            <v>4</v>
          </cell>
        </row>
        <row r="18537">
          <cell r="E18537">
            <v>37895</v>
          </cell>
          <cell r="F18537">
            <v>4</v>
          </cell>
          <cell r="G18537">
            <v>0</v>
          </cell>
          <cell r="H18537">
            <v>4</v>
          </cell>
          <cell r="I18537">
            <v>7</v>
          </cell>
          <cell r="J18537">
            <v>6</v>
          </cell>
          <cell r="K18537">
            <v>4</v>
          </cell>
          <cell r="L18537">
            <v>6</v>
          </cell>
        </row>
        <row r="18538">
          <cell r="E18538">
            <v>37896</v>
          </cell>
          <cell r="F18538">
            <v>11</v>
          </cell>
          <cell r="G18538">
            <v>13</v>
          </cell>
          <cell r="H18538">
            <v>11</v>
          </cell>
          <cell r="I18538">
            <v>15</v>
          </cell>
          <cell r="J18538">
            <v>15</v>
          </cell>
          <cell r="K18538">
            <v>13</v>
          </cell>
          <cell r="L18538">
            <v>11</v>
          </cell>
        </row>
        <row r="18539">
          <cell r="E18539">
            <v>37897</v>
          </cell>
          <cell r="F18539">
            <v>0</v>
          </cell>
          <cell r="G18539">
            <v>4</v>
          </cell>
          <cell r="H18539">
            <v>15</v>
          </cell>
          <cell r="I18539">
            <v>6</v>
          </cell>
          <cell r="J18539">
            <v>0</v>
          </cell>
          <cell r="K18539">
            <v>0</v>
          </cell>
          <cell r="L18539">
            <v>0</v>
          </cell>
        </row>
        <row r="18540">
          <cell r="E18540">
            <v>37898</v>
          </cell>
          <cell r="F18540">
            <v>4</v>
          </cell>
          <cell r="G18540">
            <v>0</v>
          </cell>
          <cell r="H18540">
            <v>6</v>
          </cell>
          <cell r="I18540">
            <v>0</v>
          </cell>
          <cell r="J18540">
            <v>0</v>
          </cell>
          <cell r="K18540">
            <v>11</v>
          </cell>
          <cell r="L18540">
            <v>9</v>
          </cell>
        </row>
        <row r="18541">
          <cell r="E18541">
            <v>37899</v>
          </cell>
          <cell r="F18541">
            <v>9</v>
          </cell>
          <cell r="G18541">
            <v>11</v>
          </cell>
          <cell r="H18541">
            <v>4</v>
          </cell>
          <cell r="I18541">
            <v>6</v>
          </cell>
          <cell r="J18541">
            <v>7</v>
          </cell>
          <cell r="K18541">
            <v>6</v>
          </cell>
          <cell r="L18541">
            <v>9</v>
          </cell>
        </row>
        <row r="18542">
          <cell r="E18542">
            <v>37900</v>
          </cell>
          <cell r="F18542">
            <v>0</v>
          </cell>
          <cell r="G18542">
            <v>4</v>
          </cell>
          <cell r="H18542">
            <v>4</v>
          </cell>
          <cell r="I18542">
            <v>9</v>
          </cell>
          <cell r="J18542">
            <v>4</v>
          </cell>
          <cell r="K18542">
            <v>0</v>
          </cell>
          <cell r="L18542">
            <v>4</v>
          </cell>
        </row>
        <row r="18543">
          <cell r="E18543">
            <v>37901</v>
          </cell>
          <cell r="F18543">
            <v>4</v>
          </cell>
          <cell r="G18543">
            <v>6</v>
          </cell>
          <cell r="H18543">
            <v>0</v>
          </cell>
          <cell r="I18543">
            <v>4</v>
          </cell>
          <cell r="J18543">
            <v>0</v>
          </cell>
          <cell r="K18543">
            <v>0</v>
          </cell>
          <cell r="L18543">
            <v>4</v>
          </cell>
        </row>
        <row r="18544">
          <cell r="E18544">
            <v>37902</v>
          </cell>
          <cell r="F18544">
            <v>7</v>
          </cell>
          <cell r="G18544">
            <v>6</v>
          </cell>
          <cell r="H18544">
            <v>0</v>
          </cell>
          <cell r="I18544">
            <v>9</v>
          </cell>
          <cell r="J18544">
            <v>6</v>
          </cell>
          <cell r="K18544">
            <v>6</v>
          </cell>
          <cell r="L18544">
            <v>0</v>
          </cell>
        </row>
        <row r="18545">
          <cell r="E18545">
            <v>37903</v>
          </cell>
          <cell r="F18545">
            <v>11</v>
          </cell>
          <cell r="G18545">
            <v>13</v>
          </cell>
          <cell r="H18545">
            <v>6</v>
          </cell>
          <cell r="I18545">
            <v>44</v>
          </cell>
          <cell r="J18545">
            <v>24</v>
          </cell>
          <cell r="K18545">
            <v>9</v>
          </cell>
          <cell r="L18545">
            <v>7</v>
          </cell>
        </row>
        <row r="18546">
          <cell r="E18546">
            <v>37904</v>
          </cell>
          <cell r="F18546">
            <v>7</v>
          </cell>
          <cell r="G18546">
            <v>24</v>
          </cell>
          <cell r="H18546">
            <v>32</v>
          </cell>
          <cell r="I18546">
            <v>30</v>
          </cell>
          <cell r="J18546">
            <v>32</v>
          </cell>
          <cell r="K18546">
            <v>28</v>
          </cell>
          <cell r="L18546">
            <v>26</v>
          </cell>
        </row>
        <row r="18547">
          <cell r="E18547">
            <v>37905</v>
          </cell>
          <cell r="F18547">
            <v>13</v>
          </cell>
          <cell r="G18547">
            <v>19</v>
          </cell>
          <cell r="H18547">
            <v>6</v>
          </cell>
          <cell r="I18547">
            <v>6</v>
          </cell>
          <cell r="J18547">
            <v>9</v>
          </cell>
          <cell r="K18547">
            <v>6</v>
          </cell>
          <cell r="L18547">
            <v>4</v>
          </cell>
        </row>
        <row r="18548">
          <cell r="E18548">
            <v>37906</v>
          </cell>
          <cell r="F18548">
            <v>6</v>
          </cell>
          <cell r="G18548">
            <v>13</v>
          </cell>
          <cell r="H18548">
            <v>7</v>
          </cell>
          <cell r="I18548">
            <v>4</v>
          </cell>
          <cell r="J18548">
            <v>6</v>
          </cell>
          <cell r="K18548">
            <v>4</v>
          </cell>
          <cell r="L18548">
            <v>4</v>
          </cell>
        </row>
        <row r="18549">
          <cell r="E18549">
            <v>37907</v>
          </cell>
          <cell r="F18549">
            <v>13</v>
          </cell>
          <cell r="G18549">
            <v>13</v>
          </cell>
          <cell r="H18549">
            <v>13</v>
          </cell>
          <cell r="I18549">
            <v>7</v>
          </cell>
          <cell r="J18549">
            <v>7</v>
          </cell>
          <cell r="K18549">
            <v>13</v>
          </cell>
          <cell r="L18549">
            <v>19</v>
          </cell>
        </row>
        <row r="18550">
          <cell r="E18550">
            <v>37908</v>
          </cell>
          <cell r="F18550">
            <v>0</v>
          </cell>
          <cell r="G18550">
            <v>4</v>
          </cell>
          <cell r="H18550">
            <v>4</v>
          </cell>
          <cell r="I18550">
            <v>0</v>
          </cell>
          <cell r="J18550">
            <v>4</v>
          </cell>
          <cell r="K18550">
            <v>0</v>
          </cell>
          <cell r="L18550">
            <v>6</v>
          </cell>
        </row>
        <row r="18551">
          <cell r="E18551">
            <v>37909</v>
          </cell>
          <cell r="F18551">
            <v>13</v>
          </cell>
          <cell r="G18551">
            <v>13</v>
          </cell>
          <cell r="H18551">
            <v>11</v>
          </cell>
          <cell r="I18551">
            <v>9</v>
          </cell>
          <cell r="J18551">
            <v>6</v>
          </cell>
          <cell r="K18551">
            <v>11</v>
          </cell>
          <cell r="L18551">
            <v>4</v>
          </cell>
        </row>
        <row r="18552">
          <cell r="E18552">
            <v>37910</v>
          </cell>
          <cell r="F18552">
            <v>15</v>
          </cell>
          <cell r="G18552">
            <v>20</v>
          </cell>
          <cell r="H18552">
            <v>20</v>
          </cell>
          <cell r="I18552">
            <v>7</v>
          </cell>
          <cell r="J18552">
            <v>17</v>
          </cell>
          <cell r="K18552">
            <v>15</v>
          </cell>
          <cell r="L18552">
            <v>11</v>
          </cell>
        </row>
        <row r="18553">
          <cell r="E18553">
            <v>37911</v>
          </cell>
          <cell r="F18553">
            <v>6</v>
          </cell>
          <cell r="G18553">
            <v>4</v>
          </cell>
          <cell r="H18553">
            <v>17</v>
          </cell>
          <cell r="I18553">
            <v>0</v>
          </cell>
          <cell r="J18553">
            <v>0</v>
          </cell>
          <cell r="K18553">
            <v>9</v>
          </cell>
          <cell r="L18553">
            <v>20</v>
          </cell>
        </row>
        <row r="18554">
          <cell r="E18554">
            <v>37912</v>
          </cell>
          <cell r="F18554">
            <v>7</v>
          </cell>
          <cell r="G18554">
            <v>9</v>
          </cell>
          <cell r="H18554">
            <v>0</v>
          </cell>
          <cell r="I18554">
            <v>0</v>
          </cell>
          <cell r="J18554">
            <v>13</v>
          </cell>
          <cell r="K18554">
            <v>4</v>
          </cell>
          <cell r="L18554">
            <v>0</v>
          </cell>
        </row>
        <row r="18555">
          <cell r="E18555">
            <v>37913</v>
          </cell>
          <cell r="F18555">
            <v>7</v>
          </cell>
          <cell r="G18555">
            <v>6</v>
          </cell>
          <cell r="H18555">
            <v>7</v>
          </cell>
          <cell r="I18555">
            <v>11</v>
          </cell>
          <cell r="J18555">
            <v>9</v>
          </cell>
          <cell r="K18555">
            <v>6</v>
          </cell>
          <cell r="L18555">
            <v>0</v>
          </cell>
        </row>
        <row r="18556">
          <cell r="E18556">
            <v>37914</v>
          </cell>
          <cell r="F18556">
            <v>13</v>
          </cell>
          <cell r="G18556">
            <v>7</v>
          </cell>
          <cell r="H18556">
            <v>6</v>
          </cell>
          <cell r="I18556">
            <v>9</v>
          </cell>
          <cell r="J18556">
            <v>6</v>
          </cell>
          <cell r="K18556">
            <v>11</v>
          </cell>
          <cell r="L18556">
            <v>7</v>
          </cell>
        </row>
        <row r="18557">
          <cell r="E18557">
            <v>37915</v>
          </cell>
          <cell r="F18557">
            <v>13</v>
          </cell>
          <cell r="G18557">
            <v>15</v>
          </cell>
          <cell r="H18557">
            <v>22</v>
          </cell>
          <cell r="I18557">
            <v>4</v>
          </cell>
          <cell r="J18557">
            <v>7</v>
          </cell>
          <cell r="K18557">
            <v>9</v>
          </cell>
          <cell r="L18557">
            <v>11</v>
          </cell>
        </row>
        <row r="18558">
          <cell r="E18558">
            <v>37916</v>
          </cell>
          <cell r="F18558">
            <v>11</v>
          </cell>
          <cell r="G18558">
            <v>4</v>
          </cell>
          <cell r="H18558">
            <v>4</v>
          </cell>
          <cell r="I18558">
            <v>0</v>
          </cell>
          <cell r="J18558">
            <v>0</v>
          </cell>
          <cell r="K18558">
            <v>6</v>
          </cell>
          <cell r="L18558">
            <v>0</v>
          </cell>
        </row>
        <row r="18559">
          <cell r="E18559">
            <v>37917</v>
          </cell>
          <cell r="F18559">
            <v>13</v>
          </cell>
          <cell r="G18559">
            <v>13</v>
          </cell>
          <cell r="H18559">
            <v>4</v>
          </cell>
          <cell r="I18559">
            <v>6</v>
          </cell>
          <cell r="J18559">
            <v>9</v>
          </cell>
          <cell r="K18559">
            <v>17</v>
          </cell>
          <cell r="L18559">
            <v>9</v>
          </cell>
        </row>
        <row r="18560">
          <cell r="E18560">
            <v>37918</v>
          </cell>
          <cell r="F18560">
            <v>17</v>
          </cell>
          <cell r="G18560">
            <v>11</v>
          </cell>
          <cell r="H18560">
            <v>15</v>
          </cell>
          <cell r="I18560">
            <v>15</v>
          </cell>
          <cell r="J18560">
            <v>17</v>
          </cell>
          <cell r="K18560">
            <v>4</v>
          </cell>
          <cell r="L18560">
            <v>26</v>
          </cell>
        </row>
        <row r="18561">
          <cell r="E18561">
            <v>37919</v>
          </cell>
          <cell r="F18561">
            <v>13</v>
          </cell>
          <cell r="G18561">
            <v>9</v>
          </cell>
          <cell r="H18561">
            <v>9</v>
          </cell>
          <cell r="I18561">
            <v>9</v>
          </cell>
          <cell r="J18561">
            <v>11</v>
          </cell>
          <cell r="K18561">
            <v>11</v>
          </cell>
          <cell r="L18561">
            <v>11</v>
          </cell>
        </row>
        <row r="18562">
          <cell r="E18562">
            <v>37920</v>
          </cell>
          <cell r="F18562">
            <v>41</v>
          </cell>
          <cell r="G18562">
            <v>39</v>
          </cell>
          <cell r="H18562">
            <v>39</v>
          </cell>
          <cell r="I18562">
            <v>44</v>
          </cell>
          <cell r="J18562">
            <v>32</v>
          </cell>
          <cell r="K18562">
            <v>15</v>
          </cell>
          <cell r="L18562">
            <v>11</v>
          </cell>
        </row>
        <row r="18563">
          <cell r="E18563">
            <v>37921</v>
          </cell>
          <cell r="F18563">
            <v>32</v>
          </cell>
          <cell r="G18563">
            <v>0</v>
          </cell>
          <cell r="H18563">
            <v>24</v>
          </cell>
          <cell r="I18563">
            <v>13</v>
          </cell>
          <cell r="J18563">
            <v>9</v>
          </cell>
          <cell r="K18563">
            <v>19</v>
          </cell>
          <cell r="L18563">
            <v>26</v>
          </cell>
        </row>
        <row r="18564">
          <cell r="E18564">
            <v>37922</v>
          </cell>
          <cell r="F18564">
            <v>7</v>
          </cell>
          <cell r="G18564">
            <v>6</v>
          </cell>
          <cell r="H18564">
            <v>7</v>
          </cell>
          <cell r="I18564">
            <v>9</v>
          </cell>
          <cell r="J18564">
            <v>6</v>
          </cell>
          <cell r="K18564">
            <v>11</v>
          </cell>
          <cell r="L18564">
            <v>11</v>
          </cell>
        </row>
        <row r="18565">
          <cell r="E18565">
            <v>37923</v>
          </cell>
          <cell r="F18565">
            <v>46</v>
          </cell>
          <cell r="G18565">
            <v>50</v>
          </cell>
          <cell r="H18565">
            <v>48</v>
          </cell>
          <cell r="I18565">
            <v>43</v>
          </cell>
          <cell r="J18565">
            <v>43</v>
          </cell>
          <cell r="K18565">
            <v>43</v>
          </cell>
          <cell r="L18565">
            <v>46</v>
          </cell>
        </row>
        <row r="18566">
          <cell r="E18566">
            <v>37924</v>
          </cell>
          <cell r="F18566">
            <v>44</v>
          </cell>
          <cell r="G18566">
            <v>32</v>
          </cell>
          <cell r="H18566">
            <v>39</v>
          </cell>
          <cell r="I18566">
            <v>35</v>
          </cell>
          <cell r="J18566">
            <v>41</v>
          </cell>
          <cell r="K18566">
            <v>32</v>
          </cell>
          <cell r="L18566">
            <v>33</v>
          </cell>
        </row>
        <row r="18567">
          <cell r="E18567">
            <v>37925</v>
          </cell>
          <cell r="F18567">
            <v>9</v>
          </cell>
          <cell r="G18567">
            <v>7</v>
          </cell>
          <cell r="H18567">
            <v>4</v>
          </cell>
          <cell r="I18567">
            <v>11</v>
          </cell>
          <cell r="J18567">
            <v>11</v>
          </cell>
          <cell r="K18567">
            <v>13</v>
          </cell>
          <cell r="L18567">
            <v>11</v>
          </cell>
        </row>
        <row r="18568">
          <cell r="E18568">
            <v>37926</v>
          </cell>
          <cell r="F18568">
            <v>11</v>
          </cell>
          <cell r="G18568">
            <v>7</v>
          </cell>
          <cell r="H18568">
            <v>7</v>
          </cell>
          <cell r="I18568">
            <v>7</v>
          </cell>
          <cell r="J18568">
            <v>11</v>
          </cell>
          <cell r="K18568">
            <v>13</v>
          </cell>
          <cell r="L18568">
            <v>9</v>
          </cell>
        </row>
        <row r="18569">
          <cell r="E18569">
            <v>37927</v>
          </cell>
          <cell r="F18569">
            <v>11</v>
          </cell>
          <cell r="G18569">
            <v>11</v>
          </cell>
          <cell r="H18569">
            <v>7</v>
          </cell>
          <cell r="I18569">
            <v>17</v>
          </cell>
          <cell r="J18569">
            <v>11</v>
          </cell>
          <cell r="K18569">
            <v>15</v>
          </cell>
          <cell r="L18569">
            <v>7</v>
          </cell>
        </row>
        <row r="18570">
          <cell r="E18570">
            <v>37928</v>
          </cell>
          <cell r="F18570">
            <v>4</v>
          </cell>
          <cell r="G18570">
            <v>7</v>
          </cell>
          <cell r="H18570">
            <v>6</v>
          </cell>
          <cell r="I18570">
            <v>4</v>
          </cell>
          <cell r="J18570">
            <v>4</v>
          </cell>
          <cell r="K18570">
            <v>6</v>
          </cell>
          <cell r="L18570">
            <v>7</v>
          </cell>
        </row>
        <row r="18571">
          <cell r="E18571">
            <v>37929</v>
          </cell>
          <cell r="F18571">
            <v>9</v>
          </cell>
          <cell r="G18571">
            <v>9</v>
          </cell>
          <cell r="H18571">
            <v>13</v>
          </cell>
          <cell r="I18571">
            <v>7</v>
          </cell>
          <cell r="J18571">
            <v>13</v>
          </cell>
          <cell r="K18571">
            <v>11</v>
          </cell>
          <cell r="L18571">
            <v>11</v>
          </cell>
        </row>
        <row r="18572">
          <cell r="E18572">
            <v>37930</v>
          </cell>
          <cell r="F18572">
            <v>11</v>
          </cell>
          <cell r="G18572">
            <v>13</v>
          </cell>
          <cell r="H18572">
            <v>13</v>
          </cell>
          <cell r="I18572">
            <v>15</v>
          </cell>
          <cell r="J18572">
            <v>9</v>
          </cell>
          <cell r="K18572">
            <v>9</v>
          </cell>
          <cell r="L18572">
            <v>11</v>
          </cell>
        </row>
        <row r="18573">
          <cell r="E18573">
            <v>37931</v>
          </cell>
          <cell r="F18573">
            <v>15</v>
          </cell>
          <cell r="G18573">
            <v>0</v>
          </cell>
          <cell r="H18573">
            <v>11</v>
          </cell>
          <cell r="I18573">
            <v>7</v>
          </cell>
          <cell r="J18573">
            <v>7</v>
          </cell>
          <cell r="K18573">
            <v>4</v>
          </cell>
          <cell r="L18573">
            <v>0</v>
          </cell>
        </row>
        <row r="18574">
          <cell r="E18574">
            <v>37932</v>
          </cell>
          <cell r="F18574">
            <v>6</v>
          </cell>
          <cell r="G18574">
            <v>4</v>
          </cell>
          <cell r="H18574">
            <v>6</v>
          </cell>
          <cell r="I18574">
            <v>0</v>
          </cell>
          <cell r="J18574">
            <v>0</v>
          </cell>
          <cell r="K18574">
            <v>0</v>
          </cell>
          <cell r="L18574">
            <v>6</v>
          </cell>
        </row>
        <row r="18575">
          <cell r="E18575">
            <v>37933</v>
          </cell>
          <cell r="F18575">
            <v>0</v>
          </cell>
          <cell r="G18575">
            <v>11</v>
          </cell>
          <cell r="H18575">
            <v>6</v>
          </cell>
          <cell r="I18575">
            <v>4</v>
          </cell>
          <cell r="J18575">
            <v>9</v>
          </cell>
          <cell r="K18575">
            <v>4</v>
          </cell>
          <cell r="L18575">
            <v>13</v>
          </cell>
        </row>
        <row r="18576">
          <cell r="E18576">
            <v>37934</v>
          </cell>
          <cell r="F18576">
            <v>4</v>
          </cell>
          <cell r="G18576">
            <v>0</v>
          </cell>
          <cell r="H18576">
            <v>0</v>
          </cell>
          <cell r="I18576">
            <v>0</v>
          </cell>
          <cell r="J18576">
            <v>6</v>
          </cell>
          <cell r="K18576">
            <v>0</v>
          </cell>
          <cell r="L18576">
            <v>0</v>
          </cell>
        </row>
        <row r="18577">
          <cell r="E18577">
            <v>37935</v>
          </cell>
          <cell r="F18577">
            <v>19</v>
          </cell>
          <cell r="G18577">
            <v>11</v>
          </cell>
          <cell r="H18577">
            <v>13</v>
          </cell>
          <cell r="I18577">
            <v>9</v>
          </cell>
          <cell r="J18577">
            <v>0</v>
          </cell>
          <cell r="K18577">
            <v>4</v>
          </cell>
          <cell r="L18577">
            <v>6</v>
          </cell>
        </row>
        <row r="18578">
          <cell r="E18578">
            <v>37936</v>
          </cell>
          <cell r="F18578">
            <v>13</v>
          </cell>
          <cell r="G18578">
            <v>11</v>
          </cell>
          <cell r="H18578">
            <v>11</v>
          </cell>
          <cell r="I18578">
            <v>4</v>
          </cell>
          <cell r="J18578">
            <v>4</v>
          </cell>
          <cell r="K18578">
            <v>6</v>
          </cell>
          <cell r="L18578">
            <v>13</v>
          </cell>
        </row>
        <row r="18579">
          <cell r="E18579">
            <v>37937</v>
          </cell>
          <cell r="F18579">
            <v>6</v>
          </cell>
          <cell r="G18579">
            <v>9</v>
          </cell>
          <cell r="H18579">
            <v>11</v>
          </cell>
          <cell r="I18579">
            <v>13</v>
          </cell>
          <cell r="J18579">
            <v>6</v>
          </cell>
          <cell r="K18579">
            <v>9</v>
          </cell>
          <cell r="L18579">
            <v>9</v>
          </cell>
        </row>
        <row r="18580">
          <cell r="E18580">
            <v>37938</v>
          </cell>
          <cell r="F18580">
            <v>28</v>
          </cell>
          <cell r="G18580">
            <v>30</v>
          </cell>
          <cell r="H18580">
            <v>17</v>
          </cell>
          <cell r="I18580">
            <v>11</v>
          </cell>
          <cell r="J18580">
            <v>11</v>
          </cell>
          <cell r="K18580">
            <v>19</v>
          </cell>
          <cell r="L18580">
            <v>17</v>
          </cell>
        </row>
        <row r="18581">
          <cell r="E18581">
            <v>37939</v>
          </cell>
          <cell r="F18581">
            <v>4</v>
          </cell>
          <cell r="G18581">
            <v>6</v>
          </cell>
          <cell r="H18581">
            <v>9</v>
          </cell>
          <cell r="I18581">
            <v>6</v>
          </cell>
          <cell r="J18581">
            <v>19</v>
          </cell>
          <cell r="K18581">
            <v>11</v>
          </cell>
          <cell r="L18581">
            <v>35</v>
          </cell>
        </row>
        <row r="18582">
          <cell r="E18582">
            <v>37940</v>
          </cell>
          <cell r="F18582">
            <v>7</v>
          </cell>
          <cell r="G18582">
            <v>6</v>
          </cell>
          <cell r="H18582">
            <v>11</v>
          </cell>
          <cell r="I18582">
            <v>6</v>
          </cell>
          <cell r="J18582">
            <v>9</v>
          </cell>
          <cell r="K18582">
            <v>0</v>
          </cell>
          <cell r="L18582">
            <v>4</v>
          </cell>
        </row>
        <row r="18583">
          <cell r="E18583">
            <v>37941</v>
          </cell>
          <cell r="F18583">
            <v>9</v>
          </cell>
          <cell r="G18583">
            <v>9</v>
          </cell>
          <cell r="H18583">
            <v>17</v>
          </cell>
          <cell r="I18583">
            <v>22</v>
          </cell>
          <cell r="J18583">
            <v>11</v>
          </cell>
          <cell r="K18583">
            <v>11</v>
          </cell>
          <cell r="L18583">
            <v>9</v>
          </cell>
        </row>
        <row r="18584">
          <cell r="E18584">
            <v>37942</v>
          </cell>
          <cell r="F18584">
            <v>4</v>
          </cell>
          <cell r="G18584">
            <v>4</v>
          </cell>
          <cell r="H18584">
            <v>24</v>
          </cell>
          <cell r="I18584">
            <v>19</v>
          </cell>
          <cell r="J18584">
            <v>6</v>
          </cell>
          <cell r="K18584">
            <v>15</v>
          </cell>
          <cell r="L18584">
            <v>19</v>
          </cell>
        </row>
        <row r="18585">
          <cell r="E18585">
            <v>37943</v>
          </cell>
          <cell r="F18585">
            <v>11</v>
          </cell>
          <cell r="G18585">
            <v>7</v>
          </cell>
          <cell r="H18585">
            <v>15</v>
          </cell>
          <cell r="I18585">
            <v>15</v>
          </cell>
          <cell r="J18585">
            <v>20</v>
          </cell>
          <cell r="K18585">
            <v>22</v>
          </cell>
          <cell r="L18585">
            <v>24</v>
          </cell>
        </row>
        <row r="18586">
          <cell r="E18586">
            <v>37944</v>
          </cell>
          <cell r="F18586">
            <v>11</v>
          </cell>
          <cell r="G18586">
            <v>17</v>
          </cell>
          <cell r="H18586">
            <v>26</v>
          </cell>
          <cell r="I18586">
            <v>19</v>
          </cell>
          <cell r="J18586">
            <v>17</v>
          </cell>
          <cell r="K18586">
            <v>24</v>
          </cell>
          <cell r="L18586">
            <v>17</v>
          </cell>
        </row>
        <row r="18587">
          <cell r="E18587">
            <v>37945</v>
          </cell>
          <cell r="F18587">
            <v>19</v>
          </cell>
          <cell r="G18587">
            <v>15</v>
          </cell>
          <cell r="H18587">
            <v>30</v>
          </cell>
          <cell r="I18587">
            <v>24</v>
          </cell>
          <cell r="J18587">
            <v>19</v>
          </cell>
          <cell r="K18587">
            <v>19</v>
          </cell>
          <cell r="L18587">
            <v>15</v>
          </cell>
        </row>
        <row r="18588">
          <cell r="E18588">
            <v>37946</v>
          </cell>
          <cell r="F18588">
            <v>15</v>
          </cell>
          <cell r="G18588">
            <v>15</v>
          </cell>
          <cell r="H18588">
            <v>13</v>
          </cell>
          <cell r="I18588">
            <v>9</v>
          </cell>
          <cell r="J18588">
            <v>6</v>
          </cell>
          <cell r="K18588">
            <v>6</v>
          </cell>
          <cell r="L18588">
            <v>4</v>
          </cell>
        </row>
        <row r="18589">
          <cell r="E18589">
            <v>37947</v>
          </cell>
          <cell r="F18589">
            <v>9</v>
          </cell>
          <cell r="G18589">
            <v>11</v>
          </cell>
          <cell r="H18589">
            <v>9</v>
          </cell>
          <cell r="I18589">
            <v>13</v>
          </cell>
          <cell r="J18589">
            <v>11</v>
          </cell>
          <cell r="K18589">
            <v>11</v>
          </cell>
          <cell r="L18589">
            <v>9</v>
          </cell>
        </row>
        <row r="18590">
          <cell r="E18590">
            <v>37948</v>
          </cell>
          <cell r="F18590">
            <v>15</v>
          </cell>
          <cell r="G18590">
            <v>7</v>
          </cell>
          <cell r="H18590">
            <v>11</v>
          </cell>
          <cell r="I18590">
            <v>7</v>
          </cell>
          <cell r="J18590">
            <v>4</v>
          </cell>
          <cell r="K18590">
            <v>15</v>
          </cell>
          <cell r="L18590">
            <v>19</v>
          </cell>
        </row>
        <row r="18591">
          <cell r="E18591">
            <v>37949</v>
          </cell>
          <cell r="F18591">
            <v>19</v>
          </cell>
          <cell r="G18591">
            <v>19</v>
          </cell>
          <cell r="H18591">
            <v>13</v>
          </cell>
          <cell r="I18591">
            <v>0</v>
          </cell>
          <cell r="J18591">
            <v>6</v>
          </cell>
          <cell r="K18591">
            <v>9</v>
          </cell>
          <cell r="L18591">
            <v>6</v>
          </cell>
        </row>
        <row r="18592">
          <cell r="E18592">
            <v>37950</v>
          </cell>
          <cell r="F18592">
            <v>33</v>
          </cell>
          <cell r="G18592">
            <v>37</v>
          </cell>
          <cell r="H18592">
            <v>33</v>
          </cell>
          <cell r="I18592">
            <v>26</v>
          </cell>
          <cell r="J18592">
            <v>22</v>
          </cell>
          <cell r="K18592">
            <v>24</v>
          </cell>
          <cell r="L18592">
            <v>15</v>
          </cell>
        </row>
        <row r="18593">
          <cell r="E18593">
            <v>37951</v>
          </cell>
          <cell r="F18593">
            <v>13</v>
          </cell>
          <cell r="G18593">
            <v>9</v>
          </cell>
          <cell r="H18593">
            <v>6</v>
          </cell>
          <cell r="I18593">
            <v>24</v>
          </cell>
          <cell r="J18593">
            <v>28</v>
          </cell>
          <cell r="K18593">
            <v>26</v>
          </cell>
          <cell r="L18593">
            <v>19</v>
          </cell>
        </row>
        <row r="18594">
          <cell r="E18594">
            <v>37952</v>
          </cell>
          <cell r="F18594">
            <v>4</v>
          </cell>
          <cell r="G18594">
            <v>6</v>
          </cell>
          <cell r="H18594">
            <v>9</v>
          </cell>
          <cell r="I18594">
            <v>7</v>
          </cell>
          <cell r="J18594">
            <v>26</v>
          </cell>
          <cell r="K18594">
            <v>26</v>
          </cell>
          <cell r="L18594">
            <v>19</v>
          </cell>
        </row>
        <row r="18595">
          <cell r="E18595">
            <v>37953</v>
          </cell>
          <cell r="F18595">
            <v>6</v>
          </cell>
          <cell r="G18595">
            <v>13</v>
          </cell>
          <cell r="H18595">
            <v>22</v>
          </cell>
          <cell r="I18595">
            <v>13</v>
          </cell>
          <cell r="J18595">
            <v>24</v>
          </cell>
          <cell r="K18595">
            <v>22</v>
          </cell>
          <cell r="L18595">
            <v>19</v>
          </cell>
        </row>
        <row r="18596">
          <cell r="E18596">
            <v>37954</v>
          </cell>
          <cell r="F18596">
            <v>22</v>
          </cell>
          <cell r="G18596">
            <v>15</v>
          </cell>
          <cell r="H18596">
            <v>7</v>
          </cell>
          <cell r="I18596">
            <v>4</v>
          </cell>
          <cell r="J18596">
            <v>4</v>
          </cell>
          <cell r="K18596">
            <v>7</v>
          </cell>
          <cell r="L18596">
            <v>7</v>
          </cell>
        </row>
        <row r="18597">
          <cell r="E18597">
            <v>37955</v>
          </cell>
          <cell r="F18597">
            <v>6</v>
          </cell>
          <cell r="G18597">
            <v>9</v>
          </cell>
          <cell r="H18597">
            <v>7</v>
          </cell>
          <cell r="I18597">
            <v>6</v>
          </cell>
          <cell r="J18597">
            <v>11</v>
          </cell>
          <cell r="K18597">
            <v>15</v>
          </cell>
          <cell r="L18597">
            <v>26</v>
          </cell>
        </row>
        <row r="18598">
          <cell r="E18598">
            <v>37956</v>
          </cell>
          <cell r="F18598">
            <v>4</v>
          </cell>
          <cell r="G18598">
            <v>7</v>
          </cell>
          <cell r="H18598">
            <v>0</v>
          </cell>
          <cell r="I18598">
            <v>7</v>
          </cell>
          <cell r="J18598">
            <v>17</v>
          </cell>
          <cell r="K18598">
            <v>7</v>
          </cell>
          <cell r="L18598">
            <v>4</v>
          </cell>
        </row>
        <row r="18599">
          <cell r="E18599">
            <v>37957</v>
          </cell>
          <cell r="F18599">
            <v>9</v>
          </cell>
          <cell r="G18599">
            <v>9</v>
          </cell>
          <cell r="H18599">
            <v>0</v>
          </cell>
          <cell r="I18599">
            <v>4</v>
          </cell>
          <cell r="J18599">
            <v>4</v>
          </cell>
          <cell r="K18599">
            <v>9</v>
          </cell>
          <cell r="L18599">
            <v>6</v>
          </cell>
        </row>
        <row r="18600">
          <cell r="E18600">
            <v>37958</v>
          </cell>
          <cell r="F18600">
            <v>0</v>
          </cell>
          <cell r="G18600">
            <v>9</v>
          </cell>
          <cell r="H18600">
            <v>7</v>
          </cell>
          <cell r="I18600">
            <v>9</v>
          </cell>
          <cell r="J18600">
            <v>13</v>
          </cell>
          <cell r="K18600">
            <v>7</v>
          </cell>
          <cell r="L18600">
            <v>6</v>
          </cell>
        </row>
        <row r="18601">
          <cell r="E18601">
            <v>37959</v>
          </cell>
          <cell r="F18601">
            <v>22</v>
          </cell>
          <cell r="G18601">
            <v>19</v>
          </cell>
          <cell r="H18601">
            <v>13</v>
          </cell>
          <cell r="I18601">
            <v>15</v>
          </cell>
          <cell r="J18601">
            <v>0</v>
          </cell>
          <cell r="K18601">
            <v>6</v>
          </cell>
          <cell r="L18601">
            <v>4</v>
          </cell>
        </row>
        <row r="18602">
          <cell r="E18602">
            <v>37960</v>
          </cell>
          <cell r="F18602">
            <v>39</v>
          </cell>
          <cell r="G18602">
            <v>46</v>
          </cell>
          <cell r="H18602">
            <v>41</v>
          </cell>
          <cell r="I18602">
            <v>32</v>
          </cell>
          <cell r="J18602">
            <v>33</v>
          </cell>
          <cell r="K18602">
            <v>32</v>
          </cell>
          <cell r="L18602">
            <v>20</v>
          </cell>
        </row>
        <row r="18603">
          <cell r="E18603">
            <v>37961</v>
          </cell>
          <cell r="F18603">
            <v>7</v>
          </cell>
          <cell r="G18603">
            <v>9</v>
          </cell>
          <cell r="H18603">
            <v>4</v>
          </cell>
          <cell r="I18603">
            <v>6</v>
          </cell>
          <cell r="J18603">
            <v>9</v>
          </cell>
          <cell r="K18603">
            <v>6</v>
          </cell>
          <cell r="L18603">
            <v>13</v>
          </cell>
        </row>
        <row r="18604">
          <cell r="E18604">
            <v>37962</v>
          </cell>
          <cell r="F18604">
            <v>19</v>
          </cell>
          <cell r="G18604">
            <v>28</v>
          </cell>
          <cell r="H18604">
            <v>13</v>
          </cell>
          <cell r="I18604">
            <v>7</v>
          </cell>
          <cell r="J18604">
            <v>11</v>
          </cell>
          <cell r="K18604">
            <v>7</v>
          </cell>
          <cell r="L18604">
            <v>4</v>
          </cell>
        </row>
        <row r="18605">
          <cell r="E18605">
            <v>37963</v>
          </cell>
          <cell r="F18605">
            <v>0</v>
          </cell>
          <cell r="G18605">
            <v>0</v>
          </cell>
          <cell r="H18605">
            <v>6</v>
          </cell>
          <cell r="I18605">
            <v>7</v>
          </cell>
          <cell r="J18605">
            <v>7</v>
          </cell>
          <cell r="K18605">
            <v>11</v>
          </cell>
          <cell r="L18605">
            <v>7</v>
          </cell>
        </row>
        <row r="18606">
          <cell r="E18606">
            <v>37964</v>
          </cell>
          <cell r="F18606">
            <v>0</v>
          </cell>
          <cell r="G18606">
            <v>0</v>
          </cell>
          <cell r="H18606">
            <v>0</v>
          </cell>
          <cell r="I18606">
            <v>4</v>
          </cell>
          <cell r="J18606">
            <v>4</v>
          </cell>
          <cell r="K18606">
            <v>6</v>
          </cell>
          <cell r="L18606">
            <v>6</v>
          </cell>
        </row>
        <row r="18607">
          <cell r="E18607">
            <v>37965</v>
          </cell>
          <cell r="F18607">
            <v>6</v>
          </cell>
          <cell r="G18607">
            <v>4</v>
          </cell>
          <cell r="H18607">
            <v>4</v>
          </cell>
          <cell r="I18607">
            <v>7</v>
          </cell>
          <cell r="J18607">
            <v>4</v>
          </cell>
          <cell r="K18607">
            <v>4</v>
          </cell>
          <cell r="L18607">
            <v>6</v>
          </cell>
        </row>
        <row r="18608">
          <cell r="E18608">
            <v>37966</v>
          </cell>
          <cell r="F18608">
            <v>13</v>
          </cell>
          <cell r="G18608">
            <v>9</v>
          </cell>
          <cell r="H18608">
            <v>11</v>
          </cell>
          <cell r="I18608">
            <v>7</v>
          </cell>
          <cell r="J18608">
            <v>0</v>
          </cell>
          <cell r="K18608">
            <v>0</v>
          </cell>
          <cell r="L18608">
            <v>9</v>
          </cell>
        </row>
        <row r="18609">
          <cell r="E18609">
            <v>37967</v>
          </cell>
          <cell r="F18609">
            <v>7</v>
          </cell>
          <cell r="G18609">
            <v>17</v>
          </cell>
          <cell r="H18609">
            <v>0</v>
          </cell>
          <cell r="I18609">
            <v>11</v>
          </cell>
          <cell r="J18609">
            <v>9</v>
          </cell>
          <cell r="K18609">
            <v>7</v>
          </cell>
          <cell r="L18609">
            <v>20</v>
          </cell>
        </row>
        <row r="18610">
          <cell r="E18610">
            <v>37968</v>
          </cell>
          <cell r="F18610">
            <v>35</v>
          </cell>
          <cell r="G18610">
            <v>32</v>
          </cell>
          <cell r="H18610">
            <v>32</v>
          </cell>
          <cell r="I18610">
            <v>17</v>
          </cell>
          <cell r="J18610">
            <v>7</v>
          </cell>
          <cell r="K18610">
            <v>11</v>
          </cell>
          <cell r="L18610">
            <v>20</v>
          </cell>
        </row>
        <row r="18611">
          <cell r="E18611">
            <v>37969</v>
          </cell>
          <cell r="F18611">
            <v>4</v>
          </cell>
          <cell r="G18611">
            <v>6</v>
          </cell>
          <cell r="H18611">
            <v>4</v>
          </cell>
          <cell r="I18611">
            <v>13</v>
          </cell>
          <cell r="J18611">
            <v>6</v>
          </cell>
          <cell r="K18611">
            <v>9</v>
          </cell>
          <cell r="L18611">
            <v>24</v>
          </cell>
        </row>
        <row r="18612">
          <cell r="E18612">
            <v>37970</v>
          </cell>
          <cell r="F18612">
            <v>6</v>
          </cell>
          <cell r="G18612">
            <v>0</v>
          </cell>
          <cell r="H18612">
            <v>17</v>
          </cell>
          <cell r="I18612">
            <v>0</v>
          </cell>
          <cell r="J18612">
            <v>4</v>
          </cell>
          <cell r="K18612">
            <v>6</v>
          </cell>
          <cell r="L18612">
            <v>0</v>
          </cell>
        </row>
        <row r="18613">
          <cell r="E18613">
            <v>37971</v>
          </cell>
          <cell r="F18613">
            <v>9</v>
          </cell>
          <cell r="G18613">
            <v>9</v>
          </cell>
          <cell r="H18613">
            <v>17</v>
          </cell>
          <cell r="I18613">
            <v>11</v>
          </cell>
          <cell r="J18613">
            <v>20</v>
          </cell>
          <cell r="K18613">
            <v>26</v>
          </cell>
          <cell r="L18613">
            <v>26</v>
          </cell>
        </row>
        <row r="18614">
          <cell r="E18614">
            <v>37972</v>
          </cell>
          <cell r="F18614">
            <v>41</v>
          </cell>
          <cell r="G18614">
            <v>28</v>
          </cell>
          <cell r="H18614">
            <v>28</v>
          </cell>
          <cell r="I18614">
            <v>17</v>
          </cell>
          <cell r="J18614">
            <v>19</v>
          </cell>
          <cell r="K18614">
            <v>13</v>
          </cell>
          <cell r="L18614">
            <v>17</v>
          </cell>
        </row>
        <row r="18615">
          <cell r="E18615">
            <v>37973</v>
          </cell>
          <cell r="F18615">
            <v>24</v>
          </cell>
          <cell r="G18615">
            <v>19</v>
          </cell>
          <cell r="H18615">
            <v>11</v>
          </cell>
          <cell r="I18615">
            <v>11</v>
          </cell>
          <cell r="J18615">
            <v>24</v>
          </cell>
          <cell r="K18615">
            <v>24</v>
          </cell>
          <cell r="L18615">
            <v>15</v>
          </cell>
        </row>
        <row r="18616">
          <cell r="E18616">
            <v>37974</v>
          </cell>
          <cell r="F18616">
            <v>13</v>
          </cell>
          <cell r="G18616">
            <v>11</v>
          </cell>
          <cell r="H18616">
            <v>0</v>
          </cell>
          <cell r="I18616">
            <v>0</v>
          </cell>
          <cell r="J18616">
            <v>9</v>
          </cell>
          <cell r="K18616">
            <v>4</v>
          </cell>
          <cell r="L18616">
            <v>0</v>
          </cell>
        </row>
        <row r="18617">
          <cell r="E18617">
            <v>37975</v>
          </cell>
          <cell r="F18617">
            <v>13</v>
          </cell>
          <cell r="G18617">
            <v>9</v>
          </cell>
          <cell r="H18617">
            <v>7</v>
          </cell>
          <cell r="I18617">
            <v>9</v>
          </cell>
          <cell r="J18617">
            <v>0</v>
          </cell>
          <cell r="K18617">
            <v>0</v>
          </cell>
          <cell r="L18617">
            <v>13</v>
          </cell>
        </row>
        <row r="18618">
          <cell r="E18618">
            <v>37976</v>
          </cell>
          <cell r="F18618">
            <v>9</v>
          </cell>
          <cell r="G18618">
            <v>11</v>
          </cell>
          <cell r="H18618">
            <v>7</v>
          </cell>
          <cell r="I18618">
            <v>15</v>
          </cell>
          <cell r="J18618">
            <v>15</v>
          </cell>
          <cell r="K18618">
            <v>13</v>
          </cell>
          <cell r="L18618">
            <v>6</v>
          </cell>
        </row>
        <row r="18619">
          <cell r="E18619">
            <v>37977</v>
          </cell>
          <cell r="F18619">
            <v>7</v>
          </cell>
          <cell r="G18619">
            <v>9</v>
          </cell>
          <cell r="H18619">
            <v>7</v>
          </cell>
          <cell r="I18619">
            <v>6</v>
          </cell>
          <cell r="J18619">
            <v>9</v>
          </cell>
          <cell r="K18619">
            <v>9</v>
          </cell>
          <cell r="L18619">
            <v>7</v>
          </cell>
        </row>
        <row r="18620">
          <cell r="E18620">
            <v>37978</v>
          </cell>
          <cell r="F18620">
            <v>7</v>
          </cell>
          <cell r="G18620">
            <v>9</v>
          </cell>
          <cell r="H18620">
            <v>0</v>
          </cell>
          <cell r="I18620">
            <v>0</v>
          </cell>
          <cell r="J18620">
            <v>11</v>
          </cell>
          <cell r="K18620">
            <v>11</v>
          </cell>
          <cell r="L18620">
            <v>9</v>
          </cell>
        </row>
        <row r="18621">
          <cell r="E18621">
            <v>37979</v>
          </cell>
          <cell r="F18621">
            <v>6</v>
          </cell>
          <cell r="G18621">
            <v>9</v>
          </cell>
          <cell r="H18621">
            <v>11</v>
          </cell>
          <cell r="I18621">
            <v>13</v>
          </cell>
          <cell r="J18621">
            <v>15</v>
          </cell>
          <cell r="K18621">
            <v>15</v>
          </cell>
          <cell r="L18621">
            <v>15</v>
          </cell>
        </row>
        <row r="18622">
          <cell r="E18622">
            <v>37980</v>
          </cell>
          <cell r="F18622">
            <v>22</v>
          </cell>
          <cell r="G18622">
            <v>7</v>
          </cell>
          <cell r="H18622">
            <v>22</v>
          </cell>
          <cell r="I18622">
            <v>9</v>
          </cell>
          <cell r="J18622">
            <v>7</v>
          </cell>
          <cell r="K18622">
            <v>13</v>
          </cell>
          <cell r="L18622">
            <v>6</v>
          </cell>
        </row>
        <row r="18623">
          <cell r="E18623">
            <v>37981</v>
          </cell>
          <cell r="F18623">
            <v>4</v>
          </cell>
          <cell r="G18623">
            <v>4</v>
          </cell>
          <cell r="H18623">
            <v>0</v>
          </cell>
          <cell r="I18623">
            <v>6</v>
          </cell>
          <cell r="J18623">
            <v>4</v>
          </cell>
          <cell r="K18623">
            <v>11</v>
          </cell>
          <cell r="L18623">
            <v>4</v>
          </cell>
        </row>
        <row r="18624">
          <cell r="E18624">
            <v>37982</v>
          </cell>
          <cell r="F18624">
            <v>11</v>
          </cell>
          <cell r="G18624">
            <v>13</v>
          </cell>
          <cell r="H18624">
            <v>11</v>
          </cell>
          <cell r="I18624">
            <v>0</v>
          </cell>
          <cell r="J18624">
            <v>9</v>
          </cell>
          <cell r="K18624">
            <v>4</v>
          </cell>
          <cell r="L18624">
            <v>4</v>
          </cell>
        </row>
        <row r="18625">
          <cell r="E18625">
            <v>37983</v>
          </cell>
          <cell r="F18625">
            <v>7</v>
          </cell>
          <cell r="G18625">
            <v>4</v>
          </cell>
          <cell r="H18625">
            <v>6</v>
          </cell>
          <cell r="I18625">
            <v>9</v>
          </cell>
          <cell r="J18625">
            <v>7</v>
          </cell>
          <cell r="K18625">
            <v>7</v>
          </cell>
          <cell r="L18625">
            <v>0</v>
          </cell>
        </row>
        <row r="18626">
          <cell r="E18626">
            <v>37984</v>
          </cell>
          <cell r="F18626">
            <v>9</v>
          </cell>
          <cell r="G18626">
            <v>7</v>
          </cell>
          <cell r="H18626">
            <v>7</v>
          </cell>
          <cell r="I18626">
            <v>7</v>
          </cell>
          <cell r="J18626">
            <v>4</v>
          </cell>
          <cell r="K18626">
            <v>6</v>
          </cell>
          <cell r="L18626">
            <v>0</v>
          </cell>
        </row>
        <row r="18627">
          <cell r="E18627">
            <v>37985</v>
          </cell>
          <cell r="F18627">
            <v>7</v>
          </cell>
          <cell r="G18627">
            <v>7</v>
          </cell>
          <cell r="H18627">
            <v>0</v>
          </cell>
          <cell r="I18627">
            <v>0</v>
          </cell>
          <cell r="J18627">
            <v>4</v>
          </cell>
          <cell r="K18627">
            <v>4</v>
          </cell>
          <cell r="L18627">
            <v>0</v>
          </cell>
        </row>
        <row r="18628">
          <cell r="E18628">
            <v>37986</v>
          </cell>
          <cell r="F18628">
            <v>13</v>
          </cell>
          <cell r="G18628">
            <v>6</v>
          </cell>
          <cell r="H18628">
            <v>4</v>
          </cell>
          <cell r="I18628">
            <v>7</v>
          </cell>
          <cell r="J18628">
            <v>4</v>
          </cell>
          <cell r="K18628">
            <v>0</v>
          </cell>
          <cell r="L18628">
            <v>7</v>
          </cell>
        </row>
        <row r="18629">
          <cell r="E18629">
            <v>37987</v>
          </cell>
          <cell r="F18629">
            <v>19</v>
          </cell>
          <cell r="G18629">
            <v>17</v>
          </cell>
          <cell r="H18629">
            <v>20</v>
          </cell>
          <cell r="I18629">
            <v>20</v>
          </cell>
          <cell r="J18629">
            <v>22</v>
          </cell>
          <cell r="K18629">
            <v>22</v>
          </cell>
          <cell r="L18629">
            <v>35</v>
          </cell>
        </row>
        <row r="18630">
          <cell r="E18630">
            <v>37988</v>
          </cell>
          <cell r="F18630">
            <v>26</v>
          </cell>
          <cell r="G18630">
            <v>24</v>
          </cell>
          <cell r="H18630">
            <v>22</v>
          </cell>
          <cell r="I18630">
            <v>20</v>
          </cell>
          <cell r="J18630">
            <v>19</v>
          </cell>
          <cell r="K18630">
            <v>19</v>
          </cell>
          <cell r="L18630">
            <v>17</v>
          </cell>
        </row>
        <row r="18631">
          <cell r="E18631">
            <v>37989</v>
          </cell>
          <cell r="F18631">
            <v>13</v>
          </cell>
          <cell r="G18631">
            <v>17</v>
          </cell>
          <cell r="H18631">
            <v>24</v>
          </cell>
          <cell r="I18631">
            <v>30</v>
          </cell>
          <cell r="J18631">
            <v>22</v>
          </cell>
          <cell r="K18631">
            <v>20</v>
          </cell>
          <cell r="L18631">
            <v>17</v>
          </cell>
        </row>
        <row r="18632">
          <cell r="E18632">
            <v>37990</v>
          </cell>
          <cell r="F18632">
            <v>11</v>
          </cell>
          <cell r="G18632">
            <v>9</v>
          </cell>
          <cell r="H18632">
            <v>7</v>
          </cell>
          <cell r="I18632">
            <v>11</v>
          </cell>
          <cell r="J18632">
            <v>15</v>
          </cell>
          <cell r="K18632">
            <v>11</v>
          </cell>
          <cell r="L18632">
            <v>6</v>
          </cell>
        </row>
        <row r="18633">
          <cell r="E18633">
            <v>37991</v>
          </cell>
          <cell r="F18633">
            <v>13</v>
          </cell>
          <cell r="G18633">
            <v>15</v>
          </cell>
          <cell r="H18633">
            <v>13</v>
          </cell>
          <cell r="I18633">
            <v>9</v>
          </cell>
          <cell r="J18633">
            <v>11</v>
          </cell>
          <cell r="K18633">
            <v>7</v>
          </cell>
          <cell r="L18633">
            <v>22</v>
          </cell>
        </row>
        <row r="18634">
          <cell r="E18634">
            <v>37992</v>
          </cell>
          <cell r="F18634">
            <v>17</v>
          </cell>
          <cell r="G18634">
            <v>15</v>
          </cell>
          <cell r="H18634">
            <v>6</v>
          </cell>
          <cell r="I18634">
            <v>7</v>
          </cell>
          <cell r="J18634">
            <v>0</v>
          </cell>
          <cell r="K18634">
            <v>0</v>
          </cell>
          <cell r="L18634">
            <v>6</v>
          </cell>
        </row>
        <row r="18635">
          <cell r="E18635">
            <v>37993</v>
          </cell>
          <cell r="F18635">
            <v>4</v>
          </cell>
          <cell r="G18635">
            <v>13</v>
          </cell>
          <cell r="H18635">
            <v>0</v>
          </cell>
          <cell r="I18635">
            <v>6</v>
          </cell>
          <cell r="J18635">
            <v>11</v>
          </cell>
          <cell r="K18635">
            <v>13</v>
          </cell>
          <cell r="L18635">
            <v>13</v>
          </cell>
        </row>
        <row r="18636">
          <cell r="E18636">
            <v>37994</v>
          </cell>
          <cell r="F18636">
            <v>9</v>
          </cell>
          <cell r="G18636">
            <v>11</v>
          </cell>
          <cell r="H18636">
            <v>17</v>
          </cell>
          <cell r="I18636">
            <v>22</v>
          </cell>
          <cell r="J18636">
            <v>19</v>
          </cell>
          <cell r="K18636">
            <v>20</v>
          </cell>
          <cell r="L18636">
            <v>15</v>
          </cell>
        </row>
        <row r="18637">
          <cell r="E18637">
            <v>37995</v>
          </cell>
          <cell r="F18637">
            <v>19</v>
          </cell>
          <cell r="G18637">
            <v>15</v>
          </cell>
          <cell r="H18637">
            <v>11</v>
          </cell>
          <cell r="I18637">
            <v>7</v>
          </cell>
          <cell r="J18637">
            <v>13</v>
          </cell>
          <cell r="K18637">
            <v>13</v>
          </cell>
          <cell r="L18637">
            <v>9</v>
          </cell>
        </row>
        <row r="18638">
          <cell r="E18638">
            <v>37996</v>
          </cell>
          <cell r="F18638">
            <v>9</v>
          </cell>
          <cell r="G18638">
            <v>7</v>
          </cell>
          <cell r="H18638">
            <v>6</v>
          </cell>
          <cell r="I18638">
            <v>4</v>
          </cell>
          <cell r="J18638">
            <v>4</v>
          </cell>
          <cell r="K18638">
            <v>4</v>
          </cell>
          <cell r="L18638">
            <v>11</v>
          </cell>
        </row>
        <row r="18639">
          <cell r="E18639">
            <v>37997</v>
          </cell>
          <cell r="F18639">
            <v>11</v>
          </cell>
          <cell r="G18639">
            <v>9</v>
          </cell>
          <cell r="H18639">
            <v>9</v>
          </cell>
          <cell r="I18639">
            <v>4</v>
          </cell>
          <cell r="J18639">
            <v>13</v>
          </cell>
          <cell r="K18639">
            <v>13</v>
          </cell>
          <cell r="L18639">
            <v>19</v>
          </cell>
        </row>
        <row r="18640">
          <cell r="E18640">
            <v>37998</v>
          </cell>
          <cell r="F18640">
            <v>11</v>
          </cell>
          <cell r="G18640">
            <v>6</v>
          </cell>
          <cell r="H18640">
            <v>0</v>
          </cell>
          <cell r="I18640">
            <v>4</v>
          </cell>
          <cell r="J18640">
            <v>4</v>
          </cell>
          <cell r="K18640">
            <v>4</v>
          </cell>
          <cell r="L18640">
            <v>6</v>
          </cell>
        </row>
        <row r="18641">
          <cell r="E18641">
            <v>37999</v>
          </cell>
          <cell r="F18641">
            <v>19</v>
          </cell>
          <cell r="G18641">
            <v>11</v>
          </cell>
          <cell r="H18641">
            <v>19</v>
          </cell>
          <cell r="I18641">
            <v>20</v>
          </cell>
          <cell r="J18641">
            <v>15</v>
          </cell>
          <cell r="K18641">
            <v>32</v>
          </cell>
          <cell r="L18641">
            <v>46</v>
          </cell>
        </row>
        <row r="18642">
          <cell r="E18642">
            <v>38000</v>
          </cell>
          <cell r="F18642">
            <v>19</v>
          </cell>
          <cell r="G18642">
            <v>22</v>
          </cell>
          <cell r="H18642">
            <v>9</v>
          </cell>
          <cell r="I18642">
            <v>9</v>
          </cell>
          <cell r="J18642">
            <v>9</v>
          </cell>
          <cell r="K18642">
            <v>13</v>
          </cell>
          <cell r="L18642">
            <v>13</v>
          </cell>
        </row>
        <row r="18643">
          <cell r="E18643">
            <v>38001</v>
          </cell>
          <cell r="F18643">
            <v>22</v>
          </cell>
          <cell r="G18643">
            <v>19</v>
          </cell>
          <cell r="H18643">
            <v>32</v>
          </cell>
          <cell r="I18643">
            <v>30</v>
          </cell>
          <cell r="J18643">
            <v>20</v>
          </cell>
          <cell r="K18643">
            <v>20</v>
          </cell>
          <cell r="L18643">
            <v>20</v>
          </cell>
        </row>
        <row r="18644">
          <cell r="E18644">
            <v>38002</v>
          </cell>
          <cell r="F18644">
            <v>24</v>
          </cell>
          <cell r="G18644">
            <v>22</v>
          </cell>
          <cell r="H18644">
            <v>17</v>
          </cell>
          <cell r="I18644">
            <v>9</v>
          </cell>
          <cell r="J18644">
            <v>15</v>
          </cell>
          <cell r="K18644">
            <v>15</v>
          </cell>
          <cell r="L18644">
            <v>22</v>
          </cell>
        </row>
        <row r="18645">
          <cell r="E18645">
            <v>38003</v>
          </cell>
          <cell r="F18645">
            <v>11</v>
          </cell>
          <cell r="G18645">
            <v>11</v>
          </cell>
          <cell r="H18645">
            <v>9</v>
          </cell>
          <cell r="I18645">
            <v>11</v>
          </cell>
          <cell r="J18645">
            <v>15</v>
          </cell>
          <cell r="K18645">
            <v>13</v>
          </cell>
          <cell r="L18645">
            <v>11</v>
          </cell>
        </row>
        <row r="18646">
          <cell r="E18646">
            <v>38004</v>
          </cell>
          <cell r="F18646">
            <v>11</v>
          </cell>
          <cell r="G18646">
            <v>11</v>
          </cell>
          <cell r="H18646">
            <v>11</v>
          </cell>
          <cell r="I18646">
            <v>9</v>
          </cell>
          <cell r="J18646">
            <v>6</v>
          </cell>
          <cell r="K18646">
            <v>6</v>
          </cell>
          <cell r="L18646">
            <v>4</v>
          </cell>
        </row>
        <row r="18647">
          <cell r="E18647">
            <v>38005</v>
          </cell>
          <cell r="F18647">
            <v>17</v>
          </cell>
          <cell r="G18647">
            <v>11</v>
          </cell>
          <cell r="H18647">
            <v>15</v>
          </cell>
          <cell r="I18647">
            <v>17</v>
          </cell>
          <cell r="J18647">
            <v>15</v>
          </cell>
          <cell r="K18647">
            <v>15</v>
          </cell>
          <cell r="L18647">
            <v>9</v>
          </cell>
        </row>
        <row r="18648">
          <cell r="E18648">
            <v>38006</v>
          </cell>
          <cell r="F18648">
            <v>13</v>
          </cell>
          <cell r="G18648">
            <v>11</v>
          </cell>
          <cell r="H18648">
            <v>15</v>
          </cell>
          <cell r="I18648">
            <v>19</v>
          </cell>
          <cell r="J18648">
            <v>17</v>
          </cell>
          <cell r="K18648">
            <v>13</v>
          </cell>
          <cell r="L18648">
            <v>9</v>
          </cell>
        </row>
        <row r="18649">
          <cell r="E18649">
            <v>38007</v>
          </cell>
          <cell r="F18649">
            <v>4</v>
          </cell>
          <cell r="G18649">
            <v>9</v>
          </cell>
          <cell r="H18649">
            <v>4</v>
          </cell>
          <cell r="I18649">
            <v>7</v>
          </cell>
          <cell r="J18649">
            <v>9</v>
          </cell>
          <cell r="K18649">
            <v>15</v>
          </cell>
          <cell r="L18649">
            <v>13</v>
          </cell>
        </row>
        <row r="18650">
          <cell r="E18650">
            <v>38008</v>
          </cell>
          <cell r="F18650">
            <v>32</v>
          </cell>
          <cell r="G18650">
            <v>32</v>
          </cell>
          <cell r="H18650">
            <v>33</v>
          </cell>
          <cell r="I18650">
            <v>28</v>
          </cell>
          <cell r="J18650">
            <v>32</v>
          </cell>
          <cell r="K18650">
            <v>26</v>
          </cell>
          <cell r="L18650">
            <v>26</v>
          </cell>
        </row>
        <row r="18651">
          <cell r="E18651">
            <v>38009</v>
          </cell>
          <cell r="F18651">
            <v>26</v>
          </cell>
          <cell r="G18651">
            <v>9</v>
          </cell>
          <cell r="H18651">
            <v>9</v>
          </cell>
          <cell r="I18651">
            <v>4</v>
          </cell>
          <cell r="J18651">
            <v>7</v>
          </cell>
          <cell r="K18651">
            <v>0</v>
          </cell>
          <cell r="L18651">
            <v>6</v>
          </cell>
        </row>
        <row r="18652">
          <cell r="E18652">
            <v>38010</v>
          </cell>
          <cell r="F18652">
            <v>9</v>
          </cell>
          <cell r="G18652">
            <v>7</v>
          </cell>
          <cell r="H18652">
            <v>9</v>
          </cell>
          <cell r="I18652">
            <v>13</v>
          </cell>
          <cell r="J18652">
            <v>11</v>
          </cell>
          <cell r="K18652">
            <v>11</v>
          </cell>
          <cell r="L18652">
            <v>9</v>
          </cell>
        </row>
        <row r="18653">
          <cell r="E18653">
            <v>38011</v>
          </cell>
          <cell r="F18653">
            <v>22</v>
          </cell>
          <cell r="G18653">
            <v>30</v>
          </cell>
          <cell r="H18653">
            <v>20</v>
          </cell>
          <cell r="I18653">
            <v>17</v>
          </cell>
          <cell r="J18653">
            <v>20</v>
          </cell>
          <cell r="K18653">
            <v>26</v>
          </cell>
          <cell r="L18653">
            <v>15</v>
          </cell>
        </row>
        <row r="18654">
          <cell r="E18654">
            <v>38012</v>
          </cell>
          <cell r="F18654">
            <v>13</v>
          </cell>
          <cell r="G18654">
            <v>13</v>
          </cell>
          <cell r="H18654">
            <v>11</v>
          </cell>
          <cell r="I18654">
            <v>9</v>
          </cell>
          <cell r="J18654">
            <v>11</v>
          </cell>
          <cell r="K18654">
            <v>15</v>
          </cell>
          <cell r="L18654">
            <v>11</v>
          </cell>
        </row>
        <row r="18655">
          <cell r="E18655">
            <v>38013</v>
          </cell>
          <cell r="F18655">
            <v>19</v>
          </cell>
          <cell r="G18655">
            <v>17</v>
          </cell>
          <cell r="H18655">
            <v>20</v>
          </cell>
          <cell r="I18655">
            <v>17</v>
          </cell>
          <cell r="J18655">
            <v>19</v>
          </cell>
          <cell r="K18655">
            <v>11</v>
          </cell>
          <cell r="L18655">
            <v>7</v>
          </cell>
        </row>
        <row r="18656">
          <cell r="E18656">
            <v>38014</v>
          </cell>
          <cell r="F18656">
            <v>17</v>
          </cell>
          <cell r="G18656">
            <v>17</v>
          </cell>
          <cell r="H18656">
            <v>20</v>
          </cell>
          <cell r="I18656">
            <v>24</v>
          </cell>
          <cell r="J18656">
            <v>20</v>
          </cell>
          <cell r="K18656">
            <v>28</v>
          </cell>
          <cell r="L18656">
            <v>22</v>
          </cell>
        </row>
        <row r="18657">
          <cell r="E18657">
            <v>38015</v>
          </cell>
          <cell r="F18657">
            <v>9</v>
          </cell>
          <cell r="G18657">
            <v>7</v>
          </cell>
          <cell r="H18657">
            <v>11</v>
          </cell>
          <cell r="I18657">
            <v>15</v>
          </cell>
          <cell r="J18657">
            <v>17</v>
          </cell>
          <cell r="K18657">
            <v>19</v>
          </cell>
          <cell r="L18657">
            <v>24</v>
          </cell>
        </row>
        <row r="18658">
          <cell r="E18658">
            <v>38016</v>
          </cell>
          <cell r="F18658">
            <v>15</v>
          </cell>
          <cell r="G18658">
            <v>19</v>
          </cell>
          <cell r="H18658">
            <v>15</v>
          </cell>
          <cell r="I18658">
            <v>19</v>
          </cell>
          <cell r="J18658">
            <v>24</v>
          </cell>
          <cell r="K18658">
            <v>22</v>
          </cell>
          <cell r="L18658">
            <v>22</v>
          </cell>
        </row>
        <row r="18659">
          <cell r="E18659">
            <v>38017</v>
          </cell>
          <cell r="F18659">
            <v>20</v>
          </cell>
          <cell r="G18659">
            <v>20</v>
          </cell>
          <cell r="H18659">
            <v>22</v>
          </cell>
          <cell r="I18659">
            <v>15</v>
          </cell>
          <cell r="J18659">
            <v>7</v>
          </cell>
          <cell r="K18659">
            <v>4</v>
          </cell>
          <cell r="L18659">
            <v>4</v>
          </cell>
        </row>
        <row r="18660">
          <cell r="E18660">
            <v>38018</v>
          </cell>
          <cell r="F18660">
            <v>7</v>
          </cell>
          <cell r="G18660">
            <v>6</v>
          </cell>
          <cell r="H18660">
            <v>6</v>
          </cell>
          <cell r="I18660">
            <v>7</v>
          </cell>
          <cell r="J18660">
            <v>7</v>
          </cell>
          <cell r="K18660">
            <v>0</v>
          </cell>
          <cell r="L18660">
            <v>6</v>
          </cell>
        </row>
        <row r="18661">
          <cell r="E18661">
            <v>38019</v>
          </cell>
          <cell r="F18661">
            <v>4</v>
          </cell>
          <cell r="G18661">
            <v>0</v>
          </cell>
          <cell r="H18661">
            <v>4</v>
          </cell>
          <cell r="I18661">
            <v>4</v>
          </cell>
          <cell r="J18661">
            <v>7</v>
          </cell>
          <cell r="K18661">
            <v>0</v>
          </cell>
          <cell r="L18661">
            <v>6</v>
          </cell>
        </row>
        <row r="18662">
          <cell r="E18662">
            <v>38020</v>
          </cell>
          <cell r="F18662">
            <v>0</v>
          </cell>
          <cell r="G18662">
            <v>6</v>
          </cell>
          <cell r="H18662">
            <v>6</v>
          </cell>
          <cell r="I18662">
            <v>9</v>
          </cell>
          <cell r="J18662">
            <v>13</v>
          </cell>
          <cell r="K18662">
            <v>13</v>
          </cell>
          <cell r="L18662">
            <v>11</v>
          </cell>
        </row>
        <row r="18663">
          <cell r="E18663">
            <v>38021</v>
          </cell>
          <cell r="F18663">
            <v>35</v>
          </cell>
          <cell r="G18663">
            <v>6</v>
          </cell>
          <cell r="H18663">
            <v>13</v>
          </cell>
          <cell r="I18663">
            <v>7</v>
          </cell>
          <cell r="J18663">
            <v>9</v>
          </cell>
          <cell r="K18663">
            <v>17</v>
          </cell>
          <cell r="L18663">
            <v>6</v>
          </cell>
        </row>
        <row r="18664">
          <cell r="E18664">
            <v>38022</v>
          </cell>
          <cell r="F18664">
            <v>7</v>
          </cell>
          <cell r="G18664">
            <v>7</v>
          </cell>
          <cell r="H18664">
            <v>0</v>
          </cell>
          <cell r="I18664">
            <v>0</v>
          </cell>
          <cell r="J18664">
            <v>6</v>
          </cell>
          <cell r="K18664">
            <v>0</v>
          </cell>
          <cell r="L18664">
            <v>6</v>
          </cell>
        </row>
        <row r="18665">
          <cell r="E18665">
            <v>38023</v>
          </cell>
          <cell r="F18665">
            <v>7</v>
          </cell>
          <cell r="G18665">
            <v>0</v>
          </cell>
          <cell r="H18665">
            <v>0</v>
          </cell>
          <cell r="I18665">
            <v>6</v>
          </cell>
          <cell r="J18665">
            <v>7</v>
          </cell>
          <cell r="K18665">
            <v>6</v>
          </cell>
          <cell r="L18665">
            <v>4</v>
          </cell>
        </row>
        <row r="18666">
          <cell r="E18666">
            <v>38024</v>
          </cell>
          <cell r="F18666">
            <v>26</v>
          </cell>
          <cell r="G18666">
            <v>24</v>
          </cell>
          <cell r="H18666">
            <v>30</v>
          </cell>
          <cell r="I18666">
            <v>22</v>
          </cell>
          <cell r="J18666">
            <v>39</v>
          </cell>
          <cell r="K18666">
            <v>35</v>
          </cell>
          <cell r="L18666">
            <v>35</v>
          </cell>
        </row>
        <row r="18667">
          <cell r="E18667">
            <v>38025</v>
          </cell>
          <cell r="F18667">
            <v>0</v>
          </cell>
          <cell r="G18667">
            <v>0</v>
          </cell>
          <cell r="H18667">
            <v>4</v>
          </cell>
          <cell r="I18667">
            <v>9</v>
          </cell>
          <cell r="J18667">
            <v>11</v>
          </cell>
          <cell r="K18667">
            <v>11</v>
          </cell>
          <cell r="L18667">
            <v>9</v>
          </cell>
        </row>
        <row r="18668">
          <cell r="E18668">
            <v>38026</v>
          </cell>
          <cell r="F18668">
            <v>9</v>
          </cell>
          <cell r="G18668">
            <v>13</v>
          </cell>
          <cell r="H18668">
            <v>20</v>
          </cell>
          <cell r="I18668">
            <v>17</v>
          </cell>
          <cell r="J18668">
            <v>13</v>
          </cell>
          <cell r="K18668">
            <v>15</v>
          </cell>
          <cell r="L18668">
            <v>15</v>
          </cell>
        </row>
        <row r="18669">
          <cell r="E18669">
            <v>38027</v>
          </cell>
          <cell r="F18669">
            <v>17</v>
          </cell>
          <cell r="G18669">
            <v>20</v>
          </cell>
          <cell r="H18669">
            <v>20</v>
          </cell>
          <cell r="I18669">
            <v>19</v>
          </cell>
          <cell r="J18669">
            <v>22</v>
          </cell>
          <cell r="K18669">
            <v>26</v>
          </cell>
          <cell r="L18669">
            <v>22</v>
          </cell>
        </row>
        <row r="18670">
          <cell r="E18670">
            <v>38028</v>
          </cell>
          <cell r="F18670">
            <v>19</v>
          </cell>
          <cell r="G18670">
            <v>15</v>
          </cell>
          <cell r="H18670">
            <v>13</v>
          </cell>
          <cell r="I18670">
            <v>4</v>
          </cell>
          <cell r="J18670">
            <v>0</v>
          </cell>
          <cell r="K18670">
            <v>13</v>
          </cell>
          <cell r="L18670">
            <v>11</v>
          </cell>
        </row>
        <row r="18671">
          <cell r="E18671">
            <v>38029</v>
          </cell>
          <cell r="F18671">
            <v>0</v>
          </cell>
          <cell r="G18671">
            <v>0</v>
          </cell>
          <cell r="H18671">
            <v>0</v>
          </cell>
          <cell r="I18671">
            <v>0</v>
          </cell>
          <cell r="J18671">
            <v>9</v>
          </cell>
          <cell r="K18671">
            <v>0</v>
          </cell>
          <cell r="L18671">
            <v>7</v>
          </cell>
        </row>
        <row r="18672">
          <cell r="E18672">
            <v>38030</v>
          </cell>
          <cell r="F18672">
            <v>19</v>
          </cell>
          <cell r="G18672">
            <v>22</v>
          </cell>
          <cell r="H18672">
            <v>20</v>
          </cell>
          <cell r="I18672">
            <v>11</v>
          </cell>
          <cell r="J18672">
            <v>22</v>
          </cell>
          <cell r="K18672">
            <v>15</v>
          </cell>
          <cell r="L18672">
            <v>9</v>
          </cell>
        </row>
        <row r="18673">
          <cell r="E18673">
            <v>38031</v>
          </cell>
          <cell r="F18673">
            <v>15</v>
          </cell>
          <cell r="G18673">
            <v>11</v>
          </cell>
          <cell r="H18673">
            <v>15</v>
          </cell>
          <cell r="I18673">
            <v>15</v>
          </cell>
          <cell r="J18673">
            <v>9</v>
          </cell>
          <cell r="K18673">
            <v>13</v>
          </cell>
          <cell r="L18673">
            <v>11</v>
          </cell>
        </row>
        <row r="18674">
          <cell r="E18674">
            <v>38032</v>
          </cell>
          <cell r="F18674">
            <v>11</v>
          </cell>
          <cell r="G18674">
            <v>4</v>
          </cell>
          <cell r="H18674">
            <v>6</v>
          </cell>
          <cell r="I18674">
            <v>6</v>
          </cell>
          <cell r="J18674">
            <v>9</v>
          </cell>
          <cell r="K18674">
            <v>7</v>
          </cell>
          <cell r="L18674">
            <v>7</v>
          </cell>
        </row>
        <row r="18675">
          <cell r="E18675">
            <v>38033</v>
          </cell>
          <cell r="F18675">
            <v>7</v>
          </cell>
          <cell r="G18675">
            <v>9</v>
          </cell>
          <cell r="H18675">
            <v>4</v>
          </cell>
          <cell r="I18675">
            <v>4</v>
          </cell>
          <cell r="J18675">
            <v>4</v>
          </cell>
          <cell r="K18675">
            <v>4</v>
          </cell>
          <cell r="L18675">
            <v>7</v>
          </cell>
        </row>
        <row r="18676">
          <cell r="E18676">
            <v>38034</v>
          </cell>
          <cell r="F18676">
            <v>15</v>
          </cell>
          <cell r="G18676">
            <v>6</v>
          </cell>
          <cell r="H18676">
            <v>11</v>
          </cell>
          <cell r="I18676">
            <v>4</v>
          </cell>
          <cell r="J18676">
            <v>13</v>
          </cell>
          <cell r="K18676">
            <v>46</v>
          </cell>
          <cell r="L18676">
            <v>39</v>
          </cell>
        </row>
        <row r="18677">
          <cell r="E18677">
            <v>38035</v>
          </cell>
          <cell r="F18677">
            <v>0</v>
          </cell>
          <cell r="G18677">
            <v>6</v>
          </cell>
          <cell r="H18677">
            <v>7</v>
          </cell>
          <cell r="I18677">
            <v>17</v>
          </cell>
          <cell r="J18677">
            <v>11</v>
          </cell>
          <cell r="K18677">
            <v>6</v>
          </cell>
          <cell r="L18677">
            <v>4</v>
          </cell>
        </row>
        <row r="18678">
          <cell r="E18678">
            <v>38036</v>
          </cell>
          <cell r="F18678">
            <v>13</v>
          </cell>
          <cell r="G18678">
            <v>7</v>
          </cell>
          <cell r="H18678">
            <v>7</v>
          </cell>
          <cell r="I18678">
            <v>13</v>
          </cell>
          <cell r="J18678">
            <v>6</v>
          </cell>
          <cell r="K18678">
            <v>4</v>
          </cell>
          <cell r="L18678">
            <v>7</v>
          </cell>
        </row>
        <row r="18679">
          <cell r="E18679">
            <v>38037</v>
          </cell>
          <cell r="F18679">
            <v>7</v>
          </cell>
          <cell r="G18679">
            <v>4</v>
          </cell>
          <cell r="H18679">
            <v>6</v>
          </cell>
          <cell r="I18679">
            <v>6</v>
          </cell>
          <cell r="J18679">
            <v>15</v>
          </cell>
          <cell r="K18679">
            <v>19</v>
          </cell>
          <cell r="L18679">
            <v>13</v>
          </cell>
        </row>
        <row r="18680">
          <cell r="E18680">
            <v>38038</v>
          </cell>
          <cell r="F18680">
            <v>4</v>
          </cell>
          <cell r="G18680">
            <v>6</v>
          </cell>
          <cell r="H18680">
            <v>15</v>
          </cell>
          <cell r="I18680">
            <v>13</v>
          </cell>
          <cell r="J18680">
            <v>4</v>
          </cell>
          <cell r="K18680">
            <v>17</v>
          </cell>
          <cell r="L18680">
            <v>7</v>
          </cell>
        </row>
        <row r="18681">
          <cell r="E18681">
            <v>38039</v>
          </cell>
          <cell r="F18681">
            <v>6</v>
          </cell>
          <cell r="G18681">
            <v>7</v>
          </cell>
          <cell r="H18681">
            <v>4</v>
          </cell>
          <cell r="I18681">
            <v>6</v>
          </cell>
          <cell r="J18681">
            <v>6</v>
          </cell>
          <cell r="K18681">
            <v>4</v>
          </cell>
          <cell r="L18681">
            <v>6</v>
          </cell>
        </row>
        <row r="18682">
          <cell r="E18682">
            <v>38040</v>
          </cell>
          <cell r="F18682">
            <v>6</v>
          </cell>
          <cell r="G18682">
            <v>6</v>
          </cell>
          <cell r="H18682">
            <v>9</v>
          </cell>
          <cell r="I18682">
            <v>9</v>
          </cell>
          <cell r="J18682">
            <v>11</v>
          </cell>
          <cell r="K18682">
            <v>4</v>
          </cell>
          <cell r="L18682">
            <v>9</v>
          </cell>
        </row>
        <row r="18683">
          <cell r="E18683">
            <v>38041</v>
          </cell>
          <cell r="F18683">
            <v>13</v>
          </cell>
          <cell r="G18683">
            <v>4</v>
          </cell>
          <cell r="H18683">
            <v>4</v>
          </cell>
          <cell r="I18683">
            <v>7</v>
          </cell>
          <cell r="J18683">
            <v>4</v>
          </cell>
          <cell r="K18683">
            <v>6</v>
          </cell>
          <cell r="L18683">
            <v>0</v>
          </cell>
        </row>
        <row r="18684">
          <cell r="E18684">
            <v>38042</v>
          </cell>
          <cell r="F18684">
            <v>4</v>
          </cell>
          <cell r="G18684">
            <v>4</v>
          </cell>
          <cell r="H18684">
            <v>4</v>
          </cell>
          <cell r="I18684">
            <v>4</v>
          </cell>
          <cell r="J18684">
            <v>4</v>
          </cell>
          <cell r="K18684">
            <v>6</v>
          </cell>
          <cell r="L18684">
            <v>9</v>
          </cell>
        </row>
        <row r="18685">
          <cell r="E18685">
            <v>38043</v>
          </cell>
          <cell r="F18685">
            <v>7</v>
          </cell>
          <cell r="G18685">
            <v>9</v>
          </cell>
          <cell r="H18685">
            <v>6</v>
          </cell>
          <cell r="I18685">
            <v>0</v>
          </cell>
          <cell r="J18685">
            <v>6</v>
          </cell>
          <cell r="K18685">
            <v>6</v>
          </cell>
          <cell r="L18685">
            <v>6</v>
          </cell>
        </row>
        <row r="18686">
          <cell r="E18686">
            <v>38044</v>
          </cell>
          <cell r="F18686">
            <v>9</v>
          </cell>
          <cell r="G18686">
            <v>9</v>
          </cell>
          <cell r="H18686">
            <v>6</v>
          </cell>
          <cell r="I18686">
            <v>7</v>
          </cell>
          <cell r="J18686">
            <v>9</v>
          </cell>
          <cell r="K18686">
            <v>7</v>
          </cell>
          <cell r="L18686">
            <v>6</v>
          </cell>
        </row>
        <row r="18687">
          <cell r="E18687">
            <v>38045</v>
          </cell>
          <cell r="F18687">
            <v>6</v>
          </cell>
          <cell r="G18687">
            <v>0</v>
          </cell>
          <cell r="H18687">
            <v>0</v>
          </cell>
          <cell r="I18687">
            <v>0</v>
          </cell>
          <cell r="J18687">
            <v>0</v>
          </cell>
          <cell r="K18687">
            <v>4</v>
          </cell>
          <cell r="L18687">
            <v>6</v>
          </cell>
        </row>
        <row r="18688">
          <cell r="E18688">
            <v>38046</v>
          </cell>
          <cell r="F18688">
            <v>7</v>
          </cell>
          <cell r="G18688">
            <v>4</v>
          </cell>
          <cell r="H18688">
            <v>7</v>
          </cell>
          <cell r="I18688">
            <v>9</v>
          </cell>
          <cell r="J18688">
            <v>9</v>
          </cell>
          <cell r="K18688">
            <v>4</v>
          </cell>
          <cell r="L18688">
            <v>0</v>
          </cell>
        </row>
        <row r="18689">
          <cell r="E18689">
            <v>38047</v>
          </cell>
          <cell r="F18689">
            <v>4</v>
          </cell>
          <cell r="G18689">
            <v>6</v>
          </cell>
          <cell r="H18689">
            <v>0</v>
          </cell>
          <cell r="I18689">
            <v>9</v>
          </cell>
          <cell r="J18689">
            <v>7</v>
          </cell>
          <cell r="K18689">
            <v>6</v>
          </cell>
          <cell r="L18689">
            <v>0</v>
          </cell>
        </row>
        <row r="18690">
          <cell r="E18690">
            <v>38048</v>
          </cell>
          <cell r="F18690">
            <v>20</v>
          </cell>
          <cell r="G18690">
            <v>19</v>
          </cell>
          <cell r="H18690">
            <v>15</v>
          </cell>
          <cell r="I18690">
            <v>13</v>
          </cell>
          <cell r="J18690">
            <v>13</v>
          </cell>
          <cell r="K18690">
            <v>17</v>
          </cell>
          <cell r="L18690">
            <v>20</v>
          </cell>
        </row>
        <row r="18691">
          <cell r="E18691">
            <v>38049</v>
          </cell>
          <cell r="F18691">
            <v>9</v>
          </cell>
          <cell r="G18691">
            <v>9</v>
          </cell>
          <cell r="H18691">
            <v>13</v>
          </cell>
          <cell r="I18691">
            <v>11</v>
          </cell>
          <cell r="J18691">
            <v>13</v>
          </cell>
          <cell r="K18691">
            <v>15</v>
          </cell>
          <cell r="L18691">
            <v>17</v>
          </cell>
        </row>
        <row r="18692">
          <cell r="E18692">
            <v>38050</v>
          </cell>
          <cell r="F18692">
            <v>9</v>
          </cell>
          <cell r="G18692">
            <v>11</v>
          </cell>
          <cell r="H18692">
            <v>11</v>
          </cell>
          <cell r="I18692">
            <v>11</v>
          </cell>
          <cell r="J18692">
            <v>9</v>
          </cell>
          <cell r="K18692">
            <v>0</v>
          </cell>
          <cell r="L18692">
            <v>4</v>
          </cell>
        </row>
        <row r="18693">
          <cell r="E18693">
            <v>38051</v>
          </cell>
          <cell r="F18693">
            <v>11</v>
          </cell>
          <cell r="G18693">
            <v>17</v>
          </cell>
          <cell r="H18693">
            <v>17</v>
          </cell>
          <cell r="I18693">
            <v>13</v>
          </cell>
          <cell r="J18693">
            <v>15</v>
          </cell>
          <cell r="K18693">
            <v>15</v>
          </cell>
          <cell r="L18693">
            <v>17</v>
          </cell>
        </row>
        <row r="18694">
          <cell r="E18694">
            <v>38052</v>
          </cell>
          <cell r="F18694">
            <v>26</v>
          </cell>
          <cell r="G18694">
            <v>30</v>
          </cell>
          <cell r="H18694">
            <v>37</v>
          </cell>
          <cell r="I18694">
            <v>32</v>
          </cell>
          <cell r="J18694">
            <v>30</v>
          </cell>
          <cell r="K18694">
            <v>28</v>
          </cell>
          <cell r="L18694">
            <v>19</v>
          </cell>
        </row>
        <row r="18695">
          <cell r="E18695">
            <v>38053</v>
          </cell>
          <cell r="F18695">
            <v>11</v>
          </cell>
          <cell r="G18695">
            <v>9</v>
          </cell>
          <cell r="H18695">
            <v>15</v>
          </cell>
          <cell r="I18695">
            <v>15</v>
          </cell>
          <cell r="J18695">
            <v>11</v>
          </cell>
          <cell r="K18695">
            <v>19</v>
          </cell>
          <cell r="L18695">
            <v>13</v>
          </cell>
        </row>
        <row r="18696">
          <cell r="E18696">
            <v>38054</v>
          </cell>
          <cell r="F18696">
            <v>48</v>
          </cell>
          <cell r="G18696">
            <v>52</v>
          </cell>
          <cell r="H18696">
            <v>33</v>
          </cell>
          <cell r="I18696">
            <v>33</v>
          </cell>
          <cell r="J18696">
            <v>33</v>
          </cell>
          <cell r="K18696">
            <v>37</v>
          </cell>
          <cell r="L18696">
            <v>26</v>
          </cell>
        </row>
        <row r="18697">
          <cell r="E18697">
            <v>38055</v>
          </cell>
          <cell r="F18697">
            <v>9</v>
          </cell>
          <cell r="G18697">
            <v>11</v>
          </cell>
          <cell r="H18697">
            <v>17</v>
          </cell>
          <cell r="I18697">
            <v>19</v>
          </cell>
          <cell r="J18697">
            <v>15</v>
          </cell>
          <cell r="K18697">
            <v>15</v>
          </cell>
          <cell r="L18697">
            <v>9</v>
          </cell>
        </row>
        <row r="18698">
          <cell r="E18698">
            <v>38056</v>
          </cell>
          <cell r="F18698">
            <v>24</v>
          </cell>
          <cell r="G18698">
            <v>19</v>
          </cell>
          <cell r="H18698">
            <v>17</v>
          </cell>
          <cell r="I18698">
            <v>19</v>
          </cell>
          <cell r="J18698">
            <v>19</v>
          </cell>
          <cell r="K18698">
            <v>15</v>
          </cell>
          <cell r="L18698">
            <v>13</v>
          </cell>
        </row>
        <row r="18699">
          <cell r="E18699">
            <v>38057</v>
          </cell>
          <cell r="F18699">
            <v>9</v>
          </cell>
          <cell r="G18699">
            <v>13</v>
          </cell>
          <cell r="H18699">
            <v>6</v>
          </cell>
          <cell r="I18699">
            <v>9</v>
          </cell>
          <cell r="J18699">
            <v>13</v>
          </cell>
          <cell r="K18699">
            <v>0</v>
          </cell>
          <cell r="L18699">
            <v>6</v>
          </cell>
        </row>
        <row r="18700">
          <cell r="E18700">
            <v>38058</v>
          </cell>
          <cell r="F18700">
            <v>7</v>
          </cell>
          <cell r="G18700">
            <v>4</v>
          </cell>
          <cell r="H18700">
            <v>11</v>
          </cell>
          <cell r="I18700">
            <v>6</v>
          </cell>
          <cell r="J18700">
            <v>6</v>
          </cell>
          <cell r="K18700">
            <v>11</v>
          </cell>
          <cell r="L18700">
            <v>11</v>
          </cell>
        </row>
        <row r="18701">
          <cell r="E18701">
            <v>38059</v>
          </cell>
          <cell r="F18701">
            <v>56</v>
          </cell>
          <cell r="G18701">
            <v>48</v>
          </cell>
          <cell r="H18701">
            <v>39</v>
          </cell>
          <cell r="I18701">
            <v>41</v>
          </cell>
          <cell r="J18701">
            <v>30</v>
          </cell>
          <cell r="K18701">
            <v>22</v>
          </cell>
          <cell r="L18701">
            <v>19</v>
          </cell>
        </row>
        <row r="18702">
          <cell r="E18702">
            <v>38060</v>
          </cell>
          <cell r="F18702">
            <v>17</v>
          </cell>
          <cell r="G18702">
            <v>9</v>
          </cell>
          <cell r="H18702">
            <v>11</v>
          </cell>
          <cell r="I18702">
            <v>6</v>
          </cell>
          <cell r="J18702">
            <v>7</v>
          </cell>
          <cell r="K18702">
            <v>9</v>
          </cell>
          <cell r="L18702">
            <v>11</v>
          </cell>
        </row>
        <row r="18703">
          <cell r="E18703">
            <v>38061</v>
          </cell>
          <cell r="F18703">
            <v>7</v>
          </cell>
          <cell r="G18703">
            <v>6</v>
          </cell>
          <cell r="H18703">
            <v>0</v>
          </cell>
          <cell r="I18703">
            <v>0</v>
          </cell>
          <cell r="J18703">
            <v>9</v>
          </cell>
          <cell r="K18703">
            <v>11</v>
          </cell>
          <cell r="L18703">
            <v>9</v>
          </cell>
        </row>
        <row r="18704">
          <cell r="E18704">
            <v>38062</v>
          </cell>
          <cell r="F18704">
            <v>6</v>
          </cell>
          <cell r="G18704">
            <v>6</v>
          </cell>
          <cell r="H18704">
            <v>0</v>
          </cell>
          <cell r="I18704">
            <v>9</v>
          </cell>
          <cell r="J18704">
            <v>20</v>
          </cell>
          <cell r="K18704">
            <v>24</v>
          </cell>
          <cell r="L18704">
            <v>9</v>
          </cell>
        </row>
        <row r="18705">
          <cell r="E18705">
            <v>38063</v>
          </cell>
          <cell r="F18705">
            <v>32</v>
          </cell>
          <cell r="G18705">
            <v>28</v>
          </cell>
          <cell r="H18705">
            <v>19</v>
          </cell>
          <cell r="I18705">
            <v>9</v>
          </cell>
          <cell r="J18705">
            <v>11</v>
          </cell>
          <cell r="K18705">
            <v>13</v>
          </cell>
          <cell r="L18705">
            <v>19</v>
          </cell>
        </row>
        <row r="18706">
          <cell r="E18706">
            <v>38064</v>
          </cell>
          <cell r="F18706">
            <v>17</v>
          </cell>
          <cell r="G18706">
            <v>20</v>
          </cell>
          <cell r="H18706">
            <v>22</v>
          </cell>
          <cell r="I18706">
            <v>24</v>
          </cell>
          <cell r="J18706">
            <v>13</v>
          </cell>
          <cell r="K18706">
            <v>20</v>
          </cell>
          <cell r="L18706">
            <v>15</v>
          </cell>
        </row>
        <row r="18707">
          <cell r="E18707">
            <v>38065</v>
          </cell>
          <cell r="F18707">
            <v>26</v>
          </cell>
          <cell r="G18707">
            <v>9</v>
          </cell>
          <cell r="H18707">
            <v>28</v>
          </cell>
          <cell r="I18707">
            <v>11</v>
          </cell>
          <cell r="J18707">
            <v>9</v>
          </cell>
          <cell r="K18707">
            <v>11</v>
          </cell>
          <cell r="L18707">
            <v>24</v>
          </cell>
        </row>
        <row r="18708">
          <cell r="E18708">
            <v>38066</v>
          </cell>
          <cell r="F18708">
            <v>6</v>
          </cell>
          <cell r="G18708">
            <v>4</v>
          </cell>
          <cell r="H18708">
            <v>0</v>
          </cell>
          <cell r="I18708">
            <v>0</v>
          </cell>
          <cell r="J18708">
            <v>4</v>
          </cell>
          <cell r="K18708">
            <v>6</v>
          </cell>
          <cell r="L18708">
            <v>9</v>
          </cell>
        </row>
        <row r="18709">
          <cell r="E18709">
            <v>38067</v>
          </cell>
          <cell r="F18709">
            <v>9</v>
          </cell>
          <cell r="G18709">
            <v>13</v>
          </cell>
          <cell r="H18709">
            <v>9</v>
          </cell>
          <cell r="I18709">
            <v>6</v>
          </cell>
          <cell r="J18709">
            <v>6</v>
          </cell>
          <cell r="K18709">
            <v>7</v>
          </cell>
          <cell r="L18709">
            <v>0</v>
          </cell>
        </row>
        <row r="18710">
          <cell r="E18710">
            <v>38068</v>
          </cell>
          <cell r="F18710">
            <v>4</v>
          </cell>
          <cell r="G18710">
            <v>7</v>
          </cell>
          <cell r="H18710">
            <v>6</v>
          </cell>
          <cell r="I18710">
            <v>7</v>
          </cell>
          <cell r="J18710">
            <v>6</v>
          </cell>
          <cell r="K18710">
            <v>6</v>
          </cell>
          <cell r="L18710">
            <v>6</v>
          </cell>
        </row>
        <row r="18711">
          <cell r="E18711">
            <v>38069</v>
          </cell>
          <cell r="F18711">
            <v>15</v>
          </cell>
          <cell r="G18711">
            <v>11</v>
          </cell>
          <cell r="H18711">
            <v>4</v>
          </cell>
          <cell r="I18711">
            <v>11</v>
          </cell>
          <cell r="J18711">
            <v>7</v>
          </cell>
          <cell r="K18711">
            <v>15</v>
          </cell>
          <cell r="L18711">
            <v>6</v>
          </cell>
        </row>
        <row r="18712">
          <cell r="E18712">
            <v>38070</v>
          </cell>
          <cell r="F18712">
            <v>7</v>
          </cell>
          <cell r="G18712">
            <v>11</v>
          </cell>
          <cell r="H18712">
            <v>11</v>
          </cell>
          <cell r="I18712">
            <v>17</v>
          </cell>
          <cell r="J18712">
            <v>20</v>
          </cell>
          <cell r="K18712">
            <v>17</v>
          </cell>
          <cell r="L18712">
            <v>6</v>
          </cell>
        </row>
        <row r="18713">
          <cell r="E18713">
            <v>38071</v>
          </cell>
          <cell r="F18713">
            <v>33</v>
          </cell>
          <cell r="G18713">
            <v>32</v>
          </cell>
          <cell r="H18713">
            <v>28</v>
          </cell>
          <cell r="I18713">
            <v>20</v>
          </cell>
          <cell r="J18713">
            <v>9</v>
          </cell>
          <cell r="K18713">
            <v>11</v>
          </cell>
          <cell r="L18713">
            <v>13</v>
          </cell>
        </row>
        <row r="18714">
          <cell r="E18714">
            <v>38072</v>
          </cell>
          <cell r="F18714">
            <v>13</v>
          </cell>
          <cell r="G18714">
            <v>13</v>
          </cell>
          <cell r="H18714">
            <v>11</v>
          </cell>
          <cell r="I18714">
            <v>7</v>
          </cell>
          <cell r="J18714">
            <v>0</v>
          </cell>
          <cell r="K18714">
            <v>7</v>
          </cell>
          <cell r="L18714">
            <v>9</v>
          </cell>
        </row>
        <row r="18715">
          <cell r="E18715">
            <v>38073</v>
          </cell>
          <cell r="F18715">
            <v>9</v>
          </cell>
          <cell r="G18715">
            <v>13</v>
          </cell>
          <cell r="H18715">
            <v>0</v>
          </cell>
          <cell r="I18715">
            <v>6</v>
          </cell>
          <cell r="J18715">
            <v>6</v>
          </cell>
          <cell r="K18715">
            <v>4</v>
          </cell>
          <cell r="L18715">
            <v>6</v>
          </cell>
        </row>
        <row r="18716">
          <cell r="E18716">
            <v>38074</v>
          </cell>
          <cell r="F18716">
            <v>24</v>
          </cell>
          <cell r="G18716">
            <v>20</v>
          </cell>
          <cell r="H18716">
            <v>26</v>
          </cell>
          <cell r="I18716">
            <v>22</v>
          </cell>
          <cell r="J18716">
            <v>19</v>
          </cell>
          <cell r="K18716">
            <v>24</v>
          </cell>
          <cell r="L18716">
            <v>28</v>
          </cell>
        </row>
        <row r="18717">
          <cell r="E18717">
            <v>38075</v>
          </cell>
          <cell r="F18717">
            <v>11</v>
          </cell>
          <cell r="G18717">
            <v>6</v>
          </cell>
          <cell r="H18717">
            <v>11</v>
          </cell>
          <cell r="I18717">
            <v>13</v>
          </cell>
          <cell r="J18717">
            <v>13</v>
          </cell>
          <cell r="K18717">
            <v>9</v>
          </cell>
          <cell r="L18717">
            <v>9</v>
          </cell>
        </row>
        <row r="18718">
          <cell r="E18718">
            <v>38076</v>
          </cell>
          <cell r="F18718">
            <v>22</v>
          </cell>
          <cell r="G18718">
            <v>11</v>
          </cell>
          <cell r="H18718">
            <v>11</v>
          </cell>
          <cell r="I18718">
            <v>9</v>
          </cell>
          <cell r="J18718">
            <v>4</v>
          </cell>
          <cell r="K18718">
            <v>4</v>
          </cell>
          <cell r="L18718">
            <v>6</v>
          </cell>
        </row>
        <row r="18719">
          <cell r="E18719">
            <v>38077</v>
          </cell>
          <cell r="F18719">
            <v>13</v>
          </cell>
          <cell r="G18719">
            <v>11</v>
          </cell>
          <cell r="H18719">
            <v>11</v>
          </cell>
          <cell r="I18719">
            <v>6</v>
          </cell>
          <cell r="J18719">
            <v>13</v>
          </cell>
          <cell r="K18719">
            <v>24</v>
          </cell>
          <cell r="L18719">
            <v>37</v>
          </cell>
        </row>
        <row r="18720">
          <cell r="E18720">
            <v>38078</v>
          </cell>
          <cell r="F18720">
            <v>4</v>
          </cell>
          <cell r="G18720">
            <v>6</v>
          </cell>
          <cell r="H18720">
            <v>9</v>
          </cell>
          <cell r="I18720">
            <v>6</v>
          </cell>
          <cell r="J18720">
            <v>7</v>
          </cell>
          <cell r="K18720">
            <v>6</v>
          </cell>
          <cell r="L18720">
            <v>4</v>
          </cell>
        </row>
        <row r="18721">
          <cell r="E18721">
            <v>38079</v>
          </cell>
          <cell r="F18721">
            <v>6</v>
          </cell>
          <cell r="G18721">
            <v>4</v>
          </cell>
          <cell r="H18721">
            <v>7</v>
          </cell>
          <cell r="I18721">
            <v>6</v>
          </cell>
          <cell r="J18721">
            <v>7</v>
          </cell>
          <cell r="K18721">
            <v>4</v>
          </cell>
          <cell r="L18721">
            <v>9</v>
          </cell>
        </row>
        <row r="18722">
          <cell r="E18722">
            <v>38080</v>
          </cell>
          <cell r="F18722">
            <v>20</v>
          </cell>
          <cell r="G18722">
            <v>19</v>
          </cell>
          <cell r="H18722">
            <v>13</v>
          </cell>
          <cell r="I18722">
            <v>17</v>
          </cell>
          <cell r="J18722">
            <v>15</v>
          </cell>
          <cell r="K18722">
            <v>20</v>
          </cell>
          <cell r="L18722">
            <v>20</v>
          </cell>
        </row>
        <row r="18723">
          <cell r="E18723">
            <v>38081</v>
          </cell>
          <cell r="F18723">
            <v>9</v>
          </cell>
          <cell r="G18723">
            <v>28</v>
          </cell>
          <cell r="H18723">
            <v>30</v>
          </cell>
          <cell r="I18723">
            <v>15</v>
          </cell>
          <cell r="J18723">
            <v>17</v>
          </cell>
          <cell r="K18723">
            <v>9</v>
          </cell>
          <cell r="L18723">
            <v>17</v>
          </cell>
        </row>
        <row r="18724">
          <cell r="E18724">
            <v>38082</v>
          </cell>
          <cell r="F18724">
            <v>17</v>
          </cell>
          <cell r="G18724">
            <v>17</v>
          </cell>
          <cell r="H18724">
            <v>19</v>
          </cell>
          <cell r="I18724">
            <v>15</v>
          </cell>
          <cell r="J18724">
            <v>22</v>
          </cell>
          <cell r="K18724">
            <v>15</v>
          </cell>
          <cell r="L18724">
            <v>26</v>
          </cell>
        </row>
        <row r="18725">
          <cell r="E18725">
            <v>38083</v>
          </cell>
          <cell r="F18725">
            <v>9</v>
          </cell>
          <cell r="G18725">
            <v>9</v>
          </cell>
          <cell r="H18725">
            <v>4</v>
          </cell>
          <cell r="I18725">
            <v>9</v>
          </cell>
          <cell r="J18725">
            <v>6</v>
          </cell>
          <cell r="K18725">
            <v>0</v>
          </cell>
          <cell r="L18725">
            <v>0</v>
          </cell>
        </row>
        <row r="18726">
          <cell r="E18726">
            <v>38084</v>
          </cell>
          <cell r="F18726">
            <v>4</v>
          </cell>
          <cell r="G18726">
            <v>9</v>
          </cell>
          <cell r="H18726">
            <v>11</v>
          </cell>
          <cell r="I18726">
            <v>9</v>
          </cell>
          <cell r="J18726">
            <v>6</v>
          </cell>
          <cell r="K18726">
            <v>7</v>
          </cell>
          <cell r="L18726">
            <v>11</v>
          </cell>
        </row>
        <row r="18727">
          <cell r="E18727">
            <v>38085</v>
          </cell>
          <cell r="F18727">
            <v>6</v>
          </cell>
          <cell r="G18727">
            <v>11</v>
          </cell>
          <cell r="H18727">
            <v>7</v>
          </cell>
          <cell r="I18727">
            <v>4</v>
          </cell>
          <cell r="J18727">
            <v>7</v>
          </cell>
          <cell r="K18727">
            <v>11</v>
          </cell>
          <cell r="L18727">
            <v>13</v>
          </cell>
        </row>
        <row r="18728">
          <cell r="E18728">
            <v>38086</v>
          </cell>
          <cell r="F18728">
            <v>6</v>
          </cell>
          <cell r="G18728">
            <v>11</v>
          </cell>
          <cell r="H18728">
            <v>9</v>
          </cell>
          <cell r="I18728">
            <v>0</v>
          </cell>
          <cell r="J18728">
            <v>6</v>
          </cell>
          <cell r="K18728">
            <v>7</v>
          </cell>
          <cell r="L18728">
            <v>13</v>
          </cell>
        </row>
        <row r="18729">
          <cell r="E18729">
            <v>38087</v>
          </cell>
          <cell r="F18729">
            <v>13</v>
          </cell>
          <cell r="G18729">
            <v>9</v>
          </cell>
          <cell r="H18729">
            <v>7</v>
          </cell>
          <cell r="I18729">
            <v>9</v>
          </cell>
          <cell r="J18729">
            <v>11</v>
          </cell>
          <cell r="K18729">
            <v>4</v>
          </cell>
          <cell r="L18729">
            <v>7</v>
          </cell>
        </row>
        <row r="18730">
          <cell r="E18730">
            <v>38088</v>
          </cell>
          <cell r="F18730">
            <v>4</v>
          </cell>
          <cell r="G18730">
            <v>6</v>
          </cell>
          <cell r="H18730">
            <v>4</v>
          </cell>
          <cell r="I18730">
            <v>15</v>
          </cell>
          <cell r="J18730">
            <v>11</v>
          </cell>
          <cell r="K18730">
            <v>7</v>
          </cell>
          <cell r="L18730">
            <v>4</v>
          </cell>
        </row>
        <row r="18731">
          <cell r="E18731">
            <v>38089</v>
          </cell>
          <cell r="F18731">
            <v>6</v>
          </cell>
          <cell r="G18731">
            <v>9</v>
          </cell>
          <cell r="H18731">
            <v>9</v>
          </cell>
          <cell r="I18731">
            <v>0</v>
          </cell>
          <cell r="J18731">
            <v>4</v>
          </cell>
          <cell r="K18731">
            <v>0</v>
          </cell>
          <cell r="L18731">
            <v>4</v>
          </cell>
        </row>
        <row r="18732">
          <cell r="E18732">
            <v>38090</v>
          </cell>
          <cell r="F18732">
            <v>19</v>
          </cell>
          <cell r="G18732">
            <v>20</v>
          </cell>
          <cell r="H18732">
            <v>19</v>
          </cell>
          <cell r="I18732">
            <v>17</v>
          </cell>
          <cell r="J18732">
            <v>13</v>
          </cell>
          <cell r="K18732">
            <v>13</v>
          </cell>
          <cell r="L18732">
            <v>13</v>
          </cell>
        </row>
        <row r="18733">
          <cell r="E18733">
            <v>38091</v>
          </cell>
          <cell r="F18733">
            <v>20</v>
          </cell>
          <cell r="G18733">
            <v>17</v>
          </cell>
          <cell r="H18733">
            <v>20</v>
          </cell>
          <cell r="I18733">
            <v>7</v>
          </cell>
          <cell r="J18733">
            <v>9</v>
          </cell>
          <cell r="K18733">
            <v>7</v>
          </cell>
          <cell r="L18733">
            <v>7</v>
          </cell>
        </row>
        <row r="18734">
          <cell r="E18734">
            <v>38092</v>
          </cell>
          <cell r="F18734">
            <v>13</v>
          </cell>
          <cell r="G18734">
            <v>17</v>
          </cell>
          <cell r="H18734">
            <v>15</v>
          </cell>
          <cell r="I18734">
            <v>13</v>
          </cell>
          <cell r="J18734">
            <v>17</v>
          </cell>
          <cell r="K18734">
            <v>19</v>
          </cell>
          <cell r="L18734">
            <v>17</v>
          </cell>
        </row>
        <row r="18735">
          <cell r="E18735">
            <v>38093</v>
          </cell>
          <cell r="F18735">
            <v>9</v>
          </cell>
          <cell r="G18735">
            <v>6</v>
          </cell>
          <cell r="H18735">
            <v>6</v>
          </cell>
          <cell r="I18735">
            <v>11</v>
          </cell>
          <cell r="J18735">
            <v>11</v>
          </cell>
          <cell r="K18735">
            <v>15</v>
          </cell>
          <cell r="L18735">
            <v>11</v>
          </cell>
        </row>
        <row r="18736">
          <cell r="E18736">
            <v>38094</v>
          </cell>
          <cell r="F18736">
            <v>7</v>
          </cell>
          <cell r="G18736">
            <v>4</v>
          </cell>
          <cell r="H18736">
            <v>6</v>
          </cell>
          <cell r="I18736">
            <v>9</v>
          </cell>
          <cell r="J18736">
            <v>9</v>
          </cell>
          <cell r="K18736">
            <v>9</v>
          </cell>
          <cell r="L18736">
            <v>11</v>
          </cell>
        </row>
        <row r="18737">
          <cell r="E18737">
            <v>38095</v>
          </cell>
          <cell r="F18737">
            <v>9</v>
          </cell>
          <cell r="G18737">
            <v>7</v>
          </cell>
          <cell r="H18737">
            <v>0</v>
          </cell>
          <cell r="I18737">
            <v>19</v>
          </cell>
          <cell r="J18737">
            <v>19</v>
          </cell>
          <cell r="K18737">
            <v>22</v>
          </cell>
          <cell r="L18737">
            <v>19</v>
          </cell>
        </row>
        <row r="18738">
          <cell r="E18738">
            <v>38096</v>
          </cell>
          <cell r="F18738">
            <v>13</v>
          </cell>
          <cell r="G18738">
            <v>6</v>
          </cell>
          <cell r="H18738">
            <v>0</v>
          </cell>
          <cell r="I18738">
            <v>11</v>
          </cell>
          <cell r="J18738">
            <v>4</v>
          </cell>
          <cell r="K18738">
            <v>4</v>
          </cell>
          <cell r="L18738">
            <v>6</v>
          </cell>
        </row>
        <row r="18739">
          <cell r="E18739">
            <v>38097</v>
          </cell>
          <cell r="F18739">
            <v>9</v>
          </cell>
          <cell r="G18739">
            <v>9</v>
          </cell>
          <cell r="H18739">
            <v>6</v>
          </cell>
          <cell r="I18739">
            <v>9</v>
          </cell>
          <cell r="J18739">
            <v>11</v>
          </cell>
          <cell r="K18739">
            <v>7</v>
          </cell>
          <cell r="L18739">
            <v>6</v>
          </cell>
        </row>
        <row r="18740">
          <cell r="E18740">
            <v>38098</v>
          </cell>
          <cell r="F18740">
            <v>15</v>
          </cell>
          <cell r="G18740">
            <v>13</v>
          </cell>
          <cell r="H18740">
            <v>4</v>
          </cell>
          <cell r="I18740">
            <v>6</v>
          </cell>
          <cell r="J18740">
            <v>7</v>
          </cell>
          <cell r="K18740">
            <v>9</v>
          </cell>
          <cell r="L18740">
            <v>9</v>
          </cell>
        </row>
        <row r="18741">
          <cell r="E18741">
            <v>38099</v>
          </cell>
          <cell r="F18741">
            <v>0</v>
          </cell>
          <cell r="G18741">
            <v>7</v>
          </cell>
          <cell r="H18741">
            <v>9</v>
          </cell>
          <cell r="I18741">
            <v>11</v>
          </cell>
          <cell r="J18741">
            <v>9</v>
          </cell>
          <cell r="K18741">
            <v>6</v>
          </cell>
          <cell r="L18741">
            <v>28</v>
          </cell>
        </row>
        <row r="18742">
          <cell r="E18742">
            <v>38100</v>
          </cell>
          <cell r="F18742">
            <v>19</v>
          </cell>
          <cell r="G18742">
            <v>11</v>
          </cell>
          <cell r="H18742">
            <v>11</v>
          </cell>
          <cell r="I18742">
            <v>9</v>
          </cell>
          <cell r="J18742">
            <v>15</v>
          </cell>
          <cell r="K18742">
            <v>9</v>
          </cell>
          <cell r="L18742">
            <v>11</v>
          </cell>
        </row>
        <row r="18743">
          <cell r="E18743">
            <v>38101</v>
          </cell>
          <cell r="F18743">
            <v>22</v>
          </cell>
          <cell r="G18743">
            <v>13</v>
          </cell>
          <cell r="H18743">
            <v>11</v>
          </cell>
          <cell r="I18743">
            <v>4</v>
          </cell>
          <cell r="J18743">
            <v>26</v>
          </cell>
          <cell r="K18743">
            <v>20</v>
          </cell>
          <cell r="L18743">
            <v>19</v>
          </cell>
        </row>
        <row r="18744">
          <cell r="E18744">
            <v>38102</v>
          </cell>
          <cell r="F18744">
            <v>13</v>
          </cell>
          <cell r="G18744">
            <v>13</v>
          </cell>
          <cell r="H18744">
            <v>7</v>
          </cell>
          <cell r="I18744">
            <v>17</v>
          </cell>
          <cell r="J18744">
            <v>7</v>
          </cell>
          <cell r="K18744">
            <v>9</v>
          </cell>
          <cell r="L18744">
            <v>6</v>
          </cell>
        </row>
        <row r="18745">
          <cell r="E18745">
            <v>38103</v>
          </cell>
          <cell r="F18745">
            <v>7</v>
          </cell>
          <cell r="G18745">
            <v>0</v>
          </cell>
          <cell r="H18745">
            <v>7</v>
          </cell>
          <cell r="I18745">
            <v>7</v>
          </cell>
          <cell r="J18745">
            <v>7</v>
          </cell>
          <cell r="K18745">
            <v>7</v>
          </cell>
          <cell r="L18745">
            <v>6</v>
          </cell>
        </row>
        <row r="18746">
          <cell r="E18746">
            <v>38104</v>
          </cell>
          <cell r="F18746">
            <v>15</v>
          </cell>
          <cell r="G18746">
            <v>6</v>
          </cell>
          <cell r="H18746">
            <v>11</v>
          </cell>
          <cell r="I18746">
            <v>13</v>
          </cell>
          <cell r="J18746">
            <v>6</v>
          </cell>
          <cell r="K18746">
            <v>9</v>
          </cell>
          <cell r="L18746">
            <v>7</v>
          </cell>
        </row>
        <row r="18747">
          <cell r="E18747">
            <v>38105</v>
          </cell>
          <cell r="F18747">
            <v>48</v>
          </cell>
          <cell r="G18747">
            <v>50</v>
          </cell>
          <cell r="H18747">
            <v>50</v>
          </cell>
          <cell r="I18747">
            <v>48</v>
          </cell>
          <cell r="J18747">
            <v>52</v>
          </cell>
          <cell r="K18747">
            <v>43</v>
          </cell>
          <cell r="L18747">
            <v>50</v>
          </cell>
        </row>
        <row r="18748">
          <cell r="E18748">
            <v>38106</v>
          </cell>
          <cell r="F18748">
            <v>9</v>
          </cell>
          <cell r="G18748">
            <v>13</v>
          </cell>
          <cell r="H18748">
            <v>17</v>
          </cell>
          <cell r="I18748">
            <v>15</v>
          </cell>
          <cell r="J18748">
            <v>6</v>
          </cell>
          <cell r="K18748">
            <v>7</v>
          </cell>
          <cell r="L18748">
            <v>15</v>
          </cell>
        </row>
        <row r="18749">
          <cell r="E18749">
            <v>38107</v>
          </cell>
          <cell r="F18749">
            <v>22</v>
          </cell>
          <cell r="G18749">
            <v>19</v>
          </cell>
          <cell r="H18749">
            <v>9</v>
          </cell>
          <cell r="I18749">
            <v>7</v>
          </cell>
          <cell r="J18749">
            <v>7</v>
          </cell>
          <cell r="K18749">
            <v>6</v>
          </cell>
          <cell r="L18749">
            <v>4</v>
          </cell>
        </row>
        <row r="18750">
          <cell r="E18750">
            <v>38108</v>
          </cell>
          <cell r="F18750">
            <v>4</v>
          </cell>
          <cell r="G18750">
            <v>6</v>
          </cell>
          <cell r="H18750">
            <v>6</v>
          </cell>
          <cell r="I18750">
            <v>7</v>
          </cell>
          <cell r="J18750">
            <v>6</v>
          </cell>
          <cell r="K18750">
            <v>4</v>
          </cell>
          <cell r="L18750">
            <v>7</v>
          </cell>
        </row>
        <row r="18751">
          <cell r="E18751">
            <v>38109</v>
          </cell>
          <cell r="F18751">
            <v>19</v>
          </cell>
          <cell r="G18751">
            <v>9</v>
          </cell>
          <cell r="H18751">
            <v>11</v>
          </cell>
          <cell r="I18751">
            <v>7</v>
          </cell>
          <cell r="J18751">
            <v>7</v>
          </cell>
          <cell r="K18751">
            <v>7</v>
          </cell>
          <cell r="L18751">
            <v>9</v>
          </cell>
        </row>
        <row r="18752">
          <cell r="E18752">
            <v>38110</v>
          </cell>
          <cell r="F18752">
            <v>17</v>
          </cell>
          <cell r="G18752">
            <v>11</v>
          </cell>
          <cell r="H18752">
            <v>19</v>
          </cell>
          <cell r="I18752">
            <v>17</v>
          </cell>
          <cell r="J18752">
            <v>17</v>
          </cell>
          <cell r="K18752">
            <v>6</v>
          </cell>
          <cell r="L18752">
            <v>0</v>
          </cell>
        </row>
        <row r="18753">
          <cell r="E18753">
            <v>38111</v>
          </cell>
          <cell r="F18753">
            <v>15</v>
          </cell>
          <cell r="G18753">
            <v>11</v>
          </cell>
          <cell r="H18753">
            <v>7</v>
          </cell>
          <cell r="I18753">
            <v>9</v>
          </cell>
          <cell r="J18753">
            <v>4</v>
          </cell>
          <cell r="K18753">
            <v>7</v>
          </cell>
          <cell r="L18753">
            <v>0</v>
          </cell>
        </row>
        <row r="18754">
          <cell r="E18754">
            <v>38112</v>
          </cell>
          <cell r="F18754">
            <v>37</v>
          </cell>
          <cell r="G18754">
            <v>39</v>
          </cell>
          <cell r="H18754">
            <v>22</v>
          </cell>
          <cell r="I18754">
            <v>32</v>
          </cell>
          <cell r="J18754">
            <v>24</v>
          </cell>
          <cell r="K18754">
            <v>30</v>
          </cell>
          <cell r="L18754">
            <v>26</v>
          </cell>
        </row>
        <row r="18755">
          <cell r="E18755">
            <v>38113</v>
          </cell>
          <cell r="F18755">
            <v>0</v>
          </cell>
          <cell r="G18755">
            <v>0</v>
          </cell>
          <cell r="H18755">
            <v>0</v>
          </cell>
          <cell r="I18755">
            <v>7</v>
          </cell>
          <cell r="J18755">
            <v>9</v>
          </cell>
          <cell r="K18755">
            <v>13</v>
          </cell>
          <cell r="L18755">
            <v>15</v>
          </cell>
        </row>
        <row r="18756">
          <cell r="E18756">
            <v>38114</v>
          </cell>
          <cell r="F18756">
            <v>9</v>
          </cell>
          <cell r="G18756">
            <v>9</v>
          </cell>
          <cell r="H18756">
            <v>0</v>
          </cell>
          <cell r="I18756">
            <v>0</v>
          </cell>
          <cell r="J18756">
            <v>7</v>
          </cell>
          <cell r="K18756">
            <v>11</v>
          </cell>
          <cell r="L18756">
            <v>11</v>
          </cell>
        </row>
        <row r="18757">
          <cell r="E18757">
            <v>38115</v>
          </cell>
          <cell r="F18757">
            <v>11</v>
          </cell>
          <cell r="G18757">
            <v>7</v>
          </cell>
          <cell r="H18757">
            <v>6</v>
          </cell>
          <cell r="I18757">
            <v>11</v>
          </cell>
          <cell r="J18757">
            <v>7</v>
          </cell>
          <cell r="K18757">
            <v>9</v>
          </cell>
          <cell r="L18757">
            <v>0</v>
          </cell>
        </row>
        <row r="18758">
          <cell r="E18758">
            <v>38116</v>
          </cell>
          <cell r="F18758">
            <v>15</v>
          </cell>
          <cell r="G18758">
            <v>13</v>
          </cell>
          <cell r="H18758">
            <v>26</v>
          </cell>
          <cell r="I18758">
            <v>28</v>
          </cell>
          <cell r="J18758">
            <v>30</v>
          </cell>
          <cell r="K18758">
            <v>28</v>
          </cell>
          <cell r="L18758">
            <v>22</v>
          </cell>
        </row>
        <row r="18759">
          <cell r="E18759">
            <v>38117</v>
          </cell>
          <cell r="F18759">
            <v>15</v>
          </cell>
          <cell r="G18759">
            <v>17</v>
          </cell>
          <cell r="H18759">
            <v>20</v>
          </cell>
          <cell r="I18759">
            <v>20</v>
          </cell>
          <cell r="J18759">
            <v>22</v>
          </cell>
          <cell r="K18759">
            <v>24</v>
          </cell>
          <cell r="L18759">
            <v>26</v>
          </cell>
        </row>
        <row r="18760">
          <cell r="E18760">
            <v>38118</v>
          </cell>
          <cell r="F18760">
            <v>28</v>
          </cell>
          <cell r="G18760">
            <v>30</v>
          </cell>
          <cell r="H18760">
            <v>30</v>
          </cell>
          <cell r="I18760">
            <v>26</v>
          </cell>
          <cell r="J18760">
            <v>22</v>
          </cell>
          <cell r="K18760">
            <v>24</v>
          </cell>
          <cell r="L18760">
            <v>20</v>
          </cell>
        </row>
        <row r="18761">
          <cell r="E18761">
            <v>38119</v>
          </cell>
          <cell r="F18761">
            <v>4</v>
          </cell>
          <cell r="G18761">
            <v>4</v>
          </cell>
          <cell r="H18761">
            <v>0</v>
          </cell>
          <cell r="I18761">
            <v>6</v>
          </cell>
          <cell r="J18761">
            <v>6</v>
          </cell>
          <cell r="K18761">
            <v>6</v>
          </cell>
          <cell r="L18761">
            <v>4</v>
          </cell>
        </row>
        <row r="18762">
          <cell r="E18762">
            <v>38120</v>
          </cell>
          <cell r="F18762">
            <v>9</v>
          </cell>
          <cell r="G18762">
            <v>7</v>
          </cell>
          <cell r="H18762">
            <v>4</v>
          </cell>
          <cell r="I18762">
            <v>9</v>
          </cell>
          <cell r="J18762">
            <v>9</v>
          </cell>
          <cell r="K18762">
            <v>6</v>
          </cell>
          <cell r="L18762">
            <v>4</v>
          </cell>
        </row>
        <row r="18763">
          <cell r="E18763">
            <v>38121</v>
          </cell>
          <cell r="F18763">
            <v>9</v>
          </cell>
          <cell r="G18763">
            <v>13</v>
          </cell>
          <cell r="H18763">
            <v>7</v>
          </cell>
          <cell r="I18763">
            <v>4</v>
          </cell>
          <cell r="J18763">
            <v>13</v>
          </cell>
          <cell r="K18763">
            <v>6</v>
          </cell>
          <cell r="L18763">
            <v>4</v>
          </cell>
        </row>
        <row r="18764">
          <cell r="E18764">
            <v>38122</v>
          </cell>
          <cell r="F18764">
            <v>17</v>
          </cell>
          <cell r="G18764">
            <v>9</v>
          </cell>
          <cell r="H18764">
            <v>11</v>
          </cell>
          <cell r="I18764">
            <v>4</v>
          </cell>
          <cell r="J18764">
            <v>0</v>
          </cell>
          <cell r="K18764">
            <v>4</v>
          </cell>
          <cell r="L18764">
            <v>6</v>
          </cell>
        </row>
        <row r="18765">
          <cell r="E18765">
            <v>38123</v>
          </cell>
          <cell r="F18765">
            <v>11</v>
          </cell>
          <cell r="G18765">
            <v>11</v>
          </cell>
          <cell r="H18765">
            <v>9</v>
          </cell>
          <cell r="I18765">
            <v>7</v>
          </cell>
          <cell r="J18765">
            <v>0</v>
          </cell>
          <cell r="K18765">
            <v>7</v>
          </cell>
          <cell r="L18765">
            <v>4</v>
          </cell>
        </row>
        <row r="18766">
          <cell r="E18766">
            <v>38124</v>
          </cell>
          <cell r="F18766">
            <v>6</v>
          </cell>
          <cell r="G18766">
            <v>15</v>
          </cell>
          <cell r="H18766">
            <v>13</v>
          </cell>
          <cell r="I18766">
            <v>13</v>
          </cell>
          <cell r="J18766">
            <v>6</v>
          </cell>
          <cell r="K18766">
            <v>9</v>
          </cell>
          <cell r="L18766">
            <v>6</v>
          </cell>
        </row>
        <row r="18767">
          <cell r="E18767">
            <v>38125</v>
          </cell>
          <cell r="F18767">
            <v>17</v>
          </cell>
          <cell r="G18767">
            <v>11</v>
          </cell>
          <cell r="H18767">
            <v>13</v>
          </cell>
          <cell r="I18767">
            <v>11</v>
          </cell>
          <cell r="J18767">
            <v>7</v>
          </cell>
          <cell r="K18767">
            <v>9</v>
          </cell>
          <cell r="L18767">
            <v>4</v>
          </cell>
        </row>
        <row r="18768">
          <cell r="E18768">
            <v>38126</v>
          </cell>
          <cell r="F18768">
            <v>9</v>
          </cell>
          <cell r="G18768">
            <v>26</v>
          </cell>
          <cell r="H18768">
            <v>20</v>
          </cell>
          <cell r="I18768">
            <v>22</v>
          </cell>
          <cell r="J18768">
            <v>26</v>
          </cell>
          <cell r="K18768">
            <v>26</v>
          </cell>
          <cell r="L18768">
            <v>19</v>
          </cell>
        </row>
        <row r="18769">
          <cell r="E18769">
            <v>38127</v>
          </cell>
          <cell r="F18769">
            <v>4</v>
          </cell>
          <cell r="G18769">
            <v>6</v>
          </cell>
          <cell r="H18769">
            <v>0</v>
          </cell>
          <cell r="I18769">
            <v>6</v>
          </cell>
          <cell r="J18769">
            <v>15</v>
          </cell>
          <cell r="K18769">
            <v>11</v>
          </cell>
          <cell r="L18769">
            <v>19</v>
          </cell>
        </row>
        <row r="18770">
          <cell r="E18770">
            <v>38128</v>
          </cell>
          <cell r="F18770">
            <v>4</v>
          </cell>
          <cell r="G18770">
            <v>7</v>
          </cell>
          <cell r="H18770">
            <v>6</v>
          </cell>
          <cell r="I18770">
            <v>4</v>
          </cell>
          <cell r="J18770">
            <v>6</v>
          </cell>
          <cell r="K18770">
            <v>6</v>
          </cell>
          <cell r="L18770">
            <v>11</v>
          </cell>
        </row>
        <row r="18771">
          <cell r="E18771">
            <v>38129</v>
          </cell>
          <cell r="F18771">
            <v>0</v>
          </cell>
          <cell r="G18771">
            <v>4</v>
          </cell>
          <cell r="H18771">
            <v>15</v>
          </cell>
          <cell r="I18771">
            <v>6</v>
          </cell>
          <cell r="J18771">
            <v>11</v>
          </cell>
          <cell r="K18771">
            <v>13</v>
          </cell>
          <cell r="L18771">
            <v>9</v>
          </cell>
        </row>
        <row r="18772">
          <cell r="E18772">
            <v>38130</v>
          </cell>
          <cell r="F18772">
            <v>13</v>
          </cell>
          <cell r="G18772">
            <v>13</v>
          </cell>
          <cell r="H18772">
            <v>11</v>
          </cell>
          <cell r="I18772">
            <v>17</v>
          </cell>
          <cell r="J18772">
            <v>9</v>
          </cell>
          <cell r="K18772">
            <v>11</v>
          </cell>
          <cell r="L18772">
            <v>9</v>
          </cell>
        </row>
        <row r="18773">
          <cell r="E18773">
            <v>38131</v>
          </cell>
          <cell r="F18773">
            <v>11</v>
          </cell>
          <cell r="G18773">
            <v>7</v>
          </cell>
          <cell r="H18773">
            <v>7</v>
          </cell>
          <cell r="I18773">
            <v>0</v>
          </cell>
          <cell r="J18773">
            <v>4</v>
          </cell>
          <cell r="K18773">
            <v>7</v>
          </cell>
          <cell r="L18773">
            <v>0</v>
          </cell>
        </row>
        <row r="18774">
          <cell r="E18774">
            <v>38132</v>
          </cell>
          <cell r="F18774">
            <v>11</v>
          </cell>
          <cell r="G18774">
            <v>6</v>
          </cell>
          <cell r="H18774">
            <v>6</v>
          </cell>
          <cell r="I18774">
            <v>0</v>
          </cell>
          <cell r="J18774">
            <v>4</v>
          </cell>
          <cell r="K18774">
            <v>11</v>
          </cell>
          <cell r="L18774">
            <v>4</v>
          </cell>
        </row>
        <row r="18775">
          <cell r="E18775">
            <v>38133</v>
          </cell>
          <cell r="F18775">
            <v>17</v>
          </cell>
          <cell r="G18775">
            <v>22</v>
          </cell>
          <cell r="H18775">
            <v>24</v>
          </cell>
          <cell r="I18775">
            <v>20</v>
          </cell>
          <cell r="J18775">
            <v>24</v>
          </cell>
          <cell r="K18775">
            <v>19</v>
          </cell>
          <cell r="L18775">
            <v>17</v>
          </cell>
        </row>
        <row r="18776">
          <cell r="E18776">
            <v>38134</v>
          </cell>
          <cell r="F18776">
            <v>6</v>
          </cell>
          <cell r="G18776">
            <v>4</v>
          </cell>
          <cell r="H18776">
            <v>11</v>
          </cell>
          <cell r="I18776">
            <v>11</v>
          </cell>
          <cell r="J18776">
            <v>6</v>
          </cell>
          <cell r="K18776">
            <v>13</v>
          </cell>
          <cell r="L18776">
            <v>11</v>
          </cell>
        </row>
        <row r="18777">
          <cell r="E18777">
            <v>38135</v>
          </cell>
          <cell r="F18777">
            <v>11</v>
          </cell>
          <cell r="G18777">
            <v>13</v>
          </cell>
          <cell r="H18777">
            <v>11</v>
          </cell>
          <cell r="I18777">
            <v>15</v>
          </cell>
          <cell r="J18777">
            <v>11</v>
          </cell>
          <cell r="K18777">
            <v>11</v>
          </cell>
          <cell r="L18777">
            <v>9</v>
          </cell>
        </row>
        <row r="18778">
          <cell r="E18778">
            <v>38136</v>
          </cell>
          <cell r="F18778">
            <v>17</v>
          </cell>
          <cell r="G18778">
            <v>17</v>
          </cell>
          <cell r="H18778">
            <v>15</v>
          </cell>
          <cell r="I18778">
            <v>17</v>
          </cell>
          <cell r="J18778">
            <v>15</v>
          </cell>
          <cell r="K18778">
            <v>15</v>
          </cell>
          <cell r="L18778">
            <v>26</v>
          </cell>
        </row>
        <row r="18779">
          <cell r="E18779">
            <v>38137</v>
          </cell>
          <cell r="F18779">
            <v>17</v>
          </cell>
          <cell r="G18779">
            <v>15</v>
          </cell>
          <cell r="H18779">
            <v>15</v>
          </cell>
          <cell r="I18779">
            <v>17</v>
          </cell>
          <cell r="J18779">
            <v>15</v>
          </cell>
          <cell r="K18779">
            <v>13</v>
          </cell>
          <cell r="L18779">
            <v>15</v>
          </cell>
        </row>
        <row r="18780">
          <cell r="E18780">
            <v>38138</v>
          </cell>
          <cell r="F18780">
            <v>9</v>
          </cell>
          <cell r="G18780">
            <v>4</v>
          </cell>
          <cell r="H18780">
            <v>9</v>
          </cell>
          <cell r="I18780">
            <v>6</v>
          </cell>
          <cell r="J18780">
            <v>13</v>
          </cell>
          <cell r="K18780">
            <v>19</v>
          </cell>
          <cell r="L18780">
            <v>19</v>
          </cell>
        </row>
        <row r="18781">
          <cell r="E18781">
            <v>38139</v>
          </cell>
          <cell r="F18781">
            <v>11</v>
          </cell>
          <cell r="G18781">
            <v>9</v>
          </cell>
          <cell r="H18781">
            <v>4</v>
          </cell>
          <cell r="I18781">
            <v>7</v>
          </cell>
          <cell r="J18781">
            <v>13</v>
          </cell>
          <cell r="K18781">
            <v>4</v>
          </cell>
          <cell r="L18781">
            <v>13</v>
          </cell>
        </row>
        <row r="18782">
          <cell r="E18782">
            <v>38140</v>
          </cell>
          <cell r="F18782">
            <v>24</v>
          </cell>
          <cell r="G18782">
            <v>6</v>
          </cell>
          <cell r="H18782">
            <v>9</v>
          </cell>
          <cell r="I18782">
            <v>9</v>
          </cell>
          <cell r="J18782">
            <v>9</v>
          </cell>
          <cell r="K18782">
            <v>17</v>
          </cell>
          <cell r="L18782">
            <v>17</v>
          </cell>
        </row>
        <row r="18783">
          <cell r="E18783">
            <v>38141</v>
          </cell>
          <cell r="F18783">
            <v>7</v>
          </cell>
          <cell r="G18783">
            <v>7</v>
          </cell>
          <cell r="H18783">
            <v>9</v>
          </cell>
          <cell r="I18783">
            <v>13</v>
          </cell>
          <cell r="J18783">
            <v>4</v>
          </cell>
          <cell r="K18783">
            <v>9</v>
          </cell>
          <cell r="L18783">
            <v>11</v>
          </cell>
        </row>
        <row r="18784">
          <cell r="E18784">
            <v>38142</v>
          </cell>
          <cell r="F18784">
            <v>13</v>
          </cell>
          <cell r="G18784">
            <v>13</v>
          </cell>
          <cell r="H18784">
            <v>11</v>
          </cell>
          <cell r="I18784">
            <v>13</v>
          </cell>
          <cell r="J18784">
            <v>13</v>
          </cell>
          <cell r="K18784">
            <v>9</v>
          </cell>
          <cell r="L18784">
            <v>9</v>
          </cell>
        </row>
        <row r="18785">
          <cell r="E18785">
            <v>38143</v>
          </cell>
          <cell r="F18785">
            <v>17</v>
          </cell>
          <cell r="G18785">
            <v>13</v>
          </cell>
          <cell r="H18785">
            <v>13</v>
          </cell>
          <cell r="I18785">
            <v>11</v>
          </cell>
          <cell r="J18785">
            <v>6</v>
          </cell>
          <cell r="K18785">
            <v>9</v>
          </cell>
          <cell r="L18785">
            <v>4</v>
          </cell>
        </row>
        <row r="18786">
          <cell r="E18786">
            <v>38144</v>
          </cell>
          <cell r="F18786">
            <v>17</v>
          </cell>
          <cell r="G18786">
            <v>11</v>
          </cell>
          <cell r="H18786">
            <v>11</v>
          </cell>
          <cell r="I18786">
            <v>9</v>
          </cell>
          <cell r="J18786">
            <v>13</v>
          </cell>
          <cell r="K18786">
            <v>11</v>
          </cell>
          <cell r="L18786">
            <v>11</v>
          </cell>
        </row>
        <row r="18787">
          <cell r="E18787">
            <v>38145</v>
          </cell>
          <cell r="F18787">
            <v>33</v>
          </cell>
          <cell r="G18787">
            <v>39</v>
          </cell>
          <cell r="H18787">
            <v>32</v>
          </cell>
          <cell r="I18787">
            <v>33</v>
          </cell>
          <cell r="J18787">
            <v>30</v>
          </cell>
          <cell r="K18787">
            <v>37</v>
          </cell>
          <cell r="L18787">
            <v>41</v>
          </cell>
        </row>
        <row r="18788">
          <cell r="E18788">
            <v>38146</v>
          </cell>
          <cell r="F18788">
            <v>0</v>
          </cell>
          <cell r="G18788">
            <v>7</v>
          </cell>
          <cell r="H18788">
            <v>4</v>
          </cell>
          <cell r="I18788">
            <v>4</v>
          </cell>
          <cell r="J18788">
            <v>0</v>
          </cell>
          <cell r="K18788">
            <v>0</v>
          </cell>
          <cell r="L18788">
            <v>0</v>
          </cell>
        </row>
        <row r="18789">
          <cell r="E18789">
            <v>38147</v>
          </cell>
          <cell r="F18789">
            <v>17</v>
          </cell>
          <cell r="G18789">
            <v>15</v>
          </cell>
          <cell r="H18789">
            <v>11</v>
          </cell>
          <cell r="I18789">
            <v>7</v>
          </cell>
          <cell r="J18789">
            <v>13</v>
          </cell>
          <cell r="K18789">
            <v>11</v>
          </cell>
          <cell r="L18789">
            <v>17</v>
          </cell>
        </row>
        <row r="18790">
          <cell r="E18790">
            <v>38148</v>
          </cell>
          <cell r="F18790">
            <v>13</v>
          </cell>
          <cell r="G18790">
            <v>15</v>
          </cell>
          <cell r="H18790">
            <v>9</v>
          </cell>
          <cell r="I18790">
            <v>9</v>
          </cell>
          <cell r="J18790">
            <v>11</v>
          </cell>
          <cell r="K18790">
            <v>7</v>
          </cell>
          <cell r="L18790">
            <v>9</v>
          </cell>
        </row>
        <row r="18791">
          <cell r="E18791">
            <v>38149</v>
          </cell>
          <cell r="F18791">
            <v>9</v>
          </cell>
          <cell r="G18791">
            <v>13</v>
          </cell>
          <cell r="H18791">
            <v>6</v>
          </cell>
          <cell r="I18791">
            <v>7</v>
          </cell>
          <cell r="J18791">
            <v>6</v>
          </cell>
          <cell r="K18791">
            <v>6</v>
          </cell>
          <cell r="L18791">
            <v>13</v>
          </cell>
        </row>
        <row r="18792">
          <cell r="E18792">
            <v>38150</v>
          </cell>
          <cell r="F18792">
            <v>28</v>
          </cell>
          <cell r="G18792">
            <v>24</v>
          </cell>
          <cell r="H18792">
            <v>24</v>
          </cell>
          <cell r="I18792">
            <v>30</v>
          </cell>
          <cell r="J18792">
            <v>24</v>
          </cell>
          <cell r="K18792">
            <v>24</v>
          </cell>
          <cell r="L18792">
            <v>22</v>
          </cell>
        </row>
        <row r="18793">
          <cell r="E18793">
            <v>38151</v>
          </cell>
          <cell r="F18793">
            <v>4</v>
          </cell>
          <cell r="G18793">
            <v>6</v>
          </cell>
          <cell r="H18793">
            <v>7</v>
          </cell>
          <cell r="I18793">
            <v>7</v>
          </cell>
          <cell r="J18793">
            <v>7</v>
          </cell>
          <cell r="K18793">
            <v>4</v>
          </cell>
          <cell r="L18793">
            <v>6</v>
          </cell>
        </row>
        <row r="18794">
          <cell r="E18794">
            <v>38152</v>
          </cell>
          <cell r="F18794">
            <v>15</v>
          </cell>
          <cell r="G18794">
            <v>7</v>
          </cell>
          <cell r="H18794">
            <v>13</v>
          </cell>
          <cell r="I18794">
            <v>17</v>
          </cell>
          <cell r="J18794">
            <v>22</v>
          </cell>
          <cell r="K18794">
            <v>19</v>
          </cell>
          <cell r="L18794">
            <v>15</v>
          </cell>
        </row>
        <row r="18795">
          <cell r="E18795">
            <v>38153</v>
          </cell>
          <cell r="F18795">
            <v>15</v>
          </cell>
          <cell r="G18795">
            <v>15</v>
          </cell>
          <cell r="H18795">
            <v>13</v>
          </cell>
          <cell r="I18795">
            <v>11</v>
          </cell>
          <cell r="J18795">
            <v>15</v>
          </cell>
          <cell r="K18795">
            <v>13</v>
          </cell>
          <cell r="L18795">
            <v>15</v>
          </cell>
        </row>
        <row r="18796">
          <cell r="E18796">
            <v>38154</v>
          </cell>
          <cell r="F18796">
            <v>9</v>
          </cell>
          <cell r="G18796">
            <v>17</v>
          </cell>
          <cell r="H18796">
            <v>9</v>
          </cell>
          <cell r="I18796">
            <v>7</v>
          </cell>
          <cell r="J18796">
            <v>15</v>
          </cell>
          <cell r="K18796">
            <v>9</v>
          </cell>
          <cell r="L18796">
            <v>6</v>
          </cell>
        </row>
        <row r="18797">
          <cell r="E18797">
            <v>38155</v>
          </cell>
          <cell r="F18797">
            <v>6</v>
          </cell>
          <cell r="G18797">
            <v>4</v>
          </cell>
          <cell r="H18797">
            <v>9</v>
          </cell>
          <cell r="I18797">
            <v>6</v>
          </cell>
          <cell r="J18797">
            <v>9</v>
          </cell>
          <cell r="K18797">
            <v>7</v>
          </cell>
          <cell r="L18797">
            <v>0</v>
          </cell>
        </row>
        <row r="18798">
          <cell r="E18798">
            <v>38156</v>
          </cell>
          <cell r="F18798">
            <v>9</v>
          </cell>
          <cell r="G18798">
            <v>7</v>
          </cell>
          <cell r="H18798">
            <v>0</v>
          </cell>
          <cell r="I18798">
            <v>6</v>
          </cell>
          <cell r="J18798">
            <v>6</v>
          </cell>
          <cell r="K18798">
            <v>7</v>
          </cell>
          <cell r="L18798">
            <v>4</v>
          </cell>
        </row>
        <row r="18799">
          <cell r="E18799">
            <v>38157</v>
          </cell>
          <cell r="F18799">
            <v>9</v>
          </cell>
          <cell r="G18799">
            <v>6</v>
          </cell>
          <cell r="H18799">
            <v>6</v>
          </cell>
          <cell r="I18799">
            <v>0</v>
          </cell>
          <cell r="J18799">
            <v>7</v>
          </cell>
          <cell r="K18799">
            <v>4</v>
          </cell>
          <cell r="L18799">
            <v>6</v>
          </cell>
        </row>
        <row r="18800">
          <cell r="E18800">
            <v>38158</v>
          </cell>
          <cell r="F18800">
            <v>0</v>
          </cell>
          <cell r="G18800">
            <v>6</v>
          </cell>
          <cell r="H18800">
            <v>4</v>
          </cell>
          <cell r="I18800">
            <v>7</v>
          </cell>
          <cell r="J18800">
            <v>26</v>
          </cell>
          <cell r="K18800">
            <v>20</v>
          </cell>
          <cell r="L18800">
            <v>0</v>
          </cell>
        </row>
        <row r="18801">
          <cell r="E18801">
            <v>38159</v>
          </cell>
          <cell r="F18801">
            <v>4</v>
          </cell>
          <cell r="G18801">
            <v>6</v>
          </cell>
          <cell r="H18801">
            <v>6</v>
          </cell>
          <cell r="I18801">
            <v>4</v>
          </cell>
          <cell r="J18801">
            <v>13</v>
          </cell>
          <cell r="K18801">
            <v>15</v>
          </cell>
          <cell r="L18801">
            <v>17</v>
          </cell>
        </row>
        <row r="18802">
          <cell r="E18802">
            <v>38160</v>
          </cell>
          <cell r="F18802">
            <v>9</v>
          </cell>
          <cell r="G18802">
            <v>22</v>
          </cell>
          <cell r="H18802">
            <v>11</v>
          </cell>
          <cell r="I18802">
            <v>4</v>
          </cell>
          <cell r="J18802">
            <v>7</v>
          </cell>
          <cell r="K18802">
            <v>6</v>
          </cell>
          <cell r="L18802">
            <v>9</v>
          </cell>
        </row>
        <row r="18803">
          <cell r="E18803">
            <v>38161</v>
          </cell>
          <cell r="F18803">
            <v>11</v>
          </cell>
          <cell r="G18803">
            <v>6</v>
          </cell>
          <cell r="H18803">
            <v>4</v>
          </cell>
          <cell r="I18803">
            <v>4</v>
          </cell>
          <cell r="J18803">
            <v>6</v>
          </cell>
          <cell r="K18803">
            <v>6</v>
          </cell>
          <cell r="L18803">
            <v>9</v>
          </cell>
        </row>
        <row r="18804">
          <cell r="E18804">
            <v>38162</v>
          </cell>
          <cell r="F18804">
            <v>9</v>
          </cell>
          <cell r="G18804">
            <v>7</v>
          </cell>
          <cell r="H18804">
            <v>9</v>
          </cell>
          <cell r="I18804">
            <v>6</v>
          </cell>
          <cell r="J18804">
            <v>7</v>
          </cell>
          <cell r="K18804">
            <v>7</v>
          </cell>
          <cell r="L18804">
            <v>4</v>
          </cell>
        </row>
        <row r="18805">
          <cell r="E18805">
            <v>38163</v>
          </cell>
          <cell r="F18805">
            <v>7</v>
          </cell>
          <cell r="G18805">
            <v>0</v>
          </cell>
          <cell r="H18805">
            <v>4</v>
          </cell>
          <cell r="I18805">
            <v>7</v>
          </cell>
          <cell r="J18805">
            <v>9</v>
          </cell>
          <cell r="K18805">
            <v>6</v>
          </cell>
          <cell r="L18805">
            <v>6</v>
          </cell>
        </row>
        <row r="18806">
          <cell r="E18806">
            <v>38164</v>
          </cell>
          <cell r="F18806">
            <v>4</v>
          </cell>
          <cell r="G18806">
            <v>11</v>
          </cell>
          <cell r="H18806">
            <v>7</v>
          </cell>
          <cell r="I18806">
            <v>9</v>
          </cell>
          <cell r="J18806">
            <v>9</v>
          </cell>
          <cell r="K18806">
            <v>9</v>
          </cell>
          <cell r="L18806">
            <v>7</v>
          </cell>
        </row>
        <row r="18807">
          <cell r="E18807">
            <v>38165</v>
          </cell>
          <cell r="F18807">
            <v>0</v>
          </cell>
          <cell r="G18807">
            <v>4</v>
          </cell>
          <cell r="H18807">
            <v>0</v>
          </cell>
          <cell r="I18807">
            <v>0</v>
          </cell>
          <cell r="J18807">
            <v>4</v>
          </cell>
          <cell r="K18807">
            <v>0</v>
          </cell>
          <cell r="L18807">
            <v>0</v>
          </cell>
        </row>
        <row r="18808">
          <cell r="E18808">
            <v>38166</v>
          </cell>
          <cell r="F18808">
            <v>17</v>
          </cell>
          <cell r="G18808">
            <v>11</v>
          </cell>
          <cell r="H18808">
            <v>7</v>
          </cell>
          <cell r="I18808">
            <v>11</v>
          </cell>
          <cell r="J18808">
            <v>6</v>
          </cell>
          <cell r="K18808">
            <v>6</v>
          </cell>
          <cell r="L18808">
            <v>9</v>
          </cell>
        </row>
        <row r="18809">
          <cell r="E18809">
            <v>38167</v>
          </cell>
          <cell r="F18809">
            <v>4</v>
          </cell>
          <cell r="G18809">
            <v>6</v>
          </cell>
          <cell r="H18809">
            <v>11</v>
          </cell>
          <cell r="I18809">
            <v>9</v>
          </cell>
          <cell r="J18809">
            <v>6</v>
          </cell>
          <cell r="K18809">
            <v>11</v>
          </cell>
          <cell r="L18809">
            <v>9</v>
          </cell>
        </row>
        <row r="18810">
          <cell r="E18810">
            <v>38168</v>
          </cell>
          <cell r="F18810">
            <v>6</v>
          </cell>
          <cell r="G18810">
            <v>4</v>
          </cell>
          <cell r="H18810">
            <v>9</v>
          </cell>
          <cell r="I18810">
            <v>7</v>
          </cell>
          <cell r="J18810">
            <v>15</v>
          </cell>
          <cell r="K18810">
            <v>9</v>
          </cell>
          <cell r="L18810">
            <v>6</v>
          </cell>
        </row>
        <row r="18811">
          <cell r="E18811">
            <v>38169</v>
          </cell>
          <cell r="F18811">
            <v>7</v>
          </cell>
          <cell r="G18811">
            <v>0</v>
          </cell>
          <cell r="H18811">
            <v>9</v>
          </cell>
          <cell r="I18811">
            <v>7</v>
          </cell>
          <cell r="J18811">
            <v>4</v>
          </cell>
          <cell r="K18811">
            <v>6</v>
          </cell>
          <cell r="L18811">
            <v>0</v>
          </cell>
        </row>
        <row r="18812">
          <cell r="E18812">
            <v>38170</v>
          </cell>
          <cell r="F18812">
            <v>11</v>
          </cell>
          <cell r="G18812">
            <v>11</v>
          </cell>
          <cell r="H18812">
            <v>15</v>
          </cell>
          <cell r="I18812">
            <v>11</v>
          </cell>
          <cell r="J18812">
            <v>11</v>
          </cell>
          <cell r="K18812">
            <v>11</v>
          </cell>
          <cell r="L18812">
            <v>7</v>
          </cell>
        </row>
        <row r="18813">
          <cell r="E18813">
            <v>38171</v>
          </cell>
          <cell r="F18813">
            <v>9</v>
          </cell>
          <cell r="G18813">
            <v>9</v>
          </cell>
          <cell r="H18813">
            <v>11</v>
          </cell>
          <cell r="I18813">
            <v>26</v>
          </cell>
          <cell r="J18813">
            <v>17</v>
          </cell>
          <cell r="K18813">
            <v>11</v>
          </cell>
          <cell r="L18813">
            <v>11</v>
          </cell>
        </row>
        <row r="18814">
          <cell r="E18814">
            <v>38172</v>
          </cell>
          <cell r="F18814">
            <v>20</v>
          </cell>
          <cell r="G18814">
            <v>17</v>
          </cell>
          <cell r="H18814">
            <v>17</v>
          </cell>
          <cell r="I18814">
            <v>19</v>
          </cell>
          <cell r="J18814">
            <v>20</v>
          </cell>
          <cell r="K18814">
            <v>19</v>
          </cell>
          <cell r="L18814">
            <v>17</v>
          </cell>
        </row>
        <row r="18815">
          <cell r="E18815">
            <v>38173</v>
          </cell>
          <cell r="F18815">
            <v>6</v>
          </cell>
          <cell r="G18815">
            <v>6</v>
          </cell>
          <cell r="H18815">
            <v>7</v>
          </cell>
          <cell r="I18815">
            <v>7</v>
          </cell>
          <cell r="J18815">
            <v>4</v>
          </cell>
          <cell r="K18815">
            <v>7</v>
          </cell>
          <cell r="L18815">
            <v>13</v>
          </cell>
        </row>
        <row r="18816">
          <cell r="E18816">
            <v>38174</v>
          </cell>
          <cell r="F18816">
            <v>15</v>
          </cell>
          <cell r="G18816">
            <v>11</v>
          </cell>
          <cell r="H18816">
            <v>11</v>
          </cell>
          <cell r="I18816">
            <v>9</v>
          </cell>
          <cell r="J18816">
            <v>7</v>
          </cell>
          <cell r="K18816">
            <v>4</v>
          </cell>
          <cell r="L18816">
            <v>13</v>
          </cell>
        </row>
        <row r="18817">
          <cell r="E18817">
            <v>38175</v>
          </cell>
          <cell r="F18817">
            <v>19</v>
          </cell>
          <cell r="G18817">
            <v>20</v>
          </cell>
          <cell r="H18817">
            <v>26</v>
          </cell>
          <cell r="I18817">
            <v>19</v>
          </cell>
          <cell r="J18817">
            <v>19</v>
          </cell>
          <cell r="K18817">
            <v>11</v>
          </cell>
          <cell r="L18817">
            <v>19</v>
          </cell>
        </row>
        <row r="18818">
          <cell r="E18818">
            <v>38176</v>
          </cell>
          <cell r="F18818">
            <v>7</v>
          </cell>
          <cell r="G18818">
            <v>11</v>
          </cell>
          <cell r="H18818">
            <v>11</v>
          </cell>
          <cell r="I18818">
            <v>9</v>
          </cell>
          <cell r="J18818">
            <v>4</v>
          </cell>
          <cell r="K18818">
            <v>4</v>
          </cell>
          <cell r="L18818">
            <v>6</v>
          </cell>
        </row>
        <row r="18819">
          <cell r="E18819">
            <v>38177</v>
          </cell>
          <cell r="F18819">
            <v>6</v>
          </cell>
          <cell r="G18819">
            <v>7</v>
          </cell>
          <cell r="H18819">
            <v>7</v>
          </cell>
          <cell r="I18819">
            <v>4</v>
          </cell>
          <cell r="J18819">
            <v>4</v>
          </cell>
          <cell r="K18819">
            <v>6</v>
          </cell>
          <cell r="L18819">
            <v>7</v>
          </cell>
        </row>
        <row r="18820">
          <cell r="E18820">
            <v>38178</v>
          </cell>
          <cell r="F18820">
            <v>6</v>
          </cell>
          <cell r="G18820">
            <v>11</v>
          </cell>
          <cell r="H18820">
            <v>6</v>
          </cell>
          <cell r="I18820">
            <v>0</v>
          </cell>
          <cell r="J18820">
            <v>0</v>
          </cell>
          <cell r="K18820">
            <v>0</v>
          </cell>
          <cell r="L18820">
            <v>0</v>
          </cell>
        </row>
        <row r="18821">
          <cell r="E18821">
            <v>38179</v>
          </cell>
          <cell r="F18821">
            <v>26</v>
          </cell>
          <cell r="G18821">
            <v>20</v>
          </cell>
          <cell r="H18821">
            <v>17</v>
          </cell>
          <cell r="I18821">
            <v>9</v>
          </cell>
          <cell r="J18821">
            <v>11</v>
          </cell>
          <cell r="K18821">
            <v>15</v>
          </cell>
          <cell r="L18821">
            <v>13</v>
          </cell>
        </row>
        <row r="18822">
          <cell r="E18822">
            <v>38180</v>
          </cell>
          <cell r="F18822">
            <v>22</v>
          </cell>
          <cell r="G18822">
            <v>15</v>
          </cell>
          <cell r="H18822">
            <v>9</v>
          </cell>
          <cell r="I18822">
            <v>13</v>
          </cell>
          <cell r="J18822">
            <v>11</v>
          </cell>
          <cell r="K18822">
            <v>9</v>
          </cell>
          <cell r="L18822">
            <v>11</v>
          </cell>
        </row>
        <row r="18823">
          <cell r="E18823">
            <v>38181</v>
          </cell>
          <cell r="F18823">
            <v>7</v>
          </cell>
          <cell r="G18823">
            <v>11</v>
          </cell>
          <cell r="H18823">
            <v>11</v>
          </cell>
          <cell r="I18823">
            <v>4</v>
          </cell>
          <cell r="J18823">
            <v>9</v>
          </cell>
          <cell r="K18823">
            <v>6</v>
          </cell>
          <cell r="L18823">
            <v>6</v>
          </cell>
        </row>
        <row r="18824">
          <cell r="E18824">
            <v>38182</v>
          </cell>
          <cell r="F18824">
            <v>13</v>
          </cell>
          <cell r="G18824">
            <v>4</v>
          </cell>
          <cell r="H18824">
            <v>17</v>
          </cell>
          <cell r="I18824">
            <v>17</v>
          </cell>
          <cell r="J18824">
            <v>17</v>
          </cell>
          <cell r="K18824">
            <v>15</v>
          </cell>
          <cell r="L18824">
            <v>7</v>
          </cell>
        </row>
        <row r="18825">
          <cell r="E18825">
            <v>38183</v>
          </cell>
          <cell r="F18825">
            <v>11</v>
          </cell>
          <cell r="G18825">
            <v>9</v>
          </cell>
          <cell r="H18825">
            <v>11</v>
          </cell>
          <cell r="I18825">
            <v>9</v>
          </cell>
          <cell r="J18825">
            <v>4</v>
          </cell>
          <cell r="K18825">
            <v>6</v>
          </cell>
          <cell r="L18825">
            <v>7</v>
          </cell>
        </row>
        <row r="18826">
          <cell r="E18826">
            <v>38184</v>
          </cell>
          <cell r="F18826">
            <v>13</v>
          </cell>
          <cell r="G18826">
            <v>9</v>
          </cell>
          <cell r="H18826">
            <v>7</v>
          </cell>
          <cell r="I18826">
            <v>9</v>
          </cell>
          <cell r="J18826">
            <v>4</v>
          </cell>
          <cell r="K18826">
            <v>4</v>
          </cell>
          <cell r="L18826">
            <v>7</v>
          </cell>
        </row>
        <row r="18827">
          <cell r="E18827">
            <v>38185</v>
          </cell>
          <cell r="F18827">
            <v>4</v>
          </cell>
          <cell r="G18827">
            <v>4</v>
          </cell>
          <cell r="H18827">
            <v>7</v>
          </cell>
          <cell r="I18827">
            <v>4</v>
          </cell>
          <cell r="J18827">
            <v>9</v>
          </cell>
          <cell r="K18827">
            <v>9</v>
          </cell>
          <cell r="L18827">
            <v>13</v>
          </cell>
        </row>
        <row r="18828">
          <cell r="E18828">
            <v>38186</v>
          </cell>
          <cell r="F18828">
            <v>13</v>
          </cell>
          <cell r="G18828">
            <v>13</v>
          </cell>
          <cell r="H18828">
            <v>15</v>
          </cell>
          <cell r="I18828">
            <v>15</v>
          </cell>
          <cell r="J18828">
            <v>19</v>
          </cell>
          <cell r="K18828">
            <v>17</v>
          </cell>
          <cell r="L18828">
            <v>9</v>
          </cell>
        </row>
        <row r="18829">
          <cell r="E18829">
            <v>38187</v>
          </cell>
          <cell r="F18829">
            <v>4</v>
          </cell>
          <cell r="G18829">
            <v>6</v>
          </cell>
          <cell r="H18829">
            <v>11</v>
          </cell>
          <cell r="I18829">
            <v>9</v>
          </cell>
          <cell r="J18829">
            <v>11</v>
          </cell>
          <cell r="K18829">
            <v>15</v>
          </cell>
          <cell r="L18829">
            <v>19</v>
          </cell>
        </row>
        <row r="18830">
          <cell r="E18830">
            <v>38188</v>
          </cell>
          <cell r="F18830">
            <v>11</v>
          </cell>
          <cell r="G18830">
            <v>6</v>
          </cell>
          <cell r="H18830">
            <v>6</v>
          </cell>
          <cell r="I18830">
            <v>6</v>
          </cell>
          <cell r="J18830">
            <v>9</v>
          </cell>
          <cell r="K18830">
            <v>7</v>
          </cell>
          <cell r="L18830">
            <v>19</v>
          </cell>
        </row>
        <row r="18831">
          <cell r="E18831">
            <v>38189</v>
          </cell>
          <cell r="F18831">
            <v>20</v>
          </cell>
          <cell r="G18831">
            <v>6</v>
          </cell>
          <cell r="H18831">
            <v>11</v>
          </cell>
          <cell r="I18831">
            <v>24</v>
          </cell>
          <cell r="J18831">
            <v>15</v>
          </cell>
          <cell r="K18831">
            <v>11</v>
          </cell>
          <cell r="L18831">
            <v>11</v>
          </cell>
        </row>
        <row r="18832">
          <cell r="E18832">
            <v>38190</v>
          </cell>
          <cell r="F18832">
            <v>13</v>
          </cell>
          <cell r="G18832">
            <v>9</v>
          </cell>
          <cell r="H18832">
            <v>9</v>
          </cell>
          <cell r="I18832">
            <v>4</v>
          </cell>
          <cell r="J18832">
            <v>4</v>
          </cell>
          <cell r="K18832">
            <v>4</v>
          </cell>
          <cell r="L18832">
            <v>4</v>
          </cell>
        </row>
        <row r="18833">
          <cell r="E18833">
            <v>38191</v>
          </cell>
          <cell r="F18833">
            <v>7</v>
          </cell>
          <cell r="G18833">
            <v>4</v>
          </cell>
          <cell r="H18833">
            <v>9</v>
          </cell>
          <cell r="I18833">
            <v>9</v>
          </cell>
          <cell r="J18833">
            <v>6</v>
          </cell>
          <cell r="K18833">
            <v>7</v>
          </cell>
          <cell r="L18833">
            <v>4</v>
          </cell>
        </row>
        <row r="18834">
          <cell r="E18834">
            <v>38192</v>
          </cell>
          <cell r="F18834">
            <v>15</v>
          </cell>
          <cell r="G18834">
            <v>15</v>
          </cell>
          <cell r="H18834">
            <v>15</v>
          </cell>
          <cell r="I18834">
            <v>13</v>
          </cell>
          <cell r="J18834">
            <v>9</v>
          </cell>
          <cell r="K18834">
            <v>11</v>
          </cell>
          <cell r="L18834">
            <v>9</v>
          </cell>
        </row>
        <row r="18835">
          <cell r="E18835">
            <v>38193</v>
          </cell>
          <cell r="F18835">
            <v>13</v>
          </cell>
          <cell r="G18835">
            <v>9</v>
          </cell>
          <cell r="H18835">
            <v>9</v>
          </cell>
          <cell r="I18835">
            <v>9</v>
          </cell>
          <cell r="J18835">
            <v>0</v>
          </cell>
          <cell r="K18835">
            <v>0</v>
          </cell>
          <cell r="L18835">
            <v>6</v>
          </cell>
        </row>
        <row r="18836">
          <cell r="E18836">
            <v>38194</v>
          </cell>
          <cell r="F18836">
            <v>20</v>
          </cell>
          <cell r="G18836">
            <v>20</v>
          </cell>
          <cell r="H18836">
            <v>26</v>
          </cell>
          <cell r="I18836">
            <v>20</v>
          </cell>
          <cell r="J18836">
            <v>11</v>
          </cell>
          <cell r="K18836">
            <v>9</v>
          </cell>
          <cell r="L18836">
            <v>9</v>
          </cell>
        </row>
        <row r="18837">
          <cell r="E18837">
            <v>38195</v>
          </cell>
          <cell r="F18837">
            <v>9</v>
          </cell>
          <cell r="G18837">
            <v>11</v>
          </cell>
          <cell r="H18837">
            <v>0</v>
          </cell>
          <cell r="I18837">
            <v>9</v>
          </cell>
          <cell r="J18837">
            <v>11</v>
          </cell>
          <cell r="K18837">
            <v>11</v>
          </cell>
          <cell r="L18837">
            <v>7</v>
          </cell>
        </row>
        <row r="18838">
          <cell r="E18838">
            <v>38196</v>
          </cell>
          <cell r="F18838">
            <v>0</v>
          </cell>
          <cell r="G18838">
            <v>0</v>
          </cell>
          <cell r="H18838">
            <v>0</v>
          </cell>
          <cell r="I18838">
            <v>0</v>
          </cell>
          <cell r="J18838">
            <v>0</v>
          </cell>
          <cell r="K18838">
            <v>4</v>
          </cell>
          <cell r="L18838">
            <v>4</v>
          </cell>
        </row>
        <row r="18839">
          <cell r="E18839">
            <v>38197</v>
          </cell>
          <cell r="F18839">
            <v>19</v>
          </cell>
          <cell r="G18839">
            <v>15</v>
          </cell>
          <cell r="H18839">
            <v>22</v>
          </cell>
          <cell r="I18839">
            <v>20</v>
          </cell>
          <cell r="J18839">
            <v>9</v>
          </cell>
          <cell r="K18839">
            <v>11</v>
          </cell>
          <cell r="L18839">
            <v>7</v>
          </cell>
        </row>
        <row r="18840">
          <cell r="E18840">
            <v>38198</v>
          </cell>
          <cell r="F18840">
            <v>4</v>
          </cell>
          <cell r="G18840">
            <v>9</v>
          </cell>
          <cell r="H18840">
            <v>7</v>
          </cell>
          <cell r="I18840">
            <v>0</v>
          </cell>
          <cell r="J18840">
            <v>11</v>
          </cell>
          <cell r="K18840">
            <v>17</v>
          </cell>
          <cell r="L18840">
            <v>19</v>
          </cell>
        </row>
        <row r="18841">
          <cell r="E18841">
            <v>38199</v>
          </cell>
          <cell r="F18841">
            <v>7</v>
          </cell>
          <cell r="G18841">
            <v>6</v>
          </cell>
          <cell r="H18841">
            <v>0</v>
          </cell>
          <cell r="I18841">
            <v>4</v>
          </cell>
          <cell r="J18841">
            <v>11</v>
          </cell>
          <cell r="K18841">
            <v>6</v>
          </cell>
          <cell r="L18841">
            <v>7</v>
          </cell>
        </row>
        <row r="18842">
          <cell r="E18842">
            <v>38200</v>
          </cell>
          <cell r="F18842">
            <v>7</v>
          </cell>
          <cell r="G18842">
            <v>7</v>
          </cell>
          <cell r="H18842">
            <v>11</v>
          </cell>
          <cell r="I18842">
            <v>17</v>
          </cell>
          <cell r="J18842">
            <v>19</v>
          </cell>
          <cell r="K18842">
            <v>17</v>
          </cell>
          <cell r="L18842">
            <v>6</v>
          </cell>
        </row>
        <row r="18843">
          <cell r="E18843">
            <v>38201</v>
          </cell>
          <cell r="F18843">
            <v>6</v>
          </cell>
          <cell r="G18843">
            <v>7</v>
          </cell>
          <cell r="H18843">
            <v>9</v>
          </cell>
          <cell r="I18843">
            <v>9</v>
          </cell>
          <cell r="J18843">
            <v>11</v>
          </cell>
          <cell r="K18843">
            <v>11</v>
          </cell>
          <cell r="L18843">
            <v>9</v>
          </cell>
        </row>
        <row r="18844">
          <cell r="E18844">
            <v>38202</v>
          </cell>
          <cell r="F18844">
            <v>4</v>
          </cell>
          <cell r="G18844">
            <v>4</v>
          </cell>
          <cell r="H18844">
            <v>7</v>
          </cell>
          <cell r="I18844">
            <v>11</v>
          </cell>
          <cell r="J18844">
            <v>6</v>
          </cell>
          <cell r="K18844">
            <v>7</v>
          </cell>
          <cell r="L18844">
            <v>4</v>
          </cell>
        </row>
        <row r="18845">
          <cell r="E18845">
            <v>38203</v>
          </cell>
          <cell r="F18845">
            <v>7</v>
          </cell>
          <cell r="G18845">
            <v>24</v>
          </cell>
          <cell r="H18845">
            <v>11</v>
          </cell>
          <cell r="I18845">
            <v>0</v>
          </cell>
          <cell r="J18845">
            <v>6</v>
          </cell>
          <cell r="K18845">
            <v>7</v>
          </cell>
          <cell r="L18845">
            <v>11</v>
          </cell>
        </row>
        <row r="18846">
          <cell r="E18846">
            <v>38204</v>
          </cell>
          <cell r="F18846">
            <v>4</v>
          </cell>
          <cell r="G18846">
            <v>4</v>
          </cell>
          <cell r="H18846">
            <v>6</v>
          </cell>
          <cell r="I18846">
            <v>4</v>
          </cell>
          <cell r="J18846">
            <v>4</v>
          </cell>
          <cell r="K18846">
            <v>7</v>
          </cell>
          <cell r="L18846">
            <v>0</v>
          </cell>
        </row>
        <row r="18847">
          <cell r="E18847">
            <v>38205</v>
          </cell>
          <cell r="F18847">
            <v>4</v>
          </cell>
          <cell r="G18847">
            <v>7</v>
          </cell>
          <cell r="H18847">
            <v>4</v>
          </cell>
          <cell r="I18847">
            <v>0</v>
          </cell>
          <cell r="J18847">
            <v>9</v>
          </cell>
          <cell r="K18847">
            <v>4</v>
          </cell>
          <cell r="L18847">
            <v>6</v>
          </cell>
        </row>
        <row r="18848">
          <cell r="E18848">
            <v>38206</v>
          </cell>
          <cell r="F18848">
            <v>20</v>
          </cell>
          <cell r="G18848">
            <v>22</v>
          </cell>
          <cell r="H18848">
            <v>20</v>
          </cell>
          <cell r="I18848">
            <v>19</v>
          </cell>
          <cell r="J18848">
            <v>22</v>
          </cell>
          <cell r="K18848">
            <v>22</v>
          </cell>
          <cell r="L18848">
            <v>30</v>
          </cell>
        </row>
        <row r="18849">
          <cell r="E18849">
            <v>38207</v>
          </cell>
          <cell r="F18849">
            <v>9</v>
          </cell>
          <cell r="G18849">
            <v>13</v>
          </cell>
          <cell r="H18849">
            <v>11</v>
          </cell>
          <cell r="I18849">
            <v>15</v>
          </cell>
          <cell r="J18849">
            <v>9</v>
          </cell>
          <cell r="K18849">
            <v>11</v>
          </cell>
          <cell r="L18849">
            <v>9</v>
          </cell>
        </row>
        <row r="18850">
          <cell r="E18850">
            <v>38208</v>
          </cell>
          <cell r="F18850">
            <v>7</v>
          </cell>
          <cell r="G18850">
            <v>7</v>
          </cell>
          <cell r="H18850">
            <v>11</v>
          </cell>
          <cell r="I18850">
            <v>7</v>
          </cell>
          <cell r="J18850">
            <v>6</v>
          </cell>
          <cell r="K18850">
            <v>11</v>
          </cell>
          <cell r="L18850">
            <v>11</v>
          </cell>
        </row>
        <row r="18851">
          <cell r="E18851">
            <v>38209</v>
          </cell>
          <cell r="F18851">
            <v>6</v>
          </cell>
          <cell r="G18851">
            <v>9</v>
          </cell>
          <cell r="H18851">
            <v>4</v>
          </cell>
          <cell r="I18851">
            <v>4</v>
          </cell>
          <cell r="J18851">
            <v>4</v>
          </cell>
          <cell r="K18851">
            <v>4</v>
          </cell>
          <cell r="L18851">
            <v>9</v>
          </cell>
        </row>
        <row r="18852">
          <cell r="E18852">
            <v>38210</v>
          </cell>
          <cell r="F18852">
            <v>9</v>
          </cell>
          <cell r="G18852">
            <v>7</v>
          </cell>
          <cell r="H18852">
            <v>4</v>
          </cell>
          <cell r="I18852">
            <v>4</v>
          </cell>
          <cell r="J18852">
            <v>4</v>
          </cell>
          <cell r="K18852">
            <v>4</v>
          </cell>
          <cell r="L18852">
            <v>0</v>
          </cell>
        </row>
        <row r="18853">
          <cell r="E18853">
            <v>38211</v>
          </cell>
          <cell r="F18853">
            <v>13</v>
          </cell>
          <cell r="G18853">
            <v>9</v>
          </cell>
          <cell r="H18853">
            <v>7</v>
          </cell>
          <cell r="I18853">
            <v>11</v>
          </cell>
          <cell r="J18853">
            <v>11</v>
          </cell>
          <cell r="K18853">
            <v>4</v>
          </cell>
          <cell r="L18853">
            <v>6</v>
          </cell>
        </row>
        <row r="18854">
          <cell r="E18854">
            <v>38212</v>
          </cell>
          <cell r="F18854">
            <v>13</v>
          </cell>
          <cell r="G18854">
            <v>9</v>
          </cell>
          <cell r="H18854">
            <v>7</v>
          </cell>
          <cell r="I18854">
            <v>6</v>
          </cell>
          <cell r="J18854">
            <v>9</v>
          </cell>
          <cell r="K18854">
            <v>0</v>
          </cell>
          <cell r="L18854">
            <v>6</v>
          </cell>
        </row>
        <row r="18855">
          <cell r="E18855">
            <v>38213</v>
          </cell>
          <cell r="F18855">
            <v>15</v>
          </cell>
          <cell r="G18855">
            <v>11</v>
          </cell>
          <cell r="H18855">
            <v>13</v>
          </cell>
          <cell r="I18855">
            <v>9</v>
          </cell>
          <cell r="J18855">
            <v>6</v>
          </cell>
          <cell r="K18855">
            <v>6</v>
          </cell>
          <cell r="L18855">
            <v>9</v>
          </cell>
        </row>
        <row r="18856">
          <cell r="E18856">
            <v>38214</v>
          </cell>
          <cell r="F18856">
            <v>9</v>
          </cell>
          <cell r="G18856">
            <v>9</v>
          </cell>
          <cell r="H18856">
            <v>9</v>
          </cell>
          <cell r="I18856">
            <v>7</v>
          </cell>
          <cell r="J18856">
            <v>6</v>
          </cell>
          <cell r="K18856">
            <v>4</v>
          </cell>
          <cell r="L18856">
            <v>0</v>
          </cell>
        </row>
        <row r="18857">
          <cell r="E18857">
            <v>38215</v>
          </cell>
          <cell r="F18857">
            <v>6</v>
          </cell>
          <cell r="G18857">
            <v>4</v>
          </cell>
          <cell r="H18857">
            <v>7</v>
          </cell>
          <cell r="I18857">
            <v>7</v>
          </cell>
          <cell r="J18857">
            <v>7</v>
          </cell>
          <cell r="K18857">
            <v>7</v>
          </cell>
          <cell r="L18857">
            <v>4</v>
          </cell>
        </row>
        <row r="18858">
          <cell r="E18858">
            <v>38216</v>
          </cell>
          <cell r="F18858">
            <v>7</v>
          </cell>
          <cell r="G18858">
            <v>19</v>
          </cell>
          <cell r="H18858">
            <v>19</v>
          </cell>
          <cell r="I18858">
            <v>13</v>
          </cell>
          <cell r="J18858">
            <v>19</v>
          </cell>
          <cell r="K18858">
            <v>13</v>
          </cell>
          <cell r="L18858">
            <v>9</v>
          </cell>
        </row>
        <row r="18859">
          <cell r="E18859">
            <v>38217</v>
          </cell>
          <cell r="F18859">
            <v>9</v>
          </cell>
          <cell r="G18859">
            <v>7</v>
          </cell>
          <cell r="H18859">
            <v>9</v>
          </cell>
          <cell r="I18859">
            <v>9</v>
          </cell>
          <cell r="J18859">
            <v>6</v>
          </cell>
          <cell r="K18859">
            <v>4</v>
          </cell>
          <cell r="L18859">
            <v>0</v>
          </cell>
        </row>
        <row r="18860">
          <cell r="E18860">
            <v>38218</v>
          </cell>
          <cell r="F18860">
            <v>7</v>
          </cell>
          <cell r="G18860">
            <v>13</v>
          </cell>
          <cell r="H18860">
            <v>7</v>
          </cell>
          <cell r="I18860">
            <v>4</v>
          </cell>
          <cell r="J18860">
            <v>17</v>
          </cell>
          <cell r="K18860">
            <v>13</v>
          </cell>
          <cell r="L18860">
            <v>11</v>
          </cell>
        </row>
        <row r="18861">
          <cell r="E18861">
            <v>38219</v>
          </cell>
          <cell r="F18861">
            <v>4</v>
          </cell>
          <cell r="G18861">
            <v>7</v>
          </cell>
          <cell r="H18861">
            <v>0</v>
          </cell>
          <cell r="I18861">
            <v>4</v>
          </cell>
          <cell r="J18861">
            <v>7</v>
          </cell>
          <cell r="K18861">
            <v>0</v>
          </cell>
          <cell r="L18861">
            <v>7</v>
          </cell>
        </row>
        <row r="18862">
          <cell r="E18862">
            <v>38220</v>
          </cell>
          <cell r="F18862">
            <v>15</v>
          </cell>
          <cell r="G18862">
            <v>11</v>
          </cell>
          <cell r="H18862">
            <v>11</v>
          </cell>
          <cell r="I18862">
            <v>4</v>
          </cell>
          <cell r="J18862">
            <v>4</v>
          </cell>
          <cell r="K18862">
            <v>4</v>
          </cell>
          <cell r="L18862">
            <v>4</v>
          </cell>
        </row>
        <row r="18863">
          <cell r="E18863">
            <v>38221</v>
          </cell>
          <cell r="F18863">
            <v>20</v>
          </cell>
          <cell r="G18863">
            <v>15</v>
          </cell>
          <cell r="H18863">
            <v>19</v>
          </cell>
          <cell r="I18863">
            <v>22</v>
          </cell>
          <cell r="J18863">
            <v>22</v>
          </cell>
          <cell r="K18863">
            <v>19</v>
          </cell>
          <cell r="L18863">
            <v>26</v>
          </cell>
        </row>
        <row r="18864">
          <cell r="E18864">
            <v>38222</v>
          </cell>
          <cell r="F18864">
            <v>17</v>
          </cell>
          <cell r="G18864">
            <v>15</v>
          </cell>
          <cell r="H18864">
            <v>17</v>
          </cell>
          <cell r="I18864">
            <v>20</v>
          </cell>
          <cell r="J18864">
            <v>20</v>
          </cell>
          <cell r="K18864">
            <v>20</v>
          </cell>
          <cell r="L18864">
            <v>22</v>
          </cell>
        </row>
        <row r="18865">
          <cell r="E18865">
            <v>38223</v>
          </cell>
          <cell r="F18865">
            <v>4</v>
          </cell>
          <cell r="G18865">
            <v>6</v>
          </cell>
          <cell r="H18865">
            <v>6</v>
          </cell>
          <cell r="I18865">
            <v>11</v>
          </cell>
          <cell r="J18865">
            <v>9</v>
          </cell>
          <cell r="K18865">
            <v>13</v>
          </cell>
          <cell r="L18865">
            <v>7</v>
          </cell>
        </row>
        <row r="18866">
          <cell r="E18866">
            <v>38224</v>
          </cell>
          <cell r="F18866">
            <v>6</v>
          </cell>
          <cell r="G18866">
            <v>4</v>
          </cell>
          <cell r="H18866">
            <v>4</v>
          </cell>
          <cell r="I18866">
            <v>4</v>
          </cell>
          <cell r="J18866">
            <v>0</v>
          </cell>
          <cell r="K18866">
            <v>0</v>
          </cell>
          <cell r="L18866">
            <v>4</v>
          </cell>
        </row>
        <row r="18867">
          <cell r="E18867">
            <v>38225</v>
          </cell>
          <cell r="F18867">
            <v>6</v>
          </cell>
          <cell r="G18867">
            <v>7</v>
          </cell>
          <cell r="H18867">
            <v>7</v>
          </cell>
          <cell r="I18867">
            <v>0</v>
          </cell>
          <cell r="J18867">
            <v>0</v>
          </cell>
          <cell r="K18867">
            <v>6</v>
          </cell>
          <cell r="L18867">
            <v>7</v>
          </cell>
        </row>
        <row r="18868">
          <cell r="E18868">
            <v>38226</v>
          </cell>
          <cell r="F18868">
            <v>11</v>
          </cell>
          <cell r="G18868">
            <v>7</v>
          </cell>
          <cell r="H18868">
            <v>4</v>
          </cell>
          <cell r="I18868">
            <v>0</v>
          </cell>
          <cell r="J18868">
            <v>7</v>
          </cell>
          <cell r="K18868">
            <v>7</v>
          </cell>
          <cell r="L18868">
            <v>0</v>
          </cell>
        </row>
        <row r="18869">
          <cell r="E18869">
            <v>38227</v>
          </cell>
          <cell r="F18869">
            <v>13</v>
          </cell>
          <cell r="G18869">
            <v>9</v>
          </cell>
          <cell r="H18869">
            <v>13</v>
          </cell>
          <cell r="I18869">
            <v>7</v>
          </cell>
          <cell r="J18869">
            <v>4</v>
          </cell>
          <cell r="K18869">
            <v>6</v>
          </cell>
          <cell r="L18869">
            <v>4</v>
          </cell>
        </row>
        <row r="18870">
          <cell r="E18870">
            <v>38228</v>
          </cell>
          <cell r="F18870">
            <v>9</v>
          </cell>
          <cell r="G18870">
            <v>9</v>
          </cell>
          <cell r="H18870">
            <v>7</v>
          </cell>
          <cell r="I18870">
            <v>7</v>
          </cell>
          <cell r="J18870">
            <v>7</v>
          </cell>
          <cell r="K18870">
            <v>4</v>
          </cell>
          <cell r="L18870">
            <v>4</v>
          </cell>
        </row>
        <row r="18871">
          <cell r="E18871">
            <v>38229</v>
          </cell>
          <cell r="F18871">
            <v>11</v>
          </cell>
          <cell r="G18871">
            <v>11</v>
          </cell>
          <cell r="H18871">
            <v>7</v>
          </cell>
          <cell r="I18871">
            <v>6</v>
          </cell>
          <cell r="J18871">
            <v>13</v>
          </cell>
          <cell r="K18871">
            <v>22</v>
          </cell>
          <cell r="L18871">
            <v>15</v>
          </cell>
        </row>
        <row r="18872">
          <cell r="E18872">
            <v>38230</v>
          </cell>
          <cell r="F18872">
            <v>17</v>
          </cell>
          <cell r="G18872">
            <v>9</v>
          </cell>
          <cell r="H18872">
            <v>11</v>
          </cell>
          <cell r="I18872">
            <v>11</v>
          </cell>
          <cell r="J18872">
            <v>9</v>
          </cell>
          <cell r="K18872">
            <v>15</v>
          </cell>
          <cell r="L18872">
            <v>11</v>
          </cell>
        </row>
        <row r="18873">
          <cell r="E18873">
            <v>38231</v>
          </cell>
          <cell r="F18873">
            <v>7</v>
          </cell>
          <cell r="G18873">
            <v>7</v>
          </cell>
          <cell r="H18873">
            <v>11</v>
          </cell>
          <cell r="I18873">
            <v>7</v>
          </cell>
          <cell r="J18873">
            <v>13</v>
          </cell>
          <cell r="K18873">
            <v>17</v>
          </cell>
          <cell r="L18873">
            <v>17</v>
          </cell>
        </row>
        <row r="18874">
          <cell r="E18874">
            <v>38232</v>
          </cell>
          <cell r="F18874">
            <v>9</v>
          </cell>
          <cell r="G18874">
            <v>7</v>
          </cell>
          <cell r="H18874">
            <v>9</v>
          </cell>
          <cell r="I18874">
            <v>11</v>
          </cell>
          <cell r="J18874">
            <v>22</v>
          </cell>
          <cell r="K18874">
            <v>9</v>
          </cell>
          <cell r="L18874">
            <v>9</v>
          </cell>
        </row>
        <row r="18875">
          <cell r="E18875">
            <v>38233</v>
          </cell>
          <cell r="F18875">
            <v>28</v>
          </cell>
          <cell r="G18875">
            <v>19</v>
          </cell>
          <cell r="H18875">
            <v>24</v>
          </cell>
          <cell r="I18875">
            <v>20</v>
          </cell>
          <cell r="J18875">
            <v>22</v>
          </cell>
          <cell r="K18875">
            <v>17</v>
          </cell>
          <cell r="L18875">
            <v>19</v>
          </cell>
        </row>
        <row r="18876">
          <cell r="E18876">
            <v>38234</v>
          </cell>
          <cell r="F18876">
            <v>4</v>
          </cell>
          <cell r="G18876">
            <v>4</v>
          </cell>
          <cell r="H18876">
            <v>11</v>
          </cell>
          <cell r="I18876">
            <v>13</v>
          </cell>
          <cell r="J18876">
            <v>11</v>
          </cell>
          <cell r="K18876">
            <v>15</v>
          </cell>
          <cell r="L18876">
            <v>7</v>
          </cell>
        </row>
        <row r="18877">
          <cell r="E18877">
            <v>38235</v>
          </cell>
          <cell r="F18877">
            <v>7</v>
          </cell>
          <cell r="G18877">
            <v>4</v>
          </cell>
          <cell r="H18877">
            <v>11</v>
          </cell>
          <cell r="I18877">
            <v>9</v>
          </cell>
          <cell r="J18877">
            <v>15</v>
          </cell>
          <cell r="K18877">
            <v>13</v>
          </cell>
          <cell r="L18877">
            <v>11</v>
          </cell>
        </row>
        <row r="18878">
          <cell r="E18878">
            <v>38236</v>
          </cell>
          <cell r="F18878">
            <v>7</v>
          </cell>
          <cell r="G18878">
            <v>7</v>
          </cell>
          <cell r="H18878">
            <v>0</v>
          </cell>
          <cell r="I18878">
            <v>4</v>
          </cell>
          <cell r="J18878">
            <v>0</v>
          </cell>
          <cell r="K18878">
            <v>0</v>
          </cell>
          <cell r="L18878">
            <v>0</v>
          </cell>
        </row>
        <row r="18879">
          <cell r="E18879">
            <v>38237</v>
          </cell>
          <cell r="F18879">
            <v>7</v>
          </cell>
          <cell r="G18879">
            <v>7</v>
          </cell>
          <cell r="H18879">
            <v>6</v>
          </cell>
          <cell r="I18879">
            <v>7</v>
          </cell>
          <cell r="J18879">
            <v>6</v>
          </cell>
          <cell r="K18879">
            <v>6</v>
          </cell>
          <cell r="L18879">
            <v>9</v>
          </cell>
        </row>
        <row r="18880">
          <cell r="E18880">
            <v>38238</v>
          </cell>
          <cell r="F18880">
            <v>7</v>
          </cell>
          <cell r="G18880">
            <v>6</v>
          </cell>
          <cell r="H18880">
            <v>6</v>
          </cell>
          <cell r="I18880">
            <v>6</v>
          </cell>
          <cell r="J18880">
            <v>9</v>
          </cell>
          <cell r="K18880">
            <v>7</v>
          </cell>
          <cell r="L18880">
            <v>9</v>
          </cell>
        </row>
        <row r="18881">
          <cell r="E18881">
            <v>38239</v>
          </cell>
          <cell r="F18881">
            <v>26</v>
          </cell>
          <cell r="G18881">
            <v>32</v>
          </cell>
          <cell r="H18881">
            <v>30</v>
          </cell>
          <cell r="I18881">
            <v>30</v>
          </cell>
          <cell r="J18881">
            <v>26</v>
          </cell>
          <cell r="K18881">
            <v>17</v>
          </cell>
          <cell r="L18881">
            <v>22</v>
          </cell>
        </row>
        <row r="18882">
          <cell r="E18882">
            <v>38240</v>
          </cell>
          <cell r="F18882">
            <v>9</v>
          </cell>
          <cell r="G18882">
            <v>7</v>
          </cell>
          <cell r="H18882">
            <v>7</v>
          </cell>
          <cell r="I18882">
            <v>7</v>
          </cell>
          <cell r="J18882">
            <v>7</v>
          </cell>
          <cell r="K18882">
            <v>9</v>
          </cell>
          <cell r="L18882">
            <v>9</v>
          </cell>
        </row>
        <row r="18883">
          <cell r="E18883">
            <v>38241</v>
          </cell>
          <cell r="F18883">
            <v>19</v>
          </cell>
          <cell r="G18883">
            <v>22</v>
          </cell>
          <cell r="H18883">
            <v>22</v>
          </cell>
          <cell r="I18883">
            <v>17</v>
          </cell>
          <cell r="J18883">
            <v>13</v>
          </cell>
          <cell r="K18883">
            <v>17</v>
          </cell>
          <cell r="L18883">
            <v>13</v>
          </cell>
        </row>
        <row r="18884">
          <cell r="E18884">
            <v>38242</v>
          </cell>
          <cell r="F18884">
            <v>0</v>
          </cell>
          <cell r="G18884">
            <v>6</v>
          </cell>
          <cell r="H18884">
            <v>9</v>
          </cell>
          <cell r="I18884">
            <v>6</v>
          </cell>
          <cell r="J18884">
            <v>6</v>
          </cell>
          <cell r="K18884">
            <v>7</v>
          </cell>
          <cell r="L18884">
            <v>6</v>
          </cell>
        </row>
        <row r="18885">
          <cell r="E18885">
            <v>38243</v>
          </cell>
          <cell r="F18885">
            <v>9</v>
          </cell>
          <cell r="G18885">
            <v>6</v>
          </cell>
          <cell r="H18885">
            <v>7</v>
          </cell>
          <cell r="I18885">
            <v>11</v>
          </cell>
          <cell r="J18885">
            <v>9</v>
          </cell>
          <cell r="K18885">
            <v>7</v>
          </cell>
          <cell r="L18885">
            <v>9</v>
          </cell>
        </row>
        <row r="18886">
          <cell r="E18886">
            <v>38244</v>
          </cell>
          <cell r="F18886">
            <v>4</v>
          </cell>
          <cell r="G18886">
            <v>4</v>
          </cell>
          <cell r="H18886">
            <v>4</v>
          </cell>
          <cell r="I18886">
            <v>6</v>
          </cell>
          <cell r="J18886">
            <v>6</v>
          </cell>
          <cell r="K18886">
            <v>9</v>
          </cell>
          <cell r="L18886">
            <v>7</v>
          </cell>
        </row>
        <row r="18887">
          <cell r="E18887">
            <v>38245</v>
          </cell>
          <cell r="F18887">
            <v>11</v>
          </cell>
          <cell r="G18887">
            <v>9</v>
          </cell>
          <cell r="H18887">
            <v>4</v>
          </cell>
          <cell r="I18887">
            <v>0</v>
          </cell>
          <cell r="J18887">
            <v>0</v>
          </cell>
          <cell r="K18887">
            <v>4</v>
          </cell>
          <cell r="L18887">
            <v>0</v>
          </cell>
        </row>
        <row r="18888">
          <cell r="E18888">
            <v>38246</v>
          </cell>
          <cell r="F18888">
            <v>13</v>
          </cell>
          <cell r="G18888">
            <v>7</v>
          </cell>
          <cell r="H18888">
            <v>4</v>
          </cell>
          <cell r="I18888">
            <v>6</v>
          </cell>
          <cell r="J18888">
            <v>4</v>
          </cell>
          <cell r="K18888">
            <v>4</v>
          </cell>
          <cell r="L18888">
            <v>7</v>
          </cell>
        </row>
        <row r="18889">
          <cell r="E18889">
            <v>38247</v>
          </cell>
          <cell r="F18889">
            <v>7</v>
          </cell>
          <cell r="G18889">
            <v>6</v>
          </cell>
          <cell r="H18889">
            <v>6</v>
          </cell>
          <cell r="I18889">
            <v>9</v>
          </cell>
          <cell r="J18889">
            <v>4</v>
          </cell>
          <cell r="K18889">
            <v>7</v>
          </cell>
          <cell r="L18889">
            <v>6</v>
          </cell>
        </row>
        <row r="18890">
          <cell r="E18890">
            <v>38248</v>
          </cell>
          <cell r="F18890">
            <v>7</v>
          </cell>
          <cell r="G18890">
            <v>7</v>
          </cell>
          <cell r="H18890">
            <v>13</v>
          </cell>
          <cell r="I18890">
            <v>9</v>
          </cell>
          <cell r="J18890">
            <v>15</v>
          </cell>
          <cell r="K18890">
            <v>4</v>
          </cell>
          <cell r="L18890">
            <v>7</v>
          </cell>
        </row>
        <row r="18891">
          <cell r="E18891">
            <v>38249</v>
          </cell>
          <cell r="F18891">
            <v>13</v>
          </cell>
          <cell r="G18891">
            <v>0</v>
          </cell>
          <cell r="H18891">
            <v>4</v>
          </cell>
          <cell r="I18891">
            <v>11</v>
          </cell>
          <cell r="J18891">
            <v>7</v>
          </cell>
          <cell r="K18891">
            <v>9</v>
          </cell>
          <cell r="L18891">
            <v>9</v>
          </cell>
        </row>
        <row r="18892">
          <cell r="E18892">
            <v>38250</v>
          </cell>
          <cell r="F18892">
            <v>15</v>
          </cell>
          <cell r="G18892">
            <v>4</v>
          </cell>
          <cell r="H18892">
            <v>9</v>
          </cell>
          <cell r="I18892">
            <v>9</v>
          </cell>
          <cell r="J18892">
            <v>7</v>
          </cell>
          <cell r="K18892">
            <v>7</v>
          </cell>
          <cell r="L18892">
            <v>13</v>
          </cell>
        </row>
        <row r="18893">
          <cell r="E18893">
            <v>38251</v>
          </cell>
          <cell r="F18893">
            <v>11</v>
          </cell>
          <cell r="G18893">
            <v>0</v>
          </cell>
          <cell r="H18893">
            <v>7</v>
          </cell>
          <cell r="I18893">
            <v>11</v>
          </cell>
          <cell r="J18893">
            <v>9</v>
          </cell>
          <cell r="K18893">
            <v>13</v>
          </cell>
          <cell r="L18893">
            <v>13</v>
          </cell>
        </row>
        <row r="18894">
          <cell r="E18894">
            <v>38252</v>
          </cell>
          <cell r="F18894">
            <v>39</v>
          </cell>
          <cell r="G18894">
            <v>26</v>
          </cell>
          <cell r="H18894">
            <v>19</v>
          </cell>
          <cell r="I18894">
            <v>22</v>
          </cell>
          <cell r="J18894">
            <v>19</v>
          </cell>
          <cell r="K18894">
            <v>17</v>
          </cell>
          <cell r="L18894">
            <v>15</v>
          </cell>
        </row>
        <row r="18895">
          <cell r="E18895">
            <v>38253</v>
          </cell>
          <cell r="F18895">
            <v>13</v>
          </cell>
          <cell r="G18895">
            <v>9</v>
          </cell>
          <cell r="H18895">
            <v>7</v>
          </cell>
          <cell r="I18895">
            <v>6</v>
          </cell>
          <cell r="J18895">
            <v>7</v>
          </cell>
          <cell r="K18895">
            <v>6</v>
          </cell>
          <cell r="L18895">
            <v>6</v>
          </cell>
        </row>
        <row r="18896">
          <cell r="E18896">
            <v>38254</v>
          </cell>
          <cell r="F18896">
            <v>4</v>
          </cell>
          <cell r="G18896">
            <v>0</v>
          </cell>
          <cell r="H18896">
            <v>7</v>
          </cell>
          <cell r="I18896">
            <v>6</v>
          </cell>
          <cell r="J18896">
            <v>4</v>
          </cell>
          <cell r="K18896">
            <v>0</v>
          </cell>
          <cell r="L18896">
            <v>4</v>
          </cell>
        </row>
        <row r="18897">
          <cell r="E18897">
            <v>38255</v>
          </cell>
          <cell r="F18897">
            <v>28</v>
          </cell>
          <cell r="G18897">
            <v>28</v>
          </cell>
          <cell r="H18897">
            <v>30</v>
          </cell>
          <cell r="I18897">
            <v>26</v>
          </cell>
          <cell r="J18897">
            <v>20</v>
          </cell>
          <cell r="K18897">
            <v>6</v>
          </cell>
          <cell r="L18897">
            <v>11</v>
          </cell>
        </row>
        <row r="18898">
          <cell r="E18898">
            <v>38256</v>
          </cell>
          <cell r="F18898">
            <v>20</v>
          </cell>
          <cell r="G18898">
            <v>13</v>
          </cell>
          <cell r="H18898">
            <v>11</v>
          </cell>
          <cell r="I18898">
            <v>9</v>
          </cell>
          <cell r="J18898">
            <v>7</v>
          </cell>
          <cell r="K18898">
            <v>0</v>
          </cell>
          <cell r="L18898">
            <v>6</v>
          </cell>
        </row>
        <row r="18899">
          <cell r="E18899">
            <v>38257</v>
          </cell>
          <cell r="F18899">
            <v>9</v>
          </cell>
          <cell r="G18899">
            <v>11</v>
          </cell>
          <cell r="H18899">
            <v>11</v>
          </cell>
          <cell r="I18899">
            <v>13</v>
          </cell>
          <cell r="J18899">
            <v>11</v>
          </cell>
          <cell r="K18899">
            <v>11</v>
          </cell>
          <cell r="L18899">
            <v>9</v>
          </cell>
        </row>
        <row r="18900">
          <cell r="E18900">
            <v>38258</v>
          </cell>
          <cell r="F18900">
            <v>6</v>
          </cell>
          <cell r="G18900">
            <v>6</v>
          </cell>
          <cell r="H18900">
            <v>4</v>
          </cell>
          <cell r="I18900">
            <v>6</v>
          </cell>
          <cell r="J18900">
            <v>7</v>
          </cell>
          <cell r="K18900">
            <v>17</v>
          </cell>
          <cell r="L18900">
            <v>15</v>
          </cell>
        </row>
        <row r="18901">
          <cell r="E18901">
            <v>38259</v>
          </cell>
          <cell r="F18901">
            <v>17</v>
          </cell>
          <cell r="G18901">
            <v>13</v>
          </cell>
          <cell r="H18901">
            <v>15</v>
          </cell>
          <cell r="I18901">
            <v>20</v>
          </cell>
          <cell r="J18901">
            <v>15</v>
          </cell>
          <cell r="K18901">
            <v>19</v>
          </cell>
          <cell r="L18901">
            <v>15</v>
          </cell>
        </row>
        <row r="18902">
          <cell r="E18902">
            <v>38260</v>
          </cell>
          <cell r="F18902">
            <v>7</v>
          </cell>
          <cell r="G18902">
            <v>4</v>
          </cell>
          <cell r="H18902">
            <v>4</v>
          </cell>
          <cell r="I18902">
            <v>6</v>
          </cell>
          <cell r="J18902">
            <v>0</v>
          </cell>
          <cell r="K18902">
            <v>7</v>
          </cell>
          <cell r="L18902">
            <v>11</v>
          </cell>
        </row>
        <row r="18903">
          <cell r="E18903">
            <v>38261</v>
          </cell>
          <cell r="F18903">
            <v>11</v>
          </cell>
          <cell r="G18903">
            <v>9</v>
          </cell>
          <cell r="H18903">
            <v>9</v>
          </cell>
          <cell r="I18903">
            <v>17</v>
          </cell>
          <cell r="J18903">
            <v>15</v>
          </cell>
          <cell r="K18903">
            <v>11</v>
          </cell>
          <cell r="L18903">
            <v>13</v>
          </cell>
        </row>
        <row r="18904">
          <cell r="E18904">
            <v>38262</v>
          </cell>
          <cell r="F18904">
            <v>0</v>
          </cell>
          <cell r="G18904">
            <v>0</v>
          </cell>
          <cell r="H18904">
            <v>4</v>
          </cell>
          <cell r="I18904">
            <v>4</v>
          </cell>
          <cell r="J18904">
            <v>7</v>
          </cell>
          <cell r="K18904">
            <v>4</v>
          </cell>
          <cell r="L18904">
            <v>4</v>
          </cell>
        </row>
        <row r="18905">
          <cell r="E18905">
            <v>38263</v>
          </cell>
          <cell r="F18905">
            <v>13</v>
          </cell>
          <cell r="G18905">
            <v>13</v>
          </cell>
          <cell r="H18905">
            <v>7</v>
          </cell>
          <cell r="I18905">
            <v>7</v>
          </cell>
          <cell r="J18905">
            <v>7</v>
          </cell>
          <cell r="K18905">
            <v>7</v>
          </cell>
          <cell r="L18905">
            <v>6</v>
          </cell>
        </row>
        <row r="18906">
          <cell r="E18906">
            <v>38264</v>
          </cell>
          <cell r="F18906">
            <v>13</v>
          </cell>
          <cell r="G18906">
            <v>13</v>
          </cell>
          <cell r="H18906">
            <v>15</v>
          </cell>
          <cell r="I18906">
            <v>13</v>
          </cell>
          <cell r="J18906">
            <v>9</v>
          </cell>
          <cell r="K18906">
            <v>9</v>
          </cell>
          <cell r="L18906">
            <v>4</v>
          </cell>
        </row>
        <row r="18907">
          <cell r="E18907">
            <v>38265</v>
          </cell>
          <cell r="F18907">
            <v>24</v>
          </cell>
          <cell r="G18907">
            <v>7</v>
          </cell>
          <cell r="H18907">
            <v>11</v>
          </cell>
          <cell r="I18907">
            <v>7</v>
          </cell>
          <cell r="J18907">
            <v>9</v>
          </cell>
          <cell r="K18907">
            <v>9</v>
          </cell>
          <cell r="L18907">
            <v>6</v>
          </cell>
        </row>
        <row r="18908">
          <cell r="E18908">
            <v>38266</v>
          </cell>
          <cell r="F18908">
            <v>6</v>
          </cell>
          <cell r="G18908">
            <v>15</v>
          </cell>
          <cell r="H18908">
            <v>4</v>
          </cell>
          <cell r="I18908">
            <v>6</v>
          </cell>
          <cell r="J18908">
            <v>9</v>
          </cell>
          <cell r="K18908">
            <v>11</v>
          </cell>
          <cell r="L18908">
            <v>11</v>
          </cell>
        </row>
        <row r="18909">
          <cell r="E18909">
            <v>38267</v>
          </cell>
          <cell r="F18909">
            <v>6</v>
          </cell>
          <cell r="G18909">
            <v>15</v>
          </cell>
          <cell r="H18909">
            <v>15</v>
          </cell>
          <cell r="I18909">
            <v>9</v>
          </cell>
          <cell r="J18909">
            <v>11</v>
          </cell>
          <cell r="K18909">
            <v>7</v>
          </cell>
          <cell r="L18909">
            <v>6</v>
          </cell>
        </row>
        <row r="18910">
          <cell r="E18910">
            <v>38268</v>
          </cell>
          <cell r="F18910">
            <v>15</v>
          </cell>
          <cell r="G18910">
            <v>13</v>
          </cell>
          <cell r="H18910">
            <v>9</v>
          </cell>
          <cell r="I18910">
            <v>17</v>
          </cell>
          <cell r="J18910">
            <v>11</v>
          </cell>
          <cell r="K18910">
            <v>17</v>
          </cell>
          <cell r="L18910">
            <v>11</v>
          </cell>
        </row>
        <row r="18911">
          <cell r="E18911">
            <v>38269</v>
          </cell>
          <cell r="F18911">
            <v>26</v>
          </cell>
          <cell r="G18911">
            <v>30</v>
          </cell>
          <cell r="H18911">
            <v>22</v>
          </cell>
          <cell r="I18911">
            <v>24</v>
          </cell>
          <cell r="J18911">
            <v>19</v>
          </cell>
          <cell r="K18911">
            <v>19</v>
          </cell>
          <cell r="L18911">
            <v>30</v>
          </cell>
        </row>
        <row r="18912">
          <cell r="E18912">
            <v>38270</v>
          </cell>
          <cell r="F18912">
            <v>19</v>
          </cell>
          <cell r="G18912">
            <v>7</v>
          </cell>
          <cell r="H18912">
            <v>11</v>
          </cell>
          <cell r="I18912">
            <v>7</v>
          </cell>
          <cell r="J18912">
            <v>7</v>
          </cell>
          <cell r="K18912">
            <v>4</v>
          </cell>
          <cell r="L18912">
            <v>7</v>
          </cell>
        </row>
        <row r="18913">
          <cell r="E18913">
            <v>38271</v>
          </cell>
          <cell r="F18913">
            <v>7</v>
          </cell>
          <cell r="G18913">
            <v>7</v>
          </cell>
          <cell r="H18913">
            <v>7</v>
          </cell>
          <cell r="I18913">
            <v>6</v>
          </cell>
          <cell r="J18913">
            <v>7</v>
          </cell>
          <cell r="K18913">
            <v>24</v>
          </cell>
          <cell r="L18913">
            <v>11</v>
          </cell>
        </row>
        <row r="18914">
          <cell r="E18914">
            <v>38272</v>
          </cell>
          <cell r="F18914">
            <v>24</v>
          </cell>
          <cell r="G18914">
            <v>22</v>
          </cell>
          <cell r="H18914">
            <v>22</v>
          </cell>
          <cell r="I18914">
            <v>22</v>
          </cell>
          <cell r="J18914">
            <v>22</v>
          </cell>
          <cell r="K18914">
            <v>17</v>
          </cell>
          <cell r="L18914">
            <v>19</v>
          </cell>
        </row>
        <row r="18915">
          <cell r="E18915">
            <v>38273</v>
          </cell>
          <cell r="F18915">
            <v>11</v>
          </cell>
          <cell r="G18915">
            <v>13</v>
          </cell>
          <cell r="H18915">
            <v>15</v>
          </cell>
          <cell r="I18915">
            <v>11</v>
          </cell>
          <cell r="J18915">
            <v>7</v>
          </cell>
          <cell r="K18915">
            <v>7</v>
          </cell>
          <cell r="L18915">
            <v>11</v>
          </cell>
        </row>
        <row r="18916">
          <cell r="E18916">
            <v>38274</v>
          </cell>
          <cell r="F18916">
            <v>30</v>
          </cell>
          <cell r="G18916">
            <v>19</v>
          </cell>
          <cell r="H18916">
            <v>15</v>
          </cell>
          <cell r="I18916">
            <v>26</v>
          </cell>
          <cell r="J18916">
            <v>35</v>
          </cell>
          <cell r="K18916">
            <v>28</v>
          </cell>
          <cell r="L18916">
            <v>13</v>
          </cell>
        </row>
        <row r="18917">
          <cell r="E18917">
            <v>38275</v>
          </cell>
          <cell r="F18917">
            <v>13</v>
          </cell>
          <cell r="G18917">
            <v>17</v>
          </cell>
          <cell r="H18917">
            <v>20</v>
          </cell>
          <cell r="I18917">
            <v>15</v>
          </cell>
          <cell r="J18917">
            <v>9</v>
          </cell>
          <cell r="K18917">
            <v>7</v>
          </cell>
          <cell r="L18917">
            <v>6</v>
          </cell>
        </row>
        <row r="18918">
          <cell r="E18918">
            <v>38276</v>
          </cell>
          <cell r="F18918">
            <v>15</v>
          </cell>
          <cell r="G18918">
            <v>11</v>
          </cell>
          <cell r="H18918">
            <v>9</v>
          </cell>
          <cell r="I18918">
            <v>6</v>
          </cell>
          <cell r="J18918">
            <v>17</v>
          </cell>
          <cell r="K18918">
            <v>28</v>
          </cell>
          <cell r="L18918">
            <v>35</v>
          </cell>
        </row>
        <row r="18919">
          <cell r="E18919">
            <v>38277</v>
          </cell>
          <cell r="F18919">
            <v>26</v>
          </cell>
          <cell r="G18919">
            <v>19</v>
          </cell>
          <cell r="H18919">
            <v>20</v>
          </cell>
          <cell r="I18919">
            <v>22</v>
          </cell>
          <cell r="J18919">
            <v>22</v>
          </cell>
          <cell r="K18919">
            <v>17</v>
          </cell>
          <cell r="L18919">
            <v>13</v>
          </cell>
        </row>
        <row r="18920">
          <cell r="E18920">
            <v>38278</v>
          </cell>
          <cell r="F18920">
            <v>19</v>
          </cell>
          <cell r="G18920">
            <v>17</v>
          </cell>
          <cell r="H18920">
            <v>9</v>
          </cell>
          <cell r="I18920">
            <v>9</v>
          </cell>
          <cell r="J18920">
            <v>9</v>
          </cell>
          <cell r="K18920">
            <v>11</v>
          </cell>
          <cell r="L18920">
            <v>13</v>
          </cell>
        </row>
        <row r="18921">
          <cell r="E18921">
            <v>38279</v>
          </cell>
          <cell r="F18921">
            <v>17</v>
          </cell>
          <cell r="G18921">
            <v>13</v>
          </cell>
          <cell r="H18921">
            <v>13</v>
          </cell>
          <cell r="I18921">
            <v>20</v>
          </cell>
          <cell r="J18921">
            <v>20</v>
          </cell>
          <cell r="K18921">
            <v>22</v>
          </cell>
          <cell r="L18921">
            <v>20</v>
          </cell>
        </row>
        <row r="18922">
          <cell r="E18922">
            <v>38280</v>
          </cell>
          <cell r="F18922">
            <v>20</v>
          </cell>
          <cell r="G18922">
            <v>20</v>
          </cell>
          <cell r="H18922">
            <v>19</v>
          </cell>
          <cell r="I18922">
            <v>26</v>
          </cell>
          <cell r="J18922">
            <v>24</v>
          </cell>
          <cell r="K18922">
            <v>19</v>
          </cell>
          <cell r="L18922">
            <v>17</v>
          </cell>
        </row>
        <row r="18923">
          <cell r="E18923">
            <v>38281</v>
          </cell>
          <cell r="F18923">
            <v>9</v>
          </cell>
          <cell r="G18923">
            <v>4</v>
          </cell>
          <cell r="H18923">
            <v>13</v>
          </cell>
          <cell r="I18923">
            <v>9</v>
          </cell>
          <cell r="J18923">
            <v>9</v>
          </cell>
          <cell r="K18923">
            <v>6</v>
          </cell>
          <cell r="L18923">
            <v>9</v>
          </cell>
        </row>
        <row r="18924">
          <cell r="E18924">
            <v>38282</v>
          </cell>
          <cell r="F18924">
            <v>13</v>
          </cell>
          <cell r="G18924">
            <v>13</v>
          </cell>
          <cell r="H18924">
            <v>9</v>
          </cell>
          <cell r="I18924">
            <v>11</v>
          </cell>
          <cell r="J18924">
            <v>17</v>
          </cell>
          <cell r="K18924">
            <v>19</v>
          </cell>
          <cell r="L18924">
            <v>15</v>
          </cell>
        </row>
        <row r="18925">
          <cell r="E18925">
            <v>38283</v>
          </cell>
          <cell r="F18925">
            <v>15</v>
          </cell>
          <cell r="G18925">
            <v>13</v>
          </cell>
          <cell r="H18925">
            <v>13</v>
          </cell>
          <cell r="I18925">
            <v>22</v>
          </cell>
          <cell r="J18925">
            <v>28</v>
          </cell>
          <cell r="K18925">
            <v>28</v>
          </cell>
          <cell r="L18925">
            <v>26</v>
          </cell>
        </row>
        <row r="18926">
          <cell r="E18926">
            <v>38284</v>
          </cell>
          <cell r="F18926">
            <v>11</v>
          </cell>
          <cell r="G18926">
            <v>11</v>
          </cell>
          <cell r="H18926">
            <v>19</v>
          </cell>
          <cell r="I18926">
            <v>15</v>
          </cell>
          <cell r="J18926">
            <v>15</v>
          </cell>
          <cell r="K18926">
            <v>17</v>
          </cell>
          <cell r="L18926">
            <v>9</v>
          </cell>
        </row>
        <row r="18927">
          <cell r="E18927">
            <v>38285</v>
          </cell>
          <cell r="F18927">
            <v>19</v>
          </cell>
          <cell r="G18927">
            <v>17</v>
          </cell>
          <cell r="H18927">
            <v>17</v>
          </cell>
          <cell r="I18927">
            <v>19</v>
          </cell>
          <cell r="J18927">
            <v>0</v>
          </cell>
          <cell r="K18927">
            <v>9</v>
          </cell>
          <cell r="L18927">
            <v>7</v>
          </cell>
        </row>
        <row r="18928">
          <cell r="E18928">
            <v>38286</v>
          </cell>
          <cell r="F18928">
            <v>6</v>
          </cell>
          <cell r="G18928">
            <v>4</v>
          </cell>
          <cell r="H18928">
            <v>6</v>
          </cell>
          <cell r="I18928">
            <v>0</v>
          </cell>
          <cell r="J18928">
            <v>0</v>
          </cell>
          <cell r="K18928">
            <v>4</v>
          </cell>
          <cell r="L18928">
            <v>6</v>
          </cell>
        </row>
        <row r="18929">
          <cell r="E18929">
            <v>38287</v>
          </cell>
          <cell r="F18929">
            <v>7</v>
          </cell>
          <cell r="G18929">
            <v>13</v>
          </cell>
          <cell r="H18929">
            <v>7</v>
          </cell>
          <cell r="I18929">
            <v>6</v>
          </cell>
          <cell r="J18929">
            <v>6</v>
          </cell>
          <cell r="K18929">
            <v>4</v>
          </cell>
          <cell r="L18929">
            <v>7</v>
          </cell>
        </row>
        <row r="18930">
          <cell r="E18930">
            <v>38288</v>
          </cell>
          <cell r="F18930">
            <v>0</v>
          </cell>
          <cell r="G18930">
            <v>13</v>
          </cell>
          <cell r="H18930">
            <v>11</v>
          </cell>
          <cell r="I18930">
            <v>15</v>
          </cell>
          <cell r="J18930">
            <v>9</v>
          </cell>
          <cell r="K18930">
            <v>6</v>
          </cell>
          <cell r="L18930">
            <v>17</v>
          </cell>
        </row>
        <row r="18931">
          <cell r="E18931">
            <v>38289</v>
          </cell>
          <cell r="F18931">
            <v>6</v>
          </cell>
          <cell r="G18931">
            <v>9</v>
          </cell>
          <cell r="H18931">
            <v>7</v>
          </cell>
          <cell r="I18931">
            <v>13</v>
          </cell>
          <cell r="J18931">
            <v>7</v>
          </cell>
          <cell r="K18931">
            <v>6</v>
          </cell>
          <cell r="L18931">
            <v>0</v>
          </cell>
        </row>
        <row r="18932">
          <cell r="E18932">
            <v>38290</v>
          </cell>
          <cell r="F18932">
            <v>17</v>
          </cell>
          <cell r="G18932">
            <v>26</v>
          </cell>
          <cell r="H18932">
            <v>7</v>
          </cell>
          <cell r="I18932">
            <v>19</v>
          </cell>
          <cell r="J18932">
            <v>41</v>
          </cell>
          <cell r="K18932">
            <v>15</v>
          </cell>
          <cell r="L18932">
            <v>4</v>
          </cell>
        </row>
        <row r="18933">
          <cell r="E18933">
            <v>38291</v>
          </cell>
          <cell r="F18933">
            <v>7</v>
          </cell>
          <cell r="G18933">
            <v>0</v>
          </cell>
          <cell r="H18933">
            <v>13</v>
          </cell>
          <cell r="I18933">
            <v>11</v>
          </cell>
          <cell r="J18933">
            <v>9</v>
          </cell>
          <cell r="K18933">
            <v>9</v>
          </cell>
          <cell r="L18933">
            <v>4</v>
          </cell>
        </row>
        <row r="18934">
          <cell r="E18934">
            <v>38292</v>
          </cell>
          <cell r="F18934">
            <v>4</v>
          </cell>
          <cell r="G18934">
            <v>6</v>
          </cell>
          <cell r="H18934">
            <v>9</v>
          </cell>
          <cell r="I18934">
            <v>6</v>
          </cell>
          <cell r="J18934">
            <v>11</v>
          </cell>
          <cell r="K18934">
            <v>13</v>
          </cell>
          <cell r="L18934">
            <v>15</v>
          </cell>
        </row>
        <row r="18935">
          <cell r="E18935">
            <v>38293</v>
          </cell>
          <cell r="F18935">
            <v>9</v>
          </cell>
          <cell r="G18935">
            <v>26</v>
          </cell>
          <cell r="H18935">
            <v>4</v>
          </cell>
          <cell r="I18935">
            <v>13</v>
          </cell>
          <cell r="J18935">
            <v>13</v>
          </cell>
          <cell r="K18935">
            <v>11</v>
          </cell>
          <cell r="L18935">
            <v>15</v>
          </cell>
        </row>
        <row r="18936">
          <cell r="E18936">
            <v>38294</v>
          </cell>
          <cell r="F18936">
            <v>6</v>
          </cell>
          <cell r="G18936">
            <v>7</v>
          </cell>
          <cell r="H18936">
            <v>6</v>
          </cell>
          <cell r="I18936">
            <v>4</v>
          </cell>
          <cell r="J18936">
            <v>4</v>
          </cell>
          <cell r="K18936">
            <v>0</v>
          </cell>
          <cell r="L18936">
            <v>11</v>
          </cell>
        </row>
        <row r="18937">
          <cell r="E18937">
            <v>38295</v>
          </cell>
          <cell r="F18937">
            <v>19</v>
          </cell>
          <cell r="G18937">
            <v>11</v>
          </cell>
          <cell r="H18937">
            <v>20</v>
          </cell>
          <cell r="I18937">
            <v>37</v>
          </cell>
          <cell r="J18937">
            <v>33</v>
          </cell>
          <cell r="K18937">
            <v>28</v>
          </cell>
          <cell r="L18937">
            <v>35</v>
          </cell>
        </row>
        <row r="18938">
          <cell r="E18938">
            <v>38296</v>
          </cell>
          <cell r="F18938">
            <v>13</v>
          </cell>
          <cell r="G18938">
            <v>13</v>
          </cell>
          <cell r="H18938">
            <v>20</v>
          </cell>
          <cell r="I18938">
            <v>28</v>
          </cell>
          <cell r="J18938">
            <v>22</v>
          </cell>
          <cell r="K18938">
            <v>33</v>
          </cell>
          <cell r="L18938">
            <v>24</v>
          </cell>
        </row>
        <row r="18939">
          <cell r="E18939">
            <v>38297</v>
          </cell>
          <cell r="F18939">
            <v>24</v>
          </cell>
          <cell r="G18939">
            <v>24</v>
          </cell>
          <cell r="H18939">
            <v>20</v>
          </cell>
          <cell r="I18939">
            <v>9</v>
          </cell>
          <cell r="J18939">
            <v>22</v>
          </cell>
          <cell r="K18939">
            <v>19</v>
          </cell>
          <cell r="L18939">
            <v>13</v>
          </cell>
        </row>
        <row r="18940">
          <cell r="E18940">
            <v>38298</v>
          </cell>
          <cell r="F18940">
            <v>9</v>
          </cell>
          <cell r="G18940">
            <v>11</v>
          </cell>
          <cell r="H18940">
            <v>13</v>
          </cell>
          <cell r="I18940">
            <v>19</v>
          </cell>
          <cell r="J18940">
            <v>15</v>
          </cell>
          <cell r="K18940">
            <v>19</v>
          </cell>
          <cell r="L18940">
            <v>20</v>
          </cell>
        </row>
        <row r="18941">
          <cell r="E18941">
            <v>38299</v>
          </cell>
          <cell r="F18941">
            <v>17</v>
          </cell>
          <cell r="G18941">
            <v>17</v>
          </cell>
          <cell r="H18941">
            <v>19</v>
          </cell>
          <cell r="I18941">
            <v>26</v>
          </cell>
          <cell r="J18941">
            <v>15</v>
          </cell>
          <cell r="K18941">
            <v>15</v>
          </cell>
          <cell r="L18941">
            <v>9</v>
          </cell>
        </row>
        <row r="18942">
          <cell r="E18942">
            <v>38300</v>
          </cell>
          <cell r="F18942">
            <v>13</v>
          </cell>
          <cell r="G18942">
            <v>22</v>
          </cell>
          <cell r="H18942">
            <v>28</v>
          </cell>
          <cell r="I18942">
            <v>32</v>
          </cell>
          <cell r="J18942">
            <v>32</v>
          </cell>
          <cell r="K18942">
            <v>20</v>
          </cell>
          <cell r="L18942">
            <v>20</v>
          </cell>
        </row>
        <row r="18943">
          <cell r="E18943">
            <v>38301</v>
          </cell>
          <cell r="F18943">
            <v>17</v>
          </cell>
          <cell r="G18943">
            <v>15</v>
          </cell>
          <cell r="H18943">
            <v>15</v>
          </cell>
          <cell r="I18943">
            <v>13</v>
          </cell>
          <cell r="J18943">
            <v>6</v>
          </cell>
          <cell r="K18943">
            <v>6</v>
          </cell>
          <cell r="L18943">
            <v>11</v>
          </cell>
        </row>
        <row r="18944">
          <cell r="E18944">
            <v>38302</v>
          </cell>
          <cell r="F18944">
            <v>6</v>
          </cell>
          <cell r="G18944">
            <v>6</v>
          </cell>
          <cell r="H18944">
            <v>6</v>
          </cell>
          <cell r="I18944">
            <v>7</v>
          </cell>
          <cell r="J18944">
            <v>9</v>
          </cell>
          <cell r="K18944">
            <v>11</v>
          </cell>
          <cell r="L18944">
            <v>4</v>
          </cell>
        </row>
        <row r="18945">
          <cell r="E18945">
            <v>38303</v>
          </cell>
          <cell r="F18945">
            <v>0</v>
          </cell>
          <cell r="G18945">
            <v>0</v>
          </cell>
          <cell r="H18945">
            <v>7</v>
          </cell>
          <cell r="I18945">
            <v>0</v>
          </cell>
          <cell r="J18945">
            <v>0</v>
          </cell>
          <cell r="K18945">
            <v>0</v>
          </cell>
          <cell r="L18945">
            <v>0</v>
          </cell>
        </row>
        <row r="18946">
          <cell r="E18946">
            <v>38304</v>
          </cell>
          <cell r="F18946">
            <v>7</v>
          </cell>
          <cell r="G18946">
            <v>4</v>
          </cell>
          <cell r="H18946">
            <v>6</v>
          </cell>
          <cell r="I18946">
            <v>7</v>
          </cell>
          <cell r="J18946">
            <v>13</v>
          </cell>
          <cell r="K18946">
            <v>13</v>
          </cell>
          <cell r="L18946">
            <v>13</v>
          </cell>
        </row>
        <row r="18947">
          <cell r="E18947">
            <v>38305</v>
          </cell>
          <cell r="F18947">
            <v>6</v>
          </cell>
          <cell r="G18947">
            <v>6</v>
          </cell>
          <cell r="H18947">
            <v>9</v>
          </cell>
          <cell r="I18947">
            <v>6</v>
          </cell>
          <cell r="J18947">
            <v>0</v>
          </cell>
          <cell r="K18947">
            <v>13</v>
          </cell>
          <cell r="L18947">
            <v>13</v>
          </cell>
        </row>
        <row r="18948">
          <cell r="E18948">
            <v>38306</v>
          </cell>
          <cell r="F18948">
            <v>19</v>
          </cell>
          <cell r="G18948">
            <v>19</v>
          </cell>
          <cell r="H18948">
            <v>17</v>
          </cell>
          <cell r="I18948">
            <v>24</v>
          </cell>
          <cell r="J18948">
            <v>13</v>
          </cell>
          <cell r="K18948">
            <v>13</v>
          </cell>
          <cell r="L18948">
            <v>13</v>
          </cell>
        </row>
        <row r="18949">
          <cell r="E18949">
            <v>38307</v>
          </cell>
          <cell r="F18949">
            <v>6</v>
          </cell>
          <cell r="G18949">
            <v>7</v>
          </cell>
          <cell r="H18949">
            <v>15</v>
          </cell>
          <cell r="I18949">
            <v>9</v>
          </cell>
          <cell r="J18949">
            <v>13</v>
          </cell>
          <cell r="K18949">
            <v>9</v>
          </cell>
          <cell r="L18949">
            <v>11</v>
          </cell>
        </row>
        <row r="18950">
          <cell r="E18950">
            <v>38308</v>
          </cell>
          <cell r="F18950">
            <v>4</v>
          </cell>
          <cell r="G18950">
            <v>6</v>
          </cell>
          <cell r="H18950">
            <v>19</v>
          </cell>
          <cell r="I18950">
            <v>28</v>
          </cell>
          <cell r="J18950">
            <v>20</v>
          </cell>
          <cell r="K18950">
            <v>22</v>
          </cell>
          <cell r="L18950">
            <v>22</v>
          </cell>
        </row>
        <row r="18951">
          <cell r="E18951">
            <v>38309</v>
          </cell>
          <cell r="F18951">
            <v>7</v>
          </cell>
          <cell r="G18951">
            <v>7</v>
          </cell>
          <cell r="H18951">
            <v>11</v>
          </cell>
          <cell r="I18951">
            <v>6</v>
          </cell>
          <cell r="J18951">
            <v>6</v>
          </cell>
          <cell r="K18951">
            <v>7</v>
          </cell>
          <cell r="L18951">
            <v>9</v>
          </cell>
        </row>
        <row r="18952">
          <cell r="E18952">
            <v>38310</v>
          </cell>
          <cell r="F18952">
            <v>9</v>
          </cell>
          <cell r="G18952">
            <v>6</v>
          </cell>
          <cell r="H18952">
            <v>7</v>
          </cell>
          <cell r="I18952">
            <v>13</v>
          </cell>
          <cell r="J18952">
            <v>22</v>
          </cell>
          <cell r="K18952">
            <v>19</v>
          </cell>
          <cell r="L18952">
            <v>15</v>
          </cell>
        </row>
        <row r="18953">
          <cell r="E18953">
            <v>38311</v>
          </cell>
          <cell r="F18953">
            <v>19</v>
          </cell>
          <cell r="G18953">
            <v>13</v>
          </cell>
          <cell r="H18953">
            <v>11</v>
          </cell>
          <cell r="I18953">
            <v>15</v>
          </cell>
          <cell r="J18953">
            <v>11</v>
          </cell>
          <cell r="K18953">
            <v>13</v>
          </cell>
          <cell r="L18953">
            <v>9</v>
          </cell>
        </row>
        <row r="18954">
          <cell r="E18954">
            <v>38312</v>
          </cell>
          <cell r="F18954">
            <v>20</v>
          </cell>
          <cell r="G18954">
            <v>7</v>
          </cell>
          <cell r="H18954">
            <v>9</v>
          </cell>
          <cell r="I18954">
            <v>19</v>
          </cell>
          <cell r="J18954">
            <v>4</v>
          </cell>
          <cell r="K18954">
            <v>15</v>
          </cell>
          <cell r="L18954">
            <v>4</v>
          </cell>
        </row>
        <row r="18955">
          <cell r="E18955">
            <v>38313</v>
          </cell>
          <cell r="F18955">
            <v>32</v>
          </cell>
          <cell r="G18955">
            <v>24</v>
          </cell>
          <cell r="H18955">
            <v>22</v>
          </cell>
          <cell r="I18955">
            <v>43</v>
          </cell>
          <cell r="J18955">
            <v>39</v>
          </cell>
          <cell r="K18955">
            <v>19</v>
          </cell>
          <cell r="L18955">
            <v>26</v>
          </cell>
        </row>
        <row r="18956">
          <cell r="E18956">
            <v>38314</v>
          </cell>
          <cell r="F18956">
            <v>0</v>
          </cell>
          <cell r="G18956">
            <v>0</v>
          </cell>
          <cell r="H18956">
            <v>0</v>
          </cell>
          <cell r="I18956">
            <v>0</v>
          </cell>
          <cell r="J18956">
            <v>0</v>
          </cell>
          <cell r="K18956">
            <v>0</v>
          </cell>
          <cell r="L18956">
            <v>7</v>
          </cell>
        </row>
        <row r="18957">
          <cell r="E18957">
            <v>38315</v>
          </cell>
          <cell r="F18957">
            <v>7</v>
          </cell>
          <cell r="G18957">
            <v>9</v>
          </cell>
          <cell r="H18957">
            <v>7</v>
          </cell>
          <cell r="I18957">
            <v>7</v>
          </cell>
          <cell r="J18957">
            <v>7</v>
          </cell>
          <cell r="K18957">
            <v>9</v>
          </cell>
          <cell r="L18957">
            <v>9</v>
          </cell>
        </row>
        <row r="18958">
          <cell r="E18958">
            <v>38316</v>
          </cell>
          <cell r="F18958">
            <v>13</v>
          </cell>
          <cell r="G18958">
            <v>7</v>
          </cell>
          <cell r="H18958">
            <v>9</v>
          </cell>
          <cell r="I18958">
            <v>4</v>
          </cell>
          <cell r="J18958">
            <v>7</v>
          </cell>
          <cell r="K18958">
            <v>0</v>
          </cell>
          <cell r="L18958">
            <v>15</v>
          </cell>
        </row>
        <row r="18959">
          <cell r="E18959">
            <v>38317</v>
          </cell>
          <cell r="F18959">
            <v>9</v>
          </cell>
          <cell r="G18959">
            <v>11</v>
          </cell>
          <cell r="H18959">
            <v>33</v>
          </cell>
          <cell r="I18959">
            <v>26</v>
          </cell>
          <cell r="J18959">
            <v>19</v>
          </cell>
          <cell r="K18959">
            <v>11</v>
          </cell>
          <cell r="L18959">
            <v>9</v>
          </cell>
        </row>
        <row r="18960">
          <cell r="E18960">
            <v>38318</v>
          </cell>
          <cell r="F18960">
            <v>9</v>
          </cell>
          <cell r="G18960">
            <v>6</v>
          </cell>
          <cell r="H18960">
            <v>11</v>
          </cell>
          <cell r="I18960">
            <v>13</v>
          </cell>
          <cell r="J18960">
            <v>20</v>
          </cell>
          <cell r="K18960">
            <v>19</v>
          </cell>
          <cell r="L18960">
            <v>17</v>
          </cell>
        </row>
        <row r="18961">
          <cell r="E18961">
            <v>38319</v>
          </cell>
          <cell r="F18961">
            <v>0</v>
          </cell>
          <cell r="G18961">
            <v>4</v>
          </cell>
          <cell r="H18961">
            <v>4</v>
          </cell>
          <cell r="I18961">
            <v>6</v>
          </cell>
          <cell r="J18961">
            <v>6</v>
          </cell>
          <cell r="K18961">
            <v>6</v>
          </cell>
          <cell r="L18961">
            <v>7</v>
          </cell>
        </row>
        <row r="18962">
          <cell r="E18962">
            <v>38320</v>
          </cell>
          <cell r="F18962">
            <v>15</v>
          </cell>
          <cell r="G18962">
            <v>9</v>
          </cell>
          <cell r="H18962">
            <v>22</v>
          </cell>
          <cell r="I18962">
            <v>11</v>
          </cell>
          <cell r="J18962">
            <v>19</v>
          </cell>
          <cell r="K18962">
            <v>20</v>
          </cell>
          <cell r="L18962">
            <v>22</v>
          </cell>
        </row>
        <row r="18963">
          <cell r="E18963">
            <v>38321</v>
          </cell>
          <cell r="F18963">
            <v>30</v>
          </cell>
          <cell r="G18963">
            <v>37</v>
          </cell>
          <cell r="H18963">
            <v>35</v>
          </cell>
          <cell r="I18963">
            <v>24</v>
          </cell>
          <cell r="J18963">
            <v>28</v>
          </cell>
          <cell r="K18963">
            <v>24</v>
          </cell>
          <cell r="L18963">
            <v>30</v>
          </cell>
        </row>
        <row r="18964">
          <cell r="E18964">
            <v>38322</v>
          </cell>
          <cell r="F18964">
            <v>24</v>
          </cell>
          <cell r="G18964">
            <v>28</v>
          </cell>
          <cell r="H18964">
            <v>13</v>
          </cell>
          <cell r="I18964">
            <v>13</v>
          </cell>
          <cell r="J18964">
            <v>15</v>
          </cell>
          <cell r="K18964">
            <v>19</v>
          </cell>
          <cell r="L18964">
            <v>15</v>
          </cell>
        </row>
        <row r="18965">
          <cell r="E18965">
            <v>38323</v>
          </cell>
          <cell r="F18965">
            <v>19</v>
          </cell>
          <cell r="G18965">
            <v>26</v>
          </cell>
          <cell r="H18965">
            <v>32</v>
          </cell>
          <cell r="I18965">
            <v>32</v>
          </cell>
          <cell r="J18965">
            <v>39</v>
          </cell>
          <cell r="K18965">
            <v>44</v>
          </cell>
          <cell r="L18965">
            <v>35</v>
          </cell>
        </row>
        <row r="18966">
          <cell r="E18966">
            <v>38324</v>
          </cell>
          <cell r="F18966">
            <v>39</v>
          </cell>
          <cell r="G18966">
            <v>35</v>
          </cell>
          <cell r="H18966">
            <v>44</v>
          </cell>
          <cell r="I18966">
            <v>44</v>
          </cell>
          <cell r="J18966">
            <v>41</v>
          </cell>
          <cell r="K18966">
            <v>43</v>
          </cell>
          <cell r="L18966">
            <v>54</v>
          </cell>
        </row>
        <row r="18967">
          <cell r="E18967">
            <v>38325</v>
          </cell>
          <cell r="F18967">
            <v>11</v>
          </cell>
          <cell r="G18967">
            <v>9</v>
          </cell>
          <cell r="H18967">
            <v>20</v>
          </cell>
          <cell r="I18967">
            <v>17</v>
          </cell>
          <cell r="J18967">
            <v>7</v>
          </cell>
          <cell r="K18967">
            <v>6</v>
          </cell>
          <cell r="L18967">
            <v>7</v>
          </cell>
        </row>
        <row r="18968">
          <cell r="E18968">
            <v>38326</v>
          </cell>
          <cell r="F18968">
            <v>20</v>
          </cell>
          <cell r="G18968">
            <v>15</v>
          </cell>
          <cell r="H18968">
            <v>15</v>
          </cell>
          <cell r="I18968">
            <v>13</v>
          </cell>
          <cell r="J18968">
            <v>13</v>
          </cell>
          <cell r="K18968">
            <v>9</v>
          </cell>
          <cell r="L18968">
            <v>11</v>
          </cell>
        </row>
        <row r="18969">
          <cell r="E18969">
            <v>38327</v>
          </cell>
          <cell r="F18969">
            <v>15</v>
          </cell>
          <cell r="G18969">
            <v>9</v>
          </cell>
          <cell r="H18969">
            <v>6</v>
          </cell>
          <cell r="I18969">
            <v>0</v>
          </cell>
          <cell r="J18969">
            <v>0</v>
          </cell>
          <cell r="K18969">
            <v>4</v>
          </cell>
          <cell r="L18969">
            <v>6</v>
          </cell>
        </row>
        <row r="18970">
          <cell r="E18970">
            <v>38328</v>
          </cell>
          <cell r="F18970">
            <v>9</v>
          </cell>
          <cell r="G18970">
            <v>6</v>
          </cell>
          <cell r="H18970">
            <v>9</v>
          </cell>
          <cell r="I18970">
            <v>11</v>
          </cell>
          <cell r="J18970">
            <v>7</v>
          </cell>
          <cell r="K18970">
            <v>9</v>
          </cell>
          <cell r="L18970">
            <v>9</v>
          </cell>
        </row>
        <row r="18971">
          <cell r="E18971">
            <v>38329</v>
          </cell>
          <cell r="F18971">
            <v>20</v>
          </cell>
          <cell r="G18971">
            <v>24</v>
          </cell>
          <cell r="H18971">
            <v>15</v>
          </cell>
          <cell r="I18971">
            <v>19</v>
          </cell>
          <cell r="J18971">
            <v>17</v>
          </cell>
          <cell r="K18971">
            <v>17</v>
          </cell>
          <cell r="L18971">
            <v>17</v>
          </cell>
        </row>
        <row r="18972">
          <cell r="E18972">
            <v>38330</v>
          </cell>
          <cell r="F18972">
            <v>4</v>
          </cell>
          <cell r="G18972">
            <v>4</v>
          </cell>
          <cell r="H18972">
            <v>6</v>
          </cell>
          <cell r="I18972">
            <v>4</v>
          </cell>
          <cell r="J18972">
            <v>6</v>
          </cell>
          <cell r="K18972">
            <v>6</v>
          </cell>
          <cell r="L18972">
            <v>6</v>
          </cell>
        </row>
        <row r="18973">
          <cell r="E18973">
            <v>38331</v>
          </cell>
          <cell r="F18973">
            <v>24</v>
          </cell>
          <cell r="G18973">
            <v>22</v>
          </cell>
          <cell r="H18973">
            <v>20</v>
          </cell>
          <cell r="I18973">
            <v>22</v>
          </cell>
          <cell r="J18973">
            <v>11</v>
          </cell>
          <cell r="K18973">
            <v>11</v>
          </cell>
          <cell r="L18973">
            <v>15</v>
          </cell>
        </row>
        <row r="18974">
          <cell r="E18974">
            <v>38332</v>
          </cell>
          <cell r="F18974">
            <v>35</v>
          </cell>
          <cell r="G18974">
            <v>33</v>
          </cell>
          <cell r="H18974">
            <v>32</v>
          </cell>
          <cell r="I18974">
            <v>24</v>
          </cell>
          <cell r="J18974">
            <v>26</v>
          </cell>
          <cell r="K18974">
            <v>30</v>
          </cell>
          <cell r="L18974">
            <v>9</v>
          </cell>
        </row>
        <row r="18975">
          <cell r="E18975">
            <v>38333</v>
          </cell>
          <cell r="F18975">
            <v>6</v>
          </cell>
          <cell r="G18975">
            <v>9</v>
          </cell>
          <cell r="H18975">
            <v>7</v>
          </cell>
          <cell r="I18975">
            <v>6</v>
          </cell>
          <cell r="J18975">
            <v>6</v>
          </cell>
          <cell r="K18975">
            <v>11</v>
          </cell>
          <cell r="L18975">
            <v>13</v>
          </cell>
        </row>
        <row r="18976">
          <cell r="E18976">
            <v>38334</v>
          </cell>
          <cell r="F18976">
            <v>0</v>
          </cell>
          <cell r="G18976">
            <v>4</v>
          </cell>
          <cell r="H18976">
            <v>4</v>
          </cell>
          <cell r="I18976">
            <v>4</v>
          </cell>
          <cell r="J18976">
            <v>4</v>
          </cell>
          <cell r="K18976">
            <v>0</v>
          </cell>
          <cell r="L18976">
            <v>6</v>
          </cell>
        </row>
        <row r="18977">
          <cell r="E18977">
            <v>38335</v>
          </cell>
          <cell r="F18977">
            <v>7</v>
          </cell>
          <cell r="G18977">
            <v>19</v>
          </cell>
          <cell r="H18977">
            <v>19</v>
          </cell>
          <cell r="I18977">
            <v>20</v>
          </cell>
          <cell r="J18977">
            <v>7</v>
          </cell>
          <cell r="K18977">
            <v>11</v>
          </cell>
          <cell r="L18977">
            <v>6</v>
          </cell>
        </row>
        <row r="18978">
          <cell r="E18978">
            <v>38336</v>
          </cell>
          <cell r="F18978">
            <v>15</v>
          </cell>
          <cell r="G18978">
            <v>32</v>
          </cell>
          <cell r="H18978">
            <v>28</v>
          </cell>
          <cell r="I18978">
            <v>30</v>
          </cell>
          <cell r="J18978">
            <v>26</v>
          </cell>
          <cell r="K18978">
            <v>24</v>
          </cell>
          <cell r="L18978">
            <v>24</v>
          </cell>
        </row>
        <row r="18979">
          <cell r="E18979">
            <v>38337</v>
          </cell>
          <cell r="F18979">
            <v>0</v>
          </cell>
          <cell r="G18979">
            <v>4</v>
          </cell>
          <cell r="H18979">
            <v>0</v>
          </cell>
          <cell r="I18979">
            <v>0</v>
          </cell>
          <cell r="J18979">
            <v>6</v>
          </cell>
          <cell r="K18979">
            <v>22</v>
          </cell>
          <cell r="L18979">
            <v>37</v>
          </cell>
        </row>
        <row r="18980">
          <cell r="E18980">
            <v>38338</v>
          </cell>
          <cell r="F18980">
            <v>56</v>
          </cell>
          <cell r="G18980">
            <v>41</v>
          </cell>
          <cell r="H18980">
            <v>35</v>
          </cell>
          <cell r="I18980">
            <v>41</v>
          </cell>
          <cell r="J18980">
            <v>32</v>
          </cell>
          <cell r="K18980">
            <v>28</v>
          </cell>
          <cell r="L18980">
            <v>33</v>
          </cell>
        </row>
        <row r="18981">
          <cell r="E18981">
            <v>38339</v>
          </cell>
          <cell r="F18981">
            <v>7</v>
          </cell>
          <cell r="G18981">
            <v>4</v>
          </cell>
          <cell r="H18981">
            <v>7</v>
          </cell>
          <cell r="I18981">
            <v>7</v>
          </cell>
          <cell r="J18981">
            <v>0</v>
          </cell>
          <cell r="K18981">
            <v>0</v>
          </cell>
          <cell r="L18981">
            <v>4</v>
          </cell>
        </row>
        <row r="18982">
          <cell r="E18982">
            <v>38340</v>
          </cell>
          <cell r="F18982">
            <v>26</v>
          </cell>
          <cell r="G18982">
            <v>39</v>
          </cell>
          <cell r="H18982">
            <v>39</v>
          </cell>
          <cell r="I18982">
            <v>49</v>
          </cell>
          <cell r="J18982">
            <v>59</v>
          </cell>
          <cell r="K18982">
            <v>26</v>
          </cell>
          <cell r="L18982">
            <v>9</v>
          </cell>
        </row>
        <row r="18983">
          <cell r="E18983">
            <v>38341</v>
          </cell>
          <cell r="F18983">
            <v>24</v>
          </cell>
          <cell r="G18983">
            <v>24</v>
          </cell>
          <cell r="H18983">
            <v>26</v>
          </cell>
          <cell r="I18983">
            <v>20</v>
          </cell>
          <cell r="J18983">
            <v>33</v>
          </cell>
          <cell r="K18983">
            <v>32</v>
          </cell>
          <cell r="L18983">
            <v>30</v>
          </cell>
        </row>
        <row r="18984">
          <cell r="E18984">
            <v>38342</v>
          </cell>
          <cell r="F18984">
            <v>7</v>
          </cell>
          <cell r="G18984">
            <v>9</v>
          </cell>
          <cell r="H18984">
            <v>9</v>
          </cell>
          <cell r="I18984">
            <v>11</v>
          </cell>
          <cell r="J18984">
            <v>4</v>
          </cell>
          <cell r="K18984">
            <v>0</v>
          </cell>
          <cell r="L18984">
            <v>9</v>
          </cell>
        </row>
        <row r="18985">
          <cell r="E18985">
            <v>38343</v>
          </cell>
          <cell r="F18985">
            <v>4</v>
          </cell>
          <cell r="G18985">
            <v>6</v>
          </cell>
          <cell r="H18985">
            <v>7</v>
          </cell>
          <cell r="I18985">
            <v>6</v>
          </cell>
          <cell r="J18985">
            <v>13</v>
          </cell>
          <cell r="K18985">
            <v>28</v>
          </cell>
          <cell r="L18985">
            <v>19</v>
          </cell>
        </row>
        <row r="18986">
          <cell r="E18986">
            <v>38344</v>
          </cell>
          <cell r="F18986">
            <v>13</v>
          </cell>
          <cell r="G18986">
            <v>15</v>
          </cell>
          <cell r="H18986">
            <v>13</v>
          </cell>
          <cell r="I18986">
            <v>17</v>
          </cell>
          <cell r="J18986">
            <v>15</v>
          </cell>
          <cell r="K18986">
            <v>11</v>
          </cell>
          <cell r="L18986">
            <v>17</v>
          </cell>
        </row>
        <row r="18987">
          <cell r="E18987">
            <v>38345</v>
          </cell>
          <cell r="F18987">
            <v>24</v>
          </cell>
          <cell r="G18987">
            <v>19</v>
          </cell>
          <cell r="H18987">
            <v>13</v>
          </cell>
          <cell r="I18987">
            <v>22</v>
          </cell>
          <cell r="J18987">
            <v>28</v>
          </cell>
          <cell r="K18987">
            <v>33</v>
          </cell>
          <cell r="L18987">
            <v>26</v>
          </cell>
        </row>
        <row r="18988">
          <cell r="E18988">
            <v>38346</v>
          </cell>
          <cell r="F18988">
            <v>13</v>
          </cell>
          <cell r="G18988">
            <v>15</v>
          </cell>
          <cell r="H18988">
            <v>17</v>
          </cell>
          <cell r="I18988">
            <v>13</v>
          </cell>
          <cell r="J18988">
            <v>15</v>
          </cell>
          <cell r="K18988">
            <v>11</v>
          </cell>
          <cell r="L18988">
            <v>15</v>
          </cell>
        </row>
        <row r="18989">
          <cell r="E18989">
            <v>38347</v>
          </cell>
          <cell r="F18989">
            <v>32</v>
          </cell>
          <cell r="G18989">
            <v>35</v>
          </cell>
          <cell r="H18989">
            <v>39</v>
          </cell>
          <cell r="I18989">
            <v>37</v>
          </cell>
          <cell r="J18989">
            <v>41</v>
          </cell>
          <cell r="K18989">
            <v>37</v>
          </cell>
          <cell r="L18989">
            <v>30</v>
          </cell>
        </row>
        <row r="18990">
          <cell r="E18990">
            <v>38348</v>
          </cell>
          <cell r="F18990">
            <v>11</v>
          </cell>
          <cell r="G18990">
            <v>17</v>
          </cell>
          <cell r="H18990">
            <v>19</v>
          </cell>
          <cell r="I18990">
            <v>19</v>
          </cell>
          <cell r="J18990">
            <v>19</v>
          </cell>
          <cell r="K18990">
            <v>15</v>
          </cell>
          <cell r="L18990">
            <v>15</v>
          </cell>
        </row>
        <row r="18991">
          <cell r="E18991">
            <v>38349</v>
          </cell>
          <cell r="F18991">
            <v>4</v>
          </cell>
          <cell r="G18991">
            <v>0</v>
          </cell>
          <cell r="H18991">
            <v>9</v>
          </cell>
          <cell r="I18991">
            <v>11</v>
          </cell>
          <cell r="J18991">
            <v>6</v>
          </cell>
          <cell r="K18991">
            <v>11</v>
          </cell>
          <cell r="L18991">
            <v>7</v>
          </cell>
        </row>
        <row r="18992">
          <cell r="E18992">
            <v>38350</v>
          </cell>
          <cell r="F18992">
            <v>4</v>
          </cell>
          <cell r="G18992">
            <v>0</v>
          </cell>
          <cell r="H18992">
            <v>0</v>
          </cell>
          <cell r="I18992">
            <v>7</v>
          </cell>
          <cell r="J18992">
            <v>6</v>
          </cell>
          <cell r="K18992">
            <v>6</v>
          </cell>
          <cell r="L18992">
            <v>0</v>
          </cell>
        </row>
        <row r="18993">
          <cell r="E18993">
            <v>38351</v>
          </cell>
          <cell r="F18993">
            <v>39</v>
          </cell>
          <cell r="G18993">
            <v>30</v>
          </cell>
          <cell r="H18993">
            <v>37</v>
          </cell>
          <cell r="I18993">
            <v>44</v>
          </cell>
          <cell r="J18993">
            <v>35</v>
          </cell>
          <cell r="K18993">
            <v>32</v>
          </cell>
          <cell r="L18993">
            <v>37</v>
          </cell>
        </row>
        <row r="18994">
          <cell r="E18994">
            <v>38352</v>
          </cell>
          <cell r="F18994">
            <v>17</v>
          </cell>
          <cell r="G18994">
            <v>20</v>
          </cell>
          <cell r="H18994">
            <v>22</v>
          </cell>
          <cell r="I18994">
            <v>13</v>
          </cell>
          <cell r="J18994">
            <v>11</v>
          </cell>
          <cell r="K18994">
            <v>9</v>
          </cell>
          <cell r="L18994">
            <v>9</v>
          </cell>
        </row>
        <row r="18995">
          <cell r="E18995">
            <v>38353</v>
          </cell>
          <cell r="F18995">
            <v>6</v>
          </cell>
          <cell r="G18995">
            <v>9</v>
          </cell>
          <cell r="H18995">
            <v>6</v>
          </cell>
          <cell r="I18995">
            <v>6</v>
          </cell>
          <cell r="J18995">
            <v>6</v>
          </cell>
          <cell r="K18995">
            <v>6</v>
          </cell>
          <cell r="L18995">
            <v>4</v>
          </cell>
        </row>
        <row r="18996">
          <cell r="E18996">
            <v>38354</v>
          </cell>
          <cell r="F18996">
            <v>7</v>
          </cell>
          <cell r="G18996">
            <v>9</v>
          </cell>
          <cell r="H18996">
            <v>6</v>
          </cell>
          <cell r="I18996">
            <v>9</v>
          </cell>
          <cell r="J18996">
            <v>9</v>
          </cell>
          <cell r="K18996">
            <v>7</v>
          </cell>
          <cell r="L18996">
            <v>7</v>
          </cell>
        </row>
        <row r="18997">
          <cell r="E18997">
            <v>38355</v>
          </cell>
          <cell r="F18997">
            <v>0</v>
          </cell>
          <cell r="G18997">
            <v>7</v>
          </cell>
          <cell r="H18997">
            <v>7</v>
          </cell>
          <cell r="I18997">
            <v>4</v>
          </cell>
          <cell r="J18997">
            <v>0</v>
          </cell>
          <cell r="K18997">
            <v>0</v>
          </cell>
          <cell r="L18997">
            <v>0</v>
          </cell>
        </row>
        <row r="18998">
          <cell r="E18998">
            <v>38356</v>
          </cell>
          <cell r="F18998">
            <v>0</v>
          </cell>
          <cell r="G18998">
            <v>4</v>
          </cell>
          <cell r="H18998">
            <v>6</v>
          </cell>
          <cell r="I18998">
            <v>4</v>
          </cell>
          <cell r="J18998">
            <v>7</v>
          </cell>
          <cell r="K18998">
            <v>0</v>
          </cell>
          <cell r="L18998">
            <v>7</v>
          </cell>
        </row>
        <row r="18999">
          <cell r="E18999">
            <v>38357</v>
          </cell>
          <cell r="F18999">
            <v>15</v>
          </cell>
          <cell r="G18999">
            <v>15</v>
          </cell>
          <cell r="H18999">
            <v>17</v>
          </cell>
          <cell r="I18999">
            <v>17</v>
          </cell>
          <cell r="J18999">
            <v>17</v>
          </cell>
          <cell r="K18999">
            <v>13</v>
          </cell>
          <cell r="L18999">
            <v>13</v>
          </cell>
        </row>
        <row r="19000">
          <cell r="E19000">
            <v>38358</v>
          </cell>
          <cell r="F19000">
            <v>15</v>
          </cell>
          <cell r="G19000">
            <v>4</v>
          </cell>
          <cell r="H19000">
            <v>15</v>
          </cell>
          <cell r="I19000">
            <v>9</v>
          </cell>
          <cell r="J19000">
            <v>9</v>
          </cell>
          <cell r="K19000">
            <v>13</v>
          </cell>
          <cell r="L19000">
            <v>6</v>
          </cell>
        </row>
        <row r="19001">
          <cell r="E19001">
            <v>38359</v>
          </cell>
          <cell r="F19001">
            <v>22</v>
          </cell>
          <cell r="G19001">
            <v>19</v>
          </cell>
          <cell r="H19001">
            <v>13</v>
          </cell>
          <cell r="I19001">
            <v>9</v>
          </cell>
          <cell r="J19001">
            <v>9</v>
          </cell>
          <cell r="K19001">
            <v>6</v>
          </cell>
          <cell r="L19001">
            <v>7</v>
          </cell>
        </row>
        <row r="19002">
          <cell r="E19002">
            <v>38360</v>
          </cell>
          <cell r="F19002">
            <v>7</v>
          </cell>
          <cell r="G19002">
            <v>6</v>
          </cell>
          <cell r="H19002">
            <v>9</v>
          </cell>
          <cell r="I19002">
            <v>7</v>
          </cell>
          <cell r="J19002">
            <v>15</v>
          </cell>
          <cell r="K19002">
            <v>11</v>
          </cell>
          <cell r="L19002">
            <v>15</v>
          </cell>
        </row>
        <row r="19003">
          <cell r="E19003">
            <v>38361</v>
          </cell>
          <cell r="F19003">
            <v>9</v>
          </cell>
          <cell r="G19003">
            <v>9</v>
          </cell>
          <cell r="H19003">
            <v>7</v>
          </cell>
          <cell r="I19003">
            <v>7</v>
          </cell>
          <cell r="J19003">
            <v>7</v>
          </cell>
          <cell r="K19003">
            <v>6</v>
          </cell>
          <cell r="L19003">
            <v>6</v>
          </cell>
        </row>
        <row r="19004">
          <cell r="E19004">
            <v>38362</v>
          </cell>
          <cell r="F19004">
            <v>15</v>
          </cell>
          <cell r="G19004">
            <v>6</v>
          </cell>
          <cell r="H19004">
            <v>0</v>
          </cell>
          <cell r="I19004">
            <v>6</v>
          </cell>
          <cell r="J19004">
            <v>0</v>
          </cell>
          <cell r="K19004">
            <v>9</v>
          </cell>
          <cell r="L19004">
            <v>13</v>
          </cell>
        </row>
        <row r="19005">
          <cell r="E19005">
            <v>38363</v>
          </cell>
          <cell r="F19005">
            <v>6</v>
          </cell>
          <cell r="G19005">
            <v>26</v>
          </cell>
          <cell r="H19005">
            <v>20</v>
          </cell>
          <cell r="I19005">
            <v>28</v>
          </cell>
          <cell r="J19005">
            <v>17</v>
          </cell>
          <cell r="K19005">
            <v>7</v>
          </cell>
          <cell r="L19005">
            <v>6</v>
          </cell>
        </row>
        <row r="19006">
          <cell r="E19006">
            <v>38364</v>
          </cell>
          <cell r="F19006">
            <v>48</v>
          </cell>
          <cell r="G19006">
            <v>52</v>
          </cell>
          <cell r="H19006">
            <v>46</v>
          </cell>
          <cell r="I19006">
            <v>33</v>
          </cell>
          <cell r="J19006">
            <v>33</v>
          </cell>
          <cell r="K19006">
            <v>35</v>
          </cell>
          <cell r="L19006">
            <v>50</v>
          </cell>
        </row>
        <row r="19007">
          <cell r="E19007">
            <v>38365</v>
          </cell>
          <cell r="F19007">
            <v>4</v>
          </cell>
          <cell r="G19007">
            <v>0</v>
          </cell>
          <cell r="H19007">
            <v>0</v>
          </cell>
          <cell r="I19007">
            <v>4</v>
          </cell>
          <cell r="J19007">
            <v>7</v>
          </cell>
          <cell r="K19007">
            <v>0</v>
          </cell>
          <cell r="L19007">
            <v>11</v>
          </cell>
        </row>
        <row r="19008">
          <cell r="E19008">
            <v>38366</v>
          </cell>
          <cell r="F19008">
            <v>9</v>
          </cell>
          <cell r="G19008">
            <v>19</v>
          </cell>
          <cell r="H19008">
            <v>4</v>
          </cell>
          <cell r="I19008">
            <v>0</v>
          </cell>
          <cell r="J19008">
            <v>9</v>
          </cell>
          <cell r="K19008">
            <v>0</v>
          </cell>
          <cell r="L19008">
            <v>9</v>
          </cell>
        </row>
        <row r="19009">
          <cell r="E19009">
            <v>38367</v>
          </cell>
          <cell r="F19009">
            <v>0</v>
          </cell>
          <cell r="G19009">
            <v>0</v>
          </cell>
          <cell r="H19009">
            <v>0</v>
          </cell>
          <cell r="I19009">
            <v>4</v>
          </cell>
          <cell r="J19009">
            <v>9</v>
          </cell>
          <cell r="K19009">
            <v>7</v>
          </cell>
          <cell r="L19009">
            <v>9</v>
          </cell>
        </row>
        <row r="19010">
          <cell r="E19010">
            <v>38368</v>
          </cell>
          <cell r="F19010">
            <v>9</v>
          </cell>
          <cell r="G19010">
            <v>7</v>
          </cell>
          <cell r="H19010">
            <v>9</v>
          </cell>
          <cell r="I19010">
            <v>7</v>
          </cell>
          <cell r="J19010">
            <v>0</v>
          </cell>
          <cell r="K19010">
            <v>0</v>
          </cell>
          <cell r="L19010">
            <v>4</v>
          </cell>
        </row>
        <row r="19011">
          <cell r="E19011">
            <v>38369</v>
          </cell>
          <cell r="F19011">
            <v>6</v>
          </cell>
          <cell r="G19011">
            <v>0</v>
          </cell>
          <cell r="H19011">
            <v>30</v>
          </cell>
          <cell r="I19011">
            <v>30</v>
          </cell>
          <cell r="J19011">
            <v>13</v>
          </cell>
          <cell r="K19011">
            <v>33</v>
          </cell>
          <cell r="L19011">
            <v>19</v>
          </cell>
        </row>
        <row r="19012">
          <cell r="E19012">
            <v>38370</v>
          </cell>
          <cell r="F19012">
            <v>37</v>
          </cell>
          <cell r="G19012">
            <v>39</v>
          </cell>
          <cell r="H19012">
            <v>39</v>
          </cell>
          <cell r="I19012">
            <v>17</v>
          </cell>
          <cell r="J19012">
            <v>20</v>
          </cell>
          <cell r="K19012">
            <v>6</v>
          </cell>
          <cell r="L19012">
            <v>4</v>
          </cell>
        </row>
        <row r="19013">
          <cell r="E19013">
            <v>38371</v>
          </cell>
          <cell r="F19013">
            <v>4</v>
          </cell>
          <cell r="G19013">
            <v>6</v>
          </cell>
          <cell r="H19013">
            <v>0</v>
          </cell>
          <cell r="I19013">
            <v>0</v>
          </cell>
          <cell r="J19013">
            <v>6</v>
          </cell>
          <cell r="K19013">
            <v>54</v>
          </cell>
          <cell r="L19013">
            <v>33</v>
          </cell>
        </row>
        <row r="19014">
          <cell r="E19014">
            <v>38372</v>
          </cell>
          <cell r="F19014">
            <v>4</v>
          </cell>
          <cell r="G19014">
            <v>7</v>
          </cell>
          <cell r="H19014">
            <v>0</v>
          </cell>
          <cell r="I19014">
            <v>7</v>
          </cell>
          <cell r="J19014">
            <v>6</v>
          </cell>
          <cell r="K19014">
            <v>20</v>
          </cell>
          <cell r="L19014">
            <v>13</v>
          </cell>
        </row>
        <row r="19015">
          <cell r="E19015">
            <v>38373</v>
          </cell>
          <cell r="F19015">
            <v>46</v>
          </cell>
          <cell r="G19015">
            <v>44</v>
          </cell>
          <cell r="H19015">
            <v>46</v>
          </cell>
          <cell r="I19015">
            <v>35</v>
          </cell>
          <cell r="J19015">
            <v>26</v>
          </cell>
          <cell r="K19015">
            <v>20</v>
          </cell>
          <cell r="L19015">
            <v>19</v>
          </cell>
        </row>
        <row r="19016">
          <cell r="E19016">
            <v>38374</v>
          </cell>
          <cell r="F19016">
            <v>24</v>
          </cell>
          <cell r="G19016">
            <v>20</v>
          </cell>
          <cell r="H19016">
            <v>19</v>
          </cell>
          <cell r="I19016">
            <v>19</v>
          </cell>
          <cell r="J19016">
            <v>15</v>
          </cell>
          <cell r="K19016">
            <v>19</v>
          </cell>
          <cell r="L19016">
            <v>24</v>
          </cell>
        </row>
        <row r="19017">
          <cell r="E19017">
            <v>38375</v>
          </cell>
          <cell r="F19017">
            <v>11</v>
          </cell>
          <cell r="G19017">
            <v>7</v>
          </cell>
          <cell r="H19017">
            <v>20</v>
          </cell>
          <cell r="I19017">
            <v>0</v>
          </cell>
          <cell r="J19017">
            <v>13</v>
          </cell>
          <cell r="K19017">
            <v>17</v>
          </cell>
          <cell r="L19017">
            <v>15</v>
          </cell>
        </row>
        <row r="19018">
          <cell r="E19018">
            <v>38376</v>
          </cell>
          <cell r="F19018">
            <v>11</v>
          </cell>
          <cell r="G19018">
            <v>22</v>
          </cell>
          <cell r="H19018">
            <v>13</v>
          </cell>
          <cell r="I19018">
            <v>7</v>
          </cell>
          <cell r="J19018">
            <v>11</v>
          </cell>
          <cell r="K19018">
            <v>15</v>
          </cell>
          <cell r="L19018">
            <v>9</v>
          </cell>
        </row>
        <row r="19019">
          <cell r="E19019">
            <v>38377</v>
          </cell>
          <cell r="F19019">
            <v>7</v>
          </cell>
          <cell r="G19019">
            <v>4</v>
          </cell>
          <cell r="H19019">
            <v>6</v>
          </cell>
          <cell r="I19019">
            <v>11</v>
          </cell>
          <cell r="J19019">
            <v>11</v>
          </cell>
          <cell r="K19019">
            <v>6</v>
          </cell>
          <cell r="L19019">
            <v>4</v>
          </cell>
        </row>
        <row r="19020">
          <cell r="E19020">
            <v>38378</v>
          </cell>
          <cell r="F19020">
            <v>7</v>
          </cell>
          <cell r="G19020">
            <v>7</v>
          </cell>
          <cell r="H19020">
            <v>7</v>
          </cell>
          <cell r="I19020">
            <v>11</v>
          </cell>
          <cell r="J19020">
            <v>9</v>
          </cell>
          <cell r="K19020">
            <v>9</v>
          </cell>
          <cell r="L19020">
            <v>11</v>
          </cell>
        </row>
        <row r="19021">
          <cell r="E19021">
            <v>38379</v>
          </cell>
          <cell r="F19021">
            <v>11</v>
          </cell>
          <cell r="G19021">
            <v>7</v>
          </cell>
          <cell r="H19021">
            <v>9</v>
          </cell>
          <cell r="I19021">
            <v>7</v>
          </cell>
          <cell r="J19021">
            <v>9</v>
          </cell>
          <cell r="K19021">
            <v>7</v>
          </cell>
          <cell r="L19021">
            <v>20</v>
          </cell>
        </row>
        <row r="19022">
          <cell r="E19022">
            <v>38380</v>
          </cell>
          <cell r="F19022">
            <v>4</v>
          </cell>
          <cell r="G19022">
            <v>4</v>
          </cell>
          <cell r="H19022">
            <v>0</v>
          </cell>
          <cell r="I19022">
            <v>0</v>
          </cell>
          <cell r="J19022">
            <v>0</v>
          </cell>
          <cell r="K19022">
            <v>4</v>
          </cell>
          <cell r="L19022">
            <v>0</v>
          </cell>
        </row>
        <row r="19023">
          <cell r="E19023">
            <v>38381</v>
          </cell>
          <cell r="F19023">
            <v>11</v>
          </cell>
          <cell r="G19023">
            <v>13</v>
          </cell>
          <cell r="H19023">
            <v>13</v>
          </cell>
          <cell r="I19023">
            <v>11</v>
          </cell>
          <cell r="J19023">
            <v>7</v>
          </cell>
          <cell r="K19023">
            <v>7</v>
          </cell>
          <cell r="L19023">
            <v>11</v>
          </cell>
        </row>
        <row r="19024">
          <cell r="E19024">
            <v>38382</v>
          </cell>
          <cell r="F19024">
            <v>9</v>
          </cell>
          <cell r="G19024">
            <v>17</v>
          </cell>
          <cell r="H19024">
            <v>22</v>
          </cell>
          <cell r="I19024">
            <v>26</v>
          </cell>
          <cell r="J19024">
            <v>28</v>
          </cell>
          <cell r="K19024">
            <v>22</v>
          </cell>
          <cell r="L19024">
            <v>30</v>
          </cell>
        </row>
        <row r="19025">
          <cell r="E19025">
            <v>38383</v>
          </cell>
          <cell r="F19025">
            <v>7</v>
          </cell>
          <cell r="G19025">
            <v>4</v>
          </cell>
          <cell r="H19025">
            <v>11</v>
          </cell>
          <cell r="I19025">
            <v>7</v>
          </cell>
          <cell r="J19025">
            <v>24</v>
          </cell>
          <cell r="K19025">
            <v>11</v>
          </cell>
          <cell r="L19025">
            <v>15</v>
          </cell>
        </row>
        <row r="19026">
          <cell r="E19026">
            <v>38384</v>
          </cell>
          <cell r="F19026">
            <v>13</v>
          </cell>
          <cell r="G19026">
            <v>13</v>
          </cell>
          <cell r="H19026">
            <v>11</v>
          </cell>
          <cell r="I19026">
            <v>11</v>
          </cell>
          <cell r="J19026">
            <v>6</v>
          </cell>
          <cell r="K19026">
            <v>9</v>
          </cell>
          <cell r="L19026">
            <v>6</v>
          </cell>
        </row>
        <row r="19027">
          <cell r="E19027">
            <v>38385</v>
          </cell>
          <cell r="F19027">
            <v>20</v>
          </cell>
          <cell r="G19027">
            <v>15</v>
          </cell>
          <cell r="H19027">
            <v>15</v>
          </cell>
          <cell r="I19027">
            <v>24</v>
          </cell>
          <cell r="J19027">
            <v>26</v>
          </cell>
          <cell r="K19027">
            <v>22</v>
          </cell>
          <cell r="L19027">
            <v>22</v>
          </cell>
        </row>
        <row r="19028">
          <cell r="E19028">
            <v>38386</v>
          </cell>
          <cell r="F19028">
            <v>6</v>
          </cell>
          <cell r="G19028">
            <v>11</v>
          </cell>
          <cell r="H19028">
            <v>22</v>
          </cell>
          <cell r="I19028">
            <v>11</v>
          </cell>
          <cell r="J19028">
            <v>11</v>
          </cell>
          <cell r="K19028">
            <v>11</v>
          </cell>
          <cell r="L19028">
            <v>17</v>
          </cell>
        </row>
        <row r="19029">
          <cell r="E19029">
            <v>38387</v>
          </cell>
          <cell r="F19029">
            <v>9</v>
          </cell>
          <cell r="G19029">
            <v>15</v>
          </cell>
          <cell r="H19029">
            <v>6</v>
          </cell>
          <cell r="I19029">
            <v>6</v>
          </cell>
          <cell r="J19029">
            <v>6</v>
          </cell>
          <cell r="K19029">
            <v>7</v>
          </cell>
          <cell r="L19029">
            <v>22</v>
          </cell>
        </row>
        <row r="19030">
          <cell r="E19030">
            <v>38388</v>
          </cell>
          <cell r="F19030">
            <v>19</v>
          </cell>
          <cell r="G19030">
            <v>19</v>
          </cell>
          <cell r="H19030">
            <v>13</v>
          </cell>
          <cell r="I19030">
            <v>13</v>
          </cell>
          <cell r="J19030">
            <v>11</v>
          </cell>
          <cell r="K19030">
            <v>6</v>
          </cell>
          <cell r="L19030">
            <v>15</v>
          </cell>
        </row>
        <row r="19031">
          <cell r="E19031">
            <v>38389</v>
          </cell>
          <cell r="F19031">
            <v>7</v>
          </cell>
          <cell r="G19031">
            <v>11</v>
          </cell>
          <cell r="H19031">
            <v>9</v>
          </cell>
          <cell r="I19031">
            <v>9</v>
          </cell>
          <cell r="J19031">
            <v>7</v>
          </cell>
          <cell r="K19031">
            <v>9</v>
          </cell>
          <cell r="L19031">
            <v>4</v>
          </cell>
        </row>
        <row r="19032">
          <cell r="E19032">
            <v>38390</v>
          </cell>
          <cell r="F19032">
            <v>7</v>
          </cell>
          <cell r="G19032">
            <v>11</v>
          </cell>
          <cell r="H19032">
            <v>13</v>
          </cell>
          <cell r="I19032">
            <v>15</v>
          </cell>
          <cell r="J19032">
            <v>13</v>
          </cell>
          <cell r="K19032">
            <v>11</v>
          </cell>
          <cell r="L19032">
            <v>11</v>
          </cell>
        </row>
        <row r="19033">
          <cell r="E19033">
            <v>38391</v>
          </cell>
          <cell r="F19033">
            <v>6</v>
          </cell>
          <cell r="G19033">
            <v>0</v>
          </cell>
          <cell r="H19033">
            <v>6</v>
          </cell>
          <cell r="I19033">
            <v>4</v>
          </cell>
          <cell r="J19033">
            <v>11</v>
          </cell>
          <cell r="K19033">
            <v>0</v>
          </cell>
          <cell r="L19033">
            <v>0</v>
          </cell>
        </row>
        <row r="19034">
          <cell r="E19034">
            <v>38392</v>
          </cell>
          <cell r="F19034">
            <v>7</v>
          </cell>
          <cell r="G19034">
            <v>0</v>
          </cell>
          <cell r="H19034">
            <v>9</v>
          </cell>
          <cell r="I19034">
            <v>7</v>
          </cell>
          <cell r="J19034">
            <v>0</v>
          </cell>
          <cell r="K19034">
            <v>7</v>
          </cell>
          <cell r="L19034">
            <v>9</v>
          </cell>
        </row>
        <row r="19035">
          <cell r="E19035">
            <v>38393</v>
          </cell>
          <cell r="F19035">
            <v>28</v>
          </cell>
          <cell r="G19035">
            <v>26</v>
          </cell>
          <cell r="H19035">
            <v>28</v>
          </cell>
          <cell r="I19035">
            <v>33</v>
          </cell>
          <cell r="J19035">
            <v>26</v>
          </cell>
          <cell r="K19035">
            <v>24</v>
          </cell>
          <cell r="L19035">
            <v>24</v>
          </cell>
        </row>
        <row r="19036">
          <cell r="E19036">
            <v>38394</v>
          </cell>
          <cell r="F19036">
            <v>17</v>
          </cell>
          <cell r="G19036">
            <v>6</v>
          </cell>
          <cell r="H19036">
            <v>9</v>
          </cell>
          <cell r="I19036">
            <v>6</v>
          </cell>
          <cell r="J19036">
            <v>13</v>
          </cell>
          <cell r="K19036">
            <v>7</v>
          </cell>
          <cell r="L19036">
            <v>17</v>
          </cell>
        </row>
        <row r="19037">
          <cell r="E19037">
            <v>38395</v>
          </cell>
          <cell r="F19037">
            <v>9</v>
          </cell>
          <cell r="G19037">
            <v>9</v>
          </cell>
          <cell r="H19037">
            <v>7</v>
          </cell>
          <cell r="I19037">
            <v>7</v>
          </cell>
          <cell r="J19037">
            <v>6</v>
          </cell>
          <cell r="K19037">
            <v>19</v>
          </cell>
          <cell r="L19037">
            <v>7</v>
          </cell>
        </row>
        <row r="19038">
          <cell r="E19038">
            <v>38396</v>
          </cell>
          <cell r="F19038">
            <v>19</v>
          </cell>
          <cell r="G19038">
            <v>11</v>
          </cell>
          <cell r="H19038">
            <v>19</v>
          </cell>
          <cell r="I19038">
            <v>24</v>
          </cell>
          <cell r="J19038">
            <v>7</v>
          </cell>
          <cell r="K19038">
            <v>17</v>
          </cell>
          <cell r="L19038">
            <v>19</v>
          </cell>
        </row>
        <row r="19039">
          <cell r="E19039">
            <v>38397</v>
          </cell>
          <cell r="F19039">
            <v>9</v>
          </cell>
          <cell r="G19039">
            <v>11</v>
          </cell>
          <cell r="H19039">
            <v>7</v>
          </cell>
          <cell r="I19039">
            <v>4</v>
          </cell>
          <cell r="J19039">
            <v>6</v>
          </cell>
          <cell r="K19039">
            <v>7</v>
          </cell>
          <cell r="L19039">
            <v>7</v>
          </cell>
        </row>
        <row r="19040">
          <cell r="E19040">
            <v>38398</v>
          </cell>
          <cell r="F19040">
            <v>19</v>
          </cell>
          <cell r="G19040">
            <v>9</v>
          </cell>
          <cell r="H19040">
            <v>9</v>
          </cell>
          <cell r="I19040">
            <v>4</v>
          </cell>
          <cell r="J19040">
            <v>11</v>
          </cell>
          <cell r="K19040">
            <v>11</v>
          </cell>
          <cell r="L19040">
            <v>17</v>
          </cell>
        </row>
        <row r="19041">
          <cell r="E19041">
            <v>38399</v>
          </cell>
          <cell r="F19041">
            <v>7</v>
          </cell>
          <cell r="G19041">
            <v>6</v>
          </cell>
          <cell r="H19041">
            <v>15</v>
          </cell>
          <cell r="I19041">
            <v>7</v>
          </cell>
          <cell r="J19041">
            <v>6</v>
          </cell>
          <cell r="K19041">
            <v>7</v>
          </cell>
          <cell r="L19041">
            <v>0</v>
          </cell>
        </row>
        <row r="19042">
          <cell r="E19042">
            <v>38400</v>
          </cell>
          <cell r="F19042">
            <v>11</v>
          </cell>
          <cell r="G19042">
            <v>17</v>
          </cell>
          <cell r="H19042">
            <v>17</v>
          </cell>
          <cell r="I19042">
            <v>6</v>
          </cell>
          <cell r="J19042">
            <v>6</v>
          </cell>
          <cell r="K19042">
            <v>11</v>
          </cell>
          <cell r="L19042">
            <v>19</v>
          </cell>
        </row>
        <row r="19043">
          <cell r="E19043">
            <v>38401</v>
          </cell>
          <cell r="F19043">
            <v>9</v>
          </cell>
          <cell r="G19043">
            <v>9</v>
          </cell>
          <cell r="H19043">
            <v>9</v>
          </cell>
          <cell r="I19043">
            <v>4</v>
          </cell>
          <cell r="J19043">
            <v>6</v>
          </cell>
          <cell r="K19043">
            <v>6</v>
          </cell>
          <cell r="L19043">
            <v>9</v>
          </cell>
        </row>
        <row r="19044">
          <cell r="E19044">
            <v>38402</v>
          </cell>
          <cell r="F19044">
            <v>17</v>
          </cell>
          <cell r="G19044">
            <v>13</v>
          </cell>
          <cell r="H19044">
            <v>11</v>
          </cell>
          <cell r="I19044">
            <v>15</v>
          </cell>
          <cell r="J19044">
            <v>15</v>
          </cell>
          <cell r="K19044">
            <v>15</v>
          </cell>
          <cell r="L19044">
            <v>28</v>
          </cell>
        </row>
        <row r="19045">
          <cell r="E19045">
            <v>38403</v>
          </cell>
          <cell r="F19045">
            <v>13</v>
          </cell>
          <cell r="G19045">
            <v>4</v>
          </cell>
          <cell r="H19045">
            <v>7</v>
          </cell>
          <cell r="I19045">
            <v>0</v>
          </cell>
          <cell r="J19045">
            <v>9</v>
          </cell>
          <cell r="K19045">
            <v>4</v>
          </cell>
          <cell r="L19045">
            <v>4</v>
          </cell>
        </row>
        <row r="19046">
          <cell r="E19046">
            <v>38404</v>
          </cell>
          <cell r="F19046">
            <v>15</v>
          </cell>
          <cell r="G19046">
            <v>9</v>
          </cell>
          <cell r="H19046">
            <v>4</v>
          </cell>
          <cell r="I19046">
            <v>4</v>
          </cell>
          <cell r="J19046">
            <v>0</v>
          </cell>
          <cell r="K19046">
            <v>4</v>
          </cell>
          <cell r="L19046">
            <v>4</v>
          </cell>
        </row>
        <row r="19047">
          <cell r="E19047">
            <v>38405</v>
          </cell>
          <cell r="F19047">
            <v>7</v>
          </cell>
          <cell r="G19047">
            <v>11</v>
          </cell>
          <cell r="H19047">
            <v>11</v>
          </cell>
          <cell r="I19047">
            <v>9</v>
          </cell>
          <cell r="J19047">
            <v>11</v>
          </cell>
          <cell r="K19047">
            <v>9</v>
          </cell>
          <cell r="L19047">
            <v>4</v>
          </cell>
        </row>
        <row r="19048">
          <cell r="E19048">
            <v>38406</v>
          </cell>
          <cell r="F19048">
            <v>11</v>
          </cell>
          <cell r="G19048">
            <v>11</v>
          </cell>
          <cell r="H19048">
            <v>13</v>
          </cell>
          <cell r="I19048">
            <v>6</v>
          </cell>
          <cell r="J19048">
            <v>6</v>
          </cell>
          <cell r="K19048">
            <v>4</v>
          </cell>
          <cell r="L19048">
            <v>11</v>
          </cell>
        </row>
        <row r="19049">
          <cell r="E19049">
            <v>38407</v>
          </cell>
          <cell r="F19049">
            <v>4</v>
          </cell>
          <cell r="G19049">
            <v>4</v>
          </cell>
          <cell r="H19049">
            <v>7</v>
          </cell>
          <cell r="I19049">
            <v>15</v>
          </cell>
          <cell r="J19049">
            <v>4</v>
          </cell>
          <cell r="K19049">
            <v>6</v>
          </cell>
          <cell r="L19049">
            <v>7</v>
          </cell>
        </row>
        <row r="19050">
          <cell r="E19050">
            <v>38408</v>
          </cell>
          <cell r="F19050">
            <v>4</v>
          </cell>
          <cell r="G19050">
            <v>7</v>
          </cell>
          <cell r="H19050">
            <v>6</v>
          </cell>
          <cell r="I19050">
            <v>4</v>
          </cell>
          <cell r="J19050">
            <v>13</v>
          </cell>
          <cell r="K19050">
            <v>6</v>
          </cell>
          <cell r="L19050">
            <v>17</v>
          </cell>
        </row>
        <row r="19051">
          <cell r="E19051">
            <v>38409</v>
          </cell>
          <cell r="F19051">
            <v>20</v>
          </cell>
          <cell r="G19051">
            <v>17</v>
          </cell>
          <cell r="H19051">
            <v>19</v>
          </cell>
          <cell r="I19051">
            <v>17</v>
          </cell>
          <cell r="J19051">
            <v>11</v>
          </cell>
          <cell r="K19051">
            <v>7</v>
          </cell>
          <cell r="L19051">
            <v>9</v>
          </cell>
        </row>
        <row r="19052">
          <cell r="E19052">
            <v>38410</v>
          </cell>
          <cell r="F19052">
            <v>9</v>
          </cell>
          <cell r="G19052">
            <v>9</v>
          </cell>
          <cell r="H19052">
            <v>9</v>
          </cell>
          <cell r="I19052">
            <v>11</v>
          </cell>
          <cell r="J19052">
            <v>6</v>
          </cell>
          <cell r="K19052">
            <v>4</v>
          </cell>
          <cell r="L19052">
            <v>4</v>
          </cell>
        </row>
        <row r="19053">
          <cell r="E19053">
            <v>38411</v>
          </cell>
          <cell r="F19053">
            <v>9</v>
          </cell>
          <cell r="G19053">
            <v>0</v>
          </cell>
          <cell r="H19053">
            <v>7</v>
          </cell>
          <cell r="I19053">
            <v>11</v>
          </cell>
          <cell r="J19053">
            <v>7</v>
          </cell>
          <cell r="K19053">
            <v>6</v>
          </cell>
          <cell r="L19053">
            <v>7</v>
          </cell>
        </row>
        <row r="19054">
          <cell r="E19054">
            <v>38412</v>
          </cell>
          <cell r="F19054">
            <v>0</v>
          </cell>
          <cell r="G19054">
            <v>6</v>
          </cell>
          <cell r="H19054">
            <v>4</v>
          </cell>
          <cell r="I19054">
            <v>6</v>
          </cell>
          <cell r="J19054">
            <v>7</v>
          </cell>
          <cell r="K19054">
            <v>13</v>
          </cell>
          <cell r="L19054">
            <v>17</v>
          </cell>
        </row>
        <row r="19055">
          <cell r="E19055">
            <v>38413</v>
          </cell>
          <cell r="F19055">
            <v>4</v>
          </cell>
          <cell r="G19055">
            <v>7</v>
          </cell>
          <cell r="H19055">
            <v>4</v>
          </cell>
          <cell r="I19055">
            <v>6</v>
          </cell>
          <cell r="J19055">
            <v>0</v>
          </cell>
          <cell r="K19055">
            <v>0</v>
          </cell>
          <cell r="L19055">
            <v>11</v>
          </cell>
        </row>
        <row r="19056">
          <cell r="E19056">
            <v>38414</v>
          </cell>
          <cell r="F19056">
            <v>13</v>
          </cell>
          <cell r="G19056">
            <v>15</v>
          </cell>
          <cell r="H19056">
            <v>15</v>
          </cell>
          <cell r="I19056">
            <v>15</v>
          </cell>
          <cell r="J19056">
            <v>15</v>
          </cell>
          <cell r="K19056">
            <v>13</v>
          </cell>
          <cell r="L19056">
            <v>11</v>
          </cell>
        </row>
        <row r="19057">
          <cell r="E19057">
            <v>38415</v>
          </cell>
          <cell r="F19057">
            <v>4</v>
          </cell>
          <cell r="G19057">
            <v>0</v>
          </cell>
          <cell r="H19057">
            <v>7</v>
          </cell>
          <cell r="I19057">
            <v>0</v>
          </cell>
          <cell r="J19057">
            <v>11</v>
          </cell>
          <cell r="K19057">
            <v>7</v>
          </cell>
          <cell r="L19057">
            <v>6</v>
          </cell>
        </row>
        <row r="19058">
          <cell r="E19058">
            <v>38416</v>
          </cell>
          <cell r="F19058">
            <v>20</v>
          </cell>
          <cell r="G19058">
            <v>24</v>
          </cell>
          <cell r="H19058">
            <v>6</v>
          </cell>
          <cell r="I19058">
            <v>13</v>
          </cell>
          <cell r="J19058">
            <v>20</v>
          </cell>
          <cell r="K19058">
            <v>17</v>
          </cell>
          <cell r="L19058">
            <v>11</v>
          </cell>
        </row>
        <row r="19059">
          <cell r="E19059">
            <v>38417</v>
          </cell>
          <cell r="F19059">
            <v>39</v>
          </cell>
          <cell r="G19059">
            <v>33</v>
          </cell>
          <cell r="H19059">
            <v>13</v>
          </cell>
          <cell r="I19059">
            <v>32</v>
          </cell>
          <cell r="J19059">
            <v>26</v>
          </cell>
          <cell r="K19059">
            <v>19</v>
          </cell>
          <cell r="L19059">
            <v>19</v>
          </cell>
        </row>
        <row r="19060">
          <cell r="E19060">
            <v>38418</v>
          </cell>
          <cell r="F19060">
            <v>9</v>
          </cell>
          <cell r="G19060">
            <v>7</v>
          </cell>
          <cell r="H19060">
            <v>7</v>
          </cell>
          <cell r="I19060">
            <v>9</v>
          </cell>
          <cell r="J19060">
            <v>4</v>
          </cell>
          <cell r="K19060">
            <v>6</v>
          </cell>
          <cell r="L19060">
            <v>6</v>
          </cell>
        </row>
        <row r="19061">
          <cell r="E19061">
            <v>38419</v>
          </cell>
          <cell r="F19061">
            <v>6</v>
          </cell>
          <cell r="G19061">
            <v>6</v>
          </cell>
          <cell r="H19061">
            <v>7</v>
          </cell>
          <cell r="I19061">
            <v>4</v>
          </cell>
          <cell r="J19061">
            <v>0</v>
          </cell>
          <cell r="K19061">
            <v>0</v>
          </cell>
          <cell r="L19061">
            <v>4</v>
          </cell>
        </row>
        <row r="19062">
          <cell r="E19062">
            <v>38420</v>
          </cell>
          <cell r="F19062">
            <v>13</v>
          </cell>
          <cell r="G19062">
            <v>19</v>
          </cell>
          <cell r="H19062">
            <v>22</v>
          </cell>
          <cell r="I19062">
            <v>19</v>
          </cell>
          <cell r="J19062">
            <v>35</v>
          </cell>
          <cell r="K19062">
            <v>26</v>
          </cell>
          <cell r="L19062">
            <v>20</v>
          </cell>
        </row>
        <row r="19063">
          <cell r="E19063">
            <v>38421</v>
          </cell>
          <cell r="F19063">
            <v>9</v>
          </cell>
          <cell r="G19063">
            <v>11</v>
          </cell>
          <cell r="H19063">
            <v>9</v>
          </cell>
          <cell r="I19063">
            <v>13</v>
          </cell>
          <cell r="J19063">
            <v>20</v>
          </cell>
          <cell r="K19063">
            <v>17</v>
          </cell>
          <cell r="L19063">
            <v>17</v>
          </cell>
        </row>
        <row r="19064">
          <cell r="E19064">
            <v>38422</v>
          </cell>
          <cell r="F19064">
            <v>26</v>
          </cell>
          <cell r="G19064">
            <v>26</v>
          </cell>
          <cell r="H19064">
            <v>17</v>
          </cell>
          <cell r="I19064">
            <v>26</v>
          </cell>
          <cell r="J19064">
            <v>6</v>
          </cell>
          <cell r="K19064">
            <v>37</v>
          </cell>
          <cell r="L19064">
            <v>39</v>
          </cell>
        </row>
        <row r="19065">
          <cell r="E19065">
            <v>38423</v>
          </cell>
          <cell r="F19065">
            <v>7</v>
          </cell>
          <cell r="G19065">
            <v>19</v>
          </cell>
          <cell r="H19065">
            <v>26</v>
          </cell>
          <cell r="I19065">
            <v>26</v>
          </cell>
          <cell r="J19065">
            <v>22</v>
          </cell>
          <cell r="K19065">
            <v>19</v>
          </cell>
          <cell r="L19065">
            <v>19</v>
          </cell>
        </row>
        <row r="19066">
          <cell r="E19066">
            <v>38424</v>
          </cell>
          <cell r="F19066">
            <v>26</v>
          </cell>
          <cell r="G19066">
            <v>30</v>
          </cell>
          <cell r="H19066">
            <v>32</v>
          </cell>
          <cell r="I19066">
            <v>11</v>
          </cell>
          <cell r="J19066">
            <v>9</v>
          </cell>
          <cell r="K19066">
            <v>28</v>
          </cell>
          <cell r="L19066">
            <v>24</v>
          </cell>
        </row>
        <row r="19067">
          <cell r="E19067">
            <v>38425</v>
          </cell>
          <cell r="F19067">
            <v>24</v>
          </cell>
          <cell r="G19067">
            <v>19</v>
          </cell>
          <cell r="H19067">
            <v>15</v>
          </cell>
          <cell r="I19067">
            <v>11</v>
          </cell>
          <cell r="J19067">
            <v>13</v>
          </cell>
          <cell r="K19067">
            <v>17</v>
          </cell>
          <cell r="L19067">
            <v>13</v>
          </cell>
        </row>
        <row r="19068">
          <cell r="E19068">
            <v>38426</v>
          </cell>
          <cell r="F19068">
            <v>4</v>
          </cell>
          <cell r="G19068">
            <v>13</v>
          </cell>
          <cell r="H19068">
            <v>4</v>
          </cell>
          <cell r="I19068">
            <v>6</v>
          </cell>
          <cell r="J19068">
            <v>4</v>
          </cell>
          <cell r="K19068">
            <v>4</v>
          </cell>
          <cell r="L19068">
            <v>4</v>
          </cell>
        </row>
        <row r="19069">
          <cell r="E19069">
            <v>38427</v>
          </cell>
          <cell r="F19069">
            <v>20</v>
          </cell>
          <cell r="G19069">
            <v>9</v>
          </cell>
          <cell r="H19069">
            <v>7</v>
          </cell>
          <cell r="I19069">
            <v>4</v>
          </cell>
          <cell r="J19069">
            <v>9</v>
          </cell>
          <cell r="K19069">
            <v>6</v>
          </cell>
          <cell r="L19069">
            <v>0</v>
          </cell>
        </row>
        <row r="19070">
          <cell r="E19070">
            <v>38428</v>
          </cell>
          <cell r="F19070">
            <v>19</v>
          </cell>
          <cell r="G19070">
            <v>20</v>
          </cell>
          <cell r="H19070">
            <v>19</v>
          </cell>
          <cell r="I19070">
            <v>20</v>
          </cell>
          <cell r="J19070">
            <v>20</v>
          </cell>
          <cell r="K19070">
            <v>22</v>
          </cell>
          <cell r="L19070">
            <v>22</v>
          </cell>
        </row>
        <row r="19071">
          <cell r="E19071">
            <v>38429</v>
          </cell>
          <cell r="F19071">
            <v>4</v>
          </cell>
          <cell r="G19071">
            <v>4</v>
          </cell>
          <cell r="H19071">
            <v>4</v>
          </cell>
          <cell r="I19071">
            <v>0</v>
          </cell>
          <cell r="J19071">
            <v>4</v>
          </cell>
          <cell r="K19071">
            <v>6</v>
          </cell>
          <cell r="L19071">
            <v>7</v>
          </cell>
        </row>
        <row r="19072">
          <cell r="E19072">
            <v>38430</v>
          </cell>
          <cell r="F19072">
            <v>11</v>
          </cell>
          <cell r="G19072">
            <v>13</v>
          </cell>
          <cell r="H19072">
            <v>9</v>
          </cell>
          <cell r="I19072">
            <v>9</v>
          </cell>
          <cell r="J19072">
            <v>6</v>
          </cell>
          <cell r="K19072">
            <v>9</v>
          </cell>
          <cell r="L19072">
            <v>11</v>
          </cell>
        </row>
        <row r="19073">
          <cell r="E19073">
            <v>38431</v>
          </cell>
          <cell r="F19073">
            <v>11</v>
          </cell>
          <cell r="G19073">
            <v>11</v>
          </cell>
          <cell r="H19073">
            <v>9</v>
          </cell>
          <cell r="I19073">
            <v>9</v>
          </cell>
          <cell r="J19073">
            <v>9</v>
          </cell>
          <cell r="K19073">
            <v>11</v>
          </cell>
          <cell r="L19073">
            <v>9</v>
          </cell>
        </row>
        <row r="19074">
          <cell r="E19074">
            <v>38432</v>
          </cell>
          <cell r="F19074">
            <v>6</v>
          </cell>
          <cell r="G19074">
            <v>6</v>
          </cell>
          <cell r="H19074">
            <v>6</v>
          </cell>
          <cell r="I19074">
            <v>7</v>
          </cell>
          <cell r="J19074">
            <v>4</v>
          </cell>
          <cell r="K19074">
            <v>0</v>
          </cell>
          <cell r="L19074">
            <v>0</v>
          </cell>
        </row>
        <row r="19075">
          <cell r="E19075">
            <v>38433</v>
          </cell>
          <cell r="F19075">
            <v>28</v>
          </cell>
          <cell r="G19075">
            <v>22</v>
          </cell>
          <cell r="H19075">
            <v>19</v>
          </cell>
          <cell r="I19075">
            <v>17</v>
          </cell>
          <cell r="J19075">
            <v>22</v>
          </cell>
          <cell r="K19075">
            <v>24</v>
          </cell>
          <cell r="L19075">
            <v>19</v>
          </cell>
        </row>
        <row r="19076">
          <cell r="E19076">
            <v>38434</v>
          </cell>
          <cell r="F19076">
            <v>33</v>
          </cell>
          <cell r="G19076">
            <v>28</v>
          </cell>
          <cell r="H19076">
            <v>30</v>
          </cell>
          <cell r="I19076">
            <v>24</v>
          </cell>
          <cell r="J19076">
            <v>28</v>
          </cell>
          <cell r="K19076">
            <v>26</v>
          </cell>
          <cell r="L19076">
            <v>24</v>
          </cell>
        </row>
        <row r="19077">
          <cell r="E19077">
            <v>38435</v>
          </cell>
          <cell r="F19077">
            <v>0</v>
          </cell>
          <cell r="G19077">
            <v>4</v>
          </cell>
          <cell r="H19077">
            <v>6</v>
          </cell>
          <cell r="I19077">
            <v>0</v>
          </cell>
          <cell r="J19077">
            <v>6</v>
          </cell>
          <cell r="K19077">
            <v>11</v>
          </cell>
          <cell r="L19077">
            <v>11</v>
          </cell>
        </row>
        <row r="19078">
          <cell r="E19078">
            <v>38436</v>
          </cell>
          <cell r="F19078">
            <v>19</v>
          </cell>
          <cell r="G19078">
            <v>15</v>
          </cell>
          <cell r="H19078">
            <v>9</v>
          </cell>
          <cell r="I19078">
            <v>11</v>
          </cell>
          <cell r="J19078">
            <v>6</v>
          </cell>
          <cell r="K19078">
            <v>11</v>
          </cell>
          <cell r="L19078">
            <v>15</v>
          </cell>
        </row>
        <row r="19079">
          <cell r="E19079">
            <v>38437</v>
          </cell>
          <cell r="F19079">
            <v>9</v>
          </cell>
          <cell r="G19079">
            <v>7</v>
          </cell>
          <cell r="H19079">
            <v>7</v>
          </cell>
          <cell r="I19079">
            <v>0</v>
          </cell>
          <cell r="J19079">
            <v>7</v>
          </cell>
          <cell r="K19079">
            <v>7</v>
          </cell>
          <cell r="L19079">
            <v>11</v>
          </cell>
        </row>
        <row r="19080">
          <cell r="E19080">
            <v>38438</v>
          </cell>
          <cell r="F19080">
            <v>7</v>
          </cell>
          <cell r="G19080">
            <v>7</v>
          </cell>
          <cell r="H19080">
            <v>0</v>
          </cell>
          <cell r="I19080">
            <v>7</v>
          </cell>
          <cell r="J19080">
            <v>4</v>
          </cell>
          <cell r="K19080">
            <v>4</v>
          </cell>
          <cell r="L19080">
            <v>4</v>
          </cell>
        </row>
        <row r="19081">
          <cell r="E19081">
            <v>38439</v>
          </cell>
          <cell r="F19081">
            <v>9</v>
          </cell>
          <cell r="G19081">
            <v>6</v>
          </cell>
          <cell r="H19081">
            <v>9</v>
          </cell>
          <cell r="I19081">
            <v>13</v>
          </cell>
          <cell r="J19081">
            <v>7</v>
          </cell>
          <cell r="K19081">
            <v>11</v>
          </cell>
          <cell r="L19081">
            <v>6</v>
          </cell>
        </row>
        <row r="19082">
          <cell r="E19082">
            <v>38440</v>
          </cell>
          <cell r="F19082">
            <v>17</v>
          </cell>
          <cell r="G19082">
            <v>15</v>
          </cell>
          <cell r="H19082">
            <v>4</v>
          </cell>
          <cell r="I19082">
            <v>7</v>
          </cell>
          <cell r="J19082">
            <v>4</v>
          </cell>
          <cell r="K19082">
            <v>7</v>
          </cell>
          <cell r="L19082">
            <v>7</v>
          </cell>
        </row>
        <row r="19083">
          <cell r="E19083">
            <v>38441</v>
          </cell>
          <cell r="F19083">
            <v>9</v>
          </cell>
          <cell r="G19083">
            <v>4</v>
          </cell>
          <cell r="H19083">
            <v>6</v>
          </cell>
          <cell r="I19083">
            <v>0</v>
          </cell>
          <cell r="J19083">
            <v>9</v>
          </cell>
          <cell r="K19083">
            <v>4</v>
          </cell>
          <cell r="L19083">
            <v>4</v>
          </cell>
        </row>
        <row r="19084">
          <cell r="E19084">
            <v>38442</v>
          </cell>
          <cell r="F19084">
            <v>9</v>
          </cell>
          <cell r="G19084">
            <v>9</v>
          </cell>
          <cell r="H19084">
            <v>15</v>
          </cell>
          <cell r="I19084">
            <v>9</v>
          </cell>
          <cell r="J19084">
            <v>6</v>
          </cell>
          <cell r="K19084">
            <v>9</v>
          </cell>
          <cell r="L19084">
            <v>13</v>
          </cell>
        </row>
        <row r="19085">
          <cell r="E19085">
            <v>38443</v>
          </cell>
          <cell r="F19085">
            <v>13</v>
          </cell>
          <cell r="G19085">
            <v>11</v>
          </cell>
          <cell r="H19085">
            <v>19</v>
          </cell>
          <cell r="I19085">
            <v>17</v>
          </cell>
          <cell r="J19085">
            <v>11</v>
          </cell>
          <cell r="K19085">
            <v>17</v>
          </cell>
          <cell r="L19085">
            <v>17</v>
          </cell>
        </row>
        <row r="19086">
          <cell r="E19086">
            <v>38444</v>
          </cell>
          <cell r="F19086">
            <v>4</v>
          </cell>
          <cell r="G19086">
            <v>11</v>
          </cell>
          <cell r="H19086">
            <v>13</v>
          </cell>
          <cell r="I19086">
            <v>11</v>
          </cell>
          <cell r="J19086">
            <v>11</v>
          </cell>
          <cell r="K19086">
            <v>7</v>
          </cell>
          <cell r="L19086">
            <v>13</v>
          </cell>
        </row>
        <row r="19087">
          <cell r="E19087">
            <v>38445</v>
          </cell>
          <cell r="F19087">
            <v>15</v>
          </cell>
          <cell r="G19087">
            <v>4</v>
          </cell>
          <cell r="H19087">
            <v>4</v>
          </cell>
          <cell r="I19087">
            <v>0</v>
          </cell>
          <cell r="J19087">
            <v>7</v>
          </cell>
          <cell r="K19087">
            <v>0</v>
          </cell>
          <cell r="L19087">
            <v>4</v>
          </cell>
        </row>
        <row r="19088">
          <cell r="E19088">
            <v>38446</v>
          </cell>
          <cell r="F19088">
            <v>11</v>
          </cell>
          <cell r="G19088">
            <v>9</v>
          </cell>
          <cell r="H19088">
            <v>17</v>
          </cell>
          <cell r="I19088">
            <v>9</v>
          </cell>
          <cell r="J19088">
            <v>11</v>
          </cell>
          <cell r="K19088">
            <v>4</v>
          </cell>
          <cell r="L19088">
            <v>15</v>
          </cell>
        </row>
        <row r="19089">
          <cell r="E19089">
            <v>38447</v>
          </cell>
          <cell r="F19089">
            <v>13</v>
          </cell>
          <cell r="G19089">
            <v>15</v>
          </cell>
          <cell r="H19089">
            <v>26</v>
          </cell>
          <cell r="I19089">
            <v>11</v>
          </cell>
          <cell r="J19089">
            <v>13</v>
          </cell>
          <cell r="K19089">
            <v>11</v>
          </cell>
          <cell r="L19089">
            <v>13</v>
          </cell>
        </row>
        <row r="19090">
          <cell r="E19090">
            <v>38448</v>
          </cell>
          <cell r="F19090">
            <v>17</v>
          </cell>
          <cell r="G19090">
            <v>13</v>
          </cell>
          <cell r="H19090">
            <v>9</v>
          </cell>
          <cell r="I19090">
            <v>19</v>
          </cell>
          <cell r="J19090">
            <v>7</v>
          </cell>
          <cell r="K19090">
            <v>7</v>
          </cell>
          <cell r="L19090">
            <v>7</v>
          </cell>
        </row>
        <row r="19091">
          <cell r="E19091">
            <v>38449</v>
          </cell>
          <cell r="F19091">
            <v>11</v>
          </cell>
          <cell r="G19091">
            <v>11</v>
          </cell>
          <cell r="H19091">
            <v>9</v>
          </cell>
          <cell r="I19091">
            <v>6</v>
          </cell>
          <cell r="J19091">
            <v>11</v>
          </cell>
          <cell r="K19091">
            <v>13</v>
          </cell>
          <cell r="L19091">
            <v>9</v>
          </cell>
        </row>
        <row r="19092">
          <cell r="E19092">
            <v>38450</v>
          </cell>
          <cell r="F19092">
            <v>7</v>
          </cell>
          <cell r="G19092">
            <v>22</v>
          </cell>
          <cell r="H19092">
            <v>7</v>
          </cell>
          <cell r="I19092">
            <v>7</v>
          </cell>
          <cell r="J19092">
            <v>11</v>
          </cell>
          <cell r="K19092">
            <v>17</v>
          </cell>
          <cell r="L19092">
            <v>9</v>
          </cell>
        </row>
        <row r="19093">
          <cell r="E19093">
            <v>38451</v>
          </cell>
          <cell r="F19093">
            <v>20</v>
          </cell>
          <cell r="G19093">
            <v>13</v>
          </cell>
          <cell r="H19093">
            <v>20</v>
          </cell>
          <cell r="I19093">
            <v>20</v>
          </cell>
          <cell r="J19093">
            <v>24</v>
          </cell>
          <cell r="K19093">
            <v>20</v>
          </cell>
          <cell r="L19093">
            <v>19</v>
          </cell>
        </row>
        <row r="19094">
          <cell r="E19094">
            <v>38452</v>
          </cell>
          <cell r="F19094">
            <v>9</v>
          </cell>
          <cell r="G19094">
            <v>13</v>
          </cell>
          <cell r="H19094">
            <v>9</v>
          </cell>
          <cell r="I19094">
            <v>19</v>
          </cell>
          <cell r="J19094">
            <v>19</v>
          </cell>
          <cell r="K19094">
            <v>20</v>
          </cell>
          <cell r="L19094">
            <v>19</v>
          </cell>
        </row>
        <row r="19095">
          <cell r="E19095">
            <v>38453</v>
          </cell>
          <cell r="F19095">
            <v>6</v>
          </cell>
          <cell r="G19095">
            <v>7</v>
          </cell>
          <cell r="H19095">
            <v>7</v>
          </cell>
          <cell r="I19095">
            <v>6</v>
          </cell>
          <cell r="J19095">
            <v>6</v>
          </cell>
          <cell r="K19095">
            <v>0</v>
          </cell>
          <cell r="L19095">
            <v>4</v>
          </cell>
        </row>
        <row r="19096">
          <cell r="E19096">
            <v>38454</v>
          </cell>
          <cell r="F19096">
            <v>7</v>
          </cell>
          <cell r="G19096">
            <v>22</v>
          </cell>
          <cell r="H19096">
            <v>7</v>
          </cell>
          <cell r="I19096">
            <v>9</v>
          </cell>
          <cell r="J19096">
            <v>13</v>
          </cell>
          <cell r="K19096">
            <v>4</v>
          </cell>
          <cell r="L19096">
            <v>0</v>
          </cell>
        </row>
        <row r="19097">
          <cell r="E19097">
            <v>38455</v>
          </cell>
          <cell r="F19097">
            <v>6</v>
          </cell>
          <cell r="G19097">
            <v>9</v>
          </cell>
          <cell r="H19097">
            <v>4</v>
          </cell>
          <cell r="I19097">
            <v>7</v>
          </cell>
          <cell r="J19097">
            <v>7</v>
          </cell>
          <cell r="K19097">
            <v>6</v>
          </cell>
          <cell r="L19097">
            <v>4</v>
          </cell>
        </row>
        <row r="19098">
          <cell r="E19098">
            <v>38456</v>
          </cell>
          <cell r="F19098">
            <v>20</v>
          </cell>
          <cell r="G19098">
            <v>22</v>
          </cell>
          <cell r="H19098">
            <v>28</v>
          </cell>
          <cell r="I19098">
            <v>26</v>
          </cell>
          <cell r="J19098">
            <v>26</v>
          </cell>
          <cell r="K19098">
            <v>33</v>
          </cell>
          <cell r="L19098">
            <v>32</v>
          </cell>
        </row>
        <row r="19099">
          <cell r="E19099">
            <v>38457</v>
          </cell>
          <cell r="F19099">
            <v>30</v>
          </cell>
          <cell r="G19099">
            <v>20</v>
          </cell>
          <cell r="H19099">
            <v>30</v>
          </cell>
          <cell r="I19099">
            <v>26</v>
          </cell>
          <cell r="J19099">
            <v>22</v>
          </cell>
          <cell r="K19099">
            <v>11</v>
          </cell>
          <cell r="L19099">
            <v>15</v>
          </cell>
        </row>
        <row r="19100">
          <cell r="E19100">
            <v>38458</v>
          </cell>
          <cell r="F19100">
            <v>11</v>
          </cell>
          <cell r="G19100">
            <v>11</v>
          </cell>
          <cell r="H19100">
            <v>11</v>
          </cell>
          <cell r="I19100">
            <v>9</v>
          </cell>
          <cell r="J19100">
            <v>9</v>
          </cell>
          <cell r="K19100">
            <v>9</v>
          </cell>
          <cell r="L19100">
            <v>7</v>
          </cell>
        </row>
        <row r="19101">
          <cell r="E19101">
            <v>38459</v>
          </cell>
          <cell r="F19101">
            <v>15</v>
          </cell>
          <cell r="G19101">
            <v>15</v>
          </cell>
          <cell r="H19101">
            <v>4</v>
          </cell>
          <cell r="I19101">
            <v>0</v>
          </cell>
          <cell r="J19101">
            <v>6</v>
          </cell>
          <cell r="K19101">
            <v>9</v>
          </cell>
          <cell r="L19101">
            <v>11</v>
          </cell>
        </row>
        <row r="19102">
          <cell r="E19102">
            <v>38460</v>
          </cell>
          <cell r="F19102">
            <v>4</v>
          </cell>
          <cell r="G19102">
            <v>13</v>
          </cell>
          <cell r="H19102">
            <v>28</v>
          </cell>
          <cell r="I19102">
            <v>26</v>
          </cell>
          <cell r="J19102">
            <v>35</v>
          </cell>
          <cell r="K19102">
            <v>28</v>
          </cell>
          <cell r="L19102">
            <v>24</v>
          </cell>
        </row>
        <row r="19103">
          <cell r="E19103">
            <v>38461</v>
          </cell>
          <cell r="F19103">
            <v>4</v>
          </cell>
          <cell r="G19103">
            <v>7</v>
          </cell>
          <cell r="H19103">
            <v>0</v>
          </cell>
          <cell r="I19103">
            <v>0</v>
          </cell>
          <cell r="J19103">
            <v>6</v>
          </cell>
          <cell r="K19103">
            <v>4</v>
          </cell>
          <cell r="L19103">
            <v>4</v>
          </cell>
        </row>
        <row r="19104">
          <cell r="E19104">
            <v>38462</v>
          </cell>
          <cell r="F19104">
            <v>7</v>
          </cell>
          <cell r="G19104">
            <v>9</v>
          </cell>
          <cell r="H19104">
            <v>13</v>
          </cell>
          <cell r="I19104">
            <v>11</v>
          </cell>
          <cell r="J19104">
            <v>6</v>
          </cell>
          <cell r="K19104">
            <v>0</v>
          </cell>
          <cell r="L19104">
            <v>4</v>
          </cell>
        </row>
        <row r="19105">
          <cell r="E19105">
            <v>38463</v>
          </cell>
          <cell r="F19105">
            <v>11</v>
          </cell>
          <cell r="G19105">
            <v>11</v>
          </cell>
          <cell r="H19105">
            <v>11</v>
          </cell>
          <cell r="I19105">
            <v>7</v>
          </cell>
          <cell r="J19105">
            <v>11</v>
          </cell>
          <cell r="K19105">
            <v>13</v>
          </cell>
          <cell r="L19105">
            <v>17</v>
          </cell>
        </row>
        <row r="19106">
          <cell r="E19106">
            <v>38464</v>
          </cell>
          <cell r="F19106">
            <v>15</v>
          </cell>
          <cell r="G19106">
            <v>13</v>
          </cell>
          <cell r="H19106">
            <v>15</v>
          </cell>
          <cell r="I19106">
            <v>15</v>
          </cell>
          <cell r="J19106">
            <v>9</v>
          </cell>
          <cell r="K19106">
            <v>9</v>
          </cell>
          <cell r="L19106">
            <v>11</v>
          </cell>
        </row>
        <row r="19107">
          <cell r="E19107">
            <v>38465</v>
          </cell>
          <cell r="F19107">
            <v>13</v>
          </cell>
          <cell r="G19107">
            <v>0</v>
          </cell>
          <cell r="H19107">
            <v>15</v>
          </cell>
          <cell r="I19107">
            <v>19</v>
          </cell>
          <cell r="J19107">
            <v>17</v>
          </cell>
          <cell r="K19107">
            <v>19</v>
          </cell>
          <cell r="L19107">
            <v>24</v>
          </cell>
        </row>
        <row r="19108">
          <cell r="E19108">
            <v>38466</v>
          </cell>
          <cell r="F19108">
            <v>15</v>
          </cell>
          <cell r="G19108">
            <v>13</v>
          </cell>
          <cell r="H19108">
            <v>15</v>
          </cell>
          <cell r="I19108">
            <v>20</v>
          </cell>
          <cell r="J19108">
            <v>15</v>
          </cell>
          <cell r="K19108">
            <v>17</v>
          </cell>
          <cell r="L19108">
            <v>11</v>
          </cell>
        </row>
        <row r="19109">
          <cell r="E19109">
            <v>38467</v>
          </cell>
          <cell r="F19109">
            <v>11</v>
          </cell>
          <cell r="G19109">
            <v>15</v>
          </cell>
          <cell r="H19109">
            <v>9</v>
          </cell>
          <cell r="I19109">
            <v>11</v>
          </cell>
          <cell r="J19109">
            <v>11</v>
          </cell>
          <cell r="K19109">
            <v>9</v>
          </cell>
          <cell r="L19109">
            <v>4</v>
          </cell>
        </row>
        <row r="19110">
          <cell r="E19110">
            <v>38468</v>
          </cell>
          <cell r="F19110">
            <v>35</v>
          </cell>
          <cell r="G19110">
            <v>28</v>
          </cell>
          <cell r="H19110">
            <v>32</v>
          </cell>
          <cell r="I19110">
            <v>26</v>
          </cell>
          <cell r="J19110">
            <v>15</v>
          </cell>
          <cell r="K19110">
            <v>15</v>
          </cell>
          <cell r="L19110">
            <v>17</v>
          </cell>
        </row>
        <row r="19111">
          <cell r="E19111">
            <v>38469</v>
          </cell>
          <cell r="F19111">
            <v>32</v>
          </cell>
          <cell r="G19111">
            <v>33</v>
          </cell>
          <cell r="H19111">
            <v>19</v>
          </cell>
          <cell r="I19111">
            <v>28</v>
          </cell>
          <cell r="J19111">
            <v>24</v>
          </cell>
          <cell r="K19111">
            <v>19</v>
          </cell>
          <cell r="L19111">
            <v>19</v>
          </cell>
        </row>
        <row r="19112">
          <cell r="E19112">
            <v>38470</v>
          </cell>
          <cell r="F19112">
            <v>32</v>
          </cell>
          <cell r="G19112">
            <v>37</v>
          </cell>
          <cell r="H19112">
            <v>26</v>
          </cell>
          <cell r="I19112">
            <v>24</v>
          </cell>
          <cell r="J19112">
            <v>22</v>
          </cell>
          <cell r="K19112">
            <v>24</v>
          </cell>
          <cell r="L19112">
            <v>15</v>
          </cell>
        </row>
        <row r="19113">
          <cell r="E19113">
            <v>38471</v>
          </cell>
          <cell r="F19113">
            <v>15</v>
          </cell>
          <cell r="G19113">
            <v>11</v>
          </cell>
          <cell r="H19113">
            <v>13</v>
          </cell>
          <cell r="I19113">
            <v>13</v>
          </cell>
          <cell r="J19113">
            <v>15</v>
          </cell>
          <cell r="K19113">
            <v>15</v>
          </cell>
          <cell r="L19113">
            <v>15</v>
          </cell>
        </row>
        <row r="19114">
          <cell r="E19114">
            <v>38472</v>
          </cell>
          <cell r="F19114">
            <v>30</v>
          </cell>
          <cell r="G19114">
            <v>28</v>
          </cell>
          <cell r="H19114">
            <v>28</v>
          </cell>
          <cell r="I19114">
            <v>22</v>
          </cell>
          <cell r="J19114">
            <v>22</v>
          </cell>
          <cell r="K19114">
            <v>19</v>
          </cell>
          <cell r="L19114">
            <v>19</v>
          </cell>
        </row>
        <row r="19115">
          <cell r="E19115">
            <v>38473</v>
          </cell>
          <cell r="F19115">
            <v>11</v>
          </cell>
          <cell r="G19115">
            <v>9</v>
          </cell>
          <cell r="H19115">
            <v>9</v>
          </cell>
          <cell r="I19115">
            <v>9</v>
          </cell>
          <cell r="J19115">
            <v>7</v>
          </cell>
          <cell r="K19115">
            <v>9</v>
          </cell>
          <cell r="L19115">
            <v>7</v>
          </cell>
        </row>
        <row r="19116">
          <cell r="E19116">
            <v>38474</v>
          </cell>
          <cell r="F19116">
            <v>15</v>
          </cell>
          <cell r="G19116">
            <v>13</v>
          </cell>
          <cell r="H19116">
            <v>7</v>
          </cell>
          <cell r="I19116">
            <v>7</v>
          </cell>
          <cell r="J19116">
            <v>7</v>
          </cell>
          <cell r="K19116">
            <v>7</v>
          </cell>
          <cell r="L19116">
            <v>6</v>
          </cell>
        </row>
        <row r="19117">
          <cell r="E19117">
            <v>38475</v>
          </cell>
          <cell r="F19117">
            <v>19</v>
          </cell>
          <cell r="G19117">
            <v>17</v>
          </cell>
          <cell r="H19117">
            <v>19</v>
          </cell>
          <cell r="I19117">
            <v>11</v>
          </cell>
          <cell r="J19117">
            <v>7</v>
          </cell>
          <cell r="K19117">
            <v>7</v>
          </cell>
          <cell r="L19117">
            <v>11</v>
          </cell>
        </row>
        <row r="19118">
          <cell r="E19118">
            <v>38476</v>
          </cell>
          <cell r="F19118">
            <v>15</v>
          </cell>
          <cell r="G19118">
            <v>15</v>
          </cell>
          <cell r="H19118">
            <v>15</v>
          </cell>
          <cell r="I19118">
            <v>7</v>
          </cell>
          <cell r="J19118">
            <v>9</v>
          </cell>
          <cell r="K19118">
            <v>0</v>
          </cell>
          <cell r="L19118">
            <v>7</v>
          </cell>
        </row>
        <row r="19119">
          <cell r="E19119">
            <v>38477</v>
          </cell>
          <cell r="F19119">
            <v>17</v>
          </cell>
          <cell r="G19119">
            <v>22</v>
          </cell>
          <cell r="H19119">
            <v>11</v>
          </cell>
          <cell r="I19119">
            <v>13</v>
          </cell>
          <cell r="J19119">
            <v>15</v>
          </cell>
          <cell r="K19119">
            <v>6</v>
          </cell>
          <cell r="L19119">
            <v>7</v>
          </cell>
        </row>
        <row r="19120">
          <cell r="E19120">
            <v>38478</v>
          </cell>
          <cell r="F19120">
            <v>13</v>
          </cell>
          <cell r="G19120">
            <v>6</v>
          </cell>
          <cell r="H19120">
            <v>11</v>
          </cell>
          <cell r="I19120">
            <v>20</v>
          </cell>
          <cell r="J19120">
            <v>22</v>
          </cell>
          <cell r="K19120">
            <v>20</v>
          </cell>
          <cell r="L19120">
            <v>15</v>
          </cell>
        </row>
        <row r="19121">
          <cell r="E19121">
            <v>38479</v>
          </cell>
          <cell r="F19121">
            <v>17</v>
          </cell>
          <cell r="G19121">
            <v>11</v>
          </cell>
          <cell r="H19121">
            <v>9</v>
          </cell>
          <cell r="I19121">
            <v>7</v>
          </cell>
          <cell r="J19121">
            <v>6</v>
          </cell>
          <cell r="K19121">
            <v>11</v>
          </cell>
          <cell r="L19121">
            <v>26</v>
          </cell>
        </row>
        <row r="19122">
          <cell r="E19122">
            <v>38480</v>
          </cell>
          <cell r="F19122">
            <v>7</v>
          </cell>
          <cell r="G19122">
            <v>6</v>
          </cell>
          <cell r="H19122">
            <v>11</v>
          </cell>
          <cell r="I19122">
            <v>6</v>
          </cell>
          <cell r="J19122">
            <v>7</v>
          </cell>
          <cell r="K19122">
            <v>7</v>
          </cell>
          <cell r="L19122">
            <v>9</v>
          </cell>
        </row>
        <row r="19123">
          <cell r="E19123">
            <v>38481</v>
          </cell>
          <cell r="F19123">
            <v>15</v>
          </cell>
          <cell r="G19123">
            <v>19</v>
          </cell>
          <cell r="H19123">
            <v>15</v>
          </cell>
          <cell r="I19123">
            <v>11</v>
          </cell>
          <cell r="J19123">
            <v>9</v>
          </cell>
          <cell r="K19123">
            <v>11</v>
          </cell>
          <cell r="L19123">
            <v>11</v>
          </cell>
        </row>
        <row r="19124">
          <cell r="E19124">
            <v>38482</v>
          </cell>
          <cell r="F19124">
            <v>19</v>
          </cell>
          <cell r="G19124">
            <v>19</v>
          </cell>
          <cell r="H19124">
            <v>17</v>
          </cell>
          <cell r="I19124">
            <v>17</v>
          </cell>
          <cell r="J19124">
            <v>17</v>
          </cell>
          <cell r="K19124">
            <v>15</v>
          </cell>
          <cell r="L19124">
            <v>26</v>
          </cell>
        </row>
        <row r="19125">
          <cell r="E19125">
            <v>38483</v>
          </cell>
          <cell r="F19125">
            <v>13</v>
          </cell>
          <cell r="G19125">
            <v>15</v>
          </cell>
          <cell r="H19125">
            <v>24</v>
          </cell>
          <cell r="I19125">
            <v>20</v>
          </cell>
          <cell r="J19125">
            <v>24</v>
          </cell>
          <cell r="K19125">
            <v>15</v>
          </cell>
          <cell r="L19125">
            <v>20</v>
          </cell>
        </row>
        <row r="19126">
          <cell r="E19126">
            <v>38484</v>
          </cell>
          <cell r="F19126">
            <v>19</v>
          </cell>
          <cell r="G19126">
            <v>19</v>
          </cell>
          <cell r="H19126">
            <v>17</v>
          </cell>
          <cell r="I19126">
            <v>13</v>
          </cell>
          <cell r="J19126">
            <v>9</v>
          </cell>
          <cell r="K19126">
            <v>7</v>
          </cell>
          <cell r="L19126">
            <v>0</v>
          </cell>
        </row>
        <row r="19127">
          <cell r="E19127">
            <v>38485</v>
          </cell>
          <cell r="F19127">
            <v>13</v>
          </cell>
          <cell r="G19127">
            <v>7</v>
          </cell>
          <cell r="H19127">
            <v>7</v>
          </cell>
          <cell r="I19127">
            <v>4</v>
          </cell>
          <cell r="J19127">
            <v>11</v>
          </cell>
          <cell r="K19127">
            <v>15</v>
          </cell>
          <cell r="L19127">
            <v>22</v>
          </cell>
        </row>
        <row r="19128">
          <cell r="E19128">
            <v>38486</v>
          </cell>
          <cell r="F19128">
            <v>19</v>
          </cell>
          <cell r="G19128">
            <v>13</v>
          </cell>
          <cell r="H19128">
            <v>20</v>
          </cell>
          <cell r="I19128">
            <v>22</v>
          </cell>
          <cell r="J19128">
            <v>15</v>
          </cell>
          <cell r="K19128">
            <v>15</v>
          </cell>
          <cell r="L19128">
            <v>17</v>
          </cell>
        </row>
        <row r="19129">
          <cell r="E19129">
            <v>38487</v>
          </cell>
          <cell r="F19129">
            <v>30</v>
          </cell>
          <cell r="G19129">
            <v>24</v>
          </cell>
          <cell r="H19129">
            <v>20</v>
          </cell>
          <cell r="I19129">
            <v>19</v>
          </cell>
          <cell r="J19129">
            <v>13</v>
          </cell>
          <cell r="K19129">
            <v>15</v>
          </cell>
          <cell r="L19129">
            <v>9</v>
          </cell>
        </row>
        <row r="19130">
          <cell r="E19130">
            <v>38488</v>
          </cell>
          <cell r="F19130">
            <v>6</v>
          </cell>
          <cell r="G19130">
            <v>4</v>
          </cell>
          <cell r="H19130">
            <v>0</v>
          </cell>
          <cell r="I19130">
            <v>0</v>
          </cell>
          <cell r="J19130">
            <v>15</v>
          </cell>
          <cell r="K19130">
            <v>4</v>
          </cell>
          <cell r="L19130">
            <v>7</v>
          </cell>
        </row>
        <row r="19131">
          <cell r="E19131">
            <v>38489</v>
          </cell>
          <cell r="F19131">
            <v>22</v>
          </cell>
          <cell r="G19131">
            <v>24</v>
          </cell>
          <cell r="H19131">
            <v>28</v>
          </cell>
          <cell r="I19131">
            <v>22</v>
          </cell>
          <cell r="J19131">
            <v>19</v>
          </cell>
          <cell r="K19131">
            <v>30</v>
          </cell>
          <cell r="L19131">
            <v>28</v>
          </cell>
        </row>
        <row r="19132">
          <cell r="E19132">
            <v>38490</v>
          </cell>
          <cell r="F19132">
            <v>6</v>
          </cell>
          <cell r="G19132">
            <v>9</v>
          </cell>
          <cell r="H19132">
            <v>7</v>
          </cell>
          <cell r="I19132">
            <v>9</v>
          </cell>
          <cell r="J19132">
            <v>7</v>
          </cell>
          <cell r="K19132">
            <v>4</v>
          </cell>
          <cell r="L19132">
            <v>4</v>
          </cell>
        </row>
        <row r="19133">
          <cell r="E19133">
            <v>38491</v>
          </cell>
          <cell r="F19133">
            <v>6</v>
          </cell>
          <cell r="G19133">
            <v>11</v>
          </cell>
          <cell r="H19133">
            <v>11</v>
          </cell>
          <cell r="I19133">
            <v>9</v>
          </cell>
          <cell r="J19133">
            <v>6</v>
          </cell>
          <cell r="K19133">
            <v>6</v>
          </cell>
          <cell r="L19133">
            <v>4</v>
          </cell>
        </row>
        <row r="19134">
          <cell r="E19134">
            <v>38492</v>
          </cell>
          <cell r="F19134">
            <v>15</v>
          </cell>
          <cell r="G19134">
            <v>15</v>
          </cell>
          <cell r="H19134">
            <v>9</v>
          </cell>
          <cell r="I19134">
            <v>6</v>
          </cell>
          <cell r="J19134">
            <v>13</v>
          </cell>
          <cell r="K19134">
            <v>11</v>
          </cell>
          <cell r="L19134">
            <v>0</v>
          </cell>
        </row>
        <row r="19135">
          <cell r="E19135">
            <v>38493</v>
          </cell>
          <cell r="F19135">
            <v>17</v>
          </cell>
          <cell r="G19135">
            <v>20</v>
          </cell>
          <cell r="H19135">
            <v>19</v>
          </cell>
          <cell r="I19135">
            <v>6</v>
          </cell>
          <cell r="J19135">
            <v>0</v>
          </cell>
          <cell r="K19135">
            <v>20</v>
          </cell>
          <cell r="L19135">
            <v>19</v>
          </cell>
        </row>
        <row r="19136">
          <cell r="E19136">
            <v>38494</v>
          </cell>
          <cell r="F19136">
            <v>9</v>
          </cell>
          <cell r="G19136">
            <v>6</v>
          </cell>
          <cell r="H19136">
            <v>4</v>
          </cell>
          <cell r="I19136">
            <v>0</v>
          </cell>
          <cell r="J19136">
            <v>7</v>
          </cell>
          <cell r="K19136">
            <v>7</v>
          </cell>
          <cell r="L19136">
            <v>6</v>
          </cell>
        </row>
        <row r="19137">
          <cell r="E19137">
            <v>38495</v>
          </cell>
          <cell r="F19137">
            <v>17</v>
          </cell>
          <cell r="G19137">
            <v>11</v>
          </cell>
          <cell r="H19137">
            <v>15</v>
          </cell>
          <cell r="I19137">
            <v>9</v>
          </cell>
          <cell r="J19137">
            <v>11</v>
          </cell>
          <cell r="K19137">
            <v>6</v>
          </cell>
          <cell r="L19137">
            <v>6</v>
          </cell>
        </row>
        <row r="19138">
          <cell r="E19138">
            <v>38496</v>
          </cell>
          <cell r="F19138">
            <v>13</v>
          </cell>
          <cell r="G19138">
            <v>13</v>
          </cell>
          <cell r="H19138">
            <v>19</v>
          </cell>
          <cell r="I19138">
            <v>19</v>
          </cell>
          <cell r="J19138">
            <v>15</v>
          </cell>
          <cell r="K19138">
            <v>17</v>
          </cell>
          <cell r="L19138">
            <v>13</v>
          </cell>
        </row>
        <row r="19139">
          <cell r="E19139">
            <v>38497</v>
          </cell>
          <cell r="F19139">
            <v>7</v>
          </cell>
          <cell r="G19139">
            <v>24</v>
          </cell>
          <cell r="H19139">
            <v>15</v>
          </cell>
          <cell r="I19139">
            <v>13</v>
          </cell>
          <cell r="J19139">
            <v>19</v>
          </cell>
          <cell r="K19139">
            <v>13</v>
          </cell>
          <cell r="L19139">
            <v>17</v>
          </cell>
        </row>
        <row r="19140">
          <cell r="E19140">
            <v>38498</v>
          </cell>
          <cell r="F19140">
            <v>15</v>
          </cell>
          <cell r="G19140">
            <v>13</v>
          </cell>
          <cell r="H19140">
            <v>15</v>
          </cell>
          <cell r="I19140">
            <v>15</v>
          </cell>
          <cell r="J19140">
            <v>13</v>
          </cell>
          <cell r="K19140">
            <v>11</v>
          </cell>
          <cell r="L19140">
            <v>13</v>
          </cell>
        </row>
        <row r="19141">
          <cell r="E19141">
            <v>38499</v>
          </cell>
          <cell r="F19141">
            <v>6</v>
          </cell>
          <cell r="G19141">
            <v>6</v>
          </cell>
          <cell r="H19141">
            <v>7</v>
          </cell>
          <cell r="I19141">
            <v>7</v>
          </cell>
          <cell r="J19141">
            <v>0</v>
          </cell>
          <cell r="K19141">
            <v>0</v>
          </cell>
          <cell r="L19141">
            <v>4</v>
          </cell>
        </row>
        <row r="19142">
          <cell r="E19142">
            <v>38500</v>
          </cell>
          <cell r="F19142">
            <v>11</v>
          </cell>
          <cell r="G19142">
            <v>9</v>
          </cell>
          <cell r="H19142">
            <v>7</v>
          </cell>
          <cell r="I19142">
            <v>11</v>
          </cell>
          <cell r="J19142">
            <v>11</v>
          </cell>
          <cell r="K19142">
            <v>9</v>
          </cell>
          <cell r="L19142">
            <v>4</v>
          </cell>
        </row>
        <row r="19143">
          <cell r="E19143">
            <v>38501</v>
          </cell>
          <cell r="F19143">
            <v>11</v>
          </cell>
          <cell r="G19143">
            <v>13</v>
          </cell>
          <cell r="H19143">
            <v>11</v>
          </cell>
          <cell r="I19143">
            <v>13</v>
          </cell>
          <cell r="J19143">
            <v>15</v>
          </cell>
          <cell r="K19143">
            <v>13</v>
          </cell>
          <cell r="L19143">
            <v>11</v>
          </cell>
        </row>
        <row r="19144">
          <cell r="E19144">
            <v>38502</v>
          </cell>
          <cell r="F19144">
            <v>24</v>
          </cell>
          <cell r="G19144">
            <v>20</v>
          </cell>
          <cell r="H19144">
            <v>17</v>
          </cell>
          <cell r="I19144">
            <v>15</v>
          </cell>
          <cell r="J19144">
            <v>19</v>
          </cell>
          <cell r="K19144">
            <v>19</v>
          </cell>
          <cell r="L19144">
            <v>19</v>
          </cell>
        </row>
        <row r="19145">
          <cell r="E19145">
            <v>38503</v>
          </cell>
          <cell r="F19145">
            <v>26</v>
          </cell>
          <cell r="G19145">
            <v>17</v>
          </cell>
          <cell r="H19145">
            <v>17</v>
          </cell>
          <cell r="I19145">
            <v>13</v>
          </cell>
          <cell r="J19145">
            <v>17</v>
          </cell>
          <cell r="K19145">
            <v>17</v>
          </cell>
          <cell r="L19145">
            <v>11</v>
          </cell>
        </row>
        <row r="19146">
          <cell r="E19146">
            <v>38504</v>
          </cell>
          <cell r="F19146">
            <v>20</v>
          </cell>
          <cell r="G19146">
            <v>15</v>
          </cell>
          <cell r="H19146">
            <v>9</v>
          </cell>
          <cell r="I19146">
            <v>15</v>
          </cell>
          <cell r="J19146">
            <v>6</v>
          </cell>
          <cell r="K19146">
            <v>13</v>
          </cell>
          <cell r="L19146">
            <v>9</v>
          </cell>
        </row>
        <row r="19147">
          <cell r="E19147">
            <v>38505</v>
          </cell>
          <cell r="F19147">
            <v>15</v>
          </cell>
          <cell r="G19147">
            <v>22</v>
          </cell>
          <cell r="H19147">
            <v>24</v>
          </cell>
          <cell r="I19147">
            <v>24</v>
          </cell>
          <cell r="J19147">
            <v>26</v>
          </cell>
          <cell r="K19147">
            <v>30</v>
          </cell>
          <cell r="L19147">
            <v>39</v>
          </cell>
        </row>
        <row r="19148">
          <cell r="E19148">
            <v>38506</v>
          </cell>
          <cell r="F19148">
            <v>37</v>
          </cell>
          <cell r="G19148">
            <v>33</v>
          </cell>
          <cell r="H19148">
            <v>30</v>
          </cell>
          <cell r="I19148">
            <v>20</v>
          </cell>
          <cell r="J19148">
            <v>24</v>
          </cell>
          <cell r="K19148">
            <v>26</v>
          </cell>
          <cell r="L19148">
            <v>22</v>
          </cell>
        </row>
        <row r="19149">
          <cell r="E19149">
            <v>38507</v>
          </cell>
          <cell r="F19149">
            <v>6</v>
          </cell>
          <cell r="G19149">
            <v>4</v>
          </cell>
          <cell r="H19149">
            <v>6</v>
          </cell>
          <cell r="I19149">
            <v>4</v>
          </cell>
          <cell r="J19149">
            <v>6</v>
          </cell>
          <cell r="K19149">
            <v>6</v>
          </cell>
          <cell r="L19149">
            <v>4</v>
          </cell>
        </row>
        <row r="19150">
          <cell r="E19150">
            <v>38508</v>
          </cell>
          <cell r="F19150">
            <v>4</v>
          </cell>
          <cell r="G19150">
            <v>0</v>
          </cell>
          <cell r="H19150">
            <v>4</v>
          </cell>
          <cell r="I19150">
            <v>11</v>
          </cell>
          <cell r="J19150">
            <v>6</v>
          </cell>
          <cell r="K19150">
            <v>4</v>
          </cell>
          <cell r="L19150">
            <v>7</v>
          </cell>
        </row>
        <row r="19151">
          <cell r="E19151">
            <v>38509</v>
          </cell>
          <cell r="F19151">
            <v>15</v>
          </cell>
          <cell r="G19151">
            <v>9</v>
          </cell>
          <cell r="H19151">
            <v>9</v>
          </cell>
          <cell r="I19151">
            <v>6</v>
          </cell>
          <cell r="J19151">
            <v>7</v>
          </cell>
          <cell r="K19151">
            <v>11</v>
          </cell>
          <cell r="L19151">
            <v>7</v>
          </cell>
        </row>
        <row r="19152">
          <cell r="E19152">
            <v>38510</v>
          </cell>
          <cell r="F19152">
            <v>22</v>
          </cell>
          <cell r="G19152">
            <v>28</v>
          </cell>
          <cell r="H19152">
            <v>30</v>
          </cell>
          <cell r="I19152">
            <v>30</v>
          </cell>
          <cell r="J19152">
            <v>22</v>
          </cell>
          <cell r="K19152">
            <v>26</v>
          </cell>
          <cell r="L19152">
            <v>26</v>
          </cell>
        </row>
        <row r="19153">
          <cell r="E19153">
            <v>38511</v>
          </cell>
          <cell r="F19153">
            <v>22</v>
          </cell>
          <cell r="G19153">
            <v>11</v>
          </cell>
          <cell r="H19153">
            <v>22</v>
          </cell>
          <cell r="I19153">
            <v>17</v>
          </cell>
          <cell r="J19153">
            <v>17</v>
          </cell>
          <cell r="K19153">
            <v>15</v>
          </cell>
          <cell r="L19153">
            <v>15</v>
          </cell>
        </row>
        <row r="19154">
          <cell r="E19154">
            <v>38512</v>
          </cell>
          <cell r="F19154">
            <v>7</v>
          </cell>
          <cell r="G19154">
            <v>4</v>
          </cell>
          <cell r="H19154">
            <v>6</v>
          </cell>
          <cell r="I19154">
            <v>11</v>
          </cell>
          <cell r="J19154">
            <v>15</v>
          </cell>
          <cell r="K19154">
            <v>13</v>
          </cell>
          <cell r="L19154">
            <v>17</v>
          </cell>
        </row>
        <row r="19155">
          <cell r="E19155">
            <v>38513</v>
          </cell>
          <cell r="F19155">
            <v>9</v>
          </cell>
          <cell r="G19155">
            <v>7</v>
          </cell>
          <cell r="H19155">
            <v>0</v>
          </cell>
          <cell r="I19155">
            <v>6</v>
          </cell>
          <cell r="J19155">
            <v>4</v>
          </cell>
          <cell r="K19155">
            <v>19</v>
          </cell>
          <cell r="L19155">
            <v>11</v>
          </cell>
        </row>
        <row r="19156">
          <cell r="E19156">
            <v>38514</v>
          </cell>
          <cell r="F19156">
            <v>11</v>
          </cell>
          <cell r="G19156">
            <v>4</v>
          </cell>
          <cell r="H19156">
            <v>11</v>
          </cell>
          <cell r="I19156">
            <v>6</v>
          </cell>
          <cell r="J19156">
            <v>4</v>
          </cell>
          <cell r="K19156">
            <v>0</v>
          </cell>
          <cell r="L19156">
            <v>6</v>
          </cell>
        </row>
        <row r="19157">
          <cell r="E19157">
            <v>38515</v>
          </cell>
          <cell r="F19157">
            <v>11</v>
          </cell>
          <cell r="G19157">
            <v>13</v>
          </cell>
          <cell r="H19157">
            <v>15</v>
          </cell>
          <cell r="I19157">
            <v>13</v>
          </cell>
          <cell r="J19157">
            <v>11</v>
          </cell>
          <cell r="K19157">
            <v>13</v>
          </cell>
          <cell r="L19157">
            <v>17</v>
          </cell>
        </row>
        <row r="19158">
          <cell r="E19158">
            <v>38516</v>
          </cell>
          <cell r="F19158">
            <v>9</v>
          </cell>
          <cell r="G19158">
            <v>7</v>
          </cell>
          <cell r="H19158">
            <v>7</v>
          </cell>
          <cell r="I19158">
            <v>11</v>
          </cell>
          <cell r="J19158">
            <v>4</v>
          </cell>
          <cell r="K19158">
            <v>7</v>
          </cell>
          <cell r="L19158">
            <v>4</v>
          </cell>
        </row>
        <row r="19159">
          <cell r="E19159">
            <v>38517</v>
          </cell>
          <cell r="F19159">
            <v>6</v>
          </cell>
          <cell r="G19159">
            <v>7</v>
          </cell>
          <cell r="H19159">
            <v>7</v>
          </cell>
          <cell r="I19159">
            <v>6</v>
          </cell>
          <cell r="J19159">
            <v>7</v>
          </cell>
          <cell r="K19159">
            <v>9</v>
          </cell>
          <cell r="L19159">
            <v>0</v>
          </cell>
        </row>
        <row r="19160">
          <cell r="E19160">
            <v>38518</v>
          </cell>
          <cell r="F19160">
            <v>13</v>
          </cell>
          <cell r="G19160">
            <v>9</v>
          </cell>
          <cell r="H19160">
            <v>15</v>
          </cell>
          <cell r="I19160">
            <v>9</v>
          </cell>
          <cell r="J19160">
            <v>11</v>
          </cell>
          <cell r="K19160">
            <v>9</v>
          </cell>
          <cell r="L19160">
            <v>15</v>
          </cell>
        </row>
        <row r="19161">
          <cell r="E19161">
            <v>38519</v>
          </cell>
          <cell r="F19161">
            <v>7</v>
          </cell>
          <cell r="G19161">
            <v>4</v>
          </cell>
          <cell r="H19161">
            <v>4</v>
          </cell>
          <cell r="I19161">
            <v>6</v>
          </cell>
          <cell r="J19161">
            <v>7</v>
          </cell>
          <cell r="K19161">
            <v>9</v>
          </cell>
          <cell r="L19161">
            <v>7</v>
          </cell>
        </row>
        <row r="19162">
          <cell r="E19162">
            <v>38520</v>
          </cell>
          <cell r="F19162">
            <v>13</v>
          </cell>
          <cell r="G19162">
            <v>4</v>
          </cell>
          <cell r="H19162">
            <v>4</v>
          </cell>
          <cell r="I19162">
            <v>11</v>
          </cell>
          <cell r="J19162">
            <v>11</v>
          </cell>
          <cell r="K19162">
            <v>11</v>
          </cell>
          <cell r="L19162">
            <v>11</v>
          </cell>
        </row>
        <row r="19163">
          <cell r="E19163">
            <v>38521</v>
          </cell>
          <cell r="F19163">
            <v>28</v>
          </cell>
          <cell r="G19163">
            <v>17</v>
          </cell>
          <cell r="H19163">
            <v>11</v>
          </cell>
          <cell r="I19163">
            <v>13</v>
          </cell>
          <cell r="J19163">
            <v>13</v>
          </cell>
          <cell r="K19163">
            <v>15</v>
          </cell>
          <cell r="L19163">
            <v>24</v>
          </cell>
        </row>
        <row r="19164">
          <cell r="E19164">
            <v>38522</v>
          </cell>
          <cell r="F19164">
            <v>7</v>
          </cell>
          <cell r="G19164">
            <v>9</v>
          </cell>
          <cell r="H19164">
            <v>7</v>
          </cell>
          <cell r="I19164">
            <v>7</v>
          </cell>
          <cell r="J19164">
            <v>7</v>
          </cell>
          <cell r="K19164">
            <v>6</v>
          </cell>
          <cell r="L19164">
            <v>0</v>
          </cell>
        </row>
        <row r="19165">
          <cell r="E19165">
            <v>38523</v>
          </cell>
          <cell r="F19165">
            <v>4</v>
          </cell>
          <cell r="G19165">
            <v>6</v>
          </cell>
          <cell r="H19165">
            <v>11</v>
          </cell>
          <cell r="I19165">
            <v>0</v>
          </cell>
          <cell r="J19165">
            <v>6</v>
          </cell>
          <cell r="K19165">
            <v>9</v>
          </cell>
          <cell r="L19165">
            <v>9</v>
          </cell>
        </row>
        <row r="19166">
          <cell r="E19166">
            <v>38524</v>
          </cell>
          <cell r="F19166">
            <v>4</v>
          </cell>
          <cell r="G19166">
            <v>6</v>
          </cell>
          <cell r="H19166">
            <v>6</v>
          </cell>
          <cell r="I19166">
            <v>9</v>
          </cell>
          <cell r="J19166">
            <v>6</v>
          </cell>
          <cell r="K19166">
            <v>0</v>
          </cell>
          <cell r="L19166">
            <v>4</v>
          </cell>
        </row>
        <row r="19167">
          <cell r="E19167">
            <v>38525</v>
          </cell>
          <cell r="F19167">
            <v>15</v>
          </cell>
          <cell r="G19167">
            <v>24</v>
          </cell>
          <cell r="H19167">
            <v>22</v>
          </cell>
          <cell r="I19167">
            <v>26</v>
          </cell>
          <cell r="J19167">
            <v>4</v>
          </cell>
          <cell r="K19167">
            <v>0</v>
          </cell>
          <cell r="L19167">
            <v>4</v>
          </cell>
        </row>
        <row r="19168">
          <cell r="E19168">
            <v>38526</v>
          </cell>
          <cell r="F19168">
            <v>24</v>
          </cell>
          <cell r="G19168">
            <v>22</v>
          </cell>
          <cell r="H19168">
            <v>22</v>
          </cell>
          <cell r="I19168">
            <v>22</v>
          </cell>
          <cell r="J19168">
            <v>20</v>
          </cell>
          <cell r="K19168">
            <v>19</v>
          </cell>
          <cell r="L19168">
            <v>24</v>
          </cell>
        </row>
        <row r="19169">
          <cell r="E19169">
            <v>38527</v>
          </cell>
          <cell r="F19169">
            <v>4</v>
          </cell>
          <cell r="G19169">
            <v>6</v>
          </cell>
          <cell r="H19169">
            <v>6</v>
          </cell>
          <cell r="I19169">
            <v>6</v>
          </cell>
          <cell r="J19169">
            <v>13</v>
          </cell>
          <cell r="K19169">
            <v>7</v>
          </cell>
          <cell r="L19169">
            <v>9</v>
          </cell>
        </row>
        <row r="19170">
          <cell r="E19170">
            <v>38528</v>
          </cell>
          <cell r="F19170">
            <v>7</v>
          </cell>
          <cell r="G19170">
            <v>7</v>
          </cell>
          <cell r="H19170">
            <v>9</v>
          </cell>
          <cell r="I19170">
            <v>9</v>
          </cell>
          <cell r="J19170">
            <v>7</v>
          </cell>
          <cell r="K19170">
            <v>4</v>
          </cell>
          <cell r="L19170">
            <v>0</v>
          </cell>
        </row>
        <row r="19171">
          <cell r="E19171">
            <v>38529</v>
          </cell>
          <cell r="F19171">
            <v>24</v>
          </cell>
          <cell r="G19171">
            <v>26</v>
          </cell>
          <cell r="H19171">
            <v>20</v>
          </cell>
          <cell r="I19171">
            <v>15</v>
          </cell>
          <cell r="J19171">
            <v>22</v>
          </cell>
          <cell r="K19171">
            <v>17</v>
          </cell>
          <cell r="L19171">
            <v>19</v>
          </cell>
        </row>
        <row r="19172">
          <cell r="E19172">
            <v>38530</v>
          </cell>
          <cell r="F19172">
            <v>11</v>
          </cell>
          <cell r="G19172">
            <v>0</v>
          </cell>
          <cell r="H19172">
            <v>7</v>
          </cell>
          <cell r="I19172">
            <v>7</v>
          </cell>
          <cell r="J19172">
            <v>7</v>
          </cell>
          <cell r="K19172">
            <v>11</v>
          </cell>
          <cell r="L19172">
            <v>15</v>
          </cell>
        </row>
        <row r="19173">
          <cell r="E19173">
            <v>38531</v>
          </cell>
          <cell r="F19173">
            <v>13</v>
          </cell>
          <cell r="G19173">
            <v>15</v>
          </cell>
          <cell r="H19173">
            <v>15</v>
          </cell>
          <cell r="I19173">
            <v>15</v>
          </cell>
          <cell r="J19173">
            <v>13</v>
          </cell>
          <cell r="K19173">
            <v>19</v>
          </cell>
          <cell r="L19173">
            <v>19</v>
          </cell>
        </row>
        <row r="19174">
          <cell r="E19174">
            <v>38532</v>
          </cell>
          <cell r="F19174">
            <v>11</v>
          </cell>
          <cell r="G19174">
            <v>13</v>
          </cell>
          <cell r="H19174">
            <v>15</v>
          </cell>
          <cell r="I19174">
            <v>13</v>
          </cell>
          <cell r="J19174">
            <v>11</v>
          </cell>
          <cell r="K19174">
            <v>13</v>
          </cell>
          <cell r="L19174">
            <v>11</v>
          </cell>
        </row>
        <row r="19175">
          <cell r="E19175">
            <v>38533</v>
          </cell>
          <cell r="F19175">
            <v>17</v>
          </cell>
          <cell r="G19175">
            <v>17</v>
          </cell>
          <cell r="H19175">
            <v>7</v>
          </cell>
          <cell r="I19175">
            <v>13</v>
          </cell>
          <cell r="J19175">
            <v>15</v>
          </cell>
          <cell r="K19175">
            <v>11</v>
          </cell>
          <cell r="L19175">
            <v>13</v>
          </cell>
        </row>
        <row r="19176">
          <cell r="E19176">
            <v>38534</v>
          </cell>
          <cell r="F19176">
            <v>6</v>
          </cell>
          <cell r="G19176">
            <v>11</v>
          </cell>
          <cell r="H19176">
            <v>15</v>
          </cell>
          <cell r="I19176">
            <v>4</v>
          </cell>
          <cell r="J19176">
            <v>15</v>
          </cell>
          <cell r="K19176">
            <v>13</v>
          </cell>
          <cell r="L19176">
            <v>13</v>
          </cell>
        </row>
        <row r="19177">
          <cell r="E19177">
            <v>38535</v>
          </cell>
          <cell r="F19177">
            <v>7</v>
          </cell>
          <cell r="G19177">
            <v>9</v>
          </cell>
          <cell r="H19177">
            <v>7</v>
          </cell>
          <cell r="I19177">
            <v>6</v>
          </cell>
          <cell r="J19177">
            <v>6</v>
          </cell>
          <cell r="K19177">
            <v>0</v>
          </cell>
          <cell r="L19177">
            <v>13</v>
          </cell>
        </row>
        <row r="19178">
          <cell r="E19178">
            <v>38536</v>
          </cell>
          <cell r="F19178">
            <v>20</v>
          </cell>
          <cell r="G19178">
            <v>22</v>
          </cell>
          <cell r="H19178">
            <v>17</v>
          </cell>
          <cell r="I19178">
            <v>24</v>
          </cell>
          <cell r="J19178">
            <v>20</v>
          </cell>
          <cell r="K19178">
            <v>19</v>
          </cell>
          <cell r="L19178">
            <v>17</v>
          </cell>
        </row>
        <row r="19179">
          <cell r="E19179">
            <v>38537</v>
          </cell>
          <cell r="F19179">
            <v>9</v>
          </cell>
          <cell r="G19179">
            <v>0</v>
          </cell>
          <cell r="H19179">
            <v>11</v>
          </cell>
          <cell r="I19179">
            <v>0</v>
          </cell>
          <cell r="J19179">
            <v>6</v>
          </cell>
          <cell r="K19179">
            <v>11</v>
          </cell>
          <cell r="L19179">
            <v>9</v>
          </cell>
        </row>
        <row r="19180">
          <cell r="E19180">
            <v>38538</v>
          </cell>
          <cell r="F19180">
            <v>6</v>
          </cell>
          <cell r="G19180">
            <v>9</v>
          </cell>
          <cell r="H19180">
            <v>7</v>
          </cell>
          <cell r="I19180">
            <v>7</v>
          </cell>
          <cell r="J19180">
            <v>6</v>
          </cell>
          <cell r="K19180">
            <v>7</v>
          </cell>
          <cell r="L19180">
            <v>9</v>
          </cell>
        </row>
        <row r="19181">
          <cell r="E19181">
            <v>38539</v>
          </cell>
          <cell r="F19181">
            <v>11</v>
          </cell>
          <cell r="G19181">
            <v>13</v>
          </cell>
          <cell r="H19181">
            <v>13</v>
          </cell>
          <cell r="I19181">
            <v>15</v>
          </cell>
          <cell r="J19181">
            <v>9</v>
          </cell>
          <cell r="K19181">
            <v>9</v>
          </cell>
          <cell r="L19181">
            <v>11</v>
          </cell>
        </row>
        <row r="19182">
          <cell r="E19182">
            <v>38540</v>
          </cell>
          <cell r="F19182">
            <v>28</v>
          </cell>
          <cell r="G19182">
            <v>11</v>
          </cell>
          <cell r="H19182">
            <v>13</v>
          </cell>
          <cell r="I19182">
            <v>11</v>
          </cell>
          <cell r="J19182">
            <v>13</v>
          </cell>
          <cell r="K19182">
            <v>15</v>
          </cell>
          <cell r="L19182">
            <v>15</v>
          </cell>
        </row>
        <row r="19183">
          <cell r="E19183">
            <v>38541</v>
          </cell>
          <cell r="F19183">
            <v>11</v>
          </cell>
          <cell r="G19183">
            <v>6</v>
          </cell>
          <cell r="H19183">
            <v>4</v>
          </cell>
          <cell r="I19183">
            <v>4</v>
          </cell>
          <cell r="J19183">
            <v>4</v>
          </cell>
          <cell r="K19183">
            <v>4</v>
          </cell>
          <cell r="L19183">
            <v>0</v>
          </cell>
        </row>
        <row r="19184">
          <cell r="E19184">
            <v>38542</v>
          </cell>
          <cell r="F19184">
            <v>13</v>
          </cell>
          <cell r="G19184">
            <v>9</v>
          </cell>
          <cell r="H19184">
            <v>20</v>
          </cell>
          <cell r="I19184">
            <v>17</v>
          </cell>
          <cell r="J19184">
            <v>24</v>
          </cell>
          <cell r="K19184">
            <v>24</v>
          </cell>
          <cell r="L19184">
            <v>7</v>
          </cell>
        </row>
        <row r="19185">
          <cell r="E19185">
            <v>38543</v>
          </cell>
          <cell r="F19185">
            <v>17</v>
          </cell>
          <cell r="G19185">
            <v>17</v>
          </cell>
          <cell r="H19185">
            <v>19</v>
          </cell>
          <cell r="I19185">
            <v>15</v>
          </cell>
          <cell r="J19185">
            <v>11</v>
          </cell>
          <cell r="K19185">
            <v>11</v>
          </cell>
          <cell r="L19185">
            <v>4</v>
          </cell>
        </row>
        <row r="19186">
          <cell r="E19186">
            <v>38544</v>
          </cell>
          <cell r="F19186">
            <v>9</v>
          </cell>
          <cell r="G19186">
            <v>9</v>
          </cell>
          <cell r="H19186">
            <v>17</v>
          </cell>
          <cell r="I19186">
            <v>15</v>
          </cell>
          <cell r="J19186">
            <v>24</v>
          </cell>
          <cell r="K19186">
            <v>17</v>
          </cell>
          <cell r="L19186">
            <v>7</v>
          </cell>
        </row>
        <row r="19187">
          <cell r="E19187">
            <v>38545</v>
          </cell>
          <cell r="F19187">
            <v>0</v>
          </cell>
          <cell r="G19187">
            <v>7</v>
          </cell>
          <cell r="H19187">
            <v>0</v>
          </cell>
          <cell r="I19187">
            <v>4</v>
          </cell>
          <cell r="J19187">
            <v>4</v>
          </cell>
          <cell r="K19187">
            <v>4</v>
          </cell>
          <cell r="L19187">
            <v>0</v>
          </cell>
        </row>
        <row r="19188">
          <cell r="E19188">
            <v>38546</v>
          </cell>
          <cell r="F19188">
            <v>22</v>
          </cell>
          <cell r="G19188">
            <v>19</v>
          </cell>
          <cell r="H19188">
            <v>19</v>
          </cell>
          <cell r="I19188">
            <v>15</v>
          </cell>
          <cell r="J19188">
            <v>19</v>
          </cell>
          <cell r="K19188">
            <v>13</v>
          </cell>
          <cell r="L19188">
            <v>13</v>
          </cell>
        </row>
        <row r="19189">
          <cell r="E19189">
            <v>38547</v>
          </cell>
          <cell r="F19189">
            <v>6</v>
          </cell>
          <cell r="G19189">
            <v>11</v>
          </cell>
          <cell r="H19189">
            <v>4</v>
          </cell>
          <cell r="I19189">
            <v>4</v>
          </cell>
          <cell r="J19189">
            <v>13</v>
          </cell>
          <cell r="K19189">
            <v>7</v>
          </cell>
          <cell r="L19189">
            <v>7</v>
          </cell>
        </row>
        <row r="19190">
          <cell r="E19190">
            <v>38548</v>
          </cell>
          <cell r="F19190">
            <v>7</v>
          </cell>
          <cell r="G19190">
            <v>9</v>
          </cell>
          <cell r="H19190">
            <v>6</v>
          </cell>
          <cell r="I19190">
            <v>9</v>
          </cell>
          <cell r="J19190">
            <v>0</v>
          </cell>
          <cell r="K19190">
            <v>7</v>
          </cell>
          <cell r="L19190">
            <v>4</v>
          </cell>
        </row>
        <row r="19191">
          <cell r="E19191">
            <v>38549</v>
          </cell>
          <cell r="F19191">
            <v>7</v>
          </cell>
          <cell r="G19191">
            <v>9</v>
          </cell>
          <cell r="H19191">
            <v>15</v>
          </cell>
          <cell r="I19191">
            <v>15</v>
          </cell>
          <cell r="J19191">
            <v>22</v>
          </cell>
          <cell r="K19191">
            <v>22</v>
          </cell>
          <cell r="L19191">
            <v>26</v>
          </cell>
        </row>
        <row r="19192">
          <cell r="E19192">
            <v>38550</v>
          </cell>
          <cell r="F19192">
            <v>15</v>
          </cell>
          <cell r="G19192">
            <v>20</v>
          </cell>
          <cell r="H19192">
            <v>26</v>
          </cell>
          <cell r="I19192">
            <v>19</v>
          </cell>
          <cell r="J19192">
            <v>9</v>
          </cell>
          <cell r="K19192">
            <v>15</v>
          </cell>
          <cell r="L19192">
            <v>20</v>
          </cell>
        </row>
        <row r="19193">
          <cell r="E19193">
            <v>38551</v>
          </cell>
          <cell r="F19193">
            <v>9</v>
          </cell>
          <cell r="G19193">
            <v>9</v>
          </cell>
          <cell r="H19193">
            <v>9</v>
          </cell>
          <cell r="I19193">
            <v>7</v>
          </cell>
          <cell r="J19193">
            <v>0</v>
          </cell>
          <cell r="K19193">
            <v>0</v>
          </cell>
          <cell r="L19193">
            <v>7</v>
          </cell>
        </row>
        <row r="19194">
          <cell r="E19194">
            <v>38552</v>
          </cell>
          <cell r="F19194">
            <v>7</v>
          </cell>
          <cell r="G19194">
            <v>6</v>
          </cell>
          <cell r="H19194">
            <v>6</v>
          </cell>
          <cell r="I19194">
            <v>7</v>
          </cell>
          <cell r="J19194">
            <v>7</v>
          </cell>
          <cell r="K19194">
            <v>0</v>
          </cell>
          <cell r="L19194">
            <v>20</v>
          </cell>
        </row>
        <row r="19195">
          <cell r="E19195">
            <v>38553</v>
          </cell>
          <cell r="F19195">
            <v>0</v>
          </cell>
          <cell r="G19195">
            <v>0</v>
          </cell>
          <cell r="H19195">
            <v>7</v>
          </cell>
          <cell r="I19195">
            <v>7</v>
          </cell>
          <cell r="J19195">
            <v>4</v>
          </cell>
          <cell r="K19195">
            <v>7</v>
          </cell>
          <cell r="L19195">
            <v>7</v>
          </cell>
        </row>
        <row r="19196">
          <cell r="E19196">
            <v>38554</v>
          </cell>
          <cell r="F19196">
            <v>22</v>
          </cell>
          <cell r="G19196">
            <v>11</v>
          </cell>
          <cell r="H19196">
            <v>13</v>
          </cell>
          <cell r="I19196">
            <v>20</v>
          </cell>
          <cell r="J19196">
            <v>7</v>
          </cell>
          <cell r="K19196">
            <v>15</v>
          </cell>
          <cell r="L19196">
            <v>9</v>
          </cell>
        </row>
        <row r="19197">
          <cell r="E19197">
            <v>38555</v>
          </cell>
          <cell r="F19197">
            <v>13</v>
          </cell>
          <cell r="G19197">
            <v>7</v>
          </cell>
          <cell r="H19197">
            <v>6</v>
          </cell>
          <cell r="I19197">
            <v>11</v>
          </cell>
          <cell r="J19197">
            <v>0</v>
          </cell>
          <cell r="K19197">
            <v>9</v>
          </cell>
          <cell r="L19197">
            <v>4</v>
          </cell>
        </row>
        <row r="19198">
          <cell r="E19198">
            <v>38556</v>
          </cell>
          <cell r="F19198">
            <v>6</v>
          </cell>
          <cell r="G19198">
            <v>28</v>
          </cell>
          <cell r="H19198">
            <v>26</v>
          </cell>
          <cell r="I19198">
            <v>20</v>
          </cell>
          <cell r="J19198">
            <v>15</v>
          </cell>
          <cell r="K19198">
            <v>7</v>
          </cell>
          <cell r="L19198">
            <v>7</v>
          </cell>
        </row>
        <row r="19199">
          <cell r="E19199">
            <v>38557</v>
          </cell>
          <cell r="F19199">
            <v>7</v>
          </cell>
          <cell r="G19199">
            <v>7</v>
          </cell>
          <cell r="H19199">
            <v>9</v>
          </cell>
          <cell r="I19199">
            <v>4</v>
          </cell>
          <cell r="J19199">
            <v>11</v>
          </cell>
          <cell r="K19199">
            <v>17</v>
          </cell>
          <cell r="L19199">
            <v>19</v>
          </cell>
        </row>
        <row r="19200">
          <cell r="E19200">
            <v>38558</v>
          </cell>
          <cell r="F19200">
            <v>6</v>
          </cell>
          <cell r="G19200">
            <v>6</v>
          </cell>
          <cell r="H19200">
            <v>0</v>
          </cell>
          <cell r="I19200">
            <v>6</v>
          </cell>
          <cell r="J19200">
            <v>13</v>
          </cell>
          <cell r="K19200">
            <v>0</v>
          </cell>
          <cell r="L19200">
            <v>0</v>
          </cell>
        </row>
        <row r="19201">
          <cell r="E19201">
            <v>38559</v>
          </cell>
          <cell r="F19201">
            <v>13</v>
          </cell>
          <cell r="G19201">
            <v>20</v>
          </cell>
          <cell r="H19201">
            <v>9</v>
          </cell>
          <cell r="I19201">
            <v>9</v>
          </cell>
          <cell r="J19201">
            <v>7</v>
          </cell>
          <cell r="K19201">
            <v>6</v>
          </cell>
          <cell r="L19201">
            <v>9</v>
          </cell>
        </row>
        <row r="19202">
          <cell r="E19202">
            <v>38560</v>
          </cell>
          <cell r="F19202">
            <v>11</v>
          </cell>
          <cell r="G19202">
            <v>9</v>
          </cell>
          <cell r="H19202">
            <v>9</v>
          </cell>
          <cell r="I19202">
            <v>13</v>
          </cell>
          <cell r="J19202">
            <v>7</v>
          </cell>
          <cell r="K19202">
            <v>4</v>
          </cell>
          <cell r="L19202">
            <v>0</v>
          </cell>
        </row>
        <row r="19203">
          <cell r="E19203">
            <v>38561</v>
          </cell>
          <cell r="F19203">
            <v>15</v>
          </cell>
          <cell r="G19203">
            <v>11</v>
          </cell>
          <cell r="H19203">
            <v>9</v>
          </cell>
          <cell r="I19203">
            <v>9</v>
          </cell>
          <cell r="J19203">
            <v>11</v>
          </cell>
          <cell r="K19203">
            <v>9</v>
          </cell>
          <cell r="L19203">
            <v>6</v>
          </cell>
        </row>
        <row r="19204">
          <cell r="E19204">
            <v>38562</v>
          </cell>
          <cell r="F19204">
            <v>20</v>
          </cell>
          <cell r="G19204">
            <v>7</v>
          </cell>
          <cell r="H19204">
            <v>6</v>
          </cell>
          <cell r="I19204">
            <v>9</v>
          </cell>
          <cell r="J19204">
            <v>9</v>
          </cell>
          <cell r="K19204">
            <v>6</v>
          </cell>
          <cell r="L19204">
            <v>6</v>
          </cell>
        </row>
        <row r="19205">
          <cell r="E19205">
            <v>38563</v>
          </cell>
          <cell r="F19205">
            <v>11</v>
          </cell>
          <cell r="G19205">
            <v>4</v>
          </cell>
          <cell r="H19205">
            <v>6</v>
          </cell>
          <cell r="I19205">
            <v>0</v>
          </cell>
          <cell r="J19205">
            <v>0</v>
          </cell>
          <cell r="K19205">
            <v>7</v>
          </cell>
          <cell r="L19205">
            <v>4</v>
          </cell>
        </row>
        <row r="19206">
          <cell r="E19206">
            <v>38564</v>
          </cell>
          <cell r="F19206">
            <v>7</v>
          </cell>
          <cell r="G19206">
            <v>6</v>
          </cell>
          <cell r="H19206">
            <v>4</v>
          </cell>
          <cell r="I19206">
            <v>6</v>
          </cell>
          <cell r="J19206">
            <v>4</v>
          </cell>
          <cell r="K19206">
            <v>9</v>
          </cell>
          <cell r="L19206">
            <v>4</v>
          </cell>
        </row>
        <row r="19207">
          <cell r="E19207">
            <v>38565</v>
          </cell>
          <cell r="F19207">
            <v>9</v>
          </cell>
          <cell r="G19207">
            <v>0</v>
          </cell>
          <cell r="H19207">
            <v>0</v>
          </cell>
          <cell r="I19207">
            <v>9</v>
          </cell>
          <cell r="J19207">
            <v>7</v>
          </cell>
          <cell r="K19207">
            <v>17</v>
          </cell>
          <cell r="L19207">
            <v>9</v>
          </cell>
        </row>
        <row r="19208">
          <cell r="E19208">
            <v>38566</v>
          </cell>
          <cell r="F19208">
            <v>17</v>
          </cell>
          <cell r="G19208">
            <v>9</v>
          </cell>
          <cell r="H19208">
            <v>6</v>
          </cell>
          <cell r="I19208">
            <v>9</v>
          </cell>
          <cell r="J19208">
            <v>4</v>
          </cell>
          <cell r="K19208">
            <v>6</v>
          </cell>
          <cell r="L19208">
            <v>9</v>
          </cell>
        </row>
        <row r="19209">
          <cell r="E19209">
            <v>38567</v>
          </cell>
          <cell r="F19209">
            <v>9</v>
          </cell>
          <cell r="G19209">
            <v>4</v>
          </cell>
          <cell r="H19209">
            <v>11</v>
          </cell>
          <cell r="I19209">
            <v>11</v>
          </cell>
          <cell r="J19209">
            <v>11</v>
          </cell>
          <cell r="K19209">
            <v>6</v>
          </cell>
          <cell r="L19209">
            <v>4</v>
          </cell>
        </row>
        <row r="19210">
          <cell r="E19210">
            <v>38568</v>
          </cell>
          <cell r="F19210">
            <v>13</v>
          </cell>
          <cell r="G19210">
            <v>13</v>
          </cell>
          <cell r="H19210">
            <v>13</v>
          </cell>
          <cell r="I19210">
            <v>11</v>
          </cell>
          <cell r="J19210">
            <v>17</v>
          </cell>
          <cell r="K19210">
            <v>7</v>
          </cell>
          <cell r="L19210">
            <v>11</v>
          </cell>
        </row>
        <row r="19211">
          <cell r="E19211">
            <v>38569</v>
          </cell>
          <cell r="F19211">
            <v>13</v>
          </cell>
          <cell r="G19211">
            <v>11</v>
          </cell>
          <cell r="H19211">
            <v>9</v>
          </cell>
          <cell r="I19211">
            <v>6</v>
          </cell>
          <cell r="J19211">
            <v>9</v>
          </cell>
          <cell r="K19211">
            <v>6</v>
          </cell>
          <cell r="L19211">
            <v>4</v>
          </cell>
        </row>
        <row r="19212">
          <cell r="E19212">
            <v>38570</v>
          </cell>
          <cell r="F19212">
            <v>19</v>
          </cell>
          <cell r="G19212">
            <v>20</v>
          </cell>
          <cell r="H19212">
            <v>15</v>
          </cell>
          <cell r="I19212">
            <v>17</v>
          </cell>
          <cell r="J19212">
            <v>15</v>
          </cell>
          <cell r="K19212">
            <v>13</v>
          </cell>
          <cell r="L19212">
            <v>9</v>
          </cell>
        </row>
        <row r="19213">
          <cell r="E19213">
            <v>38571</v>
          </cell>
          <cell r="F19213">
            <v>4</v>
          </cell>
          <cell r="G19213">
            <v>24</v>
          </cell>
          <cell r="H19213">
            <v>35</v>
          </cell>
          <cell r="I19213">
            <v>32</v>
          </cell>
          <cell r="J19213">
            <v>35</v>
          </cell>
          <cell r="K19213">
            <v>32</v>
          </cell>
          <cell r="L19213">
            <v>26</v>
          </cell>
        </row>
        <row r="19214">
          <cell r="E19214">
            <v>38572</v>
          </cell>
          <cell r="F19214">
            <v>6</v>
          </cell>
          <cell r="G19214">
            <v>7</v>
          </cell>
          <cell r="H19214">
            <v>15</v>
          </cell>
          <cell r="I19214">
            <v>13</v>
          </cell>
          <cell r="J19214">
            <v>11</v>
          </cell>
          <cell r="K19214">
            <v>13</v>
          </cell>
          <cell r="L19214">
            <v>11</v>
          </cell>
        </row>
        <row r="19215">
          <cell r="E19215">
            <v>38573</v>
          </cell>
          <cell r="F19215">
            <v>0</v>
          </cell>
          <cell r="G19215">
            <v>0</v>
          </cell>
          <cell r="H19215">
            <v>0</v>
          </cell>
          <cell r="I19215">
            <v>0</v>
          </cell>
          <cell r="J19215">
            <v>0</v>
          </cell>
          <cell r="K19215">
            <v>7</v>
          </cell>
          <cell r="L19215">
            <v>11</v>
          </cell>
        </row>
        <row r="19216">
          <cell r="E19216">
            <v>38574</v>
          </cell>
          <cell r="F19216">
            <v>17</v>
          </cell>
          <cell r="G19216">
            <v>20</v>
          </cell>
          <cell r="H19216">
            <v>15</v>
          </cell>
          <cell r="I19216">
            <v>17</v>
          </cell>
          <cell r="J19216">
            <v>24</v>
          </cell>
          <cell r="K19216">
            <v>22</v>
          </cell>
          <cell r="L19216">
            <v>17</v>
          </cell>
        </row>
        <row r="19217">
          <cell r="E19217">
            <v>38575</v>
          </cell>
          <cell r="F19217">
            <v>11</v>
          </cell>
          <cell r="G19217">
            <v>11</v>
          </cell>
          <cell r="H19217">
            <v>7</v>
          </cell>
          <cell r="I19217">
            <v>7</v>
          </cell>
          <cell r="J19217">
            <v>7</v>
          </cell>
          <cell r="K19217">
            <v>0</v>
          </cell>
          <cell r="L19217">
            <v>7</v>
          </cell>
        </row>
        <row r="19218">
          <cell r="E19218">
            <v>38576</v>
          </cell>
          <cell r="F19218">
            <v>24</v>
          </cell>
          <cell r="G19218">
            <v>9</v>
          </cell>
          <cell r="H19218">
            <v>15</v>
          </cell>
          <cell r="I19218">
            <v>6</v>
          </cell>
          <cell r="J19218">
            <v>4</v>
          </cell>
          <cell r="K19218">
            <v>17</v>
          </cell>
          <cell r="L19218">
            <v>22</v>
          </cell>
        </row>
        <row r="19219">
          <cell r="E19219">
            <v>38577</v>
          </cell>
          <cell r="F19219">
            <v>6</v>
          </cell>
          <cell r="G19219">
            <v>6</v>
          </cell>
          <cell r="H19219">
            <v>6</v>
          </cell>
          <cell r="I19219">
            <v>6</v>
          </cell>
          <cell r="J19219">
            <v>7</v>
          </cell>
          <cell r="K19219">
            <v>9</v>
          </cell>
          <cell r="L19219">
            <v>6</v>
          </cell>
        </row>
        <row r="19220">
          <cell r="E19220">
            <v>38578</v>
          </cell>
          <cell r="F19220">
            <v>28</v>
          </cell>
          <cell r="G19220">
            <v>19</v>
          </cell>
          <cell r="H19220">
            <v>4</v>
          </cell>
          <cell r="I19220">
            <v>4</v>
          </cell>
          <cell r="J19220">
            <v>0</v>
          </cell>
          <cell r="K19220">
            <v>0</v>
          </cell>
          <cell r="L19220">
            <v>6</v>
          </cell>
        </row>
        <row r="19221">
          <cell r="E19221">
            <v>38579</v>
          </cell>
          <cell r="F19221">
            <v>9</v>
          </cell>
          <cell r="G19221">
            <v>6</v>
          </cell>
          <cell r="H19221">
            <v>0</v>
          </cell>
          <cell r="I19221">
            <v>6</v>
          </cell>
          <cell r="J19221">
            <v>6</v>
          </cell>
          <cell r="K19221">
            <v>0</v>
          </cell>
          <cell r="L19221">
            <v>7</v>
          </cell>
        </row>
        <row r="19222">
          <cell r="E19222">
            <v>38580</v>
          </cell>
          <cell r="F19222">
            <v>9</v>
          </cell>
          <cell r="G19222">
            <v>13</v>
          </cell>
          <cell r="H19222">
            <v>7</v>
          </cell>
          <cell r="I19222">
            <v>7</v>
          </cell>
          <cell r="J19222">
            <v>9</v>
          </cell>
          <cell r="K19222">
            <v>9</v>
          </cell>
          <cell r="L19222">
            <v>11</v>
          </cell>
        </row>
        <row r="19223">
          <cell r="E19223">
            <v>38581</v>
          </cell>
          <cell r="F19223">
            <v>6</v>
          </cell>
          <cell r="G19223">
            <v>7</v>
          </cell>
          <cell r="H19223">
            <v>7</v>
          </cell>
          <cell r="I19223">
            <v>11</v>
          </cell>
          <cell r="J19223">
            <v>9</v>
          </cell>
          <cell r="K19223">
            <v>13</v>
          </cell>
          <cell r="L19223">
            <v>6</v>
          </cell>
        </row>
        <row r="19224">
          <cell r="E19224">
            <v>38582</v>
          </cell>
          <cell r="F19224">
            <v>11</v>
          </cell>
          <cell r="G19224">
            <v>7</v>
          </cell>
          <cell r="H19224">
            <v>11</v>
          </cell>
          <cell r="I19224">
            <v>6</v>
          </cell>
          <cell r="J19224">
            <v>11</v>
          </cell>
          <cell r="K19224">
            <v>9</v>
          </cell>
          <cell r="L19224">
            <v>7</v>
          </cell>
        </row>
        <row r="19225">
          <cell r="E19225">
            <v>38583</v>
          </cell>
          <cell r="F19225">
            <v>0</v>
          </cell>
          <cell r="G19225">
            <v>4</v>
          </cell>
          <cell r="H19225">
            <v>6</v>
          </cell>
          <cell r="I19225">
            <v>9</v>
          </cell>
          <cell r="J19225">
            <v>7</v>
          </cell>
          <cell r="K19225">
            <v>0</v>
          </cell>
          <cell r="L19225">
            <v>0</v>
          </cell>
        </row>
        <row r="19226">
          <cell r="E19226">
            <v>38584</v>
          </cell>
          <cell r="F19226">
            <v>6</v>
          </cell>
          <cell r="G19226">
            <v>4</v>
          </cell>
          <cell r="H19226">
            <v>7</v>
          </cell>
          <cell r="I19226">
            <v>4</v>
          </cell>
          <cell r="J19226">
            <v>6</v>
          </cell>
          <cell r="K19226">
            <v>6</v>
          </cell>
          <cell r="L19226">
            <v>0</v>
          </cell>
        </row>
        <row r="19227">
          <cell r="E19227">
            <v>38585</v>
          </cell>
          <cell r="F19227">
            <v>0</v>
          </cell>
          <cell r="G19227">
            <v>6</v>
          </cell>
          <cell r="H19227">
            <v>4</v>
          </cell>
          <cell r="I19227">
            <v>7</v>
          </cell>
          <cell r="J19227">
            <v>6</v>
          </cell>
          <cell r="K19227">
            <v>7</v>
          </cell>
          <cell r="L19227">
            <v>6</v>
          </cell>
        </row>
        <row r="19228">
          <cell r="E19228">
            <v>38586</v>
          </cell>
          <cell r="F19228">
            <v>13</v>
          </cell>
          <cell r="G19228">
            <v>26</v>
          </cell>
          <cell r="H19228">
            <v>26</v>
          </cell>
          <cell r="I19228">
            <v>17</v>
          </cell>
          <cell r="J19228">
            <v>13</v>
          </cell>
          <cell r="K19228">
            <v>13</v>
          </cell>
          <cell r="L19228">
            <v>11</v>
          </cell>
        </row>
        <row r="19229">
          <cell r="E19229">
            <v>38587</v>
          </cell>
          <cell r="F19229">
            <v>6</v>
          </cell>
          <cell r="G19229">
            <v>7</v>
          </cell>
          <cell r="H19229">
            <v>9</v>
          </cell>
          <cell r="I19229">
            <v>4</v>
          </cell>
          <cell r="J19229">
            <v>13</v>
          </cell>
          <cell r="K19229">
            <v>20</v>
          </cell>
          <cell r="L19229">
            <v>24</v>
          </cell>
        </row>
        <row r="19230">
          <cell r="E19230">
            <v>38588</v>
          </cell>
          <cell r="F19230">
            <v>32</v>
          </cell>
          <cell r="G19230">
            <v>32</v>
          </cell>
          <cell r="H19230">
            <v>37</v>
          </cell>
          <cell r="I19230">
            <v>46</v>
          </cell>
          <cell r="J19230">
            <v>39</v>
          </cell>
          <cell r="K19230">
            <v>48</v>
          </cell>
          <cell r="L19230">
            <v>41</v>
          </cell>
        </row>
        <row r="19231">
          <cell r="E19231">
            <v>38589</v>
          </cell>
          <cell r="F19231">
            <v>24</v>
          </cell>
          <cell r="G19231">
            <v>22</v>
          </cell>
          <cell r="H19231">
            <v>22</v>
          </cell>
          <cell r="I19231">
            <v>19</v>
          </cell>
          <cell r="J19231">
            <v>20</v>
          </cell>
          <cell r="K19231">
            <v>17</v>
          </cell>
          <cell r="L19231">
            <v>13</v>
          </cell>
        </row>
        <row r="19232">
          <cell r="E19232">
            <v>38590</v>
          </cell>
          <cell r="F19232">
            <v>4</v>
          </cell>
          <cell r="G19232">
            <v>0</v>
          </cell>
          <cell r="H19232">
            <v>4</v>
          </cell>
          <cell r="I19232">
            <v>9</v>
          </cell>
          <cell r="J19232">
            <v>13</v>
          </cell>
          <cell r="K19232">
            <v>0</v>
          </cell>
          <cell r="L19232">
            <v>0</v>
          </cell>
        </row>
        <row r="19233">
          <cell r="E19233">
            <v>38591</v>
          </cell>
          <cell r="F19233">
            <v>6</v>
          </cell>
          <cell r="G19233">
            <v>4</v>
          </cell>
          <cell r="H19233">
            <v>11</v>
          </cell>
          <cell r="I19233">
            <v>7</v>
          </cell>
          <cell r="J19233">
            <v>7</v>
          </cell>
          <cell r="K19233">
            <v>7</v>
          </cell>
          <cell r="L19233">
            <v>4</v>
          </cell>
        </row>
        <row r="19234">
          <cell r="E19234">
            <v>38592</v>
          </cell>
          <cell r="F19234">
            <v>0</v>
          </cell>
          <cell r="G19234">
            <v>6</v>
          </cell>
          <cell r="H19234">
            <v>7</v>
          </cell>
          <cell r="I19234">
            <v>0</v>
          </cell>
          <cell r="J19234">
            <v>6</v>
          </cell>
          <cell r="K19234">
            <v>0</v>
          </cell>
          <cell r="L19234">
            <v>6</v>
          </cell>
        </row>
        <row r="19235">
          <cell r="E19235">
            <v>38593</v>
          </cell>
          <cell r="F19235">
            <v>9</v>
          </cell>
          <cell r="G19235">
            <v>13</v>
          </cell>
          <cell r="H19235">
            <v>11</v>
          </cell>
          <cell r="I19235">
            <v>7</v>
          </cell>
          <cell r="J19235">
            <v>19</v>
          </cell>
          <cell r="K19235">
            <v>4</v>
          </cell>
          <cell r="L19235">
            <v>15</v>
          </cell>
        </row>
        <row r="19236">
          <cell r="E19236">
            <v>38594</v>
          </cell>
          <cell r="F19236">
            <v>17</v>
          </cell>
          <cell r="G19236">
            <v>17</v>
          </cell>
          <cell r="H19236">
            <v>17</v>
          </cell>
          <cell r="I19236">
            <v>9</v>
          </cell>
          <cell r="J19236">
            <v>0</v>
          </cell>
          <cell r="K19236">
            <v>7</v>
          </cell>
          <cell r="L19236">
            <v>11</v>
          </cell>
        </row>
        <row r="19237">
          <cell r="E19237">
            <v>38595</v>
          </cell>
          <cell r="F19237">
            <v>22</v>
          </cell>
          <cell r="G19237">
            <v>19</v>
          </cell>
          <cell r="H19237">
            <v>9</v>
          </cell>
          <cell r="I19237">
            <v>7</v>
          </cell>
          <cell r="J19237">
            <v>19</v>
          </cell>
          <cell r="K19237">
            <v>15</v>
          </cell>
          <cell r="L19237">
            <v>7</v>
          </cell>
        </row>
        <row r="19238">
          <cell r="E19238">
            <v>38596</v>
          </cell>
          <cell r="F19238">
            <v>7</v>
          </cell>
          <cell r="G19238">
            <v>11</v>
          </cell>
          <cell r="H19238">
            <v>7</v>
          </cell>
          <cell r="I19238">
            <v>9</v>
          </cell>
          <cell r="J19238">
            <v>4</v>
          </cell>
          <cell r="K19238">
            <v>4</v>
          </cell>
          <cell r="L19238">
            <v>0</v>
          </cell>
        </row>
        <row r="19239">
          <cell r="E19239">
            <v>38597</v>
          </cell>
          <cell r="F19239">
            <v>6</v>
          </cell>
          <cell r="G19239">
            <v>7</v>
          </cell>
          <cell r="H19239">
            <v>9</v>
          </cell>
          <cell r="I19239">
            <v>7</v>
          </cell>
          <cell r="J19239">
            <v>0</v>
          </cell>
          <cell r="K19239">
            <v>6</v>
          </cell>
          <cell r="L19239">
            <v>6</v>
          </cell>
        </row>
        <row r="19240">
          <cell r="E19240">
            <v>38598</v>
          </cell>
          <cell r="F19240">
            <v>11</v>
          </cell>
          <cell r="G19240">
            <v>13</v>
          </cell>
          <cell r="H19240">
            <v>13</v>
          </cell>
          <cell r="I19240">
            <v>15</v>
          </cell>
          <cell r="J19240">
            <v>9</v>
          </cell>
          <cell r="K19240">
            <v>11</v>
          </cell>
          <cell r="L19240">
            <v>6</v>
          </cell>
        </row>
        <row r="19241">
          <cell r="E19241">
            <v>38599</v>
          </cell>
          <cell r="F19241">
            <v>13</v>
          </cell>
          <cell r="G19241">
            <v>11</v>
          </cell>
          <cell r="H19241">
            <v>9</v>
          </cell>
          <cell r="I19241">
            <v>4</v>
          </cell>
          <cell r="J19241">
            <v>0</v>
          </cell>
          <cell r="K19241">
            <v>0</v>
          </cell>
          <cell r="L19241">
            <v>0</v>
          </cell>
        </row>
        <row r="19242">
          <cell r="E19242">
            <v>38600</v>
          </cell>
          <cell r="F19242">
            <v>7</v>
          </cell>
          <cell r="G19242">
            <v>7</v>
          </cell>
          <cell r="H19242">
            <v>15</v>
          </cell>
          <cell r="I19242">
            <v>9</v>
          </cell>
          <cell r="J19242">
            <v>6</v>
          </cell>
          <cell r="K19242">
            <v>7</v>
          </cell>
          <cell r="L19242">
            <v>13</v>
          </cell>
        </row>
        <row r="19243">
          <cell r="E19243">
            <v>38601</v>
          </cell>
          <cell r="F19243">
            <v>4</v>
          </cell>
          <cell r="G19243">
            <v>7</v>
          </cell>
          <cell r="H19243">
            <v>0</v>
          </cell>
          <cell r="I19243">
            <v>0</v>
          </cell>
          <cell r="J19243">
            <v>6</v>
          </cell>
          <cell r="K19243">
            <v>6</v>
          </cell>
          <cell r="L19243">
            <v>6</v>
          </cell>
        </row>
        <row r="19244">
          <cell r="E19244">
            <v>38602</v>
          </cell>
          <cell r="F19244">
            <v>4</v>
          </cell>
          <cell r="G19244">
            <v>11</v>
          </cell>
          <cell r="H19244">
            <v>6</v>
          </cell>
          <cell r="I19244">
            <v>0</v>
          </cell>
          <cell r="J19244">
            <v>0</v>
          </cell>
          <cell r="K19244">
            <v>7</v>
          </cell>
          <cell r="L19244">
            <v>4</v>
          </cell>
        </row>
        <row r="19245">
          <cell r="E19245">
            <v>38603</v>
          </cell>
          <cell r="F19245">
            <v>0</v>
          </cell>
          <cell r="G19245">
            <v>6</v>
          </cell>
          <cell r="H19245">
            <v>6</v>
          </cell>
          <cell r="I19245">
            <v>0</v>
          </cell>
          <cell r="J19245">
            <v>0</v>
          </cell>
          <cell r="K19245">
            <v>0</v>
          </cell>
          <cell r="L19245">
            <v>0</v>
          </cell>
        </row>
        <row r="19246">
          <cell r="E19246">
            <v>38604</v>
          </cell>
          <cell r="F19246">
            <v>15</v>
          </cell>
          <cell r="G19246">
            <v>7</v>
          </cell>
          <cell r="H19246">
            <v>7</v>
          </cell>
          <cell r="I19246">
            <v>9</v>
          </cell>
          <cell r="J19246">
            <v>11</v>
          </cell>
          <cell r="K19246">
            <v>9</v>
          </cell>
          <cell r="L19246">
            <v>11</v>
          </cell>
        </row>
        <row r="19247">
          <cell r="E19247">
            <v>38605</v>
          </cell>
          <cell r="F19247">
            <v>30</v>
          </cell>
          <cell r="G19247">
            <v>30</v>
          </cell>
          <cell r="H19247">
            <v>39</v>
          </cell>
          <cell r="I19247">
            <v>30</v>
          </cell>
          <cell r="J19247">
            <v>30</v>
          </cell>
          <cell r="K19247">
            <v>22</v>
          </cell>
          <cell r="L19247">
            <v>33</v>
          </cell>
        </row>
        <row r="19248">
          <cell r="E19248">
            <v>38606</v>
          </cell>
          <cell r="F19248">
            <v>30</v>
          </cell>
          <cell r="G19248">
            <v>22</v>
          </cell>
          <cell r="H19248">
            <v>26</v>
          </cell>
          <cell r="I19248">
            <v>28</v>
          </cell>
          <cell r="J19248">
            <v>19</v>
          </cell>
          <cell r="K19248">
            <v>22</v>
          </cell>
          <cell r="L19248">
            <v>26</v>
          </cell>
        </row>
        <row r="19249">
          <cell r="E19249">
            <v>38607</v>
          </cell>
          <cell r="F19249">
            <v>7</v>
          </cell>
          <cell r="G19249">
            <v>11</v>
          </cell>
          <cell r="H19249">
            <v>11</v>
          </cell>
          <cell r="I19249">
            <v>4</v>
          </cell>
          <cell r="J19249">
            <v>13</v>
          </cell>
          <cell r="K19249">
            <v>15</v>
          </cell>
          <cell r="L19249">
            <v>17</v>
          </cell>
        </row>
        <row r="19250">
          <cell r="E19250">
            <v>38608</v>
          </cell>
          <cell r="F19250">
            <v>4</v>
          </cell>
          <cell r="G19250">
            <v>4</v>
          </cell>
          <cell r="H19250">
            <v>4</v>
          </cell>
          <cell r="I19250">
            <v>9</v>
          </cell>
          <cell r="J19250">
            <v>7</v>
          </cell>
          <cell r="K19250">
            <v>4</v>
          </cell>
          <cell r="L19250">
            <v>7</v>
          </cell>
        </row>
        <row r="19251">
          <cell r="E19251">
            <v>38609</v>
          </cell>
          <cell r="F19251">
            <v>7</v>
          </cell>
          <cell r="G19251">
            <v>4</v>
          </cell>
          <cell r="H19251">
            <v>17</v>
          </cell>
          <cell r="I19251">
            <v>11</v>
          </cell>
          <cell r="J19251">
            <v>9</v>
          </cell>
          <cell r="K19251">
            <v>4</v>
          </cell>
          <cell r="L19251">
            <v>7</v>
          </cell>
        </row>
        <row r="19252">
          <cell r="E19252">
            <v>38610</v>
          </cell>
          <cell r="F19252">
            <v>0</v>
          </cell>
          <cell r="G19252">
            <v>4</v>
          </cell>
          <cell r="H19252">
            <v>4</v>
          </cell>
          <cell r="I19252">
            <v>0</v>
          </cell>
          <cell r="J19252">
            <v>7</v>
          </cell>
          <cell r="K19252">
            <v>9</v>
          </cell>
          <cell r="L19252">
            <v>11</v>
          </cell>
        </row>
        <row r="19253">
          <cell r="E19253">
            <v>38611</v>
          </cell>
          <cell r="F19253">
            <v>13</v>
          </cell>
          <cell r="G19253">
            <v>17</v>
          </cell>
          <cell r="H19253">
            <v>17</v>
          </cell>
          <cell r="I19253">
            <v>19</v>
          </cell>
          <cell r="J19253">
            <v>20</v>
          </cell>
          <cell r="K19253">
            <v>17</v>
          </cell>
          <cell r="L19253">
            <v>13</v>
          </cell>
        </row>
        <row r="19254">
          <cell r="E19254">
            <v>38612</v>
          </cell>
          <cell r="F19254">
            <v>9</v>
          </cell>
          <cell r="G19254">
            <v>9</v>
          </cell>
          <cell r="H19254">
            <v>9</v>
          </cell>
          <cell r="I19254">
            <v>9</v>
          </cell>
          <cell r="J19254">
            <v>7</v>
          </cell>
          <cell r="K19254">
            <v>9</v>
          </cell>
          <cell r="L19254">
            <v>11</v>
          </cell>
        </row>
        <row r="19255">
          <cell r="E19255">
            <v>38613</v>
          </cell>
          <cell r="F19255">
            <v>9</v>
          </cell>
          <cell r="G19255">
            <v>6</v>
          </cell>
          <cell r="H19255">
            <v>0</v>
          </cell>
          <cell r="I19255">
            <v>6</v>
          </cell>
          <cell r="J19255">
            <v>4</v>
          </cell>
          <cell r="K19255">
            <v>15</v>
          </cell>
          <cell r="L19255">
            <v>13</v>
          </cell>
        </row>
        <row r="19256">
          <cell r="E19256">
            <v>38614</v>
          </cell>
          <cell r="F19256">
            <v>9</v>
          </cell>
          <cell r="G19256">
            <v>13</v>
          </cell>
          <cell r="H19256">
            <v>7</v>
          </cell>
          <cell r="I19256">
            <v>7</v>
          </cell>
          <cell r="J19256">
            <v>9</v>
          </cell>
          <cell r="K19256">
            <v>26</v>
          </cell>
          <cell r="L19256">
            <v>17</v>
          </cell>
        </row>
        <row r="19257">
          <cell r="E19257">
            <v>38615</v>
          </cell>
          <cell r="F19257">
            <v>11</v>
          </cell>
          <cell r="G19257">
            <v>11</v>
          </cell>
          <cell r="H19257">
            <v>15</v>
          </cell>
          <cell r="I19257">
            <v>7</v>
          </cell>
          <cell r="J19257">
            <v>11</v>
          </cell>
          <cell r="K19257">
            <v>6</v>
          </cell>
          <cell r="L19257">
            <v>4</v>
          </cell>
        </row>
        <row r="19258">
          <cell r="E19258">
            <v>38616</v>
          </cell>
          <cell r="F19258">
            <v>15</v>
          </cell>
          <cell r="G19258">
            <v>9</v>
          </cell>
          <cell r="H19258">
            <v>13</v>
          </cell>
          <cell r="I19258">
            <v>7</v>
          </cell>
          <cell r="J19258">
            <v>11</v>
          </cell>
          <cell r="K19258">
            <v>9</v>
          </cell>
          <cell r="L19258">
            <v>4</v>
          </cell>
        </row>
        <row r="19259">
          <cell r="E19259">
            <v>38617</v>
          </cell>
          <cell r="F19259">
            <v>7</v>
          </cell>
          <cell r="G19259">
            <v>4</v>
          </cell>
          <cell r="H19259">
            <v>4</v>
          </cell>
          <cell r="I19259">
            <v>6</v>
          </cell>
          <cell r="J19259">
            <v>11</v>
          </cell>
          <cell r="K19259">
            <v>7</v>
          </cell>
          <cell r="L19259">
            <v>13</v>
          </cell>
        </row>
        <row r="19260">
          <cell r="E19260">
            <v>38618</v>
          </cell>
          <cell r="F19260">
            <v>0</v>
          </cell>
          <cell r="G19260">
            <v>0</v>
          </cell>
          <cell r="H19260">
            <v>0</v>
          </cell>
          <cell r="I19260">
            <v>11</v>
          </cell>
          <cell r="J19260">
            <v>6</v>
          </cell>
          <cell r="K19260">
            <v>0</v>
          </cell>
          <cell r="L19260">
            <v>0</v>
          </cell>
        </row>
        <row r="19261">
          <cell r="E19261">
            <v>38619</v>
          </cell>
          <cell r="F19261">
            <v>9</v>
          </cell>
          <cell r="G19261">
            <v>9</v>
          </cell>
          <cell r="H19261">
            <v>7</v>
          </cell>
          <cell r="I19261">
            <v>0</v>
          </cell>
          <cell r="J19261">
            <v>0</v>
          </cell>
          <cell r="K19261">
            <v>6</v>
          </cell>
          <cell r="L19261">
            <v>6</v>
          </cell>
        </row>
        <row r="19262">
          <cell r="E19262">
            <v>38620</v>
          </cell>
          <cell r="F19262">
            <v>13</v>
          </cell>
          <cell r="G19262">
            <v>13</v>
          </cell>
          <cell r="H19262">
            <v>6</v>
          </cell>
          <cell r="I19262">
            <v>7</v>
          </cell>
          <cell r="J19262">
            <v>6</v>
          </cell>
          <cell r="K19262">
            <v>0</v>
          </cell>
          <cell r="L19262">
            <v>4</v>
          </cell>
        </row>
        <row r="19263">
          <cell r="E19263">
            <v>38621</v>
          </cell>
          <cell r="F19263">
            <v>11</v>
          </cell>
          <cell r="G19263">
            <v>15</v>
          </cell>
          <cell r="H19263">
            <v>9</v>
          </cell>
          <cell r="I19263">
            <v>6</v>
          </cell>
          <cell r="J19263">
            <v>9</v>
          </cell>
          <cell r="K19263">
            <v>6</v>
          </cell>
          <cell r="L19263">
            <v>9</v>
          </cell>
        </row>
        <row r="19264">
          <cell r="E19264">
            <v>38622</v>
          </cell>
          <cell r="F19264">
            <v>19</v>
          </cell>
          <cell r="G19264">
            <v>11</v>
          </cell>
          <cell r="H19264">
            <v>15</v>
          </cell>
          <cell r="I19264">
            <v>11</v>
          </cell>
          <cell r="J19264">
            <v>11</v>
          </cell>
          <cell r="K19264">
            <v>6</v>
          </cell>
          <cell r="L19264">
            <v>6</v>
          </cell>
        </row>
        <row r="19265">
          <cell r="E19265">
            <v>38623</v>
          </cell>
          <cell r="F19265">
            <v>11</v>
          </cell>
          <cell r="G19265">
            <v>7</v>
          </cell>
          <cell r="H19265">
            <v>11</v>
          </cell>
          <cell r="I19265">
            <v>11</v>
          </cell>
          <cell r="J19265">
            <v>9</v>
          </cell>
          <cell r="K19265">
            <v>11</v>
          </cell>
          <cell r="L19265">
            <v>11</v>
          </cell>
        </row>
        <row r="19266">
          <cell r="E19266">
            <v>38624</v>
          </cell>
          <cell r="F19266">
            <v>33</v>
          </cell>
          <cell r="G19266">
            <v>20</v>
          </cell>
          <cell r="H19266">
            <v>11</v>
          </cell>
          <cell r="I19266">
            <v>6</v>
          </cell>
          <cell r="J19266">
            <v>6</v>
          </cell>
          <cell r="K19266">
            <v>4</v>
          </cell>
          <cell r="L19266">
            <v>6</v>
          </cell>
        </row>
        <row r="19267">
          <cell r="E19267">
            <v>38625</v>
          </cell>
          <cell r="F19267">
            <v>19</v>
          </cell>
          <cell r="G19267">
            <v>20</v>
          </cell>
          <cell r="H19267">
            <v>22</v>
          </cell>
          <cell r="I19267">
            <v>22</v>
          </cell>
          <cell r="J19267">
            <v>15</v>
          </cell>
          <cell r="K19267">
            <v>13</v>
          </cell>
          <cell r="L19267">
            <v>6</v>
          </cell>
        </row>
        <row r="19268">
          <cell r="E19268">
            <v>38626</v>
          </cell>
          <cell r="F19268">
            <v>17</v>
          </cell>
          <cell r="G19268">
            <v>22</v>
          </cell>
          <cell r="H19268">
            <v>20</v>
          </cell>
          <cell r="I19268">
            <v>15</v>
          </cell>
          <cell r="J19268">
            <v>17</v>
          </cell>
          <cell r="K19268">
            <v>9</v>
          </cell>
          <cell r="L19268">
            <v>0</v>
          </cell>
        </row>
        <row r="19269">
          <cell r="E19269">
            <v>38627</v>
          </cell>
          <cell r="F19269">
            <v>13</v>
          </cell>
          <cell r="G19269">
            <v>7</v>
          </cell>
          <cell r="H19269">
            <v>9</v>
          </cell>
          <cell r="I19269">
            <v>7</v>
          </cell>
          <cell r="J19269">
            <v>11</v>
          </cell>
          <cell r="K19269">
            <v>4</v>
          </cell>
          <cell r="L19269">
            <v>7</v>
          </cell>
        </row>
        <row r="19270">
          <cell r="E19270">
            <v>38628</v>
          </cell>
          <cell r="F19270">
            <v>11</v>
          </cell>
          <cell r="G19270">
            <v>15</v>
          </cell>
          <cell r="H19270">
            <v>9</v>
          </cell>
          <cell r="I19270">
            <v>11</v>
          </cell>
          <cell r="J19270">
            <v>9</v>
          </cell>
          <cell r="K19270">
            <v>7</v>
          </cell>
          <cell r="L19270">
            <v>11</v>
          </cell>
        </row>
        <row r="19271">
          <cell r="E19271">
            <v>38629</v>
          </cell>
          <cell r="F19271">
            <v>9</v>
          </cell>
          <cell r="G19271">
            <v>7</v>
          </cell>
          <cell r="H19271">
            <v>0</v>
          </cell>
          <cell r="I19271">
            <v>11</v>
          </cell>
          <cell r="J19271">
            <v>11</v>
          </cell>
          <cell r="K19271">
            <v>7</v>
          </cell>
          <cell r="L19271">
            <v>6</v>
          </cell>
        </row>
        <row r="19272">
          <cell r="E19272">
            <v>38630</v>
          </cell>
          <cell r="F19272">
            <v>17</v>
          </cell>
          <cell r="G19272">
            <v>13</v>
          </cell>
          <cell r="H19272">
            <v>13</v>
          </cell>
          <cell r="I19272">
            <v>9</v>
          </cell>
          <cell r="J19272">
            <v>13</v>
          </cell>
          <cell r="K19272">
            <v>13</v>
          </cell>
          <cell r="L19272">
            <v>9</v>
          </cell>
        </row>
        <row r="19273">
          <cell r="E19273">
            <v>38631</v>
          </cell>
          <cell r="F19273">
            <v>11</v>
          </cell>
          <cell r="G19273">
            <v>13</v>
          </cell>
          <cell r="H19273">
            <v>11</v>
          </cell>
          <cell r="I19273">
            <v>7</v>
          </cell>
          <cell r="J19273">
            <v>9</v>
          </cell>
          <cell r="K19273">
            <v>9</v>
          </cell>
          <cell r="L19273">
            <v>4</v>
          </cell>
        </row>
        <row r="19274">
          <cell r="E19274">
            <v>38632</v>
          </cell>
          <cell r="F19274">
            <v>6</v>
          </cell>
          <cell r="G19274">
            <v>6</v>
          </cell>
          <cell r="H19274">
            <v>0</v>
          </cell>
          <cell r="I19274">
            <v>13</v>
          </cell>
          <cell r="J19274">
            <v>11</v>
          </cell>
          <cell r="K19274">
            <v>6</v>
          </cell>
          <cell r="L19274">
            <v>22</v>
          </cell>
        </row>
        <row r="19275">
          <cell r="E19275">
            <v>38633</v>
          </cell>
          <cell r="F19275">
            <v>7</v>
          </cell>
          <cell r="G19275">
            <v>9</v>
          </cell>
          <cell r="H19275">
            <v>7</v>
          </cell>
          <cell r="I19275">
            <v>11</v>
          </cell>
          <cell r="J19275">
            <v>6</v>
          </cell>
          <cell r="K19275">
            <v>9</v>
          </cell>
          <cell r="L19275">
            <v>6</v>
          </cell>
        </row>
        <row r="19276">
          <cell r="E19276">
            <v>38634</v>
          </cell>
          <cell r="F19276">
            <v>9</v>
          </cell>
          <cell r="G19276">
            <v>7</v>
          </cell>
          <cell r="H19276">
            <v>6</v>
          </cell>
          <cell r="I19276">
            <v>15</v>
          </cell>
          <cell r="J19276">
            <v>11</v>
          </cell>
          <cell r="K19276">
            <v>11</v>
          </cell>
          <cell r="L19276">
            <v>9</v>
          </cell>
        </row>
        <row r="19277">
          <cell r="E19277">
            <v>38635</v>
          </cell>
          <cell r="F19277">
            <v>6</v>
          </cell>
          <cell r="G19277">
            <v>9</v>
          </cell>
          <cell r="H19277">
            <v>13</v>
          </cell>
          <cell r="I19277">
            <v>9</v>
          </cell>
          <cell r="J19277">
            <v>0</v>
          </cell>
          <cell r="K19277">
            <v>6</v>
          </cell>
          <cell r="L19277">
            <v>9</v>
          </cell>
        </row>
        <row r="19278">
          <cell r="E19278">
            <v>38636</v>
          </cell>
          <cell r="F19278">
            <v>19</v>
          </cell>
          <cell r="G19278">
            <v>13</v>
          </cell>
          <cell r="H19278">
            <v>13</v>
          </cell>
          <cell r="I19278">
            <v>33</v>
          </cell>
          <cell r="J19278">
            <v>19</v>
          </cell>
          <cell r="K19278">
            <v>15</v>
          </cell>
          <cell r="L19278">
            <v>19</v>
          </cell>
        </row>
        <row r="19279">
          <cell r="E19279">
            <v>38637</v>
          </cell>
          <cell r="F19279">
            <v>11</v>
          </cell>
          <cell r="G19279">
            <v>13</v>
          </cell>
          <cell r="H19279">
            <v>17</v>
          </cell>
          <cell r="I19279">
            <v>9</v>
          </cell>
          <cell r="J19279">
            <v>13</v>
          </cell>
          <cell r="K19279">
            <v>6</v>
          </cell>
          <cell r="L19279">
            <v>11</v>
          </cell>
        </row>
        <row r="19280">
          <cell r="E19280">
            <v>38638</v>
          </cell>
          <cell r="F19280">
            <v>6</v>
          </cell>
          <cell r="G19280">
            <v>6</v>
          </cell>
          <cell r="H19280">
            <v>0</v>
          </cell>
          <cell r="I19280">
            <v>26</v>
          </cell>
          <cell r="J19280">
            <v>13</v>
          </cell>
          <cell r="K19280">
            <v>6</v>
          </cell>
          <cell r="L19280">
            <v>7</v>
          </cell>
        </row>
        <row r="19281">
          <cell r="E19281">
            <v>38639</v>
          </cell>
          <cell r="F19281">
            <v>19</v>
          </cell>
          <cell r="G19281">
            <v>4</v>
          </cell>
          <cell r="H19281">
            <v>7</v>
          </cell>
          <cell r="I19281">
            <v>13</v>
          </cell>
          <cell r="J19281">
            <v>6</v>
          </cell>
          <cell r="K19281">
            <v>7</v>
          </cell>
          <cell r="L19281">
            <v>11</v>
          </cell>
        </row>
        <row r="19282">
          <cell r="E19282">
            <v>38640</v>
          </cell>
          <cell r="F19282">
            <v>15</v>
          </cell>
          <cell r="G19282">
            <v>7</v>
          </cell>
          <cell r="H19282">
            <v>11</v>
          </cell>
          <cell r="I19282">
            <v>9</v>
          </cell>
          <cell r="J19282">
            <v>13</v>
          </cell>
          <cell r="K19282">
            <v>11</v>
          </cell>
          <cell r="L19282">
            <v>13</v>
          </cell>
        </row>
        <row r="19283">
          <cell r="E19283">
            <v>38641</v>
          </cell>
          <cell r="F19283">
            <v>6</v>
          </cell>
          <cell r="G19283">
            <v>6</v>
          </cell>
          <cell r="H19283">
            <v>7</v>
          </cell>
          <cell r="I19283">
            <v>11</v>
          </cell>
          <cell r="J19283">
            <v>13</v>
          </cell>
          <cell r="K19283">
            <v>9</v>
          </cell>
          <cell r="L19283">
            <v>15</v>
          </cell>
        </row>
        <row r="19284">
          <cell r="E19284">
            <v>38642</v>
          </cell>
          <cell r="F19284">
            <v>9</v>
          </cell>
          <cell r="G19284">
            <v>0</v>
          </cell>
          <cell r="H19284">
            <v>0</v>
          </cell>
          <cell r="I19284">
            <v>4</v>
          </cell>
          <cell r="J19284">
            <v>7</v>
          </cell>
          <cell r="K19284">
            <v>0</v>
          </cell>
          <cell r="L19284">
            <v>4</v>
          </cell>
        </row>
        <row r="19285">
          <cell r="E19285">
            <v>38643</v>
          </cell>
          <cell r="F19285">
            <v>15</v>
          </cell>
          <cell r="G19285">
            <v>9</v>
          </cell>
          <cell r="H19285">
            <v>11</v>
          </cell>
          <cell r="I19285">
            <v>9</v>
          </cell>
          <cell r="J19285">
            <v>9</v>
          </cell>
          <cell r="K19285">
            <v>11</v>
          </cell>
          <cell r="L19285">
            <v>9</v>
          </cell>
        </row>
        <row r="19286">
          <cell r="E19286">
            <v>38644</v>
          </cell>
          <cell r="F19286">
            <v>0</v>
          </cell>
          <cell r="G19286">
            <v>0</v>
          </cell>
          <cell r="H19286">
            <v>4</v>
          </cell>
          <cell r="I19286">
            <v>0</v>
          </cell>
          <cell r="J19286">
            <v>6</v>
          </cell>
          <cell r="K19286">
            <v>7</v>
          </cell>
          <cell r="L19286">
            <v>6</v>
          </cell>
        </row>
        <row r="19287">
          <cell r="E19287">
            <v>38645</v>
          </cell>
          <cell r="F19287">
            <v>24</v>
          </cell>
          <cell r="G19287">
            <v>17</v>
          </cell>
          <cell r="H19287">
            <v>15</v>
          </cell>
          <cell r="I19287">
            <v>20</v>
          </cell>
          <cell r="J19287">
            <v>6</v>
          </cell>
          <cell r="K19287">
            <v>17</v>
          </cell>
          <cell r="L19287">
            <v>19</v>
          </cell>
        </row>
        <row r="19288">
          <cell r="E19288">
            <v>38646</v>
          </cell>
          <cell r="F19288">
            <v>9</v>
          </cell>
          <cell r="G19288">
            <v>9</v>
          </cell>
          <cell r="H19288">
            <v>6</v>
          </cell>
          <cell r="I19288">
            <v>6</v>
          </cell>
          <cell r="J19288">
            <v>6</v>
          </cell>
          <cell r="K19288">
            <v>0</v>
          </cell>
          <cell r="L19288">
            <v>0</v>
          </cell>
        </row>
        <row r="19289">
          <cell r="E19289">
            <v>38647</v>
          </cell>
          <cell r="F19289">
            <v>6</v>
          </cell>
          <cell r="G19289">
            <v>4</v>
          </cell>
          <cell r="H19289">
            <v>6</v>
          </cell>
          <cell r="I19289">
            <v>11</v>
          </cell>
          <cell r="J19289">
            <v>9</v>
          </cell>
          <cell r="K19289">
            <v>9</v>
          </cell>
          <cell r="L19289">
            <v>6</v>
          </cell>
        </row>
        <row r="19290">
          <cell r="E19290">
            <v>38648</v>
          </cell>
          <cell r="F19290">
            <v>11</v>
          </cell>
          <cell r="G19290">
            <v>9</v>
          </cell>
          <cell r="H19290">
            <v>11</v>
          </cell>
          <cell r="I19290">
            <v>6</v>
          </cell>
          <cell r="J19290">
            <v>7</v>
          </cell>
          <cell r="K19290">
            <v>11</v>
          </cell>
          <cell r="L19290">
            <v>17</v>
          </cell>
        </row>
        <row r="19291">
          <cell r="E19291">
            <v>38649</v>
          </cell>
          <cell r="F19291">
            <v>7</v>
          </cell>
          <cell r="G19291">
            <v>0</v>
          </cell>
          <cell r="H19291">
            <v>7</v>
          </cell>
          <cell r="I19291">
            <v>0</v>
          </cell>
          <cell r="J19291">
            <v>7</v>
          </cell>
          <cell r="K19291">
            <v>11</v>
          </cell>
          <cell r="L19291">
            <v>11</v>
          </cell>
        </row>
        <row r="19292">
          <cell r="E19292">
            <v>38650</v>
          </cell>
          <cell r="F19292">
            <v>6</v>
          </cell>
          <cell r="G19292">
            <v>4</v>
          </cell>
          <cell r="H19292">
            <v>0</v>
          </cell>
          <cell r="I19292">
            <v>0</v>
          </cell>
          <cell r="J19292">
            <v>0</v>
          </cell>
          <cell r="K19292">
            <v>6</v>
          </cell>
          <cell r="L19292">
            <v>4</v>
          </cell>
        </row>
        <row r="19293">
          <cell r="E19293">
            <v>38651</v>
          </cell>
          <cell r="F19293">
            <v>11</v>
          </cell>
          <cell r="G19293">
            <v>7</v>
          </cell>
          <cell r="H19293">
            <v>15</v>
          </cell>
          <cell r="I19293">
            <v>19</v>
          </cell>
          <cell r="J19293">
            <v>15</v>
          </cell>
          <cell r="K19293">
            <v>26</v>
          </cell>
          <cell r="L19293">
            <v>24</v>
          </cell>
        </row>
        <row r="19294">
          <cell r="E19294">
            <v>38652</v>
          </cell>
          <cell r="F19294">
            <v>13</v>
          </cell>
          <cell r="G19294">
            <v>17</v>
          </cell>
          <cell r="H19294">
            <v>20</v>
          </cell>
          <cell r="I19294">
            <v>11</v>
          </cell>
          <cell r="J19294">
            <v>15</v>
          </cell>
          <cell r="K19294">
            <v>15</v>
          </cell>
          <cell r="L19294">
            <v>11</v>
          </cell>
        </row>
        <row r="19295">
          <cell r="E19295">
            <v>38653</v>
          </cell>
          <cell r="F19295">
            <v>6</v>
          </cell>
          <cell r="G19295">
            <v>4</v>
          </cell>
          <cell r="H19295">
            <v>7</v>
          </cell>
          <cell r="I19295">
            <v>0</v>
          </cell>
          <cell r="J19295">
            <v>0</v>
          </cell>
          <cell r="K19295">
            <v>7</v>
          </cell>
          <cell r="L19295">
            <v>0</v>
          </cell>
        </row>
        <row r="19296">
          <cell r="E19296">
            <v>38654</v>
          </cell>
          <cell r="F19296">
            <v>4</v>
          </cell>
          <cell r="G19296">
            <v>0</v>
          </cell>
          <cell r="H19296">
            <v>20</v>
          </cell>
          <cell r="I19296">
            <v>9</v>
          </cell>
          <cell r="J19296">
            <v>24</v>
          </cell>
          <cell r="K19296">
            <v>24</v>
          </cell>
          <cell r="L19296">
            <v>11</v>
          </cell>
        </row>
        <row r="19297">
          <cell r="E19297">
            <v>38655</v>
          </cell>
          <cell r="F19297">
            <v>15</v>
          </cell>
          <cell r="G19297">
            <v>0</v>
          </cell>
          <cell r="H19297">
            <v>24</v>
          </cell>
          <cell r="I19297">
            <v>24</v>
          </cell>
          <cell r="J19297">
            <v>17</v>
          </cell>
          <cell r="K19297">
            <v>15</v>
          </cell>
          <cell r="L19297">
            <v>20</v>
          </cell>
        </row>
        <row r="19298">
          <cell r="E19298">
            <v>38656</v>
          </cell>
          <cell r="F19298">
            <v>7</v>
          </cell>
          <cell r="G19298">
            <v>6</v>
          </cell>
          <cell r="H19298">
            <v>6</v>
          </cell>
          <cell r="I19298">
            <v>7</v>
          </cell>
          <cell r="J19298">
            <v>9</v>
          </cell>
          <cell r="K19298">
            <v>7</v>
          </cell>
          <cell r="L19298">
            <v>9</v>
          </cell>
        </row>
        <row r="19299">
          <cell r="E19299">
            <v>38657</v>
          </cell>
          <cell r="F19299">
            <v>28</v>
          </cell>
          <cell r="G19299">
            <v>28</v>
          </cell>
          <cell r="H19299">
            <v>22</v>
          </cell>
          <cell r="I19299">
            <v>20</v>
          </cell>
          <cell r="J19299">
            <v>19</v>
          </cell>
          <cell r="K19299">
            <v>11</v>
          </cell>
          <cell r="L19299">
            <v>9</v>
          </cell>
        </row>
        <row r="19300">
          <cell r="E19300">
            <v>38658</v>
          </cell>
          <cell r="F19300">
            <v>19</v>
          </cell>
          <cell r="G19300">
            <v>17</v>
          </cell>
          <cell r="H19300">
            <v>13</v>
          </cell>
          <cell r="I19300">
            <v>11</v>
          </cell>
          <cell r="J19300">
            <v>9</v>
          </cell>
          <cell r="K19300">
            <v>11</v>
          </cell>
          <cell r="L19300">
            <v>0</v>
          </cell>
        </row>
        <row r="19301">
          <cell r="E19301">
            <v>38659</v>
          </cell>
          <cell r="F19301">
            <v>6</v>
          </cell>
          <cell r="G19301">
            <v>6</v>
          </cell>
          <cell r="H19301">
            <v>9</v>
          </cell>
          <cell r="I19301">
            <v>0</v>
          </cell>
          <cell r="J19301">
            <v>4</v>
          </cell>
          <cell r="K19301">
            <v>7</v>
          </cell>
          <cell r="L19301">
            <v>6</v>
          </cell>
        </row>
        <row r="19302">
          <cell r="E19302">
            <v>38660</v>
          </cell>
          <cell r="F19302">
            <v>13</v>
          </cell>
          <cell r="G19302">
            <v>7</v>
          </cell>
          <cell r="H19302">
            <v>13</v>
          </cell>
          <cell r="I19302">
            <v>17</v>
          </cell>
          <cell r="J19302">
            <v>15</v>
          </cell>
          <cell r="K19302">
            <v>9</v>
          </cell>
          <cell r="L19302">
            <v>9</v>
          </cell>
        </row>
        <row r="19303">
          <cell r="E19303">
            <v>38661</v>
          </cell>
          <cell r="F19303">
            <v>4</v>
          </cell>
          <cell r="G19303">
            <v>4</v>
          </cell>
          <cell r="H19303">
            <v>0</v>
          </cell>
          <cell r="I19303">
            <v>0</v>
          </cell>
          <cell r="J19303">
            <v>4</v>
          </cell>
          <cell r="K19303">
            <v>0</v>
          </cell>
          <cell r="L19303">
            <v>0</v>
          </cell>
        </row>
        <row r="19304">
          <cell r="E19304">
            <v>38662</v>
          </cell>
          <cell r="F19304">
            <v>4</v>
          </cell>
          <cell r="G19304">
            <v>9</v>
          </cell>
          <cell r="H19304">
            <v>4</v>
          </cell>
          <cell r="I19304">
            <v>4</v>
          </cell>
          <cell r="J19304">
            <v>7</v>
          </cell>
          <cell r="K19304">
            <v>4</v>
          </cell>
          <cell r="L19304">
            <v>0</v>
          </cell>
        </row>
        <row r="19305">
          <cell r="E19305">
            <v>38663</v>
          </cell>
          <cell r="F19305">
            <v>6</v>
          </cell>
          <cell r="G19305">
            <v>13</v>
          </cell>
          <cell r="H19305">
            <v>11</v>
          </cell>
          <cell r="I19305">
            <v>13</v>
          </cell>
          <cell r="J19305">
            <v>7</v>
          </cell>
          <cell r="K19305">
            <v>11</v>
          </cell>
          <cell r="L19305">
            <v>7</v>
          </cell>
        </row>
        <row r="19306">
          <cell r="E19306">
            <v>38664</v>
          </cell>
          <cell r="F19306">
            <v>4</v>
          </cell>
          <cell r="G19306">
            <v>4</v>
          </cell>
          <cell r="H19306">
            <v>22</v>
          </cell>
          <cell r="I19306">
            <v>24</v>
          </cell>
          <cell r="J19306">
            <v>17</v>
          </cell>
          <cell r="K19306">
            <v>17</v>
          </cell>
          <cell r="L19306">
            <v>11</v>
          </cell>
        </row>
        <row r="19307">
          <cell r="E19307">
            <v>38665</v>
          </cell>
          <cell r="F19307">
            <v>24</v>
          </cell>
          <cell r="G19307">
            <v>20</v>
          </cell>
          <cell r="H19307">
            <v>19</v>
          </cell>
          <cell r="I19307">
            <v>6</v>
          </cell>
          <cell r="J19307">
            <v>7</v>
          </cell>
          <cell r="K19307">
            <v>6</v>
          </cell>
          <cell r="L19307">
            <v>17</v>
          </cell>
        </row>
        <row r="19308">
          <cell r="E19308">
            <v>38666</v>
          </cell>
          <cell r="F19308">
            <v>22</v>
          </cell>
          <cell r="G19308">
            <v>17</v>
          </cell>
          <cell r="H19308">
            <v>13</v>
          </cell>
          <cell r="I19308">
            <v>11</v>
          </cell>
          <cell r="J19308">
            <v>24</v>
          </cell>
          <cell r="K19308">
            <v>13</v>
          </cell>
          <cell r="L19308">
            <v>15</v>
          </cell>
        </row>
        <row r="19309">
          <cell r="E19309">
            <v>38667</v>
          </cell>
          <cell r="F19309">
            <v>17</v>
          </cell>
          <cell r="G19309">
            <v>11</v>
          </cell>
          <cell r="H19309">
            <v>13</v>
          </cell>
          <cell r="I19309">
            <v>0</v>
          </cell>
          <cell r="J19309">
            <v>9</v>
          </cell>
          <cell r="K19309">
            <v>6</v>
          </cell>
          <cell r="L19309">
            <v>4</v>
          </cell>
        </row>
        <row r="19310">
          <cell r="E19310">
            <v>38668</v>
          </cell>
          <cell r="F19310">
            <v>0</v>
          </cell>
          <cell r="G19310">
            <v>7</v>
          </cell>
          <cell r="H19310">
            <v>0</v>
          </cell>
          <cell r="I19310">
            <v>9</v>
          </cell>
          <cell r="J19310">
            <v>11</v>
          </cell>
          <cell r="K19310">
            <v>11</v>
          </cell>
          <cell r="L19310">
            <v>9</v>
          </cell>
        </row>
        <row r="19311">
          <cell r="E19311">
            <v>38669</v>
          </cell>
          <cell r="F19311">
            <v>9</v>
          </cell>
          <cell r="G19311">
            <v>9</v>
          </cell>
          <cell r="H19311">
            <v>11</v>
          </cell>
          <cell r="I19311">
            <v>11</v>
          </cell>
          <cell r="J19311">
            <v>13</v>
          </cell>
          <cell r="K19311">
            <v>13</v>
          </cell>
          <cell r="L19311">
            <v>9</v>
          </cell>
        </row>
        <row r="19312">
          <cell r="E19312">
            <v>38670</v>
          </cell>
          <cell r="F19312">
            <v>19</v>
          </cell>
          <cell r="G19312">
            <v>17</v>
          </cell>
          <cell r="H19312">
            <v>15</v>
          </cell>
          <cell r="I19312">
            <v>20</v>
          </cell>
          <cell r="J19312">
            <v>22</v>
          </cell>
          <cell r="K19312">
            <v>28</v>
          </cell>
          <cell r="L19312">
            <v>37</v>
          </cell>
        </row>
        <row r="19313">
          <cell r="E19313">
            <v>38671</v>
          </cell>
          <cell r="F19313">
            <v>7</v>
          </cell>
          <cell r="G19313">
            <v>7</v>
          </cell>
          <cell r="H19313">
            <v>6</v>
          </cell>
          <cell r="I19313">
            <v>9</v>
          </cell>
          <cell r="J19313">
            <v>0</v>
          </cell>
          <cell r="K19313">
            <v>6</v>
          </cell>
          <cell r="L19313">
            <v>0</v>
          </cell>
        </row>
        <row r="19314">
          <cell r="E19314">
            <v>38672</v>
          </cell>
          <cell r="F19314">
            <v>13</v>
          </cell>
          <cell r="G19314">
            <v>9</v>
          </cell>
          <cell r="H19314">
            <v>13</v>
          </cell>
          <cell r="I19314">
            <v>15</v>
          </cell>
          <cell r="J19314">
            <v>11</v>
          </cell>
          <cell r="K19314">
            <v>33</v>
          </cell>
          <cell r="L19314">
            <v>28</v>
          </cell>
        </row>
        <row r="19315">
          <cell r="E19315">
            <v>38673</v>
          </cell>
          <cell r="F19315">
            <v>7</v>
          </cell>
          <cell r="G19315">
            <v>9</v>
          </cell>
          <cell r="H19315">
            <v>7</v>
          </cell>
          <cell r="I19315">
            <v>11</v>
          </cell>
          <cell r="J19315">
            <v>6</v>
          </cell>
          <cell r="K19315">
            <v>11</v>
          </cell>
          <cell r="L19315">
            <v>4</v>
          </cell>
        </row>
        <row r="19316">
          <cell r="E19316">
            <v>38674</v>
          </cell>
          <cell r="F19316">
            <v>32</v>
          </cell>
          <cell r="G19316">
            <v>33</v>
          </cell>
          <cell r="H19316">
            <v>32</v>
          </cell>
          <cell r="I19316">
            <v>26</v>
          </cell>
          <cell r="J19316">
            <v>19</v>
          </cell>
          <cell r="K19316">
            <v>26</v>
          </cell>
          <cell r="L19316">
            <v>30</v>
          </cell>
        </row>
        <row r="19317">
          <cell r="E19317">
            <v>38675</v>
          </cell>
          <cell r="F19317">
            <v>4</v>
          </cell>
          <cell r="G19317">
            <v>13</v>
          </cell>
          <cell r="H19317">
            <v>11</v>
          </cell>
          <cell r="I19317">
            <v>6</v>
          </cell>
          <cell r="J19317">
            <v>11</v>
          </cell>
          <cell r="K19317">
            <v>0</v>
          </cell>
          <cell r="L19317">
            <v>7</v>
          </cell>
        </row>
        <row r="19318">
          <cell r="E19318">
            <v>38676</v>
          </cell>
          <cell r="F19318">
            <v>9</v>
          </cell>
          <cell r="G19318">
            <v>30</v>
          </cell>
          <cell r="H19318">
            <v>20</v>
          </cell>
          <cell r="I19318">
            <v>19</v>
          </cell>
          <cell r="J19318">
            <v>22</v>
          </cell>
          <cell r="K19318">
            <v>26</v>
          </cell>
          <cell r="L19318">
            <v>24</v>
          </cell>
        </row>
        <row r="19319">
          <cell r="E19319">
            <v>38677</v>
          </cell>
          <cell r="F19319">
            <v>4</v>
          </cell>
          <cell r="G19319">
            <v>0</v>
          </cell>
          <cell r="H19319">
            <v>0</v>
          </cell>
          <cell r="I19319">
            <v>4</v>
          </cell>
          <cell r="J19319">
            <v>4</v>
          </cell>
          <cell r="K19319">
            <v>9</v>
          </cell>
          <cell r="L19319">
            <v>4</v>
          </cell>
        </row>
        <row r="19320">
          <cell r="E19320">
            <v>38678</v>
          </cell>
          <cell r="F19320">
            <v>37</v>
          </cell>
          <cell r="G19320">
            <v>32</v>
          </cell>
          <cell r="H19320">
            <v>30</v>
          </cell>
          <cell r="I19320">
            <v>32</v>
          </cell>
          <cell r="J19320">
            <v>32</v>
          </cell>
          <cell r="K19320">
            <v>35</v>
          </cell>
          <cell r="L19320">
            <v>30</v>
          </cell>
        </row>
        <row r="19321">
          <cell r="E19321">
            <v>38679</v>
          </cell>
          <cell r="F19321">
            <v>24</v>
          </cell>
          <cell r="G19321">
            <v>22</v>
          </cell>
          <cell r="H19321">
            <v>13</v>
          </cell>
          <cell r="I19321">
            <v>0</v>
          </cell>
          <cell r="J19321">
            <v>11</v>
          </cell>
          <cell r="K19321">
            <v>9</v>
          </cell>
          <cell r="L19321">
            <v>9</v>
          </cell>
        </row>
        <row r="19322">
          <cell r="E19322">
            <v>38680</v>
          </cell>
          <cell r="F19322">
            <v>0</v>
          </cell>
          <cell r="G19322">
            <v>0</v>
          </cell>
          <cell r="H19322">
            <v>0</v>
          </cell>
          <cell r="I19322">
            <v>4</v>
          </cell>
          <cell r="J19322">
            <v>11</v>
          </cell>
          <cell r="K19322">
            <v>0</v>
          </cell>
          <cell r="L19322">
            <v>11</v>
          </cell>
        </row>
        <row r="19323">
          <cell r="E19323">
            <v>38681</v>
          </cell>
          <cell r="F19323">
            <v>35</v>
          </cell>
          <cell r="G19323">
            <v>28</v>
          </cell>
          <cell r="H19323">
            <v>11</v>
          </cell>
          <cell r="I19323">
            <v>11</v>
          </cell>
          <cell r="J19323">
            <v>7</v>
          </cell>
          <cell r="K19323">
            <v>19</v>
          </cell>
          <cell r="L19323">
            <v>11</v>
          </cell>
        </row>
        <row r="19324">
          <cell r="E19324">
            <v>38682</v>
          </cell>
          <cell r="F19324">
            <v>4</v>
          </cell>
          <cell r="G19324">
            <v>6</v>
          </cell>
          <cell r="H19324">
            <v>4</v>
          </cell>
          <cell r="I19324">
            <v>4</v>
          </cell>
          <cell r="J19324">
            <v>7</v>
          </cell>
          <cell r="K19324">
            <v>0</v>
          </cell>
          <cell r="L19324">
            <v>6</v>
          </cell>
        </row>
        <row r="19325">
          <cell r="E19325">
            <v>38683</v>
          </cell>
          <cell r="F19325">
            <v>30</v>
          </cell>
          <cell r="G19325">
            <v>26</v>
          </cell>
          <cell r="H19325">
            <v>28</v>
          </cell>
          <cell r="I19325">
            <v>24</v>
          </cell>
          <cell r="J19325">
            <v>19</v>
          </cell>
          <cell r="K19325">
            <v>19</v>
          </cell>
          <cell r="L19325">
            <v>22</v>
          </cell>
        </row>
        <row r="19326">
          <cell r="E19326">
            <v>38684</v>
          </cell>
          <cell r="F19326">
            <v>11</v>
          </cell>
          <cell r="G19326">
            <v>11</v>
          </cell>
          <cell r="H19326">
            <v>13</v>
          </cell>
          <cell r="I19326">
            <v>9</v>
          </cell>
          <cell r="J19326">
            <v>13</v>
          </cell>
          <cell r="K19326">
            <v>4</v>
          </cell>
          <cell r="L19326">
            <v>4</v>
          </cell>
        </row>
        <row r="19327">
          <cell r="E19327">
            <v>38685</v>
          </cell>
          <cell r="F19327">
            <v>7</v>
          </cell>
          <cell r="G19327">
            <v>4</v>
          </cell>
          <cell r="H19327">
            <v>13</v>
          </cell>
          <cell r="I19327">
            <v>13</v>
          </cell>
          <cell r="J19327">
            <v>7</v>
          </cell>
          <cell r="K19327">
            <v>7</v>
          </cell>
          <cell r="L19327">
            <v>9</v>
          </cell>
        </row>
        <row r="19328">
          <cell r="E19328">
            <v>38686</v>
          </cell>
          <cell r="F19328">
            <v>11</v>
          </cell>
          <cell r="G19328">
            <v>9</v>
          </cell>
          <cell r="H19328">
            <v>9</v>
          </cell>
          <cell r="I19328">
            <v>9</v>
          </cell>
          <cell r="J19328">
            <v>9</v>
          </cell>
          <cell r="K19328">
            <v>9</v>
          </cell>
          <cell r="L19328">
            <v>13</v>
          </cell>
        </row>
        <row r="19329">
          <cell r="E19329">
            <v>38687</v>
          </cell>
          <cell r="F19329">
            <v>7</v>
          </cell>
          <cell r="G19329">
            <v>7</v>
          </cell>
          <cell r="H19329">
            <v>9</v>
          </cell>
          <cell r="I19329">
            <v>9</v>
          </cell>
          <cell r="J19329">
            <v>7</v>
          </cell>
          <cell r="K19329">
            <v>7</v>
          </cell>
          <cell r="L19329">
            <v>11</v>
          </cell>
        </row>
        <row r="19330">
          <cell r="E19330">
            <v>38688</v>
          </cell>
          <cell r="F19330">
            <v>20</v>
          </cell>
          <cell r="G19330">
            <v>22</v>
          </cell>
          <cell r="H19330">
            <v>22</v>
          </cell>
          <cell r="I19330">
            <v>19</v>
          </cell>
          <cell r="J19330">
            <v>22</v>
          </cell>
          <cell r="K19330">
            <v>19</v>
          </cell>
          <cell r="L19330">
            <v>17</v>
          </cell>
        </row>
        <row r="19331">
          <cell r="E19331">
            <v>38689</v>
          </cell>
          <cell r="F19331">
            <v>9</v>
          </cell>
          <cell r="G19331">
            <v>11</v>
          </cell>
          <cell r="H19331">
            <v>9</v>
          </cell>
          <cell r="I19331">
            <v>13</v>
          </cell>
          <cell r="J19331">
            <v>6</v>
          </cell>
          <cell r="K19331">
            <v>9</v>
          </cell>
          <cell r="L19331">
            <v>9</v>
          </cell>
        </row>
        <row r="19332">
          <cell r="E19332">
            <v>38690</v>
          </cell>
          <cell r="F19332">
            <v>7</v>
          </cell>
          <cell r="G19332">
            <v>4</v>
          </cell>
          <cell r="H19332">
            <v>9</v>
          </cell>
          <cell r="I19332">
            <v>11</v>
          </cell>
          <cell r="J19332">
            <v>11</v>
          </cell>
          <cell r="K19332">
            <v>11</v>
          </cell>
          <cell r="L19332">
            <v>11</v>
          </cell>
        </row>
        <row r="19333">
          <cell r="E19333">
            <v>38691</v>
          </cell>
          <cell r="F19333">
            <v>19</v>
          </cell>
          <cell r="G19333">
            <v>26</v>
          </cell>
          <cell r="H19333">
            <v>24</v>
          </cell>
          <cell r="I19333">
            <v>20</v>
          </cell>
          <cell r="J19333">
            <v>13</v>
          </cell>
          <cell r="K19333">
            <v>13</v>
          </cell>
          <cell r="L19333">
            <v>15</v>
          </cell>
        </row>
        <row r="19334">
          <cell r="E19334">
            <v>38692</v>
          </cell>
          <cell r="F19334">
            <v>4</v>
          </cell>
          <cell r="G19334">
            <v>0</v>
          </cell>
          <cell r="H19334">
            <v>0</v>
          </cell>
          <cell r="I19334">
            <v>6</v>
          </cell>
          <cell r="J19334">
            <v>4</v>
          </cell>
          <cell r="K19334">
            <v>0</v>
          </cell>
          <cell r="L19334">
            <v>4</v>
          </cell>
        </row>
        <row r="19335">
          <cell r="E19335">
            <v>38693</v>
          </cell>
          <cell r="F19335">
            <v>9</v>
          </cell>
          <cell r="G19335">
            <v>9</v>
          </cell>
          <cell r="H19335">
            <v>9</v>
          </cell>
          <cell r="I19335">
            <v>6</v>
          </cell>
          <cell r="J19335">
            <v>9</v>
          </cell>
          <cell r="K19335">
            <v>11</v>
          </cell>
          <cell r="L19335">
            <v>11</v>
          </cell>
        </row>
        <row r="19336">
          <cell r="E19336">
            <v>38694</v>
          </cell>
          <cell r="F19336">
            <v>0</v>
          </cell>
          <cell r="G19336">
            <v>0</v>
          </cell>
          <cell r="H19336">
            <v>4</v>
          </cell>
          <cell r="I19336">
            <v>19</v>
          </cell>
          <cell r="J19336">
            <v>20</v>
          </cell>
          <cell r="K19336">
            <v>35</v>
          </cell>
          <cell r="L19336">
            <v>22</v>
          </cell>
        </row>
        <row r="19337">
          <cell r="E19337">
            <v>38695</v>
          </cell>
          <cell r="F19337">
            <v>30</v>
          </cell>
          <cell r="G19337">
            <v>20</v>
          </cell>
          <cell r="H19337">
            <v>32</v>
          </cell>
          <cell r="I19337">
            <v>33</v>
          </cell>
          <cell r="J19337">
            <v>39</v>
          </cell>
          <cell r="K19337">
            <v>39</v>
          </cell>
          <cell r="L19337">
            <v>35</v>
          </cell>
        </row>
        <row r="19338">
          <cell r="E19338">
            <v>38696</v>
          </cell>
          <cell r="F19338">
            <v>22</v>
          </cell>
          <cell r="G19338">
            <v>20</v>
          </cell>
          <cell r="H19338">
            <v>6</v>
          </cell>
          <cell r="I19338">
            <v>7</v>
          </cell>
          <cell r="J19338">
            <v>6</v>
          </cell>
          <cell r="K19338">
            <v>30</v>
          </cell>
          <cell r="L19338">
            <v>28</v>
          </cell>
        </row>
        <row r="19339">
          <cell r="E19339">
            <v>38697</v>
          </cell>
          <cell r="F19339">
            <v>28</v>
          </cell>
          <cell r="G19339">
            <v>26</v>
          </cell>
          <cell r="H19339">
            <v>32</v>
          </cell>
          <cell r="I19339">
            <v>32</v>
          </cell>
          <cell r="J19339">
            <v>22</v>
          </cell>
          <cell r="K19339">
            <v>24</v>
          </cell>
          <cell r="L19339">
            <v>13</v>
          </cell>
        </row>
        <row r="19340">
          <cell r="E19340">
            <v>38698</v>
          </cell>
          <cell r="F19340">
            <v>6</v>
          </cell>
          <cell r="G19340">
            <v>32</v>
          </cell>
          <cell r="H19340">
            <v>22</v>
          </cell>
          <cell r="I19340">
            <v>24</v>
          </cell>
          <cell r="J19340">
            <v>24</v>
          </cell>
          <cell r="K19340">
            <v>24</v>
          </cell>
          <cell r="L19340">
            <v>7</v>
          </cell>
        </row>
        <row r="19341">
          <cell r="E19341">
            <v>38699</v>
          </cell>
          <cell r="F19341">
            <v>24</v>
          </cell>
          <cell r="G19341">
            <v>22</v>
          </cell>
          <cell r="H19341">
            <v>24</v>
          </cell>
          <cell r="I19341">
            <v>26</v>
          </cell>
          <cell r="J19341">
            <v>20</v>
          </cell>
          <cell r="K19341">
            <v>22</v>
          </cell>
          <cell r="L19341">
            <v>20</v>
          </cell>
        </row>
        <row r="19342">
          <cell r="E19342">
            <v>38700</v>
          </cell>
          <cell r="F19342">
            <v>32</v>
          </cell>
          <cell r="G19342">
            <v>35</v>
          </cell>
          <cell r="H19342">
            <v>26</v>
          </cell>
          <cell r="I19342">
            <v>15</v>
          </cell>
          <cell r="J19342">
            <v>20</v>
          </cell>
          <cell r="K19342">
            <v>20</v>
          </cell>
          <cell r="L19342">
            <v>17</v>
          </cell>
        </row>
        <row r="19343">
          <cell r="E19343">
            <v>38701</v>
          </cell>
          <cell r="F19343">
            <v>6</v>
          </cell>
          <cell r="G19343">
            <v>6</v>
          </cell>
          <cell r="H19343">
            <v>7</v>
          </cell>
          <cell r="I19343">
            <v>0</v>
          </cell>
          <cell r="J19343">
            <v>4</v>
          </cell>
          <cell r="K19343">
            <v>4</v>
          </cell>
          <cell r="L19343">
            <v>9</v>
          </cell>
        </row>
        <row r="19344">
          <cell r="E19344">
            <v>38702</v>
          </cell>
          <cell r="F19344">
            <v>7</v>
          </cell>
          <cell r="G19344">
            <v>9</v>
          </cell>
          <cell r="H19344">
            <v>9</v>
          </cell>
          <cell r="I19344">
            <v>9</v>
          </cell>
          <cell r="J19344">
            <v>9</v>
          </cell>
          <cell r="K19344">
            <v>11</v>
          </cell>
          <cell r="L19344">
            <v>7</v>
          </cell>
        </row>
        <row r="19345">
          <cell r="E19345">
            <v>38703</v>
          </cell>
          <cell r="F19345">
            <v>0</v>
          </cell>
          <cell r="G19345">
            <v>9</v>
          </cell>
          <cell r="H19345">
            <v>9</v>
          </cell>
          <cell r="I19345">
            <v>9</v>
          </cell>
          <cell r="J19345">
            <v>9</v>
          </cell>
          <cell r="K19345">
            <v>13</v>
          </cell>
          <cell r="L19345">
            <v>9</v>
          </cell>
        </row>
        <row r="19346">
          <cell r="E19346">
            <v>38704</v>
          </cell>
          <cell r="F19346">
            <v>15</v>
          </cell>
          <cell r="G19346">
            <v>11</v>
          </cell>
          <cell r="H19346">
            <v>9</v>
          </cell>
          <cell r="I19346">
            <v>13</v>
          </cell>
          <cell r="J19346">
            <v>13</v>
          </cell>
          <cell r="K19346">
            <v>11</v>
          </cell>
          <cell r="L19346">
            <v>15</v>
          </cell>
        </row>
        <row r="19347">
          <cell r="E19347">
            <v>38705</v>
          </cell>
          <cell r="F19347">
            <v>4</v>
          </cell>
          <cell r="G19347">
            <v>4</v>
          </cell>
          <cell r="H19347">
            <v>4</v>
          </cell>
          <cell r="I19347">
            <v>0</v>
          </cell>
          <cell r="J19347">
            <v>0</v>
          </cell>
          <cell r="K19347">
            <v>0</v>
          </cell>
          <cell r="L19347">
            <v>0</v>
          </cell>
        </row>
        <row r="19348">
          <cell r="E19348">
            <v>38706</v>
          </cell>
          <cell r="F19348">
            <v>9</v>
          </cell>
          <cell r="G19348">
            <v>7</v>
          </cell>
          <cell r="H19348">
            <v>7</v>
          </cell>
          <cell r="I19348">
            <v>13</v>
          </cell>
          <cell r="J19348">
            <v>7</v>
          </cell>
          <cell r="K19348">
            <v>24</v>
          </cell>
          <cell r="L19348">
            <v>17</v>
          </cell>
        </row>
        <row r="19349">
          <cell r="E19349">
            <v>38707</v>
          </cell>
          <cell r="F19349">
            <v>4</v>
          </cell>
          <cell r="G19349">
            <v>9</v>
          </cell>
          <cell r="H19349">
            <v>15</v>
          </cell>
          <cell r="I19349">
            <v>19</v>
          </cell>
          <cell r="J19349">
            <v>6</v>
          </cell>
          <cell r="K19349">
            <v>6</v>
          </cell>
          <cell r="L19349">
            <v>0</v>
          </cell>
        </row>
        <row r="19350">
          <cell r="E19350">
            <v>38708</v>
          </cell>
          <cell r="F19350">
            <v>7</v>
          </cell>
          <cell r="G19350">
            <v>4</v>
          </cell>
          <cell r="H19350">
            <v>6</v>
          </cell>
          <cell r="I19350">
            <v>0</v>
          </cell>
          <cell r="J19350">
            <v>9</v>
          </cell>
          <cell r="K19350">
            <v>7</v>
          </cell>
          <cell r="L19350">
            <v>0</v>
          </cell>
        </row>
        <row r="19351">
          <cell r="E19351">
            <v>38709</v>
          </cell>
          <cell r="F19351">
            <v>11</v>
          </cell>
          <cell r="G19351">
            <v>32</v>
          </cell>
          <cell r="H19351">
            <v>24</v>
          </cell>
          <cell r="I19351">
            <v>22</v>
          </cell>
          <cell r="J19351">
            <v>24</v>
          </cell>
          <cell r="K19351">
            <v>17</v>
          </cell>
          <cell r="L19351">
            <v>15</v>
          </cell>
        </row>
        <row r="19352">
          <cell r="E19352">
            <v>38710</v>
          </cell>
          <cell r="F19352">
            <v>9</v>
          </cell>
          <cell r="G19352">
            <v>11</v>
          </cell>
          <cell r="H19352">
            <v>7</v>
          </cell>
          <cell r="I19352">
            <v>6</v>
          </cell>
          <cell r="J19352">
            <v>7</v>
          </cell>
          <cell r="K19352">
            <v>7</v>
          </cell>
          <cell r="L19352">
            <v>7</v>
          </cell>
        </row>
        <row r="19353">
          <cell r="E19353">
            <v>38711</v>
          </cell>
          <cell r="F19353">
            <v>4</v>
          </cell>
          <cell r="G19353">
            <v>4</v>
          </cell>
          <cell r="H19353">
            <v>4</v>
          </cell>
          <cell r="I19353">
            <v>7</v>
          </cell>
          <cell r="J19353">
            <v>11</v>
          </cell>
          <cell r="K19353">
            <v>0</v>
          </cell>
          <cell r="L19353">
            <v>0</v>
          </cell>
        </row>
        <row r="19354">
          <cell r="E19354">
            <v>38712</v>
          </cell>
          <cell r="F19354">
            <v>11</v>
          </cell>
          <cell r="G19354">
            <v>15</v>
          </cell>
          <cell r="H19354">
            <v>9</v>
          </cell>
          <cell r="I19354">
            <v>7</v>
          </cell>
          <cell r="J19354">
            <v>7</v>
          </cell>
          <cell r="K19354">
            <v>7</v>
          </cell>
          <cell r="L19354">
            <v>15</v>
          </cell>
        </row>
        <row r="19355">
          <cell r="E19355">
            <v>38713</v>
          </cell>
          <cell r="F19355">
            <v>15</v>
          </cell>
          <cell r="G19355">
            <v>6</v>
          </cell>
          <cell r="H19355">
            <v>28</v>
          </cell>
          <cell r="I19355">
            <v>22</v>
          </cell>
          <cell r="J19355">
            <v>19</v>
          </cell>
          <cell r="K19355">
            <v>24</v>
          </cell>
          <cell r="L19355">
            <v>30</v>
          </cell>
        </row>
        <row r="19356">
          <cell r="E19356">
            <v>38714</v>
          </cell>
          <cell r="F19356">
            <v>9</v>
          </cell>
          <cell r="G19356">
            <v>9</v>
          </cell>
          <cell r="H19356">
            <v>9</v>
          </cell>
          <cell r="I19356">
            <v>9</v>
          </cell>
          <cell r="J19356">
            <v>7</v>
          </cell>
          <cell r="K19356">
            <v>17</v>
          </cell>
          <cell r="L19356">
            <v>4</v>
          </cell>
        </row>
        <row r="19357">
          <cell r="E19357">
            <v>38715</v>
          </cell>
          <cell r="F19357">
            <v>11</v>
          </cell>
          <cell r="G19357">
            <v>11</v>
          </cell>
          <cell r="H19357">
            <v>13</v>
          </cell>
          <cell r="I19357">
            <v>11</v>
          </cell>
          <cell r="J19357">
            <v>6</v>
          </cell>
          <cell r="K19357">
            <v>7</v>
          </cell>
          <cell r="L19357">
            <v>9</v>
          </cell>
        </row>
        <row r="19358">
          <cell r="E19358">
            <v>38716</v>
          </cell>
          <cell r="F19358">
            <v>4</v>
          </cell>
          <cell r="G19358">
            <v>6</v>
          </cell>
          <cell r="H19358">
            <v>4</v>
          </cell>
          <cell r="I19358">
            <v>6</v>
          </cell>
          <cell r="J19358">
            <v>0</v>
          </cell>
          <cell r="K19358">
            <v>0</v>
          </cell>
          <cell r="L19358">
            <v>7</v>
          </cell>
        </row>
        <row r="19359">
          <cell r="E19359">
            <v>38717</v>
          </cell>
          <cell r="F19359">
            <v>0</v>
          </cell>
          <cell r="G19359">
            <v>4</v>
          </cell>
          <cell r="H19359">
            <v>9</v>
          </cell>
          <cell r="I19359">
            <v>0</v>
          </cell>
          <cell r="J19359">
            <v>6</v>
          </cell>
          <cell r="K19359">
            <v>6</v>
          </cell>
          <cell r="L19359">
            <v>0</v>
          </cell>
        </row>
        <row r="19360">
          <cell r="E19360">
            <v>38718</v>
          </cell>
          <cell r="F19360">
            <v>0</v>
          </cell>
          <cell r="G19360">
            <v>9</v>
          </cell>
          <cell r="H19360">
            <v>0</v>
          </cell>
          <cell r="I19360">
            <v>4</v>
          </cell>
          <cell r="J19360">
            <v>0</v>
          </cell>
          <cell r="K19360">
            <v>4</v>
          </cell>
          <cell r="L19360">
            <v>0</v>
          </cell>
        </row>
        <row r="19361">
          <cell r="E19361">
            <v>38719</v>
          </cell>
          <cell r="F19361">
            <v>4</v>
          </cell>
          <cell r="G19361">
            <v>4</v>
          </cell>
          <cell r="H19361">
            <v>0</v>
          </cell>
          <cell r="I19361">
            <v>7</v>
          </cell>
          <cell r="J19361">
            <v>7</v>
          </cell>
          <cell r="K19361">
            <v>11</v>
          </cell>
          <cell r="L19361">
            <v>0</v>
          </cell>
        </row>
        <row r="19362">
          <cell r="E19362">
            <v>38720</v>
          </cell>
          <cell r="F19362">
            <v>6</v>
          </cell>
          <cell r="G19362">
            <v>0</v>
          </cell>
          <cell r="H19362">
            <v>6</v>
          </cell>
          <cell r="I19362">
            <v>0</v>
          </cell>
          <cell r="J19362">
            <v>11</v>
          </cell>
          <cell r="K19362">
            <v>0</v>
          </cell>
          <cell r="L19362">
            <v>6</v>
          </cell>
        </row>
        <row r="19363">
          <cell r="E19363">
            <v>38721</v>
          </cell>
          <cell r="F19363">
            <v>9</v>
          </cell>
          <cell r="G19363">
            <v>9</v>
          </cell>
          <cell r="H19363">
            <v>6</v>
          </cell>
          <cell r="I19363">
            <v>9</v>
          </cell>
          <cell r="J19363">
            <v>9</v>
          </cell>
          <cell r="K19363">
            <v>9</v>
          </cell>
          <cell r="L19363">
            <v>4</v>
          </cell>
        </row>
        <row r="19364">
          <cell r="E19364">
            <v>38722</v>
          </cell>
          <cell r="F19364">
            <v>6</v>
          </cell>
          <cell r="G19364">
            <v>9</v>
          </cell>
          <cell r="H19364">
            <v>15</v>
          </cell>
          <cell r="I19364">
            <v>6</v>
          </cell>
          <cell r="J19364">
            <v>7</v>
          </cell>
          <cell r="K19364">
            <v>0</v>
          </cell>
          <cell r="L19364">
            <v>7</v>
          </cell>
        </row>
        <row r="19365">
          <cell r="E19365">
            <v>38723</v>
          </cell>
          <cell r="F19365">
            <v>20</v>
          </cell>
          <cell r="G19365">
            <v>19</v>
          </cell>
          <cell r="H19365">
            <v>9</v>
          </cell>
          <cell r="I19365">
            <v>11</v>
          </cell>
          <cell r="J19365">
            <v>0</v>
          </cell>
          <cell r="K19365">
            <v>13</v>
          </cell>
          <cell r="L19365">
            <v>6</v>
          </cell>
        </row>
        <row r="19366">
          <cell r="E19366">
            <v>38724</v>
          </cell>
          <cell r="F19366">
            <v>26</v>
          </cell>
          <cell r="G19366">
            <v>22</v>
          </cell>
          <cell r="H19366">
            <v>7</v>
          </cell>
          <cell r="I19366">
            <v>13</v>
          </cell>
          <cell r="J19366">
            <v>20</v>
          </cell>
          <cell r="K19366">
            <v>20</v>
          </cell>
          <cell r="L19366">
            <v>17</v>
          </cell>
        </row>
        <row r="19367">
          <cell r="E19367">
            <v>38725</v>
          </cell>
          <cell r="F19367">
            <v>4</v>
          </cell>
          <cell r="G19367">
            <v>6</v>
          </cell>
          <cell r="H19367">
            <v>9</v>
          </cell>
          <cell r="I19367">
            <v>6</v>
          </cell>
          <cell r="J19367">
            <v>7</v>
          </cell>
          <cell r="K19367">
            <v>11</v>
          </cell>
          <cell r="L19367">
            <v>6</v>
          </cell>
        </row>
        <row r="19368">
          <cell r="E19368">
            <v>38726</v>
          </cell>
          <cell r="F19368">
            <v>9</v>
          </cell>
          <cell r="G19368">
            <v>11</v>
          </cell>
          <cell r="H19368">
            <v>24</v>
          </cell>
          <cell r="I19368">
            <v>19</v>
          </cell>
          <cell r="J19368">
            <v>17</v>
          </cell>
          <cell r="K19368">
            <v>30</v>
          </cell>
          <cell r="L19368">
            <v>19</v>
          </cell>
        </row>
        <row r="19369">
          <cell r="E19369">
            <v>38727</v>
          </cell>
          <cell r="F19369">
            <v>0</v>
          </cell>
          <cell r="G19369">
            <v>0</v>
          </cell>
          <cell r="H19369">
            <v>4</v>
          </cell>
          <cell r="I19369">
            <v>0</v>
          </cell>
          <cell r="J19369">
            <v>0</v>
          </cell>
          <cell r="K19369">
            <v>4</v>
          </cell>
          <cell r="L19369">
            <v>0</v>
          </cell>
        </row>
        <row r="19370">
          <cell r="E19370">
            <v>38728</v>
          </cell>
          <cell r="F19370">
            <v>7</v>
          </cell>
          <cell r="G19370">
            <v>4</v>
          </cell>
          <cell r="H19370">
            <v>0</v>
          </cell>
          <cell r="I19370">
            <v>7</v>
          </cell>
          <cell r="J19370">
            <v>9</v>
          </cell>
          <cell r="K19370">
            <v>0</v>
          </cell>
          <cell r="L19370">
            <v>0</v>
          </cell>
        </row>
        <row r="19371">
          <cell r="E19371">
            <v>38729</v>
          </cell>
          <cell r="F19371">
            <v>9</v>
          </cell>
          <cell r="G19371">
            <v>6</v>
          </cell>
          <cell r="H19371">
            <v>7</v>
          </cell>
          <cell r="I19371">
            <v>4</v>
          </cell>
          <cell r="J19371">
            <v>6</v>
          </cell>
          <cell r="K19371">
            <v>6</v>
          </cell>
          <cell r="L19371">
            <v>0</v>
          </cell>
        </row>
        <row r="19372">
          <cell r="E19372">
            <v>38730</v>
          </cell>
          <cell r="F19372">
            <v>4</v>
          </cell>
          <cell r="G19372">
            <v>6</v>
          </cell>
          <cell r="H19372">
            <v>0</v>
          </cell>
          <cell r="I19372">
            <v>7</v>
          </cell>
          <cell r="J19372">
            <v>6</v>
          </cell>
          <cell r="K19372">
            <v>0</v>
          </cell>
          <cell r="L19372">
            <v>4</v>
          </cell>
        </row>
        <row r="19373">
          <cell r="E19373">
            <v>38731</v>
          </cell>
          <cell r="F19373">
            <v>0</v>
          </cell>
          <cell r="G19373">
            <v>7</v>
          </cell>
          <cell r="H19373">
            <v>0</v>
          </cell>
          <cell r="I19373">
            <v>0</v>
          </cell>
          <cell r="J19373">
            <v>9</v>
          </cell>
          <cell r="K19373">
            <v>6</v>
          </cell>
          <cell r="L19373">
            <v>9</v>
          </cell>
        </row>
        <row r="19374">
          <cell r="E19374">
            <v>38732</v>
          </cell>
          <cell r="F19374">
            <v>9</v>
          </cell>
          <cell r="G19374">
            <v>4</v>
          </cell>
          <cell r="H19374">
            <v>17</v>
          </cell>
          <cell r="I19374">
            <v>15</v>
          </cell>
          <cell r="J19374">
            <v>15</v>
          </cell>
          <cell r="K19374">
            <v>19</v>
          </cell>
          <cell r="L19374">
            <v>19</v>
          </cell>
        </row>
        <row r="19375">
          <cell r="E19375">
            <v>38733</v>
          </cell>
          <cell r="F19375">
            <v>19</v>
          </cell>
          <cell r="G19375">
            <v>7</v>
          </cell>
          <cell r="H19375">
            <v>0</v>
          </cell>
          <cell r="I19375">
            <v>7</v>
          </cell>
          <cell r="J19375">
            <v>9</v>
          </cell>
          <cell r="K19375">
            <v>4</v>
          </cell>
          <cell r="L19375">
            <v>20</v>
          </cell>
        </row>
        <row r="19376">
          <cell r="E19376">
            <v>38734</v>
          </cell>
          <cell r="F19376">
            <v>4</v>
          </cell>
          <cell r="G19376">
            <v>6</v>
          </cell>
          <cell r="H19376">
            <v>9</v>
          </cell>
          <cell r="I19376">
            <v>4</v>
          </cell>
          <cell r="J19376">
            <v>7</v>
          </cell>
          <cell r="K19376">
            <v>6</v>
          </cell>
          <cell r="L19376">
            <v>11</v>
          </cell>
        </row>
        <row r="19377">
          <cell r="E19377">
            <v>38735</v>
          </cell>
          <cell r="F19377">
            <v>28</v>
          </cell>
          <cell r="G19377">
            <v>20</v>
          </cell>
          <cell r="H19377">
            <v>15</v>
          </cell>
          <cell r="I19377">
            <v>17</v>
          </cell>
          <cell r="J19377">
            <v>15</v>
          </cell>
          <cell r="K19377">
            <v>28</v>
          </cell>
          <cell r="L19377">
            <v>19</v>
          </cell>
        </row>
        <row r="19378">
          <cell r="E19378">
            <v>38736</v>
          </cell>
          <cell r="F19378">
            <v>13</v>
          </cell>
          <cell r="G19378">
            <v>4</v>
          </cell>
          <cell r="H19378">
            <v>4</v>
          </cell>
          <cell r="I19378">
            <v>0</v>
          </cell>
          <cell r="J19378">
            <v>9</v>
          </cell>
          <cell r="K19378">
            <v>9</v>
          </cell>
          <cell r="L19378">
            <v>13</v>
          </cell>
        </row>
        <row r="19379">
          <cell r="E19379">
            <v>38737</v>
          </cell>
          <cell r="F19379">
            <v>0</v>
          </cell>
          <cell r="G19379">
            <v>4</v>
          </cell>
          <cell r="H19379">
            <v>4</v>
          </cell>
          <cell r="I19379">
            <v>13</v>
          </cell>
          <cell r="J19379">
            <v>4</v>
          </cell>
          <cell r="K19379">
            <v>7</v>
          </cell>
          <cell r="L19379">
            <v>0</v>
          </cell>
        </row>
        <row r="19380">
          <cell r="E19380">
            <v>38738</v>
          </cell>
          <cell r="F19380">
            <v>4</v>
          </cell>
          <cell r="G19380">
            <v>0</v>
          </cell>
          <cell r="H19380">
            <v>4</v>
          </cell>
          <cell r="I19380">
            <v>7</v>
          </cell>
          <cell r="J19380">
            <v>7</v>
          </cell>
          <cell r="K19380">
            <v>9</v>
          </cell>
          <cell r="L19380">
            <v>0</v>
          </cell>
        </row>
        <row r="19381">
          <cell r="E19381">
            <v>38739</v>
          </cell>
          <cell r="F19381">
            <v>11</v>
          </cell>
          <cell r="G19381">
            <v>11</v>
          </cell>
          <cell r="H19381">
            <v>13</v>
          </cell>
          <cell r="I19381">
            <v>9</v>
          </cell>
          <cell r="J19381">
            <v>9</v>
          </cell>
          <cell r="K19381">
            <v>4</v>
          </cell>
          <cell r="L19381">
            <v>7</v>
          </cell>
        </row>
        <row r="19382">
          <cell r="E19382">
            <v>38740</v>
          </cell>
          <cell r="F19382">
            <v>35</v>
          </cell>
          <cell r="G19382">
            <v>41</v>
          </cell>
          <cell r="H19382">
            <v>41</v>
          </cell>
          <cell r="I19382">
            <v>33</v>
          </cell>
          <cell r="J19382">
            <v>44</v>
          </cell>
          <cell r="K19382">
            <v>43</v>
          </cell>
          <cell r="L19382">
            <v>35</v>
          </cell>
        </row>
        <row r="19383">
          <cell r="E19383">
            <v>38741</v>
          </cell>
          <cell r="F19383">
            <v>4</v>
          </cell>
          <cell r="G19383">
            <v>13</v>
          </cell>
          <cell r="H19383">
            <v>11</v>
          </cell>
          <cell r="I19383">
            <v>11</v>
          </cell>
          <cell r="J19383">
            <v>13</v>
          </cell>
          <cell r="K19383">
            <v>15</v>
          </cell>
          <cell r="L19383">
            <v>15</v>
          </cell>
        </row>
        <row r="19384">
          <cell r="E19384">
            <v>38742</v>
          </cell>
          <cell r="F19384">
            <v>9</v>
          </cell>
          <cell r="G19384">
            <v>4</v>
          </cell>
          <cell r="H19384">
            <v>9</v>
          </cell>
          <cell r="I19384">
            <v>9</v>
          </cell>
          <cell r="J19384">
            <v>6</v>
          </cell>
          <cell r="K19384">
            <v>6</v>
          </cell>
          <cell r="L19384">
            <v>4</v>
          </cell>
        </row>
        <row r="19385">
          <cell r="E19385">
            <v>38743</v>
          </cell>
          <cell r="F19385">
            <v>11</v>
          </cell>
          <cell r="G19385">
            <v>9</v>
          </cell>
          <cell r="H19385">
            <v>13</v>
          </cell>
          <cell r="I19385">
            <v>13</v>
          </cell>
          <cell r="J19385">
            <v>6</v>
          </cell>
          <cell r="K19385">
            <v>7</v>
          </cell>
          <cell r="L19385">
            <v>13</v>
          </cell>
        </row>
        <row r="19386">
          <cell r="E19386">
            <v>38744</v>
          </cell>
          <cell r="F19386">
            <v>4</v>
          </cell>
          <cell r="G19386">
            <v>9</v>
          </cell>
          <cell r="H19386">
            <v>7</v>
          </cell>
          <cell r="I19386">
            <v>4</v>
          </cell>
          <cell r="J19386">
            <v>6</v>
          </cell>
          <cell r="K19386">
            <v>13</v>
          </cell>
          <cell r="L19386">
            <v>7</v>
          </cell>
        </row>
        <row r="19387">
          <cell r="E19387">
            <v>38745</v>
          </cell>
          <cell r="F19387">
            <v>6</v>
          </cell>
          <cell r="G19387">
            <v>7</v>
          </cell>
          <cell r="H19387">
            <v>11</v>
          </cell>
          <cell r="I19387">
            <v>13</v>
          </cell>
          <cell r="J19387">
            <v>4</v>
          </cell>
          <cell r="K19387">
            <v>9</v>
          </cell>
          <cell r="L19387">
            <v>9</v>
          </cell>
        </row>
        <row r="19388">
          <cell r="E19388">
            <v>38746</v>
          </cell>
          <cell r="F19388">
            <v>28</v>
          </cell>
          <cell r="G19388">
            <v>22</v>
          </cell>
          <cell r="H19388">
            <v>17</v>
          </cell>
          <cell r="I19388">
            <v>15</v>
          </cell>
          <cell r="J19388">
            <v>13</v>
          </cell>
          <cell r="K19388">
            <v>20</v>
          </cell>
          <cell r="L19388">
            <v>26</v>
          </cell>
        </row>
        <row r="19389">
          <cell r="E19389">
            <v>38747</v>
          </cell>
          <cell r="F19389">
            <v>15</v>
          </cell>
          <cell r="G19389">
            <v>19</v>
          </cell>
          <cell r="H19389">
            <v>13</v>
          </cell>
          <cell r="I19389">
            <v>11</v>
          </cell>
          <cell r="J19389">
            <v>13</v>
          </cell>
          <cell r="K19389">
            <v>17</v>
          </cell>
          <cell r="L19389">
            <v>13</v>
          </cell>
        </row>
        <row r="19390">
          <cell r="E19390">
            <v>38748</v>
          </cell>
          <cell r="F19390">
            <v>9</v>
          </cell>
          <cell r="G19390">
            <v>0</v>
          </cell>
          <cell r="H19390">
            <v>6</v>
          </cell>
          <cell r="I19390">
            <v>0</v>
          </cell>
          <cell r="J19390">
            <v>4</v>
          </cell>
          <cell r="K19390">
            <v>6</v>
          </cell>
          <cell r="L19390">
            <v>7</v>
          </cell>
        </row>
        <row r="19391">
          <cell r="E19391">
            <v>38749</v>
          </cell>
          <cell r="F19391">
            <v>13</v>
          </cell>
          <cell r="G19391">
            <v>17</v>
          </cell>
          <cell r="H19391">
            <v>9</v>
          </cell>
          <cell r="I19391">
            <v>11</v>
          </cell>
          <cell r="J19391">
            <v>11</v>
          </cell>
          <cell r="K19391">
            <v>4</v>
          </cell>
          <cell r="L19391">
            <v>13</v>
          </cell>
        </row>
        <row r="19392">
          <cell r="E19392">
            <v>38750</v>
          </cell>
          <cell r="F19392">
            <v>17</v>
          </cell>
          <cell r="G19392">
            <v>13</v>
          </cell>
          <cell r="H19392">
            <v>4</v>
          </cell>
          <cell r="I19392">
            <v>13</v>
          </cell>
          <cell r="J19392">
            <v>7</v>
          </cell>
          <cell r="K19392">
            <v>6</v>
          </cell>
          <cell r="L19392">
            <v>7</v>
          </cell>
        </row>
        <row r="19393">
          <cell r="E19393">
            <v>38751</v>
          </cell>
          <cell r="F19393">
            <v>20</v>
          </cell>
          <cell r="G19393">
            <v>19</v>
          </cell>
          <cell r="H19393">
            <v>11</v>
          </cell>
          <cell r="I19393">
            <v>15</v>
          </cell>
          <cell r="J19393">
            <v>9</v>
          </cell>
          <cell r="K19393">
            <v>4</v>
          </cell>
          <cell r="L19393">
            <v>20</v>
          </cell>
        </row>
        <row r="19394">
          <cell r="E19394">
            <v>38752</v>
          </cell>
          <cell r="F19394">
            <v>9</v>
          </cell>
          <cell r="G19394">
            <v>13</v>
          </cell>
          <cell r="H19394">
            <v>15</v>
          </cell>
          <cell r="I19394">
            <v>7</v>
          </cell>
          <cell r="J19394">
            <v>13</v>
          </cell>
          <cell r="K19394">
            <v>13</v>
          </cell>
          <cell r="L19394">
            <v>19</v>
          </cell>
        </row>
        <row r="19395">
          <cell r="E19395">
            <v>38753</v>
          </cell>
          <cell r="F19395">
            <v>15</v>
          </cell>
          <cell r="G19395">
            <v>19</v>
          </cell>
          <cell r="H19395">
            <v>19</v>
          </cell>
          <cell r="I19395">
            <v>9</v>
          </cell>
          <cell r="J19395">
            <v>9</v>
          </cell>
          <cell r="K19395">
            <v>0</v>
          </cell>
          <cell r="L19395">
            <v>4</v>
          </cell>
        </row>
        <row r="19396">
          <cell r="E19396">
            <v>38754</v>
          </cell>
          <cell r="F19396">
            <v>15</v>
          </cell>
          <cell r="G19396">
            <v>11</v>
          </cell>
          <cell r="H19396">
            <v>13</v>
          </cell>
          <cell r="I19396">
            <v>9</v>
          </cell>
          <cell r="J19396">
            <v>7</v>
          </cell>
          <cell r="K19396">
            <v>4</v>
          </cell>
          <cell r="L19396">
            <v>9</v>
          </cell>
        </row>
        <row r="19397">
          <cell r="E19397">
            <v>38755</v>
          </cell>
          <cell r="F19397">
            <v>9</v>
          </cell>
          <cell r="G19397">
            <v>9</v>
          </cell>
          <cell r="H19397">
            <v>13</v>
          </cell>
          <cell r="I19397">
            <v>7</v>
          </cell>
          <cell r="J19397">
            <v>7</v>
          </cell>
          <cell r="K19397">
            <v>6</v>
          </cell>
          <cell r="L19397">
            <v>9</v>
          </cell>
        </row>
        <row r="19398">
          <cell r="E19398">
            <v>38756</v>
          </cell>
          <cell r="F19398">
            <v>32</v>
          </cell>
          <cell r="G19398">
            <v>26</v>
          </cell>
          <cell r="H19398">
            <v>28</v>
          </cell>
          <cell r="I19398">
            <v>13</v>
          </cell>
          <cell r="J19398">
            <v>7</v>
          </cell>
          <cell r="K19398">
            <v>13</v>
          </cell>
          <cell r="L19398">
            <v>11</v>
          </cell>
        </row>
        <row r="19399">
          <cell r="E19399">
            <v>38757</v>
          </cell>
          <cell r="F19399">
            <v>22</v>
          </cell>
          <cell r="G19399">
            <v>24</v>
          </cell>
          <cell r="H19399">
            <v>17</v>
          </cell>
          <cell r="I19399">
            <v>6</v>
          </cell>
          <cell r="J19399">
            <v>24</v>
          </cell>
          <cell r="K19399">
            <v>20</v>
          </cell>
          <cell r="L19399">
            <v>17</v>
          </cell>
        </row>
        <row r="19400">
          <cell r="E19400">
            <v>38758</v>
          </cell>
          <cell r="F19400">
            <v>17</v>
          </cell>
          <cell r="G19400">
            <v>19</v>
          </cell>
          <cell r="H19400">
            <v>17</v>
          </cell>
          <cell r="I19400">
            <v>13</v>
          </cell>
          <cell r="J19400">
            <v>15</v>
          </cell>
          <cell r="K19400">
            <v>13</v>
          </cell>
          <cell r="L19400">
            <v>13</v>
          </cell>
        </row>
        <row r="19401">
          <cell r="E19401">
            <v>38759</v>
          </cell>
          <cell r="F19401">
            <v>9</v>
          </cell>
          <cell r="G19401">
            <v>15</v>
          </cell>
          <cell r="H19401">
            <v>6</v>
          </cell>
          <cell r="I19401">
            <v>19</v>
          </cell>
          <cell r="J19401">
            <v>7</v>
          </cell>
          <cell r="K19401">
            <v>11</v>
          </cell>
          <cell r="L19401">
            <v>11</v>
          </cell>
        </row>
        <row r="19402">
          <cell r="E19402">
            <v>38760</v>
          </cell>
          <cell r="F19402">
            <v>4</v>
          </cell>
          <cell r="G19402">
            <v>7</v>
          </cell>
          <cell r="H19402">
            <v>4</v>
          </cell>
          <cell r="I19402">
            <v>9</v>
          </cell>
          <cell r="J19402">
            <v>9</v>
          </cell>
          <cell r="K19402">
            <v>0</v>
          </cell>
          <cell r="L19402">
            <v>9</v>
          </cell>
        </row>
        <row r="19403">
          <cell r="E19403">
            <v>38761</v>
          </cell>
          <cell r="F19403">
            <v>26</v>
          </cell>
          <cell r="G19403">
            <v>33</v>
          </cell>
          <cell r="H19403">
            <v>32</v>
          </cell>
          <cell r="I19403">
            <v>32</v>
          </cell>
          <cell r="J19403">
            <v>30</v>
          </cell>
          <cell r="K19403">
            <v>28</v>
          </cell>
          <cell r="L19403">
            <v>26</v>
          </cell>
        </row>
        <row r="19404">
          <cell r="E19404">
            <v>38762</v>
          </cell>
          <cell r="F19404">
            <v>15</v>
          </cell>
          <cell r="G19404">
            <v>17</v>
          </cell>
          <cell r="H19404">
            <v>9</v>
          </cell>
          <cell r="I19404">
            <v>11</v>
          </cell>
          <cell r="J19404">
            <v>9</v>
          </cell>
          <cell r="K19404">
            <v>13</v>
          </cell>
          <cell r="L19404">
            <v>15</v>
          </cell>
        </row>
        <row r="19405">
          <cell r="E19405">
            <v>38763</v>
          </cell>
          <cell r="F19405">
            <v>0</v>
          </cell>
          <cell r="G19405">
            <v>6</v>
          </cell>
          <cell r="H19405">
            <v>15</v>
          </cell>
          <cell r="I19405">
            <v>15</v>
          </cell>
          <cell r="J19405">
            <v>15</v>
          </cell>
          <cell r="K19405">
            <v>19</v>
          </cell>
          <cell r="L19405">
            <v>15</v>
          </cell>
        </row>
        <row r="19406">
          <cell r="E19406">
            <v>38764</v>
          </cell>
          <cell r="F19406">
            <v>28</v>
          </cell>
          <cell r="G19406">
            <v>22</v>
          </cell>
          <cell r="H19406">
            <v>28</v>
          </cell>
          <cell r="I19406">
            <v>22</v>
          </cell>
          <cell r="J19406">
            <v>15</v>
          </cell>
          <cell r="K19406">
            <v>19</v>
          </cell>
          <cell r="L19406">
            <v>17</v>
          </cell>
        </row>
        <row r="19407">
          <cell r="E19407">
            <v>38765</v>
          </cell>
          <cell r="F19407">
            <v>0</v>
          </cell>
          <cell r="G19407">
            <v>6</v>
          </cell>
          <cell r="H19407">
            <v>7</v>
          </cell>
          <cell r="I19407">
            <v>7</v>
          </cell>
          <cell r="J19407">
            <v>7</v>
          </cell>
          <cell r="K19407">
            <v>0</v>
          </cell>
          <cell r="L19407">
            <v>11</v>
          </cell>
        </row>
        <row r="19408">
          <cell r="E19408">
            <v>38766</v>
          </cell>
          <cell r="F19408">
            <v>17</v>
          </cell>
          <cell r="G19408">
            <v>11</v>
          </cell>
          <cell r="H19408">
            <v>6</v>
          </cell>
          <cell r="I19408">
            <v>0</v>
          </cell>
          <cell r="J19408">
            <v>13</v>
          </cell>
          <cell r="K19408">
            <v>15</v>
          </cell>
          <cell r="L19408">
            <v>11</v>
          </cell>
        </row>
        <row r="19409">
          <cell r="E19409">
            <v>38767</v>
          </cell>
          <cell r="F19409">
            <v>7</v>
          </cell>
          <cell r="G19409">
            <v>7</v>
          </cell>
          <cell r="H19409">
            <v>13</v>
          </cell>
          <cell r="I19409">
            <v>13</v>
          </cell>
          <cell r="J19409">
            <v>13</v>
          </cell>
          <cell r="K19409">
            <v>7</v>
          </cell>
          <cell r="L19409">
            <v>6</v>
          </cell>
        </row>
        <row r="19410">
          <cell r="E19410">
            <v>38768</v>
          </cell>
          <cell r="F19410">
            <v>13</v>
          </cell>
          <cell r="G19410">
            <v>9</v>
          </cell>
          <cell r="H19410">
            <v>7</v>
          </cell>
          <cell r="I19410">
            <v>9</v>
          </cell>
          <cell r="J19410">
            <v>7</v>
          </cell>
          <cell r="K19410">
            <v>4</v>
          </cell>
          <cell r="L19410">
            <v>0</v>
          </cell>
        </row>
        <row r="19411">
          <cell r="E19411">
            <v>38769</v>
          </cell>
          <cell r="F19411">
            <v>13</v>
          </cell>
          <cell r="G19411">
            <v>4</v>
          </cell>
          <cell r="H19411">
            <v>4</v>
          </cell>
          <cell r="I19411">
            <v>6</v>
          </cell>
          <cell r="J19411">
            <v>9</v>
          </cell>
          <cell r="K19411">
            <v>11</v>
          </cell>
          <cell r="L19411">
            <v>6</v>
          </cell>
        </row>
        <row r="19412">
          <cell r="E19412">
            <v>38770</v>
          </cell>
          <cell r="F19412">
            <v>9</v>
          </cell>
          <cell r="G19412">
            <v>9</v>
          </cell>
          <cell r="H19412">
            <v>6</v>
          </cell>
          <cell r="I19412">
            <v>9</v>
          </cell>
          <cell r="J19412">
            <v>7</v>
          </cell>
          <cell r="K19412">
            <v>0</v>
          </cell>
          <cell r="L19412">
            <v>11</v>
          </cell>
        </row>
        <row r="19413">
          <cell r="E19413">
            <v>38771</v>
          </cell>
          <cell r="F19413">
            <v>11</v>
          </cell>
          <cell r="G19413">
            <v>4</v>
          </cell>
          <cell r="H19413">
            <v>13</v>
          </cell>
          <cell r="I19413">
            <v>13</v>
          </cell>
          <cell r="J19413">
            <v>13</v>
          </cell>
          <cell r="K19413">
            <v>11</v>
          </cell>
          <cell r="L19413">
            <v>6</v>
          </cell>
        </row>
        <row r="19414">
          <cell r="E19414">
            <v>38772</v>
          </cell>
          <cell r="F19414">
            <v>0</v>
          </cell>
          <cell r="G19414">
            <v>4</v>
          </cell>
          <cell r="H19414">
            <v>0</v>
          </cell>
          <cell r="I19414">
            <v>9</v>
          </cell>
          <cell r="J19414">
            <v>4</v>
          </cell>
          <cell r="K19414">
            <v>11</v>
          </cell>
          <cell r="L19414">
            <v>7</v>
          </cell>
        </row>
        <row r="19415">
          <cell r="E19415">
            <v>38773</v>
          </cell>
          <cell r="F19415">
            <v>6</v>
          </cell>
          <cell r="G19415">
            <v>0</v>
          </cell>
          <cell r="H19415">
            <v>4</v>
          </cell>
          <cell r="I19415">
            <v>0</v>
          </cell>
          <cell r="J19415">
            <v>7</v>
          </cell>
          <cell r="K19415">
            <v>6</v>
          </cell>
          <cell r="L19415">
            <v>4</v>
          </cell>
        </row>
        <row r="19416">
          <cell r="E19416">
            <v>38774</v>
          </cell>
          <cell r="F19416">
            <v>13</v>
          </cell>
          <cell r="G19416">
            <v>11</v>
          </cell>
          <cell r="H19416">
            <v>13</v>
          </cell>
          <cell r="I19416">
            <v>15</v>
          </cell>
          <cell r="J19416">
            <v>17</v>
          </cell>
          <cell r="K19416">
            <v>13</v>
          </cell>
          <cell r="L19416">
            <v>13</v>
          </cell>
        </row>
        <row r="19417">
          <cell r="E19417">
            <v>38775</v>
          </cell>
          <cell r="F19417">
            <v>4</v>
          </cell>
          <cell r="G19417">
            <v>4</v>
          </cell>
          <cell r="H19417">
            <v>6</v>
          </cell>
          <cell r="I19417">
            <v>6</v>
          </cell>
          <cell r="J19417">
            <v>7</v>
          </cell>
          <cell r="K19417">
            <v>9</v>
          </cell>
          <cell r="L19417">
            <v>11</v>
          </cell>
        </row>
        <row r="19418">
          <cell r="E19418">
            <v>38776</v>
          </cell>
          <cell r="F19418">
            <v>22</v>
          </cell>
          <cell r="G19418">
            <v>46</v>
          </cell>
          <cell r="H19418">
            <v>22</v>
          </cell>
          <cell r="I19418">
            <v>22</v>
          </cell>
          <cell r="J19418">
            <v>26</v>
          </cell>
          <cell r="K19418">
            <v>20</v>
          </cell>
          <cell r="L19418">
            <v>19</v>
          </cell>
        </row>
        <row r="19419">
          <cell r="E19419">
            <v>38777</v>
          </cell>
          <cell r="F19419">
            <v>26</v>
          </cell>
          <cell r="G19419">
            <v>24</v>
          </cell>
          <cell r="H19419">
            <v>20</v>
          </cell>
          <cell r="I19419">
            <v>19</v>
          </cell>
          <cell r="J19419">
            <v>17</v>
          </cell>
          <cell r="K19419">
            <v>13</v>
          </cell>
          <cell r="L19419">
            <v>13</v>
          </cell>
        </row>
        <row r="19420">
          <cell r="E19420">
            <v>38778</v>
          </cell>
          <cell r="F19420">
            <v>7</v>
          </cell>
          <cell r="G19420">
            <v>9</v>
          </cell>
          <cell r="H19420">
            <v>4</v>
          </cell>
          <cell r="I19420">
            <v>0</v>
          </cell>
          <cell r="J19420">
            <v>0</v>
          </cell>
          <cell r="K19420">
            <v>4</v>
          </cell>
          <cell r="L19420">
            <v>11</v>
          </cell>
        </row>
        <row r="19421">
          <cell r="E19421">
            <v>38779</v>
          </cell>
          <cell r="F19421">
            <v>15</v>
          </cell>
          <cell r="G19421">
            <v>20</v>
          </cell>
          <cell r="H19421">
            <v>20</v>
          </cell>
          <cell r="I19421">
            <v>13</v>
          </cell>
          <cell r="J19421">
            <v>17</v>
          </cell>
          <cell r="K19421">
            <v>11</v>
          </cell>
          <cell r="L19421">
            <v>13</v>
          </cell>
        </row>
        <row r="19422">
          <cell r="E19422">
            <v>38780</v>
          </cell>
          <cell r="F19422">
            <v>6</v>
          </cell>
          <cell r="G19422">
            <v>6</v>
          </cell>
          <cell r="H19422">
            <v>7</v>
          </cell>
          <cell r="I19422">
            <v>6</v>
          </cell>
          <cell r="J19422">
            <v>6</v>
          </cell>
          <cell r="K19422">
            <v>6</v>
          </cell>
          <cell r="L19422">
            <v>6</v>
          </cell>
        </row>
        <row r="19423">
          <cell r="E19423">
            <v>38781</v>
          </cell>
          <cell r="F19423">
            <v>6</v>
          </cell>
          <cell r="G19423">
            <v>0</v>
          </cell>
          <cell r="H19423">
            <v>0</v>
          </cell>
          <cell r="I19423">
            <v>4</v>
          </cell>
          <cell r="J19423">
            <v>0</v>
          </cell>
          <cell r="K19423">
            <v>11</v>
          </cell>
          <cell r="L19423">
            <v>13</v>
          </cell>
        </row>
        <row r="19424">
          <cell r="E19424">
            <v>38782</v>
          </cell>
          <cell r="F19424">
            <v>6</v>
          </cell>
          <cell r="G19424">
            <v>6</v>
          </cell>
          <cell r="H19424">
            <v>6</v>
          </cell>
          <cell r="I19424">
            <v>7</v>
          </cell>
          <cell r="J19424">
            <v>11</v>
          </cell>
          <cell r="K19424">
            <v>7</v>
          </cell>
          <cell r="L19424">
            <v>0</v>
          </cell>
        </row>
        <row r="19425">
          <cell r="E19425">
            <v>38783</v>
          </cell>
          <cell r="F19425">
            <v>13</v>
          </cell>
          <cell r="G19425">
            <v>4</v>
          </cell>
          <cell r="H19425">
            <v>15</v>
          </cell>
          <cell r="I19425">
            <v>26</v>
          </cell>
          <cell r="J19425">
            <v>28</v>
          </cell>
          <cell r="K19425">
            <v>26</v>
          </cell>
          <cell r="L19425">
            <v>20</v>
          </cell>
        </row>
        <row r="19426">
          <cell r="E19426">
            <v>38784</v>
          </cell>
          <cell r="F19426">
            <v>22</v>
          </cell>
          <cell r="G19426">
            <v>28</v>
          </cell>
          <cell r="H19426">
            <v>28</v>
          </cell>
          <cell r="I19426">
            <v>22</v>
          </cell>
          <cell r="J19426">
            <v>24</v>
          </cell>
          <cell r="K19426">
            <v>11</v>
          </cell>
          <cell r="L19426">
            <v>15</v>
          </cell>
        </row>
        <row r="19427">
          <cell r="E19427">
            <v>38785</v>
          </cell>
          <cell r="F19427">
            <v>20</v>
          </cell>
          <cell r="G19427">
            <v>17</v>
          </cell>
          <cell r="H19427">
            <v>26</v>
          </cell>
          <cell r="I19427">
            <v>39</v>
          </cell>
          <cell r="J19427">
            <v>24</v>
          </cell>
          <cell r="K19427">
            <v>19</v>
          </cell>
          <cell r="L19427">
            <v>22</v>
          </cell>
        </row>
        <row r="19428">
          <cell r="E19428">
            <v>38786</v>
          </cell>
          <cell r="F19428">
            <v>11</v>
          </cell>
          <cell r="G19428">
            <v>17</v>
          </cell>
          <cell r="H19428">
            <v>15</v>
          </cell>
          <cell r="I19428">
            <v>13</v>
          </cell>
          <cell r="J19428">
            <v>15</v>
          </cell>
          <cell r="K19428">
            <v>13</v>
          </cell>
          <cell r="L19428">
            <v>15</v>
          </cell>
        </row>
        <row r="19429">
          <cell r="E19429">
            <v>38787</v>
          </cell>
          <cell r="F19429">
            <v>19</v>
          </cell>
          <cell r="G19429">
            <v>20</v>
          </cell>
          <cell r="H19429">
            <v>20</v>
          </cell>
          <cell r="I19429">
            <v>28</v>
          </cell>
          <cell r="J19429">
            <v>32</v>
          </cell>
          <cell r="K19429">
            <v>26</v>
          </cell>
          <cell r="L19429">
            <v>24</v>
          </cell>
        </row>
        <row r="19430">
          <cell r="E19430">
            <v>38788</v>
          </cell>
          <cell r="F19430">
            <v>24</v>
          </cell>
          <cell r="G19430">
            <v>20</v>
          </cell>
          <cell r="H19430">
            <v>17</v>
          </cell>
          <cell r="I19430">
            <v>15</v>
          </cell>
          <cell r="J19430">
            <v>17</v>
          </cell>
          <cell r="K19430">
            <v>13</v>
          </cell>
          <cell r="L19430">
            <v>13</v>
          </cell>
        </row>
        <row r="19431">
          <cell r="E19431">
            <v>38789</v>
          </cell>
          <cell r="F19431">
            <v>17</v>
          </cell>
          <cell r="G19431">
            <v>17</v>
          </cell>
          <cell r="H19431">
            <v>13</v>
          </cell>
          <cell r="I19431">
            <v>9</v>
          </cell>
          <cell r="J19431">
            <v>11</v>
          </cell>
          <cell r="K19431">
            <v>13</v>
          </cell>
          <cell r="L19431">
            <v>13</v>
          </cell>
        </row>
        <row r="19432">
          <cell r="E19432">
            <v>38790</v>
          </cell>
          <cell r="F19432">
            <v>6</v>
          </cell>
          <cell r="G19432">
            <v>0</v>
          </cell>
          <cell r="H19432">
            <v>0</v>
          </cell>
          <cell r="I19432">
            <v>0</v>
          </cell>
          <cell r="J19432">
            <v>7</v>
          </cell>
          <cell r="K19432">
            <v>7</v>
          </cell>
          <cell r="L19432">
            <v>0</v>
          </cell>
        </row>
        <row r="19433">
          <cell r="E19433">
            <v>38791</v>
          </cell>
          <cell r="F19433">
            <v>4</v>
          </cell>
          <cell r="G19433">
            <v>0</v>
          </cell>
          <cell r="H19433">
            <v>4</v>
          </cell>
          <cell r="I19433">
            <v>6</v>
          </cell>
          <cell r="J19433">
            <v>6</v>
          </cell>
          <cell r="K19433">
            <v>0</v>
          </cell>
          <cell r="L19433">
            <v>4</v>
          </cell>
        </row>
        <row r="19434">
          <cell r="E19434">
            <v>38792</v>
          </cell>
          <cell r="F19434">
            <v>7</v>
          </cell>
          <cell r="G19434">
            <v>11</v>
          </cell>
          <cell r="H19434">
            <v>7</v>
          </cell>
          <cell r="I19434">
            <v>7</v>
          </cell>
          <cell r="J19434">
            <v>6</v>
          </cell>
          <cell r="K19434">
            <v>6</v>
          </cell>
          <cell r="L19434">
            <v>7</v>
          </cell>
        </row>
        <row r="19435">
          <cell r="E19435">
            <v>38793</v>
          </cell>
          <cell r="F19435">
            <v>9</v>
          </cell>
          <cell r="G19435">
            <v>9</v>
          </cell>
          <cell r="H19435">
            <v>9</v>
          </cell>
          <cell r="I19435">
            <v>9</v>
          </cell>
          <cell r="J19435">
            <v>9</v>
          </cell>
          <cell r="K19435">
            <v>9</v>
          </cell>
          <cell r="L19435">
            <v>9</v>
          </cell>
        </row>
        <row r="19436">
          <cell r="E19436">
            <v>38794</v>
          </cell>
          <cell r="F19436">
            <v>24</v>
          </cell>
          <cell r="G19436">
            <v>15</v>
          </cell>
          <cell r="H19436">
            <v>17</v>
          </cell>
          <cell r="I19436">
            <v>20</v>
          </cell>
          <cell r="J19436">
            <v>15</v>
          </cell>
          <cell r="K19436">
            <v>11</v>
          </cell>
          <cell r="L19436">
            <v>11</v>
          </cell>
        </row>
        <row r="19437">
          <cell r="E19437">
            <v>38795</v>
          </cell>
          <cell r="F19437">
            <v>22</v>
          </cell>
          <cell r="G19437">
            <v>24</v>
          </cell>
          <cell r="H19437">
            <v>15</v>
          </cell>
          <cell r="I19437">
            <v>13</v>
          </cell>
          <cell r="J19437">
            <v>20</v>
          </cell>
          <cell r="K19437">
            <v>20</v>
          </cell>
          <cell r="L19437">
            <v>19</v>
          </cell>
        </row>
        <row r="19438">
          <cell r="E19438">
            <v>38796</v>
          </cell>
          <cell r="F19438">
            <v>11</v>
          </cell>
          <cell r="G19438">
            <v>6</v>
          </cell>
          <cell r="H19438">
            <v>7</v>
          </cell>
          <cell r="I19438">
            <v>9</v>
          </cell>
          <cell r="J19438">
            <v>6</v>
          </cell>
          <cell r="K19438">
            <v>7</v>
          </cell>
          <cell r="L19438">
            <v>7</v>
          </cell>
        </row>
        <row r="19439">
          <cell r="E19439">
            <v>38797</v>
          </cell>
          <cell r="F19439">
            <v>19</v>
          </cell>
          <cell r="G19439">
            <v>17</v>
          </cell>
          <cell r="H19439">
            <v>20</v>
          </cell>
          <cell r="I19439">
            <v>19</v>
          </cell>
          <cell r="J19439">
            <v>17</v>
          </cell>
          <cell r="K19439">
            <v>19</v>
          </cell>
          <cell r="L19439">
            <v>22</v>
          </cell>
        </row>
        <row r="19440">
          <cell r="E19440">
            <v>38798</v>
          </cell>
          <cell r="F19440">
            <v>15</v>
          </cell>
          <cell r="G19440">
            <v>11</v>
          </cell>
          <cell r="H19440">
            <v>11</v>
          </cell>
          <cell r="I19440">
            <v>13</v>
          </cell>
          <cell r="J19440">
            <v>9</v>
          </cell>
          <cell r="K19440">
            <v>6</v>
          </cell>
          <cell r="L19440">
            <v>7</v>
          </cell>
        </row>
        <row r="19441">
          <cell r="E19441">
            <v>38799</v>
          </cell>
          <cell r="F19441">
            <v>6</v>
          </cell>
          <cell r="G19441">
            <v>0</v>
          </cell>
          <cell r="H19441">
            <v>4</v>
          </cell>
          <cell r="I19441">
            <v>0</v>
          </cell>
          <cell r="J19441">
            <v>7</v>
          </cell>
          <cell r="K19441">
            <v>6</v>
          </cell>
          <cell r="L19441">
            <v>4</v>
          </cell>
        </row>
        <row r="19442">
          <cell r="E19442">
            <v>38800</v>
          </cell>
          <cell r="F19442">
            <v>6</v>
          </cell>
          <cell r="G19442">
            <v>0</v>
          </cell>
          <cell r="H19442">
            <v>0</v>
          </cell>
          <cell r="I19442">
            <v>7</v>
          </cell>
          <cell r="J19442">
            <v>6</v>
          </cell>
          <cell r="K19442">
            <v>11</v>
          </cell>
          <cell r="L19442">
            <v>6</v>
          </cell>
        </row>
        <row r="19443">
          <cell r="E19443">
            <v>38801</v>
          </cell>
          <cell r="F19443">
            <v>19</v>
          </cell>
          <cell r="G19443">
            <v>15</v>
          </cell>
          <cell r="H19443">
            <v>11</v>
          </cell>
          <cell r="I19443">
            <v>17</v>
          </cell>
          <cell r="J19443">
            <v>17</v>
          </cell>
          <cell r="K19443">
            <v>17</v>
          </cell>
          <cell r="L19443">
            <v>15</v>
          </cell>
        </row>
        <row r="19444">
          <cell r="E19444">
            <v>38802</v>
          </cell>
          <cell r="F19444">
            <v>15</v>
          </cell>
          <cell r="G19444">
            <v>17</v>
          </cell>
          <cell r="H19444">
            <v>26</v>
          </cell>
          <cell r="I19444">
            <v>26</v>
          </cell>
          <cell r="J19444">
            <v>28</v>
          </cell>
          <cell r="K19444">
            <v>19</v>
          </cell>
          <cell r="L19444">
            <v>22</v>
          </cell>
        </row>
        <row r="19445">
          <cell r="E19445">
            <v>38803</v>
          </cell>
          <cell r="F19445">
            <v>4</v>
          </cell>
          <cell r="G19445">
            <v>9</v>
          </cell>
          <cell r="H19445">
            <v>7</v>
          </cell>
          <cell r="I19445">
            <v>4</v>
          </cell>
          <cell r="J19445">
            <v>7</v>
          </cell>
          <cell r="K19445">
            <v>4</v>
          </cell>
          <cell r="L19445">
            <v>4</v>
          </cell>
        </row>
        <row r="19446">
          <cell r="E19446">
            <v>38804</v>
          </cell>
          <cell r="F19446">
            <v>6</v>
          </cell>
          <cell r="G19446">
            <v>0</v>
          </cell>
          <cell r="H19446">
            <v>7</v>
          </cell>
          <cell r="I19446">
            <v>13</v>
          </cell>
          <cell r="J19446">
            <v>4</v>
          </cell>
          <cell r="K19446">
            <v>6</v>
          </cell>
          <cell r="L19446">
            <v>9</v>
          </cell>
        </row>
        <row r="19447">
          <cell r="E19447">
            <v>38805</v>
          </cell>
          <cell r="F19447">
            <v>0</v>
          </cell>
          <cell r="G19447">
            <v>4</v>
          </cell>
          <cell r="H19447">
            <v>7</v>
          </cell>
          <cell r="I19447">
            <v>6</v>
          </cell>
          <cell r="J19447">
            <v>6</v>
          </cell>
          <cell r="K19447">
            <v>4</v>
          </cell>
          <cell r="L19447">
            <v>7</v>
          </cell>
        </row>
        <row r="19448">
          <cell r="E19448">
            <v>38806</v>
          </cell>
          <cell r="F19448">
            <v>17</v>
          </cell>
          <cell r="G19448">
            <v>15</v>
          </cell>
          <cell r="H19448">
            <v>15</v>
          </cell>
          <cell r="I19448">
            <v>20</v>
          </cell>
          <cell r="J19448">
            <v>15</v>
          </cell>
          <cell r="K19448">
            <v>15</v>
          </cell>
          <cell r="L19448">
            <v>20</v>
          </cell>
        </row>
        <row r="19449">
          <cell r="E19449">
            <v>38807</v>
          </cell>
          <cell r="F19449">
            <v>0</v>
          </cell>
          <cell r="G19449">
            <v>11</v>
          </cell>
          <cell r="H19449">
            <v>7</v>
          </cell>
          <cell r="I19449">
            <v>7</v>
          </cell>
          <cell r="J19449">
            <v>4</v>
          </cell>
          <cell r="K19449">
            <v>4</v>
          </cell>
          <cell r="L19449">
            <v>7</v>
          </cell>
        </row>
        <row r="19450">
          <cell r="E19450">
            <v>38808</v>
          </cell>
          <cell r="F19450">
            <v>11</v>
          </cell>
          <cell r="G19450">
            <v>13</v>
          </cell>
          <cell r="H19450">
            <v>6</v>
          </cell>
          <cell r="I19450">
            <v>0</v>
          </cell>
          <cell r="J19450">
            <v>6</v>
          </cell>
          <cell r="K19450">
            <v>11</v>
          </cell>
          <cell r="L19450">
            <v>17</v>
          </cell>
        </row>
        <row r="19451">
          <cell r="E19451">
            <v>38809</v>
          </cell>
          <cell r="F19451">
            <v>0</v>
          </cell>
          <cell r="G19451">
            <v>0</v>
          </cell>
          <cell r="H19451">
            <v>6</v>
          </cell>
          <cell r="I19451">
            <v>9</v>
          </cell>
          <cell r="J19451">
            <v>7</v>
          </cell>
          <cell r="K19451">
            <v>6</v>
          </cell>
          <cell r="L19451">
            <v>7</v>
          </cell>
        </row>
        <row r="19452">
          <cell r="E19452">
            <v>38810</v>
          </cell>
          <cell r="F19452">
            <v>7</v>
          </cell>
          <cell r="G19452">
            <v>0</v>
          </cell>
          <cell r="H19452">
            <v>6</v>
          </cell>
          <cell r="I19452">
            <v>6</v>
          </cell>
          <cell r="J19452">
            <v>15</v>
          </cell>
          <cell r="K19452">
            <v>13</v>
          </cell>
          <cell r="L19452">
            <v>15</v>
          </cell>
        </row>
        <row r="19453">
          <cell r="E19453">
            <v>38811</v>
          </cell>
          <cell r="F19453">
            <v>6</v>
          </cell>
          <cell r="G19453">
            <v>7</v>
          </cell>
          <cell r="H19453">
            <v>4</v>
          </cell>
          <cell r="I19453">
            <v>7</v>
          </cell>
          <cell r="J19453">
            <v>4</v>
          </cell>
          <cell r="K19453">
            <v>4</v>
          </cell>
          <cell r="L19453">
            <v>6</v>
          </cell>
        </row>
        <row r="19454">
          <cell r="E19454">
            <v>38812</v>
          </cell>
          <cell r="F19454">
            <v>0</v>
          </cell>
          <cell r="G19454">
            <v>7</v>
          </cell>
          <cell r="H19454">
            <v>4</v>
          </cell>
          <cell r="I19454">
            <v>6</v>
          </cell>
          <cell r="J19454">
            <v>9</v>
          </cell>
          <cell r="K19454">
            <v>9</v>
          </cell>
          <cell r="L19454">
            <v>9</v>
          </cell>
        </row>
        <row r="19455">
          <cell r="E19455">
            <v>38813</v>
          </cell>
          <cell r="F19455">
            <v>13</v>
          </cell>
          <cell r="G19455">
            <v>11</v>
          </cell>
          <cell r="H19455">
            <v>11</v>
          </cell>
          <cell r="I19455">
            <v>13</v>
          </cell>
          <cell r="J19455">
            <v>9</v>
          </cell>
          <cell r="K19455">
            <v>13</v>
          </cell>
          <cell r="L19455">
            <v>13</v>
          </cell>
        </row>
        <row r="19456">
          <cell r="E19456">
            <v>38814</v>
          </cell>
          <cell r="F19456">
            <v>22</v>
          </cell>
          <cell r="G19456">
            <v>20</v>
          </cell>
          <cell r="H19456">
            <v>13</v>
          </cell>
          <cell r="I19456">
            <v>11</v>
          </cell>
          <cell r="J19456">
            <v>9</v>
          </cell>
          <cell r="K19456">
            <v>6</v>
          </cell>
          <cell r="L19456">
            <v>9</v>
          </cell>
        </row>
        <row r="19457">
          <cell r="E19457">
            <v>38815</v>
          </cell>
          <cell r="F19457">
            <v>4</v>
          </cell>
          <cell r="G19457">
            <v>6</v>
          </cell>
          <cell r="H19457">
            <v>4</v>
          </cell>
          <cell r="I19457">
            <v>4</v>
          </cell>
          <cell r="J19457">
            <v>0</v>
          </cell>
          <cell r="K19457">
            <v>6</v>
          </cell>
          <cell r="L19457">
            <v>4</v>
          </cell>
        </row>
        <row r="19458">
          <cell r="E19458">
            <v>38816</v>
          </cell>
          <cell r="F19458">
            <v>9</v>
          </cell>
          <cell r="G19458">
            <v>7</v>
          </cell>
          <cell r="H19458">
            <v>9</v>
          </cell>
          <cell r="I19458">
            <v>7</v>
          </cell>
          <cell r="J19458">
            <v>4</v>
          </cell>
          <cell r="K19458">
            <v>7</v>
          </cell>
          <cell r="L19458">
            <v>20</v>
          </cell>
        </row>
        <row r="19459">
          <cell r="E19459">
            <v>38817</v>
          </cell>
          <cell r="F19459">
            <v>7</v>
          </cell>
          <cell r="G19459">
            <v>0</v>
          </cell>
          <cell r="H19459">
            <v>4</v>
          </cell>
          <cell r="I19459">
            <v>4</v>
          </cell>
          <cell r="J19459">
            <v>4</v>
          </cell>
          <cell r="K19459">
            <v>6</v>
          </cell>
          <cell r="L19459">
            <v>0</v>
          </cell>
        </row>
        <row r="19460">
          <cell r="E19460">
            <v>38818</v>
          </cell>
          <cell r="F19460">
            <v>13</v>
          </cell>
          <cell r="G19460">
            <v>9</v>
          </cell>
          <cell r="H19460">
            <v>7</v>
          </cell>
          <cell r="I19460">
            <v>6</v>
          </cell>
          <cell r="J19460">
            <v>9</v>
          </cell>
          <cell r="K19460">
            <v>7</v>
          </cell>
          <cell r="L19460">
            <v>11</v>
          </cell>
        </row>
        <row r="19461">
          <cell r="E19461">
            <v>38819</v>
          </cell>
          <cell r="F19461">
            <v>13</v>
          </cell>
          <cell r="G19461">
            <v>11</v>
          </cell>
          <cell r="H19461">
            <v>13</v>
          </cell>
          <cell r="I19461">
            <v>11</v>
          </cell>
          <cell r="J19461">
            <v>15</v>
          </cell>
          <cell r="K19461">
            <v>11</v>
          </cell>
          <cell r="L19461">
            <v>15</v>
          </cell>
        </row>
        <row r="19462">
          <cell r="E19462">
            <v>38820</v>
          </cell>
          <cell r="F19462">
            <v>43</v>
          </cell>
          <cell r="G19462">
            <v>26</v>
          </cell>
          <cell r="H19462">
            <v>13</v>
          </cell>
          <cell r="I19462">
            <v>9</v>
          </cell>
          <cell r="J19462">
            <v>0</v>
          </cell>
          <cell r="K19462">
            <v>6</v>
          </cell>
          <cell r="L19462">
            <v>11</v>
          </cell>
        </row>
        <row r="19463">
          <cell r="E19463">
            <v>38821</v>
          </cell>
          <cell r="F19463">
            <v>13</v>
          </cell>
          <cell r="G19463">
            <v>9</v>
          </cell>
          <cell r="H19463">
            <v>4</v>
          </cell>
          <cell r="I19463">
            <v>4</v>
          </cell>
          <cell r="J19463">
            <v>4</v>
          </cell>
          <cell r="K19463">
            <v>4</v>
          </cell>
          <cell r="L19463">
            <v>6</v>
          </cell>
        </row>
        <row r="19464">
          <cell r="E19464">
            <v>38822</v>
          </cell>
          <cell r="F19464">
            <v>19</v>
          </cell>
          <cell r="G19464">
            <v>33</v>
          </cell>
          <cell r="H19464">
            <v>20</v>
          </cell>
          <cell r="I19464">
            <v>26</v>
          </cell>
          <cell r="J19464">
            <v>24</v>
          </cell>
          <cell r="K19464">
            <v>24</v>
          </cell>
          <cell r="L19464">
            <v>22</v>
          </cell>
        </row>
        <row r="19465">
          <cell r="E19465">
            <v>38823</v>
          </cell>
          <cell r="F19465">
            <v>6</v>
          </cell>
          <cell r="G19465">
            <v>0</v>
          </cell>
          <cell r="H19465">
            <v>0</v>
          </cell>
          <cell r="I19465">
            <v>0</v>
          </cell>
          <cell r="J19465">
            <v>6</v>
          </cell>
          <cell r="K19465">
            <v>19</v>
          </cell>
          <cell r="L19465">
            <v>17</v>
          </cell>
        </row>
        <row r="19466">
          <cell r="E19466">
            <v>38824</v>
          </cell>
          <cell r="F19466">
            <v>7</v>
          </cell>
          <cell r="G19466">
            <v>9</v>
          </cell>
          <cell r="H19466">
            <v>6</v>
          </cell>
          <cell r="I19466">
            <v>17</v>
          </cell>
          <cell r="J19466">
            <v>4</v>
          </cell>
          <cell r="K19466">
            <v>7</v>
          </cell>
          <cell r="L19466">
            <v>4</v>
          </cell>
        </row>
        <row r="19467">
          <cell r="E19467">
            <v>38825</v>
          </cell>
          <cell r="F19467">
            <v>17</v>
          </cell>
          <cell r="G19467">
            <v>4</v>
          </cell>
          <cell r="H19467">
            <v>6</v>
          </cell>
          <cell r="I19467">
            <v>4</v>
          </cell>
          <cell r="J19467">
            <v>11</v>
          </cell>
          <cell r="K19467">
            <v>9</v>
          </cell>
          <cell r="L19467">
            <v>4</v>
          </cell>
        </row>
        <row r="19468">
          <cell r="E19468">
            <v>38826</v>
          </cell>
          <cell r="F19468">
            <v>7</v>
          </cell>
          <cell r="G19468">
            <v>6</v>
          </cell>
          <cell r="H19468">
            <v>4</v>
          </cell>
          <cell r="I19468">
            <v>6</v>
          </cell>
          <cell r="J19468">
            <v>0</v>
          </cell>
          <cell r="K19468">
            <v>9</v>
          </cell>
          <cell r="L19468">
            <v>0</v>
          </cell>
        </row>
        <row r="19469">
          <cell r="E19469">
            <v>38827</v>
          </cell>
          <cell r="F19469">
            <v>4</v>
          </cell>
          <cell r="G19469">
            <v>0</v>
          </cell>
          <cell r="H19469">
            <v>13</v>
          </cell>
          <cell r="I19469">
            <v>11</v>
          </cell>
          <cell r="J19469">
            <v>6</v>
          </cell>
          <cell r="K19469">
            <v>4</v>
          </cell>
          <cell r="L19469">
            <v>0</v>
          </cell>
        </row>
        <row r="19470">
          <cell r="E19470">
            <v>38828</v>
          </cell>
          <cell r="F19470">
            <v>0</v>
          </cell>
          <cell r="G19470">
            <v>4</v>
          </cell>
          <cell r="H19470">
            <v>13</v>
          </cell>
          <cell r="I19470">
            <v>9</v>
          </cell>
          <cell r="J19470">
            <v>7</v>
          </cell>
          <cell r="K19470">
            <v>4</v>
          </cell>
          <cell r="L19470">
            <v>6</v>
          </cell>
        </row>
        <row r="19471">
          <cell r="E19471">
            <v>38829</v>
          </cell>
          <cell r="F19471">
            <v>33</v>
          </cell>
          <cell r="G19471">
            <v>28</v>
          </cell>
          <cell r="H19471">
            <v>35</v>
          </cell>
          <cell r="I19471">
            <v>35</v>
          </cell>
          <cell r="J19471">
            <v>32</v>
          </cell>
          <cell r="K19471">
            <v>28</v>
          </cell>
          <cell r="L19471">
            <v>30</v>
          </cell>
        </row>
        <row r="19472">
          <cell r="E19472">
            <v>38830</v>
          </cell>
          <cell r="F19472">
            <v>19</v>
          </cell>
          <cell r="G19472">
            <v>13</v>
          </cell>
          <cell r="H19472">
            <v>9</v>
          </cell>
          <cell r="I19472">
            <v>7</v>
          </cell>
          <cell r="J19472">
            <v>0</v>
          </cell>
          <cell r="K19472">
            <v>7</v>
          </cell>
          <cell r="L19472">
            <v>4</v>
          </cell>
        </row>
        <row r="19473">
          <cell r="E19473">
            <v>38831</v>
          </cell>
          <cell r="F19473">
            <v>17</v>
          </cell>
          <cell r="G19473">
            <v>17</v>
          </cell>
          <cell r="H19473">
            <v>13</v>
          </cell>
          <cell r="I19473">
            <v>15</v>
          </cell>
          <cell r="J19473">
            <v>17</v>
          </cell>
          <cell r="K19473">
            <v>17</v>
          </cell>
          <cell r="L19473">
            <v>15</v>
          </cell>
        </row>
        <row r="19474">
          <cell r="E19474">
            <v>38832</v>
          </cell>
          <cell r="F19474">
            <v>28</v>
          </cell>
          <cell r="G19474">
            <v>24</v>
          </cell>
          <cell r="H19474">
            <v>20</v>
          </cell>
          <cell r="I19474">
            <v>15</v>
          </cell>
          <cell r="J19474">
            <v>15</v>
          </cell>
          <cell r="K19474">
            <v>11</v>
          </cell>
          <cell r="L19474">
            <v>13</v>
          </cell>
        </row>
        <row r="19475">
          <cell r="E19475">
            <v>38833</v>
          </cell>
          <cell r="F19475">
            <v>9</v>
          </cell>
          <cell r="G19475">
            <v>4</v>
          </cell>
          <cell r="H19475">
            <v>0</v>
          </cell>
          <cell r="I19475">
            <v>6</v>
          </cell>
          <cell r="J19475">
            <v>19</v>
          </cell>
          <cell r="K19475">
            <v>24</v>
          </cell>
          <cell r="L19475">
            <v>24</v>
          </cell>
        </row>
        <row r="19476">
          <cell r="E19476">
            <v>38834</v>
          </cell>
          <cell r="F19476">
            <v>24</v>
          </cell>
          <cell r="G19476">
            <v>15</v>
          </cell>
          <cell r="H19476">
            <v>13</v>
          </cell>
          <cell r="I19476">
            <v>15</v>
          </cell>
          <cell r="J19476">
            <v>17</v>
          </cell>
          <cell r="K19476">
            <v>15</v>
          </cell>
          <cell r="L19476">
            <v>15</v>
          </cell>
        </row>
        <row r="19477">
          <cell r="E19477">
            <v>38835</v>
          </cell>
          <cell r="F19477">
            <v>11</v>
          </cell>
          <cell r="G19477">
            <v>7</v>
          </cell>
          <cell r="H19477">
            <v>7</v>
          </cell>
          <cell r="I19477">
            <v>4</v>
          </cell>
          <cell r="J19477">
            <v>9</v>
          </cell>
          <cell r="K19477">
            <v>9</v>
          </cell>
          <cell r="L19477">
            <v>0</v>
          </cell>
        </row>
        <row r="19478">
          <cell r="E19478">
            <v>38836</v>
          </cell>
          <cell r="F19478">
            <v>22</v>
          </cell>
          <cell r="G19478">
            <v>17</v>
          </cell>
          <cell r="H19478">
            <v>17</v>
          </cell>
          <cell r="I19478">
            <v>15</v>
          </cell>
          <cell r="J19478">
            <v>6</v>
          </cell>
          <cell r="K19478">
            <v>7</v>
          </cell>
          <cell r="L19478">
            <v>4</v>
          </cell>
        </row>
        <row r="19479">
          <cell r="E19479">
            <v>38837</v>
          </cell>
          <cell r="F19479">
            <v>6</v>
          </cell>
          <cell r="G19479">
            <v>52</v>
          </cell>
          <cell r="H19479">
            <v>46</v>
          </cell>
          <cell r="I19479">
            <v>43</v>
          </cell>
          <cell r="J19479">
            <v>33</v>
          </cell>
          <cell r="K19479">
            <v>39</v>
          </cell>
          <cell r="L19479">
            <v>41</v>
          </cell>
        </row>
        <row r="19480">
          <cell r="E19480">
            <v>38838</v>
          </cell>
          <cell r="F19480">
            <v>6</v>
          </cell>
          <cell r="G19480">
            <v>4</v>
          </cell>
          <cell r="H19480">
            <v>0</v>
          </cell>
          <cell r="I19480">
            <v>0</v>
          </cell>
          <cell r="J19480">
            <v>0</v>
          </cell>
          <cell r="K19480">
            <v>4</v>
          </cell>
          <cell r="L19480">
            <v>7</v>
          </cell>
        </row>
        <row r="19481">
          <cell r="E19481">
            <v>38839</v>
          </cell>
          <cell r="F19481">
            <v>39</v>
          </cell>
          <cell r="G19481">
            <v>24</v>
          </cell>
          <cell r="H19481">
            <v>30</v>
          </cell>
          <cell r="I19481">
            <v>28</v>
          </cell>
          <cell r="J19481">
            <v>30</v>
          </cell>
          <cell r="K19481">
            <v>43</v>
          </cell>
          <cell r="L19481">
            <v>37</v>
          </cell>
        </row>
        <row r="19482">
          <cell r="E19482">
            <v>38840</v>
          </cell>
          <cell r="F19482">
            <v>20</v>
          </cell>
          <cell r="G19482">
            <v>17</v>
          </cell>
          <cell r="H19482">
            <v>13</v>
          </cell>
          <cell r="I19482">
            <v>26</v>
          </cell>
          <cell r="J19482">
            <v>22</v>
          </cell>
          <cell r="K19482">
            <v>24</v>
          </cell>
          <cell r="L19482">
            <v>24</v>
          </cell>
        </row>
        <row r="19483">
          <cell r="E19483">
            <v>38841</v>
          </cell>
          <cell r="F19483">
            <v>6</v>
          </cell>
          <cell r="G19483">
            <v>4</v>
          </cell>
          <cell r="H19483">
            <v>0</v>
          </cell>
          <cell r="I19483">
            <v>11</v>
          </cell>
          <cell r="J19483">
            <v>7</v>
          </cell>
          <cell r="K19483">
            <v>0</v>
          </cell>
          <cell r="L19483">
            <v>0</v>
          </cell>
        </row>
        <row r="19484">
          <cell r="E19484">
            <v>38842</v>
          </cell>
          <cell r="F19484">
            <v>9</v>
          </cell>
          <cell r="G19484">
            <v>4</v>
          </cell>
          <cell r="H19484">
            <v>4</v>
          </cell>
          <cell r="I19484">
            <v>4</v>
          </cell>
          <cell r="J19484">
            <v>6</v>
          </cell>
          <cell r="K19484">
            <v>6</v>
          </cell>
          <cell r="L19484">
            <v>7</v>
          </cell>
        </row>
        <row r="19485">
          <cell r="E19485">
            <v>38843</v>
          </cell>
          <cell r="F19485">
            <v>20</v>
          </cell>
          <cell r="G19485">
            <v>17</v>
          </cell>
          <cell r="H19485">
            <v>17</v>
          </cell>
          <cell r="I19485">
            <v>0</v>
          </cell>
          <cell r="J19485">
            <v>7</v>
          </cell>
          <cell r="K19485">
            <v>9</v>
          </cell>
          <cell r="L19485">
            <v>19</v>
          </cell>
        </row>
        <row r="19486">
          <cell r="E19486">
            <v>38844</v>
          </cell>
          <cell r="F19486">
            <v>15</v>
          </cell>
          <cell r="G19486">
            <v>4</v>
          </cell>
          <cell r="H19486">
            <v>0</v>
          </cell>
          <cell r="I19486">
            <v>7</v>
          </cell>
          <cell r="J19486">
            <v>7</v>
          </cell>
          <cell r="K19486">
            <v>4</v>
          </cell>
          <cell r="L19486">
            <v>6</v>
          </cell>
        </row>
        <row r="19487">
          <cell r="E19487">
            <v>38845</v>
          </cell>
          <cell r="F19487">
            <v>11</v>
          </cell>
          <cell r="G19487">
            <v>17</v>
          </cell>
          <cell r="H19487">
            <v>20</v>
          </cell>
          <cell r="I19487">
            <v>24</v>
          </cell>
          <cell r="J19487">
            <v>28</v>
          </cell>
          <cell r="K19487">
            <v>13</v>
          </cell>
          <cell r="L19487">
            <v>19</v>
          </cell>
        </row>
        <row r="19488">
          <cell r="E19488">
            <v>38846</v>
          </cell>
          <cell r="F19488">
            <v>19</v>
          </cell>
          <cell r="G19488">
            <v>19</v>
          </cell>
          <cell r="H19488">
            <v>17</v>
          </cell>
          <cell r="I19488">
            <v>20</v>
          </cell>
          <cell r="J19488">
            <v>17</v>
          </cell>
          <cell r="K19488">
            <v>17</v>
          </cell>
          <cell r="L19488">
            <v>17</v>
          </cell>
        </row>
        <row r="19489">
          <cell r="E19489">
            <v>38847</v>
          </cell>
          <cell r="F19489">
            <v>11</v>
          </cell>
          <cell r="G19489">
            <v>13</v>
          </cell>
          <cell r="H19489">
            <v>11</v>
          </cell>
          <cell r="I19489">
            <v>9</v>
          </cell>
          <cell r="J19489">
            <v>0</v>
          </cell>
          <cell r="K19489">
            <v>6</v>
          </cell>
          <cell r="L19489">
            <v>0</v>
          </cell>
        </row>
        <row r="19490">
          <cell r="E19490">
            <v>38848</v>
          </cell>
          <cell r="F19490">
            <v>9</v>
          </cell>
          <cell r="G19490">
            <v>7</v>
          </cell>
          <cell r="H19490">
            <v>4</v>
          </cell>
          <cell r="I19490">
            <v>13</v>
          </cell>
          <cell r="J19490">
            <v>15</v>
          </cell>
          <cell r="K19490">
            <v>15</v>
          </cell>
          <cell r="L19490">
            <v>7</v>
          </cell>
        </row>
        <row r="19491">
          <cell r="E19491">
            <v>38849</v>
          </cell>
          <cell r="F19491">
            <v>7</v>
          </cell>
          <cell r="G19491">
            <v>7</v>
          </cell>
          <cell r="H19491">
            <v>22</v>
          </cell>
          <cell r="I19491">
            <v>30</v>
          </cell>
          <cell r="J19491">
            <v>20</v>
          </cell>
          <cell r="K19491">
            <v>33</v>
          </cell>
          <cell r="L19491">
            <v>20</v>
          </cell>
        </row>
        <row r="19492">
          <cell r="E19492">
            <v>38850</v>
          </cell>
          <cell r="F19492">
            <v>26</v>
          </cell>
          <cell r="G19492">
            <v>17</v>
          </cell>
          <cell r="H19492">
            <v>13</v>
          </cell>
          <cell r="I19492">
            <v>13</v>
          </cell>
          <cell r="J19492">
            <v>13</v>
          </cell>
          <cell r="K19492">
            <v>7</v>
          </cell>
          <cell r="L19492">
            <v>7</v>
          </cell>
        </row>
        <row r="19493">
          <cell r="E19493">
            <v>38851</v>
          </cell>
          <cell r="F19493">
            <v>4</v>
          </cell>
          <cell r="G19493">
            <v>6</v>
          </cell>
          <cell r="H19493">
            <v>7</v>
          </cell>
          <cell r="I19493">
            <v>6</v>
          </cell>
          <cell r="J19493">
            <v>6</v>
          </cell>
          <cell r="K19493">
            <v>0</v>
          </cell>
          <cell r="L19493">
            <v>0</v>
          </cell>
        </row>
        <row r="19494">
          <cell r="E19494">
            <v>38852</v>
          </cell>
          <cell r="F19494">
            <v>11</v>
          </cell>
          <cell r="G19494">
            <v>4</v>
          </cell>
          <cell r="H19494">
            <v>9</v>
          </cell>
          <cell r="I19494">
            <v>4</v>
          </cell>
          <cell r="J19494">
            <v>4</v>
          </cell>
          <cell r="K19494">
            <v>6</v>
          </cell>
          <cell r="L19494">
            <v>0</v>
          </cell>
        </row>
        <row r="19495">
          <cell r="E19495">
            <v>38853</v>
          </cell>
          <cell r="F19495">
            <v>9</v>
          </cell>
          <cell r="G19495">
            <v>4</v>
          </cell>
          <cell r="H19495">
            <v>6</v>
          </cell>
          <cell r="I19495">
            <v>9</v>
          </cell>
          <cell r="J19495">
            <v>4</v>
          </cell>
          <cell r="K19495">
            <v>0</v>
          </cell>
          <cell r="L19495">
            <v>6</v>
          </cell>
        </row>
        <row r="19496">
          <cell r="E19496">
            <v>38854</v>
          </cell>
          <cell r="F19496">
            <v>11</v>
          </cell>
          <cell r="G19496">
            <v>9</v>
          </cell>
          <cell r="H19496">
            <v>4</v>
          </cell>
          <cell r="I19496">
            <v>6</v>
          </cell>
          <cell r="J19496">
            <v>4</v>
          </cell>
          <cell r="K19496">
            <v>11</v>
          </cell>
          <cell r="L19496">
            <v>4</v>
          </cell>
        </row>
        <row r="19497">
          <cell r="E19497">
            <v>38855</v>
          </cell>
          <cell r="F19497">
            <v>6</v>
          </cell>
          <cell r="G19497">
            <v>6</v>
          </cell>
          <cell r="H19497">
            <v>6</v>
          </cell>
          <cell r="I19497">
            <v>9</v>
          </cell>
          <cell r="J19497">
            <v>0</v>
          </cell>
          <cell r="K19497">
            <v>0</v>
          </cell>
          <cell r="L19497">
            <v>0</v>
          </cell>
        </row>
        <row r="19498">
          <cell r="E19498">
            <v>38856</v>
          </cell>
          <cell r="F19498">
            <v>0</v>
          </cell>
          <cell r="G19498">
            <v>4</v>
          </cell>
          <cell r="H19498">
            <v>17</v>
          </cell>
          <cell r="I19498">
            <v>4</v>
          </cell>
          <cell r="J19498">
            <v>11</v>
          </cell>
          <cell r="K19498">
            <v>9</v>
          </cell>
          <cell r="L19498">
            <v>7</v>
          </cell>
        </row>
        <row r="19499">
          <cell r="E19499">
            <v>38857</v>
          </cell>
          <cell r="F19499">
            <v>13</v>
          </cell>
          <cell r="G19499">
            <v>19</v>
          </cell>
          <cell r="H19499">
            <v>19</v>
          </cell>
          <cell r="I19499">
            <v>17</v>
          </cell>
          <cell r="J19499">
            <v>11</v>
          </cell>
          <cell r="K19499">
            <v>4</v>
          </cell>
          <cell r="L19499">
            <v>9</v>
          </cell>
        </row>
        <row r="19500">
          <cell r="E19500">
            <v>38858</v>
          </cell>
          <cell r="F19500">
            <v>11</v>
          </cell>
          <cell r="G19500">
            <v>7</v>
          </cell>
          <cell r="H19500">
            <v>11</v>
          </cell>
          <cell r="I19500">
            <v>6</v>
          </cell>
          <cell r="J19500">
            <v>7</v>
          </cell>
          <cell r="K19500">
            <v>0</v>
          </cell>
          <cell r="L19500">
            <v>0</v>
          </cell>
        </row>
        <row r="19501">
          <cell r="E19501">
            <v>38859</v>
          </cell>
          <cell r="F19501">
            <v>4</v>
          </cell>
          <cell r="G19501">
            <v>9</v>
          </cell>
          <cell r="H19501">
            <v>0</v>
          </cell>
          <cell r="I19501">
            <v>0</v>
          </cell>
          <cell r="J19501">
            <v>7</v>
          </cell>
          <cell r="K19501">
            <v>4</v>
          </cell>
          <cell r="L19501">
            <v>4</v>
          </cell>
        </row>
        <row r="19502">
          <cell r="E19502">
            <v>38860</v>
          </cell>
          <cell r="F19502">
            <v>19</v>
          </cell>
          <cell r="G19502">
            <v>13</v>
          </cell>
          <cell r="H19502">
            <v>13</v>
          </cell>
          <cell r="I19502">
            <v>11</v>
          </cell>
          <cell r="J19502">
            <v>6</v>
          </cell>
          <cell r="K19502">
            <v>0</v>
          </cell>
          <cell r="L19502">
            <v>11</v>
          </cell>
        </row>
        <row r="19503">
          <cell r="E19503">
            <v>38861</v>
          </cell>
          <cell r="F19503">
            <v>13</v>
          </cell>
          <cell r="G19503">
            <v>6</v>
          </cell>
          <cell r="H19503">
            <v>7</v>
          </cell>
          <cell r="I19503">
            <v>9</v>
          </cell>
          <cell r="J19503">
            <v>4</v>
          </cell>
          <cell r="K19503">
            <v>6</v>
          </cell>
          <cell r="L19503">
            <v>4</v>
          </cell>
        </row>
        <row r="19504">
          <cell r="E19504">
            <v>38862</v>
          </cell>
          <cell r="F19504">
            <v>19</v>
          </cell>
          <cell r="G19504">
            <v>11</v>
          </cell>
          <cell r="H19504">
            <v>9</v>
          </cell>
          <cell r="I19504">
            <v>9</v>
          </cell>
          <cell r="J19504">
            <v>11</v>
          </cell>
          <cell r="K19504">
            <v>11</v>
          </cell>
          <cell r="L19504">
            <v>24</v>
          </cell>
        </row>
        <row r="19505">
          <cell r="E19505">
            <v>38863</v>
          </cell>
          <cell r="F19505">
            <v>11</v>
          </cell>
          <cell r="G19505">
            <v>6</v>
          </cell>
          <cell r="H19505">
            <v>11</v>
          </cell>
          <cell r="I19505">
            <v>9</v>
          </cell>
          <cell r="J19505">
            <v>11</v>
          </cell>
          <cell r="K19505">
            <v>6</v>
          </cell>
          <cell r="L19505">
            <v>7</v>
          </cell>
        </row>
        <row r="19506">
          <cell r="E19506">
            <v>38864</v>
          </cell>
          <cell r="F19506">
            <v>13</v>
          </cell>
          <cell r="G19506">
            <v>19</v>
          </cell>
          <cell r="H19506">
            <v>19</v>
          </cell>
          <cell r="I19506">
            <v>17</v>
          </cell>
          <cell r="J19506">
            <v>15</v>
          </cell>
          <cell r="K19506">
            <v>11</v>
          </cell>
          <cell r="L19506">
            <v>22</v>
          </cell>
        </row>
        <row r="19507">
          <cell r="E19507">
            <v>38865</v>
          </cell>
          <cell r="F19507">
            <v>7</v>
          </cell>
          <cell r="G19507">
            <v>9</v>
          </cell>
          <cell r="H19507">
            <v>11</v>
          </cell>
          <cell r="I19507">
            <v>11</v>
          </cell>
          <cell r="J19507">
            <v>13</v>
          </cell>
          <cell r="K19507">
            <v>11</v>
          </cell>
          <cell r="L19507">
            <v>13</v>
          </cell>
        </row>
        <row r="19508">
          <cell r="E19508">
            <v>38866</v>
          </cell>
          <cell r="F19508">
            <v>11</v>
          </cell>
          <cell r="G19508">
            <v>9</v>
          </cell>
          <cell r="H19508">
            <v>4</v>
          </cell>
          <cell r="I19508">
            <v>4</v>
          </cell>
          <cell r="J19508">
            <v>7</v>
          </cell>
          <cell r="K19508">
            <v>6</v>
          </cell>
          <cell r="L19508">
            <v>4</v>
          </cell>
        </row>
        <row r="19509">
          <cell r="E19509">
            <v>38867</v>
          </cell>
          <cell r="F19509">
            <v>13</v>
          </cell>
          <cell r="G19509">
            <v>13</v>
          </cell>
          <cell r="H19509">
            <v>11</v>
          </cell>
          <cell r="I19509">
            <v>6</v>
          </cell>
          <cell r="J19509">
            <v>6</v>
          </cell>
          <cell r="K19509">
            <v>7</v>
          </cell>
          <cell r="L19509">
            <v>7</v>
          </cell>
        </row>
        <row r="19510">
          <cell r="E19510">
            <v>38868</v>
          </cell>
          <cell r="F19510">
            <v>0</v>
          </cell>
          <cell r="G19510">
            <v>4</v>
          </cell>
          <cell r="H19510">
            <v>9</v>
          </cell>
          <cell r="I19510">
            <v>7</v>
          </cell>
          <cell r="J19510">
            <v>4</v>
          </cell>
          <cell r="K19510">
            <v>6</v>
          </cell>
          <cell r="L19510">
            <v>0</v>
          </cell>
        </row>
        <row r="19511">
          <cell r="E19511">
            <v>38869</v>
          </cell>
          <cell r="F19511">
            <v>7</v>
          </cell>
          <cell r="G19511">
            <v>9</v>
          </cell>
          <cell r="H19511">
            <v>7</v>
          </cell>
          <cell r="I19511">
            <v>6</v>
          </cell>
          <cell r="J19511">
            <v>0</v>
          </cell>
          <cell r="K19511">
            <v>6</v>
          </cell>
          <cell r="L19511">
            <v>0</v>
          </cell>
        </row>
        <row r="19512">
          <cell r="E19512">
            <v>38870</v>
          </cell>
          <cell r="F19512">
            <v>11</v>
          </cell>
          <cell r="G19512">
            <v>9</v>
          </cell>
          <cell r="H19512">
            <v>11</v>
          </cell>
          <cell r="I19512">
            <v>15</v>
          </cell>
          <cell r="J19512">
            <v>9</v>
          </cell>
          <cell r="K19512">
            <v>11</v>
          </cell>
          <cell r="L19512">
            <v>11</v>
          </cell>
        </row>
        <row r="19513">
          <cell r="E19513">
            <v>38871</v>
          </cell>
          <cell r="F19513">
            <v>22</v>
          </cell>
          <cell r="G19513">
            <v>22</v>
          </cell>
          <cell r="H19513">
            <v>13</v>
          </cell>
          <cell r="I19513">
            <v>11</v>
          </cell>
          <cell r="J19513">
            <v>28</v>
          </cell>
          <cell r="K19513">
            <v>28</v>
          </cell>
          <cell r="L19513">
            <v>41</v>
          </cell>
        </row>
        <row r="19514">
          <cell r="E19514">
            <v>38872</v>
          </cell>
          <cell r="F19514">
            <v>0</v>
          </cell>
          <cell r="G19514">
            <v>11</v>
          </cell>
          <cell r="H19514">
            <v>11</v>
          </cell>
          <cell r="I19514">
            <v>9</v>
          </cell>
          <cell r="J19514">
            <v>9</v>
          </cell>
          <cell r="K19514">
            <v>11</v>
          </cell>
          <cell r="L19514">
            <v>6</v>
          </cell>
        </row>
        <row r="19515">
          <cell r="E19515">
            <v>38873</v>
          </cell>
          <cell r="F19515">
            <v>30</v>
          </cell>
          <cell r="G19515">
            <v>22</v>
          </cell>
          <cell r="H19515">
            <v>22</v>
          </cell>
          <cell r="I19515">
            <v>19</v>
          </cell>
          <cell r="J19515">
            <v>15</v>
          </cell>
          <cell r="K19515">
            <v>22</v>
          </cell>
          <cell r="L19515">
            <v>26</v>
          </cell>
        </row>
        <row r="19516">
          <cell r="E19516">
            <v>38874</v>
          </cell>
          <cell r="F19516">
            <v>7</v>
          </cell>
          <cell r="G19516">
            <v>11</v>
          </cell>
          <cell r="H19516">
            <v>4</v>
          </cell>
          <cell r="I19516">
            <v>11</v>
          </cell>
          <cell r="J19516">
            <v>7</v>
          </cell>
          <cell r="K19516">
            <v>0</v>
          </cell>
          <cell r="L19516">
            <v>0</v>
          </cell>
        </row>
        <row r="19517">
          <cell r="E19517">
            <v>38875</v>
          </cell>
          <cell r="F19517">
            <v>15</v>
          </cell>
          <cell r="G19517">
            <v>6</v>
          </cell>
          <cell r="H19517">
            <v>9</v>
          </cell>
          <cell r="I19517">
            <v>7</v>
          </cell>
          <cell r="J19517">
            <v>7</v>
          </cell>
          <cell r="K19517">
            <v>9</v>
          </cell>
          <cell r="L19517">
            <v>7</v>
          </cell>
        </row>
        <row r="19518">
          <cell r="E19518">
            <v>38876</v>
          </cell>
          <cell r="F19518">
            <v>19</v>
          </cell>
          <cell r="G19518">
            <v>19</v>
          </cell>
          <cell r="H19518">
            <v>7</v>
          </cell>
          <cell r="I19518">
            <v>6</v>
          </cell>
          <cell r="J19518">
            <v>7</v>
          </cell>
          <cell r="K19518">
            <v>9</v>
          </cell>
          <cell r="L19518">
            <v>7</v>
          </cell>
        </row>
        <row r="19519">
          <cell r="E19519">
            <v>38877</v>
          </cell>
          <cell r="F19519">
            <v>13</v>
          </cell>
          <cell r="G19519">
            <v>13</v>
          </cell>
          <cell r="H19519">
            <v>11</v>
          </cell>
          <cell r="I19519">
            <v>9</v>
          </cell>
          <cell r="J19519">
            <v>13</v>
          </cell>
          <cell r="K19519">
            <v>17</v>
          </cell>
          <cell r="L19519">
            <v>13</v>
          </cell>
        </row>
        <row r="19520">
          <cell r="E19520">
            <v>38878</v>
          </cell>
          <cell r="F19520">
            <v>15</v>
          </cell>
          <cell r="G19520">
            <v>17</v>
          </cell>
          <cell r="H19520">
            <v>17</v>
          </cell>
          <cell r="I19520">
            <v>13</v>
          </cell>
          <cell r="J19520">
            <v>15</v>
          </cell>
          <cell r="K19520">
            <v>15</v>
          </cell>
          <cell r="L19520">
            <v>11</v>
          </cell>
        </row>
        <row r="19521">
          <cell r="E19521">
            <v>38879</v>
          </cell>
          <cell r="F19521">
            <v>7</v>
          </cell>
          <cell r="G19521">
            <v>6</v>
          </cell>
          <cell r="H19521">
            <v>6</v>
          </cell>
          <cell r="I19521">
            <v>37</v>
          </cell>
          <cell r="J19521">
            <v>24</v>
          </cell>
          <cell r="K19521">
            <v>15</v>
          </cell>
          <cell r="L19521">
            <v>9</v>
          </cell>
        </row>
        <row r="19522">
          <cell r="E19522">
            <v>38880</v>
          </cell>
          <cell r="F19522">
            <v>13</v>
          </cell>
          <cell r="G19522">
            <v>11</v>
          </cell>
          <cell r="H19522">
            <v>13</v>
          </cell>
          <cell r="I19522">
            <v>9</v>
          </cell>
          <cell r="J19522">
            <v>7</v>
          </cell>
          <cell r="K19522">
            <v>11</v>
          </cell>
          <cell r="L19522">
            <v>9</v>
          </cell>
        </row>
        <row r="19523">
          <cell r="E19523">
            <v>38881</v>
          </cell>
          <cell r="F19523">
            <v>6</v>
          </cell>
          <cell r="G19523">
            <v>4</v>
          </cell>
          <cell r="H19523">
            <v>7</v>
          </cell>
          <cell r="I19523">
            <v>9</v>
          </cell>
          <cell r="J19523">
            <v>11</v>
          </cell>
          <cell r="K19523">
            <v>15</v>
          </cell>
          <cell r="L19523">
            <v>11</v>
          </cell>
        </row>
        <row r="19524">
          <cell r="E19524">
            <v>38882</v>
          </cell>
          <cell r="F19524">
            <v>41</v>
          </cell>
          <cell r="G19524">
            <v>4</v>
          </cell>
          <cell r="H19524">
            <v>19</v>
          </cell>
          <cell r="I19524">
            <v>11</v>
          </cell>
          <cell r="J19524">
            <v>15</v>
          </cell>
          <cell r="K19524">
            <v>0</v>
          </cell>
          <cell r="L19524">
            <v>13</v>
          </cell>
        </row>
        <row r="19525">
          <cell r="E19525">
            <v>38883</v>
          </cell>
          <cell r="F19525">
            <v>19</v>
          </cell>
          <cell r="G19525">
            <v>19</v>
          </cell>
          <cell r="H19525">
            <v>17</v>
          </cell>
          <cell r="I19525">
            <v>22</v>
          </cell>
          <cell r="J19525">
            <v>26</v>
          </cell>
          <cell r="K19525">
            <v>24</v>
          </cell>
          <cell r="L19525">
            <v>26</v>
          </cell>
        </row>
        <row r="19526">
          <cell r="E19526">
            <v>38884</v>
          </cell>
          <cell r="F19526">
            <v>32</v>
          </cell>
          <cell r="G19526">
            <v>26</v>
          </cell>
          <cell r="H19526">
            <v>20</v>
          </cell>
          <cell r="I19526">
            <v>26</v>
          </cell>
          <cell r="J19526">
            <v>19</v>
          </cell>
          <cell r="K19526">
            <v>20</v>
          </cell>
          <cell r="L19526">
            <v>22</v>
          </cell>
        </row>
        <row r="19527">
          <cell r="E19527">
            <v>38885</v>
          </cell>
          <cell r="F19527">
            <v>4</v>
          </cell>
          <cell r="G19527">
            <v>7</v>
          </cell>
          <cell r="H19527">
            <v>0</v>
          </cell>
          <cell r="I19527">
            <v>11</v>
          </cell>
          <cell r="J19527">
            <v>6</v>
          </cell>
          <cell r="K19527">
            <v>11</v>
          </cell>
          <cell r="L19527">
            <v>9</v>
          </cell>
        </row>
        <row r="19528">
          <cell r="E19528">
            <v>38886</v>
          </cell>
          <cell r="F19528">
            <v>20</v>
          </cell>
          <cell r="G19528">
            <v>15</v>
          </cell>
          <cell r="H19528">
            <v>13</v>
          </cell>
          <cell r="I19528">
            <v>17</v>
          </cell>
          <cell r="J19528">
            <v>17</v>
          </cell>
          <cell r="K19528">
            <v>9</v>
          </cell>
          <cell r="L19528">
            <v>11</v>
          </cell>
        </row>
        <row r="19529">
          <cell r="E19529">
            <v>38887</v>
          </cell>
          <cell r="F19529">
            <v>6</v>
          </cell>
          <cell r="G19529">
            <v>7</v>
          </cell>
          <cell r="H19529">
            <v>9</v>
          </cell>
          <cell r="I19529">
            <v>11</v>
          </cell>
          <cell r="J19529">
            <v>6</v>
          </cell>
          <cell r="K19529">
            <v>0</v>
          </cell>
          <cell r="L19529">
            <v>4</v>
          </cell>
        </row>
        <row r="19530">
          <cell r="E19530">
            <v>38888</v>
          </cell>
          <cell r="F19530">
            <v>7</v>
          </cell>
          <cell r="G19530">
            <v>11</v>
          </cell>
          <cell r="H19530">
            <v>13</v>
          </cell>
          <cell r="I19530">
            <v>17</v>
          </cell>
          <cell r="J19530">
            <v>15</v>
          </cell>
          <cell r="K19530">
            <v>15</v>
          </cell>
          <cell r="L19530">
            <v>9</v>
          </cell>
        </row>
        <row r="19531">
          <cell r="E19531">
            <v>38889</v>
          </cell>
          <cell r="F19531">
            <v>11</v>
          </cell>
          <cell r="G19531">
            <v>24</v>
          </cell>
          <cell r="H19531">
            <v>24</v>
          </cell>
          <cell r="I19531">
            <v>11</v>
          </cell>
          <cell r="J19531">
            <v>15</v>
          </cell>
          <cell r="K19531">
            <v>13</v>
          </cell>
          <cell r="L19531">
            <v>11</v>
          </cell>
        </row>
        <row r="19532">
          <cell r="E19532">
            <v>38890</v>
          </cell>
          <cell r="F19532">
            <v>9</v>
          </cell>
          <cell r="G19532">
            <v>6</v>
          </cell>
          <cell r="H19532">
            <v>0</v>
          </cell>
          <cell r="I19532">
            <v>7</v>
          </cell>
          <cell r="J19532">
            <v>9</v>
          </cell>
          <cell r="K19532">
            <v>0</v>
          </cell>
          <cell r="L19532">
            <v>0</v>
          </cell>
        </row>
        <row r="19533">
          <cell r="E19533">
            <v>38891</v>
          </cell>
          <cell r="F19533">
            <v>6</v>
          </cell>
          <cell r="G19533">
            <v>9</v>
          </cell>
          <cell r="H19533">
            <v>6</v>
          </cell>
          <cell r="I19533">
            <v>9</v>
          </cell>
          <cell r="J19533">
            <v>9</v>
          </cell>
          <cell r="K19533">
            <v>11</v>
          </cell>
          <cell r="L19533">
            <v>19</v>
          </cell>
        </row>
        <row r="19534">
          <cell r="E19534">
            <v>38892</v>
          </cell>
          <cell r="F19534">
            <v>7</v>
          </cell>
          <cell r="G19534">
            <v>0</v>
          </cell>
          <cell r="H19534">
            <v>0</v>
          </cell>
          <cell r="I19534">
            <v>6</v>
          </cell>
          <cell r="J19534">
            <v>4</v>
          </cell>
          <cell r="K19534">
            <v>4</v>
          </cell>
          <cell r="L19534">
            <v>9</v>
          </cell>
        </row>
        <row r="19535">
          <cell r="E19535">
            <v>38893</v>
          </cell>
          <cell r="F19535">
            <v>9</v>
          </cell>
          <cell r="G19535">
            <v>6</v>
          </cell>
          <cell r="H19535">
            <v>7</v>
          </cell>
          <cell r="I19535">
            <v>11</v>
          </cell>
          <cell r="J19535">
            <v>7</v>
          </cell>
          <cell r="K19535">
            <v>9</v>
          </cell>
          <cell r="L19535">
            <v>6</v>
          </cell>
        </row>
        <row r="19536">
          <cell r="E19536">
            <v>38894</v>
          </cell>
          <cell r="F19536">
            <v>4</v>
          </cell>
          <cell r="G19536">
            <v>6</v>
          </cell>
          <cell r="H19536">
            <v>6</v>
          </cell>
          <cell r="I19536">
            <v>4</v>
          </cell>
          <cell r="J19536">
            <v>0</v>
          </cell>
          <cell r="K19536">
            <v>4</v>
          </cell>
          <cell r="L19536">
            <v>7</v>
          </cell>
        </row>
        <row r="19537">
          <cell r="E19537">
            <v>38895</v>
          </cell>
          <cell r="F19537">
            <v>19</v>
          </cell>
          <cell r="G19537">
            <v>17</v>
          </cell>
          <cell r="H19537">
            <v>15</v>
          </cell>
          <cell r="I19537">
            <v>17</v>
          </cell>
          <cell r="J19537">
            <v>11</v>
          </cell>
          <cell r="K19537">
            <v>13</v>
          </cell>
          <cell r="L19537">
            <v>9</v>
          </cell>
        </row>
        <row r="19538">
          <cell r="E19538">
            <v>38896</v>
          </cell>
          <cell r="F19538">
            <v>9</v>
          </cell>
          <cell r="G19538">
            <v>13</v>
          </cell>
          <cell r="H19538">
            <v>15</v>
          </cell>
          <cell r="I19538">
            <v>15</v>
          </cell>
          <cell r="J19538">
            <v>9</v>
          </cell>
          <cell r="K19538">
            <v>9</v>
          </cell>
          <cell r="L19538">
            <v>0</v>
          </cell>
        </row>
        <row r="19539">
          <cell r="E19539">
            <v>38897</v>
          </cell>
          <cell r="F19539">
            <v>19</v>
          </cell>
          <cell r="G19539">
            <v>20</v>
          </cell>
          <cell r="H19539">
            <v>17</v>
          </cell>
          <cell r="I19539">
            <v>32</v>
          </cell>
          <cell r="J19539">
            <v>33</v>
          </cell>
          <cell r="K19539">
            <v>32</v>
          </cell>
          <cell r="L19539">
            <v>26</v>
          </cell>
        </row>
        <row r="19540">
          <cell r="E19540">
            <v>38898</v>
          </cell>
          <cell r="F19540">
            <v>9</v>
          </cell>
          <cell r="G19540">
            <v>11</v>
          </cell>
          <cell r="H19540">
            <v>6</v>
          </cell>
          <cell r="I19540">
            <v>7</v>
          </cell>
          <cell r="J19540">
            <v>7</v>
          </cell>
          <cell r="K19540">
            <v>6</v>
          </cell>
          <cell r="L19540">
            <v>7</v>
          </cell>
        </row>
        <row r="19541">
          <cell r="E19541">
            <v>38899</v>
          </cell>
          <cell r="F19541">
            <v>4</v>
          </cell>
          <cell r="G19541">
            <v>6</v>
          </cell>
          <cell r="H19541">
            <v>11</v>
          </cell>
          <cell r="I19541">
            <v>7</v>
          </cell>
          <cell r="J19541">
            <v>11</v>
          </cell>
          <cell r="K19541">
            <v>9</v>
          </cell>
          <cell r="L19541">
            <v>7</v>
          </cell>
        </row>
        <row r="19542">
          <cell r="E19542">
            <v>38900</v>
          </cell>
          <cell r="F19542">
            <v>9</v>
          </cell>
          <cell r="G19542">
            <v>6</v>
          </cell>
          <cell r="H19542">
            <v>0</v>
          </cell>
          <cell r="I19542">
            <v>4</v>
          </cell>
          <cell r="J19542">
            <v>9</v>
          </cell>
          <cell r="K19542">
            <v>6</v>
          </cell>
          <cell r="L19542">
            <v>13</v>
          </cell>
        </row>
        <row r="19543">
          <cell r="E19543">
            <v>38901</v>
          </cell>
          <cell r="F19543">
            <v>6</v>
          </cell>
          <cell r="G19543">
            <v>11</v>
          </cell>
          <cell r="H19543">
            <v>7</v>
          </cell>
          <cell r="I19543">
            <v>4</v>
          </cell>
          <cell r="J19543">
            <v>0</v>
          </cell>
          <cell r="K19543">
            <v>7</v>
          </cell>
          <cell r="L19543">
            <v>4</v>
          </cell>
        </row>
        <row r="19544">
          <cell r="E19544">
            <v>38902</v>
          </cell>
          <cell r="F19544">
            <v>7</v>
          </cell>
          <cell r="G19544">
            <v>0</v>
          </cell>
          <cell r="H19544">
            <v>0</v>
          </cell>
          <cell r="I19544">
            <v>6</v>
          </cell>
          <cell r="J19544">
            <v>6</v>
          </cell>
          <cell r="K19544">
            <v>4</v>
          </cell>
          <cell r="L19544">
            <v>0</v>
          </cell>
        </row>
        <row r="19545">
          <cell r="E19545">
            <v>38903</v>
          </cell>
          <cell r="F19545">
            <v>4</v>
          </cell>
          <cell r="G19545">
            <v>6</v>
          </cell>
          <cell r="H19545">
            <v>9</v>
          </cell>
          <cell r="I19545">
            <v>11</v>
          </cell>
          <cell r="J19545">
            <v>11</v>
          </cell>
          <cell r="K19545">
            <v>4</v>
          </cell>
          <cell r="L19545">
            <v>9</v>
          </cell>
        </row>
        <row r="19546">
          <cell r="E19546">
            <v>38904</v>
          </cell>
          <cell r="F19546">
            <v>20</v>
          </cell>
          <cell r="G19546">
            <v>11</v>
          </cell>
          <cell r="H19546">
            <v>0</v>
          </cell>
          <cell r="I19546">
            <v>0</v>
          </cell>
          <cell r="J19546">
            <v>22</v>
          </cell>
          <cell r="K19546">
            <v>26</v>
          </cell>
          <cell r="L19546">
            <v>17</v>
          </cell>
        </row>
        <row r="19547">
          <cell r="E19547">
            <v>38905</v>
          </cell>
          <cell r="F19547">
            <v>4</v>
          </cell>
          <cell r="G19547">
            <v>9</v>
          </cell>
          <cell r="H19547">
            <v>9</v>
          </cell>
          <cell r="I19547">
            <v>15</v>
          </cell>
          <cell r="J19547">
            <v>15</v>
          </cell>
          <cell r="K19547">
            <v>20</v>
          </cell>
          <cell r="L19547">
            <v>19</v>
          </cell>
        </row>
        <row r="19548">
          <cell r="E19548">
            <v>38906</v>
          </cell>
          <cell r="F19548">
            <v>19</v>
          </cell>
          <cell r="G19548">
            <v>17</v>
          </cell>
          <cell r="H19548">
            <v>13</v>
          </cell>
          <cell r="I19548">
            <v>13</v>
          </cell>
          <cell r="J19548">
            <v>6</v>
          </cell>
          <cell r="K19548">
            <v>9</v>
          </cell>
          <cell r="L19548">
            <v>6</v>
          </cell>
        </row>
        <row r="19549">
          <cell r="E19549">
            <v>38907</v>
          </cell>
          <cell r="F19549">
            <v>13</v>
          </cell>
          <cell r="G19549">
            <v>11</v>
          </cell>
          <cell r="H19549">
            <v>9</v>
          </cell>
          <cell r="I19549">
            <v>11</v>
          </cell>
          <cell r="J19549">
            <v>9</v>
          </cell>
          <cell r="K19549">
            <v>6</v>
          </cell>
          <cell r="L19549">
            <v>11</v>
          </cell>
        </row>
        <row r="19550">
          <cell r="E19550">
            <v>38908</v>
          </cell>
          <cell r="F19550">
            <v>6</v>
          </cell>
          <cell r="G19550">
            <v>6</v>
          </cell>
          <cell r="H19550">
            <v>9</v>
          </cell>
          <cell r="I19550">
            <v>11</v>
          </cell>
          <cell r="J19550">
            <v>6</v>
          </cell>
          <cell r="K19550">
            <v>4</v>
          </cell>
          <cell r="L19550">
            <v>9</v>
          </cell>
        </row>
        <row r="19551">
          <cell r="E19551">
            <v>38909</v>
          </cell>
          <cell r="F19551">
            <v>15</v>
          </cell>
          <cell r="G19551">
            <v>17</v>
          </cell>
          <cell r="H19551">
            <v>4</v>
          </cell>
          <cell r="I19551">
            <v>7</v>
          </cell>
          <cell r="J19551">
            <v>7</v>
          </cell>
          <cell r="K19551">
            <v>9</v>
          </cell>
          <cell r="L19551">
            <v>6</v>
          </cell>
        </row>
        <row r="19552">
          <cell r="E19552">
            <v>38910</v>
          </cell>
          <cell r="F19552">
            <v>11</v>
          </cell>
          <cell r="G19552">
            <v>7</v>
          </cell>
          <cell r="H19552">
            <v>15</v>
          </cell>
          <cell r="I19552">
            <v>11</v>
          </cell>
          <cell r="J19552">
            <v>11</v>
          </cell>
          <cell r="K19552">
            <v>4</v>
          </cell>
          <cell r="L19552">
            <v>7</v>
          </cell>
        </row>
        <row r="19553">
          <cell r="E19553">
            <v>38911</v>
          </cell>
          <cell r="F19553">
            <v>4</v>
          </cell>
          <cell r="G19553">
            <v>7</v>
          </cell>
          <cell r="H19553">
            <v>15</v>
          </cell>
          <cell r="I19553">
            <v>17</v>
          </cell>
          <cell r="J19553">
            <v>26</v>
          </cell>
          <cell r="K19553">
            <v>24</v>
          </cell>
          <cell r="L19553">
            <v>26</v>
          </cell>
        </row>
        <row r="19554">
          <cell r="E19554">
            <v>38912</v>
          </cell>
          <cell r="F19554">
            <v>19</v>
          </cell>
          <cell r="G19554">
            <v>9</v>
          </cell>
          <cell r="H19554">
            <v>9</v>
          </cell>
          <cell r="I19554">
            <v>11</v>
          </cell>
          <cell r="J19554">
            <v>0</v>
          </cell>
          <cell r="K19554">
            <v>7</v>
          </cell>
          <cell r="L19554">
            <v>4</v>
          </cell>
        </row>
        <row r="19555">
          <cell r="E19555">
            <v>38913</v>
          </cell>
          <cell r="F19555">
            <v>13</v>
          </cell>
          <cell r="G19555">
            <v>13</v>
          </cell>
          <cell r="H19555">
            <v>11</v>
          </cell>
          <cell r="I19555">
            <v>6</v>
          </cell>
          <cell r="J19555">
            <v>15</v>
          </cell>
          <cell r="K19555">
            <v>6</v>
          </cell>
          <cell r="L19555">
            <v>4</v>
          </cell>
        </row>
        <row r="19556">
          <cell r="E19556">
            <v>38914</v>
          </cell>
          <cell r="F19556">
            <v>13</v>
          </cell>
          <cell r="G19556">
            <v>9</v>
          </cell>
          <cell r="H19556">
            <v>19</v>
          </cell>
          <cell r="I19556">
            <v>17</v>
          </cell>
          <cell r="J19556">
            <v>19</v>
          </cell>
          <cell r="K19556">
            <v>17</v>
          </cell>
          <cell r="L19556">
            <v>13</v>
          </cell>
        </row>
        <row r="19557">
          <cell r="E19557">
            <v>38915</v>
          </cell>
          <cell r="F19557">
            <v>11</v>
          </cell>
          <cell r="G19557">
            <v>15</v>
          </cell>
          <cell r="H19557">
            <v>13</v>
          </cell>
          <cell r="I19557">
            <v>15</v>
          </cell>
          <cell r="J19557">
            <v>13</v>
          </cell>
          <cell r="K19557">
            <v>17</v>
          </cell>
          <cell r="L19557">
            <v>9</v>
          </cell>
        </row>
        <row r="19558">
          <cell r="E19558">
            <v>38916</v>
          </cell>
          <cell r="F19558">
            <v>30</v>
          </cell>
          <cell r="G19558">
            <v>26</v>
          </cell>
          <cell r="H19558">
            <v>22</v>
          </cell>
          <cell r="I19558">
            <v>20</v>
          </cell>
          <cell r="J19558">
            <v>15</v>
          </cell>
          <cell r="K19558">
            <v>15</v>
          </cell>
          <cell r="L19558">
            <v>13</v>
          </cell>
        </row>
        <row r="19559">
          <cell r="E19559">
            <v>38917</v>
          </cell>
          <cell r="F19559">
            <v>11</v>
          </cell>
          <cell r="G19559">
            <v>0</v>
          </cell>
          <cell r="H19559">
            <v>15</v>
          </cell>
          <cell r="I19559">
            <v>7</v>
          </cell>
          <cell r="J19559">
            <v>9</v>
          </cell>
          <cell r="K19559">
            <v>4</v>
          </cell>
          <cell r="L19559">
            <v>4</v>
          </cell>
        </row>
        <row r="19560">
          <cell r="E19560">
            <v>38918</v>
          </cell>
          <cell r="F19560">
            <v>9</v>
          </cell>
          <cell r="G19560">
            <v>11</v>
          </cell>
          <cell r="H19560">
            <v>9</v>
          </cell>
          <cell r="I19560">
            <v>4</v>
          </cell>
          <cell r="J19560">
            <v>13</v>
          </cell>
          <cell r="K19560">
            <v>7</v>
          </cell>
          <cell r="L19560">
            <v>11</v>
          </cell>
        </row>
        <row r="19561">
          <cell r="E19561">
            <v>38919</v>
          </cell>
          <cell r="F19561">
            <v>6</v>
          </cell>
          <cell r="G19561">
            <v>0</v>
          </cell>
          <cell r="H19561">
            <v>0</v>
          </cell>
          <cell r="I19561">
            <v>7</v>
          </cell>
          <cell r="J19561">
            <v>0</v>
          </cell>
          <cell r="K19561">
            <v>0</v>
          </cell>
          <cell r="L19561">
            <v>0</v>
          </cell>
        </row>
        <row r="19562">
          <cell r="E19562">
            <v>38920</v>
          </cell>
          <cell r="F19562">
            <v>6</v>
          </cell>
          <cell r="G19562">
            <v>7</v>
          </cell>
          <cell r="H19562">
            <v>11</v>
          </cell>
          <cell r="I19562">
            <v>6</v>
          </cell>
          <cell r="J19562">
            <v>7</v>
          </cell>
          <cell r="K19562">
            <v>0</v>
          </cell>
          <cell r="L19562">
            <v>0</v>
          </cell>
        </row>
        <row r="19563">
          <cell r="E19563">
            <v>38921</v>
          </cell>
          <cell r="F19563">
            <v>7</v>
          </cell>
          <cell r="G19563">
            <v>6</v>
          </cell>
          <cell r="H19563">
            <v>9</v>
          </cell>
          <cell r="I19563">
            <v>13</v>
          </cell>
          <cell r="J19563">
            <v>11</v>
          </cell>
          <cell r="K19563">
            <v>9</v>
          </cell>
          <cell r="L19563">
            <v>13</v>
          </cell>
        </row>
        <row r="19564">
          <cell r="E19564">
            <v>38922</v>
          </cell>
          <cell r="F19564">
            <v>13</v>
          </cell>
          <cell r="G19564">
            <v>6</v>
          </cell>
          <cell r="H19564">
            <v>4</v>
          </cell>
          <cell r="I19564">
            <v>0</v>
          </cell>
          <cell r="J19564">
            <v>0</v>
          </cell>
          <cell r="K19564">
            <v>4</v>
          </cell>
          <cell r="L19564">
            <v>7</v>
          </cell>
        </row>
        <row r="19565">
          <cell r="E19565">
            <v>38923</v>
          </cell>
          <cell r="F19565">
            <v>7</v>
          </cell>
          <cell r="G19565">
            <v>13</v>
          </cell>
          <cell r="H19565">
            <v>6</v>
          </cell>
          <cell r="I19565">
            <v>6</v>
          </cell>
          <cell r="J19565">
            <v>0</v>
          </cell>
          <cell r="K19565">
            <v>9</v>
          </cell>
          <cell r="L19565">
            <v>0</v>
          </cell>
        </row>
        <row r="19566">
          <cell r="E19566">
            <v>38924</v>
          </cell>
          <cell r="F19566">
            <v>9</v>
          </cell>
          <cell r="G19566">
            <v>7</v>
          </cell>
          <cell r="H19566">
            <v>15</v>
          </cell>
          <cell r="I19566">
            <v>9</v>
          </cell>
          <cell r="J19566">
            <v>7</v>
          </cell>
          <cell r="K19566">
            <v>4</v>
          </cell>
          <cell r="L19566">
            <v>0</v>
          </cell>
        </row>
        <row r="19567">
          <cell r="E19567">
            <v>38925</v>
          </cell>
          <cell r="F19567">
            <v>35</v>
          </cell>
          <cell r="G19567">
            <v>28</v>
          </cell>
          <cell r="H19567">
            <v>28</v>
          </cell>
          <cell r="I19567">
            <v>9</v>
          </cell>
          <cell r="J19567">
            <v>9</v>
          </cell>
          <cell r="K19567">
            <v>7</v>
          </cell>
          <cell r="L19567">
            <v>0</v>
          </cell>
        </row>
        <row r="19568">
          <cell r="E19568">
            <v>38926</v>
          </cell>
          <cell r="F19568">
            <v>22</v>
          </cell>
          <cell r="G19568">
            <v>11</v>
          </cell>
          <cell r="H19568">
            <v>11</v>
          </cell>
          <cell r="I19568">
            <v>7</v>
          </cell>
          <cell r="J19568">
            <v>20</v>
          </cell>
          <cell r="K19568">
            <v>20</v>
          </cell>
          <cell r="L19568">
            <v>19</v>
          </cell>
        </row>
        <row r="19569">
          <cell r="E19569">
            <v>38927</v>
          </cell>
          <cell r="F19569">
            <v>11</v>
          </cell>
          <cell r="G19569">
            <v>15</v>
          </cell>
          <cell r="H19569">
            <v>17</v>
          </cell>
          <cell r="I19569">
            <v>17</v>
          </cell>
          <cell r="J19569">
            <v>13</v>
          </cell>
          <cell r="K19569">
            <v>7</v>
          </cell>
          <cell r="L19569">
            <v>6</v>
          </cell>
        </row>
        <row r="19570">
          <cell r="E19570">
            <v>38928</v>
          </cell>
          <cell r="F19570">
            <v>15</v>
          </cell>
          <cell r="G19570">
            <v>17</v>
          </cell>
          <cell r="H19570">
            <v>19</v>
          </cell>
          <cell r="I19570">
            <v>9</v>
          </cell>
          <cell r="J19570">
            <v>15</v>
          </cell>
          <cell r="K19570">
            <v>7</v>
          </cell>
          <cell r="L19570">
            <v>6</v>
          </cell>
        </row>
        <row r="19571">
          <cell r="E19571">
            <v>38929</v>
          </cell>
          <cell r="F19571">
            <v>20</v>
          </cell>
          <cell r="G19571">
            <v>20</v>
          </cell>
          <cell r="H19571">
            <v>13</v>
          </cell>
          <cell r="I19571">
            <v>15</v>
          </cell>
          <cell r="J19571">
            <v>11</v>
          </cell>
          <cell r="K19571">
            <v>0</v>
          </cell>
          <cell r="L19571">
            <v>11</v>
          </cell>
        </row>
        <row r="19572">
          <cell r="E19572">
            <v>38930</v>
          </cell>
          <cell r="F19572">
            <v>6</v>
          </cell>
          <cell r="G19572">
            <v>7</v>
          </cell>
          <cell r="H19572">
            <v>7</v>
          </cell>
          <cell r="I19572">
            <v>7</v>
          </cell>
          <cell r="J19572">
            <v>9</v>
          </cell>
          <cell r="K19572">
            <v>9</v>
          </cell>
          <cell r="L19572">
            <v>6</v>
          </cell>
        </row>
        <row r="19573">
          <cell r="E19573">
            <v>38931</v>
          </cell>
          <cell r="F19573">
            <v>13</v>
          </cell>
          <cell r="G19573">
            <v>7</v>
          </cell>
          <cell r="H19573">
            <v>9</v>
          </cell>
          <cell r="I19573">
            <v>6</v>
          </cell>
          <cell r="J19573">
            <v>0</v>
          </cell>
          <cell r="K19573">
            <v>11</v>
          </cell>
          <cell r="L19573">
            <v>9</v>
          </cell>
        </row>
        <row r="19574">
          <cell r="E19574">
            <v>38932</v>
          </cell>
          <cell r="F19574">
            <v>9</v>
          </cell>
          <cell r="G19574">
            <v>22</v>
          </cell>
          <cell r="H19574">
            <v>17</v>
          </cell>
          <cell r="I19574">
            <v>15</v>
          </cell>
          <cell r="J19574">
            <v>17</v>
          </cell>
          <cell r="K19574">
            <v>13</v>
          </cell>
          <cell r="L19574">
            <v>7</v>
          </cell>
        </row>
        <row r="19575">
          <cell r="E19575">
            <v>38933</v>
          </cell>
          <cell r="F19575">
            <v>4</v>
          </cell>
          <cell r="G19575">
            <v>7</v>
          </cell>
          <cell r="H19575">
            <v>9</v>
          </cell>
          <cell r="I19575">
            <v>9</v>
          </cell>
          <cell r="J19575">
            <v>11</v>
          </cell>
          <cell r="K19575">
            <v>13</v>
          </cell>
          <cell r="L19575">
            <v>13</v>
          </cell>
        </row>
        <row r="19576">
          <cell r="E19576">
            <v>38934</v>
          </cell>
          <cell r="F19576">
            <v>26</v>
          </cell>
          <cell r="G19576">
            <v>19</v>
          </cell>
          <cell r="H19576">
            <v>11</v>
          </cell>
          <cell r="I19576">
            <v>17</v>
          </cell>
          <cell r="J19576">
            <v>15</v>
          </cell>
          <cell r="K19576">
            <v>7</v>
          </cell>
          <cell r="L19576">
            <v>9</v>
          </cell>
        </row>
        <row r="19577">
          <cell r="E19577">
            <v>38935</v>
          </cell>
          <cell r="F19577">
            <v>7</v>
          </cell>
          <cell r="G19577">
            <v>11</v>
          </cell>
          <cell r="H19577">
            <v>7</v>
          </cell>
          <cell r="I19577">
            <v>7</v>
          </cell>
          <cell r="J19577">
            <v>7</v>
          </cell>
          <cell r="K19577">
            <v>7</v>
          </cell>
          <cell r="L19577">
            <v>0</v>
          </cell>
        </row>
        <row r="19578">
          <cell r="E19578">
            <v>38936</v>
          </cell>
          <cell r="F19578">
            <v>7</v>
          </cell>
          <cell r="G19578">
            <v>9</v>
          </cell>
          <cell r="H19578">
            <v>11</v>
          </cell>
          <cell r="I19578">
            <v>4</v>
          </cell>
          <cell r="J19578">
            <v>9</v>
          </cell>
          <cell r="K19578">
            <v>4</v>
          </cell>
          <cell r="L19578">
            <v>7</v>
          </cell>
        </row>
        <row r="19579">
          <cell r="E19579">
            <v>38937</v>
          </cell>
          <cell r="F19579">
            <v>11</v>
          </cell>
          <cell r="G19579">
            <v>7</v>
          </cell>
          <cell r="H19579">
            <v>11</v>
          </cell>
          <cell r="I19579">
            <v>9</v>
          </cell>
          <cell r="J19579">
            <v>4</v>
          </cell>
          <cell r="K19579">
            <v>7</v>
          </cell>
          <cell r="L19579">
            <v>7</v>
          </cell>
        </row>
        <row r="19580">
          <cell r="E19580">
            <v>38938</v>
          </cell>
          <cell r="F19580">
            <v>6</v>
          </cell>
          <cell r="G19580">
            <v>6</v>
          </cell>
          <cell r="H19580">
            <v>20</v>
          </cell>
          <cell r="I19580">
            <v>20</v>
          </cell>
          <cell r="J19580">
            <v>20</v>
          </cell>
          <cell r="K19580">
            <v>20</v>
          </cell>
          <cell r="L19580">
            <v>24</v>
          </cell>
        </row>
        <row r="19581">
          <cell r="E19581">
            <v>38939</v>
          </cell>
          <cell r="F19581">
            <v>11</v>
          </cell>
          <cell r="G19581">
            <v>6</v>
          </cell>
          <cell r="H19581">
            <v>7</v>
          </cell>
          <cell r="I19581">
            <v>4</v>
          </cell>
          <cell r="J19581">
            <v>4</v>
          </cell>
          <cell r="K19581">
            <v>4</v>
          </cell>
          <cell r="L19581">
            <v>9</v>
          </cell>
        </row>
        <row r="19582">
          <cell r="E19582">
            <v>38940</v>
          </cell>
          <cell r="F19582">
            <v>15</v>
          </cell>
          <cell r="G19582">
            <v>4</v>
          </cell>
          <cell r="H19582">
            <v>0</v>
          </cell>
          <cell r="I19582">
            <v>4</v>
          </cell>
          <cell r="J19582">
            <v>6</v>
          </cell>
          <cell r="K19582">
            <v>7</v>
          </cell>
          <cell r="L19582">
            <v>9</v>
          </cell>
        </row>
        <row r="19583">
          <cell r="E19583">
            <v>38941</v>
          </cell>
          <cell r="F19583">
            <v>22</v>
          </cell>
          <cell r="G19583">
            <v>19</v>
          </cell>
          <cell r="H19583">
            <v>15</v>
          </cell>
          <cell r="I19583">
            <v>20</v>
          </cell>
          <cell r="J19583">
            <v>7</v>
          </cell>
          <cell r="K19583">
            <v>7</v>
          </cell>
          <cell r="L19583">
            <v>9</v>
          </cell>
        </row>
        <row r="19584">
          <cell r="E19584">
            <v>38942</v>
          </cell>
          <cell r="F19584">
            <v>0</v>
          </cell>
          <cell r="G19584">
            <v>0</v>
          </cell>
          <cell r="H19584">
            <v>4</v>
          </cell>
          <cell r="I19584">
            <v>6</v>
          </cell>
          <cell r="J19584">
            <v>6</v>
          </cell>
          <cell r="K19584">
            <v>0</v>
          </cell>
          <cell r="L19584">
            <v>4</v>
          </cell>
        </row>
        <row r="19585">
          <cell r="E19585">
            <v>38943</v>
          </cell>
          <cell r="F19585">
            <v>9</v>
          </cell>
          <cell r="G19585">
            <v>4</v>
          </cell>
          <cell r="H19585">
            <v>7</v>
          </cell>
          <cell r="I19585">
            <v>7</v>
          </cell>
          <cell r="J19585">
            <v>0</v>
          </cell>
          <cell r="K19585">
            <v>4</v>
          </cell>
          <cell r="L19585">
            <v>4</v>
          </cell>
        </row>
        <row r="19586">
          <cell r="E19586">
            <v>38944</v>
          </cell>
          <cell r="F19586">
            <v>39</v>
          </cell>
          <cell r="G19586">
            <v>28</v>
          </cell>
          <cell r="H19586">
            <v>22</v>
          </cell>
          <cell r="I19586">
            <v>20</v>
          </cell>
          <cell r="J19586">
            <v>17</v>
          </cell>
          <cell r="K19586">
            <v>9</v>
          </cell>
          <cell r="L19586">
            <v>6</v>
          </cell>
        </row>
        <row r="19587">
          <cell r="E19587">
            <v>38945</v>
          </cell>
          <cell r="F19587">
            <v>7</v>
          </cell>
          <cell r="G19587">
            <v>7</v>
          </cell>
          <cell r="H19587">
            <v>4</v>
          </cell>
          <cell r="I19587">
            <v>7</v>
          </cell>
          <cell r="J19587">
            <v>7</v>
          </cell>
          <cell r="K19587">
            <v>6</v>
          </cell>
          <cell r="L19587">
            <v>9</v>
          </cell>
        </row>
        <row r="19588">
          <cell r="E19588">
            <v>38946</v>
          </cell>
          <cell r="F19588">
            <v>7</v>
          </cell>
          <cell r="G19588">
            <v>7</v>
          </cell>
          <cell r="H19588">
            <v>6</v>
          </cell>
          <cell r="I19588">
            <v>7</v>
          </cell>
          <cell r="J19588">
            <v>11</v>
          </cell>
          <cell r="K19588">
            <v>7</v>
          </cell>
          <cell r="L19588">
            <v>4</v>
          </cell>
        </row>
        <row r="19589">
          <cell r="E19589">
            <v>38947</v>
          </cell>
          <cell r="F19589">
            <v>9</v>
          </cell>
          <cell r="G19589">
            <v>11</v>
          </cell>
          <cell r="H19589">
            <v>9</v>
          </cell>
          <cell r="I19589">
            <v>11</v>
          </cell>
          <cell r="J19589">
            <v>4</v>
          </cell>
          <cell r="K19589">
            <v>6</v>
          </cell>
          <cell r="L19589">
            <v>4</v>
          </cell>
        </row>
        <row r="19590">
          <cell r="E19590">
            <v>38948</v>
          </cell>
          <cell r="F19590">
            <v>4</v>
          </cell>
          <cell r="G19590">
            <v>0</v>
          </cell>
          <cell r="H19590">
            <v>6</v>
          </cell>
          <cell r="I19590">
            <v>0</v>
          </cell>
          <cell r="J19590">
            <v>19</v>
          </cell>
          <cell r="K19590">
            <v>11</v>
          </cell>
          <cell r="L19590">
            <v>9</v>
          </cell>
        </row>
        <row r="19591">
          <cell r="E19591">
            <v>38949</v>
          </cell>
          <cell r="F19591">
            <v>9</v>
          </cell>
          <cell r="G19591">
            <v>7</v>
          </cell>
          <cell r="H19591">
            <v>4</v>
          </cell>
          <cell r="I19591">
            <v>6</v>
          </cell>
          <cell r="J19591">
            <v>0</v>
          </cell>
          <cell r="K19591">
            <v>0</v>
          </cell>
          <cell r="L19591">
            <v>7</v>
          </cell>
        </row>
        <row r="19592">
          <cell r="E19592">
            <v>38950</v>
          </cell>
          <cell r="F19592">
            <v>9</v>
          </cell>
          <cell r="G19592">
            <v>6</v>
          </cell>
          <cell r="H19592">
            <v>0</v>
          </cell>
          <cell r="I19592">
            <v>4</v>
          </cell>
          <cell r="J19592">
            <v>0</v>
          </cell>
          <cell r="K19592">
            <v>6</v>
          </cell>
          <cell r="L19592">
            <v>0</v>
          </cell>
        </row>
        <row r="19593">
          <cell r="E19593">
            <v>38951</v>
          </cell>
          <cell r="F19593">
            <v>0</v>
          </cell>
          <cell r="G19593">
            <v>4</v>
          </cell>
          <cell r="H19593">
            <v>4</v>
          </cell>
          <cell r="I19593">
            <v>0</v>
          </cell>
          <cell r="J19593">
            <v>7</v>
          </cell>
          <cell r="K19593">
            <v>4</v>
          </cell>
          <cell r="L19593">
            <v>11</v>
          </cell>
        </row>
        <row r="19594">
          <cell r="E19594">
            <v>38952</v>
          </cell>
          <cell r="F19594">
            <v>20</v>
          </cell>
          <cell r="G19594">
            <v>19</v>
          </cell>
          <cell r="H19594">
            <v>0</v>
          </cell>
          <cell r="I19594">
            <v>7</v>
          </cell>
          <cell r="J19594">
            <v>9</v>
          </cell>
          <cell r="K19594">
            <v>0</v>
          </cell>
          <cell r="L19594">
            <v>20</v>
          </cell>
        </row>
        <row r="19595">
          <cell r="E19595">
            <v>38953</v>
          </cell>
          <cell r="F19595">
            <v>11</v>
          </cell>
          <cell r="G19595">
            <v>9</v>
          </cell>
          <cell r="H19595">
            <v>0</v>
          </cell>
          <cell r="I19595">
            <v>9</v>
          </cell>
          <cell r="J19595">
            <v>7</v>
          </cell>
          <cell r="K19595">
            <v>6</v>
          </cell>
          <cell r="L19595">
            <v>6</v>
          </cell>
        </row>
        <row r="19596">
          <cell r="E19596">
            <v>38954</v>
          </cell>
          <cell r="F19596">
            <v>30</v>
          </cell>
          <cell r="G19596">
            <v>17</v>
          </cell>
          <cell r="H19596">
            <v>11</v>
          </cell>
          <cell r="I19596">
            <v>17</v>
          </cell>
          <cell r="J19596">
            <v>24</v>
          </cell>
          <cell r="K19596">
            <v>22</v>
          </cell>
          <cell r="L19596">
            <v>20</v>
          </cell>
        </row>
        <row r="19597">
          <cell r="E19597">
            <v>38955</v>
          </cell>
          <cell r="F19597">
            <v>4</v>
          </cell>
          <cell r="G19597">
            <v>7</v>
          </cell>
          <cell r="H19597">
            <v>6</v>
          </cell>
          <cell r="I19597">
            <v>7</v>
          </cell>
          <cell r="J19597">
            <v>4</v>
          </cell>
          <cell r="K19597">
            <v>7</v>
          </cell>
          <cell r="L19597">
            <v>7</v>
          </cell>
        </row>
        <row r="19598">
          <cell r="E19598">
            <v>38956</v>
          </cell>
          <cell r="F19598">
            <v>9</v>
          </cell>
          <cell r="G19598">
            <v>13</v>
          </cell>
          <cell r="H19598">
            <v>0</v>
          </cell>
          <cell r="I19598">
            <v>4</v>
          </cell>
          <cell r="J19598">
            <v>7</v>
          </cell>
          <cell r="K19598">
            <v>0</v>
          </cell>
          <cell r="L19598">
            <v>9</v>
          </cell>
        </row>
        <row r="19599">
          <cell r="E19599">
            <v>38957</v>
          </cell>
          <cell r="F19599">
            <v>15</v>
          </cell>
          <cell r="G19599">
            <v>9</v>
          </cell>
          <cell r="H19599">
            <v>11</v>
          </cell>
          <cell r="I19599">
            <v>9</v>
          </cell>
          <cell r="J19599">
            <v>4</v>
          </cell>
          <cell r="K19599">
            <v>7</v>
          </cell>
          <cell r="L19599">
            <v>4</v>
          </cell>
        </row>
        <row r="19600">
          <cell r="E19600">
            <v>38958</v>
          </cell>
          <cell r="F19600">
            <v>6</v>
          </cell>
          <cell r="G19600">
            <v>13</v>
          </cell>
          <cell r="H19600">
            <v>4</v>
          </cell>
          <cell r="I19600">
            <v>4</v>
          </cell>
          <cell r="J19600">
            <v>9</v>
          </cell>
          <cell r="K19600">
            <v>11</v>
          </cell>
          <cell r="L19600">
            <v>6</v>
          </cell>
        </row>
        <row r="19601">
          <cell r="E19601">
            <v>38959</v>
          </cell>
          <cell r="F19601">
            <v>19</v>
          </cell>
          <cell r="G19601">
            <v>15</v>
          </cell>
          <cell r="H19601">
            <v>15</v>
          </cell>
          <cell r="I19601">
            <v>22</v>
          </cell>
          <cell r="J19601">
            <v>26</v>
          </cell>
          <cell r="K19601">
            <v>19</v>
          </cell>
          <cell r="L19601">
            <v>19</v>
          </cell>
        </row>
        <row r="19602">
          <cell r="E19602">
            <v>38960</v>
          </cell>
          <cell r="F19602">
            <v>17</v>
          </cell>
          <cell r="G19602">
            <v>13</v>
          </cell>
          <cell r="H19602">
            <v>17</v>
          </cell>
          <cell r="I19602">
            <v>28</v>
          </cell>
          <cell r="J19602">
            <v>22</v>
          </cell>
          <cell r="K19602">
            <v>15</v>
          </cell>
          <cell r="L19602">
            <v>13</v>
          </cell>
        </row>
        <row r="19603">
          <cell r="E19603">
            <v>38961</v>
          </cell>
          <cell r="F19603">
            <v>13</v>
          </cell>
          <cell r="G19603">
            <v>13</v>
          </cell>
          <cell r="H19603">
            <v>13</v>
          </cell>
          <cell r="I19603">
            <v>15</v>
          </cell>
          <cell r="J19603">
            <v>11</v>
          </cell>
          <cell r="K19603">
            <v>11</v>
          </cell>
          <cell r="L19603">
            <v>4</v>
          </cell>
        </row>
        <row r="19604">
          <cell r="E19604">
            <v>38962</v>
          </cell>
          <cell r="F19604">
            <v>9</v>
          </cell>
          <cell r="G19604">
            <v>9</v>
          </cell>
          <cell r="H19604">
            <v>7</v>
          </cell>
          <cell r="I19604">
            <v>6</v>
          </cell>
          <cell r="J19604">
            <v>6</v>
          </cell>
          <cell r="K19604">
            <v>7</v>
          </cell>
          <cell r="L19604">
            <v>9</v>
          </cell>
        </row>
        <row r="19605">
          <cell r="E19605">
            <v>38963</v>
          </cell>
          <cell r="F19605">
            <v>9</v>
          </cell>
          <cell r="G19605">
            <v>7</v>
          </cell>
          <cell r="H19605">
            <v>4</v>
          </cell>
          <cell r="I19605">
            <v>0</v>
          </cell>
          <cell r="J19605">
            <v>4</v>
          </cell>
          <cell r="K19605">
            <v>13</v>
          </cell>
          <cell r="L19605">
            <v>9</v>
          </cell>
        </row>
        <row r="19606">
          <cell r="E19606">
            <v>38964</v>
          </cell>
          <cell r="F19606">
            <v>0</v>
          </cell>
          <cell r="G19606">
            <v>0</v>
          </cell>
          <cell r="H19606">
            <v>11</v>
          </cell>
          <cell r="I19606">
            <v>0</v>
          </cell>
          <cell r="J19606">
            <v>0</v>
          </cell>
          <cell r="K19606">
            <v>0</v>
          </cell>
          <cell r="L19606">
            <v>0</v>
          </cell>
        </row>
        <row r="19607">
          <cell r="E19607">
            <v>38965</v>
          </cell>
          <cell r="F19607">
            <v>9</v>
          </cell>
          <cell r="G19607">
            <v>7</v>
          </cell>
          <cell r="H19607">
            <v>9</v>
          </cell>
          <cell r="I19607">
            <v>9</v>
          </cell>
          <cell r="J19607">
            <v>0</v>
          </cell>
          <cell r="K19607">
            <v>6</v>
          </cell>
          <cell r="L19607">
            <v>0</v>
          </cell>
        </row>
        <row r="19608">
          <cell r="E19608">
            <v>38966</v>
          </cell>
          <cell r="F19608">
            <v>6</v>
          </cell>
          <cell r="G19608">
            <v>7</v>
          </cell>
          <cell r="H19608">
            <v>0</v>
          </cell>
          <cell r="I19608">
            <v>7</v>
          </cell>
          <cell r="J19608">
            <v>7</v>
          </cell>
          <cell r="K19608">
            <v>4</v>
          </cell>
          <cell r="L19608">
            <v>11</v>
          </cell>
        </row>
        <row r="19609">
          <cell r="E19609">
            <v>38967</v>
          </cell>
          <cell r="F19609">
            <v>6</v>
          </cell>
          <cell r="G19609">
            <v>9</v>
          </cell>
          <cell r="H19609">
            <v>0</v>
          </cell>
          <cell r="I19609">
            <v>9</v>
          </cell>
          <cell r="J19609">
            <v>7</v>
          </cell>
          <cell r="K19609">
            <v>7</v>
          </cell>
          <cell r="L19609">
            <v>6</v>
          </cell>
        </row>
        <row r="19610">
          <cell r="E19610">
            <v>38968</v>
          </cell>
          <cell r="F19610">
            <v>9</v>
          </cell>
          <cell r="G19610">
            <v>11</v>
          </cell>
          <cell r="H19610">
            <v>7</v>
          </cell>
          <cell r="I19610">
            <v>7</v>
          </cell>
          <cell r="J19610">
            <v>6</v>
          </cell>
          <cell r="K19610">
            <v>4</v>
          </cell>
          <cell r="L19610">
            <v>0</v>
          </cell>
        </row>
        <row r="19611">
          <cell r="E19611">
            <v>38969</v>
          </cell>
          <cell r="F19611">
            <v>7</v>
          </cell>
          <cell r="G19611">
            <v>6</v>
          </cell>
          <cell r="H19611">
            <v>11</v>
          </cell>
          <cell r="I19611">
            <v>11</v>
          </cell>
          <cell r="J19611">
            <v>4</v>
          </cell>
          <cell r="K19611">
            <v>4</v>
          </cell>
          <cell r="L19611">
            <v>7</v>
          </cell>
        </row>
        <row r="19612">
          <cell r="E19612">
            <v>38970</v>
          </cell>
          <cell r="F19612">
            <v>11</v>
          </cell>
          <cell r="G19612">
            <v>15</v>
          </cell>
          <cell r="H19612">
            <v>19</v>
          </cell>
          <cell r="I19612">
            <v>17</v>
          </cell>
          <cell r="J19612">
            <v>19</v>
          </cell>
          <cell r="K19612">
            <v>22</v>
          </cell>
          <cell r="L19612">
            <v>13</v>
          </cell>
        </row>
        <row r="19613">
          <cell r="E19613">
            <v>38971</v>
          </cell>
          <cell r="F19613">
            <v>4</v>
          </cell>
          <cell r="G19613">
            <v>6</v>
          </cell>
          <cell r="H19613">
            <v>0</v>
          </cell>
          <cell r="I19613">
            <v>0</v>
          </cell>
          <cell r="J19613">
            <v>4</v>
          </cell>
          <cell r="K19613">
            <v>7</v>
          </cell>
          <cell r="L19613">
            <v>11</v>
          </cell>
        </row>
        <row r="19614">
          <cell r="E19614">
            <v>38972</v>
          </cell>
          <cell r="F19614">
            <v>11</v>
          </cell>
          <cell r="G19614">
            <v>17</v>
          </cell>
          <cell r="H19614">
            <v>13</v>
          </cell>
          <cell r="I19614">
            <v>19</v>
          </cell>
          <cell r="J19614">
            <v>24</v>
          </cell>
          <cell r="K19614">
            <v>22</v>
          </cell>
          <cell r="L19614">
            <v>15</v>
          </cell>
        </row>
        <row r="19615">
          <cell r="E19615">
            <v>38973</v>
          </cell>
          <cell r="F19615">
            <v>19</v>
          </cell>
          <cell r="G19615">
            <v>37</v>
          </cell>
          <cell r="H19615">
            <v>22</v>
          </cell>
          <cell r="I19615">
            <v>26</v>
          </cell>
          <cell r="J19615">
            <v>15</v>
          </cell>
          <cell r="K19615">
            <v>9</v>
          </cell>
          <cell r="L19615">
            <v>9</v>
          </cell>
        </row>
        <row r="19616">
          <cell r="E19616">
            <v>38974</v>
          </cell>
          <cell r="F19616">
            <v>17</v>
          </cell>
          <cell r="G19616">
            <v>20</v>
          </cell>
          <cell r="H19616">
            <v>20</v>
          </cell>
          <cell r="I19616">
            <v>24</v>
          </cell>
          <cell r="J19616">
            <v>24</v>
          </cell>
          <cell r="K19616">
            <v>24</v>
          </cell>
          <cell r="L19616">
            <v>22</v>
          </cell>
        </row>
        <row r="19617">
          <cell r="E19617">
            <v>38975</v>
          </cell>
          <cell r="F19617">
            <v>20</v>
          </cell>
          <cell r="G19617">
            <v>19</v>
          </cell>
          <cell r="H19617">
            <v>20</v>
          </cell>
          <cell r="I19617">
            <v>24</v>
          </cell>
          <cell r="J19617">
            <v>19</v>
          </cell>
          <cell r="K19617">
            <v>22</v>
          </cell>
          <cell r="L19617">
            <v>19</v>
          </cell>
        </row>
        <row r="19618">
          <cell r="E19618">
            <v>38976</v>
          </cell>
          <cell r="F19618">
            <v>28</v>
          </cell>
          <cell r="G19618">
            <v>26</v>
          </cell>
          <cell r="H19618">
            <v>26</v>
          </cell>
          <cell r="I19618">
            <v>24</v>
          </cell>
          <cell r="J19618">
            <v>28</v>
          </cell>
          <cell r="K19618">
            <v>28</v>
          </cell>
          <cell r="L19618">
            <v>26</v>
          </cell>
        </row>
        <row r="19619">
          <cell r="E19619">
            <v>38977</v>
          </cell>
          <cell r="F19619">
            <v>26</v>
          </cell>
          <cell r="G19619">
            <v>22</v>
          </cell>
          <cell r="H19619">
            <v>24</v>
          </cell>
          <cell r="I19619">
            <v>26</v>
          </cell>
          <cell r="J19619">
            <v>26</v>
          </cell>
          <cell r="K19619">
            <v>28</v>
          </cell>
          <cell r="L19619">
            <v>33</v>
          </cell>
        </row>
        <row r="19620">
          <cell r="E19620">
            <v>38978</v>
          </cell>
          <cell r="F19620">
            <v>7</v>
          </cell>
          <cell r="G19620">
            <v>11</v>
          </cell>
          <cell r="H19620">
            <v>11</v>
          </cell>
          <cell r="I19620">
            <v>9</v>
          </cell>
          <cell r="J19620">
            <v>9</v>
          </cell>
          <cell r="K19620">
            <v>9</v>
          </cell>
          <cell r="L19620">
            <v>11</v>
          </cell>
        </row>
        <row r="19621">
          <cell r="E19621">
            <v>38979</v>
          </cell>
          <cell r="F19621">
            <v>11</v>
          </cell>
          <cell r="G19621">
            <v>11</v>
          </cell>
          <cell r="H19621">
            <v>9</v>
          </cell>
          <cell r="I19621">
            <v>9</v>
          </cell>
          <cell r="J19621">
            <v>4</v>
          </cell>
          <cell r="K19621">
            <v>9</v>
          </cell>
          <cell r="L19621">
            <v>0</v>
          </cell>
        </row>
        <row r="19622">
          <cell r="E19622">
            <v>38980</v>
          </cell>
          <cell r="F19622">
            <v>6</v>
          </cell>
          <cell r="G19622">
            <v>7</v>
          </cell>
          <cell r="H19622">
            <v>6</v>
          </cell>
          <cell r="I19622">
            <v>0</v>
          </cell>
          <cell r="J19622">
            <v>0</v>
          </cell>
          <cell r="K19622">
            <v>0</v>
          </cell>
          <cell r="L19622">
            <v>0</v>
          </cell>
        </row>
        <row r="19623">
          <cell r="E19623">
            <v>38981</v>
          </cell>
          <cell r="F19623">
            <v>7</v>
          </cell>
          <cell r="G19623">
            <v>9</v>
          </cell>
          <cell r="H19623">
            <v>7</v>
          </cell>
          <cell r="I19623">
            <v>9</v>
          </cell>
          <cell r="J19623">
            <v>11</v>
          </cell>
          <cell r="K19623">
            <v>9</v>
          </cell>
          <cell r="L19623">
            <v>15</v>
          </cell>
        </row>
        <row r="19624">
          <cell r="E19624">
            <v>38982</v>
          </cell>
          <cell r="F19624">
            <v>28</v>
          </cell>
          <cell r="G19624">
            <v>32</v>
          </cell>
          <cell r="H19624">
            <v>32</v>
          </cell>
          <cell r="I19624">
            <v>30</v>
          </cell>
          <cell r="J19624">
            <v>28</v>
          </cell>
          <cell r="K19624">
            <v>22</v>
          </cell>
          <cell r="L19624">
            <v>26</v>
          </cell>
        </row>
        <row r="19625">
          <cell r="E19625">
            <v>38983</v>
          </cell>
          <cell r="F19625">
            <v>7</v>
          </cell>
          <cell r="G19625">
            <v>7</v>
          </cell>
          <cell r="H19625">
            <v>7</v>
          </cell>
          <cell r="I19625">
            <v>9</v>
          </cell>
          <cell r="J19625">
            <v>0</v>
          </cell>
          <cell r="K19625">
            <v>0</v>
          </cell>
          <cell r="L19625">
            <v>6</v>
          </cell>
        </row>
        <row r="19626">
          <cell r="E19626">
            <v>38984</v>
          </cell>
          <cell r="F19626">
            <v>7</v>
          </cell>
          <cell r="G19626">
            <v>6</v>
          </cell>
          <cell r="H19626">
            <v>0</v>
          </cell>
          <cell r="I19626">
            <v>4</v>
          </cell>
          <cell r="J19626">
            <v>4</v>
          </cell>
          <cell r="K19626">
            <v>6</v>
          </cell>
          <cell r="L19626">
            <v>4</v>
          </cell>
        </row>
        <row r="19627">
          <cell r="E19627">
            <v>38985</v>
          </cell>
          <cell r="F19627">
            <v>4</v>
          </cell>
          <cell r="G19627">
            <v>7</v>
          </cell>
          <cell r="H19627">
            <v>9</v>
          </cell>
          <cell r="I19627">
            <v>7</v>
          </cell>
          <cell r="J19627">
            <v>11</v>
          </cell>
          <cell r="K19627">
            <v>0</v>
          </cell>
          <cell r="L19627">
            <v>0</v>
          </cell>
        </row>
        <row r="19628">
          <cell r="E19628">
            <v>38986</v>
          </cell>
          <cell r="F19628">
            <v>13</v>
          </cell>
          <cell r="G19628">
            <v>19</v>
          </cell>
          <cell r="H19628">
            <v>15</v>
          </cell>
          <cell r="I19628">
            <v>26</v>
          </cell>
          <cell r="J19628">
            <v>15</v>
          </cell>
          <cell r="K19628">
            <v>17</v>
          </cell>
          <cell r="L19628">
            <v>13</v>
          </cell>
        </row>
        <row r="19629">
          <cell r="E19629">
            <v>38987</v>
          </cell>
          <cell r="F19629">
            <v>7</v>
          </cell>
          <cell r="G19629">
            <v>6</v>
          </cell>
          <cell r="H19629">
            <v>7</v>
          </cell>
          <cell r="I19629">
            <v>4</v>
          </cell>
          <cell r="J19629">
            <v>0</v>
          </cell>
          <cell r="K19629">
            <v>4</v>
          </cell>
          <cell r="L19629">
            <v>6</v>
          </cell>
        </row>
        <row r="19630">
          <cell r="E19630">
            <v>38988</v>
          </cell>
          <cell r="F19630">
            <v>11</v>
          </cell>
          <cell r="G19630">
            <v>22</v>
          </cell>
          <cell r="H19630">
            <v>20</v>
          </cell>
          <cell r="I19630">
            <v>22</v>
          </cell>
          <cell r="J19630">
            <v>20</v>
          </cell>
          <cell r="K19630">
            <v>19</v>
          </cell>
          <cell r="L19630">
            <v>11</v>
          </cell>
        </row>
        <row r="19631">
          <cell r="E19631">
            <v>38989</v>
          </cell>
          <cell r="F19631">
            <v>13</v>
          </cell>
          <cell r="G19631">
            <v>7</v>
          </cell>
          <cell r="H19631">
            <v>11</v>
          </cell>
          <cell r="I19631">
            <v>4</v>
          </cell>
          <cell r="J19631">
            <v>4</v>
          </cell>
          <cell r="K19631">
            <v>7</v>
          </cell>
          <cell r="L19631">
            <v>9</v>
          </cell>
        </row>
        <row r="19632">
          <cell r="E19632">
            <v>38990</v>
          </cell>
          <cell r="F19632">
            <v>4</v>
          </cell>
          <cell r="G19632">
            <v>6</v>
          </cell>
          <cell r="H19632">
            <v>9</v>
          </cell>
          <cell r="I19632">
            <v>6</v>
          </cell>
          <cell r="J19632">
            <v>7</v>
          </cell>
          <cell r="K19632">
            <v>7</v>
          </cell>
          <cell r="L19632">
            <v>13</v>
          </cell>
        </row>
        <row r="19633">
          <cell r="E19633">
            <v>38991</v>
          </cell>
          <cell r="F19633">
            <v>26</v>
          </cell>
          <cell r="G19633">
            <v>26</v>
          </cell>
          <cell r="H19633">
            <v>19</v>
          </cell>
          <cell r="I19633">
            <v>17</v>
          </cell>
          <cell r="J19633">
            <v>13</v>
          </cell>
          <cell r="K19633">
            <v>7</v>
          </cell>
          <cell r="L19633">
            <v>15</v>
          </cell>
        </row>
        <row r="19634">
          <cell r="E19634">
            <v>38992</v>
          </cell>
          <cell r="F19634">
            <v>6</v>
          </cell>
          <cell r="G19634">
            <v>9</v>
          </cell>
          <cell r="H19634">
            <v>20</v>
          </cell>
          <cell r="I19634">
            <v>20</v>
          </cell>
          <cell r="J19634">
            <v>22</v>
          </cell>
          <cell r="K19634">
            <v>15</v>
          </cell>
          <cell r="L19634">
            <v>11</v>
          </cell>
        </row>
        <row r="19635">
          <cell r="E19635">
            <v>38993</v>
          </cell>
          <cell r="F19635">
            <v>4</v>
          </cell>
          <cell r="G19635">
            <v>7</v>
          </cell>
          <cell r="H19635">
            <v>7</v>
          </cell>
          <cell r="I19635">
            <v>6</v>
          </cell>
          <cell r="J19635">
            <v>13</v>
          </cell>
          <cell r="K19635">
            <v>13</v>
          </cell>
          <cell r="L19635">
            <v>13</v>
          </cell>
        </row>
        <row r="19636">
          <cell r="E19636">
            <v>38994</v>
          </cell>
          <cell r="F19636">
            <v>11</v>
          </cell>
          <cell r="G19636">
            <v>9</v>
          </cell>
          <cell r="H19636">
            <v>7</v>
          </cell>
          <cell r="I19636">
            <v>7</v>
          </cell>
          <cell r="J19636">
            <v>11</v>
          </cell>
          <cell r="K19636">
            <v>11</v>
          </cell>
          <cell r="L19636">
            <v>7</v>
          </cell>
        </row>
        <row r="19637">
          <cell r="E19637">
            <v>38995</v>
          </cell>
          <cell r="F19637">
            <v>9</v>
          </cell>
          <cell r="G19637">
            <v>9</v>
          </cell>
          <cell r="H19637">
            <v>13</v>
          </cell>
          <cell r="I19637">
            <v>15</v>
          </cell>
          <cell r="J19637">
            <v>11</v>
          </cell>
          <cell r="K19637">
            <v>15</v>
          </cell>
          <cell r="L19637">
            <v>17</v>
          </cell>
        </row>
        <row r="19638">
          <cell r="E19638">
            <v>38996</v>
          </cell>
          <cell r="F19638">
            <v>11</v>
          </cell>
          <cell r="G19638">
            <v>6</v>
          </cell>
          <cell r="H19638">
            <v>28</v>
          </cell>
          <cell r="I19638">
            <v>30</v>
          </cell>
          <cell r="J19638">
            <v>24</v>
          </cell>
          <cell r="K19638">
            <v>24</v>
          </cell>
          <cell r="L19638">
            <v>17</v>
          </cell>
        </row>
        <row r="19639">
          <cell r="E19639">
            <v>38997</v>
          </cell>
          <cell r="F19639">
            <v>26</v>
          </cell>
          <cell r="G19639">
            <v>32</v>
          </cell>
          <cell r="H19639">
            <v>32</v>
          </cell>
          <cell r="I19639">
            <v>28</v>
          </cell>
          <cell r="J19639">
            <v>33</v>
          </cell>
          <cell r="K19639">
            <v>32</v>
          </cell>
          <cell r="L19639">
            <v>26</v>
          </cell>
        </row>
        <row r="19640">
          <cell r="E19640">
            <v>38998</v>
          </cell>
          <cell r="F19640">
            <v>0</v>
          </cell>
          <cell r="G19640">
            <v>4</v>
          </cell>
          <cell r="H19640">
            <v>0</v>
          </cell>
          <cell r="I19640">
            <v>4</v>
          </cell>
          <cell r="J19640">
            <v>6</v>
          </cell>
          <cell r="K19640">
            <v>0</v>
          </cell>
          <cell r="L19640">
            <v>4</v>
          </cell>
        </row>
        <row r="19641">
          <cell r="E19641">
            <v>38999</v>
          </cell>
          <cell r="F19641">
            <v>6</v>
          </cell>
          <cell r="G19641">
            <v>4</v>
          </cell>
          <cell r="H19641">
            <v>7</v>
          </cell>
          <cell r="I19641">
            <v>11</v>
          </cell>
          <cell r="J19641">
            <v>15</v>
          </cell>
          <cell r="K19641">
            <v>13</v>
          </cell>
          <cell r="L19641">
            <v>13</v>
          </cell>
        </row>
        <row r="19642">
          <cell r="E19642">
            <v>39000</v>
          </cell>
          <cell r="F19642">
            <v>15</v>
          </cell>
          <cell r="G19642">
            <v>13</v>
          </cell>
          <cell r="H19642">
            <v>17</v>
          </cell>
          <cell r="I19642">
            <v>9</v>
          </cell>
          <cell r="J19642">
            <v>6</v>
          </cell>
          <cell r="K19642">
            <v>11</v>
          </cell>
          <cell r="L19642">
            <v>13</v>
          </cell>
        </row>
        <row r="19643">
          <cell r="E19643">
            <v>39001</v>
          </cell>
          <cell r="F19643">
            <v>6</v>
          </cell>
          <cell r="G19643">
            <v>7</v>
          </cell>
          <cell r="H19643">
            <v>9</v>
          </cell>
          <cell r="I19643">
            <v>9</v>
          </cell>
          <cell r="J19643">
            <v>6</v>
          </cell>
          <cell r="K19643">
            <v>6</v>
          </cell>
          <cell r="L19643">
            <v>6</v>
          </cell>
        </row>
        <row r="19644">
          <cell r="E19644">
            <v>39002</v>
          </cell>
          <cell r="F19644">
            <v>11</v>
          </cell>
          <cell r="G19644">
            <v>13</v>
          </cell>
          <cell r="H19644">
            <v>13</v>
          </cell>
          <cell r="I19644">
            <v>4</v>
          </cell>
          <cell r="J19644">
            <v>6</v>
          </cell>
          <cell r="K19644">
            <v>0</v>
          </cell>
          <cell r="L19644">
            <v>4</v>
          </cell>
        </row>
        <row r="19645">
          <cell r="E19645">
            <v>39003</v>
          </cell>
          <cell r="F19645">
            <v>9</v>
          </cell>
          <cell r="G19645">
            <v>6</v>
          </cell>
          <cell r="H19645">
            <v>7</v>
          </cell>
          <cell r="I19645">
            <v>11</v>
          </cell>
          <cell r="J19645">
            <v>9</v>
          </cell>
          <cell r="K19645">
            <v>13</v>
          </cell>
          <cell r="L19645">
            <v>9</v>
          </cell>
        </row>
        <row r="19646">
          <cell r="E19646">
            <v>39004</v>
          </cell>
          <cell r="F19646">
            <v>9</v>
          </cell>
          <cell r="G19646">
            <v>6</v>
          </cell>
          <cell r="H19646">
            <v>6</v>
          </cell>
          <cell r="I19646">
            <v>7</v>
          </cell>
          <cell r="J19646">
            <v>6</v>
          </cell>
          <cell r="K19646">
            <v>6</v>
          </cell>
          <cell r="L19646">
            <v>6</v>
          </cell>
        </row>
        <row r="19647">
          <cell r="E19647">
            <v>39005</v>
          </cell>
          <cell r="F19647">
            <v>0</v>
          </cell>
          <cell r="G19647">
            <v>15</v>
          </cell>
          <cell r="H19647">
            <v>13</v>
          </cell>
          <cell r="I19647">
            <v>7</v>
          </cell>
          <cell r="J19647">
            <v>9</v>
          </cell>
          <cell r="K19647">
            <v>9</v>
          </cell>
          <cell r="L19647">
            <v>7</v>
          </cell>
        </row>
        <row r="19648">
          <cell r="E19648">
            <v>39006</v>
          </cell>
          <cell r="F19648">
            <v>17</v>
          </cell>
          <cell r="G19648">
            <v>20</v>
          </cell>
          <cell r="H19648">
            <v>15</v>
          </cell>
          <cell r="I19648">
            <v>15</v>
          </cell>
          <cell r="J19648">
            <v>19</v>
          </cell>
          <cell r="K19648">
            <v>13</v>
          </cell>
          <cell r="L19648">
            <v>15</v>
          </cell>
        </row>
        <row r="19649">
          <cell r="E19649">
            <v>39007</v>
          </cell>
          <cell r="F19649">
            <v>19</v>
          </cell>
          <cell r="G19649">
            <v>26</v>
          </cell>
          <cell r="H19649">
            <v>24</v>
          </cell>
          <cell r="I19649">
            <v>22</v>
          </cell>
          <cell r="J19649">
            <v>19</v>
          </cell>
          <cell r="K19649">
            <v>17</v>
          </cell>
          <cell r="L19649">
            <v>13</v>
          </cell>
        </row>
        <row r="19650">
          <cell r="E19650">
            <v>39008</v>
          </cell>
          <cell r="F19650">
            <v>17</v>
          </cell>
          <cell r="G19650">
            <v>9</v>
          </cell>
          <cell r="H19650">
            <v>20</v>
          </cell>
          <cell r="I19650">
            <v>7</v>
          </cell>
          <cell r="J19650">
            <v>33</v>
          </cell>
          <cell r="K19650">
            <v>20</v>
          </cell>
          <cell r="L19650">
            <v>13</v>
          </cell>
        </row>
        <row r="19651">
          <cell r="E19651">
            <v>39009</v>
          </cell>
          <cell r="F19651">
            <v>0</v>
          </cell>
          <cell r="G19651">
            <v>9</v>
          </cell>
          <cell r="H19651">
            <v>4</v>
          </cell>
          <cell r="I19651">
            <v>4</v>
          </cell>
          <cell r="J19651">
            <v>6</v>
          </cell>
          <cell r="K19651">
            <v>6</v>
          </cell>
          <cell r="L19651">
            <v>6</v>
          </cell>
        </row>
        <row r="19652">
          <cell r="E19652">
            <v>39010</v>
          </cell>
          <cell r="F19652">
            <v>17</v>
          </cell>
          <cell r="G19652">
            <v>19</v>
          </cell>
          <cell r="H19652">
            <v>15</v>
          </cell>
          <cell r="I19652">
            <v>24</v>
          </cell>
          <cell r="J19652">
            <v>15</v>
          </cell>
          <cell r="K19652">
            <v>17</v>
          </cell>
          <cell r="L19652">
            <v>20</v>
          </cell>
        </row>
        <row r="19653">
          <cell r="E19653">
            <v>39011</v>
          </cell>
          <cell r="F19653">
            <v>11</v>
          </cell>
          <cell r="G19653">
            <v>11</v>
          </cell>
          <cell r="H19653">
            <v>13</v>
          </cell>
          <cell r="I19653">
            <v>11</v>
          </cell>
          <cell r="J19653">
            <v>11</v>
          </cell>
          <cell r="K19653">
            <v>9</v>
          </cell>
          <cell r="L19653">
            <v>13</v>
          </cell>
        </row>
        <row r="19654">
          <cell r="E19654">
            <v>39012</v>
          </cell>
          <cell r="F19654">
            <v>9</v>
          </cell>
          <cell r="G19654">
            <v>11</v>
          </cell>
          <cell r="H19654">
            <v>9</v>
          </cell>
          <cell r="I19654">
            <v>11</v>
          </cell>
          <cell r="J19654">
            <v>11</v>
          </cell>
          <cell r="K19654">
            <v>9</v>
          </cell>
          <cell r="L19654">
            <v>9</v>
          </cell>
        </row>
        <row r="19655">
          <cell r="E19655">
            <v>39013</v>
          </cell>
          <cell r="F19655">
            <v>7</v>
          </cell>
          <cell r="G19655">
            <v>6</v>
          </cell>
          <cell r="H19655">
            <v>19</v>
          </cell>
          <cell r="I19655">
            <v>19</v>
          </cell>
          <cell r="J19655">
            <v>24</v>
          </cell>
          <cell r="K19655">
            <v>26</v>
          </cell>
          <cell r="L19655">
            <v>28</v>
          </cell>
        </row>
        <row r="19656">
          <cell r="E19656">
            <v>39014</v>
          </cell>
          <cell r="F19656">
            <v>7</v>
          </cell>
          <cell r="G19656">
            <v>11</v>
          </cell>
          <cell r="H19656">
            <v>7</v>
          </cell>
          <cell r="I19656">
            <v>17</v>
          </cell>
          <cell r="J19656">
            <v>13</v>
          </cell>
          <cell r="K19656">
            <v>7</v>
          </cell>
          <cell r="L19656">
            <v>24</v>
          </cell>
        </row>
        <row r="19657">
          <cell r="E19657">
            <v>39015</v>
          </cell>
          <cell r="F19657">
            <v>24</v>
          </cell>
          <cell r="G19657">
            <v>17</v>
          </cell>
          <cell r="H19657">
            <v>17</v>
          </cell>
          <cell r="I19657">
            <v>11</v>
          </cell>
          <cell r="J19657">
            <v>17</v>
          </cell>
          <cell r="K19657">
            <v>15</v>
          </cell>
          <cell r="L19657">
            <v>13</v>
          </cell>
        </row>
        <row r="19658">
          <cell r="E19658">
            <v>39016</v>
          </cell>
          <cell r="F19658">
            <v>35</v>
          </cell>
          <cell r="G19658">
            <v>35</v>
          </cell>
          <cell r="H19658">
            <v>28</v>
          </cell>
          <cell r="I19658">
            <v>26</v>
          </cell>
          <cell r="J19658">
            <v>37</v>
          </cell>
          <cell r="K19658">
            <v>41</v>
          </cell>
          <cell r="L19658">
            <v>20</v>
          </cell>
        </row>
        <row r="19659">
          <cell r="E19659">
            <v>39017</v>
          </cell>
          <cell r="F19659">
            <v>9</v>
          </cell>
          <cell r="G19659">
            <v>7</v>
          </cell>
          <cell r="H19659">
            <v>13</v>
          </cell>
          <cell r="I19659">
            <v>13</v>
          </cell>
          <cell r="J19659">
            <v>13</v>
          </cell>
          <cell r="K19659">
            <v>17</v>
          </cell>
          <cell r="L19659">
            <v>19</v>
          </cell>
        </row>
        <row r="19660">
          <cell r="E19660">
            <v>39018</v>
          </cell>
          <cell r="F19660">
            <v>6</v>
          </cell>
          <cell r="G19660">
            <v>7</v>
          </cell>
          <cell r="H19660">
            <v>13</v>
          </cell>
          <cell r="I19660">
            <v>9</v>
          </cell>
          <cell r="J19660">
            <v>9</v>
          </cell>
          <cell r="K19660">
            <v>13</v>
          </cell>
          <cell r="L19660">
            <v>13</v>
          </cell>
        </row>
        <row r="19661">
          <cell r="E19661">
            <v>39019</v>
          </cell>
          <cell r="F19661">
            <v>22</v>
          </cell>
          <cell r="G19661">
            <v>20</v>
          </cell>
          <cell r="H19661">
            <v>24</v>
          </cell>
          <cell r="I19661">
            <v>19</v>
          </cell>
          <cell r="J19661">
            <v>28</v>
          </cell>
          <cell r="K19661">
            <v>32</v>
          </cell>
          <cell r="L19661">
            <v>30</v>
          </cell>
        </row>
        <row r="19662">
          <cell r="E19662">
            <v>39020</v>
          </cell>
          <cell r="F19662">
            <v>17</v>
          </cell>
          <cell r="G19662">
            <v>20</v>
          </cell>
          <cell r="H19662">
            <v>20</v>
          </cell>
          <cell r="I19662">
            <v>22</v>
          </cell>
          <cell r="J19662">
            <v>22</v>
          </cell>
          <cell r="K19662">
            <v>22</v>
          </cell>
          <cell r="L19662">
            <v>24</v>
          </cell>
        </row>
        <row r="19663">
          <cell r="E19663">
            <v>39021</v>
          </cell>
          <cell r="F19663">
            <v>6</v>
          </cell>
          <cell r="G19663">
            <v>11</v>
          </cell>
          <cell r="H19663">
            <v>15</v>
          </cell>
          <cell r="I19663">
            <v>19</v>
          </cell>
          <cell r="J19663">
            <v>20</v>
          </cell>
          <cell r="K19663">
            <v>17</v>
          </cell>
          <cell r="L19663">
            <v>17</v>
          </cell>
        </row>
        <row r="19664">
          <cell r="E19664">
            <v>39022</v>
          </cell>
          <cell r="F19664">
            <v>9</v>
          </cell>
          <cell r="G19664">
            <v>6</v>
          </cell>
          <cell r="H19664">
            <v>0</v>
          </cell>
          <cell r="I19664">
            <v>0</v>
          </cell>
          <cell r="J19664">
            <v>0</v>
          </cell>
          <cell r="K19664">
            <v>0</v>
          </cell>
          <cell r="L19664">
            <v>0</v>
          </cell>
        </row>
        <row r="19665">
          <cell r="E19665">
            <v>39023</v>
          </cell>
          <cell r="F19665">
            <v>0</v>
          </cell>
          <cell r="G19665">
            <v>4</v>
          </cell>
          <cell r="H19665">
            <v>6</v>
          </cell>
          <cell r="I19665">
            <v>7</v>
          </cell>
          <cell r="J19665">
            <v>9</v>
          </cell>
          <cell r="K19665">
            <v>11</v>
          </cell>
          <cell r="L19665">
            <v>11</v>
          </cell>
        </row>
        <row r="19666">
          <cell r="E19666">
            <v>39024</v>
          </cell>
          <cell r="F19666">
            <v>9</v>
          </cell>
          <cell r="G19666">
            <v>9</v>
          </cell>
          <cell r="H19666">
            <v>7</v>
          </cell>
          <cell r="I19666">
            <v>7</v>
          </cell>
          <cell r="J19666">
            <v>11</v>
          </cell>
          <cell r="K19666">
            <v>15</v>
          </cell>
          <cell r="L19666">
            <v>13</v>
          </cell>
        </row>
        <row r="19667">
          <cell r="E19667">
            <v>39025</v>
          </cell>
          <cell r="F19667">
            <v>9</v>
          </cell>
          <cell r="G19667">
            <v>6</v>
          </cell>
          <cell r="H19667">
            <v>7</v>
          </cell>
          <cell r="I19667">
            <v>9</v>
          </cell>
          <cell r="J19667">
            <v>9</v>
          </cell>
          <cell r="K19667">
            <v>11</v>
          </cell>
          <cell r="L19667">
            <v>6</v>
          </cell>
        </row>
        <row r="19668">
          <cell r="E19668">
            <v>39026</v>
          </cell>
          <cell r="F19668">
            <v>6</v>
          </cell>
          <cell r="G19668">
            <v>13</v>
          </cell>
          <cell r="H19668">
            <v>4</v>
          </cell>
          <cell r="I19668">
            <v>6</v>
          </cell>
          <cell r="J19668">
            <v>15</v>
          </cell>
          <cell r="K19668">
            <v>6</v>
          </cell>
          <cell r="L19668">
            <v>9</v>
          </cell>
        </row>
        <row r="19669">
          <cell r="E19669">
            <v>39027</v>
          </cell>
          <cell r="F19669">
            <v>4</v>
          </cell>
          <cell r="G19669">
            <v>9</v>
          </cell>
          <cell r="H19669">
            <v>11</v>
          </cell>
          <cell r="I19669">
            <v>11</v>
          </cell>
          <cell r="J19669">
            <v>9</v>
          </cell>
          <cell r="K19669">
            <v>11</v>
          </cell>
          <cell r="L19669">
            <v>7</v>
          </cell>
        </row>
        <row r="19670">
          <cell r="E19670">
            <v>39028</v>
          </cell>
          <cell r="F19670">
            <v>41</v>
          </cell>
          <cell r="G19670">
            <v>32</v>
          </cell>
          <cell r="H19670">
            <v>30</v>
          </cell>
          <cell r="I19670">
            <v>33</v>
          </cell>
          <cell r="J19670">
            <v>30</v>
          </cell>
          <cell r="K19670">
            <v>24</v>
          </cell>
          <cell r="L19670">
            <v>22</v>
          </cell>
        </row>
        <row r="19671">
          <cell r="E19671">
            <v>39029</v>
          </cell>
          <cell r="F19671">
            <v>24</v>
          </cell>
          <cell r="G19671">
            <v>19</v>
          </cell>
          <cell r="H19671">
            <v>33</v>
          </cell>
          <cell r="I19671">
            <v>20</v>
          </cell>
          <cell r="J19671">
            <v>19</v>
          </cell>
          <cell r="K19671">
            <v>7</v>
          </cell>
          <cell r="L19671">
            <v>7</v>
          </cell>
        </row>
        <row r="19672">
          <cell r="E19672">
            <v>39030</v>
          </cell>
          <cell r="F19672">
            <v>13</v>
          </cell>
          <cell r="G19672">
            <v>11</v>
          </cell>
          <cell r="H19672">
            <v>11</v>
          </cell>
          <cell r="I19672">
            <v>17</v>
          </cell>
          <cell r="J19672">
            <v>13</v>
          </cell>
          <cell r="K19672">
            <v>15</v>
          </cell>
          <cell r="L19672">
            <v>11</v>
          </cell>
        </row>
        <row r="19673">
          <cell r="E19673">
            <v>39031</v>
          </cell>
          <cell r="F19673">
            <v>17</v>
          </cell>
          <cell r="G19673">
            <v>15</v>
          </cell>
          <cell r="H19673">
            <v>11</v>
          </cell>
          <cell r="I19673">
            <v>11</v>
          </cell>
          <cell r="J19673">
            <v>13</v>
          </cell>
          <cell r="K19673">
            <v>17</v>
          </cell>
          <cell r="L19673">
            <v>15</v>
          </cell>
        </row>
        <row r="19674">
          <cell r="E19674">
            <v>39032</v>
          </cell>
          <cell r="F19674">
            <v>7</v>
          </cell>
          <cell r="G19674">
            <v>0</v>
          </cell>
          <cell r="H19674">
            <v>0</v>
          </cell>
          <cell r="I19674">
            <v>0</v>
          </cell>
          <cell r="J19674">
            <v>13</v>
          </cell>
          <cell r="K19674">
            <v>11</v>
          </cell>
          <cell r="L19674">
            <v>7</v>
          </cell>
        </row>
        <row r="19675">
          <cell r="E19675">
            <v>39033</v>
          </cell>
          <cell r="F19675">
            <v>13</v>
          </cell>
          <cell r="G19675">
            <v>15</v>
          </cell>
          <cell r="H19675">
            <v>17</v>
          </cell>
          <cell r="I19675">
            <v>13</v>
          </cell>
          <cell r="J19675">
            <v>7</v>
          </cell>
          <cell r="K19675">
            <v>9</v>
          </cell>
          <cell r="L19675">
            <v>11</v>
          </cell>
        </row>
        <row r="19676">
          <cell r="E19676">
            <v>39034</v>
          </cell>
          <cell r="F19676">
            <v>15</v>
          </cell>
          <cell r="G19676">
            <v>6</v>
          </cell>
          <cell r="H19676">
            <v>7</v>
          </cell>
          <cell r="I19676">
            <v>0</v>
          </cell>
          <cell r="J19676">
            <v>4</v>
          </cell>
          <cell r="K19676">
            <v>7</v>
          </cell>
          <cell r="L19676">
            <v>15</v>
          </cell>
        </row>
        <row r="19677">
          <cell r="E19677">
            <v>39035</v>
          </cell>
          <cell r="F19677">
            <v>11</v>
          </cell>
          <cell r="G19677">
            <v>20</v>
          </cell>
          <cell r="H19677">
            <v>22</v>
          </cell>
          <cell r="I19677">
            <v>15</v>
          </cell>
          <cell r="J19677">
            <v>13</v>
          </cell>
          <cell r="K19677">
            <v>28</v>
          </cell>
          <cell r="L19677">
            <v>24</v>
          </cell>
        </row>
        <row r="19678">
          <cell r="E19678">
            <v>39036</v>
          </cell>
          <cell r="F19678">
            <v>13</v>
          </cell>
          <cell r="G19678">
            <v>6</v>
          </cell>
          <cell r="H19678">
            <v>11</v>
          </cell>
          <cell r="I19678">
            <v>13</v>
          </cell>
          <cell r="J19678">
            <v>17</v>
          </cell>
          <cell r="K19678">
            <v>11</v>
          </cell>
          <cell r="L19678">
            <v>19</v>
          </cell>
        </row>
        <row r="19679">
          <cell r="E19679">
            <v>39037</v>
          </cell>
          <cell r="F19679">
            <v>33</v>
          </cell>
          <cell r="G19679">
            <v>28</v>
          </cell>
          <cell r="H19679">
            <v>22</v>
          </cell>
          <cell r="I19679">
            <v>20</v>
          </cell>
          <cell r="J19679">
            <v>11</v>
          </cell>
          <cell r="K19679">
            <v>7</v>
          </cell>
          <cell r="L19679">
            <v>17</v>
          </cell>
        </row>
        <row r="19680">
          <cell r="E19680">
            <v>39038</v>
          </cell>
          <cell r="F19680">
            <v>15</v>
          </cell>
          <cell r="G19680">
            <v>15</v>
          </cell>
          <cell r="H19680">
            <v>11</v>
          </cell>
          <cell r="I19680">
            <v>7</v>
          </cell>
          <cell r="J19680">
            <v>15</v>
          </cell>
          <cell r="K19680">
            <v>13</v>
          </cell>
          <cell r="L19680">
            <v>19</v>
          </cell>
        </row>
        <row r="19681">
          <cell r="E19681">
            <v>39039</v>
          </cell>
          <cell r="F19681">
            <v>13</v>
          </cell>
          <cell r="G19681">
            <v>7</v>
          </cell>
          <cell r="H19681">
            <v>22</v>
          </cell>
          <cell r="I19681">
            <v>13</v>
          </cell>
          <cell r="J19681">
            <v>22</v>
          </cell>
          <cell r="K19681">
            <v>26</v>
          </cell>
          <cell r="L19681">
            <v>15</v>
          </cell>
        </row>
        <row r="19682">
          <cell r="E19682">
            <v>39040</v>
          </cell>
          <cell r="F19682">
            <v>0</v>
          </cell>
          <cell r="G19682">
            <v>9</v>
          </cell>
          <cell r="H19682">
            <v>13</v>
          </cell>
          <cell r="I19682">
            <v>15</v>
          </cell>
          <cell r="J19682">
            <v>6</v>
          </cell>
          <cell r="K19682">
            <v>6</v>
          </cell>
          <cell r="L19682">
            <v>11</v>
          </cell>
        </row>
        <row r="19683">
          <cell r="E19683">
            <v>39041</v>
          </cell>
          <cell r="F19683">
            <v>32</v>
          </cell>
          <cell r="G19683">
            <v>9</v>
          </cell>
          <cell r="H19683">
            <v>33</v>
          </cell>
          <cell r="I19683">
            <v>30</v>
          </cell>
          <cell r="J19683">
            <v>28</v>
          </cell>
          <cell r="K19683">
            <v>20</v>
          </cell>
          <cell r="L19683">
            <v>6</v>
          </cell>
        </row>
        <row r="19684">
          <cell r="E19684">
            <v>39042</v>
          </cell>
          <cell r="F19684">
            <v>22</v>
          </cell>
          <cell r="G19684">
            <v>19</v>
          </cell>
          <cell r="H19684">
            <v>19</v>
          </cell>
          <cell r="I19684">
            <v>9</v>
          </cell>
          <cell r="J19684">
            <v>7</v>
          </cell>
          <cell r="K19684">
            <v>0</v>
          </cell>
          <cell r="L19684">
            <v>0</v>
          </cell>
        </row>
        <row r="19685">
          <cell r="E19685">
            <v>39043</v>
          </cell>
          <cell r="F19685">
            <v>32</v>
          </cell>
          <cell r="G19685">
            <v>20</v>
          </cell>
          <cell r="H19685">
            <v>24</v>
          </cell>
          <cell r="I19685">
            <v>26</v>
          </cell>
          <cell r="J19685">
            <v>20</v>
          </cell>
          <cell r="K19685">
            <v>19</v>
          </cell>
          <cell r="L19685">
            <v>13</v>
          </cell>
        </row>
        <row r="19686">
          <cell r="E19686">
            <v>39044</v>
          </cell>
          <cell r="F19686">
            <v>24</v>
          </cell>
          <cell r="G19686">
            <v>13</v>
          </cell>
          <cell r="H19686">
            <v>13</v>
          </cell>
          <cell r="I19686">
            <v>13</v>
          </cell>
          <cell r="J19686">
            <v>11</v>
          </cell>
          <cell r="K19686">
            <v>9</v>
          </cell>
          <cell r="L19686">
            <v>11</v>
          </cell>
        </row>
        <row r="19687">
          <cell r="E19687">
            <v>39045</v>
          </cell>
          <cell r="F19687">
            <v>9</v>
          </cell>
          <cell r="G19687">
            <v>11</v>
          </cell>
          <cell r="H19687">
            <v>17</v>
          </cell>
          <cell r="I19687">
            <v>7</v>
          </cell>
          <cell r="J19687">
            <v>13</v>
          </cell>
          <cell r="K19687">
            <v>20</v>
          </cell>
          <cell r="L19687">
            <v>9</v>
          </cell>
        </row>
        <row r="19688">
          <cell r="E19688">
            <v>39046</v>
          </cell>
          <cell r="F19688">
            <v>7</v>
          </cell>
          <cell r="G19688">
            <v>7</v>
          </cell>
          <cell r="H19688">
            <v>11</v>
          </cell>
          <cell r="I19688">
            <v>15</v>
          </cell>
          <cell r="J19688">
            <v>11</v>
          </cell>
          <cell r="K19688">
            <v>9</v>
          </cell>
          <cell r="L19688">
            <v>9</v>
          </cell>
        </row>
        <row r="19689">
          <cell r="E19689">
            <v>39047</v>
          </cell>
          <cell r="F19689">
            <v>11</v>
          </cell>
          <cell r="G19689">
            <v>9</v>
          </cell>
          <cell r="H19689">
            <v>9</v>
          </cell>
          <cell r="I19689">
            <v>9</v>
          </cell>
          <cell r="J19689">
            <v>9</v>
          </cell>
          <cell r="K19689">
            <v>6</v>
          </cell>
          <cell r="L19689">
            <v>7</v>
          </cell>
        </row>
        <row r="19690">
          <cell r="E19690">
            <v>39048</v>
          </cell>
          <cell r="F19690">
            <v>15</v>
          </cell>
          <cell r="G19690">
            <v>22</v>
          </cell>
          <cell r="H19690">
            <v>24</v>
          </cell>
          <cell r="I19690">
            <v>22</v>
          </cell>
          <cell r="J19690">
            <v>20</v>
          </cell>
          <cell r="K19690">
            <v>24</v>
          </cell>
          <cell r="L19690">
            <v>26</v>
          </cell>
        </row>
        <row r="19691">
          <cell r="E19691">
            <v>39049</v>
          </cell>
          <cell r="F19691">
            <v>9</v>
          </cell>
          <cell r="G19691">
            <v>17</v>
          </cell>
          <cell r="H19691">
            <v>13</v>
          </cell>
          <cell r="I19691">
            <v>15</v>
          </cell>
          <cell r="J19691">
            <v>9</v>
          </cell>
          <cell r="K19691">
            <v>7</v>
          </cell>
          <cell r="L19691">
            <v>11</v>
          </cell>
        </row>
        <row r="19692">
          <cell r="E19692">
            <v>39050</v>
          </cell>
          <cell r="F19692">
            <v>9</v>
          </cell>
          <cell r="G19692">
            <v>9</v>
          </cell>
          <cell r="H19692">
            <v>11</v>
          </cell>
          <cell r="I19692">
            <v>9</v>
          </cell>
          <cell r="J19692">
            <v>11</v>
          </cell>
          <cell r="K19692">
            <v>11</v>
          </cell>
          <cell r="L19692">
            <v>13</v>
          </cell>
        </row>
        <row r="19693">
          <cell r="E19693">
            <v>39051</v>
          </cell>
          <cell r="F19693">
            <v>7</v>
          </cell>
          <cell r="G19693">
            <v>24</v>
          </cell>
          <cell r="H19693">
            <v>11</v>
          </cell>
          <cell r="I19693">
            <v>11</v>
          </cell>
          <cell r="J19693">
            <v>7</v>
          </cell>
          <cell r="K19693">
            <v>6</v>
          </cell>
          <cell r="L19693">
            <v>43</v>
          </cell>
        </row>
        <row r="19694">
          <cell r="E19694">
            <v>39052</v>
          </cell>
          <cell r="F19694">
            <v>28</v>
          </cell>
          <cell r="G19694">
            <v>24</v>
          </cell>
          <cell r="H19694">
            <v>17</v>
          </cell>
          <cell r="I19694">
            <v>30</v>
          </cell>
          <cell r="J19694">
            <v>26</v>
          </cell>
          <cell r="K19694">
            <v>32</v>
          </cell>
          <cell r="L19694">
            <v>33</v>
          </cell>
        </row>
        <row r="19695">
          <cell r="E19695">
            <v>39053</v>
          </cell>
          <cell r="F19695">
            <v>7</v>
          </cell>
          <cell r="G19695">
            <v>11</v>
          </cell>
          <cell r="H19695">
            <v>9</v>
          </cell>
          <cell r="I19695">
            <v>6</v>
          </cell>
          <cell r="J19695">
            <v>0</v>
          </cell>
          <cell r="K19695">
            <v>0</v>
          </cell>
          <cell r="L19695">
            <v>7</v>
          </cell>
        </row>
        <row r="19696">
          <cell r="E19696">
            <v>39054</v>
          </cell>
          <cell r="F19696">
            <v>4</v>
          </cell>
          <cell r="G19696">
            <v>6</v>
          </cell>
          <cell r="H19696">
            <v>4</v>
          </cell>
          <cell r="I19696">
            <v>9</v>
          </cell>
          <cell r="J19696">
            <v>7</v>
          </cell>
          <cell r="K19696">
            <v>6</v>
          </cell>
          <cell r="L19696">
            <v>17</v>
          </cell>
        </row>
        <row r="19697">
          <cell r="E19697">
            <v>39055</v>
          </cell>
          <cell r="F19697">
            <v>15</v>
          </cell>
          <cell r="G19697">
            <v>20</v>
          </cell>
          <cell r="H19697">
            <v>15</v>
          </cell>
          <cell r="I19697">
            <v>15</v>
          </cell>
          <cell r="J19697">
            <v>22</v>
          </cell>
          <cell r="K19697">
            <v>13</v>
          </cell>
          <cell r="L19697">
            <v>9</v>
          </cell>
        </row>
        <row r="19698">
          <cell r="E19698">
            <v>39056</v>
          </cell>
          <cell r="F19698">
            <v>35</v>
          </cell>
          <cell r="G19698">
            <v>28</v>
          </cell>
          <cell r="H19698">
            <v>37</v>
          </cell>
          <cell r="I19698">
            <v>33</v>
          </cell>
          <cell r="J19698">
            <v>28</v>
          </cell>
          <cell r="K19698">
            <v>28</v>
          </cell>
          <cell r="L19698">
            <v>30</v>
          </cell>
        </row>
        <row r="19699">
          <cell r="E19699">
            <v>39057</v>
          </cell>
          <cell r="F19699">
            <v>9</v>
          </cell>
          <cell r="G19699">
            <v>7</v>
          </cell>
          <cell r="H19699">
            <v>7</v>
          </cell>
          <cell r="I19699">
            <v>6</v>
          </cell>
          <cell r="J19699">
            <v>4</v>
          </cell>
          <cell r="K19699">
            <v>6</v>
          </cell>
          <cell r="L19699">
            <v>4</v>
          </cell>
        </row>
        <row r="19700">
          <cell r="E19700">
            <v>39058</v>
          </cell>
          <cell r="F19700">
            <v>19</v>
          </cell>
          <cell r="G19700">
            <v>17</v>
          </cell>
          <cell r="H19700">
            <v>20</v>
          </cell>
          <cell r="I19700">
            <v>15</v>
          </cell>
          <cell r="J19700">
            <v>19</v>
          </cell>
          <cell r="K19700">
            <v>0</v>
          </cell>
          <cell r="L19700">
            <v>9</v>
          </cell>
        </row>
        <row r="19701">
          <cell r="E19701">
            <v>39059</v>
          </cell>
          <cell r="F19701">
            <v>26</v>
          </cell>
          <cell r="G19701">
            <v>28</v>
          </cell>
          <cell r="H19701">
            <v>19</v>
          </cell>
          <cell r="I19701">
            <v>7</v>
          </cell>
          <cell r="J19701">
            <v>11</v>
          </cell>
          <cell r="K19701">
            <v>6</v>
          </cell>
          <cell r="L19701">
            <v>17</v>
          </cell>
        </row>
        <row r="19702">
          <cell r="E19702">
            <v>39060</v>
          </cell>
          <cell r="F19702">
            <v>30</v>
          </cell>
          <cell r="G19702">
            <v>26</v>
          </cell>
          <cell r="H19702">
            <v>9</v>
          </cell>
          <cell r="I19702">
            <v>9</v>
          </cell>
          <cell r="J19702">
            <v>6</v>
          </cell>
          <cell r="K19702">
            <v>6</v>
          </cell>
          <cell r="L19702">
            <v>0</v>
          </cell>
        </row>
        <row r="19703">
          <cell r="E19703">
            <v>39061</v>
          </cell>
          <cell r="F19703">
            <v>11</v>
          </cell>
          <cell r="G19703">
            <v>7</v>
          </cell>
          <cell r="H19703">
            <v>7</v>
          </cell>
          <cell r="I19703">
            <v>9</v>
          </cell>
          <cell r="J19703">
            <v>0</v>
          </cell>
          <cell r="K19703">
            <v>4</v>
          </cell>
          <cell r="L19703">
            <v>9</v>
          </cell>
        </row>
        <row r="19704">
          <cell r="E19704">
            <v>39062</v>
          </cell>
          <cell r="F19704">
            <v>9</v>
          </cell>
          <cell r="G19704">
            <v>9</v>
          </cell>
          <cell r="H19704">
            <v>4</v>
          </cell>
          <cell r="I19704">
            <v>13</v>
          </cell>
          <cell r="J19704">
            <v>13</v>
          </cell>
          <cell r="K19704">
            <v>0</v>
          </cell>
          <cell r="L19704">
            <v>15</v>
          </cell>
        </row>
        <row r="19705">
          <cell r="E19705">
            <v>39063</v>
          </cell>
          <cell r="F19705">
            <v>15</v>
          </cell>
          <cell r="G19705">
            <v>9</v>
          </cell>
          <cell r="H19705">
            <v>9</v>
          </cell>
          <cell r="I19705">
            <v>17</v>
          </cell>
          <cell r="J19705">
            <v>19</v>
          </cell>
          <cell r="K19705">
            <v>13</v>
          </cell>
          <cell r="L19705">
            <v>13</v>
          </cell>
        </row>
        <row r="19706">
          <cell r="E19706">
            <v>39064</v>
          </cell>
          <cell r="F19706">
            <v>9</v>
          </cell>
          <cell r="G19706">
            <v>13</v>
          </cell>
          <cell r="H19706">
            <v>15</v>
          </cell>
          <cell r="I19706">
            <v>15</v>
          </cell>
          <cell r="J19706">
            <v>13</v>
          </cell>
          <cell r="K19706">
            <v>15</v>
          </cell>
          <cell r="L19706">
            <v>7</v>
          </cell>
        </row>
        <row r="19707">
          <cell r="E19707">
            <v>39065</v>
          </cell>
          <cell r="F19707">
            <v>13</v>
          </cell>
          <cell r="G19707">
            <v>17</v>
          </cell>
          <cell r="H19707">
            <v>26</v>
          </cell>
          <cell r="I19707">
            <v>30</v>
          </cell>
          <cell r="J19707">
            <v>28</v>
          </cell>
          <cell r="K19707">
            <v>37</v>
          </cell>
          <cell r="L19707">
            <v>37</v>
          </cell>
        </row>
        <row r="19708">
          <cell r="E19708">
            <v>39066</v>
          </cell>
          <cell r="F19708">
            <v>19</v>
          </cell>
          <cell r="G19708">
            <v>11</v>
          </cell>
          <cell r="H19708">
            <v>9</v>
          </cell>
          <cell r="I19708">
            <v>7</v>
          </cell>
          <cell r="J19708">
            <v>17</v>
          </cell>
          <cell r="K19708">
            <v>13</v>
          </cell>
          <cell r="L19708">
            <v>13</v>
          </cell>
        </row>
        <row r="19709">
          <cell r="E19709">
            <v>39067</v>
          </cell>
          <cell r="F19709">
            <v>37</v>
          </cell>
          <cell r="G19709">
            <v>30</v>
          </cell>
          <cell r="H19709">
            <v>19</v>
          </cell>
          <cell r="I19709">
            <v>28</v>
          </cell>
          <cell r="J19709">
            <v>20</v>
          </cell>
          <cell r="K19709">
            <v>24</v>
          </cell>
          <cell r="L19709">
            <v>22</v>
          </cell>
        </row>
        <row r="19710">
          <cell r="E19710">
            <v>39068</v>
          </cell>
          <cell r="F19710">
            <v>9</v>
          </cell>
          <cell r="G19710">
            <v>0</v>
          </cell>
          <cell r="H19710">
            <v>0</v>
          </cell>
          <cell r="I19710">
            <v>9</v>
          </cell>
          <cell r="J19710">
            <v>9</v>
          </cell>
          <cell r="K19710">
            <v>7</v>
          </cell>
          <cell r="L19710">
            <v>6</v>
          </cell>
        </row>
        <row r="19711">
          <cell r="E19711">
            <v>39069</v>
          </cell>
          <cell r="F19711">
            <v>9</v>
          </cell>
          <cell r="G19711">
            <v>9</v>
          </cell>
          <cell r="H19711">
            <v>9</v>
          </cell>
          <cell r="I19711">
            <v>13</v>
          </cell>
          <cell r="J19711">
            <v>7</v>
          </cell>
          <cell r="K19711">
            <v>13</v>
          </cell>
          <cell r="L19711">
            <v>26</v>
          </cell>
        </row>
        <row r="19712">
          <cell r="E19712">
            <v>39070</v>
          </cell>
          <cell r="F19712">
            <v>44</v>
          </cell>
          <cell r="G19712">
            <v>33</v>
          </cell>
          <cell r="H19712">
            <v>20</v>
          </cell>
          <cell r="I19712">
            <v>13</v>
          </cell>
          <cell r="J19712">
            <v>11</v>
          </cell>
          <cell r="K19712">
            <v>30</v>
          </cell>
          <cell r="L19712">
            <v>11</v>
          </cell>
        </row>
        <row r="19713">
          <cell r="E19713">
            <v>39071</v>
          </cell>
          <cell r="F19713">
            <v>0</v>
          </cell>
          <cell r="G19713">
            <v>6</v>
          </cell>
          <cell r="H19713">
            <v>9</v>
          </cell>
          <cell r="I19713">
            <v>6</v>
          </cell>
          <cell r="J19713">
            <v>11</v>
          </cell>
          <cell r="K19713">
            <v>15</v>
          </cell>
          <cell r="L19713">
            <v>7</v>
          </cell>
        </row>
        <row r="19714">
          <cell r="E19714">
            <v>39072</v>
          </cell>
          <cell r="F19714">
            <v>4</v>
          </cell>
          <cell r="G19714">
            <v>13</v>
          </cell>
          <cell r="H19714">
            <v>7</v>
          </cell>
          <cell r="I19714">
            <v>13</v>
          </cell>
          <cell r="J19714">
            <v>13</v>
          </cell>
          <cell r="K19714">
            <v>4</v>
          </cell>
          <cell r="L19714">
            <v>6</v>
          </cell>
        </row>
        <row r="19715">
          <cell r="E19715">
            <v>39073</v>
          </cell>
          <cell r="F19715">
            <v>7</v>
          </cell>
          <cell r="G19715">
            <v>13</v>
          </cell>
          <cell r="H19715">
            <v>7</v>
          </cell>
          <cell r="I19715">
            <v>4</v>
          </cell>
          <cell r="J19715">
            <v>0</v>
          </cell>
          <cell r="K19715">
            <v>6</v>
          </cell>
          <cell r="L19715">
            <v>11</v>
          </cell>
        </row>
        <row r="19716">
          <cell r="E19716">
            <v>39074</v>
          </cell>
          <cell r="F19716">
            <v>24</v>
          </cell>
          <cell r="G19716">
            <v>13</v>
          </cell>
          <cell r="H19716">
            <v>13</v>
          </cell>
          <cell r="I19716">
            <v>19</v>
          </cell>
          <cell r="J19716">
            <v>7</v>
          </cell>
          <cell r="K19716">
            <v>4</v>
          </cell>
          <cell r="L19716">
            <v>13</v>
          </cell>
        </row>
        <row r="19717">
          <cell r="E19717">
            <v>39075</v>
          </cell>
          <cell r="F19717">
            <v>17</v>
          </cell>
          <cell r="G19717">
            <v>22</v>
          </cell>
          <cell r="H19717">
            <v>28</v>
          </cell>
          <cell r="I19717">
            <v>13</v>
          </cell>
          <cell r="J19717">
            <v>6</v>
          </cell>
          <cell r="K19717">
            <v>11</v>
          </cell>
          <cell r="L19717">
            <v>0</v>
          </cell>
        </row>
        <row r="19718">
          <cell r="E19718">
            <v>39076</v>
          </cell>
          <cell r="F19718">
            <v>15</v>
          </cell>
          <cell r="G19718">
            <v>6</v>
          </cell>
          <cell r="H19718">
            <v>17</v>
          </cell>
          <cell r="I19718">
            <v>9</v>
          </cell>
          <cell r="J19718">
            <v>6</v>
          </cell>
          <cell r="K19718">
            <v>9</v>
          </cell>
          <cell r="L19718">
            <v>11</v>
          </cell>
        </row>
        <row r="19719">
          <cell r="E19719">
            <v>39077</v>
          </cell>
          <cell r="F19719">
            <v>20</v>
          </cell>
          <cell r="G19719">
            <v>9</v>
          </cell>
          <cell r="H19719">
            <v>7</v>
          </cell>
          <cell r="I19719">
            <v>0</v>
          </cell>
          <cell r="J19719">
            <v>7</v>
          </cell>
          <cell r="K19719">
            <v>6</v>
          </cell>
          <cell r="L19719">
            <v>11</v>
          </cell>
        </row>
        <row r="19720">
          <cell r="E19720">
            <v>39078</v>
          </cell>
          <cell r="F19720">
            <v>7</v>
          </cell>
          <cell r="G19720">
            <v>7</v>
          </cell>
          <cell r="H19720">
            <v>6</v>
          </cell>
          <cell r="I19720">
            <v>4</v>
          </cell>
          <cell r="J19720">
            <v>0</v>
          </cell>
          <cell r="K19720">
            <v>0</v>
          </cell>
          <cell r="L19720">
            <v>6</v>
          </cell>
        </row>
        <row r="19721">
          <cell r="E19721">
            <v>39079</v>
          </cell>
          <cell r="F19721">
            <v>26</v>
          </cell>
          <cell r="G19721">
            <v>30</v>
          </cell>
          <cell r="H19721">
            <v>26</v>
          </cell>
          <cell r="I19721">
            <v>17</v>
          </cell>
          <cell r="J19721">
            <v>24</v>
          </cell>
          <cell r="K19721">
            <v>17</v>
          </cell>
          <cell r="L19721">
            <v>17</v>
          </cell>
        </row>
        <row r="19722">
          <cell r="E19722">
            <v>39080</v>
          </cell>
          <cell r="F19722">
            <v>11</v>
          </cell>
          <cell r="G19722">
            <v>11</v>
          </cell>
          <cell r="H19722">
            <v>9</v>
          </cell>
          <cell r="I19722">
            <v>11</v>
          </cell>
          <cell r="J19722">
            <v>11</v>
          </cell>
          <cell r="K19722">
            <v>15</v>
          </cell>
          <cell r="L19722">
            <v>11</v>
          </cell>
        </row>
        <row r="19723">
          <cell r="E19723">
            <v>39081</v>
          </cell>
          <cell r="F19723">
            <v>32</v>
          </cell>
          <cell r="G19723">
            <v>65</v>
          </cell>
          <cell r="H19723">
            <v>24</v>
          </cell>
          <cell r="I19723">
            <v>33</v>
          </cell>
          <cell r="J19723">
            <v>19</v>
          </cell>
          <cell r="K19723">
            <v>26</v>
          </cell>
          <cell r="L19723">
            <v>33</v>
          </cell>
        </row>
        <row r="19724">
          <cell r="E19724">
            <v>39082</v>
          </cell>
          <cell r="F19724">
            <v>6</v>
          </cell>
          <cell r="G19724">
            <v>13</v>
          </cell>
          <cell r="H19724">
            <v>0</v>
          </cell>
          <cell r="I19724">
            <v>7</v>
          </cell>
          <cell r="J19724">
            <v>4</v>
          </cell>
          <cell r="K19724">
            <v>7</v>
          </cell>
          <cell r="L19724">
            <v>0</v>
          </cell>
        </row>
        <row r="19725">
          <cell r="E19725">
            <v>39083</v>
          </cell>
          <cell r="F19725">
            <v>11</v>
          </cell>
          <cell r="G19725">
            <v>11</v>
          </cell>
          <cell r="H19725">
            <v>7</v>
          </cell>
          <cell r="I19725">
            <v>7</v>
          </cell>
          <cell r="J19725">
            <v>11</v>
          </cell>
          <cell r="K19725">
            <v>17</v>
          </cell>
          <cell r="L19725">
            <v>17</v>
          </cell>
        </row>
        <row r="19726">
          <cell r="E19726">
            <v>39084</v>
          </cell>
          <cell r="F19726">
            <v>0</v>
          </cell>
          <cell r="G19726">
            <v>11</v>
          </cell>
          <cell r="H19726">
            <v>11</v>
          </cell>
          <cell r="I19726">
            <v>6</v>
          </cell>
          <cell r="J19726">
            <v>0</v>
          </cell>
          <cell r="K19726">
            <v>30</v>
          </cell>
          <cell r="L19726">
            <v>28</v>
          </cell>
        </row>
        <row r="19727">
          <cell r="E19727">
            <v>39085</v>
          </cell>
          <cell r="F19727">
            <v>20</v>
          </cell>
          <cell r="G19727">
            <v>19</v>
          </cell>
          <cell r="H19727">
            <v>32</v>
          </cell>
          <cell r="I19727">
            <v>41</v>
          </cell>
          <cell r="J19727">
            <v>48</v>
          </cell>
          <cell r="K19727">
            <v>39</v>
          </cell>
          <cell r="L19727">
            <v>35</v>
          </cell>
        </row>
        <row r="19728">
          <cell r="E19728">
            <v>39086</v>
          </cell>
          <cell r="F19728">
            <v>13</v>
          </cell>
          <cell r="G19728">
            <v>9</v>
          </cell>
          <cell r="H19728">
            <v>7</v>
          </cell>
          <cell r="I19728">
            <v>6</v>
          </cell>
          <cell r="J19728">
            <v>9</v>
          </cell>
          <cell r="K19728">
            <v>6</v>
          </cell>
          <cell r="L19728">
            <v>9</v>
          </cell>
        </row>
        <row r="19729">
          <cell r="E19729">
            <v>39087</v>
          </cell>
          <cell r="F19729">
            <v>11</v>
          </cell>
          <cell r="G19729">
            <v>7</v>
          </cell>
          <cell r="H19729">
            <v>6</v>
          </cell>
          <cell r="I19729">
            <v>4</v>
          </cell>
          <cell r="J19729">
            <v>7</v>
          </cell>
          <cell r="K19729">
            <v>15</v>
          </cell>
          <cell r="L19729">
            <v>7</v>
          </cell>
        </row>
        <row r="19730">
          <cell r="E19730">
            <v>39088</v>
          </cell>
          <cell r="F19730">
            <v>17</v>
          </cell>
          <cell r="G19730">
            <v>0</v>
          </cell>
          <cell r="H19730">
            <v>11</v>
          </cell>
          <cell r="I19730">
            <v>20</v>
          </cell>
          <cell r="J19730">
            <v>20</v>
          </cell>
          <cell r="K19730">
            <v>32</v>
          </cell>
          <cell r="L19730">
            <v>26</v>
          </cell>
        </row>
        <row r="19731">
          <cell r="E19731">
            <v>39089</v>
          </cell>
          <cell r="F19731">
            <v>30</v>
          </cell>
          <cell r="G19731">
            <v>28</v>
          </cell>
          <cell r="H19731">
            <v>9</v>
          </cell>
          <cell r="I19731">
            <v>13</v>
          </cell>
          <cell r="J19731">
            <v>11</v>
          </cell>
          <cell r="K19731">
            <v>15</v>
          </cell>
          <cell r="L19731">
            <v>15</v>
          </cell>
        </row>
        <row r="19732">
          <cell r="E19732">
            <v>39090</v>
          </cell>
          <cell r="F19732">
            <v>22</v>
          </cell>
          <cell r="G19732">
            <v>9</v>
          </cell>
          <cell r="H19732">
            <v>24</v>
          </cell>
          <cell r="I19732">
            <v>43</v>
          </cell>
          <cell r="J19732">
            <v>35</v>
          </cell>
          <cell r="K19732">
            <v>39</v>
          </cell>
          <cell r="L19732">
            <v>50</v>
          </cell>
        </row>
        <row r="19733">
          <cell r="E19733">
            <v>39091</v>
          </cell>
          <cell r="F19733">
            <v>15</v>
          </cell>
          <cell r="G19733">
            <v>7</v>
          </cell>
          <cell r="H19733">
            <v>7</v>
          </cell>
          <cell r="I19733">
            <v>11</v>
          </cell>
          <cell r="J19733">
            <v>7</v>
          </cell>
          <cell r="K19733">
            <v>11</v>
          </cell>
          <cell r="L19733">
            <v>13</v>
          </cell>
        </row>
        <row r="19734">
          <cell r="E19734">
            <v>39092</v>
          </cell>
          <cell r="F19734">
            <v>19</v>
          </cell>
          <cell r="G19734">
            <v>24</v>
          </cell>
          <cell r="H19734">
            <v>15</v>
          </cell>
          <cell r="I19734">
            <v>37</v>
          </cell>
          <cell r="J19734">
            <v>52</v>
          </cell>
          <cell r="K19734">
            <v>48</v>
          </cell>
          <cell r="L19734">
            <v>57</v>
          </cell>
        </row>
        <row r="19735">
          <cell r="E19735">
            <v>39093</v>
          </cell>
          <cell r="F19735">
            <v>32</v>
          </cell>
          <cell r="G19735">
            <v>26</v>
          </cell>
          <cell r="H19735">
            <v>26</v>
          </cell>
          <cell r="I19735">
            <v>17</v>
          </cell>
          <cell r="J19735">
            <v>19</v>
          </cell>
          <cell r="K19735">
            <v>24</v>
          </cell>
          <cell r="L19735">
            <v>7</v>
          </cell>
        </row>
        <row r="19736">
          <cell r="E19736">
            <v>39094</v>
          </cell>
          <cell r="F19736">
            <v>0</v>
          </cell>
          <cell r="G19736">
            <v>4</v>
          </cell>
          <cell r="H19736">
            <v>0</v>
          </cell>
          <cell r="I19736">
            <v>0</v>
          </cell>
          <cell r="J19736">
            <v>6</v>
          </cell>
          <cell r="K19736">
            <v>4</v>
          </cell>
          <cell r="L19736">
            <v>4</v>
          </cell>
        </row>
        <row r="19737">
          <cell r="E19737">
            <v>39095</v>
          </cell>
          <cell r="F19737">
            <v>0</v>
          </cell>
          <cell r="G19737">
            <v>6</v>
          </cell>
          <cell r="H19737">
            <v>4</v>
          </cell>
          <cell r="I19737">
            <v>6</v>
          </cell>
          <cell r="J19737">
            <v>9</v>
          </cell>
          <cell r="K19737">
            <v>11</v>
          </cell>
          <cell r="L19737">
            <v>13</v>
          </cell>
        </row>
        <row r="19738">
          <cell r="E19738">
            <v>39096</v>
          </cell>
          <cell r="F19738">
            <v>11</v>
          </cell>
          <cell r="G19738">
            <v>9</v>
          </cell>
          <cell r="H19738">
            <v>11</v>
          </cell>
          <cell r="I19738">
            <v>13</v>
          </cell>
          <cell r="J19738">
            <v>11</v>
          </cell>
          <cell r="K19738">
            <v>13</v>
          </cell>
          <cell r="L19738">
            <v>11</v>
          </cell>
        </row>
        <row r="19739">
          <cell r="E19739">
            <v>39097</v>
          </cell>
          <cell r="F19739">
            <v>4</v>
          </cell>
          <cell r="G19739">
            <v>4</v>
          </cell>
          <cell r="H19739">
            <v>7</v>
          </cell>
          <cell r="I19739">
            <v>15</v>
          </cell>
          <cell r="J19739">
            <v>0</v>
          </cell>
          <cell r="K19739">
            <v>6</v>
          </cell>
          <cell r="L19739">
            <v>4</v>
          </cell>
        </row>
        <row r="19740">
          <cell r="E19740">
            <v>39098</v>
          </cell>
          <cell r="F19740">
            <v>9</v>
          </cell>
          <cell r="G19740">
            <v>37</v>
          </cell>
          <cell r="H19740">
            <v>26</v>
          </cell>
          <cell r="I19740">
            <v>20</v>
          </cell>
          <cell r="J19740">
            <v>17</v>
          </cell>
          <cell r="K19740">
            <v>7</v>
          </cell>
          <cell r="L19740">
            <v>13</v>
          </cell>
        </row>
        <row r="19741">
          <cell r="E19741">
            <v>39099</v>
          </cell>
          <cell r="F19741">
            <v>13</v>
          </cell>
          <cell r="G19741">
            <v>13</v>
          </cell>
          <cell r="H19741">
            <v>9</v>
          </cell>
          <cell r="I19741">
            <v>7</v>
          </cell>
          <cell r="J19741">
            <v>13</v>
          </cell>
          <cell r="K19741">
            <v>15</v>
          </cell>
          <cell r="L19741">
            <v>20</v>
          </cell>
        </row>
        <row r="19742">
          <cell r="E19742">
            <v>39100</v>
          </cell>
          <cell r="F19742">
            <v>7</v>
          </cell>
          <cell r="G19742">
            <v>0</v>
          </cell>
          <cell r="H19742">
            <v>4</v>
          </cell>
          <cell r="I19742">
            <v>0</v>
          </cell>
          <cell r="J19742">
            <v>9</v>
          </cell>
          <cell r="K19742">
            <v>15</v>
          </cell>
          <cell r="L19742">
            <v>11</v>
          </cell>
        </row>
        <row r="19743">
          <cell r="E19743">
            <v>39101</v>
          </cell>
          <cell r="F19743">
            <v>17</v>
          </cell>
          <cell r="G19743">
            <v>11</v>
          </cell>
          <cell r="H19743">
            <v>9</v>
          </cell>
          <cell r="I19743">
            <v>7</v>
          </cell>
          <cell r="J19743">
            <v>4</v>
          </cell>
          <cell r="K19743">
            <v>7</v>
          </cell>
          <cell r="L19743">
            <v>6</v>
          </cell>
        </row>
        <row r="19744">
          <cell r="E19744">
            <v>39102</v>
          </cell>
          <cell r="F19744">
            <v>9</v>
          </cell>
          <cell r="G19744">
            <v>13</v>
          </cell>
          <cell r="H19744">
            <v>13</v>
          </cell>
          <cell r="I19744">
            <v>11</v>
          </cell>
          <cell r="J19744">
            <v>11</v>
          </cell>
          <cell r="K19744">
            <v>11</v>
          </cell>
          <cell r="L19744">
            <v>9</v>
          </cell>
        </row>
        <row r="19745">
          <cell r="E19745">
            <v>39103</v>
          </cell>
          <cell r="F19745">
            <v>9</v>
          </cell>
          <cell r="G19745">
            <v>0</v>
          </cell>
          <cell r="H19745">
            <v>6</v>
          </cell>
          <cell r="I19745">
            <v>6</v>
          </cell>
          <cell r="J19745">
            <v>9</v>
          </cell>
          <cell r="K19745">
            <v>13</v>
          </cell>
          <cell r="L19745">
            <v>11</v>
          </cell>
        </row>
        <row r="19746">
          <cell r="E19746">
            <v>39104</v>
          </cell>
          <cell r="F19746">
            <v>20</v>
          </cell>
          <cell r="G19746">
            <v>26</v>
          </cell>
          <cell r="H19746">
            <v>37</v>
          </cell>
          <cell r="I19746">
            <v>43</v>
          </cell>
          <cell r="J19746">
            <v>44</v>
          </cell>
          <cell r="K19746">
            <v>35</v>
          </cell>
          <cell r="L19746">
            <v>39</v>
          </cell>
        </row>
        <row r="19747">
          <cell r="E19747">
            <v>39105</v>
          </cell>
          <cell r="F19747">
            <v>7</v>
          </cell>
          <cell r="G19747">
            <v>13</v>
          </cell>
          <cell r="H19747">
            <v>30</v>
          </cell>
          <cell r="I19747">
            <v>20</v>
          </cell>
          <cell r="J19747">
            <v>24</v>
          </cell>
          <cell r="K19747">
            <v>24</v>
          </cell>
          <cell r="L19747">
            <v>17</v>
          </cell>
        </row>
        <row r="19748">
          <cell r="E19748">
            <v>39106</v>
          </cell>
          <cell r="F19748">
            <v>11</v>
          </cell>
          <cell r="G19748">
            <v>6</v>
          </cell>
          <cell r="H19748">
            <v>4</v>
          </cell>
          <cell r="I19748">
            <v>11</v>
          </cell>
          <cell r="J19748">
            <v>9</v>
          </cell>
          <cell r="K19748">
            <v>17</v>
          </cell>
          <cell r="L19748">
            <v>6</v>
          </cell>
        </row>
        <row r="19749">
          <cell r="E19749">
            <v>39107</v>
          </cell>
          <cell r="F19749">
            <v>13</v>
          </cell>
          <cell r="G19749">
            <v>13</v>
          </cell>
          <cell r="H19749">
            <v>17</v>
          </cell>
          <cell r="I19749">
            <v>6</v>
          </cell>
          <cell r="J19749">
            <v>4</v>
          </cell>
          <cell r="K19749">
            <v>6</v>
          </cell>
          <cell r="L19749">
            <v>0</v>
          </cell>
        </row>
        <row r="19750">
          <cell r="E19750">
            <v>39108</v>
          </cell>
          <cell r="F19750">
            <v>13</v>
          </cell>
          <cell r="G19750">
            <v>7</v>
          </cell>
          <cell r="H19750">
            <v>9</v>
          </cell>
          <cell r="I19750">
            <v>7</v>
          </cell>
          <cell r="J19750">
            <v>15</v>
          </cell>
          <cell r="K19750">
            <v>20</v>
          </cell>
          <cell r="L19750">
            <v>13</v>
          </cell>
        </row>
        <row r="19751">
          <cell r="E19751">
            <v>39109</v>
          </cell>
          <cell r="F19751">
            <v>0</v>
          </cell>
          <cell r="G19751">
            <v>11</v>
          </cell>
          <cell r="H19751">
            <v>9</v>
          </cell>
          <cell r="I19751">
            <v>13</v>
          </cell>
          <cell r="J19751">
            <v>11</v>
          </cell>
          <cell r="K19751">
            <v>11</v>
          </cell>
          <cell r="L19751">
            <v>7</v>
          </cell>
        </row>
        <row r="19752">
          <cell r="E19752">
            <v>39110</v>
          </cell>
          <cell r="F19752">
            <v>17</v>
          </cell>
          <cell r="G19752">
            <v>22</v>
          </cell>
          <cell r="H19752">
            <v>17</v>
          </cell>
          <cell r="I19752">
            <v>28</v>
          </cell>
          <cell r="J19752">
            <v>30</v>
          </cell>
          <cell r="K19752">
            <v>22</v>
          </cell>
          <cell r="L19752">
            <v>19</v>
          </cell>
        </row>
        <row r="19753">
          <cell r="E19753">
            <v>39111</v>
          </cell>
          <cell r="F19753">
            <v>17</v>
          </cell>
          <cell r="G19753">
            <v>13</v>
          </cell>
          <cell r="H19753">
            <v>0</v>
          </cell>
          <cell r="I19753">
            <v>6</v>
          </cell>
          <cell r="J19753">
            <v>7</v>
          </cell>
          <cell r="K19753">
            <v>6</v>
          </cell>
          <cell r="L19753">
            <v>4</v>
          </cell>
        </row>
        <row r="19754">
          <cell r="E19754">
            <v>39112</v>
          </cell>
          <cell r="F19754">
            <v>11</v>
          </cell>
          <cell r="G19754">
            <v>0</v>
          </cell>
          <cell r="H19754">
            <v>0</v>
          </cell>
          <cell r="I19754">
            <v>0</v>
          </cell>
          <cell r="J19754">
            <v>13</v>
          </cell>
          <cell r="K19754">
            <v>20</v>
          </cell>
          <cell r="L19754">
            <v>28</v>
          </cell>
        </row>
        <row r="19755">
          <cell r="E19755">
            <v>39113</v>
          </cell>
          <cell r="F19755">
            <v>11</v>
          </cell>
          <cell r="G19755">
            <v>9</v>
          </cell>
          <cell r="H19755">
            <v>0</v>
          </cell>
          <cell r="I19755">
            <v>9</v>
          </cell>
          <cell r="J19755">
            <v>9</v>
          </cell>
          <cell r="K19755">
            <v>13</v>
          </cell>
          <cell r="L19755">
            <v>11</v>
          </cell>
        </row>
        <row r="19756">
          <cell r="E19756">
            <v>39114</v>
          </cell>
          <cell r="F19756">
            <v>54</v>
          </cell>
          <cell r="G19756">
            <v>48</v>
          </cell>
          <cell r="H19756">
            <v>41</v>
          </cell>
          <cell r="I19756">
            <v>26</v>
          </cell>
          <cell r="J19756">
            <v>33</v>
          </cell>
          <cell r="K19756">
            <v>19</v>
          </cell>
          <cell r="L19756">
            <v>13</v>
          </cell>
        </row>
        <row r="19757">
          <cell r="E19757">
            <v>39115</v>
          </cell>
          <cell r="F19757">
            <v>4</v>
          </cell>
          <cell r="G19757">
            <v>11</v>
          </cell>
          <cell r="H19757">
            <v>6</v>
          </cell>
          <cell r="I19757">
            <v>13</v>
          </cell>
          <cell r="J19757">
            <v>9</v>
          </cell>
          <cell r="K19757">
            <v>6</v>
          </cell>
          <cell r="L19757">
            <v>11</v>
          </cell>
        </row>
        <row r="19758">
          <cell r="E19758">
            <v>39116</v>
          </cell>
          <cell r="F19758">
            <v>4</v>
          </cell>
          <cell r="G19758">
            <v>0</v>
          </cell>
          <cell r="H19758">
            <v>9</v>
          </cell>
          <cell r="I19758">
            <v>11</v>
          </cell>
          <cell r="J19758">
            <v>11</v>
          </cell>
          <cell r="K19758">
            <v>13</v>
          </cell>
          <cell r="L19758">
            <v>7</v>
          </cell>
        </row>
        <row r="19759">
          <cell r="E19759">
            <v>39117</v>
          </cell>
          <cell r="F19759">
            <v>13</v>
          </cell>
          <cell r="G19759">
            <v>13</v>
          </cell>
          <cell r="H19759">
            <v>7</v>
          </cell>
          <cell r="I19759">
            <v>7</v>
          </cell>
          <cell r="J19759">
            <v>7</v>
          </cell>
          <cell r="K19759">
            <v>9</v>
          </cell>
          <cell r="L19759">
            <v>9</v>
          </cell>
        </row>
        <row r="19760">
          <cell r="E19760">
            <v>39118</v>
          </cell>
          <cell r="F19760">
            <v>9</v>
          </cell>
          <cell r="G19760">
            <v>4</v>
          </cell>
          <cell r="H19760">
            <v>7</v>
          </cell>
          <cell r="I19760">
            <v>4</v>
          </cell>
          <cell r="J19760">
            <v>6</v>
          </cell>
          <cell r="K19760">
            <v>0</v>
          </cell>
          <cell r="L19760">
            <v>0</v>
          </cell>
        </row>
        <row r="19761">
          <cell r="E19761">
            <v>39119</v>
          </cell>
          <cell r="F19761">
            <v>17</v>
          </cell>
          <cell r="G19761">
            <v>26</v>
          </cell>
          <cell r="H19761">
            <v>28</v>
          </cell>
          <cell r="I19761">
            <v>13</v>
          </cell>
          <cell r="J19761">
            <v>9</v>
          </cell>
          <cell r="K19761">
            <v>11</v>
          </cell>
          <cell r="L19761">
            <v>13</v>
          </cell>
        </row>
        <row r="19762">
          <cell r="E19762">
            <v>39120</v>
          </cell>
          <cell r="F19762">
            <v>11</v>
          </cell>
          <cell r="G19762">
            <v>9</v>
          </cell>
          <cell r="H19762">
            <v>9</v>
          </cell>
          <cell r="I19762">
            <v>11</v>
          </cell>
          <cell r="J19762">
            <v>11</v>
          </cell>
          <cell r="K19762">
            <v>13</v>
          </cell>
          <cell r="L19762">
            <v>9</v>
          </cell>
        </row>
        <row r="19763">
          <cell r="E19763">
            <v>39121</v>
          </cell>
          <cell r="F19763">
            <v>7</v>
          </cell>
          <cell r="G19763">
            <v>7</v>
          </cell>
          <cell r="H19763">
            <v>6</v>
          </cell>
          <cell r="I19763">
            <v>4</v>
          </cell>
          <cell r="J19763">
            <v>7</v>
          </cell>
          <cell r="K19763">
            <v>6</v>
          </cell>
          <cell r="L19763">
            <v>6</v>
          </cell>
        </row>
        <row r="19764">
          <cell r="E19764">
            <v>39122</v>
          </cell>
          <cell r="F19764">
            <v>0</v>
          </cell>
          <cell r="G19764">
            <v>4</v>
          </cell>
          <cell r="H19764">
            <v>4</v>
          </cell>
          <cell r="I19764">
            <v>6</v>
          </cell>
          <cell r="J19764">
            <v>4</v>
          </cell>
          <cell r="K19764">
            <v>0</v>
          </cell>
          <cell r="L19764">
            <v>4</v>
          </cell>
        </row>
        <row r="19765">
          <cell r="E19765">
            <v>39123</v>
          </cell>
          <cell r="F19765">
            <v>15</v>
          </cell>
          <cell r="G19765">
            <v>17</v>
          </cell>
          <cell r="H19765">
            <v>11</v>
          </cell>
          <cell r="I19765">
            <v>11</v>
          </cell>
          <cell r="J19765">
            <v>7</v>
          </cell>
          <cell r="K19765">
            <v>7</v>
          </cell>
          <cell r="L19765">
            <v>7</v>
          </cell>
        </row>
        <row r="19766">
          <cell r="E19766">
            <v>39124</v>
          </cell>
          <cell r="F19766">
            <v>7</v>
          </cell>
          <cell r="G19766">
            <v>11</v>
          </cell>
          <cell r="H19766">
            <v>11</v>
          </cell>
          <cell r="I19766">
            <v>7</v>
          </cell>
          <cell r="J19766">
            <v>13</v>
          </cell>
          <cell r="K19766">
            <v>17</v>
          </cell>
          <cell r="L19766">
            <v>15</v>
          </cell>
        </row>
        <row r="19767">
          <cell r="E19767">
            <v>39125</v>
          </cell>
          <cell r="F19767">
            <v>6</v>
          </cell>
          <cell r="G19767">
            <v>7</v>
          </cell>
          <cell r="H19767">
            <v>9</v>
          </cell>
          <cell r="I19767">
            <v>7</v>
          </cell>
          <cell r="J19767">
            <v>6</v>
          </cell>
          <cell r="K19767">
            <v>6</v>
          </cell>
          <cell r="L19767">
            <v>7</v>
          </cell>
        </row>
        <row r="19768">
          <cell r="E19768">
            <v>39126</v>
          </cell>
          <cell r="F19768">
            <v>11</v>
          </cell>
          <cell r="G19768">
            <v>9</v>
          </cell>
          <cell r="H19768">
            <v>6</v>
          </cell>
          <cell r="I19768">
            <v>9</v>
          </cell>
          <cell r="J19768">
            <v>13</v>
          </cell>
          <cell r="K19768">
            <v>9</v>
          </cell>
          <cell r="L19768">
            <v>7</v>
          </cell>
        </row>
        <row r="19769">
          <cell r="E19769">
            <v>39127</v>
          </cell>
          <cell r="F19769">
            <v>17</v>
          </cell>
          <cell r="G19769">
            <v>19</v>
          </cell>
          <cell r="H19769">
            <v>15</v>
          </cell>
          <cell r="I19769">
            <v>13</v>
          </cell>
          <cell r="J19769">
            <v>13</v>
          </cell>
          <cell r="K19769">
            <v>9</v>
          </cell>
          <cell r="L19769">
            <v>11</v>
          </cell>
        </row>
        <row r="19770">
          <cell r="E19770">
            <v>39128</v>
          </cell>
          <cell r="F19770">
            <v>30</v>
          </cell>
          <cell r="G19770">
            <v>30</v>
          </cell>
          <cell r="H19770">
            <v>39</v>
          </cell>
          <cell r="I19770">
            <v>39</v>
          </cell>
          <cell r="J19770">
            <v>46</v>
          </cell>
          <cell r="K19770">
            <v>37</v>
          </cell>
          <cell r="L19770">
            <v>32</v>
          </cell>
        </row>
        <row r="19771">
          <cell r="E19771">
            <v>39129</v>
          </cell>
          <cell r="F19771">
            <v>24</v>
          </cell>
          <cell r="G19771">
            <v>22</v>
          </cell>
          <cell r="H19771">
            <v>19</v>
          </cell>
          <cell r="I19771">
            <v>17</v>
          </cell>
          <cell r="J19771">
            <v>22</v>
          </cell>
          <cell r="K19771">
            <v>24</v>
          </cell>
          <cell r="L19771">
            <v>19</v>
          </cell>
        </row>
        <row r="19772">
          <cell r="E19772">
            <v>39130</v>
          </cell>
          <cell r="F19772">
            <v>24</v>
          </cell>
          <cell r="G19772">
            <v>26</v>
          </cell>
          <cell r="H19772">
            <v>19</v>
          </cell>
          <cell r="I19772">
            <v>19</v>
          </cell>
          <cell r="J19772">
            <v>11</v>
          </cell>
          <cell r="K19772">
            <v>28</v>
          </cell>
          <cell r="L19772">
            <v>24</v>
          </cell>
        </row>
        <row r="19773">
          <cell r="E19773">
            <v>39131</v>
          </cell>
          <cell r="F19773">
            <v>11</v>
          </cell>
          <cell r="G19773">
            <v>15</v>
          </cell>
          <cell r="H19773">
            <v>24</v>
          </cell>
          <cell r="I19773">
            <v>19</v>
          </cell>
          <cell r="J19773">
            <v>13</v>
          </cell>
          <cell r="K19773">
            <v>17</v>
          </cell>
          <cell r="L19773">
            <v>20</v>
          </cell>
        </row>
        <row r="19774">
          <cell r="E19774">
            <v>39132</v>
          </cell>
          <cell r="F19774">
            <v>0</v>
          </cell>
          <cell r="G19774">
            <v>7</v>
          </cell>
          <cell r="H19774">
            <v>11</v>
          </cell>
          <cell r="I19774">
            <v>15</v>
          </cell>
          <cell r="J19774">
            <v>13</v>
          </cell>
          <cell r="K19774">
            <v>11</v>
          </cell>
          <cell r="L19774">
            <v>15</v>
          </cell>
        </row>
        <row r="19775">
          <cell r="E19775">
            <v>39133</v>
          </cell>
          <cell r="F19775">
            <v>9</v>
          </cell>
          <cell r="G19775">
            <v>22</v>
          </cell>
          <cell r="H19775">
            <v>26</v>
          </cell>
          <cell r="I19775">
            <v>20</v>
          </cell>
          <cell r="J19775">
            <v>13</v>
          </cell>
          <cell r="K19775">
            <v>24</v>
          </cell>
          <cell r="L19775">
            <v>30</v>
          </cell>
        </row>
        <row r="19776">
          <cell r="E19776">
            <v>39134</v>
          </cell>
          <cell r="F19776">
            <v>11</v>
          </cell>
          <cell r="G19776">
            <v>11</v>
          </cell>
          <cell r="H19776">
            <v>0</v>
          </cell>
          <cell r="I19776">
            <v>0</v>
          </cell>
          <cell r="J19776">
            <v>11</v>
          </cell>
          <cell r="K19776">
            <v>9</v>
          </cell>
          <cell r="L19776">
            <v>7</v>
          </cell>
        </row>
        <row r="19777">
          <cell r="E19777">
            <v>39135</v>
          </cell>
          <cell r="F19777">
            <v>6</v>
          </cell>
          <cell r="G19777">
            <v>9</v>
          </cell>
          <cell r="H19777">
            <v>7</v>
          </cell>
          <cell r="I19777">
            <v>7</v>
          </cell>
          <cell r="J19777">
            <v>4</v>
          </cell>
          <cell r="K19777">
            <v>7</v>
          </cell>
          <cell r="L19777">
            <v>7</v>
          </cell>
        </row>
        <row r="19778">
          <cell r="E19778">
            <v>39136</v>
          </cell>
          <cell r="F19778">
            <v>4</v>
          </cell>
          <cell r="G19778">
            <v>6</v>
          </cell>
          <cell r="H19778">
            <v>7</v>
          </cell>
          <cell r="I19778">
            <v>9</v>
          </cell>
          <cell r="J19778">
            <v>17</v>
          </cell>
          <cell r="K19778">
            <v>17</v>
          </cell>
          <cell r="L19778">
            <v>13</v>
          </cell>
        </row>
        <row r="19779">
          <cell r="E19779">
            <v>39137</v>
          </cell>
          <cell r="F19779">
            <v>9</v>
          </cell>
          <cell r="G19779">
            <v>13</v>
          </cell>
          <cell r="H19779">
            <v>11</v>
          </cell>
          <cell r="I19779">
            <v>6</v>
          </cell>
          <cell r="J19779">
            <v>6</v>
          </cell>
          <cell r="K19779">
            <v>4</v>
          </cell>
          <cell r="L19779">
            <v>7</v>
          </cell>
        </row>
        <row r="19780">
          <cell r="E19780">
            <v>39138</v>
          </cell>
          <cell r="F19780">
            <v>7</v>
          </cell>
          <cell r="G19780">
            <v>4</v>
          </cell>
          <cell r="H19780">
            <v>7</v>
          </cell>
          <cell r="I19780">
            <v>6</v>
          </cell>
          <cell r="J19780">
            <v>4</v>
          </cell>
          <cell r="K19780">
            <v>7</v>
          </cell>
          <cell r="L19780">
            <v>6</v>
          </cell>
        </row>
        <row r="19781">
          <cell r="E19781">
            <v>39139</v>
          </cell>
          <cell r="F19781">
            <v>19</v>
          </cell>
          <cell r="G19781">
            <v>15</v>
          </cell>
          <cell r="H19781">
            <v>17</v>
          </cell>
          <cell r="I19781">
            <v>13</v>
          </cell>
          <cell r="J19781">
            <v>15</v>
          </cell>
          <cell r="K19781">
            <v>13</v>
          </cell>
          <cell r="L19781">
            <v>19</v>
          </cell>
        </row>
        <row r="19782">
          <cell r="E19782">
            <v>39140</v>
          </cell>
          <cell r="F19782">
            <v>13</v>
          </cell>
          <cell r="G19782">
            <v>15</v>
          </cell>
          <cell r="H19782">
            <v>7</v>
          </cell>
          <cell r="I19782">
            <v>4</v>
          </cell>
          <cell r="J19782">
            <v>6</v>
          </cell>
          <cell r="K19782">
            <v>7</v>
          </cell>
          <cell r="L19782">
            <v>6</v>
          </cell>
        </row>
        <row r="19783">
          <cell r="E19783">
            <v>39141</v>
          </cell>
          <cell r="F19783">
            <v>4</v>
          </cell>
          <cell r="G19783">
            <v>6</v>
          </cell>
          <cell r="H19783">
            <v>6</v>
          </cell>
          <cell r="I19783">
            <v>7</v>
          </cell>
          <cell r="J19783">
            <v>11</v>
          </cell>
          <cell r="K19783">
            <v>6</v>
          </cell>
          <cell r="L19783">
            <v>7</v>
          </cell>
        </row>
        <row r="19784">
          <cell r="E19784">
            <v>39142</v>
          </cell>
          <cell r="F19784">
            <v>9</v>
          </cell>
          <cell r="G19784">
            <v>9</v>
          </cell>
          <cell r="H19784">
            <v>7</v>
          </cell>
          <cell r="I19784">
            <v>6</v>
          </cell>
          <cell r="J19784">
            <v>4</v>
          </cell>
          <cell r="K19784">
            <v>4</v>
          </cell>
          <cell r="L19784">
            <v>6</v>
          </cell>
        </row>
        <row r="19785">
          <cell r="E19785">
            <v>39143</v>
          </cell>
          <cell r="F19785">
            <v>4</v>
          </cell>
          <cell r="G19785">
            <v>4</v>
          </cell>
          <cell r="H19785">
            <v>4</v>
          </cell>
          <cell r="I19785">
            <v>4</v>
          </cell>
          <cell r="J19785">
            <v>9</v>
          </cell>
          <cell r="K19785">
            <v>7</v>
          </cell>
          <cell r="L19785">
            <v>4</v>
          </cell>
        </row>
        <row r="19786">
          <cell r="E19786">
            <v>39144</v>
          </cell>
          <cell r="F19786">
            <v>11</v>
          </cell>
          <cell r="G19786">
            <v>11</v>
          </cell>
          <cell r="H19786">
            <v>13</v>
          </cell>
          <cell r="I19786">
            <v>11</v>
          </cell>
          <cell r="J19786">
            <v>7</v>
          </cell>
          <cell r="K19786">
            <v>11</v>
          </cell>
          <cell r="L19786">
            <v>33</v>
          </cell>
        </row>
        <row r="19787">
          <cell r="E19787">
            <v>39145</v>
          </cell>
          <cell r="F19787">
            <v>33</v>
          </cell>
          <cell r="G19787">
            <v>30</v>
          </cell>
          <cell r="H19787">
            <v>30</v>
          </cell>
          <cell r="I19787">
            <v>28</v>
          </cell>
          <cell r="J19787">
            <v>26</v>
          </cell>
          <cell r="K19787">
            <v>30</v>
          </cell>
          <cell r="L19787">
            <v>28</v>
          </cell>
        </row>
        <row r="19788">
          <cell r="E19788">
            <v>39146</v>
          </cell>
          <cell r="F19788">
            <v>6</v>
          </cell>
          <cell r="G19788">
            <v>9</v>
          </cell>
          <cell r="H19788">
            <v>6</v>
          </cell>
          <cell r="I19788">
            <v>4</v>
          </cell>
          <cell r="J19788">
            <v>7</v>
          </cell>
          <cell r="K19788">
            <v>4</v>
          </cell>
          <cell r="L19788">
            <v>6</v>
          </cell>
        </row>
        <row r="19789">
          <cell r="E19789">
            <v>39147</v>
          </cell>
          <cell r="F19789">
            <v>0</v>
          </cell>
          <cell r="G19789">
            <v>0</v>
          </cell>
          <cell r="H19789">
            <v>4</v>
          </cell>
          <cell r="I19789">
            <v>4</v>
          </cell>
          <cell r="J19789">
            <v>7</v>
          </cell>
          <cell r="K19789">
            <v>9</v>
          </cell>
          <cell r="L19789">
            <v>4</v>
          </cell>
        </row>
        <row r="19790">
          <cell r="E19790">
            <v>39148</v>
          </cell>
          <cell r="F19790">
            <v>4</v>
          </cell>
          <cell r="G19790">
            <v>4</v>
          </cell>
          <cell r="H19790">
            <v>9</v>
          </cell>
          <cell r="I19790">
            <v>4</v>
          </cell>
          <cell r="J19790">
            <v>11</v>
          </cell>
          <cell r="K19790">
            <v>7</v>
          </cell>
          <cell r="L19790">
            <v>6</v>
          </cell>
        </row>
        <row r="19791">
          <cell r="E19791">
            <v>39149</v>
          </cell>
          <cell r="F19791">
            <v>0</v>
          </cell>
          <cell r="G19791">
            <v>6</v>
          </cell>
          <cell r="H19791">
            <v>11</v>
          </cell>
          <cell r="I19791">
            <v>4</v>
          </cell>
          <cell r="J19791">
            <v>11</v>
          </cell>
          <cell r="K19791">
            <v>13</v>
          </cell>
          <cell r="L19791">
            <v>7</v>
          </cell>
        </row>
        <row r="19792">
          <cell r="E19792">
            <v>39150</v>
          </cell>
          <cell r="F19792">
            <v>13</v>
          </cell>
          <cell r="G19792">
            <v>11</v>
          </cell>
          <cell r="H19792">
            <v>11</v>
          </cell>
          <cell r="I19792">
            <v>11</v>
          </cell>
          <cell r="J19792">
            <v>13</v>
          </cell>
          <cell r="K19792">
            <v>17</v>
          </cell>
          <cell r="L19792">
            <v>9</v>
          </cell>
        </row>
        <row r="19793">
          <cell r="E19793">
            <v>39151</v>
          </cell>
          <cell r="F19793">
            <v>6</v>
          </cell>
          <cell r="G19793">
            <v>4</v>
          </cell>
          <cell r="H19793">
            <v>7</v>
          </cell>
          <cell r="I19793">
            <v>6</v>
          </cell>
          <cell r="J19793">
            <v>4</v>
          </cell>
          <cell r="K19793">
            <v>0</v>
          </cell>
          <cell r="L19793">
            <v>6</v>
          </cell>
        </row>
        <row r="19794">
          <cell r="E19794">
            <v>39152</v>
          </cell>
          <cell r="F19794">
            <v>11</v>
          </cell>
          <cell r="G19794">
            <v>6</v>
          </cell>
          <cell r="H19794">
            <v>6</v>
          </cell>
          <cell r="I19794">
            <v>22</v>
          </cell>
          <cell r="J19794">
            <v>41</v>
          </cell>
          <cell r="K19794">
            <v>13</v>
          </cell>
          <cell r="L19794">
            <v>13</v>
          </cell>
        </row>
        <row r="19795">
          <cell r="E19795">
            <v>39153</v>
          </cell>
          <cell r="F19795">
            <v>56</v>
          </cell>
          <cell r="G19795">
            <v>59</v>
          </cell>
          <cell r="H19795">
            <v>43</v>
          </cell>
          <cell r="I19795">
            <v>32</v>
          </cell>
          <cell r="J19795">
            <v>22</v>
          </cell>
          <cell r="K19795">
            <v>22</v>
          </cell>
          <cell r="L19795">
            <v>17</v>
          </cell>
        </row>
        <row r="19796">
          <cell r="E19796">
            <v>39154</v>
          </cell>
          <cell r="F19796">
            <v>17</v>
          </cell>
          <cell r="G19796">
            <v>0</v>
          </cell>
          <cell r="H19796">
            <v>0</v>
          </cell>
          <cell r="I19796">
            <v>0</v>
          </cell>
          <cell r="J19796">
            <v>17</v>
          </cell>
          <cell r="K19796">
            <v>15</v>
          </cell>
          <cell r="L19796">
            <v>9</v>
          </cell>
        </row>
        <row r="19797">
          <cell r="E19797">
            <v>39155</v>
          </cell>
          <cell r="F19797">
            <v>15</v>
          </cell>
          <cell r="G19797">
            <v>13</v>
          </cell>
          <cell r="H19797">
            <v>19</v>
          </cell>
          <cell r="I19797">
            <v>9</v>
          </cell>
          <cell r="J19797">
            <v>13</v>
          </cell>
          <cell r="K19797">
            <v>9</v>
          </cell>
          <cell r="L19797">
            <v>11</v>
          </cell>
        </row>
        <row r="19798">
          <cell r="E19798">
            <v>39156</v>
          </cell>
          <cell r="F19798">
            <v>7</v>
          </cell>
          <cell r="G19798">
            <v>11</v>
          </cell>
          <cell r="H19798">
            <v>11</v>
          </cell>
          <cell r="I19798">
            <v>11</v>
          </cell>
          <cell r="J19798">
            <v>9</v>
          </cell>
          <cell r="K19798">
            <v>0</v>
          </cell>
          <cell r="L19798">
            <v>6</v>
          </cell>
        </row>
        <row r="19799">
          <cell r="E19799">
            <v>39157</v>
          </cell>
          <cell r="F19799">
            <v>11</v>
          </cell>
          <cell r="G19799">
            <v>7</v>
          </cell>
          <cell r="H19799">
            <v>9</v>
          </cell>
          <cell r="I19799">
            <v>9</v>
          </cell>
          <cell r="J19799">
            <v>9</v>
          </cell>
          <cell r="K19799">
            <v>9</v>
          </cell>
          <cell r="L19799">
            <v>7</v>
          </cell>
        </row>
        <row r="19800">
          <cell r="E19800">
            <v>39158</v>
          </cell>
          <cell r="F19800">
            <v>0</v>
          </cell>
          <cell r="G19800">
            <v>4</v>
          </cell>
          <cell r="H19800">
            <v>6</v>
          </cell>
          <cell r="I19800">
            <v>6</v>
          </cell>
          <cell r="J19800">
            <v>7</v>
          </cell>
          <cell r="K19800">
            <v>15</v>
          </cell>
          <cell r="L19800">
            <v>9</v>
          </cell>
        </row>
        <row r="19801">
          <cell r="E19801">
            <v>39159</v>
          </cell>
          <cell r="F19801">
            <v>13</v>
          </cell>
          <cell r="G19801">
            <v>19</v>
          </cell>
          <cell r="H19801">
            <v>39</v>
          </cell>
          <cell r="I19801">
            <v>32</v>
          </cell>
          <cell r="J19801">
            <v>28</v>
          </cell>
          <cell r="K19801">
            <v>22</v>
          </cell>
          <cell r="L19801">
            <v>19</v>
          </cell>
        </row>
        <row r="19802">
          <cell r="E19802">
            <v>39160</v>
          </cell>
          <cell r="F19802">
            <v>19</v>
          </cell>
          <cell r="G19802">
            <v>20</v>
          </cell>
          <cell r="H19802">
            <v>26</v>
          </cell>
          <cell r="I19802">
            <v>26</v>
          </cell>
          <cell r="J19802">
            <v>26</v>
          </cell>
          <cell r="K19802">
            <v>26</v>
          </cell>
          <cell r="L19802">
            <v>24</v>
          </cell>
        </row>
        <row r="19803">
          <cell r="E19803">
            <v>39161</v>
          </cell>
          <cell r="F19803">
            <v>0</v>
          </cell>
          <cell r="G19803">
            <v>6</v>
          </cell>
          <cell r="H19803">
            <v>0</v>
          </cell>
          <cell r="I19803">
            <v>6</v>
          </cell>
          <cell r="J19803">
            <v>7</v>
          </cell>
          <cell r="K19803">
            <v>7</v>
          </cell>
          <cell r="L19803">
            <v>28</v>
          </cell>
        </row>
        <row r="19804">
          <cell r="E19804">
            <v>39162</v>
          </cell>
          <cell r="F19804">
            <v>9</v>
          </cell>
          <cell r="G19804">
            <v>11</v>
          </cell>
          <cell r="H19804">
            <v>9</v>
          </cell>
          <cell r="I19804">
            <v>13</v>
          </cell>
          <cell r="J19804">
            <v>9</v>
          </cell>
          <cell r="K19804">
            <v>19</v>
          </cell>
          <cell r="L19804">
            <v>17</v>
          </cell>
        </row>
        <row r="19805">
          <cell r="E19805">
            <v>39163</v>
          </cell>
          <cell r="F19805">
            <v>7</v>
          </cell>
          <cell r="G19805">
            <v>30</v>
          </cell>
          <cell r="H19805">
            <v>41</v>
          </cell>
          <cell r="I19805">
            <v>28</v>
          </cell>
          <cell r="J19805">
            <v>39</v>
          </cell>
          <cell r="K19805">
            <v>22</v>
          </cell>
          <cell r="L19805">
            <v>26</v>
          </cell>
        </row>
        <row r="19806">
          <cell r="E19806">
            <v>39164</v>
          </cell>
          <cell r="F19806">
            <v>17</v>
          </cell>
          <cell r="G19806">
            <v>7</v>
          </cell>
          <cell r="H19806">
            <v>0</v>
          </cell>
          <cell r="I19806">
            <v>20</v>
          </cell>
          <cell r="J19806">
            <v>11</v>
          </cell>
          <cell r="K19806">
            <v>7</v>
          </cell>
          <cell r="L19806">
            <v>15</v>
          </cell>
        </row>
        <row r="19807">
          <cell r="E19807">
            <v>39165</v>
          </cell>
          <cell r="F19807">
            <v>9</v>
          </cell>
          <cell r="G19807">
            <v>6</v>
          </cell>
          <cell r="H19807">
            <v>20</v>
          </cell>
          <cell r="I19807">
            <v>22</v>
          </cell>
          <cell r="J19807">
            <v>39</v>
          </cell>
          <cell r="K19807">
            <v>28</v>
          </cell>
          <cell r="L19807">
            <v>26</v>
          </cell>
        </row>
        <row r="19808">
          <cell r="E19808">
            <v>39166</v>
          </cell>
          <cell r="F19808">
            <v>7</v>
          </cell>
          <cell r="G19808">
            <v>4</v>
          </cell>
          <cell r="H19808">
            <v>24</v>
          </cell>
          <cell r="I19808">
            <v>22</v>
          </cell>
          <cell r="J19808">
            <v>15</v>
          </cell>
          <cell r="K19808">
            <v>28</v>
          </cell>
          <cell r="L19808">
            <v>20</v>
          </cell>
        </row>
        <row r="19809">
          <cell r="E19809">
            <v>39167</v>
          </cell>
          <cell r="F19809">
            <v>11</v>
          </cell>
          <cell r="G19809">
            <v>7</v>
          </cell>
          <cell r="H19809">
            <v>6</v>
          </cell>
          <cell r="I19809">
            <v>6</v>
          </cell>
          <cell r="J19809">
            <v>0</v>
          </cell>
          <cell r="K19809">
            <v>11</v>
          </cell>
          <cell r="L19809">
            <v>9</v>
          </cell>
        </row>
        <row r="19810">
          <cell r="E19810">
            <v>39168</v>
          </cell>
          <cell r="F19810">
            <v>17</v>
          </cell>
          <cell r="G19810">
            <v>11</v>
          </cell>
          <cell r="H19810">
            <v>17</v>
          </cell>
          <cell r="I19810">
            <v>9</v>
          </cell>
          <cell r="J19810">
            <v>6</v>
          </cell>
          <cell r="K19810">
            <v>9</v>
          </cell>
          <cell r="L19810">
            <v>11</v>
          </cell>
        </row>
        <row r="19811">
          <cell r="E19811">
            <v>39169</v>
          </cell>
          <cell r="F19811">
            <v>22</v>
          </cell>
          <cell r="G19811">
            <v>41</v>
          </cell>
          <cell r="H19811">
            <v>39</v>
          </cell>
          <cell r="I19811">
            <v>32</v>
          </cell>
          <cell r="J19811">
            <v>26</v>
          </cell>
          <cell r="K19811">
            <v>22</v>
          </cell>
          <cell r="L19811">
            <v>28</v>
          </cell>
        </row>
        <row r="19812">
          <cell r="E19812">
            <v>39170</v>
          </cell>
          <cell r="F19812">
            <v>17</v>
          </cell>
          <cell r="G19812">
            <v>20</v>
          </cell>
          <cell r="H19812">
            <v>28</v>
          </cell>
          <cell r="I19812">
            <v>22</v>
          </cell>
          <cell r="J19812">
            <v>24</v>
          </cell>
          <cell r="K19812">
            <v>30</v>
          </cell>
          <cell r="L19812">
            <v>22</v>
          </cell>
        </row>
        <row r="19813">
          <cell r="E19813">
            <v>39171</v>
          </cell>
          <cell r="F19813">
            <v>9</v>
          </cell>
          <cell r="G19813">
            <v>13</v>
          </cell>
          <cell r="H19813">
            <v>9</v>
          </cell>
          <cell r="I19813">
            <v>9</v>
          </cell>
          <cell r="J19813">
            <v>9</v>
          </cell>
          <cell r="K19813">
            <v>11</v>
          </cell>
          <cell r="L19813">
            <v>11</v>
          </cell>
        </row>
        <row r="19814">
          <cell r="E19814">
            <v>39172</v>
          </cell>
          <cell r="F19814">
            <v>19</v>
          </cell>
          <cell r="G19814">
            <v>6</v>
          </cell>
          <cell r="H19814">
            <v>6</v>
          </cell>
          <cell r="I19814">
            <v>17</v>
          </cell>
          <cell r="J19814">
            <v>30</v>
          </cell>
          <cell r="K19814">
            <v>28</v>
          </cell>
          <cell r="L19814">
            <v>37</v>
          </cell>
        </row>
        <row r="19815">
          <cell r="E19815">
            <v>39173</v>
          </cell>
          <cell r="F19815">
            <v>7</v>
          </cell>
          <cell r="G19815">
            <v>9</v>
          </cell>
          <cell r="H19815">
            <v>7</v>
          </cell>
          <cell r="I19815">
            <v>7</v>
          </cell>
          <cell r="J19815">
            <v>6</v>
          </cell>
          <cell r="K19815">
            <v>7</v>
          </cell>
          <cell r="L19815">
            <v>7</v>
          </cell>
        </row>
        <row r="19816">
          <cell r="E19816">
            <v>39174</v>
          </cell>
          <cell r="F19816">
            <v>30</v>
          </cell>
          <cell r="G19816">
            <v>22</v>
          </cell>
          <cell r="H19816">
            <v>24</v>
          </cell>
          <cell r="I19816">
            <v>26</v>
          </cell>
          <cell r="J19816">
            <v>24</v>
          </cell>
          <cell r="K19816">
            <v>24</v>
          </cell>
          <cell r="L19816">
            <v>22</v>
          </cell>
        </row>
        <row r="19817">
          <cell r="E19817">
            <v>39175</v>
          </cell>
          <cell r="F19817">
            <v>35</v>
          </cell>
          <cell r="G19817">
            <v>26</v>
          </cell>
          <cell r="H19817">
            <v>24</v>
          </cell>
          <cell r="I19817">
            <v>24</v>
          </cell>
          <cell r="J19817">
            <v>20</v>
          </cell>
          <cell r="K19817">
            <v>22</v>
          </cell>
          <cell r="L19817">
            <v>19</v>
          </cell>
        </row>
        <row r="19818">
          <cell r="E19818">
            <v>39176</v>
          </cell>
          <cell r="F19818">
            <v>11</v>
          </cell>
          <cell r="G19818">
            <v>11</v>
          </cell>
          <cell r="H19818">
            <v>13</v>
          </cell>
          <cell r="I19818">
            <v>11</v>
          </cell>
          <cell r="J19818">
            <v>11</v>
          </cell>
          <cell r="K19818">
            <v>11</v>
          </cell>
          <cell r="L19818">
            <v>15</v>
          </cell>
        </row>
        <row r="19819">
          <cell r="E19819">
            <v>39177</v>
          </cell>
          <cell r="F19819">
            <v>15</v>
          </cell>
          <cell r="G19819">
            <v>11</v>
          </cell>
          <cell r="H19819">
            <v>11</v>
          </cell>
          <cell r="I19819">
            <v>11</v>
          </cell>
          <cell r="J19819">
            <v>6</v>
          </cell>
          <cell r="K19819">
            <v>6</v>
          </cell>
          <cell r="L19819">
            <v>6</v>
          </cell>
        </row>
        <row r="19820">
          <cell r="E19820">
            <v>39178</v>
          </cell>
          <cell r="F19820">
            <v>26</v>
          </cell>
          <cell r="G19820">
            <v>32</v>
          </cell>
          <cell r="H19820">
            <v>28</v>
          </cell>
          <cell r="I19820">
            <v>26</v>
          </cell>
          <cell r="J19820">
            <v>24</v>
          </cell>
          <cell r="K19820">
            <v>22</v>
          </cell>
          <cell r="L19820">
            <v>20</v>
          </cell>
        </row>
        <row r="19821">
          <cell r="E19821">
            <v>39179</v>
          </cell>
          <cell r="F19821">
            <v>24</v>
          </cell>
          <cell r="G19821">
            <v>28</v>
          </cell>
          <cell r="H19821">
            <v>22</v>
          </cell>
          <cell r="I19821">
            <v>26</v>
          </cell>
          <cell r="J19821">
            <v>22</v>
          </cell>
          <cell r="K19821">
            <v>24</v>
          </cell>
          <cell r="L19821">
            <v>24</v>
          </cell>
        </row>
        <row r="19822">
          <cell r="E19822">
            <v>39180</v>
          </cell>
          <cell r="F19822">
            <v>20</v>
          </cell>
          <cell r="G19822">
            <v>17</v>
          </cell>
          <cell r="H19822">
            <v>19</v>
          </cell>
          <cell r="I19822">
            <v>15</v>
          </cell>
          <cell r="J19822">
            <v>17</v>
          </cell>
          <cell r="K19822">
            <v>13</v>
          </cell>
          <cell r="L19822">
            <v>11</v>
          </cell>
        </row>
        <row r="19823">
          <cell r="E19823">
            <v>39181</v>
          </cell>
          <cell r="F19823">
            <v>6</v>
          </cell>
          <cell r="G19823">
            <v>11</v>
          </cell>
          <cell r="H19823">
            <v>6</v>
          </cell>
          <cell r="I19823">
            <v>6</v>
          </cell>
          <cell r="J19823">
            <v>6</v>
          </cell>
          <cell r="K19823">
            <v>6</v>
          </cell>
          <cell r="L19823">
            <v>0</v>
          </cell>
        </row>
        <row r="19824">
          <cell r="E19824">
            <v>39182</v>
          </cell>
          <cell r="F19824">
            <v>30</v>
          </cell>
          <cell r="G19824">
            <v>24</v>
          </cell>
          <cell r="H19824">
            <v>22</v>
          </cell>
          <cell r="I19824">
            <v>24</v>
          </cell>
          <cell r="J19824">
            <v>19</v>
          </cell>
          <cell r="K19824">
            <v>11</v>
          </cell>
          <cell r="L19824">
            <v>11</v>
          </cell>
        </row>
        <row r="19825">
          <cell r="E19825">
            <v>39183</v>
          </cell>
          <cell r="F19825">
            <v>7</v>
          </cell>
          <cell r="G19825">
            <v>9</v>
          </cell>
          <cell r="H19825">
            <v>11</v>
          </cell>
          <cell r="I19825">
            <v>11</v>
          </cell>
          <cell r="J19825">
            <v>6</v>
          </cell>
          <cell r="K19825">
            <v>6</v>
          </cell>
          <cell r="L19825">
            <v>7</v>
          </cell>
        </row>
        <row r="19826">
          <cell r="E19826">
            <v>39184</v>
          </cell>
          <cell r="F19826">
            <v>6</v>
          </cell>
          <cell r="G19826">
            <v>11</v>
          </cell>
          <cell r="H19826">
            <v>6</v>
          </cell>
          <cell r="I19826">
            <v>4</v>
          </cell>
          <cell r="J19826">
            <v>9</v>
          </cell>
          <cell r="K19826">
            <v>4</v>
          </cell>
          <cell r="L19826">
            <v>4</v>
          </cell>
        </row>
        <row r="19827">
          <cell r="E19827">
            <v>39185</v>
          </cell>
          <cell r="F19827">
            <v>17</v>
          </cell>
          <cell r="G19827">
            <v>17</v>
          </cell>
          <cell r="H19827">
            <v>9</v>
          </cell>
          <cell r="I19827">
            <v>9</v>
          </cell>
          <cell r="J19827">
            <v>9</v>
          </cell>
          <cell r="K19827">
            <v>7</v>
          </cell>
          <cell r="L19827">
            <v>7</v>
          </cell>
        </row>
        <row r="19828">
          <cell r="E19828">
            <v>39186</v>
          </cell>
          <cell r="F19828">
            <v>13</v>
          </cell>
          <cell r="G19828">
            <v>0</v>
          </cell>
          <cell r="H19828">
            <v>7</v>
          </cell>
          <cell r="I19828">
            <v>13</v>
          </cell>
          <cell r="J19828">
            <v>7</v>
          </cell>
          <cell r="K19828">
            <v>15</v>
          </cell>
          <cell r="L19828">
            <v>13</v>
          </cell>
        </row>
        <row r="19829">
          <cell r="E19829">
            <v>39187</v>
          </cell>
          <cell r="F19829">
            <v>20</v>
          </cell>
          <cell r="G19829">
            <v>17</v>
          </cell>
          <cell r="H19829">
            <v>19</v>
          </cell>
          <cell r="I19829">
            <v>17</v>
          </cell>
          <cell r="J19829">
            <v>9</v>
          </cell>
          <cell r="K19829">
            <v>13</v>
          </cell>
          <cell r="L19829">
            <v>9</v>
          </cell>
        </row>
        <row r="19830">
          <cell r="E19830">
            <v>39188</v>
          </cell>
          <cell r="F19830">
            <v>6</v>
          </cell>
          <cell r="G19830">
            <v>11</v>
          </cell>
          <cell r="H19830">
            <v>9</v>
          </cell>
          <cell r="I19830">
            <v>9</v>
          </cell>
          <cell r="J19830">
            <v>9</v>
          </cell>
          <cell r="K19830">
            <v>11</v>
          </cell>
          <cell r="L19830">
            <v>9</v>
          </cell>
        </row>
        <row r="19831">
          <cell r="E19831">
            <v>39189</v>
          </cell>
          <cell r="F19831">
            <v>24</v>
          </cell>
          <cell r="G19831">
            <v>15</v>
          </cell>
          <cell r="H19831">
            <v>19</v>
          </cell>
          <cell r="I19831">
            <v>9</v>
          </cell>
          <cell r="J19831">
            <v>32</v>
          </cell>
          <cell r="K19831">
            <v>4</v>
          </cell>
          <cell r="L19831">
            <v>7</v>
          </cell>
        </row>
        <row r="19832">
          <cell r="E19832">
            <v>39190</v>
          </cell>
          <cell r="F19832">
            <v>35</v>
          </cell>
          <cell r="G19832">
            <v>30</v>
          </cell>
          <cell r="H19832">
            <v>30</v>
          </cell>
          <cell r="I19832">
            <v>30</v>
          </cell>
          <cell r="J19832">
            <v>33</v>
          </cell>
          <cell r="K19832">
            <v>30</v>
          </cell>
          <cell r="L19832">
            <v>28</v>
          </cell>
        </row>
        <row r="19833">
          <cell r="E19833">
            <v>39191</v>
          </cell>
          <cell r="F19833">
            <v>37</v>
          </cell>
          <cell r="G19833">
            <v>35</v>
          </cell>
          <cell r="H19833">
            <v>33</v>
          </cell>
          <cell r="I19833">
            <v>35</v>
          </cell>
          <cell r="J19833">
            <v>33</v>
          </cell>
          <cell r="K19833">
            <v>11</v>
          </cell>
          <cell r="L19833">
            <v>28</v>
          </cell>
        </row>
        <row r="19834">
          <cell r="E19834">
            <v>39192</v>
          </cell>
          <cell r="F19834">
            <v>26</v>
          </cell>
          <cell r="G19834">
            <v>24</v>
          </cell>
          <cell r="H19834">
            <v>30</v>
          </cell>
          <cell r="I19834">
            <v>28</v>
          </cell>
          <cell r="J19834">
            <v>37</v>
          </cell>
          <cell r="K19834">
            <v>24</v>
          </cell>
          <cell r="L19834">
            <v>28</v>
          </cell>
        </row>
        <row r="19835">
          <cell r="E19835">
            <v>39193</v>
          </cell>
          <cell r="F19835">
            <v>7</v>
          </cell>
          <cell r="G19835">
            <v>13</v>
          </cell>
          <cell r="H19835">
            <v>9</v>
          </cell>
          <cell r="I19835">
            <v>13</v>
          </cell>
          <cell r="J19835">
            <v>11</v>
          </cell>
          <cell r="K19835">
            <v>11</v>
          </cell>
          <cell r="L19835">
            <v>11</v>
          </cell>
        </row>
        <row r="19836">
          <cell r="E19836">
            <v>39194</v>
          </cell>
          <cell r="F19836">
            <v>6</v>
          </cell>
          <cell r="G19836">
            <v>9</v>
          </cell>
          <cell r="H19836">
            <v>6</v>
          </cell>
          <cell r="I19836">
            <v>0</v>
          </cell>
          <cell r="J19836">
            <v>0</v>
          </cell>
          <cell r="K19836">
            <v>4</v>
          </cell>
          <cell r="L19836">
            <v>7</v>
          </cell>
        </row>
        <row r="19837">
          <cell r="E19837">
            <v>39195</v>
          </cell>
          <cell r="F19837">
            <v>0</v>
          </cell>
          <cell r="G19837">
            <v>4</v>
          </cell>
          <cell r="H19837">
            <v>4</v>
          </cell>
          <cell r="I19837">
            <v>6</v>
          </cell>
          <cell r="J19837">
            <v>0</v>
          </cell>
          <cell r="K19837">
            <v>0</v>
          </cell>
          <cell r="L19837">
            <v>0</v>
          </cell>
        </row>
        <row r="19838">
          <cell r="E19838">
            <v>39196</v>
          </cell>
          <cell r="F19838">
            <v>13</v>
          </cell>
          <cell r="G19838">
            <v>11</v>
          </cell>
          <cell r="H19838">
            <v>13</v>
          </cell>
          <cell r="I19838">
            <v>13</v>
          </cell>
          <cell r="J19838">
            <v>9</v>
          </cell>
          <cell r="K19838">
            <v>9</v>
          </cell>
          <cell r="L19838">
            <v>9</v>
          </cell>
        </row>
        <row r="19839">
          <cell r="E19839">
            <v>39197</v>
          </cell>
          <cell r="F19839">
            <v>15</v>
          </cell>
          <cell r="G19839">
            <v>11</v>
          </cell>
          <cell r="H19839">
            <v>13</v>
          </cell>
          <cell r="I19839">
            <v>7</v>
          </cell>
          <cell r="J19839">
            <v>15</v>
          </cell>
          <cell r="K19839">
            <v>13</v>
          </cell>
          <cell r="L19839">
            <v>20</v>
          </cell>
        </row>
        <row r="19840">
          <cell r="E19840">
            <v>39198</v>
          </cell>
          <cell r="F19840">
            <v>17</v>
          </cell>
          <cell r="G19840">
            <v>7</v>
          </cell>
          <cell r="H19840">
            <v>9</v>
          </cell>
          <cell r="I19840">
            <v>15</v>
          </cell>
          <cell r="J19840">
            <v>17</v>
          </cell>
          <cell r="K19840">
            <v>15</v>
          </cell>
          <cell r="L19840">
            <v>15</v>
          </cell>
        </row>
        <row r="19841">
          <cell r="E19841">
            <v>39199</v>
          </cell>
          <cell r="F19841">
            <v>0</v>
          </cell>
          <cell r="G19841">
            <v>7</v>
          </cell>
          <cell r="H19841">
            <v>7</v>
          </cell>
          <cell r="I19841">
            <v>20</v>
          </cell>
          <cell r="J19841">
            <v>7</v>
          </cell>
          <cell r="K19841">
            <v>11</v>
          </cell>
          <cell r="L19841">
            <v>0</v>
          </cell>
        </row>
        <row r="19842">
          <cell r="E19842">
            <v>39200</v>
          </cell>
          <cell r="F19842">
            <v>7</v>
          </cell>
          <cell r="G19842">
            <v>11</v>
          </cell>
          <cell r="H19842">
            <v>15</v>
          </cell>
          <cell r="I19842">
            <v>15</v>
          </cell>
          <cell r="J19842">
            <v>0</v>
          </cell>
          <cell r="K19842">
            <v>7</v>
          </cell>
          <cell r="L19842">
            <v>11</v>
          </cell>
        </row>
        <row r="19843">
          <cell r="E19843">
            <v>39201</v>
          </cell>
          <cell r="F19843">
            <v>0</v>
          </cell>
          <cell r="G19843">
            <v>9</v>
          </cell>
          <cell r="H19843">
            <v>0</v>
          </cell>
          <cell r="I19843">
            <v>6</v>
          </cell>
          <cell r="J19843">
            <v>0</v>
          </cell>
          <cell r="K19843">
            <v>11</v>
          </cell>
          <cell r="L19843">
            <v>15</v>
          </cell>
        </row>
        <row r="19844">
          <cell r="E19844">
            <v>39202</v>
          </cell>
          <cell r="F19844">
            <v>33</v>
          </cell>
          <cell r="G19844">
            <v>9</v>
          </cell>
          <cell r="H19844">
            <v>13</v>
          </cell>
          <cell r="I19844">
            <v>11</v>
          </cell>
          <cell r="J19844">
            <v>4</v>
          </cell>
          <cell r="K19844">
            <v>4</v>
          </cell>
          <cell r="L19844">
            <v>6</v>
          </cell>
        </row>
        <row r="19845">
          <cell r="E19845">
            <v>39203</v>
          </cell>
          <cell r="F19845">
            <v>11</v>
          </cell>
          <cell r="G19845">
            <v>9</v>
          </cell>
          <cell r="H19845">
            <v>9</v>
          </cell>
          <cell r="I19845">
            <v>6</v>
          </cell>
          <cell r="J19845">
            <v>6</v>
          </cell>
          <cell r="K19845">
            <v>4</v>
          </cell>
          <cell r="L19845">
            <v>6</v>
          </cell>
        </row>
        <row r="19846">
          <cell r="E19846">
            <v>39204</v>
          </cell>
          <cell r="F19846">
            <v>11</v>
          </cell>
          <cell r="G19846">
            <v>15</v>
          </cell>
          <cell r="H19846">
            <v>13</v>
          </cell>
          <cell r="I19846">
            <v>11</v>
          </cell>
          <cell r="J19846">
            <v>15</v>
          </cell>
          <cell r="K19846">
            <v>7</v>
          </cell>
          <cell r="L19846">
            <v>15</v>
          </cell>
        </row>
        <row r="19847">
          <cell r="E19847">
            <v>39205</v>
          </cell>
          <cell r="F19847">
            <v>13</v>
          </cell>
          <cell r="G19847">
            <v>17</v>
          </cell>
          <cell r="H19847">
            <v>15</v>
          </cell>
          <cell r="I19847">
            <v>15</v>
          </cell>
          <cell r="J19847">
            <v>19</v>
          </cell>
          <cell r="K19847">
            <v>17</v>
          </cell>
          <cell r="L19847">
            <v>15</v>
          </cell>
        </row>
        <row r="19848">
          <cell r="E19848">
            <v>39206</v>
          </cell>
          <cell r="F19848">
            <v>19</v>
          </cell>
          <cell r="G19848">
            <v>13</v>
          </cell>
          <cell r="H19848">
            <v>19</v>
          </cell>
          <cell r="I19848">
            <v>13</v>
          </cell>
          <cell r="J19848">
            <v>19</v>
          </cell>
          <cell r="K19848">
            <v>17</v>
          </cell>
          <cell r="L19848">
            <v>20</v>
          </cell>
        </row>
        <row r="19849">
          <cell r="E19849">
            <v>39207</v>
          </cell>
          <cell r="F19849">
            <v>19</v>
          </cell>
          <cell r="G19849">
            <v>15</v>
          </cell>
          <cell r="H19849">
            <v>17</v>
          </cell>
          <cell r="I19849">
            <v>17</v>
          </cell>
          <cell r="J19849">
            <v>7</v>
          </cell>
          <cell r="K19849">
            <v>0</v>
          </cell>
          <cell r="L19849">
            <v>9</v>
          </cell>
        </row>
        <row r="19850">
          <cell r="E19850">
            <v>39208</v>
          </cell>
          <cell r="F19850">
            <v>17</v>
          </cell>
          <cell r="G19850">
            <v>13</v>
          </cell>
          <cell r="H19850">
            <v>19</v>
          </cell>
          <cell r="I19850">
            <v>15</v>
          </cell>
          <cell r="J19850">
            <v>13</v>
          </cell>
          <cell r="K19850">
            <v>4</v>
          </cell>
          <cell r="L19850">
            <v>0</v>
          </cell>
        </row>
        <row r="19851">
          <cell r="E19851">
            <v>39209</v>
          </cell>
          <cell r="F19851">
            <v>19</v>
          </cell>
          <cell r="G19851">
            <v>28</v>
          </cell>
          <cell r="H19851">
            <v>17</v>
          </cell>
          <cell r="I19851">
            <v>15</v>
          </cell>
          <cell r="J19851">
            <v>11</v>
          </cell>
          <cell r="K19851">
            <v>9</v>
          </cell>
          <cell r="L19851">
            <v>28</v>
          </cell>
        </row>
        <row r="19852">
          <cell r="E19852">
            <v>39210</v>
          </cell>
          <cell r="F19852">
            <v>13</v>
          </cell>
          <cell r="G19852">
            <v>17</v>
          </cell>
          <cell r="H19852">
            <v>9</v>
          </cell>
          <cell r="I19852">
            <v>15</v>
          </cell>
          <cell r="J19852">
            <v>11</v>
          </cell>
          <cell r="K19852">
            <v>13</v>
          </cell>
          <cell r="L19852">
            <v>4</v>
          </cell>
        </row>
        <row r="19853">
          <cell r="E19853">
            <v>39211</v>
          </cell>
          <cell r="F19853">
            <v>22</v>
          </cell>
          <cell r="G19853">
            <v>28</v>
          </cell>
          <cell r="H19853">
            <v>28</v>
          </cell>
          <cell r="I19853">
            <v>32</v>
          </cell>
          <cell r="J19853">
            <v>33</v>
          </cell>
          <cell r="K19853">
            <v>28</v>
          </cell>
          <cell r="L19853">
            <v>33</v>
          </cell>
        </row>
        <row r="19854">
          <cell r="E19854">
            <v>39212</v>
          </cell>
          <cell r="F19854">
            <v>19</v>
          </cell>
          <cell r="G19854">
            <v>15</v>
          </cell>
          <cell r="H19854">
            <v>17</v>
          </cell>
          <cell r="I19854">
            <v>17</v>
          </cell>
          <cell r="J19854">
            <v>17</v>
          </cell>
          <cell r="K19854">
            <v>17</v>
          </cell>
          <cell r="L19854">
            <v>22</v>
          </cell>
        </row>
        <row r="19855">
          <cell r="E19855">
            <v>39213</v>
          </cell>
          <cell r="F19855">
            <v>9</v>
          </cell>
          <cell r="G19855">
            <v>7</v>
          </cell>
          <cell r="H19855">
            <v>0</v>
          </cell>
          <cell r="I19855">
            <v>6</v>
          </cell>
          <cell r="J19855">
            <v>6</v>
          </cell>
          <cell r="K19855">
            <v>0</v>
          </cell>
          <cell r="L19855">
            <v>6</v>
          </cell>
        </row>
        <row r="19856">
          <cell r="E19856">
            <v>39214</v>
          </cell>
          <cell r="F19856">
            <v>7</v>
          </cell>
          <cell r="G19856">
            <v>4</v>
          </cell>
          <cell r="H19856">
            <v>7</v>
          </cell>
          <cell r="I19856">
            <v>6</v>
          </cell>
          <cell r="J19856">
            <v>4</v>
          </cell>
          <cell r="K19856">
            <v>6</v>
          </cell>
          <cell r="L19856">
            <v>6</v>
          </cell>
        </row>
        <row r="19857">
          <cell r="E19857">
            <v>39215</v>
          </cell>
          <cell r="F19857">
            <v>9</v>
          </cell>
          <cell r="G19857">
            <v>0</v>
          </cell>
          <cell r="H19857">
            <v>4</v>
          </cell>
          <cell r="I19857">
            <v>4</v>
          </cell>
          <cell r="J19857">
            <v>9</v>
          </cell>
          <cell r="K19857">
            <v>4</v>
          </cell>
          <cell r="L19857">
            <v>17</v>
          </cell>
        </row>
        <row r="19858">
          <cell r="E19858">
            <v>39216</v>
          </cell>
          <cell r="F19858">
            <v>9</v>
          </cell>
          <cell r="G19858">
            <v>13</v>
          </cell>
          <cell r="H19858">
            <v>9</v>
          </cell>
          <cell r="I19858">
            <v>9</v>
          </cell>
          <cell r="J19858">
            <v>13</v>
          </cell>
          <cell r="K19858">
            <v>17</v>
          </cell>
          <cell r="L19858">
            <v>17</v>
          </cell>
        </row>
        <row r="19859">
          <cell r="E19859">
            <v>39217</v>
          </cell>
          <cell r="F19859">
            <v>7</v>
          </cell>
          <cell r="G19859">
            <v>9</v>
          </cell>
          <cell r="H19859">
            <v>7</v>
          </cell>
          <cell r="I19859">
            <v>0</v>
          </cell>
          <cell r="J19859">
            <v>0</v>
          </cell>
          <cell r="K19859">
            <v>13</v>
          </cell>
          <cell r="L19859">
            <v>0</v>
          </cell>
        </row>
        <row r="19860">
          <cell r="E19860">
            <v>39218</v>
          </cell>
          <cell r="F19860">
            <v>22</v>
          </cell>
          <cell r="G19860">
            <v>17</v>
          </cell>
          <cell r="H19860">
            <v>19</v>
          </cell>
          <cell r="I19860">
            <v>13</v>
          </cell>
          <cell r="J19860">
            <v>15</v>
          </cell>
          <cell r="K19860">
            <v>11</v>
          </cell>
          <cell r="L19860">
            <v>9</v>
          </cell>
        </row>
        <row r="19861">
          <cell r="E19861">
            <v>39219</v>
          </cell>
          <cell r="F19861">
            <v>11</v>
          </cell>
          <cell r="G19861">
            <v>0</v>
          </cell>
          <cell r="H19861">
            <v>6</v>
          </cell>
          <cell r="I19861">
            <v>9</v>
          </cell>
          <cell r="J19861">
            <v>4</v>
          </cell>
          <cell r="K19861">
            <v>4</v>
          </cell>
          <cell r="L19861">
            <v>4</v>
          </cell>
        </row>
        <row r="19862">
          <cell r="E19862">
            <v>39220</v>
          </cell>
          <cell r="F19862">
            <v>33</v>
          </cell>
          <cell r="G19862">
            <v>28</v>
          </cell>
          <cell r="H19862">
            <v>26</v>
          </cell>
          <cell r="I19862">
            <v>20</v>
          </cell>
          <cell r="J19862">
            <v>22</v>
          </cell>
          <cell r="K19862">
            <v>22</v>
          </cell>
          <cell r="L19862">
            <v>26</v>
          </cell>
        </row>
        <row r="19863">
          <cell r="E19863">
            <v>39221</v>
          </cell>
          <cell r="F19863">
            <v>28</v>
          </cell>
          <cell r="G19863">
            <v>32</v>
          </cell>
          <cell r="H19863">
            <v>26</v>
          </cell>
          <cell r="I19863">
            <v>22</v>
          </cell>
          <cell r="J19863">
            <v>26</v>
          </cell>
          <cell r="K19863">
            <v>24</v>
          </cell>
          <cell r="L19863">
            <v>17</v>
          </cell>
        </row>
        <row r="19864">
          <cell r="E19864">
            <v>39222</v>
          </cell>
          <cell r="F19864">
            <v>13</v>
          </cell>
          <cell r="G19864">
            <v>0</v>
          </cell>
          <cell r="H19864">
            <v>9</v>
          </cell>
          <cell r="I19864">
            <v>22</v>
          </cell>
          <cell r="J19864">
            <v>13</v>
          </cell>
          <cell r="K19864">
            <v>17</v>
          </cell>
          <cell r="L19864">
            <v>20</v>
          </cell>
        </row>
        <row r="19865">
          <cell r="E19865">
            <v>39223</v>
          </cell>
          <cell r="F19865">
            <v>13</v>
          </cell>
          <cell r="G19865">
            <v>13</v>
          </cell>
          <cell r="H19865">
            <v>26</v>
          </cell>
          <cell r="I19865">
            <v>30</v>
          </cell>
          <cell r="J19865">
            <v>26</v>
          </cell>
          <cell r="K19865">
            <v>20</v>
          </cell>
          <cell r="L19865">
            <v>20</v>
          </cell>
        </row>
        <row r="19866">
          <cell r="E19866">
            <v>39224</v>
          </cell>
          <cell r="F19866">
            <v>20</v>
          </cell>
          <cell r="G19866">
            <v>20</v>
          </cell>
          <cell r="H19866">
            <v>20</v>
          </cell>
          <cell r="I19866">
            <v>19</v>
          </cell>
          <cell r="J19866">
            <v>17</v>
          </cell>
          <cell r="K19866">
            <v>19</v>
          </cell>
          <cell r="L19866">
            <v>20</v>
          </cell>
        </row>
        <row r="19867">
          <cell r="E19867">
            <v>39225</v>
          </cell>
          <cell r="F19867">
            <v>24</v>
          </cell>
          <cell r="G19867">
            <v>19</v>
          </cell>
          <cell r="H19867">
            <v>19</v>
          </cell>
          <cell r="I19867">
            <v>15</v>
          </cell>
          <cell r="J19867">
            <v>20</v>
          </cell>
          <cell r="K19867">
            <v>20</v>
          </cell>
          <cell r="L19867">
            <v>19</v>
          </cell>
        </row>
        <row r="19868">
          <cell r="E19868">
            <v>39226</v>
          </cell>
          <cell r="F19868">
            <v>20</v>
          </cell>
          <cell r="G19868">
            <v>24</v>
          </cell>
          <cell r="H19868">
            <v>22</v>
          </cell>
          <cell r="I19868">
            <v>26</v>
          </cell>
          <cell r="J19868">
            <v>22</v>
          </cell>
          <cell r="K19868">
            <v>20</v>
          </cell>
          <cell r="L19868">
            <v>20</v>
          </cell>
        </row>
        <row r="19869">
          <cell r="E19869">
            <v>39227</v>
          </cell>
          <cell r="F19869">
            <v>6</v>
          </cell>
          <cell r="G19869">
            <v>0</v>
          </cell>
          <cell r="H19869">
            <v>4</v>
          </cell>
          <cell r="I19869">
            <v>4</v>
          </cell>
          <cell r="J19869">
            <v>0</v>
          </cell>
          <cell r="K19869">
            <v>7</v>
          </cell>
          <cell r="L19869">
            <v>7</v>
          </cell>
        </row>
        <row r="19870">
          <cell r="E19870">
            <v>39228</v>
          </cell>
          <cell r="F19870">
            <v>9</v>
          </cell>
          <cell r="G19870">
            <v>9</v>
          </cell>
          <cell r="H19870">
            <v>4</v>
          </cell>
          <cell r="I19870">
            <v>0</v>
          </cell>
          <cell r="J19870">
            <v>6</v>
          </cell>
          <cell r="K19870">
            <v>4</v>
          </cell>
          <cell r="L19870">
            <v>0</v>
          </cell>
        </row>
        <row r="19871">
          <cell r="E19871">
            <v>39229</v>
          </cell>
          <cell r="F19871">
            <v>9</v>
          </cell>
          <cell r="G19871">
            <v>0</v>
          </cell>
          <cell r="H19871">
            <v>7</v>
          </cell>
          <cell r="I19871">
            <v>9</v>
          </cell>
          <cell r="J19871">
            <v>9</v>
          </cell>
          <cell r="K19871">
            <v>11</v>
          </cell>
          <cell r="L19871">
            <v>13</v>
          </cell>
        </row>
        <row r="19872">
          <cell r="E19872">
            <v>39230</v>
          </cell>
          <cell r="F19872">
            <v>7</v>
          </cell>
          <cell r="G19872">
            <v>7</v>
          </cell>
          <cell r="H19872">
            <v>7</v>
          </cell>
          <cell r="I19872">
            <v>13</v>
          </cell>
          <cell r="J19872">
            <v>30</v>
          </cell>
          <cell r="K19872">
            <v>35</v>
          </cell>
          <cell r="L19872">
            <v>33</v>
          </cell>
        </row>
        <row r="19873">
          <cell r="E19873">
            <v>39231</v>
          </cell>
          <cell r="F19873">
            <v>9</v>
          </cell>
          <cell r="G19873">
            <v>20</v>
          </cell>
          <cell r="H19873">
            <v>15</v>
          </cell>
          <cell r="I19873">
            <v>11</v>
          </cell>
          <cell r="J19873">
            <v>13</v>
          </cell>
          <cell r="K19873">
            <v>15</v>
          </cell>
          <cell r="L19873">
            <v>17</v>
          </cell>
        </row>
        <row r="19874">
          <cell r="E19874">
            <v>39232</v>
          </cell>
          <cell r="F19874">
            <v>6</v>
          </cell>
          <cell r="G19874">
            <v>0</v>
          </cell>
          <cell r="H19874">
            <v>4</v>
          </cell>
          <cell r="I19874">
            <v>6</v>
          </cell>
          <cell r="J19874">
            <v>7</v>
          </cell>
          <cell r="K19874">
            <v>4</v>
          </cell>
          <cell r="L19874">
            <v>0</v>
          </cell>
        </row>
        <row r="19875">
          <cell r="E19875">
            <v>39233</v>
          </cell>
          <cell r="F19875">
            <v>19</v>
          </cell>
          <cell r="G19875">
            <v>13</v>
          </cell>
          <cell r="H19875">
            <v>11</v>
          </cell>
          <cell r="I19875">
            <v>11</v>
          </cell>
          <cell r="J19875">
            <v>7</v>
          </cell>
          <cell r="K19875">
            <v>9</v>
          </cell>
          <cell r="L19875">
            <v>7</v>
          </cell>
        </row>
        <row r="19876">
          <cell r="E19876">
            <v>39234</v>
          </cell>
          <cell r="F19876">
            <v>9</v>
          </cell>
          <cell r="G19876">
            <v>13</v>
          </cell>
          <cell r="H19876">
            <v>9</v>
          </cell>
          <cell r="I19876">
            <v>13</v>
          </cell>
          <cell r="J19876">
            <v>6</v>
          </cell>
          <cell r="K19876">
            <v>6</v>
          </cell>
          <cell r="L19876">
            <v>4</v>
          </cell>
        </row>
        <row r="19877">
          <cell r="E19877">
            <v>39235</v>
          </cell>
          <cell r="F19877">
            <v>13</v>
          </cell>
          <cell r="G19877">
            <v>15</v>
          </cell>
          <cell r="H19877">
            <v>13</v>
          </cell>
          <cell r="I19877">
            <v>6</v>
          </cell>
          <cell r="J19877">
            <v>7</v>
          </cell>
          <cell r="K19877">
            <v>4</v>
          </cell>
          <cell r="L19877">
            <v>4</v>
          </cell>
        </row>
        <row r="19878">
          <cell r="E19878">
            <v>39236</v>
          </cell>
          <cell r="F19878">
            <v>7</v>
          </cell>
          <cell r="G19878">
            <v>4</v>
          </cell>
          <cell r="H19878">
            <v>0</v>
          </cell>
          <cell r="I19878">
            <v>17</v>
          </cell>
          <cell r="J19878">
            <v>17</v>
          </cell>
          <cell r="K19878">
            <v>11</v>
          </cell>
          <cell r="L19878">
            <v>17</v>
          </cell>
        </row>
        <row r="19879">
          <cell r="E19879">
            <v>39237</v>
          </cell>
          <cell r="F19879">
            <v>0</v>
          </cell>
          <cell r="G19879">
            <v>9</v>
          </cell>
          <cell r="H19879">
            <v>7</v>
          </cell>
          <cell r="I19879">
            <v>7</v>
          </cell>
          <cell r="J19879">
            <v>6</v>
          </cell>
          <cell r="K19879">
            <v>6</v>
          </cell>
          <cell r="L19879">
            <v>0</v>
          </cell>
        </row>
        <row r="19880">
          <cell r="E19880">
            <v>39238</v>
          </cell>
          <cell r="F19880">
            <v>9</v>
          </cell>
          <cell r="G19880">
            <v>4</v>
          </cell>
          <cell r="H19880">
            <v>4</v>
          </cell>
          <cell r="I19880">
            <v>4</v>
          </cell>
          <cell r="J19880">
            <v>4</v>
          </cell>
          <cell r="K19880">
            <v>9</v>
          </cell>
          <cell r="L19880">
            <v>11</v>
          </cell>
        </row>
        <row r="19881">
          <cell r="E19881">
            <v>39239</v>
          </cell>
          <cell r="F19881">
            <v>11</v>
          </cell>
          <cell r="G19881">
            <v>11</v>
          </cell>
          <cell r="H19881">
            <v>13</v>
          </cell>
          <cell r="I19881">
            <v>9</v>
          </cell>
          <cell r="J19881">
            <v>11</v>
          </cell>
          <cell r="K19881">
            <v>22</v>
          </cell>
          <cell r="L19881">
            <v>30</v>
          </cell>
        </row>
        <row r="19882">
          <cell r="E19882">
            <v>39240</v>
          </cell>
          <cell r="F19882">
            <v>15</v>
          </cell>
          <cell r="G19882">
            <v>19</v>
          </cell>
          <cell r="H19882">
            <v>19</v>
          </cell>
          <cell r="I19882">
            <v>15</v>
          </cell>
          <cell r="J19882">
            <v>17</v>
          </cell>
          <cell r="K19882">
            <v>9</v>
          </cell>
          <cell r="L19882">
            <v>15</v>
          </cell>
        </row>
        <row r="19883">
          <cell r="E19883">
            <v>39241</v>
          </cell>
          <cell r="F19883">
            <v>13</v>
          </cell>
          <cell r="G19883">
            <v>15</v>
          </cell>
          <cell r="H19883">
            <v>15</v>
          </cell>
          <cell r="I19883">
            <v>20</v>
          </cell>
          <cell r="J19883">
            <v>15</v>
          </cell>
          <cell r="K19883">
            <v>15</v>
          </cell>
          <cell r="L19883">
            <v>13</v>
          </cell>
        </row>
        <row r="19884">
          <cell r="E19884">
            <v>39242</v>
          </cell>
          <cell r="F19884">
            <v>11</v>
          </cell>
          <cell r="G19884">
            <v>7</v>
          </cell>
          <cell r="H19884">
            <v>7</v>
          </cell>
          <cell r="I19884">
            <v>11</v>
          </cell>
          <cell r="J19884">
            <v>6</v>
          </cell>
          <cell r="K19884">
            <v>4</v>
          </cell>
          <cell r="L19884">
            <v>0</v>
          </cell>
        </row>
        <row r="19885">
          <cell r="E19885">
            <v>39243</v>
          </cell>
          <cell r="F19885">
            <v>7</v>
          </cell>
          <cell r="G19885">
            <v>11</v>
          </cell>
          <cell r="H19885">
            <v>20</v>
          </cell>
          <cell r="I19885">
            <v>19</v>
          </cell>
          <cell r="J19885">
            <v>19</v>
          </cell>
          <cell r="K19885">
            <v>24</v>
          </cell>
          <cell r="L19885">
            <v>26</v>
          </cell>
        </row>
        <row r="19886">
          <cell r="E19886">
            <v>39244</v>
          </cell>
          <cell r="F19886">
            <v>17</v>
          </cell>
          <cell r="G19886">
            <v>19</v>
          </cell>
          <cell r="H19886">
            <v>11</v>
          </cell>
          <cell r="I19886">
            <v>15</v>
          </cell>
          <cell r="J19886">
            <v>13</v>
          </cell>
          <cell r="K19886">
            <v>9</v>
          </cell>
          <cell r="L19886">
            <v>11</v>
          </cell>
        </row>
        <row r="19887">
          <cell r="E19887">
            <v>39245</v>
          </cell>
          <cell r="F19887">
            <v>7</v>
          </cell>
          <cell r="G19887">
            <v>9</v>
          </cell>
          <cell r="H19887">
            <v>20</v>
          </cell>
          <cell r="I19887">
            <v>19</v>
          </cell>
          <cell r="J19887">
            <v>17</v>
          </cell>
          <cell r="K19887">
            <v>13</v>
          </cell>
          <cell r="L19887">
            <v>7</v>
          </cell>
        </row>
        <row r="19888">
          <cell r="E19888">
            <v>39246</v>
          </cell>
          <cell r="F19888">
            <v>0</v>
          </cell>
          <cell r="G19888">
            <v>19</v>
          </cell>
          <cell r="H19888">
            <v>19</v>
          </cell>
          <cell r="I19888">
            <v>9</v>
          </cell>
          <cell r="J19888">
            <v>0</v>
          </cell>
          <cell r="K19888">
            <v>6</v>
          </cell>
          <cell r="L19888">
            <v>6</v>
          </cell>
        </row>
        <row r="19889">
          <cell r="E19889">
            <v>39247</v>
          </cell>
          <cell r="F19889">
            <v>11</v>
          </cell>
          <cell r="G19889">
            <v>13</v>
          </cell>
          <cell r="H19889">
            <v>13</v>
          </cell>
          <cell r="I19889">
            <v>11</v>
          </cell>
          <cell r="J19889">
            <v>11</v>
          </cell>
          <cell r="K19889">
            <v>6</v>
          </cell>
          <cell r="L19889">
            <v>6</v>
          </cell>
        </row>
        <row r="19890">
          <cell r="E19890">
            <v>39248</v>
          </cell>
          <cell r="F19890">
            <v>7</v>
          </cell>
          <cell r="G19890">
            <v>4</v>
          </cell>
          <cell r="H19890">
            <v>7</v>
          </cell>
          <cell r="I19890">
            <v>9</v>
          </cell>
          <cell r="J19890">
            <v>7</v>
          </cell>
          <cell r="K19890">
            <v>11</v>
          </cell>
          <cell r="L19890">
            <v>11</v>
          </cell>
        </row>
        <row r="19891">
          <cell r="E19891">
            <v>39249</v>
          </cell>
          <cell r="F19891">
            <v>9</v>
          </cell>
          <cell r="G19891">
            <v>0</v>
          </cell>
          <cell r="H19891">
            <v>4</v>
          </cell>
          <cell r="I19891">
            <v>0</v>
          </cell>
          <cell r="J19891">
            <v>6</v>
          </cell>
          <cell r="K19891">
            <v>4</v>
          </cell>
          <cell r="L19891">
            <v>9</v>
          </cell>
        </row>
        <row r="19892">
          <cell r="E19892">
            <v>39250</v>
          </cell>
          <cell r="F19892">
            <v>13</v>
          </cell>
          <cell r="G19892">
            <v>9</v>
          </cell>
          <cell r="H19892">
            <v>6</v>
          </cell>
          <cell r="I19892">
            <v>11</v>
          </cell>
          <cell r="J19892">
            <v>13</v>
          </cell>
          <cell r="K19892">
            <v>11</v>
          </cell>
          <cell r="L19892">
            <v>17</v>
          </cell>
        </row>
        <row r="19893">
          <cell r="E19893">
            <v>39251</v>
          </cell>
          <cell r="F19893">
            <v>4</v>
          </cell>
          <cell r="G19893">
            <v>0</v>
          </cell>
          <cell r="H19893">
            <v>4</v>
          </cell>
          <cell r="I19893">
            <v>4</v>
          </cell>
          <cell r="J19893">
            <v>4</v>
          </cell>
          <cell r="K19893">
            <v>9</v>
          </cell>
          <cell r="L19893">
            <v>0</v>
          </cell>
        </row>
        <row r="19894">
          <cell r="E19894">
            <v>39252</v>
          </cell>
          <cell r="F19894">
            <v>28</v>
          </cell>
          <cell r="G19894">
            <v>24</v>
          </cell>
          <cell r="H19894">
            <v>24</v>
          </cell>
          <cell r="I19894">
            <v>9</v>
          </cell>
          <cell r="J19894">
            <v>7</v>
          </cell>
          <cell r="K19894">
            <v>11</v>
          </cell>
          <cell r="L19894">
            <v>0</v>
          </cell>
        </row>
        <row r="19895">
          <cell r="E19895">
            <v>39253</v>
          </cell>
          <cell r="F19895">
            <v>7</v>
          </cell>
          <cell r="G19895">
            <v>0</v>
          </cell>
          <cell r="H19895">
            <v>19</v>
          </cell>
          <cell r="I19895">
            <v>19</v>
          </cell>
          <cell r="J19895">
            <v>15</v>
          </cell>
          <cell r="K19895">
            <v>11</v>
          </cell>
          <cell r="L19895">
            <v>9</v>
          </cell>
        </row>
        <row r="19896">
          <cell r="E19896">
            <v>39254</v>
          </cell>
          <cell r="F19896">
            <v>7</v>
          </cell>
          <cell r="G19896">
            <v>11</v>
          </cell>
          <cell r="H19896">
            <v>9</v>
          </cell>
          <cell r="I19896">
            <v>7</v>
          </cell>
          <cell r="J19896">
            <v>11</v>
          </cell>
          <cell r="K19896">
            <v>4</v>
          </cell>
          <cell r="L19896">
            <v>6</v>
          </cell>
        </row>
        <row r="19897">
          <cell r="E19897">
            <v>39255</v>
          </cell>
          <cell r="F19897">
            <v>13</v>
          </cell>
          <cell r="G19897">
            <v>9</v>
          </cell>
          <cell r="H19897">
            <v>13</v>
          </cell>
          <cell r="I19897">
            <v>9</v>
          </cell>
          <cell r="J19897">
            <v>9</v>
          </cell>
          <cell r="K19897">
            <v>6</v>
          </cell>
          <cell r="L19897">
            <v>0</v>
          </cell>
        </row>
        <row r="19898">
          <cell r="E19898">
            <v>39256</v>
          </cell>
          <cell r="F19898">
            <v>17</v>
          </cell>
          <cell r="G19898">
            <v>11</v>
          </cell>
          <cell r="H19898">
            <v>15</v>
          </cell>
          <cell r="I19898">
            <v>7</v>
          </cell>
          <cell r="J19898">
            <v>9</v>
          </cell>
          <cell r="K19898">
            <v>9</v>
          </cell>
          <cell r="L19898">
            <v>9</v>
          </cell>
        </row>
        <row r="19899">
          <cell r="E19899">
            <v>39257</v>
          </cell>
          <cell r="F19899">
            <v>7</v>
          </cell>
          <cell r="G19899">
            <v>0</v>
          </cell>
          <cell r="H19899">
            <v>6</v>
          </cell>
          <cell r="I19899">
            <v>7</v>
          </cell>
          <cell r="J19899">
            <v>6</v>
          </cell>
          <cell r="K19899">
            <v>4</v>
          </cell>
          <cell r="L19899">
            <v>7</v>
          </cell>
        </row>
        <row r="19900">
          <cell r="E19900">
            <v>39258</v>
          </cell>
          <cell r="F19900">
            <v>9</v>
          </cell>
          <cell r="G19900">
            <v>9</v>
          </cell>
          <cell r="H19900">
            <v>9</v>
          </cell>
          <cell r="I19900">
            <v>11</v>
          </cell>
          <cell r="J19900">
            <v>11</v>
          </cell>
          <cell r="K19900">
            <v>11</v>
          </cell>
          <cell r="L19900">
            <v>13</v>
          </cell>
        </row>
        <row r="19901">
          <cell r="E19901">
            <v>39259</v>
          </cell>
          <cell r="F19901">
            <v>9</v>
          </cell>
          <cell r="G19901">
            <v>20</v>
          </cell>
          <cell r="H19901">
            <v>20</v>
          </cell>
          <cell r="I19901">
            <v>13</v>
          </cell>
          <cell r="J19901">
            <v>17</v>
          </cell>
          <cell r="K19901">
            <v>22</v>
          </cell>
          <cell r="L19901">
            <v>30</v>
          </cell>
        </row>
        <row r="19902">
          <cell r="E19902">
            <v>39260</v>
          </cell>
          <cell r="F19902">
            <v>11</v>
          </cell>
          <cell r="G19902">
            <v>11</v>
          </cell>
          <cell r="H19902">
            <v>13</v>
          </cell>
          <cell r="I19902">
            <v>20</v>
          </cell>
          <cell r="J19902">
            <v>15</v>
          </cell>
          <cell r="K19902">
            <v>9</v>
          </cell>
          <cell r="L19902">
            <v>11</v>
          </cell>
        </row>
        <row r="19903">
          <cell r="E19903">
            <v>39261</v>
          </cell>
          <cell r="F19903">
            <v>9</v>
          </cell>
          <cell r="G19903">
            <v>9</v>
          </cell>
          <cell r="H19903">
            <v>9</v>
          </cell>
          <cell r="I19903">
            <v>13</v>
          </cell>
          <cell r="J19903">
            <v>13</v>
          </cell>
          <cell r="K19903">
            <v>11</v>
          </cell>
          <cell r="L19903">
            <v>13</v>
          </cell>
        </row>
        <row r="19904">
          <cell r="E19904">
            <v>39262</v>
          </cell>
          <cell r="F19904">
            <v>4</v>
          </cell>
          <cell r="G19904">
            <v>6</v>
          </cell>
          <cell r="H19904">
            <v>4</v>
          </cell>
          <cell r="I19904">
            <v>7</v>
          </cell>
          <cell r="J19904">
            <v>11</v>
          </cell>
          <cell r="K19904">
            <v>0</v>
          </cell>
          <cell r="L19904">
            <v>0</v>
          </cell>
        </row>
        <row r="19905">
          <cell r="E19905">
            <v>39263</v>
          </cell>
          <cell r="F19905">
            <v>6</v>
          </cell>
          <cell r="G19905">
            <v>20</v>
          </cell>
          <cell r="H19905">
            <v>26</v>
          </cell>
          <cell r="I19905">
            <v>20</v>
          </cell>
          <cell r="J19905">
            <v>24</v>
          </cell>
          <cell r="K19905">
            <v>19</v>
          </cell>
          <cell r="L19905">
            <v>19</v>
          </cell>
        </row>
        <row r="19906">
          <cell r="E19906">
            <v>39264</v>
          </cell>
          <cell r="F19906">
            <v>28</v>
          </cell>
          <cell r="G19906">
            <v>13</v>
          </cell>
          <cell r="H19906">
            <v>9</v>
          </cell>
          <cell r="I19906">
            <v>7</v>
          </cell>
          <cell r="J19906">
            <v>7</v>
          </cell>
          <cell r="K19906">
            <v>11</v>
          </cell>
          <cell r="L19906">
            <v>0</v>
          </cell>
        </row>
        <row r="19907">
          <cell r="E19907">
            <v>39265</v>
          </cell>
          <cell r="F19907">
            <v>0</v>
          </cell>
          <cell r="G19907">
            <v>13</v>
          </cell>
          <cell r="H19907">
            <v>13</v>
          </cell>
          <cell r="I19907">
            <v>11</v>
          </cell>
          <cell r="J19907">
            <v>11</v>
          </cell>
          <cell r="K19907">
            <v>7</v>
          </cell>
          <cell r="L19907">
            <v>9</v>
          </cell>
        </row>
        <row r="19908">
          <cell r="E19908">
            <v>39266</v>
          </cell>
          <cell r="F19908">
            <v>4</v>
          </cell>
          <cell r="G19908">
            <v>9</v>
          </cell>
          <cell r="H19908">
            <v>4</v>
          </cell>
          <cell r="I19908">
            <v>13</v>
          </cell>
          <cell r="J19908">
            <v>11</v>
          </cell>
          <cell r="K19908">
            <v>6</v>
          </cell>
          <cell r="L19908">
            <v>4</v>
          </cell>
        </row>
        <row r="19909">
          <cell r="E19909">
            <v>39267</v>
          </cell>
          <cell r="F19909">
            <v>7</v>
          </cell>
          <cell r="G19909">
            <v>6</v>
          </cell>
          <cell r="H19909">
            <v>7</v>
          </cell>
          <cell r="I19909">
            <v>11</v>
          </cell>
          <cell r="J19909">
            <v>9</v>
          </cell>
          <cell r="K19909">
            <v>4</v>
          </cell>
          <cell r="L19909">
            <v>6</v>
          </cell>
        </row>
        <row r="19910">
          <cell r="E19910">
            <v>39268</v>
          </cell>
          <cell r="F19910">
            <v>9</v>
          </cell>
          <cell r="G19910">
            <v>11</v>
          </cell>
          <cell r="H19910">
            <v>9</v>
          </cell>
          <cell r="I19910">
            <v>0</v>
          </cell>
          <cell r="J19910">
            <v>4</v>
          </cell>
          <cell r="K19910">
            <v>4</v>
          </cell>
          <cell r="L19910">
            <v>7</v>
          </cell>
        </row>
        <row r="19911">
          <cell r="E19911">
            <v>39269</v>
          </cell>
          <cell r="F19911">
            <v>0</v>
          </cell>
          <cell r="G19911">
            <v>13</v>
          </cell>
          <cell r="H19911">
            <v>4</v>
          </cell>
          <cell r="I19911">
            <v>0</v>
          </cell>
          <cell r="J19911">
            <v>11</v>
          </cell>
          <cell r="K19911">
            <v>26</v>
          </cell>
          <cell r="L19911">
            <v>33</v>
          </cell>
        </row>
        <row r="19912">
          <cell r="E19912">
            <v>39270</v>
          </cell>
          <cell r="F19912">
            <v>7</v>
          </cell>
          <cell r="G19912">
            <v>11</v>
          </cell>
          <cell r="H19912">
            <v>13</v>
          </cell>
          <cell r="I19912">
            <v>13</v>
          </cell>
          <cell r="J19912">
            <v>30</v>
          </cell>
          <cell r="K19912">
            <v>24</v>
          </cell>
          <cell r="L19912">
            <v>17</v>
          </cell>
        </row>
        <row r="19913">
          <cell r="E19913">
            <v>39271</v>
          </cell>
          <cell r="F19913">
            <v>4</v>
          </cell>
          <cell r="G19913">
            <v>9</v>
          </cell>
          <cell r="H19913">
            <v>15</v>
          </cell>
          <cell r="I19913">
            <v>19</v>
          </cell>
          <cell r="J19913">
            <v>20</v>
          </cell>
          <cell r="K19913">
            <v>15</v>
          </cell>
          <cell r="L19913">
            <v>11</v>
          </cell>
        </row>
        <row r="19914">
          <cell r="E19914">
            <v>39272</v>
          </cell>
          <cell r="F19914">
            <v>13</v>
          </cell>
          <cell r="G19914">
            <v>17</v>
          </cell>
          <cell r="H19914">
            <v>17</v>
          </cell>
          <cell r="I19914">
            <v>7</v>
          </cell>
          <cell r="J19914">
            <v>0</v>
          </cell>
          <cell r="K19914">
            <v>7</v>
          </cell>
          <cell r="L19914">
            <v>6</v>
          </cell>
        </row>
        <row r="19915">
          <cell r="E19915">
            <v>39273</v>
          </cell>
          <cell r="F19915">
            <v>0</v>
          </cell>
          <cell r="G19915">
            <v>0</v>
          </cell>
          <cell r="H19915">
            <v>4</v>
          </cell>
          <cell r="I19915">
            <v>0</v>
          </cell>
          <cell r="J19915">
            <v>0</v>
          </cell>
          <cell r="K19915">
            <v>4</v>
          </cell>
          <cell r="L19915">
            <v>0</v>
          </cell>
        </row>
        <row r="19916">
          <cell r="E19916">
            <v>39274</v>
          </cell>
          <cell r="F19916">
            <v>7</v>
          </cell>
          <cell r="G19916">
            <v>7</v>
          </cell>
          <cell r="H19916">
            <v>0</v>
          </cell>
          <cell r="I19916">
            <v>7</v>
          </cell>
          <cell r="J19916">
            <v>6</v>
          </cell>
          <cell r="K19916">
            <v>6</v>
          </cell>
          <cell r="L19916">
            <v>4</v>
          </cell>
        </row>
        <row r="19917">
          <cell r="E19917">
            <v>39275</v>
          </cell>
          <cell r="F19917">
            <v>0</v>
          </cell>
          <cell r="G19917">
            <v>9</v>
          </cell>
          <cell r="H19917">
            <v>7</v>
          </cell>
          <cell r="I19917">
            <v>7</v>
          </cell>
          <cell r="J19917">
            <v>0</v>
          </cell>
          <cell r="K19917">
            <v>6</v>
          </cell>
          <cell r="L19917">
            <v>4</v>
          </cell>
        </row>
        <row r="19918">
          <cell r="E19918">
            <v>39276</v>
          </cell>
          <cell r="F19918">
            <v>4</v>
          </cell>
          <cell r="G19918">
            <v>4</v>
          </cell>
          <cell r="H19918">
            <v>7</v>
          </cell>
          <cell r="I19918">
            <v>9</v>
          </cell>
          <cell r="J19918">
            <v>7</v>
          </cell>
          <cell r="K19918">
            <v>7</v>
          </cell>
          <cell r="L19918">
            <v>6</v>
          </cell>
        </row>
        <row r="19919">
          <cell r="E19919">
            <v>39277</v>
          </cell>
          <cell r="F19919">
            <v>6</v>
          </cell>
          <cell r="G19919">
            <v>9</v>
          </cell>
          <cell r="H19919">
            <v>7</v>
          </cell>
          <cell r="I19919">
            <v>0</v>
          </cell>
          <cell r="J19919">
            <v>6</v>
          </cell>
          <cell r="K19919">
            <v>6</v>
          </cell>
          <cell r="L19919">
            <v>6</v>
          </cell>
        </row>
        <row r="19920">
          <cell r="E19920">
            <v>39278</v>
          </cell>
          <cell r="F19920">
            <v>4</v>
          </cell>
          <cell r="G19920">
            <v>7</v>
          </cell>
          <cell r="H19920">
            <v>4</v>
          </cell>
          <cell r="I19920">
            <v>4</v>
          </cell>
          <cell r="J19920">
            <v>17</v>
          </cell>
          <cell r="K19920">
            <v>4</v>
          </cell>
          <cell r="L19920">
            <v>15</v>
          </cell>
        </row>
        <row r="19921">
          <cell r="E19921">
            <v>39279</v>
          </cell>
          <cell r="F19921">
            <v>15</v>
          </cell>
          <cell r="G19921">
            <v>9</v>
          </cell>
          <cell r="H19921">
            <v>13</v>
          </cell>
          <cell r="I19921">
            <v>6</v>
          </cell>
          <cell r="J19921">
            <v>13</v>
          </cell>
          <cell r="K19921">
            <v>13</v>
          </cell>
          <cell r="L19921">
            <v>11</v>
          </cell>
        </row>
        <row r="19922">
          <cell r="E19922">
            <v>39280</v>
          </cell>
          <cell r="F19922">
            <v>9</v>
          </cell>
          <cell r="G19922">
            <v>9</v>
          </cell>
          <cell r="H19922">
            <v>11</v>
          </cell>
          <cell r="I19922">
            <v>11</v>
          </cell>
          <cell r="J19922">
            <v>13</v>
          </cell>
          <cell r="K19922">
            <v>7</v>
          </cell>
          <cell r="L19922">
            <v>13</v>
          </cell>
        </row>
        <row r="19923">
          <cell r="E19923">
            <v>39281</v>
          </cell>
          <cell r="F19923">
            <v>13</v>
          </cell>
          <cell r="G19923">
            <v>9</v>
          </cell>
          <cell r="H19923">
            <v>19</v>
          </cell>
          <cell r="I19923">
            <v>17</v>
          </cell>
          <cell r="J19923">
            <v>22</v>
          </cell>
          <cell r="K19923">
            <v>26</v>
          </cell>
          <cell r="L19923">
            <v>4</v>
          </cell>
        </row>
        <row r="19924">
          <cell r="E19924">
            <v>39282</v>
          </cell>
          <cell r="F19924">
            <v>13</v>
          </cell>
          <cell r="G19924">
            <v>24</v>
          </cell>
          <cell r="H19924">
            <v>9</v>
          </cell>
          <cell r="I19924">
            <v>0</v>
          </cell>
          <cell r="J19924">
            <v>0</v>
          </cell>
          <cell r="K19924">
            <v>9</v>
          </cell>
          <cell r="L19924">
            <v>7</v>
          </cell>
        </row>
        <row r="19925">
          <cell r="E19925">
            <v>39283</v>
          </cell>
          <cell r="F19925">
            <v>6</v>
          </cell>
          <cell r="G19925">
            <v>4</v>
          </cell>
          <cell r="H19925">
            <v>0</v>
          </cell>
          <cell r="I19925">
            <v>0</v>
          </cell>
          <cell r="J19925">
            <v>6</v>
          </cell>
          <cell r="K19925">
            <v>0</v>
          </cell>
          <cell r="L19925">
            <v>0</v>
          </cell>
        </row>
        <row r="19926">
          <cell r="E19926">
            <v>39284</v>
          </cell>
          <cell r="F19926">
            <v>9</v>
          </cell>
          <cell r="G19926">
            <v>9</v>
          </cell>
          <cell r="H19926">
            <v>11</v>
          </cell>
          <cell r="I19926">
            <v>0</v>
          </cell>
          <cell r="J19926">
            <v>9</v>
          </cell>
          <cell r="K19926">
            <v>9</v>
          </cell>
          <cell r="L19926">
            <v>0</v>
          </cell>
        </row>
        <row r="19927">
          <cell r="E19927">
            <v>39285</v>
          </cell>
          <cell r="F19927">
            <v>6</v>
          </cell>
          <cell r="G19927">
            <v>9</v>
          </cell>
          <cell r="H19927">
            <v>20</v>
          </cell>
          <cell r="I19927">
            <v>11</v>
          </cell>
          <cell r="J19927">
            <v>9</v>
          </cell>
          <cell r="K19927">
            <v>11</v>
          </cell>
          <cell r="L19927">
            <v>9</v>
          </cell>
        </row>
        <row r="19928">
          <cell r="E19928">
            <v>39286</v>
          </cell>
          <cell r="F19928">
            <v>7</v>
          </cell>
          <cell r="G19928">
            <v>0</v>
          </cell>
          <cell r="H19928">
            <v>0</v>
          </cell>
          <cell r="I19928">
            <v>6</v>
          </cell>
          <cell r="J19928">
            <v>7</v>
          </cell>
          <cell r="K19928">
            <v>4</v>
          </cell>
          <cell r="L19928">
            <v>6</v>
          </cell>
        </row>
        <row r="19929">
          <cell r="E19929">
            <v>39287</v>
          </cell>
          <cell r="F19929">
            <v>15</v>
          </cell>
          <cell r="G19929">
            <v>17</v>
          </cell>
          <cell r="H19929">
            <v>22</v>
          </cell>
          <cell r="I19929">
            <v>13</v>
          </cell>
          <cell r="J19929">
            <v>11</v>
          </cell>
          <cell r="K19929">
            <v>17</v>
          </cell>
          <cell r="L19929">
            <v>6</v>
          </cell>
        </row>
        <row r="19930">
          <cell r="E19930">
            <v>39288</v>
          </cell>
          <cell r="F19930">
            <v>9</v>
          </cell>
          <cell r="G19930">
            <v>9</v>
          </cell>
          <cell r="H19930">
            <v>0</v>
          </cell>
          <cell r="I19930">
            <v>0</v>
          </cell>
          <cell r="J19930">
            <v>0</v>
          </cell>
          <cell r="K19930">
            <v>6</v>
          </cell>
          <cell r="L19930">
            <v>0</v>
          </cell>
        </row>
        <row r="19931">
          <cell r="E19931">
            <v>39289</v>
          </cell>
          <cell r="F19931">
            <v>0</v>
          </cell>
          <cell r="G19931">
            <v>0</v>
          </cell>
          <cell r="H19931">
            <v>6</v>
          </cell>
          <cell r="I19931">
            <v>6</v>
          </cell>
          <cell r="J19931">
            <v>4</v>
          </cell>
          <cell r="K19931">
            <v>9</v>
          </cell>
          <cell r="L19931">
            <v>9</v>
          </cell>
        </row>
        <row r="19932">
          <cell r="E19932">
            <v>39290</v>
          </cell>
          <cell r="F19932">
            <v>6</v>
          </cell>
          <cell r="G19932">
            <v>7</v>
          </cell>
          <cell r="H19932">
            <v>6</v>
          </cell>
          <cell r="I19932">
            <v>7</v>
          </cell>
          <cell r="J19932">
            <v>4</v>
          </cell>
          <cell r="K19932">
            <v>0</v>
          </cell>
          <cell r="L19932">
            <v>9</v>
          </cell>
        </row>
        <row r="19933">
          <cell r="E19933">
            <v>39291</v>
          </cell>
          <cell r="F19933">
            <v>7</v>
          </cell>
          <cell r="G19933">
            <v>6</v>
          </cell>
          <cell r="H19933">
            <v>11</v>
          </cell>
          <cell r="I19933">
            <v>7</v>
          </cell>
          <cell r="J19933">
            <v>6</v>
          </cell>
          <cell r="K19933">
            <v>9</v>
          </cell>
          <cell r="L19933">
            <v>11</v>
          </cell>
        </row>
        <row r="19934">
          <cell r="E19934">
            <v>39292</v>
          </cell>
          <cell r="F19934">
            <v>13</v>
          </cell>
          <cell r="G19934">
            <v>6</v>
          </cell>
          <cell r="H19934">
            <v>11</v>
          </cell>
          <cell r="I19934">
            <v>9</v>
          </cell>
          <cell r="J19934">
            <v>7</v>
          </cell>
          <cell r="K19934">
            <v>9</v>
          </cell>
          <cell r="L19934">
            <v>11</v>
          </cell>
        </row>
        <row r="19935">
          <cell r="E19935">
            <v>39293</v>
          </cell>
          <cell r="F19935">
            <v>9</v>
          </cell>
          <cell r="G19935">
            <v>7</v>
          </cell>
          <cell r="H19935">
            <v>9</v>
          </cell>
          <cell r="I19935">
            <v>7</v>
          </cell>
          <cell r="J19935">
            <v>7</v>
          </cell>
          <cell r="K19935">
            <v>7</v>
          </cell>
          <cell r="L19935">
            <v>22</v>
          </cell>
        </row>
        <row r="19936">
          <cell r="E19936">
            <v>39294</v>
          </cell>
          <cell r="F19936">
            <v>15</v>
          </cell>
          <cell r="G19936">
            <v>13</v>
          </cell>
          <cell r="H19936">
            <v>22</v>
          </cell>
          <cell r="I19936">
            <v>17</v>
          </cell>
          <cell r="J19936">
            <v>13</v>
          </cell>
          <cell r="K19936">
            <v>11</v>
          </cell>
          <cell r="L19936">
            <v>7</v>
          </cell>
        </row>
        <row r="19937">
          <cell r="E19937">
            <v>39295</v>
          </cell>
          <cell r="F19937">
            <v>9</v>
          </cell>
          <cell r="G19937">
            <v>9</v>
          </cell>
          <cell r="H19937">
            <v>6</v>
          </cell>
          <cell r="I19937">
            <v>6</v>
          </cell>
          <cell r="J19937">
            <v>9</v>
          </cell>
          <cell r="K19937">
            <v>11</v>
          </cell>
          <cell r="L19937">
            <v>7</v>
          </cell>
        </row>
        <row r="19938">
          <cell r="E19938">
            <v>39296</v>
          </cell>
          <cell r="F19938">
            <v>13</v>
          </cell>
          <cell r="G19938">
            <v>9</v>
          </cell>
          <cell r="H19938">
            <v>13</v>
          </cell>
          <cell r="I19938">
            <v>9</v>
          </cell>
          <cell r="J19938">
            <v>9</v>
          </cell>
          <cell r="K19938">
            <v>7</v>
          </cell>
          <cell r="L19938">
            <v>6</v>
          </cell>
        </row>
        <row r="19939">
          <cell r="E19939">
            <v>39297</v>
          </cell>
          <cell r="F19939">
            <v>0</v>
          </cell>
          <cell r="G19939">
            <v>7</v>
          </cell>
          <cell r="H19939">
            <v>7</v>
          </cell>
          <cell r="I19939">
            <v>6</v>
          </cell>
          <cell r="J19939">
            <v>4</v>
          </cell>
          <cell r="K19939">
            <v>0</v>
          </cell>
          <cell r="L19939">
            <v>7</v>
          </cell>
        </row>
        <row r="19940">
          <cell r="E19940">
            <v>39298</v>
          </cell>
          <cell r="F19940">
            <v>11</v>
          </cell>
          <cell r="G19940">
            <v>11</v>
          </cell>
          <cell r="H19940">
            <v>17</v>
          </cell>
          <cell r="I19940">
            <v>11</v>
          </cell>
          <cell r="J19940">
            <v>28</v>
          </cell>
          <cell r="K19940">
            <v>4</v>
          </cell>
          <cell r="L19940">
            <v>15</v>
          </cell>
        </row>
        <row r="19941">
          <cell r="E19941">
            <v>39299</v>
          </cell>
          <cell r="F19941">
            <v>13</v>
          </cell>
          <cell r="G19941">
            <v>9</v>
          </cell>
          <cell r="H19941">
            <v>6</v>
          </cell>
          <cell r="I19941">
            <v>7</v>
          </cell>
          <cell r="J19941">
            <v>6</v>
          </cell>
          <cell r="K19941">
            <v>11</v>
          </cell>
          <cell r="L19941">
            <v>7</v>
          </cell>
        </row>
        <row r="19942">
          <cell r="E19942">
            <v>39300</v>
          </cell>
          <cell r="F19942">
            <v>9</v>
          </cell>
          <cell r="G19942">
            <v>6</v>
          </cell>
          <cell r="H19942">
            <v>7</v>
          </cell>
          <cell r="I19942">
            <v>11</v>
          </cell>
          <cell r="J19942">
            <v>6</v>
          </cell>
          <cell r="K19942">
            <v>17</v>
          </cell>
          <cell r="L19942">
            <v>7</v>
          </cell>
        </row>
        <row r="19943">
          <cell r="E19943">
            <v>39301</v>
          </cell>
          <cell r="F19943">
            <v>9</v>
          </cell>
          <cell r="G19943">
            <v>7</v>
          </cell>
          <cell r="H19943">
            <v>7</v>
          </cell>
          <cell r="I19943">
            <v>7</v>
          </cell>
          <cell r="J19943">
            <v>9</v>
          </cell>
          <cell r="K19943">
            <v>11</v>
          </cell>
          <cell r="L19943">
            <v>15</v>
          </cell>
        </row>
        <row r="19944">
          <cell r="E19944">
            <v>39302</v>
          </cell>
          <cell r="F19944">
            <v>0</v>
          </cell>
          <cell r="G19944">
            <v>15</v>
          </cell>
          <cell r="H19944">
            <v>4</v>
          </cell>
          <cell r="I19944">
            <v>17</v>
          </cell>
          <cell r="J19944">
            <v>11</v>
          </cell>
          <cell r="K19944">
            <v>11</v>
          </cell>
          <cell r="L19944">
            <v>19</v>
          </cell>
        </row>
        <row r="19945">
          <cell r="E19945">
            <v>39303</v>
          </cell>
          <cell r="F19945">
            <v>19</v>
          </cell>
          <cell r="G19945">
            <v>22</v>
          </cell>
          <cell r="H19945">
            <v>13</v>
          </cell>
          <cell r="I19945">
            <v>19</v>
          </cell>
          <cell r="J19945">
            <v>15</v>
          </cell>
          <cell r="K19945">
            <v>13</v>
          </cell>
          <cell r="L19945">
            <v>13</v>
          </cell>
        </row>
        <row r="19946">
          <cell r="E19946">
            <v>39304</v>
          </cell>
          <cell r="F19946">
            <v>7</v>
          </cell>
          <cell r="G19946">
            <v>11</v>
          </cell>
          <cell r="H19946">
            <v>13</v>
          </cell>
          <cell r="I19946">
            <v>13</v>
          </cell>
          <cell r="J19946">
            <v>19</v>
          </cell>
          <cell r="K19946">
            <v>17</v>
          </cell>
          <cell r="L19946">
            <v>19</v>
          </cell>
        </row>
        <row r="19947">
          <cell r="E19947">
            <v>39305</v>
          </cell>
          <cell r="F19947">
            <v>4</v>
          </cell>
          <cell r="G19947">
            <v>4</v>
          </cell>
          <cell r="H19947">
            <v>9</v>
          </cell>
          <cell r="I19947">
            <v>6</v>
          </cell>
          <cell r="J19947">
            <v>6</v>
          </cell>
          <cell r="K19947">
            <v>6</v>
          </cell>
          <cell r="L19947">
            <v>7</v>
          </cell>
        </row>
        <row r="19948">
          <cell r="E19948">
            <v>39306</v>
          </cell>
          <cell r="F19948">
            <v>7</v>
          </cell>
          <cell r="G19948">
            <v>9</v>
          </cell>
          <cell r="H19948">
            <v>6</v>
          </cell>
          <cell r="I19948">
            <v>0</v>
          </cell>
          <cell r="J19948">
            <v>0</v>
          </cell>
          <cell r="K19948">
            <v>6</v>
          </cell>
          <cell r="L19948">
            <v>4</v>
          </cell>
        </row>
        <row r="19949">
          <cell r="E19949">
            <v>39307</v>
          </cell>
          <cell r="F19949">
            <v>20</v>
          </cell>
          <cell r="G19949">
            <v>19</v>
          </cell>
          <cell r="H19949">
            <v>19</v>
          </cell>
          <cell r="I19949">
            <v>19</v>
          </cell>
          <cell r="J19949">
            <v>20</v>
          </cell>
          <cell r="K19949">
            <v>15</v>
          </cell>
          <cell r="L19949">
            <v>17</v>
          </cell>
        </row>
        <row r="19950">
          <cell r="E19950">
            <v>39308</v>
          </cell>
          <cell r="F19950">
            <v>6</v>
          </cell>
          <cell r="G19950">
            <v>7</v>
          </cell>
          <cell r="H19950">
            <v>6</v>
          </cell>
          <cell r="I19950">
            <v>9</v>
          </cell>
          <cell r="J19950">
            <v>9</v>
          </cell>
          <cell r="K19950">
            <v>7</v>
          </cell>
          <cell r="L19950">
            <v>7</v>
          </cell>
        </row>
        <row r="19951">
          <cell r="E19951">
            <v>39309</v>
          </cell>
          <cell r="F19951">
            <v>4</v>
          </cell>
          <cell r="G19951">
            <v>13</v>
          </cell>
          <cell r="H19951">
            <v>13</v>
          </cell>
          <cell r="I19951">
            <v>11</v>
          </cell>
          <cell r="J19951">
            <v>9</v>
          </cell>
          <cell r="K19951">
            <v>7</v>
          </cell>
          <cell r="L19951">
            <v>6</v>
          </cell>
        </row>
        <row r="19952">
          <cell r="E19952">
            <v>39310</v>
          </cell>
          <cell r="F19952">
            <v>0</v>
          </cell>
          <cell r="G19952">
            <v>9</v>
          </cell>
          <cell r="H19952">
            <v>4</v>
          </cell>
          <cell r="I19952">
            <v>4</v>
          </cell>
          <cell r="J19952">
            <v>9</v>
          </cell>
          <cell r="K19952">
            <v>4</v>
          </cell>
          <cell r="L19952">
            <v>9</v>
          </cell>
        </row>
        <row r="19953">
          <cell r="E19953">
            <v>39311</v>
          </cell>
          <cell r="F19953">
            <v>13</v>
          </cell>
          <cell r="G19953">
            <v>9</v>
          </cell>
          <cell r="H19953">
            <v>0</v>
          </cell>
          <cell r="I19953">
            <v>9</v>
          </cell>
          <cell r="J19953">
            <v>6</v>
          </cell>
          <cell r="K19953">
            <v>0</v>
          </cell>
          <cell r="L19953">
            <v>4</v>
          </cell>
        </row>
        <row r="19954">
          <cell r="E19954">
            <v>39312</v>
          </cell>
          <cell r="F19954">
            <v>11</v>
          </cell>
          <cell r="G19954">
            <v>11</v>
          </cell>
          <cell r="H19954">
            <v>13</v>
          </cell>
          <cell r="I19954">
            <v>7</v>
          </cell>
          <cell r="J19954">
            <v>11</v>
          </cell>
          <cell r="K19954">
            <v>7</v>
          </cell>
          <cell r="L19954">
            <v>6</v>
          </cell>
        </row>
        <row r="19955">
          <cell r="E19955">
            <v>39313</v>
          </cell>
          <cell r="F19955">
            <v>6</v>
          </cell>
          <cell r="G19955">
            <v>7</v>
          </cell>
          <cell r="H19955">
            <v>6</v>
          </cell>
          <cell r="I19955">
            <v>6</v>
          </cell>
          <cell r="J19955">
            <v>4</v>
          </cell>
          <cell r="K19955">
            <v>6</v>
          </cell>
          <cell r="L19955">
            <v>4</v>
          </cell>
        </row>
        <row r="19956">
          <cell r="E19956">
            <v>39314</v>
          </cell>
          <cell r="F19956">
            <v>17</v>
          </cell>
          <cell r="G19956">
            <v>17</v>
          </cell>
          <cell r="H19956">
            <v>19</v>
          </cell>
          <cell r="I19956">
            <v>19</v>
          </cell>
          <cell r="J19956">
            <v>13</v>
          </cell>
          <cell r="K19956">
            <v>19</v>
          </cell>
          <cell r="L19956">
            <v>13</v>
          </cell>
        </row>
        <row r="19957">
          <cell r="E19957">
            <v>39315</v>
          </cell>
          <cell r="F19957">
            <v>24</v>
          </cell>
          <cell r="G19957">
            <v>30</v>
          </cell>
          <cell r="H19957">
            <v>24</v>
          </cell>
          <cell r="I19957">
            <v>17</v>
          </cell>
          <cell r="J19957">
            <v>15</v>
          </cell>
          <cell r="K19957">
            <v>11</v>
          </cell>
          <cell r="L19957">
            <v>7</v>
          </cell>
        </row>
        <row r="19958">
          <cell r="E19958">
            <v>39316</v>
          </cell>
          <cell r="F19958">
            <v>24</v>
          </cell>
          <cell r="G19958">
            <v>20</v>
          </cell>
          <cell r="H19958">
            <v>15</v>
          </cell>
          <cell r="I19958">
            <v>13</v>
          </cell>
          <cell r="J19958">
            <v>13</v>
          </cell>
          <cell r="K19958">
            <v>11</v>
          </cell>
          <cell r="L19958">
            <v>11</v>
          </cell>
        </row>
        <row r="19959">
          <cell r="E19959">
            <v>39317</v>
          </cell>
          <cell r="F19959">
            <v>6</v>
          </cell>
          <cell r="G19959">
            <v>6</v>
          </cell>
          <cell r="H19959">
            <v>0</v>
          </cell>
          <cell r="I19959">
            <v>4</v>
          </cell>
          <cell r="J19959">
            <v>0</v>
          </cell>
          <cell r="K19959">
            <v>4</v>
          </cell>
          <cell r="L19959">
            <v>6</v>
          </cell>
        </row>
        <row r="19960">
          <cell r="E19960">
            <v>39318</v>
          </cell>
          <cell r="F19960">
            <v>4</v>
          </cell>
          <cell r="G19960">
            <v>4</v>
          </cell>
          <cell r="H19960">
            <v>7</v>
          </cell>
          <cell r="I19960">
            <v>6</v>
          </cell>
          <cell r="J19960">
            <v>0</v>
          </cell>
          <cell r="K19960">
            <v>0</v>
          </cell>
          <cell r="L19960">
            <v>4</v>
          </cell>
        </row>
        <row r="19961">
          <cell r="E19961">
            <v>39319</v>
          </cell>
          <cell r="F19961">
            <v>13</v>
          </cell>
          <cell r="G19961">
            <v>13</v>
          </cell>
          <cell r="H19961">
            <v>7</v>
          </cell>
          <cell r="I19961">
            <v>11</v>
          </cell>
          <cell r="J19961">
            <v>13</v>
          </cell>
          <cell r="K19961">
            <v>11</v>
          </cell>
          <cell r="L19961">
            <v>15</v>
          </cell>
        </row>
        <row r="19962">
          <cell r="E19962">
            <v>39320</v>
          </cell>
          <cell r="F19962">
            <v>7</v>
          </cell>
          <cell r="G19962">
            <v>0</v>
          </cell>
          <cell r="H19962">
            <v>6</v>
          </cell>
          <cell r="I19962">
            <v>7</v>
          </cell>
          <cell r="J19962">
            <v>7</v>
          </cell>
          <cell r="K19962">
            <v>6</v>
          </cell>
          <cell r="L19962">
            <v>6</v>
          </cell>
        </row>
        <row r="19963">
          <cell r="E19963">
            <v>39321</v>
          </cell>
          <cell r="F19963">
            <v>0</v>
          </cell>
          <cell r="G19963">
            <v>4</v>
          </cell>
          <cell r="H19963">
            <v>4</v>
          </cell>
          <cell r="I19963">
            <v>7</v>
          </cell>
          <cell r="J19963">
            <v>7</v>
          </cell>
          <cell r="K19963">
            <v>7</v>
          </cell>
          <cell r="L19963">
            <v>7</v>
          </cell>
        </row>
        <row r="19964">
          <cell r="E19964">
            <v>39322</v>
          </cell>
          <cell r="F19964">
            <v>4</v>
          </cell>
          <cell r="G19964">
            <v>0</v>
          </cell>
          <cell r="H19964">
            <v>7</v>
          </cell>
          <cell r="I19964">
            <v>4</v>
          </cell>
          <cell r="J19964">
            <v>0</v>
          </cell>
          <cell r="K19964">
            <v>6</v>
          </cell>
          <cell r="L19964">
            <v>4</v>
          </cell>
        </row>
        <row r="19965">
          <cell r="E19965">
            <v>39323</v>
          </cell>
          <cell r="F19965">
            <v>6</v>
          </cell>
          <cell r="G19965">
            <v>0</v>
          </cell>
          <cell r="H19965">
            <v>11</v>
          </cell>
          <cell r="I19965">
            <v>7</v>
          </cell>
          <cell r="J19965">
            <v>6</v>
          </cell>
          <cell r="K19965">
            <v>11</v>
          </cell>
          <cell r="L19965">
            <v>9</v>
          </cell>
        </row>
        <row r="19966">
          <cell r="E19966">
            <v>39324</v>
          </cell>
          <cell r="F19966">
            <v>9</v>
          </cell>
          <cell r="G19966">
            <v>4</v>
          </cell>
          <cell r="H19966">
            <v>6</v>
          </cell>
          <cell r="I19966">
            <v>4</v>
          </cell>
          <cell r="J19966">
            <v>7</v>
          </cell>
          <cell r="K19966">
            <v>0</v>
          </cell>
          <cell r="L19966">
            <v>4</v>
          </cell>
        </row>
        <row r="19967">
          <cell r="E19967">
            <v>39325</v>
          </cell>
          <cell r="F19967">
            <v>15</v>
          </cell>
          <cell r="G19967">
            <v>15</v>
          </cell>
          <cell r="H19967">
            <v>7</v>
          </cell>
          <cell r="I19967">
            <v>9</v>
          </cell>
          <cell r="J19967">
            <v>11</v>
          </cell>
          <cell r="K19967">
            <v>13</v>
          </cell>
          <cell r="L19967">
            <v>6</v>
          </cell>
        </row>
        <row r="19968">
          <cell r="E19968">
            <v>39326</v>
          </cell>
          <cell r="F19968">
            <v>28</v>
          </cell>
          <cell r="G19968">
            <v>6</v>
          </cell>
          <cell r="H19968">
            <v>13</v>
          </cell>
          <cell r="I19968">
            <v>11</v>
          </cell>
          <cell r="J19968">
            <v>9</v>
          </cell>
          <cell r="K19968">
            <v>4</v>
          </cell>
          <cell r="L19968">
            <v>13</v>
          </cell>
        </row>
        <row r="19969">
          <cell r="E19969">
            <v>39327</v>
          </cell>
          <cell r="F19969">
            <v>13</v>
          </cell>
          <cell r="G19969">
            <v>9</v>
          </cell>
          <cell r="H19969">
            <v>13</v>
          </cell>
          <cell r="I19969">
            <v>20</v>
          </cell>
          <cell r="J19969">
            <v>15</v>
          </cell>
          <cell r="K19969">
            <v>13</v>
          </cell>
          <cell r="L19969">
            <v>0</v>
          </cell>
        </row>
        <row r="19970">
          <cell r="E19970">
            <v>39328</v>
          </cell>
          <cell r="F19970">
            <v>6</v>
          </cell>
          <cell r="G19970">
            <v>0</v>
          </cell>
          <cell r="H19970">
            <v>9</v>
          </cell>
          <cell r="I19970">
            <v>11</v>
          </cell>
          <cell r="J19970">
            <v>11</v>
          </cell>
          <cell r="K19970">
            <v>9</v>
          </cell>
          <cell r="L19970">
            <v>13</v>
          </cell>
        </row>
        <row r="19971">
          <cell r="E19971">
            <v>39329</v>
          </cell>
          <cell r="F19971">
            <v>0</v>
          </cell>
          <cell r="G19971">
            <v>7</v>
          </cell>
          <cell r="H19971">
            <v>4</v>
          </cell>
          <cell r="I19971">
            <v>4</v>
          </cell>
          <cell r="J19971">
            <v>7</v>
          </cell>
          <cell r="K19971">
            <v>4</v>
          </cell>
          <cell r="L19971">
            <v>4</v>
          </cell>
        </row>
        <row r="19972">
          <cell r="E19972">
            <v>39330</v>
          </cell>
          <cell r="F19972">
            <v>7</v>
          </cell>
          <cell r="G19972">
            <v>6</v>
          </cell>
          <cell r="H19972">
            <v>0</v>
          </cell>
          <cell r="I19972">
            <v>0</v>
          </cell>
          <cell r="J19972">
            <v>4</v>
          </cell>
          <cell r="K19972">
            <v>0</v>
          </cell>
          <cell r="L19972">
            <v>6</v>
          </cell>
        </row>
        <row r="19973">
          <cell r="E19973">
            <v>39331</v>
          </cell>
          <cell r="F19973">
            <v>28</v>
          </cell>
          <cell r="G19973">
            <v>24</v>
          </cell>
          <cell r="H19973">
            <v>13</v>
          </cell>
          <cell r="I19973">
            <v>9</v>
          </cell>
          <cell r="J19973">
            <v>7</v>
          </cell>
          <cell r="K19973">
            <v>7</v>
          </cell>
          <cell r="L19973">
            <v>6</v>
          </cell>
        </row>
        <row r="19974">
          <cell r="E19974">
            <v>39332</v>
          </cell>
          <cell r="F19974">
            <v>9</v>
          </cell>
          <cell r="G19974">
            <v>6</v>
          </cell>
          <cell r="H19974">
            <v>9</v>
          </cell>
          <cell r="I19974">
            <v>7</v>
          </cell>
          <cell r="J19974">
            <v>7</v>
          </cell>
          <cell r="K19974">
            <v>4</v>
          </cell>
          <cell r="L19974">
            <v>0</v>
          </cell>
        </row>
        <row r="19975">
          <cell r="E19975">
            <v>39333</v>
          </cell>
          <cell r="F19975">
            <v>9</v>
          </cell>
          <cell r="G19975">
            <v>15</v>
          </cell>
          <cell r="H19975">
            <v>0</v>
          </cell>
          <cell r="I19975">
            <v>0</v>
          </cell>
          <cell r="J19975">
            <v>4</v>
          </cell>
          <cell r="K19975">
            <v>7</v>
          </cell>
          <cell r="L19975">
            <v>4</v>
          </cell>
        </row>
        <row r="19976">
          <cell r="E19976">
            <v>39334</v>
          </cell>
          <cell r="F19976">
            <v>7</v>
          </cell>
          <cell r="G19976">
            <v>4</v>
          </cell>
          <cell r="H19976">
            <v>7</v>
          </cell>
          <cell r="I19976">
            <v>4</v>
          </cell>
          <cell r="J19976">
            <v>0</v>
          </cell>
          <cell r="K19976">
            <v>6</v>
          </cell>
          <cell r="L19976">
            <v>0</v>
          </cell>
        </row>
        <row r="19977">
          <cell r="E19977">
            <v>39335</v>
          </cell>
          <cell r="F19977">
            <v>9</v>
          </cell>
          <cell r="G19977">
            <v>13</v>
          </cell>
          <cell r="H19977">
            <v>9</v>
          </cell>
          <cell r="I19977">
            <v>9</v>
          </cell>
          <cell r="J19977">
            <v>0</v>
          </cell>
          <cell r="K19977">
            <v>4</v>
          </cell>
          <cell r="L19977">
            <v>6</v>
          </cell>
        </row>
        <row r="19978">
          <cell r="E19978">
            <v>39336</v>
          </cell>
          <cell r="F19978">
            <v>6</v>
          </cell>
          <cell r="G19978">
            <v>6</v>
          </cell>
          <cell r="H19978">
            <v>6</v>
          </cell>
          <cell r="I19978">
            <v>4</v>
          </cell>
          <cell r="J19978">
            <v>7</v>
          </cell>
          <cell r="K19978">
            <v>0</v>
          </cell>
          <cell r="L19978">
            <v>6</v>
          </cell>
        </row>
        <row r="19979">
          <cell r="E19979">
            <v>39337</v>
          </cell>
          <cell r="F19979">
            <v>37</v>
          </cell>
          <cell r="G19979">
            <v>33</v>
          </cell>
          <cell r="H19979">
            <v>26</v>
          </cell>
          <cell r="I19979">
            <v>17</v>
          </cell>
          <cell r="J19979">
            <v>22</v>
          </cell>
          <cell r="K19979">
            <v>22</v>
          </cell>
          <cell r="L19979">
            <v>24</v>
          </cell>
        </row>
        <row r="19980">
          <cell r="E19980">
            <v>39338</v>
          </cell>
          <cell r="F19980">
            <v>6</v>
          </cell>
          <cell r="G19980">
            <v>0</v>
          </cell>
          <cell r="H19980">
            <v>4</v>
          </cell>
          <cell r="I19980">
            <v>6</v>
          </cell>
          <cell r="J19980">
            <v>0</v>
          </cell>
          <cell r="K19980">
            <v>4</v>
          </cell>
          <cell r="L19980">
            <v>7</v>
          </cell>
        </row>
        <row r="19981">
          <cell r="E19981">
            <v>39339</v>
          </cell>
          <cell r="F19981">
            <v>7</v>
          </cell>
          <cell r="G19981">
            <v>6</v>
          </cell>
          <cell r="H19981">
            <v>4</v>
          </cell>
          <cell r="I19981">
            <v>7</v>
          </cell>
          <cell r="J19981">
            <v>4</v>
          </cell>
          <cell r="K19981">
            <v>6</v>
          </cell>
          <cell r="L19981">
            <v>0</v>
          </cell>
        </row>
        <row r="19982">
          <cell r="E19982">
            <v>39340</v>
          </cell>
          <cell r="F19982">
            <v>0</v>
          </cell>
          <cell r="G19982">
            <v>0</v>
          </cell>
          <cell r="H19982">
            <v>0</v>
          </cell>
          <cell r="I19982">
            <v>4</v>
          </cell>
          <cell r="J19982">
            <v>0</v>
          </cell>
          <cell r="K19982">
            <v>6</v>
          </cell>
          <cell r="L19982">
            <v>0</v>
          </cell>
        </row>
        <row r="19983">
          <cell r="E19983">
            <v>39341</v>
          </cell>
          <cell r="F19983">
            <v>11</v>
          </cell>
          <cell r="G19983">
            <v>0</v>
          </cell>
          <cell r="H19983">
            <v>7</v>
          </cell>
          <cell r="I19983">
            <v>4</v>
          </cell>
          <cell r="J19983">
            <v>4</v>
          </cell>
          <cell r="K19983">
            <v>0</v>
          </cell>
          <cell r="L19983">
            <v>4</v>
          </cell>
        </row>
        <row r="19984">
          <cell r="E19984">
            <v>39342</v>
          </cell>
          <cell r="F19984">
            <v>33</v>
          </cell>
          <cell r="G19984">
            <v>28</v>
          </cell>
          <cell r="H19984">
            <v>19</v>
          </cell>
          <cell r="I19984">
            <v>17</v>
          </cell>
          <cell r="J19984">
            <v>22</v>
          </cell>
          <cell r="K19984">
            <v>17</v>
          </cell>
          <cell r="L19984">
            <v>22</v>
          </cell>
        </row>
        <row r="19985">
          <cell r="E19985">
            <v>39343</v>
          </cell>
          <cell r="F19985">
            <v>19</v>
          </cell>
          <cell r="G19985">
            <v>13</v>
          </cell>
          <cell r="H19985">
            <v>13</v>
          </cell>
          <cell r="I19985">
            <v>15</v>
          </cell>
          <cell r="J19985">
            <v>7</v>
          </cell>
          <cell r="K19985">
            <v>11</v>
          </cell>
          <cell r="L19985">
            <v>7</v>
          </cell>
        </row>
        <row r="19986">
          <cell r="E19986">
            <v>39344</v>
          </cell>
          <cell r="F19986">
            <v>13</v>
          </cell>
          <cell r="G19986">
            <v>22</v>
          </cell>
          <cell r="H19986">
            <v>19</v>
          </cell>
          <cell r="I19986">
            <v>17</v>
          </cell>
          <cell r="J19986">
            <v>19</v>
          </cell>
          <cell r="K19986">
            <v>15</v>
          </cell>
          <cell r="L19986">
            <v>9</v>
          </cell>
        </row>
        <row r="19987">
          <cell r="E19987">
            <v>39345</v>
          </cell>
          <cell r="F19987">
            <v>13</v>
          </cell>
          <cell r="G19987">
            <v>13</v>
          </cell>
          <cell r="H19987">
            <v>11</v>
          </cell>
          <cell r="I19987">
            <v>11</v>
          </cell>
          <cell r="J19987">
            <v>11</v>
          </cell>
          <cell r="K19987">
            <v>13</v>
          </cell>
          <cell r="L19987">
            <v>9</v>
          </cell>
        </row>
        <row r="19988">
          <cell r="E19988">
            <v>39346</v>
          </cell>
          <cell r="F19988">
            <v>13</v>
          </cell>
          <cell r="G19988">
            <v>7</v>
          </cell>
          <cell r="H19988">
            <v>6</v>
          </cell>
          <cell r="I19988">
            <v>6</v>
          </cell>
          <cell r="J19988">
            <v>0</v>
          </cell>
          <cell r="K19988">
            <v>7</v>
          </cell>
          <cell r="L19988">
            <v>11</v>
          </cell>
        </row>
        <row r="19989">
          <cell r="E19989">
            <v>39347</v>
          </cell>
          <cell r="F19989">
            <v>4</v>
          </cell>
          <cell r="G19989">
            <v>19</v>
          </cell>
          <cell r="H19989">
            <v>17</v>
          </cell>
          <cell r="I19989">
            <v>13</v>
          </cell>
          <cell r="J19989">
            <v>11</v>
          </cell>
          <cell r="K19989">
            <v>13</v>
          </cell>
          <cell r="L19989">
            <v>6</v>
          </cell>
        </row>
        <row r="19990">
          <cell r="E19990">
            <v>39348</v>
          </cell>
          <cell r="F19990">
            <v>20</v>
          </cell>
          <cell r="G19990">
            <v>17</v>
          </cell>
          <cell r="H19990">
            <v>9</v>
          </cell>
          <cell r="I19990">
            <v>15</v>
          </cell>
          <cell r="J19990">
            <v>22</v>
          </cell>
          <cell r="K19990">
            <v>24</v>
          </cell>
          <cell r="L19990">
            <v>20</v>
          </cell>
        </row>
        <row r="19991">
          <cell r="E19991">
            <v>39349</v>
          </cell>
          <cell r="F19991">
            <v>6</v>
          </cell>
          <cell r="G19991">
            <v>7</v>
          </cell>
          <cell r="H19991">
            <v>4</v>
          </cell>
          <cell r="I19991">
            <v>6</v>
          </cell>
          <cell r="J19991">
            <v>9</v>
          </cell>
          <cell r="K19991">
            <v>9</v>
          </cell>
          <cell r="L19991">
            <v>7</v>
          </cell>
        </row>
        <row r="19992">
          <cell r="E19992">
            <v>39350</v>
          </cell>
          <cell r="F19992">
            <v>13</v>
          </cell>
          <cell r="G19992">
            <v>26</v>
          </cell>
          <cell r="H19992">
            <v>19</v>
          </cell>
          <cell r="I19992">
            <v>28</v>
          </cell>
          <cell r="J19992">
            <v>22</v>
          </cell>
          <cell r="K19992">
            <v>13</v>
          </cell>
          <cell r="L19992">
            <v>19</v>
          </cell>
        </row>
        <row r="19993">
          <cell r="E19993">
            <v>39351</v>
          </cell>
          <cell r="F19993">
            <v>17</v>
          </cell>
          <cell r="G19993">
            <v>13</v>
          </cell>
          <cell r="H19993">
            <v>11</v>
          </cell>
          <cell r="I19993">
            <v>13</v>
          </cell>
          <cell r="J19993">
            <v>4</v>
          </cell>
          <cell r="K19993">
            <v>11</v>
          </cell>
          <cell r="L19993">
            <v>13</v>
          </cell>
        </row>
        <row r="19994">
          <cell r="E19994">
            <v>39352</v>
          </cell>
          <cell r="F19994">
            <v>11</v>
          </cell>
          <cell r="G19994">
            <v>7</v>
          </cell>
          <cell r="H19994">
            <v>7</v>
          </cell>
          <cell r="I19994">
            <v>6</v>
          </cell>
          <cell r="J19994">
            <v>9</v>
          </cell>
          <cell r="K19994">
            <v>4</v>
          </cell>
          <cell r="L19994">
            <v>7</v>
          </cell>
        </row>
        <row r="19995">
          <cell r="E19995">
            <v>39353</v>
          </cell>
          <cell r="F19995">
            <v>22</v>
          </cell>
          <cell r="G19995">
            <v>22</v>
          </cell>
          <cell r="H19995">
            <v>22</v>
          </cell>
          <cell r="I19995">
            <v>9</v>
          </cell>
          <cell r="J19995">
            <v>7</v>
          </cell>
          <cell r="K19995">
            <v>9</v>
          </cell>
          <cell r="L19995">
            <v>15</v>
          </cell>
        </row>
        <row r="19996">
          <cell r="E19996">
            <v>39354</v>
          </cell>
          <cell r="F19996">
            <v>28</v>
          </cell>
          <cell r="G19996">
            <v>22</v>
          </cell>
          <cell r="H19996">
            <v>15</v>
          </cell>
          <cell r="I19996">
            <v>17</v>
          </cell>
          <cell r="J19996">
            <v>17</v>
          </cell>
          <cell r="K19996">
            <v>13</v>
          </cell>
          <cell r="L19996">
            <v>15</v>
          </cell>
        </row>
        <row r="19997">
          <cell r="E19997">
            <v>39355</v>
          </cell>
          <cell r="F19997">
            <v>9</v>
          </cell>
          <cell r="G19997">
            <v>9</v>
          </cell>
          <cell r="H19997">
            <v>13</v>
          </cell>
          <cell r="I19997">
            <v>13</v>
          </cell>
          <cell r="J19997">
            <v>11</v>
          </cell>
          <cell r="K19997">
            <v>9</v>
          </cell>
          <cell r="L19997">
            <v>4</v>
          </cell>
        </row>
        <row r="19998">
          <cell r="E19998">
            <v>39356</v>
          </cell>
          <cell r="F19998">
            <v>15</v>
          </cell>
          <cell r="G19998">
            <v>19</v>
          </cell>
          <cell r="H19998">
            <v>26</v>
          </cell>
          <cell r="I19998">
            <v>7</v>
          </cell>
          <cell r="J19998">
            <v>37</v>
          </cell>
          <cell r="K19998">
            <v>13</v>
          </cell>
          <cell r="L19998">
            <v>6</v>
          </cell>
        </row>
        <row r="19999">
          <cell r="E19999">
            <v>39357</v>
          </cell>
          <cell r="F19999">
            <v>4</v>
          </cell>
          <cell r="G19999">
            <v>15</v>
          </cell>
          <cell r="H19999">
            <v>4</v>
          </cell>
          <cell r="I19999">
            <v>4</v>
          </cell>
          <cell r="J19999">
            <v>6</v>
          </cell>
          <cell r="K19999">
            <v>9</v>
          </cell>
          <cell r="L19999">
            <v>13</v>
          </cell>
        </row>
        <row r="20000">
          <cell r="E20000">
            <v>39358</v>
          </cell>
          <cell r="F20000">
            <v>11</v>
          </cell>
          <cell r="G20000">
            <v>4</v>
          </cell>
          <cell r="H20000">
            <v>6</v>
          </cell>
          <cell r="I20000">
            <v>13</v>
          </cell>
          <cell r="J20000">
            <v>4</v>
          </cell>
          <cell r="K20000">
            <v>7</v>
          </cell>
          <cell r="L20000">
            <v>6</v>
          </cell>
        </row>
        <row r="20001">
          <cell r="E20001">
            <v>39359</v>
          </cell>
          <cell r="F20001">
            <v>9</v>
          </cell>
          <cell r="G20001">
            <v>0</v>
          </cell>
          <cell r="H20001">
            <v>6</v>
          </cell>
          <cell r="I20001">
            <v>0</v>
          </cell>
          <cell r="J20001">
            <v>0</v>
          </cell>
          <cell r="K20001">
            <v>6</v>
          </cell>
          <cell r="L20001">
            <v>7</v>
          </cell>
        </row>
        <row r="20002">
          <cell r="E20002">
            <v>39360</v>
          </cell>
          <cell r="F20002">
            <v>15</v>
          </cell>
          <cell r="G20002">
            <v>9</v>
          </cell>
          <cell r="H20002">
            <v>7</v>
          </cell>
          <cell r="I20002">
            <v>7</v>
          </cell>
          <cell r="J20002">
            <v>9</v>
          </cell>
          <cell r="K20002">
            <v>13</v>
          </cell>
          <cell r="L20002">
            <v>13</v>
          </cell>
        </row>
        <row r="20003">
          <cell r="E20003">
            <v>39361</v>
          </cell>
          <cell r="F20003">
            <v>17</v>
          </cell>
          <cell r="G20003">
            <v>22</v>
          </cell>
          <cell r="H20003">
            <v>20</v>
          </cell>
          <cell r="I20003">
            <v>22</v>
          </cell>
          <cell r="J20003">
            <v>19</v>
          </cell>
          <cell r="K20003">
            <v>19</v>
          </cell>
          <cell r="L20003">
            <v>15</v>
          </cell>
        </row>
        <row r="20004">
          <cell r="E20004">
            <v>39362</v>
          </cell>
          <cell r="F20004">
            <v>11</v>
          </cell>
          <cell r="G20004">
            <v>7</v>
          </cell>
          <cell r="H20004">
            <v>6</v>
          </cell>
          <cell r="I20004">
            <v>9</v>
          </cell>
          <cell r="J20004">
            <v>11</v>
          </cell>
          <cell r="K20004">
            <v>7</v>
          </cell>
          <cell r="L20004">
            <v>7</v>
          </cell>
        </row>
        <row r="20005">
          <cell r="E20005">
            <v>39363</v>
          </cell>
          <cell r="F20005">
            <v>24</v>
          </cell>
          <cell r="G20005">
            <v>11</v>
          </cell>
          <cell r="H20005">
            <v>15</v>
          </cell>
          <cell r="I20005">
            <v>32</v>
          </cell>
          <cell r="J20005">
            <v>20</v>
          </cell>
          <cell r="K20005">
            <v>15</v>
          </cell>
          <cell r="L20005">
            <v>20</v>
          </cell>
        </row>
        <row r="20006">
          <cell r="E20006">
            <v>39364</v>
          </cell>
          <cell r="F20006">
            <v>9</v>
          </cell>
          <cell r="G20006">
            <v>7</v>
          </cell>
          <cell r="H20006">
            <v>15</v>
          </cell>
          <cell r="I20006">
            <v>13</v>
          </cell>
          <cell r="J20006">
            <v>15</v>
          </cell>
          <cell r="K20006">
            <v>13</v>
          </cell>
          <cell r="L20006">
            <v>11</v>
          </cell>
        </row>
        <row r="20007">
          <cell r="E20007">
            <v>39365</v>
          </cell>
          <cell r="F20007">
            <v>17</v>
          </cell>
          <cell r="G20007">
            <v>17</v>
          </cell>
          <cell r="H20007">
            <v>22</v>
          </cell>
          <cell r="I20007">
            <v>13</v>
          </cell>
          <cell r="J20007">
            <v>11</v>
          </cell>
          <cell r="K20007">
            <v>9</v>
          </cell>
          <cell r="L20007">
            <v>15</v>
          </cell>
        </row>
        <row r="20008">
          <cell r="E20008">
            <v>39366</v>
          </cell>
          <cell r="F20008">
            <v>20</v>
          </cell>
          <cell r="G20008">
            <v>13</v>
          </cell>
          <cell r="H20008">
            <v>4</v>
          </cell>
          <cell r="I20008">
            <v>7</v>
          </cell>
          <cell r="J20008">
            <v>17</v>
          </cell>
          <cell r="K20008">
            <v>15</v>
          </cell>
          <cell r="L20008">
            <v>15</v>
          </cell>
        </row>
        <row r="20009">
          <cell r="E20009">
            <v>39367</v>
          </cell>
          <cell r="F20009">
            <v>15</v>
          </cell>
          <cell r="G20009">
            <v>11</v>
          </cell>
          <cell r="H20009">
            <v>7</v>
          </cell>
          <cell r="I20009">
            <v>6</v>
          </cell>
          <cell r="J20009">
            <v>4</v>
          </cell>
          <cell r="K20009">
            <v>7</v>
          </cell>
          <cell r="L20009">
            <v>9</v>
          </cell>
        </row>
        <row r="20010">
          <cell r="E20010">
            <v>39368</v>
          </cell>
          <cell r="F20010">
            <v>9</v>
          </cell>
          <cell r="G20010">
            <v>4</v>
          </cell>
          <cell r="H20010">
            <v>4</v>
          </cell>
          <cell r="I20010">
            <v>7</v>
          </cell>
          <cell r="J20010">
            <v>11</v>
          </cell>
          <cell r="K20010">
            <v>7</v>
          </cell>
          <cell r="L20010">
            <v>4</v>
          </cell>
        </row>
        <row r="20011">
          <cell r="E20011">
            <v>39369</v>
          </cell>
          <cell r="F20011">
            <v>7</v>
          </cell>
          <cell r="G20011">
            <v>7</v>
          </cell>
          <cell r="H20011">
            <v>11</v>
          </cell>
          <cell r="I20011">
            <v>9</v>
          </cell>
          <cell r="J20011">
            <v>7</v>
          </cell>
          <cell r="K20011">
            <v>7</v>
          </cell>
          <cell r="L20011">
            <v>4</v>
          </cell>
        </row>
        <row r="20012">
          <cell r="E20012">
            <v>39370</v>
          </cell>
          <cell r="F20012">
            <v>4</v>
          </cell>
          <cell r="G20012">
            <v>6</v>
          </cell>
          <cell r="H20012">
            <v>6</v>
          </cell>
          <cell r="I20012">
            <v>4</v>
          </cell>
          <cell r="J20012">
            <v>4</v>
          </cell>
          <cell r="K20012">
            <v>4</v>
          </cell>
          <cell r="L20012">
            <v>6</v>
          </cell>
        </row>
        <row r="20013">
          <cell r="E20013">
            <v>39371</v>
          </cell>
          <cell r="F20013">
            <v>6</v>
          </cell>
          <cell r="G20013">
            <v>4</v>
          </cell>
          <cell r="H20013">
            <v>4</v>
          </cell>
          <cell r="I20013">
            <v>11</v>
          </cell>
          <cell r="J20013">
            <v>11</v>
          </cell>
          <cell r="K20013">
            <v>13</v>
          </cell>
          <cell r="L20013">
            <v>13</v>
          </cell>
        </row>
        <row r="20014">
          <cell r="E20014">
            <v>39372</v>
          </cell>
          <cell r="F20014">
            <v>11</v>
          </cell>
          <cell r="G20014">
            <v>6</v>
          </cell>
          <cell r="H20014">
            <v>0</v>
          </cell>
          <cell r="I20014">
            <v>7</v>
          </cell>
          <cell r="J20014">
            <v>7</v>
          </cell>
          <cell r="K20014">
            <v>17</v>
          </cell>
          <cell r="L20014">
            <v>15</v>
          </cell>
        </row>
        <row r="20015">
          <cell r="E20015">
            <v>39373</v>
          </cell>
          <cell r="F20015">
            <v>11</v>
          </cell>
          <cell r="G20015">
            <v>13</v>
          </cell>
          <cell r="H20015">
            <v>7</v>
          </cell>
          <cell r="I20015">
            <v>0</v>
          </cell>
          <cell r="J20015">
            <v>7</v>
          </cell>
          <cell r="K20015">
            <v>6</v>
          </cell>
          <cell r="L20015">
            <v>11</v>
          </cell>
        </row>
        <row r="20016">
          <cell r="E20016">
            <v>39374</v>
          </cell>
          <cell r="F20016">
            <v>7</v>
          </cell>
          <cell r="G20016">
            <v>13</v>
          </cell>
          <cell r="H20016">
            <v>13</v>
          </cell>
          <cell r="I20016">
            <v>13</v>
          </cell>
          <cell r="J20016">
            <v>11</v>
          </cell>
          <cell r="K20016">
            <v>9</v>
          </cell>
          <cell r="L20016">
            <v>9</v>
          </cell>
        </row>
        <row r="20017">
          <cell r="E20017">
            <v>39375</v>
          </cell>
          <cell r="F20017">
            <v>11</v>
          </cell>
          <cell r="G20017">
            <v>19</v>
          </cell>
          <cell r="H20017">
            <v>9</v>
          </cell>
          <cell r="I20017">
            <v>7</v>
          </cell>
          <cell r="J20017">
            <v>6</v>
          </cell>
          <cell r="K20017">
            <v>6</v>
          </cell>
          <cell r="L20017">
            <v>11</v>
          </cell>
        </row>
        <row r="20018">
          <cell r="E20018">
            <v>39376</v>
          </cell>
          <cell r="F20018">
            <v>6</v>
          </cell>
          <cell r="G20018">
            <v>0</v>
          </cell>
          <cell r="H20018">
            <v>15</v>
          </cell>
          <cell r="I20018">
            <v>15</v>
          </cell>
          <cell r="J20018">
            <v>6</v>
          </cell>
          <cell r="K20018">
            <v>9</v>
          </cell>
          <cell r="L20018">
            <v>6</v>
          </cell>
        </row>
        <row r="20019">
          <cell r="E20019">
            <v>39377</v>
          </cell>
          <cell r="F20019">
            <v>30</v>
          </cell>
          <cell r="G20019">
            <v>26</v>
          </cell>
          <cell r="H20019">
            <v>19</v>
          </cell>
          <cell r="I20019">
            <v>11</v>
          </cell>
          <cell r="J20019">
            <v>19</v>
          </cell>
          <cell r="K20019">
            <v>9</v>
          </cell>
          <cell r="L20019">
            <v>7</v>
          </cell>
        </row>
        <row r="20020">
          <cell r="E20020">
            <v>39378</v>
          </cell>
          <cell r="F20020">
            <v>19</v>
          </cell>
          <cell r="G20020">
            <v>13</v>
          </cell>
          <cell r="H20020">
            <v>11</v>
          </cell>
          <cell r="I20020">
            <v>15</v>
          </cell>
          <cell r="J20020">
            <v>13</v>
          </cell>
          <cell r="K20020">
            <v>9</v>
          </cell>
          <cell r="L20020">
            <v>0</v>
          </cell>
        </row>
        <row r="20021">
          <cell r="E20021">
            <v>39379</v>
          </cell>
          <cell r="F20021">
            <v>13</v>
          </cell>
          <cell r="G20021">
            <v>15</v>
          </cell>
          <cell r="H20021">
            <v>11</v>
          </cell>
          <cell r="I20021">
            <v>11</v>
          </cell>
          <cell r="J20021">
            <v>9</v>
          </cell>
          <cell r="K20021">
            <v>7</v>
          </cell>
          <cell r="L20021">
            <v>0</v>
          </cell>
        </row>
        <row r="20022">
          <cell r="E20022">
            <v>39380</v>
          </cell>
          <cell r="F20022">
            <v>7</v>
          </cell>
          <cell r="G20022">
            <v>15</v>
          </cell>
          <cell r="H20022">
            <v>9</v>
          </cell>
          <cell r="I20022">
            <v>11</v>
          </cell>
          <cell r="J20022">
            <v>15</v>
          </cell>
          <cell r="K20022">
            <v>17</v>
          </cell>
          <cell r="L20022">
            <v>15</v>
          </cell>
        </row>
        <row r="20023">
          <cell r="E20023">
            <v>39381</v>
          </cell>
          <cell r="F20023">
            <v>7</v>
          </cell>
          <cell r="G20023">
            <v>0</v>
          </cell>
          <cell r="H20023">
            <v>6</v>
          </cell>
          <cell r="I20023">
            <v>6</v>
          </cell>
          <cell r="J20023">
            <v>13</v>
          </cell>
          <cell r="K20023">
            <v>7</v>
          </cell>
          <cell r="L20023">
            <v>19</v>
          </cell>
        </row>
        <row r="20024">
          <cell r="E20024">
            <v>39382</v>
          </cell>
          <cell r="F20024">
            <v>17</v>
          </cell>
          <cell r="G20024">
            <v>17</v>
          </cell>
          <cell r="H20024">
            <v>13</v>
          </cell>
          <cell r="I20024">
            <v>9</v>
          </cell>
          <cell r="J20024">
            <v>11</v>
          </cell>
          <cell r="K20024">
            <v>9</v>
          </cell>
          <cell r="L20024">
            <v>13</v>
          </cell>
        </row>
        <row r="20025">
          <cell r="E20025">
            <v>39383</v>
          </cell>
          <cell r="F20025">
            <v>4</v>
          </cell>
          <cell r="G20025">
            <v>11</v>
          </cell>
          <cell r="H20025">
            <v>30</v>
          </cell>
          <cell r="I20025">
            <v>17</v>
          </cell>
          <cell r="J20025">
            <v>28</v>
          </cell>
          <cell r="K20025">
            <v>9</v>
          </cell>
          <cell r="L20025">
            <v>4</v>
          </cell>
        </row>
        <row r="20026">
          <cell r="E20026">
            <v>39384</v>
          </cell>
          <cell r="F20026">
            <v>20</v>
          </cell>
          <cell r="G20026">
            <v>4</v>
          </cell>
          <cell r="H20026">
            <v>7</v>
          </cell>
          <cell r="I20026">
            <v>6</v>
          </cell>
          <cell r="J20026">
            <v>11</v>
          </cell>
          <cell r="K20026">
            <v>9</v>
          </cell>
          <cell r="L20026">
            <v>11</v>
          </cell>
        </row>
        <row r="20027">
          <cell r="E20027">
            <v>39385</v>
          </cell>
          <cell r="F20027">
            <v>28</v>
          </cell>
          <cell r="G20027">
            <v>28</v>
          </cell>
          <cell r="H20027">
            <v>13</v>
          </cell>
          <cell r="I20027">
            <v>20</v>
          </cell>
          <cell r="J20027">
            <v>11</v>
          </cell>
          <cell r="K20027">
            <v>19</v>
          </cell>
          <cell r="L20027">
            <v>7</v>
          </cell>
        </row>
        <row r="20028">
          <cell r="E20028">
            <v>39386</v>
          </cell>
          <cell r="F20028">
            <v>13</v>
          </cell>
          <cell r="G20028">
            <v>17</v>
          </cell>
          <cell r="H20028">
            <v>11</v>
          </cell>
          <cell r="I20028">
            <v>11</v>
          </cell>
          <cell r="J20028">
            <v>6</v>
          </cell>
          <cell r="K20028">
            <v>4</v>
          </cell>
          <cell r="L20028">
            <v>7</v>
          </cell>
        </row>
        <row r="20029">
          <cell r="E20029">
            <v>39387</v>
          </cell>
          <cell r="F20029">
            <v>19</v>
          </cell>
          <cell r="G20029">
            <v>24</v>
          </cell>
          <cell r="H20029">
            <v>15</v>
          </cell>
          <cell r="I20029">
            <v>7</v>
          </cell>
          <cell r="J20029">
            <v>7</v>
          </cell>
          <cell r="K20029">
            <v>11</v>
          </cell>
          <cell r="L20029">
            <v>7</v>
          </cell>
        </row>
        <row r="20030">
          <cell r="E20030">
            <v>39388</v>
          </cell>
          <cell r="F20030">
            <v>20</v>
          </cell>
          <cell r="G20030">
            <v>24</v>
          </cell>
          <cell r="H20030">
            <v>17</v>
          </cell>
          <cell r="I20030">
            <v>15</v>
          </cell>
          <cell r="J20030">
            <v>19</v>
          </cell>
          <cell r="K20030">
            <v>17</v>
          </cell>
          <cell r="L20030">
            <v>20</v>
          </cell>
        </row>
        <row r="20031">
          <cell r="E20031">
            <v>39389</v>
          </cell>
          <cell r="F20031">
            <v>44</v>
          </cell>
          <cell r="G20031">
            <v>32</v>
          </cell>
          <cell r="H20031">
            <v>24</v>
          </cell>
          <cell r="I20031">
            <v>28</v>
          </cell>
          <cell r="J20031">
            <v>20</v>
          </cell>
          <cell r="K20031">
            <v>28</v>
          </cell>
          <cell r="L20031">
            <v>24</v>
          </cell>
        </row>
        <row r="20032">
          <cell r="E20032">
            <v>39390</v>
          </cell>
          <cell r="F20032">
            <v>7</v>
          </cell>
          <cell r="G20032">
            <v>7</v>
          </cell>
          <cell r="H20032">
            <v>28</v>
          </cell>
          <cell r="I20032">
            <v>37</v>
          </cell>
          <cell r="J20032">
            <v>28</v>
          </cell>
          <cell r="K20032">
            <v>30</v>
          </cell>
          <cell r="L20032">
            <v>17</v>
          </cell>
        </row>
        <row r="20033">
          <cell r="E20033">
            <v>39391</v>
          </cell>
          <cell r="F20033">
            <v>13</v>
          </cell>
          <cell r="G20033">
            <v>11</v>
          </cell>
          <cell r="H20033">
            <v>11</v>
          </cell>
          <cell r="I20033">
            <v>9</v>
          </cell>
          <cell r="J20033">
            <v>7</v>
          </cell>
          <cell r="K20033">
            <v>7</v>
          </cell>
          <cell r="L20033">
            <v>4</v>
          </cell>
        </row>
        <row r="20034">
          <cell r="E20034">
            <v>39392</v>
          </cell>
          <cell r="F20034">
            <v>9</v>
          </cell>
          <cell r="G20034">
            <v>11</v>
          </cell>
          <cell r="H20034">
            <v>11</v>
          </cell>
          <cell r="I20034">
            <v>15</v>
          </cell>
          <cell r="J20034">
            <v>19</v>
          </cell>
          <cell r="K20034">
            <v>17</v>
          </cell>
          <cell r="L20034">
            <v>13</v>
          </cell>
        </row>
        <row r="20035">
          <cell r="E20035">
            <v>39393</v>
          </cell>
          <cell r="F20035">
            <v>11</v>
          </cell>
          <cell r="G20035">
            <v>4</v>
          </cell>
          <cell r="H20035">
            <v>6</v>
          </cell>
          <cell r="I20035">
            <v>4</v>
          </cell>
          <cell r="J20035">
            <v>6</v>
          </cell>
          <cell r="K20035">
            <v>4</v>
          </cell>
          <cell r="L20035">
            <v>6</v>
          </cell>
        </row>
        <row r="20036">
          <cell r="E20036">
            <v>39394</v>
          </cell>
          <cell r="F20036">
            <v>4</v>
          </cell>
          <cell r="G20036">
            <v>6</v>
          </cell>
          <cell r="H20036">
            <v>7</v>
          </cell>
          <cell r="I20036">
            <v>6</v>
          </cell>
          <cell r="J20036">
            <v>0</v>
          </cell>
          <cell r="K20036">
            <v>7</v>
          </cell>
          <cell r="L20036">
            <v>4</v>
          </cell>
        </row>
        <row r="20037">
          <cell r="E20037">
            <v>39395</v>
          </cell>
          <cell r="F20037">
            <v>13</v>
          </cell>
          <cell r="G20037">
            <v>30</v>
          </cell>
          <cell r="H20037">
            <v>30</v>
          </cell>
          <cell r="I20037">
            <v>26</v>
          </cell>
          <cell r="J20037">
            <v>22</v>
          </cell>
          <cell r="K20037">
            <v>28</v>
          </cell>
          <cell r="L20037">
            <v>20</v>
          </cell>
        </row>
        <row r="20038">
          <cell r="E20038">
            <v>39396</v>
          </cell>
          <cell r="F20038">
            <v>9</v>
          </cell>
          <cell r="G20038">
            <v>9</v>
          </cell>
          <cell r="H20038">
            <v>11</v>
          </cell>
          <cell r="I20038">
            <v>6</v>
          </cell>
          <cell r="J20038">
            <v>0</v>
          </cell>
          <cell r="K20038">
            <v>4</v>
          </cell>
          <cell r="L20038">
            <v>9</v>
          </cell>
        </row>
        <row r="20039">
          <cell r="E20039">
            <v>39397</v>
          </cell>
          <cell r="F20039">
            <v>20</v>
          </cell>
          <cell r="G20039">
            <v>15</v>
          </cell>
          <cell r="H20039">
            <v>7</v>
          </cell>
          <cell r="I20039">
            <v>9</v>
          </cell>
          <cell r="J20039">
            <v>19</v>
          </cell>
          <cell r="K20039">
            <v>4</v>
          </cell>
          <cell r="L20039">
            <v>19</v>
          </cell>
        </row>
        <row r="20040">
          <cell r="E20040">
            <v>39398</v>
          </cell>
          <cell r="F20040">
            <v>7</v>
          </cell>
          <cell r="G20040">
            <v>17</v>
          </cell>
          <cell r="H20040">
            <v>17</v>
          </cell>
          <cell r="I20040">
            <v>17</v>
          </cell>
          <cell r="J20040">
            <v>11</v>
          </cell>
          <cell r="K20040">
            <v>6</v>
          </cell>
          <cell r="L20040">
            <v>9</v>
          </cell>
        </row>
        <row r="20041">
          <cell r="E20041">
            <v>39399</v>
          </cell>
          <cell r="F20041">
            <v>39</v>
          </cell>
          <cell r="G20041">
            <v>37</v>
          </cell>
          <cell r="H20041">
            <v>32</v>
          </cell>
          <cell r="I20041">
            <v>28</v>
          </cell>
          <cell r="J20041">
            <v>15</v>
          </cell>
          <cell r="K20041">
            <v>9</v>
          </cell>
          <cell r="L20041">
            <v>33</v>
          </cell>
        </row>
        <row r="20042">
          <cell r="E20042">
            <v>39400</v>
          </cell>
          <cell r="F20042">
            <v>15</v>
          </cell>
          <cell r="G20042">
            <v>17</v>
          </cell>
          <cell r="H20042">
            <v>17</v>
          </cell>
          <cell r="I20042">
            <v>24</v>
          </cell>
          <cell r="J20042">
            <v>15</v>
          </cell>
          <cell r="K20042">
            <v>19</v>
          </cell>
          <cell r="L20042">
            <v>19</v>
          </cell>
        </row>
        <row r="20043">
          <cell r="E20043">
            <v>39401</v>
          </cell>
          <cell r="F20043">
            <v>6</v>
          </cell>
          <cell r="G20043">
            <v>9</v>
          </cell>
          <cell r="H20043">
            <v>7</v>
          </cell>
          <cell r="I20043">
            <v>6</v>
          </cell>
          <cell r="J20043">
            <v>11</v>
          </cell>
          <cell r="K20043">
            <v>11</v>
          </cell>
          <cell r="L20043">
            <v>9</v>
          </cell>
        </row>
        <row r="20044">
          <cell r="E20044">
            <v>39402</v>
          </cell>
          <cell r="F20044">
            <v>7</v>
          </cell>
          <cell r="G20044">
            <v>4</v>
          </cell>
          <cell r="H20044">
            <v>7</v>
          </cell>
          <cell r="I20044">
            <v>7</v>
          </cell>
          <cell r="J20044">
            <v>7</v>
          </cell>
          <cell r="K20044">
            <v>11</v>
          </cell>
          <cell r="L20044">
            <v>9</v>
          </cell>
        </row>
        <row r="20045">
          <cell r="E20045">
            <v>39403</v>
          </cell>
          <cell r="F20045">
            <v>4</v>
          </cell>
          <cell r="G20045">
            <v>22</v>
          </cell>
          <cell r="H20045">
            <v>13</v>
          </cell>
          <cell r="I20045">
            <v>7</v>
          </cell>
          <cell r="J20045">
            <v>7</v>
          </cell>
          <cell r="K20045">
            <v>0</v>
          </cell>
          <cell r="L20045">
            <v>6</v>
          </cell>
        </row>
        <row r="20046">
          <cell r="E20046">
            <v>39404</v>
          </cell>
          <cell r="F20046">
            <v>0</v>
          </cell>
          <cell r="G20046">
            <v>4</v>
          </cell>
          <cell r="H20046">
            <v>15</v>
          </cell>
          <cell r="I20046">
            <v>0</v>
          </cell>
          <cell r="J20046">
            <v>30</v>
          </cell>
          <cell r="K20046">
            <v>35</v>
          </cell>
          <cell r="L20046">
            <v>35</v>
          </cell>
        </row>
        <row r="20047">
          <cell r="E20047">
            <v>39405</v>
          </cell>
          <cell r="F20047">
            <v>20</v>
          </cell>
          <cell r="G20047">
            <v>19</v>
          </cell>
          <cell r="H20047">
            <v>15</v>
          </cell>
          <cell r="I20047">
            <v>13</v>
          </cell>
          <cell r="J20047">
            <v>11</v>
          </cell>
          <cell r="K20047">
            <v>15</v>
          </cell>
          <cell r="L20047">
            <v>13</v>
          </cell>
        </row>
        <row r="20048">
          <cell r="E20048">
            <v>39406</v>
          </cell>
          <cell r="F20048">
            <v>4</v>
          </cell>
          <cell r="G20048">
            <v>7</v>
          </cell>
          <cell r="H20048">
            <v>6</v>
          </cell>
          <cell r="I20048">
            <v>6</v>
          </cell>
          <cell r="J20048">
            <v>0</v>
          </cell>
          <cell r="K20048">
            <v>4</v>
          </cell>
          <cell r="L20048">
            <v>6</v>
          </cell>
        </row>
        <row r="20049">
          <cell r="E20049">
            <v>39407</v>
          </cell>
          <cell r="F20049">
            <v>11</v>
          </cell>
          <cell r="G20049">
            <v>7</v>
          </cell>
          <cell r="H20049">
            <v>4</v>
          </cell>
          <cell r="I20049">
            <v>6</v>
          </cell>
          <cell r="J20049">
            <v>11</v>
          </cell>
          <cell r="K20049">
            <v>9</v>
          </cell>
          <cell r="L20049">
            <v>7</v>
          </cell>
        </row>
        <row r="20050">
          <cell r="E20050">
            <v>39408</v>
          </cell>
          <cell r="F20050">
            <v>0</v>
          </cell>
          <cell r="G20050">
            <v>0</v>
          </cell>
          <cell r="H20050">
            <v>6</v>
          </cell>
          <cell r="I20050">
            <v>4</v>
          </cell>
          <cell r="J20050">
            <v>0</v>
          </cell>
          <cell r="K20050">
            <v>4</v>
          </cell>
          <cell r="L20050">
            <v>0</v>
          </cell>
        </row>
        <row r="20051">
          <cell r="E20051">
            <v>39409</v>
          </cell>
          <cell r="F20051">
            <v>11</v>
          </cell>
          <cell r="G20051">
            <v>13</v>
          </cell>
          <cell r="H20051">
            <v>7</v>
          </cell>
          <cell r="I20051">
            <v>7</v>
          </cell>
          <cell r="J20051">
            <v>0</v>
          </cell>
          <cell r="K20051">
            <v>4</v>
          </cell>
          <cell r="L20051">
            <v>6</v>
          </cell>
        </row>
        <row r="20052">
          <cell r="E20052">
            <v>39410</v>
          </cell>
          <cell r="F20052">
            <v>7</v>
          </cell>
          <cell r="G20052">
            <v>9</v>
          </cell>
          <cell r="H20052">
            <v>7</v>
          </cell>
          <cell r="I20052">
            <v>11</v>
          </cell>
          <cell r="J20052">
            <v>7</v>
          </cell>
          <cell r="K20052">
            <v>0</v>
          </cell>
          <cell r="L20052">
            <v>4</v>
          </cell>
        </row>
        <row r="20053">
          <cell r="E20053">
            <v>39411</v>
          </cell>
          <cell r="F20053">
            <v>32</v>
          </cell>
          <cell r="G20053">
            <v>32</v>
          </cell>
          <cell r="H20053">
            <v>35</v>
          </cell>
          <cell r="I20053">
            <v>28</v>
          </cell>
          <cell r="J20053">
            <v>24</v>
          </cell>
          <cell r="K20053">
            <v>9</v>
          </cell>
          <cell r="L20053">
            <v>4</v>
          </cell>
        </row>
        <row r="20054">
          <cell r="E20054">
            <v>39412</v>
          </cell>
          <cell r="F20054">
            <v>4</v>
          </cell>
          <cell r="G20054">
            <v>11</v>
          </cell>
          <cell r="H20054">
            <v>9</v>
          </cell>
          <cell r="I20054">
            <v>32</v>
          </cell>
          <cell r="J20054">
            <v>37</v>
          </cell>
          <cell r="K20054">
            <v>24</v>
          </cell>
          <cell r="L20054">
            <v>20</v>
          </cell>
        </row>
        <row r="20055">
          <cell r="E20055">
            <v>39413</v>
          </cell>
          <cell r="F20055">
            <v>15</v>
          </cell>
          <cell r="G20055">
            <v>13</v>
          </cell>
          <cell r="H20055">
            <v>11</v>
          </cell>
          <cell r="I20055">
            <v>0</v>
          </cell>
          <cell r="J20055">
            <v>9</v>
          </cell>
          <cell r="K20055">
            <v>11</v>
          </cell>
          <cell r="L20055">
            <v>9</v>
          </cell>
        </row>
        <row r="20056">
          <cell r="E20056">
            <v>39414</v>
          </cell>
          <cell r="F20056">
            <v>6</v>
          </cell>
          <cell r="G20056">
            <v>11</v>
          </cell>
          <cell r="H20056">
            <v>13</v>
          </cell>
          <cell r="I20056">
            <v>9</v>
          </cell>
          <cell r="J20056">
            <v>9</v>
          </cell>
          <cell r="K20056">
            <v>9</v>
          </cell>
          <cell r="L20056">
            <v>7</v>
          </cell>
        </row>
        <row r="20057">
          <cell r="E20057">
            <v>39415</v>
          </cell>
          <cell r="F20057">
            <v>0</v>
          </cell>
          <cell r="G20057">
            <v>0</v>
          </cell>
          <cell r="H20057">
            <v>7</v>
          </cell>
          <cell r="I20057">
            <v>11</v>
          </cell>
          <cell r="J20057">
            <v>17</v>
          </cell>
          <cell r="K20057">
            <v>20</v>
          </cell>
          <cell r="L20057">
            <v>19</v>
          </cell>
        </row>
        <row r="20058">
          <cell r="E20058">
            <v>39416</v>
          </cell>
          <cell r="F20058">
            <v>9</v>
          </cell>
          <cell r="G20058">
            <v>0</v>
          </cell>
          <cell r="H20058">
            <v>6</v>
          </cell>
          <cell r="I20058">
            <v>11</v>
          </cell>
          <cell r="J20058">
            <v>11</v>
          </cell>
          <cell r="K20058">
            <v>11</v>
          </cell>
          <cell r="L20058">
            <v>7</v>
          </cell>
        </row>
        <row r="20059">
          <cell r="E20059">
            <v>39417</v>
          </cell>
          <cell r="F20059">
            <v>9</v>
          </cell>
          <cell r="G20059">
            <v>15</v>
          </cell>
          <cell r="H20059">
            <v>13</v>
          </cell>
          <cell r="I20059">
            <v>13</v>
          </cell>
          <cell r="J20059">
            <v>11</v>
          </cell>
          <cell r="K20059">
            <v>11</v>
          </cell>
          <cell r="L20059">
            <v>9</v>
          </cell>
        </row>
        <row r="20060">
          <cell r="E20060">
            <v>39418</v>
          </cell>
          <cell r="F20060">
            <v>15</v>
          </cell>
          <cell r="G20060">
            <v>17</v>
          </cell>
          <cell r="H20060">
            <v>17</v>
          </cell>
          <cell r="I20060">
            <v>19</v>
          </cell>
          <cell r="J20060">
            <v>17</v>
          </cell>
          <cell r="K20060">
            <v>9</v>
          </cell>
          <cell r="L20060">
            <v>9</v>
          </cell>
        </row>
        <row r="20061">
          <cell r="E20061">
            <v>39419</v>
          </cell>
          <cell r="F20061">
            <v>17</v>
          </cell>
          <cell r="G20061">
            <v>19</v>
          </cell>
          <cell r="H20061">
            <v>17</v>
          </cell>
          <cell r="I20061">
            <v>11</v>
          </cell>
          <cell r="J20061">
            <v>15</v>
          </cell>
          <cell r="K20061">
            <v>13</v>
          </cell>
          <cell r="L20061">
            <v>13</v>
          </cell>
        </row>
        <row r="20062">
          <cell r="E20062">
            <v>39420</v>
          </cell>
          <cell r="F20062">
            <v>19</v>
          </cell>
          <cell r="G20062">
            <v>19</v>
          </cell>
          <cell r="H20062">
            <v>17</v>
          </cell>
          <cell r="I20062">
            <v>20</v>
          </cell>
          <cell r="J20062">
            <v>9</v>
          </cell>
          <cell r="K20062">
            <v>11</v>
          </cell>
          <cell r="L20062">
            <v>7</v>
          </cell>
        </row>
        <row r="20063">
          <cell r="E20063">
            <v>39421</v>
          </cell>
          <cell r="F20063">
            <v>7</v>
          </cell>
          <cell r="G20063">
            <v>4</v>
          </cell>
          <cell r="H20063">
            <v>6</v>
          </cell>
          <cell r="I20063">
            <v>7</v>
          </cell>
          <cell r="J20063">
            <v>0</v>
          </cell>
          <cell r="K20063">
            <v>7</v>
          </cell>
          <cell r="L20063">
            <v>9</v>
          </cell>
        </row>
        <row r="20064">
          <cell r="E20064">
            <v>39422</v>
          </cell>
          <cell r="F20064">
            <v>4</v>
          </cell>
          <cell r="G20064">
            <v>9</v>
          </cell>
          <cell r="H20064">
            <v>9</v>
          </cell>
          <cell r="I20064">
            <v>0</v>
          </cell>
          <cell r="J20064">
            <v>7</v>
          </cell>
          <cell r="K20064">
            <v>7</v>
          </cell>
          <cell r="L20064">
            <v>6</v>
          </cell>
        </row>
        <row r="20065">
          <cell r="E20065">
            <v>39423</v>
          </cell>
          <cell r="F20065">
            <v>9</v>
          </cell>
          <cell r="G20065">
            <v>26</v>
          </cell>
          <cell r="H20065">
            <v>22</v>
          </cell>
          <cell r="I20065">
            <v>6</v>
          </cell>
          <cell r="J20065">
            <v>4</v>
          </cell>
          <cell r="K20065">
            <v>4</v>
          </cell>
          <cell r="L20065">
            <v>0</v>
          </cell>
        </row>
        <row r="20066">
          <cell r="E20066">
            <v>39424</v>
          </cell>
          <cell r="F20066">
            <v>0</v>
          </cell>
          <cell r="G20066">
            <v>4</v>
          </cell>
          <cell r="H20066">
            <v>6</v>
          </cell>
          <cell r="I20066">
            <v>9</v>
          </cell>
          <cell r="J20066">
            <v>0</v>
          </cell>
          <cell r="K20066">
            <v>4</v>
          </cell>
          <cell r="L20066">
            <v>7</v>
          </cell>
        </row>
        <row r="20067">
          <cell r="E20067">
            <v>39425</v>
          </cell>
          <cell r="F20067">
            <v>0</v>
          </cell>
          <cell r="G20067">
            <v>4</v>
          </cell>
          <cell r="H20067">
            <v>4</v>
          </cell>
          <cell r="I20067">
            <v>7</v>
          </cell>
          <cell r="J20067">
            <v>4</v>
          </cell>
          <cell r="K20067">
            <v>0</v>
          </cell>
          <cell r="L20067">
            <v>4</v>
          </cell>
        </row>
        <row r="20068">
          <cell r="E20068">
            <v>39426</v>
          </cell>
          <cell r="F20068">
            <v>13</v>
          </cell>
          <cell r="G20068">
            <v>20</v>
          </cell>
          <cell r="H20068">
            <v>24</v>
          </cell>
          <cell r="I20068">
            <v>22</v>
          </cell>
          <cell r="J20068">
            <v>20</v>
          </cell>
          <cell r="K20068">
            <v>17</v>
          </cell>
          <cell r="L20068">
            <v>32</v>
          </cell>
        </row>
        <row r="20069">
          <cell r="E20069">
            <v>39427</v>
          </cell>
          <cell r="F20069">
            <v>0</v>
          </cell>
          <cell r="G20069">
            <v>0</v>
          </cell>
          <cell r="H20069">
            <v>6</v>
          </cell>
          <cell r="I20069">
            <v>11</v>
          </cell>
          <cell r="J20069">
            <v>11</v>
          </cell>
          <cell r="K20069">
            <v>6</v>
          </cell>
          <cell r="L20069">
            <v>0</v>
          </cell>
        </row>
        <row r="20070">
          <cell r="E20070">
            <v>39428</v>
          </cell>
          <cell r="F20070">
            <v>35</v>
          </cell>
          <cell r="G20070">
            <v>22</v>
          </cell>
          <cell r="H20070">
            <v>20</v>
          </cell>
          <cell r="I20070">
            <v>41</v>
          </cell>
          <cell r="J20070">
            <v>20</v>
          </cell>
          <cell r="K20070">
            <v>41</v>
          </cell>
          <cell r="L20070">
            <v>22</v>
          </cell>
        </row>
        <row r="20071">
          <cell r="E20071">
            <v>39429</v>
          </cell>
          <cell r="F20071">
            <v>28</v>
          </cell>
          <cell r="G20071">
            <v>28</v>
          </cell>
          <cell r="H20071">
            <v>28</v>
          </cell>
          <cell r="I20071">
            <v>24</v>
          </cell>
          <cell r="J20071">
            <v>26</v>
          </cell>
          <cell r="K20071">
            <v>32</v>
          </cell>
          <cell r="L20071">
            <v>26</v>
          </cell>
        </row>
        <row r="20072">
          <cell r="E20072">
            <v>39430</v>
          </cell>
          <cell r="F20072">
            <v>28</v>
          </cell>
          <cell r="G20072">
            <v>24</v>
          </cell>
          <cell r="H20072">
            <v>13</v>
          </cell>
          <cell r="I20072">
            <v>17</v>
          </cell>
          <cell r="J20072">
            <v>0</v>
          </cell>
          <cell r="K20072">
            <v>6</v>
          </cell>
          <cell r="L20072">
            <v>20</v>
          </cell>
        </row>
        <row r="20073">
          <cell r="E20073">
            <v>39431</v>
          </cell>
          <cell r="F20073">
            <v>7</v>
          </cell>
          <cell r="G20073">
            <v>13</v>
          </cell>
          <cell r="H20073">
            <v>6</v>
          </cell>
          <cell r="I20073">
            <v>0</v>
          </cell>
          <cell r="J20073">
            <v>0</v>
          </cell>
          <cell r="K20073">
            <v>4</v>
          </cell>
          <cell r="L20073">
            <v>4</v>
          </cell>
        </row>
        <row r="20074">
          <cell r="E20074">
            <v>39432</v>
          </cell>
          <cell r="F20074">
            <v>30</v>
          </cell>
          <cell r="G20074">
            <v>33</v>
          </cell>
          <cell r="H20074">
            <v>37</v>
          </cell>
          <cell r="I20074">
            <v>35</v>
          </cell>
          <cell r="J20074">
            <v>32</v>
          </cell>
          <cell r="K20074">
            <v>30</v>
          </cell>
          <cell r="L20074">
            <v>33</v>
          </cell>
        </row>
        <row r="20075">
          <cell r="E20075">
            <v>39433</v>
          </cell>
          <cell r="F20075">
            <v>13</v>
          </cell>
          <cell r="G20075">
            <v>9</v>
          </cell>
          <cell r="H20075">
            <v>11</v>
          </cell>
          <cell r="I20075">
            <v>11</v>
          </cell>
          <cell r="J20075">
            <v>15</v>
          </cell>
          <cell r="K20075">
            <v>15</v>
          </cell>
          <cell r="L20075">
            <v>11</v>
          </cell>
        </row>
        <row r="20076">
          <cell r="E20076">
            <v>39434</v>
          </cell>
          <cell r="F20076">
            <v>9</v>
          </cell>
          <cell r="G20076">
            <v>4</v>
          </cell>
          <cell r="H20076">
            <v>4</v>
          </cell>
          <cell r="I20076">
            <v>6</v>
          </cell>
          <cell r="J20076">
            <v>20</v>
          </cell>
          <cell r="K20076">
            <v>9</v>
          </cell>
          <cell r="L20076">
            <v>9</v>
          </cell>
        </row>
        <row r="20077">
          <cell r="E20077">
            <v>39435</v>
          </cell>
          <cell r="F20077">
            <v>0</v>
          </cell>
          <cell r="G20077">
            <v>0</v>
          </cell>
          <cell r="H20077">
            <v>0</v>
          </cell>
          <cell r="I20077">
            <v>0</v>
          </cell>
          <cell r="J20077">
            <v>7</v>
          </cell>
          <cell r="K20077">
            <v>6</v>
          </cell>
          <cell r="L20077">
            <v>4</v>
          </cell>
        </row>
        <row r="20078">
          <cell r="E20078">
            <v>39436</v>
          </cell>
          <cell r="F20078">
            <v>7</v>
          </cell>
          <cell r="G20078">
            <v>11</v>
          </cell>
          <cell r="H20078">
            <v>0</v>
          </cell>
          <cell r="I20078">
            <v>22</v>
          </cell>
          <cell r="J20078">
            <v>24</v>
          </cell>
          <cell r="K20078">
            <v>24</v>
          </cell>
          <cell r="L20078">
            <v>17</v>
          </cell>
        </row>
        <row r="20079">
          <cell r="E20079">
            <v>39437</v>
          </cell>
          <cell r="F20079">
            <v>7</v>
          </cell>
          <cell r="G20079">
            <v>30</v>
          </cell>
          <cell r="H20079">
            <v>13</v>
          </cell>
          <cell r="I20079">
            <v>4</v>
          </cell>
          <cell r="J20079">
            <v>6</v>
          </cell>
          <cell r="K20079">
            <v>0</v>
          </cell>
          <cell r="L20079">
            <v>0</v>
          </cell>
        </row>
        <row r="20080">
          <cell r="E20080">
            <v>39438</v>
          </cell>
          <cell r="F20080">
            <v>9</v>
          </cell>
          <cell r="G20080">
            <v>9</v>
          </cell>
          <cell r="H20080">
            <v>9</v>
          </cell>
          <cell r="I20080">
            <v>9</v>
          </cell>
          <cell r="J20080">
            <v>11</v>
          </cell>
          <cell r="K20080">
            <v>9</v>
          </cell>
          <cell r="L20080">
            <v>11</v>
          </cell>
        </row>
        <row r="20081">
          <cell r="E20081">
            <v>39439</v>
          </cell>
          <cell r="F20081">
            <v>26</v>
          </cell>
          <cell r="G20081">
            <v>20</v>
          </cell>
          <cell r="H20081">
            <v>24</v>
          </cell>
          <cell r="I20081">
            <v>32</v>
          </cell>
          <cell r="J20081">
            <v>30</v>
          </cell>
          <cell r="K20081">
            <v>37</v>
          </cell>
          <cell r="L20081">
            <v>28</v>
          </cell>
        </row>
        <row r="20082">
          <cell r="E20082">
            <v>39440</v>
          </cell>
          <cell r="F20082">
            <v>15</v>
          </cell>
          <cell r="G20082">
            <v>7</v>
          </cell>
          <cell r="H20082">
            <v>33</v>
          </cell>
          <cell r="I20082">
            <v>19</v>
          </cell>
          <cell r="J20082">
            <v>32</v>
          </cell>
          <cell r="K20082">
            <v>35</v>
          </cell>
          <cell r="L20082">
            <v>26</v>
          </cell>
        </row>
        <row r="20083">
          <cell r="E20083">
            <v>39441</v>
          </cell>
          <cell r="F20083">
            <v>32</v>
          </cell>
          <cell r="G20083">
            <v>24</v>
          </cell>
          <cell r="H20083">
            <v>24</v>
          </cell>
          <cell r="I20083">
            <v>24</v>
          </cell>
          <cell r="J20083">
            <v>20</v>
          </cell>
          <cell r="K20083">
            <v>22</v>
          </cell>
          <cell r="L20083">
            <v>19</v>
          </cell>
        </row>
        <row r="20084">
          <cell r="E20084">
            <v>39442</v>
          </cell>
          <cell r="F20084">
            <v>0</v>
          </cell>
          <cell r="G20084">
            <v>4</v>
          </cell>
          <cell r="H20084">
            <v>11</v>
          </cell>
          <cell r="I20084">
            <v>9</v>
          </cell>
          <cell r="J20084">
            <v>26</v>
          </cell>
          <cell r="K20084">
            <v>15</v>
          </cell>
          <cell r="L20084">
            <v>28</v>
          </cell>
        </row>
        <row r="20085">
          <cell r="E20085">
            <v>39443</v>
          </cell>
          <cell r="F20085">
            <v>22</v>
          </cell>
          <cell r="G20085">
            <v>22</v>
          </cell>
          <cell r="H20085">
            <v>24</v>
          </cell>
          <cell r="I20085">
            <v>20</v>
          </cell>
          <cell r="J20085">
            <v>20</v>
          </cell>
          <cell r="K20085">
            <v>15</v>
          </cell>
          <cell r="L20085">
            <v>17</v>
          </cell>
        </row>
        <row r="20086">
          <cell r="E20086">
            <v>39444</v>
          </cell>
          <cell r="F20086">
            <v>0</v>
          </cell>
          <cell r="G20086">
            <v>4</v>
          </cell>
          <cell r="H20086">
            <v>0</v>
          </cell>
          <cell r="I20086">
            <v>0</v>
          </cell>
          <cell r="J20086">
            <v>6</v>
          </cell>
          <cell r="K20086">
            <v>0</v>
          </cell>
          <cell r="L20086">
            <v>0</v>
          </cell>
        </row>
        <row r="20087">
          <cell r="E20087">
            <v>39445</v>
          </cell>
          <cell r="F20087">
            <v>15</v>
          </cell>
          <cell r="G20087">
            <v>0</v>
          </cell>
          <cell r="H20087">
            <v>0</v>
          </cell>
          <cell r="I20087">
            <v>15</v>
          </cell>
          <cell r="J20087">
            <v>11</v>
          </cell>
          <cell r="K20087">
            <v>7</v>
          </cell>
          <cell r="L20087">
            <v>9</v>
          </cell>
        </row>
        <row r="20088">
          <cell r="E20088">
            <v>39446</v>
          </cell>
          <cell r="F20088">
            <v>0</v>
          </cell>
          <cell r="G20088">
            <v>0</v>
          </cell>
          <cell r="H20088">
            <v>0</v>
          </cell>
          <cell r="I20088">
            <v>6</v>
          </cell>
          <cell r="J20088">
            <v>6</v>
          </cell>
          <cell r="K20088">
            <v>6</v>
          </cell>
          <cell r="L20088">
            <v>4</v>
          </cell>
        </row>
        <row r="20089">
          <cell r="E20089">
            <v>39447</v>
          </cell>
          <cell r="F20089">
            <v>0</v>
          </cell>
          <cell r="G20089">
            <v>7</v>
          </cell>
          <cell r="H20089">
            <v>6</v>
          </cell>
          <cell r="I20089">
            <v>6</v>
          </cell>
          <cell r="J20089">
            <v>0</v>
          </cell>
          <cell r="K20089">
            <v>0</v>
          </cell>
          <cell r="L20089">
            <v>4</v>
          </cell>
        </row>
        <row r="20090">
          <cell r="E20090">
            <v>39448</v>
          </cell>
          <cell r="F20090">
            <v>7</v>
          </cell>
          <cell r="G20090">
            <v>6</v>
          </cell>
          <cell r="H20090">
            <v>6</v>
          </cell>
          <cell r="I20090">
            <v>7</v>
          </cell>
          <cell r="J20090">
            <v>4</v>
          </cell>
          <cell r="K20090">
            <v>0</v>
          </cell>
          <cell r="L20090">
            <v>0</v>
          </cell>
        </row>
        <row r="20091">
          <cell r="E20091">
            <v>39449</v>
          </cell>
          <cell r="F20091">
            <v>11</v>
          </cell>
          <cell r="G20091">
            <v>9</v>
          </cell>
          <cell r="H20091">
            <v>11</v>
          </cell>
          <cell r="I20091">
            <v>17</v>
          </cell>
          <cell r="J20091">
            <v>11</v>
          </cell>
          <cell r="K20091">
            <v>11</v>
          </cell>
          <cell r="L20091">
            <v>7</v>
          </cell>
        </row>
        <row r="20092">
          <cell r="E20092">
            <v>39450</v>
          </cell>
          <cell r="F20092">
            <v>15</v>
          </cell>
          <cell r="G20092">
            <v>9</v>
          </cell>
          <cell r="H20092">
            <v>6</v>
          </cell>
          <cell r="I20092">
            <v>7</v>
          </cell>
          <cell r="J20092">
            <v>7</v>
          </cell>
          <cell r="K20092">
            <v>6</v>
          </cell>
          <cell r="L20092">
            <v>0</v>
          </cell>
        </row>
        <row r="20093">
          <cell r="E20093">
            <v>39451</v>
          </cell>
          <cell r="F20093">
            <v>7</v>
          </cell>
          <cell r="G20093">
            <v>17</v>
          </cell>
          <cell r="H20093">
            <v>13</v>
          </cell>
          <cell r="I20093">
            <v>19</v>
          </cell>
          <cell r="J20093">
            <v>15</v>
          </cell>
          <cell r="K20093">
            <v>9</v>
          </cell>
          <cell r="L20093">
            <v>11</v>
          </cell>
        </row>
        <row r="20094">
          <cell r="E20094">
            <v>39452</v>
          </cell>
          <cell r="F20094">
            <v>11</v>
          </cell>
          <cell r="G20094">
            <v>15</v>
          </cell>
          <cell r="H20094">
            <v>15</v>
          </cell>
          <cell r="I20094">
            <v>13</v>
          </cell>
          <cell r="J20094">
            <v>22</v>
          </cell>
          <cell r="K20094">
            <v>15</v>
          </cell>
          <cell r="L20094">
            <v>17</v>
          </cell>
        </row>
        <row r="20095">
          <cell r="E20095">
            <v>39453</v>
          </cell>
          <cell r="F20095">
            <v>9</v>
          </cell>
          <cell r="G20095">
            <v>11</v>
          </cell>
          <cell r="H20095">
            <v>9</v>
          </cell>
          <cell r="I20095">
            <v>15</v>
          </cell>
          <cell r="J20095">
            <v>22</v>
          </cell>
          <cell r="K20095">
            <v>24</v>
          </cell>
          <cell r="L20095">
            <v>26</v>
          </cell>
        </row>
        <row r="20096">
          <cell r="E20096">
            <v>39454</v>
          </cell>
          <cell r="F20096">
            <v>20</v>
          </cell>
          <cell r="G20096">
            <v>26</v>
          </cell>
          <cell r="H20096">
            <v>30</v>
          </cell>
          <cell r="I20096">
            <v>28</v>
          </cell>
          <cell r="J20096">
            <v>19</v>
          </cell>
          <cell r="K20096">
            <v>26</v>
          </cell>
          <cell r="L20096">
            <v>22</v>
          </cell>
        </row>
        <row r="20097">
          <cell r="E20097">
            <v>39455</v>
          </cell>
          <cell r="F20097">
            <v>0</v>
          </cell>
          <cell r="G20097">
            <v>0</v>
          </cell>
          <cell r="H20097">
            <v>0</v>
          </cell>
          <cell r="I20097">
            <v>4</v>
          </cell>
          <cell r="J20097">
            <v>0</v>
          </cell>
          <cell r="K20097">
            <v>0</v>
          </cell>
          <cell r="L20097">
            <v>0</v>
          </cell>
        </row>
        <row r="20098">
          <cell r="E20098">
            <v>39456</v>
          </cell>
          <cell r="F20098">
            <v>6</v>
          </cell>
          <cell r="G20098">
            <v>15</v>
          </cell>
          <cell r="H20098">
            <v>15</v>
          </cell>
          <cell r="I20098">
            <v>15</v>
          </cell>
          <cell r="J20098">
            <v>17</v>
          </cell>
          <cell r="K20098">
            <v>7</v>
          </cell>
          <cell r="L20098">
            <v>0</v>
          </cell>
        </row>
        <row r="20099">
          <cell r="E20099">
            <v>39457</v>
          </cell>
          <cell r="F20099">
            <v>9</v>
          </cell>
          <cell r="G20099">
            <v>7</v>
          </cell>
          <cell r="H20099">
            <v>13</v>
          </cell>
          <cell r="I20099">
            <v>7</v>
          </cell>
          <cell r="J20099">
            <v>9</v>
          </cell>
          <cell r="K20099">
            <v>4</v>
          </cell>
          <cell r="L20099">
            <v>9</v>
          </cell>
        </row>
        <row r="20100">
          <cell r="E20100">
            <v>39458</v>
          </cell>
          <cell r="F20100">
            <v>0</v>
          </cell>
          <cell r="G20100">
            <v>4</v>
          </cell>
          <cell r="H20100">
            <v>0</v>
          </cell>
          <cell r="I20100">
            <v>7</v>
          </cell>
          <cell r="J20100">
            <v>0</v>
          </cell>
          <cell r="K20100">
            <v>0</v>
          </cell>
          <cell r="L20100">
            <v>6</v>
          </cell>
        </row>
        <row r="20101">
          <cell r="E20101">
            <v>39459</v>
          </cell>
          <cell r="F20101">
            <v>7</v>
          </cell>
          <cell r="G20101">
            <v>4</v>
          </cell>
          <cell r="H20101">
            <v>4</v>
          </cell>
          <cell r="I20101">
            <v>6</v>
          </cell>
          <cell r="J20101">
            <v>0</v>
          </cell>
          <cell r="K20101">
            <v>7</v>
          </cell>
          <cell r="L20101">
            <v>4</v>
          </cell>
        </row>
        <row r="20102">
          <cell r="E20102">
            <v>39460</v>
          </cell>
          <cell r="F20102">
            <v>13</v>
          </cell>
          <cell r="G20102">
            <v>26</v>
          </cell>
          <cell r="H20102">
            <v>22</v>
          </cell>
          <cell r="I20102">
            <v>15</v>
          </cell>
          <cell r="J20102">
            <v>30</v>
          </cell>
          <cell r="K20102">
            <v>28</v>
          </cell>
          <cell r="L20102">
            <v>20</v>
          </cell>
        </row>
        <row r="20103">
          <cell r="E20103">
            <v>39461</v>
          </cell>
          <cell r="F20103">
            <v>11</v>
          </cell>
          <cell r="G20103">
            <v>6</v>
          </cell>
          <cell r="H20103">
            <v>11</v>
          </cell>
          <cell r="I20103">
            <v>9</v>
          </cell>
          <cell r="J20103">
            <v>11</v>
          </cell>
          <cell r="K20103">
            <v>13</v>
          </cell>
          <cell r="L20103">
            <v>15</v>
          </cell>
        </row>
        <row r="20104">
          <cell r="E20104">
            <v>39462</v>
          </cell>
          <cell r="F20104">
            <v>56</v>
          </cell>
          <cell r="G20104">
            <v>52</v>
          </cell>
          <cell r="H20104">
            <v>54</v>
          </cell>
          <cell r="I20104">
            <v>50</v>
          </cell>
          <cell r="J20104">
            <v>57</v>
          </cell>
          <cell r="K20104">
            <v>54</v>
          </cell>
          <cell r="L20104">
            <v>52</v>
          </cell>
        </row>
        <row r="20105">
          <cell r="E20105">
            <v>39463</v>
          </cell>
          <cell r="F20105">
            <v>7</v>
          </cell>
          <cell r="G20105">
            <v>9</v>
          </cell>
          <cell r="H20105">
            <v>13</v>
          </cell>
          <cell r="I20105">
            <v>6</v>
          </cell>
          <cell r="J20105">
            <v>9</v>
          </cell>
          <cell r="K20105">
            <v>11</v>
          </cell>
          <cell r="L20105">
            <v>11</v>
          </cell>
        </row>
        <row r="20106">
          <cell r="E20106">
            <v>39464</v>
          </cell>
          <cell r="F20106">
            <v>13</v>
          </cell>
          <cell r="G20106">
            <v>15</v>
          </cell>
          <cell r="H20106">
            <v>13</v>
          </cell>
          <cell r="I20106">
            <v>7</v>
          </cell>
          <cell r="J20106">
            <v>11</v>
          </cell>
          <cell r="K20106">
            <v>6</v>
          </cell>
          <cell r="L20106">
            <v>13</v>
          </cell>
        </row>
        <row r="20107">
          <cell r="E20107">
            <v>39465</v>
          </cell>
          <cell r="F20107">
            <v>32</v>
          </cell>
          <cell r="G20107">
            <v>35</v>
          </cell>
          <cell r="H20107">
            <v>32</v>
          </cell>
          <cell r="I20107">
            <v>15</v>
          </cell>
          <cell r="J20107">
            <v>13</v>
          </cell>
          <cell r="K20107">
            <v>0</v>
          </cell>
          <cell r="L20107">
            <v>9</v>
          </cell>
        </row>
        <row r="20108">
          <cell r="E20108">
            <v>39466</v>
          </cell>
          <cell r="F20108">
            <v>7</v>
          </cell>
          <cell r="G20108">
            <v>0</v>
          </cell>
          <cell r="H20108">
            <v>6</v>
          </cell>
          <cell r="I20108">
            <v>0</v>
          </cell>
          <cell r="J20108">
            <v>6</v>
          </cell>
          <cell r="K20108">
            <v>0</v>
          </cell>
          <cell r="L20108">
            <v>0</v>
          </cell>
        </row>
        <row r="20109">
          <cell r="E20109">
            <v>39467</v>
          </cell>
          <cell r="F20109">
            <v>17</v>
          </cell>
          <cell r="G20109">
            <v>9</v>
          </cell>
          <cell r="H20109">
            <v>7</v>
          </cell>
          <cell r="I20109">
            <v>6</v>
          </cell>
          <cell r="J20109">
            <v>7</v>
          </cell>
          <cell r="K20109">
            <v>19</v>
          </cell>
          <cell r="L20109">
            <v>19</v>
          </cell>
        </row>
        <row r="20110">
          <cell r="E20110">
            <v>39468</v>
          </cell>
          <cell r="F20110">
            <v>11</v>
          </cell>
          <cell r="G20110">
            <v>9</v>
          </cell>
          <cell r="H20110">
            <v>7</v>
          </cell>
          <cell r="I20110">
            <v>13</v>
          </cell>
          <cell r="J20110">
            <v>9</v>
          </cell>
          <cell r="K20110">
            <v>9</v>
          </cell>
          <cell r="L20110">
            <v>11</v>
          </cell>
        </row>
        <row r="20111">
          <cell r="E20111">
            <v>39469</v>
          </cell>
          <cell r="F20111">
            <v>11</v>
          </cell>
          <cell r="G20111">
            <v>6</v>
          </cell>
          <cell r="H20111">
            <v>0</v>
          </cell>
          <cell r="I20111">
            <v>15</v>
          </cell>
          <cell r="J20111">
            <v>6</v>
          </cell>
          <cell r="K20111">
            <v>7</v>
          </cell>
          <cell r="L20111">
            <v>17</v>
          </cell>
        </row>
        <row r="20112">
          <cell r="E20112">
            <v>39470</v>
          </cell>
          <cell r="F20112">
            <v>13</v>
          </cell>
          <cell r="G20112">
            <v>24</v>
          </cell>
          <cell r="H20112">
            <v>20</v>
          </cell>
          <cell r="I20112">
            <v>15</v>
          </cell>
          <cell r="J20112">
            <v>15</v>
          </cell>
          <cell r="K20112">
            <v>13</v>
          </cell>
          <cell r="L20112">
            <v>11</v>
          </cell>
        </row>
        <row r="20113">
          <cell r="E20113">
            <v>39471</v>
          </cell>
          <cell r="F20113">
            <v>7</v>
          </cell>
          <cell r="G20113">
            <v>6</v>
          </cell>
          <cell r="H20113">
            <v>7</v>
          </cell>
          <cell r="I20113">
            <v>7</v>
          </cell>
          <cell r="J20113">
            <v>7</v>
          </cell>
          <cell r="K20113">
            <v>7</v>
          </cell>
          <cell r="L20113">
            <v>4</v>
          </cell>
        </row>
        <row r="20114">
          <cell r="E20114">
            <v>39472</v>
          </cell>
          <cell r="F20114">
            <v>11</v>
          </cell>
          <cell r="G20114">
            <v>13</v>
          </cell>
          <cell r="H20114">
            <v>11</v>
          </cell>
          <cell r="I20114">
            <v>15</v>
          </cell>
          <cell r="J20114">
            <v>13</v>
          </cell>
          <cell r="K20114">
            <v>15</v>
          </cell>
          <cell r="L20114">
            <v>11</v>
          </cell>
        </row>
        <row r="20115">
          <cell r="E20115">
            <v>39473</v>
          </cell>
          <cell r="F20115">
            <v>43</v>
          </cell>
          <cell r="G20115">
            <v>50</v>
          </cell>
          <cell r="H20115">
            <v>43</v>
          </cell>
          <cell r="I20115">
            <v>32</v>
          </cell>
          <cell r="J20115">
            <v>41</v>
          </cell>
          <cell r="K20115">
            <v>46</v>
          </cell>
          <cell r="L20115">
            <v>41</v>
          </cell>
        </row>
        <row r="20116">
          <cell r="E20116">
            <v>39474</v>
          </cell>
          <cell r="F20116">
            <v>9</v>
          </cell>
          <cell r="G20116">
            <v>11</v>
          </cell>
          <cell r="H20116">
            <v>4</v>
          </cell>
          <cell r="I20116">
            <v>0</v>
          </cell>
          <cell r="J20116">
            <v>0</v>
          </cell>
          <cell r="K20116">
            <v>7</v>
          </cell>
          <cell r="L20116">
            <v>22</v>
          </cell>
        </row>
        <row r="20117">
          <cell r="E20117">
            <v>39475</v>
          </cell>
          <cell r="F20117">
            <v>46</v>
          </cell>
          <cell r="G20117">
            <v>46</v>
          </cell>
          <cell r="H20117">
            <v>46</v>
          </cell>
          <cell r="I20117">
            <v>39</v>
          </cell>
          <cell r="J20117">
            <v>44</v>
          </cell>
          <cell r="K20117">
            <v>33</v>
          </cell>
          <cell r="L20117">
            <v>41</v>
          </cell>
        </row>
        <row r="20118">
          <cell r="E20118">
            <v>39476</v>
          </cell>
          <cell r="F20118">
            <v>4</v>
          </cell>
          <cell r="G20118">
            <v>9</v>
          </cell>
          <cell r="H20118">
            <v>9</v>
          </cell>
          <cell r="I20118">
            <v>11</v>
          </cell>
          <cell r="J20118">
            <v>15</v>
          </cell>
          <cell r="K20118">
            <v>15</v>
          </cell>
          <cell r="L20118">
            <v>19</v>
          </cell>
        </row>
        <row r="20119">
          <cell r="E20119">
            <v>39477</v>
          </cell>
          <cell r="F20119">
            <v>11</v>
          </cell>
          <cell r="G20119">
            <v>15</v>
          </cell>
          <cell r="H20119">
            <v>9</v>
          </cell>
          <cell r="I20119">
            <v>13</v>
          </cell>
          <cell r="J20119">
            <v>13</v>
          </cell>
          <cell r="K20119">
            <v>9</v>
          </cell>
          <cell r="L20119">
            <v>13</v>
          </cell>
        </row>
        <row r="20120">
          <cell r="E20120">
            <v>39478</v>
          </cell>
          <cell r="F20120">
            <v>4</v>
          </cell>
          <cell r="G20120">
            <v>9</v>
          </cell>
          <cell r="H20120">
            <v>11</v>
          </cell>
          <cell r="I20120">
            <v>4</v>
          </cell>
          <cell r="J20120">
            <v>0</v>
          </cell>
          <cell r="K20120">
            <v>4</v>
          </cell>
          <cell r="L20120">
            <v>0</v>
          </cell>
        </row>
        <row r="20121">
          <cell r="E20121">
            <v>39479</v>
          </cell>
          <cell r="F20121">
            <v>0</v>
          </cell>
          <cell r="G20121">
            <v>0</v>
          </cell>
          <cell r="H20121">
            <v>7</v>
          </cell>
          <cell r="I20121">
            <v>6</v>
          </cell>
          <cell r="J20121">
            <v>11</v>
          </cell>
          <cell r="K20121">
            <v>6</v>
          </cell>
          <cell r="L20121">
            <v>0</v>
          </cell>
        </row>
        <row r="20122">
          <cell r="E20122">
            <v>39480</v>
          </cell>
          <cell r="F20122">
            <v>13</v>
          </cell>
          <cell r="G20122">
            <v>13</v>
          </cell>
          <cell r="H20122">
            <v>33</v>
          </cell>
          <cell r="I20122">
            <v>26</v>
          </cell>
          <cell r="J20122">
            <v>24</v>
          </cell>
          <cell r="K20122">
            <v>15</v>
          </cell>
          <cell r="L20122">
            <v>7</v>
          </cell>
        </row>
        <row r="20123">
          <cell r="E20123">
            <v>39481</v>
          </cell>
          <cell r="F20123">
            <v>0</v>
          </cell>
          <cell r="G20123">
            <v>7</v>
          </cell>
          <cell r="H20123">
            <v>4</v>
          </cell>
          <cell r="I20123">
            <v>0</v>
          </cell>
          <cell r="J20123">
            <v>9</v>
          </cell>
          <cell r="K20123">
            <v>13</v>
          </cell>
          <cell r="L20123">
            <v>17</v>
          </cell>
        </row>
        <row r="20124">
          <cell r="E20124">
            <v>39482</v>
          </cell>
          <cell r="F20124">
            <v>0</v>
          </cell>
          <cell r="G20124">
            <v>0</v>
          </cell>
          <cell r="H20124">
            <v>4</v>
          </cell>
          <cell r="I20124">
            <v>0</v>
          </cell>
          <cell r="J20124">
            <v>0</v>
          </cell>
          <cell r="K20124">
            <v>0</v>
          </cell>
          <cell r="L20124">
            <v>6</v>
          </cell>
        </row>
        <row r="20125">
          <cell r="E20125">
            <v>39483</v>
          </cell>
          <cell r="F20125">
            <v>4</v>
          </cell>
          <cell r="G20125">
            <v>6</v>
          </cell>
          <cell r="H20125">
            <v>13</v>
          </cell>
          <cell r="I20125">
            <v>11</v>
          </cell>
          <cell r="J20125">
            <v>6</v>
          </cell>
          <cell r="K20125">
            <v>6</v>
          </cell>
          <cell r="L20125">
            <v>7</v>
          </cell>
        </row>
        <row r="20126">
          <cell r="E20126">
            <v>39484</v>
          </cell>
          <cell r="F20126">
            <v>7</v>
          </cell>
          <cell r="G20126">
            <v>13</v>
          </cell>
          <cell r="H20126">
            <v>17</v>
          </cell>
          <cell r="I20126">
            <v>7</v>
          </cell>
          <cell r="J20126">
            <v>33</v>
          </cell>
          <cell r="K20126">
            <v>15</v>
          </cell>
          <cell r="L20126">
            <v>19</v>
          </cell>
        </row>
        <row r="20127">
          <cell r="E20127">
            <v>39485</v>
          </cell>
          <cell r="F20127">
            <v>11</v>
          </cell>
          <cell r="G20127">
            <v>11</v>
          </cell>
          <cell r="H20127">
            <v>11</v>
          </cell>
          <cell r="I20127">
            <v>7</v>
          </cell>
          <cell r="J20127">
            <v>6</v>
          </cell>
          <cell r="K20127">
            <v>7</v>
          </cell>
          <cell r="L20127">
            <v>13</v>
          </cell>
        </row>
        <row r="20128">
          <cell r="E20128">
            <v>39486</v>
          </cell>
          <cell r="F20128">
            <v>11</v>
          </cell>
          <cell r="G20128">
            <v>17</v>
          </cell>
          <cell r="H20128">
            <v>9</v>
          </cell>
          <cell r="I20128">
            <v>13</v>
          </cell>
          <cell r="J20128">
            <v>20</v>
          </cell>
          <cell r="K20128">
            <v>13</v>
          </cell>
          <cell r="L20128">
            <v>39</v>
          </cell>
        </row>
        <row r="20129">
          <cell r="E20129">
            <v>39487</v>
          </cell>
          <cell r="F20129">
            <v>11</v>
          </cell>
          <cell r="G20129">
            <v>13</v>
          </cell>
          <cell r="H20129">
            <v>15</v>
          </cell>
          <cell r="I20129">
            <v>9</v>
          </cell>
          <cell r="J20129">
            <v>4</v>
          </cell>
          <cell r="K20129">
            <v>4</v>
          </cell>
          <cell r="L20129">
            <v>11</v>
          </cell>
        </row>
        <row r="20130">
          <cell r="E20130">
            <v>39488</v>
          </cell>
          <cell r="F20130">
            <v>28</v>
          </cell>
          <cell r="G20130">
            <v>32</v>
          </cell>
          <cell r="H20130">
            <v>32</v>
          </cell>
          <cell r="I20130">
            <v>39</v>
          </cell>
          <cell r="J20130">
            <v>37</v>
          </cell>
          <cell r="K20130">
            <v>30</v>
          </cell>
          <cell r="L20130">
            <v>26</v>
          </cell>
        </row>
        <row r="20131">
          <cell r="E20131">
            <v>39489</v>
          </cell>
          <cell r="F20131">
            <v>28</v>
          </cell>
          <cell r="G20131">
            <v>28</v>
          </cell>
          <cell r="H20131">
            <v>22</v>
          </cell>
          <cell r="I20131">
            <v>4</v>
          </cell>
          <cell r="J20131">
            <v>7</v>
          </cell>
          <cell r="K20131">
            <v>9</v>
          </cell>
          <cell r="L20131">
            <v>7</v>
          </cell>
        </row>
        <row r="20132">
          <cell r="E20132">
            <v>39490</v>
          </cell>
          <cell r="F20132">
            <v>15</v>
          </cell>
          <cell r="G20132">
            <v>11</v>
          </cell>
          <cell r="H20132">
            <v>13</v>
          </cell>
          <cell r="I20132">
            <v>28</v>
          </cell>
          <cell r="J20132">
            <v>19</v>
          </cell>
          <cell r="K20132">
            <v>13</v>
          </cell>
          <cell r="L20132">
            <v>11</v>
          </cell>
        </row>
        <row r="20133">
          <cell r="E20133">
            <v>39491</v>
          </cell>
          <cell r="F20133">
            <v>24</v>
          </cell>
          <cell r="G20133">
            <v>20</v>
          </cell>
          <cell r="H20133">
            <v>32</v>
          </cell>
          <cell r="I20133">
            <v>52</v>
          </cell>
          <cell r="J20133">
            <v>48</v>
          </cell>
          <cell r="K20133">
            <v>44</v>
          </cell>
          <cell r="L20133">
            <v>50</v>
          </cell>
        </row>
        <row r="20134">
          <cell r="E20134">
            <v>39492</v>
          </cell>
          <cell r="F20134">
            <v>7</v>
          </cell>
          <cell r="G20134">
            <v>6</v>
          </cell>
          <cell r="H20134">
            <v>7</v>
          </cell>
          <cell r="I20134">
            <v>9</v>
          </cell>
          <cell r="J20134">
            <v>4</v>
          </cell>
          <cell r="K20134">
            <v>6</v>
          </cell>
          <cell r="L20134">
            <v>9</v>
          </cell>
        </row>
        <row r="20135">
          <cell r="E20135">
            <v>39493</v>
          </cell>
          <cell r="F20135">
            <v>17</v>
          </cell>
          <cell r="G20135">
            <v>6</v>
          </cell>
          <cell r="H20135">
            <v>15</v>
          </cell>
          <cell r="I20135">
            <v>4</v>
          </cell>
          <cell r="J20135">
            <v>4</v>
          </cell>
          <cell r="K20135">
            <v>0</v>
          </cell>
          <cell r="L20135">
            <v>30</v>
          </cell>
        </row>
        <row r="20136">
          <cell r="E20136">
            <v>39494</v>
          </cell>
          <cell r="F20136">
            <v>7</v>
          </cell>
          <cell r="G20136">
            <v>9</v>
          </cell>
          <cell r="H20136">
            <v>11</v>
          </cell>
          <cell r="I20136">
            <v>9</v>
          </cell>
          <cell r="J20136">
            <v>4</v>
          </cell>
          <cell r="K20136">
            <v>9</v>
          </cell>
          <cell r="L20136">
            <v>4</v>
          </cell>
        </row>
        <row r="20137">
          <cell r="E20137">
            <v>39495</v>
          </cell>
          <cell r="F20137">
            <v>15</v>
          </cell>
          <cell r="G20137">
            <v>20</v>
          </cell>
          <cell r="H20137">
            <v>19</v>
          </cell>
          <cell r="I20137">
            <v>19</v>
          </cell>
          <cell r="J20137">
            <v>9</v>
          </cell>
          <cell r="K20137">
            <v>4</v>
          </cell>
          <cell r="L20137">
            <v>7</v>
          </cell>
        </row>
        <row r="20138">
          <cell r="E20138">
            <v>39496</v>
          </cell>
          <cell r="F20138">
            <v>4</v>
          </cell>
          <cell r="G20138">
            <v>7</v>
          </cell>
          <cell r="H20138">
            <v>0</v>
          </cell>
          <cell r="I20138">
            <v>0</v>
          </cell>
          <cell r="J20138">
            <v>13</v>
          </cell>
          <cell r="K20138">
            <v>13</v>
          </cell>
          <cell r="L20138">
            <v>6</v>
          </cell>
        </row>
        <row r="20139">
          <cell r="E20139">
            <v>39497</v>
          </cell>
          <cell r="F20139">
            <v>7</v>
          </cell>
          <cell r="G20139">
            <v>7</v>
          </cell>
          <cell r="H20139">
            <v>4</v>
          </cell>
          <cell r="I20139">
            <v>6</v>
          </cell>
          <cell r="J20139">
            <v>6</v>
          </cell>
          <cell r="K20139">
            <v>0</v>
          </cell>
          <cell r="L20139">
            <v>6</v>
          </cell>
        </row>
        <row r="20140">
          <cell r="E20140">
            <v>39498</v>
          </cell>
          <cell r="F20140">
            <v>13</v>
          </cell>
          <cell r="G20140">
            <v>7</v>
          </cell>
          <cell r="H20140">
            <v>4</v>
          </cell>
          <cell r="I20140">
            <v>6</v>
          </cell>
          <cell r="J20140">
            <v>11</v>
          </cell>
          <cell r="K20140">
            <v>13</v>
          </cell>
          <cell r="L20140">
            <v>11</v>
          </cell>
        </row>
        <row r="20141">
          <cell r="E20141">
            <v>39499</v>
          </cell>
          <cell r="F20141">
            <v>4</v>
          </cell>
          <cell r="G20141">
            <v>4</v>
          </cell>
          <cell r="H20141">
            <v>7</v>
          </cell>
          <cell r="I20141">
            <v>6</v>
          </cell>
          <cell r="J20141">
            <v>0</v>
          </cell>
          <cell r="K20141">
            <v>0</v>
          </cell>
          <cell r="L20141">
            <v>6</v>
          </cell>
        </row>
        <row r="20142">
          <cell r="E20142">
            <v>39500</v>
          </cell>
          <cell r="F20142">
            <v>7</v>
          </cell>
          <cell r="G20142">
            <v>4</v>
          </cell>
          <cell r="H20142">
            <v>6</v>
          </cell>
          <cell r="I20142">
            <v>7</v>
          </cell>
          <cell r="J20142">
            <v>6</v>
          </cell>
          <cell r="K20142">
            <v>0</v>
          </cell>
          <cell r="L20142">
            <v>4</v>
          </cell>
        </row>
        <row r="20143">
          <cell r="E20143">
            <v>39501</v>
          </cell>
          <cell r="F20143">
            <v>0</v>
          </cell>
          <cell r="G20143">
            <v>7</v>
          </cell>
          <cell r="H20143">
            <v>4</v>
          </cell>
          <cell r="I20143">
            <v>6</v>
          </cell>
          <cell r="J20143">
            <v>6</v>
          </cell>
          <cell r="K20143">
            <v>9</v>
          </cell>
          <cell r="L20143">
            <v>7</v>
          </cell>
        </row>
        <row r="20144">
          <cell r="E20144">
            <v>39502</v>
          </cell>
          <cell r="F20144">
            <v>9</v>
          </cell>
          <cell r="G20144">
            <v>7</v>
          </cell>
          <cell r="H20144">
            <v>7</v>
          </cell>
          <cell r="I20144">
            <v>6</v>
          </cell>
          <cell r="J20144">
            <v>9</v>
          </cell>
          <cell r="K20144">
            <v>9</v>
          </cell>
          <cell r="L20144">
            <v>9</v>
          </cell>
        </row>
        <row r="20145">
          <cell r="E20145">
            <v>39503</v>
          </cell>
          <cell r="F20145">
            <v>13</v>
          </cell>
          <cell r="G20145">
            <v>9</v>
          </cell>
          <cell r="H20145">
            <v>9</v>
          </cell>
          <cell r="I20145">
            <v>9</v>
          </cell>
          <cell r="J20145">
            <v>11</v>
          </cell>
          <cell r="K20145">
            <v>9</v>
          </cell>
          <cell r="L20145">
            <v>0</v>
          </cell>
        </row>
        <row r="20146">
          <cell r="E20146">
            <v>39504</v>
          </cell>
          <cell r="F20146">
            <v>0</v>
          </cell>
          <cell r="G20146">
            <v>20</v>
          </cell>
          <cell r="H20146">
            <v>15</v>
          </cell>
          <cell r="I20146">
            <v>15</v>
          </cell>
          <cell r="J20146">
            <v>13</v>
          </cell>
          <cell r="K20146">
            <v>17</v>
          </cell>
          <cell r="L20146">
            <v>6</v>
          </cell>
        </row>
        <row r="20147">
          <cell r="E20147">
            <v>39505</v>
          </cell>
          <cell r="F20147">
            <v>6</v>
          </cell>
          <cell r="G20147">
            <v>7</v>
          </cell>
          <cell r="H20147">
            <v>7</v>
          </cell>
          <cell r="I20147">
            <v>7</v>
          </cell>
          <cell r="J20147">
            <v>4</v>
          </cell>
          <cell r="K20147">
            <v>7</v>
          </cell>
          <cell r="L20147">
            <v>9</v>
          </cell>
        </row>
        <row r="20148">
          <cell r="E20148">
            <v>39506</v>
          </cell>
          <cell r="F20148">
            <v>13</v>
          </cell>
          <cell r="G20148">
            <v>13</v>
          </cell>
          <cell r="H20148">
            <v>15</v>
          </cell>
          <cell r="I20148">
            <v>19</v>
          </cell>
          <cell r="J20148">
            <v>17</v>
          </cell>
          <cell r="K20148">
            <v>33</v>
          </cell>
          <cell r="L20148">
            <v>20</v>
          </cell>
        </row>
        <row r="20149">
          <cell r="E20149">
            <v>39507</v>
          </cell>
          <cell r="F20149">
            <v>13</v>
          </cell>
          <cell r="G20149">
            <v>13</v>
          </cell>
          <cell r="H20149">
            <v>9</v>
          </cell>
          <cell r="I20149">
            <v>11</v>
          </cell>
          <cell r="J20149">
            <v>11</v>
          </cell>
          <cell r="K20149">
            <v>9</v>
          </cell>
          <cell r="L20149">
            <v>19</v>
          </cell>
        </row>
        <row r="20150">
          <cell r="E20150">
            <v>39508</v>
          </cell>
          <cell r="F20150">
            <v>6</v>
          </cell>
          <cell r="G20150">
            <v>7</v>
          </cell>
          <cell r="H20150">
            <v>20</v>
          </cell>
          <cell r="I20150">
            <v>11</v>
          </cell>
          <cell r="J20150">
            <v>19</v>
          </cell>
          <cell r="K20150">
            <v>28</v>
          </cell>
          <cell r="L20150">
            <v>20</v>
          </cell>
        </row>
        <row r="20151">
          <cell r="E20151">
            <v>39509</v>
          </cell>
          <cell r="F20151">
            <v>9</v>
          </cell>
          <cell r="G20151">
            <v>0</v>
          </cell>
          <cell r="H20151">
            <v>6</v>
          </cell>
          <cell r="I20151">
            <v>22</v>
          </cell>
          <cell r="J20151">
            <v>17</v>
          </cell>
          <cell r="K20151">
            <v>30</v>
          </cell>
          <cell r="L20151">
            <v>22</v>
          </cell>
        </row>
        <row r="20152">
          <cell r="E20152">
            <v>39510</v>
          </cell>
          <cell r="F20152">
            <v>6</v>
          </cell>
          <cell r="G20152">
            <v>20</v>
          </cell>
          <cell r="H20152">
            <v>24</v>
          </cell>
          <cell r="I20152">
            <v>24</v>
          </cell>
          <cell r="J20152">
            <v>24</v>
          </cell>
          <cell r="K20152">
            <v>20</v>
          </cell>
          <cell r="L20152">
            <v>11</v>
          </cell>
        </row>
        <row r="20153">
          <cell r="E20153">
            <v>39511</v>
          </cell>
          <cell r="F20153">
            <v>11</v>
          </cell>
          <cell r="G20153">
            <v>6</v>
          </cell>
          <cell r="H20153">
            <v>11</v>
          </cell>
          <cell r="I20153">
            <v>17</v>
          </cell>
          <cell r="J20153">
            <v>33</v>
          </cell>
          <cell r="K20153">
            <v>32</v>
          </cell>
          <cell r="L20153">
            <v>26</v>
          </cell>
        </row>
        <row r="20154">
          <cell r="E20154">
            <v>39512</v>
          </cell>
          <cell r="F20154">
            <v>15</v>
          </cell>
          <cell r="G20154">
            <v>7</v>
          </cell>
          <cell r="H20154">
            <v>11</v>
          </cell>
          <cell r="I20154">
            <v>17</v>
          </cell>
          <cell r="J20154">
            <v>9</v>
          </cell>
          <cell r="K20154">
            <v>13</v>
          </cell>
          <cell r="L20154">
            <v>15</v>
          </cell>
        </row>
        <row r="20155">
          <cell r="E20155">
            <v>39513</v>
          </cell>
          <cell r="F20155">
            <v>7</v>
          </cell>
          <cell r="G20155">
            <v>6</v>
          </cell>
          <cell r="H20155">
            <v>0</v>
          </cell>
          <cell r="I20155">
            <v>9</v>
          </cell>
          <cell r="J20155">
            <v>9</v>
          </cell>
          <cell r="K20155">
            <v>7</v>
          </cell>
          <cell r="L20155">
            <v>13</v>
          </cell>
        </row>
        <row r="20156">
          <cell r="E20156">
            <v>39514</v>
          </cell>
          <cell r="F20156">
            <v>9</v>
          </cell>
          <cell r="G20156">
            <v>15</v>
          </cell>
          <cell r="H20156">
            <v>22</v>
          </cell>
          <cell r="I20156">
            <v>7</v>
          </cell>
          <cell r="J20156">
            <v>11</v>
          </cell>
          <cell r="K20156">
            <v>17</v>
          </cell>
          <cell r="L20156">
            <v>19</v>
          </cell>
        </row>
        <row r="20157">
          <cell r="E20157">
            <v>39515</v>
          </cell>
          <cell r="F20157">
            <v>0</v>
          </cell>
          <cell r="G20157">
            <v>4</v>
          </cell>
          <cell r="H20157">
            <v>0</v>
          </cell>
          <cell r="I20157">
            <v>11</v>
          </cell>
          <cell r="J20157">
            <v>4</v>
          </cell>
          <cell r="K20157">
            <v>6</v>
          </cell>
          <cell r="L20157">
            <v>13</v>
          </cell>
        </row>
        <row r="20158">
          <cell r="E20158">
            <v>39516</v>
          </cell>
          <cell r="F20158">
            <v>0</v>
          </cell>
          <cell r="G20158">
            <v>4</v>
          </cell>
          <cell r="H20158">
            <v>6</v>
          </cell>
          <cell r="I20158">
            <v>7</v>
          </cell>
          <cell r="J20158">
            <v>13</v>
          </cell>
          <cell r="K20158">
            <v>11</v>
          </cell>
          <cell r="L20158">
            <v>17</v>
          </cell>
        </row>
        <row r="20159">
          <cell r="E20159">
            <v>39517</v>
          </cell>
          <cell r="F20159">
            <v>11</v>
          </cell>
          <cell r="G20159">
            <v>15</v>
          </cell>
          <cell r="H20159">
            <v>11</v>
          </cell>
          <cell r="I20159">
            <v>7</v>
          </cell>
          <cell r="J20159">
            <v>17</v>
          </cell>
          <cell r="K20159">
            <v>11</v>
          </cell>
          <cell r="L20159">
            <v>11</v>
          </cell>
        </row>
        <row r="20160">
          <cell r="E20160">
            <v>39518</v>
          </cell>
          <cell r="F20160">
            <v>9</v>
          </cell>
          <cell r="G20160">
            <v>11</v>
          </cell>
          <cell r="H20160">
            <v>11</v>
          </cell>
          <cell r="I20160">
            <v>24</v>
          </cell>
          <cell r="J20160">
            <v>7</v>
          </cell>
          <cell r="K20160">
            <v>11</v>
          </cell>
          <cell r="L20160">
            <v>24</v>
          </cell>
        </row>
        <row r="20161">
          <cell r="E20161">
            <v>39519</v>
          </cell>
          <cell r="F20161">
            <v>33</v>
          </cell>
          <cell r="G20161">
            <v>26</v>
          </cell>
          <cell r="H20161">
            <v>30</v>
          </cell>
          <cell r="I20161">
            <v>28</v>
          </cell>
          <cell r="J20161">
            <v>32</v>
          </cell>
          <cell r="K20161">
            <v>30</v>
          </cell>
          <cell r="L20161">
            <v>26</v>
          </cell>
        </row>
        <row r="20162">
          <cell r="E20162">
            <v>39520</v>
          </cell>
          <cell r="F20162">
            <v>7</v>
          </cell>
          <cell r="G20162">
            <v>0</v>
          </cell>
          <cell r="H20162">
            <v>7</v>
          </cell>
          <cell r="I20162">
            <v>6</v>
          </cell>
          <cell r="J20162">
            <v>0</v>
          </cell>
          <cell r="K20162">
            <v>0</v>
          </cell>
          <cell r="L20162">
            <v>0</v>
          </cell>
        </row>
        <row r="20163">
          <cell r="E20163">
            <v>39521</v>
          </cell>
          <cell r="F20163">
            <v>11</v>
          </cell>
          <cell r="G20163">
            <v>9</v>
          </cell>
          <cell r="H20163">
            <v>11</v>
          </cell>
          <cell r="I20163">
            <v>11</v>
          </cell>
          <cell r="J20163">
            <v>13</v>
          </cell>
          <cell r="K20163">
            <v>13</v>
          </cell>
          <cell r="L20163">
            <v>11</v>
          </cell>
        </row>
        <row r="20164">
          <cell r="E20164">
            <v>39522</v>
          </cell>
          <cell r="F20164">
            <v>17</v>
          </cell>
          <cell r="G20164">
            <v>11</v>
          </cell>
          <cell r="H20164">
            <v>9</v>
          </cell>
          <cell r="I20164">
            <v>9</v>
          </cell>
          <cell r="J20164">
            <v>4</v>
          </cell>
          <cell r="K20164">
            <v>6</v>
          </cell>
          <cell r="L20164">
            <v>4</v>
          </cell>
        </row>
        <row r="20165">
          <cell r="E20165">
            <v>39523</v>
          </cell>
          <cell r="F20165">
            <v>13</v>
          </cell>
          <cell r="G20165">
            <v>20</v>
          </cell>
          <cell r="H20165">
            <v>26</v>
          </cell>
          <cell r="I20165">
            <v>32</v>
          </cell>
          <cell r="J20165">
            <v>32</v>
          </cell>
          <cell r="K20165">
            <v>30</v>
          </cell>
          <cell r="L20165">
            <v>33</v>
          </cell>
        </row>
        <row r="20166">
          <cell r="E20166">
            <v>39524</v>
          </cell>
          <cell r="F20166">
            <v>11</v>
          </cell>
          <cell r="G20166">
            <v>30</v>
          </cell>
          <cell r="H20166">
            <v>20</v>
          </cell>
          <cell r="I20166">
            <v>20</v>
          </cell>
          <cell r="J20166">
            <v>26</v>
          </cell>
          <cell r="K20166">
            <v>22</v>
          </cell>
          <cell r="L20166">
            <v>15</v>
          </cell>
        </row>
        <row r="20167">
          <cell r="E20167">
            <v>39525</v>
          </cell>
          <cell r="F20167">
            <v>0</v>
          </cell>
          <cell r="G20167">
            <v>6</v>
          </cell>
          <cell r="H20167">
            <v>7</v>
          </cell>
          <cell r="I20167">
            <v>9</v>
          </cell>
          <cell r="J20167">
            <v>11</v>
          </cell>
          <cell r="K20167">
            <v>0</v>
          </cell>
          <cell r="L20167">
            <v>7</v>
          </cell>
        </row>
        <row r="20168">
          <cell r="E20168">
            <v>39526</v>
          </cell>
          <cell r="F20168">
            <v>15</v>
          </cell>
          <cell r="G20168">
            <v>4</v>
          </cell>
          <cell r="H20168">
            <v>9</v>
          </cell>
          <cell r="I20168">
            <v>0</v>
          </cell>
          <cell r="J20168">
            <v>6</v>
          </cell>
          <cell r="K20168">
            <v>11</v>
          </cell>
          <cell r="L20168">
            <v>15</v>
          </cell>
        </row>
        <row r="20169">
          <cell r="E20169">
            <v>39527</v>
          </cell>
          <cell r="F20169">
            <v>13</v>
          </cell>
          <cell r="G20169">
            <v>13</v>
          </cell>
          <cell r="H20169">
            <v>4</v>
          </cell>
          <cell r="I20169">
            <v>9</v>
          </cell>
          <cell r="J20169">
            <v>11</v>
          </cell>
          <cell r="K20169">
            <v>11</v>
          </cell>
          <cell r="L20169">
            <v>9</v>
          </cell>
        </row>
        <row r="20170">
          <cell r="E20170">
            <v>39528</v>
          </cell>
          <cell r="F20170">
            <v>7</v>
          </cell>
          <cell r="G20170">
            <v>7</v>
          </cell>
          <cell r="H20170">
            <v>4</v>
          </cell>
          <cell r="I20170">
            <v>7</v>
          </cell>
          <cell r="J20170">
            <v>6</v>
          </cell>
          <cell r="K20170">
            <v>7</v>
          </cell>
          <cell r="L20170">
            <v>7</v>
          </cell>
        </row>
        <row r="20171">
          <cell r="E20171">
            <v>39529</v>
          </cell>
          <cell r="F20171">
            <v>4</v>
          </cell>
          <cell r="G20171">
            <v>9</v>
          </cell>
          <cell r="H20171">
            <v>6</v>
          </cell>
          <cell r="I20171">
            <v>4</v>
          </cell>
          <cell r="J20171">
            <v>6</v>
          </cell>
          <cell r="K20171">
            <v>4</v>
          </cell>
          <cell r="L20171">
            <v>11</v>
          </cell>
        </row>
        <row r="20172">
          <cell r="E20172">
            <v>39530</v>
          </cell>
          <cell r="F20172">
            <v>6</v>
          </cell>
          <cell r="G20172">
            <v>6</v>
          </cell>
          <cell r="H20172">
            <v>0</v>
          </cell>
          <cell r="I20172">
            <v>6</v>
          </cell>
          <cell r="J20172">
            <v>0</v>
          </cell>
          <cell r="K20172">
            <v>4</v>
          </cell>
          <cell r="L20172">
            <v>4</v>
          </cell>
        </row>
        <row r="20173">
          <cell r="E20173">
            <v>39531</v>
          </cell>
          <cell r="F20173">
            <v>20</v>
          </cell>
          <cell r="G20173">
            <v>9</v>
          </cell>
          <cell r="H20173">
            <v>11</v>
          </cell>
          <cell r="I20173">
            <v>9</v>
          </cell>
          <cell r="J20173">
            <v>24</v>
          </cell>
          <cell r="K20173">
            <v>24</v>
          </cell>
          <cell r="L20173">
            <v>37</v>
          </cell>
        </row>
        <row r="20174">
          <cell r="E20174">
            <v>39532</v>
          </cell>
          <cell r="F20174">
            <v>9</v>
          </cell>
          <cell r="G20174">
            <v>22</v>
          </cell>
          <cell r="H20174">
            <v>19</v>
          </cell>
          <cell r="I20174">
            <v>7</v>
          </cell>
          <cell r="J20174">
            <v>7</v>
          </cell>
          <cell r="K20174">
            <v>20</v>
          </cell>
          <cell r="L20174">
            <v>17</v>
          </cell>
        </row>
        <row r="20175">
          <cell r="E20175">
            <v>39533</v>
          </cell>
          <cell r="F20175">
            <v>0</v>
          </cell>
          <cell r="G20175">
            <v>6</v>
          </cell>
          <cell r="H20175">
            <v>9</v>
          </cell>
          <cell r="I20175">
            <v>0</v>
          </cell>
          <cell r="J20175">
            <v>0</v>
          </cell>
          <cell r="K20175">
            <v>0</v>
          </cell>
          <cell r="L20175">
            <v>0</v>
          </cell>
        </row>
        <row r="20176">
          <cell r="E20176">
            <v>39534</v>
          </cell>
          <cell r="F20176">
            <v>7</v>
          </cell>
          <cell r="G20176">
            <v>9</v>
          </cell>
          <cell r="H20176">
            <v>9</v>
          </cell>
          <cell r="I20176">
            <v>7</v>
          </cell>
          <cell r="J20176">
            <v>0</v>
          </cell>
          <cell r="K20176">
            <v>6</v>
          </cell>
          <cell r="L20176">
            <v>6</v>
          </cell>
        </row>
        <row r="20177">
          <cell r="E20177">
            <v>39535</v>
          </cell>
          <cell r="F20177">
            <v>4</v>
          </cell>
          <cell r="G20177">
            <v>4</v>
          </cell>
          <cell r="H20177">
            <v>11</v>
          </cell>
          <cell r="I20177">
            <v>13</v>
          </cell>
          <cell r="J20177">
            <v>19</v>
          </cell>
          <cell r="K20177">
            <v>15</v>
          </cell>
          <cell r="L20177">
            <v>6</v>
          </cell>
        </row>
        <row r="20178">
          <cell r="E20178">
            <v>39536</v>
          </cell>
          <cell r="F20178">
            <v>9</v>
          </cell>
          <cell r="G20178">
            <v>17</v>
          </cell>
          <cell r="H20178">
            <v>9</v>
          </cell>
          <cell r="I20178">
            <v>17</v>
          </cell>
          <cell r="J20178">
            <v>15</v>
          </cell>
          <cell r="K20178">
            <v>15</v>
          </cell>
          <cell r="L20178">
            <v>20</v>
          </cell>
        </row>
        <row r="20179">
          <cell r="E20179">
            <v>39537</v>
          </cell>
          <cell r="F20179">
            <v>19</v>
          </cell>
          <cell r="G20179">
            <v>17</v>
          </cell>
          <cell r="H20179">
            <v>11</v>
          </cell>
          <cell r="I20179">
            <v>11</v>
          </cell>
          <cell r="J20179">
            <v>13</v>
          </cell>
          <cell r="K20179">
            <v>13</v>
          </cell>
          <cell r="L20179">
            <v>13</v>
          </cell>
        </row>
        <row r="20180">
          <cell r="E20180">
            <v>39538</v>
          </cell>
          <cell r="F20180">
            <v>0</v>
          </cell>
          <cell r="G20180">
            <v>4</v>
          </cell>
          <cell r="H20180">
            <v>0</v>
          </cell>
          <cell r="I20180">
            <v>4</v>
          </cell>
          <cell r="J20180">
            <v>7</v>
          </cell>
          <cell r="K20180">
            <v>6</v>
          </cell>
          <cell r="L20180">
            <v>0</v>
          </cell>
        </row>
        <row r="20181">
          <cell r="E20181">
            <v>39539</v>
          </cell>
          <cell r="F20181">
            <v>7</v>
          </cell>
          <cell r="G20181">
            <v>6</v>
          </cell>
          <cell r="H20181">
            <v>6</v>
          </cell>
          <cell r="I20181">
            <v>6</v>
          </cell>
          <cell r="J20181">
            <v>9</v>
          </cell>
          <cell r="K20181">
            <v>15</v>
          </cell>
          <cell r="L20181">
            <v>19</v>
          </cell>
        </row>
        <row r="20182">
          <cell r="E20182">
            <v>39540</v>
          </cell>
          <cell r="F20182">
            <v>11</v>
          </cell>
          <cell r="G20182">
            <v>17</v>
          </cell>
          <cell r="H20182">
            <v>17</v>
          </cell>
          <cell r="I20182">
            <v>19</v>
          </cell>
          <cell r="J20182">
            <v>13</v>
          </cell>
          <cell r="K20182">
            <v>4</v>
          </cell>
          <cell r="L20182">
            <v>6</v>
          </cell>
        </row>
        <row r="20183">
          <cell r="E20183">
            <v>39541</v>
          </cell>
          <cell r="F20183">
            <v>22</v>
          </cell>
          <cell r="G20183">
            <v>22</v>
          </cell>
          <cell r="H20183">
            <v>15</v>
          </cell>
          <cell r="I20183">
            <v>19</v>
          </cell>
          <cell r="J20183">
            <v>19</v>
          </cell>
          <cell r="K20183">
            <v>24</v>
          </cell>
          <cell r="L20183">
            <v>17</v>
          </cell>
        </row>
        <row r="20184">
          <cell r="E20184">
            <v>39542</v>
          </cell>
          <cell r="F20184">
            <v>9</v>
          </cell>
          <cell r="G20184">
            <v>7</v>
          </cell>
          <cell r="H20184">
            <v>7</v>
          </cell>
          <cell r="I20184">
            <v>4</v>
          </cell>
          <cell r="J20184">
            <v>0</v>
          </cell>
          <cell r="K20184">
            <v>7</v>
          </cell>
          <cell r="L20184">
            <v>11</v>
          </cell>
        </row>
        <row r="20185">
          <cell r="E20185">
            <v>39543</v>
          </cell>
          <cell r="F20185">
            <v>15</v>
          </cell>
          <cell r="G20185">
            <v>13</v>
          </cell>
          <cell r="H20185">
            <v>15</v>
          </cell>
          <cell r="I20185">
            <v>13</v>
          </cell>
          <cell r="J20185">
            <v>11</v>
          </cell>
          <cell r="K20185">
            <v>11</v>
          </cell>
          <cell r="L20185">
            <v>11</v>
          </cell>
        </row>
        <row r="20186">
          <cell r="E20186">
            <v>39544</v>
          </cell>
          <cell r="F20186">
            <v>9</v>
          </cell>
          <cell r="G20186">
            <v>13</v>
          </cell>
          <cell r="H20186">
            <v>7</v>
          </cell>
          <cell r="I20186">
            <v>0</v>
          </cell>
          <cell r="J20186">
            <v>0</v>
          </cell>
          <cell r="K20186">
            <v>11</v>
          </cell>
          <cell r="L20186">
            <v>4</v>
          </cell>
        </row>
        <row r="20187">
          <cell r="E20187">
            <v>39545</v>
          </cell>
          <cell r="F20187">
            <v>0</v>
          </cell>
          <cell r="G20187">
            <v>6</v>
          </cell>
          <cell r="H20187">
            <v>0</v>
          </cell>
          <cell r="I20187">
            <v>0</v>
          </cell>
          <cell r="J20187">
            <v>6</v>
          </cell>
          <cell r="K20187">
            <v>4</v>
          </cell>
          <cell r="L20187">
            <v>0</v>
          </cell>
        </row>
        <row r="20188">
          <cell r="E20188">
            <v>39546</v>
          </cell>
          <cell r="F20188">
            <v>4</v>
          </cell>
          <cell r="G20188">
            <v>6</v>
          </cell>
          <cell r="H20188">
            <v>4</v>
          </cell>
          <cell r="I20188">
            <v>0</v>
          </cell>
          <cell r="J20188">
            <v>4</v>
          </cell>
          <cell r="K20188">
            <v>4</v>
          </cell>
          <cell r="L20188">
            <v>7</v>
          </cell>
        </row>
        <row r="20189">
          <cell r="E20189">
            <v>39547</v>
          </cell>
          <cell r="F20189">
            <v>6</v>
          </cell>
          <cell r="G20189">
            <v>6</v>
          </cell>
          <cell r="H20189">
            <v>15</v>
          </cell>
          <cell r="I20189">
            <v>11</v>
          </cell>
          <cell r="J20189">
            <v>6</v>
          </cell>
          <cell r="K20189">
            <v>0</v>
          </cell>
          <cell r="L20189">
            <v>0</v>
          </cell>
        </row>
        <row r="20190">
          <cell r="E20190">
            <v>39548</v>
          </cell>
          <cell r="F20190">
            <v>17</v>
          </cell>
          <cell r="G20190">
            <v>19</v>
          </cell>
          <cell r="H20190">
            <v>19</v>
          </cell>
          <cell r="I20190">
            <v>17</v>
          </cell>
          <cell r="J20190">
            <v>22</v>
          </cell>
          <cell r="K20190">
            <v>19</v>
          </cell>
          <cell r="L20190">
            <v>9</v>
          </cell>
        </row>
        <row r="20191">
          <cell r="E20191">
            <v>39549</v>
          </cell>
          <cell r="F20191">
            <v>6</v>
          </cell>
          <cell r="G20191">
            <v>6</v>
          </cell>
          <cell r="H20191">
            <v>6</v>
          </cell>
          <cell r="I20191">
            <v>0</v>
          </cell>
          <cell r="J20191">
            <v>0</v>
          </cell>
          <cell r="K20191">
            <v>6</v>
          </cell>
          <cell r="L20191">
            <v>6</v>
          </cell>
        </row>
        <row r="20192">
          <cell r="E20192">
            <v>39550</v>
          </cell>
          <cell r="F20192">
            <v>4</v>
          </cell>
          <cell r="G20192">
            <v>9</v>
          </cell>
          <cell r="H20192">
            <v>11</v>
          </cell>
          <cell r="I20192">
            <v>6</v>
          </cell>
          <cell r="J20192">
            <v>4</v>
          </cell>
          <cell r="K20192">
            <v>0</v>
          </cell>
          <cell r="L20192">
            <v>4</v>
          </cell>
        </row>
        <row r="20193">
          <cell r="E20193">
            <v>39551</v>
          </cell>
          <cell r="F20193">
            <v>6</v>
          </cell>
          <cell r="G20193">
            <v>11</v>
          </cell>
          <cell r="H20193">
            <v>11</v>
          </cell>
          <cell r="I20193">
            <v>11</v>
          </cell>
          <cell r="J20193">
            <v>9</v>
          </cell>
          <cell r="K20193">
            <v>4</v>
          </cell>
          <cell r="L20193">
            <v>4</v>
          </cell>
        </row>
        <row r="20194">
          <cell r="E20194">
            <v>39552</v>
          </cell>
          <cell r="F20194">
            <v>26</v>
          </cell>
          <cell r="G20194">
            <v>20</v>
          </cell>
          <cell r="H20194">
            <v>24</v>
          </cell>
          <cell r="I20194">
            <v>26</v>
          </cell>
          <cell r="J20194">
            <v>15</v>
          </cell>
          <cell r="K20194">
            <v>15</v>
          </cell>
          <cell r="L20194">
            <v>6</v>
          </cell>
        </row>
        <row r="20195">
          <cell r="E20195">
            <v>39553</v>
          </cell>
          <cell r="F20195">
            <v>11</v>
          </cell>
          <cell r="G20195">
            <v>11</v>
          </cell>
          <cell r="H20195">
            <v>6</v>
          </cell>
          <cell r="I20195">
            <v>9</v>
          </cell>
          <cell r="J20195">
            <v>7</v>
          </cell>
          <cell r="K20195">
            <v>17</v>
          </cell>
          <cell r="L20195">
            <v>22</v>
          </cell>
        </row>
        <row r="20196">
          <cell r="E20196">
            <v>39554</v>
          </cell>
          <cell r="F20196">
            <v>7</v>
          </cell>
          <cell r="G20196">
            <v>0</v>
          </cell>
          <cell r="H20196">
            <v>4</v>
          </cell>
          <cell r="I20196">
            <v>6</v>
          </cell>
          <cell r="J20196">
            <v>9</v>
          </cell>
          <cell r="K20196">
            <v>11</v>
          </cell>
          <cell r="L20196">
            <v>17</v>
          </cell>
        </row>
        <row r="20197">
          <cell r="E20197">
            <v>39555</v>
          </cell>
          <cell r="F20197">
            <v>26</v>
          </cell>
          <cell r="G20197">
            <v>26</v>
          </cell>
          <cell r="H20197">
            <v>20</v>
          </cell>
          <cell r="I20197">
            <v>20</v>
          </cell>
          <cell r="J20197">
            <v>11</v>
          </cell>
          <cell r="K20197">
            <v>17</v>
          </cell>
          <cell r="L20197">
            <v>17</v>
          </cell>
        </row>
        <row r="20198">
          <cell r="E20198">
            <v>39556</v>
          </cell>
          <cell r="F20198">
            <v>17</v>
          </cell>
          <cell r="G20198">
            <v>4</v>
          </cell>
          <cell r="H20198">
            <v>0</v>
          </cell>
          <cell r="I20198">
            <v>11</v>
          </cell>
          <cell r="J20198">
            <v>11</v>
          </cell>
          <cell r="K20198">
            <v>22</v>
          </cell>
          <cell r="L20198">
            <v>22</v>
          </cell>
        </row>
        <row r="20199">
          <cell r="E20199">
            <v>39557</v>
          </cell>
          <cell r="F20199">
            <v>32</v>
          </cell>
          <cell r="G20199">
            <v>33</v>
          </cell>
          <cell r="H20199">
            <v>33</v>
          </cell>
          <cell r="I20199">
            <v>32</v>
          </cell>
          <cell r="J20199">
            <v>30</v>
          </cell>
          <cell r="K20199">
            <v>33</v>
          </cell>
          <cell r="L20199">
            <v>39</v>
          </cell>
        </row>
        <row r="20200">
          <cell r="E20200">
            <v>39558</v>
          </cell>
          <cell r="F20200">
            <v>33</v>
          </cell>
          <cell r="G20200">
            <v>32</v>
          </cell>
          <cell r="H20200">
            <v>30</v>
          </cell>
          <cell r="I20200">
            <v>32</v>
          </cell>
          <cell r="J20200">
            <v>32</v>
          </cell>
          <cell r="K20200">
            <v>35</v>
          </cell>
          <cell r="L20200">
            <v>33</v>
          </cell>
        </row>
        <row r="20201">
          <cell r="E20201">
            <v>39559</v>
          </cell>
          <cell r="F20201">
            <v>26</v>
          </cell>
          <cell r="G20201">
            <v>32</v>
          </cell>
          <cell r="H20201">
            <v>39</v>
          </cell>
          <cell r="I20201">
            <v>32</v>
          </cell>
          <cell r="J20201">
            <v>28</v>
          </cell>
          <cell r="K20201">
            <v>19</v>
          </cell>
          <cell r="L20201">
            <v>19</v>
          </cell>
        </row>
        <row r="20202">
          <cell r="E20202">
            <v>39560</v>
          </cell>
          <cell r="F20202">
            <v>9</v>
          </cell>
          <cell r="G20202">
            <v>26</v>
          </cell>
          <cell r="H20202">
            <v>19</v>
          </cell>
          <cell r="I20202">
            <v>17</v>
          </cell>
          <cell r="J20202">
            <v>17</v>
          </cell>
          <cell r="K20202">
            <v>17</v>
          </cell>
          <cell r="L20202">
            <v>17</v>
          </cell>
        </row>
        <row r="20203">
          <cell r="E20203">
            <v>39561</v>
          </cell>
          <cell r="F20203">
            <v>6</v>
          </cell>
          <cell r="G20203">
            <v>9</v>
          </cell>
          <cell r="H20203">
            <v>7</v>
          </cell>
          <cell r="I20203">
            <v>7</v>
          </cell>
          <cell r="J20203">
            <v>11</v>
          </cell>
          <cell r="K20203">
            <v>17</v>
          </cell>
          <cell r="L20203">
            <v>15</v>
          </cell>
        </row>
        <row r="20204">
          <cell r="E20204">
            <v>39562</v>
          </cell>
          <cell r="F20204">
            <v>15</v>
          </cell>
          <cell r="G20204">
            <v>15</v>
          </cell>
          <cell r="H20204">
            <v>9</v>
          </cell>
          <cell r="I20204">
            <v>6</v>
          </cell>
          <cell r="J20204">
            <v>7</v>
          </cell>
          <cell r="K20204">
            <v>6</v>
          </cell>
          <cell r="L20204">
            <v>6</v>
          </cell>
        </row>
        <row r="20205">
          <cell r="E20205">
            <v>39563</v>
          </cell>
          <cell r="F20205">
            <v>13</v>
          </cell>
          <cell r="G20205">
            <v>13</v>
          </cell>
          <cell r="H20205">
            <v>15</v>
          </cell>
          <cell r="I20205">
            <v>11</v>
          </cell>
          <cell r="J20205">
            <v>17</v>
          </cell>
          <cell r="K20205">
            <v>15</v>
          </cell>
          <cell r="L20205">
            <v>7</v>
          </cell>
        </row>
        <row r="20206">
          <cell r="E20206">
            <v>39564</v>
          </cell>
          <cell r="F20206">
            <v>9</v>
          </cell>
          <cell r="G20206">
            <v>9</v>
          </cell>
          <cell r="H20206">
            <v>9</v>
          </cell>
          <cell r="I20206">
            <v>7</v>
          </cell>
          <cell r="J20206">
            <v>4</v>
          </cell>
          <cell r="K20206">
            <v>6</v>
          </cell>
          <cell r="L20206">
            <v>0</v>
          </cell>
        </row>
        <row r="20207">
          <cell r="E20207">
            <v>39565</v>
          </cell>
          <cell r="F20207">
            <v>4</v>
          </cell>
          <cell r="G20207">
            <v>0</v>
          </cell>
          <cell r="H20207">
            <v>0</v>
          </cell>
          <cell r="I20207">
            <v>6</v>
          </cell>
          <cell r="J20207">
            <v>13</v>
          </cell>
          <cell r="K20207">
            <v>13</v>
          </cell>
          <cell r="L20207">
            <v>17</v>
          </cell>
        </row>
        <row r="20208">
          <cell r="E20208">
            <v>39566</v>
          </cell>
          <cell r="F20208">
            <v>20</v>
          </cell>
          <cell r="G20208">
            <v>26</v>
          </cell>
          <cell r="H20208">
            <v>26</v>
          </cell>
          <cell r="I20208">
            <v>19</v>
          </cell>
          <cell r="J20208">
            <v>15</v>
          </cell>
          <cell r="K20208">
            <v>13</v>
          </cell>
          <cell r="L20208">
            <v>0</v>
          </cell>
        </row>
        <row r="20209">
          <cell r="E20209">
            <v>39567</v>
          </cell>
          <cell r="F20209">
            <v>13</v>
          </cell>
          <cell r="G20209">
            <v>11</v>
          </cell>
          <cell r="H20209">
            <v>9</v>
          </cell>
          <cell r="I20209">
            <v>7</v>
          </cell>
          <cell r="J20209">
            <v>9</v>
          </cell>
          <cell r="K20209">
            <v>4</v>
          </cell>
          <cell r="L20209">
            <v>11</v>
          </cell>
        </row>
        <row r="20210">
          <cell r="E20210">
            <v>39568</v>
          </cell>
          <cell r="F20210">
            <v>20</v>
          </cell>
          <cell r="G20210">
            <v>37</v>
          </cell>
          <cell r="H20210">
            <v>24</v>
          </cell>
          <cell r="I20210">
            <v>24</v>
          </cell>
          <cell r="J20210">
            <v>17</v>
          </cell>
          <cell r="K20210">
            <v>22</v>
          </cell>
          <cell r="L20210">
            <v>15</v>
          </cell>
        </row>
        <row r="20211">
          <cell r="E20211">
            <v>39569</v>
          </cell>
          <cell r="F20211">
            <v>11</v>
          </cell>
          <cell r="G20211">
            <v>6</v>
          </cell>
          <cell r="H20211">
            <v>11</v>
          </cell>
          <cell r="I20211">
            <v>6</v>
          </cell>
          <cell r="J20211">
            <v>6</v>
          </cell>
          <cell r="K20211">
            <v>11</v>
          </cell>
          <cell r="L20211">
            <v>0</v>
          </cell>
        </row>
        <row r="20212">
          <cell r="E20212">
            <v>39570</v>
          </cell>
          <cell r="F20212">
            <v>7</v>
          </cell>
          <cell r="G20212">
            <v>4</v>
          </cell>
          <cell r="H20212">
            <v>7</v>
          </cell>
          <cell r="I20212">
            <v>6</v>
          </cell>
          <cell r="J20212">
            <v>0</v>
          </cell>
          <cell r="K20212">
            <v>4</v>
          </cell>
          <cell r="L20212">
            <v>6</v>
          </cell>
        </row>
        <row r="20213">
          <cell r="E20213">
            <v>39571</v>
          </cell>
          <cell r="F20213">
            <v>11</v>
          </cell>
          <cell r="G20213">
            <v>7</v>
          </cell>
          <cell r="H20213">
            <v>4</v>
          </cell>
          <cell r="I20213">
            <v>6</v>
          </cell>
          <cell r="J20213">
            <v>7</v>
          </cell>
          <cell r="K20213">
            <v>7</v>
          </cell>
          <cell r="L20213">
            <v>6</v>
          </cell>
        </row>
        <row r="20214">
          <cell r="E20214">
            <v>39572</v>
          </cell>
          <cell r="F20214">
            <v>0</v>
          </cell>
          <cell r="G20214">
            <v>9</v>
          </cell>
          <cell r="H20214">
            <v>6</v>
          </cell>
          <cell r="I20214">
            <v>0</v>
          </cell>
          <cell r="J20214">
            <v>0</v>
          </cell>
          <cell r="K20214">
            <v>4</v>
          </cell>
          <cell r="L20214">
            <v>7</v>
          </cell>
        </row>
        <row r="20215">
          <cell r="E20215">
            <v>39573</v>
          </cell>
          <cell r="F20215">
            <v>0</v>
          </cell>
          <cell r="G20215">
            <v>6</v>
          </cell>
          <cell r="H20215">
            <v>4</v>
          </cell>
          <cell r="I20215">
            <v>7</v>
          </cell>
          <cell r="J20215">
            <v>0</v>
          </cell>
          <cell r="K20215">
            <v>4</v>
          </cell>
          <cell r="L20215">
            <v>6</v>
          </cell>
        </row>
        <row r="20216">
          <cell r="E20216">
            <v>39574</v>
          </cell>
          <cell r="F20216">
            <v>20</v>
          </cell>
          <cell r="G20216">
            <v>17</v>
          </cell>
          <cell r="H20216">
            <v>19</v>
          </cell>
          <cell r="I20216">
            <v>20</v>
          </cell>
          <cell r="J20216">
            <v>13</v>
          </cell>
          <cell r="K20216">
            <v>17</v>
          </cell>
          <cell r="L20216">
            <v>22</v>
          </cell>
        </row>
        <row r="20217">
          <cell r="E20217">
            <v>39575</v>
          </cell>
          <cell r="F20217">
            <v>0</v>
          </cell>
          <cell r="G20217">
            <v>9</v>
          </cell>
          <cell r="H20217">
            <v>4</v>
          </cell>
          <cell r="I20217">
            <v>0</v>
          </cell>
          <cell r="J20217">
            <v>9</v>
          </cell>
          <cell r="K20217">
            <v>7</v>
          </cell>
          <cell r="L20217">
            <v>7</v>
          </cell>
        </row>
        <row r="20218">
          <cell r="E20218">
            <v>39576</v>
          </cell>
          <cell r="F20218">
            <v>6</v>
          </cell>
          <cell r="G20218">
            <v>9</v>
          </cell>
          <cell r="H20218">
            <v>15</v>
          </cell>
          <cell r="I20218">
            <v>24</v>
          </cell>
          <cell r="J20218">
            <v>24</v>
          </cell>
          <cell r="K20218">
            <v>20</v>
          </cell>
          <cell r="L20218">
            <v>33</v>
          </cell>
        </row>
        <row r="20219">
          <cell r="E20219">
            <v>39577</v>
          </cell>
          <cell r="F20219">
            <v>26</v>
          </cell>
          <cell r="G20219">
            <v>24</v>
          </cell>
          <cell r="H20219">
            <v>24</v>
          </cell>
          <cell r="I20219">
            <v>28</v>
          </cell>
          <cell r="J20219">
            <v>24</v>
          </cell>
          <cell r="K20219">
            <v>20</v>
          </cell>
          <cell r="L20219">
            <v>19</v>
          </cell>
        </row>
        <row r="20220">
          <cell r="E20220">
            <v>39578</v>
          </cell>
          <cell r="F20220">
            <v>13</v>
          </cell>
          <cell r="G20220">
            <v>9</v>
          </cell>
          <cell r="H20220">
            <v>11</v>
          </cell>
          <cell r="I20220">
            <v>11</v>
          </cell>
          <cell r="J20220">
            <v>11</v>
          </cell>
          <cell r="K20220">
            <v>13</v>
          </cell>
          <cell r="L20220">
            <v>11</v>
          </cell>
        </row>
        <row r="20221">
          <cell r="E20221">
            <v>39579</v>
          </cell>
          <cell r="F20221">
            <v>13</v>
          </cell>
          <cell r="G20221">
            <v>6</v>
          </cell>
          <cell r="H20221">
            <v>13</v>
          </cell>
          <cell r="I20221">
            <v>11</v>
          </cell>
          <cell r="J20221">
            <v>9</v>
          </cell>
          <cell r="K20221">
            <v>6</v>
          </cell>
          <cell r="L20221">
            <v>6</v>
          </cell>
        </row>
        <row r="20222">
          <cell r="E20222">
            <v>39580</v>
          </cell>
          <cell r="F20222">
            <v>28</v>
          </cell>
          <cell r="G20222">
            <v>15</v>
          </cell>
          <cell r="H20222">
            <v>24</v>
          </cell>
          <cell r="I20222">
            <v>22</v>
          </cell>
          <cell r="J20222">
            <v>19</v>
          </cell>
          <cell r="K20222">
            <v>17</v>
          </cell>
          <cell r="L20222">
            <v>20</v>
          </cell>
        </row>
        <row r="20223">
          <cell r="E20223">
            <v>39581</v>
          </cell>
          <cell r="F20223">
            <v>11</v>
          </cell>
          <cell r="G20223">
            <v>9</v>
          </cell>
          <cell r="H20223">
            <v>11</v>
          </cell>
          <cell r="I20223">
            <v>9</v>
          </cell>
          <cell r="J20223">
            <v>11</v>
          </cell>
          <cell r="K20223">
            <v>15</v>
          </cell>
          <cell r="L20223">
            <v>9</v>
          </cell>
        </row>
        <row r="20224">
          <cell r="E20224">
            <v>39582</v>
          </cell>
          <cell r="F20224">
            <v>15</v>
          </cell>
          <cell r="G20224">
            <v>20</v>
          </cell>
          <cell r="H20224">
            <v>13</v>
          </cell>
          <cell r="I20224">
            <v>17</v>
          </cell>
          <cell r="J20224">
            <v>15</v>
          </cell>
          <cell r="K20224">
            <v>15</v>
          </cell>
          <cell r="L20224">
            <v>13</v>
          </cell>
        </row>
        <row r="20225">
          <cell r="E20225">
            <v>39583</v>
          </cell>
          <cell r="F20225">
            <v>13</v>
          </cell>
          <cell r="G20225">
            <v>11</v>
          </cell>
          <cell r="H20225">
            <v>7</v>
          </cell>
          <cell r="I20225">
            <v>17</v>
          </cell>
          <cell r="J20225">
            <v>17</v>
          </cell>
          <cell r="K20225">
            <v>7</v>
          </cell>
          <cell r="L20225">
            <v>6</v>
          </cell>
        </row>
        <row r="20226">
          <cell r="E20226">
            <v>39584</v>
          </cell>
          <cell r="F20226">
            <v>19</v>
          </cell>
          <cell r="G20226">
            <v>13</v>
          </cell>
          <cell r="H20226">
            <v>7</v>
          </cell>
          <cell r="I20226">
            <v>13</v>
          </cell>
          <cell r="J20226">
            <v>4</v>
          </cell>
          <cell r="K20226">
            <v>13</v>
          </cell>
          <cell r="L20226">
            <v>0</v>
          </cell>
        </row>
        <row r="20227">
          <cell r="E20227">
            <v>39585</v>
          </cell>
          <cell r="F20227">
            <v>17</v>
          </cell>
          <cell r="G20227">
            <v>20</v>
          </cell>
          <cell r="H20227">
            <v>15</v>
          </cell>
          <cell r="I20227">
            <v>7</v>
          </cell>
          <cell r="J20227">
            <v>9</v>
          </cell>
          <cell r="K20227">
            <v>6</v>
          </cell>
          <cell r="L20227">
            <v>4</v>
          </cell>
        </row>
        <row r="20228">
          <cell r="E20228">
            <v>39586</v>
          </cell>
          <cell r="F20228">
            <v>11</v>
          </cell>
          <cell r="G20228">
            <v>4</v>
          </cell>
          <cell r="H20228">
            <v>15</v>
          </cell>
          <cell r="I20228">
            <v>9</v>
          </cell>
          <cell r="J20228">
            <v>4</v>
          </cell>
          <cell r="K20228">
            <v>24</v>
          </cell>
          <cell r="L20228">
            <v>17</v>
          </cell>
        </row>
        <row r="20229">
          <cell r="E20229">
            <v>39587</v>
          </cell>
          <cell r="F20229">
            <v>13</v>
          </cell>
          <cell r="G20229">
            <v>11</v>
          </cell>
          <cell r="H20229">
            <v>11</v>
          </cell>
          <cell r="I20229">
            <v>11</v>
          </cell>
          <cell r="J20229">
            <v>9</v>
          </cell>
          <cell r="K20229">
            <v>11</v>
          </cell>
          <cell r="L20229">
            <v>4</v>
          </cell>
        </row>
        <row r="20230">
          <cell r="E20230">
            <v>39588</v>
          </cell>
          <cell r="F20230">
            <v>13</v>
          </cell>
          <cell r="G20230">
            <v>7</v>
          </cell>
          <cell r="H20230">
            <v>11</v>
          </cell>
          <cell r="I20230">
            <v>6</v>
          </cell>
          <cell r="J20230">
            <v>6</v>
          </cell>
          <cell r="K20230">
            <v>0</v>
          </cell>
          <cell r="L20230">
            <v>7</v>
          </cell>
        </row>
        <row r="20231">
          <cell r="E20231">
            <v>39589</v>
          </cell>
          <cell r="F20231">
            <v>17</v>
          </cell>
          <cell r="G20231">
            <v>26</v>
          </cell>
          <cell r="H20231">
            <v>24</v>
          </cell>
          <cell r="I20231">
            <v>37</v>
          </cell>
          <cell r="J20231">
            <v>33</v>
          </cell>
          <cell r="K20231">
            <v>30</v>
          </cell>
          <cell r="L20231">
            <v>52</v>
          </cell>
        </row>
        <row r="20232">
          <cell r="E20232">
            <v>39590</v>
          </cell>
          <cell r="F20232">
            <v>26</v>
          </cell>
          <cell r="G20232">
            <v>28</v>
          </cell>
          <cell r="H20232">
            <v>32</v>
          </cell>
          <cell r="I20232">
            <v>30</v>
          </cell>
          <cell r="J20232">
            <v>30</v>
          </cell>
          <cell r="K20232">
            <v>26</v>
          </cell>
          <cell r="L20232">
            <v>26</v>
          </cell>
        </row>
        <row r="20233">
          <cell r="E20233">
            <v>39591</v>
          </cell>
          <cell r="F20233">
            <v>13</v>
          </cell>
          <cell r="G20233">
            <v>17</v>
          </cell>
          <cell r="H20233">
            <v>22</v>
          </cell>
          <cell r="I20233">
            <v>22</v>
          </cell>
          <cell r="J20233">
            <v>17</v>
          </cell>
          <cell r="K20233">
            <v>24</v>
          </cell>
          <cell r="L20233">
            <v>28</v>
          </cell>
        </row>
        <row r="20234">
          <cell r="E20234">
            <v>39592</v>
          </cell>
          <cell r="F20234">
            <v>20</v>
          </cell>
          <cell r="G20234">
            <v>20</v>
          </cell>
          <cell r="H20234">
            <v>19</v>
          </cell>
          <cell r="I20234">
            <v>19</v>
          </cell>
          <cell r="J20234">
            <v>20</v>
          </cell>
          <cell r="K20234">
            <v>26</v>
          </cell>
          <cell r="L20234">
            <v>19</v>
          </cell>
        </row>
        <row r="20235">
          <cell r="E20235">
            <v>39593</v>
          </cell>
          <cell r="F20235">
            <v>28</v>
          </cell>
          <cell r="G20235">
            <v>30</v>
          </cell>
          <cell r="H20235">
            <v>28</v>
          </cell>
          <cell r="I20235">
            <v>26</v>
          </cell>
          <cell r="J20235">
            <v>30</v>
          </cell>
          <cell r="K20235">
            <v>32</v>
          </cell>
          <cell r="L20235">
            <v>35</v>
          </cell>
        </row>
        <row r="20236">
          <cell r="E20236">
            <v>39594</v>
          </cell>
          <cell r="F20236">
            <v>9</v>
          </cell>
          <cell r="G20236">
            <v>9</v>
          </cell>
          <cell r="H20236">
            <v>11</v>
          </cell>
          <cell r="I20236">
            <v>11</v>
          </cell>
          <cell r="J20236">
            <v>7</v>
          </cell>
          <cell r="K20236">
            <v>15</v>
          </cell>
          <cell r="L20236">
            <v>11</v>
          </cell>
        </row>
        <row r="20237">
          <cell r="E20237">
            <v>39595</v>
          </cell>
          <cell r="F20237">
            <v>9</v>
          </cell>
          <cell r="G20237">
            <v>4</v>
          </cell>
          <cell r="H20237">
            <v>7</v>
          </cell>
          <cell r="I20237">
            <v>7</v>
          </cell>
          <cell r="J20237">
            <v>7</v>
          </cell>
          <cell r="K20237">
            <v>9</v>
          </cell>
          <cell r="L20237">
            <v>15</v>
          </cell>
        </row>
        <row r="20238">
          <cell r="E20238">
            <v>39596</v>
          </cell>
          <cell r="F20238">
            <v>22</v>
          </cell>
          <cell r="G20238">
            <v>20</v>
          </cell>
          <cell r="H20238">
            <v>15</v>
          </cell>
          <cell r="I20238">
            <v>15</v>
          </cell>
          <cell r="J20238">
            <v>20</v>
          </cell>
          <cell r="K20238">
            <v>15</v>
          </cell>
          <cell r="L20238">
            <v>15</v>
          </cell>
        </row>
        <row r="20239">
          <cell r="E20239">
            <v>39597</v>
          </cell>
          <cell r="F20239">
            <v>7</v>
          </cell>
          <cell r="G20239">
            <v>9</v>
          </cell>
          <cell r="H20239">
            <v>9</v>
          </cell>
          <cell r="I20239">
            <v>4</v>
          </cell>
          <cell r="J20239">
            <v>6</v>
          </cell>
          <cell r="K20239">
            <v>7</v>
          </cell>
          <cell r="L20239">
            <v>0</v>
          </cell>
        </row>
        <row r="20240">
          <cell r="E20240">
            <v>39598</v>
          </cell>
          <cell r="F20240">
            <v>9</v>
          </cell>
          <cell r="G20240">
            <v>9</v>
          </cell>
          <cell r="H20240">
            <v>0</v>
          </cell>
          <cell r="I20240">
            <v>0</v>
          </cell>
          <cell r="J20240">
            <v>17</v>
          </cell>
          <cell r="K20240">
            <v>11</v>
          </cell>
          <cell r="L20240">
            <v>11</v>
          </cell>
        </row>
        <row r="20241">
          <cell r="E20241">
            <v>39599</v>
          </cell>
          <cell r="F20241">
            <v>9</v>
          </cell>
          <cell r="G20241">
            <v>13</v>
          </cell>
          <cell r="H20241">
            <v>17</v>
          </cell>
          <cell r="I20241">
            <v>9</v>
          </cell>
          <cell r="J20241">
            <v>15</v>
          </cell>
          <cell r="K20241">
            <v>9</v>
          </cell>
          <cell r="L20241">
            <v>0</v>
          </cell>
        </row>
        <row r="20242">
          <cell r="E20242">
            <v>39600</v>
          </cell>
          <cell r="F20242">
            <v>4</v>
          </cell>
          <cell r="G20242">
            <v>4</v>
          </cell>
          <cell r="H20242">
            <v>9</v>
          </cell>
          <cell r="I20242">
            <v>7</v>
          </cell>
          <cell r="J20242">
            <v>9</v>
          </cell>
          <cell r="K20242">
            <v>7</v>
          </cell>
          <cell r="L20242">
            <v>0</v>
          </cell>
        </row>
        <row r="20243">
          <cell r="E20243">
            <v>39601</v>
          </cell>
          <cell r="F20243">
            <v>17</v>
          </cell>
          <cell r="G20243">
            <v>13</v>
          </cell>
          <cell r="H20243">
            <v>11</v>
          </cell>
          <cell r="I20243">
            <v>15</v>
          </cell>
          <cell r="J20243">
            <v>11</v>
          </cell>
          <cell r="K20243">
            <v>15</v>
          </cell>
          <cell r="L20243">
            <v>19</v>
          </cell>
        </row>
        <row r="20244">
          <cell r="E20244">
            <v>39602</v>
          </cell>
          <cell r="F20244">
            <v>7</v>
          </cell>
          <cell r="G20244">
            <v>19</v>
          </cell>
          <cell r="H20244">
            <v>9</v>
          </cell>
          <cell r="I20244">
            <v>7</v>
          </cell>
          <cell r="J20244">
            <v>13</v>
          </cell>
          <cell r="K20244">
            <v>11</v>
          </cell>
          <cell r="L20244">
            <v>13</v>
          </cell>
        </row>
        <row r="20245">
          <cell r="E20245">
            <v>39603</v>
          </cell>
          <cell r="F20245">
            <v>9</v>
          </cell>
          <cell r="G20245">
            <v>9</v>
          </cell>
          <cell r="H20245">
            <v>4</v>
          </cell>
          <cell r="I20245">
            <v>19</v>
          </cell>
          <cell r="J20245">
            <v>9</v>
          </cell>
          <cell r="K20245">
            <v>6</v>
          </cell>
          <cell r="L20245">
            <v>0</v>
          </cell>
        </row>
        <row r="20246">
          <cell r="E20246">
            <v>39604</v>
          </cell>
          <cell r="F20246">
            <v>4</v>
          </cell>
          <cell r="G20246">
            <v>9</v>
          </cell>
          <cell r="H20246">
            <v>6</v>
          </cell>
          <cell r="I20246">
            <v>0</v>
          </cell>
          <cell r="J20246">
            <v>0</v>
          </cell>
          <cell r="K20246">
            <v>4</v>
          </cell>
          <cell r="L20246">
            <v>0</v>
          </cell>
        </row>
        <row r="20247">
          <cell r="E20247">
            <v>39605</v>
          </cell>
          <cell r="F20247">
            <v>11</v>
          </cell>
          <cell r="G20247">
            <v>6</v>
          </cell>
          <cell r="H20247">
            <v>9</v>
          </cell>
          <cell r="I20247">
            <v>9</v>
          </cell>
          <cell r="J20247">
            <v>7</v>
          </cell>
          <cell r="K20247">
            <v>19</v>
          </cell>
          <cell r="L20247">
            <v>19</v>
          </cell>
        </row>
        <row r="20248">
          <cell r="E20248">
            <v>39606</v>
          </cell>
          <cell r="F20248">
            <v>24</v>
          </cell>
          <cell r="G20248">
            <v>19</v>
          </cell>
          <cell r="H20248">
            <v>26</v>
          </cell>
          <cell r="I20248">
            <v>24</v>
          </cell>
          <cell r="J20248">
            <v>24</v>
          </cell>
          <cell r="K20248">
            <v>28</v>
          </cell>
          <cell r="L20248">
            <v>26</v>
          </cell>
        </row>
        <row r="20249">
          <cell r="E20249">
            <v>39607</v>
          </cell>
          <cell r="F20249">
            <v>15</v>
          </cell>
          <cell r="G20249">
            <v>7</v>
          </cell>
          <cell r="H20249">
            <v>17</v>
          </cell>
          <cell r="I20249">
            <v>13</v>
          </cell>
          <cell r="J20249">
            <v>13</v>
          </cell>
          <cell r="K20249">
            <v>15</v>
          </cell>
          <cell r="L20249">
            <v>20</v>
          </cell>
        </row>
        <row r="20250">
          <cell r="E20250">
            <v>39608</v>
          </cell>
          <cell r="F20250">
            <v>6</v>
          </cell>
          <cell r="G20250">
            <v>4</v>
          </cell>
          <cell r="H20250">
            <v>0</v>
          </cell>
          <cell r="I20250">
            <v>6</v>
          </cell>
          <cell r="J20250">
            <v>6</v>
          </cell>
          <cell r="K20250">
            <v>0</v>
          </cell>
          <cell r="L20250">
            <v>0</v>
          </cell>
        </row>
        <row r="20251">
          <cell r="E20251">
            <v>39609</v>
          </cell>
          <cell r="F20251">
            <v>11</v>
          </cell>
          <cell r="G20251">
            <v>9</v>
          </cell>
          <cell r="H20251">
            <v>13</v>
          </cell>
          <cell r="I20251">
            <v>17</v>
          </cell>
          <cell r="J20251">
            <v>15</v>
          </cell>
          <cell r="K20251">
            <v>19</v>
          </cell>
          <cell r="L20251">
            <v>15</v>
          </cell>
        </row>
        <row r="20252">
          <cell r="E20252">
            <v>39610</v>
          </cell>
          <cell r="F20252">
            <v>20</v>
          </cell>
          <cell r="G20252">
            <v>24</v>
          </cell>
          <cell r="H20252">
            <v>22</v>
          </cell>
          <cell r="I20252">
            <v>37</v>
          </cell>
          <cell r="J20252">
            <v>24</v>
          </cell>
          <cell r="K20252">
            <v>28</v>
          </cell>
          <cell r="L20252">
            <v>30</v>
          </cell>
        </row>
        <row r="20253">
          <cell r="E20253">
            <v>39611</v>
          </cell>
          <cell r="F20253">
            <v>17</v>
          </cell>
          <cell r="G20253">
            <v>20</v>
          </cell>
          <cell r="H20253">
            <v>28</v>
          </cell>
          <cell r="I20253">
            <v>9</v>
          </cell>
          <cell r="J20253">
            <v>0</v>
          </cell>
          <cell r="K20253">
            <v>7</v>
          </cell>
          <cell r="L20253">
            <v>6</v>
          </cell>
        </row>
        <row r="20254">
          <cell r="E20254">
            <v>39612</v>
          </cell>
          <cell r="F20254">
            <v>6</v>
          </cell>
          <cell r="G20254">
            <v>6</v>
          </cell>
          <cell r="H20254">
            <v>7</v>
          </cell>
          <cell r="I20254">
            <v>13</v>
          </cell>
          <cell r="J20254">
            <v>19</v>
          </cell>
          <cell r="K20254">
            <v>15</v>
          </cell>
          <cell r="L20254">
            <v>13</v>
          </cell>
        </row>
        <row r="20255">
          <cell r="E20255">
            <v>39613</v>
          </cell>
          <cell r="F20255">
            <v>13</v>
          </cell>
          <cell r="G20255">
            <v>11</v>
          </cell>
          <cell r="H20255">
            <v>11</v>
          </cell>
          <cell r="I20255">
            <v>0</v>
          </cell>
          <cell r="J20255">
            <v>13</v>
          </cell>
          <cell r="K20255">
            <v>13</v>
          </cell>
          <cell r="L20255">
            <v>17</v>
          </cell>
        </row>
        <row r="20256">
          <cell r="E20256">
            <v>39614</v>
          </cell>
          <cell r="F20256">
            <v>4</v>
          </cell>
          <cell r="G20256">
            <v>7</v>
          </cell>
          <cell r="H20256">
            <v>4</v>
          </cell>
          <cell r="I20256">
            <v>0</v>
          </cell>
          <cell r="J20256">
            <v>4</v>
          </cell>
          <cell r="K20256">
            <v>11</v>
          </cell>
          <cell r="L20256">
            <v>22</v>
          </cell>
        </row>
        <row r="20257">
          <cell r="E20257">
            <v>39615</v>
          </cell>
          <cell r="F20257">
            <v>11</v>
          </cell>
          <cell r="G20257">
            <v>7</v>
          </cell>
          <cell r="H20257">
            <v>11</v>
          </cell>
          <cell r="I20257">
            <v>9</v>
          </cell>
          <cell r="J20257">
            <v>7</v>
          </cell>
          <cell r="K20257">
            <v>7</v>
          </cell>
          <cell r="L20257">
            <v>0</v>
          </cell>
        </row>
        <row r="20258">
          <cell r="E20258">
            <v>39616</v>
          </cell>
          <cell r="F20258">
            <v>9</v>
          </cell>
          <cell r="G20258">
            <v>0</v>
          </cell>
          <cell r="H20258">
            <v>6</v>
          </cell>
          <cell r="I20258">
            <v>7</v>
          </cell>
          <cell r="J20258">
            <v>4</v>
          </cell>
          <cell r="K20258">
            <v>0</v>
          </cell>
          <cell r="L20258">
            <v>4</v>
          </cell>
        </row>
        <row r="20259">
          <cell r="E20259">
            <v>39617</v>
          </cell>
          <cell r="F20259">
            <v>19</v>
          </cell>
          <cell r="G20259">
            <v>9</v>
          </cell>
          <cell r="H20259">
            <v>11</v>
          </cell>
          <cell r="I20259">
            <v>7</v>
          </cell>
          <cell r="J20259">
            <v>4</v>
          </cell>
          <cell r="K20259">
            <v>6</v>
          </cell>
          <cell r="L20259">
            <v>4</v>
          </cell>
        </row>
        <row r="20260">
          <cell r="E20260">
            <v>39618</v>
          </cell>
          <cell r="F20260">
            <v>11</v>
          </cell>
          <cell r="G20260">
            <v>15</v>
          </cell>
          <cell r="H20260">
            <v>6</v>
          </cell>
          <cell r="I20260">
            <v>7</v>
          </cell>
          <cell r="J20260">
            <v>9</v>
          </cell>
          <cell r="K20260">
            <v>7</v>
          </cell>
          <cell r="L20260">
            <v>6</v>
          </cell>
        </row>
        <row r="20261">
          <cell r="E20261">
            <v>39619</v>
          </cell>
          <cell r="F20261">
            <v>4</v>
          </cell>
          <cell r="G20261">
            <v>7</v>
          </cell>
          <cell r="H20261">
            <v>4</v>
          </cell>
          <cell r="I20261">
            <v>4</v>
          </cell>
          <cell r="J20261">
            <v>4</v>
          </cell>
          <cell r="K20261">
            <v>4</v>
          </cell>
          <cell r="L20261">
            <v>4</v>
          </cell>
        </row>
        <row r="20262">
          <cell r="E20262">
            <v>39620</v>
          </cell>
          <cell r="F20262">
            <v>11</v>
          </cell>
          <cell r="G20262">
            <v>9</v>
          </cell>
          <cell r="H20262">
            <v>6</v>
          </cell>
          <cell r="I20262">
            <v>7</v>
          </cell>
          <cell r="J20262">
            <v>11</v>
          </cell>
          <cell r="K20262">
            <v>0</v>
          </cell>
          <cell r="L20262">
            <v>4</v>
          </cell>
        </row>
        <row r="20263">
          <cell r="E20263">
            <v>39621</v>
          </cell>
          <cell r="F20263">
            <v>28</v>
          </cell>
          <cell r="G20263">
            <v>20</v>
          </cell>
          <cell r="H20263">
            <v>20</v>
          </cell>
          <cell r="I20263">
            <v>17</v>
          </cell>
          <cell r="J20263">
            <v>17</v>
          </cell>
          <cell r="K20263">
            <v>26</v>
          </cell>
          <cell r="L20263">
            <v>28</v>
          </cell>
        </row>
        <row r="20264">
          <cell r="E20264">
            <v>39622</v>
          </cell>
          <cell r="F20264">
            <v>6</v>
          </cell>
          <cell r="G20264">
            <v>11</v>
          </cell>
          <cell r="H20264">
            <v>7</v>
          </cell>
          <cell r="I20264">
            <v>6</v>
          </cell>
          <cell r="J20264">
            <v>7</v>
          </cell>
          <cell r="K20264">
            <v>7</v>
          </cell>
          <cell r="L20264">
            <v>4</v>
          </cell>
        </row>
        <row r="20265">
          <cell r="E20265">
            <v>39623</v>
          </cell>
          <cell r="F20265">
            <v>11</v>
          </cell>
          <cell r="G20265">
            <v>11</v>
          </cell>
          <cell r="H20265">
            <v>11</v>
          </cell>
          <cell r="I20265">
            <v>7</v>
          </cell>
          <cell r="J20265">
            <v>7</v>
          </cell>
          <cell r="K20265">
            <v>13</v>
          </cell>
          <cell r="L20265">
            <v>9</v>
          </cell>
        </row>
        <row r="20266">
          <cell r="E20266">
            <v>39624</v>
          </cell>
          <cell r="F20266">
            <v>4</v>
          </cell>
          <cell r="G20266">
            <v>7</v>
          </cell>
          <cell r="H20266">
            <v>19</v>
          </cell>
          <cell r="I20266">
            <v>7</v>
          </cell>
          <cell r="J20266">
            <v>9</v>
          </cell>
          <cell r="K20266">
            <v>4</v>
          </cell>
          <cell r="L20266">
            <v>6</v>
          </cell>
        </row>
        <row r="20267">
          <cell r="E20267">
            <v>39625</v>
          </cell>
          <cell r="F20267">
            <v>13</v>
          </cell>
          <cell r="G20267">
            <v>9</v>
          </cell>
          <cell r="H20267">
            <v>13</v>
          </cell>
          <cell r="I20267">
            <v>4</v>
          </cell>
          <cell r="J20267">
            <v>6</v>
          </cell>
          <cell r="K20267">
            <v>0</v>
          </cell>
          <cell r="L20267">
            <v>4</v>
          </cell>
        </row>
        <row r="20268">
          <cell r="E20268">
            <v>39626</v>
          </cell>
          <cell r="F20268">
            <v>0</v>
          </cell>
          <cell r="G20268">
            <v>0</v>
          </cell>
          <cell r="H20268">
            <v>0</v>
          </cell>
          <cell r="I20268">
            <v>6</v>
          </cell>
          <cell r="J20268">
            <v>6</v>
          </cell>
          <cell r="K20268">
            <v>6</v>
          </cell>
          <cell r="L20268">
            <v>7</v>
          </cell>
        </row>
        <row r="20269">
          <cell r="E20269">
            <v>39627</v>
          </cell>
          <cell r="F20269">
            <v>9</v>
          </cell>
          <cell r="G20269">
            <v>7</v>
          </cell>
          <cell r="H20269">
            <v>7</v>
          </cell>
          <cell r="I20269">
            <v>4</v>
          </cell>
          <cell r="J20269">
            <v>9</v>
          </cell>
          <cell r="K20269">
            <v>7</v>
          </cell>
          <cell r="L20269">
            <v>7</v>
          </cell>
        </row>
        <row r="20270">
          <cell r="E20270">
            <v>39628</v>
          </cell>
          <cell r="F20270">
            <v>7</v>
          </cell>
          <cell r="G20270">
            <v>7</v>
          </cell>
          <cell r="H20270">
            <v>11</v>
          </cell>
          <cell r="I20270">
            <v>11</v>
          </cell>
          <cell r="J20270">
            <v>9</v>
          </cell>
          <cell r="K20270">
            <v>7</v>
          </cell>
          <cell r="L20270">
            <v>6</v>
          </cell>
        </row>
        <row r="20271">
          <cell r="E20271">
            <v>39629</v>
          </cell>
          <cell r="F20271">
            <v>0</v>
          </cell>
          <cell r="G20271">
            <v>11</v>
          </cell>
          <cell r="H20271">
            <v>6</v>
          </cell>
          <cell r="I20271">
            <v>9</v>
          </cell>
          <cell r="J20271">
            <v>7</v>
          </cell>
          <cell r="K20271">
            <v>0</v>
          </cell>
          <cell r="L20271">
            <v>0</v>
          </cell>
        </row>
        <row r="20272">
          <cell r="E20272">
            <v>39630</v>
          </cell>
          <cell r="F20272">
            <v>11</v>
          </cell>
          <cell r="G20272">
            <v>7</v>
          </cell>
          <cell r="H20272">
            <v>4</v>
          </cell>
          <cell r="I20272">
            <v>11</v>
          </cell>
          <cell r="J20272">
            <v>13</v>
          </cell>
          <cell r="K20272">
            <v>9</v>
          </cell>
          <cell r="L20272">
            <v>15</v>
          </cell>
        </row>
        <row r="20273">
          <cell r="E20273">
            <v>39631</v>
          </cell>
          <cell r="F20273">
            <v>6</v>
          </cell>
          <cell r="G20273">
            <v>0</v>
          </cell>
          <cell r="H20273">
            <v>11</v>
          </cell>
          <cell r="I20273">
            <v>7</v>
          </cell>
          <cell r="J20273">
            <v>9</v>
          </cell>
          <cell r="K20273">
            <v>11</v>
          </cell>
          <cell r="L20273">
            <v>11</v>
          </cell>
        </row>
        <row r="20274">
          <cell r="E20274">
            <v>39632</v>
          </cell>
          <cell r="F20274">
            <v>9</v>
          </cell>
          <cell r="G20274">
            <v>7</v>
          </cell>
          <cell r="H20274">
            <v>6</v>
          </cell>
          <cell r="I20274">
            <v>6</v>
          </cell>
          <cell r="J20274">
            <v>6</v>
          </cell>
          <cell r="K20274">
            <v>7</v>
          </cell>
          <cell r="L20274">
            <v>4</v>
          </cell>
        </row>
        <row r="20275">
          <cell r="E20275">
            <v>39633</v>
          </cell>
          <cell r="F20275">
            <v>7</v>
          </cell>
          <cell r="G20275">
            <v>7</v>
          </cell>
          <cell r="H20275">
            <v>0</v>
          </cell>
          <cell r="I20275">
            <v>4</v>
          </cell>
          <cell r="J20275">
            <v>11</v>
          </cell>
          <cell r="K20275">
            <v>7</v>
          </cell>
          <cell r="L20275">
            <v>7</v>
          </cell>
        </row>
        <row r="20276">
          <cell r="E20276">
            <v>39634</v>
          </cell>
          <cell r="F20276">
            <v>11</v>
          </cell>
          <cell r="G20276">
            <v>11</v>
          </cell>
          <cell r="H20276">
            <v>17</v>
          </cell>
          <cell r="I20276">
            <v>13</v>
          </cell>
          <cell r="J20276">
            <v>4</v>
          </cell>
          <cell r="K20276">
            <v>7</v>
          </cell>
          <cell r="L20276">
            <v>4</v>
          </cell>
        </row>
        <row r="20277">
          <cell r="E20277">
            <v>39635</v>
          </cell>
          <cell r="F20277">
            <v>17</v>
          </cell>
          <cell r="G20277">
            <v>9</v>
          </cell>
          <cell r="H20277">
            <v>9</v>
          </cell>
          <cell r="I20277">
            <v>6</v>
          </cell>
          <cell r="J20277">
            <v>15</v>
          </cell>
          <cell r="K20277">
            <v>6</v>
          </cell>
          <cell r="L20277">
            <v>7</v>
          </cell>
        </row>
        <row r="20278">
          <cell r="E20278">
            <v>39636</v>
          </cell>
          <cell r="F20278">
            <v>11</v>
          </cell>
          <cell r="G20278">
            <v>11</v>
          </cell>
          <cell r="H20278">
            <v>9</v>
          </cell>
          <cell r="I20278">
            <v>7</v>
          </cell>
          <cell r="J20278">
            <v>11</v>
          </cell>
          <cell r="K20278">
            <v>11</v>
          </cell>
          <cell r="L20278">
            <v>4</v>
          </cell>
        </row>
        <row r="20279">
          <cell r="E20279">
            <v>39637</v>
          </cell>
          <cell r="F20279">
            <v>7</v>
          </cell>
          <cell r="G20279">
            <v>7</v>
          </cell>
          <cell r="H20279">
            <v>6</v>
          </cell>
          <cell r="I20279">
            <v>4</v>
          </cell>
          <cell r="J20279">
            <v>0</v>
          </cell>
          <cell r="K20279">
            <v>7</v>
          </cell>
          <cell r="L20279">
            <v>11</v>
          </cell>
        </row>
        <row r="20280">
          <cell r="E20280">
            <v>39638</v>
          </cell>
          <cell r="F20280">
            <v>7</v>
          </cell>
          <cell r="G20280">
            <v>11</v>
          </cell>
          <cell r="H20280">
            <v>6</v>
          </cell>
          <cell r="I20280">
            <v>4</v>
          </cell>
          <cell r="J20280">
            <v>6</v>
          </cell>
          <cell r="K20280">
            <v>6</v>
          </cell>
          <cell r="L20280">
            <v>6</v>
          </cell>
        </row>
        <row r="20281">
          <cell r="E20281">
            <v>39639</v>
          </cell>
          <cell r="F20281">
            <v>13</v>
          </cell>
          <cell r="G20281">
            <v>32</v>
          </cell>
          <cell r="H20281">
            <v>26</v>
          </cell>
          <cell r="I20281">
            <v>24</v>
          </cell>
          <cell r="J20281">
            <v>15</v>
          </cell>
          <cell r="K20281">
            <v>9</v>
          </cell>
          <cell r="L20281">
            <v>17</v>
          </cell>
        </row>
        <row r="20282">
          <cell r="E20282">
            <v>39640</v>
          </cell>
          <cell r="F20282">
            <v>15</v>
          </cell>
          <cell r="G20282">
            <v>7</v>
          </cell>
          <cell r="H20282">
            <v>15</v>
          </cell>
          <cell r="I20282">
            <v>24</v>
          </cell>
          <cell r="J20282">
            <v>26</v>
          </cell>
          <cell r="K20282">
            <v>20</v>
          </cell>
          <cell r="L20282">
            <v>26</v>
          </cell>
        </row>
        <row r="20283">
          <cell r="E20283">
            <v>39641</v>
          </cell>
          <cell r="F20283">
            <v>19</v>
          </cell>
          <cell r="G20283">
            <v>20</v>
          </cell>
          <cell r="H20283">
            <v>9</v>
          </cell>
          <cell r="I20283">
            <v>7</v>
          </cell>
          <cell r="J20283">
            <v>9</v>
          </cell>
          <cell r="K20283">
            <v>7</v>
          </cell>
          <cell r="L20283">
            <v>9</v>
          </cell>
        </row>
        <row r="20284">
          <cell r="E20284">
            <v>39642</v>
          </cell>
          <cell r="F20284">
            <v>4</v>
          </cell>
          <cell r="G20284">
            <v>4</v>
          </cell>
          <cell r="H20284">
            <v>0</v>
          </cell>
          <cell r="I20284">
            <v>0</v>
          </cell>
          <cell r="J20284">
            <v>0</v>
          </cell>
          <cell r="K20284">
            <v>6</v>
          </cell>
          <cell r="L20284">
            <v>0</v>
          </cell>
        </row>
        <row r="20285">
          <cell r="E20285">
            <v>39643</v>
          </cell>
          <cell r="F20285">
            <v>4</v>
          </cell>
          <cell r="G20285">
            <v>4</v>
          </cell>
          <cell r="H20285">
            <v>7</v>
          </cell>
          <cell r="I20285">
            <v>13</v>
          </cell>
          <cell r="J20285">
            <v>4</v>
          </cell>
          <cell r="K20285">
            <v>9</v>
          </cell>
          <cell r="L20285">
            <v>9</v>
          </cell>
        </row>
        <row r="20286">
          <cell r="E20286">
            <v>39644</v>
          </cell>
          <cell r="F20286">
            <v>9</v>
          </cell>
          <cell r="G20286">
            <v>13</v>
          </cell>
          <cell r="H20286">
            <v>9</v>
          </cell>
          <cell r="I20286">
            <v>7</v>
          </cell>
          <cell r="J20286">
            <v>13</v>
          </cell>
          <cell r="K20286">
            <v>17</v>
          </cell>
          <cell r="L20286">
            <v>15</v>
          </cell>
        </row>
        <row r="20287">
          <cell r="E20287">
            <v>39645</v>
          </cell>
          <cell r="F20287">
            <v>11</v>
          </cell>
          <cell r="G20287">
            <v>4</v>
          </cell>
          <cell r="H20287">
            <v>6</v>
          </cell>
          <cell r="I20287">
            <v>11</v>
          </cell>
          <cell r="J20287">
            <v>11</v>
          </cell>
          <cell r="K20287">
            <v>6</v>
          </cell>
          <cell r="L20287">
            <v>11</v>
          </cell>
        </row>
        <row r="20288">
          <cell r="E20288">
            <v>39646</v>
          </cell>
          <cell r="F20288">
            <v>4</v>
          </cell>
          <cell r="G20288">
            <v>0</v>
          </cell>
          <cell r="H20288">
            <v>0</v>
          </cell>
          <cell r="I20288">
            <v>6</v>
          </cell>
          <cell r="J20288">
            <v>0</v>
          </cell>
          <cell r="K20288">
            <v>6</v>
          </cell>
          <cell r="L20288">
            <v>9</v>
          </cell>
        </row>
        <row r="20289">
          <cell r="E20289">
            <v>39647</v>
          </cell>
          <cell r="F20289">
            <v>0</v>
          </cell>
          <cell r="G20289">
            <v>6</v>
          </cell>
          <cell r="H20289">
            <v>11</v>
          </cell>
          <cell r="I20289">
            <v>11</v>
          </cell>
          <cell r="J20289">
            <v>4</v>
          </cell>
          <cell r="K20289">
            <v>6</v>
          </cell>
          <cell r="L20289">
            <v>13</v>
          </cell>
        </row>
        <row r="20290">
          <cell r="E20290">
            <v>39648</v>
          </cell>
          <cell r="F20290">
            <v>7</v>
          </cell>
          <cell r="G20290">
            <v>7</v>
          </cell>
          <cell r="H20290">
            <v>6</v>
          </cell>
          <cell r="I20290">
            <v>0</v>
          </cell>
          <cell r="J20290">
            <v>7</v>
          </cell>
          <cell r="K20290">
            <v>4</v>
          </cell>
          <cell r="L20290">
            <v>7</v>
          </cell>
        </row>
        <row r="20291">
          <cell r="E20291">
            <v>39649</v>
          </cell>
          <cell r="F20291">
            <v>9</v>
          </cell>
          <cell r="G20291">
            <v>7</v>
          </cell>
          <cell r="H20291">
            <v>6</v>
          </cell>
          <cell r="I20291">
            <v>4</v>
          </cell>
          <cell r="J20291">
            <v>0</v>
          </cell>
          <cell r="K20291">
            <v>4</v>
          </cell>
          <cell r="L20291">
            <v>6</v>
          </cell>
        </row>
        <row r="20292">
          <cell r="E20292">
            <v>39650</v>
          </cell>
          <cell r="F20292">
            <v>7</v>
          </cell>
          <cell r="G20292">
            <v>7</v>
          </cell>
          <cell r="H20292">
            <v>11</v>
          </cell>
          <cell r="I20292">
            <v>9</v>
          </cell>
          <cell r="J20292">
            <v>6</v>
          </cell>
          <cell r="K20292">
            <v>4</v>
          </cell>
          <cell r="L20292">
            <v>0</v>
          </cell>
        </row>
        <row r="20293">
          <cell r="E20293">
            <v>39651</v>
          </cell>
          <cell r="F20293">
            <v>24</v>
          </cell>
          <cell r="G20293">
            <v>22</v>
          </cell>
          <cell r="H20293">
            <v>20</v>
          </cell>
          <cell r="I20293">
            <v>22</v>
          </cell>
          <cell r="J20293">
            <v>19</v>
          </cell>
          <cell r="K20293">
            <v>17</v>
          </cell>
          <cell r="L20293">
            <v>19</v>
          </cell>
        </row>
        <row r="20294">
          <cell r="E20294">
            <v>39652</v>
          </cell>
          <cell r="F20294">
            <v>19</v>
          </cell>
          <cell r="G20294">
            <v>19</v>
          </cell>
          <cell r="H20294">
            <v>13</v>
          </cell>
          <cell r="I20294">
            <v>15</v>
          </cell>
          <cell r="J20294">
            <v>13</v>
          </cell>
          <cell r="K20294">
            <v>11</v>
          </cell>
          <cell r="L20294">
            <v>11</v>
          </cell>
        </row>
        <row r="20295">
          <cell r="E20295">
            <v>39653</v>
          </cell>
          <cell r="F20295">
            <v>15</v>
          </cell>
          <cell r="G20295">
            <v>9</v>
          </cell>
          <cell r="H20295">
            <v>11</v>
          </cell>
          <cell r="I20295">
            <v>13</v>
          </cell>
          <cell r="J20295">
            <v>11</v>
          </cell>
          <cell r="K20295">
            <v>11</v>
          </cell>
          <cell r="L20295">
            <v>7</v>
          </cell>
        </row>
        <row r="20296">
          <cell r="E20296">
            <v>39654</v>
          </cell>
          <cell r="F20296">
            <v>9</v>
          </cell>
          <cell r="G20296">
            <v>13</v>
          </cell>
          <cell r="H20296">
            <v>9</v>
          </cell>
          <cell r="I20296">
            <v>6</v>
          </cell>
          <cell r="J20296">
            <v>9</v>
          </cell>
          <cell r="K20296">
            <v>0</v>
          </cell>
          <cell r="L20296">
            <v>7</v>
          </cell>
        </row>
        <row r="20297">
          <cell r="E20297">
            <v>39655</v>
          </cell>
          <cell r="F20297">
            <v>9</v>
          </cell>
          <cell r="G20297">
            <v>9</v>
          </cell>
          <cell r="H20297">
            <v>11</v>
          </cell>
          <cell r="I20297">
            <v>9</v>
          </cell>
          <cell r="J20297">
            <v>7</v>
          </cell>
          <cell r="K20297">
            <v>7</v>
          </cell>
          <cell r="L20297">
            <v>4</v>
          </cell>
        </row>
        <row r="20298">
          <cell r="E20298">
            <v>39656</v>
          </cell>
          <cell r="F20298">
            <v>4</v>
          </cell>
          <cell r="G20298">
            <v>13</v>
          </cell>
          <cell r="H20298">
            <v>17</v>
          </cell>
          <cell r="I20298">
            <v>20</v>
          </cell>
          <cell r="J20298">
            <v>7</v>
          </cell>
          <cell r="K20298">
            <v>13</v>
          </cell>
          <cell r="L20298">
            <v>11</v>
          </cell>
        </row>
        <row r="20299">
          <cell r="E20299">
            <v>39657</v>
          </cell>
          <cell r="F20299">
            <v>15</v>
          </cell>
          <cell r="G20299">
            <v>15</v>
          </cell>
          <cell r="H20299">
            <v>6</v>
          </cell>
          <cell r="I20299">
            <v>0</v>
          </cell>
          <cell r="J20299">
            <v>6</v>
          </cell>
          <cell r="K20299">
            <v>7</v>
          </cell>
          <cell r="L20299">
            <v>7</v>
          </cell>
        </row>
        <row r="20300">
          <cell r="E20300">
            <v>39658</v>
          </cell>
          <cell r="F20300">
            <v>9</v>
          </cell>
          <cell r="G20300">
            <v>7</v>
          </cell>
          <cell r="H20300">
            <v>4</v>
          </cell>
          <cell r="I20300">
            <v>7</v>
          </cell>
          <cell r="J20300">
            <v>4</v>
          </cell>
          <cell r="K20300">
            <v>0</v>
          </cell>
          <cell r="L20300">
            <v>4</v>
          </cell>
        </row>
        <row r="20301">
          <cell r="E20301">
            <v>39659</v>
          </cell>
          <cell r="F20301">
            <v>13</v>
          </cell>
          <cell r="G20301">
            <v>7</v>
          </cell>
          <cell r="H20301">
            <v>13</v>
          </cell>
          <cell r="I20301">
            <v>9</v>
          </cell>
          <cell r="J20301">
            <v>6</v>
          </cell>
          <cell r="K20301">
            <v>4</v>
          </cell>
          <cell r="L20301">
            <v>4</v>
          </cell>
        </row>
        <row r="20302">
          <cell r="E20302">
            <v>39660</v>
          </cell>
          <cell r="F20302">
            <v>13</v>
          </cell>
          <cell r="G20302">
            <v>15</v>
          </cell>
          <cell r="H20302">
            <v>13</v>
          </cell>
          <cell r="I20302">
            <v>7</v>
          </cell>
          <cell r="J20302">
            <v>7</v>
          </cell>
          <cell r="K20302">
            <v>4</v>
          </cell>
          <cell r="L20302">
            <v>7</v>
          </cell>
        </row>
        <row r="20303">
          <cell r="E20303">
            <v>39661</v>
          </cell>
          <cell r="F20303">
            <v>0</v>
          </cell>
          <cell r="G20303">
            <v>0</v>
          </cell>
          <cell r="H20303">
            <v>4</v>
          </cell>
          <cell r="I20303">
            <v>0</v>
          </cell>
          <cell r="J20303">
            <v>6</v>
          </cell>
          <cell r="K20303">
            <v>6</v>
          </cell>
          <cell r="L20303">
            <v>7</v>
          </cell>
        </row>
        <row r="20304">
          <cell r="E20304">
            <v>39662</v>
          </cell>
          <cell r="F20304">
            <v>6</v>
          </cell>
          <cell r="G20304">
            <v>6</v>
          </cell>
          <cell r="H20304">
            <v>7</v>
          </cell>
          <cell r="I20304">
            <v>0</v>
          </cell>
          <cell r="J20304">
            <v>7</v>
          </cell>
          <cell r="K20304">
            <v>6</v>
          </cell>
          <cell r="L20304">
            <v>7</v>
          </cell>
        </row>
        <row r="20305">
          <cell r="E20305">
            <v>39663</v>
          </cell>
          <cell r="F20305">
            <v>11</v>
          </cell>
          <cell r="G20305">
            <v>13</v>
          </cell>
          <cell r="H20305">
            <v>6</v>
          </cell>
          <cell r="I20305">
            <v>7</v>
          </cell>
          <cell r="J20305">
            <v>4</v>
          </cell>
          <cell r="K20305">
            <v>17</v>
          </cell>
          <cell r="L20305">
            <v>22</v>
          </cell>
        </row>
        <row r="20306">
          <cell r="E20306">
            <v>39664</v>
          </cell>
          <cell r="F20306">
            <v>6</v>
          </cell>
          <cell r="G20306">
            <v>13</v>
          </cell>
          <cell r="H20306">
            <v>11</v>
          </cell>
          <cell r="I20306">
            <v>11</v>
          </cell>
          <cell r="J20306">
            <v>4</v>
          </cell>
          <cell r="K20306">
            <v>4</v>
          </cell>
          <cell r="L20306">
            <v>0</v>
          </cell>
        </row>
        <row r="20307">
          <cell r="E20307">
            <v>39665</v>
          </cell>
          <cell r="F20307">
            <v>7</v>
          </cell>
          <cell r="G20307">
            <v>7</v>
          </cell>
          <cell r="H20307">
            <v>6</v>
          </cell>
          <cell r="I20307">
            <v>6</v>
          </cell>
          <cell r="J20307">
            <v>26</v>
          </cell>
          <cell r="K20307">
            <v>26</v>
          </cell>
          <cell r="L20307">
            <v>17</v>
          </cell>
        </row>
        <row r="20308">
          <cell r="E20308">
            <v>39666</v>
          </cell>
          <cell r="F20308">
            <v>0</v>
          </cell>
          <cell r="G20308">
            <v>6</v>
          </cell>
          <cell r="H20308">
            <v>6</v>
          </cell>
          <cell r="I20308">
            <v>0</v>
          </cell>
          <cell r="J20308">
            <v>0</v>
          </cell>
          <cell r="K20308">
            <v>0</v>
          </cell>
          <cell r="L20308">
            <v>0</v>
          </cell>
        </row>
        <row r="20309">
          <cell r="E20309">
            <v>39667</v>
          </cell>
          <cell r="F20309">
            <v>17</v>
          </cell>
          <cell r="G20309">
            <v>17</v>
          </cell>
          <cell r="H20309">
            <v>13</v>
          </cell>
          <cell r="I20309">
            <v>13</v>
          </cell>
          <cell r="J20309">
            <v>6</v>
          </cell>
          <cell r="K20309">
            <v>6</v>
          </cell>
          <cell r="L20309">
            <v>6</v>
          </cell>
        </row>
        <row r="20310">
          <cell r="E20310">
            <v>39668</v>
          </cell>
          <cell r="F20310">
            <v>9</v>
          </cell>
          <cell r="G20310">
            <v>11</v>
          </cell>
          <cell r="H20310">
            <v>9</v>
          </cell>
          <cell r="I20310">
            <v>7</v>
          </cell>
          <cell r="J20310">
            <v>13</v>
          </cell>
          <cell r="K20310">
            <v>17</v>
          </cell>
          <cell r="L20310">
            <v>15</v>
          </cell>
        </row>
        <row r="20311">
          <cell r="E20311">
            <v>39669</v>
          </cell>
          <cell r="F20311">
            <v>19</v>
          </cell>
          <cell r="G20311">
            <v>13</v>
          </cell>
          <cell r="H20311">
            <v>13</v>
          </cell>
          <cell r="I20311">
            <v>6</v>
          </cell>
          <cell r="J20311">
            <v>11</v>
          </cell>
          <cell r="K20311">
            <v>15</v>
          </cell>
          <cell r="L20311">
            <v>7</v>
          </cell>
        </row>
        <row r="20312">
          <cell r="E20312">
            <v>39670</v>
          </cell>
          <cell r="F20312">
            <v>6</v>
          </cell>
          <cell r="G20312">
            <v>11</v>
          </cell>
          <cell r="H20312">
            <v>9</v>
          </cell>
          <cell r="I20312">
            <v>0</v>
          </cell>
          <cell r="J20312">
            <v>9</v>
          </cell>
          <cell r="K20312">
            <v>13</v>
          </cell>
          <cell r="L20312">
            <v>13</v>
          </cell>
        </row>
        <row r="20313">
          <cell r="E20313">
            <v>39671</v>
          </cell>
          <cell r="F20313">
            <v>30</v>
          </cell>
          <cell r="G20313">
            <v>30</v>
          </cell>
          <cell r="H20313">
            <v>30</v>
          </cell>
          <cell r="I20313">
            <v>30</v>
          </cell>
          <cell r="J20313">
            <v>20</v>
          </cell>
          <cell r="K20313">
            <v>19</v>
          </cell>
          <cell r="L20313">
            <v>20</v>
          </cell>
        </row>
        <row r="20314">
          <cell r="E20314">
            <v>39672</v>
          </cell>
          <cell r="F20314">
            <v>7</v>
          </cell>
          <cell r="G20314">
            <v>13</v>
          </cell>
          <cell r="H20314">
            <v>30</v>
          </cell>
          <cell r="I20314">
            <v>30</v>
          </cell>
          <cell r="J20314">
            <v>13</v>
          </cell>
          <cell r="K20314">
            <v>15</v>
          </cell>
          <cell r="L20314">
            <v>17</v>
          </cell>
        </row>
        <row r="20315">
          <cell r="E20315">
            <v>39673</v>
          </cell>
          <cell r="F20315">
            <v>4</v>
          </cell>
          <cell r="G20315">
            <v>6</v>
          </cell>
          <cell r="H20315">
            <v>4</v>
          </cell>
          <cell r="I20315">
            <v>0</v>
          </cell>
          <cell r="J20315">
            <v>4</v>
          </cell>
          <cell r="K20315">
            <v>0</v>
          </cell>
          <cell r="L20315">
            <v>4</v>
          </cell>
        </row>
        <row r="20316">
          <cell r="E20316">
            <v>39674</v>
          </cell>
          <cell r="F20316">
            <v>7</v>
          </cell>
          <cell r="G20316">
            <v>9</v>
          </cell>
          <cell r="H20316">
            <v>11</v>
          </cell>
          <cell r="I20316">
            <v>7</v>
          </cell>
          <cell r="J20316">
            <v>11</v>
          </cell>
          <cell r="K20316">
            <v>6</v>
          </cell>
          <cell r="L20316">
            <v>0</v>
          </cell>
        </row>
        <row r="20317">
          <cell r="E20317">
            <v>39675</v>
          </cell>
          <cell r="F20317">
            <v>4</v>
          </cell>
          <cell r="G20317">
            <v>4</v>
          </cell>
          <cell r="H20317">
            <v>7</v>
          </cell>
          <cell r="I20317">
            <v>0</v>
          </cell>
          <cell r="J20317">
            <v>0</v>
          </cell>
          <cell r="K20317">
            <v>0</v>
          </cell>
          <cell r="L20317">
            <v>0</v>
          </cell>
        </row>
        <row r="20318">
          <cell r="E20318">
            <v>39676</v>
          </cell>
          <cell r="F20318">
            <v>15</v>
          </cell>
          <cell r="G20318">
            <v>11</v>
          </cell>
          <cell r="H20318">
            <v>13</v>
          </cell>
          <cell r="I20318">
            <v>9</v>
          </cell>
          <cell r="J20318">
            <v>11</v>
          </cell>
          <cell r="K20318">
            <v>9</v>
          </cell>
          <cell r="L20318">
            <v>6</v>
          </cell>
        </row>
        <row r="20319">
          <cell r="E20319">
            <v>39677</v>
          </cell>
          <cell r="F20319">
            <v>4</v>
          </cell>
          <cell r="G20319">
            <v>4</v>
          </cell>
          <cell r="H20319">
            <v>0</v>
          </cell>
          <cell r="I20319">
            <v>4</v>
          </cell>
          <cell r="J20319">
            <v>11</v>
          </cell>
          <cell r="K20319">
            <v>0</v>
          </cell>
          <cell r="L20319">
            <v>6</v>
          </cell>
        </row>
        <row r="20320">
          <cell r="E20320">
            <v>39678</v>
          </cell>
          <cell r="F20320">
            <v>11</v>
          </cell>
          <cell r="G20320">
            <v>7</v>
          </cell>
          <cell r="H20320">
            <v>13</v>
          </cell>
          <cell r="I20320">
            <v>15</v>
          </cell>
          <cell r="J20320">
            <v>11</v>
          </cell>
          <cell r="K20320">
            <v>6</v>
          </cell>
          <cell r="L20320">
            <v>4</v>
          </cell>
        </row>
        <row r="20321">
          <cell r="E20321">
            <v>39679</v>
          </cell>
          <cell r="F20321">
            <v>7</v>
          </cell>
          <cell r="G20321">
            <v>11</v>
          </cell>
          <cell r="H20321">
            <v>7</v>
          </cell>
          <cell r="I20321">
            <v>0</v>
          </cell>
          <cell r="J20321">
            <v>24</v>
          </cell>
          <cell r="K20321">
            <v>22</v>
          </cell>
          <cell r="L20321">
            <v>19</v>
          </cell>
        </row>
        <row r="20322">
          <cell r="E20322">
            <v>39680</v>
          </cell>
          <cell r="F20322">
            <v>6</v>
          </cell>
          <cell r="G20322">
            <v>13</v>
          </cell>
          <cell r="H20322">
            <v>9</v>
          </cell>
          <cell r="I20322">
            <v>6</v>
          </cell>
          <cell r="J20322">
            <v>11</v>
          </cell>
          <cell r="K20322">
            <v>0</v>
          </cell>
          <cell r="L20322">
            <v>4</v>
          </cell>
        </row>
        <row r="20323">
          <cell r="E20323">
            <v>39681</v>
          </cell>
          <cell r="F20323">
            <v>9</v>
          </cell>
          <cell r="G20323">
            <v>20</v>
          </cell>
          <cell r="H20323">
            <v>19</v>
          </cell>
          <cell r="I20323">
            <v>9</v>
          </cell>
          <cell r="J20323">
            <v>11</v>
          </cell>
          <cell r="K20323">
            <v>0</v>
          </cell>
          <cell r="L20323">
            <v>9</v>
          </cell>
        </row>
        <row r="20324">
          <cell r="E20324">
            <v>39682</v>
          </cell>
          <cell r="F20324">
            <v>20</v>
          </cell>
          <cell r="G20324">
            <v>20</v>
          </cell>
          <cell r="H20324">
            <v>13</v>
          </cell>
          <cell r="I20324">
            <v>24</v>
          </cell>
          <cell r="J20324">
            <v>17</v>
          </cell>
          <cell r="K20324">
            <v>15</v>
          </cell>
          <cell r="L20324">
            <v>11</v>
          </cell>
        </row>
        <row r="20325">
          <cell r="E20325">
            <v>39683</v>
          </cell>
          <cell r="F20325">
            <v>6</v>
          </cell>
          <cell r="G20325">
            <v>7</v>
          </cell>
          <cell r="H20325">
            <v>6</v>
          </cell>
          <cell r="I20325">
            <v>0</v>
          </cell>
          <cell r="J20325">
            <v>0</v>
          </cell>
          <cell r="K20325">
            <v>0</v>
          </cell>
          <cell r="L20325">
            <v>7</v>
          </cell>
        </row>
        <row r="20326">
          <cell r="E20326">
            <v>39684</v>
          </cell>
          <cell r="F20326">
            <v>9</v>
          </cell>
          <cell r="G20326">
            <v>6</v>
          </cell>
          <cell r="H20326">
            <v>6</v>
          </cell>
          <cell r="I20326">
            <v>4</v>
          </cell>
          <cell r="J20326">
            <v>0</v>
          </cell>
          <cell r="K20326">
            <v>0</v>
          </cell>
          <cell r="L20326">
            <v>0</v>
          </cell>
        </row>
        <row r="20327">
          <cell r="E20327">
            <v>39685</v>
          </cell>
          <cell r="F20327">
            <v>13</v>
          </cell>
          <cell r="G20327">
            <v>11</v>
          </cell>
          <cell r="H20327">
            <v>11</v>
          </cell>
          <cell r="I20327">
            <v>7</v>
          </cell>
          <cell r="J20327">
            <v>4</v>
          </cell>
          <cell r="K20327">
            <v>6</v>
          </cell>
          <cell r="L20327">
            <v>6</v>
          </cell>
        </row>
        <row r="20328">
          <cell r="E20328">
            <v>39686</v>
          </cell>
          <cell r="F20328">
            <v>24</v>
          </cell>
          <cell r="G20328">
            <v>13</v>
          </cell>
          <cell r="H20328">
            <v>15</v>
          </cell>
          <cell r="I20328">
            <v>19</v>
          </cell>
          <cell r="J20328">
            <v>26</v>
          </cell>
          <cell r="K20328">
            <v>15</v>
          </cell>
          <cell r="L20328">
            <v>20</v>
          </cell>
        </row>
        <row r="20329">
          <cell r="E20329">
            <v>39687</v>
          </cell>
          <cell r="F20329">
            <v>7</v>
          </cell>
          <cell r="G20329">
            <v>9</v>
          </cell>
          <cell r="H20329">
            <v>4</v>
          </cell>
          <cell r="I20329">
            <v>6</v>
          </cell>
          <cell r="J20329">
            <v>7</v>
          </cell>
          <cell r="K20329">
            <v>11</v>
          </cell>
          <cell r="L20329">
            <v>11</v>
          </cell>
        </row>
        <row r="20330">
          <cell r="E20330">
            <v>39688</v>
          </cell>
          <cell r="F20330">
            <v>15</v>
          </cell>
          <cell r="G20330">
            <v>17</v>
          </cell>
          <cell r="H20330">
            <v>4</v>
          </cell>
          <cell r="I20330">
            <v>9</v>
          </cell>
          <cell r="J20330">
            <v>13</v>
          </cell>
          <cell r="K20330">
            <v>7</v>
          </cell>
          <cell r="L20330">
            <v>13</v>
          </cell>
        </row>
        <row r="20331">
          <cell r="E20331">
            <v>39689</v>
          </cell>
          <cell r="F20331">
            <v>0</v>
          </cell>
          <cell r="G20331">
            <v>7</v>
          </cell>
          <cell r="H20331">
            <v>9</v>
          </cell>
          <cell r="I20331">
            <v>4</v>
          </cell>
          <cell r="J20331">
            <v>0</v>
          </cell>
          <cell r="K20331">
            <v>11</v>
          </cell>
          <cell r="L20331">
            <v>13</v>
          </cell>
        </row>
        <row r="20332">
          <cell r="E20332">
            <v>39690</v>
          </cell>
          <cell r="F20332">
            <v>19</v>
          </cell>
          <cell r="G20332">
            <v>26</v>
          </cell>
          <cell r="H20332">
            <v>15</v>
          </cell>
          <cell r="I20332">
            <v>19</v>
          </cell>
          <cell r="J20332">
            <v>15</v>
          </cell>
          <cell r="K20332">
            <v>9</v>
          </cell>
          <cell r="L20332">
            <v>13</v>
          </cell>
        </row>
        <row r="20333">
          <cell r="E20333">
            <v>39691</v>
          </cell>
          <cell r="F20333">
            <v>17</v>
          </cell>
          <cell r="G20333">
            <v>19</v>
          </cell>
          <cell r="H20333">
            <v>19</v>
          </cell>
          <cell r="I20333">
            <v>15</v>
          </cell>
          <cell r="J20333">
            <v>11</v>
          </cell>
          <cell r="K20333">
            <v>17</v>
          </cell>
          <cell r="L20333">
            <v>11</v>
          </cell>
        </row>
        <row r="20334">
          <cell r="E20334">
            <v>39692</v>
          </cell>
          <cell r="F20334">
            <v>6</v>
          </cell>
          <cell r="G20334">
            <v>6</v>
          </cell>
          <cell r="H20334">
            <v>9</v>
          </cell>
          <cell r="I20334">
            <v>7</v>
          </cell>
          <cell r="J20334">
            <v>7</v>
          </cell>
          <cell r="K20334">
            <v>7</v>
          </cell>
          <cell r="L20334">
            <v>4</v>
          </cell>
        </row>
        <row r="20335">
          <cell r="E20335">
            <v>39693</v>
          </cell>
          <cell r="F20335">
            <v>9</v>
          </cell>
          <cell r="G20335">
            <v>11</v>
          </cell>
          <cell r="H20335">
            <v>9</v>
          </cell>
          <cell r="I20335">
            <v>6</v>
          </cell>
          <cell r="J20335">
            <v>6</v>
          </cell>
          <cell r="K20335">
            <v>4</v>
          </cell>
          <cell r="L20335">
            <v>7</v>
          </cell>
        </row>
        <row r="20336">
          <cell r="E20336">
            <v>39694</v>
          </cell>
          <cell r="F20336">
            <v>7</v>
          </cell>
          <cell r="G20336">
            <v>6</v>
          </cell>
          <cell r="H20336">
            <v>0</v>
          </cell>
          <cell r="I20336">
            <v>0</v>
          </cell>
          <cell r="J20336">
            <v>4</v>
          </cell>
          <cell r="K20336">
            <v>0</v>
          </cell>
          <cell r="L20336">
            <v>15</v>
          </cell>
        </row>
        <row r="20337">
          <cell r="E20337">
            <v>39695</v>
          </cell>
          <cell r="F20337">
            <v>0</v>
          </cell>
          <cell r="G20337">
            <v>4</v>
          </cell>
          <cell r="H20337">
            <v>0</v>
          </cell>
          <cell r="I20337">
            <v>4</v>
          </cell>
          <cell r="J20337">
            <v>4</v>
          </cell>
          <cell r="K20337">
            <v>6</v>
          </cell>
          <cell r="L20337">
            <v>0</v>
          </cell>
        </row>
        <row r="20338">
          <cell r="E20338">
            <v>39696</v>
          </cell>
          <cell r="F20338">
            <v>0</v>
          </cell>
          <cell r="G20338">
            <v>0</v>
          </cell>
          <cell r="H20338">
            <v>7</v>
          </cell>
          <cell r="I20338">
            <v>6</v>
          </cell>
          <cell r="J20338">
            <v>9</v>
          </cell>
          <cell r="K20338">
            <v>6</v>
          </cell>
          <cell r="L20338">
            <v>15</v>
          </cell>
        </row>
        <row r="20339">
          <cell r="E20339">
            <v>39697</v>
          </cell>
          <cell r="F20339">
            <v>15</v>
          </cell>
          <cell r="G20339">
            <v>15</v>
          </cell>
          <cell r="H20339">
            <v>7</v>
          </cell>
          <cell r="I20339">
            <v>13</v>
          </cell>
          <cell r="J20339">
            <v>9</v>
          </cell>
          <cell r="K20339">
            <v>7</v>
          </cell>
          <cell r="L20339">
            <v>9</v>
          </cell>
        </row>
        <row r="20340">
          <cell r="E20340">
            <v>39698</v>
          </cell>
          <cell r="F20340">
            <v>7</v>
          </cell>
          <cell r="G20340">
            <v>7</v>
          </cell>
          <cell r="H20340">
            <v>7</v>
          </cell>
          <cell r="I20340">
            <v>6</v>
          </cell>
          <cell r="J20340">
            <v>9</v>
          </cell>
          <cell r="K20340">
            <v>4</v>
          </cell>
          <cell r="L20340">
            <v>4</v>
          </cell>
        </row>
        <row r="20341">
          <cell r="E20341">
            <v>39699</v>
          </cell>
          <cell r="F20341">
            <v>9</v>
          </cell>
          <cell r="G20341">
            <v>7</v>
          </cell>
          <cell r="H20341">
            <v>6</v>
          </cell>
          <cell r="I20341">
            <v>7</v>
          </cell>
          <cell r="J20341">
            <v>7</v>
          </cell>
          <cell r="K20341">
            <v>7</v>
          </cell>
          <cell r="L20341">
            <v>9</v>
          </cell>
        </row>
        <row r="20342">
          <cell r="E20342">
            <v>39700</v>
          </cell>
          <cell r="F20342">
            <v>6</v>
          </cell>
          <cell r="G20342">
            <v>7</v>
          </cell>
          <cell r="H20342">
            <v>6</v>
          </cell>
          <cell r="I20342">
            <v>6</v>
          </cell>
          <cell r="J20342">
            <v>9</v>
          </cell>
          <cell r="K20342">
            <v>13</v>
          </cell>
          <cell r="L20342">
            <v>22</v>
          </cell>
        </row>
        <row r="20343">
          <cell r="E20343">
            <v>39701</v>
          </cell>
          <cell r="F20343">
            <v>19</v>
          </cell>
          <cell r="G20343">
            <v>19</v>
          </cell>
          <cell r="H20343">
            <v>15</v>
          </cell>
          <cell r="I20343">
            <v>17</v>
          </cell>
          <cell r="J20343">
            <v>17</v>
          </cell>
          <cell r="K20343">
            <v>9</v>
          </cell>
          <cell r="L20343">
            <v>7</v>
          </cell>
        </row>
        <row r="20344">
          <cell r="E20344">
            <v>39702</v>
          </cell>
          <cell r="F20344">
            <v>11</v>
          </cell>
          <cell r="G20344">
            <v>15</v>
          </cell>
          <cell r="H20344">
            <v>9</v>
          </cell>
          <cell r="I20344">
            <v>11</v>
          </cell>
          <cell r="J20344">
            <v>9</v>
          </cell>
          <cell r="K20344">
            <v>6</v>
          </cell>
          <cell r="L20344">
            <v>7</v>
          </cell>
        </row>
        <row r="20345">
          <cell r="E20345">
            <v>39703</v>
          </cell>
          <cell r="F20345">
            <v>11</v>
          </cell>
          <cell r="G20345">
            <v>13</v>
          </cell>
          <cell r="H20345">
            <v>9</v>
          </cell>
          <cell r="I20345">
            <v>15</v>
          </cell>
          <cell r="J20345">
            <v>13</v>
          </cell>
          <cell r="K20345">
            <v>15</v>
          </cell>
          <cell r="L20345">
            <v>17</v>
          </cell>
        </row>
        <row r="20346">
          <cell r="E20346">
            <v>39704</v>
          </cell>
          <cell r="F20346">
            <v>26</v>
          </cell>
          <cell r="G20346">
            <v>20</v>
          </cell>
          <cell r="H20346">
            <v>20</v>
          </cell>
          <cell r="I20346">
            <v>17</v>
          </cell>
          <cell r="J20346">
            <v>15</v>
          </cell>
          <cell r="K20346">
            <v>6</v>
          </cell>
          <cell r="L20346">
            <v>0</v>
          </cell>
        </row>
        <row r="20347">
          <cell r="E20347">
            <v>39705</v>
          </cell>
          <cell r="F20347">
            <v>6</v>
          </cell>
          <cell r="G20347">
            <v>9</v>
          </cell>
          <cell r="H20347">
            <v>11</v>
          </cell>
          <cell r="I20347">
            <v>6</v>
          </cell>
          <cell r="J20347">
            <v>4</v>
          </cell>
          <cell r="K20347">
            <v>0</v>
          </cell>
          <cell r="L20347">
            <v>0</v>
          </cell>
        </row>
        <row r="20348">
          <cell r="E20348">
            <v>39706</v>
          </cell>
          <cell r="F20348">
            <v>7</v>
          </cell>
          <cell r="G20348">
            <v>4</v>
          </cell>
          <cell r="H20348">
            <v>4</v>
          </cell>
          <cell r="I20348">
            <v>9</v>
          </cell>
          <cell r="J20348">
            <v>11</v>
          </cell>
          <cell r="K20348">
            <v>7</v>
          </cell>
          <cell r="L20348">
            <v>6</v>
          </cell>
        </row>
        <row r="20349">
          <cell r="E20349">
            <v>39707</v>
          </cell>
          <cell r="F20349">
            <v>6</v>
          </cell>
          <cell r="G20349">
            <v>6</v>
          </cell>
          <cell r="H20349">
            <v>7</v>
          </cell>
          <cell r="I20349">
            <v>4</v>
          </cell>
          <cell r="J20349">
            <v>11</v>
          </cell>
          <cell r="K20349">
            <v>13</v>
          </cell>
          <cell r="L20349">
            <v>0</v>
          </cell>
        </row>
        <row r="20350">
          <cell r="E20350">
            <v>39708</v>
          </cell>
          <cell r="F20350">
            <v>4</v>
          </cell>
          <cell r="G20350">
            <v>0</v>
          </cell>
          <cell r="H20350">
            <v>6</v>
          </cell>
          <cell r="I20350">
            <v>0</v>
          </cell>
          <cell r="J20350">
            <v>4</v>
          </cell>
          <cell r="K20350">
            <v>6</v>
          </cell>
          <cell r="L20350">
            <v>4</v>
          </cell>
        </row>
        <row r="20351">
          <cell r="E20351">
            <v>39709</v>
          </cell>
          <cell r="F20351">
            <v>4</v>
          </cell>
          <cell r="G20351">
            <v>7</v>
          </cell>
          <cell r="H20351">
            <v>7</v>
          </cell>
          <cell r="I20351">
            <v>4</v>
          </cell>
          <cell r="J20351">
            <v>0</v>
          </cell>
          <cell r="K20351">
            <v>6</v>
          </cell>
          <cell r="L20351">
            <v>9</v>
          </cell>
        </row>
        <row r="20352">
          <cell r="E20352">
            <v>39710</v>
          </cell>
          <cell r="F20352">
            <v>11</v>
          </cell>
          <cell r="G20352">
            <v>13</v>
          </cell>
          <cell r="H20352">
            <v>9</v>
          </cell>
          <cell r="I20352">
            <v>7</v>
          </cell>
          <cell r="J20352">
            <v>9</v>
          </cell>
          <cell r="K20352">
            <v>9</v>
          </cell>
          <cell r="L20352">
            <v>7</v>
          </cell>
        </row>
        <row r="20353">
          <cell r="E20353">
            <v>39711</v>
          </cell>
          <cell r="F20353">
            <v>9</v>
          </cell>
          <cell r="G20353">
            <v>9</v>
          </cell>
          <cell r="H20353">
            <v>11</v>
          </cell>
          <cell r="I20353">
            <v>11</v>
          </cell>
          <cell r="J20353">
            <v>4</v>
          </cell>
          <cell r="K20353">
            <v>6</v>
          </cell>
          <cell r="L20353">
            <v>7</v>
          </cell>
        </row>
        <row r="20354">
          <cell r="E20354">
            <v>39712</v>
          </cell>
          <cell r="F20354">
            <v>0</v>
          </cell>
          <cell r="G20354">
            <v>4</v>
          </cell>
          <cell r="H20354">
            <v>7</v>
          </cell>
          <cell r="I20354">
            <v>11</v>
          </cell>
          <cell r="J20354">
            <v>7</v>
          </cell>
          <cell r="K20354">
            <v>0</v>
          </cell>
          <cell r="L20354">
            <v>0</v>
          </cell>
        </row>
        <row r="20355">
          <cell r="E20355">
            <v>39713</v>
          </cell>
          <cell r="F20355">
            <v>22</v>
          </cell>
          <cell r="G20355">
            <v>28</v>
          </cell>
          <cell r="H20355">
            <v>19</v>
          </cell>
          <cell r="I20355">
            <v>30</v>
          </cell>
          <cell r="J20355">
            <v>22</v>
          </cell>
          <cell r="K20355">
            <v>22</v>
          </cell>
          <cell r="L20355">
            <v>20</v>
          </cell>
        </row>
        <row r="20356">
          <cell r="E20356">
            <v>39714</v>
          </cell>
          <cell r="F20356">
            <v>4</v>
          </cell>
          <cell r="G20356">
            <v>11</v>
          </cell>
          <cell r="H20356">
            <v>17</v>
          </cell>
          <cell r="I20356">
            <v>9</v>
          </cell>
          <cell r="J20356">
            <v>7</v>
          </cell>
          <cell r="K20356">
            <v>13</v>
          </cell>
          <cell r="L20356">
            <v>7</v>
          </cell>
        </row>
        <row r="20357">
          <cell r="E20357">
            <v>39715</v>
          </cell>
          <cell r="F20357">
            <v>11</v>
          </cell>
          <cell r="G20357">
            <v>0</v>
          </cell>
          <cell r="H20357">
            <v>7</v>
          </cell>
          <cell r="I20357">
            <v>7</v>
          </cell>
          <cell r="J20357">
            <v>7</v>
          </cell>
          <cell r="K20357">
            <v>0</v>
          </cell>
          <cell r="L20357">
            <v>0</v>
          </cell>
        </row>
        <row r="20358">
          <cell r="E20358">
            <v>39716</v>
          </cell>
          <cell r="F20358">
            <v>6</v>
          </cell>
          <cell r="G20358">
            <v>7</v>
          </cell>
          <cell r="H20358">
            <v>4</v>
          </cell>
          <cell r="I20358">
            <v>15</v>
          </cell>
          <cell r="J20358">
            <v>11</v>
          </cell>
          <cell r="K20358">
            <v>0</v>
          </cell>
          <cell r="L20358">
            <v>0</v>
          </cell>
        </row>
        <row r="20359">
          <cell r="E20359">
            <v>39717</v>
          </cell>
          <cell r="F20359">
            <v>7</v>
          </cell>
          <cell r="G20359">
            <v>7</v>
          </cell>
          <cell r="H20359">
            <v>9</v>
          </cell>
          <cell r="I20359">
            <v>7</v>
          </cell>
          <cell r="J20359">
            <v>0</v>
          </cell>
          <cell r="K20359">
            <v>6</v>
          </cell>
          <cell r="L20359">
            <v>4</v>
          </cell>
        </row>
        <row r="20360">
          <cell r="E20360">
            <v>39718</v>
          </cell>
          <cell r="F20360">
            <v>13</v>
          </cell>
          <cell r="G20360">
            <v>7</v>
          </cell>
          <cell r="H20360">
            <v>7</v>
          </cell>
          <cell r="I20360">
            <v>7</v>
          </cell>
          <cell r="J20360">
            <v>7</v>
          </cell>
          <cell r="K20360">
            <v>6</v>
          </cell>
          <cell r="L20360">
            <v>11</v>
          </cell>
        </row>
        <row r="20361">
          <cell r="E20361">
            <v>39719</v>
          </cell>
          <cell r="F20361">
            <v>11</v>
          </cell>
          <cell r="G20361">
            <v>11</v>
          </cell>
          <cell r="H20361">
            <v>6</v>
          </cell>
          <cell r="I20361">
            <v>9</v>
          </cell>
          <cell r="J20361">
            <v>6</v>
          </cell>
          <cell r="K20361">
            <v>0</v>
          </cell>
          <cell r="L20361">
            <v>0</v>
          </cell>
        </row>
        <row r="20362">
          <cell r="E20362">
            <v>39720</v>
          </cell>
          <cell r="F20362">
            <v>7</v>
          </cell>
          <cell r="G20362">
            <v>4</v>
          </cell>
          <cell r="H20362">
            <v>7</v>
          </cell>
          <cell r="I20362">
            <v>11</v>
          </cell>
          <cell r="J20362">
            <v>7</v>
          </cell>
          <cell r="K20362">
            <v>7</v>
          </cell>
          <cell r="L20362">
            <v>6</v>
          </cell>
        </row>
        <row r="20363">
          <cell r="E20363">
            <v>39721</v>
          </cell>
          <cell r="F20363">
            <v>4</v>
          </cell>
          <cell r="G20363">
            <v>4</v>
          </cell>
          <cell r="H20363">
            <v>4</v>
          </cell>
          <cell r="I20363">
            <v>4</v>
          </cell>
          <cell r="J20363">
            <v>7</v>
          </cell>
          <cell r="K20363">
            <v>4</v>
          </cell>
          <cell r="L20363">
            <v>0</v>
          </cell>
        </row>
        <row r="20364">
          <cell r="E20364">
            <v>39722</v>
          </cell>
          <cell r="F20364">
            <v>9</v>
          </cell>
          <cell r="G20364">
            <v>9</v>
          </cell>
          <cell r="H20364">
            <v>4</v>
          </cell>
          <cell r="I20364">
            <v>9</v>
          </cell>
          <cell r="J20364">
            <v>6</v>
          </cell>
          <cell r="K20364">
            <v>0</v>
          </cell>
          <cell r="L20364">
            <v>4</v>
          </cell>
        </row>
        <row r="20365">
          <cell r="E20365">
            <v>39723</v>
          </cell>
          <cell r="F20365">
            <v>4</v>
          </cell>
          <cell r="G20365">
            <v>6</v>
          </cell>
          <cell r="H20365">
            <v>4</v>
          </cell>
          <cell r="I20365">
            <v>6</v>
          </cell>
          <cell r="J20365">
            <v>0</v>
          </cell>
          <cell r="K20365">
            <v>0</v>
          </cell>
          <cell r="L20365">
            <v>0</v>
          </cell>
        </row>
        <row r="20366">
          <cell r="E20366">
            <v>39724</v>
          </cell>
          <cell r="F20366">
            <v>9</v>
          </cell>
          <cell r="G20366">
            <v>11</v>
          </cell>
          <cell r="H20366">
            <v>13</v>
          </cell>
          <cell r="I20366">
            <v>4</v>
          </cell>
          <cell r="J20366">
            <v>4</v>
          </cell>
          <cell r="K20366">
            <v>7</v>
          </cell>
          <cell r="L20366">
            <v>6</v>
          </cell>
        </row>
        <row r="20367">
          <cell r="E20367">
            <v>39725</v>
          </cell>
          <cell r="F20367">
            <v>4</v>
          </cell>
          <cell r="G20367">
            <v>7</v>
          </cell>
          <cell r="H20367">
            <v>6</v>
          </cell>
          <cell r="I20367">
            <v>4</v>
          </cell>
          <cell r="J20367">
            <v>6</v>
          </cell>
          <cell r="K20367">
            <v>0</v>
          </cell>
          <cell r="L20367">
            <v>13</v>
          </cell>
        </row>
        <row r="20368">
          <cell r="E20368">
            <v>39726</v>
          </cell>
          <cell r="F20368">
            <v>11</v>
          </cell>
          <cell r="G20368">
            <v>11</v>
          </cell>
          <cell r="H20368">
            <v>11</v>
          </cell>
          <cell r="I20368">
            <v>9</v>
          </cell>
          <cell r="J20368">
            <v>7</v>
          </cell>
          <cell r="K20368">
            <v>9</v>
          </cell>
          <cell r="L20368">
            <v>6</v>
          </cell>
        </row>
        <row r="20369">
          <cell r="E20369">
            <v>39727</v>
          </cell>
          <cell r="F20369">
            <v>13</v>
          </cell>
          <cell r="G20369">
            <v>6</v>
          </cell>
          <cell r="H20369">
            <v>6</v>
          </cell>
          <cell r="I20369">
            <v>0</v>
          </cell>
          <cell r="J20369">
            <v>6</v>
          </cell>
          <cell r="K20369">
            <v>6</v>
          </cell>
          <cell r="L20369">
            <v>0</v>
          </cell>
        </row>
        <row r="20370">
          <cell r="E20370">
            <v>39728</v>
          </cell>
          <cell r="F20370">
            <v>7</v>
          </cell>
          <cell r="G20370">
            <v>11</v>
          </cell>
          <cell r="H20370">
            <v>4</v>
          </cell>
          <cell r="I20370">
            <v>6</v>
          </cell>
          <cell r="J20370">
            <v>15</v>
          </cell>
          <cell r="K20370">
            <v>15</v>
          </cell>
          <cell r="L20370">
            <v>15</v>
          </cell>
        </row>
        <row r="20371">
          <cell r="E20371">
            <v>39729</v>
          </cell>
          <cell r="F20371">
            <v>32</v>
          </cell>
          <cell r="G20371">
            <v>26</v>
          </cell>
          <cell r="H20371">
            <v>32</v>
          </cell>
          <cell r="I20371">
            <v>24</v>
          </cell>
          <cell r="J20371">
            <v>26</v>
          </cell>
          <cell r="K20371">
            <v>20</v>
          </cell>
          <cell r="L20371">
            <v>24</v>
          </cell>
        </row>
        <row r="20372">
          <cell r="E20372">
            <v>39730</v>
          </cell>
          <cell r="F20372">
            <v>11</v>
          </cell>
          <cell r="G20372">
            <v>15</v>
          </cell>
          <cell r="H20372">
            <v>15</v>
          </cell>
          <cell r="I20372">
            <v>15</v>
          </cell>
          <cell r="J20372">
            <v>13</v>
          </cell>
          <cell r="K20372">
            <v>11</v>
          </cell>
          <cell r="L20372">
            <v>11</v>
          </cell>
        </row>
        <row r="20373">
          <cell r="E20373">
            <v>39731</v>
          </cell>
          <cell r="F20373">
            <v>7</v>
          </cell>
          <cell r="G20373">
            <v>13</v>
          </cell>
          <cell r="H20373">
            <v>15</v>
          </cell>
          <cell r="I20373">
            <v>15</v>
          </cell>
          <cell r="J20373">
            <v>11</v>
          </cell>
          <cell r="K20373">
            <v>15</v>
          </cell>
          <cell r="L20373">
            <v>15</v>
          </cell>
        </row>
        <row r="20374">
          <cell r="E20374">
            <v>39732</v>
          </cell>
          <cell r="F20374">
            <v>7</v>
          </cell>
          <cell r="G20374">
            <v>0</v>
          </cell>
          <cell r="H20374">
            <v>6</v>
          </cell>
          <cell r="I20374">
            <v>0</v>
          </cell>
          <cell r="J20374">
            <v>4</v>
          </cell>
          <cell r="K20374">
            <v>0</v>
          </cell>
          <cell r="L20374">
            <v>4</v>
          </cell>
        </row>
        <row r="20375">
          <cell r="E20375">
            <v>39733</v>
          </cell>
          <cell r="F20375">
            <v>13</v>
          </cell>
          <cell r="G20375">
            <v>11</v>
          </cell>
          <cell r="H20375">
            <v>9</v>
          </cell>
          <cell r="I20375">
            <v>4</v>
          </cell>
          <cell r="J20375">
            <v>4</v>
          </cell>
          <cell r="K20375">
            <v>4</v>
          </cell>
          <cell r="L20375">
            <v>6</v>
          </cell>
        </row>
        <row r="20376">
          <cell r="E20376">
            <v>39734</v>
          </cell>
          <cell r="F20376">
            <v>0</v>
          </cell>
          <cell r="G20376">
            <v>9</v>
          </cell>
          <cell r="H20376">
            <v>0</v>
          </cell>
          <cell r="I20376">
            <v>0</v>
          </cell>
          <cell r="J20376">
            <v>0</v>
          </cell>
          <cell r="K20376">
            <v>0</v>
          </cell>
          <cell r="L20376">
            <v>4</v>
          </cell>
        </row>
        <row r="20377">
          <cell r="E20377">
            <v>39735</v>
          </cell>
          <cell r="F20377">
            <v>9</v>
          </cell>
          <cell r="G20377">
            <v>17</v>
          </cell>
          <cell r="H20377">
            <v>6</v>
          </cell>
          <cell r="I20377">
            <v>22</v>
          </cell>
          <cell r="J20377">
            <v>33</v>
          </cell>
          <cell r="K20377">
            <v>32</v>
          </cell>
          <cell r="L20377">
            <v>30</v>
          </cell>
        </row>
        <row r="20378">
          <cell r="E20378">
            <v>39736</v>
          </cell>
          <cell r="F20378">
            <v>4</v>
          </cell>
          <cell r="G20378">
            <v>4</v>
          </cell>
          <cell r="H20378">
            <v>9</v>
          </cell>
          <cell r="I20378">
            <v>6</v>
          </cell>
          <cell r="J20378">
            <v>7</v>
          </cell>
          <cell r="K20378">
            <v>7</v>
          </cell>
          <cell r="L20378">
            <v>6</v>
          </cell>
        </row>
        <row r="20379">
          <cell r="E20379">
            <v>39737</v>
          </cell>
          <cell r="F20379">
            <v>6</v>
          </cell>
          <cell r="G20379">
            <v>4</v>
          </cell>
          <cell r="H20379">
            <v>9</v>
          </cell>
          <cell r="I20379">
            <v>15</v>
          </cell>
          <cell r="J20379">
            <v>13</v>
          </cell>
          <cell r="K20379">
            <v>15</v>
          </cell>
          <cell r="L20379">
            <v>9</v>
          </cell>
        </row>
        <row r="20380">
          <cell r="E20380">
            <v>39738</v>
          </cell>
          <cell r="F20380">
            <v>4</v>
          </cell>
          <cell r="G20380">
            <v>7</v>
          </cell>
          <cell r="H20380">
            <v>6</v>
          </cell>
          <cell r="I20380">
            <v>11</v>
          </cell>
          <cell r="J20380">
            <v>9</v>
          </cell>
          <cell r="K20380">
            <v>28</v>
          </cell>
          <cell r="L20380">
            <v>13</v>
          </cell>
        </row>
        <row r="20381">
          <cell r="E20381">
            <v>39739</v>
          </cell>
          <cell r="F20381">
            <v>7</v>
          </cell>
          <cell r="G20381">
            <v>17</v>
          </cell>
          <cell r="H20381">
            <v>15</v>
          </cell>
          <cell r="I20381">
            <v>19</v>
          </cell>
          <cell r="J20381">
            <v>15</v>
          </cell>
          <cell r="K20381">
            <v>19</v>
          </cell>
          <cell r="L20381">
            <v>17</v>
          </cell>
        </row>
        <row r="20382">
          <cell r="E20382">
            <v>39740</v>
          </cell>
          <cell r="F20382">
            <v>11</v>
          </cell>
          <cell r="G20382">
            <v>6</v>
          </cell>
          <cell r="H20382">
            <v>9</v>
          </cell>
          <cell r="I20382">
            <v>4</v>
          </cell>
          <cell r="J20382">
            <v>9</v>
          </cell>
          <cell r="K20382">
            <v>6</v>
          </cell>
          <cell r="L20382">
            <v>4</v>
          </cell>
        </row>
        <row r="20383">
          <cell r="E20383">
            <v>39741</v>
          </cell>
          <cell r="F20383">
            <v>17</v>
          </cell>
          <cell r="G20383">
            <v>17</v>
          </cell>
          <cell r="H20383">
            <v>17</v>
          </cell>
          <cell r="I20383">
            <v>19</v>
          </cell>
          <cell r="J20383">
            <v>19</v>
          </cell>
          <cell r="K20383">
            <v>9</v>
          </cell>
          <cell r="L20383">
            <v>6</v>
          </cell>
        </row>
        <row r="20384">
          <cell r="E20384">
            <v>39742</v>
          </cell>
          <cell r="F20384">
            <v>20</v>
          </cell>
          <cell r="G20384">
            <v>15</v>
          </cell>
          <cell r="H20384">
            <v>22</v>
          </cell>
          <cell r="I20384">
            <v>15</v>
          </cell>
          <cell r="J20384">
            <v>13</v>
          </cell>
          <cell r="K20384">
            <v>11</v>
          </cell>
          <cell r="L20384">
            <v>17</v>
          </cell>
        </row>
        <row r="20385">
          <cell r="E20385">
            <v>39743</v>
          </cell>
          <cell r="F20385">
            <v>11</v>
          </cell>
          <cell r="G20385">
            <v>13</v>
          </cell>
          <cell r="H20385">
            <v>4</v>
          </cell>
          <cell r="I20385">
            <v>13</v>
          </cell>
          <cell r="J20385">
            <v>13</v>
          </cell>
          <cell r="K20385">
            <v>6</v>
          </cell>
          <cell r="L20385">
            <v>6</v>
          </cell>
        </row>
        <row r="20386">
          <cell r="E20386">
            <v>39744</v>
          </cell>
          <cell r="F20386">
            <v>6</v>
          </cell>
          <cell r="G20386">
            <v>9</v>
          </cell>
          <cell r="H20386">
            <v>13</v>
          </cell>
          <cell r="I20386">
            <v>19</v>
          </cell>
          <cell r="J20386">
            <v>6</v>
          </cell>
          <cell r="K20386">
            <v>19</v>
          </cell>
          <cell r="L20386">
            <v>15</v>
          </cell>
        </row>
        <row r="20387">
          <cell r="E20387">
            <v>39745</v>
          </cell>
          <cell r="F20387">
            <v>6</v>
          </cell>
          <cell r="G20387">
            <v>13</v>
          </cell>
          <cell r="H20387">
            <v>15</v>
          </cell>
          <cell r="I20387">
            <v>17</v>
          </cell>
          <cell r="J20387">
            <v>11</v>
          </cell>
          <cell r="K20387">
            <v>0</v>
          </cell>
          <cell r="L20387">
            <v>0</v>
          </cell>
        </row>
        <row r="20388">
          <cell r="E20388">
            <v>39746</v>
          </cell>
          <cell r="F20388">
            <v>13</v>
          </cell>
          <cell r="G20388">
            <v>9</v>
          </cell>
          <cell r="H20388">
            <v>20</v>
          </cell>
          <cell r="I20388">
            <v>22</v>
          </cell>
          <cell r="J20388">
            <v>24</v>
          </cell>
          <cell r="K20388">
            <v>26</v>
          </cell>
          <cell r="L20388">
            <v>15</v>
          </cell>
        </row>
        <row r="20389">
          <cell r="E20389">
            <v>39747</v>
          </cell>
          <cell r="F20389">
            <v>17</v>
          </cell>
          <cell r="G20389">
            <v>26</v>
          </cell>
          <cell r="H20389">
            <v>26</v>
          </cell>
          <cell r="I20389">
            <v>19</v>
          </cell>
          <cell r="J20389">
            <v>13</v>
          </cell>
          <cell r="K20389">
            <v>13</v>
          </cell>
          <cell r="L20389">
            <v>6</v>
          </cell>
        </row>
        <row r="20390">
          <cell r="E20390">
            <v>39748</v>
          </cell>
          <cell r="F20390">
            <v>11</v>
          </cell>
          <cell r="G20390">
            <v>13</v>
          </cell>
          <cell r="H20390">
            <v>4</v>
          </cell>
          <cell r="I20390">
            <v>11</v>
          </cell>
          <cell r="J20390">
            <v>9</v>
          </cell>
          <cell r="K20390">
            <v>6</v>
          </cell>
          <cell r="L20390">
            <v>0</v>
          </cell>
        </row>
        <row r="20391">
          <cell r="E20391">
            <v>39749</v>
          </cell>
          <cell r="F20391">
            <v>9</v>
          </cell>
          <cell r="G20391">
            <v>9</v>
          </cell>
          <cell r="H20391">
            <v>0</v>
          </cell>
          <cell r="I20391">
            <v>6</v>
          </cell>
          <cell r="J20391">
            <v>6</v>
          </cell>
          <cell r="K20391">
            <v>0</v>
          </cell>
          <cell r="L20391">
            <v>6</v>
          </cell>
        </row>
        <row r="20392">
          <cell r="E20392">
            <v>39750</v>
          </cell>
          <cell r="F20392">
            <v>13</v>
          </cell>
          <cell r="G20392">
            <v>22</v>
          </cell>
          <cell r="H20392">
            <v>9</v>
          </cell>
          <cell r="I20392">
            <v>4</v>
          </cell>
          <cell r="J20392">
            <v>7</v>
          </cell>
          <cell r="K20392">
            <v>6</v>
          </cell>
          <cell r="L20392">
            <v>7</v>
          </cell>
        </row>
        <row r="20393">
          <cell r="E20393">
            <v>39751</v>
          </cell>
          <cell r="F20393">
            <v>28</v>
          </cell>
          <cell r="G20393">
            <v>24</v>
          </cell>
          <cell r="H20393">
            <v>15</v>
          </cell>
          <cell r="I20393">
            <v>4</v>
          </cell>
          <cell r="J20393">
            <v>6</v>
          </cell>
          <cell r="K20393">
            <v>7</v>
          </cell>
          <cell r="L20393">
            <v>0</v>
          </cell>
        </row>
        <row r="20394">
          <cell r="E20394">
            <v>39752</v>
          </cell>
          <cell r="F20394">
            <v>9</v>
          </cell>
          <cell r="G20394">
            <v>11</v>
          </cell>
          <cell r="H20394">
            <v>11</v>
          </cell>
          <cell r="I20394">
            <v>13</v>
          </cell>
          <cell r="J20394">
            <v>13</v>
          </cell>
          <cell r="K20394">
            <v>9</v>
          </cell>
          <cell r="L20394">
            <v>15</v>
          </cell>
        </row>
        <row r="20395">
          <cell r="E20395">
            <v>39753</v>
          </cell>
          <cell r="F20395">
            <v>15</v>
          </cell>
          <cell r="G20395">
            <v>7</v>
          </cell>
          <cell r="H20395">
            <v>0</v>
          </cell>
          <cell r="I20395">
            <v>15</v>
          </cell>
          <cell r="J20395">
            <v>13</v>
          </cell>
          <cell r="K20395">
            <v>11</v>
          </cell>
          <cell r="L20395">
            <v>22</v>
          </cell>
        </row>
        <row r="20396">
          <cell r="E20396">
            <v>39754</v>
          </cell>
          <cell r="F20396">
            <v>0</v>
          </cell>
          <cell r="G20396">
            <v>7</v>
          </cell>
          <cell r="H20396">
            <v>7</v>
          </cell>
          <cell r="I20396">
            <v>7</v>
          </cell>
          <cell r="J20396">
            <v>9</v>
          </cell>
          <cell r="K20396">
            <v>13</v>
          </cell>
          <cell r="L20396">
            <v>11</v>
          </cell>
        </row>
        <row r="20397">
          <cell r="E20397">
            <v>39755</v>
          </cell>
          <cell r="F20397">
            <v>9</v>
          </cell>
          <cell r="G20397">
            <v>19</v>
          </cell>
          <cell r="H20397">
            <v>30</v>
          </cell>
          <cell r="I20397">
            <v>37</v>
          </cell>
          <cell r="J20397">
            <v>39</v>
          </cell>
          <cell r="K20397">
            <v>41</v>
          </cell>
          <cell r="L20397">
            <v>35</v>
          </cell>
        </row>
        <row r="20398">
          <cell r="E20398">
            <v>39756</v>
          </cell>
          <cell r="F20398">
            <v>0</v>
          </cell>
          <cell r="G20398">
            <v>0</v>
          </cell>
          <cell r="H20398">
            <v>0</v>
          </cell>
          <cell r="I20398">
            <v>9</v>
          </cell>
          <cell r="J20398">
            <v>0</v>
          </cell>
          <cell r="K20398">
            <v>9</v>
          </cell>
          <cell r="L20398">
            <v>0</v>
          </cell>
        </row>
        <row r="20399">
          <cell r="E20399">
            <v>39757</v>
          </cell>
          <cell r="F20399">
            <v>7</v>
          </cell>
          <cell r="G20399">
            <v>9</v>
          </cell>
          <cell r="H20399">
            <v>9</v>
          </cell>
          <cell r="I20399">
            <v>7</v>
          </cell>
          <cell r="J20399">
            <v>4</v>
          </cell>
          <cell r="K20399">
            <v>6</v>
          </cell>
          <cell r="L20399">
            <v>6</v>
          </cell>
        </row>
        <row r="20400">
          <cell r="E20400">
            <v>39758</v>
          </cell>
          <cell r="F20400">
            <v>15</v>
          </cell>
          <cell r="G20400">
            <v>9</v>
          </cell>
          <cell r="H20400">
            <v>4</v>
          </cell>
          <cell r="I20400">
            <v>4</v>
          </cell>
          <cell r="J20400">
            <v>7</v>
          </cell>
          <cell r="K20400">
            <v>11</v>
          </cell>
          <cell r="L20400">
            <v>11</v>
          </cell>
        </row>
        <row r="20401">
          <cell r="E20401">
            <v>39759</v>
          </cell>
          <cell r="F20401">
            <v>9</v>
          </cell>
          <cell r="G20401">
            <v>26</v>
          </cell>
          <cell r="H20401">
            <v>28</v>
          </cell>
          <cell r="I20401">
            <v>20</v>
          </cell>
          <cell r="J20401">
            <v>17</v>
          </cell>
          <cell r="K20401">
            <v>11</v>
          </cell>
          <cell r="L20401">
            <v>11</v>
          </cell>
        </row>
        <row r="20402">
          <cell r="E20402">
            <v>39760</v>
          </cell>
          <cell r="F20402">
            <v>0</v>
          </cell>
          <cell r="G20402">
            <v>4</v>
          </cell>
          <cell r="H20402">
            <v>4</v>
          </cell>
          <cell r="I20402">
            <v>6</v>
          </cell>
          <cell r="J20402">
            <v>6</v>
          </cell>
          <cell r="K20402">
            <v>4</v>
          </cell>
          <cell r="L20402">
            <v>0</v>
          </cell>
        </row>
        <row r="20403">
          <cell r="E20403">
            <v>39761</v>
          </cell>
          <cell r="F20403">
            <v>0</v>
          </cell>
          <cell r="G20403">
            <v>6</v>
          </cell>
          <cell r="H20403">
            <v>4</v>
          </cell>
          <cell r="I20403">
            <v>6</v>
          </cell>
          <cell r="J20403">
            <v>7</v>
          </cell>
          <cell r="K20403">
            <v>11</v>
          </cell>
          <cell r="L20403">
            <v>11</v>
          </cell>
        </row>
        <row r="20404">
          <cell r="E20404">
            <v>39762</v>
          </cell>
          <cell r="F20404">
            <v>0</v>
          </cell>
          <cell r="G20404">
            <v>4</v>
          </cell>
          <cell r="H20404">
            <v>4</v>
          </cell>
          <cell r="I20404">
            <v>17</v>
          </cell>
          <cell r="J20404">
            <v>15</v>
          </cell>
          <cell r="K20404">
            <v>11</v>
          </cell>
          <cell r="L20404">
            <v>15</v>
          </cell>
        </row>
        <row r="20405">
          <cell r="E20405">
            <v>39763</v>
          </cell>
          <cell r="F20405">
            <v>19</v>
          </cell>
          <cell r="G20405">
            <v>17</v>
          </cell>
          <cell r="H20405">
            <v>15</v>
          </cell>
          <cell r="I20405">
            <v>9</v>
          </cell>
          <cell r="J20405">
            <v>6</v>
          </cell>
          <cell r="K20405">
            <v>0</v>
          </cell>
          <cell r="L20405">
            <v>13</v>
          </cell>
        </row>
        <row r="20406">
          <cell r="E20406">
            <v>39764</v>
          </cell>
          <cell r="F20406">
            <v>17</v>
          </cell>
          <cell r="G20406">
            <v>13</v>
          </cell>
          <cell r="H20406">
            <v>15</v>
          </cell>
          <cell r="I20406">
            <v>11</v>
          </cell>
          <cell r="J20406">
            <v>7</v>
          </cell>
          <cell r="K20406">
            <v>6</v>
          </cell>
          <cell r="L20406">
            <v>9</v>
          </cell>
        </row>
        <row r="20407">
          <cell r="E20407">
            <v>39765</v>
          </cell>
          <cell r="F20407">
            <v>19</v>
          </cell>
          <cell r="G20407">
            <v>9</v>
          </cell>
          <cell r="H20407">
            <v>19</v>
          </cell>
          <cell r="I20407">
            <v>22</v>
          </cell>
          <cell r="J20407">
            <v>19</v>
          </cell>
          <cell r="K20407">
            <v>6</v>
          </cell>
          <cell r="L20407">
            <v>7</v>
          </cell>
        </row>
        <row r="20408">
          <cell r="E20408">
            <v>39766</v>
          </cell>
          <cell r="F20408">
            <v>13</v>
          </cell>
          <cell r="G20408">
            <v>9</v>
          </cell>
          <cell r="H20408">
            <v>13</v>
          </cell>
          <cell r="I20408">
            <v>13</v>
          </cell>
          <cell r="J20408">
            <v>15</v>
          </cell>
          <cell r="K20408">
            <v>11</v>
          </cell>
          <cell r="L20408">
            <v>9</v>
          </cell>
        </row>
        <row r="20409">
          <cell r="E20409">
            <v>39767</v>
          </cell>
          <cell r="F20409">
            <v>11</v>
          </cell>
          <cell r="G20409">
            <v>17</v>
          </cell>
          <cell r="H20409">
            <v>7</v>
          </cell>
          <cell r="I20409">
            <v>28</v>
          </cell>
          <cell r="J20409">
            <v>32</v>
          </cell>
          <cell r="K20409">
            <v>22</v>
          </cell>
          <cell r="L20409">
            <v>15</v>
          </cell>
        </row>
        <row r="20410">
          <cell r="E20410">
            <v>39768</v>
          </cell>
          <cell r="F20410">
            <v>15</v>
          </cell>
          <cell r="G20410">
            <v>9</v>
          </cell>
          <cell r="H20410">
            <v>9</v>
          </cell>
          <cell r="I20410">
            <v>6</v>
          </cell>
          <cell r="J20410">
            <v>0</v>
          </cell>
          <cell r="K20410">
            <v>0</v>
          </cell>
          <cell r="L20410">
            <v>0</v>
          </cell>
        </row>
        <row r="20411">
          <cell r="E20411">
            <v>39769</v>
          </cell>
          <cell r="F20411">
            <v>20</v>
          </cell>
          <cell r="G20411">
            <v>19</v>
          </cell>
          <cell r="H20411">
            <v>19</v>
          </cell>
          <cell r="I20411">
            <v>17</v>
          </cell>
          <cell r="J20411">
            <v>17</v>
          </cell>
          <cell r="K20411">
            <v>13</v>
          </cell>
          <cell r="L20411">
            <v>15</v>
          </cell>
        </row>
        <row r="20412">
          <cell r="E20412">
            <v>39770</v>
          </cell>
          <cell r="F20412">
            <v>4</v>
          </cell>
          <cell r="G20412">
            <v>0</v>
          </cell>
          <cell r="H20412">
            <v>7</v>
          </cell>
          <cell r="I20412">
            <v>6</v>
          </cell>
          <cell r="J20412">
            <v>9</v>
          </cell>
          <cell r="K20412">
            <v>13</v>
          </cell>
          <cell r="L20412">
            <v>6</v>
          </cell>
        </row>
        <row r="20413">
          <cell r="E20413">
            <v>39771</v>
          </cell>
          <cell r="F20413">
            <v>17</v>
          </cell>
          <cell r="G20413">
            <v>9</v>
          </cell>
          <cell r="H20413">
            <v>9</v>
          </cell>
          <cell r="I20413">
            <v>11</v>
          </cell>
          <cell r="J20413">
            <v>19</v>
          </cell>
          <cell r="K20413">
            <v>9</v>
          </cell>
          <cell r="L20413">
            <v>6</v>
          </cell>
        </row>
        <row r="20414">
          <cell r="E20414">
            <v>39772</v>
          </cell>
          <cell r="F20414">
            <v>19</v>
          </cell>
          <cell r="G20414">
            <v>19</v>
          </cell>
          <cell r="H20414">
            <v>22</v>
          </cell>
          <cell r="I20414">
            <v>20</v>
          </cell>
          <cell r="J20414">
            <v>22</v>
          </cell>
          <cell r="K20414">
            <v>24</v>
          </cell>
          <cell r="L20414">
            <v>26</v>
          </cell>
        </row>
        <row r="20415">
          <cell r="E20415">
            <v>39773</v>
          </cell>
          <cell r="F20415">
            <v>9</v>
          </cell>
          <cell r="G20415">
            <v>13</v>
          </cell>
          <cell r="H20415">
            <v>19</v>
          </cell>
          <cell r="I20415">
            <v>24</v>
          </cell>
          <cell r="J20415">
            <v>37</v>
          </cell>
          <cell r="K20415">
            <v>28</v>
          </cell>
          <cell r="L20415">
            <v>19</v>
          </cell>
        </row>
        <row r="20416">
          <cell r="E20416">
            <v>39774</v>
          </cell>
          <cell r="F20416">
            <v>9</v>
          </cell>
          <cell r="G20416">
            <v>0</v>
          </cell>
          <cell r="H20416">
            <v>11</v>
          </cell>
          <cell r="I20416">
            <v>17</v>
          </cell>
          <cell r="J20416">
            <v>6</v>
          </cell>
          <cell r="K20416">
            <v>11</v>
          </cell>
          <cell r="L20416">
            <v>32</v>
          </cell>
        </row>
        <row r="20417">
          <cell r="E20417">
            <v>39775</v>
          </cell>
          <cell r="F20417">
            <v>26</v>
          </cell>
          <cell r="G20417">
            <v>20</v>
          </cell>
          <cell r="H20417">
            <v>17</v>
          </cell>
          <cell r="I20417">
            <v>4</v>
          </cell>
          <cell r="J20417">
            <v>17</v>
          </cell>
          <cell r="K20417">
            <v>0</v>
          </cell>
          <cell r="L20417">
            <v>0</v>
          </cell>
        </row>
        <row r="20418">
          <cell r="E20418">
            <v>39776</v>
          </cell>
          <cell r="F20418">
            <v>7</v>
          </cell>
          <cell r="G20418">
            <v>11</v>
          </cell>
          <cell r="H20418">
            <v>11</v>
          </cell>
          <cell r="I20418">
            <v>15</v>
          </cell>
          <cell r="J20418">
            <v>7</v>
          </cell>
          <cell r="K20418">
            <v>32</v>
          </cell>
          <cell r="L20418">
            <v>22</v>
          </cell>
        </row>
        <row r="20419">
          <cell r="E20419">
            <v>39777</v>
          </cell>
          <cell r="F20419">
            <v>6</v>
          </cell>
          <cell r="G20419">
            <v>15</v>
          </cell>
          <cell r="H20419">
            <v>22</v>
          </cell>
          <cell r="I20419">
            <v>22</v>
          </cell>
          <cell r="J20419">
            <v>17</v>
          </cell>
          <cell r="K20419">
            <v>15</v>
          </cell>
          <cell r="L20419">
            <v>13</v>
          </cell>
        </row>
        <row r="20420">
          <cell r="E20420">
            <v>39778</v>
          </cell>
          <cell r="F20420">
            <v>28</v>
          </cell>
          <cell r="G20420">
            <v>19</v>
          </cell>
          <cell r="H20420">
            <v>19</v>
          </cell>
          <cell r="I20420">
            <v>15</v>
          </cell>
          <cell r="J20420">
            <v>13</v>
          </cell>
          <cell r="K20420">
            <v>7</v>
          </cell>
          <cell r="L20420">
            <v>6</v>
          </cell>
        </row>
        <row r="20421">
          <cell r="E20421">
            <v>39779</v>
          </cell>
          <cell r="F20421">
            <v>7</v>
          </cell>
          <cell r="G20421">
            <v>6</v>
          </cell>
          <cell r="H20421">
            <v>4</v>
          </cell>
          <cell r="I20421">
            <v>0</v>
          </cell>
          <cell r="J20421">
            <v>4</v>
          </cell>
          <cell r="K20421">
            <v>4</v>
          </cell>
          <cell r="L20421">
            <v>7</v>
          </cell>
        </row>
        <row r="20422">
          <cell r="E20422">
            <v>39780</v>
          </cell>
          <cell r="F20422">
            <v>20</v>
          </cell>
          <cell r="G20422">
            <v>22</v>
          </cell>
          <cell r="H20422">
            <v>17</v>
          </cell>
          <cell r="I20422">
            <v>15</v>
          </cell>
          <cell r="J20422">
            <v>19</v>
          </cell>
          <cell r="K20422">
            <v>15</v>
          </cell>
          <cell r="L20422">
            <v>11</v>
          </cell>
        </row>
        <row r="20423">
          <cell r="E20423">
            <v>39781</v>
          </cell>
          <cell r="F20423">
            <v>17</v>
          </cell>
          <cell r="G20423">
            <v>11</v>
          </cell>
          <cell r="H20423">
            <v>15</v>
          </cell>
          <cell r="I20423">
            <v>15</v>
          </cell>
          <cell r="J20423">
            <v>9</v>
          </cell>
          <cell r="K20423">
            <v>15</v>
          </cell>
          <cell r="L20423">
            <v>19</v>
          </cell>
        </row>
        <row r="20424">
          <cell r="E20424">
            <v>39782</v>
          </cell>
          <cell r="F20424">
            <v>7</v>
          </cell>
          <cell r="G20424">
            <v>11</v>
          </cell>
          <cell r="H20424">
            <v>4</v>
          </cell>
          <cell r="I20424">
            <v>0</v>
          </cell>
          <cell r="J20424">
            <v>6</v>
          </cell>
          <cell r="K20424">
            <v>7</v>
          </cell>
          <cell r="L20424">
            <v>6</v>
          </cell>
        </row>
        <row r="20425">
          <cell r="E20425">
            <v>39783</v>
          </cell>
          <cell r="F20425">
            <v>6</v>
          </cell>
          <cell r="G20425">
            <v>13</v>
          </cell>
          <cell r="H20425">
            <v>37</v>
          </cell>
          <cell r="I20425">
            <v>15</v>
          </cell>
          <cell r="J20425">
            <v>15</v>
          </cell>
          <cell r="K20425">
            <v>4</v>
          </cell>
          <cell r="L20425">
            <v>11</v>
          </cell>
        </row>
        <row r="20426">
          <cell r="E20426">
            <v>39784</v>
          </cell>
          <cell r="F20426">
            <v>33</v>
          </cell>
          <cell r="G20426">
            <v>24</v>
          </cell>
          <cell r="H20426">
            <v>22</v>
          </cell>
          <cell r="I20426">
            <v>26</v>
          </cell>
          <cell r="J20426">
            <v>22</v>
          </cell>
          <cell r="K20426">
            <v>19</v>
          </cell>
          <cell r="L20426">
            <v>17</v>
          </cell>
        </row>
        <row r="20427">
          <cell r="E20427">
            <v>39785</v>
          </cell>
          <cell r="F20427">
            <v>7</v>
          </cell>
          <cell r="G20427">
            <v>9</v>
          </cell>
          <cell r="H20427">
            <v>11</v>
          </cell>
          <cell r="I20427">
            <v>13</v>
          </cell>
          <cell r="J20427">
            <v>11</v>
          </cell>
          <cell r="K20427">
            <v>20</v>
          </cell>
          <cell r="L20427">
            <v>15</v>
          </cell>
        </row>
        <row r="20428">
          <cell r="E20428">
            <v>39786</v>
          </cell>
          <cell r="F20428">
            <v>7</v>
          </cell>
          <cell r="G20428">
            <v>0</v>
          </cell>
          <cell r="H20428">
            <v>4</v>
          </cell>
          <cell r="I20428">
            <v>0</v>
          </cell>
          <cell r="J20428">
            <v>11</v>
          </cell>
          <cell r="K20428">
            <v>13</v>
          </cell>
          <cell r="L20428">
            <v>11</v>
          </cell>
        </row>
        <row r="20429">
          <cell r="E20429">
            <v>39787</v>
          </cell>
          <cell r="F20429">
            <v>35</v>
          </cell>
          <cell r="G20429">
            <v>41</v>
          </cell>
          <cell r="H20429">
            <v>39</v>
          </cell>
          <cell r="I20429">
            <v>41</v>
          </cell>
          <cell r="J20429">
            <v>35</v>
          </cell>
          <cell r="K20429">
            <v>35</v>
          </cell>
          <cell r="L20429">
            <v>28</v>
          </cell>
        </row>
        <row r="20430">
          <cell r="E20430">
            <v>39788</v>
          </cell>
          <cell r="F20430">
            <v>11</v>
          </cell>
          <cell r="G20430">
            <v>13</v>
          </cell>
          <cell r="H20430">
            <v>13</v>
          </cell>
          <cell r="I20430">
            <v>13</v>
          </cell>
          <cell r="J20430">
            <v>11</v>
          </cell>
          <cell r="K20430">
            <v>19</v>
          </cell>
          <cell r="L20430">
            <v>17</v>
          </cell>
        </row>
        <row r="20431">
          <cell r="E20431">
            <v>39789</v>
          </cell>
          <cell r="F20431">
            <v>11</v>
          </cell>
          <cell r="G20431">
            <v>7</v>
          </cell>
          <cell r="H20431">
            <v>9</v>
          </cell>
          <cell r="I20431">
            <v>0</v>
          </cell>
          <cell r="J20431">
            <v>17</v>
          </cell>
          <cell r="K20431">
            <v>19</v>
          </cell>
          <cell r="L20431">
            <v>15</v>
          </cell>
        </row>
        <row r="20432">
          <cell r="E20432">
            <v>39790</v>
          </cell>
          <cell r="F20432">
            <v>7</v>
          </cell>
          <cell r="G20432">
            <v>9</v>
          </cell>
          <cell r="H20432">
            <v>6</v>
          </cell>
          <cell r="I20432">
            <v>6</v>
          </cell>
          <cell r="J20432">
            <v>0</v>
          </cell>
          <cell r="K20432">
            <v>0</v>
          </cell>
          <cell r="L20432">
            <v>0</v>
          </cell>
        </row>
        <row r="20433">
          <cell r="E20433">
            <v>39791</v>
          </cell>
          <cell r="F20433">
            <v>13</v>
          </cell>
          <cell r="G20433">
            <v>9</v>
          </cell>
          <cell r="H20433">
            <v>6</v>
          </cell>
          <cell r="I20433">
            <v>9</v>
          </cell>
          <cell r="J20433">
            <v>13</v>
          </cell>
          <cell r="K20433">
            <v>9</v>
          </cell>
          <cell r="L20433">
            <v>9</v>
          </cell>
        </row>
        <row r="20434">
          <cell r="E20434">
            <v>39792</v>
          </cell>
          <cell r="F20434">
            <v>6</v>
          </cell>
          <cell r="G20434">
            <v>0</v>
          </cell>
          <cell r="H20434">
            <v>17</v>
          </cell>
          <cell r="I20434">
            <v>26</v>
          </cell>
          <cell r="J20434">
            <v>24</v>
          </cell>
          <cell r="K20434">
            <v>26</v>
          </cell>
          <cell r="L20434">
            <v>22</v>
          </cell>
        </row>
        <row r="20435">
          <cell r="E20435">
            <v>39793</v>
          </cell>
          <cell r="F20435">
            <v>24</v>
          </cell>
          <cell r="G20435">
            <v>9</v>
          </cell>
          <cell r="H20435">
            <v>6</v>
          </cell>
          <cell r="I20435">
            <v>11</v>
          </cell>
          <cell r="J20435">
            <v>11</v>
          </cell>
          <cell r="K20435">
            <v>15</v>
          </cell>
          <cell r="L20435">
            <v>7</v>
          </cell>
        </row>
        <row r="20436">
          <cell r="E20436">
            <v>39794</v>
          </cell>
          <cell r="F20436">
            <v>39</v>
          </cell>
          <cell r="G20436">
            <v>35</v>
          </cell>
          <cell r="H20436">
            <v>39</v>
          </cell>
          <cell r="I20436">
            <v>35</v>
          </cell>
          <cell r="J20436">
            <v>22</v>
          </cell>
          <cell r="K20436">
            <v>7</v>
          </cell>
          <cell r="L20436">
            <v>7</v>
          </cell>
        </row>
        <row r="20437">
          <cell r="E20437">
            <v>39795</v>
          </cell>
          <cell r="F20437">
            <v>24</v>
          </cell>
          <cell r="G20437">
            <v>22</v>
          </cell>
          <cell r="H20437">
            <v>44</v>
          </cell>
          <cell r="I20437">
            <v>39</v>
          </cell>
          <cell r="J20437">
            <v>35</v>
          </cell>
          <cell r="K20437">
            <v>33</v>
          </cell>
          <cell r="L20437">
            <v>26</v>
          </cell>
        </row>
        <row r="20438">
          <cell r="E20438">
            <v>39796</v>
          </cell>
          <cell r="F20438">
            <v>17</v>
          </cell>
          <cell r="G20438">
            <v>13</v>
          </cell>
          <cell r="H20438">
            <v>17</v>
          </cell>
          <cell r="I20438">
            <v>15</v>
          </cell>
          <cell r="J20438">
            <v>11</v>
          </cell>
          <cell r="K20438">
            <v>11</v>
          </cell>
          <cell r="L20438">
            <v>9</v>
          </cell>
        </row>
        <row r="20439">
          <cell r="E20439">
            <v>39797</v>
          </cell>
          <cell r="F20439">
            <v>15</v>
          </cell>
          <cell r="G20439">
            <v>9</v>
          </cell>
          <cell r="H20439">
            <v>9</v>
          </cell>
          <cell r="I20439">
            <v>7</v>
          </cell>
          <cell r="J20439">
            <v>15</v>
          </cell>
          <cell r="K20439">
            <v>13</v>
          </cell>
          <cell r="L20439">
            <v>7</v>
          </cell>
        </row>
        <row r="20440">
          <cell r="E20440">
            <v>39798</v>
          </cell>
          <cell r="F20440">
            <v>6</v>
          </cell>
          <cell r="G20440">
            <v>17</v>
          </cell>
          <cell r="H20440">
            <v>13</v>
          </cell>
          <cell r="I20440">
            <v>7</v>
          </cell>
          <cell r="J20440">
            <v>15</v>
          </cell>
          <cell r="K20440">
            <v>19</v>
          </cell>
          <cell r="L20440">
            <v>24</v>
          </cell>
        </row>
        <row r="20441">
          <cell r="E20441">
            <v>39799</v>
          </cell>
          <cell r="F20441">
            <v>7</v>
          </cell>
          <cell r="G20441">
            <v>20</v>
          </cell>
          <cell r="H20441">
            <v>19</v>
          </cell>
          <cell r="I20441">
            <v>22</v>
          </cell>
          <cell r="J20441">
            <v>39</v>
          </cell>
          <cell r="K20441">
            <v>37</v>
          </cell>
          <cell r="L20441">
            <v>35</v>
          </cell>
        </row>
        <row r="20442">
          <cell r="E20442">
            <v>39800</v>
          </cell>
          <cell r="F20442">
            <v>7</v>
          </cell>
          <cell r="G20442">
            <v>9</v>
          </cell>
          <cell r="H20442">
            <v>7</v>
          </cell>
          <cell r="I20442">
            <v>6</v>
          </cell>
          <cell r="J20442">
            <v>9</v>
          </cell>
          <cell r="K20442">
            <v>11</v>
          </cell>
          <cell r="L20442">
            <v>7</v>
          </cell>
        </row>
        <row r="20443">
          <cell r="E20443">
            <v>39801</v>
          </cell>
          <cell r="F20443">
            <v>19</v>
          </cell>
          <cell r="G20443">
            <v>15</v>
          </cell>
          <cell r="H20443">
            <v>20</v>
          </cell>
          <cell r="I20443">
            <v>17</v>
          </cell>
          <cell r="J20443">
            <v>15</v>
          </cell>
          <cell r="K20443">
            <v>22</v>
          </cell>
          <cell r="L20443">
            <v>22</v>
          </cell>
        </row>
        <row r="20444">
          <cell r="E20444">
            <v>39802</v>
          </cell>
          <cell r="F20444">
            <v>11</v>
          </cell>
          <cell r="G20444">
            <v>19</v>
          </cell>
          <cell r="H20444">
            <v>13</v>
          </cell>
          <cell r="I20444">
            <v>9</v>
          </cell>
          <cell r="J20444">
            <v>7</v>
          </cell>
          <cell r="K20444">
            <v>6</v>
          </cell>
          <cell r="L20444">
            <v>6</v>
          </cell>
        </row>
        <row r="20445">
          <cell r="E20445">
            <v>39803</v>
          </cell>
          <cell r="F20445">
            <v>4</v>
          </cell>
          <cell r="G20445">
            <v>0</v>
          </cell>
          <cell r="H20445">
            <v>4</v>
          </cell>
          <cell r="I20445">
            <v>4</v>
          </cell>
          <cell r="J20445">
            <v>11</v>
          </cell>
          <cell r="K20445">
            <v>7</v>
          </cell>
          <cell r="L20445">
            <v>7</v>
          </cell>
        </row>
        <row r="20446">
          <cell r="E20446">
            <v>39804</v>
          </cell>
          <cell r="F20446">
            <v>7</v>
          </cell>
          <cell r="G20446">
            <v>11</v>
          </cell>
          <cell r="H20446">
            <v>13</v>
          </cell>
          <cell r="I20446">
            <v>28</v>
          </cell>
          <cell r="J20446">
            <v>26</v>
          </cell>
          <cell r="K20446">
            <v>26</v>
          </cell>
          <cell r="L20446">
            <v>28</v>
          </cell>
        </row>
        <row r="20447">
          <cell r="E20447">
            <v>39805</v>
          </cell>
          <cell r="F20447">
            <v>0</v>
          </cell>
          <cell r="G20447">
            <v>4</v>
          </cell>
          <cell r="H20447">
            <v>9</v>
          </cell>
          <cell r="I20447">
            <v>7</v>
          </cell>
          <cell r="J20447">
            <v>11</v>
          </cell>
          <cell r="K20447">
            <v>11</v>
          </cell>
          <cell r="L20447">
            <v>9</v>
          </cell>
        </row>
        <row r="20448">
          <cell r="E20448">
            <v>39806</v>
          </cell>
          <cell r="F20448">
            <v>4</v>
          </cell>
          <cell r="G20448">
            <v>7</v>
          </cell>
          <cell r="H20448">
            <v>0</v>
          </cell>
          <cell r="I20448">
            <v>7</v>
          </cell>
          <cell r="J20448">
            <v>11</v>
          </cell>
          <cell r="K20448">
            <v>17</v>
          </cell>
          <cell r="L20448">
            <v>13</v>
          </cell>
        </row>
        <row r="20449">
          <cell r="E20449">
            <v>39807</v>
          </cell>
          <cell r="F20449">
            <v>4</v>
          </cell>
          <cell r="G20449">
            <v>6</v>
          </cell>
          <cell r="H20449">
            <v>20</v>
          </cell>
          <cell r="I20449">
            <v>4</v>
          </cell>
          <cell r="J20449">
            <v>19</v>
          </cell>
          <cell r="K20449">
            <v>13</v>
          </cell>
          <cell r="L20449">
            <v>9</v>
          </cell>
        </row>
        <row r="20450">
          <cell r="E20450">
            <v>39808</v>
          </cell>
          <cell r="F20450">
            <v>7</v>
          </cell>
          <cell r="G20450">
            <v>11</v>
          </cell>
          <cell r="H20450">
            <v>0</v>
          </cell>
          <cell r="I20450">
            <v>4</v>
          </cell>
          <cell r="J20450">
            <v>4</v>
          </cell>
          <cell r="K20450">
            <v>0</v>
          </cell>
          <cell r="L20450">
            <v>0</v>
          </cell>
        </row>
        <row r="20451">
          <cell r="E20451">
            <v>39809</v>
          </cell>
          <cell r="F20451">
            <v>33</v>
          </cell>
          <cell r="G20451">
            <v>9</v>
          </cell>
          <cell r="H20451">
            <v>30</v>
          </cell>
          <cell r="I20451">
            <v>41</v>
          </cell>
          <cell r="J20451">
            <v>44</v>
          </cell>
          <cell r="K20451">
            <v>26</v>
          </cell>
          <cell r="L20451">
            <v>15</v>
          </cell>
        </row>
        <row r="20452">
          <cell r="E20452">
            <v>39810</v>
          </cell>
          <cell r="F20452">
            <v>22</v>
          </cell>
          <cell r="G20452">
            <v>19</v>
          </cell>
          <cell r="H20452">
            <v>15</v>
          </cell>
          <cell r="I20452">
            <v>13</v>
          </cell>
          <cell r="J20452">
            <v>11</v>
          </cell>
          <cell r="K20452">
            <v>11</v>
          </cell>
          <cell r="L20452">
            <v>11</v>
          </cell>
        </row>
        <row r="20453">
          <cell r="E20453">
            <v>39811</v>
          </cell>
          <cell r="F20453">
            <v>17</v>
          </cell>
          <cell r="G20453">
            <v>9</v>
          </cell>
          <cell r="H20453">
            <v>17</v>
          </cell>
          <cell r="I20453">
            <v>15</v>
          </cell>
          <cell r="J20453">
            <v>13</v>
          </cell>
          <cell r="K20453">
            <v>13</v>
          </cell>
          <cell r="L20453">
            <v>11</v>
          </cell>
        </row>
        <row r="20454">
          <cell r="E20454">
            <v>39812</v>
          </cell>
          <cell r="F20454">
            <v>17</v>
          </cell>
          <cell r="G20454">
            <v>15</v>
          </cell>
          <cell r="H20454">
            <v>9</v>
          </cell>
          <cell r="I20454">
            <v>7</v>
          </cell>
          <cell r="J20454">
            <v>9</v>
          </cell>
          <cell r="K20454">
            <v>11</v>
          </cell>
          <cell r="L20454">
            <v>13</v>
          </cell>
        </row>
        <row r="20455">
          <cell r="E20455">
            <v>39813</v>
          </cell>
          <cell r="F20455">
            <v>6</v>
          </cell>
          <cell r="G20455">
            <v>11</v>
          </cell>
          <cell r="H20455">
            <v>11</v>
          </cell>
          <cell r="I20455">
            <v>19</v>
          </cell>
          <cell r="J20455">
            <v>13</v>
          </cell>
          <cell r="K20455">
            <v>20</v>
          </cell>
          <cell r="L20455">
            <v>15</v>
          </cell>
        </row>
        <row r="20456">
          <cell r="E20456">
            <v>39814</v>
          </cell>
          <cell r="F20456">
            <v>6</v>
          </cell>
          <cell r="G20456">
            <v>0</v>
          </cell>
          <cell r="H20456">
            <v>11</v>
          </cell>
          <cell r="I20456">
            <v>9</v>
          </cell>
          <cell r="J20456">
            <v>7</v>
          </cell>
          <cell r="K20456">
            <v>6</v>
          </cell>
          <cell r="L20456">
            <v>4</v>
          </cell>
        </row>
        <row r="20457">
          <cell r="E20457">
            <v>39815</v>
          </cell>
          <cell r="F20457">
            <v>33</v>
          </cell>
          <cell r="G20457">
            <v>39</v>
          </cell>
          <cell r="H20457">
            <v>41</v>
          </cell>
          <cell r="I20457">
            <v>41</v>
          </cell>
          <cell r="J20457">
            <v>37</v>
          </cell>
          <cell r="K20457">
            <v>32</v>
          </cell>
          <cell r="L20457">
            <v>26</v>
          </cell>
        </row>
        <row r="20458">
          <cell r="E20458">
            <v>39816</v>
          </cell>
          <cell r="F20458">
            <v>6</v>
          </cell>
          <cell r="G20458">
            <v>7</v>
          </cell>
          <cell r="H20458">
            <v>9</v>
          </cell>
          <cell r="I20458">
            <v>11</v>
          </cell>
          <cell r="J20458">
            <v>11</v>
          </cell>
          <cell r="K20458">
            <v>11</v>
          </cell>
          <cell r="L20458">
            <v>4</v>
          </cell>
        </row>
        <row r="20459">
          <cell r="E20459">
            <v>39817</v>
          </cell>
          <cell r="F20459">
            <v>35</v>
          </cell>
          <cell r="G20459">
            <v>32</v>
          </cell>
          <cell r="H20459">
            <v>32</v>
          </cell>
          <cell r="I20459">
            <v>32</v>
          </cell>
          <cell r="J20459">
            <v>35</v>
          </cell>
          <cell r="K20459">
            <v>33</v>
          </cell>
          <cell r="L20459">
            <v>32</v>
          </cell>
        </row>
        <row r="20460">
          <cell r="E20460">
            <v>39818</v>
          </cell>
          <cell r="F20460">
            <v>17</v>
          </cell>
          <cell r="G20460">
            <v>33</v>
          </cell>
          <cell r="H20460">
            <v>22</v>
          </cell>
          <cell r="I20460">
            <v>28</v>
          </cell>
          <cell r="J20460">
            <v>37</v>
          </cell>
          <cell r="K20460">
            <v>52</v>
          </cell>
          <cell r="L20460">
            <v>43</v>
          </cell>
        </row>
        <row r="20461">
          <cell r="E20461">
            <v>39819</v>
          </cell>
          <cell r="F20461">
            <v>24</v>
          </cell>
          <cell r="G20461">
            <v>28</v>
          </cell>
          <cell r="H20461">
            <v>28</v>
          </cell>
          <cell r="I20461">
            <v>24</v>
          </cell>
          <cell r="J20461">
            <v>17</v>
          </cell>
          <cell r="K20461">
            <v>17</v>
          </cell>
          <cell r="L20461">
            <v>15</v>
          </cell>
        </row>
        <row r="20462">
          <cell r="E20462">
            <v>39820</v>
          </cell>
          <cell r="F20462">
            <v>11</v>
          </cell>
          <cell r="G20462">
            <v>15</v>
          </cell>
          <cell r="H20462">
            <v>13</v>
          </cell>
          <cell r="I20462">
            <v>15</v>
          </cell>
          <cell r="J20462">
            <v>17</v>
          </cell>
          <cell r="K20462">
            <v>13</v>
          </cell>
          <cell r="L20462">
            <v>11</v>
          </cell>
        </row>
        <row r="20463">
          <cell r="E20463">
            <v>39821</v>
          </cell>
          <cell r="F20463">
            <v>7</v>
          </cell>
          <cell r="G20463">
            <v>6</v>
          </cell>
          <cell r="H20463">
            <v>4</v>
          </cell>
          <cell r="I20463">
            <v>6</v>
          </cell>
          <cell r="J20463">
            <v>9</v>
          </cell>
          <cell r="K20463">
            <v>6</v>
          </cell>
          <cell r="L20463">
            <v>4</v>
          </cell>
        </row>
        <row r="20464">
          <cell r="E20464">
            <v>39822</v>
          </cell>
          <cell r="F20464">
            <v>7</v>
          </cell>
          <cell r="G20464">
            <v>0</v>
          </cell>
          <cell r="H20464">
            <v>7</v>
          </cell>
          <cell r="I20464">
            <v>15</v>
          </cell>
          <cell r="J20464">
            <v>15</v>
          </cell>
          <cell r="K20464">
            <v>15</v>
          </cell>
          <cell r="L20464">
            <v>0</v>
          </cell>
        </row>
        <row r="20465">
          <cell r="E20465">
            <v>39823</v>
          </cell>
          <cell r="F20465">
            <v>20</v>
          </cell>
          <cell r="G20465">
            <v>41</v>
          </cell>
          <cell r="H20465">
            <v>44</v>
          </cell>
          <cell r="I20465">
            <v>54</v>
          </cell>
          <cell r="J20465">
            <v>43</v>
          </cell>
          <cell r="K20465">
            <v>28</v>
          </cell>
          <cell r="L20465">
            <v>7</v>
          </cell>
        </row>
        <row r="20466">
          <cell r="E20466">
            <v>39824</v>
          </cell>
          <cell r="F20466">
            <v>6</v>
          </cell>
          <cell r="G20466">
            <v>9</v>
          </cell>
          <cell r="H20466">
            <v>15</v>
          </cell>
          <cell r="I20466">
            <v>7</v>
          </cell>
          <cell r="J20466">
            <v>7</v>
          </cell>
          <cell r="K20466">
            <v>9</v>
          </cell>
          <cell r="L20466">
            <v>13</v>
          </cell>
        </row>
        <row r="20467">
          <cell r="E20467">
            <v>39825</v>
          </cell>
          <cell r="F20467">
            <v>4</v>
          </cell>
          <cell r="G20467">
            <v>11</v>
          </cell>
          <cell r="H20467">
            <v>7</v>
          </cell>
          <cell r="I20467">
            <v>11</v>
          </cell>
          <cell r="J20467">
            <v>9</v>
          </cell>
          <cell r="K20467">
            <v>11</v>
          </cell>
          <cell r="L20467">
            <v>9</v>
          </cell>
        </row>
        <row r="20468">
          <cell r="E20468">
            <v>39826</v>
          </cell>
          <cell r="F20468">
            <v>35</v>
          </cell>
          <cell r="G20468">
            <v>43</v>
          </cell>
          <cell r="H20468">
            <v>41</v>
          </cell>
          <cell r="I20468">
            <v>57</v>
          </cell>
          <cell r="J20468">
            <v>54</v>
          </cell>
          <cell r="K20468">
            <v>54</v>
          </cell>
          <cell r="L20468">
            <v>54</v>
          </cell>
        </row>
        <row r="20469">
          <cell r="E20469">
            <v>39827</v>
          </cell>
          <cell r="F20469">
            <v>7</v>
          </cell>
          <cell r="G20469">
            <v>9</v>
          </cell>
          <cell r="H20469">
            <v>13</v>
          </cell>
          <cell r="I20469">
            <v>9</v>
          </cell>
          <cell r="J20469">
            <v>11</v>
          </cell>
          <cell r="K20469">
            <v>15</v>
          </cell>
          <cell r="L20469">
            <v>13</v>
          </cell>
        </row>
        <row r="20470">
          <cell r="E20470">
            <v>39828</v>
          </cell>
          <cell r="F20470">
            <v>11</v>
          </cell>
          <cell r="G20470">
            <v>13</v>
          </cell>
          <cell r="H20470">
            <v>0</v>
          </cell>
          <cell r="I20470">
            <v>4</v>
          </cell>
          <cell r="J20470">
            <v>9</v>
          </cell>
          <cell r="K20470">
            <v>4</v>
          </cell>
          <cell r="L20470">
            <v>7</v>
          </cell>
        </row>
        <row r="20471">
          <cell r="E20471">
            <v>39829</v>
          </cell>
          <cell r="F20471">
            <v>0</v>
          </cell>
          <cell r="G20471">
            <v>0</v>
          </cell>
          <cell r="H20471">
            <v>4</v>
          </cell>
          <cell r="I20471">
            <v>7</v>
          </cell>
          <cell r="J20471">
            <v>6</v>
          </cell>
          <cell r="K20471">
            <v>28</v>
          </cell>
          <cell r="L20471">
            <v>17</v>
          </cell>
        </row>
        <row r="20472">
          <cell r="E20472">
            <v>39830</v>
          </cell>
          <cell r="F20472">
            <v>4</v>
          </cell>
          <cell r="G20472">
            <v>7</v>
          </cell>
          <cell r="H20472">
            <v>20</v>
          </cell>
          <cell r="I20472">
            <v>20</v>
          </cell>
          <cell r="J20472">
            <v>6</v>
          </cell>
          <cell r="K20472">
            <v>13</v>
          </cell>
          <cell r="L20472">
            <v>7</v>
          </cell>
        </row>
        <row r="20473">
          <cell r="E20473">
            <v>39831</v>
          </cell>
          <cell r="F20473">
            <v>19</v>
          </cell>
          <cell r="G20473">
            <v>11</v>
          </cell>
          <cell r="H20473">
            <v>9</v>
          </cell>
          <cell r="I20473">
            <v>4</v>
          </cell>
          <cell r="J20473">
            <v>13</v>
          </cell>
          <cell r="K20473">
            <v>7</v>
          </cell>
          <cell r="L20473">
            <v>11</v>
          </cell>
        </row>
        <row r="20474">
          <cell r="E20474">
            <v>39832</v>
          </cell>
          <cell r="F20474">
            <v>0</v>
          </cell>
          <cell r="G20474">
            <v>0</v>
          </cell>
          <cell r="H20474">
            <v>6</v>
          </cell>
          <cell r="I20474">
            <v>6</v>
          </cell>
          <cell r="J20474">
            <v>0</v>
          </cell>
          <cell r="K20474">
            <v>9</v>
          </cell>
          <cell r="L20474">
            <v>7</v>
          </cell>
        </row>
        <row r="20475">
          <cell r="E20475">
            <v>39833</v>
          </cell>
          <cell r="F20475">
            <v>6</v>
          </cell>
          <cell r="G20475">
            <v>4</v>
          </cell>
          <cell r="H20475">
            <v>0</v>
          </cell>
          <cell r="I20475">
            <v>0</v>
          </cell>
          <cell r="J20475">
            <v>4</v>
          </cell>
          <cell r="K20475">
            <v>0</v>
          </cell>
          <cell r="L20475">
            <v>7</v>
          </cell>
        </row>
        <row r="20476">
          <cell r="E20476">
            <v>39834</v>
          </cell>
          <cell r="F20476">
            <v>13</v>
          </cell>
          <cell r="G20476">
            <v>9</v>
          </cell>
          <cell r="H20476">
            <v>11</v>
          </cell>
          <cell r="I20476">
            <v>4</v>
          </cell>
          <cell r="J20476">
            <v>6</v>
          </cell>
          <cell r="K20476">
            <v>6</v>
          </cell>
          <cell r="L20476">
            <v>0</v>
          </cell>
        </row>
        <row r="20477">
          <cell r="E20477">
            <v>39835</v>
          </cell>
          <cell r="F20477">
            <v>0</v>
          </cell>
          <cell r="G20477">
            <v>0</v>
          </cell>
          <cell r="H20477">
            <v>44</v>
          </cell>
          <cell r="I20477">
            <v>46</v>
          </cell>
          <cell r="J20477">
            <v>41</v>
          </cell>
          <cell r="K20477">
            <v>52</v>
          </cell>
          <cell r="L20477">
            <v>43</v>
          </cell>
        </row>
        <row r="20478">
          <cell r="E20478">
            <v>39836</v>
          </cell>
          <cell r="F20478">
            <v>19</v>
          </cell>
          <cell r="G20478">
            <v>20</v>
          </cell>
          <cell r="H20478">
            <v>20</v>
          </cell>
          <cell r="I20478">
            <v>13</v>
          </cell>
          <cell r="J20478">
            <v>15</v>
          </cell>
          <cell r="K20478">
            <v>7</v>
          </cell>
          <cell r="L20478">
            <v>9</v>
          </cell>
        </row>
        <row r="20479">
          <cell r="E20479">
            <v>39837</v>
          </cell>
          <cell r="F20479">
            <v>0</v>
          </cell>
          <cell r="G20479">
            <v>4</v>
          </cell>
          <cell r="H20479">
            <v>0</v>
          </cell>
          <cell r="I20479">
            <v>4</v>
          </cell>
          <cell r="J20479">
            <v>0</v>
          </cell>
          <cell r="K20479">
            <v>6</v>
          </cell>
          <cell r="L20479">
            <v>7</v>
          </cell>
        </row>
        <row r="20480">
          <cell r="E20480">
            <v>39838</v>
          </cell>
          <cell r="F20480">
            <v>6</v>
          </cell>
          <cell r="G20480">
            <v>7</v>
          </cell>
          <cell r="H20480">
            <v>7</v>
          </cell>
          <cell r="I20480">
            <v>0</v>
          </cell>
          <cell r="J20480">
            <v>4</v>
          </cell>
          <cell r="K20480">
            <v>7</v>
          </cell>
          <cell r="L20480">
            <v>11</v>
          </cell>
        </row>
        <row r="20481">
          <cell r="E20481">
            <v>39839</v>
          </cell>
          <cell r="F20481">
            <v>7</v>
          </cell>
          <cell r="G20481">
            <v>0</v>
          </cell>
          <cell r="H20481">
            <v>4</v>
          </cell>
          <cell r="I20481">
            <v>6</v>
          </cell>
          <cell r="J20481">
            <v>0</v>
          </cell>
          <cell r="K20481">
            <v>4</v>
          </cell>
          <cell r="L20481">
            <v>0</v>
          </cell>
        </row>
        <row r="20482">
          <cell r="E20482">
            <v>39840</v>
          </cell>
          <cell r="F20482">
            <v>13</v>
          </cell>
          <cell r="G20482">
            <v>13</v>
          </cell>
          <cell r="H20482">
            <v>4</v>
          </cell>
          <cell r="I20482">
            <v>43</v>
          </cell>
          <cell r="J20482">
            <v>48</v>
          </cell>
          <cell r="K20482">
            <v>37</v>
          </cell>
          <cell r="L20482">
            <v>46</v>
          </cell>
        </row>
        <row r="20483">
          <cell r="E20483">
            <v>39841</v>
          </cell>
          <cell r="F20483">
            <v>32</v>
          </cell>
          <cell r="G20483">
            <v>37</v>
          </cell>
          <cell r="H20483">
            <v>33</v>
          </cell>
          <cell r="I20483">
            <v>35</v>
          </cell>
          <cell r="J20483">
            <v>37</v>
          </cell>
          <cell r="K20483">
            <v>35</v>
          </cell>
          <cell r="L20483">
            <v>46</v>
          </cell>
        </row>
        <row r="20484">
          <cell r="E20484">
            <v>39842</v>
          </cell>
          <cell r="F20484">
            <v>0</v>
          </cell>
          <cell r="G20484">
            <v>9</v>
          </cell>
          <cell r="H20484">
            <v>0</v>
          </cell>
          <cell r="I20484">
            <v>4</v>
          </cell>
          <cell r="J20484">
            <v>6</v>
          </cell>
          <cell r="K20484">
            <v>6</v>
          </cell>
          <cell r="L20484">
            <v>4</v>
          </cell>
        </row>
        <row r="20485">
          <cell r="E20485">
            <v>39843</v>
          </cell>
          <cell r="F20485">
            <v>41</v>
          </cell>
          <cell r="G20485">
            <v>39</v>
          </cell>
          <cell r="H20485">
            <v>33</v>
          </cell>
          <cell r="I20485">
            <v>44</v>
          </cell>
          <cell r="J20485">
            <v>43</v>
          </cell>
          <cell r="K20485">
            <v>39</v>
          </cell>
          <cell r="L20485">
            <v>28</v>
          </cell>
        </row>
        <row r="20486">
          <cell r="E20486">
            <v>39844</v>
          </cell>
          <cell r="F20486">
            <v>35</v>
          </cell>
          <cell r="G20486">
            <v>57</v>
          </cell>
          <cell r="H20486">
            <v>33</v>
          </cell>
          <cell r="I20486">
            <v>15</v>
          </cell>
          <cell r="J20486">
            <v>22</v>
          </cell>
          <cell r="K20486">
            <v>0</v>
          </cell>
          <cell r="L20486">
            <v>7</v>
          </cell>
        </row>
        <row r="20487">
          <cell r="E20487">
            <v>39845</v>
          </cell>
          <cell r="F20487">
            <v>22</v>
          </cell>
          <cell r="G20487">
            <v>19</v>
          </cell>
          <cell r="H20487">
            <v>13</v>
          </cell>
          <cell r="I20487">
            <v>9</v>
          </cell>
          <cell r="J20487">
            <v>0</v>
          </cell>
          <cell r="K20487">
            <v>4</v>
          </cell>
          <cell r="L20487">
            <v>0</v>
          </cell>
        </row>
        <row r="20488">
          <cell r="E20488">
            <v>39846</v>
          </cell>
          <cell r="F20488">
            <v>0</v>
          </cell>
          <cell r="G20488">
            <v>13</v>
          </cell>
          <cell r="H20488">
            <v>0</v>
          </cell>
          <cell r="I20488">
            <v>0</v>
          </cell>
          <cell r="J20488">
            <v>0</v>
          </cell>
          <cell r="K20488">
            <v>9</v>
          </cell>
          <cell r="L20488">
            <v>0</v>
          </cell>
        </row>
        <row r="20489">
          <cell r="E20489">
            <v>39847</v>
          </cell>
          <cell r="F20489">
            <v>11</v>
          </cell>
          <cell r="G20489">
            <v>6</v>
          </cell>
          <cell r="H20489">
            <v>4</v>
          </cell>
          <cell r="I20489">
            <v>0</v>
          </cell>
          <cell r="J20489">
            <v>7</v>
          </cell>
          <cell r="K20489">
            <v>7</v>
          </cell>
          <cell r="L20489">
            <v>9</v>
          </cell>
        </row>
        <row r="20490">
          <cell r="E20490">
            <v>39848</v>
          </cell>
          <cell r="F20490">
            <v>24</v>
          </cell>
          <cell r="G20490">
            <v>20</v>
          </cell>
          <cell r="H20490">
            <v>9</v>
          </cell>
          <cell r="I20490">
            <v>15</v>
          </cell>
          <cell r="J20490">
            <v>13</v>
          </cell>
          <cell r="K20490">
            <v>11</v>
          </cell>
          <cell r="L20490">
            <v>7</v>
          </cell>
        </row>
        <row r="20491">
          <cell r="E20491">
            <v>39849</v>
          </cell>
          <cell r="F20491">
            <v>6</v>
          </cell>
          <cell r="G20491">
            <v>0</v>
          </cell>
          <cell r="H20491">
            <v>4</v>
          </cell>
          <cell r="I20491">
            <v>4</v>
          </cell>
          <cell r="J20491">
            <v>9</v>
          </cell>
          <cell r="K20491">
            <v>4</v>
          </cell>
          <cell r="L20491">
            <v>6</v>
          </cell>
        </row>
        <row r="20492">
          <cell r="E20492">
            <v>39850</v>
          </cell>
          <cell r="F20492">
            <v>6</v>
          </cell>
          <cell r="G20492">
            <v>9</v>
          </cell>
          <cell r="H20492">
            <v>7</v>
          </cell>
          <cell r="I20492">
            <v>9</v>
          </cell>
          <cell r="J20492">
            <v>0</v>
          </cell>
          <cell r="K20492">
            <v>6</v>
          </cell>
          <cell r="L20492">
            <v>11</v>
          </cell>
        </row>
        <row r="20493">
          <cell r="E20493">
            <v>39851</v>
          </cell>
          <cell r="F20493">
            <v>9</v>
          </cell>
          <cell r="G20493">
            <v>11</v>
          </cell>
          <cell r="H20493">
            <v>13</v>
          </cell>
          <cell r="I20493">
            <v>17</v>
          </cell>
          <cell r="J20493">
            <v>11</v>
          </cell>
          <cell r="K20493">
            <v>9</v>
          </cell>
          <cell r="L20493">
            <v>13</v>
          </cell>
        </row>
        <row r="20494">
          <cell r="E20494">
            <v>39852</v>
          </cell>
          <cell r="F20494">
            <v>20</v>
          </cell>
          <cell r="G20494">
            <v>13</v>
          </cell>
          <cell r="H20494">
            <v>6</v>
          </cell>
          <cell r="I20494">
            <v>9</v>
          </cell>
          <cell r="J20494">
            <v>7</v>
          </cell>
          <cell r="K20494">
            <v>6</v>
          </cell>
          <cell r="L20494">
            <v>0</v>
          </cell>
        </row>
        <row r="20495">
          <cell r="E20495">
            <v>39853</v>
          </cell>
          <cell r="F20495">
            <v>7</v>
          </cell>
          <cell r="G20495">
            <v>6</v>
          </cell>
          <cell r="H20495">
            <v>11</v>
          </cell>
          <cell r="I20495">
            <v>11</v>
          </cell>
          <cell r="J20495">
            <v>17</v>
          </cell>
          <cell r="K20495">
            <v>7</v>
          </cell>
          <cell r="L20495">
            <v>17</v>
          </cell>
        </row>
        <row r="20496">
          <cell r="E20496">
            <v>39854</v>
          </cell>
          <cell r="F20496">
            <v>15</v>
          </cell>
          <cell r="G20496">
            <v>20</v>
          </cell>
          <cell r="H20496">
            <v>13</v>
          </cell>
          <cell r="I20496">
            <v>19</v>
          </cell>
          <cell r="J20496">
            <v>20</v>
          </cell>
          <cell r="K20496">
            <v>15</v>
          </cell>
          <cell r="L20496">
            <v>9</v>
          </cell>
        </row>
        <row r="20497">
          <cell r="E20497">
            <v>39855</v>
          </cell>
          <cell r="F20497">
            <v>0</v>
          </cell>
          <cell r="G20497">
            <v>6</v>
          </cell>
          <cell r="H20497">
            <v>0</v>
          </cell>
          <cell r="I20497">
            <v>0</v>
          </cell>
          <cell r="J20497">
            <v>6</v>
          </cell>
          <cell r="K20497">
            <v>6</v>
          </cell>
          <cell r="L20497">
            <v>0</v>
          </cell>
        </row>
        <row r="20498">
          <cell r="E20498">
            <v>39856</v>
          </cell>
          <cell r="F20498">
            <v>0</v>
          </cell>
          <cell r="G20498">
            <v>0</v>
          </cell>
          <cell r="H20498">
            <v>0</v>
          </cell>
          <cell r="I20498">
            <v>4</v>
          </cell>
          <cell r="J20498">
            <v>4</v>
          </cell>
          <cell r="K20498">
            <v>6</v>
          </cell>
          <cell r="L20498">
            <v>6</v>
          </cell>
        </row>
        <row r="20499">
          <cell r="E20499">
            <v>39857</v>
          </cell>
          <cell r="F20499">
            <v>6</v>
          </cell>
          <cell r="G20499">
            <v>7</v>
          </cell>
          <cell r="H20499">
            <v>7</v>
          </cell>
          <cell r="I20499">
            <v>6</v>
          </cell>
          <cell r="J20499">
            <v>6</v>
          </cell>
          <cell r="K20499">
            <v>6</v>
          </cell>
          <cell r="L20499">
            <v>6</v>
          </cell>
        </row>
        <row r="20500">
          <cell r="E20500">
            <v>39858</v>
          </cell>
          <cell r="F20500">
            <v>7</v>
          </cell>
          <cell r="G20500">
            <v>6</v>
          </cell>
          <cell r="H20500">
            <v>7</v>
          </cell>
          <cell r="I20500">
            <v>9</v>
          </cell>
          <cell r="J20500">
            <v>6</v>
          </cell>
          <cell r="K20500">
            <v>9</v>
          </cell>
          <cell r="L20500">
            <v>7</v>
          </cell>
        </row>
        <row r="20501">
          <cell r="E20501">
            <v>39859</v>
          </cell>
          <cell r="F20501">
            <v>7</v>
          </cell>
          <cell r="G20501">
            <v>7</v>
          </cell>
          <cell r="H20501">
            <v>7</v>
          </cell>
          <cell r="I20501">
            <v>0</v>
          </cell>
          <cell r="J20501">
            <v>0</v>
          </cell>
          <cell r="K20501">
            <v>4</v>
          </cell>
          <cell r="L20501">
            <v>6</v>
          </cell>
        </row>
        <row r="20502">
          <cell r="E20502">
            <v>39860</v>
          </cell>
          <cell r="F20502">
            <v>7</v>
          </cell>
          <cell r="G20502">
            <v>9</v>
          </cell>
          <cell r="H20502">
            <v>7</v>
          </cell>
          <cell r="I20502">
            <v>7</v>
          </cell>
          <cell r="J20502">
            <v>9</v>
          </cell>
          <cell r="K20502">
            <v>13</v>
          </cell>
          <cell r="L20502">
            <v>7</v>
          </cell>
        </row>
        <row r="20503">
          <cell r="E20503">
            <v>39861</v>
          </cell>
          <cell r="F20503">
            <v>9</v>
          </cell>
          <cell r="G20503">
            <v>4</v>
          </cell>
          <cell r="H20503">
            <v>0</v>
          </cell>
          <cell r="I20503">
            <v>0</v>
          </cell>
          <cell r="J20503">
            <v>4</v>
          </cell>
          <cell r="K20503">
            <v>6</v>
          </cell>
          <cell r="L20503">
            <v>0</v>
          </cell>
        </row>
        <row r="20504">
          <cell r="E20504">
            <v>39862</v>
          </cell>
          <cell r="F20504">
            <v>4</v>
          </cell>
          <cell r="G20504">
            <v>6</v>
          </cell>
          <cell r="H20504">
            <v>4</v>
          </cell>
          <cell r="I20504">
            <v>0</v>
          </cell>
          <cell r="J20504">
            <v>6</v>
          </cell>
          <cell r="K20504">
            <v>4</v>
          </cell>
          <cell r="L20504">
            <v>6</v>
          </cell>
        </row>
        <row r="20505">
          <cell r="E20505">
            <v>39863</v>
          </cell>
          <cell r="F20505">
            <v>0</v>
          </cell>
          <cell r="G20505">
            <v>0</v>
          </cell>
          <cell r="H20505">
            <v>0</v>
          </cell>
          <cell r="I20505">
            <v>0</v>
          </cell>
          <cell r="J20505">
            <v>0</v>
          </cell>
          <cell r="K20505">
            <v>0</v>
          </cell>
          <cell r="L20505">
            <v>11</v>
          </cell>
        </row>
        <row r="20506">
          <cell r="E20506">
            <v>39864</v>
          </cell>
          <cell r="F20506">
            <v>7</v>
          </cell>
          <cell r="G20506">
            <v>6</v>
          </cell>
          <cell r="H20506">
            <v>4</v>
          </cell>
          <cell r="I20506">
            <v>7</v>
          </cell>
          <cell r="J20506">
            <v>6</v>
          </cell>
          <cell r="K20506">
            <v>6</v>
          </cell>
          <cell r="L20506">
            <v>4</v>
          </cell>
        </row>
        <row r="20507">
          <cell r="E20507">
            <v>39865</v>
          </cell>
          <cell r="F20507">
            <v>9</v>
          </cell>
          <cell r="G20507">
            <v>6</v>
          </cell>
          <cell r="H20507">
            <v>0</v>
          </cell>
          <cell r="I20507">
            <v>0</v>
          </cell>
          <cell r="J20507">
            <v>4</v>
          </cell>
          <cell r="K20507">
            <v>6</v>
          </cell>
          <cell r="L20507">
            <v>6</v>
          </cell>
        </row>
        <row r="20508">
          <cell r="E20508">
            <v>39866</v>
          </cell>
          <cell r="F20508">
            <v>4</v>
          </cell>
          <cell r="G20508">
            <v>4</v>
          </cell>
          <cell r="H20508">
            <v>0</v>
          </cell>
          <cell r="I20508">
            <v>0</v>
          </cell>
          <cell r="J20508">
            <v>7</v>
          </cell>
          <cell r="K20508">
            <v>6</v>
          </cell>
          <cell r="L20508">
            <v>4</v>
          </cell>
        </row>
        <row r="20509">
          <cell r="E20509">
            <v>39867</v>
          </cell>
          <cell r="F20509">
            <v>26</v>
          </cell>
          <cell r="G20509">
            <v>32</v>
          </cell>
          <cell r="H20509">
            <v>32</v>
          </cell>
          <cell r="I20509">
            <v>33</v>
          </cell>
          <cell r="J20509">
            <v>28</v>
          </cell>
          <cell r="K20509">
            <v>28</v>
          </cell>
          <cell r="L20509">
            <v>24</v>
          </cell>
        </row>
        <row r="20510">
          <cell r="E20510">
            <v>39868</v>
          </cell>
          <cell r="F20510">
            <v>7</v>
          </cell>
          <cell r="G20510">
            <v>7</v>
          </cell>
          <cell r="H20510">
            <v>11</v>
          </cell>
          <cell r="I20510">
            <v>11</v>
          </cell>
          <cell r="J20510">
            <v>13</v>
          </cell>
          <cell r="K20510">
            <v>15</v>
          </cell>
          <cell r="L20510">
            <v>11</v>
          </cell>
        </row>
        <row r="20511">
          <cell r="E20511">
            <v>39869</v>
          </cell>
          <cell r="F20511">
            <v>15</v>
          </cell>
          <cell r="G20511">
            <v>19</v>
          </cell>
          <cell r="H20511">
            <v>20</v>
          </cell>
          <cell r="I20511">
            <v>20</v>
          </cell>
          <cell r="J20511">
            <v>19</v>
          </cell>
          <cell r="K20511">
            <v>17</v>
          </cell>
          <cell r="L20511">
            <v>17</v>
          </cell>
        </row>
        <row r="20512">
          <cell r="E20512">
            <v>39870</v>
          </cell>
          <cell r="F20512">
            <v>7</v>
          </cell>
          <cell r="G20512">
            <v>11</v>
          </cell>
          <cell r="H20512">
            <v>13</v>
          </cell>
          <cell r="I20512">
            <v>13</v>
          </cell>
          <cell r="J20512">
            <v>13</v>
          </cell>
          <cell r="K20512">
            <v>15</v>
          </cell>
          <cell r="L20512">
            <v>13</v>
          </cell>
        </row>
        <row r="20513">
          <cell r="E20513">
            <v>39871</v>
          </cell>
          <cell r="F20513">
            <v>9</v>
          </cell>
          <cell r="G20513">
            <v>15</v>
          </cell>
          <cell r="H20513">
            <v>13</v>
          </cell>
          <cell r="I20513">
            <v>9</v>
          </cell>
          <cell r="J20513">
            <v>4</v>
          </cell>
          <cell r="K20513">
            <v>6</v>
          </cell>
          <cell r="L20513">
            <v>7</v>
          </cell>
        </row>
        <row r="20514">
          <cell r="E20514">
            <v>39872</v>
          </cell>
          <cell r="F20514">
            <v>6</v>
          </cell>
          <cell r="G20514">
            <v>7</v>
          </cell>
          <cell r="H20514">
            <v>7</v>
          </cell>
          <cell r="I20514">
            <v>6</v>
          </cell>
          <cell r="J20514">
            <v>6</v>
          </cell>
          <cell r="K20514">
            <v>7</v>
          </cell>
          <cell r="L20514">
            <v>4</v>
          </cell>
        </row>
        <row r="20515">
          <cell r="E20515">
            <v>39873</v>
          </cell>
          <cell r="F20515">
            <v>11</v>
          </cell>
          <cell r="G20515">
            <v>11</v>
          </cell>
          <cell r="H20515">
            <v>20</v>
          </cell>
          <cell r="I20515">
            <v>20</v>
          </cell>
          <cell r="J20515">
            <v>17</v>
          </cell>
          <cell r="K20515">
            <v>11</v>
          </cell>
          <cell r="L20515">
            <v>6</v>
          </cell>
        </row>
        <row r="20516">
          <cell r="E20516">
            <v>39874</v>
          </cell>
          <cell r="F20516">
            <v>6</v>
          </cell>
          <cell r="G20516">
            <v>0</v>
          </cell>
          <cell r="H20516">
            <v>0</v>
          </cell>
          <cell r="I20516">
            <v>4</v>
          </cell>
          <cell r="J20516">
            <v>0</v>
          </cell>
          <cell r="K20516">
            <v>4</v>
          </cell>
          <cell r="L20516">
            <v>0</v>
          </cell>
        </row>
        <row r="20517">
          <cell r="E20517">
            <v>39875</v>
          </cell>
          <cell r="F20517">
            <v>11</v>
          </cell>
          <cell r="G20517">
            <v>4</v>
          </cell>
          <cell r="H20517">
            <v>9</v>
          </cell>
          <cell r="I20517">
            <v>17</v>
          </cell>
          <cell r="J20517">
            <v>11</v>
          </cell>
          <cell r="K20517">
            <v>26</v>
          </cell>
          <cell r="L20517">
            <v>19</v>
          </cell>
        </row>
        <row r="20518">
          <cell r="E20518">
            <v>39876</v>
          </cell>
          <cell r="F20518">
            <v>7</v>
          </cell>
          <cell r="G20518">
            <v>6</v>
          </cell>
          <cell r="H20518">
            <v>9</v>
          </cell>
          <cell r="I20518">
            <v>4</v>
          </cell>
          <cell r="J20518">
            <v>0</v>
          </cell>
          <cell r="K20518">
            <v>4</v>
          </cell>
          <cell r="L20518">
            <v>7</v>
          </cell>
        </row>
        <row r="20519">
          <cell r="E20519">
            <v>39877</v>
          </cell>
          <cell r="F20519">
            <v>9</v>
          </cell>
          <cell r="G20519">
            <v>50</v>
          </cell>
          <cell r="H20519">
            <v>56</v>
          </cell>
          <cell r="I20519">
            <v>57</v>
          </cell>
          <cell r="J20519">
            <v>54</v>
          </cell>
          <cell r="K20519">
            <v>48</v>
          </cell>
          <cell r="L20519">
            <v>63</v>
          </cell>
        </row>
        <row r="20520">
          <cell r="E20520">
            <v>39878</v>
          </cell>
          <cell r="F20520">
            <v>9</v>
          </cell>
          <cell r="G20520">
            <v>4</v>
          </cell>
          <cell r="H20520">
            <v>4</v>
          </cell>
          <cell r="I20520">
            <v>0</v>
          </cell>
          <cell r="J20520">
            <v>6</v>
          </cell>
          <cell r="K20520">
            <v>11</v>
          </cell>
          <cell r="L20520">
            <v>7</v>
          </cell>
        </row>
        <row r="20521">
          <cell r="E20521">
            <v>39879</v>
          </cell>
          <cell r="F20521">
            <v>11</v>
          </cell>
          <cell r="G20521">
            <v>13</v>
          </cell>
          <cell r="H20521">
            <v>7</v>
          </cell>
          <cell r="I20521">
            <v>19</v>
          </cell>
          <cell r="J20521">
            <v>7</v>
          </cell>
          <cell r="K20521">
            <v>37</v>
          </cell>
          <cell r="L20521">
            <v>28</v>
          </cell>
        </row>
        <row r="20522">
          <cell r="E20522">
            <v>39880</v>
          </cell>
          <cell r="F20522">
            <v>43</v>
          </cell>
          <cell r="G20522">
            <v>48</v>
          </cell>
          <cell r="H20522">
            <v>50</v>
          </cell>
          <cell r="I20522">
            <v>35</v>
          </cell>
          <cell r="J20522">
            <v>37</v>
          </cell>
          <cell r="K20522">
            <v>33</v>
          </cell>
          <cell r="L20522">
            <v>35</v>
          </cell>
        </row>
        <row r="20523">
          <cell r="E20523">
            <v>39881</v>
          </cell>
          <cell r="F20523">
            <v>11</v>
          </cell>
          <cell r="G20523">
            <v>11</v>
          </cell>
          <cell r="H20523">
            <v>11</v>
          </cell>
          <cell r="I20523">
            <v>15</v>
          </cell>
          <cell r="J20523">
            <v>9</v>
          </cell>
          <cell r="K20523">
            <v>6</v>
          </cell>
          <cell r="L20523">
            <v>4</v>
          </cell>
        </row>
        <row r="20524">
          <cell r="E20524">
            <v>39882</v>
          </cell>
          <cell r="F20524">
            <v>6</v>
          </cell>
          <cell r="G20524">
            <v>6</v>
          </cell>
          <cell r="H20524">
            <v>7</v>
          </cell>
          <cell r="I20524">
            <v>6</v>
          </cell>
          <cell r="J20524">
            <v>0</v>
          </cell>
          <cell r="K20524">
            <v>4</v>
          </cell>
          <cell r="L20524">
            <v>4</v>
          </cell>
        </row>
        <row r="20525">
          <cell r="E20525">
            <v>39883</v>
          </cell>
          <cell r="F20525">
            <v>13</v>
          </cell>
          <cell r="G20525">
            <v>13</v>
          </cell>
          <cell r="H20525">
            <v>11</v>
          </cell>
          <cell r="I20525">
            <v>7</v>
          </cell>
          <cell r="J20525">
            <v>6</v>
          </cell>
          <cell r="K20525">
            <v>4</v>
          </cell>
          <cell r="L20525">
            <v>0</v>
          </cell>
        </row>
        <row r="20526">
          <cell r="E20526">
            <v>39884</v>
          </cell>
          <cell r="F20526">
            <v>7</v>
          </cell>
          <cell r="G20526">
            <v>6</v>
          </cell>
          <cell r="H20526">
            <v>7</v>
          </cell>
          <cell r="I20526">
            <v>7</v>
          </cell>
          <cell r="J20526">
            <v>9</v>
          </cell>
          <cell r="K20526">
            <v>0</v>
          </cell>
          <cell r="L20526">
            <v>4</v>
          </cell>
        </row>
        <row r="20527">
          <cell r="E20527">
            <v>39885</v>
          </cell>
          <cell r="F20527">
            <v>33</v>
          </cell>
          <cell r="G20527">
            <v>39</v>
          </cell>
          <cell r="H20527">
            <v>26</v>
          </cell>
          <cell r="I20527">
            <v>37</v>
          </cell>
          <cell r="J20527">
            <v>37</v>
          </cell>
          <cell r="K20527">
            <v>39</v>
          </cell>
          <cell r="L20527">
            <v>41</v>
          </cell>
        </row>
        <row r="20528">
          <cell r="E20528">
            <v>39886</v>
          </cell>
          <cell r="F20528">
            <v>11</v>
          </cell>
          <cell r="G20528">
            <v>6</v>
          </cell>
          <cell r="H20528">
            <v>11</v>
          </cell>
          <cell r="I20528">
            <v>13</v>
          </cell>
          <cell r="J20528">
            <v>9</v>
          </cell>
          <cell r="K20528">
            <v>11</v>
          </cell>
          <cell r="L20528">
            <v>13</v>
          </cell>
        </row>
        <row r="20529">
          <cell r="E20529">
            <v>39887</v>
          </cell>
          <cell r="F20529">
            <v>9</v>
          </cell>
          <cell r="G20529">
            <v>13</v>
          </cell>
          <cell r="H20529">
            <v>6</v>
          </cell>
          <cell r="I20529">
            <v>0</v>
          </cell>
          <cell r="J20529">
            <v>7</v>
          </cell>
          <cell r="K20529">
            <v>6</v>
          </cell>
          <cell r="L20529">
            <v>0</v>
          </cell>
        </row>
        <row r="20530">
          <cell r="E20530">
            <v>39888</v>
          </cell>
          <cell r="F20530">
            <v>13</v>
          </cell>
          <cell r="G20530">
            <v>13</v>
          </cell>
          <cell r="H20530">
            <v>11</v>
          </cell>
          <cell r="I20530">
            <v>9</v>
          </cell>
          <cell r="J20530">
            <v>4</v>
          </cell>
          <cell r="K20530">
            <v>7</v>
          </cell>
          <cell r="L20530">
            <v>13</v>
          </cell>
        </row>
        <row r="20531">
          <cell r="E20531">
            <v>39889</v>
          </cell>
          <cell r="F20531">
            <v>4</v>
          </cell>
          <cell r="G20531">
            <v>6</v>
          </cell>
          <cell r="H20531">
            <v>4</v>
          </cell>
          <cell r="I20531">
            <v>4</v>
          </cell>
          <cell r="J20531">
            <v>4</v>
          </cell>
          <cell r="K20531">
            <v>0</v>
          </cell>
          <cell r="L20531">
            <v>4</v>
          </cell>
        </row>
        <row r="20532">
          <cell r="E20532">
            <v>39890</v>
          </cell>
          <cell r="F20532">
            <v>13</v>
          </cell>
          <cell r="G20532">
            <v>6</v>
          </cell>
          <cell r="H20532">
            <v>9</v>
          </cell>
          <cell r="I20532">
            <v>4</v>
          </cell>
          <cell r="J20532">
            <v>0</v>
          </cell>
          <cell r="K20532">
            <v>0</v>
          </cell>
          <cell r="L20532">
            <v>11</v>
          </cell>
        </row>
        <row r="20533">
          <cell r="E20533">
            <v>39891</v>
          </cell>
          <cell r="F20533">
            <v>11</v>
          </cell>
          <cell r="G20533">
            <v>6</v>
          </cell>
          <cell r="H20533">
            <v>7</v>
          </cell>
          <cell r="I20533">
            <v>7</v>
          </cell>
          <cell r="J20533">
            <v>11</v>
          </cell>
          <cell r="K20533">
            <v>13</v>
          </cell>
          <cell r="L20533">
            <v>11</v>
          </cell>
        </row>
        <row r="20534">
          <cell r="E20534">
            <v>39892</v>
          </cell>
          <cell r="F20534">
            <v>13</v>
          </cell>
          <cell r="G20534">
            <v>15</v>
          </cell>
          <cell r="H20534">
            <v>7</v>
          </cell>
          <cell r="I20534">
            <v>15</v>
          </cell>
          <cell r="J20534">
            <v>6</v>
          </cell>
          <cell r="K20534">
            <v>0</v>
          </cell>
          <cell r="L20534">
            <v>4</v>
          </cell>
        </row>
        <row r="20535">
          <cell r="E20535">
            <v>39893</v>
          </cell>
          <cell r="F20535">
            <v>19</v>
          </cell>
          <cell r="G20535">
            <v>22</v>
          </cell>
          <cell r="H20535">
            <v>22</v>
          </cell>
          <cell r="I20535">
            <v>17</v>
          </cell>
          <cell r="J20535">
            <v>6</v>
          </cell>
          <cell r="K20535">
            <v>13</v>
          </cell>
          <cell r="L20535">
            <v>4</v>
          </cell>
        </row>
        <row r="20536">
          <cell r="E20536">
            <v>39894</v>
          </cell>
          <cell r="F20536">
            <v>9</v>
          </cell>
          <cell r="G20536">
            <v>20</v>
          </cell>
          <cell r="H20536">
            <v>15</v>
          </cell>
          <cell r="I20536">
            <v>20</v>
          </cell>
          <cell r="J20536">
            <v>17</v>
          </cell>
          <cell r="K20536">
            <v>26</v>
          </cell>
          <cell r="L20536">
            <v>20</v>
          </cell>
        </row>
        <row r="20537">
          <cell r="E20537">
            <v>39895</v>
          </cell>
          <cell r="F20537">
            <v>52</v>
          </cell>
          <cell r="G20537">
            <v>35</v>
          </cell>
          <cell r="H20537">
            <v>28</v>
          </cell>
          <cell r="I20537">
            <v>22</v>
          </cell>
          <cell r="J20537">
            <v>17</v>
          </cell>
          <cell r="K20537">
            <v>15</v>
          </cell>
          <cell r="L20537">
            <v>20</v>
          </cell>
        </row>
        <row r="20538">
          <cell r="E20538">
            <v>39896</v>
          </cell>
          <cell r="F20538">
            <v>4</v>
          </cell>
          <cell r="G20538">
            <v>7</v>
          </cell>
          <cell r="H20538">
            <v>9</v>
          </cell>
          <cell r="I20538">
            <v>11</v>
          </cell>
          <cell r="J20538">
            <v>15</v>
          </cell>
          <cell r="K20538">
            <v>13</v>
          </cell>
          <cell r="L20538">
            <v>13</v>
          </cell>
        </row>
        <row r="20539">
          <cell r="E20539">
            <v>39897</v>
          </cell>
          <cell r="F20539">
            <v>26</v>
          </cell>
          <cell r="G20539">
            <v>19</v>
          </cell>
          <cell r="H20539">
            <v>15</v>
          </cell>
          <cell r="I20539">
            <v>11</v>
          </cell>
          <cell r="J20539">
            <v>9</v>
          </cell>
          <cell r="K20539">
            <v>9</v>
          </cell>
          <cell r="L20539">
            <v>7</v>
          </cell>
        </row>
        <row r="20540">
          <cell r="E20540">
            <v>39898</v>
          </cell>
          <cell r="F20540">
            <v>6</v>
          </cell>
          <cell r="G20540">
            <v>11</v>
          </cell>
          <cell r="H20540">
            <v>17</v>
          </cell>
          <cell r="I20540">
            <v>0</v>
          </cell>
          <cell r="J20540">
            <v>0</v>
          </cell>
          <cell r="K20540">
            <v>0</v>
          </cell>
          <cell r="L20540">
            <v>4</v>
          </cell>
        </row>
        <row r="20541">
          <cell r="E20541">
            <v>39899</v>
          </cell>
          <cell r="F20541">
            <v>7</v>
          </cell>
          <cell r="G20541">
            <v>6</v>
          </cell>
          <cell r="H20541">
            <v>6</v>
          </cell>
          <cell r="I20541">
            <v>11</v>
          </cell>
          <cell r="J20541">
            <v>7</v>
          </cell>
          <cell r="K20541">
            <v>4</v>
          </cell>
          <cell r="L20541">
            <v>17</v>
          </cell>
        </row>
        <row r="20542">
          <cell r="E20542">
            <v>39900</v>
          </cell>
          <cell r="F20542">
            <v>22</v>
          </cell>
          <cell r="G20542">
            <v>19</v>
          </cell>
          <cell r="H20542">
            <v>20</v>
          </cell>
          <cell r="I20542">
            <v>22</v>
          </cell>
          <cell r="J20542">
            <v>11</v>
          </cell>
          <cell r="K20542">
            <v>6</v>
          </cell>
          <cell r="L20542">
            <v>4</v>
          </cell>
        </row>
        <row r="20543">
          <cell r="E20543">
            <v>39901</v>
          </cell>
          <cell r="F20543">
            <v>22</v>
          </cell>
          <cell r="G20543">
            <v>24</v>
          </cell>
          <cell r="H20543">
            <v>26</v>
          </cell>
          <cell r="I20543">
            <v>33</v>
          </cell>
          <cell r="J20543">
            <v>37</v>
          </cell>
          <cell r="K20543">
            <v>28</v>
          </cell>
          <cell r="L20543">
            <v>26</v>
          </cell>
        </row>
        <row r="20544">
          <cell r="E20544">
            <v>39902</v>
          </cell>
          <cell r="F20544">
            <v>11</v>
          </cell>
          <cell r="G20544">
            <v>13</v>
          </cell>
          <cell r="H20544">
            <v>15</v>
          </cell>
          <cell r="I20544">
            <v>15</v>
          </cell>
          <cell r="J20544">
            <v>9</v>
          </cell>
          <cell r="K20544">
            <v>9</v>
          </cell>
          <cell r="L20544">
            <v>9</v>
          </cell>
        </row>
        <row r="20545">
          <cell r="E20545">
            <v>39903</v>
          </cell>
          <cell r="F20545">
            <v>24</v>
          </cell>
          <cell r="G20545">
            <v>22</v>
          </cell>
          <cell r="H20545">
            <v>22</v>
          </cell>
          <cell r="I20545">
            <v>19</v>
          </cell>
          <cell r="J20545">
            <v>13</v>
          </cell>
          <cell r="K20545">
            <v>11</v>
          </cell>
          <cell r="L20545">
            <v>15</v>
          </cell>
        </row>
        <row r="20546">
          <cell r="E20546">
            <v>39904</v>
          </cell>
          <cell r="F20546">
            <v>26</v>
          </cell>
          <cell r="G20546">
            <v>24</v>
          </cell>
          <cell r="H20546">
            <v>24</v>
          </cell>
          <cell r="I20546">
            <v>19</v>
          </cell>
          <cell r="J20546">
            <v>20</v>
          </cell>
          <cell r="K20546">
            <v>20</v>
          </cell>
          <cell r="L20546">
            <v>15</v>
          </cell>
        </row>
        <row r="20547">
          <cell r="E20547">
            <v>39905</v>
          </cell>
          <cell r="F20547">
            <v>7</v>
          </cell>
          <cell r="G20547">
            <v>4</v>
          </cell>
          <cell r="H20547">
            <v>7</v>
          </cell>
          <cell r="I20547">
            <v>0</v>
          </cell>
          <cell r="J20547">
            <v>0</v>
          </cell>
          <cell r="K20547">
            <v>4</v>
          </cell>
          <cell r="L20547">
            <v>4</v>
          </cell>
        </row>
        <row r="20548">
          <cell r="E20548">
            <v>39906</v>
          </cell>
          <cell r="F20548">
            <v>6</v>
          </cell>
          <cell r="G20548">
            <v>4</v>
          </cell>
          <cell r="H20548">
            <v>6</v>
          </cell>
          <cell r="I20548">
            <v>7</v>
          </cell>
          <cell r="J20548">
            <v>11</v>
          </cell>
          <cell r="K20548">
            <v>9</v>
          </cell>
          <cell r="L20548">
            <v>11</v>
          </cell>
        </row>
        <row r="20549">
          <cell r="E20549">
            <v>39907</v>
          </cell>
          <cell r="F20549">
            <v>11</v>
          </cell>
          <cell r="G20549">
            <v>7</v>
          </cell>
          <cell r="H20549">
            <v>6</v>
          </cell>
          <cell r="I20549">
            <v>4</v>
          </cell>
          <cell r="J20549">
            <v>9</v>
          </cell>
          <cell r="K20549">
            <v>4</v>
          </cell>
          <cell r="L20549">
            <v>7</v>
          </cell>
        </row>
        <row r="20550">
          <cell r="E20550">
            <v>39908</v>
          </cell>
          <cell r="F20550">
            <v>9</v>
          </cell>
          <cell r="G20550">
            <v>9</v>
          </cell>
          <cell r="H20550">
            <v>9</v>
          </cell>
          <cell r="I20550">
            <v>6</v>
          </cell>
          <cell r="J20550">
            <v>6</v>
          </cell>
          <cell r="K20550">
            <v>6</v>
          </cell>
          <cell r="L20550">
            <v>6</v>
          </cell>
        </row>
        <row r="20551">
          <cell r="E20551">
            <v>39909</v>
          </cell>
          <cell r="F20551">
            <v>15</v>
          </cell>
          <cell r="G20551">
            <v>7</v>
          </cell>
          <cell r="H20551">
            <v>7</v>
          </cell>
          <cell r="I20551">
            <v>32</v>
          </cell>
          <cell r="J20551">
            <v>20</v>
          </cell>
          <cell r="K20551">
            <v>19</v>
          </cell>
          <cell r="L20551">
            <v>15</v>
          </cell>
        </row>
        <row r="20552">
          <cell r="E20552">
            <v>39910</v>
          </cell>
          <cell r="F20552">
            <v>6</v>
          </cell>
          <cell r="G20552">
            <v>6</v>
          </cell>
          <cell r="H20552">
            <v>4</v>
          </cell>
          <cell r="I20552">
            <v>11</v>
          </cell>
          <cell r="J20552">
            <v>7</v>
          </cell>
          <cell r="K20552">
            <v>6</v>
          </cell>
          <cell r="L20552">
            <v>4</v>
          </cell>
        </row>
        <row r="20553">
          <cell r="E20553">
            <v>39911</v>
          </cell>
          <cell r="F20553">
            <v>13</v>
          </cell>
          <cell r="G20553">
            <v>0</v>
          </cell>
          <cell r="H20553">
            <v>0</v>
          </cell>
          <cell r="I20553">
            <v>0</v>
          </cell>
          <cell r="J20553">
            <v>6</v>
          </cell>
          <cell r="K20553">
            <v>7</v>
          </cell>
          <cell r="L20553">
            <v>11</v>
          </cell>
        </row>
        <row r="20554">
          <cell r="E20554">
            <v>39912</v>
          </cell>
          <cell r="F20554">
            <v>7</v>
          </cell>
          <cell r="G20554">
            <v>7</v>
          </cell>
          <cell r="H20554">
            <v>6</v>
          </cell>
          <cell r="I20554">
            <v>4</v>
          </cell>
          <cell r="J20554">
            <v>6</v>
          </cell>
          <cell r="K20554">
            <v>6</v>
          </cell>
          <cell r="L20554">
            <v>9</v>
          </cell>
        </row>
        <row r="20555">
          <cell r="E20555">
            <v>39913</v>
          </cell>
          <cell r="F20555">
            <v>9</v>
          </cell>
          <cell r="G20555">
            <v>6</v>
          </cell>
          <cell r="H20555">
            <v>9</v>
          </cell>
          <cell r="I20555">
            <v>13</v>
          </cell>
          <cell r="J20555">
            <v>19</v>
          </cell>
          <cell r="K20555">
            <v>13</v>
          </cell>
          <cell r="L20555">
            <v>0</v>
          </cell>
        </row>
        <row r="20556">
          <cell r="E20556">
            <v>39914</v>
          </cell>
          <cell r="F20556">
            <v>7</v>
          </cell>
          <cell r="G20556">
            <v>7</v>
          </cell>
          <cell r="H20556">
            <v>7</v>
          </cell>
          <cell r="I20556">
            <v>13</v>
          </cell>
          <cell r="J20556">
            <v>13</v>
          </cell>
          <cell r="K20556">
            <v>11</v>
          </cell>
          <cell r="L20556">
            <v>9</v>
          </cell>
        </row>
        <row r="20557">
          <cell r="E20557">
            <v>39915</v>
          </cell>
          <cell r="F20557">
            <v>30</v>
          </cell>
          <cell r="G20557">
            <v>22</v>
          </cell>
          <cell r="H20557">
            <v>24</v>
          </cell>
          <cell r="I20557">
            <v>19</v>
          </cell>
          <cell r="J20557">
            <v>13</v>
          </cell>
          <cell r="K20557">
            <v>11</v>
          </cell>
          <cell r="L20557">
            <v>19</v>
          </cell>
        </row>
        <row r="20558">
          <cell r="E20558">
            <v>39916</v>
          </cell>
          <cell r="F20558">
            <v>7</v>
          </cell>
          <cell r="G20558">
            <v>0</v>
          </cell>
          <cell r="H20558">
            <v>0</v>
          </cell>
          <cell r="I20558">
            <v>6</v>
          </cell>
          <cell r="J20558">
            <v>9</v>
          </cell>
          <cell r="K20558">
            <v>9</v>
          </cell>
          <cell r="L20558">
            <v>13</v>
          </cell>
        </row>
        <row r="20559">
          <cell r="E20559">
            <v>39917</v>
          </cell>
          <cell r="F20559">
            <v>6</v>
          </cell>
          <cell r="G20559">
            <v>9</v>
          </cell>
          <cell r="H20559">
            <v>9</v>
          </cell>
          <cell r="I20559">
            <v>6</v>
          </cell>
          <cell r="J20559">
            <v>19</v>
          </cell>
          <cell r="K20559">
            <v>22</v>
          </cell>
          <cell r="L20559">
            <v>22</v>
          </cell>
        </row>
        <row r="20560">
          <cell r="E20560">
            <v>39918</v>
          </cell>
          <cell r="F20560">
            <v>19</v>
          </cell>
          <cell r="G20560">
            <v>11</v>
          </cell>
          <cell r="H20560">
            <v>17</v>
          </cell>
          <cell r="I20560">
            <v>17</v>
          </cell>
          <cell r="J20560">
            <v>11</v>
          </cell>
          <cell r="K20560">
            <v>15</v>
          </cell>
          <cell r="L20560">
            <v>13</v>
          </cell>
        </row>
        <row r="20561">
          <cell r="E20561">
            <v>39919</v>
          </cell>
          <cell r="F20561">
            <v>7</v>
          </cell>
          <cell r="G20561">
            <v>9</v>
          </cell>
          <cell r="H20561">
            <v>9</v>
          </cell>
          <cell r="I20561">
            <v>6</v>
          </cell>
          <cell r="J20561">
            <v>6</v>
          </cell>
          <cell r="K20561">
            <v>7</v>
          </cell>
          <cell r="L20561">
            <v>7</v>
          </cell>
        </row>
        <row r="20562">
          <cell r="E20562">
            <v>39920</v>
          </cell>
          <cell r="F20562">
            <v>22</v>
          </cell>
          <cell r="G20562">
            <v>13</v>
          </cell>
          <cell r="H20562">
            <v>9</v>
          </cell>
          <cell r="I20562">
            <v>11</v>
          </cell>
          <cell r="J20562">
            <v>7</v>
          </cell>
          <cell r="K20562">
            <v>7</v>
          </cell>
          <cell r="L20562">
            <v>7</v>
          </cell>
        </row>
        <row r="20563">
          <cell r="E20563">
            <v>39921</v>
          </cell>
          <cell r="F20563">
            <v>0</v>
          </cell>
          <cell r="G20563">
            <v>13</v>
          </cell>
          <cell r="H20563">
            <v>17</v>
          </cell>
          <cell r="I20563">
            <v>19</v>
          </cell>
          <cell r="J20563">
            <v>13</v>
          </cell>
          <cell r="K20563">
            <v>22</v>
          </cell>
          <cell r="L20563">
            <v>19</v>
          </cell>
        </row>
        <row r="20564">
          <cell r="E20564">
            <v>39922</v>
          </cell>
          <cell r="F20564">
            <v>4</v>
          </cell>
          <cell r="G20564">
            <v>11</v>
          </cell>
          <cell r="H20564">
            <v>4</v>
          </cell>
          <cell r="I20564">
            <v>11</v>
          </cell>
          <cell r="J20564">
            <v>9</v>
          </cell>
          <cell r="K20564">
            <v>7</v>
          </cell>
          <cell r="L20564">
            <v>9</v>
          </cell>
        </row>
        <row r="20565">
          <cell r="E20565">
            <v>39923</v>
          </cell>
          <cell r="F20565">
            <v>7</v>
          </cell>
          <cell r="G20565">
            <v>7</v>
          </cell>
          <cell r="H20565">
            <v>4</v>
          </cell>
          <cell r="I20565">
            <v>6</v>
          </cell>
          <cell r="J20565">
            <v>0</v>
          </cell>
          <cell r="K20565">
            <v>6</v>
          </cell>
          <cell r="L20565">
            <v>6</v>
          </cell>
        </row>
        <row r="20566">
          <cell r="E20566">
            <v>39924</v>
          </cell>
          <cell r="F20566">
            <v>6</v>
          </cell>
          <cell r="G20566">
            <v>0</v>
          </cell>
          <cell r="H20566">
            <v>6</v>
          </cell>
          <cell r="I20566">
            <v>4</v>
          </cell>
          <cell r="J20566">
            <v>7</v>
          </cell>
          <cell r="K20566">
            <v>13</v>
          </cell>
          <cell r="L20566">
            <v>15</v>
          </cell>
        </row>
        <row r="20567">
          <cell r="E20567">
            <v>39925</v>
          </cell>
          <cell r="F20567">
            <v>4</v>
          </cell>
          <cell r="G20567">
            <v>15</v>
          </cell>
          <cell r="H20567">
            <v>6</v>
          </cell>
          <cell r="I20567">
            <v>4</v>
          </cell>
          <cell r="J20567">
            <v>9</v>
          </cell>
          <cell r="K20567">
            <v>41</v>
          </cell>
          <cell r="L20567">
            <v>41</v>
          </cell>
        </row>
        <row r="20568">
          <cell r="E20568">
            <v>39926</v>
          </cell>
          <cell r="F20568">
            <v>19</v>
          </cell>
          <cell r="G20568">
            <v>39</v>
          </cell>
          <cell r="H20568">
            <v>46</v>
          </cell>
          <cell r="I20568">
            <v>32</v>
          </cell>
          <cell r="J20568">
            <v>37</v>
          </cell>
          <cell r="K20568">
            <v>37</v>
          </cell>
          <cell r="L20568">
            <v>37</v>
          </cell>
        </row>
        <row r="20569">
          <cell r="E20569">
            <v>39927</v>
          </cell>
          <cell r="F20569">
            <v>13</v>
          </cell>
          <cell r="G20569">
            <v>6</v>
          </cell>
          <cell r="H20569">
            <v>4</v>
          </cell>
          <cell r="I20569">
            <v>13</v>
          </cell>
          <cell r="J20569">
            <v>4</v>
          </cell>
          <cell r="K20569">
            <v>7</v>
          </cell>
          <cell r="L20569">
            <v>15</v>
          </cell>
        </row>
        <row r="20570">
          <cell r="E20570">
            <v>39928</v>
          </cell>
          <cell r="F20570">
            <v>6</v>
          </cell>
          <cell r="G20570">
            <v>7</v>
          </cell>
          <cell r="H20570">
            <v>7</v>
          </cell>
          <cell r="I20570">
            <v>4</v>
          </cell>
          <cell r="J20570">
            <v>11</v>
          </cell>
          <cell r="K20570">
            <v>15</v>
          </cell>
          <cell r="L20570">
            <v>9</v>
          </cell>
        </row>
        <row r="20571">
          <cell r="E20571">
            <v>39929</v>
          </cell>
          <cell r="F20571">
            <v>26</v>
          </cell>
          <cell r="G20571">
            <v>22</v>
          </cell>
          <cell r="H20571">
            <v>19</v>
          </cell>
          <cell r="I20571">
            <v>11</v>
          </cell>
          <cell r="J20571">
            <v>7</v>
          </cell>
          <cell r="K20571">
            <v>0</v>
          </cell>
          <cell r="L20571">
            <v>6</v>
          </cell>
        </row>
        <row r="20572">
          <cell r="E20572">
            <v>39930</v>
          </cell>
          <cell r="F20572">
            <v>22</v>
          </cell>
          <cell r="G20572">
            <v>15</v>
          </cell>
          <cell r="H20572">
            <v>22</v>
          </cell>
          <cell r="I20572">
            <v>22</v>
          </cell>
          <cell r="J20572">
            <v>19</v>
          </cell>
          <cell r="K20572">
            <v>19</v>
          </cell>
          <cell r="L20572">
            <v>17</v>
          </cell>
        </row>
        <row r="20573">
          <cell r="E20573">
            <v>39931</v>
          </cell>
          <cell r="F20573">
            <v>15</v>
          </cell>
          <cell r="G20573">
            <v>15</v>
          </cell>
          <cell r="H20573">
            <v>9</v>
          </cell>
          <cell r="I20573">
            <v>15</v>
          </cell>
          <cell r="J20573">
            <v>15</v>
          </cell>
          <cell r="K20573">
            <v>15</v>
          </cell>
          <cell r="L20573">
            <v>13</v>
          </cell>
        </row>
        <row r="20574">
          <cell r="E20574">
            <v>39932</v>
          </cell>
          <cell r="F20574">
            <v>9</v>
          </cell>
          <cell r="G20574">
            <v>9</v>
          </cell>
          <cell r="H20574">
            <v>17</v>
          </cell>
          <cell r="I20574">
            <v>13</v>
          </cell>
          <cell r="J20574">
            <v>13</v>
          </cell>
          <cell r="K20574">
            <v>13</v>
          </cell>
          <cell r="L20574">
            <v>9</v>
          </cell>
        </row>
        <row r="20575">
          <cell r="E20575">
            <v>39933</v>
          </cell>
          <cell r="F20575">
            <v>4</v>
          </cell>
          <cell r="G20575">
            <v>0</v>
          </cell>
          <cell r="H20575">
            <v>0</v>
          </cell>
          <cell r="I20575">
            <v>0</v>
          </cell>
          <cell r="J20575">
            <v>0</v>
          </cell>
          <cell r="K20575">
            <v>0</v>
          </cell>
          <cell r="L20575">
            <v>6</v>
          </cell>
        </row>
        <row r="20576">
          <cell r="E20576">
            <v>39934</v>
          </cell>
          <cell r="F20576">
            <v>11</v>
          </cell>
          <cell r="G20576">
            <v>4</v>
          </cell>
          <cell r="H20576">
            <v>0</v>
          </cell>
          <cell r="I20576">
            <v>7</v>
          </cell>
          <cell r="J20576">
            <v>0</v>
          </cell>
          <cell r="K20576">
            <v>7</v>
          </cell>
          <cell r="L20576">
            <v>0</v>
          </cell>
        </row>
        <row r="20577">
          <cell r="E20577">
            <v>39935</v>
          </cell>
          <cell r="F20577">
            <v>13</v>
          </cell>
          <cell r="G20577">
            <v>7</v>
          </cell>
          <cell r="H20577">
            <v>0</v>
          </cell>
          <cell r="I20577">
            <v>6</v>
          </cell>
          <cell r="J20577">
            <v>0</v>
          </cell>
          <cell r="K20577">
            <v>0</v>
          </cell>
          <cell r="L20577">
            <v>9</v>
          </cell>
        </row>
        <row r="20578">
          <cell r="E20578">
            <v>39936</v>
          </cell>
          <cell r="F20578">
            <v>4</v>
          </cell>
          <cell r="G20578">
            <v>7</v>
          </cell>
          <cell r="H20578">
            <v>7</v>
          </cell>
          <cell r="I20578">
            <v>15</v>
          </cell>
          <cell r="J20578">
            <v>13</v>
          </cell>
          <cell r="K20578">
            <v>15</v>
          </cell>
          <cell r="L20578">
            <v>9</v>
          </cell>
        </row>
        <row r="20579">
          <cell r="E20579">
            <v>39937</v>
          </cell>
          <cell r="F20579">
            <v>22</v>
          </cell>
          <cell r="G20579">
            <v>19</v>
          </cell>
          <cell r="H20579">
            <v>30</v>
          </cell>
          <cell r="I20579">
            <v>20</v>
          </cell>
          <cell r="J20579">
            <v>9</v>
          </cell>
          <cell r="K20579">
            <v>11</v>
          </cell>
          <cell r="L20579">
            <v>13</v>
          </cell>
        </row>
        <row r="20580">
          <cell r="E20580">
            <v>39938</v>
          </cell>
          <cell r="F20580">
            <v>4</v>
          </cell>
          <cell r="G20580">
            <v>4</v>
          </cell>
          <cell r="H20580">
            <v>4</v>
          </cell>
          <cell r="I20580">
            <v>0</v>
          </cell>
          <cell r="J20580">
            <v>7</v>
          </cell>
          <cell r="K20580">
            <v>7</v>
          </cell>
          <cell r="L20580">
            <v>11</v>
          </cell>
        </row>
        <row r="20581">
          <cell r="E20581">
            <v>39939</v>
          </cell>
          <cell r="F20581">
            <v>24</v>
          </cell>
          <cell r="G20581">
            <v>20</v>
          </cell>
          <cell r="H20581">
            <v>24</v>
          </cell>
          <cell r="I20581">
            <v>15</v>
          </cell>
          <cell r="J20581">
            <v>17</v>
          </cell>
          <cell r="K20581">
            <v>13</v>
          </cell>
          <cell r="L20581">
            <v>9</v>
          </cell>
        </row>
        <row r="20582">
          <cell r="E20582">
            <v>39940</v>
          </cell>
          <cell r="F20582">
            <v>15</v>
          </cell>
          <cell r="G20582">
            <v>17</v>
          </cell>
          <cell r="H20582">
            <v>9</v>
          </cell>
          <cell r="I20582">
            <v>9</v>
          </cell>
          <cell r="J20582">
            <v>17</v>
          </cell>
          <cell r="K20582">
            <v>17</v>
          </cell>
          <cell r="L20582">
            <v>22</v>
          </cell>
        </row>
        <row r="20583">
          <cell r="E20583">
            <v>39941</v>
          </cell>
          <cell r="F20583">
            <v>32</v>
          </cell>
          <cell r="G20583">
            <v>24</v>
          </cell>
          <cell r="H20583">
            <v>22</v>
          </cell>
          <cell r="I20583">
            <v>13</v>
          </cell>
          <cell r="J20583">
            <v>17</v>
          </cell>
          <cell r="K20583">
            <v>11</v>
          </cell>
          <cell r="L20583">
            <v>17</v>
          </cell>
        </row>
        <row r="20584">
          <cell r="E20584">
            <v>39942</v>
          </cell>
          <cell r="F20584">
            <v>19</v>
          </cell>
          <cell r="G20584">
            <v>17</v>
          </cell>
          <cell r="H20584">
            <v>15</v>
          </cell>
          <cell r="I20584">
            <v>15</v>
          </cell>
          <cell r="J20584">
            <v>19</v>
          </cell>
          <cell r="K20584">
            <v>7</v>
          </cell>
          <cell r="L20584">
            <v>19</v>
          </cell>
        </row>
        <row r="20585">
          <cell r="E20585">
            <v>39943</v>
          </cell>
          <cell r="F20585">
            <v>7</v>
          </cell>
          <cell r="G20585">
            <v>7</v>
          </cell>
          <cell r="H20585">
            <v>6</v>
          </cell>
          <cell r="I20585">
            <v>6</v>
          </cell>
          <cell r="J20585">
            <v>4</v>
          </cell>
          <cell r="K20585">
            <v>6</v>
          </cell>
          <cell r="L20585">
            <v>4</v>
          </cell>
        </row>
        <row r="20586">
          <cell r="E20586">
            <v>39944</v>
          </cell>
          <cell r="F20586">
            <v>11</v>
          </cell>
          <cell r="G20586">
            <v>7</v>
          </cell>
          <cell r="H20586">
            <v>0</v>
          </cell>
          <cell r="I20586">
            <v>4</v>
          </cell>
          <cell r="J20586">
            <v>0</v>
          </cell>
          <cell r="K20586">
            <v>0</v>
          </cell>
          <cell r="L20586">
            <v>0</v>
          </cell>
        </row>
        <row r="20587">
          <cell r="E20587">
            <v>39945</v>
          </cell>
          <cell r="F20587">
            <v>26</v>
          </cell>
          <cell r="G20587">
            <v>28</v>
          </cell>
          <cell r="H20587">
            <v>26</v>
          </cell>
          <cell r="I20587">
            <v>9</v>
          </cell>
          <cell r="J20587">
            <v>7</v>
          </cell>
          <cell r="K20587">
            <v>9</v>
          </cell>
          <cell r="L20587">
            <v>19</v>
          </cell>
        </row>
        <row r="20588">
          <cell r="E20588">
            <v>39946</v>
          </cell>
          <cell r="F20588">
            <v>32</v>
          </cell>
          <cell r="G20588">
            <v>33</v>
          </cell>
          <cell r="H20588">
            <v>37</v>
          </cell>
          <cell r="I20588">
            <v>35</v>
          </cell>
          <cell r="J20588">
            <v>32</v>
          </cell>
          <cell r="K20588">
            <v>13</v>
          </cell>
          <cell r="L20588">
            <v>11</v>
          </cell>
        </row>
        <row r="20589">
          <cell r="E20589">
            <v>39947</v>
          </cell>
          <cell r="F20589">
            <v>13</v>
          </cell>
          <cell r="G20589">
            <v>9</v>
          </cell>
          <cell r="H20589">
            <v>15</v>
          </cell>
          <cell r="I20589">
            <v>15</v>
          </cell>
          <cell r="J20589">
            <v>13</v>
          </cell>
          <cell r="K20589">
            <v>7</v>
          </cell>
          <cell r="L20589">
            <v>7</v>
          </cell>
        </row>
        <row r="20590">
          <cell r="E20590">
            <v>39948</v>
          </cell>
          <cell r="F20590">
            <v>9</v>
          </cell>
          <cell r="G20590">
            <v>15</v>
          </cell>
          <cell r="H20590">
            <v>9</v>
          </cell>
          <cell r="I20590">
            <v>11</v>
          </cell>
          <cell r="J20590">
            <v>7</v>
          </cell>
          <cell r="K20590">
            <v>6</v>
          </cell>
          <cell r="L20590">
            <v>9</v>
          </cell>
        </row>
        <row r="20591">
          <cell r="E20591">
            <v>39949</v>
          </cell>
          <cell r="F20591">
            <v>9</v>
          </cell>
          <cell r="G20591">
            <v>7</v>
          </cell>
          <cell r="H20591">
            <v>7</v>
          </cell>
          <cell r="I20591">
            <v>9</v>
          </cell>
          <cell r="J20591">
            <v>11</v>
          </cell>
          <cell r="K20591">
            <v>11</v>
          </cell>
          <cell r="L20591">
            <v>11</v>
          </cell>
        </row>
        <row r="20592">
          <cell r="E20592">
            <v>39950</v>
          </cell>
          <cell r="F20592">
            <v>24</v>
          </cell>
          <cell r="G20592">
            <v>17</v>
          </cell>
          <cell r="H20592">
            <v>13</v>
          </cell>
          <cell r="I20592">
            <v>4</v>
          </cell>
          <cell r="J20592">
            <v>9</v>
          </cell>
          <cell r="K20592">
            <v>9</v>
          </cell>
          <cell r="L20592">
            <v>4</v>
          </cell>
        </row>
        <row r="20593">
          <cell r="E20593">
            <v>39951</v>
          </cell>
          <cell r="F20593">
            <v>24</v>
          </cell>
          <cell r="G20593">
            <v>24</v>
          </cell>
          <cell r="H20593">
            <v>22</v>
          </cell>
          <cell r="I20593">
            <v>26</v>
          </cell>
          <cell r="J20593">
            <v>20</v>
          </cell>
          <cell r="K20593">
            <v>22</v>
          </cell>
          <cell r="L20593">
            <v>19</v>
          </cell>
        </row>
        <row r="20594">
          <cell r="E20594">
            <v>39952</v>
          </cell>
          <cell r="F20594">
            <v>22</v>
          </cell>
          <cell r="G20594">
            <v>22</v>
          </cell>
          <cell r="H20594">
            <v>22</v>
          </cell>
          <cell r="I20594">
            <v>19</v>
          </cell>
          <cell r="J20594">
            <v>28</v>
          </cell>
          <cell r="K20594">
            <v>26</v>
          </cell>
          <cell r="L20594">
            <v>20</v>
          </cell>
        </row>
        <row r="20595">
          <cell r="E20595">
            <v>39953</v>
          </cell>
          <cell r="F20595">
            <v>15</v>
          </cell>
          <cell r="G20595">
            <v>13</v>
          </cell>
          <cell r="H20595">
            <v>22</v>
          </cell>
          <cell r="I20595">
            <v>6</v>
          </cell>
          <cell r="J20595">
            <v>9</v>
          </cell>
          <cell r="K20595">
            <v>6</v>
          </cell>
          <cell r="L20595">
            <v>7</v>
          </cell>
        </row>
        <row r="20596">
          <cell r="E20596">
            <v>39954</v>
          </cell>
          <cell r="F20596">
            <v>6</v>
          </cell>
          <cell r="G20596">
            <v>9</v>
          </cell>
          <cell r="H20596">
            <v>7</v>
          </cell>
          <cell r="I20596">
            <v>9</v>
          </cell>
          <cell r="J20596">
            <v>9</v>
          </cell>
          <cell r="K20596">
            <v>7</v>
          </cell>
          <cell r="L20596">
            <v>11</v>
          </cell>
        </row>
        <row r="20597">
          <cell r="E20597">
            <v>39955</v>
          </cell>
          <cell r="F20597">
            <v>13</v>
          </cell>
          <cell r="G20597">
            <v>6</v>
          </cell>
          <cell r="H20597">
            <v>0</v>
          </cell>
          <cell r="I20597">
            <v>4</v>
          </cell>
          <cell r="J20597">
            <v>0</v>
          </cell>
          <cell r="K20597">
            <v>4</v>
          </cell>
          <cell r="L20597">
            <v>6</v>
          </cell>
        </row>
        <row r="20598">
          <cell r="E20598">
            <v>39956</v>
          </cell>
          <cell r="F20598">
            <v>17</v>
          </cell>
          <cell r="G20598">
            <v>13</v>
          </cell>
          <cell r="H20598">
            <v>13</v>
          </cell>
          <cell r="I20598">
            <v>13</v>
          </cell>
          <cell r="J20598">
            <v>13</v>
          </cell>
          <cell r="K20598">
            <v>9</v>
          </cell>
          <cell r="L20598">
            <v>0</v>
          </cell>
        </row>
        <row r="20599">
          <cell r="E20599">
            <v>39957</v>
          </cell>
          <cell r="F20599">
            <v>11</v>
          </cell>
          <cell r="G20599">
            <v>0</v>
          </cell>
          <cell r="H20599">
            <v>7</v>
          </cell>
          <cell r="I20599">
            <v>6</v>
          </cell>
          <cell r="J20599">
            <v>13</v>
          </cell>
          <cell r="K20599">
            <v>4</v>
          </cell>
          <cell r="L20599">
            <v>4</v>
          </cell>
        </row>
        <row r="20600">
          <cell r="E20600">
            <v>39958</v>
          </cell>
          <cell r="F20600">
            <v>15</v>
          </cell>
          <cell r="G20600">
            <v>13</v>
          </cell>
          <cell r="H20600">
            <v>15</v>
          </cell>
          <cell r="I20600">
            <v>17</v>
          </cell>
          <cell r="J20600">
            <v>17</v>
          </cell>
          <cell r="K20600">
            <v>15</v>
          </cell>
          <cell r="L20600">
            <v>13</v>
          </cell>
        </row>
        <row r="20601">
          <cell r="E20601">
            <v>39959</v>
          </cell>
          <cell r="F20601">
            <v>7</v>
          </cell>
          <cell r="G20601">
            <v>6</v>
          </cell>
          <cell r="H20601">
            <v>9</v>
          </cell>
          <cell r="I20601">
            <v>9</v>
          </cell>
          <cell r="J20601">
            <v>11</v>
          </cell>
          <cell r="K20601">
            <v>15</v>
          </cell>
          <cell r="L20601">
            <v>13</v>
          </cell>
        </row>
        <row r="20602">
          <cell r="E20602">
            <v>39960</v>
          </cell>
          <cell r="F20602">
            <v>32</v>
          </cell>
          <cell r="G20602">
            <v>20</v>
          </cell>
          <cell r="H20602">
            <v>6</v>
          </cell>
          <cell r="I20602">
            <v>4</v>
          </cell>
          <cell r="J20602">
            <v>0</v>
          </cell>
          <cell r="K20602">
            <v>6</v>
          </cell>
          <cell r="L20602">
            <v>0</v>
          </cell>
        </row>
        <row r="20603">
          <cell r="E20603">
            <v>39961</v>
          </cell>
          <cell r="F20603">
            <v>9</v>
          </cell>
          <cell r="G20603">
            <v>4</v>
          </cell>
          <cell r="H20603">
            <v>6</v>
          </cell>
          <cell r="I20603">
            <v>0</v>
          </cell>
          <cell r="J20603">
            <v>11</v>
          </cell>
          <cell r="K20603">
            <v>6</v>
          </cell>
          <cell r="L20603">
            <v>6</v>
          </cell>
        </row>
        <row r="20604">
          <cell r="E20604">
            <v>39962</v>
          </cell>
          <cell r="F20604">
            <v>9</v>
          </cell>
          <cell r="G20604">
            <v>11</v>
          </cell>
          <cell r="H20604">
            <v>11</v>
          </cell>
          <cell r="I20604">
            <v>6</v>
          </cell>
          <cell r="J20604">
            <v>9</v>
          </cell>
          <cell r="K20604">
            <v>11</v>
          </cell>
          <cell r="L20604">
            <v>0</v>
          </cell>
        </row>
        <row r="20605">
          <cell r="E20605">
            <v>39963</v>
          </cell>
          <cell r="F20605">
            <v>6</v>
          </cell>
          <cell r="G20605">
            <v>13</v>
          </cell>
          <cell r="H20605">
            <v>13</v>
          </cell>
          <cell r="I20605">
            <v>13</v>
          </cell>
          <cell r="J20605">
            <v>11</v>
          </cell>
          <cell r="K20605">
            <v>9</v>
          </cell>
          <cell r="L20605">
            <v>7</v>
          </cell>
        </row>
        <row r="20606">
          <cell r="E20606">
            <v>39964</v>
          </cell>
          <cell r="F20606">
            <v>4</v>
          </cell>
          <cell r="G20606">
            <v>6</v>
          </cell>
          <cell r="H20606">
            <v>0</v>
          </cell>
          <cell r="I20606">
            <v>7</v>
          </cell>
          <cell r="J20606">
            <v>9</v>
          </cell>
          <cell r="K20606">
            <v>7</v>
          </cell>
          <cell r="L20606">
            <v>0</v>
          </cell>
        </row>
        <row r="20607">
          <cell r="E20607">
            <v>39965</v>
          </cell>
          <cell r="F20607">
            <v>43</v>
          </cell>
          <cell r="G20607">
            <v>33</v>
          </cell>
          <cell r="H20607">
            <v>33</v>
          </cell>
          <cell r="I20607">
            <v>15</v>
          </cell>
          <cell r="J20607">
            <v>26</v>
          </cell>
          <cell r="K20607">
            <v>22</v>
          </cell>
          <cell r="L20607">
            <v>26</v>
          </cell>
        </row>
        <row r="20608">
          <cell r="E20608">
            <v>39966</v>
          </cell>
          <cell r="F20608">
            <v>4</v>
          </cell>
          <cell r="G20608">
            <v>7</v>
          </cell>
          <cell r="H20608">
            <v>4</v>
          </cell>
          <cell r="I20608">
            <v>6</v>
          </cell>
          <cell r="J20608">
            <v>6</v>
          </cell>
          <cell r="K20608">
            <v>4</v>
          </cell>
          <cell r="L20608">
            <v>0</v>
          </cell>
        </row>
        <row r="20609">
          <cell r="E20609">
            <v>39967</v>
          </cell>
          <cell r="F20609">
            <v>9</v>
          </cell>
          <cell r="G20609">
            <v>11</v>
          </cell>
          <cell r="H20609">
            <v>9</v>
          </cell>
          <cell r="I20609">
            <v>11</v>
          </cell>
          <cell r="J20609">
            <v>6</v>
          </cell>
          <cell r="K20609">
            <v>7</v>
          </cell>
          <cell r="L20609">
            <v>6</v>
          </cell>
        </row>
        <row r="20610">
          <cell r="E20610">
            <v>39968</v>
          </cell>
          <cell r="F20610">
            <v>6</v>
          </cell>
          <cell r="G20610">
            <v>0</v>
          </cell>
          <cell r="H20610">
            <v>4</v>
          </cell>
          <cell r="I20610">
            <v>9</v>
          </cell>
          <cell r="J20610">
            <v>4</v>
          </cell>
          <cell r="K20610">
            <v>0</v>
          </cell>
          <cell r="L20610">
            <v>11</v>
          </cell>
        </row>
        <row r="20611">
          <cell r="E20611">
            <v>39969</v>
          </cell>
          <cell r="F20611">
            <v>19</v>
          </cell>
          <cell r="G20611">
            <v>20</v>
          </cell>
          <cell r="H20611">
            <v>17</v>
          </cell>
          <cell r="I20611">
            <v>19</v>
          </cell>
          <cell r="J20611">
            <v>17</v>
          </cell>
          <cell r="K20611">
            <v>13</v>
          </cell>
          <cell r="L20611">
            <v>19</v>
          </cell>
        </row>
        <row r="20612">
          <cell r="E20612">
            <v>39970</v>
          </cell>
          <cell r="F20612">
            <v>7</v>
          </cell>
          <cell r="G20612">
            <v>9</v>
          </cell>
          <cell r="H20612">
            <v>9</v>
          </cell>
          <cell r="I20612">
            <v>13</v>
          </cell>
          <cell r="J20612">
            <v>13</v>
          </cell>
          <cell r="K20612">
            <v>11</v>
          </cell>
          <cell r="L20612">
            <v>11</v>
          </cell>
        </row>
        <row r="20613">
          <cell r="E20613">
            <v>39971</v>
          </cell>
          <cell r="F20613">
            <v>7</v>
          </cell>
          <cell r="G20613">
            <v>4</v>
          </cell>
          <cell r="H20613">
            <v>4</v>
          </cell>
          <cell r="I20613">
            <v>4</v>
          </cell>
          <cell r="J20613">
            <v>6</v>
          </cell>
          <cell r="K20613">
            <v>4</v>
          </cell>
          <cell r="L20613">
            <v>0</v>
          </cell>
        </row>
        <row r="20614">
          <cell r="E20614">
            <v>39972</v>
          </cell>
          <cell r="F20614">
            <v>7</v>
          </cell>
          <cell r="G20614">
            <v>4</v>
          </cell>
          <cell r="H20614">
            <v>7</v>
          </cell>
          <cell r="I20614">
            <v>4</v>
          </cell>
          <cell r="J20614">
            <v>4</v>
          </cell>
          <cell r="K20614">
            <v>4</v>
          </cell>
          <cell r="L20614">
            <v>7</v>
          </cell>
        </row>
        <row r="20615">
          <cell r="E20615">
            <v>39973</v>
          </cell>
          <cell r="F20615">
            <v>19</v>
          </cell>
          <cell r="G20615">
            <v>19</v>
          </cell>
          <cell r="H20615">
            <v>15</v>
          </cell>
          <cell r="I20615">
            <v>13</v>
          </cell>
          <cell r="J20615">
            <v>4</v>
          </cell>
          <cell r="K20615">
            <v>4</v>
          </cell>
          <cell r="L20615">
            <v>6</v>
          </cell>
        </row>
        <row r="20616">
          <cell r="E20616">
            <v>39974</v>
          </cell>
          <cell r="F20616">
            <v>9</v>
          </cell>
          <cell r="G20616">
            <v>9</v>
          </cell>
          <cell r="H20616">
            <v>9</v>
          </cell>
          <cell r="I20616">
            <v>6</v>
          </cell>
          <cell r="J20616">
            <v>6</v>
          </cell>
          <cell r="K20616">
            <v>6</v>
          </cell>
          <cell r="L20616">
            <v>0</v>
          </cell>
        </row>
        <row r="20617">
          <cell r="E20617">
            <v>39975</v>
          </cell>
          <cell r="F20617">
            <v>9</v>
          </cell>
          <cell r="G20617">
            <v>4</v>
          </cell>
          <cell r="H20617">
            <v>6</v>
          </cell>
          <cell r="I20617">
            <v>6</v>
          </cell>
          <cell r="J20617">
            <v>0</v>
          </cell>
          <cell r="K20617">
            <v>0</v>
          </cell>
          <cell r="L20617">
            <v>0</v>
          </cell>
        </row>
        <row r="20618">
          <cell r="E20618">
            <v>39976</v>
          </cell>
          <cell r="F20618">
            <v>9</v>
          </cell>
          <cell r="G20618">
            <v>17</v>
          </cell>
          <cell r="H20618">
            <v>19</v>
          </cell>
          <cell r="I20618">
            <v>20</v>
          </cell>
          <cell r="J20618">
            <v>15</v>
          </cell>
          <cell r="K20618">
            <v>9</v>
          </cell>
          <cell r="L20618">
            <v>9</v>
          </cell>
        </row>
        <row r="20619">
          <cell r="E20619">
            <v>39977</v>
          </cell>
          <cell r="F20619">
            <v>11</v>
          </cell>
          <cell r="G20619">
            <v>7</v>
          </cell>
          <cell r="H20619">
            <v>15</v>
          </cell>
          <cell r="I20619">
            <v>6</v>
          </cell>
          <cell r="J20619">
            <v>6</v>
          </cell>
          <cell r="K20619">
            <v>7</v>
          </cell>
          <cell r="L20619">
            <v>9</v>
          </cell>
        </row>
        <row r="20620">
          <cell r="E20620">
            <v>39978</v>
          </cell>
          <cell r="F20620">
            <v>4</v>
          </cell>
          <cell r="G20620">
            <v>6</v>
          </cell>
          <cell r="H20620">
            <v>6</v>
          </cell>
          <cell r="I20620">
            <v>0</v>
          </cell>
          <cell r="J20620">
            <v>0</v>
          </cell>
          <cell r="K20620">
            <v>9</v>
          </cell>
          <cell r="L20620">
            <v>4</v>
          </cell>
        </row>
        <row r="20621">
          <cell r="E20621">
            <v>39979</v>
          </cell>
          <cell r="F20621">
            <v>11</v>
          </cell>
          <cell r="G20621">
            <v>19</v>
          </cell>
          <cell r="H20621">
            <v>22</v>
          </cell>
          <cell r="I20621">
            <v>19</v>
          </cell>
          <cell r="J20621">
            <v>9</v>
          </cell>
          <cell r="K20621">
            <v>6</v>
          </cell>
          <cell r="L20621">
            <v>4</v>
          </cell>
        </row>
        <row r="20622">
          <cell r="E20622">
            <v>39980</v>
          </cell>
          <cell r="F20622">
            <v>0</v>
          </cell>
          <cell r="G20622">
            <v>7</v>
          </cell>
          <cell r="H20622">
            <v>0</v>
          </cell>
          <cell r="I20622">
            <v>6</v>
          </cell>
          <cell r="J20622">
            <v>4</v>
          </cell>
          <cell r="K20622">
            <v>0</v>
          </cell>
          <cell r="L20622">
            <v>4</v>
          </cell>
        </row>
        <row r="20623">
          <cell r="E20623">
            <v>39981</v>
          </cell>
          <cell r="F20623">
            <v>6</v>
          </cell>
          <cell r="G20623">
            <v>4</v>
          </cell>
          <cell r="H20623">
            <v>4</v>
          </cell>
          <cell r="I20623">
            <v>4</v>
          </cell>
          <cell r="J20623">
            <v>4</v>
          </cell>
          <cell r="K20623">
            <v>9</v>
          </cell>
          <cell r="L20623">
            <v>6</v>
          </cell>
        </row>
        <row r="20624">
          <cell r="E20624">
            <v>39982</v>
          </cell>
          <cell r="F20624">
            <v>32</v>
          </cell>
          <cell r="G20624">
            <v>22</v>
          </cell>
          <cell r="H20624">
            <v>19</v>
          </cell>
          <cell r="I20624">
            <v>11</v>
          </cell>
          <cell r="J20624">
            <v>9</v>
          </cell>
          <cell r="K20624">
            <v>9</v>
          </cell>
          <cell r="L20624">
            <v>17</v>
          </cell>
        </row>
        <row r="20625">
          <cell r="E20625">
            <v>39983</v>
          </cell>
          <cell r="F20625">
            <v>11</v>
          </cell>
          <cell r="G20625">
            <v>6</v>
          </cell>
          <cell r="H20625">
            <v>0</v>
          </cell>
          <cell r="I20625">
            <v>7</v>
          </cell>
          <cell r="J20625">
            <v>7</v>
          </cell>
          <cell r="K20625">
            <v>6</v>
          </cell>
          <cell r="L20625">
            <v>0</v>
          </cell>
        </row>
        <row r="20626">
          <cell r="E20626">
            <v>39984</v>
          </cell>
          <cell r="F20626">
            <v>17</v>
          </cell>
          <cell r="G20626">
            <v>13</v>
          </cell>
          <cell r="H20626">
            <v>13</v>
          </cell>
          <cell r="I20626">
            <v>6</v>
          </cell>
          <cell r="J20626">
            <v>11</v>
          </cell>
          <cell r="K20626">
            <v>9</v>
          </cell>
          <cell r="L20626">
            <v>7</v>
          </cell>
        </row>
        <row r="20627">
          <cell r="E20627">
            <v>39985</v>
          </cell>
          <cell r="F20627">
            <v>15</v>
          </cell>
          <cell r="G20627">
            <v>30</v>
          </cell>
          <cell r="H20627">
            <v>24</v>
          </cell>
          <cell r="I20627">
            <v>32</v>
          </cell>
          <cell r="J20627">
            <v>28</v>
          </cell>
          <cell r="K20627">
            <v>30</v>
          </cell>
          <cell r="L20627">
            <v>22</v>
          </cell>
        </row>
        <row r="20628">
          <cell r="E20628">
            <v>39986</v>
          </cell>
          <cell r="F20628">
            <v>11</v>
          </cell>
          <cell r="G20628">
            <v>9</v>
          </cell>
          <cell r="H20628">
            <v>17</v>
          </cell>
          <cell r="I20628">
            <v>13</v>
          </cell>
          <cell r="J20628">
            <v>20</v>
          </cell>
          <cell r="K20628">
            <v>19</v>
          </cell>
          <cell r="L20628">
            <v>22</v>
          </cell>
        </row>
        <row r="20629">
          <cell r="E20629">
            <v>39987</v>
          </cell>
          <cell r="F20629">
            <v>22</v>
          </cell>
          <cell r="G20629">
            <v>26</v>
          </cell>
          <cell r="H20629">
            <v>20</v>
          </cell>
          <cell r="I20629">
            <v>19</v>
          </cell>
          <cell r="J20629">
            <v>19</v>
          </cell>
          <cell r="K20629">
            <v>6</v>
          </cell>
          <cell r="L20629">
            <v>4</v>
          </cell>
        </row>
        <row r="20630">
          <cell r="E20630">
            <v>39988</v>
          </cell>
          <cell r="F20630">
            <v>0</v>
          </cell>
          <cell r="G20630">
            <v>7</v>
          </cell>
          <cell r="H20630">
            <v>4</v>
          </cell>
          <cell r="I20630">
            <v>4</v>
          </cell>
          <cell r="J20630">
            <v>0</v>
          </cell>
          <cell r="K20630">
            <v>6</v>
          </cell>
          <cell r="L20630">
            <v>6</v>
          </cell>
        </row>
        <row r="20631">
          <cell r="E20631">
            <v>39989</v>
          </cell>
          <cell r="F20631">
            <v>9</v>
          </cell>
          <cell r="G20631">
            <v>13</v>
          </cell>
          <cell r="H20631">
            <v>9</v>
          </cell>
          <cell r="I20631">
            <v>6</v>
          </cell>
          <cell r="J20631">
            <v>4</v>
          </cell>
          <cell r="K20631">
            <v>20</v>
          </cell>
          <cell r="L20631">
            <v>28</v>
          </cell>
        </row>
        <row r="20632">
          <cell r="E20632">
            <v>39990</v>
          </cell>
          <cell r="F20632">
            <v>9</v>
          </cell>
          <cell r="G20632">
            <v>6</v>
          </cell>
          <cell r="H20632">
            <v>7</v>
          </cell>
          <cell r="I20632">
            <v>9</v>
          </cell>
          <cell r="J20632">
            <v>0</v>
          </cell>
          <cell r="K20632">
            <v>4</v>
          </cell>
          <cell r="L20632">
            <v>4</v>
          </cell>
        </row>
        <row r="20633">
          <cell r="E20633">
            <v>39991</v>
          </cell>
          <cell r="F20633">
            <v>17</v>
          </cell>
          <cell r="G20633">
            <v>11</v>
          </cell>
          <cell r="H20633">
            <v>6</v>
          </cell>
          <cell r="I20633">
            <v>6</v>
          </cell>
          <cell r="J20633">
            <v>0</v>
          </cell>
          <cell r="K20633">
            <v>0</v>
          </cell>
          <cell r="L20633">
            <v>4</v>
          </cell>
        </row>
        <row r="20634">
          <cell r="E20634">
            <v>39992</v>
          </cell>
          <cell r="F20634">
            <v>13</v>
          </cell>
          <cell r="G20634">
            <v>11</v>
          </cell>
          <cell r="H20634">
            <v>15</v>
          </cell>
          <cell r="I20634">
            <v>17</v>
          </cell>
          <cell r="J20634">
            <v>17</v>
          </cell>
          <cell r="K20634">
            <v>15</v>
          </cell>
          <cell r="L20634">
            <v>9</v>
          </cell>
        </row>
        <row r="20635">
          <cell r="E20635">
            <v>39993</v>
          </cell>
          <cell r="F20635">
            <v>9</v>
          </cell>
          <cell r="G20635">
            <v>11</v>
          </cell>
          <cell r="H20635">
            <v>9</v>
          </cell>
          <cell r="I20635">
            <v>4</v>
          </cell>
          <cell r="J20635">
            <v>0</v>
          </cell>
          <cell r="K20635">
            <v>6</v>
          </cell>
          <cell r="L20635">
            <v>9</v>
          </cell>
        </row>
        <row r="20636">
          <cell r="E20636">
            <v>39994</v>
          </cell>
          <cell r="F20636">
            <v>30</v>
          </cell>
          <cell r="G20636">
            <v>19</v>
          </cell>
          <cell r="H20636">
            <v>20</v>
          </cell>
          <cell r="I20636">
            <v>17</v>
          </cell>
          <cell r="J20636">
            <v>13</v>
          </cell>
          <cell r="K20636">
            <v>9</v>
          </cell>
          <cell r="L20636">
            <v>7</v>
          </cell>
        </row>
        <row r="20637">
          <cell r="E20637">
            <v>39995</v>
          </cell>
          <cell r="F20637">
            <v>6</v>
          </cell>
          <cell r="G20637">
            <v>6</v>
          </cell>
          <cell r="H20637">
            <v>0</v>
          </cell>
          <cell r="I20637">
            <v>0</v>
          </cell>
          <cell r="J20637">
            <v>0</v>
          </cell>
          <cell r="K20637">
            <v>0</v>
          </cell>
          <cell r="L20637">
            <v>0</v>
          </cell>
        </row>
        <row r="20638">
          <cell r="E20638">
            <v>39996</v>
          </cell>
          <cell r="F20638">
            <v>13</v>
          </cell>
          <cell r="G20638">
            <v>11</v>
          </cell>
          <cell r="H20638">
            <v>6</v>
          </cell>
          <cell r="I20638">
            <v>7</v>
          </cell>
          <cell r="J20638">
            <v>0</v>
          </cell>
          <cell r="K20638">
            <v>7</v>
          </cell>
          <cell r="L20638">
            <v>11</v>
          </cell>
        </row>
        <row r="20639">
          <cell r="E20639">
            <v>39997</v>
          </cell>
          <cell r="F20639">
            <v>33</v>
          </cell>
          <cell r="G20639">
            <v>28</v>
          </cell>
          <cell r="H20639">
            <v>24</v>
          </cell>
          <cell r="I20639">
            <v>15</v>
          </cell>
          <cell r="J20639">
            <v>17</v>
          </cell>
          <cell r="K20639">
            <v>9</v>
          </cell>
          <cell r="L20639">
            <v>11</v>
          </cell>
        </row>
        <row r="20640">
          <cell r="E20640">
            <v>39998</v>
          </cell>
          <cell r="F20640">
            <v>17</v>
          </cell>
          <cell r="G20640">
            <v>15</v>
          </cell>
          <cell r="H20640">
            <v>17</v>
          </cell>
          <cell r="I20640">
            <v>15</v>
          </cell>
          <cell r="J20640">
            <v>15</v>
          </cell>
          <cell r="K20640">
            <v>17</v>
          </cell>
          <cell r="L20640">
            <v>15</v>
          </cell>
        </row>
        <row r="20641">
          <cell r="E20641">
            <v>39999</v>
          </cell>
          <cell r="F20641">
            <v>11</v>
          </cell>
          <cell r="G20641">
            <v>17</v>
          </cell>
          <cell r="H20641">
            <v>4</v>
          </cell>
          <cell r="I20641">
            <v>4</v>
          </cell>
          <cell r="J20641">
            <v>7</v>
          </cell>
          <cell r="K20641">
            <v>15</v>
          </cell>
          <cell r="L20641">
            <v>4</v>
          </cell>
        </row>
        <row r="20642">
          <cell r="E20642">
            <v>40000</v>
          </cell>
          <cell r="F20642">
            <v>11</v>
          </cell>
          <cell r="G20642">
            <v>11</v>
          </cell>
          <cell r="H20642">
            <v>13</v>
          </cell>
          <cell r="I20642">
            <v>13</v>
          </cell>
          <cell r="J20642">
            <v>6</v>
          </cell>
          <cell r="K20642">
            <v>6</v>
          </cell>
          <cell r="L20642">
            <v>6</v>
          </cell>
        </row>
        <row r="20643">
          <cell r="E20643">
            <v>40001</v>
          </cell>
          <cell r="F20643">
            <v>7</v>
          </cell>
          <cell r="G20643">
            <v>0</v>
          </cell>
          <cell r="H20643">
            <v>4</v>
          </cell>
          <cell r="I20643">
            <v>4</v>
          </cell>
          <cell r="J20643">
            <v>20</v>
          </cell>
          <cell r="K20643">
            <v>11</v>
          </cell>
          <cell r="L20643">
            <v>13</v>
          </cell>
        </row>
        <row r="20644">
          <cell r="E20644">
            <v>40002</v>
          </cell>
          <cell r="F20644">
            <v>7</v>
          </cell>
          <cell r="G20644">
            <v>4</v>
          </cell>
          <cell r="H20644">
            <v>9</v>
          </cell>
          <cell r="I20644">
            <v>7</v>
          </cell>
          <cell r="J20644">
            <v>7</v>
          </cell>
          <cell r="K20644">
            <v>7</v>
          </cell>
          <cell r="L20644">
            <v>0</v>
          </cell>
        </row>
        <row r="20645">
          <cell r="E20645">
            <v>40003</v>
          </cell>
          <cell r="F20645">
            <v>24</v>
          </cell>
          <cell r="G20645">
            <v>28</v>
          </cell>
          <cell r="H20645">
            <v>26</v>
          </cell>
          <cell r="I20645">
            <v>24</v>
          </cell>
          <cell r="J20645">
            <v>20</v>
          </cell>
          <cell r="K20645">
            <v>24</v>
          </cell>
          <cell r="L20645">
            <v>28</v>
          </cell>
        </row>
        <row r="20646">
          <cell r="E20646">
            <v>40004</v>
          </cell>
          <cell r="F20646">
            <v>4</v>
          </cell>
          <cell r="G20646">
            <v>6</v>
          </cell>
          <cell r="H20646">
            <v>4</v>
          </cell>
          <cell r="I20646">
            <v>0</v>
          </cell>
          <cell r="J20646">
            <v>0</v>
          </cell>
          <cell r="K20646">
            <v>11</v>
          </cell>
          <cell r="L20646">
            <v>7</v>
          </cell>
        </row>
        <row r="20647">
          <cell r="E20647">
            <v>40005</v>
          </cell>
          <cell r="F20647">
            <v>7</v>
          </cell>
          <cell r="G20647">
            <v>7</v>
          </cell>
          <cell r="H20647">
            <v>0</v>
          </cell>
          <cell r="I20647">
            <v>9</v>
          </cell>
          <cell r="J20647">
            <v>9</v>
          </cell>
          <cell r="K20647">
            <v>20</v>
          </cell>
          <cell r="L20647">
            <v>13</v>
          </cell>
        </row>
        <row r="20648">
          <cell r="E20648">
            <v>40006</v>
          </cell>
          <cell r="F20648">
            <v>20</v>
          </cell>
          <cell r="G20648">
            <v>19</v>
          </cell>
          <cell r="H20648">
            <v>17</v>
          </cell>
          <cell r="I20648">
            <v>15</v>
          </cell>
          <cell r="J20648">
            <v>17</v>
          </cell>
          <cell r="K20648">
            <v>9</v>
          </cell>
          <cell r="L20648">
            <v>13</v>
          </cell>
        </row>
        <row r="20649">
          <cell r="E20649">
            <v>40007</v>
          </cell>
          <cell r="F20649">
            <v>6</v>
          </cell>
          <cell r="G20649">
            <v>7</v>
          </cell>
          <cell r="H20649">
            <v>19</v>
          </cell>
          <cell r="I20649">
            <v>9</v>
          </cell>
          <cell r="J20649">
            <v>9</v>
          </cell>
          <cell r="K20649">
            <v>17</v>
          </cell>
          <cell r="L20649">
            <v>19</v>
          </cell>
        </row>
        <row r="20650">
          <cell r="E20650">
            <v>40008</v>
          </cell>
          <cell r="F20650">
            <v>22</v>
          </cell>
          <cell r="G20650">
            <v>19</v>
          </cell>
          <cell r="H20650">
            <v>22</v>
          </cell>
          <cell r="I20650">
            <v>17</v>
          </cell>
          <cell r="J20650">
            <v>17</v>
          </cell>
          <cell r="K20650">
            <v>19</v>
          </cell>
          <cell r="L20650">
            <v>24</v>
          </cell>
        </row>
        <row r="20651">
          <cell r="E20651">
            <v>40009</v>
          </cell>
          <cell r="F20651">
            <v>4</v>
          </cell>
          <cell r="G20651">
            <v>4</v>
          </cell>
          <cell r="H20651">
            <v>6</v>
          </cell>
          <cell r="I20651">
            <v>0</v>
          </cell>
          <cell r="J20651">
            <v>4</v>
          </cell>
          <cell r="K20651">
            <v>0</v>
          </cell>
          <cell r="L20651">
            <v>9</v>
          </cell>
        </row>
        <row r="20652">
          <cell r="E20652">
            <v>40010</v>
          </cell>
          <cell r="F20652">
            <v>13</v>
          </cell>
          <cell r="G20652">
            <v>11</v>
          </cell>
          <cell r="H20652">
            <v>9</v>
          </cell>
          <cell r="I20652">
            <v>7</v>
          </cell>
          <cell r="J20652">
            <v>7</v>
          </cell>
          <cell r="K20652">
            <v>7</v>
          </cell>
          <cell r="L20652">
            <v>11</v>
          </cell>
        </row>
        <row r="20653">
          <cell r="E20653">
            <v>40011</v>
          </cell>
          <cell r="F20653">
            <v>19</v>
          </cell>
          <cell r="G20653">
            <v>0</v>
          </cell>
          <cell r="H20653">
            <v>15</v>
          </cell>
          <cell r="I20653">
            <v>11</v>
          </cell>
          <cell r="J20653">
            <v>11</v>
          </cell>
          <cell r="K20653">
            <v>9</v>
          </cell>
          <cell r="L20653">
            <v>6</v>
          </cell>
        </row>
        <row r="20654">
          <cell r="E20654">
            <v>40012</v>
          </cell>
          <cell r="F20654">
            <v>17</v>
          </cell>
          <cell r="G20654">
            <v>7</v>
          </cell>
          <cell r="H20654">
            <v>6</v>
          </cell>
          <cell r="I20654">
            <v>7</v>
          </cell>
          <cell r="J20654">
            <v>11</v>
          </cell>
          <cell r="K20654">
            <v>6</v>
          </cell>
          <cell r="L20654">
            <v>6</v>
          </cell>
        </row>
        <row r="20655">
          <cell r="E20655">
            <v>40013</v>
          </cell>
          <cell r="F20655">
            <v>7</v>
          </cell>
          <cell r="G20655">
            <v>9</v>
          </cell>
          <cell r="H20655">
            <v>9</v>
          </cell>
          <cell r="I20655">
            <v>9</v>
          </cell>
          <cell r="J20655">
            <v>26</v>
          </cell>
          <cell r="K20655">
            <v>13</v>
          </cell>
          <cell r="L20655">
            <v>15</v>
          </cell>
        </row>
        <row r="20656">
          <cell r="E20656">
            <v>40014</v>
          </cell>
          <cell r="F20656">
            <v>7</v>
          </cell>
          <cell r="G20656">
            <v>15</v>
          </cell>
          <cell r="H20656">
            <v>13</v>
          </cell>
          <cell r="I20656">
            <v>11</v>
          </cell>
          <cell r="J20656">
            <v>13</v>
          </cell>
          <cell r="K20656">
            <v>7</v>
          </cell>
          <cell r="L20656">
            <v>0</v>
          </cell>
        </row>
        <row r="20657">
          <cell r="E20657">
            <v>40015</v>
          </cell>
          <cell r="F20657">
            <v>7</v>
          </cell>
          <cell r="G20657">
            <v>7</v>
          </cell>
          <cell r="H20657">
            <v>7</v>
          </cell>
          <cell r="I20657">
            <v>4</v>
          </cell>
          <cell r="J20657">
            <v>4</v>
          </cell>
          <cell r="K20657">
            <v>11</v>
          </cell>
          <cell r="L20657">
            <v>4</v>
          </cell>
        </row>
        <row r="20658">
          <cell r="E20658">
            <v>40016</v>
          </cell>
          <cell r="F20658">
            <v>13</v>
          </cell>
          <cell r="G20658">
            <v>11</v>
          </cell>
          <cell r="H20658">
            <v>11</v>
          </cell>
          <cell r="I20658">
            <v>9</v>
          </cell>
          <cell r="J20658">
            <v>9</v>
          </cell>
          <cell r="K20658">
            <v>7</v>
          </cell>
          <cell r="L20658">
            <v>0</v>
          </cell>
        </row>
        <row r="20659">
          <cell r="E20659">
            <v>40017</v>
          </cell>
          <cell r="F20659">
            <v>17</v>
          </cell>
          <cell r="G20659">
            <v>30</v>
          </cell>
          <cell r="H20659">
            <v>24</v>
          </cell>
          <cell r="I20659">
            <v>24</v>
          </cell>
          <cell r="J20659">
            <v>19</v>
          </cell>
          <cell r="K20659">
            <v>13</v>
          </cell>
          <cell r="L20659">
            <v>13</v>
          </cell>
        </row>
        <row r="20660">
          <cell r="E20660">
            <v>40018</v>
          </cell>
          <cell r="F20660">
            <v>0</v>
          </cell>
          <cell r="G20660">
            <v>0</v>
          </cell>
          <cell r="H20660">
            <v>9</v>
          </cell>
          <cell r="I20660">
            <v>11</v>
          </cell>
          <cell r="J20660">
            <v>9</v>
          </cell>
          <cell r="K20660">
            <v>9</v>
          </cell>
          <cell r="L20660">
            <v>0</v>
          </cell>
        </row>
        <row r="20661">
          <cell r="E20661">
            <v>40019</v>
          </cell>
          <cell r="F20661">
            <v>9</v>
          </cell>
          <cell r="G20661">
            <v>7</v>
          </cell>
          <cell r="H20661">
            <v>15</v>
          </cell>
          <cell r="I20661">
            <v>0</v>
          </cell>
          <cell r="J20661">
            <v>7</v>
          </cell>
          <cell r="K20661">
            <v>9</v>
          </cell>
          <cell r="L20661">
            <v>4</v>
          </cell>
        </row>
        <row r="20662">
          <cell r="E20662">
            <v>40020</v>
          </cell>
          <cell r="F20662">
            <v>4</v>
          </cell>
          <cell r="G20662">
            <v>7</v>
          </cell>
          <cell r="H20662">
            <v>11</v>
          </cell>
          <cell r="I20662">
            <v>11</v>
          </cell>
          <cell r="J20662">
            <v>6</v>
          </cell>
          <cell r="K20662">
            <v>22</v>
          </cell>
          <cell r="L20662">
            <v>32</v>
          </cell>
        </row>
        <row r="20663">
          <cell r="E20663">
            <v>40021</v>
          </cell>
          <cell r="F20663">
            <v>13</v>
          </cell>
          <cell r="G20663">
            <v>7</v>
          </cell>
          <cell r="H20663">
            <v>0</v>
          </cell>
          <cell r="I20663">
            <v>7</v>
          </cell>
          <cell r="J20663">
            <v>9</v>
          </cell>
          <cell r="K20663">
            <v>0</v>
          </cell>
          <cell r="L20663">
            <v>0</v>
          </cell>
        </row>
        <row r="20664">
          <cell r="E20664">
            <v>40022</v>
          </cell>
          <cell r="F20664">
            <v>11</v>
          </cell>
          <cell r="G20664">
            <v>9</v>
          </cell>
          <cell r="H20664">
            <v>7</v>
          </cell>
          <cell r="I20664">
            <v>7</v>
          </cell>
          <cell r="J20664">
            <v>6</v>
          </cell>
          <cell r="K20664">
            <v>28</v>
          </cell>
          <cell r="L20664">
            <v>30</v>
          </cell>
        </row>
        <row r="20665">
          <cell r="E20665">
            <v>40023</v>
          </cell>
          <cell r="F20665">
            <v>6</v>
          </cell>
          <cell r="G20665">
            <v>22</v>
          </cell>
          <cell r="H20665">
            <v>9</v>
          </cell>
          <cell r="I20665">
            <v>11</v>
          </cell>
          <cell r="J20665">
            <v>17</v>
          </cell>
          <cell r="K20665">
            <v>11</v>
          </cell>
          <cell r="L20665">
            <v>11</v>
          </cell>
        </row>
        <row r="20666">
          <cell r="E20666">
            <v>40024</v>
          </cell>
          <cell r="F20666">
            <v>9</v>
          </cell>
          <cell r="G20666">
            <v>6</v>
          </cell>
          <cell r="H20666">
            <v>6</v>
          </cell>
          <cell r="I20666">
            <v>9</v>
          </cell>
          <cell r="J20666">
            <v>0</v>
          </cell>
          <cell r="K20666">
            <v>4</v>
          </cell>
          <cell r="L20666">
            <v>0</v>
          </cell>
        </row>
        <row r="20667">
          <cell r="E20667">
            <v>40025</v>
          </cell>
          <cell r="F20667">
            <v>15</v>
          </cell>
          <cell r="G20667">
            <v>20</v>
          </cell>
          <cell r="H20667">
            <v>13</v>
          </cell>
          <cell r="I20667">
            <v>15</v>
          </cell>
          <cell r="J20667">
            <v>15</v>
          </cell>
          <cell r="K20667">
            <v>11</v>
          </cell>
          <cell r="L20667">
            <v>4</v>
          </cell>
        </row>
        <row r="20668">
          <cell r="E20668">
            <v>40026</v>
          </cell>
          <cell r="F20668">
            <v>7</v>
          </cell>
          <cell r="G20668">
            <v>4</v>
          </cell>
          <cell r="H20668">
            <v>6</v>
          </cell>
          <cell r="I20668">
            <v>11</v>
          </cell>
          <cell r="J20668">
            <v>6</v>
          </cell>
          <cell r="K20668">
            <v>0</v>
          </cell>
          <cell r="L20668">
            <v>9</v>
          </cell>
        </row>
        <row r="20669">
          <cell r="E20669">
            <v>40027</v>
          </cell>
          <cell r="F20669">
            <v>15</v>
          </cell>
          <cell r="G20669">
            <v>9</v>
          </cell>
          <cell r="H20669">
            <v>11</v>
          </cell>
          <cell r="I20669">
            <v>6</v>
          </cell>
          <cell r="J20669">
            <v>6</v>
          </cell>
          <cell r="K20669">
            <v>4</v>
          </cell>
          <cell r="L20669">
            <v>4</v>
          </cell>
        </row>
        <row r="20670">
          <cell r="E20670">
            <v>40028</v>
          </cell>
          <cell r="F20670">
            <v>15</v>
          </cell>
          <cell r="G20670">
            <v>65</v>
          </cell>
          <cell r="H20670">
            <v>9</v>
          </cell>
          <cell r="I20670">
            <v>15</v>
          </cell>
          <cell r="J20670">
            <v>7</v>
          </cell>
          <cell r="K20670">
            <v>7</v>
          </cell>
          <cell r="L20670">
            <v>9</v>
          </cell>
        </row>
        <row r="20671">
          <cell r="E20671">
            <v>40029</v>
          </cell>
          <cell r="F20671">
            <v>15</v>
          </cell>
          <cell r="G20671">
            <v>17</v>
          </cell>
          <cell r="H20671">
            <v>11</v>
          </cell>
          <cell r="I20671">
            <v>9</v>
          </cell>
          <cell r="J20671">
            <v>11</v>
          </cell>
          <cell r="K20671">
            <v>24</v>
          </cell>
          <cell r="L20671">
            <v>17</v>
          </cell>
        </row>
        <row r="20672">
          <cell r="E20672">
            <v>40030</v>
          </cell>
          <cell r="F20672">
            <v>6</v>
          </cell>
          <cell r="G20672">
            <v>4</v>
          </cell>
          <cell r="H20672">
            <v>4</v>
          </cell>
          <cell r="I20672">
            <v>0</v>
          </cell>
          <cell r="J20672">
            <v>6</v>
          </cell>
          <cell r="K20672">
            <v>6</v>
          </cell>
          <cell r="L20672">
            <v>13</v>
          </cell>
        </row>
        <row r="20673">
          <cell r="E20673">
            <v>40031</v>
          </cell>
          <cell r="F20673">
            <v>15</v>
          </cell>
          <cell r="G20673">
            <v>19</v>
          </cell>
          <cell r="H20673">
            <v>6</v>
          </cell>
          <cell r="I20673">
            <v>7</v>
          </cell>
          <cell r="J20673">
            <v>4</v>
          </cell>
          <cell r="K20673">
            <v>9</v>
          </cell>
          <cell r="L20673">
            <v>7</v>
          </cell>
        </row>
        <row r="20674">
          <cell r="E20674">
            <v>40032</v>
          </cell>
          <cell r="F20674">
            <v>0</v>
          </cell>
          <cell r="G20674">
            <v>9</v>
          </cell>
          <cell r="H20674">
            <v>9</v>
          </cell>
          <cell r="I20674">
            <v>9</v>
          </cell>
          <cell r="J20674">
            <v>6</v>
          </cell>
          <cell r="K20674">
            <v>7</v>
          </cell>
          <cell r="L20674">
            <v>4</v>
          </cell>
        </row>
        <row r="20675">
          <cell r="E20675">
            <v>40033</v>
          </cell>
          <cell r="F20675">
            <v>13</v>
          </cell>
          <cell r="G20675">
            <v>7</v>
          </cell>
          <cell r="H20675">
            <v>6</v>
          </cell>
          <cell r="I20675">
            <v>9</v>
          </cell>
          <cell r="J20675">
            <v>7</v>
          </cell>
          <cell r="K20675">
            <v>4</v>
          </cell>
          <cell r="L20675">
            <v>7</v>
          </cell>
        </row>
        <row r="20676">
          <cell r="E20676">
            <v>40034</v>
          </cell>
          <cell r="F20676">
            <v>4</v>
          </cell>
          <cell r="G20676">
            <v>9</v>
          </cell>
          <cell r="H20676">
            <v>0</v>
          </cell>
          <cell r="I20676">
            <v>9</v>
          </cell>
          <cell r="J20676">
            <v>7</v>
          </cell>
          <cell r="K20676">
            <v>11</v>
          </cell>
          <cell r="L20676">
            <v>13</v>
          </cell>
        </row>
        <row r="20677">
          <cell r="E20677">
            <v>40035</v>
          </cell>
          <cell r="F20677">
            <v>11</v>
          </cell>
          <cell r="G20677">
            <v>17</v>
          </cell>
          <cell r="H20677">
            <v>17</v>
          </cell>
          <cell r="I20677">
            <v>15</v>
          </cell>
          <cell r="J20677">
            <v>13</v>
          </cell>
          <cell r="K20677">
            <v>13</v>
          </cell>
          <cell r="L20677">
            <v>11</v>
          </cell>
        </row>
        <row r="20678">
          <cell r="E20678">
            <v>40036</v>
          </cell>
          <cell r="F20678">
            <v>0</v>
          </cell>
          <cell r="G20678">
            <v>6</v>
          </cell>
          <cell r="H20678">
            <v>4</v>
          </cell>
          <cell r="I20678">
            <v>4</v>
          </cell>
          <cell r="J20678">
            <v>13</v>
          </cell>
          <cell r="K20678">
            <v>0</v>
          </cell>
          <cell r="L20678">
            <v>0</v>
          </cell>
        </row>
        <row r="20679">
          <cell r="E20679">
            <v>40037</v>
          </cell>
          <cell r="F20679">
            <v>17</v>
          </cell>
          <cell r="G20679">
            <v>9</v>
          </cell>
          <cell r="H20679">
            <v>11</v>
          </cell>
          <cell r="I20679">
            <v>9</v>
          </cell>
          <cell r="J20679">
            <v>0</v>
          </cell>
          <cell r="K20679">
            <v>0</v>
          </cell>
          <cell r="L20679">
            <v>7</v>
          </cell>
        </row>
        <row r="20680">
          <cell r="E20680">
            <v>40038</v>
          </cell>
          <cell r="F20680">
            <v>19</v>
          </cell>
          <cell r="G20680">
            <v>9</v>
          </cell>
          <cell r="H20680">
            <v>17</v>
          </cell>
          <cell r="I20680">
            <v>17</v>
          </cell>
          <cell r="J20680">
            <v>17</v>
          </cell>
          <cell r="K20680">
            <v>11</v>
          </cell>
          <cell r="L20680">
            <v>15</v>
          </cell>
        </row>
        <row r="20681">
          <cell r="E20681">
            <v>40039</v>
          </cell>
          <cell r="F20681">
            <v>17</v>
          </cell>
          <cell r="G20681">
            <v>22</v>
          </cell>
          <cell r="H20681">
            <v>9</v>
          </cell>
          <cell r="I20681">
            <v>17</v>
          </cell>
          <cell r="J20681">
            <v>11</v>
          </cell>
          <cell r="K20681">
            <v>7</v>
          </cell>
          <cell r="L20681">
            <v>6</v>
          </cell>
        </row>
        <row r="20682">
          <cell r="E20682">
            <v>40040</v>
          </cell>
          <cell r="F20682">
            <v>17</v>
          </cell>
          <cell r="G20682">
            <v>19</v>
          </cell>
          <cell r="H20682">
            <v>17</v>
          </cell>
          <cell r="I20682">
            <v>17</v>
          </cell>
          <cell r="J20682">
            <v>20</v>
          </cell>
          <cell r="K20682">
            <v>19</v>
          </cell>
          <cell r="L20682">
            <v>17</v>
          </cell>
        </row>
        <row r="20683">
          <cell r="E20683">
            <v>40041</v>
          </cell>
          <cell r="F20683">
            <v>7</v>
          </cell>
          <cell r="G20683">
            <v>9</v>
          </cell>
          <cell r="H20683">
            <v>17</v>
          </cell>
          <cell r="I20683">
            <v>15</v>
          </cell>
          <cell r="J20683">
            <v>19</v>
          </cell>
          <cell r="K20683">
            <v>20</v>
          </cell>
          <cell r="L20683">
            <v>13</v>
          </cell>
        </row>
        <row r="20684">
          <cell r="E20684">
            <v>40042</v>
          </cell>
          <cell r="F20684">
            <v>0</v>
          </cell>
          <cell r="G20684">
            <v>0</v>
          </cell>
          <cell r="H20684">
            <v>0</v>
          </cell>
          <cell r="I20684">
            <v>6</v>
          </cell>
          <cell r="J20684">
            <v>0</v>
          </cell>
          <cell r="K20684">
            <v>4</v>
          </cell>
          <cell r="L20684">
            <v>4</v>
          </cell>
        </row>
        <row r="20685">
          <cell r="E20685">
            <v>40043</v>
          </cell>
          <cell r="F20685">
            <v>19</v>
          </cell>
          <cell r="G20685">
            <v>15</v>
          </cell>
          <cell r="H20685">
            <v>20</v>
          </cell>
          <cell r="I20685">
            <v>24</v>
          </cell>
          <cell r="J20685">
            <v>13</v>
          </cell>
          <cell r="K20685">
            <v>15</v>
          </cell>
          <cell r="L20685">
            <v>11</v>
          </cell>
        </row>
        <row r="20686">
          <cell r="E20686">
            <v>40044</v>
          </cell>
          <cell r="F20686">
            <v>11</v>
          </cell>
          <cell r="G20686">
            <v>9</v>
          </cell>
          <cell r="H20686">
            <v>4</v>
          </cell>
          <cell r="I20686">
            <v>6</v>
          </cell>
          <cell r="J20686">
            <v>0</v>
          </cell>
          <cell r="K20686">
            <v>4</v>
          </cell>
          <cell r="L20686">
            <v>7</v>
          </cell>
        </row>
        <row r="20687">
          <cell r="E20687">
            <v>40045</v>
          </cell>
          <cell r="F20687">
            <v>7</v>
          </cell>
          <cell r="G20687">
            <v>9</v>
          </cell>
          <cell r="H20687">
            <v>11</v>
          </cell>
          <cell r="I20687">
            <v>13</v>
          </cell>
          <cell r="J20687">
            <v>11</v>
          </cell>
          <cell r="K20687">
            <v>13</v>
          </cell>
          <cell r="L20687">
            <v>6</v>
          </cell>
        </row>
        <row r="20688">
          <cell r="E20688">
            <v>40046</v>
          </cell>
          <cell r="F20688">
            <v>11</v>
          </cell>
          <cell r="G20688">
            <v>15</v>
          </cell>
          <cell r="H20688">
            <v>13</v>
          </cell>
          <cell r="I20688">
            <v>11</v>
          </cell>
          <cell r="J20688">
            <v>11</v>
          </cell>
          <cell r="K20688">
            <v>11</v>
          </cell>
          <cell r="L20688">
            <v>9</v>
          </cell>
        </row>
        <row r="20689">
          <cell r="E20689">
            <v>40047</v>
          </cell>
          <cell r="F20689">
            <v>15</v>
          </cell>
          <cell r="G20689">
            <v>19</v>
          </cell>
          <cell r="H20689">
            <v>20</v>
          </cell>
          <cell r="I20689">
            <v>26</v>
          </cell>
          <cell r="J20689">
            <v>15</v>
          </cell>
          <cell r="K20689">
            <v>11</v>
          </cell>
          <cell r="L20689">
            <v>13</v>
          </cell>
        </row>
        <row r="20690">
          <cell r="E20690">
            <v>40048</v>
          </cell>
          <cell r="F20690">
            <v>13</v>
          </cell>
          <cell r="G20690">
            <v>13</v>
          </cell>
          <cell r="H20690">
            <v>7</v>
          </cell>
          <cell r="I20690">
            <v>7</v>
          </cell>
          <cell r="J20690">
            <v>4</v>
          </cell>
          <cell r="K20690">
            <v>0</v>
          </cell>
          <cell r="L20690">
            <v>15</v>
          </cell>
        </row>
        <row r="20691">
          <cell r="E20691">
            <v>40049</v>
          </cell>
          <cell r="F20691">
            <v>9</v>
          </cell>
          <cell r="G20691">
            <v>4</v>
          </cell>
          <cell r="H20691">
            <v>6</v>
          </cell>
          <cell r="I20691">
            <v>7</v>
          </cell>
          <cell r="J20691">
            <v>6</v>
          </cell>
          <cell r="K20691">
            <v>0</v>
          </cell>
          <cell r="L20691">
            <v>9</v>
          </cell>
        </row>
        <row r="20692">
          <cell r="E20692">
            <v>40050</v>
          </cell>
          <cell r="F20692">
            <v>11</v>
          </cell>
          <cell r="G20692">
            <v>13</v>
          </cell>
          <cell r="H20692">
            <v>0</v>
          </cell>
          <cell r="I20692">
            <v>4</v>
          </cell>
          <cell r="J20692">
            <v>15</v>
          </cell>
          <cell r="K20692">
            <v>6</v>
          </cell>
          <cell r="L20692">
            <v>0</v>
          </cell>
        </row>
        <row r="20693">
          <cell r="E20693">
            <v>40051</v>
          </cell>
          <cell r="F20693">
            <v>28</v>
          </cell>
          <cell r="G20693">
            <v>26</v>
          </cell>
          <cell r="H20693">
            <v>22</v>
          </cell>
          <cell r="I20693">
            <v>19</v>
          </cell>
          <cell r="J20693">
            <v>15</v>
          </cell>
          <cell r="K20693">
            <v>17</v>
          </cell>
          <cell r="L20693">
            <v>17</v>
          </cell>
        </row>
        <row r="20694">
          <cell r="E20694">
            <v>40052</v>
          </cell>
          <cell r="F20694">
            <v>9</v>
          </cell>
          <cell r="G20694">
            <v>11</v>
          </cell>
          <cell r="H20694">
            <v>15</v>
          </cell>
          <cell r="I20694">
            <v>7</v>
          </cell>
          <cell r="J20694">
            <v>9</v>
          </cell>
          <cell r="K20694">
            <v>6</v>
          </cell>
          <cell r="L20694">
            <v>0</v>
          </cell>
        </row>
        <row r="20695">
          <cell r="E20695">
            <v>40053</v>
          </cell>
          <cell r="F20695">
            <v>11</v>
          </cell>
          <cell r="G20695">
            <v>6</v>
          </cell>
          <cell r="H20695">
            <v>6</v>
          </cell>
          <cell r="I20695">
            <v>6</v>
          </cell>
          <cell r="J20695">
            <v>6</v>
          </cell>
          <cell r="K20695">
            <v>9</v>
          </cell>
          <cell r="L20695">
            <v>0</v>
          </cell>
        </row>
        <row r="20696">
          <cell r="E20696">
            <v>40054</v>
          </cell>
          <cell r="F20696">
            <v>9</v>
          </cell>
          <cell r="G20696">
            <v>7</v>
          </cell>
          <cell r="H20696">
            <v>6</v>
          </cell>
          <cell r="I20696">
            <v>6</v>
          </cell>
          <cell r="J20696">
            <v>9</v>
          </cell>
          <cell r="K20696">
            <v>4</v>
          </cell>
          <cell r="L20696">
            <v>0</v>
          </cell>
        </row>
        <row r="20697">
          <cell r="E20697">
            <v>40055</v>
          </cell>
          <cell r="F20697">
            <v>4</v>
          </cell>
          <cell r="G20697">
            <v>4</v>
          </cell>
          <cell r="H20697">
            <v>0</v>
          </cell>
          <cell r="I20697">
            <v>6</v>
          </cell>
          <cell r="J20697">
            <v>9</v>
          </cell>
          <cell r="K20697">
            <v>9</v>
          </cell>
          <cell r="L20697">
            <v>4</v>
          </cell>
        </row>
        <row r="20698">
          <cell r="E20698">
            <v>40056</v>
          </cell>
          <cell r="F20698">
            <v>11</v>
          </cell>
          <cell r="G20698">
            <v>6</v>
          </cell>
          <cell r="H20698">
            <v>6</v>
          </cell>
          <cell r="I20698">
            <v>11</v>
          </cell>
          <cell r="J20698">
            <v>6</v>
          </cell>
          <cell r="K20698">
            <v>9</v>
          </cell>
          <cell r="L20698">
            <v>0</v>
          </cell>
        </row>
        <row r="20699">
          <cell r="E20699">
            <v>40057</v>
          </cell>
          <cell r="F20699">
            <v>9</v>
          </cell>
          <cell r="G20699">
            <v>11</v>
          </cell>
          <cell r="H20699">
            <v>6</v>
          </cell>
          <cell r="I20699">
            <v>13</v>
          </cell>
          <cell r="J20699">
            <v>13</v>
          </cell>
          <cell r="K20699">
            <v>19</v>
          </cell>
          <cell r="L20699">
            <v>11</v>
          </cell>
        </row>
        <row r="20700">
          <cell r="E20700">
            <v>40058</v>
          </cell>
          <cell r="F20700">
            <v>4</v>
          </cell>
          <cell r="G20700">
            <v>4</v>
          </cell>
          <cell r="H20700">
            <v>6</v>
          </cell>
          <cell r="I20700">
            <v>7</v>
          </cell>
          <cell r="J20700">
            <v>6</v>
          </cell>
          <cell r="K20700">
            <v>13</v>
          </cell>
          <cell r="L20700">
            <v>7</v>
          </cell>
        </row>
        <row r="20701">
          <cell r="E20701">
            <v>40059</v>
          </cell>
          <cell r="F20701">
            <v>9</v>
          </cell>
          <cell r="G20701">
            <v>7</v>
          </cell>
          <cell r="H20701">
            <v>9</v>
          </cell>
          <cell r="I20701">
            <v>7</v>
          </cell>
          <cell r="J20701">
            <v>4</v>
          </cell>
          <cell r="K20701">
            <v>9</v>
          </cell>
          <cell r="L20701">
            <v>0</v>
          </cell>
        </row>
        <row r="20702">
          <cell r="E20702">
            <v>40060</v>
          </cell>
          <cell r="F20702">
            <v>19</v>
          </cell>
          <cell r="G20702">
            <v>19</v>
          </cell>
          <cell r="H20702">
            <v>28</v>
          </cell>
          <cell r="I20702">
            <v>7</v>
          </cell>
          <cell r="J20702">
            <v>7</v>
          </cell>
          <cell r="K20702">
            <v>9</v>
          </cell>
          <cell r="L20702">
            <v>6</v>
          </cell>
        </row>
        <row r="20703">
          <cell r="E20703">
            <v>40061</v>
          </cell>
          <cell r="F20703">
            <v>7</v>
          </cell>
          <cell r="G20703">
            <v>4</v>
          </cell>
          <cell r="H20703">
            <v>4</v>
          </cell>
          <cell r="I20703">
            <v>6</v>
          </cell>
          <cell r="J20703">
            <v>7</v>
          </cell>
          <cell r="K20703">
            <v>4</v>
          </cell>
          <cell r="L20703">
            <v>0</v>
          </cell>
        </row>
        <row r="20704">
          <cell r="E20704">
            <v>40062</v>
          </cell>
          <cell r="F20704">
            <v>11</v>
          </cell>
          <cell r="G20704">
            <v>6</v>
          </cell>
          <cell r="H20704">
            <v>7</v>
          </cell>
          <cell r="I20704">
            <v>6</v>
          </cell>
          <cell r="J20704">
            <v>9</v>
          </cell>
          <cell r="K20704">
            <v>9</v>
          </cell>
          <cell r="L20704">
            <v>7</v>
          </cell>
        </row>
        <row r="20705">
          <cell r="E20705">
            <v>40063</v>
          </cell>
          <cell r="F20705">
            <v>6</v>
          </cell>
          <cell r="G20705">
            <v>13</v>
          </cell>
          <cell r="H20705">
            <v>13</v>
          </cell>
          <cell r="I20705">
            <v>0</v>
          </cell>
          <cell r="J20705">
            <v>7</v>
          </cell>
          <cell r="K20705">
            <v>11</v>
          </cell>
          <cell r="L20705">
            <v>13</v>
          </cell>
        </row>
        <row r="20706">
          <cell r="E20706">
            <v>40064</v>
          </cell>
          <cell r="F20706">
            <v>4</v>
          </cell>
          <cell r="G20706">
            <v>4</v>
          </cell>
          <cell r="H20706">
            <v>4</v>
          </cell>
          <cell r="I20706">
            <v>9</v>
          </cell>
          <cell r="J20706">
            <v>4</v>
          </cell>
          <cell r="K20706">
            <v>19</v>
          </cell>
          <cell r="L20706">
            <v>4</v>
          </cell>
        </row>
        <row r="20707">
          <cell r="E20707">
            <v>40065</v>
          </cell>
          <cell r="F20707">
            <v>19</v>
          </cell>
          <cell r="G20707">
            <v>20</v>
          </cell>
          <cell r="H20707">
            <v>15</v>
          </cell>
          <cell r="I20707">
            <v>6</v>
          </cell>
          <cell r="J20707">
            <v>11</v>
          </cell>
          <cell r="K20707">
            <v>9</v>
          </cell>
          <cell r="L20707">
            <v>13</v>
          </cell>
        </row>
        <row r="20708">
          <cell r="E20708">
            <v>40066</v>
          </cell>
          <cell r="F20708">
            <v>11</v>
          </cell>
          <cell r="G20708">
            <v>17</v>
          </cell>
          <cell r="H20708">
            <v>0</v>
          </cell>
          <cell r="I20708">
            <v>15</v>
          </cell>
          <cell r="J20708">
            <v>19</v>
          </cell>
          <cell r="K20708">
            <v>9</v>
          </cell>
          <cell r="L20708">
            <v>13</v>
          </cell>
        </row>
        <row r="20709">
          <cell r="E20709">
            <v>40067</v>
          </cell>
          <cell r="F20709">
            <v>4</v>
          </cell>
          <cell r="G20709">
            <v>0</v>
          </cell>
          <cell r="H20709">
            <v>6</v>
          </cell>
          <cell r="I20709">
            <v>7</v>
          </cell>
          <cell r="J20709">
            <v>0</v>
          </cell>
          <cell r="K20709">
            <v>0</v>
          </cell>
          <cell r="L20709">
            <v>4</v>
          </cell>
        </row>
        <row r="20710">
          <cell r="E20710">
            <v>40068</v>
          </cell>
          <cell r="F20710">
            <v>22</v>
          </cell>
          <cell r="G20710">
            <v>17</v>
          </cell>
          <cell r="H20710">
            <v>11</v>
          </cell>
          <cell r="I20710">
            <v>7</v>
          </cell>
          <cell r="J20710">
            <v>7</v>
          </cell>
          <cell r="K20710">
            <v>6</v>
          </cell>
          <cell r="L20710">
            <v>7</v>
          </cell>
        </row>
        <row r="20711">
          <cell r="E20711">
            <v>40069</v>
          </cell>
          <cell r="F20711">
            <v>13</v>
          </cell>
          <cell r="G20711">
            <v>19</v>
          </cell>
          <cell r="H20711">
            <v>7</v>
          </cell>
          <cell r="I20711">
            <v>11</v>
          </cell>
          <cell r="J20711">
            <v>4</v>
          </cell>
          <cell r="K20711">
            <v>7</v>
          </cell>
          <cell r="L20711">
            <v>6</v>
          </cell>
        </row>
        <row r="20712">
          <cell r="E20712">
            <v>40070</v>
          </cell>
          <cell r="F20712">
            <v>4</v>
          </cell>
          <cell r="G20712">
            <v>7</v>
          </cell>
          <cell r="H20712">
            <v>0</v>
          </cell>
          <cell r="I20712">
            <v>0</v>
          </cell>
          <cell r="J20712">
            <v>4</v>
          </cell>
          <cell r="K20712">
            <v>7</v>
          </cell>
          <cell r="L20712">
            <v>7</v>
          </cell>
        </row>
        <row r="20713">
          <cell r="E20713">
            <v>40071</v>
          </cell>
          <cell r="F20713">
            <v>7</v>
          </cell>
          <cell r="G20713">
            <v>6</v>
          </cell>
          <cell r="H20713">
            <v>9</v>
          </cell>
          <cell r="I20713">
            <v>6</v>
          </cell>
          <cell r="J20713">
            <v>7</v>
          </cell>
          <cell r="K20713">
            <v>11</v>
          </cell>
          <cell r="L20713">
            <v>4</v>
          </cell>
        </row>
        <row r="20714">
          <cell r="E20714">
            <v>40072</v>
          </cell>
          <cell r="F20714">
            <v>7</v>
          </cell>
          <cell r="G20714">
            <v>7</v>
          </cell>
          <cell r="H20714">
            <v>11</v>
          </cell>
          <cell r="I20714">
            <v>6</v>
          </cell>
          <cell r="J20714">
            <v>6</v>
          </cell>
          <cell r="K20714">
            <v>7</v>
          </cell>
          <cell r="L20714">
            <v>9</v>
          </cell>
        </row>
        <row r="20715">
          <cell r="E20715">
            <v>40073</v>
          </cell>
          <cell r="F20715">
            <v>17</v>
          </cell>
          <cell r="G20715">
            <v>9</v>
          </cell>
          <cell r="H20715">
            <v>11</v>
          </cell>
          <cell r="I20715">
            <v>7</v>
          </cell>
          <cell r="J20715">
            <v>7</v>
          </cell>
          <cell r="K20715">
            <v>11</v>
          </cell>
          <cell r="L20715">
            <v>13</v>
          </cell>
        </row>
        <row r="20716">
          <cell r="E20716">
            <v>40074</v>
          </cell>
          <cell r="F20716">
            <v>11</v>
          </cell>
          <cell r="G20716">
            <v>11</v>
          </cell>
          <cell r="H20716">
            <v>9</v>
          </cell>
          <cell r="I20716">
            <v>7</v>
          </cell>
          <cell r="J20716">
            <v>13</v>
          </cell>
          <cell r="K20716">
            <v>9</v>
          </cell>
          <cell r="L20716">
            <v>11</v>
          </cell>
        </row>
        <row r="20717">
          <cell r="E20717">
            <v>40075</v>
          </cell>
          <cell r="F20717">
            <v>13</v>
          </cell>
          <cell r="G20717">
            <v>19</v>
          </cell>
          <cell r="H20717">
            <v>19</v>
          </cell>
          <cell r="I20717">
            <v>13</v>
          </cell>
          <cell r="J20717">
            <v>13</v>
          </cell>
          <cell r="K20717">
            <v>17</v>
          </cell>
          <cell r="L20717">
            <v>13</v>
          </cell>
        </row>
        <row r="20718">
          <cell r="E20718">
            <v>40076</v>
          </cell>
          <cell r="F20718">
            <v>19</v>
          </cell>
          <cell r="G20718">
            <v>17</v>
          </cell>
          <cell r="H20718">
            <v>22</v>
          </cell>
          <cell r="I20718">
            <v>32</v>
          </cell>
          <cell r="J20718">
            <v>15</v>
          </cell>
          <cell r="K20718">
            <v>17</v>
          </cell>
          <cell r="L20718">
            <v>33</v>
          </cell>
        </row>
        <row r="20719">
          <cell r="E20719">
            <v>40077</v>
          </cell>
          <cell r="F20719">
            <v>0</v>
          </cell>
          <cell r="G20719">
            <v>6</v>
          </cell>
          <cell r="H20719">
            <v>4</v>
          </cell>
          <cell r="I20719">
            <v>6</v>
          </cell>
          <cell r="J20719">
            <v>13</v>
          </cell>
          <cell r="K20719">
            <v>11</v>
          </cell>
          <cell r="L20719">
            <v>11</v>
          </cell>
        </row>
        <row r="20720">
          <cell r="E20720">
            <v>40078</v>
          </cell>
          <cell r="F20720">
            <v>6</v>
          </cell>
          <cell r="G20720">
            <v>9</v>
          </cell>
          <cell r="H20720">
            <v>7</v>
          </cell>
          <cell r="I20720">
            <v>7</v>
          </cell>
          <cell r="J20720">
            <v>4</v>
          </cell>
          <cell r="K20720">
            <v>7</v>
          </cell>
          <cell r="L20720">
            <v>17</v>
          </cell>
        </row>
        <row r="20721">
          <cell r="E20721">
            <v>40079</v>
          </cell>
          <cell r="F20721">
            <v>7</v>
          </cell>
          <cell r="G20721">
            <v>9</v>
          </cell>
          <cell r="H20721">
            <v>11</v>
          </cell>
          <cell r="I20721">
            <v>7</v>
          </cell>
          <cell r="J20721">
            <v>9</v>
          </cell>
          <cell r="K20721">
            <v>9</v>
          </cell>
          <cell r="L20721">
            <v>19</v>
          </cell>
        </row>
        <row r="20722">
          <cell r="E20722">
            <v>40080</v>
          </cell>
          <cell r="F20722">
            <v>6</v>
          </cell>
          <cell r="G20722">
            <v>6</v>
          </cell>
          <cell r="H20722">
            <v>6</v>
          </cell>
          <cell r="I20722">
            <v>6</v>
          </cell>
          <cell r="J20722">
            <v>4</v>
          </cell>
          <cell r="K20722">
            <v>0</v>
          </cell>
          <cell r="L20722">
            <v>6</v>
          </cell>
        </row>
        <row r="20723">
          <cell r="E20723">
            <v>40081</v>
          </cell>
          <cell r="F20723">
            <v>6</v>
          </cell>
          <cell r="G20723">
            <v>0</v>
          </cell>
          <cell r="H20723">
            <v>6</v>
          </cell>
          <cell r="I20723">
            <v>6</v>
          </cell>
          <cell r="J20723">
            <v>7</v>
          </cell>
          <cell r="K20723">
            <v>7</v>
          </cell>
          <cell r="L20723">
            <v>7</v>
          </cell>
        </row>
        <row r="20724">
          <cell r="E20724">
            <v>40082</v>
          </cell>
          <cell r="F20724">
            <v>6</v>
          </cell>
          <cell r="G20724">
            <v>11</v>
          </cell>
          <cell r="H20724">
            <v>15</v>
          </cell>
          <cell r="I20724">
            <v>19</v>
          </cell>
          <cell r="J20724">
            <v>15</v>
          </cell>
          <cell r="K20724">
            <v>11</v>
          </cell>
          <cell r="L20724">
            <v>11</v>
          </cell>
        </row>
        <row r="20725">
          <cell r="E20725">
            <v>40083</v>
          </cell>
          <cell r="F20725">
            <v>4</v>
          </cell>
          <cell r="G20725">
            <v>20</v>
          </cell>
          <cell r="H20725">
            <v>17</v>
          </cell>
          <cell r="I20725">
            <v>15</v>
          </cell>
          <cell r="J20725">
            <v>13</v>
          </cell>
          <cell r="K20725">
            <v>20</v>
          </cell>
          <cell r="L20725">
            <v>17</v>
          </cell>
        </row>
        <row r="20726">
          <cell r="E20726">
            <v>40084</v>
          </cell>
          <cell r="F20726">
            <v>15</v>
          </cell>
          <cell r="G20726">
            <v>19</v>
          </cell>
          <cell r="H20726">
            <v>17</v>
          </cell>
          <cell r="I20726">
            <v>22</v>
          </cell>
          <cell r="J20726">
            <v>22</v>
          </cell>
          <cell r="K20726">
            <v>22</v>
          </cell>
          <cell r="L20726">
            <v>26</v>
          </cell>
        </row>
        <row r="20727">
          <cell r="E20727">
            <v>40085</v>
          </cell>
          <cell r="F20727">
            <v>15</v>
          </cell>
          <cell r="G20727">
            <v>13</v>
          </cell>
          <cell r="H20727">
            <v>13</v>
          </cell>
          <cell r="I20727">
            <v>9</v>
          </cell>
          <cell r="J20727">
            <v>24</v>
          </cell>
          <cell r="K20727">
            <v>9</v>
          </cell>
          <cell r="L20727">
            <v>11</v>
          </cell>
        </row>
        <row r="20728">
          <cell r="E20728">
            <v>40086</v>
          </cell>
          <cell r="F20728">
            <v>15</v>
          </cell>
          <cell r="G20728">
            <v>11</v>
          </cell>
          <cell r="H20728">
            <v>4</v>
          </cell>
          <cell r="I20728">
            <v>17</v>
          </cell>
          <cell r="J20728">
            <v>17</v>
          </cell>
          <cell r="K20728">
            <v>19</v>
          </cell>
          <cell r="L20728">
            <v>13</v>
          </cell>
        </row>
        <row r="20729">
          <cell r="E20729">
            <v>40087</v>
          </cell>
          <cell r="F20729">
            <v>11</v>
          </cell>
          <cell r="G20729">
            <v>7</v>
          </cell>
          <cell r="H20729">
            <v>6</v>
          </cell>
          <cell r="I20729">
            <v>6</v>
          </cell>
          <cell r="J20729">
            <v>0</v>
          </cell>
          <cell r="K20729">
            <v>4</v>
          </cell>
          <cell r="L20729">
            <v>7</v>
          </cell>
        </row>
        <row r="20730">
          <cell r="E20730">
            <v>40088</v>
          </cell>
          <cell r="F20730">
            <v>7</v>
          </cell>
          <cell r="G20730">
            <v>6</v>
          </cell>
          <cell r="H20730">
            <v>7</v>
          </cell>
          <cell r="I20730">
            <v>7</v>
          </cell>
          <cell r="J20730">
            <v>7</v>
          </cell>
          <cell r="K20730">
            <v>6</v>
          </cell>
          <cell r="L20730">
            <v>7</v>
          </cell>
        </row>
        <row r="20731">
          <cell r="E20731">
            <v>40089</v>
          </cell>
          <cell r="F20731">
            <v>22</v>
          </cell>
          <cell r="G20731">
            <v>17</v>
          </cell>
          <cell r="H20731">
            <v>17</v>
          </cell>
          <cell r="I20731">
            <v>17</v>
          </cell>
          <cell r="J20731">
            <v>11</v>
          </cell>
          <cell r="K20731">
            <v>13</v>
          </cell>
          <cell r="L20731">
            <v>7</v>
          </cell>
        </row>
        <row r="20732">
          <cell r="E20732">
            <v>40090</v>
          </cell>
          <cell r="F20732">
            <v>20</v>
          </cell>
          <cell r="G20732">
            <v>24</v>
          </cell>
          <cell r="H20732">
            <v>24</v>
          </cell>
          <cell r="I20732">
            <v>26</v>
          </cell>
          <cell r="J20732">
            <v>28</v>
          </cell>
          <cell r="K20732">
            <v>26</v>
          </cell>
          <cell r="L20732">
            <v>24</v>
          </cell>
        </row>
        <row r="20733">
          <cell r="E20733">
            <v>40091</v>
          </cell>
          <cell r="F20733">
            <v>15</v>
          </cell>
          <cell r="G20733">
            <v>15</v>
          </cell>
          <cell r="H20733">
            <v>15</v>
          </cell>
          <cell r="I20733">
            <v>11</v>
          </cell>
          <cell r="J20733">
            <v>11</v>
          </cell>
          <cell r="K20733">
            <v>11</v>
          </cell>
          <cell r="L20733">
            <v>7</v>
          </cell>
        </row>
        <row r="20734">
          <cell r="E20734">
            <v>40092</v>
          </cell>
          <cell r="F20734">
            <v>11</v>
          </cell>
          <cell r="G20734">
            <v>11</v>
          </cell>
          <cell r="H20734">
            <v>0</v>
          </cell>
          <cell r="I20734">
            <v>20</v>
          </cell>
          <cell r="J20734">
            <v>22</v>
          </cell>
          <cell r="K20734">
            <v>19</v>
          </cell>
          <cell r="L20734">
            <v>26</v>
          </cell>
        </row>
        <row r="20735">
          <cell r="E20735">
            <v>40093</v>
          </cell>
          <cell r="F20735">
            <v>32</v>
          </cell>
          <cell r="G20735">
            <v>35</v>
          </cell>
          <cell r="H20735">
            <v>24</v>
          </cell>
          <cell r="I20735">
            <v>17</v>
          </cell>
          <cell r="J20735">
            <v>7</v>
          </cell>
          <cell r="K20735">
            <v>15</v>
          </cell>
          <cell r="L20735">
            <v>19</v>
          </cell>
        </row>
        <row r="20736">
          <cell r="E20736">
            <v>40094</v>
          </cell>
          <cell r="F20736">
            <v>4</v>
          </cell>
          <cell r="G20736">
            <v>4</v>
          </cell>
          <cell r="H20736">
            <v>6</v>
          </cell>
          <cell r="I20736">
            <v>11</v>
          </cell>
          <cell r="J20736">
            <v>6</v>
          </cell>
          <cell r="K20736">
            <v>9</v>
          </cell>
          <cell r="L20736">
            <v>11</v>
          </cell>
        </row>
        <row r="20737">
          <cell r="E20737">
            <v>40095</v>
          </cell>
          <cell r="F20737">
            <v>22</v>
          </cell>
          <cell r="G20737">
            <v>19</v>
          </cell>
          <cell r="H20737">
            <v>17</v>
          </cell>
          <cell r="I20737">
            <v>17</v>
          </cell>
          <cell r="J20737">
            <v>11</v>
          </cell>
          <cell r="K20737">
            <v>15</v>
          </cell>
          <cell r="L20737">
            <v>15</v>
          </cell>
        </row>
        <row r="20738">
          <cell r="E20738">
            <v>40096</v>
          </cell>
          <cell r="F20738">
            <v>17</v>
          </cell>
          <cell r="G20738">
            <v>19</v>
          </cell>
          <cell r="H20738">
            <v>20</v>
          </cell>
          <cell r="I20738">
            <v>19</v>
          </cell>
          <cell r="J20738">
            <v>22</v>
          </cell>
          <cell r="K20738">
            <v>17</v>
          </cell>
          <cell r="L20738">
            <v>19</v>
          </cell>
        </row>
        <row r="20739">
          <cell r="E20739">
            <v>40097</v>
          </cell>
          <cell r="F20739">
            <v>7</v>
          </cell>
          <cell r="G20739">
            <v>6</v>
          </cell>
          <cell r="H20739">
            <v>4</v>
          </cell>
          <cell r="I20739">
            <v>4</v>
          </cell>
          <cell r="J20739">
            <v>6</v>
          </cell>
          <cell r="K20739">
            <v>6</v>
          </cell>
          <cell r="L20739">
            <v>6</v>
          </cell>
        </row>
        <row r="20740">
          <cell r="E20740">
            <v>40098</v>
          </cell>
          <cell r="F20740">
            <v>13</v>
          </cell>
          <cell r="G20740">
            <v>11</v>
          </cell>
          <cell r="H20740">
            <v>7</v>
          </cell>
          <cell r="I20740">
            <v>11</v>
          </cell>
          <cell r="J20740">
            <v>6</v>
          </cell>
          <cell r="K20740">
            <v>6</v>
          </cell>
          <cell r="L20740">
            <v>0</v>
          </cell>
        </row>
        <row r="20741">
          <cell r="E20741">
            <v>40099</v>
          </cell>
          <cell r="F20741">
            <v>15</v>
          </cell>
          <cell r="G20741">
            <v>17</v>
          </cell>
          <cell r="H20741">
            <v>19</v>
          </cell>
          <cell r="I20741">
            <v>15</v>
          </cell>
          <cell r="J20741">
            <v>15</v>
          </cell>
          <cell r="K20741">
            <v>15</v>
          </cell>
          <cell r="L20741">
            <v>13</v>
          </cell>
        </row>
        <row r="20742">
          <cell r="E20742">
            <v>40100</v>
          </cell>
          <cell r="F20742">
            <v>7</v>
          </cell>
          <cell r="G20742">
            <v>9</v>
          </cell>
          <cell r="H20742">
            <v>9</v>
          </cell>
          <cell r="I20742">
            <v>9</v>
          </cell>
          <cell r="J20742">
            <v>9</v>
          </cell>
          <cell r="K20742">
            <v>6</v>
          </cell>
          <cell r="L20742">
            <v>7</v>
          </cell>
        </row>
        <row r="20743">
          <cell r="E20743">
            <v>40101</v>
          </cell>
          <cell r="F20743">
            <v>9</v>
          </cell>
          <cell r="G20743">
            <v>9</v>
          </cell>
          <cell r="H20743">
            <v>6</v>
          </cell>
          <cell r="I20743">
            <v>4</v>
          </cell>
          <cell r="J20743">
            <v>4</v>
          </cell>
          <cell r="K20743">
            <v>0</v>
          </cell>
          <cell r="L20743">
            <v>7</v>
          </cell>
        </row>
        <row r="20744">
          <cell r="E20744">
            <v>40102</v>
          </cell>
          <cell r="F20744">
            <v>6</v>
          </cell>
          <cell r="G20744">
            <v>9</v>
          </cell>
          <cell r="H20744">
            <v>6</v>
          </cell>
          <cell r="I20744">
            <v>7</v>
          </cell>
          <cell r="J20744">
            <v>9</v>
          </cell>
          <cell r="K20744">
            <v>7</v>
          </cell>
          <cell r="L20744">
            <v>6</v>
          </cell>
        </row>
        <row r="20745">
          <cell r="E20745">
            <v>40103</v>
          </cell>
          <cell r="F20745">
            <v>4</v>
          </cell>
          <cell r="G20745">
            <v>0</v>
          </cell>
          <cell r="H20745">
            <v>0</v>
          </cell>
          <cell r="I20745">
            <v>11</v>
          </cell>
          <cell r="J20745">
            <v>13</v>
          </cell>
          <cell r="K20745">
            <v>0</v>
          </cell>
          <cell r="L20745">
            <v>4</v>
          </cell>
        </row>
        <row r="20746">
          <cell r="E20746">
            <v>40104</v>
          </cell>
          <cell r="F20746">
            <v>6</v>
          </cell>
          <cell r="G20746">
            <v>13</v>
          </cell>
          <cell r="H20746">
            <v>13</v>
          </cell>
          <cell r="I20746">
            <v>13</v>
          </cell>
          <cell r="J20746">
            <v>9</v>
          </cell>
          <cell r="K20746">
            <v>7</v>
          </cell>
          <cell r="L20746">
            <v>17</v>
          </cell>
        </row>
        <row r="20747">
          <cell r="E20747">
            <v>40105</v>
          </cell>
          <cell r="F20747">
            <v>7</v>
          </cell>
          <cell r="G20747">
            <v>9</v>
          </cell>
          <cell r="H20747">
            <v>11</v>
          </cell>
          <cell r="I20747">
            <v>7</v>
          </cell>
          <cell r="J20747">
            <v>6</v>
          </cell>
          <cell r="K20747">
            <v>9</v>
          </cell>
          <cell r="L20747">
            <v>6</v>
          </cell>
        </row>
        <row r="20748">
          <cell r="E20748">
            <v>40106</v>
          </cell>
          <cell r="F20748">
            <v>6</v>
          </cell>
          <cell r="G20748">
            <v>9</v>
          </cell>
          <cell r="H20748">
            <v>7</v>
          </cell>
          <cell r="I20748">
            <v>11</v>
          </cell>
          <cell r="J20748">
            <v>9</v>
          </cell>
          <cell r="K20748">
            <v>15</v>
          </cell>
          <cell r="L20748">
            <v>15</v>
          </cell>
        </row>
        <row r="20749">
          <cell r="E20749">
            <v>40107</v>
          </cell>
          <cell r="F20749">
            <v>11</v>
          </cell>
          <cell r="G20749">
            <v>11</v>
          </cell>
          <cell r="H20749">
            <v>9</v>
          </cell>
          <cell r="I20749">
            <v>17</v>
          </cell>
          <cell r="J20749">
            <v>13</v>
          </cell>
          <cell r="K20749">
            <v>15</v>
          </cell>
          <cell r="L20749">
            <v>13</v>
          </cell>
        </row>
        <row r="20750">
          <cell r="E20750">
            <v>40108</v>
          </cell>
          <cell r="F20750">
            <v>4</v>
          </cell>
          <cell r="G20750">
            <v>15</v>
          </cell>
          <cell r="H20750">
            <v>17</v>
          </cell>
          <cell r="I20750">
            <v>15</v>
          </cell>
          <cell r="J20750">
            <v>15</v>
          </cell>
          <cell r="K20750">
            <v>13</v>
          </cell>
          <cell r="L20750">
            <v>13</v>
          </cell>
        </row>
        <row r="20751">
          <cell r="E20751">
            <v>40109</v>
          </cell>
          <cell r="F20751">
            <v>4</v>
          </cell>
          <cell r="G20751">
            <v>0</v>
          </cell>
          <cell r="H20751">
            <v>9</v>
          </cell>
          <cell r="I20751">
            <v>4</v>
          </cell>
          <cell r="J20751">
            <v>7</v>
          </cell>
          <cell r="K20751">
            <v>11</v>
          </cell>
          <cell r="L20751">
            <v>11</v>
          </cell>
        </row>
        <row r="20752">
          <cell r="E20752">
            <v>40110</v>
          </cell>
          <cell r="F20752">
            <v>6</v>
          </cell>
          <cell r="G20752">
            <v>6</v>
          </cell>
          <cell r="H20752">
            <v>6</v>
          </cell>
          <cell r="I20752">
            <v>4</v>
          </cell>
          <cell r="J20752">
            <v>7</v>
          </cell>
          <cell r="K20752">
            <v>33</v>
          </cell>
          <cell r="L20752">
            <v>7</v>
          </cell>
        </row>
        <row r="20753">
          <cell r="E20753">
            <v>40111</v>
          </cell>
          <cell r="F20753">
            <v>15</v>
          </cell>
          <cell r="G20753">
            <v>15</v>
          </cell>
          <cell r="H20753">
            <v>11</v>
          </cell>
          <cell r="I20753">
            <v>0</v>
          </cell>
          <cell r="J20753">
            <v>7</v>
          </cell>
          <cell r="K20753">
            <v>0</v>
          </cell>
          <cell r="L20753">
            <v>4</v>
          </cell>
        </row>
        <row r="20754">
          <cell r="E20754">
            <v>40112</v>
          </cell>
          <cell r="F20754">
            <v>28</v>
          </cell>
          <cell r="G20754">
            <v>9</v>
          </cell>
          <cell r="H20754">
            <v>33</v>
          </cell>
          <cell r="I20754">
            <v>35</v>
          </cell>
          <cell r="J20754">
            <v>37</v>
          </cell>
          <cell r="K20754">
            <v>37</v>
          </cell>
          <cell r="L20754">
            <v>26</v>
          </cell>
        </row>
        <row r="20755">
          <cell r="E20755">
            <v>40113</v>
          </cell>
          <cell r="F20755">
            <v>20</v>
          </cell>
          <cell r="G20755">
            <v>30</v>
          </cell>
          <cell r="H20755">
            <v>39</v>
          </cell>
          <cell r="I20755">
            <v>20</v>
          </cell>
          <cell r="J20755">
            <v>28</v>
          </cell>
          <cell r="K20755">
            <v>28</v>
          </cell>
          <cell r="L20755">
            <v>22</v>
          </cell>
        </row>
        <row r="20756">
          <cell r="E20756">
            <v>40114</v>
          </cell>
          <cell r="F20756">
            <v>13</v>
          </cell>
          <cell r="G20756">
            <v>9</v>
          </cell>
          <cell r="H20756">
            <v>17</v>
          </cell>
          <cell r="I20756">
            <v>13</v>
          </cell>
          <cell r="J20756">
            <v>15</v>
          </cell>
          <cell r="K20756">
            <v>15</v>
          </cell>
          <cell r="L20756">
            <v>11</v>
          </cell>
        </row>
        <row r="20757">
          <cell r="E20757">
            <v>40115</v>
          </cell>
          <cell r="F20757">
            <v>6</v>
          </cell>
          <cell r="G20757">
            <v>4</v>
          </cell>
          <cell r="H20757">
            <v>4</v>
          </cell>
          <cell r="I20757">
            <v>7</v>
          </cell>
          <cell r="J20757">
            <v>6</v>
          </cell>
          <cell r="K20757">
            <v>7</v>
          </cell>
          <cell r="L20757">
            <v>7</v>
          </cell>
        </row>
        <row r="20758">
          <cell r="E20758">
            <v>40116</v>
          </cell>
          <cell r="F20758">
            <v>26</v>
          </cell>
          <cell r="G20758">
            <v>22</v>
          </cell>
          <cell r="H20758">
            <v>28</v>
          </cell>
          <cell r="I20758">
            <v>24</v>
          </cell>
          <cell r="J20758">
            <v>15</v>
          </cell>
          <cell r="K20758">
            <v>22</v>
          </cell>
          <cell r="L20758">
            <v>7</v>
          </cell>
        </row>
        <row r="20759">
          <cell r="E20759">
            <v>40117</v>
          </cell>
          <cell r="F20759">
            <v>17</v>
          </cell>
          <cell r="G20759">
            <v>11</v>
          </cell>
          <cell r="H20759">
            <v>7</v>
          </cell>
          <cell r="I20759">
            <v>9</v>
          </cell>
          <cell r="J20759">
            <v>7</v>
          </cell>
          <cell r="K20759">
            <v>9</v>
          </cell>
          <cell r="L20759">
            <v>9</v>
          </cell>
        </row>
        <row r="20760">
          <cell r="E20760">
            <v>40118</v>
          </cell>
          <cell r="F20760">
            <v>9</v>
          </cell>
          <cell r="G20760">
            <v>19</v>
          </cell>
          <cell r="H20760">
            <v>20</v>
          </cell>
          <cell r="I20760">
            <v>28</v>
          </cell>
          <cell r="J20760">
            <v>15</v>
          </cell>
          <cell r="K20760">
            <v>6</v>
          </cell>
          <cell r="L20760">
            <v>9</v>
          </cell>
        </row>
        <row r="20761">
          <cell r="E20761">
            <v>40119</v>
          </cell>
          <cell r="F20761">
            <v>9</v>
          </cell>
          <cell r="G20761">
            <v>15</v>
          </cell>
          <cell r="H20761">
            <v>6</v>
          </cell>
          <cell r="I20761">
            <v>17</v>
          </cell>
          <cell r="J20761">
            <v>15</v>
          </cell>
          <cell r="K20761">
            <v>7</v>
          </cell>
          <cell r="L20761">
            <v>11</v>
          </cell>
        </row>
        <row r="20762">
          <cell r="E20762">
            <v>40120</v>
          </cell>
          <cell r="F20762">
            <v>17</v>
          </cell>
          <cell r="G20762">
            <v>17</v>
          </cell>
          <cell r="H20762">
            <v>15</v>
          </cell>
          <cell r="I20762">
            <v>11</v>
          </cell>
          <cell r="J20762">
            <v>17</v>
          </cell>
          <cell r="K20762">
            <v>7</v>
          </cell>
          <cell r="L20762">
            <v>0</v>
          </cell>
        </row>
        <row r="20763">
          <cell r="E20763">
            <v>40121</v>
          </cell>
          <cell r="F20763">
            <v>7</v>
          </cell>
          <cell r="G20763">
            <v>0</v>
          </cell>
          <cell r="H20763">
            <v>7</v>
          </cell>
          <cell r="I20763">
            <v>4</v>
          </cell>
          <cell r="J20763">
            <v>4</v>
          </cell>
          <cell r="K20763">
            <v>4</v>
          </cell>
          <cell r="L20763">
            <v>0</v>
          </cell>
        </row>
        <row r="20764">
          <cell r="E20764">
            <v>40122</v>
          </cell>
          <cell r="F20764">
            <v>17</v>
          </cell>
          <cell r="G20764">
            <v>4</v>
          </cell>
          <cell r="H20764">
            <v>7</v>
          </cell>
          <cell r="I20764">
            <v>7</v>
          </cell>
          <cell r="J20764">
            <v>0</v>
          </cell>
          <cell r="K20764">
            <v>6</v>
          </cell>
          <cell r="L20764">
            <v>4</v>
          </cell>
        </row>
        <row r="20765">
          <cell r="E20765">
            <v>40123</v>
          </cell>
          <cell r="F20765">
            <v>24</v>
          </cell>
          <cell r="G20765">
            <v>30</v>
          </cell>
          <cell r="H20765">
            <v>43</v>
          </cell>
          <cell r="I20765">
            <v>28</v>
          </cell>
          <cell r="J20765">
            <v>17</v>
          </cell>
          <cell r="K20765">
            <v>24</v>
          </cell>
          <cell r="L20765">
            <v>17</v>
          </cell>
        </row>
        <row r="20766">
          <cell r="E20766">
            <v>40124</v>
          </cell>
          <cell r="F20766">
            <v>32</v>
          </cell>
          <cell r="G20766">
            <v>24</v>
          </cell>
          <cell r="H20766">
            <v>19</v>
          </cell>
          <cell r="I20766">
            <v>19</v>
          </cell>
          <cell r="J20766">
            <v>11</v>
          </cell>
          <cell r="K20766">
            <v>17</v>
          </cell>
          <cell r="L20766">
            <v>11</v>
          </cell>
        </row>
        <row r="20767">
          <cell r="E20767">
            <v>40125</v>
          </cell>
          <cell r="F20767">
            <v>19</v>
          </cell>
          <cell r="G20767">
            <v>4</v>
          </cell>
          <cell r="H20767">
            <v>9</v>
          </cell>
          <cell r="I20767">
            <v>20</v>
          </cell>
          <cell r="J20767">
            <v>15</v>
          </cell>
          <cell r="K20767">
            <v>22</v>
          </cell>
          <cell r="L20767">
            <v>11</v>
          </cell>
        </row>
        <row r="20768">
          <cell r="E20768">
            <v>40126</v>
          </cell>
          <cell r="F20768">
            <v>7</v>
          </cell>
          <cell r="G20768">
            <v>11</v>
          </cell>
          <cell r="H20768">
            <v>13</v>
          </cell>
          <cell r="I20768">
            <v>13</v>
          </cell>
          <cell r="J20768">
            <v>11</v>
          </cell>
          <cell r="K20768">
            <v>9</v>
          </cell>
          <cell r="L20768">
            <v>11</v>
          </cell>
        </row>
        <row r="20769">
          <cell r="E20769">
            <v>40127</v>
          </cell>
          <cell r="F20769">
            <v>13</v>
          </cell>
          <cell r="G20769">
            <v>13</v>
          </cell>
          <cell r="H20769">
            <v>17</v>
          </cell>
          <cell r="I20769">
            <v>19</v>
          </cell>
          <cell r="J20769">
            <v>22</v>
          </cell>
          <cell r="K20769">
            <v>24</v>
          </cell>
          <cell r="L20769">
            <v>7</v>
          </cell>
        </row>
        <row r="20770">
          <cell r="E20770">
            <v>40128</v>
          </cell>
          <cell r="F20770">
            <v>6</v>
          </cell>
          <cell r="G20770">
            <v>15</v>
          </cell>
          <cell r="H20770">
            <v>0</v>
          </cell>
          <cell r="I20770">
            <v>9</v>
          </cell>
          <cell r="J20770">
            <v>11</v>
          </cell>
          <cell r="K20770">
            <v>7</v>
          </cell>
          <cell r="L20770">
            <v>0</v>
          </cell>
        </row>
        <row r="20771">
          <cell r="E20771">
            <v>40129</v>
          </cell>
          <cell r="F20771">
            <v>13</v>
          </cell>
          <cell r="G20771">
            <v>15</v>
          </cell>
          <cell r="H20771">
            <v>11</v>
          </cell>
          <cell r="I20771">
            <v>7</v>
          </cell>
          <cell r="J20771">
            <v>6</v>
          </cell>
          <cell r="K20771">
            <v>0</v>
          </cell>
          <cell r="L20771">
            <v>6</v>
          </cell>
        </row>
        <row r="20772">
          <cell r="E20772">
            <v>40130</v>
          </cell>
          <cell r="F20772">
            <v>9</v>
          </cell>
          <cell r="G20772">
            <v>7</v>
          </cell>
          <cell r="H20772">
            <v>9</v>
          </cell>
          <cell r="I20772">
            <v>13</v>
          </cell>
          <cell r="J20772">
            <v>15</v>
          </cell>
          <cell r="K20772">
            <v>7</v>
          </cell>
          <cell r="L20772">
            <v>9</v>
          </cell>
        </row>
        <row r="20773">
          <cell r="E20773">
            <v>40131</v>
          </cell>
          <cell r="F20773">
            <v>19</v>
          </cell>
          <cell r="G20773">
            <v>17</v>
          </cell>
          <cell r="H20773">
            <v>17</v>
          </cell>
          <cell r="I20773">
            <v>20</v>
          </cell>
          <cell r="J20773">
            <v>19</v>
          </cell>
          <cell r="K20773">
            <v>19</v>
          </cell>
          <cell r="L20773">
            <v>19</v>
          </cell>
        </row>
        <row r="20774">
          <cell r="E20774">
            <v>40132</v>
          </cell>
          <cell r="F20774">
            <v>11</v>
          </cell>
          <cell r="G20774">
            <v>7</v>
          </cell>
          <cell r="H20774">
            <v>32</v>
          </cell>
          <cell r="I20774">
            <v>17</v>
          </cell>
          <cell r="J20774">
            <v>41</v>
          </cell>
          <cell r="K20774">
            <v>30</v>
          </cell>
          <cell r="L20774">
            <v>24</v>
          </cell>
        </row>
        <row r="20775">
          <cell r="E20775">
            <v>40133</v>
          </cell>
          <cell r="F20775">
            <v>0</v>
          </cell>
          <cell r="G20775">
            <v>6</v>
          </cell>
          <cell r="H20775">
            <v>11</v>
          </cell>
          <cell r="I20775">
            <v>9</v>
          </cell>
          <cell r="J20775">
            <v>4</v>
          </cell>
          <cell r="K20775">
            <v>6</v>
          </cell>
          <cell r="L20775">
            <v>4</v>
          </cell>
        </row>
        <row r="20776">
          <cell r="E20776">
            <v>40134</v>
          </cell>
          <cell r="F20776">
            <v>24</v>
          </cell>
          <cell r="G20776">
            <v>28</v>
          </cell>
          <cell r="H20776">
            <v>26</v>
          </cell>
          <cell r="I20776">
            <v>26</v>
          </cell>
          <cell r="J20776">
            <v>33</v>
          </cell>
          <cell r="K20776">
            <v>24</v>
          </cell>
          <cell r="L20776">
            <v>19</v>
          </cell>
        </row>
        <row r="20777">
          <cell r="E20777">
            <v>40135</v>
          </cell>
          <cell r="F20777">
            <v>9</v>
          </cell>
          <cell r="G20777">
            <v>9</v>
          </cell>
          <cell r="H20777">
            <v>9</v>
          </cell>
          <cell r="I20777">
            <v>11</v>
          </cell>
          <cell r="J20777">
            <v>7</v>
          </cell>
          <cell r="K20777">
            <v>13</v>
          </cell>
          <cell r="L20777">
            <v>9</v>
          </cell>
        </row>
        <row r="20778">
          <cell r="E20778">
            <v>40136</v>
          </cell>
          <cell r="F20778">
            <v>7</v>
          </cell>
          <cell r="G20778">
            <v>7</v>
          </cell>
          <cell r="H20778">
            <v>19</v>
          </cell>
          <cell r="I20778">
            <v>30</v>
          </cell>
          <cell r="J20778">
            <v>17</v>
          </cell>
          <cell r="K20778">
            <v>32</v>
          </cell>
          <cell r="L20778">
            <v>24</v>
          </cell>
        </row>
        <row r="20779">
          <cell r="E20779">
            <v>40137</v>
          </cell>
          <cell r="F20779">
            <v>4</v>
          </cell>
          <cell r="G20779">
            <v>7</v>
          </cell>
          <cell r="H20779">
            <v>0</v>
          </cell>
          <cell r="I20779">
            <v>17</v>
          </cell>
          <cell r="J20779">
            <v>11</v>
          </cell>
          <cell r="K20779">
            <v>9</v>
          </cell>
          <cell r="L20779">
            <v>11</v>
          </cell>
        </row>
        <row r="20780">
          <cell r="E20780">
            <v>40138</v>
          </cell>
          <cell r="F20780">
            <v>7</v>
          </cell>
          <cell r="G20780">
            <v>4</v>
          </cell>
          <cell r="H20780">
            <v>22</v>
          </cell>
          <cell r="I20780">
            <v>11</v>
          </cell>
          <cell r="J20780">
            <v>7</v>
          </cell>
          <cell r="K20780">
            <v>15</v>
          </cell>
          <cell r="L20780">
            <v>17</v>
          </cell>
        </row>
        <row r="20781">
          <cell r="E20781">
            <v>40139</v>
          </cell>
          <cell r="F20781">
            <v>4</v>
          </cell>
          <cell r="G20781">
            <v>6</v>
          </cell>
          <cell r="H20781">
            <v>11</v>
          </cell>
          <cell r="I20781">
            <v>4</v>
          </cell>
          <cell r="J20781">
            <v>19</v>
          </cell>
          <cell r="K20781">
            <v>11</v>
          </cell>
          <cell r="L20781">
            <v>6</v>
          </cell>
        </row>
        <row r="20782">
          <cell r="E20782">
            <v>40140</v>
          </cell>
          <cell r="F20782">
            <v>4</v>
          </cell>
          <cell r="G20782">
            <v>9</v>
          </cell>
          <cell r="H20782">
            <v>7</v>
          </cell>
          <cell r="I20782">
            <v>7</v>
          </cell>
          <cell r="J20782">
            <v>4</v>
          </cell>
          <cell r="K20782">
            <v>7</v>
          </cell>
          <cell r="L20782">
            <v>0</v>
          </cell>
        </row>
        <row r="20783">
          <cell r="E20783">
            <v>40141</v>
          </cell>
          <cell r="F20783">
            <v>24</v>
          </cell>
          <cell r="G20783">
            <v>11</v>
          </cell>
          <cell r="H20783">
            <v>30</v>
          </cell>
          <cell r="I20783">
            <v>32</v>
          </cell>
          <cell r="J20783">
            <v>19</v>
          </cell>
          <cell r="K20783">
            <v>11</v>
          </cell>
          <cell r="L20783">
            <v>11</v>
          </cell>
        </row>
        <row r="20784">
          <cell r="E20784">
            <v>40142</v>
          </cell>
          <cell r="F20784">
            <v>0</v>
          </cell>
          <cell r="G20784">
            <v>11</v>
          </cell>
          <cell r="H20784">
            <v>6</v>
          </cell>
          <cell r="I20784">
            <v>11</v>
          </cell>
          <cell r="J20784">
            <v>13</v>
          </cell>
          <cell r="K20784">
            <v>9</v>
          </cell>
          <cell r="L20784">
            <v>13</v>
          </cell>
        </row>
        <row r="20785">
          <cell r="E20785">
            <v>40143</v>
          </cell>
          <cell r="F20785">
            <v>4</v>
          </cell>
          <cell r="G20785">
            <v>15</v>
          </cell>
          <cell r="H20785">
            <v>11</v>
          </cell>
          <cell r="I20785">
            <v>9</v>
          </cell>
          <cell r="J20785">
            <v>6</v>
          </cell>
          <cell r="K20785">
            <v>6</v>
          </cell>
          <cell r="L20785">
            <v>4</v>
          </cell>
        </row>
        <row r="20786">
          <cell r="E20786">
            <v>40144</v>
          </cell>
          <cell r="F20786">
            <v>11</v>
          </cell>
          <cell r="G20786">
            <v>7</v>
          </cell>
          <cell r="H20786">
            <v>6</v>
          </cell>
          <cell r="I20786">
            <v>0</v>
          </cell>
          <cell r="J20786">
            <v>6</v>
          </cell>
          <cell r="K20786">
            <v>4</v>
          </cell>
          <cell r="L20786">
            <v>9</v>
          </cell>
        </row>
        <row r="20787">
          <cell r="E20787">
            <v>40145</v>
          </cell>
          <cell r="F20787">
            <v>9</v>
          </cell>
          <cell r="G20787">
            <v>9</v>
          </cell>
          <cell r="H20787">
            <v>9</v>
          </cell>
          <cell r="I20787">
            <v>9</v>
          </cell>
          <cell r="J20787">
            <v>4</v>
          </cell>
          <cell r="K20787">
            <v>0</v>
          </cell>
          <cell r="L20787">
            <v>0</v>
          </cell>
        </row>
        <row r="20788">
          <cell r="E20788">
            <v>40146</v>
          </cell>
          <cell r="F20788">
            <v>24</v>
          </cell>
          <cell r="G20788">
            <v>19</v>
          </cell>
          <cell r="H20788">
            <v>28</v>
          </cell>
          <cell r="I20788">
            <v>20</v>
          </cell>
          <cell r="J20788">
            <v>22</v>
          </cell>
          <cell r="K20788">
            <v>22</v>
          </cell>
          <cell r="L20788">
            <v>30</v>
          </cell>
        </row>
        <row r="20789">
          <cell r="E20789">
            <v>40147</v>
          </cell>
          <cell r="F20789">
            <v>13</v>
          </cell>
          <cell r="G20789">
            <v>6</v>
          </cell>
          <cell r="H20789">
            <v>6</v>
          </cell>
          <cell r="I20789">
            <v>7</v>
          </cell>
          <cell r="J20789">
            <v>13</v>
          </cell>
          <cell r="K20789">
            <v>9</v>
          </cell>
          <cell r="L20789">
            <v>6</v>
          </cell>
        </row>
        <row r="20790">
          <cell r="E20790">
            <v>40148</v>
          </cell>
          <cell r="F20790">
            <v>20</v>
          </cell>
          <cell r="G20790">
            <v>20</v>
          </cell>
          <cell r="H20790">
            <v>19</v>
          </cell>
          <cell r="I20790">
            <v>19</v>
          </cell>
          <cell r="J20790">
            <v>17</v>
          </cell>
          <cell r="K20790">
            <v>17</v>
          </cell>
          <cell r="L20790">
            <v>11</v>
          </cell>
        </row>
        <row r="20791">
          <cell r="E20791">
            <v>40149</v>
          </cell>
          <cell r="F20791">
            <v>4</v>
          </cell>
          <cell r="G20791">
            <v>4</v>
          </cell>
          <cell r="H20791">
            <v>4</v>
          </cell>
          <cell r="I20791">
            <v>7</v>
          </cell>
          <cell r="J20791">
            <v>4</v>
          </cell>
          <cell r="K20791">
            <v>0</v>
          </cell>
          <cell r="L20791">
            <v>0</v>
          </cell>
        </row>
        <row r="20792">
          <cell r="E20792">
            <v>40150</v>
          </cell>
          <cell r="F20792">
            <v>7</v>
          </cell>
          <cell r="G20792">
            <v>0</v>
          </cell>
          <cell r="H20792">
            <v>0</v>
          </cell>
          <cell r="I20792">
            <v>9</v>
          </cell>
          <cell r="J20792">
            <v>7</v>
          </cell>
          <cell r="K20792">
            <v>4</v>
          </cell>
          <cell r="L20792">
            <v>11</v>
          </cell>
        </row>
        <row r="20793">
          <cell r="E20793">
            <v>40151</v>
          </cell>
          <cell r="F20793">
            <v>11</v>
          </cell>
          <cell r="G20793">
            <v>9</v>
          </cell>
          <cell r="H20793">
            <v>9</v>
          </cell>
          <cell r="I20793">
            <v>0</v>
          </cell>
          <cell r="J20793">
            <v>4</v>
          </cell>
          <cell r="K20793">
            <v>32</v>
          </cell>
          <cell r="L20793">
            <v>28</v>
          </cell>
        </row>
        <row r="20794">
          <cell r="E20794">
            <v>40152</v>
          </cell>
          <cell r="F20794">
            <v>59</v>
          </cell>
          <cell r="G20794">
            <v>57</v>
          </cell>
          <cell r="H20794">
            <v>59</v>
          </cell>
          <cell r="I20794">
            <v>52</v>
          </cell>
          <cell r="J20794">
            <v>56</v>
          </cell>
          <cell r="K20794">
            <v>52</v>
          </cell>
          <cell r="L20794">
            <v>50</v>
          </cell>
        </row>
        <row r="20795">
          <cell r="E20795">
            <v>40153</v>
          </cell>
          <cell r="F20795">
            <v>33</v>
          </cell>
          <cell r="G20795">
            <v>22</v>
          </cell>
          <cell r="H20795">
            <v>33</v>
          </cell>
          <cell r="I20795">
            <v>30</v>
          </cell>
          <cell r="J20795">
            <v>32</v>
          </cell>
          <cell r="K20795">
            <v>32</v>
          </cell>
          <cell r="L20795">
            <v>37</v>
          </cell>
        </row>
        <row r="20796">
          <cell r="E20796">
            <v>40154</v>
          </cell>
          <cell r="F20796">
            <v>4</v>
          </cell>
          <cell r="G20796">
            <v>6</v>
          </cell>
          <cell r="H20796">
            <v>0</v>
          </cell>
          <cell r="I20796">
            <v>0</v>
          </cell>
          <cell r="J20796">
            <v>4</v>
          </cell>
          <cell r="K20796">
            <v>0</v>
          </cell>
          <cell r="L20796">
            <v>6</v>
          </cell>
        </row>
        <row r="20797">
          <cell r="E20797">
            <v>40155</v>
          </cell>
          <cell r="F20797">
            <v>0</v>
          </cell>
          <cell r="G20797">
            <v>11</v>
          </cell>
          <cell r="H20797">
            <v>7</v>
          </cell>
          <cell r="I20797">
            <v>7</v>
          </cell>
          <cell r="J20797">
            <v>9</v>
          </cell>
          <cell r="K20797">
            <v>0</v>
          </cell>
          <cell r="L20797">
            <v>4</v>
          </cell>
        </row>
        <row r="20798">
          <cell r="E20798">
            <v>40156</v>
          </cell>
          <cell r="F20798">
            <v>11</v>
          </cell>
          <cell r="G20798">
            <v>6</v>
          </cell>
          <cell r="H20798">
            <v>0</v>
          </cell>
          <cell r="I20798">
            <v>13</v>
          </cell>
          <cell r="J20798">
            <v>4</v>
          </cell>
          <cell r="K20798">
            <v>0</v>
          </cell>
          <cell r="L20798">
            <v>9</v>
          </cell>
        </row>
        <row r="20799">
          <cell r="E20799">
            <v>40157</v>
          </cell>
          <cell r="F20799">
            <v>4</v>
          </cell>
          <cell r="G20799">
            <v>6</v>
          </cell>
          <cell r="H20799">
            <v>9</v>
          </cell>
          <cell r="I20799">
            <v>6</v>
          </cell>
          <cell r="J20799">
            <v>20</v>
          </cell>
          <cell r="K20799">
            <v>26</v>
          </cell>
          <cell r="L20799">
            <v>17</v>
          </cell>
        </row>
        <row r="20800">
          <cell r="E20800">
            <v>40158</v>
          </cell>
          <cell r="F20800">
            <v>6</v>
          </cell>
          <cell r="G20800">
            <v>9</v>
          </cell>
          <cell r="H20800">
            <v>15</v>
          </cell>
          <cell r="I20800">
            <v>15</v>
          </cell>
          <cell r="J20800">
            <v>13</v>
          </cell>
          <cell r="K20800">
            <v>13</v>
          </cell>
          <cell r="L20800">
            <v>15</v>
          </cell>
        </row>
        <row r="20801">
          <cell r="E20801">
            <v>40159</v>
          </cell>
          <cell r="F20801">
            <v>9</v>
          </cell>
          <cell r="G20801">
            <v>9</v>
          </cell>
          <cell r="H20801">
            <v>7</v>
          </cell>
          <cell r="I20801">
            <v>13</v>
          </cell>
          <cell r="J20801">
            <v>28</v>
          </cell>
          <cell r="K20801">
            <v>22</v>
          </cell>
          <cell r="L20801">
            <v>24</v>
          </cell>
        </row>
        <row r="20802">
          <cell r="E20802">
            <v>40160</v>
          </cell>
          <cell r="F20802">
            <v>11</v>
          </cell>
          <cell r="G20802">
            <v>11</v>
          </cell>
          <cell r="H20802">
            <v>9</v>
          </cell>
          <cell r="I20802">
            <v>9</v>
          </cell>
          <cell r="J20802">
            <v>9</v>
          </cell>
          <cell r="K20802">
            <v>9</v>
          </cell>
          <cell r="L20802">
            <v>7</v>
          </cell>
        </row>
        <row r="20803">
          <cell r="E20803">
            <v>40161</v>
          </cell>
          <cell r="F20803">
            <v>11</v>
          </cell>
          <cell r="G20803">
            <v>9</v>
          </cell>
          <cell r="H20803">
            <v>6</v>
          </cell>
          <cell r="I20803">
            <v>6</v>
          </cell>
          <cell r="J20803">
            <v>6</v>
          </cell>
          <cell r="K20803">
            <v>4</v>
          </cell>
          <cell r="L20803">
            <v>6</v>
          </cell>
        </row>
        <row r="20804">
          <cell r="E20804">
            <v>40162</v>
          </cell>
          <cell r="F20804">
            <v>13</v>
          </cell>
          <cell r="G20804">
            <v>15</v>
          </cell>
          <cell r="H20804">
            <v>13</v>
          </cell>
          <cell r="I20804">
            <v>13</v>
          </cell>
          <cell r="J20804">
            <v>7</v>
          </cell>
          <cell r="K20804">
            <v>9</v>
          </cell>
          <cell r="L20804">
            <v>9</v>
          </cell>
        </row>
        <row r="20805">
          <cell r="E20805">
            <v>40163</v>
          </cell>
          <cell r="F20805">
            <v>7</v>
          </cell>
          <cell r="G20805">
            <v>6</v>
          </cell>
          <cell r="H20805">
            <v>9</v>
          </cell>
          <cell r="I20805">
            <v>13</v>
          </cell>
          <cell r="J20805">
            <v>15</v>
          </cell>
          <cell r="K20805">
            <v>6</v>
          </cell>
          <cell r="L20805">
            <v>19</v>
          </cell>
        </row>
        <row r="20806">
          <cell r="E20806">
            <v>40164</v>
          </cell>
          <cell r="F20806">
            <v>7</v>
          </cell>
          <cell r="G20806">
            <v>4</v>
          </cell>
          <cell r="H20806">
            <v>0</v>
          </cell>
          <cell r="I20806">
            <v>0</v>
          </cell>
          <cell r="J20806">
            <v>4</v>
          </cell>
          <cell r="K20806">
            <v>7</v>
          </cell>
          <cell r="L20806">
            <v>17</v>
          </cell>
        </row>
        <row r="20807">
          <cell r="E20807">
            <v>40165</v>
          </cell>
          <cell r="F20807">
            <v>7</v>
          </cell>
          <cell r="G20807">
            <v>7</v>
          </cell>
          <cell r="H20807">
            <v>4</v>
          </cell>
          <cell r="I20807">
            <v>0</v>
          </cell>
          <cell r="J20807">
            <v>0</v>
          </cell>
          <cell r="K20807">
            <v>9</v>
          </cell>
          <cell r="L20807">
            <v>4</v>
          </cell>
        </row>
        <row r="20808">
          <cell r="E20808">
            <v>40166</v>
          </cell>
          <cell r="F20808">
            <v>9</v>
          </cell>
          <cell r="G20808">
            <v>9</v>
          </cell>
          <cell r="H20808">
            <v>11</v>
          </cell>
          <cell r="I20808">
            <v>15</v>
          </cell>
          <cell r="J20808">
            <v>13</v>
          </cell>
          <cell r="K20808">
            <v>24</v>
          </cell>
          <cell r="L20808">
            <v>15</v>
          </cell>
        </row>
        <row r="20809">
          <cell r="E20809">
            <v>40167</v>
          </cell>
          <cell r="F20809">
            <v>33</v>
          </cell>
          <cell r="G20809">
            <v>44</v>
          </cell>
          <cell r="H20809">
            <v>37</v>
          </cell>
          <cell r="I20809">
            <v>30</v>
          </cell>
          <cell r="J20809">
            <v>26</v>
          </cell>
          <cell r="K20809">
            <v>17</v>
          </cell>
          <cell r="L20809">
            <v>9</v>
          </cell>
        </row>
        <row r="20810">
          <cell r="E20810">
            <v>40168</v>
          </cell>
          <cell r="F20810">
            <v>22</v>
          </cell>
          <cell r="G20810">
            <v>17</v>
          </cell>
          <cell r="H20810">
            <v>20</v>
          </cell>
          <cell r="I20810">
            <v>19</v>
          </cell>
          <cell r="J20810">
            <v>22</v>
          </cell>
          <cell r="K20810">
            <v>15</v>
          </cell>
          <cell r="L20810">
            <v>17</v>
          </cell>
        </row>
        <row r="20811">
          <cell r="E20811">
            <v>40169</v>
          </cell>
          <cell r="F20811">
            <v>7</v>
          </cell>
          <cell r="G20811">
            <v>7</v>
          </cell>
          <cell r="H20811">
            <v>7</v>
          </cell>
          <cell r="I20811">
            <v>9</v>
          </cell>
          <cell r="J20811">
            <v>9</v>
          </cell>
          <cell r="K20811">
            <v>11</v>
          </cell>
          <cell r="L20811">
            <v>11</v>
          </cell>
        </row>
        <row r="20812">
          <cell r="E20812">
            <v>40170</v>
          </cell>
          <cell r="F20812">
            <v>26</v>
          </cell>
          <cell r="G20812">
            <v>22</v>
          </cell>
          <cell r="H20812">
            <v>9</v>
          </cell>
          <cell r="I20812">
            <v>15</v>
          </cell>
          <cell r="J20812">
            <v>6</v>
          </cell>
          <cell r="K20812">
            <v>7</v>
          </cell>
          <cell r="L20812">
            <v>9</v>
          </cell>
        </row>
        <row r="20813">
          <cell r="E20813">
            <v>40171</v>
          </cell>
          <cell r="F20813">
            <v>7</v>
          </cell>
          <cell r="G20813">
            <v>7</v>
          </cell>
          <cell r="H20813">
            <v>7</v>
          </cell>
          <cell r="I20813">
            <v>11</v>
          </cell>
          <cell r="J20813">
            <v>6</v>
          </cell>
          <cell r="K20813">
            <v>4</v>
          </cell>
          <cell r="L20813">
            <v>0</v>
          </cell>
        </row>
        <row r="20814">
          <cell r="E20814">
            <v>40172</v>
          </cell>
          <cell r="F20814">
            <v>13</v>
          </cell>
          <cell r="G20814">
            <v>0</v>
          </cell>
          <cell r="H20814">
            <v>4</v>
          </cell>
          <cell r="I20814">
            <v>4</v>
          </cell>
          <cell r="J20814">
            <v>0</v>
          </cell>
          <cell r="K20814">
            <v>9</v>
          </cell>
          <cell r="L20814">
            <v>4</v>
          </cell>
        </row>
        <row r="20815">
          <cell r="E20815">
            <v>40173</v>
          </cell>
          <cell r="F20815">
            <v>0</v>
          </cell>
          <cell r="G20815">
            <v>7</v>
          </cell>
          <cell r="H20815">
            <v>9</v>
          </cell>
          <cell r="I20815">
            <v>7</v>
          </cell>
          <cell r="J20815">
            <v>7</v>
          </cell>
          <cell r="K20815">
            <v>6</v>
          </cell>
          <cell r="L20815">
            <v>11</v>
          </cell>
        </row>
        <row r="20816">
          <cell r="E20816">
            <v>40174</v>
          </cell>
          <cell r="F20816">
            <v>6</v>
          </cell>
          <cell r="G20816">
            <v>0</v>
          </cell>
          <cell r="H20816">
            <v>9</v>
          </cell>
          <cell r="I20816">
            <v>7</v>
          </cell>
          <cell r="J20816">
            <v>7</v>
          </cell>
          <cell r="K20816">
            <v>7</v>
          </cell>
          <cell r="L20816">
            <v>0</v>
          </cell>
        </row>
        <row r="20817">
          <cell r="E20817">
            <v>40175</v>
          </cell>
          <cell r="F20817">
            <v>4</v>
          </cell>
          <cell r="G20817">
            <v>0</v>
          </cell>
          <cell r="H20817">
            <v>0</v>
          </cell>
          <cell r="I20817">
            <v>4</v>
          </cell>
          <cell r="J20817">
            <v>6</v>
          </cell>
          <cell r="K20817">
            <v>6</v>
          </cell>
          <cell r="L20817">
            <v>0</v>
          </cell>
        </row>
        <row r="20818">
          <cell r="E20818">
            <v>40176</v>
          </cell>
          <cell r="F20818">
            <v>20</v>
          </cell>
          <cell r="G20818">
            <v>17</v>
          </cell>
          <cell r="H20818">
            <v>9</v>
          </cell>
          <cell r="I20818">
            <v>11</v>
          </cell>
          <cell r="J20818">
            <v>19</v>
          </cell>
          <cell r="K20818">
            <v>20</v>
          </cell>
          <cell r="L20818">
            <v>17</v>
          </cell>
        </row>
        <row r="20819">
          <cell r="E20819">
            <v>40177</v>
          </cell>
          <cell r="F20819">
            <v>0</v>
          </cell>
          <cell r="G20819">
            <v>6</v>
          </cell>
          <cell r="H20819">
            <v>9</v>
          </cell>
          <cell r="I20819">
            <v>7</v>
          </cell>
          <cell r="J20819">
            <v>7</v>
          </cell>
          <cell r="K20819">
            <v>7</v>
          </cell>
          <cell r="L20819">
            <v>7</v>
          </cell>
        </row>
        <row r="20820">
          <cell r="E20820">
            <v>40178</v>
          </cell>
          <cell r="F20820">
            <v>15</v>
          </cell>
          <cell r="G20820">
            <v>9</v>
          </cell>
          <cell r="H20820">
            <v>13</v>
          </cell>
          <cell r="I20820">
            <v>7</v>
          </cell>
          <cell r="J20820">
            <v>4</v>
          </cell>
          <cell r="K20820">
            <v>4</v>
          </cell>
          <cell r="L20820">
            <v>4</v>
          </cell>
        </row>
        <row r="20821">
          <cell r="E20821">
            <v>40299</v>
          </cell>
          <cell r="F20821">
            <v>7</v>
          </cell>
          <cell r="G20821">
            <v>11</v>
          </cell>
          <cell r="H20821">
            <v>7</v>
          </cell>
          <cell r="I20821">
            <v>7</v>
          </cell>
          <cell r="J20821">
            <v>4</v>
          </cell>
          <cell r="K20821">
            <v>4</v>
          </cell>
          <cell r="L20821">
            <v>6</v>
          </cell>
        </row>
        <row r="20822">
          <cell r="E20822">
            <v>40300</v>
          </cell>
          <cell r="F20822">
            <v>22</v>
          </cell>
          <cell r="G20822">
            <v>19</v>
          </cell>
          <cell r="H20822">
            <v>15</v>
          </cell>
          <cell r="I20822">
            <v>17</v>
          </cell>
          <cell r="J20822">
            <v>15</v>
          </cell>
          <cell r="K20822">
            <v>17</v>
          </cell>
          <cell r="L20822">
            <v>9</v>
          </cell>
        </row>
        <row r="20823">
          <cell r="E20823">
            <v>40301</v>
          </cell>
          <cell r="F20823">
            <v>9</v>
          </cell>
          <cell r="G20823">
            <v>11</v>
          </cell>
          <cell r="H20823">
            <v>9</v>
          </cell>
          <cell r="I20823">
            <v>9</v>
          </cell>
          <cell r="J20823">
            <v>13</v>
          </cell>
          <cell r="K20823">
            <v>9</v>
          </cell>
          <cell r="L20823">
            <v>11</v>
          </cell>
        </row>
        <row r="20824">
          <cell r="E20824">
            <v>40302</v>
          </cell>
          <cell r="F20824">
            <v>56</v>
          </cell>
          <cell r="G20824">
            <v>56</v>
          </cell>
          <cell r="H20824">
            <v>52</v>
          </cell>
          <cell r="I20824">
            <v>57</v>
          </cell>
          <cell r="J20824">
            <v>67</v>
          </cell>
          <cell r="K20824">
            <v>56</v>
          </cell>
          <cell r="L20824">
            <v>50</v>
          </cell>
        </row>
        <row r="20825">
          <cell r="E20825">
            <v>40303</v>
          </cell>
          <cell r="F20825">
            <v>28</v>
          </cell>
          <cell r="G20825">
            <v>24</v>
          </cell>
          <cell r="H20825">
            <v>22</v>
          </cell>
          <cell r="I20825">
            <v>22</v>
          </cell>
          <cell r="J20825">
            <v>26</v>
          </cell>
          <cell r="K20825">
            <v>24</v>
          </cell>
          <cell r="L20825">
            <v>28</v>
          </cell>
        </row>
        <row r="20826">
          <cell r="E20826">
            <v>40304</v>
          </cell>
          <cell r="F20826">
            <v>13</v>
          </cell>
          <cell r="G20826">
            <v>15</v>
          </cell>
          <cell r="H20826">
            <v>15</v>
          </cell>
          <cell r="I20826">
            <v>13</v>
          </cell>
          <cell r="J20826">
            <v>13</v>
          </cell>
          <cell r="K20826">
            <v>15</v>
          </cell>
          <cell r="L20826">
            <v>13</v>
          </cell>
        </row>
        <row r="20827">
          <cell r="E20827">
            <v>40305</v>
          </cell>
          <cell r="F20827">
            <v>4</v>
          </cell>
          <cell r="G20827">
            <v>0</v>
          </cell>
          <cell r="H20827">
            <v>4</v>
          </cell>
          <cell r="I20827">
            <v>7</v>
          </cell>
          <cell r="J20827">
            <v>4</v>
          </cell>
          <cell r="K20827">
            <v>4</v>
          </cell>
          <cell r="L20827">
            <v>0</v>
          </cell>
        </row>
        <row r="20828">
          <cell r="E20828">
            <v>40306</v>
          </cell>
          <cell r="F20828">
            <v>11</v>
          </cell>
          <cell r="G20828">
            <v>11</v>
          </cell>
          <cell r="H20828">
            <v>7</v>
          </cell>
          <cell r="I20828">
            <v>7</v>
          </cell>
          <cell r="J20828">
            <v>6</v>
          </cell>
          <cell r="K20828">
            <v>4</v>
          </cell>
          <cell r="L20828">
            <v>6</v>
          </cell>
        </row>
        <row r="20829">
          <cell r="E20829">
            <v>40307</v>
          </cell>
          <cell r="F20829">
            <v>19</v>
          </cell>
          <cell r="G20829">
            <v>9</v>
          </cell>
          <cell r="H20829">
            <v>7</v>
          </cell>
          <cell r="I20829">
            <v>9</v>
          </cell>
          <cell r="J20829">
            <v>9</v>
          </cell>
          <cell r="K20829">
            <v>0</v>
          </cell>
          <cell r="L20829">
            <v>7</v>
          </cell>
        </row>
        <row r="20830">
          <cell r="E20830">
            <v>40308</v>
          </cell>
          <cell r="F20830">
            <v>7</v>
          </cell>
          <cell r="G20830">
            <v>4</v>
          </cell>
          <cell r="H20830">
            <v>7</v>
          </cell>
          <cell r="I20830">
            <v>0</v>
          </cell>
          <cell r="J20830">
            <v>0</v>
          </cell>
          <cell r="K20830">
            <v>4</v>
          </cell>
          <cell r="L20830">
            <v>0</v>
          </cell>
        </row>
        <row r="20831">
          <cell r="E20831">
            <v>40309</v>
          </cell>
          <cell r="F20831">
            <v>0</v>
          </cell>
          <cell r="G20831">
            <v>0</v>
          </cell>
          <cell r="H20831">
            <v>9</v>
          </cell>
          <cell r="I20831">
            <v>0</v>
          </cell>
          <cell r="J20831">
            <v>0</v>
          </cell>
          <cell r="K20831">
            <v>4</v>
          </cell>
          <cell r="L20831">
            <v>0</v>
          </cell>
        </row>
        <row r="20832">
          <cell r="E20832">
            <v>40310</v>
          </cell>
          <cell r="F20832">
            <v>9</v>
          </cell>
          <cell r="G20832">
            <v>11</v>
          </cell>
          <cell r="H20832">
            <v>7</v>
          </cell>
          <cell r="I20832">
            <v>6</v>
          </cell>
          <cell r="J20832">
            <v>6</v>
          </cell>
          <cell r="K20832">
            <v>4</v>
          </cell>
          <cell r="L20832">
            <v>4</v>
          </cell>
        </row>
        <row r="20833">
          <cell r="E20833">
            <v>40311</v>
          </cell>
          <cell r="F20833">
            <v>4</v>
          </cell>
          <cell r="G20833">
            <v>7</v>
          </cell>
          <cell r="H20833">
            <v>9</v>
          </cell>
          <cell r="I20833">
            <v>6</v>
          </cell>
          <cell r="J20833">
            <v>13</v>
          </cell>
          <cell r="K20833">
            <v>17</v>
          </cell>
          <cell r="L20833">
            <v>19</v>
          </cell>
        </row>
        <row r="20834">
          <cell r="E20834">
            <v>40312</v>
          </cell>
          <cell r="F20834">
            <v>13</v>
          </cell>
          <cell r="G20834">
            <v>13</v>
          </cell>
          <cell r="H20834">
            <v>17</v>
          </cell>
          <cell r="I20834">
            <v>11</v>
          </cell>
          <cell r="J20834">
            <v>6</v>
          </cell>
          <cell r="K20834">
            <v>7</v>
          </cell>
          <cell r="L20834">
            <v>6</v>
          </cell>
        </row>
        <row r="20835">
          <cell r="E20835">
            <v>40313</v>
          </cell>
          <cell r="F20835">
            <v>4</v>
          </cell>
          <cell r="G20835">
            <v>6</v>
          </cell>
          <cell r="H20835">
            <v>11</v>
          </cell>
          <cell r="I20835">
            <v>11</v>
          </cell>
          <cell r="J20835">
            <v>6</v>
          </cell>
          <cell r="K20835">
            <v>0</v>
          </cell>
          <cell r="L20835">
            <v>0</v>
          </cell>
        </row>
        <row r="20836">
          <cell r="E20836">
            <v>40314</v>
          </cell>
          <cell r="F20836">
            <v>6</v>
          </cell>
          <cell r="G20836">
            <v>6</v>
          </cell>
          <cell r="H20836">
            <v>0</v>
          </cell>
          <cell r="I20836">
            <v>0</v>
          </cell>
          <cell r="J20836">
            <v>4</v>
          </cell>
          <cell r="K20836">
            <v>0</v>
          </cell>
          <cell r="L20836">
            <v>4</v>
          </cell>
        </row>
        <row r="20837">
          <cell r="E20837">
            <v>40315</v>
          </cell>
          <cell r="F20837">
            <v>6</v>
          </cell>
          <cell r="G20837">
            <v>7</v>
          </cell>
          <cell r="H20837">
            <v>15</v>
          </cell>
          <cell r="I20837">
            <v>0</v>
          </cell>
          <cell r="J20837">
            <v>0</v>
          </cell>
          <cell r="K20837">
            <v>0</v>
          </cell>
          <cell r="L20837">
            <v>6</v>
          </cell>
        </row>
        <row r="20838">
          <cell r="E20838">
            <v>40316</v>
          </cell>
          <cell r="F20838">
            <v>11</v>
          </cell>
          <cell r="G20838">
            <v>9</v>
          </cell>
          <cell r="H20838">
            <v>0</v>
          </cell>
          <cell r="I20838">
            <v>6</v>
          </cell>
          <cell r="J20838">
            <v>9</v>
          </cell>
          <cell r="K20838">
            <v>13</v>
          </cell>
          <cell r="L20838">
            <v>0</v>
          </cell>
        </row>
        <row r="20839">
          <cell r="E20839">
            <v>40317</v>
          </cell>
          <cell r="F20839">
            <v>6</v>
          </cell>
          <cell r="G20839">
            <v>0</v>
          </cell>
          <cell r="H20839">
            <v>9</v>
          </cell>
          <cell r="I20839">
            <v>9</v>
          </cell>
          <cell r="J20839">
            <v>13</v>
          </cell>
          <cell r="K20839">
            <v>9</v>
          </cell>
          <cell r="L20839">
            <v>9</v>
          </cell>
        </row>
        <row r="20840">
          <cell r="E20840">
            <v>40318</v>
          </cell>
          <cell r="F20840">
            <v>11</v>
          </cell>
          <cell r="G20840">
            <v>9</v>
          </cell>
          <cell r="H20840">
            <v>11</v>
          </cell>
          <cell r="I20840">
            <v>11</v>
          </cell>
          <cell r="J20840">
            <v>4</v>
          </cell>
          <cell r="K20840">
            <v>9</v>
          </cell>
          <cell r="L20840">
            <v>6</v>
          </cell>
        </row>
        <row r="20841">
          <cell r="E20841">
            <v>40319</v>
          </cell>
          <cell r="F20841">
            <v>13</v>
          </cell>
          <cell r="G20841">
            <v>13</v>
          </cell>
          <cell r="H20841">
            <v>20</v>
          </cell>
          <cell r="I20841">
            <v>11</v>
          </cell>
          <cell r="J20841">
            <v>17</v>
          </cell>
          <cell r="K20841">
            <v>13</v>
          </cell>
          <cell r="L20841">
            <v>15</v>
          </cell>
        </row>
        <row r="20842">
          <cell r="E20842">
            <v>40320</v>
          </cell>
          <cell r="F20842">
            <v>7</v>
          </cell>
          <cell r="G20842">
            <v>6</v>
          </cell>
          <cell r="H20842">
            <v>0</v>
          </cell>
          <cell r="I20842">
            <v>9</v>
          </cell>
          <cell r="J20842">
            <v>0</v>
          </cell>
          <cell r="K20842">
            <v>4</v>
          </cell>
          <cell r="L20842">
            <v>0</v>
          </cell>
        </row>
        <row r="20843">
          <cell r="E20843">
            <v>40321</v>
          </cell>
          <cell r="F20843">
            <v>22</v>
          </cell>
          <cell r="G20843">
            <v>20</v>
          </cell>
          <cell r="H20843">
            <v>19</v>
          </cell>
          <cell r="I20843">
            <v>15</v>
          </cell>
          <cell r="J20843">
            <v>13</v>
          </cell>
          <cell r="K20843">
            <v>15</v>
          </cell>
          <cell r="L20843">
            <v>17</v>
          </cell>
        </row>
        <row r="20844">
          <cell r="E20844">
            <v>40322</v>
          </cell>
          <cell r="F20844">
            <v>9</v>
          </cell>
          <cell r="G20844">
            <v>11</v>
          </cell>
          <cell r="H20844">
            <v>4</v>
          </cell>
          <cell r="I20844">
            <v>0</v>
          </cell>
          <cell r="J20844">
            <v>4</v>
          </cell>
          <cell r="K20844">
            <v>4</v>
          </cell>
          <cell r="L20844">
            <v>0</v>
          </cell>
        </row>
        <row r="20845">
          <cell r="E20845">
            <v>40323</v>
          </cell>
          <cell r="F20845">
            <v>4</v>
          </cell>
          <cell r="G20845">
            <v>0</v>
          </cell>
          <cell r="H20845">
            <v>7</v>
          </cell>
          <cell r="I20845">
            <v>9</v>
          </cell>
          <cell r="J20845">
            <v>4</v>
          </cell>
          <cell r="K20845">
            <v>7</v>
          </cell>
          <cell r="L20845">
            <v>4</v>
          </cell>
        </row>
        <row r="20846">
          <cell r="E20846">
            <v>40324</v>
          </cell>
          <cell r="F20846">
            <v>17</v>
          </cell>
          <cell r="G20846">
            <v>9</v>
          </cell>
          <cell r="H20846">
            <v>9</v>
          </cell>
          <cell r="I20846">
            <v>6</v>
          </cell>
          <cell r="J20846">
            <v>4</v>
          </cell>
          <cell r="K20846">
            <v>0</v>
          </cell>
          <cell r="L20846">
            <v>0</v>
          </cell>
        </row>
        <row r="20847">
          <cell r="E20847">
            <v>40325</v>
          </cell>
          <cell r="F20847">
            <v>17</v>
          </cell>
          <cell r="G20847">
            <v>17</v>
          </cell>
          <cell r="H20847">
            <v>6</v>
          </cell>
          <cell r="I20847">
            <v>4</v>
          </cell>
          <cell r="J20847">
            <v>0</v>
          </cell>
          <cell r="K20847">
            <v>6</v>
          </cell>
          <cell r="L20847">
            <v>9</v>
          </cell>
        </row>
        <row r="20848">
          <cell r="E20848">
            <v>40326</v>
          </cell>
          <cell r="F20848">
            <v>11</v>
          </cell>
          <cell r="G20848">
            <v>13</v>
          </cell>
          <cell r="H20848">
            <v>13</v>
          </cell>
          <cell r="I20848">
            <v>17</v>
          </cell>
          <cell r="J20848">
            <v>17</v>
          </cell>
          <cell r="K20848">
            <v>15</v>
          </cell>
          <cell r="L20848">
            <v>17</v>
          </cell>
        </row>
        <row r="20849">
          <cell r="E20849">
            <v>40327</v>
          </cell>
          <cell r="F20849">
            <v>17</v>
          </cell>
          <cell r="G20849">
            <v>15</v>
          </cell>
          <cell r="H20849">
            <v>20</v>
          </cell>
          <cell r="I20849">
            <v>13</v>
          </cell>
          <cell r="J20849">
            <v>13</v>
          </cell>
          <cell r="K20849">
            <v>13</v>
          </cell>
          <cell r="L20849">
            <v>24</v>
          </cell>
        </row>
        <row r="20850">
          <cell r="E20850">
            <v>40328</v>
          </cell>
          <cell r="F20850">
            <v>20</v>
          </cell>
          <cell r="G20850">
            <v>9</v>
          </cell>
          <cell r="H20850">
            <v>7</v>
          </cell>
          <cell r="I20850">
            <v>7</v>
          </cell>
          <cell r="J20850">
            <v>7</v>
          </cell>
          <cell r="K20850">
            <v>6</v>
          </cell>
          <cell r="L20850">
            <v>4</v>
          </cell>
        </row>
        <row r="20851">
          <cell r="E20851">
            <v>40329</v>
          </cell>
          <cell r="F20851">
            <v>11</v>
          </cell>
          <cell r="G20851">
            <v>7</v>
          </cell>
          <cell r="H20851">
            <v>9</v>
          </cell>
          <cell r="I20851">
            <v>9</v>
          </cell>
          <cell r="J20851">
            <v>6</v>
          </cell>
          <cell r="K20851">
            <v>11</v>
          </cell>
          <cell r="L20851">
            <v>13</v>
          </cell>
        </row>
        <row r="20852">
          <cell r="E20852">
            <v>40330</v>
          </cell>
          <cell r="F20852">
            <v>11</v>
          </cell>
          <cell r="G20852">
            <v>4</v>
          </cell>
          <cell r="H20852">
            <v>6</v>
          </cell>
          <cell r="I20852">
            <v>6</v>
          </cell>
          <cell r="J20852">
            <v>6</v>
          </cell>
          <cell r="K20852">
            <v>7</v>
          </cell>
          <cell r="L20852">
            <v>9</v>
          </cell>
        </row>
        <row r="20853">
          <cell r="E20853">
            <v>40331</v>
          </cell>
          <cell r="F20853">
            <v>9</v>
          </cell>
          <cell r="G20853">
            <v>6</v>
          </cell>
          <cell r="H20853">
            <v>6</v>
          </cell>
          <cell r="I20853">
            <v>6</v>
          </cell>
          <cell r="J20853">
            <v>6</v>
          </cell>
          <cell r="K20853">
            <v>6</v>
          </cell>
          <cell r="L20853">
            <v>9</v>
          </cell>
        </row>
        <row r="20854">
          <cell r="E20854">
            <v>40332</v>
          </cell>
          <cell r="F20854">
            <v>9</v>
          </cell>
          <cell r="G20854">
            <v>13</v>
          </cell>
          <cell r="H20854">
            <v>9</v>
          </cell>
          <cell r="I20854">
            <v>11</v>
          </cell>
          <cell r="J20854">
            <v>0</v>
          </cell>
          <cell r="K20854">
            <v>15</v>
          </cell>
          <cell r="L20854">
            <v>13</v>
          </cell>
        </row>
        <row r="20855">
          <cell r="E20855">
            <v>40333</v>
          </cell>
          <cell r="F20855">
            <v>19</v>
          </cell>
          <cell r="G20855">
            <v>19</v>
          </cell>
          <cell r="H20855">
            <v>11</v>
          </cell>
          <cell r="I20855">
            <v>17</v>
          </cell>
          <cell r="J20855">
            <v>20</v>
          </cell>
          <cell r="K20855">
            <v>9</v>
          </cell>
          <cell r="L20855">
            <v>7</v>
          </cell>
        </row>
        <row r="20856">
          <cell r="E20856">
            <v>40334</v>
          </cell>
          <cell r="F20856">
            <v>26</v>
          </cell>
          <cell r="G20856">
            <v>20</v>
          </cell>
          <cell r="H20856">
            <v>24</v>
          </cell>
          <cell r="I20856">
            <v>24</v>
          </cell>
          <cell r="J20856">
            <v>17</v>
          </cell>
          <cell r="K20856">
            <v>24</v>
          </cell>
          <cell r="L20856">
            <v>20</v>
          </cell>
        </row>
        <row r="20857">
          <cell r="E20857">
            <v>40335</v>
          </cell>
          <cell r="F20857">
            <v>0</v>
          </cell>
          <cell r="G20857">
            <v>4</v>
          </cell>
          <cell r="H20857">
            <v>0</v>
          </cell>
          <cell r="I20857">
            <v>4</v>
          </cell>
          <cell r="J20857">
            <v>0</v>
          </cell>
          <cell r="K20857">
            <v>7</v>
          </cell>
          <cell r="L20857">
            <v>0</v>
          </cell>
        </row>
        <row r="20858">
          <cell r="E20858">
            <v>40336</v>
          </cell>
          <cell r="F20858">
            <v>17</v>
          </cell>
          <cell r="G20858">
            <v>13</v>
          </cell>
          <cell r="H20858">
            <v>0</v>
          </cell>
          <cell r="I20858">
            <v>13</v>
          </cell>
          <cell r="J20858">
            <v>13</v>
          </cell>
          <cell r="K20858">
            <v>15</v>
          </cell>
          <cell r="L20858">
            <v>13</v>
          </cell>
        </row>
        <row r="20859">
          <cell r="E20859">
            <v>40337</v>
          </cell>
          <cell r="F20859">
            <v>20</v>
          </cell>
          <cell r="G20859">
            <v>24</v>
          </cell>
          <cell r="H20859">
            <v>26</v>
          </cell>
          <cell r="I20859">
            <v>24</v>
          </cell>
          <cell r="J20859">
            <v>20</v>
          </cell>
          <cell r="K20859">
            <v>20</v>
          </cell>
          <cell r="L20859">
            <v>19</v>
          </cell>
        </row>
        <row r="20860">
          <cell r="E20860">
            <v>40338</v>
          </cell>
          <cell r="F20860">
            <v>6</v>
          </cell>
          <cell r="G20860">
            <v>9</v>
          </cell>
          <cell r="H20860">
            <v>9</v>
          </cell>
          <cell r="I20860">
            <v>11</v>
          </cell>
          <cell r="J20860">
            <v>15</v>
          </cell>
          <cell r="K20860">
            <v>17</v>
          </cell>
          <cell r="L20860">
            <v>17</v>
          </cell>
        </row>
        <row r="20861">
          <cell r="E20861">
            <v>40339</v>
          </cell>
          <cell r="F20861">
            <v>24</v>
          </cell>
          <cell r="G20861">
            <v>28</v>
          </cell>
          <cell r="H20861">
            <v>30</v>
          </cell>
          <cell r="I20861">
            <v>26</v>
          </cell>
          <cell r="J20861">
            <v>28</v>
          </cell>
          <cell r="K20861">
            <v>26</v>
          </cell>
          <cell r="L20861">
            <v>32</v>
          </cell>
        </row>
        <row r="20862">
          <cell r="E20862">
            <v>40340</v>
          </cell>
          <cell r="F20862">
            <v>15</v>
          </cell>
          <cell r="G20862">
            <v>17</v>
          </cell>
          <cell r="H20862">
            <v>17</v>
          </cell>
          <cell r="I20862">
            <v>11</v>
          </cell>
          <cell r="J20862">
            <v>7</v>
          </cell>
          <cell r="K20862">
            <v>11</v>
          </cell>
          <cell r="L20862">
            <v>13</v>
          </cell>
        </row>
        <row r="20863">
          <cell r="E20863">
            <v>40341</v>
          </cell>
          <cell r="F20863">
            <v>11</v>
          </cell>
          <cell r="G20863">
            <v>6</v>
          </cell>
          <cell r="H20863">
            <v>9</v>
          </cell>
          <cell r="I20863">
            <v>7</v>
          </cell>
          <cell r="J20863">
            <v>7</v>
          </cell>
          <cell r="K20863">
            <v>4</v>
          </cell>
          <cell r="L20863">
            <v>6</v>
          </cell>
        </row>
        <row r="20864">
          <cell r="E20864">
            <v>40342</v>
          </cell>
          <cell r="F20864">
            <v>13</v>
          </cell>
          <cell r="G20864">
            <v>9</v>
          </cell>
          <cell r="H20864">
            <v>11</v>
          </cell>
          <cell r="I20864">
            <v>11</v>
          </cell>
          <cell r="J20864">
            <v>7</v>
          </cell>
          <cell r="K20864">
            <v>9</v>
          </cell>
          <cell r="L20864">
            <v>4</v>
          </cell>
        </row>
        <row r="20865">
          <cell r="E20865">
            <v>40343</v>
          </cell>
          <cell r="F20865">
            <v>15</v>
          </cell>
          <cell r="G20865">
            <v>32</v>
          </cell>
          <cell r="H20865">
            <v>32</v>
          </cell>
          <cell r="I20865">
            <v>24</v>
          </cell>
          <cell r="J20865">
            <v>26</v>
          </cell>
          <cell r="K20865">
            <v>26</v>
          </cell>
          <cell r="L20865">
            <v>28</v>
          </cell>
        </row>
        <row r="20866">
          <cell r="E20866">
            <v>40344</v>
          </cell>
          <cell r="F20866">
            <v>6</v>
          </cell>
          <cell r="G20866">
            <v>0</v>
          </cell>
          <cell r="H20866">
            <v>0</v>
          </cell>
          <cell r="I20866">
            <v>0</v>
          </cell>
          <cell r="J20866">
            <v>9</v>
          </cell>
          <cell r="K20866">
            <v>17</v>
          </cell>
          <cell r="L20866">
            <v>15</v>
          </cell>
        </row>
        <row r="20867">
          <cell r="E20867">
            <v>40345</v>
          </cell>
          <cell r="F20867">
            <v>9</v>
          </cell>
          <cell r="G20867">
            <v>6</v>
          </cell>
          <cell r="H20867">
            <v>6</v>
          </cell>
          <cell r="I20867">
            <v>7</v>
          </cell>
          <cell r="J20867">
            <v>11</v>
          </cell>
          <cell r="K20867">
            <v>13</v>
          </cell>
          <cell r="L20867">
            <v>9</v>
          </cell>
        </row>
        <row r="20868">
          <cell r="E20868">
            <v>40346</v>
          </cell>
          <cell r="F20868">
            <v>19</v>
          </cell>
          <cell r="G20868">
            <v>20</v>
          </cell>
          <cell r="H20868">
            <v>26</v>
          </cell>
          <cell r="I20868">
            <v>26</v>
          </cell>
          <cell r="J20868">
            <v>17</v>
          </cell>
          <cell r="K20868">
            <v>20</v>
          </cell>
          <cell r="L20868">
            <v>24</v>
          </cell>
        </row>
        <row r="20869">
          <cell r="E20869">
            <v>40347</v>
          </cell>
          <cell r="F20869">
            <v>19</v>
          </cell>
          <cell r="G20869">
            <v>17</v>
          </cell>
          <cell r="H20869">
            <v>19</v>
          </cell>
          <cell r="I20869">
            <v>15</v>
          </cell>
          <cell r="J20869">
            <v>13</v>
          </cell>
          <cell r="K20869">
            <v>11</v>
          </cell>
          <cell r="L20869">
            <v>11</v>
          </cell>
        </row>
        <row r="20870">
          <cell r="E20870">
            <v>40348</v>
          </cell>
          <cell r="F20870">
            <v>11</v>
          </cell>
          <cell r="G20870">
            <v>6</v>
          </cell>
          <cell r="H20870">
            <v>7</v>
          </cell>
          <cell r="I20870">
            <v>6</v>
          </cell>
          <cell r="J20870">
            <v>6</v>
          </cell>
          <cell r="K20870">
            <v>0</v>
          </cell>
          <cell r="L20870">
            <v>7</v>
          </cell>
        </row>
        <row r="20871">
          <cell r="E20871">
            <v>40349</v>
          </cell>
          <cell r="F20871">
            <v>6</v>
          </cell>
          <cell r="G20871">
            <v>6</v>
          </cell>
          <cell r="H20871">
            <v>6</v>
          </cell>
          <cell r="I20871">
            <v>0</v>
          </cell>
          <cell r="J20871">
            <v>0</v>
          </cell>
          <cell r="K20871">
            <v>4</v>
          </cell>
          <cell r="L20871">
            <v>0</v>
          </cell>
        </row>
        <row r="20872">
          <cell r="E20872">
            <v>40350</v>
          </cell>
          <cell r="F20872">
            <v>13</v>
          </cell>
          <cell r="G20872">
            <v>7</v>
          </cell>
          <cell r="H20872">
            <v>4</v>
          </cell>
          <cell r="I20872">
            <v>6</v>
          </cell>
          <cell r="J20872">
            <v>4</v>
          </cell>
          <cell r="K20872">
            <v>0</v>
          </cell>
          <cell r="L20872">
            <v>4</v>
          </cell>
        </row>
        <row r="20873">
          <cell r="E20873">
            <v>40351</v>
          </cell>
          <cell r="F20873">
            <v>20</v>
          </cell>
          <cell r="G20873">
            <v>19</v>
          </cell>
          <cell r="H20873">
            <v>17</v>
          </cell>
          <cell r="I20873">
            <v>15</v>
          </cell>
          <cell r="J20873">
            <v>17</v>
          </cell>
          <cell r="K20873">
            <v>11</v>
          </cell>
          <cell r="L20873">
            <v>4</v>
          </cell>
        </row>
        <row r="20874">
          <cell r="E20874">
            <v>40352</v>
          </cell>
          <cell r="F20874">
            <v>9</v>
          </cell>
          <cell r="G20874">
            <v>11</v>
          </cell>
          <cell r="H20874">
            <v>6</v>
          </cell>
          <cell r="I20874">
            <v>0</v>
          </cell>
          <cell r="J20874">
            <v>4</v>
          </cell>
          <cell r="K20874">
            <v>7</v>
          </cell>
          <cell r="L20874">
            <v>0</v>
          </cell>
        </row>
        <row r="20875">
          <cell r="E20875">
            <v>40353</v>
          </cell>
          <cell r="F20875">
            <v>4</v>
          </cell>
          <cell r="G20875">
            <v>0</v>
          </cell>
          <cell r="H20875">
            <v>6</v>
          </cell>
          <cell r="I20875">
            <v>4</v>
          </cell>
          <cell r="J20875">
            <v>4</v>
          </cell>
          <cell r="K20875">
            <v>0</v>
          </cell>
          <cell r="L20875">
            <v>7</v>
          </cell>
        </row>
        <row r="20876">
          <cell r="E20876">
            <v>40354</v>
          </cell>
          <cell r="F20876">
            <v>6</v>
          </cell>
          <cell r="G20876">
            <v>4</v>
          </cell>
          <cell r="H20876">
            <v>9</v>
          </cell>
          <cell r="I20876">
            <v>7</v>
          </cell>
          <cell r="J20876">
            <v>7</v>
          </cell>
          <cell r="K20876">
            <v>4</v>
          </cell>
          <cell r="L20876">
            <v>6</v>
          </cell>
        </row>
        <row r="20877">
          <cell r="E20877">
            <v>40355</v>
          </cell>
          <cell r="F20877">
            <v>7</v>
          </cell>
          <cell r="G20877">
            <v>9</v>
          </cell>
          <cell r="H20877">
            <v>9</v>
          </cell>
          <cell r="I20877">
            <v>9</v>
          </cell>
          <cell r="J20877">
            <v>7</v>
          </cell>
          <cell r="K20877">
            <v>11</v>
          </cell>
          <cell r="L20877">
            <v>13</v>
          </cell>
        </row>
        <row r="20878">
          <cell r="E20878">
            <v>40356</v>
          </cell>
          <cell r="F20878">
            <v>11</v>
          </cell>
          <cell r="G20878">
            <v>6</v>
          </cell>
          <cell r="H20878">
            <v>4</v>
          </cell>
          <cell r="I20878">
            <v>0</v>
          </cell>
          <cell r="J20878">
            <v>4</v>
          </cell>
          <cell r="K20878">
            <v>7</v>
          </cell>
          <cell r="L20878">
            <v>6</v>
          </cell>
        </row>
        <row r="20879">
          <cell r="E20879">
            <v>40357</v>
          </cell>
          <cell r="F20879">
            <v>20</v>
          </cell>
          <cell r="G20879">
            <v>9</v>
          </cell>
          <cell r="H20879">
            <v>6</v>
          </cell>
          <cell r="I20879">
            <v>17</v>
          </cell>
          <cell r="J20879">
            <v>20</v>
          </cell>
          <cell r="K20879">
            <v>22</v>
          </cell>
          <cell r="L20879">
            <v>11</v>
          </cell>
        </row>
        <row r="20880">
          <cell r="E20880">
            <v>40358</v>
          </cell>
          <cell r="F20880">
            <v>7</v>
          </cell>
          <cell r="G20880">
            <v>6</v>
          </cell>
          <cell r="H20880">
            <v>13</v>
          </cell>
          <cell r="I20880">
            <v>13</v>
          </cell>
          <cell r="J20880">
            <v>9</v>
          </cell>
          <cell r="K20880">
            <v>11</v>
          </cell>
          <cell r="L20880">
            <v>4</v>
          </cell>
        </row>
        <row r="20881">
          <cell r="E20881">
            <v>40359</v>
          </cell>
          <cell r="F20881">
            <v>15</v>
          </cell>
          <cell r="G20881">
            <v>11</v>
          </cell>
          <cell r="H20881">
            <v>7</v>
          </cell>
          <cell r="I20881">
            <v>6</v>
          </cell>
          <cell r="J20881">
            <v>7</v>
          </cell>
          <cell r="K20881">
            <v>4</v>
          </cell>
          <cell r="L20881">
            <v>19</v>
          </cell>
        </row>
        <row r="20882">
          <cell r="E20882">
            <v>40360</v>
          </cell>
          <cell r="F20882">
            <v>0</v>
          </cell>
          <cell r="G20882">
            <v>0</v>
          </cell>
          <cell r="H20882">
            <v>0</v>
          </cell>
          <cell r="I20882">
            <v>11</v>
          </cell>
          <cell r="J20882">
            <v>11</v>
          </cell>
          <cell r="K20882">
            <v>13</v>
          </cell>
          <cell r="L20882">
            <v>13</v>
          </cell>
        </row>
        <row r="20883">
          <cell r="E20883">
            <v>40361</v>
          </cell>
          <cell r="F20883">
            <v>11</v>
          </cell>
          <cell r="G20883">
            <v>4</v>
          </cell>
          <cell r="H20883">
            <v>0</v>
          </cell>
          <cell r="I20883">
            <v>0</v>
          </cell>
          <cell r="J20883">
            <v>13</v>
          </cell>
          <cell r="K20883">
            <v>4</v>
          </cell>
          <cell r="L20883">
            <v>13</v>
          </cell>
        </row>
        <row r="20884">
          <cell r="E20884">
            <v>40362</v>
          </cell>
          <cell r="F20884">
            <v>9</v>
          </cell>
          <cell r="G20884">
            <v>6</v>
          </cell>
          <cell r="H20884">
            <v>19</v>
          </cell>
          <cell r="I20884">
            <v>9</v>
          </cell>
          <cell r="J20884">
            <v>13</v>
          </cell>
          <cell r="K20884">
            <v>17</v>
          </cell>
          <cell r="L20884">
            <v>13</v>
          </cell>
        </row>
        <row r="20885">
          <cell r="E20885">
            <v>40363</v>
          </cell>
          <cell r="F20885">
            <v>28</v>
          </cell>
          <cell r="G20885">
            <v>26</v>
          </cell>
          <cell r="H20885">
            <v>28</v>
          </cell>
          <cell r="I20885">
            <v>22</v>
          </cell>
          <cell r="J20885">
            <v>20</v>
          </cell>
          <cell r="K20885">
            <v>11</v>
          </cell>
          <cell r="L20885">
            <v>7</v>
          </cell>
        </row>
        <row r="20886">
          <cell r="E20886">
            <v>40364</v>
          </cell>
          <cell r="F20886">
            <v>15</v>
          </cell>
          <cell r="G20886">
            <v>6</v>
          </cell>
          <cell r="H20886">
            <v>13</v>
          </cell>
          <cell r="I20886">
            <v>6</v>
          </cell>
          <cell r="J20886">
            <v>9</v>
          </cell>
          <cell r="K20886">
            <v>4</v>
          </cell>
          <cell r="L20886">
            <v>11</v>
          </cell>
        </row>
        <row r="20887">
          <cell r="E20887">
            <v>40365</v>
          </cell>
          <cell r="F20887">
            <v>20</v>
          </cell>
          <cell r="G20887">
            <v>20</v>
          </cell>
          <cell r="H20887">
            <v>20</v>
          </cell>
          <cell r="I20887">
            <v>15</v>
          </cell>
          <cell r="J20887">
            <v>11</v>
          </cell>
          <cell r="K20887">
            <v>11</v>
          </cell>
          <cell r="L20887">
            <v>4</v>
          </cell>
        </row>
        <row r="20888">
          <cell r="E20888">
            <v>40366</v>
          </cell>
          <cell r="F20888">
            <v>0</v>
          </cell>
          <cell r="G20888">
            <v>7</v>
          </cell>
          <cell r="H20888">
            <v>4</v>
          </cell>
          <cell r="I20888">
            <v>6</v>
          </cell>
          <cell r="J20888">
            <v>17</v>
          </cell>
          <cell r="K20888">
            <v>7</v>
          </cell>
          <cell r="L20888">
            <v>9</v>
          </cell>
        </row>
        <row r="20889">
          <cell r="E20889">
            <v>40367</v>
          </cell>
          <cell r="F20889">
            <v>7</v>
          </cell>
          <cell r="G20889">
            <v>4</v>
          </cell>
          <cell r="H20889">
            <v>7</v>
          </cell>
          <cell r="I20889">
            <v>11</v>
          </cell>
          <cell r="J20889">
            <v>9</v>
          </cell>
          <cell r="K20889">
            <v>9</v>
          </cell>
          <cell r="L20889">
            <v>9</v>
          </cell>
        </row>
        <row r="20890">
          <cell r="E20890">
            <v>40368</v>
          </cell>
          <cell r="F20890">
            <v>6</v>
          </cell>
          <cell r="G20890">
            <v>9</v>
          </cell>
          <cell r="H20890">
            <v>7</v>
          </cell>
          <cell r="I20890">
            <v>0</v>
          </cell>
          <cell r="J20890">
            <v>0</v>
          </cell>
          <cell r="K20890">
            <v>13</v>
          </cell>
          <cell r="L20890">
            <v>4</v>
          </cell>
        </row>
        <row r="20891">
          <cell r="E20891">
            <v>40369</v>
          </cell>
          <cell r="F20891">
            <v>9</v>
          </cell>
          <cell r="G20891">
            <v>11</v>
          </cell>
          <cell r="H20891">
            <v>13</v>
          </cell>
          <cell r="I20891">
            <v>9</v>
          </cell>
          <cell r="J20891">
            <v>15</v>
          </cell>
          <cell r="K20891">
            <v>0</v>
          </cell>
          <cell r="L20891">
            <v>6</v>
          </cell>
        </row>
        <row r="20892">
          <cell r="E20892">
            <v>40370</v>
          </cell>
          <cell r="F20892">
            <v>6</v>
          </cell>
          <cell r="G20892">
            <v>0</v>
          </cell>
          <cell r="H20892">
            <v>6</v>
          </cell>
          <cell r="I20892">
            <v>9</v>
          </cell>
          <cell r="J20892">
            <v>7</v>
          </cell>
          <cell r="K20892">
            <v>11</v>
          </cell>
          <cell r="L20892">
            <v>15</v>
          </cell>
        </row>
        <row r="20893">
          <cell r="E20893">
            <v>40371</v>
          </cell>
          <cell r="F20893">
            <v>9</v>
          </cell>
          <cell r="G20893">
            <v>9</v>
          </cell>
          <cell r="H20893">
            <v>9</v>
          </cell>
          <cell r="I20893">
            <v>11</v>
          </cell>
          <cell r="J20893">
            <v>13</v>
          </cell>
          <cell r="K20893">
            <v>0</v>
          </cell>
          <cell r="L20893">
            <v>7</v>
          </cell>
        </row>
        <row r="20894">
          <cell r="E20894">
            <v>40372</v>
          </cell>
          <cell r="F20894">
            <v>26</v>
          </cell>
          <cell r="G20894">
            <v>28</v>
          </cell>
          <cell r="H20894">
            <v>9</v>
          </cell>
          <cell r="I20894">
            <v>13</v>
          </cell>
          <cell r="J20894">
            <v>11</v>
          </cell>
          <cell r="K20894">
            <v>9</v>
          </cell>
          <cell r="L20894">
            <v>7</v>
          </cell>
        </row>
        <row r="20895">
          <cell r="E20895">
            <v>40373</v>
          </cell>
          <cell r="F20895">
            <v>17</v>
          </cell>
          <cell r="G20895">
            <v>22</v>
          </cell>
          <cell r="H20895">
            <v>22</v>
          </cell>
          <cell r="I20895">
            <v>22</v>
          </cell>
          <cell r="J20895">
            <v>17</v>
          </cell>
          <cell r="K20895">
            <v>17</v>
          </cell>
          <cell r="L20895">
            <v>24</v>
          </cell>
        </row>
        <row r="20896">
          <cell r="E20896">
            <v>40374</v>
          </cell>
          <cell r="F20896">
            <v>0</v>
          </cell>
          <cell r="G20896">
            <v>9</v>
          </cell>
          <cell r="H20896">
            <v>11</v>
          </cell>
          <cell r="I20896">
            <v>13</v>
          </cell>
          <cell r="J20896">
            <v>0</v>
          </cell>
          <cell r="K20896">
            <v>0</v>
          </cell>
          <cell r="L20896">
            <v>7</v>
          </cell>
        </row>
        <row r="20897">
          <cell r="E20897">
            <v>40375</v>
          </cell>
          <cell r="F20897">
            <v>13</v>
          </cell>
          <cell r="G20897">
            <v>11</v>
          </cell>
          <cell r="H20897">
            <v>6</v>
          </cell>
          <cell r="I20897">
            <v>6</v>
          </cell>
          <cell r="J20897">
            <v>0</v>
          </cell>
          <cell r="K20897">
            <v>6</v>
          </cell>
          <cell r="L20897">
            <v>6</v>
          </cell>
        </row>
        <row r="20898">
          <cell r="E20898">
            <v>40376</v>
          </cell>
          <cell r="F20898">
            <v>6</v>
          </cell>
          <cell r="G20898">
            <v>13</v>
          </cell>
          <cell r="H20898">
            <v>13</v>
          </cell>
          <cell r="I20898">
            <v>15</v>
          </cell>
          <cell r="J20898">
            <v>11</v>
          </cell>
          <cell r="K20898">
            <v>6</v>
          </cell>
          <cell r="L20898">
            <v>4</v>
          </cell>
        </row>
        <row r="20899">
          <cell r="E20899">
            <v>40377</v>
          </cell>
          <cell r="F20899">
            <v>11</v>
          </cell>
          <cell r="G20899">
            <v>9</v>
          </cell>
          <cell r="H20899">
            <v>7</v>
          </cell>
          <cell r="I20899">
            <v>0</v>
          </cell>
          <cell r="J20899">
            <v>0</v>
          </cell>
          <cell r="K20899">
            <v>9</v>
          </cell>
          <cell r="L20899">
            <v>11</v>
          </cell>
        </row>
        <row r="20900">
          <cell r="E20900">
            <v>40378</v>
          </cell>
          <cell r="F20900">
            <v>24</v>
          </cell>
          <cell r="G20900">
            <v>28</v>
          </cell>
          <cell r="H20900">
            <v>26</v>
          </cell>
          <cell r="I20900">
            <v>20</v>
          </cell>
          <cell r="J20900">
            <v>19</v>
          </cell>
          <cell r="K20900">
            <v>17</v>
          </cell>
          <cell r="L20900">
            <v>13</v>
          </cell>
        </row>
        <row r="20901">
          <cell r="E20901">
            <v>40379</v>
          </cell>
          <cell r="F20901">
            <v>17</v>
          </cell>
          <cell r="G20901">
            <v>20</v>
          </cell>
          <cell r="H20901">
            <v>15</v>
          </cell>
          <cell r="I20901">
            <v>11</v>
          </cell>
          <cell r="J20901">
            <v>11</v>
          </cell>
          <cell r="K20901">
            <v>11</v>
          </cell>
          <cell r="L20901">
            <v>0</v>
          </cell>
        </row>
        <row r="20902">
          <cell r="E20902">
            <v>40380</v>
          </cell>
          <cell r="F20902">
            <v>6</v>
          </cell>
          <cell r="G20902">
            <v>9</v>
          </cell>
          <cell r="H20902">
            <v>13</v>
          </cell>
          <cell r="I20902">
            <v>7</v>
          </cell>
          <cell r="J20902">
            <v>6</v>
          </cell>
          <cell r="K20902">
            <v>4</v>
          </cell>
          <cell r="L20902">
            <v>4</v>
          </cell>
        </row>
        <row r="20903">
          <cell r="E20903">
            <v>40381</v>
          </cell>
          <cell r="F20903">
            <v>11</v>
          </cell>
          <cell r="G20903">
            <v>9</v>
          </cell>
          <cell r="H20903">
            <v>7</v>
          </cell>
          <cell r="I20903">
            <v>9</v>
          </cell>
          <cell r="J20903">
            <v>9</v>
          </cell>
          <cell r="K20903">
            <v>9</v>
          </cell>
          <cell r="L20903">
            <v>9</v>
          </cell>
        </row>
        <row r="20904">
          <cell r="E20904">
            <v>40382</v>
          </cell>
          <cell r="F20904">
            <v>24</v>
          </cell>
          <cell r="G20904">
            <v>32</v>
          </cell>
          <cell r="H20904">
            <v>28</v>
          </cell>
          <cell r="I20904">
            <v>20</v>
          </cell>
          <cell r="J20904">
            <v>20</v>
          </cell>
          <cell r="K20904">
            <v>26</v>
          </cell>
          <cell r="L20904">
            <v>26</v>
          </cell>
        </row>
        <row r="20905">
          <cell r="E20905">
            <v>40383</v>
          </cell>
          <cell r="F20905">
            <v>11</v>
          </cell>
          <cell r="G20905">
            <v>6</v>
          </cell>
          <cell r="H20905">
            <v>7</v>
          </cell>
          <cell r="I20905">
            <v>4</v>
          </cell>
          <cell r="J20905">
            <v>6</v>
          </cell>
          <cell r="K20905">
            <v>11</v>
          </cell>
          <cell r="L20905">
            <v>7</v>
          </cell>
        </row>
        <row r="20906">
          <cell r="E20906">
            <v>40384</v>
          </cell>
          <cell r="F20906">
            <v>17</v>
          </cell>
          <cell r="G20906">
            <v>13</v>
          </cell>
          <cell r="H20906">
            <v>13</v>
          </cell>
          <cell r="I20906">
            <v>13</v>
          </cell>
          <cell r="J20906">
            <v>11</v>
          </cell>
          <cell r="K20906">
            <v>0</v>
          </cell>
          <cell r="L20906">
            <v>0</v>
          </cell>
        </row>
        <row r="20907">
          <cell r="E20907">
            <v>40385</v>
          </cell>
          <cell r="F20907">
            <v>11</v>
          </cell>
          <cell r="G20907">
            <v>13</v>
          </cell>
          <cell r="H20907">
            <v>13</v>
          </cell>
          <cell r="I20907">
            <v>11</v>
          </cell>
          <cell r="J20907">
            <v>9</v>
          </cell>
          <cell r="K20907">
            <v>0</v>
          </cell>
          <cell r="L20907">
            <v>6</v>
          </cell>
        </row>
        <row r="20908">
          <cell r="E20908">
            <v>40386</v>
          </cell>
          <cell r="F20908">
            <v>9</v>
          </cell>
          <cell r="G20908">
            <v>6</v>
          </cell>
          <cell r="H20908">
            <v>7</v>
          </cell>
          <cell r="I20908">
            <v>6</v>
          </cell>
          <cell r="J20908">
            <v>0</v>
          </cell>
          <cell r="K20908">
            <v>0</v>
          </cell>
          <cell r="L20908">
            <v>4</v>
          </cell>
        </row>
        <row r="20909">
          <cell r="E20909">
            <v>40387</v>
          </cell>
          <cell r="F20909">
            <v>11</v>
          </cell>
          <cell r="G20909">
            <v>17</v>
          </cell>
          <cell r="H20909">
            <v>11</v>
          </cell>
          <cell r="I20909">
            <v>11</v>
          </cell>
          <cell r="J20909">
            <v>13</v>
          </cell>
          <cell r="K20909">
            <v>7</v>
          </cell>
          <cell r="L20909">
            <v>4</v>
          </cell>
        </row>
        <row r="20910">
          <cell r="E20910">
            <v>40388</v>
          </cell>
          <cell r="F20910">
            <v>9</v>
          </cell>
          <cell r="G20910">
            <v>9</v>
          </cell>
          <cell r="H20910">
            <v>7</v>
          </cell>
          <cell r="I20910">
            <v>7</v>
          </cell>
          <cell r="J20910">
            <v>4</v>
          </cell>
          <cell r="K20910">
            <v>13</v>
          </cell>
          <cell r="L20910">
            <v>11</v>
          </cell>
        </row>
        <row r="20911">
          <cell r="E20911">
            <v>40389</v>
          </cell>
          <cell r="F20911">
            <v>11</v>
          </cell>
          <cell r="G20911">
            <v>13</v>
          </cell>
          <cell r="H20911">
            <v>9</v>
          </cell>
          <cell r="I20911">
            <v>11</v>
          </cell>
          <cell r="J20911">
            <v>15</v>
          </cell>
          <cell r="K20911">
            <v>6</v>
          </cell>
          <cell r="L20911">
            <v>0</v>
          </cell>
        </row>
        <row r="20912">
          <cell r="E20912">
            <v>40390</v>
          </cell>
          <cell r="F20912">
            <v>17</v>
          </cell>
          <cell r="G20912">
            <v>11</v>
          </cell>
          <cell r="H20912">
            <v>9</v>
          </cell>
          <cell r="I20912">
            <v>9</v>
          </cell>
          <cell r="J20912">
            <v>13</v>
          </cell>
          <cell r="K20912">
            <v>9</v>
          </cell>
          <cell r="L20912">
            <v>13</v>
          </cell>
        </row>
        <row r="20913">
          <cell r="E20913">
            <v>40391</v>
          </cell>
          <cell r="F20913">
            <v>15</v>
          </cell>
          <cell r="G20913">
            <v>28</v>
          </cell>
          <cell r="H20913">
            <v>24</v>
          </cell>
          <cell r="I20913">
            <v>17</v>
          </cell>
          <cell r="J20913">
            <v>7</v>
          </cell>
          <cell r="K20913">
            <v>9</v>
          </cell>
          <cell r="L20913">
            <v>0</v>
          </cell>
        </row>
        <row r="20914">
          <cell r="E20914">
            <v>40392</v>
          </cell>
          <cell r="F20914">
            <v>28</v>
          </cell>
          <cell r="G20914">
            <v>24</v>
          </cell>
          <cell r="H20914">
            <v>28</v>
          </cell>
          <cell r="I20914">
            <v>22</v>
          </cell>
          <cell r="J20914">
            <v>11</v>
          </cell>
          <cell r="K20914">
            <v>13</v>
          </cell>
          <cell r="L20914">
            <v>13</v>
          </cell>
        </row>
        <row r="20915">
          <cell r="E20915">
            <v>40393</v>
          </cell>
          <cell r="F20915">
            <v>4</v>
          </cell>
          <cell r="G20915">
            <v>7</v>
          </cell>
          <cell r="H20915">
            <v>11</v>
          </cell>
          <cell r="I20915">
            <v>11</v>
          </cell>
          <cell r="J20915">
            <v>11</v>
          </cell>
          <cell r="K20915">
            <v>11</v>
          </cell>
          <cell r="L20915">
            <v>13</v>
          </cell>
        </row>
        <row r="20916">
          <cell r="E20916">
            <v>40394</v>
          </cell>
          <cell r="F20916">
            <v>7</v>
          </cell>
          <cell r="G20916">
            <v>7</v>
          </cell>
          <cell r="H20916">
            <v>0</v>
          </cell>
          <cell r="I20916">
            <v>0</v>
          </cell>
          <cell r="J20916">
            <v>4</v>
          </cell>
          <cell r="K20916">
            <v>6</v>
          </cell>
          <cell r="L20916">
            <v>7</v>
          </cell>
        </row>
        <row r="20917">
          <cell r="E20917">
            <v>40395</v>
          </cell>
          <cell r="F20917">
            <v>4</v>
          </cell>
          <cell r="G20917">
            <v>6</v>
          </cell>
          <cell r="H20917">
            <v>6</v>
          </cell>
          <cell r="I20917">
            <v>7</v>
          </cell>
          <cell r="J20917">
            <v>6</v>
          </cell>
          <cell r="K20917">
            <v>6</v>
          </cell>
          <cell r="L20917">
            <v>6</v>
          </cell>
        </row>
        <row r="20918">
          <cell r="E20918">
            <v>40396</v>
          </cell>
          <cell r="F20918">
            <v>11</v>
          </cell>
          <cell r="G20918">
            <v>11</v>
          </cell>
          <cell r="H20918">
            <v>7</v>
          </cell>
          <cell r="I20918">
            <v>4</v>
          </cell>
          <cell r="J20918">
            <v>4</v>
          </cell>
          <cell r="K20918">
            <v>17</v>
          </cell>
          <cell r="L20918">
            <v>13</v>
          </cell>
        </row>
        <row r="20919">
          <cell r="E20919">
            <v>40397</v>
          </cell>
          <cell r="F20919">
            <v>7</v>
          </cell>
          <cell r="G20919">
            <v>11</v>
          </cell>
          <cell r="H20919">
            <v>6</v>
          </cell>
          <cell r="I20919">
            <v>9</v>
          </cell>
          <cell r="J20919">
            <v>0</v>
          </cell>
          <cell r="K20919">
            <v>0</v>
          </cell>
          <cell r="L20919">
            <v>0</v>
          </cell>
        </row>
        <row r="20920">
          <cell r="E20920">
            <v>40398</v>
          </cell>
          <cell r="F20920">
            <v>0</v>
          </cell>
          <cell r="G20920">
            <v>9</v>
          </cell>
          <cell r="H20920">
            <v>0</v>
          </cell>
          <cell r="I20920">
            <v>4</v>
          </cell>
          <cell r="J20920">
            <v>4</v>
          </cell>
          <cell r="K20920">
            <v>7</v>
          </cell>
          <cell r="L20920">
            <v>4</v>
          </cell>
        </row>
        <row r="20921">
          <cell r="E20921">
            <v>40399</v>
          </cell>
          <cell r="F20921">
            <v>7</v>
          </cell>
          <cell r="G20921">
            <v>9</v>
          </cell>
          <cell r="H20921">
            <v>4</v>
          </cell>
          <cell r="I20921">
            <v>6</v>
          </cell>
          <cell r="J20921">
            <v>0</v>
          </cell>
          <cell r="K20921">
            <v>7</v>
          </cell>
          <cell r="L20921">
            <v>7</v>
          </cell>
        </row>
        <row r="20922">
          <cell r="E20922">
            <v>40400</v>
          </cell>
          <cell r="F20922">
            <v>0</v>
          </cell>
          <cell r="G20922">
            <v>4</v>
          </cell>
          <cell r="H20922">
            <v>4</v>
          </cell>
          <cell r="I20922">
            <v>15</v>
          </cell>
          <cell r="J20922">
            <v>13</v>
          </cell>
          <cell r="K20922">
            <v>22</v>
          </cell>
          <cell r="L20922">
            <v>15</v>
          </cell>
        </row>
        <row r="20923">
          <cell r="E20923">
            <v>40401</v>
          </cell>
          <cell r="F20923">
            <v>7</v>
          </cell>
          <cell r="G20923">
            <v>0</v>
          </cell>
          <cell r="H20923">
            <v>9</v>
          </cell>
          <cell r="I20923">
            <v>6</v>
          </cell>
          <cell r="J20923">
            <v>7</v>
          </cell>
          <cell r="K20923">
            <v>0</v>
          </cell>
          <cell r="L20923">
            <v>7</v>
          </cell>
        </row>
        <row r="20924">
          <cell r="E20924">
            <v>40402</v>
          </cell>
          <cell r="F20924">
            <v>9</v>
          </cell>
          <cell r="G20924">
            <v>15</v>
          </cell>
          <cell r="H20924">
            <v>0</v>
          </cell>
          <cell r="I20924">
            <v>9</v>
          </cell>
          <cell r="J20924">
            <v>17</v>
          </cell>
          <cell r="K20924">
            <v>13</v>
          </cell>
          <cell r="L20924">
            <v>7</v>
          </cell>
        </row>
        <row r="20925">
          <cell r="E20925">
            <v>40403</v>
          </cell>
          <cell r="F20925">
            <v>24</v>
          </cell>
          <cell r="G20925">
            <v>26</v>
          </cell>
          <cell r="H20925">
            <v>20</v>
          </cell>
          <cell r="I20925">
            <v>22</v>
          </cell>
          <cell r="J20925">
            <v>19</v>
          </cell>
          <cell r="K20925">
            <v>17</v>
          </cell>
          <cell r="L20925">
            <v>30</v>
          </cell>
        </row>
        <row r="20926">
          <cell r="E20926">
            <v>40404</v>
          </cell>
          <cell r="F20926">
            <v>28</v>
          </cell>
          <cell r="G20926">
            <v>17</v>
          </cell>
          <cell r="H20926">
            <v>17</v>
          </cell>
          <cell r="I20926">
            <v>17</v>
          </cell>
          <cell r="J20926">
            <v>19</v>
          </cell>
          <cell r="K20926">
            <v>19</v>
          </cell>
          <cell r="L20926">
            <v>17</v>
          </cell>
        </row>
        <row r="20927">
          <cell r="E20927">
            <v>40405</v>
          </cell>
          <cell r="F20927">
            <v>0</v>
          </cell>
          <cell r="G20927">
            <v>9</v>
          </cell>
          <cell r="H20927">
            <v>11</v>
          </cell>
          <cell r="I20927">
            <v>4</v>
          </cell>
          <cell r="J20927">
            <v>0</v>
          </cell>
          <cell r="K20927">
            <v>0</v>
          </cell>
          <cell r="L20927">
            <v>6</v>
          </cell>
        </row>
        <row r="20928">
          <cell r="E20928">
            <v>40406</v>
          </cell>
          <cell r="F20928">
            <v>0</v>
          </cell>
          <cell r="G20928">
            <v>0</v>
          </cell>
          <cell r="H20928">
            <v>0</v>
          </cell>
          <cell r="I20928">
            <v>7</v>
          </cell>
          <cell r="J20928">
            <v>7</v>
          </cell>
          <cell r="K20928">
            <v>7</v>
          </cell>
          <cell r="L20928">
            <v>9</v>
          </cell>
        </row>
        <row r="20929">
          <cell r="E20929">
            <v>40407</v>
          </cell>
          <cell r="F20929">
            <v>7</v>
          </cell>
          <cell r="G20929">
            <v>19</v>
          </cell>
          <cell r="H20929">
            <v>13</v>
          </cell>
          <cell r="I20929">
            <v>17</v>
          </cell>
          <cell r="J20929">
            <v>17</v>
          </cell>
          <cell r="K20929">
            <v>17</v>
          </cell>
          <cell r="L20929">
            <v>6</v>
          </cell>
        </row>
        <row r="20930">
          <cell r="E20930">
            <v>40408</v>
          </cell>
          <cell r="F20930">
            <v>13</v>
          </cell>
          <cell r="G20930">
            <v>13</v>
          </cell>
          <cell r="H20930">
            <v>17</v>
          </cell>
          <cell r="I20930">
            <v>17</v>
          </cell>
          <cell r="J20930">
            <v>13</v>
          </cell>
          <cell r="K20930">
            <v>9</v>
          </cell>
          <cell r="L20930">
            <v>0</v>
          </cell>
        </row>
        <row r="20931">
          <cell r="E20931">
            <v>40409</v>
          </cell>
          <cell r="F20931">
            <v>0</v>
          </cell>
          <cell r="G20931">
            <v>0</v>
          </cell>
          <cell r="H20931">
            <v>0</v>
          </cell>
          <cell r="I20931">
            <v>7</v>
          </cell>
          <cell r="J20931">
            <v>9</v>
          </cell>
          <cell r="K20931">
            <v>13</v>
          </cell>
          <cell r="L20931">
            <v>17</v>
          </cell>
        </row>
        <row r="20932">
          <cell r="E20932">
            <v>40410</v>
          </cell>
          <cell r="F20932">
            <v>7</v>
          </cell>
          <cell r="G20932">
            <v>9</v>
          </cell>
          <cell r="H20932">
            <v>15</v>
          </cell>
          <cell r="I20932">
            <v>13</v>
          </cell>
          <cell r="J20932">
            <v>9</v>
          </cell>
          <cell r="K20932">
            <v>6</v>
          </cell>
          <cell r="L20932">
            <v>11</v>
          </cell>
        </row>
        <row r="20933">
          <cell r="E20933">
            <v>40411</v>
          </cell>
          <cell r="F20933">
            <v>6</v>
          </cell>
          <cell r="G20933">
            <v>9</v>
          </cell>
          <cell r="H20933">
            <v>11</v>
          </cell>
          <cell r="I20933">
            <v>15</v>
          </cell>
          <cell r="J20933">
            <v>20</v>
          </cell>
          <cell r="K20933">
            <v>20</v>
          </cell>
          <cell r="L20933">
            <v>20</v>
          </cell>
        </row>
        <row r="20934">
          <cell r="E20934">
            <v>40412</v>
          </cell>
          <cell r="F20934">
            <v>11</v>
          </cell>
          <cell r="G20934">
            <v>6</v>
          </cell>
          <cell r="H20934">
            <v>9</v>
          </cell>
          <cell r="I20934">
            <v>11</v>
          </cell>
          <cell r="J20934">
            <v>17</v>
          </cell>
          <cell r="K20934">
            <v>13</v>
          </cell>
          <cell r="L20934">
            <v>9</v>
          </cell>
        </row>
        <row r="20935">
          <cell r="E20935">
            <v>40413</v>
          </cell>
          <cell r="F20935">
            <v>22</v>
          </cell>
          <cell r="G20935">
            <v>24</v>
          </cell>
          <cell r="H20935">
            <v>17</v>
          </cell>
          <cell r="I20935">
            <v>20</v>
          </cell>
          <cell r="J20935">
            <v>13</v>
          </cell>
          <cell r="K20935">
            <v>15</v>
          </cell>
          <cell r="L20935">
            <v>13</v>
          </cell>
        </row>
        <row r="20936">
          <cell r="E20936">
            <v>40414</v>
          </cell>
          <cell r="F20936">
            <v>6</v>
          </cell>
          <cell r="G20936">
            <v>7</v>
          </cell>
          <cell r="H20936">
            <v>4</v>
          </cell>
          <cell r="I20936">
            <v>7</v>
          </cell>
          <cell r="J20936">
            <v>7</v>
          </cell>
          <cell r="K20936">
            <v>7</v>
          </cell>
          <cell r="L20936">
            <v>9</v>
          </cell>
        </row>
        <row r="20937">
          <cell r="E20937">
            <v>40415</v>
          </cell>
          <cell r="F20937">
            <v>7</v>
          </cell>
          <cell r="G20937">
            <v>7</v>
          </cell>
          <cell r="H20937">
            <v>11</v>
          </cell>
          <cell r="I20937">
            <v>6</v>
          </cell>
          <cell r="J20937">
            <v>0</v>
          </cell>
          <cell r="K20937">
            <v>0</v>
          </cell>
          <cell r="L20937">
            <v>0</v>
          </cell>
        </row>
        <row r="20938">
          <cell r="E20938">
            <v>40416</v>
          </cell>
          <cell r="F20938">
            <v>0</v>
          </cell>
          <cell r="G20938">
            <v>0</v>
          </cell>
          <cell r="H20938">
            <v>0</v>
          </cell>
          <cell r="I20938">
            <v>11</v>
          </cell>
          <cell r="J20938">
            <v>13</v>
          </cell>
          <cell r="K20938">
            <v>13</v>
          </cell>
          <cell r="L20938">
            <v>7</v>
          </cell>
        </row>
        <row r="20939">
          <cell r="E20939">
            <v>40417</v>
          </cell>
          <cell r="F20939">
            <v>19</v>
          </cell>
          <cell r="G20939">
            <v>11</v>
          </cell>
          <cell r="H20939">
            <v>7</v>
          </cell>
          <cell r="I20939">
            <v>15</v>
          </cell>
          <cell r="J20939">
            <v>7</v>
          </cell>
          <cell r="K20939">
            <v>6</v>
          </cell>
          <cell r="L20939">
            <v>7</v>
          </cell>
        </row>
        <row r="20940">
          <cell r="E20940">
            <v>40418</v>
          </cell>
          <cell r="F20940">
            <v>26</v>
          </cell>
          <cell r="G20940">
            <v>22</v>
          </cell>
          <cell r="H20940">
            <v>13</v>
          </cell>
          <cell r="I20940">
            <v>20</v>
          </cell>
          <cell r="J20940">
            <v>9</v>
          </cell>
          <cell r="K20940">
            <v>11</v>
          </cell>
          <cell r="L20940">
            <v>0</v>
          </cell>
        </row>
        <row r="20941">
          <cell r="E20941">
            <v>40419</v>
          </cell>
          <cell r="F20941">
            <v>15</v>
          </cell>
          <cell r="G20941">
            <v>13</v>
          </cell>
          <cell r="H20941">
            <v>15</v>
          </cell>
          <cell r="I20941">
            <v>11</v>
          </cell>
          <cell r="J20941">
            <v>9</v>
          </cell>
          <cell r="K20941">
            <v>17</v>
          </cell>
          <cell r="L20941">
            <v>9</v>
          </cell>
        </row>
        <row r="20942">
          <cell r="E20942">
            <v>40420</v>
          </cell>
          <cell r="F20942">
            <v>13</v>
          </cell>
          <cell r="G20942">
            <v>13</v>
          </cell>
          <cell r="H20942">
            <v>17</v>
          </cell>
          <cell r="I20942">
            <v>9</v>
          </cell>
          <cell r="J20942">
            <v>13</v>
          </cell>
          <cell r="K20942">
            <v>13</v>
          </cell>
          <cell r="L20942">
            <v>6</v>
          </cell>
        </row>
        <row r="20943">
          <cell r="E20943">
            <v>40421</v>
          </cell>
          <cell r="F20943">
            <v>13</v>
          </cell>
          <cell r="G20943">
            <v>13</v>
          </cell>
          <cell r="H20943">
            <v>4</v>
          </cell>
          <cell r="I20943">
            <v>0</v>
          </cell>
          <cell r="J20943">
            <v>0</v>
          </cell>
          <cell r="K20943">
            <v>7</v>
          </cell>
          <cell r="L20943">
            <v>11</v>
          </cell>
        </row>
        <row r="20944">
          <cell r="E20944">
            <v>40422</v>
          </cell>
          <cell r="F20944">
            <v>0</v>
          </cell>
          <cell r="G20944">
            <v>6</v>
          </cell>
          <cell r="H20944">
            <v>9</v>
          </cell>
          <cell r="I20944">
            <v>0</v>
          </cell>
          <cell r="J20944">
            <v>0</v>
          </cell>
          <cell r="K20944">
            <v>0</v>
          </cell>
          <cell r="L20944">
            <v>0</v>
          </cell>
        </row>
        <row r="20945">
          <cell r="E20945">
            <v>40423</v>
          </cell>
          <cell r="F20945">
            <v>6</v>
          </cell>
          <cell r="G20945">
            <v>9</v>
          </cell>
          <cell r="H20945">
            <v>0</v>
          </cell>
          <cell r="I20945">
            <v>7</v>
          </cell>
          <cell r="J20945">
            <v>0</v>
          </cell>
          <cell r="K20945">
            <v>4</v>
          </cell>
          <cell r="L20945">
            <v>4</v>
          </cell>
        </row>
        <row r="20946">
          <cell r="E20946">
            <v>40424</v>
          </cell>
          <cell r="F20946">
            <v>0</v>
          </cell>
          <cell r="G20946">
            <v>0</v>
          </cell>
          <cell r="H20946">
            <v>0</v>
          </cell>
          <cell r="I20946">
            <v>0</v>
          </cell>
          <cell r="J20946">
            <v>9</v>
          </cell>
          <cell r="K20946">
            <v>7</v>
          </cell>
          <cell r="L20946">
            <v>0</v>
          </cell>
        </row>
        <row r="20947">
          <cell r="E20947">
            <v>40425</v>
          </cell>
          <cell r="F20947">
            <v>15</v>
          </cell>
          <cell r="G20947">
            <v>15</v>
          </cell>
          <cell r="H20947">
            <v>9</v>
          </cell>
          <cell r="I20947">
            <v>11</v>
          </cell>
          <cell r="J20947">
            <v>0</v>
          </cell>
          <cell r="K20947">
            <v>22</v>
          </cell>
          <cell r="L20947">
            <v>6</v>
          </cell>
        </row>
        <row r="20948">
          <cell r="E20948">
            <v>40426</v>
          </cell>
          <cell r="F20948">
            <v>15</v>
          </cell>
          <cell r="G20948">
            <v>19</v>
          </cell>
          <cell r="H20948">
            <v>11</v>
          </cell>
          <cell r="I20948">
            <v>11</v>
          </cell>
          <cell r="J20948">
            <v>19</v>
          </cell>
          <cell r="K20948">
            <v>11</v>
          </cell>
          <cell r="L20948">
            <v>13</v>
          </cell>
        </row>
        <row r="20949">
          <cell r="E20949">
            <v>40427</v>
          </cell>
          <cell r="F20949">
            <v>11</v>
          </cell>
          <cell r="G20949">
            <v>9</v>
          </cell>
          <cell r="H20949">
            <v>11</v>
          </cell>
          <cell r="I20949">
            <v>7</v>
          </cell>
          <cell r="J20949">
            <v>7</v>
          </cell>
          <cell r="K20949">
            <v>6</v>
          </cell>
          <cell r="L20949">
            <v>0</v>
          </cell>
        </row>
        <row r="20950">
          <cell r="E20950">
            <v>40428</v>
          </cell>
          <cell r="F20950">
            <v>7</v>
          </cell>
          <cell r="G20950">
            <v>6</v>
          </cell>
          <cell r="H20950">
            <v>4</v>
          </cell>
          <cell r="I20950">
            <v>0</v>
          </cell>
          <cell r="J20950">
            <v>9</v>
          </cell>
          <cell r="K20950">
            <v>9</v>
          </cell>
          <cell r="L20950">
            <v>7</v>
          </cell>
        </row>
        <row r="20951">
          <cell r="E20951">
            <v>40429</v>
          </cell>
          <cell r="F20951">
            <v>7</v>
          </cell>
          <cell r="G20951">
            <v>9</v>
          </cell>
          <cell r="H20951">
            <v>6</v>
          </cell>
          <cell r="I20951">
            <v>11</v>
          </cell>
          <cell r="J20951">
            <v>7</v>
          </cell>
          <cell r="K20951">
            <v>13</v>
          </cell>
          <cell r="L20951">
            <v>13</v>
          </cell>
        </row>
        <row r="20952">
          <cell r="E20952">
            <v>40430</v>
          </cell>
          <cell r="F20952">
            <v>7</v>
          </cell>
          <cell r="G20952">
            <v>9</v>
          </cell>
          <cell r="H20952">
            <v>13</v>
          </cell>
          <cell r="I20952">
            <v>9</v>
          </cell>
          <cell r="J20952">
            <v>11</v>
          </cell>
          <cell r="K20952">
            <v>13</v>
          </cell>
          <cell r="L20952">
            <v>19</v>
          </cell>
        </row>
        <row r="20953">
          <cell r="E20953">
            <v>40431</v>
          </cell>
          <cell r="F20953">
            <v>11</v>
          </cell>
          <cell r="G20953">
            <v>15</v>
          </cell>
          <cell r="H20953">
            <v>15</v>
          </cell>
          <cell r="I20953">
            <v>17</v>
          </cell>
          <cell r="J20953">
            <v>7</v>
          </cell>
          <cell r="K20953">
            <v>13</v>
          </cell>
          <cell r="L20953">
            <v>15</v>
          </cell>
        </row>
        <row r="20954">
          <cell r="E20954">
            <v>40432</v>
          </cell>
          <cell r="F20954">
            <v>0</v>
          </cell>
          <cell r="G20954">
            <v>7</v>
          </cell>
          <cell r="H20954">
            <v>4</v>
          </cell>
          <cell r="I20954">
            <v>0</v>
          </cell>
          <cell r="J20954">
            <v>6</v>
          </cell>
          <cell r="K20954">
            <v>6</v>
          </cell>
          <cell r="L20954">
            <v>9</v>
          </cell>
        </row>
        <row r="20955">
          <cell r="E20955">
            <v>40433</v>
          </cell>
          <cell r="F20955">
            <v>7</v>
          </cell>
          <cell r="G20955">
            <v>0</v>
          </cell>
          <cell r="H20955">
            <v>4</v>
          </cell>
          <cell r="I20955">
            <v>6</v>
          </cell>
          <cell r="J20955">
            <v>0</v>
          </cell>
          <cell r="K20955">
            <v>4</v>
          </cell>
          <cell r="L20955">
            <v>4</v>
          </cell>
        </row>
        <row r="20956">
          <cell r="E20956">
            <v>40434</v>
          </cell>
          <cell r="F20956">
            <v>15</v>
          </cell>
          <cell r="G20956">
            <v>15</v>
          </cell>
          <cell r="H20956">
            <v>11</v>
          </cell>
          <cell r="I20956">
            <v>9</v>
          </cell>
          <cell r="J20956">
            <v>9</v>
          </cell>
          <cell r="K20956">
            <v>9</v>
          </cell>
          <cell r="L20956">
            <v>13</v>
          </cell>
        </row>
        <row r="20957">
          <cell r="E20957">
            <v>40435</v>
          </cell>
          <cell r="F20957">
            <v>17</v>
          </cell>
          <cell r="G20957">
            <v>15</v>
          </cell>
          <cell r="H20957">
            <v>11</v>
          </cell>
          <cell r="I20957">
            <v>11</v>
          </cell>
          <cell r="J20957">
            <v>13</v>
          </cell>
          <cell r="K20957">
            <v>9</v>
          </cell>
          <cell r="L20957">
            <v>9</v>
          </cell>
        </row>
        <row r="20958">
          <cell r="E20958">
            <v>40436</v>
          </cell>
          <cell r="F20958">
            <v>11</v>
          </cell>
          <cell r="G20958">
            <v>11</v>
          </cell>
          <cell r="H20958">
            <v>9</v>
          </cell>
          <cell r="I20958">
            <v>9</v>
          </cell>
          <cell r="J20958">
            <v>13</v>
          </cell>
          <cell r="K20958">
            <v>15</v>
          </cell>
          <cell r="L20958">
            <v>13</v>
          </cell>
        </row>
        <row r="20959">
          <cell r="E20959">
            <v>40437</v>
          </cell>
          <cell r="F20959">
            <v>11</v>
          </cell>
          <cell r="G20959">
            <v>9</v>
          </cell>
          <cell r="H20959">
            <v>9</v>
          </cell>
          <cell r="I20959">
            <v>9</v>
          </cell>
          <cell r="J20959">
            <v>7</v>
          </cell>
          <cell r="K20959">
            <v>7</v>
          </cell>
          <cell r="L20959">
            <v>7</v>
          </cell>
        </row>
        <row r="20960">
          <cell r="E20960">
            <v>40438</v>
          </cell>
          <cell r="F20960">
            <v>20</v>
          </cell>
          <cell r="G20960">
            <v>11</v>
          </cell>
          <cell r="H20960">
            <v>13</v>
          </cell>
          <cell r="I20960">
            <v>4</v>
          </cell>
          <cell r="J20960">
            <v>9</v>
          </cell>
          <cell r="K20960">
            <v>6</v>
          </cell>
          <cell r="L20960">
            <v>4</v>
          </cell>
        </row>
        <row r="20961">
          <cell r="E20961">
            <v>40439</v>
          </cell>
          <cell r="F20961">
            <v>7</v>
          </cell>
          <cell r="G20961">
            <v>11</v>
          </cell>
          <cell r="H20961">
            <v>17</v>
          </cell>
          <cell r="I20961">
            <v>11</v>
          </cell>
          <cell r="J20961">
            <v>13</v>
          </cell>
          <cell r="K20961">
            <v>13</v>
          </cell>
          <cell r="L20961">
            <v>9</v>
          </cell>
        </row>
        <row r="20962">
          <cell r="E20962">
            <v>40440</v>
          </cell>
          <cell r="F20962">
            <v>13</v>
          </cell>
          <cell r="G20962">
            <v>9</v>
          </cell>
          <cell r="H20962">
            <v>11</v>
          </cell>
          <cell r="I20962">
            <v>9</v>
          </cell>
          <cell r="J20962">
            <v>11</v>
          </cell>
          <cell r="K20962">
            <v>9</v>
          </cell>
          <cell r="L20962">
            <v>15</v>
          </cell>
        </row>
        <row r="20963">
          <cell r="E20963">
            <v>40441</v>
          </cell>
          <cell r="F20963">
            <v>13</v>
          </cell>
          <cell r="G20963">
            <v>6</v>
          </cell>
          <cell r="H20963">
            <v>11</v>
          </cell>
          <cell r="I20963">
            <v>13</v>
          </cell>
          <cell r="J20963">
            <v>17</v>
          </cell>
          <cell r="K20963">
            <v>17</v>
          </cell>
          <cell r="L20963">
            <v>15</v>
          </cell>
        </row>
        <row r="20964">
          <cell r="E20964">
            <v>40442</v>
          </cell>
          <cell r="F20964">
            <v>7</v>
          </cell>
          <cell r="G20964">
            <v>4</v>
          </cell>
          <cell r="H20964">
            <v>4</v>
          </cell>
          <cell r="I20964">
            <v>6</v>
          </cell>
          <cell r="J20964">
            <v>4</v>
          </cell>
          <cell r="K20964">
            <v>6</v>
          </cell>
          <cell r="L20964">
            <v>6</v>
          </cell>
        </row>
        <row r="20965">
          <cell r="E20965">
            <v>40443</v>
          </cell>
          <cell r="F20965">
            <v>9</v>
          </cell>
          <cell r="G20965">
            <v>9</v>
          </cell>
          <cell r="H20965">
            <v>9</v>
          </cell>
          <cell r="I20965">
            <v>9</v>
          </cell>
          <cell r="J20965">
            <v>13</v>
          </cell>
          <cell r="K20965">
            <v>13</v>
          </cell>
          <cell r="L20965">
            <v>11</v>
          </cell>
        </row>
        <row r="20966">
          <cell r="E20966">
            <v>40444</v>
          </cell>
          <cell r="F20966">
            <v>11</v>
          </cell>
          <cell r="G20966">
            <v>7</v>
          </cell>
          <cell r="H20966">
            <v>7</v>
          </cell>
          <cell r="I20966">
            <v>0</v>
          </cell>
          <cell r="J20966">
            <v>6</v>
          </cell>
          <cell r="K20966">
            <v>6</v>
          </cell>
          <cell r="L20966">
            <v>7</v>
          </cell>
        </row>
        <row r="20967">
          <cell r="E20967">
            <v>40445</v>
          </cell>
          <cell r="F20967">
            <v>11</v>
          </cell>
          <cell r="G20967">
            <v>9</v>
          </cell>
          <cell r="H20967">
            <v>11</v>
          </cell>
          <cell r="I20967">
            <v>7</v>
          </cell>
          <cell r="J20967">
            <v>11</v>
          </cell>
          <cell r="K20967">
            <v>9</v>
          </cell>
          <cell r="L20967">
            <v>19</v>
          </cell>
        </row>
        <row r="20968">
          <cell r="E20968">
            <v>40446</v>
          </cell>
          <cell r="F20968">
            <v>13</v>
          </cell>
          <cell r="G20968">
            <v>9</v>
          </cell>
          <cell r="H20968">
            <v>0</v>
          </cell>
          <cell r="I20968">
            <v>6</v>
          </cell>
          <cell r="J20968">
            <v>17</v>
          </cell>
          <cell r="K20968">
            <v>7</v>
          </cell>
          <cell r="L20968">
            <v>7</v>
          </cell>
        </row>
        <row r="20969">
          <cell r="E20969">
            <v>40447</v>
          </cell>
          <cell r="F20969">
            <v>7</v>
          </cell>
          <cell r="G20969">
            <v>0</v>
          </cell>
          <cell r="H20969">
            <v>0</v>
          </cell>
          <cell r="I20969">
            <v>7</v>
          </cell>
          <cell r="J20969">
            <v>0</v>
          </cell>
          <cell r="K20969">
            <v>7</v>
          </cell>
          <cell r="L20969">
            <v>6</v>
          </cell>
        </row>
        <row r="20970">
          <cell r="E20970">
            <v>40448</v>
          </cell>
          <cell r="F20970">
            <v>6</v>
          </cell>
          <cell r="G20970">
            <v>6</v>
          </cell>
          <cell r="H20970">
            <v>7</v>
          </cell>
          <cell r="I20970">
            <v>9</v>
          </cell>
          <cell r="J20970">
            <v>13</v>
          </cell>
          <cell r="K20970">
            <v>9</v>
          </cell>
          <cell r="L20970">
            <v>9</v>
          </cell>
        </row>
        <row r="20971">
          <cell r="E20971">
            <v>40449</v>
          </cell>
          <cell r="F20971">
            <v>15</v>
          </cell>
          <cell r="G20971">
            <v>0</v>
          </cell>
          <cell r="H20971">
            <v>15</v>
          </cell>
          <cell r="I20971">
            <v>15</v>
          </cell>
          <cell r="J20971">
            <v>15</v>
          </cell>
          <cell r="K20971">
            <v>9</v>
          </cell>
          <cell r="L20971">
            <v>4</v>
          </cell>
        </row>
        <row r="20972">
          <cell r="E20972">
            <v>40450</v>
          </cell>
          <cell r="F20972">
            <v>0</v>
          </cell>
          <cell r="G20972">
            <v>0</v>
          </cell>
          <cell r="H20972">
            <v>0</v>
          </cell>
          <cell r="I20972">
            <v>0</v>
          </cell>
          <cell r="J20972">
            <v>0</v>
          </cell>
          <cell r="K20972">
            <v>0</v>
          </cell>
          <cell r="L20972">
            <v>0</v>
          </cell>
        </row>
        <row r="20973">
          <cell r="E20973">
            <v>40451</v>
          </cell>
          <cell r="F20973">
            <v>15</v>
          </cell>
          <cell r="G20973">
            <v>0</v>
          </cell>
          <cell r="H20973">
            <v>0</v>
          </cell>
          <cell r="I20973">
            <v>11</v>
          </cell>
          <cell r="J20973">
            <v>0</v>
          </cell>
          <cell r="K20973">
            <v>0</v>
          </cell>
          <cell r="L20973">
            <v>7</v>
          </cell>
        </row>
        <row r="20974">
          <cell r="E20974">
            <v>40664</v>
          </cell>
          <cell r="F20974">
            <v>6</v>
          </cell>
          <cell r="G20974">
            <v>0</v>
          </cell>
          <cell r="H20974">
            <v>7</v>
          </cell>
          <cell r="I20974">
            <v>13</v>
          </cell>
          <cell r="J20974">
            <v>6</v>
          </cell>
          <cell r="K20974">
            <v>0</v>
          </cell>
          <cell r="L20974">
            <v>4</v>
          </cell>
        </row>
        <row r="20975">
          <cell r="E20975">
            <v>40665</v>
          </cell>
          <cell r="F20975">
            <v>19</v>
          </cell>
          <cell r="G20975">
            <v>9</v>
          </cell>
          <cell r="H20975">
            <v>15</v>
          </cell>
          <cell r="I20975">
            <v>13</v>
          </cell>
          <cell r="J20975">
            <v>11</v>
          </cell>
          <cell r="K20975">
            <v>6</v>
          </cell>
          <cell r="L20975">
            <v>13</v>
          </cell>
        </row>
        <row r="20976">
          <cell r="E20976">
            <v>40666</v>
          </cell>
          <cell r="F20976">
            <v>24</v>
          </cell>
          <cell r="G20976">
            <v>20</v>
          </cell>
          <cell r="H20976">
            <v>20</v>
          </cell>
          <cell r="I20976">
            <v>19</v>
          </cell>
          <cell r="J20976">
            <v>11</v>
          </cell>
          <cell r="K20976">
            <v>15</v>
          </cell>
          <cell r="L20976">
            <v>11</v>
          </cell>
        </row>
        <row r="20977">
          <cell r="E20977">
            <v>40667</v>
          </cell>
          <cell r="F20977">
            <v>9</v>
          </cell>
          <cell r="G20977">
            <v>9</v>
          </cell>
          <cell r="H20977">
            <v>6</v>
          </cell>
          <cell r="I20977">
            <v>7</v>
          </cell>
          <cell r="J20977">
            <v>11</v>
          </cell>
          <cell r="K20977">
            <v>13</v>
          </cell>
          <cell r="L20977">
            <v>7</v>
          </cell>
        </row>
        <row r="20978">
          <cell r="E20978">
            <v>40668</v>
          </cell>
          <cell r="F20978">
            <v>7</v>
          </cell>
          <cell r="G20978">
            <v>0</v>
          </cell>
          <cell r="H20978">
            <v>7</v>
          </cell>
          <cell r="I20978">
            <v>7</v>
          </cell>
          <cell r="J20978">
            <v>6</v>
          </cell>
          <cell r="K20978">
            <v>6</v>
          </cell>
          <cell r="L20978">
            <v>7</v>
          </cell>
        </row>
        <row r="20979">
          <cell r="E20979">
            <v>40669</v>
          </cell>
          <cell r="F20979">
            <v>15</v>
          </cell>
          <cell r="G20979">
            <v>7</v>
          </cell>
          <cell r="H20979">
            <v>11</v>
          </cell>
          <cell r="I20979">
            <v>11</v>
          </cell>
          <cell r="J20979">
            <v>9</v>
          </cell>
          <cell r="K20979">
            <v>7</v>
          </cell>
          <cell r="L20979">
            <v>11</v>
          </cell>
        </row>
        <row r="20980">
          <cell r="E20980">
            <v>40670</v>
          </cell>
          <cell r="F20980">
            <v>7</v>
          </cell>
          <cell r="G20980">
            <v>7</v>
          </cell>
          <cell r="H20980">
            <v>0</v>
          </cell>
          <cell r="I20980">
            <v>7</v>
          </cell>
          <cell r="J20980">
            <v>9</v>
          </cell>
          <cell r="K20980">
            <v>6</v>
          </cell>
          <cell r="L20980">
            <v>6</v>
          </cell>
        </row>
        <row r="20981">
          <cell r="E20981">
            <v>40671</v>
          </cell>
          <cell r="F20981">
            <v>9</v>
          </cell>
          <cell r="G20981">
            <v>6</v>
          </cell>
          <cell r="H20981">
            <v>6</v>
          </cell>
          <cell r="I20981">
            <v>4</v>
          </cell>
          <cell r="J20981">
            <v>4</v>
          </cell>
          <cell r="K20981">
            <v>4</v>
          </cell>
          <cell r="L20981">
            <v>9</v>
          </cell>
        </row>
        <row r="20982">
          <cell r="E20982">
            <v>40672</v>
          </cell>
          <cell r="F20982">
            <v>13</v>
          </cell>
          <cell r="G20982">
            <v>17</v>
          </cell>
          <cell r="H20982">
            <v>6</v>
          </cell>
          <cell r="I20982">
            <v>9</v>
          </cell>
          <cell r="J20982">
            <v>9</v>
          </cell>
          <cell r="K20982">
            <v>6</v>
          </cell>
          <cell r="L20982">
            <v>0</v>
          </cell>
        </row>
        <row r="20983">
          <cell r="E20983">
            <v>40673</v>
          </cell>
          <cell r="F20983">
            <v>9</v>
          </cell>
          <cell r="G20983">
            <v>9</v>
          </cell>
          <cell r="H20983">
            <v>0</v>
          </cell>
          <cell r="I20983">
            <v>7</v>
          </cell>
          <cell r="J20983">
            <v>6</v>
          </cell>
          <cell r="K20983">
            <v>4</v>
          </cell>
          <cell r="L20983">
            <v>9</v>
          </cell>
        </row>
        <row r="20984">
          <cell r="E20984">
            <v>40674</v>
          </cell>
          <cell r="F20984">
            <v>26</v>
          </cell>
          <cell r="G20984">
            <v>17</v>
          </cell>
          <cell r="H20984">
            <v>20</v>
          </cell>
          <cell r="I20984">
            <v>17</v>
          </cell>
          <cell r="J20984">
            <v>13</v>
          </cell>
          <cell r="K20984">
            <v>15</v>
          </cell>
          <cell r="L20984">
            <v>17</v>
          </cell>
        </row>
        <row r="20985">
          <cell r="E20985">
            <v>40675</v>
          </cell>
          <cell r="F20985">
            <v>19</v>
          </cell>
          <cell r="G20985">
            <v>26</v>
          </cell>
          <cell r="H20985">
            <v>33</v>
          </cell>
          <cell r="I20985">
            <v>22</v>
          </cell>
          <cell r="J20985">
            <v>22</v>
          </cell>
          <cell r="K20985">
            <v>19</v>
          </cell>
          <cell r="L20985">
            <v>9</v>
          </cell>
        </row>
        <row r="20986">
          <cell r="E20986">
            <v>40676</v>
          </cell>
          <cell r="F20986">
            <v>9</v>
          </cell>
          <cell r="G20986">
            <v>0</v>
          </cell>
          <cell r="H20986">
            <v>11</v>
          </cell>
          <cell r="I20986">
            <v>11</v>
          </cell>
          <cell r="J20986">
            <v>17</v>
          </cell>
          <cell r="K20986">
            <v>20</v>
          </cell>
          <cell r="L20986">
            <v>19</v>
          </cell>
        </row>
        <row r="20987">
          <cell r="E20987">
            <v>40677</v>
          </cell>
          <cell r="F20987">
            <v>28</v>
          </cell>
          <cell r="G20987">
            <v>33</v>
          </cell>
          <cell r="H20987">
            <v>26</v>
          </cell>
          <cell r="I20987">
            <v>28</v>
          </cell>
          <cell r="J20987">
            <v>26</v>
          </cell>
          <cell r="K20987">
            <v>22</v>
          </cell>
          <cell r="L20987">
            <v>24</v>
          </cell>
        </row>
        <row r="20988">
          <cell r="E20988">
            <v>40678</v>
          </cell>
          <cell r="F20988">
            <v>17</v>
          </cell>
          <cell r="G20988">
            <v>17</v>
          </cell>
          <cell r="H20988">
            <v>13</v>
          </cell>
          <cell r="I20988">
            <v>13</v>
          </cell>
          <cell r="J20988">
            <v>15</v>
          </cell>
          <cell r="K20988">
            <v>15</v>
          </cell>
          <cell r="L20988">
            <v>17</v>
          </cell>
        </row>
        <row r="20989">
          <cell r="E20989">
            <v>40679</v>
          </cell>
          <cell r="F20989">
            <v>13</v>
          </cell>
          <cell r="G20989">
            <v>13</v>
          </cell>
          <cell r="H20989">
            <v>7</v>
          </cell>
          <cell r="I20989">
            <v>7</v>
          </cell>
          <cell r="J20989">
            <v>11</v>
          </cell>
          <cell r="K20989">
            <v>11</v>
          </cell>
          <cell r="L20989">
            <v>6</v>
          </cell>
        </row>
        <row r="20990">
          <cell r="E20990">
            <v>40680</v>
          </cell>
          <cell r="F20990">
            <v>17</v>
          </cell>
          <cell r="G20990">
            <v>11</v>
          </cell>
          <cell r="H20990">
            <v>17</v>
          </cell>
          <cell r="I20990">
            <v>13</v>
          </cell>
          <cell r="J20990">
            <v>15</v>
          </cell>
          <cell r="K20990">
            <v>4</v>
          </cell>
          <cell r="L20990">
            <v>11</v>
          </cell>
        </row>
        <row r="20991">
          <cell r="E20991">
            <v>40681</v>
          </cell>
          <cell r="F20991">
            <v>15</v>
          </cell>
          <cell r="G20991">
            <v>15</v>
          </cell>
          <cell r="H20991">
            <v>17</v>
          </cell>
          <cell r="I20991">
            <v>11</v>
          </cell>
          <cell r="J20991">
            <v>13</v>
          </cell>
          <cell r="K20991">
            <v>13</v>
          </cell>
          <cell r="L20991">
            <v>9</v>
          </cell>
        </row>
        <row r="20992">
          <cell r="E20992">
            <v>40682</v>
          </cell>
          <cell r="F20992">
            <v>19</v>
          </cell>
          <cell r="G20992">
            <v>15</v>
          </cell>
          <cell r="H20992">
            <v>15</v>
          </cell>
          <cell r="I20992">
            <v>20</v>
          </cell>
          <cell r="J20992">
            <v>19</v>
          </cell>
          <cell r="K20992">
            <v>19</v>
          </cell>
          <cell r="L20992">
            <v>17</v>
          </cell>
        </row>
        <row r="20993">
          <cell r="E20993">
            <v>40683</v>
          </cell>
          <cell r="F20993">
            <v>15</v>
          </cell>
          <cell r="G20993">
            <v>15</v>
          </cell>
          <cell r="H20993">
            <v>15</v>
          </cell>
          <cell r="I20993">
            <v>11</v>
          </cell>
          <cell r="J20993">
            <v>15</v>
          </cell>
          <cell r="K20993">
            <v>11</v>
          </cell>
          <cell r="L20993">
            <v>9</v>
          </cell>
        </row>
        <row r="20994">
          <cell r="E20994">
            <v>40684</v>
          </cell>
          <cell r="F20994">
            <v>7</v>
          </cell>
          <cell r="G20994">
            <v>0</v>
          </cell>
          <cell r="H20994">
            <v>4</v>
          </cell>
          <cell r="I20994">
            <v>6</v>
          </cell>
          <cell r="J20994">
            <v>4</v>
          </cell>
          <cell r="K20994">
            <v>6</v>
          </cell>
          <cell r="L20994">
            <v>4</v>
          </cell>
        </row>
        <row r="20995">
          <cell r="E20995">
            <v>40685</v>
          </cell>
          <cell r="F20995">
            <v>0</v>
          </cell>
          <cell r="G20995">
            <v>4</v>
          </cell>
          <cell r="H20995">
            <v>4</v>
          </cell>
          <cell r="I20995">
            <v>0</v>
          </cell>
          <cell r="J20995">
            <v>4</v>
          </cell>
          <cell r="K20995">
            <v>7</v>
          </cell>
          <cell r="L20995">
            <v>6</v>
          </cell>
        </row>
        <row r="20996">
          <cell r="E20996">
            <v>40686</v>
          </cell>
          <cell r="F20996">
            <v>11</v>
          </cell>
          <cell r="G20996">
            <v>13</v>
          </cell>
          <cell r="H20996">
            <v>19</v>
          </cell>
          <cell r="I20996">
            <v>17</v>
          </cell>
          <cell r="J20996">
            <v>9</v>
          </cell>
          <cell r="K20996">
            <v>7</v>
          </cell>
          <cell r="L20996">
            <v>7</v>
          </cell>
        </row>
        <row r="20997">
          <cell r="E20997">
            <v>40687</v>
          </cell>
          <cell r="F20997">
            <v>17</v>
          </cell>
          <cell r="G20997">
            <v>17</v>
          </cell>
          <cell r="H20997">
            <v>19</v>
          </cell>
          <cell r="I20997">
            <v>22</v>
          </cell>
          <cell r="J20997">
            <v>20</v>
          </cell>
          <cell r="K20997">
            <v>22</v>
          </cell>
          <cell r="L20997">
            <v>11</v>
          </cell>
        </row>
        <row r="20998">
          <cell r="E20998">
            <v>40688</v>
          </cell>
          <cell r="F20998">
            <v>0</v>
          </cell>
          <cell r="G20998">
            <v>6</v>
          </cell>
          <cell r="H20998">
            <v>6</v>
          </cell>
          <cell r="I20998">
            <v>4</v>
          </cell>
          <cell r="J20998">
            <v>6</v>
          </cell>
          <cell r="K20998">
            <v>9</v>
          </cell>
          <cell r="L20998">
            <v>13</v>
          </cell>
        </row>
        <row r="20999">
          <cell r="E20999">
            <v>40689</v>
          </cell>
          <cell r="F20999">
            <v>19</v>
          </cell>
          <cell r="G20999">
            <v>17</v>
          </cell>
          <cell r="H20999">
            <v>17</v>
          </cell>
          <cell r="I20999">
            <v>15</v>
          </cell>
          <cell r="J20999">
            <v>17</v>
          </cell>
          <cell r="K20999">
            <v>20</v>
          </cell>
          <cell r="L20999">
            <v>19</v>
          </cell>
        </row>
        <row r="21000">
          <cell r="E21000">
            <v>40690</v>
          </cell>
          <cell r="F21000">
            <v>19</v>
          </cell>
          <cell r="G21000">
            <v>19</v>
          </cell>
          <cell r="H21000">
            <v>24</v>
          </cell>
          <cell r="I21000">
            <v>22</v>
          </cell>
          <cell r="J21000">
            <v>28</v>
          </cell>
          <cell r="K21000">
            <v>26</v>
          </cell>
          <cell r="L21000">
            <v>28</v>
          </cell>
        </row>
        <row r="21001">
          <cell r="E21001">
            <v>40691</v>
          </cell>
          <cell r="F21001">
            <v>13</v>
          </cell>
          <cell r="G21001">
            <v>17</v>
          </cell>
          <cell r="H21001">
            <v>20</v>
          </cell>
          <cell r="I21001">
            <v>24</v>
          </cell>
          <cell r="J21001">
            <v>24</v>
          </cell>
          <cell r="K21001">
            <v>19</v>
          </cell>
          <cell r="L21001">
            <v>11</v>
          </cell>
        </row>
        <row r="21002">
          <cell r="E21002">
            <v>40692</v>
          </cell>
          <cell r="F21002">
            <v>9</v>
          </cell>
          <cell r="G21002">
            <v>15</v>
          </cell>
          <cell r="H21002">
            <v>15</v>
          </cell>
          <cell r="I21002">
            <v>17</v>
          </cell>
          <cell r="J21002">
            <v>7</v>
          </cell>
          <cell r="K21002">
            <v>6</v>
          </cell>
          <cell r="L21002">
            <v>0</v>
          </cell>
        </row>
        <row r="21003">
          <cell r="E21003">
            <v>40693</v>
          </cell>
          <cell r="F21003">
            <v>13</v>
          </cell>
          <cell r="G21003">
            <v>17</v>
          </cell>
          <cell r="H21003">
            <v>9</v>
          </cell>
          <cell r="I21003">
            <v>6</v>
          </cell>
          <cell r="J21003">
            <v>6</v>
          </cell>
          <cell r="K21003">
            <v>4</v>
          </cell>
          <cell r="L21003">
            <v>4</v>
          </cell>
        </row>
        <row r="21004">
          <cell r="E21004">
            <v>40694</v>
          </cell>
          <cell r="F21004">
            <v>13</v>
          </cell>
          <cell r="G21004">
            <v>9</v>
          </cell>
          <cell r="H21004">
            <v>9</v>
          </cell>
          <cell r="I21004">
            <v>15</v>
          </cell>
          <cell r="J21004">
            <v>11</v>
          </cell>
          <cell r="K21004">
            <v>7</v>
          </cell>
          <cell r="L21004">
            <v>9</v>
          </cell>
        </row>
        <row r="21005">
          <cell r="E21005">
            <v>40695</v>
          </cell>
          <cell r="F21005">
            <v>15</v>
          </cell>
          <cell r="G21005">
            <v>6</v>
          </cell>
          <cell r="H21005">
            <v>7</v>
          </cell>
          <cell r="I21005">
            <v>7</v>
          </cell>
          <cell r="J21005">
            <v>7</v>
          </cell>
          <cell r="K21005">
            <v>9</v>
          </cell>
          <cell r="L21005">
            <v>7</v>
          </cell>
        </row>
        <row r="21006">
          <cell r="E21006">
            <v>40696</v>
          </cell>
          <cell r="F21006">
            <v>7</v>
          </cell>
          <cell r="G21006">
            <v>9</v>
          </cell>
          <cell r="H21006">
            <v>11</v>
          </cell>
          <cell r="I21006">
            <v>11</v>
          </cell>
          <cell r="J21006">
            <v>7</v>
          </cell>
          <cell r="K21006">
            <v>17</v>
          </cell>
          <cell r="L21006">
            <v>13</v>
          </cell>
        </row>
        <row r="21007">
          <cell r="E21007">
            <v>40697</v>
          </cell>
          <cell r="F21007">
            <v>24</v>
          </cell>
          <cell r="G21007">
            <v>24</v>
          </cell>
          <cell r="H21007">
            <v>26</v>
          </cell>
          <cell r="I21007">
            <v>32</v>
          </cell>
          <cell r="J21007">
            <v>22</v>
          </cell>
          <cell r="K21007">
            <v>26</v>
          </cell>
          <cell r="L21007">
            <v>26</v>
          </cell>
        </row>
        <row r="21008">
          <cell r="E21008">
            <v>40698</v>
          </cell>
          <cell r="F21008">
            <v>19</v>
          </cell>
          <cell r="G21008">
            <v>22</v>
          </cell>
          <cell r="H21008">
            <v>15</v>
          </cell>
          <cell r="I21008">
            <v>15</v>
          </cell>
          <cell r="J21008">
            <v>9</v>
          </cell>
          <cell r="K21008">
            <v>15</v>
          </cell>
          <cell r="L21008">
            <v>13</v>
          </cell>
        </row>
        <row r="21009">
          <cell r="E21009">
            <v>40699</v>
          </cell>
          <cell r="F21009">
            <v>9</v>
          </cell>
          <cell r="G21009">
            <v>9</v>
          </cell>
          <cell r="H21009">
            <v>9</v>
          </cell>
          <cell r="I21009">
            <v>7</v>
          </cell>
          <cell r="J21009">
            <v>4</v>
          </cell>
          <cell r="K21009">
            <v>6</v>
          </cell>
          <cell r="L21009">
            <v>30</v>
          </cell>
        </row>
        <row r="21010">
          <cell r="E21010">
            <v>40700</v>
          </cell>
          <cell r="F21010">
            <v>13</v>
          </cell>
          <cell r="G21010">
            <v>7</v>
          </cell>
          <cell r="H21010">
            <v>7</v>
          </cell>
          <cell r="I21010">
            <v>6</v>
          </cell>
          <cell r="J21010">
            <v>11</v>
          </cell>
          <cell r="K21010">
            <v>11</v>
          </cell>
          <cell r="L21010">
            <v>6</v>
          </cell>
        </row>
        <row r="21011">
          <cell r="E21011">
            <v>40701</v>
          </cell>
          <cell r="F21011">
            <v>15</v>
          </cell>
          <cell r="G21011">
            <v>4</v>
          </cell>
          <cell r="H21011">
            <v>7</v>
          </cell>
          <cell r="I21011">
            <v>0</v>
          </cell>
          <cell r="J21011">
            <v>4</v>
          </cell>
          <cell r="K21011">
            <v>6</v>
          </cell>
          <cell r="L21011">
            <v>6</v>
          </cell>
        </row>
        <row r="21012">
          <cell r="E21012">
            <v>40702</v>
          </cell>
          <cell r="F21012">
            <v>9</v>
          </cell>
          <cell r="G21012">
            <v>7</v>
          </cell>
          <cell r="H21012">
            <v>6</v>
          </cell>
          <cell r="I21012">
            <v>7</v>
          </cell>
          <cell r="J21012">
            <v>9</v>
          </cell>
          <cell r="K21012">
            <v>6</v>
          </cell>
          <cell r="L21012">
            <v>9</v>
          </cell>
        </row>
        <row r="21013">
          <cell r="E21013">
            <v>40703</v>
          </cell>
          <cell r="F21013">
            <v>4</v>
          </cell>
          <cell r="G21013">
            <v>0</v>
          </cell>
          <cell r="H21013">
            <v>7</v>
          </cell>
          <cell r="I21013">
            <v>11</v>
          </cell>
          <cell r="J21013">
            <v>11</v>
          </cell>
          <cell r="K21013">
            <v>11</v>
          </cell>
          <cell r="L21013">
            <v>11</v>
          </cell>
        </row>
        <row r="21014">
          <cell r="E21014">
            <v>40704</v>
          </cell>
          <cell r="F21014">
            <v>11</v>
          </cell>
          <cell r="G21014">
            <v>9</v>
          </cell>
          <cell r="H21014">
            <v>9</v>
          </cell>
          <cell r="I21014">
            <v>6</v>
          </cell>
          <cell r="J21014">
            <v>7</v>
          </cell>
          <cell r="K21014">
            <v>11</v>
          </cell>
          <cell r="L21014">
            <v>9</v>
          </cell>
        </row>
        <row r="21015">
          <cell r="E21015">
            <v>40705</v>
          </cell>
          <cell r="F21015">
            <v>28</v>
          </cell>
          <cell r="G21015">
            <v>28</v>
          </cell>
          <cell r="H21015">
            <v>24</v>
          </cell>
          <cell r="I21015">
            <v>24</v>
          </cell>
          <cell r="J21015">
            <v>26</v>
          </cell>
          <cell r="K21015">
            <v>28</v>
          </cell>
          <cell r="L21015">
            <v>19</v>
          </cell>
        </row>
        <row r="21016">
          <cell r="E21016">
            <v>40706</v>
          </cell>
          <cell r="F21016">
            <v>6</v>
          </cell>
          <cell r="G21016">
            <v>6</v>
          </cell>
          <cell r="H21016">
            <v>4</v>
          </cell>
          <cell r="I21016">
            <v>9</v>
          </cell>
          <cell r="J21016">
            <v>0</v>
          </cell>
          <cell r="K21016">
            <v>7</v>
          </cell>
          <cell r="L21016">
            <v>0</v>
          </cell>
        </row>
        <row r="21017">
          <cell r="E21017">
            <v>40707</v>
          </cell>
          <cell r="F21017">
            <v>4</v>
          </cell>
          <cell r="G21017">
            <v>0</v>
          </cell>
          <cell r="H21017">
            <v>4</v>
          </cell>
          <cell r="I21017">
            <v>4</v>
          </cell>
          <cell r="J21017">
            <v>0</v>
          </cell>
          <cell r="K21017">
            <v>4</v>
          </cell>
          <cell r="L21017">
            <v>0</v>
          </cell>
        </row>
        <row r="21018">
          <cell r="E21018">
            <v>40708</v>
          </cell>
          <cell r="F21018">
            <v>9</v>
          </cell>
          <cell r="G21018">
            <v>11</v>
          </cell>
          <cell r="H21018">
            <v>0</v>
          </cell>
          <cell r="I21018">
            <v>4</v>
          </cell>
          <cell r="J21018">
            <v>15</v>
          </cell>
          <cell r="K21018">
            <v>15</v>
          </cell>
          <cell r="L21018">
            <v>15</v>
          </cell>
        </row>
        <row r="21019">
          <cell r="E21019">
            <v>40709</v>
          </cell>
          <cell r="F21019">
            <v>26</v>
          </cell>
          <cell r="G21019">
            <v>17</v>
          </cell>
          <cell r="H21019">
            <v>9</v>
          </cell>
          <cell r="I21019">
            <v>11</v>
          </cell>
          <cell r="J21019">
            <v>11</v>
          </cell>
          <cell r="K21019">
            <v>7</v>
          </cell>
          <cell r="L21019">
            <v>19</v>
          </cell>
        </row>
        <row r="21020">
          <cell r="E21020">
            <v>40710</v>
          </cell>
          <cell r="F21020">
            <v>7</v>
          </cell>
          <cell r="G21020">
            <v>6</v>
          </cell>
          <cell r="H21020">
            <v>6</v>
          </cell>
          <cell r="I21020">
            <v>7</v>
          </cell>
          <cell r="J21020">
            <v>4</v>
          </cell>
          <cell r="K21020">
            <v>13</v>
          </cell>
          <cell r="L21020">
            <v>20</v>
          </cell>
        </row>
        <row r="21021">
          <cell r="E21021">
            <v>40711</v>
          </cell>
          <cell r="F21021">
            <v>19</v>
          </cell>
          <cell r="G21021">
            <v>19</v>
          </cell>
          <cell r="H21021">
            <v>24</v>
          </cell>
          <cell r="I21021">
            <v>15</v>
          </cell>
          <cell r="J21021">
            <v>20</v>
          </cell>
          <cell r="K21021">
            <v>13</v>
          </cell>
          <cell r="L21021">
            <v>17</v>
          </cell>
        </row>
        <row r="21022">
          <cell r="E21022">
            <v>40712</v>
          </cell>
          <cell r="F21022">
            <v>17</v>
          </cell>
          <cell r="G21022">
            <v>15</v>
          </cell>
          <cell r="H21022">
            <v>17</v>
          </cell>
          <cell r="I21022">
            <v>15</v>
          </cell>
          <cell r="J21022">
            <v>13</v>
          </cell>
          <cell r="K21022">
            <v>15</v>
          </cell>
          <cell r="L21022">
            <v>24</v>
          </cell>
        </row>
        <row r="21023">
          <cell r="E21023">
            <v>40713</v>
          </cell>
          <cell r="F21023">
            <v>20</v>
          </cell>
          <cell r="G21023">
            <v>20</v>
          </cell>
          <cell r="H21023">
            <v>22</v>
          </cell>
          <cell r="I21023">
            <v>24</v>
          </cell>
          <cell r="J21023">
            <v>22</v>
          </cell>
          <cell r="K21023">
            <v>22</v>
          </cell>
          <cell r="L21023">
            <v>20</v>
          </cell>
        </row>
        <row r="21024">
          <cell r="E21024">
            <v>40714</v>
          </cell>
          <cell r="F21024">
            <v>15</v>
          </cell>
          <cell r="G21024">
            <v>9</v>
          </cell>
          <cell r="H21024">
            <v>6</v>
          </cell>
          <cell r="I21024">
            <v>4</v>
          </cell>
          <cell r="J21024">
            <v>0</v>
          </cell>
          <cell r="K21024">
            <v>4</v>
          </cell>
          <cell r="L21024">
            <v>4</v>
          </cell>
        </row>
        <row r="21025">
          <cell r="E21025">
            <v>40715</v>
          </cell>
          <cell r="F21025">
            <v>6</v>
          </cell>
          <cell r="G21025">
            <v>6</v>
          </cell>
          <cell r="H21025">
            <v>0</v>
          </cell>
          <cell r="I21025">
            <v>4</v>
          </cell>
          <cell r="J21025">
            <v>0</v>
          </cell>
          <cell r="K21025">
            <v>4</v>
          </cell>
          <cell r="L21025">
            <v>6</v>
          </cell>
        </row>
        <row r="21026">
          <cell r="E21026">
            <v>40716</v>
          </cell>
          <cell r="F21026">
            <v>13</v>
          </cell>
          <cell r="G21026">
            <v>4</v>
          </cell>
          <cell r="H21026">
            <v>13</v>
          </cell>
          <cell r="I21026">
            <v>7</v>
          </cell>
          <cell r="J21026">
            <v>9</v>
          </cell>
          <cell r="K21026">
            <v>6</v>
          </cell>
          <cell r="L21026">
            <v>6</v>
          </cell>
        </row>
        <row r="21027">
          <cell r="E21027">
            <v>40717</v>
          </cell>
          <cell r="F21027">
            <v>15</v>
          </cell>
          <cell r="G21027">
            <v>15</v>
          </cell>
          <cell r="H21027">
            <v>7</v>
          </cell>
          <cell r="I21027">
            <v>6</v>
          </cell>
          <cell r="J21027">
            <v>6</v>
          </cell>
          <cell r="K21027">
            <v>4</v>
          </cell>
          <cell r="L21027">
            <v>4</v>
          </cell>
        </row>
        <row r="21028">
          <cell r="E21028">
            <v>40718</v>
          </cell>
          <cell r="F21028">
            <v>19</v>
          </cell>
          <cell r="G21028">
            <v>6</v>
          </cell>
          <cell r="H21028">
            <v>9</v>
          </cell>
          <cell r="I21028">
            <v>7</v>
          </cell>
          <cell r="J21028">
            <v>4</v>
          </cell>
          <cell r="K21028">
            <v>6</v>
          </cell>
          <cell r="L21028">
            <v>19</v>
          </cell>
        </row>
        <row r="21029">
          <cell r="E21029">
            <v>40719</v>
          </cell>
          <cell r="F21029">
            <v>7</v>
          </cell>
          <cell r="G21029">
            <v>0</v>
          </cell>
          <cell r="H21029">
            <v>4</v>
          </cell>
          <cell r="I21029">
            <v>6</v>
          </cell>
          <cell r="J21029">
            <v>7</v>
          </cell>
          <cell r="K21029">
            <v>7</v>
          </cell>
          <cell r="L21029">
            <v>9</v>
          </cell>
        </row>
        <row r="21030">
          <cell r="E21030">
            <v>40720</v>
          </cell>
          <cell r="F21030">
            <v>9</v>
          </cell>
          <cell r="G21030">
            <v>6</v>
          </cell>
          <cell r="H21030">
            <v>13</v>
          </cell>
          <cell r="I21030">
            <v>22</v>
          </cell>
          <cell r="J21030">
            <v>22</v>
          </cell>
          <cell r="K21030">
            <v>26</v>
          </cell>
          <cell r="L21030">
            <v>26</v>
          </cell>
        </row>
        <row r="21031">
          <cell r="E21031">
            <v>40721</v>
          </cell>
          <cell r="F21031">
            <v>7</v>
          </cell>
          <cell r="G21031">
            <v>7</v>
          </cell>
          <cell r="H21031">
            <v>7</v>
          </cell>
          <cell r="I21031">
            <v>7</v>
          </cell>
          <cell r="J21031">
            <v>13</v>
          </cell>
          <cell r="K21031">
            <v>9</v>
          </cell>
          <cell r="L21031">
            <v>9</v>
          </cell>
        </row>
        <row r="21032">
          <cell r="E21032">
            <v>40722</v>
          </cell>
          <cell r="F21032">
            <v>6</v>
          </cell>
          <cell r="G21032">
            <v>0</v>
          </cell>
          <cell r="H21032">
            <v>7</v>
          </cell>
          <cell r="I21032">
            <v>6</v>
          </cell>
          <cell r="J21032">
            <v>11</v>
          </cell>
          <cell r="K21032">
            <v>17</v>
          </cell>
          <cell r="L21032">
            <v>11</v>
          </cell>
        </row>
        <row r="21033">
          <cell r="E21033">
            <v>40723</v>
          </cell>
          <cell r="F21033">
            <v>4</v>
          </cell>
          <cell r="G21033">
            <v>28</v>
          </cell>
          <cell r="H21033">
            <v>19</v>
          </cell>
          <cell r="I21033">
            <v>7</v>
          </cell>
          <cell r="J21033">
            <v>13</v>
          </cell>
          <cell r="K21033">
            <v>11</v>
          </cell>
          <cell r="L21033">
            <v>9</v>
          </cell>
        </row>
        <row r="21034">
          <cell r="E21034">
            <v>40724</v>
          </cell>
          <cell r="F21034">
            <v>20</v>
          </cell>
          <cell r="G21034">
            <v>13</v>
          </cell>
          <cell r="H21034">
            <v>15</v>
          </cell>
          <cell r="I21034">
            <v>11</v>
          </cell>
          <cell r="J21034">
            <v>9</v>
          </cell>
          <cell r="K21034">
            <v>9</v>
          </cell>
          <cell r="L21034">
            <v>9</v>
          </cell>
        </row>
        <row r="21035">
          <cell r="E21035">
            <v>40725</v>
          </cell>
          <cell r="F21035">
            <v>4</v>
          </cell>
          <cell r="G21035">
            <v>6</v>
          </cell>
          <cell r="H21035">
            <v>6</v>
          </cell>
          <cell r="I21035">
            <v>11</v>
          </cell>
          <cell r="J21035">
            <v>13</v>
          </cell>
          <cell r="K21035">
            <v>17</v>
          </cell>
          <cell r="L21035">
            <v>19</v>
          </cell>
        </row>
        <row r="21036">
          <cell r="E21036">
            <v>40726</v>
          </cell>
          <cell r="F21036">
            <v>15</v>
          </cell>
          <cell r="G21036">
            <v>9</v>
          </cell>
          <cell r="H21036">
            <v>7</v>
          </cell>
          <cell r="I21036">
            <v>6</v>
          </cell>
          <cell r="J21036">
            <v>6</v>
          </cell>
          <cell r="K21036">
            <v>6</v>
          </cell>
          <cell r="L21036">
            <v>11</v>
          </cell>
        </row>
        <row r="21037">
          <cell r="E21037">
            <v>40727</v>
          </cell>
          <cell r="F21037">
            <v>4</v>
          </cell>
          <cell r="G21037">
            <v>9</v>
          </cell>
          <cell r="H21037">
            <v>0</v>
          </cell>
          <cell r="I21037">
            <v>11</v>
          </cell>
          <cell r="J21037">
            <v>9</v>
          </cell>
          <cell r="K21037">
            <v>7</v>
          </cell>
          <cell r="L21037">
            <v>9</v>
          </cell>
        </row>
        <row r="21038">
          <cell r="E21038">
            <v>40728</v>
          </cell>
          <cell r="F21038">
            <v>7</v>
          </cell>
          <cell r="G21038">
            <v>7</v>
          </cell>
          <cell r="H21038">
            <v>4</v>
          </cell>
          <cell r="I21038">
            <v>4</v>
          </cell>
          <cell r="J21038">
            <v>7</v>
          </cell>
          <cell r="K21038">
            <v>7</v>
          </cell>
          <cell r="L21038">
            <v>6</v>
          </cell>
        </row>
        <row r="21039">
          <cell r="E21039">
            <v>40729</v>
          </cell>
          <cell r="F21039">
            <v>7</v>
          </cell>
          <cell r="G21039">
            <v>6</v>
          </cell>
          <cell r="H21039">
            <v>0</v>
          </cell>
          <cell r="I21039">
            <v>9</v>
          </cell>
          <cell r="J21039">
            <v>7</v>
          </cell>
          <cell r="K21039">
            <v>9</v>
          </cell>
          <cell r="L21039">
            <v>0</v>
          </cell>
        </row>
        <row r="21040">
          <cell r="E21040">
            <v>40730</v>
          </cell>
          <cell r="F21040">
            <v>7</v>
          </cell>
          <cell r="G21040">
            <v>6</v>
          </cell>
          <cell r="H21040">
            <v>4</v>
          </cell>
          <cell r="I21040">
            <v>4</v>
          </cell>
          <cell r="J21040">
            <v>4</v>
          </cell>
          <cell r="K21040">
            <v>6</v>
          </cell>
          <cell r="L21040">
            <v>4</v>
          </cell>
        </row>
        <row r="21041">
          <cell r="E21041">
            <v>40731</v>
          </cell>
          <cell r="F21041">
            <v>6</v>
          </cell>
          <cell r="G21041">
            <v>6</v>
          </cell>
          <cell r="H21041">
            <v>9</v>
          </cell>
          <cell r="I21041">
            <v>4</v>
          </cell>
          <cell r="J21041">
            <v>13</v>
          </cell>
          <cell r="K21041">
            <v>9</v>
          </cell>
          <cell r="L21041">
            <v>9</v>
          </cell>
        </row>
        <row r="21042">
          <cell r="E21042">
            <v>40732</v>
          </cell>
          <cell r="F21042">
            <v>19</v>
          </cell>
          <cell r="G21042">
            <v>39</v>
          </cell>
          <cell r="H21042">
            <v>26</v>
          </cell>
          <cell r="I21042">
            <v>32</v>
          </cell>
          <cell r="J21042">
            <v>11</v>
          </cell>
          <cell r="K21042">
            <v>15</v>
          </cell>
          <cell r="L21042">
            <v>15</v>
          </cell>
        </row>
        <row r="21043">
          <cell r="E21043">
            <v>40733</v>
          </cell>
          <cell r="F21043">
            <v>33</v>
          </cell>
          <cell r="G21043">
            <v>30</v>
          </cell>
          <cell r="H21043">
            <v>33</v>
          </cell>
          <cell r="I21043">
            <v>37</v>
          </cell>
          <cell r="J21043">
            <v>41</v>
          </cell>
          <cell r="K21043">
            <v>30</v>
          </cell>
          <cell r="L21043">
            <v>28</v>
          </cell>
        </row>
        <row r="21044">
          <cell r="E21044">
            <v>40734</v>
          </cell>
          <cell r="F21044">
            <v>11</v>
          </cell>
          <cell r="G21044">
            <v>6</v>
          </cell>
          <cell r="H21044">
            <v>0</v>
          </cell>
          <cell r="I21044">
            <v>0</v>
          </cell>
          <cell r="J21044">
            <v>4</v>
          </cell>
          <cell r="K21044">
            <v>6</v>
          </cell>
          <cell r="L21044">
            <v>9</v>
          </cell>
        </row>
        <row r="21045">
          <cell r="E21045">
            <v>40735</v>
          </cell>
          <cell r="F21045">
            <v>0</v>
          </cell>
          <cell r="G21045">
            <v>6</v>
          </cell>
          <cell r="H21045">
            <v>9</v>
          </cell>
          <cell r="I21045">
            <v>0</v>
          </cell>
          <cell r="J21045">
            <v>0</v>
          </cell>
          <cell r="K21045">
            <v>0</v>
          </cell>
          <cell r="L21045">
            <v>0</v>
          </cell>
        </row>
        <row r="21046">
          <cell r="E21046">
            <v>40736</v>
          </cell>
          <cell r="F21046">
            <v>20</v>
          </cell>
          <cell r="G21046">
            <v>20</v>
          </cell>
          <cell r="H21046">
            <v>11</v>
          </cell>
          <cell r="I21046">
            <v>7</v>
          </cell>
          <cell r="J21046">
            <v>7</v>
          </cell>
          <cell r="K21046">
            <v>11</v>
          </cell>
          <cell r="L21046">
            <v>9</v>
          </cell>
        </row>
        <row r="21047">
          <cell r="E21047">
            <v>40737</v>
          </cell>
          <cell r="F21047">
            <v>4</v>
          </cell>
          <cell r="G21047">
            <v>11</v>
          </cell>
          <cell r="H21047">
            <v>11</v>
          </cell>
          <cell r="I21047">
            <v>0</v>
          </cell>
          <cell r="J21047">
            <v>4</v>
          </cell>
          <cell r="K21047">
            <v>4</v>
          </cell>
          <cell r="L21047">
            <v>7</v>
          </cell>
        </row>
        <row r="21048">
          <cell r="E21048">
            <v>40738</v>
          </cell>
          <cell r="F21048">
            <v>13</v>
          </cell>
          <cell r="G21048">
            <v>11</v>
          </cell>
          <cell r="H21048">
            <v>4</v>
          </cell>
          <cell r="I21048">
            <v>7</v>
          </cell>
          <cell r="J21048">
            <v>0</v>
          </cell>
          <cell r="K21048">
            <v>6</v>
          </cell>
          <cell r="L21048">
            <v>6</v>
          </cell>
        </row>
        <row r="21049">
          <cell r="E21049">
            <v>40739</v>
          </cell>
          <cell r="F21049">
            <v>6</v>
          </cell>
          <cell r="G21049">
            <v>28</v>
          </cell>
          <cell r="H21049">
            <v>28</v>
          </cell>
          <cell r="I21049">
            <v>28</v>
          </cell>
          <cell r="J21049">
            <v>26</v>
          </cell>
          <cell r="K21049">
            <v>30</v>
          </cell>
          <cell r="L21049">
            <v>22</v>
          </cell>
        </row>
        <row r="21050">
          <cell r="E21050">
            <v>40740</v>
          </cell>
          <cell r="F21050">
            <v>15</v>
          </cell>
          <cell r="G21050">
            <v>4</v>
          </cell>
          <cell r="H21050">
            <v>11</v>
          </cell>
          <cell r="I21050">
            <v>9</v>
          </cell>
          <cell r="J21050">
            <v>4</v>
          </cell>
          <cell r="K21050">
            <v>0</v>
          </cell>
          <cell r="L21050">
            <v>7</v>
          </cell>
        </row>
        <row r="21051">
          <cell r="E21051">
            <v>40741</v>
          </cell>
          <cell r="F21051">
            <v>15</v>
          </cell>
          <cell r="G21051">
            <v>15</v>
          </cell>
          <cell r="H21051">
            <v>11</v>
          </cell>
          <cell r="I21051">
            <v>11</v>
          </cell>
          <cell r="J21051">
            <v>0</v>
          </cell>
          <cell r="K21051">
            <v>9</v>
          </cell>
          <cell r="L21051">
            <v>6</v>
          </cell>
        </row>
        <row r="21052">
          <cell r="E21052">
            <v>40742</v>
          </cell>
          <cell r="F21052">
            <v>6</v>
          </cell>
          <cell r="G21052">
            <v>4</v>
          </cell>
          <cell r="H21052">
            <v>0</v>
          </cell>
          <cell r="I21052">
            <v>9</v>
          </cell>
          <cell r="J21052">
            <v>9</v>
          </cell>
          <cell r="K21052">
            <v>0</v>
          </cell>
          <cell r="L21052">
            <v>6</v>
          </cell>
        </row>
        <row r="21053">
          <cell r="E21053">
            <v>40743</v>
          </cell>
          <cell r="F21053">
            <v>7</v>
          </cell>
          <cell r="G21053">
            <v>7</v>
          </cell>
          <cell r="H21053">
            <v>6</v>
          </cell>
          <cell r="I21053">
            <v>6</v>
          </cell>
          <cell r="J21053">
            <v>4</v>
          </cell>
          <cell r="K21053">
            <v>9</v>
          </cell>
          <cell r="L21053">
            <v>9</v>
          </cell>
        </row>
        <row r="21054">
          <cell r="E21054">
            <v>40744</v>
          </cell>
          <cell r="F21054">
            <v>13</v>
          </cell>
          <cell r="G21054">
            <v>26</v>
          </cell>
          <cell r="H21054">
            <v>24</v>
          </cell>
          <cell r="I21054">
            <v>24</v>
          </cell>
          <cell r="J21054">
            <v>22</v>
          </cell>
          <cell r="K21054">
            <v>17</v>
          </cell>
          <cell r="L21054">
            <v>11</v>
          </cell>
        </row>
        <row r="21055">
          <cell r="E21055">
            <v>40745</v>
          </cell>
          <cell r="F21055">
            <v>24</v>
          </cell>
          <cell r="G21055">
            <v>15</v>
          </cell>
          <cell r="H21055">
            <v>4</v>
          </cell>
          <cell r="I21055">
            <v>7</v>
          </cell>
          <cell r="J21055">
            <v>7</v>
          </cell>
          <cell r="K21055">
            <v>9</v>
          </cell>
          <cell r="L21055">
            <v>7</v>
          </cell>
        </row>
        <row r="21056">
          <cell r="E21056">
            <v>40746</v>
          </cell>
          <cell r="F21056">
            <v>30</v>
          </cell>
          <cell r="G21056">
            <v>30</v>
          </cell>
          <cell r="H21056">
            <v>22</v>
          </cell>
          <cell r="I21056">
            <v>26</v>
          </cell>
          <cell r="J21056">
            <v>20</v>
          </cell>
          <cell r="K21056">
            <v>13</v>
          </cell>
          <cell r="L21056">
            <v>19</v>
          </cell>
        </row>
        <row r="21057">
          <cell r="E21057">
            <v>40747</v>
          </cell>
          <cell r="F21057">
            <v>7</v>
          </cell>
          <cell r="G21057">
            <v>9</v>
          </cell>
          <cell r="H21057">
            <v>7</v>
          </cell>
          <cell r="I21057">
            <v>7</v>
          </cell>
          <cell r="J21057">
            <v>7</v>
          </cell>
          <cell r="K21057">
            <v>11</v>
          </cell>
          <cell r="L21057">
            <v>7</v>
          </cell>
        </row>
        <row r="21058">
          <cell r="E21058">
            <v>40748</v>
          </cell>
          <cell r="F21058">
            <v>7</v>
          </cell>
          <cell r="G21058">
            <v>6</v>
          </cell>
          <cell r="H21058">
            <v>7</v>
          </cell>
          <cell r="I21058">
            <v>7</v>
          </cell>
          <cell r="J21058">
            <v>7</v>
          </cell>
          <cell r="K21058">
            <v>7</v>
          </cell>
          <cell r="L21058">
            <v>0</v>
          </cell>
        </row>
        <row r="21059">
          <cell r="E21059">
            <v>40749</v>
          </cell>
          <cell r="F21059">
            <v>7</v>
          </cell>
          <cell r="G21059">
            <v>13</v>
          </cell>
          <cell r="H21059">
            <v>7</v>
          </cell>
          <cell r="I21059">
            <v>7</v>
          </cell>
          <cell r="J21059">
            <v>6</v>
          </cell>
          <cell r="K21059">
            <v>9</v>
          </cell>
          <cell r="L21059">
            <v>7</v>
          </cell>
        </row>
        <row r="21060">
          <cell r="E21060">
            <v>40750</v>
          </cell>
          <cell r="F21060">
            <v>9</v>
          </cell>
          <cell r="G21060">
            <v>9</v>
          </cell>
          <cell r="H21060">
            <v>13</v>
          </cell>
          <cell r="I21060">
            <v>19</v>
          </cell>
          <cell r="J21060">
            <v>32</v>
          </cell>
          <cell r="K21060">
            <v>33</v>
          </cell>
          <cell r="L21060">
            <v>30</v>
          </cell>
        </row>
        <row r="21061">
          <cell r="E21061">
            <v>40751</v>
          </cell>
          <cell r="F21061">
            <v>13</v>
          </cell>
          <cell r="G21061">
            <v>9</v>
          </cell>
          <cell r="H21061">
            <v>6</v>
          </cell>
          <cell r="I21061">
            <v>0</v>
          </cell>
          <cell r="J21061">
            <v>9</v>
          </cell>
          <cell r="K21061">
            <v>4</v>
          </cell>
          <cell r="L21061">
            <v>7</v>
          </cell>
        </row>
        <row r="21062">
          <cell r="E21062">
            <v>40752</v>
          </cell>
          <cell r="F21062">
            <v>7</v>
          </cell>
          <cell r="G21062">
            <v>6</v>
          </cell>
          <cell r="H21062">
            <v>0</v>
          </cell>
          <cell r="I21062">
            <v>11</v>
          </cell>
          <cell r="J21062">
            <v>9</v>
          </cell>
          <cell r="K21062">
            <v>6</v>
          </cell>
          <cell r="L21062">
            <v>6</v>
          </cell>
        </row>
        <row r="21063">
          <cell r="E21063">
            <v>40753</v>
          </cell>
          <cell r="F21063">
            <v>4</v>
          </cell>
          <cell r="G21063">
            <v>9</v>
          </cell>
          <cell r="H21063">
            <v>6</v>
          </cell>
          <cell r="I21063">
            <v>20</v>
          </cell>
          <cell r="J21063">
            <v>6</v>
          </cell>
          <cell r="K21063">
            <v>9</v>
          </cell>
          <cell r="L21063">
            <v>11</v>
          </cell>
        </row>
        <row r="21064">
          <cell r="E21064">
            <v>40754</v>
          </cell>
          <cell r="F21064">
            <v>9</v>
          </cell>
          <cell r="G21064">
            <v>4</v>
          </cell>
          <cell r="H21064">
            <v>11</v>
          </cell>
          <cell r="I21064">
            <v>13</v>
          </cell>
          <cell r="J21064">
            <v>6</v>
          </cell>
          <cell r="K21064">
            <v>6</v>
          </cell>
          <cell r="L21064">
            <v>11</v>
          </cell>
        </row>
        <row r="21065">
          <cell r="E21065">
            <v>40755</v>
          </cell>
          <cell r="F21065">
            <v>4</v>
          </cell>
          <cell r="G21065">
            <v>9</v>
          </cell>
          <cell r="H21065">
            <v>15</v>
          </cell>
          <cell r="I21065">
            <v>6</v>
          </cell>
          <cell r="J21065">
            <v>13</v>
          </cell>
          <cell r="K21065">
            <v>6</v>
          </cell>
          <cell r="L21065">
            <v>9</v>
          </cell>
        </row>
        <row r="21066">
          <cell r="E21066">
            <v>40756</v>
          </cell>
          <cell r="F21066">
            <v>22</v>
          </cell>
          <cell r="G21066">
            <v>19</v>
          </cell>
          <cell r="H21066">
            <v>17</v>
          </cell>
          <cell r="I21066">
            <v>9</v>
          </cell>
          <cell r="J21066">
            <v>9</v>
          </cell>
          <cell r="K21066">
            <v>4</v>
          </cell>
          <cell r="L21066">
            <v>0</v>
          </cell>
        </row>
        <row r="21067">
          <cell r="E21067">
            <v>40757</v>
          </cell>
          <cell r="F21067">
            <v>7</v>
          </cell>
          <cell r="G21067">
            <v>6</v>
          </cell>
          <cell r="H21067">
            <v>7</v>
          </cell>
          <cell r="I21067">
            <v>6</v>
          </cell>
          <cell r="J21067">
            <v>11</v>
          </cell>
          <cell r="K21067">
            <v>7</v>
          </cell>
          <cell r="L21067">
            <v>7</v>
          </cell>
        </row>
        <row r="21068">
          <cell r="E21068">
            <v>40758</v>
          </cell>
          <cell r="F21068">
            <v>7</v>
          </cell>
          <cell r="G21068">
            <v>13</v>
          </cell>
          <cell r="H21068">
            <v>13</v>
          </cell>
          <cell r="I21068">
            <v>7</v>
          </cell>
          <cell r="J21068">
            <v>7</v>
          </cell>
          <cell r="K21068">
            <v>7</v>
          </cell>
          <cell r="L21068">
            <v>9</v>
          </cell>
        </row>
        <row r="21069">
          <cell r="E21069">
            <v>40759</v>
          </cell>
          <cell r="F21069">
            <v>6</v>
          </cell>
          <cell r="G21069">
            <v>6</v>
          </cell>
          <cell r="H21069">
            <v>9</v>
          </cell>
          <cell r="I21069">
            <v>7</v>
          </cell>
          <cell r="J21069">
            <v>6</v>
          </cell>
          <cell r="K21069">
            <v>0</v>
          </cell>
          <cell r="L21069">
            <v>7</v>
          </cell>
        </row>
        <row r="21070">
          <cell r="E21070">
            <v>40760</v>
          </cell>
          <cell r="F21070">
            <v>7</v>
          </cell>
          <cell r="G21070">
            <v>7</v>
          </cell>
          <cell r="H21070">
            <v>6</v>
          </cell>
          <cell r="I21070">
            <v>9</v>
          </cell>
          <cell r="J21070">
            <v>0</v>
          </cell>
          <cell r="K21070">
            <v>4</v>
          </cell>
          <cell r="L21070">
            <v>0</v>
          </cell>
        </row>
        <row r="21071">
          <cell r="E21071">
            <v>40761</v>
          </cell>
          <cell r="F21071">
            <v>0</v>
          </cell>
          <cell r="G21071">
            <v>4</v>
          </cell>
          <cell r="H21071">
            <v>7</v>
          </cell>
          <cell r="I21071">
            <v>4</v>
          </cell>
          <cell r="J21071">
            <v>7</v>
          </cell>
          <cell r="K21071">
            <v>15</v>
          </cell>
          <cell r="L21071">
            <v>15</v>
          </cell>
        </row>
        <row r="21072">
          <cell r="E21072">
            <v>40762</v>
          </cell>
          <cell r="F21072">
            <v>33</v>
          </cell>
          <cell r="G21072">
            <v>13</v>
          </cell>
          <cell r="H21072">
            <v>9</v>
          </cell>
          <cell r="I21072">
            <v>6</v>
          </cell>
          <cell r="J21072">
            <v>11</v>
          </cell>
          <cell r="K21072">
            <v>9</v>
          </cell>
          <cell r="L21072">
            <v>11</v>
          </cell>
        </row>
        <row r="21073">
          <cell r="E21073">
            <v>40763</v>
          </cell>
          <cell r="F21073">
            <v>15</v>
          </cell>
          <cell r="G21073">
            <v>13</v>
          </cell>
          <cell r="H21073">
            <v>7</v>
          </cell>
          <cell r="I21073">
            <v>7</v>
          </cell>
          <cell r="J21073">
            <v>9</v>
          </cell>
          <cell r="K21073">
            <v>4</v>
          </cell>
          <cell r="L21073">
            <v>0</v>
          </cell>
        </row>
        <row r="21074">
          <cell r="E21074">
            <v>40764</v>
          </cell>
          <cell r="F21074">
            <v>7</v>
          </cell>
          <cell r="G21074">
            <v>0</v>
          </cell>
          <cell r="H21074">
            <v>0</v>
          </cell>
          <cell r="I21074">
            <v>0</v>
          </cell>
          <cell r="J21074">
            <v>0</v>
          </cell>
          <cell r="K21074">
            <v>0</v>
          </cell>
          <cell r="L21074">
            <v>6</v>
          </cell>
        </row>
        <row r="21075">
          <cell r="E21075">
            <v>40765</v>
          </cell>
          <cell r="F21075">
            <v>22</v>
          </cell>
          <cell r="G21075">
            <v>22</v>
          </cell>
          <cell r="H21075">
            <v>22</v>
          </cell>
          <cell r="I21075">
            <v>11</v>
          </cell>
          <cell r="J21075">
            <v>11</v>
          </cell>
          <cell r="K21075">
            <v>0</v>
          </cell>
          <cell r="L21075">
            <v>11</v>
          </cell>
        </row>
        <row r="21076">
          <cell r="E21076">
            <v>40766</v>
          </cell>
          <cell r="F21076">
            <v>15</v>
          </cell>
          <cell r="G21076">
            <v>13</v>
          </cell>
          <cell r="H21076">
            <v>7</v>
          </cell>
          <cell r="I21076">
            <v>4</v>
          </cell>
          <cell r="J21076">
            <v>6</v>
          </cell>
          <cell r="K21076">
            <v>9</v>
          </cell>
          <cell r="L21076">
            <v>4</v>
          </cell>
        </row>
        <row r="21077">
          <cell r="E21077">
            <v>40767</v>
          </cell>
          <cell r="F21077">
            <v>0</v>
          </cell>
          <cell r="G21077">
            <v>4</v>
          </cell>
          <cell r="H21077">
            <v>0</v>
          </cell>
          <cell r="I21077">
            <v>4</v>
          </cell>
          <cell r="J21077">
            <v>0</v>
          </cell>
          <cell r="K21077">
            <v>0</v>
          </cell>
          <cell r="L21077">
            <v>0</v>
          </cell>
        </row>
        <row r="21078">
          <cell r="E21078">
            <v>40768</v>
          </cell>
          <cell r="F21078">
            <v>17</v>
          </cell>
          <cell r="G21078">
            <v>11</v>
          </cell>
          <cell r="H21078">
            <v>9</v>
          </cell>
          <cell r="I21078">
            <v>11</v>
          </cell>
          <cell r="J21078">
            <v>11</v>
          </cell>
          <cell r="K21078">
            <v>11</v>
          </cell>
          <cell r="L21078">
            <v>13</v>
          </cell>
        </row>
        <row r="21079">
          <cell r="E21079">
            <v>40769</v>
          </cell>
          <cell r="F21079">
            <v>0</v>
          </cell>
          <cell r="G21079">
            <v>0</v>
          </cell>
          <cell r="H21079">
            <v>11</v>
          </cell>
          <cell r="I21079">
            <v>7</v>
          </cell>
          <cell r="J21079">
            <v>4</v>
          </cell>
          <cell r="K21079">
            <v>4</v>
          </cell>
          <cell r="L21079">
            <v>7</v>
          </cell>
        </row>
        <row r="21080">
          <cell r="E21080">
            <v>40770</v>
          </cell>
          <cell r="F21080">
            <v>26</v>
          </cell>
          <cell r="G21080">
            <v>26</v>
          </cell>
          <cell r="H21080">
            <v>24</v>
          </cell>
          <cell r="I21080">
            <v>9</v>
          </cell>
          <cell r="J21080">
            <v>9</v>
          </cell>
          <cell r="K21080">
            <v>7</v>
          </cell>
          <cell r="L21080">
            <v>0</v>
          </cell>
        </row>
        <row r="21081">
          <cell r="E21081">
            <v>40771</v>
          </cell>
          <cell r="F21081">
            <v>9</v>
          </cell>
          <cell r="G21081">
            <v>11</v>
          </cell>
          <cell r="H21081">
            <v>9</v>
          </cell>
          <cell r="I21081">
            <v>9</v>
          </cell>
          <cell r="J21081">
            <v>4</v>
          </cell>
          <cell r="K21081">
            <v>7</v>
          </cell>
          <cell r="L21081">
            <v>4</v>
          </cell>
        </row>
        <row r="21082">
          <cell r="E21082">
            <v>40772</v>
          </cell>
          <cell r="F21082">
            <v>0</v>
          </cell>
          <cell r="G21082">
            <v>6</v>
          </cell>
          <cell r="H21082">
            <v>4</v>
          </cell>
          <cell r="I21082">
            <v>0</v>
          </cell>
          <cell r="J21082">
            <v>7</v>
          </cell>
          <cell r="K21082">
            <v>4</v>
          </cell>
          <cell r="L21082">
            <v>9</v>
          </cell>
        </row>
        <row r="21083">
          <cell r="E21083">
            <v>40773</v>
          </cell>
          <cell r="F21083">
            <v>15</v>
          </cell>
          <cell r="G21083">
            <v>11</v>
          </cell>
          <cell r="H21083">
            <v>9</v>
          </cell>
          <cell r="I21083">
            <v>9</v>
          </cell>
          <cell r="J21083">
            <v>9</v>
          </cell>
          <cell r="K21083">
            <v>11</v>
          </cell>
          <cell r="L21083">
            <v>19</v>
          </cell>
        </row>
        <row r="21084">
          <cell r="E21084">
            <v>40774</v>
          </cell>
          <cell r="F21084">
            <v>4</v>
          </cell>
          <cell r="G21084">
            <v>7</v>
          </cell>
          <cell r="H21084">
            <v>6</v>
          </cell>
          <cell r="I21084">
            <v>7</v>
          </cell>
          <cell r="J21084">
            <v>9</v>
          </cell>
          <cell r="K21084">
            <v>9</v>
          </cell>
          <cell r="L21084">
            <v>9</v>
          </cell>
        </row>
        <row r="21085">
          <cell r="E21085">
            <v>40775</v>
          </cell>
          <cell r="F21085">
            <v>9</v>
          </cell>
          <cell r="G21085">
            <v>6</v>
          </cell>
          <cell r="H21085">
            <v>0</v>
          </cell>
          <cell r="I21085">
            <v>0</v>
          </cell>
          <cell r="J21085">
            <v>0</v>
          </cell>
          <cell r="K21085">
            <v>11</v>
          </cell>
          <cell r="L21085">
            <v>11</v>
          </cell>
        </row>
        <row r="21086">
          <cell r="E21086">
            <v>40776</v>
          </cell>
          <cell r="F21086">
            <v>11</v>
          </cell>
          <cell r="G21086">
            <v>11</v>
          </cell>
          <cell r="H21086">
            <v>9</v>
          </cell>
          <cell r="I21086">
            <v>11</v>
          </cell>
          <cell r="J21086">
            <v>6</v>
          </cell>
          <cell r="K21086">
            <v>7</v>
          </cell>
          <cell r="L21086">
            <v>6</v>
          </cell>
        </row>
        <row r="21087">
          <cell r="E21087">
            <v>40777</v>
          </cell>
          <cell r="F21087">
            <v>13</v>
          </cell>
          <cell r="G21087">
            <v>9</v>
          </cell>
          <cell r="H21087">
            <v>15</v>
          </cell>
          <cell r="I21087">
            <v>9</v>
          </cell>
          <cell r="J21087">
            <v>13</v>
          </cell>
          <cell r="K21087">
            <v>11</v>
          </cell>
          <cell r="L21087">
            <v>11</v>
          </cell>
        </row>
        <row r="21088">
          <cell r="E21088">
            <v>40778</v>
          </cell>
          <cell r="F21088">
            <v>9</v>
          </cell>
          <cell r="G21088">
            <v>11</v>
          </cell>
          <cell r="H21088">
            <v>4</v>
          </cell>
          <cell r="I21088">
            <v>20</v>
          </cell>
          <cell r="J21088">
            <v>20</v>
          </cell>
          <cell r="K21088">
            <v>39</v>
          </cell>
          <cell r="L21088">
            <v>20</v>
          </cell>
        </row>
        <row r="21089">
          <cell r="E21089">
            <v>40779</v>
          </cell>
          <cell r="F21089">
            <v>4</v>
          </cell>
          <cell r="G21089">
            <v>6</v>
          </cell>
          <cell r="H21089">
            <v>7</v>
          </cell>
          <cell r="I21089">
            <v>6</v>
          </cell>
          <cell r="J21089">
            <v>7</v>
          </cell>
          <cell r="K21089">
            <v>7</v>
          </cell>
          <cell r="L21089">
            <v>9</v>
          </cell>
        </row>
        <row r="21090">
          <cell r="E21090">
            <v>40780</v>
          </cell>
          <cell r="F21090">
            <v>24</v>
          </cell>
          <cell r="G21090">
            <v>19</v>
          </cell>
          <cell r="H21090">
            <v>13</v>
          </cell>
          <cell r="I21090">
            <v>7</v>
          </cell>
          <cell r="J21090">
            <v>6</v>
          </cell>
          <cell r="K21090">
            <v>17</v>
          </cell>
          <cell r="L21090">
            <v>11</v>
          </cell>
        </row>
        <row r="21091">
          <cell r="E21091">
            <v>40781</v>
          </cell>
          <cell r="F21091">
            <v>6</v>
          </cell>
          <cell r="G21091">
            <v>0</v>
          </cell>
          <cell r="H21091">
            <v>4</v>
          </cell>
          <cell r="I21091">
            <v>7</v>
          </cell>
          <cell r="J21091">
            <v>11</v>
          </cell>
          <cell r="K21091">
            <v>11</v>
          </cell>
          <cell r="L21091">
            <v>13</v>
          </cell>
        </row>
        <row r="21092">
          <cell r="E21092">
            <v>40782</v>
          </cell>
          <cell r="F21092">
            <v>7</v>
          </cell>
          <cell r="G21092">
            <v>11</v>
          </cell>
          <cell r="H21092">
            <v>6</v>
          </cell>
          <cell r="I21092">
            <v>7</v>
          </cell>
          <cell r="J21092">
            <v>7</v>
          </cell>
          <cell r="K21092">
            <v>6</v>
          </cell>
          <cell r="L21092">
            <v>9</v>
          </cell>
        </row>
        <row r="21093">
          <cell r="E21093">
            <v>40783</v>
          </cell>
          <cell r="F21093">
            <v>13</v>
          </cell>
          <cell r="G21093">
            <v>7</v>
          </cell>
          <cell r="H21093">
            <v>19</v>
          </cell>
          <cell r="I21093">
            <v>22</v>
          </cell>
          <cell r="J21093">
            <v>17</v>
          </cell>
          <cell r="K21093">
            <v>9</v>
          </cell>
          <cell r="L21093">
            <v>15</v>
          </cell>
        </row>
        <row r="21094">
          <cell r="E21094">
            <v>40784</v>
          </cell>
          <cell r="F21094">
            <v>9</v>
          </cell>
          <cell r="G21094">
            <v>6</v>
          </cell>
          <cell r="H21094">
            <v>7</v>
          </cell>
          <cell r="I21094">
            <v>0</v>
          </cell>
          <cell r="J21094">
            <v>4</v>
          </cell>
          <cell r="K21094">
            <v>4</v>
          </cell>
          <cell r="L21094">
            <v>6</v>
          </cell>
        </row>
        <row r="21095">
          <cell r="E21095">
            <v>40785</v>
          </cell>
          <cell r="F21095">
            <v>17</v>
          </cell>
          <cell r="G21095">
            <v>11</v>
          </cell>
          <cell r="H21095">
            <v>7</v>
          </cell>
          <cell r="I21095">
            <v>7</v>
          </cell>
          <cell r="J21095">
            <v>7</v>
          </cell>
          <cell r="K21095">
            <v>6</v>
          </cell>
          <cell r="L21095">
            <v>6</v>
          </cell>
        </row>
        <row r="21096">
          <cell r="E21096">
            <v>40786</v>
          </cell>
          <cell r="F21096">
            <v>6</v>
          </cell>
          <cell r="G21096">
            <v>0</v>
          </cell>
          <cell r="H21096">
            <v>11</v>
          </cell>
          <cell r="I21096">
            <v>11</v>
          </cell>
          <cell r="J21096">
            <v>7</v>
          </cell>
          <cell r="K21096">
            <v>9</v>
          </cell>
          <cell r="L21096">
            <v>0</v>
          </cell>
        </row>
        <row r="21097">
          <cell r="E21097">
            <v>40787</v>
          </cell>
          <cell r="F21097">
            <v>13</v>
          </cell>
          <cell r="G21097">
            <v>11</v>
          </cell>
          <cell r="H21097">
            <v>7</v>
          </cell>
          <cell r="I21097">
            <v>4</v>
          </cell>
          <cell r="J21097">
            <v>0</v>
          </cell>
          <cell r="K21097">
            <v>6</v>
          </cell>
          <cell r="L21097">
            <v>7</v>
          </cell>
        </row>
        <row r="21098">
          <cell r="E21098">
            <v>40788</v>
          </cell>
          <cell r="F21098">
            <v>7</v>
          </cell>
          <cell r="G21098">
            <v>7</v>
          </cell>
          <cell r="H21098">
            <v>9</v>
          </cell>
          <cell r="I21098">
            <v>39</v>
          </cell>
          <cell r="J21098">
            <v>32</v>
          </cell>
          <cell r="K21098">
            <v>22</v>
          </cell>
          <cell r="L21098">
            <v>13</v>
          </cell>
        </row>
        <row r="21099">
          <cell r="E21099">
            <v>40789</v>
          </cell>
          <cell r="F21099">
            <v>11</v>
          </cell>
          <cell r="G21099">
            <v>6</v>
          </cell>
          <cell r="H21099">
            <v>4</v>
          </cell>
          <cell r="I21099">
            <v>6</v>
          </cell>
          <cell r="J21099">
            <v>0</v>
          </cell>
          <cell r="K21099">
            <v>7</v>
          </cell>
          <cell r="L21099">
            <v>7</v>
          </cell>
        </row>
        <row r="21100">
          <cell r="E21100">
            <v>40790</v>
          </cell>
          <cell r="F21100">
            <v>9</v>
          </cell>
          <cell r="G21100">
            <v>6</v>
          </cell>
          <cell r="H21100">
            <v>11</v>
          </cell>
          <cell r="I21100">
            <v>7</v>
          </cell>
          <cell r="J21100">
            <v>4</v>
          </cell>
          <cell r="K21100">
            <v>4</v>
          </cell>
          <cell r="L21100">
            <v>6</v>
          </cell>
        </row>
        <row r="21101">
          <cell r="E21101">
            <v>40791</v>
          </cell>
          <cell r="F21101">
            <v>9</v>
          </cell>
          <cell r="G21101">
            <v>0</v>
          </cell>
          <cell r="H21101">
            <v>11</v>
          </cell>
          <cell r="I21101">
            <v>9</v>
          </cell>
          <cell r="J21101">
            <v>17</v>
          </cell>
          <cell r="K21101">
            <v>4</v>
          </cell>
          <cell r="L21101">
            <v>6</v>
          </cell>
        </row>
        <row r="21102">
          <cell r="E21102">
            <v>40792</v>
          </cell>
          <cell r="F21102">
            <v>13</v>
          </cell>
          <cell r="G21102">
            <v>7</v>
          </cell>
          <cell r="H21102">
            <v>4</v>
          </cell>
          <cell r="I21102">
            <v>0</v>
          </cell>
          <cell r="J21102">
            <v>4</v>
          </cell>
          <cell r="K21102">
            <v>6</v>
          </cell>
          <cell r="L21102">
            <v>4</v>
          </cell>
        </row>
        <row r="21103">
          <cell r="E21103">
            <v>40793</v>
          </cell>
          <cell r="F21103">
            <v>4</v>
          </cell>
          <cell r="G21103">
            <v>0</v>
          </cell>
          <cell r="H21103">
            <v>4</v>
          </cell>
          <cell r="I21103">
            <v>4</v>
          </cell>
          <cell r="J21103">
            <v>4</v>
          </cell>
          <cell r="K21103">
            <v>7</v>
          </cell>
          <cell r="L21103">
            <v>6</v>
          </cell>
        </row>
        <row r="21104">
          <cell r="E21104">
            <v>40794</v>
          </cell>
          <cell r="F21104">
            <v>0</v>
          </cell>
          <cell r="G21104">
            <v>7</v>
          </cell>
          <cell r="H21104">
            <v>9</v>
          </cell>
          <cell r="I21104">
            <v>9</v>
          </cell>
          <cell r="J21104">
            <v>4</v>
          </cell>
          <cell r="K21104">
            <v>0</v>
          </cell>
          <cell r="L21104">
            <v>0</v>
          </cell>
        </row>
        <row r="21105">
          <cell r="E21105">
            <v>40795</v>
          </cell>
          <cell r="F21105">
            <v>4</v>
          </cell>
          <cell r="G21105">
            <v>0</v>
          </cell>
          <cell r="H21105">
            <v>7</v>
          </cell>
          <cell r="I21105">
            <v>7</v>
          </cell>
          <cell r="J21105">
            <v>4</v>
          </cell>
          <cell r="K21105">
            <v>0</v>
          </cell>
          <cell r="L21105">
            <v>7</v>
          </cell>
        </row>
        <row r="21106">
          <cell r="E21106">
            <v>40796</v>
          </cell>
          <cell r="F21106">
            <v>7</v>
          </cell>
          <cell r="G21106">
            <v>9</v>
          </cell>
          <cell r="H21106">
            <v>9</v>
          </cell>
          <cell r="I21106">
            <v>0</v>
          </cell>
          <cell r="J21106">
            <v>4</v>
          </cell>
          <cell r="K21106">
            <v>19</v>
          </cell>
          <cell r="L21106">
            <v>11</v>
          </cell>
        </row>
        <row r="21107">
          <cell r="E21107">
            <v>40797</v>
          </cell>
          <cell r="F21107">
            <v>6</v>
          </cell>
          <cell r="G21107">
            <v>6</v>
          </cell>
          <cell r="H21107">
            <v>6</v>
          </cell>
          <cell r="I21107">
            <v>7</v>
          </cell>
          <cell r="J21107">
            <v>7</v>
          </cell>
          <cell r="K21107">
            <v>4</v>
          </cell>
          <cell r="L21107">
            <v>0</v>
          </cell>
        </row>
        <row r="21108">
          <cell r="E21108">
            <v>40798</v>
          </cell>
          <cell r="F21108">
            <v>9</v>
          </cell>
          <cell r="G21108">
            <v>4</v>
          </cell>
          <cell r="H21108">
            <v>4</v>
          </cell>
          <cell r="I21108">
            <v>9</v>
          </cell>
          <cell r="J21108">
            <v>11</v>
          </cell>
          <cell r="K21108">
            <v>11</v>
          </cell>
          <cell r="L21108">
            <v>9</v>
          </cell>
        </row>
        <row r="21109">
          <cell r="E21109">
            <v>40799</v>
          </cell>
          <cell r="F21109">
            <v>6</v>
          </cell>
          <cell r="G21109">
            <v>7</v>
          </cell>
          <cell r="H21109">
            <v>6</v>
          </cell>
          <cell r="I21109">
            <v>7</v>
          </cell>
          <cell r="J21109">
            <v>7</v>
          </cell>
          <cell r="K21109">
            <v>7</v>
          </cell>
          <cell r="L21109">
            <v>4</v>
          </cell>
        </row>
        <row r="21110">
          <cell r="E21110">
            <v>40800</v>
          </cell>
          <cell r="F21110">
            <v>24</v>
          </cell>
          <cell r="G21110">
            <v>20</v>
          </cell>
          <cell r="H21110">
            <v>20</v>
          </cell>
          <cell r="I21110">
            <v>19</v>
          </cell>
          <cell r="J21110">
            <v>17</v>
          </cell>
          <cell r="K21110">
            <v>20</v>
          </cell>
          <cell r="L21110">
            <v>11</v>
          </cell>
        </row>
        <row r="21111">
          <cell r="E21111">
            <v>40801</v>
          </cell>
          <cell r="F21111">
            <v>13</v>
          </cell>
          <cell r="G21111">
            <v>11</v>
          </cell>
          <cell r="H21111">
            <v>13</v>
          </cell>
          <cell r="I21111">
            <v>7</v>
          </cell>
          <cell r="J21111">
            <v>9</v>
          </cell>
          <cell r="K21111">
            <v>9</v>
          </cell>
          <cell r="L21111">
            <v>7</v>
          </cell>
        </row>
        <row r="21112">
          <cell r="E21112">
            <v>40802</v>
          </cell>
          <cell r="F21112">
            <v>9</v>
          </cell>
          <cell r="G21112">
            <v>11</v>
          </cell>
          <cell r="H21112">
            <v>11</v>
          </cell>
          <cell r="I21112">
            <v>20</v>
          </cell>
          <cell r="J21112">
            <v>9</v>
          </cell>
          <cell r="K21112">
            <v>9</v>
          </cell>
          <cell r="L21112">
            <v>11</v>
          </cell>
        </row>
        <row r="21113">
          <cell r="E21113">
            <v>40803</v>
          </cell>
          <cell r="F21113">
            <v>9</v>
          </cell>
          <cell r="G21113">
            <v>7</v>
          </cell>
          <cell r="H21113">
            <v>6</v>
          </cell>
          <cell r="I21113">
            <v>0</v>
          </cell>
          <cell r="J21113">
            <v>7</v>
          </cell>
          <cell r="K21113">
            <v>6</v>
          </cell>
          <cell r="L21113">
            <v>9</v>
          </cell>
        </row>
        <row r="21114">
          <cell r="E21114">
            <v>40804</v>
          </cell>
          <cell r="F21114">
            <v>13</v>
          </cell>
          <cell r="G21114">
            <v>15</v>
          </cell>
          <cell r="H21114">
            <v>7</v>
          </cell>
          <cell r="I21114">
            <v>7</v>
          </cell>
          <cell r="J21114">
            <v>7</v>
          </cell>
          <cell r="K21114">
            <v>7</v>
          </cell>
          <cell r="L21114">
            <v>9</v>
          </cell>
        </row>
        <row r="21115">
          <cell r="E21115">
            <v>40805</v>
          </cell>
          <cell r="F21115">
            <v>13</v>
          </cell>
          <cell r="G21115">
            <v>22</v>
          </cell>
          <cell r="H21115">
            <v>19</v>
          </cell>
          <cell r="I21115">
            <v>15</v>
          </cell>
          <cell r="J21115">
            <v>15</v>
          </cell>
          <cell r="K21115">
            <v>26</v>
          </cell>
          <cell r="L21115">
            <v>24</v>
          </cell>
        </row>
        <row r="21116">
          <cell r="E21116">
            <v>40806</v>
          </cell>
          <cell r="F21116">
            <v>13</v>
          </cell>
          <cell r="G21116">
            <v>9</v>
          </cell>
          <cell r="H21116">
            <v>7</v>
          </cell>
          <cell r="I21116">
            <v>6</v>
          </cell>
          <cell r="J21116">
            <v>0</v>
          </cell>
          <cell r="K21116">
            <v>6</v>
          </cell>
          <cell r="L21116">
            <v>6</v>
          </cell>
        </row>
        <row r="21117">
          <cell r="E21117">
            <v>40807</v>
          </cell>
          <cell r="F21117">
            <v>11</v>
          </cell>
          <cell r="G21117">
            <v>7</v>
          </cell>
          <cell r="H21117">
            <v>7</v>
          </cell>
          <cell r="I21117">
            <v>7</v>
          </cell>
          <cell r="J21117">
            <v>7</v>
          </cell>
          <cell r="K21117">
            <v>7</v>
          </cell>
          <cell r="L21117">
            <v>7</v>
          </cell>
        </row>
        <row r="21118">
          <cell r="E21118">
            <v>40808</v>
          </cell>
          <cell r="F21118">
            <v>0</v>
          </cell>
          <cell r="G21118">
            <v>13</v>
          </cell>
          <cell r="H21118">
            <v>4</v>
          </cell>
          <cell r="I21118">
            <v>7</v>
          </cell>
          <cell r="J21118">
            <v>4</v>
          </cell>
          <cell r="K21118">
            <v>13</v>
          </cell>
          <cell r="L21118">
            <v>6</v>
          </cell>
        </row>
        <row r="21119">
          <cell r="E21119">
            <v>40809</v>
          </cell>
          <cell r="F21119">
            <v>6</v>
          </cell>
          <cell r="G21119">
            <v>13</v>
          </cell>
          <cell r="H21119">
            <v>22</v>
          </cell>
          <cell r="I21119">
            <v>22</v>
          </cell>
          <cell r="J21119">
            <v>17</v>
          </cell>
          <cell r="K21119">
            <v>13</v>
          </cell>
          <cell r="L21119">
            <v>7</v>
          </cell>
        </row>
        <row r="21120">
          <cell r="E21120">
            <v>40810</v>
          </cell>
          <cell r="F21120">
            <v>15</v>
          </cell>
          <cell r="G21120">
            <v>13</v>
          </cell>
          <cell r="H21120">
            <v>11</v>
          </cell>
          <cell r="I21120">
            <v>9</v>
          </cell>
          <cell r="J21120">
            <v>6</v>
          </cell>
          <cell r="K21120">
            <v>9</v>
          </cell>
          <cell r="L21120">
            <v>11</v>
          </cell>
        </row>
        <row r="21121">
          <cell r="E21121">
            <v>40811</v>
          </cell>
          <cell r="F21121">
            <v>4</v>
          </cell>
          <cell r="G21121">
            <v>4</v>
          </cell>
          <cell r="H21121">
            <v>4</v>
          </cell>
          <cell r="I21121">
            <v>7</v>
          </cell>
          <cell r="J21121">
            <v>13</v>
          </cell>
          <cell r="K21121">
            <v>15</v>
          </cell>
          <cell r="L21121">
            <v>7</v>
          </cell>
        </row>
        <row r="21122">
          <cell r="E21122">
            <v>40812</v>
          </cell>
          <cell r="F21122">
            <v>17</v>
          </cell>
          <cell r="G21122">
            <v>15</v>
          </cell>
          <cell r="H21122">
            <v>26</v>
          </cell>
          <cell r="I21122">
            <v>33</v>
          </cell>
          <cell r="J21122">
            <v>28</v>
          </cell>
          <cell r="K21122">
            <v>33</v>
          </cell>
          <cell r="L21122">
            <v>37</v>
          </cell>
        </row>
        <row r="21123">
          <cell r="E21123">
            <v>40813</v>
          </cell>
          <cell r="F21123">
            <v>22</v>
          </cell>
          <cell r="G21123">
            <v>15</v>
          </cell>
          <cell r="H21123">
            <v>6</v>
          </cell>
          <cell r="I21123">
            <v>19</v>
          </cell>
          <cell r="J21123">
            <v>20</v>
          </cell>
          <cell r="K21123">
            <v>4</v>
          </cell>
          <cell r="L21123">
            <v>4</v>
          </cell>
        </row>
        <row r="21124">
          <cell r="E21124">
            <v>40814</v>
          </cell>
          <cell r="F21124">
            <v>15</v>
          </cell>
          <cell r="G21124">
            <v>15</v>
          </cell>
          <cell r="H21124">
            <v>11</v>
          </cell>
          <cell r="I21124">
            <v>6</v>
          </cell>
          <cell r="J21124">
            <v>6</v>
          </cell>
          <cell r="K21124">
            <v>4</v>
          </cell>
          <cell r="L21124">
            <v>4</v>
          </cell>
        </row>
        <row r="21125">
          <cell r="E21125">
            <v>40815</v>
          </cell>
          <cell r="F21125">
            <v>6</v>
          </cell>
          <cell r="G21125">
            <v>4</v>
          </cell>
          <cell r="H21125">
            <v>6</v>
          </cell>
          <cell r="I21125">
            <v>4</v>
          </cell>
          <cell r="J21125">
            <v>6</v>
          </cell>
          <cell r="K21125">
            <v>6</v>
          </cell>
          <cell r="L21125">
            <v>7</v>
          </cell>
        </row>
        <row r="21126">
          <cell r="E21126">
            <v>40816</v>
          </cell>
          <cell r="F21126">
            <v>7</v>
          </cell>
          <cell r="G21126">
            <v>6</v>
          </cell>
          <cell r="H21126">
            <v>11</v>
          </cell>
          <cell r="I21126">
            <v>9</v>
          </cell>
          <cell r="J21126">
            <v>6</v>
          </cell>
          <cell r="K21126">
            <v>7</v>
          </cell>
          <cell r="L21126">
            <v>9</v>
          </cell>
        </row>
        <row r="21127">
          <cell r="E21127">
            <v>41030</v>
          </cell>
          <cell r="F21127">
            <v>15</v>
          </cell>
          <cell r="G21127">
            <v>17</v>
          </cell>
          <cell r="H21127">
            <v>17</v>
          </cell>
          <cell r="I21127">
            <v>19</v>
          </cell>
          <cell r="J21127">
            <v>20</v>
          </cell>
          <cell r="K21127">
            <v>15</v>
          </cell>
          <cell r="L21127">
            <v>13</v>
          </cell>
        </row>
        <row r="21128">
          <cell r="E21128">
            <v>41031</v>
          </cell>
          <cell r="F21128">
            <v>6</v>
          </cell>
          <cell r="G21128">
            <v>9</v>
          </cell>
          <cell r="H21128">
            <v>6</v>
          </cell>
          <cell r="I21128">
            <v>4</v>
          </cell>
          <cell r="J21128">
            <v>7</v>
          </cell>
          <cell r="K21128">
            <v>11</v>
          </cell>
          <cell r="L21128">
            <v>0</v>
          </cell>
        </row>
        <row r="21129">
          <cell r="E21129">
            <v>41032</v>
          </cell>
          <cell r="F21129">
            <v>7</v>
          </cell>
          <cell r="G21129">
            <v>7</v>
          </cell>
          <cell r="H21129">
            <v>15</v>
          </cell>
          <cell r="I21129">
            <v>13</v>
          </cell>
          <cell r="J21129">
            <v>13</v>
          </cell>
          <cell r="K21129">
            <v>11</v>
          </cell>
          <cell r="L21129">
            <v>13</v>
          </cell>
        </row>
        <row r="21130">
          <cell r="E21130">
            <v>41033</v>
          </cell>
          <cell r="F21130">
            <v>13</v>
          </cell>
          <cell r="G21130">
            <v>7</v>
          </cell>
          <cell r="H21130">
            <v>7</v>
          </cell>
          <cell r="I21130">
            <v>6</v>
          </cell>
          <cell r="J21130">
            <v>9</v>
          </cell>
          <cell r="K21130">
            <v>7</v>
          </cell>
          <cell r="L21130">
            <v>6</v>
          </cell>
        </row>
        <row r="21131">
          <cell r="E21131">
            <v>41034</v>
          </cell>
          <cell r="F21131">
            <v>28</v>
          </cell>
          <cell r="G21131">
            <v>28</v>
          </cell>
          <cell r="H21131">
            <v>26</v>
          </cell>
          <cell r="I21131">
            <v>28</v>
          </cell>
          <cell r="J21131">
            <v>33</v>
          </cell>
          <cell r="K21131">
            <v>32</v>
          </cell>
          <cell r="L21131">
            <v>37</v>
          </cell>
        </row>
        <row r="21132">
          <cell r="E21132">
            <v>41035</v>
          </cell>
          <cell r="F21132">
            <v>19</v>
          </cell>
          <cell r="G21132">
            <v>24</v>
          </cell>
          <cell r="H21132">
            <v>33</v>
          </cell>
          <cell r="I21132">
            <v>32</v>
          </cell>
          <cell r="J21132">
            <v>20</v>
          </cell>
          <cell r="K21132">
            <v>24</v>
          </cell>
          <cell r="L21132">
            <v>26</v>
          </cell>
        </row>
        <row r="21133">
          <cell r="E21133">
            <v>41036</v>
          </cell>
          <cell r="F21133">
            <v>0</v>
          </cell>
          <cell r="G21133">
            <v>7</v>
          </cell>
          <cell r="H21133">
            <v>9</v>
          </cell>
          <cell r="I21133">
            <v>4</v>
          </cell>
          <cell r="J21133">
            <v>7</v>
          </cell>
          <cell r="K21133">
            <v>6</v>
          </cell>
          <cell r="L21133">
            <v>4</v>
          </cell>
        </row>
        <row r="21134">
          <cell r="E21134">
            <v>41037</v>
          </cell>
          <cell r="F21134">
            <v>9</v>
          </cell>
          <cell r="G21134">
            <v>0</v>
          </cell>
          <cell r="H21134">
            <v>6</v>
          </cell>
          <cell r="I21134">
            <v>4</v>
          </cell>
          <cell r="J21134">
            <v>4</v>
          </cell>
          <cell r="K21134">
            <v>6</v>
          </cell>
          <cell r="L21134">
            <v>0</v>
          </cell>
        </row>
        <row r="21135">
          <cell r="E21135">
            <v>41038</v>
          </cell>
          <cell r="F21135">
            <v>13</v>
          </cell>
          <cell r="G21135">
            <v>4</v>
          </cell>
          <cell r="H21135">
            <v>6</v>
          </cell>
          <cell r="I21135">
            <v>4</v>
          </cell>
          <cell r="J21135">
            <v>6</v>
          </cell>
          <cell r="K21135">
            <v>0</v>
          </cell>
          <cell r="L21135">
            <v>4</v>
          </cell>
        </row>
        <row r="21136">
          <cell r="E21136">
            <v>41039</v>
          </cell>
          <cell r="F21136">
            <v>7</v>
          </cell>
          <cell r="G21136">
            <v>26</v>
          </cell>
          <cell r="H21136">
            <v>19</v>
          </cell>
          <cell r="I21136">
            <v>28</v>
          </cell>
          <cell r="J21136">
            <v>15</v>
          </cell>
          <cell r="K21136">
            <v>15</v>
          </cell>
          <cell r="L21136">
            <v>11</v>
          </cell>
        </row>
        <row r="21137">
          <cell r="E21137">
            <v>41040</v>
          </cell>
          <cell r="F21137">
            <v>30</v>
          </cell>
          <cell r="G21137">
            <v>24</v>
          </cell>
          <cell r="H21137">
            <v>26</v>
          </cell>
          <cell r="I21137">
            <v>19</v>
          </cell>
          <cell r="J21137">
            <v>17</v>
          </cell>
          <cell r="K21137">
            <v>24</v>
          </cell>
          <cell r="L21137">
            <v>19</v>
          </cell>
        </row>
        <row r="21138">
          <cell r="E21138">
            <v>41041</v>
          </cell>
          <cell r="F21138">
            <v>15</v>
          </cell>
          <cell r="G21138">
            <v>13</v>
          </cell>
          <cell r="H21138">
            <v>15</v>
          </cell>
          <cell r="I21138">
            <v>15</v>
          </cell>
          <cell r="J21138">
            <v>15</v>
          </cell>
          <cell r="K21138">
            <v>7</v>
          </cell>
          <cell r="L21138">
            <v>6</v>
          </cell>
        </row>
        <row r="21139">
          <cell r="E21139">
            <v>41042</v>
          </cell>
          <cell r="F21139">
            <v>24</v>
          </cell>
          <cell r="G21139">
            <v>17</v>
          </cell>
          <cell r="H21139">
            <v>19</v>
          </cell>
          <cell r="I21139">
            <v>13</v>
          </cell>
          <cell r="J21139">
            <v>13</v>
          </cell>
          <cell r="K21139">
            <v>7</v>
          </cell>
          <cell r="L21139">
            <v>6</v>
          </cell>
        </row>
        <row r="21140">
          <cell r="E21140">
            <v>41043</v>
          </cell>
          <cell r="F21140">
            <v>13</v>
          </cell>
          <cell r="G21140">
            <v>20</v>
          </cell>
          <cell r="H21140">
            <v>17</v>
          </cell>
          <cell r="I21140">
            <v>17</v>
          </cell>
          <cell r="J21140">
            <v>15</v>
          </cell>
          <cell r="K21140">
            <v>17</v>
          </cell>
          <cell r="L21140">
            <v>13</v>
          </cell>
        </row>
        <row r="21141">
          <cell r="E21141">
            <v>41044</v>
          </cell>
          <cell r="F21141">
            <v>6</v>
          </cell>
          <cell r="G21141">
            <v>11</v>
          </cell>
          <cell r="H21141">
            <v>9</v>
          </cell>
          <cell r="I21141">
            <v>6</v>
          </cell>
          <cell r="J21141">
            <v>9</v>
          </cell>
          <cell r="K21141">
            <v>0</v>
          </cell>
          <cell r="L21141">
            <v>7</v>
          </cell>
        </row>
        <row r="21142">
          <cell r="E21142">
            <v>41045</v>
          </cell>
          <cell r="F21142">
            <v>9</v>
          </cell>
          <cell r="G21142">
            <v>11</v>
          </cell>
          <cell r="H21142">
            <v>4</v>
          </cell>
          <cell r="I21142">
            <v>24</v>
          </cell>
          <cell r="J21142">
            <v>22</v>
          </cell>
          <cell r="K21142">
            <v>11</v>
          </cell>
          <cell r="L21142">
            <v>15</v>
          </cell>
        </row>
        <row r="21143">
          <cell r="E21143">
            <v>41046</v>
          </cell>
          <cell r="F21143">
            <v>26</v>
          </cell>
          <cell r="G21143">
            <v>28</v>
          </cell>
          <cell r="H21143">
            <v>15</v>
          </cell>
          <cell r="I21143">
            <v>13</v>
          </cell>
          <cell r="J21143">
            <v>28</v>
          </cell>
          <cell r="K21143">
            <v>11</v>
          </cell>
          <cell r="L21143">
            <v>22</v>
          </cell>
        </row>
        <row r="21144">
          <cell r="E21144">
            <v>41047</v>
          </cell>
          <cell r="F21144">
            <v>22</v>
          </cell>
          <cell r="G21144">
            <v>30</v>
          </cell>
          <cell r="H21144">
            <v>32</v>
          </cell>
          <cell r="I21144">
            <v>32</v>
          </cell>
          <cell r="J21144">
            <v>22</v>
          </cell>
          <cell r="K21144">
            <v>20</v>
          </cell>
          <cell r="L21144">
            <v>20</v>
          </cell>
        </row>
        <row r="21145">
          <cell r="E21145">
            <v>41048</v>
          </cell>
          <cell r="F21145">
            <v>7</v>
          </cell>
          <cell r="G21145">
            <v>0</v>
          </cell>
          <cell r="H21145">
            <v>6</v>
          </cell>
          <cell r="I21145">
            <v>7</v>
          </cell>
          <cell r="J21145">
            <v>7</v>
          </cell>
          <cell r="K21145">
            <v>13</v>
          </cell>
          <cell r="L21145">
            <v>22</v>
          </cell>
        </row>
        <row r="21146">
          <cell r="E21146">
            <v>41049</v>
          </cell>
          <cell r="F21146">
            <v>11</v>
          </cell>
          <cell r="G21146">
            <v>7</v>
          </cell>
          <cell r="H21146">
            <v>6</v>
          </cell>
          <cell r="I21146">
            <v>7</v>
          </cell>
          <cell r="J21146">
            <v>4</v>
          </cell>
          <cell r="K21146">
            <v>6</v>
          </cell>
          <cell r="L21146">
            <v>4</v>
          </cell>
        </row>
        <row r="21147">
          <cell r="E21147">
            <v>41050</v>
          </cell>
          <cell r="F21147">
            <v>0</v>
          </cell>
          <cell r="G21147">
            <v>6</v>
          </cell>
          <cell r="H21147">
            <v>4</v>
          </cell>
          <cell r="I21147">
            <v>13</v>
          </cell>
          <cell r="J21147">
            <v>6</v>
          </cell>
          <cell r="K21147">
            <v>7</v>
          </cell>
          <cell r="L21147">
            <v>0</v>
          </cell>
        </row>
        <row r="21148">
          <cell r="E21148">
            <v>41051</v>
          </cell>
          <cell r="F21148">
            <v>4</v>
          </cell>
          <cell r="G21148">
            <v>4</v>
          </cell>
          <cell r="H21148">
            <v>9</v>
          </cell>
          <cell r="I21148">
            <v>11</v>
          </cell>
          <cell r="J21148">
            <v>9</v>
          </cell>
          <cell r="K21148">
            <v>4</v>
          </cell>
          <cell r="L21148">
            <v>4</v>
          </cell>
        </row>
        <row r="21149">
          <cell r="E21149">
            <v>41052</v>
          </cell>
          <cell r="F21149">
            <v>13</v>
          </cell>
          <cell r="G21149">
            <v>15</v>
          </cell>
          <cell r="H21149">
            <v>17</v>
          </cell>
          <cell r="I21149">
            <v>17</v>
          </cell>
          <cell r="J21149">
            <v>22</v>
          </cell>
          <cell r="K21149">
            <v>20</v>
          </cell>
          <cell r="L21149">
            <v>24</v>
          </cell>
        </row>
        <row r="21150">
          <cell r="E21150">
            <v>41053</v>
          </cell>
          <cell r="F21150">
            <v>20</v>
          </cell>
          <cell r="G21150">
            <v>20</v>
          </cell>
          <cell r="H21150">
            <v>15</v>
          </cell>
          <cell r="I21150">
            <v>17</v>
          </cell>
          <cell r="J21150">
            <v>17</v>
          </cell>
          <cell r="K21150">
            <v>15</v>
          </cell>
          <cell r="L21150">
            <v>11</v>
          </cell>
        </row>
        <row r="21151">
          <cell r="E21151">
            <v>41054</v>
          </cell>
          <cell r="F21151">
            <v>11</v>
          </cell>
          <cell r="G21151">
            <v>13</v>
          </cell>
          <cell r="H21151">
            <v>13</v>
          </cell>
          <cell r="I21151">
            <v>13</v>
          </cell>
          <cell r="J21151">
            <v>7</v>
          </cell>
          <cell r="K21151">
            <v>9</v>
          </cell>
          <cell r="L21151">
            <v>11</v>
          </cell>
        </row>
        <row r="21152">
          <cell r="E21152">
            <v>41055</v>
          </cell>
          <cell r="F21152">
            <v>9</v>
          </cell>
          <cell r="G21152">
            <v>6</v>
          </cell>
          <cell r="H21152">
            <v>7</v>
          </cell>
          <cell r="I21152">
            <v>7</v>
          </cell>
          <cell r="J21152">
            <v>7</v>
          </cell>
          <cell r="K21152">
            <v>0</v>
          </cell>
          <cell r="L21152">
            <v>4</v>
          </cell>
        </row>
        <row r="21153">
          <cell r="E21153">
            <v>41056</v>
          </cell>
          <cell r="F21153">
            <v>7</v>
          </cell>
          <cell r="G21153">
            <v>9</v>
          </cell>
          <cell r="H21153">
            <v>13</v>
          </cell>
          <cell r="I21153">
            <v>0</v>
          </cell>
          <cell r="J21153">
            <v>7</v>
          </cell>
          <cell r="K21153">
            <v>0</v>
          </cell>
          <cell r="L21153">
            <v>0</v>
          </cell>
        </row>
        <row r="21154">
          <cell r="E21154">
            <v>41057</v>
          </cell>
          <cell r="F21154">
            <v>15</v>
          </cell>
          <cell r="G21154">
            <v>19</v>
          </cell>
          <cell r="H21154">
            <v>22</v>
          </cell>
          <cell r="I21154">
            <v>17</v>
          </cell>
          <cell r="J21154">
            <v>20</v>
          </cell>
          <cell r="K21154">
            <v>13</v>
          </cell>
          <cell r="L21154">
            <v>13</v>
          </cell>
        </row>
        <row r="21155">
          <cell r="E21155">
            <v>41058</v>
          </cell>
          <cell r="F21155">
            <v>20</v>
          </cell>
          <cell r="G21155">
            <v>22</v>
          </cell>
          <cell r="H21155">
            <v>19</v>
          </cell>
          <cell r="I21155">
            <v>20</v>
          </cell>
          <cell r="J21155">
            <v>26</v>
          </cell>
          <cell r="K21155">
            <v>26</v>
          </cell>
          <cell r="L21155">
            <v>13</v>
          </cell>
        </row>
        <row r="21156">
          <cell r="E21156">
            <v>41059</v>
          </cell>
          <cell r="F21156">
            <v>13</v>
          </cell>
          <cell r="G21156">
            <v>11</v>
          </cell>
          <cell r="H21156">
            <v>7</v>
          </cell>
          <cell r="I21156">
            <v>7</v>
          </cell>
          <cell r="J21156">
            <v>0</v>
          </cell>
          <cell r="K21156">
            <v>4</v>
          </cell>
          <cell r="L21156">
            <v>0</v>
          </cell>
        </row>
        <row r="21157">
          <cell r="E21157">
            <v>41060</v>
          </cell>
          <cell r="F21157">
            <v>11</v>
          </cell>
          <cell r="G21157">
            <v>9</v>
          </cell>
          <cell r="H21157">
            <v>7</v>
          </cell>
          <cell r="I21157">
            <v>7</v>
          </cell>
          <cell r="J21157">
            <v>9</v>
          </cell>
          <cell r="K21157">
            <v>7</v>
          </cell>
          <cell r="L21157">
            <v>4</v>
          </cell>
        </row>
        <row r="21158">
          <cell r="E21158">
            <v>41061</v>
          </cell>
          <cell r="F21158">
            <v>6</v>
          </cell>
          <cell r="G21158">
            <v>0</v>
          </cell>
          <cell r="H21158">
            <v>9</v>
          </cell>
          <cell r="I21158">
            <v>7</v>
          </cell>
          <cell r="J21158">
            <v>6</v>
          </cell>
          <cell r="K21158">
            <v>7</v>
          </cell>
          <cell r="L21158">
            <v>4</v>
          </cell>
        </row>
        <row r="21159">
          <cell r="E21159">
            <v>41062</v>
          </cell>
          <cell r="F21159">
            <v>11</v>
          </cell>
          <cell r="G21159">
            <v>9</v>
          </cell>
          <cell r="H21159">
            <v>7</v>
          </cell>
          <cell r="I21159">
            <v>22</v>
          </cell>
          <cell r="J21159">
            <v>11</v>
          </cell>
          <cell r="K21159">
            <v>4</v>
          </cell>
          <cell r="L21159">
            <v>11</v>
          </cell>
        </row>
        <row r="21160">
          <cell r="E21160">
            <v>41063</v>
          </cell>
          <cell r="F21160">
            <v>9</v>
          </cell>
          <cell r="G21160">
            <v>0</v>
          </cell>
          <cell r="H21160">
            <v>0</v>
          </cell>
          <cell r="I21160">
            <v>9</v>
          </cell>
          <cell r="J21160">
            <v>9</v>
          </cell>
          <cell r="K21160">
            <v>4</v>
          </cell>
          <cell r="L21160">
            <v>0</v>
          </cell>
        </row>
        <row r="21161">
          <cell r="E21161">
            <v>41064</v>
          </cell>
          <cell r="F21161">
            <v>13</v>
          </cell>
          <cell r="G21161">
            <v>7</v>
          </cell>
          <cell r="H21161">
            <v>7</v>
          </cell>
          <cell r="I21161">
            <v>4</v>
          </cell>
          <cell r="J21161">
            <v>0</v>
          </cell>
          <cell r="K21161">
            <v>4</v>
          </cell>
          <cell r="L21161">
            <v>7</v>
          </cell>
        </row>
        <row r="21162">
          <cell r="E21162">
            <v>41065</v>
          </cell>
          <cell r="F21162">
            <v>26</v>
          </cell>
          <cell r="G21162">
            <v>22</v>
          </cell>
          <cell r="H21162">
            <v>17</v>
          </cell>
          <cell r="I21162">
            <v>9</v>
          </cell>
          <cell r="J21162">
            <v>24</v>
          </cell>
          <cell r="K21162">
            <v>11</v>
          </cell>
          <cell r="L21162">
            <v>9</v>
          </cell>
        </row>
        <row r="21163">
          <cell r="E21163">
            <v>41066</v>
          </cell>
          <cell r="F21163">
            <v>37</v>
          </cell>
          <cell r="G21163">
            <v>4</v>
          </cell>
          <cell r="H21163">
            <v>20</v>
          </cell>
          <cell r="I21163">
            <v>17</v>
          </cell>
          <cell r="J21163">
            <v>19</v>
          </cell>
          <cell r="K21163">
            <v>7</v>
          </cell>
          <cell r="L21163">
            <v>13</v>
          </cell>
        </row>
        <row r="21164">
          <cell r="E21164">
            <v>41067</v>
          </cell>
          <cell r="F21164">
            <v>19</v>
          </cell>
          <cell r="G21164">
            <v>20</v>
          </cell>
          <cell r="H21164">
            <v>6</v>
          </cell>
          <cell r="I21164">
            <v>17</v>
          </cell>
          <cell r="J21164">
            <v>22</v>
          </cell>
          <cell r="K21164">
            <v>11</v>
          </cell>
          <cell r="L21164">
            <v>17</v>
          </cell>
        </row>
        <row r="21165">
          <cell r="E21165">
            <v>41068</v>
          </cell>
          <cell r="F21165">
            <v>13</v>
          </cell>
          <cell r="G21165">
            <v>13</v>
          </cell>
          <cell r="H21165">
            <v>11</v>
          </cell>
          <cell r="I21165">
            <v>9</v>
          </cell>
          <cell r="J21165">
            <v>7</v>
          </cell>
          <cell r="K21165">
            <v>7</v>
          </cell>
          <cell r="L21165">
            <v>13</v>
          </cell>
        </row>
        <row r="21166">
          <cell r="E21166">
            <v>41069</v>
          </cell>
          <cell r="F21166">
            <v>4</v>
          </cell>
          <cell r="G21166">
            <v>13</v>
          </cell>
          <cell r="H21166">
            <v>17</v>
          </cell>
          <cell r="I21166">
            <v>11</v>
          </cell>
          <cell r="J21166">
            <v>15</v>
          </cell>
          <cell r="K21166">
            <v>13</v>
          </cell>
          <cell r="L21166">
            <v>9</v>
          </cell>
        </row>
        <row r="21167">
          <cell r="E21167">
            <v>41070</v>
          </cell>
          <cell r="F21167">
            <v>33</v>
          </cell>
          <cell r="G21167">
            <v>35</v>
          </cell>
          <cell r="H21167">
            <v>30</v>
          </cell>
          <cell r="I21167">
            <v>35</v>
          </cell>
          <cell r="J21167">
            <v>41</v>
          </cell>
          <cell r="K21167">
            <v>41</v>
          </cell>
          <cell r="L21167">
            <v>35</v>
          </cell>
        </row>
        <row r="21168">
          <cell r="E21168">
            <v>41071</v>
          </cell>
          <cell r="F21168">
            <v>13</v>
          </cell>
          <cell r="G21168">
            <v>7</v>
          </cell>
          <cell r="H21168">
            <v>6</v>
          </cell>
          <cell r="I21168">
            <v>11</v>
          </cell>
          <cell r="J21168">
            <v>11</v>
          </cell>
          <cell r="K21168">
            <v>11</v>
          </cell>
          <cell r="L21168">
            <v>15</v>
          </cell>
        </row>
        <row r="21169">
          <cell r="E21169">
            <v>41072</v>
          </cell>
          <cell r="F21169">
            <v>7</v>
          </cell>
          <cell r="G21169">
            <v>0</v>
          </cell>
          <cell r="H21169">
            <v>0</v>
          </cell>
          <cell r="I21169">
            <v>7</v>
          </cell>
          <cell r="J21169">
            <v>6</v>
          </cell>
          <cell r="K21169">
            <v>4</v>
          </cell>
          <cell r="L21169">
            <v>0</v>
          </cell>
        </row>
        <row r="21170">
          <cell r="E21170">
            <v>41073</v>
          </cell>
          <cell r="F21170">
            <v>22</v>
          </cell>
          <cell r="G21170">
            <v>24</v>
          </cell>
          <cell r="H21170">
            <v>28</v>
          </cell>
          <cell r="I21170">
            <v>26</v>
          </cell>
          <cell r="J21170">
            <v>19</v>
          </cell>
          <cell r="K21170">
            <v>19</v>
          </cell>
          <cell r="L21170">
            <v>20</v>
          </cell>
        </row>
        <row r="21171">
          <cell r="E21171">
            <v>41074</v>
          </cell>
          <cell r="F21171">
            <v>20</v>
          </cell>
          <cell r="G21171">
            <v>19</v>
          </cell>
          <cell r="H21171">
            <v>22</v>
          </cell>
          <cell r="I21171">
            <v>11</v>
          </cell>
          <cell r="J21171">
            <v>17</v>
          </cell>
          <cell r="K21171">
            <v>11</v>
          </cell>
          <cell r="L21171">
            <v>17</v>
          </cell>
        </row>
        <row r="21172">
          <cell r="E21172">
            <v>41075</v>
          </cell>
          <cell r="F21172">
            <v>26</v>
          </cell>
          <cell r="G21172">
            <v>24</v>
          </cell>
          <cell r="H21172">
            <v>26</v>
          </cell>
          <cell r="I21172">
            <v>32</v>
          </cell>
          <cell r="J21172">
            <v>33</v>
          </cell>
          <cell r="K21172">
            <v>26</v>
          </cell>
          <cell r="L21172">
            <v>30</v>
          </cell>
        </row>
        <row r="21173">
          <cell r="E21173">
            <v>41076</v>
          </cell>
          <cell r="F21173">
            <v>9</v>
          </cell>
          <cell r="G21173">
            <v>11</v>
          </cell>
          <cell r="H21173">
            <v>9</v>
          </cell>
          <cell r="I21173">
            <v>11</v>
          </cell>
          <cell r="J21173">
            <v>7</v>
          </cell>
          <cell r="K21173">
            <v>17</v>
          </cell>
          <cell r="L21173">
            <v>13</v>
          </cell>
        </row>
        <row r="21174">
          <cell r="E21174">
            <v>41077</v>
          </cell>
          <cell r="F21174">
            <v>7</v>
          </cell>
          <cell r="G21174">
            <v>20</v>
          </cell>
          <cell r="H21174">
            <v>19</v>
          </cell>
          <cell r="I21174">
            <v>19</v>
          </cell>
          <cell r="J21174">
            <v>33</v>
          </cell>
          <cell r="K21174">
            <v>28</v>
          </cell>
          <cell r="L21174">
            <v>22</v>
          </cell>
        </row>
        <row r="21175">
          <cell r="E21175">
            <v>41078</v>
          </cell>
          <cell r="F21175">
            <v>4</v>
          </cell>
          <cell r="G21175">
            <v>4</v>
          </cell>
          <cell r="H21175">
            <v>7</v>
          </cell>
          <cell r="I21175">
            <v>9</v>
          </cell>
          <cell r="J21175">
            <v>19</v>
          </cell>
          <cell r="K21175">
            <v>19</v>
          </cell>
          <cell r="L21175">
            <v>20</v>
          </cell>
        </row>
        <row r="21176">
          <cell r="E21176">
            <v>41079</v>
          </cell>
          <cell r="F21176">
            <v>15</v>
          </cell>
          <cell r="G21176">
            <v>15</v>
          </cell>
          <cell r="H21176">
            <v>20</v>
          </cell>
          <cell r="I21176">
            <v>13</v>
          </cell>
          <cell r="J21176">
            <v>13</v>
          </cell>
          <cell r="K21176">
            <v>22</v>
          </cell>
          <cell r="L21176">
            <v>15</v>
          </cell>
        </row>
        <row r="21177">
          <cell r="E21177">
            <v>41080</v>
          </cell>
          <cell r="F21177">
            <v>13</v>
          </cell>
          <cell r="G21177">
            <v>19</v>
          </cell>
          <cell r="H21177">
            <v>17</v>
          </cell>
          <cell r="I21177">
            <v>17</v>
          </cell>
          <cell r="J21177">
            <v>17</v>
          </cell>
          <cell r="K21177">
            <v>19</v>
          </cell>
          <cell r="L21177">
            <v>15</v>
          </cell>
        </row>
        <row r="21178">
          <cell r="E21178">
            <v>41081</v>
          </cell>
          <cell r="F21178">
            <v>4</v>
          </cell>
          <cell r="G21178">
            <v>7</v>
          </cell>
          <cell r="H21178">
            <v>7</v>
          </cell>
          <cell r="I21178">
            <v>4</v>
          </cell>
          <cell r="J21178">
            <v>6</v>
          </cell>
          <cell r="K21178">
            <v>13</v>
          </cell>
          <cell r="L21178">
            <v>6</v>
          </cell>
        </row>
        <row r="21179">
          <cell r="E21179">
            <v>41082</v>
          </cell>
          <cell r="F21179">
            <v>15</v>
          </cell>
          <cell r="G21179">
            <v>9</v>
          </cell>
          <cell r="H21179">
            <v>9</v>
          </cell>
          <cell r="I21179">
            <v>9</v>
          </cell>
          <cell r="J21179">
            <v>9</v>
          </cell>
          <cell r="K21179">
            <v>9</v>
          </cell>
          <cell r="L21179">
            <v>11</v>
          </cell>
        </row>
        <row r="21180">
          <cell r="E21180">
            <v>41083</v>
          </cell>
          <cell r="F21180">
            <v>6</v>
          </cell>
          <cell r="G21180">
            <v>7</v>
          </cell>
          <cell r="H21180">
            <v>4</v>
          </cell>
          <cell r="I21180">
            <v>4</v>
          </cell>
          <cell r="J21180">
            <v>11</v>
          </cell>
          <cell r="K21180">
            <v>6</v>
          </cell>
          <cell r="L21180">
            <v>9</v>
          </cell>
        </row>
        <row r="21181">
          <cell r="E21181">
            <v>41084</v>
          </cell>
          <cell r="F21181">
            <v>13</v>
          </cell>
          <cell r="G21181">
            <v>13</v>
          </cell>
          <cell r="H21181">
            <v>7</v>
          </cell>
          <cell r="I21181">
            <v>6</v>
          </cell>
          <cell r="J21181">
            <v>11</v>
          </cell>
          <cell r="K21181">
            <v>9</v>
          </cell>
          <cell r="L21181">
            <v>7</v>
          </cell>
        </row>
        <row r="21182">
          <cell r="E21182">
            <v>41085</v>
          </cell>
          <cell r="F21182">
            <v>4</v>
          </cell>
          <cell r="G21182">
            <v>9</v>
          </cell>
          <cell r="H21182">
            <v>9</v>
          </cell>
          <cell r="I21182">
            <v>7</v>
          </cell>
          <cell r="J21182">
            <v>4</v>
          </cell>
          <cell r="K21182">
            <v>7</v>
          </cell>
          <cell r="L21182">
            <v>9</v>
          </cell>
        </row>
        <row r="21183">
          <cell r="E21183">
            <v>41086</v>
          </cell>
          <cell r="F21183">
            <v>2</v>
          </cell>
          <cell r="G21183">
            <v>6</v>
          </cell>
          <cell r="H21183">
            <v>7</v>
          </cell>
          <cell r="I21183">
            <v>6</v>
          </cell>
          <cell r="J21183">
            <v>4</v>
          </cell>
          <cell r="K21183">
            <v>0</v>
          </cell>
          <cell r="L21183">
            <v>4</v>
          </cell>
        </row>
        <row r="21184">
          <cell r="E21184">
            <v>41087</v>
          </cell>
          <cell r="F21184">
            <v>32</v>
          </cell>
          <cell r="G21184">
            <v>32</v>
          </cell>
          <cell r="H21184">
            <v>39</v>
          </cell>
          <cell r="I21184">
            <v>26</v>
          </cell>
          <cell r="J21184">
            <v>35</v>
          </cell>
          <cell r="K21184">
            <v>24</v>
          </cell>
          <cell r="L21184">
            <v>13</v>
          </cell>
        </row>
        <row r="21185">
          <cell r="E21185">
            <v>41088</v>
          </cell>
          <cell r="F21185">
            <v>7</v>
          </cell>
          <cell r="G21185">
            <v>4</v>
          </cell>
          <cell r="H21185">
            <v>4</v>
          </cell>
          <cell r="I21185">
            <v>4</v>
          </cell>
          <cell r="J21185">
            <v>9</v>
          </cell>
          <cell r="K21185">
            <v>4</v>
          </cell>
          <cell r="L21185">
            <v>9</v>
          </cell>
        </row>
        <row r="21186">
          <cell r="E21186">
            <v>41089</v>
          </cell>
          <cell r="F21186">
            <v>7</v>
          </cell>
          <cell r="G21186">
            <v>4</v>
          </cell>
          <cell r="H21186">
            <v>4</v>
          </cell>
          <cell r="I21186">
            <v>9</v>
          </cell>
          <cell r="J21186">
            <v>4</v>
          </cell>
          <cell r="K21186">
            <v>7</v>
          </cell>
          <cell r="L21186">
            <v>4</v>
          </cell>
        </row>
        <row r="21187">
          <cell r="E21187">
            <v>41090</v>
          </cell>
          <cell r="F21187">
            <v>7</v>
          </cell>
          <cell r="G21187">
            <v>4</v>
          </cell>
          <cell r="H21187">
            <v>7</v>
          </cell>
          <cell r="I21187">
            <v>6</v>
          </cell>
          <cell r="J21187">
            <v>7</v>
          </cell>
          <cell r="K21187">
            <v>9</v>
          </cell>
          <cell r="L21187">
            <v>4</v>
          </cell>
        </row>
        <row r="21188">
          <cell r="E21188">
            <v>41091</v>
          </cell>
          <cell r="F21188">
            <v>13</v>
          </cell>
          <cell r="G21188">
            <v>9</v>
          </cell>
          <cell r="H21188">
            <v>11</v>
          </cell>
          <cell r="I21188">
            <v>4</v>
          </cell>
          <cell r="J21188">
            <v>6</v>
          </cell>
          <cell r="K21188">
            <v>6</v>
          </cell>
          <cell r="L21188">
            <v>4</v>
          </cell>
        </row>
        <row r="21189">
          <cell r="E21189">
            <v>41092</v>
          </cell>
          <cell r="F21189">
            <v>6</v>
          </cell>
          <cell r="G21189">
            <v>4</v>
          </cell>
          <cell r="H21189">
            <v>7</v>
          </cell>
          <cell r="I21189">
            <v>6</v>
          </cell>
          <cell r="J21189">
            <v>6</v>
          </cell>
          <cell r="K21189">
            <v>9</v>
          </cell>
          <cell r="L21189">
            <v>6</v>
          </cell>
        </row>
        <row r="21190">
          <cell r="E21190">
            <v>41093</v>
          </cell>
          <cell r="F21190">
            <v>13</v>
          </cell>
          <cell r="G21190">
            <v>7</v>
          </cell>
          <cell r="H21190">
            <v>15</v>
          </cell>
          <cell r="I21190">
            <v>15</v>
          </cell>
          <cell r="J21190">
            <v>4</v>
          </cell>
          <cell r="K21190">
            <v>13</v>
          </cell>
          <cell r="L21190">
            <v>9</v>
          </cell>
        </row>
        <row r="21191">
          <cell r="E21191">
            <v>41094</v>
          </cell>
          <cell r="F21191">
            <v>41</v>
          </cell>
          <cell r="G21191">
            <v>28</v>
          </cell>
          <cell r="H21191">
            <v>35</v>
          </cell>
          <cell r="I21191">
            <v>24</v>
          </cell>
          <cell r="J21191">
            <v>26</v>
          </cell>
          <cell r="K21191">
            <v>19</v>
          </cell>
          <cell r="L21191">
            <v>33</v>
          </cell>
        </row>
        <row r="21192">
          <cell r="E21192">
            <v>41095</v>
          </cell>
          <cell r="F21192">
            <v>9</v>
          </cell>
          <cell r="G21192">
            <v>0</v>
          </cell>
          <cell r="H21192">
            <v>9</v>
          </cell>
          <cell r="I21192">
            <v>6</v>
          </cell>
          <cell r="J21192">
            <v>0</v>
          </cell>
          <cell r="K21192">
            <v>0</v>
          </cell>
          <cell r="L21192">
            <v>4</v>
          </cell>
        </row>
        <row r="21193">
          <cell r="E21193">
            <v>41096</v>
          </cell>
          <cell r="F21193">
            <v>17</v>
          </cell>
          <cell r="G21193">
            <v>11</v>
          </cell>
          <cell r="H21193">
            <v>9</v>
          </cell>
          <cell r="I21193">
            <v>7</v>
          </cell>
          <cell r="J21193">
            <v>6</v>
          </cell>
          <cell r="K21193">
            <v>0</v>
          </cell>
          <cell r="L21193">
            <v>4</v>
          </cell>
        </row>
        <row r="21194">
          <cell r="E21194">
            <v>41097</v>
          </cell>
          <cell r="F21194">
            <v>7</v>
          </cell>
          <cell r="G21194">
            <v>11</v>
          </cell>
          <cell r="H21194">
            <v>6</v>
          </cell>
          <cell r="I21194">
            <v>9</v>
          </cell>
          <cell r="J21194">
            <v>13</v>
          </cell>
          <cell r="K21194">
            <v>4</v>
          </cell>
          <cell r="L21194">
            <v>0</v>
          </cell>
        </row>
        <row r="21195">
          <cell r="E21195">
            <v>41098</v>
          </cell>
          <cell r="F21195">
            <v>13</v>
          </cell>
          <cell r="G21195">
            <v>15</v>
          </cell>
          <cell r="H21195">
            <v>9</v>
          </cell>
          <cell r="I21195">
            <v>9</v>
          </cell>
          <cell r="J21195">
            <v>11</v>
          </cell>
          <cell r="K21195">
            <v>13</v>
          </cell>
          <cell r="L21195">
            <v>7</v>
          </cell>
        </row>
        <row r="21196">
          <cell r="E21196">
            <v>41099</v>
          </cell>
          <cell r="F21196">
            <v>9</v>
          </cell>
          <cell r="G21196">
            <v>11</v>
          </cell>
          <cell r="H21196">
            <v>4</v>
          </cell>
          <cell r="I21196">
            <v>6</v>
          </cell>
          <cell r="J21196">
            <v>6</v>
          </cell>
          <cell r="K21196">
            <v>13</v>
          </cell>
          <cell r="L21196">
            <v>11</v>
          </cell>
        </row>
        <row r="21197">
          <cell r="E21197">
            <v>41100</v>
          </cell>
          <cell r="F21197">
            <v>7</v>
          </cell>
          <cell r="G21197">
            <v>9</v>
          </cell>
          <cell r="H21197">
            <v>9</v>
          </cell>
          <cell r="I21197">
            <v>20</v>
          </cell>
          <cell r="J21197">
            <v>6</v>
          </cell>
          <cell r="K21197">
            <v>6</v>
          </cell>
          <cell r="L21197">
            <v>13</v>
          </cell>
        </row>
        <row r="21198">
          <cell r="E21198">
            <v>41101</v>
          </cell>
          <cell r="F21198">
            <v>7</v>
          </cell>
          <cell r="G21198">
            <v>15</v>
          </cell>
          <cell r="H21198">
            <v>6</v>
          </cell>
          <cell r="I21198">
            <v>6</v>
          </cell>
          <cell r="J21198">
            <v>22</v>
          </cell>
          <cell r="K21198">
            <v>11</v>
          </cell>
          <cell r="L21198">
            <v>9</v>
          </cell>
        </row>
        <row r="21199">
          <cell r="E21199">
            <v>41102</v>
          </cell>
          <cell r="F21199">
            <v>13</v>
          </cell>
          <cell r="G21199">
            <v>13</v>
          </cell>
          <cell r="H21199">
            <v>4</v>
          </cell>
          <cell r="I21199">
            <v>8</v>
          </cell>
          <cell r="J21199">
            <v>8</v>
          </cell>
          <cell r="K21199">
            <v>11</v>
          </cell>
          <cell r="L21199">
            <v>7</v>
          </cell>
        </row>
        <row r="21200">
          <cell r="E21200">
            <v>41103</v>
          </cell>
          <cell r="F21200">
            <v>13</v>
          </cell>
          <cell r="G21200">
            <v>16</v>
          </cell>
          <cell r="H21200">
            <v>9</v>
          </cell>
          <cell r="I21200">
            <v>10</v>
          </cell>
          <cell r="J21200">
            <v>18</v>
          </cell>
          <cell r="K21200">
            <v>19</v>
          </cell>
          <cell r="L21200">
            <v>14</v>
          </cell>
        </row>
        <row r="21201">
          <cell r="E21201">
            <v>41104</v>
          </cell>
          <cell r="F21201">
            <v>14</v>
          </cell>
          <cell r="G21201">
            <v>12</v>
          </cell>
          <cell r="H21201">
            <v>15</v>
          </cell>
          <cell r="I21201">
            <v>9</v>
          </cell>
          <cell r="J21201">
            <v>8</v>
          </cell>
          <cell r="K21201">
            <v>9</v>
          </cell>
          <cell r="L21201">
            <v>10</v>
          </cell>
        </row>
        <row r="21202">
          <cell r="E21202">
            <v>41105</v>
          </cell>
          <cell r="F21202">
            <v>0</v>
          </cell>
          <cell r="G21202">
            <v>14</v>
          </cell>
          <cell r="H21202">
            <v>12</v>
          </cell>
          <cell r="I21202">
            <v>15</v>
          </cell>
          <cell r="J21202">
            <v>14</v>
          </cell>
          <cell r="K21202">
            <v>10</v>
          </cell>
          <cell r="L21202">
            <v>18</v>
          </cell>
        </row>
        <row r="21203">
          <cell r="E21203">
            <v>41106</v>
          </cell>
          <cell r="F21203">
            <v>19</v>
          </cell>
          <cell r="G21203">
            <v>20</v>
          </cell>
          <cell r="H21203">
            <v>24</v>
          </cell>
          <cell r="I21203">
            <v>21</v>
          </cell>
          <cell r="J21203">
            <v>25</v>
          </cell>
          <cell r="K21203">
            <v>21</v>
          </cell>
          <cell r="L21203">
            <v>22</v>
          </cell>
        </row>
        <row r="21204">
          <cell r="E21204">
            <v>41107</v>
          </cell>
          <cell r="F21204">
            <v>11</v>
          </cell>
          <cell r="G21204">
            <v>11</v>
          </cell>
          <cell r="H21204">
            <v>17</v>
          </cell>
          <cell r="I21204">
            <v>15</v>
          </cell>
          <cell r="J21204">
            <v>13</v>
          </cell>
          <cell r="K21204">
            <v>13</v>
          </cell>
          <cell r="L21204">
            <v>12</v>
          </cell>
        </row>
        <row r="21205">
          <cell r="E21205">
            <v>41108</v>
          </cell>
          <cell r="F21205">
            <v>0</v>
          </cell>
          <cell r="G21205">
            <v>16</v>
          </cell>
          <cell r="H21205">
            <v>15</v>
          </cell>
          <cell r="I21205">
            <v>22</v>
          </cell>
          <cell r="J21205">
            <v>21</v>
          </cell>
          <cell r="K21205">
            <v>24</v>
          </cell>
          <cell r="L21205">
            <v>20</v>
          </cell>
        </row>
        <row r="21206">
          <cell r="E21206">
            <v>41109</v>
          </cell>
          <cell r="F21206">
            <v>18</v>
          </cell>
          <cell r="G21206">
            <v>15</v>
          </cell>
          <cell r="H21206">
            <v>16</v>
          </cell>
          <cell r="I21206">
            <v>15</v>
          </cell>
          <cell r="J21206">
            <v>10</v>
          </cell>
          <cell r="K21206">
            <v>9</v>
          </cell>
          <cell r="L21206">
            <v>14</v>
          </cell>
        </row>
        <row r="21207">
          <cell r="E21207">
            <v>41110</v>
          </cell>
          <cell r="F21207">
            <v>10</v>
          </cell>
          <cell r="G21207">
            <v>10</v>
          </cell>
          <cell r="H21207">
            <v>14</v>
          </cell>
          <cell r="I21207">
            <v>18</v>
          </cell>
          <cell r="J21207">
            <v>8</v>
          </cell>
          <cell r="K21207">
            <v>8</v>
          </cell>
          <cell r="L21207">
            <v>11</v>
          </cell>
        </row>
        <row r="21208">
          <cell r="E21208">
            <v>41111</v>
          </cell>
          <cell r="F21208">
            <v>15</v>
          </cell>
          <cell r="G21208">
            <v>15</v>
          </cell>
          <cell r="H21208">
            <v>15</v>
          </cell>
          <cell r="I21208">
            <v>18</v>
          </cell>
          <cell r="J21208">
            <v>17</v>
          </cell>
          <cell r="K21208">
            <v>18</v>
          </cell>
          <cell r="L21208">
            <v>17</v>
          </cell>
        </row>
        <row r="21209">
          <cell r="E21209">
            <v>41112</v>
          </cell>
          <cell r="F21209">
            <v>12</v>
          </cell>
          <cell r="G21209">
            <v>9</v>
          </cell>
          <cell r="H21209">
            <v>10</v>
          </cell>
          <cell r="I21209">
            <v>12</v>
          </cell>
          <cell r="J21209">
            <v>7</v>
          </cell>
          <cell r="K21209">
            <v>7</v>
          </cell>
          <cell r="L21209">
            <v>12</v>
          </cell>
        </row>
        <row r="21210">
          <cell r="E21210">
            <v>41113</v>
          </cell>
          <cell r="F21210">
            <v>8</v>
          </cell>
          <cell r="G21210">
            <v>9</v>
          </cell>
          <cell r="H21210">
            <v>10</v>
          </cell>
          <cell r="I21210">
            <v>8</v>
          </cell>
          <cell r="J21210">
            <v>18</v>
          </cell>
          <cell r="K21210">
            <v>8</v>
          </cell>
          <cell r="L21210">
            <v>9</v>
          </cell>
        </row>
        <row r="21211">
          <cell r="E21211">
            <v>41114</v>
          </cell>
          <cell r="F21211">
            <v>19</v>
          </cell>
          <cell r="G21211">
            <v>10</v>
          </cell>
          <cell r="H21211">
            <v>9</v>
          </cell>
          <cell r="I21211">
            <v>8</v>
          </cell>
          <cell r="J21211">
            <v>10</v>
          </cell>
          <cell r="K21211">
            <v>14</v>
          </cell>
          <cell r="L21211">
            <v>18</v>
          </cell>
        </row>
        <row r="21212">
          <cell r="E21212">
            <v>41115</v>
          </cell>
          <cell r="F21212">
            <v>20</v>
          </cell>
          <cell r="G21212">
            <v>21</v>
          </cell>
          <cell r="H21212">
            <v>21</v>
          </cell>
          <cell r="I21212">
            <v>20</v>
          </cell>
          <cell r="J21212">
            <v>23</v>
          </cell>
          <cell r="K21212">
            <v>18</v>
          </cell>
          <cell r="L21212">
            <v>21</v>
          </cell>
        </row>
        <row r="21213">
          <cell r="E21213">
            <v>41116</v>
          </cell>
          <cell r="F21213">
            <v>14</v>
          </cell>
          <cell r="G21213">
            <v>13</v>
          </cell>
          <cell r="H21213">
            <v>11</v>
          </cell>
          <cell r="I21213">
            <v>12</v>
          </cell>
          <cell r="J21213">
            <v>10</v>
          </cell>
          <cell r="K21213">
            <v>10</v>
          </cell>
          <cell r="L21213">
            <v>12</v>
          </cell>
        </row>
        <row r="21214">
          <cell r="E21214">
            <v>41117</v>
          </cell>
          <cell r="F21214">
            <v>7</v>
          </cell>
          <cell r="G21214">
            <v>12</v>
          </cell>
          <cell r="H21214">
            <v>14</v>
          </cell>
          <cell r="I21214">
            <v>8</v>
          </cell>
          <cell r="J21214">
            <v>6</v>
          </cell>
          <cell r="K21214">
            <v>9</v>
          </cell>
          <cell r="L21214">
            <v>10</v>
          </cell>
        </row>
        <row r="21215">
          <cell r="E21215">
            <v>41118</v>
          </cell>
          <cell r="F21215">
            <v>17</v>
          </cell>
          <cell r="G21215">
            <v>10</v>
          </cell>
          <cell r="H21215">
            <v>10</v>
          </cell>
          <cell r="I21215">
            <v>17</v>
          </cell>
          <cell r="J21215">
            <v>17</v>
          </cell>
          <cell r="K21215">
            <v>24</v>
          </cell>
          <cell r="L21215">
            <v>8</v>
          </cell>
        </row>
        <row r="21216">
          <cell r="E21216">
            <v>41119</v>
          </cell>
          <cell r="F21216">
            <v>15</v>
          </cell>
          <cell r="G21216">
            <v>14</v>
          </cell>
          <cell r="H21216">
            <v>6</v>
          </cell>
          <cell r="I21216">
            <v>10</v>
          </cell>
          <cell r="J21216">
            <v>13</v>
          </cell>
          <cell r="K21216">
            <v>10</v>
          </cell>
          <cell r="L21216">
            <v>12</v>
          </cell>
        </row>
        <row r="21217">
          <cell r="E21217">
            <v>41120</v>
          </cell>
          <cell r="F21217">
            <v>9</v>
          </cell>
          <cell r="G21217">
            <v>9</v>
          </cell>
          <cell r="H21217">
            <v>9</v>
          </cell>
          <cell r="I21217">
            <v>10</v>
          </cell>
          <cell r="J21217">
            <v>13</v>
          </cell>
          <cell r="K21217">
            <v>8</v>
          </cell>
          <cell r="L21217">
            <v>9</v>
          </cell>
        </row>
        <row r="21218">
          <cell r="E21218">
            <v>41121</v>
          </cell>
          <cell r="F21218">
            <v>9</v>
          </cell>
          <cell r="G21218">
            <v>16</v>
          </cell>
          <cell r="H21218">
            <v>11</v>
          </cell>
          <cell r="I21218">
            <v>12</v>
          </cell>
          <cell r="J21218">
            <v>6</v>
          </cell>
          <cell r="K21218">
            <v>11</v>
          </cell>
          <cell r="L21218">
            <v>11</v>
          </cell>
        </row>
        <row r="21219">
          <cell r="E21219">
            <v>41122</v>
          </cell>
          <cell r="F21219">
            <v>17</v>
          </cell>
          <cell r="G21219">
            <v>21</v>
          </cell>
          <cell r="H21219">
            <v>19</v>
          </cell>
          <cell r="I21219">
            <v>11</v>
          </cell>
          <cell r="J21219">
            <v>12</v>
          </cell>
          <cell r="K21219">
            <v>6</v>
          </cell>
          <cell r="L21219">
            <v>9</v>
          </cell>
        </row>
        <row r="21220">
          <cell r="E21220">
            <v>41123</v>
          </cell>
          <cell r="F21220">
            <v>14</v>
          </cell>
          <cell r="G21220">
            <v>16</v>
          </cell>
          <cell r="H21220">
            <v>39</v>
          </cell>
          <cell r="I21220">
            <v>33</v>
          </cell>
          <cell r="J21220">
            <v>22</v>
          </cell>
          <cell r="K21220">
            <v>26</v>
          </cell>
          <cell r="L21220">
            <v>23</v>
          </cell>
        </row>
        <row r="21221">
          <cell r="E21221">
            <v>41124</v>
          </cell>
          <cell r="F21221">
            <v>20</v>
          </cell>
          <cell r="G21221">
            <v>22</v>
          </cell>
          <cell r="H21221">
            <v>18</v>
          </cell>
          <cell r="I21221">
            <v>14</v>
          </cell>
          <cell r="J21221">
            <v>21</v>
          </cell>
          <cell r="K21221">
            <v>18</v>
          </cell>
          <cell r="L21221">
            <v>28</v>
          </cell>
        </row>
        <row r="21222">
          <cell r="E21222">
            <v>41125</v>
          </cell>
          <cell r="F21222">
            <v>10</v>
          </cell>
          <cell r="G21222">
            <v>9</v>
          </cell>
          <cell r="H21222">
            <v>6</v>
          </cell>
          <cell r="I21222">
            <v>9</v>
          </cell>
          <cell r="J21222">
            <v>10</v>
          </cell>
          <cell r="K21222">
            <v>9</v>
          </cell>
          <cell r="L21222">
            <v>11</v>
          </cell>
        </row>
        <row r="21223">
          <cell r="E21223">
            <v>41126</v>
          </cell>
          <cell r="F21223">
            <v>9</v>
          </cell>
          <cell r="G21223">
            <v>9</v>
          </cell>
          <cell r="H21223">
            <v>12</v>
          </cell>
          <cell r="I21223">
            <v>19</v>
          </cell>
          <cell r="J21223">
            <v>19</v>
          </cell>
          <cell r="K21223">
            <v>19</v>
          </cell>
          <cell r="L21223">
            <v>17</v>
          </cell>
        </row>
        <row r="21224">
          <cell r="E21224">
            <v>41127</v>
          </cell>
          <cell r="F21224">
            <v>12</v>
          </cell>
          <cell r="G21224">
            <v>12</v>
          </cell>
          <cell r="H21224">
            <v>8</v>
          </cell>
          <cell r="I21224">
            <v>17</v>
          </cell>
          <cell r="J21224">
            <v>9</v>
          </cell>
          <cell r="K21224">
            <v>9</v>
          </cell>
          <cell r="L21224">
            <v>17</v>
          </cell>
        </row>
        <row r="21225">
          <cell r="E21225">
            <v>41128</v>
          </cell>
          <cell r="F21225">
            <v>11</v>
          </cell>
          <cell r="G21225">
            <v>30</v>
          </cell>
          <cell r="H21225">
            <v>24</v>
          </cell>
          <cell r="I21225">
            <v>24</v>
          </cell>
          <cell r="J21225">
            <v>10</v>
          </cell>
          <cell r="K21225">
            <v>14</v>
          </cell>
          <cell r="L21225">
            <v>15</v>
          </cell>
        </row>
        <row r="21226">
          <cell r="E21226">
            <v>41129</v>
          </cell>
          <cell r="F21226">
            <v>6</v>
          </cell>
          <cell r="G21226">
            <v>12</v>
          </cell>
          <cell r="H21226">
            <v>9</v>
          </cell>
          <cell r="I21226">
            <v>9</v>
          </cell>
          <cell r="J21226">
            <v>13</v>
          </cell>
          <cell r="K21226">
            <v>9</v>
          </cell>
          <cell r="L21226">
            <v>13</v>
          </cell>
        </row>
        <row r="21227">
          <cell r="E21227">
            <v>41130</v>
          </cell>
          <cell r="F21227">
            <v>23</v>
          </cell>
          <cell r="G21227">
            <v>23</v>
          </cell>
          <cell r="H21227">
            <v>11</v>
          </cell>
          <cell r="I21227">
            <v>15</v>
          </cell>
          <cell r="J21227">
            <v>8</v>
          </cell>
          <cell r="K21227">
            <v>8</v>
          </cell>
          <cell r="L21227">
            <v>8</v>
          </cell>
        </row>
        <row r="21228">
          <cell r="E21228">
            <v>41131</v>
          </cell>
          <cell r="F21228">
            <v>10</v>
          </cell>
          <cell r="G21228">
            <v>10</v>
          </cell>
          <cell r="H21228">
            <v>9</v>
          </cell>
          <cell r="I21228">
            <v>15</v>
          </cell>
          <cell r="J21228">
            <v>18</v>
          </cell>
          <cell r="K21228">
            <v>15</v>
          </cell>
          <cell r="L21228">
            <v>19</v>
          </cell>
        </row>
        <row r="21229">
          <cell r="E21229">
            <v>41132</v>
          </cell>
          <cell r="F21229">
            <v>19</v>
          </cell>
          <cell r="G21229">
            <v>23</v>
          </cell>
          <cell r="H21229">
            <v>28</v>
          </cell>
          <cell r="I21229">
            <v>24</v>
          </cell>
          <cell r="J21229">
            <v>25</v>
          </cell>
          <cell r="K21229">
            <v>26</v>
          </cell>
          <cell r="L21229">
            <v>20</v>
          </cell>
        </row>
        <row r="21230">
          <cell r="E21230">
            <v>41133</v>
          </cell>
          <cell r="F21230">
            <v>0</v>
          </cell>
          <cell r="G21230">
            <v>9</v>
          </cell>
          <cell r="H21230">
            <v>9</v>
          </cell>
          <cell r="I21230">
            <v>10</v>
          </cell>
          <cell r="J21230">
            <v>10</v>
          </cell>
          <cell r="K21230">
            <v>10</v>
          </cell>
          <cell r="L21230">
            <v>9</v>
          </cell>
        </row>
        <row r="21231">
          <cell r="E21231">
            <v>41134</v>
          </cell>
          <cell r="F21231">
            <v>14</v>
          </cell>
          <cell r="G21231">
            <v>15</v>
          </cell>
          <cell r="H21231">
            <v>15</v>
          </cell>
          <cell r="I21231">
            <v>17</v>
          </cell>
          <cell r="J21231">
            <v>15</v>
          </cell>
          <cell r="K21231">
            <v>10</v>
          </cell>
          <cell r="L21231">
            <v>15</v>
          </cell>
        </row>
        <row r="21232">
          <cell r="E21232">
            <v>41135</v>
          </cell>
          <cell r="F21232">
            <v>24</v>
          </cell>
          <cell r="G21232">
            <v>18</v>
          </cell>
          <cell r="H21232">
            <v>8</v>
          </cell>
          <cell r="I21232">
            <v>20</v>
          </cell>
          <cell r="J21232">
            <v>23</v>
          </cell>
          <cell r="K21232">
            <v>23</v>
          </cell>
          <cell r="L21232">
            <v>19</v>
          </cell>
        </row>
        <row r="21233">
          <cell r="E21233">
            <v>41136</v>
          </cell>
          <cell r="F21233">
            <v>27</v>
          </cell>
          <cell r="G21233">
            <v>23</v>
          </cell>
          <cell r="H21233">
            <v>26</v>
          </cell>
          <cell r="I21233">
            <v>23</v>
          </cell>
          <cell r="J21233">
            <v>19</v>
          </cell>
          <cell r="K21233">
            <v>20</v>
          </cell>
          <cell r="L21233">
            <v>15</v>
          </cell>
        </row>
        <row r="21234">
          <cell r="E21234">
            <v>41137</v>
          </cell>
          <cell r="F21234">
            <v>11</v>
          </cell>
          <cell r="G21234">
            <v>9</v>
          </cell>
          <cell r="H21234">
            <v>10</v>
          </cell>
          <cell r="I21234">
            <v>11</v>
          </cell>
          <cell r="J21234">
            <v>10</v>
          </cell>
          <cell r="K21234">
            <v>11</v>
          </cell>
          <cell r="L21234">
            <v>11</v>
          </cell>
        </row>
        <row r="21235">
          <cell r="E21235">
            <v>41138</v>
          </cell>
          <cell r="F21235">
            <v>9</v>
          </cell>
          <cell r="G21235">
            <v>14</v>
          </cell>
          <cell r="H21235">
            <v>14</v>
          </cell>
          <cell r="I21235">
            <v>10</v>
          </cell>
          <cell r="J21235">
            <v>12</v>
          </cell>
          <cell r="K21235">
            <v>14</v>
          </cell>
          <cell r="L21235">
            <v>7</v>
          </cell>
        </row>
        <row r="21236">
          <cell r="E21236">
            <v>41139</v>
          </cell>
          <cell r="F21236">
            <v>10</v>
          </cell>
          <cell r="G21236">
            <v>7</v>
          </cell>
          <cell r="H21236">
            <v>9</v>
          </cell>
          <cell r="I21236">
            <v>7</v>
          </cell>
          <cell r="J21236">
            <v>6</v>
          </cell>
          <cell r="K21236">
            <v>5</v>
          </cell>
          <cell r="L21236">
            <v>9</v>
          </cell>
        </row>
        <row r="21237">
          <cell r="E21237">
            <v>41140</v>
          </cell>
          <cell r="F21237">
            <v>12</v>
          </cell>
          <cell r="G21237">
            <v>6</v>
          </cell>
          <cell r="H21237">
            <v>9</v>
          </cell>
          <cell r="I21237">
            <v>5</v>
          </cell>
          <cell r="J21237">
            <v>12</v>
          </cell>
          <cell r="K21237">
            <v>9</v>
          </cell>
          <cell r="L21237">
            <v>9</v>
          </cell>
        </row>
        <row r="21238">
          <cell r="E21238">
            <v>41141</v>
          </cell>
          <cell r="F21238">
            <v>13</v>
          </cell>
          <cell r="G21238">
            <v>6</v>
          </cell>
          <cell r="H21238">
            <v>9</v>
          </cell>
          <cell r="I21238">
            <v>12</v>
          </cell>
          <cell r="J21238">
            <v>18</v>
          </cell>
          <cell r="K21238">
            <v>20</v>
          </cell>
          <cell r="L21238">
            <v>18</v>
          </cell>
        </row>
        <row r="21239">
          <cell r="E21239">
            <v>41142</v>
          </cell>
          <cell r="F21239">
            <v>7</v>
          </cell>
          <cell r="G21239">
            <v>9</v>
          </cell>
          <cell r="H21239">
            <v>15</v>
          </cell>
          <cell r="I21239">
            <v>12</v>
          </cell>
          <cell r="J21239">
            <v>14</v>
          </cell>
          <cell r="K21239">
            <v>18</v>
          </cell>
          <cell r="L21239">
            <v>18</v>
          </cell>
        </row>
        <row r="21240">
          <cell r="E21240">
            <v>41143</v>
          </cell>
          <cell r="F21240">
            <v>23</v>
          </cell>
          <cell r="G21240">
            <v>21</v>
          </cell>
          <cell r="H21240">
            <v>17</v>
          </cell>
          <cell r="I21240">
            <v>16</v>
          </cell>
          <cell r="J21240">
            <v>17</v>
          </cell>
          <cell r="K21240">
            <v>15</v>
          </cell>
          <cell r="L21240">
            <v>13</v>
          </cell>
        </row>
        <row r="21241">
          <cell r="E21241">
            <v>41144</v>
          </cell>
          <cell r="F21241">
            <v>13</v>
          </cell>
          <cell r="G21241">
            <v>18</v>
          </cell>
          <cell r="H21241">
            <v>12</v>
          </cell>
          <cell r="I21241">
            <v>12</v>
          </cell>
          <cell r="J21241">
            <v>11</v>
          </cell>
          <cell r="K21241">
            <v>12</v>
          </cell>
          <cell r="L21241">
            <v>13</v>
          </cell>
        </row>
        <row r="21242">
          <cell r="E21242">
            <v>41145</v>
          </cell>
          <cell r="G21242">
            <v>19</v>
          </cell>
          <cell r="H21242">
            <v>14</v>
          </cell>
          <cell r="I21242">
            <v>24</v>
          </cell>
          <cell r="J21242">
            <v>21</v>
          </cell>
          <cell r="K21242">
            <v>37</v>
          </cell>
          <cell r="L21242">
            <v>22</v>
          </cell>
        </row>
        <row r="21243">
          <cell r="E21243">
            <v>41146</v>
          </cell>
          <cell r="F21243">
            <v>21</v>
          </cell>
          <cell r="G21243">
            <v>13</v>
          </cell>
          <cell r="H21243">
            <v>17</v>
          </cell>
          <cell r="I21243">
            <v>18</v>
          </cell>
          <cell r="J21243">
            <v>9</v>
          </cell>
          <cell r="K21243">
            <v>5</v>
          </cell>
          <cell r="L21243">
            <v>9</v>
          </cell>
        </row>
        <row r="21244">
          <cell r="E21244">
            <v>41147</v>
          </cell>
          <cell r="F21244">
            <v>12</v>
          </cell>
          <cell r="G21244">
            <v>8</v>
          </cell>
          <cell r="H21244">
            <v>7</v>
          </cell>
          <cell r="I21244">
            <v>9</v>
          </cell>
          <cell r="J21244">
            <v>9</v>
          </cell>
          <cell r="K21244">
            <v>9</v>
          </cell>
          <cell r="L21244">
            <v>11</v>
          </cell>
        </row>
        <row r="21245">
          <cell r="E21245">
            <v>41148</v>
          </cell>
          <cell r="F21245">
            <v>17</v>
          </cell>
          <cell r="G21245">
            <v>11</v>
          </cell>
          <cell r="H21245">
            <v>10</v>
          </cell>
          <cell r="I21245">
            <v>9</v>
          </cell>
          <cell r="J21245">
            <v>12</v>
          </cell>
          <cell r="K21245">
            <v>12</v>
          </cell>
          <cell r="L21245">
            <v>10</v>
          </cell>
        </row>
        <row r="21246">
          <cell r="E21246">
            <v>41149</v>
          </cell>
          <cell r="F21246">
            <v>22</v>
          </cell>
          <cell r="G21246">
            <v>19</v>
          </cell>
          <cell r="H21246">
            <v>21</v>
          </cell>
          <cell r="I21246">
            <v>22</v>
          </cell>
          <cell r="J21246">
            <v>17</v>
          </cell>
          <cell r="K21246">
            <v>16</v>
          </cell>
          <cell r="L21246">
            <v>7</v>
          </cell>
        </row>
        <row r="21247">
          <cell r="E21247">
            <v>41150</v>
          </cell>
          <cell r="F21247">
            <v>22</v>
          </cell>
          <cell r="G21247">
            <v>20</v>
          </cell>
          <cell r="H21247">
            <v>16</v>
          </cell>
          <cell r="I21247">
            <v>17</v>
          </cell>
          <cell r="J21247">
            <v>8</v>
          </cell>
          <cell r="K21247">
            <v>18</v>
          </cell>
          <cell r="L21247">
            <v>10</v>
          </cell>
        </row>
        <row r="21248">
          <cell r="E21248">
            <v>41151</v>
          </cell>
          <cell r="F21248">
            <v>9</v>
          </cell>
          <cell r="G21248">
            <v>10</v>
          </cell>
          <cell r="H21248">
            <v>10</v>
          </cell>
          <cell r="I21248">
            <v>10</v>
          </cell>
          <cell r="J21248">
            <v>5</v>
          </cell>
          <cell r="K21248">
            <v>5</v>
          </cell>
          <cell r="L21248">
            <v>7</v>
          </cell>
        </row>
        <row r="21249">
          <cell r="E21249">
            <v>41152</v>
          </cell>
          <cell r="F21249">
            <v>8</v>
          </cell>
          <cell r="G21249">
            <v>12</v>
          </cell>
          <cell r="H21249">
            <v>14</v>
          </cell>
          <cell r="I21249">
            <v>7</v>
          </cell>
          <cell r="J21249">
            <v>19</v>
          </cell>
          <cell r="K21249">
            <v>17</v>
          </cell>
          <cell r="L21249">
            <v>29</v>
          </cell>
        </row>
        <row r="21250">
          <cell r="E21250">
            <v>41153</v>
          </cell>
          <cell r="F21250">
            <v>20</v>
          </cell>
          <cell r="G21250">
            <v>24</v>
          </cell>
          <cell r="H21250">
            <v>22</v>
          </cell>
          <cell r="I21250">
            <v>23</v>
          </cell>
          <cell r="J21250">
            <v>22</v>
          </cell>
          <cell r="K21250">
            <v>24</v>
          </cell>
          <cell r="L21250">
            <v>22</v>
          </cell>
        </row>
        <row r="21251">
          <cell r="E21251">
            <v>41154</v>
          </cell>
          <cell r="F21251">
            <v>40</v>
          </cell>
          <cell r="G21251">
            <v>22</v>
          </cell>
          <cell r="H21251">
            <v>29</v>
          </cell>
          <cell r="I21251">
            <v>32</v>
          </cell>
          <cell r="J21251">
            <v>14</v>
          </cell>
          <cell r="K21251">
            <v>11</v>
          </cell>
          <cell r="L21251">
            <v>9</v>
          </cell>
        </row>
        <row r="21252">
          <cell r="E21252">
            <v>41155</v>
          </cell>
          <cell r="F21252">
            <v>23</v>
          </cell>
          <cell r="G21252">
            <v>22</v>
          </cell>
          <cell r="H21252">
            <v>22</v>
          </cell>
          <cell r="I21252">
            <v>13</v>
          </cell>
          <cell r="J21252">
            <v>23</v>
          </cell>
          <cell r="K21252">
            <v>18</v>
          </cell>
          <cell r="L21252">
            <v>8</v>
          </cell>
        </row>
        <row r="21253">
          <cell r="E21253">
            <v>41156</v>
          </cell>
          <cell r="F21253">
            <v>29</v>
          </cell>
          <cell r="G21253">
            <v>30</v>
          </cell>
          <cell r="H21253">
            <v>39</v>
          </cell>
          <cell r="I21253">
            <v>24</v>
          </cell>
          <cell r="J21253">
            <v>24</v>
          </cell>
          <cell r="K21253">
            <v>17</v>
          </cell>
          <cell r="L21253">
            <v>16</v>
          </cell>
        </row>
        <row r="21254">
          <cell r="E21254">
            <v>41157</v>
          </cell>
          <cell r="F21254">
            <v>18</v>
          </cell>
          <cell r="G21254">
            <v>14</v>
          </cell>
          <cell r="H21254">
            <v>12</v>
          </cell>
          <cell r="I21254">
            <v>14</v>
          </cell>
          <cell r="J21254">
            <v>16</v>
          </cell>
          <cell r="K21254">
            <v>12</v>
          </cell>
          <cell r="L21254">
            <v>10</v>
          </cell>
        </row>
        <row r="21255">
          <cell r="E21255">
            <v>41158</v>
          </cell>
          <cell r="F21255">
            <v>18</v>
          </cell>
          <cell r="G21255">
            <v>18</v>
          </cell>
          <cell r="H21255">
            <v>22</v>
          </cell>
          <cell r="I21255">
            <v>22</v>
          </cell>
          <cell r="J21255">
            <v>19</v>
          </cell>
          <cell r="K21255">
            <v>17</v>
          </cell>
          <cell r="L21255">
            <v>12</v>
          </cell>
        </row>
        <row r="21256">
          <cell r="E21256">
            <v>41159</v>
          </cell>
          <cell r="F21256">
            <v>10</v>
          </cell>
          <cell r="G21256">
            <v>12</v>
          </cell>
          <cell r="H21256">
            <v>16</v>
          </cell>
          <cell r="I21256">
            <v>12</v>
          </cell>
          <cell r="J21256">
            <v>9</v>
          </cell>
          <cell r="K21256">
            <v>13</v>
          </cell>
          <cell r="L21256">
            <v>10</v>
          </cell>
        </row>
        <row r="21257">
          <cell r="E21257">
            <v>41160</v>
          </cell>
          <cell r="F21257">
            <v>9</v>
          </cell>
          <cell r="G21257">
            <v>10</v>
          </cell>
          <cell r="H21257">
            <v>20</v>
          </cell>
          <cell r="I21257">
            <v>13</v>
          </cell>
          <cell r="J21257">
            <v>13</v>
          </cell>
          <cell r="K21257">
            <v>16</v>
          </cell>
          <cell r="L21257">
            <v>8</v>
          </cell>
        </row>
        <row r="21258">
          <cell r="E21258">
            <v>41161</v>
          </cell>
          <cell r="F21258">
            <v>17</v>
          </cell>
          <cell r="G21258">
            <v>15</v>
          </cell>
          <cell r="H21258">
            <v>14</v>
          </cell>
          <cell r="I21258">
            <v>23</v>
          </cell>
          <cell r="J21258">
            <v>25</v>
          </cell>
          <cell r="K21258">
            <v>23</v>
          </cell>
          <cell r="L21258">
            <v>11</v>
          </cell>
        </row>
        <row r="21259">
          <cell r="E21259">
            <v>41162</v>
          </cell>
          <cell r="F21259">
            <v>15</v>
          </cell>
          <cell r="G21259">
            <v>16</v>
          </cell>
          <cell r="H21259">
            <v>19</v>
          </cell>
          <cell r="I21259">
            <v>15</v>
          </cell>
          <cell r="J21259">
            <v>9</v>
          </cell>
          <cell r="K21259">
            <v>16</v>
          </cell>
          <cell r="L21259">
            <v>17</v>
          </cell>
        </row>
        <row r="21260">
          <cell r="E21260">
            <v>41163</v>
          </cell>
          <cell r="F21260">
            <v>18</v>
          </cell>
          <cell r="G21260">
            <v>27</v>
          </cell>
          <cell r="H21260">
            <v>19</v>
          </cell>
          <cell r="I21260">
            <v>23</v>
          </cell>
          <cell r="J21260">
            <v>20</v>
          </cell>
          <cell r="K21260">
            <v>18</v>
          </cell>
          <cell r="L21260">
            <v>23</v>
          </cell>
        </row>
        <row r="21261">
          <cell r="E21261">
            <v>41164</v>
          </cell>
          <cell r="F21261">
            <v>18</v>
          </cell>
          <cell r="G21261">
            <v>23</v>
          </cell>
          <cell r="H21261">
            <v>18</v>
          </cell>
          <cell r="I21261">
            <v>11</v>
          </cell>
          <cell r="J21261">
            <v>18</v>
          </cell>
          <cell r="K21261">
            <v>17</v>
          </cell>
          <cell r="L21261">
            <v>17</v>
          </cell>
        </row>
        <row r="21262">
          <cell r="E21262">
            <v>41165</v>
          </cell>
          <cell r="F21262">
            <v>25</v>
          </cell>
          <cell r="G21262">
            <v>26</v>
          </cell>
          <cell r="H21262">
            <v>24</v>
          </cell>
          <cell r="I21262">
            <v>24</v>
          </cell>
          <cell r="J21262">
            <v>24</v>
          </cell>
          <cell r="K21262">
            <v>18</v>
          </cell>
          <cell r="L21262">
            <v>12</v>
          </cell>
        </row>
        <row r="21263">
          <cell r="E21263">
            <v>41166</v>
          </cell>
          <cell r="F21263">
            <v>12</v>
          </cell>
          <cell r="G21263">
            <v>11</v>
          </cell>
          <cell r="H21263">
            <v>14</v>
          </cell>
          <cell r="I21263">
            <v>14</v>
          </cell>
          <cell r="J21263">
            <v>14</v>
          </cell>
          <cell r="K21263">
            <v>12</v>
          </cell>
          <cell r="L21263">
            <v>10</v>
          </cell>
        </row>
        <row r="21264">
          <cell r="E21264">
            <v>41167</v>
          </cell>
          <cell r="F21264">
            <v>19</v>
          </cell>
          <cell r="G21264">
            <v>23</v>
          </cell>
          <cell r="H21264">
            <v>22</v>
          </cell>
          <cell r="I21264">
            <v>18</v>
          </cell>
          <cell r="J21264">
            <v>18</v>
          </cell>
          <cell r="K21264">
            <v>16</v>
          </cell>
          <cell r="L21264">
            <v>18</v>
          </cell>
        </row>
        <row r="21265">
          <cell r="E21265">
            <v>41168</v>
          </cell>
          <cell r="F21265">
            <v>18</v>
          </cell>
          <cell r="G21265">
            <v>15</v>
          </cell>
          <cell r="H21265">
            <v>15</v>
          </cell>
          <cell r="I21265">
            <v>15</v>
          </cell>
          <cell r="J21265">
            <v>13</v>
          </cell>
          <cell r="K21265">
            <v>10</v>
          </cell>
          <cell r="L21265">
            <v>15</v>
          </cell>
        </row>
        <row r="21266">
          <cell r="E21266">
            <v>41169</v>
          </cell>
          <cell r="F21266">
            <v>13</v>
          </cell>
          <cell r="G21266">
            <v>15</v>
          </cell>
          <cell r="H21266">
            <v>14</v>
          </cell>
          <cell r="I21266">
            <v>17</v>
          </cell>
          <cell r="J21266">
            <v>14</v>
          </cell>
          <cell r="K21266">
            <v>14</v>
          </cell>
          <cell r="L21266">
            <v>13</v>
          </cell>
        </row>
        <row r="21267">
          <cell r="E21267">
            <v>41170</v>
          </cell>
          <cell r="F21267">
            <v>21</v>
          </cell>
          <cell r="G21267">
            <v>14</v>
          </cell>
          <cell r="H21267">
            <v>12</v>
          </cell>
          <cell r="I21267">
            <v>17</v>
          </cell>
          <cell r="J21267">
            <v>17</v>
          </cell>
          <cell r="K21267">
            <v>18</v>
          </cell>
          <cell r="L21267">
            <v>18</v>
          </cell>
        </row>
        <row r="21268">
          <cell r="E21268">
            <v>41171</v>
          </cell>
          <cell r="F21268">
            <v>10</v>
          </cell>
          <cell r="G21268">
            <v>14</v>
          </cell>
          <cell r="H21268">
            <v>13</v>
          </cell>
          <cell r="I21268">
            <v>14</v>
          </cell>
          <cell r="J21268">
            <v>12</v>
          </cell>
          <cell r="K21268">
            <v>14</v>
          </cell>
          <cell r="L21268">
            <v>11</v>
          </cell>
        </row>
        <row r="21269">
          <cell r="E21269">
            <v>41172</v>
          </cell>
          <cell r="F21269">
            <v>15</v>
          </cell>
          <cell r="G21269">
            <v>9</v>
          </cell>
          <cell r="H21269">
            <v>15</v>
          </cell>
          <cell r="I21269">
            <v>13</v>
          </cell>
          <cell r="J21269">
            <v>14</v>
          </cell>
          <cell r="K21269">
            <v>13</v>
          </cell>
          <cell r="L21269">
            <v>13</v>
          </cell>
        </row>
        <row r="21270">
          <cell r="E21270">
            <v>41173</v>
          </cell>
          <cell r="F21270">
            <v>12</v>
          </cell>
          <cell r="G21270">
            <v>10</v>
          </cell>
          <cell r="H21270">
            <v>9</v>
          </cell>
          <cell r="I21270">
            <v>15</v>
          </cell>
          <cell r="J21270">
            <v>15</v>
          </cell>
          <cell r="K21270">
            <v>14</v>
          </cell>
          <cell r="L21270">
            <v>18</v>
          </cell>
        </row>
        <row r="21271">
          <cell r="E21271">
            <v>41174</v>
          </cell>
          <cell r="F21271">
            <v>14</v>
          </cell>
          <cell r="G21271">
            <v>12</v>
          </cell>
          <cell r="H21271">
            <v>9</v>
          </cell>
          <cell r="I21271">
            <v>10</v>
          </cell>
          <cell r="J21271">
            <v>9</v>
          </cell>
          <cell r="K21271">
            <v>16</v>
          </cell>
          <cell r="L21271">
            <v>10</v>
          </cell>
        </row>
        <row r="21272">
          <cell r="E21272">
            <v>41175</v>
          </cell>
          <cell r="F21272">
            <v>16</v>
          </cell>
          <cell r="G21272">
            <v>13</v>
          </cell>
          <cell r="H21272">
            <v>14</v>
          </cell>
          <cell r="I21272">
            <v>9</v>
          </cell>
          <cell r="J21272">
            <v>16</v>
          </cell>
          <cell r="K21272">
            <v>17</v>
          </cell>
          <cell r="L21272">
            <v>11</v>
          </cell>
        </row>
        <row r="21273">
          <cell r="E21273">
            <v>41176</v>
          </cell>
          <cell r="F21273">
            <v>8</v>
          </cell>
          <cell r="G21273">
            <v>18</v>
          </cell>
          <cell r="H21273">
            <v>13</v>
          </cell>
          <cell r="I21273">
            <v>15</v>
          </cell>
          <cell r="J21273">
            <v>14</v>
          </cell>
          <cell r="K21273">
            <v>12</v>
          </cell>
          <cell r="L21273">
            <v>12</v>
          </cell>
        </row>
        <row r="21274">
          <cell r="E21274">
            <v>41177</v>
          </cell>
          <cell r="F21274">
            <v>16</v>
          </cell>
          <cell r="G21274">
            <v>13</v>
          </cell>
          <cell r="H21274">
            <v>10</v>
          </cell>
          <cell r="I21274">
            <v>14</v>
          </cell>
          <cell r="J21274">
            <v>13</v>
          </cell>
          <cell r="K21274">
            <v>13</v>
          </cell>
          <cell r="L21274">
            <v>15</v>
          </cell>
        </row>
        <row r="21275">
          <cell r="E21275">
            <v>41178</v>
          </cell>
          <cell r="F21275">
            <v>23</v>
          </cell>
          <cell r="G21275">
            <v>24</v>
          </cell>
          <cell r="H21275">
            <v>18</v>
          </cell>
          <cell r="I21275">
            <v>22</v>
          </cell>
          <cell r="J21275">
            <v>21</v>
          </cell>
          <cell r="K21275">
            <v>18</v>
          </cell>
          <cell r="L21275">
            <v>18</v>
          </cell>
        </row>
        <row r="21276">
          <cell r="E21276">
            <v>41179</v>
          </cell>
          <cell r="F21276">
            <v>13</v>
          </cell>
          <cell r="G21276">
            <v>12</v>
          </cell>
          <cell r="H21276">
            <v>13</v>
          </cell>
          <cell r="I21276">
            <v>11</v>
          </cell>
          <cell r="J21276">
            <v>13</v>
          </cell>
          <cell r="K21276">
            <v>11</v>
          </cell>
          <cell r="L21276">
            <v>12</v>
          </cell>
        </row>
        <row r="21277">
          <cell r="E21277">
            <v>41180</v>
          </cell>
          <cell r="F21277">
            <v>15</v>
          </cell>
          <cell r="G21277">
            <v>12</v>
          </cell>
          <cell r="H21277">
            <v>14</v>
          </cell>
          <cell r="I21277">
            <v>12</v>
          </cell>
          <cell r="J21277">
            <v>12</v>
          </cell>
          <cell r="K21277">
            <v>11</v>
          </cell>
          <cell r="L21277">
            <v>12</v>
          </cell>
        </row>
        <row r="21278">
          <cell r="E21278">
            <v>41181</v>
          </cell>
          <cell r="F21278">
            <v>15</v>
          </cell>
          <cell r="G21278">
            <v>17</v>
          </cell>
          <cell r="H21278">
            <v>23</v>
          </cell>
          <cell r="I21278">
            <v>22</v>
          </cell>
          <cell r="J21278">
            <v>23</v>
          </cell>
          <cell r="K21278">
            <v>22</v>
          </cell>
          <cell r="L21278">
            <v>24</v>
          </cell>
        </row>
        <row r="21279">
          <cell r="E21279">
            <v>41182</v>
          </cell>
          <cell r="F21279">
            <v>21</v>
          </cell>
          <cell r="G21279">
            <v>18</v>
          </cell>
          <cell r="H21279">
            <v>18</v>
          </cell>
          <cell r="I21279">
            <v>19</v>
          </cell>
          <cell r="J21279">
            <v>18</v>
          </cell>
          <cell r="K21279">
            <v>15</v>
          </cell>
          <cell r="L21279">
            <v>14</v>
          </cell>
        </row>
        <row r="21280">
          <cell r="E21280">
            <v>41395</v>
          </cell>
          <cell r="F21280">
            <v>10</v>
          </cell>
          <cell r="G21280">
            <v>12</v>
          </cell>
          <cell r="H21280">
            <v>15</v>
          </cell>
          <cell r="I21280">
            <v>13</v>
          </cell>
          <cell r="J21280">
            <v>9</v>
          </cell>
          <cell r="K21280">
            <v>9</v>
          </cell>
          <cell r="L21280">
            <v>9</v>
          </cell>
        </row>
        <row r="21281">
          <cell r="E21281">
            <v>41396</v>
          </cell>
          <cell r="F21281">
            <v>9</v>
          </cell>
          <cell r="G21281">
            <v>18</v>
          </cell>
          <cell r="H21281">
            <v>18</v>
          </cell>
          <cell r="I21281">
            <v>19</v>
          </cell>
          <cell r="J21281">
            <v>5</v>
          </cell>
          <cell r="K21281">
            <v>6</v>
          </cell>
          <cell r="L21281">
            <v>9</v>
          </cell>
        </row>
        <row r="21282">
          <cell r="E21282">
            <v>41397</v>
          </cell>
          <cell r="F21282">
            <v>35</v>
          </cell>
          <cell r="G21282">
            <v>22</v>
          </cell>
          <cell r="H21282">
            <v>20</v>
          </cell>
          <cell r="I21282">
            <v>12</v>
          </cell>
          <cell r="J21282">
            <v>8</v>
          </cell>
          <cell r="K21282">
            <v>16</v>
          </cell>
          <cell r="L21282">
            <v>16</v>
          </cell>
        </row>
        <row r="21283">
          <cell r="E21283">
            <v>41398</v>
          </cell>
          <cell r="F21283">
            <v>14</v>
          </cell>
          <cell r="G21283">
            <v>16</v>
          </cell>
          <cell r="H21283">
            <v>5</v>
          </cell>
          <cell r="I21283">
            <v>10</v>
          </cell>
          <cell r="J21283">
            <v>7</v>
          </cell>
          <cell r="K21283">
            <v>8</v>
          </cell>
          <cell r="L21283">
            <v>9</v>
          </cell>
        </row>
        <row r="21284">
          <cell r="E21284">
            <v>41399</v>
          </cell>
          <cell r="F21284">
            <v>17</v>
          </cell>
          <cell r="G21284">
            <v>13</v>
          </cell>
          <cell r="H21284">
            <v>10</v>
          </cell>
          <cell r="I21284">
            <v>16</v>
          </cell>
          <cell r="J21284">
            <v>16</v>
          </cell>
          <cell r="K21284">
            <v>16</v>
          </cell>
          <cell r="L21284">
            <v>6</v>
          </cell>
        </row>
        <row r="21285">
          <cell r="E21285">
            <v>41400</v>
          </cell>
          <cell r="F21285">
            <v>13</v>
          </cell>
          <cell r="G21285">
            <v>15</v>
          </cell>
          <cell r="H21285">
            <v>15</v>
          </cell>
          <cell r="I21285">
            <v>8</v>
          </cell>
          <cell r="J21285">
            <v>10</v>
          </cell>
          <cell r="K21285">
            <v>12</v>
          </cell>
          <cell r="L21285">
            <v>8</v>
          </cell>
        </row>
        <row r="21286">
          <cell r="E21286">
            <v>41401</v>
          </cell>
          <cell r="F21286">
            <v>13</v>
          </cell>
          <cell r="G21286">
            <v>17</v>
          </cell>
          <cell r="H21286">
            <v>26</v>
          </cell>
          <cell r="I21286">
            <v>62</v>
          </cell>
          <cell r="J21286">
            <v>49</v>
          </cell>
          <cell r="K21286">
            <v>43</v>
          </cell>
          <cell r="L21286">
            <v>26</v>
          </cell>
        </row>
        <row r="21287">
          <cell r="E21287">
            <v>41402</v>
          </cell>
          <cell r="F21287">
            <v>12</v>
          </cell>
          <cell r="G21287">
            <v>12</v>
          </cell>
          <cell r="H21287">
            <v>11</v>
          </cell>
          <cell r="I21287">
            <v>20</v>
          </cell>
          <cell r="J21287">
            <v>27</v>
          </cell>
          <cell r="K21287">
            <v>21</v>
          </cell>
          <cell r="L21287">
            <v>20</v>
          </cell>
        </row>
        <row r="21288">
          <cell r="E21288">
            <v>41403</v>
          </cell>
          <cell r="F21288">
            <v>10</v>
          </cell>
          <cell r="G21288">
            <v>13</v>
          </cell>
          <cell r="H21288">
            <v>5</v>
          </cell>
          <cell r="I21288">
            <v>4</v>
          </cell>
          <cell r="J21288">
            <v>13</v>
          </cell>
          <cell r="K21288">
            <v>10</v>
          </cell>
          <cell r="L21288">
            <v>13</v>
          </cell>
        </row>
        <row r="21289">
          <cell r="E21289">
            <v>41404</v>
          </cell>
          <cell r="F21289">
            <v>38</v>
          </cell>
          <cell r="G21289">
            <v>37</v>
          </cell>
          <cell r="H21289">
            <v>22</v>
          </cell>
          <cell r="I21289">
            <v>15</v>
          </cell>
          <cell r="J21289">
            <v>13</v>
          </cell>
          <cell r="K21289">
            <v>13</v>
          </cell>
          <cell r="L21289">
            <v>7</v>
          </cell>
        </row>
        <row r="21290">
          <cell r="E21290">
            <v>41405</v>
          </cell>
          <cell r="F21290">
            <v>23</v>
          </cell>
          <cell r="G21290">
            <v>26</v>
          </cell>
          <cell r="H21290">
            <v>21</v>
          </cell>
          <cell r="I21290">
            <v>19</v>
          </cell>
          <cell r="J21290">
            <v>27</v>
          </cell>
          <cell r="K21290">
            <v>18</v>
          </cell>
          <cell r="L21290">
            <v>18</v>
          </cell>
        </row>
        <row r="21291">
          <cell r="E21291">
            <v>41406</v>
          </cell>
          <cell r="F21291">
            <v>9</v>
          </cell>
          <cell r="G21291">
            <v>11</v>
          </cell>
          <cell r="H21291">
            <v>15</v>
          </cell>
          <cell r="I21291">
            <v>9</v>
          </cell>
          <cell r="J21291">
            <v>18</v>
          </cell>
          <cell r="K21291">
            <v>19</v>
          </cell>
          <cell r="L21291">
            <v>20</v>
          </cell>
        </row>
        <row r="21292">
          <cell r="E21292">
            <v>41407</v>
          </cell>
          <cell r="F21292">
            <v>14</v>
          </cell>
          <cell r="G21292">
            <v>13</v>
          </cell>
          <cell r="H21292">
            <v>18</v>
          </cell>
          <cell r="I21292">
            <v>13</v>
          </cell>
          <cell r="J21292">
            <v>6</v>
          </cell>
          <cell r="K21292">
            <v>23</v>
          </cell>
          <cell r="L21292">
            <v>10</v>
          </cell>
        </row>
        <row r="21293">
          <cell r="E21293">
            <v>41408</v>
          </cell>
          <cell r="F21293">
            <v>40</v>
          </cell>
          <cell r="G21293">
            <v>28</v>
          </cell>
          <cell r="H21293">
            <v>29</v>
          </cell>
          <cell r="I21293">
            <v>24</v>
          </cell>
          <cell r="J21293">
            <v>28</v>
          </cell>
          <cell r="K21293">
            <v>25</v>
          </cell>
          <cell r="L21293">
            <v>20</v>
          </cell>
        </row>
        <row r="21294">
          <cell r="E21294">
            <v>41409</v>
          </cell>
          <cell r="F21294">
            <v>17</v>
          </cell>
          <cell r="G21294">
            <v>13</v>
          </cell>
          <cell r="H21294">
            <v>15</v>
          </cell>
          <cell r="I21294">
            <v>5</v>
          </cell>
          <cell r="J21294">
            <v>9</v>
          </cell>
          <cell r="K21294">
            <v>13</v>
          </cell>
          <cell r="L21294">
            <v>13</v>
          </cell>
        </row>
        <row r="21295">
          <cell r="E21295">
            <v>41410</v>
          </cell>
          <cell r="F21295">
            <v>13</v>
          </cell>
          <cell r="G21295">
            <v>17</v>
          </cell>
          <cell r="H21295">
            <v>21</v>
          </cell>
          <cell r="I21295">
            <v>23</v>
          </cell>
          <cell r="J21295">
            <v>23</v>
          </cell>
          <cell r="K21295">
            <v>23</v>
          </cell>
          <cell r="L21295">
            <v>23</v>
          </cell>
        </row>
        <row r="21296">
          <cell r="E21296">
            <v>41411</v>
          </cell>
          <cell r="F21296">
            <v>7</v>
          </cell>
          <cell r="G21296">
            <v>6</v>
          </cell>
          <cell r="H21296">
            <v>12</v>
          </cell>
          <cell r="I21296">
            <v>3</v>
          </cell>
          <cell r="J21296">
            <v>3</v>
          </cell>
          <cell r="K21296">
            <v>12</v>
          </cell>
          <cell r="L21296">
            <v>12</v>
          </cell>
        </row>
        <row r="21297">
          <cell r="E21297">
            <v>41412</v>
          </cell>
          <cell r="F21297">
            <v>5</v>
          </cell>
          <cell r="G21297">
            <v>7</v>
          </cell>
          <cell r="H21297">
            <v>6</v>
          </cell>
          <cell r="I21297">
            <v>12</v>
          </cell>
          <cell r="J21297">
            <v>1</v>
          </cell>
          <cell r="K21297">
            <v>7</v>
          </cell>
          <cell r="L21297">
            <v>3</v>
          </cell>
        </row>
        <row r="21298">
          <cell r="E21298">
            <v>41413</v>
          </cell>
          <cell r="F21298">
            <v>12</v>
          </cell>
          <cell r="G21298">
            <v>8</v>
          </cell>
          <cell r="H21298">
            <v>7</v>
          </cell>
          <cell r="I21298">
            <v>6</v>
          </cell>
          <cell r="J21298">
            <v>12</v>
          </cell>
          <cell r="K21298">
            <v>10</v>
          </cell>
          <cell r="L21298">
            <v>16</v>
          </cell>
        </row>
        <row r="21299">
          <cell r="E21299">
            <v>41414</v>
          </cell>
          <cell r="F21299">
            <v>8</v>
          </cell>
          <cell r="G21299">
            <v>6</v>
          </cell>
          <cell r="H21299">
            <v>8</v>
          </cell>
          <cell r="I21299">
            <v>11</v>
          </cell>
          <cell r="J21299">
            <v>4</v>
          </cell>
          <cell r="K21299">
            <v>6</v>
          </cell>
          <cell r="L21299">
            <v>10</v>
          </cell>
        </row>
        <row r="21300">
          <cell r="E21300">
            <v>41415</v>
          </cell>
          <cell r="F21300">
            <v>15</v>
          </cell>
          <cell r="G21300">
            <v>13</v>
          </cell>
          <cell r="H21300">
            <v>21</v>
          </cell>
          <cell r="I21300">
            <v>13</v>
          </cell>
          <cell r="J21300">
            <v>13</v>
          </cell>
          <cell r="K21300">
            <v>15</v>
          </cell>
          <cell r="L21300">
            <v>18</v>
          </cell>
        </row>
        <row r="21301">
          <cell r="E21301">
            <v>41416</v>
          </cell>
          <cell r="F21301">
            <v>22</v>
          </cell>
          <cell r="G21301">
            <v>20</v>
          </cell>
          <cell r="H21301">
            <v>22</v>
          </cell>
          <cell r="I21301">
            <v>22</v>
          </cell>
          <cell r="J21301">
            <v>20</v>
          </cell>
          <cell r="K21301">
            <v>10</v>
          </cell>
          <cell r="L21301">
            <v>14</v>
          </cell>
        </row>
        <row r="21302">
          <cell r="E21302">
            <v>41417</v>
          </cell>
          <cell r="F21302">
            <v>17</v>
          </cell>
          <cell r="G21302">
            <v>5</v>
          </cell>
          <cell r="H21302">
            <v>10</v>
          </cell>
          <cell r="I21302">
            <v>6</v>
          </cell>
          <cell r="J21302">
            <v>11</v>
          </cell>
          <cell r="K21302">
            <v>6</v>
          </cell>
          <cell r="L21302">
            <v>4</v>
          </cell>
        </row>
        <row r="21303">
          <cell r="E21303">
            <v>41418</v>
          </cell>
          <cell r="F21303">
            <v>6</v>
          </cell>
          <cell r="G21303">
            <v>6</v>
          </cell>
          <cell r="H21303">
            <v>10</v>
          </cell>
          <cell r="I21303">
            <v>12</v>
          </cell>
          <cell r="J21303">
            <v>11</v>
          </cell>
          <cell r="K21303">
            <v>12</v>
          </cell>
          <cell r="L21303">
            <v>8</v>
          </cell>
        </row>
        <row r="21304">
          <cell r="E21304">
            <v>41419</v>
          </cell>
          <cell r="F21304">
            <v>34</v>
          </cell>
          <cell r="G21304">
            <v>26</v>
          </cell>
          <cell r="H21304">
            <v>31</v>
          </cell>
          <cell r="I21304">
            <v>30</v>
          </cell>
          <cell r="J21304">
            <v>24</v>
          </cell>
          <cell r="K21304">
            <v>21</v>
          </cell>
          <cell r="L21304">
            <v>19</v>
          </cell>
        </row>
        <row r="21305">
          <cell r="E21305">
            <v>41420</v>
          </cell>
          <cell r="F21305">
            <v>4</v>
          </cell>
          <cell r="G21305">
            <v>15</v>
          </cell>
          <cell r="H21305">
            <v>3</v>
          </cell>
          <cell r="I21305">
            <v>2</v>
          </cell>
          <cell r="J21305">
            <v>10</v>
          </cell>
          <cell r="K21305">
            <v>12</v>
          </cell>
          <cell r="L21305">
            <v>9</v>
          </cell>
        </row>
        <row r="21306">
          <cell r="E21306">
            <v>41421</v>
          </cell>
          <cell r="F21306">
            <v>6</v>
          </cell>
          <cell r="G21306">
            <v>12</v>
          </cell>
          <cell r="H21306">
            <v>11</v>
          </cell>
          <cell r="I21306">
            <v>9</v>
          </cell>
          <cell r="J21306">
            <v>7</v>
          </cell>
          <cell r="K21306">
            <v>8</v>
          </cell>
          <cell r="L21306">
            <v>6</v>
          </cell>
        </row>
        <row r="21307">
          <cell r="E21307">
            <v>41422</v>
          </cell>
          <cell r="F21307">
            <v>10</v>
          </cell>
          <cell r="G21307">
            <v>2</v>
          </cell>
          <cell r="H21307">
            <v>6</v>
          </cell>
          <cell r="I21307">
            <v>9</v>
          </cell>
          <cell r="J21307">
            <v>6</v>
          </cell>
          <cell r="K21307">
            <v>10</v>
          </cell>
          <cell r="L21307">
            <v>11</v>
          </cell>
        </row>
        <row r="21308">
          <cell r="E21308">
            <v>41423</v>
          </cell>
          <cell r="F21308">
            <v>7</v>
          </cell>
          <cell r="G21308">
            <v>5</v>
          </cell>
          <cell r="H21308">
            <v>11</v>
          </cell>
          <cell r="I21308">
            <v>7</v>
          </cell>
          <cell r="J21308">
            <v>12</v>
          </cell>
          <cell r="K21308">
            <v>11</v>
          </cell>
          <cell r="L21308">
            <v>10</v>
          </cell>
        </row>
        <row r="21309">
          <cell r="E21309">
            <v>41424</v>
          </cell>
          <cell r="F21309">
            <v>4</v>
          </cell>
          <cell r="G21309">
            <v>20</v>
          </cell>
          <cell r="H21309">
            <v>6</v>
          </cell>
          <cell r="I21309">
            <v>5</v>
          </cell>
          <cell r="J21309">
            <v>5</v>
          </cell>
          <cell r="K21309">
            <v>8</v>
          </cell>
          <cell r="L21309">
            <v>9</v>
          </cell>
        </row>
        <row r="21310">
          <cell r="E21310">
            <v>41425</v>
          </cell>
          <cell r="F21310">
            <v>9</v>
          </cell>
          <cell r="G21310">
            <v>10</v>
          </cell>
          <cell r="H21310">
            <v>10</v>
          </cell>
          <cell r="I21310">
            <v>13</v>
          </cell>
          <cell r="J21310">
            <v>12</v>
          </cell>
          <cell r="K21310">
            <v>11</v>
          </cell>
          <cell r="L21310">
            <v>15</v>
          </cell>
        </row>
        <row r="21311">
          <cell r="E21311">
            <v>41426</v>
          </cell>
          <cell r="F21311">
            <v>3</v>
          </cell>
          <cell r="G21311">
            <v>4</v>
          </cell>
          <cell r="H21311">
            <v>9</v>
          </cell>
          <cell r="I21311">
            <v>10</v>
          </cell>
          <cell r="J21311">
            <v>14</v>
          </cell>
          <cell r="K21311">
            <v>6</v>
          </cell>
          <cell r="L21311">
            <v>6</v>
          </cell>
        </row>
        <row r="21312">
          <cell r="E21312">
            <v>41427</v>
          </cell>
          <cell r="F21312">
            <v>20</v>
          </cell>
          <cell r="G21312">
            <v>15</v>
          </cell>
          <cell r="H21312">
            <v>11</v>
          </cell>
          <cell r="I21312">
            <v>9</v>
          </cell>
          <cell r="J21312">
            <v>5</v>
          </cell>
          <cell r="K21312">
            <v>11</v>
          </cell>
          <cell r="L21312">
            <v>8</v>
          </cell>
        </row>
        <row r="21313">
          <cell r="E21313">
            <v>41428</v>
          </cell>
          <cell r="F21313">
            <v>18</v>
          </cell>
          <cell r="G21313">
            <v>19</v>
          </cell>
          <cell r="H21313">
            <v>22</v>
          </cell>
          <cell r="I21313">
            <v>23</v>
          </cell>
          <cell r="J21313">
            <v>30</v>
          </cell>
          <cell r="K21313">
            <v>21</v>
          </cell>
          <cell r="L21313">
            <v>14</v>
          </cell>
        </row>
        <row r="21314">
          <cell r="E21314">
            <v>41429</v>
          </cell>
          <cell r="F21314">
            <v>9</v>
          </cell>
          <cell r="G21314">
            <v>16</v>
          </cell>
          <cell r="H21314">
            <v>13</v>
          </cell>
          <cell r="I21314">
            <v>17</v>
          </cell>
          <cell r="J21314">
            <v>15</v>
          </cell>
          <cell r="K21314">
            <v>17</v>
          </cell>
          <cell r="L21314">
            <v>17</v>
          </cell>
        </row>
        <row r="21315">
          <cell r="E21315">
            <v>41430</v>
          </cell>
          <cell r="F21315">
            <v>14</v>
          </cell>
          <cell r="G21315">
            <v>14</v>
          </cell>
          <cell r="H21315">
            <v>14</v>
          </cell>
          <cell r="I21315">
            <v>12</v>
          </cell>
          <cell r="J21315">
            <v>14</v>
          </cell>
          <cell r="K21315">
            <v>14</v>
          </cell>
          <cell r="L21315">
            <v>13</v>
          </cell>
        </row>
        <row r="21316">
          <cell r="E21316">
            <v>41431</v>
          </cell>
          <cell r="F21316">
            <v>17</v>
          </cell>
          <cell r="G21316">
            <v>12</v>
          </cell>
          <cell r="H21316">
            <v>10</v>
          </cell>
          <cell r="I21316">
            <v>10</v>
          </cell>
          <cell r="J21316">
            <v>8</v>
          </cell>
          <cell r="K21316">
            <v>12</v>
          </cell>
          <cell r="L21316">
            <v>9</v>
          </cell>
        </row>
        <row r="21317">
          <cell r="E21317">
            <v>41432</v>
          </cell>
          <cell r="F21317">
            <v>16</v>
          </cell>
          <cell r="G21317">
            <v>14</v>
          </cell>
          <cell r="H21317">
            <v>10</v>
          </cell>
          <cell r="I21317">
            <v>10</v>
          </cell>
          <cell r="J21317">
            <v>9</v>
          </cell>
          <cell r="K21317">
            <v>14</v>
          </cell>
          <cell r="L21317">
            <v>13</v>
          </cell>
        </row>
        <row r="21318">
          <cell r="E21318">
            <v>41433</v>
          </cell>
          <cell r="F21318">
            <v>2</v>
          </cell>
          <cell r="G21318">
            <v>11</v>
          </cell>
          <cell r="H21318">
            <v>19</v>
          </cell>
          <cell r="I21318">
            <v>19</v>
          </cell>
          <cell r="J21318">
            <v>18</v>
          </cell>
          <cell r="K21318">
            <v>7</v>
          </cell>
          <cell r="L21318">
            <v>12</v>
          </cell>
        </row>
        <row r="21319">
          <cell r="E21319">
            <v>41434</v>
          </cell>
          <cell r="F21319">
            <v>13</v>
          </cell>
          <cell r="G21319">
            <v>8</v>
          </cell>
          <cell r="H21319">
            <v>6</v>
          </cell>
          <cell r="I21319">
            <v>8</v>
          </cell>
          <cell r="J21319">
            <v>8</v>
          </cell>
          <cell r="K21319">
            <v>8</v>
          </cell>
          <cell r="L21319">
            <v>18</v>
          </cell>
        </row>
        <row r="21320">
          <cell r="E21320">
            <v>41435</v>
          </cell>
          <cell r="F21320">
            <v>17</v>
          </cell>
          <cell r="G21320">
            <v>18</v>
          </cell>
          <cell r="H21320">
            <v>10</v>
          </cell>
          <cell r="I21320">
            <v>11</v>
          </cell>
          <cell r="J21320">
            <v>10</v>
          </cell>
          <cell r="K21320">
            <v>5</v>
          </cell>
          <cell r="L21320">
            <v>11</v>
          </cell>
        </row>
        <row r="21321">
          <cell r="E21321">
            <v>41436</v>
          </cell>
          <cell r="F21321">
            <v>15</v>
          </cell>
          <cell r="G21321">
            <v>12</v>
          </cell>
          <cell r="H21321">
            <v>9</v>
          </cell>
          <cell r="I21321">
            <v>10</v>
          </cell>
          <cell r="J21321">
            <v>10</v>
          </cell>
          <cell r="K21321">
            <v>8</v>
          </cell>
          <cell r="L21321">
            <v>8</v>
          </cell>
        </row>
        <row r="21322">
          <cell r="E21322">
            <v>41437</v>
          </cell>
          <cell r="F21322">
            <v>13</v>
          </cell>
          <cell r="G21322">
            <v>16</v>
          </cell>
          <cell r="H21322">
            <v>14</v>
          </cell>
          <cell r="I21322">
            <v>19</v>
          </cell>
          <cell r="J21322">
            <v>14</v>
          </cell>
          <cell r="K21322">
            <v>15</v>
          </cell>
          <cell r="L21322">
            <v>17</v>
          </cell>
        </row>
        <row r="21323">
          <cell r="E21323">
            <v>41438</v>
          </cell>
          <cell r="F21323">
            <v>26</v>
          </cell>
          <cell r="G21323">
            <v>20</v>
          </cell>
          <cell r="H21323">
            <v>14</v>
          </cell>
          <cell r="I21323">
            <v>9</v>
          </cell>
          <cell r="J21323">
            <v>6</v>
          </cell>
          <cell r="K21323">
            <v>9</v>
          </cell>
          <cell r="L21323">
            <v>9</v>
          </cell>
        </row>
        <row r="21324">
          <cell r="E21324">
            <v>41439</v>
          </cell>
          <cell r="F21324">
            <v>14</v>
          </cell>
          <cell r="G21324">
            <v>7</v>
          </cell>
          <cell r="H21324">
            <v>11</v>
          </cell>
          <cell r="I21324">
            <v>11</v>
          </cell>
          <cell r="J21324">
            <v>8</v>
          </cell>
          <cell r="K21324">
            <v>4</v>
          </cell>
          <cell r="L21324">
            <v>10</v>
          </cell>
        </row>
        <row r="21325">
          <cell r="E21325">
            <v>41440</v>
          </cell>
          <cell r="F21325">
            <v>19</v>
          </cell>
          <cell r="G21325">
            <v>21</v>
          </cell>
          <cell r="H21325">
            <v>6</v>
          </cell>
          <cell r="I21325">
            <v>16</v>
          </cell>
          <cell r="J21325">
            <v>25</v>
          </cell>
          <cell r="K21325">
            <v>17</v>
          </cell>
          <cell r="L21325">
            <v>19</v>
          </cell>
        </row>
        <row r="21326">
          <cell r="E21326">
            <v>41441</v>
          </cell>
          <cell r="F21326">
            <v>20</v>
          </cell>
          <cell r="G21326">
            <v>19</v>
          </cell>
          <cell r="H21326">
            <v>17</v>
          </cell>
          <cell r="I21326">
            <v>18</v>
          </cell>
          <cell r="J21326">
            <v>19</v>
          </cell>
          <cell r="K21326">
            <v>18</v>
          </cell>
          <cell r="L21326">
            <v>20</v>
          </cell>
        </row>
        <row r="21327">
          <cell r="E21327">
            <v>41442</v>
          </cell>
          <cell r="F21327">
            <v>4</v>
          </cell>
          <cell r="G21327">
            <v>9</v>
          </cell>
          <cell r="H21327">
            <v>10</v>
          </cell>
          <cell r="I21327">
            <v>8</v>
          </cell>
          <cell r="J21327">
            <v>2</v>
          </cell>
          <cell r="K21327">
            <v>4</v>
          </cell>
          <cell r="L21327">
            <v>15</v>
          </cell>
        </row>
        <row r="21328">
          <cell r="E21328">
            <v>41443</v>
          </cell>
          <cell r="F21328">
            <v>17</v>
          </cell>
          <cell r="G21328">
            <v>14</v>
          </cell>
          <cell r="H21328">
            <v>17</v>
          </cell>
          <cell r="I21328">
            <v>12</v>
          </cell>
          <cell r="J21328">
            <v>7</v>
          </cell>
          <cell r="K21328">
            <v>7</v>
          </cell>
          <cell r="L21328">
            <v>7</v>
          </cell>
        </row>
        <row r="21329">
          <cell r="E21329">
            <v>41444</v>
          </cell>
          <cell r="F21329">
            <v>5</v>
          </cell>
          <cell r="G21329">
            <v>22</v>
          </cell>
          <cell r="H21329">
            <v>12</v>
          </cell>
          <cell r="I21329">
            <v>19</v>
          </cell>
          <cell r="J21329">
            <v>8</v>
          </cell>
          <cell r="K21329">
            <v>10</v>
          </cell>
          <cell r="L21329">
            <v>5</v>
          </cell>
        </row>
        <row r="21330">
          <cell r="E21330">
            <v>41445</v>
          </cell>
          <cell r="F21330">
            <v>36</v>
          </cell>
          <cell r="G21330">
            <v>35</v>
          </cell>
          <cell r="H21330">
            <v>36</v>
          </cell>
          <cell r="I21330">
            <v>40</v>
          </cell>
          <cell r="J21330">
            <v>42</v>
          </cell>
          <cell r="K21330">
            <v>43</v>
          </cell>
          <cell r="L21330">
            <v>39</v>
          </cell>
        </row>
        <row r="21331">
          <cell r="E21331">
            <v>41446</v>
          </cell>
          <cell r="F21331">
            <v>18</v>
          </cell>
          <cell r="G21331">
            <v>20</v>
          </cell>
          <cell r="H21331">
            <v>15</v>
          </cell>
          <cell r="I21331">
            <v>21</v>
          </cell>
          <cell r="J21331">
            <v>16</v>
          </cell>
          <cell r="K21331">
            <v>17</v>
          </cell>
          <cell r="L21331">
            <v>18</v>
          </cell>
        </row>
        <row r="21332">
          <cell r="E21332">
            <v>41447</v>
          </cell>
          <cell r="F21332">
            <v>11</v>
          </cell>
          <cell r="G21332">
            <v>8</v>
          </cell>
          <cell r="H21332">
            <v>9</v>
          </cell>
          <cell r="I21332">
            <v>12</v>
          </cell>
          <cell r="J21332">
            <v>4</v>
          </cell>
          <cell r="K21332">
            <v>10</v>
          </cell>
          <cell r="L21332">
            <v>7</v>
          </cell>
        </row>
        <row r="21333">
          <cell r="E21333">
            <v>41448</v>
          </cell>
          <cell r="F21333">
            <v>4</v>
          </cell>
          <cell r="G21333">
            <v>3</v>
          </cell>
          <cell r="H21333">
            <v>5</v>
          </cell>
          <cell r="I21333">
            <v>7</v>
          </cell>
          <cell r="J21333">
            <v>16</v>
          </cell>
          <cell r="K21333">
            <v>13</v>
          </cell>
          <cell r="L21333">
            <v>10</v>
          </cell>
        </row>
        <row r="21334">
          <cell r="E21334">
            <v>41449</v>
          </cell>
          <cell r="F21334">
            <v>17</v>
          </cell>
          <cell r="G21334">
            <v>3</v>
          </cell>
          <cell r="H21334">
            <v>9</v>
          </cell>
          <cell r="I21334">
            <v>10</v>
          </cell>
          <cell r="J21334">
            <v>13</v>
          </cell>
          <cell r="K21334">
            <v>10</v>
          </cell>
          <cell r="L21334">
            <v>8</v>
          </cell>
        </row>
        <row r="21335">
          <cell r="E21335">
            <v>41450</v>
          </cell>
          <cell r="F21335">
            <v>12</v>
          </cell>
          <cell r="G21335">
            <v>8</v>
          </cell>
          <cell r="H21335">
            <v>10</v>
          </cell>
          <cell r="I21335">
            <v>4</v>
          </cell>
          <cell r="J21335">
            <v>8</v>
          </cell>
          <cell r="K21335">
            <v>8</v>
          </cell>
          <cell r="L21335">
            <v>6</v>
          </cell>
        </row>
        <row r="21336">
          <cell r="E21336">
            <v>41451</v>
          </cell>
          <cell r="F21336">
            <v>17</v>
          </cell>
          <cell r="G21336">
            <v>16</v>
          </cell>
          <cell r="H21336">
            <v>10</v>
          </cell>
          <cell r="I21336">
            <v>5</v>
          </cell>
          <cell r="J21336">
            <v>8</v>
          </cell>
          <cell r="K21336">
            <v>8</v>
          </cell>
          <cell r="L21336">
            <v>24</v>
          </cell>
        </row>
        <row r="21337">
          <cell r="E21337">
            <v>41452</v>
          </cell>
          <cell r="F21337">
            <v>22</v>
          </cell>
          <cell r="G21337">
            <v>31</v>
          </cell>
          <cell r="H21337">
            <v>26</v>
          </cell>
          <cell r="I21337">
            <v>16</v>
          </cell>
          <cell r="J21337">
            <v>13</v>
          </cell>
          <cell r="K21337">
            <v>14</v>
          </cell>
          <cell r="L21337">
            <v>21</v>
          </cell>
        </row>
        <row r="21338">
          <cell r="E21338">
            <v>41453</v>
          </cell>
          <cell r="F21338">
            <v>11</v>
          </cell>
          <cell r="G21338">
            <v>14</v>
          </cell>
          <cell r="H21338">
            <v>13</v>
          </cell>
          <cell r="I21338">
            <v>15</v>
          </cell>
          <cell r="J21338">
            <v>15</v>
          </cell>
          <cell r="K21338">
            <v>14</v>
          </cell>
          <cell r="L21338">
            <v>17</v>
          </cell>
        </row>
        <row r="21339">
          <cell r="E21339">
            <v>41454</v>
          </cell>
          <cell r="F21339">
            <v>15</v>
          </cell>
          <cell r="G21339">
            <v>15</v>
          </cell>
          <cell r="H21339">
            <v>14</v>
          </cell>
          <cell r="I21339">
            <v>12</v>
          </cell>
          <cell r="J21339">
            <v>13</v>
          </cell>
          <cell r="K21339">
            <v>17</v>
          </cell>
          <cell r="L21339">
            <v>1</v>
          </cell>
        </row>
        <row r="21340">
          <cell r="E21340">
            <v>41455</v>
          </cell>
          <cell r="F21340">
            <v>21</v>
          </cell>
          <cell r="G21340">
            <v>18</v>
          </cell>
          <cell r="H21340">
            <v>19</v>
          </cell>
          <cell r="I21340">
            <v>22</v>
          </cell>
          <cell r="J21340">
            <v>15</v>
          </cell>
          <cell r="K21340">
            <v>14</v>
          </cell>
          <cell r="L21340">
            <v>13</v>
          </cell>
        </row>
        <row r="21341">
          <cell r="E21341">
            <v>41456</v>
          </cell>
          <cell r="F21341">
            <v>10</v>
          </cell>
          <cell r="G21341">
            <v>9</v>
          </cell>
          <cell r="H21341">
            <v>11</v>
          </cell>
          <cell r="I21341">
            <v>8</v>
          </cell>
          <cell r="J21341">
            <v>14</v>
          </cell>
          <cell r="K21341">
            <v>11</v>
          </cell>
          <cell r="L21341">
            <v>8</v>
          </cell>
        </row>
        <row r="21342">
          <cell r="E21342">
            <v>41457</v>
          </cell>
          <cell r="F21342">
            <v>21</v>
          </cell>
          <cell r="G21342">
            <v>19</v>
          </cell>
          <cell r="H21342">
            <v>18</v>
          </cell>
          <cell r="I21342">
            <v>10</v>
          </cell>
          <cell r="J21342">
            <v>10</v>
          </cell>
          <cell r="K21342">
            <v>12</v>
          </cell>
          <cell r="L21342">
            <v>11</v>
          </cell>
        </row>
        <row r="21343">
          <cell r="E21343">
            <v>41458</v>
          </cell>
          <cell r="F21343">
            <v>35</v>
          </cell>
          <cell r="G21343">
            <v>36</v>
          </cell>
          <cell r="H21343">
            <v>20</v>
          </cell>
          <cell r="I21343">
            <v>28</v>
          </cell>
          <cell r="J21343">
            <v>17</v>
          </cell>
          <cell r="K21343">
            <v>23</v>
          </cell>
          <cell r="L21343">
            <v>21</v>
          </cell>
        </row>
        <row r="21344">
          <cell r="E21344">
            <v>41459</v>
          </cell>
          <cell r="F21344">
            <v>11</v>
          </cell>
          <cell r="G21344">
            <v>13</v>
          </cell>
          <cell r="H21344">
            <v>13</v>
          </cell>
          <cell r="I21344">
            <v>16</v>
          </cell>
          <cell r="J21344">
            <v>14</v>
          </cell>
          <cell r="K21344">
            <v>19</v>
          </cell>
          <cell r="L21344">
            <v>15</v>
          </cell>
        </row>
        <row r="21345">
          <cell r="E21345">
            <v>41460</v>
          </cell>
          <cell r="F21345">
            <v>27</v>
          </cell>
          <cell r="G21345">
            <v>24</v>
          </cell>
          <cell r="H21345">
            <v>19</v>
          </cell>
          <cell r="I21345">
            <v>13</v>
          </cell>
          <cell r="J21345">
            <v>19</v>
          </cell>
          <cell r="K21345">
            <v>14</v>
          </cell>
          <cell r="L21345">
            <v>16</v>
          </cell>
        </row>
        <row r="21346">
          <cell r="E21346">
            <v>41461</v>
          </cell>
          <cell r="F21346">
            <v>7</v>
          </cell>
          <cell r="G21346">
            <v>16</v>
          </cell>
          <cell r="H21346">
            <v>21</v>
          </cell>
          <cell r="I21346">
            <v>19</v>
          </cell>
          <cell r="J21346">
            <v>17</v>
          </cell>
          <cell r="K21346">
            <v>13</v>
          </cell>
          <cell r="L21346">
            <v>14</v>
          </cell>
        </row>
        <row r="21347">
          <cell r="E21347">
            <v>41462</v>
          </cell>
          <cell r="F21347">
            <v>7</v>
          </cell>
          <cell r="G21347">
            <v>9</v>
          </cell>
          <cell r="H21347">
            <v>9</v>
          </cell>
          <cell r="I21347">
            <v>9</v>
          </cell>
          <cell r="J21347">
            <v>17</v>
          </cell>
          <cell r="K21347">
            <v>7</v>
          </cell>
          <cell r="L21347">
            <v>10</v>
          </cell>
        </row>
        <row r="21348">
          <cell r="E21348">
            <v>41463</v>
          </cell>
          <cell r="F21348">
            <v>17</v>
          </cell>
          <cell r="G21348">
            <v>14</v>
          </cell>
          <cell r="H21348">
            <v>4</v>
          </cell>
          <cell r="I21348">
            <v>4</v>
          </cell>
          <cell r="J21348">
            <v>4</v>
          </cell>
          <cell r="K21348">
            <v>10</v>
          </cell>
          <cell r="L21348">
            <v>6</v>
          </cell>
        </row>
        <row r="21349">
          <cell r="E21349">
            <v>41464</v>
          </cell>
          <cell r="F21349">
            <v>14</v>
          </cell>
          <cell r="G21349">
            <v>12</v>
          </cell>
          <cell r="H21349">
            <v>12</v>
          </cell>
          <cell r="I21349">
            <v>12</v>
          </cell>
          <cell r="J21349">
            <v>12</v>
          </cell>
          <cell r="K21349">
            <v>10</v>
          </cell>
          <cell r="L21349">
            <v>9</v>
          </cell>
        </row>
        <row r="21350">
          <cell r="E21350">
            <v>41465</v>
          </cell>
          <cell r="F21350">
            <v>9</v>
          </cell>
          <cell r="G21350">
            <v>13</v>
          </cell>
          <cell r="H21350">
            <v>13</v>
          </cell>
          <cell r="I21350">
            <v>11</v>
          </cell>
          <cell r="J21350">
            <v>10</v>
          </cell>
          <cell r="K21350">
            <v>12</v>
          </cell>
          <cell r="L21350">
            <v>13</v>
          </cell>
        </row>
        <row r="21351">
          <cell r="E21351">
            <v>41466</v>
          </cell>
          <cell r="F21351">
            <v>18</v>
          </cell>
          <cell r="G21351">
            <v>18</v>
          </cell>
          <cell r="H21351">
            <v>23</v>
          </cell>
          <cell r="I21351">
            <v>21</v>
          </cell>
          <cell r="J21351">
            <v>17</v>
          </cell>
          <cell r="K21351">
            <v>11</v>
          </cell>
          <cell r="L21351">
            <v>15</v>
          </cell>
        </row>
        <row r="21352">
          <cell r="E21352">
            <v>41467</v>
          </cell>
          <cell r="F21352">
            <v>7</v>
          </cell>
          <cell r="G21352">
            <v>9</v>
          </cell>
          <cell r="H21352">
            <v>8</v>
          </cell>
          <cell r="I21352">
            <v>10</v>
          </cell>
          <cell r="J21352">
            <v>10</v>
          </cell>
          <cell r="K21352">
            <v>11</v>
          </cell>
          <cell r="L21352">
            <v>13</v>
          </cell>
        </row>
        <row r="21353">
          <cell r="E21353">
            <v>41468</v>
          </cell>
          <cell r="F21353">
            <v>17</v>
          </cell>
          <cell r="G21353">
            <v>17</v>
          </cell>
          <cell r="H21353">
            <v>29</v>
          </cell>
          <cell r="I21353">
            <v>25</v>
          </cell>
          <cell r="J21353">
            <v>21</v>
          </cell>
          <cell r="K21353">
            <v>3</v>
          </cell>
          <cell r="L21353">
            <v>17</v>
          </cell>
        </row>
        <row r="21354">
          <cell r="E21354">
            <v>41469</v>
          </cell>
          <cell r="F21354">
            <v>19</v>
          </cell>
          <cell r="G21354">
            <v>18</v>
          </cell>
          <cell r="H21354">
            <v>15</v>
          </cell>
          <cell r="I21354">
            <v>15</v>
          </cell>
          <cell r="J21354">
            <v>16</v>
          </cell>
          <cell r="K21354">
            <v>17</v>
          </cell>
          <cell r="L21354">
            <v>17</v>
          </cell>
        </row>
        <row r="21355">
          <cell r="E21355">
            <v>41470</v>
          </cell>
          <cell r="F21355">
            <v>28</v>
          </cell>
          <cell r="G21355">
            <v>27</v>
          </cell>
          <cell r="H21355">
            <v>28</v>
          </cell>
          <cell r="I21355">
            <v>18</v>
          </cell>
          <cell r="J21355">
            <v>21</v>
          </cell>
          <cell r="K21355">
            <v>15</v>
          </cell>
          <cell r="L21355">
            <v>14</v>
          </cell>
        </row>
        <row r="21356">
          <cell r="E21356">
            <v>41471</v>
          </cell>
          <cell r="F21356">
            <v>5</v>
          </cell>
          <cell r="G21356">
            <v>9</v>
          </cell>
          <cell r="H21356">
            <v>10</v>
          </cell>
          <cell r="I21356">
            <v>8</v>
          </cell>
          <cell r="J21356">
            <v>8</v>
          </cell>
          <cell r="K21356">
            <v>14</v>
          </cell>
          <cell r="L21356">
            <v>11</v>
          </cell>
        </row>
        <row r="21357">
          <cell r="E21357">
            <v>41472</v>
          </cell>
          <cell r="F21357">
            <v>16</v>
          </cell>
          <cell r="G21357">
            <v>14</v>
          </cell>
          <cell r="H21357">
            <v>15</v>
          </cell>
          <cell r="I21357">
            <v>14</v>
          </cell>
          <cell r="J21357">
            <v>14</v>
          </cell>
          <cell r="K21357">
            <v>9</v>
          </cell>
          <cell r="L21357">
            <v>2</v>
          </cell>
        </row>
        <row r="21358">
          <cell r="E21358">
            <v>41473</v>
          </cell>
          <cell r="F21358">
            <v>15</v>
          </cell>
          <cell r="G21358">
            <v>14</v>
          </cell>
          <cell r="H21358">
            <v>6</v>
          </cell>
          <cell r="I21358">
            <v>24</v>
          </cell>
          <cell r="J21358">
            <v>14</v>
          </cell>
          <cell r="K21358">
            <v>16</v>
          </cell>
          <cell r="L21358">
            <v>23</v>
          </cell>
        </row>
        <row r="21359">
          <cell r="E21359">
            <v>41474</v>
          </cell>
          <cell r="F21359">
            <v>15</v>
          </cell>
          <cell r="G21359">
            <v>8</v>
          </cell>
          <cell r="H21359">
            <v>14</v>
          </cell>
          <cell r="I21359">
            <v>8</v>
          </cell>
          <cell r="J21359">
            <v>7</v>
          </cell>
          <cell r="K21359">
            <v>6</v>
          </cell>
          <cell r="L21359">
            <v>8</v>
          </cell>
        </row>
        <row r="21360">
          <cell r="E21360">
            <v>41475</v>
          </cell>
          <cell r="F21360">
            <v>15</v>
          </cell>
          <cell r="G21360">
            <v>9</v>
          </cell>
          <cell r="H21360">
            <v>13</v>
          </cell>
          <cell r="I21360">
            <v>9</v>
          </cell>
          <cell r="J21360">
            <v>15</v>
          </cell>
          <cell r="K21360">
            <v>14</v>
          </cell>
          <cell r="L21360">
            <v>17</v>
          </cell>
        </row>
        <row r="21361">
          <cell r="E21361">
            <v>41476</v>
          </cell>
          <cell r="F21361">
            <v>46</v>
          </cell>
          <cell r="G21361">
            <v>20</v>
          </cell>
          <cell r="H21361">
            <v>23</v>
          </cell>
          <cell r="I21361">
            <v>17</v>
          </cell>
          <cell r="J21361">
            <v>17</v>
          </cell>
          <cell r="K21361">
            <v>10</v>
          </cell>
          <cell r="L21361">
            <v>14</v>
          </cell>
        </row>
        <row r="21362">
          <cell r="E21362">
            <v>41477</v>
          </cell>
          <cell r="F21362">
            <v>18</v>
          </cell>
          <cell r="G21362">
            <v>17</v>
          </cell>
          <cell r="H21362">
            <v>18</v>
          </cell>
          <cell r="I21362">
            <v>18</v>
          </cell>
          <cell r="J21362">
            <v>15</v>
          </cell>
          <cell r="K21362">
            <v>17</v>
          </cell>
          <cell r="L21362">
            <v>22</v>
          </cell>
        </row>
        <row r="21363">
          <cell r="E21363">
            <v>41478</v>
          </cell>
          <cell r="F21363">
            <v>6</v>
          </cell>
          <cell r="G21363">
            <v>4</v>
          </cell>
          <cell r="H21363">
            <v>15</v>
          </cell>
          <cell r="I21363">
            <v>13</v>
          </cell>
          <cell r="J21363">
            <v>17</v>
          </cell>
          <cell r="K21363">
            <v>8</v>
          </cell>
          <cell r="L21363">
            <v>8</v>
          </cell>
        </row>
        <row r="21364">
          <cell r="E21364">
            <v>41479</v>
          </cell>
          <cell r="F21364">
            <v>7</v>
          </cell>
          <cell r="G21364">
            <v>4</v>
          </cell>
          <cell r="H21364">
            <v>9</v>
          </cell>
          <cell r="I21364">
            <v>19</v>
          </cell>
          <cell r="J21364">
            <v>16</v>
          </cell>
          <cell r="K21364">
            <v>16</v>
          </cell>
          <cell r="L21364">
            <v>8</v>
          </cell>
        </row>
        <row r="21365">
          <cell r="E21365">
            <v>41480</v>
          </cell>
          <cell r="F21365">
            <v>11</v>
          </cell>
          <cell r="G21365">
            <v>9</v>
          </cell>
          <cell r="H21365">
            <v>12</v>
          </cell>
          <cell r="I21365">
            <v>17</v>
          </cell>
          <cell r="J21365">
            <v>10</v>
          </cell>
          <cell r="K21365">
            <v>11</v>
          </cell>
          <cell r="L21365">
            <v>11</v>
          </cell>
        </row>
        <row r="21366">
          <cell r="E21366">
            <v>41481</v>
          </cell>
          <cell r="F21366">
            <v>11</v>
          </cell>
          <cell r="G21366">
            <v>16</v>
          </cell>
          <cell r="H21366">
            <v>12</v>
          </cell>
          <cell r="I21366">
            <v>14</v>
          </cell>
          <cell r="J21366">
            <v>16</v>
          </cell>
          <cell r="K21366">
            <v>17</v>
          </cell>
          <cell r="L21366">
            <v>13</v>
          </cell>
        </row>
        <row r="21367">
          <cell r="E21367">
            <v>41482</v>
          </cell>
          <cell r="F21367">
            <v>11</v>
          </cell>
          <cell r="G21367">
            <v>10</v>
          </cell>
          <cell r="H21367">
            <v>6</v>
          </cell>
          <cell r="I21367">
            <v>15</v>
          </cell>
          <cell r="J21367">
            <v>45</v>
          </cell>
          <cell r="K21367">
            <v>36</v>
          </cell>
          <cell r="L21367">
            <v>30</v>
          </cell>
        </row>
        <row r="21368">
          <cell r="E21368">
            <v>41483</v>
          </cell>
          <cell r="F21368">
            <v>13</v>
          </cell>
          <cell r="G21368">
            <v>21</v>
          </cell>
          <cell r="H21368">
            <v>12</v>
          </cell>
          <cell r="I21368">
            <v>10</v>
          </cell>
          <cell r="J21368">
            <v>13</v>
          </cell>
          <cell r="K21368">
            <v>15</v>
          </cell>
          <cell r="L21368">
            <v>13</v>
          </cell>
        </row>
        <row r="21369">
          <cell r="E21369">
            <v>41484</v>
          </cell>
          <cell r="F21369">
            <v>23</v>
          </cell>
          <cell r="G21369">
            <v>21</v>
          </cell>
          <cell r="H21369">
            <v>24</v>
          </cell>
          <cell r="I21369">
            <v>17</v>
          </cell>
          <cell r="J21369">
            <v>17</v>
          </cell>
          <cell r="K21369">
            <v>15</v>
          </cell>
          <cell r="L21369">
            <v>12</v>
          </cell>
        </row>
        <row r="21370">
          <cell r="E21370">
            <v>41485</v>
          </cell>
          <cell r="F21370">
            <v>9</v>
          </cell>
          <cell r="G21370">
            <v>12</v>
          </cell>
          <cell r="H21370">
            <v>16</v>
          </cell>
          <cell r="I21370">
            <v>5</v>
          </cell>
          <cell r="J21370">
            <v>7</v>
          </cell>
          <cell r="K21370">
            <v>4</v>
          </cell>
          <cell r="L21370">
            <v>13</v>
          </cell>
        </row>
        <row r="21371">
          <cell r="E21371">
            <v>41486</v>
          </cell>
          <cell r="F21371">
            <v>13</v>
          </cell>
          <cell r="G21371">
            <v>17</v>
          </cell>
          <cell r="H21371">
            <v>14</v>
          </cell>
          <cell r="I21371">
            <v>11</v>
          </cell>
          <cell r="J21371">
            <v>10</v>
          </cell>
          <cell r="K21371">
            <v>10</v>
          </cell>
          <cell r="L21371">
            <v>3</v>
          </cell>
        </row>
        <row r="21372">
          <cell r="E21372">
            <v>41487</v>
          </cell>
          <cell r="F21372">
            <v>9</v>
          </cell>
          <cell r="G21372">
            <v>16</v>
          </cell>
          <cell r="H21372">
            <v>1</v>
          </cell>
          <cell r="I21372">
            <v>13</v>
          </cell>
          <cell r="J21372">
            <v>8</v>
          </cell>
          <cell r="K21372">
            <v>6</v>
          </cell>
          <cell r="L21372">
            <v>9</v>
          </cell>
        </row>
        <row r="21373">
          <cell r="E21373">
            <v>41488</v>
          </cell>
          <cell r="F21373">
            <v>11</v>
          </cell>
          <cell r="G21373">
            <v>11</v>
          </cell>
          <cell r="H21373">
            <v>10</v>
          </cell>
          <cell r="I21373">
            <v>9</v>
          </cell>
          <cell r="J21373">
            <v>9</v>
          </cell>
          <cell r="K21373">
            <v>9</v>
          </cell>
          <cell r="L21373">
            <v>4</v>
          </cell>
        </row>
        <row r="21374">
          <cell r="E21374">
            <v>41489</v>
          </cell>
          <cell r="F21374">
            <v>10</v>
          </cell>
          <cell r="G21374">
            <v>8</v>
          </cell>
          <cell r="H21374">
            <v>8</v>
          </cell>
          <cell r="I21374">
            <v>13</v>
          </cell>
          <cell r="J21374">
            <v>7</v>
          </cell>
          <cell r="K21374">
            <v>12</v>
          </cell>
          <cell r="L21374">
            <v>6</v>
          </cell>
        </row>
        <row r="21375">
          <cell r="E21375">
            <v>41490</v>
          </cell>
          <cell r="F21375">
            <v>17</v>
          </cell>
          <cell r="G21375">
            <v>4</v>
          </cell>
          <cell r="H21375">
            <v>9</v>
          </cell>
          <cell r="I21375">
            <v>13</v>
          </cell>
          <cell r="J21375">
            <v>8</v>
          </cell>
          <cell r="K21375">
            <v>12</v>
          </cell>
          <cell r="L21375">
            <v>11</v>
          </cell>
        </row>
        <row r="21376">
          <cell r="E21376">
            <v>41491</v>
          </cell>
          <cell r="F21376">
            <v>21</v>
          </cell>
          <cell r="G21376">
            <v>9</v>
          </cell>
          <cell r="H21376">
            <v>11</v>
          </cell>
          <cell r="I21376">
            <v>10</v>
          </cell>
          <cell r="J21376">
            <v>10</v>
          </cell>
          <cell r="K21376">
            <v>13</v>
          </cell>
          <cell r="L21376">
            <v>12</v>
          </cell>
        </row>
        <row r="21377">
          <cell r="E21377">
            <v>41492</v>
          </cell>
          <cell r="F21377">
            <v>15</v>
          </cell>
          <cell r="G21377">
            <v>9</v>
          </cell>
          <cell r="H21377">
            <v>4</v>
          </cell>
          <cell r="I21377">
            <v>3</v>
          </cell>
          <cell r="J21377">
            <v>8</v>
          </cell>
          <cell r="K21377">
            <v>10</v>
          </cell>
          <cell r="L21377">
            <v>8</v>
          </cell>
        </row>
        <row r="21378">
          <cell r="E21378">
            <v>41493</v>
          </cell>
          <cell r="F21378">
            <v>16</v>
          </cell>
          <cell r="G21378">
            <v>11</v>
          </cell>
          <cell r="H21378">
            <v>10</v>
          </cell>
          <cell r="I21378">
            <v>8</v>
          </cell>
          <cell r="J21378">
            <v>3</v>
          </cell>
          <cell r="K21378">
            <v>3</v>
          </cell>
          <cell r="L21378">
            <v>4</v>
          </cell>
        </row>
        <row r="21379">
          <cell r="E21379">
            <v>41494</v>
          </cell>
          <cell r="F21379">
            <v>8</v>
          </cell>
          <cell r="G21379">
            <v>7</v>
          </cell>
          <cell r="H21379">
            <v>8</v>
          </cell>
          <cell r="I21379">
            <v>11</v>
          </cell>
          <cell r="J21379">
            <v>12</v>
          </cell>
          <cell r="K21379">
            <v>16</v>
          </cell>
          <cell r="L21379">
            <v>12</v>
          </cell>
        </row>
        <row r="21380">
          <cell r="E21380">
            <v>41495</v>
          </cell>
          <cell r="F21380">
            <v>12</v>
          </cell>
          <cell r="G21380">
            <v>14</v>
          </cell>
          <cell r="H21380">
            <v>13</v>
          </cell>
          <cell r="I21380">
            <v>16</v>
          </cell>
          <cell r="J21380">
            <v>18</v>
          </cell>
          <cell r="K21380">
            <v>17</v>
          </cell>
          <cell r="L21380">
            <v>17</v>
          </cell>
        </row>
        <row r="21381">
          <cell r="E21381">
            <v>41496</v>
          </cell>
          <cell r="F21381">
            <v>15</v>
          </cell>
          <cell r="G21381">
            <v>17</v>
          </cell>
          <cell r="H21381">
            <v>12</v>
          </cell>
          <cell r="I21381">
            <v>10</v>
          </cell>
          <cell r="J21381">
            <v>10</v>
          </cell>
          <cell r="K21381">
            <v>6</v>
          </cell>
          <cell r="L21381">
            <v>5</v>
          </cell>
        </row>
        <row r="21382">
          <cell r="E21382">
            <v>41497</v>
          </cell>
          <cell r="F21382">
            <v>13</v>
          </cell>
          <cell r="G21382">
            <v>15</v>
          </cell>
          <cell r="H21382">
            <v>15</v>
          </cell>
          <cell r="I21382">
            <v>13</v>
          </cell>
          <cell r="J21382">
            <v>5</v>
          </cell>
          <cell r="K21382">
            <v>17</v>
          </cell>
          <cell r="L21382">
            <v>3</v>
          </cell>
        </row>
        <row r="21383">
          <cell r="E21383">
            <v>41498</v>
          </cell>
          <cell r="F21383">
            <v>9</v>
          </cell>
          <cell r="G21383">
            <v>17</v>
          </cell>
          <cell r="H21383">
            <v>19</v>
          </cell>
          <cell r="I21383">
            <v>18</v>
          </cell>
          <cell r="J21383">
            <v>20</v>
          </cell>
          <cell r="K21383">
            <v>18</v>
          </cell>
          <cell r="L21383">
            <v>13</v>
          </cell>
        </row>
        <row r="21384">
          <cell r="E21384">
            <v>41499</v>
          </cell>
          <cell r="F21384">
            <v>17</v>
          </cell>
          <cell r="G21384">
            <v>15</v>
          </cell>
          <cell r="H21384">
            <v>18</v>
          </cell>
          <cell r="I21384">
            <v>15</v>
          </cell>
          <cell r="J21384">
            <v>5</v>
          </cell>
          <cell r="K21384">
            <v>10</v>
          </cell>
          <cell r="L21384">
            <v>8</v>
          </cell>
        </row>
        <row r="21385">
          <cell r="E21385">
            <v>41500</v>
          </cell>
          <cell r="F21385">
            <v>11</v>
          </cell>
          <cell r="G21385">
            <v>10</v>
          </cell>
          <cell r="H21385">
            <v>14</v>
          </cell>
          <cell r="I21385">
            <v>7</v>
          </cell>
          <cell r="J21385">
            <v>8</v>
          </cell>
          <cell r="K21385">
            <v>3</v>
          </cell>
          <cell r="L21385">
            <v>12</v>
          </cell>
        </row>
        <row r="21386">
          <cell r="E21386">
            <v>41501</v>
          </cell>
          <cell r="F21386">
            <v>6</v>
          </cell>
          <cell r="G21386">
            <v>14</v>
          </cell>
          <cell r="H21386">
            <v>9</v>
          </cell>
          <cell r="I21386">
            <v>13</v>
          </cell>
          <cell r="J21386">
            <v>13</v>
          </cell>
          <cell r="K21386">
            <v>15</v>
          </cell>
          <cell r="L21386">
            <v>10</v>
          </cell>
        </row>
        <row r="21387">
          <cell r="E21387">
            <v>41502</v>
          </cell>
          <cell r="F21387">
            <v>10</v>
          </cell>
          <cell r="G21387">
            <v>10</v>
          </cell>
          <cell r="H21387">
            <v>6</v>
          </cell>
          <cell r="I21387">
            <v>12</v>
          </cell>
          <cell r="J21387">
            <v>8</v>
          </cell>
          <cell r="K21387">
            <v>15</v>
          </cell>
          <cell r="L21387">
            <v>14</v>
          </cell>
        </row>
        <row r="21388">
          <cell r="E21388">
            <v>41503</v>
          </cell>
          <cell r="F21388">
            <v>14</v>
          </cell>
          <cell r="G21388">
            <v>13</v>
          </cell>
          <cell r="H21388">
            <v>13</v>
          </cell>
          <cell r="I21388">
            <v>4</v>
          </cell>
          <cell r="J21388">
            <v>13</v>
          </cell>
          <cell r="K21388">
            <v>9</v>
          </cell>
          <cell r="L21388">
            <v>14</v>
          </cell>
        </row>
        <row r="21389">
          <cell r="E21389">
            <v>41504</v>
          </cell>
          <cell r="F21389">
            <v>19</v>
          </cell>
          <cell r="G21389">
            <v>14</v>
          </cell>
          <cell r="H21389">
            <v>5</v>
          </cell>
          <cell r="I21389">
            <v>14</v>
          </cell>
          <cell r="J21389">
            <v>19</v>
          </cell>
          <cell r="K21389">
            <v>13</v>
          </cell>
          <cell r="L21389">
            <v>10</v>
          </cell>
        </row>
        <row r="21390">
          <cell r="E21390">
            <v>41505</v>
          </cell>
          <cell r="F21390">
            <v>12</v>
          </cell>
          <cell r="G21390">
            <v>9</v>
          </cell>
          <cell r="H21390">
            <v>6</v>
          </cell>
          <cell r="I21390">
            <v>12</v>
          </cell>
          <cell r="J21390">
            <v>10</v>
          </cell>
          <cell r="K21390">
            <v>15</v>
          </cell>
          <cell r="L21390">
            <v>11</v>
          </cell>
        </row>
        <row r="21391">
          <cell r="E21391">
            <v>41506</v>
          </cell>
          <cell r="F21391">
            <v>19</v>
          </cell>
          <cell r="G21391">
            <v>17</v>
          </cell>
          <cell r="H21391">
            <v>16</v>
          </cell>
          <cell r="I21391">
            <v>8</v>
          </cell>
          <cell r="J21391">
            <v>6</v>
          </cell>
          <cell r="K21391">
            <v>9</v>
          </cell>
          <cell r="L21391">
            <v>8</v>
          </cell>
        </row>
        <row r="21392">
          <cell r="E21392">
            <v>41507</v>
          </cell>
          <cell r="F21392">
            <v>8</v>
          </cell>
          <cell r="G21392">
            <v>10</v>
          </cell>
          <cell r="H21392">
            <v>9</v>
          </cell>
          <cell r="I21392">
            <v>12</v>
          </cell>
          <cell r="J21392">
            <v>11</v>
          </cell>
          <cell r="K21392">
            <v>12</v>
          </cell>
          <cell r="L21392">
            <v>10</v>
          </cell>
        </row>
        <row r="21393">
          <cell r="E21393">
            <v>41508</v>
          </cell>
          <cell r="F21393">
            <v>14</v>
          </cell>
          <cell r="G21393">
            <v>16</v>
          </cell>
          <cell r="H21393">
            <v>14</v>
          </cell>
          <cell r="I21393">
            <v>17</v>
          </cell>
          <cell r="J21393">
            <v>11</v>
          </cell>
          <cell r="K21393">
            <v>6</v>
          </cell>
          <cell r="L21393">
            <v>8</v>
          </cell>
        </row>
        <row r="21394">
          <cell r="E21394">
            <v>41509</v>
          </cell>
          <cell r="F21394">
            <v>4</v>
          </cell>
          <cell r="G21394">
            <v>12</v>
          </cell>
          <cell r="H21394">
            <v>10</v>
          </cell>
          <cell r="I21394">
            <v>17</v>
          </cell>
          <cell r="J21394">
            <v>14</v>
          </cell>
          <cell r="K21394">
            <v>6</v>
          </cell>
          <cell r="L21394">
            <v>4</v>
          </cell>
        </row>
        <row r="21395">
          <cell r="E21395">
            <v>41510</v>
          </cell>
          <cell r="F21395">
            <v>17</v>
          </cell>
          <cell r="G21395">
            <v>14</v>
          </cell>
          <cell r="H21395">
            <v>15</v>
          </cell>
          <cell r="I21395">
            <v>18</v>
          </cell>
          <cell r="J21395">
            <v>15</v>
          </cell>
          <cell r="K21395">
            <v>15</v>
          </cell>
          <cell r="L21395">
            <v>10</v>
          </cell>
        </row>
        <row r="21396">
          <cell r="E21396">
            <v>41511</v>
          </cell>
          <cell r="F21396">
            <v>6</v>
          </cell>
          <cell r="G21396">
            <v>9</v>
          </cell>
          <cell r="H21396">
            <v>15</v>
          </cell>
          <cell r="I21396">
            <v>19</v>
          </cell>
          <cell r="J21396">
            <v>19</v>
          </cell>
          <cell r="K21396">
            <v>13</v>
          </cell>
          <cell r="L21396">
            <v>15</v>
          </cell>
        </row>
        <row r="21397">
          <cell r="E21397">
            <v>41512</v>
          </cell>
          <cell r="F21397">
            <v>13</v>
          </cell>
          <cell r="G21397">
            <v>9</v>
          </cell>
          <cell r="H21397">
            <v>13</v>
          </cell>
          <cell r="I21397">
            <v>14</v>
          </cell>
          <cell r="J21397">
            <v>23</v>
          </cell>
          <cell r="K21397">
            <v>20</v>
          </cell>
          <cell r="L21397">
            <v>14</v>
          </cell>
        </row>
        <row r="21398">
          <cell r="E21398">
            <v>41513</v>
          </cell>
          <cell r="F21398">
            <v>18</v>
          </cell>
          <cell r="G21398">
            <v>14</v>
          </cell>
          <cell r="H21398">
            <v>10</v>
          </cell>
          <cell r="I21398">
            <v>8</v>
          </cell>
          <cell r="J21398">
            <v>3</v>
          </cell>
          <cell r="K21398">
            <v>16</v>
          </cell>
          <cell r="L21398">
            <v>14</v>
          </cell>
        </row>
        <row r="21399">
          <cell r="E21399">
            <v>41514</v>
          </cell>
          <cell r="F21399">
            <v>8</v>
          </cell>
          <cell r="G21399">
            <v>16</v>
          </cell>
          <cell r="H21399">
            <v>8</v>
          </cell>
          <cell r="I21399">
            <v>13</v>
          </cell>
          <cell r="J21399">
            <v>6</v>
          </cell>
          <cell r="K21399">
            <v>4</v>
          </cell>
          <cell r="L21399">
            <v>5</v>
          </cell>
        </row>
        <row r="21400">
          <cell r="E21400">
            <v>41515</v>
          </cell>
          <cell r="F21400">
            <v>27</v>
          </cell>
          <cell r="G21400">
            <v>24</v>
          </cell>
          <cell r="H21400">
            <v>27</v>
          </cell>
          <cell r="I21400">
            <v>15</v>
          </cell>
          <cell r="J21400">
            <v>15</v>
          </cell>
          <cell r="K21400">
            <v>12</v>
          </cell>
          <cell r="L21400">
            <v>12</v>
          </cell>
        </row>
        <row r="21401">
          <cell r="E21401">
            <v>41516</v>
          </cell>
          <cell r="F21401">
            <v>14</v>
          </cell>
          <cell r="G21401">
            <v>10</v>
          </cell>
          <cell r="H21401">
            <v>15</v>
          </cell>
          <cell r="I21401">
            <v>8</v>
          </cell>
          <cell r="J21401">
            <v>10</v>
          </cell>
          <cell r="K21401">
            <v>9</v>
          </cell>
          <cell r="L21401">
            <v>17</v>
          </cell>
        </row>
        <row r="21402">
          <cell r="E21402">
            <v>41517</v>
          </cell>
          <cell r="F21402">
            <v>8</v>
          </cell>
          <cell r="G21402">
            <v>9</v>
          </cell>
          <cell r="H21402">
            <v>12</v>
          </cell>
          <cell r="I21402">
            <v>17</v>
          </cell>
          <cell r="J21402">
            <v>12</v>
          </cell>
          <cell r="K21402">
            <v>15</v>
          </cell>
          <cell r="L21402">
            <v>12</v>
          </cell>
        </row>
        <row r="21403">
          <cell r="E21403">
            <v>41518</v>
          </cell>
          <cell r="F21403">
            <v>17</v>
          </cell>
          <cell r="G21403">
            <v>12</v>
          </cell>
          <cell r="H21403">
            <v>9</v>
          </cell>
          <cell r="I21403">
            <v>11</v>
          </cell>
          <cell r="J21403">
            <v>12</v>
          </cell>
          <cell r="K21403">
            <v>8</v>
          </cell>
          <cell r="L21403">
            <v>4</v>
          </cell>
        </row>
        <row r="21404">
          <cell r="E21404">
            <v>41519</v>
          </cell>
          <cell r="F21404">
            <v>8</v>
          </cell>
          <cell r="G21404">
            <v>3</v>
          </cell>
          <cell r="H21404">
            <v>10</v>
          </cell>
          <cell r="I21404">
            <v>5</v>
          </cell>
          <cell r="J21404">
            <v>18</v>
          </cell>
          <cell r="K21404">
            <v>5</v>
          </cell>
          <cell r="L21404">
            <v>15</v>
          </cell>
        </row>
        <row r="21405">
          <cell r="E21405">
            <v>41520</v>
          </cell>
          <cell r="F21405">
            <v>13</v>
          </cell>
          <cell r="G21405">
            <v>14</v>
          </cell>
          <cell r="H21405">
            <v>11</v>
          </cell>
          <cell r="I21405">
            <v>12</v>
          </cell>
          <cell r="J21405">
            <v>13</v>
          </cell>
          <cell r="K21405">
            <v>14</v>
          </cell>
          <cell r="L21405">
            <v>16</v>
          </cell>
        </row>
        <row r="21406">
          <cell r="E21406">
            <v>41521</v>
          </cell>
          <cell r="F21406">
            <v>15</v>
          </cell>
          <cell r="G21406">
            <v>17</v>
          </cell>
          <cell r="H21406">
            <v>18</v>
          </cell>
          <cell r="I21406">
            <v>14</v>
          </cell>
          <cell r="J21406">
            <v>14</v>
          </cell>
          <cell r="K21406">
            <v>10</v>
          </cell>
          <cell r="L21406">
            <v>17</v>
          </cell>
        </row>
        <row r="21407">
          <cell r="E21407">
            <v>41522</v>
          </cell>
          <cell r="F21407">
            <v>14</v>
          </cell>
          <cell r="G21407">
            <v>10</v>
          </cell>
          <cell r="H21407">
            <v>14</v>
          </cell>
          <cell r="I21407">
            <v>10</v>
          </cell>
          <cell r="J21407">
            <v>10</v>
          </cell>
          <cell r="K21407">
            <v>13</v>
          </cell>
          <cell r="L21407">
            <v>12</v>
          </cell>
        </row>
        <row r="21408">
          <cell r="E21408">
            <v>41523</v>
          </cell>
          <cell r="F21408">
            <v>24</v>
          </cell>
          <cell r="G21408">
            <v>13</v>
          </cell>
          <cell r="H21408">
            <v>12</v>
          </cell>
          <cell r="I21408">
            <v>11</v>
          </cell>
          <cell r="J21408">
            <v>11</v>
          </cell>
          <cell r="K21408">
            <v>15</v>
          </cell>
          <cell r="L21408">
            <v>16</v>
          </cell>
        </row>
        <row r="21409">
          <cell r="E21409">
            <v>41524</v>
          </cell>
          <cell r="F21409">
            <v>14</v>
          </cell>
          <cell r="G21409">
            <v>11</v>
          </cell>
          <cell r="H21409">
            <v>10</v>
          </cell>
          <cell r="I21409">
            <v>11</v>
          </cell>
          <cell r="J21409">
            <v>10</v>
          </cell>
          <cell r="K21409">
            <v>8</v>
          </cell>
          <cell r="L21409">
            <v>9</v>
          </cell>
        </row>
        <row r="21410">
          <cell r="E21410">
            <v>41525</v>
          </cell>
          <cell r="F21410">
            <v>14</v>
          </cell>
          <cell r="G21410">
            <v>15</v>
          </cell>
          <cell r="H21410">
            <v>17</v>
          </cell>
          <cell r="I21410">
            <v>16</v>
          </cell>
          <cell r="J21410">
            <v>15</v>
          </cell>
          <cell r="K21410">
            <v>15</v>
          </cell>
          <cell r="L21410">
            <v>15</v>
          </cell>
        </row>
        <row r="21411">
          <cell r="E21411">
            <v>41526</v>
          </cell>
          <cell r="F21411">
            <v>5</v>
          </cell>
          <cell r="G21411">
            <v>12</v>
          </cell>
          <cell r="H21411">
            <v>13</v>
          </cell>
          <cell r="I21411">
            <v>17</v>
          </cell>
          <cell r="J21411">
            <v>22</v>
          </cell>
          <cell r="K21411">
            <v>19</v>
          </cell>
          <cell r="L21411">
            <v>19</v>
          </cell>
        </row>
        <row r="21412">
          <cell r="E21412">
            <v>41527</v>
          </cell>
          <cell r="F21412">
            <v>8</v>
          </cell>
          <cell r="G21412">
            <v>8</v>
          </cell>
          <cell r="H21412">
            <v>9</v>
          </cell>
          <cell r="I21412">
            <v>8</v>
          </cell>
          <cell r="J21412">
            <v>5</v>
          </cell>
          <cell r="K21412">
            <v>8</v>
          </cell>
          <cell r="L21412">
            <v>11</v>
          </cell>
        </row>
        <row r="21413">
          <cell r="E21413">
            <v>41528</v>
          </cell>
          <cell r="F21413">
            <v>5</v>
          </cell>
          <cell r="G21413">
            <v>6</v>
          </cell>
          <cell r="H21413">
            <v>11</v>
          </cell>
          <cell r="I21413">
            <v>9</v>
          </cell>
          <cell r="J21413">
            <v>6</v>
          </cell>
          <cell r="K21413">
            <v>15</v>
          </cell>
          <cell r="L21413">
            <v>8</v>
          </cell>
        </row>
        <row r="21414">
          <cell r="E21414">
            <v>41529</v>
          </cell>
          <cell r="F21414">
            <v>22</v>
          </cell>
          <cell r="G21414">
            <v>15</v>
          </cell>
          <cell r="H21414">
            <v>18</v>
          </cell>
          <cell r="I21414">
            <v>14</v>
          </cell>
          <cell r="J21414">
            <v>14</v>
          </cell>
          <cell r="K21414">
            <v>15</v>
          </cell>
          <cell r="L21414">
            <v>14</v>
          </cell>
        </row>
        <row r="21415">
          <cell r="E21415">
            <v>41530</v>
          </cell>
          <cell r="F21415">
            <v>17</v>
          </cell>
          <cell r="G21415">
            <v>16</v>
          </cell>
          <cell r="H21415">
            <v>15</v>
          </cell>
          <cell r="I21415">
            <v>18</v>
          </cell>
          <cell r="J21415">
            <v>8</v>
          </cell>
          <cell r="K21415">
            <v>9</v>
          </cell>
          <cell r="L21415">
            <v>14</v>
          </cell>
        </row>
        <row r="21416">
          <cell r="E21416">
            <v>41531</v>
          </cell>
          <cell r="F21416">
            <v>14</v>
          </cell>
          <cell r="G21416">
            <v>12</v>
          </cell>
          <cell r="H21416">
            <v>14</v>
          </cell>
          <cell r="I21416">
            <v>15</v>
          </cell>
          <cell r="J21416">
            <v>9</v>
          </cell>
          <cell r="K21416">
            <v>10</v>
          </cell>
          <cell r="L21416">
            <v>11</v>
          </cell>
        </row>
        <row r="21417">
          <cell r="E21417">
            <v>41532</v>
          </cell>
          <cell r="F21417">
            <v>25</v>
          </cell>
          <cell r="G21417">
            <v>20</v>
          </cell>
          <cell r="H21417">
            <v>21</v>
          </cell>
          <cell r="I21417">
            <v>15</v>
          </cell>
          <cell r="J21417">
            <v>4</v>
          </cell>
          <cell r="K21417">
            <v>18</v>
          </cell>
          <cell r="L21417">
            <v>19</v>
          </cell>
        </row>
        <row r="21418">
          <cell r="E21418">
            <v>41533</v>
          </cell>
          <cell r="F21418">
            <v>21</v>
          </cell>
          <cell r="G21418">
            <v>18</v>
          </cell>
          <cell r="H21418">
            <v>15</v>
          </cell>
          <cell r="I21418">
            <v>16</v>
          </cell>
          <cell r="J21418">
            <v>14</v>
          </cell>
          <cell r="K21418">
            <v>19</v>
          </cell>
          <cell r="L21418">
            <v>21</v>
          </cell>
        </row>
        <row r="21419">
          <cell r="E21419">
            <v>41534</v>
          </cell>
          <cell r="F21419">
            <v>24</v>
          </cell>
          <cell r="G21419">
            <v>28</v>
          </cell>
          <cell r="H21419">
            <v>20</v>
          </cell>
          <cell r="I21419">
            <v>21</v>
          </cell>
          <cell r="J21419">
            <v>8</v>
          </cell>
          <cell r="K21419">
            <v>16</v>
          </cell>
          <cell r="L21419">
            <v>16</v>
          </cell>
        </row>
        <row r="21420">
          <cell r="E21420">
            <v>41535</v>
          </cell>
          <cell r="F21420">
            <v>27</v>
          </cell>
          <cell r="G21420">
            <v>31</v>
          </cell>
          <cell r="H21420">
            <v>22</v>
          </cell>
          <cell r="I21420">
            <v>20</v>
          </cell>
          <cell r="J21420">
            <v>17</v>
          </cell>
          <cell r="K21420">
            <v>20</v>
          </cell>
          <cell r="L21420">
            <v>15</v>
          </cell>
        </row>
        <row r="21421">
          <cell r="E21421">
            <v>41536</v>
          </cell>
          <cell r="F21421">
            <v>14</v>
          </cell>
          <cell r="G21421">
            <v>5</v>
          </cell>
          <cell r="H21421">
            <v>4</v>
          </cell>
          <cell r="I21421">
            <v>13</v>
          </cell>
          <cell r="J21421">
            <v>12</v>
          </cell>
          <cell r="K21421">
            <v>3</v>
          </cell>
          <cell r="L21421">
            <v>5</v>
          </cell>
        </row>
        <row r="21422">
          <cell r="E21422">
            <v>41537</v>
          </cell>
          <cell r="F21422">
            <v>13</v>
          </cell>
          <cell r="G21422">
            <v>13</v>
          </cell>
          <cell r="H21422">
            <v>12</v>
          </cell>
          <cell r="I21422">
            <v>15</v>
          </cell>
          <cell r="J21422">
            <v>13</v>
          </cell>
          <cell r="K21422">
            <v>2</v>
          </cell>
          <cell r="L21422">
            <v>4</v>
          </cell>
        </row>
        <row r="21423">
          <cell r="E21423">
            <v>41538</v>
          </cell>
          <cell r="F21423">
            <v>12</v>
          </cell>
          <cell r="G21423">
            <v>14</v>
          </cell>
          <cell r="H21423">
            <v>15</v>
          </cell>
          <cell r="I21423">
            <v>13</v>
          </cell>
          <cell r="J21423">
            <v>15</v>
          </cell>
          <cell r="K21423">
            <v>5</v>
          </cell>
          <cell r="L21423">
            <v>17</v>
          </cell>
        </row>
        <row r="21424">
          <cell r="E21424">
            <v>41539</v>
          </cell>
          <cell r="F21424">
            <v>10</v>
          </cell>
          <cell r="G21424">
            <v>7</v>
          </cell>
          <cell r="H21424">
            <v>6</v>
          </cell>
          <cell r="I21424">
            <v>12</v>
          </cell>
          <cell r="J21424">
            <v>15</v>
          </cell>
          <cell r="K21424">
            <v>10</v>
          </cell>
          <cell r="L21424">
            <v>16</v>
          </cell>
        </row>
        <row r="21425">
          <cell r="E21425">
            <v>41540</v>
          </cell>
          <cell r="F21425">
            <v>12</v>
          </cell>
          <cell r="G21425">
            <v>17</v>
          </cell>
          <cell r="H21425">
            <v>13</v>
          </cell>
          <cell r="I21425">
            <v>17</v>
          </cell>
          <cell r="J21425">
            <v>18</v>
          </cell>
          <cell r="K21425">
            <v>33</v>
          </cell>
          <cell r="L21425">
            <v>26</v>
          </cell>
        </row>
        <row r="21426">
          <cell r="E21426">
            <v>41541</v>
          </cell>
          <cell r="F21426">
            <v>14</v>
          </cell>
          <cell r="G21426">
            <v>24</v>
          </cell>
          <cell r="H21426">
            <v>23</v>
          </cell>
          <cell r="I21426">
            <v>23</v>
          </cell>
          <cell r="J21426">
            <v>8</v>
          </cell>
          <cell r="K21426">
            <v>16</v>
          </cell>
          <cell r="L21426">
            <v>6</v>
          </cell>
        </row>
        <row r="21427">
          <cell r="E21427">
            <v>41542</v>
          </cell>
          <cell r="F21427">
            <v>17</v>
          </cell>
          <cell r="G21427">
            <v>12</v>
          </cell>
          <cell r="H21427">
            <v>19</v>
          </cell>
          <cell r="I21427">
            <v>27</v>
          </cell>
          <cell r="J21427">
            <v>20</v>
          </cell>
          <cell r="K21427">
            <v>22</v>
          </cell>
          <cell r="L21427">
            <v>29</v>
          </cell>
        </row>
        <row r="21428">
          <cell r="E21428">
            <v>41543</v>
          </cell>
          <cell r="F21428">
            <v>16</v>
          </cell>
          <cell r="G21428">
            <v>14</v>
          </cell>
          <cell r="H21428">
            <v>15</v>
          </cell>
          <cell r="I21428">
            <v>16</v>
          </cell>
          <cell r="J21428">
            <v>17</v>
          </cell>
          <cell r="K21428">
            <v>15</v>
          </cell>
          <cell r="L21428">
            <v>15</v>
          </cell>
        </row>
        <row r="21429">
          <cell r="E21429">
            <v>41544</v>
          </cell>
          <cell r="F21429">
            <v>13</v>
          </cell>
          <cell r="G21429">
            <v>14</v>
          </cell>
          <cell r="H21429">
            <v>3</v>
          </cell>
          <cell r="I21429">
            <v>10</v>
          </cell>
          <cell r="J21429">
            <v>11</v>
          </cell>
          <cell r="K21429">
            <v>13</v>
          </cell>
          <cell r="L21429">
            <v>11</v>
          </cell>
        </row>
        <row r="21430">
          <cell r="E21430">
            <v>41545</v>
          </cell>
          <cell r="F21430">
            <v>6</v>
          </cell>
          <cell r="G21430">
            <v>4</v>
          </cell>
          <cell r="H21430">
            <v>10</v>
          </cell>
          <cell r="I21430">
            <v>19</v>
          </cell>
          <cell r="J21430">
            <v>13</v>
          </cell>
          <cell r="K21430">
            <v>12</v>
          </cell>
          <cell r="L21430">
            <v>7</v>
          </cell>
        </row>
        <row r="21431">
          <cell r="E21431">
            <v>41546</v>
          </cell>
          <cell r="F21431">
            <v>32</v>
          </cell>
          <cell r="G21431">
            <v>28</v>
          </cell>
          <cell r="H21431">
            <v>28</v>
          </cell>
          <cell r="I21431">
            <v>27</v>
          </cell>
          <cell r="J21431">
            <v>24</v>
          </cell>
          <cell r="K21431">
            <v>20</v>
          </cell>
          <cell r="L21431">
            <v>18</v>
          </cell>
        </row>
        <row r="21432">
          <cell r="E21432">
            <v>41547</v>
          </cell>
          <cell r="F21432">
            <v>12</v>
          </cell>
          <cell r="G21432">
            <v>8</v>
          </cell>
          <cell r="H21432">
            <v>2</v>
          </cell>
          <cell r="I21432">
            <v>15</v>
          </cell>
          <cell r="J21432">
            <v>4</v>
          </cell>
          <cell r="K21432">
            <v>22</v>
          </cell>
          <cell r="L21432">
            <v>19</v>
          </cell>
        </row>
        <row r="21433">
          <cell r="E21433">
            <v>41760</v>
          </cell>
          <cell r="F21433">
            <v>12</v>
          </cell>
          <cell r="G21433">
            <v>4</v>
          </cell>
          <cell r="H21433">
            <v>5</v>
          </cell>
          <cell r="I21433">
            <v>18</v>
          </cell>
          <cell r="J21433">
            <v>19</v>
          </cell>
          <cell r="K21433">
            <v>23</v>
          </cell>
          <cell r="L21433">
            <v>14</v>
          </cell>
        </row>
        <row r="21434">
          <cell r="E21434">
            <v>41761</v>
          </cell>
          <cell r="F21434">
            <v>22</v>
          </cell>
          <cell r="G21434">
            <v>18</v>
          </cell>
          <cell r="H21434">
            <v>9</v>
          </cell>
          <cell r="I21434">
            <v>26</v>
          </cell>
          <cell r="J21434">
            <v>16</v>
          </cell>
          <cell r="K21434">
            <v>17</v>
          </cell>
          <cell r="L21434">
            <v>27</v>
          </cell>
        </row>
        <row r="21435">
          <cell r="E21435">
            <v>41762</v>
          </cell>
          <cell r="F21435">
            <v>18</v>
          </cell>
          <cell r="G21435">
            <v>7</v>
          </cell>
          <cell r="H21435">
            <v>21</v>
          </cell>
          <cell r="I21435">
            <v>25</v>
          </cell>
          <cell r="J21435">
            <v>18</v>
          </cell>
          <cell r="K21435">
            <v>17</v>
          </cell>
          <cell r="L21435">
            <v>12</v>
          </cell>
        </row>
        <row r="21436">
          <cell r="E21436">
            <v>41763</v>
          </cell>
          <cell r="F21436">
            <v>14</v>
          </cell>
          <cell r="G21436">
            <v>9</v>
          </cell>
          <cell r="H21436">
            <v>12</v>
          </cell>
          <cell r="I21436">
            <v>10</v>
          </cell>
          <cell r="J21436">
            <v>10</v>
          </cell>
          <cell r="K21436">
            <v>8</v>
          </cell>
          <cell r="L21436">
            <v>14</v>
          </cell>
        </row>
        <row r="21437">
          <cell r="E21437">
            <v>41764</v>
          </cell>
          <cell r="F21437">
            <v>18</v>
          </cell>
          <cell r="G21437">
            <v>16</v>
          </cell>
          <cell r="H21437">
            <v>10</v>
          </cell>
          <cell r="I21437">
            <v>9</v>
          </cell>
          <cell r="J21437">
            <v>8</v>
          </cell>
          <cell r="K21437">
            <v>10</v>
          </cell>
          <cell r="L21437">
            <v>3</v>
          </cell>
        </row>
        <row r="21438">
          <cell r="E21438">
            <v>41765</v>
          </cell>
          <cell r="F21438">
            <v>10</v>
          </cell>
          <cell r="G21438">
            <v>37</v>
          </cell>
          <cell r="H21438">
            <v>33</v>
          </cell>
          <cell r="I21438">
            <v>35</v>
          </cell>
          <cell r="J21438">
            <v>32</v>
          </cell>
          <cell r="K21438">
            <v>17</v>
          </cell>
          <cell r="L21438">
            <v>28</v>
          </cell>
        </row>
        <row r="21439">
          <cell r="E21439">
            <v>41766</v>
          </cell>
          <cell r="F21439">
            <v>5</v>
          </cell>
          <cell r="G21439">
            <v>1</v>
          </cell>
          <cell r="H21439">
            <v>2</v>
          </cell>
          <cell r="I21439">
            <v>6</v>
          </cell>
          <cell r="J21439">
            <v>8</v>
          </cell>
          <cell r="K21439">
            <v>6</v>
          </cell>
          <cell r="L21439">
            <v>5</v>
          </cell>
        </row>
        <row r="21440">
          <cell r="E21440">
            <v>41767</v>
          </cell>
          <cell r="F21440">
            <v>14</v>
          </cell>
          <cell r="G21440">
            <v>17</v>
          </cell>
          <cell r="H21440">
            <v>14</v>
          </cell>
          <cell r="I21440">
            <v>12</v>
          </cell>
          <cell r="J21440">
            <v>1</v>
          </cell>
          <cell r="K21440">
            <v>9</v>
          </cell>
          <cell r="L21440">
            <v>4</v>
          </cell>
        </row>
        <row r="21441">
          <cell r="E21441">
            <v>41768</v>
          </cell>
          <cell r="F21441">
            <v>18</v>
          </cell>
          <cell r="G21441">
            <v>14</v>
          </cell>
          <cell r="H21441">
            <v>13</v>
          </cell>
          <cell r="I21441">
            <v>16</v>
          </cell>
          <cell r="J21441">
            <v>13</v>
          </cell>
          <cell r="K21441">
            <v>5</v>
          </cell>
          <cell r="L21441">
            <v>6</v>
          </cell>
        </row>
        <row r="21442">
          <cell r="E21442">
            <v>41769</v>
          </cell>
          <cell r="F21442">
            <v>18</v>
          </cell>
          <cell r="G21442">
            <v>15</v>
          </cell>
          <cell r="H21442">
            <v>13</v>
          </cell>
          <cell r="I21442">
            <v>14</v>
          </cell>
          <cell r="J21442">
            <v>13</v>
          </cell>
          <cell r="K21442">
            <v>13</v>
          </cell>
          <cell r="L21442">
            <v>8</v>
          </cell>
        </row>
        <row r="21443">
          <cell r="E21443">
            <v>41770</v>
          </cell>
          <cell r="F21443">
            <v>9</v>
          </cell>
          <cell r="G21443">
            <v>11</v>
          </cell>
          <cell r="H21443">
            <v>10</v>
          </cell>
          <cell r="I21443">
            <v>8</v>
          </cell>
          <cell r="J21443">
            <v>6</v>
          </cell>
          <cell r="K21443">
            <v>8</v>
          </cell>
          <cell r="L21443">
            <v>2</v>
          </cell>
        </row>
        <row r="21444">
          <cell r="E21444">
            <v>41771</v>
          </cell>
          <cell r="F21444">
            <v>6</v>
          </cell>
          <cell r="G21444">
            <v>3</v>
          </cell>
          <cell r="H21444">
            <v>1</v>
          </cell>
          <cell r="I21444">
            <v>4</v>
          </cell>
          <cell r="J21444">
            <v>5</v>
          </cell>
          <cell r="K21444">
            <v>9</v>
          </cell>
          <cell r="L21444">
            <v>3</v>
          </cell>
        </row>
        <row r="21445">
          <cell r="E21445">
            <v>41772</v>
          </cell>
          <cell r="F21445">
            <v>10</v>
          </cell>
          <cell r="G21445">
            <v>8</v>
          </cell>
          <cell r="H21445">
            <v>1</v>
          </cell>
          <cell r="I21445">
            <v>11</v>
          </cell>
          <cell r="J21445">
            <v>1</v>
          </cell>
          <cell r="K21445">
            <v>6</v>
          </cell>
          <cell r="L21445">
            <v>1</v>
          </cell>
        </row>
        <row r="21446">
          <cell r="E21446">
            <v>41773</v>
          </cell>
          <cell r="F21446">
            <v>6</v>
          </cell>
          <cell r="G21446">
            <v>9</v>
          </cell>
          <cell r="H21446">
            <v>13</v>
          </cell>
          <cell r="I21446">
            <v>10</v>
          </cell>
          <cell r="J21446">
            <v>3</v>
          </cell>
          <cell r="K21446">
            <v>2</v>
          </cell>
          <cell r="L21446">
            <v>8</v>
          </cell>
        </row>
        <row r="21447">
          <cell r="E21447">
            <v>41774</v>
          </cell>
          <cell r="F21447">
            <v>6</v>
          </cell>
          <cell r="G21447">
            <v>9</v>
          </cell>
          <cell r="H21447">
            <v>28</v>
          </cell>
          <cell r="I21447">
            <v>23</v>
          </cell>
          <cell r="J21447">
            <v>13</v>
          </cell>
          <cell r="K21447">
            <v>18</v>
          </cell>
          <cell r="L21447">
            <v>21</v>
          </cell>
        </row>
        <row r="21448">
          <cell r="E21448">
            <v>41775</v>
          </cell>
          <cell r="F21448">
            <v>14</v>
          </cell>
          <cell r="G21448">
            <v>13</v>
          </cell>
          <cell r="H21448">
            <v>21</v>
          </cell>
          <cell r="I21448">
            <v>12</v>
          </cell>
          <cell r="J21448">
            <v>14</v>
          </cell>
          <cell r="K21448">
            <v>18</v>
          </cell>
          <cell r="L21448">
            <v>16</v>
          </cell>
        </row>
        <row r="21449">
          <cell r="E21449">
            <v>41776</v>
          </cell>
          <cell r="F21449">
            <v>15</v>
          </cell>
          <cell r="G21449">
            <v>13</v>
          </cell>
          <cell r="H21449">
            <v>15</v>
          </cell>
          <cell r="I21449">
            <v>11</v>
          </cell>
          <cell r="J21449">
            <v>10</v>
          </cell>
          <cell r="K21449">
            <v>7</v>
          </cell>
          <cell r="L21449">
            <v>13</v>
          </cell>
        </row>
        <row r="21450">
          <cell r="E21450">
            <v>41777</v>
          </cell>
          <cell r="F21450">
            <v>12</v>
          </cell>
          <cell r="G21450">
            <v>12</v>
          </cell>
          <cell r="H21450">
            <v>14</v>
          </cell>
          <cell r="I21450">
            <v>12</v>
          </cell>
          <cell r="J21450">
            <v>6</v>
          </cell>
          <cell r="K21450">
            <v>7</v>
          </cell>
          <cell r="L21450">
            <v>9</v>
          </cell>
        </row>
        <row r="21451">
          <cell r="E21451">
            <v>41778</v>
          </cell>
          <cell r="F21451">
            <v>23</v>
          </cell>
          <cell r="G21451">
            <v>23</v>
          </cell>
          <cell r="H21451">
            <v>22</v>
          </cell>
          <cell r="I21451">
            <v>18</v>
          </cell>
          <cell r="J21451">
            <v>23</v>
          </cell>
          <cell r="K21451">
            <v>25</v>
          </cell>
          <cell r="L21451">
            <v>26</v>
          </cell>
        </row>
        <row r="21452">
          <cell r="E21452">
            <v>41779</v>
          </cell>
          <cell r="F21452">
            <v>5</v>
          </cell>
          <cell r="G21452">
            <v>7</v>
          </cell>
          <cell r="H21452">
            <v>8</v>
          </cell>
          <cell r="I21452">
            <v>6</v>
          </cell>
          <cell r="J21452">
            <v>10</v>
          </cell>
          <cell r="K21452">
            <v>7</v>
          </cell>
          <cell r="L21452">
            <v>11</v>
          </cell>
        </row>
        <row r="21453">
          <cell r="E21453">
            <v>41780</v>
          </cell>
          <cell r="F21453">
            <v>19</v>
          </cell>
          <cell r="G21453">
            <v>4</v>
          </cell>
          <cell r="H21453">
            <v>7</v>
          </cell>
          <cell r="I21453">
            <v>11</v>
          </cell>
          <cell r="J21453">
            <v>10</v>
          </cell>
          <cell r="K21453">
            <v>7</v>
          </cell>
          <cell r="L21453">
            <v>8</v>
          </cell>
        </row>
        <row r="21454">
          <cell r="E21454">
            <v>41781</v>
          </cell>
          <cell r="F21454">
            <v>7</v>
          </cell>
          <cell r="G21454">
            <v>13</v>
          </cell>
          <cell r="H21454">
            <v>14</v>
          </cell>
          <cell r="I21454">
            <v>11</v>
          </cell>
          <cell r="J21454">
            <v>7</v>
          </cell>
          <cell r="K21454">
            <v>4</v>
          </cell>
          <cell r="L21454">
            <v>1</v>
          </cell>
        </row>
        <row r="21455">
          <cell r="E21455">
            <v>41782</v>
          </cell>
          <cell r="F21455">
            <v>20</v>
          </cell>
          <cell r="G21455">
            <v>25</v>
          </cell>
          <cell r="H21455">
            <v>11</v>
          </cell>
          <cell r="I21455">
            <v>18</v>
          </cell>
          <cell r="J21455">
            <v>12</v>
          </cell>
          <cell r="K21455">
            <v>14</v>
          </cell>
          <cell r="L21455">
            <v>8</v>
          </cell>
        </row>
        <row r="21456">
          <cell r="E21456">
            <v>41783</v>
          </cell>
          <cell r="F21456">
            <v>19</v>
          </cell>
          <cell r="G21456">
            <v>17</v>
          </cell>
          <cell r="H21456">
            <v>21</v>
          </cell>
          <cell r="I21456">
            <v>17</v>
          </cell>
          <cell r="J21456">
            <v>10</v>
          </cell>
          <cell r="K21456">
            <v>8</v>
          </cell>
          <cell r="L21456">
            <v>8</v>
          </cell>
        </row>
        <row r="21457">
          <cell r="E21457">
            <v>41784</v>
          </cell>
          <cell r="F21457">
            <v>14</v>
          </cell>
          <cell r="G21457">
            <v>8</v>
          </cell>
          <cell r="H21457">
            <v>9</v>
          </cell>
          <cell r="I21457">
            <v>11</v>
          </cell>
          <cell r="J21457">
            <v>5</v>
          </cell>
          <cell r="K21457">
            <v>3</v>
          </cell>
          <cell r="L21457">
            <v>10</v>
          </cell>
        </row>
        <row r="21458">
          <cell r="E21458">
            <v>41785</v>
          </cell>
          <cell r="F21458">
            <v>4</v>
          </cell>
          <cell r="G21458">
            <v>8</v>
          </cell>
          <cell r="H21458">
            <v>7</v>
          </cell>
          <cell r="I21458">
            <v>5</v>
          </cell>
          <cell r="J21458">
            <v>9</v>
          </cell>
          <cell r="K21458">
            <v>12</v>
          </cell>
          <cell r="L21458">
            <v>13</v>
          </cell>
        </row>
        <row r="21459">
          <cell r="E21459">
            <v>41786</v>
          </cell>
          <cell r="F21459">
            <v>10</v>
          </cell>
          <cell r="G21459">
            <v>3</v>
          </cell>
          <cell r="H21459">
            <v>8</v>
          </cell>
          <cell r="I21459">
            <v>9</v>
          </cell>
          <cell r="J21459">
            <v>4</v>
          </cell>
          <cell r="K21459">
            <v>4</v>
          </cell>
          <cell r="L21459">
            <v>8</v>
          </cell>
        </row>
        <row r="21460">
          <cell r="E21460">
            <v>41787</v>
          </cell>
          <cell r="F21460">
            <v>12</v>
          </cell>
          <cell r="G21460">
            <v>8</v>
          </cell>
          <cell r="H21460">
            <v>11</v>
          </cell>
          <cell r="I21460">
            <v>8</v>
          </cell>
          <cell r="J21460">
            <v>10</v>
          </cell>
          <cell r="K21460">
            <v>12</v>
          </cell>
          <cell r="L21460">
            <v>13</v>
          </cell>
        </row>
        <row r="21461">
          <cell r="E21461">
            <v>41788</v>
          </cell>
          <cell r="F21461">
            <v>9</v>
          </cell>
          <cell r="G21461">
            <v>13</v>
          </cell>
          <cell r="H21461">
            <v>15</v>
          </cell>
          <cell r="I21461">
            <v>27</v>
          </cell>
          <cell r="J21461">
            <v>5</v>
          </cell>
          <cell r="K21461">
            <v>12</v>
          </cell>
          <cell r="L21461">
            <v>24</v>
          </cell>
        </row>
        <row r="21462">
          <cell r="E21462">
            <v>41789</v>
          </cell>
          <cell r="F21462">
            <v>17</v>
          </cell>
          <cell r="G21462">
            <v>16</v>
          </cell>
          <cell r="H21462">
            <v>15</v>
          </cell>
          <cell r="I21462">
            <v>14</v>
          </cell>
          <cell r="J21462">
            <v>4</v>
          </cell>
          <cell r="K21462">
            <v>13</v>
          </cell>
          <cell r="L21462">
            <v>11</v>
          </cell>
        </row>
        <row r="21463">
          <cell r="E21463">
            <v>41790</v>
          </cell>
          <cell r="F21463">
            <v>13</v>
          </cell>
          <cell r="G21463">
            <v>13</v>
          </cell>
          <cell r="H21463">
            <v>7</v>
          </cell>
          <cell r="I21463">
            <v>9</v>
          </cell>
          <cell r="J21463">
            <v>11</v>
          </cell>
          <cell r="K21463">
            <v>14</v>
          </cell>
          <cell r="L21463">
            <v>17</v>
          </cell>
        </row>
        <row r="21464">
          <cell r="E21464">
            <v>41791</v>
          </cell>
          <cell r="F21464">
            <v>12</v>
          </cell>
          <cell r="G21464">
            <v>8</v>
          </cell>
          <cell r="H21464">
            <v>7</v>
          </cell>
          <cell r="I21464">
            <v>6</v>
          </cell>
          <cell r="J21464">
            <v>13</v>
          </cell>
          <cell r="K21464">
            <v>4</v>
          </cell>
          <cell r="L21464">
            <v>10</v>
          </cell>
        </row>
        <row r="21465">
          <cell r="E21465">
            <v>41792</v>
          </cell>
          <cell r="F21465">
            <v>28</v>
          </cell>
          <cell r="G21465">
            <v>10</v>
          </cell>
          <cell r="H21465">
            <v>7</v>
          </cell>
          <cell r="I21465">
            <v>12</v>
          </cell>
          <cell r="J21465">
            <v>13</v>
          </cell>
          <cell r="K21465">
            <v>9</v>
          </cell>
          <cell r="L21465">
            <v>5</v>
          </cell>
        </row>
        <row r="21466">
          <cell r="E21466">
            <v>41793</v>
          </cell>
          <cell r="F21466">
            <v>4</v>
          </cell>
          <cell r="G21466">
            <v>3</v>
          </cell>
          <cell r="H21466">
            <v>9</v>
          </cell>
          <cell r="I21466">
            <v>11</v>
          </cell>
          <cell r="J21466">
            <v>3</v>
          </cell>
          <cell r="K21466">
            <v>2</v>
          </cell>
          <cell r="L21466">
            <v>10</v>
          </cell>
        </row>
        <row r="21467">
          <cell r="E21467">
            <v>41794</v>
          </cell>
          <cell r="F21467">
            <v>8</v>
          </cell>
          <cell r="G21467">
            <v>11</v>
          </cell>
          <cell r="H21467">
            <v>10</v>
          </cell>
          <cell r="I21467">
            <v>12</v>
          </cell>
          <cell r="J21467">
            <v>25</v>
          </cell>
          <cell r="K21467">
            <v>26</v>
          </cell>
          <cell r="L21467">
            <v>22</v>
          </cell>
        </row>
        <row r="21468">
          <cell r="E21468">
            <v>41795</v>
          </cell>
          <cell r="F21468">
            <v>43</v>
          </cell>
          <cell r="G21468">
            <v>41</v>
          </cell>
          <cell r="H21468">
            <v>36</v>
          </cell>
          <cell r="I21468">
            <v>34</v>
          </cell>
          <cell r="J21468">
            <v>27</v>
          </cell>
          <cell r="K21468">
            <v>25</v>
          </cell>
          <cell r="L21468">
            <v>28</v>
          </cell>
        </row>
        <row r="21469">
          <cell r="E21469">
            <v>41796</v>
          </cell>
          <cell r="F21469">
            <v>10</v>
          </cell>
          <cell r="G21469">
            <v>6</v>
          </cell>
          <cell r="H21469">
            <v>5</v>
          </cell>
          <cell r="I21469">
            <v>7</v>
          </cell>
          <cell r="J21469">
            <v>7</v>
          </cell>
          <cell r="K21469">
            <v>7</v>
          </cell>
          <cell r="L21469">
            <v>2</v>
          </cell>
        </row>
        <row r="21470">
          <cell r="E21470">
            <v>41797</v>
          </cell>
          <cell r="F21470">
            <v>24</v>
          </cell>
          <cell r="G21470">
            <v>17</v>
          </cell>
          <cell r="H21470">
            <v>20</v>
          </cell>
          <cell r="I21470">
            <v>17</v>
          </cell>
          <cell r="J21470">
            <v>17</v>
          </cell>
          <cell r="K21470">
            <v>16</v>
          </cell>
          <cell r="L21470">
            <v>17</v>
          </cell>
        </row>
        <row r="21471">
          <cell r="E21471">
            <v>41798</v>
          </cell>
          <cell r="F21471">
            <v>9</v>
          </cell>
          <cell r="G21471">
            <v>16</v>
          </cell>
          <cell r="H21471">
            <v>9</v>
          </cell>
          <cell r="I21471">
            <v>9</v>
          </cell>
          <cell r="J21471">
            <v>8</v>
          </cell>
          <cell r="K21471">
            <v>7</v>
          </cell>
          <cell r="L21471">
            <v>14</v>
          </cell>
        </row>
        <row r="21472">
          <cell r="E21472">
            <v>41799</v>
          </cell>
          <cell r="F21472">
            <v>11</v>
          </cell>
          <cell r="G21472">
            <v>17</v>
          </cell>
          <cell r="H21472">
            <v>18</v>
          </cell>
          <cell r="I21472">
            <v>13</v>
          </cell>
          <cell r="J21472">
            <v>37</v>
          </cell>
          <cell r="K21472">
            <v>28</v>
          </cell>
          <cell r="L21472">
            <v>12</v>
          </cell>
        </row>
        <row r="21473">
          <cell r="E21473">
            <v>41800</v>
          </cell>
          <cell r="F21473">
            <v>4</v>
          </cell>
          <cell r="G21473">
            <v>7</v>
          </cell>
          <cell r="H21473">
            <v>10</v>
          </cell>
          <cell r="I21473">
            <v>8</v>
          </cell>
          <cell r="J21473">
            <v>5</v>
          </cell>
          <cell r="K21473">
            <v>7</v>
          </cell>
          <cell r="L21473">
            <v>5</v>
          </cell>
        </row>
        <row r="21474">
          <cell r="E21474">
            <v>41801</v>
          </cell>
          <cell r="F21474">
            <v>14</v>
          </cell>
          <cell r="G21474">
            <v>16</v>
          </cell>
          <cell r="H21474">
            <v>16</v>
          </cell>
          <cell r="I21474">
            <v>13</v>
          </cell>
          <cell r="J21474">
            <v>9</v>
          </cell>
          <cell r="K21474">
            <v>10</v>
          </cell>
          <cell r="L21474">
            <v>10</v>
          </cell>
        </row>
        <row r="21475">
          <cell r="E21475">
            <v>41802</v>
          </cell>
          <cell r="F21475">
            <v>17</v>
          </cell>
          <cell r="G21475">
            <v>16</v>
          </cell>
          <cell r="H21475">
            <v>14</v>
          </cell>
          <cell r="I21475">
            <v>14</v>
          </cell>
          <cell r="J21475">
            <v>16</v>
          </cell>
          <cell r="K21475">
            <v>17</v>
          </cell>
          <cell r="L21475">
            <v>16</v>
          </cell>
        </row>
        <row r="21476">
          <cell r="E21476">
            <v>41803</v>
          </cell>
          <cell r="F21476">
            <v>13</v>
          </cell>
          <cell r="G21476">
            <v>13</v>
          </cell>
          <cell r="H21476">
            <v>20</v>
          </cell>
          <cell r="I21476">
            <v>13</v>
          </cell>
          <cell r="J21476">
            <v>12</v>
          </cell>
          <cell r="K21476">
            <v>16</v>
          </cell>
          <cell r="L21476">
            <v>19</v>
          </cell>
        </row>
        <row r="21477">
          <cell r="E21477">
            <v>41804</v>
          </cell>
          <cell r="F21477">
            <v>8</v>
          </cell>
          <cell r="G21477">
            <v>10</v>
          </cell>
          <cell r="H21477">
            <v>17</v>
          </cell>
          <cell r="I21477">
            <v>16</v>
          </cell>
          <cell r="J21477">
            <v>12</v>
          </cell>
          <cell r="K21477">
            <v>7</v>
          </cell>
          <cell r="L21477">
            <v>12</v>
          </cell>
        </row>
        <row r="21478">
          <cell r="E21478">
            <v>41805</v>
          </cell>
          <cell r="F21478">
            <v>8</v>
          </cell>
          <cell r="G21478">
            <v>12</v>
          </cell>
          <cell r="H21478">
            <v>15</v>
          </cell>
          <cell r="I21478">
            <v>12</v>
          </cell>
          <cell r="J21478">
            <v>13</v>
          </cell>
          <cell r="K21478">
            <v>16</v>
          </cell>
          <cell r="L21478">
            <v>17</v>
          </cell>
        </row>
        <row r="21479">
          <cell r="E21479">
            <v>41806</v>
          </cell>
          <cell r="F21479">
            <v>11</v>
          </cell>
          <cell r="G21479">
            <v>12</v>
          </cell>
          <cell r="H21479">
            <v>13</v>
          </cell>
          <cell r="I21479">
            <v>10</v>
          </cell>
          <cell r="J21479">
            <v>11</v>
          </cell>
          <cell r="K21479">
            <v>5</v>
          </cell>
          <cell r="L21479">
            <v>17</v>
          </cell>
        </row>
        <row r="21480">
          <cell r="E21480">
            <v>41807</v>
          </cell>
          <cell r="F21480">
            <v>5</v>
          </cell>
          <cell r="G21480">
            <v>14</v>
          </cell>
          <cell r="H21480">
            <v>13</v>
          </cell>
          <cell r="I21480">
            <v>17</v>
          </cell>
          <cell r="J21480">
            <v>16</v>
          </cell>
          <cell r="K21480">
            <v>17</v>
          </cell>
          <cell r="L21480">
            <v>26</v>
          </cell>
        </row>
        <row r="21481">
          <cell r="E21481">
            <v>41808</v>
          </cell>
          <cell r="F21481">
            <v>19</v>
          </cell>
          <cell r="G21481">
            <v>18</v>
          </cell>
          <cell r="H21481">
            <v>17</v>
          </cell>
          <cell r="I21481">
            <v>13</v>
          </cell>
          <cell r="J21481">
            <v>17</v>
          </cell>
          <cell r="K21481">
            <v>17</v>
          </cell>
          <cell r="L21481">
            <v>14</v>
          </cell>
        </row>
        <row r="21482">
          <cell r="E21482">
            <v>41809</v>
          </cell>
          <cell r="F21482">
            <v>26</v>
          </cell>
          <cell r="G21482">
            <v>25</v>
          </cell>
          <cell r="H21482">
            <v>15</v>
          </cell>
          <cell r="I21482">
            <v>26</v>
          </cell>
          <cell r="J21482">
            <v>15</v>
          </cell>
          <cell r="K21482">
            <v>17</v>
          </cell>
          <cell r="L21482">
            <v>13</v>
          </cell>
        </row>
        <row r="21483">
          <cell r="E21483">
            <v>41810</v>
          </cell>
          <cell r="F21483">
            <v>10</v>
          </cell>
          <cell r="G21483">
            <v>9</v>
          </cell>
          <cell r="H21483">
            <v>2</v>
          </cell>
          <cell r="I21483">
            <v>6</v>
          </cell>
          <cell r="J21483">
            <v>10</v>
          </cell>
          <cell r="K21483">
            <v>11</v>
          </cell>
          <cell r="L21483">
            <v>16</v>
          </cell>
        </row>
        <row r="21484">
          <cell r="E21484">
            <v>41811</v>
          </cell>
          <cell r="F21484">
            <v>21</v>
          </cell>
          <cell r="G21484">
            <v>22</v>
          </cell>
          <cell r="H21484">
            <v>17</v>
          </cell>
          <cell r="I21484">
            <v>28</v>
          </cell>
          <cell r="J21484">
            <v>18</v>
          </cell>
          <cell r="K21484">
            <v>19</v>
          </cell>
          <cell r="L21484">
            <v>23</v>
          </cell>
        </row>
        <row r="21485">
          <cell r="E21485">
            <v>41812</v>
          </cell>
          <cell r="F21485">
            <v>5</v>
          </cell>
          <cell r="G21485">
            <v>9</v>
          </cell>
          <cell r="H21485">
            <v>8</v>
          </cell>
          <cell r="I21485">
            <v>7</v>
          </cell>
          <cell r="J21485">
            <v>6</v>
          </cell>
          <cell r="K21485">
            <v>4</v>
          </cell>
          <cell r="L21485">
            <v>2</v>
          </cell>
        </row>
        <row r="21486">
          <cell r="E21486">
            <v>41813</v>
          </cell>
          <cell r="F21486">
            <v>9</v>
          </cell>
          <cell r="G21486">
            <v>7</v>
          </cell>
          <cell r="H21486">
            <v>10</v>
          </cell>
          <cell r="I21486">
            <v>2</v>
          </cell>
          <cell r="J21486">
            <v>9</v>
          </cell>
          <cell r="K21486">
            <v>5</v>
          </cell>
          <cell r="L21486">
            <v>3</v>
          </cell>
        </row>
        <row r="21487">
          <cell r="E21487">
            <v>41814</v>
          </cell>
          <cell r="F21487">
            <v>12</v>
          </cell>
          <cell r="G21487">
            <v>18</v>
          </cell>
          <cell r="H21487">
            <v>14</v>
          </cell>
          <cell r="I21487">
            <v>11</v>
          </cell>
          <cell r="J21487">
            <v>8</v>
          </cell>
          <cell r="K21487">
            <v>8</v>
          </cell>
          <cell r="L21487">
            <v>26</v>
          </cell>
        </row>
        <row r="21488">
          <cell r="E21488">
            <v>41815</v>
          </cell>
          <cell r="F21488">
            <v>17</v>
          </cell>
          <cell r="G21488">
            <v>14</v>
          </cell>
          <cell r="H21488">
            <v>5</v>
          </cell>
          <cell r="I21488">
            <v>10</v>
          </cell>
          <cell r="J21488">
            <v>16</v>
          </cell>
          <cell r="K21488">
            <v>19</v>
          </cell>
          <cell r="L21488">
            <v>12</v>
          </cell>
        </row>
        <row r="21489">
          <cell r="E21489">
            <v>41816</v>
          </cell>
          <cell r="F21489">
            <v>16</v>
          </cell>
          <cell r="G21489">
            <v>9</v>
          </cell>
          <cell r="H21489">
            <v>7</v>
          </cell>
          <cell r="I21489">
            <v>10</v>
          </cell>
          <cell r="J21489">
            <v>7</v>
          </cell>
          <cell r="K21489">
            <v>6</v>
          </cell>
          <cell r="L21489">
            <v>6</v>
          </cell>
        </row>
        <row r="21490">
          <cell r="E21490">
            <v>41817</v>
          </cell>
          <cell r="F21490">
            <v>10</v>
          </cell>
          <cell r="G21490">
            <v>9</v>
          </cell>
          <cell r="H21490">
            <v>8</v>
          </cell>
          <cell r="I21490">
            <v>5</v>
          </cell>
          <cell r="J21490">
            <v>10</v>
          </cell>
          <cell r="K21490">
            <v>15</v>
          </cell>
          <cell r="L21490">
            <v>8</v>
          </cell>
        </row>
        <row r="21491">
          <cell r="E21491">
            <v>41818</v>
          </cell>
          <cell r="F21491">
            <v>13</v>
          </cell>
          <cell r="G21491">
            <v>11</v>
          </cell>
          <cell r="H21491">
            <v>23</v>
          </cell>
          <cell r="I21491">
            <v>21</v>
          </cell>
          <cell r="J21491">
            <v>10</v>
          </cell>
          <cell r="K21491">
            <v>16</v>
          </cell>
          <cell r="L21491">
            <v>17</v>
          </cell>
        </row>
        <row r="21492">
          <cell r="E21492">
            <v>41819</v>
          </cell>
          <cell r="F21492">
            <v>17</v>
          </cell>
          <cell r="G21492">
            <v>20</v>
          </cell>
          <cell r="H21492">
            <v>13</v>
          </cell>
          <cell r="I21492">
            <v>6</v>
          </cell>
          <cell r="J21492">
            <v>16</v>
          </cell>
          <cell r="K21492">
            <v>12</v>
          </cell>
          <cell r="L21492">
            <v>19</v>
          </cell>
        </row>
        <row r="21493">
          <cell r="E21493">
            <v>41820</v>
          </cell>
          <cell r="F21493">
            <v>28</v>
          </cell>
          <cell r="G21493">
            <v>31</v>
          </cell>
          <cell r="H21493">
            <v>26</v>
          </cell>
          <cell r="I21493">
            <v>30</v>
          </cell>
          <cell r="J21493">
            <v>27</v>
          </cell>
          <cell r="K21493">
            <v>26</v>
          </cell>
          <cell r="L21493">
            <v>29</v>
          </cell>
        </row>
        <row r="21494">
          <cell r="E21494">
            <v>41821</v>
          </cell>
          <cell r="F21494">
            <v>14</v>
          </cell>
          <cell r="G21494">
            <v>12</v>
          </cell>
          <cell r="H21494">
            <v>9</v>
          </cell>
          <cell r="I21494">
            <v>9</v>
          </cell>
          <cell r="J21494">
            <v>7</v>
          </cell>
          <cell r="K21494">
            <v>3</v>
          </cell>
          <cell r="L21494">
            <v>5</v>
          </cell>
        </row>
        <row r="21495">
          <cell r="E21495">
            <v>41822</v>
          </cell>
          <cell r="F21495">
            <v>17</v>
          </cell>
          <cell r="G21495">
            <v>17</v>
          </cell>
          <cell r="H21495">
            <v>17</v>
          </cell>
          <cell r="I21495">
            <v>14</v>
          </cell>
          <cell r="J21495">
            <v>10</v>
          </cell>
          <cell r="K21495">
            <v>10</v>
          </cell>
          <cell r="L21495">
            <v>12</v>
          </cell>
        </row>
        <row r="21496">
          <cell r="E21496">
            <v>41823</v>
          </cell>
          <cell r="F21496">
            <v>11</v>
          </cell>
          <cell r="G21496">
            <v>16</v>
          </cell>
          <cell r="H21496">
            <v>9</v>
          </cell>
          <cell r="I21496">
            <v>14</v>
          </cell>
          <cell r="J21496">
            <v>14</v>
          </cell>
          <cell r="K21496">
            <v>15</v>
          </cell>
          <cell r="L21496">
            <v>3</v>
          </cell>
        </row>
        <row r="21497">
          <cell r="E21497">
            <v>41824</v>
          </cell>
          <cell r="F21497">
            <v>4</v>
          </cell>
          <cell r="G21497">
            <v>8</v>
          </cell>
          <cell r="H21497">
            <v>10</v>
          </cell>
          <cell r="I21497">
            <v>27</v>
          </cell>
          <cell r="J21497">
            <v>24</v>
          </cell>
          <cell r="K21497">
            <v>22</v>
          </cell>
          <cell r="L21497">
            <v>18</v>
          </cell>
        </row>
        <row r="21498">
          <cell r="E21498">
            <v>41825</v>
          </cell>
          <cell r="F21498">
            <v>7</v>
          </cell>
          <cell r="G21498">
            <v>9</v>
          </cell>
          <cell r="H21498">
            <v>4</v>
          </cell>
          <cell r="I21498">
            <v>18</v>
          </cell>
          <cell r="J21498">
            <v>19</v>
          </cell>
          <cell r="K21498">
            <v>12</v>
          </cell>
          <cell r="L21498">
            <v>19</v>
          </cell>
        </row>
        <row r="21499">
          <cell r="E21499">
            <v>41826</v>
          </cell>
          <cell r="F21499">
            <v>3</v>
          </cell>
          <cell r="G21499">
            <v>9</v>
          </cell>
          <cell r="H21499">
            <v>14</v>
          </cell>
          <cell r="I21499">
            <v>16</v>
          </cell>
          <cell r="J21499">
            <v>9</v>
          </cell>
          <cell r="K21499">
            <v>11</v>
          </cell>
          <cell r="L21499">
            <v>11</v>
          </cell>
        </row>
        <row r="21500">
          <cell r="E21500">
            <v>41827</v>
          </cell>
          <cell r="F21500">
            <v>21</v>
          </cell>
          <cell r="G21500">
            <v>20</v>
          </cell>
          <cell r="H21500">
            <v>17</v>
          </cell>
          <cell r="I21500">
            <v>14</v>
          </cell>
          <cell r="J21500">
            <v>18</v>
          </cell>
          <cell r="K21500">
            <v>19</v>
          </cell>
          <cell r="L21500">
            <v>8</v>
          </cell>
        </row>
        <row r="21501">
          <cell r="E21501">
            <v>41828</v>
          </cell>
          <cell r="F21501">
            <v>10</v>
          </cell>
          <cell r="G21501">
            <v>10</v>
          </cell>
          <cell r="H21501">
            <v>12</v>
          </cell>
          <cell r="I21501">
            <v>17</v>
          </cell>
          <cell r="J21501">
            <v>14</v>
          </cell>
          <cell r="K21501">
            <v>16</v>
          </cell>
          <cell r="L21501">
            <v>14</v>
          </cell>
        </row>
        <row r="21502">
          <cell r="E21502">
            <v>41829</v>
          </cell>
          <cell r="F21502">
            <v>14</v>
          </cell>
          <cell r="G21502">
            <v>16</v>
          </cell>
          <cell r="H21502">
            <v>16</v>
          </cell>
          <cell r="I21502">
            <v>13</v>
          </cell>
          <cell r="J21502">
            <v>13</v>
          </cell>
          <cell r="K21502">
            <v>14</v>
          </cell>
          <cell r="L21502">
            <v>2</v>
          </cell>
        </row>
        <row r="21503">
          <cell r="E21503">
            <v>41830</v>
          </cell>
          <cell r="F21503">
            <v>13</v>
          </cell>
          <cell r="G21503">
            <v>17</v>
          </cell>
          <cell r="H21503">
            <v>18</v>
          </cell>
          <cell r="I21503">
            <v>10</v>
          </cell>
          <cell r="J21503">
            <v>10</v>
          </cell>
          <cell r="K21503">
            <v>17</v>
          </cell>
          <cell r="L21503">
            <v>14</v>
          </cell>
        </row>
        <row r="21504">
          <cell r="E21504">
            <v>41831</v>
          </cell>
          <cell r="F21504">
            <v>16</v>
          </cell>
          <cell r="G21504">
            <v>12</v>
          </cell>
          <cell r="H21504">
            <v>12</v>
          </cell>
          <cell r="I21504">
            <v>14</v>
          </cell>
          <cell r="J21504">
            <v>8</v>
          </cell>
          <cell r="K21504">
            <v>3</v>
          </cell>
          <cell r="L21504">
            <v>4</v>
          </cell>
        </row>
        <row r="21505">
          <cell r="E21505">
            <v>41832</v>
          </cell>
          <cell r="F21505">
            <v>11</v>
          </cell>
          <cell r="G21505">
            <v>13</v>
          </cell>
          <cell r="H21505">
            <v>10</v>
          </cell>
          <cell r="I21505">
            <v>14</v>
          </cell>
          <cell r="J21505">
            <v>15</v>
          </cell>
          <cell r="K21505">
            <v>8</v>
          </cell>
          <cell r="L21505">
            <v>6</v>
          </cell>
        </row>
        <row r="21506">
          <cell r="E21506">
            <v>41833</v>
          </cell>
          <cell r="F21506">
            <v>5</v>
          </cell>
          <cell r="G21506">
            <v>13</v>
          </cell>
          <cell r="H21506">
            <v>3</v>
          </cell>
          <cell r="I21506">
            <v>5</v>
          </cell>
          <cell r="J21506">
            <v>9</v>
          </cell>
          <cell r="K21506">
            <v>11</v>
          </cell>
          <cell r="L21506">
            <v>8</v>
          </cell>
        </row>
        <row r="21507">
          <cell r="E21507">
            <v>41834</v>
          </cell>
          <cell r="F21507">
            <v>14</v>
          </cell>
          <cell r="G21507">
            <v>15</v>
          </cell>
          <cell r="H21507">
            <v>10</v>
          </cell>
          <cell r="I21507">
            <v>12</v>
          </cell>
          <cell r="J21507">
            <v>14</v>
          </cell>
          <cell r="K21507">
            <v>13</v>
          </cell>
          <cell r="L21507">
            <v>9</v>
          </cell>
        </row>
        <row r="21508">
          <cell r="E21508">
            <v>41835</v>
          </cell>
          <cell r="F21508">
            <v>15</v>
          </cell>
          <cell r="G21508">
            <v>13</v>
          </cell>
          <cell r="H21508">
            <v>8</v>
          </cell>
          <cell r="I21508">
            <v>8</v>
          </cell>
          <cell r="J21508">
            <v>7</v>
          </cell>
          <cell r="K21508">
            <v>3</v>
          </cell>
          <cell r="L21508">
            <v>10</v>
          </cell>
        </row>
        <row r="21509">
          <cell r="E21509">
            <v>41836</v>
          </cell>
          <cell r="F21509">
            <v>8</v>
          </cell>
          <cell r="G21509">
            <v>10</v>
          </cell>
          <cell r="H21509">
            <v>4</v>
          </cell>
          <cell r="I21509">
            <v>12</v>
          </cell>
          <cell r="J21509">
            <v>14</v>
          </cell>
          <cell r="K21509">
            <v>16</v>
          </cell>
          <cell r="L21509">
            <v>16</v>
          </cell>
        </row>
        <row r="21510">
          <cell r="E21510">
            <v>41837</v>
          </cell>
          <cell r="F21510">
            <v>16</v>
          </cell>
          <cell r="G21510">
            <v>13</v>
          </cell>
          <cell r="H21510">
            <v>11</v>
          </cell>
          <cell r="I21510">
            <v>13</v>
          </cell>
          <cell r="J21510">
            <v>12</v>
          </cell>
          <cell r="K21510">
            <v>7</v>
          </cell>
          <cell r="L21510">
            <v>7</v>
          </cell>
        </row>
        <row r="21511">
          <cell r="E21511">
            <v>41838</v>
          </cell>
          <cell r="F21511">
            <v>7</v>
          </cell>
          <cell r="G21511">
            <v>4</v>
          </cell>
          <cell r="H21511">
            <v>8</v>
          </cell>
          <cell r="I21511">
            <v>4</v>
          </cell>
          <cell r="J21511">
            <v>10</v>
          </cell>
          <cell r="K21511">
            <v>8</v>
          </cell>
          <cell r="L21511">
            <v>8</v>
          </cell>
        </row>
        <row r="21512">
          <cell r="E21512">
            <v>41839</v>
          </cell>
          <cell r="F21512">
            <v>13</v>
          </cell>
          <cell r="G21512">
            <v>12</v>
          </cell>
          <cell r="H21512">
            <v>12</v>
          </cell>
          <cell r="I21512">
            <v>13</v>
          </cell>
          <cell r="J21512">
            <v>13</v>
          </cell>
          <cell r="K21512">
            <v>13</v>
          </cell>
          <cell r="L21512">
            <v>13</v>
          </cell>
        </row>
        <row r="21513">
          <cell r="E21513">
            <v>41840</v>
          </cell>
          <cell r="F21513">
            <v>6</v>
          </cell>
          <cell r="G21513">
            <v>9</v>
          </cell>
          <cell r="H21513">
            <v>8</v>
          </cell>
          <cell r="I21513">
            <v>5</v>
          </cell>
          <cell r="J21513">
            <v>4</v>
          </cell>
          <cell r="K21513">
            <v>13</v>
          </cell>
          <cell r="L21513">
            <v>15</v>
          </cell>
        </row>
        <row r="21514">
          <cell r="E21514">
            <v>41841</v>
          </cell>
          <cell r="F21514">
            <v>9</v>
          </cell>
          <cell r="G21514">
            <v>9</v>
          </cell>
          <cell r="H21514">
            <v>7</v>
          </cell>
          <cell r="I21514">
            <v>7</v>
          </cell>
          <cell r="J21514">
            <v>6</v>
          </cell>
          <cell r="K21514">
            <v>4</v>
          </cell>
          <cell r="L21514">
            <v>5</v>
          </cell>
        </row>
        <row r="21515">
          <cell r="E21515">
            <v>41842</v>
          </cell>
          <cell r="F21515">
            <v>14</v>
          </cell>
          <cell r="G21515">
            <v>12</v>
          </cell>
          <cell r="H21515">
            <v>15</v>
          </cell>
          <cell r="I21515">
            <v>13</v>
          </cell>
          <cell r="J21515">
            <v>13</v>
          </cell>
          <cell r="K21515">
            <v>10</v>
          </cell>
          <cell r="L21515">
            <v>10</v>
          </cell>
        </row>
        <row r="21516">
          <cell r="E21516">
            <v>41843</v>
          </cell>
          <cell r="F21516">
            <v>15</v>
          </cell>
          <cell r="G21516">
            <v>18</v>
          </cell>
          <cell r="H21516">
            <v>14</v>
          </cell>
          <cell r="I21516">
            <v>15</v>
          </cell>
          <cell r="J21516">
            <v>17</v>
          </cell>
          <cell r="K21516">
            <v>13</v>
          </cell>
          <cell r="L21516">
            <v>4</v>
          </cell>
        </row>
        <row r="21517">
          <cell r="E21517">
            <v>41844</v>
          </cell>
          <cell r="F21517">
            <v>8</v>
          </cell>
          <cell r="G21517">
            <v>8</v>
          </cell>
          <cell r="H21517">
            <v>18</v>
          </cell>
          <cell r="I21517">
            <v>13</v>
          </cell>
          <cell r="J21517">
            <v>16</v>
          </cell>
          <cell r="K21517">
            <v>11</v>
          </cell>
          <cell r="L21517">
            <v>17</v>
          </cell>
        </row>
        <row r="21518">
          <cell r="E21518">
            <v>41845</v>
          </cell>
          <cell r="F21518">
            <v>32</v>
          </cell>
          <cell r="G21518">
            <v>22</v>
          </cell>
          <cell r="H21518">
            <v>17</v>
          </cell>
          <cell r="I21518">
            <v>33</v>
          </cell>
          <cell r="J21518">
            <v>41</v>
          </cell>
          <cell r="K21518">
            <v>32</v>
          </cell>
          <cell r="L21518">
            <v>26</v>
          </cell>
        </row>
        <row r="21519">
          <cell r="E21519">
            <v>41846</v>
          </cell>
          <cell r="F21519">
            <v>17</v>
          </cell>
          <cell r="G21519">
            <v>16</v>
          </cell>
          <cell r="H21519">
            <v>20</v>
          </cell>
          <cell r="I21519">
            <v>14</v>
          </cell>
          <cell r="J21519">
            <v>17</v>
          </cell>
          <cell r="K21519">
            <v>13</v>
          </cell>
          <cell r="L21519">
            <v>15</v>
          </cell>
        </row>
        <row r="21520">
          <cell r="E21520">
            <v>41847</v>
          </cell>
          <cell r="F21520">
            <v>11</v>
          </cell>
          <cell r="G21520">
            <v>14</v>
          </cell>
          <cell r="H21520">
            <v>15</v>
          </cell>
          <cell r="I21520">
            <v>11</v>
          </cell>
          <cell r="J21520">
            <v>9</v>
          </cell>
          <cell r="K21520">
            <v>13</v>
          </cell>
          <cell r="L21520">
            <v>8</v>
          </cell>
        </row>
        <row r="21521">
          <cell r="E21521">
            <v>41848</v>
          </cell>
          <cell r="F21521">
            <v>11</v>
          </cell>
          <cell r="G21521">
            <v>8</v>
          </cell>
          <cell r="H21521">
            <v>7</v>
          </cell>
          <cell r="I21521">
            <v>8</v>
          </cell>
          <cell r="J21521">
            <v>8</v>
          </cell>
          <cell r="K21521">
            <v>9</v>
          </cell>
          <cell r="L21521">
            <v>7</v>
          </cell>
        </row>
        <row r="21522">
          <cell r="E21522">
            <v>41849</v>
          </cell>
          <cell r="F21522">
            <v>13</v>
          </cell>
          <cell r="G21522">
            <v>10</v>
          </cell>
          <cell r="H21522">
            <v>10</v>
          </cell>
          <cell r="I21522">
            <v>5</v>
          </cell>
          <cell r="J21522">
            <v>9</v>
          </cell>
          <cell r="K21522">
            <v>2</v>
          </cell>
          <cell r="L21522">
            <v>12</v>
          </cell>
        </row>
        <row r="21523">
          <cell r="E21523">
            <v>41850</v>
          </cell>
          <cell r="F21523">
            <v>13</v>
          </cell>
          <cell r="G21523">
            <v>23</v>
          </cell>
          <cell r="H21523">
            <v>18</v>
          </cell>
          <cell r="I21523">
            <v>14</v>
          </cell>
          <cell r="J21523">
            <v>12</v>
          </cell>
          <cell r="K21523">
            <v>6</v>
          </cell>
          <cell r="L21523">
            <v>8</v>
          </cell>
        </row>
        <row r="21524">
          <cell r="E21524">
            <v>41851</v>
          </cell>
          <cell r="F21524">
            <v>11</v>
          </cell>
          <cell r="G21524">
            <v>4</v>
          </cell>
          <cell r="H21524">
            <v>10</v>
          </cell>
          <cell r="I21524">
            <v>14</v>
          </cell>
          <cell r="J21524">
            <v>3</v>
          </cell>
          <cell r="K21524">
            <v>25</v>
          </cell>
          <cell r="L21524">
            <v>23</v>
          </cell>
        </row>
        <row r="21525">
          <cell r="E21525">
            <v>41852</v>
          </cell>
          <cell r="F21525">
            <v>22</v>
          </cell>
          <cell r="G21525">
            <v>28</v>
          </cell>
          <cell r="H21525">
            <v>7</v>
          </cell>
          <cell r="I21525">
            <v>18</v>
          </cell>
          <cell r="J21525">
            <v>5</v>
          </cell>
          <cell r="K21525">
            <v>4</v>
          </cell>
          <cell r="L21525">
            <v>4</v>
          </cell>
        </row>
        <row r="21526">
          <cell r="E21526">
            <v>41853</v>
          </cell>
          <cell r="F21526">
            <v>24</v>
          </cell>
          <cell r="G21526">
            <v>20</v>
          </cell>
          <cell r="H21526">
            <v>17</v>
          </cell>
          <cell r="I21526">
            <v>20</v>
          </cell>
          <cell r="J21526">
            <v>16</v>
          </cell>
          <cell r="K21526">
            <v>10</v>
          </cell>
          <cell r="L21526">
            <v>9</v>
          </cell>
        </row>
        <row r="21527">
          <cell r="E21527">
            <v>41854</v>
          </cell>
          <cell r="F21527">
            <v>5</v>
          </cell>
          <cell r="G21527">
            <v>10</v>
          </cell>
          <cell r="H21527">
            <v>7</v>
          </cell>
          <cell r="I21527">
            <v>5</v>
          </cell>
          <cell r="J21527">
            <v>7</v>
          </cell>
          <cell r="K21527">
            <v>6</v>
          </cell>
          <cell r="L21527">
            <v>6</v>
          </cell>
        </row>
        <row r="21528">
          <cell r="E21528">
            <v>41855</v>
          </cell>
          <cell r="F21528">
            <v>8</v>
          </cell>
          <cell r="G21528">
            <v>4</v>
          </cell>
          <cell r="H21528">
            <v>4</v>
          </cell>
          <cell r="I21528">
            <v>7</v>
          </cell>
          <cell r="J21528">
            <v>6</v>
          </cell>
          <cell r="K21528">
            <v>6</v>
          </cell>
          <cell r="L21528">
            <v>2</v>
          </cell>
        </row>
        <row r="21529">
          <cell r="E21529">
            <v>41856</v>
          </cell>
          <cell r="F21529">
            <v>5</v>
          </cell>
          <cell r="G21529">
            <v>4</v>
          </cell>
          <cell r="H21529">
            <v>6</v>
          </cell>
          <cell r="I21529">
            <v>3</v>
          </cell>
          <cell r="J21529">
            <v>8</v>
          </cell>
          <cell r="K21529">
            <v>8</v>
          </cell>
          <cell r="L21529">
            <v>9</v>
          </cell>
        </row>
        <row r="21530">
          <cell r="E21530">
            <v>41857</v>
          </cell>
          <cell r="F21530">
            <v>9</v>
          </cell>
          <cell r="G21530">
            <v>8</v>
          </cell>
          <cell r="H21530">
            <v>5</v>
          </cell>
          <cell r="I21530">
            <v>8</v>
          </cell>
          <cell r="J21530">
            <v>3</v>
          </cell>
          <cell r="K21530">
            <v>5</v>
          </cell>
          <cell r="L21530">
            <v>23</v>
          </cell>
        </row>
        <row r="21531">
          <cell r="E21531">
            <v>41858</v>
          </cell>
          <cell r="F21531">
            <v>27</v>
          </cell>
          <cell r="G21531">
            <v>23</v>
          </cell>
          <cell r="H21531">
            <v>23</v>
          </cell>
          <cell r="I21531">
            <v>14</v>
          </cell>
          <cell r="J21531">
            <v>13</v>
          </cell>
          <cell r="K21531">
            <v>9</v>
          </cell>
          <cell r="L21531">
            <v>8</v>
          </cell>
        </row>
        <row r="21532">
          <cell r="E21532">
            <v>41859</v>
          </cell>
          <cell r="F21532">
            <v>9</v>
          </cell>
          <cell r="G21532">
            <v>10</v>
          </cell>
          <cell r="H21532">
            <v>6</v>
          </cell>
          <cell r="I21532">
            <v>8</v>
          </cell>
          <cell r="J21532">
            <v>3</v>
          </cell>
          <cell r="K21532">
            <v>7</v>
          </cell>
          <cell r="L21532">
            <v>7</v>
          </cell>
        </row>
        <row r="21533">
          <cell r="E21533">
            <v>41860</v>
          </cell>
          <cell r="F21533">
            <v>11</v>
          </cell>
          <cell r="G21533">
            <v>5</v>
          </cell>
          <cell r="H21533">
            <v>6</v>
          </cell>
          <cell r="I21533">
            <v>3</v>
          </cell>
          <cell r="J21533">
            <v>8</v>
          </cell>
          <cell r="K21533">
            <v>5</v>
          </cell>
          <cell r="L21533">
            <v>10</v>
          </cell>
        </row>
        <row r="21534">
          <cell r="E21534">
            <v>41861</v>
          </cell>
          <cell r="F21534">
            <v>13</v>
          </cell>
          <cell r="G21534">
            <v>13</v>
          </cell>
          <cell r="H21534">
            <v>10</v>
          </cell>
          <cell r="I21534">
            <v>10</v>
          </cell>
          <cell r="J21534">
            <v>8</v>
          </cell>
          <cell r="K21534">
            <v>2</v>
          </cell>
          <cell r="L21534">
            <v>7</v>
          </cell>
        </row>
        <row r="21535">
          <cell r="E21535">
            <v>41862</v>
          </cell>
          <cell r="F21535">
            <v>3</v>
          </cell>
          <cell r="G21535">
            <v>3</v>
          </cell>
          <cell r="H21535">
            <v>3</v>
          </cell>
          <cell r="I21535">
            <v>5</v>
          </cell>
          <cell r="J21535">
            <v>5</v>
          </cell>
          <cell r="K21535">
            <v>2</v>
          </cell>
          <cell r="L21535">
            <v>2</v>
          </cell>
        </row>
        <row r="21536">
          <cell r="E21536">
            <v>41863</v>
          </cell>
          <cell r="F21536">
            <v>8</v>
          </cell>
          <cell r="G21536">
            <v>6</v>
          </cell>
          <cell r="H21536">
            <v>5</v>
          </cell>
          <cell r="I21536">
            <v>7</v>
          </cell>
          <cell r="J21536">
            <v>10</v>
          </cell>
          <cell r="K21536">
            <v>4</v>
          </cell>
          <cell r="L21536">
            <v>7</v>
          </cell>
        </row>
        <row r="21537">
          <cell r="E21537">
            <v>41864</v>
          </cell>
          <cell r="F21537">
            <v>12</v>
          </cell>
          <cell r="G21537">
            <v>15</v>
          </cell>
          <cell r="H21537">
            <v>12</v>
          </cell>
          <cell r="I21537">
            <v>10</v>
          </cell>
          <cell r="J21537">
            <v>8</v>
          </cell>
          <cell r="K21537">
            <v>9</v>
          </cell>
          <cell r="L21537">
            <v>2</v>
          </cell>
        </row>
        <row r="21538">
          <cell r="E21538">
            <v>41865</v>
          </cell>
          <cell r="F21538">
            <v>14</v>
          </cell>
          <cell r="G21538">
            <v>14</v>
          </cell>
          <cell r="H21538">
            <v>8</v>
          </cell>
          <cell r="I21538">
            <v>6</v>
          </cell>
          <cell r="J21538">
            <v>8</v>
          </cell>
          <cell r="K21538">
            <v>19</v>
          </cell>
          <cell r="L21538">
            <v>11</v>
          </cell>
        </row>
        <row r="21539">
          <cell r="E21539">
            <v>41866</v>
          </cell>
          <cell r="F21539">
            <v>11</v>
          </cell>
          <cell r="G21539">
            <v>4</v>
          </cell>
          <cell r="H21539">
            <v>6</v>
          </cell>
          <cell r="I21539">
            <v>8</v>
          </cell>
          <cell r="J21539">
            <v>9</v>
          </cell>
          <cell r="K21539">
            <v>4</v>
          </cell>
          <cell r="L21539">
            <v>7</v>
          </cell>
        </row>
        <row r="21540">
          <cell r="E21540">
            <v>41867</v>
          </cell>
          <cell r="F21540">
            <v>7</v>
          </cell>
          <cell r="G21540">
            <v>2</v>
          </cell>
          <cell r="H21540">
            <v>10</v>
          </cell>
          <cell r="I21540">
            <v>5</v>
          </cell>
          <cell r="J21540">
            <v>3</v>
          </cell>
          <cell r="K21540">
            <v>1</v>
          </cell>
          <cell r="L21540">
            <v>5</v>
          </cell>
        </row>
        <row r="21541">
          <cell r="E21541">
            <v>41868</v>
          </cell>
          <cell r="F21541">
            <v>19</v>
          </cell>
          <cell r="G21541">
            <v>21</v>
          </cell>
          <cell r="H21541">
            <v>17</v>
          </cell>
          <cell r="I21541">
            <v>22</v>
          </cell>
          <cell r="J21541">
            <v>21</v>
          </cell>
          <cell r="K21541">
            <v>21</v>
          </cell>
          <cell r="L21541">
            <v>19</v>
          </cell>
        </row>
        <row r="21542">
          <cell r="E21542">
            <v>41869</v>
          </cell>
          <cell r="F21542">
            <v>7</v>
          </cell>
          <cell r="G21542">
            <v>10</v>
          </cell>
          <cell r="H21542">
            <v>6</v>
          </cell>
          <cell r="I21542">
            <v>7</v>
          </cell>
          <cell r="J21542">
            <v>8</v>
          </cell>
          <cell r="K21542">
            <v>6</v>
          </cell>
          <cell r="L21542">
            <v>7</v>
          </cell>
        </row>
        <row r="21543">
          <cell r="E21543">
            <v>41870</v>
          </cell>
          <cell r="F21543">
            <v>17</v>
          </cell>
          <cell r="G21543">
            <v>10</v>
          </cell>
          <cell r="H21543">
            <v>10</v>
          </cell>
          <cell r="I21543">
            <v>9</v>
          </cell>
          <cell r="J21543">
            <v>9</v>
          </cell>
          <cell r="K21543">
            <v>10</v>
          </cell>
          <cell r="L21543">
            <v>20</v>
          </cell>
        </row>
        <row r="21544">
          <cell r="E21544">
            <v>41871</v>
          </cell>
          <cell r="F21544">
            <v>8</v>
          </cell>
          <cell r="G21544">
            <v>9</v>
          </cell>
          <cell r="H21544">
            <v>9</v>
          </cell>
          <cell r="I21544">
            <v>6</v>
          </cell>
          <cell r="J21544">
            <v>8</v>
          </cell>
          <cell r="K21544">
            <v>12</v>
          </cell>
          <cell r="L21544">
            <v>22</v>
          </cell>
        </row>
        <row r="21545">
          <cell r="E21545">
            <v>41872</v>
          </cell>
          <cell r="F21545">
            <v>5</v>
          </cell>
          <cell r="G21545">
            <v>3</v>
          </cell>
          <cell r="H21545">
            <v>10</v>
          </cell>
          <cell r="I21545">
            <v>14</v>
          </cell>
          <cell r="J21545">
            <v>14</v>
          </cell>
          <cell r="K21545">
            <v>12</v>
          </cell>
          <cell r="L21545">
            <v>11</v>
          </cell>
        </row>
        <row r="21546">
          <cell r="E21546">
            <v>41873</v>
          </cell>
          <cell r="F21546">
            <v>12</v>
          </cell>
          <cell r="G21546">
            <v>10</v>
          </cell>
          <cell r="H21546">
            <v>12</v>
          </cell>
          <cell r="I21546">
            <v>10</v>
          </cell>
          <cell r="J21546">
            <v>5</v>
          </cell>
          <cell r="K21546">
            <v>8</v>
          </cell>
          <cell r="L21546">
            <v>11</v>
          </cell>
        </row>
        <row r="21547">
          <cell r="E21547">
            <v>41874</v>
          </cell>
          <cell r="F21547">
            <v>8</v>
          </cell>
          <cell r="G21547">
            <v>12</v>
          </cell>
          <cell r="H21547">
            <v>11</v>
          </cell>
          <cell r="I21547">
            <v>9</v>
          </cell>
          <cell r="J21547">
            <v>6</v>
          </cell>
          <cell r="K21547">
            <v>5</v>
          </cell>
          <cell r="L21547">
            <v>3</v>
          </cell>
        </row>
        <row r="21548">
          <cell r="E21548">
            <v>41875</v>
          </cell>
          <cell r="F21548">
            <v>2</v>
          </cell>
          <cell r="G21548">
            <v>7</v>
          </cell>
          <cell r="H21548">
            <v>5</v>
          </cell>
          <cell r="I21548">
            <v>8</v>
          </cell>
          <cell r="J21548">
            <v>4</v>
          </cell>
          <cell r="K21548">
            <v>5</v>
          </cell>
          <cell r="L21548">
            <v>5</v>
          </cell>
        </row>
        <row r="21549">
          <cell r="E21549">
            <v>41876</v>
          </cell>
          <cell r="F21549">
            <v>3</v>
          </cell>
          <cell r="G21549">
            <v>6</v>
          </cell>
          <cell r="H21549">
            <v>3</v>
          </cell>
          <cell r="I21549">
            <v>1</v>
          </cell>
          <cell r="J21549">
            <v>7</v>
          </cell>
          <cell r="K21549">
            <v>9</v>
          </cell>
          <cell r="L21549">
            <v>10</v>
          </cell>
        </row>
        <row r="21550">
          <cell r="E21550">
            <v>41877</v>
          </cell>
          <cell r="F21550">
            <v>5</v>
          </cell>
          <cell r="G21550">
            <v>9</v>
          </cell>
          <cell r="H21550">
            <v>6</v>
          </cell>
          <cell r="I21550">
            <v>5</v>
          </cell>
          <cell r="J21550">
            <v>3</v>
          </cell>
          <cell r="K21550">
            <v>8</v>
          </cell>
          <cell r="L21550">
            <v>4</v>
          </cell>
        </row>
        <row r="21551">
          <cell r="E21551">
            <v>41878</v>
          </cell>
          <cell r="F21551">
            <v>7</v>
          </cell>
          <cell r="G21551">
            <v>5</v>
          </cell>
          <cell r="H21551">
            <v>5</v>
          </cell>
          <cell r="I21551">
            <v>6</v>
          </cell>
          <cell r="J21551">
            <v>2</v>
          </cell>
          <cell r="K21551">
            <v>7</v>
          </cell>
          <cell r="L21551">
            <v>18</v>
          </cell>
        </row>
        <row r="21552">
          <cell r="E21552">
            <v>41879</v>
          </cell>
          <cell r="F21552">
            <v>26</v>
          </cell>
          <cell r="G21552">
            <v>23</v>
          </cell>
          <cell r="H21552">
            <v>28</v>
          </cell>
          <cell r="I21552">
            <v>21</v>
          </cell>
          <cell r="J21552">
            <v>18</v>
          </cell>
          <cell r="K21552">
            <v>12</v>
          </cell>
          <cell r="L21552">
            <v>9</v>
          </cell>
        </row>
        <row r="21553">
          <cell r="E21553">
            <v>41880</v>
          </cell>
          <cell r="F21553">
            <v>5</v>
          </cell>
          <cell r="G21553">
            <v>8</v>
          </cell>
          <cell r="H21553">
            <v>10</v>
          </cell>
          <cell r="I21553">
            <v>5</v>
          </cell>
          <cell r="J21553">
            <v>9</v>
          </cell>
          <cell r="K21553">
            <v>8</v>
          </cell>
          <cell r="L21553">
            <v>9</v>
          </cell>
        </row>
        <row r="21554">
          <cell r="E21554">
            <v>41881</v>
          </cell>
          <cell r="F21554">
            <v>22</v>
          </cell>
          <cell r="G21554">
            <v>15</v>
          </cell>
          <cell r="H21554">
            <v>33</v>
          </cell>
          <cell r="I21554">
            <v>26</v>
          </cell>
          <cell r="J21554">
            <v>17</v>
          </cell>
          <cell r="K21554">
            <v>13</v>
          </cell>
          <cell r="L21554">
            <v>12</v>
          </cell>
        </row>
        <row r="21555">
          <cell r="E21555">
            <v>41882</v>
          </cell>
          <cell r="F21555">
            <v>7</v>
          </cell>
          <cell r="G21555">
            <v>4</v>
          </cell>
          <cell r="H21555">
            <v>9</v>
          </cell>
          <cell r="I21555">
            <v>1</v>
          </cell>
          <cell r="J21555">
            <v>1</v>
          </cell>
          <cell r="K21555">
            <v>12</v>
          </cell>
          <cell r="L21555">
            <v>8</v>
          </cell>
        </row>
        <row r="21556">
          <cell r="E21556">
            <v>41883</v>
          </cell>
          <cell r="F21556">
            <v>7</v>
          </cell>
          <cell r="G21556">
            <v>7</v>
          </cell>
          <cell r="H21556">
            <v>7</v>
          </cell>
          <cell r="I21556">
            <v>11</v>
          </cell>
          <cell r="J21556">
            <v>12</v>
          </cell>
          <cell r="K21556">
            <v>5</v>
          </cell>
          <cell r="L21556">
            <v>2</v>
          </cell>
        </row>
        <row r="21557">
          <cell r="E21557">
            <v>41884</v>
          </cell>
          <cell r="F21557">
            <v>7</v>
          </cell>
          <cell r="G21557">
            <v>8</v>
          </cell>
          <cell r="H21557">
            <v>9</v>
          </cell>
          <cell r="I21557">
            <v>12</v>
          </cell>
          <cell r="J21557">
            <v>10</v>
          </cell>
          <cell r="K21557">
            <v>12</v>
          </cell>
          <cell r="L21557">
            <v>8</v>
          </cell>
        </row>
        <row r="21558">
          <cell r="E21558">
            <v>41885</v>
          </cell>
          <cell r="F21558">
            <v>15</v>
          </cell>
          <cell r="G21558">
            <v>15</v>
          </cell>
          <cell r="H21558">
            <v>18</v>
          </cell>
          <cell r="I21558">
            <v>23</v>
          </cell>
          <cell r="J21558">
            <v>35</v>
          </cell>
          <cell r="K21558">
            <v>35</v>
          </cell>
          <cell r="L21558">
            <v>34</v>
          </cell>
        </row>
        <row r="21559">
          <cell r="E21559">
            <v>41886</v>
          </cell>
          <cell r="F21559">
            <v>7</v>
          </cell>
          <cell r="G21559">
            <v>6</v>
          </cell>
          <cell r="H21559">
            <v>7</v>
          </cell>
          <cell r="I21559">
            <v>1</v>
          </cell>
          <cell r="J21559">
            <v>8</v>
          </cell>
          <cell r="K21559">
            <v>7</v>
          </cell>
          <cell r="L21559">
            <v>8</v>
          </cell>
        </row>
        <row r="21560">
          <cell r="E21560">
            <v>41887</v>
          </cell>
          <cell r="F21560">
            <v>13</v>
          </cell>
          <cell r="G21560">
            <v>1</v>
          </cell>
          <cell r="H21560">
            <v>6</v>
          </cell>
          <cell r="I21560">
            <v>9</v>
          </cell>
          <cell r="J21560">
            <v>2</v>
          </cell>
          <cell r="K21560">
            <v>4</v>
          </cell>
          <cell r="L21560">
            <v>2</v>
          </cell>
        </row>
        <row r="21561">
          <cell r="E21561">
            <v>41888</v>
          </cell>
          <cell r="F21561">
            <v>13</v>
          </cell>
          <cell r="G21561">
            <v>8</v>
          </cell>
          <cell r="H21561">
            <v>5</v>
          </cell>
          <cell r="I21561">
            <v>5</v>
          </cell>
          <cell r="J21561">
            <v>7</v>
          </cell>
          <cell r="K21561">
            <v>9</v>
          </cell>
          <cell r="L21561">
            <v>7</v>
          </cell>
        </row>
        <row r="21562">
          <cell r="E21562">
            <v>41889</v>
          </cell>
          <cell r="F21562">
            <v>10</v>
          </cell>
          <cell r="G21562">
            <v>5</v>
          </cell>
          <cell r="H21562">
            <v>7</v>
          </cell>
          <cell r="I21562">
            <v>6</v>
          </cell>
          <cell r="J21562">
            <v>11</v>
          </cell>
          <cell r="K21562">
            <v>22</v>
          </cell>
          <cell r="L21562">
            <v>10</v>
          </cell>
        </row>
        <row r="21563">
          <cell r="E21563">
            <v>41890</v>
          </cell>
          <cell r="F21563">
            <v>10</v>
          </cell>
          <cell r="G21563">
            <v>14</v>
          </cell>
          <cell r="H21563">
            <v>2</v>
          </cell>
          <cell r="I21563">
            <v>4</v>
          </cell>
          <cell r="J21563">
            <v>34</v>
          </cell>
          <cell r="K21563">
            <v>32</v>
          </cell>
          <cell r="L21563">
            <v>28</v>
          </cell>
        </row>
        <row r="21564">
          <cell r="E21564">
            <v>41891</v>
          </cell>
          <cell r="F21564">
            <v>10</v>
          </cell>
          <cell r="G21564">
            <v>8</v>
          </cell>
          <cell r="H21564">
            <v>12</v>
          </cell>
          <cell r="I21564">
            <v>9</v>
          </cell>
          <cell r="J21564">
            <v>10</v>
          </cell>
          <cell r="K21564">
            <v>8</v>
          </cell>
          <cell r="L21564">
            <v>11</v>
          </cell>
        </row>
        <row r="21565">
          <cell r="E21565">
            <v>41892</v>
          </cell>
          <cell r="F21565">
            <v>12</v>
          </cell>
          <cell r="G21565">
            <v>9</v>
          </cell>
          <cell r="H21565">
            <v>10</v>
          </cell>
          <cell r="I21565">
            <v>18</v>
          </cell>
          <cell r="J21565">
            <v>24</v>
          </cell>
          <cell r="K21565">
            <v>28</v>
          </cell>
          <cell r="L21565">
            <v>26</v>
          </cell>
        </row>
        <row r="21566">
          <cell r="E21566">
            <v>41893</v>
          </cell>
          <cell r="F21566">
            <v>5</v>
          </cell>
          <cell r="G21566">
            <v>8</v>
          </cell>
          <cell r="H21566">
            <v>10</v>
          </cell>
          <cell r="I21566">
            <v>12</v>
          </cell>
          <cell r="J21566">
            <v>11</v>
          </cell>
          <cell r="K21566">
            <v>12</v>
          </cell>
          <cell r="L21566">
            <v>9</v>
          </cell>
        </row>
        <row r="21567">
          <cell r="E21567">
            <v>41894</v>
          </cell>
          <cell r="F21567">
            <v>5</v>
          </cell>
          <cell r="G21567">
            <v>7</v>
          </cell>
          <cell r="H21567">
            <v>4</v>
          </cell>
          <cell r="I21567">
            <v>5</v>
          </cell>
          <cell r="J21567">
            <v>5</v>
          </cell>
          <cell r="K21567">
            <v>1</v>
          </cell>
          <cell r="L21567">
            <v>4</v>
          </cell>
        </row>
        <row r="21568">
          <cell r="E21568">
            <v>41895</v>
          </cell>
          <cell r="F21568">
            <v>14</v>
          </cell>
          <cell r="G21568">
            <v>17</v>
          </cell>
          <cell r="H21568">
            <v>13</v>
          </cell>
          <cell r="I21568">
            <v>13</v>
          </cell>
          <cell r="J21568">
            <v>5</v>
          </cell>
          <cell r="K21568">
            <v>11</v>
          </cell>
          <cell r="L21568">
            <v>5</v>
          </cell>
        </row>
        <row r="21569">
          <cell r="E21569">
            <v>41896</v>
          </cell>
          <cell r="F21569">
            <v>12</v>
          </cell>
          <cell r="G21569">
            <v>7</v>
          </cell>
          <cell r="H21569">
            <v>2</v>
          </cell>
          <cell r="I21569">
            <v>9</v>
          </cell>
          <cell r="J21569">
            <v>5</v>
          </cell>
          <cell r="K21569">
            <v>10</v>
          </cell>
          <cell r="L21569">
            <v>12</v>
          </cell>
        </row>
        <row r="21570">
          <cell r="E21570">
            <v>41897</v>
          </cell>
          <cell r="F21570">
            <v>12</v>
          </cell>
          <cell r="G21570">
            <v>13</v>
          </cell>
          <cell r="H21570">
            <v>11</v>
          </cell>
          <cell r="I21570">
            <v>13</v>
          </cell>
          <cell r="J21570">
            <v>9</v>
          </cell>
          <cell r="K21570">
            <v>11</v>
          </cell>
          <cell r="L21570">
            <v>13</v>
          </cell>
        </row>
        <row r="21571">
          <cell r="E21571">
            <v>41898</v>
          </cell>
          <cell r="F21571">
            <v>3</v>
          </cell>
          <cell r="G21571">
            <v>2</v>
          </cell>
          <cell r="H21571">
            <v>8</v>
          </cell>
          <cell r="I21571">
            <v>9</v>
          </cell>
          <cell r="J21571">
            <v>1</v>
          </cell>
          <cell r="K21571">
            <v>4</v>
          </cell>
          <cell r="L21571">
            <v>7</v>
          </cell>
        </row>
        <row r="21572">
          <cell r="E21572">
            <v>41899</v>
          </cell>
          <cell r="F21572">
            <v>7</v>
          </cell>
          <cell r="G21572">
            <v>2</v>
          </cell>
          <cell r="H21572">
            <v>6</v>
          </cell>
          <cell r="I21572">
            <v>2</v>
          </cell>
          <cell r="J21572">
            <v>5</v>
          </cell>
          <cell r="K21572">
            <v>2</v>
          </cell>
          <cell r="L21572">
            <v>3</v>
          </cell>
        </row>
        <row r="21573">
          <cell r="E21573">
            <v>41900</v>
          </cell>
          <cell r="F21573">
            <v>11</v>
          </cell>
          <cell r="G21573">
            <v>7</v>
          </cell>
          <cell r="H21573">
            <v>13</v>
          </cell>
          <cell r="I21573">
            <v>10</v>
          </cell>
          <cell r="J21573">
            <v>7</v>
          </cell>
          <cell r="K21573">
            <v>9</v>
          </cell>
          <cell r="L21573">
            <v>5</v>
          </cell>
        </row>
        <row r="21574">
          <cell r="E21574">
            <v>41901</v>
          </cell>
          <cell r="F21574">
            <v>4</v>
          </cell>
          <cell r="G21574">
            <v>7</v>
          </cell>
          <cell r="H21574">
            <v>26</v>
          </cell>
          <cell r="I21574">
            <v>15</v>
          </cell>
          <cell r="J21574">
            <v>14</v>
          </cell>
          <cell r="K21574">
            <v>2</v>
          </cell>
          <cell r="L21574">
            <v>14</v>
          </cell>
        </row>
        <row r="21575">
          <cell r="E21575">
            <v>41902</v>
          </cell>
          <cell r="F21575">
            <v>8</v>
          </cell>
          <cell r="G21575">
            <v>8</v>
          </cell>
          <cell r="H21575">
            <v>8</v>
          </cell>
          <cell r="I21575">
            <v>8</v>
          </cell>
          <cell r="J21575">
            <v>8</v>
          </cell>
          <cell r="K21575">
            <v>8</v>
          </cell>
          <cell r="L21575">
            <v>5</v>
          </cell>
        </row>
        <row r="21576">
          <cell r="E21576">
            <v>41903</v>
          </cell>
          <cell r="F21576">
            <v>9</v>
          </cell>
          <cell r="G21576">
            <v>8</v>
          </cell>
          <cell r="H21576">
            <v>7</v>
          </cell>
          <cell r="I21576">
            <v>9</v>
          </cell>
          <cell r="J21576">
            <v>10</v>
          </cell>
          <cell r="K21576">
            <v>10</v>
          </cell>
          <cell r="L21576">
            <v>8</v>
          </cell>
        </row>
        <row r="21577">
          <cell r="E21577">
            <v>41904</v>
          </cell>
          <cell r="F21577">
            <v>2</v>
          </cell>
          <cell r="G21577">
            <v>8</v>
          </cell>
          <cell r="H21577">
            <v>7</v>
          </cell>
          <cell r="I21577">
            <v>3</v>
          </cell>
          <cell r="J21577">
            <v>1</v>
          </cell>
          <cell r="K21577">
            <v>4</v>
          </cell>
          <cell r="L21577">
            <v>7</v>
          </cell>
        </row>
        <row r="21578">
          <cell r="E21578">
            <v>41905</v>
          </cell>
          <cell r="F21578">
            <v>4</v>
          </cell>
          <cell r="G21578">
            <v>4</v>
          </cell>
          <cell r="H21578">
            <v>10</v>
          </cell>
          <cell r="I21578">
            <v>14</v>
          </cell>
          <cell r="J21578">
            <v>11</v>
          </cell>
          <cell r="K21578">
            <v>8</v>
          </cell>
          <cell r="L21578">
            <v>3</v>
          </cell>
        </row>
        <row r="21579">
          <cell r="E21579">
            <v>41906</v>
          </cell>
          <cell r="F21579">
            <v>5</v>
          </cell>
          <cell r="G21579">
            <v>7</v>
          </cell>
          <cell r="H21579">
            <v>5</v>
          </cell>
          <cell r="I21579">
            <v>9</v>
          </cell>
          <cell r="J21579">
            <v>13</v>
          </cell>
          <cell r="K21579">
            <v>14</v>
          </cell>
          <cell r="L21579">
            <v>17</v>
          </cell>
        </row>
        <row r="21580">
          <cell r="E21580">
            <v>41907</v>
          </cell>
          <cell r="F21580">
            <v>9</v>
          </cell>
          <cell r="G21580">
            <v>8</v>
          </cell>
          <cell r="H21580">
            <v>3</v>
          </cell>
          <cell r="I21580">
            <v>4</v>
          </cell>
          <cell r="J21580">
            <v>4</v>
          </cell>
          <cell r="K21580">
            <v>7</v>
          </cell>
          <cell r="L21580">
            <v>17</v>
          </cell>
        </row>
        <row r="21581">
          <cell r="E21581">
            <v>41908</v>
          </cell>
          <cell r="F21581">
            <v>12</v>
          </cell>
          <cell r="G21581">
            <v>12</v>
          </cell>
          <cell r="H21581">
            <v>10</v>
          </cell>
          <cell r="I21581">
            <v>20</v>
          </cell>
          <cell r="J21581">
            <v>12</v>
          </cell>
          <cell r="K21581">
            <v>9</v>
          </cell>
          <cell r="L21581">
            <v>23</v>
          </cell>
        </row>
        <row r="21582">
          <cell r="E21582">
            <v>41909</v>
          </cell>
          <cell r="F21582">
            <v>4</v>
          </cell>
          <cell r="G21582">
            <v>5</v>
          </cell>
          <cell r="H21582">
            <v>7</v>
          </cell>
          <cell r="I21582">
            <v>18</v>
          </cell>
          <cell r="J21582">
            <v>15</v>
          </cell>
          <cell r="K21582">
            <v>16</v>
          </cell>
          <cell r="L21582">
            <v>16</v>
          </cell>
        </row>
        <row r="21583">
          <cell r="E21583">
            <v>41910</v>
          </cell>
          <cell r="F21583">
            <v>19</v>
          </cell>
          <cell r="G21583">
            <v>16</v>
          </cell>
          <cell r="H21583">
            <v>19</v>
          </cell>
          <cell r="I21583">
            <v>26</v>
          </cell>
          <cell r="J21583">
            <v>15</v>
          </cell>
          <cell r="K21583">
            <v>17</v>
          </cell>
          <cell r="L21583">
            <v>17</v>
          </cell>
        </row>
        <row r="21584">
          <cell r="E21584">
            <v>41911</v>
          </cell>
          <cell r="F21584">
            <v>26</v>
          </cell>
          <cell r="G21584">
            <v>29</v>
          </cell>
          <cell r="H21584">
            <v>22</v>
          </cell>
          <cell r="I21584">
            <v>23</v>
          </cell>
          <cell r="J21584">
            <v>26</v>
          </cell>
          <cell r="K21584">
            <v>31</v>
          </cell>
          <cell r="L21584">
            <v>26</v>
          </cell>
        </row>
        <row r="21585">
          <cell r="E21585">
            <v>41912</v>
          </cell>
          <cell r="F21585">
            <v>3</v>
          </cell>
          <cell r="G21585">
            <v>1</v>
          </cell>
          <cell r="H21585">
            <v>1</v>
          </cell>
          <cell r="I21585">
            <v>10</v>
          </cell>
          <cell r="J21585">
            <v>24</v>
          </cell>
          <cell r="K21585">
            <v>32</v>
          </cell>
          <cell r="L21585">
            <v>23</v>
          </cell>
        </row>
      </sheetData>
      <sheetData sheetId="1"/>
      <sheetData sheetId="2" refreshError="1"/>
      <sheetData sheetId="3" refreshError="1"/>
    </sheetDataSet>
  </externalBook>
</externalLink>
</file>

<file path=xl/tables/table1.xml><?xml version="1.0" encoding="utf-8"?>
<table xmlns="http://schemas.openxmlformats.org/spreadsheetml/2006/main" id="1" name="AreaData" displayName="AreaData" ref="B10:P25" totalsRowShown="0" headerRowDxfId="50" dataDxfId="49">
  <autoFilter ref="B10:P25"/>
  <tableColumns count="15">
    <tableColumn id="1" name="Area Num" dataDxfId="48"/>
    <tableColumn id="9" name="Column1" dataDxfId="47"/>
    <tableColumn id="2" name="Area" dataDxfId="46"/>
    <tableColumn id="3" name="Topsoil" dataDxfId="45"/>
    <tableColumn id="4" name="TopsoilComp" dataDxfId="44"/>
    <tableColumn id="5" name="RootingDepth" dataDxfId="43"/>
    <tableColumn id="6" name="Subsoil" dataDxfId="42"/>
    <tableColumn id="7" name="Vegetation" dataDxfId="41"/>
    <tableColumn id="10" name="Density" dataDxfId="40"/>
    <tableColumn id="11" name="Microclimate" dataDxfId="39"/>
    <tableColumn id="12" name="LC_Meth" dataDxfId="38"/>
    <tableColumn id="13" name="LC_Def" dataDxfId="37"/>
    <tableColumn id="16" name="LC_Calc" dataDxfId="36">
      <calculatedColumnFormula>IF(AreaData[[#This Row],[Topsoil]]="","",LC(AreaData[[#This Row],[Vegetation]],AreaData[[#This Row],[Density]],AreaData[[#This Row],[Microclimate]]))</calculatedColumnFormula>
    </tableColumn>
    <tableColumn id="8" name="IrrMeth" dataDxfId="35"/>
    <tableColumn id="14" name="IrrSched" dataDxfId="34"/>
  </tableColumns>
  <tableStyleInfo name="TableStyleLight2" showFirstColumn="0" showLastColumn="0" showRowStripes="1" showColumnStripes="0"/>
</table>
</file>

<file path=xl/tables/table2.xml><?xml version="1.0" encoding="utf-8"?>
<table xmlns="http://schemas.openxmlformats.org/spreadsheetml/2006/main" id="2" name="CalcTable" displayName="CalcTable" ref="A19:AF8434" totalsRowShown="0" headerRowDxfId="33" tableBorderDxfId="32">
  <autoFilter ref="A19:AF8434"/>
  <tableColumns count="32">
    <tableColumn id="1" name="Date" dataDxfId="31"/>
    <tableColumn id="2" name="Year" dataDxfId="30"/>
    <tableColumn id="3" name="Month" dataDxfId="29"/>
    <tableColumn id="4" name="Day of Year" dataDxfId="28"/>
    <tableColumn id="5" name="Day of Month" dataDxfId="27"/>
    <tableColumn id="6" name="Day of Week" dataDxfId="26"/>
    <tableColumn id="7" name="Air Temp" dataDxfId="25"/>
    <tableColumn id="8" name="ET_o" dataDxfId="24"/>
    <tableColumn id="9" name="Wind" dataDxfId="23"/>
    <tableColumn id="10" name="Raw Precip" dataDxfId="22"/>
    <tableColumn id="11" name="Adj Precip" dataDxfId="21">
      <calculatedColumnFormula>J20*PRECIP_ADJUST</calculatedColumnFormula>
    </tableColumn>
    <tableColumn id="12" name="Eff Precip" dataDxfId="20">
      <calculatedColumnFormula>IF(K20&gt;=EFF_PRECIP,EFF_MULT*(K20-EFF_PRECIP),0)</calculatedColumnFormula>
    </tableColumn>
    <tableColumn id="13" name="AWC" dataDxfId="19">
      <calculatedColumnFormula>CalcTable[[#This Row],[IWC]]-AE19</calculatedColumnFormula>
    </tableColumn>
    <tableColumn id="14" name="IWC" dataDxfId="18">
      <calculatedColumnFormula>IF(CalcTable[[#This Row],[Day of Year]]&lt;123,FCAP,AE19)</calculatedColumnFormula>
    </tableColumn>
    <tableColumn id="15" name="IrrHours" dataDxfId="17">
      <calculatedColumnFormula>IF(IRR_DRIP,5,COUNTIF('IDET Wind Values'!C4:G4,"&lt;="&amp;IRR_MAXWIND))</calculatedColumnFormula>
    </tableColumn>
    <tableColumn id="16" name="ETb" dataDxfId="16">
      <calculatedColumnFormula>CalcTable[[#This Row],[ET_o]]*KL</calculatedColumnFormula>
    </tableColumn>
    <tableColumn id="17" name="ETMult" dataDxfId="15">
      <calculatedColumnFormula>IF(WILTPT&lt;=0,1,MAX(0,MIN(1,(CalcTable[[#This Row],[IWC]]-WILTPT)/(MAD-WILTPT))))</calculatedColumnFormula>
    </tableColumn>
    <tableColumn id="18" name="AET" dataDxfId="14">
      <calculatedColumnFormula>CalcTable[[#This Row],[ETMult]]*CalcTable[[#This Row],[ETb]]</calculatedColumnFormula>
    </tableColumn>
    <tableColumn id="19" name="IrrDay" dataDxfId="13">
      <calculatedColumnFormula>INDEX(IRR_LIST,CalcTable[[#This Row],[Day of Week]]+1)</calculatedColumnFormula>
    </tableColumn>
    <tableColumn id="20" name="IrrPrecip" dataDxfId="12">
      <calculatedColumnFormula>SUM(OFFSET(K20,-IC_DAYS,0,IC_DAYS,1))</calculatedColumnFormula>
    </tableColumn>
    <tableColumn id="21" name="IrrRain" dataDxfId="11">
      <calculatedColumnFormula>IF(CalcTable[[#This Row],[IrrPrecip]]&gt;=IC_MM,FALSE,TRUE)</calculatedColumnFormula>
    </tableColumn>
    <tableColumn id="29" name="IrrWarm" dataDxfId="10">
      <calculatedColumnFormula>IF(G21&lt;IRR_TEMP,FALSE,TRUE)</calculatedColumnFormula>
    </tableColumn>
    <tableColumn id="33" name="IrrWindy" dataDxfId="9">
      <calculatedColumnFormula>IF(AND(IRR_DRIP=FALSE,CalcTable[[#This Row],[IrrHours]]&lt;=0),FALSE,TRUE)</calculatedColumnFormula>
    </tableColumn>
    <tableColumn id="22" name="IrrFlag" dataDxfId="8">
      <calculatedColumnFormula>AND(CalcTable[[#This Row],[IrrDay]],CalcTable[[#This Row],[IrrRain]],CalcTable[[#This Row],[IrrWarm]],CalcTable[[#This Row],[IrrWindy]])</calculatedColumnFormula>
    </tableColumn>
    <tableColumn id="30" name="IrrYest" dataDxfId="7">
      <calculatedColumnFormula>IF(AA19&lt;=0,FALSE,TRUE)</calculatedColumnFormula>
    </tableColumn>
    <tableColumn id="23" name="VolRednWind" dataDxfId="6">
      <calculatedColumnFormula>CalcTable[[#This Row],[IrrHours]]/5</calculatedColumnFormula>
    </tableColumn>
    <tableColumn id="24" name="IrrAmt" dataDxfId="5">
      <calculatedColumnFormula>IF(CalcTable[[#This Row],[IrrFlag]]=FALSE,0,MAX(0,CalcTable[[#This Row],[VolRednWind]]*(FCAP*IRR_TARGET-CalcTable[[#This Row],[IWC]])))</calculatedColumnFormula>
    </tableColumn>
    <tableColumn id="25" name="PWC" dataDxfId="4">
      <calculatedColumnFormula>CalcTable[[#This Row],[IWC]]+CalcTable[[#This Row],[Eff Precip]]+CalcTable[[#This Row],[IrrAmt]]-CalcTable[[#This Row],[AET]]</calculatedColumnFormula>
    </tableColumn>
    <tableColumn id="31" name="PercAmt" dataDxfId="3">
      <calculatedColumnFormula>IF(CalcTable[[#This Row],[PWC]]&gt;FCAP,MIN(24*PERC,MIN(SAT,CalcTable[[#This Row],[PWC]])-FCAP),0)</calculatedColumnFormula>
    </tableColumn>
    <tableColumn id="32" name="Runoff" dataDxfId="2">
      <calculatedColumnFormula>IF(CalcTable[[#This Row],[PWC]]&gt;SAT,CalcTable[[#This Row],[PWC]]-SAT,0)</calculatedColumnFormula>
    </tableColumn>
    <tableColumn id="26" name="EWC" dataDxfId="1">
      <calculatedColumnFormula>CalcTable[[#This Row],[PWC]]-CalcTable[[#This Row],[PercAmt]]-CalcTable[[#This Row],[Runoff]]</calculatedColumnFormula>
    </tableColumn>
    <tableColumn id="27" name="IrrVol" dataDxfId="0">
      <calculatedColumnFormula>CalcTable[[#This Row],[IrrAmt]]/1000*CUR_IRR_AREA*10000/IRR_EFF</calculatedColumnFormula>
    </tableColumn>
  </tableColumns>
  <tableStyleInfo name="TableStyleLight4" showFirstColumn="0" showLastColumn="0" showRowStripes="1" showColumnStripes="0"/>
</table>
</file>

<file path=xl/theme/theme1.xml><?xml version="1.0" encoding="utf-8"?>
<a:theme xmlns:a="http://schemas.openxmlformats.org/drawingml/2006/main" name="Office Theme">
  <a:themeElements>
    <a:clrScheme name="Office">
      <a:dk1>
        <a:sysClr val="windowText" lastClr="000000"/>
      </a:dk1>
      <a:lt1>
        <a:sysClr val="window" lastClr="FFFFFF"/>
      </a:lt1>
      <a:dk2>
        <a:srgbClr val="1F497D"/>
      </a:dk2>
      <a:lt2>
        <a:srgbClr val="EEECE1"/>
      </a:lt2>
      <a:accent1>
        <a:srgbClr val="4F81BD"/>
      </a:accent1>
      <a:accent2>
        <a:srgbClr val="C0504D"/>
      </a:accent2>
      <a:accent3>
        <a:srgbClr val="9BBB59"/>
      </a:accent3>
      <a:accent4>
        <a:srgbClr val="8064A2"/>
      </a:accent4>
      <a:accent5>
        <a:srgbClr val="4BACC6"/>
      </a:accent5>
      <a:accent6>
        <a:srgbClr val="F79646"/>
      </a:accent6>
      <a:hlink>
        <a:srgbClr val="0000FF"/>
      </a:hlink>
      <a:folHlink>
        <a:srgbClr val="800080"/>
      </a:folHlink>
    </a:clrScheme>
    <a:fontScheme name="Office">
      <a:majorFont>
        <a:latin typeface="Cambria" panose="020F0302020204030204"/>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Tahoma"/>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Calibri" panose="020F0502020204030204"/>
        <a:ea typeface=""/>
        <a:cs typeface=""/>
        <a:font script="Jpan" typeface="ＭＳ Ｐゴシック"/>
        <a:font script="Hang" typeface="맑은 고딕"/>
        <a:font script="Hans" typeface="宋体"/>
        <a:font script="Hant" typeface="新細明體"/>
        <a:font script="Arab" typeface="Arial"/>
        <a:font script="Hebr" typeface="Arial"/>
        <a:font script="Thai" typeface="Tahoma"/>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theme>
</file>

<file path=xl/worksheets/_rels/sheet1.xml.rels><?xml version="1.0" encoding="UTF-8" standalone="yes"?>
<Relationships xmlns="http://schemas.openxmlformats.org/package/2006/relationships"><Relationship Id="rId2" Type="http://schemas.openxmlformats.org/officeDocument/2006/relationships/drawing" Target="../drawings/drawing1.xml"/><Relationship Id="rId1" Type="http://schemas.openxmlformats.org/officeDocument/2006/relationships/printerSettings" Target="../printerSettings/printerSettings1.bin"/></Relationships>
</file>

<file path=xl/worksheets/_rels/sheet2.xml.rels><?xml version="1.0" encoding="UTF-8" standalone="yes"?>
<Relationships xmlns="http://schemas.openxmlformats.org/package/2006/relationships"><Relationship Id="rId3" Type="http://schemas.openxmlformats.org/officeDocument/2006/relationships/vmlDrawing" Target="../drawings/vmlDrawing1.vml"/><Relationship Id="rId2" Type="http://schemas.openxmlformats.org/officeDocument/2006/relationships/drawing" Target="../drawings/drawing2.xml"/><Relationship Id="rId1" Type="http://schemas.openxmlformats.org/officeDocument/2006/relationships/printerSettings" Target="../printerSettings/printerSettings2.bin"/><Relationship Id="rId5" Type="http://schemas.openxmlformats.org/officeDocument/2006/relationships/ctrlProp" Target="../ctrlProps/ctrlProp2.xml"/><Relationship Id="rId4" Type="http://schemas.openxmlformats.org/officeDocument/2006/relationships/ctrlProp" Target="../ctrlProps/ctrlProp1.xml"/></Relationships>
</file>

<file path=xl/worksheets/_rels/sheet3.xml.rels><?xml version="1.0" encoding="UTF-8" standalone="yes"?>
<Relationships xmlns="http://schemas.openxmlformats.org/package/2006/relationships"><Relationship Id="rId3" Type="http://schemas.openxmlformats.org/officeDocument/2006/relationships/ctrlProp" Target="../ctrlProps/ctrlProp3.xml"/><Relationship Id="rId2" Type="http://schemas.openxmlformats.org/officeDocument/2006/relationships/vmlDrawing" Target="../drawings/vmlDrawing2.vml"/><Relationship Id="rId1" Type="http://schemas.openxmlformats.org/officeDocument/2006/relationships/drawing" Target="../drawings/drawing3.xml"/><Relationship Id="rId4" Type="http://schemas.openxmlformats.org/officeDocument/2006/relationships/ctrlProp" Target="../ctrlProps/ctrlProp4.xml"/></Relationships>
</file>

<file path=xl/worksheets/_rels/sheet4.xml.rels><?xml version="1.0" encoding="UTF-8" standalone="yes"?>
<Relationships xmlns="http://schemas.openxmlformats.org/package/2006/relationships"><Relationship Id="rId2" Type="http://schemas.openxmlformats.org/officeDocument/2006/relationships/drawing" Target="../drawings/drawing4.xml"/><Relationship Id="rId1" Type="http://schemas.openxmlformats.org/officeDocument/2006/relationships/printerSettings" Target="../printerSettings/printerSettings3.bin"/></Relationships>
</file>

<file path=xl/worksheets/_rels/sheet5.xml.rels><?xml version="1.0" encoding="UTF-8" standalone="yes"?>
<Relationships xmlns="http://schemas.openxmlformats.org/package/2006/relationships"><Relationship Id="rId8" Type="http://schemas.openxmlformats.org/officeDocument/2006/relationships/ctrlProp" Target="../ctrlProps/ctrlProp9.xml"/><Relationship Id="rId3" Type="http://schemas.openxmlformats.org/officeDocument/2006/relationships/vmlDrawing" Target="../drawings/vmlDrawing3.vml"/><Relationship Id="rId7" Type="http://schemas.openxmlformats.org/officeDocument/2006/relationships/ctrlProp" Target="../ctrlProps/ctrlProp8.xml"/><Relationship Id="rId2" Type="http://schemas.openxmlformats.org/officeDocument/2006/relationships/drawing" Target="../drawings/drawing5.xml"/><Relationship Id="rId1" Type="http://schemas.openxmlformats.org/officeDocument/2006/relationships/printerSettings" Target="../printerSettings/printerSettings4.bin"/><Relationship Id="rId6" Type="http://schemas.openxmlformats.org/officeDocument/2006/relationships/ctrlProp" Target="../ctrlProps/ctrlProp7.xml"/><Relationship Id="rId5" Type="http://schemas.openxmlformats.org/officeDocument/2006/relationships/ctrlProp" Target="../ctrlProps/ctrlProp6.xml"/><Relationship Id="rId4" Type="http://schemas.openxmlformats.org/officeDocument/2006/relationships/ctrlProp" Target="../ctrlProps/ctrlProp5.xml"/><Relationship Id="rId9" Type="http://schemas.openxmlformats.org/officeDocument/2006/relationships/ctrlProp" Target="../ctrlProps/ctrlProp10.xml"/></Relationships>
</file>

<file path=xl/worksheets/_rels/sheet6.xml.rels><?xml version="1.0" encoding="UTF-8" standalone="yes"?>
<Relationships xmlns="http://schemas.openxmlformats.org/package/2006/relationships"><Relationship Id="rId2" Type="http://schemas.openxmlformats.org/officeDocument/2006/relationships/drawing" Target="../drawings/drawing6.xml"/><Relationship Id="rId1" Type="http://schemas.openxmlformats.org/officeDocument/2006/relationships/printerSettings" Target="../printerSettings/printerSettings5.bin"/></Relationships>
</file>

<file path=xl/worksheets/_rels/sheet7.xml.rels><?xml version="1.0" encoding="UTF-8" standalone="yes"?>
<Relationships xmlns="http://schemas.openxmlformats.org/package/2006/relationships"><Relationship Id="rId8" Type="http://schemas.openxmlformats.org/officeDocument/2006/relationships/ctrlProp" Target="../ctrlProps/ctrlProp15.xml"/><Relationship Id="rId3" Type="http://schemas.openxmlformats.org/officeDocument/2006/relationships/vmlDrawing" Target="../drawings/vmlDrawing4.vml"/><Relationship Id="rId7" Type="http://schemas.openxmlformats.org/officeDocument/2006/relationships/ctrlProp" Target="../ctrlProps/ctrlProp14.xml"/><Relationship Id="rId12" Type="http://schemas.openxmlformats.org/officeDocument/2006/relationships/ctrlProp" Target="../ctrlProps/ctrlProp19.xml"/><Relationship Id="rId2" Type="http://schemas.openxmlformats.org/officeDocument/2006/relationships/drawing" Target="../drawings/drawing7.xml"/><Relationship Id="rId1" Type="http://schemas.openxmlformats.org/officeDocument/2006/relationships/printerSettings" Target="../printerSettings/printerSettings6.bin"/><Relationship Id="rId6" Type="http://schemas.openxmlformats.org/officeDocument/2006/relationships/ctrlProp" Target="../ctrlProps/ctrlProp13.xml"/><Relationship Id="rId11" Type="http://schemas.openxmlformats.org/officeDocument/2006/relationships/ctrlProp" Target="../ctrlProps/ctrlProp18.xml"/><Relationship Id="rId5" Type="http://schemas.openxmlformats.org/officeDocument/2006/relationships/ctrlProp" Target="../ctrlProps/ctrlProp12.xml"/><Relationship Id="rId10" Type="http://schemas.openxmlformats.org/officeDocument/2006/relationships/ctrlProp" Target="../ctrlProps/ctrlProp17.xml"/><Relationship Id="rId4" Type="http://schemas.openxmlformats.org/officeDocument/2006/relationships/ctrlProp" Target="../ctrlProps/ctrlProp11.xml"/><Relationship Id="rId9" Type="http://schemas.openxmlformats.org/officeDocument/2006/relationships/ctrlProp" Target="../ctrlProps/ctrlProp16.xml"/></Relationships>
</file>

<file path=xl/worksheets/_rels/sheet8.xml.rels><?xml version="1.0" encoding="UTF-8" standalone="yes"?>
<Relationships xmlns="http://schemas.openxmlformats.org/package/2006/relationships"><Relationship Id="rId8" Type="http://schemas.openxmlformats.org/officeDocument/2006/relationships/ctrlProp" Target="../ctrlProps/ctrlProp24.xml"/><Relationship Id="rId13" Type="http://schemas.openxmlformats.org/officeDocument/2006/relationships/comments" Target="../comments1.xml"/><Relationship Id="rId3" Type="http://schemas.openxmlformats.org/officeDocument/2006/relationships/vmlDrawing" Target="../drawings/vmlDrawing5.vml"/><Relationship Id="rId7" Type="http://schemas.openxmlformats.org/officeDocument/2006/relationships/ctrlProp" Target="../ctrlProps/ctrlProp23.xml"/><Relationship Id="rId12" Type="http://schemas.openxmlformats.org/officeDocument/2006/relationships/table" Target="../tables/table1.xml"/><Relationship Id="rId2" Type="http://schemas.openxmlformats.org/officeDocument/2006/relationships/drawing" Target="../drawings/drawing8.xml"/><Relationship Id="rId1" Type="http://schemas.openxmlformats.org/officeDocument/2006/relationships/printerSettings" Target="../printerSettings/printerSettings7.bin"/><Relationship Id="rId6" Type="http://schemas.openxmlformats.org/officeDocument/2006/relationships/ctrlProp" Target="../ctrlProps/ctrlProp22.xml"/><Relationship Id="rId11" Type="http://schemas.openxmlformats.org/officeDocument/2006/relationships/ctrlProp" Target="../ctrlProps/ctrlProp27.xml"/><Relationship Id="rId5" Type="http://schemas.openxmlformats.org/officeDocument/2006/relationships/ctrlProp" Target="../ctrlProps/ctrlProp21.xml"/><Relationship Id="rId10" Type="http://schemas.openxmlformats.org/officeDocument/2006/relationships/ctrlProp" Target="../ctrlProps/ctrlProp26.xml"/><Relationship Id="rId4" Type="http://schemas.openxmlformats.org/officeDocument/2006/relationships/ctrlProp" Target="../ctrlProps/ctrlProp20.xml"/><Relationship Id="rId9" Type="http://schemas.openxmlformats.org/officeDocument/2006/relationships/ctrlProp" Target="../ctrlProps/ctrlProp25.xml"/></Relationships>
</file>

<file path=xl/worksheets/_rels/sheet9.xml.rels><?xml version="1.0" encoding="UTF-8" standalone="yes"?>
<Relationships xmlns="http://schemas.openxmlformats.org/package/2006/relationships"><Relationship Id="rId2" Type="http://schemas.openxmlformats.org/officeDocument/2006/relationships/drawing" Target="../drawings/drawing9.xml"/><Relationship Id="rId1" Type="http://schemas.openxmlformats.org/officeDocument/2006/relationships/printerSettings" Target="../printerSettings/printerSettings8.bin"/></Relationships>
</file>

<file path=xl/worksheets/_rels/sheet10.xml.rels><?xml version="1.0" encoding="UTF-8" standalone="yes"?>
<Relationships xmlns="http://schemas.openxmlformats.org/package/2006/relationships"><Relationship Id="rId2" Type="http://schemas.openxmlformats.org/officeDocument/2006/relationships/drawing" Target="../drawings/drawing10.xml"/><Relationship Id="rId1" Type="http://schemas.openxmlformats.org/officeDocument/2006/relationships/printerSettings" Target="../printerSettings/printerSettings9.bin"/></Relationships>
</file>

<file path=xl/worksheets/_rels/sheet11.xml.rels><?xml version="1.0" encoding="UTF-8" standalone="yes"?>
<Relationships xmlns="http://schemas.openxmlformats.org/package/2006/relationships"><Relationship Id="rId3" Type="http://schemas.openxmlformats.org/officeDocument/2006/relationships/ctrlProp" Target="../ctrlProps/ctrlProp28.xml"/><Relationship Id="rId2" Type="http://schemas.openxmlformats.org/officeDocument/2006/relationships/vmlDrawing" Target="../drawings/vmlDrawing6.vml"/><Relationship Id="rId1" Type="http://schemas.openxmlformats.org/officeDocument/2006/relationships/drawing" Target="../drawings/drawing11.xml"/><Relationship Id="rId6" Type="http://schemas.openxmlformats.org/officeDocument/2006/relationships/comments" Target="../comments2.xml"/><Relationship Id="rId5" Type="http://schemas.openxmlformats.org/officeDocument/2006/relationships/ctrlProp" Target="../ctrlProps/ctrlProp30.xml"/><Relationship Id="rId4" Type="http://schemas.openxmlformats.org/officeDocument/2006/relationships/ctrlProp" Target="../ctrlProps/ctrlProp29.xml"/></Relationships>
</file>

<file path=xl/worksheets/_rels/sheet12.xml.rels><?xml version="1.0" encoding="UTF-8" standalone="yes"?>
<Relationships xmlns="http://schemas.openxmlformats.org/package/2006/relationships"><Relationship Id="rId8" Type="http://schemas.openxmlformats.org/officeDocument/2006/relationships/ctrlProp" Target="../ctrlProps/ctrlProp33.xml"/><Relationship Id="rId3" Type="http://schemas.openxmlformats.org/officeDocument/2006/relationships/vmlDrawing" Target="../drawings/vmlDrawing7.vml"/><Relationship Id="rId7" Type="http://schemas.openxmlformats.org/officeDocument/2006/relationships/ctrlProp" Target="../ctrlProps/ctrlProp32.xml"/><Relationship Id="rId2" Type="http://schemas.openxmlformats.org/officeDocument/2006/relationships/drawing" Target="../drawings/drawing12.xml"/><Relationship Id="rId1" Type="http://schemas.openxmlformats.org/officeDocument/2006/relationships/printerSettings" Target="../printerSettings/printerSettings10.bin"/><Relationship Id="rId6" Type="http://schemas.openxmlformats.org/officeDocument/2006/relationships/ctrlProp" Target="../ctrlProps/ctrlProp31.xml"/><Relationship Id="rId5" Type="http://schemas.openxmlformats.org/officeDocument/2006/relationships/image" Target="../media/image9.emf"/><Relationship Id="rId10" Type="http://schemas.openxmlformats.org/officeDocument/2006/relationships/comments" Target="../comments3.xml"/><Relationship Id="rId4" Type="http://schemas.openxmlformats.org/officeDocument/2006/relationships/control" Target="../activeX/activeX1.xml"/><Relationship Id="rId9" Type="http://schemas.openxmlformats.org/officeDocument/2006/relationships/table" Target="../tables/table2.xml"/></Relationships>
</file>

<file path=xl/worksheets/_rels/sheet13.xml.rels><?xml version="1.0" encoding="UTF-8" standalone="yes"?>
<Relationships xmlns="http://schemas.openxmlformats.org/package/2006/relationships"><Relationship Id="rId3" Type="http://schemas.openxmlformats.org/officeDocument/2006/relationships/vmlDrawing" Target="../drawings/vmlDrawing8.vml"/><Relationship Id="rId7" Type="http://schemas.openxmlformats.org/officeDocument/2006/relationships/ctrlProp" Target="../ctrlProps/ctrlProp37.xml"/><Relationship Id="rId2" Type="http://schemas.openxmlformats.org/officeDocument/2006/relationships/drawing" Target="../drawings/drawing13.xml"/><Relationship Id="rId1" Type="http://schemas.openxmlformats.org/officeDocument/2006/relationships/printerSettings" Target="../printerSettings/printerSettings11.bin"/><Relationship Id="rId6" Type="http://schemas.openxmlformats.org/officeDocument/2006/relationships/ctrlProp" Target="../ctrlProps/ctrlProp36.xml"/><Relationship Id="rId5" Type="http://schemas.openxmlformats.org/officeDocument/2006/relationships/ctrlProp" Target="../ctrlProps/ctrlProp35.xml"/><Relationship Id="rId4" Type="http://schemas.openxmlformats.org/officeDocument/2006/relationships/ctrlProp" Target="../ctrlProps/ctrlProp34.xml"/></Relationships>
</file>

<file path=xl/worksheets/_rels/sheet14.xml.rels><?xml version="1.0" encoding="UTF-8" standalone="yes"?>
<Relationships xmlns="http://schemas.openxmlformats.org/package/2006/relationships"><Relationship Id="rId3" Type="http://schemas.openxmlformats.org/officeDocument/2006/relationships/vmlDrawing" Target="../drawings/vmlDrawing9.vml"/><Relationship Id="rId2" Type="http://schemas.openxmlformats.org/officeDocument/2006/relationships/drawing" Target="../drawings/drawing14.xml"/><Relationship Id="rId1" Type="http://schemas.openxmlformats.org/officeDocument/2006/relationships/printerSettings" Target="../printerSettings/printerSettings12.bin"/><Relationship Id="rId5" Type="http://schemas.openxmlformats.org/officeDocument/2006/relationships/ctrlProp" Target="../ctrlProps/ctrlProp39.xml"/><Relationship Id="rId4" Type="http://schemas.openxmlformats.org/officeDocument/2006/relationships/ctrlProp" Target="../ctrlProps/ctrlProp38.xml"/></Relationships>
</file>

<file path=xl/worksheets/_rels/sheet15.xml.rels><?xml version="1.0" encoding="UTF-8" standalone="yes"?>
<Relationships xmlns="http://schemas.openxmlformats.org/package/2006/relationships"><Relationship Id="rId3" Type="http://schemas.openxmlformats.org/officeDocument/2006/relationships/vmlDrawing" Target="../drawings/vmlDrawing10.vml"/><Relationship Id="rId7" Type="http://schemas.openxmlformats.org/officeDocument/2006/relationships/comments" Target="../comments4.xml"/><Relationship Id="rId2" Type="http://schemas.openxmlformats.org/officeDocument/2006/relationships/drawing" Target="../drawings/drawing15.xml"/><Relationship Id="rId1" Type="http://schemas.openxmlformats.org/officeDocument/2006/relationships/printerSettings" Target="../printerSettings/printerSettings13.bin"/><Relationship Id="rId6" Type="http://schemas.openxmlformats.org/officeDocument/2006/relationships/ctrlProp" Target="../ctrlProps/ctrlProp42.xml"/><Relationship Id="rId5" Type="http://schemas.openxmlformats.org/officeDocument/2006/relationships/ctrlProp" Target="../ctrlProps/ctrlProp41.xml"/><Relationship Id="rId4" Type="http://schemas.openxmlformats.org/officeDocument/2006/relationships/ctrlProp" Target="../ctrlProps/ctrlProp40.xml"/></Relationships>
</file>

<file path=xl/worksheets/_rels/sheet16.xml.rels><?xml version="1.0" encoding="UTF-8" standalone="yes"?>
<Relationships xmlns="http://schemas.openxmlformats.org/package/2006/relationships"><Relationship Id="rId8" Type="http://schemas.openxmlformats.org/officeDocument/2006/relationships/ctrlProp" Target="../ctrlProps/ctrlProp47.xml"/><Relationship Id="rId3" Type="http://schemas.openxmlformats.org/officeDocument/2006/relationships/vmlDrawing" Target="../drawings/vmlDrawing11.vml"/><Relationship Id="rId7" Type="http://schemas.openxmlformats.org/officeDocument/2006/relationships/ctrlProp" Target="../ctrlProps/ctrlProp46.xml"/><Relationship Id="rId2" Type="http://schemas.openxmlformats.org/officeDocument/2006/relationships/drawing" Target="../drawings/drawing16.xml"/><Relationship Id="rId1" Type="http://schemas.openxmlformats.org/officeDocument/2006/relationships/printerSettings" Target="../printerSettings/printerSettings14.bin"/><Relationship Id="rId6" Type="http://schemas.openxmlformats.org/officeDocument/2006/relationships/ctrlProp" Target="../ctrlProps/ctrlProp45.xml"/><Relationship Id="rId5" Type="http://schemas.openxmlformats.org/officeDocument/2006/relationships/ctrlProp" Target="../ctrlProps/ctrlProp44.xml"/><Relationship Id="rId10" Type="http://schemas.openxmlformats.org/officeDocument/2006/relationships/ctrlProp" Target="../ctrlProps/ctrlProp49.xml"/><Relationship Id="rId4" Type="http://schemas.openxmlformats.org/officeDocument/2006/relationships/ctrlProp" Target="../ctrlProps/ctrlProp43.xml"/><Relationship Id="rId9" Type="http://schemas.openxmlformats.org/officeDocument/2006/relationships/ctrlProp" Target="../ctrlProps/ctrlProp48.xml"/></Relationships>
</file>

<file path=xl/worksheets/_rels/sheet18.xml.rels><?xml version="1.0" encoding="UTF-8" standalone="yes"?>
<Relationships xmlns="http://schemas.openxmlformats.org/package/2006/relationships"><Relationship Id="rId3" Type="http://schemas.openxmlformats.org/officeDocument/2006/relationships/ctrlProp" Target="../ctrlProps/ctrlProp50.xml"/><Relationship Id="rId2" Type="http://schemas.openxmlformats.org/officeDocument/2006/relationships/vmlDrawing" Target="../drawings/vmlDrawing16.vml"/><Relationship Id="rId1" Type="http://schemas.openxmlformats.org/officeDocument/2006/relationships/drawing" Target="../drawings/drawing25.xml"/><Relationship Id="rId5" Type="http://schemas.openxmlformats.org/officeDocument/2006/relationships/comments" Target="../comments5.xml"/><Relationship Id="rId4" Type="http://schemas.openxmlformats.org/officeDocument/2006/relationships/ctrlProp" Target="../ctrlProps/ctrlProp51.xml"/></Relationships>
</file>

<file path=xl/worksheets/_rels/sheet19.xml.rels><?xml version="1.0" encoding="UTF-8" standalone="yes"?>
<Relationships xmlns="http://schemas.openxmlformats.org/package/2006/relationships"><Relationship Id="rId1" Type="http://schemas.openxmlformats.org/officeDocument/2006/relationships/drawing" Target="../drawings/drawing26.xml"/></Relationships>
</file>

<file path=xl/worksheets/_rels/sheet20.xml.rels><?xml version="1.0" encoding="UTF-8" standalone="yes"?>
<Relationships xmlns="http://schemas.openxmlformats.org/package/2006/relationships"><Relationship Id="rId2" Type="http://schemas.openxmlformats.org/officeDocument/2006/relationships/hyperlink" Target="http://www.calgary.ca/UEP/Water/Documents/Water-Documents/Development%20approvals%20documents/IDE-Tool-User-Manual.pdf" TargetMode="External"/><Relationship Id="rId1" Type="http://schemas.openxmlformats.org/officeDocument/2006/relationships/hyperlink" Target="http://www.calgary.ca/UEP/Water/Pages/Specifications/Submission-for-approval-/Development-Approvals-Submissions.aspx" TargetMode="External"/></Relationships>
</file>

<file path=xl/worksheets/_rels/sheet23.xml.rels><?xml version="1.0" encoding="UTF-8" standalone="yes"?>
<Relationships xmlns="http://schemas.openxmlformats.org/package/2006/relationships"><Relationship Id="rId2" Type="http://schemas.openxmlformats.org/officeDocument/2006/relationships/comments" Target="../comments6.xml"/><Relationship Id="rId1" Type="http://schemas.openxmlformats.org/officeDocument/2006/relationships/vmlDrawing" Target="../drawings/vmlDrawing17.vml"/></Relationships>
</file>

<file path=xl/worksheets/_rels/sheet24.xml.rels><?xml version="1.0" encoding="UTF-8" standalone="yes"?>
<Relationships xmlns="http://schemas.openxmlformats.org/package/2006/relationships"><Relationship Id="rId3" Type="http://schemas.openxmlformats.org/officeDocument/2006/relationships/ctrlProp" Target="../ctrlProps/ctrlProp52.xml"/><Relationship Id="rId2" Type="http://schemas.openxmlformats.org/officeDocument/2006/relationships/vmlDrawing" Target="../drawings/vmlDrawing18.vml"/><Relationship Id="rId1" Type="http://schemas.openxmlformats.org/officeDocument/2006/relationships/drawing" Target="../drawings/drawing27.xml"/></Relationships>
</file>

<file path=xl/worksheets/_rels/sheet26.xml.rels><?xml version="1.0" encoding="UTF-8" standalone="yes"?>
<Relationships xmlns="http://schemas.openxmlformats.org/package/2006/relationships"><Relationship Id="rId1" Type="http://schemas.openxmlformats.org/officeDocument/2006/relationships/drawing" Target="../drawings/drawing28.xml"/></Relationships>
</file>

<file path=xl/worksheets/_rels/sheet27.xml.rels><?xml version="1.0" encoding="UTF-8" standalone="yes"?>
<Relationships xmlns="http://schemas.openxmlformats.org/package/2006/relationships"><Relationship Id="rId1" Type="http://schemas.openxmlformats.org/officeDocument/2006/relationships/drawing" Target="../drawings/drawing29.xml"/></Relationships>
</file>

<file path=xl/worksheets/sheet1.xml><?xml version="1.0" encoding="utf-8"?>
<worksheet xmlns="http://schemas.openxmlformats.org/spreadsheetml/2006/main" xmlns:r="http://schemas.openxmlformats.org/officeDocument/2006/relationships" xmlns:mc="http://schemas.openxmlformats.org/markup-compatibility/2006" xmlns:x14ac="http://schemas.microsoft.com/office/spreadsheetml/2009/9/ac" mc:Ignorable="x14ac">
  <sheetPr codeName="Sheet12"/>
  <dimension ref="A1:M25"/>
  <sheetViews>
    <sheetView tabSelected="1" zoomScaleNormal="100" workbookViewId="0"/>
  </sheetViews>
  <sheetFormatPr defaultColWidth="0" defaultRowHeight="18" zeroHeight="1" x14ac:dyDescent="0.35"/>
  <cols>
    <col min="1" max="1" width="9.625" style="1" customWidth="1"/>
    <col min="2" max="2" width="140.625" style="1" customWidth="1"/>
    <col min="3" max="3" width="9.625" style="1" customWidth="1"/>
    <col min="4" max="13" width="0" style="1" hidden="1" customWidth="1"/>
    <col min="14" max="16384" width="9" style="1" hidden="1"/>
  </cols>
  <sheetData>
    <row r="1" spans="2:13" ht="14.1" customHeight="1" x14ac:dyDescent="0.35"/>
    <row r="2" spans="2:13" ht="14.1" customHeight="1" x14ac:dyDescent="0.35"/>
    <row r="3" spans="2:13" ht="14.1" customHeight="1" x14ac:dyDescent="0.35"/>
    <row r="4" spans="2:13" ht="14.1" customHeight="1" x14ac:dyDescent="0.35"/>
    <row r="5" spans="2:13" ht="37.5" x14ac:dyDescent="0.65">
      <c r="B5" s="364" t="s">
        <v>593</v>
      </c>
    </row>
    <row r="6" spans="2:13" ht="14.1" customHeight="1" x14ac:dyDescent="0.35"/>
    <row r="7" spans="2:13" ht="14.1" customHeight="1" x14ac:dyDescent="0.35"/>
    <row r="8" spans="2:13" ht="20.100000000000001" customHeight="1" x14ac:dyDescent="0.35"/>
    <row r="9" spans="2:13" s="87" customFormat="1" ht="68.25" x14ac:dyDescent="1.2">
      <c r="B9" s="86" t="s">
        <v>0</v>
      </c>
    </row>
    <row r="10" spans="2:13" ht="32.25" customHeight="1" x14ac:dyDescent="0.35">
      <c r="B10" s="3" t="s">
        <v>1</v>
      </c>
    </row>
    <row r="11" spans="2:13" ht="44.25" customHeight="1" x14ac:dyDescent="0.35">
      <c r="B11" s="3" t="s">
        <v>488</v>
      </c>
      <c r="M11" s="31"/>
    </row>
    <row r="12" spans="2:13" ht="182.25" customHeight="1" x14ac:dyDescent="0.35">
      <c r="B12" s="306" t="s">
        <v>489</v>
      </c>
      <c r="M12" s="31"/>
    </row>
    <row r="13" spans="2:13" ht="53.25" customHeight="1" x14ac:dyDescent="0.35">
      <c r="B13" s="3" t="s">
        <v>519</v>
      </c>
      <c r="M13" s="31"/>
    </row>
    <row r="14" spans="2:13" hidden="1" x14ac:dyDescent="0.35"/>
    <row r="15" spans="2:13" hidden="1" x14ac:dyDescent="0.35"/>
    <row r="16" spans="2:13" ht="67.5" hidden="1" x14ac:dyDescent="1.1499999999999999">
      <c r="B16" s="2"/>
    </row>
    <row r="17" hidden="1" x14ac:dyDescent="0.35"/>
    <row r="18" hidden="1" x14ac:dyDescent="0.35"/>
    <row r="19" hidden="1" x14ac:dyDescent="0.35"/>
    <row r="20" hidden="1" x14ac:dyDescent="0.35"/>
    <row r="21" hidden="1" x14ac:dyDescent="0.35"/>
    <row r="22" hidden="1" x14ac:dyDescent="0.35"/>
    <row r="23" hidden="1" x14ac:dyDescent="0.35"/>
    <row r="24" hidden="1" x14ac:dyDescent="0.35"/>
    <row r="25" hidden="1" x14ac:dyDescent="0.35"/>
  </sheetData>
  <sheetProtection password="CB11" sheet="1" objects="1" scenarios="1" selectLockedCells="1" selectUnlockedCells="1"/>
  <pageMargins left="0.7" right="0.7" top="0.75" bottom="0.75" header="0.3" footer="0.3"/>
  <pageSetup orientation="portrait" horizontalDpi="1200" verticalDpi="1200" r:id="rId1"/>
  <drawing r:id="rId2"/>
</worksheet>
</file>

<file path=xl/worksheets/sheet2.xml><?xml version="1.0" encoding="utf-8"?>
<worksheet xmlns="http://schemas.openxmlformats.org/spreadsheetml/2006/main" xmlns:r="http://schemas.openxmlformats.org/officeDocument/2006/relationships" xmlns:xdr="http://schemas.openxmlformats.org/drawingml/2006/spreadsheetDrawing" xmlns:x14="http://schemas.microsoft.com/office/spreadsheetml/2009/9/main" xmlns:mc="http://schemas.openxmlformats.org/markup-compatibility/2006" xmlns:x14ac="http://schemas.microsoft.com/office/spreadsheetml/2009/9/ac" mc:Ignorable="x14ac">
  <sheetPr codeName="Sheet6"/>
  <dimension ref="A1:P22"/>
  <sheetViews>
    <sheetView zoomScaleNormal="100" workbookViewId="0">
      <selection activeCell="P15" sqref="P15"/>
    </sheetView>
  </sheetViews>
  <sheetFormatPr defaultColWidth="0" defaultRowHeight="18" zeroHeight="1" x14ac:dyDescent="0.35"/>
  <cols>
    <col min="1" max="16" width="9.625" style="1" customWidth="1"/>
    <col min="17" max="16384" width="9" style="1" hidden="1"/>
  </cols>
  <sheetData>
    <row r="1" spans="2:13" x14ac:dyDescent="0.35"/>
    <row r="2" spans="2:13" x14ac:dyDescent="0.35"/>
    <row r="3" spans="2:13" x14ac:dyDescent="0.35"/>
    <row r="4" spans="2:13" x14ac:dyDescent="0.35"/>
    <row r="5" spans="2:13" ht="37.5" x14ac:dyDescent="0.65">
      <c r="F5" s="363"/>
      <c r="G5" s="365" t="s">
        <v>594</v>
      </c>
      <c r="H5" s="363"/>
      <c r="I5" s="363"/>
      <c r="J5" s="363"/>
      <c r="K5" s="363"/>
    </row>
    <row r="6" spans="2:13" x14ac:dyDescent="0.35"/>
    <row r="7" spans="2:13" x14ac:dyDescent="0.35"/>
    <row r="8" spans="2:13" x14ac:dyDescent="0.35"/>
    <row r="9" spans="2:13" x14ac:dyDescent="0.35"/>
    <row r="10" spans="2:13" s="87" customFormat="1" ht="68.25" x14ac:dyDescent="1.2">
      <c r="B10" s="86" t="s">
        <v>0</v>
      </c>
    </row>
    <row r="11" spans="2:13" x14ac:dyDescent="0.35"/>
    <row r="12" spans="2:13" x14ac:dyDescent="0.35">
      <c r="M12" s="31"/>
    </row>
    <row r="13" spans="2:13" x14ac:dyDescent="0.35"/>
    <row r="14" spans="2:13" x14ac:dyDescent="0.35"/>
    <row r="15" spans="2:13" ht="67.5" x14ac:dyDescent="1.1499999999999999">
      <c r="B15" s="2"/>
    </row>
    <row r="16" spans="2:13" hidden="1" x14ac:dyDescent="0.35"/>
    <row r="17" hidden="1" x14ac:dyDescent="0.35"/>
    <row r="18" hidden="1" x14ac:dyDescent="0.35"/>
    <row r="19" hidden="1" x14ac:dyDescent="0.35"/>
    <row r="20" hidden="1" x14ac:dyDescent="0.35"/>
    <row r="21" hidden="1" x14ac:dyDescent="0.35"/>
    <row r="22" hidden="1" x14ac:dyDescent="0.35"/>
  </sheetData>
  <sheetProtection password="CB11" sheet="1" objects="1" scenarios="1" selectLockedCells="1" selectUnlockedCells="1"/>
  <pageMargins left="0.7" right="0.7" top="0.75" bottom="0.75" header="0.3" footer="0.3"/>
  <pageSetup orientation="portrait" horizontalDpi="1200" verticalDpi="1200" r:id="rId1"/>
  <drawing r:id="rId2"/>
  <legacyDrawing r:id="rId3"/>
  <mc:AlternateContent xmlns:mc="http://schemas.openxmlformats.org/markup-compatibility/2006">
    <mc:Choice Requires="x14">
      <controls>
        <mc:AlternateContent xmlns:mc="http://schemas.openxmlformats.org/markup-compatibility/2006">
          <mc:Choice Requires="x14">
            <control shapeId="1025" r:id="rId4" name="Button 1">
              <controlPr defaultSize="0" print="0" autoFill="0" autoPict="0" macro="[0]!modKGWMain.CloseTitleSheet">
                <anchor moveWithCells="1" sizeWithCells="1">
                  <from>
                    <xdr:col>10</xdr:col>
                    <xdr:colOff>609600</xdr:colOff>
                    <xdr:row>11</xdr:row>
                    <xdr:rowOff>161925</xdr:rowOff>
                  </from>
                  <to>
                    <xdr:col>14</xdr:col>
                    <xdr:colOff>371475</xdr:colOff>
                    <xdr:row>14</xdr:row>
                    <xdr:rowOff>419100</xdr:rowOff>
                  </to>
                </anchor>
              </controlPr>
            </control>
          </mc:Choice>
        </mc:AlternateContent>
        <mc:AlternateContent xmlns:mc="http://schemas.openxmlformats.org/markup-compatibility/2006">
          <mc:Choice Requires="x14">
            <control shapeId="1026" r:id="rId5" name="Button 2">
              <controlPr defaultSize="0" print="0" autoFill="0" autoPict="0" macro="[0]!UnhideAll">
                <anchor moveWithCells="1" sizeWithCells="1">
                  <from>
                    <xdr:col>1</xdr:col>
                    <xdr:colOff>142875</xdr:colOff>
                    <xdr:row>11</xdr:row>
                    <xdr:rowOff>200025</xdr:rowOff>
                  </from>
                  <to>
                    <xdr:col>4</xdr:col>
                    <xdr:colOff>638175</xdr:colOff>
                    <xdr:row>14</xdr:row>
                    <xdr:rowOff>457200</xdr:rowOff>
                  </to>
                </anchor>
              </controlPr>
            </control>
          </mc:Choice>
        </mc:AlternateContent>
      </controls>
    </mc:Choice>
  </mc:AlternateContent>
</worksheet>
</file>

<file path=xl/worksheets/sheet3.xml><?xml version="1.0" encoding="utf-8"?>
<worksheet xmlns="http://schemas.openxmlformats.org/spreadsheetml/2006/main" xmlns:r="http://schemas.openxmlformats.org/officeDocument/2006/relationships" xmlns:xdr="http://schemas.openxmlformats.org/drawingml/2006/spreadsheetDrawing" xmlns:x14="http://schemas.microsoft.com/office/spreadsheetml/2009/9/main" xmlns:mc="http://schemas.openxmlformats.org/markup-compatibility/2006" xmlns:x14ac="http://schemas.microsoft.com/office/spreadsheetml/2009/9/ac" mc:Ignorable="x14ac">
  <sheetPr codeName="Sheet7"/>
  <dimension ref="A1:C13"/>
  <sheetViews>
    <sheetView workbookViewId="0"/>
  </sheetViews>
  <sheetFormatPr defaultColWidth="0" defaultRowHeight="18" customHeight="1" zeroHeight="1" x14ac:dyDescent="0.35"/>
  <cols>
    <col min="1" max="1" width="10.625" style="4" customWidth="1"/>
    <col min="2" max="2" width="141.625" style="4" customWidth="1"/>
    <col min="3" max="3" width="10.625" style="1" customWidth="1"/>
    <col min="4" max="16384" width="9" style="1" hidden="1"/>
  </cols>
  <sheetData>
    <row r="1" spans="1:3" ht="99.75" customHeight="1" x14ac:dyDescent="0.35">
      <c r="A1" s="1"/>
      <c r="B1" s="1"/>
    </row>
    <row r="2" spans="1:3" s="84" customFormat="1" ht="62.25" customHeight="1" x14ac:dyDescent="1.2">
      <c r="A2" s="85" t="s">
        <v>0</v>
      </c>
      <c r="B2" s="82"/>
      <c r="C2" s="83"/>
    </row>
    <row r="3" spans="1:3" ht="36.75" customHeight="1" x14ac:dyDescent="0.35">
      <c r="A3" s="3"/>
      <c r="B3" s="3" t="s">
        <v>1</v>
      </c>
    </row>
    <row r="4" spans="1:3" ht="68.099999999999994" customHeight="1" x14ac:dyDescent="0.35">
      <c r="B4" s="88" t="s">
        <v>2</v>
      </c>
    </row>
    <row r="5" spans="1:3" ht="84" customHeight="1" x14ac:dyDescent="0.35">
      <c r="B5" s="88" t="s">
        <v>490</v>
      </c>
    </row>
    <row r="6" spans="1:3" ht="111.95" customHeight="1" x14ac:dyDescent="0.35">
      <c r="A6" s="5" t="s">
        <v>3</v>
      </c>
      <c r="B6" s="88" t="s">
        <v>4</v>
      </c>
    </row>
    <row r="7" spans="1:3" ht="84" customHeight="1" x14ac:dyDescent="0.35">
      <c r="A7" s="5" t="s">
        <v>5</v>
      </c>
      <c r="B7" s="88" t="s">
        <v>6</v>
      </c>
    </row>
    <row r="8" spans="1:3" ht="84" customHeight="1" x14ac:dyDescent="0.35">
      <c r="A8" s="5" t="s">
        <v>7</v>
      </c>
      <c r="B8" s="88" t="s">
        <v>8</v>
      </c>
    </row>
    <row r="9" spans="1:3" ht="84" customHeight="1" x14ac:dyDescent="0.35">
      <c r="A9" s="5" t="s">
        <v>9</v>
      </c>
      <c r="B9" s="88" t="s">
        <v>10</v>
      </c>
    </row>
    <row r="10" spans="1:3" ht="84" customHeight="1" x14ac:dyDescent="0.35">
      <c r="A10" s="5" t="s">
        <v>11</v>
      </c>
      <c r="B10" s="88" t="s">
        <v>12</v>
      </c>
    </row>
    <row r="11" spans="1:3" ht="84" customHeight="1" x14ac:dyDescent="0.35">
      <c r="A11" s="313"/>
      <c r="B11" s="3"/>
    </row>
    <row r="12" spans="1:3" hidden="1" x14ac:dyDescent="0.35"/>
    <row r="13" spans="1:3" ht="18" customHeight="1" x14ac:dyDescent="0.35"/>
  </sheetData>
  <sheetProtection password="CB11" sheet="1" objects="1" scenarios="1" selectLockedCells="1" selectUnlockedCells="1"/>
  <pageMargins left="0.7" right="0.7" top="0.75" bottom="0.75" header="0.3" footer="0.3"/>
  <drawing r:id="rId1"/>
  <legacyDrawing r:id="rId2"/>
  <mc:AlternateContent xmlns:mc="http://schemas.openxmlformats.org/markup-compatibility/2006">
    <mc:Choice Requires="x14">
      <controls>
        <mc:AlternateContent xmlns:mc="http://schemas.openxmlformats.org/markup-compatibility/2006">
          <mc:Choice Requires="x14">
            <control shapeId="2049" r:id="rId3" name="Button 1">
              <controlPr defaultSize="0" print="0" autoFill="0" autoPict="0" macro="[0]!VisitWebsite">
                <anchor moveWithCells="1" sizeWithCells="1">
                  <from>
                    <xdr:col>1</xdr:col>
                    <xdr:colOff>3086100</xdr:colOff>
                    <xdr:row>0</xdr:row>
                    <xdr:rowOff>180975</xdr:rowOff>
                  </from>
                  <to>
                    <xdr:col>1</xdr:col>
                    <xdr:colOff>9315450</xdr:colOff>
                    <xdr:row>0</xdr:row>
                    <xdr:rowOff>1162050</xdr:rowOff>
                  </to>
                </anchor>
              </controlPr>
            </control>
          </mc:Choice>
        </mc:AlternateContent>
        <mc:AlternateContent xmlns:mc="http://schemas.openxmlformats.org/markup-compatibility/2006">
          <mc:Choice Requires="x14">
            <control shapeId="2050" r:id="rId4" name="Button 2">
              <controlPr defaultSize="0" print="0" autoFill="0" autoPict="0" macro="[0]!modKGWMain.CloseDisclaimerSheet">
                <anchor moveWithCells="1" sizeWithCells="1">
                  <from>
                    <xdr:col>1</xdr:col>
                    <xdr:colOff>4581525</xdr:colOff>
                    <xdr:row>10</xdr:row>
                    <xdr:rowOff>266700</xdr:rowOff>
                  </from>
                  <to>
                    <xdr:col>2</xdr:col>
                    <xdr:colOff>19050</xdr:colOff>
                    <xdr:row>10</xdr:row>
                    <xdr:rowOff>876300</xdr:rowOff>
                  </to>
                </anchor>
              </controlPr>
            </control>
          </mc:Choice>
        </mc:AlternateContent>
      </controls>
    </mc:Choice>
  </mc:AlternateContent>
</worksheet>
</file>

<file path=xl/worksheets/sheet4.xml><?xml version="1.0" encoding="utf-8"?>
<worksheet xmlns="http://schemas.openxmlformats.org/spreadsheetml/2006/main" xmlns:r="http://schemas.openxmlformats.org/officeDocument/2006/relationships" xmlns:mc="http://schemas.openxmlformats.org/markup-compatibility/2006" xmlns:x14ac="http://schemas.microsoft.com/office/spreadsheetml/2009/9/ac" mc:Ignorable="x14ac">
  <sheetPr codeName="Sheet20">
    <pageSetUpPr fitToPage="1"/>
  </sheetPr>
  <dimension ref="A1:G109"/>
  <sheetViews>
    <sheetView workbookViewId="0"/>
  </sheetViews>
  <sheetFormatPr defaultColWidth="0" defaultRowHeight="18" zeroHeight="1" x14ac:dyDescent="0.35"/>
  <cols>
    <col min="1" max="1" width="100.625" customWidth="1"/>
    <col min="2" max="2" width="3.625" customWidth="1"/>
    <col min="3" max="7" width="0" hidden="1" customWidth="1"/>
    <col min="8" max="16384" width="9" hidden="1"/>
  </cols>
  <sheetData>
    <row r="1" spans="1:2" s="33" customFormat="1" ht="60" customHeight="1" thickTop="1" x14ac:dyDescent="0.35">
      <c r="A1" s="181"/>
      <c r="B1" s="179"/>
    </row>
    <row r="2" spans="1:2" ht="24.95" customHeight="1" x14ac:dyDescent="0.35">
      <c r="A2" s="182"/>
      <c r="B2" s="180"/>
    </row>
    <row r="3" spans="1:2" ht="24.95" customHeight="1" x14ac:dyDescent="0.35">
      <c r="A3" s="183"/>
    </row>
    <row r="4" spans="1:2" ht="24.95" customHeight="1" x14ac:dyDescent="0.35">
      <c r="A4" s="184"/>
    </row>
    <row r="5" spans="1:2" ht="24.95" customHeight="1" x14ac:dyDescent="0.35">
      <c r="A5" s="184"/>
    </row>
    <row r="6" spans="1:2" ht="24.95" customHeight="1" x14ac:dyDescent="0.35">
      <c r="A6" s="184"/>
    </row>
    <row r="7" spans="1:2" ht="39.75" x14ac:dyDescent="0.35">
      <c r="A7" s="185" t="s">
        <v>0</v>
      </c>
    </row>
    <row r="8" spans="1:2" ht="24.95" customHeight="1" x14ac:dyDescent="0.35">
      <c r="A8" s="184"/>
    </row>
    <row r="9" spans="1:2" ht="24.95" customHeight="1" x14ac:dyDescent="0.35">
      <c r="A9" s="184"/>
    </row>
    <row r="10" spans="1:2" ht="37.5" x14ac:dyDescent="0.35">
      <c r="A10" s="186" t="str">
        <f>PROJ_NAME</f>
        <v>Test</v>
      </c>
    </row>
    <row r="11" spans="1:2" ht="37.5" x14ac:dyDescent="0.35">
      <c r="A11" s="186"/>
    </row>
    <row r="12" spans="1:2" ht="30.75" x14ac:dyDescent="0.55000000000000004">
      <c r="A12" s="187">
        <f ca="1">NOW()</f>
        <v>43518.384869212961</v>
      </c>
    </row>
    <row r="13" spans="1:2" ht="30" customHeight="1" thickBot="1" x14ac:dyDescent="0.6">
      <c r="A13" s="188"/>
    </row>
    <row r="14" spans="1:2" hidden="1" x14ac:dyDescent="0.35"/>
    <row r="15" spans="1:2" hidden="1" x14ac:dyDescent="0.35"/>
    <row r="16" spans="1:2" hidden="1" x14ac:dyDescent="0.35"/>
    <row r="17" hidden="1" x14ac:dyDescent="0.35"/>
    <row r="18" hidden="1" x14ac:dyDescent="0.35"/>
    <row r="19" hidden="1" x14ac:dyDescent="0.35"/>
    <row r="20" hidden="1" x14ac:dyDescent="0.35"/>
    <row r="21" hidden="1" x14ac:dyDescent="0.35"/>
    <row r="22" hidden="1" x14ac:dyDescent="0.35"/>
    <row r="23" hidden="1" x14ac:dyDescent="0.35"/>
    <row r="24" hidden="1" x14ac:dyDescent="0.35"/>
    <row r="25" hidden="1" x14ac:dyDescent="0.35"/>
    <row r="26" hidden="1" x14ac:dyDescent="0.35"/>
    <row r="27" hidden="1" x14ac:dyDescent="0.35"/>
    <row r="28" hidden="1" x14ac:dyDescent="0.35"/>
    <row r="29" hidden="1" x14ac:dyDescent="0.35"/>
    <row r="30" hidden="1" x14ac:dyDescent="0.35"/>
    <row r="31" hidden="1" x14ac:dyDescent="0.35"/>
    <row r="32" hidden="1" x14ac:dyDescent="0.35"/>
    <row r="33" hidden="1" x14ac:dyDescent="0.35"/>
    <row r="34" hidden="1" x14ac:dyDescent="0.35"/>
    <row r="35" hidden="1" x14ac:dyDescent="0.35"/>
    <row r="36" hidden="1" x14ac:dyDescent="0.35"/>
    <row r="37" hidden="1" x14ac:dyDescent="0.35"/>
    <row r="38" hidden="1" x14ac:dyDescent="0.35"/>
    <row r="39" hidden="1" x14ac:dyDescent="0.35"/>
    <row r="40" hidden="1" x14ac:dyDescent="0.35"/>
    <row r="41" hidden="1" x14ac:dyDescent="0.35"/>
    <row r="42" hidden="1" x14ac:dyDescent="0.35"/>
    <row r="43" hidden="1" x14ac:dyDescent="0.35"/>
    <row r="44" hidden="1" x14ac:dyDescent="0.35"/>
    <row r="45" hidden="1" x14ac:dyDescent="0.35"/>
    <row r="46" hidden="1" x14ac:dyDescent="0.35"/>
    <row r="47" hidden="1" x14ac:dyDescent="0.35"/>
    <row r="48" hidden="1" x14ac:dyDescent="0.35"/>
    <row r="49" hidden="1" x14ac:dyDescent="0.35"/>
    <row r="50" hidden="1" x14ac:dyDescent="0.35"/>
    <row r="51" hidden="1" x14ac:dyDescent="0.35"/>
    <row r="52" hidden="1" x14ac:dyDescent="0.35"/>
    <row r="53" hidden="1" x14ac:dyDescent="0.35"/>
    <row r="54" hidden="1" x14ac:dyDescent="0.35"/>
    <row r="55" hidden="1" x14ac:dyDescent="0.35"/>
    <row r="56" hidden="1" x14ac:dyDescent="0.35"/>
    <row r="57" hidden="1" x14ac:dyDescent="0.35"/>
    <row r="58" hidden="1" x14ac:dyDescent="0.35"/>
    <row r="59" hidden="1" x14ac:dyDescent="0.35"/>
    <row r="60" hidden="1" x14ac:dyDescent="0.35"/>
    <row r="61" hidden="1" x14ac:dyDescent="0.35"/>
    <row r="62" hidden="1" x14ac:dyDescent="0.35"/>
    <row r="63" hidden="1" x14ac:dyDescent="0.35"/>
    <row r="64" hidden="1" x14ac:dyDescent="0.35"/>
    <row r="65" hidden="1" x14ac:dyDescent="0.35"/>
    <row r="66" hidden="1" x14ac:dyDescent="0.35"/>
    <row r="67" hidden="1" x14ac:dyDescent="0.35"/>
    <row r="68" hidden="1" x14ac:dyDescent="0.35"/>
    <row r="69" hidden="1" x14ac:dyDescent="0.35"/>
    <row r="70" hidden="1" x14ac:dyDescent="0.35"/>
    <row r="71" hidden="1" x14ac:dyDescent="0.35"/>
    <row r="72" hidden="1" x14ac:dyDescent="0.35"/>
    <row r="73" hidden="1" x14ac:dyDescent="0.35"/>
    <row r="74" hidden="1" x14ac:dyDescent="0.35"/>
    <row r="75" hidden="1" x14ac:dyDescent="0.35"/>
    <row r="76" hidden="1" x14ac:dyDescent="0.35"/>
    <row r="77" hidden="1" x14ac:dyDescent="0.35"/>
    <row r="78" hidden="1" x14ac:dyDescent="0.35"/>
    <row r="79" hidden="1" x14ac:dyDescent="0.35"/>
    <row r="80" hidden="1" x14ac:dyDescent="0.35"/>
    <row r="81" hidden="1" x14ac:dyDescent="0.35"/>
    <row r="82" hidden="1" x14ac:dyDescent="0.35"/>
    <row r="83" hidden="1" x14ac:dyDescent="0.35"/>
    <row r="84" hidden="1" x14ac:dyDescent="0.35"/>
    <row r="85" hidden="1" x14ac:dyDescent="0.35"/>
    <row r="86" hidden="1" x14ac:dyDescent="0.35"/>
    <row r="87" hidden="1" x14ac:dyDescent="0.35"/>
    <row r="88" hidden="1" x14ac:dyDescent="0.35"/>
    <row r="89" hidden="1" x14ac:dyDescent="0.35"/>
    <row r="90" hidden="1" x14ac:dyDescent="0.35"/>
    <row r="91" hidden="1" x14ac:dyDescent="0.35"/>
    <row r="92" hidden="1" x14ac:dyDescent="0.35"/>
    <row r="93" hidden="1" x14ac:dyDescent="0.35"/>
    <row r="94" hidden="1" x14ac:dyDescent="0.35"/>
    <row r="95" hidden="1" x14ac:dyDescent="0.35"/>
    <row r="96" hidden="1" x14ac:dyDescent="0.35"/>
    <row r="97" hidden="1" x14ac:dyDescent="0.35"/>
    <row r="98" hidden="1" x14ac:dyDescent="0.35"/>
    <row r="99" hidden="1" x14ac:dyDescent="0.35"/>
    <row r="100" hidden="1" x14ac:dyDescent="0.35"/>
    <row r="101" hidden="1" x14ac:dyDescent="0.35"/>
    <row r="102" hidden="1" x14ac:dyDescent="0.35"/>
    <row r="103" hidden="1" x14ac:dyDescent="0.35"/>
    <row r="104" hidden="1" x14ac:dyDescent="0.35"/>
    <row r="105" hidden="1" x14ac:dyDescent="0.35"/>
    <row r="106" hidden="1" x14ac:dyDescent="0.35"/>
    <row r="107" hidden="1" x14ac:dyDescent="0.35"/>
    <row r="108" hidden="1" x14ac:dyDescent="0.35"/>
    <row r="109" ht="18.75" thickTop="1" x14ac:dyDescent="0.35"/>
  </sheetData>
  <sheetProtection password="CB11" sheet="1" objects="1" scenarios="1"/>
  <pageMargins left="0.70866141732283472" right="0.70866141732283472" top="0.74803149606299213" bottom="0.74803149606299213" header="0.31496062992125984" footer="0.31496062992125984"/>
  <pageSetup scale="98" orientation="portrait" r:id="rId1"/>
  <headerFooter>
    <oddFooter>&amp;L&amp;D &amp;T&amp;R&amp;F</oddFooter>
  </headerFooter>
  <drawing r:id="rId2"/>
</worksheet>
</file>

<file path=xl/worksheets/sheet5.xml><?xml version="1.0" encoding="utf-8"?>
<worksheet xmlns="http://schemas.openxmlformats.org/spreadsheetml/2006/main" xmlns:r="http://schemas.openxmlformats.org/officeDocument/2006/relationships" xmlns:xdr="http://schemas.openxmlformats.org/drawingml/2006/spreadsheetDrawing" xmlns:x14="http://schemas.microsoft.com/office/spreadsheetml/2009/9/main" xmlns:mc="http://schemas.openxmlformats.org/markup-compatibility/2006" xmlns:x14ac="http://schemas.microsoft.com/office/spreadsheetml/2009/9/ac" mc:Ignorable="x14ac">
  <sheetPr codeName="Sheet4">
    <pageSetUpPr fitToPage="1"/>
  </sheetPr>
  <dimension ref="A1:D83"/>
  <sheetViews>
    <sheetView workbookViewId="0">
      <pane ySplit="2" topLeftCell="A3" activePane="bottomLeft" state="frozen"/>
      <selection activeCell="N20" sqref="N20"/>
      <selection pane="bottomLeft" activeCell="C4" sqref="C4"/>
    </sheetView>
  </sheetViews>
  <sheetFormatPr defaultColWidth="0" defaultRowHeight="24.95" customHeight="1" zeroHeight="1" x14ac:dyDescent="0.35"/>
  <cols>
    <col min="1" max="1" width="32.625" style="7" customWidth="1"/>
    <col min="2" max="2" width="20" style="7" bestFit="1" customWidth="1"/>
    <col min="3" max="3" width="100.625" style="7" customWidth="1"/>
    <col min="4" max="4" width="9" style="7" customWidth="1"/>
    <col min="5" max="16384" width="9" style="7" hidden="1"/>
  </cols>
  <sheetData>
    <row r="1" spans="1:3" s="6" customFormat="1" ht="60" customHeight="1" x14ac:dyDescent="0.35"/>
    <row r="2" spans="1:3" s="90" customFormat="1" ht="39.950000000000003" customHeight="1" x14ac:dyDescent="0.35">
      <c r="A2" s="89" t="s">
        <v>13</v>
      </c>
    </row>
    <row r="3" spans="1:3" ht="15" customHeight="1" x14ac:dyDescent="0.35"/>
    <row r="4" spans="1:3" ht="24.95" customHeight="1" x14ac:dyDescent="0.35">
      <c r="B4" s="8" t="s">
        <v>14</v>
      </c>
      <c r="C4" s="9" t="s">
        <v>567</v>
      </c>
    </row>
    <row r="5" spans="1:3" ht="15" customHeight="1" x14ac:dyDescent="0.35">
      <c r="B5" s="10"/>
    </row>
    <row r="6" spans="1:3" ht="125.25" customHeight="1" x14ac:dyDescent="0.35">
      <c r="B6" s="11" t="s">
        <v>15</v>
      </c>
      <c r="C6" s="343" t="s">
        <v>568</v>
      </c>
    </row>
    <row r="7" spans="1:3" ht="15" customHeight="1" x14ac:dyDescent="0.35">
      <c r="B7" s="10"/>
    </row>
    <row r="8" spans="1:3" ht="24.95" customHeight="1" x14ac:dyDescent="0.35">
      <c r="B8" s="8" t="s">
        <v>16</v>
      </c>
      <c r="C8" s="344" t="s">
        <v>557</v>
      </c>
    </row>
    <row r="9" spans="1:3" ht="15" customHeight="1" x14ac:dyDescent="0.35">
      <c r="B9" s="11"/>
    </row>
    <row r="10" spans="1:3" ht="24.95" customHeight="1" x14ac:dyDescent="0.35">
      <c r="A10" s="314"/>
      <c r="B10" s="8" t="s">
        <v>17</v>
      </c>
      <c r="C10" s="316">
        <v>42495</v>
      </c>
    </row>
    <row r="11" spans="1:3" ht="15" customHeight="1" x14ac:dyDescent="0.35">
      <c r="A11" s="315"/>
      <c r="B11" s="10"/>
    </row>
    <row r="12" spans="1:3" ht="24.95" customHeight="1" x14ac:dyDescent="0.35">
      <c r="B12" s="8" t="s">
        <v>18</v>
      </c>
      <c r="C12" s="9" t="s">
        <v>569</v>
      </c>
    </row>
    <row r="13" spans="1:3" ht="15" customHeight="1" x14ac:dyDescent="0.35">
      <c r="B13" s="8"/>
    </row>
    <row r="14" spans="1:3" ht="24.95" customHeight="1" x14ac:dyDescent="0.35">
      <c r="B14" s="8" t="s">
        <v>19</v>
      </c>
      <c r="C14" s="9" t="s">
        <v>569</v>
      </c>
    </row>
    <row r="15" spans="1:3" ht="15" customHeight="1" x14ac:dyDescent="0.35">
      <c r="B15" s="10"/>
    </row>
    <row r="16" spans="1:3" ht="24.95" customHeight="1" x14ac:dyDescent="0.35">
      <c r="B16" s="8" t="s">
        <v>20</v>
      </c>
      <c r="C16" s="9" t="s">
        <v>569</v>
      </c>
    </row>
    <row r="17" spans="2:2" ht="24.95" customHeight="1" x14ac:dyDescent="0.35">
      <c r="B17" s="10"/>
    </row>
    <row r="18" spans="2:2" ht="24.95" hidden="1" customHeight="1" x14ac:dyDescent="0.35">
      <c r="B18" s="10"/>
    </row>
    <row r="19" spans="2:2" ht="24.95" hidden="1" customHeight="1" x14ac:dyDescent="0.35">
      <c r="B19" s="10"/>
    </row>
    <row r="20" spans="2:2" ht="24.95" hidden="1" customHeight="1" x14ac:dyDescent="0.35">
      <c r="B20" s="10"/>
    </row>
    <row r="21" spans="2:2" ht="24.95" hidden="1" customHeight="1" x14ac:dyDescent="0.35">
      <c r="B21" s="10"/>
    </row>
    <row r="22" spans="2:2" ht="24.95" hidden="1" customHeight="1" x14ac:dyDescent="0.35">
      <c r="B22" s="10"/>
    </row>
    <row r="23" spans="2:2" ht="24.95" hidden="1" customHeight="1" x14ac:dyDescent="0.35">
      <c r="B23" s="10"/>
    </row>
    <row r="24" spans="2:2" ht="24.95" hidden="1" customHeight="1" x14ac:dyDescent="0.35">
      <c r="B24" s="10"/>
    </row>
    <row r="25" spans="2:2" ht="24.95" hidden="1" customHeight="1" x14ac:dyDescent="0.35">
      <c r="B25" s="10"/>
    </row>
    <row r="26" spans="2:2" ht="24.95" hidden="1" customHeight="1" x14ac:dyDescent="0.35">
      <c r="B26" s="10"/>
    </row>
    <row r="27" spans="2:2" ht="24.95" hidden="1" customHeight="1" x14ac:dyDescent="0.35">
      <c r="B27" s="10"/>
    </row>
    <row r="28" spans="2:2" ht="24.95" hidden="1" customHeight="1" x14ac:dyDescent="0.35">
      <c r="B28" s="10"/>
    </row>
    <row r="29" spans="2:2" ht="24.95" hidden="1" customHeight="1" x14ac:dyDescent="0.35">
      <c r="B29" s="10"/>
    </row>
    <row r="30" spans="2:2" ht="24.95" hidden="1" customHeight="1" x14ac:dyDescent="0.35">
      <c r="B30" s="10"/>
    </row>
    <row r="31" spans="2:2" ht="24.95" hidden="1" customHeight="1" x14ac:dyDescent="0.35">
      <c r="B31" s="10"/>
    </row>
    <row r="32" spans="2:2" ht="24.95" hidden="1" customHeight="1" x14ac:dyDescent="0.35">
      <c r="B32" s="10"/>
    </row>
    <row r="33" spans="2:2" ht="24.95" hidden="1" customHeight="1" x14ac:dyDescent="0.35">
      <c r="B33" s="10"/>
    </row>
    <row r="34" spans="2:2" ht="24.95" hidden="1" customHeight="1" x14ac:dyDescent="0.35">
      <c r="B34" s="10"/>
    </row>
    <row r="35" spans="2:2" ht="24.95" hidden="1" customHeight="1" x14ac:dyDescent="0.35">
      <c r="B35" s="10"/>
    </row>
    <row r="36" spans="2:2" ht="24.95" hidden="1" customHeight="1" x14ac:dyDescent="0.35">
      <c r="B36" s="10"/>
    </row>
    <row r="37" spans="2:2" ht="24.95" hidden="1" customHeight="1" x14ac:dyDescent="0.35">
      <c r="B37" s="10"/>
    </row>
    <row r="38" spans="2:2" ht="24.95" hidden="1" customHeight="1" x14ac:dyDescent="0.35">
      <c r="B38" s="10"/>
    </row>
    <row r="39" spans="2:2" ht="24.95" hidden="1" customHeight="1" x14ac:dyDescent="0.35">
      <c r="B39" s="10"/>
    </row>
    <row r="40" spans="2:2" ht="24.95" hidden="1" customHeight="1" x14ac:dyDescent="0.35">
      <c r="B40" s="10"/>
    </row>
    <row r="41" spans="2:2" ht="24.95" hidden="1" customHeight="1" x14ac:dyDescent="0.35">
      <c r="B41" s="10"/>
    </row>
    <row r="42" spans="2:2" ht="24.95" hidden="1" customHeight="1" x14ac:dyDescent="0.35">
      <c r="B42" s="10"/>
    </row>
    <row r="43" spans="2:2" ht="24.95" hidden="1" customHeight="1" x14ac:dyDescent="0.35">
      <c r="B43" s="10"/>
    </row>
    <row r="44" spans="2:2" ht="24.95" hidden="1" customHeight="1" x14ac:dyDescent="0.35">
      <c r="B44" s="10"/>
    </row>
    <row r="45" spans="2:2" ht="24.95" hidden="1" customHeight="1" x14ac:dyDescent="0.35">
      <c r="B45" s="10"/>
    </row>
    <row r="46" spans="2:2" ht="24.95" hidden="1" customHeight="1" x14ac:dyDescent="0.35">
      <c r="B46" s="10"/>
    </row>
    <row r="47" spans="2:2" ht="24.95" hidden="1" customHeight="1" x14ac:dyDescent="0.35">
      <c r="B47" s="10"/>
    </row>
    <row r="48" spans="2:2" ht="24.95" hidden="1" customHeight="1" x14ac:dyDescent="0.35">
      <c r="B48" s="10"/>
    </row>
    <row r="49" spans="2:2" ht="24.95" hidden="1" customHeight="1" x14ac:dyDescent="0.35">
      <c r="B49" s="10"/>
    </row>
    <row r="50" spans="2:2" ht="24.95" hidden="1" customHeight="1" x14ac:dyDescent="0.35">
      <c r="B50" s="10"/>
    </row>
    <row r="51" spans="2:2" ht="24.95" hidden="1" customHeight="1" x14ac:dyDescent="0.35">
      <c r="B51" s="10"/>
    </row>
    <row r="52" spans="2:2" ht="24.95" hidden="1" customHeight="1" x14ac:dyDescent="0.35">
      <c r="B52" s="10"/>
    </row>
    <row r="53" spans="2:2" ht="24.95" hidden="1" customHeight="1" x14ac:dyDescent="0.35">
      <c r="B53" s="10"/>
    </row>
    <row r="54" spans="2:2" ht="24.95" hidden="1" customHeight="1" x14ac:dyDescent="0.35">
      <c r="B54" s="10"/>
    </row>
    <row r="55" spans="2:2" ht="24.95" hidden="1" customHeight="1" x14ac:dyDescent="0.35">
      <c r="B55" s="10"/>
    </row>
    <row r="56" spans="2:2" ht="24.95" hidden="1" customHeight="1" x14ac:dyDescent="0.35">
      <c r="B56" s="10"/>
    </row>
    <row r="57" spans="2:2" ht="24.95" hidden="1" customHeight="1" x14ac:dyDescent="0.35">
      <c r="B57" s="10"/>
    </row>
    <row r="58" spans="2:2" ht="24.95" hidden="1" customHeight="1" x14ac:dyDescent="0.35">
      <c r="B58" s="10"/>
    </row>
    <row r="59" spans="2:2" ht="24.95" hidden="1" customHeight="1" x14ac:dyDescent="0.35">
      <c r="B59" s="10"/>
    </row>
    <row r="60" spans="2:2" ht="24.95" hidden="1" customHeight="1" x14ac:dyDescent="0.35">
      <c r="B60" s="10"/>
    </row>
    <row r="61" spans="2:2" ht="24.95" hidden="1" customHeight="1" x14ac:dyDescent="0.35">
      <c r="B61" s="10"/>
    </row>
    <row r="62" spans="2:2" ht="24.95" hidden="1" customHeight="1" x14ac:dyDescent="0.35">
      <c r="B62" s="10"/>
    </row>
    <row r="63" spans="2:2" ht="24.95" hidden="1" customHeight="1" x14ac:dyDescent="0.35">
      <c r="B63" s="10"/>
    </row>
    <row r="64" spans="2:2" ht="24.95" hidden="1" customHeight="1" x14ac:dyDescent="0.35">
      <c r="B64" s="10"/>
    </row>
    <row r="65" spans="2:2" ht="24.95" hidden="1" customHeight="1" x14ac:dyDescent="0.35">
      <c r="B65" s="10"/>
    </row>
    <row r="66" spans="2:2" ht="24.95" hidden="1" customHeight="1" x14ac:dyDescent="0.35">
      <c r="B66" s="10"/>
    </row>
    <row r="67" spans="2:2" ht="24.95" hidden="1" customHeight="1" x14ac:dyDescent="0.35">
      <c r="B67" s="10"/>
    </row>
    <row r="68" spans="2:2" ht="24.95" hidden="1" customHeight="1" x14ac:dyDescent="0.35">
      <c r="B68" s="10"/>
    </row>
    <row r="69" spans="2:2" ht="24.95" hidden="1" customHeight="1" x14ac:dyDescent="0.35">
      <c r="B69" s="10"/>
    </row>
    <row r="70" spans="2:2" ht="24.95" hidden="1" customHeight="1" x14ac:dyDescent="0.35">
      <c r="B70" s="10"/>
    </row>
    <row r="71" spans="2:2" ht="24.95" hidden="1" customHeight="1" x14ac:dyDescent="0.35">
      <c r="B71" s="10"/>
    </row>
    <row r="72" spans="2:2" ht="24.95" hidden="1" customHeight="1" x14ac:dyDescent="0.35">
      <c r="B72" s="10"/>
    </row>
    <row r="73" spans="2:2" ht="24.95" hidden="1" customHeight="1" x14ac:dyDescent="0.35">
      <c r="B73" s="10"/>
    </row>
    <row r="74" spans="2:2" ht="24.95" hidden="1" customHeight="1" x14ac:dyDescent="0.35">
      <c r="B74" s="10"/>
    </row>
    <row r="75" spans="2:2" ht="24.95" hidden="1" customHeight="1" x14ac:dyDescent="0.35">
      <c r="B75" s="10"/>
    </row>
    <row r="76" spans="2:2" ht="24.95" hidden="1" customHeight="1" x14ac:dyDescent="0.35">
      <c r="B76" s="10"/>
    </row>
    <row r="77" spans="2:2" ht="24.95" hidden="1" customHeight="1" x14ac:dyDescent="0.35">
      <c r="B77" s="10"/>
    </row>
    <row r="78" spans="2:2" ht="24.95" hidden="1" customHeight="1" x14ac:dyDescent="0.35">
      <c r="B78" s="10"/>
    </row>
    <row r="79" spans="2:2" ht="24.95" hidden="1" customHeight="1" x14ac:dyDescent="0.35">
      <c r="B79" s="10"/>
    </row>
    <row r="80" spans="2:2" ht="24.95" hidden="1" customHeight="1" x14ac:dyDescent="0.35">
      <c r="B80" s="10"/>
    </row>
    <row r="81" spans="2:2" ht="24.95" hidden="1" customHeight="1" x14ac:dyDescent="0.35">
      <c r="B81" s="10"/>
    </row>
    <row r="82" spans="2:2" ht="24.95" hidden="1" customHeight="1" x14ac:dyDescent="0.35">
      <c r="B82" s="10"/>
    </row>
    <row r="83" spans="2:2" ht="24.95" hidden="1" customHeight="1" x14ac:dyDescent="0.35">
      <c r="B83" s="10"/>
    </row>
  </sheetData>
  <sheetProtection password="CB11" sheet="1" objects="1" scenarios="1" selectLockedCells="1"/>
  <pageMargins left="0.7" right="0.7" top="0.75" bottom="0.75" header="0.3" footer="0.3"/>
  <pageSetup scale="74" orientation="portrait" horizontalDpi="1200" verticalDpi="1200" r:id="rId1"/>
  <drawing r:id="rId2"/>
  <legacyDrawing r:id="rId3"/>
  <mc:AlternateContent xmlns:mc="http://schemas.openxmlformats.org/markup-compatibility/2006">
    <mc:Choice Requires="x14">
      <controls>
        <mc:AlternateContent xmlns:mc="http://schemas.openxmlformats.org/markup-compatibility/2006">
          <mc:Choice Requires="x14">
            <control shapeId="3073" r:id="rId4" name="btnClearData">
              <controlPr defaultSize="0" print="0" autoFill="0" autoPict="0" macro="[0]!ClearProjectData">
                <anchor moveWithCells="1" sizeWithCells="1">
                  <from>
                    <xdr:col>2</xdr:col>
                    <xdr:colOff>3752850</xdr:colOff>
                    <xdr:row>1</xdr:row>
                    <xdr:rowOff>104775</xdr:rowOff>
                  </from>
                  <to>
                    <xdr:col>2</xdr:col>
                    <xdr:colOff>4752975</xdr:colOff>
                    <xdr:row>1</xdr:row>
                    <xdr:rowOff>400050</xdr:rowOff>
                  </to>
                </anchor>
              </controlPr>
            </control>
          </mc:Choice>
        </mc:AlternateContent>
        <mc:AlternateContent xmlns:mc="http://schemas.openxmlformats.org/markup-compatibility/2006">
          <mc:Choice Requires="x14">
            <control shapeId="3076" r:id="rId5" name="BtnHelp">
              <controlPr defaultSize="0" print="0" autoFill="0" autoPict="0" macro="[0]!ShowHelp">
                <anchor moveWithCells="1" sizeWithCells="1">
                  <from>
                    <xdr:col>2</xdr:col>
                    <xdr:colOff>4857750</xdr:colOff>
                    <xdr:row>0</xdr:row>
                    <xdr:rowOff>228600</xdr:rowOff>
                  </from>
                  <to>
                    <xdr:col>2</xdr:col>
                    <xdr:colOff>5857875</xdr:colOff>
                    <xdr:row>0</xdr:row>
                    <xdr:rowOff>523875</xdr:rowOff>
                  </to>
                </anchor>
              </controlPr>
            </control>
          </mc:Choice>
        </mc:AlternateContent>
        <mc:AlternateContent xmlns:mc="http://schemas.openxmlformats.org/markup-compatibility/2006">
          <mc:Choice Requires="x14">
            <control shapeId="3077" r:id="rId6" name="btnOutput">
              <controlPr defaultSize="0" print="0" autoFill="0" autoPict="0" macro="[0]!DoOutput">
                <anchor moveWithCells="1" sizeWithCells="1">
                  <from>
                    <xdr:col>2</xdr:col>
                    <xdr:colOff>4857750</xdr:colOff>
                    <xdr:row>1</xdr:row>
                    <xdr:rowOff>104775</xdr:rowOff>
                  </from>
                  <to>
                    <xdr:col>2</xdr:col>
                    <xdr:colOff>5857875</xdr:colOff>
                    <xdr:row>1</xdr:row>
                    <xdr:rowOff>400050</xdr:rowOff>
                  </to>
                </anchor>
              </controlPr>
            </control>
          </mc:Choice>
        </mc:AlternateContent>
        <mc:AlternateContent xmlns:mc="http://schemas.openxmlformats.org/markup-compatibility/2006">
          <mc:Choice Requires="x14">
            <control shapeId="3078" r:id="rId7" name="btnCalc">
              <controlPr defaultSize="0" print="0" autoFill="0" autoPict="0" macro="[0]!DoCalcs">
                <anchor moveWithCells="1" sizeWithCells="1">
                  <from>
                    <xdr:col>2</xdr:col>
                    <xdr:colOff>4857750</xdr:colOff>
                    <xdr:row>1</xdr:row>
                    <xdr:rowOff>104775</xdr:rowOff>
                  </from>
                  <to>
                    <xdr:col>2</xdr:col>
                    <xdr:colOff>5857875</xdr:colOff>
                    <xdr:row>1</xdr:row>
                    <xdr:rowOff>400050</xdr:rowOff>
                  </to>
                </anchor>
              </controlPr>
            </control>
          </mc:Choice>
        </mc:AlternateContent>
        <mc:AlternateContent xmlns:mc="http://schemas.openxmlformats.org/markup-compatibility/2006">
          <mc:Choice Requires="x14">
            <control shapeId="3079" r:id="rId8" name="btnOutput2">
              <controlPr defaultSize="0" print="0" autoFill="0" autoPict="0" macro="[0]!StartOutput">
                <anchor moveWithCells="1" sizeWithCells="1">
                  <from>
                    <xdr:col>2</xdr:col>
                    <xdr:colOff>4857750</xdr:colOff>
                    <xdr:row>1</xdr:row>
                    <xdr:rowOff>104775</xdr:rowOff>
                  </from>
                  <to>
                    <xdr:col>2</xdr:col>
                    <xdr:colOff>5857875</xdr:colOff>
                    <xdr:row>1</xdr:row>
                    <xdr:rowOff>400050</xdr:rowOff>
                  </to>
                </anchor>
              </controlPr>
            </control>
          </mc:Choice>
        </mc:AlternateContent>
        <mc:AlternateContent xmlns:mc="http://schemas.openxmlformats.org/markup-compatibility/2006">
          <mc:Choice Requires="x14">
            <control shapeId="3081" r:id="rId9" name="btnNewModel">
              <controlPr defaultSize="0" print="0" autoFill="0" autoPict="0" macro="[0]!ClearAllData">
                <anchor moveWithCells="1" sizeWithCells="1">
                  <from>
                    <xdr:col>2</xdr:col>
                    <xdr:colOff>2647950</xdr:colOff>
                    <xdr:row>1</xdr:row>
                    <xdr:rowOff>104775</xdr:rowOff>
                  </from>
                  <to>
                    <xdr:col>2</xdr:col>
                    <xdr:colOff>3648075</xdr:colOff>
                    <xdr:row>1</xdr:row>
                    <xdr:rowOff>400050</xdr:rowOff>
                  </to>
                </anchor>
              </controlPr>
            </control>
          </mc:Choice>
        </mc:AlternateContent>
      </controls>
    </mc:Choice>
  </mc:AlternateContent>
</worksheet>
</file>

<file path=xl/worksheets/sheet6.xml><?xml version="1.0" encoding="utf-8"?>
<worksheet xmlns="http://schemas.openxmlformats.org/spreadsheetml/2006/main" xmlns:r="http://schemas.openxmlformats.org/officeDocument/2006/relationships" xmlns:mc="http://schemas.openxmlformats.org/markup-compatibility/2006" xmlns:x14ac="http://schemas.microsoft.com/office/spreadsheetml/2009/9/ac" mc:Ignorable="x14ac">
  <sheetPr codeName="Sheet18">
    <pageSetUpPr fitToPage="1"/>
  </sheetPr>
  <dimension ref="A1:G112"/>
  <sheetViews>
    <sheetView topLeftCell="A10" workbookViewId="0">
      <selection activeCell="C112" sqref="C112"/>
    </sheetView>
  </sheetViews>
  <sheetFormatPr defaultColWidth="0" defaultRowHeight="18" zeroHeight="1" x14ac:dyDescent="0.35"/>
  <cols>
    <col min="1" max="1" width="50.125" customWidth="1"/>
    <col min="2" max="2" width="60.625" customWidth="1"/>
    <col min="3" max="3" width="5.625" customWidth="1"/>
    <col min="4" max="7" width="0" hidden="1" customWidth="1"/>
    <col min="8" max="16384" width="9" hidden="1"/>
  </cols>
  <sheetData>
    <row r="1" spans="1:2" s="33" customFormat="1" ht="60" customHeight="1" x14ac:dyDescent="0.35">
      <c r="B1" s="155" t="s">
        <v>0</v>
      </c>
    </row>
    <row r="2" spans="1:2" ht="30" customHeight="1" x14ac:dyDescent="0.35">
      <c r="A2" s="154" t="s">
        <v>345</v>
      </c>
      <c r="B2" s="152"/>
    </row>
    <row r="3" spans="1:2" ht="24.95" customHeight="1" x14ac:dyDescent="0.35">
      <c r="A3" s="156"/>
      <c r="B3" s="156"/>
    </row>
    <row r="4" spans="1:2" ht="24.95" customHeight="1" x14ac:dyDescent="0.35">
      <c r="A4" s="151" t="s">
        <v>14</v>
      </c>
      <c r="B4" s="157" t="str">
        <f>PROJ_NAME</f>
        <v>Test</v>
      </c>
    </row>
    <row r="5" spans="1:2" ht="24.95" customHeight="1" x14ac:dyDescent="0.35">
      <c r="A5" s="151" t="s">
        <v>15</v>
      </c>
      <c r="B5" s="158" t="str">
        <f>PROJ_DESC</f>
        <v>My Test</v>
      </c>
    </row>
    <row r="6" spans="1:2" ht="24.95" customHeight="1" x14ac:dyDescent="0.35">
      <c r="A6" s="151" t="s">
        <v>16</v>
      </c>
      <c r="B6" s="157" t="str">
        <f>LOCATION</f>
        <v>Calgary</v>
      </c>
    </row>
    <row r="7" spans="1:2" ht="24.95" customHeight="1" x14ac:dyDescent="0.35">
      <c r="A7" s="151" t="s">
        <v>17</v>
      </c>
      <c r="B7" s="159">
        <f>DATE</f>
        <v>42495</v>
      </c>
    </row>
    <row r="8" spans="1:2" ht="24.95" customHeight="1" x14ac:dyDescent="0.35">
      <c r="A8" s="151" t="s">
        <v>18</v>
      </c>
      <c r="B8" s="157" t="str">
        <f>COMPANY</f>
        <v>DCL</v>
      </c>
    </row>
    <row r="9" spans="1:2" ht="24.95" customHeight="1" x14ac:dyDescent="0.35">
      <c r="A9" s="151" t="s">
        <v>19</v>
      </c>
      <c r="B9" s="157" t="str">
        <f>DESIGNER</f>
        <v>DCL</v>
      </c>
    </row>
    <row r="10" spans="1:2" ht="24.95" customHeight="1" x14ac:dyDescent="0.35">
      <c r="A10" s="151" t="s">
        <v>20</v>
      </c>
      <c r="B10" s="157" t="str">
        <f>REVIEWER</f>
        <v>DCL</v>
      </c>
    </row>
    <row r="11" spans="1:2" ht="24.95" customHeight="1" x14ac:dyDescent="0.35">
      <c r="A11" s="151" t="s">
        <v>349</v>
      </c>
      <c r="B11" s="157" t="e">
        <f ca="1">IsDefault(TOTAL_AREA,2,0,"hectares")</f>
        <v>#NAME?</v>
      </c>
    </row>
    <row r="12" spans="1:2" ht="24.95" customHeight="1" x14ac:dyDescent="0.35">
      <c r="A12" s="151" t="s">
        <v>483</v>
      </c>
      <c r="B12" s="254">
        <f>MAX_IRR_VOLUME</f>
        <v>2075.6797656165081</v>
      </c>
    </row>
    <row r="13" spans="1:2" ht="24.95" customHeight="1" x14ac:dyDescent="0.35">
      <c r="A13" s="151" t="s">
        <v>419</v>
      </c>
      <c r="B13" s="255">
        <f>MAX_PUMP_RATE</f>
        <v>420</v>
      </c>
    </row>
    <row r="14" spans="1:2" ht="24.95" customHeight="1" x14ac:dyDescent="0.35">
      <c r="A14" s="156"/>
      <c r="B14" s="156"/>
    </row>
    <row r="15" spans="1:2" ht="30" customHeight="1" x14ac:dyDescent="0.35">
      <c r="A15" s="154" t="s">
        <v>344</v>
      </c>
      <c r="B15" s="152"/>
    </row>
    <row r="16" spans="1:2" x14ac:dyDescent="0.35"/>
    <row r="17" spans="1:2" ht="24.95" customHeight="1" x14ac:dyDescent="0.35">
      <c r="A17" s="153" t="s">
        <v>187</v>
      </c>
      <c r="B17" s="160" t="b">
        <f>CUSTOM</f>
        <v>0</v>
      </c>
    </row>
    <row r="18" spans="1:2" ht="24.95" customHeight="1" x14ac:dyDescent="0.35">
      <c r="A18" s="153" t="s">
        <v>484</v>
      </c>
      <c r="B18" s="161" t="e">
        <f ca="1">IsDefault(PERC_SF,2,1)</f>
        <v>#NAME?</v>
      </c>
    </row>
    <row r="19" spans="1:2" ht="24.95" customHeight="1" x14ac:dyDescent="0.35">
      <c r="A19" s="153" t="s">
        <v>151</v>
      </c>
      <c r="B19" s="162" t="e">
        <f ca="1">IsDefault(PERC_SF,2,1)</f>
        <v>#NAME?</v>
      </c>
    </row>
    <row r="20" spans="1:2" ht="24.95" customHeight="1" x14ac:dyDescent="0.35">
      <c r="A20" s="153" t="s">
        <v>152</v>
      </c>
      <c r="B20" s="163" t="e">
        <f ca="1">IsDefault(EFF_PRECIP,0,5,"mm")</f>
        <v>#NAME?</v>
      </c>
    </row>
    <row r="21" spans="1:2" ht="24.95" customHeight="1" x14ac:dyDescent="0.35">
      <c r="A21" s="153" t="s">
        <v>551</v>
      </c>
      <c r="B21" s="163" t="e">
        <f ca="1">IsDefault(EFF_MULT,2,0.75,"")</f>
        <v>#NAME?</v>
      </c>
    </row>
    <row r="22" spans="1:2" ht="24.95" customHeight="1" x14ac:dyDescent="0.35">
      <c r="A22" s="153" t="s">
        <v>215</v>
      </c>
      <c r="B22" s="160" t="str">
        <f>TEXT(IC_MM,0)&amp; " mm over the previous " &amp; TEXT(IC_DAYS,0)&amp;" days"&amp;IF(AND(IC_MM=10,IC_DAYS=2),"  [Default]","")</f>
        <v>10 mm over the previous 2 days  [Default]</v>
      </c>
    </row>
    <row r="23" spans="1:2" ht="24.95" customHeight="1" x14ac:dyDescent="0.35">
      <c r="A23" s="153" t="s">
        <v>242</v>
      </c>
      <c r="B23" s="160" t="e">
        <f ca="1">IsDefault(IRR_TEMP,0,3,"Deg C")</f>
        <v>#NAME?</v>
      </c>
    </row>
    <row r="24" spans="1:2" ht="24.95" customHeight="1" x14ac:dyDescent="0.35">
      <c r="A24" s="153" t="s">
        <v>305</v>
      </c>
      <c r="B24" s="160" t="e">
        <f ca="1">IsDefault(IRR_MAXWIND,0,8,"kph")</f>
        <v>#NAME?</v>
      </c>
    </row>
    <row r="25" spans="1:2" ht="24.95" customHeight="1" x14ac:dyDescent="0.35">
      <c r="A25" s="153" t="s">
        <v>301</v>
      </c>
      <c r="B25" s="160" t="str">
        <f>TEXT(IRR_TARGET,"0.00") &amp;" x Field Capacity" &amp; IF(IRR_TARGET=1.1,"  [Default]","")</f>
        <v>1.10 x Field Capacity  [Default]</v>
      </c>
    </row>
    <row r="26" spans="1:2" ht="24.95" customHeight="1" x14ac:dyDescent="0.35">
      <c r="A26" s="153" t="s">
        <v>218</v>
      </c>
      <c r="B26" s="135" t="str">
        <f>TEXT(IRR_MAD,"0%")&amp;IF(IRR_MAD=0.5,"  [Default]","")</f>
        <v>50%  [Default]</v>
      </c>
    </row>
    <row r="27" spans="1:2" ht="24.95" customHeight="1" x14ac:dyDescent="0.35">
      <c r="A27" s="153" t="s">
        <v>295</v>
      </c>
      <c r="B27" s="135" t="str">
        <f>TEXT(IRR_MEF,"0%")&amp;IF(IRR_MEF=0.9,"  [Default]","")</f>
        <v>90%  [Default]</v>
      </c>
    </row>
    <row r="28" spans="1:2" ht="24.95" customHeight="1" x14ac:dyDescent="0.35">
      <c r="A28" s="153" t="s">
        <v>328</v>
      </c>
      <c r="B28" s="135" t="str">
        <f>RGID</f>
        <v>3031093</v>
      </c>
    </row>
    <row r="29" spans="1:2" ht="24.95" customHeight="1" x14ac:dyDescent="0.35">
      <c r="A29" s="153"/>
      <c r="B29" s="135"/>
    </row>
    <row r="30" spans="1:2" hidden="1" x14ac:dyDescent="0.35"/>
    <row r="31" spans="1:2" hidden="1" x14ac:dyDescent="0.35"/>
    <row r="32" spans="1:2" hidden="1" x14ac:dyDescent="0.35"/>
    <row r="33" hidden="1" x14ac:dyDescent="0.35"/>
    <row r="34" hidden="1" x14ac:dyDescent="0.35"/>
    <row r="35" hidden="1" x14ac:dyDescent="0.35"/>
    <row r="36" hidden="1" x14ac:dyDescent="0.35"/>
    <row r="37" hidden="1" x14ac:dyDescent="0.35"/>
    <row r="38" hidden="1" x14ac:dyDescent="0.35"/>
    <row r="39" hidden="1" x14ac:dyDescent="0.35"/>
    <row r="40" hidden="1" x14ac:dyDescent="0.35"/>
    <row r="41" hidden="1" x14ac:dyDescent="0.35"/>
    <row r="42" hidden="1" x14ac:dyDescent="0.35"/>
    <row r="43" hidden="1" x14ac:dyDescent="0.35"/>
    <row r="44" hidden="1" x14ac:dyDescent="0.35"/>
    <row r="45" hidden="1" x14ac:dyDescent="0.35"/>
    <row r="46" hidden="1" x14ac:dyDescent="0.35"/>
    <row r="47" hidden="1" x14ac:dyDescent="0.35"/>
    <row r="48" hidden="1" x14ac:dyDescent="0.35"/>
    <row r="49" hidden="1" x14ac:dyDescent="0.35"/>
    <row r="50" hidden="1" x14ac:dyDescent="0.35"/>
    <row r="51" hidden="1" x14ac:dyDescent="0.35"/>
    <row r="52" hidden="1" x14ac:dyDescent="0.35"/>
    <row r="53" hidden="1" x14ac:dyDescent="0.35"/>
    <row r="54" hidden="1" x14ac:dyDescent="0.35"/>
    <row r="55" hidden="1" x14ac:dyDescent="0.35"/>
    <row r="56" hidden="1" x14ac:dyDescent="0.35"/>
    <row r="57" hidden="1" x14ac:dyDescent="0.35"/>
    <row r="58" hidden="1" x14ac:dyDescent="0.35"/>
    <row r="59" hidden="1" x14ac:dyDescent="0.35"/>
    <row r="60" hidden="1" x14ac:dyDescent="0.35"/>
    <row r="61" hidden="1" x14ac:dyDescent="0.35"/>
    <row r="62" hidden="1" x14ac:dyDescent="0.35"/>
    <row r="63" hidden="1" x14ac:dyDescent="0.35"/>
    <row r="64" hidden="1" x14ac:dyDescent="0.35"/>
    <row r="65" hidden="1" x14ac:dyDescent="0.35"/>
    <row r="66" hidden="1" x14ac:dyDescent="0.35"/>
    <row r="67" hidden="1" x14ac:dyDescent="0.35"/>
    <row r="68" hidden="1" x14ac:dyDescent="0.35"/>
    <row r="69" hidden="1" x14ac:dyDescent="0.35"/>
    <row r="70" hidden="1" x14ac:dyDescent="0.35"/>
    <row r="71" hidden="1" x14ac:dyDescent="0.35"/>
    <row r="72" hidden="1" x14ac:dyDescent="0.35"/>
    <row r="73" hidden="1" x14ac:dyDescent="0.35"/>
    <row r="74" hidden="1" x14ac:dyDescent="0.35"/>
    <row r="75" hidden="1" x14ac:dyDescent="0.35"/>
    <row r="76" hidden="1" x14ac:dyDescent="0.35"/>
    <row r="77" hidden="1" x14ac:dyDescent="0.35"/>
    <row r="78" hidden="1" x14ac:dyDescent="0.35"/>
    <row r="79" hidden="1" x14ac:dyDescent="0.35"/>
    <row r="80" hidden="1" x14ac:dyDescent="0.35"/>
    <row r="81" hidden="1" x14ac:dyDescent="0.35"/>
    <row r="82" hidden="1" x14ac:dyDescent="0.35"/>
    <row r="83" hidden="1" x14ac:dyDescent="0.35"/>
    <row r="84" hidden="1" x14ac:dyDescent="0.35"/>
    <row r="85" hidden="1" x14ac:dyDescent="0.35"/>
    <row r="86" hidden="1" x14ac:dyDescent="0.35"/>
    <row r="87" hidden="1" x14ac:dyDescent="0.35"/>
    <row r="88" hidden="1" x14ac:dyDescent="0.35"/>
    <row r="89" hidden="1" x14ac:dyDescent="0.35"/>
    <row r="90" hidden="1" x14ac:dyDescent="0.35"/>
    <row r="91" hidden="1" x14ac:dyDescent="0.35"/>
    <row r="92" hidden="1" x14ac:dyDescent="0.35"/>
    <row r="93" hidden="1" x14ac:dyDescent="0.35"/>
    <row r="94" hidden="1" x14ac:dyDescent="0.35"/>
    <row r="95" hidden="1" x14ac:dyDescent="0.35"/>
    <row r="96" hidden="1" x14ac:dyDescent="0.35"/>
    <row r="97" hidden="1" x14ac:dyDescent="0.35"/>
    <row r="98" hidden="1" x14ac:dyDescent="0.35"/>
    <row r="99" hidden="1" x14ac:dyDescent="0.35"/>
    <row r="100" hidden="1" x14ac:dyDescent="0.35"/>
    <row r="101" hidden="1" x14ac:dyDescent="0.35"/>
    <row r="102" hidden="1" x14ac:dyDescent="0.35"/>
    <row r="103" hidden="1" x14ac:dyDescent="0.35"/>
    <row r="104" hidden="1" x14ac:dyDescent="0.35"/>
    <row r="105" hidden="1" x14ac:dyDescent="0.35"/>
    <row r="106" hidden="1" x14ac:dyDescent="0.35"/>
    <row r="107" hidden="1" x14ac:dyDescent="0.35"/>
    <row r="108" hidden="1" x14ac:dyDescent="0.35"/>
    <row r="109" hidden="1" x14ac:dyDescent="0.35"/>
    <row r="110" hidden="1" x14ac:dyDescent="0.35"/>
    <row r="111" hidden="1" x14ac:dyDescent="0.35"/>
    <row r="112" x14ac:dyDescent="0.35"/>
  </sheetData>
  <sheetProtection password="CB11" sheet="1" objects="1" scenarios="1"/>
  <pageMargins left="0.70866141732283472" right="0.70866141732283472" top="0.74803149606299213" bottom="0.74803149606299213" header="0.31496062992125984" footer="0.31496062992125984"/>
  <pageSetup scale="75" orientation="portrait" r:id="rId1"/>
  <headerFooter>
    <oddFooter>&amp;L&amp;D &amp;T&amp;CPage &amp;P of &amp;N&amp;R&amp;F</oddFooter>
  </headerFooter>
  <drawing r:id="rId2"/>
</worksheet>
</file>

<file path=xl/worksheets/sheet7.xml><?xml version="1.0" encoding="utf-8"?>
<worksheet xmlns="http://schemas.openxmlformats.org/spreadsheetml/2006/main" xmlns:r="http://schemas.openxmlformats.org/officeDocument/2006/relationships" xmlns:xdr="http://schemas.openxmlformats.org/drawingml/2006/spreadsheetDrawing" xmlns:x14="http://schemas.microsoft.com/office/spreadsheetml/2009/9/main" xmlns:mc="http://schemas.openxmlformats.org/markup-compatibility/2006" xmlns:x14ac="http://schemas.microsoft.com/office/spreadsheetml/2009/9/ac" mc:Ignorable="x14ac">
  <sheetPr codeName="Sheet2"/>
  <dimension ref="A1:H26"/>
  <sheetViews>
    <sheetView workbookViewId="0">
      <pane ySplit="2" topLeftCell="A3" activePane="bottomLeft" state="frozen"/>
      <selection activeCell="E33" sqref="E33"/>
      <selection pane="bottomLeft" activeCell="A3" sqref="A3"/>
    </sheetView>
  </sheetViews>
  <sheetFormatPr defaultColWidth="13.625" defaultRowHeight="24.95" customHeight="1" x14ac:dyDescent="0.35"/>
  <cols>
    <col min="1" max="5" width="13.625" style="36"/>
    <col min="6" max="6" width="20" style="36" bestFit="1" customWidth="1"/>
    <col min="7" max="16384" width="13.625" style="36"/>
  </cols>
  <sheetData>
    <row r="1" spans="1:8" s="33" customFormat="1" ht="60" customHeight="1" x14ac:dyDescent="0.35"/>
    <row r="2" spans="1:8" s="92" customFormat="1" ht="39.950000000000003" customHeight="1" x14ac:dyDescent="0.35">
      <c r="A2" s="91" t="s">
        <v>118</v>
      </c>
    </row>
    <row r="3" spans="1:8" ht="20.100000000000001" customHeight="1" x14ac:dyDescent="0.35"/>
    <row r="4" spans="1:8" ht="24.95" customHeight="1" x14ac:dyDescent="0.35">
      <c r="D4" s="37" t="s">
        <v>187</v>
      </c>
      <c r="E4" s="374" t="b">
        <v>0</v>
      </c>
      <c r="F4" s="75" t="s">
        <v>188</v>
      </c>
    </row>
    <row r="5" spans="1:8" ht="8.1" customHeight="1" x14ac:dyDescent="0.35">
      <c r="D5" s="37"/>
      <c r="E5" s="1"/>
      <c r="F5" s="75"/>
    </row>
    <row r="6" spans="1:8" ht="24.95" customHeight="1" x14ac:dyDescent="0.35">
      <c r="D6" s="37" t="s">
        <v>298</v>
      </c>
      <c r="E6" s="370">
        <v>1</v>
      </c>
      <c r="F6" s="36" t="s">
        <v>299</v>
      </c>
    </row>
    <row r="7" spans="1:8" ht="8.1" customHeight="1" x14ac:dyDescent="0.35">
      <c r="D7" s="37"/>
      <c r="E7" s="1"/>
    </row>
    <row r="8" spans="1:8" ht="24.95" customHeight="1" x14ac:dyDescent="0.35">
      <c r="D8" s="37" t="s">
        <v>151</v>
      </c>
      <c r="E8" s="370">
        <v>1</v>
      </c>
      <c r="F8" s="36" t="s">
        <v>186</v>
      </c>
    </row>
    <row r="9" spans="1:8" ht="8.1" customHeight="1" x14ac:dyDescent="0.35">
      <c r="D9" s="37"/>
      <c r="E9" s="1"/>
    </row>
    <row r="10" spans="1:8" ht="24.95" customHeight="1" x14ac:dyDescent="0.35">
      <c r="D10" s="37" t="s">
        <v>152</v>
      </c>
      <c r="E10" s="371">
        <v>5</v>
      </c>
      <c r="F10" s="36" t="s">
        <v>327</v>
      </c>
    </row>
    <row r="11" spans="1:8" ht="8.1" customHeight="1" x14ac:dyDescent="0.35">
      <c r="D11" s="37"/>
      <c r="E11" s="1"/>
    </row>
    <row r="12" spans="1:8" ht="24.95" customHeight="1" x14ac:dyDescent="0.35">
      <c r="D12" s="37" t="s">
        <v>551</v>
      </c>
      <c r="E12" s="370">
        <v>0.75</v>
      </c>
      <c r="F12" s="36" t="s">
        <v>552</v>
      </c>
    </row>
    <row r="13" spans="1:8" ht="8.1" customHeight="1" x14ac:dyDescent="0.35">
      <c r="D13" s="37"/>
      <c r="E13" s="1"/>
    </row>
    <row r="14" spans="1:8" ht="24.95" customHeight="1" x14ac:dyDescent="0.35">
      <c r="D14" s="37" t="s">
        <v>215</v>
      </c>
      <c r="E14" s="371">
        <v>10</v>
      </c>
      <c r="F14" s="38" t="s">
        <v>296</v>
      </c>
      <c r="G14" s="371">
        <v>2</v>
      </c>
      <c r="H14" s="36" t="s">
        <v>297</v>
      </c>
    </row>
    <row r="15" spans="1:8" ht="8.1" customHeight="1" x14ac:dyDescent="0.35"/>
    <row r="16" spans="1:8" ht="24.95" customHeight="1" x14ac:dyDescent="0.35">
      <c r="D16" s="37" t="s">
        <v>242</v>
      </c>
      <c r="E16" s="371">
        <v>3</v>
      </c>
      <c r="F16" s="36" t="s">
        <v>300</v>
      </c>
    </row>
    <row r="17" spans="4:6" ht="8.1" customHeight="1" x14ac:dyDescent="0.35">
      <c r="D17" s="37"/>
      <c r="E17" s="145"/>
    </row>
    <row r="18" spans="4:6" ht="24.95" customHeight="1" x14ac:dyDescent="0.35">
      <c r="D18" s="37" t="s">
        <v>305</v>
      </c>
      <c r="E18" s="371">
        <v>8</v>
      </c>
      <c r="F18" s="36" t="str">
        <f xml:space="preserve"> "kph.  Broadcast irrigation will be cancelled if the average daily wind speed exceeds this value.  Default = 8 kph.   Current setting allows irrigation over "&amp;TEXT(100*IRR_FRAC_DAYTOT,"00")&amp;" percent of days."</f>
        <v>kph.  Broadcast irrigation will be cancelled if the average daily wind speed exceeds this value.  Default = 8 kph.   Current setting allows irrigation over 71 percent of days.</v>
      </c>
    </row>
    <row r="19" spans="4:6" ht="8.1" customHeight="1" x14ac:dyDescent="0.35"/>
    <row r="20" spans="4:6" ht="24.95" customHeight="1" x14ac:dyDescent="0.35">
      <c r="D20" s="37" t="s">
        <v>301</v>
      </c>
      <c r="E20" s="370">
        <v>1.1000000000000001</v>
      </c>
      <c r="F20" s="36" t="s">
        <v>302</v>
      </c>
    </row>
    <row r="21" spans="4:6" ht="8.1" customHeight="1" x14ac:dyDescent="0.35"/>
    <row r="22" spans="4:6" ht="24.95" customHeight="1" x14ac:dyDescent="0.35">
      <c r="D22" s="37" t="s">
        <v>218</v>
      </c>
      <c r="E22" s="372">
        <v>0.5</v>
      </c>
      <c r="F22" s="36" t="s">
        <v>303</v>
      </c>
    </row>
    <row r="23" spans="4:6" ht="8.1" customHeight="1" x14ac:dyDescent="0.35"/>
    <row r="24" spans="4:6" ht="24.95" customHeight="1" x14ac:dyDescent="0.35">
      <c r="D24" s="37" t="s">
        <v>295</v>
      </c>
      <c r="E24" s="372">
        <v>0.9</v>
      </c>
      <c r="F24" s="36" t="s">
        <v>330</v>
      </c>
    </row>
    <row r="25" spans="4:6" ht="8.1" customHeight="1" x14ac:dyDescent="0.35"/>
    <row r="26" spans="4:6" ht="24.95" customHeight="1" x14ac:dyDescent="0.35">
      <c r="D26" s="37" t="s">
        <v>328</v>
      </c>
      <c r="E26" s="373" t="s">
        <v>539</v>
      </c>
      <c r="F26" s="36" t="s">
        <v>548</v>
      </c>
    </row>
  </sheetData>
  <sheetProtection password="CB11" sheet="1" objects="1" scenarios="1" selectLockedCells="1"/>
  <pageMargins left="0.7" right="0.7" top="0.75" bottom="0.75" header="0.3" footer="0.3"/>
  <pageSetup orientation="portrait" horizontalDpi="1200" verticalDpi="1200" r:id="rId1"/>
  <drawing r:id="rId2"/>
  <legacyDrawing r:id="rId3"/>
  <mc:AlternateContent xmlns:mc="http://schemas.openxmlformats.org/markup-compatibility/2006">
    <mc:Choice Requires="x14">
      <controls>
        <mc:AlternateContent xmlns:mc="http://schemas.openxmlformats.org/markup-compatibility/2006">
          <mc:Choice Requires="x14">
            <control shapeId="14337" r:id="rId4" name="btnValidate">
              <controlPr defaultSize="0" print="0" autoFill="0" autoPict="0" macro="[0]!ValidateAnalysisSettings">
                <anchor moveWithCells="1" sizeWithCells="1">
                  <from>
                    <xdr:col>2</xdr:col>
                    <xdr:colOff>9525</xdr:colOff>
                    <xdr:row>1</xdr:row>
                    <xdr:rowOff>104775</xdr:rowOff>
                  </from>
                  <to>
                    <xdr:col>2</xdr:col>
                    <xdr:colOff>1009650</xdr:colOff>
                    <xdr:row>1</xdr:row>
                    <xdr:rowOff>400050</xdr:rowOff>
                  </to>
                </anchor>
              </controlPr>
            </control>
          </mc:Choice>
        </mc:AlternateContent>
        <mc:AlternateContent xmlns:mc="http://schemas.openxmlformats.org/markup-compatibility/2006">
          <mc:Choice Requires="x14">
            <control shapeId="14338" r:id="rId5" name="btnHelp">
              <controlPr defaultSize="0" print="0" autoFill="0" autoPict="0" macro="[0]!ShowHelp">
                <anchor moveWithCells="1" sizeWithCells="1">
                  <from>
                    <xdr:col>8</xdr:col>
                    <xdr:colOff>76200</xdr:colOff>
                    <xdr:row>0</xdr:row>
                    <xdr:rowOff>228600</xdr:rowOff>
                  </from>
                  <to>
                    <xdr:col>9</xdr:col>
                    <xdr:colOff>38100</xdr:colOff>
                    <xdr:row>0</xdr:row>
                    <xdr:rowOff>523875</xdr:rowOff>
                  </to>
                </anchor>
              </controlPr>
            </control>
          </mc:Choice>
        </mc:AlternateContent>
        <mc:AlternateContent xmlns:mc="http://schemas.openxmlformats.org/markup-compatibility/2006">
          <mc:Choice Requires="x14">
            <control shapeId="14339" r:id="rId6" name="btnDefault">
              <controlPr defaultSize="0" print="0" autoFill="0" autoPict="0" macro="[0]!SetDefaults">
                <anchor moveWithCells="1" sizeWithCells="1">
                  <from>
                    <xdr:col>5</xdr:col>
                    <xdr:colOff>1466850</xdr:colOff>
                    <xdr:row>1</xdr:row>
                    <xdr:rowOff>104775</xdr:rowOff>
                  </from>
                  <to>
                    <xdr:col>6</xdr:col>
                    <xdr:colOff>942975</xdr:colOff>
                    <xdr:row>1</xdr:row>
                    <xdr:rowOff>400050</xdr:rowOff>
                  </to>
                </anchor>
              </controlPr>
            </control>
          </mc:Choice>
        </mc:AlternateContent>
        <mc:AlternateContent xmlns:mc="http://schemas.openxmlformats.org/markup-compatibility/2006">
          <mc:Choice Requires="x14">
            <control shapeId="14340" r:id="rId7" name="cbCustom">
              <controlPr defaultSize="0" autoFill="0" autoLine="0" autoPict="0" macro="[0]!AllowCustom">
                <anchor moveWithCells="1">
                  <from>
                    <xdr:col>4</xdr:col>
                    <xdr:colOff>400050</xdr:colOff>
                    <xdr:row>3</xdr:row>
                    <xdr:rowOff>47625</xdr:rowOff>
                  </from>
                  <to>
                    <xdr:col>4</xdr:col>
                    <xdr:colOff>914400</xdr:colOff>
                    <xdr:row>3</xdr:row>
                    <xdr:rowOff>266700</xdr:rowOff>
                  </to>
                </anchor>
              </controlPr>
            </control>
          </mc:Choice>
        </mc:AlternateContent>
        <mc:AlternateContent xmlns:mc="http://schemas.openxmlformats.org/markup-compatibility/2006">
          <mc:Choice Requires="x14">
            <control shapeId="14341" r:id="rId8" name="btnEditCustom">
              <controlPr defaultSize="0" print="0" autoFill="0" autoPict="0" macro="[0]!EditCustomValues">
                <anchor moveWithCells="1" sizeWithCells="1">
                  <from>
                    <xdr:col>8</xdr:col>
                    <xdr:colOff>76200</xdr:colOff>
                    <xdr:row>3</xdr:row>
                    <xdr:rowOff>0</xdr:rowOff>
                  </from>
                  <to>
                    <xdr:col>9</xdr:col>
                    <xdr:colOff>38100</xdr:colOff>
                    <xdr:row>3</xdr:row>
                    <xdr:rowOff>295275</xdr:rowOff>
                  </to>
                </anchor>
              </controlPr>
            </control>
          </mc:Choice>
        </mc:AlternateContent>
        <mc:AlternateContent xmlns:mc="http://schemas.openxmlformats.org/markup-compatibility/2006">
          <mc:Choice Requires="x14">
            <control shapeId="14342" r:id="rId9" name="btnCalc">
              <controlPr defaultSize="0" print="0" autoFill="0" autoPict="0" macro="[0]!DoCalcs">
                <anchor moveWithCells="1" sizeWithCells="1">
                  <from>
                    <xdr:col>8</xdr:col>
                    <xdr:colOff>76200</xdr:colOff>
                    <xdr:row>1</xdr:row>
                    <xdr:rowOff>104775</xdr:rowOff>
                  </from>
                  <to>
                    <xdr:col>9</xdr:col>
                    <xdr:colOff>38100</xdr:colOff>
                    <xdr:row>1</xdr:row>
                    <xdr:rowOff>400050</xdr:rowOff>
                  </to>
                </anchor>
              </controlPr>
            </control>
          </mc:Choice>
        </mc:AlternateContent>
        <mc:AlternateContent xmlns:mc="http://schemas.openxmlformats.org/markup-compatibility/2006">
          <mc:Choice Requires="x14">
            <control shapeId="14343" r:id="rId10" name="btnOtherPage">
              <controlPr defaultSize="0" print="0" autoFill="0" autoPict="0" macro="[0]!AreaPage">
                <anchor moveWithCells="1" sizeWithCells="1">
                  <from>
                    <xdr:col>3</xdr:col>
                    <xdr:colOff>114300</xdr:colOff>
                    <xdr:row>1</xdr:row>
                    <xdr:rowOff>104775</xdr:rowOff>
                  </from>
                  <to>
                    <xdr:col>4</xdr:col>
                    <xdr:colOff>76200</xdr:colOff>
                    <xdr:row>1</xdr:row>
                    <xdr:rowOff>400050</xdr:rowOff>
                  </to>
                </anchor>
              </controlPr>
            </control>
          </mc:Choice>
        </mc:AlternateContent>
        <mc:AlternateContent xmlns:mc="http://schemas.openxmlformats.org/markup-compatibility/2006">
          <mc:Choice Requires="x14">
            <control shapeId="14344" r:id="rId11" name="btnUnlock">
              <controlPr defaultSize="0" print="0" autoFill="0" autoPict="0" macro="[0]!UnlockCalcs">
                <anchor moveWithCells="1" sizeWithCells="1">
                  <from>
                    <xdr:col>7</xdr:col>
                    <xdr:colOff>9525</xdr:colOff>
                    <xdr:row>1</xdr:row>
                    <xdr:rowOff>104775</xdr:rowOff>
                  </from>
                  <to>
                    <xdr:col>7</xdr:col>
                    <xdr:colOff>1009650</xdr:colOff>
                    <xdr:row>1</xdr:row>
                    <xdr:rowOff>400050</xdr:rowOff>
                  </to>
                </anchor>
              </controlPr>
            </control>
          </mc:Choice>
        </mc:AlternateContent>
        <mc:AlternateContent xmlns:mc="http://schemas.openxmlformats.org/markup-compatibility/2006">
          <mc:Choice Requires="x14">
            <control shapeId="14345" r:id="rId12" name="btnOutput2">
              <controlPr defaultSize="0" print="0" autoFill="0" autoPict="0" macro="[0]!DoOutput">
                <anchor moveWithCells="1" sizeWithCells="1">
                  <from>
                    <xdr:col>8</xdr:col>
                    <xdr:colOff>76200</xdr:colOff>
                    <xdr:row>1</xdr:row>
                    <xdr:rowOff>104775</xdr:rowOff>
                  </from>
                  <to>
                    <xdr:col>9</xdr:col>
                    <xdr:colOff>38100</xdr:colOff>
                    <xdr:row>1</xdr:row>
                    <xdr:rowOff>400050</xdr:rowOff>
                  </to>
                </anchor>
              </controlPr>
            </control>
          </mc:Choice>
        </mc:AlternateContent>
      </controls>
    </mc:Choice>
  </mc:AlternateContent>
</worksheet>
</file>

<file path=xl/worksheets/sheet8.xml><?xml version="1.0" encoding="utf-8"?>
<worksheet xmlns="http://schemas.openxmlformats.org/spreadsheetml/2006/main" xmlns:r="http://schemas.openxmlformats.org/officeDocument/2006/relationships" xmlns:xdr="http://schemas.openxmlformats.org/drawingml/2006/spreadsheetDrawing" xmlns:x14="http://schemas.microsoft.com/office/spreadsheetml/2009/9/main" xmlns:mc="http://schemas.openxmlformats.org/markup-compatibility/2006" xmlns:x14ac="http://schemas.microsoft.com/office/spreadsheetml/2009/9/ac" mc:Ignorable="x14ac">
  <sheetPr codeName="Sheet11">
    <pageSetUpPr fitToPage="1"/>
  </sheetPr>
  <dimension ref="A1:R25"/>
  <sheetViews>
    <sheetView zoomScaleNormal="100" workbookViewId="0">
      <pane ySplit="2" topLeftCell="A3" activePane="bottomLeft" state="frozen"/>
      <selection pane="bottomLeft" activeCell="A3" sqref="A3"/>
    </sheetView>
  </sheetViews>
  <sheetFormatPr defaultColWidth="12.625" defaultRowHeight="24.95" customHeight="1" x14ac:dyDescent="0.35"/>
  <cols>
    <col min="1" max="14" width="13.625" style="36" customWidth="1"/>
    <col min="15" max="15" width="15.625" style="36" customWidth="1"/>
    <col min="16" max="16" width="18.625" style="36" customWidth="1"/>
    <col min="17" max="16384" width="12.625" style="36"/>
  </cols>
  <sheetData>
    <row r="1" spans="1:18" s="33" customFormat="1" ht="60" customHeight="1" x14ac:dyDescent="0.35">
      <c r="D1" s="34"/>
      <c r="F1" s="35"/>
    </row>
    <row r="2" spans="1:18" s="93" customFormat="1" ht="39.950000000000003" customHeight="1" x14ac:dyDescent="0.35">
      <c r="A2" s="91" t="s">
        <v>117</v>
      </c>
    </row>
    <row r="4" spans="1:18" ht="21.95" customHeight="1" x14ac:dyDescent="0.35">
      <c r="B4" s="37" t="s">
        <v>76</v>
      </c>
      <c r="C4" s="136" t="str">
        <f>INDEX(AREA_DEF_LIST,AREA_DEF_METH)</f>
        <v>Definition</v>
      </c>
      <c r="G4" s="153" t="s">
        <v>495</v>
      </c>
      <c r="H4" s="311"/>
      <c r="I4" s="36" t="s">
        <v>492</v>
      </c>
    </row>
    <row r="5" spans="1:18" ht="21.95" customHeight="1" x14ac:dyDescent="0.35">
      <c r="B5" s="37"/>
      <c r="H5" s="320"/>
      <c r="I5" s="36" t="s">
        <v>493</v>
      </c>
    </row>
    <row r="6" spans="1:18" ht="21.95" customHeight="1" x14ac:dyDescent="0.35">
      <c r="B6" s="37" t="s">
        <v>216</v>
      </c>
      <c r="C6" s="383">
        <v>8.8000000000000007</v>
      </c>
      <c r="D6" s="36" t="s">
        <v>77</v>
      </c>
      <c r="H6" s="318"/>
      <c r="I6" s="36" t="s">
        <v>494</v>
      </c>
    </row>
    <row r="7" spans="1:18" ht="16.5" customHeight="1" x14ac:dyDescent="0.35">
      <c r="B7" s="37"/>
      <c r="C7" s="312"/>
    </row>
    <row r="8" spans="1:18" ht="14.25" customHeight="1" x14ac:dyDescent="0.35">
      <c r="B8" s="311"/>
      <c r="C8" s="320"/>
      <c r="D8" s="320"/>
      <c r="E8" s="319"/>
      <c r="F8" s="319"/>
      <c r="G8" s="320"/>
      <c r="H8" s="319"/>
      <c r="I8" s="319"/>
      <c r="J8" s="319"/>
      <c r="K8" s="319"/>
      <c r="L8" s="319"/>
      <c r="M8" s="320"/>
      <c r="N8" s="311"/>
      <c r="O8" s="319"/>
      <c r="P8" s="319"/>
    </row>
    <row r="9" spans="1:18" ht="77.25" customHeight="1" thickBot="1" x14ac:dyDescent="0.4">
      <c r="B9" s="40" t="s">
        <v>78</v>
      </c>
      <c r="C9" s="40" t="s">
        <v>334</v>
      </c>
      <c r="D9" s="40" t="s">
        <v>570</v>
      </c>
      <c r="E9" s="40" t="s">
        <v>79</v>
      </c>
      <c r="F9" s="40" t="s">
        <v>80</v>
      </c>
      <c r="G9" s="40" t="s">
        <v>174</v>
      </c>
      <c r="H9" s="40" t="s">
        <v>81</v>
      </c>
      <c r="I9" s="40" t="s">
        <v>504</v>
      </c>
      <c r="J9" s="40" t="s">
        <v>505</v>
      </c>
      <c r="K9" s="40" t="s">
        <v>506</v>
      </c>
      <c r="L9" s="40" t="s">
        <v>82</v>
      </c>
      <c r="M9" s="40" t="s">
        <v>507</v>
      </c>
      <c r="N9" s="40" t="s">
        <v>508</v>
      </c>
      <c r="O9" s="40" t="s">
        <v>175</v>
      </c>
      <c r="P9" s="40" t="s">
        <v>177</v>
      </c>
    </row>
    <row r="10" spans="1:18" ht="27.75" hidden="1" customHeight="1" thickTop="1" x14ac:dyDescent="0.35">
      <c r="B10" s="41" t="s">
        <v>83</v>
      </c>
      <c r="C10" s="41" t="s">
        <v>263</v>
      </c>
      <c r="D10" s="41" t="s">
        <v>84</v>
      </c>
      <c r="E10" s="41" t="s">
        <v>85</v>
      </c>
      <c r="F10" s="41" t="s">
        <v>86</v>
      </c>
      <c r="G10" s="41" t="s">
        <v>69</v>
      </c>
      <c r="H10" s="41" t="s">
        <v>87</v>
      </c>
      <c r="I10" s="41" t="s">
        <v>70</v>
      </c>
      <c r="J10" s="41" t="s">
        <v>111</v>
      </c>
      <c r="K10" s="41" t="s">
        <v>73</v>
      </c>
      <c r="L10" s="41" t="s">
        <v>172</v>
      </c>
      <c r="M10" s="41" t="s">
        <v>88</v>
      </c>
      <c r="N10" s="41" t="s">
        <v>89</v>
      </c>
      <c r="O10" s="58" t="s">
        <v>176</v>
      </c>
      <c r="P10" s="58" t="s">
        <v>178</v>
      </c>
      <c r="Q10" s="38"/>
      <c r="R10" s="38"/>
    </row>
    <row r="11" spans="1:18" ht="24.95" customHeight="1" thickTop="1" x14ac:dyDescent="0.35">
      <c r="B11" s="42">
        <v>1</v>
      </c>
      <c r="C11" s="375" t="s">
        <v>522</v>
      </c>
      <c r="D11" s="376">
        <v>100</v>
      </c>
      <c r="E11" s="307" t="s">
        <v>197</v>
      </c>
      <c r="F11" s="307" t="s">
        <v>90</v>
      </c>
      <c r="G11" s="375">
        <v>150</v>
      </c>
      <c r="H11" s="307" t="s">
        <v>200</v>
      </c>
      <c r="I11" s="307" t="s">
        <v>125</v>
      </c>
      <c r="J11" s="307" t="s">
        <v>93</v>
      </c>
      <c r="K11" s="307" t="s">
        <v>94</v>
      </c>
      <c r="L11" s="307" t="s">
        <v>98</v>
      </c>
      <c r="M11" s="381"/>
      <c r="N11" s="56" t="e">
        <f ca="1">IF(AreaData[[#This Row],[Topsoil]]="","",LC(AreaData[[#This Row],[Vegetation]],AreaData[[#This Row],[Density]],AreaData[[#This Row],[Microclimate]]))</f>
        <v>#NAME?</v>
      </c>
      <c r="O11" s="309" t="s">
        <v>366</v>
      </c>
      <c r="P11" s="310" t="s">
        <v>572</v>
      </c>
      <c r="Q11" s="39"/>
      <c r="R11" s="39"/>
    </row>
    <row r="12" spans="1:18" ht="24.95" customHeight="1" x14ac:dyDescent="0.35">
      <c r="B12" s="42">
        <v>2</v>
      </c>
      <c r="C12" s="375" t="s">
        <v>560</v>
      </c>
      <c r="D12" s="376">
        <v>200</v>
      </c>
      <c r="E12" s="307" t="s">
        <v>197</v>
      </c>
      <c r="F12" s="307" t="s">
        <v>90</v>
      </c>
      <c r="G12" s="375">
        <v>300</v>
      </c>
      <c r="H12" s="307" t="s">
        <v>200</v>
      </c>
      <c r="I12" s="307" t="s">
        <v>125</v>
      </c>
      <c r="J12" s="307" t="s">
        <v>93</v>
      </c>
      <c r="K12" s="307" t="s">
        <v>94</v>
      </c>
      <c r="L12" s="307" t="s">
        <v>98</v>
      </c>
      <c r="M12" s="381"/>
      <c r="N12" s="56" t="e">
        <f ca="1">IF(AreaData[[#This Row],[Topsoil]]="","",LC(AreaData[[#This Row],[Vegetation]],AreaData[[#This Row],[Density]],AreaData[[#This Row],[Microclimate]]))</f>
        <v>#NAME?</v>
      </c>
      <c r="O12" s="309" t="s">
        <v>182</v>
      </c>
      <c r="P12" s="310" t="s">
        <v>572</v>
      </c>
      <c r="Q12" s="39"/>
      <c r="R12" s="39"/>
    </row>
    <row r="13" spans="1:18" ht="24.95" customHeight="1" x14ac:dyDescent="0.35">
      <c r="B13" s="42">
        <v>3</v>
      </c>
      <c r="C13" s="375" t="s">
        <v>586</v>
      </c>
      <c r="D13" s="376">
        <v>100</v>
      </c>
      <c r="E13" s="307" t="s">
        <v>198</v>
      </c>
      <c r="F13" s="307" t="s">
        <v>90</v>
      </c>
      <c r="G13" s="375">
        <v>150</v>
      </c>
      <c r="H13" s="307" t="s">
        <v>27</v>
      </c>
      <c r="I13" s="307" t="s">
        <v>164</v>
      </c>
      <c r="J13" s="307" t="s">
        <v>90</v>
      </c>
      <c r="K13" s="307" t="s">
        <v>94</v>
      </c>
      <c r="L13" s="307" t="s">
        <v>98</v>
      </c>
      <c r="M13" s="381"/>
      <c r="N13" s="56" t="e">
        <f ca="1">IF(AreaData[[#This Row],[Topsoil]]="","",LC(AreaData[[#This Row],[Vegetation]],AreaData[[#This Row],[Density]],AreaData[[#This Row],[Microclimate]]))</f>
        <v>#NAME?</v>
      </c>
      <c r="O13" s="309" t="s">
        <v>366</v>
      </c>
      <c r="P13" s="310" t="s">
        <v>571</v>
      </c>
      <c r="Q13" s="39"/>
      <c r="R13" s="39"/>
    </row>
    <row r="14" spans="1:18" ht="24.95" customHeight="1" x14ac:dyDescent="0.35">
      <c r="B14" s="42">
        <v>4</v>
      </c>
      <c r="C14" s="377" t="s">
        <v>587</v>
      </c>
      <c r="D14" s="376">
        <v>200</v>
      </c>
      <c r="E14" s="307" t="s">
        <v>196</v>
      </c>
      <c r="F14" s="307" t="s">
        <v>90</v>
      </c>
      <c r="G14" s="375">
        <v>150</v>
      </c>
      <c r="H14" s="307" t="s">
        <v>27</v>
      </c>
      <c r="I14" s="307" t="s">
        <v>164</v>
      </c>
      <c r="J14" s="307" t="s">
        <v>90</v>
      </c>
      <c r="K14" s="307" t="s">
        <v>94</v>
      </c>
      <c r="L14" s="307" t="s">
        <v>98</v>
      </c>
      <c r="M14" s="381"/>
      <c r="N14" s="56" t="e">
        <f ca="1">IF(AreaData[[#This Row],[Topsoil]]="","",LC(AreaData[[#This Row],[Vegetation]],AreaData[[#This Row],[Density]],AreaData[[#This Row],[Microclimate]]))</f>
        <v>#NAME?</v>
      </c>
      <c r="O14" s="309" t="s">
        <v>181</v>
      </c>
      <c r="P14" s="310" t="s">
        <v>588</v>
      </c>
      <c r="Q14" s="39"/>
      <c r="R14" s="39"/>
    </row>
    <row r="15" spans="1:18" ht="24.95" customHeight="1" x14ac:dyDescent="0.35">
      <c r="B15" s="43">
        <v>5</v>
      </c>
      <c r="C15" s="377"/>
      <c r="D15" s="376"/>
      <c r="E15" s="307"/>
      <c r="F15" s="307"/>
      <c r="G15" s="375"/>
      <c r="H15" s="307"/>
      <c r="I15" s="307"/>
      <c r="J15" s="307"/>
      <c r="K15" s="307"/>
      <c r="L15" s="307"/>
      <c r="M15" s="381"/>
      <c r="N15" s="56" t="str">
        <f>IF(AreaData[[#This Row],[Topsoil]]="","",LC(AreaData[[#This Row],[Vegetation]],AreaData[[#This Row],[Density]],AreaData[[#This Row],[Microclimate]]))</f>
        <v/>
      </c>
      <c r="O15" s="309"/>
      <c r="P15" s="310"/>
      <c r="Q15" s="39"/>
      <c r="R15" s="39"/>
    </row>
    <row r="16" spans="1:18" ht="24.95" customHeight="1" x14ac:dyDescent="0.35">
      <c r="B16" s="43">
        <v>6</v>
      </c>
      <c r="C16" s="377"/>
      <c r="D16" s="376"/>
      <c r="E16" s="307"/>
      <c r="F16" s="307"/>
      <c r="G16" s="375"/>
      <c r="H16" s="307"/>
      <c r="I16" s="307"/>
      <c r="J16" s="307"/>
      <c r="K16" s="307"/>
      <c r="L16" s="307"/>
      <c r="M16" s="381"/>
      <c r="N16" s="56" t="str">
        <f>IF(AreaData[[#This Row],[Topsoil]]="","",LC(AreaData[[#This Row],[Vegetation]],AreaData[[#This Row],[Density]],AreaData[[#This Row],[Microclimate]]))</f>
        <v/>
      </c>
      <c r="O16" s="309"/>
      <c r="P16" s="310"/>
      <c r="Q16" s="39"/>
      <c r="R16" s="39"/>
    </row>
    <row r="17" spans="2:18" ht="24.95" customHeight="1" x14ac:dyDescent="0.35">
      <c r="B17" s="43">
        <v>7</v>
      </c>
      <c r="C17" s="377"/>
      <c r="D17" s="376"/>
      <c r="E17" s="307"/>
      <c r="F17" s="307"/>
      <c r="G17" s="375"/>
      <c r="H17" s="307"/>
      <c r="I17" s="307"/>
      <c r="J17" s="307"/>
      <c r="K17" s="307"/>
      <c r="L17" s="307"/>
      <c r="M17" s="381"/>
      <c r="N17" s="56" t="str">
        <f>IF(AreaData[[#This Row],[Topsoil]]="","",LC(AreaData[[#This Row],[Vegetation]],AreaData[[#This Row],[Density]],AreaData[[#This Row],[Microclimate]]))</f>
        <v/>
      </c>
      <c r="O17" s="309"/>
      <c r="P17" s="310"/>
      <c r="Q17" s="39"/>
      <c r="R17" s="39"/>
    </row>
    <row r="18" spans="2:18" ht="24.95" customHeight="1" x14ac:dyDescent="0.35">
      <c r="B18" s="42">
        <v>8</v>
      </c>
      <c r="C18" s="377"/>
      <c r="D18" s="376"/>
      <c r="E18" s="307"/>
      <c r="F18" s="307"/>
      <c r="G18" s="375"/>
      <c r="H18" s="307"/>
      <c r="I18" s="307"/>
      <c r="J18" s="307"/>
      <c r="K18" s="307"/>
      <c r="L18" s="307"/>
      <c r="M18" s="381"/>
      <c r="N18" s="56" t="str">
        <f>IF(AreaData[[#This Row],[Topsoil]]="","",LC(AreaData[[#This Row],[Vegetation]],AreaData[[#This Row],[Density]],AreaData[[#This Row],[Microclimate]]))</f>
        <v/>
      </c>
      <c r="O18" s="309"/>
      <c r="P18" s="310"/>
      <c r="Q18" s="39"/>
      <c r="R18" s="39"/>
    </row>
    <row r="19" spans="2:18" ht="24.95" customHeight="1" x14ac:dyDescent="0.35">
      <c r="B19" s="42">
        <v>9</v>
      </c>
      <c r="C19" s="377"/>
      <c r="D19" s="376"/>
      <c r="E19" s="307"/>
      <c r="F19" s="307"/>
      <c r="G19" s="375"/>
      <c r="H19" s="307"/>
      <c r="I19" s="307"/>
      <c r="J19" s="307"/>
      <c r="K19" s="307"/>
      <c r="L19" s="307"/>
      <c r="M19" s="381"/>
      <c r="N19" s="56" t="str">
        <f>IF(AreaData[[#This Row],[Topsoil]]="","",LC(AreaData[[#This Row],[Vegetation]],AreaData[[#This Row],[Density]],AreaData[[#This Row],[Microclimate]]))</f>
        <v/>
      </c>
      <c r="O19" s="309"/>
      <c r="P19" s="310"/>
      <c r="Q19" s="39"/>
      <c r="R19" s="39"/>
    </row>
    <row r="20" spans="2:18" ht="24.95" customHeight="1" x14ac:dyDescent="0.35">
      <c r="B20" s="42">
        <v>10</v>
      </c>
      <c r="C20" s="377"/>
      <c r="D20" s="376"/>
      <c r="E20" s="307"/>
      <c r="F20" s="307"/>
      <c r="G20" s="375"/>
      <c r="H20" s="307"/>
      <c r="I20" s="307"/>
      <c r="J20" s="307"/>
      <c r="K20" s="307"/>
      <c r="L20" s="307"/>
      <c r="M20" s="381"/>
      <c r="N20" s="56" t="str">
        <f>IF(AreaData[[#This Row],[Topsoil]]="","",LC(AreaData[[#This Row],[Vegetation]],AreaData[[#This Row],[Density]],AreaData[[#This Row],[Microclimate]]))</f>
        <v/>
      </c>
      <c r="O20" s="309"/>
      <c r="P20" s="310"/>
      <c r="Q20" s="39"/>
      <c r="R20" s="39"/>
    </row>
    <row r="21" spans="2:18" ht="24.95" customHeight="1" x14ac:dyDescent="0.35">
      <c r="B21" s="42">
        <v>11</v>
      </c>
      <c r="C21" s="377"/>
      <c r="D21" s="376"/>
      <c r="E21" s="307"/>
      <c r="F21" s="307"/>
      <c r="G21" s="375"/>
      <c r="H21" s="307"/>
      <c r="I21" s="307"/>
      <c r="J21" s="307"/>
      <c r="K21" s="307"/>
      <c r="L21" s="307"/>
      <c r="M21" s="381"/>
      <c r="N21" s="56" t="str">
        <f>IF(AreaData[[#This Row],[Topsoil]]="","",LC(AreaData[[#This Row],[Vegetation]],AreaData[[#This Row],[Density]],AreaData[[#This Row],[Microclimate]]))</f>
        <v/>
      </c>
      <c r="O21" s="309"/>
      <c r="P21" s="310"/>
      <c r="Q21" s="39"/>
      <c r="R21" s="39"/>
    </row>
    <row r="22" spans="2:18" ht="24.95" customHeight="1" x14ac:dyDescent="0.35">
      <c r="B22" s="42">
        <v>12</v>
      </c>
      <c r="C22" s="377"/>
      <c r="D22" s="376"/>
      <c r="E22" s="307"/>
      <c r="F22" s="307"/>
      <c r="G22" s="375"/>
      <c r="H22" s="307"/>
      <c r="I22" s="307"/>
      <c r="J22" s="307"/>
      <c r="K22" s="307"/>
      <c r="L22" s="307"/>
      <c r="M22" s="381"/>
      <c r="N22" s="56" t="str">
        <f>IF(AreaData[[#This Row],[Topsoil]]="","",LC(AreaData[[#This Row],[Vegetation]],AreaData[[#This Row],[Density]],AreaData[[#This Row],[Microclimate]]))</f>
        <v/>
      </c>
      <c r="O22" s="309"/>
      <c r="P22" s="310"/>
      <c r="Q22" s="39"/>
      <c r="R22" s="39"/>
    </row>
    <row r="23" spans="2:18" ht="24.95" customHeight="1" x14ac:dyDescent="0.35">
      <c r="B23" s="42">
        <v>13</v>
      </c>
      <c r="C23" s="377"/>
      <c r="D23" s="376"/>
      <c r="E23" s="307"/>
      <c r="F23" s="307"/>
      <c r="G23" s="375"/>
      <c r="H23" s="307"/>
      <c r="I23" s="307"/>
      <c r="J23" s="307"/>
      <c r="K23" s="307"/>
      <c r="L23" s="307"/>
      <c r="M23" s="381"/>
      <c r="N23" s="56" t="str">
        <f>IF(AreaData[[#This Row],[Topsoil]]="","",LC(AreaData[[#This Row],[Vegetation]],AreaData[[#This Row],[Density]],AreaData[[#This Row],[Microclimate]]))</f>
        <v/>
      </c>
      <c r="O23" s="309"/>
      <c r="P23" s="310"/>
      <c r="Q23" s="39"/>
      <c r="R23" s="39"/>
    </row>
    <row r="24" spans="2:18" ht="24.95" customHeight="1" x14ac:dyDescent="0.35">
      <c r="B24" s="42">
        <v>14</v>
      </c>
      <c r="C24" s="377"/>
      <c r="D24" s="376"/>
      <c r="E24" s="307"/>
      <c r="F24" s="307"/>
      <c r="G24" s="375"/>
      <c r="H24" s="307"/>
      <c r="I24" s="307"/>
      <c r="J24" s="307"/>
      <c r="K24" s="307"/>
      <c r="L24" s="307"/>
      <c r="M24" s="381"/>
      <c r="N24" s="56" t="str">
        <f>IF(AreaData[[#This Row],[Topsoil]]="","",LC(AreaData[[#This Row],[Vegetation]],AreaData[[#This Row],[Density]],AreaData[[#This Row],[Microclimate]]))</f>
        <v/>
      </c>
      <c r="O24" s="309"/>
      <c r="P24" s="310"/>
      <c r="Q24" s="39"/>
      <c r="R24" s="39"/>
    </row>
    <row r="25" spans="2:18" ht="24.95" customHeight="1" x14ac:dyDescent="0.35">
      <c r="B25" s="44">
        <v>15</v>
      </c>
      <c r="C25" s="378"/>
      <c r="D25" s="379"/>
      <c r="E25" s="308"/>
      <c r="F25" s="308"/>
      <c r="G25" s="380"/>
      <c r="H25" s="308"/>
      <c r="I25" s="308"/>
      <c r="J25" s="308"/>
      <c r="K25" s="308"/>
      <c r="L25" s="308"/>
      <c r="M25" s="382"/>
      <c r="N25" s="57" t="str">
        <f>IF(AreaData[[#This Row],[Topsoil]]="","",LC(AreaData[[#This Row],[Vegetation]],AreaData[[#This Row],[Density]],AreaData[[#This Row],[Microclimate]]))</f>
        <v/>
      </c>
      <c r="O25" s="309"/>
      <c r="P25" s="310"/>
      <c r="Q25" s="39"/>
      <c r="R25" s="39"/>
    </row>
  </sheetData>
  <sheetProtection password="CB11" sheet="1" objects="1" scenarios="1"/>
  <pageMargins left="0.70866141732283472" right="0.70866141732283472" top="0.74803149606299213" bottom="0.74803149606299213" header="0.31496062992125984" footer="0.31496062992125984"/>
  <pageSetup scale="39" orientation="portrait" horizontalDpi="1200" verticalDpi="1200" r:id="rId1"/>
  <drawing r:id="rId2"/>
  <legacyDrawing r:id="rId3"/>
  <mc:AlternateContent xmlns:mc="http://schemas.openxmlformats.org/markup-compatibility/2006">
    <mc:Choice Requires="x14">
      <controls>
        <mc:AlternateContent xmlns:mc="http://schemas.openxmlformats.org/markup-compatibility/2006">
          <mc:Choice Requires="x14">
            <control shapeId="6145" r:id="rId4" name="ddAreaMeth">
              <controlPr defaultSize="0" autoLine="0" autoPict="0" macro="[0]!AreaDefMethodChanged">
                <anchor moveWithCells="1">
                  <from>
                    <xdr:col>2</xdr:col>
                    <xdr:colOff>9525</xdr:colOff>
                    <xdr:row>2</xdr:row>
                    <xdr:rowOff>304800</xdr:rowOff>
                  </from>
                  <to>
                    <xdr:col>3</xdr:col>
                    <xdr:colOff>990600</xdr:colOff>
                    <xdr:row>4</xdr:row>
                    <xdr:rowOff>28575</xdr:rowOff>
                  </to>
                </anchor>
              </controlPr>
            </control>
          </mc:Choice>
        </mc:AlternateContent>
        <mc:AlternateContent xmlns:mc="http://schemas.openxmlformats.org/markup-compatibility/2006">
          <mc:Choice Requires="x14">
            <control shapeId="6146" r:id="rId5" name="btnNormalize">
              <controlPr defaultSize="0" print="0" autoFill="0" autoPict="0" macro="[0]!NormalizeAreas">
                <anchor moveWithCells="1" sizeWithCells="1">
                  <from>
                    <xdr:col>4</xdr:col>
                    <xdr:colOff>219075</xdr:colOff>
                    <xdr:row>1</xdr:row>
                    <xdr:rowOff>104775</xdr:rowOff>
                  </from>
                  <to>
                    <xdr:col>5</xdr:col>
                    <xdr:colOff>180975</xdr:colOff>
                    <xdr:row>1</xdr:row>
                    <xdr:rowOff>400050</xdr:rowOff>
                  </to>
                </anchor>
              </controlPr>
            </control>
          </mc:Choice>
        </mc:AlternateContent>
        <mc:AlternateContent xmlns:mc="http://schemas.openxmlformats.org/markup-compatibility/2006">
          <mc:Choice Requires="x14">
            <control shapeId="6147" r:id="rId6" name="btnValidate">
              <controlPr defaultSize="0" print="0" autoFill="0" autoPict="0" macro="[0]!ValidateAreaData">
                <anchor moveWithCells="1" sizeWithCells="1">
                  <from>
                    <xdr:col>2</xdr:col>
                    <xdr:colOff>9525</xdr:colOff>
                    <xdr:row>1</xdr:row>
                    <xdr:rowOff>104775</xdr:rowOff>
                  </from>
                  <to>
                    <xdr:col>2</xdr:col>
                    <xdr:colOff>1009650</xdr:colOff>
                    <xdr:row>1</xdr:row>
                    <xdr:rowOff>400050</xdr:rowOff>
                  </to>
                </anchor>
              </controlPr>
            </control>
          </mc:Choice>
        </mc:AlternateContent>
        <mc:AlternateContent xmlns:mc="http://schemas.openxmlformats.org/markup-compatibility/2006">
          <mc:Choice Requires="x14">
            <control shapeId="6149" r:id="rId7" name="BtnHelp">
              <controlPr defaultSize="0" print="0" autoFill="0" autoPict="0" macro="[0]!ShowHelp">
                <anchor moveWithCells="1" sizeWithCells="1">
                  <from>
                    <xdr:col>8</xdr:col>
                    <xdr:colOff>561975</xdr:colOff>
                    <xdr:row>0</xdr:row>
                    <xdr:rowOff>228600</xdr:rowOff>
                  </from>
                  <to>
                    <xdr:col>9</xdr:col>
                    <xdr:colOff>523875</xdr:colOff>
                    <xdr:row>0</xdr:row>
                    <xdr:rowOff>523875</xdr:rowOff>
                  </to>
                </anchor>
              </controlPr>
            </control>
          </mc:Choice>
        </mc:AlternateContent>
        <mc:AlternateContent xmlns:mc="http://schemas.openxmlformats.org/markup-compatibility/2006">
          <mc:Choice Requires="x14">
            <control shapeId="6150" r:id="rId8" name="btnCalc">
              <controlPr defaultSize="0" print="0" autoFill="0" autoPict="0" macro="[0]!DoCalcs">
                <anchor moveWithCells="1" sizeWithCells="1">
                  <from>
                    <xdr:col>8</xdr:col>
                    <xdr:colOff>561975</xdr:colOff>
                    <xdr:row>1</xdr:row>
                    <xdr:rowOff>104775</xdr:rowOff>
                  </from>
                  <to>
                    <xdr:col>9</xdr:col>
                    <xdr:colOff>523875</xdr:colOff>
                    <xdr:row>1</xdr:row>
                    <xdr:rowOff>400050</xdr:rowOff>
                  </to>
                </anchor>
              </controlPr>
            </control>
          </mc:Choice>
        </mc:AlternateContent>
        <mc:AlternateContent xmlns:mc="http://schemas.openxmlformats.org/markup-compatibility/2006">
          <mc:Choice Requires="x14">
            <control shapeId="6152" r:id="rId9" name="btnOtherPage">
              <controlPr defaultSize="0" print="0" autoFill="0" autoPict="0" macro="[0]!MainPage">
                <anchor moveWithCells="1" sizeWithCells="1">
                  <from>
                    <xdr:col>3</xdr:col>
                    <xdr:colOff>114300</xdr:colOff>
                    <xdr:row>1</xdr:row>
                    <xdr:rowOff>104775</xdr:rowOff>
                  </from>
                  <to>
                    <xdr:col>4</xdr:col>
                    <xdr:colOff>76200</xdr:colOff>
                    <xdr:row>1</xdr:row>
                    <xdr:rowOff>400050</xdr:rowOff>
                  </to>
                </anchor>
              </controlPr>
            </control>
          </mc:Choice>
        </mc:AlternateContent>
        <mc:AlternateContent xmlns:mc="http://schemas.openxmlformats.org/markup-compatibility/2006">
          <mc:Choice Requires="x14">
            <control shapeId="6154" r:id="rId10" name="btnUnlock">
              <controlPr defaultSize="0" print="0" autoFill="0" autoPict="0" macro="[0]!UnlockCalcs">
                <anchor moveWithCells="1" sizeWithCells="1">
                  <from>
                    <xdr:col>7</xdr:col>
                    <xdr:colOff>495300</xdr:colOff>
                    <xdr:row>1</xdr:row>
                    <xdr:rowOff>104775</xdr:rowOff>
                  </from>
                  <to>
                    <xdr:col>8</xdr:col>
                    <xdr:colOff>457200</xdr:colOff>
                    <xdr:row>1</xdr:row>
                    <xdr:rowOff>400050</xdr:rowOff>
                  </to>
                </anchor>
              </controlPr>
            </control>
          </mc:Choice>
        </mc:AlternateContent>
        <mc:AlternateContent xmlns:mc="http://schemas.openxmlformats.org/markup-compatibility/2006">
          <mc:Choice Requires="x14">
            <control shapeId="6155" r:id="rId11" name="btnOutput2">
              <controlPr defaultSize="0" print="0" autoFill="0" autoPict="0" macro="[0]!DoOutput">
                <anchor moveWithCells="1" sizeWithCells="1">
                  <from>
                    <xdr:col>8</xdr:col>
                    <xdr:colOff>561975</xdr:colOff>
                    <xdr:row>1</xdr:row>
                    <xdr:rowOff>104775</xdr:rowOff>
                  </from>
                  <to>
                    <xdr:col>9</xdr:col>
                    <xdr:colOff>523875</xdr:colOff>
                    <xdr:row>1</xdr:row>
                    <xdr:rowOff>400050</xdr:rowOff>
                  </to>
                </anchor>
              </controlPr>
            </control>
          </mc:Choice>
        </mc:AlternateContent>
      </controls>
    </mc:Choice>
  </mc:AlternateContent>
  <tableParts count="1">
    <tablePart r:id="rId12"/>
  </tableParts>
</worksheet>
</file>

<file path=xl/worksheets/sheet9.xml><?xml version="1.0" encoding="utf-8"?>
<worksheet xmlns="http://schemas.openxmlformats.org/spreadsheetml/2006/main" xmlns:r="http://schemas.openxmlformats.org/officeDocument/2006/relationships" xmlns:mc="http://schemas.openxmlformats.org/markup-compatibility/2006" xmlns:x14ac="http://schemas.microsoft.com/office/spreadsheetml/2009/9/ac" mc:Ignorable="x14ac">
  <sheetPr codeName="Sheet19">
    <pageSetUpPr fitToPage="1"/>
  </sheetPr>
  <dimension ref="A1:G143"/>
  <sheetViews>
    <sheetView workbookViewId="0">
      <selection activeCell="C1" sqref="C1"/>
    </sheetView>
  </sheetViews>
  <sheetFormatPr defaultColWidth="0" defaultRowHeight="18" zeroHeight="1" x14ac:dyDescent="0.35"/>
  <cols>
    <col min="1" max="1" width="50.125" customWidth="1"/>
    <col min="2" max="2" width="65.625" customWidth="1"/>
    <col min="3" max="3" width="5.625" customWidth="1"/>
    <col min="4" max="7" width="0" hidden="1" customWidth="1"/>
    <col min="8" max="16384" width="9" hidden="1"/>
  </cols>
  <sheetData>
    <row r="1" spans="1:3" s="33" customFormat="1" ht="60" customHeight="1" x14ac:dyDescent="0.35">
      <c r="B1" s="155" t="s">
        <v>491</v>
      </c>
    </row>
    <row r="2" spans="1:3" ht="30" customHeight="1" x14ac:dyDescent="0.35">
      <c r="A2" s="154" t="s">
        <v>346</v>
      </c>
      <c r="B2" s="239" t="str">
        <f ca="1">INDEX(AREA_LIST,OAREA)</f>
        <v>Test 4</v>
      </c>
      <c r="C2" s="19">
        <v>4</v>
      </c>
    </row>
    <row r="3" spans="1:3" ht="24.95" customHeight="1" x14ac:dyDescent="0.35">
      <c r="A3" s="156"/>
      <c r="B3" s="156"/>
      <c r="C3" s="19"/>
    </row>
    <row r="4" spans="1:3" ht="24.95" customHeight="1" x14ac:dyDescent="0.35">
      <c r="A4" s="151" t="s">
        <v>347</v>
      </c>
      <c r="B4" s="157" t="str">
        <f>TEXT(OAREA,"0") &amp; " of " &amp; TEXT(AREA_COUNT,"0")</f>
        <v>4 of 4</v>
      </c>
      <c r="C4" s="19"/>
    </row>
    <row r="5" spans="1:3" ht="24.95" customHeight="1" x14ac:dyDescent="0.35">
      <c r="A5" s="151" t="s">
        <v>348</v>
      </c>
      <c r="B5" s="158" t="str">
        <f>INDEX(AREA_NAMES,OAREA)</f>
        <v>Test 4</v>
      </c>
      <c r="C5" s="19"/>
    </row>
    <row r="6" spans="1:3" ht="24.95" customHeight="1" x14ac:dyDescent="0.35">
      <c r="A6" s="151" t="s">
        <v>350</v>
      </c>
      <c r="B6" s="240" t="str">
        <f>TEXT(INDEX(AreaData[],OAREA,3)*IF(AREA_DEF_METH=2,TOTAL_AREA/SUM(AreaData[Area]),1),"0.000")&amp;" hectares"</f>
        <v>2.933 hectares</v>
      </c>
      <c r="C6" s="19"/>
    </row>
    <row r="7" spans="1:3" ht="24.95" customHeight="1" x14ac:dyDescent="0.35">
      <c r="A7" s="151" t="s">
        <v>351</v>
      </c>
      <c r="B7" s="157" t="str">
        <f>INDEX(AreaData[],OAREA,4)&amp;" " &amp;IF(ISERROR(FIND("Custom",INDEX(AreaData[],OAREA,4))),"[Standard soil type]","[Custom soil type]")</f>
        <v>Sandy Loam [Standard soil type]</v>
      </c>
      <c r="C7" s="19" t="e">
        <f ca="1">EntryIndexName(INDEX(AreaData[],OAREA,4),"SoilType")</f>
        <v>#NAME?</v>
      </c>
    </row>
    <row r="8" spans="1:3" ht="24.95" customHeight="1" x14ac:dyDescent="0.35">
      <c r="A8" s="151"/>
      <c r="B8" s="164" t="e">
        <f ca="1">"Water Holding Capacity at Saturation = " &amp; TEXT(INDEX(SoilType,$C$7,3),"0.000") &amp; " mm/mm"</f>
        <v>#NAME?</v>
      </c>
    </row>
    <row r="9" spans="1:3" ht="24.95" customHeight="1" x14ac:dyDescent="0.35">
      <c r="A9" s="156"/>
      <c r="B9" s="164" t="e">
        <f ca="1">"Water Holding Capacity at Field Capacity = " &amp; TEXT(INDEX(SoilType,$C$7,4),"0.000")&amp;" mm/mm"</f>
        <v>#NAME?</v>
      </c>
    </row>
    <row r="10" spans="1:3" ht="24.95" customHeight="1" x14ac:dyDescent="0.35">
      <c r="A10" s="156"/>
      <c r="B10" s="164" t="e">
        <f ca="1">"Water Holding Capacity at Wilting Point = " &amp; TEXT(INDEX(SoilType,$C$7,5),"0.000")&amp;" mm/mm"</f>
        <v>#NAME?</v>
      </c>
    </row>
    <row r="11" spans="1:3" ht="24.95" customHeight="1" x14ac:dyDescent="0.35">
      <c r="A11" s="156"/>
      <c r="B11" s="164" t="e">
        <f ca="1">IF(INDEX(SoilType,$C$7,7)="","[No Comments Defined]",INDEX(SoilType,$C$7,7))</f>
        <v>#NAME?</v>
      </c>
    </row>
    <row r="12" spans="1:3" ht="24.95" customHeight="1" x14ac:dyDescent="0.35">
      <c r="A12" s="151"/>
      <c r="B12" s="164" t="e">
        <f ca="1">IF(INDEX(SoilType,$C$7,8)="","[No Source Defined]",INDEX(SoilType,$C$7,8))</f>
        <v>#NAME?</v>
      </c>
    </row>
    <row r="13" spans="1:3" ht="24.95" customHeight="1" x14ac:dyDescent="0.35">
      <c r="A13" s="151" t="s">
        <v>153</v>
      </c>
      <c r="B13" s="157" t="str">
        <f>INDEX(AreaData[],OAREA,5)</f>
        <v>Medium</v>
      </c>
    </row>
    <row r="14" spans="1:3" ht="24.95" customHeight="1" x14ac:dyDescent="0.35">
      <c r="A14" s="151" t="s">
        <v>353</v>
      </c>
      <c r="B14" s="157" t="str">
        <f>INDEX(AreaData[],OAREA,6) &amp; " mm"</f>
        <v>150 mm</v>
      </c>
    </row>
    <row r="15" spans="1:3" ht="24.95" customHeight="1" x14ac:dyDescent="0.35">
      <c r="A15" s="151" t="s">
        <v>352</v>
      </c>
      <c r="B15" s="157" t="str">
        <f>INDEX(AreaData[],OAREA,7)&amp;" " &amp;IF(ISERROR(FIND("Custom",INDEX(AreaData[],OAREA,7))),"[Standard soil type]","[Custom soil type]")</f>
        <v>Silty Clay [Standard soil type]</v>
      </c>
      <c r="C15" s="19" t="e">
        <f ca="1">EntryIndexName(INDEX(AreaData[],OAREA,7),"SoilType")</f>
        <v>#NAME?</v>
      </c>
    </row>
    <row r="16" spans="1:3" ht="24.95" customHeight="1" x14ac:dyDescent="0.35">
      <c r="A16" s="156"/>
      <c r="B16" s="164" t="e">
        <f ca="1">"Saturated Hydraulic Conductivity = " &amp; TEXT(INDEX(SoilType,$C$15,6),"0.000")&amp;" mm/hour"</f>
        <v>#NAME?</v>
      </c>
    </row>
    <row r="17" spans="1:3" ht="24.95" customHeight="1" x14ac:dyDescent="0.35">
      <c r="A17" s="156"/>
      <c r="B17" s="164" t="e">
        <f ca="1">IF(INDEX(SoilType,$C$15,7)="","[No Comments Defined]",INDEX(SoilType,$C$7,7))</f>
        <v>#NAME?</v>
      </c>
    </row>
    <row r="18" spans="1:3" ht="24.95" customHeight="1" x14ac:dyDescent="0.35">
      <c r="A18" s="156"/>
      <c r="B18" s="164" t="e">
        <f ca="1">IF(INDEX(SoilType,$C$15,8)="","[No Source Defined]",INDEX(SoilType,$C$7,8))</f>
        <v>#NAME?</v>
      </c>
    </row>
    <row r="19" spans="1:3" ht="24.95" customHeight="1" x14ac:dyDescent="0.35">
      <c r="A19" s="151" t="s">
        <v>354</v>
      </c>
      <c r="B19" s="157" t="str">
        <f>INDEX(AreaData[],OAREA,8)&amp;" " &amp;IF(ISERROR(FIND("Custom",INDEX(AreaData[],OAREA,8))),"[Standard vegetation type]","[Custom vegetation type]")</f>
        <v>Mixed (Med) [Standard vegetation type]</v>
      </c>
      <c r="C19" s="19" t="e">
        <f ca="1">EntryIndexName(INDEX(AreaData[],OAREA,8),"AvailableSpecies")</f>
        <v>#NAME?</v>
      </c>
    </row>
    <row r="20" spans="1:3" ht="24.95" customHeight="1" x14ac:dyDescent="0.35">
      <c r="A20" s="156"/>
      <c r="B20" s="164" t="e">
        <f ca="1">"Vegetation Type = " &amp; INDEX(AvailableSpecies,$C$19,3)</f>
        <v>#NAME?</v>
      </c>
      <c r="C20" s="19" t="e">
        <f ca="1">MATCH(INDEX(AvailableSpecies,$C$19,3),VegTypes,0)</f>
        <v>#NAME?</v>
      </c>
    </row>
    <row r="21" spans="1:3" ht="24.95" customHeight="1" x14ac:dyDescent="0.35">
      <c r="A21" s="156"/>
      <c r="B21" s="164" t="e">
        <f ca="1">"Water Demand Level = " &amp; INDEX(AvailableSpecies,$C$19,4)</f>
        <v>#NAME?</v>
      </c>
      <c r="C21" s="19">
        <f>MATCH(INDEX(AreaData[],OAREA,9),DF_HEADER,0)</f>
        <v>2</v>
      </c>
    </row>
    <row r="22" spans="1:3" ht="24.95" customHeight="1" x14ac:dyDescent="0.35">
      <c r="A22" s="156"/>
      <c r="B22" s="164" t="e">
        <f ca="1">"Species Factor, Ks = " &amp; TEXT(INDEX(AvailableSpecies,$C$19,7),"0.00")</f>
        <v>#NAME?</v>
      </c>
      <c r="C22" s="19">
        <f>MATCH(INDEX(AreaData[],OAREA,10),MC_HEADER, )</f>
        <v>2</v>
      </c>
    </row>
    <row r="23" spans="1:3" ht="24.95" customHeight="1" x14ac:dyDescent="0.35">
      <c r="A23" s="156"/>
      <c r="B23" s="164" t="e">
        <f ca="1">IF(INDEX(AvailableSpecies,$C$19,8)="","[No Comments Defined]","Comments =" &amp;INDEX(AvailableSpecies,$C$19,8))</f>
        <v>#NAME?</v>
      </c>
    </row>
    <row r="24" spans="1:3" ht="24.95" customHeight="1" x14ac:dyDescent="0.35">
      <c r="A24" s="156"/>
      <c r="B24" s="164" t="e">
        <f ca="1">IF(INDEX(AvailableSpecies,$C$19,9)="","[No Source Defined]","Source="&amp;INDEX(AvailableSpecies,$C$19,9))</f>
        <v>#NAME?</v>
      </c>
    </row>
    <row r="25" spans="1:3" ht="24.95" customHeight="1" x14ac:dyDescent="0.35">
      <c r="A25" s="151" t="s">
        <v>355</v>
      </c>
      <c r="B25" s="157" t="e">
        <f ca="1">INDEX(AreaData[],OAREA,9) &amp; " (Kd = " &amp; TEXT(C25,"0.00")&amp;")"</f>
        <v>#NAME?</v>
      </c>
      <c r="C25" s="19" t="e">
        <f ca="1">INDEX(DensityFactor,C20,C21+1)</f>
        <v>#NAME?</v>
      </c>
    </row>
    <row r="26" spans="1:3" ht="24.95" customHeight="1" x14ac:dyDescent="0.35">
      <c r="A26" s="151" t="s">
        <v>356</v>
      </c>
      <c r="B26" s="157" t="e">
        <f ca="1">INDEX(AreaData[],OAREA,10) &amp; " (Kmc = " &amp; TEXT(C26,"0.00")&amp;")"</f>
        <v>#NAME?</v>
      </c>
      <c r="C26" s="19" t="e">
        <f ca="1">INDEX(MCFactor,C20,C22+1)</f>
        <v>#NAME?</v>
      </c>
    </row>
    <row r="27" spans="1:3" ht="24.95" customHeight="1" x14ac:dyDescent="0.35">
      <c r="A27" s="151" t="s">
        <v>357</v>
      </c>
      <c r="B27" s="157" t="str">
        <f>INDEX(AreaData[],OAREA,11)</f>
        <v>Calculated</v>
      </c>
    </row>
    <row r="28" spans="1:3" ht="24.95" customHeight="1" x14ac:dyDescent="0.35">
      <c r="A28" s="151" t="s">
        <v>358</v>
      </c>
      <c r="B28" s="165" t="e">
        <f ca="1">TEXT(INDEX(AreaData[],OAREA,13),"0.000") &amp; IF(B27="Manual","  [Not Used - See Line Below]","")</f>
        <v>#NAME?</v>
      </c>
    </row>
    <row r="29" spans="1:3" ht="24.95" customHeight="1" x14ac:dyDescent="0.35">
      <c r="A29" s="151" t="s">
        <v>359</v>
      </c>
      <c r="B29" s="165" t="str">
        <f>IF(B27="Calculated","",INDEX(AreaData[],OAREA,12))</f>
        <v/>
      </c>
    </row>
    <row r="30" spans="1:3" ht="24.95" customHeight="1" x14ac:dyDescent="0.35">
      <c r="A30" s="151" t="s">
        <v>360</v>
      </c>
      <c r="B30" s="157" t="str">
        <f>INDEX(AreaData[],OAREA,14)&amp;" " &amp;IF(ISERROR(FIND("Custom",INDEX(AreaData[],OAREA,14))),"[Standard irrigation method]","[Custom irrigation method]")</f>
        <v>Drip - Standard [Standard irrigation method]</v>
      </c>
      <c r="C30" s="19" t="e">
        <f ca="1">EntryIndexName(INDEX(AreaData[],OAREA,14),"IrrigationMethod")</f>
        <v>#NAME?</v>
      </c>
    </row>
    <row r="31" spans="1:3" ht="24.95" customHeight="1" x14ac:dyDescent="0.35">
      <c r="A31" s="156"/>
      <c r="B31" s="164" t="e">
        <f ca="1">"Application Efficiency = "&amp;TEXT(INDEX(IrrigationMethod,$C$30,3),"0%")</f>
        <v>#NAME?</v>
      </c>
    </row>
    <row r="32" spans="1:3" ht="24.95" customHeight="1" x14ac:dyDescent="0.35">
      <c r="A32" s="156"/>
      <c r="B32" s="164" t="e">
        <f ca="1">"Assumed 'Other Losses' = "&amp;TEXT(INDEX(IrrigationMethod,$C$30,4),"0%")</f>
        <v>#NAME?</v>
      </c>
    </row>
    <row r="33" spans="1:2" ht="24.95" customHeight="1" x14ac:dyDescent="0.35">
      <c r="A33" s="156"/>
      <c r="B33" s="164" t="e">
        <f ca="1">IF(INDEX(IrrigationMethod,$C$30,5)="Yes","Drip System","Broadcast System")</f>
        <v>#NAME?</v>
      </c>
    </row>
    <row r="34" spans="1:2" ht="24.95" customHeight="1" x14ac:dyDescent="0.35">
      <c r="A34" s="156"/>
      <c r="B34" s="164" t="e">
        <f ca="1">IF(INDEX(IrrigationMethod,$C$30,6)="","[No Source Defined]","Source="&amp;INDEX(IrrigationMethod,$C$30,6))</f>
        <v>#NAME?</v>
      </c>
    </row>
    <row r="35" spans="1:2" ht="24.95" customHeight="1" x14ac:dyDescent="0.35">
      <c r="A35" s="151" t="s">
        <v>524</v>
      </c>
      <c r="B35" s="156" t="str">
        <f>INDEX(AreaData[],OAREA,15)</f>
        <v>Tue Thu Sat</v>
      </c>
    </row>
    <row r="36" spans="1:2" hidden="1" x14ac:dyDescent="0.35"/>
    <row r="37" spans="1:2" hidden="1" x14ac:dyDescent="0.35"/>
    <row r="38" spans="1:2" hidden="1" x14ac:dyDescent="0.35"/>
    <row r="39" spans="1:2" hidden="1" x14ac:dyDescent="0.35"/>
    <row r="40" spans="1:2" hidden="1" x14ac:dyDescent="0.35"/>
    <row r="41" spans="1:2" hidden="1" x14ac:dyDescent="0.35"/>
    <row r="42" spans="1:2" hidden="1" x14ac:dyDescent="0.35"/>
    <row r="43" spans="1:2" hidden="1" x14ac:dyDescent="0.35"/>
    <row r="44" spans="1:2" hidden="1" x14ac:dyDescent="0.35"/>
    <row r="45" spans="1:2" hidden="1" x14ac:dyDescent="0.35"/>
    <row r="46" spans="1:2" hidden="1" x14ac:dyDescent="0.35"/>
    <row r="47" spans="1:2" hidden="1" x14ac:dyDescent="0.35"/>
    <row r="48" spans="1:2" hidden="1" x14ac:dyDescent="0.35"/>
    <row r="49" hidden="1" x14ac:dyDescent="0.35"/>
    <row r="50" hidden="1" x14ac:dyDescent="0.35"/>
    <row r="51" hidden="1" x14ac:dyDescent="0.35"/>
    <row r="52" hidden="1" x14ac:dyDescent="0.35"/>
    <row r="53" hidden="1" x14ac:dyDescent="0.35"/>
    <row r="54" hidden="1" x14ac:dyDescent="0.35"/>
    <row r="55" hidden="1" x14ac:dyDescent="0.35"/>
    <row r="56" hidden="1" x14ac:dyDescent="0.35"/>
    <row r="57" hidden="1" x14ac:dyDescent="0.35"/>
    <row r="58" hidden="1" x14ac:dyDescent="0.35"/>
    <row r="59" hidden="1" x14ac:dyDescent="0.35"/>
    <row r="60" hidden="1" x14ac:dyDescent="0.35"/>
    <row r="61" hidden="1" x14ac:dyDescent="0.35"/>
    <row r="62" hidden="1" x14ac:dyDescent="0.35"/>
    <row r="63" hidden="1" x14ac:dyDescent="0.35"/>
    <row r="64" hidden="1" x14ac:dyDescent="0.35"/>
    <row r="65" hidden="1" x14ac:dyDescent="0.35"/>
    <row r="66" hidden="1" x14ac:dyDescent="0.35"/>
    <row r="67" hidden="1" x14ac:dyDescent="0.35"/>
    <row r="68" hidden="1" x14ac:dyDescent="0.35"/>
    <row r="69" hidden="1" x14ac:dyDescent="0.35"/>
    <row r="70" hidden="1" x14ac:dyDescent="0.35"/>
    <row r="71" hidden="1" x14ac:dyDescent="0.35"/>
    <row r="72" hidden="1" x14ac:dyDescent="0.35"/>
    <row r="73" hidden="1" x14ac:dyDescent="0.35"/>
    <row r="74" hidden="1" x14ac:dyDescent="0.35"/>
    <row r="75" hidden="1" x14ac:dyDescent="0.35"/>
    <row r="76" hidden="1" x14ac:dyDescent="0.35"/>
    <row r="77" hidden="1" x14ac:dyDescent="0.35"/>
    <row r="78" hidden="1" x14ac:dyDescent="0.35"/>
    <row r="79" hidden="1" x14ac:dyDescent="0.35"/>
    <row r="80" hidden="1" x14ac:dyDescent="0.35"/>
    <row r="81" hidden="1" x14ac:dyDescent="0.35"/>
    <row r="82" hidden="1" x14ac:dyDescent="0.35"/>
    <row r="83" hidden="1" x14ac:dyDescent="0.35"/>
    <row r="84" hidden="1" x14ac:dyDescent="0.35"/>
    <row r="85" hidden="1" x14ac:dyDescent="0.35"/>
    <row r="86" hidden="1" x14ac:dyDescent="0.35"/>
    <row r="87" hidden="1" x14ac:dyDescent="0.35"/>
    <row r="88" hidden="1" x14ac:dyDescent="0.35"/>
    <row r="89" hidden="1" x14ac:dyDescent="0.35"/>
    <row r="90" hidden="1" x14ac:dyDescent="0.35"/>
    <row r="91" hidden="1" x14ac:dyDescent="0.35"/>
    <row r="92" hidden="1" x14ac:dyDescent="0.35"/>
    <row r="93" hidden="1" x14ac:dyDescent="0.35"/>
    <row r="94" hidden="1" x14ac:dyDescent="0.35"/>
    <row r="95" hidden="1" x14ac:dyDescent="0.35"/>
    <row r="96" hidden="1" x14ac:dyDescent="0.35"/>
    <row r="97" hidden="1" x14ac:dyDescent="0.35"/>
    <row r="98" hidden="1" x14ac:dyDescent="0.35"/>
    <row r="99" hidden="1" x14ac:dyDescent="0.35"/>
    <row r="100" hidden="1" x14ac:dyDescent="0.35"/>
    <row r="101" hidden="1" x14ac:dyDescent="0.35"/>
    <row r="102" hidden="1" x14ac:dyDescent="0.35"/>
    <row r="103" hidden="1" x14ac:dyDescent="0.35"/>
    <row r="104" hidden="1" x14ac:dyDescent="0.35"/>
    <row r="105" hidden="1" x14ac:dyDescent="0.35"/>
    <row r="106" hidden="1" x14ac:dyDescent="0.35"/>
    <row r="107" hidden="1" x14ac:dyDescent="0.35"/>
    <row r="108" hidden="1" x14ac:dyDescent="0.35"/>
    <row r="109" hidden="1" x14ac:dyDescent="0.35"/>
    <row r="110" hidden="1" x14ac:dyDescent="0.35"/>
    <row r="111" hidden="1" x14ac:dyDescent="0.35"/>
    <row r="112" hidden="1" x14ac:dyDescent="0.35"/>
    <row r="113" hidden="1" x14ac:dyDescent="0.35"/>
    <row r="114" hidden="1" x14ac:dyDescent="0.35"/>
    <row r="115" hidden="1" x14ac:dyDescent="0.35"/>
    <row r="116" hidden="1" x14ac:dyDescent="0.35"/>
    <row r="117" hidden="1" x14ac:dyDescent="0.35"/>
    <row r="118" hidden="1" x14ac:dyDescent="0.35"/>
    <row r="119" hidden="1" x14ac:dyDescent="0.35"/>
    <row r="120" hidden="1" x14ac:dyDescent="0.35"/>
    <row r="121" hidden="1" x14ac:dyDescent="0.35"/>
    <row r="122" hidden="1" x14ac:dyDescent="0.35"/>
    <row r="123" hidden="1" x14ac:dyDescent="0.35"/>
    <row r="124" hidden="1" x14ac:dyDescent="0.35"/>
    <row r="125" hidden="1" x14ac:dyDescent="0.35"/>
    <row r="126" hidden="1" x14ac:dyDescent="0.35"/>
    <row r="127" hidden="1" x14ac:dyDescent="0.35"/>
    <row r="128" hidden="1" x14ac:dyDescent="0.35"/>
    <row r="129" hidden="1" x14ac:dyDescent="0.35"/>
    <row r="130" hidden="1" x14ac:dyDescent="0.35"/>
    <row r="131" hidden="1" x14ac:dyDescent="0.35"/>
    <row r="132" hidden="1" x14ac:dyDescent="0.35"/>
    <row r="133" hidden="1" x14ac:dyDescent="0.35"/>
    <row r="134" hidden="1" x14ac:dyDescent="0.35"/>
    <row r="135" hidden="1" x14ac:dyDescent="0.35"/>
    <row r="136" hidden="1" x14ac:dyDescent="0.35"/>
    <row r="137" hidden="1" x14ac:dyDescent="0.35"/>
    <row r="138" hidden="1" x14ac:dyDescent="0.35"/>
    <row r="139" hidden="1" x14ac:dyDescent="0.35"/>
    <row r="140" hidden="1" x14ac:dyDescent="0.35"/>
    <row r="141" hidden="1" x14ac:dyDescent="0.35"/>
    <row r="142" hidden="1" x14ac:dyDescent="0.35"/>
    <row r="143" hidden="1" x14ac:dyDescent="0.35"/>
  </sheetData>
  <sheetProtection password="CB11" sheet="1" objects="1" scenarios="1"/>
  <pageMargins left="0.70866141732283472" right="0.70866141732283472" top="0.74803149606299213" bottom="0.74803149606299213" header="0.31496062992125984" footer="0.31496062992125984"/>
  <pageSetup scale="73" orientation="portrait" horizontalDpi="1200" verticalDpi="1200" r:id="rId1"/>
  <headerFooter>
    <oddFooter>&amp;L&amp;D &amp;T&amp;CPage &amp;P of &amp;N&amp;R&amp;F</oddFooter>
  </headerFooter>
  <drawing r:id="rId2"/>
</worksheet>
</file>

<file path=xl/worksheets/sheet10.xml><?xml version="1.0" encoding="utf-8"?>
<worksheet xmlns="http://schemas.openxmlformats.org/spreadsheetml/2006/main" xmlns:r="http://schemas.openxmlformats.org/officeDocument/2006/relationships" xmlns:mc="http://schemas.openxmlformats.org/markup-compatibility/2006" xmlns:x14ac="http://schemas.microsoft.com/office/spreadsheetml/2009/9/ac" mc:Ignorable="x14ac">
  <sheetPr codeName="Sheet27">
    <pageSetUpPr fitToPage="1"/>
  </sheetPr>
  <dimension ref="A1:M81"/>
  <sheetViews>
    <sheetView workbookViewId="0"/>
  </sheetViews>
  <sheetFormatPr defaultColWidth="0" defaultRowHeight="18" customHeight="1" zeroHeight="1" x14ac:dyDescent="0.35"/>
  <cols>
    <col min="1" max="1" width="2.625" customWidth="1"/>
    <col min="2" max="9" width="14.625" customWidth="1"/>
    <col min="10" max="10" width="1.625" customWidth="1"/>
    <col min="11" max="12" width="9" hidden="1" customWidth="1"/>
    <col min="13" max="13" width="0" hidden="1" customWidth="1"/>
    <col min="14" max="16384" width="9" hidden="1"/>
  </cols>
  <sheetData>
    <row r="1" spans="1:11" s="33" customFormat="1" ht="60" customHeight="1" x14ac:dyDescent="0.35">
      <c r="D1" s="155"/>
      <c r="I1" s="155" t="s">
        <v>0</v>
      </c>
      <c r="J1" s="346"/>
    </row>
    <row r="2" spans="1:11" ht="39.950000000000003" customHeight="1" x14ac:dyDescent="0.35">
      <c r="A2" s="265" t="s">
        <v>525</v>
      </c>
      <c r="B2" s="97"/>
      <c r="C2" s="97"/>
      <c r="D2" s="345"/>
      <c r="E2" s="97"/>
      <c r="F2" s="395" t="str">
        <f ca="1">INDEX(AREA_LIST,OAREA)</f>
        <v>Test 4</v>
      </c>
      <c r="G2" s="396"/>
      <c r="H2" s="396"/>
      <c r="I2" s="397"/>
      <c r="J2" s="347"/>
    </row>
    <row r="3" spans="1:11" ht="21.95" customHeight="1" x14ac:dyDescent="0.35"/>
    <row r="4" spans="1:11" ht="21.95" customHeight="1" x14ac:dyDescent="0.4">
      <c r="B4" s="30" t="s">
        <v>558</v>
      </c>
    </row>
    <row r="5" spans="1:11" ht="21.95" customHeight="1" x14ac:dyDescent="0.35"/>
    <row r="6" spans="1:11" ht="21.95" customHeight="1" x14ac:dyDescent="0.35">
      <c r="B6" s="275"/>
      <c r="C6" s="275" t="s">
        <v>527</v>
      </c>
      <c r="D6" s="275" t="str">
        <f>INDEX(AREA_NAMES,OAREA)</f>
        <v>Test 4</v>
      </c>
    </row>
    <row r="7" spans="1:11" ht="21.95" customHeight="1" thickBot="1" x14ac:dyDescent="0.4">
      <c r="B7" s="278" t="s">
        <v>30</v>
      </c>
      <c r="C7" s="278" t="s">
        <v>529</v>
      </c>
      <c r="D7" s="278" t="str">
        <f>IF(D6=0,"",INDEX(AreaData[Vegetation],OAREA))</f>
        <v>Mixed (Med)</v>
      </c>
    </row>
    <row r="8" spans="1:11" ht="30" customHeight="1" thickTop="1" x14ac:dyDescent="0.35">
      <c r="B8" s="262" t="s">
        <v>531</v>
      </c>
      <c r="C8" s="263" t="s">
        <v>538</v>
      </c>
      <c r="D8" s="264" t="str">
        <f>IF(OR(D$6=0,$K8=0),"",INDEX(MONTHLY_IRR,D$6,$K8))</f>
        <v/>
      </c>
      <c r="K8" s="19">
        <v>0</v>
      </c>
    </row>
    <row r="9" spans="1:11" ht="24.95" customHeight="1" x14ac:dyDescent="0.35">
      <c r="B9" s="262" t="s">
        <v>532</v>
      </c>
      <c r="C9" s="263" t="s">
        <v>538</v>
      </c>
      <c r="D9" s="264" t="str">
        <f>IF(OR(D$6=0,$K9=0),"",INDEX(MONTHLY_IRR,D$6,$K9))</f>
        <v/>
      </c>
      <c r="K9" s="19">
        <v>0</v>
      </c>
    </row>
    <row r="10" spans="1:11" ht="24.95" customHeight="1" x14ac:dyDescent="0.35">
      <c r="B10" s="262" t="s">
        <v>533</v>
      </c>
      <c r="C10" s="263" t="s">
        <v>538</v>
      </c>
      <c r="D10" s="264" t="str">
        <f>IF(OR(D$6=0,$K10=0),"",INDEX(MONTHLY_IRR,D$6,$K10))</f>
        <v/>
      </c>
      <c r="K10" s="19">
        <v>0</v>
      </c>
    </row>
    <row r="11" spans="1:11" ht="24.95" customHeight="1" x14ac:dyDescent="0.35">
      <c r="B11" s="262" t="s">
        <v>534</v>
      </c>
      <c r="C11" s="263" t="s">
        <v>528</v>
      </c>
      <c r="D11" s="264" t="str">
        <f>IF(OR(D$6=0,$K11=0),"",INDEX(MONTHLY_IRR,D$6,$K11))</f>
        <v/>
      </c>
      <c r="K11" s="19">
        <v>0</v>
      </c>
    </row>
    <row r="12" spans="1:11" ht="24.95" customHeight="1" x14ac:dyDescent="0.35">
      <c r="B12" s="262" t="s">
        <v>266</v>
      </c>
      <c r="C12" s="263" t="s">
        <v>528</v>
      </c>
      <c r="D12" s="264">
        <f ca="1">INDEX(MONTHLY_IRR,OAREA,$K12)</f>
        <v>78.307429475218782</v>
      </c>
      <c r="K12" s="19">
        <v>1</v>
      </c>
    </row>
    <row r="13" spans="1:11" ht="24.95" customHeight="1" x14ac:dyDescent="0.35">
      <c r="B13" s="262" t="s">
        <v>267</v>
      </c>
      <c r="C13" s="263" t="s">
        <v>528</v>
      </c>
      <c r="D13" s="264">
        <f ca="1">INDEX(MONTHLY_IRR,OAREA,$K13)</f>
        <v>102.34496147583668</v>
      </c>
      <c r="K13" s="19">
        <v>2</v>
      </c>
    </row>
    <row r="14" spans="1:11" ht="24.95" customHeight="1" x14ac:dyDescent="0.35">
      <c r="B14" s="262" t="s">
        <v>268</v>
      </c>
      <c r="C14" s="263" t="s">
        <v>528</v>
      </c>
      <c r="D14" s="264">
        <f ca="1">INDEX(MONTHLY_IRR,OAREA,$K14)</f>
        <v>112.73142849245816</v>
      </c>
      <c r="K14" s="19">
        <v>3</v>
      </c>
    </row>
    <row r="15" spans="1:11" ht="24.95" customHeight="1" x14ac:dyDescent="0.35">
      <c r="B15" s="262" t="s">
        <v>269</v>
      </c>
      <c r="C15" s="263" t="s">
        <v>528</v>
      </c>
      <c r="D15" s="264">
        <f ca="1">INDEX(MONTHLY_IRR,OAREA,$K15)</f>
        <v>104.28113796613665</v>
      </c>
      <c r="K15" s="19">
        <v>4</v>
      </c>
    </row>
    <row r="16" spans="1:11" ht="24.95" customHeight="1" x14ac:dyDescent="0.35">
      <c r="B16" s="262" t="s">
        <v>270</v>
      </c>
      <c r="C16" s="263" t="s">
        <v>528</v>
      </c>
      <c r="D16" s="264">
        <f ca="1">INDEX(MONTHLY_IRR,OAREA,$K16)</f>
        <v>69.809380548093472</v>
      </c>
      <c r="K16" s="19">
        <v>5</v>
      </c>
    </row>
    <row r="17" spans="2:11" ht="24.95" customHeight="1" x14ac:dyDescent="0.35">
      <c r="B17" s="262" t="s">
        <v>535</v>
      </c>
      <c r="C17" s="263" t="s">
        <v>528</v>
      </c>
      <c r="D17" s="264" t="str">
        <f>IF(OR(D$6=0,$K17=0),"",INDEX(MONTHLY_IRR,D$6,$K17))</f>
        <v/>
      </c>
      <c r="K17" s="19">
        <v>0</v>
      </c>
    </row>
    <row r="18" spans="2:11" ht="24.95" customHeight="1" x14ac:dyDescent="0.35">
      <c r="B18" s="262" t="s">
        <v>536</v>
      </c>
      <c r="C18" s="263" t="s">
        <v>538</v>
      </c>
      <c r="D18" s="264" t="str">
        <f>IF(OR(D$6=0,$K18=0),"",INDEX(MONTHLY_IRR,D$6,$K18))</f>
        <v/>
      </c>
      <c r="K18" s="19">
        <v>0</v>
      </c>
    </row>
    <row r="19" spans="2:11" ht="24.95" customHeight="1" x14ac:dyDescent="0.35">
      <c r="B19" s="262" t="s">
        <v>537</v>
      </c>
      <c r="C19" s="263" t="s">
        <v>538</v>
      </c>
      <c r="D19" s="264" t="str">
        <f>IF(OR(D$6=0,$K19=0),"",INDEX(MONTHLY_IRR,D$6,$K19))</f>
        <v/>
      </c>
      <c r="K19" s="19">
        <v>0</v>
      </c>
    </row>
    <row r="20" spans="2:11" ht="21.95" customHeight="1" x14ac:dyDescent="0.35">
      <c r="C20" t="str">
        <f>IF('Water Balance Raw Results'!C61="","",'Water Balance Raw Results'!C61)</f>
        <v/>
      </c>
      <c r="D20" t="str">
        <f>IF('Water Balance Raw Results'!D61="","",'Water Balance Raw Results'!D61)</f>
        <v/>
      </c>
      <c r="E20" t="str">
        <f>IF('Water Balance Raw Results'!E61="","",'Water Balance Raw Results'!E61)</f>
        <v/>
      </c>
      <c r="F20" t="str">
        <f>IF('Water Balance Raw Results'!F61="","",'Water Balance Raw Results'!F61)</f>
        <v/>
      </c>
      <c r="G20" t="str">
        <f>IF('Water Balance Raw Results'!G61="","",'Water Balance Raw Results'!G61)</f>
        <v/>
      </c>
    </row>
    <row r="21" spans="2:11" ht="21.95" customHeight="1" x14ac:dyDescent="0.4">
      <c r="B21" s="30" t="s">
        <v>559</v>
      </c>
      <c r="D21" s="331"/>
      <c r="G21" t="str">
        <f>IF('Water Balance Raw Results'!G62="","",'Water Balance Raw Results'!G62)</f>
        <v/>
      </c>
    </row>
    <row r="22" spans="2:11" ht="21.95" customHeight="1" x14ac:dyDescent="0.35">
      <c r="C22" t="str">
        <f>IF('Water Balance Raw Results'!C63="","",'Water Balance Raw Results'!C63)</f>
        <v/>
      </c>
      <c r="D22" t="str">
        <f>IF('Water Balance Raw Results'!D63="","",'Water Balance Raw Results'!D63)</f>
        <v/>
      </c>
      <c r="E22" t="str">
        <f>IF('Water Balance Raw Results'!E63="","",'Water Balance Raw Results'!E63)</f>
        <v/>
      </c>
      <c r="F22" t="str">
        <f>IF('Water Balance Raw Results'!F63="","",'Water Balance Raw Results'!F63)</f>
        <v/>
      </c>
      <c r="G22" t="str">
        <f>IF('Water Balance Raw Results'!G63="","",'Water Balance Raw Results'!G63)</f>
        <v/>
      </c>
    </row>
    <row r="23" spans="2:11" ht="21.95" customHeight="1" thickBot="1" x14ac:dyDescent="0.4">
      <c r="B23" s="332" t="s">
        <v>30</v>
      </c>
      <c r="C23" s="332" t="s">
        <v>541</v>
      </c>
      <c r="D23" s="332" t="s">
        <v>542</v>
      </c>
      <c r="E23" s="332" t="s">
        <v>543</v>
      </c>
      <c r="F23" s="332" t="s">
        <v>544</v>
      </c>
      <c r="G23" s="332" t="s">
        <v>545</v>
      </c>
      <c r="H23" s="332" t="s">
        <v>546</v>
      </c>
      <c r="I23" s="332" t="s">
        <v>547</v>
      </c>
      <c r="K23" s="19"/>
    </row>
    <row r="24" spans="2:11" ht="21.95" customHeight="1" thickTop="1" x14ac:dyDescent="0.35">
      <c r="B24" s="262" t="s">
        <v>531</v>
      </c>
      <c r="C24" s="264"/>
      <c r="D24" s="264"/>
      <c r="E24" s="264"/>
      <c r="F24" s="264"/>
      <c r="G24" s="264"/>
      <c r="H24" s="264"/>
      <c r="I24" s="264"/>
      <c r="K24" s="19">
        <v>1</v>
      </c>
    </row>
    <row r="25" spans="2:11" ht="21.95" customHeight="1" x14ac:dyDescent="0.35">
      <c r="B25" s="262" t="s">
        <v>532</v>
      </c>
      <c r="C25" s="264"/>
      <c r="D25" s="264"/>
      <c r="E25" s="264"/>
      <c r="F25" s="264"/>
      <c r="G25" s="264"/>
      <c r="H25" s="264"/>
      <c r="I25" s="264"/>
      <c r="K25" s="19">
        <v>2</v>
      </c>
    </row>
    <row r="26" spans="2:11" ht="21.95" customHeight="1" x14ac:dyDescent="0.35">
      <c r="B26" s="262" t="s">
        <v>533</v>
      </c>
      <c r="C26" s="264"/>
      <c r="D26" s="264"/>
      <c r="E26" s="264"/>
      <c r="F26" s="264"/>
      <c r="G26" s="264"/>
      <c r="H26" s="264"/>
      <c r="I26" s="264"/>
      <c r="K26" s="19">
        <v>3</v>
      </c>
    </row>
    <row r="27" spans="2:11" ht="21.95" customHeight="1" x14ac:dyDescent="0.35">
      <c r="B27" s="262" t="s">
        <v>534</v>
      </c>
      <c r="C27" s="264"/>
      <c r="D27" s="264"/>
      <c r="E27" s="264"/>
      <c r="F27" s="264"/>
      <c r="G27" s="264"/>
      <c r="H27" s="264"/>
      <c r="I27" s="264"/>
      <c r="K27" s="19">
        <v>4</v>
      </c>
    </row>
    <row r="28" spans="2:11" ht="21.95" customHeight="1" x14ac:dyDescent="0.35">
      <c r="B28" s="262" t="s">
        <v>266</v>
      </c>
      <c r="C28" s="264" t="e">
        <f ca="1">IF(OAREA=0,"",IF(AVERAGEIFS(CalcTable[IrrAmt],CalcTable[Month],$K28,CalcTable[Day of Week],C$37)=0,"",AVERAGEIFS(CalcTable[IrrAmt],CalcTable[Month],$K28,CalcTable[Day of Week],C$37)*(INDEX(APP_DEMAND,OAREA))))</f>
        <v>#NAME?</v>
      </c>
      <c r="D28" s="264" t="e">
        <f ca="1">IF(OAREA=0,"",IF(AVERAGEIFS(CalcTable[IrrAmt],CalcTable[Month],$K28,CalcTable[Day of Week],D$37)=0,"",AVERAGEIFS(CalcTable[IrrAmt],CalcTable[Month],$K28,CalcTable[Day of Week],D$37)*(INDEX(APP_DEMAND,OAREA))))</f>
        <v>#NAME?</v>
      </c>
      <c r="E28" s="264" t="e">
        <f ca="1">IF(OAREA=0,"",IF(AVERAGEIFS(CalcTable[IrrAmt],CalcTable[Month],$K28,CalcTable[Day of Week],E$37)=0,"",AVERAGEIFS(CalcTable[IrrAmt],CalcTable[Month],$K28,CalcTable[Day of Week],E$37)*(INDEX(APP_DEMAND,OAREA))))</f>
        <v>#NAME?</v>
      </c>
      <c r="F28" s="264" t="e">
        <f ca="1">IF(OAREA=0,"",IF(AVERAGEIFS(CalcTable[IrrAmt],CalcTable[Month],$K28,CalcTable[Day of Week],F$37)=0,"",AVERAGEIFS(CalcTable[IrrAmt],CalcTable[Month],$K28,CalcTable[Day of Week],F$37)*(INDEX(APP_DEMAND,OAREA))))</f>
        <v>#NAME?</v>
      </c>
      <c r="G28" s="264" t="e">
        <f ca="1">IF(OAREA=0,"",IF(AVERAGEIFS(CalcTable[IrrAmt],CalcTable[Month],$K28,CalcTable[Day of Week],G$37)=0,"",AVERAGEIFS(CalcTable[IrrAmt],CalcTable[Month],$K28,CalcTable[Day of Week],G$37)*(INDEX(APP_DEMAND,OAREA))))</f>
        <v>#NAME?</v>
      </c>
      <c r="H28" s="264" t="e">
        <f ca="1">IF(OAREA=0,"",IF(AVERAGEIFS(CalcTable[IrrAmt],CalcTable[Month],$K28,CalcTable[Day of Week],H$37)=0,"",AVERAGEIFS(CalcTable[IrrAmt],CalcTable[Month],$K28,CalcTable[Day of Week],H$37)*(INDEX(APP_DEMAND,OAREA))))</f>
        <v>#NAME?</v>
      </c>
      <c r="I28" s="264" t="e">
        <f ca="1">IF(OAREA=0,"",IF(AVERAGEIFS(CalcTable[IrrAmt],CalcTable[Month],$K28,CalcTable[Day of Week],I$37)=0,"",AVERAGEIFS(CalcTable[IrrAmt],CalcTable[Month],$K28,CalcTable[Day of Week],I$37)*(INDEX(APP_DEMAND,OAREA))))</f>
        <v>#NAME?</v>
      </c>
      <c r="K28" s="19">
        <v>5</v>
      </c>
    </row>
    <row r="29" spans="2:11" ht="21.95" customHeight="1" x14ac:dyDescent="0.35">
      <c r="B29" s="262" t="s">
        <v>267</v>
      </c>
      <c r="C29" s="264" t="e">
        <f ca="1">IF(OAREA=0,"",IF(AVERAGEIFS(CalcTable[IrrAmt],CalcTable[Month],$K29,CalcTable[Day of Week],C$37)=0,"",AVERAGEIFS(CalcTable[IrrAmt],CalcTable[Month],$K29,CalcTable[Day of Week],C$37)*(INDEX(APP_DEMAND,OAREA))))</f>
        <v>#NAME?</v>
      </c>
      <c r="D29" s="264" t="e">
        <f ca="1">IF(OAREA=0,"",IF(AVERAGEIFS(CalcTable[IrrAmt],CalcTable[Month],$K29,CalcTable[Day of Week],D$37)=0,"",AVERAGEIFS(CalcTable[IrrAmt],CalcTable[Month],$K29,CalcTable[Day of Week],D$37)*(INDEX(APP_DEMAND,OAREA))))</f>
        <v>#NAME?</v>
      </c>
      <c r="E29" s="264" t="e">
        <f ca="1">IF(OAREA=0,"",IF(AVERAGEIFS(CalcTable[IrrAmt],CalcTable[Month],$K29,CalcTable[Day of Week],E$37)=0,"",AVERAGEIFS(CalcTable[IrrAmt],CalcTable[Month],$K29,CalcTable[Day of Week],E$37)*(INDEX(APP_DEMAND,OAREA))))</f>
        <v>#NAME?</v>
      </c>
      <c r="F29" s="264" t="e">
        <f ca="1">IF(OAREA=0,"",IF(AVERAGEIFS(CalcTable[IrrAmt],CalcTable[Month],$K29,CalcTable[Day of Week],F$37)=0,"",AVERAGEIFS(CalcTable[IrrAmt],CalcTable[Month],$K29,CalcTable[Day of Week],F$37)*(INDEX(APP_DEMAND,OAREA))))</f>
        <v>#NAME?</v>
      </c>
      <c r="G29" s="264" t="e">
        <f ca="1">IF(OAREA=0,"",IF(AVERAGEIFS(CalcTable[IrrAmt],CalcTable[Month],$K29,CalcTable[Day of Week],G$37)=0,"",AVERAGEIFS(CalcTable[IrrAmt],CalcTable[Month],$K29,CalcTable[Day of Week],G$37)*(INDEX(APP_DEMAND,OAREA))))</f>
        <v>#NAME?</v>
      </c>
      <c r="H29" s="264" t="e">
        <f ca="1">IF(OAREA=0,"",IF(AVERAGEIFS(CalcTable[IrrAmt],CalcTable[Month],$K29,CalcTable[Day of Week],H$37)=0,"",AVERAGEIFS(CalcTable[IrrAmt],CalcTable[Month],$K29,CalcTable[Day of Week],H$37)*(INDEX(APP_DEMAND,OAREA))))</f>
        <v>#NAME?</v>
      </c>
      <c r="I29" s="264" t="e">
        <f ca="1">IF(OAREA=0,"",IF(AVERAGEIFS(CalcTable[IrrAmt],CalcTable[Month],$K29,CalcTable[Day of Week],I$37)=0,"",AVERAGEIFS(CalcTable[IrrAmt],CalcTable[Month],$K29,CalcTable[Day of Week],I$37)*(INDEX(APP_DEMAND,OAREA))))</f>
        <v>#NAME?</v>
      </c>
      <c r="K29" s="19">
        <v>6</v>
      </c>
    </row>
    <row r="30" spans="2:11" ht="21.95" customHeight="1" x14ac:dyDescent="0.35">
      <c r="B30" s="262" t="s">
        <v>268</v>
      </c>
      <c r="C30" s="264" t="e">
        <f ca="1">IF(OAREA=0,"",IF(AVERAGEIFS(CalcTable[IrrAmt],CalcTable[Month],$K30,CalcTable[Day of Week],C$37)=0,"",AVERAGEIFS(CalcTable[IrrAmt],CalcTable[Month],$K30,CalcTable[Day of Week],C$37)*(INDEX(APP_DEMAND,OAREA))))</f>
        <v>#NAME?</v>
      </c>
      <c r="D30" s="264" t="e">
        <f ca="1">IF(OAREA=0,"",IF(AVERAGEIFS(CalcTable[IrrAmt],CalcTable[Month],$K30,CalcTable[Day of Week],D$37)=0,"",AVERAGEIFS(CalcTable[IrrAmt],CalcTable[Month],$K30,CalcTable[Day of Week],D$37)*(INDEX(APP_DEMAND,OAREA))))</f>
        <v>#NAME?</v>
      </c>
      <c r="E30" s="264" t="e">
        <f ca="1">IF(OAREA=0,"",IF(AVERAGEIFS(CalcTable[IrrAmt],CalcTable[Month],$K30,CalcTable[Day of Week],E$37)=0,"",AVERAGEIFS(CalcTable[IrrAmt],CalcTable[Month],$K30,CalcTable[Day of Week],E$37)*(INDEX(APP_DEMAND,OAREA))))</f>
        <v>#NAME?</v>
      </c>
      <c r="F30" s="264" t="e">
        <f ca="1">IF(OAREA=0,"",IF(AVERAGEIFS(CalcTable[IrrAmt],CalcTable[Month],$K30,CalcTable[Day of Week],F$37)=0,"",AVERAGEIFS(CalcTable[IrrAmt],CalcTable[Month],$K30,CalcTable[Day of Week],F$37)*(INDEX(APP_DEMAND,OAREA))))</f>
        <v>#NAME?</v>
      </c>
      <c r="G30" s="264" t="e">
        <f ca="1">IF(OAREA=0,"",IF(AVERAGEIFS(CalcTable[IrrAmt],CalcTable[Month],$K30,CalcTable[Day of Week],G$37)=0,"",AVERAGEIFS(CalcTable[IrrAmt],CalcTable[Month],$K30,CalcTable[Day of Week],G$37)*(INDEX(APP_DEMAND,OAREA))))</f>
        <v>#NAME?</v>
      </c>
      <c r="H30" s="264" t="e">
        <f ca="1">IF(OAREA=0,"",IF(AVERAGEIFS(CalcTable[IrrAmt],CalcTable[Month],$K30,CalcTable[Day of Week],H$37)=0,"",AVERAGEIFS(CalcTable[IrrAmt],CalcTable[Month],$K30,CalcTable[Day of Week],H$37)*(INDEX(APP_DEMAND,OAREA))))</f>
        <v>#NAME?</v>
      </c>
      <c r="I30" s="264" t="e">
        <f ca="1">IF(OAREA=0,"",IF(AVERAGEIFS(CalcTable[IrrAmt],CalcTable[Month],$K30,CalcTable[Day of Week],I$37)=0,"",AVERAGEIFS(CalcTable[IrrAmt],CalcTable[Month],$K30,CalcTable[Day of Week],I$37)*(INDEX(APP_DEMAND,OAREA))))</f>
        <v>#NAME?</v>
      </c>
      <c r="K30" s="19">
        <v>7</v>
      </c>
    </row>
    <row r="31" spans="2:11" ht="21.95" customHeight="1" x14ac:dyDescent="0.35">
      <c r="B31" s="262" t="s">
        <v>269</v>
      </c>
      <c r="C31" s="264" t="e">
        <f ca="1">IF(OAREA=0,"",IF(AVERAGEIFS(CalcTable[IrrAmt],CalcTable[Month],$K31,CalcTable[Day of Week],C$37)=0,"",AVERAGEIFS(CalcTable[IrrAmt],CalcTable[Month],$K31,CalcTable[Day of Week],C$37)*(INDEX(APP_DEMAND,OAREA))))</f>
        <v>#NAME?</v>
      </c>
      <c r="D31" s="264" t="e">
        <f ca="1">IF(OAREA=0,"",IF(AVERAGEIFS(CalcTable[IrrAmt],CalcTable[Month],$K31,CalcTable[Day of Week],D$37)=0,"",AVERAGEIFS(CalcTable[IrrAmt],CalcTable[Month],$K31,CalcTable[Day of Week],D$37)*(INDEX(APP_DEMAND,OAREA))))</f>
        <v>#NAME?</v>
      </c>
      <c r="E31" s="264" t="e">
        <f ca="1">IF(OAREA=0,"",IF(AVERAGEIFS(CalcTable[IrrAmt],CalcTable[Month],$K31,CalcTable[Day of Week],E$37)=0,"",AVERAGEIFS(CalcTable[IrrAmt],CalcTable[Month],$K31,CalcTable[Day of Week],E$37)*(INDEX(APP_DEMAND,OAREA))))</f>
        <v>#NAME?</v>
      </c>
      <c r="F31" s="264" t="e">
        <f ca="1">IF(OAREA=0,"",IF(AVERAGEIFS(CalcTable[IrrAmt],CalcTable[Month],$K31,CalcTable[Day of Week],F$37)=0,"",AVERAGEIFS(CalcTable[IrrAmt],CalcTable[Month],$K31,CalcTable[Day of Week],F$37)*(INDEX(APP_DEMAND,OAREA))))</f>
        <v>#NAME?</v>
      </c>
      <c r="G31" s="264" t="e">
        <f ca="1">IF(OAREA=0,"",IF(AVERAGEIFS(CalcTable[IrrAmt],CalcTable[Month],$K31,CalcTable[Day of Week],G$37)=0,"",AVERAGEIFS(CalcTable[IrrAmt],CalcTable[Month],$K31,CalcTable[Day of Week],G$37)*(INDEX(APP_DEMAND,OAREA))))</f>
        <v>#NAME?</v>
      </c>
      <c r="H31" s="264" t="e">
        <f ca="1">IF(OAREA=0,"",IF(AVERAGEIFS(CalcTable[IrrAmt],CalcTable[Month],$K31,CalcTable[Day of Week],H$37)=0,"",AVERAGEIFS(CalcTable[IrrAmt],CalcTable[Month],$K31,CalcTable[Day of Week],H$37)*(INDEX(APP_DEMAND,OAREA))))</f>
        <v>#NAME?</v>
      </c>
      <c r="I31" s="264" t="e">
        <f ca="1">IF(OAREA=0,"",IF(AVERAGEIFS(CalcTable[IrrAmt],CalcTable[Month],$K31,CalcTable[Day of Week],I$37)=0,"",AVERAGEIFS(CalcTable[IrrAmt],CalcTable[Month],$K31,CalcTable[Day of Week],I$37)*(INDEX(APP_DEMAND,OAREA))))</f>
        <v>#NAME?</v>
      </c>
      <c r="K31" s="19">
        <v>8</v>
      </c>
    </row>
    <row r="32" spans="2:11" ht="21.95" customHeight="1" x14ac:dyDescent="0.35">
      <c r="B32" s="262" t="s">
        <v>270</v>
      </c>
      <c r="C32" s="264" t="e">
        <f ca="1">IF(OAREA=0,"",IF(AVERAGEIFS(CalcTable[IrrAmt],CalcTable[Month],$K32,CalcTable[Day of Week],C$37)=0,"",AVERAGEIFS(CalcTable[IrrAmt],CalcTable[Month],$K32,CalcTable[Day of Week],C$37)*(INDEX(APP_DEMAND,OAREA))))</f>
        <v>#NAME?</v>
      </c>
      <c r="D32" s="264" t="e">
        <f ca="1">IF(OAREA=0,"",IF(AVERAGEIFS(CalcTable[IrrAmt],CalcTable[Month],$K32,CalcTable[Day of Week],D$37)=0,"",AVERAGEIFS(CalcTable[IrrAmt],CalcTable[Month],$K32,CalcTable[Day of Week],D$37)*(INDEX(APP_DEMAND,OAREA))))</f>
        <v>#NAME?</v>
      </c>
      <c r="E32" s="264" t="e">
        <f ca="1">IF(OAREA=0,"",IF(AVERAGEIFS(CalcTable[IrrAmt],CalcTable[Month],$K32,CalcTable[Day of Week],E$37)=0,"",AVERAGEIFS(CalcTable[IrrAmt],CalcTable[Month],$K32,CalcTable[Day of Week],E$37)*(INDEX(APP_DEMAND,OAREA))))</f>
        <v>#NAME?</v>
      </c>
      <c r="F32" s="264" t="e">
        <f ca="1">IF(OAREA=0,"",IF(AVERAGEIFS(CalcTable[IrrAmt],CalcTable[Month],$K32,CalcTable[Day of Week],F$37)=0,"",AVERAGEIFS(CalcTable[IrrAmt],CalcTable[Month],$K32,CalcTable[Day of Week],F$37)*(INDEX(APP_DEMAND,OAREA))))</f>
        <v>#NAME?</v>
      </c>
      <c r="G32" s="264" t="e">
        <f ca="1">IF(OAREA=0,"",IF(AVERAGEIFS(CalcTable[IrrAmt],CalcTable[Month],$K32,CalcTable[Day of Week],G$37)=0,"",AVERAGEIFS(CalcTable[IrrAmt],CalcTable[Month],$K32,CalcTable[Day of Week],G$37)*(INDEX(APP_DEMAND,OAREA))))</f>
        <v>#NAME?</v>
      </c>
      <c r="H32" s="264" t="e">
        <f ca="1">IF(OAREA=0,"",IF(AVERAGEIFS(CalcTable[IrrAmt],CalcTable[Month],$K32,CalcTable[Day of Week],H$37)=0,"",AVERAGEIFS(CalcTable[IrrAmt],CalcTable[Month],$K32,CalcTable[Day of Week],H$37)*(INDEX(APP_DEMAND,OAREA))))</f>
        <v>#NAME?</v>
      </c>
      <c r="I32" s="264" t="e">
        <f ca="1">IF(OAREA=0,"",IF(AVERAGEIFS(CalcTable[IrrAmt],CalcTable[Month],$K32,CalcTable[Day of Week],I$37)=0,"",AVERAGEIFS(CalcTable[IrrAmt],CalcTable[Month],$K32,CalcTable[Day of Week],I$37)*(INDEX(APP_DEMAND,OAREA))))</f>
        <v>#NAME?</v>
      </c>
      <c r="K32" s="19">
        <v>9</v>
      </c>
    </row>
    <row r="33" spans="2:11" ht="21.95" customHeight="1" x14ac:dyDescent="0.35">
      <c r="B33" s="262" t="s">
        <v>535</v>
      </c>
      <c r="C33" s="264"/>
      <c r="D33" s="264"/>
      <c r="E33" s="264"/>
      <c r="F33" s="264"/>
      <c r="G33" s="264"/>
      <c r="H33" s="264"/>
      <c r="I33" s="264"/>
      <c r="K33" s="19">
        <v>10</v>
      </c>
    </row>
    <row r="34" spans="2:11" ht="21.95" customHeight="1" x14ac:dyDescent="0.35">
      <c r="B34" s="262" t="s">
        <v>536</v>
      </c>
      <c r="C34" s="264"/>
      <c r="D34" s="264"/>
      <c r="E34" s="264"/>
      <c r="F34" s="264"/>
      <c r="G34" s="264"/>
      <c r="H34" s="264"/>
      <c r="I34" s="264"/>
      <c r="K34" s="19">
        <v>11</v>
      </c>
    </row>
    <row r="35" spans="2:11" ht="21.95" customHeight="1" x14ac:dyDescent="0.35">
      <c r="B35" s="262" t="s">
        <v>537</v>
      </c>
      <c r="C35" s="264"/>
      <c r="D35" s="264"/>
      <c r="E35" s="264"/>
      <c r="F35" s="264"/>
      <c r="G35" s="264"/>
      <c r="H35" s="264"/>
      <c r="I35" s="264"/>
      <c r="K35" s="19">
        <v>12</v>
      </c>
    </row>
    <row r="36" spans="2:11" ht="21.95" customHeight="1" x14ac:dyDescent="0.35">
      <c r="C36" t="str">
        <f>IF('Water Balance Raw Results'!C77="","",'Water Balance Raw Results'!C77)</f>
        <v/>
      </c>
      <c r="D36" t="str">
        <f>IF('Water Balance Raw Results'!D77="","",'Water Balance Raw Results'!D77)</f>
        <v/>
      </c>
      <c r="E36" t="str">
        <f>IF('Water Balance Raw Results'!E77="","",'Water Balance Raw Results'!E77)</f>
        <v/>
      </c>
      <c r="F36" t="str">
        <f>IF('Water Balance Raw Results'!F77="","",'Water Balance Raw Results'!F77)</f>
        <v/>
      </c>
      <c r="G36" t="str">
        <f>IF('Water Balance Raw Results'!G77="","",'Water Balance Raw Results'!G77)</f>
        <v/>
      </c>
    </row>
    <row r="37" spans="2:11" ht="21.95" hidden="1" customHeight="1" x14ac:dyDescent="0.35">
      <c r="C37" s="20">
        <v>1</v>
      </c>
      <c r="D37" s="20">
        <v>2</v>
      </c>
      <c r="E37" s="20">
        <v>3</v>
      </c>
      <c r="F37" s="20">
        <v>4</v>
      </c>
      <c r="G37" s="20">
        <v>5</v>
      </c>
      <c r="H37" s="20">
        <v>6</v>
      </c>
      <c r="I37" s="20">
        <v>7</v>
      </c>
    </row>
    <row r="38" spans="2:11" ht="21.95" hidden="1" customHeight="1" x14ac:dyDescent="0.35">
      <c r="C38" t="str">
        <f>IF('Water Balance Raw Results'!C79="","",'Water Balance Raw Results'!C79)</f>
        <v/>
      </c>
      <c r="D38" t="str">
        <f>IF('Water Balance Raw Results'!D79="","",'Water Balance Raw Results'!D79)</f>
        <v/>
      </c>
      <c r="E38" t="str">
        <f>IF('Water Balance Raw Results'!E79="","",'Water Balance Raw Results'!E79)</f>
        <v/>
      </c>
      <c r="F38" t="str">
        <f>IF('Water Balance Raw Results'!F79="","",'Water Balance Raw Results'!F79)</f>
        <v/>
      </c>
      <c r="G38" t="str">
        <f>IF('Water Balance Raw Results'!G79="","",'Water Balance Raw Results'!G79)</f>
        <v/>
      </c>
    </row>
    <row r="39" spans="2:11" ht="21.95" hidden="1" customHeight="1" x14ac:dyDescent="0.35">
      <c r="D39" t="str">
        <f>IF('Water Balance Raw Results'!D80="","",'Water Balance Raw Results'!D80)</f>
        <v/>
      </c>
      <c r="E39" t="str">
        <f>IF('Water Balance Raw Results'!E80="","",'Water Balance Raw Results'!E80)</f>
        <v/>
      </c>
      <c r="F39" t="str">
        <f>IF('Water Balance Raw Results'!F80="","",'Water Balance Raw Results'!F80)</f>
        <v/>
      </c>
      <c r="G39" t="str">
        <f>IF('Water Balance Raw Results'!G80="","",'Water Balance Raw Results'!G80)</f>
        <v/>
      </c>
    </row>
    <row r="40" spans="2:11" ht="21.95" hidden="1" customHeight="1" x14ac:dyDescent="0.35">
      <c r="C40" t="str">
        <f>IF('Water Balance Raw Results'!C81="","",'Water Balance Raw Results'!C81)</f>
        <v/>
      </c>
      <c r="D40" t="str">
        <f>IF('Water Balance Raw Results'!D81="","",'Water Balance Raw Results'!D81)</f>
        <v/>
      </c>
      <c r="E40" t="str">
        <f>IF('Water Balance Raw Results'!E81="","",'Water Balance Raw Results'!E81)</f>
        <v/>
      </c>
      <c r="F40" t="str">
        <f>IF('Water Balance Raw Results'!F81="","",'Water Balance Raw Results'!F81)</f>
        <v/>
      </c>
      <c r="G40" t="str">
        <f>IF('Water Balance Raw Results'!G81="","",'Water Balance Raw Results'!G81)</f>
        <v/>
      </c>
    </row>
    <row r="41" spans="2:11" ht="21.95" hidden="1" customHeight="1" x14ac:dyDescent="0.35">
      <c r="C41" t="str">
        <f>IF('Water Balance Raw Results'!C82="","",'Water Balance Raw Results'!C82)</f>
        <v/>
      </c>
      <c r="D41" t="str">
        <f>IF('Water Balance Raw Results'!D82="","",'Water Balance Raw Results'!D82)</f>
        <v/>
      </c>
      <c r="E41" t="str">
        <f>IF('Water Balance Raw Results'!E82="","",'Water Balance Raw Results'!E82)</f>
        <v/>
      </c>
      <c r="F41" t="str">
        <f>IF('Water Balance Raw Results'!F82="","",'Water Balance Raw Results'!F82)</f>
        <v/>
      </c>
      <c r="G41" t="str">
        <f>IF('Water Balance Raw Results'!G82="","",'Water Balance Raw Results'!G82)</f>
        <v/>
      </c>
    </row>
    <row r="42" spans="2:11" ht="21.95" hidden="1" customHeight="1" x14ac:dyDescent="0.35">
      <c r="C42" t="str">
        <f>IF('Water Balance Raw Results'!C83="","",'Water Balance Raw Results'!C83)</f>
        <v/>
      </c>
      <c r="D42" t="str">
        <f>IF('Water Balance Raw Results'!D83="","",'Water Balance Raw Results'!D83)</f>
        <v/>
      </c>
      <c r="E42" t="str">
        <f>IF('Water Balance Raw Results'!E83="","",'Water Balance Raw Results'!E83)</f>
        <v/>
      </c>
      <c r="F42" t="str">
        <f>IF('Water Balance Raw Results'!F83="","",'Water Balance Raw Results'!F83)</f>
        <v/>
      </c>
      <c r="G42" t="str">
        <f>IF('Water Balance Raw Results'!G83="","",'Water Balance Raw Results'!G83)</f>
        <v/>
      </c>
    </row>
    <row r="43" spans="2:11" ht="21.95" hidden="1" customHeight="1" x14ac:dyDescent="0.35">
      <c r="C43" t="str">
        <f>IF('Water Balance Raw Results'!C84="","",'Water Balance Raw Results'!C84)</f>
        <v/>
      </c>
      <c r="D43" t="str">
        <f>IF('Water Balance Raw Results'!D84="","",'Water Balance Raw Results'!D84)</f>
        <v/>
      </c>
      <c r="E43" t="str">
        <f>IF('Water Balance Raw Results'!E84="","",'Water Balance Raw Results'!E84)</f>
        <v/>
      </c>
      <c r="F43" t="str">
        <f>IF('Water Balance Raw Results'!F84="","",'Water Balance Raw Results'!F84)</f>
        <v/>
      </c>
      <c r="G43" t="str">
        <f>IF('Water Balance Raw Results'!G84="","",'Water Balance Raw Results'!G84)</f>
        <v/>
      </c>
    </row>
    <row r="44" spans="2:11" ht="21.95" hidden="1" customHeight="1" x14ac:dyDescent="0.35">
      <c r="C44" t="str">
        <f>IF('Water Balance Raw Results'!C85="","",'Water Balance Raw Results'!C85)</f>
        <v/>
      </c>
      <c r="D44" t="str">
        <f>IF('Water Balance Raw Results'!D85="","",'Water Balance Raw Results'!D85)</f>
        <v/>
      </c>
      <c r="E44" t="str">
        <f>IF('Water Balance Raw Results'!E85="","",'Water Balance Raw Results'!E85)</f>
        <v/>
      </c>
      <c r="F44" t="str">
        <f>IF('Water Balance Raw Results'!F85="","",'Water Balance Raw Results'!F85)</f>
        <v/>
      </c>
      <c r="G44" t="str">
        <f>IF('Water Balance Raw Results'!G85="","",'Water Balance Raw Results'!G85)</f>
        <v/>
      </c>
    </row>
    <row r="45" spans="2:11" ht="21.95" hidden="1" customHeight="1" x14ac:dyDescent="0.35">
      <c r="C45" t="str">
        <f>IF('Water Balance Raw Results'!C86="","",'Water Balance Raw Results'!C86)</f>
        <v/>
      </c>
      <c r="D45" t="str">
        <f>IF('Water Balance Raw Results'!D86="","",'Water Balance Raw Results'!D86)</f>
        <v/>
      </c>
      <c r="E45" t="str">
        <f>IF('Water Balance Raw Results'!E86="","",'Water Balance Raw Results'!E86)</f>
        <v/>
      </c>
      <c r="F45" t="str">
        <f>IF('Water Balance Raw Results'!F86="","",'Water Balance Raw Results'!F86)</f>
        <v/>
      </c>
      <c r="G45" t="str">
        <f>IF('Water Balance Raw Results'!G86="","",'Water Balance Raw Results'!G86)</f>
        <v/>
      </c>
    </row>
    <row r="46" spans="2:11" ht="21.95" hidden="1" customHeight="1" x14ac:dyDescent="0.35">
      <c r="C46" t="str">
        <f>IF('Water Balance Raw Results'!C87="","",'Water Balance Raw Results'!C87)</f>
        <v/>
      </c>
      <c r="D46" t="str">
        <f>IF('Water Balance Raw Results'!D87="","",'Water Balance Raw Results'!D87)</f>
        <v/>
      </c>
      <c r="E46" t="str">
        <f>IF('Water Balance Raw Results'!E87="","",'Water Balance Raw Results'!E87)</f>
        <v/>
      </c>
      <c r="F46" t="str">
        <f>IF('Water Balance Raw Results'!F87="","",'Water Balance Raw Results'!F87)</f>
        <v/>
      </c>
      <c r="G46" t="str">
        <f>IF('Water Balance Raw Results'!G87="","",'Water Balance Raw Results'!G87)</f>
        <v/>
      </c>
    </row>
    <row r="47" spans="2:11" ht="21.95" hidden="1" customHeight="1" x14ac:dyDescent="0.35">
      <c r="C47" t="str">
        <f>IF('Water Balance Raw Results'!C88="","",'Water Balance Raw Results'!C88)</f>
        <v/>
      </c>
      <c r="D47" t="str">
        <f>IF('Water Balance Raw Results'!D88="","",'Water Balance Raw Results'!D88)</f>
        <v/>
      </c>
      <c r="E47" t="str">
        <f>IF('Water Balance Raw Results'!E88="","",'Water Balance Raw Results'!E88)</f>
        <v/>
      </c>
      <c r="F47" t="str">
        <f>IF('Water Balance Raw Results'!F88="","",'Water Balance Raw Results'!F88)</f>
        <v/>
      </c>
      <c r="G47" t="str">
        <f>IF('Water Balance Raw Results'!G88="","",'Water Balance Raw Results'!G88)</f>
        <v/>
      </c>
    </row>
    <row r="48" spans="2:11" ht="21.95" hidden="1" customHeight="1" x14ac:dyDescent="0.35">
      <c r="C48" t="str">
        <f>IF('Water Balance Raw Results'!C89="","",'Water Balance Raw Results'!C89)</f>
        <v/>
      </c>
      <c r="D48" t="str">
        <f>IF('Water Balance Raw Results'!D89="","",'Water Balance Raw Results'!D89)</f>
        <v/>
      </c>
      <c r="E48" t="str">
        <f>IF('Water Balance Raw Results'!E89="","",'Water Balance Raw Results'!E89)</f>
        <v/>
      </c>
      <c r="F48" t="str">
        <f>IF('Water Balance Raw Results'!F89="","",'Water Balance Raw Results'!F89)</f>
        <v/>
      </c>
      <c r="G48" t="str">
        <f>IF('Water Balance Raw Results'!G89="","",'Water Balance Raw Results'!G89)</f>
        <v/>
      </c>
    </row>
    <row r="49" spans="3:7" ht="21.95" hidden="1" customHeight="1" x14ac:dyDescent="0.35">
      <c r="C49" t="str">
        <f>IF('Water Balance Raw Results'!C90="","",'Water Balance Raw Results'!C90)</f>
        <v/>
      </c>
      <c r="D49" t="str">
        <f>IF('Water Balance Raw Results'!D90="","",'Water Balance Raw Results'!D90)</f>
        <v/>
      </c>
      <c r="E49" t="str">
        <f>IF('Water Balance Raw Results'!E90="","",'Water Balance Raw Results'!E90)</f>
        <v/>
      </c>
      <c r="F49" t="str">
        <f>IF('Water Balance Raw Results'!F90="","",'Water Balance Raw Results'!F90)</f>
        <v/>
      </c>
      <c r="G49" t="str">
        <f>IF('Water Balance Raw Results'!G90="","",'Water Balance Raw Results'!G90)</f>
        <v/>
      </c>
    </row>
    <row r="50" spans="3:7" ht="21.95" hidden="1" customHeight="1" x14ac:dyDescent="0.35">
      <c r="C50" t="str">
        <f>IF('Water Balance Raw Results'!C91="","",'Water Balance Raw Results'!C91)</f>
        <v/>
      </c>
      <c r="D50" t="str">
        <f>IF('Water Balance Raw Results'!D91="","",'Water Balance Raw Results'!D91)</f>
        <v/>
      </c>
      <c r="E50" t="str">
        <f>IF('Water Balance Raw Results'!E91="","",'Water Balance Raw Results'!E91)</f>
        <v/>
      </c>
      <c r="F50" t="str">
        <f>IF('Water Balance Raw Results'!F91="","",'Water Balance Raw Results'!F91)</f>
        <v/>
      </c>
      <c r="G50" t="str">
        <f>IF('Water Balance Raw Results'!G91="","",'Water Balance Raw Results'!G91)</f>
        <v/>
      </c>
    </row>
    <row r="51" spans="3:7" ht="21.95" hidden="1" customHeight="1" x14ac:dyDescent="0.35">
      <c r="C51" t="str">
        <f>IF('Water Balance Raw Results'!C92="","",'Water Balance Raw Results'!C92)</f>
        <v/>
      </c>
      <c r="D51" t="str">
        <f>IF('Water Balance Raw Results'!D92="","",'Water Balance Raw Results'!D92)</f>
        <v/>
      </c>
      <c r="E51" t="str">
        <f>IF('Water Balance Raw Results'!E92="","",'Water Balance Raw Results'!E92)</f>
        <v/>
      </c>
      <c r="F51" t="str">
        <f>IF('Water Balance Raw Results'!F92="","",'Water Balance Raw Results'!F92)</f>
        <v/>
      </c>
      <c r="G51" t="str">
        <f>IF('Water Balance Raw Results'!G92="","",'Water Balance Raw Results'!G92)</f>
        <v/>
      </c>
    </row>
    <row r="52" spans="3:7" ht="21.95" hidden="1" customHeight="1" x14ac:dyDescent="0.35">
      <c r="C52" t="str">
        <f>IF('Water Balance Raw Results'!C93="","",'Water Balance Raw Results'!C93)</f>
        <v/>
      </c>
      <c r="D52" t="str">
        <f>IF('Water Balance Raw Results'!D93="","",'Water Balance Raw Results'!D93)</f>
        <v/>
      </c>
      <c r="E52" t="str">
        <f>IF('Water Balance Raw Results'!E93="","",'Water Balance Raw Results'!E93)</f>
        <v/>
      </c>
      <c r="F52" t="str">
        <f>IF('Water Balance Raw Results'!F93="","",'Water Balance Raw Results'!F93)</f>
        <v/>
      </c>
      <c r="G52" t="str">
        <f>IF('Water Balance Raw Results'!G93="","",'Water Balance Raw Results'!G93)</f>
        <v/>
      </c>
    </row>
    <row r="53" spans="3:7" ht="21.95" hidden="1" customHeight="1" x14ac:dyDescent="0.35">
      <c r="C53" t="str">
        <f>IF('Water Balance Raw Results'!C94="","",'Water Balance Raw Results'!C94)</f>
        <v/>
      </c>
      <c r="D53" t="str">
        <f>IF('Water Balance Raw Results'!D94="","",'Water Balance Raw Results'!D94)</f>
        <v/>
      </c>
      <c r="E53" t="str">
        <f>IF('Water Balance Raw Results'!E94="","",'Water Balance Raw Results'!E94)</f>
        <v/>
      </c>
      <c r="F53" t="str">
        <f>IF('Water Balance Raw Results'!F94="","",'Water Balance Raw Results'!F94)</f>
        <v/>
      </c>
      <c r="G53" t="str">
        <f>IF('Water Balance Raw Results'!G94="","",'Water Balance Raw Results'!G94)</f>
        <v/>
      </c>
    </row>
    <row r="54" spans="3:7" ht="21.95" hidden="1" customHeight="1" x14ac:dyDescent="0.35">
      <c r="C54" t="str">
        <f>IF('Water Balance Raw Results'!C95="","",'Water Balance Raw Results'!C95)</f>
        <v/>
      </c>
      <c r="D54" t="str">
        <f>IF('Water Balance Raw Results'!D95="","",'Water Balance Raw Results'!D95)</f>
        <v/>
      </c>
      <c r="E54" t="str">
        <f>IF('Water Balance Raw Results'!E95="","",'Water Balance Raw Results'!E95)</f>
        <v/>
      </c>
      <c r="F54" t="str">
        <f>IF('Water Balance Raw Results'!F95="","",'Water Balance Raw Results'!F95)</f>
        <v/>
      </c>
      <c r="G54" t="str">
        <f>IF('Water Balance Raw Results'!G95="","",'Water Balance Raw Results'!G95)</f>
        <v/>
      </c>
    </row>
    <row r="55" spans="3:7" ht="21.95" hidden="1" customHeight="1" x14ac:dyDescent="0.35">
      <c r="C55" t="str">
        <f>IF('Water Balance Raw Results'!C96="","",'Water Balance Raw Results'!C96)</f>
        <v/>
      </c>
      <c r="D55" t="str">
        <f>IF('Water Balance Raw Results'!D96="","",'Water Balance Raw Results'!D96)</f>
        <v/>
      </c>
      <c r="E55" t="str">
        <f>IF('Water Balance Raw Results'!E96="","",'Water Balance Raw Results'!E96)</f>
        <v/>
      </c>
      <c r="F55" t="str">
        <f>IF('Water Balance Raw Results'!F96="","",'Water Balance Raw Results'!F96)</f>
        <v/>
      </c>
      <c r="G55" t="str">
        <f>IF('Water Balance Raw Results'!G96="","",'Water Balance Raw Results'!G96)</f>
        <v/>
      </c>
    </row>
    <row r="56" spans="3:7" ht="21.95" hidden="1" customHeight="1" x14ac:dyDescent="0.35">
      <c r="C56" t="str">
        <f>IF('Water Balance Raw Results'!C97="","",'Water Balance Raw Results'!C97)</f>
        <v/>
      </c>
      <c r="D56" t="str">
        <f>IF('Water Balance Raw Results'!D97="","",'Water Balance Raw Results'!D97)</f>
        <v/>
      </c>
      <c r="E56" t="str">
        <f>IF('Water Balance Raw Results'!E97="","",'Water Balance Raw Results'!E97)</f>
        <v/>
      </c>
      <c r="F56" t="str">
        <f>IF('Water Balance Raw Results'!F97="","",'Water Balance Raw Results'!F97)</f>
        <v/>
      </c>
      <c r="G56" t="str">
        <f>IF('Water Balance Raw Results'!G97="","",'Water Balance Raw Results'!G97)</f>
        <v/>
      </c>
    </row>
    <row r="57" spans="3:7" ht="21.95" hidden="1" customHeight="1" x14ac:dyDescent="0.35"/>
    <row r="58" spans="3:7" ht="21.95" hidden="1" customHeight="1" x14ac:dyDescent="0.35"/>
    <row r="59" spans="3:7" ht="21.95" hidden="1" customHeight="1" x14ac:dyDescent="0.35"/>
    <row r="60" spans="3:7" ht="21.95" hidden="1" customHeight="1" x14ac:dyDescent="0.35"/>
    <row r="61" spans="3:7" ht="21.95" hidden="1" customHeight="1" x14ac:dyDescent="0.35"/>
    <row r="62" spans="3:7" ht="21.95" hidden="1" customHeight="1" x14ac:dyDescent="0.35"/>
    <row r="63" spans="3:7" ht="21.95" hidden="1" customHeight="1" x14ac:dyDescent="0.35"/>
    <row r="64" spans="3:7" ht="21.95" hidden="1" customHeight="1" x14ac:dyDescent="0.35"/>
    <row r="65" ht="21.95" hidden="1" customHeight="1" x14ac:dyDescent="0.35"/>
    <row r="66" ht="21.95" hidden="1" customHeight="1" x14ac:dyDescent="0.35"/>
    <row r="67" ht="21.95" hidden="1" customHeight="1" x14ac:dyDescent="0.35"/>
    <row r="68" ht="21.95" hidden="1" customHeight="1" x14ac:dyDescent="0.35"/>
    <row r="69" ht="21.95" hidden="1" customHeight="1" x14ac:dyDescent="0.35"/>
    <row r="70" ht="21.95" hidden="1" customHeight="1" x14ac:dyDescent="0.35"/>
    <row r="71" ht="21.95" hidden="1" customHeight="1" x14ac:dyDescent="0.35"/>
    <row r="72" ht="21.95" hidden="1" customHeight="1" x14ac:dyDescent="0.35"/>
    <row r="73" ht="21.95" hidden="1" customHeight="1" x14ac:dyDescent="0.35"/>
    <row r="74" ht="21.95" hidden="1" customHeight="1" x14ac:dyDescent="0.35"/>
    <row r="75" ht="21.95" hidden="1" customHeight="1" x14ac:dyDescent="0.35"/>
    <row r="76" ht="21.95" hidden="1" customHeight="1" x14ac:dyDescent="0.35"/>
    <row r="77" ht="21.95" hidden="1" customHeight="1" x14ac:dyDescent="0.35"/>
    <row r="78" ht="21.95" hidden="1" customHeight="1" x14ac:dyDescent="0.35"/>
    <row r="79" ht="21.95" hidden="1" customHeight="1" x14ac:dyDescent="0.35"/>
    <row r="80" ht="21.95" hidden="1" customHeight="1" x14ac:dyDescent="0.35"/>
    <row r="81" ht="18" customHeight="1" x14ac:dyDescent="0.35"/>
  </sheetData>
  <sheetProtection password="CB11" sheet="1" objects="1" scenarios="1"/>
  <mergeCells count="1">
    <mergeCell ref="F2:I2"/>
  </mergeCells>
  <pageMargins left="0.7" right="0.7" top="0.75" bottom="0.75" header="0.3" footer="0.3"/>
  <pageSetup scale="70" orientation="portrait" r:id="rId1"/>
  <headerFooter>
    <oddFooter>&amp;L&amp;D &amp;T&amp;CPage &amp;P of &amp;N&amp;R&amp;F</oddFooter>
  </headerFooter>
  <drawing r:id="rId2"/>
</worksheet>
</file>

<file path=xl/worksheets/sheet11.xml><?xml version="1.0" encoding="utf-8"?>
<worksheet xmlns="http://schemas.openxmlformats.org/spreadsheetml/2006/main" xmlns:r="http://schemas.openxmlformats.org/officeDocument/2006/relationships" xmlns:xdr="http://schemas.openxmlformats.org/drawingml/2006/spreadsheetDrawing" xmlns:x14="http://schemas.microsoft.com/office/spreadsheetml/2009/9/main" xmlns:mc="http://schemas.openxmlformats.org/markup-compatibility/2006" xmlns:x14ac="http://schemas.microsoft.com/office/spreadsheetml/2009/9/ac" mc:Ignorable="x14ac">
  <sheetPr codeName="Sheet21"/>
  <dimension ref="A1:BH63"/>
  <sheetViews>
    <sheetView zoomScaleNormal="100" workbookViewId="0">
      <pane ySplit="2" topLeftCell="A3" activePane="bottomLeft" state="frozen"/>
      <selection pane="bottomLeft" activeCell="A3" sqref="A3"/>
    </sheetView>
  </sheetViews>
  <sheetFormatPr defaultRowHeight="18" x14ac:dyDescent="0.35"/>
  <cols>
    <col min="1" max="1" width="12.625" customWidth="1"/>
    <col min="2" max="3" width="17.625" customWidth="1"/>
    <col min="4" max="5" width="18.625" customWidth="1"/>
    <col min="6" max="6" width="35.625" customWidth="1"/>
    <col min="7" max="9" width="12.625" hidden="1" customWidth="1"/>
    <col min="10" max="10" width="5.625" customWidth="1"/>
    <col min="11" max="14" width="15.625" customWidth="1"/>
    <col min="15" max="15" width="51.875" customWidth="1"/>
    <col min="16" max="18" width="15.625" customWidth="1"/>
    <col min="19" max="23" width="13.625" customWidth="1"/>
  </cols>
  <sheetData>
    <row r="1" spans="1:60" ht="60" customHeight="1" x14ac:dyDescent="0.35"/>
    <row r="2" spans="1:60" s="93" customFormat="1" ht="39.950000000000003" customHeight="1" x14ac:dyDescent="0.35">
      <c r="A2" s="91" t="s">
        <v>390</v>
      </c>
      <c r="D2" s="251">
        <v>2</v>
      </c>
      <c r="E2" s="234"/>
      <c r="G2" s="97"/>
      <c r="Y2" s="97"/>
      <c r="AI2" s="149"/>
      <c r="AJ2" s="97"/>
      <c r="BA2" s="97"/>
      <c r="BB2" s="97"/>
      <c r="BG2" s="97"/>
      <c r="BH2" s="97"/>
    </row>
    <row r="3" spans="1:60" x14ac:dyDescent="0.35">
      <c r="A3" s="156"/>
      <c r="B3" s="156"/>
      <c r="C3" s="156"/>
      <c r="D3" s="156"/>
      <c r="E3" s="156"/>
      <c r="F3" s="156"/>
      <c r="G3" s="156"/>
      <c r="H3" s="156"/>
      <c r="I3" s="156"/>
      <c r="J3" s="156"/>
      <c r="K3" s="156"/>
      <c r="L3" s="156"/>
      <c r="M3" s="156"/>
      <c r="N3" s="156"/>
      <c r="O3" s="156"/>
      <c r="P3" s="156"/>
      <c r="Q3" s="156"/>
      <c r="R3" s="156"/>
      <c r="S3" s="156"/>
      <c r="T3" s="156"/>
      <c r="U3" s="156"/>
      <c r="V3" s="156"/>
    </row>
    <row r="4" spans="1:60" ht="21" x14ac:dyDescent="0.35">
      <c r="A4" s="242" t="str">
        <f ca="1">"Input Data Summary - "&amp;INDEX(AREA_LIST,CUR_AREA)</f>
        <v>Input Data Summary - Test 2</v>
      </c>
      <c r="B4" s="243"/>
      <c r="C4" s="243"/>
      <c r="D4" s="243"/>
      <c r="E4" s="243"/>
      <c r="F4" s="244"/>
      <c r="J4" s="156"/>
      <c r="K4" s="242" t="str">
        <f ca="1">"Water Column Summary - "&amp;INDEX(AREA_LIST,CUR_AREA)</f>
        <v>Water Column Summary - Test 2</v>
      </c>
      <c r="L4" s="245"/>
      <c r="M4" s="245"/>
      <c r="N4" s="245"/>
      <c r="O4" s="246"/>
      <c r="P4" s="156"/>
      <c r="Q4" s="156"/>
      <c r="R4" s="156"/>
      <c r="S4" s="156"/>
      <c r="T4" s="156"/>
      <c r="V4" s="156"/>
    </row>
    <row r="5" spans="1:60" x14ac:dyDescent="0.35">
      <c r="A5" s="156"/>
      <c r="J5" s="156"/>
      <c r="K5" s="156"/>
      <c r="L5" s="156"/>
      <c r="M5" s="156"/>
      <c r="N5" s="156"/>
      <c r="O5" s="156"/>
      <c r="P5" s="156"/>
      <c r="Q5" s="156"/>
      <c r="R5" s="156"/>
      <c r="S5" s="156"/>
      <c r="T5" s="156"/>
      <c r="V5" s="156"/>
    </row>
    <row r="6" spans="1:60" ht="18.75" thickBot="1" x14ac:dyDescent="0.4">
      <c r="A6" s="46"/>
      <c r="B6" s="46"/>
      <c r="C6" s="46" t="s">
        <v>395</v>
      </c>
      <c r="D6" s="46" t="s">
        <v>396</v>
      </c>
      <c r="E6" s="231" t="s">
        <v>309</v>
      </c>
      <c r="F6" s="231"/>
      <c r="G6" s="231"/>
      <c r="H6" s="46" t="s">
        <v>101</v>
      </c>
      <c r="I6" s="46" t="s">
        <v>62</v>
      </c>
      <c r="J6" s="156"/>
      <c r="K6" s="222"/>
      <c r="L6" s="222" t="s">
        <v>237</v>
      </c>
      <c r="M6" s="222" t="s">
        <v>255</v>
      </c>
      <c r="N6" s="222" t="s">
        <v>251</v>
      </c>
      <c r="O6" s="222"/>
      <c r="P6" s="156"/>
      <c r="Q6" s="156"/>
      <c r="R6" s="156"/>
      <c r="S6" s="156"/>
      <c r="T6" s="156"/>
      <c r="V6" s="156"/>
    </row>
    <row r="7" spans="1:60" ht="18.75" thickTop="1" x14ac:dyDescent="0.35">
      <c r="C7" s="199" t="s">
        <v>406</v>
      </c>
      <c r="D7" s="157" t="e">
        <f ca="1">INDEX(SoilType,H7,2)</f>
        <v>#NAME?</v>
      </c>
      <c r="E7" s="157" t="s">
        <v>409</v>
      </c>
      <c r="H7" s="200" t="e">
        <f ca="1">IF(INDEX(AreaData[],CUR_AREA,I7)="","",EntryIndexName(INDEX(AreaData[],CUR_AREA,I7),"SoilType"))</f>
        <v>#NAME?</v>
      </c>
      <c r="I7" s="19">
        <v>4</v>
      </c>
      <c r="K7" s="199" t="str">
        <f>NYEAR&amp; " year totals:"</f>
        <v>55 year totals:</v>
      </c>
      <c r="L7" s="304" t="e">
        <f ca="1">SUM(CalcTable[IrrAmt])</f>
        <v>#NAME?</v>
      </c>
      <c r="M7" s="304" t="e">
        <f ca="1">SUM(CalcTable[PercAmt])</f>
        <v>#NAME?</v>
      </c>
      <c r="N7" s="304" t="e">
        <f ca="1">SUM(CalcTable[Runoff])</f>
        <v>#NAME?</v>
      </c>
      <c r="O7" s="156" t="s">
        <v>411</v>
      </c>
      <c r="P7" s="156"/>
      <c r="Q7" s="156"/>
      <c r="R7" s="156"/>
      <c r="S7" s="156"/>
      <c r="T7" s="156"/>
      <c r="V7" s="156"/>
    </row>
    <row r="8" spans="1:60" x14ac:dyDescent="0.35">
      <c r="C8" s="199" t="s">
        <v>400</v>
      </c>
      <c r="D8" s="232">
        <f>INDEX(AreaData[],CUR_AREA,6)</f>
        <v>300</v>
      </c>
      <c r="E8" s="157"/>
      <c r="K8" s="156"/>
      <c r="L8" s="304" t="e">
        <f ca="1">IRR_TOT_DEPTH_RAW/IRR_EFF</f>
        <v>#NAME?</v>
      </c>
      <c r="M8" s="305"/>
      <c r="N8" s="305"/>
      <c r="O8" s="156" t="s">
        <v>293</v>
      </c>
      <c r="P8" s="156"/>
      <c r="Q8" s="156"/>
      <c r="R8" s="156"/>
      <c r="S8" s="156"/>
      <c r="T8" s="156"/>
      <c r="V8" s="156"/>
    </row>
    <row r="9" spans="1:60" x14ac:dyDescent="0.35">
      <c r="C9" s="199" t="s">
        <v>407</v>
      </c>
      <c r="D9" s="157" t="e">
        <f ca="1">INDEX(TopsoilCompaction,H9,2)</f>
        <v>#NAME?</v>
      </c>
      <c r="E9" s="200"/>
      <c r="H9" s="200" t="e">
        <f ca="1">IF(INDEX(AreaData[],CUR_AREA,I9)="","",EntryIndexName(INDEX(AreaData[],CUR_AREA,I9),"TopsoilCompaction"))</f>
        <v>#NAME?</v>
      </c>
      <c r="I9" s="19">
        <v>5</v>
      </c>
      <c r="K9" s="156"/>
      <c r="L9" s="304" t="e">
        <f ca="1">L8/IRR_MEF</f>
        <v>#NAME?</v>
      </c>
      <c r="M9" s="305"/>
      <c r="N9" s="305"/>
      <c r="O9" s="156" t="s">
        <v>294</v>
      </c>
      <c r="P9" s="156"/>
      <c r="Q9" s="156"/>
      <c r="R9" s="156"/>
      <c r="S9" s="156"/>
      <c r="T9" s="156"/>
      <c r="V9" s="156"/>
    </row>
    <row r="10" spans="1:60" x14ac:dyDescent="0.35">
      <c r="C10" s="199" t="s">
        <v>398</v>
      </c>
      <c r="D10" s="165" t="e">
        <f ca="1">IF(H$9="",0,INDEX(TopsoilCompaction,H$9,3))</f>
        <v>#NAME?</v>
      </c>
      <c r="E10" t="e">
        <f ca="1">"Based on the specified compaction level '"&amp;D9&amp;"'."</f>
        <v>#NAME?</v>
      </c>
      <c r="I10" s="19"/>
      <c r="J10" s="156"/>
      <c r="K10" s="156"/>
      <c r="L10" s="203" t="e">
        <f ca="1">IRR_TOT_DEPTH/1000*CUR_IRR_AREA*10000</f>
        <v>#NAME?</v>
      </c>
      <c r="M10" s="203" t="e">
        <f ca="1">PERC_TOT_DEPTH/1000*CUR_IRR_AREA*10000</f>
        <v>#NAME?</v>
      </c>
      <c r="N10" s="203" t="e">
        <f ca="1">RUNOFF_TOT_DEPTH/1000*CUR_IRR_AREA*10000</f>
        <v>#NAME?</v>
      </c>
      <c r="O10" s="156" t="s">
        <v>414</v>
      </c>
      <c r="P10" s="156"/>
      <c r="Q10" s="156"/>
      <c r="R10" s="156"/>
      <c r="S10" s="156"/>
      <c r="T10" s="156"/>
      <c r="V10" s="156"/>
    </row>
    <row r="11" spans="1:60" x14ac:dyDescent="0.35">
      <c r="A11" s="156"/>
      <c r="B11" s="156"/>
      <c r="C11" s="199" t="s">
        <v>408</v>
      </c>
      <c r="D11" s="157" t="e">
        <f ca="1">IF(H11="","",INDEX(SoilType,H11,2))</f>
        <v>#NAME?</v>
      </c>
      <c r="H11" s="200" t="e">
        <f ca="1">IF(INDEX(AreaData[],CUR_AREA,I11)="","",EntryIndexName(INDEX(AreaData[],CUR_AREA,I11),"SoilType"))</f>
        <v>#NAME?</v>
      </c>
      <c r="I11" s="19">
        <v>7</v>
      </c>
      <c r="J11" s="156"/>
      <c r="K11" s="156"/>
      <c r="L11" s="203" t="e">
        <f ca="1">IRR_TOT_VOL/NYEAR</f>
        <v>#NAME?</v>
      </c>
      <c r="M11" s="203" t="e">
        <f ca="1">PERC_TOT_VOL/NYEAR</f>
        <v>#NAME?</v>
      </c>
      <c r="N11" s="203" t="e">
        <f ca="1">RUNOFF_TOT_VOL/NYEAR</f>
        <v>#NAME?</v>
      </c>
      <c r="O11" s="156" t="s">
        <v>415</v>
      </c>
      <c r="P11" s="156"/>
      <c r="Q11" s="156"/>
      <c r="R11" s="156"/>
      <c r="S11" s="156"/>
      <c r="T11" s="156"/>
      <c r="V11" s="156"/>
    </row>
    <row r="12" spans="1:60" x14ac:dyDescent="0.35">
      <c r="A12" s="156"/>
      <c r="C12" s="199" t="s">
        <v>479</v>
      </c>
      <c r="D12" s="233" t="e">
        <f ca="1">IF(H$11="",0,INDEX(SoilType,H$11,6))</f>
        <v>#NAME?</v>
      </c>
      <c r="E12" t="e">
        <f ca="1">"Assumed equal to saturated hydraulic conductivity for "&amp;D11&amp;"."</f>
        <v>#NAME?</v>
      </c>
      <c r="J12" s="156"/>
      <c r="K12" s="156"/>
      <c r="L12" s="156"/>
      <c r="M12" s="156"/>
      <c r="N12" s="156"/>
      <c r="O12" s="156"/>
      <c r="P12" s="156"/>
      <c r="Q12" s="156"/>
      <c r="R12" s="156"/>
      <c r="S12" s="156"/>
      <c r="T12" s="156"/>
      <c r="V12" s="156"/>
    </row>
    <row r="13" spans="1:60" ht="21" x14ac:dyDescent="0.35">
      <c r="A13" s="156"/>
      <c r="C13" s="199"/>
      <c r="D13" s="165">
        <f>PERC_SF</f>
        <v>1</v>
      </c>
      <c r="E13" t="s">
        <v>397</v>
      </c>
      <c r="J13" s="156"/>
      <c r="K13" s="242" t="str">
        <f ca="1">"Precipitation Summary - "&amp;INDEX(AREA_LIST,CUR_AREA)</f>
        <v>Precipitation Summary - Test 2</v>
      </c>
      <c r="L13" s="245"/>
      <c r="M13" s="245"/>
      <c r="N13" s="245"/>
      <c r="O13" s="246"/>
      <c r="P13" s="156"/>
      <c r="Q13" s="156"/>
      <c r="R13" s="156"/>
      <c r="S13" s="156"/>
      <c r="T13" s="156"/>
      <c r="V13" s="156"/>
    </row>
    <row r="14" spans="1:60" x14ac:dyDescent="0.35">
      <c r="A14" s="156"/>
      <c r="C14" s="199"/>
      <c r="D14" s="233" t="e">
        <f ca="1">IF(D12="",0,D12/PERC_SF)</f>
        <v>#NAME?</v>
      </c>
      <c r="E14" s="157" t="s">
        <v>480</v>
      </c>
      <c r="G14" s="200" t="e">
        <f ca="1">IF(H15="","",MATCH(INDEX(AvailableSpecies,H15,3),VegTypes,0))</f>
        <v>#NAME?</v>
      </c>
      <c r="J14" s="156"/>
      <c r="P14" s="156"/>
      <c r="Q14" s="156"/>
      <c r="R14" s="156"/>
      <c r="S14" s="156"/>
      <c r="T14" s="156"/>
      <c r="V14" s="156"/>
    </row>
    <row r="15" spans="1:60" x14ac:dyDescent="0.35">
      <c r="C15" s="199" t="s">
        <v>403</v>
      </c>
      <c r="D15" s="157" t="e">
        <f ca="1">IF(H15="","",INDEX(AvailableSpecies,H15,2))</f>
        <v>#NAME?</v>
      </c>
      <c r="E15" t="e">
        <f ca="1">"Ks = "&amp;TEXT(G15,"0.00")</f>
        <v>#NAME?</v>
      </c>
      <c r="G15" s="13" t="e">
        <f ca="1">IF(H15="","",INDEX(AvailableSpecies,H15,7))</f>
        <v>#NAME?</v>
      </c>
      <c r="H15" s="200" t="e">
        <f ca="1">IF(INDEX(AreaData[],CUR_AREA,I15)="","",EntryIndexName(INDEX(AreaData[],CUR_AREA,I15),"AvailableSpecies"))</f>
        <v>#NAME?</v>
      </c>
      <c r="I15" s="19">
        <v>8</v>
      </c>
      <c r="J15" s="156"/>
      <c r="K15" s="156"/>
      <c r="L15" s="201" t="s">
        <v>257</v>
      </c>
      <c r="M15" s="201" t="s">
        <v>258</v>
      </c>
      <c r="N15" s="201" t="s">
        <v>259</v>
      </c>
      <c r="O15" s="156"/>
      <c r="P15" s="156"/>
      <c r="Q15" s="156"/>
      <c r="R15" s="156"/>
      <c r="S15" s="156"/>
      <c r="T15" s="156"/>
      <c r="V15" s="156"/>
    </row>
    <row r="16" spans="1:60" x14ac:dyDescent="0.35">
      <c r="C16" s="199" t="s">
        <v>405</v>
      </c>
      <c r="D16" s="157" t="e">
        <f ca="1">IF(H16="","",INDEX(VegetationDensity,H16,2))</f>
        <v>#NAME?</v>
      </c>
      <c r="E16" t="e">
        <f ca="1">"Kd = "&amp;TEXT(G16,"0.00")</f>
        <v>#NAME?</v>
      </c>
      <c r="G16" s="13" t="e">
        <f ca="1">INDEX(DensityFactor,G$14,H16+1)</f>
        <v>#NAME?</v>
      </c>
      <c r="H16" s="200" t="e">
        <f ca="1">IF(INDEX(AreaData[],CUR_AREA,I16)="","",EntryIndexName(INDEX(AreaData[],CUR_AREA,I16),"VegetationDensity"))</f>
        <v>#NAME?</v>
      </c>
      <c r="I16" s="19">
        <v>9</v>
      </c>
      <c r="J16" s="156"/>
      <c r="K16" s="156"/>
      <c r="L16" s="201" t="s">
        <v>256</v>
      </c>
      <c r="M16" s="201" t="s">
        <v>256</v>
      </c>
      <c r="N16" s="201" t="s">
        <v>256</v>
      </c>
      <c r="O16" s="156"/>
      <c r="P16" s="156"/>
      <c r="Q16" s="156"/>
      <c r="R16" s="156"/>
      <c r="S16" s="156"/>
      <c r="T16" s="156"/>
      <c r="V16" s="156"/>
    </row>
    <row r="17" spans="1:22" ht="18.75" thickBot="1" x14ac:dyDescent="0.4">
      <c r="C17" s="199" t="s">
        <v>404</v>
      </c>
      <c r="D17" s="157" t="e">
        <f ca="1">IF(H17="","",INDEX(Microclimate,H17,2))</f>
        <v>#NAME?</v>
      </c>
      <c r="E17" t="e">
        <f ca="1">"Kmc = "&amp;TEXT(G17,"0.00")</f>
        <v>#NAME?</v>
      </c>
      <c r="G17" s="13" t="e">
        <f ca="1">INDEX(MCFactor,G$14,H17+1)</f>
        <v>#NAME?</v>
      </c>
      <c r="H17" s="200" t="e">
        <f ca="1">IF(INDEX(AreaData[],CUR_AREA,I17)="","",EntryIndexName(INDEX(AreaData[],CUR_AREA,I17),"Microclimate"))</f>
        <v>#NAME?</v>
      </c>
      <c r="I17" s="19">
        <v>10</v>
      </c>
      <c r="J17" s="156"/>
      <c r="K17" s="241"/>
      <c r="L17" s="222" t="s">
        <v>292</v>
      </c>
      <c r="M17" s="222" t="s">
        <v>292</v>
      </c>
      <c r="N17" s="222" t="s">
        <v>292</v>
      </c>
      <c r="O17" s="156"/>
      <c r="P17" s="156"/>
      <c r="Q17" s="156"/>
      <c r="R17" s="156"/>
      <c r="S17" s="156"/>
      <c r="T17" s="156"/>
      <c r="V17" s="156"/>
    </row>
    <row r="18" spans="1:22" ht="18.75" thickTop="1" x14ac:dyDescent="0.35">
      <c r="C18" s="199" t="s">
        <v>561</v>
      </c>
      <c r="D18" s="157" t="str">
        <f>INDEX(AreaData[],CUR_AREA,11)</f>
        <v>Calculated</v>
      </c>
      <c r="E18" t="e">
        <f ca="1">"Calculated KL = "&amp;TEXT(G15,"0.00")&amp;" x "&amp;TEXT(G16,"0.00")&amp;" x "&amp;TEXT(G17,"0.00")&amp;" = "&amp;TEXT(G18,"0.00")</f>
        <v>#NAME?</v>
      </c>
      <c r="G18" s="13" t="e">
        <f ca="1">G15*G16*G17</f>
        <v>#NAME?</v>
      </c>
      <c r="J18" s="156"/>
      <c r="K18" s="199" t="str">
        <f>NYEAR&amp; " year totals:"</f>
        <v>55 year totals:</v>
      </c>
      <c r="L18" s="304">
        <f>SUM(CalcTable[Raw Precip])</f>
        <v>16943.300000000032</v>
      </c>
      <c r="M18" s="304">
        <f>SUM(CalcTable[Adj Precip])</f>
        <v>16943.300000000032</v>
      </c>
      <c r="N18" s="304">
        <f>SUM(CalcTable[Eff Precip])</f>
        <v>6286.7249999999967</v>
      </c>
      <c r="O18" s="156" t="s">
        <v>23</v>
      </c>
      <c r="P18" s="156"/>
      <c r="Q18" s="156"/>
      <c r="R18" s="156"/>
      <c r="S18" s="156"/>
      <c r="T18" s="156"/>
      <c r="V18" s="156"/>
    </row>
    <row r="19" spans="1:22" x14ac:dyDescent="0.35">
      <c r="C19" s="199" t="s">
        <v>562</v>
      </c>
      <c r="D19" s="157" t="e">
        <f ca="1">INDEX(AreaData[],CUR_AREA,IF(D18="Manual",12,13))</f>
        <v>#NAME?</v>
      </c>
      <c r="E19" t="str">
        <f>IF(D18="Manual","Manually specified by the user.","")</f>
        <v/>
      </c>
      <c r="K19" s="156"/>
      <c r="L19" s="156"/>
      <c r="M19" s="218">
        <f>M18/L18</f>
        <v>1</v>
      </c>
      <c r="N19" s="219">
        <f>N18/M18</f>
        <v>0.37104489680286512</v>
      </c>
      <c r="O19" s="156"/>
      <c r="P19" s="156"/>
      <c r="Q19" s="156"/>
      <c r="R19" s="156"/>
      <c r="S19" s="156"/>
      <c r="T19" s="156"/>
      <c r="V19" s="156"/>
    </row>
    <row r="20" spans="1:22" x14ac:dyDescent="0.35">
      <c r="C20" s="199" t="s">
        <v>399</v>
      </c>
      <c r="D20" s="157" t="e">
        <f ca="1">IF(H20="","",INDEX(IrrigationMethod,H20,2))</f>
        <v>#NAME?</v>
      </c>
      <c r="G20" s="200" t="e">
        <f ca="1">IF(H20="","",INDEX(IrrigationMethod,H20,4))</f>
        <v>#NAME?</v>
      </c>
      <c r="H20" s="200" t="e">
        <f ca="1">IF(INDEX(AreaData[],CUR_AREA,I20)="","",EntryIndexName(INDEX(AreaData[],CUR_AREA,I20),"IrrigationMethod"))</f>
        <v>#NAME?</v>
      </c>
      <c r="I20" s="19">
        <v>14</v>
      </c>
      <c r="K20" s="156"/>
      <c r="L20" s="156"/>
      <c r="M20" s="220" t="str">
        <f>IF(ABS(M19-PRECIP_ADJUST)&lt;0.001,"&lt;&lt; Ok &gt;&gt;","&lt;&lt; Error &gt;&gt;")</f>
        <v>&lt;&lt; Ok &gt;&gt;</v>
      </c>
      <c r="N20" s="156"/>
      <c r="O20" s="156"/>
      <c r="Q20" s="156"/>
      <c r="R20" s="156"/>
      <c r="S20" s="156"/>
      <c r="T20" s="156"/>
      <c r="V20" s="156"/>
    </row>
    <row r="21" spans="1:22" x14ac:dyDescent="0.35">
      <c r="C21" s="199" t="s">
        <v>590</v>
      </c>
      <c r="D21" s="157" t="e">
        <f ca="1">IF(H20="","",IF(INDEX(IrrigationMethod,H20,5)="Yes",TRUE,FALSE))</f>
        <v>#NAME?</v>
      </c>
      <c r="E21" t="e">
        <f ca="1">IF(D21,"Wind limits for irrigation do not apply to this irrigation method.","")</f>
        <v>#NAME?</v>
      </c>
      <c r="K21" s="156"/>
      <c r="L21" s="203">
        <f>L18/1000*CUR_IRR_AREA*10000</f>
        <v>497003.46666666766</v>
      </c>
      <c r="M21" s="203">
        <f>M18/1000*CUR_IRR_AREA*10000</f>
        <v>497003.46666666766</v>
      </c>
      <c r="N21" s="203">
        <f>N18/1000*CUR_IRR_AREA*10000</f>
        <v>184410.59999999992</v>
      </c>
      <c r="O21" s="156" t="s">
        <v>414</v>
      </c>
      <c r="P21" s="156"/>
      <c r="Q21" s="156"/>
      <c r="R21" s="156"/>
      <c r="S21" s="156"/>
      <c r="T21" s="156"/>
      <c r="V21" s="156"/>
    </row>
    <row r="22" spans="1:22" x14ac:dyDescent="0.35">
      <c r="C22" s="199" t="s">
        <v>563</v>
      </c>
      <c r="D22" s="237" t="e">
        <f ca="1">IF(H20="","",INDEX(IrrigationMethod,H20,3))</f>
        <v>#NAME?</v>
      </c>
      <c r="E22" s="221"/>
      <c r="F22" s="157"/>
      <c r="N22" s="203" t="e">
        <f ca="1">PERC_TOT_VOL/NYEAR</f>
        <v>#NAME?</v>
      </c>
      <c r="O22" s="156" t="s">
        <v>415</v>
      </c>
      <c r="P22" s="156"/>
      <c r="Q22" s="156"/>
      <c r="R22" s="156"/>
      <c r="S22" s="156"/>
      <c r="T22" s="156"/>
      <c r="V22" s="156"/>
    </row>
    <row r="23" spans="1:22" x14ac:dyDescent="0.35">
      <c r="C23" s="199" t="s">
        <v>564</v>
      </c>
      <c r="D23" s="237" t="e">
        <f ca="1">IF(H20="","",INDEX(IrrigationMethod,H20,4))</f>
        <v>#NAME?</v>
      </c>
      <c r="L23" s="156"/>
      <c r="M23" s="156"/>
      <c r="N23" s="156"/>
      <c r="O23" s="156"/>
      <c r="P23" s="156"/>
      <c r="Q23" s="156"/>
      <c r="R23" s="156"/>
      <c r="S23" s="156"/>
      <c r="T23" s="156"/>
      <c r="V23" s="156"/>
    </row>
    <row r="24" spans="1:22" x14ac:dyDescent="0.35">
      <c r="C24" s="199" t="s">
        <v>565</v>
      </c>
      <c r="D24" s="157" t="str">
        <f>INDEX(AreaData[],CUR_AREA,15)</f>
        <v xml:space="preserve">Mon Wed Fri </v>
      </c>
      <c r="E24" s="200"/>
      <c r="F24" s="157"/>
      <c r="K24" s="156"/>
      <c r="L24" s="156"/>
      <c r="M24" s="156"/>
      <c r="N24" s="156"/>
      <c r="O24" s="156"/>
      <c r="P24" s="156"/>
      <c r="Q24" s="156"/>
      <c r="R24" s="156"/>
      <c r="S24" s="156"/>
      <c r="T24" s="156"/>
      <c r="V24" s="156"/>
    </row>
    <row r="25" spans="1:22" x14ac:dyDescent="0.35">
      <c r="C25" s="199" t="s">
        <v>566</v>
      </c>
      <c r="D25" s="238">
        <f>INDEX(AreaData[],CUR_AREA,3)*IF(AREA_DEF_METH=2,TOTAL_AREA/SUM(AreaData[Area]),1)</f>
        <v>2.9333333333333336</v>
      </c>
      <c r="E25" s="212"/>
      <c r="F25" s="156"/>
      <c r="K25" s="156"/>
      <c r="L25" s="156"/>
      <c r="M25" s="156"/>
      <c r="N25" s="156"/>
      <c r="O25" s="156"/>
      <c r="P25" s="156"/>
      <c r="Q25" s="156"/>
      <c r="R25" s="156"/>
      <c r="S25" s="156"/>
      <c r="T25" s="156"/>
      <c r="V25" s="156"/>
    </row>
    <row r="26" spans="1:22" x14ac:dyDescent="0.35">
      <c r="C26" s="199"/>
      <c r="D26" s="238"/>
      <c r="E26" s="212"/>
      <c r="F26" s="156"/>
      <c r="K26" s="156"/>
      <c r="L26" s="156"/>
      <c r="M26" s="156"/>
      <c r="N26" s="156"/>
      <c r="O26" s="156"/>
      <c r="P26" s="156"/>
      <c r="Q26" s="156"/>
      <c r="R26" s="156"/>
      <c r="S26" s="156"/>
      <c r="T26" s="156"/>
      <c r="V26" s="156"/>
    </row>
    <row r="27" spans="1:22" ht="21" x14ac:dyDescent="0.4">
      <c r="A27" s="247" t="s">
        <v>412</v>
      </c>
      <c r="B27" s="243"/>
      <c r="C27" s="243"/>
      <c r="D27" s="243"/>
      <c r="E27" s="244"/>
      <c r="L27" s="156"/>
      <c r="M27" s="156"/>
      <c r="N27" s="156"/>
      <c r="O27" s="156"/>
      <c r="P27" s="156"/>
      <c r="Q27" s="156"/>
      <c r="R27" s="156"/>
      <c r="S27" s="156"/>
      <c r="T27" s="156"/>
      <c r="V27" s="156"/>
    </row>
    <row r="28" spans="1:22" x14ac:dyDescent="0.35">
      <c r="L28" s="156"/>
      <c r="M28" s="156"/>
      <c r="N28" s="156"/>
      <c r="O28" s="156"/>
      <c r="P28" s="156"/>
      <c r="Q28" s="156"/>
      <c r="R28" s="156"/>
      <c r="S28" s="156"/>
      <c r="T28" s="156"/>
      <c r="V28" s="156"/>
    </row>
    <row r="29" spans="1:22" x14ac:dyDescent="0.35">
      <c r="B29" s="156"/>
      <c r="E29" s="201" t="s">
        <v>410</v>
      </c>
      <c r="H29" s="202"/>
      <c r="I29" s="156"/>
      <c r="K29" s="156"/>
      <c r="L29" s="156"/>
      <c r="M29" s="156"/>
      <c r="N29" s="156"/>
      <c r="O29" s="156"/>
      <c r="P29" s="156"/>
      <c r="Q29" s="156"/>
      <c r="R29" s="156"/>
      <c r="S29" s="156"/>
      <c r="T29" s="156"/>
      <c r="V29" s="156"/>
    </row>
    <row r="30" spans="1:22" x14ac:dyDescent="0.35">
      <c r="B30" s="156"/>
      <c r="C30" s="156"/>
      <c r="D30" s="201" t="s">
        <v>392</v>
      </c>
      <c r="E30" s="201" t="s">
        <v>391</v>
      </c>
      <c r="H30" s="165"/>
      <c r="I30" s="156"/>
      <c r="K30" s="156"/>
      <c r="L30" s="156"/>
      <c r="M30" s="156"/>
      <c r="N30" s="200"/>
      <c r="O30" s="157"/>
      <c r="P30" s="156"/>
      <c r="Q30" s="156"/>
      <c r="R30" s="156"/>
      <c r="S30" s="156"/>
      <c r="T30" s="156"/>
      <c r="V30" s="156"/>
    </row>
    <row r="31" spans="1:22" x14ac:dyDescent="0.35">
      <c r="B31" s="156"/>
      <c r="C31" s="156"/>
      <c r="D31" s="201" t="e">
        <f ca="1">D7</f>
        <v>#NAME?</v>
      </c>
      <c r="E31" s="201" t="e">
        <f ca="1">D31</f>
        <v>#NAME?</v>
      </c>
      <c r="H31" s="165"/>
      <c r="K31" s="156"/>
      <c r="L31" s="156"/>
      <c r="M31" s="156"/>
      <c r="N31" s="200"/>
      <c r="O31" s="157"/>
      <c r="P31" s="156"/>
      <c r="Q31" s="156"/>
      <c r="R31" s="156"/>
      <c r="S31" s="156"/>
      <c r="T31" s="156"/>
      <c r="V31" s="156"/>
    </row>
    <row r="32" spans="1:22" ht="18.75" thickBot="1" x14ac:dyDescent="0.4">
      <c r="A32" s="222"/>
      <c r="B32" s="222"/>
      <c r="C32" s="222" t="s">
        <v>402</v>
      </c>
      <c r="D32" s="222" t="s">
        <v>389</v>
      </c>
      <c r="E32" s="222" t="s">
        <v>389</v>
      </c>
      <c r="G32" s="222"/>
      <c r="H32" s="222"/>
      <c r="I32" s="222"/>
      <c r="K32" s="156"/>
      <c r="L32" s="156"/>
      <c r="M32" s="156"/>
      <c r="N32" s="200"/>
      <c r="O32" s="157"/>
      <c r="P32" s="156"/>
      <c r="Q32" s="156"/>
      <c r="R32" s="156"/>
      <c r="S32" s="156"/>
      <c r="T32" s="156"/>
      <c r="V32" s="156"/>
    </row>
    <row r="33" spans="1:22" ht="18.75" thickTop="1" x14ac:dyDescent="0.35">
      <c r="A33" s="204" t="s">
        <v>381</v>
      </c>
      <c r="B33" s="205"/>
      <c r="C33" s="206" t="s">
        <v>386</v>
      </c>
      <c r="D33" s="202" t="e">
        <f ca="1">IF(H$7="",0,INDEX(SoilType,H$7,3))</f>
        <v>#NAME?</v>
      </c>
      <c r="E33" s="202" t="e">
        <f ca="1">IF(D33="",0,D33)*(1-BULKD)</f>
        <v>#NAME?</v>
      </c>
      <c r="H33" s="165"/>
      <c r="K33" s="156"/>
      <c r="L33" s="156"/>
      <c r="M33" s="156"/>
      <c r="N33" s="156"/>
      <c r="O33" s="156"/>
      <c r="P33" s="156"/>
      <c r="Q33" s="156"/>
      <c r="R33" s="156"/>
      <c r="S33" s="156"/>
      <c r="T33" s="156"/>
      <c r="V33" s="156"/>
    </row>
    <row r="34" spans="1:22" x14ac:dyDescent="0.35">
      <c r="A34" s="204" t="s">
        <v>382</v>
      </c>
      <c r="B34" s="207"/>
      <c r="C34" s="208" t="s">
        <v>387</v>
      </c>
      <c r="D34" s="202" t="e">
        <f ca="1">IF(H$7="",0,INDEX(SoilType,H$7,4))</f>
        <v>#NAME?</v>
      </c>
      <c r="E34" s="202" t="e">
        <f ca="1">IF(D34="",0,D34)*(1-BULKD)</f>
        <v>#NAME?</v>
      </c>
      <c r="H34" s="165"/>
      <c r="K34" s="156"/>
      <c r="L34" s="156"/>
      <c r="M34" s="156"/>
      <c r="N34" s="156"/>
      <c r="O34" s="156"/>
      <c r="P34" s="156"/>
      <c r="Q34" s="156"/>
      <c r="R34" s="156"/>
      <c r="S34" s="156"/>
      <c r="T34" s="156"/>
      <c r="V34" s="156"/>
    </row>
    <row r="35" spans="1:22" x14ac:dyDescent="0.35">
      <c r="A35" s="204" t="s">
        <v>385</v>
      </c>
      <c r="B35" s="209"/>
      <c r="C35" s="210" t="s">
        <v>388</v>
      </c>
      <c r="D35" s="202" t="e">
        <f ca="1">IF(H$7="",0,INDEX(SoilType,H$7,5))</f>
        <v>#NAME?</v>
      </c>
      <c r="E35" s="202"/>
      <c r="H35" s="165"/>
      <c r="K35" s="156"/>
      <c r="L35" s="156"/>
      <c r="M35" s="156"/>
      <c r="N35" s="156"/>
      <c r="O35" s="156"/>
      <c r="P35" s="156"/>
      <c r="Q35" s="156"/>
      <c r="R35" s="156"/>
      <c r="S35" s="156"/>
      <c r="T35" s="156"/>
      <c r="V35" s="156"/>
    </row>
    <row r="36" spans="1:22" x14ac:dyDescent="0.35">
      <c r="A36" s="156"/>
      <c r="H36" s="156"/>
      <c r="J36" s="156"/>
      <c r="K36" s="156"/>
      <c r="L36" s="156"/>
      <c r="M36" s="156"/>
      <c r="N36" s="156"/>
      <c r="O36" s="156"/>
      <c r="P36" s="156"/>
      <c r="Q36" s="156"/>
      <c r="R36" s="156"/>
      <c r="S36" s="156"/>
      <c r="T36" s="156"/>
      <c r="V36" s="156"/>
    </row>
    <row r="37" spans="1:22" x14ac:dyDescent="0.35">
      <c r="A37" s="204" t="s">
        <v>381</v>
      </c>
      <c r="B37" s="197"/>
      <c r="C37" s="211" t="s">
        <v>386</v>
      </c>
      <c r="D37" s="235" t="e">
        <f ca="1">ROOT*E33</f>
        <v>#NAME?</v>
      </c>
      <c r="E37" s="212"/>
      <c r="F37" s="157"/>
      <c r="G37" s="157"/>
      <c r="H37" s="156"/>
      <c r="J37" s="156"/>
      <c r="K37" s="156"/>
      <c r="L37" s="156"/>
      <c r="M37" s="156"/>
      <c r="N37" s="156"/>
      <c r="O37" s="156"/>
      <c r="P37" s="156"/>
      <c r="Q37" s="156"/>
      <c r="R37" s="156"/>
      <c r="S37" s="156"/>
      <c r="T37" s="156"/>
      <c r="V37" s="156"/>
    </row>
    <row r="38" spans="1:22" x14ac:dyDescent="0.35">
      <c r="A38" s="204" t="s">
        <v>383</v>
      </c>
      <c r="B38" s="214"/>
      <c r="C38" s="215" t="s">
        <v>387</v>
      </c>
      <c r="D38" s="235" t="e">
        <f ca="1">ROOT*E34</f>
        <v>#NAME?</v>
      </c>
      <c r="E38" s="212"/>
      <c r="F38" s="157"/>
      <c r="G38" s="157"/>
      <c r="H38" s="156"/>
      <c r="J38" s="156"/>
      <c r="K38" s="156"/>
      <c r="L38" s="156"/>
      <c r="M38" s="156"/>
      <c r="N38" s="156"/>
      <c r="O38" s="156"/>
      <c r="P38" s="156"/>
      <c r="Q38" s="156"/>
      <c r="R38" s="156"/>
      <c r="S38" s="156"/>
      <c r="T38" s="156"/>
      <c r="V38" s="156"/>
    </row>
    <row r="39" spans="1:22" x14ac:dyDescent="0.35">
      <c r="A39" s="204" t="s">
        <v>384</v>
      </c>
      <c r="B39" s="214"/>
      <c r="C39" s="215" t="s">
        <v>388</v>
      </c>
      <c r="D39" s="235" t="e">
        <f ca="1">ROOT*D35</f>
        <v>#NAME?</v>
      </c>
      <c r="E39" s="212"/>
      <c r="F39" s="157"/>
      <c r="G39" s="157"/>
      <c r="H39" s="156"/>
      <c r="J39" s="156"/>
      <c r="K39" s="156"/>
      <c r="L39" s="156"/>
      <c r="M39" s="156"/>
      <c r="N39" s="156"/>
      <c r="O39" s="156"/>
      <c r="P39" s="156"/>
      <c r="Q39" s="156"/>
      <c r="R39" s="156"/>
      <c r="S39" s="156"/>
      <c r="T39" s="156"/>
      <c r="V39" s="156"/>
    </row>
    <row r="40" spans="1:22" x14ac:dyDescent="0.35">
      <c r="A40" s="156"/>
      <c r="B40" s="216"/>
      <c r="C40" s="217" t="s">
        <v>401</v>
      </c>
      <c r="D40" s="235" t="e">
        <f ca="1">WILTPT+(FCAP-WILTPT)*IRR_MAD</f>
        <v>#NAME?</v>
      </c>
      <c r="H40" s="156"/>
      <c r="I40" s="156"/>
      <c r="J40" s="156"/>
      <c r="K40" s="156"/>
      <c r="L40" s="156"/>
      <c r="M40" s="156"/>
      <c r="N40" s="156"/>
      <c r="O40" s="156"/>
      <c r="P40" s="156"/>
      <c r="Q40" s="156"/>
      <c r="R40" s="156"/>
      <c r="S40" s="156"/>
      <c r="T40" s="156"/>
      <c r="V40" s="156"/>
    </row>
    <row r="41" spans="1:22" x14ac:dyDescent="0.35">
      <c r="A41" s="156"/>
      <c r="B41" s="156"/>
      <c r="E41" s="212"/>
      <c r="F41" s="157"/>
      <c r="G41" s="157"/>
      <c r="I41" s="156"/>
      <c r="J41" s="156"/>
      <c r="K41" s="156"/>
      <c r="L41" s="156"/>
      <c r="M41" s="156"/>
      <c r="N41" s="156"/>
      <c r="O41" s="156"/>
      <c r="P41" s="156"/>
      <c r="Q41" s="156"/>
      <c r="R41" s="156"/>
      <c r="S41" s="156"/>
      <c r="T41" s="156"/>
      <c r="V41" s="156"/>
    </row>
    <row r="42" spans="1:22" ht="21" x14ac:dyDescent="0.4">
      <c r="A42" s="247" t="s">
        <v>413</v>
      </c>
      <c r="B42" s="248"/>
      <c r="C42" s="249"/>
      <c r="D42" s="249"/>
      <c r="E42" s="250"/>
      <c r="F42" s="157"/>
      <c r="G42" s="157"/>
      <c r="I42" s="156"/>
      <c r="J42" s="156"/>
      <c r="K42" s="156"/>
      <c r="L42" s="156"/>
      <c r="M42" s="156"/>
      <c r="N42" s="156"/>
      <c r="O42" s="156"/>
      <c r="P42" s="156"/>
      <c r="Q42" s="156"/>
      <c r="R42" s="156"/>
      <c r="S42" s="156"/>
      <c r="T42" s="156"/>
      <c r="V42" s="156"/>
    </row>
    <row r="43" spans="1:22" ht="21" x14ac:dyDescent="0.4">
      <c r="A43" s="30"/>
      <c r="B43" s="156"/>
      <c r="E43" s="212"/>
      <c r="F43" s="157"/>
      <c r="G43" s="157"/>
      <c r="I43" s="156"/>
      <c r="J43" s="156"/>
      <c r="K43" s="156"/>
      <c r="L43" s="156"/>
      <c r="M43" s="156"/>
      <c r="N43" s="156"/>
      <c r="O43" s="156"/>
      <c r="P43" s="156"/>
      <c r="Q43" s="156"/>
      <c r="R43" s="156"/>
      <c r="S43" s="156"/>
      <c r="T43" s="156"/>
      <c r="V43" s="156"/>
    </row>
    <row r="44" spans="1:22" x14ac:dyDescent="0.35">
      <c r="A44" s="156"/>
      <c r="B44" s="156"/>
      <c r="C44" s="165"/>
      <c r="D44" s="213" t="s">
        <v>237</v>
      </c>
      <c r="E44" s="212"/>
      <c r="F44" s="157"/>
      <c r="G44" s="213" t="s">
        <v>237</v>
      </c>
      <c r="I44" s="156"/>
      <c r="J44" s="156"/>
      <c r="K44" s="156"/>
      <c r="L44" s="156"/>
      <c r="M44" s="156"/>
      <c r="N44" s="156"/>
      <c r="O44" s="156"/>
      <c r="P44" s="156"/>
      <c r="Q44" s="156"/>
      <c r="R44" s="156"/>
      <c r="S44" s="156"/>
      <c r="T44" s="156"/>
      <c r="V44" s="156"/>
    </row>
    <row r="45" spans="1:22" ht="18.75" thickBot="1" x14ac:dyDescent="0.4">
      <c r="A45" s="156"/>
      <c r="B45" s="156"/>
      <c r="C45" s="230" t="s">
        <v>393</v>
      </c>
      <c r="D45" s="230" t="s">
        <v>394</v>
      </c>
      <c r="G45" s="230" t="s">
        <v>394</v>
      </c>
      <c r="I45" s="156"/>
      <c r="J45" s="156"/>
      <c r="K45" s="156"/>
      <c r="L45" s="156"/>
      <c r="M45" s="156"/>
      <c r="N45" s="156"/>
      <c r="O45" s="156"/>
      <c r="P45" s="156"/>
      <c r="Q45" s="156"/>
      <c r="R45" s="156"/>
      <c r="S45" s="156"/>
      <c r="T45" s="156"/>
      <c r="V45" s="156"/>
    </row>
    <row r="46" spans="1:22" ht="18.75" thickTop="1" x14ac:dyDescent="0.35">
      <c r="A46" s="156"/>
      <c r="B46" s="156"/>
      <c r="C46" s="223" t="s">
        <v>285</v>
      </c>
      <c r="D46" s="19" t="str">
        <f>IF(G46,"Yes","")</f>
        <v/>
      </c>
      <c r="G46" s="212" t="b">
        <f t="shared" ref="G46:G52" si="0">IF(AND(IRR_SCHED&lt;&gt;"Daily",ISERROR(FIND(C46,IRR_SCHED))),FALSE,TRUE)</f>
        <v>0</v>
      </c>
      <c r="I46" s="156"/>
      <c r="J46" s="156"/>
      <c r="K46" s="156"/>
      <c r="L46" s="156"/>
      <c r="M46" s="156"/>
      <c r="N46" s="156"/>
      <c r="O46" s="156"/>
      <c r="P46" s="156"/>
      <c r="Q46" s="156"/>
      <c r="R46" s="156"/>
      <c r="S46" s="156"/>
      <c r="T46" s="156"/>
      <c r="V46" s="156"/>
    </row>
    <row r="47" spans="1:22" x14ac:dyDescent="0.35">
      <c r="A47" s="156"/>
      <c r="B47" s="156"/>
      <c r="C47" s="224" t="s">
        <v>286</v>
      </c>
      <c r="D47" s="19" t="str">
        <f t="shared" ref="D47:D53" si="1">IF(G47,"Yes","")</f>
        <v>Yes</v>
      </c>
      <c r="F47" s="157"/>
      <c r="G47" s="212" t="b">
        <f t="shared" si="0"/>
        <v>1</v>
      </c>
      <c r="H47" s="156"/>
      <c r="I47" s="156"/>
      <c r="J47" s="156"/>
      <c r="K47" s="156"/>
      <c r="L47" s="156"/>
      <c r="M47" s="156"/>
      <c r="N47" s="156"/>
      <c r="O47" s="156"/>
      <c r="P47" s="156"/>
      <c r="Q47" s="156"/>
      <c r="R47" s="156"/>
      <c r="S47" s="156"/>
      <c r="T47" s="156"/>
      <c r="V47" s="156"/>
    </row>
    <row r="48" spans="1:22" x14ac:dyDescent="0.35">
      <c r="A48" s="156"/>
      <c r="B48" s="156"/>
      <c r="C48" s="225" t="s">
        <v>287</v>
      </c>
      <c r="D48" s="19" t="str">
        <f t="shared" si="1"/>
        <v/>
      </c>
      <c r="F48" s="157"/>
      <c r="G48" s="212" t="b">
        <f t="shared" si="0"/>
        <v>0</v>
      </c>
      <c r="H48" s="156"/>
      <c r="I48" s="156"/>
      <c r="J48" s="156"/>
      <c r="K48" s="156"/>
    </row>
    <row r="49" spans="1:11" x14ac:dyDescent="0.35">
      <c r="A49" s="156"/>
      <c r="B49" s="156"/>
      <c r="C49" s="226" t="s">
        <v>288</v>
      </c>
      <c r="D49" s="19" t="str">
        <f t="shared" si="1"/>
        <v>Yes</v>
      </c>
      <c r="G49" s="212" t="b">
        <f t="shared" si="0"/>
        <v>1</v>
      </c>
      <c r="H49" s="156"/>
      <c r="I49" s="156"/>
      <c r="J49" s="156"/>
      <c r="K49" s="156"/>
    </row>
    <row r="50" spans="1:11" x14ac:dyDescent="0.35">
      <c r="A50" s="156"/>
      <c r="B50" s="156"/>
      <c r="C50" s="227" t="s">
        <v>289</v>
      </c>
      <c r="D50" s="19" t="str">
        <f t="shared" si="1"/>
        <v/>
      </c>
      <c r="G50" s="212" t="b">
        <f t="shared" si="0"/>
        <v>0</v>
      </c>
      <c r="H50" s="156"/>
      <c r="I50" s="156"/>
      <c r="J50" s="156"/>
      <c r="K50" s="156"/>
    </row>
    <row r="51" spans="1:11" x14ac:dyDescent="0.35">
      <c r="A51" s="156"/>
      <c r="B51" s="156"/>
      <c r="C51" s="228" t="s">
        <v>290</v>
      </c>
      <c r="D51" s="19" t="str">
        <f t="shared" si="1"/>
        <v>Yes</v>
      </c>
      <c r="G51" s="212" t="b">
        <f t="shared" si="0"/>
        <v>1</v>
      </c>
      <c r="H51" s="156"/>
      <c r="I51" s="156"/>
      <c r="J51" s="156"/>
      <c r="K51" s="156"/>
    </row>
    <row r="52" spans="1:11" x14ac:dyDescent="0.35">
      <c r="A52" s="156"/>
      <c r="B52" s="156"/>
      <c r="C52" s="229" t="s">
        <v>291</v>
      </c>
      <c r="D52" s="19" t="str">
        <f t="shared" si="1"/>
        <v/>
      </c>
      <c r="G52" s="212" t="b">
        <f t="shared" si="0"/>
        <v>0</v>
      </c>
      <c r="H52" s="198"/>
      <c r="I52" s="156"/>
      <c r="J52" s="156"/>
    </row>
    <row r="53" spans="1:11" x14ac:dyDescent="0.35">
      <c r="A53" s="156"/>
      <c r="B53" s="156"/>
      <c r="D53" s="19" t="str">
        <f t="shared" si="1"/>
        <v/>
      </c>
      <c r="F53" s="156"/>
      <c r="G53" s="362" t="b">
        <f>G46</f>
        <v>0</v>
      </c>
      <c r="H53" s="156"/>
      <c r="I53" s="156"/>
      <c r="J53" s="156"/>
    </row>
    <row r="54" spans="1:11" x14ac:dyDescent="0.35">
      <c r="A54" s="156"/>
      <c r="B54" s="156"/>
      <c r="C54" s="156"/>
      <c r="E54" s="156"/>
      <c r="F54" s="156"/>
      <c r="G54" s="156"/>
      <c r="H54" s="156"/>
      <c r="I54" s="156"/>
      <c r="J54" s="156"/>
    </row>
    <row r="55" spans="1:11" x14ac:dyDescent="0.35">
      <c r="A55" s="156"/>
      <c r="B55" s="156"/>
      <c r="C55" s="156"/>
      <c r="E55" s="165"/>
      <c r="G55" s="213"/>
      <c r="H55" s="156"/>
      <c r="I55" s="156"/>
    </row>
    <row r="56" spans="1:11" x14ac:dyDescent="0.35">
      <c r="A56" s="156"/>
      <c r="B56" s="156"/>
      <c r="C56" s="156"/>
      <c r="G56" s="236"/>
      <c r="H56" s="156"/>
      <c r="I56" s="156"/>
    </row>
    <row r="57" spans="1:11" x14ac:dyDescent="0.35">
      <c r="A57" s="156"/>
      <c r="B57" s="156"/>
      <c r="C57" s="156"/>
      <c r="G57" s="212"/>
      <c r="H57" s="156"/>
      <c r="I57" s="156"/>
    </row>
    <row r="58" spans="1:11" x14ac:dyDescent="0.35">
      <c r="A58" s="156"/>
      <c r="B58" s="156"/>
      <c r="C58" s="156"/>
      <c r="E58" s="224"/>
      <c r="G58" s="212"/>
      <c r="H58" s="156"/>
      <c r="I58" s="156"/>
    </row>
    <row r="59" spans="1:11" x14ac:dyDescent="0.35">
      <c r="B59" s="156"/>
      <c r="C59" s="156"/>
      <c r="E59" s="225"/>
      <c r="G59" s="212"/>
      <c r="H59" s="156"/>
    </row>
    <row r="60" spans="1:11" x14ac:dyDescent="0.35">
      <c r="B60" s="156"/>
      <c r="C60" s="156"/>
      <c r="E60" s="226"/>
      <c r="G60" s="212"/>
      <c r="H60" s="156"/>
    </row>
    <row r="61" spans="1:11" x14ac:dyDescent="0.35">
      <c r="B61" s="156"/>
      <c r="C61" s="156"/>
      <c r="E61" s="227"/>
      <c r="G61" s="212"/>
      <c r="H61" s="156"/>
    </row>
    <row r="62" spans="1:11" x14ac:dyDescent="0.35">
      <c r="B62" s="156"/>
      <c r="C62" s="156"/>
      <c r="E62" s="228"/>
      <c r="G62" s="212"/>
      <c r="H62" s="156"/>
    </row>
    <row r="63" spans="1:11" x14ac:dyDescent="0.35">
      <c r="E63" s="229"/>
      <c r="G63" s="212"/>
    </row>
  </sheetData>
  <sheetProtection password="CB11" sheet="1" objects="1" scenarios="1"/>
  <pageMargins left="0.7" right="0.7" top="0.75" bottom="0.75" header="0.3" footer="0.3"/>
  <drawing r:id="rId1"/>
  <legacyDrawing r:id="rId2"/>
  <mc:AlternateContent xmlns:mc="http://schemas.openxmlformats.org/markup-compatibility/2006">
    <mc:Choice Requires="x14">
      <controls>
        <mc:AlternateContent xmlns:mc="http://schemas.openxmlformats.org/markup-compatibility/2006">
          <mc:Choice Requires="x14">
            <control shapeId="76801" r:id="rId3" name="btnOutput">
              <controlPr defaultSize="0" print="0" autoFill="0" autoPict="0" macro="[0]!StartOutput">
                <anchor moveWithCells="1" sizeWithCells="1">
                  <from>
                    <xdr:col>5</xdr:col>
                    <xdr:colOff>2381250</xdr:colOff>
                    <xdr:row>1</xdr:row>
                    <xdr:rowOff>104775</xdr:rowOff>
                  </from>
                  <to>
                    <xdr:col>10</xdr:col>
                    <xdr:colOff>238125</xdr:colOff>
                    <xdr:row>1</xdr:row>
                    <xdr:rowOff>400050</xdr:rowOff>
                  </to>
                </anchor>
              </controlPr>
            </control>
          </mc:Choice>
        </mc:AlternateContent>
        <mc:AlternateContent xmlns:mc="http://schemas.openxmlformats.org/markup-compatibility/2006">
          <mc:Choice Requires="x14">
            <control shapeId="76803" r:id="rId4" name="BtnHelp">
              <controlPr defaultSize="0" print="0" autoFill="0" autoPict="0" macro="[0]!ShowHelp">
                <anchor moveWithCells="1" sizeWithCells="1">
                  <from>
                    <xdr:col>5</xdr:col>
                    <xdr:colOff>2381250</xdr:colOff>
                    <xdr:row>0</xdr:row>
                    <xdr:rowOff>228600</xdr:rowOff>
                  </from>
                  <to>
                    <xdr:col>10</xdr:col>
                    <xdr:colOff>238125</xdr:colOff>
                    <xdr:row>0</xdr:row>
                    <xdr:rowOff>523875</xdr:rowOff>
                  </to>
                </anchor>
              </controlPr>
            </control>
          </mc:Choice>
        </mc:AlternateContent>
        <mc:AlternateContent xmlns:mc="http://schemas.openxmlformats.org/markup-compatibility/2006">
          <mc:Choice Requires="x14">
            <control shapeId="76805" r:id="rId5" name="cbAreaList">
              <controlPr defaultSize="0" autoLine="0" autoPict="0" macro="[0]!CurrentAreaChanged">
                <anchor moveWithCells="1">
                  <from>
                    <xdr:col>2</xdr:col>
                    <xdr:colOff>1066800</xdr:colOff>
                    <xdr:row>1</xdr:row>
                    <xdr:rowOff>104775</xdr:rowOff>
                  </from>
                  <to>
                    <xdr:col>4</xdr:col>
                    <xdr:colOff>171450</xdr:colOff>
                    <xdr:row>1</xdr:row>
                    <xdr:rowOff>419100</xdr:rowOff>
                  </to>
                </anchor>
              </controlPr>
            </control>
          </mc:Choice>
        </mc:AlternateContent>
      </controls>
    </mc:Choice>
  </mc:AlternateContent>
</worksheet>
</file>

<file path=xl/worksheets/sheet12.xml><?xml version="1.0" encoding="utf-8"?>
<worksheet xmlns="http://schemas.openxmlformats.org/spreadsheetml/2006/main" xmlns:r="http://schemas.openxmlformats.org/officeDocument/2006/relationships" xmlns:xdr="http://schemas.openxmlformats.org/drawingml/2006/spreadsheetDrawing" xmlns:x14="http://schemas.microsoft.com/office/spreadsheetml/2009/9/main" xmlns:mc="http://schemas.openxmlformats.org/markup-compatibility/2006" xmlns:x14ac="http://schemas.microsoft.com/office/spreadsheetml/2009/9/ac" mc:Ignorable="x14ac">
  <sheetPr codeName="Sheet13"/>
  <dimension ref="A1:BX8435"/>
  <sheetViews>
    <sheetView topLeftCell="A2" zoomScaleNormal="100" workbookViewId="0">
      <selection activeCell="K20" sqref="K20"/>
    </sheetView>
  </sheetViews>
  <sheetFormatPr defaultColWidth="13.625" defaultRowHeight="18" x14ac:dyDescent="0.35"/>
  <cols>
    <col min="1" max="6" width="13.625" customWidth="1"/>
    <col min="11" max="11" width="13.625" customWidth="1"/>
    <col min="13" max="30" width="13.625" customWidth="1"/>
    <col min="33" max="33" width="13.625" style="146"/>
    <col min="34" max="34" width="25.625" hidden="1" customWidth="1"/>
    <col min="35" max="49" width="10.625" hidden="1" customWidth="1"/>
    <col min="50" max="51" width="14.625" hidden="1" customWidth="1"/>
    <col min="52" max="52" width="13.875" hidden="1" customWidth="1"/>
    <col min="53" max="53" width="14.125" hidden="1" customWidth="1"/>
    <col min="54" max="54" width="14.625" hidden="1" customWidth="1"/>
    <col min="55" max="57" width="10.625" hidden="1" customWidth="1"/>
    <col min="58" max="69" width="13.625" hidden="1" customWidth="1"/>
    <col min="70" max="74" width="13.625" customWidth="1"/>
  </cols>
  <sheetData>
    <row r="1" spans="1:70" s="33" customFormat="1" ht="60" customHeight="1" x14ac:dyDescent="0.35">
      <c r="D1" s="34"/>
      <c r="F1" s="35"/>
    </row>
    <row r="2" spans="1:70" s="93" customFormat="1" ht="39.950000000000003" customHeight="1" x14ac:dyDescent="0.35">
      <c r="A2" s="91" t="s">
        <v>148</v>
      </c>
      <c r="W2" s="97"/>
      <c r="AG2" s="149"/>
      <c r="AH2" s="97"/>
      <c r="AY2" s="97"/>
      <c r="AZ2" s="97"/>
      <c r="BA2" s="97"/>
      <c r="BB2" s="97"/>
      <c r="BC2" s="97"/>
      <c r="BE2" s="97"/>
      <c r="BI2" s="97"/>
      <c r="BJ2" s="97"/>
    </row>
    <row r="3" spans="1:70" ht="21" x14ac:dyDescent="0.4">
      <c r="AG3" s="147"/>
      <c r="AI3" s="30" t="s">
        <v>416</v>
      </c>
      <c r="AX3" s="14"/>
      <c r="AY3" s="14"/>
      <c r="BA3" s="253"/>
      <c r="BB3" s="253"/>
      <c r="BE3" s="14" t="s">
        <v>252</v>
      </c>
      <c r="BF3" s="78">
        <f>MIN(CalcTable[Year])</f>
        <v>1960</v>
      </c>
      <c r="BR3" s="252"/>
    </row>
    <row r="4" spans="1:70" x14ac:dyDescent="0.35">
      <c r="AG4" s="147"/>
      <c r="AH4" s="14"/>
      <c r="AI4" s="52"/>
      <c r="AJ4" s="52"/>
      <c r="AK4" s="52"/>
      <c r="AL4" s="52"/>
      <c r="AM4" s="52"/>
      <c r="AN4" s="52"/>
      <c r="AO4" s="52"/>
      <c r="AP4" s="52"/>
      <c r="AQ4" s="52"/>
      <c r="AR4" s="52"/>
      <c r="AS4" s="52"/>
      <c r="AT4" s="52"/>
      <c r="AU4" s="52"/>
      <c r="AV4" s="52"/>
      <c r="AW4" s="52"/>
      <c r="AY4" s="52"/>
      <c r="BA4" s="52"/>
      <c r="BB4" s="52"/>
      <c r="BE4" s="14" t="s">
        <v>253</v>
      </c>
      <c r="BF4" s="78">
        <f>MAX(CalcTable[Year])</f>
        <v>2014</v>
      </c>
      <c r="BK4" s="14" t="s">
        <v>335</v>
      </c>
      <c r="BL4" s="50" t="e">
        <f ca="1">MAX(WBG_SWC)</f>
        <v>#NAME?</v>
      </c>
      <c r="BN4" s="14" t="s">
        <v>417</v>
      </c>
      <c r="BO4" s="141">
        <f>CEILING(MAX_IRR_VOLUME/5,10)</f>
        <v>420</v>
      </c>
      <c r="BP4" t="s">
        <v>418</v>
      </c>
      <c r="BR4" s="252"/>
    </row>
    <row r="5" spans="1:70" x14ac:dyDescent="0.35">
      <c r="O5" s="55"/>
      <c r="P5" s="55"/>
      <c r="Q5" s="55"/>
      <c r="R5" s="55"/>
      <c r="S5" s="55"/>
      <c r="T5" s="55"/>
      <c r="U5" s="55"/>
      <c r="V5" s="55"/>
      <c r="W5" s="55"/>
      <c r="X5" s="55"/>
      <c r="Y5" s="55"/>
      <c r="Z5" s="55"/>
      <c r="AA5" s="55"/>
      <c r="AB5" s="55"/>
      <c r="AC5" s="55"/>
      <c r="AD5" s="55"/>
      <c r="AE5" s="55"/>
      <c r="AG5" s="147"/>
      <c r="AH5" s="14" t="s">
        <v>276</v>
      </c>
      <c r="AI5" s="17">
        <f>SUM(AI19:AI8434)</f>
        <v>12732.468904126179</v>
      </c>
      <c r="AJ5" s="17">
        <f t="shared" ref="AJ5:AW5" si="0">SUM(AJ19:AJ8434)</f>
        <v>18279.581754399729</v>
      </c>
      <c r="AK5" s="17">
        <f t="shared" si="0"/>
        <v>9577.3432337219074</v>
      </c>
      <c r="AL5" s="17">
        <f t="shared" si="0"/>
        <v>16698.954443542083</v>
      </c>
      <c r="AM5" s="17">
        <f t="shared" si="0"/>
        <v>0</v>
      </c>
      <c r="AN5" s="17">
        <f t="shared" si="0"/>
        <v>0</v>
      </c>
      <c r="AO5" s="17">
        <f t="shared" si="0"/>
        <v>0</v>
      </c>
      <c r="AP5" s="17">
        <f t="shared" si="0"/>
        <v>0</v>
      </c>
      <c r="AQ5" s="17">
        <f t="shared" si="0"/>
        <v>0</v>
      </c>
      <c r="AR5" s="17">
        <f t="shared" si="0"/>
        <v>0</v>
      </c>
      <c r="AS5" s="17">
        <f t="shared" si="0"/>
        <v>0</v>
      </c>
      <c r="AT5" s="17">
        <f t="shared" si="0"/>
        <v>0</v>
      </c>
      <c r="AU5" s="17">
        <f t="shared" si="0"/>
        <v>0</v>
      </c>
      <c r="AV5" s="17">
        <f t="shared" si="0"/>
        <v>0</v>
      </c>
      <c r="AW5" s="17">
        <f t="shared" si="0"/>
        <v>0</v>
      </c>
      <c r="AX5" s="17">
        <f>SUM(AX19:AX8434)</f>
        <v>57288.348335790099</v>
      </c>
      <c r="AY5" s="17"/>
      <c r="AZ5" s="17"/>
      <c r="BA5" s="17"/>
      <c r="BB5" s="17"/>
      <c r="BE5" s="14" t="s">
        <v>254</v>
      </c>
      <c r="BF5" s="78">
        <f>BF4-BF3+1</f>
        <v>55</v>
      </c>
      <c r="BK5" s="14" t="s">
        <v>336</v>
      </c>
      <c r="BL5" s="50" t="e">
        <f ca="1">MAX(WBG_ISWC)</f>
        <v>#NAME?</v>
      </c>
      <c r="BR5" s="252"/>
    </row>
    <row r="6" spans="1:70" x14ac:dyDescent="0.35">
      <c r="AG6" s="147"/>
      <c r="AH6" s="14" t="s">
        <v>275</v>
      </c>
      <c r="AI6" s="13">
        <f>INDEX(AreaData[],AI18,3)*IF(AREA_DEF_METH=2,TOTAL_AREA/SUM(RELAREA),1)</f>
        <v>1.4666666666666668</v>
      </c>
      <c r="AJ6" s="13">
        <f>INDEX(AreaData[],AJ18,3)*IF(AREA_DEF_METH=2,TOTAL_AREA/SUM(RELAREA),1)</f>
        <v>2.9333333333333336</v>
      </c>
      <c r="AK6" s="13">
        <f>INDEX(AreaData[],AK18,3)*IF(AREA_DEF_METH=2,TOTAL_AREA/SUM(RELAREA),1)</f>
        <v>1.4666666666666668</v>
      </c>
      <c r="AL6" s="13">
        <f>INDEX(AreaData[],AL18,3)*IF(AREA_DEF_METH=2,TOTAL_AREA/SUM(RELAREA),1)</f>
        <v>2.9333333333333336</v>
      </c>
      <c r="AM6" s="13">
        <f>INDEX(AreaData[],AM18,3)*IF(AREA_DEF_METH=2,TOTAL_AREA/SUM(RELAREA),1)</f>
        <v>0</v>
      </c>
      <c r="AN6" s="13">
        <f>INDEX(AreaData[],AN18,3)*IF(AREA_DEF_METH=2,TOTAL_AREA/SUM(RELAREA),1)</f>
        <v>0</v>
      </c>
      <c r="AO6" s="13">
        <f>INDEX(AreaData[],AO18,3)*IF(AREA_DEF_METH=2,TOTAL_AREA/SUM(RELAREA),1)</f>
        <v>0</v>
      </c>
      <c r="AP6" s="13">
        <f>INDEX(AreaData[],AP18,3)*IF(AREA_DEF_METH=2,TOTAL_AREA/SUM(RELAREA),1)</f>
        <v>0</v>
      </c>
      <c r="AQ6" s="13">
        <f>INDEX(AreaData[],AQ18,3)*IF(AREA_DEF_METH=2,TOTAL_AREA/SUM(RELAREA),1)</f>
        <v>0</v>
      </c>
      <c r="AR6" s="13">
        <f>INDEX(AreaData[],AR18,3)*IF(AREA_DEF_METH=2,TOTAL_AREA/SUM(RELAREA),1)</f>
        <v>0</v>
      </c>
      <c r="AS6" s="13">
        <f>INDEX(AreaData[],AS18,3)*IF(AREA_DEF_METH=2,TOTAL_AREA/SUM(RELAREA),1)</f>
        <v>0</v>
      </c>
      <c r="AT6" s="13">
        <f>INDEX(AreaData[],AT18,3)*IF(AREA_DEF_METH=2,TOTAL_AREA/SUM(RELAREA),1)</f>
        <v>0</v>
      </c>
      <c r="AU6" s="13">
        <f>INDEX(AreaData[],AU18,3)*IF(AREA_DEF_METH=2,TOTAL_AREA/SUM(RELAREA),1)</f>
        <v>0</v>
      </c>
      <c r="AV6" s="13">
        <f>INDEX(AreaData[],AV18,3)*IF(AREA_DEF_METH=2,TOTAL_AREA/SUM(RELAREA),1)</f>
        <v>0</v>
      </c>
      <c r="AW6" s="13">
        <f>INDEX(AreaData[],AW18,3)*IF(AREA_DEF_METH=2,TOTAL_AREA/SUM(RELAREA),1)</f>
        <v>0</v>
      </c>
      <c r="AX6" s="13">
        <f>SUM(AI6:AW6)</f>
        <v>8.8000000000000007</v>
      </c>
      <c r="AY6" s="13"/>
      <c r="AZ6" s="13"/>
      <c r="BA6" s="13"/>
      <c r="BB6" s="13"/>
      <c r="BG6" s="14" t="s">
        <v>280</v>
      </c>
      <c r="BH6" s="19">
        <f>(PLOT_FY+1959)*10+PLOT_FM+4</f>
        <v>19605</v>
      </c>
      <c r="BI6" s="14" t="s">
        <v>486</v>
      </c>
      <c r="BJ6" s="17">
        <f>MIN(BJ20:BJ8434)</f>
        <v>20</v>
      </c>
      <c r="BK6" s="14" t="s">
        <v>337</v>
      </c>
      <c r="BL6" s="50" t="e">
        <f ca="1">MAX(BL4,BL5,BL20:BN20)</f>
        <v>#NAME?</v>
      </c>
      <c r="BO6" s="14" t="s">
        <v>340</v>
      </c>
      <c r="BP6" t="str">
        <f>CHOOSE(DV_1,"Annual Irrigation Demand (mm)","Annual Irrigation Demand Volume (cu m)","Annual Irrigation Applied Volume (cu m)","Annual Irrigation Pumped Volume (cu m)")</f>
        <v>Annual Irrigation Pumped Volume (cu m)</v>
      </c>
    </row>
    <row r="7" spans="1:70" x14ac:dyDescent="0.35">
      <c r="AG7" s="147"/>
      <c r="AH7" s="14" t="s">
        <v>304</v>
      </c>
      <c r="AI7" s="59">
        <v>0.7</v>
      </c>
      <c r="AJ7" s="59">
        <v>0.65</v>
      </c>
      <c r="AK7" s="59">
        <v>0.7</v>
      </c>
      <c r="AL7" s="59">
        <v>0.7</v>
      </c>
      <c r="AM7" s="59"/>
      <c r="AN7" s="59"/>
      <c r="AO7" s="59"/>
      <c r="AP7" s="59"/>
      <c r="AQ7" s="59"/>
      <c r="AR7" s="59"/>
      <c r="AS7" s="59"/>
      <c r="AT7" s="59"/>
      <c r="AU7" s="59"/>
      <c r="AV7" s="59"/>
      <c r="AW7" s="59"/>
      <c r="BE7" s="55" t="s">
        <v>277</v>
      </c>
      <c r="BF7" s="55" t="s">
        <v>278</v>
      </c>
      <c r="BG7" s="14" t="s">
        <v>279</v>
      </c>
      <c r="BH7" s="19">
        <f>(PLOT_TY+1959)*10+PLOT_TM+4</f>
        <v>20149</v>
      </c>
      <c r="BI7" s="14" t="s">
        <v>487</v>
      </c>
      <c r="BJ7" s="17">
        <f>MAX(BJ20:BJ8434)</f>
        <v>8434</v>
      </c>
      <c r="BK7" s="14" t="s">
        <v>338</v>
      </c>
      <c r="BL7" s="50" t="e">
        <f ca="1">CEILING(2*BL6,25)</f>
        <v>#NAME?</v>
      </c>
      <c r="BO7" s="14" t="s">
        <v>341</v>
      </c>
      <c r="BP7" t="str">
        <f>CHOOSE(DV_1,"Monthly Irrigation Demand (mm)","Monthly Irrigation Demand Volume (cu m)","Monthly Irrigation Applied Volume (cu m)","Monthly Irrigation Pumped Volume (cu m)")</f>
        <v>Monthly Irrigation Pumped Volume (cu m)</v>
      </c>
    </row>
    <row r="8" spans="1:70" x14ac:dyDescent="0.35">
      <c r="A8" s="55"/>
      <c r="B8" s="55"/>
      <c r="C8" s="55"/>
      <c r="D8" s="55"/>
      <c r="E8" s="55"/>
      <c r="F8" s="55"/>
      <c r="G8" s="55"/>
      <c r="H8" s="55"/>
      <c r="I8" s="55"/>
      <c r="J8" s="55"/>
      <c r="K8" s="55"/>
      <c r="L8" s="55"/>
      <c r="M8" s="55"/>
      <c r="N8" s="55"/>
      <c r="O8" s="55"/>
      <c r="P8" s="55"/>
      <c r="Q8" s="55"/>
      <c r="R8" s="55"/>
      <c r="S8" s="55"/>
      <c r="T8" s="55"/>
      <c r="U8" s="55"/>
      <c r="V8" s="55"/>
      <c r="W8" s="55"/>
      <c r="X8" s="55"/>
      <c r="Y8" s="55"/>
      <c r="Z8" s="55"/>
      <c r="AA8" s="55"/>
      <c r="AB8" s="55"/>
      <c r="AC8" s="55"/>
      <c r="AD8" s="55"/>
      <c r="AE8" s="55"/>
      <c r="AG8" s="147"/>
      <c r="AH8" s="14" t="s">
        <v>458</v>
      </c>
      <c r="AI8" s="59">
        <v>0.1</v>
      </c>
      <c r="AJ8" s="59">
        <v>0.1</v>
      </c>
      <c r="AK8" s="59">
        <v>0.1</v>
      </c>
      <c r="AL8" s="59">
        <v>0.1</v>
      </c>
      <c r="AM8" s="59"/>
      <c r="AN8" s="59"/>
      <c r="AO8" s="59"/>
      <c r="AP8" s="59"/>
      <c r="AQ8" s="59"/>
      <c r="AR8" s="59"/>
      <c r="AS8" s="59"/>
      <c r="AT8" s="59"/>
      <c r="AU8" s="59"/>
      <c r="AV8" s="59"/>
      <c r="AW8" s="59"/>
      <c r="BE8" s="55"/>
      <c r="BF8" s="55"/>
      <c r="BG8" s="14"/>
      <c r="BH8" s="19"/>
      <c r="BI8" s="14"/>
      <c r="BJ8" s="17"/>
      <c r="BK8" s="14"/>
      <c r="BL8" s="50"/>
      <c r="BO8" s="14"/>
    </row>
    <row r="9" spans="1:70" x14ac:dyDescent="0.35">
      <c r="D9" s="14"/>
      <c r="E9" s="19"/>
      <c r="G9" s="55"/>
      <c r="H9" s="55"/>
      <c r="I9" s="55"/>
      <c r="J9" s="55"/>
      <c r="K9" s="55"/>
      <c r="L9" s="55"/>
      <c r="M9" s="55"/>
      <c r="N9" s="55"/>
      <c r="O9" s="55"/>
      <c r="P9" s="55"/>
      <c r="Q9" s="55"/>
      <c r="R9" s="55"/>
      <c r="S9" s="55"/>
      <c r="T9" s="55"/>
      <c r="U9" s="55"/>
      <c r="V9" s="55"/>
      <c r="W9" s="55"/>
      <c r="X9" s="55"/>
      <c r="Y9" s="55"/>
      <c r="Z9" s="55"/>
      <c r="AA9" s="55"/>
      <c r="AB9" s="55"/>
      <c r="AC9" s="55"/>
      <c r="AD9" s="55"/>
      <c r="AE9" s="55"/>
      <c r="AG9" s="147"/>
      <c r="AH9" s="14" t="s">
        <v>462</v>
      </c>
      <c r="AI9" s="13">
        <f>IF(AI7="",1,1/1000*10000*AI6)</f>
        <v>14.666666666666668</v>
      </c>
      <c r="AJ9" s="13">
        <f t="shared" ref="AJ9:AW9" si="1">IF(AJ7="",1,1/1000*10000*AJ6)</f>
        <v>29.333333333333336</v>
      </c>
      <c r="AK9" s="13">
        <f t="shared" si="1"/>
        <v>14.666666666666668</v>
      </c>
      <c r="AL9" s="13">
        <f t="shared" si="1"/>
        <v>29.333333333333336</v>
      </c>
      <c r="AM9" s="13">
        <f t="shared" si="1"/>
        <v>1</v>
      </c>
      <c r="AN9" s="13">
        <f t="shared" si="1"/>
        <v>1</v>
      </c>
      <c r="AO9" s="13">
        <f t="shared" si="1"/>
        <v>1</v>
      </c>
      <c r="AP9" s="13">
        <f t="shared" si="1"/>
        <v>1</v>
      </c>
      <c r="AQ9" s="13">
        <f t="shared" si="1"/>
        <v>1</v>
      </c>
      <c r="AR9" s="13">
        <f t="shared" si="1"/>
        <v>1</v>
      </c>
      <c r="AS9" s="13">
        <f t="shared" si="1"/>
        <v>1</v>
      </c>
      <c r="AT9" s="13">
        <f t="shared" si="1"/>
        <v>1</v>
      </c>
      <c r="AU9" s="13">
        <f t="shared" si="1"/>
        <v>1</v>
      </c>
      <c r="AV9" s="13">
        <f t="shared" si="1"/>
        <v>1</v>
      </c>
      <c r="AW9" s="13">
        <f t="shared" si="1"/>
        <v>1</v>
      </c>
      <c r="BE9" s="52">
        <f>SUM(BD19:BD8434)</f>
        <v>57288.348335790099</v>
      </c>
      <c r="BF9" s="52">
        <f>SUM(BF19:BF8434)</f>
        <v>2213482.3421929833</v>
      </c>
      <c r="BI9" s="14" t="s">
        <v>485</v>
      </c>
      <c r="BJ9" s="17">
        <f>PX_MAX-PX_MIN+1</f>
        <v>8415</v>
      </c>
      <c r="BK9" s="14" t="s">
        <v>339</v>
      </c>
      <c r="BL9" s="50" t="e">
        <f ca="1">CEILING(2*MAX(WBG_EFFP,WBG_IRR),10)</f>
        <v>#NAME?</v>
      </c>
      <c r="BO9" s="14" t="s">
        <v>342</v>
      </c>
      <c r="BP9" t="str">
        <f>"Number of Months Over "&amp;(PLOT_TY-PLOT_FY+1)&amp;" Years"</f>
        <v>Number of Months Over 55 Years</v>
      </c>
    </row>
    <row r="10" spans="1:70" x14ac:dyDescent="0.35">
      <c r="D10" s="14"/>
      <c r="E10" s="19"/>
      <c r="G10" s="55"/>
      <c r="H10" s="55"/>
      <c r="I10" s="55"/>
      <c r="J10" s="55"/>
      <c r="K10" s="55"/>
      <c r="L10" s="55"/>
      <c r="M10" s="55"/>
      <c r="N10" s="55"/>
      <c r="O10" s="55"/>
      <c r="P10" s="55"/>
      <c r="Q10" s="55"/>
      <c r="R10" s="55"/>
      <c r="S10" s="55"/>
      <c r="T10" s="55"/>
      <c r="U10" s="55"/>
      <c r="V10" s="55"/>
      <c r="W10" s="55"/>
      <c r="X10" s="55"/>
      <c r="Y10" s="55"/>
      <c r="Z10" s="55"/>
      <c r="AA10" s="55"/>
      <c r="AB10" s="55"/>
      <c r="AC10" s="55"/>
      <c r="AD10" s="55"/>
      <c r="AE10" s="55"/>
      <c r="AG10" s="147"/>
      <c r="AH10" s="14" t="s">
        <v>454</v>
      </c>
      <c r="AI10" s="17">
        <f>AI5*AI9</f>
        <v>186742.8772605173</v>
      </c>
      <c r="AJ10" s="17">
        <f t="shared" ref="AJ10:AW10" si="2">AJ5*AJ9</f>
        <v>536201.0647957254</v>
      </c>
      <c r="AK10" s="17">
        <f t="shared" si="2"/>
        <v>140467.70076125464</v>
      </c>
      <c r="AL10" s="17">
        <f t="shared" si="2"/>
        <v>489835.99701056781</v>
      </c>
      <c r="AM10" s="17">
        <f t="shared" si="2"/>
        <v>0</v>
      </c>
      <c r="AN10" s="17">
        <f t="shared" si="2"/>
        <v>0</v>
      </c>
      <c r="AO10" s="17">
        <f t="shared" si="2"/>
        <v>0</v>
      </c>
      <c r="AP10" s="17">
        <f t="shared" si="2"/>
        <v>0</v>
      </c>
      <c r="AQ10" s="17">
        <f t="shared" si="2"/>
        <v>0</v>
      </c>
      <c r="AR10" s="17">
        <f t="shared" si="2"/>
        <v>0</v>
      </c>
      <c r="AS10" s="17">
        <f t="shared" si="2"/>
        <v>0</v>
      </c>
      <c r="AT10" s="17">
        <f t="shared" si="2"/>
        <v>0</v>
      </c>
      <c r="AU10" s="17">
        <f t="shared" si="2"/>
        <v>0</v>
      </c>
      <c r="AV10" s="17">
        <f t="shared" si="2"/>
        <v>0</v>
      </c>
      <c r="AW10" s="17">
        <f t="shared" si="2"/>
        <v>0</v>
      </c>
      <c r="AX10" s="52">
        <f>SUM(AI10:AW10)</f>
        <v>1353247.6398280652</v>
      </c>
      <c r="BD10" s="52"/>
      <c r="BE10" s="52"/>
      <c r="BF10" s="52"/>
      <c r="BJ10" s="17"/>
      <c r="BK10" s="14"/>
      <c r="BL10" s="50"/>
      <c r="BO10" s="14"/>
    </row>
    <row r="11" spans="1:70" x14ac:dyDescent="0.35">
      <c r="D11" s="14"/>
      <c r="E11" s="19"/>
      <c r="G11" s="55"/>
      <c r="H11" s="55"/>
      <c r="I11" s="55"/>
      <c r="J11" s="55"/>
      <c r="K11" s="55"/>
      <c r="L11" s="55"/>
      <c r="M11" s="55"/>
      <c r="N11" s="55"/>
      <c r="O11" s="55"/>
      <c r="P11" s="55"/>
      <c r="Q11" s="55"/>
      <c r="R11" s="55"/>
      <c r="S11" s="55"/>
      <c r="T11" s="55"/>
      <c r="U11" s="55"/>
      <c r="V11" s="55"/>
      <c r="W11" s="55"/>
      <c r="X11" s="55"/>
      <c r="Y11" s="55"/>
      <c r="Z11" s="55"/>
      <c r="AA11" s="55"/>
      <c r="AB11" s="55"/>
      <c r="AC11" s="55"/>
      <c r="AD11" s="55"/>
      <c r="AE11" s="55"/>
      <c r="AG11" s="147"/>
      <c r="AH11" s="14" t="s">
        <v>463</v>
      </c>
      <c r="AI11" s="17">
        <f>IF(AI7="",0,AI10*(1/AI7-1))</f>
        <v>80032.661683078855</v>
      </c>
      <c r="AJ11" s="17">
        <f t="shared" ref="AJ11:AW11" si="3">IF(AJ7="",0,AJ10*(1/AJ7-1))</f>
        <v>288723.65027462132</v>
      </c>
      <c r="AK11" s="17">
        <f t="shared" si="3"/>
        <v>60200.443183394855</v>
      </c>
      <c r="AL11" s="17">
        <f t="shared" si="3"/>
        <v>209929.71300452907</v>
      </c>
      <c r="AM11" s="17">
        <f t="shared" si="3"/>
        <v>0</v>
      </c>
      <c r="AN11" s="17">
        <f t="shared" si="3"/>
        <v>0</v>
      </c>
      <c r="AO11" s="17">
        <f t="shared" si="3"/>
        <v>0</v>
      </c>
      <c r="AP11" s="17">
        <f t="shared" si="3"/>
        <v>0</v>
      </c>
      <c r="AQ11" s="17">
        <f t="shared" si="3"/>
        <v>0</v>
      </c>
      <c r="AR11" s="17">
        <f t="shared" si="3"/>
        <v>0</v>
      </c>
      <c r="AS11" s="17">
        <f t="shared" si="3"/>
        <v>0</v>
      </c>
      <c r="AT11" s="17">
        <f t="shared" si="3"/>
        <v>0</v>
      </c>
      <c r="AU11" s="17">
        <f t="shared" si="3"/>
        <v>0</v>
      </c>
      <c r="AV11" s="17">
        <f t="shared" si="3"/>
        <v>0</v>
      </c>
      <c r="AW11" s="17">
        <f t="shared" si="3"/>
        <v>0</v>
      </c>
      <c r="BD11" s="52"/>
      <c r="BE11" s="52"/>
      <c r="BF11" s="52"/>
      <c r="BJ11" s="17"/>
      <c r="BK11" s="14"/>
      <c r="BL11" s="50"/>
      <c r="BO11" s="14"/>
    </row>
    <row r="12" spans="1:70" x14ac:dyDescent="0.35">
      <c r="D12" s="14"/>
      <c r="E12" s="19"/>
      <c r="G12" s="55"/>
      <c r="H12" s="55"/>
      <c r="I12" s="55"/>
      <c r="J12" s="55"/>
      <c r="K12" s="55"/>
      <c r="L12" s="55"/>
      <c r="M12" s="55"/>
      <c r="N12" s="55"/>
      <c r="O12" s="55"/>
      <c r="P12" s="55"/>
      <c r="Q12" s="55"/>
      <c r="R12" s="55"/>
      <c r="S12" s="55"/>
      <c r="T12" s="55"/>
      <c r="U12" s="55"/>
      <c r="V12" s="55"/>
      <c r="W12" s="55"/>
      <c r="X12" s="55"/>
      <c r="Y12" s="55"/>
      <c r="Z12" s="55"/>
      <c r="AA12" s="55"/>
      <c r="AB12" s="55"/>
      <c r="AC12" s="55"/>
      <c r="AD12" s="55"/>
      <c r="AE12" s="55"/>
      <c r="AG12" s="147"/>
      <c r="AH12" s="14" t="s">
        <v>459</v>
      </c>
      <c r="AI12" s="17">
        <f>AI8*AI11</f>
        <v>8003.2661683078859</v>
      </c>
      <c r="AJ12" s="17">
        <f t="shared" ref="AJ12:AW12" si="4">AJ8*AJ11</f>
        <v>28872.365027462132</v>
      </c>
      <c r="AK12" s="17">
        <f t="shared" si="4"/>
        <v>6020.0443183394855</v>
      </c>
      <c r="AL12" s="17">
        <f t="shared" si="4"/>
        <v>20992.971300452908</v>
      </c>
      <c r="AM12" s="17">
        <f t="shared" si="4"/>
        <v>0</v>
      </c>
      <c r="AN12" s="17">
        <f t="shared" si="4"/>
        <v>0</v>
      </c>
      <c r="AO12" s="17">
        <f t="shared" si="4"/>
        <v>0</v>
      </c>
      <c r="AP12" s="17">
        <f t="shared" si="4"/>
        <v>0</v>
      </c>
      <c r="AQ12" s="17">
        <f t="shared" si="4"/>
        <v>0</v>
      </c>
      <c r="AR12" s="17">
        <f t="shared" si="4"/>
        <v>0</v>
      </c>
      <c r="AS12" s="17">
        <f t="shared" si="4"/>
        <v>0</v>
      </c>
      <c r="AT12" s="17">
        <f t="shared" si="4"/>
        <v>0</v>
      </c>
      <c r="AU12" s="17">
        <f t="shared" si="4"/>
        <v>0</v>
      </c>
      <c r="AV12" s="17">
        <f t="shared" si="4"/>
        <v>0</v>
      </c>
      <c r="AW12" s="17">
        <f t="shared" si="4"/>
        <v>0</v>
      </c>
      <c r="BD12" s="52"/>
      <c r="BE12" s="52"/>
      <c r="BF12" s="293" t="s">
        <v>476</v>
      </c>
      <c r="BJ12" s="17"/>
      <c r="BK12" s="14"/>
      <c r="BL12" s="50"/>
      <c r="BO12" s="14"/>
    </row>
    <row r="13" spans="1:70" x14ac:dyDescent="0.35">
      <c r="D13" s="14"/>
      <c r="E13" s="19"/>
      <c r="G13" s="55"/>
      <c r="H13" s="55"/>
      <c r="I13" s="55"/>
      <c r="J13" s="55"/>
      <c r="K13" s="55"/>
      <c r="L13" s="55"/>
      <c r="M13" s="55"/>
      <c r="N13" s="55"/>
      <c r="O13" s="55"/>
      <c r="P13" s="55"/>
      <c r="Q13" s="55"/>
      <c r="R13" s="55"/>
      <c r="S13" s="55"/>
      <c r="T13" s="55"/>
      <c r="U13" s="55"/>
      <c r="V13" s="55"/>
      <c r="W13" s="55"/>
      <c r="X13" s="55"/>
      <c r="Y13" s="55"/>
      <c r="Z13" s="55"/>
      <c r="AA13" s="55"/>
      <c r="AB13" s="55"/>
      <c r="AC13" s="55"/>
      <c r="AD13" s="55"/>
      <c r="AE13" s="55"/>
      <c r="AG13" s="147"/>
      <c r="AH13" s="14" t="s">
        <v>455</v>
      </c>
      <c r="AI13" s="17">
        <f t="shared" ref="AI13:AW13" si="5">(AI10+AI11-AI12)/IRR_MEF</f>
        <v>287524.74752809812</v>
      </c>
      <c r="AJ13" s="17">
        <f t="shared" si="5"/>
        <v>884502.61115876061</v>
      </c>
      <c r="AK13" s="17">
        <f t="shared" si="5"/>
        <v>216275.66625145555</v>
      </c>
      <c r="AL13" s="17">
        <f t="shared" si="5"/>
        <v>754191.93190515996</v>
      </c>
      <c r="AM13" s="17">
        <f t="shared" si="5"/>
        <v>0</v>
      </c>
      <c r="AN13" s="17">
        <f t="shared" si="5"/>
        <v>0</v>
      </c>
      <c r="AO13" s="17">
        <f t="shared" si="5"/>
        <v>0</v>
      </c>
      <c r="AP13" s="17">
        <f t="shared" si="5"/>
        <v>0</v>
      </c>
      <c r="AQ13" s="17">
        <f t="shared" si="5"/>
        <v>0</v>
      </c>
      <c r="AR13" s="17">
        <f t="shared" si="5"/>
        <v>0</v>
      </c>
      <c r="AS13" s="17">
        <f t="shared" si="5"/>
        <v>0</v>
      </c>
      <c r="AT13" s="17">
        <f t="shared" si="5"/>
        <v>0</v>
      </c>
      <c r="AU13" s="17">
        <f t="shared" si="5"/>
        <v>0</v>
      </c>
      <c r="AV13" s="17">
        <f t="shared" si="5"/>
        <v>0</v>
      </c>
      <c r="AW13" s="17">
        <f t="shared" si="5"/>
        <v>0</v>
      </c>
      <c r="AX13" s="17">
        <f>SUM(AI13:AW13)</f>
        <v>2142494.9568434739</v>
      </c>
      <c r="BD13" s="52"/>
      <c r="BE13" s="52"/>
      <c r="BF13" s="294" t="e">
        <f>INDEX(IF(DV_1=3,APP_DEMAND,PUMP_DEMAND),PLOT_AREA)</f>
        <v>#REF!</v>
      </c>
      <c r="BJ13" s="17"/>
      <c r="BK13" s="14"/>
      <c r="BL13" s="50"/>
      <c r="BO13" s="14"/>
    </row>
    <row r="14" spans="1:70" x14ac:dyDescent="0.35">
      <c r="AG14" s="147"/>
      <c r="AH14" s="14" t="s">
        <v>456</v>
      </c>
      <c r="AI14" s="17">
        <f t="shared" ref="AI14:AW14" si="6">IF(AI7="",0,AI10/AI7/IRR_MEF)</f>
        <v>296417.26549288462</v>
      </c>
      <c r="AJ14" s="17">
        <f t="shared" si="6"/>
        <v>916583.01674482971</v>
      </c>
      <c r="AK14" s="17">
        <f t="shared" si="6"/>
        <v>222964.60438294389</v>
      </c>
      <c r="AL14" s="17">
        <f t="shared" si="6"/>
        <v>777517.45557232993</v>
      </c>
      <c r="AM14" s="17">
        <f t="shared" si="6"/>
        <v>0</v>
      </c>
      <c r="AN14" s="17">
        <f t="shared" si="6"/>
        <v>0</v>
      </c>
      <c r="AO14" s="17">
        <f t="shared" si="6"/>
        <v>0</v>
      </c>
      <c r="AP14" s="17">
        <f t="shared" si="6"/>
        <v>0</v>
      </c>
      <c r="AQ14" s="17">
        <f t="shared" si="6"/>
        <v>0</v>
      </c>
      <c r="AR14" s="17">
        <f t="shared" si="6"/>
        <v>0</v>
      </c>
      <c r="AS14" s="17">
        <f t="shared" si="6"/>
        <v>0</v>
      </c>
      <c r="AT14" s="17">
        <f t="shared" si="6"/>
        <v>0</v>
      </c>
      <c r="AU14" s="17">
        <f t="shared" si="6"/>
        <v>0</v>
      </c>
      <c r="AV14" s="17">
        <f t="shared" si="6"/>
        <v>0</v>
      </c>
      <c r="AW14" s="17">
        <f t="shared" si="6"/>
        <v>0</v>
      </c>
      <c r="AX14" s="17">
        <f>SUM(AI14:AW14)</f>
        <v>2213482.3421929879</v>
      </c>
      <c r="AZ14" s="20" t="s">
        <v>169</v>
      </c>
      <c r="BA14" s="20" t="s">
        <v>468</v>
      </c>
      <c r="BB14" s="20" t="s">
        <v>469</v>
      </c>
      <c r="BD14" s="52"/>
      <c r="BE14" s="52"/>
      <c r="BF14" s="293" t="s">
        <v>475</v>
      </c>
      <c r="BJ14" s="17"/>
      <c r="BK14" s="14"/>
      <c r="BL14" s="50"/>
      <c r="BO14" s="14"/>
    </row>
    <row r="15" spans="1:70" x14ac:dyDescent="0.35">
      <c r="O15" s="77"/>
      <c r="T15" s="14" t="s">
        <v>333</v>
      </c>
      <c r="U15" s="78">
        <f ca="1">COUNTIF(CalcTable[IrrRain],TRUE)</f>
        <v>7302</v>
      </c>
      <c r="V15" s="78">
        <f>COUNTIF(CalcTable[IrrWarm],TRUE)</f>
        <v>7052</v>
      </c>
      <c r="W15" s="78">
        <f ca="1">COUNTIF(CalcTable[IrrWindy],TRUE)</f>
        <v>0</v>
      </c>
      <c r="X15" s="78">
        <f ca="1">COUNTIF(CalcTable[IrrFlag],TRUE)</f>
        <v>0</v>
      </c>
      <c r="Y15" s="78">
        <f ca="1">COUNTIF(CalcTable[IrrYest],TRUE)</f>
        <v>1</v>
      </c>
      <c r="AG15" s="147"/>
      <c r="AH15" s="14" t="s">
        <v>460</v>
      </c>
      <c r="AI15" s="32">
        <f>IF(AI10=0,0,AI13/AI10)</f>
        <v>1.53968253968254</v>
      </c>
      <c r="AJ15" s="32">
        <f t="shared" ref="AJ15:AW15" si="7">IF(AJ10=0,0,AJ13/AJ10)</f>
        <v>1.6495726495726495</v>
      </c>
      <c r="AK15" s="32">
        <f t="shared" si="7"/>
        <v>1.5396825396825395</v>
      </c>
      <c r="AL15" s="32">
        <f t="shared" si="7"/>
        <v>1.5396825396825398</v>
      </c>
      <c r="AM15" s="32">
        <f t="shared" si="7"/>
        <v>0</v>
      </c>
      <c r="AN15" s="32">
        <f t="shared" si="7"/>
        <v>0</v>
      </c>
      <c r="AO15" s="32">
        <f t="shared" si="7"/>
        <v>0</v>
      </c>
      <c r="AP15" s="32">
        <f t="shared" si="7"/>
        <v>0</v>
      </c>
      <c r="AQ15" s="32">
        <f t="shared" si="7"/>
        <v>0</v>
      </c>
      <c r="AR15" s="32">
        <f t="shared" si="7"/>
        <v>0</v>
      </c>
      <c r="AS15" s="32">
        <f t="shared" si="7"/>
        <v>0</v>
      </c>
      <c r="AT15" s="32">
        <f t="shared" si="7"/>
        <v>0</v>
      </c>
      <c r="AU15" s="32">
        <f t="shared" si="7"/>
        <v>0</v>
      </c>
      <c r="AV15" s="32">
        <f t="shared" si="7"/>
        <v>0</v>
      </c>
      <c r="AW15" s="32">
        <f t="shared" si="7"/>
        <v>0</v>
      </c>
      <c r="AY15" s="14" t="s">
        <v>466</v>
      </c>
      <c r="AZ15" s="52">
        <f>SUM(AZ20:AZ8434)</f>
        <v>1353247.6398280677</v>
      </c>
      <c r="BA15" s="52">
        <f>SUM(BA20:BA8434)</f>
        <v>2142494.9568434744</v>
      </c>
      <c r="BB15" s="52">
        <f>SUM(BB20:BB8434)</f>
        <v>2213482.3421929916</v>
      </c>
      <c r="BD15" s="52"/>
      <c r="BE15" s="52"/>
      <c r="BF15" s="294">
        <f>IF(DV_1=3,APP_DEMAND_TOT,PUMP_DEMAND_TOT)</f>
        <v>1.6356816572569217</v>
      </c>
      <c r="BJ15" s="17"/>
      <c r="BK15" s="14"/>
      <c r="BL15" s="50"/>
      <c r="BO15" s="14"/>
    </row>
    <row r="16" spans="1:70" x14ac:dyDescent="0.35">
      <c r="A16" s="55">
        <v>1</v>
      </c>
      <c r="B16" s="55">
        <f t="shared" ref="B16:AE16" si="8">A16+1</f>
        <v>2</v>
      </c>
      <c r="C16" s="55">
        <f t="shared" si="8"/>
        <v>3</v>
      </c>
      <c r="D16" s="55">
        <f t="shared" si="8"/>
        <v>4</v>
      </c>
      <c r="E16" s="55">
        <f t="shared" si="8"/>
        <v>5</v>
      </c>
      <c r="F16" s="55">
        <f t="shared" si="8"/>
        <v>6</v>
      </c>
      <c r="G16" s="55">
        <f t="shared" si="8"/>
        <v>7</v>
      </c>
      <c r="H16" s="55">
        <f t="shared" si="8"/>
        <v>8</v>
      </c>
      <c r="I16" s="55">
        <f t="shared" si="8"/>
        <v>9</v>
      </c>
      <c r="J16" s="55">
        <f t="shared" si="8"/>
        <v>10</v>
      </c>
      <c r="K16" s="55">
        <f t="shared" si="8"/>
        <v>11</v>
      </c>
      <c r="L16" s="55">
        <f t="shared" si="8"/>
        <v>12</v>
      </c>
      <c r="M16" s="55">
        <f t="shared" si="8"/>
        <v>13</v>
      </c>
      <c r="N16" s="55">
        <f t="shared" si="8"/>
        <v>14</v>
      </c>
      <c r="O16" s="55">
        <f t="shared" si="8"/>
        <v>15</v>
      </c>
      <c r="P16" s="55">
        <f t="shared" si="8"/>
        <v>16</v>
      </c>
      <c r="Q16" s="55">
        <f t="shared" si="8"/>
        <v>17</v>
      </c>
      <c r="R16" s="55">
        <f t="shared" si="8"/>
        <v>18</v>
      </c>
      <c r="S16" s="55">
        <f t="shared" si="8"/>
        <v>19</v>
      </c>
      <c r="T16" s="55">
        <f t="shared" si="8"/>
        <v>20</v>
      </c>
      <c r="U16" s="55">
        <f t="shared" si="8"/>
        <v>21</v>
      </c>
      <c r="V16" s="55">
        <f t="shared" si="8"/>
        <v>22</v>
      </c>
      <c r="W16" s="55">
        <f t="shared" si="8"/>
        <v>23</v>
      </c>
      <c r="X16" s="55">
        <f t="shared" si="8"/>
        <v>24</v>
      </c>
      <c r="Y16" s="55">
        <f t="shared" si="8"/>
        <v>25</v>
      </c>
      <c r="Z16" s="55">
        <f t="shared" si="8"/>
        <v>26</v>
      </c>
      <c r="AA16" s="55">
        <f t="shared" si="8"/>
        <v>27</v>
      </c>
      <c r="AB16" s="55">
        <f t="shared" si="8"/>
        <v>28</v>
      </c>
      <c r="AC16" s="55">
        <f t="shared" si="8"/>
        <v>29</v>
      </c>
      <c r="AD16" s="55">
        <f t="shared" si="8"/>
        <v>30</v>
      </c>
      <c r="AE16" s="55">
        <f t="shared" si="8"/>
        <v>31</v>
      </c>
      <c r="AF16" s="55">
        <v>32</v>
      </c>
      <c r="AG16" s="147"/>
      <c r="AH16" s="14" t="s">
        <v>461</v>
      </c>
      <c r="AI16" s="32">
        <f>IF(AI10=0,0,AI14/AI10)</f>
        <v>1.5873015873015874</v>
      </c>
      <c r="AJ16" s="32">
        <f t="shared" ref="AJ16:AW16" si="9">IF(AJ10=0,0,AJ14/AJ10)</f>
        <v>1.7094017094017093</v>
      </c>
      <c r="AK16" s="32">
        <f t="shared" si="9"/>
        <v>1.5873015873015874</v>
      </c>
      <c r="AL16" s="32">
        <f t="shared" si="9"/>
        <v>1.5873015873015874</v>
      </c>
      <c r="AM16" s="32">
        <f t="shared" si="9"/>
        <v>0</v>
      </c>
      <c r="AN16" s="32">
        <f t="shared" si="9"/>
        <v>0</v>
      </c>
      <c r="AO16" s="32">
        <f t="shared" si="9"/>
        <v>0</v>
      </c>
      <c r="AP16" s="32">
        <f t="shared" si="9"/>
        <v>0</v>
      </c>
      <c r="AQ16" s="32">
        <f t="shared" si="9"/>
        <v>0</v>
      </c>
      <c r="AR16" s="32">
        <f t="shared" si="9"/>
        <v>0</v>
      </c>
      <c r="AS16" s="32">
        <f t="shared" si="9"/>
        <v>0</v>
      </c>
      <c r="AT16" s="32">
        <f t="shared" si="9"/>
        <v>0</v>
      </c>
      <c r="AU16" s="32">
        <f t="shared" si="9"/>
        <v>0</v>
      </c>
      <c r="AV16" s="32">
        <f t="shared" si="9"/>
        <v>0</v>
      </c>
      <c r="AW16" s="32">
        <f t="shared" si="9"/>
        <v>0</v>
      </c>
      <c r="AY16" s="14" t="s">
        <v>253</v>
      </c>
      <c r="AZ16" s="253">
        <f>MAX(AZ20:AZ8434)</f>
        <v>1232.3274255239335</v>
      </c>
      <c r="BA16" s="253">
        <f t="shared" ref="BA16:BB16" si="10">MAX(BA20:BA8434)</f>
        <v>2005.0370585575167</v>
      </c>
      <c r="BB16" s="253">
        <f t="shared" si="10"/>
        <v>2075.6797656165081</v>
      </c>
      <c r="BD16" s="52"/>
      <c r="BE16" s="52"/>
      <c r="BF16" s="293" t="s">
        <v>474</v>
      </c>
      <c r="BJ16" s="17"/>
      <c r="BK16" s="14"/>
      <c r="BL16" s="50"/>
      <c r="BO16" s="14"/>
    </row>
    <row r="17" spans="1:69" x14ac:dyDescent="0.35">
      <c r="D17" s="14"/>
      <c r="E17" s="19"/>
      <c r="G17" s="55"/>
      <c r="H17" s="55"/>
      <c r="I17" s="55"/>
      <c r="J17" s="55"/>
      <c r="K17" s="55"/>
      <c r="L17" s="55"/>
      <c r="M17" s="55"/>
      <c r="N17" s="55"/>
      <c r="P17" s="55"/>
      <c r="Q17" s="55"/>
      <c r="R17" s="55"/>
      <c r="S17" s="55"/>
      <c r="T17" s="55"/>
      <c r="U17" s="55"/>
      <c r="V17" s="55"/>
      <c r="W17" s="55"/>
      <c r="X17" s="55"/>
      <c r="Y17" s="55"/>
      <c r="Z17" s="55"/>
      <c r="AA17" s="55"/>
      <c r="AB17" s="55"/>
      <c r="AC17" s="55"/>
      <c r="AD17" s="55"/>
      <c r="AE17" s="55"/>
      <c r="AG17" s="147"/>
      <c r="AH17" s="14"/>
      <c r="AI17" s="32"/>
      <c r="AJ17" s="32"/>
      <c r="AK17" s="32"/>
      <c r="AL17" s="32"/>
      <c r="AM17" s="32"/>
      <c r="AN17" s="32"/>
      <c r="AO17" s="32"/>
      <c r="AP17" s="32"/>
      <c r="AQ17" s="32"/>
      <c r="AR17" s="32"/>
      <c r="AS17" s="32"/>
      <c r="AT17" s="32"/>
      <c r="AU17" s="32"/>
      <c r="AV17" s="32"/>
      <c r="AW17" s="32"/>
      <c r="AY17" s="14" t="s">
        <v>470</v>
      </c>
      <c r="BA17" s="13">
        <f>BA15/AZ15</f>
        <v>1.583224602642338</v>
      </c>
      <c r="BB17" s="13">
        <f>BB15/AZ15</f>
        <v>1.6356816572569217</v>
      </c>
      <c r="BD17" s="52"/>
      <c r="BE17" s="52"/>
      <c r="BF17" s="32">
        <f>IF(DV_1&lt;=2,1,IF(PLOT_AREA&lt;=AREA_COUNT,BF13,BF15))</f>
        <v>1.6356816572569217</v>
      </c>
      <c r="BJ17" s="17"/>
      <c r="BK17" s="14"/>
      <c r="BL17" s="50"/>
      <c r="BO17" s="14"/>
    </row>
    <row r="18" spans="1:69" s="95" customFormat="1" ht="91.5" thickBot="1" x14ac:dyDescent="0.45">
      <c r="A18" s="76" t="s">
        <v>28</v>
      </c>
      <c r="B18" s="76" t="s">
        <v>29</v>
      </c>
      <c r="C18" s="76" t="s">
        <v>30</v>
      </c>
      <c r="D18" s="76" t="s">
        <v>222</v>
      </c>
      <c r="E18" s="76" t="s">
        <v>221</v>
      </c>
      <c r="F18" s="76" t="s">
        <v>31</v>
      </c>
      <c r="G18" s="76" t="s">
        <v>223</v>
      </c>
      <c r="H18" s="76" t="s">
        <v>549</v>
      </c>
      <c r="I18" s="76" t="s">
        <v>332</v>
      </c>
      <c r="J18" s="76" t="s">
        <v>224</v>
      </c>
      <c r="K18" s="76" t="s">
        <v>225</v>
      </c>
      <c r="L18" s="76" t="s">
        <v>514</v>
      </c>
      <c r="M18" s="76" t="s">
        <v>434</v>
      </c>
      <c r="N18" s="76" t="s">
        <v>512</v>
      </c>
      <c r="O18" s="76" t="s">
        <v>574</v>
      </c>
      <c r="P18" s="76" t="s">
        <v>232</v>
      </c>
      <c r="Q18" s="76" t="s">
        <v>234</v>
      </c>
      <c r="R18" s="76" t="s">
        <v>520</v>
      </c>
      <c r="S18" s="76" t="s">
        <v>239</v>
      </c>
      <c r="T18" s="76" t="str">
        <f>"Precipitation Over Previous "&amp;IC_DAYS&amp;" Days"</f>
        <v>Precipitation Over Previous 2 Days</v>
      </c>
      <c r="U18" s="76" t="s">
        <v>240</v>
      </c>
      <c r="V18" s="76" t="s">
        <v>245</v>
      </c>
      <c r="W18" s="76" t="s">
        <v>312</v>
      </c>
      <c r="X18" s="76" t="s">
        <v>246</v>
      </c>
      <c r="Y18" s="76" t="s">
        <v>331</v>
      </c>
      <c r="Z18" s="76" t="s">
        <v>597</v>
      </c>
      <c r="AA18" s="76" t="s">
        <v>515</v>
      </c>
      <c r="AB18" s="76" t="s">
        <v>516</v>
      </c>
      <c r="AC18" s="76" t="s">
        <v>517</v>
      </c>
      <c r="AD18" s="76" t="s">
        <v>518</v>
      </c>
      <c r="AE18" s="76" t="s">
        <v>226</v>
      </c>
      <c r="AF18" s="76" t="s">
        <v>503</v>
      </c>
      <c r="AG18" s="147"/>
      <c r="AH18" s="76"/>
      <c r="AI18" s="79">
        <v>1</v>
      </c>
      <c r="AJ18" s="79">
        <f t="shared" ref="AJ18:AW18" si="11">AI18+1</f>
        <v>2</v>
      </c>
      <c r="AK18" s="79">
        <f t="shared" si="11"/>
        <v>3</v>
      </c>
      <c r="AL18" s="79">
        <f t="shared" si="11"/>
        <v>4</v>
      </c>
      <c r="AM18" s="79">
        <f t="shared" si="11"/>
        <v>5</v>
      </c>
      <c r="AN18" s="79">
        <f t="shared" si="11"/>
        <v>6</v>
      </c>
      <c r="AO18" s="79">
        <f t="shared" si="11"/>
        <v>7</v>
      </c>
      <c r="AP18" s="79">
        <f t="shared" si="11"/>
        <v>8</v>
      </c>
      <c r="AQ18" s="79">
        <f t="shared" si="11"/>
        <v>9</v>
      </c>
      <c r="AR18" s="79">
        <f t="shared" si="11"/>
        <v>10</v>
      </c>
      <c r="AS18" s="79">
        <f t="shared" si="11"/>
        <v>11</v>
      </c>
      <c r="AT18" s="79">
        <f t="shared" si="11"/>
        <v>12</v>
      </c>
      <c r="AU18" s="79">
        <f t="shared" si="11"/>
        <v>13</v>
      </c>
      <c r="AV18" s="79">
        <f t="shared" si="11"/>
        <v>14</v>
      </c>
      <c r="AW18" s="79">
        <f t="shared" si="11"/>
        <v>15</v>
      </c>
      <c r="AX18" s="79" t="s">
        <v>260</v>
      </c>
      <c r="AY18" s="79"/>
      <c r="AZ18" s="79" t="s">
        <v>464</v>
      </c>
      <c r="BA18" s="79" t="s">
        <v>465</v>
      </c>
      <c r="BB18" s="79" t="s">
        <v>467</v>
      </c>
      <c r="BC18" s="79" t="s">
        <v>272</v>
      </c>
      <c r="BD18" s="79" t="s">
        <v>471</v>
      </c>
      <c r="BE18" s="79" t="s">
        <v>473</v>
      </c>
      <c r="BF18" s="79" t="s">
        <v>472</v>
      </c>
      <c r="BH18" s="79" t="s">
        <v>282</v>
      </c>
      <c r="BI18" s="79" t="s">
        <v>170</v>
      </c>
      <c r="BJ18" s="79" t="s">
        <v>283</v>
      </c>
      <c r="BK18" s="79" t="s">
        <v>284</v>
      </c>
      <c r="BL18" s="79" t="s">
        <v>25</v>
      </c>
      <c r="BM18" s="79" t="s">
        <v>22</v>
      </c>
      <c r="BN18" s="79" t="s">
        <v>24</v>
      </c>
      <c r="BO18" s="79"/>
      <c r="BP18" s="79"/>
      <c r="BQ18" s="79"/>
    </row>
    <row r="19" spans="1:69" ht="18.75" thickTop="1" x14ac:dyDescent="0.35">
      <c r="A19" s="48" t="s">
        <v>28</v>
      </c>
      <c r="B19" s="17" t="s">
        <v>29</v>
      </c>
      <c r="C19" s="17" t="s">
        <v>30</v>
      </c>
      <c r="D19" s="17" t="s">
        <v>222</v>
      </c>
      <c r="E19" s="17" t="s">
        <v>221</v>
      </c>
      <c r="F19" s="17" t="s">
        <v>31</v>
      </c>
      <c r="G19" s="50" t="s">
        <v>149</v>
      </c>
      <c r="H19" s="32" t="s">
        <v>550</v>
      </c>
      <c r="I19" s="50" t="s">
        <v>219</v>
      </c>
      <c r="J19" s="50" t="s">
        <v>228</v>
      </c>
      <c r="K19" s="50" t="s">
        <v>229</v>
      </c>
      <c r="L19" s="50" t="s">
        <v>230</v>
      </c>
      <c r="M19" s="19" t="s">
        <v>438</v>
      </c>
      <c r="N19" s="13" t="s">
        <v>513</v>
      </c>
      <c r="O19" s="13" t="s">
        <v>575</v>
      </c>
      <c r="P19" s="19" t="s">
        <v>233</v>
      </c>
      <c r="Q19" s="19" t="s">
        <v>235</v>
      </c>
      <c r="R19" s="19" t="s">
        <v>521</v>
      </c>
      <c r="S19" s="19" t="s">
        <v>236</v>
      </c>
      <c r="T19" s="19" t="s">
        <v>238</v>
      </c>
      <c r="U19" s="19" t="s">
        <v>244</v>
      </c>
      <c r="V19" s="19" t="s">
        <v>243</v>
      </c>
      <c r="W19" s="19" t="s">
        <v>311</v>
      </c>
      <c r="X19" s="19" t="s">
        <v>241</v>
      </c>
      <c r="Y19" s="19" t="s">
        <v>247</v>
      </c>
      <c r="Z19" s="19" t="s">
        <v>596</v>
      </c>
      <c r="AA19" s="19" t="s">
        <v>248</v>
      </c>
      <c r="AB19" s="19" t="s">
        <v>249</v>
      </c>
      <c r="AC19" s="19" t="s">
        <v>250</v>
      </c>
      <c r="AD19" s="19" t="s">
        <v>251</v>
      </c>
      <c r="AE19" s="19" t="s">
        <v>231</v>
      </c>
      <c r="AF19" s="19" t="s">
        <v>273</v>
      </c>
      <c r="AG19" s="147"/>
      <c r="AH19" s="19"/>
      <c r="AI19" s="19"/>
      <c r="AJ19" s="50"/>
      <c r="AK19" s="50"/>
      <c r="AL19" s="50"/>
      <c r="AM19" s="50"/>
      <c r="AN19" s="50"/>
      <c r="AO19" s="50"/>
      <c r="AP19" s="50"/>
      <c r="AQ19" s="50"/>
      <c r="AR19" s="50"/>
      <c r="AS19" s="50"/>
      <c r="AT19" s="50"/>
      <c r="AU19" s="50"/>
      <c r="AV19" s="50"/>
      <c r="AW19" s="50"/>
      <c r="AX19" s="50"/>
      <c r="AY19" s="50"/>
      <c r="AZ19" s="50"/>
      <c r="BA19" s="50"/>
      <c r="BB19" s="50"/>
      <c r="BC19" s="50"/>
      <c r="BD19" s="50"/>
      <c r="BE19" s="50"/>
      <c r="BG19" s="50"/>
      <c r="BK19" s="50"/>
      <c r="BL19" s="50"/>
      <c r="BM19" s="50"/>
      <c r="BN19" s="50"/>
    </row>
    <row r="20" spans="1:69" x14ac:dyDescent="0.35">
      <c r="A20" s="48">
        <v>22037</v>
      </c>
      <c r="B20" s="17">
        <v>1960</v>
      </c>
      <c r="C20" s="17">
        <v>5</v>
      </c>
      <c r="D20" s="17">
        <v>122</v>
      </c>
      <c r="E20" s="17">
        <v>1</v>
      </c>
      <c r="F20" s="17">
        <v>1</v>
      </c>
      <c r="G20" s="50">
        <v>1.7</v>
      </c>
      <c r="H20" s="32">
        <v>3.5028775451710024</v>
      </c>
      <c r="I20" s="50">
        <v>7.166666666666667</v>
      </c>
      <c r="J20" s="13">
        <v>9.1</v>
      </c>
      <c r="K20" s="13">
        <f t="shared" ref="K20:K83" si="12">J20*PRECIP_ADJUST</f>
        <v>9.1</v>
      </c>
      <c r="L20" s="13">
        <f t="shared" ref="L20:L83" si="13">IF(K20&gt;=EFF_PRECIP,EFF_MULT*(K20-EFF_PRECIP),0)</f>
        <v>3.0749999999999997</v>
      </c>
      <c r="M20" s="13"/>
      <c r="N20" s="13" t="e">
        <f ca="1">IF(CalcTable[[#This Row],[Day of Year]]&lt;123,FCAP,AE19)</f>
        <v>#NAME?</v>
      </c>
      <c r="O20" s="17" t="e">
        <f ca="1">IF(IRR_DRIP,5,COUNTIF('IDET Wind Values'!C4:G4,"&lt;="&amp;IRR_MAXWIND))</f>
        <v>#NAME?</v>
      </c>
      <c r="P20" s="13" t="e">
        <f ca="1">CalcTable[[#This Row],[ET_o]]*KL</f>
        <v>#NAME?</v>
      </c>
      <c r="Q20" s="13" t="e">
        <f ca="1">IF(WILTPT&lt;=0,1,MAX(0,MIN(1,(CalcTable[[#This Row],[IWC]]-WILTPT)/(MAD-WILTPT))))</f>
        <v>#NAME?</v>
      </c>
      <c r="R20" s="13" t="e">
        <f ca="1">CalcTable[[#This Row],[ETMult]]*CalcTable[[#This Row],[ETb]]</f>
        <v>#NAME?</v>
      </c>
      <c r="S20" s="13" t="b">
        <f>INDEX(IRR_LIST,CalcTable[[#This Row],[Day of Week]]+1)</f>
        <v>1</v>
      </c>
      <c r="T20" s="13">
        <f t="shared" ref="T20:T83" ca="1" si="14">SUM(OFFSET(K20,-IC_DAYS,0,IC_DAYS,1))</f>
        <v>0</v>
      </c>
      <c r="U20" s="13" t="b">
        <f ca="1">IF(CalcTable[[#This Row],[IrrPrecip]]&gt;=IC_MM,FALSE,TRUE)</f>
        <v>1</v>
      </c>
      <c r="V20" s="13" t="b">
        <f t="shared" ref="V20:V83" si="15">IF(G21&lt;IRR_TEMP,FALSE,TRUE)</f>
        <v>0</v>
      </c>
      <c r="W20" s="13" t="e">
        <f ca="1">IF(AND(IRR_DRIP=FALSE,CalcTable[[#This Row],[IrrHours]]&lt;=0),FALSE,TRUE)</f>
        <v>#NAME?</v>
      </c>
      <c r="X20" s="13" t="e">
        <f ca="1">AND(CalcTable[[#This Row],[IrrDay]],CalcTable[[#This Row],[IrrRain]],CalcTable[[#This Row],[IrrWarm]],CalcTable[[#This Row],[IrrWindy]])</f>
        <v>#NAME?</v>
      </c>
      <c r="Y20" s="13" t="b">
        <f t="shared" ref="Y20:Y83" si="16">IF(AA19&lt;=0,FALSE,TRUE)</f>
        <v>1</v>
      </c>
      <c r="Z20" s="13" t="e">
        <f ca="1">CalcTable[[#This Row],[IrrHours]]/5</f>
        <v>#NAME?</v>
      </c>
      <c r="AA20" s="13" t="e">
        <f ca="1">IF(CalcTable[[#This Row],[IrrFlag]]=FALSE,0,MAX(0,CalcTable[[#This Row],[VolRednWind]]*(FCAP*IRR_TARGET-CalcTable[[#This Row],[IWC]])))</f>
        <v>#NAME?</v>
      </c>
      <c r="AB20" s="13" t="e">
        <f ca="1">CalcTable[[#This Row],[IWC]]+CalcTable[[#This Row],[Eff Precip]]+CalcTable[[#This Row],[IrrAmt]]-CalcTable[[#This Row],[AET]]</f>
        <v>#NAME?</v>
      </c>
      <c r="AC20" s="13" t="e">
        <f ca="1">IF(CalcTable[[#This Row],[PWC]]&gt;FCAP,MIN(24*PERC,MIN(SAT,CalcTable[[#This Row],[PWC]])-FCAP),0)</f>
        <v>#NAME?</v>
      </c>
      <c r="AD20" s="13" t="e">
        <f ca="1">IF(CalcTable[[#This Row],[PWC]]&gt;SAT,CalcTable[[#This Row],[PWC]]-SAT,0)</f>
        <v>#NAME?</v>
      </c>
      <c r="AE20" s="13" t="e">
        <f ca="1">CalcTable[[#This Row],[PWC]]-CalcTable[[#This Row],[PercAmt]]-CalcTable[[#This Row],[Runoff]]</f>
        <v>#NAME?</v>
      </c>
      <c r="AF20" s="13" t="e">
        <f ca="1">CalcTable[[#This Row],[IrrAmt]]/1000*CUR_IRR_AREA*10000/IRR_EFF</f>
        <v>#NAME?</v>
      </c>
      <c r="AG20" s="147"/>
      <c r="AH20" s="13"/>
      <c r="AI20" s="50">
        <v>0</v>
      </c>
      <c r="AJ20" s="50">
        <v>0</v>
      </c>
      <c r="AK20" s="50">
        <v>0</v>
      </c>
      <c r="AL20" s="50">
        <v>0</v>
      </c>
      <c r="AM20" s="50"/>
      <c r="AN20" s="50"/>
      <c r="AO20" s="50"/>
      <c r="AP20" s="50"/>
      <c r="AQ20" s="50"/>
      <c r="AR20" s="50"/>
      <c r="AS20" s="50"/>
      <c r="AT20" s="50"/>
      <c r="AU20" s="50"/>
      <c r="AV20" s="50"/>
      <c r="AW20" s="50"/>
      <c r="AX20" s="50">
        <f>SUM(AI20:AW20)</f>
        <v>0</v>
      </c>
      <c r="AY20" s="50"/>
      <c r="AZ20" s="50">
        <f>SUMPRODUCT($AI20:$AW20,CONVERSION)</f>
        <v>0</v>
      </c>
      <c r="BA20" s="50">
        <f t="shared" ref="BA20:BA83" si="17">SUMPRODUCT($AI20:$AW20,CONVERSION,APP_DEMAND)</f>
        <v>0</v>
      </c>
      <c r="BB20" s="50">
        <f t="shared" ref="BB20:BB83" si="18">SUMPRODUCT($AI20:$AW20,CONVERSION,PUMP_DEMAND)</f>
        <v>0</v>
      </c>
      <c r="BC20" s="17">
        <f t="shared" ref="BC20:BC83" si="19">B20*10+C20</f>
        <v>19605</v>
      </c>
      <c r="BD20" s="50">
        <f t="shared" ref="BD20:BD83" si="20">INDEX(AI20:AX20,PLOT_AREA)</f>
        <v>0</v>
      </c>
      <c r="BE20" s="50">
        <f t="shared" ref="BE20:BE83" si="21">IF(PLOT_AREA&lt;=AREA_COUNT,INDEX(AI20:AW20,PLOT_AREA)*INDEX(CONVERSION,PLOT_AREA),AZ20)</f>
        <v>0</v>
      </c>
      <c r="BF20" s="50">
        <f>BE20*BF$17</f>
        <v>0</v>
      </c>
      <c r="BG20" s="50"/>
      <c r="BH20" s="17">
        <f>IF(BC20&lt;PLOT_FROM,-1,IF(BC20&gt;PLOT_TO,1,0))</f>
        <v>0</v>
      </c>
      <c r="BI20" s="17">
        <v>20</v>
      </c>
      <c r="BJ20" s="17">
        <f>IF(BH20=0,BI20,"")</f>
        <v>20</v>
      </c>
      <c r="BK20" s="150">
        <f>A20</f>
        <v>22037</v>
      </c>
      <c r="BL20" s="50" t="e">
        <f t="shared" ref="BL20:BL83" ca="1" si="22">WILTPT</f>
        <v>#NAME?</v>
      </c>
      <c r="BM20" s="50" t="e">
        <f t="shared" ref="BM20:BM83" ca="1" si="23">SAT</f>
        <v>#NAME?</v>
      </c>
      <c r="BN20" s="50" t="e">
        <f t="shared" ref="BN20:BN83" ca="1" si="24">FCAP</f>
        <v>#NAME?</v>
      </c>
    </row>
    <row r="21" spans="1:69" x14ac:dyDescent="0.35">
      <c r="A21" s="48">
        <v>22038</v>
      </c>
      <c r="B21" s="17">
        <v>1960</v>
      </c>
      <c r="C21" s="17">
        <v>5</v>
      </c>
      <c r="D21" s="17">
        <v>123</v>
      </c>
      <c r="E21" s="17">
        <v>2</v>
      </c>
      <c r="F21" s="17">
        <v>2</v>
      </c>
      <c r="G21" s="50">
        <v>1.1000000000000001</v>
      </c>
      <c r="H21" s="32">
        <v>1.4462538030736125</v>
      </c>
      <c r="I21" s="50">
        <v>5.666666666666667</v>
      </c>
      <c r="J21" s="13">
        <v>1</v>
      </c>
      <c r="K21" s="13">
        <f t="shared" si="12"/>
        <v>1</v>
      </c>
      <c r="L21" s="13">
        <f t="shared" si="13"/>
        <v>0</v>
      </c>
      <c r="M21" s="13" t="e">
        <f ca="1">CalcTable[[#This Row],[IWC]]-AE20</f>
        <v>#NAME?</v>
      </c>
      <c r="N21" s="13" t="e">
        <f ca="1">IF(CalcTable[[#This Row],[Day of Year]]&lt;123,FCAP,AE20)</f>
        <v>#NAME?</v>
      </c>
      <c r="O21" s="17" t="e">
        <f ca="1">IF(IRR_DRIP,5,COUNTIF('IDET Wind Values'!C5:G5,"&lt;="&amp;IRR_MAXWIND))</f>
        <v>#NAME?</v>
      </c>
      <c r="P21" s="13" t="e">
        <f ca="1">CalcTable[[#This Row],[ET_o]]*KL</f>
        <v>#NAME?</v>
      </c>
      <c r="Q21" s="13" t="e">
        <f ca="1">IF(WILTPT&lt;=0,1,MAX(0,MIN(1,(CalcTable[[#This Row],[IWC]]-WILTPT)/(MAD-WILTPT))))</f>
        <v>#NAME?</v>
      </c>
      <c r="R21" s="13" t="e">
        <f ca="1">CalcTable[[#This Row],[ETMult]]*CalcTable[[#This Row],[ETb]]</f>
        <v>#NAME?</v>
      </c>
      <c r="S21" s="13" t="b">
        <f>INDEX(IRR_LIST,CalcTable[[#This Row],[Day of Week]]+1)</f>
        <v>0</v>
      </c>
      <c r="T21" s="13">
        <f t="shared" ca="1" si="14"/>
        <v>9.1</v>
      </c>
      <c r="U21" s="13" t="b">
        <f ca="1">IF(CalcTable[[#This Row],[IrrPrecip]]&gt;=IC_MM,FALSE,TRUE)</f>
        <v>1</v>
      </c>
      <c r="V21" s="13" t="b">
        <f t="shared" si="15"/>
        <v>0</v>
      </c>
      <c r="W21" s="13" t="e">
        <f ca="1">IF(AND(IRR_DRIP=FALSE,CalcTable[[#This Row],[IrrHours]]&lt;=0),FALSE,TRUE)</f>
        <v>#NAME?</v>
      </c>
      <c r="X21" s="13" t="e">
        <f ca="1">AND(CalcTable[[#This Row],[IrrDay]],CalcTable[[#This Row],[IrrRain]],CalcTable[[#This Row],[IrrWarm]],CalcTable[[#This Row],[IrrWindy]])</f>
        <v>#NAME?</v>
      </c>
      <c r="Y21" s="13" t="e">
        <f t="shared" ca="1" si="16"/>
        <v>#NAME?</v>
      </c>
      <c r="Z21" s="13" t="e">
        <f ca="1">CalcTable[[#This Row],[IrrHours]]/5</f>
        <v>#NAME?</v>
      </c>
      <c r="AA21" s="13" t="e">
        <f ca="1">IF(CalcTable[[#This Row],[IrrFlag]]=FALSE,0,MAX(0,CalcTable[[#This Row],[VolRednWind]]*(FCAP*IRR_TARGET-CalcTable[[#This Row],[IWC]])))</f>
        <v>#NAME?</v>
      </c>
      <c r="AB21" s="13" t="e">
        <f ca="1">CalcTable[[#This Row],[IWC]]+CalcTable[[#This Row],[Eff Precip]]+CalcTable[[#This Row],[IrrAmt]]-CalcTable[[#This Row],[AET]]</f>
        <v>#NAME?</v>
      </c>
      <c r="AC21" s="13" t="e">
        <f ca="1">IF(CalcTable[[#This Row],[PWC]]&gt;FCAP,MIN(24*PERC,MIN(SAT,CalcTable[[#This Row],[PWC]])-FCAP),0)</f>
        <v>#NAME?</v>
      </c>
      <c r="AD21" s="13" t="e">
        <f ca="1">IF(CalcTable[[#This Row],[PWC]]&gt;SAT,CalcTable[[#This Row],[PWC]]-SAT,0)</f>
        <v>#NAME?</v>
      </c>
      <c r="AE21" s="13" t="e">
        <f ca="1">CalcTable[[#This Row],[PWC]]-CalcTable[[#This Row],[PercAmt]]-CalcTable[[#This Row],[Runoff]]</f>
        <v>#NAME?</v>
      </c>
      <c r="AF21" s="13" t="e">
        <f ca="1">CalcTable[[#This Row],[IrrAmt]]/1000*CUR_IRR_AREA*10000/IRR_EFF</f>
        <v>#NAME?</v>
      </c>
      <c r="AG21" s="147"/>
      <c r="AH21" s="13"/>
      <c r="AI21" s="50">
        <v>0</v>
      </c>
      <c r="AJ21" s="50">
        <v>0</v>
      </c>
      <c r="AK21" s="50">
        <v>0</v>
      </c>
      <c r="AL21" s="50">
        <v>0</v>
      </c>
      <c r="AM21" s="50"/>
      <c r="AN21" s="50"/>
      <c r="AO21" s="50"/>
      <c r="AP21" s="50"/>
      <c r="AQ21" s="50"/>
      <c r="AR21" s="50"/>
      <c r="AS21" s="50"/>
      <c r="AT21" s="50"/>
      <c r="AU21" s="50"/>
      <c r="AV21" s="50"/>
      <c r="AW21" s="50"/>
      <c r="AX21" s="50">
        <f t="shared" ref="AX21:AX84" si="25">SUM(AI21:AW21)</f>
        <v>0</v>
      </c>
      <c r="AY21" s="50"/>
      <c r="AZ21" s="50">
        <f t="shared" ref="AZ21:AZ83" si="26">SUMPRODUCT(AI21:AW21,CONVERSION)</f>
        <v>0</v>
      </c>
      <c r="BA21" s="50">
        <f t="shared" si="17"/>
        <v>0</v>
      </c>
      <c r="BB21" s="50">
        <f t="shared" si="18"/>
        <v>0</v>
      </c>
      <c r="BC21" s="17">
        <f t="shared" si="19"/>
        <v>19605</v>
      </c>
      <c r="BD21" s="50">
        <f t="shared" si="20"/>
        <v>0</v>
      </c>
      <c r="BE21" s="50">
        <f t="shared" si="21"/>
        <v>0</v>
      </c>
      <c r="BF21" s="50">
        <f t="shared" ref="BF21:BF84" si="27">BE21*BF$17</f>
        <v>0</v>
      </c>
      <c r="BG21" s="50"/>
      <c r="BH21" s="17">
        <f t="shared" ref="BH21:BH83" si="28">IF(BC21&lt;PLOT_FROM,-1,IF(BC21&gt;PLOT_TO,1,0))</f>
        <v>0</v>
      </c>
      <c r="BI21" s="17">
        <f>BI20+1</f>
        <v>21</v>
      </c>
      <c r="BJ21" s="17">
        <f t="shared" ref="BJ21:BJ84" si="29">IF(BH21=0,BI21,"")</f>
        <v>21</v>
      </c>
      <c r="BK21" s="150">
        <f t="shared" ref="BK21:BK84" si="30">A21</f>
        <v>22038</v>
      </c>
      <c r="BL21" s="50" t="e">
        <f t="shared" ca="1" si="22"/>
        <v>#NAME?</v>
      </c>
      <c r="BM21" s="50" t="e">
        <f t="shared" ca="1" si="23"/>
        <v>#NAME?</v>
      </c>
      <c r="BN21" s="50" t="e">
        <f t="shared" ca="1" si="24"/>
        <v>#NAME?</v>
      </c>
    </row>
    <row r="22" spans="1:69" x14ac:dyDescent="0.35">
      <c r="A22" s="48">
        <v>22039</v>
      </c>
      <c r="B22" s="17">
        <v>1960</v>
      </c>
      <c r="C22" s="17">
        <v>5</v>
      </c>
      <c r="D22" s="17">
        <v>124</v>
      </c>
      <c r="E22" s="17">
        <v>3</v>
      </c>
      <c r="F22" s="17">
        <v>3</v>
      </c>
      <c r="G22" s="50">
        <v>0.6</v>
      </c>
      <c r="H22" s="32">
        <v>2.1524868882810946</v>
      </c>
      <c r="I22" s="50">
        <v>8.6666666666666661</v>
      </c>
      <c r="J22" s="13">
        <v>0</v>
      </c>
      <c r="K22" s="13">
        <f t="shared" si="12"/>
        <v>0</v>
      </c>
      <c r="L22" s="13">
        <f t="shared" si="13"/>
        <v>0</v>
      </c>
      <c r="M22" s="13" t="e">
        <f ca="1">CalcTable[[#This Row],[IWC]]-AE21</f>
        <v>#NAME?</v>
      </c>
      <c r="N22" s="13" t="e">
        <f ca="1">IF(CalcTable[[#This Row],[Day of Year]]&lt;123,FCAP,AE21)</f>
        <v>#NAME?</v>
      </c>
      <c r="O22" s="17" t="e">
        <f ca="1">IF(IRR_DRIP,5,COUNTIF('IDET Wind Values'!C6:G6,"&lt;="&amp;IRR_MAXWIND))</f>
        <v>#NAME?</v>
      </c>
      <c r="P22" s="13" t="e">
        <f ca="1">CalcTable[[#This Row],[ET_o]]*KL</f>
        <v>#NAME?</v>
      </c>
      <c r="Q22" s="13" t="e">
        <f ca="1">IF(WILTPT&lt;=0,1,MAX(0,MIN(1,(CalcTable[[#This Row],[IWC]]-WILTPT)/(MAD-WILTPT))))</f>
        <v>#NAME?</v>
      </c>
      <c r="R22" s="13" t="e">
        <f ca="1">CalcTable[[#This Row],[ETMult]]*CalcTable[[#This Row],[ETb]]</f>
        <v>#NAME?</v>
      </c>
      <c r="S22" s="13" t="b">
        <f>INDEX(IRR_LIST,CalcTable[[#This Row],[Day of Week]]+1)</f>
        <v>1</v>
      </c>
      <c r="T22" s="13">
        <f t="shared" ca="1" si="14"/>
        <v>10.1</v>
      </c>
      <c r="U22" s="13" t="b">
        <f ca="1">IF(CalcTable[[#This Row],[IrrPrecip]]&gt;=IC_MM,FALSE,TRUE)</f>
        <v>0</v>
      </c>
      <c r="V22" s="13" t="b">
        <f t="shared" si="15"/>
        <v>0</v>
      </c>
      <c r="W22" s="13" t="e">
        <f ca="1">IF(AND(IRR_DRIP=FALSE,CalcTable[[#This Row],[IrrHours]]&lt;=0),FALSE,TRUE)</f>
        <v>#NAME?</v>
      </c>
      <c r="X22" s="13" t="e">
        <f ca="1">AND(CalcTable[[#This Row],[IrrDay]],CalcTable[[#This Row],[IrrRain]],CalcTable[[#This Row],[IrrWarm]],CalcTable[[#This Row],[IrrWindy]])</f>
        <v>#NAME?</v>
      </c>
      <c r="Y22" s="13" t="e">
        <f t="shared" ca="1" si="16"/>
        <v>#NAME?</v>
      </c>
      <c r="Z22" s="13" t="e">
        <f ca="1">CalcTable[[#This Row],[IrrHours]]/5</f>
        <v>#NAME?</v>
      </c>
      <c r="AA22" s="13" t="e">
        <f ca="1">IF(CalcTable[[#This Row],[IrrFlag]]=FALSE,0,MAX(0,CalcTable[[#This Row],[VolRednWind]]*(FCAP*IRR_TARGET-CalcTable[[#This Row],[IWC]])))</f>
        <v>#NAME?</v>
      </c>
      <c r="AB22" s="13" t="e">
        <f ca="1">CalcTable[[#This Row],[IWC]]+CalcTable[[#This Row],[Eff Precip]]+CalcTable[[#This Row],[IrrAmt]]-CalcTable[[#This Row],[AET]]</f>
        <v>#NAME?</v>
      </c>
      <c r="AC22" s="13" t="e">
        <f ca="1">IF(CalcTable[[#This Row],[PWC]]&gt;FCAP,MIN(24*PERC,MIN(SAT,CalcTable[[#This Row],[PWC]])-FCAP),0)</f>
        <v>#NAME?</v>
      </c>
      <c r="AD22" s="13" t="e">
        <f ca="1">IF(CalcTable[[#This Row],[PWC]]&gt;SAT,CalcTable[[#This Row],[PWC]]-SAT,0)</f>
        <v>#NAME?</v>
      </c>
      <c r="AE22" s="13" t="e">
        <f ca="1">CalcTable[[#This Row],[PWC]]-CalcTable[[#This Row],[PercAmt]]-CalcTable[[#This Row],[Runoff]]</f>
        <v>#NAME?</v>
      </c>
      <c r="AF22" s="13" t="e">
        <f ca="1">CalcTable[[#This Row],[IrrAmt]]/1000*CUR_IRR_AREA*10000/IRR_EFF</f>
        <v>#NAME?</v>
      </c>
      <c r="AG22" s="147"/>
      <c r="AH22" s="13"/>
      <c r="AI22" s="50">
        <v>0</v>
      </c>
      <c r="AJ22" s="50">
        <v>0</v>
      </c>
      <c r="AK22" s="50">
        <v>0</v>
      </c>
      <c r="AL22" s="50">
        <v>0</v>
      </c>
      <c r="AM22" s="50"/>
      <c r="AN22" s="50"/>
      <c r="AO22" s="50"/>
      <c r="AP22" s="50"/>
      <c r="AQ22" s="50"/>
      <c r="AR22" s="50"/>
      <c r="AS22" s="50"/>
      <c r="AT22" s="50"/>
      <c r="AU22" s="50"/>
      <c r="AV22" s="50"/>
      <c r="AW22" s="50"/>
      <c r="AX22" s="50">
        <f t="shared" si="25"/>
        <v>0</v>
      </c>
      <c r="AY22" s="50"/>
      <c r="AZ22" s="50">
        <f t="shared" si="26"/>
        <v>0</v>
      </c>
      <c r="BA22" s="50">
        <f t="shared" si="17"/>
        <v>0</v>
      </c>
      <c r="BB22" s="50">
        <f t="shared" si="18"/>
        <v>0</v>
      </c>
      <c r="BC22" s="17">
        <f t="shared" si="19"/>
        <v>19605</v>
      </c>
      <c r="BD22" s="50">
        <f t="shared" si="20"/>
        <v>0</v>
      </c>
      <c r="BE22" s="50">
        <f t="shared" si="21"/>
        <v>0</v>
      </c>
      <c r="BF22" s="50">
        <f t="shared" si="27"/>
        <v>0</v>
      </c>
      <c r="BG22" s="50"/>
      <c r="BH22" s="17">
        <f t="shared" si="28"/>
        <v>0</v>
      </c>
      <c r="BI22" s="17">
        <f t="shared" ref="BI22:BI85" si="31">BI21+1</f>
        <v>22</v>
      </c>
      <c r="BJ22" s="17">
        <f t="shared" si="29"/>
        <v>22</v>
      </c>
      <c r="BK22" s="150">
        <f t="shared" si="30"/>
        <v>22039</v>
      </c>
      <c r="BL22" s="50" t="e">
        <f t="shared" ca="1" si="22"/>
        <v>#NAME?</v>
      </c>
      <c r="BM22" s="50" t="e">
        <f t="shared" ca="1" si="23"/>
        <v>#NAME?</v>
      </c>
      <c r="BN22" s="50" t="e">
        <f t="shared" ca="1" si="24"/>
        <v>#NAME?</v>
      </c>
    </row>
    <row r="23" spans="1:69" x14ac:dyDescent="0.35">
      <c r="A23" s="48">
        <v>22040</v>
      </c>
      <c r="B23" s="17">
        <v>1960</v>
      </c>
      <c r="C23" s="17">
        <v>5</v>
      </c>
      <c r="D23" s="17">
        <v>125</v>
      </c>
      <c r="E23" s="17">
        <v>4</v>
      </c>
      <c r="F23" s="17">
        <v>4</v>
      </c>
      <c r="G23" s="50">
        <v>-0.6</v>
      </c>
      <c r="H23" s="32">
        <v>2.0009011179499163</v>
      </c>
      <c r="I23" s="50">
        <v>13.666666666666666</v>
      </c>
      <c r="J23" s="13">
        <v>0</v>
      </c>
      <c r="K23" s="13">
        <f t="shared" si="12"/>
        <v>0</v>
      </c>
      <c r="L23" s="13">
        <f t="shared" si="13"/>
        <v>0</v>
      </c>
      <c r="M23" s="13" t="e">
        <f ca="1">CalcTable[[#This Row],[IWC]]-AE22</f>
        <v>#NAME?</v>
      </c>
      <c r="N23" s="13" t="e">
        <f ca="1">IF(CalcTable[[#This Row],[Day of Year]]&lt;123,FCAP,AE22)</f>
        <v>#NAME?</v>
      </c>
      <c r="O23" s="17" t="e">
        <f ca="1">IF(IRR_DRIP,5,COUNTIF('IDET Wind Values'!C7:G7,"&lt;="&amp;IRR_MAXWIND))</f>
        <v>#NAME?</v>
      </c>
      <c r="P23" s="13" t="e">
        <f ca="1">CalcTable[[#This Row],[ET_o]]*KL</f>
        <v>#NAME?</v>
      </c>
      <c r="Q23" s="13" t="e">
        <f ca="1">IF(WILTPT&lt;=0,1,MAX(0,MIN(1,(CalcTable[[#This Row],[IWC]]-WILTPT)/(MAD-WILTPT))))</f>
        <v>#NAME?</v>
      </c>
      <c r="R23" s="13" t="e">
        <f ca="1">CalcTable[[#This Row],[ETMult]]*CalcTable[[#This Row],[ETb]]</f>
        <v>#NAME?</v>
      </c>
      <c r="S23" s="13" t="b">
        <f>INDEX(IRR_LIST,CalcTable[[#This Row],[Day of Week]]+1)</f>
        <v>0</v>
      </c>
      <c r="T23" s="13">
        <f t="shared" ca="1" si="14"/>
        <v>1</v>
      </c>
      <c r="U23" s="13" t="b">
        <f ca="1">IF(CalcTable[[#This Row],[IrrPrecip]]&gt;=IC_MM,FALSE,TRUE)</f>
        <v>1</v>
      </c>
      <c r="V23" s="13" t="b">
        <f t="shared" si="15"/>
        <v>0</v>
      </c>
      <c r="W23" s="13" t="e">
        <f ca="1">IF(AND(IRR_DRIP=FALSE,CalcTable[[#This Row],[IrrHours]]&lt;=0),FALSE,TRUE)</f>
        <v>#NAME?</v>
      </c>
      <c r="X23" s="13" t="e">
        <f ca="1">AND(CalcTable[[#This Row],[IrrDay]],CalcTable[[#This Row],[IrrRain]],CalcTable[[#This Row],[IrrWarm]],CalcTable[[#This Row],[IrrWindy]])</f>
        <v>#NAME?</v>
      </c>
      <c r="Y23" s="13" t="e">
        <f t="shared" ca="1" si="16"/>
        <v>#NAME?</v>
      </c>
      <c r="Z23" s="13" t="e">
        <f ca="1">CalcTable[[#This Row],[IrrHours]]/5</f>
        <v>#NAME?</v>
      </c>
      <c r="AA23" s="13" t="e">
        <f ca="1">IF(CalcTable[[#This Row],[IrrFlag]]=FALSE,0,MAX(0,CalcTable[[#This Row],[VolRednWind]]*(FCAP*IRR_TARGET-CalcTable[[#This Row],[IWC]])))</f>
        <v>#NAME?</v>
      </c>
      <c r="AB23" s="13" t="e">
        <f ca="1">CalcTable[[#This Row],[IWC]]+CalcTable[[#This Row],[Eff Precip]]+CalcTable[[#This Row],[IrrAmt]]-CalcTable[[#This Row],[AET]]</f>
        <v>#NAME?</v>
      </c>
      <c r="AC23" s="13" t="e">
        <f ca="1">IF(CalcTable[[#This Row],[PWC]]&gt;FCAP,MIN(24*PERC,MIN(SAT,CalcTable[[#This Row],[PWC]])-FCAP),0)</f>
        <v>#NAME?</v>
      </c>
      <c r="AD23" s="13" t="e">
        <f ca="1">IF(CalcTable[[#This Row],[PWC]]&gt;SAT,CalcTable[[#This Row],[PWC]]-SAT,0)</f>
        <v>#NAME?</v>
      </c>
      <c r="AE23" s="13" t="e">
        <f ca="1">CalcTable[[#This Row],[PWC]]-CalcTable[[#This Row],[PercAmt]]-CalcTable[[#This Row],[Runoff]]</f>
        <v>#NAME?</v>
      </c>
      <c r="AF23" s="13" t="e">
        <f ca="1">CalcTable[[#This Row],[IrrAmt]]/1000*CUR_IRR_AREA*10000/IRR_EFF</f>
        <v>#NAME?</v>
      </c>
      <c r="AG23" s="147"/>
      <c r="AH23" s="13"/>
      <c r="AI23" s="50">
        <v>0</v>
      </c>
      <c r="AJ23" s="50">
        <v>0</v>
      </c>
      <c r="AK23" s="50">
        <v>0</v>
      </c>
      <c r="AL23" s="50">
        <v>0</v>
      </c>
      <c r="AM23" s="50"/>
      <c r="AN23" s="50"/>
      <c r="AO23" s="50"/>
      <c r="AP23" s="50"/>
      <c r="AQ23" s="50"/>
      <c r="AR23" s="50"/>
      <c r="AS23" s="50"/>
      <c r="AT23" s="50"/>
      <c r="AU23" s="50"/>
      <c r="AV23" s="50"/>
      <c r="AW23" s="50"/>
      <c r="AX23" s="50">
        <f t="shared" si="25"/>
        <v>0</v>
      </c>
      <c r="AY23" s="50"/>
      <c r="AZ23" s="50">
        <f t="shared" si="26"/>
        <v>0</v>
      </c>
      <c r="BA23" s="50">
        <f t="shared" si="17"/>
        <v>0</v>
      </c>
      <c r="BB23" s="50">
        <f t="shared" si="18"/>
        <v>0</v>
      </c>
      <c r="BC23" s="17">
        <f t="shared" si="19"/>
        <v>19605</v>
      </c>
      <c r="BD23" s="50">
        <f t="shared" si="20"/>
        <v>0</v>
      </c>
      <c r="BE23" s="50">
        <f t="shared" si="21"/>
        <v>0</v>
      </c>
      <c r="BF23" s="50">
        <f t="shared" si="27"/>
        <v>0</v>
      </c>
      <c r="BG23" s="50"/>
      <c r="BH23" s="17">
        <f t="shared" si="28"/>
        <v>0</v>
      </c>
      <c r="BI23" s="17">
        <f t="shared" si="31"/>
        <v>23</v>
      </c>
      <c r="BJ23" s="17">
        <f t="shared" si="29"/>
        <v>23</v>
      </c>
      <c r="BK23" s="150">
        <f t="shared" si="30"/>
        <v>22040</v>
      </c>
      <c r="BL23" s="50" t="e">
        <f t="shared" ca="1" si="22"/>
        <v>#NAME?</v>
      </c>
      <c r="BM23" s="50" t="e">
        <f t="shared" ca="1" si="23"/>
        <v>#NAME?</v>
      </c>
      <c r="BN23" s="50" t="e">
        <f t="shared" ca="1" si="24"/>
        <v>#NAME?</v>
      </c>
    </row>
    <row r="24" spans="1:69" x14ac:dyDescent="0.35">
      <c r="A24" s="48">
        <v>22041</v>
      </c>
      <c r="B24" s="17">
        <v>1960</v>
      </c>
      <c r="C24" s="17">
        <v>5</v>
      </c>
      <c r="D24" s="17">
        <v>126</v>
      </c>
      <c r="E24" s="17">
        <v>5</v>
      </c>
      <c r="F24" s="17">
        <v>5</v>
      </c>
      <c r="G24" s="50">
        <v>0</v>
      </c>
      <c r="H24" s="32">
        <v>3.16097487774885</v>
      </c>
      <c r="I24" s="50">
        <v>16</v>
      </c>
      <c r="J24" s="13">
        <v>0</v>
      </c>
      <c r="K24" s="13">
        <f t="shared" si="12"/>
        <v>0</v>
      </c>
      <c r="L24" s="13">
        <f t="shared" si="13"/>
        <v>0</v>
      </c>
      <c r="M24" s="13" t="e">
        <f ca="1">CalcTable[[#This Row],[IWC]]-AE23</f>
        <v>#NAME?</v>
      </c>
      <c r="N24" s="13" t="e">
        <f ca="1">IF(CalcTable[[#This Row],[Day of Year]]&lt;123,FCAP,AE23)</f>
        <v>#NAME?</v>
      </c>
      <c r="O24" s="17" t="e">
        <f ca="1">IF(IRR_DRIP,5,COUNTIF('IDET Wind Values'!C8:G8,"&lt;="&amp;IRR_MAXWIND))</f>
        <v>#NAME?</v>
      </c>
      <c r="P24" s="13" t="e">
        <f ca="1">CalcTable[[#This Row],[ET_o]]*KL</f>
        <v>#NAME?</v>
      </c>
      <c r="Q24" s="13" t="e">
        <f ca="1">IF(WILTPT&lt;=0,1,MAX(0,MIN(1,(CalcTable[[#This Row],[IWC]]-WILTPT)/(MAD-WILTPT))))</f>
        <v>#NAME?</v>
      </c>
      <c r="R24" s="13" t="e">
        <f ca="1">CalcTable[[#This Row],[ETMult]]*CalcTable[[#This Row],[ETb]]</f>
        <v>#NAME?</v>
      </c>
      <c r="S24" s="13" t="b">
        <f>INDEX(IRR_LIST,CalcTable[[#This Row],[Day of Week]]+1)</f>
        <v>1</v>
      </c>
      <c r="T24" s="13">
        <f t="shared" ca="1" si="14"/>
        <v>0</v>
      </c>
      <c r="U24" s="13" t="b">
        <f ca="1">IF(CalcTable[[#This Row],[IrrPrecip]]&gt;=IC_MM,FALSE,TRUE)</f>
        <v>1</v>
      </c>
      <c r="V24" s="13" t="b">
        <f t="shared" si="15"/>
        <v>0</v>
      </c>
      <c r="W24" s="13" t="e">
        <f ca="1">IF(AND(IRR_DRIP=FALSE,CalcTable[[#This Row],[IrrHours]]&lt;=0),FALSE,TRUE)</f>
        <v>#NAME?</v>
      </c>
      <c r="X24" s="13" t="e">
        <f ca="1">AND(CalcTable[[#This Row],[IrrDay]],CalcTable[[#This Row],[IrrRain]],CalcTable[[#This Row],[IrrWarm]],CalcTable[[#This Row],[IrrWindy]])</f>
        <v>#NAME?</v>
      </c>
      <c r="Y24" s="13" t="e">
        <f t="shared" ca="1" si="16"/>
        <v>#NAME?</v>
      </c>
      <c r="Z24" s="13" t="e">
        <f ca="1">CalcTable[[#This Row],[IrrHours]]/5</f>
        <v>#NAME?</v>
      </c>
      <c r="AA24" s="13" t="e">
        <f ca="1">IF(CalcTable[[#This Row],[IrrFlag]]=FALSE,0,MAX(0,CalcTable[[#This Row],[VolRednWind]]*(FCAP*IRR_TARGET-CalcTable[[#This Row],[IWC]])))</f>
        <v>#NAME?</v>
      </c>
      <c r="AB24" s="13" t="e">
        <f ca="1">CalcTable[[#This Row],[IWC]]+CalcTable[[#This Row],[Eff Precip]]+CalcTable[[#This Row],[IrrAmt]]-CalcTable[[#This Row],[AET]]</f>
        <v>#NAME?</v>
      </c>
      <c r="AC24" s="13" t="e">
        <f ca="1">IF(CalcTable[[#This Row],[PWC]]&gt;FCAP,MIN(24*PERC,MIN(SAT,CalcTable[[#This Row],[PWC]])-FCAP),0)</f>
        <v>#NAME?</v>
      </c>
      <c r="AD24" s="13" t="e">
        <f ca="1">IF(CalcTable[[#This Row],[PWC]]&gt;SAT,CalcTable[[#This Row],[PWC]]-SAT,0)</f>
        <v>#NAME?</v>
      </c>
      <c r="AE24" s="13" t="e">
        <f ca="1">CalcTable[[#This Row],[PWC]]-CalcTable[[#This Row],[PercAmt]]-CalcTable[[#This Row],[Runoff]]</f>
        <v>#NAME?</v>
      </c>
      <c r="AF24" s="13" t="e">
        <f ca="1">CalcTable[[#This Row],[IrrAmt]]/1000*CUR_IRR_AREA*10000/IRR_EFF</f>
        <v>#NAME?</v>
      </c>
      <c r="AG24" s="147"/>
      <c r="AH24" s="13"/>
      <c r="AI24" s="50">
        <v>0</v>
      </c>
      <c r="AJ24" s="50">
        <v>0</v>
      </c>
      <c r="AK24" s="50">
        <v>0</v>
      </c>
      <c r="AL24" s="50">
        <v>0</v>
      </c>
      <c r="AM24" s="50"/>
      <c r="AN24" s="50"/>
      <c r="AO24" s="50"/>
      <c r="AP24" s="50"/>
      <c r="AQ24" s="50"/>
      <c r="AR24" s="50"/>
      <c r="AS24" s="50"/>
      <c r="AT24" s="50"/>
      <c r="AU24" s="50"/>
      <c r="AV24" s="50"/>
      <c r="AW24" s="50"/>
      <c r="AX24" s="50">
        <f t="shared" si="25"/>
        <v>0</v>
      </c>
      <c r="AY24" s="50"/>
      <c r="AZ24" s="50">
        <f t="shared" si="26"/>
        <v>0</v>
      </c>
      <c r="BA24" s="50">
        <f t="shared" si="17"/>
        <v>0</v>
      </c>
      <c r="BB24" s="50">
        <f t="shared" si="18"/>
        <v>0</v>
      </c>
      <c r="BC24" s="17">
        <f t="shared" si="19"/>
        <v>19605</v>
      </c>
      <c r="BD24" s="50">
        <f t="shared" si="20"/>
        <v>0</v>
      </c>
      <c r="BE24" s="50">
        <f t="shared" si="21"/>
        <v>0</v>
      </c>
      <c r="BF24" s="50">
        <f t="shared" si="27"/>
        <v>0</v>
      </c>
      <c r="BG24" s="50"/>
      <c r="BH24" s="17">
        <f t="shared" si="28"/>
        <v>0</v>
      </c>
      <c r="BI24" s="17">
        <f t="shared" si="31"/>
        <v>24</v>
      </c>
      <c r="BJ24" s="17">
        <f t="shared" si="29"/>
        <v>24</v>
      </c>
      <c r="BK24" s="150">
        <f t="shared" si="30"/>
        <v>22041</v>
      </c>
      <c r="BL24" s="50" t="e">
        <f t="shared" ca="1" si="22"/>
        <v>#NAME?</v>
      </c>
      <c r="BM24" s="50" t="e">
        <f t="shared" ca="1" si="23"/>
        <v>#NAME?</v>
      </c>
      <c r="BN24" s="50" t="e">
        <f t="shared" ca="1" si="24"/>
        <v>#NAME?</v>
      </c>
    </row>
    <row r="25" spans="1:69" x14ac:dyDescent="0.35">
      <c r="A25" s="48">
        <v>22042</v>
      </c>
      <c r="B25" s="17">
        <v>1960</v>
      </c>
      <c r="C25" s="17">
        <v>5</v>
      </c>
      <c r="D25" s="17">
        <v>127</v>
      </c>
      <c r="E25" s="17">
        <v>6</v>
      </c>
      <c r="F25" s="17">
        <v>6</v>
      </c>
      <c r="G25" s="50">
        <v>-1.7</v>
      </c>
      <c r="H25" s="32">
        <v>4.3444963406787185</v>
      </c>
      <c r="I25" s="50">
        <v>8.6666666666666661</v>
      </c>
      <c r="J25" s="13">
        <v>0</v>
      </c>
      <c r="K25" s="13">
        <f t="shared" si="12"/>
        <v>0</v>
      </c>
      <c r="L25" s="13">
        <f t="shared" si="13"/>
        <v>0</v>
      </c>
      <c r="M25" s="13" t="e">
        <f ca="1">CalcTable[[#This Row],[IWC]]-AE24</f>
        <v>#NAME?</v>
      </c>
      <c r="N25" s="13" t="e">
        <f ca="1">IF(CalcTable[[#This Row],[Day of Year]]&lt;123,FCAP,AE24)</f>
        <v>#NAME?</v>
      </c>
      <c r="O25" s="17" t="e">
        <f ca="1">IF(IRR_DRIP,5,COUNTIF('IDET Wind Values'!C9:G9,"&lt;="&amp;IRR_MAXWIND))</f>
        <v>#NAME?</v>
      </c>
      <c r="P25" s="13" t="e">
        <f ca="1">CalcTable[[#This Row],[ET_o]]*KL</f>
        <v>#NAME?</v>
      </c>
      <c r="Q25" s="13" t="e">
        <f ca="1">IF(WILTPT&lt;=0,1,MAX(0,MIN(1,(CalcTable[[#This Row],[IWC]]-WILTPT)/(MAD-WILTPT))))</f>
        <v>#NAME?</v>
      </c>
      <c r="R25" s="13" t="e">
        <f ca="1">CalcTable[[#This Row],[ETMult]]*CalcTable[[#This Row],[ETb]]</f>
        <v>#NAME?</v>
      </c>
      <c r="S25" s="13" t="b">
        <f>INDEX(IRR_LIST,CalcTable[[#This Row],[Day of Week]]+1)</f>
        <v>0</v>
      </c>
      <c r="T25" s="13">
        <f t="shared" ca="1" si="14"/>
        <v>0</v>
      </c>
      <c r="U25" s="13" t="b">
        <f ca="1">IF(CalcTable[[#This Row],[IrrPrecip]]&gt;=IC_MM,FALSE,TRUE)</f>
        <v>1</v>
      </c>
      <c r="V25" s="13" t="b">
        <f t="shared" si="15"/>
        <v>1</v>
      </c>
      <c r="W25" s="13" t="e">
        <f ca="1">IF(AND(IRR_DRIP=FALSE,CalcTable[[#This Row],[IrrHours]]&lt;=0),FALSE,TRUE)</f>
        <v>#NAME?</v>
      </c>
      <c r="X25" s="13" t="e">
        <f ca="1">AND(CalcTable[[#This Row],[IrrDay]],CalcTable[[#This Row],[IrrRain]],CalcTable[[#This Row],[IrrWarm]],CalcTable[[#This Row],[IrrWindy]])</f>
        <v>#NAME?</v>
      </c>
      <c r="Y25" s="13" t="e">
        <f t="shared" ca="1" si="16"/>
        <v>#NAME?</v>
      </c>
      <c r="Z25" s="13" t="e">
        <f ca="1">CalcTable[[#This Row],[IrrHours]]/5</f>
        <v>#NAME?</v>
      </c>
      <c r="AA25" s="13" t="e">
        <f ca="1">IF(CalcTable[[#This Row],[IrrFlag]]=FALSE,0,MAX(0,CalcTable[[#This Row],[VolRednWind]]*(FCAP*IRR_TARGET-CalcTable[[#This Row],[IWC]])))</f>
        <v>#NAME?</v>
      </c>
      <c r="AB25" s="13" t="e">
        <f ca="1">CalcTable[[#This Row],[IWC]]+CalcTable[[#This Row],[Eff Precip]]+CalcTable[[#This Row],[IrrAmt]]-CalcTable[[#This Row],[AET]]</f>
        <v>#NAME?</v>
      </c>
      <c r="AC25" s="13" t="e">
        <f ca="1">IF(CalcTable[[#This Row],[PWC]]&gt;FCAP,MIN(24*PERC,MIN(SAT,CalcTable[[#This Row],[PWC]])-FCAP),0)</f>
        <v>#NAME?</v>
      </c>
      <c r="AD25" s="13" t="e">
        <f ca="1">IF(CalcTable[[#This Row],[PWC]]&gt;SAT,CalcTable[[#This Row],[PWC]]-SAT,0)</f>
        <v>#NAME?</v>
      </c>
      <c r="AE25" s="13" t="e">
        <f ca="1">CalcTable[[#This Row],[PWC]]-CalcTable[[#This Row],[PercAmt]]-CalcTable[[#This Row],[Runoff]]</f>
        <v>#NAME?</v>
      </c>
      <c r="AF25" s="13" t="e">
        <f ca="1">CalcTable[[#This Row],[IrrAmt]]/1000*CUR_IRR_AREA*10000/IRR_EFF</f>
        <v>#NAME?</v>
      </c>
      <c r="AG25" s="147"/>
      <c r="AH25" s="13"/>
      <c r="AI25" s="50">
        <v>0</v>
      </c>
      <c r="AJ25" s="50">
        <v>0</v>
      </c>
      <c r="AK25" s="50">
        <v>0</v>
      </c>
      <c r="AL25" s="50">
        <v>7.09833917787941</v>
      </c>
      <c r="AM25" s="50"/>
      <c r="AN25" s="50"/>
      <c r="AO25" s="50"/>
      <c r="AP25" s="50"/>
      <c r="AQ25" s="50"/>
      <c r="AR25" s="50"/>
      <c r="AS25" s="50"/>
      <c r="AT25" s="50"/>
      <c r="AU25" s="50"/>
      <c r="AV25" s="50"/>
      <c r="AW25" s="50"/>
      <c r="AX25" s="50">
        <f t="shared" si="25"/>
        <v>7.09833917787941</v>
      </c>
      <c r="AY25" s="50"/>
      <c r="AZ25" s="50">
        <f t="shared" si="26"/>
        <v>208.21794921779605</v>
      </c>
      <c r="BA25" s="50">
        <f t="shared" si="17"/>
        <v>320.58954085914633</v>
      </c>
      <c r="BB25" s="50">
        <f t="shared" si="18"/>
        <v>330.504681298089</v>
      </c>
      <c r="BC25" s="17">
        <f t="shared" si="19"/>
        <v>19605</v>
      </c>
      <c r="BD25" s="50">
        <f t="shared" si="20"/>
        <v>7.09833917787941</v>
      </c>
      <c r="BE25" s="50">
        <f t="shared" si="21"/>
        <v>208.21794921779605</v>
      </c>
      <c r="BF25" s="50">
        <f t="shared" si="27"/>
        <v>340.5782802472022</v>
      </c>
      <c r="BG25" s="50"/>
      <c r="BH25" s="17">
        <f t="shared" si="28"/>
        <v>0</v>
      </c>
      <c r="BI25" s="17">
        <f t="shared" si="31"/>
        <v>25</v>
      </c>
      <c r="BJ25" s="17">
        <f t="shared" si="29"/>
        <v>25</v>
      </c>
      <c r="BK25" s="150">
        <f t="shared" si="30"/>
        <v>22042</v>
      </c>
      <c r="BL25" s="50" t="e">
        <f t="shared" ca="1" si="22"/>
        <v>#NAME?</v>
      </c>
      <c r="BM25" s="50" t="e">
        <f t="shared" ca="1" si="23"/>
        <v>#NAME?</v>
      </c>
      <c r="BN25" s="50" t="e">
        <f t="shared" ca="1" si="24"/>
        <v>#NAME?</v>
      </c>
    </row>
    <row r="26" spans="1:69" x14ac:dyDescent="0.35">
      <c r="A26" s="48">
        <v>22043</v>
      </c>
      <c r="B26" s="17">
        <v>1960</v>
      </c>
      <c r="C26" s="17">
        <v>5</v>
      </c>
      <c r="D26" s="17">
        <v>128</v>
      </c>
      <c r="E26" s="17">
        <v>7</v>
      </c>
      <c r="F26" s="17">
        <v>7</v>
      </c>
      <c r="G26" s="50">
        <v>7.2</v>
      </c>
      <c r="H26" s="32">
        <v>3.8392986519628538</v>
      </c>
      <c r="I26" s="50">
        <v>7.166666666666667</v>
      </c>
      <c r="J26" s="13">
        <v>0.3</v>
      </c>
      <c r="K26" s="13">
        <f t="shared" si="12"/>
        <v>0.3</v>
      </c>
      <c r="L26" s="13">
        <f t="shared" si="13"/>
        <v>0</v>
      </c>
      <c r="M26" s="13" t="e">
        <f ca="1">CalcTable[[#This Row],[IWC]]-AE25</f>
        <v>#NAME?</v>
      </c>
      <c r="N26" s="13" t="e">
        <f ca="1">IF(CalcTable[[#This Row],[Day of Year]]&lt;123,FCAP,AE25)</f>
        <v>#NAME?</v>
      </c>
      <c r="O26" s="17" t="e">
        <f ca="1">IF(IRR_DRIP,5,COUNTIF('IDET Wind Values'!C10:G10,"&lt;="&amp;IRR_MAXWIND))</f>
        <v>#NAME?</v>
      </c>
      <c r="P26" s="13" t="e">
        <f ca="1">CalcTable[[#This Row],[ET_o]]*KL</f>
        <v>#NAME?</v>
      </c>
      <c r="Q26" s="13" t="e">
        <f ca="1">IF(WILTPT&lt;=0,1,MAX(0,MIN(1,(CalcTable[[#This Row],[IWC]]-WILTPT)/(MAD-WILTPT))))</f>
        <v>#NAME?</v>
      </c>
      <c r="R26" s="13" t="e">
        <f ca="1">CalcTable[[#This Row],[ETMult]]*CalcTable[[#This Row],[ETb]]</f>
        <v>#NAME?</v>
      </c>
      <c r="S26" s="13" t="b">
        <f>INDEX(IRR_LIST,CalcTable[[#This Row],[Day of Week]]+1)</f>
        <v>0</v>
      </c>
      <c r="T26" s="13">
        <f t="shared" ca="1" si="14"/>
        <v>0</v>
      </c>
      <c r="U26" s="13" t="b">
        <f ca="1">IF(CalcTable[[#This Row],[IrrPrecip]]&gt;=IC_MM,FALSE,TRUE)</f>
        <v>1</v>
      </c>
      <c r="V26" s="13" t="b">
        <f t="shared" si="15"/>
        <v>0</v>
      </c>
      <c r="W26" s="13" t="e">
        <f ca="1">IF(AND(IRR_DRIP=FALSE,CalcTable[[#This Row],[IrrHours]]&lt;=0),FALSE,TRUE)</f>
        <v>#NAME?</v>
      </c>
      <c r="X26" s="13" t="e">
        <f ca="1">AND(CalcTable[[#This Row],[IrrDay]],CalcTable[[#This Row],[IrrRain]],CalcTable[[#This Row],[IrrWarm]],CalcTable[[#This Row],[IrrWindy]])</f>
        <v>#NAME?</v>
      </c>
      <c r="Y26" s="13" t="e">
        <f t="shared" ca="1" si="16"/>
        <v>#NAME?</v>
      </c>
      <c r="Z26" s="13" t="e">
        <f ca="1">CalcTable[[#This Row],[IrrHours]]/5</f>
        <v>#NAME?</v>
      </c>
      <c r="AA26" s="13" t="e">
        <f ca="1">IF(CalcTable[[#This Row],[IrrFlag]]=FALSE,0,MAX(0,CalcTable[[#This Row],[VolRednWind]]*(FCAP*IRR_TARGET-CalcTable[[#This Row],[IWC]])))</f>
        <v>#NAME?</v>
      </c>
      <c r="AB26" s="13" t="e">
        <f ca="1">CalcTable[[#This Row],[IWC]]+CalcTable[[#This Row],[Eff Precip]]+CalcTable[[#This Row],[IrrAmt]]-CalcTable[[#This Row],[AET]]</f>
        <v>#NAME?</v>
      </c>
      <c r="AC26" s="13" t="e">
        <f ca="1">IF(CalcTable[[#This Row],[PWC]]&gt;FCAP,MIN(24*PERC,MIN(SAT,CalcTable[[#This Row],[PWC]])-FCAP),0)</f>
        <v>#NAME?</v>
      </c>
      <c r="AD26" s="13" t="e">
        <f ca="1">IF(CalcTable[[#This Row],[PWC]]&gt;SAT,CalcTable[[#This Row],[PWC]]-SAT,0)</f>
        <v>#NAME?</v>
      </c>
      <c r="AE26" s="13" t="e">
        <f ca="1">CalcTable[[#This Row],[PWC]]-CalcTable[[#This Row],[PercAmt]]-CalcTable[[#This Row],[Runoff]]</f>
        <v>#NAME?</v>
      </c>
      <c r="AF26" s="13" t="e">
        <f ca="1">CalcTable[[#This Row],[IrrAmt]]/1000*CUR_IRR_AREA*10000/IRR_EFF</f>
        <v>#NAME?</v>
      </c>
      <c r="AG26" s="147"/>
      <c r="AH26" s="13"/>
      <c r="AI26" s="50">
        <v>0</v>
      </c>
      <c r="AJ26" s="50">
        <v>0</v>
      </c>
      <c r="AK26" s="50">
        <v>0</v>
      </c>
      <c r="AL26" s="50">
        <v>0</v>
      </c>
      <c r="AM26" s="50"/>
      <c r="AN26" s="50"/>
      <c r="AO26" s="50"/>
      <c r="AP26" s="50"/>
      <c r="AQ26" s="50"/>
      <c r="AR26" s="50"/>
      <c r="AS26" s="50"/>
      <c r="AT26" s="50"/>
      <c r="AU26" s="50"/>
      <c r="AV26" s="50"/>
      <c r="AW26" s="50"/>
      <c r="AX26" s="50">
        <f t="shared" si="25"/>
        <v>0</v>
      </c>
      <c r="AY26" s="50"/>
      <c r="AZ26" s="50">
        <f t="shared" si="26"/>
        <v>0</v>
      </c>
      <c r="BA26" s="50">
        <f t="shared" si="17"/>
        <v>0</v>
      </c>
      <c r="BB26" s="50">
        <f t="shared" si="18"/>
        <v>0</v>
      </c>
      <c r="BC26" s="17">
        <f t="shared" si="19"/>
        <v>19605</v>
      </c>
      <c r="BD26" s="50">
        <f t="shared" si="20"/>
        <v>0</v>
      </c>
      <c r="BE26" s="50">
        <f t="shared" si="21"/>
        <v>0</v>
      </c>
      <c r="BF26" s="50">
        <f t="shared" si="27"/>
        <v>0</v>
      </c>
      <c r="BG26" s="50"/>
      <c r="BH26" s="17">
        <f t="shared" si="28"/>
        <v>0</v>
      </c>
      <c r="BI26" s="17">
        <f t="shared" si="31"/>
        <v>26</v>
      </c>
      <c r="BJ26" s="17">
        <f t="shared" si="29"/>
        <v>26</v>
      </c>
      <c r="BK26" s="150">
        <f t="shared" si="30"/>
        <v>22043</v>
      </c>
      <c r="BL26" s="50" t="e">
        <f t="shared" ca="1" si="22"/>
        <v>#NAME?</v>
      </c>
      <c r="BM26" s="50" t="e">
        <f t="shared" ca="1" si="23"/>
        <v>#NAME?</v>
      </c>
      <c r="BN26" s="50" t="e">
        <f t="shared" ca="1" si="24"/>
        <v>#NAME?</v>
      </c>
    </row>
    <row r="27" spans="1:69" x14ac:dyDescent="0.35">
      <c r="A27" s="48">
        <v>22044</v>
      </c>
      <c r="B27" s="17">
        <v>1960</v>
      </c>
      <c r="C27" s="17">
        <v>5</v>
      </c>
      <c r="D27" s="17">
        <v>129</v>
      </c>
      <c r="E27" s="17">
        <v>8</v>
      </c>
      <c r="F27" s="17">
        <v>1</v>
      </c>
      <c r="G27" s="50">
        <v>2.8</v>
      </c>
      <c r="H27" s="32">
        <v>4.4496955018948725</v>
      </c>
      <c r="I27" s="50">
        <v>32.666666666666664</v>
      </c>
      <c r="J27" s="13">
        <v>1</v>
      </c>
      <c r="K27" s="13">
        <f t="shared" si="12"/>
        <v>1</v>
      </c>
      <c r="L27" s="13">
        <f t="shared" si="13"/>
        <v>0</v>
      </c>
      <c r="M27" s="13" t="e">
        <f ca="1">CalcTable[[#This Row],[IWC]]-AE26</f>
        <v>#NAME?</v>
      </c>
      <c r="N27" s="13" t="e">
        <f ca="1">IF(CalcTable[[#This Row],[Day of Year]]&lt;123,FCAP,AE26)</f>
        <v>#NAME?</v>
      </c>
      <c r="O27" s="17" t="e">
        <f ca="1">IF(IRR_DRIP,5,COUNTIF('IDET Wind Values'!C11:G11,"&lt;="&amp;IRR_MAXWIND))</f>
        <v>#NAME?</v>
      </c>
      <c r="P27" s="13" t="e">
        <f ca="1">CalcTable[[#This Row],[ET_o]]*KL</f>
        <v>#NAME?</v>
      </c>
      <c r="Q27" s="13" t="e">
        <f ca="1">IF(WILTPT&lt;=0,1,MAX(0,MIN(1,(CalcTable[[#This Row],[IWC]]-WILTPT)/(MAD-WILTPT))))</f>
        <v>#NAME?</v>
      </c>
      <c r="R27" s="13" t="e">
        <f ca="1">CalcTable[[#This Row],[ETMult]]*CalcTable[[#This Row],[ETb]]</f>
        <v>#NAME?</v>
      </c>
      <c r="S27" s="13" t="b">
        <f>INDEX(IRR_LIST,CalcTable[[#This Row],[Day of Week]]+1)</f>
        <v>1</v>
      </c>
      <c r="T27" s="13">
        <f t="shared" ca="1" si="14"/>
        <v>0.3</v>
      </c>
      <c r="U27" s="13" t="b">
        <f ca="1">IF(CalcTable[[#This Row],[IrrPrecip]]&gt;=IC_MM,FALSE,TRUE)</f>
        <v>1</v>
      </c>
      <c r="V27" s="13" t="b">
        <f t="shared" si="15"/>
        <v>0</v>
      </c>
      <c r="W27" s="13" t="e">
        <f ca="1">IF(AND(IRR_DRIP=FALSE,CalcTable[[#This Row],[IrrHours]]&lt;=0),FALSE,TRUE)</f>
        <v>#NAME?</v>
      </c>
      <c r="X27" s="13" t="e">
        <f ca="1">AND(CalcTable[[#This Row],[IrrDay]],CalcTable[[#This Row],[IrrRain]],CalcTable[[#This Row],[IrrWarm]],CalcTable[[#This Row],[IrrWindy]])</f>
        <v>#NAME?</v>
      </c>
      <c r="Y27" s="13" t="e">
        <f t="shared" ca="1" si="16"/>
        <v>#NAME?</v>
      </c>
      <c r="Z27" s="13" t="e">
        <f ca="1">CalcTable[[#This Row],[IrrHours]]/5</f>
        <v>#NAME?</v>
      </c>
      <c r="AA27" s="13" t="e">
        <f ca="1">IF(CalcTable[[#This Row],[IrrFlag]]=FALSE,0,MAX(0,CalcTable[[#This Row],[VolRednWind]]*(FCAP*IRR_TARGET-CalcTable[[#This Row],[IWC]])))</f>
        <v>#NAME?</v>
      </c>
      <c r="AB27" s="13" t="e">
        <f ca="1">CalcTable[[#This Row],[IWC]]+CalcTable[[#This Row],[Eff Precip]]+CalcTable[[#This Row],[IrrAmt]]-CalcTable[[#This Row],[AET]]</f>
        <v>#NAME?</v>
      </c>
      <c r="AC27" s="13" t="e">
        <f ca="1">IF(CalcTable[[#This Row],[PWC]]&gt;FCAP,MIN(24*PERC,MIN(SAT,CalcTable[[#This Row],[PWC]])-FCAP),0)</f>
        <v>#NAME?</v>
      </c>
      <c r="AD27" s="13" t="e">
        <f ca="1">IF(CalcTable[[#This Row],[PWC]]&gt;SAT,CalcTable[[#This Row],[PWC]]-SAT,0)</f>
        <v>#NAME?</v>
      </c>
      <c r="AE27" s="13" t="e">
        <f ca="1">CalcTable[[#This Row],[PWC]]-CalcTable[[#This Row],[PercAmt]]-CalcTable[[#This Row],[Runoff]]</f>
        <v>#NAME?</v>
      </c>
      <c r="AF27" s="13" t="e">
        <f ca="1">CalcTable[[#This Row],[IrrAmt]]/1000*CUR_IRR_AREA*10000/IRR_EFF</f>
        <v>#NAME?</v>
      </c>
      <c r="AG27" s="147"/>
      <c r="AH27" s="13"/>
      <c r="AI27" s="50">
        <v>0</v>
      </c>
      <c r="AJ27" s="50">
        <v>0</v>
      </c>
      <c r="AK27" s="50">
        <v>0</v>
      </c>
      <c r="AL27" s="50">
        <v>0</v>
      </c>
      <c r="AM27" s="50"/>
      <c r="AN27" s="50"/>
      <c r="AO27" s="50"/>
      <c r="AP27" s="50"/>
      <c r="AQ27" s="50"/>
      <c r="AR27" s="50"/>
      <c r="AS27" s="50"/>
      <c r="AT27" s="50"/>
      <c r="AU27" s="50"/>
      <c r="AV27" s="50"/>
      <c r="AW27" s="50"/>
      <c r="AX27" s="50">
        <f t="shared" si="25"/>
        <v>0</v>
      </c>
      <c r="AY27" s="50"/>
      <c r="AZ27" s="50">
        <f t="shared" si="26"/>
        <v>0</v>
      </c>
      <c r="BA27" s="50">
        <f t="shared" si="17"/>
        <v>0</v>
      </c>
      <c r="BB27" s="50">
        <f t="shared" si="18"/>
        <v>0</v>
      </c>
      <c r="BC27" s="17">
        <f t="shared" si="19"/>
        <v>19605</v>
      </c>
      <c r="BD27" s="50">
        <f t="shared" si="20"/>
        <v>0</v>
      </c>
      <c r="BE27" s="50">
        <f t="shared" si="21"/>
        <v>0</v>
      </c>
      <c r="BF27" s="50">
        <f t="shared" si="27"/>
        <v>0</v>
      </c>
      <c r="BG27" s="50"/>
      <c r="BH27" s="17">
        <f t="shared" si="28"/>
        <v>0</v>
      </c>
      <c r="BI27" s="17">
        <f t="shared" si="31"/>
        <v>27</v>
      </c>
      <c r="BJ27" s="17">
        <f t="shared" si="29"/>
        <v>27</v>
      </c>
      <c r="BK27" s="150">
        <f t="shared" si="30"/>
        <v>22044</v>
      </c>
      <c r="BL27" s="50" t="e">
        <f t="shared" ca="1" si="22"/>
        <v>#NAME?</v>
      </c>
      <c r="BM27" s="50" t="e">
        <f t="shared" ca="1" si="23"/>
        <v>#NAME?</v>
      </c>
      <c r="BN27" s="50" t="e">
        <f t="shared" ca="1" si="24"/>
        <v>#NAME?</v>
      </c>
    </row>
    <row r="28" spans="1:69" x14ac:dyDescent="0.35">
      <c r="A28" s="48">
        <v>22045</v>
      </c>
      <c r="B28" s="17">
        <v>1960</v>
      </c>
      <c r="C28" s="17">
        <v>5</v>
      </c>
      <c r="D28" s="17">
        <v>130</v>
      </c>
      <c r="E28" s="17">
        <v>9</v>
      </c>
      <c r="F28" s="17">
        <v>2</v>
      </c>
      <c r="G28" s="50">
        <v>1.7</v>
      </c>
      <c r="H28" s="32">
        <v>4.8277038616407841</v>
      </c>
      <c r="I28" s="50">
        <v>16.5</v>
      </c>
      <c r="J28" s="13">
        <v>0</v>
      </c>
      <c r="K28" s="13">
        <f t="shared" si="12"/>
        <v>0</v>
      </c>
      <c r="L28" s="13">
        <f t="shared" si="13"/>
        <v>0</v>
      </c>
      <c r="M28" s="13" t="e">
        <f ca="1">CalcTable[[#This Row],[IWC]]-AE27</f>
        <v>#NAME?</v>
      </c>
      <c r="N28" s="13" t="e">
        <f ca="1">IF(CalcTable[[#This Row],[Day of Year]]&lt;123,FCAP,AE27)</f>
        <v>#NAME?</v>
      </c>
      <c r="O28" s="17" t="e">
        <f ca="1">IF(IRR_DRIP,5,COUNTIF('IDET Wind Values'!C12:G12,"&lt;="&amp;IRR_MAXWIND))</f>
        <v>#NAME?</v>
      </c>
      <c r="P28" s="13" t="e">
        <f ca="1">CalcTable[[#This Row],[ET_o]]*KL</f>
        <v>#NAME?</v>
      </c>
      <c r="Q28" s="13" t="e">
        <f ca="1">IF(WILTPT&lt;=0,1,MAX(0,MIN(1,(CalcTable[[#This Row],[IWC]]-WILTPT)/(MAD-WILTPT))))</f>
        <v>#NAME?</v>
      </c>
      <c r="R28" s="13" t="e">
        <f ca="1">CalcTable[[#This Row],[ETMult]]*CalcTable[[#This Row],[ETb]]</f>
        <v>#NAME?</v>
      </c>
      <c r="S28" s="13" t="b">
        <f>INDEX(IRR_LIST,CalcTable[[#This Row],[Day of Week]]+1)</f>
        <v>0</v>
      </c>
      <c r="T28" s="13">
        <f t="shared" ca="1" si="14"/>
        <v>1.3</v>
      </c>
      <c r="U28" s="13" t="b">
        <f ca="1">IF(CalcTable[[#This Row],[IrrPrecip]]&gt;=IC_MM,FALSE,TRUE)</f>
        <v>1</v>
      </c>
      <c r="V28" s="13" t="b">
        <f t="shared" si="15"/>
        <v>1</v>
      </c>
      <c r="W28" s="13" t="e">
        <f ca="1">IF(AND(IRR_DRIP=FALSE,CalcTable[[#This Row],[IrrHours]]&lt;=0),FALSE,TRUE)</f>
        <v>#NAME?</v>
      </c>
      <c r="X28" s="13" t="e">
        <f ca="1">AND(CalcTable[[#This Row],[IrrDay]],CalcTable[[#This Row],[IrrRain]],CalcTable[[#This Row],[IrrWarm]],CalcTable[[#This Row],[IrrWindy]])</f>
        <v>#NAME?</v>
      </c>
      <c r="Y28" s="13" t="e">
        <f t="shared" ca="1" si="16"/>
        <v>#NAME?</v>
      </c>
      <c r="Z28" s="13" t="e">
        <f ca="1">CalcTable[[#This Row],[IrrHours]]/5</f>
        <v>#NAME?</v>
      </c>
      <c r="AA28" s="13" t="e">
        <f ca="1">IF(CalcTable[[#This Row],[IrrFlag]]=FALSE,0,MAX(0,CalcTable[[#This Row],[VolRednWind]]*(FCAP*IRR_TARGET-CalcTable[[#This Row],[IWC]])))</f>
        <v>#NAME?</v>
      </c>
      <c r="AB28" s="13" t="e">
        <f ca="1">CalcTable[[#This Row],[IWC]]+CalcTable[[#This Row],[Eff Precip]]+CalcTable[[#This Row],[IrrAmt]]-CalcTable[[#This Row],[AET]]</f>
        <v>#NAME?</v>
      </c>
      <c r="AC28" s="13" t="e">
        <f ca="1">IF(CalcTable[[#This Row],[PWC]]&gt;FCAP,MIN(24*PERC,MIN(SAT,CalcTable[[#This Row],[PWC]])-FCAP),0)</f>
        <v>#NAME?</v>
      </c>
      <c r="AD28" s="13" t="e">
        <f ca="1">IF(CalcTable[[#This Row],[PWC]]&gt;SAT,CalcTable[[#This Row],[PWC]]-SAT,0)</f>
        <v>#NAME?</v>
      </c>
      <c r="AE28" s="13" t="e">
        <f ca="1">CalcTable[[#This Row],[PWC]]-CalcTable[[#This Row],[PercAmt]]-CalcTable[[#This Row],[Runoff]]</f>
        <v>#NAME?</v>
      </c>
      <c r="AF28" s="13" t="e">
        <f ca="1">CalcTable[[#This Row],[IrrAmt]]/1000*CUR_IRR_AREA*10000/IRR_EFF</f>
        <v>#NAME?</v>
      </c>
      <c r="AG28" s="147"/>
      <c r="AH28" s="13"/>
      <c r="AI28" s="50">
        <v>0</v>
      </c>
      <c r="AJ28" s="50">
        <v>0</v>
      </c>
      <c r="AK28" s="50">
        <v>4.5466084198300818</v>
      </c>
      <c r="AL28" s="50">
        <v>6.9484197719950487</v>
      </c>
      <c r="AM28" s="50"/>
      <c r="AN28" s="50"/>
      <c r="AO28" s="50"/>
      <c r="AP28" s="50"/>
      <c r="AQ28" s="50"/>
      <c r="AR28" s="50"/>
      <c r="AS28" s="50"/>
      <c r="AT28" s="50"/>
      <c r="AU28" s="50"/>
      <c r="AV28" s="50"/>
      <c r="AW28" s="50"/>
      <c r="AX28" s="50">
        <f t="shared" si="25"/>
        <v>11.495028191825131</v>
      </c>
      <c r="AY28" s="50"/>
      <c r="AZ28" s="50">
        <f t="shared" si="26"/>
        <v>270.50390346936263</v>
      </c>
      <c r="BA28" s="50">
        <f t="shared" si="17"/>
        <v>416.49013708774885</v>
      </c>
      <c r="BB28" s="50">
        <f t="shared" si="18"/>
        <v>429.37127534819473</v>
      </c>
      <c r="BC28" s="17">
        <f t="shared" si="19"/>
        <v>19605</v>
      </c>
      <c r="BD28" s="50">
        <f t="shared" si="20"/>
        <v>11.495028191825131</v>
      </c>
      <c r="BE28" s="50">
        <f t="shared" si="21"/>
        <v>270.50390346936263</v>
      </c>
      <c r="BF28" s="50">
        <f t="shared" si="27"/>
        <v>442.45827312123345</v>
      </c>
      <c r="BG28" s="50"/>
      <c r="BH28" s="17">
        <f t="shared" si="28"/>
        <v>0</v>
      </c>
      <c r="BI28" s="17">
        <f t="shared" si="31"/>
        <v>28</v>
      </c>
      <c r="BJ28" s="17">
        <f t="shared" si="29"/>
        <v>28</v>
      </c>
      <c r="BK28" s="150">
        <f t="shared" si="30"/>
        <v>22045</v>
      </c>
      <c r="BL28" s="50" t="e">
        <f t="shared" ca="1" si="22"/>
        <v>#NAME?</v>
      </c>
      <c r="BM28" s="50" t="e">
        <f t="shared" ca="1" si="23"/>
        <v>#NAME?</v>
      </c>
      <c r="BN28" s="50" t="e">
        <f t="shared" ca="1" si="24"/>
        <v>#NAME?</v>
      </c>
    </row>
    <row r="29" spans="1:69" x14ac:dyDescent="0.35">
      <c r="A29" s="48">
        <v>22046</v>
      </c>
      <c r="B29" s="17">
        <v>1960</v>
      </c>
      <c r="C29" s="17">
        <v>5</v>
      </c>
      <c r="D29" s="17">
        <v>131</v>
      </c>
      <c r="E29" s="17">
        <v>10</v>
      </c>
      <c r="F29" s="17">
        <v>3</v>
      </c>
      <c r="G29" s="50">
        <v>3.9</v>
      </c>
      <c r="H29" s="32">
        <v>6.2087463140459151</v>
      </c>
      <c r="I29" s="50">
        <v>9</v>
      </c>
      <c r="J29" s="13">
        <v>0</v>
      </c>
      <c r="K29" s="13">
        <f t="shared" si="12"/>
        <v>0</v>
      </c>
      <c r="L29" s="13">
        <f t="shared" si="13"/>
        <v>0</v>
      </c>
      <c r="M29" s="13" t="e">
        <f ca="1">CalcTable[[#This Row],[IWC]]-AE28</f>
        <v>#NAME?</v>
      </c>
      <c r="N29" s="13" t="e">
        <f ca="1">IF(CalcTable[[#This Row],[Day of Year]]&lt;123,FCAP,AE28)</f>
        <v>#NAME?</v>
      </c>
      <c r="O29" s="17" t="e">
        <f ca="1">IF(IRR_DRIP,5,COUNTIF('IDET Wind Values'!C13:G13,"&lt;="&amp;IRR_MAXWIND))</f>
        <v>#NAME?</v>
      </c>
      <c r="P29" s="13" t="e">
        <f ca="1">CalcTable[[#This Row],[ET_o]]*KL</f>
        <v>#NAME?</v>
      </c>
      <c r="Q29" s="13" t="e">
        <f ca="1">IF(WILTPT&lt;=0,1,MAX(0,MIN(1,(CalcTable[[#This Row],[IWC]]-WILTPT)/(MAD-WILTPT))))</f>
        <v>#NAME?</v>
      </c>
      <c r="R29" s="13" t="e">
        <f ca="1">CalcTable[[#This Row],[ETMult]]*CalcTable[[#This Row],[ETb]]</f>
        <v>#NAME?</v>
      </c>
      <c r="S29" s="13" t="b">
        <f>INDEX(IRR_LIST,CalcTable[[#This Row],[Day of Week]]+1)</f>
        <v>1</v>
      </c>
      <c r="T29" s="13">
        <f t="shared" ca="1" si="14"/>
        <v>1</v>
      </c>
      <c r="U29" s="13" t="b">
        <f ca="1">IF(CalcTable[[#This Row],[IrrPrecip]]&gt;=IC_MM,FALSE,TRUE)</f>
        <v>1</v>
      </c>
      <c r="V29" s="13" t="b">
        <f t="shared" si="15"/>
        <v>1</v>
      </c>
      <c r="W29" s="13" t="e">
        <f ca="1">IF(AND(IRR_DRIP=FALSE,CalcTable[[#This Row],[IrrHours]]&lt;=0),FALSE,TRUE)</f>
        <v>#NAME?</v>
      </c>
      <c r="X29" s="13" t="e">
        <f ca="1">AND(CalcTable[[#This Row],[IrrDay]],CalcTable[[#This Row],[IrrRain]],CalcTable[[#This Row],[IrrWarm]],CalcTable[[#This Row],[IrrWindy]])</f>
        <v>#NAME?</v>
      </c>
      <c r="Y29" s="13" t="e">
        <f t="shared" ca="1" si="16"/>
        <v>#NAME?</v>
      </c>
      <c r="Z29" s="13" t="e">
        <f ca="1">CalcTable[[#This Row],[IrrHours]]/5</f>
        <v>#NAME?</v>
      </c>
      <c r="AA29" s="13" t="e">
        <f ca="1">IF(CalcTable[[#This Row],[IrrFlag]]=FALSE,0,MAX(0,CalcTable[[#This Row],[VolRednWind]]*(FCAP*IRR_TARGET-CalcTable[[#This Row],[IWC]])))</f>
        <v>#NAME?</v>
      </c>
      <c r="AB29" s="13" t="e">
        <f ca="1">CalcTable[[#This Row],[IWC]]+CalcTable[[#This Row],[Eff Precip]]+CalcTable[[#This Row],[IrrAmt]]-CalcTable[[#This Row],[AET]]</f>
        <v>#NAME?</v>
      </c>
      <c r="AC29" s="13" t="e">
        <f ca="1">IF(CalcTable[[#This Row],[PWC]]&gt;FCAP,MIN(24*PERC,MIN(SAT,CalcTable[[#This Row],[PWC]])-FCAP),0)</f>
        <v>#NAME?</v>
      </c>
      <c r="AD29" s="13" t="e">
        <f ca="1">IF(CalcTable[[#This Row],[PWC]]&gt;SAT,CalcTable[[#This Row],[PWC]]-SAT,0)</f>
        <v>#NAME?</v>
      </c>
      <c r="AE29" s="13" t="e">
        <f ca="1">CalcTable[[#This Row],[PWC]]-CalcTable[[#This Row],[PercAmt]]-CalcTable[[#This Row],[Runoff]]</f>
        <v>#NAME?</v>
      </c>
      <c r="AF29" s="13" t="e">
        <f ca="1">CalcTable[[#This Row],[IrrAmt]]/1000*CUR_IRR_AREA*10000/IRR_EFF</f>
        <v>#NAME?</v>
      </c>
      <c r="AG29" s="147"/>
      <c r="AH29" s="13"/>
      <c r="AI29" s="50">
        <v>6.5752439476702182</v>
      </c>
      <c r="AJ29" s="50">
        <v>9.9565081996867892</v>
      </c>
      <c r="AK29" s="50">
        <v>0</v>
      </c>
      <c r="AL29" s="50">
        <v>0</v>
      </c>
      <c r="AM29" s="50"/>
      <c r="AN29" s="50"/>
      <c r="AO29" s="50"/>
      <c r="AP29" s="50"/>
      <c r="AQ29" s="50"/>
      <c r="AR29" s="50"/>
      <c r="AS29" s="50"/>
      <c r="AT29" s="50"/>
      <c r="AU29" s="50"/>
      <c r="AV29" s="50"/>
      <c r="AW29" s="50"/>
      <c r="AX29" s="50">
        <f t="shared" si="25"/>
        <v>16.531752147357007</v>
      </c>
      <c r="AY29" s="50"/>
      <c r="AZ29" s="50">
        <f t="shared" si="26"/>
        <v>388.49448508997568</v>
      </c>
      <c r="BA29" s="50">
        <f t="shared" si="17"/>
        <v>630.25241434143163</v>
      </c>
      <c r="BB29" s="50">
        <f t="shared" si="18"/>
        <v>652.31817826949487</v>
      </c>
      <c r="BC29" s="17">
        <f t="shared" si="19"/>
        <v>19605</v>
      </c>
      <c r="BD29" s="50">
        <f t="shared" si="20"/>
        <v>16.531752147357007</v>
      </c>
      <c r="BE29" s="50">
        <f t="shared" si="21"/>
        <v>388.49448508997568</v>
      </c>
      <c r="BF29" s="50">
        <f t="shared" si="27"/>
        <v>635.45330320714584</v>
      </c>
      <c r="BG29" s="50"/>
      <c r="BH29" s="17">
        <f t="shared" si="28"/>
        <v>0</v>
      </c>
      <c r="BI29" s="17">
        <f t="shared" si="31"/>
        <v>29</v>
      </c>
      <c r="BJ29" s="17">
        <f t="shared" si="29"/>
        <v>29</v>
      </c>
      <c r="BK29" s="150">
        <f t="shared" si="30"/>
        <v>22046</v>
      </c>
      <c r="BL29" s="50" t="e">
        <f t="shared" ca="1" si="22"/>
        <v>#NAME?</v>
      </c>
      <c r="BM29" s="50" t="e">
        <f t="shared" ca="1" si="23"/>
        <v>#NAME?</v>
      </c>
      <c r="BN29" s="50" t="e">
        <f t="shared" ca="1" si="24"/>
        <v>#NAME?</v>
      </c>
    </row>
    <row r="30" spans="1:69" x14ac:dyDescent="0.35">
      <c r="A30" s="48">
        <v>22047</v>
      </c>
      <c r="B30" s="17">
        <v>1960</v>
      </c>
      <c r="C30" s="17">
        <v>5</v>
      </c>
      <c r="D30" s="17">
        <v>132</v>
      </c>
      <c r="E30" s="17">
        <v>11</v>
      </c>
      <c r="F30" s="17">
        <v>4</v>
      </c>
      <c r="G30" s="50">
        <v>11.1</v>
      </c>
      <c r="H30" s="32">
        <v>6.9222670398334811</v>
      </c>
      <c r="I30" s="50">
        <v>12</v>
      </c>
      <c r="J30" s="13">
        <v>0</v>
      </c>
      <c r="K30" s="13">
        <f t="shared" si="12"/>
        <v>0</v>
      </c>
      <c r="L30" s="13">
        <f t="shared" si="13"/>
        <v>0</v>
      </c>
      <c r="M30" s="13" t="e">
        <f ca="1">CalcTable[[#This Row],[IWC]]-AE29</f>
        <v>#NAME?</v>
      </c>
      <c r="N30" s="13" t="e">
        <f ca="1">IF(CalcTable[[#This Row],[Day of Year]]&lt;123,FCAP,AE29)</f>
        <v>#NAME?</v>
      </c>
      <c r="O30" s="17" t="e">
        <f ca="1">IF(IRR_DRIP,5,COUNTIF('IDET Wind Values'!C14:G14,"&lt;="&amp;IRR_MAXWIND))</f>
        <v>#NAME?</v>
      </c>
      <c r="P30" s="13" t="e">
        <f ca="1">CalcTable[[#This Row],[ET_o]]*KL</f>
        <v>#NAME?</v>
      </c>
      <c r="Q30" s="13" t="e">
        <f ca="1">IF(WILTPT&lt;=0,1,MAX(0,MIN(1,(CalcTable[[#This Row],[IWC]]-WILTPT)/(MAD-WILTPT))))</f>
        <v>#NAME?</v>
      </c>
      <c r="R30" s="13" t="e">
        <f ca="1">CalcTable[[#This Row],[ETMult]]*CalcTable[[#This Row],[ETb]]</f>
        <v>#NAME?</v>
      </c>
      <c r="S30" s="13" t="b">
        <f>INDEX(IRR_LIST,CalcTable[[#This Row],[Day of Week]]+1)</f>
        <v>0</v>
      </c>
      <c r="T30" s="13">
        <f t="shared" ca="1" si="14"/>
        <v>0</v>
      </c>
      <c r="U30" s="13" t="b">
        <f ca="1">IF(CalcTable[[#This Row],[IrrPrecip]]&gt;=IC_MM,FALSE,TRUE)</f>
        <v>1</v>
      </c>
      <c r="V30" s="13" t="b">
        <f t="shared" si="15"/>
        <v>1</v>
      </c>
      <c r="W30" s="13" t="e">
        <f ca="1">IF(AND(IRR_DRIP=FALSE,CalcTable[[#This Row],[IrrHours]]&lt;=0),FALSE,TRUE)</f>
        <v>#NAME?</v>
      </c>
      <c r="X30" s="13" t="e">
        <f ca="1">AND(CalcTable[[#This Row],[IrrDay]],CalcTable[[#This Row],[IrrRain]],CalcTable[[#This Row],[IrrWarm]],CalcTable[[#This Row],[IrrWindy]])</f>
        <v>#NAME?</v>
      </c>
      <c r="Y30" s="13" t="e">
        <f t="shared" ca="1" si="16"/>
        <v>#NAME?</v>
      </c>
      <c r="Z30" s="13" t="e">
        <f ca="1">CalcTable[[#This Row],[IrrHours]]/5</f>
        <v>#NAME?</v>
      </c>
      <c r="AA30" s="13" t="e">
        <f ca="1">IF(CalcTable[[#This Row],[IrrFlag]]=FALSE,0,MAX(0,CalcTable[[#This Row],[VolRednWind]]*(FCAP*IRR_TARGET-CalcTable[[#This Row],[IWC]])))</f>
        <v>#NAME?</v>
      </c>
      <c r="AB30" s="13" t="e">
        <f ca="1">CalcTable[[#This Row],[IWC]]+CalcTable[[#This Row],[Eff Precip]]+CalcTable[[#This Row],[IrrAmt]]-CalcTable[[#This Row],[AET]]</f>
        <v>#NAME?</v>
      </c>
      <c r="AC30" s="13" t="e">
        <f ca="1">IF(CalcTable[[#This Row],[PWC]]&gt;FCAP,MIN(24*PERC,MIN(SAT,CalcTable[[#This Row],[PWC]])-FCAP),0)</f>
        <v>#NAME?</v>
      </c>
      <c r="AD30" s="13" t="e">
        <f ca="1">IF(CalcTable[[#This Row],[PWC]]&gt;SAT,CalcTable[[#This Row],[PWC]]-SAT,0)</f>
        <v>#NAME?</v>
      </c>
      <c r="AE30" s="13" t="e">
        <f ca="1">CalcTable[[#This Row],[PWC]]-CalcTable[[#This Row],[PercAmt]]-CalcTable[[#This Row],[Runoff]]</f>
        <v>#NAME?</v>
      </c>
      <c r="AF30" s="13" t="e">
        <f ca="1">CalcTable[[#This Row],[IrrAmt]]/1000*CUR_IRR_AREA*10000/IRR_EFF</f>
        <v>#NAME?</v>
      </c>
      <c r="AG30" s="147"/>
      <c r="AH30" s="13"/>
      <c r="AI30" s="50">
        <v>0</v>
      </c>
      <c r="AJ30" s="50">
        <v>0</v>
      </c>
      <c r="AK30" s="50">
        <v>0</v>
      </c>
      <c r="AL30" s="50">
        <v>6.0700475966276848</v>
      </c>
      <c r="AM30" s="50"/>
      <c r="AN30" s="50"/>
      <c r="AO30" s="50"/>
      <c r="AP30" s="50"/>
      <c r="AQ30" s="50"/>
      <c r="AR30" s="50"/>
      <c r="AS30" s="50"/>
      <c r="AT30" s="50"/>
      <c r="AU30" s="50"/>
      <c r="AV30" s="50"/>
      <c r="AW30" s="50"/>
      <c r="AX30" s="50">
        <f t="shared" si="25"/>
        <v>6.0700475966276848</v>
      </c>
      <c r="AY30" s="50"/>
      <c r="AZ30" s="50">
        <f t="shared" si="26"/>
        <v>178.05472950107878</v>
      </c>
      <c r="BA30" s="50">
        <f t="shared" si="17"/>
        <v>274.1477581207086</v>
      </c>
      <c r="BB30" s="50">
        <f t="shared" si="18"/>
        <v>282.62655476361715</v>
      </c>
      <c r="BC30" s="17">
        <f t="shared" si="19"/>
        <v>19605</v>
      </c>
      <c r="BD30" s="50">
        <f t="shared" si="20"/>
        <v>6.0700475966276848</v>
      </c>
      <c r="BE30" s="50">
        <f t="shared" si="21"/>
        <v>178.05472950107878</v>
      </c>
      <c r="BF30" s="50">
        <f t="shared" si="27"/>
        <v>291.24085503275745</v>
      </c>
      <c r="BG30" s="50"/>
      <c r="BH30" s="17">
        <f t="shared" si="28"/>
        <v>0</v>
      </c>
      <c r="BI30" s="17">
        <f t="shared" si="31"/>
        <v>30</v>
      </c>
      <c r="BJ30" s="17">
        <f t="shared" si="29"/>
        <v>30</v>
      </c>
      <c r="BK30" s="150">
        <f t="shared" si="30"/>
        <v>22047</v>
      </c>
      <c r="BL30" s="50" t="e">
        <f t="shared" ca="1" si="22"/>
        <v>#NAME?</v>
      </c>
      <c r="BM30" s="50" t="e">
        <f t="shared" ca="1" si="23"/>
        <v>#NAME?</v>
      </c>
      <c r="BN30" s="50" t="e">
        <f t="shared" ca="1" si="24"/>
        <v>#NAME?</v>
      </c>
    </row>
    <row r="31" spans="1:69" x14ac:dyDescent="0.35">
      <c r="A31" s="48">
        <v>22048</v>
      </c>
      <c r="B31" s="17">
        <v>1960</v>
      </c>
      <c r="C31" s="17">
        <v>5</v>
      </c>
      <c r="D31" s="17">
        <v>133</v>
      </c>
      <c r="E31" s="17">
        <v>12</v>
      </c>
      <c r="F31" s="17">
        <v>5</v>
      </c>
      <c r="G31" s="50">
        <v>7.2</v>
      </c>
      <c r="H31" s="32">
        <v>6.0398786138443556</v>
      </c>
      <c r="I31" s="50">
        <v>25.666666666666668</v>
      </c>
      <c r="J31" s="13">
        <v>2.2999999999999998</v>
      </c>
      <c r="K31" s="13">
        <f t="shared" si="12"/>
        <v>2.2999999999999998</v>
      </c>
      <c r="L31" s="13">
        <f t="shared" si="13"/>
        <v>0</v>
      </c>
      <c r="M31" s="13" t="e">
        <f ca="1">CalcTable[[#This Row],[IWC]]-AE30</f>
        <v>#NAME?</v>
      </c>
      <c r="N31" s="13" t="e">
        <f ca="1">IF(CalcTable[[#This Row],[Day of Year]]&lt;123,FCAP,AE30)</f>
        <v>#NAME?</v>
      </c>
      <c r="O31" s="17" t="e">
        <f ca="1">IF(IRR_DRIP,5,COUNTIF('IDET Wind Values'!C15:G15,"&lt;="&amp;IRR_MAXWIND))</f>
        <v>#NAME?</v>
      </c>
      <c r="P31" s="13" t="e">
        <f ca="1">CalcTable[[#This Row],[ET_o]]*KL</f>
        <v>#NAME?</v>
      </c>
      <c r="Q31" s="13" t="e">
        <f ca="1">IF(WILTPT&lt;=0,1,MAX(0,MIN(1,(CalcTable[[#This Row],[IWC]]-WILTPT)/(MAD-WILTPT))))</f>
        <v>#NAME?</v>
      </c>
      <c r="R31" s="13" t="e">
        <f ca="1">CalcTable[[#This Row],[ETMult]]*CalcTable[[#This Row],[ETb]]</f>
        <v>#NAME?</v>
      </c>
      <c r="S31" s="13" t="b">
        <f>INDEX(IRR_LIST,CalcTable[[#This Row],[Day of Week]]+1)</f>
        <v>1</v>
      </c>
      <c r="T31" s="13">
        <f t="shared" ca="1" si="14"/>
        <v>0</v>
      </c>
      <c r="U31" s="13" t="b">
        <f ca="1">IF(CalcTable[[#This Row],[IrrPrecip]]&gt;=IC_MM,FALSE,TRUE)</f>
        <v>1</v>
      </c>
      <c r="V31" s="13" t="b">
        <f t="shared" si="15"/>
        <v>1</v>
      </c>
      <c r="W31" s="13" t="e">
        <f ca="1">IF(AND(IRR_DRIP=FALSE,CalcTable[[#This Row],[IrrHours]]&lt;=0),FALSE,TRUE)</f>
        <v>#NAME?</v>
      </c>
      <c r="X31" s="13" t="e">
        <f ca="1">AND(CalcTable[[#This Row],[IrrDay]],CalcTable[[#This Row],[IrrRain]],CalcTable[[#This Row],[IrrWarm]],CalcTable[[#This Row],[IrrWindy]])</f>
        <v>#NAME?</v>
      </c>
      <c r="Y31" s="13" t="e">
        <f t="shared" ca="1" si="16"/>
        <v>#NAME?</v>
      </c>
      <c r="Z31" s="13" t="e">
        <f ca="1">CalcTable[[#This Row],[IrrHours]]/5</f>
        <v>#NAME?</v>
      </c>
      <c r="AA31" s="13" t="e">
        <f ca="1">IF(CalcTable[[#This Row],[IrrFlag]]=FALSE,0,MAX(0,CalcTable[[#This Row],[VolRednWind]]*(FCAP*IRR_TARGET-CalcTable[[#This Row],[IWC]])))</f>
        <v>#NAME?</v>
      </c>
      <c r="AB31" s="13" t="e">
        <f ca="1">CalcTable[[#This Row],[IWC]]+CalcTable[[#This Row],[Eff Precip]]+CalcTable[[#This Row],[IrrAmt]]-CalcTable[[#This Row],[AET]]</f>
        <v>#NAME?</v>
      </c>
      <c r="AC31" s="13" t="e">
        <f ca="1">IF(CalcTable[[#This Row],[PWC]]&gt;FCAP,MIN(24*PERC,MIN(SAT,CalcTable[[#This Row],[PWC]])-FCAP),0)</f>
        <v>#NAME?</v>
      </c>
      <c r="AD31" s="13" t="e">
        <f ca="1">IF(CalcTable[[#This Row],[PWC]]&gt;SAT,CalcTable[[#This Row],[PWC]]-SAT,0)</f>
        <v>#NAME?</v>
      </c>
      <c r="AE31" s="13" t="e">
        <f ca="1">CalcTable[[#This Row],[PWC]]-CalcTable[[#This Row],[PercAmt]]-CalcTable[[#This Row],[Runoff]]</f>
        <v>#NAME?</v>
      </c>
      <c r="AF31" s="13" t="e">
        <f ca="1">CalcTable[[#This Row],[IrrAmt]]/1000*CUR_IRR_AREA*10000/IRR_EFF</f>
        <v>#NAME?</v>
      </c>
      <c r="AG31" s="147"/>
      <c r="AH31" s="13"/>
      <c r="AI31" s="50">
        <v>0</v>
      </c>
      <c r="AJ31" s="50">
        <v>0</v>
      </c>
      <c r="AK31" s="50">
        <v>0</v>
      </c>
      <c r="AL31" s="50">
        <v>0</v>
      </c>
      <c r="AM31" s="50"/>
      <c r="AN31" s="50"/>
      <c r="AO31" s="50"/>
      <c r="AP31" s="50"/>
      <c r="AQ31" s="50"/>
      <c r="AR31" s="50"/>
      <c r="AS31" s="50"/>
      <c r="AT31" s="50"/>
      <c r="AU31" s="50"/>
      <c r="AV31" s="50"/>
      <c r="AW31" s="50"/>
      <c r="AX31" s="50">
        <f t="shared" si="25"/>
        <v>0</v>
      </c>
      <c r="AY31" s="50"/>
      <c r="AZ31" s="50">
        <f t="shared" si="26"/>
        <v>0</v>
      </c>
      <c r="BA31" s="50">
        <f t="shared" si="17"/>
        <v>0</v>
      </c>
      <c r="BB31" s="50">
        <f t="shared" si="18"/>
        <v>0</v>
      </c>
      <c r="BC31" s="17">
        <f t="shared" si="19"/>
        <v>19605</v>
      </c>
      <c r="BD31" s="50">
        <f t="shared" si="20"/>
        <v>0</v>
      </c>
      <c r="BE31" s="50">
        <f t="shared" si="21"/>
        <v>0</v>
      </c>
      <c r="BF31" s="50">
        <f t="shared" si="27"/>
        <v>0</v>
      </c>
      <c r="BG31" s="50"/>
      <c r="BH31" s="17">
        <f t="shared" si="28"/>
        <v>0</v>
      </c>
      <c r="BI31" s="17">
        <f t="shared" si="31"/>
        <v>31</v>
      </c>
      <c r="BJ31" s="17">
        <f t="shared" si="29"/>
        <v>31</v>
      </c>
      <c r="BK31" s="150">
        <f t="shared" si="30"/>
        <v>22048</v>
      </c>
      <c r="BL31" s="50" t="e">
        <f t="shared" ca="1" si="22"/>
        <v>#NAME?</v>
      </c>
      <c r="BM31" s="50" t="e">
        <f t="shared" ca="1" si="23"/>
        <v>#NAME?</v>
      </c>
      <c r="BN31" s="50" t="e">
        <f t="shared" ca="1" si="24"/>
        <v>#NAME?</v>
      </c>
    </row>
    <row r="32" spans="1:69" x14ac:dyDescent="0.35">
      <c r="A32" s="48">
        <v>22049</v>
      </c>
      <c r="B32" s="17">
        <v>1960</v>
      </c>
      <c r="C32" s="17">
        <v>5</v>
      </c>
      <c r="D32" s="17">
        <v>134</v>
      </c>
      <c r="E32" s="17">
        <v>13</v>
      </c>
      <c r="F32" s="17">
        <v>6</v>
      </c>
      <c r="G32" s="50">
        <v>5</v>
      </c>
      <c r="H32" s="32">
        <v>4.5384642214432747</v>
      </c>
      <c r="I32" s="50">
        <v>18</v>
      </c>
      <c r="J32" s="13">
        <v>0</v>
      </c>
      <c r="K32" s="13">
        <f t="shared" si="12"/>
        <v>0</v>
      </c>
      <c r="L32" s="13">
        <f t="shared" si="13"/>
        <v>0</v>
      </c>
      <c r="M32" s="13" t="e">
        <f ca="1">CalcTable[[#This Row],[IWC]]-AE31</f>
        <v>#NAME?</v>
      </c>
      <c r="N32" s="13" t="e">
        <f ca="1">IF(CalcTable[[#This Row],[Day of Year]]&lt;123,FCAP,AE31)</f>
        <v>#NAME?</v>
      </c>
      <c r="O32" s="17" t="e">
        <f ca="1">IF(IRR_DRIP,5,COUNTIF('IDET Wind Values'!C16:G16,"&lt;="&amp;IRR_MAXWIND))</f>
        <v>#NAME?</v>
      </c>
      <c r="P32" s="13" t="e">
        <f ca="1">CalcTable[[#This Row],[ET_o]]*KL</f>
        <v>#NAME?</v>
      </c>
      <c r="Q32" s="13" t="e">
        <f ca="1">IF(WILTPT&lt;=0,1,MAX(0,MIN(1,(CalcTable[[#This Row],[IWC]]-WILTPT)/(MAD-WILTPT))))</f>
        <v>#NAME?</v>
      </c>
      <c r="R32" s="13" t="e">
        <f ca="1">CalcTable[[#This Row],[ETMult]]*CalcTable[[#This Row],[ETb]]</f>
        <v>#NAME?</v>
      </c>
      <c r="S32" s="13" t="b">
        <f>INDEX(IRR_LIST,CalcTable[[#This Row],[Day of Week]]+1)</f>
        <v>0</v>
      </c>
      <c r="T32" s="13">
        <f t="shared" ca="1" si="14"/>
        <v>2.2999999999999998</v>
      </c>
      <c r="U32" s="13" t="b">
        <f ca="1">IF(CalcTable[[#This Row],[IrrPrecip]]&gt;=IC_MM,FALSE,TRUE)</f>
        <v>1</v>
      </c>
      <c r="V32" s="13" t="b">
        <f t="shared" si="15"/>
        <v>0</v>
      </c>
      <c r="W32" s="13" t="e">
        <f ca="1">IF(AND(IRR_DRIP=FALSE,CalcTable[[#This Row],[IrrHours]]&lt;=0),FALSE,TRUE)</f>
        <v>#NAME?</v>
      </c>
      <c r="X32" s="13" t="e">
        <f ca="1">AND(CalcTable[[#This Row],[IrrDay]],CalcTable[[#This Row],[IrrRain]],CalcTable[[#This Row],[IrrWarm]],CalcTable[[#This Row],[IrrWindy]])</f>
        <v>#NAME?</v>
      </c>
      <c r="Y32" s="13" t="e">
        <f t="shared" ca="1" si="16"/>
        <v>#NAME?</v>
      </c>
      <c r="Z32" s="13" t="e">
        <f ca="1">CalcTable[[#This Row],[IrrHours]]/5</f>
        <v>#NAME?</v>
      </c>
      <c r="AA32" s="13" t="e">
        <f ca="1">IF(CalcTable[[#This Row],[IrrFlag]]=FALSE,0,MAX(0,CalcTable[[#This Row],[VolRednWind]]*(FCAP*IRR_TARGET-CalcTable[[#This Row],[IWC]])))</f>
        <v>#NAME?</v>
      </c>
      <c r="AB32" s="13" t="e">
        <f ca="1">CalcTable[[#This Row],[IWC]]+CalcTable[[#This Row],[Eff Precip]]+CalcTable[[#This Row],[IrrAmt]]-CalcTable[[#This Row],[AET]]</f>
        <v>#NAME?</v>
      </c>
      <c r="AC32" s="13" t="e">
        <f ca="1">IF(CalcTable[[#This Row],[PWC]]&gt;FCAP,MIN(24*PERC,MIN(SAT,CalcTable[[#This Row],[PWC]])-FCAP),0)</f>
        <v>#NAME?</v>
      </c>
      <c r="AD32" s="13" t="e">
        <f ca="1">IF(CalcTable[[#This Row],[PWC]]&gt;SAT,CalcTable[[#This Row],[PWC]]-SAT,0)</f>
        <v>#NAME?</v>
      </c>
      <c r="AE32" s="13" t="e">
        <f ca="1">CalcTable[[#This Row],[PWC]]-CalcTable[[#This Row],[PercAmt]]-CalcTable[[#This Row],[Runoff]]</f>
        <v>#NAME?</v>
      </c>
      <c r="AF32" s="13" t="e">
        <f ca="1">CalcTable[[#This Row],[IrrAmt]]/1000*CUR_IRR_AREA*10000/IRR_EFF</f>
        <v>#NAME?</v>
      </c>
      <c r="AG32" s="147"/>
      <c r="AH32" s="13"/>
      <c r="AI32" s="50">
        <v>0</v>
      </c>
      <c r="AJ32" s="50">
        <v>0</v>
      </c>
      <c r="AK32" s="50">
        <v>0</v>
      </c>
      <c r="AL32" s="50">
        <v>0</v>
      </c>
      <c r="AM32" s="50"/>
      <c r="AN32" s="50"/>
      <c r="AO32" s="50"/>
      <c r="AP32" s="50"/>
      <c r="AQ32" s="50"/>
      <c r="AR32" s="50"/>
      <c r="AS32" s="50"/>
      <c r="AT32" s="50"/>
      <c r="AU32" s="50"/>
      <c r="AV32" s="50"/>
      <c r="AW32" s="50"/>
      <c r="AX32" s="50">
        <f t="shared" si="25"/>
        <v>0</v>
      </c>
      <c r="AY32" s="50"/>
      <c r="AZ32" s="50">
        <f t="shared" si="26"/>
        <v>0</v>
      </c>
      <c r="BA32" s="50">
        <f t="shared" si="17"/>
        <v>0</v>
      </c>
      <c r="BB32" s="50">
        <f t="shared" si="18"/>
        <v>0</v>
      </c>
      <c r="BC32" s="17">
        <f t="shared" si="19"/>
        <v>19605</v>
      </c>
      <c r="BD32" s="50">
        <f t="shared" si="20"/>
        <v>0</v>
      </c>
      <c r="BE32" s="50">
        <f t="shared" si="21"/>
        <v>0</v>
      </c>
      <c r="BF32" s="50">
        <f t="shared" si="27"/>
        <v>0</v>
      </c>
      <c r="BG32" s="50"/>
      <c r="BH32" s="17">
        <f t="shared" si="28"/>
        <v>0</v>
      </c>
      <c r="BI32" s="17">
        <f t="shared" si="31"/>
        <v>32</v>
      </c>
      <c r="BJ32" s="17">
        <f t="shared" si="29"/>
        <v>32</v>
      </c>
      <c r="BK32" s="150">
        <f t="shared" si="30"/>
        <v>22049</v>
      </c>
      <c r="BL32" s="50" t="e">
        <f t="shared" ca="1" si="22"/>
        <v>#NAME?</v>
      </c>
      <c r="BM32" s="50" t="e">
        <f t="shared" ca="1" si="23"/>
        <v>#NAME?</v>
      </c>
      <c r="BN32" s="50" t="e">
        <f t="shared" ca="1" si="24"/>
        <v>#NAME?</v>
      </c>
    </row>
    <row r="33" spans="1:66" x14ac:dyDescent="0.35">
      <c r="A33" s="48">
        <v>22050</v>
      </c>
      <c r="B33" s="17">
        <v>1960</v>
      </c>
      <c r="C33" s="17">
        <v>5</v>
      </c>
      <c r="D33" s="17">
        <v>135</v>
      </c>
      <c r="E33" s="17">
        <v>14</v>
      </c>
      <c r="F33" s="17">
        <v>7</v>
      </c>
      <c r="G33" s="50">
        <v>2.2000000000000002</v>
      </c>
      <c r="H33" s="32">
        <v>3.9690792436131153</v>
      </c>
      <c r="I33" s="50">
        <v>35.333333333333336</v>
      </c>
      <c r="J33" s="13">
        <v>4.0999999999999996</v>
      </c>
      <c r="K33" s="13">
        <f t="shared" si="12"/>
        <v>4.0999999999999996</v>
      </c>
      <c r="L33" s="13">
        <f t="shared" si="13"/>
        <v>0</v>
      </c>
      <c r="M33" s="13" t="e">
        <f ca="1">CalcTable[[#This Row],[IWC]]-AE32</f>
        <v>#NAME?</v>
      </c>
      <c r="N33" s="13" t="e">
        <f ca="1">IF(CalcTable[[#This Row],[Day of Year]]&lt;123,FCAP,AE32)</f>
        <v>#NAME?</v>
      </c>
      <c r="O33" s="17" t="e">
        <f ca="1">IF(IRR_DRIP,5,COUNTIF('IDET Wind Values'!C17:G17,"&lt;="&amp;IRR_MAXWIND))</f>
        <v>#NAME?</v>
      </c>
      <c r="P33" s="13" t="e">
        <f ca="1">CalcTable[[#This Row],[ET_o]]*KL</f>
        <v>#NAME?</v>
      </c>
      <c r="Q33" s="13" t="e">
        <f ca="1">IF(WILTPT&lt;=0,1,MAX(0,MIN(1,(CalcTable[[#This Row],[IWC]]-WILTPT)/(MAD-WILTPT))))</f>
        <v>#NAME?</v>
      </c>
      <c r="R33" s="13" t="e">
        <f ca="1">CalcTable[[#This Row],[ETMult]]*CalcTable[[#This Row],[ETb]]</f>
        <v>#NAME?</v>
      </c>
      <c r="S33" s="13" t="b">
        <f>INDEX(IRR_LIST,CalcTable[[#This Row],[Day of Week]]+1)</f>
        <v>0</v>
      </c>
      <c r="T33" s="13">
        <f t="shared" ca="1" si="14"/>
        <v>2.2999999999999998</v>
      </c>
      <c r="U33" s="13" t="b">
        <f ca="1">IF(CalcTable[[#This Row],[IrrPrecip]]&gt;=IC_MM,FALSE,TRUE)</f>
        <v>1</v>
      </c>
      <c r="V33" s="13" t="b">
        <f t="shared" si="15"/>
        <v>0</v>
      </c>
      <c r="W33" s="13" t="e">
        <f ca="1">IF(AND(IRR_DRIP=FALSE,CalcTable[[#This Row],[IrrHours]]&lt;=0),FALSE,TRUE)</f>
        <v>#NAME?</v>
      </c>
      <c r="X33" s="13" t="e">
        <f ca="1">AND(CalcTable[[#This Row],[IrrDay]],CalcTable[[#This Row],[IrrRain]],CalcTable[[#This Row],[IrrWarm]],CalcTable[[#This Row],[IrrWindy]])</f>
        <v>#NAME?</v>
      </c>
      <c r="Y33" s="13" t="e">
        <f t="shared" ca="1" si="16"/>
        <v>#NAME?</v>
      </c>
      <c r="Z33" s="13" t="e">
        <f ca="1">CalcTable[[#This Row],[IrrHours]]/5</f>
        <v>#NAME?</v>
      </c>
      <c r="AA33" s="13" t="e">
        <f ca="1">IF(CalcTable[[#This Row],[IrrFlag]]=FALSE,0,MAX(0,CalcTable[[#This Row],[VolRednWind]]*(FCAP*IRR_TARGET-CalcTable[[#This Row],[IWC]])))</f>
        <v>#NAME?</v>
      </c>
      <c r="AB33" s="13" t="e">
        <f ca="1">CalcTable[[#This Row],[IWC]]+CalcTable[[#This Row],[Eff Precip]]+CalcTable[[#This Row],[IrrAmt]]-CalcTable[[#This Row],[AET]]</f>
        <v>#NAME?</v>
      </c>
      <c r="AC33" s="13" t="e">
        <f ca="1">IF(CalcTable[[#This Row],[PWC]]&gt;FCAP,MIN(24*PERC,MIN(SAT,CalcTable[[#This Row],[PWC]])-FCAP),0)</f>
        <v>#NAME?</v>
      </c>
      <c r="AD33" s="13" t="e">
        <f ca="1">IF(CalcTable[[#This Row],[PWC]]&gt;SAT,CalcTable[[#This Row],[PWC]]-SAT,0)</f>
        <v>#NAME?</v>
      </c>
      <c r="AE33" s="13" t="e">
        <f ca="1">CalcTable[[#This Row],[PWC]]-CalcTable[[#This Row],[PercAmt]]-CalcTable[[#This Row],[Runoff]]</f>
        <v>#NAME?</v>
      </c>
      <c r="AF33" s="13" t="e">
        <f ca="1">CalcTable[[#This Row],[IrrAmt]]/1000*CUR_IRR_AREA*10000/IRR_EFF</f>
        <v>#NAME?</v>
      </c>
      <c r="AG33" s="147"/>
      <c r="AH33" s="13"/>
      <c r="AI33" s="50">
        <v>0</v>
      </c>
      <c r="AJ33" s="50">
        <v>0</v>
      </c>
      <c r="AK33" s="50">
        <v>0</v>
      </c>
      <c r="AL33" s="50">
        <v>0</v>
      </c>
      <c r="AM33" s="50"/>
      <c r="AN33" s="50"/>
      <c r="AO33" s="50"/>
      <c r="AP33" s="50"/>
      <c r="AQ33" s="50"/>
      <c r="AR33" s="50"/>
      <c r="AS33" s="50"/>
      <c r="AT33" s="50"/>
      <c r="AU33" s="50"/>
      <c r="AV33" s="50"/>
      <c r="AW33" s="50"/>
      <c r="AX33" s="50">
        <f t="shared" si="25"/>
        <v>0</v>
      </c>
      <c r="AY33" s="50"/>
      <c r="AZ33" s="50">
        <f t="shared" si="26"/>
        <v>0</v>
      </c>
      <c r="BA33" s="50">
        <f t="shared" si="17"/>
        <v>0</v>
      </c>
      <c r="BB33" s="50">
        <f t="shared" si="18"/>
        <v>0</v>
      </c>
      <c r="BC33" s="17">
        <f t="shared" si="19"/>
        <v>19605</v>
      </c>
      <c r="BD33" s="50">
        <f t="shared" si="20"/>
        <v>0</v>
      </c>
      <c r="BE33" s="50">
        <f t="shared" si="21"/>
        <v>0</v>
      </c>
      <c r="BF33" s="50">
        <f t="shared" si="27"/>
        <v>0</v>
      </c>
      <c r="BG33" s="50"/>
      <c r="BH33" s="17">
        <f t="shared" si="28"/>
        <v>0</v>
      </c>
      <c r="BI33" s="17">
        <f t="shared" si="31"/>
        <v>33</v>
      </c>
      <c r="BJ33" s="17">
        <f t="shared" si="29"/>
        <v>33</v>
      </c>
      <c r="BK33" s="150">
        <f t="shared" si="30"/>
        <v>22050</v>
      </c>
      <c r="BL33" s="50" t="e">
        <f t="shared" ca="1" si="22"/>
        <v>#NAME?</v>
      </c>
      <c r="BM33" s="50" t="e">
        <f t="shared" ca="1" si="23"/>
        <v>#NAME?</v>
      </c>
      <c r="BN33" s="50" t="e">
        <f t="shared" ca="1" si="24"/>
        <v>#NAME?</v>
      </c>
    </row>
    <row r="34" spans="1:66" x14ac:dyDescent="0.35">
      <c r="A34" s="48">
        <v>22051</v>
      </c>
      <c r="B34" s="17">
        <v>1960</v>
      </c>
      <c r="C34" s="17">
        <v>5</v>
      </c>
      <c r="D34" s="17">
        <v>136</v>
      </c>
      <c r="E34" s="17">
        <v>15</v>
      </c>
      <c r="F34" s="17">
        <v>1</v>
      </c>
      <c r="G34" s="50">
        <v>2.8</v>
      </c>
      <c r="H34" s="32">
        <v>3.5726798503703625</v>
      </c>
      <c r="I34" s="50">
        <v>12.5</v>
      </c>
      <c r="J34" s="13">
        <v>0</v>
      </c>
      <c r="K34" s="13">
        <f t="shared" si="12"/>
        <v>0</v>
      </c>
      <c r="L34" s="13">
        <f t="shared" si="13"/>
        <v>0</v>
      </c>
      <c r="M34" s="13" t="e">
        <f ca="1">CalcTable[[#This Row],[IWC]]-AE33</f>
        <v>#NAME?</v>
      </c>
      <c r="N34" s="13" t="e">
        <f ca="1">IF(CalcTable[[#This Row],[Day of Year]]&lt;123,FCAP,AE33)</f>
        <v>#NAME?</v>
      </c>
      <c r="O34" s="17" t="e">
        <f ca="1">IF(IRR_DRIP,5,COUNTIF('IDET Wind Values'!C18:G18,"&lt;="&amp;IRR_MAXWIND))</f>
        <v>#NAME?</v>
      </c>
      <c r="P34" s="13" t="e">
        <f ca="1">CalcTable[[#This Row],[ET_o]]*KL</f>
        <v>#NAME?</v>
      </c>
      <c r="Q34" s="13" t="e">
        <f ca="1">IF(WILTPT&lt;=0,1,MAX(0,MIN(1,(CalcTable[[#This Row],[IWC]]-WILTPT)/(MAD-WILTPT))))</f>
        <v>#NAME?</v>
      </c>
      <c r="R34" s="13" t="e">
        <f ca="1">CalcTable[[#This Row],[ETMult]]*CalcTable[[#This Row],[ETb]]</f>
        <v>#NAME?</v>
      </c>
      <c r="S34" s="13" t="b">
        <f>INDEX(IRR_LIST,CalcTable[[#This Row],[Day of Week]]+1)</f>
        <v>1</v>
      </c>
      <c r="T34" s="13">
        <f t="shared" ca="1" si="14"/>
        <v>4.0999999999999996</v>
      </c>
      <c r="U34" s="13" t="b">
        <f ca="1">IF(CalcTable[[#This Row],[IrrPrecip]]&gt;=IC_MM,FALSE,TRUE)</f>
        <v>1</v>
      </c>
      <c r="V34" s="13" t="b">
        <f t="shared" si="15"/>
        <v>0</v>
      </c>
      <c r="W34" s="13" t="e">
        <f ca="1">IF(AND(IRR_DRIP=FALSE,CalcTable[[#This Row],[IrrHours]]&lt;=0),FALSE,TRUE)</f>
        <v>#NAME?</v>
      </c>
      <c r="X34" s="13" t="e">
        <f ca="1">AND(CalcTable[[#This Row],[IrrDay]],CalcTable[[#This Row],[IrrRain]],CalcTable[[#This Row],[IrrWarm]],CalcTable[[#This Row],[IrrWindy]])</f>
        <v>#NAME?</v>
      </c>
      <c r="Y34" s="13" t="e">
        <f t="shared" ca="1" si="16"/>
        <v>#NAME?</v>
      </c>
      <c r="Z34" s="13" t="e">
        <f ca="1">CalcTable[[#This Row],[IrrHours]]/5</f>
        <v>#NAME?</v>
      </c>
      <c r="AA34" s="13" t="e">
        <f ca="1">IF(CalcTable[[#This Row],[IrrFlag]]=FALSE,0,MAX(0,CalcTable[[#This Row],[VolRednWind]]*(FCAP*IRR_TARGET-CalcTable[[#This Row],[IWC]])))</f>
        <v>#NAME?</v>
      </c>
      <c r="AB34" s="13" t="e">
        <f ca="1">CalcTable[[#This Row],[IWC]]+CalcTable[[#This Row],[Eff Precip]]+CalcTable[[#This Row],[IrrAmt]]-CalcTable[[#This Row],[AET]]</f>
        <v>#NAME?</v>
      </c>
      <c r="AC34" s="13" t="e">
        <f ca="1">IF(CalcTable[[#This Row],[PWC]]&gt;FCAP,MIN(24*PERC,MIN(SAT,CalcTable[[#This Row],[PWC]])-FCAP),0)</f>
        <v>#NAME?</v>
      </c>
      <c r="AD34" s="13" t="e">
        <f ca="1">IF(CalcTable[[#This Row],[PWC]]&gt;SAT,CalcTable[[#This Row],[PWC]]-SAT,0)</f>
        <v>#NAME?</v>
      </c>
      <c r="AE34" s="13" t="e">
        <f ca="1">CalcTable[[#This Row],[PWC]]-CalcTable[[#This Row],[PercAmt]]-CalcTable[[#This Row],[Runoff]]</f>
        <v>#NAME?</v>
      </c>
      <c r="AF34" s="13" t="e">
        <f ca="1">CalcTable[[#This Row],[IrrAmt]]/1000*CUR_IRR_AREA*10000/IRR_EFF</f>
        <v>#NAME?</v>
      </c>
      <c r="AG34" s="147"/>
      <c r="AH34" s="13"/>
      <c r="AI34" s="50">
        <v>0</v>
      </c>
      <c r="AJ34" s="50">
        <v>0</v>
      </c>
      <c r="AK34" s="50">
        <v>0</v>
      </c>
      <c r="AL34" s="50">
        <v>0</v>
      </c>
      <c r="AM34" s="50"/>
      <c r="AN34" s="50"/>
      <c r="AO34" s="50"/>
      <c r="AP34" s="50"/>
      <c r="AQ34" s="50"/>
      <c r="AR34" s="50"/>
      <c r="AS34" s="50"/>
      <c r="AT34" s="50"/>
      <c r="AU34" s="50"/>
      <c r="AV34" s="50"/>
      <c r="AW34" s="50"/>
      <c r="AX34" s="50">
        <f t="shared" si="25"/>
        <v>0</v>
      </c>
      <c r="AY34" s="50"/>
      <c r="AZ34" s="50">
        <f t="shared" si="26"/>
        <v>0</v>
      </c>
      <c r="BA34" s="50">
        <f t="shared" si="17"/>
        <v>0</v>
      </c>
      <c r="BB34" s="50">
        <f t="shared" si="18"/>
        <v>0</v>
      </c>
      <c r="BC34" s="17">
        <f t="shared" si="19"/>
        <v>19605</v>
      </c>
      <c r="BD34" s="50">
        <f t="shared" si="20"/>
        <v>0</v>
      </c>
      <c r="BE34" s="50">
        <f t="shared" si="21"/>
        <v>0</v>
      </c>
      <c r="BF34" s="50">
        <f t="shared" si="27"/>
        <v>0</v>
      </c>
      <c r="BG34" s="50"/>
      <c r="BH34" s="17">
        <f t="shared" si="28"/>
        <v>0</v>
      </c>
      <c r="BI34" s="17">
        <f t="shared" si="31"/>
        <v>34</v>
      </c>
      <c r="BJ34" s="17">
        <f t="shared" si="29"/>
        <v>34</v>
      </c>
      <c r="BK34" s="150">
        <f t="shared" si="30"/>
        <v>22051</v>
      </c>
      <c r="BL34" s="50" t="e">
        <f t="shared" ca="1" si="22"/>
        <v>#NAME?</v>
      </c>
      <c r="BM34" s="50" t="e">
        <f t="shared" ca="1" si="23"/>
        <v>#NAME?</v>
      </c>
      <c r="BN34" s="50" t="e">
        <f t="shared" ca="1" si="24"/>
        <v>#NAME?</v>
      </c>
    </row>
    <row r="35" spans="1:66" x14ac:dyDescent="0.35">
      <c r="A35" s="48">
        <v>22052</v>
      </c>
      <c r="B35" s="17">
        <v>1960</v>
      </c>
      <c r="C35" s="17">
        <v>5</v>
      </c>
      <c r="D35" s="17">
        <v>137</v>
      </c>
      <c r="E35" s="17">
        <v>16</v>
      </c>
      <c r="F35" s="17">
        <v>2</v>
      </c>
      <c r="G35" s="50">
        <v>-0.6</v>
      </c>
      <c r="H35" s="32">
        <v>2.9654398178904717</v>
      </c>
      <c r="I35" s="50">
        <v>8</v>
      </c>
      <c r="J35" s="13">
        <v>5.0999999999999996</v>
      </c>
      <c r="K35" s="13">
        <f t="shared" si="12"/>
        <v>5.0999999999999996</v>
      </c>
      <c r="L35" s="13">
        <f t="shared" si="13"/>
        <v>7.4999999999999734E-2</v>
      </c>
      <c r="M35" s="13" t="e">
        <f ca="1">CalcTable[[#This Row],[IWC]]-AE34</f>
        <v>#NAME?</v>
      </c>
      <c r="N35" s="13" t="e">
        <f ca="1">IF(CalcTable[[#This Row],[Day of Year]]&lt;123,FCAP,AE34)</f>
        <v>#NAME?</v>
      </c>
      <c r="O35" s="17" t="e">
        <f ca="1">IF(IRR_DRIP,5,COUNTIF('IDET Wind Values'!C19:G19,"&lt;="&amp;IRR_MAXWIND))</f>
        <v>#NAME?</v>
      </c>
      <c r="P35" s="13" t="e">
        <f ca="1">CalcTable[[#This Row],[ET_o]]*KL</f>
        <v>#NAME?</v>
      </c>
      <c r="Q35" s="13" t="e">
        <f ca="1">IF(WILTPT&lt;=0,1,MAX(0,MIN(1,(CalcTable[[#This Row],[IWC]]-WILTPT)/(MAD-WILTPT))))</f>
        <v>#NAME?</v>
      </c>
      <c r="R35" s="13" t="e">
        <f ca="1">CalcTable[[#This Row],[ETMult]]*CalcTable[[#This Row],[ETb]]</f>
        <v>#NAME?</v>
      </c>
      <c r="S35" s="13" t="b">
        <f>INDEX(IRR_LIST,CalcTable[[#This Row],[Day of Week]]+1)</f>
        <v>0</v>
      </c>
      <c r="T35" s="13">
        <f t="shared" ca="1" si="14"/>
        <v>4.0999999999999996</v>
      </c>
      <c r="U35" s="13" t="b">
        <f ca="1">IF(CalcTable[[#This Row],[IrrPrecip]]&gt;=IC_MM,FALSE,TRUE)</f>
        <v>1</v>
      </c>
      <c r="V35" s="13" t="b">
        <f t="shared" si="15"/>
        <v>0</v>
      </c>
      <c r="W35" s="13" t="e">
        <f ca="1">IF(AND(IRR_DRIP=FALSE,CalcTable[[#This Row],[IrrHours]]&lt;=0),FALSE,TRUE)</f>
        <v>#NAME?</v>
      </c>
      <c r="X35" s="13" t="e">
        <f ca="1">AND(CalcTable[[#This Row],[IrrDay]],CalcTable[[#This Row],[IrrRain]],CalcTable[[#This Row],[IrrWarm]],CalcTable[[#This Row],[IrrWindy]])</f>
        <v>#NAME?</v>
      </c>
      <c r="Y35" s="13" t="e">
        <f t="shared" ca="1" si="16"/>
        <v>#NAME?</v>
      </c>
      <c r="Z35" s="13" t="e">
        <f ca="1">CalcTable[[#This Row],[IrrHours]]/5</f>
        <v>#NAME?</v>
      </c>
      <c r="AA35" s="13" t="e">
        <f ca="1">IF(CalcTable[[#This Row],[IrrFlag]]=FALSE,0,MAX(0,CalcTable[[#This Row],[VolRednWind]]*(FCAP*IRR_TARGET-CalcTable[[#This Row],[IWC]])))</f>
        <v>#NAME?</v>
      </c>
      <c r="AB35" s="13" t="e">
        <f ca="1">CalcTable[[#This Row],[IWC]]+CalcTable[[#This Row],[Eff Precip]]+CalcTable[[#This Row],[IrrAmt]]-CalcTable[[#This Row],[AET]]</f>
        <v>#NAME?</v>
      </c>
      <c r="AC35" s="13" t="e">
        <f ca="1">IF(CalcTable[[#This Row],[PWC]]&gt;FCAP,MIN(24*PERC,MIN(SAT,CalcTable[[#This Row],[PWC]])-FCAP),0)</f>
        <v>#NAME?</v>
      </c>
      <c r="AD35" s="13" t="e">
        <f ca="1">IF(CalcTable[[#This Row],[PWC]]&gt;SAT,CalcTable[[#This Row],[PWC]]-SAT,0)</f>
        <v>#NAME?</v>
      </c>
      <c r="AE35" s="13" t="e">
        <f ca="1">CalcTable[[#This Row],[PWC]]-CalcTable[[#This Row],[PercAmt]]-CalcTable[[#This Row],[Runoff]]</f>
        <v>#NAME?</v>
      </c>
      <c r="AF35" s="13" t="e">
        <f ca="1">CalcTable[[#This Row],[IrrAmt]]/1000*CUR_IRR_AREA*10000/IRR_EFF</f>
        <v>#NAME?</v>
      </c>
      <c r="AG35" s="147"/>
      <c r="AH35" s="13"/>
      <c r="AI35" s="50">
        <v>0</v>
      </c>
      <c r="AJ35" s="50">
        <v>0</v>
      </c>
      <c r="AK35" s="50">
        <v>0</v>
      </c>
      <c r="AL35" s="50">
        <v>0</v>
      </c>
      <c r="AM35" s="50"/>
      <c r="AN35" s="50"/>
      <c r="AO35" s="50"/>
      <c r="AP35" s="50"/>
      <c r="AQ35" s="50"/>
      <c r="AR35" s="50"/>
      <c r="AS35" s="50"/>
      <c r="AT35" s="50"/>
      <c r="AU35" s="50"/>
      <c r="AV35" s="50"/>
      <c r="AW35" s="50"/>
      <c r="AX35" s="50">
        <f t="shared" si="25"/>
        <v>0</v>
      </c>
      <c r="AY35" s="50"/>
      <c r="AZ35" s="50">
        <f t="shared" si="26"/>
        <v>0</v>
      </c>
      <c r="BA35" s="50">
        <f t="shared" si="17"/>
        <v>0</v>
      </c>
      <c r="BB35" s="50">
        <f t="shared" si="18"/>
        <v>0</v>
      </c>
      <c r="BC35" s="17">
        <f t="shared" si="19"/>
        <v>19605</v>
      </c>
      <c r="BD35" s="50">
        <f t="shared" si="20"/>
        <v>0</v>
      </c>
      <c r="BE35" s="50">
        <f t="shared" si="21"/>
        <v>0</v>
      </c>
      <c r="BF35" s="50">
        <f t="shared" si="27"/>
        <v>0</v>
      </c>
      <c r="BG35" s="50"/>
      <c r="BH35" s="17">
        <f t="shared" si="28"/>
        <v>0</v>
      </c>
      <c r="BI35" s="17">
        <f t="shared" si="31"/>
        <v>35</v>
      </c>
      <c r="BJ35" s="17">
        <f t="shared" si="29"/>
        <v>35</v>
      </c>
      <c r="BK35" s="150">
        <f t="shared" si="30"/>
        <v>22052</v>
      </c>
      <c r="BL35" s="50" t="e">
        <f t="shared" ca="1" si="22"/>
        <v>#NAME?</v>
      </c>
      <c r="BM35" s="50" t="e">
        <f t="shared" ca="1" si="23"/>
        <v>#NAME?</v>
      </c>
      <c r="BN35" s="50" t="e">
        <f t="shared" ca="1" si="24"/>
        <v>#NAME?</v>
      </c>
    </row>
    <row r="36" spans="1:66" x14ac:dyDescent="0.35">
      <c r="A36" s="48">
        <v>22053</v>
      </c>
      <c r="B36" s="17">
        <v>1960</v>
      </c>
      <c r="C36" s="17">
        <v>5</v>
      </c>
      <c r="D36" s="17">
        <v>138</v>
      </c>
      <c r="E36" s="17">
        <v>17</v>
      </c>
      <c r="F36" s="17">
        <v>3</v>
      </c>
      <c r="G36" s="50">
        <v>1.7</v>
      </c>
      <c r="H36" s="32">
        <v>3.3779895230957981</v>
      </c>
      <c r="I36" s="50">
        <v>23.833333333333332</v>
      </c>
      <c r="J36" s="13">
        <v>19.600000000000001</v>
      </c>
      <c r="K36" s="13">
        <f t="shared" si="12"/>
        <v>19.600000000000001</v>
      </c>
      <c r="L36" s="13">
        <f t="shared" si="13"/>
        <v>10.950000000000001</v>
      </c>
      <c r="M36" s="13" t="e">
        <f ca="1">CalcTable[[#This Row],[IWC]]-AE35</f>
        <v>#NAME?</v>
      </c>
      <c r="N36" s="13" t="e">
        <f ca="1">IF(CalcTable[[#This Row],[Day of Year]]&lt;123,FCAP,AE35)</f>
        <v>#NAME?</v>
      </c>
      <c r="O36" s="17" t="e">
        <f ca="1">IF(IRR_DRIP,5,COUNTIF('IDET Wind Values'!C20:G20,"&lt;="&amp;IRR_MAXWIND))</f>
        <v>#NAME?</v>
      </c>
      <c r="P36" s="13" t="e">
        <f ca="1">CalcTable[[#This Row],[ET_o]]*KL</f>
        <v>#NAME?</v>
      </c>
      <c r="Q36" s="13" t="e">
        <f ca="1">IF(WILTPT&lt;=0,1,MAX(0,MIN(1,(CalcTable[[#This Row],[IWC]]-WILTPT)/(MAD-WILTPT))))</f>
        <v>#NAME?</v>
      </c>
      <c r="R36" s="13" t="e">
        <f ca="1">CalcTable[[#This Row],[ETMult]]*CalcTable[[#This Row],[ETb]]</f>
        <v>#NAME?</v>
      </c>
      <c r="S36" s="13" t="b">
        <f>INDEX(IRR_LIST,CalcTable[[#This Row],[Day of Week]]+1)</f>
        <v>1</v>
      </c>
      <c r="T36" s="13">
        <f t="shared" ca="1" si="14"/>
        <v>5.0999999999999996</v>
      </c>
      <c r="U36" s="13" t="b">
        <f ca="1">IF(CalcTable[[#This Row],[IrrPrecip]]&gt;=IC_MM,FALSE,TRUE)</f>
        <v>1</v>
      </c>
      <c r="V36" s="13" t="b">
        <f t="shared" si="15"/>
        <v>0</v>
      </c>
      <c r="W36" s="13" t="e">
        <f ca="1">IF(AND(IRR_DRIP=FALSE,CalcTable[[#This Row],[IrrHours]]&lt;=0),FALSE,TRUE)</f>
        <v>#NAME?</v>
      </c>
      <c r="X36" s="13" t="e">
        <f ca="1">AND(CalcTable[[#This Row],[IrrDay]],CalcTable[[#This Row],[IrrRain]],CalcTable[[#This Row],[IrrWarm]],CalcTable[[#This Row],[IrrWindy]])</f>
        <v>#NAME?</v>
      </c>
      <c r="Y36" s="13" t="e">
        <f t="shared" ca="1" si="16"/>
        <v>#NAME?</v>
      </c>
      <c r="Z36" s="13" t="e">
        <f ca="1">CalcTable[[#This Row],[IrrHours]]/5</f>
        <v>#NAME?</v>
      </c>
      <c r="AA36" s="13" t="e">
        <f ca="1">IF(CalcTable[[#This Row],[IrrFlag]]=FALSE,0,MAX(0,CalcTable[[#This Row],[VolRednWind]]*(FCAP*IRR_TARGET-CalcTable[[#This Row],[IWC]])))</f>
        <v>#NAME?</v>
      </c>
      <c r="AB36" s="13" t="e">
        <f ca="1">CalcTable[[#This Row],[IWC]]+CalcTable[[#This Row],[Eff Precip]]+CalcTable[[#This Row],[IrrAmt]]-CalcTable[[#This Row],[AET]]</f>
        <v>#NAME?</v>
      </c>
      <c r="AC36" s="13" t="e">
        <f ca="1">IF(CalcTable[[#This Row],[PWC]]&gt;FCAP,MIN(24*PERC,MIN(SAT,CalcTable[[#This Row],[PWC]])-FCAP),0)</f>
        <v>#NAME?</v>
      </c>
      <c r="AD36" s="13" t="e">
        <f ca="1">IF(CalcTable[[#This Row],[PWC]]&gt;SAT,CalcTable[[#This Row],[PWC]]-SAT,0)</f>
        <v>#NAME?</v>
      </c>
      <c r="AE36" s="13" t="e">
        <f ca="1">CalcTable[[#This Row],[PWC]]-CalcTable[[#This Row],[PercAmt]]-CalcTable[[#This Row],[Runoff]]</f>
        <v>#NAME?</v>
      </c>
      <c r="AF36" s="13" t="e">
        <f ca="1">CalcTable[[#This Row],[IrrAmt]]/1000*CUR_IRR_AREA*10000/IRR_EFF</f>
        <v>#NAME?</v>
      </c>
      <c r="AG36" s="147"/>
      <c r="AH36" s="13"/>
      <c r="AI36" s="50">
        <v>0</v>
      </c>
      <c r="AJ36" s="50">
        <v>0</v>
      </c>
      <c r="AK36" s="50">
        <v>0</v>
      </c>
      <c r="AL36" s="50">
        <v>0</v>
      </c>
      <c r="AM36" s="50"/>
      <c r="AN36" s="50"/>
      <c r="AO36" s="50"/>
      <c r="AP36" s="50"/>
      <c r="AQ36" s="50"/>
      <c r="AR36" s="50"/>
      <c r="AS36" s="50"/>
      <c r="AT36" s="50"/>
      <c r="AU36" s="50"/>
      <c r="AV36" s="50"/>
      <c r="AW36" s="50"/>
      <c r="AX36" s="50">
        <f t="shared" si="25"/>
        <v>0</v>
      </c>
      <c r="AY36" s="50"/>
      <c r="AZ36" s="50">
        <f t="shared" si="26"/>
        <v>0</v>
      </c>
      <c r="BA36" s="50">
        <f t="shared" si="17"/>
        <v>0</v>
      </c>
      <c r="BB36" s="50">
        <f t="shared" si="18"/>
        <v>0</v>
      </c>
      <c r="BC36" s="17">
        <f t="shared" si="19"/>
        <v>19605</v>
      </c>
      <c r="BD36" s="50">
        <f t="shared" si="20"/>
        <v>0</v>
      </c>
      <c r="BE36" s="50">
        <f t="shared" si="21"/>
        <v>0</v>
      </c>
      <c r="BF36" s="50">
        <f t="shared" si="27"/>
        <v>0</v>
      </c>
      <c r="BG36" s="50"/>
      <c r="BH36" s="17">
        <f t="shared" si="28"/>
        <v>0</v>
      </c>
      <c r="BI36" s="17">
        <f t="shared" si="31"/>
        <v>36</v>
      </c>
      <c r="BJ36" s="17">
        <f t="shared" si="29"/>
        <v>36</v>
      </c>
      <c r="BK36" s="150">
        <f t="shared" si="30"/>
        <v>22053</v>
      </c>
      <c r="BL36" s="50" t="e">
        <f t="shared" ca="1" si="22"/>
        <v>#NAME?</v>
      </c>
      <c r="BM36" s="50" t="e">
        <f t="shared" ca="1" si="23"/>
        <v>#NAME?</v>
      </c>
      <c r="BN36" s="50" t="e">
        <f t="shared" ca="1" si="24"/>
        <v>#NAME?</v>
      </c>
    </row>
    <row r="37" spans="1:66" x14ac:dyDescent="0.35">
      <c r="A37" s="48">
        <v>22054</v>
      </c>
      <c r="B37" s="17">
        <v>1960</v>
      </c>
      <c r="C37" s="17">
        <v>5</v>
      </c>
      <c r="D37" s="17">
        <v>139</v>
      </c>
      <c r="E37" s="17">
        <v>18</v>
      </c>
      <c r="F37" s="17">
        <v>4</v>
      </c>
      <c r="G37" s="50">
        <v>1.7</v>
      </c>
      <c r="H37" s="32">
        <v>3.7331629025080431</v>
      </c>
      <c r="I37" s="50">
        <v>34.166666666666664</v>
      </c>
      <c r="J37" s="13">
        <v>0.8</v>
      </c>
      <c r="K37" s="13">
        <f t="shared" si="12"/>
        <v>0.8</v>
      </c>
      <c r="L37" s="13">
        <f t="shared" si="13"/>
        <v>0</v>
      </c>
      <c r="M37" s="13" t="e">
        <f ca="1">CalcTable[[#This Row],[IWC]]-AE36</f>
        <v>#NAME?</v>
      </c>
      <c r="N37" s="13" t="e">
        <f ca="1">IF(CalcTable[[#This Row],[Day of Year]]&lt;123,FCAP,AE36)</f>
        <v>#NAME?</v>
      </c>
      <c r="O37" s="17" t="e">
        <f ca="1">IF(IRR_DRIP,5,COUNTIF('IDET Wind Values'!C21:G21,"&lt;="&amp;IRR_MAXWIND))</f>
        <v>#NAME?</v>
      </c>
      <c r="P37" s="13" t="e">
        <f ca="1">CalcTable[[#This Row],[ET_o]]*KL</f>
        <v>#NAME?</v>
      </c>
      <c r="Q37" s="13" t="e">
        <f ca="1">IF(WILTPT&lt;=0,1,MAX(0,MIN(1,(CalcTable[[#This Row],[IWC]]-WILTPT)/(MAD-WILTPT))))</f>
        <v>#NAME?</v>
      </c>
      <c r="R37" s="13" t="e">
        <f ca="1">CalcTable[[#This Row],[ETMult]]*CalcTable[[#This Row],[ETb]]</f>
        <v>#NAME?</v>
      </c>
      <c r="S37" s="13" t="b">
        <f>INDEX(IRR_LIST,CalcTable[[#This Row],[Day of Week]]+1)</f>
        <v>0</v>
      </c>
      <c r="T37" s="13">
        <f t="shared" ca="1" si="14"/>
        <v>24.700000000000003</v>
      </c>
      <c r="U37" s="13" t="b">
        <f ca="1">IF(CalcTable[[#This Row],[IrrPrecip]]&gt;=IC_MM,FALSE,TRUE)</f>
        <v>0</v>
      </c>
      <c r="V37" s="13" t="b">
        <f t="shared" si="15"/>
        <v>0</v>
      </c>
      <c r="W37" s="13" t="e">
        <f ca="1">IF(AND(IRR_DRIP=FALSE,CalcTable[[#This Row],[IrrHours]]&lt;=0),FALSE,TRUE)</f>
        <v>#NAME?</v>
      </c>
      <c r="X37" s="13" t="e">
        <f ca="1">AND(CalcTable[[#This Row],[IrrDay]],CalcTable[[#This Row],[IrrRain]],CalcTable[[#This Row],[IrrWarm]],CalcTable[[#This Row],[IrrWindy]])</f>
        <v>#NAME?</v>
      </c>
      <c r="Y37" s="13" t="e">
        <f t="shared" ca="1" si="16"/>
        <v>#NAME?</v>
      </c>
      <c r="Z37" s="13" t="e">
        <f ca="1">CalcTable[[#This Row],[IrrHours]]/5</f>
        <v>#NAME?</v>
      </c>
      <c r="AA37" s="13" t="e">
        <f ca="1">IF(CalcTable[[#This Row],[IrrFlag]]=FALSE,0,MAX(0,CalcTable[[#This Row],[VolRednWind]]*(FCAP*IRR_TARGET-CalcTable[[#This Row],[IWC]])))</f>
        <v>#NAME?</v>
      </c>
      <c r="AB37" s="13" t="e">
        <f ca="1">CalcTable[[#This Row],[IWC]]+CalcTable[[#This Row],[Eff Precip]]+CalcTable[[#This Row],[IrrAmt]]-CalcTable[[#This Row],[AET]]</f>
        <v>#NAME?</v>
      </c>
      <c r="AC37" s="13" t="e">
        <f ca="1">IF(CalcTable[[#This Row],[PWC]]&gt;FCAP,MIN(24*PERC,MIN(SAT,CalcTable[[#This Row],[PWC]])-FCAP),0)</f>
        <v>#NAME?</v>
      </c>
      <c r="AD37" s="13" t="e">
        <f ca="1">IF(CalcTable[[#This Row],[PWC]]&gt;SAT,CalcTable[[#This Row],[PWC]]-SAT,0)</f>
        <v>#NAME?</v>
      </c>
      <c r="AE37" s="13" t="e">
        <f ca="1">CalcTable[[#This Row],[PWC]]-CalcTable[[#This Row],[PercAmt]]-CalcTable[[#This Row],[Runoff]]</f>
        <v>#NAME?</v>
      </c>
      <c r="AF37" s="13" t="e">
        <f ca="1">CalcTable[[#This Row],[IrrAmt]]/1000*CUR_IRR_AREA*10000/IRR_EFF</f>
        <v>#NAME?</v>
      </c>
      <c r="AG37" s="147"/>
      <c r="AH37" s="13"/>
      <c r="AI37" s="50">
        <v>0</v>
      </c>
      <c r="AJ37" s="50">
        <v>0</v>
      </c>
      <c r="AK37" s="50">
        <v>0</v>
      </c>
      <c r="AL37" s="50">
        <v>0</v>
      </c>
      <c r="AM37" s="50"/>
      <c r="AN37" s="50"/>
      <c r="AO37" s="50"/>
      <c r="AP37" s="50"/>
      <c r="AQ37" s="50"/>
      <c r="AR37" s="50"/>
      <c r="AS37" s="50"/>
      <c r="AT37" s="50"/>
      <c r="AU37" s="50"/>
      <c r="AV37" s="50"/>
      <c r="AW37" s="50"/>
      <c r="AX37" s="50">
        <f t="shared" si="25"/>
        <v>0</v>
      </c>
      <c r="AY37" s="50"/>
      <c r="AZ37" s="50">
        <f t="shared" si="26"/>
        <v>0</v>
      </c>
      <c r="BA37" s="50">
        <f t="shared" si="17"/>
        <v>0</v>
      </c>
      <c r="BB37" s="50">
        <f t="shared" si="18"/>
        <v>0</v>
      </c>
      <c r="BC37" s="17">
        <f t="shared" si="19"/>
        <v>19605</v>
      </c>
      <c r="BD37" s="50">
        <f t="shared" si="20"/>
        <v>0</v>
      </c>
      <c r="BE37" s="50">
        <f t="shared" si="21"/>
        <v>0</v>
      </c>
      <c r="BF37" s="50">
        <f t="shared" si="27"/>
        <v>0</v>
      </c>
      <c r="BG37" s="50"/>
      <c r="BH37" s="17">
        <f t="shared" si="28"/>
        <v>0</v>
      </c>
      <c r="BI37" s="17">
        <f t="shared" si="31"/>
        <v>37</v>
      </c>
      <c r="BJ37" s="17">
        <f t="shared" si="29"/>
        <v>37</v>
      </c>
      <c r="BK37" s="150">
        <f t="shared" si="30"/>
        <v>22054</v>
      </c>
      <c r="BL37" s="50" t="e">
        <f t="shared" ca="1" si="22"/>
        <v>#NAME?</v>
      </c>
      <c r="BM37" s="50" t="e">
        <f t="shared" ca="1" si="23"/>
        <v>#NAME?</v>
      </c>
      <c r="BN37" s="50" t="e">
        <f t="shared" ca="1" si="24"/>
        <v>#NAME?</v>
      </c>
    </row>
    <row r="38" spans="1:66" x14ac:dyDescent="0.35">
      <c r="A38" s="48">
        <v>22055</v>
      </c>
      <c r="B38" s="17">
        <v>1960</v>
      </c>
      <c r="C38" s="17">
        <v>5</v>
      </c>
      <c r="D38" s="17">
        <v>140</v>
      </c>
      <c r="E38" s="17">
        <v>19</v>
      </c>
      <c r="F38" s="17">
        <v>5</v>
      </c>
      <c r="G38" s="50">
        <v>0</v>
      </c>
      <c r="H38" s="32">
        <v>3.267712314424764</v>
      </c>
      <c r="I38" s="50">
        <v>4.333333333333333</v>
      </c>
      <c r="J38" s="13">
        <v>0</v>
      </c>
      <c r="K38" s="13">
        <f t="shared" si="12"/>
        <v>0</v>
      </c>
      <c r="L38" s="13">
        <f t="shared" si="13"/>
        <v>0</v>
      </c>
      <c r="M38" s="13" t="e">
        <f ca="1">CalcTable[[#This Row],[IWC]]-AE37</f>
        <v>#NAME?</v>
      </c>
      <c r="N38" s="13" t="e">
        <f ca="1">IF(CalcTable[[#This Row],[Day of Year]]&lt;123,FCAP,AE37)</f>
        <v>#NAME?</v>
      </c>
      <c r="O38" s="17" t="e">
        <f ca="1">IF(IRR_DRIP,5,COUNTIF('IDET Wind Values'!C22:G22,"&lt;="&amp;IRR_MAXWIND))</f>
        <v>#NAME?</v>
      </c>
      <c r="P38" s="13" t="e">
        <f ca="1">CalcTable[[#This Row],[ET_o]]*KL</f>
        <v>#NAME?</v>
      </c>
      <c r="Q38" s="13" t="e">
        <f ca="1">IF(WILTPT&lt;=0,1,MAX(0,MIN(1,(CalcTable[[#This Row],[IWC]]-WILTPT)/(MAD-WILTPT))))</f>
        <v>#NAME?</v>
      </c>
      <c r="R38" s="13" t="e">
        <f ca="1">CalcTable[[#This Row],[ETMult]]*CalcTable[[#This Row],[ETb]]</f>
        <v>#NAME?</v>
      </c>
      <c r="S38" s="13" t="b">
        <f>INDEX(IRR_LIST,CalcTable[[#This Row],[Day of Week]]+1)</f>
        <v>1</v>
      </c>
      <c r="T38" s="13">
        <f t="shared" ca="1" si="14"/>
        <v>20.400000000000002</v>
      </c>
      <c r="U38" s="13" t="b">
        <f ca="1">IF(CalcTable[[#This Row],[IrrPrecip]]&gt;=IC_MM,FALSE,TRUE)</f>
        <v>0</v>
      </c>
      <c r="V38" s="13" t="b">
        <f t="shared" si="15"/>
        <v>1</v>
      </c>
      <c r="W38" s="13" t="e">
        <f ca="1">IF(AND(IRR_DRIP=FALSE,CalcTable[[#This Row],[IrrHours]]&lt;=0),FALSE,TRUE)</f>
        <v>#NAME?</v>
      </c>
      <c r="X38" s="13" t="e">
        <f ca="1">AND(CalcTable[[#This Row],[IrrDay]],CalcTable[[#This Row],[IrrRain]],CalcTable[[#This Row],[IrrWarm]],CalcTable[[#This Row],[IrrWindy]])</f>
        <v>#NAME?</v>
      </c>
      <c r="Y38" s="13" t="e">
        <f t="shared" ca="1" si="16"/>
        <v>#NAME?</v>
      </c>
      <c r="Z38" s="13" t="e">
        <f ca="1">CalcTable[[#This Row],[IrrHours]]/5</f>
        <v>#NAME?</v>
      </c>
      <c r="AA38" s="13" t="e">
        <f ca="1">IF(CalcTable[[#This Row],[IrrFlag]]=FALSE,0,MAX(0,CalcTable[[#This Row],[VolRednWind]]*(FCAP*IRR_TARGET-CalcTable[[#This Row],[IWC]])))</f>
        <v>#NAME?</v>
      </c>
      <c r="AB38" s="13" t="e">
        <f ca="1">CalcTable[[#This Row],[IWC]]+CalcTable[[#This Row],[Eff Precip]]+CalcTable[[#This Row],[IrrAmt]]-CalcTable[[#This Row],[AET]]</f>
        <v>#NAME?</v>
      </c>
      <c r="AC38" s="13" t="e">
        <f ca="1">IF(CalcTable[[#This Row],[PWC]]&gt;FCAP,MIN(24*PERC,MIN(SAT,CalcTable[[#This Row],[PWC]])-FCAP),0)</f>
        <v>#NAME?</v>
      </c>
      <c r="AD38" s="13" t="e">
        <f ca="1">IF(CalcTable[[#This Row],[PWC]]&gt;SAT,CalcTable[[#This Row],[PWC]]-SAT,0)</f>
        <v>#NAME?</v>
      </c>
      <c r="AE38" s="13" t="e">
        <f ca="1">CalcTable[[#This Row],[PWC]]-CalcTable[[#This Row],[PercAmt]]-CalcTable[[#This Row],[Runoff]]</f>
        <v>#NAME?</v>
      </c>
      <c r="AF38" s="13" t="e">
        <f ca="1">CalcTable[[#This Row],[IrrAmt]]/1000*CUR_IRR_AREA*10000/IRR_EFF</f>
        <v>#NAME?</v>
      </c>
      <c r="AG38" s="147"/>
      <c r="AH38" s="13"/>
      <c r="AI38" s="50">
        <v>0</v>
      </c>
      <c r="AJ38" s="50">
        <v>0</v>
      </c>
      <c r="AK38" s="50">
        <v>0</v>
      </c>
      <c r="AL38" s="50">
        <v>0</v>
      </c>
      <c r="AM38" s="50"/>
      <c r="AN38" s="50"/>
      <c r="AO38" s="50"/>
      <c r="AP38" s="50"/>
      <c r="AQ38" s="50"/>
      <c r="AR38" s="50"/>
      <c r="AS38" s="50"/>
      <c r="AT38" s="50"/>
      <c r="AU38" s="50"/>
      <c r="AV38" s="50"/>
      <c r="AW38" s="50"/>
      <c r="AX38" s="50">
        <f t="shared" si="25"/>
        <v>0</v>
      </c>
      <c r="AY38" s="50"/>
      <c r="AZ38" s="50">
        <f t="shared" si="26"/>
        <v>0</v>
      </c>
      <c r="BA38" s="50">
        <f t="shared" si="17"/>
        <v>0</v>
      </c>
      <c r="BB38" s="50">
        <f t="shared" si="18"/>
        <v>0</v>
      </c>
      <c r="BC38" s="17">
        <f t="shared" si="19"/>
        <v>19605</v>
      </c>
      <c r="BD38" s="50">
        <f t="shared" si="20"/>
        <v>0</v>
      </c>
      <c r="BE38" s="50">
        <f t="shared" si="21"/>
        <v>0</v>
      </c>
      <c r="BF38" s="50">
        <f t="shared" si="27"/>
        <v>0</v>
      </c>
      <c r="BG38" s="50"/>
      <c r="BH38" s="17">
        <f t="shared" si="28"/>
        <v>0</v>
      </c>
      <c r="BI38" s="17">
        <f t="shared" si="31"/>
        <v>38</v>
      </c>
      <c r="BJ38" s="17">
        <f t="shared" si="29"/>
        <v>38</v>
      </c>
      <c r="BK38" s="150">
        <f t="shared" si="30"/>
        <v>22055</v>
      </c>
      <c r="BL38" s="50" t="e">
        <f t="shared" ca="1" si="22"/>
        <v>#NAME?</v>
      </c>
      <c r="BM38" s="50" t="e">
        <f t="shared" ca="1" si="23"/>
        <v>#NAME?</v>
      </c>
      <c r="BN38" s="50" t="e">
        <f t="shared" ca="1" si="24"/>
        <v>#NAME?</v>
      </c>
    </row>
    <row r="39" spans="1:66" x14ac:dyDescent="0.35">
      <c r="A39" s="48">
        <v>22056</v>
      </c>
      <c r="B39" s="17">
        <v>1960</v>
      </c>
      <c r="C39" s="17">
        <v>5</v>
      </c>
      <c r="D39" s="17">
        <v>141</v>
      </c>
      <c r="E39" s="17">
        <v>20</v>
      </c>
      <c r="F39" s="17">
        <v>6</v>
      </c>
      <c r="G39" s="50">
        <v>3.3</v>
      </c>
      <c r="H39" s="32">
        <v>4.3491374494499873</v>
      </c>
      <c r="I39" s="50">
        <v>7.666666666666667</v>
      </c>
      <c r="J39" s="13">
        <v>0.5</v>
      </c>
      <c r="K39" s="13">
        <f t="shared" si="12"/>
        <v>0.5</v>
      </c>
      <c r="L39" s="13">
        <f t="shared" si="13"/>
        <v>0</v>
      </c>
      <c r="M39" s="13" t="e">
        <f ca="1">CalcTable[[#This Row],[IWC]]-AE38</f>
        <v>#NAME?</v>
      </c>
      <c r="N39" s="13" t="e">
        <f ca="1">IF(CalcTable[[#This Row],[Day of Year]]&lt;123,FCAP,AE38)</f>
        <v>#NAME?</v>
      </c>
      <c r="O39" s="17" t="e">
        <f ca="1">IF(IRR_DRIP,5,COUNTIF('IDET Wind Values'!C23:G23,"&lt;="&amp;IRR_MAXWIND))</f>
        <v>#NAME?</v>
      </c>
      <c r="P39" s="13" t="e">
        <f ca="1">CalcTable[[#This Row],[ET_o]]*KL</f>
        <v>#NAME?</v>
      </c>
      <c r="Q39" s="13" t="e">
        <f ca="1">IF(WILTPT&lt;=0,1,MAX(0,MIN(1,(CalcTable[[#This Row],[IWC]]-WILTPT)/(MAD-WILTPT))))</f>
        <v>#NAME?</v>
      </c>
      <c r="R39" s="13" t="e">
        <f ca="1">CalcTable[[#This Row],[ETMult]]*CalcTable[[#This Row],[ETb]]</f>
        <v>#NAME?</v>
      </c>
      <c r="S39" s="13" t="b">
        <f>INDEX(IRR_LIST,CalcTable[[#This Row],[Day of Week]]+1)</f>
        <v>0</v>
      </c>
      <c r="T39" s="13">
        <f t="shared" ca="1" si="14"/>
        <v>0.8</v>
      </c>
      <c r="U39" s="13" t="b">
        <f ca="1">IF(CalcTable[[#This Row],[IrrPrecip]]&gt;=IC_MM,FALSE,TRUE)</f>
        <v>1</v>
      </c>
      <c r="V39" s="13" t="b">
        <f t="shared" si="15"/>
        <v>1</v>
      </c>
      <c r="W39" s="13" t="e">
        <f ca="1">IF(AND(IRR_DRIP=FALSE,CalcTable[[#This Row],[IrrHours]]&lt;=0),FALSE,TRUE)</f>
        <v>#NAME?</v>
      </c>
      <c r="X39" s="13" t="e">
        <f ca="1">AND(CalcTable[[#This Row],[IrrDay]],CalcTable[[#This Row],[IrrRain]],CalcTable[[#This Row],[IrrWarm]],CalcTable[[#This Row],[IrrWindy]])</f>
        <v>#NAME?</v>
      </c>
      <c r="Y39" s="13" t="e">
        <f t="shared" ca="1" si="16"/>
        <v>#NAME?</v>
      </c>
      <c r="Z39" s="13" t="e">
        <f ca="1">CalcTable[[#This Row],[IrrHours]]/5</f>
        <v>#NAME?</v>
      </c>
      <c r="AA39" s="13" t="e">
        <f ca="1">IF(CalcTable[[#This Row],[IrrFlag]]=FALSE,0,MAX(0,CalcTable[[#This Row],[VolRednWind]]*(FCAP*IRR_TARGET-CalcTable[[#This Row],[IWC]])))</f>
        <v>#NAME?</v>
      </c>
      <c r="AB39" s="13" t="e">
        <f ca="1">CalcTable[[#This Row],[IWC]]+CalcTable[[#This Row],[Eff Precip]]+CalcTable[[#This Row],[IrrAmt]]-CalcTable[[#This Row],[AET]]</f>
        <v>#NAME?</v>
      </c>
      <c r="AC39" s="13" t="e">
        <f ca="1">IF(CalcTable[[#This Row],[PWC]]&gt;FCAP,MIN(24*PERC,MIN(SAT,CalcTable[[#This Row],[PWC]])-FCAP),0)</f>
        <v>#NAME?</v>
      </c>
      <c r="AD39" s="13" t="e">
        <f ca="1">IF(CalcTable[[#This Row],[PWC]]&gt;SAT,CalcTable[[#This Row],[PWC]]-SAT,0)</f>
        <v>#NAME?</v>
      </c>
      <c r="AE39" s="13" t="e">
        <f ca="1">CalcTable[[#This Row],[PWC]]-CalcTable[[#This Row],[PercAmt]]-CalcTable[[#This Row],[Runoff]]</f>
        <v>#NAME?</v>
      </c>
      <c r="AF39" s="13" t="e">
        <f ca="1">CalcTable[[#This Row],[IrrAmt]]/1000*CUR_IRR_AREA*10000/IRR_EFF</f>
        <v>#NAME?</v>
      </c>
      <c r="AG39" s="147"/>
      <c r="AH39" s="13"/>
      <c r="AI39" s="50">
        <v>0</v>
      </c>
      <c r="AJ39" s="50">
        <v>0</v>
      </c>
      <c r="AK39" s="50">
        <v>0</v>
      </c>
      <c r="AL39" s="50">
        <v>6.1304813693130455</v>
      </c>
      <c r="AM39" s="50"/>
      <c r="AN39" s="50"/>
      <c r="AO39" s="50"/>
      <c r="AP39" s="50"/>
      <c r="AQ39" s="50"/>
      <c r="AR39" s="50"/>
      <c r="AS39" s="50"/>
      <c r="AT39" s="50"/>
      <c r="AU39" s="50"/>
      <c r="AV39" s="50"/>
      <c r="AW39" s="50"/>
      <c r="AX39" s="50">
        <f t="shared" si="25"/>
        <v>6.1304813693130455</v>
      </c>
      <c r="AY39" s="50"/>
      <c r="AZ39" s="50">
        <f t="shared" si="26"/>
        <v>179.82745349984936</v>
      </c>
      <c r="BA39" s="50">
        <f t="shared" si="17"/>
        <v>276.8771903092919</v>
      </c>
      <c r="BB39" s="50">
        <f t="shared" si="18"/>
        <v>285.44040238071329</v>
      </c>
      <c r="BC39" s="17">
        <f t="shared" si="19"/>
        <v>19605</v>
      </c>
      <c r="BD39" s="50">
        <f t="shared" si="20"/>
        <v>6.1304813693130455</v>
      </c>
      <c r="BE39" s="50">
        <f t="shared" si="21"/>
        <v>179.82745349984936</v>
      </c>
      <c r="BF39" s="50">
        <f t="shared" si="27"/>
        <v>294.1404671609256</v>
      </c>
      <c r="BG39" s="50"/>
      <c r="BH39" s="17">
        <f t="shared" si="28"/>
        <v>0</v>
      </c>
      <c r="BI39" s="17">
        <f t="shared" si="31"/>
        <v>39</v>
      </c>
      <c r="BJ39" s="17">
        <f t="shared" si="29"/>
        <v>39</v>
      </c>
      <c r="BK39" s="150">
        <f t="shared" si="30"/>
        <v>22056</v>
      </c>
      <c r="BL39" s="50" t="e">
        <f t="shared" ca="1" si="22"/>
        <v>#NAME?</v>
      </c>
      <c r="BM39" s="50" t="e">
        <f t="shared" ca="1" si="23"/>
        <v>#NAME?</v>
      </c>
      <c r="BN39" s="50" t="e">
        <f t="shared" ca="1" si="24"/>
        <v>#NAME?</v>
      </c>
    </row>
    <row r="40" spans="1:66" x14ac:dyDescent="0.35">
      <c r="A40" s="48">
        <v>22057</v>
      </c>
      <c r="B40" s="17">
        <v>1960</v>
      </c>
      <c r="C40" s="17">
        <v>5</v>
      </c>
      <c r="D40" s="17">
        <v>142</v>
      </c>
      <c r="E40" s="17">
        <v>21</v>
      </c>
      <c r="F40" s="17">
        <v>7</v>
      </c>
      <c r="G40" s="50">
        <v>5</v>
      </c>
      <c r="H40" s="32">
        <v>3.6489845096635536</v>
      </c>
      <c r="I40" s="50">
        <v>13.666666666666666</v>
      </c>
      <c r="J40" s="13">
        <v>0.3</v>
      </c>
      <c r="K40" s="13">
        <f t="shared" si="12"/>
        <v>0.3</v>
      </c>
      <c r="L40" s="13">
        <f t="shared" si="13"/>
        <v>0</v>
      </c>
      <c r="M40" s="13" t="e">
        <f ca="1">CalcTable[[#This Row],[IWC]]-AE39</f>
        <v>#NAME?</v>
      </c>
      <c r="N40" s="13" t="e">
        <f ca="1">IF(CalcTable[[#This Row],[Day of Year]]&lt;123,FCAP,AE39)</f>
        <v>#NAME?</v>
      </c>
      <c r="O40" s="17" t="e">
        <f ca="1">IF(IRR_DRIP,5,COUNTIF('IDET Wind Values'!C24:G24,"&lt;="&amp;IRR_MAXWIND))</f>
        <v>#NAME?</v>
      </c>
      <c r="P40" s="13" t="e">
        <f ca="1">CalcTable[[#This Row],[ET_o]]*KL</f>
        <v>#NAME?</v>
      </c>
      <c r="Q40" s="13" t="e">
        <f ca="1">IF(WILTPT&lt;=0,1,MAX(0,MIN(1,(CalcTable[[#This Row],[IWC]]-WILTPT)/(MAD-WILTPT))))</f>
        <v>#NAME?</v>
      </c>
      <c r="R40" s="13" t="e">
        <f ca="1">CalcTable[[#This Row],[ETMult]]*CalcTable[[#This Row],[ETb]]</f>
        <v>#NAME?</v>
      </c>
      <c r="S40" s="13" t="b">
        <f>INDEX(IRR_LIST,CalcTable[[#This Row],[Day of Week]]+1)</f>
        <v>0</v>
      </c>
      <c r="T40" s="13">
        <f t="shared" ca="1" si="14"/>
        <v>0.5</v>
      </c>
      <c r="U40" s="13" t="b">
        <f ca="1">IF(CalcTable[[#This Row],[IrrPrecip]]&gt;=IC_MM,FALSE,TRUE)</f>
        <v>1</v>
      </c>
      <c r="V40" s="13" t="b">
        <f t="shared" si="15"/>
        <v>0</v>
      </c>
      <c r="W40" s="13" t="e">
        <f ca="1">IF(AND(IRR_DRIP=FALSE,CalcTable[[#This Row],[IrrHours]]&lt;=0),FALSE,TRUE)</f>
        <v>#NAME?</v>
      </c>
      <c r="X40" s="13" t="e">
        <f ca="1">AND(CalcTable[[#This Row],[IrrDay]],CalcTable[[#This Row],[IrrRain]],CalcTable[[#This Row],[IrrWarm]],CalcTable[[#This Row],[IrrWindy]])</f>
        <v>#NAME?</v>
      </c>
      <c r="Y40" s="13" t="e">
        <f t="shared" ca="1" si="16"/>
        <v>#NAME?</v>
      </c>
      <c r="Z40" s="13" t="e">
        <f ca="1">CalcTable[[#This Row],[IrrHours]]/5</f>
        <v>#NAME?</v>
      </c>
      <c r="AA40" s="13" t="e">
        <f ca="1">IF(CalcTable[[#This Row],[IrrFlag]]=FALSE,0,MAX(0,CalcTable[[#This Row],[VolRednWind]]*(FCAP*IRR_TARGET-CalcTable[[#This Row],[IWC]])))</f>
        <v>#NAME?</v>
      </c>
      <c r="AB40" s="13" t="e">
        <f ca="1">CalcTable[[#This Row],[IWC]]+CalcTable[[#This Row],[Eff Precip]]+CalcTable[[#This Row],[IrrAmt]]-CalcTable[[#This Row],[AET]]</f>
        <v>#NAME?</v>
      </c>
      <c r="AC40" s="13" t="e">
        <f ca="1">IF(CalcTable[[#This Row],[PWC]]&gt;FCAP,MIN(24*PERC,MIN(SAT,CalcTable[[#This Row],[PWC]])-FCAP),0)</f>
        <v>#NAME?</v>
      </c>
      <c r="AD40" s="13" t="e">
        <f ca="1">IF(CalcTable[[#This Row],[PWC]]&gt;SAT,CalcTable[[#This Row],[PWC]]-SAT,0)</f>
        <v>#NAME?</v>
      </c>
      <c r="AE40" s="13" t="e">
        <f ca="1">CalcTable[[#This Row],[PWC]]-CalcTable[[#This Row],[PercAmt]]-CalcTable[[#This Row],[Runoff]]</f>
        <v>#NAME?</v>
      </c>
      <c r="AF40" s="13" t="e">
        <f ca="1">CalcTable[[#This Row],[IrrAmt]]/1000*CUR_IRR_AREA*10000/IRR_EFF</f>
        <v>#NAME?</v>
      </c>
      <c r="AG40" s="147"/>
      <c r="AH40" s="13"/>
      <c r="AI40" s="50">
        <v>0</v>
      </c>
      <c r="AJ40" s="50">
        <v>0</v>
      </c>
      <c r="AK40" s="50">
        <v>0</v>
      </c>
      <c r="AL40" s="50">
        <v>0</v>
      </c>
      <c r="AM40" s="50"/>
      <c r="AN40" s="50"/>
      <c r="AO40" s="50"/>
      <c r="AP40" s="50"/>
      <c r="AQ40" s="50"/>
      <c r="AR40" s="50"/>
      <c r="AS40" s="50"/>
      <c r="AT40" s="50"/>
      <c r="AU40" s="50"/>
      <c r="AV40" s="50"/>
      <c r="AW40" s="50"/>
      <c r="AX40" s="50">
        <f t="shared" si="25"/>
        <v>0</v>
      </c>
      <c r="AY40" s="50"/>
      <c r="AZ40" s="50">
        <f t="shared" si="26"/>
        <v>0</v>
      </c>
      <c r="BA40" s="50">
        <f t="shared" si="17"/>
        <v>0</v>
      </c>
      <c r="BB40" s="50">
        <f t="shared" si="18"/>
        <v>0</v>
      </c>
      <c r="BC40" s="17">
        <f t="shared" si="19"/>
        <v>19605</v>
      </c>
      <c r="BD40" s="50">
        <f t="shared" si="20"/>
        <v>0</v>
      </c>
      <c r="BE40" s="50">
        <f t="shared" si="21"/>
        <v>0</v>
      </c>
      <c r="BF40" s="50">
        <f t="shared" si="27"/>
        <v>0</v>
      </c>
      <c r="BG40" s="50"/>
      <c r="BH40" s="17">
        <f t="shared" si="28"/>
        <v>0</v>
      </c>
      <c r="BI40" s="17">
        <f t="shared" si="31"/>
        <v>40</v>
      </c>
      <c r="BJ40" s="17">
        <f t="shared" si="29"/>
        <v>40</v>
      </c>
      <c r="BK40" s="150">
        <f t="shared" si="30"/>
        <v>22057</v>
      </c>
      <c r="BL40" s="50" t="e">
        <f t="shared" ca="1" si="22"/>
        <v>#NAME?</v>
      </c>
      <c r="BM40" s="50" t="e">
        <f t="shared" ca="1" si="23"/>
        <v>#NAME?</v>
      </c>
      <c r="BN40" s="50" t="e">
        <f t="shared" ca="1" si="24"/>
        <v>#NAME?</v>
      </c>
    </row>
    <row r="41" spans="1:66" x14ac:dyDescent="0.35">
      <c r="A41" s="48">
        <v>22058</v>
      </c>
      <c r="B41" s="17">
        <v>1960</v>
      </c>
      <c r="C41" s="17">
        <v>5</v>
      </c>
      <c r="D41" s="17">
        <v>143</v>
      </c>
      <c r="E41" s="17">
        <v>22</v>
      </c>
      <c r="F41" s="17">
        <v>1</v>
      </c>
      <c r="G41" s="50">
        <v>1.1000000000000001</v>
      </c>
      <c r="H41" s="32">
        <v>3.3599692739013616</v>
      </c>
      <c r="I41" s="50">
        <v>10.166666666666666</v>
      </c>
      <c r="J41" s="13">
        <v>0</v>
      </c>
      <c r="K41" s="13">
        <f t="shared" si="12"/>
        <v>0</v>
      </c>
      <c r="L41" s="13">
        <f t="shared" si="13"/>
        <v>0</v>
      </c>
      <c r="M41" s="13" t="e">
        <f ca="1">CalcTable[[#This Row],[IWC]]-AE40</f>
        <v>#NAME?</v>
      </c>
      <c r="N41" s="13" t="e">
        <f ca="1">IF(CalcTable[[#This Row],[Day of Year]]&lt;123,FCAP,AE40)</f>
        <v>#NAME?</v>
      </c>
      <c r="O41" s="17" t="e">
        <f ca="1">IF(IRR_DRIP,5,COUNTIF('IDET Wind Values'!C25:G25,"&lt;="&amp;IRR_MAXWIND))</f>
        <v>#NAME?</v>
      </c>
      <c r="P41" s="13" t="e">
        <f ca="1">CalcTable[[#This Row],[ET_o]]*KL</f>
        <v>#NAME?</v>
      </c>
      <c r="Q41" s="13" t="e">
        <f ca="1">IF(WILTPT&lt;=0,1,MAX(0,MIN(1,(CalcTable[[#This Row],[IWC]]-WILTPT)/(MAD-WILTPT))))</f>
        <v>#NAME?</v>
      </c>
      <c r="R41" s="13" t="e">
        <f ca="1">CalcTable[[#This Row],[ETMult]]*CalcTable[[#This Row],[ETb]]</f>
        <v>#NAME?</v>
      </c>
      <c r="S41" s="13" t="b">
        <f>INDEX(IRR_LIST,CalcTable[[#This Row],[Day of Week]]+1)</f>
        <v>1</v>
      </c>
      <c r="T41" s="13">
        <f t="shared" ca="1" si="14"/>
        <v>0.8</v>
      </c>
      <c r="U41" s="13" t="b">
        <f ca="1">IF(CalcTable[[#This Row],[IrrPrecip]]&gt;=IC_MM,FALSE,TRUE)</f>
        <v>1</v>
      </c>
      <c r="V41" s="13" t="b">
        <f t="shared" si="15"/>
        <v>0</v>
      </c>
      <c r="W41" s="13" t="e">
        <f ca="1">IF(AND(IRR_DRIP=FALSE,CalcTable[[#This Row],[IrrHours]]&lt;=0),FALSE,TRUE)</f>
        <v>#NAME?</v>
      </c>
      <c r="X41" s="13" t="e">
        <f ca="1">AND(CalcTable[[#This Row],[IrrDay]],CalcTable[[#This Row],[IrrRain]],CalcTable[[#This Row],[IrrWarm]],CalcTable[[#This Row],[IrrWindy]])</f>
        <v>#NAME?</v>
      </c>
      <c r="Y41" s="13" t="e">
        <f t="shared" ca="1" si="16"/>
        <v>#NAME?</v>
      </c>
      <c r="Z41" s="13" t="e">
        <f ca="1">CalcTable[[#This Row],[IrrHours]]/5</f>
        <v>#NAME?</v>
      </c>
      <c r="AA41" s="13" t="e">
        <f ca="1">IF(CalcTable[[#This Row],[IrrFlag]]=FALSE,0,MAX(0,CalcTable[[#This Row],[VolRednWind]]*(FCAP*IRR_TARGET-CalcTable[[#This Row],[IWC]])))</f>
        <v>#NAME?</v>
      </c>
      <c r="AB41" s="13" t="e">
        <f ca="1">CalcTable[[#This Row],[IWC]]+CalcTable[[#This Row],[Eff Precip]]+CalcTable[[#This Row],[IrrAmt]]-CalcTable[[#This Row],[AET]]</f>
        <v>#NAME?</v>
      </c>
      <c r="AC41" s="13" t="e">
        <f ca="1">IF(CalcTable[[#This Row],[PWC]]&gt;FCAP,MIN(24*PERC,MIN(SAT,CalcTable[[#This Row],[PWC]])-FCAP),0)</f>
        <v>#NAME?</v>
      </c>
      <c r="AD41" s="13" t="e">
        <f ca="1">IF(CalcTable[[#This Row],[PWC]]&gt;SAT,CalcTable[[#This Row],[PWC]]-SAT,0)</f>
        <v>#NAME?</v>
      </c>
      <c r="AE41" s="13" t="e">
        <f ca="1">CalcTable[[#This Row],[PWC]]-CalcTable[[#This Row],[PercAmt]]-CalcTable[[#This Row],[Runoff]]</f>
        <v>#NAME?</v>
      </c>
      <c r="AF41" s="13" t="e">
        <f ca="1">CalcTable[[#This Row],[IrrAmt]]/1000*CUR_IRR_AREA*10000/IRR_EFF</f>
        <v>#NAME?</v>
      </c>
      <c r="AG41" s="147"/>
      <c r="AH41" s="13"/>
      <c r="AI41" s="50">
        <v>0</v>
      </c>
      <c r="AJ41" s="50">
        <v>0</v>
      </c>
      <c r="AK41" s="50">
        <v>0</v>
      </c>
      <c r="AL41" s="50">
        <v>0</v>
      </c>
      <c r="AM41" s="50"/>
      <c r="AN41" s="50"/>
      <c r="AO41" s="50"/>
      <c r="AP41" s="50"/>
      <c r="AQ41" s="50"/>
      <c r="AR41" s="50"/>
      <c r="AS41" s="50"/>
      <c r="AT41" s="50"/>
      <c r="AU41" s="50"/>
      <c r="AV41" s="50"/>
      <c r="AW41" s="50"/>
      <c r="AX41" s="50">
        <f t="shared" si="25"/>
        <v>0</v>
      </c>
      <c r="AY41" s="50"/>
      <c r="AZ41" s="50">
        <f t="shared" si="26"/>
        <v>0</v>
      </c>
      <c r="BA41" s="50">
        <f t="shared" si="17"/>
        <v>0</v>
      </c>
      <c r="BB41" s="50">
        <f t="shared" si="18"/>
        <v>0</v>
      </c>
      <c r="BC41" s="17">
        <f t="shared" si="19"/>
        <v>19605</v>
      </c>
      <c r="BD41" s="50">
        <f t="shared" si="20"/>
        <v>0</v>
      </c>
      <c r="BE41" s="50">
        <f t="shared" si="21"/>
        <v>0</v>
      </c>
      <c r="BF41" s="50">
        <f t="shared" si="27"/>
        <v>0</v>
      </c>
      <c r="BG41" s="50"/>
      <c r="BH41" s="17">
        <f t="shared" si="28"/>
        <v>0</v>
      </c>
      <c r="BI41" s="17">
        <f t="shared" si="31"/>
        <v>41</v>
      </c>
      <c r="BJ41" s="17">
        <f t="shared" si="29"/>
        <v>41</v>
      </c>
      <c r="BK41" s="150">
        <f t="shared" si="30"/>
        <v>22058</v>
      </c>
      <c r="BL41" s="50" t="e">
        <f t="shared" ca="1" si="22"/>
        <v>#NAME?</v>
      </c>
      <c r="BM41" s="50" t="e">
        <f t="shared" ca="1" si="23"/>
        <v>#NAME?</v>
      </c>
      <c r="BN41" s="50" t="e">
        <f t="shared" ca="1" si="24"/>
        <v>#NAME?</v>
      </c>
    </row>
    <row r="42" spans="1:66" x14ac:dyDescent="0.35">
      <c r="A42" s="48">
        <v>22059</v>
      </c>
      <c r="B42" s="17">
        <v>1960</v>
      </c>
      <c r="C42" s="17">
        <v>5</v>
      </c>
      <c r="D42" s="17">
        <v>144</v>
      </c>
      <c r="E42" s="17">
        <v>23</v>
      </c>
      <c r="F42" s="17">
        <v>2</v>
      </c>
      <c r="G42" s="50">
        <v>-2.8</v>
      </c>
      <c r="H42" s="32">
        <v>3.4158450576956465</v>
      </c>
      <c r="I42" s="50">
        <v>8.5</v>
      </c>
      <c r="J42" s="13">
        <v>1.3</v>
      </c>
      <c r="K42" s="13">
        <f t="shared" si="12"/>
        <v>1.3</v>
      </c>
      <c r="L42" s="13">
        <f t="shared" si="13"/>
        <v>0</v>
      </c>
      <c r="M42" s="13" t="e">
        <f ca="1">CalcTable[[#This Row],[IWC]]-AE41</f>
        <v>#NAME?</v>
      </c>
      <c r="N42" s="13" t="e">
        <f ca="1">IF(CalcTable[[#This Row],[Day of Year]]&lt;123,FCAP,AE41)</f>
        <v>#NAME?</v>
      </c>
      <c r="O42" s="17" t="e">
        <f ca="1">IF(IRR_DRIP,5,COUNTIF('IDET Wind Values'!C26:G26,"&lt;="&amp;IRR_MAXWIND))</f>
        <v>#NAME?</v>
      </c>
      <c r="P42" s="13" t="e">
        <f ca="1">CalcTable[[#This Row],[ET_o]]*KL</f>
        <v>#NAME?</v>
      </c>
      <c r="Q42" s="13" t="e">
        <f ca="1">IF(WILTPT&lt;=0,1,MAX(0,MIN(1,(CalcTable[[#This Row],[IWC]]-WILTPT)/(MAD-WILTPT))))</f>
        <v>#NAME?</v>
      </c>
      <c r="R42" s="13" t="e">
        <f ca="1">CalcTable[[#This Row],[ETMult]]*CalcTable[[#This Row],[ETb]]</f>
        <v>#NAME?</v>
      </c>
      <c r="S42" s="13" t="b">
        <f>INDEX(IRR_LIST,CalcTable[[#This Row],[Day of Week]]+1)</f>
        <v>0</v>
      </c>
      <c r="T42" s="13">
        <f t="shared" ca="1" si="14"/>
        <v>0.3</v>
      </c>
      <c r="U42" s="13" t="b">
        <f ca="1">IF(CalcTable[[#This Row],[IrrPrecip]]&gt;=IC_MM,FALSE,TRUE)</f>
        <v>1</v>
      </c>
      <c r="V42" s="13" t="b">
        <f t="shared" si="15"/>
        <v>0</v>
      </c>
      <c r="W42" s="13" t="e">
        <f ca="1">IF(AND(IRR_DRIP=FALSE,CalcTable[[#This Row],[IrrHours]]&lt;=0),FALSE,TRUE)</f>
        <v>#NAME?</v>
      </c>
      <c r="X42" s="13" t="e">
        <f ca="1">AND(CalcTable[[#This Row],[IrrDay]],CalcTable[[#This Row],[IrrRain]],CalcTable[[#This Row],[IrrWarm]],CalcTable[[#This Row],[IrrWindy]])</f>
        <v>#NAME?</v>
      </c>
      <c r="Y42" s="13" t="e">
        <f t="shared" ca="1" si="16"/>
        <v>#NAME?</v>
      </c>
      <c r="Z42" s="13" t="e">
        <f ca="1">CalcTable[[#This Row],[IrrHours]]/5</f>
        <v>#NAME?</v>
      </c>
      <c r="AA42" s="13" t="e">
        <f ca="1">IF(CalcTable[[#This Row],[IrrFlag]]=FALSE,0,MAX(0,CalcTable[[#This Row],[VolRednWind]]*(FCAP*IRR_TARGET-CalcTable[[#This Row],[IWC]])))</f>
        <v>#NAME?</v>
      </c>
      <c r="AB42" s="13" t="e">
        <f ca="1">CalcTable[[#This Row],[IWC]]+CalcTable[[#This Row],[Eff Precip]]+CalcTable[[#This Row],[IrrAmt]]-CalcTable[[#This Row],[AET]]</f>
        <v>#NAME?</v>
      </c>
      <c r="AC42" s="13" t="e">
        <f ca="1">IF(CalcTable[[#This Row],[PWC]]&gt;FCAP,MIN(24*PERC,MIN(SAT,CalcTable[[#This Row],[PWC]])-FCAP),0)</f>
        <v>#NAME?</v>
      </c>
      <c r="AD42" s="13" t="e">
        <f ca="1">IF(CalcTable[[#This Row],[PWC]]&gt;SAT,CalcTable[[#This Row],[PWC]]-SAT,0)</f>
        <v>#NAME?</v>
      </c>
      <c r="AE42" s="13" t="e">
        <f ca="1">CalcTable[[#This Row],[PWC]]-CalcTable[[#This Row],[PercAmt]]-CalcTable[[#This Row],[Runoff]]</f>
        <v>#NAME?</v>
      </c>
      <c r="AF42" s="13" t="e">
        <f ca="1">CalcTable[[#This Row],[IrrAmt]]/1000*CUR_IRR_AREA*10000/IRR_EFF</f>
        <v>#NAME?</v>
      </c>
      <c r="AG42" s="147"/>
      <c r="AH42" s="13"/>
      <c r="AI42" s="50">
        <v>0</v>
      </c>
      <c r="AJ42" s="50">
        <v>0</v>
      </c>
      <c r="AK42" s="50">
        <v>0</v>
      </c>
      <c r="AL42" s="50">
        <v>0</v>
      </c>
      <c r="AM42" s="50"/>
      <c r="AN42" s="50"/>
      <c r="AO42" s="50"/>
      <c r="AP42" s="50"/>
      <c r="AQ42" s="50"/>
      <c r="AR42" s="50"/>
      <c r="AS42" s="50"/>
      <c r="AT42" s="50"/>
      <c r="AU42" s="50"/>
      <c r="AV42" s="50"/>
      <c r="AW42" s="50"/>
      <c r="AX42" s="50">
        <f t="shared" si="25"/>
        <v>0</v>
      </c>
      <c r="AY42" s="50"/>
      <c r="AZ42" s="50">
        <f t="shared" si="26"/>
        <v>0</v>
      </c>
      <c r="BA42" s="50">
        <f t="shared" si="17"/>
        <v>0</v>
      </c>
      <c r="BB42" s="50">
        <f t="shared" si="18"/>
        <v>0</v>
      </c>
      <c r="BC42" s="17">
        <f t="shared" si="19"/>
        <v>19605</v>
      </c>
      <c r="BD42" s="50">
        <f t="shared" si="20"/>
        <v>0</v>
      </c>
      <c r="BE42" s="50">
        <f t="shared" si="21"/>
        <v>0</v>
      </c>
      <c r="BF42" s="50">
        <f t="shared" si="27"/>
        <v>0</v>
      </c>
      <c r="BG42" s="50"/>
      <c r="BH42" s="17">
        <f t="shared" si="28"/>
        <v>0</v>
      </c>
      <c r="BI42" s="17">
        <f t="shared" si="31"/>
        <v>42</v>
      </c>
      <c r="BJ42" s="17">
        <f t="shared" si="29"/>
        <v>42</v>
      </c>
      <c r="BK42" s="150">
        <f t="shared" si="30"/>
        <v>22059</v>
      </c>
      <c r="BL42" s="50" t="e">
        <f t="shared" ca="1" si="22"/>
        <v>#NAME?</v>
      </c>
      <c r="BM42" s="50" t="e">
        <f t="shared" ca="1" si="23"/>
        <v>#NAME?</v>
      </c>
      <c r="BN42" s="50" t="e">
        <f t="shared" ca="1" si="24"/>
        <v>#NAME?</v>
      </c>
    </row>
    <row r="43" spans="1:66" x14ac:dyDescent="0.35">
      <c r="A43" s="48">
        <v>22060</v>
      </c>
      <c r="B43" s="17">
        <v>1960</v>
      </c>
      <c r="C43" s="17">
        <v>5</v>
      </c>
      <c r="D43" s="17">
        <v>145</v>
      </c>
      <c r="E43" s="17">
        <v>24</v>
      </c>
      <c r="F43" s="17">
        <v>3</v>
      </c>
      <c r="G43" s="50">
        <v>1.7</v>
      </c>
      <c r="H43" s="32">
        <v>2.4218923271260593</v>
      </c>
      <c r="I43" s="50">
        <v>14.333333333333334</v>
      </c>
      <c r="J43" s="13">
        <v>7.4</v>
      </c>
      <c r="K43" s="13">
        <f t="shared" si="12"/>
        <v>7.4</v>
      </c>
      <c r="L43" s="13">
        <f t="shared" si="13"/>
        <v>1.8000000000000003</v>
      </c>
      <c r="M43" s="13" t="e">
        <f ca="1">CalcTable[[#This Row],[IWC]]-AE42</f>
        <v>#NAME?</v>
      </c>
      <c r="N43" s="13" t="e">
        <f ca="1">IF(CalcTable[[#This Row],[Day of Year]]&lt;123,FCAP,AE42)</f>
        <v>#NAME?</v>
      </c>
      <c r="O43" s="17" t="e">
        <f ca="1">IF(IRR_DRIP,5,COUNTIF('IDET Wind Values'!C27:G27,"&lt;="&amp;IRR_MAXWIND))</f>
        <v>#NAME?</v>
      </c>
      <c r="P43" s="13" t="e">
        <f ca="1">CalcTable[[#This Row],[ET_o]]*KL</f>
        <v>#NAME?</v>
      </c>
      <c r="Q43" s="13" t="e">
        <f ca="1">IF(WILTPT&lt;=0,1,MAX(0,MIN(1,(CalcTable[[#This Row],[IWC]]-WILTPT)/(MAD-WILTPT))))</f>
        <v>#NAME?</v>
      </c>
      <c r="R43" s="13" t="e">
        <f ca="1">CalcTable[[#This Row],[ETMult]]*CalcTable[[#This Row],[ETb]]</f>
        <v>#NAME?</v>
      </c>
      <c r="S43" s="13" t="b">
        <f>INDEX(IRR_LIST,CalcTable[[#This Row],[Day of Week]]+1)</f>
        <v>1</v>
      </c>
      <c r="T43" s="13">
        <f t="shared" ca="1" si="14"/>
        <v>1.3</v>
      </c>
      <c r="U43" s="13" t="b">
        <f ca="1">IF(CalcTable[[#This Row],[IrrPrecip]]&gt;=IC_MM,FALSE,TRUE)</f>
        <v>1</v>
      </c>
      <c r="V43" s="13" t="b">
        <f t="shared" si="15"/>
        <v>0</v>
      </c>
      <c r="W43" s="13" t="e">
        <f ca="1">IF(AND(IRR_DRIP=FALSE,CalcTable[[#This Row],[IrrHours]]&lt;=0),FALSE,TRUE)</f>
        <v>#NAME?</v>
      </c>
      <c r="X43" s="13" t="e">
        <f ca="1">AND(CalcTable[[#This Row],[IrrDay]],CalcTable[[#This Row],[IrrRain]],CalcTable[[#This Row],[IrrWarm]],CalcTable[[#This Row],[IrrWindy]])</f>
        <v>#NAME?</v>
      </c>
      <c r="Y43" s="13" t="e">
        <f t="shared" ca="1" si="16"/>
        <v>#NAME?</v>
      </c>
      <c r="Z43" s="13" t="e">
        <f ca="1">CalcTable[[#This Row],[IrrHours]]/5</f>
        <v>#NAME?</v>
      </c>
      <c r="AA43" s="13" t="e">
        <f ca="1">IF(CalcTable[[#This Row],[IrrFlag]]=FALSE,0,MAX(0,CalcTable[[#This Row],[VolRednWind]]*(FCAP*IRR_TARGET-CalcTable[[#This Row],[IWC]])))</f>
        <v>#NAME?</v>
      </c>
      <c r="AB43" s="13" t="e">
        <f ca="1">CalcTable[[#This Row],[IWC]]+CalcTable[[#This Row],[Eff Precip]]+CalcTable[[#This Row],[IrrAmt]]-CalcTable[[#This Row],[AET]]</f>
        <v>#NAME?</v>
      </c>
      <c r="AC43" s="13" t="e">
        <f ca="1">IF(CalcTable[[#This Row],[PWC]]&gt;FCAP,MIN(24*PERC,MIN(SAT,CalcTable[[#This Row],[PWC]])-FCAP),0)</f>
        <v>#NAME?</v>
      </c>
      <c r="AD43" s="13" t="e">
        <f ca="1">IF(CalcTable[[#This Row],[PWC]]&gt;SAT,CalcTable[[#This Row],[PWC]]-SAT,0)</f>
        <v>#NAME?</v>
      </c>
      <c r="AE43" s="13" t="e">
        <f ca="1">CalcTable[[#This Row],[PWC]]-CalcTable[[#This Row],[PercAmt]]-CalcTable[[#This Row],[Runoff]]</f>
        <v>#NAME?</v>
      </c>
      <c r="AF43" s="13" t="e">
        <f ca="1">CalcTable[[#This Row],[IrrAmt]]/1000*CUR_IRR_AREA*10000/IRR_EFF</f>
        <v>#NAME?</v>
      </c>
      <c r="AG43" s="147"/>
      <c r="AH43" s="13"/>
      <c r="AI43" s="50">
        <v>0</v>
      </c>
      <c r="AJ43" s="50">
        <v>0</v>
      </c>
      <c r="AK43" s="50">
        <v>0</v>
      </c>
      <c r="AL43" s="50">
        <v>0</v>
      </c>
      <c r="AM43" s="50"/>
      <c r="AN43" s="50"/>
      <c r="AO43" s="50"/>
      <c r="AP43" s="50"/>
      <c r="AQ43" s="50"/>
      <c r="AR43" s="50"/>
      <c r="AS43" s="50"/>
      <c r="AT43" s="50"/>
      <c r="AU43" s="50"/>
      <c r="AV43" s="50"/>
      <c r="AW43" s="50"/>
      <c r="AX43" s="50">
        <f t="shared" si="25"/>
        <v>0</v>
      </c>
      <c r="AY43" s="50"/>
      <c r="AZ43" s="50">
        <f t="shared" si="26"/>
        <v>0</v>
      </c>
      <c r="BA43" s="50">
        <f t="shared" si="17"/>
        <v>0</v>
      </c>
      <c r="BB43" s="50">
        <f t="shared" si="18"/>
        <v>0</v>
      </c>
      <c r="BC43" s="17">
        <f t="shared" si="19"/>
        <v>19605</v>
      </c>
      <c r="BD43" s="50">
        <f t="shared" si="20"/>
        <v>0</v>
      </c>
      <c r="BE43" s="50">
        <f t="shared" si="21"/>
        <v>0</v>
      </c>
      <c r="BF43" s="50">
        <f t="shared" si="27"/>
        <v>0</v>
      </c>
      <c r="BG43" s="50"/>
      <c r="BH43" s="17">
        <f t="shared" si="28"/>
        <v>0</v>
      </c>
      <c r="BI43" s="17">
        <f t="shared" si="31"/>
        <v>43</v>
      </c>
      <c r="BJ43" s="17">
        <f t="shared" si="29"/>
        <v>43</v>
      </c>
      <c r="BK43" s="150">
        <f t="shared" si="30"/>
        <v>22060</v>
      </c>
      <c r="BL43" s="50" t="e">
        <f t="shared" ca="1" si="22"/>
        <v>#NAME?</v>
      </c>
      <c r="BM43" s="50" t="e">
        <f t="shared" ca="1" si="23"/>
        <v>#NAME?</v>
      </c>
      <c r="BN43" s="50" t="e">
        <f t="shared" ca="1" si="24"/>
        <v>#NAME?</v>
      </c>
    </row>
    <row r="44" spans="1:66" x14ac:dyDescent="0.35">
      <c r="A44" s="48">
        <v>22061</v>
      </c>
      <c r="B44" s="17">
        <v>1960</v>
      </c>
      <c r="C44" s="17">
        <v>5</v>
      </c>
      <c r="D44" s="17">
        <v>146</v>
      </c>
      <c r="E44" s="17">
        <v>25</v>
      </c>
      <c r="F44" s="17">
        <v>4</v>
      </c>
      <c r="G44" s="50">
        <v>0.6</v>
      </c>
      <c r="H44" s="32">
        <v>3.4130091361715911</v>
      </c>
      <c r="I44" s="50">
        <v>6</v>
      </c>
      <c r="J44" s="13">
        <v>0</v>
      </c>
      <c r="K44" s="13">
        <f t="shared" si="12"/>
        <v>0</v>
      </c>
      <c r="L44" s="13">
        <f t="shared" si="13"/>
        <v>0</v>
      </c>
      <c r="M44" s="13" t="e">
        <f ca="1">CalcTable[[#This Row],[IWC]]-AE43</f>
        <v>#NAME?</v>
      </c>
      <c r="N44" s="13" t="e">
        <f ca="1">IF(CalcTable[[#This Row],[Day of Year]]&lt;123,FCAP,AE43)</f>
        <v>#NAME?</v>
      </c>
      <c r="O44" s="17" t="e">
        <f ca="1">IF(IRR_DRIP,5,COUNTIF('IDET Wind Values'!C28:G28,"&lt;="&amp;IRR_MAXWIND))</f>
        <v>#NAME?</v>
      </c>
      <c r="P44" s="13" t="e">
        <f ca="1">CalcTable[[#This Row],[ET_o]]*KL</f>
        <v>#NAME?</v>
      </c>
      <c r="Q44" s="13" t="e">
        <f ca="1">IF(WILTPT&lt;=0,1,MAX(0,MIN(1,(CalcTable[[#This Row],[IWC]]-WILTPT)/(MAD-WILTPT))))</f>
        <v>#NAME?</v>
      </c>
      <c r="R44" s="13" t="e">
        <f ca="1">CalcTable[[#This Row],[ETMult]]*CalcTable[[#This Row],[ETb]]</f>
        <v>#NAME?</v>
      </c>
      <c r="S44" s="13" t="b">
        <f>INDEX(IRR_LIST,CalcTable[[#This Row],[Day of Week]]+1)</f>
        <v>0</v>
      </c>
      <c r="T44" s="13">
        <f t="shared" ca="1" si="14"/>
        <v>8.7000000000000011</v>
      </c>
      <c r="U44" s="13" t="b">
        <f ca="1">IF(CalcTable[[#This Row],[IrrPrecip]]&gt;=IC_MM,FALSE,TRUE)</f>
        <v>1</v>
      </c>
      <c r="V44" s="13" t="b">
        <f t="shared" si="15"/>
        <v>1</v>
      </c>
      <c r="W44" s="13" t="e">
        <f ca="1">IF(AND(IRR_DRIP=FALSE,CalcTable[[#This Row],[IrrHours]]&lt;=0),FALSE,TRUE)</f>
        <v>#NAME?</v>
      </c>
      <c r="X44" s="13" t="e">
        <f ca="1">AND(CalcTable[[#This Row],[IrrDay]],CalcTable[[#This Row],[IrrRain]],CalcTable[[#This Row],[IrrWarm]],CalcTable[[#This Row],[IrrWindy]])</f>
        <v>#NAME?</v>
      </c>
      <c r="Y44" s="13" t="e">
        <f t="shared" ca="1" si="16"/>
        <v>#NAME?</v>
      </c>
      <c r="Z44" s="13" t="e">
        <f ca="1">CalcTable[[#This Row],[IrrHours]]/5</f>
        <v>#NAME?</v>
      </c>
      <c r="AA44" s="13" t="e">
        <f ca="1">IF(CalcTable[[#This Row],[IrrFlag]]=FALSE,0,MAX(0,CalcTable[[#This Row],[VolRednWind]]*(FCAP*IRR_TARGET-CalcTable[[#This Row],[IWC]])))</f>
        <v>#NAME?</v>
      </c>
      <c r="AB44" s="13" t="e">
        <f ca="1">CalcTable[[#This Row],[IWC]]+CalcTable[[#This Row],[Eff Precip]]+CalcTable[[#This Row],[IrrAmt]]-CalcTable[[#This Row],[AET]]</f>
        <v>#NAME?</v>
      </c>
      <c r="AC44" s="13" t="e">
        <f ca="1">IF(CalcTable[[#This Row],[PWC]]&gt;FCAP,MIN(24*PERC,MIN(SAT,CalcTable[[#This Row],[PWC]])-FCAP),0)</f>
        <v>#NAME?</v>
      </c>
      <c r="AD44" s="13" t="e">
        <f ca="1">IF(CalcTable[[#This Row],[PWC]]&gt;SAT,CalcTable[[#This Row],[PWC]]-SAT,0)</f>
        <v>#NAME?</v>
      </c>
      <c r="AE44" s="13" t="e">
        <f ca="1">CalcTable[[#This Row],[PWC]]-CalcTable[[#This Row],[PercAmt]]-CalcTable[[#This Row],[Runoff]]</f>
        <v>#NAME?</v>
      </c>
      <c r="AF44" s="13" t="e">
        <f ca="1">CalcTable[[#This Row],[IrrAmt]]/1000*CUR_IRR_AREA*10000/IRR_EFF</f>
        <v>#NAME?</v>
      </c>
      <c r="AG44" s="147"/>
      <c r="AH44" s="13"/>
      <c r="AI44" s="50">
        <v>0</v>
      </c>
      <c r="AJ44" s="50">
        <v>0</v>
      </c>
      <c r="AK44" s="50">
        <v>3.8669165653401807</v>
      </c>
      <c r="AL44" s="50">
        <v>7.4401616217553226</v>
      </c>
      <c r="AM44" s="50"/>
      <c r="AN44" s="50"/>
      <c r="AO44" s="50"/>
      <c r="AP44" s="50"/>
      <c r="AQ44" s="50"/>
      <c r="AR44" s="50"/>
      <c r="AS44" s="50"/>
      <c r="AT44" s="50"/>
      <c r="AU44" s="50"/>
      <c r="AV44" s="50"/>
      <c r="AW44" s="50"/>
      <c r="AX44" s="50">
        <f t="shared" si="25"/>
        <v>11.307078187095502</v>
      </c>
      <c r="AY44" s="50"/>
      <c r="AZ44" s="50">
        <f t="shared" si="26"/>
        <v>274.95951719647877</v>
      </c>
      <c r="BA44" s="50">
        <f t="shared" si="17"/>
        <v>423.35036774695936</v>
      </c>
      <c r="BB44" s="50">
        <f t="shared" si="18"/>
        <v>436.44367808964893</v>
      </c>
      <c r="BC44" s="17">
        <f t="shared" si="19"/>
        <v>19605</v>
      </c>
      <c r="BD44" s="50">
        <f t="shared" si="20"/>
        <v>11.307078187095502</v>
      </c>
      <c r="BE44" s="50">
        <f t="shared" si="21"/>
        <v>274.95951719647877</v>
      </c>
      <c r="BF44" s="50">
        <f t="shared" si="27"/>
        <v>449.74623876649946</v>
      </c>
      <c r="BG44" s="50"/>
      <c r="BH44" s="17">
        <f t="shared" si="28"/>
        <v>0</v>
      </c>
      <c r="BI44" s="17">
        <f t="shared" si="31"/>
        <v>44</v>
      </c>
      <c r="BJ44" s="17">
        <f t="shared" si="29"/>
        <v>44</v>
      </c>
      <c r="BK44" s="150">
        <f t="shared" si="30"/>
        <v>22061</v>
      </c>
      <c r="BL44" s="50" t="e">
        <f t="shared" ca="1" si="22"/>
        <v>#NAME?</v>
      </c>
      <c r="BM44" s="50" t="e">
        <f t="shared" ca="1" si="23"/>
        <v>#NAME?</v>
      </c>
      <c r="BN44" s="50" t="e">
        <f t="shared" ca="1" si="24"/>
        <v>#NAME?</v>
      </c>
    </row>
    <row r="45" spans="1:66" x14ac:dyDescent="0.35">
      <c r="A45" s="48">
        <v>22062</v>
      </c>
      <c r="B45" s="17">
        <v>1960</v>
      </c>
      <c r="C45" s="17">
        <v>5</v>
      </c>
      <c r="D45" s="17">
        <v>147</v>
      </c>
      <c r="E45" s="17">
        <v>26</v>
      </c>
      <c r="F45" s="17">
        <v>5</v>
      </c>
      <c r="G45" s="50">
        <v>5</v>
      </c>
      <c r="H45" s="32">
        <v>4.7567110606693337</v>
      </c>
      <c r="I45" s="50">
        <v>14.666666666666666</v>
      </c>
      <c r="J45" s="13">
        <v>0.3</v>
      </c>
      <c r="K45" s="13">
        <f t="shared" si="12"/>
        <v>0.3</v>
      </c>
      <c r="L45" s="13">
        <f t="shared" si="13"/>
        <v>0</v>
      </c>
      <c r="M45" s="13" t="e">
        <f ca="1">CalcTable[[#This Row],[IWC]]-AE44</f>
        <v>#NAME?</v>
      </c>
      <c r="N45" s="13" t="e">
        <f ca="1">IF(CalcTable[[#This Row],[Day of Year]]&lt;123,FCAP,AE44)</f>
        <v>#NAME?</v>
      </c>
      <c r="O45" s="17" t="e">
        <f ca="1">IF(IRR_DRIP,5,COUNTIF('IDET Wind Values'!C29:G29,"&lt;="&amp;IRR_MAXWIND))</f>
        <v>#NAME?</v>
      </c>
      <c r="P45" s="13" t="e">
        <f ca="1">CalcTable[[#This Row],[ET_o]]*KL</f>
        <v>#NAME?</v>
      </c>
      <c r="Q45" s="13" t="e">
        <f ca="1">IF(WILTPT&lt;=0,1,MAX(0,MIN(1,(CalcTable[[#This Row],[IWC]]-WILTPT)/(MAD-WILTPT))))</f>
        <v>#NAME?</v>
      </c>
      <c r="R45" s="13" t="e">
        <f ca="1">CalcTable[[#This Row],[ETMult]]*CalcTable[[#This Row],[ETb]]</f>
        <v>#NAME?</v>
      </c>
      <c r="S45" s="13" t="b">
        <f>INDEX(IRR_LIST,CalcTable[[#This Row],[Day of Week]]+1)</f>
        <v>1</v>
      </c>
      <c r="T45" s="13">
        <f t="shared" ca="1" si="14"/>
        <v>7.4</v>
      </c>
      <c r="U45" s="13" t="b">
        <f ca="1">IF(CalcTable[[#This Row],[IrrPrecip]]&gt;=IC_MM,FALSE,TRUE)</f>
        <v>1</v>
      </c>
      <c r="V45" s="13" t="b">
        <f t="shared" si="15"/>
        <v>1</v>
      </c>
      <c r="W45" s="13" t="e">
        <f ca="1">IF(AND(IRR_DRIP=FALSE,CalcTable[[#This Row],[IrrHours]]&lt;=0),FALSE,TRUE)</f>
        <v>#NAME?</v>
      </c>
      <c r="X45" s="13" t="e">
        <f ca="1">AND(CalcTable[[#This Row],[IrrDay]],CalcTable[[#This Row],[IrrRain]],CalcTable[[#This Row],[IrrWarm]],CalcTable[[#This Row],[IrrWindy]])</f>
        <v>#NAME?</v>
      </c>
      <c r="Y45" s="13" t="e">
        <f t="shared" ca="1" si="16"/>
        <v>#NAME?</v>
      </c>
      <c r="Z45" s="13" t="e">
        <f ca="1">CalcTable[[#This Row],[IrrHours]]/5</f>
        <v>#NAME?</v>
      </c>
      <c r="AA45" s="13" t="e">
        <f ca="1">IF(CalcTable[[#This Row],[IrrFlag]]=FALSE,0,MAX(0,CalcTable[[#This Row],[VolRednWind]]*(FCAP*IRR_TARGET-CalcTable[[#This Row],[IWC]])))</f>
        <v>#NAME?</v>
      </c>
      <c r="AB45" s="13" t="e">
        <f ca="1">CalcTable[[#This Row],[IWC]]+CalcTable[[#This Row],[Eff Precip]]+CalcTable[[#This Row],[IrrAmt]]-CalcTable[[#This Row],[AET]]</f>
        <v>#NAME?</v>
      </c>
      <c r="AC45" s="13" t="e">
        <f ca="1">IF(CalcTable[[#This Row],[PWC]]&gt;FCAP,MIN(24*PERC,MIN(SAT,CalcTable[[#This Row],[PWC]])-FCAP),0)</f>
        <v>#NAME?</v>
      </c>
      <c r="AD45" s="13" t="e">
        <f ca="1">IF(CalcTable[[#This Row],[PWC]]&gt;SAT,CalcTable[[#This Row],[PWC]]-SAT,0)</f>
        <v>#NAME?</v>
      </c>
      <c r="AE45" s="13" t="e">
        <f ca="1">CalcTable[[#This Row],[PWC]]-CalcTable[[#This Row],[PercAmt]]-CalcTable[[#This Row],[Runoff]]</f>
        <v>#NAME?</v>
      </c>
      <c r="AF45" s="13" t="e">
        <f ca="1">CalcTable[[#This Row],[IrrAmt]]/1000*CUR_IRR_AREA*10000/IRR_EFF</f>
        <v>#NAME?</v>
      </c>
      <c r="AG45" s="147"/>
      <c r="AH45" s="13"/>
      <c r="AI45" s="50">
        <v>0</v>
      </c>
      <c r="AJ45" s="50">
        <v>0</v>
      </c>
      <c r="AK45" s="50">
        <v>0</v>
      </c>
      <c r="AL45" s="50">
        <v>0</v>
      </c>
      <c r="AM45" s="50"/>
      <c r="AN45" s="50"/>
      <c r="AO45" s="50"/>
      <c r="AP45" s="50"/>
      <c r="AQ45" s="50"/>
      <c r="AR45" s="50"/>
      <c r="AS45" s="50"/>
      <c r="AT45" s="50"/>
      <c r="AU45" s="50"/>
      <c r="AV45" s="50"/>
      <c r="AW45" s="50"/>
      <c r="AX45" s="50">
        <f t="shared" si="25"/>
        <v>0</v>
      </c>
      <c r="AY45" s="50"/>
      <c r="AZ45" s="50">
        <f t="shared" si="26"/>
        <v>0</v>
      </c>
      <c r="BA45" s="50">
        <f t="shared" si="17"/>
        <v>0</v>
      </c>
      <c r="BB45" s="50">
        <f t="shared" si="18"/>
        <v>0</v>
      </c>
      <c r="BC45" s="17">
        <f t="shared" si="19"/>
        <v>19605</v>
      </c>
      <c r="BD45" s="50">
        <f t="shared" si="20"/>
        <v>0</v>
      </c>
      <c r="BE45" s="50">
        <f t="shared" si="21"/>
        <v>0</v>
      </c>
      <c r="BF45" s="50">
        <f t="shared" si="27"/>
        <v>0</v>
      </c>
      <c r="BG45" s="50"/>
      <c r="BH45" s="17">
        <f t="shared" si="28"/>
        <v>0</v>
      </c>
      <c r="BI45" s="17">
        <f t="shared" si="31"/>
        <v>45</v>
      </c>
      <c r="BJ45" s="17">
        <f t="shared" si="29"/>
        <v>45</v>
      </c>
      <c r="BK45" s="150">
        <f t="shared" si="30"/>
        <v>22062</v>
      </c>
      <c r="BL45" s="50" t="e">
        <f t="shared" ca="1" si="22"/>
        <v>#NAME?</v>
      </c>
      <c r="BM45" s="50" t="e">
        <f t="shared" ca="1" si="23"/>
        <v>#NAME?</v>
      </c>
      <c r="BN45" s="50" t="e">
        <f t="shared" ca="1" si="24"/>
        <v>#NAME?</v>
      </c>
    </row>
    <row r="46" spans="1:66" x14ac:dyDescent="0.35">
      <c r="A46" s="48">
        <v>22063</v>
      </c>
      <c r="B46" s="17">
        <v>1960</v>
      </c>
      <c r="C46" s="17">
        <v>5</v>
      </c>
      <c r="D46" s="17">
        <v>148</v>
      </c>
      <c r="E46" s="17">
        <v>27</v>
      </c>
      <c r="F46" s="17">
        <v>6</v>
      </c>
      <c r="G46" s="50">
        <v>6.7</v>
      </c>
      <c r="H46" s="32">
        <v>5.3147551990180597</v>
      </c>
      <c r="I46" s="50">
        <v>32.5</v>
      </c>
      <c r="J46" s="13">
        <v>0</v>
      </c>
      <c r="K46" s="13">
        <f t="shared" si="12"/>
        <v>0</v>
      </c>
      <c r="L46" s="13">
        <f t="shared" si="13"/>
        <v>0</v>
      </c>
      <c r="M46" s="13" t="e">
        <f ca="1">CalcTable[[#This Row],[IWC]]-AE45</f>
        <v>#NAME?</v>
      </c>
      <c r="N46" s="13" t="e">
        <f ca="1">IF(CalcTable[[#This Row],[Day of Year]]&lt;123,FCAP,AE45)</f>
        <v>#NAME?</v>
      </c>
      <c r="O46" s="17" t="e">
        <f ca="1">IF(IRR_DRIP,5,COUNTIF('IDET Wind Values'!C30:G30,"&lt;="&amp;IRR_MAXWIND))</f>
        <v>#NAME?</v>
      </c>
      <c r="P46" s="13" t="e">
        <f ca="1">CalcTable[[#This Row],[ET_o]]*KL</f>
        <v>#NAME?</v>
      </c>
      <c r="Q46" s="13" t="e">
        <f ca="1">IF(WILTPT&lt;=0,1,MAX(0,MIN(1,(CalcTable[[#This Row],[IWC]]-WILTPT)/(MAD-WILTPT))))</f>
        <v>#NAME?</v>
      </c>
      <c r="R46" s="13" t="e">
        <f ca="1">CalcTable[[#This Row],[ETMult]]*CalcTable[[#This Row],[ETb]]</f>
        <v>#NAME?</v>
      </c>
      <c r="S46" s="13" t="b">
        <f>INDEX(IRR_LIST,CalcTable[[#This Row],[Day of Week]]+1)</f>
        <v>0</v>
      </c>
      <c r="T46" s="13">
        <f t="shared" ca="1" si="14"/>
        <v>0.3</v>
      </c>
      <c r="U46" s="13" t="b">
        <f ca="1">IF(CalcTable[[#This Row],[IrrPrecip]]&gt;=IC_MM,FALSE,TRUE)</f>
        <v>1</v>
      </c>
      <c r="V46" s="13" t="b">
        <f t="shared" si="15"/>
        <v>1</v>
      </c>
      <c r="W46" s="13" t="e">
        <f ca="1">IF(AND(IRR_DRIP=FALSE,CalcTable[[#This Row],[IrrHours]]&lt;=0),FALSE,TRUE)</f>
        <v>#NAME?</v>
      </c>
      <c r="X46" s="13" t="e">
        <f ca="1">AND(CalcTable[[#This Row],[IrrDay]],CalcTable[[#This Row],[IrrRain]],CalcTable[[#This Row],[IrrWarm]],CalcTable[[#This Row],[IrrWindy]])</f>
        <v>#NAME?</v>
      </c>
      <c r="Y46" s="13" t="e">
        <f t="shared" ca="1" si="16"/>
        <v>#NAME?</v>
      </c>
      <c r="Z46" s="13" t="e">
        <f ca="1">CalcTable[[#This Row],[IrrHours]]/5</f>
        <v>#NAME?</v>
      </c>
      <c r="AA46" s="13" t="e">
        <f ca="1">IF(CalcTable[[#This Row],[IrrFlag]]=FALSE,0,MAX(0,CalcTable[[#This Row],[VolRednWind]]*(FCAP*IRR_TARGET-CalcTable[[#This Row],[IWC]])))</f>
        <v>#NAME?</v>
      </c>
      <c r="AB46" s="13" t="e">
        <f ca="1">CalcTable[[#This Row],[IWC]]+CalcTable[[#This Row],[Eff Precip]]+CalcTable[[#This Row],[IrrAmt]]-CalcTable[[#This Row],[AET]]</f>
        <v>#NAME?</v>
      </c>
      <c r="AC46" s="13" t="e">
        <f ca="1">IF(CalcTable[[#This Row],[PWC]]&gt;FCAP,MIN(24*PERC,MIN(SAT,CalcTable[[#This Row],[PWC]])-FCAP),0)</f>
        <v>#NAME?</v>
      </c>
      <c r="AD46" s="13" t="e">
        <f ca="1">IF(CalcTable[[#This Row],[PWC]]&gt;SAT,CalcTable[[#This Row],[PWC]]-SAT,0)</f>
        <v>#NAME?</v>
      </c>
      <c r="AE46" s="13" t="e">
        <f ca="1">CalcTable[[#This Row],[PWC]]-CalcTable[[#This Row],[PercAmt]]-CalcTable[[#This Row],[Runoff]]</f>
        <v>#NAME?</v>
      </c>
      <c r="AF46" s="13" t="e">
        <f ca="1">CalcTable[[#This Row],[IrrAmt]]/1000*CUR_IRR_AREA*10000/IRR_EFF</f>
        <v>#NAME?</v>
      </c>
      <c r="AG46" s="147"/>
      <c r="AH46" s="13"/>
      <c r="AI46" s="50">
        <v>0</v>
      </c>
      <c r="AJ46" s="50">
        <v>0</v>
      </c>
      <c r="AK46" s="50">
        <v>0</v>
      </c>
      <c r="AL46" s="50">
        <v>4.8961910833681337</v>
      </c>
      <c r="AM46" s="50"/>
      <c r="AN46" s="50"/>
      <c r="AO46" s="50"/>
      <c r="AP46" s="50"/>
      <c r="AQ46" s="50"/>
      <c r="AR46" s="50"/>
      <c r="AS46" s="50"/>
      <c r="AT46" s="50"/>
      <c r="AU46" s="50"/>
      <c r="AV46" s="50"/>
      <c r="AW46" s="50"/>
      <c r="AX46" s="50">
        <f t="shared" si="25"/>
        <v>4.8961910833681337</v>
      </c>
      <c r="AY46" s="50"/>
      <c r="AZ46" s="50">
        <f t="shared" si="26"/>
        <v>143.62160511213193</v>
      </c>
      <c r="BA46" s="50">
        <f t="shared" si="17"/>
        <v>221.13167771233012</v>
      </c>
      <c r="BB46" s="50">
        <f t="shared" si="18"/>
        <v>227.9708017652888</v>
      </c>
      <c r="BC46" s="17">
        <f t="shared" si="19"/>
        <v>19605</v>
      </c>
      <c r="BD46" s="50">
        <f t="shared" si="20"/>
        <v>4.8961910833681337</v>
      </c>
      <c r="BE46" s="50">
        <f t="shared" si="21"/>
        <v>143.62160511213193</v>
      </c>
      <c r="BF46" s="50">
        <f t="shared" si="27"/>
        <v>234.91922506771112</v>
      </c>
      <c r="BG46" s="50"/>
      <c r="BH46" s="17">
        <f t="shared" si="28"/>
        <v>0</v>
      </c>
      <c r="BI46" s="17">
        <f t="shared" si="31"/>
        <v>46</v>
      </c>
      <c r="BJ46" s="17">
        <f t="shared" si="29"/>
        <v>46</v>
      </c>
      <c r="BK46" s="150">
        <f t="shared" si="30"/>
        <v>22063</v>
      </c>
      <c r="BL46" s="50" t="e">
        <f t="shared" ca="1" si="22"/>
        <v>#NAME?</v>
      </c>
      <c r="BM46" s="50" t="e">
        <f t="shared" ca="1" si="23"/>
        <v>#NAME?</v>
      </c>
      <c r="BN46" s="50" t="e">
        <f t="shared" ca="1" si="24"/>
        <v>#NAME?</v>
      </c>
    </row>
    <row r="47" spans="1:66" x14ac:dyDescent="0.35">
      <c r="A47" s="48">
        <v>22064</v>
      </c>
      <c r="B47" s="17">
        <v>1960</v>
      </c>
      <c r="C47" s="17">
        <v>5</v>
      </c>
      <c r="D47" s="17">
        <v>149</v>
      </c>
      <c r="E47" s="17">
        <v>28</v>
      </c>
      <c r="F47" s="17">
        <v>7</v>
      </c>
      <c r="G47" s="50">
        <v>5.6</v>
      </c>
      <c r="H47" s="32">
        <v>5.5015479868837271</v>
      </c>
      <c r="I47" s="50">
        <v>27.833333333333332</v>
      </c>
      <c r="J47" s="13">
        <v>0</v>
      </c>
      <c r="K47" s="13">
        <f t="shared" si="12"/>
        <v>0</v>
      </c>
      <c r="L47" s="13">
        <f t="shared" si="13"/>
        <v>0</v>
      </c>
      <c r="M47" s="13" t="e">
        <f ca="1">CalcTable[[#This Row],[IWC]]-AE46</f>
        <v>#NAME?</v>
      </c>
      <c r="N47" s="13" t="e">
        <f ca="1">IF(CalcTable[[#This Row],[Day of Year]]&lt;123,FCAP,AE46)</f>
        <v>#NAME?</v>
      </c>
      <c r="O47" s="17" t="e">
        <f ca="1">IF(IRR_DRIP,5,COUNTIF('IDET Wind Values'!C31:G31,"&lt;="&amp;IRR_MAXWIND))</f>
        <v>#NAME?</v>
      </c>
      <c r="P47" s="13" t="e">
        <f ca="1">CalcTable[[#This Row],[ET_o]]*KL</f>
        <v>#NAME?</v>
      </c>
      <c r="Q47" s="13" t="e">
        <f ca="1">IF(WILTPT&lt;=0,1,MAX(0,MIN(1,(CalcTable[[#This Row],[IWC]]-WILTPT)/(MAD-WILTPT))))</f>
        <v>#NAME?</v>
      </c>
      <c r="R47" s="13" t="e">
        <f ca="1">CalcTable[[#This Row],[ETMult]]*CalcTable[[#This Row],[ETb]]</f>
        <v>#NAME?</v>
      </c>
      <c r="S47" s="13" t="b">
        <f>INDEX(IRR_LIST,CalcTable[[#This Row],[Day of Week]]+1)</f>
        <v>0</v>
      </c>
      <c r="T47" s="13">
        <f t="shared" ca="1" si="14"/>
        <v>0.3</v>
      </c>
      <c r="U47" s="13" t="b">
        <f ca="1">IF(CalcTable[[#This Row],[IrrPrecip]]&gt;=IC_MM,FALSE,TRUE)</f>
        <v>1</v>
      </c>
      <c r="V47" s="13" t="b">
        <f t="shared" si="15"/>
        <v>1</v>
      </c>
      <c r="W47" s="13" t="e">
        <f ca="1">IF(AND(IRR_DRIP=FALSE,CalcTable[[#This Row],[IrrHours]]&lt;=0),FALSE,TRUE)</f>
        <v>#NAME?</v>
      </c>
      <c r="X47" s="13" t="e">
        <f ca="1">AND(CalcTable[[#This Row],[IrrDay]],CalcTable[[#This Row],[IrrRain]],CalcTable[[#This Row],[IrrWarm]],CalcTable[[#This Row],[IrrWindy]])</f>
        <v>#NAME?</v>
      </c>
      <c r="Y47" s="13" t="e">
        <f t="shared" ca="1" si="16"/>
        <v>#NAME?</v>
      </c>
      <c r="Z47" s="13" t="e">
        <f ca="1">CalcTable[[#This Row],[IrrHours]]/5</f>
        <v>#NAME?</v>
      </c>
      <c r="AA47" s="13" t="e">
        <f ca="1">IF(CalcTable[[#This Row],[IrrFlag]]=FALSE,0,MAX(0,CalcTable[[#This Row],[VolRednWind]]*(FCAP*IRR_TARGET-CalcTable[[#This Row],[IWC]])))</f>
        <v>#NAME?</v>
      </c>
      <c r="AB47" s="13" t="e">
        <f ca="1">CalcTable[[#This Row],[IWC]]+CalcTable[[#This Row],[Eff Precip]]+CalcTable[[#This Row],[IrrAmt]]-CalcTable[[#This Row],[AET]]</f>
        <v>#NAME?</v>
      </c>
      <c r="AC47" s="13" t="e">
        <f ca="1">IF(CalcTable[[#This Row],[PWC]]&gt;FCAP,MIN(24*PERC,MIN(SAT,CalcTable[[#This Row],[PWC]])-FCAP),0)</f>
        <v>#NAME?</v>
      </c>
      <c r="AD47" s="13" t="e">
        <f ca="1">IF(CalcTable[[#This Row],[PWC]]&gt;SAT,CalcTable[[#This Row],[PWC]]-SAT,0)</f>
        <v>#NAME?</v>
      </c>
      <c r="AE47" s="13" t="e">
        <f ca="1">CalcTable[[#This Row],[PWC]]-CalcTable[[#This Row],[PercAmt]]-CalcTable[[#This Row],[Runoff]]</f>
        <v>#NAME?</v>
      </c>
      <c r="AF47" s="13" t="e">
        <f ca="1">CalcTable[[#This Row],[IrrAmt]]/1000*CUR_IRR_AREA*10000/IRR_EFF</f>
        <v>#NAME?</v>
      </c>
      <c r="AG47" s="147"/>
      <c r="AH47" s="13"/>
      <c r="AI47" s="50">
        <v>0</v>
      </c>
      <c r="AJ47" s="50">
        <v>0</v>
      </c>
      <c r="AK47" s="50">
        <v>10.958551573813359</v>
      </c>
      <c r="AL47" s="50">
        <v>0</v>
      </c>
      <c r="AM47" s="50"/>
      <c r="AN47" s="50"/>
      <c r="AO47" s="50"/>
      <c r="AP47" s="50"/>
      <c r="AQ47" s="50"/>
      <c r="AR47" s="50"/>
      <c r="AS47" s="50"/>
      <c r="AT47" s="50"/>
      <c r="AU47" s="50"/>
      <c r="AV47" s="50"/>
      <c r="AW47" s="50"/>
      <c r="AX47" s="50">
        <f t="shared" si="25"/>
        <v>10.958551573813359</v>
      </c>
      <c r="AY47" s="50"/>
      <c r="AZ47" s="50">
        <f t="shared" si="26"/>
        <v>160.72542308259594</v>
      </c>
      <c r="BA47" s="50">
        <f t="shared" si="17"/>
        <v>247.46612760336197</v>
      </c>
      <c r="BB47" s="50">
        <f t="shared" si="18"/>
        <v>255.11971917872373</v>
      </c>
      <c r="BC47" s="17">
        <f t="shared" si="19"/>
        <v>19605</v>
      </c>
      <c r="BD47" s="50">
        <f t="shared" si="20"/>
        <v>10.958551573813359</v>
      </c>
      <c r="BE47" s="50">
        <f t="shared" si="21"/>
        <v>160.72542308259594</v>
      </c>
      <c r="BF47" s="50">
        <f t="shared" si="27"/>
        <v>262.89562639106043</v>
      </c>
      <c r="BG47" s="50"/>
      <c r="BH47" s="17">
        <f t="shared" si="28"/>
        <v>0</v>
      </c>
      <c r="BI47" s="17">
        <f t="shared" si="31"/>
        <v>47</v>
      </c>
      <c r="BJ47" s="17">
        <f t="shared" si="29"/>
        <v>47</v>
      </c>
      <c r="BK47" s="150">
        <f t="shared" si="30"/>
        <v>22064</v>
      </c>
      <c r="BL47" s="50" t="e">
        <f t="shared" ca="1" si="22"/>
        <v>#NAME?</v>
      </c>
      <c r="BM47" s="50" t="e">
        <f t="shared" ca="1" si="23"/>
        <v>#NAME?</v>
      </c>
      <c r="BN47" s="50" t="e">
        <f t="shared" ca="1" si="24"/>
        <v>#NAME?</v>
      </c>
    </row>
    <row r="48" spans="1:66" x14ac:dyDescent="0.35">
      <c r="A48" s="48">
        <v>22065</v>
      </c>
      <c r="B48" s="17">
        <v>1960</v>
      </c>
      <c r="C48" s="17">
        <v>5</v>
      </c>
      <c r="D48" s="17">
        <v>150</v>
      </c>
      <c r="E48" s="17">
        <v>29</v>
      </c>
      <c r="F48" s="17">
        <v>1</v>
      </c>
      <c r="G48" s="50">
        <v>3.9</v>
      </c>
      <c r="H48" s="32">
        <v>5.2035074801644488</v>
      </c>
      <c r="I48" s="50">
        <v>3.6666666666666665</v>
      </c>
      <c r="J48" s="13">
        <v>0</v>
      </c>
      <c r="K48" s="13">
        <f t="shared" si="12"/>
        <v>0</v>
      </c>
      <c r="L48" s="13">
        <f t="shared" si="13"/>
        <v>0</v>
      </c>
      <c r="M48" s="13" t="e">
        <f ca="1">CalcTable[[#This Row],[IWC]]-AE47</f>
        <v>#NAME?</v>
      </c>
      <c r="N48" s="13" t="e">
        <f ca="1">IF(CalcTable[[#This Row],[Day of Year]]&lt;123,FCAP,AE47)</f>
        <v>#NAME?</v>
      </c>
      <c r="O48" s="17" t="e">
        <f ca="1">IF(IRR_DRIP,5,COUNTIF('IDET Wind Values'!C32:G32,"&lt;="&amp;IRR_MAXWIND))</f>
        <v>#NAME?</v>
      </c>
      <c r="P48" s="13" t="e">
        <f ca="1">CalcTable[[#This Row],[ET_o]]*KL</f>
        <v>#NAME?</v>
      </c>
      <c r="Q48" s="13" t="e">
        <f ca="1">IF(WILTPT&lt;=0,1,MAX(0,MIN(1,(CalcTable[[#This Row],[IWC]]-WILTPT)/(MAD-WILTPT))))</f>
        <v>#NAME?</v>
      </c>
      <c r="R48" s="13" t="e">
        <f ca="1">CalcTable[[#This Row],[ETMult]]*CalcTable[[#This Row],[ETb]]</f>
        <v>#NAME?</v>
      </c>
      <c r="S48" s="13" t="b">
        <f>INDEX(IRR_LIST,CalcTable[[#This Row],[Day of Week]]+1)</f>
        <v>1</v>
      </c>
      <c r="T48" s="13">
        <f t="shared" ca="1" si="14"/>
        <v>0</v>
      </c>
      <c r="U48" s="13" t="b">
        <f ca="1">IF(CalcTable[[#This Row],[IrrPrecip]]&gt;=IC_MM,FALSE,TRUE)</f>
        <v>1</v>
      </c>
      <c r="V48" s="13" t="b">
        <f t="shared" si="15"/>
        <v>1</v>
      </c>
      <c r="W48" s="13" t="e">
        <f ca="1">IF(AND(IRR_DRIP=FALSE,CalcTable[[#This Row],[IrrHours]]&lt;=0),FALSE,TRUE)</f>
        <v>#NAME?</v>
      </c>
      <c r="X48" s="13" t="e">
        <f ca="1">AND(CalcTable[[#This Row],[IrrDay]],CalcTable[[#This Row],[IrrRain]],CalcTable[[#This Row],[IrrWarm]],CalcTable[[#This Row],[IrrWindy]])</f>
        <v>#NAME?</v>
      </c>
      <c r="Y48" s="13" t="e">
        <f t="shared" ca="1" si="16"/>
        <v>#NAME?</v>
      </c>
      <c r="Z48" s="13" t="e">
        <f ca="1">CalcTable[[#This Row],[IrrHours]]/5</f>
        <v>#NAME?</v>
      </c>
      <c r="AA48" s="13" t="e">
        <f ca="1">IF(CalcTable[[#This Row],[IrrFlag]]=FALSE,0,MAX(0,CalcTable[[#This Row],[VolRednWind]]*(FCAP*IRR_TARGET-CalcTable[[#This Row],[IWC]])))</f>
        <v>#NAME?</v>
      </c>
      <c r="AB48" s="13" t="e">
        <f ca="1">CalcTable[[#This Row],[IWC]]+CalcTable[[#This Row],[Eff Precip]]+CalcTable[[#This Row],[IrrAmt]]-CalcTable[[#This Row],[AET]]</f>
        <v>#NAME?</v>
      </c>
      <c r="AC48" s="13" t="e">
        <f ca="1">IF(CalcTable[[#This Row],[PWC]]&gt;FCAP,MIN(24*PERC,MIN(SAT,CalcTable[[#This Row],[PWC]])-FCAP),0)</f>
        <v>#NAME?</v>
      </c>
      <c r="AD48" s="13" t="e">
        <f ca="1">IF(CalcTable[[#This Row],[PWC]]&gt;SAT,CalcTable[[#This Row],[PWC]]-SAT,0)</f>
        <v>#NAME?</v>
      </c>
      <c r="AE48" s="13" t="e">
        <f ca="1">CalcTable[[#This Row],[PWC]]-CalcTable[[#This Row],[PercAmt]]-CalcTable[[#This Row],[Runoff]]</f>
        <v>#NAME?</v>
      </c>
      <c r="AF48" s="13" t="e">
        <f ca="1">CalcTable[[#This Row],[IrrAmt]]/1000*CUR_IRR_AREA*10000/IRR_EFF</f>
        <v>#NAME?</v>
      </c>
      <c r="AG48" s="147"/>
      <c r="AH48" s="13"/>
      <c r="AI48" s="50">
        <v>3.4127254389138919</v>
      </c>
      <c r="AJ48" s="50">
        <v>6.5370444590933943</v>
      </c>
      <c r="AK48" s="50">
        <v>0</v>
      </c>
      <c r="AL48" s="50">
        <v>0</v>
      </c>
      <c r="AM48" s="50"/>
      <c r="AN48" s="50"/>
      <c r="AO48" s="50"/>
      <c r="AP48" s="50"/>
      <c r="AQ48" s="50"/>
      <c r="AR48" s="50"/>
      <c r="AS48" s="50"/>
      <c r="AT48" s="50"/>
      <c r="AU48" s="50"/>
      <c r="AV48" s="50"/>
      <c r="AW48" s="50"/>
      <c r="AX48" s="50">
        <f t="shared" si="25"/>
        <v>9.9497698980072862</v>
      </c>
      <c r="AY48" s="50"/>
      <c r="AZ48" s="50">
        <f t="shared" si="26"/>
        <v>241.80661057081002</v>
      </c>
      <c r="BA48" s="50">
        <f t="shared" si="17"/>
        <v>393.37720793870329</v>
      </c>
      <c r="BB48" s="50">
        <f t="shared" si="18"/>
        <v>407.23311862685426</v>
      </c>
      <c r="BC48" s="17">
        <f t="shared" si="19"/>
        <v>19605</v>
      </c>
      <c r="BD48" s="50">
        <f t="shared" si="20"/>
        <v>9.9497698980072862</v>
      </c>
      <c r="BE48" s="50">
        <f t="shared" si="21"/>
        <v>241.80661057081002</v>
      </c>
      <c r="BF48" s="50">
        <f t="shared" si="27"/>
        <v>395.51863751414163</v>
      </c>
      <c r="BG48" s="50"/>
      <c r="BH48" s="17">
        <f t="shared" si="28"/>
        <v>0</v>
      </c>
      <c r="BI48" s="17">
        <f t="shared" si="31"/>
        <v>48</v>
      </c>
      <c r="BJ48" s="17">
        <f t="shared" si="29"/>
        <v>48</v>
      </c>
      <c r="BK48" s="150">
        <f t="shared" si="30"/>
        <v>22065</v>
      </c>
      <c r="BL48" s="50" t="e">
        <f t="shared" ca="1" si="22"/>
        <v>#NAME?</v>
      </c>
      <c r="BM48" s="50" t="e">
        <f t="shared" ca="1" si="23"/>
        <v>#NAME?</v>
      </c>
      <c r="BN48" s="50" t="e">
        <f t="shared" ca="1" si="24"/>
        <v>#NAME?</v>
      </c>
    </row>
    <row r="49" spans="1:66" x14ac:dyDescent="0.35">
      <c r="A49" s="48">
        <v>22066</v>
      </c>
      <c r="B49" s="17">
        <v>1960</v>
      </c>
      <c r="C49" s="17">
        <v>5</v>
      </c>
      <c r="D49" s="17">
        <v>151</v>
      </c>
      <c r="E49" s="17">
        <v>30</v>
      </c>
      <c r="F49" s="17">
        <v>2</v>
      </c>
      <c r="G49" s="50">
        <v>10.6</v>
      </c>
      <c r="H49" s="32">
        <v>6.2121951252559757</v>
      </c>
      <c r="I49" s="50">
        <v>21.5</v>
      </c>
      <c r="J49" s="13">
        <v>0</v>
      </c>
      <c r="K49" s="13">
        <f t="shared" si="12"/>
        <v>0</v>
      </c>
      <c r="L49" s="13">
        <f t="shared" si="13"/>
        <v>0</v>
      </c>
      <c r="M49" s="13" t="e">
        <f ca="1">CalcTable[[#This Row],[IWC]]-AE48</f>
        <v>#NAME?</v>
      </c>
      <c r="N49" s="13" t="e">
        <f ca="1">IF(CalcTable[[#This Row],[Day of Year]]&lt;123,FCAP,AE48)</f>
        <v>#NAME?</v>
      </c>
      <c r="O49" s="17" t="e">
        <f ca="1">IF(IRR_DRIP,5,COUNTIF('IDET Wind Values'!C33:G33,"&lt;="&amp;IRR_MAXWIND))</f>
        <v>#NAME?</v>
      </c>
      <c r="P49" s="13" t="e">
        <f ca="1">CalcTable[[#This Row],[ET_o]]*KL</f>
        <v>#NAME?</v>
      </c>
      <c r="Q49" s="13" t="e">
        <f ca="1">IF(WILTPT&lt;=0,1,MAX(0,MIN(1,(CalcTable[[#This Row],[IWC]]-WILTPT)/(MAD-WILTPT))))</f>
        <v>#NAME?</v>
      </c>
      <c r="R49" s="13" t="e">
        <f ca="1">CalcTable[[#This Row],[ETMult]]*CalcTable[[#This Row],[ETb]]</f>
        <v>#NAME?</v>
      </c>
      <c r="S49" s="13" t="b">
        <f>INDEX(IRR_LIST,CalcTable[[#This Row],[Day of Week]]+1)</f>
        <v>0</v>
      </c>
      <c r="T49" s="13">
        <f t="shared" ca="1" si="14"/>
        <v>0</v>
      </c>
      <c r="U49" s="13" t="b">
        <f ca="1">IF(CalcTable[[#This Row],[IrrPrecip]]&gt;=IC_MM,FALSE,TRUE)</f>
        <v>1</v>
      </c>
      <c r="V49" s="13" t="b">
        <f t="shared" si="15"/>
        <v>1</v>
      </c>
      <c r="W49" s="13" t="e">
        <f ca="1">IF(AND(IRR_DRIP=FALSE,CalcTable[[#This Row],[IrrHours]]&lt;=0),FALSE,TRUE)</f>
        <v>#NAME?</v>
      </c>
      <c r="X49" s="13" t="e">
        <f ca="1">AND(CalcTable[[#This Row],[IrrDay]],CalcTable[[#This Row],[IrrRain]],CalcTable[[#This Row],[IrrWarm]],CalcTable[[#This Row],[IrrWindy]])</f>
        <v>#NAME?</v>
      </c>
      <c r="Y49" s="13" t="e">
        <f t="shared" ca="1" si="16"/>
        <v>#NAME?</v>
      </c>
      <c r="Z49" s="13" t="e">
        <f ca="1">CalcTable[[#This Row],[IrrHours]]/5</f>
        <v>#NAME?</v>
      </c>
      <c r="AA49" s="13" t="e">
        <f ca="1">IF(CalcTable[[#This Row],[IrrFlag]]=FALSE,0,MAX(0,CalcTable[[#This Row],[VolRednWind]]*(FCAP*IRR_TARGET-CalcTable[[#This Row],[IWC]])))</f>
        <v>#NAME?</v>
      </c>
      <c r="AB49" s="13" t="e">
        <f ca="1">CalcTable[[#This Row],[IWC]]+CalcTable[[#This Row],[Eff Precip]]+CalcTable[[#This Row],[IrrAmt]]-CalcTable[[#This Row],[AET]]</f>
        <v>#NAME?</v>
      </c>
      <c r="AC49" s="13" t="e">
        <f ca="1">IF(CalcTable[[#This Row],[PWC]]&gt;FCAP,MIN(24*PERC,MIN(SAT,CalcTable[[#This Row],[PWC]])-FCAP),0)</f>
        <v>#NAME?</v>
      </c>
      <c r="AD49" s="13" t="e">
        <f ca="1">IF(CalcTable[[#This Row],[PWC]]&gt;SAT,CalcTable[[#This Row],[PWC]]-SAT,0)</f>
        <v>#NAME?</v>
      </c>
      <c r="AE49" s="13" t="e">
        <f ca="1">CalcTable[[#This Row],[PWC]]-CalcTable[[#This Row],[PercAmt]]-CalcTable[[#This Row],[Runoff]]</f>
        <v>#NAME?</v>
      </c>
      <c r="AF49" s="13" t="e">
        <f ca="1">CalcTable[[#This Row],[IrrAmt]]/1000*CUR_IRR_AREA*10000/IRR_EFF</f>
        <v>#NAME?</v>
      </c>
      <c r="AG49" s="147"/>
      <c r="AH49" s="13"/>
      <c r="AI49" s="50">
        <v>0</v>
      </c>
      <c r="AJ49" s="50">
        <v>0</v>
      </c>
      <c r="AK49" s="50">
        <v>1.1579858228180904</v>
      </c>
      <c r="AL49" s="50">
        <v>8.8108958663364341</v>
      </c>
      <c r="AM49" s="50"/>
      <c r="AN49" s="50"/>
      <c r="AO49" s="50"/>
      <c r="AP49" s="50"/>
      <c r="AQ49" s="50"/>
      <c r="AR49" s="50"/>
      <c r="AS49" s="50"/>
      <c r="AT49" s="50"/>
      <c r="AU49" s="50"/>
      <c r="AV49" s="50"/>
      <c r="AW49" s="50"/>
      <c r="AX49" s="50">
        <f t="shared" si="25"/>
        <v>9.9688816891545251</v>
      </c>
      <c r="AY49" s="50"/>
      <c r="AZ49" s="50">
        <f t="shared" si="26"/>
        <v>275.43673748053408</v>
      </c>
      <c r="BA49" s="50">
        <f t="shared" si="17"/>
        <v>424.08513548590167</v>
      </c>
      <c r="BB49" s="50">
        <f t="shared" si="18"/>
        <v>437.20117060402242</v>
      </c>
      <c r="BC49" s="17">
        <f t="shared" si="19"/>
        <v>19605</v>
      </c>
      <c r="BD49" s="50">
        <f t="shared" si="20"/>
        <v>9.9688816891545251</v>
      </c>
      <c r="BE49" s="50">
        <f t="shared" si="21"/>
        <v>275.43673748053408</v>
      </c>
      <c r="BF49" s="50">
        <f t="shared" si="27"/>
        <v>450.52681923159969</v>
      </c>
      <c r="BG49" s="50"/>
      <c r="BH49" s="17">
        <f t="shared" si="28"/>
        <v>0</v>
      </c>
      <c r="BI49" s="17">
        <f t="shared" si="31"/>
        <v>49</v>
      </c>
      <c r="BJ49" s="17">
        <f t="shared" si="29"/>
        <v>49</v>
      </c>
      <c r="BK49" s="150">
        <f t="shared" si="30"/>
        <v>22066</v>
      </c>
      <c r="BL49" s="50" t="e">
        <f t="shared" ca="1" si="22"/>
        <v>#NAME?</v>
      </c>
      <c r="BM49" s="50" t="e">
        <f t="shared" ca="1" si="23"/>
        <v>#NAME?</v>
      </c>
      <c r="BN49" s="50" t="e">
        <f t="shared" ca="1" si="24"/>
        <v>#NAME?</v>
      </c>
    </row>
    <row r="50" spans="1:66" x14ac:dyDescent="0.35">
      <c r="A50" s="48">
        <v>22067</v>
      </c>
      <c r="B50" s="17">
        <v>1960</v>
      </c>
      <c r="C50" s="17">
        <v>5</v>
      </c>
      <c r="D50" s="17">
        <v>152</v>
      </c>
      <c r="E50" s="17">
        <v>31</v>
      </c>
      <c r="F50" s="17">
        <v>3</v>
      </c>
      <c r="G50" s="50">
        <v>5</v>
      </c>
      <c r="H50" s="32">
        <v>5.2735841003829291</v>
      </c>
      <c r="I50" s="50">
        <v>17.166666666666668</v>
      </c>
      <c r="J50" s="13">
        <v>0</v>
      </c>
      <c r="K50" s="13">
        <f t="shared" si="12"/>
        <v>0</v>
      </c>
      <c r="L50" s="13">
        <f t="shared" si="13"/>
        <v>0</v>
      </c>
      <c r="M50" s="13" t="e">
        <f ca="1">CalcTable[[#This Row],[IWC]]-AE49</f>
        <v>#NAME?</v>
      </c>
      <c r="N50" s="13" t="e">
        <f ca="1">IF(CalcTable[[#This Row],[Day of Year]]&lt;123,FCAP,AE49)</f>
        <v>#NAME?</v>
      </c>
      <c r="O50" s="17" t="e">
        <f ca="1">IF(IRR_DRIP,5,COUNTIF('IDET Wind Values'!C34:G34,"&lt;="&amp;IRR_MAXWIND))</f>
        <v>#NAME?</v>
      </c>
      <c r="P50" s="13" t="e">
        <f ca="1">CalcTable[[#This Row],[ET_o]]*KL</f>
        <v>#NAME?</v>
      </c>
      <c r="Q50" s="13" t="e">
        <f ca="1">IF(WILTPT&lt;=0,1,MAX(0,MIN(1,(CalcTable[[#This Row],[IWC]]-WILTPT)/(MAD-WILTPT))))</f>
        <v>#NAME?</v>
      </c>
      <c r="R50" s="13" t="e">
        <f ca="1">CalcTable[[#This Row],[ETMult]]*CalcTable[[#This Row],[ETb]]</f>
        <v>#NAME?</v>
      </c>
      <c r="S50" s="13" t="b">
        <f>INDEX(IRR_LIST,CalcTable[[#This Row],[Day of Week]]+1)</f>
        <v>1</v>
      </c>
      <c r="T50" s="13">
        <f t="shared" ca="1" si="14"/>
        <v>0</v>
      </c>
      <c r="U50" s="13" t="b">
        <f ca="1">IF(CalcTable[[#This Row],[IrrPrecip]]&gt;=IC_MM,FALSE,TRUE)</f>
        <v>1</v>
      </c>
      <c r="V50" s="13" t="b">
        <f t="shared" si="15"/>
        <v>1</v>
      </c>
      <c r="W50" s="13" t="e">
        <f ca="1">IF(AND(IRR_DRIP=FALSE,CalcTable[[#This Row],[IrrHours]]&lt;=0),FALSE,TRUE)</f>
        <v>#NAME?</v>
      </c>
      <c r="X50" s="13" t="e">
        <f ca="1">AND(CalcTable[[#This Row],[IrrDay]],CalcTable[[#This Row],[IrrRain]],CalcTable[[#This Row],[IrrWarm]],CalcTable[[#This Row],[IrrWindy]])</f>
        <v>#NAME?</v>
      </c>
      <c r="Y50" s="13" t="e">
        <f t="shared" ca="1" si="16"/>
        <v>#NAME?</v>
      </c>
      <c r="Z50" s="13" t="e">
        <f ca="1">CalcTable[[#This Row],[IrrHours]]/5</f>
        <v>#NAME?</v>
      </c>
      <c r="AA50" s="13" t="e">
        <f ca="1">IF(CalcTable[[#This Row],[IrrFlag]]=FALSE,0,MAX(0,CalcTable[[#This Row],[VolRednWind]]*(FCAP*IRR_TARGET-CalcTable[[#This Row],[IWC]])))</f>
        <v>#NAME?</v>
      </c>
      <c r="AB50" s="13" t="e">
        <f ca="1">CalcTable[[#This Row],[IWC]]+CalcTable[[#This Row],[Eff Precip]]+CalcTable[[#This Row],[IrrAmt]]-CalcTable[[#This Row],[AET]]</f>
        <v>#NAME?</v>
      </c>
      <c r="AC50" s="13" t="e">
        <f ca="1">IF(CalcTable[[#This Row],[PWC]]&gt;FCAP,MIN(24*PERC,MIN(SAT,CalcTable[[#This Row],[PWC]])-FCAP),0)</f>
        <v>#NAME?</v>
      </c>
      <c r="AD50" s="13" t="e">
        <f ca="1">IF(CalcTable[[#This Row],[PWC]]&gt;SAT,CalcTable[[#This Row],[PWC]]-SAT,0)</f>
        <v>#NAME?</v>
      </c>
      <c r="AE50" s="13" t="e">
        <f ca="1">CalcTable[[#This Row],[PWC]]-CalcTable[[#This Row],[PercAmt]]-CalcTable[[#This Row],[Runoff]]</f>
        <v>#NAME?</v>
      </c>
      <c r="AF50" s="13" t="e">
        <f ca="1">CalcTable[[#This Row],[IrrAmt]]/1000*CUR_IRR_AREA*10000/IRR_EFF</f>
        <v>#NAME?</v>
      </c>
      <c r="AG50" s="147"/>
      <c r="AH50" s="13"/>
      <c r="AI50" s="50">
        <v>6.3763033492563856</v>
      </c>
      <c r="AJ50" s="50">
        <v>11.636008910595255</v>
      </c>
      <c r="AK50" s="50">
        <v>0</v>
      </c>
      <c r="AL50" s="50">
        <v>0</v>
      </c>
      <c r="AM50" s="50"/>
      <c r="AN50" s="50"/>
      <c r="AO50" s="50"/>
      <c r="AP50" s="50"/>
      <c r="AQ50" s="50"/>
      <c r="AR50" s="50"/>
      <c r="AS50" s="50"/>
      <c r="AT50" s="50"/>
      <c r="AU50" s="50"/>
      <c r="AV50" s="50"/>
      <c r="AW50" s="50"/>
      <c r="AX50" s="50">
        <f t="shared" si="25"/>
        <v>18.01231225985164</v>
      </c>
      <c r="AY50" s="50"/>
      <c r="AZ50" s="50">
        <f t="shared" si="26"/>
        <v>434.84204383322117</v>
      </c>
      <c r="BA50" s="50">
        <f t="shared" si="17"/>
        <v>707.02671648066337</v>
      </c>
      <c r="BB50" s="50">
        <f t="shared" si="18"/>
        <v>731.90103759169745</v>
      </c>
      <c r="BC50" s="17">
        <f t="shared" si="19"/>
        <v>19605</v>
      </c>
      <c r="BD50" s="50">
        <f t="shared" si="20"/>
        <v>18.01231225985164</v>
      </c>
      <c r="BE50" s="50">
        <f t="shared" si="21"/>
        <v>434.84204383322117</v>
      </c>
      <c r="BF50" s="50">
        <f t="shared" si="27"/>
        <v>711.26315490211016</v>
      </c>
      <c r="BG50" s="50"/>
      <c r="BH50" s="17">
        <f t="shared" si="28"/>
        <v>0</v>
      </c>
      <c r="BI50" s="17">
        <f t="shared" si="31"/>
        <v>50</v>
      </c>
      <c r="BJ50" s="17">
        <f t="shared" si="29"/>
        <v>50</v>
      </c>
      <c r="BK50" s="150">
        <f t="shared" si="30"/>
        <v>22067</v>
      </c>
      <c r="BL50" s="50" t="e">
        <f t="shared" ca="1" si="22"/>
        <v>#NAME?</v>
      </c>
      <c r="BM50" s="50" t="e">
        <f t="shared" ca="1" si="23"/>
        <v>#NAME?</v>
      </c>
      <c r="BN50" s="50" t="e">
        <f t="shared" ca="1" si="24"/>
        <v>#NAME?</v>
      </c>
    </row>
    <row r="51" spans="1:66" x14ac:dyDescent="0.35">
      <c r="A51" s="48">
        <v>22068</v>
      </c>
      <c r="B51" s="17">
        <v>1960</v>
      </c>
      <c r="C51" s="17">
        <v>6</v>
      </c>
      <c r="D51" s="17">
        <v>153</v>
      </c>
      <c r="E51" s="17">
        <v>1</v>
      </c>
      <c r="F51" s="17">
        <v>4</v>
      </c>
      <c r="G51" s="50">
        <v>4.4000000000000004</v>
      </c>
      <c r="H51" s="32">
        <v>6.311174240350037</v>
      </c>
      <c r="I51" s="50">
        <v>7.166666666666667</v>
      </c>
      <c r="J51" s="13">
        <v>0</v>
      </c>
      <c r="K51" s="13">
        <f t="shared" si="12"/>
        <v>0</v>
      </c>
      <c r="L51" s="13">
        <f t="shared" si="13"/>
        <v>0</v>
      </c>
      <c r="M51" s="13" t="e">
        <f ca="1">CalcTable[[#This Row],[IWC]]-AE50</f>
        <v>#NAME?</v>
      </c>
      <c r="N51" s="13" t="e">
        <f ca="1">IF(CalcTable[[#This Row],[Day of Year]]&lt;123,FCAP,AE50)</f>
        <v>#NAME?</v>
      </c>
      <c r="O51" s="17" t="e">
        <f ca="1">IF(IRR_DRIP,5,COUNTIF('IDET Wind Values'!C35:G35,"&lt;="&amp;IRR_MAXWIND))</f>
        <v>#NAME?</v>
      </c>
      <c r="P51" s="13" t="e">
        <f ca="1">CalcTable[[#This Row],[ET_o]]*KL</f>
        <v>#NAME?</v>
      </c>
      <c r="Q51" s="13" t="e">
        <f ca="1">IF(WILTPT&lt;=0,1,MAX(0,MIN(1,(CalcTable[[#This Row],[IWC]]-WILTPT)/(MAD-WILTPT))))</f>
        <v>#NAME?</v>
      </c>
      <c r="R51" s="13" t="e">
        <f ca="1">CalcTable[[#This Row],[ETMult]]*CalcTable[[#This Row],[ETb]]</f>
        <v>#NAME?</v>
      </c>
      <c r="S51" s="13" t="b">
        <f>INDEX(IRR_LIST,CalcTable[[#This Row],[Day of Week]]+1)</f>
        <v>0</v>
      </c>
      <c r="T51" s="13">
        <f t="shared" ca="1" si="14"/>
        <v>0</v>
      </c>
      <c r="U51" s="13" t="b">
        <f ca="1">IF(CalcTable[[#This Row],[IrrPrecip]]&gt;=IC_MM,FALSE,TRUE)</f>
        <v>1</v>
      </c>
      <c r="V51" s="13" t="b">
        <f t="shared" si="15"/>
        <v>1</v>
      </c>
      <c r="W51" s="13" t="e">
        <f ca="1">IF(AND(IRR_DRIP=FALSE,CalcTable[[#This Row],[IrrHours]]&lt;=0),FALSE,TRUE)</f>
        <v>#NAME?</v>
      </c>
      <c r="X51" s="13" t="e">
        <f ca="1">AND(CalcTable[[#This Row],[IrrDay]],CalcTable[[#This Row],[IrrRain]],CalcTable[[#This Row],[IrrWarm]],CalcTable[[#This Row],[IrrWindy]])</f>
        <v>#NAME?</v>
      </c>
      <c r="Y51" s="13" t="e">
        <f t="shared" ca="1" si="16"/>
        <v>#NAME?</v>
      </c>
      <c r="Z51" s="13" t="e">
        <f ca="1">CalcTable[[#This Row],[IrrHours]]/5</f>
        <v>#NAME?</v>
      </c>
      <c r="AA51" s="13" t="e">
        <f ca="1">IF(CalcTable[[#This Row],[IrrFlag]]=FALSE,0,MAX(0,CalcTable[[#This Row],[VolRednWind]]*(FCAP*IRR_TARGET-CalcTable[[#This Row],[IWC]])))</f>
        <v>#NAME?</v>
      </c>
      <c r="AB51" s="13" t="e">
        <f ca="1">CalcTable[[#This Row],[IWC]]+CalcTable[[#This Row],[Eff Precip]]+CalcTable[[#This Row],[IrrAmt]]-CalcTable[[#This Row],[AET]]</f>
        <v>#NAME?</v>
      </c>
      <c r="AC51" s="13" t="e">
        <f ca="1">IF(CalcTable[[#This Row],[PWC]]&gt;FCAP,MIN(24*PERC,MIN(SAT,CalcTable[[#This Row],[PWC]])-FCAP),0)</f>
        <v>#NAME?</v>
      </c>
      <c r="AD51" s="13" t="e">
        <f ca="1">IF(CalcTable[[#This Row],[PWC]]&gt;SAT,CalcTable[[#This Row],[PWC]]-SAT,0)</f>
        <v>#NAME?</v>
      </c>
      <c r="AE51" s="13" t="e">
        <f ca="1">CalcTable[[#This Row],[PWC]]-CalcTable[[#This Row],[PercAmt]]-CalcTable[[#This Row],[Runoff]]</f>
        <v>#NAME?</v>
      </c>
      <c r="AF51" s="13" t="e">
        <f ca="1">CalcTable[[#This Row],[IrrAmt]]/1000*CUR_IRR_AREA*10000/IRR_EFF</f>
        <v>#NAME?</v>
      </c>
      <c r="AG51" s="147"/>
      <c r="AH51" s="13"/>
      <c r="AI51" s="50">
        <v>0</v>
      </c>
      <c r="AJ51" s="50">
        <v>0</v>
      </c>
      <c r="AK51" s="50">
        <v>10.50448052987381</v>
      </c>
      <c r="AL51" s="50">
        <v>5.2932570958926277</v>
      </c>
      <c r="AM51" s="50"/>
      <c r="AN51" s="50"/>
      <c r="AO51" s="50"/>
      <c r="AP51" s="50"/>
      <c r="AQ51" s="50"/>
      <c r="AR51" s="50"/>
      <c r="AS51" s="50"/>
      <c r="AT51" s="50"/>
      <c r="AU51" s="50"/>
      <c r="AV51" s="50"/>
      <c r="AW51" s="50"/>
      <c r="AX51" s="50">
        <f t="shared" si="25"/>
        <v>15.797737625766437</v>
      </c>
      <c r="AY51" s="50"/>
      <c r="AZ51" s="50">
        <f t="shared" si="26"/>
        <v>309.33458925099967</v>
      </c>
      <c r="BA51" s="50">
        <f t="shared" si="17"/>
        <v>476.27706598963437</v>
      </c>
      <c r="BB51" s="50">
        <f t="shared" si="18"/>
        <v>491.0072845253963</v>
      </c>
      <c r="BC51" s="17">
        <f t="shared" si="19"/>
        <v>19606</v>
      </c>
      <c r="BD51" s="50">
        <f t="shared" si="20"/>
        <v>15.797737625766437</v>
      </c>
      <c r="BE51" s="50">
        <f t="shared" si="21"/>
        <v>309.33458925099967</v>
      </c>
      <c r="BF51" s="50">
        <f t="shared" si="27"/>
        <v>505.97291359296429</v>
      </c>
      <c r="BG51" s="50"/>
      <c r="BH51" s="17">
        <f t="shared" si="28"/>
        <v>0</v>
      </c>
      <c r="BI51" s="17">
        <f t="shared" si="31"/>
        <v>51</v>
      </c>
      <c r="BJ51" s="17">
        <f t="shared" si="29"/>
        <v>51</v>
      </c>
      <c r="BK51" s="150">
        <f t="shared" si="30"/>
        <v>22068</v>
      </c>
      <c r="BL51" s="50" t="e">
        <f t="shared" ca="1" si="22"/>
        <v>#NAME?</v>
      </c>
      <c r="BM51" s="50" t="e">
        <f t="shared" ca="1" si="23"/>
        <v>#NAME?</v>
      </c>
      <c r="BN51" s="50" t="e">
        <f t="shared" ca="1" si="24"/>
        <v>#NAME?</v>
      </c>
    </row>
    <row r="52" spans="1:66" x14ac:dyDescent="0.35">
      <c r="A52" s="48">
        <v>22069</v>
      </c>
      <c r="B52" s="17">
        <v>1960</v>
      </c>
      <c r="C52" s="17">
        <v>6</v>
      </c>
      <c r="D52" s="17">
        <v>154</v>
      </c>
      <c r="E52" s="17">
        <v>2</v>
      </c>
      <c r="F52" s="17">
        <v>5</v>
      </c>
      <c r="G52" s="50">
        <v>7.8</v>
      </c>
      <c r="H52" s="32">
        <v>5.3038933236595183</v>
      </c>
      <c r="I52" s="50">
        <v>9.5</v>
      </c>
      <c r="J52" s="13">
        <v>0.6</v>
      </c>
      <c r="K52" s="13">
        <f t="shared" si="12"/>
        <v>0.6</v>
      </c>
      <c r="L52" s="13">
        <f t="shared" si="13"/>
        <v>0</v>
      </c>
      <c r="M52" s="13" t="e">
        <f ca="1">CalcTable[[#This Row],[IWC]]-AE51</f>
        <v>#NAME?</v>
      </c>
      <c r="N52" s="13" t="e">
        <f ca="1">IF(CalcTable[[#This Row],[Day of Year]]&lt;123,FCAP,AE51)</f>
        <v>#NAME?</v>
      </c>
      <c r="O52" s="17" t="e">
        <f ca="1">IF(IRR_DRIP,5,COUNTIF('IDET Wind Values'!C36:G36,"&lt;="&amp;IRR_MAXWIND))</f>
        <v>#NAME?</v>
      </c>
      <c r="P52" s="13" t="e">
        <f ca="1">CalcTable[[#This Row],[ET_o]]*KL</f>
        <v>#NAME?</v>
      </c>
      <c r="Q52" s="13" t="e">
        <f ca="1">IF(WILTPT&lt;=0,1,MAX(0,MIN(1,(CalcTable[[#This Row],[IWC]]-WILTPT)/(MAD-WILTPT))))</f>
        <v>#NAME?</v>
      </c>
      <c r="R52" s="13" t="e">
        <f ca="1">CalcTable[[#This Row],[ETMult]]*CalcTable[[#This Row],[ETb]]</f>
        <v>#NAME?</v>
      </c>
      <c r="S52" s="13" t="b">
        <f>INDEX(IRR_LIST,CalcTable[[#This Row],[Day of Week]]+1)</f>
        <v>1</v>
      </c>
      <c r="T52" s="13">
        <f t="shared" ca="1" si="14"/>
        <v>0</v>
      </c>
      <c r="U52" s="13" t="b">
        <f ca="1">IF(CalcTable[[#This Row],[IrrPrecip]]&gt;=IC_MM,FALSE,TRUE)</f>
        <v>1</v>
      </c>
      <c r="V52" s="13" t="b">
        <f t="shared" si="15"/>
        <v>1</v>
      </c>
      <c r="W52" s="13" t="e">
        <f ca="1">IF(AND(IRR_DRIP=FALSE,CalcTable[[#This Row],[IrrHours]]&lt;=0),FALSE,TRUE)</f>
        <v>#NAME?</v>
      </c>
      <c r="X52" s="13" t="e">
        <f ca="1">AND(CalcTable[[#This Row],[IrrDay]],CalcTable[[#This Row],[IrrRain]],CalcTable[[#This Row],[IrrWarm]],CalcTable[[#This Row],[IrrWindy]])</f>
        <v>#NAME?</v>
      </c>
      <c r="Y52" s="13" t="e">
        <f t="shared" ca="1" si="16"/>
        <v>#NAME?</v>
      </c>
      <c r="Z52" s="13" t="e">
        <f ca="1">CalcTable[[#This Row],[IrrHours]]/5</f>
        <v>#NAME?</v>
      </c>
      <c r="AA52" s="13" t="e">
        <f ca="1">IF(CalcTable[[#This Row],[IrrFlag]]=FALSE,0,MAX(0,CalcTable[[#This Row],[VolRednWind]]*(FCAP*IRR_TARGET-CalcTable[[#This Row],[IWC]])))</f>
        <v>#NAME?</v>
      </c>
      <c r="AB52" s="13" t="e">
        <f ca="1">CalcTable[[#This Row],[IWC]]+CalcTable[[#This Row],[Eff Precip]]+CalcTable[[#This Row],[IrrAmt]]-CalcTable[[#This Row],[AET]]</f>
        <v>#NAME?</v>
      </c>
      <c r="AC52" s="13" t="e">
        <f ca="1">IF(CalcTable[[#This Row],[PWC]]&gt;FCAP,MIN(24*PERC,MIN(SAT,CalcTable[[#This Row],[PWC]])-FCAP),0)</f>
        <v>#NAME?</v>
      </c>
      <c r="AD52" s="13" t="e">
        <f ca="1">IF(CalcTable[[#This Row],[PWC]]&gt;SAT,CalcTable[[#This Row],[PWC]]-SAT,0)</f>
        <v>#NAME?</v>
      </c>
      <c r="AE52" s="13" t="e">
        <f ca="1">CalcTable[[#This Row],[PWC]]-CalcTable[[#This Row],[PercAmt]]-CalcTable[[#This Row],[Runoff]]</f>
        <v>#NAME?</v>
      </c>
      <c r="AF52" s="13" t="e">
        <f ca="1">CalcTable[[#This Row],[IrrAmt]]/1000*CUR_IRR_AREA*10000/IRR_EFF</f>
        <v>#NAME?</v>
      </c>
      <c r="AG52" s="147"/>
      <c r="AH52" s="13"/>
      <c r="AI52" s="50">
        <v>2.9349594901809777</v>
      </c>
      <c r="AJ52" s="50">
        <v>4.6618925121118933</v>
      </c>
      <c r="AK52" s="50">
        <v>0</v>
      </c>
      <c r="AL52" s="50">
        <v>0</v>
      </c>
      <c r="AM52" s="50"/>
      <c r="AN52" s="50"/>
      <c r="AO52" s="50"/>
      <c r="AP52" s="50"/>
      <c r="AQ52" s="50"/>
      <c r="AR52" s="50"/>
      <c r="AS52" s="50"/>
      <c r="AT52" s="50"/>
      <c r="AU52" s="50"/>
      <c r="AV52" s="50"/>
      <c r="AW52" s="50"/>
      <c r="AX52" s="50">
        <f t="shared" si="25"/>
        <v>7.5968520022928709</v>
      </c>
      <c r="AY52" s="50"/>
      <c r="AZ52" s="50">
        <f t="shared" si="26"/>
        <v>179.7949195446032</v>
      </c>
      <c r="BA52" s="50">
        <f t="shared" si="17"/>
        <v>291.85444417304035</v>
      </c>
      <c r="BB52" s="50">
        <f t="shared" si="18"/>
        <v>302.08581210034072</v>
      </c>
      <c r="BC52" s="17">
        <f t="shared" si="19"/>
        <v>19606</v>
      </c>
      <c r="BD52" s="50">
        <f t="shared" si="20"/>
        <v>7.5968520022928709</v>
      </c>
      <c r="BE52" s="50">
        <f t="shared" si="21"/>
        <v>179.7949195446032</v>
      </c>
      <c r="BF52" s="50">
        <f t="shared" si="27"/>
        <v>294.08725196709145</v>
      </c>
      <c r="BG52" s="50"/>
      <c r="BH52" s="17">
        <f t="shared" si="28"/>
        <v>0</v>
      </c>
      <c r="BI52" s="17">
        <f t="shared" si="31"/>
        <v>52</v>
      </c>
      <c r="BJ52" s="17">
        <f t="shared" si="29"/>
        <v>52</v>
      </c>
      <c r="BK52" s="150">
        <f t="shared" si="30"/>
        <v>22069</v>
      </c>
      <c r="BL52" s="50" t="e">
        <f t="shared" ca="1" si="22"/>
        <v>#NAME?</v>
      </c>
      <c r="BM52" s="50" t="e">
        <f t="shared" ca="1" si="23"/>
        <v>#NAME?</v>
      </c>
      <c r="BN52" s="50" t="e">
        <f t="shared" ca="1" si="24"/>
        <v>#NAME?</v>
      </c>
    </row>
    <row r="53" spans="1:66" x14ac:dyDescent="0.35">
      <c r="A53" s="48">
        <v>22070</v>
      </c>
      <c r="B53" s="17">
        <v>1960</v>
      </c>
      <c r="C53" s="17">
        <v>6</v>
      </c>
      <c r="D53" s="17">
        <v>155</v>
      </c>
      <c r="E53" s="17">
        <v>3</v>
      </c>
      <c r="F53" s="17">
        <v>6</v>
      </c>
      <c r="G53" s="50">
        <v>4.4000000000000004</v>
      </c>
      <c r="H53" s="32">
        <v>3.7482658904897148</v>
      </c>
      <c r="I53" s="50">
        <v>10.666666666666666</v>
      </c>
      <c r="J53" s="13">
        <v>2.8</v>
      </c>
      <c r="K53" s="13">
        <f t="shared" si="12"/>
        <v>2.8</v>
      </c>
      <c r="L53" s="13">
        <f t="shared" si="13"/>
        <v>0</v>
      </c>
      <c r="M53" s="13" t="e">
        <f ca="1">CalcTable[[#This Row],[IWC]]-AE52</f>
        <v>#NAME?</v>
      </c>
      <c r="N53" s="13" t="e">
        <f ca="1">IF(CalcTable[[#This Row],[Day of Year]]&lt;123,FCAP,AE52)</f>
        <v>#NAME?</v>
      </c>
      <c r="O53" s="17" t="e">
        <f ca="1">IF(IRR_DRIP,5,COUNTIF('IDET Wind Values'!C37:G37,"&lt;="&amp;IRR_MAXWIND))</f>
        <v>#NAME?</v>
      </c>
      <c r="P53" s="13" t="e">
        <f ca="1">CalcTable[[#This Row],[ET_o]]*KL</f>
        <v>#NAME?</v>
      </c>
      <c r="Q53" s="13" t="e">
        <f ca="1">IF(WILTPT&lt;=0,1,MAX(0,MIN(1,(CalcTable[[#This Row],[IWC]]-WILTPT)/(MAD-WILTPT))))</f>
        <v>#NAME?</v>
      </c>
      <c r="R53" s="13" t="e">
        <f ca="1">CalcTable[[#This Row],[ETMult]]*CalcTable[[#This Row],[ETb]]</f>
        <v>#NAME?</v>
      </c>
      <c r="S53" s="13" t="b">
        <f>INDEX(IRR_LIST,CalcTable[[#This Row],[Day of Week]]+1)</f>
        <v>0</v>
      </c>
      <c r="T53" s="13">
        <f t="shared" ca="1" si="14"/>
        <v>0.6</v>
      </c>
      <c r="U53" s="13" t="b">
        <f ca="1">IF(CalcTable[[#This Row],[IrrPrecip]]&gt;=IC_MM,FALSE,TRUE)</f>
        <v>1</v>
      </c>
      <c r="V53" s="13" t="b">
        <f t="shared" si="15"/>
        <v>1</v>
      </c>
      <c r="W53" s="13" t="e">
        <f ca="1">IF(AND(IRR_DRIP=FALSE,CalcTable[[#This Row],[IrrHours]]&lt;=0),FALSE,TRUE)</f>
        <v>#NAME?</v>
      </c>
      <c r="X53" s="13" t="e">
        <f ca="1">AND(CalcTable[[#This Row],[IrrDay]],CalcTable[[#This Row],[IrrRain]],CalcTable[[#This Row],[IrrWarm]],CalcTable[[#This Row],[IrrWindy]])</f>
        <v>#NAME?</v>
      </c>
      <c r="Y53" s="13" t="e">
        <f t="shared" ca="1" si="16"/>
        <v>#NAME?</v>
      </c>
      <c r="Z53" s="13" t="e">
        <f ca="1">CalcTable[[#This Row],[IrrHours]]/5</f>
        <v>#NAME?</v>
      </c>
      <c r="AA53" s="13" t="e">
        <f ca="1">IF(CalcTable[[#This Row],[IrrFlag]]=FALSE,0,MAX(0,CalcTable[[#This Row],[VolRednWind]]*(FCAP*IRR_TARGET-CalcTable[[#This Row],[IWC]])))</f>
        <v>#NAME?</v>
      </c>
      <c r="AB53" s="13" t="e">
        <f ca="1">CalcTable[[#This Row],[IWC]]+CalcTable[[#This Row],[Eff Precip]]+CalcTable[[#This Row],[IrrAmt]]-CalcTable[[#This Row],[AET]]</f>
        <v>#NAME?</v>
      </c>
      <c r="AC53" s="13" t="e">
        <f ca="1">IF(CalcTable[[#This Row],[PWC]]&gt;FCAP,MIN(24*PERC,MIN(SAT,CalcTable[[#This Row],[PWC]])-FCAP),0)</f>
        <v>#NAME?</v>
      </c>
      <c r="AD53" s="13" t="e">
        <f ca="1">IF(CalcTable[[#This Row],[PWC]]&gt;SAT,CalcTable[[#This Row],[PWC]]-SAT,0)</f>
        <v>#NAME?</v>
      </c>
      <c r="AE53" s="13" t="e">
        <f ca="1">CalcTable[[#This Row],[PWC]]-CalcTable[[#This Row],[PercAmt]]-CalcTable[[#This Row],[Runoff]]</f>
        <v>#NAME?</v>
      </c>
      <c r="AF53" s="13" t="e">
        <f ca="1">CalcTable[[#This Row],[IrrAmt]]/1000*CUR_IRR_AREA*10000/IRR_EFF</f>
        <v>#NAME?</v>
      </c>
      <c r="AG53" s="147"/>
      <c r="AH53" s="13"/>
      <c r="AI53" s="50">
        <v>0</v>
      </c>
      <c r="AJ53" s="50">
        <v>0</v>
      </c>
      <c r="AK53" s="50">
        <v>0</v>
      </c>
      <c r="AL53" s="50">
        <v>6.3882871602052553</v>
      </c>
      <c r="AM53" s="50"/>
      <c r="AN53" s="50"/>
      <c r="AO53" s="50"/>
      <c r="AP53" s="50"/>
      <c r="AQ53" s="50"/>
      <c r="AR53" s="50"/>
      <c r="AS53" s="50"/>
      <c r="AT53" s="50"/>
      <c r="AU53" s="50"/>
      <c r="AV53" s="50"/>
      <c r="AW53" s="50"/>
      <c r="AX53" s="50">
        <f t="shared" si="25"/>
        <v>6.3882871602052553</v>
      </c>
      <c r="AY53" s="50"/>
      <c r="AZ53" s="50">
        <f t="shared" si="26"/>
        <v>187.38975669935417</v>
      </c>
      <c r="BA53" s="50">
        <f t="shared" si="17"/>
        <v>288.52073650535482</v>
      </c>
      <c r="BB53" s="50">
        <f t="shared" si="18"/>
        <v>297.44405825294314</v>
      </c>
      <c r="BC53" s="17">
        <f t="shared" si="19"/>
        <v>19606</v>
      </c>
      <c r="BD53" s="50">
        <f t="shared" si="20"/>
        <v>6.3882871602052553</v>
      </c>
      <c r="BE53" s="50">
        <f t="shared" si="21"/>
        <v>187.38975669935417</v>
      </c>
      <c r="BF53" s="50">
        <f t="shared" si="27"/>
        <v>306.50998779097097</v>
      </c>
      <c r="BG53" s="50"/>
      <c r="BH53" s="17">
        <f t="shared" si="28"/>
        <v>0</v>
      </c>
      <c r="BI53" s="17">
        <f t="shared" si="31"/>
        <v>53</v>
      </c>
      <c r="BJ53" s="17">
        <f t="shared" si="29"/>
        <v>53</v>
      </c>
      <c r="BK53" s="150">
        <f t="shared" si="30"/>
        <v>22070</v>
      </c>
      <c r="BL53" s="50" t="e">
        <f t="shared" ca="1" si="22"/>
        <v>#NAME?</v>
      </c>
      <c r="BM53" s="50" t="e">
        <f t="shared" ca="1" si="23"/>
        <v>#NAME?</v>
      </c>
      <c r="BN53" s="50" t="e">
        <f t="shared" ca="1" si="24"/>
        <v>#NAME?</v>
      </c>
    </row>
    <row r="54" spans="1:66" x14ac:dyDescent="0.35">
      <c r="A54" s="48">
        <v>22071</v>
      </c>
      <c r="B54" s="17">
        <v>1960</v>
      </c>
      <c r="C54" s="17">
        <v>6</v>
      </c>
      <c r="D54" s="17">
        <v>156</v>
      </c>
      <c r="E54" s="17">
        <v>4</v>
      </c>
      <c r="F54" s="17">
        <v>7</v>
      </c>
      <c r="G54" s="50">
        <v>3.9</v>
      </c>
      <c r="H54" s="32">
        <v>4.2129439063818444</v>
      </c>
      <c r="I54" s="50">
        <v>25.666666666666668</v>
      </c>
      <c r="J54" s="13">
        <v>0</v>
      </c>
      <c r="K54" s="13">
        <f t="shared" si="12"/>
        <v>0</v>
      </c>
      <c r="L54" s="13">
        <f t="shared" si="13"/>
        <v>0</v>
      </c>
      <c r="M54" s="13" t="e">
        <f ca="1">CalcTable[[#This Row],[IWC]]-AE53</f>
        <v>#NAME?</v>
      </c>
      <c r="N54" s="13" t="e">
        <f ca="1">IF(CalcTable[[#This Row],[Day of Year]]&lt;123,FCAP,AE53)</f>
        <v>#NAME?</v>
      </c>
      <c r="O54" s="17" t="e">
        <f ca="1">IF(IRR_DRIP,5,COUNTIF('IDET Wind Values'!C38:G38,"&lt;="&amp;IRR_MAXWIND))</f>
        <v>#NAME?</v>
      </c>
      <c r="P54" s="13" t="e">
        <f ca="1">CalcTable[[#This Row],[ET_o]]*KL</f>
        <v>#NAME?</v>
      </c>
      <c r="Q54" s="13" t="e">
        <f ca="1">IF(WILTPT&lt;=0,1,MAX(0,MIN(1,(CalcTable[[#This Row],[IWC]]-WILTPT)/(MAD-WILTPT))))</f>
        <v>#NAME?</v>
      </c>
      <c r="R54" s="13" t="e">
        <f ca="1">CalcTable[[#This Row],[ETMult]]*CalcTable[[#This Row],[ETb]]</f>
        <v>#NAME?</v>
      </c>
      <c r="S54" s="13" t="b">
        <f>INDEX(IRR_LIST,CalcTable[[#This Row],[Day of Week]]+1)</f>
        <v>0</v>
      </c>
      <c r="T54" s="13">
        <f t="shared" ca="1" si="14"/>
        <v>3.4</v>
      </c>
      <c r="U54" s="13" t="b">
        <f ca="1">IF(CalcTable[[#This Row],[IrrPrecip]]&gt;=IC_MM,FALSE,TRUE)</f>
        <v>1</v>
      </c>
      <c r="V54" s="13" t="b">
        <f t="shared" si="15"/>
        <v>1</v>
      </c>
      <c r="W54" s="13" t="e">
        <f ca="1">IF(AND(IRR_DRIP=FALSE,CalcTable[[#This Row],[IrrHours]]&lt;=0),FALSE,TRUE)</f>
        <v>#NAME?</v>
      </c>
      <c r="X54" s="13" t="e">
        <f ca="1">AND(CalcTable[[#This Row],[IrrDay]],CalcTable[[#This Row],[IrrRain]],CalcTable[[#This Row],[IrrWarm]],CalcTable[[#This Row],[IrrWindy]])</f>
        <v>#NAME?</v>
      </c>
      <c r="Y54" s="13" t="e">
        <f t="shared" ca="1" si="16"/>
        <v>#NAME?</v>
      </c>
      <c r="Z54" s="13" t="e">
        <f ca="1">CalcTable[[#This Row],[IrrHours]]/5</f>
        <v>#NAME?</v>
      </c>
      <c r="AA54" s="13" t="e">
        <f ca="1">IF(CalcTable[[#This Row],[IrrFlag]]=FALSE,0,MAX(0,CalcTable[[#This Row],[VolRednWind]]*(FCAP*IRR_TARGET-CalcTable[[#This Row],[IWC]])))</f>
        <v>#NAME?</v>
      </c>
      <c r="AB54" s="13" t="e">
        <f ca="1">CalcTable[[#This Row],[IWC]]+CalcTable[[#This Row],[Eff Precip]]+CalcTable[[#This Row],[IrrAmt]]-CalcTable[[#This Row],[AET]]</f>
        <v>#NAME?</v>
      </c>
      <c r="AC54" s="13" t="e">
        <f ca="1">IF(CalcTable[[#This Row],[PWC]]&gt;FCAP,MIN(24*PERC,MIN(SAT,CalcTable[[#This Row],[PWC]])-FCAP),0)</f>
        <v>#NAME?</v>
      </c>
      <c r="AD54" s="13" t="e">
        <f ca="1">IF(CalcTable[[#This Row],[PWC]]&gt;SAT,CalcTable[[#This Row],[PWC]]-SAT,0)</f>
        <v>#NAME?</v>
      </c>
      <c r="AE54" s="13" t="e">
        <f ca="1">CalcTable[[#This Row],[PWC]]-CalcTable[[#This Row],[PercAmt]]-CalcTable[[#This Row],[Runoff]]</f>
        <v>#NAME?</v>
      </c>
      <c r="AF54" s="13" t="e">
        <f ca="1">CalcTable[[#This Row],[IrrAmt]]/1000*CUR_IRR_AREA*10000/IRR_EFF</f>
        <v>#NAME?</v>
      </c>
      <c r="AG54" s="147"/>
      <c r="AH54" s="13"/>
      <c r="AI54" s="50">
        <v>0</v>
      </c>
      <c r="AJ54" s="50">
        <v>0</v>
      </c>
      <c r="AK54" s="50">
        <v>0</v>
      </c>
      <c r="AL54" s="50">
        <v>0</v>
      </c>
      <c r="AM54" s="50"/>
      <c r="AN54" s="50"/>
      <c r="AO54" s="50"/>
      <c r="AP54" s="50"/>
      <c r="AQ54" s="50"/>
      <c r="AR54" s="50"/>
      <c r="AS54" s="50"/>
      <c r="AT54" s="50"/>
      <c r="AU54" s="50"/>
      <c r="AV54" s="50"/>
      <c r="AW54" s="50"/>
      <c r="AX54" s="50">
        <f t="shared" si="25"/>
        <v>0</v>
      </c>
      <c r="AY54" s="50"/>
      <c r="AZ54" s="50">
        <f t="shared" si="26"/>
        <v>0</v>
      </c>
      <c r="BA54" s="50">
        <f t="shared" si="17"/>
        <v>0</v>
      </c>
      <c r="BB54" s="50">
        <f t="shared" si="18"/>
        <v>0</v>
      </c>
      <c r="BC54" s="17">
        <f t="shared" si="19"/>
        <v>19606</v>
      </c>
      <c r="BD54" s="50">
        <f t="shared" si="20"/>
        <v>0</v>
      </c>
      <c r="BE54" s="50">
        <f t="shared" si="21"/>
        <v>0</v>
      </c>
      <c r="BF54" s="50">
        <f t="shared" si="27"/>
        <v>0</v>
      </c>
      <c r="BG54" s="50"/>
      <c r="BH54" s="17">
        <f t="shared" si="28"/>
        <v>0</v>
      </c>
      <c r="BI54" s="17">
        <f t="shared" si="31"/>
        <v>54</v>
      </c>
      <c r="BJ54" s="17">
        <f t="shared" si="29"/>
        <v>54</v>
      </c>
      <c r="BK54" s="150">
        <f t="shared" si="30"/>
        <v>22071</v>
      </c>
      <c r="BL54" s="50" t="e">
        <f t="shared" ca="1" si="22"/>
        <v>#NAME?</v>
      </c>
      <c r="BM54" s="50" t="e">
        <f t="shared" ca="1" si="23"/>
        <v>#NAME?</v>
      </c>
      <c r="BN54" s="50" t="e">
        <f t="shared" ca="1" si="24"/>
        <v>#NAME?</v>
      </c>
    </row>
    <row r="55" spans="1:66" x14ac:dyDescent="0.35">
      <c r="A55" s="48">
        <v>22072</v>
      </c>
      <c r="B55" s="17">
        <v>1960</v>
      </c>
      <c r="C55" s="17">
        <v>6</v>
      </c>
      <c r="D55" s="17">
        <v>157</v>
      </c>
      <c r="E55" s="17">
        <v>5</v>
      </c>
      <c r="F55" s="17">
        <v>1</v>
      </c>
      <c r="G55" s="50">
        <v>3.9</v>
      </c>
      <c r="H55" s="32">
        <v>4.5588591424058711</v>
      </c>
      <c r="I55" s="50">
        <v>15.166666666666666</v>
      </c>
      <c r="J55" s="13">
        <v>0</v>
      </c>
      <c r="K55" s="13">
        <f t="shared" si="12"/>
        <v>0</v>
      </c>
      <c r="L55" s="13">
        <f t="shared" si="13"/>
        <v>0</v>
      </c>
      <c r="M55" s="13" t="e">
        <f ca="1">CalcTable[[#This Row],[IWC]]-AE54</f>
        <v>#NAME?</v>
      </c>
      <c r="N55" s="13" t="e">
        <f ca="1">IF(CalcTable[[#This Row],[Day of Year]]&lt;123,FCAP,AE54)</f>
        <v>#NAME?</v>
      </c>
      <c r="O55" s="17" t="e">
        <f ca="1">IF(IRR_DRIP,5,COUNTIF('IDET Wind Values'!C39:G39,"&lt;="&amp;IRR_MAXWIND))</f>
        <v>#NAME?</v>
      </c>
      <c r="P55" s="13" t="e">
        <f ca="1">CalcTable[[#This Row],[ET_o]]*KL</f>
        <v>#NAME?</v>
      </c>
      <c r="Q55" s="13" t="e">
        <f ca="1">IF(WILTPT&lt;=0,1,MAX(0,MIN(1,(CalcTable[[#This Row],[IWC]]-WILTPT)/(MAD-WILTPT))))</f>
        <v>#NAME?</v>
      </c>
      <c r="R55" s="13" t="e">
        <f ca="1">CalcTable[[#This Row],[ETMult]]*CalcTable[[#This Row],[ETb]]</f>
        <v>#NAME?</v>
      </c>
      <c r="S55" s="13" t="b">
        <f>INDEX(IRR_LIST,CalcTable[[#This Row],[Day of Week]]+1)</f>
        <v>1</v>
      </c>
      <c r="T55" s="13">
        <f t="shared" ca="1" si="14"/>
        <v>2.8</v>
      </c>
      <c r="U55" s="13" t="b">
        <f ca="1">IF(CalcTable[[#This Row],[IrrPrecip]]&gt;=IC_MM,FALSE,TRUE)</f>
        <v>1</v>
      </c>
      <c r="V55" s="13" t="b">
        <f t="shared" si="15"/>
        <v>1</v>
      </c>
      <c r="W55" s="13" t="e">
        <f ca="1">IF(AND(IRR_DRIP=FALSE,CalcTable[[#This Row],[IrrHours]]&lt;=0),FALSE,TRUE)</f>
        <v>#NAME?</v>
      </c>
      <c r="X55" s="13" t="e">
        <f ca="1">AND(CalcTable[[#This Row],[IrrDay]],CalcTable[[#This Row],[IrrRain]],CalcTable[[#This Row],[IrrWarm]],CalcTable[[#This Row],[IrrWindy]])</f>
        <v>#NAME?</v>
      </c>
      <c r="Y55" s="13" t="e">
        <f t="shared" ca="1" si="16"/>
        <v>#NAME?</v>
      </c>
      <c r="Z55" s="13" t="e">
        <f ca="1">CalcTable[[#This Row],[IrrHours]]/5</f>
        <v>#NAME?</v>
      </c>
      <c r="AA55" s="13" t="e">
        <f ca="1">IF(CalcTable[[#This Row],[IrrFlag]]=FALSE,0,MAX(0,CalcTable[[#This Row],[VolRednWind]]*(FCAP*IRR_TARGET-CalcTable[[#This Row],[IWC]])))</f>
        <v>#NAME?</v>
      </c>
      <c r="AB55" s="13" t="e">
        <f ca="1">CalcTable[[#This Row],[IWC]]+CalcTable[[#This Row],[Eff Precip]]+CalcTable[[#This Row],[IrrAmt]]-CalcTable[[#This Row],[AET]]</f>
        <v>#NAME?</v>
      </c>
      <c r="AC55" s="13" t="e">
        <f ca="1">IF(CalcTable[[#This Row],[PWC]]&gt;FCAP,MIN(24*PERC,MIN(SAT,CalcTable[[#This Row],[PWC]])-FCAP),0)</f>
        <v>#NAME?</v>
      </c>
      <c r="AD55" s="13" t="e">
        <f ca="1">IF(CalcTable[[#This Row],[PWC]]&gt;SAT,CalcTable[[#This Row],[PWC]]-SAT,0)</f>
        <v>#NAME?</v>
      </c>
      <c r="AE55" s="13" t="e">
        <f ca="1">CalcTable[[#This Row],[PWC]]-CalcTable[[#This Row],[PercAmt]]-CalcTable[[#This Row],[Runoff]]</f>
        <v>#NAME?</v>
      </c>
      <c r="AF55" s="13" t="e">
        <f ca="1">CalcTable[[#This Row],[IrrAmt]]/1000*CUR_IRR_AREA*10000/IRR_EFF</f>
        <v>#NAME?</v>
      </c>
      <c r="AG55" s="147"/>
      <c r="AH55" s="13"/>
      <c r="AI55" s="50">
        <v>3.1541898295944515</v>
      </c>
      <c r="AJ55" s="50">
        <v>5.2592800084568871</v>
      </c>
      <c r="AK55" s="50">
        <v>0</v>
      </c>
      <c r="AL55" s="50">
        <v>0</v>
      </c>
      <c r="AM55" s="50"/>
      <c r="AN55" s="50"/>
      <c r="AO55" s="50"/>
      <c r="AP55" s="50"/>
      <c r="AQ55" s="50"/>
      <c r="AR55" s="50"/>
      <c r="AS55" s="50"/>
      <c r="AT55" s="50"/>
      <c r="AU55" s="50"/>
      <c r="AV55" s="50"/>
      <c r="AW55" s="50"/>
      <c r="AX55" s="50">
        <f t="shared" si="25"/>
        <v>8.4134698380513377</v>
      </c>
      <c r="AY55" s="50"/>
      <c r="AZ55" s="50">
        <f t="shared" si="26"/>
        <v>200.53366441545398</v>
      </c>
      <c r="BA55" s="50">
        <f t="shared" si="17"/>
        <v>325.71117222248313</v>
      </c>
      <c r="BB55" s="50">
        <f t="shared" si="18"/>
        <v>337.14405994899926</v>
      </c>
      <c r="BC55" s="17">
        <f t="shared" si="19"/>
        <v>19606</v>
      </c>
      <c r="BD55" s="50">
        <f t="shared" si="20"/>
        <v>8.4134698380513377</v>
      </c>
      <c r="BE55" s="50">
        <f t="shared" si="21"/>
        <v>200.53366441545398</v>
      </c>
      <c r="BF55" s="50">
        <f t="shared" si="27"/>
        <v>328.00923654687318</v>
      </c>
      <c r="BG55" s="50"/>
      <c r="BH55" s="17">
        <f t="shared" si="28"/>
        <v>0</v>
      </c>
      <c r="BI55" s="17">
        <f t="shared" si="31"/>
        <v>55</v>
      </c>
      <c r="BJ55" s="17">
        <f t="shared" si="29"/>
        <v>55</v>
      </c>
      <c r="BK55" s="150">
        <f t="shared" si="30"/>
        <v>22072</v>
      </c>
      <c r="BL55" s="50" t="e">
        <f t="shared" ca="1" si="22"/>
        <v>#NAME?</v>
      </c>
      <c r="BM55" s="50" t="e">
        <f t="shared" ca="1" si="23"/>
        <v>#NAME?</v>
      </c>
      <c r="BN55" s="50" t="e">
        <f t="shared" ca="1" si="24"/>
        <v>#NAME?</v>
      </c>
    </row>
    <row r="56" spans="1:66" x14ac:dyDescent="0.35">
      <c r="A56" s="48">
        <v>22073</v>
      </c>
      <c r="B56" s="17">
        <v>1960</v>
      </c>
      <c r="C56" s="17">
        <v>6</v>
      </c>
      <c r="D56" s="17">
        <v>158</v>
      </c>
      <c r="E56" s="17">
        <v>6</v>
      </c>
      <c r="F56" s="17">
        <v>2</v>
      </c>
      <c r="G56" s="50">
        <v>6.7</v>
      </c>
      <c r="H56" s="32">
        <v>5.5867352018935259</v>
      </c>
      <c r="I56" s="50">
        <v>10.333333333333334</v>
      </c>
      <c r="J56" s="13">
        <v>0</v>
      </c>
      <c r="K56" s="13">
        <f t="shared" si="12"/>
        <v>0</v>
      </c>
      <c r="L56" s="13">
        <f t="shared" si="13"/>
        <v>0</v>
      </c>
      <c r="M56" s="13" t="e">
        <f ca="1">CalcTable[[#This Row],[IWC]]-AE55</f>
        <v>#NAME?</v>
      </c>
      <c r="N56" s="13" t="e">
        <f ca="1">IF(CalcTable[[#This Row],[Day of Year]]&lt;123,FCAP,AE55)</f>
        <v>#NAME?</v>
      </c>
      <c r="O56" s="17" t="e">
        <f ca="1">IF(IRR_DRIP,5,COUNTIF('IDET Wind Values'!C40:G40,"&lt;="&amp;IRR_MAXWIND))</f>
        <v>#NAME?</v>
      </c>
      <c r="P56" s="13" t="e">
        <f ca="1">CalcTable[[#This Row],[ET_o]]*KL</f>
        <v>#NAME?</v>
      </c>
      <c r="Q56" s="13" t="e">
        <f ca="1">IF(WILTPT&lt;=0,1,MAX(0,MIN(1,(CalcTable[[#This Row],[IWC]]-WILTPT)/(MAD-WILTPT))))</f>
        <v>#NAME?</v>
      </c>
      <c r="R56" s="13" t="e">
        <f ca="1">CalcTable[[#This Row],[ETMult]]*CalcTable[[#This Row],[ETb]]</f>
        <v>#NAME?</v>
      </c>
      <c r="S56" s="13" t="b">
        <f>INDEX(IRR_LIST,CalcTable[[#This Row],[Day of Week]]+1)</f>
        <v>0</v>
      </c>
      <c r="T56" s="13">
        <f t="shared" ca="1" si="14"/>
        <v>0</v>
      </c>
      <c r="U56" s="13" t="b">
        <f ca="1">IF(CalcTable[[#This Row],[IrrPrecip]]&gt;=IC_MM,FALSE,TRUE)</f>
        <v>1</v>
      </c>
      <c r="V56" s="13" t="b">
        <f t="shared" si="15"/>
        <v>1</v>
      </c>
      <c r="W56" s="13" t="e">
        <f ca="1">IF(AND(IRR_DRIP=FALSE,CalcTable[[#This Row],[IrrHours]]&lt;=0),FALSE,TRUE)</f>
        <v>#NAME?</v>
      </c>
      <c r="X56" s="13" t="e">
        <f ca="1">AND(CalcTable[[#This Row],[IrrDay]],CalcTable[[#This Row],[IrrRain]],CalcTable[[#This Row],[IrrWarm]],CalcTable[[#This Row],[IrrWindy]])</f>
        <v>#NAME?</v>
      </c>
      <c r="Y56" s="13" t="e">
        <f t="shared" ca="1" si="16"/>
        <v>#NAME?</v>
      </c>
      <c r="Z56" s="13" t="e">
        <f ca="1">CalcTable[[#This Row],[IrrHours]]/5</f>
        <v>#NAME?</v>
      </c>
      <c r="AA56" s="13" t="e">
        <f ca="1">IF(CalcTable[[#This Row],[IrrFlag]]=FALSE,0,MAX(0,CalcTable[[#This Row],[VolRednWind]]*(FCAP*IRR_TARGET-CalcTable[[#This Row],[IWC]])))</f>
        <v>#NAME?</v>
      </c>
      <c r="AB56" s="13" t="e">
        <f ca="1">CalcTable[[#This Row],[IWC]]+CalcTable[[#This Row],[Eff Precip]]+CalcTable[[#This Row],[IrrAmt]]-CalcTable[[#This Row],[AET]]</f>
        <v>#NAME?</v>
      </c>
      <c r="AC56" s="13" t="e">
        <f ca="1">IF(CalcTable[[#This Row],[PWC]]&gt;FCAP,MIN(24*PERC,MIN(SAT,CalcTable[[#This Row],[PWC]])-FCAP),0)</f>
        <v>#NAME?</v>
      </c>
      <c r="AD56" s="13" t="e">
        <f ca="1">IF(CalcTable[[#This Row],[PWC]]&gt;SAT,CalcTable[[#This Row],[PWC]]-SAT,0)</f>
        <v>#NAME?</v>
      </c>
      <c r="AE56" s="13" t="e">
        <f ca="1">CalcTable[[#This Row],[PWC]]-CalcTable[[#This Row],[PercAmt]]-CalcTable[[#This Row],[Runoff]]</f>
        <v>#NAME?</v>
      </c>
      <c r="AF56" s="13" t="e">
        <f ca="1">CalcTable[[#This Row],[IrrAmt]]/1000*CUR_IRR_AREA*10000/IRR_EFF</f>
        <v>#NAME?</v>
      </c>
      <c r="AG56" s="147"/>
      <c r="AH56" s="13"/>
      <c r="AI56" s="50">
        <v>0</v>
      </c>
      <c r="AJ56" s="50">
        <v>0</v>
      </c>
      <c r="AK56" s="50">
        <v>6.597642032176303</v>
      </c>
      <c r="AL56" s="50">
        <v>7.1044916768332449</v>
      </c>
      <c r="AM56" s="50"/>
      <c r="AN56" s="50"/>
      <c r="AO56" s="50"/>
      <c r="AP56" s="50"/>
      <c r="AQ56" s="50"/>
      <c r="AR56" s="50"/>
      <c r="AS56" s="50"/>
      <c r="AT56" s="50"/>
      <c r="AU56" s="50"/>
      <c r="AV56" s="50"/>
      <c r="AW56" s="50"/>
      <c r="AX56" s="50">
        <f t="shared" si="25"/>
        <v>13.702133709009548</v>
      </c>
      <c r="AY56" s="50"/>
      <c r="AZ56" s="50">
        <f t="shared" si="26"/>
        <v>305.16383899236098</v>
      </c>
      <c r="BA56" s="50">
        <f t="shared" si="17"/>
        <v>469.85543463903196</v>
      </c>
      <c r="BB56" s="50">
        <f t="shared" si="18"/>
        <v>484.38704601962064</v>
      </c>
      <c r="BC56" s="17">
        <f t="shared" si="19"/>
        <v>19606</v>
      </c>
      <c r="BD56" s="50">
        <f t="shared" si="20"/>
        <v>13.702133709009548</v>
      </c>
      <c r="BE56" s="50">
        <f t="shared" si="21"/>
        <v>305.16383899236098</v>
      </c>
      <c r="BF56" s="50">
        <f t="shared" si="27"/>
        <v>499.15089389790944</v>
      </c>
      <c r="BG56" s="50"/>
      <c r="BH56" s="17">
        <f t="shared" si="28"/>
        <v>0</v>
      </c>
      <c r="BI56" s="17">
        <f t="shared" si="31"/>
        <v>56</v>
      </c>
      <c r="BJ56" s="17">
        <f t="shared" si="29"/>
        <v>56</v>
      </c>
      <c r="BK56" s="150">
        <f t="shared" si="30"/>
        <v>22073</v>
      </c>
      <c r="BL56" s="50" t="e">
        <f t="shared" ca="1" si="22"/>
        <v>#NAME?</v>
      </c>
      <c r="BM56" s="50" t="e">
        <f t="shared" ca="1" si="23"/>
        <v>#NAME?</v>
      </c>
      <c r="BN56" s="50" t="e">
        <f t="shared" ca="1" si="24"/>
        <v>#NAME?</v>
      </c>
    </row>
    <row r="57" spans="1:66" x14ac:dyDescent="0.35">
      <c r="A57" s="48">
        <v>22074</v>
      </c>
      <c r="B57" s="17">
        <v>1960</v>
      </c>
      <c r="C57" s="17">
        <v>6</v>
      </c>
      <c r="D57" s="17">
        <v>159</v>
      </c>
      <c r="E57" s="17">
        <v>7</v>
      </c>
      <c r="F57" s="17">
        <v>3</v>
      </c>
      <c r="G57" s="50">
        <v>6.1</v>
      </c>
      <c r="H57" s="32">
        <v>5.9983916368207506</v>
      </c>
      <c r="I57" s="50">
        <v>14.333333333333334</v>
      </c>
      <c r="J57" s="13">
        <v>0</v>
      </c>
      <c r="K57" s="13">
        <f t="shared" si="12"/>
        <v>0</v>
      </c>
      <c r="L57" s="13">
        <f t="shared" si="13"/>
        <v>0</v>
      </c>
      <c r="M57" s="13" t="e">
        <f ca="1">CalcTable[[#This Row],[IWC]]-AE56</f>
        <v>#NAME?</v>
      </c>
      <c r="N57" s="13" t="e">
        <f ca="1">IF(CalcTable[[#This Row],[Day of Year]]&lt;123,FCAP,AE56)</f>
        <v>#NAME?</v>
      </c>
      <c r="O57" s="17" t="e">
        <f ca="1">IF(IRR_DRIP,5,COUNTIF('IDET Wind Values'!C41:G41,"&lt;="&amp;IRR_MAXWIND))</f>
        <v>#NAME?</v>
      </c>
      <c r="P57" s="13" t="e">
        <f ca="1">CalcTable[[#This Row],[ET_o]]*KL</f>
        <v>#NAME?</v>
      </c>
      <c r="Q57" s="13" t="e">
        <f ca="1">IF(WILTPT&lt;=0,1,MAX(0,MIN(1,(CalcTable[[#This Row],[IWC]]-WILTPT)/(MAD-WILTPT))))</f>
        <v>#NAME?</v>
      </c>
      <c r="R57" s="13" t="e">
        <f ca="1">CalcTable[[#This Row],[ETMult]]*CalcTable[[#This Row],[ETb]]</f>
        <v>#NAME?</v>
      </c>
      <c r="S57" s="13" t="b">
        <f>INDEX(IRR_LIST,CalcTable[[#This Row],[Day of Week]]+1)</f>
        <v>1</v>
      </c>
      <c r="T57" s="13">
        <f t="shared" ca="1" si="14"/>
        <v>0</v>
      </c>
      <c r="U57" s="13" t="b">
        <f ca="1">IF(CalcTable[[#This Row],[IrrPrecip]]&gt;=IC_MM,FALSE,TRUE)</f>
        <v>1</v>
      </c>
      <c r="V57" s="13" t="b">
        <f t="shared" si="15"/>
        <v>1</v>
      </c>
      <c r="W57" s="13" t="e">
        <f ca="1">IF(AND(IRR_DRIP=FALSE,CalcTable[[#This Row],[IrrHours]]&lt;=0),FALSE,TRUE)</f>
        <v>#NAME?</v>
      </c>
      <c r="X57" s="13" t="e">
        <f ca="1">AND(CalcTable[[#This Row],[IrrDay]],CalcTable[[#This Row],[IrrRain]],CalcTable[[#This Row],[IrrWarm]],CalcTable[[#This Row],[IrrWindy]])</f>
        <v>#NAME?</v>
      </c>
      <c r="Y57" s="13" t="e">
        <f t="shared" ca="1" si="16"/>
        <v>#NAME?</v>
      </c>
      <c r="Z57" s="13" t="e">
        <f ca="1">CalcTable[[#This Row],[IrrHours]]/5</f>
        <v>#NAME?</v>
      </c>
      <c r="AA57" s="13" t="e">
        <f ca="1">IF(CalcTable[[#This Row],[IrrFlag]]=FALSE,0,MAX(0,CalcTable[[#This Row],[VolRednWind]]*(FCAP*IRR_TARGET-CalcTable[[#This Row],[IWC]])))</f>
        <v>#NAME?</v>
      </c>
      <c r="AB57" s="13" t="e">
        <f ca="1">CalcTable[[#This Row],[IWC]]+CalcTable[[#This Row],[Eff Precip]]+CalcTable[[#This Row],[IrrAmt]]-CalcTable[[#This Row],[AET]]</f>
        <v>#NAME?</v>
      </c>
      <c r="AC57" s="13" t="e">
        <f ca="1">IF(CalcTable[[#This Row],[PWC]]&gt;FCAP,MIN(24*PERC,MIN(SAT,CalcTable[[#This Row],[PWC]])-FCAP),0)</f>
        <v>#NAME?</v>
      </c>
      <c r="AD57" s="13" t="e">
        <f ca="1">IF(CalcTable[[#This Row],[PWC]]&gt;SAT,CalcTable[[#This Row],[PWC]]-SAT,0)</f>
        <v>#NAME?</v>
      </c>
      <c r="AE57" s="13" t="e">
        <f ca="1">CalcTable[[#This Row],[PWC]]-CalcTable[[#This Row],[PercAmt]]-CalcTable[[#This Row],[Runoff]]</f>
        <v>#NAME?</v>
      </c>
      <c r="AF57" s="13" t="e">
        <f ca="1">CalcTable[[#This Row],[IrrAmt]]/1000*CUR_IRR_AREA*10000/IRR_EFF</f>
        <v>#NAME?</v>
      </c>
      <c r="AG57" s="147"/>
      <c r="AH57" s="13"/>
      <c r="AI57" s="50">
        <v>15.524400903064624</v>
      </c>
      <c r="AJ57" s="50">
        <v>26.190937110373888</v>
      </c>
      <c r="AK57" s="50">
        <v>0</v>
      </c>
      <c r="AL57" s="50">
        <v>0</v>
      </c>
      <c r="AM57" s="50"/>
      <c r="AN57" s="50"/>
      <c r="AO57" s="50"/>
      <c r="AP57" s="50"/>
      <c r="AQ57" s="50"/>
      <c r="AR57" s="50"/>
      <c r="AS57" s="50"/>
      <c r="AT57" s="50"/>
      <c r="AU57" s="50"/>
      <c r="AV57" s="50"/>
      <c r="AW57" s="50"/>
      <c r="AX57" s="50">
        <f t="shared" si="25"/>
        <v>41.715338013438512</v>
      </c>
      <c r="AY57" s="50"/>
      <c r="AZ57" s="50">
        <f t="shared" si="26"/>
        <v>995.95870181591522</v>
      </c>
      <c r="BA57" s="50">
        <f t="shared" si="17"/>
        <v>1617.8852221749162</v>
      </c>
      <c r="BB57" s="50">
        <f t="shared" si="18"/>
        <v>1674.6923824392998</v>
      </c>
      <c r="BC57" s="17">
        <f t="shared" si="19"/>
        <v>19606</v>
      </c>
      <c r="BD57" s="50">
        <f t="shared" si="20"/>
        <v>41.715338013438512</v>
      </c>
      <c r="BE57" s="50">
        <f t="shared" si="21"/>
        <v>995.95870181591522</v>
      </c>
      <c r="BF57" s="50">
        <f t="shared" si="27"/>
        <v>1629.0713799457085</v>
      </c>
      <c r="BG57" s="50"/>
      <c r="BH57" s="17">
        <f t="shared" si="28"/>
        <v>0</v>
      </c>
      <c r="BI57" s="17">
        <f t="shared" si="31"/>
        <v>57</v>
      </c>
      <c r="BJ57" s="17">
        <f t="shared" si="29"/>
        <v>57</v>
      </c>
      <c r="BK57" s="150">
        <f t="shared" si="30"/>
        <v>22074</v>
      </c>
      <c r="BL57" s="50" t="e">
        <f t="shared" ca="1" si="22"/>
        <v>#NAME?</v>
      </c>
      <c r="BM57" s="50" t="e">
        <f t="shared" ca="1" si="23"/>
        <v>#NAME?</v>
      </c>
      <c r="BN57" s="50" t="e">
        <f t="shared" ca="1" si="24"/>
        <v>#NAME?</v>
      </c>
    </row>
    <row r="58" spans="1:66" x14ac:dyDescent="0.35">
      <c r="A58" s="48">
        <v>22075</v>
      </c>
      <c r="B58" s="17">
        <v>1960</v>
      </c>
      <c r="C58" s="17">
        <v>6</v>
      </c>
      <c r="D58" s="17">
        <v>160</v>
      </c>
      <c r="E58" s="17">
        <v>8</v>
      </c>
      <c r="F58" s="17">
        <v>4</v>
      </c>
      <c r="G58" s="50">
        <v>5</v>
      </c>
      <c r="H58" s="32">
        <v>4.4845736521381818</v>
      </c>
      <c r="I58" s="50">
        <v>3.1666666666666665</v>
      </c>
      <c r="J58" s="13">
        <v>0</v>
      </c>
      <c r="K58" s="13">
        <f t="shared" si="12"/>
        <v>0</v>
      </c>
      <c r="L58" s="13">
        <f t="shared" si="13"/>
        <v>0</v>
      </c>
      <c r="M58" s="13" t="e">
        <f ca="1">CalcTable[[#This Row],[IWC]]-AE57</f>
        <v>#NAME?</v>
      </c>
      <c r="N58" s="13" t="e">
        <f ca="1">IF(CalcTable[[#This Row],[Day of Year]]&lt;123,FCAP,AE57)</f>
        <v>#NAME?</v>
      </c>
      <c r="O58" s="17" t="e">
        <f ca="1">IF(IRR_DRIP,5,COUNTIF('IDET Wind Values'!C42:G42,"&lt;="&amp;IRR_MAXWIND))</f>
        <v>#NAME?</v>
      </c>
      <c r="P58" s="13" t="e">
        <f ca="1">CalcTable[[#This Row],[ET_o]]*KL</f>
        <v>#NAME?</v>
      </c>
      <c r="Q58" s="13" t="e">
        <f ca="1">IF(WILTPT&lt;=0,1,MAX(0,MIN(1,(CalcTable[[#This Row],[IWC]]-WILTPT)/(MAD-WILTPT))))</f>
        <v>#NAME?</v>
      </c>
      <c r="R58" s="13" t="e">
        <f ca="1">CalcTable[[#This Row],[ETMult]]*CalcTable[[#This Row],[ETb]]</f>
        <v>#NAME?</v>
      </c>
      <c r="S58" s="13" t="b">
        <f>INDEX(IRR_LIST,CalcTable[[#This Row],[Day of Week]]+1)</f>
        <v>0</v>
      </c>
      <c r="T58" s="13">
        <f t="shared" ca="1" si="14"/>
        <v>0</v>
      </c>
      <c r="U58" s="13" t="b">
        <f ca="1">IF(CalcTable[[#This Row],[IrrPrecip]]&gt;=IC_MM,FALSE,TRUE)</f>
        <v>1</v>
      </c>
      <c r="V58" s="13" t="b">
        <f t="shared" si="15"/>
        <v>1</v>
      </c>
      <c r="W58" s="13" t="e">
        <f ca="1">IF(AND(IRR_DRIP=FALSE,CalcTable[[#This Row],[IrrHours]]&lt;=0),FALSE,TRUE)</f>
        <v>#NAME?</v>
      </c>
      <c r="X58" s="13" t="e">
        <f ca="1">AND(CalcTable[[#This Row],[IrrDay]],CalcTable[[#This Row],[IrrRain]],CalcTable[[#This Row],[IrrWarm]],CalcTable[[#This Row],[IrrWindy]])</f>
        <v>#NAME?</v>
      </c>
      <c r="Y58" s="13" t="e">
        <f t="shared" ca="1" si="16"/>
        <v>#NAME?</v>
      </c>
      <c r="Z58" s="13" t="e">
        <f ca="1">CalcTable[[#This Row],[IrrHours]]/5</f>
        <v>#NAME?</v>
      </c>
      <c r="AA58" s="13" t="e">
        <f ca="1">IF(CalcTable[[#This Row],[IrrFlag]]=FALSE,0,MAX(0,CalcTable[[#This Row],[VolRednWind]]*(FCAP*IRR_TARGET-CalcTable[[#This Row],[IWC]])))</f>
        <v>#NAME?</v>
      </c>
      <c r="AB58" s="13" t="e">
        <f ca="1">CalcTable[[#This Row],[IWC]]+CalcTable[[#This Row],[Eff Precip]]+CalcTable[[#This Row],[IrrAmt]]-CalcTable[[#This Row],[AET]]</f>
        <v>#NAME?</v>
      </c>
      <c r="AC58" s="13" t="e">
        <f ca="1">IF(CalcTable[[#This Row],[PWC]]&gt;FCAP,MIN(24*PERC,MIN(SAT,CalcTable[[#This Row],[PWC]])-FCAP),0)</f>
        <v>#NAME?</v>
      </c>
      <c r="AD58" s="13" t="e">
        <f ca="1">IF(CalcTable[[#This Row],[PWC]]&gt;SAT,CalcTable[[#This Row],[PWC]]-SAT,0)</f>
        <v>#NAME?</v>
      </c>
      <c r="AE58" s="13" t="e">
        <f ca="1">CalcTable[[#This Row],[PWC]]-CalcTable[[#This Row],[PercAmt]]-CalcTable[[#This Row],[Runoff]]</f>
        <v>#NAME?</v>
      </c>
      <c r="AF58" s="13" t="e">
        <f ca="1">CalcTable[[#This Row],[IrrAmt]]/1000*CUR_IRR_AREA*10000/IRR_EFF</f>
        <v>#NAME?</v>
      </c>
      <c r="AG58" s="147"/>
      <c r="AH58" s="13"/>
      <c r="AI58" s="50">
        <v>0</v>
      </c>
      <c r="AJ58" s="50">
        <v>0</v>
      </c>
      <c r="AK58" s="50">
        <v>8.2594399728464118</v>
      </c>
      <c r="AL58" s="50">
        <v>6.3718197612928513</v>
      </c>
      <c r="AM58" s="50"/>
      <c r="AN58" s="50"/>
      <c r="AO58" s="50"/>
      <c r="AP58" s="50"/>
      <c r="AQ58" s="50"/>
      <c r="AR58" s="50"/>
      <c r="AS58" s="50"/>
      <c r="AT58" s="50"/>
      <c r="AU58" s="50"/>
      <c r="AV58" s="50"/>
      <c r="AW58" s="50"/>
      <c r="AX58" s="50">
        <f t="shared" si="25"/>
        <v>14.631259734139263</v>
      </c>
      <c r="AY58" s="50"/>
      <c r="AZ58" s="50">
        <f t="shared" si="26"/>
        <v>308.04516593300434</v>
      </c>
      <c r="BA58" s="50">
        <f t="shared" si="17"/>
        <v>474.2917634206575</v>
      </c>
      <c r="BB58" s="50">
        <f t="shared" si="18"/>
        <v>488.96058084603874</v>
      </c>
      <c r="BC58" s="17">
        <f t="shared" si="19"/>
        <v>19606</v>
      </c>
      <c r="BD58" s="50">
        <f t="shared" si="20"/>
        <v>14.631259734139263</v>
      </c>
      <c r="BE58" s="50">
        <f t="shared" si="21"/>
        <v>308.04516593300434</v>
      </c>
      <c r="BF58" s="50">
        <f t="shared" si="27"/>
        <v>503.86382752328001</v>
      </c>
      <c r="BG58" s="50"/>
      <c r="BH58" s="17">
        <f t="shared" si="28"/>
        <v>0</v>
      </c>
      <c r="BI58" s="17">
        <f t="shared" si="31"/>
        <v>58</v>
      </c>
      <c r="BJ58" s="17">
        <f t="shared" si="29"/>
        <v>58</v>
      </c>
      <c r="BK58" s="150">
        <f t="shared" si="30"/>
        <v>22075</v>
      </c>
      <c r="BL58" s="50" t="e">
        <f t="shared" ca="1" si="22"/>
        <v>#NAME?</v>
      </c>
      <c r="BM58" s="50" t="e">
        <f t="shared" ca="1" si="23"/>
        <v>#NAME?</v>
      </c>
      <c r="BN58" s="50" t="e">
        <f t="shared" ca="1" si="24"/>
        <v>#NAME?</v>
      </c>
    </row>
    <row r="59" spans="1:66" x14ac:dyDescent="0.35">
      <c r="A59" s="48">
        <v>22076</v>
      </c>
      <c r="B59" s="17">
        <v>1960</v>
      </c>
      <c r="C59" s="17">
        <v>6</v>
      </c>
      <c r="D59" s="17">
        <v>161</v>
      </c>
      <c r="E59" s="17">
        <v>9</v>
      </c>
      <c r="F59" s="17">
        <v>5</v>
      </c>
      <c r="G59" s="50">
        <v>3.3</v>
      </c>
      <c r="H59" s="32">
        <v>4.603178716069201</v>
      </c>
      <c r="I59" s="50">
        <v>1.5</v>
      </c>
      <c r="J59" s="13">
        <v>0</v>
      </c>
      <c r="K59" s="13">
        <f t="shared" si="12"/>
        <v>0</v>
      </c>
      <c r="L59" s="13">
        <f t="shared" si="13"/>
        <v>0</v>
      </c>
      <c r="M59" s="13" t="e">
        <f ca="1">CalcTable[[#This Row],[IWC]]-AE58</f>
        <v>#NAME?</v>
      </c>
      <c r="N59" s="13" t="e">
        <f ca="1">IF(CalcTable[[#This Row],[Day of Year]]&lt;123,FCAP,AE58)</f>
        <v>#NAME?</v>
      </c>
      <c r="O59" s="17" t="e">
        <f ca="1">IF(IRR_DRIP,5,COUNTIF('IDET Wind Values'!C43:G43,"&lt;="&amp;IRR_MAXWIND))</f>
        <v>#NAME?</v>
      </c>
      <c r="P59" s="13" t="e">
        <f ca="1">CalcTable[[#This Row],[ET_o]]*KL</f>
        <v>#NAME?</v>
      </c>
      <c r="Q59" s="13" t="e">
        <f ca="1">IF(WILTPT&lt;=0,1,MAX(0,MIN(1,(CalcTable[[#This Row],[IWC]]-WILTPT)/(MAD-WILTPT))))</f>
        <v>#NAME?</v>
      </c>
      <c r="R59" s="13" t="e">
        <f ca="1">CalcTable[[#This Row],[ETMult]]*CalcTable[[#This Row],[ETb]]</f>
        <v>#NAME?</v>
      </c>
      <c r="S59" s="13" t="b">
        <f>INDEX(IRR_LIST,CalcTable[[#This Row],[Day of Week]]+1)</f>
        <v>1</v>
      </c>
      <c r="T59" s="13">
        <f t="shared" ca="1" si="14"/>
        <v>0</v>
      </c>
      <c r="U59" s="13" t="b">
        <f ca="1">IF(CalcTable[[#This Row],[IrrPrecip]]&gt;=IC_MM,FALSE,TRUE)</f>
        <v>1</v>
      </c>
      <c r="V59" s="13" t="b">
        <f t="shared" si="15"/>
        <v>1</v>
      </c>
      <c r="W59" s="13" t="e">
        <f ca="1">IF(AND(IRR_DRIP=FALSE,CalcTable[[#This Row],[IrrHours]]&lt;=0),FALSE,TRUE)</f>
        <v>#NAME?</v>
      </c>
      <c r="X59" s="13" t="e">
        <f ca="1">AND(CalcTable[[#This Row],[IrrDay]],CalcTable[[#This Row],[IrrRain]],CalcTable[[#This Row],[IrrWarm]],CalcTable[[#This Row],[IrrWindy]])</f>
        <v>#NAME?</v>
      </c>
      <c r="Y59" s="13" t="e">
        <f t="shared" ca="1" si="16"/>
        <v>#NAME?</v>
      </c>
      <c r="Z59" s="13" t="e">
        <f ca="1">CalcTable[[#This Row],[IrrHours]]/5</f>
        <v>#NAME?</v>
      </c>
      <c r="AA59" s="13" t="e">
        <f ca="1">IF(CalcTable[[#This Row],[IrrFlag]]=FALSE,0,MAX(0,CalcTable[[#This Row],[VolRednWind]]*(FCAP*IRR_TARGET-CalcTable[[#This Row],[IWC]])))</f>
        <v>#NAME?</v>
      </c>
      <c r="AB59" s="13" t="e">
        <f ca="1">CalcTable[[#This Row],[IWC]]+CalcTable[[#This Row],[Eff Precip]]+CalcTable[[#This Row],[IrrAmt]]-CalcTable[[#This Row],[AET]]</f>
        <v>#NAME?</v>
      </c>
      <c r="AC59" s="13" t="e">
        <f ca="1">IF(CalcTable[[#This Row],[PWC]]&gt;FCAP,MIN(24*PERC,MIN(SAT,CalcTable[[#This Row],[PWC]])-FCAP),0)</f>
        <v>#NAME?</v>
      </c>
      <c r="AD59" s="13" t="e">
        <f ca="1">IF(CalcTable[[#This Row],[PWC]]&gt;SAT,CalcTable[[#This Row],[PWC]]-SAT,0)</f>
        <v>#NAME?</v>
      </c>
      <c r="AE59" s="13" t="e">
        <f ca="1">CalcTable[[#This Row],[PWC]]-CalcTable[[#This Row],[PercAmt]]-CalcTable[[#This Row],[Runoff]]</f>
        <v>#NAME?</v>
      </c>
      <c r="AF59" s="13" t="e">
        <f ca="1">CalcTable[[#This Row],[IrrAmt]]/1000*CUR_IRR_AREA*10000/IRR_EFF</f>
        <v>#NAME?</v>
      </c>
      <c r="AG59" s="147"/>
      <c r="AH59" s="13"/>
      <c r="AI59" s="50">
        <v>2.6188806225986911</v>
      </c>
      <c r="AJ59" s="50">
        <v>3.9820806225986929</v>
      </c>
      <c r="AK59" s="50">
        <v>0</v>
      </c>
      <c r="AL59" s="50">
        <v>0</v>
      </c>
      <c r="AM59" s="50"/>
      <c r="AN59" s="50"/>
      <c r="AO59" s="50"/>
      <c r="AP59" s="50"/>
      <c r="AQ59" s="50"/>
      <c r="AR59" s="50"/>
      <c r="AS59" s="50"/>
      <c r="AT59" s="50"/>
      <c r="AU59" s="50"/>
      <c r="AV59" s="50"/>
      <c r="AW59" s="50"/>
      <c r="AX59" s="50">
        <f t="shared" si="25"/>
        <v>6.600961245197384</v>
      </c>
      <c r="AY59" s="50"/>
      <c r="AZ59" s="50">
        <f t="shared" si="26"/>
        <v>155.21794739434247</v>
      </c>
      <c r="BA59" s="50">
        <f t="shared" si="17"/>
        <v>251.82237424655239</v>
      </c>
      <c r="BB59" s="50">
        <f t="shared" si="18"/>
        <v>260.63992849686781</v>
      </c>
      <c r="BC59" s="17">
        <f t="shared" si="19"/>
        <v>19606</v>
      </c>
      <c r="BD59" s="50">
        <f t="shared" si="20"/>
        <v>6.600961245197384</v>
      </c>
      <c r="BE59" s="50">
        <f t="shared" si="21"/>
        <v>155.21794739434247</v>
      </c>
      <c r="BF59" s="50">
        <f t="shared" si="27"/>
        <v>253.88714942999579</v>
      </c>
      <c r="BG59" s="50"/>
      <c r="BH59" s="17">
        <f t="shared" si="28"/>
        <v>0</v>
      </c>
      <c r="BI59" s="17">
        <f t="shared" si="31"/>
        <v>59</v>
      </c>
      <c r="BJ59" s="17">
        <f t="shared" si="29"/>
        <v>59</v>
      </c>
      <c r="BK59" s="150">
        <f t="shared" si="30"/>
        <v>22076</v>
      </c>
      <c r="BL59" s="50" t="e">
        <f t="shared" ca="1" si="22"/>
        <v>#NAME?</v>
      </c>
      <c r="BM59" s="50" t="e">
        <f t="shared" ca="1" si="23"/>
        <v>#NAME?</v>
      </c>
      <c r="BN59" s="50" t="e">
        <f t="shared" ca="1" si="24"/>
        <v>#NAME?</v>
      </c>
    </row>
    <row r="60" spans="1:66" x14ac:dyDescent="0.35">
      <c r="A60" s="48">
        <v>22077</v>
      </c>
      <c r="B60" s="17">
        <v>1960</v>
      </c>
      <c r="C60" s="17">
        <v>6</v>
      </c>
      <c r="D60" s="17">
        <v>162</v>
      </c>
      <c r="E60" s="17">
        <v>10</v>
      </c>
      <c r="F60" s="17">
        <v>6</v>
      </c>
      <c r="G60" s="50">
        <v>5.6</v>
      </c>
      <c r="H60" s="32">
        <v>5.6584246753424585</v>
      </c>
      <c r="I60" s="50">
        <v>8.1666666666666661</v>
      </c>
      <c r="J60" s="13">
        <v>0</v>
      </c>
      <c r="K60" s="13">
        <f t="shared" si="12"/>
        <v>0</v>
      </c>
      <c r="L60" s="13">
        <f t="shared" si="13"/>
        <v>0</v>
      </c>
      <c r="M60" s="13" t="e">
        <f ca="1">CalcTable[[#This Row],[IWC]]-AE59</f>
        <v>#NAME?</v>
      </c>
      <c r="N60" s="13" t="e">
        <f ca="1">IF(CalcTable[[#This Row],[Day of Year]]&lt;123,FCAP,AE59)</f>
        <v>#NAME?</v>
      </c>
      <c r="O60" s="17" t="e">
        <f ca="1">IF(IRR_DRIP,5,COUNTIF('IDET Wind Values'!C44:G44,"&lt;="&amp;IRR_MAXWIND))</f>
        <v>#NAME?</v>
      </c>
      <c r="P60" s="13" t="e">
        <f ca="1">CalcTable[[#This Row],[ET_o]]*KL</f>
        <v>#NAME?</v>
      </c>
      <c r="Q60" s="13" t="e">
        <f ca="1">IF(WILTPT&lt;=0,1,MAX(0,MIN(1,(CalcTable[[#This Row],[IWC]]-WILTPT)/(MAD-WILTPT))))</f>
        <v>#NAME?</v>
      </c>
      <c r="R60" s="13" t="e">
        <f ca="1">CalcTable[[#This Row],[ETMult]]*CalcTable[[#This Row],[ETb]]</f>
        <v>#NAME?</v>
      </c>
      <c r="S60" s="13" t="b">
        <f>INDEX(IRR_LIST,CalcTable[[#This Row],[Day of Week]]+1)</f>
        <v>0</v>
      </c>
      <c r="T60" s="13">
        <f t="shared" ca="1" si="14"/>
        <v>0</v>
      </c>
      <c r="U60" s="13" t="b">
        <f ca="1">IF(CalcTable[[#This Row],[IrrPrecip]]&gt;=IC_MM,FALSE,TRUE)</f>
        <v>1</v>
      </c>
      <c r="V60" s="13" t="b">
        <f t="shared" si="15"/>
        <v>1</v>
      </c>
      <c r="W60" s="13" t="e">
        <f ca="1">IF(AND(IRR_DRIP=FALSE,CalcTable[[#This Row],[IrrHours]]&lt;=0),FALSE,TRUE)</f>
        <v>#NAME?</v>
      </c>
      <c r="X60" s="13" t="e">
        <f ca="1">AND(CalcTable[[#This Row],[IrrDay]],CalcTable[[#This Row],[IrrRain]],CalcTable[[#This Row],[IrrWarm]],CalcTable[[#This Row],[IrrWindy]])</f>
        <v>#NAME?</v>
      </c>
      <c r="Y60" s="13" t="e">
        <f t="shared" ca="1" si="16"/>
        <v>#NAME?</v>
      </c>
      <c r="Z60" s="13" t="e">
        <f ca="1">CalcTable[[#This Row],[IrrHours]]/5</f>
        <v>#NAME?</v>
      </c>
      <c r="AA60" s="13" t="e">
        <f ca="1">IF(CalcTable[[#This Row],[IrrFlag]]=FALSE,0,MAX(0,CalcTable[[#This Row],[VolRednWind]]*(FCAP*IRR_TARGET-CalcTable[[#This Row],[IWC]])))</f>
        <v>#NAME?</v>
      </c>
      <c r="AB60" s="13" t="e">
        <f ca="1">CalcTable[[#This Row],[IWC]]+CalcTable[[#This Row],[Eff Precip]]+CalcTable[[#This Row],[IrrAmt]]-CalcTable[[#This Row],[AET]]</f>
        <v>#NAME?</v>
      </c>
      <c r="AC60" s="13" t="e">
        <f ca="1">IF(CalcTable[[#This Row],[PWC]]&gt;FCAP,MIN(24*PERC,MIN(SAT,CalcTable[[#This Row],[PWC]])-FCAP),0)</f>
        <v>#NAME?</v>
      </c>
      <c r="AD60" s="13" t="e">
        <f ca="1">IF(CalcTable[[#This Row],[PWC]]&gt;SAT,CalcTable[[#This Row],[PWC]]-SAT,0)</f>
        <v>#NAME?</v>
      </c>
      <c r="AE60" s="13" t="e">
        <f ca="1">CalcTable[[#This Row],[PWC]]-CalcTable[[#This Row],[PercAmt]]-CalcTable[[#This Row],[Runoff]]</f>
        <v>#NAME?</v>
      </c>
      <c r="AF60" s="13" t="e">
        <f ca="1">CalcTable[[#This Row],[IrrAmt]]/1000*CUR_IRR_AREA*10000/IRR_EFF</f>
        <v>#NAME?</v>
      </c>
      <c r="AG60" s="147"/>
      <c r="AH60" s="13"/>
      <c r="AI60" s="50">
        <v>0</v>
      </c>
      <c r="AJ60" s="50">
        <v>0</v>
      </c>
      <c r="AK60" s="50">
        <v>0</v>
      </c>
      <c r="AL60" s="50">
        <v>4.9982638025140602</v>
      </c>
      <c r="AM60" s="50"/>
      <c r="AN60" s="50"/>
      <c r="AO60" s="50"/>
      <c r="AP60" s="50"/>
      <c r="AQ60" s="50"/>
      <c r="AR60" s="50"/>
      <c r="AS60" s="50"/>
      <c r="AT60" s="50"/>
      <c r="AU60" s="50"/>
      <c r="AV60" s="50"/>
      <c r="AW60" s="50"/>
      <c r="AX60" s="50">
        <f t="shared" si="25"/>
        <v>4.9982638025140602</v>
      </c>
      <c r="AY60" s="50"/>
      <c r="AZ60" s="50">
        <f t="shared" si="26"/>
        <v>146.61573820707912</v>
      </c>
      <c r="BA60" s="50">
        <f t="shared" si="17"/>
        <v>225.74169216010597</v>
      </c>
      <c r="BB60" s="50">
        <f t="shared" si="18"/>
        <v>232.72339397949068</v>
      </c>
      <c r="BC60" s="17">
        <f t="shared" si="19"/>
        <v>19606</v>
      </c>
      <c r="BD60" s="50">
        <f t="shared" si="20"/>
        <v>4.9982638025140602</v>
      </c>
      <c r="BE60" s="50">
        <f t="shared" si="21"/>
        <v>146.61573820707912</v>
      </c>
      <c r="BF60" s="50">
        <f t="shared" si="27"/>
        <v>239.81667365050214</v>
      </c>
      <c r="BG60" s="50"/>
      <c r="BH60" s="17">
        <f t="shared" si="28"/>
        <v>0</v>
      </c>
      <c r="BI60" s="17">
        <f t="shared" si="31"/>
        <v>60</v>
      </c>
      <c r="BJ60" s="17">
        <f t="shared" si="29"/>
        <v>60</v>
      </c>
      <c r="BK60" s="150">
        <f t="shared" si="30"/>
        <v>22077</v>
      </c>
      <c r="BL60" s="50" t="e">
        <f t="shared" ca="1" si="22"/>
        <v>#NAME?</v>
      </c>
      <c r="BM60" s="50" t="e">
        <f t="shared" ca="1" si="23"/>
        <v>#NAME?</v>
      </c>
      <c r="BN60" s="50" t="e">
        <f t="shared" ca="1" si="24"/>
        <v>#NAME?</v>
      </c>
    </row>
    <row r="61" spans="1:66" x14ac:dyDescent="0.35">
      <c r="A61" s="48">
        <v>22078</v>
      </c>
      <c r="B61" s="17">
        <v>1960</v>
      </c>
      <c r="C61" s="17">
        <v>6</v>
      </c>
      <c r="D61" s="17">
        <v>163</v>
      </c>
      <c r="E61" s="17">
        <v>11</v>
      </c>
      <c r="F61" s="17">
        <v>7</v>
      </c>
      <c r="G61" s="50">
        <v>9.4</v>
      </c>
      <c r="H61" s="32">
        <v>4.9465085267094562</v>
      </c>
      <c r="I61" s="50">
        <v>5.333333333333333</v>
      </c>
      <c r="J61" s="13">
        <v>3.3</v>
      </c>
      <c r="K61" s="13">
        <f t="shared" si="12"/>
        <v>3.3</v>
      </c>
      <c r="L61" s="13">
        <f t="shared" si="13"/>
        <v>0</v>
      </c>
      <c r="M61" s="13" t="e">
        <f ca="1">CalcTable[[#This Row],[IWC]]-AE60</f>
        <v>#NAME?</v>
      </c>
      <c r="N61" s="13" t="e">
        <f ca="1">IF(CalcTable[[#This Row],[Day of Year]]&lt;123,FCAP,AE60)</f>
        <v>#NAME?</v>
      </c>
      <c r="O61" s="17" t="e">
        <f ca="1">IF(IRR_DRIP,5,COUNTIF('IDET Wind Values'!C45:G45,"&lt;="&amp;IRR_MAXWIND))</f>
        <v>#NAME?</v>
      </c>
      <c r="P61" s="13" t="e">
        <f ca="1">CalcTable[[#This Row],[ET_o]]*KL</f>
        <v>#NAME?</v>
      </c>
      <c r="Q61" s="13" t="e">
        <f ca="1">IF(WILTPT&lt;=0,1,MAX(0,MIN(1,(CalcTable[[#This Row],[IWC]]-WILTPT)/(MAD-WILTPT))))</f>
        <v>#NAME?</v>
      </c>
      <c r="R61" s="13" t="e">
        <f ca="1">CalcTable[[#This Row],[ETMult]]*CalcTable[[#This Row],[ETb]]</f>
        <v>#NAME?</v>
      </c>
      <c r="S61" s="13" t="b">
        <f>INDEX(IRR_LIST,CalcTable[[#This Row],[Day of Week]]+1)</f>
        <v>0</v>
      </c>
      <c r="T61" s="13">
        <f t="shared" ca="1" si="14"/>
        <v>0</v>
      </c>
      <c r="U61" s="13" t="b">
        <f ca="1">IF(CalcTable[[#This Row],[IrrPrecip]]&gt;=IC_MM,FALSE,TRUE)</f>
        <v>1</v>
      </c>
      <c r="V61" s="13" t="b">
        <f t="shared" si="15"/>
        <v>1</v>
      </c>
      <c r="W61" s="13" t="e">
        <f ca="1">IF(AND(IRR_DRIP=FALSE,CalcTable[[#This Row],[IrrHours]]&lt;=0),FALSE,TRUE)</f>
        <v>#NAME?</v>
      </c>
      <c r="X61" s="13" t="e">
        <f ca="1">AND(CalcTable[[#This Row],[IrrDay]],CalcTable[[#This Row],[IrrRain]],CalcTable[[#This Row],[IrrWarm]],CalcTable[[#This Row],[IrrWindy]])</f>
        <v>#NAME?</v>
      </c>
      <c r="Y61" s="13" t="e">
        <f t="shared" ca="1" si="16"/>
        <v>#NAME?</v>
      </c>
      <c r="Z61" s="13" t="e">
        <f ca="1">CalcTable[[#This Row],[IrrHours]]/5</f>
        <v>#NAME?</v>
      </c>
      <c r="AA61" s="13" t="e">
        <f ca="1">IF(CalcTable[[#This Row],[IrrFlag]]=FALSE,0,MAX(0,CalcTable[[#This Row],[VolRednWind]]*(FCAP*IRR_TARGET-CalcTable[[#This Row],[IWC]])))</f>
        <v>#NAME?</v>
      </c>
      <c r="AB61" s="13" t="e">
        <f ca="1">CalcTable[[#This Row],[IWC]]+CalcTable[[#This Row],[Eff Precip]]+CalcTable[[#This Row],[IrrAmt]]-CalcTable[[#This Row],[AET]]</f>
        <v>#NAME?</v>
      </c>
      <c r="AC61" s="13" t="e">
        <f ca="1">IF(CalcTable[[#This Row],[PWC]]&gt;FCAP,MIN(24*PERC,MIN(SAT,CalcTable[[#This Row],[PWC]])-FCAP),0)</f>
        <v>#NAME?</v>
      </c>
      <c r="AD61" s="13" t="e">
        <f ca="1">IF(CalcTable[[#This Row],[PWC]]&gt;SAT,CalcTable[[#This Row],[PWC]]-SAT,0)</f>
        <v>#NAME?</v>
      </c>
      <c r="AE61" s="13" t="e">
        <f ca="1">CalcTable[[#This Row],[PWC]]-CalcTable[[#This Row],[PercAmt]]-CalcTable[[#This Row],[Runoff]]</f>
        <v>#NAME?</v>
      </c>
      <c r="AF61" s="13" t="e">
        <f ca="1">CalcTable[[#This Row],[IrrAmt]]/1000*CUR_IRR_AREA*10000/IRR_EFF</f>
        <v>#NAME?</v>
      </c>
      <c r="AG61" s="147"/>
      <c r="AH61" s="13"/>
      <c r="AI61" s="50">
        <v>0</v>
      </c>
      <c r="AJ61" s="50">
        <v>0</v>
      </c>
      <c r="AK61" s="50">
        <v>0</v>
      </c>
      <c r="AL61" s="50">
        <v>0</v>
      </c>
      <c r="AM61" s="50"/>
      <c r="AN61" s="50"/>
      <c r="AO61" s="50"/>
      <c r="AP61" s="50"/>
      <c r="AQ61" s="50"/>
      <c r="AR61" s="50"/>
      <c r="AS61" s="50"/>
      <c r="AT61" s="50"/>
      <c r="AU61" s="50"/>
      <c r="AV61" s="50"/>
      <c r="AW61" s="50"/>
      <c r="AX61" s="50">
        <f t="shared" si="25"/>
        <v>0</v>
      </c>
      <c r="AY61" s="50"/>
      <c r="AZ61" s="50">
        <f t="shared" si="26"/>
        <v>0</v>
      </c>
      <c r="BA61" s="50">
        <f t="shared" si="17"/>
        <v>0</v>
      </c>
      <c r="BB61" s="50">
        <f t="shared" si="18"/>
        <v>0</v>
      </c>
      <c r="BC61" s="17">
        <f t="shared" si="19"/>
        <v>19606</v>
      </c>
      <c r="BD61" s="50">
        <f t="shared" si="20"/>
        <v>0</v>
      </c>
      <c r="BE61" s="50">
        <f t="shared" si="21"/>
        <v>0</v>
      </c>
      <c r="BF61" s="50">
        <f t="shared" si="27"/>
        <v>0</v>
      </c>
      <c r="BG61" s="50"/>
      <c r="BH61" s="17">
        <f t="shared" si="28"/>
        <v>0</v>
      </c>
      <c r="BI61" s="17">
        <f t="shared" si="31"/>
        <v>61</v>
      </c>
      <c r="BJ61" s="17">
        <f t="shared" si="29"/>
        <v>61</v>
      </c>
      <c r="BK61" s="150">
        <f t="shared" si="30"/>
        <v>22078</v>
      </c>
      <c r="BL61" s="50" t="e">
        <f t="shared" ca="1" si="22"/>
        <v>#NAME?</v>
      </c>
      <c r="BM61" s="50" t="e">
        <f t="shared" ca="1" si="23"/>
        <v>#NAME?</v>
      </c>
      <c r="BN61" s="50" t="e">
        <f t="shared" ca="1" si="24"/>
        <v>#NAME?</v>
      </c>
    </row>
    <row r="62" spans="1:66" x14ac:dyDescent="0.35">
      <c r="A62" s="48">
        <v>22079</v>
      </c>
      <c r="B62" s="17">
        <v>1960</v>
      </c>
      <c r="C62" s="17">
        <v>6</v>
      </c>
      <c r="D62" s="17">
        <v>164</v>
      </c>
      <c r="E62" s="17">
        <v>12</v>
      </c>
      <c r="F62" s="17">
        <v>1</v>
      </c>
      <c r="G62" s="50">
        <v>7.8</v>
      </c>
      <c r="H62" s="32">
        <v>5.7619592191309899</v>
      </c>
      <c r="I62" s="50">
        <v>15.666666666666666</v>
      </c>
      <c r="J62" s="13">
        <v>0</v>
      </c>
      <c r="K62" s="13">
        <f t="shared" si="12"/>
        <v>0</v>
      </c>
      <c r="L62" s="13">
        <f t="shared" si="13"/>
        <v>0</v>
      </c>
      <c r="M62" s="13" t="e">
        <f ca="1">CalcTable[[#This Row],[IWC]]-AE61</f>
        <v>#NAME?</v>
      </c>
      <c r="N62" s="13" t="e">
        <f ca="1">IF(CalcTable[[#This Row],[Day of Year]]&lt;123,FCAP,AE61)</f>
        <v>#NAME?</v>
      </c>
      <c r="O62" s="17" t="e">
        <f ca="1">IF(IRR_DRIP,5,COUNTIF('IDET Wind Values'!C46:G46,"&lt;="&amp;IRR_MAXWIND))</f>
        <v>#NAME?</v>
      </c>
      <c r="P62" s="13" t="e">
        <f ca="1">CalcTable[[#This Row],[ET_o]]*KL</f>
        <v>#NAME?</v>
      </c>
      <c r="Q62" s="13" t="e">
        <f ca="1">IF(WILTPT&lt;=0,1,MAX(0,MIN(1,(CalcTable[[#This Row],[IWC]]-WILTPT)/(MAD-WILTPT))))</f>
        <v>#NAME?</v>
      </c>
      <c r="R62" s="13" t="e">
        <f ca="1">CalcTable[[#This Row],[ETMult]]*CalcTable[[#This Row],[ETb]]</f>
        <v>#NAME?</v>
      </c>
      <c r="S62" s="13" t="b">
        <f>INDEX(IRR_LIST,CalcTable[[#This Row],[Day of Week]]+1)</f>
        <v>1</v>
      </c>
      <c r="T62" s="13">
        <f t="shared" ca="1" si="14"/>
        <v>3.3</v>
      </c>
      <c r="U62" s="13" t="b">
        <f ca="1">IF(CalcTable[[#This Row],[IrrPrecip]]&gt;=IC_MM,FALSE,TRUE)</f>
        <v>1</v>
      </c>
      <c r="V62" s="13" t="b">
        <f t="shared" si="15"/>
        <v>1</v>
      </c>
      <c r="W62" s="13" t="e">
        <f ca="1">IF(AND(IRR_DRIP=FALSE,CalcTable[[#This Row],[IrrHours]]&lt;=0),FALSE,TRUE)</f>
        <v>#NAME?</v>
      </c>
      <c r="X62" s="13" t="e">
        <f ca="1">AND(CalcTable[[#This Row],[IrrDay]],CalcTable[[#This Row],[IrrRain]],CalcTable[[#This Row],[IrrWarm]],CalcTable[[#This Row],[IrrWindy]])</f>
        <v>#NAME?</v>
      </c>
      <c r="Y62" s="13" t="e">
        <f t="shared" ca="1" si="16"/>
        <v>#NAME?</v>
      </c>
      <c r="Z62" s="13" t="e">
        <f ca="1">CalcTable[[#This Row],[IrrHours]]/5</f>
        <v>#NAME?</v>
      </c>
      <c r="AA62" s="13" t="e">
        <f ca="1">IF(CalcTable[[#This Row],[IrrFlag]]=FALSE,0,MAX(0,CalcTable[[#This Row],[VolRednWind]]*(FCAP*IRR_TARGET-CalcTable[[#This Row],[IWC]])))</f>
        <v>#NAME?</v>
      </c>
      <c r="AB62" s="13" t="e">
        <f ca="1">CalcTable[[#This Row],[IWC]]+CalcTable[[#This Row],[Eff Precip]]+CalcTable[[#This Row],[IrrAmt]]-CalcTable[[#This Row],[AET]]</f>
        <v>#NAME?</v>
      </c>
      <c r="AC62" s="13" t="e">
        <f ca="1">IF(CalcTable[[#This Row],[PWC]]&gt;FCAP,MIN(24*PERC,MIN(SAT,CalcTable[[#This Row],[PWC]])-FCAP),0)</f>
        <v>#NAME?</v>
      </c>
      <c r="AD62" s="13" t="e">
        <f ca="1">IF(CalcTable[[#This Row],[PWC]]&gt;SAT,CalcTable[[#This Row],[PWC]]-SAT,0)</f>
        <v>#NAME?</v>
      </c>
      <c r="AE62" s="13" t="e">
        <f ca="1">CalcTable[[#This Row],[PWC]]-CalcTable[[#This Row],[PercAmt]]-CalcTable[[#This Row],[Runoff]]</f>
        <v>#NAME?</v>
      </c>
      <c r="AF62" s="13" t="e">
        <f ca="1">CalcTable[[#This Row],[IrrAmt]]/1000*CUR_IRR_AREA*10000/IRR_EFF</f>
        <v>#NAME?</v>
      </c>
      <c r="AG62" s="147"/>
      <c r="AH62" s="13"/>
      <c r="AI62" s="50">
        <v>11.34336091579117</v>
      </c>
      <c r="AJ62" s="50">
        <v>13.295039421266262</v>
      </c>
      <c r="AK62" s="50">
        <v>0</v>
      </c>
      <c r="AL62" s="50">
        <v>0</v>
      </c>
      <c r="AM62" s="50"/>
      <c r="AN62" s="50"/>
      <c r="AO62" s="50"/>
      <c r="AP62" s="50"/>
      <c r="AQ62" s="50"/>
      <c r="AR62" s="50"/>
      <c r="AS62" s="50"/>
      <c r="AT62" s="50"/>
      <c r="AU62" s="50"/>
      <c r="AV62" s="50"/>
      <c r="AW62" s="50"/>
      <c r="AX62" s="50">
        <f t="shared" si="25"/>
        <v>24.638400337057433</v>
      </c>
      <c r="AY62" s="50"/>
      <c r="AZ62" s="50">
        <f t="shared" si="26"/>
        <v>556.35711645541426</v>
      </c>
      <c r="BA62" s="50">
        <f t="shared" si="17"/>
        <v>899.46914276241796</v>
      </c>
      <c r="BB62" s="50">
        <f t="shared" si="18"/>
        <v>930.72409486498123</v>
      </c>
      <c r="BC62" s="17">
        <f t="shared" si="19"/>
        <v>19606</v>
      </c>
      <c r="BD62" s="50">
        <f t="shared" si="20"/>
        <v>24.638400337057433</v>
      </c>
      <c r="BE62" s="50">
        <f t="shared" si="21"/>
        <v>556.35711645541426</v>
      </c>
      <c r="BF62" s="50">
        <f t="shared" si="27"/>
        <v>910.02313027047421</v>
      </c>
      <c r="BG62" s="50"/>
      <c r="BH62" s="17">
        <f t="shared" si="28"/>
        <v>0</v>
      </c>
      <c r="BI62" s="17">
        <f t="shared" si="31"/>
        <v>62</v>
      </c>
      <c r="BJ62" s="17">
        <f t="shared" si="29"/>
        <v>62</v>
      </c>
      <c r="BK62" s="150">
        <f t="shared" si="30"/>
        <v>22079</v>
      </c>
      <c r="BL62" s="50" t="e">
        <f t="shared" ca="1" si="22"/>
        <v>#NAME?</v>
      </c>
      <c r="BM62" s="50" t="e">
        <f t="shared" ca="1" si="23"/>
        <v>#NAME?</v>
      </c>
      <c r="BN62" s="50" t="e">
        <f t="shared" ca="1" si="24"/>
        <v>#NAME?</v>
      </c>
    </row>
    <row r="63" spans="1:66" x14ac:dyDescent="0.35">
      <c r="A63" s="48">
        <v>22080</v>
      </c>
      <c r="B63" s="17">
        <v>1960</v>
      </c>
      <c r="C63" s="17">
        <v>6</v>
      </c>
      <c r="D63" s="17">
        <v>165</v>
      </c>
      <c r="E63" s="17">
        <v>13</v>
      </c>
      <c r="F63" s="17">
        <v>2</v>
      </c>
      <c r="G63" s="50">
        <v>11.1</v>
      </c>
      <c r="H63" s="32">
        <v>4.9271445169775498</v>
      </c>
      <c r="I63" s="50">
        <v>5.5</v>
      </c>
      <c r="J63" s="13">
        <v>1</v>
      </c>
      <c r="K63" s="13">
        <f t="shared" si="12"/>
        <v>1</v>
      </c>
      <c r="L63" s="13">
        <f t="shared" si="13"/>
        <v>0</v>
      </c>
      <c r="M63" s="13" t="e">
        <f ca="1">CalcTable[[#This Row],[IWC]]-AE62</f>
        <v>#NAME?</v>
      </c>
      <c r="N63" s="13" t="e">
        <f ca="1">IF(CalcTable[[#This Row],[Day of Year]]&lt;123,FCAP,AE62)</f>
        <v>#NAME?</v>
      </c>
      <c r="O63" s="17" t="e">
        <f ca="1">IF(IRR_DRIP,5,COUNTIF('IDET Wind Values'!C47:G47,"&lt;="&amp;IRR_MAXWIND))</f>
        <v>#NAME?</v>
      </c>
      <c r="P63" s="13" t="e">
        <f ca="1">CalcTable[[#This Row],[ET_o]]*KL</f>
        <v>#NAME?</v>
      </c>
      <c r="Q63" s="13" t="e">
        <f ca="1">IF(WILTPT&lt;=0,1,MAX(0,MIN(1,(CalcTable[[#This Row],[IWC]]-WILTPT)/(MAD-WILTPT))))</f>
        <v>#NAME?</v>
      </c>
      <c r="R63" s="13" t="e">
        <f ca="1">CalcTable[[#This Row],[ETMult]]*CalcTable[[#This Row],[ETb]]</f>
        <v>#NAME?</v>
      </c>
      <c r="S63" s="13" t="b">
        <f>INDEX(IRR_LIST,CalcTable[[#This Row],[Day of Week]]+1)</f>
        <v>0</v>
      </c>
      <c r="T63" s="13">
        <f t="shared" ca="1" si="14"/>
        <v>3.3</v>
      </c>
      <c r="U63" s="13" t="b">
        <f ca="1">IF(CalcTable[[#This Row],[IrrPrecip]]&gt;=IC_MM,FALSE,TRUE)</f>
        <v>1</v>
      </c>
      <c r="V63" s="13" t="b">
        <f t="shared" si="15"/>
        <v>1</v>
      </c>
      <c r="W63" s="13" t="e">
        <f ca="1">IF(AND(IRR_DRIP=FALSE,CalcTable[[#This Row],[IrrHours]]&lt;=0),FALSE,TRUE)</f>
        <v>#NAME?</v>
      </c>
      <c r="X63" s="13" t="e">
        <f ca="1">AND(CalcTable[[#This Row],[IrrDay]],CalcTable[[#This Row],[IrrRain]],CalcTable[[#This Row],[IrrWarm]],CalcTable[[#This Row],[IrrWindy]])</f>
        <v>#NAME?</v>
      </c>
      <c r="Y63" s="13" t="e">
        <f t="shared" ca="1" si="16"/>
        <v>#NAME?</v>
      </c>
      <c r="Z63" s="13" t="e">
        <f ca="1">CalcTable[[#This Row],[IrrHours]]/5</f>
        <v>#NAME?</v>
      </c>
      <c r="AA63" s="13" t="e">
        <f ca="1">IF(CalcTable[[#This Row],[IrrFlag]]=FALSE,0,MAX(0,CalcTable[[#This Row],[VolRednWind]]*(FCAP*IRR_TARGET-CalcTable[[#This Row],[IWC]])))</f>
        <v>#NAME?</v>
      </c>
      <c r="AB63" s="13" t="e">
        <f ca="1">CalcTable[[#This Row],[IWC]]+CalcTable[[#This Row],[Eff Precip]]+CalcTable[[#This Row],[IrrAmt]]-CalcTable[[#This Row],[AET]]</f>
        <v>#NAME?</v>
      </c>
      <c r="AC63" s="13" t="e">
        <f ca="1">IF(CalcTable[[#This Row],[PWC]]&gt;FCAP,MIN(24*PERC,MIN(SAT,CalcTable[[#This Row],[PWC]])-FCAP),0)</f>
        <v>#NAME?</v>
      </c>
      <c r="AD63" s="13" t="e">
        <f ca="1">IF(CalcTable[[#This Row],[PWC]]&gt;SAT,CalcTable[[#This Row],[PWC]]-SAT,0)</f>
        <v>#NAME?</v>
      </c>
      <c r="AE63" s="13" t="e">
        <f ca="1">CalcTable[[#This Row],[PWC]]-CalcTable[[#This Row],[PercAmt]]-CalcTable[[#This Row],[Runoff]]</f>
        <v>#NAME?</v>
      </c>
      <c r="AF63" s="13" t="e">
        <f ca="1">CalcTable[[#This Row],[IrrAmt]]/1000*CUR_IRR_AREA*10000/IRR_EFF</f>
        <v>#NAME?</v>
      </c>
      <c r="AG63" s="147"/>
      <c r="AH63" s="13"/>
      <c r="AI63" s="50">
        <v>0</v>
      </c>
      <c r="AJ63" s="50">
        <v>0</v>
      </c>
      <c r="AK63" s="50">
        <v>11.449276751588311</v>
      </c>
      <c r="AL63" s="50">
        <v>9.0017908316505988</v>
      </c>
      <c r="AM63" s="50"/>
      <c r="AN63" s="50"/>
      <c r="AO63" s="50"/>
      <c r="AP63" s="50"/>
      <c r="AQ63" s="50"/>
      <c r="AR63" s="50"/>
      <c r="AS63" s="50"/>
      <c r="AT63" s="50"/>
      <c r="AU63" s="50"/>
      <c r="AV63" s="50"/>
      <c r="AW63" s="50"/>
      <c r="AX63" s="50">
        <f t="shared" si="25"/>
        <v>20.45106758323891</v>
      </c>
      <c r="AY63" s="50"/>
      <c r="AZ63" s="50">
        <f t="shared" si="26"/>
        <v>431.97525675171283</v>
      </c>
      <c r="BA63" s="50">
        <f t="shared" si="17"/>
        <v>665.1047603954944</v>
      </c>
      <c r="BB63" s="50">
        <f t="shared" si="18"/>
        <v>685.67501071700462</v>
      </c>
      <c r="BC63" s="17">
        <f t="shared" si="19"/>
        <v>19606</v>
      </c>
      <c r="BD63" s="50">
        <f t="shared" si="20"/>
        <v>20.45106758323891</v>
      </c>
      <c r="BE63" s="50">
        <f t="shared" si="21"/>
        <v>431.97525675171283</v>
      </c>
      <c r="BF63" s="50">
        <f t="shared" si="27"/>
        <v>706.57400385762594</v>
      </c>
      <c r="BG63" s="50"/>
      <c r="BH63" s="17">
        <f t="shared" si="28"/>
        <v>0</v>
      </c>
      <c r="BI63" s="17">
        <f t="shared" si="31"/>
        <v>63</v>
      </c>
      <c r="BJ63" s="17">
        <f t="shared" si="29"/>
        <v>63</v>
      </c>
      <c r="BK63" s="150">
        <f t="shared" si="30"/>
        <v>22080</v>
      </c>
      <c r="BL63" s="50" t="e">
        <f t="shared" ca="1" si="22"/>
        <v>#NAME?</v>
      </c>
      <c r="BM63" s="50" t="e">
        <f t="shared" ca="1" si="23"/>
        <v>#NAME?</v>
      </c>
      <c r="BN63" s="50" t="e">
        <f t="shared" ca="1" si="24"/>
        <v>#NAME?</v>
      </c>
    </row>
    <row r="64" spans="1:66" x14ac:dyDescent="0.35">
      <c r="A64" s="48">
        <v>22081</v>
      </c>
      <c r="B64" s="17">
        <v>1960</v>
      </c>
      <c r="C64" s="17">
        <v>6</v>
      </c>
      <c r="D64" s="17">
        <v>166</v>
      </c>
      <c r="E64" s="17">
        <v>14</v>
      </c>
      <c r="F64" s="17">
        <v>3</v>
      </c>
      <c r="G64" s="50">
        <v>7.2</v>
      </c>
      <c r="H64" s="32">
        <v>3.0418344312072247</v>
      </c>
      <c r="I64" s="50">
        <v>2.1666666666666665</v>
      </c>
      <c r="J64" s="13">
        <v>14.2</v>
      </c>
      <c r="K64" s="13">
        <f t="shared" si="12"/>
        <v>14.2</v>
      </c>
      <c r="L64" s="13">
        <f t="shared" si="13"/>
        <v>6.8999999999999995</v>
      </c>
      <c r="M64" s="13" t="e">
        <f ca="1">CalcTable[[#This Row],[IWC]]-AE63</f>
        <v>#NAME?</v>
      </c>
      <c r="N64" s="13" t="e">
        <f ca="1">IF(CalcTable[[#This Row],[Day of Year]]&lt;123,FCAP,AE63)</f>
        <v>#NAME?</v>
      </c>
      <c r="O64" s="17" t="e">
        <f ca="1">IF(IRR_DRIP,5,COUNTIF('IDET Wind Values'!C48:G48,"&lt;="&amp;IRR_MAXWIND))</f>
        <v>#NAME?</v>
      </c>
      <c r="P64" s="13" t="e">
        <f ca="1">CalcTable[[#This Row],[ET_o]]*KL</f>
        <v>#NAME?</v>
      </c>
      <c r="Q64" s="13" t="e">
        <f ca="1">IF(WILTPT&lt;=0,1,MAX(0,MIN(1,(CalcTable[[#This Row],[IWC]]-WILTPT)/(MAD-WILTPT))))</f>
        <v>#NAME?</v>
      </c>
      <c r="R64" s="13" t="e">
        <f ca="1">CalcTable[[#This Row],[ETMult]]*CalcTable[[#This Row],[ETb]]</f>
        <v>#NAME?</v>
      </c>
      <c r="S64" s="13" t="b">
        <f>INDEX(IRR_LIST,CalcTable[[#This Row],[Day of Week]]+1)</f>
        <v>1</v>
      </c>
      <c r="T64" s="13">
        <f t="shared" ca="1" si="14"/>
        <v>1</v>
      </c>
      <c r="U64" s="13" t="b">
        <f ca="1">IF(CalcTable[[#This Row],[IrrPrecip]]&gt;=IC_MM,FALSE,TRUE)</f>
        <v>1</v>
      </c>
      <c r="V64" s="13" t="b">
        <f t="shared" si="15"/>
        <v>1</v>
      </c>
      <c r="W64" s="13" t="e">
        <f ca="1">IF(AND(IRR_DRIP=FALSE,CalcTable[[#This Row],[IrrHours]]&lt;=0),FALSE,TRUE)</f>
        <v>#NAME?</v>
      </c>
      <c r="X64" s="13" t="e">
        <f ca="1">AND(CalcTable[[#This Row],[IrrDay]],CalcTable[[#This Row],[IrrRain]],CalcTable[[#This Row],[IrrWarm]],CalcTable[[#This Row],[IrrWindy]])</f>
        <v>#NAME?</v>
      </c>
      <c r="Y64" s="13" t="e">
        <f t="shared" ca="1" si="16"/>
        <v>#NAME?</v>
      </c>
      <c r="Z64" s="13" t="e">
        <f ca="1">CalcTable[[#This Row],[IrrHours]]/5</f>
        <v>#NAME?</v>
      </c>
      <c r="AA64" s="13" t="e">
        <f ca="1">IF(CalcTable[[#This Row],[IrrFlag]]=FALSE,0,MAX(0,CalcTable[[#This Row],[VolRednWind]]*(FCAP*IRR_TARGET-CalcTable[[#This Row],[IWC]])))</f>
        <v>#NAME?</v>
      </c>
      <c r="AB64" s="13" t="e">
        <f ca="1">CalcTable[[#This Row],[IWC]]+CalcTable[[#This Row],[Eff Precip]]+CalcTable[[#This Row],[IrrAmt]]-CalcTable[[#This Row],[AET]]</f>
        <v>#NAME?</v>
      </c>
      <c r="AC64" s="13" t="e">
        <f ca="1">IF(CalcTable[[#This Row],[PWC]]&gt;FCAP,MIN(24*PERC,MIN(SAT,CalcTable[[#This Row],[PWC]])-FCAP),0)</f>
        <v>#NAME?</v>
      </c>
      <c r="AD64" s="13" t="e">
        <f ca="1">IF(CalcTable[[#This Row],[PWC]]&gt;SAT,CalcTable[[#This Row],[PWC]]-SAT,0)</f>
        <v>#NAME?</v>
      </c>
      <c r="AE64" s="13" t="e">
        <f ca="1">CalcTable[[#This Row],[PWC]]-CalcTable[[#This Row],[PercAmt]]-CalcTable[[#This Row],[Runoff]]</f>
        <v>#NAME?</v>
      </c>
      <c r="AF64" s="13" t="e">
        <f ca="1">CalcTable[[#This Row],[IrrAmt]]/1000*CUR_IRR_AREA*10000/IRR_EFF</f>
        <v>#NAME?</v>
      </c>
      <c r="AG64" s="147"/>
      <c r="AH64" s="13"/>
      <c r="AI64" s="50">
        <v>0</v>
      </c>
      <c r="AJ64" s="50">
        <v>0</v>
      </c>
      <c r="AK64" s="50">
        <v>0</v>
      </c>
      <c r="AL64" s="50">
        <v>0</v>
      </c>
      <c r="AM64" s="50"/>
      <c r="AN64" s="50"/>
      <c r="AO64" s="50"/>
      <c r="AP64" s="50"/>
      <c r="AQ64" s="50"/>
      <c r="AR64" s="50"/>
      <c r="AS64" s="50"/>
      <c r="AT64" s="50"/>
      <c r="AU64" s="50"/>
      <c r="AV64" s="50"/>
      <c r="AW64" s="50"/>
      <c r="AX64" s="50">
        <f t="shared" si="25"/>
        <v>0</v>
      </c>
      <c r="AY64" s="50"/>
      <c r="AZ64" s="50">
        <f t="shared" si="26"/>
        <v>0</v>
      </c>
      <c r="BA64" s="50">
        <f t="shared" si="17"/>
        <v>0</v>
      </c>
      <c r="BB64" s="50">
        <f t="shared" si="18"/>
        <v>0</v>
      </c>
      <c r="BC64" s="17">
        <f t="shared" si="19"/>
        <v>19606</v>
      </c>
      <c r="BD64" s="50">
        <f t="shared" si="20"/>
        <v>0</v>
      </c>
      <c r="BE64" s="50">
        <f t="shared" si="21"/>
        <v>0</v>
      </c>
      <c r="BF64" s="50">
        <f t="shared" si="27"/>
        <v>0</v>
      </c>
      <c r="BG64" s="50"/>
      <c r="BH64" s="17">
        <f t="shared" si="28"/>
        <v>0</v>
      </c>
      <c r="BI64" s="17">
        <f t="shared" si="31"/>
        <v>64</v>
      </c>
      <c r="BJ64" s="17">
        <f t="shared" si="29"/>
        <v>64</v>
      </c>
      <c r="BK64" s="150">
        <f t="shared" si="30"/>
        <v>22081</v>
      </c>
      <c r="BL64" s="50" t="e">
        <f t="shared" ca="1" si="22"/>
        <v>#NAME?</v>
      </c>
      <c r="BM64" s="50" t="e">
        <f t="shared" ca="1" si="23"/>
        <v>#NAME?</v>
      </c>
      <c r="BN64" s="50" t="e">
        <f t="shared" ca="1" si="24"/>
        <v>#NAME?</v>
      </c>
    </row>
    <row r="65" spans="1:66" x14ac:dyDescent="0.35">
      <c r="A65" s="48">
        <v>22082</v>
      </c>
      <c r="B65" s="17">
        <v>1960</v>
      </c>
      <c r="C65" s="17">
        <v>6</v>
      </c>
      <c r="D65" s="17">
        <v>167</v>
      </c>
      <c r="E65" s="17">
        <v>15</v>
      </c>
      <c r="F65" s="17">
        <v>4</v>
      </c>
      <c r="G65" s="50">
        <v>8.3000000000000007</v>
      </c>
      <c r="H65" s="32">
        <v>3.0584839904079164</v>
      </c>
      <c r="I65" s="50">
        <v>13.166666666666666</v>
      </c>
      <c r="J65" s="13">
        <v>2.8</v>
      </c>
      <c r="K65" s="13">
        <f t="shared" si="12"/>
        <v>2.8</v>
      </c>
      <c r="L65" s="13">
        <f t="shared" si="13"/>
        <v>0</v>
      </c>
      <c r="M65" s="13" t="e">
        <f ca="1">CalcTable[[#This Row],[IWC]]-AE64</f>
        <v>#NAME?</v>
      </c>
      <c r="N65" s="13" t="e">
        <f ca="1">IF(CalcTable[[#This Row],[Day of Year]]&lt;123,FCAP,AE64)</f>
        <v>#NAME?</v>
      </c>
      <c r="O65" s="17" t="e">
        <f ca="1">IF(IRR_DRIP,5,COUNTIF('IDET Wind Values'!C49:G49,"&lt;="&amp;IRR_MAXWIND))</f>
        <v>#NAME?</v>
      </c>
      <c r="P65" s="13" t="e">
        <f ca="1">CalcTable[[#This Row],[ET_o]]*KL</f>
        <v>#NAME?</v>
      </c>
      <c r="Q65" s="13" t="e">
        <f ca="1">IF(WILTPT&lt;=0,1,MAX(0,MIN(1,(CalcTable[[#This Row],[IWC]]-WILTPT)/(MAD-WILTPT))))</f>
        <v>#NAME?</v>
      </c>
      <c r="R65" s="13" t="e">
        <f ca="1">CalcTable[[#This Row],[ETMult]]*CalcTable[[#This Row],[ETb]]</f>
        <v>#NAME?</v>
      </c>
      <c r="S65" s="13" t="b">
        <f>INDEX(IRR_LIST,CalcTable[[#This Row],[Day of Week]]+1)</f>
        <v>0</v>
      </c>
      <c r="T65" s="13">
        <f t="shared" ca="1" si="14"/>
        <v>15.2</v>
      </c>
      <c r="U65" s="13" t="b">
        <f ca="1">IF(CalcTable[[#This Row],[IrrPrecip]]&gt;=IC_MM,FALSE,TRUE)</f>
        <v>0</v>
      </c>
      <c r="V65" s="13" t="b">
        <f t="shared" si="15"/>
        <v>1</v>
      </c>
      <c r="W65" s="13" t="e">
        <f ca="1">IF(AND(IRR_DRIP=FALSE,CalcTable[[#This Row],[IrrHours]]&lt;=0),FALSE,TRUE)</f>
        <v>#NAME?</v>
      </c>
      <c r="X65" s="13" t="e">
        <f ca="1">AND(CalcTable[[#This Row],[IrrDay]],CalcTable[[#This Row],[IrrRain]],CalcTable[[#This Row],[IrrWarm]],CalcTable[[#This Row],[IrrWindy]])</f>
        <v>#NAME?</v>
      </c>
      <c r="Y65" s="13" t="e">
        <f t="shared" ca="1" si="16"/>
        <v>#NAME?</v>
      </c>
      <c r="Z65" s="13" t="e">
        <f ca="1">CalcTable[[#This Row],[IrrHours]]/5</f>
        <v>#NAME?</v>
      </c>
      <c r="AA65" s="13" t="e">
        <f ca="1">IF(CalcTable[[#This Row],[IrrFlag]]=FALSE,0,MAX(0,CalcTable[[#This Row],[VolRednWind]]*(FCAP*IRR_TARGET-CalcTable[[#This Row],[IWC]])))</f>
        <v>#NAME?</v>
      </c>
      <c r="AB65" s="13" t="e">
        <f ca="1">CalcTable[[#This Row],[IWC]]+CalcTable[[#This Row],[Eff Precip]]+CalcTable[[#This Row],[IrrAmt]]-CalcTable[[#This Row],[AET]]</f>
        <v>#NAME?</v>
      </c>
      <c r="AC65" s="13" t="e">
        <f ca="1">IF(CalcTable[[#This Row],[PWC]]&gt;FCAP,MIN(24*PERC,MIN(SAT,CalcTable[[#This Row],[PWC]])-FCAP),0)</f>
        <v>#NAME?</v>
      </c>
      <c r="AD65" s="13" t="e">
        <f ca="1">IF(CalcTable[[#This Row],[PWC]]&gt;SAT,CalcTable[[#This Row],[PWC]]-SAT,0)</f>
        <v>#NAME?</v>
      </c>
      <c r="AE65" s="13" t="e">
        <f ca="1">CalcTable[[#This Row],[PWC]]-CalcTable[[#This Row],[PercAmt]]-CalcTable[[#This Row],[Runoff]]</f>
        <v>#NAME?</v>
      </c>
      <c r="AF65" s="13" t="e">
        <f ca="1">CalcTable[[#This Row],[IrrAmt]]/1000*CUR_IRR_AREA*10000/IRR_EFF</f>
        <v>#NAME?</v>
      </c>
      <c r="AG65" s="147"/>
      <c r="AH65" s="13"/>
      <c r="AI65" s="50">
        <v>0</v>
      </c>
      <c r="AJ65" s="50">
        <v>0</v>
      </c>
      <c r="AK65" s="50">
        <v>0</v>
      </c>
      <c r="AL65" s="50">
        <v>0</v>
      </c>
      <c r="AM65" s="50"/>
      <c r="AN65" s="50"/>
      <c r="AO65" s="50"/>
      <c r="AP65" s="50"/>
      <c r="AQ65" s="50"/>
      <c r="AR65" s="50"/>
      <c r="AS65" s="50"/>
      <c r="AT65" s="50"/>
      <c r="AU65" s="50"/>
      <c r="AV65" s="50"/>
      <c r="AW65" s="50"/>
      <c r="AX65" s="50">
        <f t="shared" si="25"/>
        <v>0</v>
      </c>
      <c r="AY65" s="50"/>
      <c r="AZ65" s="50">
        <f t="shared" si="26"/>
        <v>0</v>
      </c>
      <c r="BA65" s="50">
        <f t="shared" si="17"/>
        <v>0</v>
      </c>
      <c r="BB65" s="50">
        <f t="shared" si="18"/>
        <v>0</v>
      </c>
      <c r="BC65" s="17">
        <f t="shared" si="19"/>
        <v>19606</v>
      </c>
      <c r="BD65" s="50">
        <f t="shared" si="20"/>
        <v>0</v>
      </c>
      <c r="BE65" s="50">
        <f t="shared" si="21"/>
        <v>0</v>
      </c>
      <c r="BF65" s="50">
        <f t="shared" si="27"/>
        <v>0</v>
      </c>
      <c r="BG65" s="50"/>
      <c r="BH65" s="17">
        <f t="shared" si="28"/>
        <v>0</v>
      </c>
      <c r="BI65" s="17">
        <f t="shared" si="31"/>
        <v>65</v>
      </c>
      <c r="BJ65" s="17">
        <f t="shared" si="29"/>
        <v>65</v>
      </c>
      <c r="BK65" s="150">
        <f t="shared" si="30"/>
        <v>22082</v>
      </c>
      <c r="BL65" s="50" t="e">
        <f t="shared" ca="1" si="22"/>
        <v>#NAME?</v>
      </c>
      <c r="BM65" s="50" t="e">
        <f t="shared" ca="1" si="23"/>
        <v>#NAME?</v>
      </c>
      <c r="BN65" s="50" t="e">
        <f t="shared" ca="1" si="24"/>
        <v>#NAME?</v>
      </c>
    </row>
    <row r="66" spans="1:66" x14ac:dyDescent="0.35">
      <c r="A66" s="48">
        <v>22083</v>
      </c>
      <c r="B66" s="17">
        <v>1960</v>
      </c>
      <c r="C66" s="17">
        <v>6</v>
      </c>
      <c r="D66" s="17">
        <v>168</v>
      </c>
      <c r="E66" s="17">
        <v>16</v>
      </c>
      <c r="F66" s="17">
        <v>5</v>
      </c>
      <c r="G66" s="50">
        <v>7.2</v>
      </c>
      <c r="H66" s="32">
        <v>4.995886798769769</v>
      </c>
      <c r="I66" s="50">
        <v>10.833333333333334</v>
      </c>
      <c r="J66" s="13">
        <v>1.8</v>
      </c>
      <c r="K66" s="13">
        <f t="shared" si="12"/>
        <v>1.8</v>
      </c>
      <c r="L66" s="13">
        <f t="shared" si="13"/>
        <v>0</v>
      </c>
      <c r="M66" s="13" t="e">
        <f ca="1">CalcTable[[#This Row],[IWC]]-AE65</f>
        <v>#NAME?</v>
      </c>
      <c r="N66" s="13" t="e">
        <f ca="1">IF(CalcTable[[#This Row],[Day of Year]]&lt;123,FCAP,AE65)</f>
        <v>#NAME?</v>
      </c>
      <c r="O66" s="17" t="e">
        <f ca="1">IF(IRR_DRIP,5,COUNTIF('IDET Wind Values'!C50:G50,"&lt;="&amp;IRR_MAXWIND))</f>
        <v>#NAME?</v>
      </c>
      <c r="P66" s="13" t="e">
        <f ca="1">CalcTable[[#This Row],[ET_o]]*KL</f>
        <v>#NAME?</v>
      </c>
      <c r="Q66" s="13" t="e">
        <f ca="1">IF(WILTPT&lt;=0,1,MAX(0,MIN(1,(CalcTable[[#This Row],[IWC]]-WILTPT)/(MAD-WILTPT))))</f>
        <v>#NAME?</v>
      </c>
      <c r="R66" s="13" t="e">
        <f ca="1">CalcTable[[#This Row],[ETMult]]*CalcTable[[#This Row],[ETb]]</f>
        <v>#NAME?</v>
      </c>
      <c r="S66" s="13" t="b">
        <f>INDEX(IRR_LIST,CalcTable[[#This Row],[Day of Week]]+1)</f>
        <v>1</v>
      </c>
      <c r="T66" s="13">
        <f t="shared" ca="1" si="14"/>
        <v>17</v>
      </c>
      <c r="U66" s="13" t="b">
        <f ca="1">IF(CalcTable[[#This Row],[IrrPrecip]]&gt;=IC_MM,FALSE,TRUE)</f>
        <v>0</v>
      </c>
      <c r="V66" s="13" t="b">
        <f t="shared" si="15"/>
        <v>1</v>
      </c>
      <c r="W66" s="13" t="e">
        <f ca="1">IF(AND(IRR_DRIP=FALSE,CalcTable[[#This Row],[IrrHours]]&lt;=0),FALSE,TRUE)</f>
        <v>#NAME?</v>
      </c>
      <c r="X66" s="13" t="e">
        <f ca="1">AND(CalcTable[[#This Row],[IrrDay]],CalcTable[[#This Row],[IrrRain]],CalcTable[[#This Row],[IrrWarm]],CalcTable[[#This Row],[IrrWindy]])</f>
        <v>#NAME?</v>
      </c>
      <c r="Y66" s="13" t="e">
        <f t="shared" ca="1" si="16"/>
        <v>#NAME?</v>
      </c>
      <c r="Z66" s="13" t="e">
        <f ca="1">CalcTable[[#This Row],[IrrHours]]/5</f>
        <v>#NAME?</v>
      </c>
      <c r="AA66" s="13" t="e">
        <f ca="1">IF(CalcTable[[#This Row],[IrrFlag]]=FALSE,0,MAX(0,CalcTable[[#This Row],[VolRednWind]]*(FCAP*IRR_TARGET-CalcTable[[#This Row],[IWC]])))</f>
        <v>#NAME?</v>
      </c>
      <c r="AB66" s="13" t="e">
        <f ca="1">CalcTable[[#This Row],[IWC]]+CalcTable[[#This Row],[Eff Precip]]+CalcTable[[#This Row],[IrrAmt]]-CalcTable[[#This Row],[AET]]</f>
        <v>#NAME?</v>
      </c>
      <c r="AC66" s="13" t="e">
        <f ca="1">IF(CalcTable[[#This Row],[PWC]]&gt;FCAP,MIN(24*PERC,MIN(SAT,CalcTable[[#This Row],[PWC]])-FCAP),0)</f>
        <v>#NAME?</v>
      </c>
      <c r="AD66" s="13" t="e">
        <f ca="1">IF(CalcTable[[#This Row],[PWC]]&gt;SAT,CalcTable[[#This Row],[PWC]]-SAT,0)</f>
        <v>#NAME?</v>
      </c>
      <c r="AE66" s="13" t="e">
        <f ca="1">CalcTable[[#This Row],[PWC]]-CalcTable[[#This Row],[PercAmt]]-CalcTable[[#This Row],[Runoff]]</f>
        <v>#NAME?</v>
      </c>
      <c r="AF66" s="13" t="e">
        <f ca="1">CalcTable[[#This Row],[IrrAmt]]/1000*CUR_IRR_AREA*10000/IRR_EFF</f>
        <v>#NAME?</v>
      </c>
      <c r="AG66" s="147"/>
      <c r="AH66" s="13"/>
      <c r="AI66" s="50">
        <v>0</v>
      </c>
      <c r="AJ66" s="50">
        <v>0</v>
      </c>
      <c r="AK66" s="50">
        <v>0</v>
      </c>
      <c r="AL66" s="50">
        <v>0</v>
      </c>
      <c r="AM66" s="50"/>
      <c r="AN66" s="50"/>
      <c r="AO66" s="50"/>
      <c r="AP66" s="50"/>
      <c r="AQ66" s="50"/>
      <c r="AR66" s="50"/>
      <c r="AS66" s="50"/>
      <c r="AT66" s="50"/>
      <c r="AU66" s="50"/>
      <c r="AV66" s="50"/>
      <c r="AW66" s="50"/>
      <c r="AX66" s="50">
        <f t="shared" si="25"/>
        <v>0</v>
      </c>
      <c r="AY66" s="50"/>
      <c r="AZ66" s="50">
        <f t="shared" si="26"/>
        <v>0</v>
      </c>
      <c r="BA66" s="50">
        <f t="shared" si="17"/>
        <v>0</v>
      </c>
      <c r="BB66" s="50">
        <f t="shared" si="18"/>
        <v>0</v>
      </c>
      <c r="BC66" s="17">
        <f t="shared" si="19"/>
        <v>19606</v>
      </c>
      <c r="BD66" s="50">
        <f t="shared" si="20"/>
        <v>0</v>
      </c>
      <c r="BE66" s="50">
        <f t="shared" si="21"/>
        <v>0</v>
      </c>
      <c r="BF66" s="50">
        <f t="shared" si="27"/>
        <v>0</v>
      </c>
      <c r="BG66" s="50"/>
      <c r="BH66" s="17">
        <f t="shared" si="28"/>
        <v>0</v>
      </c>
      <c r="BI66" s="17">
        <f t="shared" si="31"/>
        <v>66</v>
      </c>
      <c r="BJ66" s="17">
        <f t="shared" si="29"/>
        <v>66</v>
      </c>
      <c r="BK66" s="150">
        <f t="shared" si="30"/>
        <v>22083</v>
      </c>
      <c r="BL66" s="50" t="e">
        <f t="shared" ca="1" si="22"/>
        <v>#NAME?</v>
      </c>
      <c r="BM66" s="50" t="e">
        <f t="shared" ca="1" si="23"/>
        <v>#NAME?</v>
      </c>
      <c r="BN66" s="50" t="e">
        <f t="shared" ca="1" si="24"/>
        <v>#NAME?</v>
      </c>
    </row>
    <row r="67" spans="1:66" x14ac:dyDescent="0.35">
      <c r="A67" s="48">
        <v>22084</v>
      </c>
      <c r="B67" s="17">
        <v>1960</v>
      </c>
      <c r="C67" s="17">
        <v>6</v>
      </c>
      <c r="D67" s="17">
        <v>169</v>
      </c>
      <c r="E67" s="17">
        <v>17</v>
      </c>
      <c r="F67" s="17">
        <v>6</v>
      </c>
      <c r="G67" s="50">
        <v>6.7</v>
      </c>
      <c r="H67" s="32">
        <v>5.5828226921808488</v>
      </c>
      <c r="I67" s="50">
        <v>17.166666666666668</v>
      </c>
      <c r="J67" s="13">
        <v>0</v>
      </c>
      <c r="K67" s="13">
        <f t="shared" si="12"/>
        <v>0</v>
      </c>
      <c r="L67" s="13">
        <f t="shared" si="13"/>
        <v>0</v>
      </c>
      <c r="M67" s="13" t="e">
        <f ca="1">CalcTable[[#This Row],[IWC]]-AE66</f>
        <v>#NAME?</v>
      </c>
      <c r="N67" s="13" t="e">
        <f ca="1">IF(CalcTable[[#This Row],[Day of Year]]&lt;123,FCAP,AE66)</f>
        <v>#NAME?</v>
      </c>
      <c r="O67" s="17" t="e">
        <f ca="1">IF(IRR_DRIP,5,COUNTIF('IDET Wind Values'!C51:G51,"&lt;="&amp;IRR_MAXWIND))</f>
        <v>#NAME?</v>
      </c>
      <c r="P67" s="13" t="e">
        <f ca="1">CalcTable[[#This Row],[ET_o]]*KL</f>
        <v>#NAME?</v>
      </c>
      <c r="Q67" s="13" t="e">
        <f ca="1">IF(WILTPT&lt;=0,1,MAX(0,MIN(1,(CalcTable[[#This Row],[IWC]]-WILTPT)/(MAD-WILTPT))))</f>
        <v>#NAME?</v>
      </c>
      <c r="R67" s="13" t="e">
        <f ca="1">CalcTable[[#This Row],[ETMult]]*CalcTable[[#This Row],[ETb]]</f>
        <v>#NAME?</v>
      </c>
      <c r="S67" s="13" t="b">
        <f>INDEX(IRR_LIST,CalcTable[[#This Row],[Day of Week]]+1)</f>
        <v>0</v>
      </c>
      <c r="T67" s="13">
        <f t="shared" ca="1" si="14"/>
        <v>4.5999999999999996</v>
      </c>
      <c r="U67" s="13" t="b">
        <f ca="1">IF(CalcTable[[#This Row],[IrrPrecip]]&gt;=IC_MM,FALSE,TRUE)</f>
        <v>1</v>
      </c>
      <c r="V67" s="13" t="b">
        <f t="shared" si="15"/>
        <v>1</v>
      </c>
      <c r="W67" s="13" t="e">
        <f ca="1">IF(AND(IRR_DRIP=FALSE,CalcTable[[#This Row],[IrrHours]]&lt;=0),FALSE,TRUE)</f>
        <v>#NAME?</v>
      </c>
      <c r="X67" s="13" t="e">
        <f ca="1">AND(CalcTable[[#This Row],[IrrDay]],CalcTable[[#This Row],[IrrRain]],CalcTable[[#This Row],[IrrWarm]],CalcTable[[#This Row],[IrrWindy]])</f>
        <v>#NAME?</v>
      </c>
      <c r="Y67" s="13" t="e">
        <f t="shared" ca="1" si="16"/>
        <v>#NAME?</v>
      </c>
      <c r="Z67" s="13" t="e">
        <f ca="1">CalcTable[[#This Row],[IrrHours]]/5</f>
        <v>#NAME?</v>
      </c>
      <c r="AA67" s="13" t="e">
        <f ca="1">IF(CalcTable[[#This Row],[IrrFlag]]=FALSE,0,MAX(0,CalcTable[[#This Row],[VolRednWind]]*(FCAP*IRR_TARGET-CalcTable[[#This Row],[IWC]])))</f>
        <v>#NAME?</v>
      </c>
      <c r="AB67" s="13" t="e">
        <f ca="1">CalcTable[[#This Row],[IWC]]+CalcTable[[#This Row],[Eff Precip]]+CalcTable[[#This Row],[IrrAmt]]-CalcTable[[#This Row],[AET]]</f>
        <v>#NAME?</v>
      </c>
      <c r="AC67" s="13" t="e">
        <f ca="1">IF(CalcTable[[#This Row],[PWC]]&gt;FCAP,MIN(24*PERC,MIN(SAT,CalcTable[[#This Row],[PWC]])-FCAP),0)</f>
        <v>#NAME?</v>
      </c>
      <c r="AD67" s="13" t="e">
        <f ca="1">IF(CalcTable[[#This Row],[PWC]]&gt;SAT,CalcTable[[#This Row],[PWC]]-SAT,0)</f>
        <v>#NAME?</v>
      </c>
      <c r="AE67" s="13" t="e">
        <f ca="1">CalcTable[[#This Row],[PWC]]-CalcTable[[#This Row],[PercAmt]]-CalcTable[[#This Row],[Runoff]]</f>
        <v>#NAME?</v>
      </c>
      <c r="AF67" s="13" t="e">
        <f ca="1">CalcTable[[#This Row],[IrrAmt]]/1000*CUR_IRR_AREA*10000/IRR_EFF</f>
        <v>#NAME?</v>
      </c>
      <c r="AG67" s="147"/>
      <c r="AH67" s="13"/>
      <c r="AI67" s="50">
        <v>0</v>
      </c>
      <c r="AJ67" s="50">
        <v>0</v>
      </c>
      <c r="AK67" s="50">
        <v>0</v>
      </c>
      <c r="AL67" s="50">
        <v>6.7099039340477269</v>
      </c>
      <c r="AM67" s="50"/>
      <c r="AN67" s="50"/>
      <c r="AO67" s="50"/>
      <c r="AP67" s="50"/>
      <c r="AQ67" s="50"/>
      <c r="AR67" s="50"/>
      <c r="AS67" s="50"/>
      <c r="AT67" s="50"/>
      <c r="AU67" s="50"/>
      <c r="AV67" s="50"/>
      <c r="AW67" s="50"/>
      <c r="AX67" s="50">
        <f t="shared" si="25"/>
        <v>6.7099039340477269</v>
      </c>
      <c r="AY67" s="50"/>
      <c r="AZ67" s="50">
        <f t="shared" si="26"/>
        <v>196.82384873206666</v>
      </c>
      <c r="BA67" s="50">
        <f t="shared" si="17"/>
        <v>303.04624328588045</v>
      </c>
      <c r="BB67" s="50">
        <f t="shared" si="18"/>
        <v>312.41880751121698</v>
      </c>
      <c r="BC67" s="17">
        <f t="shared" si="19"/>
        <v>19606</v>
      </c>
      <c r="BD67" s="50">
        <f t="shared" si="20"/>
        <v>6.7099039340477269</v>
      </c>
      <c r="BE67" s="50">
        <f t="shared" si="21"/>
        <v>196.82384873206666</v>
      </c>
      <c r="BF67" s="50">
        <f t="shared" si="27"/>
        <v>321.94115908175246</v>
      </c>
      <c r="BG67" s="50"/>
      <c r="BH67" s="17">
        <f t="shared" si="28"/>
        <v>0</v>
      </c>
      <c r="BI67" s="17">
        <f t="shared" si="31"/>
        <v>67</v>
      </c>
      <c r="BJ67" s="17">
        <f t="shared" si="29"/>
        <v>67</v>
      </c>
      <c r="BK67" s="150">
        <f t="shared" si="30"/>
        <v>22084</v>
      </c>
      <c r="BL67" s="50" t="e">
        <f t="shared" ca="1" si="22"/>
        <v>#NAME?</v>
      </c>
      <c r="BM67" s="50" t="e">
        <f t="shared" ca="1" si="23"/>
        <v>#NAME?</v>
      </c>
      <c r="BN67" s="50" t="e">
        <f t="shared" ca="1" si="24"/>
        <v>#NAME?</v>
      </c>
    </row>
    <row r="68" spans="1:66" x14ac:dyDescent="0.35">
      <c r="A68" s="48">
        <v>22085</v>
      </c>
      <c r="B68" s="17">
        <v>1960</v>
      </c>
      <c r="C68" s="17">
        <v>6</v>
      </c>
      <c r="D68" s="17">
        <v>170</v>
      </c>
      <c r="E68" s="17">
        <v>18</v>
      </c>
      <c r="F68" s="17">
        <v>7</v>
      </c>
      <c r="G68" s="50">
        <v>6.7</v>
      </c>
      <c r="H68" s="32">
        <v>5.8806773204382106</v>
      </c>
      <c r="I68" s="50">
        <v>24.166666666666668</v>
      </c>
      <c r="J68" s="13">
        <v>0</v>
      </c>
      <c r="K68" s="13">
        <f t="shared" si="12"/>
        <v>0</v>
      </c>
      <c r="L68" s="13">
        <f t="shared" si="13"/>
        <v>0</v>
      </c>
      <c r="M68" s="13" t="e">
        <f ca="1">CalcTable[[#This Row],[IWC]]-AE67</f>
        <v>#NAME?</v>
      </c>
      <c r="N68" s="13" t="e">
        <f ca="1">IF(CalcTable[[#This Row],[Day of Year]]&lt;123,FCAP,AE67)</f>
        <v>#NAME?</v>
      </c>
      <c r="O68" s="17" t="e">
        <f ca="1">IF(IRR_DRIP,5,COUNTIF('IDET Wind Values'!C52:G52,"&lt;="&amp;IRR_MAXWIND))</f>
        <v>#NAME?</v>
      </c>
      <c r="P68" s="13" t="e">
        <f ca="1">CalcTable[[#This Row],[ET_o]]*KL</f>
        <v>#NAME?</v>
      </c>
      <c r="Q68" s="13" t="e">
        <f ca="1">IF(WILTPT&lt;=0,1,MAX(0,MIN(1,(CalcTable[[#This Row],[IWC]]-WILTPT)/(MAD-WILTPT))))</f>
        <v>#NAME?</v>
      </c>
      <c r="R68" s="13" t="e">
        <f ca="1">CalcTable[[#This Row],[ETMult]]*CalcTable[[#This Row],[ETb]]</f>
        <v>#NAME?</v>
      </c>
      <c r="S68" s="13" t="b">
        <f>INDEX(IRR_LIST,CalcTable[[#This Row],[Day of Week]]+1)</f>
        <v>0</v>
      </c>
      <c r="T68" s="13">
        <f t="shared" ca="1" si="14"/>
        <v>1.8</v>
      </c>
      <c r="U68" s="13" t="b">
        <f ca="1">IF(CalcTable[[#This Row],[IrrPrecip]]&gt;=IC_MM,FALSE,TRUE)</f>
        <v>1</v>
      </c>
      <c r="V68" s="13" t="b">
        <f t="shared" si="15"/>
        <v>1</v>
      </c>
      <c r="W68" s="13" t="e">
        <f ca="1">IF(AND(IRR_DRIP=FALSE,CalcTable[[#This Row],[IrrHours]]&lt;=0),FALSE,TRUE)</f>
        <v>#NAME?</v>
      </c>
      <c r="X68" s="13" t="e">
        <f ca="1">AND(CalcTable[[#This Row],[IrrDay]],CalcTable[[#This Row],[IrrRain]],CalcTable[[#This Row],[IrrWarm]],CalcTable[[#This Row],[IrrWindy]])</f>
        <v>#NAME?</v>
      </c>
      <c r="Y68" s="13" t="e">
        <f t="shared" ca="1" si="16"/>
        <v>#NAME?</v>
      </c>
      <c r="Z68" s="13" t="e">
        <f ca="1">CalcTable[[#This Row],[IrrHours]]/5</f>
        <v>#NAME?</v>
      </c>
      <c r="AA68" s="13" t="e">
        <f ca="1">IF(CalcTable[[#This Row],[IrrFlag]]=FALSE,0,MAX(0,CalcTable[[#This Row],[VolRednWind]]*(FCAP*IRR_TARGET-CalcTable[[#This Row],[IWC]])))</f>
        <v>#NAME?</v>
      </c>
      <c r="AB68" s="13" t="e">
        <f ca="1">CalcTable[[#This Row],[IWC]]+CalcTable[[#This Row],[Eff Precip]]+CalcTable[[#This Row],[IrrAmt]]-CalcTable[[#This Row],[AET]]</f>
        <v>#NAME?</v>
      </c>
      <c r="AC68" s="13" t="e">
        <f ca="1">IF(CalcTable[[#This Row],[PWC]]&gt;FCAP,MIN(24*PERC,MIN(SAT,CalcTable[[#This Row],[PWC]])-FCAP),0)</f>
        <v>#NAME?</v>
      </c>
      <c r="AD68" s="13" t="e">
        <f ca="1">IF(CalcTable[[#This Row],[PWC]]&gt;SAT,CalcTable[[#This Row],[PWC]]-SAT,0)</f>
        <v>#NAME?</v>
      </c>
      <c r="AE68" s="13" t="e">
        <f ca="1">CalcTable[[#This Row],[PWC]]-CalcTable[[#This Row],[PercAmt]]-CalcTable[[#This Row],[Runoff]]</f>
        <v>#NAME?</v>
      </c>
      <c r="AF68" s="13" t="e">
        <f ca="1">CalcTable[[#This Row],[IrrAmt]]/1000*CUR_IRR_AREA*10000/IRR_EFF</f>
        <v>#NAME?</v>
      </c>
      <c r="AG68" s="147"/>
      <c r="AH68" s="13"/>
      <c r="AI68" s="50">
        <v>0</v>
      </c>
      <c r="AJ68" s="50">
        <v>0</v>
      </c>
      <c r="AK68" s="50">
        <v>4.1713825658988783</v>
      </c>
      <c r="AL68" s="50">
        <v>0</v>
      </c>
      <c r="AM68" s="50"/>
      <c r="AN68" s="50"/>
      <c r="AO68" s="50"/>
      <c r="AP68" s="50"/>
      <c r="AQ68" s="50"/>
      <c r="AR68" s="50"/>
      <c r="AS68" s="50"/>
      <c r="AT68" s="50"/>
      <c r="AU68" s="50"/>
      <c r="AV68" s="50"/>
      <c r="AW68" s="50"/>
      <c r="AX68" s="50">
        <f t="shared" si="25"/>
        <v>4.1713825658988783</v>
      </c>
      <c r="AY68" s="50"/>
      <c r="AZ68" s="50">
        <f t="shared" si="26"/>
        <v>61.180277633183557</v>
      </c>
      <c r="BA68" s="50">
        <f t="shared" si="17"/>
        <v>94.198205244742923</v>
      </c>
      <c r="BB68" s="50">
        <f t="shared" si="18"/>
        <v>97.11155179870407</v>
      </c>
      <c r="BC68" s="17">
        <f t="shared" si="19"/>
        <v>19606</v>
      </c>
      <c r="BD68" s="50">
        <f t="shared" si="20"/>
        <v>4.1713825658988783</v>
      </c>
      <c r="BE68" s="50">
        <f t="shared" si="21"/>
        <v>61.180277633183557</v>
      </c>
      <c r="BF68" s="50">
        <f t="shared" si="27"/>
        <v>100.07145791048426</v>
      </c>
      <c r="BG68" s="50"/>
      <c r="BH68" s="17">
        <f t="shared" si="28"/>
        <v>0</v>
      </c>
      <c r="BI68" s="17">
        <f t="shared" si="31"/>
        <v>68</v>
      </c>
      <c r="BJ68" s="17">
        <f t="shared" si="29"/>
        <v>68</v>
      </c>
      <c r="BK68" s="150">
        <f t="shared" si="30"/>
        <v>22085</v>
      </c>
      <c r="BL68" s="50" t="e">
        <f t="shared" ca="1" si="22"/>
        <v>#NAME?</v>
      </c>
      <c r="BM68" s="50" t="e">
        <f t="shared" ca="1" si="23"/>
        <v>#NAME?</v>
      </c>
      <c r="BN68" s="50" t="e">
        <f t="shared" ca="1" si="24"/>
        <v>#NAME?</v>
      </c>
    </row>
    <row r="69" spans="1:66" x14ac:dyDescent="0.35">
      <c r="A69" s="48">
        <v>22086</v>
      </c>
      <c r="B69" s="17">
        <v>1960</v>
      </c>
      <c r="C69" s="17">
        <v>6</v>
      </c>
      <c r="D69" s="17">
        <v>171</v>
      </c>
      <c r="E69" s="17">
        <v>19</v>
      </c>
      <c r="F69" s="17">
        <v>1</v>
      </c>
      <c r="G69" s="50">
        <v>5</v>
      </c>
      <c r="H69" s="32">
        <v>5.9985095790820102</v>
      </c>
      <c r="I69" s="50">
        <v>9.8333333333333339</v>
      </c>
      <c r="J69" s="13">
        <v>5.0999999999999996</v>
      </c>
      <c r="K69" s="13">
        <f t="shared" si="12"/>
        <v>5.0999999999999996</v>
      </c>
      <c r="L69" s="13">
        <f t="shared" si="13"/>
        <v>7.4999999999999734E-2</v>
      </c>
      <c r="M69" s="13" t="e">
        <f ca="1">CalcTable[[#This Row],[IWC]]-AE68</f>
        <v>#NAME?</v>
      </c>
      <c r="N69" s="13" t="e">
        <f ca="1">IF(CalcTable[[#This Row],[Day of Year]]&lt;123,FCAP,AE68)</f>
        <v>#NAME?</v>
      </c>
      <c r="O69" s="17" t="e">
        <f ca="1">IF(IRR_DRIP,5,COUNTIF('IDET Wind Values'!C53:G53,"&lt;="&amp;IRR_MAXWIND))</f>
        <v>#NAME?</v>
      </c>
      <c r="P69" s="13" t="e">
        <f ca="1">CalcTable[[#This Row],[ET_o]]*KL</f>
        <v>#NAME?</v>
      </c>
      <c r="Q69" s="13" t="e">
        <f ca="1">IF(WILTPT&lt;=0,1,MAX(0,MIN(1,(CalcTable[[#This Row],[IWC]]-WILTPT)/(MAD-WILTPT))))</f>
        <v>#NAME?</v>
      </c>
      <c r="R69" s="13" t="e">
        <f ca="1">CalcTable[[#This Row],[ETMult]]*CalcTable[[#This Row],[ETb]]</f>
        <v>#NAME?</v>
      </c>
      <c r="S69" s="13" t="b">
        <f>INDEX(IRR_LIST,CalcTable[[#This Row],[Day of Week]]+1)</f>
        <v>1</v>
      </c>
      <c r="T69" s="13">
        <f t="shared" ca="1" si="14"/>
        <v>0</v>
      </c>
      <c r="U69" s="13" t="b">
        <f ca="1">IF(CalcTable[[#This Row],[IrrPrecip]]&gt;=IC_MM,FALSE,TRUE)</f>
        <v>1</v>
      </c>
      <c r="V69" s="13" t="b">
        <f t="shared" si="15"/>
        <v>1</v>
      </c>
      <c r="W69" s="13" t="e">
        <f ca="1">IF(AND(IRR_DRIP=FALSE,CalcTable[[#This Row],[IrrHours]]&lt;=0),FALSE,TRUE)</f>
        <v>#NAME?</v>
      </c>
      <c r="X69" s="13" t="e">
        <f ca="1">AND(CalcTable[[#This Row],[IrrDay]],CalcTable[[#This Row],[IrrRain]],CalcTable[[#This Row],[IrrWarm]],CalcTable[[#This Row],[IrrWindy]])</f>
        <v>#NAME?</v>
      </c>
      <c r="Y69" s="13" t="e">
        <f t="shared" ca="1" si="16"/>
        <v>#NAME?</v>
      </c>
      <c r="Z69" s="13" t="e">
        <f ca="1">CalcTable[[#This Row],[IrrHours]]/5</f>
        <v>#NAME?</v>
      </c>
      <c r="AA69" s="13" t="e">
        <f ca="1">IF(CalcTable[[#This Row],[IrrFlag]]=FALSE,0,MAX(0,CalcTable[[#This Row],[VolRednWind]]*(FCAP*IRR_TARGET-CalcTable[[#This Row],[IWC]])))</f>
        <v>#NAME?</v>
      </c>
      <c r="AB69" s="13" t="e">
        <f ca="1">CalcTable[[#This Row],[IWC]]+CalcTable[[#This Row],[Eff Precip]]+CalcTable[[#This Row],[IrrAmt]]-CalcTable[[#This Row],[AET]]</f>
        <v>#NAME?</v>
      </c>
      <c r="AC69" s="13" t="e">
        <f ca="1">IF(CalcTable[[#This Row],[PWC]]&gt;FCAP,MIN(24*PERC,MIN(SAT,CalcTable[[#This Row],[PWC]])-FCAP),0)</f>
        <v>#NAME?</v>
      </c>
      <c r="AD69" s="13" t="e">
        <f ca="1">IF(CalcTable[[#This Row],[PWC]]&gt;SAT,CalcTable[[#This Row],[PWC]]-SAT,0)</f>
        <v>#NAME?</v>
      </c>
      <c r="AE69" s="13" t="e">
        <f ca="1">CalcTable[[#This Row],[PWC]]-CalcTable[[#This Row],[PercAmt]]-CalcTable[[#This Row],[Runoff]]</f>
        <v>#NAME?</v>
      </c>
      <c r="AF69" s="13" t="e">
        <f ca="1">CalcTable[[#This Row],[IrrAmt]]/1000*CUR_IRR_AREA*10000/IRR_EFF</f>
        <v>#NAME?</v>
      </c>
      <c r="AG69" s="147"/>
      <c r="AH69" s="13"/>
      <c r="AI69" s="50">
        <v>0</v>
      </c>
      <c r="AJ69" s="50">
        <v>0</v>
      </c>
      <c r="AK69" s="50">
        <v>0</v>
      </c>
      <c r="AL69" s="50">
        <v>0</v>
      </c>
      <c r="AM69" s="50"/>
      <c r="AN69" s="50"/>
      <c r="AO69" s="50"/>
      <c r="AP69" s="50"/>
      <c r="AQ69" s="50"/>
      <c r="AR69" s="50"/>
      <c r="AS69" s="50"/>
      <c r="AT69" s="50"/>
      <c r="AU69" s="50"/>
      <c r="AV69" s="50"/>
      <c r="AW69" s="50"/>
      <c r="AX69" s="50">
        <f t="shared" si="25"/>
        <v>0</v>
      </c>
      <c r="AY69" s="50"/>
      <c r="AZ69" s="50">
        <f t="shared" si="26"/>
        <v>0</v>
      </c>
      <c r="BA69" s="50">
        <f t="shared" si="17"/>
        <v>0</v>
      </c>
      <c r="BB69" s="50">
        <f t="shared" si="18"/>
        <v>0</v>
      </c>
      <c r="BC69" s="17">
        <f t="shared" si="19"/>
        <v>19606</v>
      </c>
      <c r="BD69" s="50">
        <f t="shared" si="20"/>
        <v>0</v>
      </c>
      <c r="BE69" s="50">
        <f t="shared" si="21"/>
        <v>0</v>
      </c>
      <c r="BF69" s="50">
        <f t="shared" si="27"/>
        <v>0</v>
      </c>
      <c r="BG69" s="50"/>
      <c r="BH69" s="17">
        <f t="shared" si="28"/>
        <v>0</v>
      </c>
      <c r="BI69" s="17">
        <f t="shared" si="31"/>
        <v>69</v>
      </c>
      <c r="BJ69" s="17">
        <f t="shared" si="29"/>
        <v>69</v>
      </c>
      <c r="BK69" s="150">
        <f t="shared" si="30"/>
        <v>22086</v>
      </c>
      <c r="BL69" s="50" t="e">
        <f t="shared" ca="1" si="22"/>
        <v>#NAME?</v>
      </c>
      <c r="BM69" s="50" t="e">
        <f t="shared" ca="1" si="23"/>
        <v>#NAME?</v>
      </c>
      <c r="BN69" s="50" t="e">
        <f t="shared" ca="1" si="24"/>
        <v>#NAME?</v>
      </c>
    </row>
    <row r="70" spans="1:66" x14ac:dyDescent="0.35">
      <c r="A70" s="48">
        <v>22087</v>
      </c>
      <c r="B70" s="17">
        <v>1960</v>
      </c>
      <c r="C70" s="17">
        <v>6</v>
      </c>
      <c r="D70" s="17">
        <v>172</v>
      </c>
      <c r="E70" s="17">
        <v>20</v>
      </c>
      <c r="F70" s="17">
        <v>2</v>
      </c>
      <c r="G70" s="50">
        <v>6.1</v>
      </c>
      <c r="H70" s="32">
        <v>3.4936802232236808</v>
      </c>
      <c r="I70" s="50">
        <v>19.166666666666668</v>
      </c>
      <c r="J70" s="13">
        <v>7.4</v>
      </c>
      <c r="K70" s="13">
        <f t="shared" si="12"/>
        <v>7.4</v>
      </c>
      <c r="L70" s="13">
        <f t="shared" si="13"/>
        <v>1.8000000000000003</v>
      </c>
      <c r="M70" s="13" t="e">
        <f ca="1">CalcTable[[#This Row],[IWC]]-AE69</f>
        <v>#NAME?</v>
      </c>
      <c r="N70" s="13" t="e">
        <f ca="1">IF(CalcTable[[#This Row],[Day of Year]]&lt;123,FCAP,AE69)</f>
        <v>#NAME?</v>
      </c>
      <c r="O70" s="17" t="e">
        <f ca="1">IF(IRR_DRIP,5,COUNTIF('IDET Wind Values'!C54:G54,"&lt;="&amp;IRR_MAXWIND))</f>
        <v>#NAME?</v>
      </c>
      <c r="P70" s="13" t="e">
        <f ca="1">CalcTable[[#This Row],[ET_o]]*KL</f>
        <v>#NAME?</v>
      </c>
      <c r="Q70" s="13" t="e">
        <f ca="1">IF(WILTPT&lt;=0,1,MAX(0,MIN(1,(CalcTable[[#This Row],[IWC]]-WILTPT)/(MAD-WILTPT))))</f>
        <v>#NAME?</v>
      </c>
      <c r="R70" s="13" t="e">
        <f ca="1">CalcTable[[#This Row],[ETMult]]*CalcTable[[#This Row],[ETb]]</f>
        <v>#NAME?</v>
      </c>
      <c r="S70" s="13" t="b">
        <f>INDEX(IRR_LIST,CalcTable[[#This Row],[Day of Week]]+1)</f>
        <v>0</v>
      </c>
      <c r="T70" s="13">
        <f t="shared" ca="1" si="14"/>
        <v>5.0999999999999996</v>
      </c>
      <c r="U70" s="13" t="b">
        <f ca="1">IF(CalcTable[[#This Row],[IrrPrecip]]&gt;=IC_MM,FALSE,TRUE)</f>
        <v>1</v>
      </c>
      <c r="V70" s="13" t="b">
        <f t="shared" si="15"/>
        <v>1</v>
      </c>
      <c r="W70" s="13" t="e">
        <f ca="1">IF(AND(IRR_DRIP=FALSE,CalcTable[[#This Row],[IrrHours]]&lt;=0),FALSE,TRUE)</f>
        <v>#NAME?</v>
      </c>
      <c r="X70" s="13" t="e">
        <f ca="1">AND(CalcTable[[#This Row],[IrrDay]],CalcTable[[#This Row],[IrrRain]],CalcTable[[#This Row],[IrrWarm]],CalcTable[[#This Row],[IrrWindy]])</f>
        <v>#NAME?</v>
      </c>
      <c r="Y70" s="13" t="e">
        <f t="shared" ca="1" si="16"/>
        <v>#NAME?</v>
      </c>
      <c r="Z70" s="13" t="e">
        <f ca="1">CalcTable[[#This Row],[IrrHours]]/5</f>
        <v>#NAME?</v>
      </c>
      <c r="AA70" s="13" t="e">
        <f ca="1">IF(CalcTable[[#This Row],[IrrFlag]]=FALSE,0,MAX(0,CalcTable[[#This Row],[VolRednWind]]*(FCAP*IRR_TARGET-CalcTable[[#This Row],[IWC]])))</f>
        <v>#NAME?</v>
      </c>
      <c r="AB70" s="13" t="e">
        <f ca="1">CalcTable[[#This Row],[IWC]]+CalcTable[[#This Row],[Eff Precip]]+CalcTable[[#This Row],[IrrAmt]]-CalcTable[[#This Row],[AET]]</f>
        <v>#NAME?</v>
      </c>
      <c r="AC70" s="13" t="e">
        <f ca="1">IF(CalcTable[[#This Row],[PWC]]&gt;FCAP,MIN(24*PERC,MIN(SAT,CalcTable[[#This Row],[PWC]])-FCAP),0)</f>
        <v>#NAME?</v>
      </c>
      <c r="AD70" s="13" t="e">
        <f ca="1">IF(CalcTable[[#This Row],[PWC]]&gt;SAT,CalcTable[[#This Row],[PWC]]-SAT,0)</f>
        <v>#NAME?</v>
      </c>
      <c r="AE70" s="13" t="e">
        <f ca="1">CalcTable[[#This Row],[PWC]]-CalcTable[[#This Row],[PercAmt]]-CalcTable[[#This Row],[Runoff]]</f>
        <v>#NAME?</v>
      </c>
      <c r="AF70" s="13" t="e">
        <f ca="1">CalcTable[[#This Row],[IrrAmt]]/1000*CUR_IRR_AREA*10000/IRR_EFF</f>
        <v>#NAME?</v>
      </c>
      <c r="AG70" s="147"/>
      <c r="AH70" s="13"/>
      <c r="AI70" s="50">
        <v>0</v>
      </c>
      <c r="AJ70" s="50">
        <v>0</v>
      </c>
      <c r="AK70" s="50">
        <v>2.0972399167521858</v>
      </c>
      <c r="AL70" s="50">
        <v>9.5291052754355938</v>
      </c>
      <c r="AM70" s="50"/>
      <c r="AN70" s="50"/>
      <c r="AO70" s="50"/>
      <c r="AP70" s="50"/>
      <c r="AQ70" s="50"/>
      <c r="AR70" s="50"/>
      <c r="AS70" s="50"/>
      <c r="AT70" s="50"/>
      <c r="AU70" s="50"/>
      <c r="AV70" s="50"/>
      <c r="AW70" s="50"/>
      <c r="AX70" s="50">
        <f t="shared" si="25"/>
        <v>11.626345192187779</v>
      </c>
      <c r="AY70" s="50"/>
      <c r="AZ70" s="50">
        <f t="shared" si="26"/>
        <v>310.27994019180954</v>
      </c>
      <c r="BA70" s="50">
        <f t="shared" si="17"/>
        <v>477.73260632707184</v>
      </c>
      <c r="BB70" s="50">
        <f t="shared" si="18"/>
        <v>492.50784157430087</v>
      </c>
      <c r="BC70" s="17">
        <f t="shared" si="19"/>
        <v>19606</v>
      </c>
      <c r="BD70" s="50">
        <f t="shared" si="20"/>
        <v>11.626345192187779</v>
      </c>
      <c r="BE70" s="50">
        <f t="shared" si="21"/>
        <v>310.27994019180954</v>
      </c>
      <c r="BF70" s="50">
        <f t="shared" si="27"/>
        <v>507.5192067865176</v>
      </c>
      <c r="BG70" s="50"/>
      <c r="BH70" s="17">
        <f t="shared" si="28"/>
        <v>0</v>
      </c>
      <c r="BI70" s="17">
        <f t="shared" si="31"/>
        <v>70</v>
      </c>
      <c r="BJ70" s="17">
        <f t="shared" si="29"/>
        <v>70</v>
      </c>
      <c r="BK70" s="150">
        <f t="shared" si="30"/>
        <v>22087</v>
      </c>
      <c r="BL70" s="50" t="e">
        <f t="shared" ca="1" si="22"/>
        <v>#NAME?</v>
      </c>
      <c r="BM70" s="50" t="e">
        <f t="shared" ca="1" si="23"/>
        <v>#NAME?</v>
      </c>
      <c r="BN70" s="50" t="e">
        <f t="shared" ca="1" si="24"/>
        <v>#NAME?</v>
      </c>
    </row>
    <row r="71" spans="1:66" x14ac:dyDescent="0.35">
      <c r="A71" s="48">
        <v>22088</v>
      </c>
      <c r="B71" s="17">
        <v>1960</v>
      </c>
      <c r="C71" s="17">
        <v>6</v>
      </c>
      <c r="D71" s="17">
        <v>173</v>
      </c>
      <c r="E71" s="17">
        <v>21</v>
      </c>
      <c r="F71" s="17">
        <v>3</v>
      </c>
      <c r="G71" s="50">
        <v>6.1</v>
      </c>
      <c r="H71" s="32">
        <v>4.6052353673709332</v>
      </c>
      <c r="I71" s="50">
        <v>12.833333333333334</v>
      </c>
      <c r="J71" s="13">
        <v>2</v>
      </c>
      <c r="K71" s="13">
        <f t="shared" si="12"/>
        <v>2</v>
      </c>
      <c r="L71" s="13">
        <f t="shared" si="13"/>
        <v>0</v>
      </c>
      <c r="M71" s="13" t="e">
        <f ca="1">CalcTable[[#This Row],[IWC]]-AE70</f>
        <v>#NAME?</v>
      </c>
      <c r="N71" s="13" t="e">
        <f ca="1">IF(CalcTable[[#This Row],[Day of Year]]&lt;123,FCAP,AE70)</f>
        <v>#NAME?</v>
      </c>
      <c r="O71" s="17" t="e">
        <f ca="1">IF(IRR_DRIP,5,COUNTIF('IDET Wind Values'!C55:G55,"&lt;="&amp;IRR_MAXWIND))</f>
        <v>#NAME?</v>
      </c>
      <c r="P71" s="13" t="e">
        <f ca="1">CalcTable[[#This Row],[ET_o]]*KL</f>
        <v>#NAME?</v>
      </c>
      <c r="Q71" s="13" t="e">
        <f ca="1">IF(WILTPT&lt;=0,1,MAX(0,MIN(1,(CalcTable[[#This Row],[IWC]]-WILTPT)/(MAD-WILTPT))))</f>
        <v>#NAME?</v>
      </c>
      <c r="R71" s="13" t="e">
        <f ca="1">CalcTable[[#This Row],[ETMult]]*CalcTable[[#This Row],[ETb]]</f>
        <v>#NAME?</v>
      </c>
      <c r="S71" s="13" t="b">
        <f>INDEX(IRR_LIST,CalcTable[[#This Row],[Day of Week]]+1)</f>
        <v>1</v>
      </c>
      <c r="T71" s="13">
        <f t="shared" ca="1" si="14"/>
        <v>12.5</v>
      </c>
      <c r="U71" s="13" t="b">
        <f ca="1">IF(CalcTable[[#This Row],[IrrPrecip]]&gt;=IC_MM,FALSE,TRUE)</f>
        <v>0</v>
      </c>
      <c r="V71" s="13" t="b">
        <f t="shared" si="15"/>
        <v>1</v>
      </c>
      <c r="W71" s="13" t="e">
        <f ca="1">IF(AND(IRR_DRIP=FALSE,CalcTable[[#This Row],[IrrHours]]&lt;=0),FALSE,TRUE)</f>
        <v>#NAME?</v>
      </c>
      <c r="X71" s="13" t="e">
        <f ca="1">AND(CalcTable[[#This Row],[IrrDay]],CalcTable[[#This Row],[IrrRain]],CalcTable[[#This Row],[IrrWarm]],CalcTable[[#This Row],[IrrWindy]])</f>
        <v>#NAME?</v>
      </c>
      <c r="Y71" s="13" t="e">
        <f t="shared" ca="1" si="16"/>
        <v>#NAME?</v>
      </c>
      <c r="Z71" s="13" t="e">
        <f ca="1">CalcTable[[#This Row],[IrrHours]]/5</f>
        <v>#NAME?</v>
      </c>
      <c r="AA71" s="13" t="e">
        <f ca="1">IF(CalcTable[[#This Row],[IrrFlag]]=FALSE,0,MAX(0,CalcTable[[#This Row],[VolRednWind]]*(FCAP*IRR_TARGET-CalcTable[[#This Row],[IWC]])))</f>
        <v>#NAME?</v>
      </c>
      <c r="AB71" s="13" t="e">
        <f ca="1">CalcTable[[#This Row],[IWC]]+CalcTable[[#This Row],[Eff Precip]]+CalcTable[[#This Row],[IrrAmt]]-CalcTable[[#This Row],[AET]]</f>
        <v>#NAME?</v>
      </c>
      <c r="AC71" s="13" t="e">
        <f ca="1">IF(CalcTable[[#This Row],[PWC]]&gt;FCAP,MIN(24*PERC,MIN(SAT,CalcTable[[#This Row],[PWC]])-FCAP),0)</f>
        <v>#NAME?</v>
      </c>
      <c r="AD71" s="13" t="e">
        <f ca="1">IF(CalcTable[[#This Row],[PWC]]&gt;SAT,CalcTable[[#This Row],[PWC]]-SAT,0)</f>
        <v>#NAME?</v>
      </c>
      <c r="AE71" s="13" t="e">
        <f ca="1">CalcTable[[#This Row],[PWC]]-CalcTable[[#This Row],[PercAmt]]-CalcTable[[#This Row],[Runoff]]</f>
        <v>#NAME?</v>
      </c>
      <c r="AF71" s="13" t="e">
        <f ca="1">CalcTable[[#This Row],[IrrAmt]]/1000*CUR_IRR_AREA*10000/IRR_EFF</f>
        <v>#NAME?</v>
      </c>
      <c r="AG71" s="147"/>
      <c r="AH71" s="13"/>
      <c r="AI71" s="50">
        <v>0</v>
      </c>
      <c r="AJ71" s="50">
        <v>0</v>
      </c>
      <c r="AK71" s="50">
        <v>0</v>
      </c>
      <c r="AL71" s="50">
        <v>0</v>
      </c>
      <c r="AM71" s="50"/>
      <c r="AN71" s="50"/>
      <c r="AO71" s="50"/>
      <c r="AP71" s="50"/>
      <c r="AQ71" s="50"/>
      <c r="AR71" s="50"/>
      <c r="AS71" s="50"/>
      <c r="AT71" s="50"/>
      <c r="AU71" s="50"/>
      <c r="AV71" s="50"/>
      <c r="AW71" s="50"/>
      <c r="AX71" s="50">
        <f t="shared" si="25"/>
        <v>0</v>
      </c>
      <c r="AY71" s="50"/>
      <c r="AZ71" s="50">
        <f t="shared" si="26"/>
        <v>0</v>
      </c>
      <c r="BA71" s="50">
        <f t="shared" si="17"/>
        <v>0</v>
      </c>
      <c r="BB71" s="50">
        <f t="shared" si="18"/>
        <v>0</v>
      </c>
      <c r="BC71" s="17">
        <f t="shared" si="19"/>
        <v>19606</v>
      </c>
      <c r="BD71" s="50">
        <f t="shared" si="20"/>
        <v>0</v>
      </c>
      <c r="BE71" s="50">
        <f t="shared" si="21"/>
        <v>0</v>
      </c>
      <c r="BF71" s="50">
        <f t="shared" si="27"/>
        <v>0</v>
      </c>
      <c r="BG71" s="50"/>
      <c r="BH71" s="17">
        <f t="shared" si="28"/>
        <v>0</v>
      </c>
      <c r="BI71" s="17">
        <f t="shared" si="31"/>
        <v>71</v>
      </c>
      <c r="BJ71" s="17">
        <f t="shared" si="29"/>
        <v>71</v>
      </c>
      <c r="BK71" s="150">
        <f t="shared" si="30"/>
        <v>22088</v>
      </c>
      <c r="BL71" s="50" t="e">
        <f t="shared" ca="1" si="22"/>
        <v>#NAME?</v>
      </c>
      <c r="BM71" s="50" t="e">
        <f t="shared" ca="1" si="23"/>
        <v>#NAME?</v>
      </c>
      <c r="BN71" s="50" t="e">
        <f t="shared" ca="1" si="24"/>
        <v>#NAME?</v>
      </c>
    </row>
    <row r="72" spans="1:66" x14ac:dyDescent="0.35">
      <c r="A72" s="48">
        <v>22089</v>
      </c>
      <c r="B72" s="17">
        <v>1960</v>
      </c>
      <c r="C72" s="17">
        <v>6</v>
      </c>
      <c r="D72" s="17">
        <v>174</v>
      </c>
      <c r="E72" s="17">
        <v>22</v>
      </c>
      <c r="F72" s="17">
        <v>4</v>
      </c>
      <c r="G72" s="50">
        <v>8.9</v>
      </c>
      <c r="H72" s="32">
        <v>4.1986150645944393</v>
      </c>
      <c r="I72" s="50">
        <v>32.833333333333336</v>
      </c>
      <c r="J72" s="13">
        <v>1.5</v>
      </c>
      <c r="K72" s="13">
        <f t="shared" si="12"/>
        <v>1.5</v>
      </c>
      <c r="L72" s="13">
        <f t="shared" si="13"/>
        <v>0</v>
      </c>
      <c r="M72" s="13" t="e">
        <f ca="1">CalcTable[[#This Row],[IWC]]-AE71</f>
        <v>#NAME?</v>
      </c>
      <c r="N72" s="13" t="e">
        <f ca="1">IF(CalcTable[[#This Row],[Day of Year]]&lt;123,FCAP,AE71)</f>
        <v>#NAME?</v>
      </c>
      <c r="O72" s="17" t="e">
        <f ca="1">IF(IRR_DRIP,5,COUNTIF('IDET Wind Values'!C56:G56,"&lt;="&amp;IRR_MAXWIND))</f>
        <v>#NAME?</v>
      </c>
      <c r="P72" s="13" t="e">
        <f ca="1">CalcTable[[#This Row],[ET_o]]*KL</f>
        <v>#NAME?</v>
      </c>
      <c r="Q72" s="13" t="e">
        <f ca="1">IF(WILTPT&lt;=0,1,MAX(0,MIN(1,(CalcTable[[#This Row],[IWC]]-WILTPT)/(MAD-WILTPT))))</f>
        <v>#NAME?</v>
      </c>
      <c r="R72" s="13" t="e">
        <f ca="1">CalcTable[[#This Row],[ETMult]]*CalcTable[[#This Row],[ETb]]</f>
        <v>#NAME?</v>
      </c>
      <c r="S72" s="13" t="b">
        <f>INDEX(IRR_LIST,CalcTable[[#This Row],[Day of Week]]+1)</f>
        <v>0</v>
      </c>
      <c r="T72" s="13">
        <f t="shared" ca="1" si="14"/>
        <v>9.4</v>
      </c>
      <c r="U72" s="13" t="b">
        <f ca="1">IF(CalcTable[[#This Row],[IrrPrecip]]&gt;=IC_MM,FALSE,TRUE)</f>
        <v>1</v>
      </c>
      <c r="V72" s="13" t="b">
        <f t="shared" si="15"/>
        <v>1</v>
      </c>
      <c r="W72" s="13" t="e">
        <f ca="1">IF(AND(IRR_DRIP=FALSE,CalcTable[[#This Row],[IrrHours]]&lt;=0),FALSE,TRUE)</f>
        <v>#NAME?</v>
      </c>
      <c r="X72" s="13" t="e">
        <f ca="1">AND(CalcTable[[#This Row],[IrrDay]],CalcTable[[#This Row],[IrrRain]],CalcTable[[#This Row],[IrrWarm]],CalcTable[[#This Row],[IrrWindy]])</f>
        <v>#NAME?</v>
      </c>
      <c r="Y72" s="13" t="e">
        <f t="shared" ca="1" si="16"/>
        <v>#NAME?</v>
      </c>
      <c r="Z72" s="13" t="e">
        <f ca="1">CalcTable[[#This Row],[IrrHours]]/5</f>
        <v>#NAME?</v>
      </c>
      <c r="AA72" s="13" t="e">
        <f ca="1">IF(CalcTable[[#This Row],[IrrFlag]]=FALSE,0,MAX(0,CalcTable[[#This Row],[VolRednWind]]*(FCAP*IRR_TARGET-CalcTable[[#This Row],[IWC]])))</f>
        <v>#NAME?</v>
      </c>
      <c r="AB72" s="13" t="e">
        <f ca="1">CalcTable[[#This Row],[IWC]]+CalcTable[[#This Row],[Eff Precip]]+CalcTable[[#This Row],[IrrAmt]]-CalcTable[[#This Row],[AET]]</f>
        <v>#NAME?</v>
      </c>
      <c r="AC72" s="13" t="e">
        <f ca="1">IF(CalcTable[[#This Row],[PWC]]&gt;FCAP,MIN(24*PERC,MIN(SAT,CalcTable[[#This Row],[PWC]])-FCAP),0)</f>
        <v>#NAME?</v>
      </c>
      <c r="AD72" s="13" t="e">
        <f ca="1">IF(CalcTable[[#This Row],[PWC]]&gt;SAT,CalcTable[[#This Row],[PWC]]-SAT,0)</f>
        <v>#NAME?</v>
      </c>
      <c r="AE72" s="13" t="e">
        <f ca="1">CalcTable[[#This Row],[PWC]]-CalcTable[[#This Row],[PercAmt]]-CalcTable[[#This Row],[Runoff]]</f>
        <v>#NAME?</v>
      </c>
      <c r="AF72" s="13" t="e">
        <f ca="1">CalcTable[[#This Row],[IrrAmt]]/1000*CUR_IRR_AREA*10000/IRR_EFF</f>
        <v>#NAME?</v>
      </c>
      <c r="AG72" s="147"/>
      <c r="AH72" s="13"/>
      <c r="AI72" s="50">
        <v>0</v>
      </c>
      <c r="AJ72" s="50">
        <v>0</v>
      </c>
      <c r="AK72" s="50">
        <v>7.7551057790871063</v>
      </c>
      <c r="AL72" s="50">
        <v>4.8128794520540161</v>
      </c>
      <c r="AM72" s="50"/>
      <c r="AN72" s="50"/>
      <c r="AO72" s="50"/>
      <c r="AP72" s="50"/>
      <c r="AQ72" s="50"/>
      <c r="AR72" s="50"/>
      <c r="AS72" s="50"/>
      <c r="AT72" s="50"/>
      <c r="AU72" s="50"/>
      <c r="AV72" s="50"/>
      <c r="AW72" s="50"/>
      <c r="AX72" s="50">
        <f t="shared" si="25"/>
        <v>12.567985231141122</v>
      </c>
      <c r="AY72" s="50"/>
      <c r="AZ72" s="50">
        <f t="shared" si="26"/>
        <v>254.91934868686204</v>
      </c>
      <c r="BA72" s="50">
        <f t="shared" si="17"/>
        <v>392.49487020040658</v>
      </c>
      <c r="BB72" s="50">
        <f t="shared" si="18"/>
        <v>404.63388680454295</v>
      </c>
      <c r="BC72" s="17">
        <f t="shared" si="19"/>
        <v>19606</v>
      </c>
      <c r="BD72" s="50">
        <f t="shared" si="20"/>
        <v>12.567985231141122</v>
      </c>
      <c r="BE72" s="50">
        <f t="shared" si="21"/>
        <v>254.91934868686204</v>
      </c>
      <c r="BF72" s="50">
        <f t="shared" si="27"/>
        <v>416.96690272698157</v>
      </c>
      <c r="BG72" s="50"/>
      <c r="BH72" s="17">
        <f t="shared" si="28"/>
        <v>0</v>
      </c>
      <c r="BI72" s="17">
        <f t="shared" si="31"/>
        <v>72</v>
      </c>
      <c r="BJ72" s="17">
        <f t="shared" si="29"/>
        <v>72</v>
      </c>
      <c r="BK72" s="150">
        <f t="shared" si="30"/>
        <v>22089</v>
      </c>
      <c r="BL72" s="50" t="e">
        <f t="shared" ca="1" si="22"/>
        <v>#NAME?</v>
      </c>
      <c r="BM72" s="50" t="e">
        <f t="shared" ca="1" si="23"/>
        <v>#NAME?</v>
      </c>
      <c r="BN72" s="50" t="e">
        <f t="shared" ca="1" si="24"/>
        <v>#NAME?</v>
      </c>
    </row>
    <row r="73" spans="1:66" x14ac:dyDescent="0.35">
      <c r="A73" s="48">
        <v>22090</v>
      </c>
      <c r="B73" s="17">
        <v>1960</v>
      </c>
      <c r="C73" s="17">
        <v>6</v>
      </c>
      <c r="D73" s="17">
        <v>175</v>
      </c>
      <c r="E73" s="17">
        <v>23</v>
      </c>
      <c r="F73" s="17">
        <v>5</v>
      </c>
      <c r="G73" s="50">
        <v>7.2</v>
      </c>
      <c r="H73" s="32">
        <v>4.7968899162053464</v>
      </c>
      <c r="I73" s="50">
        <v>4.5</v>
      </c>
      <c r="J73" s="13">
        <v>0</v>
      </c>
      <c r="K73" s="13">
        <f t="shared" si="12"/>
        <v>0</v>
      </c>
      <c r="L73" s="13">
        <f t="shared" si="13"/>
        <v>0</v>
      </c>
      <c r="M73" s="13" t="e">
        <f ca="1">CalcTable[[#This Row],[IWC]]-AE72</f>
        <v>#NAME?</v>
      </c>
      <c r="N73" s="13" t="e">
        <f ca="1">IF(CalcTable[[#This Row],[Day of Year]]&lt;123,FCAP,AE72)</f>
        <v>#NAME?</v>
      </c>
      <c r="O73" s="17" t="e">
        <f ca="1">IF(IRR_DRIP,5,COUNTIF('IDET Wind Values'!C57:G57,"&lt;="&amp;IRR_MAXWIND))</f>
        <v>#NAME?</v>
      </c>
      <c r="P73" s="13" t="e">
        <f ca="1">CalcTable[[#This Row],[ET_o]]*KL</f>
        <v>#NAME?</v>
      </c>
      <c r="Q73" s="13" t="e">
        <f ca="1">IF(WILTPT&lt;=0,1,MAX(0,MIN(1,(CalcTable[[#This Row],[IWC]]-WILTPT)/(MAD-WILTPT))))</f>
        <v>#NAME?</v>
      </c>
      <c r="R73" s="13" t="e">
        <f ca="1">CalcTable[[#This Row],[ETMult]]*CalcTable[[#This Row],[ETb]]</f>
        <v>#NAME?</v>
      </c>
      <c r="S73" s="13" t="b">
        <f>INDEX(IRR_LIST,CalcTable[[#This Row],[Day of Week]]+1)</f>
        <v>1</v>
      </c>
      <c r="T73" s="13">
        <f t="shared" ca="1" si="14"/>
        <v>3.5</v>
      </c>
      <c r="U73" s="13" t="b">
        <f ca="1">IF(CalcTable[[#This Row],[IrrPrecip]]&gt;=IC_MM,FALSE,TRUE)</f>
        <v>1</v>
      </c>
      <c r="V73" s="13" t="b">
        <f t="shared" si="15"/>
        <v>1</v>
      </c>
      <c r="W73" s="13" t="e">
        <f ca="1">IF(AND(IRR_DRIP=FALSE,CalcTable[[#This Row],[IrrHours]]&lt;=0),FALSE,TRUE)</f>
        <v>#NAME?</v>
      </c>
      <c r="X73" s="13" t="e">
        <f ca="1">AND(CalcTable[[#This Row],[IrrDay]],CalcTable[[#This Row],[IrrRain]],CalcTable[[#This Row],[IrrWarm]],CalcTable[[#This Row],[IrrWindy]])</f>
        <v>#NAME?</v>
      </c>
      <c r="Y73" s="13" t="e">
        <f t="shared" ca="1" si="16"/>
        <v>#NAME?</v>
      </c>
      <c r="Z73" s="13" t="e">
        <f ca="1">CalcTable[[#This Row],[IrrHours]]/5</f>
        <v>#NAME?</v>
      </c>
      <c r="AA73" s="13" t="e">
        <f ca="1">IF(CalcTable[[#This Row],[IrrFlag]]=FALSE,0,MAX(0,CalcTable[[#This Row],[VolRednWind]]*(FCAP*IRR_TARGET-CalcTable[[#This Row],[IWC]])))</f>
        <v>#NAME?</v>
      </c>
      <c r="AB73" s="13" t="e">
        <f ca="1">CalcTable[[#This Row],[IWC]]+CalcTable[[#This Row],[Eff Precip]]+CalcTable[[#This Row],[IrrAmt]]-CalcTable[[#This Row],[AET]]</f>
        <v>#NAME?</v>
      </c>
      <c r="AC73" s="13" t="e">
        <f ca="1">IF(CalcTable[[#This Row],[PWC]]&gt;FCAP,MIN(24*PERC,MIN(SAT,CalcTable[[#This Row],[PWC]])-FCAP),0)</f>
        <v>#NAME?</v>
      </c>
      <c r="AD73" s="13" t="e">
        <f ca="1">IF(CalcTable[[#This Row],[PWC]]&gt;SAT,CalcTable[[#This Row],[PWC]]-SAT,0)</f>
        <v>#NAME?</v>
      </c>
      <c r="AE73" s="13" t="e">
        <f ca="1">CalcTable[[#This Row],[PWC]]-CalcTable[[#This Row],[PercAmt]]-CalcTable[[#This Row],[Runoff]]</f>
        <v>#NAME?</v>
      </c>
      <c r="AF73" s="13" t="e">
        <f ca="1">CalcTable[[#This Row],[IrrAmt]]/1000*CUR_IRR_AREA*10000/IRR_EFF</f>
        <v>#NAME?</v>
      </c>
      <c r="AG73" s="147"/>
      <c r="AH73" s="13"/>
      <c r="AI73" s="50">
        <v>6.6142207897093757</v>
      </c>
      <c r="AJ73" s="50">
        <v>11.39216845554324</v>
      </c>
      <c r="AK73" s="50">
        <v>0</v>
      </c>
      <c r="AL73" s="50">
        <v>0</v>
      </c>
      <c r="AM73" s="50"/>
      <c r="AN73" s="50"/>
      <c r="AO73" s="50"/>
      <c r="AP73" s="50"/>
      <c r="AQ73" s="50"/>
      <c r="AR73" s="50"/>
      <c r="AS73" s="50"/>
      <c r="AT73" s="50"/>
      <c r="AU73" s="50"/>
      <c r="AV73" s="50"/>
      <c r="AW73" s="50"/>
      <c r="AX73" s="50">
        <f t="shared" si="25"/>
        <v>18.006389245252617</v>
      </c>
      <c r="AY73" s="50"/>
      <c r="AZ73" s="50">
        <f t="shared" si="26"/>
        <v>431.17884627833928</v>
      </c>
      <c r="BA73" s="50">
        <f t="shared" si="17"/>
        <v>700.60054930356523</v>
      </c>
      <c r="BB73" s="50">
        <f t="shared" si="18"/>
        <v>725.21309845107999</v>
      </c>
      <c r="BC73" s="17">
        <f t="shared" si="19"/>
        <v>19606</v>
      </c>
      <c r="BD73" s="50">
        <f t="shared" si="20"/>
        <v>18.006389245252617</v>
      </c>
      <c r="BE73" s="50">
        <f t="shared" si="21"/>
        <v>431.17884627833928</v>
      </c>
      <c r="BF73" s="50">
        <f t="shared" si="27"/>
        <v>705.27132985468154</v>
      </c>
      <c r="BG73" s="50"/>
      <c r="BH73" s="17">
        <f t="shared" si="28"/>
        <v>0</v>
      </c>
      <c r="BI73" s="17">
        <f t="shared" si="31"/>
        <v>73</v>
      </c>
      <c r="BJ73" s="17">
        <f t="shared" si="29"/>
        <v>73</v>
      </c>
      <c r="BK73" s="150">
        <f t="shared" si="30"/>
        <v>22090</v>
      </c>
      <c r="BL73" s="50" t="e">
        <f t="shared" ca="1" si="22"/>
        <v>#NAME?</v>
      </c>
      <c r="BM73" s="50" t="e">
        <f t="shared" ca="1" si="23"/>
        <v>#NAME?</v>
      </c>
      <c r="BN73" s="50" t="e">
        <f t="shared" ca="1" si="24"/>
        <v>#NAME?</v>
      </c>
    </row>
    <row r="74" spans="1:66" x14ac:dyDescent="0.35">
      <c r="A74" s="48">
        <v>22091</v>
      </c>
      <c r="B74" s="17">
        <v>1960</v>
      </c>
      <c r="C74" s="17">
        <v>6</v>
      </c>
      <c r="D74" s="17">
        <v>176</v>
      </c>
      <c r="E74" s="17">
        <v>24</v>
      </c>
      <c r="F74" s="17">
        <v>6</v>
      </c>
      <c r="G74" s="50">
        <v>11.7</v>
      </c>
      <c r="H74" s="32">
        <v>4.8902575523710459</v>
      </c>
      <c r="I74" s="50">
        <v>14.5</v>
      </c>
      <c r="J74" s="13">
        <v>7.2</v>
      </c>
      <c r="K74" s="13">
        <f t="shared" si="12"/>
        <v>7.2</v>
      </c>
      <c r="L74" s="13">
        <f t="shared" si="13"/>
        <v>1.6500000000000001</v>
      </c>
      <c r="M74" s="13" t="e">
        <f ca="1">CalcTable[[#This Row],[IWC]]-AE73</f>
        <v>#NAME?</v>
      </c>
      <c r="N74" s="13" t="e">
        <f ca="1">IF(CalcTable[[#This Row],[Day of Year]]&lt;123,FCAP,AE73)</f>
        <v>#NAME?</v>
      </c>
      <c r="O74" s="17" t="e">
        <f ca="1">IF(IRR_DRIP,5,COUNTIF('IDET Wind Values'!C58:G58,"&lt;="&amp;IRR_MAXWIND))</f>
        <v>#NAME?</v>
      </c>
      <c r="P74" s="13" t="e">
        <f ca="1">CalcTable[[#This Row],[ET_o]]*KL</f>
        <v>#NAME?</v>
      </c>
      <c r="Q74" s="13" t="e">
        <f ca="1">IF(WILTPT&lt;=0,1,MAX(0,MIN(1,(CalcTable[[#This Row],[IWC]]-WILTPT)/(MAD-WILTPT))))</f>
        <v>#NAME?</v>
      </c>
      <c r="R74" s="13" t="e">
        <f ca="1">CalcTable[[#This Row],[ETMult]]*CalcTable[[#This Row],[ETb]]</f>
        <v>#NAME?</v>
      </c>
      <c r="S74" s="13" t="b">
        <f>INDEX(IRR_LIST,CalcTable[[#This Row],[Day of Week]]+1)</f>
        <v>0</v>
      </c>
      <c r="T74" s="13">
        <f t="shared" ca="1" si="14"/>
        <v>1.5</v>
      </c>
      <c r="U74" s="13" t="b">
        <f ca="1">IF(CalcTable[[#This Row],[IrrPrecip]]&gt;=IC_MM,FALSE,TRUE)</f>
        <v>1</v>
      </c>
      <c r="V74" s="13" t="b">
        <f t="shared" si="15"/>
        <v>1</v>
      </c>
      <c r="W74" s="13" t="e">
        <f ca="1">IF(AND(IRR_DRIP=FALSE,CalcTable[[#This Row],[IrrHours]]&lt;=0),FALSE,TRUE)</f>
        <v>#NAME?</v>
      </c>
      <c r="X74" s="13" t="e">
        <f ca="1">AND(CalcTable[[#This Row],[IrrDay]],CalcTable[[#This Row],[IrrRain]],CalcTable[[#This Row],[IrrWarm]],CalcTable[[#This Row],[IrrWindy]])</f>
        <v>#NAME?</v>
      </c>
      <c r="Y74" s="13" t="e">
        <f t="shared" ca="1" si="16"/>
        <v>#NAME?</v>
      </c>
      <c r="Z74" s="13" t="e">
        <f ca="1">CalcTable[[#This Row],[IrrHours]]/5</f>
        <v>#NAME?</v>
      </c>
      <c r="AA74" s="13" t="e">
        <f ca="1">IF(CalcTable[[#This Row],[IrrFlag]]=FALSE,0,MAX(0,CalcTable[[#This Row],[VolRednWind]]*(FCAP*IRR_TARGET-CalcTable[[#This Row],[IWC]])))</f>
        <v>#NAME?</v>
      </c>
      <c r="AB74" s="13" t="e">
        <f ca="1">CalcTable[[#This Row],[IWC]]+CalcTable[[#This Row],[Eff Precip]]+CalcTable[[#This Row],[IrrAmt]]-CalcTable[[#This Row],[AET]]</f>
        <v>#NAME?</v>
      </c>
      <c r="AC74" s="13" t="e">
        <f ca="1">IF(CalcTable[[#This Row],[PWC]]&gt;FCAP,MIN(24*PERC,MIN(SAT,CalcTable[[#This Row],[PWC]])-FCAP),0)</f>
        <v>#NAME?</v>
      </c>
      <c r="AD74" s="13" t="e">
        <f ca="1">IF(CalcTable[[#This Row],[PWC]]&gt;SAT,CalcTable[[#This Row],[PWC]]-SAT,0)</f>
        <v>#NAME?</v>
      </c>
      <c r="AE74" s="13" t="e">
        <f ca="1">CalcTable[[#This Row],[PWC]]-CalcTable[[#This Row],[PercAmt]]-CalcTable[[#This Row],[Runoff]]</f>
        <v>#NAME?</v>
      </c>
      <c r="AF74" s="13" t="e">
        <f ca="1">CalcTable[[#This Row],[IrrAmt]]/1000*CUR_IRR_AREA*10000/IRR_EFF</f>
        <v>#NAME?</v>
      </c>
      <c r="AG74" s="147"/>
      <c r="AH74" s="13"/>
      <c r="AI74" s="50">
        <v>0</v>
      </c>
      <c r="AJ74" s="50">
        <v>0</v>
      </c>
      <c r="AK74" s="50">
        <v>0</v>
      </c>
      <c r="AL74" s="50">
        <v>4.9475277394398809</v>
      </c>
      <c r="AM74" s="50"/>
      <c r="AN74" s="50"/>
      <c r="AO74" s="50"/>
      <c r="AP74" s="50"/>
      <c r="AQ74" s="50"/>
      <c r="AR74" s="50"/>
      <c r="AS74" s="50"/>
      <c r="AT74" s="50"/>
      <c r="AU74" s="50"/>
      <c r="AV74" s="50"/>
      <c r="AW74" s="50"/>
      <c r="AX74" s="50">
        <f t="shared" si="25"/>
        <v>4.9475277394398809</v>
      </c>
      <c r="AY74" s="50"/>
      <c r="AZ74" s="50">
        <f t="shared" si="26"/>
        <v>145.12748035690319</v>
      </c>
      <c r="BA74" s="50">
        <f t="shared" si="17"/>
        <v>223.45024753364461</v>
      </c>
      <c r="BB74" s="50">
        <f t="shared" si="18"/>
        <v>230.3610799315924</v>
      </c>
      <c r="BC74" s="17">
        <f t="shared" si="19"/>
        <v>19606</v>
      </c>
      <c r="BD74" s="50">
        <f t="shared" si="20"/>
        <v>4.9475277394398809</v>
      </c>
      <c r="BE74" s="50">
        <f t="shared" si="21"/>
        <v>145.12748035690319</v>
      </c>
      <c r="BF74" s="50">
        <f t="shared" si="27"/>
        <v>237.38235758370075</v>
      </c>
      <c r="BG74" s="50"/>
      <c r="BH74" s="17">
        <f t="shared" si="28"/>
        <v>0</v>
      </c>
      <c r="BI74" s="17">
        <f t="shared" si="31"/>
        <v>74</v>
      </c>
      <c r="BJ74" s="17">
        <f t="shared" si="29"/>
        <v>74</v>
      </c>
      <c r="BK74" s="150">
        <f t="shared" si="30"/>
        <v>22091</v>
      </c>
      <c r="BL74" s="50" t="e">
        <f t="shared" ca="1" si="22"/>
        <v>#NAME?</v>
      </c>
      <c r="BM74" s="50" t="e">
        <f t="shared" ca="1" si="23"/>
        <v>#NAME?</v>
      </c>
      <c r="BN74" s="50" t="e">
        <f t="shared" ca="1" si="24"/>
        <v>#NAME?</v>
      </c>
    </row>
    <row r="75" spans="1:66" x14ac:dyDescent="0.35">
      <c r="A75" s="48">
        <v>22092</v>
      </c>
      <c r="B75" s="17">
        <v>1960</v>
      </c>
      <c r="C75" s="17">
        <v>6</v>
      </c>
      <c r="D75" s="17">
        <v>177</v>
      </c>
      <c r="E75" s="17">
        <v>25</v>
      </c>
      <c r="F75" s="17">
        <v>7</v>
      </c>
      <c r="G75" s="50">
        <v>8.9</v>
      </c>
      <c r="H75" s="32">
        <v>4.4169417542617877</v>
      </c>
      <c r="I75" s="50">
        <v>23</v>
      </c>
      <c r="J75" s="13">
        <v>16</v>
      </c>
      <c r="K75" s="13">
        <f t="shared" si="12"/>
        <v>16</v>
      </c>
      <c r="L75" s="13">
        <f t="shared" si="13"/>
        <v>8.25</v>
      </c>
      <c r="M75" s="13" t="e">
        <f ca="1">CalcTable[[#This Row],[IWC]]-AE74</f>
        <v>#NAME?</v>
      </c>
      <c r="N75" s="13" t="e">
        <f ca="1">IF(CalcTable[[#This Row],[Day of Year]]&lt;123,FCAP,AE74)</f>
        <v>#NAME?</v>
      </c>
      <c r="O75" s="17" t="e">
        <f ca="1">IF(IRR_DRIP,5,COUNTIF('IDET Wind Values'!C59:G59,"&lt;="&amp;IRR_MAXWIND))</f>
        <v>#NAME?</v>
      </c>
      <c r="P75" s="13" t="e">
        <f ca="1">CalcTable[[#This Row],[ET_o]]*KL</f>
        <v>#NAME?</v>
      </c>
      <c r="Q75" s="13" t="e">
        <f ca="1">IF(WILTPT&lt;=0,1,MAX(0,MIN(1,(CalcTable[[#This Row],[IWC]]-WILTPT)/(MAD-WILTPT))))</f>
        <v>#NAME?</v>
      </c>
      <c r="R75" s="13" t="e">
        <f ca="1">CalcTable[[#This Row],[ETMult]]*CalcTable[[#This Row],[ETb]]</f>
        <v>#NAME?</v>
      </c>
      <c r="S75" s="13" t="b">
        <f>INDEX(IRR_LIST,CalcTable[[#This Row],[Day of Week]]+1)</f>
        <v>0</v>
      </c>
      <c r="T75" s="13">
        <f t="shared" ca="1" si="14"/>
        <v>7.2</v>
      </c>
      <c r="U75" s="13" t="b">
        <f ca="1">IF(CalcTable[[#This Row],[IrrPrecip]]&gt;=IC_MM,FALSE,TRUE)</f>
        <v>1</v>
      </c>
      <c r="V75" s="13" t="b">
        <f t="shared" si="15"/>
        <v>1</v>
      </c>
      <c r="W75" s="13" t="e">
        <f ca="1">IF(AND(IRR_DRIP=FALSE,CalcTable[[#This Row],[IrrHours]]&lt;=0),FALSE,TRUE)</f>
        <v>#NAME?</v>
      </c>
      <c r="X75" s="13" t="e">
        <f ca="1">AND(CalcTable[[#This Row],[IrrDay]],CalcTable[[#This Row],[IrrRain]],CalcTable[[#This Row],[IrrWarm]],CalcTable[[#This Row],[IrrWindy]])</f>
        <v>#NAME?</v>
      </c>
      <c r="Y75" s="13" t="e">
        <f t="shared" ca="1" si="16"/>
        <v>#NAME?</v>
      </c>
      <c r="Z75" s="13" t="e">
        <f ca="1">CalcTable[[#This Row],[IrrHours]]/5</f>
        <v>#NAME?</v>
      </c>
      <c r="AA75" s="13" t="e">
        <f ca="1">IF(CalcTable[[#This Row],[IrrFlag]]=FALSE,0,MAX(0,CalcTable[[#This Row],[VolRednWind]]*(FCAP*IRR_TARGET-CalcTable[[#This Row],[IWC]])))</f>
        <v>#NAME?</v>
      </c>
      <c r="AB75" s="13" t="e">
        <f ca="1">CalcTable[[#This Row],[IWC]]+CalcTable[[#This Row],[Eff Precip]]+CalcTable[[#This Row],[IrrAmt]]-CalcTable[[#This Row],[AET]]</f>
        <v>#NAME?</v>
      </c>
      <c r="AC75" s="13" t="e">
        <f ca="1">IF(CalcTable[[#This Row],[PWC]]&gt;FCAP,MIN(24*PERC,MIN(SAT,CalcTable[[#This Row],[PWC]])-FCAP),0)</f>
        <v>#NAME?</v>
      </c>
      <c r="AD75" s="13" t="e">
        <f ca="1">IF(CalcTable[[#This Row],[PWC]]&gt;SAT,CalcTable[[#This Row],[PWC]]-SAT,0)</f>
        <v>#NAME?</v>
      </c>
      <c r="AE75" s="13" t="e">
        <f ca="1">CalcTable[[#This Row],[PWC]]-CalcTable[[#This Row],[PercAmt]]-CalcTable[[#This Row],[Runoff]]</f>
        <v>#NAME?</v>
      </c>
      <c r="AF75" s="13" t="e">
        <f ca="1">CalcTable[[#This Row],[IrrAmt]]/1000*CUR_IRR_AREA*10000/IRR_EFF</f>
        <v>#NAME?</v>
      </c>
      <c r="AG75" s="147"/>
      <c r="AH75" s="13"/>
      <c r="AI75" s="50">
        <v>0</v>
      </c>
      <c r="AJ75" s="50">
        <v>0</v>
      </c>
      <c r="AK75" s="50">
        <v>1.3432514973796572</v>
      </c>
      <c r="AL75" s="50">
        <v>0</v>
      </c>
      <c r="AM75" s="50"/>
      <c r="AN75" s="50"/>
      <c r="AO75" s="50"/>
      <c r="AP75" s="50"/>
      <c r="AQ75" s="50"/>
      <c r="AR75" s="50"/>
      <c r="AS75" s="50"/>
      <c r="AT75" s="50"/>
      <c r="AU75" s="50"/>
      <c r="AV75" s="50"/>
      <c r="AW75" s="50"/>
      <c r="AX75" s="50">
        <f t="shared" si="25"/>
        <v>1.3432514973796572</v>
      </c>
      <c r="AY75" s="50"/>
      <c r="AZ75" s="50">
        <f t="shared" si="26"/>
        <v>19.701021961568308</v>
      </c>
      <c r="BA75" s="50">
        <f t="shared" si="17"/>
        <v>30.333319528128982</v>
      </c>
      <c r="BB75" s="50">
        <f t="shared" si="18"/>
        <v>31.271463431060809</v>
      </c>
      <c r="BC75" s="17">
        <f t="shared" si="19"/>
        <v>19606</v>
      </c>
      <c r="BD75" s="50">
        <f t="shared" si="20"/>
        <v>1.3432514973796572</v>
      </c>
      <c r="BE75" s="50">
        <f t="shared" si="21"/>
        <v>19.701021961568308</v>
      </c>
      <c r="BF75" s="50">
        <f t="shared" si="27"/>
        <v>32.22460025175306</v>
      </c>
      <c r="BG75" s="50"/>
      <c r="BH75" s="17">
        <f t="shared" si="28"/>
        <v>0</v>
      </c>
      <c r="BI75" s="17">
        <f t="shared" si="31"/>
        <v>75</v>
      </c>
      <c r="BJ75" s="17">
        <f t="shared" si="29"/>
        <v>75</v>
      </c>
      <c r="BK75" s="150">
        <f t="shared" si="30"/>
        <v>22092</v>
      </c>
      <c r="BL75" s="50" t="e">
        <f t="shared" ca="1" si="22"/>
        <v>#NAME?</v>
      </c>
      <c r="BM75" s="50" t="e">
        <f t="shared" ca="1" si="23"/>
        <v>#NAME?</v>
      </c>
      <c r="BN75" s="50" t="e">
        <f t="shared" ca="1" si="24"/>
        <v>#NAME?</v>
      </c>
    </row>
    <row r="76" spans="1:66" x14ac:dyDescent="0.35">
      <c r="A76" s="48">
        <v>22093</v>
      </c>
      <c r="B76" s="17">
        <v>1960</v>
      </c>
      <c r="C76" s="17">
        <v>6</v>
      </c>
      <c r="D76" s="17">
        <v>178</v>
      </c>
      <c r="E76" s="17">
        <v>26</v>
      </c>
      <c r="F76" s="17">
        <v>1</v>
      </c>
      <c r="G76" s="50">
        <v>8.9</v>
      </c>
      <c r="H76" s="32">
        <v>4.5494159474127924</v>
      </c>
      <c r="I76" s="50">
        <v>18.666666666666668</v>
      </c>
      <c r="J76" s="13">
        <v>1.5</v>
      </c>
      <c r="K76" s="13">
        <f t="shared" si="12"/>
        <v>1.5</v>
      </c>
      <c r="L76" s="13">
        <f t="shared" si="13"/>
        <v>0</v>
      </c>
      <c r="M76" s="13" t="e">
        <f ca="1">CalcTable[[#This Row],[IWC]]-AE75</f>
        <v>#NAME?</v>
      </c>
      <c r="N76" s="13" t="e">
        <f ca="1">IF(CalcTable[[#This Row],[Day of Year]]&lt;123,FCAP,AE75)</f>
        <v>#NAME?</v>
      </c>
      <c r="O76" s="17" t="e">
        <f ca="1">IF(IRR_DRIP,5,COUNTIF('IDET Wind Values'!C60:G60,"&lt;="&amp;IRR_MAXWIND))</f>
        <v>#NAME?</v>
      </c>
      <c r="P76" s="13" t="e">
        <f ca="1">CalcTable[[#This Row],[ET_o]]*KL</f>
        <v>#NAME?</v>
      </c>
      <c r="Q76" s="13" t="e">
        <f ca="1">IF(WILTPT&lt;=0,1,MAX(0,MIN(1,(CalcTable[[#This Row],[IWC]]-WILTPT)/(MAD-WILTPT))))</f>
        <v>#NAME?</v>
      </c>
      <c r="R76" s="13" t="e">
        <f ca="1">CalcTable[[#This Row],[ETMult]]*CalcTable[[#This Row],[ETb]]</f>
        <v>#NAME?</v>
      </c>
      <c r="S76" s="13" t="b">
        <f>INDEX(IRR_LIST,CalcTable[[#This Row],[Day of Week]]+1)</f>
        <v>1</v>
      </c>
      <c r="T76" s="13">
        <f t="shared" ca="1" si="14"/>
        <v>23.2</v>
      </c>
      <c r="U76" s="13" t="b">
        <f ca="1">IF(CalcTable[[#This Row],[IrrPrecip]]&gt;=IC_MM,FALSE,TRUE)</f>
        <v>0</v>
      </c>
      <c r="V76" s="13" t="b">
        <f t="shared" si="15"/>
        <v>1</v>
      </c>
      <c r="W76" s="13" t="e">
        <f ca="1">IF(AND(IRR_DRIP=FALSE,CalcTable[[#This Row],[IrrHours]]&lt;=0),FALSE,TRUE)</f>
        <v>#NAME?</v>
      </c>
      <c r="X76" s="13" t="e">
        <f ca="1">AND(CalcTable[[#This Row],[IrrDay]],CalcTable[[#This Row],[IrrRain]],CalcTable[[#This Row],[IrrWarm]],CalcTable[[#This Row],[IrrWindy]])</f>
        <v>#NAME?</v>
      </c>
      <c r="Y76" s="13" t="e">
        <f t="shared" ca="1" si="16"/>
        <v>#NAME?</v>
      </c>
      <c r="Z76" s="13" t="e">
        <f ca="1">CalcTable[[#This Row],[IrrHours]]/5</f>
        <v>#NAME?</v>
      </c>
      <c r="AA76" s="13" t="e">
        <f ca="1">IF(CalcTable[[#This Row],[IrrFlag]]=FALSE,0,MAX(0,CalcTable[[#This Row],[VolRednWind]]*(FCAP*IRR_TARGET-CalcTable[[#This Row],[IWC]])))</f>
        <v>#NAME?</v>
      </c>
      <c r="AB76" s="13" t="e">
        <f ca="1">CalcTable[[#This Row],[IWC]]+CalcTable[[#This Row],[Eff Precip]]+CalcTable[[#This Row],[IrrAmt]]-CalcTable[[#This Row],[AET]]</f>
        <v>#NAME?</v>
      </c>
      <c r="AC76" s="13" t="e">
        <f ca="1">IF(CalcTable[[#This Row],[PWC]]&gt;FCAP,MIN(24*PERC,MIN(SAT,CalcTable[[#This Row],[PWC]])-FCAP),0)</f>
        <v>#NAME?</v>
      </c>
      <c r="AD76" s="13" t="e">
        <f ca="1">IF(CalcTable[[#This Row],[PWC]]&gt;SAT,CalcTable[[#This Row],[PWC]]-SAT,0)</f>
        <v>#NAME?</v>
      </c>
      <c r="AE76" s="13" t="e">
        <f ca="1">CalcTable[[#This Row],[PWC]]-CalcTable[[#This Row],[PercAmt]]-CalcTable[[#This Row],[Runoff]]</f>
        <v>#NAME?</v>
      </c>
      <c r="AF76" s="13" t="e">
        <f ca="1">CalcTable[[#This Row],[IrrAmt]]/1000*CUR_IRR_AREA*10000/IRR_EFF</f>
        <v>#NAME?</v>
      </c>
      <c r="AG76" s="147"/>
      <c r="AH76" s="13"/>
      <c r="AI76" s="50">
        <v>0</v>
      </c>
      <c r="AJ76" s="50">
        <v>0</v>
      </c>
      <c r="AK76" s="50">
        <v>0</v>
      </c>
      <c r="AL76" s="50">
        <v>0</v>
      </c>
      <c r="AM76" s="50"/>
      <c r="AN76" s="50"/>
      <c r="AO76" s="50"/>
      <c r="AP76" s="50"/>
      <c r="AQ76" s="50"/>
      <c r="AR76" s="50"/>
      <c r="AS76" s="50"/>
      <c r="AT76" s="50"/>
      <c r="AU76" s="50"/>
      <c r="AV76" s="50"/>
      <c r="AW76" s="50"/>
      <c r="AX76" s="50">
        <f t="shared" si="25"/>
        <v>0</v>
      </c>
      <c r="AY76" s="50"/>
      <c r="AZ76" s="50">
        <f t="shared" si="26"/>
        <v>0</v>
      </c>
      <c r="BA76" s="50">
        <f t="shared" si="17"/>
        <v>0</v>
      </c>
      <c r="BB76" s="50">
        <f t="shared" si="18"/>
        <v>0</v>
      </c>
      <c r="BC76" s="17">
        <f t="shared" si="19"/>
        <v>19606</v>
      </c>
      <c r="BD76" s="50">
        <f t="shared" si="20"/>
        <v>0</v>
      </c>
      <c r="BE76" s="50">
        <f t="shared" si="21"/>
        <v>0</v>
      </c>
      <c r="BF76" s="50">
        <f t="shared" si="27"/>
        <v>0</v>
      </c>
      <c r="BG76" s="50"/>
      <c r="BH76" s="17">
        <f t="shared" si="28"/>
        <v>0</v>
      </c>
      <c r="BI76" s="17">
        <f t="shared" si="31"/>
        <v>76</v>
      </c>
      <c r="BJ76" s="17">
        <f t="shared" si="29"/>
        <v>76</v>
      </c>
      <c r="BK76" s="150">
        <f t="shared" si="30"/>
        <v>22093</v>
      </c>
      <c r="BL76" s="50" t="e">
        <f t="shared" ca="1" si="22"/>
        <v>#NAME?</v>
      </c>
      <c r="BM76" s="50" t="e">
        <f t="shared" ca="1" si="23"/>
        <v>#NAME?</v>
      </c>
      <c r="BN76" s="50" t="e">
        <f t="shared" ca="1" si="24"/>
        <v>#NAME?</v>
      </c>
    </row>
    <row r="77" spans="1:66" x14ac:dyDescent="0.35">
      <c r="A77" s="48">
        <v>22094</v>
      </c>
      <c r="B77" s="17">
        <v>1960</v>
      </c>
      <c r="C77" s="17">
        <v>6</v>
      </c>
      <c r="D77" s="17">
        <v>179</v>
      </c>
      <c r="E77" s="17">
        <v>27</v>
      </c>
      <c r="F77" s="17">
        <v>2</v>
      </c>
      <c r="G77" s="50">
        <v>12.8</v>
      </c>
      <c r="H77" s="32">
        <v>6.018926140170513</v>
      </c>
      <c r="I77" s="50">
        <v>32.333333333333336</v>
      </c>
      <c r="J77" s="13">
        <v>0.3</v>
      </c>
      <c r="K77" s="13">
        <f t="shared" si="12"/>
        <v>0.3</v>
      </c>
      <c r="L77" s="13">
        <f t="shared" si="13"/>
        <v>0</v>
      </c>
      <c r="M77" s="13" t="e">
        <f ca="1">CalcTable[[#This Row],[IWC]]-AE76</f>
        <v>#NAME?</v>
      </c>
      <c r="N77" s="13" t="e">
        <f ca="1">IF(CalcTable[[#This Row],[Day of Year]]&lt;123,FCAP,AE76)</f>
        <v>#NAME?</v>
      </c>
      <c r="O77" s="17" t="e">
        <f ca="1">IF(IRR_DRIP,5,COUNTIF('IDET Wind Values'!C61:G61,"&lt;="&amp;IRR_MAXWIND))</f>
        <v>#NAME?</v>
      </c>
      <c r="P77" s="13" t="e">
        <f ca="1">CalcTable[[#This Row],[ET_o]]*KL</f>
        <v>#NAME?</v>
      </c>
      <c r="Q77" s="13" t="e">
        <f ca="1">IF(WILTPT&lt;=0,1,MAX(0,MIN(1,(CalcTable[[#This Row],[IWC]]-WILTPT)/(MAD-WILTPT))))</f>
        <v>#NAME?</v>
      </c>
      <c r="R77" s="13" t="e">
        <f ca="1">CalcTable[[#This Row],[ETMult]]*CalcTable[[#This Row],[ETb]]</f>
        <v>#NAME?</v>
      </c>
      <c r="S77" s="13" t="b">
        <f>INDEX(IRR_LIST,CalcTable[[#This Row],[Day of Week]]+1)</f>
        <v>0</v>
      </c>
      <c r="T77" s="13">
        <f t="shared" ca="1" si="14"/>
        <v>17.5</v>
      </c>
      <c r="U77" s="13" t="b">
        <f ca="1">IF(CalcTable[[#This Row],[IrrPrecip]]&gt;=IC_MM,FALSE,TRUE)</f>
        <v>0</v>
      </c>
      <c r="V77" s="13" t="b">
        <f t="shared" si="15"/>
        <v>1</v>
      </c>
      <c r="W77" s="13" t="e">
        <f ca="1">IF(AND(IRR_DRIP=FALSE,CalcTable[[#This Row],[IrrHours]]&lt;=0),FALSE,TRUE)</f>
        <v>#NAME?</v>
      </c>
      <c r="X77" s="13" t="e">
        <f ca="1">AND(CalcTable[[#This Row],[IrrDay]],CalcTable[[#This Row],[IrrRain]],CalcTable[[#This Row],[IrrWarm]],CalcTable[[#This Row],[IrrWindy]])</f>
        <v>#NAME?</v>
      </c>
      <c r="Y77" s="13" t="e">
        <f t="shared" ca="1" si="16"/>
        <v>#NAME?</v>
      </c>
      <c r="Z77" s="13" t="e">
        <f ca="1">CalcTable[[#This Row],[IrrHours]]/5</f>
        <v>#NAME?</v>
      </c>
      <c r="AA77" s="13" t="e">
        <f ca="1">IF(CalcTable[[#This Row],[IrrFlag]]=FALSE,0,MAX(0,CalcTable[[#This Row],[VolRednWind]]*(FCAP*IRR_TARGET-CalcTable[[#This Row],[IWC]])))</f>
        <v>#NAME?</v>
      </c>
      <c r="AB77" s="13" t="e">
        <f ca="1">CalcTable[[#This Row],[IWC]]+CalcTable[[#This Row],[Eff Precip]]+CalcTable[[#This Row],[IrrAmt]]-CalcTable[[#This Row],[AET]]</f>
        <v>#NAME?</v>
      </c>
      <c r="AC77" s="13" t="e">
        <f ca="1">IF(CalcTable[[#This Row],[PWC]]&gt;FCAP,MIN(24*PERC,MIN(SAT,CalcTable[[#This Row],[PWC]])-FCAP),0)</f>
        <v>#NAME?</v>
      </c>
      <c r="AD77" s="13" t="e">
        <f ca="1">IF(CalcTable[[#This Row],[PWC]]&gt;SAT,CalcTable[[#This Row],[PWC]]-SAT,0)</f>
        <v>#NAME?</v>
      </c>
      <c r="AE77" s="13" t="e">
        <f ca="1">CalcTable[[#This Row],[PWC]]-CalcTable[[#This Row],[PercAmt]]-CalcTable[[#This Row],[Runoff]]</f>
        <v>#NAME?</v>
      </c>
      <c r="AF77" s="13" t="e">
        <f ca="1">CalcTable[[#This Row],[IrrAmt]]/1000*CUR_IRR_AREA*10000/IRR_EFF</f>
        <v>#NAME?</v>
      </c>
      <c r="AG77" s="147"/>
      <c r="AH77" s="13"/>
      <c r="AI77" s="50">
        <v>0</v>
      </c>
      <c r="AJ77" s="50">
        <v>0</v>
      </c>
      <c r="AK77" s="50">
        <v>0</v>
      </c>
      <c r="AL77" s="50">
        <v>0</v>
      </c>
      <c r="AM77" s="50"/>
      <c r="AN77" s="50"/>
      <c r="AO77" s="50"/>
      <c r="AP77" s="50"/>
      <c r="AQ77" s="50"/>
      <c r="AR77" s="50"/>
      <c r="AS77" s="50"/>
      <c r="AT77" s="50"/>
      <c r="AU77" s="50"/>
      <c r="AV77" s="50"/>
      <c r="AW77" s="50"/>
      <c r="AX77" s="50">
        <f t="shared" si="25"/>
        <v>0</v>
      </c>
      <c r="AY77" s="50"/>
      <c r="AZ77" s="50">
        <f t="shared" si="26"/>
        <v>0</v>
      </c>
      <c r="BA77" s="50">
        <f t="shared" si="17"/>
        <v>0</v>
      </c>
      <c r="BB77" s="50">
        <f t="shared" si="18"/>
        <v>0</v>
      </c>
      <c r="BC77" s="17">
        <f t="shared" si="19"/>
        <v>19606</v>
      </c>
      <c r="BD77" s="50">
        <f t="shared" si="20"/>
        <v>0</v>
      </c>
      <c r="BE77" s="50">
        <f t="shared" si="21"/>
        <v>0</v>
      </c>
      <c r="BF77" s="50">
        <f t="shared" si="27"/>
        <v>0</v>
      </c>
      <c r="BG77" s="50"/>
      <c r="BH77" s="17">
        <f t="shared" si="28"/>
        <v>0</v>
      </c>
      <c r="BI77" s="17">
        <f t="shared" si="31"/>
        <v>77</v>
      </c>
      <c r="BJ77" s="17">
        <f t="shared" si="29"/>
        <v>77</v>
      </c>
      <c r="BK77" s="150">
        <f t="shared" si="30"/>
        <v>22094</v>
      </c>
      <c r="BL77" s="50" t="e">
        <f t="shared" ca="1" si="22"/>
        <v>#NAME?</v>
      </c>
      <c r="BM77" s="50" t="e">
        <f t="shared" ca="1" si="23"/>
        <v>#NAME?</v>
      </c>
      <c r="BN77" s="50" t="e">
        <f t="shared" ca="1" si="24"/>
        <v>#NAME?</v>
      </c>
    </row>
    <row r="78" spans="1:66" x14ac:dyDescent="0.35">
      <c r="A78" s="48">
        <v>22095</v>
      </c>
      <c r="B78" s="17">
        <v>1960</v>
      </c>
      <c r="C78" s="17">
        <v>6</v>
      </c>
      <c r="D78" s="17">
        <v>180</v>
      </c>
      <c r="E78" s="17">
        <v>28</v>
      </c>
      <c r="F78" s="17">
        <v>3</v>
      </c>
      <c r="G78" s="50">
        <v>12.8</v>
      </c>
      <c r="H78" s="32">
        <v>4.0929892185142469</v>
      </c>
      <c r="I78" s="50">
        <v>7.5</v>
      </c>
      <c r="J78" s="13">
        <v>18.5</v>
      </c>
      <c r="K78" s="13">
        <f t="shared" si="12"/>
        <v>18.5</v>
      </c>
      <c r="L78" s="13">
        <f t="shared" si="13"/>
        <v>10.125</v>
      </c>
      <c r="M78" s="13" t="e">
        <f ca="1">CalcTable[[#This Row],[IWC]]-AE77</f>
        <v>#NAME?</v>
      </c>
      <c r="N78" s="13" t="e">
        <f ca="1">IF(CalcTable[[#This Row],[Day of Year]]&lt;123,FCAP,AE77)</f>
        <v>#NAME?</v>
      </c>
      <c r="O78" s="17" t="e">
        <f ca="1">IF(IRR_DRIP,5,COUNTIF('IDET Wind Values'!C62:G62,"&lt;="&amp;IRR_MAXWIND))</f>
        <v>#NAME?</v>
      </c>
      <c r="P78" s="13" t="e">
        <f ca="1">CalcTable[[#This Row],[ET_o]]*KL</f>
        <v>#NAME?</v>
      </c>
      <c r="Q78" s="13" t="e">
        <f ca="1">IF(WILTPT&lt;=0,1,MAX(0,MIN(1,(CalcTable[[#This Row],[IWC]]-WILTPT)/(MAD-WILTPT))))</f>
        <v>#NAME?</v>
      </c>
      <c r="R78" s="13" t="e">
        <f ca="1">CalcTable[[#This Row],[ETMult]]*CalcTable[[#This Row],[ETb]]</f>
        <v>#NAME?</v>
      </c>
      <c r="S78" s="13" t="b">
        <f>INDEX(IRR_LIST,CalcTable[[#This Row],[Day of Week]]+1)</f>
        <v>1</v>
      </c>
      <c r="T78" s="13">
        <f t="shared" ca="1" si="14"/>
        <v>1.8</v>
      </c>
      <c r="U78" s="13" t="b">
        <f ca="1">IF(CalcTable[[#This Row],[IrrPrecip]]&gt;=IC_MM,FALSE,TRUE)</f>
        <v>1</v>
      </c>
      <c r="V78" s="13" t="b">
        <f t="shared" si="15"/>
        <v>1</v>
      </c>
      <c r="W78" s="13" t="e">
        <f ca="1">IF(AND(IRR_DRIP=FALSE,CalcTable[[#This Row],[IrrHours]]&lt;=0),FALSE,TRUE)</f>
        <v>#NAME?</v>
      </c>
      <c r="X78" s="13" t="e">
        <f ca="1">AND(CalcTable[[#This Row],[IrrDay]],CalcTable[[#This Row],[IrrRain]],CalcTable[[#This Row],[IrrWarm]],CalcTable[[#This Row],[IrrWindy]])</f>
        <v>#NAME?</v>
      </c>
      <c r="Y78" s="13" t="e">
        <f t="shared" ca="1" si="16"/>
        <v>#NAME?</v>
      </c>
      <c r="Z78" s="13" t="e">
        <f ca="1">CalcTable[[#This Row],[IrrHours]]/5</f>
        <v>#NAME?</v>
      </c>
      <c r="AA78" s="13" t="e">
        <f ca="1">IF(CalcTable[[#This Row],[IrrFlag]]=FALSE,0,MAX(0,CalcTable[[#This Row],[VolRednWind]]*(FCAP*IRR_TARGET-CalcTable[[#This Row],[IWC]])))</f>
        <v>#NAME?</v>
      </c>
      <c r="AB78" s="13" t="e">
        <f ca="1">CalcTable[[#This Row],[IWC]]+CalcTable[[#This Row],[Eff Precip]]+CalcTable[[#This Row],[IrrAmt]]-CalcTable[[#This Row],[AET]]</f>
        <v>#NAME?</v>
      </c>
      <c r="AC78" s="13" t="e">
        <f ca="1">IF(CalcTable[[#This Row],[PWC]]&gt;FCAP,MIN(24*PERC,MIN(SAT,CalcTable[[#This Row],[PWC]])-FCAP),0)</f>
        <v>#NAME?</v>
      </c>
      <c r="AD78" s="13" t="e">
        <f ca="1">IF(CalcTable[[#This Row],[PWC]]&gt;SAT,CalcTable[[#This Row],[PWC]]-SAT,0)</f>
        <v>#NAME?</v>
      </c>
      <c r="AE78" s="13" t="e">
        <f ca="1">CalcTable[[#This Row],[PWC]]-CalcTable[[#This Row],[PercAmt]]-CalcTable[[#This Row],[Runoff]]</f>
        <v>#NAME?</v>
      </c>
      <c r="AF78" s="13" t="e">
        <f ca="1">CalcTable[[#This Row],[IrrAmt]]/1000*CUR_IRR_AREA*10000/IRR_EFF</f>
        <v>#NAME?</v>
      </c>
      <c r="AG78" s="147"/>
      <c r="AH78" s="13"/>
      <c r="AI78" s="50">
        <v>0</v>
      </c>
      <c r="AJ78" s="50">
        <v>0</v>
      </c>
      <c r="AK78" s="50">
        <v>0</v>
      </c>
      <c r="AL78" s="50">
        <v>0</v>
      </c>
      <c r="AM78" s="50"/>
      <c r="AN78" s="50"/>
      <c r="AO78" s="50"/>
      <c r="AP78" s="50"/>
      <c r="AQ78" s="50"/>
      <c r="AR78" s="50"/>
      <c r="AS78" s="50"/>
      <c r="AT78" s="50"/>
      <c r="AU78" s="50"/>
      <c r="AV78" s="50"/>
      <c r="AW78" s="50"/>
      <c r="AX78" s="50">
        <f t="shared" si="25"/>
        <v>0</v>
      </c>
      <c r="AY78" s="50"/>
      <c r="AZ78" s="50">
        <f t="shared" si="26"/>
        <v>0</v>
      </c>
      <c r="BA78" s="50">
        <f t="shared" si="17"/>
        <v>0</v>
      </c>
      <c r="BB78" s="50">
        <f t="shared" si="18"/>
        <v>0</v>
      </c>
      <c r="BC78" s="17">
        <f t="shared" si="19"/>
        <v>19606</v>
      </c>
      <c r="BD78" s="50">
        <f t="shared" si="20"/>
        <v>0</v>
      </c>
      <c r="BE78" s="50">
        <f t="shared" si="21"/>
        <v>0</v>
      </c>
      <c r="BF78" s="50">
        <f t="shared" si="27"/>
        <v>0</v>
      </c>
      <c r="BG78" s="50"/>
      <c r="BH78" s="17">
        <f t="shared" si="28"/>
        <v>0</v>
      </c>
      <c r="BI78" s="17">
        <f t="shared" si="31"/>
        <v>78</v>
      </c>
      <c r="BJ78" s="17">
        <f t="shared" si="29"/>
        <v>78</v>
      </c>
      <c r="BK78" s="150">
        <f t="shared" si="30"/>
        <v>22095</v>
      </c>
      <c r="BL78" s="50" t="e">
        <f t="shared" ca="1" si="22"/>
        <v>#NAME?</v>
      </c>
      <c r="BM78" s="50" t="e">
        <f t="shared" ca="1" si="23"/>
        <v>#NAME?</v>
      </c>
      <c r="BN78" s="50" t="e">
        <f t="shared" ca="1" si="24"/>
        <v>#NAME?</v>
      </c>
    </row>
    <row r="79" spans="1:66" x14ac:dyDescent="0.35">
      <c r="A79" s="48">
        <v>22096</v>
      </c>
      <c r="B79" s="17">
        <v>1960</v>
      </c>
      <c r="C79" s="17">
        <v>6</v>
      </c>
      <c r="D79" s="17">
        <v>181</v>
      </c>
      <c r="E79" s="17">
        <v>29</v>
      </c>
      <c r="F79" s="17">
        <v>4</v>
      </c>
      <c r="G79" s="50">
        <v>8.9</v>
      </c>
      <c r="H79" s="32">
        <v>3.574297785578624</v>
      </c>
      <c r="I79" s="50">
        <v>18.666666666666668</v>
      </c>
      <c r="J79" s="13">
        <v>8.1</v>
      </c>
      <c r="K79" s="13">
        <f t="shared" si="12"/>
        <v>8.1</v>
      </c>
      <c r="L79" s="13">
        <f t="shared" si="13"/>
        <v>2.3249999999999997</v>
      </c>
      <c r="M79" s="13" t="e">
        <f ca="1">CalcTable[[#This Row],[IWC]]-AE78</f>
        <v>#NAME?</v>
      </c>
      <c r="N79" s="13" t="e">
        <f ca="1">IF(CalcTable[[#This Row],[Day of Year]]&lt;123,FCAP,AE78)</f>
        <v>#NAME?</v>
      </c>
      <c r="O79" s="17" t="e">
        <f ca="1">IF(IRR_DRIP,5,COUNTIF('IDET Wind Values'!C63:G63,"&lt;="&amp;IRR_MAXWIND))</f>
        <v>#NAME?</v>
      </c>
      <c r="P79" s="13" t="e">
        <f ca="1">CalcTable[[#This Row],[ET_o]]*KL</f>
        <v>#NAME?</v>
      </c>
      <c r="Q79" s="13" t="e">
        <f ca="1">IF(WILTPT&lt;=0,1,MAX(0,MIN(1,(CalcTable[[#This Row],[IWC]]-WILTPT)/(MAD-WILTPT))))</f>
        <v>#NAME?</v>
      </c>
      <c r="R79" s="13" t="e">
        <f ca="1">CalcTable[[#This Row],[ETMult]]*CalcTable[[#This Row],[ETb]]</f>
        <v>#NAME?</v>
      </c>
      <c r="S79" s="13" t="b">
        <f>INDEX(IRR_LIST,CalcTable[[#This Row],[Day of Week]]+1)</f>
        <v>0</v>
      </c>
      <c r="T79" s="13">
        <f t="shared" ca="1" si="14"/>
        <v>18.8</v>
      </c>
      <c r="U79" s="13" t="b">
        <f ca="1">IF(CalcTable[[#This Row],[IrrPrecip]]&gt;=IC_MM,FALSE,TRUE)</f>
        <v>0</v>
      </c>
      <c r="V79" s="13" t="b">
        <f t="shared" si="15"/>
        <v>1</v>
      </c>
      <c r="W79" s="13" t="e">
        <f ca="1">IF(AND(IRR_DRIP=FALSE,CalcTable[[#This Row],[IrrHours]]&lt;=0),FALSE,TRUE)</f>
        <v>#NAME?</v>
      </c>
      <c r="X79" s="13" t="e">
        <f ca="1">AND(CalcTable[[#This Row],[IrrDay]],CalcTable[[#This Row],[IrrRain]],CalcTable[[#This Row],[IrrWarm]],CalcTable[[#This Row],[IrrWindy]])</f>
        <v>#NAME?</v>
      </c>
      <c r="Y79" s="13" t="e">
        <f t="shared" ca="1" si="16"/>
        <v>#NAME?</v>
      </c>
      <c r="Z79" s="13" t="e">
        <f ca="1">CalcTable[[#This Row],[IrrHours]]/5</f>
        <v>#NAME?</v>
      </c>
      <c r="AA79" s="13" t="e">
        <f ca="1">IF(CalcTable[[#This Row],[IrrFlag]]=FALSE,0,MAX(0,CalcTable[[#This Row],[VolRednWind]]*(FCAP*IRR_TARGET-CalcTable[[#This Row],[IWC]])))</f>
        <v>#NAME?</v>
      </c>
      <c r="AB79" s="13" t="e">
        <f ca="1">CalcTable[[#This Row],[IWC]]+CalcTable[[#This Row],[Eff Precip]]+CalcTable[[#This Row],[IrrAmt]]-CalcTable[[#This Row],[AET]]</f>
        <v>#NAME?</v>
      </c>
      <c r="AC79" s="13" t="e">
        <f ca="1">IF(CalcTable[[#This Row],[PWC]]&gt;FCAP,MIN(24*PERC,MIN(SAT,CalcTable[[#This Row],[PWC]])-FCAP),0)</f>
        <v>#NAME?</v>
      </c>
      <c r="AD79" s="13" t="e">
        <f ca="1">IF(CalcTable[[#This Row],[PWC]]&gt;SAT,CalcTable[[#This Row],[PWC]]-SAT,0)</f>
        <v>#NAME?</v>
      </c>
      <c r="AE79" s="13" t="e">
        <f ca="1">CalcTable[[#This Row],[PWC]]-CalcTable[[#This Row],[PercAmt]]-CalcTable[[#This Row],[Runoff]]</f>
        <v>#NAME?</v>
      </c>
      <c r="AF79" s="13" t="e">
        <f ca="1">CalcTable[[#This Row],[IrrAmt]]/1000*CUR_IRR_AREA*10000/IRR_EFF</f>
        <v>#NAME?</v>
      </c>
      <c r="AG79" s="147"/>
      <c r="AH79" s="13"/>
      <c r="AI79" s="50">
        <v>0</v>
      </c>
      <c r="AJ79" s="50">
        <v>0</v>
      </c>
      <c r="AK79" s="50">
        <v>0</v>
      </c>
      <c r="AL79" s="50">
        <v>0</v>
      </c>
      <c r="AM79" s="50"/>
      <c r="AN79" s="50"/>
      <c r="AO79" s="50"/>
      <c r="AP79" s="50"/>
      <c r="AQ79" s="50"/>
      <c r="AR79" s="50"/>
      <c r="AS79" s="50"/>
      <c r="AT79" s="50"/>
      <c r="AU79" s="50"/>
      <c r="AV79" s="50"/>
      <c r="AW79" s="50"/>
      <c r="AX79" s="50">
        <f t="shared" si="25"/>
        <v>0</v>
      </c>
      <c r="AY79" s="50"/>
      <c r="AZ79" s="50">
        <f t="shared" si="26"/>
        <v>0</v>
      </c>
      <c r="BA79" s="50">
        <f t="shared" si="17"/>
        <v>0</v>
      </c>
      <c r="BB79" s="50">
        <f t="shared" si="18"/>
        <v>0</v>
      </c>
      <c r="BC79" s="17">
        <f t="shared" si="19"/>
        <v>19606</v>
      </c>
      <c r="BD79" s="50">
        <f t="shared" si="20"/>
        <v>0</v>
      </c>
      <c r="BE79" s="50">
        <f t="shared" si="21"/>
        <v>0</v>
      </c>
      <c r="BF79" s="50">
        <f t="shared" si="27"/>
        <v>0</v>
      </c>
      <c r="BG79" s="50"/>
      <c r="BH79" s="17">
        <f t="shared" si="28"/>
        <v>0</v>
      </c>
      <c r="BI79" s="17">
        <f t="shared" si="31"/>
        <v>79</v>
      </c>
      <c r="BJ79" s="17">
        <f t="shared" si="29"/>
        <v>79</v>
      </c>
      <c r="BK79" s="150">
        <f t="shared" si="30"/>
        <v>22096</v>
      </c>
      <c r="BL79" s="50" t="e">
        <f t="shared" ca="1" si="22"/>
        <v>#NAME?</v>
      </c>
      <c r="BM79" s="50" t="e">
        <f t="shared" ca="1" si="23"/>
        <v>#NAME?</v>
      </c>
      <c r="BN79" s="50" t="e">
        <f t="shared" ca="1" si="24"/>
        <v>#NAME?</v>
      </c>
    </row>
    <row r="80" spans="1:66" x14ac:dyDescent="0.35">
      <c r="A80" s="48">
        <v>22097</v>
      </c>
      <c r="B80" s="17">
        <v>1960</v>
      </c>
      <c r="C80" s="17">
        <v>6</v>
      </c>
      <c r="D80" s="17">
        <v>182</v>
      </c>
      <c r="E80" s="17">
        <v>30</v>
      </c>
      <c r="F80" s="17">
        <v>5</v>
      </c>
      <c r="G80" s="50">
        <v>7.8</v>
      </c>
      <c r="H80" s="32">
        <v>4.4523899032839207</v>
      </c>
      <c r="I80" s="50">
        <v>12.833333333333334</v>
      </c>
      <c r="J80" s="13">
        <v>0.3</v>
      </c>
      <c r="K80" s="13">
        <f t="shared" si="12"/>
        <v>0.3</v>
      </c>
      <c r="L80" s="13">
        <f t="shared" si="13"/>
        <v>0</v>
      </c>
      <c r="M80" s="13" t="e">
        <f ca="1">CalcTable[[#This Row],[IWC]]-AE79</f>
        <v>#NAME?</v>
      </c>
      <c r="N80" s="13" t="e">
        <f ca="1">IF(CalcTable[[#This Row],[Day of Year]]&lt;123,FCAP,AE79)</f>
        <v>#NAME?</v>
      </c>
      <c r="O80" s="17" t="e">
        <f ca="1">IF(IRR_DRIP,5,COUNTIF('IDET Wind Values'!C64:G64,"&lt;="&amp;IRR_MAXWIND))</f>
        <v>#NAME?</v>
      </c>
      <c r="P80" s="13" t="e">
        <f ca="1">CalcTable[[#This Row],[ET_o]]*KL</f>
        <v>#NAME?</v>
      </c>
      <c r="Q80" s="13" t="e">
        <f ca="1">IF(WILTPT&lt;=0,1,MAX(0,MIN(1,(CalcTable[[#This Row],[IWC]]-WILTPT)/(MAD-WILTPT))))</f>
        <v>#NAME?</v>
      </c>
      <c r="R80" s="13" t="e">
        <f ca="1">CalcTable[[#This Row],[ETMult]]*CalcTable[[#This Row],[ETb]]</f>
        <v>#NAME?</v>
      </c>
      <c r="S80" s="13" t="b">
        <f>INDEX(IRR_LIST,CalcTable[[#This Row],[Day of Week]]+1)</f>
        <v>1</v>
      </c>
      <c r="T80" s="13">
        <f t="shared" ca="1" si="14"/>
        <v>26.6</v>
      </c>
      <c r="U80" s="13" t="b">
        <f ca="1">IF(CalcTable[[#This Row],[IrrPrecip]]&gt;=IC_MM,FALSE,TRUE)</f>
        <v>0</v>
      </c>
      <c r="V80" s="13" t="b">
        <f t="shared" si="15"/>
        <v>1</v>
      </c>
      <c r="W80" s="13" t="e">
        <f ca="1">IF(AND(IRR_DRIP=FALSE,CalcTable[[#This Row],[IrrHours]]&lt;=0),FALSE,TRUE)</f>
        <v>#NAME?</v>
      </c>
      <c r="X80" s="13" t="e">
        <f ca="1">AND(CalcTable[[#This Row],[IrrDay]],CalcTable[[#This Row],[IrrRain]],CalcTable[[#This Row],[IrrWarm]],CalcTable[[#This Row],[IrrWindy]])</f>
        <v>#NAME?</v>
      </c>
      <c r="Y80" s="13" t="e">
        <f t="shared" ca="1" si="16"/>
        <v>#NAME?</v>
      </c>
      <c r="Z80" s="13" t="e">
        <f ca="1">CalcTable[[#This Row],[IrrHours]]/5</f>
        <v>#NAME?</v>
      </c>
      <c r="AA80" s="13" t="e">
        <f ca="1">IF(CalcTable[[#This Row],[IrrFlag]]=FALSE,0,MAX(0,CalcTable[[#This Row],[VolRednWind]]*(FCAP*IRR_TARGET-CalcTable[[#This Row],[IWC]])))</f>
        <v>#NAME?</v>
      </c>
      <c r="AB80" s="13" t="e">
        <f ca="1">CalcTable[[#This Row],[IWC]]+CalcTable[[#This Row],[Eff Precip]]+CalcTable[[#This Row],[IrrAmt]]-CalcTable[[#This Row],[AET]]</f>
        <v>#NAME?</v>
      </c>
      <c r="AC80" s="13" t="e">
        <f ca="1">IF(CalcTable[[#This Row],[PWC]]&gt;FCAP,MIN(24*PERC,MIN(SAT,CalcTable[[#This Row],[PWC]])-FCAP),0)</f>
        <v>#NAME?</v>
      </c>
      <c r="AD80" s="13" t="e">
        <f ca="1">IF(CalcTable[[#This Row],[PWC]]&gt;SAT,CalcTable[[#This Row],[PWC]]-SAT,0)</f>
        <v>#NAME?</v>
      </c>
      <c r="AE80" s="13" t="e">
        <f ca="1">CalcTable[[#This Row],[PWC]]-CalcTable[[#This Row],[PercAmt]]-CalcTable[[#This Row],[Runoff]]</f>
        <v>#NAME?</v>
      </c>
      <c r="AF80" s="13" t="e">
        <f ca="1">CalcTable[[#This Row],[IrrAmt]]/1000*CUR_IRR_AREA*10000/IRR_EFF</f>
        <v>#NAME?</v>
      </c>
      <c r="AG80" s="147"/>
      <c r="AH80" s="13"/>
      <c r="AI80" s="50">
        <v>0</v>
      </c>
      <c r="AJ80" s="50">
        <v>0</v>
      </c>
      <c r="AK80" s="50">
        <v>0</v>
      </c>
      <c r="AL80" s="50">
        <v>0</v>
      </c>
      <c r="AM80" s="50"/>
      <c r="AN80" s="50"/>
      <c r="AO80" s="50"/>
      <c r="AP80" s="50"/>
      <c r="AQ80" s="50"/>
      <c r="AR80" s="50"/>
      <c r="AS80" s="50"/>
      <c r="AT80" s="50"/>
      <c r="AU80" s="50"/>
      <c r="AV80" s="50"/>
      <c r="AW80" s="50"/>
      <c r="AX80" s="50">
        <f t="shared" si="25"/>
        <v>0</v>
      </c>
      <c r="AY80" s="50"/>
      <c r="AZ80" s="50">
        <f t="shared" si="26"/>
        <v>0</v>
      </c>
      <c r="BA80" s="50">
        <f t="shared" si="17"/>
        <v>0</v>
      </c>
      <c r="BB80" s="50">
        <f t="shared" si="18"/>
        <v>0</v>
      </c>
      <c r="BC80" s="17">
        <f t="shared" si="19"/>
        <v>19606</v>
      </c>
      <c r="BD80" s="50">
        <f t="shared" si="20"/>
        <v>0</v>
      </c>
      <c r="BE80" s="50">
        <f t="shared" si="21"/>
        <v>0</v>
      </c>
      <c r="BF80" s="50">
        <f t="shared" si="27"/>
        <v>0</v>
      </c>
      <c r="BG80" s="50"/>
      <c r="BH80" s="17">
        <f t="shared" si="28"/>
        <v>0</v>
      </c>
      <c r="BI80" s="17">
        <f t="shared" si="31"/>
        <v>80</v>
      </c>
      <c r="BJ80" s="17">
        <f t="shared" si="29"/>
        <v>80</v>
      </c>
      <c r="BK80" s="150">
        <f t="shared" si="30"/>
        <v>22097</v>
      </c>
      <c r="BL80" s="50" t="e">
        <f t="shared" ca="1" si="22"/>
        <v>#NAME?</v>
      </c>
      <c r="BM80" s="50" t="e">
        <f t="shared" ca="1" si="23"/>
        <v>#NAME?</v>
      </c>
      <c r="BN80" s="50" t="e">
        <f t="shared" ca="1" si="24"/>
        <v>#NAME?</v>
      </c>
    </row>
    <row r="81" spans="1:66" x14ac:dyDescent="0.35">
      <c r="A81" s="48">
        <v>22098</v>
      </c>
      <c r="B81" s="17">
        <v>1960</v>
      </c>
      <c r="C81" s="17">
        <v>7</v>
      </c>
      <c r="D81" s="17">
        <v>183</v>
      </c>
      <c r="E81" s="17">
        <v>1</v>
      </c>
      <c r="F81" s="17">
        <v>6</v>
      </c>
      <c r="G81" s="50">
        <v>10.6</v>
      </c>
      <c r="H81" s="32">
        <v>3.5630454399148386</v>
      </c>
      <c r="I81" s="50">
        <v>7.833333333333333</v>
      </c>
      <c r="J81" s="13">
        <v>16</v>
      </c>
      <c r="K81" s="13">
        <f t="shared" si="12"/>
        <v>16</v>
      </c>
      <c r="L81" s="13">
        <f t="shared" si="13"/>
        <v>8.25</v>
      </c>
      <c r="M81" s="13" t="e">
        <f ca="1">CalcTable[[#This Row],[IWC]]-AE80</f>
        <v>#NAME?</v>
      </c>
      <c r="N81" s="13" t="e">
        <f ca="1">IF(CalcTable[[#This Row],[Day of Year]]&lt;123,FCAP,AE80)</f>
        <v>#NAME?</v>
      </c>
      <c r="O81" s="17" t="e">
        <f ca="1">IF(IRR_DRIP,5,COUNTIF('IDET Wind Values'!C65:G65,"&lt;="&amp;IRR_MAXWIND))</f>
        <v>#NAME?</v>
      </c>
      <c r="P81" s="13" t="e">
        <f ca="1">CalcTable[[#This Row],[ET_o]]*KL</f>
        <v>#NAME?</v>
      </c>
      <c r="Q81" s="13" t="e">
        <f ca="1">IF(WILTPT&lt;=0,1,MAX(0,MIN(1,(CalcTable[[#This Row],[IWC]]-WILTPT)/(MAD-WILTPT))))</f>
        <v>#NAME?</v>
      </c>
      <c r="R81" s="13" t="e">
        <f ca="1">CalcTable[[#This Row],[ETMult]]*CalcTable[[#This Row],[ETb]]</f>
        <v>#NAME?</v>
      </c>
      <c r="S81" s="13" t="b">
        <f>INDEX(IRR_LIST,CalcTable[[#This Row],[Day of Week]]+1)</f>
        <v>0</v>
      </c>
      <c r="T81" s="13">
        <f t="shared" ca="1" si="14"/>
        <v>8.4</v>
      </c>
      <c r="U81" s="13" t="b">
        <f ca="1">IF(CalcTable[[#This Row],[IrrPrecip]]&gt;=IC_MM,FALSE,TRUE)</f>
        <v>1</v>
      </c>
      <c r="V81" s="13" t="b">
        <f t="shared" si="15"/>
        <v>1</v>
      </c>
      <c r="W81" s="13" t="e">
        <f ca="1">IF(AND(IRR_DRIP=FALSE,CalcTable[[#This Row],[IrrHours]]&lt;=0),FALSE,TRUE)</f>
        <v>#NAME?</v>
      </c>
      <c r="X81" s="13" t="e">
        <f ca="1">AND(CalcTable[[#This Row],[IrrDay]],CalcTable[[#This Row],[IrrRain]],CalcTable[[#This Row],[IrrWarm]],CalcTable[[#This Row],[IrrWindy]])</f>
        <v>#NAME?</v>
      </c>
      <c r="Y81" s="13" t="e">
        <f t="shared" ca="1" si="16"/>
        <v>#NAME?</v>
      </c>
      <c r="Z81" s="13" t="e">
        <f ca="1">CalcTable[[#This Row],[IrrHours]]/5</f>
        <v>#NAME?</v>
      </c>
      <c r="AA81" s="13" t="e">
        <f ca="1">IF(CalcTable[[#This Row],[IrrFlag]]=FALSE,0,MAX(0,CalcTable[[#This Row],[VolRednWind]]*(FCAP*IRR_TARGET-CalcTable[[#This Row],[IWC]])))</f>
        <v>#NAME?</v>
      </c>
      <c r="AB81" s="13" t="e">
        <f ca="1">CalcTable[[#This Row],[IWC]]+CalcTable[[#This Row],[Eff Precip]]+CalcTable[[#This Row],[IrrAmt]]-CalcTable[[#This Row],[AET]]</f>
        <v>#NAME?</v>
      </c>
      <c r="AC81" s="13" t="e">
        <f ca="1">IF(CalcTable[[#This Row],[PWC]]&gt;FCAP,MIN(24*PERC,MIN(SAT,CalcTable[[#This Row],[PWC]])-FCAP),0)</f>
        <v>#NAME?</v>
      </c>
      <c r="AD81" s="13" t="e">
        <f ca="1">IF(CalcTable[[#This Row],[PWC]]&gt;SAT,CalcTable[[#This Row],[PWC]]-SAT,0)</f>
        <v>#NAME?</v>
      </c>
      <c r="AE81" s="13" t="e">
        <f ca="1">CalcTable[[#This Row],[PWC]]-CalcTable[[#This Row],[PercAmt]]-CalcTable[[#This Row],[Runoff]]</f>
        <v>#NAME?</v>
      </c>
      <c r="AF81" s="13" t="e">
        <f ca="1">CalcTable[[#This Row],[IrrAmt]]/1000*CUR_IRR_AREA*10000/IRR_EFF</f>
        <v>#NAME?</v>
      </c>
      <c r="AG81" s="147"/>
      <c r="AH81" s="13"/>
      <c r="AI81" s="50">
        <v>0</v>
      </c>
      <c r="AJ81" s="50">
        <v>0</v>
      </c>
      <c r="AK81" s="50">
        <v>0</v>
      </c>
      <c r="AL81" s="50">
        <v>4.7288144468061581</v>
      </c>
      <c r="AM81" s="50"/>
      <c r="AN81" s="50"/>
      <c r="AO81" s="50"/>
      <c r="AP81" s="50"/>
      <c r="AQ81" s="50"/>
      <c r="AR81" s="50"/>
      <c r="AS81" s="50"/>
      <c r="AT81" s="50"/>
      <c r="AU81" s="50"/>
      <c r="AV81" s="50"/>
      <c r="AW81" s="50"/>
      <c r="AX81" s="50">
        <f t="shared" si="25"/>
        <v>4.7288144468061581</v>
      </c>
      <c r="AY81" s="50"/>
      <c r="AZ81" s="50">
        <f t="shared" si="26"/>
        <v>138.71189043964731</v>
      </c>
      <c r="BA81" s="50">
        <f t="shared" si="17"/>
        <v>213.57227575628238</v>
      </c>
      <c r="BB81" s="50">
        <f t="shared" si="18"/>
        <v>220.17760387245605</v>
      </c>
      <c r="BC81" s="17">
        <f t="shared" si="19"/>
        <v>19607</v>
      </c>
      <c r="BD81" s="50">
        <f t="shared" si="20"/>
        <v>4.7288144468061581</v>
      </c>
      <c r="BE81" s="50">
        <f t="shared" si="21"/>
        <v>138.71189043964731</v>
      </c>
      <c r="BF81" s="50">
        <f t="shared" si="27"/>
        <v>226.88849483556285</v>
      </c>
      <c r="BG81" s="50"/>
      <c r="BH81" s="17">
        <f t="shared" si="28"/>
        <v>0</v>
      </c>
      <c r="BI81" s="17">
        <f t="shared" si="31"/>
        <v>81</v>
      </c>
      <c r="BJ81" s="17">
        <f t="shared" si="29"/>
        <v>81</v>
      </c>
      <c r="BK81" s="150">
        <f t="shared" si="30"/>
        <v>22098</v>
      </c>
      <c r="BL81" s="50" t="e">
        <f t="shared" ca="1" si="22"/>
        <v>#NAME?</v>
      </c>
      <c r="BM81" s="50" t="e">
        <f t="shared" ca="1" si="23"/>
        <v>#NAME?</v>
      </c>
      <c r="BN81" s="50" t="e">
        <f t="shared" ca="1" si="24"/>
        <v>#NAME?</v>
      </c>
    </row>
    <row r="82" spans="1:66" x14ac:dyDescent="0.35">
      <c r="A82" s="48">
        <v>22099</v>
      </c>
      <c r="B82" s="17">
        <v>1960</v>
      </c>
      <c r="C82" s="17">
        <v>7</v>
      </c>
      <c r="D82" s="17">
        <v>184</v>
      </c>
      <c r="E82" s="17">
        <v>2</v>
      </c>
      <c r="F82" s="17">
        <v>7</v>
      </c>
      <c r="G82" s="50">
        <v>8.9</v>
      </c>
      <c r="H82" s="32">
        <v>4.7399796074900591</v>
      </c>
      <c r="I82" s="50">
        <v>33.5</v>
      </c>
      <c r="J82" s="13">
        <v>0</v>
      </c>
      <c r="K82" s="13">
        <f t="shared" si="12"/>
        <v>0</v>
      </c>
      <c r="L82" s="13">
        <f t="shared" si="13"/>
        <v>0</v>
      </c>
      <c r="M82" s="13" t="e">
        <f ca="1">CalcTable[[#This Row],[IWC]]-AE81</f>
        <v>#NAME?</v>
      </c>
      <c r="N82" s="13" t="e">
        <f ca="1">IF(CalcTable[[#This Row],[Day of Year]]&lt;123,FCAP,AE81)</f>
        <v>#NAME?</v>
      </c>
      <c r="O82" s="17" t="e">
        <f ca="1">IF(IRR_DRIP,5,COUNTIF('IDET Wind Values'!C66:G66,"&lt;="&amp;IRR_MAXWIND))</f>
        <v>#NAME?</v>
      </c>
      <c r="P82" s="13" t="e">
        <f ca="1">CalcTable[[#This Row],[ET_o]]*KL</f>
        <v>#NAME?</v>
      </c>
      <c r="Q82" s="13" t="e">
        <f ca="1">IF(WILTPT&lt;=0,1,MAX(0,MIN(1,(CalcTable[[#This Row],[IWC]]-WILTPT)/(MAD-WILTPT))))</f>
        <v>#NAME?</v>
      </c>
      <c r="R82" s="13" t="e">
        <f ca="1">CalcTable[[#This Row],[ETMult]]*CalcTable[[#This Row],[ETb]]</f>
        <v>#NAME?</v>
      </c>
      <c r="S82" s="13" t="b">
        <f>INDEX(IRR_LIST,CalcTable[[#This Row],[Day of Week]]+1)</f>
        <v>0</v>
      </c>
      <c r="T82" s="13">
        <f t="shared" ca="1" si="14"/>
        <v>16.3</v>
      </c>
      <c r="U82" s="13" t="b">
        <f ca="1">IF(CalcTable[[#This Row],[IrrPrecip]]&gt;=IC_MM,FALSE,TRUE)</f>
        <v>0</v>
      </c>
      <c r="V82" s="13" t="b">
        <f t="shared" si="15"/>
        <v>1</v>
      </c>
      <c r="W82" s="13" t="e">
        <f ca="1">IF(AND(IRR_DRIP=FALSE,CalcTable[[#This Row],[IrrHours]]&lt;=0),FALSE,TRUE)</f>
        <v>#NAME?</v>
      </c>
      <c r="X82" s="13" t="e">
        <f ca="1">AND(CalcTable[[#This Row],[IrrDay]],CalcTable[[#This Row],[IrrRain]],CalcTable[[#This Row],[IrrWarm]],CalcTable[[#This Row],[IrrWindy]])</f>
        <v>#NAME?</v>
      </c>
      <c r="Y82" s="13" t="e">
        <f t="shared" ca="1" si="16"/>
        <v>#NAME?</v>
      </c>
      <c r="Z82" s="13" t="e">
        <f ca="1">CalcTable[[#This Row],[IrrHours]]/5</f>
        <v>#NAME?</v>
      </c>
      <c r="AA82" s="13" t="e">
        <f ca="1">IF(CalcTable[[#This Row],[IrrFlag]]=FALSE,0,MAX(0,CalcTable[[#This Row],[VolRednWind]]*(FCAP*IRR_TARGET-CalcTable[[#This Row],[IWC]])))</f>
        <v>#NAME?</v>
      </c>
      <c r="AB82" s="13" t="e">
        <f ca="1">CalcTable[[#This Row],[IWC]]+CalcTable[[#This Row],[Eff Precip]]+CalcTable[[#This Row],[IrrAmt]]-CalcTable[[#This Row],[AET]]</f>
        <v>#NAME?</v>
      </c>
      <c r="AC82" s="13" t="e">
        <f ca="1">IF(CalcTable[[#This Row],[PWC]]&gt;FCAP,MIN(24*PERC,MIN(SAT,CalcTable[[#This Row],[PWC]])-FCAP),0)</f>
        <v>#NAME?</v>
      </c>
      <c r="AD82" s="13" t="e">
        <f ca="1">IF(CalcTable[[#This Row],[PWC]]&gt;SAT,CalcTable[[#This Row],[PWC]]-SAT,0)</f>
        <v>#NAME?</v>
      </c>
      <c r="AE82" s="13" t="e">
        <f ca="1">CalcTable[[#This Row],[PWC]]-CalcTable[[#This Row],[PercAmt]]-CalcTable[[#This Row],[Runoff]]</f>
        <v>#NAME?</v>
      </c>
      <c r="AF82" s="13" t="e">
        <f ca="1">CalcTable[[#This Row],[IrrAmt]]/1000*CUR_IRR_AREA*10000/IRR_EFF</f>
        <v>#NAME?</v>
      </c>
      <c r="AG82" s="147"/>
      <c r="AH82" s="13"/>
      <c r="AI82" s="50">
        <v>0</v>
      </c>
      <c r="AJ82" s="50">
        <v>0</v>
      </c>
      <c r="AK82" s="50">
        <v>0</v>
      </c>
      <c r="AL82" s="50">
        <v>0</v>
      </c>
      <c r="AM82" s="50"/>
      <c r="AN82" s="50"/>
      <c r="AO82" s="50"/>
      <c r="AP82" s="50"/>
      <c r="AQ82" s="50"/>
      <c r="AR82" s="50"/>
      <c r="AS82" s="50"/>
      <c r="AT82" s="50"/>
      <c r="AU82" s="50"/>
      <c r="AV82" s="50"/>
      <c r="AW82" s="50"/>
      <c r="AX82" s="50">
        <f t="shared" si="25"/>
        <v>0</v>
      </c>
      <c r="AY82" s="50"/>
      <c r="AZ82" s="50">
        <f t="shared" si="26"/>
        <v>0</v>
      </c>
      <c r="BA82" s="50">
        <f t="shared" si="17"/>
        <v>0</v>
      </c>
      <c r="BB82" s="50">
        <f t="shared" si="18"/>
        <v>0</v>
      </c>
      <c r="BC82" s="17">
        <f t="shared" si="19"/>
        <v>19607</v>
      </c>
      <c r="BD82" s="50">
        <f t="shared" si="20"/>
        <v>0</v>
      </c>
      <c r="BE82" s="50">
        <f t="shared" si="21"/>
        <v>0</v>
      </c>
      <c r="BF82" s="50">
        <f t="shared" si="27"/>
        <v>0</v>
      </c>
      <c r="BG82" s="50"/>
      <c r="BH82" s="17">
        <f t="shared" si="28"/>
        <v>0</v>
      </c>
      <c r="BI82" s="17">
        <f t="shared" si="31"/>
        <v>82</v>
      </c>
      <c r="BJ82" s="17">
        <f t="shared" si="29"/>
        <v>82</v>
      </c>
      <c r="BK82" s="150">
        <f t="shared" si="30"/>
        <v>22099</v>
      </c>
      <c r="BL82" s="50" t="e">
        <f t="shared" ca="1" si="22"/>
        <v>#NAME?</v>
      </c>
      <c r="BM82" s="50" t="e">
        <f t="shared" ca="1" si="23"/>
        <v>#NAME?</v>
      </c>
      <c r="BN82" s="50" t="e">
        <f t="shared" ca="1" si="24"/>
        <v>#NAME?</v>
      </c>
    </row>
    <row r="83" spans="1:66" x14ac:dyDescent="0.35">
      <c r="A83" s="48">
        <v>22100</v>
      </c>
      <c r="B83" s="17">
        <v>1960</v>
      </c>
      <c r="C83" s="17">
        <v>7</v>
      </c>
      <c r="D83" s="17">
        <v>185</v>
      </c>
      <c r="E83" s="17">
        <v>3</v>
      </c>
      <c r="F83" s="17">
        <v>1</v>
      </c>
      <c r="G83" s="50">
        <v>9.4</v>
      </c>
      <c r="H83" s="32">
        <v>4.4990201630369384</v>
      </c>
      <c r="I83" s="50">
        <v>22.333333333333332</v>
      </c>
      <c r="J83" s="13">
        <v>1.1000000000000001</v>
      </c>
      <c r="K83" s="13">
        <f t="shared" si="12"/>
        <v>1.1000000000000001</v>
      </c>
      <c r="L83" s="13">
        <f t="shared" si="13"/>
        <v>0</v>
      </c>
      <c r="M83" s="13" t="e">
        <f ca="1">CalcTable[[#This Row],[IWC]]-AE82</f>
        <v>#NAME?</v>
      </c>
      <c r="N83" s="13" t="e">
        <f ca="1">IF(CalcTable[[#This Row],[Day of Year]]&lt;123,FCAP,AE82)</f>
        <v>#NAME?</v>
      </c>
      <c r="O83" s="17" t="e">
        <f ca="1">IF(IRR_DRIP,5,COUNTIF('IDET Wind Values'!C67:G67,"&lt;="&amp;IRR_MAXWIND))</f>
        <v>#NAME?</v>
      </c>
      <c r="P83" s="13" t="e">
        <f ca="1">CalcTable[[#This Row],[ET_o]]*KL</f>
        <v>#NAME?</v>
      </c>
      <c r="Q83" s="13" t="e">
        <f ca="1">IF(WILTPT&lt;=0,1,MAX(0,MIN(1,(CalcTable[[#This Row],[IWC]]-WILTPT)/(MAD-WILTPT))))</f>
        <v>#NAME?</v>
      </c>
      <c r="R83" s="13" t="e">
        <f ca="1">CalcTable[[#This Row],[ETMult]]*CalcTable[[#This Row],[ETb]]</f>
        <v>#NAME?</v>
      </c>
      <c r="S83" s="13" t="b">
        <f>INDEX(IRR_LIST,CalcTable[[#This Row],[Day of Week]]+1)</f>
        <v>1</v>
      </c>
      <c r="T83" s="13">
        <f t="shared" ca="1" si="14"/>
        <v>16</v>
      </c>
      <c r="U83" s="13" t="b">
        <f ca="1">IF(CalcTable[[#This Row],[IrrPrecip]]&gt;=IC_MM,FALSE,TRUE)</f>
        <v>0</v>
      </c>
      <c r="V83" s="13" t="b">
        <f t="shared" si="15"/>
        <v>1</v>
      </c>
      <c r="W83" s="13" t="e">
        <f ca="1">IF(AND(IRR_DRIP=FALSE,CalcTable[[#This Row],[IrrHours]]&lt;=0),FALSE,TRUE)</f>
        <v>#NAME?</v>
      </c>
      <c r="X83" s="13" t="e">
        <f ca="1">AND(CalcTable[[#This Row],[IrrDay]],CalcTable[[#This Row],[IrrRain]],CalcTable[[#This Row],[IrrWarm]],CalcTable[[#This Row],[IrrWindy]])</f>
        <v>#NAME?</v>
      </c>
      <c r="Y83" s="13" t="e">
        <f t="shared" ca="1" si="16"/>
        <v>#NAME?</v>
      </c>
      <c r="Z83" s="13" t="e">
        <f ca="1">CalcTable[[#This Row],[IrrHours]]/5</f>
        <v>#NAME?</v>
      </c>
      <c r="AA83" s="13" t="e">
        <f ca="1">IF(CalcTable[[#This Row],[IrrFlag]]=FALSE,0,MAX(0,CalcTable[[#This Row],[VolRednWind]]*(FCAP*IRR_TARGET-CalcTable[[#This Row],[IWC]])))</f>
        <v>#NAME?</v>
      </c>
      <c r="AB83" s="13" t="e">
        <f ca="1">CalcTable[[#This Row],[IWC]]+CalcTable[[#This Row],[Eff Precip]]+CalcTable[[#This Row],[IrrAmt]]-CalcTable[[#This Row],[AET]]</f>
        <v>#NAME?</v>
      </c>
      <c r="AC83" s="13" t="e">
        <f ca="1">IF(CalcTable[[#This Row],[PWC]]&gt;FCAP,MIN(24*PERC,MIN(SAT,CalcTable[[#This Row],[PWC]])-FCAP),0)</f>
        <v>#NAME?</v>
      </c>
      <c r="AD83" s="13" t="e">
        <f ca="1">IF(CalcTable[[#This Row],[PWC]]&gt;SAT,CalcTable[[#This Row],[PWC]]-SAT,0)</f>
        <v>#NAME?</v>
      </c>
      <c r="AE83" s="13" t="e">
        <f ca="1">CalcTable[[#This Row],[PWC]]-CalcTable[[#This Row],[PercAmt]]-CalcTable[[#This Row],[Runoff]]</f>
        <v>#NAME?</v>
      </c>
      <c r="AF83" s="13" t="e">
        <f ca="1">CalcTable[[#This Row],[IrrAmt]]/1000*CUR_IRR_AREA*10000/IRR_EFF</f>
        <v>#NAME?</v>
      </c>
      <c r="AG83" s="147"/>
      <c r="AH83" s="13"/>
      <c r="AI83" s="50">
        <v>0</v>
      </c>
      <c r="AJ83" s="50">
        <v>0</v>
      </c>
      <c r="AK83" s="50">
        <v>0</v>
      </c>
      <c r="AL83" s="50">
        <v>0</v>
      </c>
      <c r="AM83" s="50"/>
      <c r="AN83" s="50"/>
      <c r="AO83" s="50"/>
      <c r="AP83" s="50"/>
      <c r="AQ83" s="50"/>
      <c r="AR83" s="50"/>
      <c r="AS83" s="50"/>
      <c r="AT83" s="50"/>
      <c r="AU83" s="50"/>
      <c r="AV83" s="50"/>
      <c r="AW83" s="50"/>
      <c r="AX83" s="50">
        <f t="shared" si="25"/>
        <v>0</v>
      </c>
      <c r="AY83" s="50"/>
      <c r="AZ83" s="50">
        <f t="shared" si="26"/>
        <v>0</v>
      </c>
      <c r="BA83" s="50">
        <f t="shared" si="17"/>
        <v>0</v>
      </c>
      <c r="BB83" s="50">
        <f t="shared" si="18"/>
        <v>0</v>
      </c>
      <c r="BC83" s="17">
        <f t="shared" si="19"/>
        <v>19607</v>
      </c>
      <c r="BD83" s="50">
        <f t="shared" si="20"/>
        <v>0</v>
      </c>
      <c r="BE83" s="50">
        <f t="shared" si="21"/>
        <v>0</v>
      </c>
      <c r="BF83" s="50">
        <f t="shared" si="27"/>
        <v>0</v>
      </c>
      <c r="BG83" s="50"/>
      <c r="BH83" s="17">
        <f t="shared" si="28"/>
        <v>0</v>
      </c>
      <c r="BI83" s="17">
        <f t="shared" si="31"/>
        <v>83</v>
      </c>
      <c r="BJ83" s="17">
        <f t="shared" si="29"/>
        <v>83</v>
      </c>
      <c r="BK83" s="150">
        <f t="shared" si="30"/>
        <v>22100</v>
      </c>
      <c r="BL83" s="50" t="e">
        <f t="shared" ca="1" si="22"/>
        <v>#NAME?</v>
      </c>
      <c r="BM83" s="50" t="e">
        <f t="shared" ca="1" si="23"/>
        <v>#NAME?</v>
      </c>
      <c r="BN83" s="50" t="e">
        <f t="shared" ca="1" si="24"/>
        <v>#NAME?</v>
      </c>
    </row>
    <row r="84" spans="1:66" x14ac:dyDescent="0.35">
      <c r="A84" s="48">
        <v>22101</v>
      </c>
      <c r="B84" s="17">
        <v>1960</v>
      </c>
      <c r="C84" s="17">
        <v>7</v>
      </c>
      <c r="D84" s="17">
        <v>186</v>
      </c>
      <c r="E84" s="17">
        <v>4</v>
      </c>
      <c r="F84" s="17">
        <v>2</v>
      </c>
      <c r="G84" s="50">
        <v>7.2</v>
      </c>
      <c r="H84" s="32">
        <v>4.7024587373511082</v>
      </c>
      <c r="I84" s="50">
        <v>12.833333333333334</v>
      </c>
      <c r="J84" s="13">
        <v>0</v>
      </c>
      <c r="K84" s="13">
        <f t="shared" ref="K84:K147" si="32">J84*PRECIP_ADJUST</f>
        <v>0</v>
      </c>
      <c r="L84" s="13">
        <f t="shared" ref="L84:L147" si="33">IF(K84&gt;=EFF_PRECIP,EFF_MULT*(K84-EFF_PRECIP),0)</f>
        <v>0</v>
      </c>
      <c r="M84" s="13" t="e">
        <f ca="1">CalcTable[[#This Row],[IWC]]-AE83</f>
        <v>#NAME?</v>
      </c>
      <c r="N84" s="13" t="e">
        <f ca="1">IF(CalcTable[[#This Row],[Day of Year]]&lt;123,FCAP,AE83)</f>
        <v>#NAME?</v>
      </c>
      <c r="O84" s="17" t="e">
        <f ca="1">IF(IRR_DRIP,5,COUNTIF('IDET Wind Values'!C68:G68,"&lt;="&amp;IRR_MAXWIND))</f>
        <v>#NAME?</v>
      </c>
      <c r="P84" s="13" t="e">
        <f ca="1">CalcTable[[#This Row],[ET_o]]*KL</f>
        <v>#NAME?</v>
      </c>
      <c r="Q84" s="13" t="e">
        <f ca="1">IF(WILTPT&lt;=0,1,MAX(0,MIN(1,(CalcTable[[#This Row],[IWC]]-WILTPT)/(MAD-WILTPT))))</f>
        <v>#NAME?</v>
      </c>
      <c r="R84" s="13" t="e">
        <f ca="1">CalcTable[[#This Row],[ETMult]]*CalcTable[[#This Row],[ETb]]</f>
        <v>#NAME?</v>
      </c>
      <c r="S84" s="13" t="b">
        <f>INDEX(IRR_LIST,CalcTable[[#This Row],[Day of Week]]+1)</f>
        <v>0</v>
      </c>
      <c r="T84" s="13">
        <f t="shared" ref="T84:T147" ca="1" si="34">SUM(OFFSET(K84,-IC_DAYS,0,IC_DAYS,1))</f>
        <v>1.1000000000000001</v>
      </c>
      <c r="U84" s="13" t="b">
        <f ca="1">IF(CalcTable[[#This Row],[IrrPrecip]]&gt;=IC_MM,FALSE,TRUE)</f>
        <v>1</v>
      </c>
      <c r="V84" s="13" t="b">
        <f t="shared" ref="V84:V147" si="35">IF(G85&lt;IRR_TEMP,FALSE,TRUE)</f>
        <v>1</v>
      </c>
      <c r="W84" s="13" t="e">
        <f ca="1">IF(AND(IRR_DRIP=FALSE,CalcTable[[#This Row],[IrrHours]]&lt;=0),FALSE,TRUE)</f>
        <v>#NAME?</v>
      </c>
      <c r="X84" s="13" t="e">
        <f ca="1">AND(CalcTable[[#This Row],[IrrDay]],CalcTable[[#This Row],[IrrRain]],CalcTable[[#This Row],[IrrWarm]],CalcTable[[#This Row],[IrrWindy]])</f>
        <v>#NAME?</v>
      </c>
      <c r="Y84" s="13" t="e">
        <f t="shared" ref="Y84:Y147" ca="1" si="36">IF(AA83&lt;=0,FALSE,TRUE)</f>
        <v>#NAME?</v>
      </c>
      <c r="Z84" s="13" t="e">
        <f ca="1">CalcTable[[#This Row],[IrrHours]]/5</f>
        <v>#NAME?</v>
      </c>
      <c r="AA84" s="13" t="e">
        <f ca="1">IF(CalcTable[[#This Row],[IrrFlag]]=FALSE,0,MAX(0,CalcTable[[#This Row],[VolRednWind]]*(FCAP*IRR_TARGET-CalcTable[[#This Row],[IWC]])))</f>
        <v>#NAME?</v>
      </c>
      <c r="AB84" s="13" t="e">
        <f ca="1">CalcTable[[#This Row],[IWC]]+CalcTable[[#This Row],[Eff Precip]]+CalcTable[[#This Row],[IrrAmt]]-CalcTable[[#This Row],[AET]]</f>
        <v>#NAME?</v>
      </c>
      <c r="AC84" s="13" t="e">
        <f ca="1">IF(CalcTable[[#This Row],[PWC]]&gt;FCAP,MIN(24*PERC,MIN(SAT,CalcTable[[#This Row],[PWC]])-FCAP),0)</f>
        <v>#NAME?</v>
      </c>
      <c r="AD84" s="13" t="e">
        <f ca="1">IF(CalcTable[[#This Row],[PWC]]&gt;SAT,CalcTable[[#This Row],[PWC]]-SAT,0)</f>
        <v>#NAME?</v>
      </c>
      <c r="AE84" s="13" t="e">
        <f ca="1">CalcTable[[#This Row],[PWC]]-CalcTable[[#This Row],[PercAmt]]-CalcTable[[#This Row],[Runoff]]</f>
        <v>#NAME?</v>
      </c>
      <c r="AF84" s="13" t="e">
        <f ca="1">CalcTable[[#This Row],[IrrAmt]]/1000*CUR_IRR_AREA*10000/IRR_EFF</f>
        <v>#NAME?</v>
      </c>
      <c r="AG84" s="147"/>
      <c r="AH84" s="13"/>
      <c r="AI84" s="50">
        <v>0</v>
      </c>
      <c r="AJ84" s="50">
        <v>0</v>
      </c>
      <c r="AK84" s="50">
        <v>4.8056699242739125</v>
      </c>
      <c r="AL84" s="50">
        <v>7.3614498737898515</v>
      </c>
      <c r="AM84" s="50"/>
      <c r="AN84" s="50"/>
      <c r="AO84" s="50"/>
      <c r="AP84" s="50"/>
      <c r="AQ84" s="50"/>
      <c r="AR84" s="50"/>
      <c r="AS84" s="50"/>
      <c r="AT84" s="50"/>
      <c r="AU84" s="50"/>
      <c r="AV84" s="50"/>
      <c r="AW84" s="50"/>
      <c r="AX84" s="50">
        <f t="shared" si="25"/>
        <v>12.167119798063764</v>
      </c>
      <c r="AY84" s="50"/>
      <c r="AZ84" s="50">
        <f t="shared" ref="AZ84:AZ147" si="37">SUMPRODUCT(AI84:AW84,CONVERSION)</f>
        <v>286.41902185385305</v>
      </c>
      <c r="BA84" s="50">
        <f t="shared" ref="BA84:BA147" si="38">SUMPRODUCT($AI84:$AW84,CONVERSION,APP_DEMAND)</f>
        <v>440.99436698132928</v>
      </c>
      <c r="BB84" s="50">
        <f t="shared" ref="BB84:BB147" si="39">SUMPRODUCT($AI84:$AW84,CONVERSION,PUMP_DEMAND)</f>
        <v>454.63336802198899</v>
      </c>
      <c r="BC84" s="17">
        <f t="shared" ref="BC84:BC147" si="40">B84*10+C84</f>
        <v>19607</v>
      </c>
      <c r="BD84" s="50">
        <f t="shared" ref="BD84:BD147" si="41">INDEX(AI84:AX84,PLOT_AREA)</f>
        <v>12.167119798063764</v>
      </c>
      <c r="BE84" s="50">
        <f t="shared" ref="BE84:BE147" si="42">IF(PLOT_AREA&lt;=AREA_COUNT,INDEX(AI84:AW84,PLOT_AREA)*INDEX(CONVERSION,PLOT_AREA),AZ84)</f>
        <v>286.41902185385305</v>
      </c>
      <c r="BF84" s="50">
        <f t="shared" si="27"/>
        <v>468.49034033581682</v>
      </c>
      <c r="BG84" s="50"/>
      <c r="BH84" s="17">
        <f t="shared" ref="BH84:BH147" si="43">IF(BC84&lt;PLOT_FROM,-1,IF(BC84&gt;PLOT_TO,1,0))</f>
        <v>0</v>
      </c>
      <c r="BI84" s="17">
        <f t="shared" si="31"/>
        <v>84</v>
      </c>
      <c r="BJ84" s="17">
        <f t="shared" si="29"/>
        <v>84</v>
      </c>
      <c r="BK84" s="150">
        <f t="shared" si="30"/>
        <v>22101</v>
      </c>
      <c r="BL84" s="50" t="e">
        <f t="shared" ref="BL84:BL147" ca="1" si="44">WILTPT</f>
        <v>#NAME?</v>
      </c>
      <c r="BM84" s="50" t="e">
        <f t="shared" ref="BM84:BM147" ca="1" si="45">SAT</f>
        <v>#NAME?</v>
      </c>
      <c r="BN84" s="50" t="e">
        <f t="shared" ref="BN84:BN147" ca="1" si="46">FCAP</f>
        <v>#NAME?</v>
      </c>
    </row>
    <row r="85" spans="1:66" x14ac:dyDescent="0.35">
      <c r="A85" s="48">
        <v>22102</v>
      </c>
      <c r="B85" s="17">
        <v>1960</v>
      </c>
      <c r="C85" s="17">
        <v>7</v>
      </c>
      <c r="D85" s="17">
        <v>187</v>
      </c>
      <c r="E85" s="17">
        <v>5</v>
      </c>
      <c r="F85" s="17">
        <v>3</v>
      </c>
      <c r="G85" s="50">
        <v>8.9</v>
      </c>
      <c r="H85" s="32">
        <v>5.2593074201351069</v>
      </c>
      <c r="I85" s="50">
        <v>6.166666666666667</v>
      </c>
      <c r="J85" s="13">
        <v>0</v>
      </c>
      <c r="K85" s="13">
        <f t="shared" si="32"/>
        <v>0</v>
      </c>
      <c r="L85" s="13">
        <f t="shared" si="33"/>
        <v>0</v>
      </c>
      <c r="M85" s="13" t="e">
        <f ca="1">CalcTable[[#This Row],[IWC]]-AE84</f>
        <v>#NAME?</v>
      </c>
      <c r="N85" s="13" t="e">
        <f ca="1">IF(CalcTable[[#This Row],[Day of Year]]&lt;123,FCAP,AE84)</f>
        <v>#NAME?</v>
      </c>
      <c r="O85" s="17" t="e">
        <f ca="1">IF(IRR_DRIP,5,COUNTIF('IDET Wind Values'!C69:G69,"&lt;="&amp;IRR_MAXWIND))</f>
        <v>#NAME?</v>
      </c>
      <c r="P85" s="13" t="e">
        <f ca="1">CalcTable[[#This Row],[ET_o]]*KL</f>
        <v>#NAME?</v>
      </c>
      <c r="Q85" s="13" t="e">
        <f ca="1">IF(WILTPT&lt;=0,1,MAX(0,MIN(1,(CalcTable[[#This Row],[IWC]]-WILTPT)/(MAD-WILTPT))))</f>
        <v>#NAME?</v>
      </c>
      <c r="R85" s="13" t="e">
        <f ca="1">CalcTable[[#This Row],[ETMult]]*CalcTable[[#This Row],[ETb]]</f>
        <v>#NAME?</v>
      </c>
      <c r="S85" s="13" t="b">
        <f>INDEX(IRR_LIST,CalcTable[[#This Row],[Day of Week]]+1)</f>
        <v>1</v>
      </c>
      <c r="T85" s="13">
        <f t="shared" ca="1" si="34"/>
        <v>1.1000000000000001</v>
      </c>
      <c r="U85" s="13" t="b">
        <f ca="1">IF(CalcTable[[#This Row],[IrrPrecip]]&gt;=IC_MM,FALSE,TRUE)</f>
        <v>1</v>
      </c>
      <c r="V85" s="13" t="b">
        <f t="shared" si="35"/>
        <v>1</v>
      </c>
      <c r="W85" s="13" t="e">
        <f ca="1">IF(AND(IRR_DRIP=FALSE,CalcTable[[#This Row],[IrrHours]]&lt;=0),FALSE,TRUE)</f>
        <v>#NAME?</v>
      </c>
      <c r="X85" s="13" t="e">
        <f ca="1">AND(CalcTable[[#This Row],[IrrDay]],CalcTable[[#This Row],[IrrRain]],CalcTable[[#This Row],[IrrWarm]],CalcTable[[#This Row],[IrrWindy]])</f>
        <v>#NAME?</v>
      </c>
      <c r="Y85" s="13" t="e">
        <f t="shared" ca="1" si="36"/>
        <v>#NAME?</v>
      </c>
      <c r="Z85" s="13" t="e">
        <f ca="1">CalcTable[[#This Row],[IrrHours]]/5</f>
        <v>#NAME?</v>
      </c>
      <c r="AA85" s="13" t="e">
        <f ca="1">IF(CalcTable[[#This Row],[IrrFlag]]=FALSE,0,MAX(0,CalcTable[[#This Row],[VolRednWind]]*(FCAP*IRR_TARGET-CalcTable[[#This Row],[IWC]])))</f>
        <v>#NAME?</v>
      </c>
      <c r="AB85" s="13" t="e">
        <f ca="1">CalcTable[[#This Row],[IWC]]+CalcTable[[#This Row],[Eff Precip]]+CalcTable[[#This Row],[IrrAmt]]-CalcTable[[#This Row],[AET]]</f>
        <v>#NAME?</v>
      </c>
      <c r="AC85" s="13" t="e">
        <f ca="1">IF(CalcTable[[#This Row],[PWC]]&gt;FCAP,MIN(24*PERC,MIN(SAT,CalcTable[[#This Row],[PWC]])-FCAP),0)</f>
        <v>#NAME?</v>
      </c>
      <c r="AD85" s="13" t="e">
        <f ca="1">IF(CalcTable[[#This Row],[PWC]]&gt;SAT,CalcTable[[#This Row],[PWC]]-SAT,0)</f>
        <v>#NAME?</v>
      </c>
      <c r="AE85" s="13" t="e">
        <f ca="1">CalcTable[[#This Row],[PWC]]-CalcTable[[#This Row],[PercAmt]]-CalcTable[[#This Row],[Runoff]]</f>
        <v>#NAME?</v>
      </c>
      <c r="AF85" s="13" t="e">
        <f ca="1">CalcTable[[#This Row],[IrrAmt]]/1000*CUR_IRR_AREA*10000/IRR_EFF</f>
        <v>#NAME?</v>
      </c>
      <c r="AG85" s="147"/>
      <c r="AH85" s="13"/>
      <c r="AI85" s="50">
        <v>5.2668083822058707</v>
      </c>
      <c r="AJ85" s="50">
        <v>8.8791548242559006</v>
      </c>
      <c r="AK85" s="50">
        <v>0</v>
      </c>
      <c r="AL85" s="50">
        <v>0</v>
      </c>
      <c r="AM85" s="50"/>
      <c r="AN85" s="50"/>
      <c r="AO85" s="50"/>
      <c r="AP85" s="50"/>
      <c r="AQ85" s="50"/>
      <c r="AR85" s="50"/>
      <c r="AS85" s="50"/>
      <c r="AT85" s="50"/>
      <c r="AU85" s="50"/>
      <c r="AV85" s="50"/>
      <c r="AW85" s="50"/>
      <c r="AX85" s="50">
        <f t="shared" ref="AX85:AX148" si="47">SUM(AI85:AW85)</f>
        <v>14.145963206461772</v>
      </c>
      <c r="AY85" s="50"/>
      <c r="AZ85" s="50">
        <f t="shared" si="37"/>
        <v>337.70173111719254</v>
      </c>
      <c r="BA85" s="50">
        <f t="shared" si="38"/>
        <v>548.57491046986001</v>
      </c>
      <c r="BB85" s="50">
        <f t="shared" si="39"/>
        <v>567.83610655698124</v>
      </c>
      <c r="BC85" s="17">
        <f t="shared" si="40"/>
        <v>19607</v>
      </c>
      <c r="BD85" s="50">
        <f t="shared" si="41"/>
        <v>14.145963206461772</v>
      </c>
      <c r="BE85" s="50">
        <f t="shared" si="42"/>
        <v>337.70173111719254</v>
      </c>
      <c r="BF85" s="50">
        <f t="shared" ref="BF85:BF148" si="48">BE85*BF$17</f>
        <v>552.37252721230084</v>
      </c>
      <c r="BG85" s="50"/>
      <c r="BH85" s="17">
        <f t="shared" si="43"/>
        <v>0</v>
      </c>
      <c r="BI85" s="17">
        <f t="shared" si="31"/>
        <v>85</v>
      </c>
      <c r="BJ85" s="17">
        <f t="shared" ref="BJ85:BJ148" si="49">IF(BH85=0,BI85,"")</f>
        <v>85</v>
      </c>
      <c r="BK85" s="150">
        <f t="shared" ref="BK85:BK148" si="50">A85</f>
        <v>22102</v>
      </c>
      <c r="BL85" s="50" t="e">
        <f t="shared" ca="1" si="44"/>
        <v>#NAME?</v>
      </c>
      <c r="BM85" s="50" t="e">
        <f t="shared" ca="1" si="45"/>
        <v>#NAME?</v>
      </c>
      <c r="BN85" s="50" t="e">
        <f t="shared" ca="1" si="46"/>
        <v>#NAME?</v>
      </c>
    </row>
    <row r="86" spans="1:66" x14ac:dyDescent="0.35">
      <c r="A86" s="48">
        <v>22103</v>
      </c>
      <c r="B86" s="17">
        <v>1960</v>
      </c>
      <c r="C86" s="17">
        <v>7</v>
      </c>
      <c r="D86" s="17">
        <v>188</v>
      </c>
      <c r="E86" s="17">
        <v>6</v>
      </c>
      <c r="F86" s="17">
        <v>4</v>
      </c>
      <c r="G86" s="50">
        <v>10.6</v>
      </c>
      <c r="H86" s="32">
        <v>6.0278674286098086</v>
      </c>
      <c r="I86" s="50">
        <v>6.5</v>
      </c>
      <c r="J86" s="13">
        <v>0</v>
      </c>
      <c r="K86" s="13">
        <f t="shared" si="32"/>
        <v>0</v>
      </c>
      <c r="L86" s="13">
        <f t="shared" si="33"/>
        <v>0</v>
      </c>
      <c r="M86" s="13" t="e">
        <f ca="1">CalcTable[[#This Row],[IWC]]-AE85</f>
        <v>#NAME?</v>
      </c>
      <c r="N86" s="13" t="e">
        <f ca="1">IF(CalcTable[[#This Row],[Day of Year]]&lt;123,FCAP,AE85)</f>
        <v>#NAME?</v>
      </c>
      <c r="O86" s="17" t="e">
        <f ca="1">IF(IRR_DRIP,5,COUNTIF('IDET Wind Values'!C70:G70,"&lt;="&amp;IRR_MAXWIND))</f>
        <v>#NAME?</v>
      </c>
      <c r="P86" s="13" t="e">
        <f ca="1">CalcTable[[#This Row],[ET_o]]*KL</f>
        <v>#NAME?</v>
      </c>
      <c r="Q86" s="13" t="e">
        <f ca="1">IF(WILTPT&lt;=0,1,MAX(0,MIN(1,(CalcTable[[#This Row],[IWC]]-WILTPT)/(MAD-WILTPT))))</f>
        <v>#NAME?</v>
      </c>
      <c r="R86" s="13" t="e">
        <f ca="1">CalcTable[[#This Row],[ETMult]]*CalcTable[[#This Row],[ETb]]</f>
        <v>#NAME?</v>
      </c>
      <c r="S86" s="13" t="b">
        <f>INDEX(IRR_LIST,CalcTable[[#This Row],[Day of Week]]+1)</f>
        <v>0</v>
      </c>
      <c r="T86" s="13">
        <f t="shared" ca="1" si="34"/>
        <v>0</v>
      </c>
      <c r="U86" s="13" t="b">
        <f ca="1">IF(CalcTable[[#This Row],[IrrPrecip]]&gt;=IC_MM,FALSE,TRUE)</f>
        <v>1</v>
      </c>
      <c r="V86" s="13" t="b">
        <f t="shared" si="35"/>
        <v>1</v>
      </c>
      <c r="W86" s="13" t="e">
        <f ca="1">IF(AND(IRR_DRIP=FALSE,CalcTable[[#This Row],[IrrHours]]&lt;=0),FALSE,TRUE)</f>
        <v>#NAME?</v>
      </c>
      <c r="X86" s="13" t="e">
        <f ca="1">AND(CalcTable[[#This Row],[IrrDay]],CalcTable[[#This Row],[IrrRain]],CalcTable[[#This Row],[IrrWarm]],CalcTable[[#This Row],[IrrWindy]])</f>
        <v>#NAME?</v>
      </c>
      <c r="Y86" s="13" t="e">
        <f t="shared" ca="1" si="36"/>
        <v>#NAME?</v>
      </c>
      <c r="Z86" s="13" t="e">
        <f ca="1">CalcTable[[#This Row],[IrrHours]]/5</f>
        <v>#NAME?</v>
      </c>
      <c r="AA86" s="13" t="e">
        <f ca="1">IF(CalcTable[[#This Row],[IrrFlag]]=FALSE,0,MAX(0,CalcTable[[#This Row],[VolRednWind]]*(FCAP*IRR_TARGET-CalcTable[[#This Row],[IWC]])))</f>
        <v>#NAME?</v>
      </c>
      <c r="AB86" s="13" t="e">
        <f ca="1">CalcTable[[#This Row],[IWC]]+CalcTable[[#This Row],[Eff Precip]]+CalcTable[[#This Row],[IrrAmt]]-CalcTable[[#This Row],[AET]]</f>
        <v>#NAME?</v>
      </c>
      <c r="AC86" s="13" t="e">
        <f ca="1">IF(CalcTable[[#This Row],[PWC]]&gt;FCAP,MIN(24*PERC,MIN(SAT,CalcTable[[#This Row],[PWC]])-FCAP),0)</f>
        <v>#NAME?</v>
      </c>
      <c r="AD86" s="13" t="e">
        <f ca="1">IF(CalcTable[[#This Row],[PWC]]&gt;SAT,CalcTable[[#This Row],[PWC]]-SAT,0)</f>
        <v>#NAME?</v>
      </c>
      <c r="AE86" s="13" t="e">
        <f ca="1">CalcTable[[#This Row],[PWC]]-CalcTable[[#This Row],[PercAmt]]-CalcTable[[#This Row],[Runoff]]</f>
        <v>#NAME?</v>
      </c>
      <c r="AF86" s="13" t="e">
        <f ca="1">CalcTable[[#This Row],[IrrAmt]]/1000*CUR_IRR_AREA*10000/IRR_EFF</f>
        <v>#NAME?</v>
      </c>
      <c r="AG86" s="147"/>
      <c r="AH86" s="13"/>
      <c r="AI86" s="50">
        <v>0</v>
      </c>
      <c r="AJ86" s="50">
        <v>0</v>
      </c>
      <c r="AK86" s="50">
        <v>6.6472793824261975</v>
      </c>
      <c r="AL86" s="50">
        <v>5.4499168072693607</v>
      </c>
      <c r="AM86" s="50"/>
      <c r="AN86" s="50"/>
      <c r="AO86" s="50"/>
      <c r="AP86" s="50"/>
      <c r="AQ86" s="50"/>
      <c r="AR86" s="50"/>
      <c r="AS86" s="50"/>
      <c r="AT86" s="50"/>
      <c r="AU86" s="50"/>
      <c r="AV86" s="50"/>
      <c r="AW86" s="50"/>
      <c r="AX86" s="50">
        <f t="shared" si="47"/>
        <v>12.097196189695559</v>
      </c>
      <c r="AY86" s="50"/>
      <c r="AZ86" s="50">
        <f t="shared" si="37"/>
        <v>257.35765728881881</v>
      </c>
      <c r="BA86" s="50">
        <f t="shared" si="38"/>
        <v>396.24909138119722</v>
      </c>
      <c r="BB86" s="50">
        <f t="shared" si="39"/>
        <v>408.50421791876011</v>
      </c>
      <c r="BC86" s="17">
        <f t="shared" si="40"/>
        <v>19607</v>
      </c>
      <c r="BD86" s="50">
        <f t="shared" si="41"/>
        <v>12.097196189695559</v>
      </c>
      <c r="BE86" s="50">
        <f t="shared" si="42"/>
        <v>257.35765728881881</v>
      </c>
      <c r="BF86" s="50">
        <f t="shared" si="48"/>
        <v>420.95519938193405</v>
      </c>
      <c r="BG86" s="50"/>
      <c r="BH86" s="17">
        <f t="shared" si="43"/>
        <v>0</v>
      </c>
      <c r="BI86" s="17">
        <f t="shared" ref="BI86:BI149" si="51">BI85+1</f>
        <v>86</v>
      </c>
      <c r="BJ86" s="17">
        <f t="shared" si="49"/>
        <v>86</v>
      </c>
      <c r="BK86" s="150">
        <f t="shared" si="50"/>
        <v>22103</v>
      </c>
      <c r="BL86" s="50" t="e">
        <f t="shared" ca="1" si="44"/>
        <v>#NAME?</v>
      </c>
      <c r="BM86" s="50" t="e">
        <f t="shared" ca="1" si="45"/>
        <v>#NAME?</v>
      </c>
      <c r="BN86" s="50" t="e">
        <f t="shared" ca="1" si="46"/>
        <v>#NAME?</v>
      </c>
    </row>
    <row r="87" spans="1:66" x14ac:dyDescent="0.35">
      <c r="A87" s="48">
        <v>22104</v>
      </c>
      <c r="B87" s="17">
        <v>1960</v>
      </c>
      <c r="C87" s="17">
        <v>7</v>
      </c>
      <c r="D87" s="17">
        <v>189</v>
      </c>
      <c r="E87" s="17">
        <v>7</v>
      </c>
      <c r="F87" s="17">
        <v>5</v>
      </c>
      <c r="G87" s="50">
        <v>13.3</v>
      </c>
      <c r="H87" s="32">
        <v>7.145477449434134</v>
      </c>
      <c r="I87" s="50">
        <v>3.3333333333333335</v>
      </c>
      <c r="J87" s="13">
        <v>0</v>
      </c>
      <c r="K87" s="13">
        <f t="shared" si="32"/>
        <v>0</v>
      </c>
      <c r="L87" s="13">
        <f t="shared" si="33"/>
        <v>0</v>
      </c>
      <c r="M87" s="13" t="e">
        <f ca="1">CalcTable[[#This Row],[IWC]]-AE86</f>
        <v>#NAME?</v>
      </c>
      <c r="N87" s="13" t="e">
        <f ca="1">IF(CalcTable[[#This Row],[Day of Year]]&lt;123,FCAP,AE86)</f>
        <v>#NAME?</v>
      </c>
      <c r="O87" s="17" t="e">
        <f ca="1">IF(IRR_DRIP,5,COUNTIF('IDET Wind Values'!C71:G71,"&lt;="&amp;IRR_MAXWIND))</f>
        <v>#NAME?</v>
      </c>
      <c r="P87" s="13" t="e">
        <f ca="1">CalcTable[[#This Row],[ET_o]]*KL</f>
        <v>#NAME?</v>
      </c>
      <c r="Q87" s="13" t="e">
        <f ca="1">IF(WILTPT&lt;=0,1,MAX(0,MIN(1,(CalcTable[[#This Row],[IWC]]-WILTPT)/(MAD-WILTPT))))</f>
        <v>#NAME?</v>
      </c>
      <c r="R87" s="13" t="e">
        <f ca="1">CalcTable[[#This Row],[ETMult]]*CalcTable[[#This Row],[ETb]]</f>
        <v>#NAME?</v>
      </c>
      <c r="S87" s="13" t="b">
        <f>INDEX(IRR_LIST,CalcTable[[#This Row],[Day of Week]]+1)</f>
        <v>1</v>
      </c>
      <c r="T87" s="13">
        <f t="shared" ca="1" si="34"/>
        <v>0</v>
      </c>
      <c r="U87" s="13" t="b">
        <f ca="1">IF(CalcTable[[#This Row],[IrrPrecip]]&gt;=IC_MM,FALSE,TRUE)</f>
        <v>1</v>
      </c>
      <c r="V87" s="13" t="b">
        <f t="shared" si="35"/>
        <v>1</v>
      </c>
      <c r="W87" s="13" t="e">
        <f ca="1">IF(AND(IRR_DRIP=FALSE,CalcTable[[#This Row],[IrrHours]]&lt;=0),FALSE,TRUE)</f>
        <v>#NAME?</v>
      </c>
      <c r="X87" s="13" t="e">
        <f ca="1">AND(CalcTable[[#This Row],[IrrDay]],CalcTable[[#This Row],[IrrRain]],CalcTable[[#This Row],[IrrWarm]],CalcTable[[#This Row],[IrrWindy]])</f>
        <v>#NAME?</v>
      </c>
      <c r="Y87" s="13" t="e">
        <f t="shared" ca="1" si="36"/>
        <v>#NAME?</v>
      </c>
      <c r="Z87" s="13" t="e">
        <f ca="1">CalcTable[[#This Row],[IrrHours]]/5</f>
        <v>#NAME?</v>
      </c>
      <c r="AA87" s="13" t="e">
        <f ca="1">IF(CalcTable[[#This Row],[IrrFlag]]=FALSE,0,MAX(0,CalcTable[[#This Row],[VolRednWind]]*(FCAP*IRR_TARGET-CalcTable[[#This Row],[IWC]])))</f>
        <v>#NAME?</v>
      </c>
      <c r="AB87" s="13" t="e">
        <f ca="1">CalcTable[[#This Row],[IWC]]+CalcTable[[#This Row],[Eff Precip]]+CalcTable[[#This Row],[IrrAmt]]-CalcTable[[#This Row],[AET]]</f>
        <v>#NAME?</v>
      </c>
      <c r="AC87" s="13" t="e">
        <f ca="1">IF(CalcTable[[#This Row],[PWC]]&gt;FCAP,MIN(24*PERC,MIN(SAT,CalcTable[[#This Row],[PWC]])-FCAP),0)</f>
        <v>#NAME?</v>
      </c>
      <c r="AD87" s="13" t="e">
        <f ca="1">IF(CalcTable[[#This Row],[PWC]]&gt;SAT,CalcTable[[#This Row],[PWC]]-SAT,0)</f>
        <v>#NAME?</v>
      </c>
      <c r="AE87" s="13" t="e">
        <f ca="1">CalcTable[[#This Row],[PWC]]-CalcTable[[#This Row],[PercAmt]]-CalcTable[[#This Row],[Runoff]]</f>
        <v>#NAME?</v>
      </c>
      <c r="AF87" s="13" t="e">
        <f ca="1">CalcTable[[#This Row],[IrrAmt]]/1000*CUR_IRR_AREA*10000/IRR_EFF</f>
        <v>#NAME?</v>
      </c>
      <c r="AG87" s="147"/>
      <c r="AH87" s="13"/>
      <c r="AI87" s="50">
        <v>2.8574181761310053</v>
      </c>
      <c r="AJ87" s="50">
        <v>4.1613291503488687</v>
      </c>
      <c r="AK87" s="50">
        <v>0</v>
      </c>
      <c r="AL87" s="50">
        <v>0</v>
      </c>
      <c r="AM87" s="50"/>
      <c r="AN87" s="50"/>
      <c r="AO87" s="50"/>
      <c r="AP87" s="50"/>
      <c r="AQ87" s="50"/>
      <c r="AR87" s="50"/>
      <c r="AS87" s="50"/>
      <c r="AT87" s="50"/>
      <c r="AU87" s="50"/>
      <c r="AV87" s="50"/>
      <c r="AW87" s="50"/>
      <c r="AX87" s="50">
        <f t="shared" si="47"/>
        <v>7.0187473264798736</v>
      </c>
      <c r="AY87" s="50"/>
      <c r="AZ87" s="50">
        <f t="shared" si="37"/>
        <v>163.97445499348822</v>
      </c>
      <c r="BA87" s="50">
        <f t="shared" si="38"/>
        <v>265.88241355764308</v>
      </c>
      <c r="BB87" s="50">
        <f t="shared" si="39"/>
        <v>275.18114407719747</v>
      </c>
      <c r="BC87" s="17">
        <f t="shared" si="40"/>
        <v>19607</v>
      </c>
      <c r="BD87" s="50">
        <f t="shared" si="41"/>
        <v>7.0187473264798736</v>
      </c>
      <c r="BE87" s="50">
        <f t="shared" si="42"/>
        <v>163.97445499348822</v>
      </c>
      <c r="BF87" s="50">
        <f t="shared" si="48"/>
        <v>268.21000829154934</v>
      </c>
      <c r="BG87" s="50"/>
      <c r="BH87" s="17">
        <f t="shared" si="43"/>
        <v>0</v>
      </c>
      <c r="BI87" s="17">
        <f t="shared" si="51"/>
        <v>87</v>
      </c>
      <c r="BJ87" s="17">
        <f t="shared" si="49"/>
        <v>87</v>
      </c>
      <c r="BK87" s="150">
        <f t="shared" si="50"/>
        <v>22104</v>
      </c>
      <c r="BL87" s="50" t="e">
        <f t="shared" ca="1" si="44"/>
        <v>#NAME?</v>
      </c>
      <c r="BM87" s="50" t="e">
        <f t="shared" ca="1" si="45"/>
        <v>#NAME?</v>
      </c>
      <c r="BN87" s="50" t="e">
        <f t="shared" ca="1" si="46"/>
        <v>#NAME?</v>
      </c>
    </row>
    <row r="88" spans="1:66" x14ac:dyDescent="0.35">
      <c r="A88" s="48">
        <v>22105</v>
      </c>
      <c r="B88" s="17">
        <v>1960</v>
      </c>
      <c r="C88" s="17">
        <v>7</v>
      </c>
      <c r="D88" s="17">
        <v>190</v>
      </c>
      <c r="E88" s="17">
        <v>8</v>
      </c>
      <c r="F88" s="17">
        <v>6</v>
      </c>
      <c r="G88" s="50">
        <v>10</v>
      </c>
      <c r="H88" s="32">
        <v>6.4201918146885122</v>
      </c>
      <c r="I88" s="50">
        <v>25</v>
      </c>
      <c r="J88" s="13">
        <v>0</v>
      </c>
      <c r="K88" s="13">
        <f t="shared" si="32"/>
        <v>0</v>
      </c>
      <c r="L88" s="13">
        <f t="shared" si="33"/>
        <v>0</v>
      </c>
      <c r="M88" s="13" t="e">
        <f ca="1">CalcTable[[#This Row],[IWC]]-AE87</f>
        <v>#NAME?</v>
      </c>
      <c r="N88" s="13" t="e">
        <f ca="1">IF(CalcTable[[#This Row],[Day of Year]]&lt;123,FCAP,AE87)</f>
        <v>#NAME?</v>
      </c>
      <c r="O88" s="17" t="e">
        <f ca="1">IF(IRR_DRIP,5,COUNTIF('IDET Wind Values'!C72:G72,"&lt;="&amp;IRR_MAXWIND))</f>
        <v>#NAME?</v>
      </c>
      <c r="P88" s="13" t="e">
        <f ca="1">CalcTable[[#This Row],[ET_o]]*KL</f>
        <v>#NAME?</v>
      </c>
      <c r="Q88" s="13" t="e">
        <f ca="1">IF(WILTPT&lt;=0,1,MAX(0,MIN(1,(CalcTable[[#This Row],[IWC]]-WILTPT)/(MAD-WILTPT))))</f>
        <v>#NAME?</v>
      </c>
      <c r="R88" s="13" t="e">
        <f ca="1">CalcTable[[#This Row],[ETMult]]*CalcTable[[#This Row],[ETb]]</f>
        <v>#NAME?</v>
      </c>
      <c r="S88" s="13" t="b">
        <f>INDEX(IRR_LIST,CalcTable[[#This Row],[Day of Week]]+1)</f>
        <v>0</v>
      </c>
      <c r="T88" s="13">
        <f t="shared" ca="1" si="34"/>
        <v>0</v>
      </c>
      <c r="U88" s="13" t="b">
        <f ca="1">IF(CalcTable[[#This Row],[IrrPrecip]]&gt;=IC_MM,FALSE,TRUE)</f>
        <v>1</v>
      </c>
      <c r="V88" s="13" t="b">
        <f t="shared" si="35"/>
        <v>1</v>
      </c>
      <c r="W88" s="13" t="e">
        <f ca="1">IF(AND(IRR_DRIP=FALSE,CalcTable[[#This Row],[IrrHours]]&lt;=0),FALSE,TRUE)</f>
        <v>#NAME?</v>
      </c>
      <c r="X88" s="13" t="e">
        <f ca="1">AND(CalcTable[[#This Row],[IrrDay]],CalcTable[[#This Row],[IrrRain]],CalcTable[[#This Row],[IrrWarm]],CalcTable[[#This Row],[IrrWindy]])</f>
        <v>#NAME?</v>
      </c>
      <c r="Y88" s="13" t="e">
        <f t="shared" ca="1" si="36"/>
        <v>#NAME?</v>
      </c>
      <c r="Z88" s="13" t="e">
        <f ca="1">CalcTable[[#This Row],[IrrHours]]/5</f>
        <v>#NAME?</v>
      </c>
      <c r="AA88" s="13" t="e">
        <f ca="1">IF(CalcTable[[#This Row],[IrrFlag]]=FALSE,0,MAX(0,CalcTable[[#This Row],[VolRednWind]]*(FCAP*IRR_TARGET-CalcTable[[#This Row],[IWC]])))</f>
        <v>#NAME?</v>
      </c>
      <c r="AB88" s="13" t="e">
        <f ca="1">CalcTable[[#This Row],[IWC]]+CalcTable[[#This Row],[Eff Precip]]+CalcTable[[#This Row],[IrrAmt]]-CalcTable[[#This Row],[AET]]</f>
        <v>#NAME?</v>
      </c>
      <c r="AC88" s="13" t="e">
        <f ca="1">IF(CalcTable[[#This Row],[PWC]]&gt;FCAP,MIN(24*PERC,MIN(SAT,CalcTable[[#This Row],[PWC]])-FCAP),0)</f>
        <v>#NAME?</v>
      </c>
      <c r="AD88" s="13" t="e">
        <f ca="1">IF(CalcTable[[#This Row],[PWC]]&gt;SAT,CalcTable[[#This Row],[PWC]]-SAT,0)</f>
        <v>#NAME?</v>
      </c>
      <c r="AE88" s="13" t="e">
        <f ca="1">CalcTable[[#This Row],[PWC]]-CalcTable[[#This Row],[PercAmt]]-CalcTable[[#This Row],[Runoff]]</f>
        <v>#NAME?</v>
      </c>
      <c r="AF88" s="13" t="e">
        <f ca="1">CalcTable[[#This Row],[IrrAmt]]/1000*CUR_IRR_AREA*10000/IRR_EFF</f>
        <v>#NAME?</v>
      </c>
      <c r="AG88" s="147"/>
      <c r="AH88" s="13"/>
      <c r="AI88" s="50">
        <v>0</v>
      </c>
      <c r="AJ88" s="50">
        <v>0</v>
      </c>
      <c r="AK88" s="50">
        <v>0</v>
      </c>
      <c r="AL88" s="50">
        <v>7.2453396829241683</v>
      </c>
      <c r="AM88" s="50"/>
      <c r="AN88" s="50"/>
      <c r="AO88" s="50"/>
      <c r="AP88" s="50"/>
      <c r="AQ88" s="50"/>
      <c r="AR88" s="50"/>
      <c r="AS88" s="50"/>
      <c r="AT88" s="50"/>
      <c r="AU88" s="50"/>
      <c r="AV88" s="50"/>
      <c r="AW88" s="50"/>
      <c r="AX88" s="50">
        <f t="shared" si="47"/>
        <v>7.2453396829241683</v>
      </c>
      <c r="AY88" s="50"/>
      <c r="AZ88" s="50">
        <f t="shared" si="37"/>
        <v>212.52996403244228</v>
      </c>
      <c r="BA88" s="50">
        <f t="shared" si="38"/>
        <v>327.22867478010954</v>
      </c>
      <c r="BB88" s="50">
        <f t="shared" si="39"/>
        <v>337.34914925784494</v>
      </c>
      <c r="BC88" s="17">
        <f t="shared" si="40"/>
        <v>19607</v>
      </c>
      <c r="BD88" s="50">
        <f t="shared" si="41"/>
        <v>7.2453396829241683</v>
      </c>
      <c r="BE88" s="50">
        <f t="shared" si="42"/>
        <v>212.52996403244228</v>
      </c>
      <c r="BF88" s="50">
        <f t="shared" si="48"/>
        <v>347.63136378533915</v>
      </c>
      <c r="BG88" s="50"/>
      <c r="BH88" s="17">
        <f t="shared" si="43"/>
        <v>0</v>
      </c>
      <c r="BI88" s="17">
        <f t="shared" si="51"/>
        <v>88</v>
      </c>
      <c r="BJ88" s="17">
        <f t="shared" si="49"/>
        <v>88</v>
      </c>
      <c r="BK88" s="150">
        <f t="shared" si="50"/>
        <v>22105</v>
      </c>
      <c r="BL88" s="50" t="e">
        <f t="shared" ca="1" si="44"/>
        <v>#NAME?</v>
      </c>
      <c r="BM88" s="50" t="e">
        <f t="shared" ca="1" si="45"/>
        <v>#NAME?</v>
      </c>
      <c r="BN88" s="50" t="e">
        <f t="shared" ca="1" si="46"/>
        <v>#NAME?</v>
      </c>
    </row>
    <row r="89" spans="1:66" x14ac:dyDescent="0.35">
      <c r="A89" s="48">
        <v>22106</v>
      </c>
      <c r="B89" s="17">
        <v>1960</v>
      </c>
      <c r="C89" s="17">
        <v>7</v>
      </c>
      <c r="D89" s="17">
        <v>191</v>
      </c>
      <c r="E89" s="17">
        <v>9</v>
      </c>
      <c r="F89" s="17">
        <v>7</v>
      </c>
      <c r="G89" s="50">
        <v>9.4</v>
      </c>
      <c r="H89" s="32">
        <v>5.5066804981801711</v>
      </c>
      <c r="I89" s="50">
        <v>24.666666666666668</v>
      </c>
      <c r="J89" s="13">
        <v>0</v>
      </c>
      <c r="K89" s="13">
        <f t="shared" si="32"/>
        <v>0</v>
      </c>
      <c r="L89" s="13">
        <f t="shared" si="33"/>
        <v>0</v>
      </c>
      <c r="M89" s="13" t="e">
        <f ca="1">CalcTable[[#This Row],[IWC]]-AE88</f>
        <v>#NAME?</v>
      </c>
      <c r="N89" s="13" t="e">
        <f ca="1">IF(CalcTable[[#This Row],[Day of Year]]&lt;123,FCAP,AE88)</f>
        <v>#NAME?</v>
      </c>
      <c r="O89" s="17" t="e">
        <f ca="1">IF(IRR_DRIP,5,COUNTIF('IDET Wind Values'!C73:G73,"&lt;="&amp;IRR_MAXWIND))</f>
        <v>#NAME?</v>
      </c>
      <c r="P89" s="13" t="e">
        <f ca="1">CalcTable[[#This Row],[ET_o]]*KL</f>
        <v>#NAME?</v>
      </c>
      <c r="Q89" s="13" t="e">
        <f ca="1">IF(WILTPT&lt;=0,1,MAX(0,MIN(1,(CalcTable[[#This Row],[IWC]]-WILTPT)/(MAD-WILTPT))))</f>
        <v>#NAME?</v>
      </c>
      <c r="R89" s="13" t="e">
        <f ca="1">CalcTable[[#This Row],[ETMult]]*CalcTable[[#This Row],[ETb]]</f>
        <v>#NAME?</v>
      </c>
      <c r="S89" s="13" t="b">
        <f>INDEX(IRR_LIST,CalcTable[[#This Row],[Day of Week]]+1)</f>
        <v>0</v>
      </c>
      <c r="T89" s="13">
        <f t="shared" ca="1" si="34"/>
        <v>0</v>
      </c>
      <c r="U89" s="13" t="b">
        <f ca="1">IF(CalcTable[[#This Row],[IrrPrecip]]&gt;=IC_MM,FALSE,TRUE)</f>
        <v>1</v>
      </c>
      <c r="V89" s="13" t="b">
        <f t="shared" si="35"/>
        <v>1</v>
      </c>
      <c r="W89" s="13" t="e">
        <f ca="1">IF(AND(IRR_DRIP=FALSE,CalcTable[[#This Row],[IrrHours]]&lt;=0),FALSE,TRUE)</f>
        <v>#NAME?</v>
      </c>
      <c r="X89" s="13" t="e">
        <f ca="1">AND(CalcTable[[#This Row],[IrrDay]],CalcTable[[#This Row],[IrrRain]],CalcTable[[#This Row],[IrrWarm]],CalcTable[[#This Row],[IrrWindy]])</f>
        <v>#NAME?</v>
      </c>
      <c r="Y89" s="13" t="e">
        <f t="shared" ca="1" si="36"/>
        <v>#NAME?</v>
      </c>
      <c r="Z89" s="13" t="e">
        <f ca="1">CalcTable[[#This Row],[IrrHours]]/5</f>
        <v>#NAME?</v>
      </c>
      <c r="AA89" s="13" t="e">
        <f ca="1">IF(CalcTable[[#This Row],[IrrFlag]]=FALSE,0,MAX(0,CalcTable[[#This Row],[VolRednWind]]*(FCAP*IRR_TARGET-CalcTable[[#This Row],[IWC]])))</f>
        <v>#NAME?</v>
      </c>
      <c r="AB89" s="13" t="e">
        <f ca="1">CalcTable[[#This Row],[IWC]]+CalcTable[[#This Row],[Eff Precip]]+CalcTable[[#This Row],[IrrAmt]]-CalcTable[[#This Row],[AET]]</f>
        <v>#NAME?</v>
      </c>
      <c r="AC89" s="13" t="e">
        <f ca="1">IF(CalcTable[[#This Row],[PWC]]&gt;FCAP,MIN(24*PERC,MIN(SAT,CalcTable[[#This Row],[PWC]])-FCAP),0)</f>
        <v>#NAME?</v>
      </c>
      <c r="AD89" s="13" t="e">
        <f ca="1">IF(CalcTable[[#This Row],[PWC]]&gt;SAT,CalcTable[[#This Row],[PWC]]-SAT,0)</f>
        <v>#NAME?</v>
      </c>
      <c r="AE89" s="13" t="e">
        <f ca="1">CalcTable[[#This Row],[PWC]]-CalcTable[[#This Row],[PercAmt]]-CalcTable[[#This Row],[Runoff]]</f>
        <v>#NAME?</v>
      </c>
      <c r="AF89" s="13" t="e">
        <f ca="1">CalcTable[[#This Row],[IrrAmt]]/1000*CUR_IRR_AREA*10000/IRR_EFF</f>
        <v>#NAME?</v>
      </c>
      <c r="AG89" s="147"/>
      <c r="AH89" s="13"/>
      <c r="AI89" s="50">
        <v>0</v>
      </c>
      <c r="AJ89" s="50">
        <v>0</v>
      </c>
      <c r="AK89" s="50">
        <v>4.4281323266451098</v>
      </c>
      <c r="AL89" s="50">
        <v>0</v>
      </c>
      <c r="AM89" s="50"/>
      <c r="AN89" s="50"/>
      <c r="AO89" s="50"/>
      <c r="AP89" s="50"/>
      <c r="AQ89" s="50"/>
      <c r="AR89" s="50"/>
      <c r="AS89" s="50"/>
      <c r="AT89" s="50"/>
      <c r="AU89" s="50"/>
      <c r="AV89" s="50"/>
      <c r="AW89" s="50"/>
      <c r="AX89" s="50">
        <f t="shared" si="47"/>
        <v>4.4281323266451098</v>
      </c>
      <c r="AY89" s="50"/>
      <c r="AZ89" s="50">
        <f t="shared" si="37"/>
        <v>64.94594079079495</v>
      </c>
      <c r="BA89" s="50">
        <f t="shared" si="38"/>
        <v>99.996131058843005</v>
      </c>
      <c r="BB89" s="50">
        <f t="shared" si="39"/>
        <v>103.08879490602374</v>
      </c>
      <c r="BC89" s="17">
        <f t="shared" si="40"/>
        <v>19607</v>
      </c>
      <c r="BD89" s="50">
        <f t="shared" si="41"/>
        <v>4.4281323266451098</v>
      </c>
      <c r="BE89" s="50">
        <f t="shared" si="42"/>
        <v>64.94594079079495</v>
      </c>
      <c r="BF89" s="50">
        <f t="shared" si="48"/>
        <v>106.23088406479739</v>
      </c>
      <c r="BG89" s="50"/>
      <c r="BH89" s="17">
        <f t="shared" si="43"/>
        <v>0</v>
      </c>
      <c r="BI89" s="17">
        <f t="shared" si="51"/>
        <v>89</v>
      </c>
      <c r="BJ89" s="17">
        <f t="shared" si="49"/>
        <v>89</v>
      </c>
      <c r="BK89" s="150">
        <f t="shared" si="50"/>
        <v>22106</v>
      </c>
      <c r="BL89" s="50" t="e">
        <f t="shared" ca="1" si="44"/>
        <v>#NAME?</v>
      </c>
      <c r="BM89" s="50" t="e">
        <f t="shared" ca="1" si="45"/>
        <v>#NAME?</v>
      </c>
      <c r="BN89" s="50" t="e">
        <f t="shared" ca="1" si="46"/>
        <v>#NAME?</v>
      </c>
    </row>
    <row r="90" spans="1:66" x14ac:dyDescent="0.35">
      <c r="A90" s="48">
        <v>22107</v>
      </c>
      <c r="B90" s="17">
        <v>1960</v>
      </c>
      <c r="C90" s="17">
        <v>7</v>
      </c>
      <c r="D90" s="17">
        <v>192</v>
      </c>
      <c r="E90" s="17">
        <v>10</v>
      </c>
      <c r="F90" s="17">
        <v>1</v>
      </c>
      <c r="G90" s="50">
        <v>11.1</v>
      </c>
      <c r="H90" s="32">
        <v>6.2655981793904463</v>
      </c>
      <c r="I90" s="50">
        <v>9.1666666666666661</v>
      </c>
      <c r="J90" s="13">
        <v>0</v>
      </c>
      <c r="K90" s="13">
        <f t="shared" si="32"/>
        <v>0</v>
      </c>
      <c r="L90" s="13">
        <f t="shared" si="33"/>
        <v>0</v>
      </c>
      <c r="M90" s="13" t="e">
        <f ca="1">CalcTable[[#This Row],[IWC]]-AE89</f>
        <v>#NAME?</v>
      </c>
      <c r="N90" s="13" t="e">
        <f ca="1">IF(CalcTable[[#This Row],[Day of Year]]&lt;123,FCAP,AE89)</f>
        <v>#NAME?</v>
      </c>
      <c r="O90" s="17" t="e">
        <f ca="1">IF(IRR_DRIP,5,COUNTIF('IDET Wind Values'!C74:G74,"&lt;="&amp;IRR_MAXWIND))</f>
        <v>#NAME?</v>
      </c>
      <c r="P90" s="13" t="e">
        <f ca="1">CalcTable[[#This Row],[ET_o]]*KL</f>
        <v>#NAME?</v>
      </c>
      <c r="Q90" s="13" t="e">
        <f ca="1">IF(WILTPT&lt;=0,1,MAX(0,MIN(1,(CalcTable[[#This Row],[IWC]]-WILTPT)/(MAD-WILTPT))))</f>
        <v>#NAME?</v>
      </c>
      <c r="R90" s="13" t="e">
        <f ca="1">CalcTable[[#This Row],[ETMult]]*CalcTable[[#This Row],[ETb]]</f>
        <v>#NAME?</v>
      </c>
      <c r="S90" s="13" t="b">
        <f>INDEX(IRR_LIST,CalcTable[[#This Row],[Day of Week]]+1)</f>
        <v>1</v>
      </c>
      <c r="T90" s="13">
        <f t="shared" ca="1" si="34"/>
        <v>0</v>
      </c>
      <c r="U90" s="13" t="b">
        <f ca="1">IF(CalcTable[[#This Row],[IrrPrecip]]&gt;=IC_MM,FALSE,TRUE)</f>
        <v>1</v>
      </c>
      <c r="V90" s="13" t="b">
        <f t="shared" si="35"/>
        <v>1</v>
      </c>
      <c r="W90" s="13" t="e">
        <f ca="1">IF(AND(IRR_DRIP=FALSE,CalcTable[[#This Row],[IrrHours]]&lt;=0),FALSE,TRUE)</f>
        <v>#NAME?</v>
      </c>
      <c r="X90" s="13" t="e">
        <f ca="1">AND(CalcTable[[#This Row],[IrrDay]],CalcTable[[#This Row],[IrrRain]],CalcTable[[#This Row],[IrrWarm]],CalcTable[[#This Row],[IrrWindy]])</f>
        <v>#NAME?</v>
      </c>
      <c r="Y90" s="13" t="e">
        <f t="shared" ca="1" si="36"/>
        <v>#NAME?</v>
      </c>
      <c r="Z90" s="13" t="e">
        <f ca="1">CalcTable[[#This Row],[IrrHours]]/5</f>
        <v>#NAME?</v>
      </c>
      <c r="AA90" s="13" t="e">
        <f ca="1">IF(CalcTable[[#This Row],[IrrFlag]]=FALSE,0,MAX(0,CalcTable[[#This Row],[VolRednWind]]*(FCAP*IRR_TARGET-CalcTable[[#This Row],[IWC]])))</f>
        <v>#NAME?</v>
      </c>
      <c r="AB90" s="13" t="e">
        <f ca="1">CalcTable[[#This Row],[IWC]]+CalcTable[[#This Row],[Eff Precip]]+CalcTable[[#This Row],[IrrAmt]]-CalcTable[[#This Row],[AET]]</f>
        <v>#NAME?</v>
      </c>
      <c r="AC90" s="13" t="e">
        <f ca="1">IF(CalcTable[[#This Row],[PWC]]&gt;FCAP,MIN(24*PERC,MIN(SAT,CalcTable[[#This Row],[PWC]])-FCAP),0)</f>
        <v>#NAME?</v>
      </c>
      <c r="AD90" s="13" t="e">
        <f ca="1">IF(CalcTable[[#This Row],[PWC]]&gt;SAT,CalcTable[[#This Row],[PWC]]-SAT,0)</f>
        <v>#NAME?</v>
      </c>
      <c r="AE90" s="13" t="e">
        <f ca="1">CalcTable[[#This Row],[PWC]]-CalcTable[[#This Row],[PercAmt]]-CalcTable[[#This Row],[Runoff]]</f>
        <v>#NAME?</v>
      </c>
      <c r="AF90" s="13" t="e">
        <f ca="1">CalcTable[[#This Row],[IrrAmt]]/1000*CUR_IRR_AREA*10000/IRR_EFF</f>
        <v>#NAME?</v>
      </c>
      <c r="AG90" s="147"/>
      <c r="AH90" s="13"/>
      <c r="AI90" s="50">
        <v>0</v>
      </c>
      <c r="AJ90" s="50">
        <v>0</v>
      </c>
      <c r="AK90" s="50">
        <v>0</v>
      </c>
      <c r="AL90" s="50">
        <v>0</v>
      </c>
      <c r="AM90" s="50"/>
      <c r="AN90" s="50"/>
      <c r="AO90" s="50"/>
      <c r="AP90" s="50"/>
      <c r="AQ90" s="50"/>
      <c r="AR90" s="50"/>
      <c r="AS90" s="50"/>
      <c r="AT90" s="50"/>
      <c r="AU90" s="50"/>
      <c r="AV90" s="50"/>
      <c r="AW90" s="50"/>
      <c r="AX90" s="50">
        <f t="shared" si="47"/>
        <v>0</v>
      </c>
      <c r="AY90" s="50"/>
      <c r="AZ90" s="50">
        <f t="shared" si="37"/>
        <v>0</v>
      </c>
      <c r="BA90" s="50">
        <f t="shared" si="38"/>
        <v>0</v>
      </c>
      <c r="BB90" s="50">
        <f t="shared" si="39"/>
        <v>0</v>
      </c>
      <c r="BC90" s="17">
        <f t="shared" si="40"/>
        <v>19607</v>
      </c>
      <c r="BD90" s="50">
        <f t="shared" si="41"/>
        <v>0</v>
      </c>
      <c r="BE90" s="50">
        <f t="shared" si="42"/>
        <v>0</v>
      </c>
      <c r="BF90" s="50">
        <f t="shared" si="48"/>
        <v>0</v>
      </c>
      <c r="BG90" s="50"/>
      <c r="BH90" s="17">
        <f t="shared" si="43"/>
        <v>0</v>
      </c>
      <c r="BI90" s="17">
        <f t="shared" si="51"/>
        <v>90</v>
      </c>
      <c r="BJ90" s="17">
        <f t="shared" si="49"/>
        <v>90</v>
      </c>
      <c r="BK90" s="150">
        <f t="shared" si="50"/>
        <v>22107</v>
      </c>
      <c r="BL90" s="50" t="e">
        <f t="shared" ca="1" si="44"/>
        <v>#NAME?</v>
      </c>
      <c r="BM90" s="50" t="e">
        <f t="shared" ca="1" si="45"/>
        <v>#NAME?</v>
      </c>
      <c r="BN90" s="50" t="e">
        <f t="shared" ca="1" si="46"/>
        <v>#NAME?</v>
      </c>
    </row>
    <row r="91" spans="1:66" x14ac:dyDescent="0.35">
      <c r="A91" s="48">
        <v>22108</v>
      </c>
      <c r="B91" s="17">
        <v>1960</v>
      </c>
      <c r="C91" s="17">
        <v>7</v>
      </c>
      <c r="D91" s="17">
        <v>193</v>
      </c>
      <c r="E91" s="17">
        <v>11</v>
      </c>
      <c r="F91" s="17">
        <v>2</v>
      </c>
      <c r="G91" s="50">
        <v>8.3000000000000007</v>
      </c>
      <c r="H91" s="32">
        <v>4.9329114238042111</v>
      </c>
      <c r="I91" s="50">
        <v>20.166666666666668</v>
      </c>
      <c r="J91" s="13">
        <v>0</v>
      </c>
      <c r="K91" s="13">
        <f t="shared" si="32"/>
        <v>0</v>
      </c>
      <c r="L91" s="13">
        <f t="shared" si="33"/>
        <v>0</v>
      </c>
      <c r="M91" s="13" t="e">
        <f ca="1">CalcTable[[#This Row],[IWC]]-AE90</f>
        <v>#NAME?</v>
      </c>
      <c r="N91" s="13" t="e">
        <f ca="1">IF(CalcTable[[#This Row],[Day of Year]]&lt;123,FCAP,AE90)</f>
        <v>#NAME?</v>
      </c>
      <c r="O91" s="17" t="e">
        <f ca="1">IF(IRR_DRIP,5,COUNTIF('IDET Wind Values'!C75:G75,"&lt;="&amp;IRR_MAXWIND))</f>
        <v>#NAME?</v>
      </c>
      <c r="P91" s="13" t="e">
        <f ca="1">CalcTable[[#This Row],[ET_o]]*KL</f>
        <v>#NAME?</v>
      </c>
      <c r="Q91" s="13" t="e">
        <f ca="1">IF(WILTPT&lt;=0,1,MAX(0,MIN(1,(CalcTable[[#This Row],[IWC]]-WILTPT)/(MAD-WILTPT))))</f>
        <v>#NAME?</v>
      </c>
      <c r="R91" s="13" t="e">
        <f ca="1">CalcTable[[#This Row],[ETMult]]*CalcTable[[#This Row],[ETb]]</f>
        <v>#NAME?</v>
      </c>
      <c r="S91" s="13" t="b">
        <f>INDEX(IRR_LIST,CalcTable[[#This Row],[Day of Week]]+1)</f>
        <v>0</v>
      </c>
      <c r="T91" s="13">
        <f t="shared" ca="1" si="34"/>
        <v>0</v>
      </c>
      <c r="U91" s="13" t="b">
        <f ca="1">IF(CalcTable[[#This Row],[IrrPrecip]]&gt;=IC_MM,FALSE,TRUE)</f>
        <v>1</v>
      </c>
      <c r="V91" s="13" t="b">
        <f t="shared" si="35"/>
        <v>1</v>
      </c>
      <c r="W91" s="13" t="e">
        <f ca="1">IF(AND(IRR_DRIP=FALSE,CalcTable[[#This Row],[IrrHours]]&lt;=0),FALSE,TRUE)</f>
        <v>#NAME?</v>
      </c>
      <c r="X91" s="13" t="e">
        <f ca="1">AND(CalcTable[[#This Row],[IrrDay]],CalcTable[[#This Row],[IrrRain]],CalcTable[[#This Row],[IrrWarm]],CalcTable[[#This Row],[IrrWindy]])</f>
        <v>#NAME?</v>
      </c>
      <c r="Y91" s="13" t="e">
        <f t="shared" ca="1" si="36"/>
        <v>#NAME?</v>
      </c>
      <c r="Z91" s="13" t="e">
        <f ca="1">CalcTable[[#This Row],[IrrHours]]/5</f>
        <v>#NAME?</v>
      </c>
      <c r="AA91" s="13" t="e">
        <f ca="1">IF(CalcTable[[#This Row],[IrrFlag]]=FALSE,0,MAX(0,CalcTable[[#This Row],[VolRednWind]]*(FCAP*IRR_TARGET-CalcTable[[#This Row],[IWC]])))</f>
        <v>#NAME?</v>
      </c>
      <c r="AB91" s="13" t="e">
        <f ca="1">CalcTable[[#This Row],[IWC]]+CalcTable[[#This Row],[Eff Precip]]+CalcTable[[#This Row],[IrrAmt]]-CalcTable[[#This Row],[AET]]</f>
        <v>#NAME?</v>
      </c>
      <c r="AC91" s="13" t="e">
        <f ca="1">IF(CalcTable[[#This Row],[PWC]]&gt;FCAP,MIN(24*PERC,MIN(SAT,CalcTable[[#This Row],[PWC]])-FCAP),0)</f>
        <v>#NAME?</v>
      </c>
      <c r="AD91" s="13" t="e">
        <f ca="1">IF(CalcTable[[#This Row],[PWC]]&gt;SAT,CalcTable[[#This Row],[PWC]]-SAT,0)</f>
        <v>#NAME?</v>
      </c>
      <c r="AE91" s="13" t="e">
        <f ca="1">CalcTable[[#This Row],[PWC]]-CalcTable[[#This Row],[PercAmt]]-CalcTable[[#This Row],[Runoff]]</f>
        <v>#NAME?</v>
      </c>
      <c r="AF91" s="13" t="e">
        <f ca="1">CalcTable[[#This Row],[IrrAmt]]/1000*CUR_IRR_AREA*10000/IRR_EFF</f>
        <v>#NAME?</v>
      </c>
      <c r="AG91" s="147"/>
      <c r="AH91" s="13"/>
      <c r="AI91" s="50">
        <v>0</v>
      </c>
      <c r="AJ91" s="50">
        <v>0</v>
      </c>
      <c r="AK91" s="50">
        <v>10.591466605399713</v>
      </c>
      <c r="AL91" s="50">
        <v>10.00585877074252</v>
      </c>
      <c r="AM91" s="50"/>
      <c r="AN91" s="50"/>
      <c r="AO91" s="50"/>
      <c r="AP91" s="50"/>
      <c r="AQ91" s="50"/>
      <c r="AR91" s="50"/>
      <c r="AS91" s="50"/>
      <c r="AT91" s="50"/>
      <c r="AU91" s="50"/>
      <c r="AV91" s="50"/>
      <c r="AW91" s="50"/>
      <c r="AX91" s="50">
        <f t="shared" si="47"/>
        <v>20.597325376142233</v>
      </c>
      <c r="AY91" s="50"/>
      <c r="AZ91" s="50">
        <f t="shared" si="37"/>
        <v>448.84670082097637</v>
      </c>
      <c r="BA91" s="50">
        <f t="shared" si="38"/>
        <v>691.08142824817003</v>
      </c>
      <c r="BB91" s="50">
        <f t="shared" si="39"/>
        <v>712.45508066821662</v>
      </c>
      <c r="BC91" s="17">
        <f t="shared" si="40"/>
        <v>19607</v>
      </c>
      <c r="BD91" s="50">
        <f t="shared" si="41"/>
        <v>20.597325376142233</v>
      </c>
      <c r="BE91" s="50">
        <f t="shared" si="42"/>
        <v>448.84670082097637</v>
      </c>
      <c r="BF91" s="50">
        <f t="shared" si="48"/>
        <v>734.17031545315638</v>
      </c>
      <c r="BG91" s="50"/>
      <c r="BH91" s="17">
        <f t="shared" si="43"/>
        <v>0</v>
      </c>
      <c r="BI91" s="17">
        <f t="shared" si="51"/>
        <v>91</v>
      </c>
      <c r="BJ91" s="17">
        <f t="shared" si="49"/>
        <v>91</v>
      </c>
      <c r="BK91" s="150">
        <f t="shared" si="50"/>
        <v>22108</v>
      </c>
      <c r="BL91" s="50" t="e">
        <f t="shared" ca="1" si="44"/>
        <v>#NAME?</v>
      </c>
      <c r="BM91" s="50" t="e">
        <f t="shared" ca="1" si="45"/>
        <v>#NAME?</v>
      </c>
      <c r="BN91" s="50" t="e">
        <f t="shared" ca="1" si="46"/>
        <v>#NAME?</v>
      </c>
    </row>
    <row r="92" spans="1:66" x14ac:dyDescent="0.35">
      <c r="A92" s="48">
        <v>22109</v>
      </c>
      <c r="B92" s="17">
        <v>1960</v>
      </c>
      <c r="C92" s="17">
        <v>7</v>
      </c>
      <c r="D92" s="17">
        <v>194</v>
      </c>
      <c r="E92" s="17">
        <v>12</v>
      </c>
      <c r="F92" s="17">
        <v>3</v>
      </c>
      <c r="G92" s="50">
        <v>11.1</v>
      </c>
      <c r="H92" s="32">
        <v>4.7340011309265941</v>
      </c>
      <c r="I92" s="50">
        <v>3.3333333333333335</v>
      </c>
      <c r="J92" s="13">
        <v>0</v>
      </c>
      <c r="K92" s="13">
        <f t="shared" si="32"/>
        <v>0</v>
      </c>
      <c r="L92" s="13">
        <f t="shared" si="33"/>
        <v>0</v>
      </c>
      <c r="M92" s="13" t="e">
        <f ca="1">CalcTable[[#This Row],[IWC]]-AE91</f>
        <v>#NAME?</v>
      </c>
      <c r="N92" s="13" t="e">
        <f ca="1">IF(CalcTable[[#This Row],[Day of Year]]&lt;123,FCAP,AE91)</f>
        <v>#NAME?</v>
      </c>
      <c r="O92" s="17" t="e">
        <f ca="1">IF(IRR_DRIP,5,COUNTIF('IDET Wind Values'!C76:G76,"&lt;="&amp;IRR_MAXWIND))</f>
        <v>#NAME?</v>
      </c>
      <c r="P92" s="13" t="e">
        <f ca="1">CalcTable[[#This Row],[ET_o]]*KL</f>
        <v>#NAME?</v>
      </c>
      <c r="Q92" s="13" t="e">
        <f ca="1">IF(WILTPT&lt;=0,1,MAX(0,MIN(1,(CalcTable[[#This Row],[IWC]]-WILTPT)/(MAD-WILTPT))))</f>
        <v>#NAME?</v>
      </c>
      <c r="R92" s="13" t="e">
        <f ca="1">CalcTable[[#This Row],[ETMult]]*CalcTable[[#This Row],[ETb]]</f>
        <v>#NAME?</v>
      </c>
      <c r="S92" s="13" t="b">
        <f>INDEX(IRR_LIST,CalcTable[[#This Row],[Day of Week]]+1)</f>
        <v>1</v>
      </c>
      <c r="T92" s="13">
        <f t="shared" ca="1" si="34"/>
        <v>0</v>
      </c>
      <c r="U92" s="13" t="b">
        <f ca="1">IF(CalcTable[[#This Row],[IrrPrecip]]&gt;=IC_MM,FALSE,TRUE)</f>
        <v>1</v>
      </c>
      <c r="V92" s="13" t="b">
        <f t="shared" si="35"/>
        <v>1</v>
      </c>
      <c r="W92" s="13" t="e">
        <f ca="1">IF(AND(IRR_DRIP=FALSE,CalcTable[[#This Row],[IrrHours]]&lt;=0),FALSE,TRUE)</f>
        <v>#NAME?</v>
      </c>
      <c r="X92" s="13" t="e">
        <f ca="1">AND(CalcTable[[#This Row],[IrrDay]],CalcTable[[#This Row],[IrrRain]],CalcTable[[#This Row],[IrrWarm]],CalcTable[[#This Row],[IrrWindy]])</f>
        <v>#NAME?</v>
      </c>
      <c r="Y92" s="13" t="e">
        <f t="shared" ca="1" si="36"/>
        <v>#NAME?</v>
      </c>
      <c r="Z92" s="13" t="e">
        <f ca="1">CalcTable[[#This Row],[IrrHours]]/5</f>
        <v>#NAME?</v>
      </c>
      <c r="AA92" s="13" t="e">
        <f ca="1">IF(CalcTable[[#This Row],[IrrFlag]]=FALSE,0,MAX(0,CalcTable[[#This Row],[VolRednWind]]*(FCAP*IRR_TARGET-CalcTable[[#This Row],[IWC]])))</f>
        <v>#NAME?</v>
      </c>
      <c r="AB92" s="13" t="e">
        <f ca="1">CalcTable[[#This Row],[IWC]]+CalcTable[[#This Row],[Eff Precip]]+CalcTable[[#This Row],[IrrAmt]]-CalcTable[[#This Row],[AET]]</f>
        <v>#NAME?</v>
      </c>
      <c r="AC92" s="13" t="e">
        <f ca="1">IF(CalcTable[[#This Row],[PWC]]&gt;FCAP,MIN(24*PERC,MIN(SAT,CalcTable[[#This Row],[PWC]])-FCAP),0)</f>
        <v>#NAME?</v>
      </c>
      <c r="AD92" s="13" t="e">
        <f ca="1">IF(CalcTable[[#This Row],[PWC]]&gt;SAT,CalcTable[[#This Row],[PWC]]-SAT,0)</f>
        <v>#NAME?</v>
      </c>
      <c r="AE92" s="13" t="e">
        <f ca="1">CalcTable[[#This Row],[PWC]]-CalcTable[[#This Row],[PercAmt]]-CalcTable[[#This Row],[Runoff]]</f>
        <v>#NAME?</v>
      </c>
      <c r="AF92" s="13" t="e">
        <f ca="1">CalcTable[[#This Row],[IrrAmt]]/1000*CUR_IRR_AREA*10000/IRR_EFF</f>
        <v>#NAME?</v>
      </c>
      <c r="AG92" s="147"/>
      <c r="AH92" s="13"/>
      <c r="AI92" s="50">
        <v>0</v>
      </c>
      <c r="AJ92" s="50">
        <v>0</v>
      </c>
      <c r="AK92" s="50">
        <v>0</v>
      </c>
      <c r="AL92" s="50">
        <v>0</v>
      </c>
      <c r="AM92" s="50"/>
      <c r="AN92" s="50"/>
      <c r="AO92" s="50"/>
      <c r="AP92" s="50"/>
      <c r="AQ92" s="50"/>
      <c r="AR92" s="50"/>
      <c r="AS92" s="50"/>
      <c r="AT92" s="50"/>
      <c r="AU92" s="50"/>
      <c r="AV92" s="50"/>
      <c r="AW92" s="50"/>
      <c r="AX92" s="50">
        <f t="shared" si="47"/>
        <v>0</v>
      </c>
      <c r="AY92" s="50"/>
      <c r="AZ92" s="50">
        <f t="shared" si="37"/>
        <v>0</v>
      </c>
      <c r="BA92" s="50">
        <f t="shared" si="38"/>
        <v>0</v>
      </c>
      <c r="BB92" s="50">
        <f t="shared" si="39"/>
        <v>0</v>
      </c>
      <c r="BC92" s="17">
        <f t="shared" si="40"/>
        <v>19607</v>
      </c>
      <c r="BD92" s="50">
        <f t="shared" si="41"/>
        <v>0</v>
      </c>
      <c r="BE92" s="50">
        <f t="shared" si="42"/>
        <v>0</v>
      </c>
      <c r="BF92" s="50">
        <f t="shared" si="48"/>
        <v>0</v>
      </c>
      <c r="BG92" s="50"/>
      <c r="BH92" s="17">
        <f t="shared" si="43"/>
        <v>0</v>
      </c>
      <c r="BI92" s="17">
        <f t="shared" si="51"/>
        <v>92</v>
      </c>
      <c r="BJ92" s="17">
        <f t="shared" si="49"/>
        <v>92</v>
      </c>
      <c r="BK92" s="150">
        <f t="shared" si="50"/>
        <v>22109</v>
      </c>
      <c r="BL92" s="50" t="e">
        <f t="shared" ca="1" si="44"/>
        <v>#NAME?</v>
      </c>
      <c r="BM92" s="50" t="e">
        <f t="shared" ca="1" si="45"/>
        <v>#NAME?</v>
      </c>
      <c r="BN92" s="50" t="e">
        <f t="shared" ca="1" si="46"/>
        <v>#NAME?</v>
      </c>
    </row>
    <row r="93" spans="1:66" x14ac:dyDescent="0.35">
      <c r="A93" s="48">
        <v>22110</v>
      </c>
      <c r="B93" s="17">
        <v>1960</v>
      </c>
      <c r="C93" s="17">
        <v>7</v>
      </c>
      <c r="D93" s="17">
        <v>195</v>
      </c>
      <c r="E93" s="17">
        <v>13</v>
      </c>
      <c r="F93" s="17">
        <v>4</v>
      </c>
      <c r="G93" s="50">
        <v>11.7</v>
      </c>
      <c r="H93" s="32">
        <v>6.3452631270067448</v>
      </c>
      <c r="I93" s="50">
        <v>15.166666666666666</v>
      </c>
      <c r="J93" s="13">
        <v>0</v>
      </c>
      <c r="K93" s="13">
        <f t="shared" si="32"/>
        <v>0</v>
      </c>
      <c r="L93" s="13">
        <f t="shared" si="33"/>
        <v>0</v>
      </c>
      <c r="M93" s="13" t="e">
        <f ca="1">CalcTable[[#This Row],[IWC]]-AE92</f>
        <v>#NAME?</v>
      </c>
      <c r="N93" s="13" t="e">
        <f ca="1">IF(CalcTable[[#This Row],[Day of Year]]&lt;123,FCAP,AE92)</f>
        <v>#NAME?</v>
      </c>
      <c r="O93" s="17" t="e">
        <f ca="1">IF(IRR_DRIP,5,COUNTIF('IDET Wind Values'!C77:G77,"&lt;="&amp;IRR_MAXWIND))</f>
        <v>#NAME?</v>
      </c>
      <c r="P93" s="13" t="e">
        <f ca="1">CalcTable[[#This Row],[ET_o]]*KL</f>
        <v>#NAME?</v>
      </c>
      <c r="Q93" s="13" t="e">
        <f ca="1">IF(WILTPT&lt;=0,1,MAX(0,MIN(1,(CalcTable[[#This Row],[IWC]]-WILTPT)/(MAD-WILTPT))))</f>
        <v>#NAME?</v>
      </c>
      <c r="R93" s="13" t="e">
        <f ca="1">CalcTable[[#This Row],[ETMult]]*CalcTable[[#This Row],[ETb]]</f>
        <v>#NAME?</v>
      </c>
      <c r="S93" s="13" t="b">
        <f>INDEX(IRR_LIST,CalcTable[[#This Row],[Day of Week]]+1)</f>
        <v>0</v>
      </c>
      <c r="T93" s="13">
        <f t="shared" ca="1" si="34"/>
        <v>0</v>
      </c>
      <c r="U93" s="13" t="b">
        <f ca="1">IF(CalcTable[[#This Row],[IrrPrecip]]&gt;=IC_MM,FALSE,TRUE)</f>
        <v>1</v>
      </c>
      <c r="V93" s="13" t="b">
        <f t="shared" si="35"/>
        <v>1</v>
      </c>
      <c r="W93" s="13" t="e">
        <f ca="1">IF(AND(IRR_DRIP=FALSE,CalcTable[[#This Row],[IrrHours]]&lt;=0),FALSE,TRUE)</f>
        <v>#NAME?</v>
      </c>
      <c r="X93" s="13" t="e">
        <f ca="1">AND(CalcTable[[#This Row],[IrrDay]],CalcTable[[#This Row],[IrrRain]],CalcTable[[#This Row],[IrrWarm]],CalcTable[[#This Row],[IrrWindy]])</f>
        <v>#NAME?</v>
      </c>
      <c r="Y93" s="13" t="e">
        <f t="shared" ca="1" si="36"/>
        <v>#NAME?</v>
      </c>
      <c r="Z93" s="13" t="e">
        <f ca="1">CalcTable[[#This Row],[IrrHours]]/5</f>
        <v>#NAME?</v>
      </c>
      <c r="AA93" s="13" t="e">
        <f ca="1">IF(CalcTable[[#This Row],[IrrFlag]]=FALSE,0,MAX(0,CalcTable[[#This Row],[VolRednWind]]*(FCAP*IRR_TARGET-CalcTable[[#This Row],[IWC]])))</f>
        <v>#NAME?</v>
      </c>
      <c r="AB93" s="13" t="e">
        <f ca="1">CalcTable[[#This Row],[IWC]]+CalcTable[[#This Row],[Eff Precip]]+CalcTable[[#This Row],[IrrAmt]]-CalcTable[[#This Row],[AET]]</f>
        <v>#NAME?</v>
      </c>
      <c r="AC93" s="13" t="e">
        <f ca="1">IF(CalcTable[[#This Row],[PWC]]&gt;FCAP,MIN(24*PERC,MIN(SAT,CalcTable[[#This Row],[PWC]])-FCAP),0)</f>
        <v>#NAME?</v>
      </c>
      <c r="AD93" s="13" t="e">
        <f ca="1">IF(CalcTable[[#This Row],[PWC]]&gt;SAT,CalcTable[[#This Row],[PWC]]-SAT,0)</f>
        <v>#NAME?</v>
      </c>
      <c r="AE93" s="13" t="e">
        <f ca="1">CalcTable[[#This Row],[PWC]]-CalcTable[[#This Row],[PercAmt]]-CalcTable[[#This Row],[Runoff]]</f>
        <v>#NAME?</v>
      </c>
      <c r="AF93" s="13" t="e">
        <f ca="1">CalcTable[[#This Row],[IrrAmt]]/1000*CUR_IRR_AREA*10000/IRR_EFF</f>
        <v>#NAME?</v>
      </c>
      <c r="AG93" s="147"/>
      <c r="AH93" s="13"/>
      <c r="AI93" s="50">
        <v>0</v>
      </c>
      <c r="AJ93" s="50">
        <v>0</v>
      </c>
      <c r="AK93" s="50">
        <v>3.3190203732057779</v>
      </c>
      <c r="AL93" s="50">
        <v>4.8837006220096271</v>
      </c>
      <c r="AM93" s="50"/>
      <c r="AN93" s="50"/>
      <c r="AO93" s="50"/>
      <c r="AP93" s="50"/>
      <c r="AQ93" s="50"/>
      <c r="AR93" s="50"/>
      <c r="AS93" s="50"/>
      <c r="AT93" s="50"/>
      <c r="AU93" s="50"/>
      <c r="AV93" s="50"/>
      <c r="AW93" s="50"/>
      <c r="AX93" s="50">
        <f t="shared" si="47"/>
        <v>8.2027209952154045</v>
      </c>
      <c r="AY93" s="50"/>
      <c r="AZ93" s="50">
        <f t="shared" si="37"/>
        <v>191.93418371930048</v>
      </c>
      <c r="BA93" s="50">
        <f t="shared" si="38"/>
        <v>295.51771144082772</v>
      </c>
      <c r="BB93" s="50">
        <f t="shared" si="39"/>
        <v>304.65743447508015</v>
      </c>
      <c r="BC93" s="17">
        <f t="shared" si="40"/>
        <v>19607</v>
      </c>
      <c r="BD93" s="50">
        <f t="shared" si="41"/>
        <v>8.2027209952154045</v>
      </c>
      <c r="BE93" s="50">
        <f t="shared" si="42"/>
        <v>191.93418371930048</v>
      </c>
      <c r="BF93" s="50">
        <f t="shared" si="48"/>
        <v>313.94322371023986</v>
      </c>
      <c r="BG93" s="50"/>
      <c r="BH93" s="17">
        <f t="shared" si="43"/>
        <v>0</v>
      </c>
      <c r="BI93" s="17">
        <f t="shared" si="51"/>
        <v>93</v>
      </c>
      <c r="BJ93" s="17">
        <f t="shared" si="49"/>
        <v>93</v>
      </c>
      <c r="BK93" s="150">
        <f t="shared" si="50"/>
        <v>22110</v>
      </c>
      <c r="BL93" s="50" t="e">
        <f t="shared" ca="1" si="44"/>
        <v>#NAME?</v>
      </c>
      <c r="BM93" s="50" t="e">
        <f t="shared" ca="1" si="45"/>
        <v>#NAME?</v>
      </c>
      <c r="BN93" s="50" t="e">
        <f t="shared" ca="1" si="46"/>
        <v>#NAME?</v>
      </c>
    </row>
    <row r="94" spans="1:66" x14ac:dyDescent="0.35">
      <c r="A94" s="48">
        <v>22111</v>
      </c>
      <c r="B94" s="17">
        <v>1960</v>
      </c>
      <c r="C94" s="17">
        <v>7</v>
      </c>
      <c r="D94" s="17">
        <v>196</v>
      </c>
      <c r="E94" s="17">
        <v>14</v>
      </c>
      <c r="F94" s="17">
        <v>5</v>
      </c>
      <c r="G94" s="50">
        <v>13.9</v>
      </c>
      <c r="H94" s="32">
        <v>6.853033440121397</v>
      </c>
      <c r="I94" s="50">
        <v>10.5</v>
      </c>
      <c r="J94" s="13">
        <v>0</v>
      </c>
      <c r="K94" s="13">
        <f t="shared" si="32"/>
        <v>0</v>
      </c>
      <c r="L94" s="13">
        <f t="shared" si="33"/>
        <v>0</v>
      </c>
      <c r="M94" s="13" t="e">
        <f ca="1">CalcTable[[#This Row],[IWC]]-AE93</f>
        <v>#NAME?</v>
      </c>
      <c r="N94" s="13" t="e">
        <f ca="1">IF(CalcTable[[#This Row],[Day of Year]]&lt;123,FCAP,AE93)</f>
        <v>#NAME?</v>
      </c>
      <c r="O94" s="17" t="e">
        <f ca="1">IF(IRR_DRIP,5,COUNTIF('IDET Wind Values'!C78:G78,"&lt;="&amp;IRR_MAXWIND))</f>
        <v>#NAME?</v>
      </c>
      <c r="P94" s="13" t="e">
        <f ca="1">CalcTable[[#This Row],[ET_o]]*KL</f>
        <v>#NAME?</v>
      </c>
      <c r="Q94" s="13" t="e">
        <f ca="1">IF(WILTPT&lt;=0,1,MAX(0,MIN(1,(CalcTable[[#This Row],[IWC]]-WILTPT)/(MAD-WILTPT))))</f>
        <v>#NAME?</v>
      </c>
      <c r="R94" s="13" t="e">
        <f ca="1">CalcTable[[#This Row],[ETMult]]*CalcTable[[#This Row],[ETb]]</f>
        <v>#NAME?</v>
      </c>
      <c r="S94" s="13" t="b">
        <f>INDEX(IRR_LIST,CalcTable[[#This Row],[Day of Week]]+1)</f>
        <v>1</v>
      </c>
      <c r="T94" s="13">
        <f t="shared" ca="1" si="34"/>
        <v>0</v>
      </c>
      <c r="U94" s="13" t="b">
        <f ca="1">IF(CalcTable[[#This Row],[IrrPrecip]]&gt;=IC_MM,FALSE,TRUE)</f>
        <v>1</v>
      </c>
      <c r="V94" s="13" t="b">
        <f t="shared" si="35"/>
        <v>1</v>
      </c>
      <c r="W94" s="13" t="e">
        <f ca="1">IF(AND(IRR_DRIP=FALSE,CalcTable[[#This Row],[IrrHours]]&lt;=0),FALSE,TRUE)</f>
        <v>#NAME?</v>
      </c>
      <c r="X94" s="13" t="e">
        <f ca="1">AND(CalcTable[[#This Row],[IrrDay]],CalcTable[[#This Row],[IrrRain]],CalcTable[[#This Row],[IrrWarm]],CalcTable[[#This Row],[IrrWindy]])</f>
        <v>#NAME?</v>
      </c>
      <c r="Y94" s="13" t="e">
        <f t="shared" ca="1" si="36"/>
        <v>#NAME?</v>
      </c>
      <c r="Z94" s="13" t="e">
        <f ca="1">CalcTable[[#This Row],[IrrHours]]/5</f>
        <v>#NAME?</v>
      </c>
      <c r="AA94" s="13" t="e">
        <f ca="1">IF(CalcTable[[#This Row],[IrrFlag]]=FALSE,0,MAX(0,CalcTable[[#This Row],[VolRednWind]]*(FCAP*IRR_TARGET-CalcTable[[#This Row],[IWC]])))</f>
        <v>#NAME?</v>
      </c>
      <c r="AB94" s="13" t="e">
        <f ca="1">CalcTable[[#This Row],[IWC]]+CalcTable[[#This Row],[Eff Precip]]+CalcTable[[#This Row],[IrrAmt]]-CalcTable[[#This Row],[AET]]</f>
        <v>#NAME?</v>
      </c>
      <c r="AC94" s="13" t="e">
        <f ca="1">IF(CalcTable[[#This Row],[PWC]]&gt;FCAP,MIN(24*PERC,MIN(SAT,CalcTable[[#This Row],[PWC]])-FCAP),0)</f>
        <v>#NAME?</v>
      </c>
      <c r="AD94" s="13" t="e">
        <f ca="1">IF(CalcTable[[#This Row],[PWC]]&gt;SAT,CalcTable[[#This Row],[PWC]]-SAT,0)</f>
        <v>#NAME?</v>
      </c>
      <c r="AE94" s="13" t="e">
        <f ca="1">CalcTable[[#This Row],[PWC]]-CalcTable[[#This Row],[PercAmt]]-CalcTable[[#This Row],[Runoff]]</f>
        <v>#NAME?</v>
      </c>
      <c r="AF94" s="13" t="e">
        <f ca="1">CalcTable[[#This Row],[IrrAmt]]/1000*CUR_IRR_AREA*10000/IRR_EFF</f>
        <v>#NAME?</v>
      </c>
      <c r="AG94" s="147"/>
      <c r="AH94" s="13"/>
      <c r="AI94" s="50">
        <v>0</v>
      </c>
      <c r="AJ94" s="50">
        <v>0</v>
      </c>
      <c r="AK94" s="50">
        <v>0</v>
      </c>
      <c r="AL94" s="50">
        <v>0</v>
      </c>
      <c r="AM94" s="50"/>
      <c r="AN94" s="50"/>
      <c r="AO94" s="50"/>
      <c r="AP94" s="50"/>
      <c r="AQ94" s="50"/>
      <c r="AR94" s="50"/>
      <c r="AS94" s="50"/>
      <c r="AT94" s="50"/>
      <c r="AU94" s="50"/>
      <c r="AV94" s="50"/>
      <c r="AW94" s="50"/>
      <c r="AX94" s="50">
        <f t="shared" si="47"/>
        <v>0</v>
      </c>
      <c r="AY94" s="50"/>
      <c r="AZ94" s="50">
        <f t="shared" si="37"/>
        <v>0</v>
      </c>
      <c r="BA94" s="50">
        <f t="shared" si="38"/>
        <v>0</v>
      </c>
      <c r="BB94" s="50">
        <f t="shared" si="39"/>
        <v>0</v>
      </c>
      <c r="BC94" s="17">
        <f t="shared" si="40"/>
        <v>19607</v>
      </c>
      <c r="BD94" s="50">
        <f t="shared" si="41"/>
        <v>0</v>
      </c>
      <c r="BE94" s="50">
        <f t="shared" si="42"/>
        <v>0</v>
      </c>
      <c r="BF94" s="50">
        <f t="shared" si="48"/>
        <v>0</v>
      </c>
      <c r="BG94" s="50"/>
      <c r="BH94" s="17">
        <f t="shared" si="43"/>
        <v>0</v>
      </c>
      <c r="BI94" s="17">
        <f t="shared" si="51"/>
        <v>94</v>
      </c>
      <c r="BJ94" s="17">
        <f t="shared" si="49"/>
        <v>94</v>
      </c>
      <c r="BK94" s="150">
        <f t="shared" si="50"/>
        <v>22111</v>
      </c>
      <c r="BL94" s="50" t="e">
        <f t="shared" ca="1" si="44"/>
        <v>#NAME?</v>
      </c>
      <c r="BM94" s="50" t="e">
        <f t="shared" ca="1" si="45"/>
        <v>#NAME?</v>
      </c>
      <c r="BN94" s="50" t="e">
        <f t="shared" ca="1" si="46"/>
        <v>#NAME?</v>
      </c>
    </row>
    <row r="95" spans="1:66" x14ac:dyDescent="0.35">
      <c r="A95" s="48">
        <v>22112</v>
      </c>
      <c r="B95" s="17">
        <v>1960</v>
      </c>
      <c r="C95" s="17">
        <v>7</v>
      </c>
      <c r="D95" s="17">
        <v>197</v>
      </c>
      <c r="E95" s="17">
        <v>15</v>
      </c>
      <c r="F95" s="17">
        <v>6</v>
      </c>
      <c r="G95" s="50">
        <v>13.3</v>
      </c>
      <c r="H95" s="32">
        <v>5.6553679797934153</v>
      </c>
      <c r="I95" s="50">
        <v>15.666666666666666</v>
      </c>
      <c r="J95" s="13">
        <v>2.6</v>
      </c>
      <c r="K95" s="13">
        <f t="shared" si="32"/>
        <v>2.6</v>
      </c>
      <c r="L95" s="13">
        <f t="shared" si="33"/>
        <v>0</v>
      </c>
      <c r="M95" s="13" t="e">
        <f ca="1">CalcTable[[#This Row],[IWC]]-AE94</f>
        <v>#NAME?</v>
      </c>
      <c r="N95" s="13" t="e">
        <f ca="1">IF(CalcTable[[#This Row],[Day of Year]]&lt;123,FCAP,AE94)</f>
        <v>#NAME?</v>
      </c>
      <c r="O95" s="17" t="e">
        <f ca="1">IF(IRR_DRIP,5,COUNTIF('IDET Wind Values'!C79:G79,"&lt;="&amp;IRR_MAXWIND))</f>
        <v>#NAME?</v>
      </c>
      <c r="P95" s="13" t="e">
        <f ca="1">CalcTable[[#This Row],[ET_o]]*KL</f>
        <v>#NAME?</v>
      </c>
      <c r="Q95" s="13" t="e">
        <f ca="1">IF(WILTPT&lt;=0,1,MAX(0,MIN(1,(CalcTable[[#This Row],[IWC]]-WILTPT)/(MAD-WILTPT))))</f>
        <v>#NAME?</v>
      </c>
      <c r="R95" s="13" t="e">
        <f ca="1">CalcTable[[#This Row],[ETMult]]*CalcTable[[#This Row],[ETb]]</f>
        <v>#NAME?</v>
      </c>
      <c r="S95" s="13" t="b">
        <f>INDEX(IRR_LIST,CalcTable[[#This Row],[Day of Week]]+1)</f>
        <v>0</v>
      </c>
      <c r="T95" s="13">
        <f t="shared" ca="1" si="34"/>
        <v>0</v>
      </c>
      <c r="U95" s="13" t="b">
        <f ca="1">IF(CalcTable[[#This Row],[IrrPrecip]]&gt;=IC_MM,FALSE,TRUE)</f>
        <v>1</v>
      </c>
      <c r="V95" s="13" t="b">
        <f t="shared" si="35"/>
        <v>1</v>
      </c>
      <c r="W95" s="13" t="e">
        <f ca="1">IF(AND(IRR_DRIP=FALSE,CalcTable[[#This Row],[IrrHours]]&lt;=0),FALSE,TRUE)</f>
        <v>#NAME?</v>
      </c>
      <c r="X95" s="13" t="e">
        <f ca="1">AND(CalcTable[[#This Row],[IrrDay]],CalcTable[[#This Row],[IrrRain]],CalcTable[[#This Row],[IrrWarm]],CalcTable[[#This Row],[IrrWindy]])</f>
        <v>#NAME?</v>
      </c>
      <c r="Y95" s="13" t="e">
        <f t="shared" ca="1" si="36"/>
        <v>#NAME?</v>
      </c>
      <c r="Z95" s="13" t="e">
        <f ca="1">CalcTable[[#This Row],[IrrHours]]/5</f>
        <v>#NAME?</v>
      </c>
      <c r="AA95" s="13" t="e">
        <f ca="1">IF(CalcTable[[#This Row],[IrrFlag]]=FALSE,0,MAX(0,CalcTable[[#This Row],[VolRednWind]]*(FCAP*IRR_TARGET-CalcTable[[#This Row],[IWC]])))</f>
        <v>#NAME?</v>
      </c>
      <c r="AB95" s="13" t="e">
        <f ca="1">CalcTable[[#This Row],[IWC]]+CalcTable[[#This Row],[Eff Precip]]+CalcTable[[#This Row],[IrrAmt]]-CalcTable[[#This Row],[AET]]</f>
        <v>#NAME?</v>
      </c>
      <c r="AC95" s="13" t="e">
        <f ca="1">IF(CalcTable[[#This Row],[PWC]]&gt;FCAP,MIN(24*PERC,MIN(SAT,CalcTable[[#This Row],[PWC]])-FCAP),0)</f>
        <v>#NAME?</v>
      </c>
      <c r="AD95" s="13" t="e">
        <f ca="1">IF(CalcTable[[#This Row],[PWC]]&gt;SAT,CalcTable[[#This Row],[PWC]]-SAT,0)</f>
        <v>#NAME?</v>
      </c>
      <c r="AE95" s="13" t="e">
        <f ca="1">CalcTable[[#This Row],[PWC]]-CalcTable[[#This Row],[PercAmt]]-CalcTable[[#This Row],[Runoff]]</f>
        <v>#NAME?</v>
      </c>
      <c r="AF95" s="13" t="e">
        <f ca="1">CalcTable[[#This Row],[IrrAmt]]/1000*CUR_IRR_AREA*10000/IRR_EFF</f>
        <v>#NAME?</v>
      </c>
      <c r="AG95" s="147"/>
      <c r="AH95" s="13"/>
      <c r="AI95" s="50">
        <v>0</v>
      </c>
      <c r="AJ95" s="50">
        <v>0</v>
      </c>
      <c r="AK95" s="50">
        <v>0</v>
      </c>
      <c r="AL95" s="50">
        <v>7.2590631119204758</v>
      </c>
      <c r="AM95" s="50"/>
      <c r="AN95" s="50"/>
      <c r="AO95" s="50"/>
      <c r="AP95" s="50"/>
      <c r="AQ95" s="50"/>
      <c r="AR95" s="50"/>
      <c r="AS95" s="50"/>
      <c r="AT95" s="50"/>
      <c r="AU95" s="50"/>
      <c r="AV95" s="50"/>
      <c r="AW95" s="50"/>
      <c r="AX95" s="50">
        <f t="shared" si="47"/>
        <v>7.2590631119204758</v>
      </c>
      <c r="AY95" s="50"/>
      <c r="AZ95" s="50">
        <f t="shared" si="37"/>
        <v>212.9325179496673</v>
      </c>
      <c r="BA95" s="50">
        <f t="shared" si="38"/>
        <v>327.84848001774174</v>
      </c>
      <c r="BB95" s="50">
        <f t="shared" si="39"/>
        <v>337.98812372963067</v>
      </c>
      <c r="BC95" s="17">
        <f t="shared" si="40"/>
        <v>19607</v>
      </c>
      <c r="BD95" s="50">
        <f t="shared" si="41"/>
        <v>7.2590631119204758</v>
      </c>
      <c r="BE95" s="50">
        <f t="shared" si="42"/>
        <v>212.9325179496673</v>
      </c>
      <c r="BF95" s="50">
        <f t="shared" si="48"/>
        <v>348.28981384380103</v>
      </c>
      <c r="BG95" s="50"/>
      <c r="BH95" s="17">
        <f t="shared" si="43"/>
        <v>0</v>
      </c>
      <c r="BI95" s="17">
        <f t="shared" si="51"/>
        <v>95</v>
      </c>
      <c r="BJ95" s="17">
        <f t="shared" si="49"/>
        <v>95</v>
      </c>
      <c r="BK95" s="150">
        <f t="shared" si="50"/>
        <v>22112</v>
      </c>
      <c r="BL95" s="50" t="e">
        <f t="shared" ca="1" si="44"/>
        <v>#NAME?</v>
      </c>
      <c r="BM95" s="50" t="e">
        <f t="shared" ca="1" si="45"/>
        <v>#NAME?</v>
      </c>
      <c r="BN95" s="50" t="e">
        <f t="shared" ca="1" si="46"/>
        <v>#NAME?</v>
      </c>
    </row>
    <row r="96" spans="1:66" x14ac:dyDescent="0.35">
      <c r="A96" s="48">
        <v>22113</v>
      </c>
      <c r="B96" s="17">
        <v>1960</v>
      </c>
      <c r="C96" s="17">
        <v>7</v>
      </c>
      <c r="D96" s="17">
        <v>198</v>
      </c>
      <c r="E96" s="17">
        <v>16</v>
      </c>
      <c r="F96" s="17">
        <v>7</v>
      </c>
      <c r="G96" s="50">
        <v>13.9</v>
      </c>
      <c r="H96" s="32">
        <v>5.8072652003300043</v>
      </c>
      <c r="I96" s="50">
        <v>4.833333333333333</v>
      </c>
      <c r="J96" s="13">
        <v>0</v>
      </c>
      <c r="K96" s="13">
        <f t="shared" si="32"/>
        <v>0</v>
      </c>
      <c r="L96" s="13">
        <f t="shared" si="33"/>
        <v>0</v>
      </c>
      <c r="M96" s="13" t="e">
        <f ca="1">CalcTable[[#This Row],[IWC]]-AE95</f>
        <v>#NAME?</v>
      </c>
      <c r="N96" s="13" t="e">
        <f ca="1">IF(CalcTable[[#This Row],[Day of Year]]&lt;123,FCAP,AE95)</f>
        <v>#NAME?</v>
      </c>
      <c r="O96" s="17" t="e">
        <f ca="1">IF(IRR_DRIP,5,COUNTIF('IDET Wind Values'!C80:G80,"&lt;="&amp;IRR_MAXWIND))</f>
        <v>#NAME?</v>
      </c>
      <c r="P96" s="13" t="e">
        <f ca="1">CalcTable[[#This Row],[ET_o]]*KL</f>
        <v>#NAME?</v>
      </c>
      <c r="Q96" s="13" t="e">
        <f ca="1">IF(WILTPT&lt;=0,1,MAX(0,MIN(1,(CalcTable[[#This Row],[IWC]]-WILTPT)/(MAD-WILTPT))))</f>
        <v>#NAME?</v>
      </c>
      <c r="R96" s="13" t="e">
        <f ca="1">CalcTable[[#This Row],[ETMult]]*CalcTable[[#This Row],[ETb]]</f>
        <v>#NAME?</v>
      </c>
      <c r="S96" s="13" t="b">
        <f>INDEX(IRR_LIST,CalcTable[[#This Row],[Day of Week]]+1)</f>
        <v>0</v>
      </c>
      <c r="T96" s="13">
        <f t="shared" ca="1" si="34"/>
        <v>2.6</v>
      </c>
      <c r="U96" s="13" t="b">
        <f ca="1">IF(CalcTable[[#This Row],[IrrPrecip]]&gt;=IC_MM,FALSE,TRUE)</f>
        <v>1</v>
      </c>
      <c r="V96" s="13" t="b">
        <f t="shared" si="35"/>
        <v>1</v>
      </c>
      <c r="W96" s="13" t="e">
        <f ca="1">IF(AND(IRR_DRIP=FALSE,CalcTable[[#This Row],[IrrHours]]&lt;=0),FALSE,TRUE)</f>
        <v>#NAME?</v>
      </c>
      <c r="X96" s="13" t="e">
        <f ca="1">AND(CalcTable[[#This Row],[IrrDay]],CalcTable[[#This Row],[IrrRain]],CalcTable[[#This Row],[IrrWarm]],CalcTable[[#This Row],[IrrWindy]])</f>
        <v>#NAME?</v>
      </c>
      <c r="Y96" s="13" t="e">
        <f t="shared" ca="1" si="36"/>
        <v>#NAME?</v>
      </c>
      <c r="Z96" s="13" t="e">
        <f ca="1">CalcTable[[#This Row],[IrrHours]]/5</f>
        <v>#NAME?</v>
      </c>
      <c r="AA96" s="13" t="e">
        <f ca="1">IF(CalcTable[[#This Row],[IrrFlag]]=FALSE,0,MAX(0,CalcTable[[#This Row],[VolRednWind]]*(FCAP*IRR_TARGET-CalcTable[[#This Row],[IWC]])))</f>
        <v>#NAME?</v>
      </c>
      <c r="AB96" s="13" t="e">
        <f ca="1">CalcTable[[#This Row],[IWC]]+CalcTable[[#This Row],[Eff Precip]]+CalcTable[[#This Row],[IrrAmt]]-CalcTable[[#This Row],[AET]]</f>
        <v>#NAME?</v>
      </c>
      <c r="AC96" s="13" t="e">
        <f ca="1">IF(CalcTable[[#This Row],[PWC]]&gt;FCAP,MIN(24*PERC,MIN(SAT,CalcTable[[#This Row],[PWC]])-FCAP),0)</f>
        <v>#NAME?</v>
      </c>
      <c r="AD96" s="13" t="e">
        <f ca="1">IF(CalcTable[[#This Row],[PWC]]&gt;SAT,CalcTable[[#This Row],[PWC]]-SAT,0)</f>
        <v>#NAME?</v>
      </c>
      <c r="AE96" s="13" t="e">
        <f ca="1">CalcTable[[#This Row],[PWC]]-CalcTable[[#This Row],[PercAmt]]-CalcTable[[#This Row],[Runoff]]</f>
        <v>#NAME?</v>
      </c>
      <c r="AF96" s="13" t="e">
        <f ca="1">CalcTable[[#This Row],[IrrAmt]]/1000*CUR_IRR_AREA*10000/IRR_EFF</f>
        <v>#NAME?</v>
      </c>
      <c r="AG96" s="147"/>
      <c r="AH96" s="13"/>
      <c r="AI96" s="50">
        <v>0</v>
      </c>
      <c r="AJ96" s="50">
        <v>0</v>
      </c>
      <c r="AK96" s="50">
        <v>6.6650480495003661</v>
      </c>
      <c r="AL96" s="50">
        <v>0</v>
      </c>
      <c r="AM96" s="50"/>
      <c r="AN96" s="50"/>
      <c r="AO96" s="50"/>
      <c r="AP96" s="50"/>
      <c r="AQ96" s="50"/>
      <c r="AR96" s="50"/>
      <c r="AS96" s="50"/>
      <c r="AT96" s="50"/>
      <c r="AU96" s="50"/>
      <c r="AV96" s="50"/>
      <c r="AW96" s="50"/>
      <c r="AX96" s="50">
        <f t="shared" si="47"/>
        <v>6.6650480495003661</v>
      </c>
      <c r="AY96" s="50"/>
      <c r="AZ96" s="50">
        <f t="shared" si="37"/>
        <v>97.754038059338711</v>
      </c>
      <c r="BA96" s="50">
        <f t="shared" si="38"/>
        <v>150.51018558342625</v>
      </c>
      <c r="BB96" s="50">
        <f t="shared" si="39"/>
        <v>155.16513977672813</v>
      </c>
      <c r="BC96" s="17">
        <f t="shared" si="40"/>
        <v>19607</v>
      </c>
      <c r="BD96" s="50">
        <f t="shared" si="41"/>
        <v>6.6650480495003661</v>
      </c>
      <c r="BE96" s="50">
        <f t="shared" si="42"/>
        <v>97.754038059338711</v>
      </c>
      <c r="BF96" s="50">
        <f t="shared" si="48"/>
        <v>159.89448697645534</v>
      </c>
      <c r="BG96" s="50"/>
      <c r="BH96" s="17">
        <f t="shared" si="43"/>
        <v>0</v>
      </c>
      <c r="BI96" s="17">
        <f t="shared" si="51"/>
        <v>96</v>
      </c>
      <c r="BJ96" s="17">
        <f t="shared" si="49"/>
        <v>96</v>
      </c>
      <c r="BK96" s="150">
        <f t="shared" si="50"/>
        <v>22113</v>
      </c>
      <c r="BL96" s="50" t="e">
        <f t="shared" ca="1" si="44"/>
        <v>#NAME?</v>
      </c>
      <c r="BM96" s="50" t="e">
        <f t="shared" ca="1" si="45"/>
        <v>#NAME?</v>
      </c>
      <c r="BN96" s="50" t="e">
        <f t="shared" ca="1" si="46"/>
        <v>#NAME?</v>
      </c>
    </row>
    <row r="97" spans="1:66" x14ac:dyDescent="0.35">
      <c r="A97" s="48">
        <v>22114</v>
      </c>
      <c r="B97" s="17">
        <v>1960</v>
      </c>
      <c r="C97" s="17">
        <v>7</v>
      </c>
      <c r="D97" s="17">
        <v>199</v>
      </c>
      <c r="E97" s="17">
        <v>17</v>
      </c>
      <c r="F97" s="17">
        <v>1</v>
      </c>
      <c r="G97" s="50">
        <v>13.3</v>
      </c>
      <c r="H97" s="32">
        <v>6.0378922239168036</v>
      </c>
      <c r="I97" s="50">
        <v>7.333333333333333</v>
      </c>
      <c r="J97" s="13">
        <v>0</v>
      </c>
      <c r="K97" s="13">
        <f t="shared" si="32"/>
        <v>0</v>
      </c>
      <c r="L97" s="13">
        <f t="shared" si="33"/>
        <v>0</v>
      </c>
      <c r="M97" s="13" t="e">
        <f ca="1">CalcTable[[#This Row],[IWC]]-AE96</f>
        <v>#NAME?</v>
      </c>
      <c r="N97" s="13" t="e">
        <f ca="1">IF(CalcTable[[#This Row],[Day of Year]]&lt;123,FCAP,AE96)</f>
        <v>#NAME?</v>
      </c>
      <c r="O97" s="17" t="e">
        <f ca="1">IF(IRR_DRIP,5,COUNTIF('IDET Wind Values'!C81:G81,"&lt;="&amp;IRR_MAXWIND))</f>
        <v>#NAME?</v>
      </c>
      <c r="P97" s="13" t="e">
        <f ca="1">CalcTable[[#This Row],[ET_o]]*KL</f>
        <v>#NAME?</v>
      </c>
      <c r="Q97" s="13" t="e">
        <f ca="1">IF(WILTPT&lt;=0,1,MAX(0,MIN(1,(CalcTable[[#This Row],[IWC]]-WILTPT)/(MAD-WILTPT))))</f>
        <v>#NAME?</v>
      </c>
      <c r="R97" s="13" t="e">
        <f ca="1">CalcTable[[#This Row],[ETMult]]*CalcTable[[#This Row],[ETb]]</f>
        <v>#NAME?</v>
      </c>
      <c r="S97" s="13" t="b">
        <f>INDEX(IRR_LIST,CalcTable[[#This Row],[Day of Week]]+1)</f>
        <v>1</v>
      </c>
      <c r="T97" s="13">
        <f t="shared" ca="1" si="34"/>
        <v>2.6</v>
      </c>
      <c r="U97" s="13" t="b">
        <f ca="1">IF(CalcTable[[#This Row],[IrrPrecip]]&gt;=IC_MM,FALSE,TRUE)</f>
        <v>1</v>
      </c>
      <c r="V97" s="13" t="b">
        <f t="shared" si="35"/>
        <v>1</v>
      </c>
      <c r="W97" s="13" t="e">
        <f ca="1">IF(AND(IRR_DRIP=FALSE,CalcTable[[#This Row],[IrrHours]]&lt;=0),FALSE,TRUE)</f>
        <v>#NAME?</v>
      </c>
      <c r="X97" s="13" t="e">
        <f ca="1">AND(CalcTable[[#This Row],[IrrDay]],CalcTable[[#This Row],[IrrRain]],CalcTable[[#This Row],[IrrWarm]],CalcTable[[#This Row],[IrrWindy]])</f>
        <v>#NAME?</v>
      </c>
      <c r="Y97" s="13" t="e">
        <f t="shared" ca="1" si="36"/>
        <v>#NAME?</v>
      </c>
      <c r="Z97" s="13" t="e">
        <f ca="1">CalcTable[[#This Row],[IrrHours]]/5</f>
        <v>#NAME?</v>
      </c>
      <c r="AA97" s="13" t="e">
        <f ca="1">IF(CalcTable[[#This Row],[IrrFlag]]=FALSE,0,MAX(0,CalcTable[[#This Row],[VolRednWind]]*(FCAP*IRR_TARGET-CalcTable[[#This Row],[IWC]])))</f>
        <v>#NAME?</v>
      </c>
      <c r="AB97" s="13" t="e">
        <f ca="1">CalcTable[[#This Row],[IWC]]+CalcTable[[#This Row],[Eff Precip]]+CalcTable[[#This Row],[IrrAmt]]-CalcTable[[#This Row],[AET]]</f>
        <v>#NAME?</v>
      </c>
      <c r="AC97" s="13" t="e">
        <f ca="1">IF(CalcTable[[#This Row],[PWC]]&gt;FCAP,MIN(24*PERC,MIN(SAT,CalcTable[[#This Row],[PWC]])-FCAP),0)</f>
        <v>#NAME?</v>
      </c>
      <c r="AD97" s="13" t="e">
        <f ca="1">IF(CalcTable[[#This Row],[PWC]]&gt;SAT,CalcTable[[#This Row],[PWC]]-SAT,0)</f>
        <v>#NAME?</v>
      </c>
      <c r="AE97" s="13" t="e">
        <f ca="1">CalcTable[[#This Row],[PWC]]-CalcTable[[#This Row],[PercAmt]]-CalcTable[[#This Row],[Runoff]]</f>
        <v>#NAME?</v>
      </c>
      <c r="AF97" s="13" t="e">
        <f ca="1">CalcTable[[#This Row],[IrrAmt]]/1000*CUR_IRR_AREA*10000/IRR_EFF</f>
        <v>#NAME?</v>
      </c>
      <c r="AG97" s="147"/>
      <c r="AH97" s="13"/>
      <c r="AI97" s="50">
        <v>13.789561885605602</v>
      </c>
      <c r="AJ97" s="50">
        <v>27.143816694639476</v>
      </c>
      <c r="AK97" s="50">
        <v>0</v>
      </c>
      <c r="AL97" s="50">
        <v>0</v>
      </c>
      <c r="AM97" s="50"/>
      <c r="AN97" s="50"/>
      <c r="AO97" s="50"/>
      <c r="AP97" s="50"/>
      <c r="AQ97" s="50"/>
      <c r="AR97" s="50"/>
      <c r="AS97" s="50"/>
      <c r="AT97" s="50"/>
      <c r="AU97" s="50"/>
      <c r="AV97" s="50"/>
      <c r="AW97" s="50"/>
      <c r="AX97" s="50">
        <f t="shared" si="47"/>
        <v>40.933378580245076</v>
      </c>
      <c r="AY97" s="50"/>
      <c r="AZ97" s="50">
        <f t="shared" si="37"/>
        <v>998.46553069830691</v>
      </c>
      <c r="BA97" s="50">
        <f t="shared" si="38"/>
        <v>1624.8164960737647</v>
      </c>
      <c r="BB97" s="50">
        <f t="shared" si="39"/>
        <v>1682.084312835256</v>
      </c>
      <c r="BC97" s="17">
        <f t="shared" si="40"/>
        <v>19607</v>
      </c>
      <c r="BD97" s="50">
        <f t="shared" si="41"/>
        <v>40.933378580245076</v>
      </c>
      <c r="BE97" s="50">
        <f t="shared" si="42"/>
        <v>998.46553069830691</v>
      </c>
      <c r="BF97" s="50">
        <f t="shared" si="48"/>
        <v>1633.1717539665185</v>
      </c>
      <c r="BG97" s="50"/>
      <c r="BH97" s="17">
        <f t="shared" si="43"/>
        <v>0</v>
      </c>
      <c r="BI97" s="17">
        <f t="shared" si="51"/>
        <v>97</v>
      </c>
      <c r="BJ97" s="17">
        <f t="shared" si="49"/>
        <v>97</v>
      </c>
      <c r="BK97" s="150">
        <f t="shared" si="50"/>
        <v>22114</v>
      </c>
      <c r="BL97" s="50" t="e">
        <f t="shared" ca="1" si="44"/>
        <v>#NAME?</v>
      </c>
      <c r="BM97" s="50" t="e">
        <f t="shared" ca="1" si="45"/>
        <v>#NAME?</v>
      </c>
      <c r="BN97" s="50" t="e">
        <f t="shared" ca="1" si="46"/>
        <v>#NAME?</v>
      </c>
    </row>
    <row r="98" spans="1:66" x14ac:dyDescent="0.35">
      <c r="A98" s="48">
        <v>22115</v>
      </c>
      <c r="B98" s="17">
        <v>1960</v>
      </c>
      <c r="C98" s="17">
        <v>7</v>
      </c>
      <c r="D98" s="17">
        <v>200</v>
      </c>
      <c r="E98" s="17">
        <v>18</v>
      </c>
      <c r="F98" s="17">
        <v>2</v>
      </c>
      <c r="G98" s="50">
        <v>13.3</v>
      </c>
      <c r="H98" s="32">
        <v>7.1737794206799368</v>
      </c>
      <c r="I98" s="50">
        <v>4</v>
      </c>
      <c r="J98" s="13">
        <v>0</v>
      </c>
      <c r="K98" s="13">
        <f t="shared" si="32"/>
        <v>0</v>
      </c>
      <c r="L98" s="13">
        <f t="shared" si="33"/>
        <v>0</v>
      </c>
      <c r="M98" s="13" t="e">
        <f ca="1">CalcTable[[#This Row],[IWC]]-AE97</f>
        <v>#NAME?</v>
      </c>
      <c r="N98" s="13" t="e">
        <f ca="1">IF(CalcTable[[#This Row],[Day of Year]]&lt;123,FCAP,AE97)</f>
        <v>#NAME?</v>
      </c>
      <c r="O98" s="17" t="e">
        <f ca="1">IF(IRR_DRIP,5,COUNTIF('IDET Wind Values'!C82:G82,"&lt;="&amp;IRR_MAXWIND))</f>
        <v>#NAME?</v>
      </c>
      <c r="P98" s="13" t="e">
        <f ca="1">CalcTable[[#This Row],[ET_o]]*KL</f>
        <v>#NAME?</v>
      </c>
      <c r="Q98" s="13" t="e">
        <f ca="1">IF(WILTPT&lt;=0,1,MAX(0,MIN(1,(CalcTable[[#This Row],[IWC]]-WILTPT)/(MAD-WILTPT))))</f>
        <v>#NAME?</v>
      </c>
      <c r="R98" s="13" t="e">
        <f ca="1">CalcTable[[#This Row],[ETMult]]*CalcTable[[#This Row],[ETb]]</f>
        <v>#NAME?</v>
      </c>
      <c r="S98" s="13" t="b">
        <f>INDEX(IRR_LIST,CalcTable[[#This Row],[Day of Week]]+1)</f>
        <v>0</v>
      </c>
      <c r="T98" s="13">
        <f t="shared" ca="1" si="34"/>
        <v>0</v>
      </c>
      <c r="U98" s="13" t="b">
        <f ca="1">IF(CalcTable[[#This Row],[IrrPrecip]]&gt;=IC_MM,FALSE,TRUE)</f>
        <v>1</v>
      </c>
      <c r="V98" s="13" t="b">
        <f t="shared" si="35"/>
        <v>1</v>
      </c>
      <c r="W98" s="13" t="e">
        <f ca="1">IF(AND(IRR_DRIP=FALSE,CalcTable[[#This Row],[IrrHours]]&lt;=0),FALSE,TRUE)</f>
        <v>#NAME?</v>
      </c>
      <c r="X98" s="13" t="e">
        <f ca="1">AND(CalcTable[[#This Row],[IrrDay]],CalcTable[[#This Row],[IrrRain]],CalcTable[[#This Row],[IrrWarm]],CalcTable[[#This Row],[IrrWindy]])</f>
        <v>#NAME?</v>
      </c>
      <c r="Y98" s="13" t="e">
        <f t="shared" ca="1" si="36"/>
        <v>#NAME?</v>
      </c>
      <c r="Z98" s="13" t="e">
        <f ca="1">CalcTable[[#This Row],[IrrHours]]/5</f>
        <v>#NAME?</v>
      </c>
      <c r="AA98" s="13" t="e">
        <f ca="1">IF(CalcTable[[#This Row],[IrrFlag]]=FALSE,0,MAX(0,CalcTable[[#This Row],[VolRednWind]]*(FCAP*IRR_TARGET-CalcTable[[#This Row],[IWC]])))</f>
        <v>#NAME?</v>
      </c>
      <c r="AB98" s="13" t="e">
        <f ca="1">CalcTable[[#This Row],[IWC]]+CalcTable[[#This Row],[Eff Precip]]+CalcTable[[#This Row],[IrrAmt]]-CalcTable[[#This Row],[AET]]</f>
        <v>#NAME?</v>
      </c>
      <c r="AC98" s="13" t="e">
        <f ca="1">IF(CalcTable[[#This Row],[PWC]]&gt;FCAP,MIN(24*PERC,MIN(SAT,CalcTable[[#This Row],[PWC]])-FCAP),0)</f>
        <v>#NAME?</v>
      </c>
      <c r="AD98" s="13" t="e">
        <f ca="1">IF(CalcTable[[#This Row],[PWC]]&gt;SAT,CalcTable[[#This Row],[PWC]]-SAT,0)</f>
        <v>#NAME?</v>
      </c>
      <c r="AE98" s="13" t="e">
        <f ca="1">CalcTable[[#This Row],[PWC]]-CalcTable[[#This Row],[PercAmt]]-CalcTable[[#This Row],[Runoff]]</f>
        <v>#NAME?</v>
      </c>
      <c r="AF98" s="13" t="e">
        <f ca="1">CalcTable[[#This Row],[IrrAmt]]/1000*CUR_IRR_AREA*10000/IRR_EFF</f>
        <v>#NAME?</v>
      </c>
      <c r="AG98" s="147"/>
      <c r="AH98" s="13"/>
      <c r="AI98" s="50">
        <v>0</v>
      </c>
      <c r="AJ98" s="50">
        <v>0</v>
      </c>
      <c r="AK98" s="50">
        <v>3.3069866388280023</v>
      </c>
      <c r="AL98" s="50">
        <v>9.6252889722221244</v>
      </c>
      <c r="AM98" s="50"/>
      <c r="AN98" s="50"/>
      <c r="AO98" s="50"/>
      <c r="AP98" s="50"/>
      <c r="AQ98" s="50"/>
      <c r="AR98" s="50"/>
      <c r="AS98" s="50"/>
      <c r="AT98" s="50"/>
      <c r="AU98" s="50"/>
      <c r="AV98" s="50"/>
      <c r="AW98" s="50"/>
      <c r="AX98" s="50">
        <f t="shared" si="47"/>
        <v>12.932275611050127</v>
      </c>
      <c r="AY98" s="50"/>
      <c r="AZ98" s="50">
        <f t="shared" si="37"/>
        <v>330.84428055465969</v>
      </c>
      <c r="BA98" s="50">
        <f t="shared" si="38"/>
        <v>509.39516212384115</v>
      </c>
      <c r="BB98" s="50">
        <f t="shared" si="39"/>
        <v>525.14965167406308</v>
      </c>
      <c r="BC98" s="17">
        <f t="shared" si="40"/>
        <v>19607</v>
      </c>
      <c r="BD98" s="50">
        <f t="shared" si="41"/>
        <v>12.932275611050127</v>
      </c>
      <c r="BE98" s="50">
        <f t="shared" si="42"/>
        <v>330.84428055465969</v>
      </c>
      <c r="BF98" s="50">
        <f t="shared" si="48"/>
        <v>541.1559211116197</v>
      </c>
      <c r="BG98" s="50"/>
      <c r="BH98" s="17">
        <f t="shared" si="43"/>
        <v>0</v>
      </c>
      <c r="BI98" s="17">
        <f t="shared" si="51"/>
        <v>98</v>
      </c>
      <c r="BJ98" s="17">
        <f t="shared" si="49"/>
        <v>98</v>
      </c>
      <c r="BK98" s="150">
        <f t="shared" si="50"/>
        <v>22115</v>
      </c>
      <c r="BL98" s="50" t="e">
        <f t="shared" ca="1" si="44"/>
        <v>#NAME?</v>
      </c>
      <c r="BM98" s="50" t="e">
        <f t="shared" ca="1" si="45"/>
        <v>#NAME?</v>
      </c>
      <c r="BN98" s="50" t="e">
        <f t="shared" ca="1" si="46"/>
        <v>#NAME?</v>
      </c>
    </row>
    <row r="99" spans="1:66" x14ac:dyDescent="0.35">
      <c r="A99" s="48">
        <v>22116</v>
      </c>
      <c r="B99" s="17">
        <v>1960</v>
      </c>
      <c r="C99" s="17">
        <v>7</v>
      </c>
      <c r="D99" s="17">
        <v>201</v>
      </c>
      <c r="E99" s="17">
        <v>19</v>
      </c>
      <c r="F99" s="17">
        <v>3</v>
      </c>
      <c r="G99" s="50">
        <v>15</v>
      </c>
      <c r="H99" s="32">
        <v>6.4452450811145274</v>
      </c>
      <c r="I99" s="50">
        <v>15.166666666666666</v>
      </c>
      <c r="J99" s="13">
        <v>0</v>
      </c>
      <c r="K99" s="13">
        <f t="shared" si="32"/>
        <v>0</v>
      </c>
      <c r="L99" s="13">
        <f t="shared" si="33"/>
        <v>0</v>
      </c>
      <c r="M99" s="13" t="e">
        <f ca="1">CalcTable[[#This Row],[IWC]]-AE98</f>
        <v>#NAME?</v>
      </c>
      <c r="N99" s="13" t="e">
        <f ca="1">IF(CalcTable[[#This Row],[Day of Year]]&lt;123,FCAP,AE98)</f>
        <v>#NAME?</v>
      </c>
      <c r="O99" s="17" t="e">
        <f ca="1">IF(IRR_DRIP,5,COUNTIF('IDET Wind Values'!C83:G83,"&lt;="&amp;IRR_MAXWIND))</f>
        <v>#NAME?</v>
      </c>
      <c r="P99" s="13" t="e">
        <f ca="1">CalcTable[[#This Row],[ET_o]]*KL</f>
        <v>#NAME?</v>
      </c>
      <c r="Q99" s="13" t="e">
        <f ca="1">IF(WILTPT&lt;=0,1,MAX(0,MIN(1,(CalcTable[[#This Row],[IWC]]-WILTPT)/(MAD-WILTPT))))</f>
        <v>#NAME?</v>
      </c>
      <c r="R99" s="13" t="e">
        <f ca="1">CalcTable[[#This Row],[ETMult]]*CalcTable[[#This Row],[ETb]]</f>
        <v>#NAME?</v>
      </c>
      <c r="S99" s="13" t="b">
        <f>INDEX(IRR_LIST,CalcTable[[#This Row],[Day of Week]]+1)</f>
        <v>1</v>
      </c>
      <c r="T99" s="13">
        <f t="shared" ca="1" si="34"/>
        <v>0</v>
      </c>
      <c r="U99" s="13" t="b">
        <f ca="1">IF(CalcTable[[#This Row],[IrrPrecip]]&gt;=IC_MM,FALSE,TRUE)</f>
        <v>1</v>
      </c>
      <c r="V99" s="13" t="b">
        <f t="shared" si="35"/>
        <v>1</v>
      </c>
      <c r="W99" s="13" t="e">
        <f ca="1">IF(AND(IRR_DRIP=FALSE,CalcTable[[#This Row],[IrrHours]]&lt;=0),FALSE,TRUE)</f>
        <v>#NAME?</v>
      </c>
      <c r="X99" s="13" t="e">
        <f ca="1">AND(CalcTable[[#This Row],[IrrDay]],CalcTable[[#This Row],[IrrRain]],CalcTable[[#This Row],[IrrWarm]],CalcTable[[#This Row],[IrrWindy]])</f>
        <v>#NAME?</v>
      </c>
      <c r="Y99" s="13" t="e">
        <f t="shared" ca="1" si="36"/>
        <v>#NAME?</v>
      </c>
      <c r="Z99" s="13" t="e">
        <f ca="1">CalcTable[[#This Row],[IrrHours]]/5</f>
        <v>#NAME?</v>
      </c>
      <c r="AA99" s="13" t="e">
        <f ca="1">IF(CalcTable[[#This Row],[IrrFlag]]=FALSE,0,MAX(0,CalcTable[[#This Row],[VolRednWind]]*(FCAP*IRR_TARGET-CalcTable[[#This Row],[IWC]])))</f>
        <v>#NAME?</v>
      </c>
      <c r="AB99" s="13" t="e">
        <f ca="1">CalcTable[[#This Row],[IWC]]+CalcTable[[#This Row],[Eff Precip]]+CalcTable[[#This Row],[IrrAmt]]-CalcTable[[#This Row],[AET]]</f>
        <v>#NAME?</v>
      </c>
      <c r="AC99" s="13" t="e">
        <f ca="1">IF(CalcTable[[#This Row],[PWC]]&gt;FCAP,MIN(24*PERC,MIN(SAT,CalcTable[[#This Row],[PWC]])-FCAP),0)</f>
        <v>#NAME?</v>
      </c>
      <c r="AD99" s="13" t="e">
        <f ca="1">IF(CalcTable[[#This Row],[PWC]]&gt;SAT,CalcTable[[#This Row],[PWC]]-SAT,0)</f>
        <v>#NAME?</v>
      </c>
      <c r="AE99" s="13" t="e">
        <f ca="1">CalcTable[[#This Row],[PWC]]-CalcTable[[#This Row],[PercAmt]]-CalcTable[[#This Row],[Runoff]]</f>
        <v>#NAME?</v>
      </c>
      <c r="AF99" s="13" t="e">
        <f ca="1">CalcTable[[#This Row],[IrrAmt]]/1000*CUR_IRR_AREA*10000/IRR_EFF</f>
        <v>#NAME?</v>
      </c>
      <c r="AG99" s="147"/>
      <c r="AH99" s="13"/>
      <c r="AI99" s="50">
        <v>1.6939352793746494</v>
      </c>
      <c r="AJ99" s="50">
        <v>2.3949060828931152</v>
      </c>
      <c r="AK99" s="50">
        <v>0</v>
      </c>
      <c r="AL99" s="50">
        <v>0</v>
      </c>
      <c r="AM99" s="50"/>
      <c r="AN99" s="50"/>
      <c r="AO99" s="50"/>
      <c r="AP99" s="50"/>
      <c r="AQ99" s="50"/>
      <c r="AR99" s="50"/>
      <c r="AS99" s="50"/>
      <c r="AT99" s="50"/>
      <c r="AU99" s="50"/>
      <c r="AV99" s="50"/>
      <c r="AW99" s="50"/>
      <c r="AX99" s="50">
        <f t="shared" si="47"/>
        <v>4.0888413622677646</v>
      </c>
      <c r="AY99" s="50"/>
      <c r="AZ99" s="50">
        <f t="shared" si="37"/>
        <v>95.094962529026247</v>
      </c>
      <c r="BA99" s="50">
        <f t="shared" si="38"/>
        <v>154.13589720139183</v>
      </c>
      <c r="BB99" s="50">
        <f t="shared" si="39"/>
        <v>159.5219891708025</v>
      </c>
      <c r="BC99" s="17">
        <f t="shared" si="40"/>
        <v>19607</v>
      </c>
      <c r="BD99" s="50">
        <f t="shared" si="41"/>
        <v>4.0888413622677646</v>
      </c>
      <c r="BE99" s="50">
        <f t="shared" si="42"/>
        <v>95.094962529026247</v>
      </c>
      <c r="BF99" s="50">
        <f t="shared" si="48"/>
        <v>155.54508590626253</v>
      </c>
      <c r="BG99" s="50"/>
      <c r="BH99" s="17">
        <f t="shared" si="43"/>
        <v>0</v>
      </c>
      <c r="BI99" s="17">
        <f t="shared" si="51"/>
        <v>99</v>
      </c>
      <c r="BJ99" s="17">
        <f t="shared" si="49"/>
        <v>99</v>
      </c>
      <c r="BK99" s="150">
        <f t="shared" si="50"/>
        <v>22116</v>
      </c>
      <c r="BL99" s="50" t="e">
        <f t="shared" ca="1" si="44"/>
        <v>#NAME?</v>
      </c>
      <c r="BM99" s="50" t="e">
        <f t="shared" ca="1" si="45"/>
        <v>#NAME?</v>
      </c>
      <c r="BN99" s="50" t="e">
        <f t="shared" ca="1" si="46"/>
        <v>#NAME?</v>
      </c>
    </row>
    <row r="100" spans="1:66" x14ac:dyDescent="0.35">
      <c r="A100" s="48">
        <v>22117</v>
      </c>
      <c r="B100" s="17">
        <v>1960</v>
      </c>
      <c r="C100" s="17">
        <v>7</v>
      </c>
      <c r="D100" s="17">
        <v>202</v>
      </c>
      <c r="E100" s="17">
        <v>20</v>
      </c>
      <c r="F100" s="17">
        <v>4</v>
      </c>
      <c r="G100" s="50">
        <v>15</v>
      </c>
      <c r="H100" s="32">
        <v>4.093739020307356</v>
      </c>
      <c r="I100" s="50">
        <v>12.833333333333334</v>
      </c>
      <c r="J100" s="13">
        <v>17.8</v>
      </c>
      <c r="K100" s="13">
        <f t="shared" si="32"/>
        <v>17.8</v>
      </c>
      <c r="L100" s="13">
        <f t="shared" si="33"/>
        <v>9.6000000000000014</v>
      </c>
      <c r="M100" s="13" t="e">
        <f ca="1">CalcTable[[#This Row],[IWC]]-AE99</f>
        <v>#NAME?</v>
      </c>
      <c r="N100" s="13" t="e">
        <f ca="1">IF(CalcTable[[#This Row],[Day of Year]]&lt;123,FCAP,AE99)</f>
        <v>#NAME?</v>
      </c>
      <c r="O100" s="17" t="e">
        <f ca="1">IF(IRR_DRIP,5,COUNTIF('IDET Wind Values'!C84:G84,"&lt;="&amp;IRR_MAXWIND))</f>
        <v>#NAME?</v>
      </c>
      <c r="P100" s="13" t="e">
        <f ca="1">CalcTable[[#This Row],[ET_o]]*KL</f>
        <v>#NAME?</v>
      </c>
      <c r="Q100" s="13" t="e">
        <f ca="1">IF(WILTPT&lt;=0,1,MAX(0,MIN(1,(CalcTable[[#This Row],[IWC]]-WILTPT)/(MAD-WILTPT))))</f>
        <v>#NAME?</v>
      </c>
      <c r="R100" s="13" t="e">
        <f ca="1">CalcTable[[#This Row],[ETMult]]*CalcTable[[#This Row],[ETb]]</f>
        <v>#NAME?</v>
      </c>
      <c r="S100" s="13" t="b">
        <f>INDEX(IRR_LIST,CalcTable[[#This Row],[Day of Week]]+1)</f>
        <v>0</v>
      </c>
      <c r="T100" s="13">
        <f t="shared" ca="1" si="34"/>
        <v>0</v>
      </c>
      <c r="U100" s="13" t="b">
        <f ca="1">IF(CalcTable[[#This Row],[IrrPrecip]]&gt;=IC_MM,FALSE,TRUE)</f>
        <v>1</v>
      </c>
      <c r="V100" s="13" t="b">
        <f t="shared" si="35"/>
        <v>1</v>
      </c>
      <c r="W100" s="13" t="e">
        <f ca="1">IF(AND(IRR_DRIP=FALSE,CalcTable[[#This Row],[IrrHours]]&lt;=0),FALSE,TRUE)</f>
        <v>#NAME?</v>
      </c>
      <c r="X100" s="13" t="e">
        <f ca="1">AND(CalcTable[[#This Row],[IrrDay]],CalcTable[[#This Row],[IrrRain]],CalcTable[[#This Row],[IrrWarm]],CalcTable[[#This Row],[IrrWindy]])</f>
        <v>#NAME?</v>
      </c>
      <c r="Y100" s="13" t="e">
        <f t="shared" ca="1" si="36"/>
        <v>#NAME?</v>
      </c>
      <c r="Z100" s="13" t="e">
        <f ca="1">CalcTable[[#This Row],[IrrHours]]/5</f>
        <v>#NAME?</v>
      </c>
      <c r="AA100" s="13" t="e">
        <f ca="1">IF(CalcTable[[#This Row],[IrrFlag]]=FALSE,0,MAX(0,CalcTable[[#This Row],[VolRednWind]]*(FCAP*IRR_TARGET-CalcTable[[#This Row],[IWC]])))</f>
        <v>#NAME?</v>
      </c>
      <c r="AB100" s="13" t="e">
        <f ca="1">CalcTable[[#This Row],[IWC]]+CalcTable[[#This Row],[Eff Precip]]+CalcTable[[#This Row],[IrrAmt]]-CalcTable[[#This Row],[AET]]</f>
        <v>#NAME?</v>
      </c>
      <c r="AC100" s="13" t="e">
        <f ca="1">IF(CalcTable[[#This Row],[PWC]]&gt;FCAP,MIN(24*PERC,MIN(SAT,CalcTable[[#This Row],[PWC]])-FCAP),0)</f>
        <v>#NAME?</v>
      </c>
      <c r="AD100" s="13" t="e">
        <f ca="1">IF(CalcTable[[#This Row],[PWC]]&gt;SAT,CalcTable[[#This Row],[PWC]]-SAT,0)</f>
        <v>#NAME?</v>
      </c>
      <c r="AE100" s="13" t="e">
        <f ca="1">CalcTable[[#This Row],[PWC]]-CalcTable[[#This Row],[PercAmt]]-CalcTable[[#This Row],[Runoff]]</f>
        <v>#NAME?</v>
      </c>
      <c r="AF100" s="13" t="e">
        <f ca="1">CalcTable[[#This Row],[IrrAmt]]/1000*CUR_IRR_AREA*10000/IRR_EFF</f>
        <v>#NAME?</v>
      </c>
      <c r="AG100" s="147"/>
      <c r="AH100" s="13"/>
      <c r="AI100" s="50">
        <v>0</v>
      </c>
      <c r="AJ100" s="50">
        <v>0</v>
      </c>
      <c r="AK100" s="50">
        <v>8.8494554404833021</v>
      </c>
      <c r="AL100" s="50">
        <v>5.8248847946129914</v>
      </c>
      <c r="AM100" s="50"/>
      <c r="AN100" s="50"/>
      <c r="AO100" s="50"/>
      <c r="AP100" s="50"/>
      <c r="AQ100" s="50"/>
      <c r="AR100" s="50"/>
      <c r="AS100" s="50"/>
      <c r="AT100" s="50"/>
      <c r="AU100" s="50"/>
      <c r="AV100" s="50"/>
      <c r="AW100" s="50"/>
      <c r="AX100" s="50">
        <f t="shared" si="47"/>
        <v>14.674340235096293</v>
      </c>
      <c r="AY100" s="50"/>
      <c r="AZ100" s="50">
        <f t="shared" si="37"/>
        <v>300.65530043573619</v>
      </c>
      <c r="BA100" s="50">
        <f t="shared" si="38"/>
        <v>462.91371654391128</v>
      </c>
      <c r="BB100" s="50">
        <f t="shared" si="39"/>
        <v>477.23063561227974</v>
      </c>
      <c r="BC100" s="17">
        <f t="shared" si="40"/>
        <v>19607</v>
      </c>
      <c r="BD100" s="50">
        <f t="shared" si="41"/>
        <v>14.674340235096293</v>
      </c>
      <c r="BE100" s="50">
        <f t="shared" si="42"/>
        <v>300.65530043573619</v>
      </c>
      <c r="BF100" s="50">
        <f t="shared" si="48"/>
        <v>491.77636007980266</v>
      </c>
      <c r="BG100" s="50"/>
      <c r="BH100" s="17">
        <f t="shared" si="43"/>
        <v>0</v>
      </c>
      <c r="BI100" s="17">
        <f t="shared" si="51"/>
        <v>100</v>
      </c>
      <c r="BJ100" s="17">
        <f t="shared" si="49"/>
        <v>100</v>
      </c>
      <c r="BK100" s="150">
        <f t="shared" si="50"/>
        <v>22117</v>
      </c>
      <c r="BL100" s="50" t="e">
        <f t="shared" ca="1" si="44"/>
        <v>#NAME?</v>
      </c>
      <c r="BM100" s="50" t="e">
        <f t="shared" ca="1" si="45"/>
        <v>#NAME?</v>
      </c>
      <c r="BN100" s="50" t="e">
        <f t="shared" ca="1" si="46"/>
        <v>#NAME?</v>
      </c>
    </row>
    <row r="101" spans="1:66" x14ac:dyDescent="0.35">
      <c r="A101" s="48">
        <v>22118</v>
      </c>
      <c r="B101" s="17">
        <v>1960</v>
      </c>
      <c r="C101" s="17">
        <v>7</v>
      </c>
      <c r="D101" s="17">
        <v>203</v>
      </c>
      <c r="E101" s="17">
        <v>21</v>
      </c>
      <c r="F101" s="17">
        <v>5</v>
      </c>
      <c r="G101" s="50">
        <v>15.6</v>
      </c>
      <c r="H101" s="32">
        <v>4.2648607755121608</v>
      </c>
      <c r="I101" s="50">
        <v>8.6666666666666661</v>
      </c>
      <c r="J101" s="13">
        <v>0</v>
      </c>
      <c r="K101" s="13">
        <f t="shared" si="32"/>
        <v>0</v>
      </c>
      <c r="L101" s="13">
        <f t="shared" si="33"/>
        <v>0</v>
      </c>
      <c r="M101" s="13" t="e">
        <f ca="1">CalcTable[[#This Row],[IWC]]-AE100</f>
        <v>#NAME?</v>
      </c>
      <c r="N101" s="13" t="e">
        <f ca="1">IF(CalcTable[[#This Row],[Day of Year]]&lt;123,FCAP,AE100)</f>
        <v>#NAME?</v>
      </c>
      <c r="O101" s="17" t="e">
        <f ca="1">IF(IRR_DRIP,5,COUNTIF('IDET Wind Values'!C85:G85,"&lt;="&amp;IRR_MAXWIND))</f>
        <v>#NAME?</v>
      </c>
      <c r="P101" s="13" t="e">
        <f ca="1">CalcTable[[#This Row],[ET_o]]*KL</f>
        <v>#NAME?</v>
      </c>
      <c r="Q101" s="13" t="e">
        <f ca="1">IF(WILTPT&lt;=0,1,MAX(0,MIN(1,(CalcTable[[#This Row],[IWC]]-WILTPT)/(MAD-WILTPT))))</f>
        <v>#NAME?</v>
      </c>
      <c r="R101" s="13" t="e">
        <f ca="1">CalcTable[[#This Row],[ETMult]]*CalcTable[[#This Row],[ETb]]</f>
        <v>#NAME?</v>
      </c>
      <c r="S101" s="13" t="b">
        <f>INDEX(IRR_LIST,CalcTable[[#This Row],[Day of Week]]+1)</f>
        <v>1</v>
      </c>
      <c r="T101" s="13">
        <f t="shared" ca="1" si="34"/>
        <v>17.8</v>
      </c>
      <c r="U101" s="13" t="b">
        <f ca="1">IF(CalcTable[[#This Row],[IrrPrecip]]&gt;=IC_MM,FALSE,TRUE)</f>
        <v>0</v>
      </c>
      <c r="V101" s="13" t="b">
        <f t="shared" si="35"/>
        <v>1</v>
      </c>
      <c r="W101" s="13" t="e">
        <f ca="1">IF(AND(IRR_DRIP=FALSE,CalcTable[[#This Row],[IrrHours]]&lt;=0),FALSE,TRUE)</f>
        <v>#NAME?</v>
      </c>
      <c r="X101" s="13" t="e">
        <f ca="1">AND(CalcTable[[#This Row],[IrrDay]],CalcTable[[#This Row],[IrrRain]],CalcTable[[#This Row],[IrrWarm]],CalcTable[[#This Row],[IrrWindy]])</f>
        <v>#NAME?</v>
      </c>
      <c r="Y101" s="13" t="e">
        <f t="shared" ca="1" si="36"/>
        <v>#NAME?</v>
      </c>
      <c r="Z101" s="13" t="e">
        <f ca="1">CalcTable[[#This Row],[IrrHours]]/5</f>
        <v>#NAME?</v>
      </c>
      <c r="AA101" s="13" t="e">
        <f ca="1">IF(CalcTable[[#This Row],[IrrFlag]]=FALSE,0,MAX(0,CalcTable[[#This Row],[VolRednWind]]*(FCAP*IRR_TARGET-CalcTable[[#This Row],[IWC]])))</f>
        <v>#NAME?</v>
      </c>
      <c r="AB101" s="13" t="e">
        <f ca="1">CalcTable[[#This Row],[IWC]]+CalcTable[[#This Row],[Eff Precip]]+CalcTable[[#This Row],[IrrAmt]]-CalcTable[[#This Row],[AET]]</f>
        <v>#NAME?</v>
      </c>
      <c r="AC101" s="13" t="e">
        <f ca="1">IF(CalcTable[[#This Row],[PWC]]&gt;FCAP,MIN(24*PERC,MIN(SAT,CalcTable[[#This Row],[PWC]])-FCAP),0)</f>
        <v>#NAME?</v>
      </c>
      <c r="AD101" s="13" t="e">
        <f ca="1">IF(CalcTable[[#This Row],[PWC]]&gt;SAT,CalcTable[[#This Row],[PWC]]-SAT,0)</f>
        <v>#NAME?</v>
      </c>
      <c r="AE101" s="13" t="e">
        <f ca="1">CalcTable[[#This Row],[PWC]]-CalcTable[[#This Row],[PercAmt]]-CalcTable[[#This Row],[Runoff]]</f>
        <v>#NAME?</v>
      </c>
      <c r="AF101" s="13" t="e">
        <f ca="1">CalcTable[[#This Row],[IrrAmt]]/1000*CUR_IRR_AREA*10000/IRR_EFF</f>
        <v>#NAME?</v>
      </c>
      <c r="AG101" s="147"/>
      <c r="AH101" s="13"/>
      <c r="AI101" s="50">
        <v>0</v>
      </c>
      <c r="AJ101" s="50">
        <v>0</v>
      </c>
      <c r="AK101" s="50">
        <v>0</v>
      </c>
      <c r="AL101" s="50">
        <v>0</v>
      </c>
      <c r="AM101" s="50"/>
      <c r="AN101" s="50"/>
      <c r="AO101" s="50"/>
      <c r="AP101" s="50"/>
      <c r="AQ101" s="50"/>
      <c r="AR101" s="50"/>
      <c r="AS101" s="50"/>
      <c r="AT101" s="50"/>
      <c r="AU101" s="50"/>
      <c r="AV101" s="50"/>
      <c r="AW101" s="50"/>
      <c r="AX101" s="50">
        <f t="shared" si="47"/>
        <v>0</v>
      </c>
      <c r="AY101" s="50"/>
      <c r="AZ101" s="50">
        <f t="shared" si="37"/>
        <v>0</v>
      </c>
      <c r="BA101" s="50">
        <f t="shared" si="38"/>
        <v>0</v>
      </c>
      <c r="BB101" s="50">
        <f t="shared" si="39"/>
        <v>0</v>
      </c>
      <c r="BC101" s="17">
        <f t="shared" si="40"/>
        <v>19607</v>
      </c>
      <c r="BD101" s="50">
        <f t="shared" si="41"/>
        <v>0</v>
      </c>
      <c r="BE101" s="50">
        <f t="shared" si="42"/>
        <v>0</v>
      </c>
      <c r="BF101" s="50">
        <f t="shared" si="48"/>
        <v>0</v>
      </c>
      <c r="BG101" s="50"/>
      <c r="BH101" s="17">
        <f t="shared" si="43"/>
        <v>0</v>
      </c>
      <c r="BI101" s="17">
        <f t="shared" si="51"/>
        <v>101</v>
      </c>
      <c r="BJ101" s="17">
        <f t="shared" si="49"/>
        <v>101</v>
      </c>
      <c r="BK101" s="150">
        <f t="shared" si="50"/>
        <v>22118</v>
      </c>
      <c r="BL101" s="50" t="e">
        <f t="shared" ca="1" si="44"/>
        <v>#NAME?</v>
      </c>
      <c r="BM101" s="50" t="e">
        <f t="shared" ca="1" si="45"/>
        <v>#NAME?</v>
      </c>
      <c r="BN101" s="50" t="e">
        <f t="shared" ca="1" si="46"/>
        <v>#NAME?</v>
      </c>
    </row>
    <row r="102" spans="1:66" x14ac:dyDescent="0.35">
      <c r="A102" s="48">
        <v>22119</v>
      </c>
      <c r="B102" s="17">
        <v>1960</v>
      </c>
      <c r="C102" s="17">
        <v>7</v>
      </c>
      <c r="D102" s="17">
        <v>204</v>
      </c>
      <c r="E102" s="17">
        <v>22</v>
      </c>
      <c r="F102" s="17">
        <v>6</v>
      </c>
      <c r="G102" s="50">
        <v>13.3</v>
      </c>
      <c r="H102" s="32">
        <v>6.0757843292360061</v>
      </c>
      <c r="I102" s="50">
        <v>3.5</v>
      </c>
      <c r="J102" s="13">
        <v>0</v>
      </c>
      <c r="K102" s="13">
        <f t="shared" si="32"/>
        <v>0</v>
      </c>
      <c r="L102" s="13">
        <f t="shared" si="33"/>
        <v>0</v>
      </c>
      <c r="M102" s="13" t="e">
        <f ca="1">CalcTable[[#This Row],[IWC]]-AE101</f>
        <v>#NAME?</v>
      </c>
      <c r="N102" s="13" t="e">
        <f ca="1">IF(CalcTable[[#This Row],[Day of Year]]&lt;123,FCAP,AE101)</f>
        <v>#NAME?</v>
      </c>
      <c r="O102" s="17" t="e">
        <f ca="1">IF(IRR_DRIP,5,COUNTIF('IDET Wind Values'!C86:G86,"&lt;="&amp;IRR_MAXWIND))</f>
        <v>#NAME?</v>
      </c>
      <c r="P102" s="13" t="e">
        <f ca="1">CalcTable[[#This Row],[ET_o]]*KL</f>
        <v>#NAME?</v>
      </c>
      <c r="Q102" s="13" t="e">
        <f ca="1">IF(WILTPT&lt;=0,1,MAX(0,MIN(1,(CalcTable[[#This Row],[IWC]]-WILTPT)/(MAD-WILTPT))))</f>
        <v>#NAME?</v>
      </c>
      <c r="R102" s="13" t="e">
        <f ca="1">CalcTable[[#This Row],[ETMult]]*CalcTable[[#This Row],[ETb]]</f>
        <v>#NAME?</v>
      </c>
      <c r="S102" s="13" t="b">
        <f>INDEX(IRR_LIST,CalcTable[[#This Row],[Day of Week]]+1)</f>
        <v>0</v>
      </c>
      <c r="T102" s="13">
        <f t="shared" ca="1" si="34"/>
        <v>17.8</v>
      </c>
      <c r="U102" s="13" t="b">
        <f ca="1">IF(CalcTable[[#This Row],[IrrPrecip]]&gt;=IC_MM,FALSE,TRUE)</f>
        <v>0</v>
      </c>
      <c r="V102" s="13" t="b">
        <f t="shared" si="35"/>
        <v>1</v>
      </c>
      <c r="W102" s="13" t="e">
        <f ca="1">IF(AND(IRR_DRIP=FALSE,CalcTable[[#This Row],[IrrHours]]&lt;=0),FALSE,TRUE)</f>
        <v>#NAME?</v>
      </c>
      <c r="X102" s="13" t="e">
        <f ca="1">AND(CalcTable[[#This Row],[IrrDay]],CalcTable[[#This Row],[IrrRain]],CalcTable[[#This Row],[IrrWarm]],CalcTable[[#This Row],[IrrWindy]])</f>
        <v>#NAME?</v>
      </c>
      <c r="Y102" s="13" t="e">
        <f t="shared" ca="1" si="36"/>
        <v>#NAME?</v>
      </c>
      <c r="Z102" s="13" t="e">
        <f ca="1">CalcTable[[#This Row],[IrrHours]]/5</f>
        <v>#NAME?</v>
      </c>
      <c r="AA102" s="13" t="e">
        <f ca="1">IF(CalcTable[[#This Row],[IrrFlag]]=FALSE,0,MAX(0,CalcTable[[#This Row],[VolRednWind]]*(FCAP*IRR_TARGET-CalcTable[[#This Row],[IWC]])))</f>
        <v>#NAME?</v>
      </c>
      <c r="AB102" s="13" t="e">
        <f ca="1">CalcTable[[#This Row],[IWC]]+CalcTable[[#This Row],[Eff Precip]]+CalcTable[[#This Row],[IrrAmt]]-CalcTable[[#This Row],[AET]]</f>
        <v>#NAME?</v>
      </c>
      <c r="AC102" s="13" t="e">
        <f ca="1">IF(CalcTable[[#This Row],[PWC]]&gt;FCAP,MIN(24*PERC,MIN(SAT,CalcTable[[#This Row],[PWC]])-FCAP),0)</f>
        <v>#NAME?</v>
      </c>
      <c r="AD102" s="13" t="e">
        <f ca="1">IF(CalcTable[[#This Row],[PWC]]&gt;SAT,CalcTable[[#This Row],[PWC]]-SAT,0)</f>
        <v>#NAME?</v>
      </c>
      <c r="AE102" s="13" t="e">
        <f ca="1">CalcTable[[#This Row],[PWC]]-CalcTable[[#This Row],[PercAmt]]-CalcTable[[#This Row],[Runoff]]</f>
        <v>#NAME?</v>
      </c>
      <c r="AF102" s="13" t="e">
        <f ca="1">CalcTable[[#This Row],[IrrAmt]]/1000*CUR_IRR_AREA*10000/IRR_EFF</f>
        <v>#NAME?</v>
      </c>
      <c r="AG102" s="147"/>
      <c r="AH102" s="13"/>
      <c r="AI102" s="50">
        <v>0</v>
      </c>
      <c r="AJ102" s="50">
        <v>0</v>
      </c>
      <c r="AK102" s="50">
        <v>0</v>
      </c>
      <c r="AL102" s="50">
        <v>0</v>
      </c>
      <c r="AM102" s="50"/>
      <c r="AN102" s="50"/>
      <c r="AO102" s="50"/>
      <c r="AP102" s="50"/>
      <c r="AQ102" s="50"/>
      <c r="AR102" s="50"/>
      <c r="AS102" s="50"/>
      <c r="AT102" s="50"/>
      <c r="AU102" s="50"/>
      <c r="AV102" s="50"/>
      <c r="AW102" s="50"/>
      <c r="AX102" s="50">
        <f t="shared" si="47"/>
        <v>0</v>
      </c>
      <c r="AY102" s="50"/>
      <c r="AZ102" s="50">
        <f t="shared" si="37"/>
        <v>0</v>
      </c>
      <c r="BA102" s="50">
        <f t="shared" si="38"/>
        <v>0</v>
      </c>
      <c r="BB102" s="50">
        <f t="shared" si="39"/>
        <v>0</v>
      </c>
      <c r="BC102" s="17">
        <f t="shared" si="40"/>
        <v>19607</v>
      </c>
      <c r="BD102" s="50">
        <f t="shared" si="41"/>
        <v>0</v>
      </c>
      <c r="BE102" s="50">
        <f t="shared" si="42"/>
        <v>0</v>
      </c>
      <c r="BF102" s="50">
        <f t="shared" si="48"/>
        <v>0</v>
      </c>
      <c r="BG102" s="50"/>
      <c r="BH102" s="17">
        <f t="shared" si="43"/>
        <v>0</v>
      </c>
      <c r="BI102" s="17">
        <f t="shared" si="51"/>
        <v>102</v>
      </c>
      <c r="BJ102" s="17">
        <f t="shared" si="49"/>
        <v>102</v>
      </c>
      <c r="BK102" s="150">
        <f t="shared" si="50"/>
        <v>22119</v>
      </c>
      <c r="BL102" s="50" t="e">
        <f t="shared" ca="1" si="44"/>
        <v>#NAME?</v>
      </c>
      <c r="BM102" s="50" t="e">
        <f t="shared" ca="1" si="45"/>
        <v>#NAME?</v>
      </c>
      <c r="BN102" s="50" t="e">
        <f t="shared" ca="1" si="46"/>
        <v>#NAME?</v>
      </c>
    </row>
    <row r="103" spans="1:66" x14ac:dyDescent="0.35">
      <c r="A103" s="48">
        <v>22120</v>
      </c>
      <c r="B103" s="17">
        <v>1960</v>
      </c>
      <c r="C103" s="17">
        <v>7</v>
      </c>
      <c r="D103" s="17">
        <v>205</v>
      </c>
      <c r="E103" s="17">
        <v>23</v>
      </c>
      <c r="F103" s="17">
        <v>7</v>
      </c>
      <c r="G103" s="50">
        <v>7.8</v>
      </c>
      <c r="H103" s="32">
        <v>4.3165594112490755</v>
      </c>
      <c r="I103" s="50">
        <v>29.166666666666668</v>
      </c>
      <c r="J103" s="13">
        <v>4.9000000000000004</v>
      </c>
      <c r="K103" s="13">
        <f t="shared" si="32"/>
        <v>4.9000000000000004</v>
      </c>
      <c r="L103" s="13">
        <f t="shared" si="33"/>
        <v>0</v>
      </c>
      <c r="M103" s="13" t="e">
        <f ca="1">CalcTable[[#This Row],[IWC]]-AE102</f>
        <v>#NAME?</v>
      </c>
      <c r="N103" s="13" t="e">
        <f ca="1">IF(CalcTable[[#This Row],[Day of Year]]&lt;123,FCAP,AE102)</f>
        <v>#NAME?</v>
      </c>
      <c r="O103" s="17" t="e">
        <f ca="1">IF(IRR_DRIP,5,COUNTIF('IDET Wind Values'!C87:G87,"&lt;="&amp;IRR_MAXWIND))</f>
        <v>#NAME?</v>
      </c>
      <c r="P103" s="13" t="e">
        <f ca="1">CalcTable[[#This Row],[ET_o]]*KL</f>
        <v>#NAME?</v>
      </c>
      <c r="Q103" s="13" t="e">
        <f ca="1">IF(WILTPT&lt;=0,1,MAX(0,MIN(1,(CalcTable[[#This Row],[IWC]]-WILTPT)/(MAD-WILTPT))))</f>
        <v>#NAME?</v>
      </c>
      <c r="R103" s="13" t="e">
        <f ca="1">CalcTable[[#This Row],[ETMult]]*CalcTable[[#This Row],[ETb]]</f>
        <v>#NAME?</v>
      </c>
      <c r="S103" s="13" t="b">
        <f>INDEX(IRR_LIST,CalcTable[[#This Row],[Day of Week]]+1)</f>
        <v>0</v>
      </c>
      <c r="T103" s="13">
        <f t="shared" ca="1" si="34"/>
        <v>0</v>
      </c>
      <c r="U103" s="13" t="b">
        <f ca="1">IF(CalcTable[[#This Row],[IrrPrecip]]&gt;=IC_MM,FALSE,TRUE)</f>
        <v>1</v>
      </c>
      <c r="V103" s="13" t="b">
        <f t="shared" si="35"/>
        <v>1</v>
      </c>
      <c r="W103" s="13" t="e">
        <f ca="1">IF(AND(IRR_DRIP=FALSE,CalcTable[[#This Row],[IrrHours]]&lt;=0),FALSE,TRUE)</f>
        <v>#NAME?</v>
      </c>
      <c r="X103" s="13" t="e">
        <f ca="1">AND(CalcTable[[#This Row],[IrrDay]],CalcTable[[#This Row],[IrrRain]],CalcTable[[#This Row],[IrrWarm]],CalcTable[[#This Row],[IrrWindy]])</f>
        <v>#NAME?</v>
      </c>
      <c r="Y103" s="13" t="e">
        <f t="shared" ca="1" si="36"/>
        <v>#NAME?</v>
      </c>
      <c r="Z103" s="13" t="e">
        <f ca="1">CalcTable[[#This Row],[IrrHours]]/5</f>
        <v>#NAME?</v>
      </c>
      <c r="AA103" s="13" t="e">
        <f ca="1">IF(CalcTable[[#This Row],[IrrFlag]]=FALSE,0,MAX(0,CalcTable[[#This Row],[VolRednWind]]*(FCAP*IRR_TARGET-CalcTable[[#This Row],[IWC]])))</f>
        <v>#NAME?</v>
      </c>
      <c r="AB103" s="13" t="e">
        <f ca="1">CalcTable[[#This Row],[IWC]]+CalcTable[[#This Row],[Eff Precip]]+CalcTable[[#This Row],[IrrAmt]]-CalcTable[[#This Row],[AET]]</f>
        <v>#NAME?</v>
      </c>
      <c r="AC103" s="13" t="e">
        <f ca="1">IF(CalcTable[[#This Row],[PWC]]&gt;FCAP,MIN(24*PERC,MIN(SAT,CalcTable[[#This Row],[PWC]])-FCAP),0)</f>
        <v>#NAME?</v>
      </c>
      <c r="AD103" s="13" t="e">
        <f ca="1">IF(CalcTable[[#This Row],[PWC]]&gt;SAT,CalcTable[[#This Row],[PWC]]-SAT,0)</f>
        <v>#NAME?</v>
      </c>
      <c r="AE103" s="13" t="e">
        <f ca="1">CalcTable[[#This Row],[PWC]]-CalcTable[[#This Row],[PercAmt]]-CalcTable[[#This Row],[Runoff]]</f>
        <v>#NAME?</v>
      </c>
      <c r="AF103" s="13" t="e">
        <f ca="1">CalcTable[[#This Row],[IrrAmt]]/1000*CUR_IRR_AREA*10000/IRR_EFF</f>
        <v>#NAME?</v>
      </c>
      <c r="AG103" s="147"/>
      <c r="AH103" s="13"/>
      <c r="AI103" s="50">
        <v>0</v>
      </c>
      <c r="AJ103" s="50">
        <v>0</v>
      </c>
      <c r="AK103" s="50">
        <v>3.4461419230445984</v>
      </c>
      <c r="AL103" s="50">
        <v>0</v>
      </c>
      <c r="AM103" s="50"/>
      <c r="AN103" s="50"/>
      <c r="AO103" s="50"/>
      <c r="AP103" s="50"/>
      <c r="AQ103" s="50"/>
      <c r="AR103" s="50"/>
      <c r="AS103" s="50"/>
      <c r="AT103" s="50"/>
      <c r="AU103" s="50"/>
      <c r="AV103" s="50"/>
      <c r="AW103" s="50"/>
      <c r="AX103" s="50">
        <f t="shared" si="47"/>
        <v>3.4461419230445984</v>
      </c>
      <c r="AY103" s="50"/>
      <c r="AZ103" s="50">
        <f t="shared" si="37"/>
        <v>50.543414871320778</v>
      </c>
      <c r="BA103" s="50">
        <f t="shared" si="38"/>
        <v>77.820813373303409</v>
      </c>
      <c r="BB103" s="50">
        <f t="shared" si="39"/>
        <v>80.227642652890125</v>
      </c>
      <c r="BC103" s="17">
        <f t="shared" si="40"/>
        <v>19607</v>
      </c>
      <c r="BD103" s="50">
        <f t="shared" si="41"/>
        <v>3.4461419230445984</v>
      </c>
      <c r="BE103" s="50">
        <f t="shared" si="42"/>
        <v>50.543414871320778</v>
      </c>
      <c r="BF103" s="50">
        <f t="shared" si="48"/>
        <v>82.672936600146116</v>
      </c>
      <c r="BG103" s="50"/>
      <c r="BH103" s="17">
        <f t="shared" si="43"/>
        <v>0</v>
      </c>
      <c r="BI103" s="17">
        <f t="shared" si="51"/>
        <v>103</v>
      </c>
      <c r="BJ103" s="17">
        <f t="shared" si="49"/>
        <v>103</v>
      </c>
      <c r="BK103" s="150">
        <f t="shared" si="50"/>
        <v>22120</v>
      </c>
      <c r="BL103" s="50" t="e">
        <f t="shared" ca="1" si="44"/>
        <v>#NAME?</v>
      </c>
      <c r="BM103" s="50" t="e">
        <f t="shared" ca="1" si="45"/>
        <v>#NAME?</v>
      </c>
      <c r="BN103" s="50" t="e">
        <f t="shared" ca="1" si="46"/>
        <v>#NAME?</v>
      </c>
    </row>
    <row r="104" spans="1:66" x14ac:dyDescent="0.35">
      <c r="A104" s="48">
        <v>22121</v>
      </c>
      <c r="B104" s="17">
        <v>1960</v>
      </c>
      <c r="C104" s="17">
        <v>7</v>
      </c>
      <c r="D104" s="17">
        <v>206</v>
      </c>
      <c r="E104" s="17">
        <v>24</v>
      </c>
      <c r="F104" s="17">
        <v>1</v>
      </c>
      <c r="G104" s="50">
        <v>5</v>
      </c>
      <c r="H104" s="32">
        <v>4.6288716737661346</v>
      </c>
      <c r="I104" s="50">
        <v>10.666666666666666</v>
      </c>
      <c r="J104" s="13">
        <v>0</v>
      </c>
      <c r="K104" s="13">
        <f t="shared" si="32"/>
        <v>0</v>
      </c>
      <c r="L104" s="13">
        <f t="shared" si="33"/>
        <v>0</v>
      </c>
      <c r="M104" s="13" t="e">
        <f ca="1">CalcTable[[#This Row],[IWC]]-AE103</f>
        <v>#NAME?</v>
      </c>
      <c r="N104" s="13" t="e">
        <f ca="1">IF(CalcTable[[#This Row],[Day of Year]]&lt;123,FCAP,AE103)</f>
        <v>#NAME?</v>
      </c>
      <c r="O104" s="17" t="e">
        <f ca="1">IF(IRR_DRIP,5,COUNTIF('IDET Wind Values'!C88:G88,"&lt;="&amp;IRR_MAXWIND))</f>
        <v>#NAME?</v>
      </c>
      <c r="P104" s="13" t="e">
        <f ca="1">CalcTable[[#This Row],[ET_o]]*KL</f>
        <v>#NAME?</v>
      </c>
      <c r="Q104" s="13" t="e">
        <f ca="1">IF(WILTPT&lt;=0,1,MAX(0,MIN(1,(CalcTable[[#This Row],[IWC]]-WILTPT)/(MAD-WILTPT))))</f>
        <v>#NAME?</v>
      </c>
      <c r="R104" s="13" t="e">
        <f ca="1">CalcTable[[#This Row],[ETMult]]*CalcTable[[#This Row],[ETb]]</f>
        <v>#NAME?</v>
      </c>
      <c r="S104" s="13" t="b">
        <f>INDEX(IRR_LIST,CalcTable[[#This Row],[Day of Week]]+1)</f>
        <v>1</v>
      </c>
      <c r="T104" s="13">
        <f t="shared" ca="1" si="34"/>
        <v>4.9000000000000004</v>
      </c>
      <c r="U104" s="13" t="b">
        <f ca="1">IF(CalcTable[[#This Row],[IrrPrecip]]&gt;=IC_MM,FALSE,TRUE)</f>
        <v>1</v>
      </c>
      <c r="V104" s="13" t="b">
        <f t="shared" si="35"/>
        <v>1</v>
      </c>
      <c r="W104" s="13" t="e">
        <f ca="1">IF(AND(IRR_DRIP=FALSE,CalcTable[[#This Row],[IrrHours]]&lt;=0),FALSE,TRUE)</f>
        <v>#NAME?</v>
      </c>
      <c r="X104" s="13" t="e">
        <f ca="1">AND(CalcTable[[#This Row],[IrrDay]],CalcTable[[#This Row],[IrrRain]],CalcTable[[#This Row],[IrrWarm]],CalcTable[[#This Row],[IrrWindy]])</f>
        <v>#NAME?</v>
      </c>
      <c r="Y104" s="13" t="e">
        <f t="shared" ca="1" si="36"/>
        <v>#NAME?</v>
      </c>
      <c r="Z104" s="13" t="e">
        <f ca="1">CalcTable[[#This Row],[IrrHours]]/5</f>
        <v>#NAME?</v>
      </c>
      <c r="AA104" s="13" t="e">
        <f ca="1">IF(CalcTable[[#This Row],[IrrFlag]]=FALSE,0,MAX(0,CalcTable[[#This Row],[VolRednWind]]*(FCAP*IRR_TARGET-CalcTable[[#This Row],[IWC]])))</f>
        <v>#NAME?</v>
      </c>
      <c r="AB104" s="13" t="e">
        <f ca="1">CalcTable[[#This Row],[IWC]]+CalcTable[[#This Row],[Eff Precip]]+CalcTable[[#This Row],[IrrAmt]]-CalcTable[[#This Row],[AET]]</f>
        <v>#NAME?</v>
      </c>
      <c r="AC104" s="13" t="e">
        <f ca="1">IF(CalcTable[[#This Row],[PWC]]&gt;FCAP,MIN(24*PERC,MIN(SAT,CalcTable[[#This Row],[PWC]])-FCAP),0)</f>
        <v>#NAME?</v>
      </c>
      <c r="AD104" s="13" t="e">
        <f ca="1">IF(CalcTable[[#This Row],[PWC]]&gt;SAT,CalcTable[[#This Row],[PWC]]-SAT,0)</f>
        <v>#NAME?</v>
      </c>
      <c r="AE104" s="13" t="e">
        <f ca="1">CalcTable[[#This Row],[PWC]]-CalcTable[[#This Row],[PercAmt]]-CalcTable[[#This Row],[Runoff]]</f>
        <v>#NAME?</v>
      </c>
      <c r="AF104" s="13" t="e">
        <f ca="1">CalcTable[[#This Row],[IrrAmt]]/1000*CUR_IRR_AREA*10000/IRR_EFF</f>
        <v>#NAME?</v>
      </c>
      <c r="AG104" s="147"/>
      <c r="AH104" s="13"/>
      <c r="AI104" s="50">
        <v>5.5785519028182478</v>
      </c>
      <c r="AJ104" s="50">
        <v>7.0467825455063355</v>
      </c>
      <c r="AK104" s="50">
        <v>0</v>
      </c>
      <c r="AL104" s="50">
        <v>0</v>
      </c>
      <c r="AM104" s="50"/>
      <c r="AN104" s="50"/>
      <c r="AO104" s="50"/>
      <c r="AP104" s="50"/>
      <c r="AQ104" s="50"/>
      <c r="AR104" s="50"/>
      <c r="AS104" s="50"/>
      <c r="AT104" s="50"/>
      <c r="AU104" s="50"/>
      <c r="AV104" s="50"/>
      <c r="AW104" s="50"/>
      <c r="AX104" s="50">
        <f t="shared" si="47"/>
        <v>12.625334448324583</v>
      </c>
      <c r="AY104" s="50"/>
      <c r="AZ104" s="50">
        <f t="shared" si="37"/>
        <v>288.52438257618684</v>
      </c>
      <c r="BA104" s="50">
        <f t="shared" si="38"/>
        <v>466.95085756863045</v>
      </c>
      <c r="BB104" s="50">
        <f t="shared" si="39"/>
        <v>483.21399204215891</v>
      </c>
      <c r="BC104" s="17">
        <f t="shared" si="40"/>
        <v>19607</v>
      </c>
      <c r="BD104" s="50">
        <f t="shared" si="41"/>
        <v>12.625334448324583</v>
      </c>
      <c r="BE104" s="50">
        <f t="shared" si="42"/>
        <v>288.52438257618684</v>
      </c>
      <c r="BF104" s="50">
        <f t="shared" si="48"/>
        <v>471.93404025124738</v>
      </c>
      <c r="BG104" s="50"/>
      <c r="BH104" s="17">
        <f t="shared" si="43"/>
        <v>0</v>
      </c>
      <c r="BI104" s="17">
        <f t="shared" si="51"/>
        <v>104</v>
      </c>
      <c r="BJ104" s="17">
        <f t="shared" si="49"/>
        <v>104</v>
      </c>
      <c r="BK104" s="150">
        <f t="shared" si="50"/>
        <v>22121</v>
      </c>
      <c r="BL104" s="50" t="e">
        <f t="shared" ca="1" si="44"/>
        <v>#NAME?</v>
      </c>
      <c r="BM104" s="50" t="e">
        <f t="shared" ca="1" si="45"/>
        <v>#NAME?</v>
      </c>
      <c r="BN104" s="50" t="e">
        <f t="shared" ca="1" si="46"/>
        <v>#NAME?</v>
      </c>
    </row>
    <row r="105" spans="1:66" x14ac:dyDescent="0.35">
      <c r="A105" s="48">
        <v>22122</v>
      </c>
      <c r="B105" s="17">
        <v>1960</v>
      </c>
      <c r="C105" s="17">
        <v>7</v>
      </c>
      <c r="D105" s="17">
        <v>207</v>
      </c>
      <c r="E105" s="17">
        <v>25</v>
      </c>
      <c r="F105" s="17">
        <v>2</v>
      </c>
      <c r="G105" s="50">
        <v>8.9</v>
      </c>
      <c r="H105" s="32">
        <v>5.6682119396794812</v>
      </c>
      <c r="I105" s="50">
        <v>7.833333333333333</v>
      </c>
      <c r="J105" s="13">
        <v>0</v>
      </c>
      <c r="K105" s="13">
        <f t="shared" si="32"/>
        <v>0</v>
      </c>
      <c r="L105" s="13">
        <f t="shared" si="33"/>
        <v>0</v>
      </c>
      <c r="M105" s="13" t="e">
        <f ca="1">CalcTable[[#This Row],[IWC]]-AE104</f>
        <v>#NAME?</v>
      </c>
      <c r="N105" s="13" t="e">
        <f ca="1">IF(CalcTable[[#This Row],[Day of Year]]&lt;123,FCAP,AE104)</f>
        <v>#NAME?</v>
      </c>
      <c r="O105" s="17" t="e">
        <f ca="1">IF(IRR_DRIP,5,COUNTIF('IDET Wind Values'!C89:G89,"&lt;="&amp;IRR_MAXWIND))</f>
        <v>#NAME?</v>
      </c>
      <c r="P105" s="13" t="e">
        <f ca="1">CalcTable[[#This Row],[ET_o]]*KL</f>
        <v>#NAME?</v>
      </c>
      <c r="Q105" s="13" t="e">
        <f ca="1">IF(WILTPT&lt;=0,1,MAX(0,MIN(1,(CalcTable[[#This Row],[IWC]]-WILTPT)/(MAD-WILTPT))))</f>
        <v>#NAME?</v>
      </c>
      <c r="R105" s="13" t="e">
        <f ca="1">CalcTable[[#This Row],[ETMult]]*CalcTable[[#This Row],[ETb]]</f>
        <v>#NAME?</v>
      </c>
      <c r="S105" s="13" t="b">
        <f>INDEX(IRR_LIST,CalcTable[[#This Row],[Day of Week]]+1)</f>
        <v>0</v>
      </c>
      <c r="T105" s="13">
        <f t="shared" ca="1" si="34"/>
        <v>4.9000000000000004</v>
      </c>
      <c r="U105" s="13" t="b">
        <f ca="1">IF(CalcTable[[#This Row],[IrrPrecip]]&gt;=IC_MM,FALSE,TRUE)</f>
        <v>1</v>
      </c>
      <c r="V105" s="13" t="b">
        <f t="shared" si="35"/>
        <v>1</v>
      </c>
      <c r="W105" s="13" t="e">
        <f ca="1">IF(AND(IRR_DRIP=FALSE,CalcTable[[#This Row],[IrrHours]]&lt;=0),FALSE,TRUE)</f>
        <v>#NAME?</v>
      </c>
      <c r="X105" s="13" t="e">
        <f ca="1">AND(CalcTable[[#This Row],[IrrDay]],CalcTable[[#This Row],[IrrRain]],CalcTable[[#This Row],[IrrWarm]],CalcTable[[#This Row],[IrrWindy]])</f>
        <v>#NAME?</v>
      </c>
      <c r="Y105" s="13" t="e">
        <f t="shared" ca="1" si="36"/>
        <v>#NAME?</v>
      </c>
      <c r="Z105" s="13" t="e">
        <f ca="1">CalcTable[[#This Row],[IrrHours]]/5</f>
        <v>#NAME?</v>
      </c>
      <c r="AA105" s="13" t="e">
        <f ca="1">IF(CalcTable[[#This Row],[IrrFlag]]=FALSE,0,MAX(0,CalcTable[[#This Row],[VolRednWind]]*(FCAP*IRR_TARGET-CalcTable[[#This Row],[IWC]])))</f>
        <v>#NAME?</v>
      </c>
      <c r="AB105" s="13" t="e">
        <f ca="1">CalcTable[[#This Row],[IWC]]+CalcTable[[#This Row],[Eff Precip]]+CalcTable[[#This Row],[IrrAmt]]-CalcTable[[#This Row],[AET]]</f>
        <v>#NAME?</v>
      </c>
      <c r="AC105" s="13" t="e">
        <f ca="1">IF(CalcTable[[#This Row],[PWC]]&gt;FCAP,MIN(24*PERC,MIN(SAT,CalcTable[[#This Row],[PWC]])-FCAP),0)</f>
        <v>#NAME?</v>
      </c>
      <c r="AD105" s="13" t="e">
        <f ca="1">IF(CalcTable[[#This Row],[PWC]]&gt;SAT,CalcTable[[#This Row],[PWC]]-SAT,0)</f>
        <v>#NAME?</v>
      </c>
      <c r="AE105" s="13" t="e">
        <f ca="1">CalcTable[[#This Row],[PWC]]-CalcTable[[#This Row],[PercAmt]]-CalcTable[[#This Row],[Runoff]]</f>
        <v>#NAME?</v>
      </c>
      <c r="AF105" s="13" t="e">
        <f ca="1">CalcTable[[#This Row],[IrrAmt]]/1000*CUR_IRR_AREA*10000/IRR_EFF</f>
        <v>#NAME?</v>
      </c>
      <c r="AG105" s="147"/>
      <c r="AH105" s="13"/>
      <c r="AI105" s="50">
        <v>0</v>
      </c>
      <c r="AJ105" s="50">
        <v>0</v>
      </c>
      <c r="AK105" s="50">
        <v>5.6533369315412125</v>
      </c>
      <c r="AL105" s="50">
        <v>11.194551346205593</v>
      </c>
      <c r="AM105" s="50"/>
      <c r="AN105" s="50"/>
      <c r="AO105" s="50"/>
      <c r="AP105" s="50"/>
      <c r="AQ105" s="50"/>
      <c r="AR105" s="50"/>
      <c r="AS105" s="50"/>
      <c r="AT105" s="50"/>
      <c r="AU105" s="50"/>
      <c r="AV105" s="50"/>
      <c r="AW105" s="50"/>
      <c r="AX105" s="50">
        <f t="shared" si="47"/>
        <v>16.847888277746804</v>
      </c>
      <c r="AY105" s="50"/>
      <c r="AZ105" s="50">
        <f t="shared" si="37"/>
        <v>411.28911448463521</v>
      </c>
      <c r="BA105" s="50">
        <f t="shared" si="38"/>
        <v>633.25466833348594</v>
      </c>
      <c r="BB105" s="50">
        <f t="shared" si="39"/>
        <v>652.83986426132572</v>
      </c>
      <c r="BC105" s="17">
        <f t="shared" si="40"/>
        <v>19607</v>
      </c>
      <c r="BD105" s="50">
        <f t="shared" si="41"/>
        <v>16.847888277746804</v>
      </c>
      <c r="BE105" s="50">
        <f t="shared" si="42"/>
        <v>411.28911448463521</v>
      </c>
      <c r="BF105" s="50">
        <f t="shared" si="48"/>
        <v>672.73806039195995</v>
      </c>
      <c r="BG105" s="50"/>
      <c r="BH105" s="17">
        <f t="shared" si="43"/>
        <v>0</v>
      </c>
      <c r="BI105" s="17">
        <f t="shared" si="51"/>
        <v>105</v>
      </c>
      <c r="BJ105" s="17">
        <f t="shared" si="49"/>
        <v>105</v>
      </c>
      <c r="BK105" s="150">
        <f t="shared" si="50"/>
        <v>22122</v>
      </c>
      <c r="BL105" s="50" t="e">
        <f t="shared" ca="1" si="44"/>
        <v>#NAME?</v>
      </c>
      <c r="BM105" s="50" t="e">
        <f t="shared" ca="1" si="45"/>
        <v>#NAME?</v>
      </c>
      <c r="BN105" s="50" t="e">
        <f t="shared" ca="1" si="46"/>
        <v>#NAME?</v>
      </c>
    </row>
    <row r="106" spans="1:66" x14ac:dyDescent="0.35">
      <c r="A106" s="48">
        <v>22123</v>
      </c>
      <c r="B106" s="17">
        <v>1960</v>
      </c>
      <c r="C106" s="17">
        <v>7</v>
      </c>
      <c r="D106" s="17">
        <v>208</v>
      </c>
      <c r="E106" s="17">
        <v>26</v>
      </c>
      <c r="F106" s="17">
        <v>3</v>
      </c>
      <c r="G106" s="50">
        <v>8.9</v>
      </c>
      <c r="H106" s="32">
        <v>5.7955157573760072</v>
      </c>
      <c r="I106" s="50">
        <v>6.333333333333333</v>
      </c>
      <c r="J106" s="13">
        <v>0</v>
      </c>
      <c r="K106" s="13">
        <f t="shared" si="32"/>
        <v>0</v>
      </c>
      <c r="L106" s="13">
        <f t="shared" si="33"/>
        <v>0</v>
      </c>
      <c r="M106" s="13" t="e">
        <f ca="1">CalcTable[[#This Row],[IWC]]-AE105</f>
        <v>#NAME?</v>
      </c>
      <c r="N106" s="13" t="e">
        <f ca="1">IF(CalcTable[[#This Row],[Day of Year]]&lt;123,FCAP,AE105)</f>
        <v>#NAME?</v>
      </c>
      <c r="O106" s="17" t="e">
        <f ca="1">IF(IRR_DRIP,5,COUNTIF('IDET Wind Values'!C90:G90,"&lt;="&amp;IRR_MAXWIND))</f>
        <v>#NAME?</v>
      </c>
      <c r="P106" s="13" t="e">
        <f ca="1">CalcTable[[#This Row],[ET_o]]*KL</f>
        <v>#NAME?</v>
      </c>
      <c r="Q106" s="13" t="e">
        <f ca="1">IF(WILTPT&lt;=0,1,MAX(0,MIN(1,(CalcTable[[#This Row],[IWC]]-WILTPT)/(MAD-WILTPT))))</f>
        <v>#NAME?</v>
      </c>
      <c r="R106" s="13" t="e">
        <f ca="1">CalcTable[[#This Row],[ETMult]]*CalcTable[[#This Row],[ETb]]</f>
        <v>#NAME?</v>
      </c>
      <c r="S106" s="13" t="b">
        <f>INDEX(IRR_LIST,CalcTable[[#This Row],[Day of Week]]+1)</f>
        <v>1</v>
      </c>
      <c r="T106" s="13">
        <f t="shared" ca="1" si="34"/>
        <v>0</v>
      </c>
      <c r="U106" s="13" t="b">
        <f ca="1">IF(CalcTable[[#This Row],[IrrPrecip]]&gt;=IC_MM,FALSE,TRUE)</f>
        <v>1</v>
      </c>
      <c r="V106" s="13" t="b">
        <f t="shared" si="35"/>
        <v>1</v>
      </c>
      <c r="W106" s="13" t="e">
        <f ca="1">IF(AND(IRR_DRIP=FALSE,CalcTable[[#This Row],[IrrHours]]&lt;=0),FALSE,TRUE)</f>
        <v>#NAME?</v>
      </c>
      <c r="X106" s="13" t="e">
        <f ca="1">AND(CalcTable[[#This Row],[IrrDay]],CalcTable[[#This Row],[IrrRain]],CalcTable[[#This Row],[IrrWarm]],CalcTable[[#This Row],[IrrWindy]])</f>
        <v>#NAME?</v>
      </c>
      <c r="Y106" s="13" t="e">
        <f t="shared" ca="1" si="36"/>
        <v>#NAME?</v>
      </c>
      <c r="Z106" s="13" t="e">
        <f ca="1">CalcTable[[#This Row],[IrrHours]]/5</f>
        <v>#NAME?</v>
      </c>
      <c r="AA106" s="13" t="e">
        <f ca="1">IF(CalcTable[[#This Row],[IrrFlag]]=FALSE,0,MAX(0,CalcTable[[#This Row],[VolRednWind]]*(FCAP*IRR_TARGET-CalcTable[[#This Row],[IWC]])))</f>
        <v>#NAME?</v>
      </c>
      <c r="AB106" s="13" t="e">
        <f ca="1">CalcTable[[#This Row],[IWC]]+CalcTable[[#This Row],[Eff Precip]]+CalcTable[[#This Row],[IrrAmt]]-CalcTable[[#This Row],[AET]]</f>
        <v>#NAME?</v>
      </c>
      <c r="AC106" s="13" t="e">
        <f ca="1">IF(CalcTable[[#This Row],[PWC]]&gt;FCAP,MIN(24*PERC,MIN(SAT,CalcTable[[#This Row],[PWC]])-FCAP),0)</f>
        <v>#NAME?</v>
      </c>
      <c r="AD106" s="13" t="e">
        <f ca="1">IF(CalcTable[[#This Row],[PWC]]&gt;SAT,CalcTable[[#This Row],[PWC]]-SAT,0)</f>
        <v>#NAME?</v>
      </c>
      <c r="AE106" s="13" t="e">
        <f ca="1">CalcTable[[#This Row],[PWC]]-CalcTable[[#This Row],[PercAmt]]-CalcTable[[#This Row],[Runoff]]</f>
        <v>#NAME?</v>
      </c>
      <c r="AF106" s="13" t="e">
        <f ca="1">CalcTable[[#This Row],[IrrAmt]]/1000*CUR_IRR_AREA*10000/IRR_EFF</f>
        <v>#NAME?</v>
      </c>
      <c r="AG106" s="147"/>
      <c r="AH106" s="13"/>
      <c r="AI106" s="50">
        <v>8.3267723122243389</v>
      </c>
      <c r="AJ106" s="50">
        <v>10.666879408602858</v>
      </c>
      <c r="AK106" s="50">
        <v>0</v>
      </c>
      <c r="AL106" s="50">
        <v>0</v>
      </c>
      <c r="AM106" s="50"/>
      <c r="AN106" s="50"/>
      <c r="AO106" s="50"/>
      <c r="AP106" s="50"/>
      <c r="AQ106" s="50"/>
      <c r="AR106" s="50"/>
      <c r="AS106" s="50"/>
      <c r="AT106" s="50"/>
      <c r="AU106" s="50"/>
      <c r="AV106" s="50"/>
      <c r="AW106" s="50"/>
      <c r="AX106" s="50">
        <f t="shared" si="47"/>
        <v>18.993651720827195</v>
      </c>
      <c r="AY106" s="50"/>
      <c r="AZ106" s="50">
        <f t="shared" si="37"/>
        <v>435.02112323164084</v>
      </c>
      <c r="BA106" s="50">
        <f t="shared" si="38"/>
        <v>704.17850797779079</v>
      </c>
      <c r="BB106" s="50">
        <f t="shared" si="39"/>
        <v>728.71425290968841</v>
      </c>
      <c r="BC106" s="17">
        <f t="shared" si="40"/>
        <v>19607</v>
      </c>
      <c r="BD106" s="50">
        <f t="shared" si="41"/>
        <v>18.993651720827195</v>
      </c>
      <c r="BE106" s="50">
        <f t="shared" si="42"/>
        <v>435.02112323164084</v>
      </c>
      <c r="BF106" s="50">
        <f t="shared" si="48"/>
        <v>711.5560717892979</v>
      </c>
      <c r="BG106" s="50"/>
      <c r="BH106" s="17">
        <f t="shared" si="43"/>
        <v>0</v>
      </c>
      <c r="BI106" s="17">
        <f t="shared" si="51"/>
        <v>106</v>
      </c>
      <c r="BJ106" s="17">
        <f t="shared" si="49"/>
        <v>106</v>
      </c>
      <c r="BK106" s="150">
        <f t="shared" si="50"/>
        <v>22123</v>
      </c>
      <c r="BL106" s="50" t="e">
        <f t="shared" ca="1" si="44"/>
        <v>#NAME?</v>
      </c>
      <c r="BM106" s="50" t="e">
        <f t="shared" ca="1" si="45"/>
        <v>#NAME?</v>
      </c>
      <c r="BN106" s="50" t="e">
        <f t="shared" ca="1" si="46"/>
        <v>#NAME?</v>
      </c>
    </row>
    <row r="107" spans="1:66" x14ac:dyDescent="0.35">
      <c r="A107" s="48">
        <v>22124</v>
      </c>
      <c r="B107" s="17">
        <v>1960</v>
      </c>
      <c r="C107" s="17">
        <v>7</v>
      </c>
      <c r="D107" s="17">
        <v>209</v>
      </c>
      <c r="E107" s="17">
        <v>27</v>
      </c>
      <c r="F107" s="17">
        <v>4</v>
      </c>
      <c r="G107" s="50">
        <v>11.7</v>
      </c>
      <c r="H107" s="32">
        <v>6.182831187943699</v>
      </c>
      <c r="I107" s="50">
        <v>6.833333333333333</v>
      </c>
      <c r="J107" s="13">
        <v>0</v>
      </c>
      <c r="K107" s="13">
        <f t="shared" si="32"/>
        <v>0</v>
      </c>
      <c r="L107" s="13">
        <f t="shared" si="33"/>
        <v>0</v>
      </c>
      <c r="M107" s="13" t="e">
        <f ca="1">CalcTable[[#This Row],[IWC]]-AE106</f>
        <v>#NAME?</v>
      </c>
      <c r="N107" s="13" t="e">
        <f ca="1">IF(CalcTable[[#This Row],[Day of Year]]&lt;123,FCAP,AE106)</f>
        <v>#NAME?</v>
      </c>
      <c r="O107" s="17" t="e">
        <f ca="1">IF(IRR_DRIP,5,COUNTIF('IDET Wind Values'!C91:G91,"&lt;="&amp;IRR_MAXWIND))</f>
        <v>#NAME?</v>
      </c>
      <c r="P107" s="13" t="e">
        <f ca="1">CalcTable[[#This Row],[ET_o]]*KL</f>
        <v>#NAME?</v>
      </c>
      <c r="Q107" s="13" t="e">
        <f ca="1">IF(WILTPT&lt;=0,1,MAX(0,MIN(1,(CalcTable[[#This Row],[IWC]]-WILTPT)/(MAD-WILTPT))))</f>
        <v>#NAME?</v>
      </c>
      <c r="R107" s="13" t="e">
        <f ca="1">CalcTable[[#This Row],[ETMult]]*CalcTable[[#This Row],[ETb]]</f>
        <v>#NAME?</v>
      </c>
      <c r="S107" s="13" t="b">
        <f>INDEX(IRR_LIST,CalcTable[[#This Row],[Day of Week]]+1)</f>
        <v>0</v>
      </c>
      <c r="T107" s="13">
        <f t="shared" ca="1" si="34"/>
        <v>0</v>
      </c>
      <c r="U107" s="13" t="b">
        <f ca="1">IF(CalcTable[[#This Row],[IrrPrecip]]&gt;=IC_MM,FALSE,TRUE)</f>
        <v>1</v>
      </c>
      <c r="V107" s="13" t="b">
        <f t="shared" si="35"/>
        <v>1</v>
      </c>
      <c r="W107" s="13" t="e">
        <f ca="1">IF(AND(IRR_DRIP=FALSE,CalcTable[[#This Row],[IrrHours]]&lt;=0),FALSE,TRUE)</f>
        <v>#NAME?</v>
      </c>
      <c r="X107" s="13" t="e">
        <f ca="1">AND(CalcTable[[#This Row],[IrrDay]],CalcTable[[#This Row],[IrrRain]],CalcTable[[#This Row],[IrrWarm]],CalcTable[[#This Row],[IrrWindy]])</f>
        <v>#NAME?</v>
      </c>
      <c r="Y107" s="13" t="e">
        <f t="shared" ca="1" si="36"/>
        <v>#NAME?</v>
      </c>
      <c r="Z107" s="13" t="e">
        <f ca="1">CalcTable[[#This Row],[IrrHours]]/5</f>
        <v>#NAME?</v>
      </c>
      <c r="AA107" s="13" t="e">
        <f ca="1">IF(CalcTable[[#This Row],[IrrFlag]]=FALSE,0,MAX(0,CalcTable[[#This Row],[VolRednWind]]*(FCAP*IRR_TARGET-CalcTable[[#This Row],[IWC]])))</f>
        <v>#NAME?</v>
      </c>
      <c r="AB107" s="13" t="e">
        <f ca="1">CalcTable[[#This Row],[IWC]]+CalcTable[[#This Row],[Eff Precip]]+CalcTable[[#This Row],[IrrAmt]]-CalcTable[[#This Row],[AET]]</f>
        <v>#NAME?</v>
      </c>
      <c r="AC107" s="13" t="e">
        <f ca="1">IF(CalcTable[[#This Row],[PWC]]&gt;FCAP,MIN(24*PERC,MIN(SAT,CalcTable[[#This Row],[PWC]])-FCAP),0)</f>
        <v>#NAME?</v>
      </c>
      <c r="AD107" s="13" t="e">
        <f ca="1">IF(CalcTable[[#This Row],[PWC]]&gt;SAT,CalcTable[[#This Row],[PWC]]-SAT,0)</f>
        <v>#NAME?</v>
      </c>
      <c r="AE107" s="13" t="e">
        <f ca="1">CalcTable[[#This Row],[PWC]]-CalcTable[[#This Row],[PercAmt]]-CalcTable[[#This Row],[Runoff]]</f>
        <v>#NAME?</v>
      </c>
      <c r="AF107" s="13" t="e">
        <f ca="1">CalcTable[[#This Row],[IrrAmt]]/1000*CUR_IRR_AREA*10000/IRR_EFF</f>
        <v>#NAME?</v>
      </c>
      <c r="AG107" s="147"/>
      <c r="AH107" s="13"/>
      <c r="AI107" s="50">
        <v>0</v>
      </c>
      <c r="AJ107" s="50">
        <v>0</v>
      </c>
      <c r="AK107" s="50">
        <v>3.4526315178440088</v>
      </c>
      <c r="AL107" s="50">
        <v>5.467533666556804</v>
      </c>
      <c r="AM107" s="50"/>
      <c r="AN107" s="50"/>
      <c r="AO107" s="50"/>
      <c r="AP107" s="50"/>
      <c r="AQ107" s="50"/>
      <c r="AR107" s="50"/>
      <c r="AS107" s="50"/>
      <c r="AT107" s="50"/>
      <c r="AU107" s="50"/>
      <c r="AV107" s="50"/>
      <c r="AW107" s="50"/>
      <c r="AX107" s="50">
        <f t="shared" si="47"/>
        <v>8.9201651844008119</v>
      </c>
      <c r="AY107" s="50"/>
      <c r="AZ107" s="50">
        <f t="shared" si="37"/>
        <v>211.0195831473784</v>
      </c>
      <c r="BA107" s="50">
        <f t="shared" si="38"/>
        <v>324.90316770310642</v>
      </c>
      <c r="BB107" s="50">
        <f t="shared" si="39"/>
        <v>334.95171928155304</v>
      </c>
      <c r="BC107" s="17">
        <f t="shared" si="40"/>
        <v>19607</v>
      </c>
      <c r="BD107" s="50">
        <f t="shared" si="41"/>
        <v>8.9201651844008119</v>
      </c>
      <c r="BE107" s="50">
        <f t="shared" si="42"/>
        <v>211.0195831473784</v>
      </c>
      <c r="BF107" s="50">
        <f t="shared" si="48"/>
        <v>345.16086147616869</v>
      </c>
      <c r="BG107" s="50"/>
      <c r="BH107" s="17">
        <f t="shared" si="43"/>
        <v>0</v>
      </c>
      <c r="BI107" s="17">
        <f t="shared" si="51"/>
        <v>107</v>
      </c>
      <c r="BJ107" s="17">
        <f t="shared" si="49"/>
        <v>107</v>
      </c>
      <c r="BK107" s="150">
        <f t="shared" si="50"/>
        <v>22124</v>
      </c>
      <c r="BL107" s="50" t="e">
        <f t="shared" ca="1" si="44"/>
        <v>#NAME?</v>
      </c>
      <c r="BM107" s="50" t="e">
        <f t="shared" ca="1" si="45"/>
        <v>#NAME?</v>
      </c>
      <c r="BN107" s="50" t="e">
        <f t="shared" ca="1" si="46"/>
        <v>#NAME?</v>
      </c>
    </row>
    <row r="108" spans="1:66" x14ac:dyDescent="0.35">
      <c r="A108" s="48">
        <v>22125</v>
      </c>
      <c r="B108" s="17">
        <v>1960</v>
      </c>
      <c r="C108" s="17">
        <v>7</v>
      </c>
      <c r="D108" s="17">
        <v>210</v>
      </c>
      <c r="E108" s="17">
        <v>28</v>
      </c>
      <c r="F108" s="17">
        <v>5</v>
      </c>
      <c r="G108" s="50">
        <v>12.8</v>
      </c>
      <c r="H108" s="32">
        <v>5.5883736075008494</v>
      </c>
      <c r="I108" s="50">
        <v>9.3333333333333339</v>
      </c>
      <c r="J108" s="13">
        <v>0</v>
      </c>
      <c r="K108" s="13">
        <f t="shared" si="32"/>
        <v>0</v>
      </c>
      <c r="L108" s="13">
        <f t="shared" si="33"/>
        <v>0</v>
      </c>
      <c r="M108" s="13" t="e">
        <f ca="1">CalcTable[[#This Row],[IWC]]-AE107</f>
        <v>#NAME?</v>
      </c>
      <c r="N108" s="13" t="e">
        <f ca="1">IF(CalcTable[[#This Row],[Day of Year]]&lt;123,FCAP,AE107)</f>
        <v>#NAME?</v>
      </c>
      <c r="O108" s="17" t="e">
        <f ca="1">IF(IRR_DRIP,5,COUNTIF('IDET Wind Values'!C92:G92,"&lt;="&amp;IRR_MAXWIND))</f>
        <v>#NAME?</v>
      </c>
      <c r="P108" s="13" t="e">
        <f ca="1">CalcTable[[#This Row],[ET_o]]*KL</f>
        <v>#NAME?</v>
      </c>
      <c r="Q108" s="13" t="e">
        <f ca="1">IF(WILTPT&lt;=0,1,MAX(0,MIN(1,(CalcTable[[#This Row],[IWC]]-WILTPT)/(MAD-WILTPT))))</f>
        <v>#NAME?</v>
      </c>
      <c r="R108" s="13" t="e">
        <f ca="1">CalcTable[[#This Row],[ETMult]]*CalcTable[[#This Row],[ETb]]</f>
        <v>#NAME?</v>
      </c>
      <c r="S108" s="13" t="b">
        <f>INDEX(IRR_LIST,CalcTable[[#This Row],[Day of Week]]+1)</f>
        <v>1</v>
      </c>
      <c r="T108" s="13">
        <f t="shared" ca="1" si="34"/>
        <v>0</v>
      </c>
      <c r="U108" s="13" t="b">
        <f ca="1">IF(CalcTable[[#This Row],[IrrPrecip]]&gt;=IC_MM,FALSE,TRUE)</f>
        <v>1</v>
      </c>
      <c r="V108" s="13" t="b">
        <f t="shared" si="35"/>
        <v>1</v>
      </c>
      <c r="W108" s="13" t="e">
        <f ca="1">IF(AND(IRR_DRIP=FALSE,CalcTable[[#This Row],[IrrHours]]&lt;=0),FALSE,TRUE)</f>
        <v>#NAME?</v>
      </c>
      <c r="X108" s="13" t="e">
        <f ca="1">AND(CalcTable[[#This Row],[IrrDay]],CalcTable[[#This Row],[IrrRain]],CalcTable[[#This Row],[IrrWarm]],CalcTable[[#This Row],[IrrWindy]])</f>
        <v>#NAME?</v>
      </c>
      <c r="Y108" s="13" t="e">
        <f t="shared" ca="1" si="36"/>
        <v>#NAME?</v>
      </c>
      <c r="Z108" s="13" t="e">
        <f ca="1">CalcTable[[#This Row],[IrrHours]]/5</f>
        <v>#NAME?</v>
      </c>
      <c r="AA108" s="13" t="e">
        <f ca="1">IF(CalcTable[[#This Row],[IrrFlag]]=FALSE,0,MAX(0,CalcTable[[#This Row],[VolRednWind]]*(FCAP*IRR_TARGET-CalcTable[[#This Row],[IWC]])))</f>
        <v>#NAME?</v>
      </c>
      <c r="AB108" s="13" t="e">
        <f ca="1">CalcTable[[#This Row],[IWC]]+CalcTable[[#This Row],[Eff Precip]]+CalcTable[[#This Row],[IrrAmt]]-CalcTable[[#This Row],[AET]]</f>
        <v>#NAME?</v>
      </c>
      <c r="AC108" s="13" t="e">
        <f ca="1">IF(CalcTable[[#This Row],[PWC]]&gt;FCAP,MIN(24*PERC,MIN(SAT,CalcTable[[#This Row],[PWC]])-FCAP),0)</f>
        <v>#NAME?</v>
      </c>
      <c r="AD108" s="13" t="e">
        <f ca="1">IF(CalcTable[[#This Row],[PWC]]&gt;SAT,CalcTable[[#This Row],[PWC]]-SAT,0)</f>
        <v>#NAME?</v>
      </c>
      <c r="AE108" s="13" t="e">
        <f ca="1">CalcTable[[#This Row],[PWC]]-CalcTable[[#This Row],[PercAmt]]-CalcTable[[#This Row],[Runoff]]</f>
        <v>#NAME?</v>
      </c>
      <c r="AF108" s="13" t="e">
        <f ca="1">CalcTable[[#This Row],[IrrAmt]]/1000*CUR_IRR_AREA*10000/IRR_EFF</f>
        <v>#NAME?</v>
      </c>
      <c r="AG108" s="147"/>
      <c r="AH108" s="13"/>
      <c r="AI108" s="50">
        <v>0</v>
      </c>
      <c r="AJ108" s="50">
        <v>0</v>
      </c>
      <c r="AK108" s="50">
        <v>0</v>
      </c>
      <c r="AL108" s="50">
        <v>0</v>
      </c>
      <c r="AM108" s="50"/>
      <c r="AN108" s="50"/>
      <c r="AO108" s="50"/>
      <c r="AP108" s="50"/>
      <c r="AQ108" s="50"/>
      <c r="AR108" s="50"/>
      <c r="AS108" s="50"/>
      <c r="AT108" s="50"/>
      <c r="AU108" s="50"/>
      <c r="AV108" s="50"/>
      <c r="AW108" s="50"/>
      <c r="AX108" s="50">
        <f t="shared" si="47"/>
        <v>0</v>
      </c>
      <c r="AY108" s="50"/>
      <c r="AZ108" s="50">
        <f t="shared" si="37"/>
        <v>0</v>
      </c>
      <c r="BA108" s="50">
        <f t="shared" si="38"/>
        <v>0</v>
      </c>
      <c r="BB108" s="50">
        <f t="shared" si="39"/>
        <v>0</v>
      </c>
      <c r="BC108" s="17">
        <f t="shared" si="40"/>
        <v>19607</v>
      </c>
      <c r="BD108" s="50">
        <f t="shared" si="41"/>
        <v>0</v>
      </c>
      <c r="BE108" s="50">
        <f t="shared" si="42"/>
        <v>0</v>
      </c>
      <c r="BF108" s="50">
        <f t="shared" si="48"/>
        <v>0</v>
      </c>
      <c r="BG108" s="50"/>
      <c r="BH108" s="17">
        <f t="shared" si="43"/>
        <v>0</v>
      </c>
      <c r="BI108" s="17">
        <f t="shared" si="51"/>
        <v>108</v>
      </c>
      <c r="BJ108" s="17">
        <f t="shared" si="49"/>
        <v>108</v>
      </c>
      <c r="BK108" s="150">
        <f t="shared" si="50"/>
        <v>22125</v>
      </c>
      <c r="BL108" s="50" t="e">
        <f t="shared" ca="1" si="44"/>
        <v>#NAME?</v>
      </c>
      <c r="BM108" s="50" t="e">
        <f t="shared" ca="1" si="45"/>
        <v>#NAME?</v>
      </c>
      <c r="BN108" s="50" t="e">
        <f t="shared" ca="1" si="46"/>
        <v>#NAME?</v>
      </c>
    </row>
    <row r="109" spans="1:66" x14ac:dyDescent="0.35">
      <c r="A109" s="48">
        <v>22126</v>
      </c>
      <c r="B109" s="17">
        <v>1960</v>
      </c>
      <c r="C109" s="17">
        <v>7</v>
      </c>
      <c r="D109" s="17">
        <v>211</v>
      </c>
      <c r="E109" s="17">
        <v>29</v>
      </c>
      <c r="F109" s="17">
        <v>6</v>
      </c>
      <c r="G109" s="50">
        <v>13.3</v>
      </c>
      <c r="H109" s="32">
        <v>5.8494099957934012</v>
      </c>
      <c r="I109" s="50">
        <v>12.166666666666666</v>
      </c>
      <c r="J109" s="13">
        <v>0</v>
      </c>
      <c r="K109" s="13">
        <f t="shared" si="32"/>
        <v>0</v>
      </c>
      <c r="L109" s="13">
        <f t="shared" si="33"/>
        <v>0</v>
      </c>
      <c r="M109" s="13" t="e">
        <f ca="1">CalcTable[[#This Row],[IWC]]-AE108</f>
        <v>#NAME?</v>
      </c>
      <c r="N109" s="13" t="e">
        <f ca="1">IF(CalcTable[[#This Row],[Day of Year]]&lt;123,FCAP,AE108)</f>
        <v>#NAME?</v>
      </c>
      <c r="O109" s="17" t="e">
        <f ca="1">IF(IRR_DRIP,5,COUNTIF('IDET Wind Values'!C93:G93,"&lt;="&amp;IRR_MAXWIND))</f>
        <v>#NAME?</v>
      </c>
      <c r="P109" s="13" t="e">
        <f ca="1">CalcTable[[#This Row],[ET_o]]*KL</f>
        <v>#NAME?</v>
      </c>
      <c r="Q109" s="13" t="e">
        <f ca="1">IF(WILTPT&lt;=0,1,MAX(0,MIN(1,(CalcTable[[#This Row],[IWC]]-WILTPT)/(MAD-WILTPT))))</f>
        <v>#NAME?</v>
      </c>
      <c r="R109" s="13" t="e">
        <f ca="1">CalcTable[[#This Row],[ETMult]]*CalcTable[[#This Row],[ETb]]</f>
        <v>#NAME?</v>
      </c>
      <c r="S109" s="13" t="b">
        <f>INDEX(IRR_LIST,CalcTable[[#This Row],[Day of Week]]+1)</f>
        <v>0</v>
      </c>
      <c r="T109" s="13">
        <f t="shared" ca="1" si="34"/>
        <v>0</v>
      </c>
      <c r="U109" s="13" t="b">
        <f ca="1">IF(CalcTable[[#This Row],[IrrPrecip]]&gt;=IC_MM,FALSE,TRUE)</f>
        <v>1</v>
      </c>
      <c r="V109" s="13" t="b">
        <f t="shared" si="35"/>
        <v>1</v>
      </c>
      <c r="W109" s="13" t="e">
        <f ca="1">IF(AND(IRR_DRIP=FALSE,CalcTable[[#This Row],[IrrHours]]&lt;=0),FALSE,TRUE)</f>
        <v>#NAME?</v>
      </c>
      <c r="X109" s="13" t="e">
        <f ca="1">AND(CalcTable[[#This Row],[IrrDay]],CalcTable[[#This Row],[IrrRain]],CalcTable[[#This Row],[IrrWarm]],CalcTable[[#This Row],[IrrWindy]])</f>
        <v>#NAME?</v>
      </c>
      <c r="Y109" s="13" t="e">
        <f t="shared" ca="1" si="36"/>
        <v>#NAME?</v>
      </c>
      <c r="Z109" s="13" t="e">
        <f ca="1">CalcTable[[#This Row],[IrrHours]]/5</f>
        <v>#NAME?</v>
      </c>
      <c r="AA109" s="13" t="e">
        <f ca="1">IF(CalcTable[[#This Row],[IrrFlag]]=FALSE,0,MAX(0,CalcTable[[#This Row],[VolRednWind]]*(FCAP*IRR_TARGET-CalcTable[[#This Row],[IWC]])))</f>
        <v>#NAME?</v>
      </c>
      <c r="AB109" s="13" t="e">
        <f ca="1">CalcTable[[#This Row],[IWC]]+CalcTable[[#This Row],[Eff Precip]]+CalcTable[[#This Row],[IrrAmt]]-CalcTable[[#This Row],[AET]]</f>
        <v>#NAME?</v>
      </c>
      <c r="AC109" s="13" t="e">
        <f ca="1">IF(CalcTable[[#This Row],[PWC]]&gt;FCAP,MIN(24*PERC,MIN(SAT,CalcTable[[#This Row],[PWC]])-FCAP),0)</f>
        <v>#NAME?</v>
      </c>
      <c r="AD109" s="13" t="e">
        <f ca="1">IF(CalcTable[[#This Row],[PWC]]&gt;SAT,CalcTable[[#This Row],[PWC]]-SAT,0)</f>
        <v>#NAME?</v>
      </c>
      <c r="AE109" s="13" t="e">
        <f ca="1">CalcTable[[#This Row],[PWC]]-CalcTable[[#This Row],[PercAmt]]-CalcTable[[#This Row],[Runoff]]</f>
        <v>#NAME?</v>
      </c>
      <c r="AF109" s="13" t="e">
        <f ca="1">CalcTable[[#This Row],[IrrAmt]]/1000*CUR_IRR_AREA*10000/IRR_EFF</f>
        <v>#NAME?</v>
      </c>
      <c r="AG109" s="147"/>
      <c r="AH109" s="13"/>
      <c r="AI109" s="50">
        <v>0</v>
      </c>
      <c r="AJ109" s="50">
        <v>0</v>
      </c>
      <c r="AK109" s="50">
        <v>0</v>
      </c>
      <c r="AL109" s="50">
        <v>6.4741626374945014</v>
      </c>
      <c r="AM109" s="50"/>
      <c r="AN109" s="50"/>
      <c r="AO109" s="50"/>
      <c r="AP109" s="50"/>
      <c r="AQ109" s="50"/>
      <c r="AR109" s="50"/>
      <c r="AS109" s="50"/>
      <c r="AT109" s="50"/>
      <c r="AU109" s="50"/>
      <c r="AV109" s="50"/>
      <c r="AW109" s="50"/>
      <c r="AX109" s="50">
        <f t="shared" si="47"/>
        <v>6.4741626374945014</v>
      </c>
      <c r="AY109" s="50"/>
      <c r="AZ109" s="50">
        <f t="shared" si="37"/>
        <v>189.90877069983873</v>
      </c>
      <c r="BA109" s="50">
        <f t="shared" si="38"/>
        <v>292.3992183791168</v>
      </c>
      <c r="BB109" s="50">
        <f t="shared" si="39"/>
        <v>301.44249317434719</v>
      </c>
      <c r="BC109" s="17">
        <f t="shared" si="40"/>
        <v>19607</v>
      </c>
      <c r="BD109" s="50">
        <f t="shared" si="41"/>
        <v>6.4741626374945014</v>
      </c>
      <c r="BE109" s="50">
        <f t="shared" si="42"/>
        <v>189.90877069983873</v>
      </c>
      <c r="BF109" s="50">
        <f t="shared" si="48"/>
        <v>310.63029278593694</v>
      </c>
      <c r="BG109" s="50"/>
      <c r="BH109" s="17">
        <f t="shared" si="43"/>
        <v>0</v>
      </c>
      <c r="BI109" s="17">
        <f t="shared" si="51"/>
        <v>109</v>
      </c>
      <c r="BJ109" s="17">
        <f t="shared" si="49"/>
        <v>109</v>
      </c>
      <c r="BK109" s="150">
        <f t="shared" si="50"/>
        <v>22126</v>
      </c>
      <c r="BL109" s="50" t="e">
        <f t="shared" ca="1" si="44"/>
        <v>#NAME?</v>
      </c>
      <c r="BM109" s="50" t="e">
        <f t="shared" ca="1" si="45"/>
        <v>#NAME?</v>
      </c>
      <c r="BN109" s="50" t="e">
        <f t="shared" ca="1" si="46"/>
        <v>#NAME?</v>
      </c>
    </row>
    <row r="110" spans="1:66" x14ac:dyDescent="0.35">
      <c r="A110" s="48">
        <v>22127</v>
      </c>
      <c r="B110" s="17">
        <v>1960</v>
      </c>
      <c r="C110" s="17">
        <v>7</v>
      </c>
      <c r="D110" s="17">
        <v>212</v>
      </c>
      <c r="E110" s="17">
        <v>30</v>
      </c>
      <c r="F110" s="17">
        <v>7</v>
      </c>
      <c r="G110" s="50">
        <v>10</v>
      </c>
      <c r="H110" s="32">
        <v>5.9480741624420537</v>
      </c>
      <c r="I110" s="50">
        <v>4.166666666666667</v>
      </c>
      <c r="J110" s="13">
        <v>0</v>
      </c>
      <c r="K110" s="13">
        <f t="shared" si="32"/>
        <v>0</v>
      </c>
      <c r="L110" s="13">
        <f t="shared" si="33"/>
        <v>0</v>
      </c>
      <c r="M110" s="13" t="e">
        <f ca="1">CalcTable[[#This Row],[IWC]]-AE109</f>
        <v>#NAME?</v>
      </c>
      <c r="N110" s="13" t="e">
        <f ca="1">IF(CalcTable[[#This Row],[Day of Year]]&lt;123,FCAP,AE109)</f>
        <v>#NAME?</v>
      </c>
      <c r="O110" s="17" t="e">
        <f ca="1">IF(IRR_DRIP,5,COUNTIF('IDET Wind Values'!C94:G94,"&lt;="&amp;IRR_MAXWIND))</f>
        <v>#NAME?</v>
      </c>
      <c r="P110" s="13" t="e">
        <f ca="1">CalcTable[[#This Row],[ET_o]]*KL</f>
        <v>#NAME?</v>
      </c>
      <c r="Q110" s="13" t="e">
        <f ca="1">IF(WILTPT&lt;=0,1,MAX(0,MIN(1,(CalcTable[[#This Row],[IWC]]-WILTPT)/(MAD-WILTPT))))</f>
        <v>#NAME?</v>
      </c>
      <c r="R110" s="13" t="e">
        <f ca="1">CalcTable[[#This Row],[ETMult]]*CalcTable[[#This Row],[ETb]]</f>
        <v>#NAME?</v>
      </c>
      <c r="S110" s="13" t="b">
        <f>INDEX(IRR_LIST,CalcTable[[#This Row],[Day of Week]]+1)</f>
        <v>0</v>
      </c>
      <c r="T110" s="13">
        <f t="shared" ca="1" si="34"/>
        <v>0</v>
      </c>
      <c r="U110" s="13" t="b">
        <f ca="1">IF(CalcTable[[#This Row],[IrrPrecip]]&gt;=IC_MM,FALSE,TRUE)</f>
        <v>1</v>
      </c>
      <c r="V110" s="13" t="b">
        <f t="shared" si="35"/>
        <v>1</v>
      </c>
      <c r="W110" s="13" t="e">
        <f ca="1">IF(AND(IRR_DRIP=FALSE,CalcTable[[#This Row],[IrrHours]]&lt;=0),FALSE,TRUE)</f>
        <v>#NAME?</v>
      </c>
      <c r="X110" s="13" t="e">
        <f ca="1">AND(CalcTable[[#This Row],[IrrDay]],CalcTable[[#This Row],[IrrRain]],CalcTable[[#This Row],[IrrWarm]],CalcTable[[#This Row],[IrrWindy]])</f>
        <v>#NAME?</v>
      </c>
      <c r="Y110" s="13" t="e">
        <f t="shared" ca="1" si="36"/>
        <v>#NAME?</v>
      </c>
      <c r="Z110" s="13" t="e">
        <f ca="1">CalcTable[[#This Row],[IrrHours]]/5</f>
        <v>#NAME?</v>
      </c>
      <c r="AA110" s="13" t="e">
        <f ca="1">IF(CalcTable[[#This Row],[IrrFlag]]=FALSE,0,MAX(0,CalcTable[[#This Row],[VolRednWind]]*(FCAP*IRR_TARGET-CalcTable[[#This Row],[IWC]])))</f>
        <v>#NAME?</v>
      </c>
      <c r="AB110" s="13" t="e">
        <f ca="1">CalcTable[[#This Row],[IWC]]+CalcTable[[#This Row],[Eff Precip]]+CalcTable[[#This Row],[IrrAmt]]-CalcTable[[#This Row],[AET]]</f>
        <v>#NAME?</v>
      </c>
      <c r="AC110" s="13" t="e">
        <f ca="1">IF(CalcTable[[#This Row],[PWC]]&gt;FCAP,MIN(24*PERC,MIN(SAT,CalcTable[[#This Row],[PWC]])-FCAP),0)</f>
        <v>#NAME?</v>
      </c>
      <c r="AD110" s="13" t="e">
        <f ca="1">IF(CalcTable[[#This Row],[PWC]]&gt;SAT,CalcTable[[#This Row],[PWC]]-SAT,0)</f>
        <v>#NAME?</v>
      </c>
      <c r="AE110" s="13" t="e">
        <f ca="1">CalcTable[[#This Row],[PWC]]-CalcTable[[#This Row],[PercAmt]]-CalcTable[[#This Row],[Runoff]]</f>
        <v>#NAME?</v>
      </c>
      <c r="AF110" s="13" t="e">
        <f ca="1">CalcTable[[#This Row],[IrrAmt]]/1000*CUR_IRR_AREA*10000/IRR_EFF</f>
        <v>#NAME?</v>
      </c>
      <c r="AG110" s="147"/>
      <c r="AH110" s="13"/>
      <c r="AI110" s="50">
        <v>0</v>
      </c>
      <c r="AJ110" s="50">
        <v>0</v>
      </c>
      <c r="AK110" s="50">
        <v>0</v>
      </c>
      <c r="AL110" s="50">
        <v>0</v>
      </c>
      <c r="AM110" s="50"/>
      <c r="AN110" s="50"/>
      <c r="AO110" s="50"/>
      <c r="AP110" s="50"/>
      <c r="AQ110" s="50"/>
      <c r="AR110" s="50"/>
      <c r="AS110" s="50"/>
      <c r="AT110" s="50"/>
      <c r="AU110" s="50"/>
      <c r="AV110" s="50"/>
      <c r="AW110" s="50"/>
      <c r="AX110" s="50">
        <f t="shared" si="47"/>
        <v>0</v>
      </c>
      <c r="AY110" s="50"/>
      <c r="AZ110" s="50">
        <f t="shared" si="37"/>
        <v>0</v>
      </c>
      <c r="BA110" s="50">
        <f t="shared" si="38"/>
        <v>0</v>
      </c>
      <c r="BB110" s="50">
        <f t="shared" si="39"/>
        <v>0</v>
      </c>
      <c r="BC110" s="17">
        <f t="shared" si="40"/>
        <v>19607</v>
      </c>
      <c r="BD110" s="50">
        <f t="shared" si="41"/>
        <v>0</v>
      </c>
      <c r="BE110" s="50">
        <f t="shared" si="42"/>
        <v>0</v>
      </c>
      <c r="BF110" s="50">
        <f t="shared" si="48"/>
        <v>0</v>
      </c>
      <c r="BG110" s="50"/>
      <c r="BH110" s="17">
        <f t="shared" si="43"/>
        <v>0</v>
      </c>
      <c r="BI110" s="17">
        <f t="shared" si="51"/>
        <v>110</v>
      </c>
      <c r="BJ110" s="17">
        <f t="shared" si="49"/>
        <v>110</v>
      </c>
      <c r="BK110" s="150">
        <f t="shared" si="50"/>
        <v>22127</v>
      </c>
      <c r="BL110" s="50" t="e">
        <f t="shared" ca="1" si="44"/>
        <v>#NAME?</v>
      </c>
      <c r="BM110" s="50" t="e">
        <f t="shared" ca="1" si="45"/>
        <v>#NAME?</v>
      </c>
      <c r="BN110" s="50" t="e">
        <f t="shared" ca="1" si="46"/>
        <v>#NAME?</v>
      </c>
    </row>
    <row r="111" spans="1:66" x14ac:dyDescent="0.35">
      <c r="A111" s="48">
        <v>22128</v>
      </c>
      <c r="B111" s="17">
        <v>1960</v>
      </c>
      <c r="C111" s="17">
        <v>7</v>
      </c>
      <c r="D111" s="17">
        <v>213</v>
      </c>
      <c r="E111" s="17">
        <v>31</v>
      </c>
      <c r="F111" s="17">
        <v>1</v>
      </c>
      <c r="G111" s="50">
        <v>17.8</v>
      </c>
      <c r="H111" s="32">
        <v>4.5832173424517544</v>
      </c>
      <c r="I111" s="50">
        <v>13.166666666666666</v>
      </c>
      <c r="J111" s="13">
        <v>0.5</v>
      </c>
      <c r="K111" s="13">
        <f t="shared" si="32"/>
        <v>0.5</v>
      </c>
      <c r="L111" s="13">
        <f t="shared" si="33"/>
        <v>0</v>
      </c>
      <c r="M111" s="13" t="e">
        <f ca="1">CalcTable[[#This Row],[IWC]]-AE110</f>
        <v>#NAME?</v>
      </c>
      <c r="N111" s="13" t="e">
        <f ca="1">IF(CalcTable[[#This Row],[Day of Year]]&lt;123,FCAP,AE110)</f>
        <v>#NAME?</v>
      </c>
      <c r="O111" s="17" t="e">
        <f ca="1">IF(IRR_DRIP,5,COUNTIF('IDET Wind Values'!C95:G95,"&lt;="&amp;IRR_MAXWIND))</f>
        <v>#NAME?</v>
      </c>
      <c r="P111" s="13" t="e">
        <f ca="1">CalcTable[[#This Row],[ET_o]]*KL</f>
        <v>#NAME?</v>
      </c>
      <c r="Q111" s="13" t="e">
        <f ca="1">IF(WILTPT&lt;=0,1,MAX(0,MIN(1,(CalcTable[[#This Row],[IWC]]-WILTPT)/(MAD-WILTPT))))</f>
        <v>#NAME?</v>
      </c>
      <c r="R111" s="13" t="e">
        <f ca="1">CalcTable[[#This Row],[ETMult]]*CalcTable[[#This Row],[ETb]]</f>
        <v>#NAME?</v>
      </c>
      <c r="S111" s="13" t="b">
        <f>INDEX(IRR_LIST,CalcTable[[#This Row],[Day of Week]]+1)</f>
        <v>1</v>
      </c>
      <c r="T111" s="13">
        <f t="shared" ca="1" si="34"/>
        <v>0</v>
      </c>
      <c r="U111" s="13" t="b">
        <f ca="1">IF(CalcTable[[#This Row],[IrrPrecip]]&gt;=IC_MM,FALSE,TRUE)</f>
        <v>1</v>
      </c>
      <c r="V111" s="13" t="b">
        <f t="shared" si="35"/>
        <v>1</v>
      </c>
      <c r="W111" s="13" t="e">
        <f ca="1">IF(AND(IRR_DRIP=FALSE,CalcTable[[#This Row],[IrrHours]]&lt;=0),FALSE,TRUE)</f>
        <v>#NAME?</v>
      </c>
      <c r="X111" s="13" t="e">
        <f ca="1">AND(CalcTable[[#This Row],[IrrDay]],CalcTable[[#This Row],[IrrRain]],CalcTable[[#This Row],[IrrWarm]],CalcTable[[#This Row],[IrrWindy]])</f>
        <v>#NAME?</v>
      </c>
      <c r="Y111" s="13" t="e">
        <f t="shared" ca="1" si="36"/>
        <v>#NAME?</v>
      </c>
      <c r="Z111" s="13" t="e">
        <f ca="1">CalcTable[[#This Row],[IrrHours]]/5</f>
        <v>#NAME?</v>
      </c>
      <c r="AA111" s="13" t="e">
        <f ca="1">IF(CalcTable[[#This Row],[IrrFlag]]=FALSE,0,MAX(0,CalcTable[[#This Row],[VolRednWind]]*(FCAP*IRR_TARGET-CalcTable[[#This Row],[IWC]])))</f>
        <v>#NAME?</v>
      </c>
      <c r="AB111" s="13" t="e">
        <f ca="1">CalcTable[[#This Row],[IWC]]+CalcTable[[#This Row],[Eff Precip]]+CalcTable[[#This Row],[IrrAmt]]-CalcTable[[#This Row],[AET]]</f>
        <v>#NAME?</v>
      </c>
      <c r="AC111" s="13" t="e">
        <f ca="1">IF(CalcTable[[#This Row],[PWC]]&gt;FCAP,MIN(24*PERC,MIN(SAT,CalcTable[[#This Row],[PWC]])-FCAP),0)</f>
        <v>#NAME?</v>
      </c>
      <c r="AD111" s="13" t="e">
        <f ca="1">IF(CalcTable[[#This Row],[PWC]]&gt;SAT,CalcTable[[#This Row],[PWC]]-SAT,0)</f>
        <v>#NAME?</v>
      </c>
      <c r="AE111" s="13" t="e">
        <f ca="1">CalcTable[[#This Row],[PWC]]-CalcTable[[#This Row],[PercAmt]]-CalcTable[[#This Row],[Runoff]]</f>
        <v>#NAME?</v>
      </c>
      <c r="AF111" s="13" t="e">
        <f ca="1">CalcTable[[#This Row],[IrrAmt]]/1000*CUR_IRR_AREA*10000/IRR_EFF</f>
        <v>#NAME?</v>
      </c>
      <c r="AG111" s="147"/>
      <c r="AH111" s="13"/>
      <c r="AI111" s="50">
        <v>13.486632880920519</v>
      </c>
      <c r="AJ111" s="50">
        <v>21.444965305428049</v>
      </c>
      <c r="AK111" s="50">
        <v>0</v>
      </c>
      <c r="AL111" s="50">
        <v>0</v>
      </c>
      <c r="AM111" s="50"/>
      <c r="AN111" s="50"/>
      <c r="AO111" s="50"/>
      <c r="AP111" s="50"/>
      <c r="AQ111" s="50"/>
      <c r="AR111" s="50"/>
      <c r="AS111" s="50"/>
      <c r="AT111" s="50"/>
      <c r="AU111" s="50"/>
      <c r="AV111" s="50"/>
      <c r="AW111" s="50"/>
      <c r="AX111" s="50">
        <f t="shared" si="47"/>
        <v>34.931598186348566</v>
      </c>
      <c r="AY111" s="50"/>
      <c r="AZ111" s="50">
        <f t="shared" si="37"/>
        <v>826.8562645460571</v>
      </c>
      <c r="BA111" s="50">
        <f t="shared" si="38"/>
        <v>1342.2227814394482</v>
      </c>
      <c r="BB111" s="50">
        <f t="shared" si="39"/>
        <v>1389.2776257295034</v>
      </c>
      <c r="BC111" s="17">
        <f t="shared" si="40"/>
        <v>19607</v>
      </c>
      <c r="BD111" s="50">
        <f t="shared" si="41"/>
        <v>34.931598186348566</v>
      </c>
      <c r="BE111" s="50">
        <f t="shared" si="42"/>
        <v>826.8562645460571</v>
      </c>
      <c r="BF111" s="50">
        <f t="shared" si="48"/>
        <v>1352.4736251059624</v>
      </c>
      <c r="BG111" s="50"/>
      <c r="BH111" s="17">
        <f t="shared" si="43"/>
        <v>0</v>
      </c>
      <c r="BI111" s="17">
        <f t="shared" si="51"/>
        <v>111</v>
      </c>
      <c r="BJ111" s="17">
        <f t="shared" si="49"/>
        <v>111</v>
      </c>
      <c r="BK111" s="150">
        <f t="shared" si="50"/>
        <v>22128</v>
      </c>
      <c r="BL111" s="50" t="e">
        <f t="shared" ca="1" si="44"/>
        <v>#NAME?</v>
      </c>
      <c r="BM111" s="50" t="e">
        <f t="shared" ca="1" si="45"/>
        <v>#NAME?</v>
      </c>
      <c r="BN111" s="50" t="e">
        <f t="shared" ca="1" si="46"/>
        <v>#NAME?</v>
      </c>
    </row>
    <row r="112" spans="1:66" x14ac:dyDescent="0.35">
      <c r="A112" s="48">
        <v>22129</v>
      </c>
      <c r="B112" s="17">
        <v>1960</v>
      </c>
      <c r="C112" s="17">
        <v>8</v>
      </c>
      <c r="D112" s="17">
        <v>214</v>
      </c>
      <c r="E112" s="17">
        <v>1</v>
      </c>
      <c r="F112" s="17">
        <v>2</v>
      </c>
      <c r="G112" s="50">
        <v>11.1</v>
      </c>
      <c r="H112" s="32">
        <v>4.0306151894504696</v>
      </c>
      <c r="I112" s="50">
        <v>7.5</v>
      </c>
      <c r="J112" s="13">
        <v>2</v>
      </c>
      <c r="K112" s="13">
        <f t="shared" si="32"/>
        <v>2</v>
      </c>
      <c r="L112" s="13">
        <f t="shared" si="33"/>
        <v>0</v>
      </c>
      <c r="M112" s="13" t="e">
        <f ca="1">CalcTable[[#This Row],[IWC]]-AE111</f>
        <v>#NAME?</v>
      </c>
      <c r="N112" s="13" t="e">
        <f ca="1">IF(CalcTable[[#This Row],[Day of Year]]&lt;123,FCAP,AE111)</f>
        <v>#NAME?</v>
      </c>
      <c r="O112" s="17" t="e">
        <f ca="1">IF(IRR_DRIP,5,COUNTIF('IDET Wind Values'!C96:G96,"&lt;="&amp;IRR_MAXWIND))</f>
        <v>#NAME?</v>
      </c>
      <c r="P112" s="13" t="e">
        <f ca="1">CalcTable[[#This Row],[ET_o]]*KL</f>
        <v>#NAME?</v>
      </c>
      <c r="Q112" s="13" t="e">
        <f ca="1">IF(WILTPT&lt;=0,1,MAX(0,MIN(1,(CalcTable[[#This Row],[IWC]]-WILTPT)/(MAD-WILTPT))))</f>
        <v>#NAME?</v>
      </c>
      <c r="R112" s="13" t="e">
        <f ca="1">CalcTable[[#This Row],[ETMult]]*CalcTable[[#This Row],[ETb]]</f>
        <v>#NAME?</v>
      </c>
      <c r="S112" s="13" t="b">
        <f>INDEX(IRR_LIST,CalcTable[[#This Row],[Day of Week]]+1)</f>
        <v>0</v>
      </c>
      <c r="T112" s="13">
        <f t="shared" ca="1" si="34"/>
        <v>0.5</v>
      </c>
      <c r="U112" s="13" t="b">
        <f ca="1">IF(CalcTable[[#This Row],[IrrPrecip]]&gt;=IC_MM,FALSE,TRUE)</f>
        <v>1</v>
      </c>
      <c r="V112" s="13" t="b">
        <f t="shared" si="35"/>
        <v>1</v>
      </c>
      <c r="W112" s="13" t="e">
        <f ca="1">IF(AND(IRR_DRIP=FALSE,CalcTable[[#This Row],[IrrHours]]&lt;=0),FALSE,TRUE)</f>
        <v>#NAME?</v>
      </c>
      <c r="X112" s="13" t="e">
        <f ca="1">AND(CalcTable[[#This Row],[IrrDay]],CalcTable[[#This Row],[IrrRain]],CalcTable[[#This Row],[IrrWarm]],CalcTable[[#This Row],[IrrWindy]])</f>
        <v>#NAME?</v>
      </c>
      <c r="Y112" s="13" t="e">
        <f t="shared" ca="1" si="36"/>
        <v>#NAME?</v>
      </c>
      <c r="Z112" s="13" t="e">
        <f ca="1">CalcTable[[#This Row],[IrrHours]]/5</f>
        <v>#NAME?</v>
      </c>
      <c r="AA112" s="13" t="e">
        <f ca="1">IF(CalcTable[[#This Row],[IrrFlag]]=FALSE,0,MAX(0,CalcTable[[#This Row],[VolRednWind]]*(FCAP*IRR_TARGET-CalcTable[[#This Row],[IWC]])))</f>
        <v>#NAME?</v>
      </c>
      <c r="AB112" s="13" t="e">
        <f ca="1">CalcTable[[#This Row],[IWC]]+CalcTable[[#This Row],[Eff Precip]]+CalcTable[[#This Row],[IrrAmt]]-CalcTable[[#This Row],[AET]]</f>
        <v>#NAME?</v>
      </c>
      <c r="AC112" s="13" t="e">
        <f ca="1">IF(CalcTable[[#This Row],[PWC]]&gt;FCAP,MIN(24*PERC,MIN(SAT,CalcTable[[#This Row],[PWC]])-FCAP),0)</f>
        <v>#NAME?</v>
      </c>
      <c r="AD112" s="13" t="e">
        <f ca="1">IF(CalcTable[[#This Row],[PWC]]&gt;SAT,CalcTable[[#This Row],[PWC]]-SAT,0)</f>
        <v>#NAME?</v>
      </c>
      <c r="AE112" s="13" t="e">
        <f ca="1">CalcTable[[#This Row],[PWC]]-CalcTable[[#This Row],[PercAmt]]-CalcTable[[#This Row],[Runoff]]</f>
        <v>#NAME?</v>
      </c>
      <c r="AF112" s="13" t="e">
        <f ca="1">CalcTable[[#This Row],[IrrAmt]]/1000*CUR_IRR_AREA*10000/IRR_EFF</f>
        <v>#NAME?</v>
      </c>
      <c r="AG112" s="147"/>
      <c r="AH112" s="13"/>
      <c r="AI112" s="50">
        <v>0</v>
      </c>
      <c r="AJ112" s="50">
        <v>0</v>
      </c>
      <c r="AK112" s="50">
        <v>2.3535075775249328</v>
      </c>
      <c r="AL112" s="50">
        <v>9.0093858253779651</v>
      </c>
      <c r="AM112" s="50"/>
      <c r="AN112" s="50"/>
      <c r="AO112" s="50"/>
      <c r="AP112" s="50"/>
      <c r="AQ112" s="50"/>
      <c r="AR112" s="50"/>
      <c r="AS112" s="50"/>
      <c r="AT112" s="50"/>
      <c r="AU112" s="50"/>
      <c r="AV112" s="50"/>
      <c r="AW112" s="50"/>
      <c r="AX112" s="50">
        <f t="shared" si="47"/>
        <v>11.362893402902898</v>
      </c>
      <c r="AY112" s="50"/>
      <c r="AZ112" s="50">
        <f t="shared" si="37"/>
        <v>298.79342868145267</v>
      </c>
      <c r="BA112" s="50">
        <f t="shared" si="38"/>
        <v>460.04702511271284</v>
      </c>
      <c r="BB112" s="50">
        <f t="shared" si="39"/>
        <v>474.27528362135342</v>
      </c>
      <c r="BC112" s="17">
        <f t="shared" si="40"/>
        <v>19608</v>
      </c>
      <c r="BD112" s="50">
        <f t="shared" si="41"/>
        <v>11.362893402902898</v>
      </c>
      <c r="BE112" s="50">
        <f t="shared" si="42"/>
        <v>298.79342868145267</v>
      </c>
      <c r="BF112" s="50">
        <f t="shared" si="48"/>
        <v>488.73093060315637</v>
      </c>
      <c r="BG112" s="50"/>
      <c r="BH112" s="17">
        <f t="shared" si="43"/>
        <v>0</v>
      </c>
      <c r="BI112" s="17">
        <f t="shared" si="51"/>
        <v>112</v>
      </c>
      <c r="BJ112" s="17">
        <f t="shared" si="49"/>
        <v>112</v>
      </c>
      <c r="BK112" s="150">
        <f t="shared" si="50"/>
        <v>22129</v>
      </c>
      <c r="BL112" s="50" t="e">
        <f t="shared" ca="1" si="44"/>
        <v>#NAME?</v>
      </c>
      <c r="BM112" s="50" t="e">
        <f t="shared" ca="1" si="45"/>
        <v>#NAME?</v>
      </c>
      <c r="BN112" s="50" t="e">
        <f t="shared" ca="1" si="46"/>
        <v>#NAME?</v>
      </c>
    </row>
    <row r="113" spans="1:66" x14ac:dyDescent="0.35">
      <c r="A113" s="48">
        <v>22130</v>
      </c>
      <c r="B113" s="17">
        <v>1960</v>
      </c>
      <c r="C113" s="17">
        <v>8</v>
      </c>
      <c r="D113" s="17">
        <v>215</v>
      </c>
      <c r="E113" s="17">
        <v>2</v>
      </c>
      <c r="F113" s="17">
        <v>3</v>
      </c>
      <c r="G113" s="50">
        <v>14.4</v>
      </c>
      <c r="H113" s="32">
        <v>2.8680912958802813</v>
      </c>
      <c r="I113" s="50">
        <v>14.833333333333334</v>
      </c>
      <c r="J113" s="13">
        <v>1.9</v>
      </c>
      <c r="K113" s="13">
        <f t="shared" si="32"/>
        <v>1.9</v>
      </c>
      <c r="L113" s="13">
        <f t="shared" si="33"/>
        <v>0</v>
      </c>
      <c r="M113" s="13" t="e">
        <f ca="1">CalcTable[[#This Row],[IWC]]-AE112</f>
        <v>#NAME?</v>
      </c>
      <c r="N113" s="13" t="e">
        <f ca="1">IF(CalcTable[[#This Row],[Day of Year]]&lt;123,FCAP,AE112)</f>
        <v>#NAME?</v>
      </c>
      <c r="O113" s="17" t="e">
        <f ca="1">IF(IRR_DRIP,5,COUNTIF('IDET Wind Values'!C97:G97,"&lt;="&amp;IRR_MAXWIND))</f>
        <v>#NAME?</v>
      </c>
      <c r="P113" s="13" t="e">
        <f ca="1">CalcTable[[#This Row],[ET_o]]*KL</f>
        <v>#NAME?</v>
      </c>
      <c r="Q113" s="13" t="e">
        <f ca="1">IF(WILTPT&lt;=0,1,MAX(0,MIN(1,(CalcTable[[#This Row],[IWC]]-WILTPT)/(MAD-WILTPT))))</f>
        <v>#NAME?</v>
      </c>
      <c r="R113" s="13" t="e">
        <f ca="1">CalcTable[[#This Row],[ETMult]]*CalcTable[[#This Row],[ETb]]</f>
        <v>#NAME?</v>
      </c>
      <c r="S113" s="13" t="b">
        <f>INDEX(IRR_LIST,CalcTable[[#This Row],[Day of Week]]+1)</f>
        <v>1</v>
      </c>
      <c r="T113" s="13">
        <f t="shared" ca="1" si="34"/>
        <v>2.5</v>
      </c>
      <c r="U113" s="13" t="b">
        <f ca="1">IF(CalcTable[[#This Row],[IrrPrecip]]&gt;=IC_MM,FALSE,TRUE)</f>
        <v>1</v>
      </c>
      <c r="V113" s="13" t="b">
        <f t="shared" si="35"/>
        <v>1</v>
      </c>
      <c r="W113" s="13" t="e">
        <f ca="1">IF(AND(IRR_DRIP=FALSE,CalcTable[[#This Row],[IrrHours]]&lt;=0),FALSE,TRUE)</f>
        <v>#NAME?</v>
      </c>
      <c r="X113" s="13" t="e">
        <f ca="1">AND(CalcTable[[#This Row],[IrrDay]],CalcTable[[#This Row],[IrrRain]],CalcTable[[#This Row],[IrrWarm]],CalcTable[[#This Row],[IrrWindy]])</f>
        <v>#NAME?</v>
      </c>
      <c r="Y113" s="13" t="e">
        <f t="shared" ca="1" si="36"/>
        <v>#NAME?</v>
      </c>
      <c r="Z113" s="13" t="e">
        <f ca="1">CalcTable[[#This Row],[IrrHours]]/5</f>
        <v>#NAME?</v>
      </c>
      <c r="AA113" s="13" t="e">
        <f ca="1">IF(CalcTable[[#This Row],[IrrFlag]]=FALSE,0,MAX(0,CalcTable[[#This Row],[VolRednWind]]*(FCAP*IRR_TARGET-CalcTable[[#This Row],[IWC]])))</f>
        <v>#NAME?</v>
      </c>
      <c r="AB113" s="13" t="e">
        <f ca="1">CalcTable[[#This Row],[IWC]]+CalcTable[[#This Row],[Eff Precip]]+CalcTable[[#This Row],[IrrAmt]]-CalcTable[[#This Row],[AET]]</f>
        <v>#NAME?</v>
      </c>
      <c r="AC113" s="13" t="e">
        <f ca="1">IF(CalcTable[[#This Row],[PWC]]&gt;FCAP,MIN(24*PERC,MIN(SAT,CalcTable[[#This Row],[PWC]])-FCAP),0)</f>
        <v>#NAME?</v>
      </c>
      <c r="AD113" s="13" t="e">
        <f ca="1">IF(CalcTable[[#This Row],[PWC]]&gt;SAT,CalcTable[[#This Row],[PWC]]-SAT,0)</f>
        <v>#NAME?</v>
      </c>
      <c r="AE113" s="13" t="e">
        <f ca="1">CalcTable[[#This Row],[PWC]]-CalcTable[[#This Row],[PercAmt]]-CalcTable[[#This Row],[Runoff]]</f>
        <v>#NAME?</v>
      </c>
      <c r="AF113" s="13" t="e">
        <f ca="1">CalcTable[[#This Row],[IrrAmt]]/1000*CUR_IRR_AREA*10000/IRR_EFF</f>
        <v>#NAME?</v>
      </c>
      <c r="AG113" s="147"/>
      <c r="AH113" s="13"/>
      <c r="AI113" s="50">
        <v>6.3692568770251761</v>
      </c>
      <c r="AJ113" s="50">
        <v>9.9618932883112308</v>
      </c>
      <c r="AK113" s="50">
        <v>0</v>
      </c>
      <c r="AL113" s="50">
        <v>0</v>
      </c>
      <c r="AM113" s="50"/>
      <c r="AN113" s="50"/>
      <c r="AO113" s="50"/>
      <c r="AP113" s="50"/>
      <c r="AQ113" s="50"/>
      <c r="AR113" s="50"/>
      <c r="AS113" s="50"/>
      <c r="AT113" s="50"/>
      <c r="AU113" s="50"/>
      <c r="AV113" s="50"/>
      <c r="AW113" s="50"/>
      <c r="AX113" s="50">
        <f t="shared" si="47"/>
        <v>16.331150165336407</v>
      </c>
      <c r="AY113" s="50"/>
      <c r="AZ113" s="50">
        <f t="shared" si="37"/>
        <v>385.63130398683205</v>
      </c>
      <c r="BA113" s="50">
        <f t="shared" si="38"/>
        <v>625.86138291640646</v>
      </c>
      <c r="BB113" s="50">
        <f t="shared" si="39"/>
        <v>647.79273361244771</v>
      </c>
      <c r="BC113" s="17">
        <f t="shared" si="40"/>
        <v>19608</v>
      </c>
      <c r="BD113" s="50">
        <f t="shared" si="41"/>
        <v>16.331150165336407</v>
      </c>
      <c r="BE113" s="50">
        <f t="shared" si="42"/>
        <v>385.63130398683205</v>
      </c>
      <c r="BF113" s="50">
        <f t="shared" si="48"/>
        <v>630.77005039532924</v>
      </c>
      <c r="BG113" s="50"/>
      <c r="BH113" s="17">
        <f t="shared" si="43"/>
        <v>0</v>
      </c>
      <c r="BI113" s="17">
        <f t="shared" si="51"/>
        <v>113</v>
      </c>
      <c r="BJ113" s="17">
        <f t="shared" si="49"/>
        <v>113</v>
      </c>
      <c r="BK113" s="150">
        <f t="shared" si="50"/>
        <v>22130</v>
      </c>
      <c r="BL113" s="50" t="e">
        <f t="shared" ca="1" si="44"/>
        <v>#NAME?</v>
      </c>
      <c r="BM113" s="50" t="e">
        <f t="shared" ca="1" si="45"/>
        <v>#NAME?</v>
      </c>
      <c r="BN113" s="50" t="e">
        <f t="shared" ca="1" si="46"/>
        <v>#NAME?</v>
      </c>
    </row>
    <row r="114" spans="1:66" x14ac:dyDescent="0.35">
      <c r="A114" s="48">
        <v>22131</v>
      </c>
      <c r="B114" s="17">
        <v>1960</v>
      </c>
      <c r="C114" s="17">
        <v>8</v>
      </c>
      <c r="D114" s="17">
        <v>216</v>
      </c>
      <c r="E114" s="17">
        <v>3</v>
      </c>
      <c r="F114" s="17">
        <v>4</v>
      </c>
      <c r="G114" s="50">
        <v>11.1</v>
      </c>
      <c r="H114" s="32">
        <v>3.6847523935766073</v>
      </c>
      <c r="I114" s="50">
        <v>1.8333333333333333</v>
      </c>
      <c r="J114" s="13">
        <v>0</v>
      </c>
      <c r="K114" s="13">
        <f t="shared" si="32"/>
        <v>0</v>
      </c>
      <c r="L114" s="13">
        <f t="shared" si="33"/>
        <v>0</v>
      </c>
      <c r="M114" s="13" t="e">
        <f ca="1">CalcTable[[#This Row],[IWC]]-AE113</f>
        <v>#NAME?</v>
      </c>
      <c r="N114" s="13" t="e">
        <f ca="1">IF(CalcTable[[#This Row],[Day of Year]]&lt;123,FCAP,AE113)</f>
        <v>#NAME?</v>
      </c>
      <c r="O114" s="17" t="e">
        <f ca="1">IF(IRR_DRIP,5,COUNTIF('IDET Wind Values'!C98:G98,"&lt;="&amp;IRR_MAXWIND))</f>
        <v>#NAME?</v>
      </c>
      <c r="P114" s="13" t="e">
        <f ca="1">CalcTable[[#This Row],[ET_o]]*KL</f>
        <v>#NAME?</v>
      </c>
      <c r="Q114" s="13" t="e">
        <f ca="1">IF(WILTPT&lt;=0,1,MAX(0,MIN(1,(CalcTable[[#This Row],[IWC]]-WILTPT)/(MAD-WILTPT))))</f>
        <v>#NAME?</v>
      </c>
      <c r="R114" s="13" t="e">
        <f ca="1">CalcTable[[#This Row],[ETMult]]*CalcTable[[#This Row],[ETb]]</f>
        <v>#NAME?</v>
      </c>
      <c r="S114" s="13" t="b">
        <f>INDEX(IRR_LIST,CalcTable[[#This Row],[Day of Week]]+1)</f>
        <v>0</v>
      </c>
      <c r="T114" s="13">
        <f t="shared" ca="1" si="34"/>
        <v>3.9</v>
      </c>
      <c r="U114" s="13" t="b">
        <f ca="1">IF(CalcTable[[#This Row],[IrrPrecip]]&gt;=IC_MM,FALSE,TRUE)</f>
        <v>1</v>
      </c>
      <c r="V114" s="13" t="b">
        <f t="shared" si="35"/>
        <v>1</v>
      </c>
      <c r="W114" s="13" t="e">
        <f ca="1">IF(AND(IRR_DRIP=FALSE,CalcTable[[#This Row],[IrrHours]]&lt;=0),FALSE,TRUE)</f>
        <v>#NAME?</v>
      </c>
      <c r="X114" s="13" t="e">
        <f ca="1">AND(CalcTable[[#This Row],[IrrDay]],CalcTable[[#This Row],[IrrRain]],CalcTable[[#This Row],[IrrWarm]],CalcTable[[#This Row],[IrrWindy]])</f>
        <v>#NAME?</v>
      </c>
      <c r="Y114" s="13" t="e">
        <f t="shared" ca="1" si="36"/>
        <v>#NAME?</v>
      </c>
      <c r="Z114" s="13" t="e">
        <f ca="1">CalcTable[[#This Row],[IrrHours]]/5</f>
        <v>#NAME?</v>
      </c>
      <c r="AA114" s="13" t="e">
        <f ca="1">IF(CalcTable[[#This Row],[IrrFlag]]=FALSE,0,MAX(0,CalcTable[[#This Row],[VolRednWind]]*(FCAP*IRR_TARGET-CalcTable[[#This Row],[IWC]])))</f>
        <v>#NAME?</v>
      </c>
      <c r="AB114" s="13" t="e">
        <f ca="1">CalcTable[[#This Row],[IWC]]+CalcTable[[#This Row],[Eff Precip]]+CalcTable[[#This Row],[IrrAmt]]-CalcTable[[#This Row],[AET]]</f>
        <v>#NAME?</v>
      </c>
      <c r="AC114" s="13" t="e">
        <f ca="1">IF(CalcTable[[#This Row],[PWC]]&gt;FCAP,MIN(24*PERC,MIN(SAT,CalcTable[[#This Row],[PWC]])-FCAP),0)</f>
        <v>#NAME?</v>
      </c>
      <c r="AD114" s="13" t="e">
        <f ca="1">IF(CalcTable[[#This Row],[PWC]]&gt;SAT,CalcTable[[#This Row],[PWC]]-SAT,0)</f>
        <v>#NAME?</v>
      </c>
      <c r="AE114" s="13" t="e">
        <f ca="1">CalcTable[[#This Row],[PWC]]-CalcTable[[#This Row],[PercAmt]]-CalcTable[[#This Row],[Runoff]]</f>
        <v>#NAME?</v>
      </c>
      <c r="AF114" s="13" t="e">
        <f ca="1">CalcTable[[#This Row],[IrrAmt]]/1000*CUR_IRR_AREA*10000/IRR_EFF</f>
        <v>#NAME?</v>
      </c>
      <c r="AG114" s="147"/>
      <c r="AH114" s="13"/>
      <c r="AI114" s="50">
        <v>0</v>
      </c>
      <c r="AJ114" s="50">
        <v>0</v>
      </c>
      <c r="AK114" s="50">
        <v>8.2220707211230923</v>
      </c>
      <c r="AL114" s="50">
        <v>3.8574502127341574</v>
      </c>
      <c r="AM114" s="50"/>
      <c r="AN114" s="50"/>
      <c r="AO114" s="50"/>
      <c r="AP114" s="50"/>
      <c r="AQ114" s="50"/>
      <c r="AR114" s="50"/>
      <c r="AS114" s="50"/>
      <c r="AT114" s="50"/>
      <c r="AU114" s="50"/>
      <c r="AV114" s="50"/>
      <c r="AW114" s="50"/>
      <c r="AX114" s="50">
        <f t="shared" si="47"/>
        <v>12.07952093385725</v>
      </c>
      <c r="AY114" s="50"/>
      <c r="AZ114" s="50">
        <f t="shared" si="37"/>
        <v>233.74224348334064</v>
      </c>
      <c r="BA114" s="50">
        <f t="shared" si="38"/>
        <v>359.88885107752446</v>
      </c>
      <c r="BB114" s="50">
        <f t="shared" si="39"/>
        <v>371.01943410054071</v>
      </c>
      <c r="BC114" s="17">
        <f t="shared" si="40"/>
        <v>19608</v>
      </c>
      <c r="BD114" s="50">
        <f t="shared" si="41"/>
        <v>12.07952093385725</v>
      </c>
      <c r="BE114" s="50">
        <f t="shared" si="42"/>
        <v>233.74224348334064</v>
      </c>
      <c r="BF114" s="50">
        <f t="shared" si="48"/>
        <v>382.32790019178151</v>
      </c>
      <c r="BG114" s="50"/>
      <c r="BH114" s="17">
        <f t="shared" si="43"/>
        <v>0</v>
      </c>
      <c r="BI114" s="17">
        <f t="shared" si="51"/>
        <v>114</v>
      </c>
      <c r="BJ114" s="17">
        <f t="shared" si="49"/>
        <v>114</v>
      </c>
      <c r="BK114" s="150">
        <f t="shared" si="50"/>
        <v>22131</v>
      </c>
      <c r="BL114" s="50" t="e">
        <f t="shared" ca="1" si="44"/>
        <v>#NAME?</v>
      </c>
      <c r="BM114" s="50" t="e">
        <f t="shared" ca="1" si="45"/>
        <v>#NAME?</v>
      </c>
      <c r="BN114" s="50" t="e">
        <f t="shared" ca="1" si="46"/>
        <v>#NAME?</v>
      </c>
    </row>
    <row r="115" spans="1:66" x14ac:dyDescent="0.35">
      <c r="A115" s="48">
        <v>22132</v>
      </c>
      <c r="B115" s="17">
        <v>1960</v>
      </c>
      <c r="C115" s="17">
        <v>8</v>
      </c>
      <c r="D115" s="17">
        <v>217</v>
      </c>
      <c r="E115" s="17">
        <v>4</v>
      </c>
      <c r="F115" s="17">
        <v>5</v>
      </c>
      <c r="G115" s="50">
        <v>11.7</v>
      </c>
      <c r="H115" s="32">
        <v>2.7875038915283659</v>
      </c>
      <c r="I115" s="50">
        <v>8</v>
      </c>
      <c r="J115" s="13">
        <v>3.9</v>
      </c>
      <c r="K115" s="13">
        <f t="shared" si="32"/>
        <v>3.9</v>
      </c>
      <c r="L115" s="13">
        <f t="shared" si="33"/>
        <v>0</v>
      </c>
      <c r="M115" s="13" t="e">
        <f ca="1">CalcTable[[#This Row],[IWC]]-AE114</f>
        <v>#NAME?</v>
      </c>
      <c r="N115" s="13" t="e">
        <f ca="1">IF(CalcTable[[#This Row],[Day of Year]]&lt;123,FCAP,AE114)</f>
        <v>#NAME?</v>
      </c>
      <c r="O115" s="17" t="e">
        <f ca="1">IF(IRR_DRIP,5,COUNTIF('IDET Wind Values'!C99:G99,"&lt;="&amp;IRR_MAXWIND))</f>
        <v>#NAME?</v>
      </c>
      <c r="P115" s="13" t="e">
        <f ca="1">CalcTable[[#This Row],[ET_o]]*KL</f>
        <v>#NAME?</v>
      </c>
      <c r="Q115" s="13" t="e">
        <f ca="1">IF(WILTPT&lt;=0,1,MAX(0,MIN(1,(CalcTable[[#This Row],[IWC]]-WILTPT)/(MAD-WILTPT))))</f>
        <v>#NAME?</v>
      </c>
      <c r="R115" s="13" t="e">
        <f ca="1">CalcTable[[#This Row],[ETMult]]*CalcTable[[#This Row],[ETb]]</f>
        <v>#NAME?</v>
      </c>
      <c r="S115" s="13" t="b">
        <f>INDEX(IRR_LIST,CalcTable[[#This Row],[Day of Week]]+1)</f>
        <v>1</v>
      </c>
      <c r="T115" s="13">
        <f t="shared" ca="1" si="34"/>
        <v>1.9</v>
      </c>
      <c r="U115" s="13" t="b">
        <f ca="1">IF(CalcTable[[#This Row],[IrrPrecip]]&gt;=IC_MM,FALSE,TRUE)</f>
        <v>1</v>
      </c>
      <c r="V115" s="13" t="b">
        <f t="shared" si="35"/>
        <v>1</v>
      </c>
      <c r="W115" s="13" t="e">
        <f ca="1">IF(AND(IRR_DRIP=FALSE,CalcTable[[#This Row],[IrrHours]]&lt;=0),FALSE,TRUE)</f>
        <v>#NAME?</v>
      </c>
      <c r="X115" s="13" t="e">
        <f ca="1">AND(CalcTable[[#This Row],[IrrDay]],CalcTable[[#This Row],[IrrRain]],CalcTable[[#This Row],[IrrWarm]],CalcTable[[#This Row],[IrrWindy]])</f>
        <v>#NAME?</v>
      </c>
      <c r="Y115" s="13" t="e">
        <f t="shared" ca="1" si="36"/>
        <v>#NAME?</v>
      </c>
      <c r="Z115" s="13" t="e">
        <f ca="1">CalcTable[[#This Row],[IrrHours]]/5</f>
        <v>#NAME?</v>
      </c>
      <c r="AA115" s="13" t="e">
        <f ca="1">IF(CalcTable[[#This Row],[IrrFlag]]=FALSE,0,MAX(0,CalcTable[[#This Row],[VolRednWind]]*(FCAP*IRR_TARGET-CalcTable[[#This Row],[IWC]])))</f>
        <v>#NAME?</v>
      </c>
      <c r="AB115" s="13" t="e">
        <f ca="1">CalcTable[[#This Row],[IWC]]+CalcTable[[#This Row],[Eff Precip]]+CalcTable[[#This Row],[IrrAmt]]-CalcTable[[#This Row],[AET]]</f>
        <v>#NAME?</v>
      </c>
      <c r="AC115" s="13" t="e">
        <f ca="1">IF(CalcTable[[#This Row],[PWC]]&gt;FCAP,MIN(24*PERC,MIN(SAT,CalcTable[[#This Row],[PWC]])-FCAP),0)</f>
        <v>#NAME?</v>
      </c>
      <c r="AD115" s="13" t="e">
        <f ca="1">IF(CalcTable[[#This Row],[PWC]]&gt;SAT,CalcTable[[#This Row],[PWC]]-SAT,0)</f>
        <v>#NAME?</v>
      </c>
      <c r="AE115" s="13" t="e">
        <f ca="1">CalcTable[[#This Row],[PWC]]-CalcTable[[#This Row],[PercAmt]]-CalcTable[[#This Row],[Runoff]]</f>
        <v>#NAME?</v>
      </c>
      <c r="AF115" s="13" t="e">
        <f ca="1">CalcTable[[#This Row],[IrrAmt]]/1000*CUR_IRR_AREA*10000/IRR_EFF</f>
        <v>#NAME?</v>
      </c>
      <c r="AG115" s="147"/>
      <c r="AH115" s="13"/>
      <c r="AI115" s="50">
        <v>0</v>
      </c>
      <c r="AJ115" s="50">
        <v>0</v>
      </c>
      <c r="AK115" s="50">
        <v>0</v>
      </c>
      <c r="AL115" s="50">
        <v>0</v>
      </c>
      <c r="AM115" s="50"/>
      <c r="AN115" s="50"/>
      <c r="AO115" s="50"/>
      <c r="AP115" s="50"/>
      <c r="AQ115" s="50"/>
      <c r="AR115" s="50"/>
      <c r="AS115" s="50"/>
      <c r="AT115" s="50"/>
      <c r="AU115" s="50"/>
      <c r="AV115" s="50"/>
      <c r="AW115" s="50"/>
      <c r="AX115" s="50">
        <f t="shared" si="47"/>
        <v>0</v>
      </c>
      <c r="AY115" s="50"/>
      <c r="AZ115" s="50">
        <f t="shared" si="37"/>
        <v>0</v>
      </c>
      <c r="BA115" s="50">
        <f t="shared" si="38"/>
        <v>0</v>
      </c>
      <c r="BB115" s="50">
        <f t="shared" si="39"/>
        <v>0</v>
      </c>
      <c r="BC115" s="17">
        <f t="shared" si="40"/>
        <v>19608</v>
      </c>
      <c r="BD115" s="50">
        <f t="shared" si="41"/>
        <v>0</v>
      </c>
      <c r="BE115" s="50">
        <f t="shared" si="42"/>
        <v>0</v>
      </c>
      <c r="BF115" s="50">
        <f t="shared" si="48"/>
        <v>0</v>
      </c>
      <c r="BG115" s="50"/>
      <c r="BH115" s="17">
        <f t="shared" si="43"/>
        <v>0</v>
      </c>
      <c r="BI115" s="17">
        <f t="shared" si="51"/>
        <v>115</v>
      </c>
      <c r="BJ115" s="17">
        <f t="shared" si="49"/>
        <v>115</v>
      </c>
      <c r="BK115" s="150">
        <f t="shared" si="50"/>
        <v>22132</v>
      </c>
      <c r="BL115" s="50" t="e">
        <f t="shared" ca="1" si="44"/>
        <v>#NAME?</v>
      </c>
      <c r="BM115" s="50" t="e">
        <f t="shared" ca="1" si="45"/>
        <v>#NAME?</v>
      </c>
      <c r="BN115" s="50" t="e">
        <f t="shared" ca="1" si="46"/>
        <v>#NAME?</v>
      </c>
    </row>
    <row r="116" spans="1:66" x14ac:dyDescent="0.35">
      <c r="A116" s="48">
        <v>22133</v>
      </c>
      <c r="B116" s="17">
        <v>1960</v>
      </c>
      <c r="C116" s="17">
        <v>8</v>
      </c>
      <c r="D116" s="17">
        <v>218</v>
      </c>
      <c r="E116" s="17">
        <v>5</v>
      </c>
      <c r="F116" s="17">
        <v>6</v>
      </c>
      <c r="G116" s="50">
        <v>12.2</v>
      </c>
      <c r="H116" s="32">
        <v>3.87186104755125</v>
      </c>
      <c r="I116" s="50">
        <v>17.666666666666668</v>
      </c>
      <c r="J116" s="13">
        <v>0.3</v>
      </c>
      <c r="K116" s="13">
        <f t="shared" si="32"/>
        <v>0.3</v>
      </c>
      <c r="L116" s="13">
        <f t="shared" si="33"/>
        <v>0</v>
      </c>
      <c r="M116" s="13" t="e">
        <f ca="1">CalcTable[[#This Row],[IWC]]-AE115</f>
        <v>#NAME?</v>
      </c>
      <c r="N116" s="13" t="e">
        <f ca="1">IF(CalcTable[[#This Row],[Day of Year]]&lt;123,FCAP,AE115)</f>
        <v>#NAME?</v>
      </c>
      <c r="O116" s="17" t="e">
        <f ca="1">IF(IRR_DRIP,5,COUNTIF('IDET Wind Values'!C100:G100,"&lt;="&amp;IRR_MAXWIND))</f>
        <v>#NAME?</v>
      </c>
      <c r="P116" s="13" t="e">
        <f ca="1">CalcTable[[#This Row],[ET_o]]*KL</f>
        <v>#NAME?</v>
      </c>
      <c r="Q116" s="13" t="e">
        <f ca="1">IF(WILTPT&lt;=0,1,MAX(0,MIN(1,(CalcTable[[#This Row],[IWC]]-WILTPT)/(MAD-WILTPT))))</f>
        <v>#NAME?</v>
      </c>
      <c r="R116" s="13" t="e">
        <f ca="1">CalcTable[[#This Row],[ETMult]]*CalcTable[[#This Row],[ETb]]</f>
        <v>#NAME?</v>
      </c>
      <c r="S116" s="13" t="b">
        <f>INDEX(IRR_LIST,CalcTable[[#This Row],[Day of Week]]+1)</f>
        <v>0</v>
      </c>
      <c r="T116" s="13">
        <f t="shared" ca="1" si="34"/>
        <v>3.9</v>
      </c>
      <c r="U116" s="13" t="b">
        <f ca="1">IF(CalcTable[[#This Row],[IrrPrecip]]&gt;=IC_MM,FALSE,TRUE)</f>
        <v>1</v>
      </c>
      <c r="V116" s="13" t="b">
        <f t="shared" si="35"/>
        <v>1</v>
      </c>
      <c r="W116" s="13" t="e">
        <f ca="1">IF(AND(IRR_DRIP=FALSE,CalcTable[[#This Row],[IrrHours]]&lt;=0),FALSE,TRUE)</f>
        <v>#NAME?</v>
      </c>
      <c r="X116" s="13" t="e">
        <f ca="1">AND(CalcTable[[#This Row],[IrrDay]],CalcTable[[#This Row],[IrrRain]],CalcTable[[#This Row],[IrrWarm]],CalcTable[[#This Row],[IrrWindy]])</f>
        <v>#NAME?</v>
      </c>
      <c r="Y116" s="13" t="e">
        <f t="shared" ca="1" si="36"/>
        <v>#NAME?</v>
      </c>
      <c r="Z116" s="13" t="e">
        <f ca="1">CalcTable[[#This Row],[IrrHours]]/5</f>
        <v>#NAME?</v>
      </c>
      <c r="AA116" s="13" t="e">
        <f ca="1">IF(CalcTable[[#This Row],[IrrFlag]]=FALSE,0,MAX(0,CalcTable[[#This Row],[VolRednWind]]*(FCAP*IRR_TARGET-CalcTable[[#This Row],[IWC]])))</f>
        <v>#NAME?</v>
      </c>
      <c r="AB116" s="13" t="e">
        <f ca="1">CalcTable[[#This Row],[IWC]]+CalcTable[[#This Row],[Eff Precip]]+CalcTable[[#This Row],[IrrAmt]]-CalcTable[[#This Row],[AET]]</f>
        <v>#NAME?</v>
      </c>
      <c r="AC116" s="13" t="e">
        <f ca="1">IF(CalcTable[[#This Row],[PWC]]&gt;FCAP,MIN(24*PERC,MIN(SAT,CalcTable[[#This Row],[PWC]])-FCAP),0)</f>
        <v>#NAME?</v>
      </c>
      <c r="AD116" s="13" t="e">
        <f ca="1">IF(CalcTable[[#This Row],[PWC]]&gt;SAT,CalcTable[[#This Row],[PWC]]-SAT,0)</f>
        <v>#NAME?</v>
      </c>
      <c r="AE116" s="13" t="e">
        <f ca="1">CalcTable[[#This Row],[PWC]]-CalcTable[[#This Row],[PercAmt]]-CalcTable[[#This Row],[Runoff]]</f>
        <v>#NAME?</v>
      </c>
      <c r="AF116" s="13" t="e">
        <f ca="1">CalcTable[[#This Row],[IrrAmt]]/1000*CUR_IRR_AREA*10000/IRR_EFF</f>
        <v>#NAME?</v>
      </c>
      <c r="AG116" s="147"/>
      <c r="AH116" s="13"/>
      <c r="AI116" s="50">
        <v>0</v>
      </c>
      <c r="AJ116" s="50">
        <v>0</v>
      </c>
      <c r="AK116" s="50">
        <v>0</v>
      </c>
      <c r="AL116" s="50">
        <v>3.8131271403406011</v>
      </c>
      <c r="AM116" s="50"/>
      <c r="AN116" s="50"/>
      <c r="AO116" s="50"/>
      <c r="AP116" s="50"/>
      <c r="AQ116" s="50"/>
      <c r="AR116" s="50"/>
      <c r="AS116" s="50"/>
      <c r="AT116" s="50"/>
      <c r="AU116" s="50"/>
      <c r="AV116" s="50"/>
      <c r="AW116" s="50"/>
      <c r="AX116" s="50">
        <f t="shared" si="47"/>
        <v>3.8131271403406011</v>
      </c>
      <c r="AY116" s="50"/>
      <c r="AZ116" s="50">
        <f t="shared" si="37"/>
        <v>111.85172944999097</v>
      </c>
      <c r="BA116" s="50">
        <f t="shared" si="38"/>
        <v>172.21615486744642</v>
      </c>
      <c r="BB116" s="50">
        <f t="shared" si="39"/>
        <v>177.54242769839837</v>
      </c>
      <c r="BC116" s="17">
        <f t="shared" si="40"/>
        <v>19608</v>
      </c>
      <c r="BD116" s="50">
        <f t="shared" si="41"/>
        <v>3.8131271403406011</v>
      </c>
      <c r="BE116" s="50">
        <f t="shared" si="42"/>
        <v>111.85172944999097</v>
      </c>
      <c r="BF116" s="50">
        <f t="shared" si="48"/>
        <v>182.95382219381406</v>
      </c>
      <c r="BG116" s="50"/>
      <c r="BH116" s="17">
        <f t="shared" si="43"/>
        <v>0</v>
      </c>
      <c r="BI116" s="17">
        <f t="shared" si="51"/>
        <v>116</v>
      </c>
      <c r="BJ116" s="17">
        <f t="shared" si="49"/>
        <v>116</v>
      </c>
      <c r="BK116" s="150">
        <f t="shared" si="50"/>
        <v>22133</v>
      </c>
      <c r="BL116" s="50" t="e">
        <f t="shared" ca="1" si="44"/>
        <v>#NAME?</v>
      </c>
      <c r="BM116" s="50" t="e">
        <f t="shared" ca="1" si="45"/>
        <v>#NAME?</v>
      </c>
      <c r="BN116" s="50" t="e">
        <f t="shared" ca="1" si="46"/>
        <v>#NAME?</v>
      </c>
    </row>
    <row r="117" spans="1:66" x14ac:dyDescent="0.35">
      <c r="A117" s="48">
        <v>22134</v>
      </c>
      <c r="B117" s="17">
        <v>1960</v>
      </c>
      <c r="C117" s="17">
        <v>8</v>
      </c>
      <c r="D117" s="17">
        <v>219</v>
      </c>
      <c r="E117" s="17">
        <v>6</v>
      </c>
      <c r="F117" s="17">
        <v>7</v>
      </c>
      <c r="G117" s="50">
        <v>11.7</v>
      </c>
      <c r="H117" s="32">
        <v>3.227040325795572</v>
      </c>
      <c r="I117" s="50">
        <v>12.166666666666666</v>
      </c>
      <c r="J117" s="13">
        <v>9.6999999999999993</v>
      </c>
      <c r="K117" s="13">
        <f t="shared" si="32"/>
        <v>9.6999999999999993</v>
      </c>
      <c r="L117" s="13">
        <f t="shared" si="33"/>
        <v>3.5249999999999995</v>
      </c>
      <c r="M117" s="13" t="e">
        <f ca="1">CalcTable[[#This Row],[IWC]]-AE116</f>
        <v>#NAME?</v>
      </c>
      <c r="N117" s="13" t="e">
        <f ca="1">IF(CalcTable[[#This Row],[Day of Year]]&lt;123,FCAP,AE116)</f>
        <v>#NAME?</v>
      </c>
      <c r="O117" s="17" t="e">
        <f ca="1">IF(IRR_DRIP,5,COUNTIF('IDET Wind Values'!C101:G101,"&lt;="&amp;IRR_MAXWIND))</f>
        <v>#NAME?</v>
      </c>
      <c r="P117" s="13" t="e">
        <f ca="1">CalcTable[[#This Row],[ET_o]]*KL</f>
        <v>#NAME?</v>
      </c>
      <c r="Q117" s="13" t="e">
        <f ca="1">IF(WILTPT&lt;=0,1,MAX(0,MIN(1,(CalcTable[[#This Row],[IWC]]-WILTPT)/(MAD-WILTPT))))</f>
        <v>#NAME?</v>
      </c>
      <c r="R117" s="13" t="e">
        <f ca="1">CalcTable[[#This Row],[ETMult]]*CalcTable[[#This Row],[ETb]]</f>
        <v>#NAME?</v>
      </c>
      <c r="S117" s="13" t="b">
        <f>INDEX(IRR_LIST,CalcTable[[#This Row],[Day of Week]]+1)</f>
        <v>0</v>
      </c>
      <c r="T117" s="13">
        <f t="shared" ca="1" si="34"/>
        <v>4.2</v>
      </c>
      <c r="U117" s="13" t="b">
        <f ca="1">IF(CalcTable[[#This Row],[IrrPrecip]]&gt;=IC_MM,FALSE,TRUE)</f>
        <v>1</v>
      </c>
      <c r="V117" s="13" t="b">
        <f t="shared" si="35"/>
        <v>1</v>
      </c>
      <c r="W117" s="13" t="e">
        <f ca="1">IF(AND(IRR_DRIP=FALSE,CalcTable[[#This Row],[IrrHours]]&lt;=0),FALSE,TRUE)</f>
        <v>#NAME?</v>
      </c>
      <c r="X117" s="13" t="e">
        <f ca="1">AND(CalcTable[[#This Row],[IrrDay]],CalcTable[[#This Row],[IrrRain]],CalcTable[[#This Row],[IrrWarm]],CalcTable[[#This Row],[IrrWindy]])</f>
        <v>#NAME?</v>
      </c>
      <c r="Y117" s="13" t="e">
        <f t="shared" ca="1" si="36"/>
        <v>#NAME?</v>
      </c>
      <c r="Z117" s="13" t="e">
        <f ca="1">CalcTable[[#This Row],[IrrHours]]/5</f>
        <v>#NAME?</v>
      </c>
      <c r="AA117" s="13" t="e">
        <f ca="1">IF(CalcTable[[#This Row],[IrrFlag]]=FALSE,0,MAX(0,CalcTable[[#This Row],[VolRednWind]]*(FCAP*IRR_TARGET-CalcTable[[#This Row],[IWC]])))</f>
        <v>#NAME?</v>
      </c>
      <c r="AB117" s="13" t="e">
        <f ca="1">CalcTable[[#This Row],[IWC]]+CalcTable[[#This Row],[Eff Precip]]+CalcTable[[#This Row],[IrrAmt]]-CalcTable[[#This Row],[AET]]</f>
        <v>#NAME?</v>
      </c>
      <c r="AC117" s="13" t="e">
        <f ca="1">IF(CalcTable[[#This Row],[PWC]]&gt;FCAP,MIN(24*PERC,MIN(SAT,CalcTable[[#This Row],[PWC]])-FCAP),0)</f>
        <v>#NAME?</v>
      </c>
      <c r="AD117" s="13" t="e">
        <f ca="1">IF(CalcTable[[#This Row],[PWC]]&gt;SAT,CalcTable[[#This Row],[PWC]]-SAT,0)</f>
        <v>#NAME?</v>
      </c>
      <c r="AE117" s="13" t="e">
        <f ca="1">CalcTable[[#This Row],[PWC]]-CalcTable[[#This Row],[PercAmt]]-CalcTable[[#This Row],[Runoff]]</f>
        <v>#NAME?</v>
      </c>
      <c r="AF117" s="13" t="e">
        <f ca="1">CalcTable[[#This Row],[IrrAmt]]/1000*CUR_IRR_AREA*10000/IRR_EFF</f>
        <v>#NAME?</v>
      </c>
      <c r="AG117" s="147"/>
      <c r="AH117" s="13"/>
      <c r="AI117" s="50">
        <v>0</v>
      </c>
      <c r="AJ117" s="50">
        <v>0</v>
      </c>
      <c r="AK117" s="50">
        <v>0</v>
      </c>
      <c r="AL117" s="50">
        <v>0</v>
      </c>
      <c r="AM117" s="50"/>
      <c r="AN117" s="50"/>
      <c r="AO117" s="50"/>
      <c r="AP117" s="50"/>
      <c r="AQ117" s="50"/>
      <c r="AR117" s="50"/>
      <c r="AS117" s="50"/>
      <c r="AT117" s="50"/>
      <c r="AU117" s="50"/>
      <c r="AV117" s="50"/>
      <c r="AW117" s="50"/>
      <c r="AX117" s="50">
        <f t="shared" si="47"/>
        <v>0</v>
      </c>
      <c r="AY117" s="50"/>
      <c r="AZ117" s="50">
        <f t="shared" si="37"/>
        <v>0</v>
      </c>
      <c r="BA117" s="50">
        <f t="shared" si="38"/>
        <v>0</v>
      </c>
      <c r="BB117" s="50">
        <f t="shared" si="39"/>
        <v>0</v>
      </c>
      <c r="BC117" s="17">
        <f t="shared" si="40"/>
        <v>19608</v>
      </c>
      <c r="BD117" s="50">
        <f t="shared" si="41"/>
        <v>0</v>
      </c>
      <c r="BE117" s="50">
        <f t="shared" si="42"/>
        <v>0</v>
      </c>
      <c r="BF117" s="50">
        <f t="shared" si="48"/>
        <v>0</v>
      </c>
      <c r="BG117" s="50"/>
      <c r="BH117" s="17">
        <f t="shared" si="43"/>
        <v>0</v>
      </c>
      <c r="BI117" s="17">
        <f t="shared" si="51"/>
        <v>117</v>
      </c>
      <c r="BJ117" s="17">
        <f t="shared" si="49"/>
        <v>117</v>
      </c>
      <c r="BK117" s="150">
        <f t="shared" si="50"/>
        <v>22134</v>
      </c>
      <c r="BL117" s="50" t="e">
        <f t="shared" ca="1" si="44"/>
        <v>#NAME?</v>
      </c>
      <c r="BM117" s="50" t="e">
        <f t="shared" ca="1" si="45"/>
        <v>#NAME?</v>
      </c>
      <c r="BN117" s="50" t="e">
        <f t="shared" ca="1" si="46"/>
        <v>#NAME?</v>
      </c>
    </row>
    <row r="118" spans="1:66" x14ac:dyDescent="0.35">
      <c r="A118" s="48">
        <v>22135</v>
      </c>
      <c r="B118" s="17">
        <v>1960</v>
      </c>
      <c r="C118" s="17">
        <v>8</v>
      </c>
      <c r="D118" s="17">
        <v>220</v>
      </c>
      <c r="E118" s="17">
        <v>7</v>
      </c>
      <c r="F118" s="17">
        <v>1</v>
      </c>
      <c r="G118" s="50">
        <v>8.9</v>
      </c>
      <c r="H118" s="32">
        <v>3.6109419600445136</v>
      </c>
      <c r="I118" s="50">
        <v>17</v>
      </c>
      <c r="J118" s="13">
        <v>0</v>
      </c>
      <c r="K118" s="13">
        <f t="shared" si="32"/>
        <v>0</v>
      </c>
      <c r="L118" s="13">
        <f t="shared" si="33"/>
        <v>0</v>
      </c>
      <c r="M118" s="13" t="e">
        <f ca="1">CalcTable[[#This Row],[IWC]]-AE117</f>
        <v>#NAME?</v>
      </c>
      <c r="N118" s="13" t="e">
        <f ca="1">IF(CalcTable[[#This Row],[Day of Year]]&lt;123,FCAP,AE117)</f>
        <v>#NAME?</v>
      </c>
      <c r="O118" s="17" t="e">
        <f ca="1">IF(IRR_DRIP,5,COUNTIF('IDET Wind Values'!C102:G102,"&lt;="&amp;IRR_MAXWIND))</f>
        <v>#NAME?</v>
      </c>
      <c r="P118" s="13" t="e">
        <f ca="1">CalcTable[[#This Row],[ET_o]]*KL</f>
        <v>#NAME?</v>
      </c>
      <c r="Q118" s="13" t="e">
        <f ca="1">IF(WILTPT&lt;=0,1,MAX(0,MIN(1,(CalcTable[[#This Row],[IWC]]-WILTPT)/(MAD-WILTPT))))</f>
        <v>#NAME?</v>
      </c>
      <c r="R118" s="13" t="e">
        <f ca="1">CalcTable[[#This Row],[ETMult]]*CalcTable[[#This Row],[ETb]]</f>
        <v>#NAME?</v>
      </c>
      <c r="S118" s="13" t="b">
        <f>INDEX(IRR_LIST,CalcTable[[#This Row],[Day of Week]]+1)</f>
        <v>1</v>
      </c>
      <c r="T118" s="13">
        <f t="shared" ca="1" si="34"/>
        <v>10</v>
      </c>
      <c r="U118" s="13" t="b">
        <f ca="1">IF(CalcTable[[#This Row],[IrrPrecip]]&gt;=IC_MM,FALSE,TRUE)</f>
        <v>0</v>
      </c>
      <c r="V118" s="13" t="b">
        <f t="shared" si="35"/>
        <v>1</v>
      </c>
      <c r="W118" s="13" t="e">
        <f ca="1">IF(AND(IRR_DRIP=FALSE,CalcTable[[#This Row],[IrrHours]]&lt;=0),FALSE,TRUE)</f>
        <v>#NAME?</v>
      </c>
      <c r="X118" s="13" t="e">
        <f ca="1">AND(CalcTable[[#This Row],[IrrDay]],CalcTable[[#This Row],[IrrRain]],CalcTable[[#This Row],[IrrWarm]],CalcTable[[#This Row],[IrrWindy]])</f>
        <v>#NAME?</v>
      </c>
      <c r="Y118" s="13" t="e">
        <f t="shared" ca="1" si="36"/>
        <v>#NAME?</v>
      </c>
      <c r="Z118" s="13" t="e">
        <f ca="1">CalcTable[[#This Row],[IrrHours]]/5</f>
        <v>#NAME?</v>
      </c>
      <c r="AA118" s="13" t="e">
        <f ca="1">IF(CalcTable[[#This Row],[IrrFlag]]=FALSE,0,MAX(0,CalcTable[[#This Row],[VolRednWind]]*(FCAP*IRR_TARGET-CalcTable[[#This Row],[IWC]])))</f>
        <v>#NAME?</v>
      </c>
      <c r="AB118" s="13" t="e">
        <f ca="1">CalcTable[[#This Row],[IWC]]+CalcTable[[#This Row],[Eff Precip]]+CalcTable[[#This Row],[IrrAmt]]-CalcTable[[#This Row],[AET]]</f>
        <v>#NAME?</v>
      </c>
      <c r="AC118" s="13" t="e">
        <f ca="1">IF(CalcTable[[#This Row],[PWC]]&gt;FCAP,MIN(24*PERC,MIN(SAT,CalcTable[[#This Row],[PWC]])-FCAP),0)</f>
        <v>#NAME?</v>
      </c>
      <c r="AD118" s="13" t="e">
        <f ca="1">IF(CalcTable[[#This Row],[PWC]]&gt;SAT,CalcTable[[#This Row],[PWC]]-SAT,0)</f>
        <v>#NAME?</v>
      </c>
      <c r="AE118" s="13" t="e">
        <f ca="1">CalcTable[[#This Row],[PWC]]-CalcTable[[#This Row],[PercAmt]]-CalcTable[[#This Row],[Runoff]]</f>
        <v>#NAME?</v>
      </c>
      <c r="AF118" s="13" t="e">
        <f ca="1">CalcTable[[#This Row],[IrrAmt]]/1000*CUR_IRR_AREA*10000/IRR_EFF</f>
        <v>#NAME?</v>
      </c>
      <c r="AG118" s="147"/>
      <c r="AH118" s="13"/>
      <c r="AI118" s="50">
        <v>0</v>
      </c>
      <c r="AJ118" s="50">
        <v>0</v>
      </c>
      <c r="AK118" s="50">
        <v>0</v>
      </c>
      <c r="AL118" s="50">
        <v>0</v>
      </c>
      <c r="AM118" s="50"/>
      <c r="AN118" s="50"/>
      <c r="AO118" s="50"/>
      <c r="AP118" s="50"/>
      <c r="AQ118" s="50"/>
      <c r="AR118" s="50"/>
      <c r="AS118" s="50"/>
      <c r="AT118" s="50"/>
      <c r="AU118" s="50"/>
      <c r="AV118" s="50"/>
      <c r="AW118" s="50"/>
      <c r="AX118" s="50">
        <f t="shared" si="47"/>
        <v>0</v>
      </c>
      <c r="AY118" s="50"/>
      <c r="AZ118" s="50">
        <f t="shared" si="37"/>
        <v>0</v>
      </c>
      <c r="BA118" s="50">
        <f t="shared" si="38"/>
        <v>0</v>
      </c>
      <c r="BB118" s="50">
        <f t="shared" si="39"/>
        <v>0</v>
      </c>
      <c r="BC118" s="17">
        <f t="shared" si="40"/>
        <v>19608</v>
      </c>
      <c r="BD118" s="50">
        <f t="shared" si="41"/>
        <v>0</v>
      </c>
      <c r="BE118" s="50">
        <f t="shared" si="42"/>
        <v>0</v>
      </c>
      <c r="BF118" s="50">
        <f t="shared" si="48"/>
        <v>0</v>
      </c>
      <c r="BG118" s="50"/>
      <c r="BH118" s="17">
        <f t="shared" si="43"/>
        <v>0</v>
      </c>
      <c r="BI118" s="17">
        <f t="shared" si="51"/>
        <v>118</v>
      </c>
      <c r="BJ118" s="17">
        <f t="shared" si="49"/>
        <v>118</v>
      </c>
      <c r="BK118" s="150">
        <f t="shared" si="50"/>
        <v>22135</v>
      </c>
      <c r="BL118" s="50" t="e">
        <f t="shared" ca="1" si="44"/>
        <v>#NAME?</v>
      </c>
      <c r="BM118" s="50" t="e">
        <f t="shared" ca="1" si="45"/>
        <v>#NAME?</v>
      </c>
      <c r="BN118" s="50" t="e">
        <f t="shared" ca="1" si="46"/>
        <v>#NAME?</v>
      </c>
    </row>
    <row r="119" spans="1:66" x14ac:dyDescent="0.35">
      <c r="A119" s="48">
        <v>22136</v>
      </c>
      <c r="B119" s="17">
        <v>1960</v>
      </c>
      <c r="C119" s="17">
        <v>8</v>
      </c>
      <c r="D119" s="17">
        <v>221</v>
      </c>
      <c r="E119" s="17">
        <v>8</v>
      </c>
      <c r="F119" s="17">
        <v>2</v>
      </c>
      <c r="G119" s="50">
        <v>7.2</v>
      </c>
      <c r="H119" s="32">
        <v>4.0630542041823992</v>
      </c>
      <c r="I119" s="50">
        <v>0</v>
      </c>
      <c r="J119" s="13">
        <v>0</v>
      </c>
      <c r="K119" s="13">
        <f t="shared" si="32"/>
        <v>0</v>
      </c>
      <c r="L119" s="13">
        <f t="shared" si="33"/>
        <v>0</v>
      </c>
      <c r="M119" s="13" t="e">
        <f ca="1">CalcTable[[#This Row],[IWC]]-AE118</f>
        <v>#NAME?</v>
      </c>
      <c r="N119" s="13" t="e">
        <f ca="1">IF(CalcTable[[#This Row],[Day of Year]]&lt;123,FCAP,AE118)</f>
        <v>#NAME?</v>
      </c>
      <c r="O119" s="17" t="e">
        <f ca="1">IF(IRR_DRIP,5,COUNTIF('IDET Wind Values'!C103:G103,"&lt;="&amp;IRR_MAXWIND))</f>
        <v>#NAME?</v>
      </c>
      <c r="P119" s="13" t="e">
        <f ca="1">CalcTable[[#This Row],[ET_o]]*KL</f>
        <v>#NAME?</v>
      </c>
      <c r="Q119" s="13" t="e">
        <f ca="1">IF(WILTPT&lt;=0,1,MAX(0,MIN(1,(CalcTable[[#This Row],[IWC]]-WILTPT)/(MAD-WILTPT))))</f>
        <v>#NAME?</v>
      </c>
      <c r="R119" s="13" t="e">
        <f ca="1">CalcTable[[#This Row],[ETMult]]*CalcTable[[#This Row],[ETb]]</f>
        <v>#NAME?</v>
      </c>
      <c r="S119" s="13" t="b">
        <f>INDEX(IRR_LIST,CalcTable[[#This Row],[Day of Week]]+1)</f>
        <v>0</v>
      </c>
      <c r="T119" s="13">
        <f t="shared" ca="1" si="34"/>
        <v>9.6999999999999993</v>
      </c>
      <c r="U119" s="13" t="b">
        <f ca="1">IF(CalcTable[[#This Row],[IrrPrecip]]&gt;=IC_MM,FALSE,TRUE)</f>
        <v>1</v>
      </c>
      <c r="V119" s="13" t="b">
        <f t="shared" si="35"/>
        <v>1</v>
      </c>
      <c r="W119" s="13" t="e">
        <f ca="1">IF(AND(IRR_DRIP=FALSE,CalcTable[[#This Row],[IrrHours]]&lt;=0),FALSE,TRUE)</f>
        <v>#NAME?</v>
      </c>
      <c r="X119" s="13" t="e">
        <f ca="1">AND(CalcTable[[#This Row],[IrrDay]],CalcTable[[#This Row],[IrrRain]],CalcTable[[#This Row],[IrrWarm]],CalcTable[[#This Row],[IrrWindy]])</f>
        <v>#NAME?</v>
      </c>
      <c r="Y119" s="13" t="e">
        <f t="shared" ca="1" si="36"/>
        <v>#NAME?</v>
      </c>
      <c r="Z119" s="13" t="e">
        <f ca="1">CalcTable[[#This Row],[IrrHours]]/5</f>
        <v>#NAME?</v>
      </c>
      <c r="AA119" s="13" t="e">
        <f ca="1">IF(CalcTable[[#This Row],[IrrFlag]]=FALSE,0,MAX(0,CalcTable[[#This Row],[VolRednWind]]*(FCAP*IRR_TARGET-CalcTable[[#This Row],[IWC]])))</f>
        <v>#NAME?</v>
      </c>
      <c r="AB119" s="13" t="e">
        <f ca="1">CalcTable[[#This Row],[IWC]]+CalcTable[[#This Row],[Eff Precip]]+CalcTable[[#This Row],[IrrAmt]]-CalcTable[[#This Row],[AET]]</f>
        <v>#NAME?</v>
      </c>
      <c r="AC119" s="13" t="e">
        <f ca="1">IF(CalcTable[[#This Row],[PWC]]&gt;FCAP,MIN(24*PERC,MIN(SAT,CalcTable[[#This Row],[PWC]])-FCAP),0)</f>
        <v>#NAME?</v>
      </c>
      <c r="AD119" s="13" t="e">
        <f ca="1">IF(CalcTable[[#This Row],[PWC]]&gt;SAT,CalcTable[[#This Row],[PWC]]-SAT,0)</f>
        <v>#NAME?</v>
      </c>
      <c r="AE119" s="13" t="e">
        <f ca="1">CalcTable[[#This Row],[PWC]]-CalcTable[[#This Row],[PercAmt]]-CalcTable[[#This Row],[Runoff]]</f>
        <v>#NAME?</v>
      </c>
      <c r="AF119" s="13" t="e">
        <f ca="1">CalcTable[[#This Row],[IrrAmt]]/1000*CUR_IRR_AREA*10000/IRR_EFF</f>
        <v>#NAME?</v>
      </c>
      <c r="AG119" s="147"/>
      <c r="AH119" s="13"/>
      <c r="AI119" s="50">
        <v>0</v>
      </c>
      <c r="AJ119" s="50">
        <v>0</v>
      </c>
      <c r="AK119" s="50">
        <v>1.3653081947411678</v>
      </c>
      <c r="AL119" s="50">
        <v>4.2660180780244836</v>
      </c>
      <c r="AM119" s="50"/>
      <c r="AN119" s="50"/>
      <c r="AO119" s="50"/>
      <c r="AP119" s="50"/>
      <c r="AQ119" s="50"/>
      <c r="AR119" s="50"/>
      <c r="AS119" s="50"/>
      <c r="AT119" s="50"/>
      <c r="AU119" s="50"/>
      <c r="AV119" s="50"/>
      <c r="AW119" s="50"/>
      <c r="AX119" s="50">
        <f t="shared" si="47"/>
        <v>5.6313262727656515</v>
      </c>
      <c r="AY119" s="50"/>
      <c r="AZ119" s="50">
        <f t="shared" si="37"/>
        <v>145.16105047825533</v>
      </c>
      <c r="BA119" s="50">
        <f t="shared" si="38"/>
        <v>223.5019348633455</v>
      </c>
      <c r="BB119" s="50">
        <f t="shared" si="39"/>
        <v>230.41436583850054</v>
      </c>
      <c r="BC119" s="17">
        <f t="shared" si="40"/>
        <v>19608</v>
      </c>
      <c r="BD119" s="50">
        <f t="shared" si="41"/>
        <v>5.6313262727656515</v>
      </c>
      <c r="BE119" s="50">
        <f t="shared" si="42"/>
        <v>145.16105047825533</v>
      </c>
      <c r="BF119" s="50">
        <f t="shared" si="48"/>
        <v>237.43726761542834</v>
      </c>
      <c r="BG119" s="50"/>
      <c r="BH119" s="17">
        <f t="shared" si="43"/>
        <v>0</v>
      </c>
      <c r="BI119" s="17">
        <f t="shared" si="51"/>
        <v>119</v>
      </c>
      <c r="BJ119" s="17">
        <f t="shared" si="49"/>
        <v>119</v>
      </c>
      <c r="BK119" s="150">
        <f t="shared" si="50"/>
        <v>22136</v>
      </c>
      <c r="BL119" s="50" t="e">
        <f t="shared" ca="1" si="44"/>
        <v>#NAME?</v>
      </c>
      <c r="BM119" s="50" t="e">
        <f t="shared" ca="1" si="45"/>
        <v>#NAME?</v>
      </c>
      <c r="BN119" s="50" t="e">
        <f t="shared" ca="1" si="46"/>
        <v>#NAME?</v>
      </c>
    </row>
    <row r="120" spans="1:66" x14ac:dyDescent="0.35">
      <c r="A120" s="48">
        <v>22137</v>
      </c>
      <c r="B120" s="17">
        <v>1960</v>
      </c>
      <c r="C120" s="17">
        <v>8</v>
      </c>
      <c r="D120" s="17">
        <v>222</v>
      </c>
      <c r="E120" s="17">
        <v>9</v>
      </c>
      <c r="F120" s="17">
        <v>3</v>
      </c>
      <c r="G120" s="50">
        <v>8.9</v>
      </c>
      <c r="H120" s="32">
        <v>5.325992075013195</v>
      </c>
      <c r="I120" s="50">
        <v>12.666666666666666</v>
      </c>
      <c r="J120" s="13">
        <v>0</v>
      </c>
      <c r="K120" s="13">
        <f t="shared" si="32"/>
        <v>0</v>
      </c>
      <c r="L120" s="13">
        <f t="shared" si="33"/>
        <v>0</v>
      </c>
      <c r="M120" s="13" t="e">
        <f ca="1">CalcTable[[#This Row],[IWC]]-AE119</f>
        <v>#NAME?</v>
      </c>
      <c r="N120" s="13" t="e">
        <f ca="1">IF(CalcTable[[#This Row],[Day of Year]]&lt;123,FCAP,AE119)</f>
        <v>#NAME?</v>
      </c>
      <c r="O120" s="17" t="e">
        <f ca="1">IF(IRR_DRIP,5,COUNTIF('IDET Wind Values'!C104:G104,"&lt;="&amp;IRR_MAXWIND))</f>
        <v>#NAME?</v>
      </c>
      <c r="P120" s="13" t="e">
        <f ca="1">CalcTable[[#This Row],[ET_o]]*KL</f>
        <v>#NAME?</v>
      </c>
      <c r="Q120" s="13" t="e">
        <f ca="1">IF(WILTPT&lt;=0,1,MAX(0,MIN(1,(CalcTable[[#This Row],[IWC]]-WILTPT)/(MAD-WILTPT))))</f>
        <v>#NAME?</v>
      </c>
      <c r="R120" s="13" t="e">
        <f ca="1">CalcTable[[#This Row],[ETMult]]*CalcTable[[#This Row],[ETb]]</f>
        <v>#NAME?</v>
      </c>
      <c r="S120" s="13" t="b">
        <f>INDEX(IRR_LIST,CalcTable[[#This Row],[Day of Week]]+1)</f>
        <v>1</v>
      </c>
      <c r="T120" s="13">
        <f t="shared" ca="1" si="34"/>
        <v>0</v>
      </c>
      <c r="U120" s="13" t="b">
        <f ca="1">IF(CalcTable[[#This Row],[IrrPrecip]]&gt;=IC_MM,FALSE,TRUE)</f>
        <v>1</v>
      </c>
      <c r="V120" s="13" t="b">
        <f t="shared" si="35"/>
        <v>1</v>
      </c>
      <c r="W120" s="13" t="e">
        <f ca="1">IF(AND(IRR_DRIP=FALSE,CalcTable[[#This Row],[IrrHours]]&lt;=0),FALSE,TRUE)</f>
        <v>#NAME?</v>
      </c>
      <c r="X120" s="13" t="e">
        <f ca="1">AND(CalcTable[[#This Row],[IrrDay]],CalcTable[[#This Row],[IrrRain]],CalcTable[[#This Row],[IrrWarm]],CalcTable[[#This Row],[IrrWindy]])</f>
        <v>#NAME?</v>
      </c>
      <c r="Y120" s="13" t="e">
        <f t="shared" ca="1" si="36"/>
        <v>#NAME?</v>
      </c>
      <c r="Z120" s="13" t="e">
        <f ca="1">CalcTable[[#This Row],[IrrHours]]/5</f>
        <v>#NAME?</v>
      </c>
      <c r="AA120" s="13" t="e">
        <f ca="1">IF(CalcTable[[#This Row],[IrrFlag]]=FALSE,0,MAX(0,CalcTable[[#This Row],[VolRednWind]]*(FCAP*IRR_TARGET-CalcTable[[#This Row],[IWC]])))</f>
        <v>#NAME?</v>
      </c>
      <c r="AB120" s="13" t="e">
        <f ca="1">CalcTable[[#This Row],[IWC]]+CalcTable[[#This Row],[Eff Precip]]+CalcTable[[#This Row],[IrrAmt]]-CalcTable[[#This Row],[AET]]</f>
        <v>#NAME?</v>
      </c>
      <c r="AC120" s="13" t="e">
        <f ca="1">IF(CalcTable[[#This Row],[PWC]]&gt;FCAP,MIN(24*PERC,MIN(SAT,CalcTable[[#This Row],[PWC]])-FCAP),0)</f>
        <v>#NAME?</v>
      </c>
      <c r="AD120" s="13" t="e">
        <f ca="1">IF(CalcTable[[#This Row],[PWC]]&gt;SAT,CalcTable[[#This Row],[PWC]]-SAT,0)</f>
        <v>#NAME?</v>
      </c>
      <c r="AE120" s="13" t="e">
        <f ca="1">CalcTable[[#This Row],[PWC]]-CalcTable[[#This Row],[PercAmt]]-CalcTable[[#This Row],[Runoff]]</f>
        <v>#NAME?</v>
      </c>
      <c r="AF120" s="13" t="e">
        <f ca="1">CalcTable[[#This Row],[IrrAmt]]/1000*CUR_IRR_AREA*10000/IRR_EFF</f>
        <v>#NAME?</v>
      </c>
      <c r="AG120" s="147"/>
      <c r="AH120" s="13"/>
      <c r="AI120" s="50">
        <v>11.231208773272375</v>
      </c>
      <c r="AJ120" s="50">
        <v>14.530086140700076</v>
      </c>
      <c r="AK120" s="50">
        <v>0</v>
      </c>
      <c r="AL120" s="50">
        <v>0</v>
      </c>
      <c r="AM120" s="50"/>
      <c r="AN120" s="50"/>
      <c r="AO120" s="50"/>
      <c r="AP120" s="50"/>
      <c r="AQ120" s="50"/>
      <c r="AR120" s="50"/>
      <c r="AS120" s="50"/>
      <c r="AT120" s="50"/>
      <c r="AU120" s="50"/>
      <c r="AV120" s="50"/>
      <c r="AW120" s="50"/>
      <c r="AX120" s="50">
        <f t="shared" si="47"/>
        <v>25.761294913972449</v>
      </c>
      <c r="AY120" s="50"/>
      <c r="AZ120" s="50">
        <f t="shared" si="37"/>
        <v>590.94025546853049</v>
      </c>
      <c r="BA120" s="50">
        <f t="shared" si="38"/>
        <v>956.6973010467218</v>
      </c>
      <c r="BB120" s="50">
        <f t="shared" si="39"/>
        <v>990.04141406814381</v>
      </c>
      <c r="BC120" s="17">
        <f t="shared" si="40"/>
        <v>19608</v>
      </c>
      <c r="BD120" s="50">
        <f t="shared" si="41"/>
        <v>25.761294913972449</v>
      </c>
      <c r="BE120" s="50">
        <f t="shared" si="42"/>
        <v>590.94025546853049</v>
      </c>
      <c r="BF120" s="50">
        <f t="shared" si="48"/>
        <v>966.59013640459466</v>
      </c>
      <c r="BG120" s="50"/>
      <c r="BH120" s="17">
        <f t="shared" si="43"/>
        <v>0</v>
      </c>
      <c r="BI120" s="17">
        <f t="shared" si="51"/>
        <v>120</v>
      </c>
      <c r="BJ120" s="17">
        <f t="shared" si="49"/>
        <v>120</v>
      </c>
      <c r="BK120" s="150">
        <f t="shared" si="50"/>
        <v>22137</v>
      </c>
      <c r="BL120" s="50" t="e">
        <f t="shared" ca="1" si="44"/>
        <v>#NAME?</v>
      </c>
      <c r="BM120" s="50" t="e">
        <f t="shared" ca="1" si="45"/>
        <v>#NAME?</v>
      </c>
      <c r="BN120" s="50" t="e">
        <f t="shared" ca="1" si="46"/>
        <v>#NAME?</v>
      </c>
    </row>
    <row r="121" spans="1:66" x14ac:dyDescent="0.35">
      <c r="A121" s="48">
        <v>22138</v>
      </c>
      <c r="B121" s="17">
        <v>1960</v>
      </c>
      <c r="C121" s="17">
        <v>8</v>
      </c>
      <c r="D121" s="17">
        <v>223</v>
      </c>
      <c r="E121" s="17">
        <v>10</v>
      </c>
      <c r="F121" s="17">
        <v>4</v>
      </c>
      <c r="G121" s="50">
        <v>7.2</v>
      </c>
      <c r="H121" s="32">
        <v>5.2227478822154412</v>
      </c>
      <c r="I121" s="50">
        <v>5.5</v>
      </c>
      <c r="J121" s="13">
        <v>0</v>
      </c>
      <c r="K121" s="13">
        <f t="shared" si="32"/>
        <v>0</v>
      </c>
      <c r="L121" s="13">
        <f t="shared" si="33"/>
        <v>0</v>
      </c>
      <c r="M121" s="13" t="e">
        <f ca="1">CalcTable[[#This Row],[IWC]]-AE120</f>
        <v>#NAME?</v>
      </c>
      <c r="N121" s="13" t="e">
        <f ca="1">IF(CalcTable[[#This Row],[Day of Year]]&lt;123,FCAP,AE120)</f>
        <v>#NAME?</v>
      </c>
      <c r="O121" s="17" t="e">
        <f ca="1">IF(IRR_DRIP,5,COUNTIF('IDET Wind Values'!C105:G105,"&lt;="&amp;IRR_MAXWIND))</f>
        <v>#NAME?</v>
      </c>
      <c r="P121" s="13" t="e">
        <f ca="1">CalcTable[[#This Row],[ET_o]]*KL</f>
        <v>#NAME?</v>
      </c>
      <c r="Q121" s="13" t="e">
        <f ca="1">IF(WILTPT&lt;=0,1,MAX(0,MIN(1,(CalcTable[[#This Row],[IWC]]-WILTPT)/(MAD-WILTPT))))</f>
        <v>#NAME?</v>
      </c>
      <c r="R121" s="13" t="e">
        <f ca="1">CalcTable[[#This Row],[ETMult]]*CalcTable[[#This Row],[ETb]]</f>
        <v>#NAME?</v>
      </c>
      <c r="S121" s="13" t="b">
        <f>INDEX(IRR_LIST,CalcTable[[#This Row],[Day of Week]]+1)</f>
        <v>0</v>
      </c>
      <c r="T121" s="13">
        <f t="shared" ca="1" si="34"/>
        <v>0</v>
      </c>
      <c r="U121" s="13" t="b">
        <f ca="1">IF(CalcTable[[#This Row],[IrrPrecip]]&gt;=IC_MM,FALSE,TRUE)</f>
        <v>1</v>
      </c>
      <c r="V121" s="13" t="b">
        <f t="shared" si="35"/>
        <v>1</v>
      </c>
      <c r="W121" s="13" t="e">
        <f ca="1">IF(AND(IRR_DRIP=FALSE,CalcTable[[#This Row],[IrrHours]]&lt;=0),FALSE,TRUE)</f>
        <v>#NAME?</v>
      </c>
      <c r="X121" s="13" t="e">
        <f ca="1">AND(CalcTable[[#This Row],[IrrDay]],CalcTable[[#This Row],[IrrRain]],CalcTable[[#This Row],[IrrWarm]],CalcTable[[#This Row],[IrrWindy]])</f>
        <v>#NAME?</v>
      </c>
      <c r="Y121" s="13" t="e">
        <f t="shared" ca="1" si="36"/>
        <v>#NAME?</v>
      </c>
      <c r="Z121" s="13" t="e">
        <f ca="1">CalcTable[[#This Row],[IrrHours]]/5</f>
        <v>#NAME?</v>
      </c>
      <c r="AA121" s="13" t="e">
        <f ca="1">IF(CalcTable[[#This Row],[IrrFlag]]=FALSE,0,MAX(0,CalcTable[[#This Row],[VolRednWind]]*(FCAP*IRR_TARGET-CalcTable[[#This Row],[IWC]])))</f>
        <v>#NAME?</v>
      </c>
      <c r="AB121" s="13" t="e">
        <f ca="1">CalcTable[[#This Row],[IWC]]+CalcTable[[#This Row],[Eff Precip]]+CalcTable[[#This Row],[IrrAmt]]-CalcTable[[#This Row],[AET]]</f>
        <v>#NAME?</v>
      </c>
      <c r="AC121" s="13" t="e">
        <f ca="1">IF(CalcTable[[#This Row],[PWC]]&gt;FCAP,MIN(24*PERC,MIN(SAT,CalcTable[[#This Row],[PWC]])-FCAP),0)</f>
        <v>#NAME?</v>
      </c>
      <c r="AD121" s="13" t="e">
        <f ca="1">IF(CalcTable[[#This Row],[PWC]]&gt;SAT,CalcTable[[#This Row],[PWC]]-SAT,0)</f>
        <v>#NAME?</v>
      </c>
      <c r="AE121" s="13" t="e">
        <f ca="1">CalcTable[[#This Row],[PWC]]-CalcTable[[#This Row],[PercAmt]]-CalcTable[[#This Row],[Runoff]]</f>
        <v>#NAME?</v>
      </c>
      <c r="AF121" s="13" t="e">
        <f ca="1">CalcTable[[#This Row],[IrrAmt]]/1000*CUR_IRR_AREA*10000/IRR_EFF</f>
        <v>#NAME?</v>
      </c>
      <c r="AG121" s="147"/>
      <c r="AH121" s="13"/>
      <c r="AI121" s="50">
        <v>0</v>
      </c>
      <c r="AJ121" s="50">
        <v>0</v>
      </c>
      <c r="AK121" s="50">
        <v>2.0817734967609405</v>
      </c>
      <c r="AL121" s="50">
        <v>5.2092956412572597</v>
      </c>
      <c r="AM121" s="50"/>
      <c r="AN121" s="50"/>
      <c r="AO121" s="50"/>
      <c r="AP121" s="50"/>
      <c r="AQ121" s="50"/>
      <c r="AR121" s="50"/>
      <c r="AS121" s="50"/>
      <c r="AT121" s="50"/>
      <c r="AU121" s="50"/>
      <c r="AV121" s="50"/>
      <c r="AW121" s="50"/>
      <c r="AX121" s="50">
        <f t="shared" si="47"/>
        <v>7.2910691380181998</v>
      </c>
      <c r="AY121" s="50"/>
      <c r="AZ121" s="50">
        <f t="shared" si="37"/>
        <v>183.33868342937342</v>
      </c>
      <c r="BA121" s="50">
        <f t="shared" si="38"/>
        <v>282.28336972459078</v>
      </c>
      <c r="BB121" s="50">
        <f t="shared" si="39"/>
        <v>291.01378322122764</v>
      </c>
      <c r="BC121" s="17">
        <f t="shared" si="40"/>
        <v>19608</v>
      </c>
      <c r="BD121" s="50">
        <f t="shared" si="41"/>
        <v>7.2910691380181998</v>
      </c>
      <c r="BE121" s="50">
        <f t="shared" si="42"/>
        <v>183.33868342937342</v>
      </c>
      <c r="BF121" s="50">
        <f t="shared" si="48"/>
        <v>299.88372155105964</v>
      </c>
      <c r="BG121" s="50"/>
      <c r="BH121" s="17">
        <f t="shared" si="43"/>
        <v>0</v>
      </c>
      <c r="BI121" s="17">
        <f t="shared" si="51"/>
        <v>121</v>
      </c>
      <c r="BJ121" s="17">
        <f t="shared" si="49"/>
        <v>121</v>
      </c>
      <c r="BK121" s="150">
        <f t="shared" si="50"/>
        <v>22138</v>
      </c>
      <c r="BL121" s="50" t="e">
        <f t="shared" ca="1" si="44"/>
        <v>#NAME?</v>
      </c>
      <c r="BM121" s="50" t="e">
        <f t="shared" ca="1" si="45"/>
        <v>#NAME?</v>
      </c>
      <c r="BN121" s="50" t="e">
        <f t="shared" ca="1" si="46"/>
        <v>#NAME?</v>
      </c>
    </row>
    <row r="122" spans="1:66" x14ac:dyDescent="0.35">
      <c r="A122" s="48">
        <v>22139</v>
      </c>
      <c r="B122" s="17">
        <v>1960</v>
      </c>
      <c r="C122" s="17">
        <v>8</v>
      </c>
      <c r="D122" s="17">
        <v>224</v>
      </c>
      <c r="E122" s="17">
        <v>11</v>
      </c>
      <c r="F122" s="17">
        <v>5</v>
      </c>
      <c r="G122" s="50">
        <v>13.3</v>
      </c>
      <c r="H122" s="32">
        <v>5.5639936912229713</v>
      </c>
      <c r="I122" s="50">
        <v>10</v>
      </c>
      <c r="J122" s="13">
        <v>0.6</v>
      </c>
      <c r="K122" s="13">
        <f t="shared" si="32"/>
        <v>0.6</v>
      </c>
      <c r="L122" s="13">
        <f t="shared" si="33"/>
        <v>0</v>
      </c>
      <c r="M122" s="13" t="e">
        <f ca="1">CalcTable[[#This Row],[IWC]]-AE121</f>
        <v>#NAME?</v>
      </c>
      <c r="N122" s="13" t="e">
        <f ca="1">IF(CalcTable[[#This Row],[Day of Year]]&lt;123,FCAP,AE121)</f>
        <v>#NAME?</v>
      </c>
      <c r="O122" s="17" t="e">
        <f ca="1">IF(IRR_DRIP,5,COUNTIF('IDET Wind Values'!C106:G106,"&lt;="&amp;IRR_MAXWIND))</f>
        <v>#NAME?</v>
      </c>
      <c r="P122" s="13" t="e">
        <f ca="1">CalcTable[[#This Row],[ET_o]]*KL</f>
        <v>#NAME?</v>
      </c>
      <c r="Q122" s="13" t="e">
        <f ca="1">IF(WILTPT&lt;=0,1,MAX(0,MIN(1,(CalcTable[[#This Row],[IWC]]-WILTPT)/(MAD-WILTPT))))</f>
        <v>#NAME?</v>
      </c>
      <c r="R122" s="13" t="e">
        <f ca="1">CalcTable[[#This Row],[ETMult]]*CalcTable[[#This Row],[ETb]]</f>
        <v>#NAME?</v>
      </c>
      <c r="S122" s="13" t="b">
        <f>INDEX(IRR_LIST,CalcTable[[#This Row],[Day of Week]]+1)</f>
        <v>1</v>
      </c>
      <c r="T122" s="13">
        <f t="shared" ca="1" si="34"/>
        <v>0</v>
      </c>
      <c r="U122" s="13" t="b">
        <f ca="1">IF(CalcTable[[#This Row],[IrrPrecip]]&gt;=IC_MM,FALSE,TRUE)</f>
        <v>1</v>
      </c>
      <c r="V122" s="13" t="b">
        <f t="shared" si="35"/>
        <v>1</v>
      </c>
      <c r="W122" s="13" t="e">
        <f ca="1">IF(AND(IRR_DRIP=FALSE,CalcTable[[#This Row],[IrrHours]]&lt;=0),FALSE,TRUE)</f>
        <v>#NAME?</v>
      </c>
      <c r="X122" s="13" t="e">
        <f ca="1">AND(CalcTable[[#This Row],[IrrDay]],CalcTable[[#This Row],[IrrRain]],CalcTable[[#This Row],[IrrWarm]],CalcTable[[#This Row],[IrrWindy]])</f>
        <v>#NAME?</v>
      </c>
      <c r="Y122" s="13" t="e">
        <f t="shared" ca="1" si="36"/>
        <v>#NAME?</v>
      </c>
      <c r="Z122" s="13" t="e">
        <f ca="1">CalcTable[[#This Row],[IrrHours]]/5</f>
        <v>#NAME?</v>
      </c>
      <c r="AA122" s="13" t="e">
        <f ca="1">IF(CalcTable[[#This Row],[IrrFlag]]=FALSE,0,MAX(0,CalcTable[[#This Row],[VolRednWind]]*(FCAP*IRR_TARGET-CalcTable[[#This Row],[IWC]])))</f>
        <v>#NAME?</v>
      </c>
      <c r="AB122" s="13" t="e">
        <f ca="1">CalcTable[[#This Row],[IWC]]+CalcTable[[#This Row],[Eff Precip]]+CalcTable[[#This Row],[IrrAmt]]-CalcTable[[#This Row],[AET]]</f>
        <v>#NAME?</v>
      </c>
      <c r="AC122" s="13" t="e">
        <f ca="1">IF(CalcTable[[#This Row],[PWC]]&gt;FCAP,MIN(24*PERC,MIN(SAT,CalcTable[[#This Row],[PWC]])-FCAP),0)</f>
        <v>#NAME?</v>
      </c>
      <c r="AD122" s="13" t="e">
        <f ca="1">IF(CalcTable[[#This Row],[PWC]]&gt;SAT,CalcTable[[#This Row],[PWC]]-SAT,0)</f>
        <v>#NAME?</v>
      </c>
      <c r="AE122" s="13" t="e">
        <f ca="1">CalcTable[[#This Row],[PWC]]-CalcTable[[#This Row],[PercAmt]]-CalcTable[[#This Row],[Runoff]]</f>
        <v>#NAME?</v>
      </c>
      <c r="AF122" s="13" t="e">
        <f ca="1">CalcTable[[#This Row],[IrrAmt]]/1000*CUR_IRR_AREA*10000/IRR_EFF</f>
        <v>#NAME?</v>
      </c>
      <c r="AG122" s="147"/>
      <c r="AH122" s="13"/>
      <c r="AI122" s="50">
        <v>4.9130686732020639</v>
      </c>
      <c r="AJ122" s="50">
        <v>6.6099837031410411</v>
      </c>
      <c r="AK122" s="50">
        <v>0</v>
      </c>
      <c r="AL122" s="50">
        <v>0</v>
      </c>
      <c r="AM122" s="50"/>
      <c r="AN122" s="50"/>
      <c r="AO122" s="50"/>
      <c r="AP122" s="50"/>
      <c r="AQ122" s="50"/>
      <c r="AR122" s="50"/>
      <c r="AS122" s="50"/>
      <c r="AT122" s="50"/>
      <c r="AU122" s="50"/>
      <c r="AV122" s="50"/>
      <c r="AW122" s="50"/>
      <c r="AX122" s="50">
        <f t="shared" si="47"/>
        <v>11.523052376343106</v>
      </c>
      <c r="AY122" s="50"/>
      <c r="AZ122" s="50">
        <f t="shared" si="37"/>
        <v>265.95119583243417</v>
      </c>
      <c r="BA122" s="50">
        <f t="shared" si="38"/>
        <v>430.78731980585087</v>
      </c>
      <c r="BB122" s="50">
        <f t="shared" si="39"/>
        <v>445.81909659508926</v>
      </c>
      <c r="BC122" s="17">
        <f t="shared" si="40"/>
        <v>19608</v>
      </c>
      <c r="BD122" s="50">
        <f t="shared" si="41"/>
        <v>11.523052376343106</v>
      </c>
      <c r="BE122" s="50">
        <f t="shared" si="42"/>
        <v>265.95119583243417</v>
      </c>
      <c r="BF122" s="50">
        <f t="shared" si="48"/>
        <v>435.01149274865605</v>
      </c>
      <c r="BG122" s="50"/>
      <c r="BH122" s="17">
        <f t="shared" si="43"/>
        <v>0</v>
      </c>
      <c r="BI122" s="17">
        <f t="shared" si="51"/>
        <v>122</v>
      </c>
      <c r="BJ122" s="17">
        <f t="shared" si="49"/>
        <v>122</v>
      </c>
      <c r="BK122" s="150">
        <f t="shared" si="50"/>
        <v>22139</v>
      </c>
      <c r="BL122" s="50" t="e">
        <f t="shared" ca="1" si="44"/>
        <v>#NAME?</v>
      </c>
      <c r="BM122" s="50" t="e">
        <f t="shared" ca="1" si="45"/>
        <v>#NAME?</v>
      </c>
      <c r="BN122" s="50" t="e">
        <f t="shared" ca="1" si="46"/>
        <v>#NAME?</v>
      </c>
    </row>
    <row r="123" spans="1:66" x14ac:dyDescent="0.35">
      <c r="A123" s="48">
        <v>22140</v>
      </c>
      <c r="B123" s="17">
        <v>1960</v>
      </c>
      <c r="C123" s="17">
        <v>8</v>
      </c>
      <c r="D123" s="17">
        <v>225</v>
      </c>
      <c r="E123" s="17">
        <v>12</v>
      </c>
      <c r="F123" s="17">
        <v>6</v>
      </c>
      <c r="G123" s="50">
        <v>12.8</v>
      </c>
      <c r="H123" s="32">
        <v>4.7309136959309059</v>
      </c>
      <c r="I123" s="50">
        <v>8.1666666666666661</v>
      </c>
      <c r="J123" s="13">
        <v>0</v>
      </c>
      <c r="K123" s="13">
        <f t="shared" si="32"/>
        <v>0</v>
      </c>
      <c r="L123" s="13">
        <f t="shared" si="33"/>
        <v>0</v>
      </c>
      <c r="M123" s="13" t="e">
        <f ca="1">CalcTable[[#This Row],[IWC]]-AE122</f>
        <v>#NAME?</v>
      </c>
      <c r="N123" s="13" t="e">
        <f ca="1">IF(CalcTable[[#This Row],[Day of Year]]&lt;123,FCAP,AE122)</f>
        <v>#NAME?</v>
      </c>
      <c r="O123" s="17" t="e">
        <f ca="1">IF(IRR_DRIP,5,COUNTIF('IDET Wind Values'!C107:G107,"&lt;="&amp;IRR_MAXWIND))</f>
        <v>#NAME?</v>
      </c>
      <c r="P123" s="13" t="e">
        <f ca="1">CalcTable[[#This Row],[ET_o]]*KL</f>
        <v>#NAME?</v>
      </c>
      <c r="Q123" s="13" t="e">
        <f ca="1">IF(WILTPT&lt;=0,1,MAX(0,MIN(1,(CalcTable[[#This Row],[IWC]]-WILTPT)/(MAD-WILTPT))))</f>
        <v>#NAME?</v>
      </c>
      <c r="R123" s="13" t="e">
        <f ca="1">CalcTable[[#This Row],[ETMult]]*CalcTable[[#This Row],[ETb]]</f>
        <v>#NAME?</v>
      </c>
      <c r="S123" s="13" t="b">
        <f>INDEX(IRR_LIST,CalcTable[[#This Row],[Day of Week]]+1)</f>
        <v>0</v>
      </c>
      <c r="T123" s="13">
        <f t="shared" ca="1" si="34"/>
        <v>0.6</v>
      </c>
      <c r="U123" s="13" t="b">
        <f ca="1">IF(CalcTable[[#This Row],[IrrPrecip]]&gt;=IC_MM,FALSE,TRUE)</f>
        <v>1</v>
      </c>
      <c r="V123" s="13" t="b">
        <f t="shared" si="35"/>
        <v>1</v>
      </c>
      <c r="W123" s="13" t="e">
        <f ca="1">IF(AND(IRR_DRIP=FALSE,CalcTable[[#This Row],[IrrHours]]&lt;=0),FALSE,TRUE)</f>
        <v>#NAME?</v>
      </c>
      <c r="X123" s="13" t="e">
        <f ca="1">AND(CalcTable[[#This Row],[IrrDay]],CalcTable[[#This Row],[IrrRain]],CalcTable[[#This Row],[IrrWarm]],CalcTable[[#This Row],[IrrWindy]])</f>
        <v>#NAME?</v>
      </c>
      <c r="Y123" s="13" t="e">
        <f t="shared" ca="1" si="36"/>
        <v>#NAME?</v>
      </c>
      <c r="Z123" s="13" t="e">
        <f ca="1">CalcTable[[#This Row],[IrrHours]]/5</f>
        <v>#NAME?</v>
      </c>
      <c r="AA123" s="13" t="e">
        <f ca="1">IF(CalcTable[[#This Row],[IrrFlag]]=FALSE,0,MAX(0,CalcTable[[#This Row],[VolRednWind]]*(FCAP*IRR_TARGET-CalcTable[[#This Row],[IWC]])))</f>
        <v>#NAME?</v>
      </c>
      <c r="AB123" s="13" t="e">
        <f ca="1">CalcTable[[#This Row],[IWC]]+CalcTable[[#This Row],[Eff Precip]]+CalcTable[[#This Row],[IrrAmt]]-CalcTable[[#This Row],[AET]]</f>
        <v>#NAME?</v>
      </c>
      <c r="AC123" s="13" t="e">
        <f ca="1">IF(CalcTable[[#This Row],[PWC]]&gt;FCAP,MIN(24*PERC,MIN(SAT,CalcTable[[#This Row],[PWC]])-FCAP),0)</f>
        <v>#NAME?</v>
      </c>
      <c r="AD123" s="13" t="e">
        <f ca="1">IF(CalcTable[[#This Row],[PWC]]&gt;SAT,CalcTable[[#This Row],[PWC]]-SAT,0)</f>
        <v>#NAME?</v>
      </c>
      <c r="AE123" s="13" t="e">
        <f ca="1">CalcTable[[#This Row],[PWC]]-CalcTable[[#This Row],[PercAmt]]-CalcTable[[#This Row],[Runoff]]</f>
        <v>#NAME?</v>
      </c>
      <c r="AF123" s="13" t="e">
        <f ca="1">CalcTable[[#This Row],[IrrAmt]]/1000*CUR_IRR_AREA*10000/IRR_EFF</f>
        <v>#NAME?</v>
      </c>
      <c r="AG123" s="147"/>
      <c r="AH123" s="13"/>
      <c r="AI123" s="50">
        <v>0</v>
      </c>
      <c r="AJ123" s="50">
        <v>0</v>
      </c>
      <c r="AK123" s="50">
        <v>0</v>
      </c>
      <c r="AL123" s="50">
        <v>5.93270786539113</v>
      </c>
      <c r="AM123" s="50"/>
      <c r="AN123" s="50"/>
      <c r="AO123" s="50"/>
      <c r="AP123" s="50"/>
      <c r="AQ123" s="50"/>
      <c r="AR123" s="50"/>
      <c r="AS123" s="50"/>
      <c r="AT123" s="50"/>
      <c r="AU123" s="50"/>
      <c r="AV123" s="50"/>
      <c r="AW123" s="50"/>
      <c r="AX123" s="50">
        <f t="shared" si="47"/>
        <v>5.93270786539113</v>
      </c>
      <c r="AY123" s="50"/>
      <c r="AZ123" s="50">
        <f t="shared" si="37"/>
        <v>174.02609738480649</v>
      </c>
      <c r="BA123" s="50">
        <f t="shared" si="38"/>
        <v>267.94494359247983</v>
      </c>
      <c r="BB123" s="50">
        <f t="shared" si="39"/>
        <v>276.23190061080396</v>
      </c>
      <c r="BC123" s="17">
        <f t="shared" si="40"/>
        <v>19608</v>
      </c>
      <c r="BD123" s="50">
        <f t="shared" si="41"/>
        <v>5.93270786539113</v>
      </c>
      <c r="BE123" s="50">
        <f t="shared" si="42"/>
        <v>174.02609738480649</v>
      </c>
      <c r="BF123" s="50">
        <f t="shared" si="48"/>
        <v>284.65129537633476</v>
      </c>
      <c r="BG123" s="50"/>
      <c r="BH123" s="17">
        <f t="shared" si="43"/>
        <v>0</v>
      </c>
      <c r="BI123" s="17">
        <f t="shared" si="51"/>
        <v>123</v>
      </c>
      <c r="BJ123" s="17">
        <f t="shared" si="49"/>
        <v>123</v>
      </c>
      <c r="BK123" s="150">
        <f t="shared" si="50"/>
        <v>22140</v>
      </c>
      <c r="BL123" s="50" t="e">
        <f t="shared" ca="1" si="44"/>
        <v>#NAME?</v>
      </c>
      <c r="BM123" s="50" t="e">
        <f t="shared" ca="1" si="45"/>
        <v>#NAME?</v>
      </c>
      <c r="BN123" s="50" t="e">
        <f t="shared" ca="1" si="46"/>
        <v>#NAME?</v>
      </c>
    </row>
    <row r="124" spans="1:66" x14ac:dyDescent="0.35">
      <c r="A124" s="48">
        <v>22141</v>
      </c>
      <c r="B124" s="17">
        <v>1960</v>
      </c>
      <c r="C124" s="17">
        <v>8</v>
      </c>
      <c r="D124" s="17">
        <v>226</v>
      </c>
      <c r="E124" s="17">
        <v>13</v>
      </c>
      <c r="F124" s="17">
        <v>7</v>
      </c>
      <c r="G124" s="50">
        <v>8.9</v>
      </c>
      <c r="H124" s="32">
        <v>5.4601998577194326</v>
      </c>
      <c r="I124" s="50">
        <v>2</v>
      </c>
      <c r="J124" s="13">
        <v>0</v>
      </c>
      <c r="K124" s="13">
        <f t="shared" si="32"/>
        <v>0</v>
      </c>
      <c r="L124" s="13">
        <f t="shared" si="33"/>
        <v>0</v>
      </c>
      <c r="M124" s="13" t="e">
        <f ca="1">CalcTable[[#This Row],[IWC]]-AE123</f>
        <v>#NAME?</v>
      </c>
      <c r="N124" s="13" t="e">
        <f ca="1">IF(CalcTable[[#This Row],[Day of Year]]&lt;123,FCAP,AE123)</f>
        <v>#NAME?</v>
      </c>
      <c r="O124" s="17" t="e">
        <f ca="1">IF(IRR_DRIP,5,COUNTIF('IDET Wind Values'!C108:G108,"&lt;="&amp;IRR_MAXWIND))</f>
        <v>#NAME?</v>
      </c>
      <c r="P124" s="13" t="e">
        <f ca="1">CalcTable[[#This Row],[ET_o]]*KL</f>
        <v>#NAME?</v>
      </c>
      <c r="Q124" s="13" t="e">
        <f ca="1">IF(WILTPT&lt;=0,1,MAX(0,MIN(1,(CalcTable[[#This Row],[IWC]]-WILTPT)/(MAD-WILTPT))))</f>
        <v>#NAME?</v>
      </c>
      <c r="R124" s="13" t="e">
        <f ca="1">CalcTable[[#This Row],[ETMult]]*CalcTable[[#This Row],[ETb]]</f>
        <v>#NAME?</v>
      </c>
      <c r="S124" s="13" t="b">
        <f>INDEX(IRR_LIST,CalcTable[[#This Row],[Day of Week]]+1)</f>
        <v>0</v>
      </c>
      <c r="T124" s="13">
        <f t="shared" ca="1" si="34"/>
        <v>0.6</v>
      </c>
      <c r="U124" s="13" t="b">
        <f ca="1">IF(CalcTable[[#This Row],[IrrPrecip]]&gt;=IC_MM,FALSE,TRUE)</f>
        <v>1</v>
      </c>
      <c r="V124" s="13" t="b">
        <f t="shared" si="35"/>
        <v>1</v>
      </c>
      <c r="W124" s="13" t="e">
        <f ca="1">IF(AND(IRR_DRIP=FALSE,CalcTable[[#This Row],[IrrHours]]&lt;=0),FALSE,TRUE)</f>
        <v>#NAME?</v>
      </c>
      <c r="X124" s="13" t="e">
        <f ca="1">AND(CalcTable[[#This Row],[IrrDay]],CalcTable[[#This Row],[IrrRain]],CalcTable[[#This Row],[IrrWarm]],CalcTable[[#This Row],[IrrWindy]])</f>
        <v>#NAME?</v>
      </c>
      <c r="Y124" s="13" t="e">
        <f t="shared" ca="1" si="36"/>
        <v>#NAME?</v>
      </c>
      <c r="Z124" s="13" t="e">
        <f ca="1">CalcTable[[#This Row],[IrrHours]]/5</f>
        <v>#NAME?</v>
      </c>
      <c r="AA124" s="13" t="e">
        <f ca="1">IF(CalcTable[[#This Row],[IrrFlag]]=FALSE,0,MAX(0,CalcTable[[#This Row],[VolRednWind]]*(FCAP*IRR_TARGET-CalcTable[[#This Row],[IWC]])))</f>
        <v>#NAME?</v>
      </c>
      <c r="AB124" s="13" t="e">
        <f ca="1">CalcTable[[#This Row],[IWC]]+CalcTable[[#This Row],[Eff Precip]]+CalcTable[[#This Row],[IrrAmt]]-CalcTable[[#This Row],[AET]]</f>
        <v>#NAME?</v>
      </c>
      <c r="AC124" s="13" t="e">
        <f ca="1">IF(CalcTable[[#This Row],[PWC]]&gt;FCAP,MIN(24*PERC,MIN(SAT,CalcTable[[#This Row],[PWC]])-FCAP),0)</f>
        <v>#NAME?</v>
      </c>
      <c r="AD124" s="13" t="e">
        <f ca="1">IF(CalcTable[[#This Row],[PWC]]&gt;SAT,CalcTable[[#This Row],[PWC]]-SAT,0)</f>
        <v>#NAME?</v>
      </c>
      <c r="AE124" s="13" t="e">
        <f ca="1">CalcTable[[#This Row],[PWC]]-CalcTable[[#This Row],[PercAmt]]-CalcTable[[#This Row],[Runoff]]</f>
        <v>#NAME?</v>
      </c>
      <c r="AF124" s="13" t="e">
        <f ca="1">CalcTable[[#This Row],[IrrAmt]]/1000*CUR_IRR_AREA*10000/IRR_EFF</f>
        <v>#NAME?</v>
      </c>
      <c r="AG124" s="147"/>
      <c r="AH124" s="13"/>
      <c r="AI124" s="50">
        <v>0</v>
      </c>
      <c r="AJ124" s="50">
        <v>0</v>
      </c>
      <c r="AK124" s="50">
        <v>2.2953287871891628</v>
      </c>
      <c r="AL124" s="50">
        <v>0</v>
      </c>
      <c r="AM124" s="50"/>
      <c r="AN124" s="50"/>
      <c r="AO124" s="50"/>
      <c r="AP124" s="50"/>
      <c r="AQ124" s="50"/>
      <c r="AR124" s="50"/>
      <c r="AS124" s="50"/>
      <c r="AT124" s="50"/>
      <c r="AU124" s="50"/>
      <c r="AV124" s="50"/>
      <c r="AW124" s="50"/>
      <c r="AX124" s="50">
        <f t="shared" si="47"/>
        <v>2.2953287871891628</v>
      </c>
      <c r="AY124" s="50"/>
      <c r="AZ124" s="50">
        <f t="shared" si="37"/>
        <v>33.664822212107723</v>
      </c>
      <c r="BA124" s="50">
        <f t="shared" si="38"/>
        <v>51.833138961499188</v>
      </c>
      <c r="BB124" s="50">
        <f t="shared" si="39"/>
        <v>53.436225733504322</v>
      </c>
      <c r="BC124" s="17">
        <f t="shared" si="40"/>
        <v>19608</v>
      </c>
      <c r="BD124" s="50">
        <f t="shared" si="41"/>
        <v>2.2953287871891628</v>
      </c>
      <c r="BE124" s="50">
        <f t="shared" si="42"/>
        <v>33.664822212107723</v>
      </c>
      <c r="BF124" s="50">
        <f t="shared" si="48"/>
        <v>55.064932187159989</v>
      </c>
      <c r="BG124" s="50"/>
      <c r="BH124" s="17">
        <f t="shared" si="43"/>
        <v>0</v>
      </c>
      <c r="BI124" s="17">
        <f t="shared" si="51"/>
        <v>124</v>
      </c>
      <c r="BJ124" s="17">
        <f t="shared" si="49"/>
        <v>124</v>
      </c>
      <c r="BK124" s="150">
        <f t="shared" si="50"/>
        <v>22141</v>
      </c>
      <c r="BL124" s="50" t="e">
        <f t="shared" ca="1" si="44"/>
        <v>#NAME?</v>
      </c>
      <c r="BM124" s="50" t="e">
        <f t="shared" ca="1" si="45"/>
        <v>#NAME?</v>
      </c>
      <c r="BN124" s="50" t="e">
        <f t="shared" ca="1" si="46"/>
        <v>#NAME?</v>
      </c>
    </row>
    <row r="125" spans="1:66" x14ac:dyDescent="0.35">
      <c r="A125" s="48">
        <v>22142</v>
      </c>
      <c r="B125" s="17">
        <v>1960</v>
      </c>
      <c r="C125" s="17">
        <v>8</v>
      </c>
      <c r="D125" s="17">
        <v>227</v>
      </c>
      <c r="E125" s="17">
        <v>14</v>
      </c>
      <c r="F125" s="17">
        <v>1</v>
      </c>
      <c r="G125" s="50">
        <v>8.9</v>
      </c>
      <c r="H125" s="32">
        <v>4.2023911687488562</v>
      </c>
      <c r="I125" s="50">
        <v>9.6666666666666661</v>
      </c>
      <c r="J125" s="13">
        <v>7.6</v>
      </c>
      <c r="K125" s="13">
        <f t="shared" si="32"/>
        <v>7.6</v>
      </c>
      <c r="L125" s="13">
        <f t="shared" si="33"/>
        <v>1.9499999999999997</v>
      </c>
      <c r="M125" s="13" t="e">
        <f ca="1">CalcTable[[#This Row],[IWC]]-AE124</f>
        <v>#NAME?</v>
      </c>
      <c r="N125" s="13" t="e">
        <f ca="1">IF(CalcTable[[#This Row],[Day of Year]]&lt;123,FCAP,AE124)</f>
        <v>#NAME?</v>
      </c>
      <c r="O125" s="17" t="e">
        <f ca="1">IF(IRR_DRIP,5,COUNTIF('IDET Wind Values'!C109:G109,"&lt;="&amp;IRR_MAXWIND))</f>
        <v>#NAME?</v>
      </c>
      <c r="P125" s="13" t="e">
        <f ca="1">CalcTable[[#This Row],[ET_o]]*KL</f>
        <v>#NAME?</v>
      </c>
      <c r="Q125" s="13" t="e">
        <f ca="1">IF(WILTPT&lt;=0,1,MAX(0,MIN(1,(CalcTable[[#This Row],[IWC]]-WILTPT)/(MAD-WILTPT))))</f>
        <v>#NAME?</v>
      </c>
      <c r="R125" s="13" t="e">
        <f ca="1">CalcTable[[#This Row],[ETMult]]*CalcTable[[#This Row],[ETb]]</f>
        <v>#NAME?</v>
      </c>
      <c r="S125" s="13" t="b">
        <f>INDEX(IRR_LIST,CalcTable[[#This Row],[Day of Week]]+1)</f>
        <v>1</v>
      </c>
      <c r="T125" s="13">
        <f t="shared" ca="1" si="34"/>
        <v>0</v>
      </c>
      <c r="U125" s="13" t="b">
        <f ca="1">IF(CalcTable[[#This Row],[IrrPrecip]]&gt;=IC_MM,FALSE,TRUE)</f>
        <v>1</v>
      </c>
      <c r="V125" s="13" t="b">
        <f t="shared" si="35"/>
        <v>1</v>
      </c>
      <c r="W125" s="13" t="e">
        <f ca="1">IF(AND(IRR_DRIP=FALSE,CalcTable[[#This Row],[IrrHours]]&lt;=0),FALSE,TRUE)</f>
        <v>#NAME?</v>
      </c>
      <c r="X125" s="13" t="e">
        <f ca="1">AND(CalcTable[[#This Row],[IrrDay]],CalcTable[[#This Row],[IrrRain]],CalcTable[[#This Row],[IrrWarm]],CalcTable[[#This Row],[IrrWindy]])</f>
        <v>#NAME?</v>
      </c>
      <c r="Y125" s="13" t="e">
        <f t="shared" ca="1" si="36"/>
        <v>#NAME?</v>
      </c>
      <c r="Z125" s="13" t="e">
        <f ca="1">CalcTable[[#This Row],[IrrHours]]/5</f>
        <v>#NAME?</v>
      </c>
      <c r="AA125" s="13" t="e">
        <f ca="1">IF(CalcTable[[#This Row],[IrrFlag]]=FALSE,0,MAX(0,CalcTable[[#This Row],[VolRednWind]]*(FCAP*IRR_TARGET-CalcTable[[#This Row],[IWC]])))</f>
        <v>#NAME?</v>
      </c>
      <c r="AB125" s="13" t="e">
        <f ca="1">CalcTable[[#This Row],[IWC]]+CalcTable[[#This Row],[Eff Precip]]+CalcTable[[#This Row],[IrrAmt]]-CalcTable[[#This Row],[AET]]</f>
        <v>#NAME?</v>
      </c>
      <c r="AC125" s="13" t="e">
        <f ca="1">IF(CalcTable[[#This Row],[PWC]]&gt;FCAP,MIN(24*PERC,MIN(SAT,CalcTable[[#This Row],[PWC]])-FCAP),0)</f>
        <v>#NAME?</v>
      </c>
      <c r="AD125" s="13" t="e">
        <f ca="1">IF(CalcTable[[#This Row],[PWC]]&gt;SAT,CalcTable[[#This Row],[PWC]]-SAT,0)</f>
        <v>#NAME?</v>
      </c>
      <c r="AE125" s="13" t="e">
        <f ca="1">CalcTable[[#This Row],[PWC]]-CalcTable[[#This Row],[PercAmt]]-CalcTable[[#This Row],[Runoff]]</f>
        <v>#NAME?</v>
      </c>
      <c r="AF125" s="13" t="e">
        <f ca="1">CalcTable[[#This Row],[IrrAmt]]/1000*CUR_IRR_AREA*10000/IRR_EFF</f>
        <v>#NAME?</v>
      </c>
      <c r="AG125" s="147"/>
      <c r="AH125" s="13"/>
      <c r="AI125" s="50">
        <v>0</v>
      </c>
      <c r="AJ125" s="50">
        <v>0</v>
      </c>
      <c r="AK125" s="50">
        <v>0</v>
      </c>
      <c r="AL125" s="50">
        <v>0</v>
      </c>
      <c r="AM125" s="50"/>
      <c r="AN125" s="50"/>
      <c r="AO125" s="50"/>
      <c r="AP125" s="50"/>
      <c r="AQ125" s="50"/>
      <c r="AR125" s="50"/>
      <c r="AS125" s="50"/>
      <c r="AT125" s="50"/>
      <c r="AU125" s="50"/>
      <c r="AV125" s="50"/>
      <c r="AW125" s="50"/>
      <c r="AX125" s="50">
        <f t="shared" si="47"/>
        <v>0</v>
      </c>
      <c r="AY125" s="50"/>
      <c r="AZ125" s="50">
        <f t="shared" si="37"/>
        <v>0</v>
      </c>
      <c r="BA125" s="50">
        <f t="shared" si="38"/>
        <v>0</v>
      </c>
      <c r="BB125" s="50">
        <f t="shared" si="39"/>
        <v>0</v>
      </c>
      <c r="BC125" s="17">
        <f t="shared" si="40"/>
        <v>19608</v>
      </c>
      <c r="BD125" s="50">
        <f t="shared" si="41"/>
        <v>0</v>
      </c>
      <c r="BE125" s="50">
        <f t="shared" si="42"/>
        <v>0</v>
      </c>
      <c r="BF125" s="50">
        <f t="shared" si="48"/>
        <v>0</v>
      </c>
      <c r="BG125" s="50"/>
      <c r="BH125" s="17">
        <f t="shared" si="43"/>
        <v>0</v>
      </c>
      <c r="BI125" s="17">
        <f t="shared" si="51"/>
        <v>125</v>
      </c>
      <c r="BJ125" s="17">
        <f t="shared" si="49"/>
        <v>125</v>
      </c>
      <c r="BK125" s="150">
        <f t="shared" si="50"/>
        <v>22142</v>
      </c>
      <c r="BL125" s="50" t="e">
        <f t="shared" ca="1" si="44"/>
        <v>#NAME?</v>
      </c>
      <c r="BM125" s="50" t="e">
        <f t="shared" ca="1" si="45"/>
        <v>#NAME?</v>
      </c>
      <c r="BN125" s="50" t="e">
        <f t="shared" ca="1" si="46"/>
        <v>#NAME?</v>
      </c>
    </row>
    <row r="126" spans="1:66" x14ac:dyDescent="0.35">
      <c r="A126" s="48">
        <v>22143</v>
      </c>
      <c r="B126" s="17">
        <v>1960</v>
      </c>
      <c r="C126" s="17">
        <v>8</v>
      </c>
      <c r="D126" s="17">
        <v>228</v>
      </c>
      <c r="E126" s="17">
        <v>15</v>
      </c>
      <c r="F126" s="17">
        <v>2</v>
      </c>
      <c r="G126" s="50">
        <v>8.3000000000000007</v>
      </c>
      <c r="H126" s="32">
        <v>4.0254780887011004</v>
      </c>
      <c r="I126" s="50">
        <v>28.5</v>
      </c>
      <c r="J126" s="13">
        <v>7.2</v>
      </c>
      <c r="K126" s="13">
        <f t="shared" si="32"/>
        <v>7.2</v>
      </c>
      <c r="L126" s="13">
        <f t="shared" si="33"/>
        <v>1.6500000000000001</v>
      </c>
      <c r="M126" s="13" t="e">
        <f ca="1">CalcTable[[#This Row],[IWC]]-AE125</f>
        <v>#NAME?</v>
      </c>
      <c r="N126" s="13" t="e">
        <f ca="1">IF(CalcTable[[#This Row],[Day of Year]]&lt;123,FCAP,AE125)</f>
        <v>#NAME?</v>
      </c>
      <c r="O126" s="17" t="e">
        <f ca="1">IF(IRR_DRIP,5,COUNTIF('IDET Wind Values'!C110:G110,"&lt;="&amp;IRR_MAXWIND))</f>
        <v>#NAME?</v>
      </c>
      <c r="P126" s="13" t="e">
        <f ca="1">CalcTable[[#This Row],[ET_o]]*KL</f>
        <v>#NAME?</v>
      </c>
      <c r="Q126" s="13" t="e">
        <f ca="1">IF(WILTPT&lt;=0,1,MAX(0,MIN(1,(CalcTable[[#This Row],[IWC]]-WILTPT)/(MAD-WILTPT))))</f>
        <v>#NAME?</v>
      </c>
      <c r="R126" s="13" t="e">
        <f ca="1">CalcTable[[#This Row],[ETMult]]*CalcTable[[#This Row],[ETb]]</f>
        <v>#NAME?</v>
      </c>
      <c r="S126" s="13" t="b">
        <f>INDEX(IRR_LIST,CalcTable[[#This Row],[Day of Week]]+1)</f>
        <v>0</v>
      </c>
      <c r="T126" s="13">
        <f t="shared" ca="1" si="34"/>
        <v>7.6</v>
      </c>
      <c r="U126" s="13" t="b">
        <f ca="1">IF(CalcTable[[#This Row],[IrrPrecip]]&gt;=IC_MM,FALSE,TRUE)</f>
        <v>1</v>
      </c>
      <c r="V126" s="13" t="b">
        <f t="shared" si="35"/>
        <v>1</v>
      </c>
      <c r="W126" s="13" t="e">
        <f ca="1">IF(AND(IRR_DRIP=FALSE,CalcTable[[#This Row],[IrrHours]]&lt;=0),FALSE,TRUE)</f>
        <v>#NAME?</v>
      </c>
      <c r="X126" s="13" t="e">
        <f ca="1">AND(CalcTable[[#This Row],[IrrDay]],CalcTable[[#This Row],[IrrRain]],CalcTable[[#This Row],[IrrWarm]],CalcTable[[#This Row],[IrrWindy]])</f>
        <v>#NAME?</v>
      </c>
      <c r="Y126" s="13" t="e">
        <f t="shared" ca="1" si="36"/>
        <v>#NAME?</v>
      </c>
      <c r="Z126" s="13" t="e">
        <f ca="1">CalcTable[[#This Row],[IrrHours]]/5</f>
        <v>#NAME?</v>
      </c>
      <c r="AA126" s="13" t="e">
        <f ca="1">IF(CalcTable[[#This Row],[IrrFlag]]=FALSE,0,MAX(0,CalcTable[[#This Row],[VolRednWind]]*(FCAP*IRR_TARGET-CalcTable[[#This Row],[IWC]])))</f>
        <v>#NAME?</v>
      </c>
      <c r="AB126" s="13" t="e">
        <f ca="1">CalcTable[[#This Row],[IWC]]+CalcTable[[#This Row],[Eff Precip]]+CalcTable[[#This Row],[IrrAmt]]-CalcTable[[#This Row],[AET]]</f>
        <v>#NAME?</v>
      </c>
      <c r="AC126" s="13" t="e">
        <f ca="1">IF(CalcTable[[#This Row],[PWC]]&gt;FCAP,MIN(24*PERC,MIN(SAT,CalcTable[[#This Row],[PWC]])-FCAP),0)</f>
        <v>#NAME?</v>
      </c>
      <c r="AD126" s="13" t="e">
        <f ca="1">IF(CalcTable[[#This Row],[PWC]]&gt;SAT,CalcTable[[#This Row],[PWC]]-SAT,0)</f>
        <v>#NAME?</v>
      </c>
      <c r="AE126" s="13" t="e">
        <f ca="1">CalcTable[[#This Row],[PWC]]-CalcTable[[#This Row],[PercAmt]]-CalcTable[[#This Row],[Runoff]]</f>
        <v>#NAME?</v>
      </c>
      <c r="AF126" s="13" t="e">
        <f ca="1">CalcTable[[#This Row],[IrrAmt]]/1000*CUR_IRR_AREA*10000/IRR_EFF</f>
        <v>#NAME?</v>
      </c>
      <c r="AG126" s="147"/>
      <c r="AH126" s="13"/>
      <c r="AI126" s="50">
        <v>0</v>
      </c>
      <c r="AJ126" s="50">
        <v>0</v>
      </c>
      <c r="AK126" s="50">
        <v>3.4824521985168446</v>
      </c>
      <c r="AL126" s="50">
        <v>5.9664275973195622</v>
      </c>
      <c r="AM126" s="50"/>
      <c r="AN126" s="50"/>
      <c r="AO126" s="50"/>
      <c r="AP126" s="50"/>
      <c r="AQ126" s="50"/>
      <c r="AR126" s="50"/>
      <c r="AS126" s="50"/>
      <c r="AT126" s="50"/>
      <c r="AU126" s="50"/>
      <c r="AV126" s="50"/>
      <c r="AW126" s="50"/>
      <c r="AX126" s="50">
        <f t="shared" si="47"/>
        <v>9.4488797958364064</v>
      </c>
      <c r="AY126" s="50"/>
      <c r="AZ126" s="50">
        <f t="shared" si="37"/>
        <v>226.0911750996209</v>
      </c>
      <c r="BA126" s="50">
        <f t="shared" si="38"/>
        <v>348.10863467719412</v>
      </c>
      <c r="BB126" s="50">
        <f t="shared" si="39"/>
        <v>358.87488111050936</v>
      </c>
      <c r="BC126" s="17">
        <f t="shared" si="40"/>
        <v>19608</v>
      </c>
      <c r="BD126" s="50">
        <f t="shared" si="41"/>
        <v>9.4488797958364064</v>
      </c>
      <c r="BE126" s="50">
        <f t="shared" si="42"/>
        <v>226.0911750996209</v>
      </c>
      <c r="BF126" s="50">
        <f t="shared" si="48"/>
        <v>369.81318797811281</v>
      </c>
      <c r="BG126" s="50"/>
      <c r="BH126" s="17">
        <f t="shared" si="43"/>
        <v>0</v>
      </c>
      <c r="BI126" s="17">
        <f t="shared" si="51"/>
        <v>126</v>
      </c>
      <c r="BJ126" s="17">
        <f t="shared" si="49"/>
        <v>126</v>
      </c>
      <c r="BK126" s="150">
        <f t="shared" si="50"/>
        <v>22143</v>
      </c>
      <c r="BL126" s="50" t="e">
        <f t="shared" ca="1" si="44"/>
        <v>#NAME?</v>
      </c>
      <c r="BM126" s="50" t="e">
        <f t="shared" ca="1" si="45"/>
        <v>#NAME?</v>
      </c>
      <c r="BN126" s="50" t="e">
        <f t="shared" ca="1" si="46"/>
        <v>#NAME?</v>
      </c>
    </row>
    <row r="127" spans="1:66" x14ac:dyDescent="0.35">
      <c r="A127" s="48">
        <v>22144</v>
      </c>
      <c r="B127" s="17">
        <v>1960</v>
      </c>
      <c r="C127" s="17">
        <v>8</v>
      </c>
      <c r="D127" s="17">
        <v>229</v>
      </c>
      <c r="E127" s="17">
        <v>16</v>
      </c>
      <c r="F127" s="17">
        <v>3</v>
      </c>
      <c r="G127" s="50">
        <v>10</v>
      </c>
      <c r="H127" s="32">
        <v>5.2046632535399846</v>
      </c>
      <c r="I127" s="50">
        <v>10.833333333333334</v>
      </c>
      <c r="J127" s="13">
        <v>0</v>
      </c>
      <c r="K127" s="13">
        <f t="shared" si="32"/>
        <v>0</v>
      </c>
      <c r="L127" s="13">
        <f t="shared" si="33"/>
        <v>0</v>
      </c>
      <c r="M127" s="13" t="e">
        <f ca="1">CalcTable[[#This Row],[IWC]]-AE126</f>
        <v>#NAME?</v>
      </c>
      <c r="N127" s="13" t="e">
        <f ca="1">IF(CalcTable[[#This Row],[Day of Year]]&lt;123,FCAP,AE126)</f>
        <v>#NAME?</v>
      </c>
      <c r="O127" s="17" t="e">
        <f ca="1">IF(IRR_DRIP,5,COUNTIF('IDET Wind Values'!C111:G111,"&lt;="&amp;IRR_MAXWIND))</f>
        <v>#NAME?</v>
      </c>
      <c r="P127" s="13" t="e">
        <f ca="1">CalcTable[[#This Row],[ET_o]]*KL</f>
        <v>#NAME?</v>
      </c>
      <c r="Q127" s="13" t="e">
        <f ca="1">IF(WILTPT&lt;=0,1,MAX(0,MIN(1,(CalcTable[[#This Row],[IWC]]-WILTPT)/(MAD-WILTPT))))</f>
        <v>#NAME?</v>
      </c>
      <c r="R127" s="13" t="e">
        <f ca="1">CalcTable[[#This Row],[ETMult]]*CalcTable[[#This Row],[ETb]]</f>
        <v>#NAME?</v>
      </c>
      <c r="S127" s="13" t="b">
        <f>INDEX(IRR_LIST,CalcTable[[#This Row],[Day of Week]]+1)</f>
        <v>1</v>
      </c>
      <c r="T127" s="13">
        <f t="shared" ca="1" si="34"/>
        <v>14.8</v>
      </c>
      <c r="U127" s="13" t="b">
        <f ca="1">IF(CalcTable[[#This Row],[IrrPrecip]]&gt;=IC_MM,FALSE,TRUE)</f>
        <v>0</v>
      </c>
      <c r="V127" s="13" t="b">
        <f t="shared" si="35"/>
        <v>1</v>
      </c>
      <c r="W127" s="13" t="e">
        <f ca="1">IF(AND(IRR_DRIP=FALSE,CalcTable[[#This Row],[IrrHours]]&lt;=0),FALSE,TRUE)</f>
        <v>#NAME?</v>
      </c>
      <c r="X127" s="13" t="e">
        <f ca="1">AND(CalcTable[[#This Row],[IrrDay]],CalcTable[[#This Row],[IrrRain]],CalcTable[[#This Row],[IrrWarm]],CalcTable[[#This Row],[IrrWindy]])</f>
        <v>#NAME?</v>
      </c>
      <c r="Y127" s="13" t="e">
        <f t="shared" ca="1" si="36"/>
        <v>#NAME?</v>
      </c>
      <c r="Z127" s="13" t="e">
        <f ca="1">CalcTable[[#This Row],[IrrHours]]/5</f>
        <v>#NAME?</v>
      </c>
      <c r="AA127" s="13" t="e">
        <f ca="1">IF(CalcTable[[#This Row],[IrrFlag]]=FALSE,0,MAX(0,CalcTable[[#This Row],[VolRednWind]]*(FCAP*IRR_TARGET-CalcTable[[#This Row],[IWC]])))</f>
        <v>#NAME?</v>
      </c>
      <c r="AB127" s="13" t="e">
        <f ca="1">CalcTable[[#This Row],[IWC]]+CalcTable[[#This Row],[Eff Precip]]+CalcTable[[#This Row],[IrrAmt]]-CalcTable[[#This Row],[AET]]</f>
        <v>#NAME?</v>
      </c>
      <c r="AC127" s="13" t="e">
        <f ca="1">IF(CalcTable[[#This Row],[PWC]]&gt;FCAP,MIN(24*PERC,MIN(SAT,CalcTable[[#This Row],[PWC]])-FCAP),0)</f>
        <v>#NAME?</v>
      </c>
      <c r="AD127" s="13" t="e">
        <f ca="1">IF(CalcTable[[#This Row],[PWC]]&gt;SAT,CalcTable[[#This Row],[PWC]]-SAT,0)</f>
        <v>#NAME?</v>
      </c>
      <c r="AE127" s="13" t="e">
        <f ca="1">CalcTable[[#This Row],[PWC]]-CalcTable[[#This Row],[PercAmt]]-CalcTable[[#This Row],[Runoff]]</f>
        <v>#NAME?</v>
      </c>
      <c r="AF127" s="13" t="e">
        <f ca="1">CalcTable[[#This Row],[IrrAmt]]/1000*CUR_IRR_AREA*10000/IRR_EFF</f>
        <v>#NAME?</v>
      </c>
      <c r="AG127" s="147"/>
      <c r="AH127" s="13"/>
      <c r="AI127" s="50">
        <v>0</v>
      </c>
      <c r="AJ127" s="50">
        <v>0</v>
      </c>
      <c r="AK127" s="50">
        <v>0</v>
      </c>
      <c r="AL127" s="50">
        <v>0</v>
      </c>
      <c r="AM127" s="50"/>
      <c r="AN127" s="50"/>
      <c r="AO127" s="50"/>
      <c r="AP127" s="50"/>
      <c r="AQ127" s="50"/>
      <c r="AR127" s="50"/>
      <c r="AS127" s="50"/>
      <c r="AT127" s="50"/>
      <c r="AU127" s="50"/>
      <c r="AV127" s="50"/>
      <c r="AW127" s="50"/>
      <c r="AX127" s="50">
        <f t="shared" si="47"/>
        <v>0</v>
      </c>
      <c r="AY127" s="50"/>
      <c r="AZ127" s="50">
        <f t="shared" si="37"/>
        <v>0</v>
      </c>
      <c r="BA127" s="50">
        <f t="shared" si="38"/>
        <v>0</v>
      </c>
      <c r="BB127" s="50">
        <f t="shared" si="39"/>
        <v>0</v>
      </c>
      <c r="BC127" s="17">
        <f t="shared" si="40"/>
        <v>19608</v>
      </c>
      <c r="BD127" s="50">
        <f t="shared" si="41"/>
        <v>0</v>
      </c>
      <c r="BE127" s="50">
        <f t="shared" si="42"/>
        <v>0</v>
      </c>
      <c r="BF127" s="50">
        <f t="shared" si="48"/>
        <v>0</v>
      </c>
      <c r="BG127" s="50"/>
      <c r="BH127" s="17">
        <f t="shared" si="43"/>
        <v>0</v>
      </c>
      <c r="BI127" s="17">
        <f t="shared" si="51"/>
        <v>127</v>
      </c>
      <c r="BJ127" s="17">
        <f t="shared" si="49"/>
        <v>127</v>
      </c>
      <c r="BK127" s="150">
        <f t="shared" si="50"/>
        <v>22144</v>
      </c>
      <c r="BL127" s="50" t="e">
        <f t="shared" ca="1" si="44"/>
        <v>#NAME?</v>
      </c>
      <c r="BM127" s="50" t="e">
        <f t="shared" ca="1" si="45"/>
        <v>#NAME?</v>
      </c>
      <c r="BN127" s="50" t="e">
        <f t="shared" ca="1" si="46"/>
        <v>#NAME?</v>
      </c>
    </row>
    <row r="128" spans="1:66" x14ac:dyDescent="0.35">
      <c r="A128" s="48">
        <v>22145</v>
      </c>
      <c r="B128" s="17">
        <v>1960</v>
      </c>
      <c r="C128" s="17">
        <v>8</v>
      </c>
      <c r="D128" s="17">
        <v>230</v>
      </c>
      <c r="E128" s="17">
        <v>17</v>
      </c>
      <c r="F128" s="17">
        <v>4</v>
      </c>
      <c r="G128" s="50">
        <v>13.3</v>
      </c>
      <c r="H128" s="32">
        <v>6.4561971297202474</v>
      </c>
      <c r="I128" s="50">
        <v>22.666666666666668</v>
      </c>
      <c r="J128" s="13">
        <v>0</v>
      </c>
      <c r="K128" s="13">
        <f t="shared" si="32"/>
        <v>0</v>
      </c>
      <c r="L128" s="13">
        <f t="shared" si="33"/>
        <v>0</v>
      </c>
      <c r="M128" s="13" t="e">
        <f ca="1">CalcTable[[#This Row],[IWC]]-AE127</f>
        <v>#NAME?</v>
      </c>
      <c r="N128" s="13" t="e">
        <f ca="1">IF(CalcTable[[#This Row],[Day of Year]]&lt;123,FCAP,AE127)</f>
        <v>#NAME?</v>
      </c>
      <c r="O128" s="17" t="e">
        <f ca="1">IF(IRR_DRIP,5,COUNTIF('IDET Wind Values'!C112:G112,"&lt;="&amp;IRR_MAXWIND))</f>
        <v>#NAME?</v>
      </c>
      <c r="P128" s="13" t="e">
        <f ca="1">CalcTable[[#This Row],[ET_o]]*KL</f>
        <v>#NAME?</v>
      </c>
      <c r="Q128" s="13" t="e">
        <f ca="1">IF(WILTPT&lt;=0,1,MAX(0,MIN(1,(CalcTable[[#This Row],[IWC]]-WILTPT)/(MAD-WILTPT))))</f>
        <v>#NAME?</v>
      </c>
      <c r="R128" s="13" t="e">
        <f ca="1">CalcTable[[#This Row],[ETMult]]*CalcTable[[#This Row],[ETb]]</f>
        <v>#NAME?</v>
      </c>
      <c r="S128" s="13" t="b">
        <f>INDEX(IRR_LIST,CalcTable[[#This Row],[Day of Week]]+1)</f>
        <v>0</v>
      </c>
      <c r="T128" s="13">
        <f t="shared" ca="1" si="34"/>
        <v>7.2</v>
      </c>
      <c r="U128" s="13" t="b">
        <f ca="1">IF(CalcTable[[#This Row],[IrrPrecip]]&gt;=IC_MM,FALSE,TRUE)</f>
        <v>1</v>
      </c>
      <c r="V128" s="13" t="b">
        <f t="shared" si="35"/>
        <v>1</v>
      </c>
      <c r="W128" s="13" t="e">
        <f ca="1">IF(AND(IRR_DRIP=FALSE,CalcTable[[#This Row],[IrrHours]]&lt;=0),FALSE,TRUE)</f>
        <v>#NAME?</v>
      </c>
      <c r="X128" s="13" t="e">
        <f ca="1">AND(CalcTable[[#This Row],[IrrDay]],CalcTable[[#This Row],[IrrRain]],CalcTable[[#This Row],[IrrWarm]],CalcTable[[#This Row],[IrrWindy]])</f>
        <v>#NAME?</v>
      </c>
      <c r="Y128" s="13" t="e">
        <f t="shared" ca="1" si="36"/>
        <v>#NAME?</v>
      </c>
      <c r="Z128" s="13" t="e">
        <f ca="1">CalcTable[[#This Row],[IrrHours]]/5</f>
        <v>#NAME?</v>
      </c>
      <c r="AA128" s="13" t="e">
        <f ca="1">IF(CalcTable[[#This Row],[IrrFlag]]=FALSE,0,MAX(0,CalcTable[[#This Row],[VolRednWind]]*(FCAP*IRR_TARGET-CalcTable[[#This Row],[IWC]])))</f>
        <v>#NAME?</v>
      </c>
      <c r="AB128" s="13" t="e">
        <f ca="1">CalcTable[[#This Row],[IWC]]+CalcTable[[#This Row],[Eff Precip]]+CalcTable[[#This Row],[IrrAmt]]-CalcTable[[#This Row],[AET]]</f>
        <v>#NAME?</v>
      </c>
      <c r="AC128" s="13" t="e">
        <f ca="1">IF(CalcTable[[#This Row],[PWC]]&gt;FCAP,MIN(24*PERC,MIN(SAT,CalcTable[[#This Row],[PWC]])-FCAP),0)</f>
        <v>#NAME?</v>
      </c>
      <c r="AD128" s="13" t="e">
        <f ca="1">IF(CalcTable[[#This Row],[PWC]]&gt;SAT,CalcTable[[#This Row],[PWC]]-SAT,0)</f>
        <v>#NAME?</v>
      </c>
      <c r="AE128" s="13" t="e">
        <f ca="1">CalcTable[[#This Row],[PWC]]-CalcTable[[#This Row],[PercAmt]]-CalcTable[[#This Row],[Runoff]]</f>
        <v>#NAME?</v>
      </c>
      <c r="AF128" s="13" t="e">
        <f ca="1">CalcTable[[#This Row],[IrrAmt]]/1000*CUR_IRR_AREA*10000/IRR_EFF</f>
        <v>#NAME?</v>
      </c>
      <c r="AG128" s="147"/>
      <c r="AH128" s="13"/>
      <c r="AI128" s="50">
        <v>0</v>
      </c>
      <c r="AJ128" s="50">
        <v>0</v>
      </c>
      <c r="AK128" s="50">
        <v>0</v>
      </c>
      <c r="AL128" s="50">
        <v>5.1425647894469932</v>
      </c>
      <c r="AM128" s="50"/>
      <c r="AN128" s="50"/>
      <c r="AO128" s="50"/>
      <c r="AP128" s="50"/>
      <c r="AQ128" s="50"/>
      <c r="AR128" s="50"/>
      <c r="AS128" s="50"/>
      <c r="AT128" s="50"/>
      <c r="AU128" s="50"/>
      <c r="AV128" s="50"/>
      <c r="AW128" s="50"/>
      <c r="AX128" s="50">
        <f t="shared" si="47"/>
        <v>5.1425647894469932</v>
      </c>
      <c r="AY128" s="50"/>
      <c r="AZ128" s="50">
        <f t="shared" si="37"/>
        <v>150.8485671571118</v>
      </c>
      <c r="BA128" s="50">
        <f t="shared" si="38"/>
        <v>232.25890498793405</v>
      </c>
      <c r="BB128" s="50">
        <f t="shared" si="39"/>
        <v>239.44217009065366</v>
      </c>
      <c r="BC128" s="17">
        <f t="shared" si="40"/>
        <v>19608</v>
      </c>
      <c r="BD128" s="50">
        <f t="shared" si="41"/>
        <v>5.1425647894469932</v>
      </c>
      <c r="BE128" s="50">
        <f t="shared" si="42"/>
        <v>150.8485671571118</v>
      </c>
      <c r="BF128" s="50">
        <f t="shared" si="48"/>
        <v>246.74023432237669</v>
      </c>
      <c r="BG128" s="50"/>
      <c r="BH128" s="17">
        <f t="shared" si="43"/>
        <v>0</v>
      </c>
      <c r="BI128" s="17">
        <f t="shared" si="51"/>
        <v>128</v>
      </c>
      <c r="BJ128" s="17">
        <f t="shared" si="49"/>
        <v>128</v>
      </c>
      <c r="BK128" s="150">
        <f t="shared" si="50"/>
        <v>22145</v>
      </c>
      <c r="BL128" s="50" t="e">
        <f t="shared" ca="1" si="44"/>
        <v>#NAME?</v>
      </c>
      <c r="BM128" s="50" t="e">
        <f t="shared" ca="1" si="45"/>
        <v>#NAME?</v>
      </c>
      <c r="BN128" s="50" t="e">
        <f t="shared" ca="1" si="46"/>
        <v>#NAME?</v>
      </c>
    </row>
    <row r="129" spans="1:66" x14ac:dyDescent="0.35">
      <c r="A129" s="48">
        <v>22146</v>
      </c>
      <c r="B129" s="17">
        <v>1960</v>
      </c>
      <c r="C129" s="17">
        <v>8</v>
      </c>
      <c r="D129" s="17">
        <v>231</v>
      </c>
      <c r="E129" s="17">
        <v>18</v>
      </c>
      <c r="F129" s="17">
        <v>5</v>
      </c>
      <c r="G129" s="50">
        <v>14.4</v>
      </c>
      <c r="H129" s="32">
        <v>5.5374075421660338</v>
      </c>
      <c r="I129" s="50">
        <v>14</v>
      </c>
      <c r="J129" s="13">
        <v>0</v>
      </c>
      <c r="K129" s="13">
        <f t="shared" si="32"/>
        <v>0</v>
      </c>
      <c r="L129" s="13">
        <f t="shared" si="33"/>
        <v>0</v>
      </c>
      <c r="M129" s="13" t="e">
        <f ca="1">CalcTable[[#This Row],[IWC]]-AE128</f>
        <v>#NAME?</v>
      </c>
      <c r="N129" s="13" t="e">
        <f ca="1">IF(CalcTable[[#This Row],[Day of Year]]&lt;123,FCAP,AE128)</f>
        <v>#NAME?</v>
      </c>
      <c r="O129" s="17" t="e">
        <f ca="1">IF(IRR_DRIP,5,COUNTIF('IDET Wind Values'!C113:G113,"&lt;="&amp;IRR_MAXWIND))</f>
        <v>#NAME?</v>
      </c>
      <c r="P129" s="13" t="e">
        <f ca="1">CalcTable[[#This Row],[ET_o]]*KL</f>
        <v>#NAME?</v>
      </c>
      <c r="Q129" s="13" t="e">
        <f ca="1">IF(WILTPT&lt;=0,1,MAX(0,MIN(1,(CalcTable[[#This Row],[IWC]]-WILTPT)/(MAD-WILTPT))))</f>
        <v>#NAME?</v>
      </c>
      <c r="R129" s="13" t="e">
        <f ca="1">CalcTable[[#This Row],[ETMult]]*CalcTable[[#This Row],[ETb]]</f>
        <v>#NAME?</v>
      </c>
      <c r="S129" s="13" t="b">
        <f>INDEX(IRR_LIST,CalcTable[[#This Row],[Day of Week]]+1)</f>
        <v>1</v>
      </c>
      <c r="T129" s="13">
        <f t="shared" ca="1" si="34"/>
        <v>0</v>
      </c>
      <c r="U129" s="13" t="b">
        <f ca="1">IF(CalcTable[[#This Row],[IrrPrecip]]&gt;=IC_MM,FALSE,TRUE)</f>
        <v>1</v>
      </c>
      <c r="V129" s="13" t="b">
        <f t="shared" si="35"/>
        <v>1</v>
      </c>
      <c r="W129" s="13" t="e">
        <f ca="1">IF(AND(IRR_DRIP=FALSE,CalcTable[[#This Row],[IrrHours]]&lt;=0),FALSE,TRUE)</f>
        <v>#NAME?</v>
      </c>
      <c r="X129" s="13" t="e">
        <f ca="1">AND(CalcTable[[#This Row],[IrrDay]],CalcTable[[#This Row],[IrrRain]],CalcTable[[#This Row],[IrrWarm]],CalcTable[[#This Row],[IrrWindy]])</f>
        <v>#NAME?</v>
      </c>
      <c r="Y129" s="13" t="e">
        <f t="shared" ca="1" si="36"/>
        <v>#NAME?</v>
      </c>
      <c r="Z129" s="13" t="e">
        <f ca="1">CalcTable[[#This Row],[IrrHours]]/5</f>
        <v>#NAME?</v>
      </c>
      <c r="AA129" s="13" t="e">
        <f ca="1">IF(CalcTable[[#This Row],[IrrFlag]]=FALSE,0,MAX(0,CalcTable[[#This Row],[VolRednWind]]*(FCAP*IRR_TARGET-CalcTable[[#This Row],[IWC]])))</f>
        <v>#NAME?</v>
      </c>
      <c r="AB129" s="13" t="e">
        <f ca="1">CalcTable[[#This Row],[IWC]]+CalcTable[[#This Row],[Eff Precip]]+CalcTable[[#This Row],[IrrAmt]]-CalcTable[[#This Row],[AET]]</f>
        <v>#NAME?</v>
      </c>
      <c r="AC129" s="13" t="e">
        <f ca="1">IF(CalcTable[[#This Row],[PWC]]&gt;FCAP,MIN(24*PERC,MIN(SAT,CalcTable[[#This Row],[PWC]])-FCAP),0)</f>
        <v>#NAME?</v>
      </c>
      <c r="AD129" s="13" t="e">
        <f ca="1">IF(CalcTable[[#This Row],[PWC]]&gt;SAT,CalcTable[[#This Row],[PWC]]-SAT,0)</f>
        <v>#NAME?</v>
      </c>
      <c r="AE129" s="13" t="e">
        <f ca="1">CalcTable[[#This Row],[PWC]]-CalcTable[[#This Row],[PercAmt]]-CalcTable[[#This Row],[Runoff]]</f>
        <v>#NAME?</v>
      </c>
      <c r="AF129" s="13" t="e">
        <f ca="1">CalcTable[[#This Row],[IrrAmt]]/1000*CUR_IRR_AREA*10000/IRR_EFF</f>
        <v>#NAME?</v>
      </c>
      <c r="AG129" s="147"/>
      <c r="AH129" s="13"/>
      <c r="AI129" s="50">
        <v>0</v>
      </c>
      <c r="AJ129" s="50">
        <v>0</v>
      </c>
      <c r="AK129" s="50">
        <v>0</v>
      </c>
      <c r="AL129" s="50">
        <v>0</v>
      </c>
      <c r="AM129" s="50"/>
      <c r="AN129" s="50"/>
      <c r="AO129" s="50"/>
      <c r="AP129" s="50"/>
      <c r="AQ129" s="50"/>
      <c r="AR129" s="50"/>
      <c r="AS129" s="50"/>
      <c r="AT129" s="50"/>
      <c r="AU129" s="50"/>
      <c r="AV129" s="50"/>
      <c r="AW129" s="50"/>
      <c r="AX129" s="50">
        <f t="shared" si="47"/>
        <v>0</v>
      </c>
      <c r="AY129" s="50"/>
      <c r="AZ129" s="50">
        <f t="shared" si="37"/>
        <v>0</v>
      </c>
      <c r="BA129" s="50">
        <f t="shared" si="38"/>
        <v>0</v>
      </c>
      <c r="BB129" s="50">
        <f t="shared" si="39"/>
        <v>0</v>
      </c>
      <c r="BC129" s="17">
        <f t="shared" si="40"/>
        <v>19608</v>
      </c>
      <c r="BD129" s="50">
        <f t="shared" si="41"/>
        <v>0</v>
      </c>
      <c r="BE129" s="50">
        <f t="shared" si="42"/>
        <v>0</v>
      </c>
      <c r="BF129" s="50">
        <f t="shared" si="48"/>
        <v>0</v>
      </c>
      <c r="BG129" s="50"/>
      <c r="BH129" s="17">
        <f t="shared" si="43"/>
        <v>0</v>
      </c>
      <c r="BI129" s="17">
        <f t="shared" si="51"/>
        <v>129</v>
      </c>
      <c r="BJ129" s="17">
        <f t="shared" si="49"/>
        <v>129</v>
      </c>
      <c r="BK129" s="150">
        <f t="shared" si="50"/>
        <v>22146</v>
      </c>
      <c r="BL129" s="50" t="e">
        <f t="shared" ca="1" si="44"/>
        <v>#NAME?</v>
      </c>
      <c r="BM129" s="50" t="e">
        <f t="shared" ca="1" si="45"/>
        <v>#NAME?</v>
      </c>
      <c r="BN129" s="50" t="e">
        <f t="shared" ca="1" si="46"/>
        <v>#NAME?</v>
      </c>
    </row>
    <row r="130" spans="1:66" x14ac:dyDescent="0.35">
      <c r="A130" s="48">
        <v>22147</v>
      </c>
      <c r="B130" s="17">
        <v>1960</v>
      </c>
      <c r="C130" s="17">
        <v>8</v>
      </c>
      <c r="D130" s="17">
        <v>232</v>
      </c>
      <c r="E130" s="17">
        <v>19</v>
      </c>
      <c r="F130" s="17">
        <v>6</v>
      </c>
      <c r="G130" s="50">
        <v>10</v>
      </c>
      <c r="H130" s="32">
        <v>4.1417475649575133</v>
      </c>
      <c r="I130" s="50">
        <v>21.666666666666668</v>
      </c>
      <c r="J130" s="13">
        <v>2.8</v>
      </c>
      <c r="K130" s="13">
        <f t="shared" si="32"/>
        <v>2.8</v>
      </c>
      <c r="L130" s="13">
        <f t="shared" si="33"/>
        <v>0</v>
      </c>
      <c r="M130" s="13" t="e">
        <f ca="1">CalcTable[[#This Row],[IWC]]-AE129</f>
        <v>#NAME?</v>
      </c>
      <c r="N130" s="13" t="e">
        <f ca="1">IF(CalcTable[[#This Row],[Day of Year]]&lt;123,FCAP,AE129)</f>
        <v>#NAME?</v>
      </c>
      <c r="O130" s="17" t="e">
        <f ca="1">IF(IRR_DRIP,5,COUNTIF('IDET Wind Values'!C114:G114,"&lt;="&amp;IRR_MAXWIND))</f>
        <v>#NAME?</v>
      </c>
      <c r="P130" s="13" t="e">
        <f ca="1">CalcTable[[#This Row],[ET_o]]*KL</f>
        <v>#NAME?</v>
      </c>
      <c r="Q130" s="13" t="e">
        <f ca="1">IF(WILTPT&lt;=0,1,MAX(0,MIN(1,(CalcTable[[#This Row],[IWC]]-WILTPT)/(MAD-WILTPT))))</f>
        <v>#NAME?</v>
      </c>
      <c r="R130" s="13" t="e">
        <f ca="1">CalcTable[[#This Row],[ETMult]]*CalcTable[[#This Row],[ETb]]</f>
        <v>#NAME?</v>
      </c>
      <c r="S130" s="13" t="b">
        <f>INDEX(IRR_LIST,CalcTable[[#This Row],[Day of Week]]+1)</f>
        <v>0</v>
      </c>
      <c r="T130" s="13">
        <f t="shared" ca="1" si="34"/>
        <v>0</v>
      </c>
      <c r="U130" s="13" t="b">
        <f ca="1">IF(CalcTable[[#This Row],[IrrPrecip]]&gt;=IC_MM,FALSE,TRUE)</f>
        <v>1</v>
      </c>
      <c r="V130" s="13" t="b">
        <f t="shared" si="35"/>
        <v>1</v>
      </c>
      <c r="W130" s="13" t="e">
        <f ca="1">IF(AND(IRR_DRIP=FALSE,CalcTable[[#This Row],[IrrHours]]&lt;=0),FALSE,TRUE)</f>
        <v>#NAME?</v>
      </c>
      <c r="X130" s="13" t="e">
        <f ca="1">AND(CalcTable[[#This Row],[IrrDay]],CalcTable[[#This Row],[IrrRain]],CalcTable[[#This Row],[IrrWarm]],CalcTable[[#This Row],[IrrWindy]])</f>
        <v>#NAME?</v>
      </c>
      <c r="Y130" s="13" t="e">
        <f t="shared" ca="1" si="36"/>
        <v>#NAME?</v>
      </c>
      <c r="Z130" s="13" t="e">
        <f ca="1">CalcTable[[#This Row],[IrrHours]]/5</f>
        <v>#NAME?</v>
      </c>
      <c r="AA130" s="13" t="e">
        <f ca="1">IF(CalcTable[[#This Row],[IrrFlag]]=FALSE,0,MAX(0,CalcTable[[#This Row],[VolRednWind]]*(FCAP*IRR_TARGET-CalcTable[[#This Row],[IWC]])))</f>
        <v>#NAME?</v>
      </c>
      <c r="AB130" s="13" t="e">
        <f ca="1">CalcTable[[#This Row],[IWC]]+CalcTable[[#This Row],[Eff Precip]]+CalcTable[[#This Row],[IrrAmt]]-CalcTable[[#This Row],[AET]]</f>
        <v>#NAME?</v>
      </c>
      <c r="AC130" s="13" t="e">
        <f ca="1">IF(CalcTable[[#This Row],[PWC]]&gt;FCAP,MIN(24*PERC,MIN(SAT,CalcTable[[#This Row],[PWC]])-FCAP),0)</f>
        <v>#NAME?</v>
      </c>
      <c r="AD130" s="13" t="e">
        <f ca="1">IF(CalcTable[[#This Row],[PWC]]&gt;SAT,CalcTable[[#This Row],[PWC]]-SAT,0)</f>
        <v>#NAME?</v>
      </c>
      <c r="AE130" s="13" t="e">
        <f ca="1">CalcTable[[#This Row],[PWC]]-CalcTable[[#This Row],[PercAmt]]-CalcTable[[#This Row],[Runoff]]</f>
        <v>#NAME?</v>
      </c>
      <c r="AF130" s="13" t="e">
        <f ca="1">CalcTable[[#This Row],[IrrAmt]]/1000*CUR_IRR_AREA*10000/IRR_EFF</f>
        <v>#NAME?</v>
      </c>
      <c r="AG130" s="147"/>
      <c r="AH130" s="13"/>
      <c r="AI130" s="50">
        <v>0</v>
      </c>
      <c r="AJ130" s="50">
        <v>0</v>
      </c>
      <c r="AK130" s="50">
        <v>0</v>
      </c>
      <c r="AL130" s="50">
        <v>6.5964825695374572</v>
      </c>
      <c r="AM130" s="50"/>
      <c r="AN130" s="50"/>
      <c r="AO130" s="50"/>
      <c r="AP130" s="50"/>
      <c r="AQ130" s="50"/>
      <c r="AR130" s="50"/>
      <c r="AS130" s="50"/>
      <c r="AT130" s="50"/>
      <c r="AU130" s="50"/>
      <c r="AV130" s="50"/>
      <c r="AW130" s="50"/>
      <c r="AX130" s="50">
        <f t="shared" si="47"/>
        <v>6.5964825695374572</v>
      </c>
      <c r="AY130" s="50"/>
      <c r="AZ130" s="50">
        <f t="shared" si="37"/>
        <v>193.49682203976542</v>
      </c>
      <c r="BA130" s="50">
        <f t="shared" si="38"/>
        <v>297.92367837868647</v>
      </c>
      <c r="BB130" s="50">
        <f t="shared" si="39"/>
        <v>307.13781276153242</v>
      </c>
      <c r="BC130" s="17">
        <f t="shared" si="40"/>
        <v>19608</v>
      </c>
      <c r="BD130" s="50">
        <f t="shared" si="41"/>
        <v>6.5964825695374572</v>
      </c>
      <c r="BE130" s="50">
        <f t="shared" si="42"/>
        <v>193.49682203976542</v>
      </c>
      <c r="BF130" s="50">
        <f t="shared" si="48"/>
        <v>316.49920254795114</v>
      </c>
      <c r="BG130" s="50"/>
      <c r="BH130" s="17">
        <f t="shared" si="43"/>
        <v>0</v>
      </c>
      <c r="BI130" s="17">
        <f t="shared" si="51"/>
        <v>130</v>
      </c>
      <c r="BJ130" s="17">
        <f t="shared" si="49"/>
        <v>130</v>
      </c>
      <c r="BK130" s="150">
        <f t="shared" si="50"/>
        <v>22147</v>
      </c>
      <c r="BL130" s="50" t="e">
        <f t="shared" ca="1" si="44"/>
        <v>#NAME?</v>
      </c>
      <c r="BM130" s="50" t="e">
        <f t="shared" ca="1" si="45"/>
        <v>#NAME?</v>
      </c>
      <c r="BN130" s="50" t="e">
        <f t="shared" ca="1" si="46"/>
        <v>#NAME?</v>
      </c>
    </row>
    <row r="131" spans="1:66" x14ac:dyDescent="0.35">
      <c r="A131" s="48">
        <v>22148</v>
      </c>
      <c r="B131" s="17">
        <v>1960</v>
      </c>
      <c r="C131" s="17">
        <v>8</v>
      </c>
      <c r="D131" s="17">
        <v>233</v>
      </c>
      <c r="E131" s="17">
        <v>20</v>
      </c>
      <c r="F131" s="17">
        <v>7</v>
      </c>
      <c r="G131" s="50">
        <v>6.1</v>
      </c>
      <c r="H131" s="32">
        <v>3.2408005079194928</v>
      </c>
      <c r="I131" s="50">
        <v>5.833333333333333</v>
      </c>
      <c r="J131" s="13">
        <v>7.1</v>
      </c>
      <c r="K131" s="13">
        <f t="shared" si="32"/>
        <v>7.1</v>
      </c>
      <c r="L131" s="13">
        <f t="shared" si="33"/>
        <v>1.5749999999999997</v>
      </c>
      <c r="M131" s="13" t="e">
        <f ca="1">CalcTable[[#This Row],[IWC]]-AE130</f>
        <v>#NAME?</v>
      </c>
      <c r="N131" s="13" t="e">
        <f ca="1">IF(CalcTable[[#This Row],[Day of Year]]&lt;123,FCAP,AE130)</f>
        <v>#NAME?</v>
      </c>
      <c r="O131" s="17" t="e">
        <f ca="1">IF(IRR_DRIP,5,COUNTIF('IDET Wind Values'!C115:G115,"&lt;="&amp;IRR_MAXWIND))</f>
        <v>#NAME?</v>
      </c>
      <c r="P131" s="13" t="e">
        <f ca="1">CalcTable[[#This Row],[ET_o]]*KL</f>
        <v>#NAME?</v>
      </c>
      <c r="Q131" s="13" t="e">
        <f ca="1">IF(WILTPT&lt;=0,1,MAX(0,MIN(1,(CalcTable[[#This Row],[IWC]]-WILTPT)/(MAD-WILTPT))))</f>
        <v>#NAME?</v>
      </c>
      <c r="R131" s="13" t="e">
        <f ca="1">CalcTable[[#This Row],[ETMult]]*CalcTable[[#This Row],[ETb]]</f>
        <v>#NAME?</v>
      </c>
      <c r="S131" s="13" t="b">
        <f>INDEX(IRR_LIST,CalcTable[[#This Row],[Day of Week]]+1)</f>
        <v>0</v>
      </c>
      <c r="T131" s="13">
        <f t="shared" ca="1" si="34"/>
        <v>2.8</v>
      </c>
      <c r="U131" s="13" t="b">
        <f ca="1">IF(CalcTable[[#This Row],[IrrPrecip]]&gt;=IC_MM,FALSE,TRUE)</f>
        <v>1</v>
      </c>
      <c r="V131" s="13" t="b">
        <f t="shared" si="35"/>
        <v>1</v>
      </c>
      <c r="W131" s="13" t="e">
        <f ca="1">IF(AND(IRR_DRIP=FALSE,CalcTable[[#This Row],[IrrHours]]&lt;=0),FALSE,TRUE)</f>
        <v>#NAME?</v>
      </c>
      <c r="X131" s="13" t="e">
        <f ca="1">AND(CalcTable[[#This Row],[IrrDay]],CalcTable[[#This Row],[IrrRain]],CalcTable[[#This Row],[IrrWarm]],CalcTable[[#This Row],[IrrWindy]])</f>
        <v>#NAME?</v>
      </c>
      <c r="Y131" s="13" t="e">
        <f t="shared" ca="1" si="36"/>
        <v>#NAME?</v>
      </c>
      <c r="Z131" s="13" t="e">
        <f ca="1">CalcTable[[#This Row],[IrrHours]]/5</f>
        <v>#NAME?</v>
      </c>
      <c r="AA131" s="13" t="e">
        <f ca="1">IF(CalcTable[[#This Row],[IrrFlag]]=FALSE,0,MAX(0,CalcTable[[#This Row],[VolRednWind]]*(FCAP*IRR_TARGET-CalcTable[[#This Row],[IWC]])))</f>
        <v>#NAME?</v>
      </c>
      <c r="AB131" s="13" t="e">
        <f ca="1">CalcTable[[#This Row],[IWC]]+CalcTable[[#This Row],[Eff Precip]]+CalcTable[[#This Row],[IrrAmt]]-CalcTable[[#This Row],[AET]]</f>
        <v>#NAME?</v>
      </c>
      <c r="AC131" s="13" t="e">
        <f ca="1">IF(CalcTable[[#This Row],[PWC]]&gt;FCAP,MIN(24*PERC,MIN(SAT,CalcTable[[#This Row],[PWC]])-FCAP),0)</f>
        <v>#NAME?</v>
      </c>
      <c r="AD131" s="13" t="e">
        <f ca="1">IF(CalcTable[[#This Row],[PWC]]&gt;SAT,CalcTable[[#This Row],[PWC]]-SAT,0)</f>
        <v>#NAME?</v>
      </c>
      <c r="AE131" s="13" t="e">
        <f ca="1">CalcTable[[#This Row],[PWC]]-CalcTable[[#This Row],[PercAmt]]-CalcTable[[#This Row],[Runoff]]</f>
        <v>#NAME?</v>
      </c>
      <c r="AF131" s="13" t="e">
        <f ca="1">CalcTable[[#This Row],[IrrAmt]]/1000*CUR_IRR_AREA*10000/IRR_EFF</f>
        <v>#NAME?</v>
      </c>
      <c r="AG131" s="147"/>
      <c r="AH131" s="13"/>
      <c r="AI131" s="50">
        <v>0</v>
      </c>
      <c r="AJ131" s="50">
        <v>0</v>
      </c>
      <c r="AK131" s="50">
        <v>7.0145187071643145</v>
      </c>
      <c r="AL131" s="50">
        <v>0</v>
      </c>
      <c r="AM131" s="50"/>
      <c r="AN131" s="50"/>
      <c r="AO131" s="50"/>
      <c r="AP131" s="50"/>
      <c r="AQ131" s="50"/>
      <c r="AR131" s="50"/>
      <c r="AS131" s="50"/>
      <c r="AT131" s="50"/>
      <c r="AU131" s="50"/>
      <c r="AV131" s="50"/>
      <c r="AW131" s="50"/>
      <c r="AX131" s="50">
        <f t="shared" si="47"/>
        <v>7.0145187071643145</v>
      </c>
      <c r="AY131" s="50"/>
      <c r="AZ131" s="50">
        <f t="shared" si="37"/>
        <v>102.87960770507662</v>
      </c>
      <c r="BA131" s="50">
        <f t="shared" si="38"/>
        <v>158.40193567289575</v>
      </c>
      <c r="BB131" s="50">
        <f t="shared" si="39"/>
        <v>163.30096461123276</v>
      </c>
      <c r="BC131" s="17">
        <f t="shared" si="40"/>
        <v>19608</v>
      </c>
      <c r="BD131" s="50">
        <f t="shared" si="41"/>
        <v>7.0145187071643145</v>
      </c>
      <c r="BE131" s="50">
        <f t="shared" si="42"/>
        <v>102.87960770507662</v>
      </c>
      <c r="BF131" s="50">
        <f t="shared" si="48"/>
        <v>168.2782872289817</v>
      </c>
      <c r="BG131" s="50"/>
      <c r="BH131" s="17">
        <f t="shared" si="43"/>
        <v>0</v>
      </c>
      <c r="BI131" s="17">
        <f t="shared" si="51"/>
        <v>131</v>
      </c>
      <c r="BJ131" s="17">
        <f t="shared" si="49"/>
        <v>131</v>
      </c>
      <c r="BK131" s="150">
        <f t="shared" si="50"/>
        <v>22148</v>
      </c>
      <c r="BL131" s="50" t="e">
        <f t="shared" ca="1" si="44"/>
        <v>#NAME?</v>
      </c>
      <c r="BM131" s="50" t="e">
        <f t="shared" ca="1" si="45"/>
        <v>#NAME?</v>
      </c>
      <c r="BN131" s="50" t="e">
        <f t="shared" ca="1" si="46"/>
        <v>#NAME?</v>
      </c>
    </row>
    <row r="132" spans="1:66" x14ac:dyDescent="0.35">
      <c r="A132" s="48">
        <v>22149</v>
      </c>
      <c r="B132" s="17">
        <v>1960</v>
      </c>
      <c r="C132" s="17">
        <v>8</v>
      </c>
      <c r="D132" s="17">
        <v>234</v>
      </c>
      <c r="E132" s="17">
        <v>21</v>
      </c>
      <c r="F132" s="17">
        <v>1</v>
      </c>
      <c r="G132" s="50">
        <v>8.3000000000000007</v>
      </c>
      <c r="H132" s="32">
        <v>5.0589391487972408</v>
      </c>
      <c r="I132" s="50">
        <v>8.1666666666666661</v>
      </c>
      <c r="J132" s="13">
        <v>0</v>
      </c>
      <c r="K132" s="13">
        <f t="shared" si="32"/>
        <v>0</v>
      </c>
      <c r="L132" s="13">
        <f t="shared" si="33"/>
        <v>0</v>
      </c>
      <c r="M132" s="13" t="e">
        <f ca="1">CalcTable[[#This Row],[IWC]]-AE131</f>
        <v>#NAME?</v>
      </c>
      <c r="N132" s="13" t="e">
        <f ca="1">IF(CalcTable[[#This Row],[Day of Year]]&lt;123,FCAP,AE131)</f>
        <v>#NAME?</v>
      </c>
      <c r="O132" s="17" t="e">
        <f ca="1">IF(IRR_DRIP,5,COUNTIF('IDET Wind Values'!C116:G116,"&lt;="&amp;IRR_MAXWIND))</f>
        <v>#NAME?</v>
      </c>
      <c r="P132" s="13" t="e">
        <f ca="1">CalcTable[[#This Row],[ET_o]]*KL</f>
        <v>#NAME?</v>
      </c>
      <c r="Q132" s="13" t="e">
        <f ca="1">IF(WILTPT&lt;=0,1,MAX(0,MIN(1,(CalcTable[[#This Row],[IWC]]-WILTPT)/(MAD-WILTPT))))</f>
        <v>#NAME?</v>
      </c>
      <c r="R132" s="13" t="e">
        <f ca="1">CalcTable[[#This Row],[ETMult]]*CalcTable[[#This Row],[ETb]]</f>
        <v>#NAME?</v>
      </c>
      <c r="S132" s="13" t="b">
        <f>INDEX(IRR_LIST,CalcTable[[#This Row],[Day of Week]]+1)</f>
        <v>1</v>
      </c>
      <c r="T132" s="13">
        <f t="shared" ca="1" si="34"/>
        <v>9.8999999999999986</v>
      </c>
      <c r="U132" s="13" t="b">
        <f ca="1">IF(CalcTable[[#This Row],[IrrPrecip]]&gt;=IC_MM,FALSE,TRUE)</f>
        <v>1</v>
      </c>
      <c r="V132" s="13" t="b">
        <f t="shared" si="35"/>
        <v>1</v>
      </c>
      <c r="W132" s="13" t="e">
        <f ca="1">IF(AND(IRR_DRIP=FALSE,CalcTable[[#This Row],[IrrHours]]&lt;=0),FALSE,TRUE)</f>
        <v>#NAME?</v>
      </c>
      <c r="X132" s="13" t="e">
        <f ca="1">AND(CalcTable[[#This Row],[IrrDay]],CalcTable[[#This Row],[IrrRain]],CalcTable[[#This Row],[IrrWarm]],CalcTable[[#This Row],[IrrWindy]])</f>
        <v>#NAME?</v>
      </c>
      <c r="Y132" s="13" t="e">
        <f t="shared" ca="1" si="36"/>
        <v>#NAME?</v>
      </c>
      <c r="Z132" s="13" t="e">
        <f ca="1">CalcTable[[#This Row],[IrrHours]]/5</f>
        <v>#NAME?</v>
      </c>
      <c r="AA132" s="13" t="e">
        <f ca="1">IF(CalcTable[[#This Row],[IrrFlag]]=FALSE,0,MAX(0,CalcTable[[#This Row],[VolRednWind]]*(FCAP*IRR_TARGET-CalcTable[[#This Row],[IWC]])))</f>
        <v>#NAME?</v>
      </c>
      <c r="AB132" s="13" t="e">
        <f ca="1">CalcTable[[#This Row],[IWC]]+CalcTable[[#This Row],[Eff Precip]]+CalcTable[[#This Row],[IrrAmt]]-CalcTable[[#This Row],[AET]]</f>
        <v>#NAME?</v>
      </c>
      <c r="AC132" s="13" t="e">
        <f ca="1">IF(CalcTable[[#This Row],[PWC]]&gt;FCAP,MIN(24*PERC,MIN(SAT,CalcTable[[#This Row],[PWC]])-FCAP),0)</f>
        <v>#NAME?</v>
      </c>
      <c r="AD132" s="13" t="e">
        <f ca="1">IF(CalcTable[[#This Row],[PWC]]&gt;SAT,CalcTable[[#This Row],[PWC]]-SAT,0)</f>
        <v>#NAME?</v>
      </c>
      <c r="AE132" s="13" t="e">
        <f ca="1">CalcTable[[#This Row],[PWC]]-CalcTable[[#This Row],[PercAmt]]-CalcTable[[#This Row],[Runoff]]</f>
        <v>#NAME?</v>
      </c>
      <c r="AF132" s="13" t="e">
        <f ca="1">CalcTable[[#This Row],[IrrAmt]]/1000*CUR_IRR_AREA*10000/IRR_EFF</f>
        <v>#NAME?</v>
      </c>
      <c r="AG132" s="147"/>
      <c r="AH132" s="13"/>
      <c r="AI132" s="50">
        <v>0</v>
      </c>
      <c r="AJ132" s="50">
        <v>0</v>
      </c>
      <c r="AK132" s="50">
        <v>0</v>
      </c>
      <c r="AL132" s="50">
        <v>0</v>
      </c>
      <c r="AM132" s="50"/>
      <c r="AN132" s="50"/>
      <c r="AO132" s="50"/>
      <c r="AP132" s="50"/>
      <c r="AQ132" s="50"/>
      <c r="AR132" s="50"/>
      <c r="AS132" s="50"/>
      <c r="AT132" s="50"/>
      <c r="AU132" s="50"/>
      <c r="AV132" s="50"/>
      <c r="AW132" s="50"/>
      <c r="AX132" s="50">
        <f t="shared" si="47"/>
        <v>0</v>
      </c>
      <c r="AY132" s="50"/>
      <c r="AZ132" s="50">
        <f t="shared" si="37"/>
        <v>0</v>
      </c>
      <c r="BA132" s="50">
        <f t="shared" si="38"/>
        <v>0</v>
      </c>
      <c r="BB132" s="50">
        <f t="shared" si="39"/>
        <v>0</v>
      </c>
      <c r="BC132" s="17">
        <f t="shared" si="40"/>
        <v>19608</v>
      </c>
      <c r="BD132" s="50">
        <f t="shared" si="41"/>
        <v>0</v>
      </c>
      <c r="BE132" s="50">
        <f t="shared" si="42"/>
        <v>0</v>
      </c>
      <c r="BF132" s="50">
        <f t="shared" si="48"/>
        <v>0</v>
      </c>
      <c r="BG132" s="50"/>
      <c r="BH132" s="17">
        <f t="shared" si="43"/>
        <v>0</v>
      </c>
      <c r="BI132" s="17">
        <f t="shared" si="51"/>
        <v>132</v>
      </c>
      <c r="BJ132" s="17">
        <f t="shared" si="49"/>
        <v>132</v>
      </c>
      <c r="BK132" s="150">
        <f t="shared" si="50"/>
        <v>22149</v>
      </c>
      <c r="BL132" s="50" t="e">
        <f t="shared" ca="1" si="44"/>
        <v>#NAME?</v>
      </c>
      <c r="BM132" s="50" t="e">
        <f t="shared" ca="1" si="45"/>
        <v>#NAME?</v>
      </c>
      <c r="BN132" s="50" t="e">
        <f t="shared" ca="1" si="46"/>
        <v>#NAME?</v>
      </c>
    </row>
    <row r="133" spans="1:66" x14ac:dyDescent="0.35">
      <c r="A133" s="48">
        <v>22150</v>
      </c>
      <c r="B133" s="17">
        <v>1960</v>
      </c>
      <c r="C133" s="17">
        <v>8</v>
      </c>
      <c r="D133" s="17">
        <v>235</v>
      </c>
      <c r="E133" s="17">
        <v>22</v>
      </c>
      <c r="F133" s="17">
        <v>2</v>
      </c>
      <c r="G133" s="50">
        <v>9.4</v>
      </c>
      <c r="H133" s="32">
        <v>3.6569876519119746</v>
      </c>
      <c r="I133" s="50">
        <v>19</v>
      </c>
      <c r="J133" s="13">
        <v>1.8</v>
      </c>
      <c r="K133" s="13">
        <f t="shared" si="32"/>
        <v>1.8</v>
      </c>
      <c r="L133" s="13">
        <f t="shared" si="33"/>
        <v>0</v>
      </c>
      <c r="M133" s="13" t="e">
        <f ca="1">CalcTable[[#This Row],[IWC]]-AE132</f>
        <v>#NAME?</v>
      </c>
      <c r="N133" s="13" t="e">
        <f ca="1">IF(CalcTable[[#This Row],[Day of Year]]&lt;123,FCAP,AE132)</f>
        <v>#NAME?</v>
      </c>
      <c r="O133" s="17" t="e">
        <f ca="1">IF(IRR_DRIP,5,COUNTIF('IDET Wind Values'!C117:G117,"&lt;="&amp;IRR_MAXWIND))</f>
        <v>#NAME?</v>
      </c>
      <c r="P133" s="13" t="e">
        <f ca="1">CalcTable[[#This Row],[ET_o]]*KL</f>
        <v>#NAME?</v>
      </c>
      <c r="Q133" s="13" t="e">
        <f ca="1">IF(WILTPT&lt;=0,1,MAX(0,MIN(1,(CalcTable[[#This Row],[IWC]]-WILTPT)/(MAD-WILTPT))))</f>
        <v>#NAME?</v>
      </c>
      <c r="R133" s="13" t="e">
        <f ca="1">CalcTable[[#This Row],[ETMult]]*CalcTable[[#This Row],[ETb]]</f>
        <v>#NAME?</v>
      </c>
      <c r="S133" s="13" t="b">
        <f>INDEX(IRR_LIST,CalcTable[[#This Row],[Day of Week]]+1)</f>
        <v>0</v>
      </c>
      <c r="T133" s="13">
        <f t="shared" ca="1" si="34"/>
        <v>7.1</v>
      </c>
      <c r="U133" s="13" t="b">
        <f ca="1">IF(CalcTable[[#This Row],[IrrPrecip]]&gt;=IC_MM,FALSE,TRUE)</f>
        <v>1</v>
      </c>
      <c r="V133" s="13" t="b">
        <f t="shared" si="35"/>
        <v>1</v>
      </c>
      <c r="W133" s="13" t="e">
        <f ca="1">IF(AND(IRR_DRIP=FALSE,CalcTable[[#This Row],[IrrHours]]&lt;=0),FALSE,TRUE)</f>
        <v>#NAME?</v>
      </c>
      <c r="X133" s="13" t="e">
        <f ca="1">AND(CalcTable[[#This Row],[IrrDay]],CalcTable[[#This Row],[IrrRain]],CalcTable[[#This Row],[IrrWarm]],CalcTable[[#This Row],[IrrWindy]])</f>
        <v>#NAME?</v>
      </c>
      <c r="Y133" s="13" t="e">
        <f t="shared" ca="1" si="36"/>
        <v>#NAME?</v>
      </c>
      <c r="Z133" s="13" t="e">
        <f ca="1">CalcTable[[#This Row],[IrrHours]]/5</f>
        <v>#NAME?</v>
      </c>
      <c r="AA133" s="13" t="e">
        <f ca="1">IF(CalcTable[[#This Row],[IrrFlag]]=FALSE,0,MAX(0,CalcTable[[#This Row],[VolRednWind]]*(FCAP*IRR_TARGET-CalcTable[[#This Row],[IWC]])))</f>
        <v>#NAME?</v>
      </c>
      <c r="AB133" s="13" t="e">
        <f ca="1">CalcTable[[#This Row],[IWC]]+CalcTable[[#This Row],[Eff Precip]]+CalcTable[[#This Row],[IrrAmt]]-CalcTable[[#This Row],[AET]]</f>
        <v>#NAME?</v>
      </c>
      <c r="AC133" s="13" t="e">
        <f ca="1">IF(CalcTable[[#This Row],[PWC]]&gt;FCAP,MIN(24*PERC,MIN(SAT,CalcTable[[#This Row],[PWC]])-FCAP),0)</f>
        <v>#NAME?</v>
      </c>
      <c r="AD133" s="13" t="e">
        <f ca="1">IF(CalcTable[[#This Row],[PWC]]&gt;SAT,CalcTable[[#This Row],[PWC]]-SAT,0)</f>
        <v>#NAME?</v>
      </c>
      <c r="AE133" s="13" t="e">
        <f ca="1">CalcTable[[#This Row],[PWC]]-CalcTable[[#This Row],[PercAmt]]-CalcTable[[#This Row],[Runoff]]</f>
        <v>#NAME?</v>
      </c>
      <c r="AF133" s="13" t="e">
        <f ca="1">CalcTable[[#This Row],[IrrAmt]]/1000*CUR_IRR_AREA*10000/IRR_EFF</f>
        <v>#NAME?</v>
      </c>
      <c r="AG133" s="147"/>
      <c r="AH133" s="13"/>
      <c r="AI133" s="50">
        <v>0</v>
      </c>
      <c r="AJ133" s="50">
        <v>0</v>
      </c>
      <c r="AK133" s="50">
        <v>0</v>
      </c>
      <c r="AL133" s="50">
        <v>5.2698568111942059</v>
      </c>
      <c r="AM133" s="50"/>
      <c r="AN133" s="50"/>
      <c r="AO133" s="50"/>
      <c r="AP133" s="50"/>
      <c r="AQ133" s="50"/>
      <c r="AR133" s="50"/>
      <c r="AS133" s="50"/>
      <c r="AT133" s="50"/>
      <c r="AU133" s="50"/>
      <c r="AV133" s="50"/>
      <c r="AW133" s="50"/>
      <c r="AX133" s="50">
        <f t="shared" si="47"/>
        <v>5.2698568111942059</v>
      </c>
      <c r="AY133" s="50"/>
      <c r="AZ133" s="50">
        <f t="shared" si="37"/>
        <v>154.58246646169673</v>
      </c>
      <c r="BA133" s="50">
        <f t="shared" si="38"/>
        <v>238.00792455213625</v>
      </c>
      <c r="BB133" s="50">
        <f t="shared" si="39"/>
        <v>245.36899438364563</v>
      </c>
      <c r="BC133" s="17">
        <f t="shared" si="40"/>
        <v>19608</v>
      </c>
      <c r="BD133" s="50">
        <f t="shared" si="41"/>
        <v>5.2698568111942059</v>
      </c>
      <c r="BE133" s="50">
        <f t="shared" si="42"/>
        <v>154.58246646169673</v>
      </c>
      <c r="BF133" s="50">
        <f t="shared" si="48"/>
        <v>252.84770492493061</v>
      </c>
      <c r="BG133" s="50"/>
      <c r="BH133" s="17">
        <f t="shared" si="43"/>
        <v>0</v>
      </c>
      <c r="BI133" s="17">
        <f t="shared" si="51"/>
        <v>133</v>
      </c>
      <c r="BJ133" s="17">
        <f t="shared" si="49"/>
        <v>133</v>
      </c>
      <c r="BK133" s="150">
        <f t="shared" si="50"/>
        <v>22150</v>
      </c>
      <c r="BL133" s="50" t="e">
        <f t="shared" ca="1" si="44"/>
        <v>#NAME?</v>
      </c>
      <c r="BM133" s="50" t="e">
        <f t="shared" ca="1" si="45"/>
        <v>#NAME?</v>
      </c>
      <c r="BN133" s="50" t="e">
        <f t="shared" ca="1" si="46"/>
        <v>#NAME?</v>
      </c>
    </row>
    <row r="134" spans="1:66" x14ac:dyDescent="0.35">
      <c r="A134" s="48">
        <v>22151</v>
      </c>
      <c r="B134" s="17">
        <v>1960</v>
      </c>
      <c r="C134" s="17">
        <v>8</v>
      </c>
      <c r="D134" s="17">
        <v>236</v>
      </c>
      <c r="E134" s="17">
        <v>23</v>
      </c>
      <c r="F134" s="17">
        <v>3</v>
      </c>
      <c r="G134" s="50">
        <v>7.8</v>
      </c>
      <c r="H134" s="32">
        <v>2.7510483889415536</v>
      </c>
      <c r="I134" s="50">
        <v>20.5</v>
      </c>
      <c r="J134" s="13">
        <v>3.3</v>
      </c>
      <c r="K134" s="13">
        <f t="shared" si="32"/>
        <v>3.3</v>
      </c>
      <c r="L134" s="13">
        <f t="shared" si="33"/>
        <v>0</v>
      </c>
      <c r="M134" s="13" t="e">
        <f ca="1">CalcTable[[#This Row],[IWC]]-AE133</f>
        <v>#NAME?</v>
      </c>
      <c r="N134" s="13" t="e">
        <f ca="1">IF(CalcTable[[#This Row],[Day of Year]]&lt;123,FCAP,AE133)</f>
        <v>#NAME?</v>
      </c>
      <c r="O134" s="17" t="e">
        <f ca="1">IF(IRR_DRIP,5,COUNTIF('IDET Wind Values'!C118:G118,"&lt;="&amp;IRR_MAXWIND))</f>
        <v>#NAME?</v>
      </c>
      <c r="P134" s="13" t="e">
        <f ca="1">CalcTable[[#This Row],[ET_o]]*KL</f>
        <v>#NAME?</v>
      </c>
      <c r="Q134" s="13" t="e">
        <f ca="1">IF(WILTPT&lt;=0,1,MAX(0,MIN(1,(CalcTable[[#This Row],[IWC]]-WILTPT)/(MAD-WILTPT))))</f>
        <v>#NAME?</v>
      </c>
      <c r="R134" s="13" t="e">
        <f ca="1">CalcTable[[#This Row],[ETMult]]*CalcTable[[#This Row],[ETb]]</f>
        <v>#NAME?</v>
      </c>
      <c r="S134" s="13" t="b">
        <f>INDEX(IRR_LIST,CalcTable[[#This Row],[Day of Week]]+1)</f>
        <v>1</v>
      </c>
      <c r="T134" s="13">
        <f t="shared" ca="1" si="34"/>
        <v>1.8</v>
      </c>
      <c r="U134" s="13" t="b">
        <f ca="1">IF(CalcTable[[#This Row],[IrrPrecip]]&gt;=IC_MM,FALSE,TRUE)</f>
        <v>1</v>
      </c>
      <c r="V134" s="13" t="b">
        <f t="shared" si="35"/>
        <v>0</v>
      </c>
      <c r="W134" s="13" t="e">
        <f ca="1">IF(AND(IRR_DRIP=FALSE,CalcTable[[#This Row],[IrrHours]]&lt;=0),FALSE,TRUE)</f>
        <v>#NAME?</v>
      </c>
      <c r="X134" s="13" t="e">
        <f ca="1">AND(CalcTable[[#This Row],[IrrDay]],CalcTable[[#This Row],[IrrRain]],CalcTable[[#This Row],[IrrWarm]],CalcTable[[#This Row],[IrrWindy]])</f>
        <v>#NAME?</v>
      </c>
      <c r="Y134" s="13" t="e">
        <f t="shared" ca="1" si="36"/>
        <v>#NAME?</v>
      </c>
      <c r="Z134" s="13" t="e">
        <f ca="1">CalcTable[[#This Row],[IrrHours]]/5</f>
        <v>#NAME?</v>
      </c>
      <c r="AA134" s="13" t="e">
        <f ca="1">IF(CalcTable[[#This Row],[IrrFlag]]=FALSE,0,MAX(0,CalcTable[[#This Row],[VolRednWind]]*(FCAP*IRR_TARGET-CalcTable[[#This Row],[IWC]])))</f>
        <v>#NAME?</v>
      </c>
      <c r="AB134" s="13" t="e">
        <f ca="1">CalcTable[[#This Row],[IWC]]+CalcTable[[#This Row],[Eff Precip]]+CalcTable[[#This Row],[IrrAmt]]-CalcTable[[#This Row],[AET]]</f>
        <v>#NAME?</v>
      </c>
      <c r="AC134" s="13" t="e">
        <f ca="1">IF(CalcTable[[#This Row],[PWC]]&gt;FCAP,MIN(24*PERC,MIN(SAT,CalcTable[[#This Row],[PWC]])-FCAP),0)</f>
        <v>#NAME?</v>
      </c>
      <c r="AD134" s="13" t="e">
        <f ca="1">IF(CalcTable[[#This Row],[PWC]]&gt;SAT,CalcTable[[#This Row],[PWC]]-SAT,0)</f>
        <v>#NAME?</v>
      </c>
      <c r="AE134" s="13" t="e">
        <f ca="1">CalcTable[[#This Row],[PWC]]-CalcTable[[#This Row],[PercAmt]]-CalcTable[[#This Row],[Runoff]]</f>
        <v>#NAME?</v>
      </c>
      <c r="AF134" s="13" t="e">
        <f ca="1">CalcTable[[#This Row],[IrrAmt]]/1000*CUR_IRR_AREA*10000/IRR_EFF</f>
        <v>#NAME?</v>
      </c>
      <c r="AG134" s="147"/>
      <c r="AH134" s="13"/>
      <c r="AI134" s="50">
        <v>0</v>
      </c>
      <c r="AJ134" s="50">
        <v>0</v>
      </c>
      <c r="AK134" s="50">
        <v>0</v>
      </c>
      <c r="AL134" s="50">
        <v>0</v>
      </c>
      <c r="AM134" s="50"/>
      <c r="AN134" s="50"/>
      <c r="AO134" s="50"/>
      <c r="AP134" s="50"/>
      <c r="AQ134" s="50"/>
      <c r="AR134" s="50"/>
      <c r="AS134" s="50"/>
      <c r="AT134" s="50"/>
      <c r="AU134" s="50"/>
      <c r="AV134" s="50"/>
      <c r="AW134" s="50"/>
      <c r="AX134" s="50">
        <f t="shared" si="47"/>
        <v>0</v>
      </c>
      <c r="AY134" s="50"/>
      <c r="AZ134" s="50">
        <f t="shared" si="37"/>
        <v>0</v>
      </c>
      <c r="BA134" s="50">
        <f t="shared" si="38"/>
        <v>0</v>
      </c>
      <c r="BB134" s="50">
        <f t="shared" si="39"/>
        <v>0</v>
      </c>
      <c r="BC134" s="17">
        <f t="shared" si="40"/>
        <v>19608</v>
      </c>
      <c r="BD134" s="50">
        <f t="shared" si="41"/>
        <v>0</v>
      </c>
      <c r="BE134" s="50">
        <f t="shared" si="42"/>
        <v>0</v>
      </c>
      <c r="BF134" s="50">
        <f t="shared" si="48"/>
        <v>0</v>
      </c>
      <c r="BG134" s="50"/>
      <c r="BH134" s="17">
        <f t="shared" si="43"/>
        <v>0</v>
      </c>
      <c r="BI134" s="17">
        <f t="shared" si="51"/>
        <v>134</v>
      </c>
      <c r="BJ134" s="17">
        <f t="shared" si="49"/>
        <v>134</v>
      </c>
      <c r="BK134" s="150">
        <f t="shared" si="50"/>
        <v>22151</v>
      </c>
      <c r="BL134" s="50" t="e">
        <f t="shared" ca="1" si="44"/>
        <v>#NAME?</v>
      </c>
      <c r="BM134" s="50" t="e">
        <f t="shared" ca="1" si="45"/>
        <v>#NAME?</v>
      </c>
      <c r="BN134" s="50" t="e">
        <f t="shared" ca="1" si="46"/>
        <v>#NAME?</v>
      </c>
    </row>
    <row r="135" spans="1:66" x14ac:dyDescent="0.35">
      <c r="A135" s="48">
        <v>22152</v>
      </c>
      <c r="B135" s="17">
        <v>1960</v>
      </c>
      <c r="C135" s="17">
        <v>8</v>
      </c>
      <c r="D135" s="17">
        <v>237</v>
      </c>
      <c r="E135" s="17">
        <v>24</v>
      </c>
      <c r="F135" s="17">
        <v>4</v>
      </c>
      <c r="G135" s="50">
        <v>2.8</v>
      </c>
      <c r="H135" s="32">
        <v>2.9659569777299852</v>
      </c>
      <c r="I135" s="50">
        <v>4.166666666666667</v>
      </c>
      <c r="J135" s="13">
        <v>0</v>
      </c>
      <c r="K135" s="13">
        <f t="shared" si="32"/>
        <v>0</v>
      </c>
      <c r="L135" s="13">
        <f t="shared" si="33"/>
        <v>0</v>
      </c>
      <c r="M135" s="13" t="e">
        <f ca="1">CalcTable[[#This Row],[IWC]]-AE134</f>
        <v>#NAME?</v>
      </c>
      <c r="N135" s="13" t="e">
        <f ca="1">IF(CalcTable[[#This Row],[Day of Year]]&lt;123,FCAP,AE134)</f>
        <v>#NAME?</v>
      </c>
      <c r="O135" s="17" t="e">
        <f ca="1">IF(IRR_DRIP,5,COUNTIF('IDET Wind Values'!C119:G119,"&lt;="&amp;IRR_MAXWIND))</f>
        <v>#NAME?</v>
      </c>
      <c r="P135" s="13" t="e">
        <f ca="1">CalcTable[[#This Row],[ET_o]]*KL</f>
        <v>#NAME?</v>
      </c>
      <c r="Q135" s="13" t="e">
        <f ca="1">IF(WILTPT&lt;=0,1,MAX(0,MIN(1,(CalcTable[[#This Row],[IWC]]-WILTPT)/(MAD-WILTPT))))</f>
        <v>#NAME?</v>
      </c>
      <c r="R135" s="13" t="e">
        <f ca="1">CalcTable[[#This Row],[ETMult]]*CalcTable[[#This Row],[ETb]]</f>
        <v>#NAME?</v>
      </c>
      <c r="S135" s="13" t="b">
        <f>INDEX(IRR_LIST,CalcTable[[#This Row],[Day of Week]]+1)</f>
        <v>0</v>
      </c>
      <c r="T135" s="13">
        <f t="shared" ca="1" si="34"/>
        <v>5.0999999999999996</v>
      </c>
      <c r="U135" s="13" t="b">
        <f ca="1">IF(CalcTable[[#This Row],[IrrPrecip]]&gt;=IC_MM,FALSE,TRUE)</f>
        <v>1</v>
      </c>
      <c r="V135" s="13" t="b">
        <f t="shared" si="35"/>
        <v>0</v>
      </c>
      <c r="W135" s="13" t="e">
        <f ca="1">IF(AND(IRR_DRIP=FALSE,CalcTable[[#This Row],[IrrHours]]&lt;=0),FALSE,TRUE)</f>
        <v>#NAME?</v>
      </c>
      <c r="X135" s="13" t="e">
        <f ca="1">AND(CalcTable[[#This Row],[IrrDay]],CalcTable[[#This Row],[IrrRain]],CalcTable[[#This Row],[IrrWarm]],CalcTable[[#This Row],[IrrWindy]])</f>
        <v>#NAME?</v>
      </c>
      <c r="Y135" s="13" t="e">
        <f t="shared" ca="1" si="36"/>
        <v>#NAME?</v>
      </c>
      <c r="Z135" s="13" t="e">
        <f ca="1">CalcTable[[#This Row],[IrrHours]]/5</f>
        <v>#NAME?</v>
      </c>
      <c r="AA135" s="13" t="e">
        <f ca="1">IF(CalcTable[[#This Row],[IrrFlag]]=FALSE,0,MAX(0,CalcTable[[#This Row],[VolRednWind]]*(FCAP*IRR_TARGET-CalcTable[[#This Row],[IWC]])))</f>
        <v>#NAME?</v>
      </c>
      <c r="AB135" s="13" t="e">
        <f ca="1">CalcTable[[#This Row],[IWC]]+CalcTable[[#This Row],[Eff Precip]]+CalcTable[[#This Row],[IrrAmt]]-CalcTable[[#This Row],[AET]]</f>
        <v>#NAME?</v>
      </c>
      <c r="AC135" s="13" t="e">
        <f ca="1">IF(CalcTable[[#This Row],[PWC]]&gt;FCAP,MIN(24*PERC,MIN(SAT,CalcTable[[#This Row],[PWC]])-FCAP),0)</f>
        <v>#NAME?</v>
      </c>
      <c r="AD135" s="13" t="e">
        <f ca="1">IF(CalcTable[[#This Row],[PWC]]&gt;SAT,CalcTable[[#This Row],[PWC]]-SAT,0)</f>
        <v>#NAME?</v>
      </c>
      <c r="AE135" s="13" t="e">
        <f ca="1">CalcTable[[#This Row],[PWC]]-CalcTable[[#This Row],[PercAmt]]-CalcTable[[#This Row],[Runoff]]</f>
        <v>#NAME?</v>
      </c>
      <c r="AF135" s="13" t="e">
        <f ca="1">CalcTable[[#This Row],[IrrAmt]]/1000*CUR_IRR_AREA*10000/IRR_EFF</f>
        <v>#NAME?</v>
      </c>
      <c r="AG135" s="147"/>
      <c r="AH135" s="13"/>
      <c r="AI135" s="50">
        <v>0</v>
      </c>
      <c r="AJ135" s="50">
        <v>0</v>
      </c>
      <c r="AK135" s="50">
        <v>0</v>
      </c>
      <c r="AL135" s="50">
        <v>0</v>
      </c>
      <c r="AM135" s="50"/>
      <c r="AN135" s="50"/>
      <c r="AO135" s="50"/>
      <c r="AP135" s="50"/>
      <c r="AQ135" s="50"/>
      <c r="AR135" s="50"/>
      <c r="AS135" s="50"/>
      <c r="AT135" s="50"/>
      <c r="AU135" s="50"/>
      <c r="AV135" s="50"/>
      <c r="AW135" s="50"/>
      <c r="AX135" s="50">
        <f t="shared" si="47"/>
        <v>0</v>
      </c>
      <c r="AY135" s="50"/>
      <c r="AZ135" s="50">
        <f t="shared" si="37"/>
        <v>0</v>
      </c>
      <c r="BA135" s="50">
        <f t="shared" si="38"/>
        <v>0</v>
      </c>
      <c r="BB135" s="50">
        <f t="shared" si="39"/>
        <v>0</v>
      </c>
      <c r="BC135" s="17">
        <f t="shared" si="40"/>
        <v>19608</v>
      </c>
      <c r="BD135" s="50">
        <f t="shared" si="41"/>
        <v>0</v>
      </c>
      <c r="BE135" s="50">
        <f t="shared" si="42"/>
        <v>0</v>
      </c>
      <c r="BF135" s="50">
        <f t="shared" si="48"/>
        <v>0</v>
      </c>
      <c r="BG135" s="50"/>
      <c r="BH135" s="17">
        <f t="shared" si="43"/>
        <v>0</v>
      </c>
      <c r="BI135" s="17">
        <f t="shared" si="51"/>
        <v>135</v>
      </c>
      <c r="BJ135" s="17">
        <f t="shared" si="49"/>
        <v>135</v>
      </c>
      <c r="BK135" s="150">
        <f t="shared" si="50"/>
        <v>22152</v>
      </c>
      <c r="BL135" s="50" t="e">
        <f t="shared" ca="1" si="44"/>
        <v>#NAME?</v>
      </c>
      <c r="BM135" s="50" t="e">
        <f t="shared" ca="1" si="45"/>
        <v>#NAME?</v>
      </c>
      <c r="BN135" s="50" t="e">
        <f t="shared" ca="1" si="46"/>
        <v>#NAME?</v>
      </c>
    </row>
    <row r="136" spans="1:66" x14ac:dyDescent="0.35">
      <c r="A136" s="48">
        <v>22153</v>
      </c>
      <c r="B136" s="17">
        <v>1960</v>
      </c>
      <c r="C136" s="17">
        <v>8</v>
      </c>
      <c r="D136" s="17">
        <v>238</v>
      </c>
      <c r="E136" s="17">
        <v>25</v>
      </c>
      <c r="F136" s="17">
        <v>5</v>
      </c>
      <c r="G136" s="50">
        <v>2.8</v>
      </c>
      <c r="H136" s="32">
        <v>3.7487887838386791</v>
      </c>
      <c r="I136" s="50">
        <v>11</v>
      </c>
      <c r="J136" s="13">
        <v>0</v>
      </c>
      <c r="K136" s="13">
        <f t="shared" si="32"/>
        <v>0</v>
      </c>
      <c r="L136" s="13">
        <f t="shared" si="33"/>
        <v>0</v>
      </c>
      <c r="M136" s="13" t="e">
        <f ca="1">CalcTable[[#This Row],[IWC]]-AE135</f>
        <v>#NAME?</v>
      </c>
      <c r="N136" s="13" t="e">
        <f ca="1">IF(CalcTable[[#This Row],[Day of Year]]&lt;123,FCAP,AE135)</f>
        <v>#NAME?</v>
      </c>
      <c r="O136" s="17" t="e">
        <f ca="1">IF(IRR_DRIP,5,COUNTIF('IDET Wind Values'!C120:G120,"&lt;="&amp;IRR_MAXWIND))</f>
        <v>#NAME?</v>
      </c>
      <c r="P136" s="13" t="e">
        <f ca="1">CalcTable[[#This Row],[ET_o]]*KL</f>
        <v>#NAME?</v>
      </c>
      <c r="Q136" s="13" t="e">
        <f ca="1">IF(WILTPT&lt;=0,1,MAX(0,MIN(1,(CalcTable[[#This Row],[IWC]]-WILTPT)/(MAD-WILTPT))))</f>
        <v>#NAME?</v>
      </c>
      <c r="R136" s="13" t="e">
        <f ca="1">CalcTable[[#This Row],[ETMult]]*CalcTable[[#This Row],[ETb]]</f>
        <v>#NAME?</v>
      </c>
      <c r="S136" s="13" t="b">
        <f>INDEX(IRR_LIST,CalcTable[[#This Row],[Day of Week]]+1)</f>
        <v>1</v>
      </c>
      <c r="T136" s="13">
        <f t="shared" ca="1" si="34"/>
        <v>3.3</v>
      </c>
      <c r="U136" s="13" t="b">
        <f ca="1">IF(CalcTable[[#This Row],[IrrPrecip]]&gt;=IC_MM,FALSE,TRUE)</f>
        <v>1</v>
      </c>
      <c r="V136" s="13" t="b">
        <f t="shared" si="35"/>
        <v>1</v>
      </c>
      <c r="W136" s="13" t="e">
        <f ca="1">IF(AND(IRR_DRIP=FALSE,CalcTable[[#This Row],[IrrHours]]&lt;=0),FALSE,TRUE)</f>
        <v>#NAME?</v>
      </c>
      <c r="X136" s="13" t="e">
        <f ca="1">AND(CalcTable[[#This Row],[IrrDay]],CalcTable[[#This Row],[IrrRain]],CalcTable[[#This Row],[IrrWarm]],CalcTable[[#This Row],[IrrWindy]])</f>
        <v>#NAME?</v>
      </c>
      <c r="Y136" s="13" t="e">
        <f t="shared" ca="1" si="36"/>
        <v>#NAME?</v>
      </c>
      <c r="Z136" s="13" t="e">
        <f ca="1">CalcTable[[#This Row],[IrrHours]]/5</f>
        <v>#NAME?</v>
      </c>
      <c r="AA136" s="13" t="e">
        <f ca="1">IF(CalcTable[[#This Row],[IrrFlag]]=FALSE,0,MAX(0,CalcTable[[#This Row],[VolRednWind]]*(FCAP*IRR_TARGET-CalcTable[[#This Row],[IWC]])))</f>
        <v>#NAME?</v>
      </c>
      <c r="AB136" s="13" t="e">
        <f ca="1">CalcTable[[#This Row],[IWC]]+CalcTable[[#This Row],[Eff Precip]]+CalcTable[[#This Row],[IrrAmt]]-CalcTable[[#This Row],[AET]]</f>
        <v>#NAME?</v>
      </c>
      <c r="AC136" s="13" t="e">
        <f ca="1">IF(CalcTable[[#This Row],[PWC]]&gt;FCAP,MIN(24*PERC,MIN(SAT,CalcTable[[#This Row],[PWC]])-FCAP),0)</f>
        <v>#NAME?</v>
      </c>
      <c r="AD136" s="13" t="e">
        <f ca="1">IF(CalcTable[[#This Row],[PWC]]&gt;SAT,CalcTable[[#This Row],[PWC]]-SAT,0)</f>
        <v>#NAME?</v>
      </c>
      <c r="AE136" s="13" t="e">
        <f ca="1">CalcTable[[#This Row],[PWC]]-CalcTable[[#This Row],[PercAmt]]-CalcTable[[#This Row],[Runoff]]</f>
        <v>#NAME?</v>
      </c>
      <c r="AF136" s="13" t="e">
        <f ca="1">CalcTable[[#This Row],[IrrAmt]]/1000*CUR_IRR_AREA*10000/IRR_EFF</f>
        <v>#NAME?</v>
      </c>
      <c r="AG136" s="147"/>
      <c r="AH136" s="13"/>
      <c r="AI136" s="50">
        <v>0</v>
      </c>
      <c r="AJ136" s="50">
        <v>0</v>
      </c>
      <c r="AK136" s="50">
        <v>0</v>
      </c>
      <c r="AL136" s="50">
        <v>0</v>
      </c>
      <c r="AM136" s="50"/>
      <c r="AN136" s="50"/>
      <c r="AO136" s="50"/>
      <c r="AP136" s="50"/>
      <c r="AQ136" s="50"/>
      <c r="AR136" s="50"/>
      <c r="AS136" s="50"/>
      <c r="AT136" s="50"/>
      <c r="AU136" s="50"/>
      <c r="AV136" s="50"/>
      <c r="AW136" s="50"/>
      <c r="AX136" s="50">
        <f t="shared" si="47"/>
        <v>0</v>
      </c>
      <c r="AY136" s="50"/>
      <c r="AZ136" s="50">
        <f t="shared" si="37"/>
        <v>0</v>
      </c>
      <c r="BA136" s="50">
        <f t="shared" si="38"/>
        <v>0</v>
      </c>
      <c r="BB136" s="50">
        <f t="shared" si="39"/>
        <v>0</v>
      </c>
      <c r="BC136" s="17">
        <f t="shared" si="40"/>
        <v>19608</v>
      </c>
      <c r="BD136" s="50">
        <f t="shared" si="41"/>
        <v>0</v>
      </c>
      <c r="BE136" s="50">
        <f t="shared" si="42"/>
        <v>0</v>
      </c>
      <c r="BF136" s="50">
        <f t="shared" si="48"/>
        <v>0</v>
      </c>
      <c r="BG136" s="50"/>
      <c r="BH136" s="17">
        <f t="shared" si="43"/>
        <v>0</v>
      </c>
      <c r="BI136" s="17">
        <f t="shared" si="51"/>
        <v>136</v>
      </c>
      <c r="BJ136" s="17">
        <f t="shared" si="49"/>
        <v>136</v>
      </c>
      <c r="BK136" s="150">
        <f t="shared" si="50"/>
        <v>22153</v>
      </c>
      <c r="BL136" s="50" t="e">
        <f t="shared" ca="1" si="44"/>
        <v>#NAME?</v>
      </c>
      <c r="BM136" s="50" t="e">
        <f t="shared" ca="1" si="45"/>
        <v>#NAME?</v>
      </c>
      <c r="BN136" s="50" t="e">
        <f t="shared" ca="1" si="46"/>
        <v>#NAME?</v>
      </c>
    </row>
    <row r="137" spans="1:66" x14ac:dyDescent="0.35">
      <c r="A137" s="48">
        <v>22154</v>
      </c>
      <c r="B137" s="17">
        <v>1960</v>
      </c>
      <c r="C137" s="17">
        <v>8</v>
      </c>
      <c r="D137" s="17">
        <v>239</v>
      </c>
      <c r="E137" s="17">
        <v>26</v>
      </c>
      <c r="F137" s="17">
        <v>6</v>
      </c>
      <c r="G137" s="50">
        <v>6.1</v>
      </c>
      <c r="H137" s="32">
        <v>2.9115602306594965</v>
      </c>
      <c r="I137" s="50">
        <v>19.333333333333332</v>
      </c>
      <c r="J137" s="13">
        <v>1.1000000000000001</v>
      </c>
      <c r="K137" s="13">
        <f t="shared" si="32"/>
        <v>1.1000000000000001</v>
      </c>
      <c r="L137" s="13">
        <f t="shared" si="33"/>
        <v>0</v>
      </c>
      <c r="M137" s="13" t="e">
        <f ca="1">CalcTable[[#This Row],[IWC]]-AE136</f>
        <v>#NAME?</v>
      </c>
      <c r="N137" s="13" t="e">
        <f ca="1">IF(CalcTable[[#This Row],[Day of Year]]&lt;123,FCAP,AE136)</f>
        <v>#NAME?</v>
      </c>
      <c r="O137" s="17" t="e">
        <f ca="1">IF(IRR_DRIP,5,COUNTIF('IDET Wind Values'!C121:G121,"&lt;="&amp;IRR_MAXWIND))</f>
        <v>#NAME?</v>
      </c>
      <c r="P137" s="13" t="e">
        <f ca="1">CalcTable[[#This Row],[ET_o]]*KL</f>
        <v>#NAME?</v>
      </c>
      <c r="Q137" s="13" t="e">
        <f ca="1">IF(WILTPT&lt;=0,1,MAX(0,MIN(1,(CalcTable[[#This Row],[IWC]]-WILTPT)/(MAD-WILTPT))))</f>
        <v>#NAME?</v>
      </c>
      <c r="R137" s="13" t="e">
        <f ca="1">CalcTable[[#This Row],[ETMult]]*CalcTable[[#This Row],[ETb]]</f>
        <v>#NAME?</v>
      </c>
      <c r="S137" s="13" t="b">
        <f>INDEX(IRR_LIST,CalcTable[[#This Row],[Day of Week]]+1)</f>
        <v>0</v>
      </c>
      <c r="T137" s="13">
        <f t="shared" ca="1" si="34"/>
        <v>0</v>
      </c>
      <c r="U137" s="13" t="b">
        <f ca="1">IF(CalcTable[[#This Row],[IrrPrecip]]&gt;=IC_MM,FALSE,TRUE)</f>
        <v>1</v>
      </c>
      <c r="V137" s="13" t="b">
        <f t="shared" si="35"/>
        <v>1</v>
      </c>
      <c r="W137" s="13" t="e">
        <f ca="1">IF(AND(IRR_DRIP=FALSE,CalcTable[[#This Row],[IrrHours]]&lt;=0),FALSE,TRUE)</f>
        <v>#NAME?</v>
      </c>
      <c r="X137" s="13" t="e">
        <f ca="1">AND(CalcTable[[#This Row],[IrrDay]],CalcTable[[#This Row],[IrrRain]],CalcTable[[#This Row],[IrrWarm]],CalcTable[[#This Row],[IrrWindy]])</f>
        <v>#NAME?</v>
      </c>
      <c r="Y137" s="13" t="e">
        <f t="shared" ca="1" si="36"/>
        <v>#NAME?</v>
      </c>
      <c r="Z137" s="13" t="e">
        <f ca="1">CalcTable[[#This Row],[IrrHours]]/5</f>
        <v>#NAME?</v>
      </c>
      <c r="AA137" s="13" t="e">
        <f ca="1">IF(CalcTable[[#This Row],[IrrFlag]]=FALSE,0,MAX(0,CalcTable[[#This Row],[VolRednWind]]*(FCAP*IRR_TARGET-CalcTable[[#This Row],[IWC]])))</f>
        <v>#NAME?</v>
      </c>
      <c r="AB137" s="13" t="e">
        <f ca="1">CalcTable[[#This Row],[IWC]]+CalcTable[[#This Row],[Eff Precip]]+CalcTable[[#This Row],[IrrAmt]]-CalcTable[[#This Row],[AET]]</f>
        <v>#NAME?</v>
      </c>
      <c r="AC137" s="13" t="e">
        <f ca="1">IF(CalcTable[[#This Row],[PWC]]&gt;FCAP,MIN(24*PERC,MIN(SAT,CalcTable[[#This Row],[PWC]])-FCAP),0)</f>
        <v>#NAME?</v>
      </c>
      <c r="AD137" s="13" t="e">
        <f ca="1">IF(CalcTable[[#This Row],[PWC]]&gt;SAT,CalcTable[[#This Row],[PWC]]-SAT,0)</f>
        <v>#NAME?</v>
      </c>
      <c r="AE137" s="13" t="e">
        <f ca="1">CalcTable[[#This Row],[PWC]]-CalcTable[[#This Row],[PercAmt]]-CalcTable[[#This Row],[Runoff]]</f>
        <v>#NAME?</v>
      </c>
      <c r="AF137" s="13" t="e">
        <f ca="1">CalcTable[[#This Row],[IrrAmt]]/1000*CUR_IRR_AREA*10000/IRR_EFF</f>
        <v>#NAME?</v>
      </c>
      <c r="AG137" s="147"/>
      <c r="AH137" s="13"/>
      <c r="AI137" s="50">
        <v>0</v>
      </c>
      <c r="AJ137" s="50">
        <v>0</v>
      </c>
      <c r="AK137" s="50">
        <v>0</v>
      </c>
      <c r="AL137" s="50">
        <v>7.4861867827806172</v>
      </c>
      <c r="AM137" s="50"/>
      <c r="AN137" s="50"/>
      <c r="AO137" s="50"/>
      <c r="AP137" s="50"/>
      <c r="AQ137" s="50"/>
      <c r="AR137" s="50"/>
      <c r="AS137" s="50"/>
      <c r="AT137" s="50"/>
      <c r="AU137" s="50"/>
      <c r="AV137" s="50"/>
      <c r="AW137" s="50"/>
      <c r="AX137" s="50">
        <f t="shared" si="47"/>
        <v>7.4861867827806172</v>
      </c>
      <c r="AY137" s="50"/>
      <c r="AZ137" s="50">
        <f t="shared" si="37"/>
        <v>219.59481229489813</v>
      </c>
      <c r="BA137" s="50">
        <f t="shared" si="38"/>
        <v>338.10629829531939</v>
      </c>
      <c r="BB137" s="50">
        <f t="shared" si="39"/>
        <v>348.56319411888597</v>
      </c>
      <c r="BC137" s="17">
        <f t="shared" si="40"/>
        <v>19608</v>
      </c>
      <c r="BD137" s="50">
        <f t="shared" si="41"/>
        <v>7.4861867827806172</v>
      </c>
      <c r="BE137" s="50">
        <f t="shared" si="42"/>
        <v>219.59481229489813</v>
      </c>
      <c r="BF137" s="50">
        <f t="shared" si="48"/>
        <v>359.18720649954162</v>
      </c>
      <c r="BG137" s="50"/>
      <c r="BH137" s="17">
        <f t="shared" si="43"/>
        <v>0</v>
      </c>
      <c r="BI137" s="17">
        <f t="shared" si="51"/>
        <v>137</v>
      </c>
      <c r="BJ137" s="17">
        <f t="shared" si="49"/>
        <v>137</v>
      </c>
      <c r="BK137" s="150">
        <f t="shared" si="50"/>
        <v>22154</v>
      </c>
      <c r="BL137" s="50" t="e">
        <f t="shared" ca="1" si="44"/>
        <v>#NAME?</v>
      </c>
      <c r="BM137" s="50" t="e">
        <f t="shared" ca="1" si="45"/>
        <v>#NAME?</v>
      </c>
      <c r="BN137" s="50" t="e">
        <f t="shared" ca="1" si="46"/>
        <v>#NAME?</v>
      </c>
    </row>
    <row r="138" spans="1:66" x14ac:dyDescent="0.35">
      <c r="A138" s="48">
        <v>22155</v>
      </c>
      <c r="B138" s="17">
        <v>1960</v>
      </c>
      <c r="C138" s="17">
        <v>8</v>
      </c>
      <c r="D138" s="17">
        <v>240</v>
      </c>
      <c r="E138" s="17">
        <v>27</v>
      </c>
      <c r="F138" s="17">
        <v>7</v>
      </c>
      <c r="G138" s="50">
        <v>5</v>
      </c>
      <c r="H138" s="32">
        <v>3.6810016246673074</v>
      </c>
      <c r="I138" s="50">
        <v>8.8333333333333339</v>
      </c>
      <c r="J138" s="13">
        <v>0</v>
      </c>
      <c r="K138" s="13">
        <f t="shared" si="32"/>
        <v>0</v>
      </c>
      <c r="L138" s="13">
        <f t="shared" si="33"/>
        <v>0</v>
      </c>
      <c r="M138" s="13" t="e">
        <f ca="1">CalcTable[[#This Row],[IWC]]-AE137</f>
        <v>#NAME?</v>
      </c>
      <c r="N138" s="13" t="e">
        <f ca="1">IF(CalcTable[[#This Row],[Day of Year]]&lt;123,FCAP,AE137)</f>
        <v>#NAME?</v>
      </c>
      <c r="O138" s="17" t="e">
        <f ca="1">IF(IRR_DRIP,5,COUNTIF('IDET Wind Values'!C122:G122,"&lt;="&amp;IRR_MAXWIND))</f>
        <v>#NAME?</v>
      </c>
      <c r="P138" s="13" t="e">
        <f ca="1">CalcTable[[#This Row],[ET_o]]*KL</f>
        <v>#NAME?</v>
      </c>
      <c r="Q138" s="13" t="e">
        <f ca="1">IF(WILTPT&lt;=0,1,MAX(0,MIN(1,(CalcTable[[#This Row],[IWC]]-WILTPT)/(MAD-WILTPT))))</f>
        <v>#NAME?</v>
      </c>
      <c r="R138" s="13" t="e">
        <f ca="1">CalcTable[[#This Row],[ETMult]]*CalcTable[[#This Row],[ETb]]</f>
        <v>#NAME?</v>
      </c>
      <c r="S138" s="13" t="b">
        <f>INDEX(IRR_LIST,CalcTable[[#This Row],[Day of Week]]+1)</f>
        <v>0</v>
      </c>
      <c r="T138" s="13">
        <f t="shared" ca="1" si="34"/>
        <v>1.1000000000000001</v>
      </c>
      <c r="U138" s="13" t="b">
        <f ca="1">IF(CalcTable[[#This Row],[IrrPrecip]]&gt;=IC_MM,FALSE,TRUE)</f>
        <v>1</v>
      </c>
      <c r="V138" s="13" t="b">
        <f t="shared" si="35"/>
        <v>1</v>
      </c>
      <c r="W138" s="13" t="e">
        <f ca="1">IF(AND(IRR_DRIP=FALSE,CalcTable[[#This Row],[IrrHours]]&lt;=0),FALSE,TRUE)</f>
        <v>#NAME?</v>
      </c>
      <c r="X138" s="13" t="e">
        <f ca="1">AND(CalcTable[[#This Row],[IrrDay]],CalcTable[[#This Row],[IrrRain]],CalcTable[[#This Row],[IrrWarm]],CalcTable[[#This Row],[IrrWindy]])</f>
        <v>#NAME?</v>
      </c>
      <c r="Y138" s="13" t="e">
        <f t="shared" ca="1" si="36"/>
        <v>#NAME?</v>
      </c>
      <c r="Z138" s="13" t="e">
        <f ca="1">CalcTable[[#This Row],[IrrHours]]/5</f>
        <v>#NAME?</v>
      </c>
      <c r="AA138" s="13" t="e">
        <f ca="1">IF(CalcTable[[#This Row],[IrrFlag]]=FALSE,0,MAX(0,CalcTable[[#This Row],[VolRednWind]]*(FCAP*IRR_TARGET-CalcTable[[#This Row],[IWC]])))</f>
        <v>#NAME?</v>
      </c>
      <c r="AB138" s="13" t="e">
        <f ca="1">CalcTable[[#This Row],[IWC]]+CalcTable[[#This Row],[Eff Precip]]+CalcTable[[#This Row],[IrrAmt]]-CalcTable[[#This Row],[AET]]</f>
        <v>#NAME?</v>
      </c>
      <c r="AC138" s="13" t="e">
        <f ca="1">IF(CalcTable[[#This Row],[PWC]]&gt;FCAP,MIN(24*PERC,MIN(SAT,CalcTable[[#This Row],[PWC]])-FCAP),0)</f>
        <v>#NAME?</v>
      </c>
      <c r="AD138" s="13" t="e">
        <f ca="1">IF(CalcTable[[#This Row],[PWC]]&gt;SAT,CalcTable[[#This Row],[PWC]]-SAT,0)</f>
        <v>#NAME?</v>
      </c>
      <c r="AE138" s="13" t="e">
        <f ca="1">CalcTable[[#This Row],[PWC]]-CalcTable[[#This Row],[PercAmt]]-CalcTable[[#This Row],[Runoff]]</f>
        <v>#NAME?</v>
      </c>
      <c r="AF138" s="13" t="e">
        <f ca="1">CalcTable[[#This Row],[IrrAmt]]/1000*CUR_IRR_AREA*10000/IRR_EFF</f>
        <v>#NAME?</v>
      </c>
      <c r="AG138" s="147"/>
      <c r="AH138" s="13"/>
      <c r="AI138" s="50">
        <v>0</v>
      </c>
      <c r="AJ138" s="50">
        <v>0</v>
      </c>
      <c r="AK138" s="50">
        <v>0</v>
      </c>
      <c r="AL138" s="50">
        <v>0</v>
      </c>
      <c r="AM138" s="50"/>
      <c r="AN138" s="50"/>
      <c r="AO138" s="50"/>
      <c r="AP138" s="50"/>
      <c r="AQ138" s="50"/>
      <c r="AR138" s="50"/>
      <c r="AS138" s="50"/>
      <c r="AT138" s="50"/>
      <c r="AU138" s="50"/>
      <c r="AV138" s="50"/>
      <c r="AW138" s="50"/>
      <c r="AX138" s="50">
        <f t="shared" si="47"/>
        <v>0</v>
      </c>
      <c r="AY138" s="50"/>
      <c r="AZ138" s="50">
        <f t="shared" si="37"/>
        <v>0</v>
      </c>
      <c r="BA138" s="50">
        <f t="shared" si="38"/>
        <v>0</v>
      </c>
      <c r="BB138" s="50">
        <f t="shared" si="39"/>
        <v>0</v>
      </c>
      <c r="BC138" s="17">
        <f t="shared" si="40"/>
        <v>19608</v>
      </c>
      <c r="BD138" s="50">
        <f t="shared" si="41"/>
        <v>0</v>
      </c>
      <c r="BE138" s="50">
        <f t="shared" si="42"/>
        <v>0</v>
      </c>
      <c r="BF138" s="50">
        <f t="shared" si="48"/>
        <v>0</v>
      </c>
      <c r="BG138" s="50"/>
      <c r="BH138" s="17">
        <f t="shared" si="43"/>
        <v>0</v>
      </c>
      <c r="BI138" s="17">
        <f t="shared" si="51"/>
        <v>138</v>
      </c>
      <c r="BJ138" s="17">
        <f t="shared" si="49"/>
        <v>138</v>
      </c>
      <c r="BK138" s="150">
        <f t="shared" si="50"/>
        <v>22155</v>
      </c>
      <c r="BL138" s="50" t="e">
        <f t="shared" ca="1" si="44"/>
        <v>#NAME?</v>
      </c>
      <c r="BM138" s="50" t="e">
        <f t="shared" ca="1" si="45"/>
        <v>#NAME?</v>
      </c>
      <c r="BN138" s="50" t="e">
        <f t="shared" ca="1" si="46"/>
        <v>#NAME?</v>
      </c>
    </row>
    <row r="139" spans="1:66" x14ac:dyDescent="0.35">
      <c r="A139" s="48">
        <v>22156</v>
      </c>
      <c r="B139" s="17">
        <v>1960</v>
      </c>
      <c r="C139" s="17">
        <v>8</v>
      </c>
      <c r="D139" s="17">
        <v>241</v>
      </c>
      <c r="E139" s="17">
        <v>28</v>
      </c>
      <c r="F139" s="17">
        <v>1</v>
      </c>
      <c r="G139" s="50">
        <v>8.9</v>
      </c>
      <c r="H139" s="32">
        <v>5.1021365622015296</v>
      </c>
      <c r="I139" s="50">
        <v>28.166666666666668</v>
      </c>
      <c r="J139" s="13">
        <v>0</v>
      </c>
      <c r="K139" s="13">
        <f t="shared" si="32"/>
        <v>0</v>
      </c>
      <c r="L139" s="13">
        <f t="shared" si="33"/>
        <v>0</v>
      </c>
      <c r="M139" s="13" t="e">
        <f ca="1">CalcTable[[#This Row],[IWC]]-AE138</f>
        <v>#NAME?</v>
      </c>
      <c r="N139" s="13" t="e">
        <f ca="1">IF(CalcTable[[#This Row],[Day of Year]]&lt;123,FCAP,AE138)</f>
        <v>#NAME?</v>
      </c>
      <c r="O139" s="17" t="e">
        <f ca="1">IF(IRR_DRIP,5,COUNTIF('IDET Wind Values'!C123:G123,"&lt;="&amp;IRR_MAXWIND))</f>
        <v>#NAME?</v>
      </c>
      <c r="P139" s="13" t="e">
        <f ca="1">CalcTable[[#This Row],[ET_o]]*KL</f>
        <v>#NAME?</v>
      </c>
      <c r="Q139" s="13" t="e">
        <f ca="1">IF(WILTPT&lt;=0,1,MAX(0,MIN(1,(CalcTable[[#This Row],[IWC]]-WILTPT)/(MAD-WILTPT))))</f>
        <v>#NAME?</v>
      </c>
      <c r="R139" s="13" t="e">
        <f ca="1">CalcTable[[#This Row],[ETMult]]*CalcTable[[#This Row],[ETb]]</f>
        <v>#NAME?</v>
      </c>
      <c r="S139" s="13" t="b">
        <f>INDEX(IRR_LIST,CalcTable[[#This Row],[Day of Week]]+1)</f>
        <v>1</v>
      </c>
      <c r="T139" s="13">
        <f t="shared" ca="1" si="34"/>
        <v>1.1000000000000001</v>
      </c>
      <c r="U139" s="13" t="b">
        <f ca="1">IF(CalcTable[[#This Row],[IrrPrecip]]&gt;=IC_MM,FALSE,TRUE)</f>
        <v>1</v>
      </c>
      <c r="V139" s="13" t="b">
        <f t="shared" si="35"/>
        <v>1</v>
      </c>
      <c r="W139" s="13" t="e">
        <f ca="1">IF(AND(IRR_DRIP=FALSE,CalcTable[[#This Row],[IrrHours]]&lt;=0),FALSE,TRUE)</f>
        <v>#NAME?</v>
      </c>
      <c r="X139" s="13" t="e">
        <f ca="1">AND(CalcTable[[#This Row],[IrrDay]],CalcTable[[#This Row],[IrrRain]],CalcTable[[#This Row],[IrrWarm]],CalcTable[[#This Row],[IrrWindy]])</f>
        <v>#NAME?</v>
      </c>
      <c r="Y139" s="13" t="e">
        <f t="shared" ca="1" si="36"/>
        <v>#NAME?</v>
      </c>
      <c r="Z139" s="13" t="e">
        <f ca="1">CalcTable[[#This Row],[IrrHours]]/5</f>
        <v>#NAME?</v>
      </c>
      <c r="AA139" s="13" t="e">
        <f ca="1">IF(CalcTable[[#This Row],[IrrFlag]]=FALSE,0,MAX(0,CalcTable[[#This Row],[VolRednWind]]*(FCAP*IRR_TARGET-CalcTable[[#This Row],[IWC]])))</f>
        <v>#NAME?</v>
      </c>
      <c r="AB139" s="13" t="e">
        <f ca="1">CalcTable[[#This Row],[IWC]]+CalcTable[[#This Row],[Eff Precip]]+CalcTable[[#This Row],[IrrAmt]]-CalcTable[[#This Row],[AET]]</f>
        <v>#NAME?</v>
      </c>
      <c r="AC139" s="13" t="e">
        <f ca="1">IF(CalcTable[[#This Row],[PWC]]&gt;FCAP,MIN(24*PERC,MIN(SAT,CalcTable[[#This Row],[PWC]])-FCAP),0)</f>
        <v>#NAME?</v>
      </c>
      <c r="AD139" s="13" t="e">
        <f ca="1">IF(CalcTable[[#This Row],[PWC]]&gt;SAT,CalcTable[[#This Row],[PWC]]-SAT,0)</f>
        <v>#NAME?</v>
      </c>
      <c r="AE139" s="13" t="e">
        <f ca="1">CalcTable[[#This Row],[PWC]]-CalcTable[[#This Row],[PercAmt]]-CalcTable[[#This Row],[Runoff]]</f>
        <v>#NAME?</v>
      </c>
      <c r="AF139" s="13" t="e">
        <f ca="1">CalcTable[[#This Row],[IrrAmt]]/1000*CUR_IRR_AREA*10000/IRR_EFF</f>
        <v>#NAME?</v>
      </c>
      <c r="AG139" s="147"/>
      <c r="AH139" s="13"/>
      <c r="AI139" s="50">
        <v>3.4332647522972275</v>
      </c>
      <c r="AJ139" s="50">
        <v>6.6053587059070695</v>
      </c>
      <c r="AK139" s="50">
        <v>0</v>
      </c>
      <c r="AL139" s="50">
        <v>0</v>
      </c>
      <c r="AM139" s="50"/>
      <c r="AN139" s="50"/>
      <c r="AO139" s="50"/>
      <c r="AP139" s="50"/>
      <c r="AQ139" s="50"/>
      <c r="AR139" s="50"/>
      <c r="AS139" s="50"/>
      <c r="AT139" s="50"/>
      <c r="AU139" s="50"/>
      <c r="AV139" s="50"/>
      <c r="AW139" s="50"/>
      <c r="AX139" s="50">
        <f t="shared" si="47"/>
        <v>10.038623458204297</v>
      </c>
      <c r="AY139" s="50"/>
      <c r="AZ139" s="50">
        <f t="shared" si="37"/>
        <v>244.11173840696674</v>
      </c>
      <c r="BA139" s="50">
        <f t="shared" si="38"/>
        <v>397.14658011572618</v>
      </c>
      <c r="BB139" s="50">
        <f t="shared" si="39"/>
        <v>411.1367262511813</v>
      </c>
      <c r="BC139" s="17">
        <f t="shared" si="40"/>
        <v>19608</v>
      </c>
      <c r="BD139" s="50">
        <f t="shared" si="41"/>
        <v>10.038623458204297</v>
      </c>
      <c r="BE139" s="50">
        <f t="shared" si="42"/>
        <v>244.11173840696674</v>
      </c>
      <c r="BF139" s="50">
        <f t="shared" si="48"/>
        <v>399.28909283337549</v>
      </c>
      <c r="BG139" s="50"/>
      <c r="BH139" s="17">
        <f t="shared" si="43"/>
        <v>0</v>
      </c>
      <c r="BI139" s="17">
        <f t="shared" si="51"/>
        <v>139</v>
      </c>
      <c r="BJ139" s="17">
        <f t="shared" si="49"/>
        <v>139</v>
      </c>
      <c r="BK139" s="150">
        <f t="shared" si="50"/>
        <v>22156</v>
      </c>
      <c r="BL139" s="50" t="e">
        <f t="shared" ca="1" si="44"/>
        <v>#NAME?</v>
      </c>
      <c r="BM139" s="50" t="e">
        <f t="shared" ca="1" si="45"/>
        <v>#NAME?</v>
      </c>
      <c r="BN139" s="50" t="e">
        <f t="shared" ca="1" si="46"/>
        <v>#NAME?</v>
      </c>
    </row>
    <row r="140" spans="1:66" x14ac:dyDescent="0.35">
      <c r="A140" s="48">
        <v>22157</v>
      </c>
      <c r="B140" s="17">
        <v>1960</v>
      </c>
      <c r="C140" s="17">
        <v>8</v>
      </c>
      <c r="D140" s="17">
        <v>242</v>
      </c>
      <c r="E140" s="17">
        <v>29</v>
      </c>
      <c r="F140" s="17">
        <v>2</v>
      </c>
      <c r="G140" s="50">
        <v>7.8</v>
      </c>
      <c r="H140" s="32">
        <v>4.7042282592799207</v>
      </c>
      <c r="I140" s="50">
        <v>14.666666666666666</v>
      </c>
      <c r="J140" s="13">
        <v>0</v>
      </c>
      <c r="K140" s="13">
        <f t="shared" si="32"/>
        <v>0</v>
      </c>
      <c r="L140" s="13">
        <f t="shared" si="33"/>
        <v>0</v>
      </c>
      <c r="M140" s="13" t="e">
        <f ca="1">CalcTable[[#This Row],[IWC]]-AE139</f>
        <v>#NAME?</v>
      </c>
      <c r="N140" s="13" t="e">
        <f ca="1">IF(CalcTable[[#This Row],[Day of Year]]&lt;123,FCAP,AE139)</f>
        <v>#NAME?</v>
      </c>
      <c r="O140" s="17" t="e">
        <f ca="1">IF(IRR_DRIP,5,COUNTIF('IDET Wind Values'!C124:G124,"&lt;="&amp;IRR_MAXWIND))</f>
        <v>#NAME?</v>
      </c>
      <c r="P140" s="13" t="e">
        <f ca="1">CalcTable[[#This Row],[ET_o]]*KL</f>
        <v>#NAME?</v>
      </c>
      <c r="Q140" s="13" t="e">
        <f ca="1">IF(WILTPT&lt;=0,1,MAX(0,MIN(1,(CalcTable[[#This Row],[IWC]]-WILTPT)/(MAD-WILTPT))))</f>
        <v>#NAME?</v>
      </c>
      <c r="R140" s="13" t="e">
        <f ca="1">CalcTable[[#This Row],[ETMult]]*CalcTable[[#This Row],[ETb]]</f>
        <v>#NAME?</v>
      </c>
      <c r="S140" s="13" t="b">
        <f>INDEX(IRR_LIST,CalcTable[[#This Row],[Day of Week]]+1)</f>
        <v>0</v>
      </c>
      <c r="T140" s="13">
        <f t="shared" ca="1" si="34"/>
        <v>0</v>
      </c>
      <c r="U140" s="13" t="b">
        <f ca="1">IF(CalcTable[[#This Row],[IrrPrecip]]&gt;=IC_MM,FALSE,TRUE)</f>
        <v>1</v>
      </c>
      <c r="V140" s="13" t="b">
        <f t="shared" si="35"/>
        <v>1</v>
      </c>
      <c r="W140" s="13" t="e">
        <f ca="1">IF(AND(IRR_DRIP=FALSE,CalcTable[[#This Row],[IrrHours]]&lt;=0),FALSE,TRUE)</f>
        <v>#NAME?</v>
      </c>
      <c r="X140" s="13" t="e">
        <f ca="1">AND(CalcTable[[#This Row],[IrrDay]],CalcTable[[#This Row],[IrrRain]],CalcTable[[#This Row],[IrrWarm]],CalcTable[[#This Row],[IrrWindy]])</f>
        <v>#NAME?</v>
      </c>
      <c r="Y140" s="13" t="e">
        <f t="shared" ca="1" si="36"/>
        <v>#NAME?</v>
      </c>
      <c r="Z140" s="13" t="e">
        <f ca="1">CalcTable[[#This Row],[IrrHours]]/5</f>
        <v>#NAME?</v>
      </c>
      <c r="AA140" s="13" t="e">
        <f ca="1">IF(CalcTable[[#This Row],[IrrFlag]]=FALSE,0,MAX(0,CalcTable[[#This Row],[VolRednWind]]*(FCAP*IRR_TARGET-CalcTable[[#This Row],[IWC]])))</f>
        <v>#NAME?</v>
      </c>
      <c r="AB140" s="13" t="e">
        <f ca="1">CalcTable[[#This Row],[IWC]]+CalcTable[[#This Row],[Eff Precip]]+CalcTable[[#This Row],[IrrAmt]]-CalcTable[[#This Row],[AET]]</f>
        <v>#NAME?</v>
      </c>
      <c r="AC140" s="13" t="e">
        <f ca="1">IF(CalcTable[[#This Row],[PWC]]&gt;FCAP,MIN(24*PERC,MIN(SAT,CalcTable[[#This Row],[PWC]])-FCAP),0)</f>
        <v>#NAME?</v>
      </c>
      <c r="AD140" s="13" t="e">
        <f ca="1">IF(CalcTable[[#This Row],[PWC]]&gt;SAT,CalcTable[[#This Row],[PWC]]-SAT,0)</f>
        <v>#NAME?</v>
      </c>
      <c r="AE140" s="13" t="e">
        <f ca="1">CalcTable[[#This Row],[PWC]]-CalcTable[[#This Row],[PercAmt]]-CalcTable[[#This Row],[Runoff]]</f>
        <v>#NAME?</v>
      </c>
      <c r="AF140" s="13" t="e">
        <f ca="1">CalcTable[[#This Row],[IrrAmt]]/1000*CUR_IRR_AREA*10000/IRR_EFF</f>
        <v>#NAME?</v>
      </c>
      <c r="AG140" s="147"/>
      <c r="AH140" s="13"/>
      <c r="AI140" s="50">
        <v>0</v>
      </c>
      <c r="AJ140" s="50">
        <v>0</v>
      </c>
      <c r="AK140" s="50">
        <v>7.0184902663286701</v>
      </c>
      <c r="AL140" s="50">
        <v>7.1107260027778594</v>
      </c>
      <c r="AM140" s="50"/>
      <c r="AN140" s="50"/>
      <c r="AO140" s="50"/>
      <c r="AP140" s="50"/>
      <c r="AQ140" s="50"/>
      <c r="AR140" s="50"/>
      <c r="AS140" s="50"/>
      <c r="AT140" s="50"/>
      <c r="AU140" s="50"/>
      <c r="AV140" s="50"/>
      <c r="AW140" s="50"/>
      <c r="AX140" s="50">
        <f t="shared" si="47"/>
        <v>14.129216269106529</v>
      </c>
      <c r="AY140" s="50"/>
      <c r="AZ140" s="50">
        <f t="shared" si="37"/>
        <v>311.51915332097104</v>
      </c>
      <c r="BA140" s="50">
        <f t="shared" si="38"/>
        <v>479.64060114498722</v>
      </c>
      <c r="BB140" s="50">
        <f t="shared" si="39"/>
        <v>494.47484654122394</v>
      </c>
      <c r="BC140" s="17">
        <f t="shared" si="40"/>
        <v>19608</v>
      </c>
      <c r="BD140" s="50">
        <f t="shared" si="41"/>
        <v>14.129216269106529</v>
      </c>
      <c r="BE140" s="50">
        <f t="shared" si="42"/>
        <v>311.51915332097104</v>
      </c>
      <c r="BF140" s="50">
        <f t="shared" si="48"/>
        <v>509.546164971319</v>
      </c>
      <c r="BG140" s="50"/>
      <c r="BH140" s="17">
        <f t="shared" si="43"/>
        <v>0</v>
      </c>
      <c r="BI140" s="17">
        <f t="shared" si="51"/>
        <v>140</v>
      </c>
      <c r="BJ140" s="17">
        <f t="shared" si="49"/>
        <v>140</v>
      </c>
      <c r="BK140" s="150">
        <f t="shared" si="50"/>
        <v>22157</v>
      </c>
      <c r="BL140" s="50" t="e">
        <f t="shared" ca="1" si="44"/>
        <v>#NAME?</v>
      </c>
      <c r="BM140" s="50" t="e">
        <f t="shared" ca="1" si="45"/>
        <v>#NAME?</v>
      </c>
      <c r="BN140" s="50" t="e">
        <f t="shared" ca="1" si="46"/>
        <v>#NAME?</v>
      </c>
    </row>
    <row r="141" spans="1:66" x14ac:dyDescent="0.35">
      <c r="A141" s="48">
        <v>22158</v>
      </c>
      <c r="B141" s="17">
        <v>1960</v>
      </c>
      <c r="C141" s="17">
        <v>8</v>
      </c>
      <c r="D141" s="17">
        <v>243</v>
      </c>
      <c r="E141" s="17">
        <v>30</v>
      </c>
      <c r="F141" s="17">
        <v>3</v>
      </c>
      <c r="G141" s="50">
        <v>3.9</v>
      </c>
      <c r="H141" s="32">
        <v>4.341511833548517</v>
      </c>
      <c r="I141" s="50">
        <v>5.333333333333333</v>
      </c>
      <c r="J141" s="13">
        <v>0</v>
      </c>
      <c r="K141" s="13">
        <f t="shared" si="32"/>
        <v>0</v>
      </c>
      <c r="L141" s="13">
        <f t="shared" si="33"/>
        <v>0</v>
      </c>
      <c r="M141" s="13" t="e">
        <f ca="1">CalcTable[[#This Row],[IWC]]-AE140</f>
        <v>#NAME?</v>
      </c>
      <c r="N141" s="13" t="e">
        <f ca="1">IF(CalcTable[[#This Row],[Day of Year]]&lt;123,FCAP,AE140)</f>
        <v>#NAME?</v>
      </c>
      <c r="O141" s="17" t="e">
        <f ca="1">IF(IRR_DRIP,5,COUNTIF('IDET Wind Values'!C125:G125,"&lt;="&amp;IRR_MAXWIND))</f>
        <v>#NAME?</v>
      </c>
      <c r="P141" s="13" t="e">
        <f ca="1">CalcTable[[#This Row],[ET_o]]*KL</f>
        <v>#NAME?</v>
      </c>
      <c r="Q141" s="13" t="e">
        <f ca="1">IF(WILTPT&lt;=0,1,MAX(0,MIN(1,(CalcTable[[#This Row],[IWC]]-WILTPT)/(MAD-WILTPT))))</f>
        <v>#NAME?</v>
      </c>
      <c r="R141" s="13" t="e">
        <f ca="1">CalcTable[[#This Row],[ETMult]]*CalcTable[[#This Row],[ETb]]</f>
        <v>#NAME?</v>
      </c>
      <c r="S141" s="13" t="b">
        <f>INDEX(IRR_LIST,CalcTable[[#This Row],[Day of Week]]+1)</f>
        <v>1</v>
      </c>
      <c r="T141" s="13">
        <f t="shared" ca="1" si="34"/>
        <v>0</v>
      </c>
      <c r="U141" s="13" t="b">
        <f ca="1">IF(CalcTable[[#This Row],[IrrPrecip]]&gt;=IC_MM,FALSE,TRUE)</f>
        <v>1</v>
      </c>
      <c r="V141" s="13" t="b">
        <f t="shared" si="35"/>
        <v>1</v>
      </c>
      <c r="W141" s="13" t="e">
        <f ca="1">IF(AND(IRR_DRIP=FALSE,CalcTable[[#This Row],[IrrHours]]&lt;=0),FALSE,TRUE)</f>
        <v>#NAME?</v>
      </c>
      <c r="X141" s="13" t="e">
        <f ca="1">AND(CalcTable[[#This Row],[IrrDay]],CalcTable[[#This Row],[IrrRain]],CalcTable[[#This Row],[IrrWarm]],CalcTable[[#This Row],[IrrWindy]])</f>
        <v>#NAME?</v>
      </c>
      <c r="Y141" s="13" t="e">
        <f t="shared" ca="1" si="36"/>
        <v>#NAME?</v>
      </c>
      <c r="Z141" s="13" t="e">
        <f ca="1">CalcTable[[#This Row],[IrrHours]]/5</f>
        <v>#NAME?</v>
      </c>
      <c r="AA141" s="13" t="e">
        <f ca="1">IF(CalcTable[[#This Row],[IrrFlag]]=FALSE,0,MAX(0,CalcTable[[#This Row],[VolRednWind]]*(FCAP*IRR_TARGET-CalcTable[[#This Row],[IWC]])))</f>
        <v>#NAME?</v>
      </c>
      <c r="AB141" s="13" t="e">
        <f ca="1">CalcTable[[#This Row],[IWC]]+CalcTable[[#This Row],[Eff Precip]]+CalcTable[[#This Row],[IrrAmt]]-CalcTable[[#This Row],[AET]]</f>
        <v>#NAME?</v>
      </c>
      <c r="AC141" s="13" t="e">
        <f ca="1">IF(CalcTable[[#This Row],[PWC]]&gt;FCAP,MIN(24*PERC,MIN(SAT,CalcTable[[#This Row],[PWC]])-FCAP),0)</f>
        <v>#NAME?</v>
      </c>
      <c r="AD141" s="13" t="e">
        <f ca="1">IF(CalcTable[[#This Row],[PWC]]&gt;SAT,CalcTable[[#This Row],[PWC]]-SAT,0)</f>
        <v>#NAME?</v>
      </c>
      <c r="AE141" s="13" t="e">
        <f ca="1">CalcTable[[#This Row],[PWC]]-CalcTable[[#This Row],[PercAmt]]-CalcTable[[#This Row],[Runoff]]</f>
        <v>#NAME?</v>
      </c>
      <c r="AF141" s="13" t="e">
        <f ca="1">CalcTable[[#This Row],[IrrAmt]]/1000*CUR_IRR_AREA*10000/IRR_EFF</f>
        <v>#NAME?</v>
      </c>
      <c r="AG141" s="147"/>
      <c r="AH141" s="13"/>
      <c r="AI141" s="50">
        <v>9.2529127709996803</v>
      </c>
      <c r="AJ141" s="50">
        <v>17.174631555402321</v>
      </c>
      <c r="AK141" s="50">
        <v>0</v>
      </c>
      <c r="AL141" s="50">
        <v>0</v>
      </c>
      <c r="AM141" s="50"/>
      <c r="AN141" s="50"/>
      <c r="AO141" s="50"/>
      <c r="AP141" s="50"/>
      <c r="AQ141" s="50"/>
      <c r="AR141" s="50"/>
      <c r="AS141" s="50"/>
      <c r="AT141" s="50"/>
      <c r="AU141" s="50"/>
      <c r="AV141" s="50"/>
      <c r="AW141" s="50"/>
      <c r="AX141" s="50">
        <f t="shared" si="47"/>
        <v>26.427544326402</v>
      </c>
      <c r="AY141" s="50"/>
      <c r="AZ141" s="50">
        <f t="shared" si="37"/>
        <v>639.49857959979681</v>
      </c>
      <c r="BA141" s="50">
        <f t="shared" si="38"/>
        <v>1039.9862468639876</v>
      </c>
      <c r="BB141" s="50">
        <f t="shared" si="39"/>
        <v>1076.5898323674187</v>
      </c>
      <c r="BC141" s="17">
        <f t="shared" si="40"/>
        <v>19608</v>
      </c>
      <c r="BD141" s="50">
        <f t="shared" si="41"/>
        <v>26.427544326402</v>
      </c>
      <c r="BE141" s="50">
        <f t="shared" si="42"/>
        <v>639.49857959979681</v>
      </c>
      <c r="BF141" s="50">
        <f t="shared" si="48"/>
        <v>1046.0160964932431</v>
      </c>
      <c r="BG141" s="50"/>
      <c r="BH141" s="17">
        <f t="shared" si="43"/>
        <v>0</v>
      </c>
      <c r="BI141" s="17">
        <f t="shared" si="51"/>
        <v>141</v>
      </c>
      <c r="BJ141" s="17">
        <f t="shared" si="49"/>
        <v>141</v>
      </c>
      <c r="BK141" s="150">
        <f t="shared" si="50"/>
        <v>22158</v>
      </c>
      <c r="BL141" s="50" t="e">
        <f t="shared" ca="1" si="44"/>
        <v>#NAME?</v>
      </c>
      <c r="BM141" s="50" t="e">
        <f t="shared" ca="1" si="45"/>
        <v>#NAME?</v>
      </c>
      <c r="BN141" s="50" t="e">
        <f t="shared" ca="1" si="46"/>
        <v>#NAME?</v>
      </c>
    </row>
    <row r="142" spans="1:66" x14ac:dyDescent="0.35">
      <c r="A142" s="48">
        <v>22159</v>
      </c>
      <c r="B142" s="17">
        <v>1960</v>
      </c>
      <c r="C142" s="17">
        <v>8</v>
      </c>
      <c r="D142" s="17">
        <v>244</v>
      </c>
      <c r="E142" s="17">
        <v>31</v>
      </c>
      <c r="F142" s="17">
        <v>4</v>
      </c>
      <c r="G142" s="50">
        <v>6.7</v>
      </c>
      <c r="H142" s="32">
        <v>4.3174504799969329</v>
      </c>
      <c r="I142" s="50">
        <v>10.166666666666666</v>
      </c>
      <c r="J142" s="13">
        <v>0</v>
      </c>
      <c r="K142" s="13">
        <f t="shared" si="32"/>
        <v>0</v>
      </c>
      <c r="L142" s="13">
        <f t="shared" si="33"/>
        <v>0</v>
      </c>
      <c r="M142" s="13" t="e">
        <f ca="1">CalcTable[[#This Row],[IWC]]-AE141</f>
        <v>#NAME?</v>
      </c>
      <c r="N142" s="13" t="e">
        <f ca="1">IF(CalcTable[[#This Row],[Day of Year]]&lt;123,FCAP,AE141)</f>
        <v>#NAME?</v>
      </c>
      <c r="O142" s="17" t="e">
        <f ca="1">IF(IRR_DRIP,5,COUNTIF('IDET Wind Values'!C126:G126,"&lt;="&amp;IRR_MAXWIND))</f>
        <v>#NAME?</v>
      </c>
      <c r="P142" s="13" t="e">
        <f ca="1">CalcTable[[#This Row],[ET_o]]*KL</f>
        <v>#NAME?</v>
      </c>
      <c r="Q142" s="13" t="e">
        <f ca="1">IF(WILTPT&lt;=0,1,MAX(0,MIN(1,(CalcTable[[#This Row],[IWC]]-WILTPT)/(MAD-WILTPT))))</f>
        <v>#NAME?</v>
      </c>
      <c r="R142" s="13" t="e">
        <f ca="1">CalcTable[[#This Row],[ETMult]]*CalcTable[[#This Row],[ETb]]</f>
        <v>#NAME?</v>
      </c>
      <c r="S142" s="13" t="b">
        <f>INDEX(IRR_LIST,CalcTable[[#This Row],[Day of Week]]+1)</f>
        <v>0</v>
      </c>
      <c r="T142" s="13">
        <f t="shared" ca="1" si="34"/>
        <v>0</v>
      </c>
      <c r="U142" s="13" t="b">
        <f ca="1">IF(CalcTable[[#This Row],[IrrPrecip]]&gt;=IC_MM,FALSE,TRUE)</f>
        <v>1</v>
      </c>
      <c r="V142" s="13" t="b">
        <f t="shared" si="35"/>
        <v>1</v>
      </c>
      <c r="W142" s="13" t="e">
        <f ca="1">IF(AND(IRR_DRIP=FALSE,CalcTable[[#This Row],[IrrHours]]&lt;=0),FALSE,TRUE)</f>
        <v>#NAME?</v>
      </c>
      <c r="X142" s="13" t="e">
        <f ca="1">AND(CalcTable[[#This Row],[IrrDay]],CalcTable[[#This Row],[IrrRain]],CalcTable[[#This Row],[IrrWarm]],CalcTable[[#This Row],[IrrWindy]])</f>
        <v>#NAME?</v>
      </c>
      <c r="Y142" s="13" t="e">
        <f t="shared" ca="1" si="36"/>
        <v>#NAME?</v>
      </c>
      <c r="Z142" s="13" t="e">
        <f ca="1">CalcTable[[#This Row],[IrrHours]]/5</f>
        <v>#NAME?</v>
      </c>
      <c r="AA142" s="13" t="e">
        <f ca="1">IF(CalcTable[[#This Row],[IrrFlag]]=FALSE,0,MAX(0,CalcTable[[#This Row],[VolRednWind]]*(FCAP*IRR_TARGET-CalcTable[[#This Row],[IWC]])))</f>
        <v>#NAME?</v>
      </c>
      <c r="AB142" s="13" t="e">
        <f ca="1">CalcTable[[#This Row],[IWC]]+CalcTable[[#This Row],[Eff Precip]]+CalcTable[[#This Row],[IrrAmt]]-CalcTable[[#This Row],[AET]]</f>
        <v>#NAME?</v>
      </c>
      <c r="AC142" s="13" t="e">
        <f ca="1">IF(CalcTable[[#This Row],[PWC]]&gt;FCAP,MIN(24*PERC,MIN(SAT,CalcTable[[#This Row],[PWC]])-FCAP),0)</f>
        <v>#NAME?</v>
      </c>
      <c r="AD142" s="13" t="e">
        <f ca="1">IF(CalcTable[[#This Row],[PWC]]&gt;SAT,CalcTable[[#This Row],[PWC]]-SAT,0)</f>
        <v>#NAME?</v>
      </c>
      <c r="AE142" s="13" t="e">
        <f ca="1">CalcTable[[#This Row],[PWC]]-CalcTable[[#This Row],[PercAmt]]-CalcTable[[#This Row],[Runoff]]</f>
        <v>#NAME?</v>
      </c>
      <c r="AF142" s="13" t="e">
        <f ca="1">CalcTable[[#This Row],[IrrAmt]]/1000*CUR_IRR_AREA*10000/IRR_EFF</f>
        <v>#NAME?</v>
      </c>
      <c r="AG142" s="147"/>
      <c r="AH142" s="13"/>
      <c r="AI142" s="50">
        <v>0</v>
      </c>
      <c r="AJ142" s="50">
        <v>0</v>
      </c>
      <c r="AK142" s="50">
        <v>0</v>
      </c>
      <c r="AL142" s="50">
        <v>4.9751570510556391</v>
      </c>
      <c r="AM142" s="50"/>
      <c r="AN142" s="50"/>
      <c r="AO142" s="50"/>
      <c r="AP142" s="50"/>
      <c r="AQ142" s="50"/>
      <c r="AR142" s="50"/>
      <c r="AS142" s="50"/>
      <c r="AT142" s="50"/>
      <c r="AU142" s="50"/>
      <c r="AV142" s="50"/>
      <c r="AW142" s="50"/>
      <c r="AX142" s="50">
        <f t="shared" si="47"/>
        <v>4.9751570510556391</v>
      </c>
      <c r="AY142" s="50"/>
      <c r="AZ142" s="50">
        <f t="shared" si="37"/>
        <v>145.93794016429877</v>
      </c>
      <c r="BA142" s="50">
        <f t="shared" si="38"/>
        <v>224.69809834820606</v>
      </c>
      <c r="BB142" s="50">
        <f t="shared" si="39"/>
        <v>231.64752407031551</v>
      </c>
      <c r="BC142" s="17">
        <f t="shared" si="40"/>
        <v>19608</v>
      </c>
      <c r="BD142" s="50">
        <f t="shared" si="41"/>
        <v>4.9751570510556391</v>
      </c>
      <c r="BE142" s="50">
        <f t="shared" si="42"/>
        <v>145.93794016429877</v>
      </c>
      <c r="BF142" s="50">
        <f t="shared" si="48"/>
        <v>238.7080118246017</v>
      </c>
      <c r="BG142" s="50"/>
      <c r="BH142" s="17">
        <f t="shared" si="43"/>
        <v>0</v>
      </c>
      <c r="BI142" s="17">
        <f t="shared" si="51"/>
        <v>142</v>
      </c>
      <c r="BJ142" s="17">
        <f t="shared" si="49"/>
        <v>142</v>
      </c>
      <c r="BK142" s="150">
        <f t="shared" si="50"/>
        <v>22159</v>
      </c>
      <c r="BL142" s="50" t="e">
        <f t="shared" ca="1" si="44"/>
        <v>#NAME?</v>
      </c>
      <c r="BM142" s="50" t="e">
        <f t="shared" ca="1" si="45"/>
        <v>#NAME?</v>
      </c>
      <c r="BN142" s="50" t="e">
        <f t="shared" ca="1" si="46"/>
        <v>#NAME?</v>
      </c>
    </row>
    <row r="143" spans="1:66" x14ac:dyDescent="0.35">
      <c r="A143" s="48">
        <v>22160</v>
      </c>
      <c r="B143" s="17">
        <v>1960</v>
      </c>
      <c r="C143" s="17">
        <v>9</v>
      </c>
      <c r="D143" s="17">
        <v>245</v>
      </c>
      <c r="E143" s="17">
        <v>1</v>
      </c>
      <c r="F143" s="17">
        <v>5</v>
      </c>
      <c r="G143" s="50">
        <v>6.7</v>
      </c>
      <c r="H143" s="32">
        <v>2.9829903947518637</v>
      </c>
      <c r="I143" s="50">
        <v>20.333333333333332</v>
      </c>
      <c r="J143" s="13">
        <v>0</v>
      </c>
      <c r="K143" s="13">
        <f t="shared" si="32"/>
        <v>0</v>
      </c>
      <c r="L143" s="13">
        <f t="shared" si="33"/>
        <v>0</v>
      </c>
      <c r="M143" s="13" t="e">
        <f ca="1">CalcTable[[#This Row],[IWC]]-AE142</f>
        <v>#NAME?</v>
      </c>
      <c r="N143" s="13" t="e">
        <f ca="1">IF(CalcTable[[#This Row],[Day of Year]]&lt;123,FCAP,AE142)</f>
        <v>#NAME?</v>
      </c>
      <c r="O143" s="17" t="e">
        <f ca="1">IF(IRR_DRIP,5,COUNTIF('IDET Wind Values'!C127:G127,"&lt;="&amp;IRR_MAXWIND))</f>
        <v>#NAME?</v>
      </c>
      <c r="P143" s="13" t="e">
        <f ca="1">CalcTable[[#This Row],[ET_o]]*KL</f>
        <v>#NAME?</v>
      </c>
      <c r="Q143" s="13" t="e">
        <f ca="1">IF(WILTPT&lt;=0,1,MAX(0,MIN(1,(CalcTable[[#This Row],[IWC]]-WILTPT)/(MAD-WILTPT))))</f>
        <v>#NAME?</v>
      </c>
      <c r="R143" s="13" t="e">
        <f ca="1">CalcTable[[#This Row],[ETMult]]*CalcTable[[#This Row],[ETb]]</f>
        <v>#NAME?</v>
      </c>
      <c r="S143" s="13" t="b">
        <f>INDEX(IRR_LIST,CalcTable[[#This Row],[Day of Week]]+1)</f>
        <v>1</v>
      </c>
      <c r="T143" s="13">
        <f t="shared" ca="1" si="34"/>
        <v>0</v>
      </c>
      <c r="U143" s="13" t="b">
        <f ca="1">IF(CalcTable[[#This Row],[IrrPrecip]]&gt;=IC_MM,FALSE,TRUE)</f>
        <v>1</v>
      </c>
      <c r="V143" s="13" t="b">
        <f t="shared" si="35"/>
        <v>1</v>
      </c>
      <c r="W143" s="13" t="e">
        <f ca="1">IF(AND(IRR_DRIP=FALSE,CalcTable[[#This Row],[IrrHours]]&lt;=0),FALSE,TRUE)</f>
        <v>#NAME?</v>
      </c>
      <c r="X143" s="13" t="e">
        <f ca="1">AND(CalcTable[[#This Row],[IrrDay]],CalcTable[[#This Row],[IrrRain]],CalcTable[[#This Row],[IrrWarm]],CalcTable[[#This Row],[IrrWindy]])</f>
        <v>#NAME?</v>
      </c>
      <c r="Y143" s="13" t="e">
        <f t="shared" ca="1" si="36"/>
        <v>#NAME?</v>
      </c>
      <c r="Z143" s="13" t="e">
        <f ca="1">CalcTable[[#This Row],[IrrHours]]/5</f>
        <v>#NAME?</v>
      </c>
      <c r="AA143" s="13" t="e">
        <f ca="1">IF(CalcTable[[#This Row],[IrrFlag]]=FALSE,0,MAX(0,CalcTable[[#This Row],[VolRednWind]]*(FCAP*IRR_TARGET-CalcTable[[#This Row],[IWC]])))</f>
        <v>#NAME?</v>
      </c>
      <c r="AB143" s="13" t="e">
        <f ca="1">CalcTable[[#This Row],[IWC]]+CalcTable[[#This Row],[Eff Precip]]+CalcTable[[#This Row],[IrrAmt]]-CalcTable[[#This Row],[AET]]</f>
        <v>#NAME?</v>
      </c>
      <c r="AC143" s="13" t="e">
        <f ca="1">IF(CalcTable[[#This Row],[PWC]]&gt;FCAP,MIN(24*PERC,MIN(SAT,CalcTable[[#This Row],[PWC]])-FCAP),0)</f>
        <v>#NAME?</v>
      </c>
      <c r="AD143" s="13" t="e">
        <f ca="1">IF(CalcTable[[#This Row],[PWC]]&gt;SAT,CalcTable[[#This Row],[PWC]]-SAT,0)</f>
        <v>#NAME?</v>
      </c>
      <c r="AE143" s="13" t="e">
        <f ca="1">CalcTable[[#This Row],[PWC]]-CalcTable[[#This Row],[PercAmt]]-CalcTable[[#This Row],[Runoff]]</f>
        <v>#NAME?</v>
      </c>
      <c r="AF143" s="13" t="e">
        <f ca="1">CalcTable[[#This Row],[IrrAmt]]/1000*CUR_IRR_AREA*10000/IRR_EFF</f>
        <v>#NAME?</v>
      </c>
      <c r="AG143" s="147"/>
      <c r="AH143" s="13"/>
      <c r="AI143" s="50">
        <v>0</v>
      </c>
      <c r="AJ143" s="50">
        <v>0</v>
      </c>
      <c r="AK143" s="50">
        <v>0</v>
      </c>
      <c r="AL143" s="50">
        <v>0</v>
      </c>
      <c r="AM143" s="50"/>
      <c r="AN143" s="50"/>
      <c r="AO143" s="50"/>
      <c r="AP143" s="50"/>
      <c r="AQ143" s="50"/>
      <c r="AR143" s="50"/>
      <c r="AS143" s="50"/>
      <c r="AT143" s="50"/>
      <c r="AU143" s="50"/>
      <c r="AV143" s="50"/>
      <c r="AW143" s="50"/>
      <c r="AX143" s="50">
        <f t="shared" si="47"/>
        <v>0</v>
      </c>
      <c r="AY143" s="50"/>
      <c r="AZ143" s="50">
        <f t="shared" si="37"/>
        <v>0</v>
      </c>
      <c r="BA143" s="50">
        <f t="shared" si="38"/>
        <v>0</v>
      </c>
      <c r="BB143" s="50">
        <f t="shared" si="39"/>
        <v>0</v>
      </c>
      <c r="BC143" s="17">
        <f t="shared" si="40"/>
        <v>19609</v>
      </c>
      <c r="BD143" s="50">
        <f t="shared" si="41"/>
        <v>0</v>
      </c>
      <c r="BE143" s="50">
        <f t="shared" si="42"/>
        <v>0</v>
      </c>
      <c r="BF143" s="50">
        <f t="shared" si="48"/>
        <v>0</v>
      </c>
      <c r="BG143" s="50"/>
      <c r="BH143" s="17">
        <f t="shared" si="43"/>
        <v>0</v>
      </c>
      <c r="BI143" s="17">
        <f t="shared" si="51"/>
        <v>143</v>
      </c>
      <c r="BJ143" s="17">
        <f t="shared" si="49"/>
        <v>143</v>
      </c>
      <c r="BK143" s="150">
        <f t="shared" si="50"/>
        <v>22160</v>
      </c>
      <c r="BL143" s="50" t="e">
        <f t="shared" ca="1" si="44"/>
        <v>#NAME?</v>
      </c>
      <c r="BM143" s="50" t="e">
        <f t="shared" ca="1" si="45"/>
        <v>#NAME?</v>
      </c>
      <c r="BN143" s="50" t="e">
        <f t="shared" ca="1" si="46"/>
        <v>#NAME?</v>
      </c>
    </row>
    <row r="144" spans="1:66" x14ac:dyDescent="0.35">
      <c r="A144" s="48">
        <v>22161</v>
      </c>
      <c r="B144" s="17">
        <v>1960</v>
      </c>
      <c r="C144" s="17">
        <v>9</v>
      </c>
      <c r="D144" s="17">
        <v>246</v>
      </c>
      <c r="E144" s="17">
        <v>2</v>
      </c>
      <c r="F144" s="17">
        <v>6</v>
      </c>
      <c r="G144" s="50">
        <v>7.2</v>
      </c>
      <c r="H144" s="32">
        <v>3.1082848926852211</v>
      </c>
      <c r="I144" s="50">
        <v>24.5</v>
      </c>
      <c r="J144" s="13">
        <v>0</v>
      </c>
      <c r="K144" s="13">
        <f t="shared" si="32"/>
        <v>0</v>
      </c>
      <c r="L144" s="13">
        <f t="shared" si="33"/>
        <v>0</v>
      </c>
      <c r="M144" s="13" t="e">
        <f ca="1">CalcTable[[#This Row],[IWC]]-AE143</f>
        <v>#NAME?</v>
      </c>
      <c r="N144" s="13" t="e">
        <f ca="1">IF(CalcTable[[#This Row],[Day of Year]]&lt;123,FCAP,AE143)</f>
        <v>#NAME?</v>
      </c>
      <c r="O144" s="17" t="e">
        <f ca="1">IF(IRR_DRIP,5,COUNTIF('IDET Wind Values'!C128:G128,"&lt;="&amp;IRR_MAXWIND))</f>
        <v>#NAME?</v>
      </c>
      <c r="P144" s="13" t="e">
        <f ca="1">CalcTable[[#This Row],[ET_o]]*KL</f>
        <v>#NAME?</v>
      </c>
      <c r="Q144" s="13" t="e">
        <f ca="1">IF(WILTPT&lt;=0,1,MAX(0,MIN(1,(CalcTable[[#This Row],[IWC]]-WILTPT)/(MAD-WILTPT))))</f>
        <v>#NAME?</v>
      </c>
      <c r="R144" s="13" t="e">
        <f ca="1">CalcTable[[#This Row],[ETMult]]*CalcTable[[#This Row],[ETb]]</f>
        <v>#NAME?</v>
      </c>
      <c r="S144" s="13" t="b">
        <f>INDEX(IRR_LIST,CalcTable[[#This Row],[Day of Week]]+1)</f>
        <v>0</v>
      </c>
      <c r="T144" s="13">
        <f t="shared" ca="1" si="34"/>
        <v>0</v>
      </c>
      <c r="U144" s="13" t="b">
        <f ca="1">IF(CalcTable[[#This Row],[IrrPrecip]]&gt;=IC_MM,FALSE,TRUE)</f>
        <v>1</v>
      </c>
      <c r="V144" s="13" t="b">
        <f t="shared" si="35"/>
        <v>1</v>
      </c>
      <c r="W144" s="13" t="e">
        <f ca="1">IF(AND(IRR_DRIP=FALSE,CalcTable[[#This Row],[IrrHours]]&lt;=0),FALSE,TRUE)</f>
        <v>#NAME?</v>
      </c>
      <c r="X144" s="13" t="e">
        <f ca="1">AND(CalcTable[[#This Row],[IrrDay]],CalcTable[[#This Row],[IrrRain]],CalcTable[[#This Row],[IrrWarm]],CalcTable[[#This Row],[IrrWindy]])</f>
        <v>#NAME?</v>
      </c>
      <c r="Y144" s="13" t="e">
        <f t="shared" ca="1" si="36"/>
        <v>#NAME?</v>
      </c>
      <c r="Z144" s="13" t="e">
        <f ca="1">CalcTable[[#This Row],[IrrHours]]/5</f>
        <v>#NAME?</v>
      </c>
      <c r="AA144" s="13" t="e">
        <f ca="1">IF(CalcTable[[#This Row],[IrrFlag]]=FALSE,0,MAX(0,CalcTable[[#This Row],[VolRednWind]]*(FCAP*IRR_TARGET-CalcTable[[#This Row],[IWC]])))</f>
        <v>#NAME?</v>
      </c>
      <c r="AB144" s="13" t="e">
        <f ca="1">CalcTable[[#This Row],[IWC]]+CalcTable[[#This Row],[Eff Precip]]+CalcTable[[#This Row],[IrrAmt]]-CalcTable[[#This Row],[AET]]</f>
        <v>#NAME?</v>
      </c>
      <c r="AC144" s="13" t="e">
        <f ca="1">IF(CalcTable[[#This Row],[PWC]]&gt;FCAP,MIN(24*PERC,MIN(SAT,CalcTable[[#This Row],[PWC]])-FCAP),0)</f>
        <v>#NAME?</v>
      </c>
      <c r="AD144" s="13" t="e">
        <f ca="1">IF(CalcTable[[#This Row],[PWC]]&gt;SAT,CalcTable[[#This Row],[PWC]]-SAT,0)</f>
        <v>#NAME?</v>
      </c>
      <c r="AE144" s="13" t="e">
        <f ca="1">CalcTable[[#This Row],[PWC]]-CalcTable[[#This Row],[PercAmt]]-CalcTable[[#This Row],[Runoff]]</f>
        <v>#NAME?</v>
      </c>
      <c r="AF144" s="13" t="e">
        <f ca="1">CalcTable[[#This Row],[IrrAmt]]/1000*CUR_IRR_AREA*10000/IRR_EFF</f>
        <v>#NAME?</v>
      </c>
      <c r="AG144" s="147"/>
      <c r="AH144" s="13"/>
      <c r="AI144" s="50">
        <v>0</v>
      </c>
      <c r="AJ144" s="50">
        <v>0</v>
      </c>
      <c r="AK144" s="50">
        <v>0</v>
      </c>
      <c r="AL144" s="50">
        <v>4.0152424811118372</v>
      </c>
      <c r="AM144" s="50"/>
      <c r="AN144" s="50"/>
      <c r="AO144" s="50"/>
      <c r="AP144" s="50"/>
      <c r="AQ144" s="50"/>
      <c r="AR144" s="50"/>
      <c r="AS144" s="50"/>
      <c r="AT144" s="50"/>
      <c r="AU144" s="50"/>
      <c r="AV144" s="50"/>
      <c r="AW144" s="50"/>
      <c r="AX144" s="50">
        <f t="shared" si="47"/>
        <v>4.0152424811118372</v>
      </c>
      <c r="AY144" s="50"/>
      <c r="AZ144" s="50">
        <f t="shared" si="37"/>
        <v>117.7804461126139</v>
      </c>
      <c r="BA144" s="50">
        <f t="shared" si="38"/>
        <v>181.34449639561188</v>
      </c>
      <c r="BB144" s="50">
        <f t="shared" si="39"/>
        <v>186.95308906764112</v>
      </c>
      <c r="BC144" s="17">
        <f t="shared" si="40"/>
        <v>19609</v>
      </c>
      <c r="BD144" s="50">
        <f t="shared" si="41"/>
        <v>4.0152424811118372</v>
      </c>
      <c r="BE144" s="50">
        <f t="shared" si="42"/>
        <v>117.7804461126139</v>
      </c>
      <c r="BF144" s="50">
        <f t="shared" si="48"/>
        <v>192.65131528993987</v>
      </c>
      <c r="BG144" s="50"/>
      <c r="BH144" s="17">
        <f t="shared" si="43"/>
        <v>0</v>
      </c>
      <c r="BI144" s="17">
        <f t="shared" si="51"/>
        <v>144</v>
      </c>
      <c r="BJ144" s="17">
        <f t="shared" si="49"/>
        <v>144</v>
      </c>
      <c r="BK144" s="150">
        <f t="shared" si="50"/>
        <v>22161</v>
      </c>
      <c r="BL144" s="50" t="e">
        <f t="shared" ca="1" si="44"/>
        <v>#NAME?</v>
      </c>
      <c r="BM144" s="50" t="e">
        <f t="shared" ca="1" si="45"/>
        <v>#NAME?</v>
      </c>
      <c r="BN144" s="50" t="e">
        <f t="shared" ca="1" si="46"/>
        <v>#NAME?</v>
      </c>
    </row>
    <row r="145" spans="1:66" x14ac:dyDescent="0.35">
      <c r="A145" s="48">
        <v>22162</v>
      </c>
      <c r="B145" s="17">
        <v>1960</v>
      </c>
      <c r="C145" s="17">
        <v>9</v>
      </c>
      <c r="D145" s="17">
        <v>247</v>
      </c>
      <c r="E145" s="17">
        <v>3</v>
      </c>
      <c r="F145" s="17">
        <v>7</v>
      </c>
      <c r="G145" s="50">
        <v>3.9</v>
      </c>
      <c r="H145" s="32">
        <v>4.3748086449925276</v>
      </c>
      <c r="I145" s="50">
        <v>7.5</v>
      </c>
      <c r="J145" s="13">
        <v>0</v>
      </c>
      <c r="K145" s="13">
        <f t="shared" si="32"/>
        <v>0</v>
      </c>
      <c r="L145" s="13">
        <f t="shared" si="33"/>
        <v>0</v>
      </c>
      <c r="M145" s="13" t="e">
        <f ca="1">CalcTable[[#This Row],[IWC]]-AE144</f>
        <v>#NAME?</v>
      </c>
      <c r="N145" s="13" t="e">
        <f ca="1">IF(CalcTable[[#This Row],[Day of Year]]&lt;123,FCAP,AE144)</f>
        <v>#NAME?</v>
      </c>
      <c r="O145" s="17" t="e">
        <f ca="1">IF(IRR_DRIP,5,COUNTIF('IDET Wind Values'!C129:G129,"&lt;="&amp;IRR_MAXWIND))</f>
        <v>#NAME?</v>
      </c>
      <c r="P145" s="13" t="e">
        <f ca="1">CalcTable[[#This Row],[ET_o]]*KL</f>
        <v>#NAME?</v>
      </c>
      <c r="Q145" s="13" t="e">
        <f ca="1">IF(WILTPT&lt;=0,1,MAX(0,MIN(1,(CalcTable[[#This Row],[IWC]]-WILTPT)/(MAD-WILTPT))))</f>
        <v>#NAME?</v>
      </c>
      <c r="R145" s="13" t="e">
        <f ca="1">CalcTable[[#This Row],[ETMult]]*CalcTable[[#This Row],[ETb]]</f>
        <v>#NAME?</v>
      </c>
      <c r="S145" s="13" t="b">
        <f>INDEX(IRR_LIST,CalcTable[[#This Row],[Day of Week]]+1)</f>
        <v>0</v>
      </c>
      <c r="T145" s="13">
        <f t="shared" ca="1" si="34"/>
        <v>0</v>
      </c>
      <c r="U145" s="13" t="b">
        <f ca="1">IF(CalcTable[[#This Row],[IrrPrecip]]&gt;=IC_MM,FALSE,TRUE)</f>
        <v>1</v>
      </c>
      <c r="V145" s="13" t="b">
        <f t="shared" si="35"/>
        <v>1</v>
      </c>
      <c r="W145" s="13" t="e">
        <f ca="1">IF(AND(IRR_DRIP=FALSE,CalcTable[[#This Row],[IrrHours]]&lt;=0),FALSE,TRUE)</f>
        <v>#NAME?</v>
      </c>
      <c r="X145" s="13" t="e">
        <f ca="1">AND(CalcTable[[#This Row],[IrrDay]],CalcTable[[#This Row],[IrrRain]],CalcTable[[#This Row],[IrrWarm]],CalcTable[[#This Row],[IrrWindy]])</f>
        <v>#NAME?</v>
      </c>
      <c r="Y145" s="13" t="e">
        <f t="shared" ca="1" si="36"/>
        <v>#NAME?</v>
      </c>
      <c r="Z145" s="13" t="e">
        <f ca="1">CalcTable[[#This Row],[IrrHours]]/5</f>
        <v>#NAME?</v>
      </c>
      <c r="AA145" s="13" t="e">
        <f ca="1">IF(CalcTable[[#This Row],[IrrFlag]]=FALSE,0,MAX(0,CalcTable[[#This Row],[VolRednWind]]*(FCAP*IRR_TARGET-CalcTable[[#This Row],[IWC]])))</f>
        <v>#NAME?</v>
      </c>
      <c r="AB145" s="13" t="e">
        <f ca="1">CalcTable[[#This Row],[IWC]]+CalcTable[[#This Row],[Eff Precip]]+CalcTable[[#This Row],[IrrAmt]]-CalcTable[[#This Row],[AET]]</f>
        <v>#NAME?</v>
      </c>
      <c r="AC145" s="13" t="e">
        <f ca="1">IF(CalcTable[[#This Row],[PWC]]&gt;FCAP,MIN(24*PERC,MIN(SAT,CalcTable[[#This Row],[PWC]])-FCAP),0)</f>
        <v>#NAME?</v>
      </c>
      <c r="AD145" s="13" t="e">
        <f ca="1">IF(CalcTable[[#This Row],[PWC]]&gt;SAT,CalcTable[[#This Row],[PWC]]-SAT,0)</f>
        <v>#NAME?</v>
      </c>
      <c r="AE145" s="13" t="e">
        <f ca="1">CalcTable[[#This Row],[PWC]]-CalcTable[[#This Row],[PercAmt]]-CalcTable[[#This Row],[Runoff]]</f>
        <v>#NAME?</v>
      </c>
      <c r="AF145" s="13" t="e">
        <f ca="1">CalcTable[[#This Row],[IrrAmt]]/1000*CUR_IRR_AREA*10000/IRR_EFF</f>
        <v>#NAME?</v>
      </c>
      <c r="AG145" s="147"/>
      <c r="AH145" s="13"/>
      <c r="AI145" s="50">
        <v>0</v>
      </c>
      <c r="AJ145" s="50">
        <v>0</v>
      </c>
      <c r="AK145" s="50">
        <v>6.5492315128888716</v>
      </c>
      <c r="AL145" s="50">
        <v>0</v>
      </c>
      <c r="AM145" s="50"/>
      <c r="AN145" s="50"/>
      <c r="AO145" s="50"/>
      <c r="AP145" s="50"/>
      <c r="AQ145" s="50"/>
      <c r="AR145" s="50"/>
      <c r="AS145" s="50"/>
      <c r="AT145" s="50"/>
      <c r="AU145" s="50"/>
      <c r="AV145" s="50"/>
      <c r="AW145" s="50"/>
      <c r="AX145" s="50">
        <f t="shared" si="47"/>
        <v>6.5492315128888716</v>
      </c>
      <c r="AY145" s="50"/>
      <c r="AZ145" s="50">
        <f t="shared" si="37"/>
        <v>96.055395522370119</v>
      </c>
      <c r="BA145" s="50">
        <f t="shared" si="38"/>
        <v>147.89481532809367</v>
      </c>
      <c r="BB145" s="50">
        <f t="shared" si="39"/>
        <v>152.46888178153989</v>
      </c>
      <c r="BC145" s="17">
        <f t="shared" si="40"/>
        <v>19609</v>
      </c>
      <c r="BD145" s="50">
        <f t="shared" si="41"/>
        <v>6.5492315128888716</v>
      </c>
      <c r="BE145" s="50">
        <f t="shared" si="42"/>
        <v>96.055395522370119</v>
      </c>
      <c r="BF145" s="50">
        <f t="shared" si="48"/>
        <v>157.11604853649945</v>
      </c>
      <c r="BG145" s="50"/>
      <c r="BH145" s="17">
        <f t="shared" si="43"/>
        <v>0</v>
      </c>
      <c r="BI145" s="17">
        <f t="shared" si="51"/>
        <v>145</v>
      </c>
      <c r="BJ145" s="17">
        <f t="shared" si="49"/>
        <v>145</v>
      </c>
      <c r="BK145" s="150">
        <f t="shared" si="50"/>
        <v>22162</v>
      </c>
      <c r="BL145" s="50" t="e">
        <f t="shared" ca="1" si="44"/>
        <v>#NAME?</v>
      </c>
      <c r="BM145" s="50" t="e">
        <f t="shared" ca="1" si="45"/>
        <v>#NAME?</v>
      </c>
      <c r="BN145" s="50" t="e">
        <f t="shared" ca="1" si="46"/>
        <v>#NAME?</v>
      </c>
    </row>
    <row r="146" spans="1:66" x14ac:dyDescent="0.35">
      <c r="A146" s="48">
        <v>22163</v>
      </c>
      <c r="B146" s="17">
        <v>1960</v>
      </c>
      <c r="C146" s="17">
        <v>9</v>
      </c>
      <c r="D146" s="17">
        <v>248</v>
      </c>
      <c r="E146" s="17">
        <v>4</v>
      </c>
      <c r="F146" s="17">
        <v>1</v>
      </c>
      <c r="G146" s="50">
        <v>10.6</v>
      </c>
      <c r="H146" s="32">
        <v>4.2540813935835731</v>
      </c>
      <c r="I146" s="50">
        <v>3.8333333333333335</v>
      </c>
      <c r="J146" s="13">
        <v>0.3</v>
      </c>
      <c r="K146" s="13">
        <f t="shared" si="32"/>
        <v>0.3</v>
      </c>
      <c r="L146" s="13">
        <f t="shared" si="33"/>
        <v>0</v>
      </c>
      <c r="M146" s="13" t="e">
        <f ca="1">CalcTable[[#This Row],[IWC]]-AE145</f>
        <v>#NAME?</v>
      </c>
      <c r="N146" s="13" t="e">
        <f ca="1">IF(CalcTable[[#This Row],[Day of Year]]&lt;123,FCAP,AE145)</f>
        <v>#NAME?</v>
      </c>
      <c r="O146" s="17" t="e">
        <f ca="1">IF(IRR_DRIP,5,COUNTIF('IDET Wind Values'!C130:G130,"&lt;="&amp;IRR_MAXWIND))</f>
        <v>#NAME?</v>
      </c>
      <c r="P146" s="13" t="e">
        <f ca="1">CalcTable[[#This Row],[ET_o]]*KL</f>
        <v>#NAME?</v>
      </c>
      <c r="Q146" s="13" t="e">
        <f ca="1">IF(WILTPT&lt;=0,1,MAX(0,MIN(1,(CalcTable[[#This Row],[IWC]]-WILTPT)/(MAD-WILTPT))))</f>
        <v>#NAME?</v>
      </c>
      <c r="R146" s="13" t="e">
        <f ca="1">CalcTable[[#This Row],[ETMult]]*CalcTable[[#This Row],[ETb]]</f>
        <v>#NAME?</v>
      </c>
      <c r="S146" s="13" t="b">
        <f>INDEX(IRR_LIST,CalcTable[[#This Row],[Day of Week]]+1)</f>
        <v>1</v>
      </c>
      <c r="T146" s="13">
        <f t="shared" ca="1" si="34"/>
        <v>0</v>
      </c>
      <c r="U146" s="13" t="b">
        <f ca="1">IF(CalcTable[[#This Row],[IrrPrecip]]&gt;=IC_MM,FALSE,TRUE)</f>
        <v>1</v>
      </c>
      <c r="V146" s="13" t="b">
        <f t="shared" si="35"/>
        <v>1</v>
      </c>
      <c r="W146" s="13" t="e">
        <f ca="1">IF(AND(IRR_DRIP=FALSE,CalcTable[[#This Row],[IrrHours]]&lt;=0),FALSE,TRUE)</f>
        <v>#NAME?</v>
      </c>
      <c r="X146" s="13" t="e">
        <f ca="1">AND(CalcTable[[#This Row],[IrrDay]],CalcTable[[#This Row],[IrrRain]],CalcTable[[#This Row],[IrrWarm]],CalcTable[[#This Row],[IrrWindy]])</f>
        <v>#NAME?</v>
      </c>
      <c r="Y146" s="13" t="e">
        <f t="shared" ca="1" si="36"/>
        <v>#NAME?</v>
      </c>
      <c r="Z146" s="13" t="e">
        <f ca="1">CalcTable[[#This Row],[IrrHours]]/5</f>
        <v>#NAME?</v>
      </c>
      <c r="AA146" s="13" t="e">
        <f ca="1">IF(CalcTable[[#This Row],[IrrFlag]]=FALSE,0,MAX(0,CalcTable[[#This Row],[VolRednWind]]*(FCAP*IRR_TARGET-CalcTable[[#This Row],[IWC]])))</f>
        <v>#NAME?</v>
      </c>
      <c r="AB146" s="13" t="e">
        <f ca="1">CalcTable[[#This Row],[IWC]]+CalcTable[[#This Row],[Eff Precip]]+CalcTable[[#This Row],[IrrAmt]]-CalcTable[[#This Row],[AET]]</f>
        <v>#NAME?</v>
      </c>
      <c r="AC146" s="13" t="e">
        <f ca="1">IF(CalcTable[[#This Row],[PWC]]&gt;FCAP,MIN(24*PERC,MIN(SAT,CalcTable[[#This Row],[PWC]])-FCAP),0)</f>
        <v>#NAME?</v>
      </c>
      <c r="AD146" s="13" t="e">
        <f ca="1">IF(CalcTable[[#This Row],[PWC]]&gt;SAT,CalcTable[[#This Row],[PWC]]-SAT,0)</f>
        <v>#NAME?</v>
      </c>
      <c r="AE146" s="13" t="e">
        <f ca="1">CalcTable[[#This Row],[PWC]]-CalcTable[[#This Row],[PercAmt]]-CalcTable[[#This Row],[Runoff]]</f>
        <v>#NAME?</v>
      </c>
      <c r="AF146" s="13" t="e">
        <f ca="1">CalcTable[[#This Row],[IrrAmt]]/1000*CUR_IRR_AREA*10000/IRR_EFF</f>
        <v>#NAME?</v>
      </c>
      <c r="AG146" s="147"/>
      <c r="AH146" s="13"/>
      <c r="AI146" s="50">
        <v>3.0534855619322814</v>
      </c>
      <c r="AJ146" s="50">
        <v>4.61681700378674</v>
      </c>
      <c r="AK146" s="50">
        <v>0</v>
      </c>
      <c r="AL146" s="50">
        <v>0</v>
      </c>
      <c r="AM146" s="50"/>
      <c r="AN146" s="50"/>
      <c r="AO146" s="50"/>
      <c r="AP146" s="50"/>
      <c r="AQ146" s="50"/>
      <c r="AR146" s="50"/>
      <c r="AS146" s="50"/>
      <c r="AT146" s="50"/>
      <c r="AU146" s="50"/>
      <c r="AV146" s="50"/>
      <c r="AW146" s="50"/>
      <c r="AX146" s="50">
        <f t="shared" si="47"/>
        <v>7.6703025657190214</v>
      </c>
      <c r="AY146" s="50"/>
      <c r="AZ146" s="50">
        <f t="shared" si="37"/>
        <v>180.21108701941785</v>
      </c>
      <c r="BA146" s="50">
        <f t="shared" si="38"/>
        <v>292.34991162574227</v>
      </c>
      <c r="BB146" s="50">
        <f t="shared" si="39"/>
        <v>302.58495279163731</v>
      </c>
      <c r="BC146" s="17">
        <f t="shared" si="40"/>
        <v>19609</v>
      </c>
      <c r="BD146" s="50">
        <f t="shared" si="41"/>
        <v>7.6703025657190214</v>
      </c>
      <c r="BE146" s="50">
        <f t="shared" si="42"/>
        <v>180.21108701941785</v>
      </c>
      <c r="BF146" s="50">
        <f t="shared" si="48"/>
        <v>294.76796947199273</v>
      </c>
      <c r="BG146" s="50"/>
      <c r="BH146" s="17">
        <f t="shared" si="43"/>
        <v>0</v>
      </c>
      <c r="BI146" s="17">
        <f t="shared" si="51"/>
        <v>146</v>
      </c>
      <c r="BJ146" s="17">
        <f t="shared" si="49"/>
        <v>146</v>
      </c>
      <c r="BK146" s="150">
        <f t="shared" si="50"/>
        <v>22163</v>
      </c>
      <c r="BL146" s="50" t="e">
        <f t="shared" ca="1" si="44"/>
        <v>#NAME?</v>
      </c>
      <c r="BM146" s="50" t="e">
        <f t="shared" ca="1" si="45"/>
        <v>#NAME?</v>
      </c>
      <c r="BN146" s="50" t="e">
        <f t="shared" ca="1" si="46"/>
        <v>#NAME?</v>
      </c>
    </row>
    <row r="147" spans="1:66" x14ac:dyDescent="0.35">
      <c r="A147" s="48">
        <v>22164</v>
      </c>
      <c r="B147" s="17">
        <v>1960</v>
      </c>
      <c r="C147" s="17">
        <v>9</v>
      </c>
      <c r="D147" s="17">
        <v>249</v>
      </c>
      <c r="E147" s="17">
        <v>5</v>
      </c>
      <c r="F147" s="17">
        <v>2</v>
      </c>
      <c r="G147" s="50">
        <v>8.3000000000000007</v>
      </c>
      <c r="H147" s="32">
        <v>5.1270260672589556</v>
      </c>
      <c r="I147" s="50">
        <v>21</v>
      </c>
      <c r="J147" s="13">
        <v>0</v>
      </c>
      <c r="K147" s="13">
        <f t="shared" si="32"/>
        <v>0</v>
      </c>
      <c r="L147" s="13">
        <f t="shared" si="33"/>
        <v>0</v>
      </c>
      <c r="M147" s="13" t="e">
        <f ca="1">CalcTable[[#This Row],[IWC]]-AE146</f>
        <v>#NAME?</v>
      </c>
      <c r="N147" s="13" t="e">
        <f ca="1">IF(CalcTable[[#This Row],[Day of Year]]&lt;123,FCAP,AE146)</f>
        <v>#NAME?</v>
      </c>
      <c r="O147" s="17" t="e">
        <f ca="1">IF(IRR_DRIP,5,COUNTIF('IDET Wind Values'!C131:G131,"&lt;="&amp;IRR_MAXWIND))</f>
        <v>#NAME?</v>
      </c>
      <c r="P147" s="13" t="e">
        <f ca="1">CalcTable[[#This Row],[ET_o]]*KL</f>
        <v>#NAME?</v>
      </c>
      <c r="Q147" s="13" t="e">
        <f ca="1">IF(WILTPT&lt;=0,1,MAX(0,MIN(1,(CalcTable[[#This Row],[IWC]]-WILTPT)/(MAD-WILTPT))))</f>
        <v>#NAME?</v>
      </c>
      <c r="R147" s="13" t="e">
        <f ca="1">CalcTable[[#This Row],[ETMult]]*CalcTable[[#This Row],[ETb]]</f>
        <v>#NAME?</v>
      </c>
      <c r="S147" s="13" t="b">
        <f>INDEX(IRR_LIST,CalcTable[[#This Row],[Day of Week]]+1)</f>
        <v>0</v>
      </c>
      <c r="T147" s="13">
        <f t="shared" ca="1" si="34"/>
        <v>0.3</v>
      </c>
      <c r="U147" s="13" t="b">
        <f ca="1">IF(CalcTable[[#This Row],[IrrPrecip]]&gt;=IC_MM,FALSE,TRUE)</f>
        <v>1</v>
      </c>
      <c r="V147" s="13" t="b">
        <f t="shared" si="35"/>
        <v>1</v>
      </c>
      <c r="W147" s="13" t="e">
        <f ca="1">IF(AND(IRR_DRIP=FALSE,CalcTable[[#This Row],[IrrHours]]&lt;=0),FALSE,TRUE)</f>
        <v>#NAME?</v>
      </c>
      <c r="X147" s="13" t="e">
        <f ca="1">AND(CalcTable[[#This Row],[IrrDay]],CalcTable[[#This Row],[IrrRain]],CalcTable[[#This Row],[IrrWarm]],CalcTable[[#This Row],[IrrWindy]])</f>
        <v>#NAME?</v>
      </c>
      <c r="Y147" s="13" t="e">
        <f t="shared" ca="1" si="36"/>
        <v>#NAME?</v>
      </c>
      <c r="Z147" s="13" t="e">
        <f ca="1">CalcTable[[#This Row],[IrrHours]]/5</f>
        <v>#NAME?</v>
      </c>
      <c r="AA147" s="13" t="e">
        <f ca="1">IF(CalcTable[[#This Row],[IrrFlag]]=FALSE,0,MAX(0,CalcTable[[#This Row],[VolRednWind]]*(FCAP*IRR_TARGET-CalcTable[[#This Row],[IWC]])))</f>
        <v>#NAME?</v>
      </c>
      <c r="AB147" s="13" t="e">
        <f ca="1">CalcTable[[#This Row],[IWC]]+CalcTable[[#This Row],[Eff Precip]]+CalcTable[[#This Row],[IrrAmt]]-CalcTable[[#This Row],[AET]]</f>
        <v>#NAME?</v>
      </c>
      <c r="AC147" s="13" t="e">
        <f ca="1">IF(CalcTable[[#This Row],[PWC]]&gt;FCAP,MIN(24*PERC,MIN(SAT,CalcTable[[#This Row],[PWC]])-FCAP),0)</f>
        <v>#NAME?</v>
      </c>
      <c r="AD147" s="13" t="e">
        <f ca="1">IF(CalcTable[[#This Row],[PWC]]&gt;SAT,CalcTable[[#This Row],[PWC]]-SAT,0)</f>
        <v>#NAME?</v>
      </c>
      <c r="AE147" s="13" t="e">
        <f ca="1">CalcTable[[#This Row],[PWC]]-CalcTable[[#This Row],[PercAmt]]-CalcTable[[#This Row],[Runoff]]</f>
        <v>#NAME?</v>
      </c>
      <c r="AF147" s="13" t="e">
        <f ca="1">CalcTable[[#This Row],[IrrAmt]]/1000*CUR_IRR_AREA*10000/IRR_EFF</f>
        <v>#NAME?</v>
      </c>
      <c r="AG147" s="147"/>
      <c r="AH147" s="13"/>
      <c r="AI147" s="50">
        <v>0</v>
      </c>
      <c r="AJ147" s="50">
        <v>0</v>
      </c>
      <c r="AK147" s="50">
        <v>2.8758514310568959</v>
      </c>
      <c r="AL147" s="50">
        <v>7.0258895212168575</v>
      </c>
      <c r="AM147" s="50"/>
      <c r="AN147" s="50"/>
      <c r="AO147" s="50"/>
      <c r="AP147" s="50"/>
      <c r="AQ147" s="50"/>
      <c r="AR147" s="50"/>
      <c r="AS147" s="50"/>
      <c r="AT147" s="50"/>
      <c r="AU147" s="50"/>
      <c r="AV147" s="50"/>
      <c r="AW147" s="50"/>
      <c r="AX147" s="50">
        <f t="shared" si="47"/>
        <v>9.9017409522737534</v>
      </c>
      <c r="AY147" s="50"/>
      <c r="AZ147" s="50">
        <f t="shared" si="37"/>
        <v>248.27191361119566</v>
      </c>
      <c r="BA147" s="50">
        <f t="shared" si="38"/>
        <v>382.25993048072985</v>
      </c>
      <c r="BB147" s="50">
        <f t="shared" si="39"/>
        <v>394.08240255745341</v>
      </c>
      <c r="BC147" s="17">
        <f t="shared" si="40"/>
        <v>19609</v>
      </c>
      <c r="BD147" s="50">
        <f t="shared" si="41"/>
        <v>9.9017409522737534</v>
      </c>
      <c r="BE147" s="50">
        <f t="shared" si="42"/>
        <v>248.27191361119566</v>
      </c>
      <c r="BF147" s="50">
        <f t="shared" si="48"/>
        <v>406.09381510590782</v>
      </c>
      <c r="BG147" s="50"/>
      <c r="BH147" s="17">
        <f t="shared" si="43"/>
        <v>0</v>
      </c>
      <c r="BI147" s="17">
        <f t="shared" si="51"/>
        <v>147</v>
      </c>
      <c r="BJ147" s="17">
        <f t="shared" si="49"/>
        <v>147</v>
      </c>
      <c r="BK147" s="150">
        <f t="shared" si="50"/>
        <v>22164</v>
      </c>
      <c r="BL147" s="50" t="e">
        <f t="shared" ca="1" si="44"/>
        <v>#NAME?</v>
      </c>
      <c r="BM147" s="50" t="e">
        <f t="shared" ca="1" si="45"/>
        <v>#NAME?</v>
      </c>
      <c r="BN147" s="50" t="e">
        <f t="shared" ca="1" si="46"/>
        <v>#NAME?</v>
      </c>
    </row>
    <row r="148" spans="1:66" x14ac:dyDescent="0.35">
      <c r="A148" s="48">
        <v>22165</v>
      </c>
      <c r="B148" s="17">
        <v>1960</v>
      </c>
      <c r="C148" s="17">
        <v>9</v>
      </c>
      <c r="D148" s="17">
        <v>250</v>
      </c>
      <c r="E148" s="17">
        <v>6</v>
      </c>
      <c r="F148" s="17">
        <v>3</v>
      </c>
      <c r="G148" s="50">
        <v>4.4000000000000004</v>
      </c>
      <c r="H148" s="32">
        <v>4.5222255866697179</v>
      </c>
      <c r="I148" s="50">
        <v>11.666666666666666</v>
      </c>
      <c r="J148" s="13">
        <v>0</v>
      </c>
      <c r="K148" s="13">
        <f t="shared" ref="K148:K211" si="52">J148*PRECIP_ADJUST</f>
        <v>0</v>
      </c>
      <c r="L148" s="13">
        <f t="shared" ref="L148:L211" si="53">IF(K148&gt;=EFF_PRECIP,EFF_MULT*(K148-EFF_PRECIP),0)</f>
        <v>0</v>
      </c>
      <c r="M148" s="13" t="e">
        <f ca="1">CalcTable[[#This Row],[IWC]]-AE147</f>
        <v>#NAME?</v>
      </c>
      <c r="N148" s="13" t="e">
        <f ca="1">IF(CalcTable[[#This Row],[Day of Year]]&lt;123,FCAP,AE147)</f>
        <v>#NAME?</v>
      </c>
      <c r="O148" s="17" t="e">
        <f ca="1">IF(IRR_DRIP,5,COUNTIF('IDET Wind Values'!C132:G132,"&lt;="&amp;IRR_MAXWIND))</f>
        <v>#NAME?</v>
      </c>
      <c r="P148" s="13" t="e">
        <f ca="1">CalcTable[[#This Row],[ET_o]]*KL</f>
        <v>#NAME?</v>
      </c>
      <c r="Q148" s="13" t="e">
        <f ca="1">IF(WILTPT&lt;=0,1,MAX(0,MIN(1,(CalcTable[[#This Row],[IWC]]-WILTPT)/(MAD-WILTPT))))</f>
        <v>#NAME?</v>
      </c>
      <c r="R148" s="13" t="e">
        <f ca="1">CalcTable[[#This Row],[ETMult]]*CalcTable[[#This Row],[ETb]]</f>
        <v>#NAME?</v>
      </c>
      <c r="S148" s="13" t="b">
        <f>INDEX(IRR_LIST,CalcTable[[#This Row],[Day of Week]]+1)</f>
        <v>1</v>
      </c>
      <c r="T148" s="13">
        <f t="shared" ref="T148:T211" ca="1" si="54">SUM(OFFSET(K148,-IC_DAYS,0,IC_DAYS,1))</f>
        <v>0.3</v>
      </c>
      <c r="U148" s="13" t="b">
        <f ca="1">IF(CalcTable[[#This Row],[IrrPrecip]]&gt;=IC_MM,FALSE,TRUE)</f>
        <v>1</v>
      </c>
      <c r="V148" s="13" t="b">
        <f t="shared" ref="V148:V211" si="55">IF(G149&lt;IRR_TEMP,FALSE,TRUE)</f>
        <v>1</v>
      </c>
      <c r="W148" s="13" t="e">
        <f ca="1">IF(AND(IRR_DRIP=FALSE,CalcTable[[#This Row],[IrrHours]]&lt;=0),FALSE,TRUE)</f>
        <v>#NAME?</v>
      </c>
      <c r="X148" s="13" t="e">
        <f ca="1">AND(CalcTable[[#This Row],[IrrDay]],CalcTable[[#This Row],[IrrRain]],CalcTable[[#This Row],[IrrWarm]],CalcTable[[#This Row],[IrrWindy]])</f>
        <v>#NAME?</v>
      </c>
      <c r="Y148" s="13" t="e">
        <f t="shared" ref="Y148:Y211" ca="1" si="56">IF(AA147&lt;=0,FALSE,TRUE)</f>
        <v>#NAME?</v>
      </c>
      <c r="Z148" s="13" t="e">
        <f ca="1">CalcTable[[#This Row],[IrrHours]]/5</f>
        <v>#NAME?</v>
      </c>
      <c r="AA148" s="13" t="e">
        <f ca="1">IF(CalcTable[[#This Row],[IrrFlag]]=FALSE,0,MAX(0,CalcTable[[#This Row],[VolRednWind]]*(FCAP*IRR_TARGET-CalcTable[[#This Row],[IWC]])))</f>
        <v>#NAME?</v>
      </c>
      <c r="AB148" s="13" t="e">
        <f ca="1">CalcTable[[#This Row],[IWC]]+CalcTable[[#This Row],[Eff Precip]]+CalcTable[[#This Row],[IrrAmt]]-CalcTable[[#This Row],[AET]]</f>
        <v>#NAME?</v>
      </c>
      <c r="AC148" s="13" t="e">
        <f ca="1">IF(CalcTable[[#This Row],[PWC]]&gt;FCAP,MIN(24*PERC,MIN(SAT,CalcTable[[#This Row],[PWC]])-FCAP),0)</f>
        <v>#NAME?</v>
      </c>
      <c r="AD148" s="13" t="e">
        <f ca="1">IF(CalcTable[[#This Row],[PWC]]&gt;SAT,CalcTable[[#This Row],[PWC]]-SAT,0)</f>
        <v>#NAME?</v>
      </c>
      <c r="AE148" s="13" t="e">
        <f ca="1">CalcTable[[#This Row],[PWC]]-CalcTable[[#This Row],[PercAmt]]-CalcTable[[#This Row],[Runoff]]</f>
        <v>#NAME?</v>
      </c>
      <c r="AF148" s="13" t="e">
        <f ca="1">CalcTable[[#This Row],[IrrAmt]]/1000*CUR_IRR_AREA*10000/IRR_EFF</f>
        <v>#NAME?</v>
      </c>
      <c r="AG148" s="147"/>
      <c r="AH148" s="13"/>
      <c r="AI148" s="50">
        <v>0</v>
      </c>
      <c r="AJ148" s="50">
        <v>0</v>
      </c>
      <c r="AK148" s="50">
        <v>0</v>
      </c>
      <c r="AL148" s="50">
        <v>0</v>
      </c>
      <c r="AM148" s="50"/>
      <c r="AN148" s="50"/>
      <c r="AO148" s="50"/>
      <c r="AP148" s="50"/>
      <c r="AQ148" s="50"/>
      <c r="AR148" s="50"/>
      <c r="AS148" s="50"/>
      <c r="AT148" s="50"/>
      <c r="AU148" s="50"/>
      <c r="AV148" s="50"/>
      <c r="AW148" s="50"/>
      <c r="AX148" s="50">
        <f t="shared" si="47"/>
        <v>0</v>
      </c>
      <c r="AY148" s="50"/>
      <c r="AZ148" s="50">
        <f t="shared" ref="AZ148:AZ211" si="57">SUMPRODUCT(AI148:AW148,CONVERSION)</f>
        <v>0</v>
      </c>
      <c r="BA148" s="50">
        <f t="shared" ref="BA148:BA211" si="58">SUMPRODUCT($AI148:$AW148,CONVERSION,APP_DEMAND)</f>
        <v>0</v>
      </c>
      <c r="BB148" s="50">
        <f t="shared" ref="BB148:BB211" si="59">SUMPRODUCT($AI148:$AW148,CONVERSION,PUMP_DEMAND)</f>
        <v>0</v>
      </c>
      <c r="BC148" s="17">
        <f t="shared" ref="BC148:BC211" si="60">B148*10+C148</f>
        <v>19609</v>
      </c>
      <c r="BD148" s="50">
        <f t="shared" ref="BD148:BD211" si="61">INDEX(AI148:AX148,PLOT_AREA)</f>
        <v>0</v>
      </c>
      <c r="BE148" s="50">
        <f t="shared" ref="BE148:BE211" si="62">IF(PLOT_AREA&lt;=AREA_COUNT,INDEX(AI148:AW148,PLOT_AREA)*INDEX(CONVERSION,PLOT_AREA),AZ148)</f>
        <v>0</v>
      </c>
      <c r="BF148" s="50">
        <f t="shared" si="48"/>
        <v>0</v>
      </c>
      <c r="BG148" s="50"/>
      <c r="BH148" s="17">
        <f t="shared" ref="BH148:BH211" si="63">IF(BC148&lt;PLOT_FROM,-1,IF(BC148&gt;PLOT_TO,1,0))</f>
        <v>0</v>
      </c>
      <c r="BI148" s="17">
        <f t="shared" si="51"/>
        <v>148</v>
      </c>
      <c r="BJ148" s="17">
        <f t="shared" si="49"/>
        <v>148</v>
      </c>
      <c r="BK148" s="150">
        <f t="shared" si="50"/>
        <v>22165</v>
      </c>
      <c r="BL148" s="50" t="e">
        <f t="shared" ref="BL148:BL211" ca="1" si="64">WILTPT</f>
        <v>#NAME?</v>
      </c>
      <c r="BM148" s="50" t="e">
        <f t="shared" ref="BM148:BM211" ca="1" si="65">SAT</f>
        <v>#NAME?</v>
      </c>
      <c r="BN148" s="50" t="e">
        <f t="shared" ref="BN148:BN211" ca="1" si="66">FCAP</f>
        <v>#NAME?</v>
      </c>
    </row>
    <row r="149" spans="1:66" x14ac:dyDescent="0.35">
      <c r="A149" s="48">
        <v>22166</v>
      </c>
      <c r="B149" s="17">
        <v>1960</v>
      </c>
      <c r="C149" s="17">
        <v>9</v>
      </c>
      <c r="D149" s="17">
        <v>251</v>
      </c>
      <c r="E149" s="17">
        <v>7</v>
      </c>
      <c r="F149" s="17">
        <v>4</v>
      </c>
      <c r="G149" s="50">
        <v>5</v>
      </c>
      <c r="H149" s="32">
        <v>2.1412356254399532</v>
      </c>
      <c r="I149" s="50">
        <v>15</v>
      </c>
      <c r="J149" s="13">
        <v>1.8</v>
      </c>
      <c r="K149" s="13">
        <f t="shared" si="52"/>
        <v>1.8</v>
      </c>
      <c r="L149" s="13">
        <f t="shared" si="53"/>
        <v>0</v>
      </c>
      <c r="M149" s="13" t="e">
        <f ca="1">CalcTable[[#This Row],[IWC]]-AE148</f>
        <v>#NAME?</v>
      </c>
      <c r="N149" s="13" t="e">
        <f ca="1">IF(CalcTable[[#This Row],[Day of Year]]&lt;123,FCAP,AE148)</f>
        <v>#NAME?</v>
      </c>
      <c r="O149" s="17" t="e">
        <f ca="1">IF(IRR_DRIP,5,COUNTIF('IDET Wind Values'!C133:G133,"&lt;="&amp;IRR_MAXWIND))</f>
        <v>#NAME?</v>
      </c>
      <c r="P149" s="13" t="e">
        <f ca="1">CalcTable[[#This Row],[ET_o]]*KL</f>
        <v>#NAME?</v>
      </c>
      <c r="Q149" s="13" t="e">
        <f ca="1">IF(WILTPT&lt;=0,1,MAX(0,MIN(1,(CalcTable[[#This Row],[IWC]]-WILTPT)/(MAD-WILTPT))))</f>
        <v>#NAME?</v>
      </c>
      <c r="R149" s="13" t="e">
        <f ca="1">CalcTable[[#This Row],[ETMult]]*CalcTable[[#This Row],[ETb]]</f>
        <v>#NAME?</v>
      </c>
      <c r="S149" s="13" t="b">
        <f>INDEX(IRR_LIST,CalcTable[[#This Row],[Day of Week]]+1)</f>
        <v>0</v>
      </c>
      <c r="T149" s="13">
        <f t="shared" ca="1" si="54"/>
        <v>0</v>
      </c>
      <c r="U149" s="13" t="b">
        <f ca="1">IF(CalcTable[[#This Row],[IrrPrecip]]&gt;=IC_MM,FALSE,TRUE)</f>
        <v>1</v>
      </c>
      <c r="V149" s="13" t="b">
        <f t="shared" si="55"/>
        <v>0</v>
      </c>
      <c r="W149" s="13" t="e">
        <f ca="1">IF(AND(IRR_DRIP=FALSE,CalcTable[[#This Row],[IrrHours]]&lt;=0),FALSE,TRUE)</f>
        <v>#NAME?</v>
      </c>
      <c r="X149" s="13" t="e">
        <f ca="1">AND(CalcTable[[#This Row],[IrrDay]],CalcTable[[#This Row],[IrrRain]],CalcTable[[#This Row],[IrrWarm]],CalcTable[[#This Row],[IrrWindy]])</f>
        <v>#NAME?</v>
      </c>
      <c r="Y149" s="13" t="e">
        <f t="shared" ca="1" si="56"/>
        <v>#NAME?</v>
      </c>
      <c r="Z149" s="13" t="e">
        <f ca="1">CalcTable[[#This Row],[IrrHours]]/5</f>
        <v>#NAME?</v>
      </c>
      <c r="AA149" s="13" t="e">
        <f ca="1">IF(CalcTable[[#This Row],[IrrFlag]]=FALSE,0,MAX(0,CalcTable[[#This Row],[VolRednWind]]*(FCAP*IRR_TARGET-CalcTable[[#This Row],[IWC]])))</f>
        <v>#NAME?</v>
      </c>
      <c r="AB149" s="13" t="e">
        <f ca="1">CalcTable[[#This Row],[IWC]]+CalcTable[[#This Row],[Eff Precip]]+CalcTable[[#This Row],[IrrAmt]]-CalcTable[[#This Row],[AET]]</f>
        <v>#NAME?</v>
      </c>
      <c r="AC149" s="13" t="e">
        <f ca="1">IF(CalcTable[[#This Row],[PWC]]&gt;FCAP,MIN(24*PERC,MIN(SAT,CalcTable[[#This Row],[PWC]])-FCAP),0)</f>
        <v>#NAME?</v>
      </c>
      <c r="AD149" s="13" t="e">
        <f ca="1">IF(CalcTable[[#This Row],[PWC]]&gt;SAT,CalcTable[[#This Row],[PWC]]-SAT,0)</f>
        <v>#NAME?</v>
      </c>
      <c r="AE149" s="13" t="e">
        <f ca="1">CalcTable[[#This Row],[PWC]]-CalcTable[[#This Row],[PercAmt]]-CalcTable[[#This Row],[Runoff]]</f>
        <v>#NAME?</v>
      </c>
      <c r="AF149" s="13" t="e">
        <f ca="1">CalcTable[[#This Row],[IrrAmt]]/1000*CUR_IRR_AREA*10000/IRR_EFF</f>
        <v>#NAME?</v>
      </c>
      <c r="AG149" s="147"/>
      <c r="AH149" s="13"/>
      <c r="AI149" s="50">
        <v>0</v>
      </c>
      <c r="AJ149" s="50">
        <v>0</v>
      </c>
      <c r="AK149" s="50">
        <v>0</v>
      </c>
      <c r="AL149" s="50">
        <v>0</v>
      </c>
      <c r="AM149" s="50"/>
      <c r="AN149" s="50"/>
      <c r="AO149" s="50"/>
      <c r="AP149" s="50"/>
      <c r="AQ149" s="50"/>
      <c r="AR149" s="50"/>
      <c r="AS149" s="50"/>
      <c r="AT149" s="50"/>
      <c r="AU149" s="50"/>
      <c r="AV149" s="50"/>
      <c r="AW149" s="50"/>
      <c r="AX149" s="50">
        <f t="shared" ref="AX149:AX212" si="67">SUM(AI149:AW149)</f>
        <v>0</v>
      </c>
      <c r="AY149" s="50"/>
      <c r="AZ149" s="50">
        <f t="shared" si="57"/>
        <v>0</v>
      </c>
      <c r="BA149" s="50">
        <f t="shared" si="58"/>
        <v>0</v>
      </c>
      <c r="BB149" s="50">
        <f t="shared" si="59"/>
        <v>0</v>
      </c>
      <c r="BC149" s="17">
        <f t="shared" si="60"/>
        <v>19609</v>
      </c>
      <c r="BD149" s="50">
        <f t="shared" si="61"/>
        <v>0</v>
      </c>
      <c r="BE149" s="50">
        <f t="shared" si="62"/>
        <v>0</v>
      </c>
      <c r="BF149" s="50">
        <f t="shared" ref="BF149:BF212" si="68">BE149*BF$17</f>
        <v>0</v>
      </c>
      <c r="BG149" s="50"/>
      <c r="BH149" s="17">
        <f t="shared" si="63"/>
        <v>0</v>
      </c>
      <c r="BI149" s="17">
        <f t="shared" si="51"/>
        <v>149</v>
      </c>
      <c r="BJ149" s="17">
        <f t="shared" ref="BJ149:BJ212" si="69">IF(BH149=0,BI149,"")</f>
        <v>149</v>
      </c>
      <c r="BK149" s="150">
        <f t="shared" ref="BK149:BK212" si="70">A149</f>
        <v>22166</v>
      </c>
      <c r="BL149" s="50" t="e">
        <f t="shared" ca="1" si="64"/>
        <v>#NAME?</v>
      </c>
      <c r="BM149" s="50" t="e">
        <f t="shared" ca="1" si="65"/>
        <v>#NAME?</v>
      </c>
      <c r="BN149" s="50" t="e">
        <f t="shared" ca="1" si="66"/>
        <v>#NAME?</v>
      </c>
    </row>
    <row r="150" spans="1:66" x14ac:dyDescent="0.35">
      <c r="A150" s="48">
        <v>22167</v>
      </c>
      <c r="B150" s="17">
        <v>1960</v>
      </c>
      <c r="C150" s="17">
        <v>9</v>
      </c>
      <c r="D150" s="17">
        <v>252</v>
      </c>
      <c r="E150" s="17">
        <v>8</v>
      </c>
      <c r="F150" s="17">
        <v>5</v>
      </c>
      <c r="G150" s="50">
        <v>2.2000000000000002</v>
      </c>
      <c r="H150" s="32">
        <v>3.4055391037226865</v>
      </c>
      <c r="I150" s="50">
        <v>5.666666666666667</v>
      </c>
      <c r="J150" s="13">
        <v>0</v>
      </c>
      <c r="K150" s="13">
        <f t="shared" si="52"/>
        <v>0</v>
      </c>
      <c r="L150" s="13">
        <f t="shared" si="53"/>
        <v>0</v>
      </c>
      <c r="M150" s="13" t="e">
        <f ca="1">CalcTable[[#This Row],[IWC]]-AE149</f>
        <v>#NAME?</v>
      </c>
      <c r="N150" s="13" t="e">
        <f ca="1">IF(CalcTable[[#This Row],[Day of Year]]&lt;123,FCAP,AE149)</f>
        <v>#NAME?</v>
      </c>
      <c r="O150" s="17" t="e">
        <f ca="1">IF(IRR_DRIP,5,COUNTIF('IDET Wind Values'!C134:G134,"&lt;="&amp;IRR_MAXWIND))</f>
        <v>#NAME?</v>
      </c>
      <c r="P150" s="13" t="e">
        <f ca="1">CalcTable[[#This Row],[ET_o]]*KL</f>
        <v>#NAME?</v>
      </c>
      <c r="Q150" s="13" t="e">
        <f ca="1">IF(WILTPT&lt;=0,1,MAX(0,MIN(1,(CalcTable[[#This Row],[IWC]]-WILTPT)/(MAD-WILTPT))))</f>
        <v>#NAME?</v>
      </c>
      <c r="R150" s="13" t="e">
        <f ca="1">CalcTable[[#This Row],[ETMult]]*CalcTable[[#This Row],[ETb]]</f>
        <v>#NAME?</v>
      </c>
      <c r="S150" s="13" t="b">
        <f>INDEX(IRR_LIST,CalcTable[[#This Row],[Day of Week]]+1)</f>
        <v>1</v>
      </c>
      <c r="T150" s="13">
        <f t="shared" ca="1" si="54"/>
        <v>1.8</v>
      </c>
      <c r="U150" s="13" t="b">
        <f ca="1">IF(CalcTable[[#This Row],[IrrPrecip]]&gt;=IC_MM,FALSE,TRUE)</f>
        <v>1</v>
      </c>
      <c r="V150" s="13" t="b">
        <f t="shared" si="55"/>
        <v>1</v>
      </c>
      <c r="W150" s="13" t="e">
        <f ca="1">IF(AND(IRR_DRIP=FALSE,CalcTable[[#This Row],[IrrHours]]&lt;=0),FALSE,TRUE)</f>
        <v>#NAME?</v>
      </c>
      <c r="X150" s="13" t="e">
        <f ca="1">AND(CalcTable[[#This Row],[IrrDay]],CalcTable[[#This Row],[IrrRain]],CalcTable[[#This Row],[IrrWarm]],CalcTable[[#This Row],[IrrWindy]])</f>
        <v>#NAME?</v>
      </c>
      <c r="Y150" s="13" t="e">
        <f t="shared" ca="1" si="56"/>
        <v>#NAME?</v>
      </c>
      <c r="Z150" s="13" t="e">
        <f ca="1">CalcTable[[#This Row],[IrrHours]]/5</f>
        <v>#NAME?</v>
      </c>
      <c r="AA150" s="13" t="e">
        <f ca="1">IF(CalcTable[[#This Row],[IrrFlag]]=FALSE,0,MAX(0,CalcTable[[#This Row],[VolRednWind]]*(FCAP*IRR_TARGET-CalcTable[[#This Row],[IWC]])))</f>
        <v>#NAME?</v>
      </c>
      <c r="AB150" s="13" t="e">
        <f ca="1">CalcTable[[#This Row],[IWC]]+CalcTable[[#This Row],[Eff Precip]]+CalcTable[[#This Row],[IrrAmt]]-CalcTable[[#This Row],[AET]]</f>
        <v>#NAME?</v>
      </c>
      <c r="AC150" s="13" t="e">
        <f ca="1">IF(CalcTable[[#This Row],[PWC]]&gt;FCAP,MIN(24*PERC,MIN(SAT,CalcTable[[#This Row],[PWC]])-FCAP),0)</f>
        <v>#NAME?</v>
      </c>
      <c r="AD150" s="13" t="e">
        <f ca="1">IF(CalcTable[[#This Row],[PWC]]&gt;SAT,CalcTable[[#This Row],[PWC]]-SAT,0)</f>
        <v>#NAME?</v>
      </c>
      <c r="AE150" s="13" t="e">
        <f ca="1">CalcTable[[#This Row],[PWC]]-CalcTable[[#This Row],[PercAmt]]-CalcTable[[#This Row],[Runoff]]</f>
        <v>#NAME?</v>
      </c>
      <c r="AF150" s="13" t="e">
        <f ca="1">CalcTable[[#This Row],[IrrAmt]]/1000*CUR_IRR_AREA*10000/IRR_EFF</f>
        <v>#NAME?</v>
      </c>
      <c r="AG150" s="147"/>
      <c r="AH150" s="13"/>
      <c r="AI150" s="50">
        <v>6.5540256366031349</v>
      </c>
      <c r="AJ150" s="50">
        <v>11.029778161443458</v>
      </c>
      <c r="AK150" s="50">
        <v>0</v>
      </c>
      <c r="AL150" s="50">
        <v>0</v>
      </c>
      <c r="AM150" s="50"/>
      <c r="AN150" s="50"/>
      <c r="AO150" s="50"/>
      <c r="AP150" s="50"/>
      <c r="AQ150" s="50"/>
      <c r="AR150" s="50"/>
      <c r="AS150" s="50"/>
      <c r="AT150" s="50"/>
      <c r="AU150" s="50"/>
      <c r="AV150" s="50"/>
      <c r="AW150" s="50"/>
      <c r="AX150" s="50">
        <f t="shared" si="67"/>
        <v>17.583803798046592</v>
      </c>
      <c r="AY150" s="50"/>
      <c r="AZ150" s="50">
        <f t="shared" si="57"/>
        <v>419.66586873918749</v>
      </c>
      <c r="BA150" s="50">
        <f t="shared" si="58"/>
        <v>681.70607426901847</v>
      </c>
      <c r="BB150" s="50">
        <f t="shared" si="59"/>
        <v>705.64059255333075</v>
      </c>
      <c r="BC150" s="17">
        <f t="shared" si="60"/>
        <v>19609</v>
      </c>
      <c r="BD150" s="50">
        <f t="shared" si="61"/>
        <v>17.583803798046592</v>
      </c>
      <c r="BE150" s="50">
        <f t="shared" si="62"/>
        <v>419.66586873918749</v>
      </c>
      <c r="BF150" s="50">
        <f t="shared" si="68"/>
        <v>686.43976367348</v>
      </c>
      <c r="BG150" s="50"/>
      <c r="BH150" s="17">
        <f t="shared" si="63"/>
        <v>0</v>
      </c>
      <c r="BI150" s="17">
        <f t="shared" ref="BI150:BI213" si="71">BI149+1</f>
        <v>150</v>
      </c>
      <c r="BJ150" s="17">
        <f t="shared" si="69"/>
        <v>150</v>
      </c>
      <c r="BK150" s="150">
        <f t="shared" si="70"/>
        <v>22167</v>
      </c>
      <c r="BL150" s="50" t="e">
        <f t="shared" ca="1" si="64"/>
        <v>#NAME?</v>
      </c>
      <c r="BM150" s="50" t="e">
        <f t="shared" ca="1" si="65"/>
        <v>#NAME?</v>
      </c>
      <c r="BN150" s="50" t="e">
        <f t="shared" ca="1" si="66"/>
        <v>#NAME?</v>
      </c>
    </row>
    <row r="151" spans="1:66" x14ac:dyDescent="0.35">
      <c r="A151" s="48">
        <v>22168</v>
      </c>
      <c r="B151" s="17">
        <v>1960</v>
      </c>
      <c r="C151" s="17">
        <v>9</v>
      </c>
      <c r="D151" s="17">
        <v>253</v>
      </c>
      <c r="E151" s="17">
        <v>9</v>
      </c>
      <c r="F151" s="17">
        <v>6</v>
      </c>
      <c r="G151" s="50">
        <v>8.3000000000000007</v>
      </c>
      <c r="H151" s="32">
        <v>5.6523429858806953</v>
      </c>
      <c r="I151" s="50">
        <v>13.666666666666666</v>
      </c>
      <c r="J151" s="13">
        <v>0</v>
      </c>
      <c r="K151" s="13">
        <f t="shared" si="52"/>
        <v>0</v>
      </c>
      <c r="L151" s="13">
        <f t="shared" si="53"/>
        <v>0</v>
      </c>
      <c r="M151" s="13" t="e">
        <f ca="1">CalcTable[[#This Row],[IWC]]-AE150</f>
        <v>#NAME?</v>
      </c>
      <c r="N151" s="13" t="e">
        <f ca="1">IF(CalcTable[[#This Row],[Day of Year]]&lt;123,FCAP,AE150)</f>
        <v>#NAME?</v>
      </c>
      <c r="O151" s="17" t="e">
        <f ca="1">IF(IRR_DRIP,5,COUNTIF('IDET Wind Values'!C135:G135,"&lt;="&amp;IRR_MAXWIND))</f>
        <v>#NAME?</v>
      </c>
      <c r="P151" s="13" t="e">
        <f ca="1">CalcTable[[#This Row],[ET_o]]*KL</f>
        <v>#NAME?</v>
      </c>
      <c r="Q151" s="13" t="e">
        <f ca="1">IF(WILTPT&lt;=0,1,MAX(0,MIN(1,(CalcTable[[#This Row],[IWC]]-WILTPT)/(MAD-WILTPT))))</f>
        <v>#NAME?</v>
      </c>
      <c r="R151" s="13" t="e">
        <f ca="1">CalcTable[[#This Row],[ETMult]]*CalcTable[[#This Row],[ETb]]</f>
        <v>#NAME?</v>
      </c>
      <c r="S151" s="13" t="b">
        <f>INDEX(IRR_LIST,CalcTable[[#This Row],[Day of Week]]+1)</f>
        <v>0</v>
      </c>
      <c r="T151" s="13">
        <f t="shared" ca="1" si="54"/>
        <v>1.8</v>
      </c>
      <c r="U151" s="13" t="b">
        <f ca="1">IF(CalcTable[[#This Row],[IrrPrecip]]&gt;=IC_MM,FALSE,TRUE)</f>
        <v>1</v>
      </c>
      <c r="V151" s="13" t="b">
        <f t="shared" si="55"/>
        <v>1</v>
      </c>
      <c r="W151" s="13" t="e">
        <f ca="1">IF(AND(IRR_DRIP=FALSE,CalcTable[[#This Row],[IrrHours]]&lt;=0),FALSE,TRUE)</f>
        <v>#NAME?</v>
      </c>
      <c r="X151" s="13" t="e">
        <f ca="1">AND(CalcTable[[#This Row],[IrrDay]],CalcTable[[#This Row],[IrrRain]],CalcTable[[#This Row],[IrrWarm]],CalcTable[[#This Row],[IrrWindy]])</f>
        <v>#NAME?</v>
      </c>
      <c r="Y151" s="13" t="e">
        <f t="shared" ca="1" si="56"/>
        <v>#NAME?</v>
      </c>
      <c r="Z151" s="13" t="e">
        <f ca="1">CalcTable[[#This Row],[IrrHours]]/5</f>
        <v>#NAME?</v>
      </c>
      <c r="AA151" s="13" t="e">
        <f ca="1">IF(CalcTable[[#This Row],[IrrFlag]]=FALSE,0,MAX(0,CalcTable[[#This Row],[VolRednWind]]*(FCAP*IRR_TARGET-CalcTable[[#This Row],[IWC]])))</f>
        <v>#NAME?</v>
      </c>
      <c r="AB151" s="13" t="e">
        <f ca="1">CalcTable[[#This Row],[IWC]]+CalcTable[[#This Row],[Eff Precip]]+CalcTable[[#This Row],[IrrAmt]]-CalcTable[[#This Row],[AET]]</f>
        <v>#NAME?</v>
      </c>
      <c r="AC151" s="13" t="e">
        <f ca="1">IF(CalcTable[[#This Row],[PWC]]&gt;FCAP,MIN(24*PERC,MIN(SAT,CalcTable[[#This Row],[PWC]])-FCAP),0)</f>
        <v>#NAME?</v>
      </c>
      <c r="AD151" s="13" t="e">
        <f ca="1">IF(CalcTable[[#This Row],[PWC]]&gt;SAT,CalcTable[[#This Row],[PWC]]-SAT,0)</f>
        <v>#NAME?</v>
      </c>
      <c r="AE151" s="13" t="e">
        <f ca="1">CalcTable[[#This Row],[PWC]]-CalcTable[[#This Row],[PercAmt]]-CalcTable[[#This Row],[Runoff]]</f>
        <v>#NAME?</v>
      </c>
      <c r="AF151" s="13" t="e">
        <f ca="1">CalcTable[[#This Row],[IrrAmt]]/1000*CUR_IRR_AREA*10000/IRR_EFF</f>
        <v>#NAME?</v>
      </c>
      <c r="AG151" s="147"/>
      <c r="AH151" s="13"/>
      <c r="AI151" s="50">
        <v>0</v>
      </c>
      <c r="AJ151" s="50">
        <v>0</v>
      </c>
      <c r="AK151" s="50">
        <v>0</v>
      </c>
      <c r="AL151" s="50">
        <v>8.3578145107002193</v>
      </c>
      <c r="AM151" s="50"/>
      <c r="AN151" s="50"/>
      <c r="AO151" s="50"/>
      <c r="AP151" s="50"/>
      <c r="AQ151" s="50"/>
      <c r="AR151" s="50"/>
      <c r="AS151" s="50"/>
      <c r="AT151" s="50"/>
      <c r="AU151" s="50"/>
      <c r="AV151" s="50"/>
      <c r="AW151" s="50"/>
      <c r="AX151" s="50">
        <f t="shared" si="67"/>
        <v>8.3578145107002193</v>
      </c>
      <c r="AY151" s="50"/>
      <c r="AZ151" s="50">
        <f t="shared" si="57"/>
        <v>245.16255898053979</v>
      </c>
      <c r="BA151" s="50">
        <f t="shared" si="58"/>
        <v>377.47251144622794</v>
      </c>
      <c r="BB151" s="50">
        <f t="shared" si="59"/>
        <v>389.14691901672984</v>
      </c>
      <c r="BC151" s="17">
        <f t="shared" si="60"/>
        <v>19609</v>
      </c>
      <c r="BD151" s="50">
        <f t="shared" si="61"/>
        <v>8.3578145107002193</v>
      </c>
      <c r="BE151" s="50">
        <f t="shared" si="62"/>
        <v>245.16255898053979</v>
      </c>
      <c r="BF151" s="50">
        <f t="shared" si="68"/>
        <v>401.00790077063715</v>
      </c>
      <c r="BG151" s="50"/>
      <c r="BH151" s="17">
        <f t="shared" si="63"/>
        <v>0</v>
      </c>
      <c r="BI151" s="17">
        <f t="shared" si="71"/>
        <v>151</v>
      </c>
      <c r="BJ151" s="17">
        <f t="shared" si="69"/>
        <v>151</v>
      </c>
      <c r="BK151" s="150">
        <f t="shared" si="70"/>
        <v>22168</v>
      </c>
      <c r="BL151" s="50" t="e">
        <f t="shared" ca="1" si="64"/>
        <v>#NAME?</v>
      </c>
      <c r="BM151" s="50" t="e">
        <f t="shared" ca="1" si="65"/>
        <v>#NAME?</v>
      </c>
      <c r="BN151" s="50" t="e">
        <f t="shared" ca="1" si="66"/>
        <v>#NAME?</v>
      </c>
    </row>
    <row r="152" spans="1:66" x14ac:dyDescent="0.35">
      <c r="A152" s="48">
        <v>22169</v>
      </c>
      <c r="B152" s="17">
        <v>1960</v>
      </c>
      <c r="C152" s="17">
        <v>9</v>
      </c>
      <c r="D152" s="17">
        <v>254</v>
      </c>
      <c r="E152" s="17">
        <v>10</v>
      </c>
      <c r="F152" s="17">
        <v>7</v>
      </c>
      <c r="G152" s="50">
        <v>5</v>
      </c>
      <c r="H152" s="32">
        <v>4.0002378079035008</v>
      </c>
      <c r="I152" s="50">
        <v>7.5</v>
      </c>
      <c r="J152" s="13">
        <v>0</v>
      </c>
      <c r="K152" s="13">
        <f t="shared" si="52"/>
        <v>0</v>
      </c>
      <c r="L152" s="13">
        <f t="shared" si="53"/>
        <v>0</v>
      </c>
      <c r="M152" s="13" t="e">
        <f ca="1">CalcTable[[#This Row],[IWC]]-AE151</f>
        <v>#NAME?</v>
      </c>
      <c r="N152" s="13" t="e">
        <f ca="1">IF(CalcTable[[#This Row],[Day of Year]]&lt;123,FCAP,AE151)</f>
        <v>#NAME?</v>
      </c>
      <c r="O152" s="17" t="e">
        <f ca="1">IF(IRR_DRIP,5,COUNTIF('IDET Wind Values'!C136:G136,"&lt;="&amp;IRR_MAXWIND))</f>
        <v>#NAME?</v>
      </c>
      <c r="P152" s="13" t="e">
        <f ca="1">CalcTable[[#This Row],[ET_o]]*KL</f>
        <v>#NAME?</v>
      </c>
      <c r="Q152" s="13" t="e">
        <f ca="1">IF(WILTPT&lt;=0,1,MAX(0,MIN(1,(CalcTable[[#This Row],[IWC]]-WILTPT)/(MAD-WILTPT))))</f>
        <v>#NAME?</v>
      </c>
      <c r="R152" s="13" t="e">
        <f ca="1">CalcTable[[#This Row],[ETMult]]*CalcTable[[#This Row],[ETb]]</f>
        <v>#NAME?</v>
      </c>
      <c r="S152" s="13" t="b">
        <f>INDEX(IRR_LIST,CalcTable[[#This Row],[Day of Week]]+1)</f>
        <v>0</v>
      </c>
      <c r="T152" s="13">
        <f t="shared" ca="1" si="54"/>
        <v>0</v>
      </c>
      <c r="U152" s="13" t="b">
        <f ca="1">IF(CalcTable[[#This Row],[IrrPrecip]]&gt;=IC_MM,FALSE,TRUE)</f>
        <v>1</v>
      </c>
      <c r="V152" s="13" t="b">
        <f t="shared" si="55"/>
        <v>1</v>
      </c>
      <c r="W152" s="13" t="e">
        <f ca="1">IF(AND(IRR_DRIP=FALSE,CalcTable[[#This Row],[IrrHours]]&lt;=0),FALSE,TRUE)</f>
        <v>#NAME?</v>
      </c>
      <c r="X152" s="13" t="e">
        <f ca="1">AND(CalcTable[[#This Row],[IrrDay]],CalcTable[[#This Row],[IrrRain]],CalcTable[[#This Row],[IrrWarm]],CalcTable[[#This Row],[IrrWindy]])</f>
        <v>#NAME?</v>
      </c>
      <c r="Y152" s="13" t="e">
        <f t="shared" ca="1" si="56"/>
        <v>#NAME?</v>
      </c>
      <c r="Z152" s="13" t="e">
        <f ca="1">CalcTable[[#This Row],[IrrHours]]/5</f>
        <v>#NAME?</v>
      </c>
      <c r="AA152" s="13" t="e">
        <f ca="1">IF(CalcTable[[#This Row],[IrrFlag]]=FALSE,0,MAX(0,CalcTable[[#This Row],[VolRednWind]]*(FCAP*IRR_TARGET-CalcTable[[#This Row],[IWC]])))</f>
        <v>#NAME?</v>
      </c>
      <c r="AB152" s="13" t="e">
        <f ca="1">CalcTable[[#This Row],[IWC]]+CalcTable[[#This Row],[Eff Precip]]+CalcTable[[#This Row],[IrrAmt]]-CalcTable[[#This Row],[AET]]</f>
        <v>#NAME?</v>
      </c>
      <c r="AC152" s="13" t="e">
        <f ca="1">IF(CalcTable[[#This Row],[PWC]]&gt;FCAP,MIN(24*PERC,MIN(SAT,CalcTable[[#This Row],[PWC]])-FCAP),0)</f>
        <v>#NAME?</v>
      </c>
      <c r="AD152" s="13" t="e">
        <f ca="1">IF(CalcTable[[#This Row],[PWC]]&gt;SAT,CalcTable[[#This Row],[PWC]]-SAT,0)</f>
        <v>#NAME?</v>
      </c>
      <c r="AE152" s="13" t="e">
        <f ca="1">CalcTable[[#This Row],[PWC]]-CalcTable[[#This Row],[PercAmt]]-CalcTable[[#This Row],[Runoff]]</f>
        <v>#NAME?</v>
      </c>
      <c r="AF152" s="13" t="e">
        <f ca="1">CalcTable[[#This Row],[IrrAmt]]/1000*CUR_IRR_AREA*10000/IRR_EFF</f>
        <v>#NAME?</v>
      </c>
      <c r="AG152" s="147"/>
      <c r="AH152" s="13"/>
      <c r="AI152" s="50">
        <v>0</v>
      </c>
      <c r="AJ152" s="50">
        <v>0</v>
      </c>
      <c r="AK152" s="50">
        <v>4.6117761428312791</v>
      </c>
      <c r="AL152" s="50">
        <v>0</v>
      </c>
      <c r="AM152" s="50"/>
      <c r="AN152" s="50"/>
      <c r="AO152" s="50"/>
      <c r="AP152" s="50"/>
      <c r="AQ152" s="50"/>
      <c r="AR152" s="50"/>
      <c r="AS152" s="50"/>
      <c r="AT152" s="50"/>
      <c r="AU152" s="50"/>
      <c r="AV152" s="50"/>
      <c r="AW152" s="50"/>
      <c r="AX152" s="50">
        <f t="shared" si="67"/>
        <v>4.6117761428312791</v>
      </c>
      <c r="AY152" s="50"/>
      <c r="AZ152" s="50">
        <f t="shared" si="57"/>
        <v>67.639383428192104</v>
      </c>
      <c r="BA152" s="50">
        <f t="shared" si="58"/>
        <v>104.1431776592799</v>
      </c>
      <c r="BB152" s="50">
        <f t="shared" si="59"/>
        <v>107.36410067967002</v>
      </c>
      <c r="BC152" s="17">
        <f t="shared" si="60"/>
        <v>19609</v>
      </c>
      <c r="BD152" s="50">
        <f t="shared" si="61"/>
        <v>4.6117761428312791</v>
      </c>
      <c r="BE152" s="50">
        <f t="shared" si="62"/>
        <v>67.639383428192104</v>
      </c>
      <c r="BF152" s="50">
        <f t="shared" si="68"/>
        <v>110.63649878166163</v>
      </c>
      <c r="BG152" s="50"/>
      <c r="BH152" s="17">
        <f t="shared" si="63"/>
        <v>0</v>
      </c>
      <c r="BI152" s="17">
        <f t="shared" si="71"/>
        <v>152</v>
      </c>
      <c r="BJ152" s="17">
        <f t="shared" si="69"/>
        <v>152</v>
      </c>
      <c r="BK152" s="150">
        <f t="shared" si="70"/>
        <v>22169</v>
      </c>
      <c r="BL152" s="50" t="e">
        <f t="shared" ca="1" si="64"/>
        <v>#NAME?</v>
      </c>
      <c r="BM152" s="50" t="e">
        <f t="shared" ca="1" si="65"/>
        <v>#NAME?</v>
      </c>
      <c r="BN152" s="50" t="e">
        <f t="shared" ca="1" si="66"/>
        <v>#NAME?</v>
      </c>
    </row>
    <row r="153" spans="1:66" x14ac:dyDescent="0.35">
      <c r="A153" s="48">
        <v>22170</v>
      </c>
      <c r="B153" s="17">
        <v>1960</v>
      </c>
      <c r="C153" s="17">
        <v>9</v>
      </c>
      <c r="D153" s="17">
        <v>255</v>
      </c>
      <c r="E153" s="17">
        <v>11</v>
      </c>
      <c r="F153" s="17">
        <v>1</v>
      </c>
      <c r="G153" s="50">
        <v>6.1</v>
      </c>
      <c r="H153" s="32">
        <v>4.4537692176706321</v>
      </c>
      <c r="I153" s="50">
        <v>9.3333333333333339</v>
      </c>
      <c r="J153" s="13">
        <v>0</v>
      </c>
      <c r="K153" s="13">
        <f t="shared" si="52"/>
        <v>0</v>
      </c>
      <c r="L153" s="13">
        <f t="shared" si="53"/>
        <v>0</v>
      </c>
      <c r="M153" s="13" t="e">
        <f ca="1">CalcTable[[#This Row],[IWC]]-AE152</f>
        <v>#NAME?</v>
      </c>
      <c r="N153" s="13" t="e">
        <f ca="1">IF(CalcTable[[#This Row],[Day of Year]]&lt;123,FCAP,AE152)</f>
        <v>#NAME?</v>
      </c>
      <c r="O153" s="17" t="e">
        <f ca="1">IF(IRR_DRIP,5,COUNTIF('IDET Wind Values'!C137:G137,"&lt;="&amp;IRR_MAXWIND))</f>
        <v>#NAME?</v>
      </c>
      <c r="P153" s="13" t="e">
        <f ca="1">CalcTable[[#This Row],[ET_o]]*KL</f>
        <v>#NAME?</v>
      </c>
      <c r="Q153" s="13" t="e">
        <f ca="1">IF(WILTPT&lt;=0,1,MAX(0,MIN(1,(CalcTable[[#This Row],[IWC]]-WILTPT)/(MAD-WILTPT))))</f>
        <v>#NAME?</v>
      </c>
      <c r="R153" s="13" t="e">
        <f ca="1">CalcTable[[#This Row],[ETMult]]*CalcTable[[#This Row],[ETb]]</f>
        <v>#NAME?</v>
      </c>
      <c r="S153" s="13" t="b">
        <f>INDEX(IRR_LIST,CalcTable[[#This Row],[Day of Week]]+1)</f>
        <v>1</v>
      </c>
      <c r="T153" s="13">
        <f t="shared" ca="1" si="54"/>
        <v>0</v>
      </c>
      <c r="U153" s="13" t="b">
        <f ca="1">IF(CalcTable[[#This Row],[IrrPrecip]]&gt;=IC_MM,FALSE,TRUE)</f>
        <v>1</v>
      </c>
      <c r="V153" s="13" t="b">
        <f t="shared" si="55"/>
        <v>1</v>
      </c>
      <c r="W153" s="13" t="e">
        <f ca="1">IF(AND(IRR_DRIP=FALSE,CalcTable[[#This Row],[IrrHours]]&lt;=0),FALSE,TRUE)</f>
        <v>#NAME?</v>
      </c>
      <c r="X153" s="13" t="e">
        <f ca="1">AND(CalcTable[[#This Row],[IrrDay]],CalcTable[[#This Row],[IrrRain]],CalcTable[[#This Row],[IrrWarm]],CalcTable[[#This Row],[IrrWindy]])</f>
        <v>#NAME?</v>
      </c>
      <c r="Y153" s="13" t="e">
        <f t="shared" ca="1" si="56"/>
        <v>#NAME?</v>
      </c>
      <c r="Z153" s="13" t="e">
        <f ca="1">CalcTable[[#This Row],[IrrHours]]/5</f>
        <v>#NAME?</v>
      </c>
      <c r="AA153" s="13" t="e">
        <f ca="1">IF(CalcTable[[#This Row],[IrrFlag]]=FALSE,0,MAX(0,CalcTable[[#This Row],[VolRednWind]]*(FCAP*IRR_TARGET-CalcTable[[#This Row],[IWC]])))</f>
        <v>#NAME?</v>
      </c>
      <c r="AB153" s="13" t="e">
        <f ca="1">CalcTable[[#This Row],[IWC]]+CalcTable[[#This Row],[Eff Precip]]+CalcTable[[#This Row],[IrrAmt]]-CalcTable[[#This Row],[AET]]</f>
        <v>#NAME?</v>
      </c>
      <c r="AC153" s="13" t="e">
        <f ca="1">IF(CalcTable[[#This Row],[PWC]]&gt;FCAP,MIN(24*PERC,MIN(SAT,CalcTable[[#This Row],[PWC]])-FCAP),0)</f>
        <v>#NAME?</v>
      </c>
      <c r="AD153" s="13" t="e">
        <f ca="1">IF(CalcTable[[#This Row],[PWC]]&gt;SAT,CalcTable[[#This Row],[PWC]]-SAT,0)</f>
        <v>#NAME?</v>
      </c>
      <c r="AE153" s="13" t="e">
        <f ca="1">CalcTable[[#This Row],[PWC]]-CalcTable[[#This Row],[PercAmt]]-CalcTable[[#This Row],[Runoff]]</f>
        <v>#NAME?</v>
      </c>
      <c r="AF153" s="13" t="e">
        <f ca="1">CalcTable[[#This Row],[IrrAmt]]/1000*CUR_IRR_AREA*10000/IRR_EFF</f>
        <v>#NAME?</v>
      </c>
      <c r="AG153" s="147"/>
      <c r="AH153" s="13"/>
      <c r="AI153" s="50">
        <v>6.143930700955508</v>
      </c>
      <c r="AJ153" s="50">
        <v>9.7118111034523142</v>
      </c>
      <c r="AK153" s="50">
        <v>0</v>
      </c>
      <c r="AL153" s="50">
        <v>0</v>
      </c>
      <c r="AM153" s="50"/>
      <c r="AN153" s="50"/>
      <c r="AO153" s="50"/>
      <c r="AP153" s="50"/>
      <c r="AQ153" s="50"/>
      <c r="AR153" s="50"/>
      <c r="AS153" s="50"/>
      <c r="AT153" s="50"/>
      <c r="AU153" s="50"/>
      <c r="AV153" s="50"/>
      <c r="AW153" s="50"/>
      <c r="AX153" s="50">
        <f t="shared" si="67"/>
        <v>15.855741804407822</v>
      </c>
      <c r="AY153" s="50"/>
      <c r="AZ153" s="50">
        <f t="shared" si="57"/>
        <v>374.99077598194867</v>
      </c>
      <c r="BA153" s="50">
        <f t="shared" si="58"/>
        <v>608.67222201019706</v>
      </c>
      <c r="BB153" s="50">
        <f t="shared" si="59"/>
        <v>630.00731137158334</v>
      </c>
      <c r="BC153" s="17">
        <f t="shared" si="60"/>
        <v>19609</v>
      </c>
      <c r="BD153" s="50">
        <f t="shared" si="61"/>
        <v>15.855741804407822</v>
      </c>
      <c r="BE153" s="50">
        <f t="shared" si="62"/>
        <v>374.99077598194867</v>
      </c>
      <c r="BF153" s="50">
        <f t="shared" si="68"/>
        <v>613.36553391421285</v>
      </c>
      <c r="BG153" s="50"/>
      <c r="BH153" s="17">
        <f t="shared" si="63"/>
        <v>0</v>
      </c>
      <c r="BI153" s="17">
        <f t="shared" si="71"/>
        <v>153</v>
      </c>
      <c r="BJ153" s="17">
        <f t="shared" si="69"/>
        <v>153</v>
      </c>
      <c r="BK153" s="150">
        <f t="shared" si="70"/>
        <v>22170</v>
      </c>
      <c r="BL153" s="50" t="e">
        <f t="shared" ca="1" si="64"/>
        <v>#NAME?</v>
      </c>
      <c r="BM153" s="50" t="e">
        <f t="shared" ca="1" si="65"/>
        <v>#NAME?</v>
      </c>
      <c r="BN153" s="50" t="e">
        <f t="shared" ca="1" si="66"/>
        <v>#NAME?</v>
      </c>
    </row>
    <row r="154" spans="1:66" x14ac:dyDescent="0.35">
      <c r="A154" s="48">
        <v>22171</v>
      </c>
      <c r="B154" s="17">
        <v>1960</v>
      </c>
      <c r="C154" s="17">
        <v>9</v>
      </c>
      <c r="D154" s="17">
        <v>256</v>
      </c>
      <c r="E154" s="17">
        <v>12</v>
      </c>
      <c r="F154" s="17">
        <v>2</v>
      </c>
      <c r="G154" s="50">
        <v>6.1</v>
      </c>
      <c r="H154" s="32">
        <v>4.6788926763104</v>
      </c>
      <c r="I154" s="50">
        <v>9.5</v>
      </c>
      <c r="J154" s="13">
        <v>0</v>
      </c>
      <c r="K154" s="13">
        <f t="shared" si="52"/>
        <v>0</v>
      </c>
      <c r="L154" s="13">
        <f t="shared" si="53"/>
        <v>0</v>
      </c>
      <c r="M154" s="13" t="e">
        <f ca="1">CalcTable[[#This Row],[IWC]]-AE153</f>
        <v>#NAME?</v>
      </c>
      <c r="N154" s="13" t="e">
        <f ca="1">IF(CalcTable[[#This Row],[Day of Year]]&lt;123,FCAP,AE153)</f>
        <v>#NAME?</v>
      </c>
      <c r="O154" s="17" t="e">
        <f ca="1">IF(IRR_DRIP,5,COUNTIF('IDET Wind Values'!C138:G138,"&lt;="&amp;IRR_MAXWIND))</f>
        <v>#NAME?</v>
      </c>
      <c r="P154" s="13" t="e">
        <f ca="1">CalcTable[[#This Row],[ET_o]]*KL</f>
        <v>#NAME?</v>
      </c>
      <c r="Q154" s="13" t="e">
        <f ca="1">IF(WILTPT&lt;=0,1,MAX(0,MIN(1,(CalcTable[[#This Row],[IWC]]-WILTPT)/(MAD-WILTPT))))</f>
        <v>#NAME?</v>
      </c>
      <c r="R154" s="13" t="e">
        <f ca="1">CalcTable[[#This Row],[ETMult]]*CalcTable[[#This Row],[ETb]]</f>
        <v>#NAME?</v>
      </c>
      <c r="S154" s="13" t="b">
        <f>INDEX(IRR_LIST,CalcTable[[#This Row],[Day of Week]]+1)</f>
        <v>0</v>
      </c>
      <c r="T154" s="13">
        <f t="shared" ca="1" si="54"/>
        <v>0</v>
      </c>
      <c r="U154" s="13" t="b">
        <f ca="1">IF(CalcTable[[#This Row],[IrrPrecip]]&gt;=IC_MM,FALSE,TRUE)</f>
        <v>1</v>
      </c>
      <c r="V154" s="13" t="b">
        <f t="shared" si="55"/>
        <v>1</v>
      </c>
      <c r="W154" s="13" t="e">
        <f ca="1">IF(AND(IRR_DRIP=FALSE,CalcTable[[#This Row],[IrrHours]]&lt;=0),FALSE,TRUE)</f>
        <v>#NAME?</v>
      </c>
      <c r="X154" s="13" t="e">
        <f ca="1">AND(CalcTable[[#This Row],[IrrDay]],CalcTable[[#This Row],[IrrRain]],CalcTable[[#This Row],[IrrWarm]],CalcTable[[#This Row],[IrrWindy]])</f>
        <v>#NAME?</v>
      </c>
      <c r="Y154" s="13" t="e">
        <f t="shared" ca="1" si="56"/>
        <v>#NAME?</v>
      </c>
      <c r="Z154" s="13" t="e">
        <f ca="1">CalcTable[[#This Row],[IrrHours]]/5</f>
        <v>#NAME?</v>
      </c>
      <c r="AA154" s="13" t="e">
        <f ca="1">IF(CalcTable[[#This Row],[IrrFlag]]=FALSE,0,MAX(0,CalcTable[[#This Row],[VolRednWind]]*(FCAP*IRR_TARGET-CalcTable[[#This Row],[IWC]])))</f>
        <v>#NAME?</v>
      </c>
      <c r="AB154" s="13" t="e">
        <f ca="1">CalcTable[[#This Row],[IWC]]+CalcTable[[#This Row],[Eff Precip]]+CalcTable[[#This Row],[IrrAmt]]-CalcTable[[#This Row],[AET]]</f>
        <v>#NAME?</v>
      </c>
      <c r="AC154" s="13" t="e">
        <f ca="1">IF(CalcTable[[#This Row],[PWC]]&gt;FCAP,MIN(24*PERC,MIN(SAT,CalcTable[[#This Row],[PWC]])-FCAP),0)</f>
        <v>#NAME?</v>
      </c>
      <c r="AD154" s="13" t="e">
        <f ca="1">IF(CalcTable[[#This Row],[PWC]]&gt;SAT,CalcTable[[#This Row],[PWC]]-SAT,0)</f>
        <v>#NAME?</v>
      </c>
      <c r="AE154" s="13" t="e">
        <f ca="1">CalcTable[[#This Row],[PWC]]-CalcTable[[#This Row],[PercAmt]]-CalcTable[[#This Row],[Runoff]]</f>
        <v>#NAME?</v>
      </c>
      <c r="AF154" s="13" t="e">
        <f ca="1">CalcTable[[#This Row],[IrrAmt]]/1000*CUR_IRR_AREA*10000/IRR_EFF</f>
        <v>#NAME?</v>
      </c>
      <c r="AG154" s="147"/>
      <c r="AH154" s="13"/>
      <c r="AI154" s="50">
        <v>0</v>
      </c>
      <c r="AJ154" s="50">
        <v>0</v>
      </c>
      <c r="AK154" s="50">
        <v>7.6042164304977575</v>
      </c>
      <c r="AL154" s="50">
        <v>7.1071536419729178</v>
      </c>
      <c r="AM154" s="50"/>
      <c r="AN154" s="50"/>
      <c r="AO154" s="50"/>
      <c r="AP154" s="50"/>
      <c r="AQ154" s="50"/>
      <c r="AR154" s="50"/>
      <c r="AS154" s="50"/>
      <c r="AT154" s="50"/>
      <c r="AU154" s="50"/>
      <c r="AV154" s="50"/>
      <c r="AW154" s="50"/>
      <c r="AX154" s="50">
        <f t="shared" si="67"/>
        <v>14.711370072470675</v>
      </c>
      <c r="AY154" s="50"/>
      <c r="AZ154" s="50">
        <f t="shared" si="57"/>
        <v>320.00501447850604</v>
      </c>
      <c r="BA154" s="50">
        <f t="shared" si="58"/>
        <v>492.70613340341413</v>
      </c>
      <c r="BB154" s="50">
        <f t="shared" si="59"/>
        <v>507.94446742620016</v>
      </c>
      <c r="BC154" s="17">
        <f t="shared" si="60"/>
        <v>19609</v>
      </c>
      <c r="BD154" s="50">
        <f t="shared" si="61"/>
        <v>14.711370072470675</v>
      </c>
      <c r="BE154" s="50">
        <f t="shared" si="62"/>
        <v>320.00501447850604</v>
      </c>
      <c r="BF154" s="50">
        <f t="shared" si="68"/>
        <v>523.42633241272802</v>
      </c>
      <c r="BG154" s="50"/>
      <c r="BH154" s="17">
        <f t="shared" si="63"/>
        <v>0</v>
      </c>
      <c r="BI154" s="17">
        <f t="shared" si="71"/>
        <v>154</v>
      </c>
      <c r="BJ154" s="17">
        <f t="shared" si="69"/>
        <v>154</v>
      </c>
      <c r="BK154" s="150">
        <f t="shared" si="70"/>
        <v>22171</v>
      </c>
      <c r="BL154" s="50" t="e">
        <f t="shared" ca="1" si="64"/>
        <v>#NAME?</v>
      </c>
      <c r="BM154" s="50" t="e">
        <f t="shared" ca="1" si="65"/>
        <v>#NAME?</v>
      </c>
      <c r="BN154" s="50" t="e">
        <f t="shared" ca="1" si="66"/>
        <v>#NAME?</v>
      </c>
    </row>
    <row r="155" spans="1:66" x14ac:dyDescent="0.35">
      <c r="A155" s="48">
        <v>22172</v>
      </c>
      <c r="B155" s="17">
        <v>1960</v>
      </c>
      <c r="C155" s="17">
        <v>9</v>
      </c>
      <c r="D155" s="17">
        <v>257</v>
      </c>
      <c r="E155" s="17">
        <v>13</v>
      </c>
      <c r="F155" s="17">
        <v>3</v>
      </c>
      <c r="G155" s="50">
        <v>6.1</v>
      </c>
      <c r="H155" s="32">
        <v>4.4465915228472781</v>
      </c>
      <c r="I155" s="50">
        <v>6.833333333333333</v>
      </c>
      <c r="J155" s="13">
        <v>0</v>
      </c>
      <c r="K155" s="13">
        <f t="shared" si="52"/>
        <v>0</v>
      </c>
      <c r="L155" s="13">
        <f t="shared" si="53"/>
        <v>0</v>
      </c>
      <c r="M155" s="13" t="e">
        <f ca="1">CalcTable[[#This Row],[IWC]]-AE154</f>
        <v>#NAME?</v>
      </c>
      <c r="N155" s="13" t="e">
        <f ca="1">IF(CalcTable[[#This Row],[Day of Year]]&lt;123,FCAP,AE154)</f>
        <v>#NAME?</v>
      </c>
      <c r="O155" s="17" t="e">
        <f ca="1">IF(IRR_DRIP,5,COUNTIF('IDET Wind Values'!C139:G139,"&lt;="&amp;IRR_MAXWIND))</f>
        <v>#NAME?</v>
      </c>
      <c r="P155" s="13" t="e">
        <f ca="1">CalcTable[[#This Row],[ET_o]]*KL</f>
        <v>#NAME?</v>
      </c>
      <c r="Q155" s="13" t="e">
        <f ca="1">IF(WILTPT&lt;=0,1,MAX(0,MIN(1,(CalcTable[[#This Row],[IWC]]-WILTPT)/(MAD-WILTPT))))</f>
        <v>#NAME?</v>
      </c>
      <c r="R155" s="13" t="e">
        <f ca="1">CalcTable[[#This Row],[ETMult]]*CalcTable[[#This Row],[ETb]]</f>
        <v>#NAME?</v>
      </c>
      <c r="S155" s="13" t="b">
        <f>INDEX(IRR_LIST,CalcTable[[#This Row],[Day of Week]]+1)</f>
        <v>1</v>
      </c>
      <c r="T155" s="13">
        <f t="shared" ca="1" si="54"/>
        <v>0</v>
      </c>
      <c r="U155" s="13" t="b">
        <f ca="1">IF(CalcTable[[#This Row],[IrrPrecip]]&gt;=IC_MM,FALSE,TRUE)</f>
        <v>1</v>
      </c>
      <c r="V155" s="13" t="b">
        <f t="shared" si="55"/>
        <v>1</v>
      </c>
      <c r="W155" s="13" t="e">
        <f ca="1">IF(AND(IRR_DRIP=FALSE,CalcTable[[#This Row],[IrrHours]]&lt;=0),FALSE,TRUE)</f>
        <v>#NAME?</v>
      </c>
      <c r="X155" s="13" t="e">
        <f ca="1">AND(CalcTable[[#This Row],[IrrDay]],CalcTable[[#This Row],[IrrRain]],CalcTable[[#This Row],[IrrWarm]],CalcTable[[#This Row],[IrrWindy]])</f>
        <v>#NAME?</v>
      </c>
      <c r="Y155" s="13" t="e">
        <f t="shared" ca="1" si="56"/>
        <v>#NAME?</v>
      </c>
      <c r="Z155" s="13" t="e">
        <f ca="1">CalcTable[[#This Row],[IrrHours]]/5</f>
        <v>#NAME?</v>
      </c>
      <c r="AA155" s="13" t="e">
        <f ca="1">IF(CalcTable[[#This Row],[IrrFlag]]=FALSE,0,MAX(0,CalcTable[[#This Row],[VolRednWind]]*(FCAP*IRR_TARGET-CalcTable[[#This Row],[IWC]])))</f>
        <v>#NAME?</v>
      </c>
      <c r="AB155" s="13" t="e">
        <f ca="1">CalcTable[[#This Row],[IWC]]+CalcTable[[#This Row],[Eff Precip]]+CalcTable[[#This Row],[IrrAmt]]-CalcTable[[#This Row],[AET]]</f>
        <v>#NAME?</v>
      </c>
      <c r="AC155" s="13" t="e">
        <f ca="1">IF(CalcTable[[#This Row],[PWC]]&gt;FCAP,MIN(24*PERC,MIN(SAT,CalcTable[[#This Row],[PWC]])-FCAP),0)</f>
        <v>#NAME?</v>
      </c>
      <c r="AD155" s="13" t="e">
        <f ca="1">IF(CalcTable[[#This Row],[PWC]]&gt;SAT,CalcTable[[#This Row],[PWC]]-SAT,0)</f>
        <v>#NAME?</v>
      </c>
      <c r="AE155" s="13" t="e">
        <f ca="1">CalcTable[[#This Row],[PWC]]-CalcTable[[#This Row],[PercAmt]]-CalcTable[[#This Row],[Runoff]]</f>
        <v>#NAME?</v>
      </c>
      <c r="AF155" s="13" t="e">
        <f ca="1">CalcTable[[#This Row],[IrrAmt]]/1000*CUR_IRR_AREA*10000/IRR_EFF</f>
        <v>#NAME?</v>
      </c>
      <c r="AG155" s="147"/>
      <c r="AH155" s="13"/>
      <c r="AI155" s="50">
        <v>2.6675796480782612</v>
      </c>
      <c r="AJ155" s="50">
        <v>4.02829783483282</v>
      </c>
      <c r="AK155" s="50">
        <v>0</v>
      </c>
      <c r="AL155" s="50">
        <v>0</v>
      </c>
      <c r="AM155" s="50"/>
      <c r="AN155" s="50"/>
      <c r="AO155" s="50"/>
      <c r="AP155" s="50"/>
      <c r="AQ155" s="50"/>
      <c r="AR155" s="50"/>
      <c r="AS155" s="50"/>
      <c r="AT155" s="50"/>
      <c r="AU155" s="50"/>
      <c r="AV155" s="50"/>
      <c r="AW155" s="50"/>
      <c r="AX155" s="50">
        <f t="shared" si="67"/>
        <v>6.6958774829110812</v>
      </c>
      <c r="AY155" s="50"/>
      <c r="AZ155" s="50">
        <f t="shared" si="57"/>
        <v>157.2879046602439</v>
      </c>
      <c r="BA155" s="50">
        <f t="shared" si="58"/>
        <v>255.15842986633234</v>
      </c>
      <c r="BB155" s="50">
        <f t="shared" si="59"/>
        <v>264.09110668354907</v>
      </c>
      <c r="BC155" s="17">
        <f t="shared" si="60"/>
        <v>19609</v>
      </c>
      <c r="BD155" s="50">
        <f t="shared" si="61"/>
        <v>6.6958774829110812</v>
      </c>
      <c r="BE155" s="50">
        <f t="shared" si="62"/>
        <v>157.2879046602439</v>
      </c>
      <c r="BF155" s="50">
        <f t="shared" si="68"/>
        <v>257.27294056113641</v>
      </c>
      <c r="BG155" s="50"/>
      <c r="BH155" s="17">
        <f t="shared" si="63"/>
        <v>0</v>
      </c>
      <c r="BI155" s="17">
        <f t="shared" si="71"/>
        <v>155</v>
      </c>
      <c r="BJ155" s="17">
        <f t="shared" si="69"/>
        <v>155</v>
      </c>
      <c r="BK155" s="150">
        <f t="shared" si="70"/>
        <v>22172</v>
      </c>
      <c r="BL155" s="50" t="e">
        <f t="shared" ca="1" si="64"/>
        <v>#NAME?</v>
      </c>
      <c r="BM155" s="50" t="e">
        <f t="shared" ca="1" si="65"/>
        <v>#NAME?</v>
      </c>
      <c r="BN155" s="50" t="e">
        <f t="shared" ca="1" si="66"/>
        <v>#NAME?</v>
      </c>
    </row>
    <row r="156" spans="1:66" x14ac:dyDescent="0.35">
      <c r="A156" s="48">
        <v>22173</v>
      </c>
      <c r="B156" s="17">
        <v>1960</v>
      </c>
      <c r="C156" s="17">
        <v>9</v>
      </c>
      <c r="D156" s="17">
        <v>258</v>
      </c>
      <c r="E156" s="17">
        <v>14</v>
      </c>
      <c r="F156" s="17">
        <v>4</v>
      </c>
      <c r="G156" s="50">
        <v>8.9</v>
      </c>
      <c r="H156" s="32">
        <v>3.9874306106117046</v>
      </c>
      <c r="I156" s="50">
        <v>10.166666666666666</v>
      </c>
      <c r="J156" s="13">
        <v>0</v>
      </c>
      <c r="K156" s="13">
        <f t="shared" si="52"/>
        <v>0</v>
      </c>
      <c r="L156" s="13">
        <f t="shared" si="53"/>
        <v>0</v>
      </c>
      <c r="M156" s="13" t="e">
        <f ca="1">CalcTable[[#This Row],[IWC]]-AE155</f>
        <v>#NAME?</v>
      </c>
      <c r="N156" s="13" t="e">
        <f ca="1">IF(CalcTable[[#This Row],[Day of Year]]&lt;123,FCAP,AE155)</f>
        <v>#NAME?</v>
      </c>
      <c r="O156" s="17" t="e">
        <f ca="1">IF(IRR_DRIP,5,COUNTIF('IDET Wind Values'!C140:G140,"&lt;="&amp;IRR_MAXWIND))</f>
        <v>#NAME?</v>
      </c>
      <c r="P156" s="13" t="e">
        <f ca="1">CalcTable[[#This Row],[ET_o]]*KL</f>
        <v>#NAME?</v>
      </c>
      <c r="Q156" s="13" t="e">
        <f ca="1">IF(WILTPT&lt;=0,1,MAX(0,MIN(1,(CalcTable[[#This Row],[IWC]]-WILTPT)/(MAD-WILTPT))))</f>
        <v>#NAME?</v>
      </c>
      <c r="R156" s="13" t="e">
        <f ca="1">CalcTable[[#This Row],[ETMult]]*CalcTable[[#This Row],[ETb]]</f>
        <v>#NAME?</v>
      </c>
      <c r="S156" s="13" t="b">
        <f>INDEX(IRR_LIST,CalcTable[[#This Row],[Day of Week]]+1)</f>
        <v>0</v>
      </c>
      <c r="T156" s="13">
        <f t="shared" ca="1" si="54"/>
        <v>0</v>
      </c>
      <c r="U156" s="13" t="b">
        <f ca="1">IF(CalcTable[[#This Row],[IrrPrecip]]&gt;=IC_MM,FALSE,TRUE)</f>
        <v>1</v>
      </c>
      <c r="V156" s="13" t="b">
        <f t="shared" si="55"/>
        <v>1</v>
      </c>
      <c r="W156" s="13" t="e">
        <f ca="1">IF(AND(IRR_DRIP=FALSE,CalcTable[[#This Row],[IrrHours]]&lt;=0),FALSE,TRUE)</f>
        <v>#NAME?</v>
      </c>
      <c r="X156" s="13" t="e">
        <f ca="1">AND(CalcTable[[#This Row],[IrrDay]],CalcTable[[#This Row],[IrrRain]],CalcTable[[#This Row],[IrrWarm]],CalcTable[[#This Row],[IrrWindy]])</f>
        <v>#NAME?</v>
      </c>
      <c r="Y156" s="13" t="e">
        <f t="shared" ca="1" si="56"/>
        <v>#NAME?</v>
      </c>
      <c r="Z156" s="13" t="e">
        <f ca="1">CalcTable[[#This Row],[IrrHours]]/5</f>
        <v>#NAME?</v>
      </c>
      <c r="AA156" s="13" t="e">
        <f ca="1">IF(CalcTable[[#This Row],[IrrFlag]]=FALSE,0,MAX(0,CalcTable[[#This Row],[VolRednWind]]*(FCAP*IRR_TARGET-CalcTable[[#This Row],[IWC]])))</f>
        <v>#NAME?</v>
      </c>
      <c r="AB156" s="13" t="e">
        <f ca="1">CalcTable[[#This Row],[IWC]]+CalcTable[[#This Row],[Eff Precip]]+CalcTable[[#This Row],[IrrAmt]]-CalcTable[[#This Row],[AET]]</f>
        <v>#NAME?</v>
      </c>
      <c r="AC156" s="13" t="e">
        <f ca="1">IF(CalcTable[[#This Row],[PWC]]&gt;FCAP,MIN(24*PERC,MIN(SAT,CalcTable[[#This Row],[PWC]])-FCAP),0)</f>
        <v>#NAME?</v>
      </c>
      <c r="AD156" s="13" t="e">
        <f ca="1">IF(CalcTable[[#This Row],[PWC]]&gt;SAT,CalcTable[[#This Row],[PWC]]-SAT,0)</f>
        <v>#NAME?</v>
      </c>
      <c r="AE156" s="13" t="e">
        <f ca="1">CalcTable[[#This Row],[PWC]]-CalcTable[[#This Row],[PercAmt]]-CalcTable[[#This Row],[Runoff]]</f>
        <v>#NAME?</v>
      </c>
      <c r="AF156" s="13" t="e">
        <f ca="1">CalcTable[[#This Row],[IrrAmt]]/1000*CUR_IRR_AREA*10000/IRR_EFF</f>
        <v>#NAME?</v>
      </c>
      <c r="AG156" s="147"/>
      <c r="AH156" s="13"/>
      <c r="AI156" s="50">
        <v>0</v>
      </c>
      <c r="AJ156" s="50">
        <v>0</v>
      </c>
      <c r="AK156" s="50">
        <v>0</v>
      </c>
      <c r="AL156" s="50">
        <v>5.019016309536724</v>
      </c>
      <c r="AM156" s="50"/>
      <c r="AN156" s="50"/>
      <c r="AO156" s="50"/>
      <c r="AP156" s="50"/>
      <c r="AQ156" s="50"/>
      <c r="AR156" s="50"/>
      <c r="AS156" s="50"/>
      <c r="AT156" s="50"/>
      <c r="AU156" s="50"/>
      <c r="AV156" s="50"/>
      <c r="AW156" s="50"/>
      <c r="AX156" s="50">
        <f t="shared" si="67"/>
        <v>5.019016309536724</v>
      </c>
      <c r="AY156" s="50"/>
      <c r="AZ156" s="50">
        <f t="shared" si="57"/>
        <v>147.22447841307724</v>
      </c>
      <c r="BA156" s="50">
        <f t="shared" si="58"/>
        <v>226.67895882648401</v>
      </c>
      <c r="BB156" s="50">
        <f t="shared" si="59"/>
        <v>233.68964827472578</v>
      </c>
      <c r="BC156" s="17">
        <f t="shared" si="60"/>
        <v>19609</v>
      </c>
      <c r="BD156" s="50">
        <f t="shared" si="61"/>
        <v>5.019016309536724</v>
      </c>
      <c r="BE156" s="50">
        <f t="shared" si="62"/>
        <v>147.22447841307724</v>
      </c>
      <c r="BF156" s="50">
        <f t="shared" si="68"/>
        <v>240.81237883948808</v>
      </c>
      <c r="BG156" s="50"/>
      <c r="BH156" s="17">
        <f t="shared" si="63"/>
        <v>0</v>
      </c>
      <c r="BI156" s="17">
        <f t="shared" si="71"/>
        <v>156</v>
      </c>
      <c r="BJ156" s="17">
        <f t="shared" si="69"/>
        <v>156</v>
      </c>
      <c r="BK156" s="150">
        <f t="shared" si="70"/>
        <v>22173</v>
      </c>
      <c r="BL156" s="50" t="e">
        <f t="shared" ca="1" si="64"/>
        <v>#NAME?</v>
      </c>
      <c r="BM156" s="50" t="e">
        <f t="shared" ca="1" si="65"/>
        <v>#NAME?</v>
      </c>
      <c r="BN156" s="50" t="e">
        <f t="shared" ca="1" si="66"/>
        <v>#NAME?</v>
      </c>
    </row>
    <row r="157" spans="1:66" x14ac:dyDescent="0.35">
      <c r="A157" s="48">
        <v>22174</v>
      </c>
      <c r="B157" s="17">
        <v>1960</v>
      </c>
      <c r="C157" s="17">
        <v>9</v>
      </c>
      <c r="D157" s="17">
        <v>259</v>
      </c>
      <c r="E157" s="17">
        <v>15</v>
      </c>
      <c r="F157" s="17">
        <v>5</v>
      </c>
      <c r="G157" s="50">
        <v>5</v>
      </c>
      <c r="H157" s="32">
        <v>2.837788518444647</v>
      </c>
      <c r="I157" s="50">
        <v>35.833333333333336</v>
      </c>
      <c r="J157" s="13">
        <v>2.8</v>
      </c>
      <c r="K157" s="13">
        <f t="shared" si="52"/>
        <v>2.8</v>
      </c>
      <c r="L157" s="13">
        <f t="shared" si="53"/>
        <v>0</v>
      </c>
      <c r="M157" s="13" t="e">
        <f ca="1">CalcTable[[#This Row],[IWC]]-AE156</f>
        <v>#NAME?</v>
      </c>
      <c r="N157" s="13" t="e">
        <f ca="1">IF(CalcTable[[#This Row],[Day of Year]]&lt;123,FCAP,AE156)</f>
        <v>#NAME?</v>
      </c>
      <c r="O157" s="17" t="e">
        <f ca="1">IF(IRR_DRIP,5,COUNTIF('IDET Wind Values'!C141:G141,"&lt;="&amp;IRR_MAXWIND))</f>
        <v>#NAME?</v>
      </c>
      <c r="P157" s="13" t="e">
        <f ca="1">CalcTable[[#This Row],[ET_o]]*KL</f>
        <v>#NAME?</v>
      </c>
      <c r="Q157" s="13" t="e">
        <f ca="1">IF(WILTPT&lt;=0,1,MAX(0,MIN(1,(CalcTable[[#This Row],[IWC]]-WILTPT)/(MAD-WILTPT))))</f>
        <v>#NAME?</v>
      </c>
      <c r="R157" s="13" t="e">
        <f ca="1">CalcTable[[#This Row],[ETMult]]*CalcTable[[#This Row],[ETb]]</f>
        <v>#NAME?</v>
      </c>
      <c r="S157" s="13" t="b">
        <f>INDEX(IRR_LIST,CalcTable[[#This Row],[Day of Week]]+1)</f>
        <v>1</v>
      </c>
      <c r="T157" s="13">
        <f t="shared" ca="1" si="54"/>
        <v>0</v>
      </c>
      <c r="U157" s="13" t="b">
        <f ca="1">IF(CalcTable[[#This Row],[IrrPrecip]]&gt;=IC_MM,FALSE,TRUE)</f>
        <v>1</v>
      </c>
      <c r="V157" s="13" t="b">
        <f t="shared" si="55"/>
        <v>0</v>
      </c>
      <c r="W157" s="13" t="e">
        <f ca="1">IF(AND(IRR_DRIP=FALSE,CalcTable[[#This Row],[IrrHours]]&lt;=0),FALSE,TRUE)</f>
        <v>#NAME?</v>
      </c>
      <c r="X157" s="13" t="e">
        <f ca="1">AND(CalcTable[[#This Row],[IrrDay]],CalcTable[[#This Row],[IrrRain]],CalcTable[[#This Row],[IrrWarm]],CalcTable[[#This Row],[IrrWindy]])</f>
        <v>#NAME?</v>
      </c>
      <c r="Y157" s="13" t="e">
        <f t="shared" ca="1" si="56"/>
        <v>#NAME?</v>
      </c>
      <c r="Z157" s="13" t="e">
        <f ca="1">CalcTable[[#This Row],[IrrHours]]/5</f>
        <v>#NAME?</v>
      </c>
      <c r="AA157" s="13" t="e">
        <f ca="1">IF(CalcTable[[#This Row],[IrrFlag]]=FALSE,0,MAX(0,CalcTable[[#This Row],[VolRednWind]]*(FCAP*IRR_TARGET-CalcTable[[#This Row],[IWC]])))</f>
        <v>#NAME?</v>
      </c>
      <c r="AB157" s="13" t="e">
        <f ca="1">CalcTable[[#This Row],[IWC]]+CalcTable[[#This Row],[Eff Precip]]+CalcTable[[#This Row],[IrrAmt]]-CalcTable[[#This Row],[AET]]</f>
        <v>#NAME?</v>
      </c>
      <c r="AC157" s="13" t="e">
        <f ca="1">IF(CalcTable[[#This Row],[PWC]]&gt;FCAP,MIN(24*PERC,MIN(SAT,CalcTable[[#This Row],[PWC]])-FCAP),0)</f>
        <v>#NAME?</v>
      </c>
      <c r="AD157" s="13" t="e">
        <f ca="1">IF(CalcTable[[#This Row],[PWC]]&gt;SAT,CalcTable[[#This Row],[PWC]]-SAT,0)</f>
        <v>#NAME?</v>
      </c>
      <c r="AE157" s="13" t="e">
        <f ca="1">CalcTable[[#This Row],[PWC]]-CalcTable[[#This Row],[PercAmt]]-CalcTable[[#This Row],[Runoff]]</f>
        <v>#NAME?</v>
      </c>
      <c r="AF157" s="13" t="e">
        <f ca="1">CalcTable[[#This Row],[IrrAmt]]/1000*CUR_IRR_AREA*10000/IRR_EFF</f>
        <v>#NAME?</v>
      </c>
      <c r="AG157" s="147"/>
      <c r="AH157" s="13"/>
      <c r="AI157" s="50">
        <v>0</v>
      </c>
      <c r="AJ157" s="50">
        <v>0</v>
      </c>
      <c r="AK157" s="50">
        <v>0</v>
      </c>
      <c r="AL157" s="50">
        <v>0</v>
      </c>
      <c r="AM157" s="50"/>
      <c r="AN157" s="50"/>
      <c r="AO157" s="50"/>
      <c r="AP157" s="50"/>
      <c r="AQ157" s="50"/>
      <c r="AR157" s="50"/>
      <c r="AS157" s="50"/>
      <c r="AT157" s="50"/>
      <c r="AU157" s="50"/>
      <c r="AV157" s="50"/>
      <c r="AW157" s="50"/>
      <c r="AX157" s="50">
        <f t="shared" si="67"/>
        <v>0</v>
      </c>
      <c r="AY157" s="50"/>
      <c r="AZ157" s="50">
        <f t="shared" si="57"/>
        <v>0</v>
      </c>
      <c r="BA157" s="50">
        <f t="shared" si="58"/>
        <v>0</v>
      </c>
      <c r="BB157" s="50">
        <f t="shared" si="59"/>
        <v>0</v>
      </c>
      <c r="BC157" s="17">
        <f t="shared" si="60"/>
        <v>19609</v>
      </c>
      <c r="BD157" s="50">
        <f t="shared" si="61"/>
        <v>0</v>
      </c>
      <c r="BE157" s="50">
        <f t="shared" si="62"/>
        <v>0</v>
      </c>
      <c r="BF157" s="50">
        <f t="shared" si="68"/>
        <v>0</v>
      </c>
      <c r="BG157" s="50"/>
      <c r="BH157" s="17">
        <f t="shared" si="63"/>
        <v>0</v>
      </c>
      <c r="BI157" s="17">
        <f t="shared" si="71"/>
        <v>157</v>
      </c>
      <c r="BJ157" s="17">
        <f t="shared" si="69"/>
        <v>157</v>
      </c>
      <c r="BK157" s="150">
        <f t="shared" si="70"/>
        <v>22174</v>
      </c>
      <c r="BL157" s="50" t="e">
        <f t="shared" ca="1" si="64"/>
        <v>#NAME?</v>
      </c>
      <c r="BM157" s="50" t="e">
        <f t="shared" ca="1" si="65"/>
        <v>#NAME?</v>
      </c>
      <c r="BN157" s="50" t="e">
        <f t="shared" ca="1" si="66"/>
        <v>#NAME?</v>
      </c>
    </row>
    <row r="158" spans="1:66" x14ac:dyDescent="0.35">
      <c r="A158" s="48">
        <v>22175</v>
      </c>
      <c r="B158" s="17">
        <v>1960</v>
      </c>
      <c r="C158" s="17">
        <v>9</v>
      </c>
      <c r="D158" s="17">
        <v>260</v>
      </c>
      <c r="E158" s="17">
        <v>16</v>
      </c>
      <c r="F158" s="17">
        <v>6</v>
      </c>
      <c r="G158" s="50">
        <v>2.8</v>
      </c>
      <c r="H158" s="32">
        <v>2.3933205019034465</v>
      </c>
      <c r="I158" s="50">
        <v>3.5</v>
      </c>
      <c r="J158" s="13">
        <v>0</v>
      </c>
      <c r="K158" s="13">
        <f t="shared" si="52"/>
        <v>0</v>
      </c>
      <c r="L158" s="13">
        <f t="shared" si="53"/>
        <v>0</v>
      </c>
      <c r="M158" s="13" t="e">
        <f ca="1">CalcTable[[#This Row],[IWC]]-AE157</f>
        <v>#NAME?</v>
      </c>
      <c r="N158" s="13" t="e">
        <f ca="1">IF(CalcTable[[#This Row],[Day of Year]]&lt;123,FCAP,AE157)</f>
        <v>#NAME?</v>
      </c>
      <c r="O158" s="17" t="e">
        <f ca="1">IF(IRR_DRIP,5,COUNTIF('IDET Wind Values'!C142:G142,"&lt;="&amp;IRR_MAXWIND))</f>
        <v>#NAME?</v>
      </c>
      <c r="P158" s="13" t="e">
        <f ca="1">CalcTable[[#This Row],[ET_o]]*KL</f>
        <v>#NAME?</v>
      </c>
      <c r="Q158" s="13" t="e">
        <f ca="1">IF(WILTPT&lt;=0,1,MAX(0,MIN(1,(CalcTable[[#This Row],[IWC]]-WILTPT)/(MAD-WILTPT))))</f>
        <v>#NAME?</v>
      </c>
      <c r="R158" s="13" t="e">
        <f ca="1">CalcTable[[#This Row],[ETMult]]*CalcTable[[#This Row],[ETb]]</f>
        <v>#NAME?</v>
      </c>
      <c r="S158" s="13" t="b">
        <f>INDEX(IRR_LIST,CalcTable[[#This Row],[Day of Week]]+1)</f>
        <v>0</v>
      </c>
      <c r="T158" s="13">
        <f t="shared" ca="1" si="54"/>
        <v>2.8</v>
      </c>
      <c r="U158" s="13" t="b">
        <f ca="1">IF(CalcTable[[#This Row],[IrrPrecip]]&gt;=IC_MM,FALSE,TRUE)</f>
        <v>1</v>
      </c>
      <c r="V158" s="13" t="b">
        <f t="shared" si="55"/>
        <v>0</v>
      </c>
      <c r="W158" s="13" t="e">
        <f ca="1">IF(AND(IRR_DRIP=FALSE,CalcTable[[#This Row],[IrrHours]]&lt;=0),FALSE,TRUE)</f>
        <v>#NAME?</v>
      </c>
      <c r="X158" s="13" t="e">
        <f ca="1">AND(CalcTable[[#This Row],[IrrDay]],CalcTable[[#This Row],[IrrRain]],CalcTable[[#This Row],[IrrWarm]],CalcTable[[#This Row],[IrrWindy]])</f>
        <v>#NAME?</v>
      </c>
      <c r="Y158" s="13" t="e">
        <f t="shared" ca="1" si="56"/>
        <v>#NAME?</v>
      </c>
      <c r="Z158" s="13" t="e">
        <f ca="1">CalcTable[[#This Row],[IrrHours]]/5</f>
        <v>#NAME?</v>
      </c>
      <c r="AA158" s="13" t="e">
        <f ca="1">IF(CalcTable[[#This Row],[IrrFlag]]=FALSE,0,MAX(0,CalcTable[[#This Row],[VolRednWind]]*(FCAP*IRR_TARGET-CalcTable[[#This Row],[IWC]])))</f>
        <v>#NAME?</v>
      </c>
      <c r="AB158" s="13" t="e">
        <f ca="1">CalcTable[[#This Row],[IWC]]+CalcTable[[#This Row],[Eff Precip]]+CalcTable[[#This Row],[IrrAmt]]-CalcTable[[#This Row],[AET]]</f>
        <v>#NAME?</v>
      </c>
      <c r="AC158" s="13" t="e">
        <f ca="1">IF(CalcTable[[#This Row],[PWC]]&gt;FCAP,MIN(24*PERC,MIN(SAT,CalcTable[[#This Row],[PWC]])-FCAP),0)</f>
        <v>#NAME?</v>
      </c>
      <c r="AD158" s="13" t="e">
        <f ca="1">IF(CalcTable[[#This Row],[PWC]]&gt;SAT,CalcTable[[#This Row],[PWC]]-SAT,0)</f>
        <v>#NAME?</v>
      </c>
      <c r="AE158" s="13" t="e">
        <f ca="1">CalcTable[[#This Row],[PWC]]-CalcTable[[#This Row],[PercAmt]]-CalcTable[[#This Row],[Runoff]]</f>
        <v>#NAME?</v>
      </c>
      <c r="AF158" s="13" t="e">
        <f ca="1">CalcTable[[#This Row],[IrrAmt]]/1000*CUR_IRR_AREA*10000/IRR_EFF</f>
        <v>#NAME?</v>
      </c>
      <c r="AG158" s="147"/>
      <c r="AH158" s="13"/>
      <c r="AI158" s="50">
        <v>0</v>
      </c>
      <c r="AJ158" s="50">
        <v>0</v>
      </c>
      <c r="AK158" s="50">
        <v>0</v>
      </c>
      <c r="AL158" s="50">
        <v>0</v>
      </c>
      <c r="AM158" s="50"/>
      <c r="AN158" s="50"/>
      <c r="AO158" s="50"/>
      <c r="AP158" s="50"/>
      <c r="AQ158" s="50"/>
      <c r="AR158" s="50"/>
      <c r="AS158" s="50"/>
      <c r="AT158" s="50"/>
      <c r="AU158" s="50"/>
      <c r="AV158" s="50"/>
      <c r="AW158" s="50"/>
      <c r="AX158" s="50">
        <f t="shared" si="67"/>
        <v>0</v>
      </c>
      <c r="AY158" s="50"/>
      <c r="AZ158" s="50">
        <f t="shared" si="57"/>
        <v>0</v>
      </c>
      <c r="BA158" s="50">
        <f t="shared" si="58"/>
        <v>0</v>
      </c>
      <c r="BB158" s="50">
        <f t="shared" si="59"/>
        <v>0</v>
      </c>
      <c r="BC158" s="17">
        <f t="shared" si="60"/>
        <v>19609</v>
      </c>
      <c r="BD158" s="50">
        <f t="shared" si="61"/>
        <v>0</v>
      </c>
      <c r="BE158" s="50">
        <f t="shared" si="62"/>
        <v>0</v>
      </c>
      <c r="BF158" s="50">
        <f t="shared" si="68"/>
        <v>0</v>
      </c>
      <c r="BG158" s="50"/>
      <c r="BH158" s="17">
        <f t="shared" si="63"/>
        <v>0</v>
      </c>
      <c r="BI158" s="17">
        <f t="shared" si="71"/>
        <v>158</v>
      </c>
      <c r="BJ158" s="17">
        <f t="shared" si="69"/>
        <v>158</v>
      </c>
      <c r="BK158" s="150">
        <f t="shared" si="70"/>
        <v>22175</v>
      </c>
      <c r="BL158" s="50" t="e">
        <f t="shared" ca="1" si="64"/>
        <v>#NAME?</v>
      </c>
      <c r="BM158" s="50" t="e">
        <f t="shared" ca="1" si="65"/>
        <v>#NAME?</v>
      </c>
      <c r="BN158" s="50" t="e">
        <f t="shared" ca="1" si="66"/>
        <v>#NAME?</v>
      </c>
    </row>
    <row r="159" spans="1:66" x14ac:dyDescent="0.35">
      <c r="A159" s="48">
        <v>22176</v>
      </c>
      <c r="B159" s="17">
        <v>1960</v>
      </c>
      <c r="C159" s="17">
        <v>9</v>
      </c>
      <c r="D159" s="17">
        <v>261</v>
      </c>
      <c r="E159" s="17">
        <v>17</v>
      </c>
      <c r="F159" s="17">
        <v>7</v>
      </c>
      <c r="G159" s="50">
        <v>1.7</v>
      </c>
      <c r="H159" s="32">
        <v>3.678646524847129</v>
      </c>
      <c r="I159" s="50">
        <v>11.166666666666666</v>
      </c>
      <c r="J159" s="13">
        <v>0</v>
      </c>
      <c r="K159" s="13">
        <f t="shared" si="52"/>
        <v>0</v>
      </c>
      <c r="L159" s="13">
        <f t="shared" si="53"/>
        <v>0</v>
      </c>
      <c r="M159" s="13" t="e">
        <f ca="1">CalcTable[[#This Row],[IWC]]-AE158</f>
        <v>#NAME?</v>
      </c>
      <c r="N159" s="13" t="e">
        <f ca="1">IF(CalcTable[[#This Row],[Day of Year]]&lt;123,FCAP,AE158)</f>
        <v>#NAME?</v>
      </c>
      <c r="O159" s="17" t="e">
        <f ca="1">IF(IRR_DRIP,5,COUNTIF('IDET Wind Values'!C143:G143,"&lt;="&amp;IRR_MAXWIND))</f>
        <v>#NAME?</v>
      </c>
      <c r="P159" s="13" t="e">
        <f ca="1">CalcTable[[#This Row],[ET_o]]*KL</f>
        <v>#NAME?</v>
      </c>
      <c r="Q159" s="13" t="e">
        <f ca="1">IF(WILTPT&lt;=0,1,MAX(0,MIN(1,(CalcTable[[#This Row],[IWC]]-WILTPT)/(MAD-WILTPT))))</f>
        <v>#NAME?</v>
      </c>
      <c r="R159" s="13" t="e">
        <f ca="1">CalcTable[[#This Row],[ETMult]]*CalcTable[[#This Row],[ETb]]</f>
        <v>#NAME?</v>
      </c>
      <c r="S159" s="13" t="b">
        <f>INDEX(IRR_LIST,CalcTable[[#This Row],[Day of Week]]+1)</f>
        <v>0</v>
      </c>
      <c r="T159" s="13">
        <f t="shared" ca="1" si="54"/>
        <v>2.8</v>
      </c>
      <c r="U159" s="13" t="b">
        <f ca="1">IF(CalcTable[[#This Row],[IrrPrecip]]&gt;=IC_MM,FALSE,TRUE)</f>
        <v>1</v>
      </c>
      <c r="V159" s="13" t="b">
        <f t="shared" si="55"/>
        <v>1</v>
      </c>
      <c r="W159" s="13" t="e">
        <f ca="1">IF(AND(IRR_DRIP=FALSE,CalcTable[[#This Row],[IrrHours]]&lt;=0),FALSE,TRUE)</f>
        <v>#NAME?</v>
      </c>
      <c r="X159" s="13" t="e">
        <f ca="1">AND(CalcTable[[#This Row],[IrrDay]],CalcTable[[#This Row],[IrrRain]],CalcTable[[#This Row],[IrrWarm]],CalcTable[[#This Row],[IrrWindy]])</f>
        <v>#NAME?</v>
      </c>
      <c r="Y159" s="13" t="e">
        <f t="shared" ca="1" si="56"/>
        <v>#NAME?</v>
      </c>
      <c r="Z159" s="13" t="e">
        <f ca="1">CalcTable[[#This Row],[IrrHours]]/5</f>
        <v>#NAME?</v>
      </c>
      <c r="AA159" s="13" t="e">
        <f ca="1">IF(CalcTable[[#This Row],[IrrFlag]]=FALSE,0,MAX(0,CalcTable[[#This Row],[VolRednWind]]*(FCAP*IRR_TARGET-CalcTable[[#This Row],[IWC]])))</f>
        <v>#NAME?</v>
      </c>
      <c r="AB159" s="13" t="e">
        <f ca="1">CalcTable[[#This Row],[IWC]]+CalcTable[[#This Row],[Eff Precip]]+CalcTable[[#This Row],[IrrAmt]]-CalcTable[[#This Row],[AET]]</f>
        <v>#NAME?</v>
      </c>
      <c r="AC159" s="13" t="e">
        <f ca="1">IF(CalcTable[[#This Row],[PWC]]&gt;FCAP,MIN(24*PERC,MIN(SAT,CalcTable[[#This Row],[PWC]])-FCAP),0)</f>
        <v>#NAME?</v>
      </c>
      <c r="AD159" s="13" t="e">
        <f ca="1">IF(CalcTable[[#This Row],[PWC]]&gt;SAT,CalcTable[[#This Row],[PWC]]-SAT,0)</f>
        <v>#NAME?</v>
      </c>
      <c r="AE159" s="13" t="e">
        <f ca="1">CalcTable[[#This Row],[PWC]]-CalcTable[[#This Row],[PercAmt]]-CalcTable[[#This Row],[Runoff]]</f>
        <v>#NAME?</v>
      </c>
      <c r="AF159" s="13" t="e">
        <f ca="1">CalcTable[[#This Row],[IrrAmt]]/1000*CUR_IRR_AREA*10000/IRR_EFF</f>
        <v>#NAME?</v>
      </c>
      <c r="AG159" s="147"/>
      <c r="AH159" s="13"/>
      <c r="AI159" s="50">
        <v>0</v>
      </c>
      <c r="AJ159" s="50">
        <v>0</v>
      </c>
      <c r="AK159" s="50">
        <v>0</v>
      </c>
      <c r="AL159" s="50">
        <v>0</v>
      </c>
      <c r="AM159" s="50"/>
      <c r="AN159" s="50"/>
      <c r="AO159" s="50"/>
      <c r="AP159" s="50"/>
      <c r="AQ159" s="50"/>
      <c r="AR159" s="50"/>
      <c r="AS159" s="50"/>
      <c r="AT159" s="50"/>
      <c r="AU159" s="50"/>
      <c r="AV159" s="50"/>
      <c r="AW159" s="50"/>
      <c r="AX159" s="50">
        <f t="shared" si="67"/>
        <v>0</v>
      </c>
      <c r="AY159" s="50"/>
      <c r="AZ159" s="50">
        <f t="shared" si="57"/>
        <v>0</v>
      </c>
      <c r="BA159" s="50">
        <f t="shared" si="58"/>
        <v>0</v>
      </c>
      <c r="BB159" s="50">
        <f t="shared" si="59"/>
        <v>0</v>
      </c>
      <c r="BC159" s="17">
        <f t="shared" si="60"/>
        <v>19609</v>
      </c>
      <c r="BD159" s="50">
        <f t="shared" si="61"/>
        <v>0</v>
      </c>
      <c r="BE159" s="50">
        <f t="shared" si="62"/>
        <v>0</v>
      </c>
      <c r="BF159" s="50">
        <f t="shared" si="68"/>
        <v>0</v>
      </c>
      <c r="BG159" s="50"/>
      <c r="BH159" s="17">
        <f t="shared" si="63"/>
        <v>0</v>
      </c>
      <c r="BI159" s="17">
        <f t="shared" si="71"/>
        <v>159</v>
      </c>
      <c r="BJ159" s="17">
        <f t="shared" si="69"/>
        <v>159</v>
      </c>
      <c r="BK159" s="150">
        <f t="shared" si="70"/>
        <v>22176</v>
      </c>
      <c r="BL159" s="50" t="e">
        <f t="shared" ca="1" si="64"/>
        <v>#NAME?</v>
      </c>
      <c r="BM159" s="50" t="e">
        <f t="shared" ca="1" si="65"/>
        <v>#NAME?</v>
      </c>
      <c r="BN159" s="50" t="e">
        <f t="shared" ca="1" si="66"/>
        <v>#NAME?</v>
      </c>
    </row>
    <row r="160" spans="1:66" x14ac:dyDescent="0.35">
      <c r="A160" s="48">
        <v>22177</v>
      </c>
      <c r="B160" s="17">
        <v>1960</v>
      </c>
      <c r="C160" s="17">
        <v>9</v>
      </c>
      <c r="D160" s="17">
        <v>262</v>
      </c>
      <c r="E160" s="17">
        <v>18</v>
      </c>
      <c r="F160" s="17">
        <v>1</v>
      </c>
      <c r="G160" s="50">
        <v>9.4</v>
      </c>
      <c r="H160" s="32">
        <v>4.6495397306321857</v>
      </c>
      <c r="I160" s="50">
        <v>14.333333333333334</v>
      </c>
      <c r="J160" s="13">
        <v>0</v>
      </c>
      <c r="K160" s="13">
        <f t="shared" si="52"/>
        <v>0</v>
      </c>
      <c r="L160" s="13">
        <f t="shared" si="53"/>
        <v>0</v>
      </c>
      <c r="M160" s="13" t="e">
        <f ca="1">CalcTable[[#This Row],[IWC]]-AE159</f>
        <v>#NAME?</v>
      </c>
      <c r="N160" s="13" t="e">
        <f ca="1">IF(CalcTable[[#This Row],[Day of Year]]&lt;123,FCAP,AE159)</f>
        <v>#NAME?</v>
      </c>
      <c r="O160" s="17" t="e">
        <f ca="1">IF(IRR_DRIP,5,COUNTIF('IDET Wind Values'!C144:G144,"&lt;="&amp;IRR_MAXWIND))</f>
        <v>#NAME?</v>
      </c>
      <c r="P160" s="13" t="e">
        <f ca="1">CalcTable[[#This Row],[ET_o]]*KL</f>
        <v>#NAME?</v>
      </c>
      <c r="Q160" s="13" t="e">
        <f ca="1">IF(WILTPT&lt;=0,1,MAX(0,MIN(1,(CalcTable[[#This Row],[IWC]]-WILTPT)/(MAD-WILTPT))))</f>
        <v>#NAME?</v>
      </c>
      <c r="R160" s="13" t="e">
        <f ca="1">CalcTable[[#This Row],[ETMult]]*CalcTable[[#This Row],[ETb]]</f>
        <v>#NAME?</v>
      </c>
      <c r="S160" s="13" t="b">
        <f>INDEX(IRR_LIST,CalcTable[[#This Row],[Day of Week]]+1)</f>
        <v>1</v>
      </c>
      <c r="T160" s="13">
        <f t="shared" ca="1" si="54"/>
        <v>0</v>
      </c>
      <c r="U160" s="13" t="b">
        <f ca="1">IF(CalcTable[[#This Row],[IrrPrecip]]&gt;=IC_MM,FALSE,TRUE)</f>
        <v>1</v>
      </c>
      <c r="V160" s="13" t="b">
        <f t="shared" si="55"/>
        <v>1</v>
      </c>
      <c r="W160" s="13" t="e">
        <f ca="1">IF(AND(IRR_DRIP=FALSE,CalcTable[[#This Row],[IrrHours]]&lt;=0),FALSE,TRUE)</f>
        <v>#NAME?</v>
      </c>
      <c r="X160" s="13" t="e">
        <f ca="1">AND(CalcTable[[#This Row],[IrrDay]],CalcTable[[#This Row],[IrrRain]],CalcTable[[#This Row],[IrrWarm]],CalcTable[[#This Row],[IrrWindy]])</f>
        <v>#NAME?</v>
      </c>
      <c r="Y160" s="13" t="e">
        <f t="shared" ca="1" si="56"/>
        <v>#NAME?</v>
      </c>
      <c r="Z160" s="13" t="e">
        <f ca="1">CalcTable[[#This Row],[IrrHours]]/5</f>
        <v>#NAME?</v>
      </c>
      <c r="AA160" s="13" t="e">
        <f ca="1">IF(CalcTable[[#This Row],[IrrFlag]]=FALSE,0,MAX(0,CalcTable[[#This Row],[VolRednWind]]*(FCAP*IRR_TARGET-CalcTable[[#This Row],[IWC]])))</f>
        <v>#NAME?</v>
      </c>
      <c r="AB160" s="13" t="e">
        <f ca="1">CalcTable[[#This Row],[IWC]]+CalcTable[[#This Row],[Eff Precip]]+CalcTable[[#This Row],[IrrAmt]]-CalcTable[[#This Row],[AET]]</f>
        <v>#NAME?</v>
      </c>
      <c r="AC160" s="13" t="e">
        <f ca="1">IF(CalcTable[[#This Row],[PWC]]&gt;FCAP,MIN(24*PERC,MIN(SAT,CalcTable[[#This Row],[PWC]])-FCAP),0)</f>
        <v>#NAME?</v>
      </c>
      <c r="AD160" s="13" t="e">
        <f ca="1">IF(CalcTable[[#This Row],[PWC]]&gt;SAT,CalcTable[[#This Row],[PWC]]-SAT,0)</f>
        <v>#NAME?</v>
      </c>
      <c r="AE160" s="13" t="e">
        <f ca="1">CalcTable[[#This Row],[PWC]]-CalcTable[[#This Row],[PercAmt]]-CalcTable[[#This Row],[Runoff]]</f>
        <v>#NAME?</v>
      </c>
      <c r="AF160" s="13" t="e">
        <f ca="1">CalcTable[[#This Row],[IrrAmt]]/1000*CUR_IRR_AREA*10000/IRR_EFF</f>
        <v>#NAME?</v>
      </c>
      <c r="AG160" s="147"/>
      <c r="AH160" s="13"/>
      <c r="AI160" s="50">
        <v>3.2530614970730904</v>
      </c>
      <c r="AJ160" s="50">
        <v>5.3689872622865344</v>
      </c>
      <c r="AK160" s="50">
        <v>0</v>
      </c>
      <c r="AL160" s="50">
        <v>0</v>
      </c>
      <c r="AM160" s="50"/>
      <c r="AN160" s="50"/>
      <c r="AO160" s="50"/>
      <c r="AP160" s="50"/>
      <c r="AQ160" s="50"/>
      <c r="AR160" s="50"/>
      <c r="AS160" s="50"/>
      <c r="AT160" s="50"/>
      <c r="AU160" s="50"/>
      <c r="AV160" s="50"/>
      <c r="AW160" s="50"/>
      <c r="AX160" s="50">
        <f t="shared" si="67"/>
        <v>8.6220487593596253</v>
      </c>
      <c r="AY160" s="50"/>
      <c r="AZ160" s="50">
        <f t="shared" si="57"/>
        <v>205.20186165081034</v>
      </c>
      <c r="BA160" s="50">
        <f t="shared" si="58"/>
        <v>333.25234910147537</v>
      </c>
      <c r="BB160" s="50">
        <f t="shared" si="59"/>
        <v>344.94682472376144</v>
      </c>
      <c r="BC160" s="17">
        <f t="shared" si="60"/>
        <v>19609</v>
      </c>
      <c r="BD160" s="50">
        <f t="shared" si="61"/>
        <v>8.6220487593596253</v>
      </c>
      <c r="BE160" s="50">
        <f t="shared" si="62"/>
        <v>205.20186165081034</v>
      </c>
      <c r="BF160" s="50">
        <f t="shared" si="68"/>
        <v>335.64492113720303</v>
      </c>
      <c r="BG160" s="50"/>
      <c r="BH160" s="17">
        <f t="shared" si="63"/>
        <v>0</v>
      </c>
      <c r="BI160" s="17">
        <f t="shared" si="71"/>
        <v>160</v>
      </c>
      <c r="BJ160" s="17">
        <f t="shared" si="69"/>
        <v>160</v>
      </c>
      <c r="BK160" s="150">
        <f t="shared" si="70"/>
        <v>22177</v>
      </c>
      <c r="BL160" s="50" t="e">
        <f t="shared" ca="1" si="64"/>
        <v>#NAME?</v>
      </c>
      <c r="BM160" s="50" t="e">
        <f t="shared" ca="1" si="65"/>
        <v>#NAME?</v>
      </c>
      <c r="BN160" s="50" t="e">
        <f t="shared" ca="1" si="66"/>
        <v>#NAME?</v>
      </c>
    </row>
    <row r="161" spans="1:66" x14ac:dyDescent="0.35">
      <c r="A161" s="48">
        <v>22178</v>
      </c>
      <c r="B161" s="17">
        <v>1960</v>
      </c>
      <c r="C161" s="17">
        <v>9</v>
      </c>
      <c r="D161" s="17">
        <v>263</v>
      </c>
      <c r="E161" s="17">
        <v>19</v>
      </c>
      <c r="F161" s="17">
        <v>2</v>
      </c>
      <c r="G161" s="50">
        <v>3.9</v>
      </c>
      <c r="H161" s="32">
        <v>3.0187088119035197</v>
      </c>
      <c r="I161" s="50">
        <v>11.333333333333334</v>
      </c>
      <c r="J161" s="13">
        <v>1.3</v>
      </c>
      <c r="K161" s="13">
        <f t="shared" si="52"/>
        <v>1.3</v>
      </c>
      <c r="L161" s="13">
        <f t="shared" si="53"/>
        <v>0</v>
      </c>
      <c r="M161" s="13" t="e">
        <f ca="1">CalcTable[[#This Row],[IWC]]-AE160</f>
        <v>#NAME?</v>
      </c>
      <c r="N161" s="13" t="e">
        <f ca="1">IF(CalcTable[[#This Row],[Day of Year]]&lt;123,FCAP,AE160)</f>
        <v>#NAME?</v>
      </c>
      <c r="O161" s="17" t="e">
        <f ca="1">IF(IRR_DRIP,5,COUNTIF('IDET Wind Values'!C145:G145,"&lt;="&amp;IRR_MAXWIND))</f>
        <v>#NAME?</v>
      </c>
      <c r="P161" s="13" t="e">
        <f ca="1">CalcTable[[#This Row],[ET_o]]*KL</f>
        <v>#NAME?</v>
      </c>
      <c r="Q161" s="13" t="e">
        <f ca="1">IF(WILTPT&lt;=0,1,MAX(0,MIN(1,(CalcTable[[#This Row],[IWC]]-WILTPT)/(MAD-WILTPT))))</f>
        <v>#NAME?</v>
      </c>
      <c r="R161" s="13" t="e">
        <f ca="1">CalcTable[[#This Row],[ETMult]]*CalcTable[[#This Row],[ETb]]</f>
        <v>#NAME?</v>
      </c>
      <c r="S161" s="13" t="b">
        <f>INDEX(IRR_LIST,CalcTable[[#This Row],[Day of Week]]+1)</f>
        <v>0</v>
      </c>
      <c r="T161" s="13">
        <f t="shared" ca="1" si="54"/>
        <v>0</v>
      </c>
      <c r="U161" s="13" t="b">
        <f ca="1">IF(CalcTable[[#This Row],[IrrPrecip]]&gt;=IC_MM,FALSE,TRUE)</f>
        <v>1</v>
      </c>
      <c r="V161" s="13" t="b">
        <f t="shared" si="55"/>
        <v>0</v>
      </c>
      <c r="W161" s="13" t="e">
        <f ca="1">IF(AND(IRR_DRIP=FALSE,CalcTable[[#This Row],[IrrHours]]&lt;=0),FALSE,TRUE)</f>
        <v>#NAME?</v>
      </c>
      <c r="X161" s="13" t="e">
        <f ca="1">AND(CalcTable[[#This Row],[IrrDay]],CalcTable[[#This Row],[IrrRain]],CalcTable[[#This Row],[IrrWarm]],CalcTable[[#This Row],[IrrWindy]])</f>
        <v>#NAME?</v>
      </c>
      <c r="Y161" s="13" t="e">
        <f t="shared" ca="1" si="56"/>
        <v>#NAME?</v>
      </c>
      <c r="Z161" s="13" t="e">
        <f ca="1">CalcTable[[#This Row],[IrrHours]]/5</f>
        <v>#NAME?</v>
      </c>
      <c r="AA161" s="13" t="e">
        <f ca="1">IF(CalcTable[[#This Row],[IrrFlag]]=FALSE,0,MAX(0,CalcTable[[#This Row],[VolRednWind]]*(FCAP*IRR_TARGET-CalcTable[[#This Row],[IWC]])))</f>
        <v>#NAME?</v>
      </c>
      <c r="AB161" s="13" t="e">
        <f ca="1">CalcTable[[#This Row],[IWC]]+CalcTable[[#This Row],[Eff Precip]]+CalcTable[[#This Row],[IrrAmt]]-CalcTable[[#This Row],[AET]]</f>
        <v>#NAME?</v>
      </c>
      <c r="AC161" s="13" t="e">
        <f ca="1">IF(CalcTable[[#This Row],[PWC]]&gt;FCAP,MIN(24*PERC,MIN(SAT,CalcTable[[#This Row],[PWC]])-FCAP),0)</f>
        <v>#NAME?</v>
      </c>
      <c r="AD161" s="13" t="e">
        <f ca="1">IF(CalcTable[[#This Row],[PWC]]&gt;SAT,CalcTable[[#This Row],[PWC]]-SAT,0)</f>
        <v>#NAME?</v>
      </c>
      <c r="AE161" s="13" t="e">
        <f ca="1">CalcTable[[#This Row],[PWC]]-CalcTable[[#This Row],[PercAmt]]-CalcTable[[#This Row],[Runoff]]</f>
        <v>#NAME?</v>
      </c>
      <c r="AF161" s="13" t="e">
        <f ca="1">CalcTable[[#This Row],[IrrAmt]]/1000*CUR_IRR_AREA*10000/IRR_EFF</f>
        <v>#NAME?</v>
      </c>
      <c r="AG161" s="147"/>
      <c r="AH161" s="13"/>
      <c r="AI161" s="50">
        <v>0</v>
      </c>
      <c r="AJ161" s="50">
        <v>0</v>
      </c>
      <c r="AK161" s="50">
        <v>0</v>
      </c>
      <c r="AL161" s="50">
        <v>0</v>
      </c>
      <c r="AM161" s="50"/>
      <c r="AN161" s="50"/>
      <c r="AO161" s="50"/>
      <c r="AP161" s="50"/>
      <c r="AQ161" s="50"/>
      <c r="AR161" s="50"/>
      <c r="AS161" s="50"/>
      <c r="AT161" s="50"/>
      <c r="AU161" s="50"/>
      <c r="AV161" s="50"/>
      <c r="AW161" s="50"/>
      <c r="AX161" s="50">
        <f t="shared" si="67"/>
        <v>0</v>
      </c>
      <c r="AY161" s="50"/>
      <c r="AZ161" s="50">
        <f t="shared" si="57"/>
        <v>0</v>
      </c>
      <c r="BA161" s="50">
        <f t="shared" si="58"/>
        <v>0</v>
      </c>
      <c r="BB161" s="50">
        <f t="shared" si="59"/>
        <v>0</v>
      </c>
      <c r="BC161" s="17">
        <f t="shared" si="60"/>
        <v>19609</v>
      </c>
      <c r="BD161" s="50">
        <f t="shared" si="61"/>
        <v>0</v>
      </c>
      <c r="BE161" s="50">
        <f t="shared" si="62"/>
        <v>0</v>
      </c>
      <c r="BF161" s="50">
        <f t="shared" si="68"/>
        <v>0</v>
      </c>
      <c r="BG161" s="50"/>
      <c r="BH161" s="17">
        <f t="shared" si="63"/>
        <v>0</v>
      </c>
      <c r="BI161" s="17">
        <f t="shared" si="71"/>
        <v>161</v>
      </c>
      <c r="BJ161" s="17">
        <f t="shared" si="69"/>
        <v>161</v>
      </c>
      <c r="BK161" s="150">
        <f t="shared" si="70"/>
        <v>22178</v>
      </c>
      <c r="BL161" s="50" t="e">
        <f t="shared" ca="1" si="64"/>
        <v>#NAME?</v>
      </c>
      <c r="BM161" s="50" t="e">
        <f t="shared" ca="1" si="65"/>
        <v>#NAME?</v>
      </c>
      <c r="BN161" s="50" t="e">
        <f t="shared" ca="1" si="66"/>
        <v>#NAME?</v>
      </c>
    </row>
    <row r="162" spans="1:66" x14ac:dyDescent="0.35">
      <c r="A162" s="48">
        <v>22179</v>
      </c>
      <c r="B162" s="17">
        <v>1960</v>
      </c>
      <c r="C162" s="17">
        <v>9</v>
      </c>
      <c r="D162" s="17">
        <v>264</v>
      </c>
      <c r="E162" s="17">
        <v>20</v>
      </c>
      <c r="F162" s="17">
        <v>3</v>
      </c>
      <c r="G162" s="50">
        <v>1.7</v>
      </c>
      <c r="H162" s="32">
        <v>2.3670398462034585</v>
      </c>
      <c r="I162" s="50">
        <v>25</v>
      </c>
      <c r="J162" s="13">
        <v>2</v>
      </c>
      <c r="K162" s="13">
        <f t="shared" si="52"/>
        <v>2</v>
      </c>
      <c r="L162" s="13">
        <f t="shared" si="53"/>
        <v>0</v>
      </c>
      <c r="M162" s="13" t="e">
        <f ca="1">CalcTable[[#This Row],[IWC]]-AE161</f>
        <v>#NAME?</v>
      </c>
      <c r="N162" s="13" t="e">
        <f ca="1">IF(CalcTable[[#This Row],[Day of Year]]&lt;123,FCAP,AE161)</f>
        <v>#NAME?</v>
      </c>
      <c r="O162" s="17" t="e">
        <f ca="1">IF(IRR_DRIP,5,COUNTIF('IDET Wind Values'!C146:G146,"&lt;="&amp;IRR_MAXWIND))</f>
        <v>#NAME?</v>
      </c>
      <c r="P162" s="13" t="e">
        <f ca="1">CalcTable[[#This Row],[ET_o]]*KL</f>
        <v>#NAME?</v>
      </c>
      <c r="Q162" s="13" t="e">
        <f ca="1">IF(WILTPT&lt;=0,1,MAX(0,MIN(1,(CalcTable[[#This Row],[IWC]]-WILTPT)/(MAD-WILTPT))))</f>
        <v>#NAME?</v>
      </c>
      <c r="R162" s="13" t="e">
        <f ca="1">CalcTable[[#This Row],[ETMult]]*CalcTable[[#This Row],[ETb]]</f>
        <v>#NAME?</v>
      </c>
      <c r="S162" s="13" t="b">
        <f>INDEX(IRR_LIST,CalcTable[[#This Row],[Day of Week]]+1)</f>
        <v>1</v>
      </c>
      <c r="T162" s="13">
        <f t="shared" ca="1" si="54"/>
        <v>1.3</v>
      </c>
      <c r="U162" s="13" t="b">
        <f ca="1">IF(CalcTable[[#This Row],[IrrPrecip]]&gt;=IC_MM,FALSE,TRUE)</f>
        <v>1</v>
      </c>
      <c r="V162" s="13" t="b">
        <f t="shared" si="55"/>
        <v>0</v>
      </c>
      <c r="W162" s="13" t="e">
        <f ca="1">IF(AND(IRR_DRIP=FALSE,CalcTable[[#This Row],[IrrHours]]&lt;=0),FALSE,TRUE)</f>
        <v>#NAME?</v>
      </c>
      <c r="X162" s="13" t="e">
        <f ca="1">AND(CalcTable[[#This Row],[IrrDay]],CalcTable[[#This Row],[IrrRain]],CalcTable[[#This Row],[IrrWarm]],CalcTable[[#This Row],[IrrWindy]])</f>
        <v>#NAME?</v>
      </c>
      <c r="Y162" s="13" t="e">
        <f t="shared" ca="1" si="56"/>
        <v>#NAME?</v>
      </c>
      <c r="Z162" s="13" t="e">
        <f ca="1">CalcTable[[#This Row],[IrrHours]]/5</f>
        <v>#NAME?</v>
      </c>
      <c r="AA162" s="13" t="e">
        <f ca="1">IF(CalcTable[[#This Row],[IrrFlag]]=FALSE,0,MAX(0,CalcTable[[#This Row],[VolRednWind]]*(FCAP*IRR_TARGET-CalcTable[[#This Row],[IWC]])))</f>
        <v>#NAME?</v>
      </c>
      <c r="AB162" s="13" t="e">
        <f ca="1">CalcTable[[#This Row],[IWC]]+CalcTable[[#This Row],[Eff Precip]]+CalcTable[[#This Row],[IrrAmt]]-CalcTable[[#This Row],[AET]]</f>
        <v>#NAME?</v>
      </c>
      <c r="AC162" s="13" t="e">
        <f ca="1">IF(CalcTable[[#This Row],[PWC]]&gt;FCAP,MIN(24*PERC,MIN(SAT,CalcTable[[#This Row],[PWC]])-FCAP),0)</f>
        <v>#NAME?</v>
      </c>
      <c r="AD162" s="13" t="e">
        <f ca="1">IF(CalcTable[[#This Row],[PWC]]&gt;SAT,CalcTable[[#This Row],[PWC]]-SAT,0)</f>
        <v>#NAME?</v>
      </c>
      <c r="AE162" s="13" t="e">
        <f ca="1">CalcTable[[#This Row],[PWC]]-CalcTable[[#This Row],[PercAmt]]-CalcTable[[#This Row],[Runoff]]</f>
        <v>#NAME?</v>
      </c>
      <c r="AF162" s="13" t="e">
        <f ca="1">CalcTable[[#This Row],[IrrAmt]]/1000*CUR_IRR_AREA*10000/IRR_EFF</f>
        <v>#NAME?</v>
      </c>
      <c r="AG162" s="147"/>
      <c r="AH162" s="13"/>
      <c r="AI162" s="50">
        <v>0</v>
      </c>
      <c r="AJ162" s="50">
        <v>0</v>
      </c>
      <c r="AK162" s="50">
        <v>0</v>
      </c>
      <c r="AL162" s="50">
        <v>0</v>
      </c>
      <c r="AM162" s="50"/>
      <c r="AN162" s="50"/>
      <c r="AO162" s="50"/>
      <c r="AP162" s="50"/>
      <c r="AQ162" s="50"/>
      <c r="AR162" s="50"/>
      <c r="AS162" s="50"/>
      <c r="AT162" s="50"/>
      <c r="AU162" s="50"/>
      <c r="AV162" s="50"/>
      <c r="AW162" s="50"/>
      <c r="AX162" s="50">
        <f t="shared" si="67"/>
        <v>0</v>
      </c>
      <c r="AY162" s="50"/>
      <c r="AZ162" s="50">
        <f t="shared" si="57"/>
        <v>0</v>
      </c>
      <c r="BA162" s="50">
        <f t="shared" si="58"/>
        <v>0</v>
      </c>
      <c r="BB162" s="50">
        <f t="shared" si="59"/>
        <v>0</v>
      </c>
      <c r="BC162" s="17">
        <f t="shared" si="60"/>
        <v>19609</v>
      </c>
      <c r="BD162" s="50">
        <f t="shared" si="61"/>
        <v>0</v>
      </c>
      <c r="BE162" s="50">
        <f t="shared" si="62"/>
        <v>0</v>
      </c>
      <c r="BF162" s="50">
        <f t="shared" si="68"/>
        <v>0</v>
      </c>
      <c r="BG162" s="50"/>
      <c r="BH162" s="17">
        <f t="shared" si="63"/>
        <v>0</v>
      </c>
      <c r="BI162" s="17">
        <f t="shared" si="71"/>
        <v>162</v>
      </c>
      <c r="BJ162" s="17">
        <f t="shared" si="69"/>
        <v>162</v>
      </c>
      <c r="BK162" s="150">
        <f t="shared" si="70"/>
        <v>22179</v>
      </c>
      <c r="BL162" s="50" t="e">
        <f t="shared" ca="1" si="64"/>
        <v>#NAME?</v>
      </c>
      <c r="BM162" s="50" t="e">
        <f t="shared" ca="1" si="65"/>
        <v>#NAME?</v>
      </c>
      <c r="BN162" s="50" t="e">
        <f t="shared" ca="1" si="66"/>
        <v>#NAME?</v>
      </c>
    </row>
    <row r="163" spans="1:66" x14ac:dyDescent="0.35">
      <c r="A163" s="48">
        <v>22180</v>
      </c>
      <c r="B163" s="17">
        <v>1960</v>
      </c>
      <c r="C163" s="17">
        <v>9</v>
      </c>
      <c r="D163" s="17">
        <v>265</v>
      </c>
      <c r="E163" s="17">
        <v>21</v>
      </c>
      <c r="F163" s="17">
        <v>4</v>
      </c>
      <c r="G163" s="50">
        <v>-1.1000000000000001</v>
      </c>
      <c r="H163" s="32">
        <v>2.0662550579220049</v>
      </c>
      <c r="I163" s="50">
        <v>1.8333333333333333</v>
      </c>
      <c r="J163" s="13">
        <v>0</v>
      </c>
      <c r="K163" s="13">
        <f t="shared" si="52"/>
        <v>0</v>
      </c>
      <c r="L163" s="13">
        <f t="shared" si="53"/>
        <v>0</v>
      </c>
      <c r="M163" s="13" t="e">
        <f ca="1">CalcTable[[#This Row],[IWC]]-AE162</f>
        <v>#NAME?</v>
      </c>
      <c r="N163" s="13" t="e">
        <f ca="1">IF(CalcTable[[#This Row],[Day of Year]]&lt;123,FCAP,AE162)</f>
        <v>#NAME?</v>
      </c>
      <c r="O163" s="17" t="e">
        <f ca="1">IF(IRR_DRIP,5,COUNTIF('IDET Wind Values'!C147:G147,"&lt;="&amp;IRR_MAXWIND))</f>
        <v>#NAME?</v>
      </c>
      <c r="P163" s="13" t="e">
        <f ca="1">CalcTable[[#This Row],[ET_o]]*KL</f>
        <v>#NAME?</v>
      </c>
      <c r="Q163" s="13" t="e">
        <f ca="1">IF(WILTPT&lt;=0,1,MAX(0,MIN(1,(CalcTable[[#This Row],[IWC]]-WILTPT)/(MAD-WILTPT))))</f>
        <v>#NAME?</v>
      </c>
      <c r="R163" s="13" t="e">
        <f ca="1">CalcTable[[#This Row],[ETMult]]*CalcTable[[#This Row],[ETb]]</f>
        <v>#NAME?</v>
      </c>
      <c r="S163" s="13" t="b">
        <f>INDEX(IRR_LIST,CalcTable[[#This Row],[Day of Week]]+1)</f>
        <v>0</v>
      </c>
      <c r="T163" s="13">
        <f t="shared" ca="1" si="54"/>
        <v>3.3</v>
      </c>
      <c r="U163" s="13" t="b">
        <f ca="1">IF(CalcTable[[#This Row],[IrrPrecip]]&gt;=IC_MM,FALSE,TRUE)</f>
        <v>1</v>
      </c>
      <c r="V163" s="13" t="b">
        <f t="shared" si="55"/>
        <v>0</v>
      </c>
      <c r="W163" s="13" t="e">
        <f ca="1">IF(AND(IRR_DRIP=FALSE,CalcTable[[#This Row],[IrrHours]]&lt;=0),FALSE,TRUE)</f>
        <v>#NAME?</v>
      </c>
      <c r="X163" s="13" t="e">
        <f ca="1">AND(CalcTable[[#This Row],[IrrDay]],CalcTable[[#This Row],[IrrRain]],CalcTable[[#This Row],[IrrWarm]],CalcTable[[#This Row],[IrrWindy]])</f>
        <v>#NAME?</v>
      </c>
      <c r="Y163" s="13" t="e">
        <f t="shared" ca="1" si="56"/>
        <v>#NAME?</v>
      </c>
      <c r="Z163" s="13" t="e">
        <f ca="1">CalcTable[[#This Row],[IrrHours]]/5</f>
        <v>#NAME?</v>
      </c>
      <c r="AA163" s="13" t="e">
        <f ca="1">IF(CalcTable[[#This Row],[IrrFlag]]=FALSE,0,MAX(0,CalcTable[[#This Row],[VolRednWind]]*(FCAP*IRR_TARGET-CalcTable[[#This Row],[IWC]])))</f>
        <v>#NAME?</v>
      </c>
      <c r="AB163" s="13" t="e">
        <f ca="1">CalcTable[[#This Row],[IWC]]+CalcTable[[#This Row],[Eff Precip]]+CalcTable[[#This Row],[IrrAmt]]-CalcTable[[#This Row],[AET]]</f>
        <v>#NAME?</v>
      </c>
      <c r="AC163" s="13" t="e">
        <f ca="1">IF(CalcTable[[#This Row],[PWC]]&gt;FCAP,MIN(24*PERC,MIN(SAT,CalcTable[[#This Row],[PWC]])-FCAP),0)</f>
        <v>#NAME?</v>
      </c>
      <c r="AD163" s="13" t="e">
        <f ca="1">IF(CalcTable[[#This Row],[PWC]]&gt;SAT,CalcTable[[#This Row],[PWC]]-SAT,0)</f>
        <v>#NAME?</v>
      </c>
      <c r="AE163" s="13" t="e">
        <f ca="1">CalcTable[[#This Row],[PWC]]-CalcTable[[#This Row],[PercAmt]]-CalcTable[[#This Row],[Runoff]]</f>
        <v>#NAME?</v>
      </c>
      <c r="AF163" s="13" t="e">
        <f ca="1">CalcTable[[#This Row],[IrrAmt]]/1000*CUR_IRR_AREA*10000/IRR_EFF</f>
        <v>#NAME?</v>
      </c>
      <c r="AG163" s="147"/>
      <c r="AH163" s="13"/>
      <c r="AI163" s="50">
        <v>0</v>
      </c>
      <c r="AJ163" s="50">
        <v>0</v>
      </c>
      <c r="AK163" s="50">
        <v>0</v>
      </c>
      <c r="AL163" s="50">
        <v>0</v>
      </c>
      <c r="AM163" s="50"/>
      <c r="AN163" s="50"/>
      <c r="AO163" s="50"/>
      <c r="AP163" s="50"/>
      <c r="AQ163" s="50"/>
      <c r="AR163" s="50"/>
      <c r="AS163" s="50"/>
      <c r="AT163" s="50"/>
      <c r="AU163" s="50"/>
      <c r="AV163" s="50"/>
      <c r="AW163" s="50"/>
      <c r="AX163" s="50">
        <f t="shared" si="67"/>
        <v>0</v>
      </c>
      <c r="AY163" s="50"/>
      <c r="AZ163" s="50">
        <f t="shared" si="57"/>
        <v>0</v>
      </c>
      <c r="BA163" s="50">
        <f t="shared" si="58"/>
        <v>0</v>
      </c>
      <c r="BB163" s="50">
        <f t="shared" si="59"/>
        <v>0</v>
      </c>
      <c r="BC163" s="17">
        <f t="shared" si="60"/>
        <v>19609</v>
      </c>
      <c r="BD163" s="50">
        <f t="shared" si="61"/>
        <v>0</v>
      </c>
      <c r="BE163" s="50">
        <f t="shared" si="62"/>
        <v>0</v>
      </c>
      <c r="BF163" s="50">
        <f t="shared" si="68"/>
        <v>0</v>
      </c>
      <c r="BG163" s="50"/>
      <c r="BH163" s="17">
        <f t="shared" si="63"/>
        <v>0</v>
      </c>
      <c r="BI163" s="17">
        <f t="shared" si="71"/>
        <v>163</v>
      </c>
      <c r="BJ163" s="17">
        <f t="shared" si="69"/>
        <v>163</v>
      </c>
      <c r="BK163" s="150">
        <f t="shared" si="70"/>
        <v>22180</v>
      </c>
      <c r="BL163" s="50" t="e">
        <f t="shared" ca="1" si="64"/>
        <v>#NAME?</v>
      </c>
      <c r="BM163" s="50" t="e">
        <f t="shared" ca="1" si="65"/>
        <v>#NAME?</v>
      </c>
      <c r="BN163" s="50" t="e">
        <f t="shared" ca="1" si="66"/>
        <v>#NAME?</v>
      </c>
    </row>
    <row r="164" spans="1:66" x14ac:dyDescent="0.35">
      <c r="A164" s="48">
        <v>22181</v>
      </c>
      <c r="B164" s="17">
        <v>1960</v>
      </c>
      <c r="C164" s="17">
        <v>9</v>
      </c>
      <c r="D164" s="17">
        <v>266</v>
      </c>
      <c r="E164" s="17">
        <v>22</v>
      </c>
      <c r="F164" s="17">
        <v>5</v>
      </c>
      <c r="G164" s="50">
        <v>-2.2000000000000002</v>
      </c>
      <c r="H164" s="32">
        <v>2.7400894828063764</v>
      </c>
      <c r="I164" s="50">
        <v>3.5</v>
      </c>
      <c r="J164" s="13">
        <v>0</v>
      </c>
      <c r="K164" s="13">
        <f t="shared" si="52"/>
        <v>0</v>
      </c>
      <c r="L164" s="13">
        <f t="shared" si="53"/>
        <v>0</v>
      </c>
      <c r="M164" s="13" t="e">
        <f ca="1">CalcTable[[#This Row],[IWC]]-AE163</f>
        <v>#NAME?</v>
      </c>
      <c r="N164" s="13" t="e">
        <f ca="1">IF(CalcTable[[#This Row],[Day of Year]]&lt;123,FCAP,AE163)</f>
        <v>#NAME?</v>
      </c>
      <c r="O164" s="17" t="e">
        <f ca="1">IF(IRR_DRIP,5,COUNTIF('IDET Wind Values'!C148:G148,"&lt;="&amp;IRR_MAXWIND))</f>
        <v>#NAME?</v>
      </c>
      <c r="P164" s="13" t="e">
        <f ca="1">CalcTable[[#This Row],[ET_o]]*KL</f>
        <v>#NAME?</v>
      </c>
      <c r="Q164" s="13" t="e">
        <f ca="1">IF(WILTPT&lt;=0,1,MAX(0,MIN(1,(CalcTable[[#This Row],[IWC]]-WILTPT)/(MAD-WILTPT))))</f>
        <v>#NAME?</v>
      </c>
      <c r="R164" s="13" t="e">
        <f ca="1">CalcTable[[#This Row],[ETMult]]*CalcTable[[#This Row],[ETb]]</f>
        <v>#NAME?</v>
      </c>
      <c r="S164" s="13" t="b">
        <f>INDEX(IRR_LIST,CalcTable[[#This Row],[Day of Week]]+1)</f>
        <v>1</v>
      </c>
      <c r="T164" s="13">
        <f t="shared" ca="1" si="54"/>
        <v>2</v>
      </c>
      <c r="U164" s="13" t="b">
        <f ca="1">IF(CalcTable[[#This Row],[IrrPrecip]]&gt;=IC_MM,FALSE,TRUE)</f>
        <v>1</v>
      </c>
      <c r="V164" s="13" t="b">
        <f t="shared" si="55"/>
        <v>1</v>
      </c>
      <c r="W164" s="13" t="e">
        <f ca="1">IF(AND(IRR_DRIP=FALSE,CalcTable[[#This Row],[IrrHours]]&lt;=0),FALSE,TRUE)</f>
        <v>#NAME?</v>
      </c>
      <c r="X164" s="13" t="e">
        <f ca="1">AND(CalcTable[[#This Row],[IrrDay]],CalcTable[[#This Row],[IrrRain]],CalcTable[[#This Row],[IrrWarm]],CalcTable[[#This Row],[IrrWindy]])</f>
        <v>#NAME?</v>
      </c>
      <c r="Y164" s="13" t="e">
        <f t="shared" ca="1" si="56"/>
        <v>#NAME?</v>
      </c>
      <c r="Z164" s="13" t="e">
        <f ca="1">CalcTable[[#This Row],[IrrHours]]/5</f>
        <v>#NAME?</v>
      </c>
      <c r="AA164" s="13" t="e">
        <f ca="1">IF(CalcTable[[#This Row],[IrrFlag]]=FALSE,0,MAX(0,CalcTable[[#This Row],[VolRednWind]]*(FCAP*IRR_TARGET-CalcTable[[#This Row],[IWC]])))</f>
        <v>#NAME?</v>
      </c>
      <c r="AB164" s="13" t="e">
        <f ca="1">CalcTable[[#This Row],[IWC]]+CalcTable[[#This Row],[Eff Precip]]+CalcTable[[#This Row],[IrrAmt]]-CalcTable[[#This Row],[AET]]</f>
        <v>#NAME?</v>
      </c>
      <c r="AC164" s="13" t="e">
        <f ca="1">IF(CalcTable[[#This Row],[PWC]]&gt;FCAP,MIN(24*PERC,MIN(SAT,CalcTable[[#This Row],[PWC]])-FCAP),0)</f>
        <v>#NAME?</v>
      </c>
      <c r="AD164" s="13" t="e">
        <f ca="1">IF(CalcTable[[#This Row],[PWC]]&gt;SAT,CalcTable[[#This Row],[PWC]]-SAT,0)</f>
        <v>#NAME?</v>
      </c>
      <c r="AE164" s="13" t="e">
        <f ca="1">CalcTable[[#This Row],[PWC]]-CalcTable[[#This Row],[PercAmt]]-CalcTable[[#This Row],[Runoff]]</f>
        <v>#NAME?</v>
      </c>
      <c r="AF164" s="13" t="e">
        <f ca="1">CalcTable[[#This Row],[IrrAmt]]/1000*CUR_IRR_AREA*10000/IRR_EFF</f>
        <v>#NAME?</v>
      </c>
      <c r="AG164" s="147"/>
      <c r="AH164" s="13"/>
      <c r="AI164" s="50">
        <v>0</v>
      </c>
      <c r="AJ164" s="50">
        <v>0</v>
      </c>
      <c r="AK164" s="50">
        <v>0</v>
      </c>
      <c r="AL164" s="50">
        <v>0</v>
      </c>
      <c r="AM164" s="50"/>
      <c r="AN164" s="50"/>
      <c r="AO164" s="50"/>
      <c r="AP164" s="50"/>
      <c r="AQ164" s="50"/>
      <c r="AR164" s="50"/>
      <c r="AS164" s="50"/>
      <c r="AT164" s="50"/>
      <c r="AU164" s="50"/>
      <c r="AV164" s="50"/>
      <c r="AW164" s="50"/>
      <c r="AX164" s="50">
        <f t="shared" si="67"/>
        <v>0</v>
      </c>
      <c r="AY164" s="50"/>
      <c r="AZ164" s="50">
        <f t="shared" si="57"/>
        <v>0</v>
      </c>
      <c r="BA164" s="50">
        <f t="shared" si="58"/>
        <v>0</v>
      </c>
      <c r="BB164" s="50">
        <f t="shared" si="59"/>
        <v>0</v>
      </c>
      <c r="BC164" s="17">
        <f t="shared" si="60"/>
        <v>19609</v>
      </c>
      <c r="BD164" s="50">
        <f t="shared" si="61"/>
        <v>0</v>
      </c>
      <c r="BE164" s="50">
        <f t="shared" si="62"/>
        <v>0</v>
      </c>
      <c r="BF164" s="50">
        <f t="shared" si="68"/>
        <v>0</v>
      </c>
      <c r="BG164" s="50"/>
      <c r="BH164" s="17">
        <f t="shared" si="63"/>
        <v>0</v>
      </c>
      <c r="BI164" s="17">
        <f t="shared" si="71"/>
        <v>164</v>
      </c>
      <c r="BJ164" s="17">
        <f t="shared" si="69"/>
        <v>164</v>
      </c>
      <c r="BK164" s="150">
        <f t="shared" si="70"/>
        <v>22181</v>
      </c>
      <c r="BL164" s="50" t="e">
        <f t="shared" ca="1" si="64"/>
        <v>#NAME?</v>
      </c>
      <c r="BM164" s="50" t="e">
        <f t="shared" ca="1" si="65"/>
        <v>#NAME?</v>
      </c>
      <c r="BN164" s="50" t="e">
        <f t="shared" ca="1" si="66"/>
        <v>#NAME?</v>
      </c>
    </row>
    <row r="165" spans="1:66" x14ac:dyDescent="0.35">
      <c r="A165" s="48">
        <v>22182</v>
      </c>
      <c r="B165" s="17">
        <v>1960</v>
      </c>
      <c r="C165" s="17">
        <v>9</v>
      </c>
      <c r="D165" s="17">
        <v>267</v>
      </c>
      <c r="E165" s="17">
        <v>23</v>
      </c>
      <c r="F165" s="17">
        <v>6</v>
      </c>
      <c r="G165" s="50">
        <v>4.4000000000000004</v>
      </c>
      <c r="H165" s="32">
        <v>3.4607650433905688</v>
      </c>
      <c r="I165" s="50">
        <v>27</v>
      </c>
      <c r="J165" s="13">
        <v>3.6</v>
      </c>
      <c r="K165" s="13">
        <f t="shared" si="52"/>
        <v>3.6</v>
      </c>
      <c r="L165" s="13">
        <f t="shared" si="53"/>
        <v>0</v>
      </c>
      <c r="M165" s="13" t="e">
        <f ca="1">CalcTable[[#This Row],[IWC]]-AE164</f>
        <v>#NAME?</v>
      </c>
      <c r="N165" s="13" t="e">
        <f ca="1">IF(CalcTable[[#This Row],[Day of Year]]&lt;123,FCAP,AE164)</f>
        <v>#NAME?</v>
      </c>
      <c r="O165" s="17" t="e">
        <f ca="1">IF(IRR_DRIP,5,COUNTIF('IDET Wind Values'!C149:G149,"&lt;="&amp;IRR_MAXWIND))</f>
        <v>#NAME?</v>
      </c>
      <c r="P165" s="13" t="e">
        <f ca="1">CalcTable[[#This Row],[ET_o]]*KL</f>
        <v>#NAME?</v>
      </c>
      <c r="Q165" s="13" t="e">
        <f ca="1">IF(WILTPT&lt;=0,1,MAX(0,MIN(1,(CalcTable[[#This Row],[IWC]]-WILTPT)/(MAD-WILTPT))))</f>
        <v>#NAME?</v>
      </c>
      <c r="R165" s="13" t="e">
        <f ca="1">CalcTable[[#This Row],[ETMult]]*CalcTable[[#This Row],[ETb]]</f>
        <v>#NAME?</v>
      </c>
      <c r="S165" s="13" t="b">
        <f>INDEX(IRR_LIST,CalcTable[[#This Row],[Day of Week]]+1)</f>
        <v>0</v>
      </c>
      <c r="T165" s="13">
        <f t="shared" ca="1" si="54"/>
        <v>0</v>
      </c>
      <c r="U165" s="13" t="b">
        <f ca="1">IF(CalcTable[[#This Row],[IrrPrecip]]&gt;=IC_MM,FALSE,TRUE)</f>
        <v>1</v>
      </c>
      <c r="V165" s="13" t="b">
        <f t="shared" si="55"/>
        <v>0</v>
      </c>
      <c r="W165" s="13" t="e">
        <f ca="1">IF(AND(IRR_DRIP=FALSE,CalcTable[[#This Row],[IrrHours]]&lt;=0),FALSE,TRUE)</f>
        <v>#NAME?</v>
      </c>
      <c r="X165" s="13" t="e">
        <f ca="1">AND(CalcTable[[#This Row],[IrrDay]],CalcTable[[#This Row],[IrrRain]],CalcTable[[#This Row],[IrrWarm]],CalcTable[[#This Row],[IrrWindy]])</f>
        <v>#NAME?</v>
      </c>
      <c r="Y165" s="13" t="e">
        <f t="shared" ca="1" si="56"/>
        <v>#NAME?</v>
      </c>
      <c r="Z165" s="13" t="e">
        <f ca="1">CalcTable[[#This Row],[IrrHours]]/5</f>
        <v>#NAME?</v>
      </c>
      <c r="AA165" s="13" t="e">
        <f ca="1">IF(CalcTable[[#This Row],[IrrFlag]]=FALSE,0,MAX(0,CalcTable[[#This Row],[VolRednWind]]*(FCAP*IRR_TARGET-CalcTable[[#This Row],[IWC]])))</f>
        <v>#NAME?</v>
      </c>
      <c r="AB165" s="13" t="e">
        <f ca="1">CalcTable[[#This Row],[IWC]]+CalcTable[[#This Row],[Eff Precip]]+CalcTable[[#This Row],[IrrAmt]]-CalcTable[[#This Row],[AET]]</f>
        <v>#NAME?</v>
      </c>
      <c r="AC165" s="13" t="e">
        <f ca="1">IF(CalcTable[[#This Row],[PWC]]&gt;FCAP,MIN(24*PERC,MIN(SAT,CalcTable[[#This Row],[PWC]])-FCAP),0)</f>
        <v>#NAME?</v>
      </c>
      <c r="AD165" s="13" t="e">
        <f ca="1">IF(CalcTable[[#This Row],[PWC]]&gt;SAT,CalcTable[[#This Row],[PWC]]-SAT,0)</f>
        <v>#NAME?</v>
      </c>
      <c r="AE165" s="13" t="e">
        <f ca="1">CalcTable[[#This Row],[PWC]]-CalcTable[[#This Row],[PercAmt]]-CalcTable[[#This Row],[Runoff]]</f>
        <v>#NAME?</v>
      </c>
      <c r="AF165" s="13" t="e">
        <f ca="1">CalcTable[[#This Row],[IrrAmt]]/1000*CUR_IRR_AREA*10000/IRR_EFF</f>
        <v>#NAME?</v>
      </c>
      <c r="AG165" s="147"/>
      <c r="AH165" s="13"/>
      <c r="AI165" s="50">
        <v>0</v>
      </c>
      <c r="AJ165" s="50">
        <v>0</v>
      </c>
      <c r="AK165" s="50">
        <v>0</v>
      </c>
      <c r="AL165" s="50">
        <v>0</v>
      </c>
      <c r="AM165" s="50"/>
      <c r="AN165" s="50"/>
      <c r="AO165" s="50"/>
      <c r="AP165" s="50"/>
      <c r="AQ165" s="50"/>
      <c r="AR165" s="50"/>
      <c r="AS165" s="50"/>
      <c r="AT165" s="50"/>
      <c r="AU165" s="50"/>
      <c r="AV165" s="50"/>
      <c r="AW165" s="50"/>
      <c r="AX165" s="50">
        <f t="shared" si="67"/>
        <v>0</v>
      </c>
      <c r="AY165" s="50"/>
      <c r="AZ165" s="50">
        <f t="shared" si="57"/>
        <v>0</v>
      </c>
      <c r="BA165" s="50">
        <f t="shared" si="58"/>
        <v>0</v>
      </c>
      <c r="BB165" s="50">
        <f t="shared" si="59"/>
        <v>0</v>
      </c>
      <c r="BC165" s="17">
        <f t="shared" si="60"/>
        <v>19609</v>
      </c>
      <c r="BD165" s="50">
        <f t="shared" si="61"/>
        <v>0</v>
      </c>
      <c r="BE165" s="50">
        <f t="shared" si="62"/>
        <v>0</v>
      </c>
      <c r="BF165" s="50">
        <f t="shared" si="68"/>
        <v>0</v>
      </c>
      <c r="BG165" s="50"/>
      <c r="BH165" s="17">
        <f t="shared" si="63"/>
        <v>0</v>
      </c>
      <c r="BI165" s="17">
        <f t="shared" si="71"/>
        <v>165</v>
      </c>
      <c r="BJ165" s="17">
        <f t="shared" si="69"/>
        <v>165</v>
      </c>
      <c r="BK165" s="150">
        <f t="shared" si="70"/>
        <v>22182</v>
      </c>
      <c r="BL165" s="50" t="e">
        <f t="shared" ca="1" si="64"/>
        <v>#NAME?</v>
      </c>
      <c r="BM165" s="50" t="e">
        <f t="shared" ca="1" si="65"/>
        <v>#NAME?</v>
      </c>
      <c r="BN165" s="50" t="e">
        <f t="shared" ca="1" si="66"/>
        <v>#NAME?</v>
      </c>
    </row>
    <row r="166" spans="1:66" x14ac:dyDescent="0.35">
      <c r="A166" s="48">
        <v>22183</v>
      </c>
      <c r="B166" s="17">
        <v>1960</v>
      </c>
      <c r="C166" s="17">
        <v>9</v>
      </c>
      <c r="D166" s="17">
        <v>268</v>
      </c>
      <c r="E166" s="17">
        <v>24</v>
      </c>
      <c r="F166" s="17">
        <v>7</v>
      </c>
      <c r="G166" s="50">
        <v>1.1000000000000001</v>
      </c>
      <c r="H166" s="32">
        <v>3.5128428631927395</v>
      </c>
      <c r="I166" s="50">
        <v>7.833333333333333</v>
      </c>
      <c r="J166" s="13">
        <v>0</v>
      </c>
      <c r="K166" s="13">
        <f t="shared" si="52"/>
        <v>0</v>
      </c>
      <c r="L166" s="13">
        <f t="shared" si="53"/>
        <v>0</v>
      </c>
      <c r="M166" s="13" t="e">
        <f ca="1">CalcTable[[#This Row],[IWC]]-AE165</f>
        <v>#NAME?</v>
      </c>
      <c r="N166" s="13" t="e">
        <f ca="1">IF(CalcTable[[#This Row],[Day of Year]]&lt;123,FCAP,AE165)</f>
        <v>#NAME?</v>
      </c>
      <c r="O166" s="17" t="e">
        <f ca="1">IF(IRR_DRIP,5,COUNTIF('IDET Wind Values'!C150:G150,"&lt;="&amp;IRR_MAXWIND))</f>
        <v>#NAME?</v>
      </c>
      <c r="P166" s="13" t="e">
        <f ca="1">CalcTable[[#This Row],[ET_o]]*KL</f>
        <v>#NAME?</v>
      </c>
      <c r="Q166" s="13" t="e">
        <f ca="1">IF(WILTPT&lt;=0,1,MAX(0,MIN(1,(CalcTable[[#This Row],[IWC]]-WILTPT)/(MAD-WILTPT))))</f>
        <v>#NAME?</v>
      </c>
      <c r="R166" s="13" t="e">
        <f ca="1">CalcTable[[#This Row],[ETMult]]*CalcTable[[#This Row],[ETb]]</f>
        <v>#NAME?</v>
      </c>
      <c r="S166" s="13" t="b">
        <f>INDEX(IRR_LIST,CalcTable[[#This Row],[Day of Week]]+1)</f>
        <v>0</v>
      </c>
      <c r="T166" s="13">
        <f t="shared" ca="1" si="54"/>
        <v>3.6</v>
      </c>
      <c r="U166" s="13" t="b">
        <f ca="1">IF(CalcTable[[#This Row],[IrrPrecip]]&gt;=IC_MM,FALSE,TRUE)</f>
        <v>1</v>
      </c>
      <c r="V166" s="13" t="b">
        <f t="shared" si="55"/>
        <v>0</v>
      </c>
      <c r="W166" s="13" t="e">
        <f ca="1">IF(AND(IRR_DRIP=FALSE,CalcTable[[#This Row],[IrrHours]]&lt;=0),FALSE,TRUE)</f>
        <v>#NAME?</v>
      </c>
      <c r="X166" s="13" t="e">
        <f ca="1">AND(CalcTable[[#This Row],[IrrDay]],CalcTable[[#This Row],[IrrRain]],CalcTable[[#This Row],[IrrWarm]],CalcTable[[#This Row],[IrrWindy]])</f>
        <v>#NAME?</v>
      </c>
      <c r="Y166" s="13" t="e">
        <f t="shared" ca="1" si="56"/>
        <v>#NAME?</v>
      </c>
      <c r="Z166" s="13" t="e">
        <f ca="1">CalcTable[[#This Row],[IrrHours]]/5</f>
        <v>#NAME?</v>
      </c>
      <c r="AA166" s="13" t="e">
        <f ca="1">IF(CalcTable[[#This Row],[IrrFlag]]=FALSE,0,MAX(0,CalcTable[[#This Row],[VolRednWind]]*(FCAP*IRR_TARGET-CalcTable[[#This Row],[IWC]])))</f>
        <v>#NAME?</v>
      </c>
      <c r="AB166" s="13" t="e">
        <f ca="1">CalcTable[[#This Row],[IWC]]+CalcTable[[#This Row],[Eff Precip]]+CalcTable[[#This Row],[IrrAmt]]-CalcTable[[#This Row],[AET]]</f>
        <v>#NAME?</v>
      </c>
      <c r="AC166" s="13" t="e">
        <f ca="1">IF(CalcTable[[#This Row],[PWC]]&gt;FCAP,MIN(24*PERC,MIN(SAT,CalcTable[[#This Row],[PWC]])-FCAP),0)</f>
        <v>#NAME?</v>
      </c>
      <c r="AD166" s="13" t="e">
        <f ca="1">IF(CalcTable[[#This Row],[PWC]]&gt;SAT,CalcTable[[#This Row],[PWC]]-SAT,0)</f>
        <v>#NAME?</v>
      </c>
      <c r="AE166" s="13" t="e">
        <f ca="1">CalcTable[[#This Row],[PWC]]-CalcTable[[#This Row],[PercAmt]]-CalcTable[[#This Row],[Runoff]]</f>
        <v>#NAME?</v>
      </c>
      <c r="AF166" s="13" t="e">
        <f ca="1">CalcTable[[#This Row],[IrrAmt]]/1000*CUR_IRR_AREA*10000/IRR_EFF</f>
        <v>#NAME?</v>
      </c>
      <c r="AG166" s="147"/>
      <c r="AH166" s="13"/>
      <c r="AI166" s="50">
        <v>0</v>
      </c>
      <c r="AJ166" s="50">
        <v>0</v>
      </c>
      <c r="AK166" s="50">
        <v>0</v>
      </c>
      <c r="AL166" s="50">
        <v>0</v>
      </c>
      <c r="AM166" s="50"/>
      <c r="AN166" s="50"/>
      <c r="AO166" s="50"/>
      <c r="AP166" s="50"/>
      <c r="AQ166" s="50"/>
      <c r="AR166" s="50"/>
      <c r="AS166" s="50"/>
      <c r="AT166" s="50"/>
      <c r="AU166" s="50"/>
      <c r="AV166" s="50"/>
      <c r="AW166" s="50"/>
      <c r="AX166" s="50">
        <f t="shared" si="67"/>
        <v>0</v>
      </c>
      <c r="AY166" s="50"/>
      <c r="AZ166" s="50">
        <f t="shared" si="57"/>
        <v>0</v>
      </c>
      <c r="BA166" s="50">
        <f t="shared" si="58"/>
        <v>0</v>
      </c>
      <c r="BB166" s="50">
        <f t="shared" si="59"/>
        <v>0</v>
      </c>
      <c r="BC166" s="17">
        <f t="shared" si="60"/>
        <v>19609</v>
      </c>
      <c r="BD166" s="50">
        <f t="shared" si="61"/>
        <v>0</v>
      </c>
      <c r="BE166" s="50">
        <f t="shared" si="62"/>
        <v>0</v>
      </c>
      <c r="BF166" s="50">
        <f t="shared" si="68"/>
        <v>0</v>
      </c>
      <c r="BG166" s="50"/>
      <c r="BH166" s="17">
        <f t="shared" si="63"/>
        <v>0</v>
      </c>
      <c r="BI166" s="17">
        <f t="shared" si="71"/>
        <v>166</v>
      </c>
      <c r="BJ166" s="17">
        <f t="shared" si="69"/>
        <v>166</v>
      </c>
      <c r="BK166" s="150">
        <f t="shared" si="70"/>
        <v>22183</v>
      </c>
      <c r="BL166" s="50" t="e">
        <f t="shared" ca="1" si="64"/>
        <v>#NAME?</v>
      </c>
      <c r="BM166" s="50" t="e">
        <f t="shared" ca="1" si="65"/>
        <v>#NAME?</v>
      </c>
      <c r="BN166" s="50" t="e">
        <f t="shared" ca="1" si="66"/>
        <v>#NAME?</v>
      </c>
    </row>
    <row r="167" spans="1:66" x14ac:dyDescent="0.35">
      <c r="A167" s="48">
        <v>22184</v>
      </c>
      <c r="B167" s="17">
        <v>1960</v>
      </c>
      <c r="C167" s="17">
        <v>9</v>
      </c>
      <c r="D167" s="17">
        <v>269</v>
      </c>
      <c r="E167" s="17">
        <v>25</v>
      </c>
      <c r="F167" s="17">
        <v>1</v>
      </c>
      <c r="G167" s="50">
        <v>0.6</v>
      </c>
      <c r="H167" s="32">
        <v>3.1355838316156888</v>
      </c>
      <c r="I167" s="50">
        <v>11.666666666666666</v>
      </c>
      <c r="J167" s="13">
        <v>0</v>
      </c>
      <c r="K167" s="13">
        <f t="shared" si="52"/>
        <v>0</v>
      </c>
      <c r="L167" s="13">
        <f t="shared" si="53"/>
        <v>0</v>
      </c>
      <c r="M167" s="13" t="e">
        <f ca="1">CalcTable[[#This Row],[IWC]]-AE166</f>
        <v>#NAME?</v>
      </c>
      <c r="N167" s="13" t="e">
        <f ca="1">IF(CalcTable[[#This Row],[Day of Year]]&lt;123,FCAP,AE166)</f>
        <v>#NAME?</v>
      </c>
      <c r="O167" s="17" t="e">
        <f ca="1">IF(IRR_DRIP,5,COUNTIF('IDET Wind Values'!C151:G151,"&lt;="&amp;IRR_MAXWIND))</f>
        <v>#NAME?</v>
      </c>
      <c r="P167" s="13" t="e">
        <f ca="1">CalcTable[[#This Row],[ET_o]]*KL</f>
        <v>#NAME?</v>
      </c>
      <c r="Q167" s="13" t="e">
        <f ca="1">IF(WILTPT&lt;=0,1,MAX(0,MIN(1,(CalcTable[[#This Row],[IWC]]-WILTPT)/(MAD-WILTPT))))</f>
        <v>#NAME?</v>
      </c>
      <c r="R167" s="13" t="e">
        <f ca="1">CalcTable[[#This Row],[ETMult]]*CalcTable[[#This Row],[ETb]]</f>
        <v>#NAME?</v>
      </c>
      <c r="S167" s="13" t="b">
        <f>INDEX(IRR_LIST,CalcTable[[#This Row],[Day of Week]]+1)</f>
        <v>1</v>
      </c>
      <c r="T167" s="13">
        <f t="shared" ca="1" si="54"/>
        <v>3.6</v>
      </c>
      <c r="U167" s="13" t="b">
        <f ca="1">IF(CalcTable[[#This Row],[IrrPrecip]]&gt;=IC_MM,FALSE,TRUE)</f>
        <v>1</v>
      </c>
      <c r="V167" s="13" t="b">
        <f t="shared" si="55"/>
        <v>0</v>
      </c>
      <c r="W167" s="13" t="e">
        <f ca="1">IF(AND(IRR_DRIP=FALSE,CalcTable[[#This Row],[IrrHours]]&lt;=0),FALSE,TRUE)</f>
        <v>#NAME?</v>
      </c>
      <c r="X167" s="13" t="e">
        <f ca="1">AND(CalcTable[[#This Row],[IrrDay]],CalcTable[[#This Row],[IrrRain]],CalcTable[[#This Row],[IrrWarm]],CalcTable[[#This Row],[IrrWindy]])</f>
        <v>#NAME?</v>
      </c>
      <c r="Y167" s="13" t="e">
        <f t="shared" ca="1" si="56"/>
        <v>#NAME?</v>
      </c>
      <c r="Z167" s="13" t="e">
        <f ca="1">CalcTable[[#This Row],[IrrHours]]/5</f>
        <v>#NAME?</v>
      </c>
      <c r="AA167" s="13" t="e">
        <f ca="1">IF(CalcTable[[#This Row],[IrrFlag]]=FALSE,0,MAX(0,CalcTable[[#This Row],[VolRednWind]]*(FCAP*IRR_TARGET-CalcTable[[#This Row],[IWC]])))</f>
        <v>#NAME?</v>
      </c>
      <c r="AB167" s="13" t="e">
        <f ca="1">CalcTable[[#This Row],[IWC]]+CalcTable[[#This Row],[Eff Precip]]+CalcTable[[#This Row],[IrrAmt]]-CalcTable[[#This Row],[AET]]</f>
        <v>#NAME?</v>
      </c>
      <c r="AC167" s="13" t="e">
        <f ca="1">IF(CalcTable[[#This Row],[PWC]]&gt;FCAP,MIN(24*PERC,MIN(SAT,CalcTable[[#This Row],[PWC]])-FCAP),0)</f>
        <v>#NAME?</v>
      </c>
      <c r="AD167" s="13" t="e">
        <f ca="1">IF(CalcTable[[#This Row],[PWC]]&gt;SAT,CalcTable[[#This Row],[PWC]]-SAT,0)</f>
        <v>#NAME?</v>
      </c>
      <c r="AE167" s="13" t="e">
        <f ca="1">CalcTable[[#This Row],[PWC]]-CalcTable[[#This Row],[PercAmt]]-CalcTable[[#This Row],[Runoff]]</f>
        <v>#NAME?</v>
      </c>
      <c r="AF167" s="13" t="e">
        <f ca="1">CalcTable[[#This Row],[IrrAmt]]/1000*CUR_IRR_AREA*10000/IRR_EFF</f>
        <v>#NAME?</v>
      </c>
      <c r="AG167" s="147"/>
      <c r="AH167" s="13"/>
      <c r="AI167" s="50">
        <v>0</v>
      </c>
      <c r="AJ167" s="50">
        <v>0</v>
      </c>
      <c r="AK167" s="50">
        <v>0</v>
      </c>
      <c r="AL167" s="50">
        <v>0</v>
      </c>
      <c r="AM167" s="50"/>
      <c r="AN167" s="50"/>
      <c r="AO167" s="50"/>
      <c r="AP167" s="50"/>
      <c r="AQ167" s="50"/>
      <c r="AR167" s="50"/>
      <c r="AS167" s="50"/>
      <c r="AT167" s="50"/>
      <c r="AU167" s="50"/>
      <c r="AV167" s="50"/>
      <c r="AW167" s="50"/>
      <c r="AX167" s="50">
        <f t="shared" si="67"/>
        <v>0</v>
      </c>
      <c r="AY167" s="50"/>
      <c r="AZ167" s="50">
        <f t="shared" si="57"/>
        <v>0</v>
      </c>
      <c r="BA167" s="50">
        <f t="shared" si="58"/>
        <v>0</v>
      </c>
      <c r="BB167" s="50">
        <f t="shared" si="59"/>
        <v>0</v>
      </c>
      <c r="BC167" s="17">
        <f t="shared" si="60"/>
        <v>19609</v>
      </c>
      <c r="BD167" s="50">
        <f t="shared" si="61"/>
        <v>0</v>
      </c>
      <c r="BE167" s="50">
        <f t="shared" si="62"/>
        <v>0</v>
      </c>
      <c r="BF167" s="50">
        <f t="shared" si="68"/>
        <v>0</v>
      </c>
      <c r="BG167" s="50"/>
      <c r="BH167" s="17">
        <f t="shared" si="63"/>
        <v>0</v>
      </c>
      <c r="BI167" s="17">
        <f t="shared" si="71"/>
        <v>167</v>
      </c>
      <c r="BJ167" s="17">
        <f t="shared" si="69"/>
        <v>167</v>
      </c>
      <c r="BK167" s="150">
        <f t="shared" si="70"/>
        <v>22184</v>
      </c>
      <c r="BL167" s="50" t="e">
        <f t="shared" ca="1" si="64"/>
        <v>#NAME?</v>
      </c>
      <c r="BM167" s="50" t="e">
        <f t="shared" ca="1" si="65"/>
        <v>#NAME?</v>
      </c>
      <c r="BN167" s="50" t="e">
        <f t="shared" ca="1" si="66"/>
        <v>#NAME?</v>
      </c>
    </row>
    <row r="168" spans="1:66" x14ac:dyDescent="0.35">
      <c r="A168" s="48">
        <v>22185</v>
      </c>
      <c r="B168" s="17">
        <v>1960</v>
      </c>
      <c r="C168" s="17">
        <v>9</v>
      </c>
      <c r="D168" s="17">
        <v>270</v>
      </c>
      <c r="E168" s="17">
        <v>26</v>
      </c>
      <c r="F168" s="17">
        <v>2</v>
      </c>
      <c r="G168" s="50">
        <v>-2.2000000000000002</v>
      </c>
      <c r="H168" s="32">
        <v>2.7557955748588019</v>
      </c>
      <c r="I168" s="50">
        <v>2.3333333333333335</v>
      </c>
      <c r="J168" s="13">
        <v>0</v>
      </c>
      <c r="K168" s="13">
        <f t="shared" si="52"/>
        <v>0</v>
      </c>
      <c r="L168" s="13">
        <f t="shared" si="53"/>
        <v>0</v>
      </c>
      <c r="M168" s="13" t="e">
        <f ca="1">CalcTable[[#This Row],[IWC]]-AE167</f>
        <v>#NAME?</v>
      </c>
      <c r="N168" s="13" t="e">
        <f ca="1">IF(CalcTable[[#This Row],[Day of Year]]&lt;123,FCAP,AE167)</f>
        <v>#NAME?</v>
      </c>
      <c r="O168" s="17" t="e">
        <f ca="1">IF(IRR_DRIP,5,COUNTIF('IDET Wind Values'!C152:G152,"&lt;="&amp;IRR_MAXWIND))</f>
        <v>#NAME?</v>
      </c>
      <c r="P168" s="13" t="e">
        <f ca="1">CalcTable[[#This Row],[ET_o]]*KL</f>
        <v>#NAME?</v>
      </c>
      <c r="Q168" s="13" t="e">
        <f ca="1">IF(WILTPT&lt;=0,1,MAX(0,MIN(1,(CalcTable[[#This Row],[IWC]]-WILTPT)/(MAD-WILTPT))))</f>
        <v>#NAME?</v>
      </c>
      <c r="R168" s="13" t="e">
        <f ca="1">CalcTable[[#This Row],[ETMult]]*CalcTable[[#This Row],[ETb]]</f>
        <v>#NAME?</v>
      </c>
      <c r="S168" s="13" t="b">
        <f>INDEX(IRR_LIST,CalcTable[[#This Row],[Day of Week]]+1)</f>
        <v>0</v>
      </c>
      <c r="T168" s="13">
        <f t="shared" ca="1" si="54"/>
        <v>0</v>
      </c>
      <c r="U168" s="13" t="b">
        <f ca="1">IF(CalcTable[[#This Row],[IrrPrecip]]&gt;=IC_MM,FALSE,TRUE)</f>
        <v>1</v>
      </c>
      <c r="V168" s="13" t="b">
        <f t="shared" si="55"/>
        <v>0</v>
      </c>
      <c r="W168" s="13" t="e">
        <f ca="1">IF(AND(IRR_DRIP=FALSE,CalcTable[[#This Row],[IrrHours]]&lt;=0),FALSE,TRUE)</f>
        <v>#NAME?</v>
      </c>
      <c r="X168" s="13" t="e">
        <f ca="1">AND(CalcTable[[#This Row],[IrrDay]],CalcTable[[#This Row],[IrrRain]],CalcTable[[#This Row],[IrrWarm]],CalcTable[[#This Row],[IrrWindy]])</f>
        <v>#NAME?</v>
      </c>
      <c r="Y168" s="13" t="e">
        <f t="shared" ca="1" si="56"/>
        <v>#NAME?</v>
      </c>
      <c r="Z168" s="13" t="e">
        <f ca="1">CalcTable[[#This Row],[IrrHours]]/5</f>
        <v>#NAME?</v>
      </c>
      <c r="AA168" s="13" t="e">
        <f ca="1">IF(CalcTable[[#This Row],[IrrFlag]]=FALSE,0,MAX(0,CalcTable[[#This Row],[VolRednWind]]*(FCAP*IRR_TARGET-CalcTable[[#This Row],[IWC]])))</f>
        <v>#NAME?</v>
      </c>
      <c r="AB168" s="13" t="e">
        <f ca="1">CalcTable[[#This Row],[IWC]]+CalcTable[[#This Row],[Eff Precip]]+CalcTable[[#This Row],[IrrAmt]]-CalcTable[[#This Row],[AET]]</f>
        <v>#NAME?</v>
      </c>
      <c r="AC168" s="13" t="e">
        <f ca="1">IF(CalcTable[[#This Row],[PWC]]&gt;FCAP,MIN(24*PERC,MIN(SAT,CalcTable[[#This Row],[PWC]])-FCAP),0)</f>
        <v>#NAME?</v>
      </c>
      <c r="AD168" s="13" t="e">
        <f ca="1">IF(CalcTable[[#This Row],[PWC]]&gt;SAT,CalcTable[[#This Row],[PWC]]-SAT,0)</f>
        <v>#NAME?</v>
      </c>
      <c r="AE168" s="13" t="e">
        <f ca="1">CalcTable[[#This Row],[PWC]]-CalcTable[[#This Row],[PercAmt]]-CalcTable[[#This Row],[Runoff]]</f>
        <v>#NAME?</v>
      </c>
      <c r="AF168" s="13" t="e">
        <f ca="1">CalcTable[[#This Row],[IrrAmt]]/1000*CUR_IRR_AREA*10000/IRR_EFF</f>
        <v>#NAME?</v>
      </c>
      <c r="AG168" s="147"/>
      <c r="AH168" s="13"/>
      <c r="AI168" s="50">
        <v>0</v>
      </c>
      <c r="AJ168" s="50">
        <v>0</v>
      </c>
      <c r="AK168" s="50">
        <v>0</v>
      </c>
      <c r="AL168" s="50">
        <v>0</v>
      </c>
      <c r="AM168" s="50"/>
      <c r="AN168" s="50"/>
      <c r="AO168" s="50"/>
      <c r="AP168" s="50"/>
      <c r="AQ168" s="50"/>
      <c r="AR168" s="50"/>
      <c r="AS168" s="50"/>
      <c r="AT168" s="50"/>
      <c r="AU168" s="50"/>
      <c r="AV168" s="50"/>
      <c r="AW168" s="50"/>
      <c r="AX168" s="50">
        <f t="shared" si="67"/>
        <v>0</v>
      </c>
      <c r="AY168" s="50"/>
      <c r="AZ168" s="50">
        <f t="shared" si="57"/>
        <v>0</v>
      </c>
      <c r="BA168" s="50">
        <f t="shared" si="58"/>
        <v>0</v>
      </c>
      <c r="BB168" s="50">
        <f t="shared" si="59"/>
        <v>0</v>
      </c>
      <c r="BC168" s="17">
        <f t="shared" si="60"/>
        <v>19609</v>
      </c>
      <c r="BD168" s="50">
        <f t="shared" si="61"/>
        <v>0</v>
      </c>
      <c r="BE168" s="50">
        <f t="shared" si="62"/>
        <v>0</v>
      </c>
      <c r="BF168" s="50">
        <f t="shared" si="68"/>
        <v>0</v>
      </c>
      <c r="BG168" s="50"/>
      <c r="BH168" s="17">
        <f t="shared" si="63"/>
        <v>0</v>
      </c>
      <c r="BI168" s="17">
        <f t="shared" si="71"/>
        <v>168</v>
      </c>
      <c r="BJ168" s="17">
        <f t="shared" si="69"/>
        <v>168</v>
      </c>
      <c r="BK168" s="150">
        <f t="shared" si="70"/>
        <v>22185</v>
      </c>
      <c r="BL168" s="50" t="e">
        <f t="shared" ca="1" si="64"/>
        <v>#NAME?</v>
      </c>
      <c r="BM168" s="50" t="e">
        <f t="shared" ca="1" si="65"/>
        <v>#NAME?</v>
      </c>
      <c r="BN168" s="50" t="e">
        <f t="shared" ca="1" si="66"/>
        <v>#NAME?</v>
      </c>
    </row>
    <row r="169" spans="1:66" x14ac:dyDescent="0.35">
      <c r="A169" s="48">
        <v>22186</v>
      </c>
      <c r="B169" s="17">
        <v>1960</v>
      </c>
      <c r="C169" s="17">
        <v>9</v>
      </c>
      <c r="D169" s="17">
        <v>271</v>
      </c>
      <c r="E169" s="17">
        <v>27</v>
      </c>
      <c r="F169" s="17">
        <v>3</v>
      </c>
      <c r="G169" s="50">
        <v>-1.7</v>
      </c>
      <c r="H169" s="32">
        <v>2.4642038556038881</v>
      </c>
      <c r="I169" s="50">
        <v>12.333333333333334</v>
      </c>
      <c r="J169" s="13">
        <v>0</v>
      </c>
      <c r="K169" s="13">
        <f t="shared" si="52"/>
        <v>0</v>
      </c>
      <c r="L169" s="13">
        <f t="shared" si="53"/>
        <v>0</v>
      </c>
      <c r="M169" s="13" t="e">
        <f ca="1">CalcTable[[#This Row],[IWC]]-AE168</f>
        <v>#NAME?</v>
      </c>
      <c r="N169" s="13" t="e">
        <f ca="1">IF(CalcTable[[#This Row],[Day of Year]]&lt;123,FCAP,AE168)</f>
        <v>#NAME?</v>
      </c>
      <c r="O169" s="17" t="e">
        <f ca="1">IF(IRR_DRIP,5,COUNTIF('IDET Wind Values'!C153:G153,"&lt;="&amp;IRR_MAXWIND))</f>
        <v>#NAME?</v>
      </c>
      <c r="P169" s="13" t="e">
        <f ca="1">CalcTable[[#This Row],[ET_o]]*KL</f>
        <v>#NAME?</v>
      </c>
      <c r="Q169" s="13" t="e">
        <f ca="1">IF(WILTPT&lt;=0,1,MAX(0,MIN(1,(CalcTable[[#This Row],[IWC]]-WILTPT)/(MAD-WILTPT))))</f>
        <v>#NAME?</v>
      </c>
      <c r="R169" s="13" t="e">
        <f ca="1">CalcTable[[#This Row],[ETMult]]*CalcTable[[#This Row],[ETb]]</f>
        <v>#NAME?</v>
      </c>
      <c r="S169" s="13" t="b">
        <f>INDEX(IRR_LIST,CalcTable[[#This Row],[Day of Week]]+1)</f>
        <v>1</v>
      </c>
      <c r="T169" s="13">
        <f t="shared" ca="1" si="54"/>
        <v>0</v>
      </c>
      <c r="U169" s="13" t="b">
        <f ca="1">IF(CalcTable[[#This Row],[IrrPrecip]]&gt;=IC_MM,FALSE,TRUE)</f>
        <v>1</v>
      </c>
      <c r="V169" s="13" t="b">
        <f t="shared" si="55"/>
        <v>0</v>
      </c>
      <c r="W169" s="13" t="e">
        <f ca="1">IF(AND(IRR_DRIP=FALSE,CalcTable[[#This Row],[IrrHours]]&lt;=0),FALSE,TRUE)</f>
        <v>#NAME?</v>
      </c>
      <c r="X169" s="13" t="e">
        <f ca="1">AND(CalcTable[[#This Row],[IrrDay]],CalcTable[[#This Row],[IrrRain]],CalcTable[[#This Row],[IrrWarm]],CalcTable[[#This Row],[IrrWindy]])</f>
        <v>#NAME?</v>
      </c>
      <c r="Y169" s="13" t="e">
        <f t="shared" ca="1" si="56"/>
        <v>#NAME?</v>
      </c>
      <c r="Z169" s="13" t="e">
        <f ca="1">CalcTable[[#This Row],[IrrHours]]/5</f>
        <v>#NAME?</v>
      </c>
      <c r="AA169" s="13" t="e">
        <f ca="1">IF(CalcTable[[#This Row],[IrrFlag]]=FALSE,0,MAX(0,CalcTable[[#This Row],[VolRednWind]]*(FCAP*IRR_TARGET-CalcTable[[#This Row],[IWC]])))</f>
        <v>#NAME?</v>
      </c>
      <c r="AB169" s="13" t="e">
        <f ca="1">CalcTable[[#This Row],[IWC]]+CalcTable[[#This Row],[Eff Precip]]+CalcTable[[#This Row],[IrrAmt]]-CalcTable[[#This Row],[AET]]</f>
        <v>#NAME?</v>
      </c>
      <c r="AC169" s="13" t="e">
        <f ca="1">IF(CalcTable[[#This Row],[PWC]]&gt;FCAP,MIN(24*PERC,MIN(SAT,CalcTable[[#This Row],[PWC]])-FCAP),0)</f>
        <v>#NAME?</v>
      </c>
      <c r="AD169" s="13" t="e">
        <f ca="1">IF(CalcTable[[#This Row],[PWC]]&gt;SAT,CalcTable[[#This Row],[PWC]]-SAT,0)</f>
        <v>#NAME?</v>
      </c>
      <c r="AE169" s="13" t="e">
        <f ca="1">CalcTable[[#This Row],[PWC]]-CalcTable[[#This Row],[PercAmt]]-CalcTable[[#This Row],[Runoff]]</f>
        <v>#NAME?</v>
      </c>
      <c r="AF169" s="13" t="e">
        <f ca="1">CalcTable[[#This Row],[IrrAmt]]/1000*CUR_IRR_AREA*10000/IRR_EFF</f>
        <v>#NAME?</v>
      </c>
      <c r="AG169" s="147"/>
      <c r="AH169" s="13"/>
      <c r="AI169" s="50">
        <v>0</v>
      </c>
      <c r="AJ169" s="50">
        <v>0</v>
      </c>
      <c r="AK169" s="50">
        <v>0</v>
      </c>
      <c r="AL169" s="50">
        <v>0</v>
      </c>
      <c r="AM169" s="50"/>
      <c r="AN169" s="50"/>
      <c r="AO169" s="50"/>
      <c r="AP169" s="50"/>
      <c r="AQ169" s="50"/>
      <c r="AR169" s="50"/>
      <c r="AS169" s="50"/>
      <c r="AT169" s="50"/>
      <c r="AU169" s="50"/>
      <c r="AV169" s="50"/>
      <c r="AW169" s="50"/>
      <c r="AX169" s="50">
        <f t="shared" si="67"/>
        <v>0</v>
      </c>
      <c r="AY169" s="50"/>
      <c r="AZ169" s="50">
        <f t="shared" si="57"/>
        <v>0</v>
      </c>
      <c r="BA169" s="50">
        <f t="shared" si="58"/>
        <v>0</v>
      </c>
      <c r="BB169" s="50">
        <f t="shared" si="59"/>
        <v>0</v>
      </c>
      <c r="BC169" s="17">
        <f t="shared" si="60"/>
        <v>19609</v>
      </c>
      <c r="BD169" s="50">
        <f t="shared" si="61"/>
        <v>0</v>
      </c>
      <c r="BE169" s="50">
        <f t="shared" si="62"/>
        <v>0</v>
      </c>
      <c r="BF169" s="50">
        <f t="shared" si="68"/>
        <v>0</v>
      </c>
      <c r="BG169" s="50"/>
      <c r="BH169" s="17">
        <f t="shared" si="63"/>
        <v>0</v>
      </c>
      <c r="BI169" s="17">
        <f t="shared" si="71"/>
        <v>169</v>
      </c>
      <c r="BJ169" s="17">
        <f t="shared" si="69"/>
        <v>169</v>
      </c>
      <c r="BK169" s="150">
        <f t="shared" si="70"/>
        <v>22186</v>
      </c>
      <c r="BL169" s="50" t="e">
        <f t="shared" ca="1" si="64"/>
        <v>#NAME?</v>
      </c>
      <c r="BM169" s="50" t="e">
        <f t="shared" ca="1" si="65"/>
        <v>#NAME?</v>
      </c>
      <c r="BN169" s="50" t="e">
        <f t="shared" ca="1" si="66"/>
        <v>#NAME?</v>
      </c>
    </row>
    <row r="170" spans="1:66" x14ac:dyDescent="0.35">
      <c r="A170" s="48">
        <v>22187</v>
      </c>
      <c r="B170" s="17">
        <v>1960</v>
      </c>
      <c r="C170" s="17">
        <v>9</v>
      </c>
      <c r="D170" s="17">
        <v>272</v>
      </c>
      <c r="E170" s="17">
        <v>28</v>
      </c>
      <c r="F170" s="17">
        <v>4</v>
      </c>
      <c r="G170" s="50">
        <v>-0.6</v>
      </c>
      <c r="H170" s="32">
        <v>3.0976567499028684</v>
      </c>
      <c r="I170" s="50">
        <v>8.6666666666666661</v>
      </c>
      <c r="J170" s="13">
        <v>0</v>
      </c>
      <c r="K170" s="13">
        <f t="shared" si="52"/>
        <v>0</v>
      </c>
      <c r="L170" s="13">
        <f t="shared" si="53"/>
        <v>0</v>
      </c>
      <c r="M170" s="13" t="e">
        <f ca="1">CalcTable[[#This Row],[IWC]]-AE169</f>
        <v>#NAME?</v>
      </c>
      <c r="N170" s="13" t="e">
        <f ca="1">IF(CalcTable[[#This Row],[Day of Year]]&lt;123,FCAP,AE169)</f>
        <v>#NAME?</v>
      </c>
      <c r="O170" s="17" t="e">
        <f ca="1">IF(IRR_DRIP,5,COUNTIF('IDET Wind Values'!C154:G154,"&lt;="&amp;IRR_MAXWIND))</f>
        <v>#NAME?</v>
      </c>
      <c r="P170" s="13" t="e">
        <f ca="1">CalcTable[[#This Row],[ET_o]]*KL</f>
        <v>#NAME?</v>
      </c>
      <c r="Q170" s="13" t="e">
        <f ca="1">IF(WILTPT&lt;=0,1,MAX(0,MIN(1,(CalcTable[[#This Row],[IWC]]-WILTPT)/(MAD-WILTPT))))</f>
        <v>#NAME?</v>
      </c>
      <c r="R170" s="13" t="e">
        <f ca="1">CalcTable[[#This Row],[ETMult]]*CalcTable[[#This Row],[ETb]]</f>
        <v>#NAME?</v>
      </c>
      <c r="S170" s="13" t="b">
        <f>INDEX(IRR_LIST,CalcTable[[#This Row],[Day of Week]]+1)</f>
        <v>0</v>
      </c>
      <c r="T170" s="13">
        <f t="shared" ca="1" si="54"/>
        <v>0</v>
      </c>
      <c r="U170" s="13" t="b">
        <f ca="1">IF(CalcTable[[#This Row],[IrrPrecip]]&gt;=IC_MM,FALSE,TRUE)</f>
        <v>1</v>
      </c>
      <c r="V170" s="13" t="b">
        <f t="shared" si="55"/>
        <v>0</v>
      </c>
      <c r="W170" s="13" t="e">
        <f ca="1">IF(AND(IRR_DRIP=FALSE,CalcTable[[#This Row],[IrrHours]]&lt;=0),FALSE,TRUE)</f>
        <v>#NAME?</v>
      </c>
      <c r="X170" s="13" t="e">
        <f ca="1">AND(CalcTable[[#This Row],[IrrDay]],CalcTable[[#This Row],[IrrRain]],CalcTable[[#This Row],[IrrWarm]],CalcTable[[#This Row],[IrrWindy]])</f>
        <v>#NAME?</v>
      </c>
      <c r="Y170" s="13" t="e">
        <f t="shared" ca="1" si="56"/>
        <v>#NAME?</v>
      </c>
      <c r="Z170" s="13" t="e">
        <f ca="1">CalcTable[[#This Row],[IrrHours]]/5</f>
        <v>#NAME?</v>
      </c>
      <c r="AA170" s="13" t="e">
        <f ca="1">IF(CalcTable[[#This Row],[IrrFlag]]=FALSE,0,MAX(0,CalcTable[[#This Row],[VolRednWind]]*(FCAP*IRR_TARGET-CalcTable[[#This Row],[IWC]])))</f>
        <v>#NAME?</v>
      </c>
      <c r="AB170" s="13" t="e">
        <f ca="1">CalcTable[[#This Row],[IWC]]+CalcTable[[#This Row],[Eff Precip]]+CalcTable[[#This Row],[IrrAmt]]-CalcTable[[#This Row],[AET]]</f>
        <v>#NAME?</v>
      </c>
      <c r="AC170" s="13" t="e">
        <f ca="1">IF(CalcTable[[#This Row],[PWC]]&gt;FCAP,MIN(24*PERC,MIN(SAT,CalcTable[[#This Row],[PWC]])-FCAP),0)</f>
        <v>#NAME?</v>
      </c>
      <c r="AD170" s="13" t="e">
        <f ca="1">IF(CalcTable[[#This Row],[PWC]]&gt;SAT,CalcTable[[#This Row],[PWC]]-SAT,0)</f>
        <v>#NAME?</v>
      </c>
      <c r="AE170" s="13" t="e">
        <f ca="1">CalcTable[[#This Row],[PWC]]-CalcTable[[#This Row],[PercAmt]]-CalcTable[[#This Row],[Runoff]]</f>
        <v>#NAME?</v>
      </c>
      <c r="AF170" s="13" t="e">
        <f ca="1">CalcTable[[#This Row],[IrrAmt]]/1000*CUR_IRR_AREA*10000/IRR_EFF</f>
        <v>#NAME?</v>
      </c>
      <c r="AG170" s="147"/>
      <c r="AH170" s="13"/>
      <c r="AI170" s="50">
        <v>0</v>
      </c>
      <c r="AJ170" s="50">
        <v>0</v>
      </c>
      <c r="AK170" s="50">
        <v>0</v>
      </c>
      <c r="AL170" s="50">
        <v>0</v>
      </c>
      <c r="AM170" s="50"/>
      <c r="AN170" s="50"/>
      <c r="AO170" s="50"/>
      <c r="AP170" s="50"/>
      <c r="AQ170" s="50"/>
      <c r="AR170" s="50"/>
      <c r="AS170" s="50"/>
      <c r="AT170" s="50"/>
      <c r="AU170" s="50"/>
      <c r="AV170" s="50"/>
      <c r="AW170" s="50"/>
      <c r="AX170" s="50">
        <f t="shared" si="67"/>
        <v>0</v>
      </c>
      <c r="AY170" s="50"/>
      <c r="AZ170" s="50">
        <f t="shared" si="57"/>
        <v>0</v>
      </c>
      <c r="BA170" s="50">
        <f t="shared" si="58"/>
        <v>0</v>
      </c>
      <c r="BB170" s="50">
        <f t="shared" si="59"/>
        <v>0</v>
      </c>
      <c r="BC170" s="17">
        <f t="shared" si="60"/>
        <v>19609</v>
      </c>
      <c r="BD170" s="50">
        <f t="shared" si="61"/>
        <v>0</v>
      </c>
      <c r="BE170" s="50">
        <f t="shared" si="62"/>
        <v>0</v>
      </c>
      <c r="BF170" s="50">
        <f t="shared" si="68"/>
        <v>0</v>
      </c>
      <c r="BG170" s="50"/>
      <c r="BH170" s="17">
        <f t="shared" si="63"/>
        <v>0</v>
      </c>
      <c r="BI170" s="17">
        <f t="shared" si="71"/>
        <v>170</v>
      </c>
      <c r="BJ170" s="17">
        <f t="shared" si="69"/>
        <v>170</v>
      </c>
      <c r="BK170" s="150">
        <f t="shared" si="70"/>
        <v>22187</v>
      </c>
      <c r="BL170" s="50" t="e">
        <f t="shared" ca="1" si="64"/>
        <v>#NAME?</v>
      </c>
      <c r="BM170" s="50" t="e">
        <f t="shared" ca="1" si="65"/>
        <v>#NAME?</v>
      </c>
      <c r="BN170" s="50" t="e">
        <f t="shared" ca="1" si="66"/>
        <v>#NAME?</v>
      </c>
    </row>
    <row r="171" spans="1:66" x14ac:dyDescent="0.35">
      <c r="A171" s="48">
        <v>22188</v>
      </c>
      <c r="B171" s="17">
        <v>1960</v>
      </c>
      <c r="C171" s="17">
        <v>9</v>
      </c>
      <c r="D171" s="17">
        <v>273</v>
      </c>
      <c r="E171" s="17">
        <v>29</v>
      </c>
      <c r="F171" s="17">
        <v>5</v>
      </c>
      <c r="G171" s="50">
        <v>2.2000000000000002</v>
      </c>
      <c r="H171" s="32">
        <v>3.0449625812275531</v>
      </c>
      <c r="I171" s="50">
        <v>3.8333333333333335</v>
      </c>
      <c r="J171" s="13">
        <v>0</v>
      </c>
      <c r="K171" s="13">
        <f t="shared" si="52"/>
        <v>0</v>
      </c>
      <c r="L171" s="13">
        <f t="shared" si="53"/>
        <v>0</v>
      </c>
      <c r="M171" s="13" t="e">
        <f ca="1">CalcTable[[#This Row],[IWC]]-AE170</f>
        <v>#NAME?</v>
      </c>
      <c r="N171" s="13" t="e">
        <f ca="1">IF(CalcTable[[#This Row],[Day of Year]]&lt;123,FCAP,AE170)</f>
        <v>#NAME?</v>
      </c>
      <c r="O171" s="17" t="e">
        <f ca="1">IF(IRR_DRIP,5,COUNTIF('IDET Wind Values'!C155:G155,"&lt;="&amp;IRR_MAXWIND))</f>
        <v>#NAME?</v>
      </c>
      <c r="P171" s="13" t="e">
        <f ca="1">CalcTable[[#This Row],[ET_o]]*KL</f>
        <v>#NAME?</v>
      </c>
      <c r="Q171" s="13" t="e">
        <f ca="1">IF(WILTPT&lt;=0,1,MAX(0,MIN(1,(CalcTable[[#This Row],[IWC]]-WILTPT)/(MAD-WILTPT))))</f>
        <v>#NAME?</v>
      </c>
      <c r="R171" s="13" t="e">
        <f ca="1">CalcTable[[#This Row],[ETMult]]*CalcTable[[#This Row],[ETb]]</f>
        <v>#NAME?</v>
      </c>
      <c r="S171" s="13" t="b">
        <f>INDEX(IRR_LIST,CalcTable[[#This Row],[Day of Week]]+1)</f>
        <v>1</v>
      </c>
      <c r="T171" s="13">
        <f t="shared" ca="1" si="54"/>
        <v>0</v>
      </c>
      <c r="U171" s="13" t="b">
        <f ca="1">IF(CalcTable[[#This Row],[IrrPrecip]]&gt;=IC_MM,FALSE,TRUE)</f>
        <v>1</v>
      </c>
      <c r="V171" s="13" t="b">
        <f t="shared" si="55"/>
        <v>1</v>
      </c>
      <c r="W171" s="13" t="e">
        <f ca="1">IF(AND(IRR_DRIP=FALSE,CalcTable[[#This Row],[IrrHours]]&lt;=0),FALSE,TRUE)</f>
        <v>#NAME?</v>
      </c>
      <c r="X171" s="13" t="e">
        <f ca="1">AND(CalcTable[[#This Row],[IrrDay]],CalcTable[[#This Row],[IrrRain]],CalcTable[[#This Row],[IrrWarm]],CalcTable[[#This Row],[IrrWindy]])</f>
        <v>#NAME?</v>
      </c>
      <c r="Y171" s="13" t="e">
        <f t="shared" ca="1" si="56"/>
        <v>#NAME?</v>
      </c>
      <c r="Z171" s="13" t="e">
        <f ca="1">CalcTable[[#This Row],[IrrHours]]/5</f>
        <v>#NAME?</v>
      </c>
      <c r="AA171" s="13" t="e">
        <f ca="1">IF(CalcTable[[#This Row],[IrrFlag]]=FALSE,0,MAX(0,CalcTable[[#This Row],[VolRednWind]]*(FCAP*IRR_TARGET-CalcTable[[#This Row],[IWC]])))</f>
        <v>#NAME?</v>
      </c>
      <c r="AB171" s="13" t="e">
        <f ca="1">CalcTable[[#This Row],[IWC]]+CalcTable[[#This Row],[Eff Precip]]+CalcTable[[#This Row],[IrrAmt]]-CalcTable[[#This Row],[AET]]</f>
        <v>#NAME?</v>
      </c>
      <c r="AC171" s="13" t="e">
        <f ca="1">IF(CalcTable[[#This Row],[PWC]]&gt;FCAP,MIN(24*PERC,MIN(SAT,CalcTable[[#This Row],[PWC]])-FCAP),0)</f>
        <v>#NAME?</v>
      </c>
      <c r="AD171" s="13" t="e">
        <f ca="1">IF(CalcTable[[#This Row],[PWC]]&gt;SAT,CalcTable[[#This Row],[PWC]]-SAT,0)</f>
        <v>#NAME?</v>
      </c>
      <c r="AE171" s="13" t="e">
        <f ca="1">CalcTable[[#This Row],[PWC]]-CalcTable[[#This Row],[PercAmt]]-CalcTable[[#This Row],[Runoff]]</f>
        <v>#NAME?</v>
      </c>
      <c r="AF171" s="13" t="e">
        <f ca="1">CalcTable[[#This Row],[IrrAmt]]/1000*CUR_IRR_AREA*10000/IRR_EFF</f>
        <v>#NAME?</v>
      </c>
      <c r="AG171" s="147"/>
      <c r="AH171" s="13"/>
      <c r="AI171" s="50">
        <v>0</v>
      </c>
      <c r="AJ171" s="50">
        <v>0</v>
      </c>
      <c r="AK171" s="50">
        <v>0</v>
      </c>
      <c r="AL171" s="50">
        <v>0</v>
      </c>
      <c r="AM171" s="50"/>
      <c r="AN171" s="50"/>
      <c r="AO171" s="50"/>
      <c r="AP171" s="50"/>
      <c r="AQ171" s="50"/>
      <c r="AR171" s="50"/>
      <c r="AS171" s="50"/>
      <c r="AT171" s="50"/>
      <c r="AU171" s="50"/>
      <c r="AV171" s="50"/>
      <c r="AW171" s="50"/>
      <c r="AX171" s="50">
        <f t="shared" si="67"/>
        <v>0</v>
      </c>
      <c r="AY171" s="50"/>
      <c r="AZ171" s="50">
        <f t="shared" si="57"/>
        <v>0</v>
      </c>
      <c r="BA171" s="50">
        <f t="shared" si="58"/>
        <v>0</v>
      </c>
      <c r="BB171" s="50">
        <f t="shared" si="59"/>
        <v>0</v>
      </c>
      <c r="BC171" s="17">
        <f t="shared" si="60"/>
        <v>19609</v>
      </c>
      <c r="BD171" s="50">
        <f t="shared" si="61"/>
        <v>0</v>
      </c>
      <c r="BE171" s="50">
        <f t="shared" si="62"/>
        <v>0</v>
      </c>
      <c r="BF171" s="50">
        <f t="shared" si="68"/>
        <v>0</v>
      </c>
      <c r="BG171" s="50"/>
      <c r="BH171" s="17">
        <f t="shared" si="63"/>
        <v>0</v>
      </c>
      <c r="BI171" s="17">
        <f t="shared" si="71"/>
        <v>171</v>
      </c>
      <c r="BJ171" s="17">
        <f t="shared" si="69"/>
        <v>171</v>
      </c>
      <c r="BK171" s="150">
        <f t="shared" si="70"/>
        <v>22188</v>
      </c>
      <c r="BL171" s="50" t="e">
        <f t="shared" ca="1" si="64"/>
        <v>#NAME?</v>
      </c>
      <c r="BM171" s="50" t="e">
        <f t="shared" ca="1" si="65"/>
        <v>#NAME?</v>
      </c>
      <c r="BN171" s="50" t="e">
        <f t="shared" ca="1" si="66"/>
        <v>#NAME?</v>
      </c>
    </row>
    <row r="172" spans="1:66" x14ac:dyDescent="0.35">
      <c r="A172" s="48">
        <v>22189</v>
      </c>
      <c r="B172" s="17">
        <v>1960</v>
      </c>
      <c r="C172" s="17">
        <v>9</v>
      </c>
      <c r="D172" s="17">
        <v>274</v>
      </c>
      <c r="E172" s="17">
        <v>30</v>
      </c>
      <c r="F172" s="17">
        <v>6</v>
      </c>
      <c r="G172" s="50">
        <v>4.4000000000000004</v>
      </c>
      <c r="H172" s="32">
        <v>3.1126794787681855</v>
      </c>
      <c r="I172" s="50">
        <v>15.166666666666666</v>
      </c>
      <c r="J172" s="13">
        <v>0</v>
      </c>
      <c r="K172" s="13">
        <f t="shared" si="52"/>
        <v>0</v>
      </c>
      <c r="L172" s="13">
        <f t="shared" si="53"/>
        <v>0</v>
      </c>
      <c r="M172" s="13" t="e">
        <f ca="1">CalcTable[[#This Row],[IWC]]-AE171</f>
        <v>#NAME?</v>
      </c>
      <c r="N172" s="13" t="e">
        <f ca="1">IF(CalcTable[[#This Row],[Day of Year]]&lt;123,FCAP,AE171)</f>
        <v>#NAME?</v>
      </c>
      <c r="O172" s="17" t="e">
        <f ca="1">IF(IRR_DRIP,5,COUNTIF('IDET Wind Values'!C156:G156,"&lt;="&amp;IRR_MAXWIND))</f>
        <v>#NAME?</v>
      </c>
      <c r="P172" s="13" t="e">
        <f ca="1">CalcTable[[#This Row],[ET_o]]*KL</f>
        <v>#NAME?</v>
      </c>
      <c r="Q172" s="13" t="e">
        <f ca="1">IF(WILTPT&lt;=0,1,MAX(0,MIN(1,(CalcTable[[#This Row],[IWC]]-WILTPT)/(MAD-WILTPT))))</f>
        <v>#NAME?</v>
      </c>
      <c r="R172" s="13" t="e">
        <f ca="1">CalcTable[[#This Row],[ETMult]]*CalcTable[[#This Row],[ETb]]</f>
        <v>#NAME?</v>
      </c>
      <c r="S172" s="13" t="b">
        <f>INDEX(IRR_LIST,CalcTable[[#This Row],[Day of Week]]+1)</f>
        <v>0</v>
      </c>
      <c r="T172" s="13">
        <f t="shared" ca="1" si="54"/>
        <v>0</v>
      </c>
      <c r="U172" s="13" t="b">
        <f ca="1">IF(CalcTable[[#This Row],[IrrPrecip]]&gt;=IC_MM,FALSE,TRUE)</f>
        <v>1</v>
      </c>
      <c r="V172" s="13" t="b">
        <f t="shared" si="55"/>
        <v>0</v>
      </c>
      <c r="W172" s="13" t="e">
        <f ca="1">IF(AND(IRR_DRIP=FALSE,CalcTable[[#This Row],[IrrHours]]&lt;=0),FALSE,TRUE)</f>
        <v>#NAME?</v>
      </c>
      <c r="X172" s="13" t="e">
        <f ca="1">AND(CalcTable[[#This Row],[IrrDay]],CalcTable[[#This Row],[IrrRain]],CalcTable[[#This Row],[IrrWarm]],CalcTable[[#This Row],[IrrWindy]])</f>
        <v>#NAME?</v>
      </c>
      <c r="Y172" s="13" t="e">
        <f t="shared" ca="1" si="56"/>
        <v>#NAME?</v>
      </c>
      <c r="Z172" s="13" t="e">
        <f ca="1">CalcTable[[#This Row],[IrrHours]]/5</f>
        <v>#NAME?</v>
      </c>
      <c r="AA172" s="13" t="e">
        <f ca="1">IF(CalcTable[[#This Row],[IrrFlag]]=FALSE,0,MAX(0,CalcTable[[#This Row],[VolRednWind]]*(FCAP*IRR_TARGET-CalcTable[[#This Row],[IWC]])))</f>
        <v>#NAME?</v>
      </c>
      <c r="AB172" s="13" t="e">
        <f ca="1">CalcTable[[#This Row],[IWC]]+CalcTable[[#This Row],[Eff Precip]]+CalcTable[[#This Row],[IrrAmt]]-CalcTable[[#This Row],[AET]]</f>
        <v>#NAME?</v>
      </c>
      <c r="AC172" s="13" t="e">
        <f ca="1">IF(CalcTable[[#This Row],[PWC]]&gt;FCAP,MIN(24*PERC,MIN(SAT,CalcTable[[#This Row],[PWC]])-FCAP),0)</f>
        <v>#NAME?</v>
      </c>
      <c r="AD172" s="13" t="e">
        <f ca="1">IF(CalcTable[[#This Row],[PWC]]&gt;SAT,CalcTable[[#This Row],[PWC]]-SAT,0)</f>
        <v>#NAME?</v>
      </c>
      <c r="AE172" s="13" t="e">
        <f ca="1">CalcTable[[#This Row],[PWC]]-CalcTable[[#This Row],[PercAmt]]-CalcTable[[#This Row],[Runoff]]</f>
        <v>#NAME?</v>
      </c>
      <c r="AF172" s="13" t="e">
        <f ca="1">CalcTable[[#This Row],[IrrAmt]]/1000*CUR_IRR_AREA*10000/IRR_EFF</f>
        <v>#NAME?</v>
      </c>
      <c r="AG172" s="147"/>
      <c r="AH172" s="13"/>
      <c r="AI172" s="50">
        <v>0</v>
      </c>
      <c r="AJ172" s="50">
        <v>0</v>
      </c>
      <c r="AK172" s="50">
        <v>0</v>
      </c>
      <c r="AL172" s="50">
        <v>0</v>
      </c>
      <c r="AM172" s="50"/>
      <c r="AN172" s="50"/>
      <c r="AO172" s="50"/>
      <c r="AP172" s="50"/>
      <c r="AQ172" s="50"/>
      <c r="AR172" s="50"/>
      <c r="AS172" s="50"/>
      <c r="AT172" s="50"/>
      <c r="AU172" s="50"/>
      <c r="AV172" s="50"/>
      <c r="AW172" s="50"/>
      <c r="AX172" s="50">
        <f t="shared" si="67"/>
        <v>0</v>
      </c>
      <c r="AY172" s="50"/>
      <c r="AZ172" s="50">
        <f t="shared" si="57"/>
        <v>0</v>
      </c>
      <c r="BA172" s="50">
        <f t="shared" si="58"/>
        <v>0</v>
      </c>
      <c r="BB172" s="50">
        <f t="shared" si="59"/>
        <v>0</v>
      </c>
      <c r="BC172" s="17">
        <f t="shared" si="60"/>
        <v>19609</v>
      </c>
      <c r="BD172" s="50">
        <f t="shared" si="61"/>
        <v>0</v>
      </c>
      <c r="BE172" s="50">
        <f t="shared" si="62"/>
        <v>0</v>
      </c>
      <c r="BF172" s="50">
        <f t="shared" si="68"/>
        <v>0</v>
      </c>
      <c r="BG172" s="50"/>
      <c r="BH172" s="17">
        <f t="shared" si="63"/>
        <v>0</v>
      </c>
      <c r="BI172" s="17">
        <f t="shared" si="71"/>
        <v>172</v>
      </c>
      <c r="BJ172" s="17">
        <f t="shared" si="69"/>
        <v>172</v>
      </c>
      <c r="BK172" s="150">
        <f t="shared" si="70"/>
        <v>22189</v>
      </c>
      <c r="BL172" s="50" t="e">
        <f t="shared" ca="1" si="64"/>
        <v>#NAME?</v>
      </c>
      <c r="BM172" s="50" t="e">
        <f t="shared" ca="1" si="65"/>
        <v>#NAME?</v>
      </c>
      <c r="BN172" s="50" t="e">
        <f t="shared" ca="1" si="66"/>
        <v>#NAME?</v>
      </c>
    </row>
    <row r="173" spans="1:66" x14ac:dyDescent="0.35">
      <c r="A173" s="48">
        <v>22402</v>
      </c>
      <c r="B173" s="17">
        <v>1961</v>
      </c>
      <c r="C173" s="17">
        <v>5</v>
      </c>
      <c r="D173" s="17">
        <v>121</v>
      </c>
      <c r="E173" s="17">
        <v>1</v>
      </c>
      <c r="F173" s="17">
        <v>2</v>
      </c>
      <c r="G173" s="50">
        <v>0.6</v>
      </c>
      <c r="H173" s="32">
        <v>4.0762108262631864</v>
      </c>
      <c r="I173" s="50">
        <v>7</v>
      </c>
      <c r="J173" s="13">
        <v>0</v>
      </c>
      <c r="K173" s="13">
        <f t="shared" si="52"/>
        <v>0</v>
      </c>
      <c r="L173" s="13">
        <f t="shared" si="53"/>
        <v>0</v>
      </c>
      <c r="M173" s="13" t="e">
        <f ca="1">CalcTable[[#This Row],[IWC]]-AE172</f>
        <v>#NAME?</v>
      </c>
      <c r="N173" s="13" t="e">
        <f ca="1">IF(CalcTable[[#This Row],[Day of Year]]&lt;123,FCAP,AE172)</f>
        <v>#NAME?</v>
      </c>
      <c r="O173" s="17" t="e">
        <f ca="1">IF(IRR_DRIP,5,COUNTIF('IDET Wind Values'!C157:G157,"&lt;="&amp;IRR_MAXWIND))</f>
        <v>#NAME?</v>
      </c>
      <c r="P173" s="13" t="e">
        <f ca="1">CalcTable[[#This Row],[ET_o]]*KL</f>
        <v>#NAME?</v>
      </c>
      <c r="Q173" s="13" t="e">
        <f ca="1">IF(WILTPT&lt;=0,1,MAX(0,MIN(1,(CalcTable[[#This Row],[IWC]]-WILTPT)/(MAD-WILTPT))))</f>
        <v>#NAME?</v>
      </c>
      <c r="R173" s="13" t="e">
        <f ca="1">CalcTable[[#This Row],[ETMult]]*CalcTable[[#This Row],[ETb]]</f>
        <v>#NAME?</v>
      </c>
      <c r="S173" s="13" t="b">
        <f>INDEX(IRR_LIST,CalcTable[[#This Row],[Day of Week]]+1)</f>
        <v>0</v>
      </c>
      <c r="T173" s="13">
        <f t="shared" ca="1" si="54"/>
        <v>0</v>
      </c>
      <c r="U173" s="13" t="b">
        <f ca="1">IF(CalcTable[[#This Row],[IrrPrecip]]&gt;=IC_MM,FALSE,TRUE)</f>
        <v>1</v>
      </c>
      <c r="V173" s="13" t="b">
        <f t="shared" si="55"/>
        <v>0</v>
      </c>
      <c r="W173" s="13" t="e">
        <f ca="1">IF(AND(IRR_DRIP=FALSE,CalcTable[[#This Row],[IrrHours]]&lt;=0),FALSE,TRUE)</f>
        <v>#NAME?</v>
      </c>
      <c r="X173" s="13" t="e">
        <f ca="1">AND(CalcTable[[#This Row],[IrrDay]],CalcTable[[#This Row],[IrrRain]],CalcTable[[#This Row],[IrrWarm]],CalcTable[[#This Row],[IrrWindy]])</f>
        <v>#NAME?</v>
      </c>
      <c r="Y173" s="13" t="e">
        <f t="shared" ca="1" si="56"/>
        <v>#NAME?</v>
      </c>
      <c r="Z173" s="13" t="e">
        <f ca="1">CalcTable[[#This Row],[IrrHours]]/5</f>
        <v>#NAME?</v>
      </c>
      <c r="AA173" s="13" t="e">
        <f ca="1">IF(CalcTable[[#This Row],[IrrFlag]]=FALSE,0,MAX(0,CalcTable[[#This Row],[VolRednWind]]*(FCAP*IRR_TARGET-CalcTable[[#This Row],[IWC]])))</f>
        <v>#NAME?</v>
      </c>
      <c r="AB173" s="13" t="e">
        <f ca="1">CalcTable[[#This Row],[IWC]]+CalcTable[[#This Row],[Eff Precip]]+CalcTable[[#This Row],[IrrAmt]]-CalcTable[[#This Row],[AET]]</f>
        <v>#NAME?</v>
      </c>
      <c r="AC173" s="13" t="e">
        <f ca="1">IF(CalcTable[[#This Row],[PWC]]&gt;FCAP,MIN(24*PERC,MIN(SAT,CalcTable[[#This Row],[PWC]])-FCAP),0)</f>
        <v>#NAME?</v>
      </c>
      <c r="AD173" s="13" t="e">
        <f ca="1">IF(CalcTable[[#This Row],[PWC]]&gt;SAT,CalcTable[[#This Row],[PWC]]-SAT,0)</f>
        <v>#NAME?</v>
      </c>
      <c r="AE173" s="13" t="e">
        <f ca="1">CalcTable[[#This Row],[PWC]]-CalcTable[[#This Row],[PercAmt]]-CalcTable[[#This Row],[Runoff]]</f>
        <v>#NAME?</v>
      </c>
      <c r="AF173" s="13" t="e">
        <f ca="1">CalcTable[[#This Row],[IrrAmt]]/1000*CUR_IRR_AREA*10000/IRR_EFF</f>
        <v>#NAME?</v>
      </c>
      <c r="AG173" s="147"/>
      <c r="AH173" s="13"/>
      <c r="AI173" s="50">
        <v>0</v>
      </c>
      <c r="AJ173" s="50">
        <v>0</v>
      </c>
      <c r="AK173" s="50">
        <v>0</v>
      </c>
      <c r="AL173" s="50">
        <v>0</v>
      </c>
      <c r="AM173" s="50"/>
      <c r="AN173" s="50"/>
      <c r="AO173" s="50"/>
      <c r="AP173" s="50"/>
      <c r="AQ173" s="50"/>
      <c r="AR173" s="50"/>
      <c r="AS173" s="50"/>
      <c r="AT173" s="50"/>
      <c r="AU173" s="50"/>
      <c r="AV173" s="50"/>
      <c r="AW173" s="50"/>
      <c r="AX173" s="50">
        <f t="shared" si="67"/>
        <v>0</v>
      </c>
      <c r="AY173" s="50"/>
      <c r="AZ173" s="50">
        <f t="shared" si="57"/>
        <v>0</v>
      </c>
      <c r="BA173" s="50">
        <f t="shared" si="58"/>
        <v>0</v>
      </c>
      <c r="BB173" s="50">
        <f t="shared" si="59"/>
        <v>0</v>
      </c>
      <c r="BC173" s="17">
        <f t="shared" si="60"/>
        <v>19615</v>
      </c>
      <c r="BD173" s="50">
        <f t="shared" si="61"/>
        <v>0</v>
      </c>
      <c r="BE173" s="50">
        <f t="shared" si="62"/>
        <v>0</v>
      </c>
      <c r="BF173" s="50">
        <f t="shared" si="68"/>
        <v>0</v>
      </c>
      <c r="BG173" s="50"/>
      <c r="BH173" s="17">
        <f t="shared" si="63"/>
        <v>0</v>
      </c>
      <c r="BI173" s="17">
        <f t="shared" si="71"/>
        <v>173</v>
      </c>
      <c r="BJ173" s="17">
        <f t="shared" si="69"/>
        <v>173</v>
      </c>
      <c r="BK173" s="150">
        <f t="shared" si="70"/>
        <v>22402</v>
      </c>
      <c r="BL173" s="50" t="e">
        <f t="shared" ca="1" si="64"/>
        <v>#NAME?</v>
      </c>
      <c r="BM173" s="50" t="e">
        <f t="shared" ca="1" si="65"/>
        <v>#NAME?</v>
      </c>
      <c r="BN173" s="50" t="e">
        <f t="shared" ca="1" si="66"/>
        <v>#NAME?</v>
      </c>
    </row>
    <row r="174" spans="1:66" x14ac:dyDescent="0.35">
      <c r="A174" s="48">
        <v>22403</v>
      </c>
      <c r="B174" s="17">
        <v>1961</v>
      </c>
      <c r="C174" s="17">
        <v>5</v>
      </c>
      <c r="D174" s="17">
        <v>122</v>
      </c>
      <c r="E174" s="17">
        <v>2</v>
      </c>
      <c r="F174" s="17">
        <v>3</v>
      </c>
      <c r="G174" s="50">
        <v>2.8</v>
      </c>
      <c r="H174" s="32">
        <v>2.2514131532811326</v>
      </c>
      <c r="I174" s="50">
        <v>14</v>
      </c>
      <c r="J174" s="13">
        <v>14</v>
      </c>
      <c r="K174" s="13">
        <f t="shared" si="52"/>
        <v>14</v>
      </c>
      <c r="L174" s="13">
        <f t="shared" si="53"/>
        <v>6.75</v>
      </c>
      <c r="M174" s="13" t="e">
        <f ca="1">CalcTable[[#This Row],[IWC]]-AE173</f>
        <v>#NAME?</v>
      </c>
      <c r="N174" s="13" t="e">
        <f ca="1">IF(CalcTable[[#This Row],[Day of Year]]&lt;123,FCAP,AE173)</f>
        <v>#NAME?</v>
      </c>
      <c r="O174" s="17" t="e">
        <f ca="1">IF(IRR_DRIP,5,COUNTIF('IDET Wind Values'!C158:G158,"&lt;="&amp;IRR_MAXWIND))</f>
        <v>#NAME?</v>
      </c>
      <c r="P174" s="13" t="e">
        <f ca="1">CalcTable[[#This Row],[ET_o]]*KL</f>
        <v>#NAME?</v>
      </c>
      <c r="Q174" s="13" t="e">
        <f ca="1">IF(WILTPT&lt;=0,1,MAX(0,MIN(1,(CalcTable[[#This Row],[IWC]]-WILTPT)/(MAD-WILTPT))))</f>
        <v>#NAME?</v>
      </c>
      <c r="R174" s="13" t="e">
        <f ca="1">CalcTable[[#This Row],[ETMult]]*CalcTable[[#This Row],[ETb]]</f>
        <v>#NAME?</v>
      </c>
      <c r="S174" s="13" t="b">
        <f>INDEX(IRR_LIST,CalcTable[[#This Row],[Day of Week]]+1)</f>
        <v>1</v>
      </c>
      <c r="T174" s="13">
        <f t="shared" ca="1" si="54"/>
        <v>0</v>
      </c>
      <c r="U174" s="13" t="b">
        <f ca="1">IF(CalcTable[[#This Row],[IrrPrecip]]&gt;=IC_MM,FALSE,TRUE)</f>
        <v>1</v>
      </c>
      <c r="V174" s="13" t="b">
        <f t="shared" si="55"/>
        <v>0</v>
      </c>
      <c r="W174" s="13" t="e">
        <f ca="1">IF(AND(IRR_DRIP=FALSE,CalcTable[[#This Row],[IrrHours]]&lt;=0),FALSE,TRUE)</f>
        <v>#NAME?</v>
      </c>
      <c r="X174" s="13" t="e">
        <f ca="1">AND(CalcTable[[#This Row],[IrrDay]],CalcTable[[#This Row],[IrrRain]],CalcTable[[#This Row],[IrrWarm]],CalcTable[[#This Row],[IrrWindy]])</f>
        <v>#NAME?</v>
      </c>
      <c r="Y174" s="13" t="e">
        <f t="shared" ca="1" si="56"/>
        <v>#NAME?</v>
      </c>
      <c r="Z174" s="13" t="e">
        <f ca="1">CalcTable[[#This Row],[IrrHours]]/5</f>
        <v>#NAME?</v>
      </c>
      <c r="AA174" s="13" t="e">
        <f ca="1">IF(CalcTable[[#This Row],[IrrFlag]]=FALSE,0,MAX(0,CalcTable[[#This Row],[VolRednWind]]*(FCAP*IRR_TARGET-CalcTable[[#This Row],[IWC]])))</f>
        <v>#NAME?</v>
      </c>
      <c r="AB174" s="13" t="e">
        <f ca="1">CalcTable[[#This Row],[IWC]]+CalcTable[[#This Row],[Eff Precip]]+CalcTable[[#This Row],[IrrAmt]]-CalcTable[[#This Row],[AET]]</f>
        <v>#NAME?</v>
      </c>
      <c r="AC174" s="13" t="e">
        <f ca="1">IF(CalcTable[[#This Row],[PWC]]&gt;FCAP,MIN(24*PERC,MIN(SAT,CalcTable[[#This Row],[PWC]])-FCAP),0)</f>
        <v>#NAME?</v>
      </c>
      <c r="AD174" s="13" t="e">
        <f ca="1">IF(CalcTable[[#This Row],[PWC]]&gt;SAT,CalcTable[[#This Row],[PWC]]-SAT,0)</f>
        <v>#NAME?</v>
      </c>
      <c r="AE174" s="13" t="e">
        <f ca="1">CalcTable[[#This Row],[PWC]]-CalcTable[[#This Row],[PercAmt]]-CalcTable[[#This Row],[Runoff]]</f>
        <v>#NAME?</v>
      </c>
      <c r="AF174" s="13" t="e">
        <f ca="1">CalcTable[[#This Row],[IrrAmt]]/1000*CUR_IRR_AREA*10000/IRR_EFF</f>
        <v>#NAME?</v>
      </c>
      <c r="AG174" s="147"/>
      <c r="AH174" s="13"/>
      <c r="AI174" s="50">
        <v>0</v>
      </c>
      <c r="AJ174" s="50">
        <v>0</v>
      </c>
      <c r="AK174" s="50">
        <v>0</v>
      </c>
      <c r="AL174" s="50">
        <v>0</v>
      </c>
      <c r="AM174" s="50"/>
      <c r="AN174" s="50"/>
      <c r="AO174" s="50"/>
      <c r="AP174" s="50"/>
      <c r="AQ174" s="50"/>
      <c r="AR174" s="50"/>
      <c r="AS174" s="50"/>
      <c r="AT174" s="50"/>
      <c r="AU174" s="50"/>
      <c r="AV174" s="50"/>
      <c r="AW174" s="50"/>
      <c r="AX174" s="50">
        <f t="shared" si="67"/>
        <v>0</v>
      </c>
      <c r="AY174" s="50"/>
      <c r="AZ174" s="50">
        <f t="shared" si="57"/>
        <v>0</v>
      </c>
      <c r="BA174" s="50">
        <f t="shared" si="58"/>
        <v>0</v>
      </c>
      <c r="BB174" s="50">
        <f t="shared" si="59"/>
        <v>0</v>
      </c>
      <c r="BC174" s="17">
        <f t="shared" si="60"/>
        <v>19615</v>
      </c>
      <c r="BD174" s="50">
        <f t="shared" si="61"/>
        <v>0</v>
      </c>
      <c r="BE174" s="50">
        <f t="shared" si="62"/>
        <v>0</v>
      </c>
      <c r="BF174" s="50">
        <f t="shared" si="68"/>
        <v>0</v>
      </c>
      <c r="BG174" s="50"/>
      <c r="BH174" s="17">
        <f t="shared" si="63"/>
        <v>0</v>
      </c>
      <c r="BI174" s="17">
        <f t="shared" si="71"/>
        <v>174</v>
      </c>
      <c r="BJ174" s="17">
        <f t="shared" si="69"/>
        <v>174</v>
      </c>
      <c r="BK174" s="150">
        <f t="shared" si="70"/>
        <v>22403</v>
      </c>
      <c r="BL174" s="50" t="e">
        <f t="shared" ca="1" si="64"/>
        <v>#NAME?</v>
      </c>
      <c r="BM174" s="50" t="e">
        <f t="shared" ca="1" si="65"/>
        <v>#NAME?</v>
      </c>
      <c r="BN174" s="50" t="e">
        <f t="shared" ca="1" si="66"/>
        <v>#NAME?</v>
      </c>
    </row>
    <row r="175" spans="1:66" x14ac:dyDescent="0.35">
      <c r="A175" s="48">
        <v>22404</v>
      </c>
      <c r="B175" s="17">
        <v>1961</v>
      </c>
      <c r="C175" s="17">
        <v>5</v>
      </c>
      <c r="D175" s="17">
        <v>123</v>
      </c>
      <c r="E175" s="17">
        <v>3</v>
      </c>
      <c r="F175" s="17">
        <v>4</v>
      </c>
      <c r="G175" s="50">
        <v>2.2000000000000002</v>
      </c>
      <c r="H175" s="32">
        <v>3.1571637744598764</v>
      </c>
      <c r="I175" s="50">
        <v>10.166666666666666</v>
      </c>
      <c r="J175" s="13">
        <v>1.1000000000000001</v>
      </c>
      <c r="K175" s="13">
        <f t="shared" si="52"/>
        <v>1.1000000000000001</v>
      </c>
      <c r="L175" s="13">
        <f t="shared" si="53"/>
        <v>0</v>
      </c>
      <c r="M175" s="13" t="e">
        <f ca="1">CalcTable[[#This Row],[IWC]]-AE174</f>
        <v>#NAME?</v>
      </c>
      <c r="N175" s="13" t="e">
        <f ca="1">IF(CalcTable[[#This Row],[Day of Year]]&lt;123,FCAP,AE174)</f>
        <v>#NAME?</v>
      </c>
      <c r="O175" s="17" t="e">
        <f ca="1">IF(IRR_DRIP,5,COUNTIF('IDET Wind Values'!C159:G159,"&lt;="&amp;IRR_MAXWIND))</f>
        <v>#NAME?</v>
      </c>
      <c r="P175" s="13" t="e">
        <f ca="1">CalcTable[[#This Row],[ET_o]]*KL</f>
        <v>#NAME?</v>
      </c>
      <c r="Q175" s="13" t="e">
        <f ca="1">IF(WILTPT&lt;=0,1,MAX(0,MIN(1,(CalcTable[[#This Row],[IWC]]-WILTPT)/(MAD-WILTPT))))</f>
        <v>#NAME?</v>
      </c>
      <c r="R175" s="13" t="e">
        <f ca="1">CalcTable[[#This Row],[ETMult]]*CalcTable[[#This Row],[ETb]]</f>
        <v>#NAME?</v>
      </c>
      <c r="S175" s="13" t="b">
        <f>INDEX(IRR_LIST,CalcTable[[#This Row],[Day of Week]]+1)</f>
        <v>0</v>
      </c>
      <c r="T175" s="13">
        <f t="shared" ca="1" si="54"/>
        <v>14</v>
      </c>
      <c r="U175" s="13" t="b">
        <f ca="1">IF(CalcTable[[#This Row],[IrrPrecip]]&gt;=IC_MM,FALSE,TRUE)</f>
        <v>0</v>
      </c>
      <c r="V175" s="13" t="b">
        <f t="shared" si="55"/>
        <v>0</v>
      </c>
      <c r="W175" s="13" t="e">
        <f ca="1">IF(AND(IRR_DRIP=FALSE,CalcTable[[#This Row],[IrrHours]]&lt;=0),FALSE,TRUE)</f>
        <v>#NAME?</v>
      </c>
      <c r="X175" s="13" t="e">
        <f ca="1">AND(CalcTable[[#This Row],[IrrDay]],CalcTable[[#This Row],[IrrRain]],CalcTable[[#This Row],[IrrWarm]],CalcTable[[#This Row],[IrrWindy]])</f>
        <v>#NAME?</v>
      </c>
      <c r="Y175" s="13" t="e">
        <f t="shared" ca="1" si="56"/>
        <v>#NAME?</v>
      </c>
      <c r="Z175" s="13" t="e">
        <f ca="1">CalcTable[[#This Row],[IrrHours]]/5</f>
        <v>#NAME?</v>
      </c>
      <c r="AA175" s="13" t="e">
        <f ca="1">IF(CalcTable[[#This Row],[IrrFlag]]=FALSE,0,MAX(0,CalcTable[[#This Row],[VolRednWind]]*(FCAP*IRR_TARGET-CalcTable[[#This Row],[IWC]])))</f>
        <v>#NAME?</v>
      </c>
      <c r="AB175" s="13" t="e">
        <f ca="1">CalcTable[[#This Row],[IWC]]+CalcTable[[#This Row],[Eff Precip]]+CalcTable[[#This Row],[IrrAmt]]-CalcTable[[#This Row],[AET]]</f>
        <v>#NAME?</v>
      </c>
      <c r="AC175" s="13" t="e">
        <f ca="1">IF(CalcTable[[#This Row],[PWC]]&gt;FCAP,MIN(24*PERC,MIN(SAT,CalcTable[[#This Row],[PWC]])-FCAP),0)</f>
        <v>#NAME?</v>
      </c>
      <c r="AD175" s="13" t="e">
        <f ca="1">IF(CalcTable[[#This Row],[PWC]]&gt;SAT,CalcTable[[#This Row],[PWC]]-SAT,0)</f>
        <v>#NAME?</v>
      </c>
      <c r="AE175" s="13" t="e">
        <f ca="1">CalcTable[[#This Row],[PWC]]-CalcTable[[#This Row],[PercAmt]]-CalcTable[[#This Row],[Runoff]]</f>
        <v>#NAME?</v>
      </c>
      <c r="AF175" s="13" t="e">
        <f ca="1">CalcTable[[#This Row],[IrrAmt]]/1000*CUR_IRR_AREA*10000/IRR_EFF</f>
        <v>#NAME?</v>
      </c>
      <c r="AG175" s="147"/>
      <c r="AH175" s="13"/>
      <c r="AI175" s="50">
        <v>0</v>
      </c>
      <c r="AJ175" s="50">
        <v>0</v>
      </c>
      <c r="AK175" s="50">
        <v>0</v>
      </c>
      <c r="AL175" s="50">
        <v>0</v>
      </c>
      <c r="AM175" s="50"/>
      <c r="AN175" s="50"/>
      <c r="AO175" s="50"/>
      <c r="AP175" s="50"/>
      <c r="AQ175" s="50"/>
      <c r="AR175" s="50"/>
      <c r="AS175" s="50"/>
      <c r="AT175" s="50"/>
      <c r="AU175" s="50"/>
      <c r="AV175" s="50"/>
      <c r="AW175" s="50"/>
      <c r="AX175" s="50">
        <f t="shared" si="67"/>
        <v>0</v>
      </c>
      <c r="AY175" s="50"/>
      <c r="AZ175" s="50">
        <f t="shared" si="57"/>
        <v>0</v>
      </c>
      <c r="BA175" s="50">
        <f t="shared" si="58"/>
        <v>0</v>
      </c>
      <c r="BB175" s="50">
        <f t="shared" si="59"/>
        <v>0</v>
      </c>
      <c r="BC175" s="17">
        <f t="shared" si="60"/>
        <v>19615</v>
      </c>
      <c r="BD175" s="50">
        <f t="shared" si="61"/>
        <v>0</v>
      </c>
      <c r="BE175" s="50">
        <f t="shared" si="62"/>
        <v>0</v>
      </c>
      <c r="BF175" s="50">
        <f t="shared" si="68"/>
        <v>0</v>
      </c>
      <c r="BG175" s="50"/>
      <c r="BH175" s="17">
        <f t="shared" si="63"/>
        <v>0</v>
      </c>
      <c r="BI175" s="17">
        <f t="shared" si="71"/>
        <v>175</v>
      </c>
      <c r="BJ175" s="17">
        <f t="shared" si="69"/>
        <v>175</v>
      </c>
      <c r="BK175" s="150">
        <f t="shared" si="70"/>
        <v>22404</v>
      </c>
      <c r="BL175" s="50" t="e">
        <f t="shared" ca="1" si="64"/>
        <v>#NAME?</v>
      </c>
      <c r="BM175" s="50" t="e">
        <f t="shared" ca="1" si="65"/>
        <v>#NAME?</v>
      </c>
      <c r="BN175" s="50" t="e">
        <f t="shared" ca="1" si="66"/>
        <v>#NAME?</v>
      </c>
    </row>
    <row r="176" spans="1:66" x14ac:dyDescent="0.35">
      <c r="A176" s="48">
        <v>22405</v>
      </c>
      <c r="B176" s="17">
        <v>1961</v>
      </c>
      <c r="C176" s="17">
        <v>5</v>
      </c>
      <c r="D176" s="17">
        <v>124</v>
      </c>
      <c r="E176" s="17">
        <v>4</v>
      </c>
      <c r="F176" s="17">
        <v>5</v>
      </c>
      <c r="G176" s="50">
        <v>1.7</v>
      </c>
      <c r="H176" s="32">
        <v>2.5081565669312491</v>
      </c>
      <c r="I176" s="50">
        <v>15.333333333333334</v>
      </c>
      <c r="J176" s="13">
        <v>0</v>
      </c>
      <c r="K176" s="13">
        <f t="shared" si="52"/>
        <v>0</v>
      </c>
      <c r="L176" s="13">
        <f t="shared" si="53"/>
        <v>0</v>
      </c>
      <c r="M176" s="13" t="e">
        <f ca="1">CalcTable[[#This Row],[IWC]]-AE175</f>
        <v>#NAME?</v>
      </c>
      <c r="N176" s="13" t="e">
        <f ca="1">IF(CalcTable[[#This Row],[Day of Year]]&lt;123,FCAP,AE175)</f>
        <v>#NAME?</v>
      </c>
      <c r="O176" s="17" t="e">
        <f ca="1">IF(IRR_DRIP,5,COUNTIF('IDET Wind Values'!C160:G160,"&lt;="&amp;IRR_MAXWIND))</f>
        <v>#NAME?</v>
      </c>
      <c r="P176" s="13" t="e">
        <f ca="1">CalcTable[[#This Row],[ET_o]]*KL</f>
        <v>#NAME?</v>
      </c>
      <c r="Q176" s="13" t="e">
        <f ca="1">IF(WILTPT&lt;=0,1,MAX(0,MIN(1,(CalcTable[[#This Row],[IWC]]-WILTPT)/(MAD-WILTPT))))</f>
        <v>#NAME?</v>
      </c>
      <c r="R176" s="13" t="e">
        <f ca="1">CalcTable[[#This Row],[ETMult]]*CalcTable[[#This Row],[ETb]]</f>
        <v>#NAME?</v>
      </c>
      <c r="S176" s="13" t="b">
        <f>INDEX(IRR_LIST,CalcTable[[#This Row],[Day of Week]]+1)</f>
        <v>1</v>
      </c>
      <c r="T176" s="13">
        <f t="shared" ca="1" si="54"/>
        <v>15.1</v>
      </c>
      <c r="U176" s="13" t="b">
        <f ca="1">IF(CalcTable[[#This Row],[IrrPrecip]]&gt;=IC_MM,FALSE,TRUE)</f>
        <v>0</v>
      </c>
      <c r="V176" s="13" t="b">
        <f t="shared" si="55"/>
        <v>0</v>
      </c>
      <c r="W176" s="13" t="e">
        <f ca="1">IF(AND(IRR_DRIP=FALSE,CalcTable[[#This Row],[IrrHours]]&lt;=0),FALSE,TRUE)</f>
        <v>#NAME?</v>
      </c>
      <c r="X176" s="13" t="e">
        <f ca="1">AND(CalcTable[[#This Row],[IrrDay]],CalcTable[[#This Row],[IrrRain]],CalcTable[[#This Row],[IrrWarm]],CalcTable[[#This Row],[IrrWindy]])</f>
        <v>#NAME?</v>
      </c>
      <c r="Y176" s="13" t="e">
        <f t="shared" ca="1" si="56"/>
        <v>#NAME?</v>
      </c>
      <c r="Z176" s="13" t="e">
        <f ca="1">CalcTable[[#This Row],[IrrHours]]/5</f>
        <v>#NAME?</v>
      </c>
      <c r="AA176" s="13" t="e">
        <f ca="1">IF(CalcTable[[#This Row],[IrrFlag]]=FALSE,0,MAX(0,CalcTable[[#This Row],[VolRednWind]]*(FCAP*IRR_TARGET-CalcTable[[#This Row],[IWC]])))</f>
        <v>#NAME?</v>
      </c>
      <c r="AB176" s="13" t="e">
        <f ca="1">CalcTable[[#This Row],[IWC]]+CalcTable[[#This Row],[Eff Precip]]+CalcTable[[#This Row],[IrrAmt]]-CalcTable[[#This Row],[AET]]</f>
        <v>#NAME?</v>
      </c>
      <c r="AC176" s="13" t="e">
        <f ca="1">IF(CalcTable[[#This Row],[PWC]]&gt;FCAP,MIN(24*PERC,MIN(SAT,CalcTable[[#This Row],[PWC]])-FCAP),0)</f>
        <v>#NAME?</v>
      </c>
      <c r="AD176" s="13" t="e">
        <f ca="1">IF(CalcTable[[#This Row],[PWC]]&gt;SAT,CalcTable[[#This Row],[PWC]]-SAT,0)</f>
        <v>#NAME?</v>
      </c>
      <c r="AE176" s="13" t="e">
        <f ca="1">CalcTable[[#This Row],[PWC]]-CalcTable[[#This Row],[PercAmt]]-CalcTable[[#This Row],[Runoff]]</f>
        <v>#NAME?</v>
      </c>
      <c r="AF176" s="13" t="e">
        <f ca="1">CalcTable[[#This Row],[IrrAmt]]/1000*CUR_IRR_AREA*10000/IRR_EFF</f>
        <v>#NAME?</v>
      </c>
      <c r="AG176" s="147"/>
      <c r="AH176" s="13"/>
      <c r="AI176" s="50">
        <v>0</v>
      </c>
      <c r="AJ176" s="50">
        <v>0</v>
      </c>
      <c r="AK176" s="50">
        <v>0</v>
      </c>
      <c r="AL176" s="50">
        <v>0</v>
      </c>
      <c r="AM176" s="50"/>
      <c r="AN176" s="50"/>
      <c r="AO176" s="50"/>
      <c r="AP176" s="50"/>
      <c r="AQ176" s="50"/>
      <c r="AR176" s="50"/>
      <c r="AS176" s="50"/>
      <c r="AT176" s="50"/>
      <c r="AU176" s="50"/>
      <c r="AV176" s="50"/>
      <c r="AW176" s="50"/>
      <c r="AX176" s="50">
        <f t="shared" si="67"/>
        <v>0</v>
      </c>
      <c r="AY176" s="50"/>
      <c r="AZ176" s="50">
        <f t="shared" si="57"/>
        <v>0</v>
      </c>
      <c r="BA176" s="50">
        <f t="shared" si="58"/>
        <v>0</v>
      </c>
      <c r="BB176" s="50">
        <f t="shared" si="59"/>
        <v>0</v>
      </c>
      <c r="BC176" s="17">
        <f t="shared" si="60"/>
        <v>19615</v>
      </c>
      <c r="BD176" s="50">
        <f t="shared" si="61"/>
        <v>0</v>
      </c>
      <c r="BE176" s="50">
        <f t="shared" si="62"/>
        <v>0</v>
      </c>
      <c r="BF176" s="50">
        <f t="shared" si="68"/>
        <v>0</v>
      </c>
      <c r="BG176" s="50"/>
      <c r="BH176" s="17">
        <f t="shared" si="63"/>
        <v>0</v>
      </c>
      <c r="BI176" s="17">
        <f t="shared" si="71"/>
        <v>176</v>
      </c>
      <c r="BJ176" s="17">
        <f t="shared" si="69"/>
        <v>176</v>
      </c>
      <c r="BK176" s="150">
        <f t="shared" si="70"/>
        <v>22405</v>
      </c>
      <c r="BL176" s="50" t="e">
        <f t="shared" ca="1" si="64"/>
        <v>#NAME?</v>
      </c>
      <c r="BM176" s="50" t="e">
        <f t="shared" ca="1" si="65"/>
        <v>#NAME?</v>
      </c>
      <c r="BN176" s="50" t="e">
        <f t="shared" ca="1" si="66"/>
        <v>#NAME?</v>
      </c>
    </row>
    <row r="177" spans="1:66" x14ac:dyDescent="0.35">
      <c r="A177" s="48">
        <v>22406</v>
      </c>
      <c r="B177" s="17">
        <v>1961</v>
      </c>
      <c r="C177" s="17">
        <v>5</v>
      </c>
      <c r="D177" s="17">
        <v>125</v>
      </c>
      <c r="E177" s="17">
        <v>5</v>
      </c>
      <c r="F177" s="17">
        <v>6</v>
      </c>
      <c r="G177" s="50">
        <v>2.8</v>
      </c>
      <c r="H177" s="32">
        <v>2.8013541761558178</v>
      </c>
      <c r="I177" s="50">
        <v>20.333333333333332</v>
      </c>
      <c r="J177" s="13">
        <v>0</v>
      </c>
      <c r="K177" s="13">
        <f t="shared" si="52"/>
        <v>0</v>
      </c>
      <c r="L177" s="13">
        <f t="shared" si="53"/>
        <v>0</v>
      </c>
      <c r="M177" s="13" t="e">
        <f ca="1">CalcTable[[#This Row],[IWC]]-AE176</f>
        <v>#NAME?</v>
      </c>
      <c r="N177" s="13" t="e">
        <f ca="1">IF(CalcTable[[#This Row],[Day of Year]]&lt;123,FCAP,AE176)</f>
        <v>#NAME?</v>
      </c>
      <c r="O177" s="17" t="e">
        <f ca="1">IF(IRR_DRIP,5,COUNTIF('IDET Wind Values'!C161:G161,"&lt;="&amp;IRR_MAXWIND))</f>
        <v>#NAME?</v>
      </c>
      <c r="P177" s="13" t="e">
        <f ca="1">CalcTable[[#This Row],[ET_o]]*KL</f>
        <v>#NAME?</v>
      </c>
      <c r="Q177" s="13" t="e">
        <f ca="1">IF(WILTPT&lt;=0,1,MAX(0,MIN(1,(CalcTable[[#This Row],[IWC]]-WILTPT)/(MAD-WILTPT))))</f>
        <v>#NAME?</v>
      </c>
      <c r="R177" s="13" t="e">
        <f ca="1">CalcTable[[#This Row],[ETMult]]*CalcTable[[#This Row],[ETb]]</f>
        <v>#NAME?</v>
      </c>
      <c r="S177" s="13" t="b">
        <f>INDEX(IRR_LIST,CalcTable[[#This Row],[Day of Week]]+1)</f>
        <v>0</v>
      </c>
      <c r="T177" s="13">
        <f t="shared" ca="1" si="54"/>
        <v>1.1000000000000001</v>
      </c>
      <c r="U177" s="13" t="b">
        <f ca="1">IF(CalcTable[[#This Row],[IrrPrecip]]&gt;=IC_MM,FALSE,TRUE)</f>
        <v>1</v>
      </c>
      <c r="V177" s="13" t="b">
        <f t="shared" si="55"/>
        <v>0</v>
      </c>
      <c r="W177" s="13" t="e">
        <f ca="1">IF(AND(IRR_DRIP=FALSE,CalcTable[[#This Row],[IrrHours]]&lt;=0),FALSE,TRUE)</f>
        <v>#NAME?</v>
      </c>
      <c r="X177" s="13" t="e">
        <f ca="1">AND(CalcTable[[#This Row],[IrrDay]],CalcTable[[#This Row],[IrrRain]],CalcTable[[#This Row],[IrrWarm]],CalcTable[[#This Row],[IrrWindy]])</f>
        <v>#NAME?</v>
      </c>
      <c r="Y177" s="13" t="e">
        <f t="shared" ca="1" si="56"/>
        <v>#NAME?</v>
      </c>
      <c r="Z177" s="13" t="e">
        <f ca="1">CalcTable[[#This Row],[IrrHours]]/5</f>
        <v>#NAME?</v>
      </c>
      <c r="AA177" s="13" t="e">
        <f ca="1">IF(CalcTable[[#This Row],[IrrFlag]]=FALSE,0,MAX(0,CalcTable[[#This Row],[VolRednWind]]*(FCAP*IRR_TARGET-CalcTable[[#This Row],[IWC]])))</f>
        <v>#NAME?</v>
      </c>
      <c r="AB177" s="13" t="e">
        <f ca="1">CalcTable[[#This Row],[IWC]]+CalcTable[[#This Row],[Eff Precip]]+CalcTable[[#This Row],[IrrAmt]]-CalcTable[[#This Row],[AET]]</f>
        <v>#NAME?</v>
      </c>
      <c r="AC177" s="13" t="e">
        <f ca="1">IF(CalcTable[[#This Row],[PWC]]&gt;FCAP,MIN(24*PERC,MIN(SAT,CalcTable[[#This Row],[PWC]])-FCAP),0)</f>
        <v>#NAME?</v>
      </c>
      <c r="AD177" s="13" t="e">
        <f ca="1">IF(CalcTable[[#This Row],[PWC]]&gt;SAT,CalcTable[[#This Row],[PWC]]-SAT,0)</f>
        <v>#NAME?</v>
      </c>
      <c r="AE177" s="13" t="e">
        <f ca="1">CalcTable[[#This Row],[PWC]]-CalcTable[[#This Row],[PercAmt]]-CalcTable[[#This Row],[Runoff]]</f>
        <v>#NAME?</v>
      </c>
      <c r="AF177" s="13" t="e">
        <f ca="1">CalcTable[[#This Row],[IrrAmt]]/1000*CUR_IRR_AREA*10000/IRR_EFF</f>
        <v>#NAME?</v>
      </c>
      <c r="AG177" s="147"/>
      <c r="AH177" s="13"/>
      <c r="AI177" s="50">
        <v>0</v>
      </c>
      <c r="AJ177" s="50">
        <v>0</v>
      </c>
      <c r="AK177" s="50">
        <v>0</v>
      </c>
      <c r="AL177" s="50">
        <v>0</v>
      </c>
      <c r="AM177" s="50"/>
      <c r="AN177" s="50"/>
      <c r="AO177" s="50"/>
      <c r="AP177" s="50"/>
      <c r="AQ177" s="50"/>
      <c r="AR177" s="50"/>
      <c r="AS177" s="50"/>
      <c r="AT177" s="50"/>
      <c r="AU177" s="50"/>
      <c r="AV177" s="50"/>
      <c r="AW177" s="50"/>
      <c r="AX177" s="50">
        <f t="shared" si="67"/>
        <v>0</v>
      </c>
      <c r="AY177" s="50"/>
      <c r="AZ177" s="50">
        <f t="shared" si="57"/>
        <v>0</v>
      </c>
      <c r="BA177" s="50">
        <f t="shared" si="58"/>
        <v>0</v>
      </c>
      <c r="BB177" s="50">
        <f t="shared" si="59"/>
        <v>0</v>
      </c>
      <c r="BC177" s="17">
        <f t="shared" si="60"/>
        <v>19615</v>
      </c>
      <c r="BD177" s="50">
        <f t="shared" si="61"/>
        <v>0</v>
      </c>
      <c r="BE177" s="50">
        <f t="shared" si="62"/>
        <v>0</v>
      </c>
      <c r="BF177" s="50">
        <f t="shared" si="68"/>
        <v>0</v>
      </c>
      <c r="BG177" s="50"/>
      <c r="BH177" s="17">
        <f t="shared" si="63"/>
        <v>0</v>
      </c>
      <c r="BI177" s="17">
        <f t="shared" si="71"/>
        <v>177</v>
      </c>
      <c r="BJ177" s="17">
        <f t="shared" si="69"/>
        <v>177</v>
      </c>
      <c r="BK177" s="150">
        <f t="shared" si="70"/>
        <v>22406</v>
      </c>
      <c r="BL177" s="50" t="e">
        <f t="shared" ca="1" si="64"/>
        <v>#NAME?</v>
      </c>
      <c r="BM177" s="50" t="e">
        <f t="shared" ca="1" si="65"/>
        <v>#NAME?</v>
      </c>
      <c r="BN177" s="50" t="e">
        <f t="shared" ca="1" si="66"/>
        <v>#NAME?</v>
      </c>
    </row>
    <row r="178" spans="1:66" x14ac:dyDescent="0.35">
      <c r="A178" s="48">
        <v>22407</v>
      </c>
      <c r="B178" s="17">
        <v>1961</v>
      </c>
      <c r="C178" s="17">
        <v>5</v>
      </c>
      <c r="D178" s="17">
        <v>126</v>
      </c>
      <c r="E178" s="17">
        <v>6</v>
      </c>
      <c r="F178" s="17">
        <v>7</v>
      </c>
      <c r="G178" s="50">
        <v>0.6</v>
      </c>
      <c r="H178" s="32">
        <v>2.6115675486404557</v>
      </c>
      <c r="I178" s="50">
        <v>19.5</v>
      </c>
      <c r="J178" s="13">
        <v>1.8</v>
      </c>
      <c r="K178" s="13">
        <f t="shared" si="52"/>
        <v>1.8</v>
      </c>
      <c r="L178" s="13">
        <f t="shared" si="53"/>
        <v>0</v>
      </c>
      <c r="M178" s="13" t="e">
        <f ca="1">CalcTable[[#This Row],[IWC]]-AE177</f>
        <v>#NAME?</v>
      </c>
      <c r="N178" s="13" t="e">
        <f ca="1">IF(CalcTable[[#This Row],[Day of Year]]&lt;123,FCAP,AE177)</f>
        <v>#NAME?</v>
      </c>
      <c r="O178" s="17" t="e">
        <f ca="1">IF(IRR_DRIP,5,COUNTIF('IDET Wind Values'!C162:G162,"&lt;="&amp;IRR_MAXWIND))</f>
        <v>#NAME?</v>
      </c>
      <c r="P178" s="13" t="e">
        <f ca="1">CalcTable[[#This Row],[ET_o]]*KL</f>
        <v>#NAME?</v>
      </c>
      <c r="Q178" s="13" t="e">
        <f ca="1">IF(WILTPT&lt;=0,1,MAX(0,MIN(1,(CalcTable[[#This Row],[IWC]]-WILTPT)/(MAD-WILTPT))))</f>
        <v>#NAME?</v>
      </c>
      <c r="R178" s="13" t="e">
        <f ca="1">CalcTable[[#This Row],[ETMult]]*CalcTable[[#This Row],[ETb]]</f>
        <v>#NAME?</v>
      </c>
      <c r="S178" s="13" t="b">
        <f>INDEX(IRR_LIST,CalcTable[[#This Row],[Day of Week]]+1)</f>
        <v>0</v>
      </c>
      <c r="T178" s="13">
        <f t="shared" ca="1" si="54"/>
        <v>0</v>
      </c>
      <c r="U178" s="13" t="b">
        <f ca="1">IF(CalcTable[[#This Row],[IrrPrecip]]&gt;=IC_MM,FALSE,TRUE)</f>
        <v>1</v>
      </c>
      <c r="V178" s="13" t="b">
        <f t="shared" si="55"/>
        <v>0</v>
      </c>
      <c r="W178" s="13" t="e">
        <f ca="1">IF(AND(IRR_DRIP=FALSE,CalcTable[[#This Row],[IrrHours]]&lt;=0),FALSE,TRUE)</f>
        <v>#NAME?</v>
      </c>
      <c r="X178" s="13" t="e">
        <f ca="1">AND(CalcTable[[#This Row],[IrrDay]],CalcTable[[#This Row],[IrrRain]],CalcTable[[#This Row],[IrrWarm]],CalcTable[[#This Row],[IrrWindy]])</f>
        <v>#NAME?</v>
      </c>
      <c r="Y178" s="13" t="e">
        <f t="shared" ca="1" si="56"/>
        <v>#NAME?</v>
      </c>
      <c r="Z178" s="13" t="e">
        <f ca="1">CalcTable[[#This Row],[IrrHours]]/5</f>
        <v>#NAME?</v>
      </c>
      <c r="AA178" s="13" t="e">
        <f ca="1">IF(CalcTable[[#This Row],[IrrFlag]]=FALSE,0,MAX(0,CalcTable[[#This Row],[VolRednWind]]*(FCAP*IRR_TARGET-CalcTable[[#This Row],[IWC]])))</f>
        <v>#NAME?</v>
      </c>
      <c r="AB178" s="13" t="e">
        <f ca="1">CalcTable[[#This Row],[IWC]]+CalcTable[[#This Row],[Eff Precip]]+CalcTable[[#This Row],[IrrAmt]]-CalcTable[[#This Row],[AET]]</f>
        <v>#NAME?</v>
      </c>
      <c r="AC178" s="13" t="e">
        <f ca="1">IF(CalcTable[[#This Row],[PWC]]&gt;FCAP,MIN(24*PERC,MIN(SAT,CalcTable[[#This Row],[PWC]])-FCAP),0)</f>
        <v>#NAME?</v>
      </c>
      <c r="AD178" s="13" t="e">
        <f ca="1">IF(CalcTable[[#This Row],[PWC]]&gt;SAT,CalcTable[[#This Row],[PWC]]-SAT,0)</f>
        <v>#NAME?</v>
      </c>
      <c r="AE178" s="13" t="e">
        <f ca="1">CalcTable[[#This Row],[PWC]]-CalcTable[[#This Row],[PercAmt]]-CalcTable[[#This Row],[Runoff]]</f>
        <v>#NAME?</v>
      </c>
      <c r="AF178" s="13" t="e">
        <f ca="1">CalcTable[[#This Row],[IrrAmt]]/1000*CUR_IRR_AREA*10000/IRR_EFF</f>
        <v>#NAME?</v>
      </c>
      <c r="AG178" s="147"/>
      <c r="AH178" s="13"/>
      <c r="AI178" s="50">
        <v>0</v>
      </c>
      <c r="AJ178" s="50">
        <v>0</v>
      </c>
      <c r="AK178" s="50">
        <v>0</v>
      </c>
      <c r="AL178" s="50">
        <v>0</v>
      </c>
      <c r="AM178" s="50"/>
      <c r="AN178" s="50"/>
      <c r="AO178" s="50"/>
      <c r="AP178" s="50"/>
      <c r="AQ178" s="50"/>
      <c r="AR178" s="50"/>
      <c r="AS178" s="50"/>
      <c r="AT178" s="50"/>
      <c r="AU178" s="50"/>
      <c r="AV178" s="50"/>
      <c r="AW178" s="50"/>
      <c r="AX178" s="50">
        <f t="shared" si="67"/>
        <v>0</v>
      </c>
      <c r="AY178" s="50"/>
      <c r="AZ178" s="50">
        <f t="shared" si="57"/>
        <v>0</v>
      </c>
      <c r="BA178" s="50">
        <f t="shared" si="58"/>
        <v>0</v>
      </c>
      <c r="BB178" s="50">
        <f t="shared" si="59"/>
        <v>0</v>
      </c>
      <c r="BC178" s="17">
        <f t="shared" si="60"/>
        <v>19615</v>
      </c>
      <c r="BD178" s="50">
        <f t="shared" si="61"/>
        <v>0</v>
      </c>
      <c r="BE178" s="50">
        <f t="shared" si="62"/>
        <v>0</v>
      </c>
      <c r="BF178" s="50">
        <f t="shared" si="68"/>
        <v>0</v>
      </c>
      <c r="BG178" s="50"/>
      <c r="BH178" s="17">
        <f t="shared" si="63"/>
        <v>0</v>
      </c>
      <c r="BI178" s="17">
        <f t="shared" si="71"/>
        <v>178</v>
      </c>
      <c r="BJ178" s="17">
        <f t="shared" si="69"/>
        <v>178</v>
      </c>
      <c r="BK178" s="150">
        <f t="shared" si="70"/>
        <v>22407</v>
      </c>
      <c r="BL178" s="50" t="e">
        <f t="shared" ca="1" si="64"/>
        <v>#NAME?</v>
      </c>
      <c r="BM178" s="50" t="e">
        <f t="shared" ca="1" si="65"/>
        <v>#NAME?</v>
      </c>
      <c r="BN178" s="50" t="e">
        <f t="shared" ca="1" si="66"/>
        <v>#NAME?</v>
      </c>
    </row>
    <row r="179" spans="1:66" x14ac:dyDescent="0.35">
      <c r="A179" s="48">
        <v>22408</v>
      </c>
      <c r="B179" s="17">
        <v>1961</v>
      </c>
      <c r="C179" s="17">
        <v>5</v>
      </c>
      <c r="D179" s="17">
        <v>127</v>
      </c>
      <c r="E179" s="17">
        <v>7</v>
      </c>
      <c r="F179" s="17">
        <v>1</v>
      </c>
      <c r="G179" s="50">
        <v>-1.1000000000000001</v>
      </c>
      <c r="H179" s="32">
        <v>2.2590540529566838</v>
      </c>
      <c r="I179" s="50">
        <v>29.833333333333332</v>
      </c>
      <c r="J179" s="13">
        <v>1.5</v>
      </c>
      <c r="K179" s="13">
        <f t="shared" si="52"/>
        <v>1.5</v>
      </c>
      <c r="L179" s="13">
        <f t="shared" si="53"/>
        <v>0</v>
      </c>
      <c r="M179" s="13" t="e">
        <f ca="1">CalcTable[[#This Row],[IWC]]-AE178</f>
        <v>#NAME?</v>
      </c>
      <c r="N179" s="13" t="e">
        <f ca="1">IF(CalcTable[[#This Row],[Day of Year]]&lt;123,FCAP,AE178)</f>
        <v>#NAME?</v>
      </c>
      <c r="O179" s="17" t="e">
        <f ca="1">IF(IRR_DRIP,5,COUNTIF('IDET Wind Values'!C163:G163,"&lt;="&amp;IRR_MAXWIND))</f>
        <v>#NAME?</v>
      </c>
      <c r="P179" s="13" t="e">
        <f ca="1">CalcTable[[#This Row],[ET_o]]*KL</f>
        <v>#NAME?</v>
      </c>
      <c r="Q179" s="13" t="e">
        <f ca="1">IF(WILTPT&lt;=0,1,MAX(0,MIN(1,(CalcTable[[#This Row],[IWC]]-WILTPT)/(MAD-WILTPT))))</f>
        <v>#NAME?</v>
      </c>
      <c r="R179" s="13" t="e">
        <f ca="1">CalcTable[[#This Row],[ETMult]]*CalcTable[[#This Row],[ETb]]</f>
        <v>#NAME?</v>
      </c>
      <c r="S179" s="13" t="b">
        <f>INDEX(IRR_LIST,CalcTable[[#This Row],[Day of Week]]+1)</f>
        <v>1</v>
      </c>
      <c r="T179" s="13">
        <f t="shared" ca="1" si="54"/>
        <v>1.8</v>
      </c>
      <c r="U179" s="13" t="b">
        <f ca="1">IF(CalcTable[[#This Row],[IrrPrecip]]&gt;=IC_MM,FALSE,TRUE)</f>
        <v>1</v>
      </c>
      <c r="V179" s="13" t="b">
        <f t="shared" si="55"/>
        <v>0</v>
      </c>
      <c r="W179" s="13" t="e">
        <f ca="1">IF(AND(IRR_DRIP=FALSE,CalcTable[[#This Row],[IrrHours]]&lt;=0),FALSE,TRUE)</f>
        <v>#NAME?</v>
      </c>
      <c r="X179" s="13" t="e">
        <f ca="1">AND(CalcTable[[#This Row],[IrrDay]],CalcTable[[#This Row],[IrrRain]],CalcTable[[#This Row],[IrrWarm]],CalcTable[[#This Row],[IrrWindy]])</f>
        <v>#NAME?</v>
      </c>
      <c r="Y179" s="13" t="e">
        <f t="shared" ca="1" si="56"/>
        <v>#NAME?</v>
      </c>
      <c r="Z179" s="13" t="e">
        <f ca="1">CalcTable[[#This Row],[IrrHours]]/5</f>
        <v>#NAME?</v>
      </c>
      <c r="AA179" s="13" t="e">
        <f ca="1">IF(CalcTable[[#This Row],[IrrFlag]]=FALSE,0,MAX(0,CalcTable[[#This Row],[VolRednWind]]*(FCAP*IRR_TARGET-CalcTable[[#This Row],[IWC]])))</f>
        <v>#NAME?</v>
      </c>
      <c r="AB179" s="13" t="e">
        <f ca="1">CalcTable[[#This Row],[IWC]]+CalcTable[[#This Row],[Eff Precip]]+CalcTable[[#This Row],[IrrAmt]]-CalcTable[[#This Row],[AET]]</f>
        <v>#NAME?</v>
      </c>
      <c r="AC179" s="13" t="e">
        <f ca="1">IF(CalcTable[[#This Row],[PWC]]&gt;FCAP,MIN(24*PERC,MIN(SAT,CalcTable[[#This Row],[PWC]])-FCAP),0)</f>
        <v>#NAME?</v>
      </c>
      <c r="AD179" s="13" t="e">
        <f ca="1">IF(CalcTable[[#This Row],[PWC]]&gt;SAT,CalcTable[[#This Row],[PWC]]-SAT,0)</f>
        <v>#NAME?</v>
      </c>
      <c r="AE179" s="13" t="e">
        <f ca="1">CalcTable[[#This Row],[PWC]]-CalcTable[[#This Row],[PercAmt]]-CalcTable[[#This Row],[Runoff]]</f>
        <v>#NAME?</v>
      </c>
      <c r="AF179" s="13" t="e">
        <f ca="1">CalcTable[[#This Row],[IrrAmt]]/1000*CUR_IRR_AREA*10000/IRR_EFF</f>
        <v>#NAME?</v>
      </c>
      <c r="AG179" s="147"/>
      <c r="AH179" s="13"/>
      <c r="AI179" s="50">
        <v>0</v>
      </c>
      <c r="AJ179" s="50">
        <v>0</v>
      </c>
      <c r="AK179" s="50">
        <v>0</v>
      </c>
      <c r="AL179" s="50">
        <v>0</v>
      </c>
      <c r="AM179" s="50"/>
      <c r="AN179" s="50"/>
      <c r="AO179" s="50"/>
      <c r="AP179" s="50"/>
      <c r="AQ179" s="50"/>
      <c r="AR179" s="50"/>
      <c r="AS179" s="50"/>
      <c r="AT179" s="50"/>
      <c r="AU179" s="50"/>
      <c r="AV179" s="50"/>
      <c r="AW179" s="50"/>
      <c r="AX179" s="50">
        <f t="shared" si="67"/>
        <v>0</v>
      </c>
      <c r="AY179" s="50"/>
      <c r="AZ179" s="50">
        <f t="shared" si="57"/>
        <v>0</v>
      </c>
      <c r="BA179" s="50">
        <f t="shared" si="58"/>
        <v>0</v>
      </c>
      <c r="BB179" s="50">
        <f t="shared" si="59"/>
        <v>0</v>
      </c>
      <c r="BC179" s="17">
        <f t="shared" si="60"/>
        <v>19615</v>
      </c>
      <c r="BD179" s="50">
        <f t="shared" si="61"/>
        <v>0</v>
      </c>
      <c r="BE179" s="50">
        <f t="shared" si="62"/>
        <v>0</v>
      </c>
      <c r="BF179" s="50">
        <f t="shared" si="68"/>
        <v>0</v>
      </c>
      <c r="BG179" s="50"/>
      <c r="BH179" s="17">
        <f t="shared" si="63"/>
        <v>0</v>
      </c>
      <c r="BI179" s="17">
        <f t="shared" si="71"/>
        <v>179</v>
      </c>
      <c r="BJ179" s="17">
        <f t="shared" si="69"/>
        <v>179</v>
      </c>
      <c r="BK179" s="150">
        <f t="shared" si="70"/>
        <v>22408</v>
      </c>
      <c r="BL179" s="50" t="e">
        <f t="shared" ca="1" si="64"/>
        <v>#NAME?</v>
      </c>
      <c r="BM179" s="50" t="e">
        <f t="shared" ca="1" si="65"/>
        <v>#NAME?</v>
      </c>
      <c r="BN179" s="50" t="e">
        <f t="shared" ca="1" si="66"/>
        <v>#NAME?</v>
      </c>
    </row>
    <row r="180" spans="1:66" x14ac:dyDescent="0.35">
      <c r="A180" s="48">
        <v>22409</v>
      </c>
      <c r="B180" s="17">
        <v>1961</v>
      </c>
      <c r="C180" s="17">
        <v>5</v>
      </c>
      <c r="D180" s="17">
        <v>128</v>
      </c>
      <c r="E180" s="17">
        <v>8</v>
      </c>
      <c r="F180" s="17">
        <v>2</v>
      </c>
      <c r="G180" s="50">
        <v>-0.6</v>
      </c>
      <c r="H180" s="32">
        <v>1.5859084465638951</v>
      </c>
      <c r="I180" s="50">
        <v>15.166666666666666</v>
      </c>
      <c r="J180" s="13">
        <v>4.5999999999999996</v>
      </c>
      <c r="K180" s="13">
        <f t="shared" si="52"/>
        <v>4.5999999999999996</v>
      </c>
      <c r="L180" s="13">
        <f t="shared" si="53"/>
        <v>0</v>
      </c>
      <c r="M180" s="13" t="e">
        <f ca="1">CalcTable[[#This Row],[IWC]]-AE179</f>
        <v>#NAME?</v>
      </c>
      <c r="N180" s="13" t="e">
        <f ca="1">IF(CalcTable[[#This Row],[Day of Year]]&lt;123,FCAP,AE179)</f>
        <v>#NAME?</v>
      </c>
      <c r="O180" s="17" t="e">
        <f ca="1">IF(IRR_DRIP,5,COUNTIF('IDET Wind Values'!C164:G164,"&lt;="&amp;IRR_MAXWIND))</f>
        <v>#NAME?</v>
      </c>
      <c r="P180" s="13" t="e">
        <f ca="1">CalcTable[[#This Row],[ET_o]]*KL</f>
        <v>#NAME?</v>
      </c>
      <c r="Q180" s="13" t="e">
        <f ca="1">IF(WILTPT&lt;=0,1,MAX(0,MIN(1,(CalcTable[[#This Row],[IWC]]-WILTPT)/(MAD-WILTPT))))</f>
        <v>#NAME?</v>
      </c>
      <c r="R180" s="13" t="e">
        <f ca="1">CalcTable[[#This Row],[ETMult]]*CalcTable[[#This Row],[ETb]]</f>
        <v>#NAME?</v>
      </c>
      <c r="S180" s="13" t="b">
        <f>INDEX(IRR_LIST,CalcTable[[#This Row],[Day of Week]]+1)</f>
        <v>0</v>
      </c>
      <c r="T180" s="13">
        <f t="shared" ca="1" si="54"/>
        <v>3.3</v>
      </c>
      <c r="U180" s="13" t="b">
        <f ca="1">IF(CalcTable[[#This Row],[IrrPrecip]]&gt;=IC_MM,FALSE,TRUE)</f>
        <v>1</v>
      </c>
      <c r="V180" s="13" t="b">
        <f t="shared" si="55"/>
        <v>0</v>
      </c>
      <c r="W180" s="13" t="e">
        <f ca="1">IF(AND(IRR_DRIP=FALSE,CalcTable[[#This Row],[IrrHours]]&lt;=0),FALSE,TRUE)</f>
        <v>#NAME?</v>
      </c>
      <c r="X180" s="13" t="e">
        <f ca="1">AND(CalcTable[[#This Row],[IrrDay]],CalcTable[[#This Row],[IrrRain]],CalcTable[[#This Row],[IrrWarm]],CalcTable[[#This Row],[IrrWindy]])</f>
        <v>#NAME?</v>
      </c>
      <c r="Y180" s="13" t="e">
        <f t="shared" ca="1" si="56"/>
        <v>#NAME?</v>
      </c>
      <c r="Z180" s="13" t="e">
        <f ca="1">CalcTable[[#This Row],[IrrHours]]/5</f>
        <v>#NAME?</v>
      </c>
      <c r="AA180" s="13" t="e">
        <f ca="1">IF(CalcTable[[#This Row],[IrrFlag]]=FALSE,0,MAX(0,CalcTable[[#This Row],[VolRednWind]]*(FCAP*IRR_TARGET-CalcTable[[#This Row],[IWC]])))</f>
        <v>#NAME?</v>
      </c>
      <c r="AB180" s="13" t="e">
        <f ca="1">CalcTable[[#This Row],[IWC]]+CalcTable[[#This Row],[Eff Precip]]+CalcTable[[#This Row],[IrrAmt]]-CalcTable[[#This Row],[AET]]</f>
        <v>#NAME?</v>
      </c>
      <c r="AC180" s="13" t="e">
        <f ca="1">IF(CalcTable[[#This Row],[PWC]]&gt;FCAP,MIN(24*PERC,MIN(SAT,CalcTable[[#This Row],[PWC]])-FCAP),0)</f>
        <v>#NAME?</v>
      </c>
      <c r="AD180" s="13" t="e">
        <f ca="1">IF(CalcTable[[#This Row],[PWC]]&gt;SAT,CalcTable[[#This Row],[PWC]]-SAT,0)</f>
        <v>#NAME?</v>
      </c>
      <c r="AE180" s="13" t="e">
        <f ca="1">CalcTable[[#This Row],[PWC]]-CalcTable[[#This Row],[PercAmt]]-CalcTable[[#This Row],[Runoff]]</f>
        <v>#NAME?</v>
      </c>
      <c r="AF180" s="13" t="e">
        <f ca="1">CalcTable[[#This Row],[IrrAmt]]/1000*CUR_IRR_AREA*10000/IRR_EFF</f>
        <v>#NAME?</v>
      </c>
      <c r="AG180" s="147"/>
      <c r="AH180" s="13"/>
      <c r="AI180" s="50">
        <v>0</v>
      </c>
      <c r="AJ180" s="50">
        <v>0</v>
      </c>
      <c r="AK180" s="50">
        <v>0</v>
      </c>
      <c r="AL180" s="50">
        <v>0</v>
      </c>
      <c r="AM180" s="50"/>
      <c r="AN180" s="50"/>
      <c r="AO180" s="50"/>
      <c r="AP180" s="50"/>
      <c r="AQ180" s="50"/>
      <c r="AR180" s="50"/>
      <c r="AS180" s="50"/>
      <c r="AT180" s="50"/>
      <c r="AU180" s="50"/>
      <c r="AV180" s="50"/>
      <c r="AW180" s="50"/>
      <c r="AX180" s="50">
        <f t="shared" si="67"/>
        <v>0</v>
      </c>
      <c r="AY180" s="50"/>
      <c r="AZ180" s="50">
        <f t="shared" si="57"/>
        <v>0</v>
      </c>
      <c r="BA180" s="50">
        <f t="shared" si="58"/>
        <v>0</v>
      </c>
      <c r="BB180" s="50">
        <f t="shared" si="59"/>
        <v>0</v>
      </c>
      <c r="BC180" s="17">
        <f t="shared" si="60"/>
        <v>19615</v>
      </c>
      <c r="BD180" s="50">
        <f t="shared" si="61"/>
        <v>0</v>
      </c>
      <c r="BE180" s="50">
        <f t="shared" si="62"/>
        <v>0</v>
      </c>
      <c r="BF180" s="50">
        <f t="shared" si="68"/>
        <v>0</v>
      </c>
      <c r="BG180" s="50"/>
      <c r="BH180" s="17">
        <f t="shared" si="63"/>
        <v>0</v>
      </c>
      <c r="BI180" s="17">
        <f t="shared" si="71"/>
        <v>180</v>
      </c>
      <c r="BJ180" s="17">
        <f t="shared" si="69"/>
        <v>180</v>
      </c>
      <c r="BK180" s="150">
        <f t="shared" si="70"/>
        <v>22409</v>
      </c>
      <c r="BL180" s="50" t="e">
        <f t="shared" ca="1" si="64"/>
        <v>#NAME?</v>
      </c>
      <c r="BM180" s="50" t="e">
        <f t="shared" ca="1" si="65"/>
        <v>#NAME?</v>
      </c>
      <c r="BN180" s="50" t="e">
        <f t="shared" ca="1" si="66"/>
        <v>#NAME?</v>
      </c>
    </row>
    <row r="181" spans="1:66" x14ac:dyDescent="0.35">
      <c r="A181" s="48">
        <v>22410</v>
      </c>
      <c r="B181" s="17">
        <v>1961</v>
      </c>
      <c r="C181" s="17">
        <v>5</v>
      </c>
      <c r="D181" s="17">
        <v>129</v>
      </c>
      <c r="E181" s="17">
        <v>9</v>
      </c>
      <c r="F181" s="17">
        <v>3</v>
      </c>
      <c r="G181" s="50">
        <v>-0.6</v>
      </c>
      <c r="H181" s="32">
        <v>1.6655078883364158</v>
      </c>
      <c r="I181" s="50">
        <v>22.833333333333332</v>
      </c>
      <c r="J181" s="13">
        <v>1.3</v>
      </c>
      <c r="K181" s="13">
        <f t="shared" si="52"/>
        <v>1.3</v>
      </c>
      <c r="L181" s="13">
        <f t="shared" si="53"/>
        <v>0</v>
      </c>
      <c r="M181" s="13" t="e">
        <f ca="1">CalcTable[[#This Row],[IWC]]-AE180</f>
        <v>#NAME?</v>
      </c>
      <c r="N181" s="13" t="e">
        <f ca="1">IF(CalcTable[[#This Row],[Day of Year]]&lt;123,FCAP,AE180)</f>
        <v>#NAME?</v>
      </c>
      <c r="O181" s="17" t="e">
        <f ca="1">IF(IRR_DRIP,5,COUNTIF('IDET Wind Values'!C165:G165,"&lt;="&amp;IRR_MAXWIND))</f>
        <v>#NAME?</v>
      </c>
      <c r="P181" s="13" t="e">
        <f ca="1">CalcTable[[#This Row],[ET_o]]*KL</f>
        <v>#NAME?</v>
      </c>
      <c r="Q181" s="13" t="e">
        <f ca="1">IF(WILTPT&lt;=0,1,MAX(0,MIN(1,(CalcTable[[#This Row],[IWC]]-WILTPT)/(MAD-WILTPT))))</f>
        <v>#NAME?</v>
      </c>
      <c r="R181" s="13" t="e">
        <f ca="1">CalcTable[[#This Row],[ETMult]]*CalcTable[[#This Row],[ETb]]</f>
        <v>#NAME?</v>
      </c>
      <c r="S181" s="13" t="b">
        <f>INDEX(IRR_LIST,CalcTable[[#This Row],[Day of Week]]+1)</f>
        <v>1</v>
      </c>
      <c r="T181" s="13">
        <f t="shared" ca="1" si="54"/>
        <v>6.1</v>
      </c>
      <c r="U181" s="13" t="b">
        <f ca="1">IF(CalcTable[[#This Row],[IrrPrecip]]&gt;=IC_MM,FALSE,TRUE)</f>
        <v>1</v>
      </c>
      <c r="V181" s="13" t="b">
        <f t="shared" si="55"/>
        <v>0</v>
      </c>
      <c r="W181" s="13" t="e">
        <f ca="1">IF(AND(IRR_DRIP=FALSE,CalcTable[[#This Row],[IrrHours]]&lt;=0),FALSE,TRUE)</f>
        <v>#NAME?</v>
      </c>
      <c r="X181" s="13" t="e">
        <f ca="1">AND(CalcTable[[#This Row],[IrrDay]],CalcTable[[#This Row],[IrrRain]],CalcTable[[#This Row],[IrrWarm]],CalcTable[[#This Row],[IrrWindy]])</f>
        <v>#NAME?</v>
      </c>
      <c r="Y181" s="13" t="e">
        <f t="shared" ca="1" si="56"/>
        <v>#NAME?</v>
      </c>
      <c r="Z181" s="13" t="e">
        <f ca="1">CalcTable[[#This Row],[IrrHours]]/5</f>
        <v>#NAME?</v>
      </c>
      <c r="AA181" s="13" t="e">
        <f ca="1">IF(CalcTable[[#This Row],[IrrFlag]]=FALSE,0,MAX(0,CalcTable[[#This Row],[VolRednWind]]*(FCAP*IRR_TARGET-CalcTable[[#This Row],[IWC]])))</f>
        <v>#NAME?</v>
      </c>
      <c r="AB181" s="13" t="e">
        <f ca="1">CalcTable[[#This Row],[IWC]]+CalcTable[[#This Row],[Eff Precip]]+CalcTable[[#This Row],[IrrAmt]]-CalcTable[[#This Row],[AET]]</f>
        <v>#NAME?</v>
      </c>
      <c r="AC181" s="13" t="e">
        <f ca="1">IF(CalcTable[[#This Row],[PWC]]&gt;FCAP,MIN(24*PERC,MIN(SAT,CalcTable[[#This Row],[PWC]])-FCAP),0)</f>
        <v>#NAME?</v>
      </c>
      <c r="AD181" s="13" t="e">
        <f ca="1">IF(CalcTable[[#This Row],[PWC]]&gt;SAT,CalcTable[[#This Row],[PWC]]-SAT,0)</f>
        <v>#NAME?</v>
      </c>
      <c r="AE181" s="13" t="e">
        <f ca="1">CalcTable[[#This Row],[PWC]]-CalcTable[[#This Row],[PercAmt]]-CalcTable[[#This Row],[Runoff]]</f>
        <v>#NAME?</v>
      </c>
      <c r="AF181" s="13" t="e">
        <f ca="1">CalcTable[[#This Row],[IrrAmt]]/1000*CUR_IRR_AREA*10000/IRR_EFF</f>
        <v>#NAME?</v>
      </c>
      <c r="AG181" s="147"/>
      <c r="AH181" s="13"/>
      <c r="AI181" s="50">
        <v>0</v>
      </c>
      <c r="AJ181" s="50">
        <v>0</v>
      </c>
      <c r="AK181" s="50">
        <v>0</v>
      </c>
      <c r="AL181" s="50">
        <v>0</v>
      </c>
      <c r="AM181" s="50"/>
      <c r="AN181" s="50"/>
      <c r="AO181" s="50"/>
      <c r="AP181" s="50"/>
      <c r="AQ181" s="50"/>
      <c r="AR181" s="50"/>
      <c r="AS181" s="50"/>
      <c r="AT181" s="50"/>
      <c r="AU181" s="50"/>
      <c r="AV181" s="50"/>
      <c r="AW181" s="50"/>
      <c r="AX181" s="50">
        <f t="shared" si="67"/>
        <v>0</v>
      </c>
      <c r="AY181" s="50"/>
      <c r="AZ181" s="50">
        <f t="shared" si="57"/>
        <v>0</v>
      </c>
      <c r="BA181" s="50">
        <f t="shared" si="58"/>
        <v>0</v>
      </c>
      <c r="BB181" s="50">
        <f t="shared" si="59"/>
        <v>0</v>
      </c>
      <c r="BC181" s="17">
        <f t="shared" si="60"/>
        <v>19615</v>
      </c>
      <c r="BD181" s="50">
        <f t="shared" si="61"/>
        <v>0</v>
      </c>
      <c r="BE181" s="50">
        <f t="shared" si="62"/>
        <v>0</v>
      </c>
      <c r="BF181" s="50">
        <f t="shared" si="68"/>
        <v>0</v>
      </c>
      <c r="BG181" s="50"/>
      <c r="BH181" s="17">
        <f t="shared" si="63"/>
        <v>0</v>
      </c>
      <c r="BI181" s="17">
        <f t="shared" si="71"/>
        <v>181</v>
      </c>
      <c r="BJ181" s="17">
        <f t="shared" si="69"/>
        <v>181</v>
      </c>
      <c r="BK181" s="150">
        <f t="shared" si="70"/>
        <v>22410</v>
      </c>
      <c r="BL181" s="50" t="e">
        <f t="shared" ca="1" si="64"/>
        <v>#NAME?</v>
      </c>
      <c r="BM181" s="50" t="e">
        <f t="shared" ca="1" si="65"/>
        <v>#NAME?</v>
      </c>
      <c r="BN181" s="50" t="e">
        <f t="shared" ca="1" si="66"/>
        <v>#NAME?</v>
      </c>
    </row>
    <row r="182" spans="1:66" x14ac:dyDescent="0.35">
      <c r="A182" s="48">
        <v>22411</v>
      </c>
      <c r="B182" s="17">
        <v>1961</v>
      </c>
      <c r="C182" s="17">
        <v>5</v>
      </c>
      <c r="D182" s="17">
        <v>130</v>
      </c>
      <c r="E182" s="17">
        <v>10</v>
      </c>
      <c r="F182" s="17">
        <v>4</v>
      </c>
      <c r="G182" s="50">
        <v>0</v>
      </c>
      <c r="H182" s="32">
        <v>1.1305481056950049</v>
      </c>
      <c r="I182" s="50">
        <v>10.666666666666666</v>
      </c>
      <c r="J182" s="13">
        <v>2.2999999999999998</v>
      </c>
      <c r="K182" s="13">
        <f t="shared" si="52"/>
        <v>2.2999999999999998</v>
      </c>
      <c r="L182" s="13">
        <f t="shared" si="53"/>
        <v>0</v>
      </c>
      <c r="M182" s="13" t="e">
        <f ca="1">CalcTable[[#This Row],[IWC]]-AE181</f>
        <v>#NAME?</v>
      </c>
      <c r="N182" s="13" t="e">
        <f ca="1">IF(CalcTable[[#This Row],[Day of Year]]&lt;123,FCAP,AE181)</f>
        <v>#NAME?</v>
      </c>
      <c r="O182" s="17" t="e">
        <f ca="1">IF(IRR_DRIP,5,COUNTIF('IDET Wind Values'!C166:G166,"&lt;="&amp;IRR_MAXWIND))</f>
        <v>#NAME?</v>
      </c>
      <c r="P182" s="13" t="e">
        <f ca="1">CalcTable[[#This Row],[ET_o]]*KL</f>
        <v>#NAME?</v>
      </c>
      <c r="Q182" s="13" t="e">
        <f ca="1">IF(WILTPT&lt;=0,1,MAX(0,MIN(1,(CalcTable[[#This Row],[IWC]]-WILTPT)/(MAD-WILTPT))))</f>
        <v>#NAME?</v>
      </c>
      <c r="R182" s="13" t="e">
        <f ca="1">CalcTable[[#This Row],[ETMult]]*CalcTable[[#This Row],[ETb]]</f>
        <v>#NAME?</v>
      </c>
      <c r="S182" s="13" t="b">
        <f>INDEX(IRR_LIST,CalcTable[[#This Row],[Day of Week]]+1)</f>
        <v>0</v>
      </c>
      <c r="T182" s="13">
        <f t="shared" ca="1" si="54"/>
        <v>5.8999999999999995</v>
      </c>
      <c r="U182" s="13" t="b">
        <f ca="1">IF(CalcTable[[#This Row],[IrrPrecip]]&gt;=IC_MM,FALSE,TRUE)</f>
        <v>1</v>
      </c>
      <c r="V182" s="13" t="b">
        <f t="shared" si="55"/>
        <v>0</v>
      </c>
      <c r="W182" s="13" t="e">
        <f ca="1">IF(AND(IRR_DRIP=FALSE,CalcTable[[#This Row],[IrrHours]]&lt;=0),FALSE,TRUE)</f>
        <v>#NAME?</v>
      </c>
      <c r="X182" s="13" t="e">
        <f ca="1">AND(CalcTable[[#This Row],[IrrDay]],CalcTable[[#This Row],[IrrRain]],CalcTable[[#This Row],[IrrWarm]],CalcTable[[#This Row],[IrrWindy]])</f>
        <v>#NAME?</v>
      </c>
      <c r="Y182" s="13" t="e">
        <f t="shared" ca="1" si="56"/>
        <v>#NAME?</v>
      </c>
      <c r="Z182" s="13" t="e">
        <f ca="1">CalcTable[[#This Row],[IrrHours]]/5</f>
        <v>#NAME?</v>
      </c>
      <c r="AA182" s="13" t="e">
        <f ca="1">IF(CalcTable[[#This Row],[IrrFlag]]=FALSE,0,MAX(0,CalcTable[[#This Row],[VolRednWind]]*(FCAP*IRR_TARGET-CalcTable[[#This Row],[IWC]])))</f>
        <v>#NAME?</v>
      </c>
      <c r="AB182" s="13" t="e">
        <f ca="1">CalcTable[[#This Row],[IWC]]+CalcTable[[#This Row],[Eff Precip]]+CalcTable[[#This Row],[IrrAmt]]-CalcTable[[#This Row],[AET]]</f>
        <v>#NAME?</v>
      </c>
      <c r="AC182" s="13" t="e">
        <f ca="1">IF(CalcTable[[#This Row],[PWC]]&gt;FCAP,MIN(24*PERC,MIN(SAT,CalcTable[[#This Row],[PWC]])-FCAP),0)</f>
        <v>#NAME?</v>
      </c>
      <c r="AD182" s="13" t="e">
        <f ca="1">IF(CalcTable[[#This Row],[PWC]]&gt;SAT,CalcTable[[#This Row],[PWC]]-SAT,0)</f>
        <v>#NAME?</v>
      </c>
      <c r="AE182" s="13" t="e">
        <f ca="1">CalcTable[[#This Row],[PWC]]-CalcTable[[#This Row],[PercAmt]]-CalcTable[[#This Row],[Runoff]]</f>
        <v>#NAME?</v>
      </c>
      <c r="AF182" s="13" t="e">
        <f ca="1">CalcTable[[#This Row],[IrrAmt]]/1000*CUR_IRR_AREA*10000/IRR_EFF</f>
        <v>#NAME?</v>
      </c>
      <c r="AG182" s="147"/>
      <c r="AH182" s="13"/>
      <c r="AI182" s="50">
        <v>0</v>
      </c>
      <c r="AJ182" s="50">
        <v>0</v>
      </c>
      <c r="AK182" s="50">
        <v>0</v>
      </c>
      <c r="AL182" s="50">
        <v>0</v>
      </c>
      <c r="AM182" s="50"/>
      <c r="AN182" s="50"/>
      <c r="AO182" s="50"/>
      <c r="AP182" s="50"/>
      <c r="AQ182" s="50"/>
      <c r="AR182" s="50"/>
      <c r="AS182" s="50"/>
      <c r="AT182" s="50"/>
      <c r="AU182" s="50"/>
      <c r="AV182" s="50"/>
      <c r="AW182" s="50"/>
      <c r="AX182" s="50">
        <f t="shared" si="67"/>
        <v>0</v>
      </c>
      <c r="AY182" s="50"/>
      <c r="AZ182" s="50">
        <f t="shared" si="57"/>
        <v>0</v>
      </c>
      <c r="BA182" s="50">
        <f t="shared" si="58"/>
        <v>0</v>
      </c>
      <c r="BB182" s="50">
        <f t="shared" si="59"/>
        <v>0</v>
      </c>
      <c r="BC182" s="17">
        <f t="shared" si="60"/>
        <v>19615</v>
      </c>
      <c r="BD182" s="50">
        <f t="shared" si="61"/>
        <v>0</v>
      </c>
      <c r="BE182" s="50">
        <f t="shared" si="62"/>
        <v>0</v>
      </c>
      <c r="BF182" s="50">
        <f t="shared" si="68"/>
        <v>0</v>
      </c>
      <c r="BG182" s="50"/>
      <c r="BH182" s="17">
        <f t="shared" si="63"/>
        <v>0</v>
      </c>
      <c r="BI182" s="17">
        <f t="shared" si="71"/>
        <v>182</v>
      </c>
      <c r="BJ182" s="17">
        <f t="shared" si="69"/>
        <v>182</v>
      </c>
      <c r="BK182" s="150">
        <f t="shared" si="70"/>
        <v>22411</v>
      </c>
      <c r="BL182" s="50" t="e">
        <f t="shared" ca="1" si="64"/>
        <v>#NAME?</v>
      </c>
      <c r="BM182" s="50" t="e">
        <f t="shared" ca="1" si="65"/>
        <v>#NAME?</v>
      </c>
      <c r="BN182" s="50" t="e">
        <f t="shared" ca="1" si="66"/>
        <v>#NAME?</v>
      </c>
    </row>
    <row r="183" spans="1:66" x14ac:dyDescent="0.35">
      <c r="A183" s="48">
        <v>22412</v>
      </c>
      <c r="B183" s="17">
        <v>1961</v>
      </c>
      <c r="C183" s="17">
        <v>5</v>
      </c>
      <c r="D183" s="17">
        <v>131</v>
      </c>
      <c r="E183" s="17">
        <v>11</v>
      </c>
      <c r="F183" s="17">
        <v>5</v>
      </c>
      <c r="G183" s="50">
        <v>0</v>
      </c>
      <c r="H183" s="32">
        <v>2.2074706680579004</v>
      </c>
      <c r="I183" s="50">
        <v>7.166666666666667</v>
      </c>
      <c r="J183" s="13">
        <v>0.3</v>
      </c>
      <c r="K183" s="13">
        <f t="shared" si="52"/>
        <v>0.3</v>
      </c>
      <c r="L183" s="13">
        <f t="shared" si="53"/>
        <v>0</v>
      </c>
      <c r="M183" s="13" t="e">
        <f ca="1">CalcTable[[#This Row],[IWC]]-AE182</f>
        <v>#NAME?</v>
      </c>
      <c r="N183" s="13" t="e">
        <f ca="1">IF(CalcTable[[#This Row],[Day of Year]]&lt;123,FCAP,AE182)</f>
        <v>#NAME?</v>
      </c>
      <c r="O183" s="17" t="e">
        <f ca="1">IF(IRR_DRIP,5,COUNTIF('IDET Wind Values'!C167:G167,"&lt;="&amp;IRR_MAXWIND))</f>
        <v>#NAME?</v>
      </c>
      <c r="P183" s="13" t="e">
        <f ca="1">CalcTable[[#This Row],[ET_o]]*KL</f>
        <v>#NAME?</v>
      </c>
      <c r="Q183" s="13" t="e">
        <f ca="1">IF(WILTPT&lt;=0,1,MAX(0,MIN(1,(CalcTable[[#This Row],[IWC]]-WILTPT)/(MAD-WILTPT))))</f>
        <v>#NAME?</v>
      </c>
      <c r="R183" s="13" t="e">
        <f ca="1">CalcTable[[#This Row],[ETMult]]*CalcTable[[#This Row],[ETb]]</f>
        <v>#NAME?</v>
      </c>
      <c r="S183" s="13" t="b">
        <f>INDEX(IRR_LIST,CalcTable[[#This Row],[Day of Week]]+1)</f>
        <v>1</v>
      </c>
      <c r="T183" s="13">
        <f t="shared" ca="1" si="54"/>
        <v>3.5999999999999996</v>
      </c>
      <c r="U183" s="13" t="b">
        <f ca="1">IF(CalcTable[[#This Row],[IrrPrecip]]&gt;=IC_MM,FALSE,TRUE)</f>
        <v>1</v>
      </c>
      <c r="V183" s="13" t="b">
        <f t="shared" si="55"/>
        <v>0</v>
      </c>
      <c r="W183" s="13" t="e">
        <f ca="1">IF(AND(IRR_DRIP=FALSE,CalcTable[[#This Row],[IrrHours]]&lt;=0),FALSE,TRUE)</f>
        <v>#NAME?</v>
      </c>
      <c r="X183" s="13" t="e">
        <f ca="1">AND(CalcTable[[#This Row],[IrrDay]],CalcTable[[#This Row],[IrrRain]],CalcTable[[#This Row],[IrrWarm]],CalcTable[[#This Row],[IrrWindy]])</f>
        <v>#NAME?</v>
      </c>
      <c r="Y183" s="13" t="e">
        <f t="shared" ca="1" si="56"/>
        <v>#NAME?</v>
      </c>
      <c r="Z183" s="13" t="e">
        <f ca="1">CalcTable[[#This Row],[IrrHours]]/5</f>
        <v>#NAME?</v>
      </c>
      <c r="AA183" s="13" t="e">
        <f ca="1">IF(CalcTable[[#This Row],[IrrFlag]]=FALSE,0,MAX(0,CalcTable[[#This Row],[VolRednWind]]*(FCAP*IRR_TARGET-CalcTable[[#This Row],[IWC]])))</f>
        <v>#NAME?</v>
      </c>
      <c r="AB183" s="13" t="e">
        <f ca="1">CalcTable[[#This Row],[IWC]]+CalcTable[[#This Row],[Eff Precip]]+CalcTable[[#This Row],[IrrAmt]]-CalcTable[[#This Row],[AET]]</f>
        <v>#NAME?</v>
      </c>
      <c r="AC183" s="13" t="e">
        <f ca="1">IF(CalcTable[[#This Row],[PWC]]&gt;FCAP,MIN(24*PERC,MIN(SAT,CalcTable[[#This Row],[PWC]])-FCAP),0)</f>
        <v>#NAME?</v>
      </c>
      <c r="AD183" s="13" t="e">
        <f ca="1">IF(CalcTable[[#This Row],[PWC]]&gt;SAT,CalcTable[[#This Row],[PWC]]-SAT,0)</f>
        <v>#NAME?</v>
      </c>
      <c r="AE183" s="13" t="e">
        <f ca="1">CalcTable[[#This Row],[PWC]]-CalcTable[[#This Row],[PercAmt]]-CalcTable[[#This Row],[Runoff]]</f>
        <v>#NAME?</v>
      </c>
      <c r="AF183" s="13" t="e">
        <f ca="1">CalcTable[[#This Row],[IrrAmt]]/1000*CUR_IRR_AREA*10000/IRR_EFF</f>
        <v>#NAME?</v>
      </c>
      <c r="AG183" s="147"/>
      <c r="AH183" s="13"/>
      <c r="AI183" s="50">
        <v>0</v>
      </c>
      <c r="AJ183" s="50">
        <v>0</v>
      </c>
      <c r="AK183" s="50">
        <v>0</v>
      </c>
      <c r="AL183" s="50">
        <v>0</v>
      </c>
      <c r="AM183" s="50"/>
      <c r="AN183" s="50"/>
      <c r="AO183" s="50"/>
      <c r="AP183" s="50"/>
      <c r="AQ183" s="50"/>
      <c r="AR183" s="50"/>
      <c r="AS183" s="50"/>
      <c r="AT183" s="50"/>
      <c r="AU183" s="50"/>
      <c r="AV183" s="50"/>
      <c r="AW183" s="50"/>
      <c r="AX183" s="50">
        <f t="shared" si="67"/>
        <v>0</v>
      </c>
      <c r="AY183" s="50"/>
      <c r="AZ183" s="50">
        <f t="shared" si="57"/>
        <v>0</v>
      </c>
      <c r="BA183" s="50">
        <f t="shared" si="58"/>
        <v>0</v>
      </c>
      <c r="BB183" s="50">
        <f t="shared" si="59"/>
        <v>0</v>
      </c>
      <c r="BC183" s="17">
        <f t="shared" si="60"/>
        <v>19615</v>
      </c>
      <c r="BD183" s="50">
        <f t="shared" si="61"/>
        <v>0</v>
      </c>
      <c r="BE183" s="50">
        <f t="shared" si="62"/>
        <v>0</v>
      </c>
      <c r="BF183" s="50">
        <f t="shared" si="68"/>
        <v>0</v>
      </c>
      <c r="BG183" s="50"/>
      <c r="BH183" s="17">
        <f t="shared" si="63"/>
        <v>0</v>
      </c>
      <c r="BI183" s="17">
        <f t="shared" si="71"/>
        <v>183</v>
      </c>
      <c r="BJ183" s="17">
        <f t="shared" si="69"/>
        <v>183</v>
      </c>
      <c r="BK183" s="150">
        <f t="shared" si="70"/>
        <v>22412</v>
      </c>
      <c r="BL183" s="50" t="e">
        <f t="shared" ca="1" si="64"/>
        <v>#NAME?</v>
      </c>
      <c r="BM183" s="50" t="e">
        <f t="shared" ca="1" si="65"/>
        <v>#NAME?</v>
      </c>
      <c r="BN183" s="50" t="e">
        <f t="shared" ca="1" si="66"/>
        <v>#NAME?</v>
      </c>
    </row>
    <row r="184" spans="1:66" x14ac:dyDescent="0.35">
      <c r="A184" s="48">
        <v>22413</v>
      </c>
      <c r="B184" s="17">
        <v>1961</v>
      </c>
      <c r="C184" s="17">
        <v>5</v>
      </c>
      <c r="D184" s="17">
        <v>132</v>
      </c>
      <c r="E184" s="17">
        <v>12</v>
      </c>
      <c r="F184" s="17">
        <v>6</v>
      </c>
      <c r="G184" s="50">
        <v>1.7</v>
      </c>
      <c r="H184" s="32">
        <v>3.9549202299560458</v>
      </c>
      <c r="I184" s="50">
        <v>13.833333333333334</v>
      </c>
      <c r="J184" s="13">
        <v>0.8</v>
      </c>
      <c r="K184" s="13">
        <f t="shared" si="52"/>
        <v>0.8</v>
      </c>
      <c r="L184" s="13">
        <f t="shared" si="53"/>
        <v>0</v>
      </c>
      <c r="M184" s="13" t="e">
        <f ca="1">CalcTable[[#This Row],[IWC]]-AE183</f>
        <v>#NAME?</v>
      </c>
      <c r="N184" s="13" t="e">
        <f ca="1">IF(CalcTable[[#This Row],[Day of Year]]&lt;123,FCAP,AE183)</f>
        <v>#NAME?</v>
      </c>
      <c r="O184" s="17" t="e">
        <f ca="1">IF(IRR_DRIP,5,COUNTIF('IDET Wind Values'!C168:G168,"&lt;="&amp;IRR_MAXWIND))</f>
        <v>#NAME?</v>
      </c>
      <c r="P184" s="13" t="e">
        <f ca="1">CalcTable[[#This Row],[ET_o]]*KL</f>
        <v>#NAME?</v>
      </c>
      <c r="Q184" s="13" t="e">
        <f ca="1">IF(WILTPT&lt;=0,1,MAX(0,MIN(1,(CalcTable[[#This Row],[IWC]]-WILTPT)/(MAD-WILTPT))))</f>
        <v>#NAME?</v>
      </c>
      <c r="R184" s="13" t="e">
        <f ca="1">CalcTable[[#This Row],[ETMult]]*CalcTable[[#This Row],[ETb]]</f>
        <v>#NAME?</v>
      </c>
      <c r="S184" s="13" t="b">
        <f>INDEX(IRR_LIST,CalcTable[[#This Row],[Day of Week]]+1)</f>
        <v>0</v>
      </c>
      <c r="T184" s="13">
        <f t="shared" ca="1" si="54"/>
        <v>2.5999999999999996</v>
      </c>
      <c r="U184" s="13" t="b">
        <f ca="1">IF(CalcTable[[#This Row],[IrrPrecip]]&gt;=IC_MM,FALSE,TRUE)</f>
        <v>1</v>
      </c>
      <c r="V184" s="13" t="b">
        <f t="shared" si="55"/>
        <v>1</v>
      </c>
      <c r="W184" s="13" t="e">
        <f ca="1">IF(AND(IRR_DRIP=FALSE,CalcTable[[#This Row],[IrrHours]]&lt;=0),FALSE,TRUE)</f>
        <v>#NAME?</v>
      </c>
      <c r="X184" s="13" t="e">
        <f ca="1">AND(CalcTable[[#This Row],[IrrDay]],CalcTable[[#This Row],[IrrRain]],CalcTable[[#This Row],[IrrWarm]],CalcTable[[#This Row],[IrrWindy]])</f>
        <v>#NAME?</v>
      </c>
      <c r="Y184" s="13" t="e">
        <f t="shared" ca="1" si="56"/>
        <v>#NAME?</v>
      </c>
      <c r="Z184" s="13" t="e">
        <f ca="1">CalcTable[[#This Row],[IrrHours]]/5</f>
        <v>#NAME?</v>
      </c>
      <c r="AA184" s="13" t="e">
        <f ca="1">IF(CalcTable[[#This Row],[IrrFlag]]=FALSE,0,MAX(0,CalcTable[[#This Row],[VolRednWind]]*(FCAP*IRR_TARGET-CalcTable[[#This Row],[IWC]])))</f>
        <v>#NAME?</v>
      </c>
      <c r="AB184" s="13" t="e">
        <f ca="1">CalcTable[[#This Row],[IWC]]+CalcTable[[#This Row],[Eff Precip]]+CalcTable[[#This Row],[IrrAmt]]-CalcTable[[#This Row],[AET]]</f>
        <v>#NAME?</v>
      </c>
      <c r="AC184" s="13" t="e">
        <f ca="1">IF(CalcTable[[#This Row],[PWC]]&gt;FCAP,MIN(24*PERC,MIN(SAT,CalcTable[[#This Row],[PWC]])-FCAP),0)</f>
        <v>#NAME?</v>
      </c>
      <c r="AD184" s="13" t="e">
        <f ca="1">IF(CalcTable[[#This Row],[PWC]]&gt;SAT,CalcTable[[#This Row],[PWC]]-SAT,0)</f>
        <v>#NAME?</v>
      </c>
      <c r="AE184" s="13" t="e">
        <f ca="1">CalcTable[[#This Row],[PWC]]-CalcTable[[#This Row],[PercAmt]]-CalcTable[[#This Row],[Runoff]]</f>
        <v>#NAME?</v>
      </c>
      <c r="AF184" s="13" t="e">
        <f ca="1">CalcTable[[#This Row],[IrrAmt]]/1000*CUR_IRR_AREA*10000/IRR_EFF</f>
        <v>#NAME?</v>
      </c>
      <c r="AG184" s="147"/>
      <c r="AH184" s="13"/>
      <c r="AI184" s="50">
        <v>0</v>
      </c>
      <c r="AJ184" s="50">
        <v>0</v>
      </c>
      <c r="AK184" s="50">
        <v>0</v>
      </c>
      <c r="AL184" s="50">
        <v>10.992397653180161</v>
      </c>
      <c r="AM184" s="50"/>
      <c r="AN184" s="50"/>
      <c r="AO184" s="50"/>
      <c r="AP184" s="50"/>
      <c r="AQ184" s="50"/>
      <c r="AR184" s="50"/>
      <c r="AS184" s="50"/>
      <c r="AT184" s="50"/>
      <c r="AU184" s="50"/>
      <c r="AV184" s="50"/>
      <c r="AW184" s="50"/>
      <c r="AX184" s="50">
        <f t="shared" si="67"/>
        <v>10.992397653180161</v>
      </c>
      <c r="AY184" s="50"/>
      <c r="AZ184" s="50">
        <f t="shared" si="57"/>
        <v>322.44366449328476</v>
      </c>
      <c r="BA184" s="50">
        <f t="shared" si="58"/>
        <v>496.46088025156547</v>
      </c>
      <c r="BB184" s="50">
        <f t="shared" si="59"/>
        <v>511.81534046553139</v>
      </c>
      <c r="BC184" s="17">
        <f t="shared" si="60"/>
        <v>19615</v>
      </c>
      <c r="BD184" s="50">
        <f t="shared" si="61"/>
        <v>10.992397653180161</v>
      </c>
      <c r="BE184" s="50">
        <f t="shared" si="62"/>
        <v>322.44366449328476</v>
      </c>
      <c r="BF184" s="50">
        <f t="shared" si="68"/>
        <v>527.41518751037086</v>
      </c>
      <c r="BG184" s="50"/>
      <c r="BH184" s="17">
        <f t="shared" si="63"/>
        <v>0</v>
      </c>
      <c r="BI184" s="17">
        <f t="shared" si="71"/>
        <v>184</v>
      </c>
      <c r="BJ184" s="17">
        <f t="shared" si="69"/>
        <v>184</v>
      </c>
      <c r="BK184" s="150">
        <f t="shared" si="70"/>
        <v>22413</v>
      </c>
      <c r="BL184" s="50" t="e">
        <f t="shared" ca="1" si="64"/>
        <v>#NAME?</v>
      </c>
      <c r="BM184" s="50" t="e">
        <f t="shared" ca="1" si="65"/>
        <v>#NAME?</v>
      </c>
      <c r="BN184" s="50" t="e">
        <f t="shared" ca="1" si="66"/>
        <v>#NAME?</v>
      </c>
    </row>
    <row r="185" spans="1:66" x14ac:dyDescent="0.35">
      <c r="A185" s="48">
        <v>22414</v>
      </c>
      <c r="B185" s="17">
        <v>1961</v>
      </c>
      <c r="C185" s="17">
        <v>5</v>
      </c>
      <c r="D185" s="17">
        <v>133</v>
      </c>
      <c r="E185" s="17">
        <v>13</v>
      </c>
      <c r="F185" s="17">
        <v>7</v>
      </c>
      <c r="G185" s="50">
        <v>3.3</v>
      </c>
      <c r="H185" s="32">
        <v>3.4025190026239596</v>
      </c>
      <c r="I185" s="50">
        <v>7.666666666666667</v>
      </c>
      <c r="J185" s="13">
        <v>0</v>
      </c>
      <c r="K185" s="13">
        <f t="shared" si="52"/>
        <v>0</v>
      </c>
      <c r="L185" s="13">
        <f t="shared" si="53"/>
        <v>0</v>
      </c>
      <c r="M185" s="13" t="e">
        <f ca="1">CalcTable[[#This Row],[IWC]]-AE184</f>
        <v>#NAME?</v>
      </c>
      <c r="N185" s="13" t="e">
        <f ca="1">IF(CalcTable[[#This Row],[Day of Year]]&lt;123,FCAP,AE184)</f>
        <v>#NAME?</v>
      </c>
      <c r="O185" s="17" t="e">
        <f ca="1">IF(IRR_DRIP,5,COUNTIF('IDET Wind Values'!C169:G169,"&lt;="&amp;IRR_MAXWIND))</f>
        <v>#NAME?</v>
      </c>
      <c r="P185" s="13" t="e">
        <f ca="1">CalcTable[[#This Row],[ET_o]]*KL</f>
        <v>#NAME?</v>
      </c>
      <c r="Q185" s="13" t="e">
        <f ca="1">IF(WILTPT&lt;=0,1,MAX(0,MIN(1,(CalcTable[[#This Row],[IWC]]-WILTPT)/(MAD-WILTPT))))</f>
        <v>#NAME?</v>
      </c>
      <c r="R185" s="13" t="e">
        <f ca="1">CalcTable[[#This Row],[ETMult]]*CalcTable[[#This Row],[ETb]]</f>
        <v>#NAME?</v>
      </c>
      <c r="S185" s="13" t="b">
        <f>INDEX(IRR_LIST,CalcTable[[#This Row],[Day of Week]]+1)</f>
        <v>0</v>
      </c>
      <c r="T185" s="13">
        <f t="shared" ca="1" si="54"/>
        <v>1.1000000000000001</v>
      </c>
      <c r="U185" s="13" t="b">
        <f ca="1">IF(CalcTable[[#This Row],[IrrPrecip]]&gt;=IC_MM,FALSE,TRUE)</f>
        <v>1</v>
      </c>
      <c r="V185" s="13" t="b">
        <f t="shared" si="55"/>
        <v>1</v>
      </c>
      <c r="W185" s="13" t="e">
        <f ca="1">IF(AND(IRR_DRIP=FALSE,CalcTable[[#This Row],[IrrHours]]&lt;=0),FALSE,TRUE)</f>
        <v>#NAME?</v>
      </c>
      <c r="X185" s="13" t="e">
        <f ca="1">AND(CalcTable[[#This Row],[IrrDay]],CalcTable[[#This Row],[IrrRain]],CalcTable[[#This Row],[IrrWarm]],CalcTable[[#This Row],[IrrWindy]])</f>
        <v>#NAME?</v>
      </c>
      <c r="Y185" s="13" t="e">
        <f t="shared" ca="1" si="56"/>
        <v>#NAME?</v>
      </c>
      <c r="Z185" s="13" t="e">
        <f ca="1">CalcTable[[#This Row],[IrrHours]]/5</f>
        <v>#NAME?</v>
      </c>
      <c r="AA185" s="13" t="e">
        <f ca="1">IF(CalcTable[[#This Row],[IrrFlag]]=FALSE,0,MAX(0,CalcTable[[#This Row],[VolRednWind]]*(FCAP*IRR_TARGET-CalcTable[[#This Row],[IWC]])))</f>
        <v>#NAME?</v>
      </c>
      <c r="AB185" s="13" t="e">
        <f ca="1">CalcTable[[#This Row],[IWC]]+CalcTable[[#This Row],[Eff Precip]]+CalcTable[[#This Row],[IrrAmt]]-CalcTable[[#This Row],[AET]]</f>
        <v>#NAME?</v>
      </c>
      <c r="AC185" s="13" t="e">
        <f ca="1">IF(CalcTable[[#This Row],[PWC]]&gt;FCAP,MIN(24*PERC,MIN(SAT,CalcTable[[#This Row],[PWC]])-FCAP),0)</f>
        <v>#NAME?</v>
      </c>
      <c r="AD185" s="13" t="e">
        <f ca="1">IF(CalcTable[[#This Row],[PWC]]&gt;SAT,CalcTable[[#This Row],[PWC]]-SAT,0)</f>
        <v>#NAME?</v>
      </c>
      <c r="AE185" s="13" t="e">
        <f ca="1">CalcTable[[#This Row],[PWC]]-CalcTable[[#This Row],[PercAmt]]-CalcTable[[#This Row],[Runoff]]</f>
        <v>#NAME?</v>
      </c>
      <c r="AF185" s="13" t="e">
        <f ca="1">CalcTable[[#This Row],[IrrAmt]]/1000*CUR_IRR_AREA*10000/IRR_EFF</f>
        <v>#NAME?</v>
      </c>
      <c r="AG185" s="147"/>
      <c r="AH185" s="13"/>
      <c r="AI185" s="50">
        <v>0</v>
      </c>
      <c r="AJ185" s="50">
        <v>0</v>
      </c>
      <c r="AK185" s="50">
        <v>4.5559143728096485</v>
      </c>
      <c r="AL185" s="50">
        <v>0</v>
      </c>
      <c r="AM185" s="50"/>
      <c r="AN185" s="50"/>
      <c r="AO185" s="50"/>
      <c r="AP185" s="50"/>
      <c r="AQ185" s="50"/>
      <c r="AR185" s="50"/>
      <c r="AS185" s="50"/>
      <c r="AT185" s="50"/>
      <c r="AU185" s="50"/>
      <c r="AV185" s="50"/>
      <c r="AW185" s="50"/>
      <c r="AX185" s="50">
        <f t="shared" si="67"/>
        <v>4.5559143728096485</v>
      </c>
      <c r="AY185" s="50"/>
      <c r="AZ185" s="50">
        <f t="shared" si="57"/>
        <v>66.820077467874853</v>
      </c>
      <c r="BA185" s="50">
        <f t="shared" si="58"/>
        <v>102.88170657752158</v>
      </c>
      <c r="BB185" s="50">
        <f t="shared" si="59"/>
        <v>106.06361502837279</v>
      </c>
      <c r="BC185" s="17">
        <f t="shared" si="60"/>
        <v>19615</v>
      </c>
      <c r="BD185" s="50">
        <f t="shared" si="61"/>
        <v>4.5559143728096485</v>
      </c>
      <c r="BE185" s="50">
        <f t="shared" si="62"/>
        <v>66.820077467874853</v>
      </c>
      <c r="BF185" s="50">
        <f t="shared" si="68"/>
        <v>109.29637505068943</v>
      </c>
      <c r="BG185" s="50"/>
      <c r="BH185" s="17">
        <f t="shared" si="63"/>
        <v>0</v>
      </c>
      <c r="BI185" s="17">
        <f t="shared" si="71"/>
        <v>185</v>
      </c>
      <c r="BJ185" s="17">
        <f t="shared" si="69"/>
        <v>185</v>
      </c>
      <c r="BK185" s="150">
        <f t="shared" si="70"/>
        <v>22414</v>
      </c>
      <c r="BL185" s="50" t="e">
        <f t="shared" ca="1" si="64"/>
        <v>#NAME?</v>
      </c>
      <c r="BM185" s="50" t="e">
        <f t="shared" ca="1" si="65"/>
        <v>#NAME?</v>
      </c>
      <c r="BN185" s="50" t="e">
        <f t="shared" ca="1" si="66"/>
        <v>#NAME?</v>
      </c>
    </row>
    <row r="186" spans="1:66" x14ac:dyDescent="0.35">
      <c r="A186" s="48">
        <v>22415</v>
      </c>
      <c r="B186" s="17">
        <v>1961</v>
      </c>
      <c r="C186" s="17">
        <v>5</v>
      </c>
      <c r="D186" s="17">
        <v>134</v>
      </c>
      <c r="E186" s="17">
        <v>14</v>
      </c>
      <c r="F186" s="17">
        <v>1</v>
      </c>
      <c r="G186" s="50">
        <v>6.7</v>
      </c>
      <c r="H186" s="32">
        <v>3.0071610570718059</v>
      </c>
      <c r="I186" s="50">
        <v>12.5</v>
      </c>
      <c r="J186" s="13">
        <v>0.6</v>
      </c>
      <c r="K186" s="13">
        <f t="shared" si="52"/>
        <v>0.6</v>
      </c>
      <c r="L186" s="13">
        <f t="shared" si="53"/>
        <v>0</v>
      </c>
      <c r="M186" s="13" t="e">
        <f ca="1">CalcTable[[#This Row],[IWC]]-AE185</f>
        <v>#NAME?</v>
      </c>
      <c r="N186" s="13" t="e">
        <f ca="1">IF(CalcTable[[#This Row],[Day of Year]]&lt;123,FCAP,AE185)</f>
        <v>#NAME?</v>
      </c>
      <c r="O186" s="17" t="e">
        <f ca="1">IF(IRR_DRIP,5,COUNTIF('IDET Wind Values'!C170:G170,"&lt;="&amp;IRR_MAXWIND))</f>
        <v>#NAME?</v>
      </c>
      <c r="P186" s="13" t="e">
        <f ca="1">CalcTable[[#This Row],[ET_o]]*KL</f>
        <v>#NAME?</v>
      </c>
      <c r="Q186" s="13" t="e">
        <f ca="1">IF(WILTPT&lt;=0,1,MAX(0,MIN(1,(CalcTable[[#This Row],[IWC]]-WILTPT)/(MAD-WILTPT))))</f>
        <v>#NAME?</v>
      </c>
      <c r="R186" s="13" t="e">
        <f ca="1">CalcTable[[#This Row],[ETMult]]*CalcTable[[#This Row],[ETb]]</f>
        <v>#NAME?</v>
      </c>
      <c r="S186" s="13" t="b">
        <f>INDEX(IRR_LIST,CalcTable[[#This Row],[Day of Week]]+1)</f>
        <v>1</v>
      </c>
      <c r="T186" s="13">
        <f t="shared" ca="1" si="54"/>
        <v>0.8</v>
      </c>
      <c r="U186" s="13" t="b">
        <f ca="1">IF(CalcTable[[#This Row],[IrrPrecip]]&gt;=IC_MM,FALSE,TRUE)</f>
        <v>1</v>
      </c>
      <c r="V186" s="13" t="b">
        <f t="shared" si="55"/>
        <v>1</v>
      </c>
      <c r="W186" s="13" t="e">
        <f ca="1">IF(AND(IRR_DRIP=FALSE,CalcTable[[#This Row],[IrrHours]]&lt;=0),FALSE,TRUE)</f>
        <v>#NAME?</v>
      </c>
      <c r="X186" s="13" t="e">
        <f ca="1">AND(CalcTable[[#This Row],[IrrDay]],CalcTable[[#This Row],[IrrRain]],CalcTable[[#This Row],[IrrWarm]],CalcTable[[#This Row],[IrrWindy]])</f>
        <v>#NAME?</v>
      </c>
      <c r="Y186" s="13" t="e">
        <f t="shared" ca="1" si="56"/>
        <v>#NAME?</v>
      </c>
      <c r="Z186" s="13" t="e">
        <f ca="1">CalcTable[[#This Row],[IrrHours]]/5</f>
        <v>#NAME?</v>
      </c>
      <c r="AA186" s="13" t="e">
        <f ca="1">IF(CalcTable[[#This Row],[IrrFlag]]=FALSE,0,MAX(0,CalcTable[[#This Row],[VolRednWind]]*(FCAP*IRR_TARGET-CalcTable[[#This Row],[IWC]])))</f>
        <v>#NAME?</v>
      </c>
      <c r="AB186" s="13" t="e">
        <f ca="1">CalcTable[[#This Row],[IWC]]+CalcTable[[#This Row],[Eff Precip]]+CalcTable[[#This Row],[IrrAmt]]-CalcTable[[#This Row],[AET]]</f>
        <v>#NAME?</v>
      </c>
      <c r="AC186" s="13" t="e">
        <f ca="1">IF(CalcTable[[#This Row],[PWC]]&gt;FCAP,MIN(24*PERC,MIN(SAT,CalcTable[[#This Row],[PWC]])-FCAP),0)</f>
        <v>#NAME?</v>
      </c>
      <c r="AD186" s="13" t="e">
        <f ca="1">IF(CalcTable[[#This Row],[PWC]]&gt;SAT,CalcTable[[#This Row],[PWC]]-SAT,0)</f>
        <v>#NAME?</v>
      </c>
      <c r="AE186" s="13" t="e">
        <f ca="1">CalcTable[[#This Row],[PWC]]-CalcTable[[#This Row],[PercAmt]]-CalcTable[[#This Row],[Runoff]]</f>
        <v>#NAME?</v>
      </c>
      <c r="AF186" s="13" t="e">
        <f ca="1">CalcTable[[#This Row],[IrrAmt]]/1000*CUR_IRR_AREA*10000/IRR_EFF</f>
        <v>#NAME?</v>
      </c>
      <c r="AG186" s="147"/>
      <c r="AH186" s="13"/>
      <c r="AI186" s="50">
        <v>3.2707814338852175</v>
      </c>
      <c r="AJ186" s="50">
        <v>5.0796061243045489</v>
      </c>
      <c r="AK186" s="50">
        <v>0</v>
      </c>
      <c r="AL186" s="50">
        <v>0</v>
      </c>
      <c r="AM186" s="50"/>
      <c r="AN186" s="50"/>
      <c r="AO186" s="50"/>
      <c r="AP186" s="50"/>
      <c r="AQ186" s="50"/>
      <c r="AR186" s="50"/>
      <c r="AS186" s="50"/>
      <c r="AT186" s="50"/>
      <c r="AU186" s="50"/>
      <c r="AV186" s="50"/>
      <c r="AW186" s="50"/>
      <c r="AX186" s="50">
        <f t="shared" si="67"/>
        <v>8.350387558189766</v>
      </c>
      <c r="AY186" s="50"/>
      <c r="AZ186" s="50">
        <f t="shared" si="57"/>
        <v>196.97324067658332</v>
      </c>
      <c r="BA186" s="50">
        <f t="shared" si="58"/>
        <v>319.65008139357212</v>
      </c>
      <c r="BB186" s="50">
        <f t="shared" si="59"/>
        <v>330.84907306982291</v>
      </c>
      <c r="BC186" s="17">
        <f t="shared" si="60"/>
        <v>19615</v>
      </c>
      <c r="BD186" s="50">
        <f t="shared" si="61"/>
        <v>8.350387558189766</v>
      </c>
      <c r="BE186" s="50">
        <f t="shared" si="62"/>
        <v>196.97324067658332</v>
      </c>
      <c r="BF186" s="50">
        <f t="shared" si="68"/>
        <v>322.18551674514032</v>
      </c>
      <c r="BG186" s="50"/>
      <c r="BH186" s="17">
        <f t="shared" si="63"/>
        <v>0</v>
      </c>
      <c r="BI186" s="17">
        <f t="shared" si="71"/>
        <v>186</v>
      </c>
      <c r="BJ186" s="17">
        <f t="shared" si="69"/>
        <v>186</v>
      </c>
      <c r="BK186" s="150">
        <f t="shared" si="70"/>
        <v>22415</v>
      </c>
      <c r="BL186" s="50" t="e">
        <f t="shared" ca="1" si="64"/>
        <v>#NAME?</v>
      </c>
      <c r="BM186" s="50" t="e">
        <f t="shared" ca="1" si="65"/>
        <v>#NAME?</v>
      </c>
      <c r="BN186" s="50" t="e">
        <f t="shared" ca="1" si="66"/>
        <v>#NAME?</v>
      </c>
    </row>
    <row r="187" spans="1:66" x14ac:dyDescent="0.35">
      <c r="A187" s="48">
        <v>22416</v>
      </c>
      <c r="B187" s="17">
        <v>1961</v>
      </c>
      <c r="C187" s="17">
        <v>5</v>
      </c>
      <c r="D187" s="17">
        <v>135</v>
      </c>
      <c r="E187" s="17">
        <v>15</v>
      </c>
      <c r="F187" s="17">
        <v>2</v>
      </c>
      <c r="G187" s="50">
        <v>3.9</v>
      </c>
      <c r="H187" s="32">
        <v>2.905154869095036</v>
      </c>
      <c r="I187" s="50">
        <v>11.333333333333334</v>
      </c>
      <c r="J187" s="13">
        <v>4.3</v>
      </c>
      <c r="K187" s="13">
        <f t="shared" si="52"/>
        <v>4.3</v>
      </c>
      <c r="L187" s="13">
        <f t="shared" si="53"/>
        <v>0</v>
      </c>
      <c r="M187" s="13" t="e">
        <f ca="1">CalcTable[[#This Row],[IWC]]-AE186</f>
        <v>#NAME?</v>
      </c>
      <c r="N187" s="13" t="e">
        <f ca="1">IF(CalcTable[[#This Row],[Day of Year]]&lt;123,FCAP,AE186)</f>
        <v>#NAME?</v>
      </c>
      <c r="O187" s="17" t="e">
        <f ca="1">IF(IRR_DRIP,5,COUNTIF('IDET Wind Values'!C171:G171,"&lt;="&amp;IRR_MAXWIND))</f>
        <v>#NAME?</v>
      </c>
      <c r="P187" s="13" t="e">
        <f ca="1">CalcTable[[#This Row],[ET_o]]*KL</f>
        <v>#NAME?</v>
      </c>
      <c r="Q187" s="13" t="e">
        <f ca="1">IF(WILTPT&lt;=0,1,MAX(0,MIN(1,(CalcTable[[#This Row],[IWC]]-WILTPT)/(MAD-WILTPT))))</f>
        <v>#NAME?</v>
      </c>
      <c r="R187" s="13" t="e">
        <f ca="1">CalcTable[[#This Row],[ETMult]]*CalcTable[[#This Row],[ETb]]</f>
        <v>#NAME?</v>
      </c>
      <c r="S187" s="13" t="b">
        <f>INDEX(IRR_LIST,CalcTable[[#This Row],[Day of Week]]+1)</f>
        <v>0</v>
      </c>
      <c r="T187" s="13">
        <f t="shared" ca="1" si="54"/>
        <v>0.6</v>
      </c>
      <c r="U187" s="13" t="b">
        <f ca="1">IF(CalcTable[[#This Row],[IrrPrecip]]&gt;=IC_MM,FALSE,TRUE)</f>
        <v>1</v>
      </c>
      <c r="V187" s="13" t="b">
        <f t="shared" si="55"/>
        <v>0</v>
      </c>
      <c r="W187" s="13" t="e">
        <f ca="1">IF(AND(IRR_DRIP=FALSE,CalcTable[[#This Row],[IrrHours]]&lt;=0),FALSE,TRUE)</f>
        <v>#NAME?</v>
      </c>
      <c r="X187" s="13" t="e">
        <f ca="1">AND(CalcTable[[#This Row],[IrrDay]],CalcTable[[#This Row],[IrrRain]],CalcTable[[#This Row],[IrrWarm]],CalcTable[[#This Row],[IrrWindy]])</f>
        <v>#NAME?</v>
      </c>
      <c r="Y187" s="13" t="e">
        <f t="shared" ca="1" si="56"/>
        <v>#NAME?</v>
      </c>
      <c r="Z187" s="13" t="e">
        <f ca="1">CalcTable[[#This Row],[IrrHours]]/5</f>
        <v>#NAME?</v>
      </c>
      <c r="AA187" s="13" t="e">
        <f ca="1">IF(CalcTable[[#This Row],[IrrFlag]]=FALSE,0,MAX(0,CalcTable[[#This Row],[VolRednWind]]*(FCAP*IRR_TARGET-CalcTable[[#This Row],[IWC]])))</f>
        <v>#NAME?</v>
      </c>
      <c r="AB187" s="13" t="e">
        <f ca="1">CalcTable[[#This Row],[IWC]]+CalcTable[[#This Row],[Eff Precip]]+CalcTable[[#This Row],[IrrAmt]]-CalcTable[[#This Row],[AET]]</f>
        <v>#NAME?</v>
      </c>
      <c r="AC187" s="13" t="e">
        <f ca="1">IF(CalcTable[[#This Row],[PWC]]&gt;FCAP,MIN(24*PERC,MIN(SAT,CalcTable[[#This Row],[PWC]])-FCAP),0)</f>
        <v>#NAME?</v>
      </c>
      <c r="AD187" s="13" t="e">
        <f ca="1">IF(CalcTable[[#This Row],[PWC]]&gt;SAT,CalcTable[[#This Row],[PWC]]-SAT,0)</f>
        <v>#NAME?</v>
      </c>
      <c r="AE187" s="13" t="e">
        <f ca="1">CalcTable[[#This Row],[PWC]]-CalcTable[[#This Row],[PercAmt]]-CalcTable[[#This Row],[Runoff]]</f>
        <v>#NAME?</v>
      </c>
      <c r="AF187" s="13" t="e">
        <f ca="1">CalcTable[[#This Row],[IrrAmt]]/1000*CUR_IRR_AREA*10000/IRR_EFF</f>
        <v>#NAME?</v>
      </c>
      <c r="AG187" s="147"/>
      <c r="AH187" s="13"/>
      <c r="AI187" s="50">
        <v>0</v>
      </c>
      <c r="AJ187" s="50">
        <v>0</v>
      </c>
      <c r="AK187" s="50">
        <v>0</v>
      </c>
      <c r="AL187" s="50">
        <v>0</v>
      </c>
      <c r="AM187" s="50"/>
      <c r="AN187" s="50"/>
      <c r="AO187" s="50"/>
      <c r="AP187" s="50"/>
      <c r="AQ187" s="50"/>
      <c r="AR187" s="50"/>
      <c r="AS187" s="50"/>
      <c r="AT187" s="50"/>
      <c r="AU187" s="50"/>
      <c r="AV187" s="50"/>
      <c r="AW187" s="50"/>
      <c r="AX187" s="50">
        <f t="shared" si="67"/>
        <v>0</v>
      </c>
      <c r="AY187" s="50"/>
      <c r="AZ187" s="50">
        <f t="shared" si="57"/>
        <v>0</v>
      </c>
      <c r="BA187" s="50">
        <f t="shared" si="58"/>
        <v>0</v>
      </c>
      <c r="BB187" s="50">
        <f t="shared" si="59"/>
        <v>0</v>
      </c>
      <c r="BC187" s="17">
        <f t="shared" si="60"/>
        <v>19615</v>
      </c>
      <c r="BD187" s="50">
        <f t="shared" si="61"/>
        <v>0</v>
      </c>
      <c r="BE187" s="50">
        <f t="shared" si="62"/>
        <v>0</v>
      </c>
      <c r="BF187" s="50">
        <f t="shared" si="68"/>
        <v>0</v>
      </c>
      <c r="BG187" s="50"/>
      <c r="BH187" s="17">
        <f t="shared" si="63"/>
        <v>0</v>
      </c>
      <c r="BI187" s="17">
        <f t="shared" si="71"/>
        <v>187</v>
      </c>
      <c r="BJ187" s="17">
        <f t="shared" si="69"/>
        <v>187</v>
      </c>
      <c r="BK187" s="150">
        <f t="shared" si="70"/>
        <v>22416</v>
      </c>
      <c r="BL187" s="50" t="e">
        <f t="shared" ca="1" si="64"/>
        <v>#NAME?</v>
      </c>
      <c r="BM187" s="50" t="e">
        <f t="shared" ca="1" si="65"/>
        <v>#NAME?</v>
      </c>
      <c r="BN187" s="50" t="e">
        <f t="shared" ca="1" si="66"/>
        <v>#NAME?</v>
      </c>
    </row>
    <row r="188" spans="1:66" x14ac:dyDescent="0.35">
      <c r="A188" s="48">
        <v>22417</v>
      </c>
      <c r="B188" s="17">
        <v>1961</v>
      </c>
      <c r="C188" s="17">
        <v>5</v>
      </c>
      <c r="D188" s="17">
        <v>136</v>
      </c>
      <c r="E188" s="17">
        <v>16</v>
      </c>
      <c r="F188" s="17">
        <v>3</v>
      </c>
      <c r="G188" s="50">
        <v>2.2000000000000002</v>
      </c>
      <c r="H188" s="32">
        <v>2.1171258658179855</v>
      </c>
      <c r="I188" s="50">
        <v>21</v>
      </c>
      <c r="J188" s="13">
        <v>1.5</v>
      </c>
      <c r="K188" s="13">
        <f t="shared" si="52"/>
        <v>1.5</v>
      </c>
      <c r="L188" s="13">
        <f t="shared" si="53"/>
        <v>0</v>
      </c>
      <c r="M188" s="13" t="e">
        <f ca="1">CalcTable[[#This Row],[IWC]]-AE187</f>
        <v>#NAME?</v>
      </c>
      <c r="N188" s="13" t="e">
        <f ca="1">IF(CalcTable[[#This Row],[Day of Year]]&lt;123,FCAP,AE187)</f>
        <v>#NAME?</v>
      </c>
      <c r="O188" s="17" t="e">
        <f ca="1">IF(IRR_DRIP,5,COUNTIF('IDET Wind Values'!C172:G172,"&lt;="&amp;IRR_MAXWIND))</f>
        <v>#NAME?</v>
      </c>
      <c r="P188" s="13" t="e">
        <f ca="1">CalcTable[[#This Row],[ET_o]]*KL</f>
        <v>#NAME?</v>
      </c>
      <c r="Q188" s="13" t="e">
        <f ca="1">IF(WILTPT&lt;=0,1,MAX(0,MIN(1,(CalcTable[[#This Row],[IWC]]-WILTPT)/(MAD-WILTPT))))</f>
        <v>#NAME?</v>
      </c>
      <c r="R188" s="13" t="e">
        <f ca="1">CalcTable[[#This Row],[ETMult]]*CalcTable[[#This Row],[ETb]]</f>
        <v>#NAME?</v>
      </c>
      <c r="S188" s="13" t="b">
        <f>INDEX(IRR_LIST,CalcTable[[#This Row],[Day of Week]]+1)</f>
        <v>1</v>
      </c>
      <c r="T188" s="13">
        <f t="shared" ca="1" si="54"/>
        <v>4.8999999999999995</v>
      </c>
      <c r="U188" s="13" t="b">
        <f ca="1">IF(CalcTable[[#This Row],[IrrPrecip]]&gt;=IC_MM,FALSE,TRUE)</f>
        <v>1</v>
      </c>
      <c r="V188" s="13" t="b">
        <f t="shared" si="55"/>
        <v>0</v>
      </c>
      <c r="W188" s="13" t="e">
        <f ca="1">IF(AND(IRR_DRIP=FALSE,CalcTable[[#This Row],[IrrHours]]&lt;=0),FALSE,TRUE)</f>
        <v>#NAME?</v>
      </c>
      <c r="X188" s="13" t="e">
        <f ca="1">AND(CalcTable[[#This Row],[IrrDay]],CalcTable[[#This Row],[IrrRain]],CalcTable[[#This Row],[IrrWarm]],CalcTable[[#This Row],[IrrWindy]])</f>
        <v>#NAME?</v>
      </c>
      <c r="Y188" s="13" t="e">
        <f t="shared" ca="1" si="56"/>
        <v>#NAME?</v>
      </c>
      <c r="Z188" s="13" t="e">
        <f ca="1">CalcTable[[#This Row],[IrrHours]]/5</f>
        <v>#NAME?</v>
      </c>
      <c r="AA188" s="13" t="e">
        <f ca="1">IF(CalcTable[[#This Row],[IrrFlag]]=FALSE,0,MAX(0,CalcTable[[#This Row],[VolRednWind]]*(FCAP*IRR_TARGET-CalcTable[[#This Row],[IWC]])))</f>
        <v>#NAME?</v>
      </c>
      <c r="AB188" s="13" t="e">
        <f ca="1">CalcTable[[#This Row],[IWC]]+CalcTable[[#This Row],[Eff Precip]]+CalcTable[[#This Row],[IrrAmt]]-CalcTable[[#This Row],[AET]]</f>
        <v>#NAME?</v>
      </c>
      <c r="AC188" s="13" t="e">
        <f ca="1">IF(CalcTable[[#This Row],[PWC]]&gt;FCAP,MIN(24*PERC,MIN(SAT,CalcTable[[#This Row],[PWC]])-FCAP),0)</f>
        <v>#NAME?</v>
      </c>
      <c r="AD188" s="13" t="e">
        <f ca="1">IF(CalcTable[[#This Row],[PWC]]&gt;SAT,CalcTable[[#This Row],[PWC]]-SAT,0)</f>
        <v>#NAME?</v>
      </c>
      <c r="AE188" s="13" t="e">
        <f ca="1">CalcTable[[#This Row],[PWC]]-CalcTable[[#This Row],[PercAmt]]-CalcTable[[#This Row],[Runoff]]</f>
        <v>#NAME?</v>
      </c>
      <c r="AF188" s="13" t="e">
        <f ca="1">CalcTable[[#This Row],[IrrAmt]]/1000*CUR_IRR_AREA*10000/IRR_EFF</f>
        <v>#NAME?</v>
      </c>
      <c r="AG188" s="147"/>
      <c r="AH188" s="13"/>
      <c r="AI188" s="50">
        <v>0</v>
      </c>
      <c r="AJ188" s="50">
        <v>0</v>
      </c>
      <c r="AK188" s="50">
        <v>0</v>
      </c>
      <c r="AL188" s="50">
        <v>0</v>
      </c>
      <c r="AM188" s="50"/>
      <c r="AN188" s="50"/>
      <c r="AO188" s="50"/>
      <c r="AP188" s="50"/>
      <c r="AQ188" s="50"/>
      <c r="AR188" s="50"/>
      <c r="AS188" s="50"/>
      <c r="AT188" s="50"/>
      <c r="AU188" s="50"/>
      <c r="AV188" s="50"/>
      <c r="AW188" s="50"/>
      <c r="AX188" s="50">
        <f t="shared" si="67"/>
        <v>0</v>
      </c>
      <c r="AY188" s="50"/>
      <c r="AZ188" s="50">
        <f t="shared" si="57"/>
        <v>0</v>
      </c>
      <c r="BA188" s="50">
        <f t="shared" si="58"/>
        <v>0</v>
      </c>
      <c r="BB188" s="50">
        <f t="shared" si="59"/>
        <v>0</v>
      </c>
      <c r="BC188" s="17">
        <f t="shared" si="60"/>
        <v>19615</v>
      </c>
      <c r="BD188" s="50">
        <f t="shared" si="61"/>
        <v>0</v>
      </c>
      <c r="BE188" s="50">
        <f t="shared" si="62"/>
        <v>0</v>
      </c>
      <c r="BF188" s="50">
        <f t="shared" si="68"/>
        <v>0</v>
      </c>
      <c r="BG188" s="50"/>
      <c r="BH188" s="17">
        <f t="shared" si="63"/>
        <v>0</v>
      </c>
      <c r="BI188" s="17">
        <f t="shared" si="71"/>
        <v>188</v>
      </c>
      <c r="BJ188" s="17">
        <f t="shared" si="69"/>
        <v>188</v>
      </c>
      <c r="BK188" s="150">
        <f t="shared" si="70"/>
        <v>22417</v>
      </c>
      <c r="BL188" s="50" t="e">
        <f t="shared" ca="1" si="64"/>
        <v>#NAME?</v>
      </c>
      <c r="BM188" s="50" t="e">
        <f t="shared" ca="1" si="65"/>
        <v>#NAME?</v>
      </c>
      <c r="BN188" s="50" t="e">
        <f t="shared" ca="1" si="66"/>
        <v>#NAME?</v>
      </c>
    </row>
    <row r="189" spans="1:66" x14ac:dyDescent="0.35">
      <c r="A189" s="48">
        <v>22418</v>
      </c>
      <c r="B189" s="17">
        <v>1961</v>
      </c>
      <c r="C189" s="17">
        <v>5</v>
      </c>
      <c r="D189" s="17">
        <v>137</v>
      </c>
      <c r="E189" s="17">
        <v>17</v>
      </c>
      <c r="F189" s="17">
        <v>4</v>
      </c>
      <c r="G189" s="50">
        <v>-0.6</v>
      </c>
      <c r="H189" s="32">
        <v>3.5744462798031851</v>
      </c>
      <c r="I189" s="50">
        <v>1.3333333333333333</v>
      </c>
      <c r="J189" s="13">
        <v>0</v>
      </c>
      <c r="K189" s="13">
        <f t="shared" si="52"/>
        <v>0</v>
      </c>
      <c r="L189" s="13">
        <f t="shared" si="53"/>
        <v>0</v>
      </c>
      <c r="M189" s="13" t="e">
        <f ca="1">CalcTable[[#This Row],[IWC]]-AE188</f>
        <v>#NAME?</v>
      </c>
      <c r="N189" s="13" t="e">
        <f ca="1">IF(CalcTable[[#This Row],[Day of Year]]&lt;123,FCAP,AE188)</f>
        <v>#NAME?</v>
      </c>
      <c r="O189" s="17" t="e">
        <f ca="1">IF(IRR_DRIP,5,COUNTIF('IDET Wind Values'!C173:G173,"&lt;="&amp;IRR_MAXWIND))</f>
        <v>#NAME?</v>
      </c>
      <c r="P189" s="13" t="e">
        <f ca="1">CalcTable[[#This Row],[ET_o]]*KL</f>
        <v>#NAME?</v>
      </c>
      <c r="Q189" s="13" t="e">
        <f ca="1">IF(WILTPT&lt;=0,1,MAX(0,MIN(1,(CalcTable[[#This Row],[IWC]]-WILTPT)/(MAD-WILTPT))))</f>
        <v>#NAME?</v>
      </c>
      <c r="R189" s="13" t="e">
        <f ca="1">CalcTable[[#This Row],[ETMult]]*CalcTable[[#This Row],[ETb]]</f>
        <v>#NAME?</v>
      </c>
      <c r="S189" s="13" t="b">
        <f>INDEX(IRR_LIST,CalcTable[[#This Row],[Day of Week]]+1)</f>
        <v>0</v>
      </c>
      <c r="T189" s="13">
        <f t="shared" ca="1" si="54"/>
        <v>5.8</v>
      </c>
      <c r="U189" s="13" t="b">
        <f ca="1">IF(CalcTable[[#This Row],[IrrPrecip]]&gt;=IC_MM,FALSE,TRUE)</f>
        <v>1</v>
      </c>
      <c r="V189" s="13" t="b">
        <f t="shared" si="55"/>
        <v>1</v>
      </c>
      <c r="W189" s="13" t="e">
        <f ca="1">IF(AND(IRR_DRIP=FALSE,CalcTable[[#This Row],[IrrHours]]&lt;=0),FALSE,TRUE)</f>
        <v>#NAME?</v>
      </c>
      <c r="X189" s="13" t="e">
        <f ca="1">AND(CalcTable[[#This Row],[IrrDay]],CalcTable[[#This Row],[IrrRain]],CalcTable[[#This Row],[IrrWarm]],CalcTable[[#This Row],[IrrWindy]])</f>
        <v>#NAME?</v>
      </c>
      <c r="Y189" s="13" t="e">
        <f t="shared" ca="1" si="56"/>
        <v>#NAME?</v>
      </c>
      <c r="Z189" s="13" t="e">
        <f ca="1">CalcTable[[#This Row],[IrrHours]]/5</f>
        <v>#NAME?</v>
      </c>
      <c r="AA189" s="13" t="e">
        <f ca="1">IF(CalcTable[[#This Row],[IrrFlag]]=FALSE,0,MAX(0,CalcTable[[#This Row],[VolRednWind]]*(FCAP*IRR_TARGET-CalcTable[[#This Row],[IWC]])))</f>
        <v>#NAME?</v>
      </c>
      <c r="AB189" s="13" t="e">
        <f ca="1">CalcTable[[#This Row],[IWC]]+CalcTable[[#This Row],[Eff Precip]]+CalcTable[[#This Row],[IrrAmt]]-CalcTable[[#This Row],[AET]]</f>
        <v>#NAME?</v>
      </c>
      <c r="AC189" s="13" t="e">
        <f ca="1">IF(CalcTable[[#This Row],[PWC]]&gt;FCAP,MIN(24*PERC,MIN(SAT,CalcTable[[#This Row],[PWC]])-FCAP),0)</f>
        <v>#NAME?</v>
      </c>
      <c r="AD189" s="13" t="e">
        <f ca="1">IF(CalcTable[[#This Row],[PWC]]&gt;SAT,CalcTable[[#This Row],[PWC]]-SAT,0)</f>
        <v>#NAME?</v>
      </c>
      <c r="AE189" s="13" t="e">
        <f ca="1">CalcTable[[#This Row],[PWC]]-CalcTable[[#This Row],[PercAmt]]-CalcTable[[#This Row],[Runoff]]</f>
        <v>#NAME?</v>
      </c>
      <c r="AF189" s="13" t="e">
        <f ca="1">CalcTable[[#This Row],[IrrAmt]]/1000*CUR_IRR_AREA*10000/IRR_EFF</f>
        <v>#NAME?</v>
      </c>
      <c r="AG189" s="147"/>
      <c r="AH189" s="13"/>
      <c r="AI189" s="50">
        <v>0</v>
      </c>
      <c r="AJ189" s="50">
        <v>0</v>
      </c>
      <c r="AK189" s="50">
        <v>4.1293140341129515</v>
      </c>
      <c r="AL189" s="50">
        <v>8.5448324723930824</v>
      </c>
      <c r="AM189" s="50"/>
      <c r="AN189" s="50"/>
      <c r="AO189" s="50"/>
      <c r="AP189" s="50"/>
      <c r="AQ189" s="50"/>
      <c r="AR189" s="50"/>
      <c r="AS189" s="50"/>
      <c r="AT189" s="50"/>
      <c r="AU189" s="50"/>
      <c r="AV189" s="50"/>
      <c r="AW189" s="50"/>
      <c r="AX189" s="50">
        <f t="shared" si="67"/>
        <v>12.674146506506034</v>
      </c>
      <c r="AY189" s="50"/>
      <c r="AZ189" s="50">
        <f t="shared" si="57"/>
        <v>311.21169169052041</v>
      </c>
      <c r="BA189" s="50">
        <f t="shared" si="58"/>
        <v>479.16720784096003</v>
      </c>
      <c r="BB189" s="50">
        <f t="shared" si="59"/>
        <v>493.98681220717526</v>
      </c>
      <c r="BC189" s="17">
        <f t="shared" si="60"/>
        <v>19615</v>
      </c>
      <c r="BD189" s="50">
        <f t="shared" si="61"/>
        <v>12.674146506506034</v>
      </c>
      <c r="BE189" s="50">
        <f t="shared" si="62"/>
        <v>311.21169169052041</v>
      </c>
      <c r="BF189" s="50">
        <f t="shared" si="68"/>
        <v>509.04325562208061</v>
      </c>
      <c r="BG189" s="50"/>
      <c r="BH189" s="17">
        <f t="shared" si="63"/>
        <v>0</v>
      </c>
      <c r="BI189" s="17">
        <f t="shared" si="71"/>
        <v>189</v>
      </c>
      <c r="BJ189" s="17">
        <f t="shared" si="69"/>
        <v>189</v>
      </c>
      <c r="BK189" s="150">
        <f t="shared" si="70"/>
        <v>22418</v>
      </c>
      <c r="BL189" s="50" t="e">
        <f t="shared" ca="1" si="64"/>
        <v>#NAME?</v>
      </c>
      <c r="BM189" s="50" t="e">
        <f t="shared" ca="1" si="65"/>
        <v>#NAME?</v>
      </c>
      <c r="BN189" s="50" t="e">
        <f t="shared" ca="1" si="66"/>
        <v>#NAME?</v>
      </c>
    </row>
    <row r="190" spans="1:66" x14ac:dyDescent="0.35">
      <c r="A190" s="48">
        <v>22419</v>
      </c>
      <c r="B190" s="17">
        <v>1961</v>
      </c>
      <c r="C190" s="17">
        <v>5</v>
      </c>
      <c r="D190" s="17">
        <v>138</v>
      </c>
      <c r="E190" s="17">
        <v>18</v>
      </c>
      <c r="F190" s="17">
        <v>5</v>
      </c>
      <c r="G190" s="50">
        <v>4.4000000000000004</v>
      </c>
      <c r="H190" s="32">
        <v>5.1568742574636319</v>
      </c>
      <c r="I190" s="50">
        <v>9.1666666666666661</v>
      </c>
      <c r="J190" s="13">
        <v>0</v>
      </c>
      <c r="K190" s="13">
        <f t="shared" si="52"/>
        <v>0</v>
      </c>
      <c r="L190" s="13">
        <f t="shared" si="53"/>
        <v>0</v>
      </c>
      <c r="M190" s="13" t="e">
        <f ca="1">CalcTable[[#This Row],[IWC]]-AE189</f>
        <v>#NAME?</v>
      </c>
      <c r="N190" s="13" t="e">
        <f ca="1">IF(CalcTable[[#This Row],[Day of Year]]&lt;123,FCAP,AE189)</f>
        <v>#NAME?</v>
      </c>
      <c r="O190" s="17" t="e">
        <f ca="1">IF(IRR_DRIP,5,COUNTIF('IDET Wind Values'!C174:G174,"&lt;="&amp;IRR_MAXWIND))</f>
        <v>#NAME?</v>
      </c>
      <c r="P190" s="13" t="e">
        <f ca="1">CalcTable[[#This Row],[ET_o]]*KL</f>
        <v>#NAME?</v>
      </c>
      <c r="Q190" s="13" t="e">
        <f ca="1">IF(WILTPT&lt;=0,1,MAX(0,MIN(1,(CalcTable[[#This Row],[IWC]]-WILTPT)/(MAD-WILTPT))))</f>
        <v>#NAME?</v>
      </c>
      <c r="R190" s="13" t="e">
        <f ca="1">CalcTable[[#This Row],[ETMult]]*CalcTable[[#This Row],[ETb]]</f>
        <v>#NAME?</v>
      </c>
      <c r="S190" s="13" t="b">
        <f>INDEX(IRR_LIST,CalcTable[[#This Row],[Day of Week]]+1)</f>
        <v>1</v>
      </c>
      <c r="T190" s="13">
        <f t="shared" ca="1" si="54"/>
        <v>1.5</v>
      </c>
      <c r="U190" s="13" t="b">
        <f ca="1">IF(CalcTable[[#This Row],[IrrPrecip]]&gt;=IC_MM,FALSE,TRUE)</f>
        <v>1</v>
      </c>
      <c r="V190" s="13" t="b">
        <f t="shared" si="55"/>
        <v>1</v>
      </c>
      <c r="W190" s="13" t="e">
        <f ca="1">IF(AND(IRR_DRIP=FALSE,CalcTable[[#This Row],[IrrHours]]&lt;=0),FALSE,TRUE)</f>
        <v>#NAME?</v>
      </c>
      <c r="X190" s="13" t="e">
        <f ca="1">AND(CalcTable[[#This Row],[IrrDay]],CalcTable[[#This Row],[IrrRain]],CalcTable[[#This Row],[IrrWarm]],CalcTable[[#This Row],[IrrWindy]])</f>
        <v>#NAME?</v>
      </c>
      <c r="Y190" s="13" t="e">
        <f t="shared" ca="1" si="56"/>
        <v>#NAME?</v>
      </c>
      <c r="Z190" s="13" t="e">
        <f ca="1">CalcTable[[#This Row],[IrrHours]]/5</f>
        <v>#NAME?</v>
      </c>
      <c r="AA190" s="13" t="e">
        <f ca="1">IF(CalcTable[[#This Row],[IrrFlag]]=FALSE,0,MAX(0,CalcTable[[#This Row],[VolRednWind]]*(FCAP*IRR_TARGET-CalcTable[[#This Row],[IWC]])))</f>
        <v>#NAME?</v>
      </c>
      <c r="AB190" s="13" t="e">
        <f ca="1">CalcTable[[#This Row],[IWC]]+CalcTable[[#This Row],[Eff Precip]]+CalcTable[[#This Row],[IrrAmt]]-CalcTable[[#This Row],[AET]]</f>
        <v>#NAME?</v>
      </c>
      <c r="AC190" s="13" t="e">
        <f ca="1">IF(CalcTable[[#This Row],[PWC]]&gt;FCAP,MIN(24*PERC,MIN(SAT,CalcTable[[#This Row],[PWC]])-FCAP),0)</f>
        <v>#NAME?</v>
      </c>
      <c r="AD190" s="13" t="e">
        <f ca="1">IF(CalcTable[[#This Row],[PWC]]&gt;SAT,CalcTable[[#This Row],[PWC]]-SAT,0)</f>
        <v>#NAME?</v>
      </c>
      <c r="AE190" s="13" t="e">
        <f ca="1">CalcTable[[#This Row],[PWC]]-CalcTable[[#This Row],[PercAmt]]-CalcTable[[#This Row],[Runoff]]</f>
        <v>#NAME?</v>
      </c>
      <c r="AF190" s="13" t="e">
        <f ca="1">CalcTable[[#This Row],[IrrAmt]]/1000*CUR_IRR_AREA*10000/IRR_EFF</f>
        <v>#NAME?</v>
      </c>
      <c r="AG190" s="147"/>
      <c r="AH190" s="13"/>
      <c r="AI190" s="50">
        <v>6.3450704913025096</v>
      </c>
      <c r="AJ190" s="50">
        <v>10.602692517955882</v>
      </c>
      <c r="AK190" s="50">
        <v>0</v>
      </c>
      <c r="AL190" s="50">
        <v>0</v>
      </c>
      <c r="AM190" s="50"/>
      <c r="AN190" s="50"/>
      <c r="AO190" s="50"/>
      <c r="AP190" s="50"/>
      <c r="AQ190" s="50"/>
      <c r="AR190" s="50"/>
      <c r="AS190" s="50"/>
      <c r="AT190" s="50"/>
      <c r="AU190" s="50"/>
      <c r="AV190" s="50"/>
      <c r="AW190" s="50"/>
      <c r="AX190" s="50">
        <f t="shared" si="67"/>
        <v>16.947763009258392</v>
      </c>
      <c r="AY190" s="50"/>
      <c r="AZ190" s="50">
        <f t="shared" si="57"/>
        <v>404.07334773247601</v>
      </c>
      <c r="BA190" s="50">
        <f t="shared" si="58"/>
        <v>656.32185560202174</v>
      </c>
      <c r="BB190" s="50">
        <f t="shared" si="59"/>
        <v>679.36090773897774</v>
      </c>
      <c r="BC190" s="17">
        <f t="shared" si="60"/>
        <v>19615</v>
      </c>
      <c r="BD190" s="50">
        <f t="shared" si="61"/>
        <v>16.947763009258392</v>
      </c>
      <c r="BE190" s="50">
        <f t="shared" si="62"/>
        <v>404.07334773247601</v>
      </c>
      <c r="BF190" s="50">
        <f t="shared" si="68"/>
        <v>660.93536307240879</v>
      </c>
      <c r="BG190" s="50"/>
      <c r="BH190" s="17">
        <f t="shared" si="63"/>
        <v>0</v>
      </c>
      <c r="BI190" s="17">
        <f t="shared" si="71"/>
        <v>190</v>
      </c>
      <c r="BJ190" s="17">
        <f t="shared" si="69"/>
        <v>190</v>
      </c>
      <c r="BK190" s="150">
        <f t="shared" si="70"/>
        <v>22419</v>
      </c>
      <c r="BL190" s="50" t="e">
        <f t="shared" ca="1" si="64"/>
        <v>#NAME?</v>
      </c>
      <c r="BM190" s="50" t="e">
        <f t="shared" ca="1" si="65"/>
        <v>#NAME?</v>
      </c>
      <c r="BN190" s="50" t="e">
        <f t="shared" ca="1" si="66"/>
        <v>#NAME?</v>
      </c>
    </row>
    <row r="191" spans="1:66" x14ac:dyDescent="0.35">
      <c r="A191" s="48">
        <v>22420</v>
      </c>
      <c r="B191" s="17">
        <v>1961</v>
      </c>
      <c r="C191" s="17">
        <v>5</v>
      </c>
      <c r="D191" s="17">
        <v>139</v>
      </c>
      <c r="E191" s="17">
        <v>19</v>
      </c>
      <c r="F191" s="17">
        <v>6</v>
      </c>
      <c r="G191" s="50">
        <v>9.4</v>
      </c>
      <c r="H191" s="32">
        <v>5.7864348238616987</v>
      </c>
      <c r="I191" s="50">
        <v>9</v>
      </c>
      <c r="J191" s="13">
        <v>0</v>
      </c>
      <c r="K191" s="13">
        <f t="shared" si="52"/>
        <v>0</v>
      </c>
      <c r="L191" s="13">
        <f t="shared" si="53"/>
        <v>0</v>
      </c>
      <c r="M191" s="13" t="e">
        <f ca="1">CalcTable[[#This Row],[IWC]]-AE190</f>
        <v>#NAME?</v>
      </c>
      <c r="N191" s="13" t="e">
        <f ca="1">IF(CalcTable[[#This Row],[Day of Year]]&lt;123,FCAP,AE190)</f>
        <v>#NAME?</v>
      </c>
      <c r="O191" s="17" t="e">
        <f ca="1">IF(IRR_DRIP,5,COUNTIF('IDET Wind Values'!C175:G175,"&lt;="&amp;IRR_MAXWIND))</f>
        <v>#NAME?</v>
      </c>
      <c r="P191" s="13" t="e">
        <f ca="1">CalcTable[[#This Row],[ET_o]]*KL</f>
        <v>#NAME?</v>
      </c>
      <c r="Q191" s="13" t="e">
        <f ca="1">IF(WILTPT&lt;=0,1,MAX(0,MIN(1,(CalcTable[[#This Row],[IWC]]-WILTPT)/(MAD-WILTPT))))</f>
        <v>#NAME?</v>
      </c>
      <c r="R191" s="13" t="e">
        <f ca="1">CalcTable[[#This Row],[ETMult]]*CalcTable[[#This Row],[ETb]]</f>
        <v>#NAME?</v>
      </c>
      <c r="S191" s="13" t="b">
        <f>INDEX(IRR_LIST,CalcTable[[#This Row],[Day of Week]]+1)</f>
        <v>0</v>
      </c>
      <c r="T191" s="13">
        <f t="shared" ca="1" si="54"/>
        <v>0</v>
      </c>
      <c r="U191" s="13" t="b">
        <f ca="1">IF(CalcTable[[#This Row],[IrrPrecip]]&gt;=IC_MM,FALSE,TRUE)</f>
        <v>1</v>
      </c>
      <c r="V191" s="13" t="b">
        <f t="shared" si="55"/>
        <v>1</v>
      </c>
      <c r="W191" s="13" t="e">
        <f ca="1">IF(AND(IRR_DRIP=FALSE,CalcTable[[#This Row],[IrrHours]]&lt;=0),FALSE,TRUE)</f>
        <v>#NAME?</v>
      </c>
      <c r="X191" s="13" t="e">
        <f ca="1">AND(CalcTable[[#This Row],[IrrDay]],CalcTable[[#This Row],[IrrRain]],CalcTable[[#This Row],[IrrWarm]],CalcTable[[#This Row],[IrrWindy]])</f>
        <v>#NAME?</v>
      </c>
      <c r="Y191" s="13" t="e">
        <f t="shared" ca="1" si="56"/>
        <v>#NAME?</v>
      </c>
      <c r="Z191" s="13" t="e">
        <f ca="1">CalcTable[[#This Row],[IrrHours]]/5</f>
        <v>#NAME?</v>
      </c>
      <c r="AA191" s="13" t="e">
        <f ca="1">IF(CalcTable[[#This Row],[IrrFlag]]=FALSE,0,MAX(0,CalcTable[[#This Row],[VolRednWind]]*(FCAP*IRR_TARGET-CalcTable[[#This Row],[IWC]])))</f>
        <v>#NAME?</v>
      </c>
      <c r="AB191" s="13" t="e">
        <f ca="1">CalcTable[[#This Row],[IWC]]+CalcTable[[#This Row],[Eff Precip]]+CalcTable[[#This Row],[IrrAmt]]-CalcTable[[#This Row],[AET]]</f>
        <v>#NAME?</v>
      </c>
      <c r="AC191" s="13" t="e">
        <f ca="1">IF(CalcTable[[#This Row],[PWC]]&gt;FCAP,MIN(24*PERC,MIN(SAT,CalcTable[[#This Row],[PWC]])-FCAP),0)</f>
        <v>#NAME?</v>
      </c>
      <c r="AD191" s="13" t="e">
        <f ca="1">IF(CalcTable[[#This Row],[PWC]]&gt;SAT,CalcTable[[#This Row],[PWC]]-SAT,0)</f>
        <v>#NAME?</v>
      </c>
      <c r="AE191" s="13" t="e">
        <f ca="1">CalcTable[[#This Row],[PWC]]-CalcTable[[#This Row],[PercAmt]]-CalcTable[[#This Row],[Runoff]]</f>
        <v>#NAME?</v>
      </c>
      <c r="AF191" s="13" t="e">
        <f ca="1">CalcTable[[#This Row],[IrrAmt]]/1000*CUR_IRR_AREA*10000/IRR_EFF</f>
        <v>#NAME?</v>
      </c>
      <c r="AG191" s="147"/>
      <c r="AH191" s="13"/>
      <c r="AI191" s="50">
        <v>0</v>
      </c>
      <c r="AJ191" s="50">
        <v>0</v>
      </c>
      <c r="AK191" s="50">
        <v>0</v>
      </c>
      <c r="AL191" s="50">
        <v>5.116280841604997</v>
      </c>
      <c r="AM191" s="50"/>
      <c r="AN191" s="50"/>
      <c r="AO191" s="50"/>
      <c r="AP191" s="50"/>
      <c r="AQ191" s="50"/>
      <c r="AR191" s="50"/>
      <c r="AS191" s="50"/>
      <c r="AT191" s="50"/>
      <c r="AU191" s="50"/>
      <c r="AV191" s="50"/>
      <c r="AW191" s="50"/>
      <c r="AX191" s="50">
        <f t="shared" si="67"/>
        <v>5.116280841604997</v>
      </c>
      <c r="AY191" s="50"/>
      <c r="AZ191" s="50">
        <f t="shared" si="57"/>
        <v>150.07757135374658</v>
      </c>
      <c r="BA191" s="50">
        <f t="shared" si="58"/>
        <v>231.07181621132412</v>
      </c>
      <c r="BB191" s="50">
        <f t="shared" si="59"/>
        <v>238.2183672281692</v>
      </c>
      <c r="BC191" s="17">
        <f t="shared" si="60"/>
        <v>19615</v>
      </c>
      <c r="BD191" s="50">
        <f t="shared" si="61"/>
        <v>5.116280841604997</v>
      </c>
      <c r="BE191" s="50">
        <f t="shared" si="62"/>
        <v>150.07757135374658</v>
      </c>
      <c r="BF191" s="50">
        <f t="shared" si="68"/>
        <v>245.47913062899013</v>
      </c>
      <c r="BG191" s="50"/>
      <c r="BH191" s="17">
        <f t="shared" si="63"/>
        <v>0</v>
      </c>
      <c r="BI191" s="17">
        <f t="shared" si="71"/>
        <v>191</v>
      </c>
      <c r="BJ191" s="17">
        <f t="shared" si="69"/>
        <v>191</v>
      </c>
      <c r="BK191" s="150">
        <f t="shared" si="70"/>
        <v>22420</v>
      </c>
      <c r="BL191" s="50" t="e">
        <f t="shared" ca="1" si="64"/>
        <v>#NAME?</v>
      </c>
      <c r="BM191" s="50" t="e">
        <f t="shared" ca="1" si="65"/>
        <v>#NAME?</v>
      </c>
      <c r="BN191" s="50" t="e">
        <f t="shared" ca="1" si="66"/>
        <v>#NAME?</v>
      </c>
    </row>
    <row r="192" spans="1:66" x14ac:dyDescent="0.35">
      <c r="A192" s="48">
        <v>22421</v>
      </c>
      <c r="B192" s="17">
        <v>1961</v>
      </c>
      <c r="C192" s="17">
        <v>5</v>
      </c>
      <c r="D192" s="17">
        <v>140</v>
      </c>
      <c r="E192" s="17">
        <v>20</v>
      </c>
      <c r="F192" s="17">
        <v>7</v>
      </c>
      <c r="G192" s="50">
        <v>5</v>
      </c>
      <c r="H192" s="32">
        <v>5.7782366256770681</v>
      </c>
      <c r="I192" s="50">
        <v>5.833333333333333</v>
      </c>
      <c r="J192" s="13">
        <v>0</v>
      </c>
      <c r="K192" s="13">
        <f t="shared" si="52"/>
        <v>0</v>
      </c>
      <c r="L192" s="13">
        <f t="shared" si="53"/>
        <v>0</v>
      </c>
      <c r="M192" s="13" t="e">
        <f ca="1">CalcTable[[#This Row],[IWC]]-AE191</f>
        <v>#NAME?</v>
      </c>
      <c r="N192" s="13" t="e">
        <f ca="1">IF(CalcTable[[#This Row],[Day of Year]]&lt;123,FCAP,AE191)</f>
        <v>#NAME?</v>
      </c>
      <c r="O192" s="17" t="e">
        <f ca="1">IF(IRR_DRIP,5,COUNTIF('IDET Wind Values'!C176:G176,"&lt;="&amp;IRR_MAXWIND))</f>
        <v>#NAME?</v>
      </c>
      <c r="P192" s="13" t="e">
        <f ca="1">CalcTable[[#This Row],[ET_o]]*KL</f>
        <v>#NAME?</v>
      </c>
      <c r="Q192" s="13" t="e">
        <f ca="1">IF(WILTPT&lt;=0,1,MAX(0,MIN(1,(CalcTable[[#This Row],[IWC]]-WILTPT)/(MAD-WILTPT))))</f>
        <v>#NAME?</v>
      </c>
      <c r="R192" s="13" t="e">
        <f ca="1">CalcTable[[#This Row],[ETMult]]*CalcTable[[#This Row],[ETb]]</f>
        <v>#NAME?</v>
      </c>
      <c r="S192" s="13" t="b">
        <f>INDEX(IRR_LIST,CalcTable[[#This Row],[Day of Week]]+1)</f>
        <v>0</v>
      </c>
      <c r="T192" s="13">
        <f t="shared" ca="1" si="54"/>
        <v>0</v>
      </c>
      <c r="U192" s="13" t="b">
        <f ca="1">IF(CalcTable[[#This Row],[IrrPrecip]]&gt;=IC_MM,FALSE,TRUE)</f>
        <v>1</v>
      </c>
      <c r="V192" s="13" t="b">
        <f t="shared" si="55"/>
        <v>1</v>
      </c>
      <c r="W192" s="13" t="e">
        <f ca="1">IF(AND(IRR_DRIP=FALSE,CalcTable[[#This Row],[IrrHours]]&lt;=0),FALSE,TRUE)</f>
        <v>#NAME?</v>
      </c>
      <c r="X192" s="13" t="e">
        <f ca="1">AND(CalcTable[[#This Row],[IrrDay]],CalcTable[[#This Row],[IrrRain]],CalcTable[[#This Row],[IrrWarm]],CalcTable[[#This Row],[IrrWindy]])</f>
        <v>#NAME?</v>
      </c>
      <c r="Y192" s="13" t="e">
        <f t="shared" ca="1" si="56"/>
        <v>#NAME?</v>
      </c>
      <c r="Z192" s="13" t="e">
        <f ca="1">CalcTable[[#This Row],[IrrHours]]/5</f>
        <v>#NAME?</v>
      </c>
      <c r="AA192" s="13" t="e">
        <f ca="1">IF(CalcTable[[#This Row],[IrrFlag]]=FALSE,0,MAX(0,CalcTable[[#This Row],[VolRednWind]]*(FCAP*IRR_TARGET-CalcTable[[#This Row],[IWC]])))</f>
        <v>#NAME?</v>
      </c>
      <c r="AB192" s="13" t="e">
        <f ca="1">CalcTable[[#This Row],[IWC]]+CalcTable[[#This Row],[Eff Precip]]+CalcTable[[#This Row],[IrrAmt]]-CalcTable[[#This Row],[AET]]</f>
        <v>#NAME?</v>
      </c>
      <c r="AC192" s="13" t="e">
        <f ca="1">IF(CalcTable[[#This Row],[PWC]]&gt;FCAP,MIN(24*PERC,MIN(SAT,CalcTable[[#This Row],[PWC]])-FCAP),0)</f>
        <v>#NAME?</v>
      </c>
      <c r="AD192" s="13" t="e">
        <f ca="1">IF(CalcTable[[#This Row],[PWC]]&gt;SAT,CalcTable[[#This Row],[PWC]]-SAT,0)</f>
        <v>#NAME?</v>
      </c>
      <c r="AE192" s="13" t="e">
        <f ca="1">CalcTable[[#This Row],[PWC]]-CalcTable[[#This Row],[PercAmt]]-CalcTable[[#This Row],[Runoff]]</f>
        <v>#NAME?</v>
      </c>
      <c r="AF192" s="13" t="e">
        <f ca="1">CalcTable[[#This Row],[IrrAmt]]/1000*CUR_IRR_AREA*10000/IRR_EFF</f>
        <v>#NAME?</v>
      </c>
      <c r="AG192" s="147"/>
      <c r="AH192" s="13"/>
      <c r="AI192" s="50">
        <v>0</v>
      </c>
      <c r="AJ192" s="50">
        <v>0</v>
      </c>
      <c r="AK192" s="50">
        <v>2.2414985956765521</v>
      </c>
      <c r="AL192" s="50">
        <v>0</v>
      </c>
      <c r="AM192" s="50"/>
      <c r="AN192" s="50"/>
      <c r="AO192" s="50"/>
      <c r="AP192" s="50"/>
      <c r="AQ192" s="50"/>
      <c r="AR192" s="50"/>
      <c r="AS192" s="50"/>
      <c r="AT192" s="50"/>
      <c r="AU192" s="50"/>
      <c r="AV192" s="50"/>
      <c r="AW192" s="50"/>
      <c r="AX192" s="50">
        <f t="shared" si="67"/>
        <v>2.2414985956765521</v>
      </c>
      <c r="AY192" s="50"/>
      <c r="AZ192" s="50">
        <f t="shared" si="57"/>
        <v>32.875312736589436</v>
      </c>
      <c r="BA192" s="50">
        <f t="shared" si="58"/>
        <v>50.617545007129763</v>
      </c>
      <c r="BB192" s="50">
        <f t="shared" si="59"/>
        <v>52.183036089824505</v>
      </c>
      <c r="BC192" s="17">
        <f t="shared" si="60"/>
        <v>19615</v>
      </c>
      <c r="BD192" s="50">
        <f t="shared" si="61"/>
        <v>2.2414985956765521</v>
      </c>
      <c r="BE192" s="50">
        <f t="shared" si="62"/>
        <v>32.875312736589436</v>
      </c>
      <c r="BF192" s="50">
        <f t="shared" si="68"/>
        <v>53.773546019824195</v>
      </c>
      <c r="BG192" s="50"/>
      <c r="BH192" s="17">
        <f t="shared" si="63"/>
        <v>0</v>
      </c>
      <c r="BI192" s="17">
        <f t="shared" si="71"/>
        <v>192</v>
      </c>
      <c r="BJ192" s="17">
        <f t="shared" si="69"/>
        <v>192</v>
      </c>
      <c r="BK192" s="150">
        <f t="shared" si="70"/>
        <v>22421</v>
      </c>
      <c r="BL192" s="50" t="e">
        <f t="shared" ca="1" si="64"/>
        <v>#NAME?</v>
      </c>
      <c r="BM192" s="50" t="e">
        <f t="shared" ca="1" si="65"/>
        <v>#NAME?</v>
      </c>
      <c r="BN192" s="50" t="e">
        <f t="shared" ca="1" si="66"/>
        <v>#NAME?</v>
      </c>
    </row>
    <row r="193" spans="1:66" x14ac:dyDescent="0.35">
      <c r="A193" s="48">
        <v>22422</v>
      </c>
      <c r="B193" s="17">
        <v>1961</v>
      </c>
      <c r="C193" s="17">
        <v>5</v>
      </c>
      <c r="D193" s="17">
        <v>141</v>
      </c>
      <c r="E193" s="17">
        <v>21</v>
      </c>
      <c r="F193" s="17">
        <v>1</v>
      </c>
      <c r="G193" s="50">
        <v>12.2</v>
      </c>
      <c r="H193" s="32">
        <v>6.471866188325893</v>
      </c>
      <c r="I193" s="50">
        <v>14.666666666666666</v>
      </c>
      <c r="J193" s="13">
        <v>0</v>
      </c>
      <c r="K193" s="13">
        <f t="shared" si="52"/>
        <v>0</v>
      </c>
      <c r="L193" s="13">
        <f t="shared" si="53"/>
        <v>0</v>
      </c>
      <c r="M193" s="13" t="e">
        <f ca="1">CalcTable[[#This Row],[IWC]]-AE192</f>
        <v>#NAME?</v>
      </c>
      <c r="N193" s="13" t="e">
        <f ca="1">IF(CalcTable[[#This Row],[Day of Year]]&lt;123,FCAP,AE192)</f>
        <v>#NAME?</v>
      </c>
      <c r="O193" s="17" t="e">
        <f ca="1">IF(IRR_DRIP,5,COUNTIF('IDET Wind Values'!C177:G177,"&lt;="&amp;IRR_MAXWIND))</f>
        <v>#NAME?</v>
      </c>
      <c r="P193" s="13" t="e">
        <f ca="1">CalcTable[[#This Row],[ET_o]]*KL</f>
        <v>#NAME?</v>
      </c>
      <c r="Q193" s="13" t="e">
        <f ca="1">IF(WILTPT&lt;=0,1,MAX(0,MIN(1,(CalcTable[[#This Row],[IWC]]-WILTPT)/(MAD-WILTPT))))</f>
        <v>#NAME?</v>
      </c>
      <c r="R193" s="13" t="e">
        <f ca="1">CalcTable[[#This Row],[ETMult]]*CalcTable[[#This Row],[ETb]]</f>
        <v>#NAME?</v>
      </c>
      <c r="S193" s="13" t="b">
        <f>INDEX(IRR_LIST,CalcTable[[#This Row],[Day of Week]]+1)</f>
        <v>1</v>
      </c>
      <c r="T193" s="13">
        <f t="shared" ca="1" si="54"/>
        <v>0</v>
      </c>
      <c r="U193" s="13" t="b">
        <f ca="1">IF(CalcTable[[#This Row],[IrrPrecip]]&gt;=IC_MM,FALSE,TRUE)</f>
        <v>1</v>
      </c>
      <c r="V193" s="13" t="b">
        <f t="shared" si="55"/>
        <v>1</v>
      </c>
      <c r="W193" s="13" t="e">
        <f ca="1">IF(AND(IRR_DRIP=FALSE,CalcTable[[#This Row],[IrrHours]]&lt;=0),FALSE,TRUE)</f>
        <v>#NAME?</v>
      </c>
      <c r="X193" s="13" t="e">
        <f ca="1">AND(CalcTable[[#This Row],[IrrDay]],CalcTable[[#This Row],[IrrRain]],CalcTable[[#This Row],[IrrWarm]],CalcTable[[#This Row],[IrrWindy]])</f>
        <v>#NAME?</v>
      </c>
      <c r="Y193" s="13" t="e">
        <f t="shared" ca="1" si="56"/>
        <v>#NAME?</v>
      </c>
      <c r="Z193" s="13" t="e">
        <f ca="1">CalcTable[[#This Row],[IrrHours]]/5</f>
        <v>#NAME?</v>
      </c>
      <c r="AA193" s="13" t="e">
        <f ca="1">IF(CalcTable[[#This Row],[IrrFlag]]=FALSE,0,MAX(0,CalcTable[[#This Row],[VolRednWind]]*(FCAP*IRR_TARGET-CalcTable[[#This Row],[IWC]])))</f>
        <v>#NAME?</v>
      </c>
      <c r="AB193" s="13" t="e">
        <f ca="1">CalcTable[[#This Row],[IWC]]+CalcTable[[#This Row],[Eff Precip]]+CalcTable[[#This Row],[IrrAmt]]-CalcTable[[#This Row],[AET]]</f>
        <v>#NAME?</v>
      </c>
      <c r="AC193" s="13" t="e">
        <f ca="1">IF(CalcTable[[#This Row],[PWC]]&gt;FCAP,MIN(24*PERC,MIN(SAT,CalcTable[[#This Row],[PWC]])-FCAP),0)</f>
        <v>#NAME?</v>
      </c>
      <c r="AD193" s="13" t="e">
        <f ca="1">IF(CalcTable[[#This Row],[PWC]]&gt;SAT,CalcTable[[#This Row],[PWC]]-SAT,0)</f>
        <v>#NAME?</v>
      </c>
      <c r="AE193" s="13" t="e">
        <f ca="1">CalcTable[[#This Row],[PWC]]-CalcTable[[#This Row],[PercAmt]]-CalcTable[[#This Row],[Runoff]]</f>
        <v>#NAME?</v>
      </c>
      <c r="AF193" s="13" t="e">
        <f ca="1">CalcTable[[#This Row],[IrrAmt]]/1000*CUR_IRR_AREA*10000/IRR_EFF</f>
        <v>#NAME?</v>
      </c>
      <c r="AG193" s="147"/>
      <c r="AH193" s="13"/>
      <c r="AI193" s="50">
        <v>3.2025459331040702</v>
      </c>
      <c r="AJ193" s="50">
        <v>5.1346540977608575</v>
      </c>
      <c r="AK193" s="50">
        <v>0</v>
      </c>
      <c r="AL193" s="50">
        <v>0</v>
      </c>
      <c r="AM193" s="50"/>
      <c r="AN193" s="50"/>
      <c r="AO193" s="50"/>
      <c r="AP193" s="50"/>
      <c r="AQ193" s="50"/>
      <c r="AR193" s="50"/>
      <c r="AS193" s="50"/>
      <c r="AT193" s="50"/>
      <c r="AU193" s="50"/>
      <c r="AV193" s="50"/>
      <c r="AW193" s="50"/>
      <c r="AX193" s="50">
        <f t="shared" si="67"/>
        <v>8.3372000308649277</v>
      </c>
      <c r="AY193" s="50"/>
      <c r="AZ193" s="50">
        <f t="shared" si="57"/>
        <v>197.58719388651156</v>
      </c>
      <c r="BA193" s="50">
        <f t="shared" si="58"/>
        <v>320.77281844808272</v>
      </c>
      <c r="BB193" s="50">
        <f t="shared" si="59"/>
        <v>332.02076199336204</v>
      </c>
      <c r="BC193" s="17">
        <f t="shared" si="60"/>
        <v>19615</v>
      </c>
      <c r="BD193" s="50">
        <f t="shared" si="61"/>
        <v>8.3372000308649277</v>
      </c>
      <c r="BE193" s="50">
        <f t="shared" si="62"/>
        <v>197.58719388651156</v>
      </c>
      <c r="BF193" s="50">
        <f t="shared" si="68"/>
        <v>323.18974874903392</v>
      </c>
      <c r="BG193" s="50"/>
      <c r="BH193" s="17">
        <f t="shared" si="63"/>
        <v>0</v>
      </c>
      <c r="BI193" s="17">
        <f t="shared" si="71"/>
        <v>193</v>
      </c>
      <c r="BJ193" s="17">
        <f t="shared" si="69"/>
        <v>193</v>
      </c>
      <c r="BK193" s="150">
        <f t="shared" si="70"/>
        <v>22422</v>
      </c>
      <c r="BL193" s="50" t="e">
        <f t="shared" ca="1" si="64"/>
        <v>#NAME?</v>
      </c>
      <c r="BM193" s="50" t="e">
        <f t="shared" ca="1" si="65"/>
        <v>#NAME?</v>
      </c>
      <c r="BN193" s="50" t="e">
        <f t="shared" ca="1" si="66"/>
        <v>#NAME?</v>
      </c>
    </row>
    <row r="194" spans="1:66" x14ac:dyDescent="0.35">
      <c r="A194" s="48">
        <v>22423</v>
      </c>
      <c r="B194" s="17">
        <v>1961</v>
      </c>
      <c r="C194" s="17">
        <v>5</v>
      </c>
      <c r="D194" s="17">
        <v>142</v>
      </c>
      <c r="E194" s="17">
        <v>22</v>
      </c>
      <c r="F194" s="17">
        <v>2</v>
      </c>
      <c r="G194" s="50">
        <v>9.4</v>
      </c>
      <c r="H194" s="32">
        <v>6.1474769644866081</v>
      </c>
      <c r="I194" s="50">
        <v>14.333333333333334</v>
      </c>
      <c r="J194" s="13">
        <v>0</v>
      </c>
      <c r="K194" s="13">
        <f t="shared" si="52"/>
        <v>0</v>
      </c>
      <c r="L194" s="13">
        <f t="shared" si="53"/>
        <v>0</v>
      </c>
      <c r="M194" s="13" t="e">
        <f ca="1">CalcTable[[#This Row],[IWC]]-AE193</f>
        <v>#NAME?</v>
      </c>
      <c r="N194" s="13" t="e">
        <f ca="1">IF(CalcTable[[#This Row],[Day of Year]]&lt;123,FCAP,AE193)</f>
        <v>#NAME?</v>
      </c>
      <c r="O194" s="17" t="e">
        <f ca="1">IF(IRR_DRIP,5,COUNTIF('IDET Wind Values'!C178:G178,"&lt;="&amp;IRR_MAXWIND))</f>
        <v>#NAME?</v>
      </c>
      <c r="P194" s="13" t="e">
        <f ca="1">CalcTable[[#This Row],[ET_o]]*KL</f>
        <v>#NAME?</v>
      </c>
      <c r="Q194" s="13" t="e">
        <f ca="1">IF(WILTPT&lt;=0,1,MAX(0,MIN(1,(CalcTable[[#This Row],[IWC]]-WILTPT)/(MAD-WILTPT))))</f>
        <v>#NAME?</v>
      </c>
      <c r="R194" s="13" t="e">
        <f ca="1">CalcTable[[#This Row],[ETMult]]*CalcTable[[#This Row],[ETb]]</f>
        <v>#NAME?</v>
      </c>
      <c r="S194" s="13" t="b">
        <f>INDEX(IRR_LIST,CalcTable[[#This Row],[Day of Week]]+1)</f>
        <v>0</v>
      </c>
      <c r="T194" s="13">
        <f t="shared" ca="1" si="54"/>
        <v>0</v>
      </c>
      <c r="U194" s="13" t="b">
        <f ca="1">IF(CalcTable[[#This Row],[IrrPrecip]]&gt;=IC_MM,FALSE,TRUE)</f>
        <v>1</v>
      </c>
      <c r="V194" s="13" t="b">
        <f t="shared" si="55"/>
        <v>1</v>
      </c>
      <c r="W194" s="13" t="e">
        <f ca="1">IF(AND(IRR_DRIP=FALSE,CalcTable[[#This Row],[IrrHours]]&lt;=0),FALSE,TRUE)</f>
        <v>#NAME?</v>
      </c>
      <c r="X194" s="13" t="e">
        <f ca="1">AND(CalcTable[[#This Row],[IrrDay]],CalcTable[[#This Row],[IrrRain]],CalcTable[[#This Row],[IrrWarm]],CalcTable[[#This Row],[IrrWindy]])</f>
        <v>#NAME?</v>
      </c>
      <c r="Y194" s="13" t="e">
        <f t="shared" ca="1" si="56"/>
        <v>#NAME?</v>
      </c>
      <c r="Z194" s="13" t="e">
        <f ca="1">CalcTable[[#This Row],[IrrHours]]/5</f>
        <v>#NAME?</v>
      </c>
      <c r="AA194" s="13" t="e">
        <f ca="1">IF(CalcTable[[#This Row],[IrrFlag]]=FALSE,0,MAX(0,CalcTable[[#This Row],[VolRednWind]]*(FCAP*IRR_TARGET-CalcTable[[#This Row],[IWC]])))</f>
        <v>#NAME?</v>
      </c>
      <c r="AB194" s="13" t="e">
        <f ca="1">CalcTable[[#This Row],[IWC]]+CalcTable[[#This Row],[Eff Precip]]+CalcTable[[#This Row],[IrrAmt]]-CalcTable[[#This Row],[AET]]</f>
        <v>#NAME?</v>
      </c>
      <c r="AC194" s="13" t="e">
        <f ca="1">IF(CalcTable[[#This Row],[PWC]]&gt;FCAP,MIN(24*PERC,MIN(SAT,CalcTable[[#This Row],[PWC]])-FCAP),0)</f>
        <v>#NAME?</v>
      </c>
      <c r="AD194" s="13" t="e">
        <f ca="1">IF(CalcTable[[#This Row],[PWC]]&gt;SAT,CalcTable[[#This Row],[PWC]]-SAT,0)</f>
        <v>#NAME?</v>
      </c>
      <c r="AE194" s="13" t="e">
        <f ca="1">CalcTable[[#This Row],[PWC]]-CalcTable[[#This Row],[PercAmt]]-CalcTable[[#This Row],[Runoff]]</f>
        <v>#NAME?</v>
      </c>
      <c r="AF194" s="13" t="e">
        <f ca="1">CalcTable[[#This Row],[IrrAmt]]/1000*CUR_IRR_AREA*10000/IRR_EFF</f>
        <v>#NAME?</v>
      </c>
      <c r="AG194" s="147"/>
      <c r="AH194" s="13"/>
      <c r="AI194" s="50">
        <v>0</v>
      </c>
      <c r="AJ194" s="50">
        <v>0</v>
      </c>
      <c r="AK194" s="50">
        <v>9.0637225097458529</v>
      </c>
      <c r="AL194" s="50">
        <v>9.9200957008255628</v>
      </c>
      <c r="AM194" s="50"/>
      <c r="AN194" s="50"/>
      <c r="AO194" s="50"/>
      <c r="AP194" s="50"/>
      <c r="AQ194" s="50"/>
      <c r="AR194" s="50"/>
      <c r="AS194" s="50"/>
      <c r="AT194" s="50"/>
      <c r="AU194" s="50"/>
      <c r="AV194" s="50"/>
      <c r="AW194" s="50"/>
      <c r="AX194" s="50">
        <f t="shared" si="67"/>
        <v>18.983818210571414</v>
      </c>
      <c r="AY194" s="50"/>
      <c r="AZ194" s="50">
        <f t="shared" si="57"/>
        <v>423.92407070048904</v>
      </c>
      <c r="BA194" s="50">
        <f t="shared" si="58"/>
        <v>652.70848980868948</v>
      </c>
      <c r="BB194" s="50">
        <f t="shared" si="59"/>
        <v>672.89535031823664</v>
      </c>
      <c r="BC194" s="17">
        <f t="shared" si="60"/>
        <v>19615</v>
      </c>
      <c r="BD194" s="50">
        <f t="shared" si="61"/>
        <v>18.983818210571414</v>
      </c>
      <c r="BE194" s="50">
        <f t="shared" si="62"/>
        <v>423.92407070048904</v>
      </c>
      <c r="BF194" s="50">
        <f t="shared" si="68"/>
        <v>693.40482651447633</v>
      </c>
      <c r="BG194" s="50"/>
      <c r="BH194" s="17">
        <f t="shared" si="63"/>
        <v>0</v>
      </c>
      <c r="BI194" s="17">
        <f t="shared" si="71"/>
        <v>194</v>
      </c>
      <c r="BJ194" s="17">
        <f t="shared" si="69"/>
        <v>194</v>
      </c>
      <c r="BK194" s="150">
        <f t="shared" si="70"/>
        <v>22423</v>
      </c>
      <c r="BL194" s="50" t="e">
        <f t="shared" ca="1" si="64"/>
        <v>#NAME?</v>
      </c>
      <c r="BM194" s="50" t="e">
        <f t="shared" ca="1" si="65"/>
        <v>#NAME?</v>
      </c>
      <c r="BN194" s="50" t="e">
        <f t="shared" ca="1" si="66"/>
        <v>#NAME?</v>
      </c>
    </row>
    <row r="195" spans="1:66" x14ac:dyDescent="0.35">
      <c r="A195" s="48">
        <v>22424</v>
      </c>
      <c r="B195" s="17">
        <v>1961</v>
      </c>
      <c r="C195" s="17">
        <v>5</v>
      </c>
      <c r="D195" s="17">
        <v>143</v>
      </c>
      <c r="E195" s="17">
        <v>23</v>
      </c>
      <c r="F195" s="17">
        <v>3</v>
      </c>
      <c r="G195" s="50">
        <v>8.3000000000000007</v>
      </c>
      <c r="H195" s="32">
        <v>5.8911320421016278</v>
      </c>
      <c r="I195" s="50">
        <v>3.1666666666666665</v>
      </c>
      <c r="J195" s="13">
        <v>0</v>
      </c>
      <c r="K195" s="13">
        <f t="shared" si="52"/>
        <v>0</v>
      </c>
      <c r="L195" s="13">
        <f t="shared" si="53"/>
        <v>0</v>
      </c>
      <c r="M195" s="13" t="e">
        <f ca="1">CalcTable[[#This Row],[IWC]]-AE194</f>
        <v>#NAME?</v>
      </c>
      <c r="N195" s="13" t="e">
        <f ca="1">IF(CalcTable[[#This Row],[Day of Year]]&lt;123,FCAP,AE194)</f>
        <v>#NAME?</v>
      </c>
      <c r="O195" s="17" t="e">
        <f ca="1">IF(IRR_DRIP,5,COUNTIF('IDET Wind Values'!C179:G179,"&lt;="&amp;IRR_MAXWIND))</f>
        <v>#NAME?</v>
      </c>
      <c r="P195" s="13" t="e">
        <f ca="1">CalcTable[[#This Row],[ET_o]]*KL</f>
        <v>#NAME?</v>
      </c>
      <c r="Q195" s="13" t="e">
        <f ca="1">IF(WILTPT&lt;=0,1,MAX(0,MIN(1,(CalcTable[[#This Row],[IWC]]-WILTPT)/(MAD-WILTPT))))</f>
        <v>#NAME?</v>
      </c>
      <c r="R195" s="13" t="e">
        <f ca="1">CalcTable[[#This Row],[ETMult]]*CalcTable[[#This Row],[ETb]]</f>
        <v>#NAME?</v>
      </c>
      <c r="S195" s="13" t="b">
        <f>INDEX(IRR_LIST,CalcTable[[#This Row],[Day of Week]]+1)</f>
        <v>1</v>
      </c>
      <c r="T195" s="13">
        <f t="shared" ca="1" si="54"/>
        <v>0</v>
      </c>
      <c r="U195" s="13" t="b">
        <f ca="1">IF(CalcTable[[#This Row],[IrrPrecip]]&gt;=IC_MM,FALSE,TRUE)</f>
        <v>1</v>
      </c>
      <c r="V195" s="13" t="b">
        <f t="shared" si="55"/>
        <v>1</v>
      </c>
      <c r="W195" s="13" t="e">
        <f ca="1">IF(AND(IRR_DRIP=FALSE,CalcTable[[#This Row],[IrrHours]]&lt;=0),FALSE,TRUE)</f>
        <v>#NAME?</v>
      </c>
      <c r="X195" s="13" t="e">
        <f ca="1">AND(CalcTable[[#This Row],[IrrDay]],CalcTable[[#This Row],[IrrRain]],CalcTable[[#This Row],[IrrWarm]],CalcTable[[#This Row],[IrrWindy]])</f>
        <v>#NAME?</v>
      </c>
      <c r="Y195" s="13" t="e">
        <f t="shared" ca="1" si="56"/>
        <v>#NAME?</v>
      </c>
      <c r="Z195" s="13" t="e">
        <f ca="1">CalcTable[[#This Row],[IrrHours]]/5</f>
        <v>#NAME?</v>
      </c>
      <c r="AA195" s="13" t="e">
        <f ca="1">IF(CalcTable[[#This Row],[IrrFlag]]=FALSE,0,MAX(0,CalcTable[[#This Row],[VolRednWind]]*(FCAP*IRR_TARGET-CalcTable[[#This Row],[IWC]])))</f>
        <v>#NAME?</v>
      </c>
      <c r="AB195" s="13" t="e">
        <f ca="1">CalcTable[[#This Row],[IWC]]+CalcTable[[#This Row],[Eff Precip]]+CalcTable[[#This Row],[IrrAmt]]-CalcTable[[#This Row],[AET]]</f>
        <v>#NAME?</v>
      </c>
      <c r="AC195" s="13" t="e">
        <f ca="1">IF(CalcTable[[#This Row],[PWC]]&gt;FCAP,MIN(24*PERC,MIN(SAT,CalcTable[[#This Row],[PWC]])-FCAP),0)</f>
        <v>#NAME?</v>
      </c>
      <c r="AD195" s="13" t="e">
        <f ca="1">IF(CalcTable[[#This Row],[PWC]]&gt;SAT,CalcTable[[#This Row],[PWC]]-SAT,0)</f>
        <v>#NAME?</v>
      </c>
      <c r="AE195" s="13" t="e">
        <f ca="1">CalcTable[[#This Row],[PWC]]-CalcTable[[#This Row],[PercAmt]]-CalcTable[[#This Row],[Runoff]]</f>
        <v>#NAME?</v>
      </c>
      <c r="AF195" s="13" t="e">
        <f ca="1">CalcTable[[#This Row],[IrrAmt]]/1000*CUR_IRR_AREA*10000/IRR_EFF</f>
        <v>#NAME?</v>
      </c>
      <c r="AG195" s="147"/>
      <c r="AH195" s="13"/>
      <c r="AI195" s="50">
        <v>3.1737637574215003</v>
      </c>
      <c r="AJ195" s="50">
        <v>5.3723137035107813</v>
      </c>
      <c r="AK195" s="50">
        <v>0</v>
      </c>
      <c r="AL195" s="50">
        <v>0</v>
      </c>
      <c r="AM195" s="50"/>
      <c r="AN195" s="50"/>
      <c r="AO195" s="50"/>
      <c r="AP195" s="50"/>
      <c r="AQ195" s="50"/>
      <c r="AR195" s="50"/>
      <c r="AS195" s="50"/>
      <c r="AT195" s="50"/>
      <c r="AU195" s="50"/>
      <c r="AV195" s="50"/>
      <c r="AW195" s="50"/>
      <c r="AX195" s="50">
        <f t="shared" si="67"/>
        <v>8.5460774609322812</v>
      </c>
      <c r="AY195" s="50"/>
      <c r="AZ195" s="50">
        <f t="shared" si="57"/>
        <v>204.13640374516496</v>
      </c>
      <c r="BA195" s="50">
        <f t="shared" si="58"/>
        <v>331.62260476180887</v>
      </c>
      <c r="BB195" s="50">
        <f t="shared" si="59"/>
        <v>343.26753569273023</v>
      </c>
      <c r="BC195" s="17">
        <f t="shared" si="60"/>
        <v>19615</v>
      </c>
      <c r="BD195" s="50">
        <f t="shared" si="61"/>
        <v>8.5460774609322812</v>
      </c>
      <c r="BE195" s="50">
        <f t="shared" si="62"/>
        <v>204.13640374516496</v>
      </c>
      <c r="BF195" s="50">
        <f t="shared" si="68"/>
        <v>333.90217118435947</v>
      </c>
      <c r="BG195" s="50"/>
      <c r="BH195" s="17">
        <f t="shared" si="63"/>
        <v>0</v>
      </c>
      <c r="BI195" s="17">
        <f t="shared" si="71"/>
        <v>195</v>
      </c>
      <c r="BJ195" s="17">
        <f t="shared" si="69"/>
        <v>195</v>
      </c>
      <c r="BK195" s="150">
        <f t="shared" si="70"/>
        <v>22424</v>
      </c>
      <c r="BL195" s="50" t="e">
        <f t="shared" ca="1" si="64"/>
        <v>#NAME?</v>
      </c>
      <c r="BM195" s="50" t="e">
        <f t="shared" ca="1" si="65"/>
        <v>#NAME?</v>
      </c>
      <c r="BN195" s="50" t="e">
        <f t="shared" ca="1" si="66"/>
        <v>#NAME?</v>
      </c>
    </row>
    <row r="196" spans="1:66" x14ac:dyDescent="0.35">
      <c r="A196" s="48">
        <v>22425</v>
      </c>
      <c r="B196" s="17">
        <v>1961</v>
      </c>
      <c r="C196" s="17">
        <v>5</v>
      </c>
      <c r="D196" s="17">
        <v>144</v>
      </c>
      <c r="E196" s="17">
        <v>24</v>
      </c>
      <c r="F196" s="17">
        <v>4</v>
      </c>
      <c r="G196" s="50">
        <v>12.8</v>
      </c>
      <c r="H196" s="32">
        <v>6.0174643250226278</v>
      </c>
      <c r="I196" s="50">
        <v>14</v>
      </c>
      <c r="J196" s="13">
        <v>0</v>
      </c>
      <c r="K196" s="13">
        <f t="shared" si="52"/>
        <v>0</v>
      </c>
      <c r="L196" s="13">
        <f t="shared" si="53"/>
        <v>0</v>
      </c>
      <c r="M196" s="13" t="e">
        <f ca="1">CalcTable[[#This Row],[IWC]]-AE195</f>
        <v>#NAME?</v>
      </c>
      <c r="N196" s="13" t="e">
        <f ca="1">IF(CalcTable[[#This Row],[Day of Year]]&lt;123,FCAP,AE195)</f>
        <v>#NAME?</v>
      </c>
      <c r="O196" s="17" t="e">
        <f ca="1">IF(IRR_DRIP,5,COUNTIF('IDET Wind Values'!C180:G180,"&lt;="&amp;IRR_MAXWIND))</f>
        <v>#NAME?</v>
      </c>
      <c r="P196" s="13" t="e">
        <f ca="1">CalcTable[[#This Row],[ET_o]]*KL</f>
        <v>#NAME?</v>
      </c>
      <c r="Q196" s="13" t="e">
        <f ca="1">IF(WILTPT&lt;=0,1,MAX(0,MIN(1,(CalcTable[[#This Row],[IWC]]-WILTPT)/(MAD-WILTPT))))</f>
        <v>#NAME?</v>
      </c>
      <c r="R196" s="13" t="e">
        <f ca="1">CalcTable[[#This Row],[ETMult]]*CalcTable[[#This Row],[ETb]]</f>
        <v>#NAME?</v>
      </c>
      <c r="S196" s="13" t="b">
        <f>INDEX(IRR_LIST,CalcTable[[#This Row],[Day of Week]]+1)</f>
        <v>0</v>
      </c>
      <c r="T196" s="13">
        <f t="shared" ca="1" si="54"/>
        <v>0</v>
      </c>
      <c r="U196" s="13" t="b">
        <f ca="1">IF(CalcTable[[#This Row],[IrrPrecip]]&gt;=IC_MM,FALSE,TRUE)</f>
        <v>1</v>
      </c>
      <c r="V196" s="13" t="b">
        <f t="shared" si="55"/>
        <v>1</v>
      </c>
      <c r="W196" s="13" t="e">
        <f ca="1">IF(AND(IRR_DRIP=FALSE,CalcTable[[#This Row],[IrrHours]]&lt;=0),FALSE,TRUE)</f>
        <v>#NAME?</v>
      </c>
      <c r="X196" s="13" t="e">
        <f ca="1">AND(CalcTable[[#This Row],[IrrDay]],CalcTable[[#This Row],[IrrRain]],CalcTable[[#This Row],[IrrWarm]],CalcTable[[#This Row],[IrrWindy]])</f>
        <v>#NAME?</v>
      </c>
      <c r="Y196" s="13" t="e">
        <f t="shared" ca="1" si="56"/>
        <v>#NAME?</v>
      </c>
      <c r="Z196" s="13" t="e">
        <f ca="1">CalcTable[[#This Row],[IrrHours]]/5</f>
        <v>#NAME?</v>
      </c>
      <c r="AA196" s="13" t="e">
        <f ca="1">IF(CalcTable[[#This Row],[IrrFlag]]=FALSE,0,MAX(0,CalcTable[[#This Row],[VolRednWind]]*(FCAP*IRR_TARGET-CalcTable[[#This Row],[IWC]])))</f>
        <v>#NAME?</v>
      </c>
      <c r="AB196" s="13" t="e">
        <f ca="1">CalcTable[[#This Row],[IWC]]+CalcTable[[#This Row],[Eff Precip]]+CalcTable[[#This Row],[IrrAmt]]-CalcTable[[#This Row],[AET]]</f>
        <v>#NAME?</v>
      </c>
      <c r="AC196" s="13" t="e">
        <f ca="1">IF(CalcTable[[#This Row],[PWC]]&gt;FCAP,MIN(24*PERC,MIN(SAT,CalcTable[[#This Row],[PWC]])-FCAP),0)</f>
        <v>#NAME?</v>
      </c>
      <c r="AD196" s="13" t="e">
        <f ca="1">IF(CalcTable[[#This Row],[PWC]]&gt;SAT,CalcTable[[#This Row],[PWC]]-SAT,0)</f>
        <v>#NAME?</v>
      </c>
      <c r="AE196" s="13" t="e">
        <f ca="1">CalcTable[[#This Row],[PWC]]-CalcTable[[#This Row],[PercAmt]]-CalcTable[[#This Row],[Runoff]]</f>
        <v>#NAME?</v>
      </c>
      <c r="AF196" s="13" t="e">
        <f ca="1">CalcTable[[#This Row],[IrrAmt]]/1000*CUR_IRR_AREA*10000/IRR_EFF</f>
        <v>#NAME?</v>
      </c>
      <c r="AG196" s="147"/>
      <c r="AH196" s="13"/>
      <c r="AI196" s="50">
        <v>0</v>
      </c>
      <c r="AJ196" s="50">
        <v>0</v>
      </c>
      <c r="AK196" s="50">
        <v>1.2336245246311799</v>
      </c>
      <c r="AL196" s="50">
        <v>5.5201226231558955</v>
      </c>
      <c r="AM196" s="50"/>
      <c r="AN196" s="50"/>
      <c r="AO196" s="50"/>
      <c r="AP196" s="50"/>
      <c r="AQ196" s="50"/>
      <c r="AR196" s="50"/>
      <c r="AS196" s="50"/>
      <c r="AT196" s="50"/>
      <c r="AU196" s="50"/>
      <c r="AV196" s="50"/>
      <c r="AW196" s="50"/>
      <c r="AX196" s="50">
        <f t="shared" si="67"/>
        <v>6.7537471477870756</v>
      </c>
      <c r="AY196" s="50"/>
      <c r="AZ196" s="50">
        <f t="shared" si="57"/>
        <v>180.01675664049691</v>
      </c>
      <c r="BA196" s="50">
        <f t="shared" si="58"/>
        <v>277.16865704965397</v>
      </c>
      <c r="BB196" s="50">
        <f t="shared" si="59"/>
        <v>285.74088355634433</v>
      </c>
      <c r="BC196" s="17">
        <f t="shared" si="60"/>
        <v>19615</v>
      </c>
      <c r="BD196" s="50">
        <f t="shared" si="61"/>
        <v>6.7537471477870756</v>
      </c>
      <c r="BE196" s="50">
        <f t="shared" si="62"/>
        <v>180.01675664049691</v>
      </c>
      <c r="BF196" s="50">
        <f t="shared" si="68"/>
        <v>294.45010683574395</v>
      </c>
      <c r="BG196" s="50"/>
      <c r="BH196" s="17">
        <f t="shared" si="63"/>
        <v>0</v>
      </c>
      <c r="BI196" s="17">
        <f t="shared" si="71"/>
        <v>196</v>
      </c>
      <c r="BJ196" s="17">
        <f t="shared" si="69"/>
        <v>196</v>
      </c>
      <c r="BK196" s="150">
        <f t="shared" si="70"/>
        <v>22425</v>
      </c>
      <c r="BL196" s="50" t="e">
        <f t="shared" ca="1" si="64"/>
        <v>#NAME?</v>
      </c>
      <c r="BM196" s="50" t="e">
        <f t="shared" ca="1" si="65"/>
        <v>#NAME?</v>
      </c>
      <c r="BN196" s="50" t="e">
        <f t="shared" ca="1" si="66"/>
        <v>#NAME?</v>
      </c>
    </row>
    <row r="197" spans="1:66" x14ac:dyDescent="0.35">
      <c r="A197" s="48">
        <v>22426</v>
      </c>
      <c r="B197" s="17">
        <v>1961</v>
      </c>
      <c r="C197" s="17">
        <v>5</v>
      </c>
      <c r="D197" s="17">
        <v>145</v>
      </c>
      <c r="E197" s="17">
        <v>25</v>
      </c>
      <c r="F197" s="17">
        <v>5</v>
      </c>
      <c r="G197" s="50">
        <v>7.2</v>
      </c>
      <c r="H197" s="32">
        <v>5.8341076205152165</v>
      </c>
      <c r="I197" s="50">
        <v>11.166666666666666</v>
      </c>
      <c r="J197" s="13">
        <v>0</v>
      </c>
      <c r="K197" s="13">
        <f t="shared" si="52"/>
        <v>0</v>
      </c>
      <c r="L197" s="13">
        <f t="shared" si="53"/>
        <v>0</v>
      </c>
      <c r="M197" s="13" t="e">
        <f ca="1">CalcTable[[#This Row],[IWC]]-AE196</f>
        <v>#NAME?</v>
      </c>
      <c r="N197" s="13" t="e">
        <f ca="1">IF(CalcTable[[#This Row],[Day of Year]]&lt;123,FCAP,AE196)</f>
        <v>#NAME?</v>
      </c>
      <c r="O197" s="17" t="e">
        <f ca="1">IF(IRR_DRIP,5,COUNTIF('IDET Wind Values'!C181:G181,"&lt;="&amp;IRR_MAXWIND))</f>
        <v>#NAME?</v>
      </c>
      <c r="P197" s="13" t="e">
        <f ca="1">CalcTable[[#This Row],[ET_o]]*KL</f>
        <v>#NAME?</v>
      </c>
      <c r="Q197" s="13" t="e">
        <f ca="1">IF(WILTPT&lt;=0,1,MAX(0,MIN(1,(CalcTable[[#This Row],[IWC]]-WILTPT)/(MAD-WILTPT))))</f>
        <v>#NAME?</v>
      </c>
      <c r="R197" s="13" t="e">
        <f ca="1">CalcTable[[#This Row],[ETMult]]*CalcTable[[#This Row],[ETb]]</f>
        <v>#NAME?</v>
      </c>
      <c r="S197" s="13" t="b">
        <f>INDEX(IRR_LIST,CalcTable[[#This Row],[Day of Week]]+1)</f>
        <v>1</v>
      </c>
      <c r="T197" s="13">
        <f t="shared" ca="1" si="54"/>
        <v>0</v>
      </c>
      <c r="U197" s="13" t="b">
        <f ca="1">IF(CalcTable[[#This Row],[IrrPrecip]]&gt;=IC_MM,FALSE,TRUE)</f>
        <v>1</v>
      </c>
      <c r="V197" s="13" t="b">
        <f t="shared" si="55"/>
        <v>1</v>
      </c>
      <c r="W197" s="13" t="e">
        <f ca="1">IF(AND(IRR_DRIP=FALSE,CalcTable[[#This Row],[IrrHours]]&lt;=0),FALSE,TRUE)</f>
        <v>#NAME?</v>
      </c>
      <c r="X197" s="13" t="e">
        <f ca="1">AND(CalcTable[[#This Row],[IrrDay]],CalcTable[[#This Row],[IrrRain]],CalcTable[[#This Row],[IrrWarm]],CalcTable[[#This Row],[IrrWindy]])</f>
        <v>#NAME?</v>
      </c>
      <c r="Y197" s="13" t="e">
        <f t="shared" ca="1" si="56"/>
        <v>#NAME?</v>
      </c>
      <c r="Z197" s="13" t="e">
        <f ca="1">CalcTable[[#This Row],[IrrHours]]/5</f>
        <v>#NAME?</v>
      </c>
      <c r="AA197" s="13" t="e">
        <f ca="1">IF(CalcTable[[#This Row],[IrrFlag]]=FALSE,0,MAX(0,CalcTable[[#This Row],[VolRednWind]]*(FCAP*IRR_TARGET-CalcTable[[#This Row],[IWC]])))</f>
        <v>#NAME?</v>
      </c>
      <c r="AB197" s="13" t="e">
        <f ca="1">CalcTable[[#This Row],[IWC]]+CalcTable[[#This Row],[Eff Precip]]+CalcTable[[#This Row],[IrrAmt]]-CalcTable[[#This Row],[AET]]</f>
        <v>#NAME?</v>
      </c>
      <c r="AC197" s="13" t="e">
        <f ca="1">IF(CalcTable[[#This Row],[PWC]]&gt;FCAP,MIN(24*PERC,MIN(SAT,CalcTable[[#This Row],[PWC]])-FCAP),0)</f>
        <v>#NAME?</v>
      </c>
      <c r="AD197" s="13" t="e">
        <f ca="1">IF(CalcTable[[#This Row],[PWC]]&gt;SAT,CalcTable[[#This Row],[PWC]]-SAT,0)</f>
        <v>#NAME?</v>
      </c>
      <c r="AE197" s="13" t="e">
        <f ca="1">CalcTable[[#This Row],[PWC]]-CalcTable[[#This Row],[PercAmt]]-CalcTable[[#This Row],[Runoff]]</f>
        <v>#NAME?</v>
      </c>
      <c r="AF197" s="13" t="e">
        <f ca="1">CalcTable[[#This Row],[IrrAmt]]/1000*CUR_IRR_AREA*10000/IRR_EFF</f>
        <v>#NAME?</v>
      </c>
      <c r="AG197" s="147"/>
      <c r="AH197" s="13"/>
      <c r="AI197" s="50">
        <v>0</v>
      </c>
      <c r="AJ197" s="50">
        <v>0</v>
      </c>
      <c r="AK197" s="50">
        <v>0</v>
      </c>
      <c r="AL197" s="50">
        <v>0</v>
      </c>
      <c r="AM197" s="50"/>
      <c r="AN197" s="50"/>
      <c r="AO197" s="50"/>
      <c r="AP197" s="50"/>
      <c r="AQ197" s="50"/>
      <c r="AR197" s="50"/>
      <c r="AS197" s="50"/>
      <c r="AT197" s="50"/>
      <c r="AU197" s="50"/>
      <c r="AV197" s="50"/>
      <c r="AW197" s="50"/>
      <c r="AX197" s="50">
        <f t="shared" si="67"/>
        <v>0</v>
      </c>
      <c r="AY197" s="50"/>
      <c r="AZ197" s="50">
        <f t="shared" si="57"/>
        <v>0</v>
      </c>
      <c r="BA197" s="50">
        <f t="shared" si="58"/>
        <v>0</v>
      </c>
      <c r="BB197" s="50">
        <f t="shared" si="59"/>
        <v>0</v>
      </c>
      <c r="BC197" s="17">
        <f t="shared" si="60"/>
        <v>19615</v>
      </c>
      <c r="BD197" s="50">
        <f t="shared" si="61"/>
        <v>0</v>
      </c>
      <c r="BE197" s="50">
        <f t="shared" si="62"/>
        <v>0</v>
      </c>
      <c r="BF197" s="50">
        <f t="shared" si="68"/>
        <v>0</v>
      </c>
      <c r="BG197" s="50"/>
      <c r="BH197" s="17">
        <f t="shared" si="63"/>
        <v>0</v>
      </c>
      <c r="BI197" s="17">
        <f t="shared" si="71"/>
        <v>197</v>
      </c>
      <c r="BJ197" s="17">
        <f t="shared" si="69"/>
        <v>197</v>
      </c>
      <c r="BK197" s="150">
        <f t="shared" si="70"/>
        <v>22426</v>
      </c>
      <c r="BL197" s="50" t="e">
        <f t="shared" ca="1" si="64"/>
        <v>#NAME?</v>
      </c>
      <c r="BM197" s="50" t="e">
        <f t="shared" ca="1" si="65"/>
        <v>#NAME?</v>
      </c>
      <c r="BN197" s="50" t="e">
        <f t="shared" ca="1" si="66"/>
        <v>#NAME?</v>
      </c>
    </row>
    <row r="198" spans="1:66" x14ac:dyDescent="0.35">
      <c r="A198" s="48">
        <v>22427</v>
      </c>
      <c r="B198" s="17">
        <v>1961</v>
      </c>
      <c r="C198" s="17">
        <v>5</v>
      </c>
      <c r="D198" s="17">
        <v>146</v>
      </c>
      <c r="E198" s="17">
        <v>26</v>
      </c>
      <c r="F198" s="17">
        <v>6</v>
      </c>
      <c r="G198" s="50">
        <v>10</v>
      </c>
      <c r="H198" s="32">
        <v>6.7250827374302888</v>
      </c>
      <c r="I198" s="50">
        <v>13.666666666666666</v>
      </c>
      <c r="J198" s="13">
        <v>0</v>
      </c>
      <c r="K198" s="13">
        <f t="shared" si="52"/>
        <v>0</v>
      </c>
      <c r="L198" s="13">
        <f t="shared" si="53"/>
        <v>0</v>
      </c>
      <c r="M198" s="13" t="e">
        <f ca="1">CalcTable[[#This Row],[IWC]]-AE197</f>
        <v>#NAME?</v>
      </c>
      <c r="N198" s="13" t="e">
        <f ca="1">IF(CalcTable[[#This Row],[Day of Year]]&lt;123,FCAP,AE197)</f>
        <v>#NAME?</v>
      </c>
      <c r="O198" s="17" t="e">
        <f ca="1">IF(IRR_DRIP,5,COUNTIF('IDET Wind Values'!C182:G182,"&lt;="&amp;IRR_MAXWIND))</f>
        <v>#NAME?</v>
      </c>
      <c r="P198" s="13" t="e">
        <f ca="1">CalcTable[[#This Row],[ET_o]]*KL</f>
        <v>#NAME?</v>
      </c>
      <c r="Q198" s="13" t="e">
        <f ca="1">IF(WILTPT&lt;=0,1,MAX(0,MIN(1,(CalcTable[[#This Row],[IWC]]-WILTPT)/(MAD-WILTPT))))</f>
        <v>#NAME?</v>
      </c>
      <c r="R198" s="13" t="e">
        <f ca="1">CalcTable[[#This Row],[ETMult]]*CalcTable[[#This Row],[ETb]]</f>
        <v>#NAME?</v>
      </c>
      <c r="S198" s="13" t="b">
        <f>INDEX(IRR_LIST,CalcTable[[#This Row],[Day of Week]]+1)</f>
        <v>0</v>
      </c>
      <c r="T198" s="13">
        <f t="shared" ca="1" si="54"/>
        <v>0</v>
      </c>
      <c r="U198" s="13" t="b">
        <f ca="1">IF(CalcTable[[#This Row],[IrrPrecip]]&gt;=IC_MM,FALSE,TRUE)</f>
        <v>1</v>
      </c>
      <c r="V198" s="13" t="b">
        <f t="shared" si="55"/>
        <v>1</v>
      </c>
      <c r="W198" s="13" t="e">
        <f ca="1">IF(AND(IRR_DRIP=FALSE,CalcTable[[#This Row],[IrrHours]]&lt;=0),FALSE,TRUE)</f>
        <v>#NAME?</v>
      </c>
      <c r="X198" s="13" t="e">
        <f ca="1">AND(CalcTable[[#This Row],[IrrDay]],CalcTable[[#This Row],[IrrRain]],CalcTable[[#This Row],[IrrWarm]],CalcTable[[#This Row],[IrrWindy]])</f>
        <v>#NAME?</v>
      </c>
      <c r="Y198" s="13" t="e">
        <f t="shared" ca="1" si="56"/>
        <v>#NAME?</v>
      </c>
      <c r="Z198" s="13" t="e">
        <f ca="1">CalcTable[[#This Row],[IrrHours]]/5</f>
        <v>#NAME?</v>
      </c>
      <c r="AA198" s="13" t="e">
        <f ca="1">IF(CalcTable[[#This Row],[IrrFlag]]=FALSE,0,MAX(0,CalcTable[[#This Row],[VolRednWind]]*(FCAP*IRR_TARGET-CalcTable[[#This Row],[IWC]])))</f>
        <v>#NAME?</v>
      </c>
      <c r="AB198" s="13" t="e">
        <f ca="1">CalcTable[[#This Row],[IWC]]+CalcTable[[#This Row],[Eff Precip]]+CalcTable[[#This Row],[IrrAmt]]-CalcTable[[#This Row],[AET]]</f>
        <v>#NAME?</v>
      </c>
      <c r="AC198" s="13" t="e">
        <f ca="1">IF(CalcTable[[#This Row],[PWC]]&gt;FCAP,MIN(24*PERC,MIN(SAT,CalcTable[[#This Row],[PWC]])-FCAP),0)</f>
        <v>#NAME?</v>
      </c>
      <c r="AD198" s="13" t="e">
        <f ca="1">IF(CalcTable[[#This Row],[PWC]]&gt;SAT,CalcTable[[#This Row],[PWC]]-SAT,0)</f>
        <v>#NAME?</v>
      </c>
      <c r="AE198" s="13" t="e">
        <f ca="1">CalcTable[[#This Row],[PWC]]-CalcTable[[#This Row],[PercAmt]]-CalcTable[[#This Row],[Runoff]]</f>
        <v>#NAME?</v>
      </c>
      <c r="AF198" s="13" t="e">
        <f ca="1">CalcTable[[#This Row],[IrrAmt]]/1000*CUR_IRR_AREA*10000/IRR_EFF</f>
        <v>#NAME?</v>
      </c>
      <c r="AG198" s="147"/>
      <c r="AH198" s="13"/>
      <c r="AI198" s="50">
        <v>0</v>
      </c>
      <c r="AJ198" s="50">
        <v>0</v>
      </c>
      <c r="AK198" s="50">
        <v>0</v>
      </c>
      <c r="AL198" s="50">
        <v>6.518364570045815</v>
      </c>
      <c r="AM198" s="50"/>
      <c r="AN198" s="50"/>
      <c r="AO198" s="50"/>
      <c r="AP198" s="50"/>
      <c r="AQ198" s="50"/>
      <c r="AR198" s="50"/>
      <c r="AS198" s="50"/>
      <c r="AT198" s="50"/>
      <c r="AU198" s="50"/>
      <c r="AV198" s="50"/>
      <c r="AW198" s="50"/>
      <c r="AX198" s="50">
        <f t="shared" si="67"/>
        <v>6.518364570045815</v>
      </c>
      <c r="AY198" s="50"/>
      <c r="AZ198" s="50">
        <f t="shared" si="57"/>
        <v>191.20536072134394</v>
      </c>
      <c r="BA198" s="50">
        <f t="shared" si="58"/>
        <v>294.39555539635495</v>
      </c>
      <c r="BB198" s="50">
        <f t="shared" si="59"/>
        <v>303.50057257356184</v>
      </c>
      <c r="BC198" s="17">
        <f t="shared" si="60"/>
        <v>19615</v>
      </c>
      <c r="BD198" s="50">
        <f t="shared" si="61"/>
        <v>6.518364570045815</v>
      </c>
      <c r="BE198" s="50">
        <f t="shared" si="62"/>
        <v>191.20536072134394</v>
      </c>
      <c r="BF198" s="50">
        <f t="shared" si="68"/>
        <v>312.75110130109539</v>
      </c>
      <c r="BG198" s="50"/>
      <c r="BH198" s="17">
        <f t="shared" si="63"/>
        <v>0</v>
      </c>
      <c r="BI198" s="17">
        <f t="shared" si="71"/>
        <v>198</v>
      </c>
      <c r="BJ198" s="17">
        <f t="shared" si="69"/>
        <v>198</v>
      </c>
      <c r="BK198" s="150">
        <f t="shared" si="70"/>
        <v>22427</v>
      </c>
      <c r="BL198" s="50" t="e">
        <f t="shared" ca="1" si="64"/>
        <v>#NAME?</v>
      </c>
      <c r="BM198" s="50" t="e">
        <f t="shared" ca="1" si="65"/>
        <v>#NAME?</v>
      </c>
      <c r="BN198" s="50" t="e">
        <f t="shared" ca="1" si="66"/>
        <v>#NAME?</v>
      </c>
    </row>
    <row r="199" spans="1:66" x14ac:dyDescent="0.35">
      <c r="A199" s="48">
        <v>22428</v>
      </c>
      <c r="B199" s="17">
        <v>1961</v>
      </c>
      <c r="C199" s="17">
        <v>5</v>
      </c>
      <c r="D199" s="17">
        <v>147</v>
      </c>
      <c r="E199" s="17">
        <v>27</v>
      </c>
      <c r="F199" s="17">
        <v>7</v>
      </c>
      <c r="G199" s="50">
        <v>12.8</v>
      </c>
      <c r="H199" s="32">
        <v>5.4807704215566284</v>
      </c>
      <c r="I199" s="50">
        <v>21.833333333333332</v>
      </c>
      <c r="J199" s="13">
        <v>0</v>
      </c>
      <c r="K199" s="13">
        <f t="shared" si="52"/>
        <v>0</v>
      </c>
      <c r="L199" s="13">
        <f t="shared" si="53"/>
        <v>0</v>
      </c>
      <c r="M199" s="13" t="e">
        <f ca="1">CalcTable[[#This Row],[IWC]]-AE198</f>
        <v>#NAME?</v>
      </c>
      <c r="N199" s="13" t="e">
        <f ca="1">IF(CalcTable[[#This Row],[Day of Year]]&lt;123,FCAP,AE198)</f>
        <v>#NAME?</v>
      </c>
      <c r="O199" s="17" t="e">
        <f ca="1">IF(IRR_DRIP,5,COUNTIF('IDET Wind Values'!C183:G183,"&lt;="&amp;IRR_MAXWIND))</f>
        <v>#NAME?</v>
      </c>
      <c r="P199" s="13" t="e">
        <f ca="1">CalcTable[[#This Row],[ET_o]]*KL</f>
        <v>#NAME?</v>
      </c>
      <c r="Q199" s="13" t="e">
        <f ca="1">IF(WILTPT&lt;=0,1,MAX(0,MIN(1,(CalcTable[[#This Row],[IWC]]-WILTPT)/(MAD-WILTPT))))</f>
        <v>#NAME?</v>
      </c>
      <c r="R199" s="13" t="e">
        <f ca="1">CalcTable[[#This Row],[ETMult]]*CalcTable[[#This Row],[ETb]]</f>
        <v>#NAME?</v>
      </c>
      <c r="S199" s="13" t="b">
        <f>INDEX(IRR_LIST,CalcTable[[#This Row],[Day of Week]]+1)</f>
        <v>0</v>
      </c>
      <c r="T199" s="13">
        <f t="shared" ca="1" si="54"/>
        <v>0</v>
      </c>
      <c r="U199" s="13" t="b">
        <f ca="1">IF(CalcTable[[#This Row],[IrrPrecip]]&gt;=IC_MM,FALSE,TRUE)</f>
        <v>1</v>
      </c>
      <c r="V199" s="13" t="b">
        <f t="shared" si="55"/>
        <v>1</v>
      </c>
      <c r="W199" s="13" t="e">
        <f ca="1">IF(AND(IRR_DRIP=FALSE,CalcTable[[#This Row],[IrrHours]]&lt;=0),FALSE,TRUE)</f>
        <v>#NAME?</v>
      </c>
      <c r="X199" s="13" t="e">
        <f ca="1">AND(CalcTable[[#This Row],[IrrDay]],CalcTable[[#This Row],[IrrRain]],CalcTable[[#This Row],[IrrWarm]],CalcTable[[#This Row],[IrrWindy]])</f>
        <v>#NAME?</v>
      </c>
      <c r="Y199" s="13" t="e">
        <f t="shared" ca="1" si="56"/>
        <v>#NAME?</v>
      </c>
      <c r="Z199" s="13" t="e">
        <f ca="1">CalcTable[[#This Row],[IrrHours]]/5</f>
        <v>#NAME?</v>
      </c>
      <c r="AA199" s="13" t="e">
        <f ca="1">IF(CalcTable[[#This Row],[IrrFlag]]=FALSE,0,MAX(0,CalcTable[[#This Row],[VolRednWind]]*(FCAP*IRR_TARGET-CalcTable[[#This Row],[IWC]])))</f>
        <v>#NAME?</v>
      </c>
      <c r="AB199" s="13" t="e">
        <f ca="1">CalcTable[[#This Row],[IWC]]+CalcTable[[#This Row],[Eff Precip]]+CalcTable[[#This Row],[IrrAmt]]-CalcTable[[#This Row],[AET]]</f>
        <v>#NAME?</v>
      </c>
      <c r="AC199" s="13" t="e">
        <f ca="1">IF(CalcTable[[#This Row],[PWC]]&gt;FCAP,MIN(24*PERC,MIN(SAT,CalcTable[[#This Row],[PWC]])-FCAP),0)</f>
        <v>#NAME?</v>
      </c>
      <c r="AD199" s="13" t="e">
        <f ca="1">IF(CalcTable[[#This Row],[PWC]]&gt;SAT,CalcTable[[#This Row],[PWC]]-SAT,0)</f>
        <v>#NAME?</v>
      </c>
      <c r="AE199" s="13" t="e">
        <f ca="1">CalcTable[[#This Row],[PWC]]-CalcTable[[#This Row],[PercAmt]]-CalcTable[[#This Row],[Runoff]]</f>
        <v>#NAME?</v>
      </c>
      <c r="AF199" s="13" t="e">
        <f ca="1">CalcTable[[#This Row],[IrrAmt]]/1000*CUR_IRR_AREA*10000/IRR_EFF</f>
        <v>#NAME?</v>
      </c>
      <c r="AG199" s="147"/>
      <c r="AH199" s="13"/>
      <c r="AI199" s="50">
        <v>0</v>
      </c>
      <c r="AJ199" s="50">
        <v>0</v>
      </c>
      <c r="AK199" s="50">
        <v>4.6572066488395025</v>
      </c>
      <c r="AL199" s="50">
        <v>0</v>
      </c>
      <c r="AM199" s="50"/>
      <c r="AN199" s="50"/>
      <c r="AO199" s="50"/>
      <c r="AP199" s="50"/>
      <c r="AQ199" s="50"/>
      <c r="AR199" s="50"/>
      <c r="AS199" s="50"/>
      <c r="AT199" s="50"/>
      <c r="AU199" s="50"/>
      <c r="AV199" s="50"/>
      <c r="AW199" s="50"/>
      <c r="AX199" s="50">
        <f t="shared" si="67"/>
        <v>4.6572066488395025</v>
      </c>
      <c r="AY199" s="50"/>
      <c r="AZ199" s="50">
        <f t="shared" si="57"/>
        <v>68.305697516312705</v>
      </c>
      <c r="BA199" s="50">
        <f t="shared" si="58"/>
        <v>105.16908982670368</v>
      </c>
      <c r="BB199" s="50">
        <f t="shared" si="59"/>
        <v>108.42174208938526</v>
      </c>
      <c r="BC199" s="17">
        <f t="shared" si="60"/>
        <v>19615</v>
      </c>
      <c r="BD199" s="50">
        <f t="shared" si="61"/>
        <v>4.6572066488395025</v>
      </c>
      <c r="BE199" s="50">
        <f t="shared" si="62"/>
        <v>68.305697516312705</v>
      </c>
      <c r="BF199" s="50">
        <f t="shared" si="68"/>
        <v>111.72637651357236</v>
      </c>
      <c r="BG199" s="50"/>
      <c r="BH199" s="17">
        <f t="shared" si="63"/>
        <v>0</v>
      </c>
      <c r="BI199" s="17">
        <f t="shared" si="71"/>
        <v>199</v>
      </c>
      <c r="BJ199" s="17">
        <f t="shared" si="69"/>
        <v>199</v>
      </c>
      <c r="BK199" s="150">
        <f t="shared" si="70"/>
        <v>22428</v>
      </c>
      <c r="BL199" s="50" t="e">
        <f t="shared" ca="1" si="64"/>
        <v>#NAME?</v>
      </c>
      <c r="BM199" s="50" t="e">
        <f t="shared" ca="1" si="65"/>
        <v>#NAME?</v>
      </c>
      <c r="BN199" s="50" t="e">
        <f t="shared" ca="1" si="66"/>
        <v>#NAME?</v>
      </c>
    </row>
    <row r="200" spans="1:66" x14ac:dyDescent="0.35">
      <c r="A200" s="48">
        <v>22429</v>
      </c>
      <c r="B200" s="17">
        <v>1961</v>
      </c>
      <c r="C200" s="17">
        <v>5</v>
      </c>
      <c r="D200" s="17">
        <v>148</v>
      </c>
      <c r="E200" s="17">
        <v>28</v>
      </c>
      <c r="F200" s="17">
        <v>1</v>
      </c>
      <c r="G200" s="50">
        <v>5.6</v>
      </c>
      <c r="H200" s="32">
        <v>5.181940583354689</v>
      </c>
      <c r="I200" s="50">
        <v>7.5</v>
      </c>
      <c r="J200" s="13">
        <v>0</v>
      </c>
      <c r="K200" s="13">
        <f t="shared" si="52"/>
        <v>0</v>
      </c>
      <c r="L200" s="13">
        <f t="shared" si="53"/>
        <v>0</v>
      </c>
      <c r="M200" s="13" t="e">
        <f ca="1">CalcTable[[#This Row],[IWC]]-AE199</f>
        <v>#NAME?</v>
      </c>
      <c r="N200" s="13" t="e">
        <f ca="1">IF(CalcTable[[#This Row],[Day of Year]]&lt;123,FCAP,AE199)</f>
        <v>#NAME?</v>
      </c>
      <c r="O200" s="17" t="e">
        <f ca="1">IF(IRR_DRIP,5,COUNTIF('IDET Wind Values'!C184:G184,"&lt;="&amp;IRR_MAXWIND))</f>
        <v>#NAME?</v>
      </c>
      <c r="P200" s="13" t="e">
        <f ca="1">CalcTable[[#This Row],[ET_o]]*KL</f>
        <v>#NAME?</v>
      </c>
      <c r="Q200" s="13" t="e">
        <f ca="1">IF(WILTPT&lt;=0,1,MAX(0,MIN(1,(CalcTable[[#This Row],[IWC]]-WILTPT)/(MAD-WILTPT))))</f>
        <v>#NAME?</v>
      </c>
      <c r="R200" s="13" t="e">
        <f ca="1">CalcTable[[#This Row],[ETMult]]*CalcTable[[#This Row],[ETb]]</f>
        <v>#NAME?</v>
      </c>
      <c r="S200" s="13" t="b">
        <f>INDEX(IRR_LIST,CalcTable[[#This Row],[Day of Week]]+1)</f>
        <v>1</v>
      </c>
      <c r="T200" s="13">
        <f t="shared" ca="1" si="54"/>
        <v>0</v>
      </c>
      <c r="U200" s="13" t="b">
        <f ca="1">IF(CalcTable[[#This Row],[IrrPrecip]]&gt;=IC_MM,FALSE,TRUE)</f>
        <v>1</v>
      </c>
      <c r="V200" s="13" t="b">
        <f t="shared" si="55"/>
        <v>1</v>
      </c>
      <c r="W200" s="13" t="e">
        <f ca="1">IF(AND(IRR_DRIP=FALSE,CalcTable[[#This Row],[IrrHours]]&lt;=0),FALSE,TRUE)</f>
        <v>#NAME?</v>
      </c>
      <c r="X200" s="13" t="e">
        <f ca="1">AND(CalcTable[[#This Row],[IrrDay]],CalcTable[[#This Row],[IrrRain]],CalcTable[[#This Row],[IrrWarm]],CalcTable[[#This Row],[IrrWindy]])</f>
        <v>#NAME?</v>
      </c>
      <c r="Y200" s="13" t="e">
        <f t="shared" ca="1" si="56"/>
        <v>#NAME?</v>
      </c>
      <c r="Z200" s="13" t="e">
        <f ca="1">CalcTable[[#This Row],[IrrHours]]/5</f>
        <v>#NAME?</v>
      </c>
      <c r="AA200" s="13" t="e">
        <f ca="1">IF(CalcTable[[#This Row],[IrrFlag]]=FALSE,0,MAX(0,CalcTable[[#This Row],[VolRednWind]]*(FCAP*IRR_TARGET-CalcTable[[#This Row],[IWC]])))</f>
        <v>#NAME?</v>
      </c>
      <c r="AB200" s="13" t="e">
        <f ca="1">CalcTable[[#This Row],[IWC]]+CalcTable[[#This Row],[Eff Precip]]+CalcTable[[#This Row],[IrrAmt]]-CalcTable[[#This Row],[AET]]</f>
        <v>#NAME?</v>
      </c>
      <c r="AC200" s="13" t="e">
        <f ca="1">IF(CalcTable[[#This Row],[PWC]]&gt;FCAP,MIN(24*PERC,MIN(SAT,CalcTable[[#This Row],[PWC]])-FCAP),0)</f>
        <v>#NAME?</v>
      </c>
      <c r="AD200" s="13" t="e">
        <f ca="1">IF(CalcTable[[#This Row],[PWC]]&gt;SAT,CalcTable[[#This Row],[PWC]]-SAT,0)</f>
        <v>#NAME?</v>
      </c>
      <c r="AE200" s="13" t="e">
        <f ca="1">CalcTable[[#This Row],[PWC]]-CalcTable[[#This Row],[PercAmt]]-CalcTable[[#This Row],[Runoff]]</f>
        <v>#NAME?</v>
      </c>
      <c r="AF200" s="13" t="e">
        <f ca="1">CalcTable[[#This Row],[IrrAmt]]/1000*CUR_IRR_AREA*10000/IRR_EFF</f>
        <v>#NAME?</v>
      </c>
      <c r="AG200" s="147"/>
      <c r="AH200" s="13"/>
      <c r="AI200" s="50">
        <v>10.291952806210046</v>
      </c>
      <c r="AJ200" s="50">
        <v>19.183700881603219</v>
      </c>
      <c r="AK200" s="50">
        <v>0</v>
      </c>
      <c r="AL200" s="50">
        <v>0</v>
      </c>
      <c r="AM200" s="50"/>
      <c r="AN200" s="50"/>
      <c r="AO200" s="50"/>
      <c r="AP200" s="50"/>
      <c r="AQ200" s="50"/>
      <c r="AR200" s="50"/>
      <c r="AS200" s="50"/>
      <c r="AT200" s="50"/>
      <c r="AU200" s="50"/>
      <c r="AV200" s="50"/>
      <c r="AW200" s="50"/>
      <c r="AX200" s="50">
        <f t="shared" si="67"/>
        <v>29.475653687813264</v>
      </c>
      <c r="AY200" s="50"/>
      <c r="AZ200" s="50">
        <f t="shared" si="57"/>
        <v>713.67053368477514</v>
      </c>
      <c r="BA200" s="50">
        <f t="shared" si="58"/>
        <v>1160.6636304077338</v>
      </c>
      <c r="BB200" s="50">
        <f t="shared" si="59"/>
        <v>1201.5187827141763</v>
      </c>
      <c r="BC200" s="17">
        <f t="shared" si="60"/>
        <v>19615</v>
      </c>
      <c r="BD200" s="50">
        <f t="shared" si="61"/>
        <v>29.475653687813264</v>
      </c>
      <c r="BE200" s="50">
        <f t="shared" si="62"/>
        <v>713.67053368477514</v>
      </c>
      <c r="BF200" s="50">
        <f t="shared" si="68"/>
        <v>1167.3378012729447</v>
      </c>
      <c r="BG200" s="50"/>
      <c r="BH200" s="17">
        <f t="shared" si="63"/>
        <v>0</v>
      </c>
      <c r="BI200" s="17">
        <f t="shared" si="71"/>
        <v>200</v>
      </c>
      <c r="BJ200" s="17">
        <f t="shared" si="69"/>
        <v>200</v>
      </c>
      <c r="BK200" s="150">
        <f t="shared" si="70"/>
        <v>22429</v>
      </c>
      <c r="BL200" s="50" t="e">
        <f t="shared" ca="1" si="64"/>
        <v>#NAME?</v>
      </c>
      <c r="BM200" s="50" t="e">
        <f t="shared" ca="1" si="65"/>
        <v>#NAME?</v>
      </c>
      <c r="BN200" s="50" t="e">
        <f t="shared" ca="1" si="66"/>
        <v>#NAME?</v>
      </c>
    </row>
    <row r="201" spans="1:66" x14ac:dyDescent="0.35">
      <c r="A201" s="48">
        <v>22430</v>
      </c>
      <c r="B201" s="17">
        <v>1961</v>
      </c>
      <c r="C201" s="17">
        <v>5</v>
      </c>
      <c r="D201" s="17">
        <v>149</v>
      </c>
      <c r="E201" s="17">
        <v>29</v>
      </c>
      <c r="F201" s="17">
        <v>2</v>
      </c>
      <c r="G201" s="50">
        <v>12.2</v>
      </c>
      <c r="H201" s="32">
        <v>4.7186459546201958</v>
      </c>
      <c r="I201" s="50">
        <v>7.166666666666667</v>
      </c>
      <c r="J201" s="13">
        <v>8.5</v>
      </c>
      <c r="K201" s="13">
        <f t="shared" si="52"/>
        <v>8.5</v>
      </c>
      <c r="L201" s="13">
        <f t="shared" si="53"/>
        <v>2.625</v>
      </c>
      <c r="M201" s="13" t="e">
        <f ca="1">CalcTable[[#This Row],[IWC]]-AE200</f>
        <v>#NAME?</v>
      </c>
      <c r="N201" s="13" t="e">
        <f ca="1">IF(CalcTable[[#This Row],[Day of Year]]&lt;123,FCAP,AE200)</f>
        <v>#NAME?</v>
      </c>
      <c r="O201" s="17" t="e">
        <f ca="1">IF(IRR_DRIP,5,COUNTIF('IDET Wind Values'!C185:G185,"&lt;="&amp;IRR_MAXWIND))</f>
        <v>#NAME?</v>
      </c>
      <c r="P201" s="13" t="e">
        <f ca="1">CalcTable[[#This Row],[ET_o]]*KL</f>
        <v>#NAME?</v>
      </c>
      <c r="Q201" s="13" t="e">
        <f ca="1">IF(WILTPT&lt;=0,1,MAX(0,MIN(1,(CalcTable[[#This Row],[IWC]]-WILTPT)/(MAD-WILTPT))))</f>
        <v>#NAME?</v>
      </c>
      <c r="R201" s="13" t="e">
        <f ca="1">CalcTable[[#This Row],[ETMult]]*CalcTable[[#This Row],[ETb]]</f>
        <v>#NAME?</v>
      </c>
      <c r="S201" s="13" t="b">
        <f>INDEX(IRR_LIST,CalcTable[[#This Row],[Day of Week]]+1)</f>
        <v>0</v>
      </c>
      <c r="T201" s="13">
        <f t="shared" ca="1" si="54"/>
        <v>0</v>
      </c>
      <c r="U201" s="13" t="b">
        <f ca="1">IF(CalcTable[[#This Row],[IrrPrecip]]&gt;=IC_MM,FALSE,TRUE)</f>
        <v>1</v>
      </c>
      <c r="V201" s="13" t="b">
        <f t="shared" si="55"/>
        <v>1</v>
      </c>
      <c r="W201" s="13" t="e">
        <f ca="1">IF(AND(IRR_DRIP=FALSE,CalcTable[[#This Row],[IrrHours]]&lt;=0),FALSE,TRUE)</f>
        <v>#NAME?</v>
      </c>
      <c r="X201" s="13" t="e">
        <f ca="1">AND(CalcTable[[#This Row],[IrrDay]],CalcTable[[#This Row],[IrrRain]],CalcTable[[#This Row],[IrrWarm]],CalcTable[[#This Row],[IrrWindy]])</f>
        <v>#NAME?</v>
      </c>
      <c r="Y201" s="13" t="e">
        <f t="shared" ca="1" si="56"/>
        <v>#NAME?</v>
      </c>
      <c r="Z201" s="13" t="e">
        <f ca="1">CalcTable[[#This Row],[IrrHours]]/5</f>
        <v>#NAME?</v>
      </c>
      <c r="AA201" s="13" t="e">
        <f ca="1">IF(CalcTable[[#This Row],[IrrFlag]]=FALSE,0,MAX(0,CalcTable[[#This Row],[VolRednWind]]*(FCAP*IRR_TARGET-CalcTable[[#This Row],[IWC]])))</f>
        <v>#NAME?</v>
      </c>
      <c r="AB201" s="13" t="e">
        <f ca="1">CalcTable[[#This Row],[IWC]]+CalcTable[[#This Row],[Eff Precip]]+CalcTable[[#This Row],[IrrAmt]]-CalcTable[[#This Row],[AET]]</f>
        <v>#NAME?</v>
      </c>
      <c r="AC201" s="13" t="e">
        <f ca="1">IF(CalcTable[[#This Row],[PWC]]&gt;FCAP,MIN(24*PERC,MIN(SAT,CalcTable[[#This Row],[PWC]])-FCAP),0)</f>
        <v>#NAME?</v>
      </c>
      <c r="AD201" s="13" t="e">
        <f ca="1">IF(CalcTable[[#This Row],[PWC]]&gt;SAT,CalcTable[[#This Row],[PWC]]-SAT,0)</f>
        <v>#NAME?</v>
      </c>
      <c r="AE201" s="13" t="e">
        <f ca="1">CalcTable[[#This Row],[PWC]]-CalcTable[[#This Row],[PercAmt]]-CalcTable[[#This Row],[Runoff]]</f>
        <v>#NAME?</v>
      </c>
      <c r="AF201" s="13" t="e">
        <f ca="1">CalcTable[[#This Row],[IrrAmt]]/1000*CUR_IRR_AREA*10000/IRR_EFF</f>
        <v>#NAME?</v>
      </c>
      <c r="AG201" s="147"/>
      <c r="AH201" s="13"/>
      <c r="AI201" s="50">
        <v>0</v>
      </c>
      <c r="AJ201" s="50">
        <v>0</v>
      </c>
      <c r="AK201" s="50">
        <v>0</v>
      </c>
      <c r="AL201" s="50">
        <v>9.5632865582878832</v>
      </c>
      <c r="AM201" s="50"/>
      <c r="AN201" s="50"/>
      <c r="AO201" s="50"/>
      <c r="AP201" s="50"/>
      <c r="AQ201" s="50"/>
      <c r="AR201" s="50"/>
      <c r="AS201" s="50"/>
      <c r="AT201" s="50"/>
      <c r="AU201" s="50"/>
      <c r="AV201" s="50"/>
      <c r="AW201" s="50"/>
      <c r="AX201" s="50">
        <f t="shared" si="67"/>
        <v>9.5632865582878832</v>
      </c>
      <c r="AY201" s="50"/>
      <c r="AZ201" s="50">
        <f t="shared" si="57"/>
        <v>280.52307237644459</v>
      </c>
      <c r="BA201" s="50">
        <f t="shared" si="58"/>
        <v>431.91647651611311</v>
      </c>
      <c r="BB201" s="50">
        <f t="shared" si="59"/>
        <v>445.27471805784859</v>
      </c>
      <c r="BC201" s="17">
        <f t="shared" si="60"/>
        <v>19615</v>
      </c>
      <c r="BD201" s="50">
        <f t="shared" si="61"/>
        <v>9.5632865582878832</v>
      </c>
      <c r="BE201" s="50">
        <f t="shared" si="62"/>
        <v>280.52307237644459</v>
      </c>
      <c r="BF201" s="50">
        <f t="shared" si="68"/>
        <v>458.84644392350629</v>
      </c>
      <c r="BG201" s="50"/>
      <c r="BH201" s="17">
        <f t="shared" si="63"/>
        <v>0</v>
      </c>
      <c r="BI201" s="17">
        <f t="shared" si="71"/>
        <v>201</v>
      </c>
      <c r="BJ201" s="17">
        <f t="shared" si="69"/>
        <v>201</v>
      </c>
      <c r="BK201" s="150">
        <f t="shared" si="70"/>
        <v>22430</v>
      </c>
      <c r="BL201" s="50" t="e">
        <f t="shared" ca="1" si="64"/>
        <v>#NAME?</v>
      </c>
      <c r="BM201" s="50" t="e">
        <f t="shared" ca="1" si="65"/>
        <v>#NAME?</v>
      </c>
      <c r="BN201" s="50" t="e">
        <f t="shared" ca="1" si="66"/>
        <v>#NAME?</v>
      </c>
    </row>
    <row r="202" spans="1:66" x14ac:dyDescent="0.35">
      <c r="A202" s="48">
        <v>22431</v>
      </c>
      <c r="B202" s="17">
        <v>1961</v>
      </c>
      <c r="C202" s="17">
        <v>5</v>
      </c>
      <c r="D202" s="17">
        <v>150</v>
      </c>
      <c r="E202" s="17">
        <v>30</v>
      </c>
      <c r="F202" s="17">
        <v>3</v>
      </c>
      <c r="G202" s="50">
        <v>10.6</v>
      </c>
      <c r="H202" s="32">
        <v>3.7853094507187262</v>
      </c>
      <c r="I202" s="50">
        <v>20.333333333333332</v>
      </c>
      <c r="J202" s="13">
        <v>0.3</v>
      </c>
      <c r="K202" s="13">
        <f t="shared" si="52"/>
        <v>0.3</v>
      </c>
      <c r="L202" s="13">
        <f t="shared" si="53"/>
        <v>0</v>
      </c>
      <c r="M202" s="13" t="e">
        <f ca="1">CalcTable[[#This Row],[IWC]]-AE201</f>
        <v>#NAME?</v>
      </c>
      <c r="N202" s="13" t="e">
        <f ca="1">IF(CalcTable[[#This Row],[Day of Year]]&lt;123,FCAP,AE201)</f>
        <v>#NAME?</v>
      </c>
      <c r="O202" s="17" t="e">
        <f ca="1">IF(IRR_DRIP,5,COUNTIF('IDET Wind Values'!C186:G186,"&lt;="&amp;IRR_MAXWIND))</f>
        <v>#NAME?</v>
      </c>
      <c r="P202" s="13" t="e">
        <f ca="1">CalcTable[[#This Row],[ET_o]]*KL</f>
        <v>#NAME?</v>
      </c>
      <c r="Q202" s="13" t="e">
        <f ca="1">IF(WILTPT&lt;=0,1,MAX(0,MIN(1,(CalcTable[[#This Row],[IWC]]-WILTPT)/(MAD-WILTPT))))</f>
        <v>#NAME?</v>
      </c>
      <c r="R202" s="13" t="e">
        <f ca="1">CalcTable[[#This Row],[ETMult]]*CalcTable[[#This Row],[ETb]]</f>
        <v>#NAME?</v>
      </c>
      <c r="S202" s="13" t="b">
        <f>INDEX(IRR_LIST,CalcTable[[#This Row],[Day of Week]]+1)</f>
        <v>1</v>
      </c>
      <c r="T202" s="13">
        <f t="shared" ca="1" si="54"/>
        <v>8.5</v>
      </c>
      <c r="U202" s="13" t="b">
        <f ca="1">IF(CalcTable[[#This Row],[IrrPrecip]]&gt;=IC_MM,FALSE,TRUE)</f>
        <v>1</v>
      </c>
      <c r="V202" s="13" t="b">
        <f t="shared" si="55"/>
        <v>1</v>
      </c>
      <c r="W202" s="13" t="e">
        <f ca="1">IF(AND(IRR_DRIP=FALSE,CalcTable[[#This Row],[IrrHours]]&lt;=0),FALSE,TRUE)</f>
        <v>#NAME?</v>
      </c>
      <c r="X202" s="13" t="e">
        <f ca="1">AND(CalcTable[[#This Row],[IrrDay]],CalcTable[[#This Row],[IrrRain]],CalcTable[[#This Row],[IrrWarm]],CalcTable[[#This Row],[IrrWindy]])</f>
        <v>#NAME?</v>
      </c>
      <c r="Y202" s="13" t="e">
        <f t="shared" ca="1" si="56"/>
        <v>#NAME?</v>
      </c>
      <c r="Z202" s="13" t="e">
        <f ca="1">CalcTable[[#This Row],[IrrHours]]/5</f>
        <v>#NAME?</v>
      </c>
      <c r="AA202" s="13" t="e">
        <f ca="1">IF(CalcTable[[#This Row],[IrrFlag]]=FALSE,0,MAX(0,CalcTable[[#This Row],[VolRednWind]]*(FCAP*IRR_TARGET-CalcTable[[#This Row],[IWC]])))</f>
        <v>#NAME?</v>
      </c>
      <c r="AB202" s="13" t="e">
        <f ca="1">CalcTable[[#This Row],[IWC]]+CalcTable[[#This Row],[Eff Precip]]+CalcTable[[#This Row],[IrrAmt]]-CalcTable[[#This Row],[AET]]</f>
        <v>#NAME?</v>
      </c>
      <c r="AC202" s="13" t="e">
        <f ca="1">IF(CalcTable[[#This Row],[PWC]]&gt;FCAP,MIN(24*PERC,MIN(SAT,CalcTable[[#This Row],[PWC]])-FCAP),0)</f>
        <v>#NAME?</v>
      </c>
      <c r="AD202" s="13" t="e">
        <f ca="1">IF(CalcTable[[#This Row],[PWC]]&gt;SAT,CalcTable[[#This Row],[PWC]]-SAT,0)</f>
        <v>#NAME?</v>
      </c>
      <c r="AE202" s="13" t="e">
        <f ca="1">CalcTable[[#This Row],[PWC]]-CalcTable[[#This Row],[PercAmt]]-CalcTable[[#This Row],[Runoff]]</f>
        <v>#NAME?</v>
      </c>
      <c r="AF202" s="13" t="e">
        <f ca="1">CalcTable[[#This Row],[IrrAmt]]/1000*CUR_IRR_AREA*10000/IRR_EFF</f>
        <v>#NAME?</v>
      </c>
      <c r="AG202" s="147"/>
      <c r="AH202" s="13"/>
      <c r="AI202" s="50">
        <v>6.067046691523803</v>
      </c>
      <c r="AJ202" s="50">
        <v>11.29897677171784</v>
      </c>
      <c r="AK202" s="50">
        <v>0</v>
      </c>
      <c r="AL202" s="50">
        <v>0</v>
      </c>
      <c r="AM202" s="50"/>
      <c r="AN202" s="50"/>
      <c r="AO202" s="50"/>
      <c r="AP202" s="50"/>
      <c r="AQ202" s="50"/>
      <c r="AR202" s="50"/>
      <c r="AS202" s="50"/>
      <c r="AT202" s="50"/>
      <c r="AU202" s="50"/>
      <c r="AV202" s="50"/>
      <c r="AW202" s="50"/>
      <c r="AX202" s="50">
        <f t="shared" si="67"/>
        <v>17.366023463241643</v>
      </c>
      <c r="AY202" s="50"/>
      <c r="AZ202" s="50">
        <f t="shared" si="57"/>
        <v>420.42000344607243</v>
      </c>
      <c r="BA202" s="50">
        <f t="shared" si="58"/>
        <v>683.73494874582707</v>
      </c>
      <c r="BB202" s="50">
        <f t="shared" si="59"/>
        <v>707.80179447732985</v>
      </c>
      <c r="BC202" s="17">
        <f t="shared" si="60"/>
        <v>19615</v>
      </c>
      <c r="BD202" s="50">
        <f t="shared" si="61"/>
        <v>17.366023463241643</v>
      </c>
      <c r="BE202" s="50">
        <f t="shared" si="62"/>
        <v>420.42000344607243</v>
      </c>
      <c r="BF202" s="50">
        <f t="shared" si="68"/>
        <v>687.67328798063249</v>
      </c>
      <c r="BG202" s="50"/>
      <c r="BH202" s="17">
        <f t="shared" si="63"/>
        <v>0</v>
      </c>
      <c r="BI202" s="17">
        <f t="shared" si="71"/>
        <v>202</v>
      </c>
      <c r="BJ202" s="17">
        <f t="shared" si="69"/>
        <v>202</v>
      </c>
      <c r="BK202" s="150">
        <f t="shared" si="70"/>
        <v>22431</v>
      </c>
      <c r="BL202" s="50" t="e">
        <f t="shared" ca="1" si="64"/>
        <v>#NAME?</v>
      </c>
      <c r="BM202" s="50" t="e">
        <f t="shared" ca="1" si="65"/>
        <v>#NAME?</v>
      </c>
      <c r="BN202" s="50" t="e">
        <f t="shared" ca="1" si="66"/>
        <v>#NAME?</v>
      </c>
    </row>
    <row r="203" spans="1:66" x14ac:dyDescent="0.35">
      <c r="A203" s="48">
        <v>22432</v>
      </c>
      <c r="B203" s="17">
        <v>1961</v>
      </c>
      <c r="C203" s="17">
        <v>5</v>
      </c>
      <c r="D203" s="17">
        <v>151</v>
      </c>
      <c r="E203" s="17">
        <v>31</v>
      </c>
      <c r="F203" s="17">
        <v>4</v>
      </c>
      <c r="G203" s="50">
        <v>7.8</v>
      </c>
      <c r="H203" s="32">
        <v>4.4665743265623403</v>
      </c>
      <c r="I203" s="50">
        <v>7.166666666666667</v>
      </c>
      <c r="J203" s="13">
        <v>0</v>
      </c>
      <c r="K203" s="13">
        <f t="shared" si="52"/>
        <v>0</v>
      </c>
      <c r="L203" s="13">
        <f t="shared" si="53"/>
        <v>0</v>
      </c>
      <c r="M203" s="13" t="e">
        <f ca="1">CalcTable[[#This Row],[IWC]]-AE202</f>
        <v>#NAME?</v>
      </c>
      <c r="N203" s="13" t="e">
        <f ca="1">IF(CalcTable[[#This Row],[Day of Year]]&lt;123,FCAP,AE202)</f>
        <v>#NAME?</v>
      </c>
      <c r="O203" s="17" t="e">
        <f ca="1">IF(IRR_DRIP,5,COUNTIF('IDET Wind Values'!C187:G187,"&lt;="&amp;IRR_MAXWIND))</f>
        <v>#NAME?</v>
      </c>
      <c r="P203" s="13" t="e">
        <f ca="1">CalcTable[[#This Row],[ET_o]]*KL</f>
        <v>#NAME?</v>
      </c>
      <c r="Q203" s="13" t="e">
        <f ca="1">IF(WILTPT&lt;=0,1,MAX(0,MIN(1,(CalcTable[[#This Row],[IWC]]-WILTPT)/(MAD-WILTPT))))</f>
        <v>#NAME?</v>
      </c>
      <c r="R203" s="13" t="e">
        <f ca="1">CalcTable[[#This Row],[ETMult]]*CalcTable[[#This Row],[ETb]]</f>
        <v>#NAME?</v>
      </c>
      <c r="S203" s="13" t="b">
        <f>INDEX(IRR_LIST,CalcTable[[#This Row],[Day of Week]]+1)</f>
        <v>0</v>
      </c>
      <c r="T203" s="13">
        <f t="shared" ca="1" si="54"/>
        <v>8.8000000000000007</v>
      </c>
      <c r="U203" s="13" t="b">
        <f ca="1">IF(CalcTable[[#This Row],[IrrPrecip]]&gt;=IC_MM,FALSE,TRUE)</f>
        <v>1</v>
      </c>
      <c r="V203" s="13" t="b">
        <f t="shared" si="55"/>
        <v>1</v>
      </c>
      <c r="W203" s="13" t="e">
        <f ca="1">IF(AND(IRR_DRIP=FALSE,CalcTable[[#This Row],[IrrHours]]&lt;=0),FALSE,TRUE)</f>
        <v>#NAME?</v>
      </c>
      <c r="X203" s="13" t="e">
        <f ca="1">AND(CalcTable[[#This Row],[IrrDay]],CalcTable[[#This Row],[IrrRain]],CalcTable[[#This Row],[IrrWarm]],CalcTable[[#This Row],[IrrWindy]])</f>
        <v>#NAME?</v>
      </c>
      <c r="Y203" s="13" t="e">
        <f t="shared" ca="1" si="56"/>
        <v>#NAME?</v>
      </c>
      <c r="Z203" s="13" t="e">
        <f ca="1">CalcTable[[#This Row],[IrrHours]]/5</f>
        <v>#NAME?</v>
      </c>
      <c r="AA203" s="13" t="e">
        <f ca="1">IF(CalcTable[[#This Row],[IrrFlag]]=FALSE,0,MAX(0,CalcTable[[#This Row],[VolRednWind]]*(FCAP*IRR_TARGET-CalcTable[[#This Row],[IWC]])))</f>
        <v>#NAME?</v>
      </c>
      <c r="AB203" s="13" t="e">
        <f ca="1">CalcTable[[#This Row],[IWC]]+CalcTable[[#This Row],[Eff Precip]]+CalcTable[[#This Row],[IrrAmt]]-CalcTable[[#This Row],[AET]]</f>
        <v>#NAME?</v>
      </c>
      <c r="AC203" s="13" t="e">
        <f ca="1">IF(CalcTable[[#This Row],[PWC]]&gt;FCAP,MIN(24*PERC,MIN(SAT,CalcTable[[#This Row],[PWC]])-FCAP),0)</f>
        <v>#NAME?</v>
      </c>
      <c r="AD203" s="13" t="e">
        <f ca="1">IF(CalcTable[[#This Row],[PWC]]&gt;SAT,CalcTable[[#This Row],[PWC]]-SAT,0)</f>
        <v>#NAME?</v>
      </c>
      <c r="AE203" s="13" t="e">
        <f ca="1">CalcTable[[#This Row],[PWC]]-CalcTable[[#This Row],[PercAmt]]-CalcTable[[#This Row],[Runoff]]</f>
        <v>#NAME?</v>
      </c>
      <c r="AF203" s="13" t="e">
        <f ca="1">CalcTable[[#This Row],[IrrAmt]]/1000*CUR_IRR_AREA*10000/IRR_EFF</f>
        <v>#NAME?</v>
      </c>
      <c r="AG203" s="147"/>
      <c r="AH203" s="13"/>
      <c r="AI203" s="50">
        <v>0</v>
      </c>
      <c r="AJ203" s="50">
        <v>0</v>
      </c>
      <c r="AK203" s="50">
        <v>8.0027262769425231</v>
      </c>
      <c r="AL203" s="50">
        <v>4.3619201978953015</v>
      </c>
      <c r="AM203" s="50"/>
      <c r="AN203" s="50"/>
      <c r="AO203" s="50"/>
      <c r="AP203" s="50"/>
      <c r="AQ203" s="50"/>
      <c r="AR203" s="50"/>
      <c r="AS203" s="50"/>
      <c r="AT203" s="50"/>
      <c r="AU203" s="50"/>
      <c r="AV203" s="50"/>
      <c r="AW203" s="50"/>
      <c r="AX203" s="50">
        <f t="shared" si="67"/>
        <v>12.364646474837825</v>
      </c>
      <c r="AY203" s="50"/>
      <c r="AZ203" s="50">
        <f t="shared" si="57"/>
        <v>245.32297786675252</v>
      </c>
      <c r="BA203" s="50">
        <f t="shared" si="58"/>
        <v>377.71950560436505</v>
      </c>
      <c r="BB203" s="50">
        <f t="shared" si="59"/>
        <v>389.40155216944851</v>
      </c>
      <c r="BC203" s="17">
        <f t="shared" si="60"/>
        <v>19615</v>
      </c>
      <c r="BD203" s="50">
        <f t="shared" si="61"/>
        <v>12.364646474837825</v>
      </c>
      <c r="BE203" s="50">
        <f t="shared" si="62"/>
        <v>245.32297786675252</v>
      </c>
      <c r="BF203" s="50">
        <f t="shared" si="68"/>
        <v>401.27029500029289</v>
      </c>
      <c r="BG203" s="50"/>
      <c r="BH203" s="17">
        <f t="shared" si="63"/>
        <v>0</v>
      </c>
      <c r="BI203" s="17">
        <f t="shared" si="71"/>
        <v>203</v>
      </c>
      <c r="BJ203" s="17">
        <f t="shared" si="69"/>
        <v>203</v>
      </c>
      <c r="BK203" s="150">
        <f t="shared" si="70"/>
        <v>22432</v>
      </c>
      <c r="BL203" s="50" t="e">
        <f t="shared" ca="1" si="64"/>
        <v>#NAME?</v>
      </c>
      <c r="BM203" s="50" t="e">
        <f t="shared" ca="1" si="65"/>
        <v>#NAME?</v>
      </c>
      <c r="BN203" s="50" t="e">
        <f t="shared" ca="1" si="66"/>
        <v>#NAME?</v>
      </c>
    </row>
    <row r="204" spans="1:66" x14ac:dyDescent="0.35">
      <c r="A204" s="48">
        <v>22433</v>
      </c>
      <c r="B204" s="17">
        <v>1961</v>
      </c>
      <c r="C204" s="17">
        <v>6</v>
      </c>
      <c r="D204" s="17">
        <v>152</v>
      </c>
      <c r="E204" s="17">
        <v>1</v>
      </c>
      <c r="F204" s="17">
        <v>5</v>
      </c>
      <c r="G204" s="50">
        <v>7.2</v>
      </c>
      <c r="H204" s="32">
        <v>5.0046951796796657</v>
      </c>
      <c r="I204" s="50">
        <v>6.833333333333333</v>
      </c>
      <c r="J204" s="13">
        <v>0</v>
      </c>
      <c r="K204" s="13">
        <f t="shared" si="52"/>
        <v>0</v>
      </c>
      <c r="L204" s="13">
        <f t="shared" si="53"/>
        <v>0</v>
      </c>
      <c r="M204" s="13" t="e">
        <f ca="1">CalcTable[[#This Row],[IWC]]-AE203</f>
        <v>#NAME?</v>
      </c>
      <c r="N204" s="13" t="e">
        <f ca="1">IF(CalcTable[[#This Row],[Day of Year]]&lt;123,FCAP,AE203)</f>
        <v>#NAME?</v>
      </c>
      <c r="O204" s="17" t="e">
        <f ca="1">IF(IRR_DRIP,5,COUNTIF('IDET Wind Values'!C188:G188,"&lt;="&amp;IRR_MAXWIND))</f>
        <v>#NAME?</v>
      </c>
      <c r="P204" s="13" t="e">
        <f ca="1">CalcTable[[#This Row],[ET_o]]*KL</f>
        <v>#NAME?</v>
      </c>
      <c r="Q204" s="13" t="e">
        <f ca="1">IF(WILTPT&lt;=0,1,MAX(0,MIN(1,(CalcTable[[#This Row],[IWC]]-WILTPT)/(MAD-WILTPT))))</f>
        <v>#NAME?</v>
      </c>
      <c r="R204" s="13" t="e">
        <f ca="1">CalcTable[[#This Row],[ETMult]]*CalcTable[[#This Row],[ETb]]</f>
        <v>#NAME?</v>
      </c>
      <c r="S204" s="13" t="b">
        <f>INDEX(IRR_LIST,CalcTable[[#This Row],[Day of Week]]+1)</f>
        <v>1</v>
      </c>
      <c r="T204" s="13">
        <f t="shared" ca="1" si="54"/>
        <v>0.3</v>
      </c>
      <c r="U204" s="13" t="b">
        <f ca="1">IF(CalcTable[[#This Row],[IrrPrecip]]&gt;=IC_MM,FALSE,TRUE)</f>
        <v>1</v>
      </c>
      <c r="V204" s="13" t="b">
        <f t="shared" si="55"/>
        <v>1</v>
      </c>
      <c r="W204" s="13" t="e">
        <f ca="1">IF(AND(IRR_DRIP=FALSE,CalcTable[[#This Row],[IrrHours]]&lt;=0),FALSE,TRUE)</f>
        <v>#NAME?</v>
      </c>
      <c r="X204" s="13" t="e">
        <f ca="1">AND(CalcTable[[#This Row],[IrrDay]],CalcTable[[#This Row],[IrrRain]],CalcTable[[#This Row],[IrrWarm]],CalcTable[[#This Row],[IrrWindy]])</f>
        <v>#NAME?</v>
      </c>
      <c r="Y204" s="13" t="e">
        <f t="shared" ca="1" si="56"/>
        <v>#NAME?</v>
      </c>
      <c r="Z204" s="13" t="e">
        <f ca="1">CalcTable[[#This Row],[IrrHours]]/5</f>
        <v>#NAME?</v>
      </c>
      <c r="AA204" s="13" t="e">
        <f ca="1">IF(CalcTable[[#This Row],[IrrFlag]]=FALSE,0,MAX(0,CalcTable[[#This Row],[VolRednWind]]*(FCAP*IRR_TARGET-CalcTable[[#This Row],[IWC]])))</f>
        <v>#NAME?</v>
      </c>
      <c r="AB204" s="13" t="e">
        <f ca="1">CalcTable[[#This Row],[IWC]]+CalcTable[[#This Row],[Eff Precip]]+CalcTable[[#This Row],[IrrAmt]]-CalcTable[[#This Row],[AET]]</f>
        <v>#NAME?</v>
      </c>
      <c r="AC204" s="13" t="e">
        <f ca="1">IF(CalcTable[[#This Row],[PWC]]&gt;FCAP,MIN(24*PERC,MIN(SAT,CalcTable[[#This Row],[PWC]])-FCAP),0)</f>
        <v>#NAME?</v>
      </c>
      <c r="AD204" s="13" t="e">
        <f ca="1">IF(CalcTable[[#This Row],[PWC]]&gt;SAT,CalcTable[[#This Row],[PWC]]-SAT,0)</f>
        <v>#NAME?</v>
      </c>
      <c r="AE204" s="13" t="e">
        <f ca="1">CalcTable[[#This Row],[PWC]]-CalcTable[[#This Row],[PercAmt]]-CalcTable[[#This Row],[Runoff]]</f>
        <v>#NAME?</v>
      </c>
      <c r="AF204" s="13" t="e">
        <f ca="1">CalcTable[[#This Row],[IrrAmt]]/1000*CUR_IRR_AREA*10000/IRR_EFF</f>
        <v>#NAME?</v>
      </c>
      <c r="AG204" s="147"/>
      <c r="AH204" s="13"/>
      <c r="AI204" s="50">
        <v>1.4586160633955387</v>
      </c>
      <c r="AJ204" s="50">
        <v>1.9885204057187282</v>
      </c>
      <c r="AK204" s="50">
        <v>0</v>
      </c>
      <c r="AL204" s="50">
        <v>0</v>
      </c>
      <c r="AM204" s="50"/>
      <c r="AN204" s="50"/>
      <c r="AO204" s="50"/>
      <c r="AP204" s="50"/>
      <c r="AQ204" s="50"/>
      <c r="AR204" s="50"/>
      <c r="AS204" s="50"/>
      <c r="AT204" s="50"/>
      <c r="AU204" s="50"/>
      <c r="AV204" s="50"/>
      <c r="AW204" s="50"/>
      <c r="AX204" s="50">
        <f t="shared" si="67"/>
        <v>3.447136469114267</v>
      </c>
      <c r="AY204" s="50"/>
      <c r="AZ204" s="50">
        <f t="shared" si="57"/>
        <v>79.722967497550599</v>
      </c>
      <c r="BA204" s="50">
        <f t="shared" si="58"/>
        <v>129.15794369414988</v>
      </c>
      <c r="BB204" s="50">
        <f t="shared" si="59"/>
        <v>133.66648466046894</v>
      </c>
      <c r="BC204" s="17">
        <f t="shared" si="60"/>
        <v>19616</v>
      </c>
      <c r="BD204" s="50">
        <f t="shared" si="61"/>
        <v>3.447136469114267</v>
      </c>
      <c r="BE204" s="50">
        <f t="shared" si="62"/>
        <v>79.722967497550599</v>
      </c>
      <c r="BF204" s="50">
        <f t="shared" si="68"/>
        <v>130.40139559783327</v>
      </c>
      <c r="BG204" s="50"/>
      <c r="BH204" s="17">
        <f t="shared" si="63"/>
        <v>0</v>
      </c>
      <c r="BI204" s="17">
        <f t="shared" si="71"/>
        <v>204</v>
      </c>
      <c r="BJ204" s="17">
        <f t="shared" si="69"/>
        <v>204</v>
      </c>
      <c r="BK204" s="150">
        <f t="shared" si="70"/>
        <v>22433</v>
      </c>
      <c r="BL204" s="50" t="e">
        <f t="shared" ca="1" si="64"/>
        <v>#NAME?</v>
      </c>
      <c r="BM204" s="50" t="e">
        <f t="shared" ca="1" si="65"/>
        <v>#NAME?</v>
      </c>
      <c r="BN204" s="50" t="e">
        <f t="shared" ca="1" si="66"/>
        <v>#NAME?</v>
      </c>
    </row>
    <row r="205" spans="1:66" x14ac:dyDescent="0.35">
      <c r="A205" s="48">
        <v>22434</v>
      </c>
      <c r="B205" s="17">
        <v>1961</v>
      </c>
      <c r="C205" s="17">
        <v>6</v>
      </c>
      <c r="D205" s="17">
        <v>153</v>
      </c>
      <c r="E205" s="17">
        <v>2</v>
      </c>
      <c r="F205" s="17">
        <v>6</v>
      </c>
      <c r="G205" s="50">
        <v>10</v>
      </c>
      <c r="H205" s="32">
        <v>6.812453905991056</v>
      </c>
      <c r="I205" s="50">
        <v>9.6666666666666661</v>
      </c>
      <c r="J205" s="13">
        <v>0</v>
      </c>
      <c r="K205" s="13">
        <f t="shared" si="52"/>
        <v>0</v>
      </c>
      <c r="L205" s="13">
        <f t="shared" si="53"/>
        <v>0</v>
      </c>
      <c r="M205" s="13" t="e">
        <f ca="1">CalcTable[[#This Row],[IWC]]-AE204</f>
        <v>#NAME?</v>
      </c>
      <c r="N205" s="13" t="e">
        <f ca="1">IF(CalcTable[[#This Row],[Day of Year]]&lt;123,FCAP,AE204)</f>
        <v>#NAME?</v>
      </c>
      <c r="O205" s="17" t="e">
        <f ca="1">IF(IRR_DRIP,5,COUNTIF('IDET Wind Values'!C189:G189,"&lt;="&amp;IRR_MAXWIND))</f>
        <v>#NAME?</v>
      </c>
      <c r="P205" s="13" t="e">
        <f ca="1">CalcTable[[#This Row],[ET_o]]*KL</f>
        <v>#NAME?</v>
      </c>
      <c r="Q205" s="13" t="e">
        <f ca="1">IF(WILTPT&lt;=0,1,MAX(0,MIN(1,(CalcTable[[#This Row],[IWC]]-WILTPT)/(MAD-WILTPT))))</f>
        <v>#NAME?</v>
      </c>
      <c r="R205" s="13" t="e">
        <f ca="1">CalcTable[[#This Row],[ETMult]]*CalcTable[[#This Row],[ETb]]</f>
        <v>#NAME?</v>
      </c>
      <c r="S205" s="13" t="b">
        <f>INDEX(IRR_LIST,CalcTable[[#This Row],[Day of Week]]+1)</f>
        <v>0</v>
      </c>
      <c r="T205" s="13">
        <f t="shared" ca="1" si="54"/>
        <v>0</v>
      </c>
      <c r="U205" s="13" t="b">
        <f ca="1">IF(CalcTable[[#This Row],[IrrPrecip]]&gt;=IC_MM,FALSE,TRUE)</f>
        <v>1</v>
      </c>
      <c r="V205" s="13" t="b">
        <f t="shared" si="55"/>
        <v>1</v>
      </c>
      <c r="W205" s="13" t="e">
        <f ca="1">IF(AND(IRR_DRIP=FALSE,CalcTable[[#This Row],[IrrHours]]&lt;=0),FALSE,TRUE)</f>
        <v>#NAME?</v>
      </c>
      <c r="X205" s="13" t="e">
        <f ca="1">AND(CalcTable[[#This Row],[IrrDay]],CalcTable[[#This Row],[IrrRain]],CalcTable[[#This Row],[IrrWarm]],CalcTable[[#This Row],[IrrWindy]])</f>
        <v>#NAME?</v>
      </c>
      <c r="Y205" s="13" t="e">
        <f t="shared" ca="1" si="56"/>
        <v>#NAME?</v>
      </c>
      <c r="Z205" s="13" t="e">
        <f ca="1">CalcTable[[#This Row],[IrrHours]]/5</f>
        <v>#NAME?</v>
      </c>
      <c r="AA205" s="13" t="e">
        <f ca="1">IF(CalcTable[[#This Row],[IrrFlag]]=FALSE,0,MAX(0,CalcTable[[#This Row],[VolRednWind]]*(FCAP*IRR_TARGET-CalcTable[[#This Row],[IWC]])))</f>
        <v>#NAME?</v>
      </c>
      <c r="AB205" s="13" t="e">
        <f ca="1">CalcTable[[#This Row],[IWC]]+CalcTable[[#This Row],[Eff Precip]]+CalcTable[[#This Row],[IrrAmt]]-CalcTable[[#This Row],[AET]]</f>
        <v>#NAME?</v>
      </c>
      <c r="AC205" s="13" t="e">
        <f ca="1">IF(CalcTable[[#This Row],[PWC]]&gt;FCAP,MIN(24*PERC,MIN(SAT,CalcTable[[#This Row],[PWC]])-FCAP),0)</f>
        <v>#NAME?</v>
      </c>
      <c r="AD205" s="13" t="e">
        <f ca="1">IF(CalcTable[[#This Row],[PWC]]&gt;SAT,CalcTable[[#This Row],[PWC]]-SAT,0)</f>
        <v>#NAME?</v>
      </c>
      <c r="AE205" s="13" t="e">
        <f ca="1">CalcTable[[#This Row],[PWC]]-CalcTable[[#This Row],[PercAmt]]-CalcTable[[#This Row],[Runoff]]</f>
        <v>#NAME?</v>
      </c>
      <c r="AF205" s="13" t="e">
        <f ca="1">CalcTable[[#This Row],[IrrAmt]]/1000*CUR_IRR_AREA*10000/IRR_EFF</f>
        <v>#NAME?</v>
      </c>
      <c r="AG205" s="147"/>
      <c r="AH205" s="13"/>
      <c r="AI205" s="50">
        <v>0</v>
      </c>
      <c r="AJ205" s="50">
        <v>0</v>
      </c>
      <c r="AK205" s="50">
        <v>0</v>
      </c>
      <c r="AL205" s="50">
        <v>5.2091982284331024</v>
      </c>
      <c r="AM205" s="50"/>
      <c r="AN205" s="50"/>
      <c r="AO205" s="50"/>
      <c r="AP205" s="50"/>
      <c r="AQ205" s="50"/>
      <c r="AR205" s="50"/>
      <c r="AS205" s="50"/>
      <c r="AT205" s="50"/>
      <c r="AU205" s="50"/>
      <c r="AV205" s="50"/>
      <c r="AW205" s="50"/>
      <c r="AX205" s="50">
        <f t="shared" si="67"/>
        <v>5.2091982284331024</v>
      </c>
      <c r="AY205" s="50"/>
      <c r="AZ205" s="50">
        <f t="shared" si="57"/>
        <v>152.80314803403769</v>
      </c>
      <c r="BA205" s="50">
        <f t="shared" si="58"/>
        <v>235.26833903653423</v>
      </c>
      <c r="BB205" s="50">
        <f t="shared" si="59"/>
        <v>242.54467941910747</v>
      </c>
      <c r="BC205" s="17">
        <f t="shared" si="60"/>
        <v>19616</v>
      </c>
      <c r="BD205" s="50">
        <f t="shared" si="61"/>
        <v>5.2091982284331024</v>
      </c>
      <c r="BE205" s="50">
        <f t="shared" si="62"/>
        <v>152.80314803403769</v>
      </c>
      <c r="BF205" s="50">
        <f t="shared" si="68"/>
        <v>249.93730641038951</v>
      </c>
      <c r="BG205" s="50"/>
      <c r="BH205" s="17">
        <f t="shared" si="63"/>
        <v>0</v>
      </c>
      <c r="BI205" s="17">
        <f t="shared" si="71"/>
        <v>205</v>
      </c>
      <c r="BJ205" s="17">
        <f t="shared" si="69"/>
        <v>205</v>
      </c>
      <c r="BK205" s="150">
        <f t="shared" si="70"/>
        <v>22434</v>
      </c>
      <c r="BL205" s="50" t="e">
        <f t="shared" ca="1" si="64"/>
        <v>#NAME?</v>
      </c>
      <c r="BM205" s="50" t="e">
        <f t="shared" ca="1" si="65"/>
        <v>#NAME?</v>
      </c>
      <c r="BN205" s="50" t="e">
        <f t="shared" ca="1" si="66"/>
        <v>#NAME?</v>
      </c>
    </row>
    <row r="206" spans="1:66" x14ac:dyDescent="0.35">
      <c r="A206" s="48">
        <v>22435</v>
      </c>
      <c r="B206" s="17">
        <v>1961</v>
      </c>
      <c r="C206" s="17">
        <v>6</v>
      </c>
      <c r="D206" s="17">
        <v>154</v>
      </c>
      <c r="E206" s="17">
        <v>3</v>
      </c>
      <c r="F206" s="17">
        <v>7</v>
      </c>
      <c r="G206" s="50">
        <v>12.8</v>
      </c>
      <c r="H206" s="32">
        <v>6.9798122043001403</v>
      </c>
      <c r="I206" s="50">
        <v>10.166666666666666</v>
      </c>
      <c r="J206" s="13">
        <v>0</v>
      </c>
      <c r="K206" s="13">
        <f t="shared" si="52"/>
        <v>0</v>
      </c>
      <c r="L206" s="13">
        <f t="shared" si="53"/>
        <v>0</v>
      </c>
      <c r="M206" s="13" t="e">
        <f ca="1">CalcTable[[#This Row],[IWC]]-AE205</f>
        <v>#NAME?</v>
      </c>
      <c r="N206" s="13" t="e">
        <f ca="1">IF(CalcTable[[#This Row],[Day of Year]]&lt;123,FCAP,AE205)</f>
        <v>#NAME?</v>
      </c>
      <c r="O206" s="17" t="e">
        <f ca="1">IF(IRR_DRIP,5,COUNTIF('IDET Wind Values'!C190:G190,"&lt;="&amp;IRR_MAXWIND))</f>
        <v>#NAME?</v>
      </c>
      <c r="P206" s="13" t="e">
        <f ca="1">CalcTable[[#This Row],[ET_o]]*KL</f>
        <v>#NAME?</v>
      </c>
      <c r="Q206" s="13" t="e">
        <f ca="1">IF(WILTPT&lt;=0,1,MAX(0,MIN(1,(CalcTable[[#This Row],[IWC]]-WILTPT)/(MAD-WILTPT))))</f>
        <v>#NAME?</v>
      </c>
      <c r="R206" s="13" t="e">
        <f ca="1">CalcTable[[#This Row],[ETMult]]*CalcTable[[#This Row],[ETb]]</f>
        <v>#NAME?</v>
      </c>
      <c r="S206" s="13" t="b">
        <f>INDEX(IRR_LIST,CalcTable[[#This Row],[Day of Week]]+1)</f>
        <v>0</v>
      </c>
      <c r="T206" s="13">
        <f t="shared" ca="1" si="54"/>
        <v>0</v>
      </c>
      <c r="U206" s="13" t="b">
        <f ca="1">IF(CalcTable[[#This Row],[IrrPrecip]]&gt;=IC_MM,FALSE,TRUE)</f>
        <v>1</v>
      </c>
      <c r="V206" s="13" t="b">
        <f t="shared" si="55"/>
        <v>1</v>
      </c>
      <c r="W206" s="13" t="e">
        <f ca="1">IF(AND(IRR_DRIP=FALSE,CalcTable[[#This Row],[IrrHours]]&lt;=0),FALSE,TRUE)</f>
        <v>#NAME?</v>
      </c>
      <c r="X206" s="13" t="e">
        <f ca="1">AND(CalcTable[[#This Row],[IrrDay]],CalcTable[[#This Row],[IrrRain]],CalcTable[[#This Row],[IrrWarm]],CalcTable[[#This Row],[IrrWindy]])</f>
        <v>#NAME?</v>
      </c>
      <c r="Y206" s="13" t="e">
        <f t="shared" ca="1" si="56"/>
        <v>#NAME?</v>
      </c>
      <c r="Z206" s="13" t="e">
        <f ca="1">CalcTable[[#This Row],[IrrHours]]/5</f>
        <v>#NAME?</v>
      </c>
      <c r="AA206" s="13" t="e">
        <f ca="1">IF(CalcTable[[#This Row],[IrrFlag]]=FALSE,0,MAX(0,CalcTable[[#This Row],[VolRednWind]]*(FCAP*IRR_TARGET-CalcTable[[#This Row],[IWC]])))</f>
        <v>#NAME?</v>
      </c>
      <c r="AB206" s="13" t="e">
        <f ca="1">CalcTable[[#This Row],[IWC]]+CalcTable[[#This Row],[Eff Precip]]+CalcTable[[#This Row],[IrrAmt]]-CalcTable[[#This Row],[AET]]</f>
        <v>#NAME?</v>
      </c>
      <c r="AC206" s="13" t="e">
        <f ca="1">IF(CalcTable[[#This Row],[PWC]]&gt;FCAP,MIN(24*PERC,MIN(SAT,CalcTable[[#This Row],[PWC]])-FCAP),0)</f>
        <v>#NAME?</v>
      </c>
      <c r="AD206" s="13" t="e">
        <f ca="1">IF(CalcTable[[#This Row],[PWC]]&gt;SAT,CalcTable[[#This Row],[PWC]]-SAT,0)</f>
        <v>#NAME?</v>
      </c>
      <c r="AE206" s="13" t="e">
        <f ca="1">CalcTable[[#This Row],[PWC]]-CalcTable[[#This Row],[PercAmt]]-CalcTable[[#This Row],[Runoff]]</f>
        <v>#NAME?</v>
      </c>
      <c r="AF206" s="13" t="e">
        <f ca="1">CalcTable[[#This Row],[IrrAmt]]/1000*CUR_IRR_AREA*10000/IRR_EFF</f>
        <v>#NAME?</v>
      </c>
      <c r="AG206" s="147"/>
      <c r="AH206" s="13"/>
      <c r="AI206" s="50">
        <v>0</v>
      </c>
      <c r="AJ206" s="50">
        <v>0</v>
      </c>
      <c r="AK206" s="50">
        <v>7.598863779443457</v>
      </c>
      <c r="AL206" s="50">
        <v>0</v>
      </c>
      <c r="AM206" s="50"/>
      <c r="AN206" s="50"/>
      <c r="AO206" s="50"/>
      <c r="AP206" s="50"/>
      <c r="AQ206" s="50"/>
      <c r="AR206" s="50"/>
      <c r="AS206" s="50"/>
      <c r="AT206" s="50"/>
      <c r="AU206" s="50"/>
      <c r="AV206" s="50"/>
      <c r="AW206" s="50"/>
      <c r="AX206" s="50">
        <f t="shared" si="67"/>
        <v>7.598863779443457</v>
      </c>
      <c r="AY206" s="50"/>
      <c r="AZ206" s="50">
        <f t="shared" si="57"/>
        <v>111.45000209850404</v>
      </c>
      <c r="BA206" s="50">
        <f t="shared" si="58"/>
        <v>171.59762227864906</v>
      </c>
      <c r="BB206" s="50">
        <f t="shared" si="59"/>
        <v>176.90476523572073</v>
      </c>
      <c r="BC206" s="17">
        <f t="shared" si="60"/>
        <v>19616</v>
      </c>
      <c r="BD206" s="50">
        <f t="shared" si="61"/>
        <v>7.598863779443457</v>
      </c>
      <c r="BE206" s="50">
        <f t="shared" si="62"/>
        <v>111.45000209850404</v>
      </c>
      <c r="BF206" s="50">
        <f t="shared" si="68"/>
        <v>182.29672413376849</v>
      </c>
      <c r="BG206" s="50"/>
      <c r="BH206" s="17">
        <f t="shared" si="63"/>
        <v>0</v>
      </c>
      <c r="BI206" s="17">
        <f t="shared" si="71"/>
        <v>206</v>
      </c>
      <c r="BJ206" s="17">
        <f t="shared" si="69"/>
        <v>206</v>
      </c>
      <c r="BK206" s="150">
        <f t="shared" si="70"/>
        <v>22435</v>
      </c>
      <c r="BL206" s="50" t="e">
        <f t="shared" ca="1" si="64"/>
        <v>#NAME?</v>
      </c>
      <c r="BM206" s="50" t="e">
        <f t="shared" ca="1" si="65"/>
        <v>#NAME?</v>
      </c>
      <c r="BN206" s="50" t="e">
        <f t="shared" ca="1" si="66"/>
        <v>#NAME?</v>
      </c>
    </row>
    <row r="207" spans="1:66" x14ac:dyDescent="0.35">
      <c r="A207" s="48">
        <v>22436</v>
      </c>
      <c r="B207" s="17">
        <v>1961</v>
      </c>
      <c r="C207" s="17">
        <v>6</v>
      </c>
      <c r="D207" s="17">
        <v>155</v>
      </c>
      <c r="E207" s="17">
        <v>4</v>
      </c>
      <c r="F207" s="17">
        <v>1</v>
      </c>
      <c r="G207" s="50">
        <v>10</v>
      </c>
      <c r="H207" s="32">
        <v>6.7227096871332295</v>
      </c>
      <c r="I207" s="50">
        <v>5.833333333333333</v>
      </c>
      <c r="J207" s="13">
        <v>0</v>
      </c>
      <c r="K207" s="13">
        <f t="shared" si="52"/>
        <v>0</v>
      </c>
      <c r="L207" s="13">
        <f t="shared" si="53"/>
        <v>0</v>
      </c>
      <c r="M207" s="13" t="e">
        <f ca="1">CalcTable[[#This Row],[IWC]]-AE206</f>
        <v>#NAME?</v>
      </c>
      <c r="N207" s="13" t="e">
        <f ca="1">IF(CalcTable[[#This Row],[Day of Year]]&lt;123,FCAP,AE206)</f>
        <v>#NAME?</v>
      </c>
      <c r="O207" s="17" t="e">
        <f ca="1">IF(IRR_DRIP,5,COUNTIF('IDET Wind Values'!C191:G191,"&lt;="&amp;IRR_MAXWIND))</f>
        <v>#NAME?</v>
      </c>
      <c r="P207" s="13" t="e">
        <f ca="1">CalcTable[[#This Row],[ET_o]]*KL</f>
        <v>#NAME?</v>
      </c>
      <c r="Q207" s="13" t="e">
        <f ca="1">IF(WILTPT&lt;=0,1,MAX(0,MIN(1,(CalcTable[[#This Row],[IWC]]-WILTPT)/(MAD-WILTPT))))</f>
        <v>#NAME?</v>
      </c>
      <c r="R207" s="13" t="e">
        <f ca="1">CalcTable[[#This Row],[ETMult]]*CalcTable[[#This Row],[ETb]]</f>
        <v>#NAME?</v>
      </c>
      <c r="S207" s="13" t="b">
        <f>INDEX(IRR_LIST,CalcTable[[#This Row],[Day of Week]]+1)</f>
        <v>1</v>
      </c>
      <c r="T207" s="13">
        <f t="shared" ca="1" si="54"/>
        <v>0</v>
      </c>
      <c r="U207" s="13" t="b">
        <f ca="1">IF(CalcTable[[#This Row],[IrrPrecip]]&gt;=IC_MM,FALSE,TRUE)</f>
        <v>1</v>
      </c>
      <c r="V207" s="13" t="b">
        <f t="shared" si="55"/>
        <v>1</v>
      </c>
      <c r="W207" s="13" t="e">
        <f ca="1">IF(AND(IRR_DRIP=FALSE,CalcTable[[#This Row],[IrrHours]]&lt;=0),FALSE,TRUE)</f>
        <v>#NAME?</v>
      </c>
      <c r="X207" s="13" t="e">
        <f ca="1">AND(CalcTable[[#This Row],[IrrDay]],CalcTable[[#This Row],[IrrRain]],CalcTable[[#This Row],[IrrWarm]],CalcTable[[#This Row],[IrrWindy]])</f>
        <v>#NAME?</v>
      </c>
      <c r="Y207" s="13" t="e">
        <f t="shared" ca="1" si="56"/>
        <v>#NAME?</v>
      </c>
      <c r="Z207" s="13" t="e">
        <f ca="1">CalcTable[[#This Row],[IrrHours]]/5</f>
        <v>#NAME?</v>
      </c>
      <c r="AA207" s="13" t="e">
        <f ca="1">IF(CalcTable[[#This Row],[IrrFlag]]=FALSE,0,MAX(0,CalcTable[[#This Row],[VolRednWind]]*(FCAP*IRR_TARGET-CalcTable[[#This Row],[IWC]])))</f>
        <v>#NAME?</v>
      </c>
      <c r="AB207" s="13" t="e">
        <f ca="1">CalcTable[[#This Row],[IWC]]+CalcTable[[#This Row],[Eff Precip]]+CalcTable[[#This Row],[IrrAmt]]-CalcTable[[#This Row],[AET]]</f>
        <v>#NAME?</v>
      </c>
      <c r="AC207" s="13" t="e">
        <f ca="1">IF(CalcTable[[#This Row],[PWC]]&gt;FCAP,MIN(24*PERC,MIN(SAT,CalcTable[[#This Row],[PWC]])-FCAP),0)</f>
        <v>#NAME?</v>
      </c>
      <c r="AD207" s="13" t="e">
        <f ca="1">IF(CalcTable[[#This Row],[PWC]]&gt;SAT,CalcTable[[#This Row],[PWC]]-SAT,0)</f>
        <v>#NAME?</v>
      </c>
      <c r="AE207" s="13" t="e">
        <f ca="1">CalcTable[[#This Row],[PWC]]-CalcTable[[#This Row],[PercAmt]]-CalcTable[[#This Row],[Runoff]]</f>
        <v>#NAME?</v>
      </c>
      <c r="AF207" s="13" t="e">
        <f ca="1">CalcTable[[#This Row],[IrrAmt]]/1000*CUR_IRR_AREA*10000/IRR_EFF</f>
        <v>#NAME?</v>
      </c>
      <c r="AG207" s="147"/>
      <c r="AH207" s="13"/>
      <c r="AI207" s="50">
        <v>13.055268969510511</v>
      </c>
      <c r="AJ207" s="50">
        <v>16.889563620683607</v>
      </c>
      <c r="AK207" s="50">
        <v>0</v>
      </c>
      <c r="AL207" s="50">
        <v>0</v>
      </c>
      <c r="AM207" s="50"/>
      <c r="AN207" s="50"/>
      <c r="AO207" s="50"/>
      <c r="AP207" s="50"/>
      <c r="AQ207" s="50"/>
      <c r="AR207" s="50"/>
      <c r="AS207" s="50"/>
      <c r="AT207" s="50"/>
      <c r="AU207" s="50"/>
      <c r="AV207" s="50"/>
      <c r="AW207" s="50"/>
      <c r="AX207" s="50">
        <f t="shared" si="67"/>
        <v>29.944832590194117</v>
      </c>
      <c r="AY207" s="50"/>
      <c r="AZ207" s="50">
        <f t="shared" si="57"/>
        <v>686.90447775953999</v>
      </c>
      <c r="BA207" s="50">
        <f t="shared" si="58"/>
        <v>1112.057380236123</v>
      </c>
      <c r="BB207" s="50">
        <f t="shared" si="59"/>
        <v>1150.8162894278478</v>
      </c>
      <c r="BC207" s="17">
        <f t="shared" si="60"/>
        <v>19616</v>
      </c>
      <c r="BD207" s="50">
        <f t="shared" si="61"/>
        <v>29.944832590194117</v>
      </c>
      <c r="BE207" s="50">
        <f t="shared" si="62"/>
        <v>686.90447775953999</v>
      </c>
      <c r="BF207" s="50">
        <f t="shared" si="68"/>
        <v>1123.5570545589246</v>
      </c>
      <c r="BG207" s="50"/>
      <c r="BH207" s="17">
        <f t="shared" si="63"/>
        <v>0</v>
      </c>
      <c r="BI207" s="17">
        <f t="shared" si="71"/>
        <v>207</v>
      </c>
      <c r="BJ207" s="17">
        <f t="shared" si="69"/>
        <v>207</v>
      </c>
      <c r="BK207" s="150">
        <f t="shared" si="70"/>
        <v>22436</v>
      </c>
      <c r="BL207" s="50" t="e">
        <f t="shared" ca="1" si="64"/>
        <v>#NAME?</v>
      </c>
      <c r="BM207" s="50" t="e">
        <f t="shared" ca="1" si="65"/>
        <v>#NAME?</v>
      </c>
      <c r="BN207" s="50" t="e">
        <f t="shared" ca="1" si="66"/>
        <v>#NAME?</v>
      </c>
    </row>
    <row r="208" spans="1:66" x14ac:dyDescent="0.35">
      <c r="A208" s="48">
        <v>22437</v>
      </c>
      <c r="B208" s="17">
        <v>1961</v>
      </c>
      <c r="C208" s="17">
        <v>6</v>
      </c>
      <c r="D208" s="17">
        <v>156</v>
      </c>
      <c r="E208" s="17">
        <v>5</v>
      </c>
      <c r="F208" s="17">
        <v>2</v>
      </c>
      <c r="G208" s="50">
        <v>13.3</v>
      </c>
      <c r="H208" s="32">
        <v>6.8257671273588771</v>
      </c>
      <c r="I208" s="50">
        <v>4.333333333333333</v>
      </c>
      <c r="J208" s="13">
        <v>0</v>
      </c>
      <c r="K208" s="13">
        <f t="shared" si="52"/>
        <v>0</v>
      </c>
      <c r="L208" s="13">
        <f t="shared" si="53"/>
        <v>0</v>
      </c>
      <c r="M208" s="13" t="e">
        <f ca="1">CalcTable[[#This Row],[IWC]]-AE207</f>
        <v>#NAME?</v>
      </c>
      <c r="N208" s="13" t="e">
        <f ca="1">IF(CalcTable[[#This Row],[Day of Year]]&lt;123,FCAP,AE207)</f>
        <v>#NAME?</v>
      </c>
      <c r="O208" s="17" t="e">
        <f ca="1">IF(IRR_DRIP,5,COUNTIF('IDET Wind Values'!C192:G192,"&lt;="&amp;IRR_MAXWIND))</f>
        <v>#NAME?</v>
      </c>
      <c r="P208" s="13" t="e">
        <f ca="1">CalcTable[[#This Row],[ET_o]]*KL</f>
        <v>#NAME?</v>
      </c>
      <c r="Q208" s="13" t="e">
        <f ca="1">IF(WILTPT&lt;=0,1,MAX(0,MIN(1,(CalcTable[[#This Row],[IWC]]-WILTPT)/(MAD-WILTPT))))</f>
        <v>#NAME?</v>
      </c>
      <c r="R208" s="13" t="e">
        <f ca="1">CalcTable[[#This Row],[ETMult]]*CalcTable[[#This Row],[ETb]]</f>
        <v>#NAME?</v>
      </c>
      <c r="S208" s="13" t="b">
        <f>INDEX(IRR_LIST,CalcTable[[#This Row],[Day of Week]]+1)</f>
        <v>0</v>
      </c>
      <c r="T208" s="13">
        <f t="shared" ca="1" si="54"/>
        <v>0</v>
      </c>
      <c r="U208" s="13" t="b">
        <f ca="1">IF(CalcTable[[#This Row],[IrrPrecip]]&gt;=IC_MM,FALSE,TRUE)</f>
        <v>1</v>
      </c>
      <c r="V208" s="13" t="b">
        <f t="shared" si="55"/>
        <v>1</v>
      </c>
      <c r="W208" s="13" t="e">
        <f ca="1">IF(AND(IRR_DRIP=FALSE,CalcTable[[#This Row],[IrrHours]]&lt;=0),FALSE,TRUE)</f>
        <v>#NAME?</v>
      </c>
      <c r="X208" s="13" t="e">
        <f ca="1">AND(CalcTable[[#This Row],[IrrDay]],CalcTable[[#This Row],[IrrRain]],CalcTable[[#This Row],[IrrWarm]],CalcTable[[#This Row],[IrrWindy]])</f>
        <v>#NAME?</v>
      </c>
      <c r="Y208" s="13" t="e">
        <f t="shared" ca="1" si="56"/>
        <v>#NAME?</v>
      </c>
      <c r="Z208" s="13" t="e">
        <f ca="1">CalcTable[[#This Row],[IrrHours]]/5</f>
        <v>#NAME?</v>
      </c>
      <c r="AA208" s="13" t="e">
        <f ca="1">IF(CalcTable[[#This Row],[IrrFlag]]=FALSE,0,MAX(0,CalcTable[[#This Row],[VolRednWind]]*(FCAP*IRR_TARGET-CalcTable[[#This Row],[IWC]])))</f>
        <v>#NAME?</v>
      </c>
      <c r="AB208" s="13" t="e">
        <f ca="1">CalcTable[[#This Row],[IWC]]+CalcTable[[#This Row],[Eff Precip]]+CalcTable[[#This Row],[IrrAmt]]-CalcTable[[#This Row],[AET]]</f>
        <v>#NAME?</v>
      </c>
      <c r="AC208" s="13" t="e">
        <f ca="1">IF(CalcTable[[#This Row],[PWC]]&gt;FCAP,MIN(24*PERC,MIN(SAT,CalcTable[[#This Row],[PWC]])-FCAP),0)</f>
        <v>#NAME?</v>
      </c>
      <c r="AD208" s="13" t="e">
        <f ca="1">IF(CalcTable[[#This Row],[PWC]]&gt;SAT,CalcTable[[#This Row],[PWC]]-SAT,0)</f>
        <v>#NAME?</v>
      </c>
      <c r="AE208" s="13" t="e">
        <f ca="1">CalcTable[[#This Row],[PWC]]-CalcTable[[#This Row],[PercAmt]]-CalcTable[[#This Row],[Runoff]]</f>
        <v>#NAME?</v>
      </c>
      <c r="AF208" s="13" t="e">
        <f ca="1">CalcTable[[#This Row],[IrrAmt]]/1000*CUR_IRR_AREA*10000/IRR_EFF</f>
        <v>#NAME?</v>
      </c>
      <c r="AG208" s="147"/>
      <c r="AH208" s="13"/>
      <c r="AI208" s="50">
        <v>0</v>
      </c>
      <c r="AJ208" s="50">
        <v>0</v>
      </c>
      <c r="AK208" s="50">
        <v>3.0375875454954042</v>
      </c>
      <c r="AL208" s="50">
        <v>11.076658190446006</v>
      </c>
      <c r="AM208" s="50"/>
      <c r="AN208" s="50"/>
      <c r="AO208" s="50"/>
      <c r="AP208" s="50"/>
      <c r="AQ208" s="50"/>
      <c r="AR208" s="50"/>
      <c r="AS208" s="50"/>
      <c r="AT208" s="50"/>
      <c r="AU208" s="50"/>
      <c r="AV208" s="50"/>
      <c r="AW208" s="50"/>
      <c r="AX208" s="50">
        <f t="shared" si="67"/>
        <v>14.11424573594141</v>
      </c>
      <c r="AY208" s="50"/>
      <c r="AZ208" s="50">
        <f t="shared" si="57"/>
        <v>369.46659092034878</v>
      </c>
      <c r="BA208" s="50">
        <f t="shared" si="58"/>
        <v>568.86125903609263</v>
      </c>
      <c r="BB208" s="50">
        <f t="shared" si="59"/>
        <v>586.45490622277589</v>
      </c>
      <c r="BC208" s="17">
        <f t="shared" si="60"/>
        <v>19616</v>
      </c>
      <c r="BD208" s="50">
        <f t="shared" si="61"/>
        <v>14.11424573594141</v>
      </c>
      <c r="BE208" s="50">
        <f t="shared" si="62"/>
        <v>369.46659092034878</v>
      </c>
      <c r="BF208" s="50">
        <f t="shared" si="68"/>
        <v>604.32972573766119</v>
      </c>
      <c r="BG208" s="50"/>
      <c r="BH208" s="17">
        <f t="shared" si="63"/>
        <v>0</v>
      </c>
      <c r="BI208" s="17">
        <f t="shared" si="71"/>
        <v>208</v>
      </c>
      <c r="BJ208" s="17">
        <f t="shared" si="69"/>
        <v>208</v>
      </c>
      <c r="BK208" s="150">
        <f t="shared" si="70"/>
        <v>22437</v>
      </c>
      <c r="BL208" s="50" t="e">
        <f t="shared" ca="1" si="64"/>
        <v>#NAME?</v>
      </c>
      <c r="BM208" s="50" t="e">
        <f t="shared" ca="1" si="65"/>
        <v>#NAME?</v>
      </c>
      <c r="BN208" s="50" t="e">
        <f t="shared" ca="1" si="66"/>
        <v>#NAME?</v>
      </c>
    </row>
    <row r="209" spans="1:66" x14ac:dyDescent="0.35">
      <c r="A209" s="48">
        <v>22438</v>
      </c>
      <c r="B209" s="17">
        <v>1961</v>
      </c>
      <c r="C209" s="17">
        <v>6</v>
      </c>
      <c r="D209" s="17">
        <v>157</v>
      </c>
      <c r="E209" s="17">
        <v>6</v>
      </c>
      <c r="F209" s="17">
        <v>3</v>
      </c>
      <c r="G209" s="50">
        <v>11.7</v>
      </c>
      <c r="H209" s="32">
        <v>6.6577992786896125</v>
      </c>
      <c r="I209" s="50">
        <v>8.3333333333333339</v>
      </c>
      <c r="J209" s="13">
        <v>0</v>
      </c>
      <c r="K209" s="13">
        <f t="shared" si="52"/>
        <v>0</v>
      </c>
      <c r="L209" s="13">
        <f t="shared" si="53"/>
        <v>0</v>
      </c>
      <c r="M209" s="13" t="e">
        <f ca="1">CalcTable[[#This Row],[IWC]]-AE208</f>
        <v>#NAME?</v>
      </c>
      <c r="N209" s="13" t="e">
        <f ca="1">IF(CalcTable[[#This Row],[Day of Year]]&lt;123,FCAP,AE208)</f>
        <v>#NAME?</v>
      </c>
      <c r="O209" s="17" t="e">
        <f ca="1">IF(IRR_DRIP,5,COUNTIF('IDET Wind Values'!C193:G193,"&lt;="&amp;IRR_MAXWIND))</f>
        <v>#NAME?</v>
      </c>
      <c r="P209" s="13" t="e">
        <f ca="1">CalcTable[[#This Row],[ET_o]]*KL</f>
        <v>#NAME?</v>
      </c>
      <c r="Q209" s="13" t="e">
        <f ca="1">IF(WILTPT&lt;=0,1,MAX(0,MIN(1,(CalcTable[[#This Row],[IWC]]-WILTPT)/(MAD-WILTPT))))</f>
        <v>#NAME?</v>
      </c>
      <c r="R209" s="13" t="e">
        <f ca="1">CalcTable[[#This Row],[ETMult]]*CalcTable[[#This Row],[ETb]]</f>
        <v>#NAME?</v>
      </c>
      <c r="S209" s="13" t="b">
        <f>INDEX(IRR_LIST,CalcTable[[#This Row],[Day of Week]]+1)</f>
        <v>1</v>
      </c>
      <c r="T209" s="13">
        <f t="shared" ca="1" si="54"/>
        <v>0</v>
      </c>
      <c r="U209" s="13" t="b">
        <f ca="1">IF(CalcTable[[#This Row],[IrrPrecip]]&gt;=IC_MM,FALSE,TRUE)</f>
        <v>1</v>
      </c>
      <c r="V209" s="13" t="b">
        <f t="shared" si="55"/>
        <v>1</v>
      </c>
      <c r="W209" s="13" t="e">
        <f ca="1">IF(AND(IRR_DRIP=FALSE,CalcTable[[#This Row],[IrrHours]]&lt;=0),FALSE,TRUE)</f>
        <v>#NAME?</v>
      </c>
      <c r="X209" s="13" t="e">
        <f ca="1">AND(CalcTable[[#This Row],[IrrDay]],CalcTable[[#This Row],[IrrRain]],CalcTable[[#This Row],[IrrWarm]],CalcTable[[#This Row],[IrrWindy]])</f>
        <v>#NAME?</v>
      </c>
      <c r="Y209" s="13" t="e">
        <f t="shared" ca="1" si="56"/>
        <v>#NAME?</v>
      </c>
      <c r="Z209" s="13" t="e">
        <f ca="1">CalcTable[[#This Row],[IrrHours]]/5</f>
        <v>#NAME?</v>
      </c>
      <c r="AA209" s="13" t="e">
        <f ca="1">IF(CalcTable[[#This Row],[IrrFlag]]=FALSE,0,MAX(0,CalcTable[[#This Row],[VolRednWind]]*(FCAP*IRR_TARGET-CalcTable[[#This Row],[IWC]])))</f>
        <v>#NAME?</v>
      </c>
      <c r="AB209" s="13" t="e">
        <f ca="1">CalcTable[[#This Row],[IWC]]+CalcTable[[#This Row],[Eff Precip]]+CalcTable[[#This Row],[IrrAmt]]-CalcTable[[#This Row],[AET]]</f>
        <v>#NAME?</v>
      </c>
      <c r="AC209" s="13" t="e">
        <f ca="1">IF(CalcTable[[#This Row],[PWC]]&gt;FCAP,MIN(24*PERC,MIN(SAT,CalcTable[[#This Row],[PWC]])-FCAP),0)</f>
        <v>#NAME?</v>
      </c>
      <c r="AD209" s="13" t="e">
        <f ca="1">IF(CalcTable[[#This Row],[PWC]]&gt;SAT,CalcTable[[#This Row],[PWC]]-SAT,0)</f>
        <v>#NAME?</v>
      </c>
      <c r="AE209" s="13" t="e">
        <f ca="1">CalcTable[[#This Row],[PWC]]-CalcTable[[#This Row],[PercAmt]]-CalcTable[[#This Row],[Runoff]]</f>
        <v>#NAME?</v>
      </c>
      <c r="AF209" s="13" t="e">
        <f ca="1">CalcTable[[#This Row],[IrrAmt]]/1000*CUR_IRR_AREA*10000/IRR_EFF</f>
        <v>#NAME?</v>
      </c>
      <c r="AG209" s="147"/>
      <c r="AH209" s="13"/>
      <c r="AI209" s="50">
        <v>5.2003241170071925</v>
      </c>
      <c r="AJ209" s="50">
        <v>8.1286653516834537</v>
      </c>
      <c r="AK209" s="50">
        <v>0</v>
      </c>
      <c r="AL209" s="50">
        <v>0</v>
      </c>
      <c r="AM209" s="50"/>
      <c r="AN209" s="50"/>
      <c r="AO209" s="50"/>
      <c r="AP209" s="50"/>
      <c r="AQ209" s="50"/>
      <c r="AR209" s="50"/>
      <c r="AS209" s="50"/>
      <c r="AT209" s="50"/>
      <c r="AU209" s="50"/>
      <c r="AV209" s="50"/>
      <c r="AW209" s="50"/>
      <c r="AX209" s="50">
        <f t="shared" si="67"/>
        <v>13.328989468690647</v>
      </c>
      <c r="AY209" s="50"/>
      <c r="AZ209" s="50">
        <f t="shared" si="57"/>
        <v>314.71227069882013</v>
      </c>
      <c r="BA209" s="50">
        <f t="shared" si="58"/>
        <v>510.75927946234015</v>
      </c>
      <c r="BB209" s="50">
        <f t="shared" si="59"/>
        <v>528.65694376077045</v>
      </c>
      <c r="BC209" s="17">
        <f t="shared" si="60"/>
        <v>19616</v>
      </c>
      <c r="BD209" s="50">
        <f t="shared" si="61"/>
        <v>13.328989468690647</v>
      </c>
      <c r="BE209" s="50">
        <f t="shared" si="62"/>
        <v>314.71227069882013</v>
      </c>
      <c r="BF209" s="50">
        <f t="shared" si="68"/>
        <v>514.7690884957351</v>
      </c>
      <c r="BG209" s="50"/>
      <c r="BH209" s="17">
        <f t="shared" si="63"/>
        <v>0</v>
      </c>
      <c r="BI209" s="17">
        <f t="shared" si="71"/>
        <v>209</v>
      </c>
      <c r="BJ209" s="17">
        <f t="shared" si="69"/>
        <v>209</v>
      </c>
      <c r="BK209" s="150">
        <f t="shared" si="70"/>
        <v>22438</v>
      </c>
      <c r="BL209" s="50" t="e">
        <f t="shared" ca="1" si="64"/>
        <v>#NAME?</v>
      </c>
      <c r="BM209" s="50" t="e">
        <f t="shared" ca="1" si="65"/>
        <v>#NAME?</v>
      </c>
      <c r="BN209" s="50" t="e">
        <f t="shared" ca="1" si="66"/>
        <v>#NAME?</v>
      </c>
    </row>
    <row r="210" spans="1:66" x14ac:dyDescent="0.35">
      <c r="A210" s="48">
        <v>22439</v>
      </c>
      <c r="B210" s="17">
        <v>1961</v>
      </c>
      <c r="C210" s="17">
        <v>6</v>
      </c>
      <c r="D210" s="17">
        <v>158</v>
      </c>
      <c r="E210" s="17">
        <v>7</v>
      </c>
      <c r="F210" s="17">
        <v>4</v>
      </c>
      <c r="G210" s="50">
        <v>13.3</v>
      </c>
      <c r="H210" s="32">
        <v>6.5528317019548412</v>
      </c>
      <c r="I210" s="50">
        <v>6.666666666666667</v>
      </c>
      <c r="J210" s="13">
        <v>0</v>
      </c>
      <c r="K210" s="13">
        <f t="shared" si="52"/>
        <v>0</v>
      </c>
      <c r="L210" s="13">
        <f t="shared" si="53"/>
        <v>0</v>
      </c>
      <c r="M210" s="13" t="e">
        <f ca="1">CalcTable[[#This Row],[IWC]]-AE209</f>
        <v>#NAME?</v>
      </c>
      <c r="N210" s="13" t="e">
        <f ca="1">IF(CalcTable[[#This Row],[Day of Year]]&lt;123,FCAP,AE209)</f>
        <v>#NAME?</v>
      </c>
      <c r="O210" s="17" t="e">
        <f ca="1">IF(IRR_DRIP,5,COUNTIF('IDET Wind Values'!C194:G194,"&lt;="&amp;IRR_MAXWIND))</f>
        <v>#NAME?</v>
      </c>
      <c r="P210" s="13" t="e">
        <f ca="1">CalcTable[[#This Row],[ET_o]]*KL</f>
        <v>#NAME?</v>
      </c>
      <c r="Q210" s="13" t="e">
        <f ca="1">IF(WILTPT&lt;=0,1,MAX(0,MIN(1,(CalcTable[[#This Row],[IWC]]-WILTPT)/(MAD-WILTPT))))</f>
        <v>#NAME?</v>
      </c>
      <c r="R210" s="13" t="e">
        <f ca="1">CalcTable[[#This Row],[ETMult]]*CalcTable[[#This Row],[ETb]]</f>
        <v>#NAME?</v>
      </c>
      <c r="S210" s="13" t="b">
        <f>INDEX(IRR_LIST,CalcTable[[#This Row],[Day of Week]]+1)</f>
        <v>0</v>
      </c>
      <c r="T210" s="13">
        <f t="shared" ca="1" si="54"/>
        <v>0</v>
      </c>
      <c r="U210" s="13" t="b">
        <f ca="1">IF(CalcTable[[#This Row],[IrrPrecip]]&gt;=IC_MM,FALSE,TRUE)</f>
        <v>1</v>
      </c>
      <c r="V210" s="13" t="b">
        <f t="shared" si="55"/>
        <v>1</v>
      </c>
      <c r="W210" s="13" t="e">
        <f ca="1">IF(AND(IRR_DRIP=FALSE,CalcTable[[#This Row],[IrrHours]]&lt;=0),FALSE,TRUE)</f>
        <v>#NAME?</v>
      </c>
      <c r="X210" s="13" t="e">
        <f ca="1">AND(CalcTable[[#This Row],[IrrDay]],CalcTable[[#This Row],[IrrRain]],CalcTable[[#This Row],[IrrWarm]],CalcTable[[#This Row],[IrrWindy]])</f>
        <v>#NAME?</v>
      </c>
      <c r="Y210" s="13" t="e">
        <f t="shared" ca="1" si="56"/>
        <v>#NAME?</v>
      </c>
      <c r="Z210" s="13" t="e">
        <f ca="1">CalcTable[[#This Row],[IrrHours]]/5</f>
        <v>#NAME?</v>
      </c>
      <c r="AA210" s="13" t="e">
        <f ca="1">IF(CalcTable[[#This Row],[IrrFlag]]=FALSE,0,MAX(0,CalcTable[[#This Row],[VolRednWind]]*(FCAP*IRR_TARGET-CalcTable[[#This Row],[IWC]])))</f>
        <v>#NAME?</v>
      </c>
      <c r="AB210" s="13" t="e">
        <f ca="1">CalcTable[[#This Row],[IWC]]+CalcTable[[#This Row],[Eff Precip]]+CalcTable[[#This Row],[IrrAmt]]-CalcTable[[#This Row],[AET]]</f>
        <v>#NAME?</v>
      </c>
      <c r="AC210" s="13" t="e">
        <f ca="1">IF(CalcTable[[#This Row],[PWC]]&gt;FCAP,MIN(24*PERC,MIN(SAT,CalcTable[[#This Row],[PWC]])-FCAP),0)</f>
        <v>#NAME?</v>
      </c>
      <c r="AD210" s="13" t="e">
        <f ca="1">IF(CalcTable[[#This Row],[PWC]]&gt;SAT,CalcTable[[#This Row],[PWC]]-SAT,0)</f>
        <v>#NAME?</v>
      </c>
      <c r="AE210" s="13" t="e">
        <f ca="1">CalcTable[[#This Row],[PWC]]-CalcTable[[#This Row],[PercAmt]]-CalcTable[[#This Row],[Runoff]]</f>
        <v>#NAME?</v>
      </c>
      <c r="AF210" s="13" t="e">
        <f ca="1">CalcTable[[#This Row],[IrrAmt]]/1000*CUR_IRR_AREA*10000/IRR_EFF</f>
        <v>#NAME?</v>
      </c>
      <c r="AG210" s="147"/>
      <c r="AH210" s="13"/>
      <c r="AI210" s="50">
        <v>0</v>
      </c>
      <c r="AJ210" s="50">
        <v>0</v>
      </c>
      <c r="AK210" s="50">
        <v>0</v>
      </c>
      <c r="AL210" s="50">
        <v>5.9417896032792896</v>
      </c>
      <c r="AM210" s="50"/>
      <c r="AN210" s="50"/>
      <c r="AO210" s="50"/>
      <c r="AP210" s="50"/>
      <c r="AQ210" s="50"/>
      <c r="AR210" s="50"/>
      <c r="AS210" s="50"/>
      <c r="AT210" s="50"/>
      <c r="AU210" s="50"/>
      <c r="AV210" s="50"/>
      <c r="AW210" s="50"/>
      <c r="AX210" s="50">
        <f t="shared" si="67"/>
        <v>5.9417896032792896</v>
      </c>
      <c r="AY210" s="50"/>
      <c r="AZ210" s="50">
        <f t="shared" si="57"/>
        <v>174.29249502952584</v>
      </c>
      <c r="BA210" s="50">
        <f t="shared" si="58"/>
        <v>268.35511139466678</v>
      </c>
      <c r="BB210" s="50">
        <f t="shared" si="59"/>
        <v>276.65475401512037</v>
      </c>
      <c r="BC210" s="17">
        <f t="shared" si="60"/>
        <v>19616</v>
      </c>
      <c r="BD210" s="50">
        <f t="shared" si="61"/>
        <v>5.9417896032792896</v>
      </c>
      <c r="BE210" s="50">
        <f t="shared" si="62"/>
        <v>174.29249502952584</v>
      </c>
      <c r="BF210" s="50">
        <f t="shared" si="68"/>
        <v>285.08703711733864</v>
      </c>
      <c r="BG210" s="50"/>
      <c r="BH210" s="17">
        <f t="shared" si="63"/>
        <v>0</v>
      </c>
      <c r="BI210" s="17">
        <f t="shared" si="71"/>
        <v>210</v>
      </c>
      <c r="BJ210" s="17">
        <f t="shared" si="69"/>
        <v>210</v>
      </c>
      <c r="BK210" s="150">
        <f t="shared" si="70"/>
        <v>22439</v>
      </c>
      <c r="BL210" s="50" t="e">
        <f t="shared" ca="1" si="64"/>
        <v>#NAME?</v>
      </c>
      <c r="BM210" s="50" t="e">
        <f t="shared" ca="1" si="65"/>
        <v>#NAME?</v>
      </c>
      <c r="BN210" s="50" t="e">
        <f t="shared" ca="1" si="66"/>
        <v>#NAME?</v>
      </c>
    </row>
    <row r="211" spans="1:66" x14ac:dyDescent="0.35">
      <c r="A211" s="48">
        <v>22440</v>
      </c>
      <c r="B211" s="17">
        <v>1961</v>
      </c>
      <c r="C211" s="17">
        <v>6</v>
      </c>
      <c r="D211" s="17">
        <v>159</v>
      </c>
      <c r="E211" s="17">
        <v>8</v>
      </c>
      <c r="F211" s="17">
        <v>5</v>
      </c>
      <c r="G211" s="50">
        <v>8.3000000000000007</v>
      </c>
      <c r="H211" s="32">
        <v>5.5475010617226888</v>
      </c>
      <c r="I211" s="50">
        <v>25.666666666666668</v>
      </c>
      <c r="J211" s="13">
        <v>0</v>
      </c>
      <c r="K211" s="13">
        <f t="shared" si="52"/>
        <v>0</v>
      </c>
      <c r="L211" s="13">
        <f t="shared" si="53"/>
        <v>0</v>
      </c>
      <c r="M211" s="13" t="e">
        <f ca="1">CalcTable[[#This Row],[IWC]]-AE210</f>
        <v>#NAME?</v>
      </c>
      <c r="N211" s="13" t="e">
        <f ca="1">IF(CalcTable[[#This Row],[Day of Year]]&lt;123,FCAP,AE210)</f>
        <v>#NAME?</v>
      </c>
      <c r="O211" s="17" t="e">
        <f ca="1">IF(IRR_DRIP,5,COUNTIF('IDET Wind Values'!C195:G195,"&lt;="&amp;IRR_MAXWIND))</f>
        <v>#NAME?</v>
      </c>
      <c r="P211" s="13" t="e">
        <f ca="1">CalcTable[[#This Row],[ET_o]]*KL</f>
        <v>#NAME?</v>
      </c>
      <c r="Q211" s="13" t="e">
        <f ca="1">IF(WILTPT&lt;=0,1,MAX(0,MIN(1,(CalcTable[[#This Row],[IWC]]-WILTPT)/(MAD-WILTPT))))</f>
        <v>#NAME?</v>
      </c>
      <c r="R211" s="13" t="e">
        <f ca="1">CalcTable[[#This Row],[ETMult]]*CalcTable[[#This Row],[ETb]]</f>
        <v>#NAME?</v>
      </c>
      <c r="S211" s="13" t="b">
        <f>INDEX(IRR_LIST,CalcTable[[#This Row],[Day of Week]]+1)</f>
        <v>1</v>
      </c>
      <c r="T211" s="13">
        <f t="shared" ca="1" si="54"/>
        <v>0</v>
      </c>
      <c r="U211" s="13" t="b">
        <f ca="1">IF(CalcTable[[#This Row],[IrrPrecip]]&gt;=IC_MM,FALSE,TRUE)</f>
        <v>1</v>
      </c>
      <c r="V211" s="13" t="b">
        <f t="shared" si="55"/>
        <v>1</v>
      </c>
      <c r="W211" s="13" t="e">
        <f ca="1">IF(AND(IRR_DRIP=FALSE,CalcTable[[#This Row],[IrrHours]]&lt;=0),FALSE,TRUE)</f>
        <v>#NAME?</v>
      </c>
      <c r="X211" s="13" t="e">
        <f ca="1">AND(CalcTable[[#This Row],[IrrDay]],CalcTable[[#This Row],[IrrRain]],CalcTable[[#This Row],[IrrWarm]],CalcTable[[#This Row],[IrrWindy]])</f>
        <v>#NAME?</v>
      </c>
      <c r="Y211" s="13" t="e">
        <f t="shared" ca="1" si="56"/>
        <v>#NAME?</v>
      </c>
      <c r="Z211" s="13" t="e">
        <f ca="1">CalcTable[[#This Row],[IrrHours]]/5</f>
        <v>#NAME?</v>
      </c>
      <c r="AA211" s="13" t="e">
        <f ca="1">IF(CalcTable[[#This Row],[IrrFlag]]=FALSE,0,MAX(0,CalcTable[[#This Row],[VolRednWind]]*(FCAP*IRR_TARGET-CalcTable[[#This Row],[IWC]])))</f>
        <v>#NAME?</v>
      </c>
      <c r="AB211" s="13" t="e">
        <f ca="1">CalcTable[[#This Row],[IWC]]+CalcTable[[#This Row],[Eff Precip]]+CalcTable[[#This Row],[IrrAmt]]-CalcTable[[#This Row],[AET]]</f>
        <v>#NAME?</v>
      </c>
      <c r="AC211" s="13" t="e">
        <f ca="1">IF(CalcTable[[#This Row],[PWC]]&gt;FCAP,MIN(24*PERC,MIN(SAT,CalcTable[[#This Row],[PWC]])-FCAP),0)</f>
        <v>#NAME?</v>
      </c>
      <c r="AD211" s="13" t="e">
        <f ca="1">IF(CalcTable[[#This Row],[PWC]]&gt;SAT,CalcTable[[#This Row],[PWC]]-SAT,0)</f>
        <v>#NAME?</v>
      </c>
      <c r="AE211" s="13" t="e">
        <f ca="1">CalcTable[[#This Row],[PWC]]-CalcTable[[#This Row],[PercAmt]]-CalcTable[[#This Row],[Runoff]]</f>
        <v>#NAME?</v>
      </c>
      <c r="AF211" s="13" t="e">
        <f ca="1">CalcTable[[#This Row],[IrrAmt]]/1000*CUR_IRR_AREA*10000/IRR_EFF</f>
        <v>#NAME?</v>
      </c>
      <c r="AG211" s="147"/>
      <c r="AH211" s="13"/>
      <c r="AI211" s="50">
        <v>12.714324431122574</v>
      </c>
      <c r="AJ211" s="50">
        <v>14.666551920906755</v>
      </c>
      <c r="AK211" s="50">
        <v>0</v>
      </c>
      <c r="AL211" s="50">
        <v>0</v>
      </c>
      <c r="AM211" s="50"/>
      <c r="AN211" s="50"/>
      <c r="AO211" s="50"/>
      <c r="AP211" s="50"/>
      <c r="AQ211" s="50"/>
      <c r="AR211" s="50"/>
      <c r="AS211" s="50"/>
      <c r="AT211" s="50"/>
      <c r="AU211" s="50"/>
      <c r="AV211" s="50"/>
      <c r="AW211" s="50"/>
      <c r="AX211" s="50">
        <f t="shared" si="67"/>
        <v>27.380876352029329</v>
      </c>
      <c r="AY211" s="50"/>
      <c r="AZ211" s="50">
        <f t="shared" si="57"/>
        <v>616.69561466972937</v>
      </c>
      <c r="BA211" s="50">
        <f t="shared" si="58"/>
        <v>996.79226760649874</v>
      </c>
      <c r="BB211" s="50">
        <f t="shared" si="59"/>
        <v>1031.411702936884</v>
      </c>
      <c r="BC211" s="17">
        <f t="shared" si="60"/>
        <v>19616</v>
      </c>
      <c r="BD211" s="50">
        <f t="shared" si="61"/>
        <v>27.380876352029329</v>
      </c>
      <c r="BE211" s="50">
        <f t="shared" si="62"/>
        <v>616.69561466972937</v>
      </c>
      <c r="BF211" s="50">
        <f t="shared" si="68"/>
        <v>1008.717705026059</v>
      </c>
      <c r="BG211" s="50"/>
      <c r="BH211" s="17">
        <f t="shared" si="63"/>
        <v>0</v>
      </c>
      <c r="BI211" s="17">
        <f t="shared" si="71"/>
        <v>211</v>
      </c>
      <c r="BJ211" s="17">
        <f t="shared" si="69"/>
        <v>211</v>
      </c>
      <c r="BK211" s="150">
        <f t="shared" si="70"/>
        <v>22440</v>
      </c>
      <c r="BL211" s="50" t="e">
        <f t="shared" ca="1" si="64"/>
        <v>#NAME?</v>
      </c>
      <c r="BM211" s="50" t="e">
        <f t="shared" ca="1" si="65"/>
        <v>#NAME?</v>
      </c>
      <c r="BN211" s="50" t="e">
        <f t="shared" ca="1" si="66"/>
        <v>#NAME?</v>
      </c>
    </row>
    <row r="212" spans="1:66" x14ac:dyDescent="0.35">
      <c r="A212" s="48">
        <v>22441</v>
      </c>
      <c r="B212" s="17">
        <v>1961</v>
      </c>
      <c r="C212" s="17">
        <v>6</v>
      </c>
      <c r="D212" s="17">
        <v>160</v>
      </c>
      <c r="E212" s="17">
        <v>9</v>
      </c>
      <c r="F212" s="17">
        <v>6</v>
      </c>
      <c r="G212" s="50">
        <v>6.1</v>
      </c>
      <c r="H212" s="32">
        <v>5.250235508398915</v>
      </c>
      <c r="I212" s="50">
        <v>4.333333333333333</v>
      </c>
      <c r="J212" s="13">
        <v>0</v>
      </c>
      <c r="K212" s="13">
        <f t="shared" ref="K212:K275" si="72">J212*PRECIP_ADJUST</f>
        <v>0</v>
      </c>
      <c r="L212" s="13">
        <f t="shared" ref="L212:L275" si="73">IF(K212&gt;=EFF_PRECIP,EFF_MULT*(K212-EFF_PRECIP),0)</f>
        <v>0</v>
      </c>
      <c r="M212" s="13" t="e">
        <f ca="1">CalcTable[[#This Row],[IWC]]-AE211</f>
        <v>#NAME?</v>
      </c>
      <c r="N212" s="13" t="e">
        <f ca="1">IF(CalcTable[[#This Row],[Day of Year]]&lt;123,FCAP,AE211)</f>
        <v>#NAME?</v>
      </c>
      <c r="O212" s="17" t="e">
        <f ca="1">IF(IRR_DRIP,5,COUNTIF('IDET Wind Values'!C196:G196,"&lt;="&amp;IRR_MAXWIND))</f>
        <v>#NAME?</v>
      </c>
      <c r="P212" s="13" t="e">
        <f ca="1">CalcTable[[#This Row],[ET_o]]*KL</f>
        <v>#NAME?</v>
      </c>
      <c r="Q212" s="13" t="e">
        <f ca="1">IF(WILTPT&lt;=0,1,MAX(0,MIN(1,(CalcTable[[#This Row],[IWC]]-WILTPT)/(MAD-WILTPT))))</f>
        <v>#NAME?</v>
      </c>
      <c r="R212" s="13" t="e">
        <f ca="1">CalcTable[[#This Row],[ETMult]]*CalcTable[[#This Row],[ETb]]</f>
        <v>#NAME?</v>
      </c>
      <c r="S212" s="13" t="b">
        <f>INDEX(IRR_LIST,CalcTable[[#This Row],[Day of Week]]+1)</f>
        <v>0</v>
      </c>
      <c r="T212" s="13">
        <f t="shared" ref="T212:T275" ca="1" si="74">SUM(OFFSET(K212,-IC_DAYS,0,IC_DAYS,1))</f>
        <v>0</v>
      </c>
      <c r="U212" s="13" t="b">
        <f ca="1">IF(CalcTable[[#This Row],[IrrPrecip]]&gt;=IC_MM,FALSE,TRUE)</f>
        <v>1</v>
      </c>
      <c r="V212" s="13" t="b">
        <f t="shared" ref="V212:V275" si="75">IF(G213&lt;IRR_TEMP,FALSE,TRUE)</f>
        <v>1</v>
      </c>
      <c r="W212" s="13" t="e">
        <f ca="1">IF(AND(IRR_DRIP=FALSE,CalcTable[[#This Row],[IrrHours]]&lt;=0),FALSE,TRUE)</f>
        <v>#NAME?</v>
      </c>
      <c r="X212" s="13" t="e">
        <f ca="1">AND(CalcTable[[#This Row],[IrrDay]],CalcTable[[#This Row],[IrrRain]],CalcTable[[#This Row],[IrrWarm]],CalcTable[[#This Row],[IrrWindy]])</f>
        <v>#NAME?</v>
      </c>
      <c r="Y212" s="13" t="e">
        <f t="shared" ref="Y212:Y275" ca="1" si="76">IF(AA211&lt;=0,FALSE,TRUE)</f>
        <v>#NAME?</v>
      </c>
      <c r="Z212" s="13" t="e">
        <f ca="1">CalcTable[[#This Row],[IrrHours]]/5</f>
        <v>#NAME?</v>
      </c>
      <c r="AA212" s="13" t="e">
        <f ca="1">IF(CalcTable[[#This Row],[IrrFlag]]=FALSE,0,MAX(0,CalcTable[[#This Row],[VolRednWind]]*(FCAP*IRR_TARGET-CalcTable[[#This Row],[IWC]])))</f>
        <v>#NAME?</v>
      </c>
      <c r="AB212" s="13" t="e">
        <f ca="1">CalcTable[[#This Row],[IWC]]+CalcTable[[#This Row],[Eff Precip]]+CalcTable[[#This Row],[IrrAmt]]-CalcTable[[#This Row],[AET]]</f>
        <v>#NAME?</v>
      </c>
      <c r="AC212" s="13" t="e">
        <f ca="1">IF(CalcTable[[#This Row],[PWC]]&gt;FCAP,MIN(24*PERC,MIN(SAT,CalcTable[[#This Row],[PWC]])-FCAP),0)</f>
        <v>#NAME?</v>
      </c>
      <c r="AD212" s="13" t="e">
        <f ca="1">IF(CalcTable[[#This Row],[PWC]]&gt;SAT,CalcTable[[#This Row],[PWC]]-SAT,0)</f>
        <v>#NAME?</v>
      </c>
      <c r="AE212" s="13" t="e">
        <f ca="1">CalcTable[[#This Row],[PWC]]-CalcTable[[#This Row],[PercAmt]]-CalcTable[[#This Row],[Runoff]]</f>
        <v>#NAME?</v>
      </c>
      <c r="AF212" s="13" t="e">
        <f ca="1">CalcTable[[#This Row],[IrrAmt]]/1000*CUR_IRR_AREA*10000/IRR_EFF</f>
        <v>#NAME?</v>
      </c>
      <c r="AG212" s="147"/>
      <c r="AH212" s="13"/>
      <c r="AI212" s="50">
        <v>0</v>
      </c>
      <c r="AJ212" s="50">
        <v>0</v>
      </c>
      <c r="AK212" s="50">
        <v>0</v>
      </c>
      <c r="AL212" s="50">
        <v>6.6551830200226405</v>
      </c>
      <c r="AM212" s="50"/>
      <c r="AN212" s="50"/>
      <c r="AO212" s="50"/>
      <c r="AP212" s="50"/>
      <c r="AQ212" s="50"/>
      <c r="AR212" s="50"/>
      <c r="AS212" s="50"/>
      <c r="AT212" s="50"/>
      <c r="AU212" s="50"/>
      <c r="AV212" s="50"/>
      <c r="AW212" s="50"/>
      <c r="AX212" s="50">
        <f t="shared" si="67"/>
        <v>6.6551830200226405</v>
      </c>
      <c r="AY212" s="50"/>
      <c r="AZ212" s="50">
        <f t="shared" ref="AZ212:AZ275" si="77">SUMPRODUCT(AI212:AW212,CONVERSION)</f>
        <v>195.21870192066413</v>
      </c>
      <c r="BA212" s="50">
        <f t="shared" ref="BA212:BA275" si="78">SUMPRODUCT($AI212:$AW212,CONVERSION,APP_DEMAND)</f>
        <v>300.57482676673686</v>
      </c>
      <c r="BB212" s="50">
        <f t="shared" ref="BB212:BB275" si="79">SUMPRODUCT($AI212:$AW212,CONVERSION,PUMP_DEMAND)</f>
        <v>309.87095542962561</v>
      </c>
      <c r="BC212" s="17">
        <f t="shared" ref="BC212:BC275" si="80">B212*10+C212</f>
        <v>19616</v>
      </c>
      <c r="BD212" s="50">
        <f t="shared" ref="BD212:BD275" si="81">INDEX(AI212:AX212,PLOT_AREA)</f>
        <v>6.6551830200226405</v>
      </c>
      <c r="BE212" s="50">
        <f t="shared" ref="BE212:BE275" si="82">IF(PLOT_AREA&lt;=AREA_COUNT,INDEX(AI212:AW212,PLOT_AREA)*INDEX(CONVERSION,PLOT_AREA),AZ212)</f>
        <v>195.21870192066413</v>
      </c>
      <c r="BF212" s="50">
        <f t="shared" si="68"/>
        <v>319.31564988513691</v>
      </c>
      <c r="BG212" s="50"/>
      <c r="BH212" s="17">
        <f t="shared" ref="BH212:BH275" si="83">IF(BC212&lt;PLOT_FROM,-1,IF(BC212&gt;PLOT_TO,1,0))</f>
        <v>0</v>
      </c>
      <c r="BI212" s="17">
        <f t="shared" si="71"/>
        <v>212</v>
      </c>
      <c r="BJ212" s="17">
        <f t="shared" si="69"/>
        <v>212</v>
      </c>
      <c r="BK212" s="150">
        <f t="shared" si="70"/>
        <v>22441</v>
      </c>
      <c r="BL212" s="50" t="e">
        <f t="shared" ref="BL212:BL275" ca="1" si="84">WILTPT</f>
        <v>#NAME?</v>
      </c>
      <c r="BM212" s="50" t="e">
        <f t="shared" ref="BM212:BM275" ca="1" si="85">SAT</f>
        <v>#NAME?</v>
      </c>
      <c r="BN212" s="50" t="e">
        <f t="shared" ref="BN212:BN275" ca="1" si="86">FCAP</f>
        <v>#NAME?</v>
      </c>
    </row>
    <row r="213" spans="1:66" x14ac:dyDescent="0.35">
      <c r="A213" s="48">
        <v>22442</v>
      </c>
      <c r="B213" s="17">
        <v>1961</v>
      </c>
      <c r="C213" s="17">
        <v>6</v>
      </c>
      <c r="D213" s="17">
        <v>161</v>
      </c>
      <c r="E213" s="17">
        <v>10</v>
      </c>
      <c r="F213" s="17">
        <v>7</v>
      </c>
      <c r="G213" s="50">
        <v>8.9</v>
      </c>
      <c r="H213" s="32">
        <v>5.8646396919836317</v>
      </c>
      <c r="I213" s="50">
        <v>17.833333333333332</v>
      </c>
      <c r="J213" s="13">
        <v>0</v>
      </c>
      <c r="K213" s="13">
        <f t="shared" si="72"/>
        <v>0</v>
      </c>
      <c r="L213" s="13">
        <f t="shared" si="73"/>
        <v>0</v>
      </c>
      <c r="M213" s="13" t="e">
        <f ca="1">CalcTable[[#This Row],[IWC]]-AE212</f>
        <v>#NAME?</v>
      </c>
      <c r="N213" s="13" t="e">
        <f ca="1">IF(CalcTable[[#This Row],[Day of Year]]&lt;123,FCAP,AE212)</f>
        <v>#NAME?</v>
      </c>
      <c r="O213" s="17" t="e">
        <f ca="1">IF(IRR_DRIP,5,COUNTIF('IDET Wind Values'!C197:G197,"&lt;="&amp;IRR_MAXWIND))</f>
        <v>#NAME?</v>
      </c>
      <c r="P213" s="13" t="e">
        <f ca="1">CalcTable[[#This Row],[ET_o]]*KL</f>
        <v>#NAME?</v>
      </c>
      <c r="Q213" s="13" t="e">
        <f ca="1">IF(WILTPT&lt;=0,1,MAX(0,MIN(1,(CalcTable[[#This Row],[IWC]]-WILTPT)/(MAD-WILTPT))))</f>
        <v>#NAME?</v>
      </c>
      <c r="R213" s="13" t="e">
        <f ca="1">CalcTable[[#This Row],[ETMult]]*CalcTable[[#This Row],[ETb]]</f>
        <v>#NAME?</v>
      </c>
      <c r="S213" s="13" t="b">
        <f>INDEX(IRR_LIST,CalcTable[[#This Row],[Day of Week]]+1)</f>
        <v>0</v>
      </c>
      <c r="T213" s="13">
        <f t="shared" ca="1" si="74"/>
        <v>0</v>
      </c>
      <c r="U213" s="13" t="b">
        <f ca="1">IF(CalcTable[[#This Row],[IrrPrecip]]&gt;=IC_MM,FALSE,TRUE)</f>
        <v>1</v>
      </c>
      <c r="V213" s="13" t="b">
        <f t="shared" si="75"/>
        <v>1</v>
      </c>
      <c r="W213" s="13" t="e">
        <f ca="1">IF(AND(IRR_DRIP=FALSE,CalcTable[[#This Row],[IrrHours]]&lt;=0),FALSE,TRUE)</f>
        <v>#NAME?</v>
      </c>
      <c r="X213" s="13" t="e">
        <f ca="1">AND(CalcTable[[#This Row],[IrrDay]],CalcTable[[#This Row],[IrrRain]],CalcTable[[#This Row],[IrrWarm]],CalcTable[[#This Row],[IrrWindy]])</f>
        <v>#NAME?</v>
      </c>
      <c r="Y213" s="13" t="e">
        <f t="shared" ca="1" si="76"/>
        <v>#NAME?</v>
      </c>
      <c r="Z213" s="13" t="e">
        <f ca="1">CalcTable[[#This Row],[IrrHours]]/5</f>
        <v>#NAME?</v>
      </c>
      <c r="AA213" s="13" t="e">
        <f ca="1">IF(CalcTable[[#This Row],[IrrFlag]]=FALSE,0,MAX(0,CalcTable[[#This Row],[VolRednWind]]*(FCAP*IRR_TARGET-CalcTable[[#This Row],[IWC]])))</f>
        <v>#NAME?</v>
      </c>
      <c r="AB213" s="13" t="e">
        <f ca="1">CalcTable[[#This Row],[IWC]]+CalcTable[[#This Row],[Eff Precip]]+CalcTable[[#This Row],[IrrAmt]]-CalcTable[[#This Row],[AET]]</f>
        <v>#NAME?</v>
      </c>
      <c r="AC213" s="13" t="e">
        <f ca="1">IF(CalcTable[[#This Row],[PWC]]&gt;FCAP,MIN(24*PERC,MIN(SAT,CalcTable[[#This Row],[PWC]])-FCAP),0)</f>
        <v>#NAME?</v>
      </c>
      <c r="AD213" s="13" t="e">
        <f ca="1">IF(CalcTable[[#This Row],[PWC]]&gt;SAT,CalcTable[[#This Row],[PWC]]-SAT,0)</f>
        <v>#NAME?</v>
      </c>
      <c r="AE213" s="13" t="e">
        <f ca="1">CalcTable[[#This Row],[PWC]]-CalcTable[[#This Row],[PercAmt]]-CalcTable[[#This Row],[Runoff]]</f>
        <v>#NAME?</v>
      </c>
      <c r="AF213" s="13" t="e">
        <f ca="1">CalcTable[[#This Row],[IrrAmt]]/1000*CUR_IRR_AREA*10000/IRR_EFF</f>
        <v>#NAME?</v>
      </c>
      <c r="AG213" s="147"/>
      <c r="AH213" s="13"/>
      <c r="AI213" s="50">
        <v>0</v>
      </c>
      <c r="AJ213" s="50">
        <v>0</v>
      </c>
      <c r="AK213" s="50">
        <v>2.358937552601311</v>
      </c>
      <c r="AL213" s="50">
        <v>0</v>
      </c>
      <c r="AM213" s="50"/>
      <c r="AN213" s="50"/>
      <c r="AO213" s="50"/>
      <c r="AP213" s="50"/>
      <c r="AQ213" s="50"/>
      <c r="AR213" s="50"/>
      <c r="AS213" s="50"/>
      <c r="AT213" s="50"/>
      <c r="AU213" s="50"/>
      <c r="AV213" s="50"/>
      <c r="AW213" s="50"/>
      <c r="AX213" s="50">
        <f t="shared" ref="AX213:AX276" si="87">SUM(AI213:AW213)</f>
        <v>2.358937552601311</v>
      </c>
      <c r="AY213" s="50"/>
      <c r="AZ213" s="50">
        <f t="shared" si="77"/>
        <v>34.597750771485899</v>
      </c>
      <c r="BA213" s="50">
        <f t="shared" si="78"/>
        <v>53.269552775144952</v>
      </c>
      <c r="BB213" s="50">
        <f t="shared" si="79"/>
        <v>54.91706471664429</v>
      </c>
      <c r="BC213" s="17">
        <f t="shared" si="80"/>
        <v>19616</v>
      </c>
      <c r="BD213" s="50">
        <f t="shared" si="81"/>
        <v>2.358937552601311</v>
      </c>
      <c r="BE213" s="50">
        <f t="shared" si="82"/>
        <v>34.597750771485899</v>
      </c>
      <c r="BF213" s="50">
        <f t="shared" ref="BF213:BF276" si="88">BE213*BF$17</f>
        <v>56.590906319265997</v>
      </c>
      <c r="BG213" s="50"/>
      <c r="BH213" s="17">
        <f t="shared" si="83"/>
        <v>0</v>
      </c>
      <c r="BI213" s="17">
        <f t="shared" si="71"/>
        <v>213</v>
      </c>
      <c r="BJ213" s="17">
        <f t="shared" ref="BJ213:BJ276" si="89">IF(BH213=0,BI213,"")</f>
        <v>213</v>
      </c>
      <c r="BK213" s="150">
        <f t="shared" ref="BK213:BK276" si="90">A213</f>
        <v>22442</v>
      </c>
      <c r="BL213" s="50" t="e">
        <f t="shared" ca="1" si="84"/>
        <v>#NAME?</v>
      </c>
      <c r="BM213" s="50" t="e">
        <f t="shared" ca="1" si="85"/>
        <v>#NAME?</v>
      </c>
      <c r="BN213" s="50" t="e">
        <f t="shared" ca="1" si="86"/>
        <v>#NAME?</v>
      </c>
    </row>
    <row r="214" spans="1:66" x14ac:dyDescent="0.35">
      <c r="A214" s="48">
        <v>22443</v>
      </c>
      <c r="B214" s="17">
        <v>1961</v>
      </c>
      <c r="C214" s="17">
        <v>6</v>
      </c>
      <c r="D214" s="17">
        <v>162</v>
      </c>
      <c r="E214" s="17">
        <v>11</v>
      </c>
      <c r="F214" s="17">
        <v>1</v>
      </c>
      <c r="G214" s="50">
        <v>5.6</v>
      </c>
      <c r="H214" s="32">
        <v>5.4642134337528789</v>
      </c>
      <c r="I214" s="50">
        <v>11.833333333333334</v>
      </c>
      <c r="J214" s="13">
        <v>0</v>
      </c>
      <c r="K214" s="13">
        <f t="shared" si="72"/>
        <v>0</v>
      </c>
      <c r="L214" s="13">
        <f t="shared" si="73"/>
        <v>0</v>
      </c>
      <c r="M214" s="13" t="e">
        <f ca="1">CalcTable[[#This Row],[IWC]]-AE213</f>
        <v>#NAME?</v>
      </c>
      <c r="N214" s="13" t="e">
        <f ca="1">IF(CalcTable[[#This Row],[Day of Year]]&lt;123,FCAP,AE213)</f>
        <v>#NAME?</v>
      </c>
      <c r="O214" s="17" t="e">
        <f ca="1">IF(IRR_DRIP,5,COUNTIF('IDET Wind Values'!C198:G198,"&lt;="&amp;IRR_MAXWIND))</f>
        <v>#NAME?</v>
      </c>
      <c r="P214" s="13" t="e">
        <f ca="1">CalcTable[[#This Row],[ET_o]]*KL</f>
        <v>#NAME?</v>
      </c>
      <c r="Q214" s="13" t="e">
        <f ca="1">IF(WILTPT&lt;=0,1,MAX(0,MIN(1,(CalcTable[[#This Row],[IWC]]-WILTPT)/(MAD-WILTPT))))</f>
        <v>#NAME?</v>
      </c>
      <c r="R214" s="13" t="e">
        <f ca="1">CalcTable[[#This Row],[ETMult]]*CalcTable[[#This Row],[ETb]]</f>
        <v>#NAME?</v>
      </c>
      <c r="S214" s="13" t="b">
        <f>INDEX(IRR_LIST,CalcTable[[#This Row],[Day of Week]]+1)</f>
        <v>1</v>
      </c>
      <c r="T214" s="13">
        <f t="shared" ca="1" si="74"/>
        <v>0</v>
      </c>
      <c r="U214" s="13" t="b">
        <f ca="1">IF(CalcTable[[#This Row],[IrrPrecip]]&gt;=IC_MM,FALSE,TRUE)</f>
        <v>1</v>
      </c>
      <c r="V214" s="13" t="b">
        <f t="shared" si="75"/>
        <v>1</v>
      </c>
      <c r="W214" s="13" t="e">
        <f ca="1">IF(AND(IRR_DRIP=FALSE,CalcTable[[#This Row],[IrrHours]]&lt;=0),FALSE,TRUE)</f>
        <v>#NAME?</v>
      </c>
      <c r="X214" s="13" t="e">
        <f ca="1">AND(CalcTable[[#This Row],[IrrDay]],CalcTable[[#This Row],[IrrRain]],CalcTable[[#This Row],[IrrWarm]],CalcTable[[#This Row],[IrrWindy]])</f>
        <v>#NAME?</v>
      </c>
      <c r="Y214" s="13" t="e">
        <f t="shared" ca="1" si="76"/>
        <v>#NAME?</v>
      </c>
      <c r="Z214" s="13" t="e">
        <f ca="1">CalcTable[[#This Row],[IrrHours]]/5</f>
        <v>#NAME?</v>
      </c>
      <c r="AA214" s="13" t="e">
        <f ca="1">IF(CalcTable[[#This Row],[IrrFlag]]=FALSE,0,MAX(0,CalcTable[[#This Row],[VolRednWind]]*(FCAP*IRR_TARGET-CalcTable[[#This Row],[IWC]])))</f>
        <v>#NAME?</v>
      </c>
      <c r="AB214" s="13" t="e">
        <f ca="1">CalcTable[[#This Row],[IWC]]+CalcTable[[#This Row],[Eff Precip]]+CalcTable[[#This Row],[IrrAmt]]-CalcTable[[#This Row],[AET]]</f>
        <v>#NAME?</v>
      </c>
      <c r="AC214" s="13" t="e">
        <f ca="1">IF(CalcTable[[#This Row],[PWC]]&gt;FCAP,MIN(24*PERC,MIN(SAT,CalcTable[[#This Row],[PWC]])-FCAP),0)</f>
        <v>#NAME?</v>
      </c>
      <c r="AD214" s="13" t="e">
        <f ca="1">IF(CalcTable[[#This Row],[PWC]]&gt;SAT,CalcTable[[#This Row],[PWC]]-SAT,0)</f>
        <v>#NAME?</v>
      </c>
      <c r="AE214" s="13" t="e">
        <f ca="1">CalcTable[[#This Row],[PWC]]-CalcTable[[#This Row],[PercAmt]]-CalcTable[[#This Row],[Runoff]]</f>
        <v>#NAME?</v>
      </c>
      <c r="AF214" s="13" t="e">
        <f ca="1">CalcTable[[#This Row],[IrrAmt]]/1000*CUR_IRR_AREA*10000/IRR_EFF</f>
        <v>#NAME?</v>
      </c>
      <c r="AG214" s="147"/>
      <c r="AH214" s="13"/>
      <c r="AI214" s="50">
        <v>0</v>
      </c>
      <c r="AJ214" s="50">
        <v>0</v>
      </c>
      <c r="AK214" s="50">
        <v>0</v>
      </c>
      <c r="AL214" s="50">
        <v>0</v>
      </c>
      <c r="AM214" s="50"/>
      <c r="AN214" s="50"/>
      <c r="AO214" s="50"/>
      <c r="AP214" s="50"/>
      <c r="AQ214" s="50"/>
      <c r="AR214" s="50"/>
      <c r="AS214" s="50"/>
      <c r="AT214" s="50"/>
      <c r="AU214" s="50"/>
      <c r="AV214" s="50"/>
      <c r="AW214" s="50"/>
      <c r="AX214" s="50">
        <f t="shared" si="87"/>
        <v>0</v>
      </c>
      <c r="AY214" s="50"/>
      <c r="AZ214" s="50">
        <f t="shared" si="77"/>
        <v>0</v>
      </c>
      <c r="BA214" s="50">
        <f t="shared" si="78"/>
        <v>0</v>
      </c>
      <c r="BB214" s="50">
        <f t="shared" si="79"/>
        <v>0</v>
      </c>
      <c r="BC214" s="17">
        <f t="shared" si="80"/>
        <v>19616</v>
      </c>
      <c r="BD214" s="50">
        <f t="shared" si="81"/>
        <v>0</v>
      </c>
      <c r="BE214" s="50">
        <f t="shared" si="82"/>
        <v>0</v>
      </c>
      <c r="BF214" s="50">
        <f t="shared" si="88"/>
        <v>0</v>
      </c>
      <c r="BG214" s="50"/>
      <c r="BH214" s="17">
        <f t="shared" si="83"/>
        <v>0</v>
      </c>
      <c r="BI214" s="17">
        <f t="shared" ref="BI214:BI277" si="91">BI213+1</f>
        <v>214</v>
      </c>
      <c r="BJ214" s="17">
        <f t="shared" si="89"/>
        <v>214</v>
      </c>
      <c r="BK214" s="150">
        <f t="shared" si="90"/>
        <v>22443</v>
      </c>
      <c r="BL214" s="50" t="e">
        <f t="shared" ca="1" si="84"/>
        <v>#NAME?</v>
      </c>
      <c r="BM214" s="50" t="e">
        <f t="shared" ca="1" si="85"/>
        <v>#NAME?</v>
      </c>
      <c r="BN214" s="50" t="e">
        <f t="shared" ca="1" si="86"/>
        <v>#NAME?</v>
      </c>
    </row>
    <row r="215" spans="1:66" x14ac:dyDescent="0.35">
      <c r="A215" s="48">
        <v>22444</v>
      </c>
      <c r="B215" s="17">
        <v>1961</v>
      </c>
      <c r="C215" s="17">
        <v>6</v>
      </c>
      <c r="D215" s="17">
        <v>163</v>
      </c>
      <c r="E215" s="17">
        <v>12</v>
      </c>
      <c r="F215" s="17">
        <v>2</v>
      </c>
      <c r="G215" s="50">
        <v>12.8</v>
      </c>
      <c r="H215" s="32">
        <v>4.3874086752074337</v>
      </c>
      <c r="I215" s="50">
        <v>12.333333333333334</v>
      </c>
      <c r="J215" s="13">
        <v>0</v>
      </c>
      <c r="K215" s="13">
        <f t="shared" si="72"/>
        <v>0</v>
      </c>
      <c r="L215" s="13">
        <f t="shared" si="73"/>
        <v>0</v>
      </c>
      <c r="M215" s="13" t="e">
        <f ca="1">CalcTable[[#This Row],[IWC]]-AE214</f>
        <v>#NAME?</v>
      </c>
      <c r="N215" s="13" t="e">
        <f ca="1">IF(CalcTable[[#This Row],[Day of Year]]&lt;123,FCAP,AE214)</f>
        <v>#NAME?</v>
      </c>
      <c r="O215" s="17" t="e">
        <f ca="1">IF(IRR_DRIP,5,COUNTIF('IDET Wind Values'!C199:G199,"&lt;="&amp;IRR_MAXWIND))</f>
        <v>#NAME?</v>
      </c>
      <c r="P215" s="13" t="e">
        <f ca="1">CalcTable[[#This Row],[ET_o]]*KL</f>
        <v>#NAME?</v>
      </c>
      <c r="Q215" s="13" t="e">
        <f ca="1">IF(WILTPT&lt;=0,1,MAX(0,MIN(1,(CalcTable[[#This Row],[IWC]]-WILTPT)/(MAD-WILTPT))))</f>
        <v>#NAME?</v>
      </c>
      <c r="R215" s="13" t="e">
        <f ca="1">CalcTable[[#This Row],[ETMult]]*CalcTable[[#This Row],[ETb]]</f>
        <v>#NAME?</v>
      </c>
      <c r="S215" s="13" t="b">
        <f>INDEX(IRR_LIST,CalcTable[[#This Row],[Day of Week]]+1)</f>
        <v>0</v>
      </c>
      <c r="T215" s="13">
        <f t="shared" ca="1" si="74"/>
        <v>0</v>
      </c>
      <c r="U215" s="13" t="b">
        <f ca="1">IF(CalcTable[[#This Row],[IrrPrecip]]&gt;=IC_MM,FALSE,TRUE)</f>
        <v>1</v>
      </c>
      <c r="V215" s="13" t="b">
        <f t="shared" si="75"/>
        <v>1</v>
      </c>
      <c r="W215" s="13" t="e">
        <f ca="1">IF(AND(IRR_DRIP=FALSE,CalcTable[[#This Row],[IrrHours]]&lt;=0),FALSE,TRUE)</f>
        <v>#NAME?</v>
      </c>
      <c r="X215" s="13" t="e">
        <f ca="1">AND(CalcTable[[#This Row],[IrrDay]],CalcTable[[#This Row],[IrrRain]],CalcTable[[#This Row],[IrrWarm]],CalcTable[[#This Row],[IrrWindy]])</f>
        <v>#NAME?</v>
      </c>
      <c r="Y215" s="13" t="e">
        <f t="shared" ca="1" si="76"/>
        <v>#NAME?</v>
      </c>
      <c r="Z215" s="13" t="e">
        <f ca="1">CalcTable[[#This Row],[IrrHours]]/5</f>
        <v>#NAME?</v>
      </c>
      <c r="AA215" s="13" t="e">
        <f ca="1">IF(CalcTable[[#This Row],[IrrFlag]]=FALSE,0,MAX(0,CalcTable[[#This Row],[VolRednWind]]*(FCAP*IRR_TARGET-CalcTable[[#This Row],[IWC]])))</f>
        <v>#NAME?</v>
      </c>
      <c r="AB215" s="13" t="e">
        <f ca="1">CalcTable[[#This Row],[IWC]]+CalcTable[[#This Row],[Eff Precip]]+CalcTable[[#This Row],[IrrAmt]]-CalcTable[[#This Row],[AET]]</f>
        <v>#NAME?</v>
      </c>
      <c r="AC215" s="13" t="e">
        <f ca="1">IF(CalcTable[[#This Row],[PWC]]&gt;FCAP,MIN(24*PERC,MIN(SAT,CalcTable[[#This Row],[PWC]])-FCAP),0)</f>
        <v>#NAME?</v>
      </c>
      <c r="AD215" s="13" t="e">
        <f ca="1">IF(CalcTable[[#This Row],[PWC]]&gt;SAT,CalcTable[[#This Row],[PWC]]-SAT,0)</f>
        <v>#NAME?</v>
      </c>
      <c r="AE215" s="13" t="e">
        <f ca="1">CalcTable[[#This Row],[PWC]]-CalcTable[[#This Row],[PercAmt]]-CalcTable[[#This Row],[Runoff]]</f>
        <v>#NAME?</v>
      </c>
      <c r="AF215" s="13" t="e">
        <f ca="1">CalcTable[[#This Row],[IrrAmt]]/1000*CUR_IRR_AREA*10000/IRR_EFF</f>
        <v>#NAME?</v>
      </c>
      <c r="AG215" s="147"/>
      <c r="AH215" s="13"/>
      <c r="AI215" s="50">
        <v>0</v>
      </c>
      <c r="AJ215" s="50">
        <v>0</v>
      </c>
      <c r="AK215" s="50">
        <v>0</v>
      </c>
      <c r="AL215" s="50">
        <v>9.1184987487744849</v>
      </c>
      <c r="AM215" s="50"/>
      <c r="AN215" s="50"/>
      <c r="AO215" s="50"/>
      <c r="AP215" s="50"/>
      <c r="AQ215" s="50"/>
      <c r="AR215" s="50"/>
      <c r="AS215" s="50"/>
      <c r="AT215" s="50"/>
      <c r="AU215" s="50"/>
      <c r="AV215" s="50"/>
      <c r="AW215" s="50"/>
      <c r="AX215" s="50">
        <f t="shared" si="87"/>
        <v>9.1184987487744849</v>
      </c>
      <c r="AY215" s="50"/>
      <c r="AZ215" s="50">
        <f t="shared" si="77"/>
        <v>267.47596329738491</v>
      </c>
      <c r="BA215" s="50">
        <f t="shared" si="78"/>
        <v>411.82807047375138</v>
      </c>
      <c r="BB215" s="50">
        <f t="shared" si="79"/>
        <v>424.56502110696022</v>
      </c>
      <c r="BC215" s="17">
        <f t="shared" si="80"/>
        <v>19616</v>
      </c>
      <c r="BD215" s="50">
        <f t="shared" si="81"/>
        <v>9.1184987487744849</v>
      </c>
      <c r="BE215" s="50">
        <f t="shared" si="82"/>
        <v>267.47596329738491</v>
      </c>
      <c r="BF215" s="50">
        <f t="shared" si="88"/>
        <v>437.50552692265813</v>
      </c>
      <c r="BG215" s="50"/>
      <c r="BH215" s="17">
        <f t="shared" si="83"/>
        <v>0</v>
      </c>
      <c r="BI215" s="17">
        <f t="shared" si="91"/>
        <v>215</v>
      </c>
      <c r="BJ215" s="17">
        <f t="shared" si="89"/>
        <v>215</v>
      </c>
      <c r="BK215" s="150">
        <f t="shared" si="90"/>
        <v>22444</v>
      </c>
      <c r="BL215" s="50" t="e">
        <f t="shared" ca="1" si="84"/>
        <v>#NAME?</v>
      </c>
      <c r="BM215" s="50" t="e">
        <f t="shared" ca="1" si="85"/>
        <v>#NAME?</v>
      </c>
      <c r="BN215" s="50" t="e">
        <f t="shared" ca="1" si="86"/>
        <v>#NAME?</v>
      </c>
    </row>
    <row r="216" spans="1:66" x14ac:dyDescent="0.35">
      <c r="A216" s="48">
        <v>22445</v>
      </c>
      <c r="B216" s="17">
        <v>1961</v>
      </c>
      <c r="C216" s="17">
        <v>6</v>
      </c>
      <c r="D216" s="17">
        <v>164</v>
      </c>
      <c r="E216" s="17">
        <v>13</v>
      </c>
      <c r="F216" s="17">
        <v>3</v>
      </c>
      <c r="G216" s="50">
        <v>9.4</v>
      </c>
      <c r="H216" s="32">
        <v>6.0545866305371456</v>
      </c>
      <c r="I216" s="50">
        <v>20.5</v>
      </c>
      <c r="J216" s="13">
        <v>0</v>
      </c>
      <c r="K216" s="13">
        <f t="shared" si="72"/>
        <v>0</v>
      </c>
      <c r="L216" s="13">
        <f t="shared" si="73"/>
        <v>0</v>
      </c>
      <c r="M216" s="13" t="e">
        <f ca="1">CalcTable[[#This Row],[IWC]]-AE215</f>
        <v>#NAME?</v>
      </c>
      <c r="N216" s="13" t="e">
        <f ca="1">IF(CalcTable[[#This Row],[Day of Year]]&lt;123,FCAP,AE215)</f>
        <v>#NAME?</v>
      </c>
      <c r="O216" s="17" t="e">
        <f ca="1">IF(IRR_DRIP,5,COUNTIF('IDET Wind Values'!C200:G200,"&lt;="&amp;IRR_MAXWIND))</f>
        <v>#NAME?</v>
      </c>
      <c r="P216" s="13" t="e">
        <f ca="1">CalcTable[[#This Row],[ET_o]]*KL</f>
        <v>#NAME?</v>
      </c>
      <c r="Q216" s="13" t="e">
        <f ca="1">IF(WILTPT&lt;=0,1,MAX(0,MIN(1,(CalcTable[[#This Row],[IWC]]-WILTPT)/(MAD-WILTPT))))</f>
        <v>#NAME?</v>
      </c>
      <c r="R216" s="13" t="e">
        <f ca="1">CalcTable[[#This Row],[ETMult]]*CalcTable[[#This Row],[ETb]]</f>
        <v>#NAME?</v>
      </c>
      <c r="S216" s="13" t="b">
        <f>INDEX(IRR_LIST,CalcTable[[#This Row],[Day of Week]]+1)</f>
        <v>1</v>
      </c>
      <c r="T216" s="13">
        <f t="shared" ca="1" si="74"/>
        <v>0</v>
      </c>
      <c r="U216" s="13" t="b">
        <f ca="1">IF(CalcTable[[#This Row],[IrrPrecip]]&gt;=IC_MM,FALSE,TRUE)</f>
        <v>1</v>
      </c>
      <c r="V216" s="13" t="b">
        <f t="shared" si="75"/>
        <v>1</v>
      </c>
      <c r="W216" s="13" t="e">
        <f ca="1">IF(AND(IRR_DRIP=FALSE,CalcTable[[#This Row],[IrrHours]]&lt;=0),FALSE,TRUE)</f>
        <v>#NAME?</v>
      </c>
      <c r="X216" s="13" t="e">
        <f ca="1">AND(CalcTable[[#This Row],[IrrDay]],CalcTable[[#This Row],[IrrRain]],CalcTable[[#This Row],[IrrWarm]],CalcTable[[#This Row],[IrrWindy]])</f>
        <v>#NAME?</v>
      </c>
      <c r="Y216" s="13" t="e">
        <f t="shared" ca="1" si="76"/>
        <v>#NAME?</v>
      </c>
      <c r="Z216" s="13" t="e">
        <f ca="1">CalcTable[[#This Row],[IrrHours]]/5</f>
        <v>#NAME?</v>
      </c>
      <c r="AA216" s="13" t="e">
        <f ca="1">IF(CalcTable[[#This Row],[IrrFlag]]=FALSE,0,MAX(0,CalcTable[[#This Row],[VolRednWind]]*(FCAP*IRR_TARGET-CalcTable[[#This Row],[IWC]])))</f>
        <v>#NAME?</v>
      </c>
      <c r="AB216" s="13" t="e">
        <f ca="1">CalcTable[[#This Row],[IWC]]+CalcTable[[#This Row],[Eff Precip]]+CalcTable[[#This Row],[IrrAmt]]-CalcTable[[#This Row],[AET]]</f>
        <v>#NAME?</v>
      </c>
      <c r="AC216" s="13" t="e">
        <f ca="1">IF(CalcTable[[#This Row],[PWC]]&gt;FCAP,MIN(24*PERC,MIN(SAT,CalcTable[[#This Row],[PWC]])-FCAP),0)</f>
        <v>#NAME?</v>
      </c>
      <c r="AD216" s="13" t="e">
        <f ca="1">IF(CalcTable[[#This Row],[PWC]]&gt;SAT,CalcTable[[#This Row],[PWC]]-SAT,0)</f>
        <v>#NAME?</v>
      </c>
      <c r="AE216" s="13" t="e">
        <f ca="1">CalcTable[[#This Row],[PWC]]-CalcTable[[#This Row],[PercAmt]]-CalcTable[[#This Row],[Runoff]]</f>
        <v>#NAME?</v>
      </c>
      <c r="AF216" s="13" t="e">
        <f ca="1">CalcTable[[#This Row],[IrrAmt]]/1000*CUR_IRR_AREA*10000/IRR_EFF</f>
        <v>#NAME?</v>
      </c>
      <c r="AG216" s="147"/>
      <c r="AH216" s="13"/>
      <c r="AI216" s="50">
        <v>9.4411861369652605</v>
      </c>
      <c r="AJ216" s="50">
        <v>12.895528869924004</v>
      </c>
      <c r="AK216" s="50">
        <v>0</v>
      </c>
      <c r="AL216" s="50">
        <v>0</v>
      </c>
      <c r="AM216" s="50"/>
      <c r="AN216" s="50"/>
      <c r="AO216" s="50"/>
      <c r="AP216" s="50"/>
      <c r="AQ216" s="50"/>
      <c r="AR216" s="50"/>
      <c r="AS216" s="50"/>
      <c r="AT216" s="50"/>
      <c r="AU216" s="50"/>
      <c r="AV216" s="50"/>
      <c r="AW216" s="50"/>
      <c r="AX216" s="50">
        <f t="shared" si="87"/>
        <v>22.336715006889264</v>
      </c>
      <c r="AY216" s="50"/>
      <c r="AZ216" s="50">
        <f t="shared" si="77"/>
        <v>516.73957685992798</v>
      </c>
      <c r="BA216" s="50">
        <f t="shared" si="78"/>
        <v>837.18290920264781</v>
      </c>
      <c r="BB216" s="50">
        <f t="shared" si="79"/>
        <v>866.40822295850649</v>
      </c>
      <c r="BC216" s="17">
        <f t="shared" si="80"/>
        <v>19616</v>
      </c>
      <c r="BD216" s="50">
        <f t="shared" si="81"/>
        <v>22.336715006889264</v>
      </c>
      <c r="BE216" s="50">
        <f t="shared" si="82"/>
        <v>516.73957685992798</v>
      </c>
      <c r="BF216" s="50">
        <f t="shared" si="88"/>
        <v>845.22144744848742</v>
      </c>
      <c r="BG216" s="50"/>
      <c r="BH216" s="17">
        <f t="shared" si="83"/>
        <v>0</v>
      </c>
      <c r="BI216" s="17">
        <f t="shared" si="91"/>
        <v>216</v>
      </c>
      <c r="BJ216" s="17">
        <f t="shared" si="89"/>
        <v>216</v>
      </c>
      <c r="BK216" s="150">
        <f t="shared" si="90"/>
        <v>22445</v>
      </c>
      <c r="BL216" s="50" t="e">
        <f t="shared" ca="1" si="84"/>
        <v>#NAME?</v>
      </c>
      <c r="BM216" s="50" t="e">
        <f t="shared" ca="1" si="85"/>
        <v>#NAME?</v>
      </c>
      <c r="BN216" s="50" t="e">
        <f t="shared" ca="1" si="86"/>
        <v>#NAME?</v>
      </c>
    </row>
    <row r="217" spans="1:66" x14ac:dyDescent="0.35">
      <c r="A217" s="48">
        <v>22446</v>
      </c>
      <c r="B217" s="17">
        <v>1961</v>
      </c>
      <c r="C217" s="17">
        <v>6</v>
      </c>
      <c r="D217" s="17">
        <v>165</v>
      </c>
      <c r="E217" s="17">
        <v>14</v>
      </c>
      <c r="F217" s="17">
        <v>4</v>
      </c>
      <c r="G217" s="50">
        <v>10.6</v>
      </c>
      <c r="H217" s="32">
        <v>5.5270939574581242</v>
      </c>
      <c r="I217" s="50">
        <v>7.833333333333333</v>
      </c>
      <c r="J217" s="13">
        <v>0</v>
      </c>
      <c r="K217" s="13">
        <f t="shared" si="72"/>
        <v>0</v>
      </c>
      <c r="L217" s="13">
        <f t="shared" si="73"/>
        <v>0</v>
      </c>
      <c r="M217" s="13" t="e">
        <f ca="1">CalcTable[[#This Row],[IWC]]-AE216</f>
        <v>#NAME?</v>
      </c>
      <c r="N217" s="13" t="e">
        <f ca="1">IF(CalcTable[[#This Row],[Day of Year]]&lt;123,FCAP,AE216)</f>
        <v>#NAME?</v>
      </c>
      <c r="O217" s="17" t="e">
        <f ca="1">IF(IRR_DRIP,5,COUNTIF('IDET Wind Values'!C201:G201,"&lt;="&amp;IRR_MAXWIND))</f>
        <v>#NAME?</v>
      </c>
      <c r="P217" s="13" t="e">
        <f ca="1">CalcTable[[#This Row],[ET_o]]*KL</f>
        <v>#NAME?</v>
      </c>
      <c r="Q217" s="13" t="e">
        <f ca="1">IF(WILTPT&lt;=0,1,MAX(0,MIN(1,(CalcTable[[#This Row],[IWC]]-WILTPT)/(MAD-WILTPT))))</f>
        <v>#NAME?</v>
      </c>
      <c r="R217" s="13" t="e">
        <f ca="1">CalcTable[[#This Row],[ETMult]]*CalcTable[[#This Row],[ETb]]</f>
        <v>#NAME?</v>
      </c>
      <c r="S217" s="13" t="b">
        <f>INDEX(IRR_LIST,CalcTable[[#This Row],[Day of Week]]+1)</f>
        <v>0</v>
      </c>
      <c r="T217" s="13">
        <f t="shared" ca="1" si="74"/>
        <v>0</v>
      </c>
      <c r="U217" s="13" t="b">
        <f ca="1">IF(CalcTable[[#This Row],[IrrPrecip]]&gt;=IC_MM,FALSE,TRUE)</f>
        <v>1</v>
      </c>
      <c r="V217" s="13" t="b">
        <f t="shared" si="75"/>
        <v>1</v>
      </c>
      <c r="W217" s="13" t="e">
        <f ca="1">IF(AND(IRR_DRIP=FALSE,CalcTable[[#This Row],[IrrHours]]&lt;=0),FALSE,TRUE)</f>
        <v>#NAME?</v>
      </c>
      <c r="X217" s="13" t="e">
        <f ca="1">AND(CalcTable[[#This Row],[IrrDay]],CalcTable[[#This Row],[IrrRain]],CalcTable[[#This Row],[IrrWarm]],CalcTable[[#This Row],[IrrWindy]])</f>
        <v>#NAME?</v>
      </c>
      <c r="Y217" s="13" t="e">
        <f t="shared" ca="1" si="76"/>
        <v>#NAME?</v>
      </c>
      <c r="Z217" s="13" t="e">
        <f ca="1">CalcTable[[#This Row],[IrrHours]]/5</f>
        <v>#NAME?</v>
      </c>
      <c r="AA217" s="13" t="e">
        <f ca="1">IF(CalcTable[[#This Row],[IrrFlag]]=FALSE,0,MAX(0,CalcTable[[#This Row],[VolRednWind]]*(FCAP*IRR_TARGET-CalcTable[[#This Row],[IWC]])))</f>
        <v>#NAME?</v>
      </c>
      <c r="AB217" s="13" t="e">
        <f ca="1">CalcTable[[#This Row],[IWC]]+CalcTable[[#This Row],[Eff Precip]]+CalcTable[[#This Row],[IrrAmt]]-CalcTable[[#This Row],[AET]]</f>
        <v>#NAME?</v>
      </c>
      <c r="AC217" s="13" t="e">
        <f ca="1">IF(CalcTable[[#This Row],[PWC]]&gt;FCAP,MIN(24*PERC,MIN(SAT,CalcTable[[#This Row],[PWC]])-FCAP),0)</f>
        <v>#NAME?</v>
      </c>
      <c r="AD217" s="13" t="e">
        <f ca="1">IF(CalcTable[[#This Row],[PWC]]&gt;SAT,CalcTable[[#This Row],[PWC]]-SAT,0)</f>
        <v>#NAME?</v>
      </c>
      <c r="AE217" s="13" t="e">
        <f ca="1">CalcTable[[#This Row],[PWC]]-CalcTable[[#This Row],[PercAmt]]-CalcTable[[#This Row],[Runoff]]</f>
        <v>#NAME?</v>
      </c>
      <c r="AF217" s="13" t="e">
        <f ca="1">CalcTable[[#This Row],[IrrAmt]]/1000*CUR_IRR_AREA*10000/IRR_EFF</f>
        <v>#NAME?</v>
      </c>
      <c r="AG217" s="147"/>
      <c r="AH217" s="13"/>
      <c r="AI217" s="50">
        <v>0</v>
      </c>
      <c r="AJ217" s="50">
        <v>0</v>
      </c>
      <c r="AK217" s="50">
        <v>7.0325247258943842</v>
      </c>
      <c r="AL217" s="50">
        <v>5.6100226467954322</v>
      </c>
      <c r="AM217" s="50"/>
      <c r="AN217" s="50"/>
      <c r="AO217" s="50"/>
      <c r="AP217" s="50"/>
      <c r="AQ217" s="50"/>
      <c r="AR217" s="50"/>
      <c r="AS217" s="50"/>
      <c r="AT217" s="50"/>
      <c r="AU217" s="50"/>
      <c r="AV217" s="50"/>
      <c r="AW217" s="50"/>
      <c r="AX217" s="50">
        <f t="shared" si="87"/>
        <v>12.642547372689815</v>
      </c>
      <c r="AY217" s="50"/>
      <c r="AZ217" s="50">
        <f t="shared" si="77"/>
        <v>267.70436028578365</v>
      </c>
      <c r="BA217" s="50">
        <f t="shared" si="78"/>
        <v>412.17972932890501</v>
      </c>
      <c r="BB217" s="50">
        <f t="shared" si="79"/>
        <v>424.92755600918042</v>
      </c>
      <c r="BC217" s="17">
        <f t="shared" si="80"/>
        <v>19616</v>
      </c>
      <c r="BD217" s="50">
        <f t="shared" si="81"/>
        <v>12.642547372689815</v>
      </c>
      <c r="BE217" s="50">
        <f t="shared" si="82"/>
        <v>267.70436028578365</v>
      </c>
      <c r="BF217" s="50">
        <f t="shared" si="88"/>
        <v>437.87911168715465</v>
      </c>
      <c r="BG217" s="50"/>
      <c r="BH217" s="17">
        <f t="shared" si="83"/>
        <v>0</v>
      </c>
      <c r="BI217" s="17">
        <f t="shared" si="91"/>
        <v>217</v>
      </c>
      <c r="BJ217" s="17">
        <f t="shared" si="89"/>
        <v>217</v>
      </c>
      <c r="BK217" s="150">
        <f t="shared" si="90"/>
        <v>22446</v>
      </c>
      <c r="BL217" s="50" t="e">
        <f t="shared" ca="1" si="84"/>
        <v>#NAME?</v>
      </c>
      <c r="BM217" s="50" t="e">
        <f t="shared" ca="1" si="85"/>
        <v>#NAME?</v>
      </c>
      <c r="BN217" s="50" t="e">
        <f t="shared" ca="1" si="86"/>
        <v>#NAME?</v>
      </c>
    </row>
    <row r="218" spans="1:66" x14ac:dyDescent="0.35">
      <c r="A218" s="48">
        <v>22447</v>
      </c>
      <c r="B218" s="17">
        <v>1961</v>
      </c>
      <c r="C218" s="17">
        <v>6</v>
      </c>
      <c r="D218" s="17">
        <v>166</v>
      </c>
      <c r="E218" s="17">
        <v>15</v>
      </c>
      <c r="F218" s="17">
        <v>5</v>
      </c>
      <c r="G218" s="50">
        <v>10</v>
      </c>
      <c r="H218" s="32">
        <v>6.6202348297331959</v>
      </c>
      <c r="I218" s="50">
        <v>5.666666666666667</v>
      </c>
      <c r="J218" s="13">
        <v>0</v>
      </c>
      <c r="K218" s="13">
        <f t="shared" si="72"/>
        <v>0</v>
      </c>
      <c r="L218" s="13">
        <f t="shared" si="73"/>
        <v>0</v>
      </c>
      <c r="M218" s="13" t="e">
        <f ca="1">CalcTable[[#This Row],[IWC]]-AE217</f>
        <v>#NAME?</v>
      </c>
      <c r="N218" s="13" t="e">
        <f ca="1">IF(CalcTable[[#This Row],[Day of Year]]&lt;123,FCAP,AE217)</f>
        <v>#NAME?</v>
      </c>
      <c r="O218" s="17" t="e">
        <f ca="1">IF(IRR_DRIP,5,COUNTIF('IDET Wind Values'!C202:G202,"&lt;="&amp;IRR_MAXWIND))</f>
        <v>#NAME?</v>
      </c>
      <c r="P218" s="13" t="e">
        <f ca="1">CalcTable[[#This Row],[ET_o]]*KL</f>
        <v>#NAME?</v>
      </c>
      <c r="Q218" s="13" t="e">
        <f ca="1">IF(WILTPT&lt;=0,1,MAX(0,MIN(1,(CalcTable[[#This Row],[IWC]]-WILTPT)/(MAD-WILTPT))))</f>
        <v>#NAME?</v>
      </c>
      <c r="R218" s="13" t="e">
        <f ca="1">CalcTable[[#This Row],[ETMult]]*CalcTable[[#This Row],[ETb]]</f>
        <v>#NAME?</v>
      </c>
      <c r="S218" s="13" t="b">
        <f>INDEX(IRR_LIST,CalcTable[[#This Row],[Day of Week]]+1)</f>
        <v>1</v>
      </c>
      <c r="T218" s="13">
        <f t="shared" ca="1" si="74"/>
        <v>0</v>
      </c>
      <c r="U218" s="13" t="b">
        <f ca="1">IF(CalcTable[[#This Row],[IrrPrecip]]&gt;=IC_MM,FALSE,TRUE)</f>
        <v>1</v>
      </c>
      <c r="V218" s="13" t="b">
        <f t="shared" si="75"/>
        <v>1</v>
      </c>
      <c r="W218" s="13" t="e">
        <f ca="1">IF(AND(IRR_DRIP=FALSE,CalcTable[[#This Row],[IrrHours]]&lt;=0),FALSE,TRUE)</f>
        <v>#NAME?</v>
      </c>
      <c r="X218" s="13" t="e">
        <f ca="1">AND(CalcTable[[#This Row],[IrrDay]],CalcTable[[#This Row],[IrrRain]],CalcTable[[#This Row],[IrrWarm]],CalcTable[[#This Row],[IrrWindy]])</f>
        <v>#NAME?</v>
      </c>
      <c r="Y218" s="13" t="e">
        <f t="shared" ca="1" si="76"/>
        <v>#NAME?</v>
      </c>
      <c r="Z218" s="13" t="e">
        <f ca="1">CalcTable[[#This Row],[IrrHours]]/5</f>
        <v>#NAME?</v>
      </c>
      <c r="AA218" s="13" t="e">
        <f ca="1">IF(CalcTable[[#This Row],[IrrFlag]]=FALSE,0,MAX(0,CalcTable[[#This Row],[VolRednWind]]*(FCAP*IRR_TARGET-CalcTable[[#This Row],[IWC]])))</f>
        <v>#NAME?</v>
      </c>
      <c r="AB218" s="13" t="e">
        <f ca="1">CalcTable[[#This Row],[IWC]]+CalcTable[[#This Row],[Eff Precip]]+CalcTable[[#This Row],[IrrAmt]]-CalcTable[[#This Row],[AET]]</f>
        <v>#NAME?</v>
      </c>
      <c r="AC218" s="13" t="e">
        <f ca="1">IF(CalcTable[[#This Row],[PWC]]&gt;FCAP,MIN(24*PERC,MIN(SAT,CalcTable[[#This Row],[PWC]])-FCAP),0)</f>
        <v>#NAME?</v>
      </c>
      <c r="AD218" s="13" t="e">
        <f ca="1">IF(CalcTable[[#This Row],[PWC]]&gt;SAT,CalcTable[[#This Row],[PWC]]-SAT,0)</f>
        <v>#NAME?</v>
      </c>
      <c r="AE218" s="13" t="e">
        <f ca="1">CalcTable[[#This Row],[PWC]]-CalcTable[[#This Row],[PercAmt]]-CalcTable[[#This Row],[Runoff]]</f>
        <v>#NAME?</v>
      </c>
      <c r="AF218" s="13" t="e">
        <f ca="1">CalcTable[[#This Row],[IrrAmt]]/1000*CUR_IRR_AREA*10000/IRR_EFF</f>
        <v>#NAME?</v>
      </c>
      <c r="AG218" s="147"/>
      <c r="AH218" s="13"/>
      <c r="AI218" s="50">
        <v>4.4336359898016386</v>
      </c>
      <c r="AJ218" s="50">
        <v>6.5779082203072967</v>
      </c>
      <c r="AK218" s="50">
        <v>0</v>
      </c>
      <c r="AL218" s="50">
        <v>0</v>
      </c>
      <c r="AM218" s="50"/>
      <c r="AN218" s="50"/>
      <c r="AO218" s="50"/>
      <c r="AP218" s="50"/>
      <c r="AQ218" s="50"/>
      <c r="AR218" s="50"/>
      <c r="AS218" s="50"/>
      <c r="AT218" s="50"/>
      <c r="AU218" s="50"/>
      <c r="AV218" s="50"/>
      <c r="AW218" s="50"/>
      <c r="AX218" s="50">
        <f t="shared" si="87"/>
        <v>11.011544210108935</v>
      </c>
      <c r="AY218" s="50"/>
      <c r="AZ218" s="50">
        <f t="shared" si="77"/>
        <v>257.97863564610475</v>
      </c>
      <c r="BA218" s="50">
        <f t="shared" si="78"/>
        <v>418.40871459261211</v>
      </c>
      <c r="BB218" s="50">
        <f t="shared" si="79"/>
        <v>433.04935749227218</v>
      </c>
      <c r="BC218" s="17">
        <f t="shared" si="80"/>
        <v>19616</v>
      </c>
      <c r="BD218" s="50">
        <f t="shared" si="81"/>
        <v>11.011544210108935</v>
      </c>
      <c r="BE218" s="50">
        <f t="shared" si="82"/>
        <v>257.97863564610475</v>
      </c>
      <c r="BF218" s="50">
        <f t="shared" si="88"/>
        <v>421.9709222905002</v>
      </c>
      <c r="BG218" s="50"/>
      <c r="BH218" s="17">
        <f t="shared" si="83"/>
        <v>0</v>
      </c>
      <c r="BI218" s="17">
        <f t="shared" si="91"/>
        <v>218</v>
      </c>
      <c r="BJ218" s="17">
        <f t="shared" si="89"/>
        <v>218</v>
      </c>
      <c r="BK218" s="150">
        <f t="shared" si="90"/>
        <v>22447</v>
      </c>
      <c r="BL218" s="50" t="e">
        <f t="shared" ca="1" si="84"/>
        <v>#NAME?</v>
      </c>
      <c r="BM218" s="50" t="e">
        <f t="shared" ca="1" si="85"/>
        <v>#NAME?</v>
      </c>
      <c r="BN218" s="50" t="e">
        <f t="shared" ca="1" si="86"/>
        <v>#NAME?</v>
      </c>
    </row>
    <row r="219" spans="1:66" x14ac:dyDescent="0.35">
      <c r="A219" s="48">
        <v>22448</v>
      </c>
      <c r="B219" s="17">
        <v>1961</v>
      </c>
      <c r="C219" s="17">
        <v>6</v>
      </c>
      <c r="D219" s="17">
        <v>167</v>
      </c>
      <c r="E219" s="17">
        <v>16</v>
      </c>
      <c r="F219" s="17">
        <v>6</v>
      </c>
      <c r="G219" s="50">
        <v>13.3</v>
      </c>
      <c r="H219" s="32">
        <v>8.0160618122201921</v>
      </c>
      <c r="I219" s="50">
        <v>8</v>
      </c>
      <c r="J219" s="13">
        <v>0</v>
      </c>
      <c r="K219" s="13">
        <f t="shared" si="72"/>
        <v>0</v>
      </c>
      <c r="L219" s="13">
        <f t="shared" si="73"/>
        <v>0</v>
      </c>
      <c r="M219" s="13" t="e">
        <f ca="1">CalcTable[[#This Row],[IWC]]-AE218</f>
        <v>#NAME?</v>
      </c>
      <c r="N219" s="13" t="e">
        <f ca="1">IF(CalcTable[[#This Row],[Day of Year]]&lt;123,FCAP,AE218)</f>
        <v>#NAME?</v>
      </c>
      <c r="O219" s="17" t="e">
        <f ca="1">IF(IRR_DRIP,5,COUNTIF('IDET Wind Values'!C203:G203,"&lt;="&amp;IRR_MAXWIND))</f>
        <v>#NAME?</v>
      </c>
      <c r="P219" s="13" t="e">
        <f ca="1">CalcTable[[#This Row],[ET_o]]*KL</f>
        <v>#NAME?</v>
      </c>
      <c r="Q219" s="13" t="e">
        <f ca="1">IF(WILTPT&lt;=0,1,MAX(0,MIN(1,(CalcTable[[#This Row],[IWC]]-WILTPT)/(MAD-WILTPT))))</f>
        <v>#NAME?</v>
      </c>
      <c r="R219" s="13" t="e">
        <f ca="1">CalcTable[[#This Row],[ETMult]]*CalcTable[[#This Row],[ETb]]</f>
        <v>#NAME?</v>
      </c>
      <c r="S219" s="13" t="b">
        <f>INDEX(IRR_LIST,CalcTable[[#This Row],[Day of Week]]+1)</f>
        <v>0</v>
      </c>
      <c r="T219" s="13">
        <f t="shared" ca="1" si="74"/>
        <v>0</v>
      </c>
      <c r="U219" s="13" t="b">
        <f ca="1">IF(CalcTable[[#This Row],[IrrPrecip]]&gt;=IC_MM,FALSE,TRUE)</f>
        <v>1</v>
      </c>
      <c r="V219" s="13" t="b">
        <f t="shared" si="75"/>
        <v>1</v>
      </c>
      <c r="W219" s="13" t="e">
        <f ca="1">IF(AND(IRR_DRIP=FALSE,CalcTable[[#This Row],[IrrHours]]&lt;=0),FALSE,TRUE)</f>
        <v>#NAME?</v>
      </c>
      <c r="X219" s="13" t="e">
        <f ca="1">AND(CalcTable[[#This Row],[IrrDay]],CalcTable[[#This Row],[IrrRain]],CalcTable[[#This Row],[IrrWarm]],CalcTable[[#This Row],[IrrWindy]])</f>
        <v>#NAME?</v>
      </c>
      <c r="Y219" s="13" t="e">
        <f t="shared" ca="1" si="76"/>
        <v>#NAME?</v>
      </c>
      <c r="Z219" s="13" t="e">
        <f ca="1">CalcTable[[#This Row],[IrrHours]]/5</f>
        <v>#NAME?</v>
      </c>
      <c r="AA219" s="13" t="e">
        <f ca="1">IF(CalcTable[[#This Row],[IrrFlag]]=FALSE,0,MAX(0,CalcTable[[#This Row],[VolRednWind]]*(FCAP*IRR_TARGET-CalcTable[[#This Row],[IWC]])))</f>
        <v>#NAME?</v>
      </c>
      <c r="AB219" s="13" t="e">
        <f ca="1">CalcTable[[#This Row],[IWC]]+CalcTable[[#This Row],[Eff Precip]]+CalcTable[[#This Row],[IrrAmt]]-CalcTable[[#This Row],[AET]]</f>
        <v>#NAME?</v>
      </c>
      <c r="AC219" s="13" t="e">
        <f ca="1">IF(CalcTable[[#This Row],[PWC]]&gt;FCAP,MIN(24*PERC,MIN(SAT,CalcTable[[#This Row],[PWC]])-FCAP),0)</f>
        <v>#NAME?</v>
      </c>
      <c r="AD219" s="13" t="e">
        <f ca="1">IF(CalcTable[[#This Row],[PWC]]&gt;SAT,CalcTable[[#This Row],[PWC]]-SAT,0)</f>
        <v>#NAME?</v>
      </c>
      <c r="AE219" s="13" t="e">
        <f ca="1">CalcTable[[#This Row],[PWC]]-CalcTable[[#This Row],[PercAmt]]-CalcTable[[#This Row],[Runoff]]</f>
        <v>#NAME?</v>
      </c>
      <c r="AF219" s="13" t="e">
        <f ca="1">CalcTable[[#This Row],[IrrAmt]]/1000*CUR_IRR_AREA*10000/IRR_EFF</f>
        <v>#NAME?</v>
      </c>
      <c r="AG219" s="147"/>
      <c r="AH219" s="13"/>
      <c r="AI219" s="50">
        <v>0</v>
      </c>
      <c r="AJ219" s="50">
        <v>0</v>
      </c>
      <c r="AK219" s="50">
        <v>0</v>
      </c>
      <c r="AL219" s="50">
        <v>6.6810308329552264</v>
      </c>
      <c r="AM219" s="50"/>
      <c r="AN219" s="50"/>
      <c r="AO219" s="50"/>
      <c r="AP219" s="50"/>
      <c r="AQ219" s="50"/>
      <c r="AR219" s="50"/>
      <c r="AS219" s="50"/>
      <c r="AT219" s="50"/>
      <c r="AU219" s="50"/>
      <c r="AV219" s="50"/>
      <c r="AW219" s="50"/>
      <c r="AX219" s="50">
        <f t="shared" si="87"/>
        <v>6.6810308329552264</v>
      </c>
      <c r="AY219" s="50"/>
      <c r="AZ219" s="50">
        <f t="shared" si="77"/>
        <v>195.97690443335333</v>
      </c>
      <c r="BA219" s="50">
        <f t="shared" si="78"/>
        <v>301.74221793706784</v>
      </c>
      <c r="BB219" s="50">
        <f t="shared" si="79"/>
        <v>311.07445148151322</v>
      </c>
      <c r="BC219" s="17">
        <f t="shared" si="80"/>
        <v>19616</v>
      </c>
      <c r="BD219" s="50">
        <f t="shared" si="81"/>
        <v>6.6810308329552264</v>
      </c>
      <c r="BE219" s="50">
        <f t="shared" si="82"/>
        <v>195.97690443335333</v>
      </c>
      <c r="BF219" s="50">
        <f t="shared" si="88"/>
        <v>320.55582782762872</v>
      </c>
      <c r="BG219" s="50"/>
      <c r="BH219" s="17">
        <f t="shared" si="83"/>
        <v>0</v>
      </c>
      <c r="BI219" s="17">
        <f t="shared" si="91"/>
        <v>219</v>
      </c>
      <c r="BJ219" s="17">
        <f t="shared" si="89"/>
        <v>219</v>
      </c>
      <c r="BK219" s="150">
        <f t="shared" si="90"/>
        <v>22448</v>
      </c>
      <c r="BL219" s="50" t="e">
        <f t="shared" ca="1" si="84"/>
        <v>#NAME?</v>
      </c>
      <c r="BM219" s="50" t="e">
        <f t="shared" ca="1" si="85"/>
        <v>#NAME?</v>
      </c>
      <c r="BN219" s="50" t="e">
        <f t="shared" ca="1" si="86"/>
        <v>#NAME?</v>
      </c>
    </row>
    <row r="220" spans="1:66" x14ac:dyDescent="0.35">
      <c r="A220" s="48">
        <v>22449</v>
      </c>
      <c r="B220" s="17">
        <v>1961</v>
      </c>
      <c r="C220" s="17">
        <v>6</v>
      </c>
      <c r="D220" s="17">
        <v>168</v>
      </c>
      <c r="E220" s="17">
        <v>17</v>
      </c>
      <c r="F220" s="17">
        <v>7</v>
      </c>
      <c r="G220" s="50">
        <v>12.2</v>
      </c>
      <c r="H220" s="32">
        <v>5.8861779324451815</v>
      </c>
      <c r="I220" s="50">
        <v>16.833333333333332</v>
      </c>
      <c r="J220" s="13">
        <v>0</v>
      </c>
      <c r="K220" s="13">
        <f t="shared" si="72"/>
        <v>0</v>
      </c>
      <c r="L220" s="13">
        <f t="shared" si="73"/>
        <v>0</v>
      </c>
      <c r="M220" s="13" t="e">
        <f ca="1">CalcTable[[#This Row],[IWC]]-AE219</f>
        <v>#NAME?</v>
      </c>
      <c r="N220" s="13" t="e">
        <f ca="1">IF(CalcTable[[#This Row],[Day of Year]]&lt;123,FCAP,AE219)</f>
        <v>#NAME?</v>
      </c>
      <c r="O220" s="17" t="e">
        <f ca="1">IF(IRR_DRIP,5,COUNTIF('IDET Wind Values'!C204:G204,"&lt;="&amp;IRR_MAXWIND))</f>
        <v>#NAME?</v>
      </c>
      <c r="P220" s="13" t="e">
        <f ca="1">CalcTable[[#This Row],[ET_o]]*KL</f>
        <v>#NAME?</v>
      </c>
      <c r="Q220" s="13" t="e">
        <f ca="1">IF(WILTPT&lt;=0,1,MAX(0,MIN(1,(CalcTable[[#This Row],[IWC]]-WILTPT)/(MAD-WILTPT))))</f>
        <v>#NAME?</v>
      </c>
      <c r="R220" s="13" t="e">
        <f ca="1">CalcTable[[#This Row],[ETMult]]*CalcTable[[#This Row],[ETb]]</f>
        <v>#NAME?</v>
      </c>
      <c r="S220" s="13" t="b">
        <f>INDEX(IRR_LIST,CalcTable[[#This Row],[Day of Week]]+1)</f>
        <v>0</v>
      </c>
      <c r="T220" s="13">
        <f t="shared" ca="1" si="74"/>
        <v>0</v>
      </c>
      <c r="U220" s="13" t="b">
        <f ca="1">IF(CalcTable[[#This Row],[IrrPrecip]]&gt;=IC_MM,FALSE,TRUE)</f>
        <v>1</v>
      </c>
      <c r="V220" s="13" t="b">
        <f t="shared" si="75"/>
        <v>1</v>
      </c>
      <c r="W220" s="13" t="e">
        <f ca="1">IF(AND(IRR_DRIP=FALSE,CalcTable[[#This Row],[IrrHours]]&lt;=0),FALSE,TRUE)</f>
        <v>#NAME?</v>
      </c>
      <c r="X220" s="13" t="e">
        <f ca="1">AND(CalcTable[[#This Row],[IrrDay]],CalcTable[[#This Row],[IrrRain]],CalcTable[[#This Row],[IrrWarm]],CalcTable[[#This Row],[IrrWindy]])</f>
        <v>#NAME?</v>
      </c>
      <c r="Y220" s="13" t="e">
        <f t="shared" ca="1" si="76"/>
        <v>#NAME?</v>
      </c>
      <c r="Z220" s="13" t="e">
        <f ca="1">CalcTable[[#This Row],[IrrHours]]/5</f>
        <v>#NAME?</v>
      </c>
      <c r="AA220" s="13" t="e">
        <f ca="1">IF(CalcTable[[#This Row],[IrrFlag]]=FALSE,0,MAX(0,CalcTable[[#This Row],[VolRednWind]]*(FCAP*IRR_TARGET-CalcTable[[#This Row],[IWC]])))</f>
        <v>#NAME?</v>
      </c>
      <c r="AB220" s="13" t="e">
        <f ca="1">CalcTable[[#This Row],[IWC]]+CalcTable[[#This Row],[Eff Precip]]+CalcTable[[#This Row],[IrrAmt]]-CalcTable[[#This Row],[AET]]</f>
        <v>#NAME?</v>
      </c>
      <c r="AC220" s="13" t="e">
        <f ca="1">IF(CalcTable[[#This Row],[PWC]]&gt;FCAP,MIN(24*PERC,MIN(SAT,CalcTable[[#This Row],[PWC]])-FCAP),0)</f>
        <v>#NAME?</v>
      </c>
      <c r="AD220" s="13" t="e">
        <f ca="1">IF(CalcTable[[#This Row],[PWC]]&gt;SAT,CalcTable[[#This Row],[PWC]]-SAT,0)</f>
        <v>#NAME?</v>
      </c>
      <c r="AE220" s="13" t="e">
        <f ca="1">CalcTable[[#This Row],[PWC]]-CalcTable[[#This Row],[PercAmt]]-CalcTable[[#This Row],[Runoff]]</f>
        <v>#NAME?</v>
      </c>
      <c r="AF220" s="13" t="e">
        <f ca="1">CalcTable[[#This Row],[IrrAmt]]/1000*CUR_IRR_AREA*10000/IRR_EFF</f>
        <v>#NAME?</v>
      </c>
      <c r="AG220" s="147"/>
      <c r="AH220" s="13"/>
      <c r="AI220" s="50">
        <v>0</v>
      </c>
      <c r="AJ220" s="50">
        <v>0</v>
      </c>
      <c r="AK220" s="50">
        <v>9.4272013517603739</v>
      </c>
      <c r="AL220" s="50">
        <v>0</v>
      </c>
      <c r="AM220" s="50"/>
      <c r="AN220" s="50"/>
      <c r="AO220" s="50"/>
      <c r="AP220" s="50"/>
      <c r="AQ220" s="50"/>
      <c r="AR220" s="50"/>
      <c r="AS220" s="50"/>
      <c r="AT220" s="50"/>
      <c r="AU220" s="50"/>
      <c r="AV220" s="50"/>
      <c r="AW220" s="50"/>
      <c r="AX220" s="50">
        <f t="shared" si="87"/>
        <v>9.4272013517603739</v>
      </c>
      <c r="AY220" s="50"/>
      <c r="AZ220" s="50">
        <f t="shared" si="77"/>
        <v>138.26561982581882</v>
      </c>
      <c r="BA220" s="50">
        <f t="shared" si="78"/>
        <v>212.88516068419722</v>
      </c>
      <c r="BB220" s="50">
        <f t="shared" si="79"/>
        <v>219.46923781876004</v>
      </c>
      <c r="BC220" s="17">
        <f t="shared" si="80"/>
        <v>19616</v>
      </c>
      <c r="BD220" s="50">
        <f t="shared" si="81"/>
        <v>9.4272013517603739</v>
      </c>
      <c r="BE220" s="50">
        <f t="shared" si="82"/>
        <v>138.26561982581882</v>
      </c>
      <c r="BF220" s="50">
        <f t="shared" si="88"/>
        <v>226.15853817835082</v>
      </c>
      <c r="BG220" s="50"/>
      <c r="BH220" s="17">
        <f t="shared" si="83"/>
        <v>0</v>
      </c>
      <c r="BI220" s="17">
        <f t="shared" si="91"/>
        <v>220</v>
      </c>
      <c r="BJ220" s="17">
        <f t="shared" si="89"/>
        <v>220</v>
      </c>
      <c r="BK220" s="150">
        <f t="shared" si="90"/>
        <v>22449</v>
      </c>
      <c r="BL220" s="50" t="e">
        <f t="shared" ca="1" si="84"/>
        <v>#NAME?</v>
      </c>
      <c r="BM220" s="50" t="e">
        <f t="shared" ca="1" si="85"/>
        <v>#NAME?</v>
      </c>
      <c r="BN220" s="50" t="e">
        <f t="shared" ca="1" si="86"/>
        <v>#NAME?</v>
      </c>
    </row>
    <row r="221" spans="1:66" x14ac:dyDescent="0.35">
      <c r="A221" s="48">
        <v>22450</v>
      </c>
      <c r="B221" s="17">
        <v>1961</v>
      </c>
      <c r="C221" s="17">
        <v>6</v>
      </c>
      <c r="D221" s="17">
        <v>169</v>
      </c>
      <c r="E221" s="17">
        <v>18</v>
      </c>
      <c r="F221" s="17">
        <v>1</v>
      </c>
      <c r="G221" s="50">
        <v>10</v>
      </c>
      <c r="H221" s="32">
        <v>4.9936403925943571</v>
      </c>
      <c r="I221" s="50">
        <v>5.666666666666667</v>
      </c>
      <c r="J221" s="13">
        <v>9.5</v>
      </c>
      <c r="K221" s="13">
        <f t="shared" si="72"/>
        <v>9.5</v>
      </c>
      <c r="L221" s="13">
        <f t="shared" si="73"/>
        <v>3.375</v>
      </c>
      <c r="M221" s="13" t="e">
        <f ca="1">CalcTable[[#This Row],[IWC]]-AE220</f>
        <v>#NAME?</v>
      </c>
      <c r="N221" s="13" t="e">
        <f ca="1">IF(CalcTable[[#This Row],[Day of Year]]&lt;123,FCAP,AE220)</f>
        <v>#NAME?</v>
      </c>
      <c r="O221" s="17" t="e">
        <f ca="1">IF(IRR_DRIP,5,COUNTIF('IDET Wind Values'!C205:G205,"&lt;="&amp;IRR_MAXWIND))</f>
        <v>#NAME?</v>
      </c>
      <c r="P221" s="13" t="e">
        <f ca="1">CalcTable[[#This Row],[ET_o]]*KL</f>
        <v>#NAME?</v>
      </c>
      <c r="Q221" s="13" t="e">
        <f ca="1">IF(WILTPT&lt;=0,1,MAX(0,MIN(1,(CalcTable[[#This Row],[IWC]]-WILTPT)/(MAD-WILTPT))))</f>
        <v>#NAME?</v>
      </c>
      <c r="R221" s="13" t="e">
        <f ca="1">CalcTable[[#This Row],[ETMult]]*CalcTable[[#This Row],[ETb]]</f>
        <v>#NAME?</v>
      </c>
      <c r="S221" s="13" t="b">
        <f>INDEX(IRR_LIST,CalcTable[[#This Row],[Day of Week]]+1)</f>
        <v>1</v>
      </c>
      <c r="T221" s="13">
        <f t="shared" ca="1" si="74"/>
        <v>0</v>
      </c>
      <c r="U221" s="13" t="b">
        <f ca="1">IF(CalcTable[[#This Row],[IrrPrecip]]&gt;=IC_MM,FALSE,TRUE)</f>
        <v>1</v>
      </c>
      <c r="V221" s="13" t="b">
        <f t="shared" si="75"/>
        <v>1</v>
      </c>
      <c r="W221" s="13" t="e">
        <f ca="1">IF(AND(IRR_DRIP=FALSE,CalcTable[[#This Row],[IrrHours]]&lt;=0),FALSE,TRUE)</f>
        <v>#NAME?</v>
      </c>
      <c r="X221" s="13" t="e">
        <f ca="1">AND(CalcTable[[#This Row],[IrrDay]],CalcTable[[#This Row],[IrrRain]],CalcTable[[#This Row],[IrrWarm]],CalcTable[[#This Row],[IrrWindy]])</f>
        <v>#NAME?</v>
      </c>
      <c r="Y221" s="13" t="e">
        <f t="shared" ca="1" si="76"/>
        <v>#NAME?</v>
      </c>
      <c r="Z221" s="13" t="e">
        <f ca="1">CalcTable[[#This Row],[IrrHours]]/5</f>
        <v>#NAME?</v>
      </c>
      <c r="AA221" s="13" t="e">
        <f ca="1">IF(CalcTable[[#This Row],[IrrFlag]]=FALSE,0,MAX(0,CalcTable[[#This Row],[VolRednWind]]*(FCAP*IRR_TARGET-CalcTable[[#This Row],[IWC]])))</f>
        <v>#NAME?</v>
      </c>
      <c r="AB221" s="13" t="e">
        <f ca="1">CalcTable[[#This Row],[IWC]]+CalcTable[[#This Row],[Eff Precip]]+CalcTable[[#This Row],[IrrAmt]]-CalcTable[[#This Row],[AET]]</f>
        <v>#NAME?</v>
      </c>
      <c r="AC221" s="13" t="e">
        <f ca="1">IF(CalcTable[[#This Row],[PWC]]&gt;FCAP,MIN(24*PERC,MIN(SAT,CalcTable[[#This Row],[PWC]])-FCAP),0)</f>
        <v>#NAME?</v>
      </c>
      <c r="AD221" s="13" t="e">
        <f ca="1">IF(CalcTable[[#This Row],[PWC]]&gt;SAT,CalcTable[[#This Row],[PWC]]-SAT,0)</f>
        <v>#NAME?</v>
      </c>
      <c r="AE221" s="13" t="e">
        <f ca="1">CalcTable[[#This Row],[PWC]]-CalcTable[[#This Row],[PercAmt]]-CalcTable[[#This Row],[Runoff]]</f>
        <v>#NAME?</v>
      </c>
      <c r="AF221" s="13" t="e">
        <f ca="1">CalcTable[[#This Row],[IrrAmt]]/1000*CUR_IRR_AREA*10000/IRR_EFF</f>
        <v>#NAME?</v>
      </c>
      <c r="AG221" s="147"/>
      <c r="AH221" s="13"/>
      <c r="AI221" s="50">
        <v>6.6981996841798477</v>
      </c>
      <c r="AJ221" s="50">
        <v>9.6930378130159802</v>
      </c>
      <c r="AK221" s="50">
        <v>0</v>
      </c>
      <c r="AL221" s="50">
        <v>0</v>
      </c>
      <c r="AM221" s="50"/>
      <c r="AN221" s="50"/>
      <c r="AO221" s="50"/>
      <c r="AP221" s="50"/>
      <c r="AQ221" s="50"/>
      <c r="AR221" s="50"/>
      <c r="AS221" s="50"/>
      <c r="AT221" s="50"/>
      <c r="AU221" s="50"/>
      <c r="AV221" s="50"/>
      <c r="AW221" s="50"/>
      <c r="AX221" s="50">
        <f t="shared" si="87"/>
        <v>16.391237497195828</v>
      </c>
      <c r="AY221" s="50"/>
      <c r="AZ221" s="50">
        <f t="shared" si="77"/>
        <v>382.56937121643989</v>
      </c>
      <c r="BA221" s="50">
        <f t="shared" si="78"/>
        <v>620.28033813222578</v>
      </c>
      <c r="BB221" s="50">
        <f t="shared" si="79"/>
        <v>641.96958913254218</v>
      </c>
      <c r="BC221" s="17">
        <f t="shared" si="80"/>
        <v>19616</v>
      </c>
      <c r="BD221" s="50">
        <f t="shared" si="81"/>
        <v>16.391237497195828</v>
      </c>
      <c r="BE221" s="50">
        <f t="shared" si="82"/>
        <v>382.56937121643989</v>
      </c>
      <c r="BF221" s="50">
        <f t="shared" si="88"/>
        <v>625.76170312704494</v>
      </c>
      <c r="BG221" s="50"/>
      <c r="BH221" s="17">
        <f t="shared" si="83"/>
        <v>0</v>
      </c>
      <c r="BI221" s="17">
        <f t="shared" si="91"/>
        <v>221</v>
      </c>
      <c r="BJ221" s="17">
        <f t="shared" si="89"/>
        <v>221</v>
      </c>
      <c r="BK221" s="150">
        <f t="shared" si="90"/>
        <v>22450</v>
      </c>
      <c r="BL221" s="50" t="e">
        <f t="shared" ca="1" si="84"/>
        <v>#NAME?</v>
      </c>
      <c r="BM221" s="50" t="e">
        <f t="shared" ca="1" si="85"/>
        <v>#NAME?</v>
      </c>
      <c r="BN221" s="50" t="e">
        <f t="shared" ca="1" si="86"/>
        <v>#NAME?</v>
      </c>
    </row>
    <row r="222" spans="1:66" x14ac:dyDescent="0.35">
      <c r="A222" s="48">
        <v>22451</v>
      </c>
      <c r="B222" s="17">
        <v>1961</v>
      </c>
      <c r="C222" s="17">
        <v>6</v>
      </c>
      <c r="D222" s="17">
        <v>170</v>
      </c>
      <c r="E222" s="17">
        <v>19</v>
      </c>
      <c r="F222" s="17">
        <v>2</v>
      </c>
      <c r="G222" s="50">
        <v>10.6</v>
      </c>
      <c r="H222" s="32">
        <v>5.1794207201671254</v>
      </c>
      <c r="I222" s="50">
        <v>8.5</v>
      </c>
      <c r="J222" s="13">
        <v>0</v>
      </c>
      <c r="K222" s="13">
        <f t="shared" si="72"/>
        <v>0</v>
      </c>
      <c r="L222" s="13">
        <f t="shared" si="73"/>
        <v>0</v>
      </c>
      <c r="M222" s="13" t="e">
        <f ca="1">CalcTable[[#This Row],[IWC]]-AE221</f>
        <v>#NAME?</v>
      </c>
      <c r="N222" s="13" t="e">
        <f ca="1">IF(CalcTable[[#This Row],[Day of Year]]&lt;123,FCAP,AE221)</f>
        <v>#NAME?</v>
      </c>
      <c r="O222" s="17" t="e">
        <f ca="1">IF(IRR_DRIP,5,COUNTIF('IDET Wind Values'!C206:G206,"&lt;="&amp;IRR_MAXWIND))</f>
        <v>#NAME?</v>
      </c>
      <c r="P222" s="13" t="e">
        <f ca="1">CalcTable[[#This Row],[ET_o]]*KL</f>
        <v>#NAME?</v>
      </c>
      <c r="Q222" s="13" t="e">
        <f ca="1">IF(WILTPT&lt;=0,1,MAX(0,MIN(1,(CalcTable[[#This Row],[IWC]]-WILTPT)/(MAD-WILTPT))))</f>
        <v>#NAME?</v>
      </c>
      <c r="R222" s="13" t="e">
        <f ca="1">CalcTable[[#This Row],[ETMult]]*CalcTable[[#This Row],[ETb]]</f>
        <v>#NAME?</v>
      </c>
      <c r="S222" s="13" t="b">
        <f>INDEX(IRR_LIST,CalcTable[[#This Row],[Day of Week]]+1)</f>
        <v>0</v>
      </c>
      <c r="T222" s="13">
        <f t="shared" ca="1" si="74"/>
        <v>9.5</v>
      </c>
      <c r="U222" s="13" t="b">
        <f ca="1">IF(CalcTable[[#This Row],[IrrPrecip]]&gt;=IC_MM,FALSE,TRUE)</f>
        <v>1</v>
      </c>
      <c r="V222" s="13" t="b">
        <f t="shared" si="75"/>
        <v>1</v>
      </c>
      <c r="W222" s="13" t="e">
        <f ca="1">IF(AND(IRR_DRIP=FALSE,CalcTable[[#This Row],[IrrHours]]&lt;=0),FALSE,TRUE)</f>
        <v>#NAME?</v>
      </c>
      <c r="X222" s="13" t="e">
        <f ca="1">AND(CalcTable[[#This Row],[IrrDay]],CalcTable[[#This Row],[IrrRain]],CalcTable[[#This Row],[IrrWarm]],CalcTable[[#This Row],[IrrWindy]])</f>
        <v>#NAME?</v>
      </c>
      <c r="Y222" s="13" t="e">
        <f t="shared" ca="1" si="76"/>
        <v>#NAME?</v>
      </c>
      <c r="Z222" s="13" t="e">
        <f ca="1">CalcTable[[#This Row],[IrrHours]]/5</f>
        <v>#NAME?</v>
      </c>
      <c r="AA222" s="13" t="e">
        <f ca="1">IF(CalcTable[[#This Row],[IrrFlag]]=FALSE,0,MAX(0,CalcTable[[#This Row],[VolRednWind]]*(FCAP*IRR_TARGET-CalcTable[[#This Row],[IWC]])))</f>
        <v>#NAME?</v>
      </c>
      <c r="AB222" s="13" t="e">
        <f ca="1">CalcTable[[#This Row],[IWC]]+CalcTable[[#This Row],[Eff Precip]]+CalcTable[[#This Row],[IrrAmt]]-CalcTable[[#This Row],[AET]]</f>
        <v>#NAME?</v>
      </c>
      <c r="AC222" s="13" t="e">
        <f ca="1">IF(CalcTable[[#This Row],[PWC]]&gt;FCAP,MIN(24*PERC,MIN(SAT,CalcTable[[#This Row],[PWC]])-FCAP),0)</f>
        <v>#NAME?</v>
      </c>
      <c r="AD222" s="13" t="e">
        <f ca="1">IF(CalcTable[[#This Row],[PWC]]&gt;SAT,CalcTable[[#This Row],[PWC]]-SAT,0)</f>
        <v>#NAME?</v>
      </c>
      <c r="AE222" s="13" t="e">
        <f ca="1">CalcTable[[#This Row],[PWC]]-CalcTable[[#This Row],[PercAmt]]-CalcTable[[#This Row],[Runoff]]</f>
        <v>#NAME?</v>
      </c>
      <c r="AF222" s="13" t="e">
        <f ca="1">CalcTable[[#This Row],[IrrAmt]]/1000*CUR_IRR_AREA*10000/IRR_EFF</f>
        <v>#NAME?</v>
      </c>
      <c r="AG222" s="147"/>
      <c r="AH222" s="13"/>
      <c r="AI222" s="50">
        <v>0</v>
      </c>
      <c r="AJ222" s="50">
        <v>0</v>
      </c>
      <c r="AK222" s="50">
        <v>2.3424000000000036</v>
      </c>
      <c r="AL222" s="50">
        <v>6.8312277952057414</v>
      </c>
      <c r="AM222" s="50"/>
      <c r="AN222" s="50"/>
      <c r="AO222" s="50"/>
      <c r="AP222" s="50"/>
      <c r="AQ222" s="50"/>
      <c r="AR222" s="50"/>
      <c r="AS222" s="50"/>
      <c r="AT222" s="50"/>
      <c r="AU222" s="50"/>
      <c r="AV222" s="50"/>
      <c r="AW222" s="50"/>
      <c r="AX222" s="50">
        <f t="shared" si="87"/>
        <v>9.1736277952057446</v>
      </c>
      <c r="AY222" s="50"/>
      <c r="AZ222" s="50">
        <f t="shared" si="77"/>
        <v>234.73788199270183</v>
      </c>
      <c r="BA222" s="50">
        <f t="shared" si="78"/>
        <v>361.42181830622343</v>
      </c>
      <c r="BB222" s="50">
        <f t="shared" si="79"/>
        <v>372.59981268682833</v>
      </c>
      <c r="BC222" s="17">
        <f t="shared" si="80"/>
        <v>19616</v>
      </c>
      <c r="BD222" s="50">
        <f t="shared" si="81"/>
        <v>9.1736277952057446</v>
      </c>
      <c r="BE222" s="50">
        <f t="shared" si="82"/>
        <v>234.73788199270183</v>
      </c>
      <c r="BF222" s="50">
        <f t="shared" si="88"/>
        <v>383.95644783880226</v>
      </c>
      <c r="BG222" s="50"/>
      <c r="BH222" s="17">
        <f t="shared" si="83"/>
        <v>0</v>
      </c>
      <c r="BI222" s="17">
        <f t="shared" si="91"/>
        <v>222</v>
      </c>
      <c r="BJ222" s="17">
        <f t="shared" si="89"/>
        <v>222</v>
      </c>
      <c r="BK222" s="150">
        <f t="shared" si="90"/>
        <v>22451</v>
      </c>
      <c r="BL222" s="50" t="e">
        <f t="shared" ca="1" si="84"/>
        <v>#NAME?</v>
      </c>
      <c r="BM222" s="50" t="e">
        <f t="shared" ca="1" si="85"/>
        <v>#NAME?</v>
      </c>
      <c r="BN222" s="50" t="e">
        <f t="shared" ca="1" si="86"/>
        <v>#NAME?</v>
      </c>
    </row>
    <row r="223" spans="1:66" x14ac:dyDescent="0.35">
      <c r="A223" s="48">
        <v>22452</v>
      </c>
      <c r="B223" s="17">
        <v>1961</v>
      </c>
      <c r="C223" s="17">
        <v>6</v>
      </c>
      <c r="D223" s="17">
        <v>171</v>
      </c>
      <c r="E223" s="17">
        <v>20</v>
      </c>
      <c r="F223" s="17">
        <v>3</v>
      </c>
      <c r="G223" s="50">
        <v>11.7</v>
      </c>
      <c r="H223" s="32">
        <v>6.7717162128542503</v>
      </c>
      <c r="I223" s="50">
        <v>5.666666666666667</v>
      </c>
      <c r="J223" s="13">
        <v>0.3</v>
      </c>
      <c r="K223" s="13">
        <f t="shared" si="72"/>
        <v>0.3</v>
      </c>
      <c r="L223" s="13">
        <f t="shared" si="73"/>
        <v>0</v>
      </c>
      <c r="M223" s="13" t="e">
        <f ca="1">CalcTable[[#This Row],[IWC]]-AE222</f>
        <v>#NAME?</v>
      </c>
      <c r="N223" s="13" t="e">
        <f ca="1">IF(CalcTable[[#This Row],[Day of Year]]&lt;123,FCAP,AE222)</f>
        <v>#NAME?</v>
      </c>
      <c r="O223" s="17" t="e">
        <f ca="1">IF(IRR_DRIP,5,COUNTIF('IDET Wind Values'!C207:G207,"&lt;="&amp;IRR_MAXWIND))</f>
        <v>#NAME?</v>
      </c>
      <c r="P223" s="13" t="e">
        <f ca="1">CalcTable[[#This Row],[ET_o]]*KL</f>
        <v>#NAME?</v>
      </c>
      <c r="Q223" s="13" t="e">
        <f ca="1">IF(WILTPT&lt;=0,1,MAX(0,MIN(1,(CalcTable[[#This Row],[IWC]]-WILTPT)/(MAD-WILTPT))))</f>
        <v>#NAME?</v>
      </c>
      <c r="R223" s="13" t="e">
        <f ca="1">CalcTable[[#This Row],[ETMult]]*CalcTable[[#This Row],[ETb]]</f>
        <v>#NAME?</v>
      </c>
      <c r="S223" s="13" t="b">
        <f>INDEX(IRR_LIST,CalcTable[[#This Row],[Day of Week]]+1)</f>
        <v>1</v>
      </c>
      <c r="T223" s="13">
        <f t="shared" ca="1" si="74"/>
        <v>9.5</v>
      </c>
      <c r="U223" s="13" t="b">
        <f ca="1">IF(CalcTable[[#This Row],[IrrPrecip]]&gt;=IC_MM,FALSE,TRUE)</f>
        <v>1</v>
      </c>
      <c r="V223" s="13" t="b">
        <f t="shared" si="75"/>
        <v>1</v>
      </c>
      <c r="W223" s="13" t="e">
        <f ca="1">IF(AND(IRR_DRIP=FALSE,CalcTable[[#This Row],[IrrHours]]&lt;=0),FALSE,TRUE)</f>
        <v>#NAME?</v>
      </c>
      <c r="X223" s="13" t="e">
        <f ca="1">AND(CalcTable[[#This Row],[IrrDay]],CalcTable[[#This Row],[IrrRain]],CalcTable[[#This Row],[IrrWarm]],CalcTable[[#This Row],[IrrWindy]])</f>
        <v>#NAME?</v>
      </c>
      <c r="Y223" s="13" t="e">
        <f t="shared" ca="1" si="76"/>
        <v>#NAME?</v>
      </c>
      <c r="Z223" s="13" t="e">
        <f ca="1">CalcTable[[#This Row],[IrrHours]]/5</f>
        <v>#NAME?</v>
      </c>
      <c r="AA223" s="13" t="e">
        <f ca="1">IF(CalcTable[[#This Row],[IrrFlag]]=FALSE,0,MAX(0,CalcTable[[#This Row],[VolRednWind]]*(FCAP*IRR_TARGET-CalcTable[[#This Row],[IWC]])))</f>
        <v>#NAME?</v>
      </c>
      <c r="AB223" s="13" t="e">
        <f ca="1">CalcTable[[#This Row],[IWC]]+CalcTable[[#This Row],[Eff Precip]]+CalcTable[[#This Row],[IrrAmt]]-CalcTable[[#This Row],[AET]]</f>
        <v>#NAME?</v>
      </c>
      <c r="AC223" s="13" t="e">
        <f ca="1">IF(CalcTable[[#This Row],[PWC]]&gt;FCAP,MIN(24*PERC,MIN(SAT,CalcTable[[#This Row],[PWC]])-FCAP),0)</f>
        <v>#NAME?</v>
      </c>
      <c r="AD223" s="13" t="e">
        <f ca="1">IF(CalcTable[[#This Row],[PWC]]&gt;SAT,CalcTable[[#This Row],[PWC]]-SAT,0)</f>
        <v>#NAME?</v>
      </c>
      <c r="AE223" s="13" t="e">
        <f ca="1">CalcTable[[#This Row],[PWC]]-CalcTable[[#This Row],[PercAmt]]-CalcTable[[#This Row],[Runoff]]</f>
        <v>#NAME?</v>
      </c>
      <c r="AF223" s="13" t="e">
        <f ca="1">CalcTable[[#This Row],[IrrAmt]]/1000*CUR_IRR_AREA*10000/IRR_EFF</f>
        <v>#NAME?</v>
      </c>
      <c r="AG223" s="147"/>
      <c r="AH223" s="13"/>
      <c r="AI223" s="50">
        <v>0</v>
      </c>
      <c r="AJ223" s="50">
        <v>0</v>
      </c>
      <c r="AK223" s="50">
        <v>0</v>
      </c>
      <c r="AL223" s="50">
        <v>0</v>
      </c>
      <c r="AM223" s="50"/>
      <c r="AN223" s="50"/>
      <c r="AO223" s="50"/>
      <c r="AP223" s="50"/>
      <c r="AQ223" s="50"/>
      <c r="AR223" s="50"/>
      <c r="AS223" s="50"/>
      <c r="AT223" s="50"/>
      <c r="AU223" s="50"/>
      <c r="AV223" s="50"/>
      <c r="AW223" s="50"/>
      <c r="AX223" s="50">
        <f t="shared" si="87"/>
        <v>0</v>
      </c>
      <c r="AY223" s="50"/>
      <c r="AZ223" s="50">
        <f t="shared" si="77"/>
        <v>0</v>
      </c>
      <c r="BA223" s="50">
        <f t="shared" si="78"/>
        <v>0</v>
      </c>
      <c r="BB223" s="50">
        <f t="shared" si="79"/>
        <v>0</v>
      </c>
      <c r="BC223" s="17">
        <f t="shared" si="80"/>
        <v>19616</v>
      </c>
      <c r="BD223" s="50">
        <f t="shared" si="81"/>
        <v>0</v>
      </c>
      <c r="BE223" s="50">
        <f t="shared" si="82"/>
        <v>0</v>
      </c>
      <c r="BF223" s="50">
        <f t="shared" si="88"/>
        <v>0</v>
      </c>
      <c r="BG223" s="50"/>
      <c r="BH223" s="17">
        <f t="shared" si="83"/>
        <v>0</v>
      </c>
      <c r="BI223" s="17">
        <f t="shared" si="91"/>
        <v>223</v>
      </c>
      <c r="BJ223" s="17">
        <f t="shared" si="89"/>
        <v>223</v>
      </c>
      <c r="BK223" s="150">
        <f t="shared" si="90"/>
        <v>22452</v>
      </c>
      <c r="BL223" s="50" t="e">
        <f t="shared" ca="1" si="84"/>
        <v>#NAME?</v>
      </c>
      <c r="BM223" s="50" t="e">
        <f t="shared" ca="1" si="85"/>
        <v>#NAME?</v>
      </c>
      <c r="BN223" s="50" t="e">
        <f t="shared" ca="1" si="86"/>
        <v>#NAME?</v>
      </c>
    </row>
    <row r="224" spans="1:66" x14ac:dyDescent="0.35">
      <c r="A224" s="48">
        <v>22453</v>
      </c>
      <c r="B224" s="17">
        <v>1961</v>
      </c>
      <c r="C224" s="17">
        <v>6</v>
      </c>
      <c r="D224" s="17">
        <v>172</v>
      </c>
      <c r="E224" s="17">
        <v>21</v>
      </c>
      <c r="F224" s="17">
        <v>4</v>
      </c>
      <c r="G224" s="50">
        <v>8.3000000000000007</v>
      </c>
      <c r="H224" s="32">
        <v>5.0739876316577259</v>
      </c>
      <c r="I224" s="50">
        <v>23.333333333333332</v>
      </c>
      <c r="J224" s="13">
        <v>0.3</v>
      </c>
      <c r="K224" s="13">
        <f t="shared" si="72"/>
        <v>0.3</v>
      </c>
      <c r="L224" s="13">
        <f t="shared" si="73"/>
        <v>0</v>
      </c>
      <c r="M224" s="13" t="e">
        <f ca="1">CalcTable[[#This Row],[IWC]]-AE223</f>
        <v>#NAME?</v>
      </c>
      <c r="N224" s="13" t="e">
        <f ca="1">IF(CalcTable[[#This Row],[Day of Year]]&lt;123,FCAP,AE223)</f>
        <v>#NAME?</v>
      </c>
      <c r="O224" s="17" t="e">
        <f ca="1">IF(IRR_DRIP,5,COUNTIF('IDET Wind Values'!C208:G208,"&lt;="&amp;IRR_MAXWIND))</f>
        <v>#NAME?</v>
      </c>
      <c r="P224" s="13" t="e">
        <f ca="1">CalcTable[[#This Row],[ET_o]]*KL</f>
        <v>#NAME?</v>
      </c>
      <c r="Q224" s="13" t="e">
        <f ca="1">IF(WILTPT&lt;=0,1,MAX(0,MIN(1,(CalcTable[[#This Row],[IWC]]-WILTPT)/(MAD-WILTPT))))</f>
        <v>#NAME?</v>
      </c>
      <c r="R224" s="13" t="e">
        <f ca="1">CalcTable[[#This Row],[ETMult]]*CalcTable[[#This Row],[ETb]]</f>
        <v>#NAME?</v>
      </c>
      <c r="S224" s="13" t="b">
        <f>INDEX(IRR_LIST,CalcTable[[#This Row],[Day of Week]]+1)</f>
        <v>0</v>
      </c>
      <c r="T224" s="13">
        <f t="shared" ca="1" si="74"/>
        <v>0.3</v>
      </c>
      <c r="U224" s="13" t="b">
        <f ca="1">IF(CalcTable[[#This Row],[IrrPrecip]]&gt;=IC_MM,FALSE,TRUE)</f>
        <v>1</v>
      </c>
      <c r="V224" s="13" t="b">
        <f t="shared" si="75"/>
        <v>1</v>
      </c>
      <c r="W224" s="13" t="e">
        <f ca="1">IF(AND(IRR_DRIP=FALSE,CalcTable[[#This Row],[IrrHours]]&lt;=0),FALSE,TRUE)</f>
        <v>#NAME?</v>
      </c>
      <c r="X224" s="13" t="e">
        <f ca="1">AND(CalcTable[[#This Row],[IrrDay]],CalcTable[[#This Row],[IrrRain]],CalcTable[[#This Row],[IrrWarm]],CalcTable[[#This Row],[IrrWindy]])</f>
        <v>#NAME?</v>
      </c>
      <c r="Y224" s="13" t="e">
        <f t="shared" ca="1" si="76"/>
        <v>#NAME?</v>
      </c>
      <c r="Z224" s="13" t="e">
        <f ca="1">CalcTable[[#This Row],[IrrHours]]/5</f>
        <v>#NAME?</v>
      </c>
      <c r="AA224" s="13" t="e">
        <f ca="1">IF(CalcTable[[#This Row],[IrrFlag]]=FALSE,0,MAX(0,CalcTable[[#This Row],[VolRednWind]]*(FCAP*IRR_TARGET-CalcTable[[#This Row],[IWC]])))</f>
        <v>#NAME?</v>
      </c>
      <c r="AB224" s="13" t="e">
        <f ca="1">CalcTable[[#This Row],[IWC]]+CalcTable[[#This Row],[Eff Precip]]+CalcTable[[#This Row],[IrrAmt]]-CalcTable[[#This Row],[AET]]</f>
        <v>#NAME?</v>
      </c>
      <c r="AC224" s="13" t="e">
        <f ca="1">IF(CalcTable[[#This Row],[PWC]]&gt;FCAP,MIN(24*PERC,MIN(SAT,CalcTable[[#This Row],[PWC]])-FCAP),0)</f>
        <v>#NAME?</v>
      </c>
      <c r="AD224" s="13" t="e">
        <f ca="1">IF(CalcTable[[#This Row],[PWC]]&gt;SAT,CalcTable[[#This Row],[PWC]]-SAT,0)</f>
        <v>#NAME?</v>
      </c>
      <c r="AE224" s="13" t="e">
        <f ca="1">CalcTable[[#This Row],[PWC]]-CalcTable[[#This Row],[PercAmt]]-CalcTable[[#This Row],[Runoff]]</f>
        <v>#NAME?</v>
      </c>
      <c r="AF224" s="13" t="e">
        <f ca="1">CalcTable[[#This Row],[IrrAmt]]/1000*CUR_IRR_AREA*10000/IRR_EFF</f>
        <v>#NAME?</v>
      </c>
      <c r="AG224" s="147"/>
      <c r="AH224" s="13"/>
      <c r="AI224" s="50">
        <v>0</v>
      </c>
      <c r="AJ224" s="50">
        <v>0</v>
      </c>
      <c r="AK224" s="50">
        <v>5.7269802505294054</v>
      </c>
      <c r="AL224" s="50">
        <v>6.5731253131617571</v>
      </c>
      <c r="AM224" s="50"/>
      <c r="AN224" s="50"/>
      <c r="AO224" s="50"/>
      <c r="AP224" s="50"/>
      <c r="AQ224" s="50"/>
      <c r="AR224" s="50"/>
      <c r="AS224" s="50"/>
      <c r="AT224" s="50"/>
      <c r="AU224" s="50"/>
      <c r="AV224" s="50"/>
      <c r="AW224" s="50"/>
      <c r="AX224" s="50">
        <f t="shared" si="87"/>
        <v>12.300105563691162</v>
      </c>
      <c r="AY224" s="50"/>
      <c r="AZ224" s="50">
        <f t="shared" si="77"/>
        <v>276.80738619384283</v>
      </c>
      <c r="BA224" s="50">
        <f t="shared" si="78"/>
        <v>426.19549937782148</v>
      </c>
      <c r="BB224" s="50">
        <f t="shared" si="79"/>
        <v>439.37680348229026</v>
      </c>
      <c r="BC224" s="17">
        <f t="shared" si="80"/>
        <v>19616</v>
      </c>
      <c r="BD224" s="50">
        <f t="shared" si="81"/>
        <v>12.300105563691162</v>
      </c>
      <c r="BE224" s="50">
        <f t="shared" si="82"/>
        <v>276.80738619384283</v>
      </c>
      <c r="BF224" s="50">
        <f t="shared" si="88"/>
        <v>452.7687641905016</v>
      </c>
      <c r="BG224" s="50"/>
      <c r="BH224" s="17">
        <f t="shared" si="83"/>
        <v>0</v>
      </c>
      <c r="BI224" s="17">
        <f t="shared" si="91"/>
        <v>224</v>
      </c>
      <c r="BJ224" s="17">
        <f t="shared" si="89"/>
        <v>224</v>
      </c>
      <c r="BK224" s="150">
        <f t="shared" si="90"/>
        <v>22453</v>
      </c>
      <c r="BL224" s="50" t="e">
        <f t="shared" ca="1" si="84"/>
        <v>#NAME?</v>
      </c>
      <c r="BM224" s="50" t="e">
        <f t="shared" ca="1" si="85"/>
        <v>#NAME?</v>
      </c>
      <c r="BN224" s="50" t="e">
        <f t="shared" ca="1" si="86"/>
        <v>#NAME?</v>
      </c>
    </row>
    <row r="225" spans="1:66" x14ac:dyDescent="0.35">
      <c r="A225" s="48">
        <v>22454</v>
      </c>
      <c r="B225" s="17">
        <v>1961</v>
      </c>
      <c r="C225" s="17">
        <v>6</v>
      </c>
      <c r="D225" s="17">
        <v>173</v>
      </c>
      <c r="E225" s="17">
        <v>22</v>
      </c>
      <c r="F225" s="17">
        <v>5</v>
      </c>
      <c r="G225" s="50">
        <v>8.3000000000000007</v>
      </c>
      <c r="H225" s="32">
        <v>6.4899723597486503</v>
      </c>
      <c r="I225" s="50">
        <v>6</v>
      </c>
      <c r="J225" s="13">
        <v>0</v>
      </c>
      <c r="K225" s="13">
        <f t="shared" si="72"/>
        <v>0</v>
      </c>
      <c r="L225" s="13">
        <f t="shared" si="73"/>
        <v>0</v>
      </c>
      <c r="M225" s="13" t="e">
        <f ca="1">CalcTable[[#This Row],[IWC]]-AE224</f>
        <v>#NAME?</v>
      </c>
      <c r="N225" s="13" t="e">
        <f ca="1">IF(CalcTable[[#This Row],[Day of Year]]&lt;123,FCAP,AE224)</f>
        <v>#NAME?</v>
      </c>
      <c r="O225" s="17" t="e">
        <f ca="1">IF(IRR_DRIP,5,COUNTIF('IDET Wind Values'!C209:G209,"&lt;="&amp;IRR_MAXWIND))</f>
        <v>#NAME?</v>
      </c>
      <c r="P225" s="13" t="e">
        <f ca="1">CalcTable[[#This Row],[ET_o]]*KL</f>
        <v>#NAME?</v>
      </c>
      <c r="Q225" s="13" t="e">
        <f ca="1">IF(WILTPT&lt;=0,1,MAX(0,MIN(1,(CalcTable[[#This Row],[IWC]]-WILTPT)/(MAD-WILTPT))))</f>
        <v>#NAME?</v>
      </c>
      <c r="R225" s="13" t="e">
        <f ca="1">CalcTable[[#This Row],[ETMult]]*CalcTable[[#This Row],[ETb]]</f>
        <v>#NAME?</v>
      </c>
      <c r="S225" s="13" t="b">
        <f>INDEX(IRR_LIST,CalcTable[[#This Row],[Day of Week]]+1)</f>
        <v>1</v>
      </c>
      <c r="T225" s="13">
        <f t="shared" ca="1" si="74"/>
        <v>0.6</v>
      </c>
      <c r="U225" s="13" t="b">
        <f ca="1">IF(CalcTable[[#This Row],[IrrPrecip]]&gt;=IC_MM,FALSE,TRUE)</f>
        <v>1</v>
      </c>
      <c r="V225" s="13" t="b">
        <f t="shared" si="75"/>
        <v>1</v>
      </c>
      <c r="W225" s="13" t="e">
        <f ca="1">IF(AND(IRR_DRIP=FALSE,CalcTable[[#This Row],[IrrHours]]&lt;=0),FALSE,TRUE)</f>
        <v>#NAME?</v>
      </c>
      <c r="X225" s="13" t="e">
        <f ca="1">AND(CalcTable[[#This Row],[IrrDay]],CalcTable[[#This Row],[IrrRain]],CalcTable[[#This Row],[IrrWarm]],CalcTable[[#This Row],[IrrWindy]])</f>
        <v>#NAME?</v>
      </c>
      <c r="Y225" s="13" t="e">
        <f t="shared" ca="1" si="76"/>
        <v>#NAME?</v>
      </c>
      <c r="Z225" s="13" t="e">
        <f ca="1">CalcTable[[#This Row],[IrrHours]]/5</f>
        <v>#NAME?</v>
      </c>
      <c r="AA225" s="13" t="e">
        <f ca="1">IF(CalcTable[[#This Row],[IrrFlag]]=FALSE,0,MAX(0,CalcTable[[#This Row],[VolRednWind]]*(FCAP*IRR_TARGET-CalcTable[[#This Row],[IWC]])))</f>
        <v>#NAME?</v>
      </c>
      <c r="AB225" s="13" t="e">
        <f ca="1">CalcTable[[#This Row],[IWC]]+CalcTable[[#This Row],[Eff Precip]]+CalcTable[[#This Row],[IrrAmt]]-CalcTable[[#This Row],[AET]]</f>
        <v>#NAME?</v>
      </c>
      <c r="AC225" s="13" t="e">
        <f ca="1">IF(CalcTable[[#This Row],[PWC]]&gt;FCAP,MIN(24*PERC,MIN(SAT,CalcTable[[#This Row],[PWC]])-FCAP),0)</f>
        <v>#NAME?</v>
      </c>
      <c r="AD225" s="13" t="e">
        <f ca="1">IF(CalcTable[[#This Row],[PWC]]&gt;SAT,CalcTable[[#This Row],[PWC]]-SAT,0)</f>
        <v>#NAME?</v>
      </c>
      <c r="AE225" s="13" t="e">
        <f ca="1">CalcTable[[#This Row],[PWC]]-CalcTable[[#This Row],[PercAmt]]-CalcTable[[#This Row],[Runoff]]</f>
        <v>#NAME?</v>
      </c>
      <c r="AF225" s="13" t="e">
        <f ca="1">CalcTable[[#This Row],[IrrAmt]]/1000*CUR_IRR_AREA*10000/IRR_EFF</f>
        <v>#NAME?</v>
      </c>
      <c r="AG225" s="147"/>
      <c r="AH225" s="13"/>
      <c r="AI225" s="50">
        <v>0</v>
      </c>
      <c r="AJ225" s="50">
        <v>0</v>
      </c>
      <c r="AK225" s="50">
        <v>0</v>
      </c>
      <c r="AL225" s="50">
        <v>0</v>
      </c>
      <c r="AM225" s="50"/>
      <c r="AN225" s="50"/>
      <c r="AO225" s="50"/>
      <c r="AP225" s="50"/>
      <c r="AQ225" s="50"/>
      <c r="AR225" s="50"/>
      <c r="AS225" s="50"/>
      <c r="AT225" s="50"/>
      <c r="AU225" s="50"/>
      <c r="AV225" s="50"/>
      <c r="AW225" s="50"/>
      <c r="AX225" s="50">
        <f t="shared" si="87"/>
        <v>0</v>
      </c>
      <c r="AY225" s="50"/>
      <c r="AZ225" s="50">
        <f t="shared" si="77"/>
        <v>0</v>
      </c>
      <c r="BA225" s="50">
        <f t="shared" si="78"/>
        <v>0</v>
      </c>
      <c r="BB225" s="50">
        <f t="shared" si="79"/>
        <v>0</v>
      </c>
      <c r="BC225" s="17">
        <f t="shared" si="80"/>
        <v>19616</v>
      </c>
      <c r="BD225" s="50">
        <f t="shared" si="81"/>
        <v>0</v>
      </c>
      <c r="BE225" s="50">
        <f t="shared" si="82"/>
        <v>0</v>
      </c>
      <c r="BF225" s="50">
        <f t="shared" si="88"/>
        <v>0</v>
      </c>
      <c r="BG225" s="50"/>
      <c r="BH225" s="17">
        <f t="shared" si="83"/>
        <v>0</v>
      </c>
      <c r="BI225" s="17">
        <f t="shared" si="91"/>
        <v>225</v>
      </c>
      <c r="BJ225" s="17">
        <f t="shared" si="89"/>
        <v>225</v>
      </c>
      <c r="BK225" s="150">
        <f t="shared" si="90"/>
        <v>22454</v>
      </c>
      <c r="BL225" s="50" t="e">
        <f t="shared" ca="1" si="84"/>
        <v>#NAME?</v>
      </c>
      <c r="BM225" s="50" t="e">
        <f t="shared" ca="1" si="85"/>
        <v>#NAME?</v>
      </c>
      <c r="BN225" s="50" t="e">
        <f t="shared" ca="1" si="86"/>
        <v>#NAME?</v>
      </c>
    </row>
    <row r="226" spans="1:66" x14ac:dyDescent="0.35">
      <c r="A226" s="48">
        <v>22455</v>
      </c>
      <c r="B226" s="17">
        <v>1961</v>
      </c>
      <c r="C226" s="17">
        <v>6</v>
      </c>
      <c r="D226" s="17">
        <v>174</v>
      </c>
      <c r="E226" s="17">
        <v>23</v>
      </c>
      <c r="F226" s="17">
        <v>6</v>
      </c>
      <c r="G226" s="50">
        <v>9.4</v>
      </c>
      <c r="H226" s="32">
        <v>7.2369208276556671</v>
      </c>
      <c r="I226" s="50">
        <v>17.166666666666668</v>
      </c>
      <c r="J226" s="13">
        <v>0</v>
      </c>
      <c r="K226" s="13">
        <f t="shared" si="72"/>
        <v>0</v>
      </c>
      <c r="L226" s="13">
        <f t="shared" si="73"/>
        <v>0</v>
      </c>
      <c r="M226" s="13" t="e">
        <f ca="1">CalcTable[[#This Row],[IWC]]-AE225</f>
        <v>#NAME?</v>
      </c>
      <c r="N226" s="13" t="e">
        <f ca="1">IF(CalcTable[[#This Row],[Day of Year]]&lt;123,FCAP,AE225)</f>
        <v>#NAME?</v>
      </c>
      <c r="O226" s="17" t="e">
        <f ca="1">IF(IRR_DRIP,5,COUNTIF('IDET Wind Values'!C210:G210,"&lt;="&amp;IRR_MAXWIND))</f>
        <v>#NAME?</v>
      </c>
      <c r="P226" s="13" t="e">
        <f ca="1">CalcTable[[#This Row],[ET_o]]*KL</f>
        <v>#NAME?</v>
      </c>
      <c r="Q226" s="13" t="e">
        <f ca="1">IF(WILTPT&lt;=0,1,MAX(0,MIN(1,(CalcTable[[#This Row],[IWC]]-WILTPT)/(MAD-WILTPT))))</f>
        <v>#NAME?</v>
      </c>
      <c r="R226" s="13" t="e">
        <f ca="1">CalcTable[[#This Row],[ETMult]]*CalcTable[[#This Row],[ETb]]</f>
        <v>#NAME?</v>
      </c>
      <c r="S226" s="13" t="b">
        <f>INDEX(IRR_LIST,CalcTable[[#This Row],[Day of Week]]+1)</f>
        <v>0</v>
      </c>
      <c r="T226" s="13">
        <f t="shared" ca="1" si="74"/>
        <v>0.3</v>
      </c>
      <c r="U226" s="13" t="b">
        <f ca="1">IF(CalcTable[[#This Row],[IrrPrecip]]&gt;=IC_MM,FALSE,TRUE)</f>
        <v>1</v>
      </c>
      <c r="V226" s="13" t="b">
        <f t="shared" si="75"/>
        <v>1</v>
      </c>
      <c r="W226" s="13" t="e">
        <f ca="1">IF(AND(IRR_DRIP=FALSE,CalcTable[[#This Row],[IrrHours]]&lt;=0),FALSE,TRUE)</f>
        <v>#NAME?</v>
      </c>
      <c r="X226" s="13" t="e">
        <f ca="1">AND(CalcTable[[#This Row],[IrrDay]],CalcTable[[#This Row],[IrrRain]],CalcTable[[#This Row],[IrrWarm]],CalcTable[[#This Row],[IrrWindy]])</f>
        <v>#NAME?</v>
      </c>
      <c r="Y226" s="13" t="e">
        <f t="shared" ca="1" si="76"/>
        <v>#NAME?</v>
      </c>
      <c r="Z226" s="13" t="e">
        <f ca="1">CalcTable[[#This Row],[IrrHours]]/5</f>
        <v>#NAME?</v>
      </c>
      <c r="AA226" s="13" t="e">
        <f ca="1">IF(CalcTable[[#This Row],[IrrFlag]]=FALSE,0,MAX(0,CalcTable[[#This Row],[VolRednWind]]*(FCAP*IRR_TARGET-CalcTable[[#This Row],[IWC]])))</f>
        <v>#NAME?</v>
      </c>
      <c r="AB226" s="13" t="e">
        <f ca="1">CalcTable[[#This Row],[IWC]]+CalcTable[[#This Row],[Eff Precip]]+CalcTable[[#This Row],[IrrAmt]]-CalcTable[[#This Row],[AET]]</f>
        <v>#NAME?</v>
      </c>
      <c r="AC226" s="13" t="e">
        <f ca="1">IF(CalcTable[[#This Row],[PWC]]&gt;FCAP,MIN(24*PERC,MIN(SAT,CalcTable[[#This Row],[PWC]])-FCAP),0)</f>
        <v>#NAME?</v>
      </c>
      <c r="AD226" s="13" t="e">
        <f ca="1">IF(CalcTable[[#This Row],[PWC]]&gt;SAT,CalcTable[[#This Row],[PWC]]-SAT,0)</f>
        <v>#NAME?</v>
      </c>
      <c r="AE226" s="13" t="e">
        <f ca="1">CalcTable[[#This Row],[PWC]]-CalcTable[[#This Row],[PercAmt]]-CalcTable[[#This Row],[Runoff]]</f>
        <v>#NAME?</v>
      </c>
      <c r="AF226" s="13" t="e">
        <f ca="1">CalcTable[[#This Row],[IrrAmt]]/1000*CUR_IRR_AREA*10000/IRR_EFF</f>
        <v>#NAME?</v>
      </c>
      <c r="AG226" s="147"/>
      <c r="AH226" s="13"/>
      <c r="AI226" s="50">
        <v>0</v>
      </c>
      <c r="AJ226" s="50">
        <v>0</v>
      </c>
      <c r="AK226" s="50">
        <v>0</v>
      </c>
      <c r="AL226" s="50">
        <v>6.3601779952735065</v>
      </c>
      <c r="AM226" s="50"/>
      <c r="AN226" s="50"/>
      <c r="AO226" s="50"/>
      <c r="AP226" s="50"/>
      <c r="AQ226" s="50"/>
      <c r="AR226" s="50"/>
      <c r="AS226" s="50"/>
      <c r="AT226" s="50"/>
      <c r="AU226" s="50"/>
      <c r="AV226" s="50"/>
      <c r="AW226" s="50"/>
      <c r="AX226" s="50">
        <f t="shared" si="87"/>
        <v>6.3601779952735065</v>
      </c>
      <c r="AY226" s="50"/>
      <c r="AZ226" s="50">
        <f t="shared" si="77"/>
        <v>186.56522119468954</v>
      </c>
      <c r="BA226" s="50">
        <f t="shared" si="78"/>
        <v>287.25121358547437</v>
      </c>
      <c r="BB226" s="50">
        <f t="shared" si="79"/>
        <v>296.13527173760247</v>
      </c>
      <c r="BC226" s="17">
        <f t="shared" si="80"/>
        <v>19616</v>
      </c>
      <c r="BD226" s="50">
        <f t="shared" si="81"/>
        <v>6.3601779952735065</v>
      </c>
      <c r="BE226" s="50">
        <f t="shared" si="82"/>
        <v>186.56522119468954</v>
      </c>
      <c r="BF226" s="50">
        <f t="shared" si="88"/>
        <v>305.16131019023396</v>
      </c>
      <c r="BG226" s="50"/>
      <c r="BH226" s="17">
        <f t="shared" si="83"/>
        <v>0</v>
      </c>
      <c r="BI226" s="17">
        <f t="shared" si="91"/>
        <v>226</v>
      </c>
      <c r="BJ226" s="17">
        <f t="shared" si="89"/>
        <v>226</v>
      </c>
      <c r="BK226" s="150">
        <f t="shared" si="90"/>
        <v>22455</v>
      </c>
      <c r="BL226" s="50" t="e">
        <f t="shared" ca="1" si="84"/>
        <v>#NAME?</v>
      </c>
      <c r="BM226" s="50" t="e">
        <f t="shared" ca="1" si="85"/>
        <v>#NAME?</v>
      </c>
      <c r="BN226" s="50" t="e">
        <f t="shared" ca="1" si="86"/>
        <v>#NAME?</v>
      </c>
    </row>
    <row r="227" spans="1:66" x14ac:dyDescent="0.35">
      <c r="A227" s="48">
        <v>22456</v>
      </c>
      <c r="B227" s="17">
        <v>1961</v>
      </c>
      <c r="C227" s="17">
        <v>6</v>
      </c>
      <c r="D227" s="17">
        <v>175</v>
      </c>
      <c r="E227" s="17">
        <v>24</v>
      </c>
      <c r="F227" s="17">
        <v>7</v>
      </c>
      <c r="G227" s="50">
        <v>11.1</v>
      </c>
      <c r="H227" s="32">
        <v>6.5610871470551091</v>
      </c>
      <c r="I227" s="50">
        <v>15</v>
      </c>
      <c r="J227" s="13">
        <v>0</v>
      </c>
      <c r="K227" s="13">
        <f t="shared" si="72"/>
        <v>0</v>
      </c>
      <c r="L227" s="13">
        <f t="shared" si="73"/>
        <v>0</v>
      </c>
      <c r="M227" s="13" t="e">
        <f ca="1">CalcTable[[#This Row],[IWC]]-AE226</f>
        <v>#NAME?</v>
      </c>
      <c r="N227" s="13" t="e">
        <f ca="1">IF(CalcTable[[#This Row],[Day of Year]]&lt;123,FCAP,AE226)</f>
        <v>#NAME?</v>
      </c>
      <c r="O227" s="17" t="e">
        <f ca="1">IF(IRR_DRIP,5,COUNTIF('IDET Wind Values'!C211:G211,"&lt;="&amp;IRR_MAXWIND))</f>
        <v>#NAME?</v>
      </c>
      <c r="P227" s="13" t="e">
        <f ca="1">CalcTable[[#This Row],[ET_o]]*KL</f>
        <v>#NAME?</v>
      </c>
      <c r="Q227" s="13" t="e">
        <f ca="1">IF(WILTPT&lt;=0,1,MAX(0,MIN(1,(CalcTable[[#This Row],[IWC]]-WILTPT)/(MAD-WILTPT))))</f>
        <v>#NAME?</v>
      </c>
      <c r="R227" s="13" t="e">
        <f ca="1">CalcTable[[#This Row],[ETMult]]*CalcTable[[#This Row],[ETb]]</f>
        <v>#NAME?</v>
      </c>
      <c r="S227" s="13" t="b">
        <f>INDEX(IRR_LIST,CalcTable[[#This Row],[Day of Week]]+1)</f>
        <v>0</v>
      </c>
      <c r="T227" s="13">
        <f t="shared" ca="1" si="74"/>
        <v>0</v>
      </c>
      <c r="U227" s="13" t="b">
        <f ca="1">IF(CalcTable[[#This Row],[IrrPrecip]]&gt;=IC_MM,FALSE,TRUE)</f>
        <v>1</v>
      </c>
      <c r="V227" s="13" t="b">
        <f t="shared" si="75"/>
        <v>1</v>
      </c>
      <c r="W227" s="13" t="e">
        <f ca="1">IF(AND(IRR_DRIP=FALSE,CalcTable[[#This Row],[IrrHours]]&lt;=0),FALSE,TRUE)</f>
        <v>#NAME?</v>
      </c>
      <c r="X227" s="13" t="e">
        <f ca="1">AND(CalcTable[[#This Row],[IrrDay]],CalcTable[[#This Row],[IrrRain]],CalcTable[[#This Row],[IrrWarm]],CalcTable[[#This Row],[IrrWindy]])</f>
        <v>#NAME?</v>
      </c>
      <c r="Y227" s="13" t="e">
        <f t="shared" ca="1" si="76"/>
        <v>#NAME?</v>
      </c>
      <c r="Z227" s="13" t="e">
        <f ca="1">CalcTable[[#This Row],[IrrHours]]/5</f>
        <v>#NAME?</v>
      </c>
      <c r="AA227" s="13" t="e">
        <f ca="1">IF(CalcTable[[#This Row],[IrrFlag]]=FALSE,0,MAX(0,CalcTable[[#This Row],[VolRednWind]]*(FCAP*IRR_TARGET-CalcTable[[#This Row],[IWC]])))</f>
        <v>#NAME?</v>
      </c>
      <c r="AB227" s="13" t="e">
        <f ca="1">CalcTable[[#This Row],[IWC]]+CalcTable[[#This Row],[Eff Precip]]+CalcTable[[#This Row],[IrrAmt]]-CalcTable[[#This Row],[AET]]</f>
        <v>#NAME?</v>
      </c>
      <c r="AC227" s="13" t="e">
        <f ca="1">IF(CalcTable[[#This Row],[PWC]]&gt;FCAP,MIN(24*PERC,MIN(SAT,CalcTable[[#This Row],[PWC]])-FCAP),0)</f>
        <v>#NAME?</v>
      </c>
      <c r="AD227" s="13" t="e">
        <f ca="1">IF(CalcTable[[#This Row],[PWC]]&gt;SAT,CalcTable[[#This Row],[PWC]]-SAT,0)</f>
        <v>#NAME?</v>
      </c>
      <c r="AE227" s="13" t="e">
        <f ca="1">CalcTable[[#This Row],[PWC]]-CalcTable[[#This Row],[PercAmt]]-CalcTable[[#This Row],[Runoff]]</f>
        <v>#NAME?</v>
      </c>
      <c r="AF227" s="13" t="e">
        <f ca="1">CalcTable[[#This Row],[IrrAmt]]/1000*CUR_IRR_AREA*10000/IRR_EFF</f>
        <v>#NAME?</v>
      </c>
      <c r="AG227" s="147"/>
      <c r="AH227" s="13"/>
      <c r="AI227" s="50">
        <v>0</v>
      </c>
      <c r="AJ227" s="50">
        <v>0</v>
      </c>
      <c r="AK227" s="50">
        <v>4.5568788607515174</v>
      </c>
      <c r="AL227" s="50">
        <v>0</v>
      </c>
      <c r="AM227" s="50"/>
      <c r="AN227" s="50"/>
      <c r="AO227" s="50"/>
      <c r="AP227" s="50"/>
      <c r="AQ227" s="50"/>
      <c r="AR227" s="50"/>
      <c r="AS227" s="50"/>
      <c r="AT227" s="50"/>
      <c r="AU227" s="50"/>
      <c r="AV227" s="50"/>
      <c r="AW227" s="50"/>
      <c r="AX227" s="50">
        <f t="shared" si="87"/>
        <v>4.5568788607515174</v>
      </c>
      <c r="AY227" s="50"/>
      <c r="AZ227" s="50">
        <f t="shared" si="77"/>
        <v>66.834223291022255</v>
      </c>
      <c r="BA227" s="50">
        <f t="shared" si="78"/>
        <v>102.90348665443108</v>
      </c>
      <c r="BB227" s="50">
        <f t="shared" si="79"/>
        <v>106.08606871590835</v>
      </c>
      <c r="BC227" s="17">
        <f t="shared" si="80"/>
        <v>19616</v>
      </c>
      <c r="BD227" s="50">
        <f t="shared" si="81"/>
        <v>4.5568788607515174</v>
      </c>
      <c r="BE227" s="50">
        <f t="shared" si="82"/>
        <v>66.834223291022255</v>
      </c>
      <c r="BF227" s="50">
        <f t="shared" si="88"/>
        <v>109.31951311413845</v>
      </c>
      <c r="BG227" s="50"/>
      <c r="BH227" s="17">
        <f t="shared" si="83"/>
        <v>0</v>
      </c>
      <c r="BI227" s="17">
        <f t="shared" si="91"/>
        <v>227</v>
      </c>
      <c r="BJ227" s="17">
        <f t="shared" si="89"/>
        <v>227</v>
      </c>
      <c r="BK227" s="150">
        <f t="shared" si="90"/>
        <v>22456</v>
      </c>
      <c r="BL227" s="50" t="e">
        <f t="shared" ca="1" si="84"/>
        <v>#NAME?</v>
      </c>
      <c r="BM227" s="50" t="e">
        <f t="shared" ca="1" si="85"/>
        <v>#NAME?</v>
      </c>
      <c r="BN227" s="50" t="e">
        <f t="shared" ca="1" si="86"/>
        <v>#NAME?</v>
      </c>
    </row>
    <row r="228" spans="1:66" x14ac:dyDescent="0.35">
      <c r="A228" s="48">
        <v>22457</v>
      </c>
      <c r="B228" s="17">
        <v>1961</v>
      </c>
      <c r="C228" s="17">
        <v>6</v>
      </c>
      <c r="D228" s="17">
        <v>176</v>
      </c>
      <c r="E228" s="17">
        <v>25</v>
      </c>
      <c r="F228" s="17">
        <v>1</v>
      </c>
      <c r="G228" s="50">
        <v>12.8</v>
      </c>
      <c r="H228" s="32">
        <v>6.7115931989975106</v>
      </c>
      <c r="I228" s="50">
        <v>11.333333333333334</v>
      </c>
      <c r="J228" s="13">
        <v>0</v>
      </c>
      <c r="K228" s="13">
        <f t="shared" si="72"/>
        <v>0</v>
      </c>
      <c r="L228" s="13">
        <f t="shared" si="73"/>
        <v>0</v>
      </c>
      <c r="M228" s="13" t="e">
        <f ca="1">CalcTable[[#This Row],[IWC]]-AE227</f>
        <v>#NAME?</v>
      </c>
      <c r="N228" s="13" t="e">
        <f ca="1">IF(CalcTable[[#This Row],[Day of Year]]&lt;123,FCAP,AE227)</f>
        <v>#NAME?</v>
      </c>
      <c r="O228" s="17" t="e">
        <f ca="1">IF(IRR_DRIP,5,COUNTIF('IDET Wind Values'!C212:G212,"&lt;="&amp;IRR_MAXWIND))</f>
        <v>#NAME?</v>
      </c>
      <c r="P228" s="13" t="e">
        <f ca="1">CalcTable[[#This Row],[ET_o]]*KL</f>
        <v>#NAME?</v>
      </c>
      <c r="Q228" s="13" t="e">
        <f ca="1">IF(WILTPT&lt;=0,1,MAX(0,MIN(1,(CalcTable[[#This Row],[IWC]]-WILTPT)/(MAD-WILTPT))))</f>
        <v>#NAME?</v>
      </c>
      <c r="R228" s="13" t="e">
        <f ca="1">CalcTable[[#This Row],[ETMult]]*CalcTable[[#This Row],[ETb]]</f>
        <v>#NAME?</v>
      </c>
      <c r="S228" s="13" t="b">
        <f>INDEX(IRR_LIST,CalcTable[[#This Row],[Day of Week]]+1)</f>
        <v>1</v>
      </c>
      <c r="T228" s="13">
        <f t="shared" ca="1" si="74"/>
        <v>0</v>
      </c>
      <c r="U228" s="13" t="b">
        <f ca="1">IF(CalcTable[[#This Row],[IrrPrecip]]&gt;=IC_MM,FALSE,TRUE)</f>
        <v>1</v>
      </c>
      <c r="V228" s="13" t="b">
        <f t="shared" si="75"/>
        <v>1</v>
      </c>
      <c r="W228" s="13" t="e">
        <f ca="1">IF(AND(IRR_DRIP=FALSE,CalcTable[[#This Row],[IrrHours]]&lt;=0),FALSE,TRUE)</f>
        <v>#NAME?</v>
      </c>
      <c r="X228" s="13" t="e">
        <f ca="1">AND(CalcTable[[#This Row],[IrrDay]],CalcTable[[#This Row],[IrrRain]],CalcTable[[#This Row],[IrrWarm]],CalcTable[[#This Row],[IrrWindy]])</f>
        <v>#NAME?</v>
      </c>
      <c r="Y228" s="13" t="e">
        <f t="shared" ca="1" si="76"/>
        <v>#NAME?</v>
      </c>
      <c r="Z228" s="13" t="e">
        <f ca="1">CalcTable[[#This Row],[IrrHours]]/5</f>
        <v>#NAME?</v>
      </c>
      <c r="AA228" s="13" t="e">
        <f ca="1">IF(CalcTable[[#This Row],[IrrFlag]]=FALSE,0,MAX(0,CalcTable[[#This Row],[VolRednWind]]*(FCAP*IRR_TARGET-CalcTable[[#This Row],[IWC]])))</f>
        <v>#NAME?</v>
      </c>
      <c r="AB228" s="13" t="e">
        <f ca="1">CalcTable[[#This Row],[IWC]]+CalcTable[[#This Row],[Eff Precip]]+CalcTable[[#This Row],[IrrAmt]]-CalcTable[[#This Row],[AET]]</f>
        <v>#NAME?</v>
      </c>
      <c r="AC228" s="13" t="e">
        <f ca="1">IF(CalcTable[[#This Row],[PWC]]&gt;FCAP,MIN(24*PERC,MIN(SAT,CalcTable[[#This Row],[PWC]])-FCAP),0)</f>
        <v>#NAME?</v>
      </c>
      <c r="AD228" s="13" t="e">
        <f ca="1">IF(CalcTable[[#This Row],[PWC]]&gt;SAT,CalcTable[[#This Row],[PWC]]-SAT,0)</f>
        <v>#NAME?</v>
      </c>
      <c r="AE228" s="13" t="e">
        <f ca="1">CalcTable[[#This Row],[PWC]]-CalcTable[[#This Row],[PercAmt]]-CalcTable[[#This Row],[Runoff]]</f>
        <v>#NAME?</v>
      </c>
      <c r="AF228" s="13" t="e">
        <f ca="1">CalcTable[[#This Row],[IrrAmt]]/1000*CUR_IRR_AREA*10000/IRR_EFF</f>
        <v>#NAME?</v>
      </c>
      <c r="AG228" s="147"/>
      <c r="AH228" s="13"/>
      <c r="AI228" s="50">
        <v>3.4412941885140729</v>
      </c>
      <c r="AJ228" s="50">
        <v>6.3731803845700714</v>
      </c>
      <c r="AK228" s="50">
        <v>0</v>
      </c>
      <c r="AL228" s="50">
        <v>0</v>
      </c>
      <c r="AM228" s="50"/>
      <c r="AN228" s="50"/>
      <c r="AO228" s="50"/>
      <c r="AP228" s="50"/>
      <c r="AQ228" s="50"/>
      <c r="AR228" s="50"/>
      <c r="AS228" s="50"/>
      <c r="AT228" s="50"/>
      <c r="AU228" s="50"/>
      <c r="AV228" s="50"/>
      <c r="AW228" s="50"/>
      <c r="AX228" s="50">
        <f t="shared" si="87"/>
        <v>9.8144745730841443</v>
      </c>
      <c r="AY228" s="50"/>
      <c r="AZ228" s="50">
        <f t="shared" si="77"/>
        <v>237.41893937892854</v>
      </c>
      <c r="BA228" s="50">
        <f t="shared" si="78"/>
        <v>386.09338067410727</v>
      </c>
      <c r="BB228" s="50">
        <f t="shared" si="79"/>
        <v>399.68166502321446</v>
      </c>
      <c r="BC228" s="17">
        <f t="shared" si="80"/>
        <v>19616</v>
      </c>
      <c r="BD228" s="50">
        <f t="shared" si="81"/>
        <v>9.8144745730841443</v>
      </c>
      <c r="BE228" s="50">
        <f t="shared" si="82"/>
        <v>237.41893937892854</v>
      </c>
      <c r="BF228" s="50">
        <f t="shared" si="88"/>
        <v>388.34180422750649</v>
      </c>
      <c r="BG228" s="50"/>
      <c r="BH228" s="17">
        <f t="shared" si="83"/>
        <v>0</v>
      </c>
      <c r="BI228" s="17">
        <f t="shared" si="91"/>
        <v>228</v>
      </c>
      <c r="BJ228" s="17">
        <f t="shared" si="89"/>
        <v>228</v>
      </c>
      <c r="BK228" s="150">
        <f t="shared" si="90"/>
        <v>22457</v>
      </c>
      <c r="BL228" s="50" t="e">
        <f t="shared" ca="1" si="84"/>
        <v>#NAME?</v>
      </c>
      <c r="BM228" s="50" t="e">
        <f t="shared" ca="1" si="85"/>
        <v>#NAME?</v>
      </c>
      <c r="BN228" s="50" t="e">
        <f t="shared" ca="1" si="86"/>
        <v>#NAME?</v>
      </c>
    </row>
    <row r="229" spans="1:66" x14ac:dyDescent="0.35">
      <c r="A229" s="48">
        <v>22458</v>
      </c>
      <c r="B229" s="17">
        <v>1961</v>
      </c>
      <c r="C229" s="17">
        <v>6</v>
      </c>
      <c r="D229" s="17">
        <v>177</v>
      </c>
      <c r="E229" s="17">
        <v>26</v>
      </c>
      <c r="F229" s="17">
        <v>2</v>
      </c>
      <c r="G229" s="50">
        <v>12.2</v>
      </c>
      <c r="H229" s="32">
        <v>8.1761089687140736</v>
      </c>
      <c r="I229" s="50">
        <v>14</v>
      </c>
      <c r="J229" s="13">
        <v>0</v>
      </c>
      <c r="K229" s="13">
        <f t="shared" si="72"/>
        <v>0</v>
      </c>
      <c r="L229" s="13">
        <f t="shared" si="73"/>
        <v>0</v>
      </c>
      <c r="M229" s="13" t="e">
        <f ca="1">CalcTable[[#This Row],[IWC]]-AE228</f>
        <v>#NAME?</v>
      </c>
      <c r="N229" s="13" t="e">
        <f ca="1">IF(CalcTable[[#This Row],[Day of Year]]&lt;123,FCAP,AE228)</f>
        <v>#NAME?</v>
      </c>
      <c r="O229" s="17" t="e">
        <f ca="1">IF(IRR_DRIP,5,COUNTIF('IDET Wind Values'!C213:G213,"&lt;="&amp;IRR_MAXWIND))</f>
        <v>#NAME?</v>
      </c>
      <c r="P229" s="13" t="e">
        <f ca="1">CalcTable[[#This Row],[ET_o]]*KL</f>
        <v>#NAME?</v>
      </c>
      <c r="Q229" s="13" t="e">
        <f ca="1">IF(WILTPT&lt;=0,1,MAX(0,MIN(1,(CalcTable[[#This Row],[IWC]]-WILTPT)/(MAD-WILTPT))))</f>
        <v>#NAME?</v>
      </c>
      <c r="R229" s="13" t="e">
        <f ca="1">CalcTable[[#This Row],[ETMult]]*CalcTable[[#This Row],[ETb]]</f>
        <v>#NAME?</v>
      </c>
      <c r="S229" s="13" t="b">
        <f>INDEX(IRR_LIST,CalcTable[[#This Row],[Day of Week]]+1)</f>
        <v>0</v>
      </c>
      <c r="T229" s="13">
        <f t="shared" ca="1" si="74"/>
        <v>0</v>
      </c>
      <c r="U229" s="13" t="b">
        <f ca="1">IF(CalcTable[[#This Row],[IrrPrecip]]&gt;=IC_MM,FALSE,TRUE)</f>
        <v>1</v>
      </c>
      <c r="V229" s="13" t="b">
        <f t="shared" si="75"/>
        <v>1</v>
      </c>
      <c r="W229" s="13" t="e">
        <f ca="1">IF(AND(IRR_DRIP=FALSE,CalcTable[[#This Row],[IrrHours]]&lt;=0),FALSE,TRUE)</f>
        <v>#NAME?</v>
      </c>
      <c r="X229" s="13" t="e">
        <f ca="1">AND(CalcTable[[#This Row],[IrrDay]],CalcTable[[#This Row],[IrrRain]],CalcTable[[#This Row],[IrrWarm]],CalcTable[[#This Row],[IrrWindy]])</f>
        <v>#NAME?</v>
      </c>
      <c r="Y229" s="13" t="e">
        <f t="shared" ca="1" si="76"/>
        <v>#NAME?</v>
      </c>
      <c r="Z229" s="13" t="e">
        <f ca="1">CalcTable[[#This Row],[IrrHours]]/5</f>
        <v>#NAME?</v>
      </c>
      <c r="AA229" s="13" t="e">
        <f ca="1">IF(CalcTable[[#This Row],[IrrFlag]]=FALSE,0,MAX(0,CalcTable[[#This Row],[VolRednWind]]*(FCAP*IRR_TARGET-CalcTable[[#This Row],[IWC]])))</f>
        <v>#NAME?</v>
      </c>
      <c r="AB229" s="13" t="e">
        <f ca="1">CalcTable[[#This Row],[IWC]]+CalcTable[[#This Row],[Eff Precip]]+CalcTable[[#This Row],[IrrAmt]]-CalcTable[[#This Row],[AET]]</f>
        <v>#NAME?</v>
      </c>
      <c r="AC229" s="13" t="e">
        <f ca="1">IF(CalcTable[[#This Row],[PWC]]&gt;FCAP,MIN(24*PERC,MIN(SAT,CalcTable[[#This Row],[PWC]])-FCAP),0)</f>
        <v>#NAME?</v>
      </c>
      <c r="AD229" s="13" t="e">
        <f ca="1">IF(CalcTable[[#This Row],[PWC]]&gt;SAT,CalcTable[[#This Row],[PWC]]-SAT,0)</f>
        <v>#NAME?</v>
      </c>
      <c r="AE229" s="13" t="e">
        <f ca="1">CalcTable[[#This Row],[PWC]]-CalcTable[[#This Row],[PercAmt]]-CalcTable[[#This Row],[Runoff]]</f>
        <v>#NAME?</v>
      </c>
      <c r="AF229" s="13" t="e">
        <f ca="1">CalcTable[[#This Row],[IrrAmt]]/1000*CUR_IRR_AREA*10000/IRR_EFF</f>
        <v>#NAME?</v>
      </c>
      <c r="AG229" s="147"/>
      <c r="AH229" s="13"/>
      <c r="AI229" s="50">
        <v>0</v>
      </c>
      <c r="AJ229" s="50">
        <v>0</v>
      </c>
      <c r="AK229" s="50">
        <v>6.5187823110731573</v>
      </c>
      <c r="AL229" s="50">
        <v>11.071723847376498</v>
      </c>
      <c r="AM229" s="50"/>
      <c r="AN229" s="50"/>
      <c r="AO229" s="50"/>
      <c r="AP229" s="50"/>
      <c r="AQ229" s="50"/>
      <c r="AR229" s="50"/>
      <c r="AS229" s="50"/>
      <c r="AT229" s="50"/>
      <c r="AU229" s="50"/>
      <c r="AV229" s="50"/>
      <c r="AW229" s="50"/>
      <c r="AX229" s="50">
        <f t="shared" si="87"/>
        <v>17.590506158449656</v>
      </c>
      <c r="AY229" s="50"/>
      <c r="AZ229" s="50">
        <f t="shared" si="77"/>
        <v>420.37937341878359</v>
      </c>
      <c r="BA229" s="50">
        <f t="shared" si="78"/>
        <v>647.25078129558744</v>
      </c>
      <c r="BB229" s="50">
        <f t="shared" si="79"/>
        <v>667.268846696482</v>
      </c>
      <c r="BC229" s="17">
        <f t="shared" si="80"/>
        <v>19616</v>
      </c>
      <c r="BD229" s="50">
        <f t="shared" si="81"/>
        <v>17.590506158449656</v>
      </c>
      <c r="BE229" s="50">
        <f t="shared" si="82"/>
        <v>420.37937341878359</v>
      </c>
      <c r="BF229" s="50">
        <f t="shared" si="88"/>
        <v>687.60683019026226</v>
      </c>
      <c r="BG229" s="50"/>
      <c r="BH229" s="17">
        <f t="shared" si="83"/>
        <v>0</v>
      </c>
      <c r="BI229" s="17">
        <f t="shared" si="91"/>
        <v>229</v>
      </c>
      <c r="BJ229" s="17">
        <f t="shared" si="89"/>
        <v>229</v>
      </c>
      <c r="BK229" s="150">
        <f t="shared" si="90"/>
        <v>22458</v>
      </c>
      <c r="BL229" s="50" t="e">
        <f t="shared" ca="1" si="84"/>
        <v>#NAME?</v>
      </c>
      <c r="BM229" s="50" t="e">
        <f t="shared" ca="1" si="85"/>
        <v>#NAME?</v>
      </c>
      <c r="BN229" s="50" t="e">
        <f t="shared" ca="1" si="86"/>
        <v>#NAME?</v>
      </c>
    </row>
    <row r="230" spans="1:66" x14ac:dyDescent="0.35">
      <c r="A230" s="48">
        <v>22459</v>
      </c>
      <c r="B230" s="17">
        <v>1961</v>
      </c>
      <c r="C230" s="17">
        <v>6</v>
      </c>
      <c r="D230" s="17">
        <v>178</v>
      </c>
      <c r="E230" s="17">
        <v>27</v>
      </c>
      <c r="F230" s="17">
        <v>3</v>
      </c>
      <c r="G230" s="50">
        <v>6.1</v>
      </c>
      <c r="H230" s="32">
        <v>5.8070695189739689</v>
      </c>
      <c r="I230" s="50">
        <v>6.166666666666667</v>
      </c>
      <c r="J230" s="13">
        <v>0</v>
      </c>
      <c r="K230" s="13">
        <f t="shared" si="72"/>
        <v>0</v>
      </c>
      <c r="L230" s="13">
        <f t="shared" si="73"/>
        <v>0</v>
      </c>
      <c r="M230" s="13" t="e">
        <f ca="1">CalcTable[[#This Row],[IWC]]-AE229</f>
        <v>#NAME?</v>
      </c>
      <c r="N230" s="13" t="e">
        <f ca="1">IF(CalcTable[[#This Row],[Day of Year]]&lt;123,FCAP,AE229)</f>
        <v>#NAME?</v>
      </c>
      <c r="O230" s="17" t="e">
        <f ca="1">IF(IRR_DRIP,5,COUNTIF('IDET Wind Values'!C214:G214,"&lt;="&amp;IRR_MAXWIND))</f>
        <v>#NAME?</v>
      </c>
      <c r="P230" s="13" t="e">
        <f ca="1">CalcTable[[#This Row],[ET_o]]*KL</f>
        <v>#NAME?</v>
      </c>
      <c r="Q230" s="13" t="e">
        <f ca="1">IF(WILTPT&lt;=0,1,MAX(0,MIN(1,(CalcTable[[#This Row],[IWC]]-WILTPT)/(MAD-WILTPT))))</f>
        <v>#NAME?</v>
      </c>
      <c r="R230" s="13" t="e">
        <f ca="1">CalcTable[[#This Row],[ETMult]]*CalcTable[[#This Row],[ETb]]</f>
        <v>#NAME?</v>
      </c>
      <c r="S230" s="13" t="b">
        <f>INDEX(IRR_LIST,CalcTable[[#This Row],[Day of Week]]+1)</f>
        <v>1</v>
      </c>
      <c r="T230" s="13">
        <f t="shared" ca="1" si="74"/>
        <v>0</v>
      </c>
      <c r="U230" s="13" t="b">
        <f ca="1">IF(CalcTable[[#This Row],[IrrPrecip]]&gt;=IC_MM,FALSE,TRUE)</f>
        <v>1</v>
      </c>
      <c r="V230" s="13" t="b">
        <f t="shared" si="75"/>
        <v>1</v>
      </c>
      <c r="W230" s="13" t="e">
        <f ca="1">IF(AND(IRR_DRIP=FALSE,CalcTable[[#This Row],[IrrHours]]&lt;=0),FALSE,TRUE)</f>
        <v>#NAME?</v>
      </c>
      <c r="X230" s="13" t="e">
        <f ca="1">AND(CalcTable[[#This Row],[IrrDay]],CalcTable[[#This Row],[IrrRain]],CalcTable[[#This Row],[IrrWarm]],CalcTable[[#This Row],[IrrWindy]])</f>
        <v>#NAME?</v>
      </c>
      <c r="Y230" s="13" t="e">
        <f t="shared" ca="1" si="76"/>
        <v>#NAME?</v>
      </c>
      <c r="Z230" s="13" t="e">
        <f ca="1">CalcTable[[#This Row],[IrrHours]]/5</f>
        <v>#NAME?</v>
      </c>
      <c r="AA230" s="13" t="e">
        <f ca="1">IF(CalcTable[[#This Row],[IrrFlag]]=FALSE,0,MAX(0,CalcTable[[#This Row],[VolRednWind]]*(FCAP*IRR_TARGET-CalcTable[[#This Row],[IWC]])))</f>
        <v>#NAME?</v>
      </c>
      <c r="AB230" s="13" t="e">
        <f ca="1">CalcTable[[#This Row],[IWC]]+CalcTable[[#This Row],[Eff Precip]]+CalcTable[[#This Row],[IrrAmt]]-CalcTable[[#This Row],[AET]]</f>
        <v>#NAME?</v>
      </c>
      <c r="AC230" s="13" t="e">
        <f ca="1">IF(CalcTable[[#This Row],[PWC]]&gt;FCAP,MIN(24*PERC,MIN(SAT,CalcTable[[#This Row],[PWC]])-FCAP),0)</f>
        <v>#NAME?</v>
      </c>
      <c r="AD230" s="13" t="e">
        <f ca="1">IF(CalcTable[[#This Row],[PWC]]&gt;SAT,CalcTable[[#This Row],[PWC]]-SAT,0)</f>
        <v>#NAME?</v>
      </c>
      <c r="AE230" s="13" t="e">
        <f ca="1">CalcTable[[#This Row],[PWC]]-CalcTable[[#This Row],[PercAmt]]-CalcTable[[#This Row],[Runoff]]</f>
        <v>#NAME?</v>
      </c>
      <c r="AF230" s="13" t="e">
        <f ca="1">CalcTable[[#This Row],[IrrAmt]]/1000*CUR_IRR_AREA*10000/IRR_EFF</f>
        <v>#NAME?</v>
      </c>
      <c r="AG230" s="147"/>
      <c r="AH230" s="13"/>
      <c r="AI230" s="50">
        <v>13.314551234128423</v>
      </c>
      <c r="AJ230" s="50">
        <v>23.784008725019898</v>
      </c>
      <c r="AK230" s="50">
        <v>0</v>
      </c>
      <c r="AL230" s="50">
        <v>0</v>
      </c>
      <c r="AM230" s="50"/>
      <c r="AN230" s="50"/>
      <c r="AO230" s="50"/>
      <c r="AP230" s="50"/>
      <c r="AQ230" s="50"/>
      <c r="AR230" s="50"/>
      <c r="AS230" s="50"/>
      <c r="AT230" s="50"/>
      <c r="AU230" s="50"/>
      <c r="AV230" s="50"/>
      <c r="AW230" s="50"/>
      <c r="AX230" s="50">
        <f t="shared" si="87"/>
        <v>37.098559959148318</v>
      </c>
      <c r="AY230" s="50"/>
      <c r="AZ230" s="50">
        <f t="shared" si="77"/>
        <v>892.94434070113391</v>
      </c>
      <c r="BA230" s="50">
        <f t="shared" si="78"/>
        <v>1451.5172120368529</v>
      </c>
      <c r="BB230" s="50">
        <f t="shared" si="79"/>
        <v>1502.5568602013013</v>
      </c>
      <c r="BC230" s="17">
        <f t="shared" si="80"/>
        <v>19616</v>
      </c>
      <c r="BD230" s="50">
        <f t="shared" si="81"/>
        <v>37.098559959148318</v>
      </c>
      <c r="BE230" s="50">
        <f t="shared" si="82"/>
        <v>892.94434070113391</v>
      </c>
      <c r="BF230" s="50">
        <f t="shared" si="88"/>
        <v>1460.5726790362201</v>
      </c>
      <c r="BG230" s="50"/>
      <c r="BH230" s="17">
        <f t="shared" si="83"/>
        <v>0</v>
      </c>
      <c r="BI230" s="17">
        <f t="shared" si="91"/>
        <v>230</v>
      </c>
      <c r="BJ230" s="17">
        <f t="shared" si="89"/>
        <v>230</v>
      </c>
      <c r="BK230" s="150">
        <f t="shared" si="90"/>
        <v>22459</v>
      </c>
      <c r="BL230" s="50" t="e">
        <f t="shared" ca="1" si="84"/>
        <v>#NAME?</v>
      </c>
      <c r="BM230" s="50" t="e">
        <f t="shared" ca="1" si="85"/>
        <v>#NAME?</v>
      </c>
      <c r="BN230" s="50" t="e">
        <f t="shared" ca="1" si="86"/>
        <v>#NAME?</v>
      </c>
    </row>
    <row r="231" spans="1:66" x14ac:dyDescent="0.35">
      <c r="A231" s="48">
        <v>22460</v>
      </c>
      <c r="B231" s="17">
        <v>1961</v>
      </c>
      <c r="C231" s="17">
        <v>6</v>
      </c>
      <c r="D231" s="17">
        <v>179</v>
      </c>
      <c r="E231" s="17">
        <v>28</v>
      </c>
      <c r="F231" s="17">
        <v>4</v>
      </c>
      <c r="G231" s="50">
        <v>8.3000000000000007</v>
      </c>
      <c r="H231" s="32">
        <v>5.8315475228273765</v>
      </c>
      <c r="I231" s="50">
        <v>4.5</v>
      </c>
      <c r="J231" s="13">
        <v>0</v>
      </c>
      <c r="K231" s="13">
        <f t="shared" si="72"/>
        <v>0</v>
      </c>
      <c r="L231" s="13">
        <f t="shared" si="73"/>
        <v>0</v>
      </c>
      <c r="M231" s="13" t="e">
        <f ca="1">CalcTable[[#This Row],[IWC]]-AE230</f>
        <v>#NAME?</v>
      </c>
      <c r="N231" s="13" t="e">
        <f ca="1">IF(CalcTable[[#This Row],[Day of Year]]&lt;123,FCAP,AE230)</f>
        <v>#NAME?</v>
      </c>
      <c r="O231" s="17" t="e">
        <f ca="1">IF(IRR_DRIP,5,COUNTIF('IDET Wind Values'!C215:G215,"&lt;="&amp;IRR_MAXWIND))</f>
        <v>#NAME?</v>
      </c>
      <c r="P231" s="13" t="e">
        <f ca="1">CalcTable[[#This Row],[ET_o]]*KL</f>
        <v>#NAME?</v>
      </c>
      <c r="Q231" s="13" t="e">
        <f ca="1">IF(WILTPT&lt;=0,1,MAX(0,MIN(1,(CalcTable[[#This Row],[IWC]]-WILTPT)/(MAD-WILTPT))))</f>
        <v>#NAME?</v>
      </c>
      <c r="R231" s="13" t="e">
        <f ca="1">CalcTable[[#This Row],[ETMult]]*CalcTable[[#This Row],[ETb]]</f>
        <v>#NAME?</v>
      </c>
      <c r="S231" s="13" t="b">
        <f>INDEX(IRR_LIST,CalcTable[[#This Row],[Day of Week]]+1)</f>
        <v>0</v>
      </c>
      <c r="T231" s="13">
        <f t="shared" ca="1" si="74"/>
        <v>0</v>
      </c>
      <c r="U231" s="13" t="b">
        <f ca="1">IF(CalcTable[[#This Row],[IrrPrecip]]&gt;=IC_MM,FALSE,TRUE)</f>
        <v>1</v>
      </c>
      <c r="V231" s="13" t="b">
        <f t="shared" si="75"/>
        <v>1</v>
      </c>
      <c r="W231" s="13" t="e">
        <f ca="1">IF(AND(IRR_DRIP=FALSE,CalcTable[[#This Row],[IrrHours]]&lt;=0),FALSE,TRUE)</f>
        <v>#NAME?</v>
      </c>
      <c r="X231" s="13" t="e">
        <f ca="1">AND(CalcTable[[#This Row],[IrrDay]],CalcTable[[#This Row],[IrrRain]],CalcTable[[#This Row],[IrrWarm]],CalcTable[[#This Row],[IrrWindy]])</f>
        <v>#NAME?</v>
      </c>
      <c r="Y231" s="13" t="e">
        <f t="shared" ca="1" si="76"/>
        <v>#NAME?</v>
      </c>
      <c r="Z231" s="13" t="e">
        <f ca="1">CalcTable[[#This Row],[IrrHours]]/5</f>
        <v>#NAME?</v>
      </c>
      <c r="AA231" s="13" t="e">
        <f ca="1">IF(CalcTable[[#This Row],[IrrFlag]]=FALSE,0,MAX(0,CalcTable[[#This Row],[VolRednWind]]*(FCAP*IRR_TARGET-CalcTable[[#This Row],[IWC]])))</f>
        <v>#NAME?</v>
      </c>
      <c r="AB231" s="13" t="e">
        <f ca="1">CalcTable[[#This Row],[IWC]]+CalcTable[[#This Row],[Eff Precip]]+CalcTable[[#This Row],[IrrAmt]]-CalcTable[[#This Row],[AET]]</f>
        <v>#NAME?</v>
      </c>
      <c r="AC231" s="13" t="e">
        <f ca="1">IF(CalcTable[[#This Row],[PWC]]&gt;FCAP,MIN(24*PERC,MIN(SAT,CalcTable[[#This Row],[PWC]])-FCAP),0)</f>
        <v>#NAME?</v>
      </c>
      <c r="AD231" s="13" t="e">
        <f ca="1">IF(CalcTable[[#This Row],[PWC]]&gt;SAT,CalcTable[[#This Row],[PWC]]-SAT,0)</f>
        <v>#NAME?</v>
      </c>
      <c r="AE231" s="13" t="e">
        <f ca="1">CalcTable[[#This Row],[PWC]]-CalcTable[[#This Row],[PercAmt]]-CalcTable[[#This Row],[Runoff]]</f>
        <v>#NAME?</v>
      </c>
      <c r="AF231" s="13" t="e">
        <f ca="1">CalcTable[[#This Row],[IrrAmt]]/1000*CUR_IRR_AREA*10000/IRR_EFF</f>
        <v>#NAME?</v>
      </c>
      <c r="AG231" s="147"/>
      <c r="AH231" s="13"/>
      <c r="AI231" s="50">
        <v>0</v>
      </c>
      <c r="AJ231" s="50">
        <v>0</v>
      </c>
      <c r="AK231" s="50">
        <v>6.7961495225986965</v>
      </c>
      <c r="AL231" s="50">
        <v>5.4738882354356839</v>
      </c>
      <c r="AM231" s="50"/>
      <c r="AN231" s="50"/>
      <c r="AO231" s="50"/>
      <c r="AP231" s="50"/>
      <c r="AQ231" s="50"/>
      <c r="AR231" s="50"/>
      <c r="AS231" s="50"/>
      <c r="AT231" s="50"/>
      <c r="AU231" s="50"/>
      <c r="AV231" s="50"/>
      <c r="AW231" s="50"/>
      <c r="AX231" s="50">
        <f t="shared" si="87"/>
        <v>12.27003775803438</v>
      </c>
      <c r="AY231" s="50"/>
      <c r="AZ231" s="50">
        <f t="shared" si="77"/>
        <v>260.24424790422762</v>
      </c>
      <c r="BA231" s="50">
        <f t="shared" si="78"/>
        <v>400.69352455095361</v>
      </c>
      <c r="BB231" s="50">
        <f t="shared" si="79"/>
        <v>413.08610778448832</v>
      </c>
      <c r="BC231" s="17">
        <f t="shared" si="80"/>
        <v>19616</v>
      </c>
      <c r="BD231" s="50">
        <f t="shared" si="81"/>
        <v>12.27003775803438</v>
      </c>
      <c r="BE231" s="50">
        <f t="shared" si="82"/>
        <v>260.24424790422762</v>
      </c>
      <c r="BF231" s="50">
        <f t="shared" si="88"/>
        <v>425.67674270356821</v>
      </c>
      <c r="BG231" s="50"/>
      <c r="BH231" s="17">
        <f t="shared" si="83"/>
        <v>0</v>
      </c>
      <c r="BI231" s="17">
        <f t="shared" si="91"/>
        <v>231</v>
      </c>
      <c r="BJ231" s="17">
        <f t="shared" si="89"/>
        <v>231</v>
      </c>
      <c r="BK231" s="150">
        <f t="shared" si="90"/>
        <v>22460</v>
      </c>
      <c r="BL231" s="50" t="e">
        <f t="shared" ca="1" si="84"/>
        <v>#NAME?</v>
      </c>
      <c r="BM231" s="50" t="e">
        <f t="shared" ca="1" si="85"/>
        <v>#NAME?</v>
      </c>
      <c r="BN231" s="50" t="e">
        <f t="shared" ca="1" si="86"/>
        <v>#NAME?</v>
      </c>
    </row>
    <row r="232" spans="1:66" x14ac:dyDescent="0.35">
      <c r="A232" s="48">
        <v>22461</v>
      </c>
      <c r="B232" s="17">
        <v>1961</v>
      </c>
      <c r="C232" s="17">
        <v>6</v>
      </c>
      <c r="D232" s="17">
        <v>180</v>
      </c>
      <c r="E232" s="17">
        <v>29</v>
      </c>
      <c r="F232" s="17">
        <v>5</v>
      </c>
      <c r="G232" s="50">
        <v>10</v>
      </c>
      <c r="H232" s="32">
        <v>4.4897057226413386</v>
      </c>
      <c r="I232" s="50">
        <v>8.1666666666666661</v>
      </c>
      <c r="J232" s="13">
        <v>0</v>
      </c>
      <c r="K232" s="13">
        <f t="shared" si="72"/>
        <v>0</v>
      </c>
      <c r="L232" s="13">
        <f t="shared" si="73"/>
        <v>0</v>
      </c>
      <c r="M232" s="13" t="e">
        <f ca="1">CalcTable[[#This Row],[IWC]]-AE231</f>
        <v>#NAME?</v>
      </c>
      <c r="N232" s="13" t="e">
        <f ca="1">IF(CalcTable[[#This Row],[Day of Year]]&lt;123,FCAP,AE231)</f>
        <v>#NAME?</v>
      </c>
      <c r="O232" s="17" t="e">
        <f ca="1">IF(IRR_DRIP,5,COUNTIF('IDET Wind Values'!C216:G216,"&lt;="&amp;IRR_MAXWIND))</f>
        <v>#NAME?</v>
      </c>
      <c r="P232" s="13" t="e">
        <f ca="1">CalcTable[[#This Row],[ET_o]]*KL</f>
        <v>#NAME?</v>
      </c>
      <c r="Q232" s="13" t="e">
        <f ca="1">IF(WILTPT&lt;=0,1,MAX(0,MIN(1,(CalcTable[[#This Row],[IWC]]-WILTPT)/(MAD-WILTPT))))</f>
        <v>#NAME?</v>
      </c>
      <c r="R232" s="13" t="e">
        <f ca="1">CalcTable[[#This Row],[ETMult]]*CalcTable[[#This Row],[ETb]]</f>
        <v>#NAME?</v>
      </c>
      <c r="S232" s="13" t="b">
        <f>INDEX(IRR_LIST,CalcTable[[#This Row],[Day of Week]]+1)</f>
        <v>1</v>
      </c>
      <c r="T232" s="13">
        <f t="shared" ca="1" si="74"/>
        <v>0</v>
      </c>
      <c r="U232" s="13" t="b">
        <f ca="1">IF(CalcTable[[#This Row],[IrrPrecip]]&gt;=IC_MM,FALSE,TRUE)</f>
        <v>1</v>
      </c>
      <c r="V232" s="13" t="b">
        <f t="shared" si="75"/>
        <v>1</v>
      </c>
      <c r="W232" s="13" t="e">
        <f ca="1">IF(AND(IRR_DRIP=FALSE,CalcTable[[#This Row],[IrrHours]]&lt;=0),FALSE,TRUE)</f>
        <v>#NAME?</v>
      </c>
      <c r="X232" s="13" t="e">
        <f ca="1">AND(CalcTable[[#This Row],[IrrDay]],CalcTable[[#This Row],[IrrRain]],CalcTable[[#This Row],[IrrWarm]],CalcTable[[#This Row],[IrrWindy]])</f>
        <v>#NAME?</v>
      </c>
      <c r="Y232" s="13" t="e">
        <f t="shared" ca="1" si="76"/>
        <v>#NAME?</v>
      </c>
      <c r="Z232" s="13" t="e">
        <f ca="1">CalcTable[[#This Row],[IrrHours]]/5</f>
        <v>#NAME?</v>
      </c>
      <c r="AA232" s="13" t="e">
        <f ca="1">IF(CalcTable[[#This Row],[IrrFlag]]=FALSE,0,MAX(0,CalcTable[[#This Row],[VolRednWind]]*(FCAP*IRR_TARGET-CalcTable[[#This Row],[IWC]])))</f>
        <v>#NAME?</v>
      </c>
      <c r="AB232" s="13" t="e">
        <f ca="1">CalcTable[[#This Row],[IWC]]+CalcTable[[#This Row],[Eff Precip]]+CalcTable[[#This Row],[IrrAmt]]-CalcTable[[#This Row],[AET]]</f>
        <v>#NAME?</v>
      </c>
      <c r="AC232" s="13" t="e">
        <f ca="1">IF(CalcTable[[#This Row],[PWC]]&gt;FCAP,MIN(24*PERC,MIN(SAT,CalcTable[[#This Row],[PWC]])-FCAP),0)</f>
        <v>#NAME?</v>
      </c>
      <c r="AD232" s="13" t="e">
        <f ca="1">IF(CalcTable[[#This Row],[PWC]]&gt;SAT,CalcTable[[#This Row],[PWC]]-SAT,0)</f>
        <v>#NAME?</v>
      </c>
      <c r="AE232" s="13" t="e">
        <f ca="1">CalcTable[[#This Row],[PWC]]-CalcTable[[#This Row],[PercAmt]]-CalcTable[[#This Row],[Runoff]]</f>
        <v>#NAME?</v>
      </c>
      <c r="AF232" s="13" t="e">
        <f ca="1">CalcTable[[#This Row],[IrrAmt]]/1000*CUR_IRR_AREA*10000/IRR_EFF</f>
        <v>#NAME?</v>
      </c>
      <c r="AG232" s="147"/>
      <c r="AH232" s="13"/>
      <c r="AI232" s="50">
        <v>0</v>
      </c>
      <c r="AJ232" s="50">
        <v>0</v>
      </c>
      <c r="AK232" s="50">
        <v>0</v>
      </c>
      <c r="AL232" s="50">
        <v>0</v>
      </c>
      <c r="AM232" s="50"/>
      <c r="AN232" s="50"/>
      <c r="AO232" s="50"/>
      <c r="AP232" s="50"/>
      <c r="AQ232" s="50"/>
      <c r="AR232" s="50"/>
      <c r="AS232" s="50"/>
      <c r="AT232" s="50"/>
      <c r="AU232" s="50"/>
      <c r="AV232" s="50"/>
      <c r="AW232" s="50"/>
      <c r="AX232" s="50">
        <f t="shared" si="87"/>
        <v>0</v>
      </c>
      <c r="AY232" s="50"/>
      <c r="AZ232" s="50">
        <f t="shared" si="77"/>
        <v>0</v>
      </c>
      <c r="BA232" s="50">
        <f t="shared" si="78"/>
        <v>0</v>
      </c>
      <c r="BB232" s="50">
        <f t="shared" si="79"/>
        <v>0</v>
      </c>
      <c r="BC232" s="17">
        <f t="shared" si="80"/>
        <v>19616</v>
      </c>
      <c r="BD232" s="50">
        <f t="shared" si="81"/>
        <v>0</v>
      </c>
      <c r="BE232" s="50">
        <f t="shared" si="82"/>
        <v>0</v>
      </c>
      <c r="BF232" s="50">
        <f t="shared" si="88"/>
        <v>0</v>
      </c>
      <c r="BG232" s="50"/>
      <c r="BH232" s="17">
        <f t="shared" si="83"/>
        <v>0</v>
      </c>
      <c r="BI232" s="17">
        <f t="shared" si="91"/>
        <v>232</v>
      </c>
      <c r="BJ232" s="17">
        <f t="shared" si="89"/>
        <v>232</v>
      </c>
      <c r="BK232" s="150">
        <f t="shared" si="90"/>
        <v>22461</v>
      </c>
      <c r="BL232" s="50" t="e">
        <f t="shared" ca="1" si="84"/>
        <v>#NAME?</v>
      </c>
      <c r="BM232" s="50" t="e">
        <f t="shared" ca="1" si="85"/>
        <v>#NAME?</v>
      </c>
      <c r="BN232" s="50" t="e">
        <f t="shared" ca="1" si="86"/>
        <v>#NAME?</v>
      </c>
    </row>
    <row r="233" spans="1:66" x14ac:dyDescent="0.35">
      <c r="A233" s="48">
        <v>22462</v>
      </c>
      <c r="B233" s="17">
        <v>1961</v>
      </c>
      <c r="C233" s="17">
        <v>6</v>
      </c>
      <c r="D233" s="17">
        <v>181</v>
      </c>
      <c r="E233" s="17">
        <v>30</v>
      </c>
      <c r="F233" s="17">
        <v>6</v>
      </c>
      <c r="G233" s="50">
        <v>11.1</v>
      </c>
      <c r="H233" s="32">
        <v>7.2209558040996518</v>
      </c>
      <c r="I233" s="50">
        <v>25.166666666666668</v>
      </c>
      <c r="J233" s="13">
        <v>0</v>
      </c>
      <c r="K233" s="13">
        <f t="shared" si="72"/>
        <v>0</v>
      </c>
      <c r="L233" s="13">
        <f t="shared" si="73"/>
        <v>0</v>
      </c>
      <c r="M233" s="13" t="e">
        <f ca="1">CalcTable[[#This Row],[IWC]]-AE232</f>
        <v>#NAME?</v>
      </c>
      <c r="N233" s="13" t="e">
        <f ca="1">IF(CalcTable[[#This Row],[Day of Year]]&lt;123,FCAP,AE232)</f>
        <v>#NAME?</v>
      </c>
      <c r="O233" s="17" t="e">
        <f ca="1">IF(IRR_DRIP,5,COUNTIF('IDET Wind Values'!C217:G217,"&lt;="&amp;IRR_MAXWIND))</f>
        <v>#NAME?</v>
      </c>
      <c r="P233" s="13" t="e">
        <f ca="1">CalcTable[[#This Row],[ET_o]]*KL</f>
        <v>#NAME?</v>
      </c>
      <c r="Q233" s="13" t="e">
        <f ca="1">IF(WILTPT&lt;=0,1,MAX(0,MIN(1,(CalcTable[[#This Row],[IWC]]-WILTPT)/(MAD-WILTPT))))</f>
        <v>#NAME?</v>
      </c>
      <c r="R233" s="13" t="e">
        <f ca="1">CalcTable[[#This Row],[ETMult]]*CalcTable[[#This Row],[ETb]]</f>
        <v>#NAME?</v>
      </c>
      <c r="S233" s="13" t="b">
        <f>INDEX(IRR_LIST,CalcTable[[#This Row],[Day of Week]]+1)</f>
        <v>0</v>
      </c>
      <c r="T233" s="13">
        <f t="shared" ca="1" si="74"/>
        <v>0</v>
      </c>
      <c r="U233" s="13" t="b">
        <f ca="1">IF(CalcTable[[#This Row],[IrrPrecip]]&gt;=IC_MM,FALSE,TRUE)</f>
        <v>1</v>
      </c>
      <c r="V233" s="13" t="b">
        <f t="shared" si="75"/>
        <v>1</v>
      </c>
      <c r="W233" s="13" t="e">
        <f ca="1">IF(AND(IRR_DRIP=FALSE,CalcTable[[#This Row],[IrrHours]]&lt;=0),FALSE,TRUE)</f>
        <v>#NAME?</v>
      </c>
      <c r="X233" s="13" t="e">
        <f ca="1">AND(CalcTable[[#This Row],[IrrDay]],CalcTable[[#This Row],[IrrRain]],CalcTable[[#This Row],[IrrWarm]],CalcTable[[#This Row],[IrrWindy]])</f>
        <v>#NAME?</v>
      </c>
      <c r="Y233" s="13" t="e">
        <f t="shared" ca="1" si="76"/>
        <v>#NAME?</v>
      </c>
      <c r="Z233" s="13" t="e">
        <f ca="1">CalcTable[[#This Row],[IrrHours]]/5</f>
        <v>#NAME?</v>
      </c>
      <c r="AA233" s="13" t="e">
        <f ca="1">IF(CalcTable[[#This Row],[IrrFlag]]=FALSE,0,MAX(0,CalcTable[[#This Row],[VolRednWind]]*(FCAP*IRR_TARGET-CalcTable[[#This Row],[IWC]])))</f>
        <v>#NAME?</v>
      </c>
      <c r="AB233" s="13" t="e">
        <f ca="1">CalcTable[[#This Row],[IWC]]+CalcTable[[#This Row],[Eff Precip]]+CalcTable[[#This Row],[IrrAmt]]-CalcTable[[#This Row],[AET]]</f>
        <v>#NAME?</v>
      </c>
      <c r="AC233" s="13" t="e">
        <f ca="1">IF(CalcTable[[#This Row],[PWC]]&gt;FCAP,MIN(24*PERC,MIN(SAT,CalcTable[[#This Row],[PWC]])-FCAP),0)</f>
        <v>#NAME?</v>
      </c>
      <c r="AD233" s="13" t="e">
        <f ca="1">IF(CalcTable[[#This Row],[PWC]]&gt;SAT,CalcTable[[#This Row],[PWC]]-SAT,0)</f>
        <v>#NAME?</v>
      </c>
      <c r="AE233" s="13" t="e">
        <f ca="1">CalcTable[[#This Row],[PWC]]-CalcTable[[#This Row],[PercAmt]]-CalcTable[[#This Row],[Runoff]]</f>
        <v>#NAME?</v>
      </c>
      <c r="AF233" s="13" t="e">
        <f ca="1">CalcTable[[#This Row],[IrrAmt]]/1000*CUR_IRR_AREA*10000/IRR_EFF</f>
        <v>#NAME?</v>
      </c>
      <c r="AG233" s="147"/>
      <c r="AH233" s="13"/>
      <c r="AI233" s="50">
        <v>0</v>
      </c>
      <c r="AJ233" s="50">
        <v>0</v>
      </c>
      <c r="AK233" s="50">
        <v>0</v>
      </c>
      <c r="AL233" s="50">
        <v>5.676689285007793</v>
      </c>
      <c r="AM233" s="50"/>
      <c r="AN233" s="50"/>
      <c r="AO233" s="50"/>
      <c r="AP233" s="50"/>
      <c r="AQ233" s="50"/>
      <c r="AR233" s="50"/>
      <c r="AS233" s="50"/>
      <c r="AT233" s="50"/>
      <c r="AU233" s="50"/>
      <c r="AV233" s="50"/>
      <c r="AW233" s="50"/>
      <c r="AX233" s="50">
        <f t="shared" si="87"/>
        <v>5.676689285007793</v>
      </c>
      <c r="AY233" s="50"/>
      <c r="AZ233" s="50">
        <f t="shared" si="77"/>
        <v>166.51621902689527</v>
      </c>
      <c r="BA233" s="50">
        <f t="shared" si="78"/>
        <v>256.38211500966418</v>
      </c>
      <c r="BB233" s="50">
        <f t="shared" si="79"/>
        <v>264.31145877284968</v>
      </c>
      <c r="BC233" s="17">
        <f t="shared" si="80"/>
        <v>19616</v>
      </c>
      <c r="BD233" s="50">
        <f t="shared" si="81"/>
        <v>5.676689285007793</v>
      </c>
      <c r="BE233" s="50">
        <f t="shared" si="82"/>
        <v>166.51621902689527</v>
      </c>
      <c r="BF233" s="50">
        <f t="shared" si="88"/>
        <v>272.3675250980686</v>
      </c>
      <c r="BG233" s="50"/>
      <c r="BH233" s="17">
        <f t="shared" si="83"/>
        <v>0</v>
      </c>
      <c r="BI233" s="17">
        <f t="shared" si="91"/>
        <v>233</v>
      </c>
      <c r="BJ233" s="17">
        <f t="shared" si="89"/>
        <v>233</v>
      </c>
      <c r="BK233" s="150">
        <f t="shared" si="90"/>
        <v>22462</v>
      </c>
      <c r="BL233" s="50" t="e">
        <f t="shared" ca="1" si="84"/>
        <v>#NAME?</v>
      </c>
      <c r="BM233" s="50" t="e">
        <f t="shared" ca="1" si="85"/>
        <v>#NAME?</v>
      </c>
      <c r="BN233" s="50" t="e">
        <f t="shared" ca="1" si="86"/>
        <v>#NAME?</v>
      </c>
    </row>
    <row r="234" spans="1:66" x14ac:dyDescent="0.35">
      <c r="A234" s="48">
        <v>22463</v>
      </c>
      <c r="B234" s="17">
        <v>1961</v>
      </c>
      <c r="C234" s="17">
        <v>7</v>
      </c>
      <c r="D234" s="17">
        <v>182</v>
      </c>
      <c r="E234" s="17">
        <v>1</v>
      </c>
      <c r="F234" s="17">
        <v>7</v>
      </c>
      <c r="G234" s="50">
        <v>10</v>
      </c>
      <c r="H234" s="32">
        <v>5.7107178929853806</v>
      </c>
      <c r="I234" s="50">
        <v>17.666666666666668</v>
      </c>
      <c r="J234" s="13">
        <v>0</v>
      </c>
      <c r="K234" s="13">
        <f t="shared" si="72"/>
        <v>0</v>
      </c>
      <c r="L234" s="13">
        <f t="shared" si="73"/>
        <v>0</v>
      </c>
      <c r="M234" s="13" t="e">
        <f ca="1">CalcTable[[#This Row],[IWC]]-AE233</f>
        <v>#NAME?</v>
      </c>
      <c r="N234" s="13" t="e">
        <f ca="1">IF(CalcTable[[#This Row],[Day of Year]]&lt;123,FCAP,AE233)</f>
        <v>#NAME?</v>
      </c>
      <c r="O234" s="17" t="e">
        <f ca="1">IF(IRR_DRIP,5,COUNTIF('IDET Wind Values'!C218:G218,"&lt;="&amp;IRR_MAXWIND))</f>
        <v>#NAME?</v>
      </c>
      <c r="P234" s="13" t="e">
        <f ca="1">CalcTable[[#This Row],[ET_o]]*KL</f>
        <v>#NAME?</v>
      </c>
      <c r="Q234" s="13" t="e">
        <f ca="1">IF(WILTPT&lt;=0,1,MAX(0,MIN(1,(CalcTable[[#This Row],[IWC]]-WILTPT)/(MAD-WILTPT))))</f>
        <v>#NAME?</v>
      </c>
      <c r="R234" s="13" t="e">
        <f ca="1">CalcTable[[#This Row],[ETMult]]*CalcTable[[#This Row],[ETb]]</f>
        <v>#NAME?</v>
      </c>
      <c r="S234" s="13" t="b">
        <f>INDEX(IRR_LIST,CalcTable[[#This Row],[Day of Week]]+1)</f>
        <v>0</v>
      </c>
      <c r="T234" s="13">
        <f t="shared" ca="1" si="74"/>
        <v>0</v>
      </c>
      <c r="U234" s="13" t="b">
        <f ca="1">IF(CalcTable[[#This Row],[IrrPrecip]]&gt;=IC_MM,FALSE,TRUE)</f>
        <v>1</v>
      </c>
      <c r="V234" s="13" t="b">
        <f t="shared" si="75"/>
        <v>1</v>
      </c>
      <c r="W234" s="13" t="e">
        <f ca="1">IF(AND(IRR_DRIP=FALSE,CalcTable[[#This Row],[IrrHours]]&lt;=0),FALSE,TRUE)</f>
        <v>#NAME?</v>
      </c>
      <c r="X234" s="13" t="e">
        <f ca="1">AND(CalcTable[[#This Row],[IrrDay]],CalcTable[[#This Row],[IrrRain]],CalcTable[[#This Row],[IrrWarm]],CalcTable[[#This Row],[IrrWindy]])</f>
        <v>#NAME?</v>
      </c>
      <c r="Y234" s="13" t="e">
        <f t="shared" ca="1" si="76"/>
        <v>#NAME?</v>
      </c>
      <c r="Z234" s="13" t="e">
        <f ca="1">CalcTable[[#This Row],[IrrHours]]/5</f>
        <v>#NAME?</v>
      </c>
      <c r="AA234" s="13" t="e">
        <f ca="1">IF(CalcTable[[#This Row],[IrrFlag]]=FALSE,0,MAX(0,CalcTable[[#This Row],[VolRednWind]]*(FCAP*IRR_TARGET-CalcTable[[#This Row],[IWC]])))</f>
        <v>#NAME?</v>
      </c>
      <c r="AB234" s="13" t="e">
        <f ca="1">CalcTable[[#This Row],[IWC]]+CalcTable[[#This Row],[Eff Precip]]+CalcTable[[#This Row],[IrrAmt]]-CalcTable[[#This Row],[AET]]</f>
        <v>#NAME?</v>
      </c>
      <c r="AC234" s="13" t="e">
        <f ca="1">IF(CalcTable[[#This Row],[PWC]]&gt;FCAP,MIN(24*PERC,MIN(SAT,CalcTable[[#This Row],[PWC]])-FCAP),0)</f>
        <v>#NAME?</v>
      </c>
      <c r="AD234" s="13" t="e">
        <f ca="1">IF(CalcTable[[#This Row],[PWC]]&gt;SAT,CalcTable[[#This Row],[PWC]]-SAT,0)</f>
        <v>#NAME?</v>
      </c>
      <c r="AE234" s="13" t="e">
        <f ca="1">CalcTable[[#This Row],[PWC]]-CalcTable[[#This Row],[PercAmt]]-CalcTable[[#This Row],[Runoff]]</f>
        <v>#NAME?</v>
      </c>
      <c r="AF234" s="13" t="e">
        <f ca="1">CalcTable[[#This Row],[IrrAmt]]/1000*CUR_IRR_AREA*10000/IRR_EFF</f>
        <v>#NAME?</v>
      </c>
      <c r="AG234" s="147"/>
      <c r="AH234" s="13"/>
      <c r="AI234" s="50">
        <v>0</v>
      </c>
      <c r="AJ234" s="50">
        <v>0</v>
      </c>
      <c r="AK234" s="50">
        <v>2.106599832106292</v>
      </c>
      <c r="AL234" s="50">
        <v>0</v>
      </c>
      <c r="AM234" s="50"/>
      <c r="AN234" s="50"/>
      <c r="AO234" s="50"/>
      <c r="AP234" s="50"/>
      <c r="AQ234" s="50"/>
      <c r="AR234" s="50"/>
      <c r="AS234" s="50"/>
      <c r="AT234" s="50"/>
      <c r="AU234" s="50"/>
      <c r="AV234" s="50"/>
      <c r="AW234" s="50"/>
      <c r="AX234" s="50">
        <f t="shared" si="87"/>
        <v>2.106599832106292</v>
      </c>
      <c r="AY234" s="50"/>
      <c r="AZ234" s="50">
        <f t="shared" si="77"/>
        <v>30.896797537558953</v>
      </c>
      <c r="BA234" s="50">
        <f t="shared" si="78"/>
        <v>47.571259700685999</v>
      </c>
      <c r="BB234" s="50">
        <f t="shared" si="79"/>
        <v>49.042535773903104</v>
      </c>
      <c r="BC234" s="17">
        <f t="shared" si="80"/>
        <v>19617</v>
      </c>
      <c r="BD234" s="50">
        <f t="shared" si="81"/>
        <v>2.106599832106292</v>
      </c>
      <c r="BE234" s="50">
        <f t="shared" si="82"/>
        <v>30.896797537558953</v>
      </c>
      <c r="BF234" s="50">
        <f t="shared" si="88"/>
        <v>50.537325000166007</v>
      </c>
      <c r="BG234" s="50"/>
      <c r="BH234" s="17">
        <f t="shared" si="83"/>
        <v>0</v>
      </c>
      <c r="BI234" s="17">
        <f t="shared" si="91"/>
        <v>234</v>
      </c>
      <c r="BJ234" s="17">
        <f t="shared" si="89"/>
        <v>234</v>
      </c>
      <c r="BK234" s="150">
        <f t="shared" si="90"/>
        <v>22463</v>
      </c>
      <c r="BL234" s="50" t="e">
        <f t="shared" ca="1" si="84"/>
        <v>#NAME?</v>
      </c>
      <c r="BM234" s="50" t="e">
        <f t="shared" ca="1" si="85"/>
        <v>#NAME?</v>
      </c>
      <c r="BN234" s="50" t="e">
        <f t="shared" ca="1" si="86"/>
        <v>#NAME?</v>
      </c>
    </row>
    <row r="235" spans="1:66" x14ac:dyDescent="0.35">
      <c r="A235" s="48">
        <v>22464</v>
      </c>
      <c r="B235" s="17">
        <v>1961</v>
      </c>
      <c r="C235" s="17">
        <v>7</v>
      </c>
      <c r="D235" s="17">
        <v>183</v>
      </c>
      <c r="E235" s="17">
        <v>2</v>
      </c>
      <c r="F235" s="17">
        <v>1</v>
      </c>
      <c r="G235" s="50">
        <v>6.7</v>
      </c>
      <c r="H235" s="32">
        <v>5.9764989815722736</v>
      </c>
      <c r="I235" s="50">
        <v>11.666666666666666</v>
      </c>
      <c r="J235" s="13">
        <v>0</v>
      </c>
      <c r="K235" s="13">
        <f t="shared" si="72"/>
        <v>0</v>
      </c>
      <c r="L235" s="13">
        <f t="shared" si="73"/>
        <v>0</v>
      </c>
      <c r="M235" s="13" t="e">
        <f ca="1">CalcTable[[#This Row],[IWC]]-AE234</f>
        <v>#NAME?</v>
      </c>
      <c r="N235" s="13" t="e">
        <f ca="1">IF(CalcTable[[#This Row],[Day of Year]]&lt;123,FCAP,AE234)</f>
        <v>#NAME?</v>
      </c>
      <c r="O235" s="17" t="e">
        <f ca="1">IF(IRR_DRIP,5,COUNTIF('IDET Wind Values'!C219:G219,"&lt;="&amp;IRR_MAXWIND))</f>
        <v>#NAME?</v>
      </c>
      <c r="P235" s="13" t="e">
        <f ca="1">CalcTable[[#This Row],[ET_o]]*KL</f>
        <v>#NAME?</v>
      </c>
      <c r="Q235" s="13" t="e">
        <f ca="1">IF(WILTPT&lt;=0,1,MAX(0,MIN(1,(CalcTable[[#This Row],[IWC]]-WILTPT)/(MAD-WILTPT))))</f>
        <v>#NAME?</v>
      </c>
      <c r="R235" s="13" t="e">
        <f ca="1">CalcTable[[#This Row],[ETMult]]*CalcTable[[#This Row],[ETb]]</f>
        <v>#NAME?</v>
      </c>
      <c r="S235" s="13" t="b">
        <f>INDEX(IRR_LIST,CalcTable[[#This Row],[Day of Week]]+1)</f>
        <v>1</v>
      </c>
      <c r="T235" s="13">
        <f t="shared" ca="1" si="74"/>
        <v>0</v>
      </c>
      <c r="U235" s="13" t="b">
        <f ca="1">IF(CalcTable[[#This Row],[IrrPrecip]]&gt;=IC_MM,FALSE,TRUE)</f>
        <v>1</v>
      </c>
      <c r="V235" s="13" t="b">
        <f t="shared" si="75"/>
        <v>1</v>
      </c>
      <c r="W235" s="13" t="e">
        <f ca="1">IF(AND(IRR_DRIP=FALSE,CalcTable[[#This Row],[IrrHours]]&lt;=0),FALSE,TRUE)</f>
        <v>#NAME?</v>
      </c>
      <c r="X235" s="13" t="e">
        <f ca="1">AND(CalcTable[[#This Row],[IrrDay]],CalcTable[[#This Row],[IrrRain]],CalcTable[[#This Row],[IrrWarm]],CalcTable[[#This Row],[IrrWindy]])</f>
        <v>#NAME?</v>
      </c>
      <c r="Y235" s="13" t="e">
        <f t="shared" ca="1" si="76"/>
        <v>#NAME?</v>
      </c>
      <c r="Z235" s="13" t="e">
        <f ca="1">CalcTable[[#This Row],[IrrHours]]/5</f>
        <v>#NAME?</v>
      </c>
      <c r="AA235" s="13" t="e">
        <f ca="1">IF(CalcTable[[#This Row],[IrrFlag]]=FALSE,0,MAX(0,CalcTable[[#This Row],[VolRednWind]]*(FCAP*IRR_TARGET-CalcTable[[#This Row],[IWC]])))</f>
        <v>#NAME?</v>
      </c>
      <c r="AB235" s="13" t="e">
        <f ca="1">CalcTable[[#This Row],[IWC]]+CalcTable[[#This Row],[Eff Precip]]+CalcTable[[#This Row],[IrrAmt]]-CalcTable[[#This Row],[AET]]</f>
        <v>#NAME?</v>
      </c>
      <c r="AC235" s="13" t="e">
        <f ca="1">IF(CalcTable[[#This Row],[PWC]]&gt;FCAP,MIN(24*PERC,MIN(SAT,CalcTable[[#This Row],[PWC]])-FCAP),0)</f>
        <v>#NAME?</v>
      </c>
      <c r="AD235" s="13" t="e">
        <f ca="1">IF(CalcTable[[#This Row],[PWC]]&gt;SAT,CalcTable[[#This Row],[PWC]]-SAT,0)</f>
        <v>#NAME?</v>
      </c>
      <c r="AE235" s="13" t="e">
        <f ca="1">CalcTable[[#This Row],[PWC]]-CalcTable[[#This Row],[PercAmt]]-CalcTable[[#This Row],[Runoff]]</f>
        <v>#NAME?</v>
      </c>
      <c r="AF235" s="13" t="e">
        <f ca="1">CalcTable[[#This Row],[IrrAmt]]/1000*CUR_IRR_AREA*10000/IRR_EFF</f>
        <v>#NAME?</v>
      </c>
      <c r="AG235" s="147"/>
      <c r="AH235" s="13"/>
      <c r="AI235" s="50">
        <v>6.6075852443542349</v>
      </c>
      <c r="AJ235" s="50">
        <v>9.4472016752019368</v>
      </c>
      <c r="AK235" s="50">
        <v>0</v>
      </c>
      <c r="AL235" s="50">
        <v>0</v>
      </c>
      <c r="AM235" s="50"/>
      <c r="AN235" s="50"/>
      <c r="AO235" s="50"/>
      <c r="AP235" s="50"/>
      <c r="AQ235" s="50"/>
      <c r="AR235" s="50"/>
      <c r="AS235" s="50"/>
      <c r="AT235" s="50"/>
      <c r="AU235" s="50"/>
      <c r="AV235" s="50"/>
      <c r="AW235" s="50"/>
      <c r="AX235" s="50">
        <f t="shared" si="87"/>
        <v>16.054786919556172</v>
      </c>
      <c r="AY235" s="50"/>
      <c r="AZ235" s="50">
        <f t="shared" si="77"/>
        <v>374.02916605645225</v>
      </c>
      <c r="BA235" s="50">
        <f t="shared" si="78"/>
        <v>606.33869452957197</v>
      </c>
      <c r="BB235" s="50">
        <f t="shared" si="79"/>
        <v>627.53322033453026</v>
      </c>
      <c r="BC235" s="17">
        <f t="shared" si="80"/>
        <v>19617</v>
      </c>
      <c r="BD235" s="50">
        <f t="shared" si="81"/>
        <v>16.054786919556172</v>
      </c>
      <c r="BE235" s="50">
        <f t="shared" si="82"/>
        <v>374.02916605645225</v>
      </c>
      <c r="BF235" s="50">
        <f t="shared" si="88"/>
        <v>611.79264619764217</v>
      </c>
      <c r="BG235" s="50"/>
      <c r="BH235" s="17">
        <f t="shared" si="83"/>
        <v>0</v>
      </c>
      <c r="BI235" s="17">
        <f t="shared" si="91"/>
        <v>235</v>
      </c>
      <c r="BJ235" s="17">
        <f t="shared" si="89"/>
        <v>235</v>
      </c>
      <c r="BK235" s="150">
        <f t="shared" si="90"/>
        <v>22464</v>
      </c>
      <c r="BL235" s="50" t="e">
        <f t="shared" ca="1" si="84"/>
        <v>#NAME?</v>
      </c>
      <c r="BM235" s="50" t="e">
        <f t="shared" ca="1" si="85"/>
        <v>#NAME?</v>
      </c>
      <c r="BN235" s="50" t="e">
        <f t="shared" ca="1" si="86"/>
        <v>#NAME?</v>
      </c>
    </row>
    <row r="236" spans="1:66" x14ac:dyDescent="0.35">
      <c r="A236" s="48">
        <v>22465</v>
      </c>
      <c r="B236" s="17">
        <v>1961</v>
      </c>
      <c r="C236" s="17">
        <v>7</v>
      </c>
      <c r="D236" s="17">
        <v>184</v>
      </c>
      <c r="E236" s="17">
        <v>3</v>
      </c>
      <c r="F236" s="17">
        <v>2</v>
      </c>
      <c r="G236" s="50">
        <v>7.2</v>
      </c>
      <c r="H236" s="32">
        <v>6.3455493969842065</v>
      </c>
      <c r="I236" s="50">
        <v>9.3333333333333339</v>
      </c>
      <c r="J236" s="13">
        <v>0</v>
      </c>
      <c r="K236" s="13">
        <f t="shared" si="72"/>
        <v>0</v>
      </c>
      <c r="L236" s="13">
        <f t="shared" si="73"/>
        <v>0</v>
      </c>
      <c r="M236" s="13" t="e">
        <f ca="1">CalcTable[[#This Row],[IWC]]-AE235</f>
        <v>#NAME?</v>
      </c>
      <c r="N236" s="13" t="e">
        <f ca="1">IF(CalcTable[[#This Row],[Day of Year]]&lt;123,FCAP,AE235)</f>
        <v>#NAME?</v>
      </c>
      <c r="O236" s="17" t="e">
        <f ca="1">IF(IRR_DRIP,5,COUNTIF('IDET Wind Values'!C220:G220,"&lt;="&amp;IRR_MAXWIND))</f>
        <v>#NAME?</v>
      </c>
      <c r="P236" s="13" t="e">
        <f ca="1">CalcTable[[#This Row],[ET_o]]*KL</f>
        <v>#NAME?</v>
      </c>
      <c r="Q236" s="13" t="e">
        <f ca="1">IF(WILTPT&lt;=0,1,MAX(0,MIN(1,(CalcTable[[#This Row],[IWC]]-WILTPT)/(MAD-WILTPT))))</f>
        <v>#NAME?</v>
      </c>
      <c r="R236" s="13" t="e">
        <f ca="1">CalcTable[[#This Row],[ETMult]]*CalcTable[[#This Row],[ETb]]</f>
        <v>#NAME?</v>
      </c>
      <c r="S236" s="13" t="b">
        <f>INDEX(IRR_LIST,CalcTable[[#This Row],[Day of Week]]+1)</f>
        <v>0</v>
      </c>
      <c r="T236" s="13">
        <f t="shared" ca="1" si="74"/>
        <v>0</v>
      </c>
      <c r="U236" s="13" t="b">
        <f ca="1">IF(CalcTable[[#This Row],[IrrPrecip]]&gt;=IC_MM,FALSE,TRUE)</f>
        <v>1</v>
      </c>
      <c r="V236" s="13" t="b">
        <f t="shared" si="75"/>
        <v>1</v>
      </c>
      <c r="W236" s="13" t="e">
        <f ca="1">IF(AND(IRR_DRIP=FALSE,CalcTable[[#This Row],[IrrHours]]&lt;=0),FALSE,TRUE)</f>
        <v>#NAME?</v>
      </c>
      <c r="X236" s="13" t="e">
        <f ca="1">AND(CalcTable[[#This Row],[IrrDay]],CalcTable[[#This Row],[IrrRain]],CalcTable[[#This Row],[IrrWarm]],CalcTable[[#This Row],[IrrWindy]])</f>
        <v>#NAME?</v>
      </c>
      <c r="Y236" s="13" t="e">
        <f t="shared" ca="1" si="76"/>
        <v>#NAME?</v>
      </c>
      <c r="Z236" s="13" t="e">
        <f ca="1">CalcTable[[#This Row],[IrrHours]]/5</f>
        <v>#NAME?</v>
      </c>
      <c r="AA236" s="13" t="e">
        <f ca="1">IF(CalcTable[[#This Row],[IrrFlag]]=FALSE,0,MAX(0,CalcTable[[#This Row],[VolRednWind]]*(FCAP*IRR_TARGET-CalcTable[[#This Row],[IWC]])))</f>
        <v>#NAME?</v>
      </c>
      <c r="AB236" s="13" t="e">
        <f ca="1">CalcTable[[#This Row],[IWC]]+CalcTable[[#This Row],[Eff Precip]]+CalcTable[[#This Row],[IrrAmt]]-CalcTable[[#This Row],[AET]]</f>
        <v>#NAME?</v>
      </c>
      <c r="AC236" s="13" t="e">
        <f ca="1">IF(CalcTable[[#This Row],[PWC]]&gt;FCAP,MIN(24*PERC,MIN(SAT,CalcTable[[#This Row],[PWC]])-FCAP),0)</f>
        <v>#NAME?</v>
      </c>
      <c r="AD236" s="13" t="e">
        <f ca="1">IF(CalcTable[[#This Row],[PWC]]&gt;SAT,CalcTable[[#This Row],[PWC]]-SAT,0)</f>
        <v>#NAME?</v>
      </c>
      <c r="AE236" s="13" t="e">
        <f ca="1">CalcTable[[#This Row],[PWC]]-CalcTable[[#This Row],[PercAmt]]-CalcTable[[#This Row],[Runoff]]</f>
        <v>#NAME?</v>
      </c>
      <c r="AF236" s="13" t="e">
        <f ca="1">CalcTable[[#This Row],[IrrAmt]]/1000*CUR_IRR_AREA*10000/IRR_EFF</f>
        <v>#NAME?</v>
      </c>
      <c r="AG236" s="147"/>
      <c r="AH236" s="13"/>
      <c r="AI236" s="50">
        <v>0</v>
      </c>
      <c r="AJ236" s="50">
        <v>0</v>
      </c>
      <c r="AK236" s="50">
        <v>2.2328226851669544</v>
      </c>
      <c r="AL236" s="50">
        <v>10.39949497326152</v>
      </c>
      <c r="AM236" s="50"/>
      <c r="AN236" s="50"/>
      <c r="AO236" s="50"/>
      <c r="AP236" s="50"/>
      <c r="AQ236" s="50"/>
      <c r="AR236" s="50"/>
      <c r="AS236" s="50"/>
      <c r="AT236" s="50"/>
      <c r="AU236" s="50"/>
      <c r="AV236" s="50"/>
      <c r="AW236" s="50"/>
      <c r="AX236" s="50">
        <f t="shared" si="87"/>
        <v>12.632317658428475</v>
      </c>
      <c r="AY236" s="50"/>
      <c r="AZ236" s="50">
        <f t="shared" si="77"/>
        <v>337.79991859811992</v>
      </c>
      <c r="BA236" s="50">
        <f t="shared" si="78"/>
        <v>520.10463657170851</v>
      </c>
      <c r="BB236" s="50">
        <f t="shared" si="79"/>
        <v>536.19034698114274</v>
      </c>
      <c r="BC236" s="17">
        <f t="shared" si="80"/>
        <v>19617</v>
      </c>
      <c r="BD236" s="50">
        <f t="shared" si="81"/>
        <v>12.632317658428475</v>
      </c>
      <c r="BE236" s="50">
        <f t="shared" si="82"/>
        <v>337.79991859811992</v>
      </c>
      <c r="BF236" s="50">
        <f t="shared" si="88"/>
        <v>552.53313067382601</v>
      </c>
      <c r="BG236" s="50"/>
      <c r="BH236" s="17">
        <f t="shared" si="83"/>
        <v>0</v>
      </c>
      <c r="BI236" s="17">
        <f t="shared" si="91"/>
        <v>236</v>
      </c>
      <c r="BJ236" s="17">
        <f t="shared" si="89"/>
        <v>236</v>
      </c>
      <c r="BK236" s="150">
        <f t="shared" si="90"/>
        <v>22465</v>
      </c>
      <c r="BL236" s="50" t="e">
        <f t="shared" ca="1" si="84"/>
        <v>#NAME?</v>
      </c>
      <c r="BM236" s="50" t="e">
        <f t="shared" ca="1" si="85"/>
        <v>#NAME?</v>
      </c>
      <c r="BN236" s="50" t="e">
        <f t="shared" ca="1" si="86"/>
        <v>#NAME?</v>
      </c>
    </row>
    <row r="237" spans="1:66" x14ac:dyDescent="0.35">
      <c r="A237" s="48">
        <v>22466</v>
      </c>
      <c r="B237" s="17">
        <v>1961</v>
      </c>
      <c r="C237" s="17">
        <v>7</v>
      </c>
      <c r="D237" s="17">
        <v>185</v>
      </c>
      <c r="E237" s="17">
        <v>4</v>
      </c>
      <c r="F237" s="17">
        <v>3</v>
      </c>
      <c r="G237" s="50">
        <v>11.7</v>
      </c>
      <c r="H237" s="32">
        <v>7.2432696162181616</v>
      </c>
      <c r="I237" s="50">
        <v>11.5</v>
      </c>
      <c r="J237" s="13">
        <v>0</v>
      </c>
      <c r="K237" s="13">
        <f t="shared" si="72"/>
        <v>0</v>
      </c>
      <c r="L237" s="13">
        <f t="shared" si="73"/>
        <v>0</v>
      </c>
      <c r="M237" s="13" t="e">
        <f ca="1">CalcTable[[#This Row],[IWC]]-AE236</f>
        <v>#NAME?</v>
      </c>
      <c r="N237" s="13" t="e">
        <f ca="1">IF(CalcTable[[#This Row],[Day of Year]]&lt;123,FCAP,AE236)</f>
        <v>#NAME?</v>
      </c>
      <c r="O237" s="17" t="e">
        <f ca="1">IF(IRR_DRIP,5,COUNTIF('IDET Wind Values'!C221:G221,"&lt;="&amp;IRR_MAXWIND))</f>
        <v>#NAME?</v>
      </c>
      <c r="P237" s="13" t="e">
        <f ca="1">CalcTable[[#This Row],[ET_o]]*KL</f>
        <v>#NAME?</v>
      </c>
      <c r="Q237" s="13" t="e">
        <f ca="1">IF(WILTPT&lt;=0,1,MAX(0,MIN(1,(CalcTable[[#This Row],[IWC]]-WILTPT)/(MAD-WILTPT))))</f>
        <v>#NAME?</v>
      </c>
      <c r="R237" s="13" t="e">
        <f ca="1">CalcTable[[#This Row],[ETMult]]*CalcTable[[#This Row],[ETb]]</f>
        <v>#NAME?</v>
      </c>
      <c r="S237" s="13" t="b">
        <f>INDEX(IRR_LIST,CalcTable[[#This Row],[Day of Week]]+1)</f>
        <v>1</v>
      </c>
      <c r="T237" s="13">
        <f t="shared" ca="1" si="74"/>
        <v>0</v>
      </c>
      <c r="U237" s="13" t="b">
        <f ca="1">IF(CalcTable[[#This Row],[IrrPrecip]]&gt;=IC_MM,FALSE,TRUE)</f>
        <v>1</v>
      </c>
      <c r="V237" s="13" t="b">
        <f t="shared" si="75"/>
        <v>1</v>
      </c>
      <c r="W237" s="13" t="e">
        <f ca="1">IF(AND(IRR_DRIP=FALSE,CalcTable[[#This Row],[IrrHours]]&lt;=0),FALSE,TRUE)</f>
        <v>#NAME?</v>
      </c>
      <c r="X237" s="13" t="e">
        <f ca="1">AND(CalcTable[[#This Row],[IrrDay]],CalcTable[[#This Row],[IrrRain]],CalcTable[[#This Row],[IrrWarm]],CalcTable[[#This Row],[IrrWindy]])</f>
        <v>#NAME?</v>
      </c>
      <c r="Y237" s="13" t="e">
        <f t="shared" ca="1" si="76"/>
        <v>#NAME?</v>
      </c>
      <c r="Z237" s="13" t="e">
        <f ca="1">CalcTable[[#This Row],[IrrHours]]/5</f>
        <v>#NAME?</v>
      </c>
      <c r="AA237" s="13" t="e">
        <f ca="1">IF(CalcTable[[#This Row],[IrrFlag]]=FALSE,0,MAX(0,CalcTable[[#This Row],[VolRednWind]]*(FCAP*IRR_TARGET-CalcTable[[#This Row],[IWC]])))</f>
        <v>#NAME?</v>
      </c>
      <c r="AB237" s="13" t="e">
        <f ca="1">CalcTable[[#This Row],[IWC]]+CalcTable[[#This Row],[Eff Precip]]+CalcTable[[#This Row],[IrrAmt]]-CalcTable[[#This Row],[AET]]</f>
        <v>#NAME?</v>
      </c>
      <c r="AC237" s="13" t="e">
        <f ca="1">IF(CalcTable[[#This Row],[PWC]]&gt;FCAP,MIN(24*PERC,MIN(SAT,CalcTable[[#This Row],[PWC]])-FCAP),0)</f>
        <v>#NAME?</v>
      </c>
      <c r="AD237" s="13" t="e">
        <f ca="1">IF(CalcTable[[#This Row],[PWC]]&gt;SAT,CalcTable[[#This Row],[PWC]]-SAT,0)</f>
        <v>#NAME?</v>
      </c>
      <c r="AE237" s="13" t="e">
        <f ca="1">CalcTable[[#This Row],[PWC]]-CalcTable[[#This Row],[PercAmt]]-CalcTable[[#This Row],[Runoff]]</f>
        <v>#NAME?</v>
      </c>
      <c r="AF237" s="13" t="e">
        <f ca="1">CalcTable[[#This Row],[IrrAmt]]/1000*CUR_IRR_AREA*10000/IRR_EFF</f>
        <v>#NAME?</v>
      </c>
      <c r="AG237" s="147"/>
      <c r="AH237" s="13"/>
      <c r="AI237" s="50">
        <v>5.9093003172945195</v>
      </c>
      <c r="AJ237" s="50">
        <v>8.7588842546025099</v>
      </c>
      <c r="AK237" s="50">
        <v>0</v>
      </c>
      <c r="AL237" s="50">
        <v>0</v>
      </c>
      <c r="AM237" s="50"/>
      <c r="AN237" s="50"/>
      <c r="AO237" s="50"/>
      <c r="AP237" s="50"/>
      <c r="AQ237" s="50"/>
      <c r="AR237" s="50"/>
      <c r="AS237" s="50"/>
      <c r="AT237" s="50"/>
      <c r="AU237" s="50"/>
      <c r="AV237" s="50"/>
      <c r="AW237" s="50"/>
      <c r="AX237" s="50">
        <f t="shared" si="87"/>
        <v>14.668184571897029</v>
      </c>
      <c r="AY237" s="50"/>
      <c r="AZ237" s="50">
        <f t="shared" si="77"/>
        <v>343.59700945532666</v>
      </c>
      <c r="BA237" s="50">
        <f t="shared" si="78"/>
        <v>557.26408224092495</v>
      </c>
      <c r="BB237" s="50">
        <f t="shared" si="79"/>
        <v>576.76292971765406</v>
      </c>
      <c r="BC237" s="17">
        <f t="shared" si="80"/>
        <v>19617</v>
      </c>
      <c r="BD237" s="50">
        <f t="shared" si="81"/>
        <v>14.668184571897029</v>
      </c>
      <c r="BE237" s="50">
        <f t="shared" si="82"/>
        <v>343.59700945532666</v>
      </c>
      <c r="BF237" s="50">
        <f t="shared" si="88"/>
        <v>562.01532585441089</v>
      </c>
      <c r="BG237" s="50"/>
      <c r="BH237" s="17">
        <f t="shared" si="83"/>
        <v>0</v>
      </c>
      <c r="BI237" s="17">
        <f t="shared" si="91"/>
        <v>237</v>
      </c>
      <c r="BJ237" s="17">
        <f t="shared" si="89"/>
        <v>237</v>
      </c>
      <c r="BK237" s="150">
        <f t="shared" si="90"/>
        <v>22466</v>
      </c>
      <c r="BL237" s="50" t="e">
        <f t="shared" ca="1" si="84"/>
        <v>#NAME?</v>
      </c>
      <c r="BM237" s="50" t="e">
        <f t="shared" ca="1" si="85"/>
        <v>#NAME?</v>
      </c>
      <c r="BN237" s="50" t="e">
        <f t="shared" ca="1" si="86"/>
        <v>#NAME?</v>
      </c>
    </row>
    <row r="238" spans="1:66" x14ac:dyDescent="0.35">
      <c r="A238" s="48">
        <v>22467</v>
      </c>
      <c r="B238" s="17">
        <v>1961</v>
      </c>
      <c r="C238" s="17">
        <v>7</v>
      </c>
      <c r="D238" s="17">
        <v>186</v>
      </c>
      <c r="E238" s="17">
        <v>5</v>
      </c>
      <c r="F238" s="17">
        <v>4</v>
      </c>
      <c r="G238" s="50">
        <v>13.9</v>
      </c>
      <c r="H238" s="32">
        <v>3.9450488456634671</v>
      </c>
      <c r="I238" s="50">
        <v>11.166666666666666</v>
      </c>
      <c r="J238" s="13">
        <v>0.6</v>
      </c>
      <c r="K238" s="13">
        <f t="shared" si="72"/>
        <v>0.6</v>
      </c>
      <c r="L238" s="13">
        <f t="shared" si="73"/>
        <v>0</v>
      </c>
      <c r="M238" s="13" t="e">
        <f ca="1">CalcTable[[#This Row],[IWC]]-AE237</f>
        <v>#NAME?</v>
      </c>
      <c r="N238" s="13" t="e">
        <f ca="1">IF(CalcTable[[#This Row],[Day of Year]]&lt;123,FCAP,AE237)</f>
        <v>#NAME?</v>
      </c>
      <c r="O238" s="17" t="e">
        <f ca="1">IF(IRR_DRIP,5,COUNTIF('IDET Wind Values'!C222:G222,"&lt;="&amp;IRR_MAXWIND))</f>
        <v>#NAME?</v>
      </c>
      <c r="P238" s="13" t="e">
        <f ca="1">CalcTable[[#This Row],[ET_o]]*KL</f>
        <v>#NAME?</v>
      </c>
      <c r="Q238" s="13" t="e">
        <f ca="1">IF(WILTPT&lt;=0,1,MAX(0,MIN(1,(CalcTable[[#This Row],[IWC]]-WILTPT)/(MAD-WILTPT))))</f>
        <v>#NAME?</v>
      </c>
      <c r="R238" s="13" t="e">
        <f ca="1">CalcTable[[#This Row],[ETMult]]*CalcTable[[#This Row],[ETb]]</f>
        <v>#NAME?</v>
      </c>
      <c r="S238" s="13" t="b">
        <f>INDEX(IRR_LIST,CalcTable[[#This Row],[Day of Week]]+1)</f>
        <v>0</v>
      </c>
      <c r="T238" s="13">
        <f t="shared" ca="1" si="74"/>
        <v>0</v>
      </c>
      <c r="U238" s="13" t="b">
        <f ca="1">IF(CalcTable[[#This Row],[IrrPrecip]]&gt;=IC_MM,FALSE,TRUE)</f>
        <v>1</v>
      </c>
      <c r="V238" s="13" t="b">
        <f t="shared" si="75"/>
        <v>1</v>
      </c>
      <c r="W238" s="13" t="e">
        <f ca="1">IF(AND(IRR_DRIP=FALSE,CalcTable[[#This Row],[IrrHours]]&lt;=0),FALSE,TRUE)</f>
        <v>#NAME?</v>
      </c>
      <c r="X238" s="13" t="e">
        <f ca="1">AND(CalcTable[[#This Row],[IrrDay]],CalcTable[[#This Row],[IrrRain]],CalcTable[[#This Row],[IrrWarm]],CalcTable[[#This Row],[IrrWindy]])</f>
        <v>#NAME?</v>
      </c>
      <c r="Y238" s="13" t="e">
        <f t="shared" ca="1" si="76"/>
        <v>#NAME?</v>
      </c>
      <c r="Z238" s="13" t="e">
        <f ca="1">CalcTable[[#This Row],[IrrHours]]/5</f>
        <v>#NAME?</v>
      </c>
      <c r="AA238" s="13" t="e">
        <f ca="1">IF(CalcTable[[#This Row],[IrrFlag]]=FALSE,0,MAX(0,CalcTable[[#This Row],[VolRednWind]]*(FCAP*IRR_TARGET-CalcTable[[#This Row],[IWC]])))</f>
        <v>#NAME?</v>
      </c>
      <c r="AB238" s="13" t="e">
        <f ca="1">CalcTable[[#This Row],[IWC]]+CalcTable[[#This Row],[Eff Precip]]+CalcTable[[#This Row],[IrrAmt]]-CalcTable[[#This Row],[AET]]</f>
        <v>#NAME?</v>
      </c>
      <c r="AC238" s="13" t="e">
        <f ca="1">IF(CalcTable[[#This Row],[PWC]]&gt;FCAP,MIN(24*PERC,MIN(SAT,CalcTable[[#This Row],[PWC]])-FCAP),0)</f>
        <v>#NAME?</v>
      </c>
      <c r="AD238" s="13" t="e">
        <f ca="1">IF(CalcTable[[#This Row],[PWC]]&gt;SAT,CalcTable[[#This Row],[PWC]]-SAT,0)</f>
        <v>#NAME?</v>
      </c>
      <c r="AE238" s="13" t="e">
        <f ca="1">CalcTable[[#This Row],[PWC]]-CalcTable[[#This Row],[PercAmt]]-CalcTable[[#This Row],[Runoff]]</f>
        <v>#NAME?</v>
      </c>
      <c r="AF238" s="13" t="e">
        <f ca="1">CalcTable[[#This Row],[IrrAmt]]/1000*CUR_IRR_AREA*10000/IRR_EFF</f>
        <v>#NAME?</v>
      </c>
      <c r="AG238" s="147"/>
      <c r="AH238" s="13"/>
      <c r="AI238" s="50">
        <v>0</v>
      </c>
      <c r="AJ238" s="50">
        <v>0</v>
      </c>
      <c r="AK238" s="50">
        <v>9.2515415649695054</v>
      </c>
      <c r="AL238" s="50">
        <v>6.2637982889199897</v>
      </c>
      <c r="AM238" s="50"/>
      <c r="AN238" s="50"/>
      <c r="AO238" s="50"/>
      <c r="AP238" s="50"/>
      <c r="AQ238" s="50"/>
      <c r="AR238" s="50"/>
      <c r="AS238" s="50"/>
      <c r="AT238" s="50"/>
      <c r="AU238" s="50"/>
      <c r="AV238" s="50"/>
      <c r="AW238" s="50"/>
      <c r="AX238" s="50">
        <f t="shared" si="87"/>
        <v>15.515339853889495</v>
      </c>
      <c r="AY238" s="50"/>
      <c r="AZ238" s="50">
        <f t="shared" si="77"/>
        <v>319.42735942787249</v>
      </c>
      <c r="BA238" s="50">
        <f t="shared" si="78"/>
        <v>491.81672800799407</v>
      </c>
      <c r="BB238" s="50">
        <f t="shared" si="79"/>
        <v>507.02755464741665</v>
      </c>
      <c r="BC238" s="17">
        <f t="shared" si="80"/>
        <v>19617</v>
      </c>
      <c r="BD238" s="50">
        <f t="shared" si="81"/>
        <v>15.515339853889495</v>
      </c>
      <c r="BE238" s="50">
        <f t="shared" si="82"/>
        <v>319.42735942787249</v>
      </c>
      <c r="BF238" s="50">
        <f t="shared" si="88"/>
        <v>522.48147264218483</v>
      </c>
      <c r="BG238" s="50"/>
      <c r="BH238" s="17">
        <f t="shared" si="83"/>
        <v>0</v>
      </c>
      <c r="BI238" s="17">
        <f t="shared" si="91"/>
        <v>238</v>
      </c>
      <c r="BJ238" s="17">
        <f t="shared" si="89"/>
        <v>238</v>
      </c>
      <c r="BK238" s="150">
        <f t="shared" si="90"/>
        <v>22467</v>
      </c>
      <c r="BL238" s="50" t="e">
        <f t="shared" ca="1" si="84"/>
        <v>#NAME?</v>
      </c>
      <c r="BM238" s="50" t="e">
        <f t="shared" ca="1" si="85"/>
        <v>#NAME?</v>
      </c>
      <c r="BN238" s="50" t="e">
        <f t="shared" ca="1" si="86"/>
        <v>#NAME?</v>
      </c>
    </row>
    <row r="239" spans="1:66" x14ac:dyDescent="0.35">
      <c r="A239" s="48">
        <v>22468</v>
      </c>
      <c r="B239" s="17">
        <v>1961</v>
      </c>
      <c r="C239" s="17">
        <v>7</v>
      </c>
      <c r="D239" s="17">
        <v>187</v>
      </c>
      <c r="E239" s="17">
        <v>6</v>
      </c>
      <c r="F239" s="17">
        <v>5</v>
      </c>
      <c r="G239" s="50">
        <v>10.6</v>
      </c>
      <c r="H239" s="32">
        <v>5.5520008994346943</v>
      </c>
      <c r="I239" s="50">
        <v>6</v>
      </c>
      <c r="J239" s="13">
        <v>0</v>
      </c>
      <c r="K239" s="13">
        <f t="shared" si="72"/>
        <v>0</v>
      </c>
      <c r="L239" s="13">
        <f t="shared" si="73"/>
        <v>0</v>
      </c>
      <c r="M239" s="13" t="e">
        <f ca="1">CalcTable[[#This Row],[IWC]]-AE238</f>
        <v>#NAME?</v>
      </c>
      <c r="N239" s="13" t="e">
        <f ca="1">IF(CalcTable[[#This Row],[Day of Year]]&lt;123,FCAP,AE238)</f>
        <v>#NAME?</v>
      </c>
      <c r="O239" s="17" t="e">
        <f ca="1">IF(IRR_DRIP,5,COUNTIF('IDET Wind Values'!C223:G223,"&lt;="&amp;IRR_MAXWIND))</f>
        <v>#NAME?</v>
      </c>
      <c r="P239" s="13" t="e">
        <f ca="1">CalcTable[[#This Row],[ET_o]]*KL</f>
        <v>#NAME?</v>
      </c>
      <c r="Q239" s="13" t="e">
        <f ca="1">IF(WILTPT&lt;=0,1,MAX(0,MIN(1,(CalcTable[[#This Row],[IWC]]-WILTPT)/(MAD-WILTPT))))</f>
        <v>#NAME?</v>
      </c>
      <c r="R239" s="13" t="e">
        <f ca="1">CalcTable[[#This Row],[ETMult]]*CalcTable[[#This Row],[ETb]]</f>
        <v>#NAME?</v>
      </c>
      <c r="S239" s="13" t="b">
        <f>INDEX(IRR_LIST,CalcTable[[#This Row],[Day of Week]]+1)</f>
        <v>1</v>
      </c>
      <c r="T239" s="13">
        <f t="shared" ca="1" si="74"/>
        <v>0.6</v>
      </c>
      <c r="U239" s="13" t="b">
        <f ca="1">IF(CalcTable[[#This Row],[IrrPrecip]]&gt;=IC_MM,FALSE,TRUE)</f>
        <v>1</v>
      </c>
      <c r="V239" s="13" t="b">
        <f t="shared" si="75"/>
        <v>1</v>
      </c>
      <c r="W239" s="13" t="e">
        <f ca="1">IF(AND(IRR_DRIP=FALSE,CalcTable[[#This Row],[IrrHours]]&lt;=0),FALSE,TRUE)</f>
        <v>#NAME?</v>
      </c>
      <c r="X239" s="13" t="e">
        <f ca="1">AND(CalcTable[[#This Row],[IrrDay]],CalcTable[[#This Row],[IrrRain]],CalcTable[[#This Row],[IrrWarm]],CalcTable[[#This Row],[IrrWindy]])</f>
        <v>#NAME?</v>
      </c>
      <c r="Y239" s="13" t="e">
        <f t="shared" ca="1" si="76"/>
        <v>#NAME?</v>
      </c>
      <c r="Z239" s="13" t="e">
        <f ca="1">CalcTable[[#This Row],[IrrHours]]/5</f>
        <v>#NAME?</v>
      </c>
      <c r="AA239" s="13" t="e">
        <f ca="1">IF(CalcTable[[#This Row],[IrrFlag]]=FALSE,0,MAX(0,CalcTable[[#This Row],[VolRednWind]]*(FCAP*IRR_TARGET-CalcTable[[#This Row],[IWC]])))</f>
        <v>#NAME?</v>
      </c>
      <c r="AB239" s="13" t="e">
        <f ca="1">CalcTable[[#This Row],[IWC]]+CalcTable[[#This Row],[Eff Precip]]+CalcTable[[#This Row],[IrrAmt]]-CalcTable[[#This Row],[AET]]</f>
        <v>#NAME?</v>
      </c>
      <c r="AC239" s="13" t="e">
        <f ca="1">IF(CalcTable[[#This Row],[PWC]]&gt;FCAP,MIN(24*PERC,MIN(SAT,CalcTable[[#This Row],[PWC]])-FCAP),0)</f>
        <v>#NAME?</v>
      </c>
      <c r="AD239" s="13" t="e">
        <f ca="1">IF(CalcTable[[#This Row],[PWC]]&gt;SAT,CalcTable[[#This Row],[PWC]]-SAT,0)</f>
        <v>#NAME?</v>
      </c>
      <c r="AE239" s="13" t="e">
        <f ca="1">CalcTable[[#This Row],[PWC]]-CalcTable[[#This Row],[PercAmt]]-CalcTable[[#This Row],[Runoff]]</f>
        <v>#NAME?</v>
      </c>
      <c r="AF239" s="13" t="e">
        <f ca="1">CalcTable[[#This Row],[IrrAmt]]/1000*CUR_IRR_AREA*10000/IRR_EFF</f>
        <v>#NAME?</v>
      </c>
      <c r="AG239" s="147"/>
      <c r="AH239" s="13"/>
      <c r="AI239" s="50">
        <v>7.9762001252100543</v>
      </c>
      <c r="AJ239" s="50">
        <v>12.306861852511007</v>
      </c>
      <c r="AK239" s="50">
        <v>0</v>
      </c>
      <c r="AL239" s="50">
        <v>0</v>
      </c>
      <c r="AM239" s="50"/>
      <c r="AN239" s="50"/>
      <c r="AO239" s="50"/>
      <c r="AP239" s="50"/>
      <c r="AQ239" s="50"/>
      <c r="AR239" s="50"/>
      <c r="AS239" s="50"/>
      <c r="AT239" s="50"/>
      <c r="AU239" s="50"/>
      <c r="AV239" s="50"/>
      <c r="AW239" s="50"/>
      <c r="AX239" s="50">
        <f t="shared" si="87"/>
        <v>20.283061977721061</v>
      </c>
      <c r="AY239" s="50"/>
      <c r="AZ239" s="50">
        <f t="shared" si="77"/>
        <v>477.98554951007037</v>
      </c>
      <c r="BA239" s="50">
        <f t="shared" si="78"/>
        <v>775.61647524154796</v>
      </c>
      <c r="BB239" s="50">
        <f t="shared" si="79"/>
        <v>802.78552193381006</v>
      </c>
      <c r="BC239" s="17">
        <f t="shared" si="80"/>
        <v>19617</v>
      </c>
      <c r="BD239" s="50">
        <f t="shared" si="81"/>
        <v>20.283061977721061</v>
      </c>
      <c r="BE239" s="50">
        <f t="shared" si="82"/>
        <v>477.98554951007037</v>
      </c>
      <c r="BF239" s="50">
        <f t="shared" si="88"/>
        <v>781.83219576749229</v>
      </c>
      <c r="BG239" s="50"/>
      <c r="BH239" s="17">
        <f t="shared" si="83"/>
        <v>0</v>
      </c>
      <c r="BI239" s="17">
        <f t="shared" si="91"/>
        <v>239</v>
      </c>
      <c r="BJ239" s="17">
        <f t="shared" si="89"/>
        <v>239</v>
      </c>
      <c r="BK239" s="150">
        <f t="shared" si="90"/>
        <v>22468</v>
      </c>
      <c r="BL239" s="50" t="e">
        <f t="shared" ca="1" si="84"/>
        <v>#NAME?</v>
      </c>
      <c r="BM239" s="50" t="e">
        <f t="shared" ca="1" si="85"/>
        <v>#NAME?</v>
      </c>
      <c r="BN239" s="50" t="e">
        <f t="shared" ca="1" si="86"/>
        <v>#NAME?</v>
      </c>
    </row>
    <row r="240" spans="1:66" x14ac:dyDescent="0.35">
      <c r="A240" s="48">
        <v>22469</v>
      </c>
      <c r="B240" s="17">
        <v>1961</v>
      </c>
      <c r="C240" s="17">
        <v>7</v>
      </c>
      <c r="D240" s="17">
        <v>188</v>
      </c>
      <c r="E240" s="17">
        <v>7</v>
      </c>
      <c r="F240" s="17">
        <v>6</v>
      </c>
      <c r="G240" s="50">
        <v>14.4</v>
      </c>
      <c r="H240" s="32">
        <v>6.930947710026989</v>
      </c>
      <c r="I240" s="50">
        <v>8.6666666666666661</v>
      </c>
      <c r="J240" s="13">
        <v>0</v>
      </c>
      <c r="K240" s="13">
        <f t="shared" si="72"/>
        <v>0</v>
      </c>
      <c r="L240" s="13">
        <f t="shared" si="73"/>
        <v>0</v>
      </c>
      <c r="M240" s="13" t="e">
        <f ca="1">CalcTable[[#This Row],[IWC]]-AE239</f>
        <v>#NAME?</v>
      </c>
      <c r="N240" s="13" t="e">
        <f ca="1">IF(CalcTable[[#This Row],[Day of Year]]&lt;123,FCAP,AE239)</f>
        <v>#NAME?</v>
      </c>
      <c r="O240" s="17" t="e">
        <f ca="1">IF(IRR_DRIP,5,COUNTIF('IDET Wind Values'!C224:G224,"&lt;="&amp;IRR_MAXWIND))</f>
        <v>#NAME?</v>
      </c>
      <c r="P240" s="13" t="e">
        <f ca="1">CalcTable[[#This Row],[ET_o]]*KL</f>
        <v>#NAME?</v>
      </c>
      <c r="Q240" s="13" t="e">
        <f ca="1">IF(WILTPT&lt;=0,1,MAX(0,MIN(1,(CalcTable[[#This Row],[IWC]]-WILTPT)/(MAD-WILTPT))))</f>
        <v>#NAME?</v>
      </c>
      <c r="R240" s="13" t="e">
        <f ca="1">CalcTable[[#This Row],[ETMult]]*CalcTable[[#This Row],[ETb]]</f>
        <v>#NAME?</v>
      </c>
      <c r="S240" s="13" t="b">
        <f>INDEX(IRR_LIST,CalcTable[[#This Row],[Day of Week]]+1)</f>
        <v>0</v>
      </c>
      <c r="T240" s="13">
        <f t="shared" ca="1" si="74"/>
        <v>0.6</v>
      </c>
      <c r="U240" s="13" t="b">
        <f ca="1">IF(CalcTable[[#This Row],[IrrPrecip]]&gt;=IC_MM,FALSE,TRUE)</f>
        <v>1</v>
      </c>
      <c r="V240" s="13" t="b">
        <f t="shared" si="75"/>
        <v>1</v>
      </c>
      <c r="W240" s="13" t="e">
        <f ca="1">IF(AND(IRR_DRIP=FALSE,CalcTable[[#This Row],[IrrHours]]&lt;=0),FALSE,TRUE)</f>
        <v>#NAME?</v>
      </c>
      <c r="X240" s="13" t="e">
        <f ca="1">AND(CalcTable[[#This Row],[IrrDay]],CalcTable[[#This Row],[IrrRain]],CalcTable[[#This Row],[IrrWarm]],CalcTable[[#This Row],[IrrWindy]])</f>
        <v>#NAME?</v>
      </c>
      <c r="Y240" s="13" t="e">
        <f t="shared" ca="1" si="76"/>
        <v>#NAME?</v>
      </c>
      <c r="Z240" s="13" t="e">
        <f ca="1">CalcTable[[#This Row],[IrrHours]]/5</f>
        <v>#NAME?</v>
      </c>
      <c r="AA240" s="13" t="e">
        <f ca="1">IF(CalcTable[[#This Row],[IrrFlag]]=FALSE,0,MAX(0,CalcTable[[#This Row],[VolRednWind]]*(FCAP*IRR_TARGET-CalcTable[[#This Row],[IWC]])))</f>
        <v>#NAME?</v>
      </c>
      <c r="AB240" s="13" t="e">
        <f ca="1">CalcTable[[#This Row],[IWC]]+CalcTable[[#This Row],[Eff Precip]]+CalcTable[[#This Row],[IrrAmt]]-CalcTable[[#This Row],[AET]]</f>
        <v>#NAME?</v>
      </c>
      <c r="AC240" s="13" t="e">
        <f ca="1">IF(CalcTable[[#This Row],[PWC]]&gt;FCAP,MIN(24*PERC,MIN(SAT,CalcTable[[#This Row],[PWC]])-FCAP),0)</f>
        <v>#NAME?</v>
      </c>
      <c r="AD240" s="13" t="e">
        <f ca="1">IF(CalcTable[[#This Row],[PWC]]&gt;SAT,CalcTable[[#This Row],[PWC]]-SAT,0)</f>
        <v>#NAME?</v>
      </c>
      <c r="AE240" s="13" t="e">
        <f ca="1">CalcTable[[#This Row],[PWC]]-CalcTable[[#This Row],[PercAmt]]-CalcTable[[#This Row],[Runoff]]</f>
        <v>#NAME?</v>
      </c>
      <c r="AF240" s="13" t="e">
        <f ca="1">CalcTable[[#This Row],[IrrAmt]]/1000*CUR_IRR_AREA*10000/IRR_EFF</f>
        <v>#NAME?</v>
      </c>
      <c r="AG240" s="147"/>
      <c r="AH240" s="13"/>
      <c r="AI240" s="50">
        <v>0</v>
      </c>
      <c r="AJ240" s="50">
        <v>0</v>
      </c>
      <c r="AK240" s="50">
        <v>0</v>
      </c>
      <c r="AL240" s="50">
        <v>5.3336004946890831</v>
      </c>
      <c r="AM240" s="50"/>
      <c r="AN240" s="50"/>
      <c r="AO240" s="50"/>
      <c r="AP240" s="50"/>
      <c r="AQ240" s="50"/>
      <c r="AR240" s="50"/>
      <c r="AS240" s="50"/>
      <c r="AT240" s="50"/>
      <c r="AU240" s="50"/>
      <c r="AV240" s="50"/>
      <c r="AW240" s="50"/>
      <c r="AX240" s="50">
        <f t="shared" si="87"/>
        <v>5.3336004946890831</v>
      </c>
      <c r="AY240" s="50"/>
      <c r="AZ240" s="50">
        <f t="shared" si="77"/>
        <v>156.45228117754644</v>
      </c>
      <c r="BA240" s="50">
        <f t="shared" si="78"/>
        <v>240.88684562257151</v>
      </c>
      <c r="BB240" s="50">
        <f t="shared" si="79"/>
        <v>248.33695425007375</v>
      </c>
      <c r="BC240" s="17">
        <f t="shared" si="80"/>
        <v>19617</v>
      </c>
      <c r="BD240" s="50">
        <f t="shared" si="81"/>
        <v>5.3336004946890831</v>
      </c>
      <c r="BE240" s="50">
        <f t="shared" si="82"/>
        <v>156.45228117754644</v>
      </c>
      <c r="BF240" s="50">
        <f t="shared" si="88"/>
        <v>255.90612655811506</v>
      </c>
      <c r="BG240" s="50"/>
      <c r="BH240" s="17">
        <f t="shared" si="83"/>
        <v>0</v>
      </c>
      <c r="BI240" s="17">
        <f t="shared" si="91"/>
        <v>240</v>
      </c>
      <c r="BJ240" s="17">
        <f t="shared" si="89"/>
        <v>240</v>
      </c>
      <c r="BK240" s="150">
        <f t="shared" si="90"/>
        <v>22469</v>
      </c>
      <c r="BL240" s="50" t="e">
        <f t="shared" ca="1" si="84"/>
        <v>#NAME?</v>
      </c>
      <c r="BM240" s="50" t="e">
        <f t="shared" ca="1" si="85"/>
        <v>#NAME?</v>
      </c>
      <c r="BN240" s="50" t="e">
        <f t="shared" ca="1" si="86"/>
        <v>#NAME?</v>
      </c>
    </row>
    <row r="241" spans="1:66" x14ac:dyDescent="0.35">
      <c r="A241" s="48">
        <v>22470</v>
      </c>
      <c r="B241" s="17">
        <v>1961</v>
      </c>
      <c r="C241" s="17">
        <v>7</v>
      </c>
      <c r="D241" s="17">
        <v>189</v>
      </c>
      <c r="E241" s="17">
        <v>8</v>
      </c>
      <c r="F241" s="17">
        <v>7</v>
      </c>
      <c r="G241" s="50">
        <v>10</v>
      </c>
      <c r="H241" s="32">
        <v>7.5561312621421859</v>
      </c>
      <c r="I241" s="50">
        <v>17.5</v>
      </c>
      <c r="J241" s="13">
        <v>0</v>
      </c>
      <c r="K241" s="13">
        <f t="shared" si="72"/>
        <v>0</v>
      </c>
      <c r="L241" s="13">
        <f t="shared" si="73"/>
        <v>0</v>
      </c>
      <c r="M241" s="13" t="e">
        <f ca="1">CalcTable[[#This Row],[IWC]]-AE240</f>
        <v>#NAME?</v>
      </c>
      <c r="N241" s="13" t="e">
        <f ca="1">IF(CalcTable[[#This Row],[Day of Year]]&lt;123,FCAP,AE240)</f>
        <v>#NAME?</v>
      </c>
      <c r="O241" s="17" t="e">
        <f ca="1">IF(IRR_DRIP,5,COUNTIF('IDET Wind Values'!C225:G225,"&lt;="&amp;IRR_MAXWIND))</f>
        <v>#NAME?</v>
      </c>
      <c r="P241" s="13" t="e">
        <f ca="1">CalcTable[[#This Row],[ET_o]]*KL</f>
        <v>#NAME?</v>
      </c>
      <c r="Q241" s="13" t="e">
        <f ca="1">IF(WILTPT&lt;=0,1,MAX(0,MIN(1,(CalcTable[[#This Row],[IWC]]-WILTPT)/(MAD-WILTPT))))</f>
        <v>#NAME?</v>
      </c>
      <c r="R241" s="13" t="e">
        <f ca="1">CalcTable[[#This Row],[ETMult]]*CalcTable[[#This Row],[ETb]]</f>
        <v>#NAME?</v>
      </c>
      <c r="S241" s="13" t="b">
        <f>INDEX(IRR_LIST,CalcTable[[#This Row],[Day of Week]]+1)</f>
        <v>0</v>
      </c>
      <c r="T241" s="13">
        <f t="shared" ca="1" si="74"/>
        <v>0</v>
      </c>
      <c r="U241" s="13" t="b">
        <f ca="1">IF(CalcTable[[#This Row],[IrrPrecip]]&gt;=IC_MM,FALSE,TRUE)</f>
        <v>1</v>
      </c>
      <c r="V241" s="13" t="b">
        <f t="shared" si="75"/>
        <v>1</v>
      </c>
      <c r="W241" s="13" t="e">
        <f ca="1">IF(AND(IRR_DRIP=FALSE,CalcTable[[#This Row],[IrrHours]]&lt;=0),FALSE,TRUE)</f>
        <v>#NAME?</v>
      </c>
      <c r="X241" s="13" t="e">
        <f ca="1">AND(CalcTable[[#This Row],[IrrDay]],CalcTable[[#This Row],[IrrRain]],CalcTable[[#This Row],[IrrWarm]],CalcTable[[#This Row],[IrrWindy]])</f>
        <v>#NAME?</v>
      </c>
      <c r="Y241" s="13" t="e">
        <f t="shared" ca="1" si="76"/>
        <v>#NAME?</v>
      </c>
      <c r="Z241" s="13" t="e">
        <f ca="1">CalcTable[[#This Row],[IrrHours]]/5</f>
        <v>#NAME?</v>
      </c>
      <c r="AA241" s="13" t="e">
        <f ca="1">IF(CalcTable[[#This Row],[IrrFlag]]=FALSE,0,MAX(0,CalcTable[[#This Row],[VolRednWind]]*(FCAP*IRR_TARGET-CalcTable[[#This Row],[IWC]])))</f>
        <v>#NAME?</v>
      </c>
      <c r="AB241" s="13" t="e">
        <f ca="1">CalcTable[[#This Row],[IWC]]+CalcTable[[#This Row],[Eff Precip]]+CalcTable[[#This Row],[IrrAmt]]-CalcTable[[#This Row],[AET]]</f>
        <v>#NAME?</v>
      </c>
      <c r="AC241" s="13" t="e">
        <f ca="1">IF(CalcTable[[#This Row],[PWC]]&gt;FCAP,MIN(24*PERC,MIN(SAT,CalcTable[[#This Row],[PWC]])-FCAP),0)</f>
        <v>#NAME?</v>
      </c>
      <c r="AD241" s="13" t="e">
        <f ca="1">IF(CalcTable[[#This Row],[PWC]]&gt;SAT,CalcTable[[#This Row],[PWC]]-SAT,0)</f>
        <v>#NAME?</v>
      </c>
      <c r="AE241" s="13" t="e">
        <f ca="1">CalcTable[[#This Row],[PWC]]-CalcTable[[#This Row],[PercAmt]]-CalcTable[[#This Row],[Runoff]]</f>
        <v>#NAME?</v>
      </c>
      <c r="AF241" s="13" t="e">
        <f ca="1">CalcTable[[#This Row],[IrrAmt]]/1000*CUR_IRR_AREA*10000/IRR_EFF</f>
        <v>#NAME?</v>
      </c>
      <c r="AG241" s="147"/>
      <c r="AH241" s="13"/>
      <c r="AI241" s="50">
        <v>0</v>
      </c>
      <c r="AJ241" s="50">
        <v>0</v>
      </c>
      <c r="AK241" s="50">
        <v>0</v>
      </c>
      <c r="AL241" s="50">
        <v>0</v>
      </c>
      <c r="AM241" s="50"/>
      <c r="AN241" s="50"/>
      <c r="AO241" s="50"/>
      <c r="AP241" s="50"/>
      <c r="AQ241" s="50"/>
      <c r="AR241" s="50"/>
      <c r="AS241" s="50"/>
      <c r="AT241" s="50"/>
      <c r="AU241" s="50"/>
      <c r="AV241" s="50"/>
      <c r="AW241" s="50"/>
      <c r="AX241" s="50">
        <f t="shared" si="87"/>
        <v>0</v>
      </c>
      <c r="AY241" s="50"/>
      <c r="AZ241" s="50">
        <f t="shared" si="77"/>
        <v>0</v>
      </c>
      <c r="BA241" s="50">
        <f t="shared" si="78"/>
        <v>0</v>
      </c>
      <c r="BB241" s="50">
        <f t="shared" si="79"/>
        <v>0</v>
      </c>
      <c r="BC241" s="17">
        <f t="shared" si="80"/>
        <v>19617</v>
      </c>
      <c r="BD241" s="50">
        <f t="shared" si="81"/>
        <v>0</v>
      </c>
      <c r="BE241" s="50">
        <f t="shared" si="82"/>
        <v>0</v>
      </c>
      <c r="BF241" s="50">
        <f t="shared" si="88"/>
        <v>0</v>
      </c>
      <c r="BG241" s="50"/>
      <c r="BH241" s="17">
        <f t="shared" si="83"/>
        <v>0</v>
      </c>
      <c r="BI241" s="17">
        <f t="shared" si="91"/>
        <v>241</v>
      </c>
      <c r="BJ241" s="17">
        <f t="shared" si="89"/>
        <v>241</v>
      </c>
      <c r="BK241" s="150">
        <f t="shared" si="90"/>
        <v>22470</v>
      </c>
      <c r="BL241" s="50" t="e">
        <f t="shared" ca="1" si="84"/>
        <v>#NAME?</v>
      </c>
      <c r="BM241" s="50" t="e">
        <f t="shared" ca="1" si="85"/>
        <v>#NAME?</v>
      </c>
      <c r="BN241" s="50" t="e">
        <f t="shared" ca="1" si="86"/>
        <v>#NAME?</v>
      </c>
    </row>
    <row r="242" spans="1:66" x14ac:dyDescent="0.35">
      <c r="A242" s="48">
        <v>22471</v>
      </c>
      <c r="B242" s="17">
        <v>1961</v>
      </c>
      <c r="C242" s="17">
        <v>7</v>
      </c>
      <c r="D242" s="17">
        <v>190</v>
      </c>
      <c r="E242" s="17">
        <v>9</v>
      </c>
      <c r="F242" s="17">
        <v>1</v>
      </c>
      <c r="G242" s="50">
        <v>10</v>
      </c>
      <c r="H242" s="32">
        <v>6.7414785185761099</v>
      </c>
      <c r="I242" s="50">
        <v>18.833333333333332</v>
      </c>
      <c r="J242" s="13">
        <v>0</v>
      </c>
      <c r="K242" s="13">
        <f t="shared" si="72"/>
        <v>0</v>
      </c>
      <c r="L242" s="13">
        <f t="shared" si="73"/>
        <v>0</v>
      </c>
      <c r="M242" s="13" t="e">
        <f ca="1">CalcTable[[#This Row],[IWC]]-AE241</f>
        <v>#NAME?</v>
      </c>
      <c r="N242" s="13" t="e">
        <f ca="1">IF(CalcTable[[#This Row],[Day of Year]]&lt;123,FCAP,AE241)</f>
        <v>#NAME?</v>
      </c>
      <c r="O242" s="17" t="e">
        <f ca="1">IF(IRR_DRIP,5,COUNTIF('IDET Wind Values'!C226:G226,"&lt;="&amp;IRR_MAXWIND))</f>
        <v>#NAME?</v>
      </c>
      <c r="P242" s="13" t="e">
        <f ca="1">CalcTable[[#This Row],[ET_o]]*KL</f>
        <v>#NAME?</v>
      </c>
      <c r="Q242" s="13" t="e">
        <f ca="1">IF(WILTPT&lt;=0,1,MAX(0,MIN(1,(CalcTable[[#This Row],[IWC]]-WILTPT)/(MAD-WILTPT))))</f>
        <v>#NAME?</v>
      </c>
      <c r="R242" s="13" t="e">
        <f ca="1">CalcTable[[#This Row],[ETMult]]*CalcTable[[#This Row],[ETb]]</f>
        <v>#NAME?</v>
      </c>
      <c r="S242" s="13" t="b">
        <f>INDEX(IRR_LIST,CalcTable[[#This Row],[Day of Week]]+1)</f>
        <v>1</v>
      </c>
      <c r="T242" s="13">
        <f t="shared" ca="1" si="74"/>
        <v>0</v>
      </c>
      <c r="U242" s="13" t="b">
        <f ca="1">IF(CalcTable[[#This Row],[IrrPrecip]]&gt;=IC_MM,FALSE,TRUE)</f>
        <v>1</v>
      </c>
      <c r="V242" s="13" t="b">
        <f t="shared" si="75"/>
        <v>1</v>
      </c>
      <c r="W242" s="13" t="e">
        <f ca="1">IF(AND(IRR_DRIP=FALSE,CalcTable[[#This Row],[IrrHours]]&lt;=0),FALSE,TRUE)</f>
        <v>#NAME?</v>
      </c>
      <c r="X242" s="13" t="e">
        <f ca="1">AND(CalcTable[[#This Row],[IrrDay]],CalcTable[[#This Row],[IrrRain]],CalcTable[[#This Row],[IrrWarm]],CalcTable[[#This Row],[IrrWindy]])</f>
        <v>#NAME?</v>
      </c>
      <c r="Y242" s="13" t="e">
        <f t="shared" ca="1" si="76"/>
        <v>#NAME?</v>
      </c>
      <c r="Z242" s="13" t="e">
        <f ca="1">CalcTable[[#This Row],[IrrHours]]/5</f>
        <v>#NAME?</v>
      </c>
      <c r="AA242" s="13" t="e">
        <f ca="1">IF(CalcTable[[#This Row],[IrrFlag]]=FALSE,0,MAX(0,CalcTable[[#This Row],[VolRednWind]]*(FCAP*IRR_TARGET-CalcTable[[#This Row],[IWC]])))</f>
        <v>#NAME?</v>
      </c>
      <c r="AB242" s="13" t="e">
        <f ca="1">CalcTable[[#This Row],[IWC]]+CalcTable[[#This Row],[Eff Precip]]+CalcTable[[#This Row],[IrrAmt]]-CalcTable[[#This Row],[AET]]</f>
        <v>#NAME?</v>
      </c>
      <c r="AC242" s="13" t="e">
        <f ca="1">IF(CalcTable[[#This Row],[PWC]]&gt;FCAP,MIN(24*PERC,MIN(SAT,CalcTable[[#This Row],[PWC]])-FCAP),0)</f>
        <v>#NAME?</v>
      </c>
      <c r="AD242" s="13" t="e">
        <f ca="1">IF(CalcTable[[#This Row],[PWC]]&gt;SAT,CalcTable[[#This Row],[PWC]]-SAT,0)</f>
        <v>#NAME?</v>
      </c>
      <c r="AE242" s="13" t="e">
        <f ca="1">CalcTable[[#This Row],[PWC]]-CalcTable[[#This Row],[PercAmt]]-CalcTable[[#This Row],[Runoff]]</f>
        <v>#NAME?</v>
      </c>
      <c r="AF242" s="13" t="e">
        <f ca="1">CalcTable[[#This Row],[IrrAmt]]/1000*CUR_IRR_AREA*10000/IRR_EFF</f>
        <v>#NAME?</v>
      </c>
      <c r="AG242" s="147"/>
      <c r="AH242" s="13"/>
      <c r="AI242" s="50">
        <v>0</v>
      </c>
      <c r="AJ242" s="50">
        <v>0</v>
      </c>
      <c r="AK242" s="50">
        <v>0</v>
      </c>
      <c r="AL242" s="50">
        <v>0</v>
      </c>
      <c r="AM242" s="50"/>
      <c r="AN242" s="50"/>
      <c r="AO242" s="50"/>
      <c r="AP242" s="50"/>
      <c r="AQ242" s="50"/>
      <c r="AR242" s="50"/>
      <c r="AS242" s="50"/>
      <c r="AT242" s="50"/>
      <c r="AU242" s="50"/>
      <c r="AV242" s="50"/>
      <c r="AW242" s="50"/>
      <c r="AX242" s="50">
        <f t="shared" si="87"/>
        <v>0</v>
      </c>
      <c r="AY242" s="50"/>
      <c r="AZ242" s="50">
        <f t="shared" si="77"/>
        <v>0</v>
      </c>
      <c r="BA242" s="50">
        <f t="shared" si="78"/>
        <v>0</v>
      </c>
      <c r="BB242" s="50">
        <f t="shared" si="79"/>
        <v>0</v>
      </c>
      <c r="BC242" s="17">
        <f t="shared" si="80"/>
        <v>19617</v>
      </c>
      <c r="BD242" s="50">
        <f t="shared" si="81"/>
        <v>0</v>
      </c>
      <c r="BE242" s="50">
        <f t="shared" si="82"/>
        <v>0</v>
      </c>
      <c r="BF242" s="50">
        <f t="shared" si="88"/>
        <v>0</v>
      </c>
      <c r="BG242" s="50"/>
      <c r="BH242" s="17">
        <f t="shared" si="83"/>
        <v>0</v>
      </c>
      <c r="BI242" s="17">
        <f t="shared" si="91"/>
        <v>242</v>
      </c>
      <c r="BJ242" s="17">
        <f t="shared" si="89"/>
        <v>242</v>
      </c>
      <c r="BK242" s="150">
        <f t="shared" si="90"/>
        <v>22471</v>
      </c>
      <c r="BL242" s="50" t="e">
        <f t="shared" ca="1" si="84"/>
        <v>#NAME?</v>
      </c>
      <c r="BM242" s="50" t="e">
        <f t="shared" ca="1" si="85"/>
        <v>#NAME?</v>
      </c>
      <c r="BN242" s="50" t="e">
        <f t="shared" ca="1" si="86"/>
        <v>#NAME?</v>
      </c>
    </row>
    <row r="243" spans="1:66" x14ac:dyDescent="0.35">
      <c r="A243" s="48">
        <v>22472</v>
      </c>
      <c r="B243" s="17">
        <v>1961</v>
      </c>
      <c r="C243" s="17">
        <v>7</v>
      </c>
      <c r="D243" s="17">
        <v>191</v>
      </c>
      <c r="E243" s="17">
        <v>10</v>
      </c>
      <c r="F243" s="17">
        <v>2</v>
      </c>
      <c r="G243" s="50">
        <v>12.2</v>
      </c>
      <c r="H243" s="32">
        <v>5.1885560835314006</v>
      </c>
      <c r="I243" s="50">
        <v>18.333333333333332</v>
      </c>
      <c r="J243" s="13">
        <v>1.8</v>
      </c>
      <c r="K243" s="13">
        <f t="shared" si="72"/>
        <v>1.8</v>
      </c>
      <c r="L243" s="13">
        <f t="shared" si="73"/>
        <v>0</v>
      </c>
      <c r="M243" s="13" t="e">
        <f ca="1">CalcTable[[#This Row],[IWC]]-AE242</f>
        <v>#NAME?</v>
      </c>
      <c r="N243" s="13" t="e">
        <f ca="1">IF(CalcTable[[#This Row],[Day of Year]]&lt;123,FCAP,AE242)</f>
        <v>#NAME?</v>
      </c>
      <c r="O243" s="17" t="e">
        <f ca="1">IF(IRR_DRIP,5,COUNTIF('IDET Wind Values'!C227:G227,"&lt;="&amp;IRR_MAXWIND))</f>
        <v>#NAME?</v>
      </c>
      <c r="P243" s="13" t="e">
        <f ca="1">CalcTable[[#This Row],[ET_o]]*KL</f>
        <v>#NAME?</v>
      </c>
      <c r="Q243" s="13" t="e">
        <f ca="1">IF(WILTPT&lt;=0,1,MAX(0,MIN(1,(CalcTable[[#This Row],[IWC]]-WILTPT)/(MAD-WILTPT))))</f>
        <v>#NAME?</v>
      </c>
      <c r="R243" s="13" t="e">
        <f ca="1">CalcTable[[#This Row],[ETMult]]*CalcTable[[#This Row],[ETb]]</f>
        <v>#NAME?</v>
      </c>
      <c r="S243" s="13" t="b">
        <f>INDEX(IRR_LIST,CalcTable[[#This Row],[Day of Week]]+1)</f>
        <v>0</v>
      </c>
      <c r="T243" s="13">
        <f t="shared" ca="1" si="74"/>
        <v>0</v>
      </c>
      <c r="U243" s="13" t="b">
        <f ca="1">IF(CalcTable[[#This Row],[IrrPrecip]]&gt;=IC_MM,FALSE,TRUE)</f>
        <v>1</v>
      </c>
      <c r="V243" s="13" t="b">
        <f t="shared" si="75"/>
        <v>1</v>
      </c>
      <c r="W243" s="13" t="e">
        <f ca="1">IF(AND(IRR_DRIP=FALSE,CalcTable[[#This Row],[IrrHours]]&lt;=0),FALSE,TRUE)</f>
        <v>#NAME?</v>
      </c>
      <c r="X243" s="13" t="e">
        <f ca="1">AND(CalcTable[[#This Row],[IrrDay]],CalcTable[[#This Row],[IrrRain]],CalcTable[[#This Row],[IrrWarm]],CalcTable[[#This Row],[IrrWindy]])</f>
        <v>#NAME?</v>
      </c>
      <c r="Y243" s="13" t="e">
        <f t="shared" ca="1" si="76"/>
        <v>#NAME?</v>
      </c>
      <c r="Z243" s="13" t="e">
        <f ca="1">CalcTable[[#This Row],[IrrHours]]/5</f>
        <v>#NAME?</v>
      </c>
      <c r="AA243" s="13" t="e">
        <f ca="1">IF(CalcTable[[#This Row],[IrrFlag]]=FALSE,0,MAX(0,CalcTable[[#This Row],[VolRednWind]]*(FCAP*IRR_TARGET-CalcTable[[#This Row],[IWC]])))</f>
        <v>#NAME?</v>
      </c>
      <c r="AB243" s="13" t="e">
        <f ca="1">CalcTable[[#This Row],[IWC]]+CalcTable[[#This Row],[Eff Precip]]+CalcTable[[#This Row],[IrrAmt]]-CalcTable[[#This Row],[AET]]</f>
        <v>#NAME?</v>
      </c>
      <c r="AC243" s="13" t="e">
        <f ca="1">IF(CalcTable[[#This Row],[PWC]]&gt;FCAP,MIN(24*PERC,MIN(SAT,CalcTable[[#This Row],[PWC]])-FCAP),0)</f>
        <v>#NAME?</v>
      </c>
      <c r="AD243" s="13" t="e">
        <f ca="1">IF(CalcTable[[#This Row],[PWC]]&gt;SAT,CalcTable[[#This Row],[PWC]]-SAT,0)</f>
        <v>#NAME?</v>
      </c>
      <c r="AE243" s="13" t="e">
        <f ca="1">CalcTable[[#This Row],[PWC]]-CalcTable[[#This Row],[PercAmt]]-CalcTable[[#This Row],[Runoff]]</f>
        <v>#NAME?</v>
      </c>
      <c r="AF243" s="13" t="e">
        <f ca="1">CalcTable[[#This Row],[IrrAmt]]/1000*CUR_IRR_AREA*10000/IRR_EFF</f>
        <v>#NAME?</v>
      </c>
      <c r="AG243" s="147"/>
      <c r="AH243" s="13"/>
      <c r="AI243" s="50">
        <v>0</v>
      </c>
      <c r="AJ243" s="50">
        <v>0</v>
      </c>
      <c r="AK243" s="50">
        <v>0</v>
      </c>
      <c r="AL243" s="50">
        <v>11.186575273134075</v>
      </c>
      <c r="AM243" s="50"/>
      <c r="AN243" s="50"/>
      <c r="AO243" s="50"/>
      <c r="AP243" s="50"/>
      <c r="AQ243" s="50"/>
      <c r="AR243" s="50"/>
      <c r="AS243" s="50"/>
      <c r="AT243" s="50"/>
      <c r="AU243" s="50"/>
      <c r="AV243" s="50"/>
      <c r="AW243" s="50"/>
      <c r="AX243" s="50">
        <f t="shared" si="87"/>
        <v>11.186575273134075</v>
      </c>
      <c r="AY243" s="50"/>
      <c r="AZ243" s="50">
        <f t="shared" si="77"/>
        <v>328.1395413452662</v>
      </c>
      <c r="BA243" s="50">
        <f t="shared" si="78"/>
        <v>505.23072238874323</v>
      </c>
      <c r="BB243" s="50">
        <f t="shared" si="79"/>
        <v>520.85641483375593</v>
      </c>
      <c r="BC243" s="17">
        <f t="shared" si="80"/>
        <v>19617</v>
      </c>
      <c r="BD243" s="50">
        <f t="shared" si="81"/>
        <v>11.186575273134075</v>
      </c>
      <c r="BE243" s="50">
        <f t="shared" si="82"/>
        <v>328.1395413452662</v>
      </c>
      <c r="BF243" s="50">
        <f t="shared" si="88"/>
        <v>536.73182879915123</v>
      </c>
      <c r="BG243" s="50"/>
      <c r="BH243" s="17">
        <f t="shared" si="83"/>
        <v>0</v>
      </c>
      <c r="BI243" s="17">
        <f t="shared" si="91"/>
        <v>243</v>
      </c>
      <c r="BJ243" s="17">
        <f t="shared" si="89"/>
        <v>243</v>
      </c>
      <c r="BK243" s="150">
        <f t="shared" si="90"/>
        <v>22472</v>
      </c>
      <c r="BL243" s="50" t="e">
        <f t="shared" ca="1" si="84"/>
        <v>#NAME?</v>
      </c>
      <c r="BM243" s="50" t="e">
        <f t="shared" ca="1" si="85"/>
        <v>#NAME?</v>
      </c>
      <c r="BN243" s="50" t="e">
        <f t="shared" ca="1" si="86"/>
        <v>#NAME?</v>
      </c>
    </row>
    <row r="244" spans="1:66" x14ac:dyDescent="0.35">
      <c r="A244" s="48">
        <v>22473</v>
      </c>
      <c r="B244" s="17">
        <v>1961</v>
      </c>
      <c r="C244" s="17">
        <v>7</v>
      </c>
      <c r="D244" s="17">
        <v>192</v>
      </c>
      <c r="E244" s="17">
        <v>11</v>
      </c>
      <c r="F244" s="17">
        <v>3</v>
      </c>
      <c r="G244" s="50">
        <v>12.8</v>
      </c>
      <c r="H244" s="32">
        <v>4.4965926387710367</v>
      </c>
      <c r="I244" s="50">
        <v>11.833333333333334</v>
      </c>
      <c r="J244" s="13">
        <v>1.3</v>
      </c>
      <c r="K244" s="13">
        <f t="shared" si="72"/>
        <v>1.3</v>
      </c>
      <c r="L244" s="13">
        <f t="shared" si="73"/>
        <v>0</v>
      </c>
      <c r="M244" s="13" t="e">
        <f ca="1">CalcTable[[#This Row],[IWC]]-AE243</f>
        <v>#NAME?</v>
      </c>
      <c r="N244" s="13" t="e">
        <f ca="1">IF(CalcTable[[#This Row],[Day of Year]]&lt;123,FCAP,AE243)</f>
        <v>#NAME?</v>
      </c>
      <c r="O244" s="17" t="e">
        <f ca="1">IF(IRR_DRIP,5,COUNTIF('IDET Wind Values'!C228:G228,"&lt;="&amp;IRR_MAXWIND))</f>
        <v>#NAME?</v>
      </c>
      <c r="P244" s="13" t="e">
        <f ca="1">CalcTable[[#This Row],[ET_o]]*KL</f>
        <v>#NAME?</v>
      </c>
      <c r="Q244" s="13" t="e">
        <f ca="1">IF(WILTPT&lt;=0,1,MAX(0,MIN(1,(CalcTable[[#This Row],[IWC]]-WILTPT)/(MAD-WILTPT))))</f>
        <v>#NAME?</v>
      </c>
      <c r="R244" s="13" t="e">
        <f ca="1">CalcTable[[#This Row],[ETMult]]*CalcTable[[#This Row],[ETb]]</f>
        <v>#NAME?</v>
      </c>
      <c r="S244" s="13" t="b">
        <f>INDEX(IRR_LIST,CalcTable[[#This Row],[Day of Week]]+1)</f>
        <v>1</v>
      </c>
      <c r="T244" s="13">
        <f t="shared" ca="1" si="74"/>
        <v>1.8</v>
      </c>
      <c r="U244" s="13" t="b">
        <f ca="1">IF(CalcTable[[#This Row],[IrrPrecip]]&gt;=IC_MM,FALSE,TRUE)</f>
        <v>1</v>
      </c>
      <c r="V244" s="13" t="b">
        <f t="shared" si="75"/>
        <v>1</v>
      </c>
      <c r="W244" s="13" t="e">
        <f ca="1">IF(AND(IRR_DRIP=FALSE,CalcTable[[#This Row],[IrrHours]]&lt;=0),FALSE,TRUE)</f>
        <v>#NAME?</v>
      </c>
      <c r="X244" s="13" t="e">
        <f ca="1">AND(CalcTable[[#This Row],[IrrDay]],CalcTable[[#This Row],[IrrRain]],CalcTable[[#This Row],[IrrWarm]],CalcTable[[#This Row],[IrrWindy]])</f>
        <v>#NAME?</v>
      </c>
      <c r="Y244" s="13" t="e">
        <f t="shared" ca="1" si="76"/>
        <v>#NAME?</v>
      </c>
      <c r="Z244" s="13" t="e">
        <f ca="1">CalcTable[[#This Row],[IrrHours]]/5</f>
        <v>#NAME?</v>
      </c>
      <c r="AA244" s="13" t="e">
        <f ca="1">IF(CalcTable[[#This Row],[IrrFlag]]=FALSE,0,MAX(0,CalcTable[[#This Row],[VolRednWind]]*(FCAP*IRR_TARGET-CalcTable[[#This Row],[IWC]])))</f>
        <v>#NAME?</v>
      </c>
      <c r="AB244" s="13" t="e">
        <f ca="1">CalcTable[[#This Row],[IWC]]+CalcTable[[#This Row],[Eff Precip]]+CalcTable[[#This Row],[IrrAmt]]-CalcTable[[#This Row],[AET]]</f>
        <v>#NAME?</v>
      </c>
      <c r="AC244" s="13" t="e">
        <f ca="1">IF(CalcTable[[#This Row],[PWC]]&gt;FCAP,MIN(24*PERC,MIN(SAT,CalcTable[[#This Row],[PWC]])-FCAP),0)</f>
        <v>#NAME?</v>
      </c>
      <c r="AD244" s="13" t="e">
        <f ca="1">IF(CalcTable[[#This Row],[PWC]]&gt;SAT,CalcTable[[#This Row],[PWC]]-SAT,0)</f>
        <v>#NAME?</v>
      </c>
      <c r="AE244" s="13" t="e">
        <f ca="1">CalcTable[[#This Row],[PWC]]-CalcTable[[#This Row],[PercAmt]]-CalcTable[[#This Row],[Runoff]]</f>
        <v>#NAME?</v>
      </c>
      <c r="AF244" s="13" t="e">
        <f ca="1">CalcTable[[#This Row],[IrrAmt]]/1000*CUR_IRR_AREA*10000/IRR_EFF</f>
        <v>#NAME?</v>
      </c>
      <c r="AG244" s="147"/>
      <c r="AH244" s="13"/>
      <c r="AI244" s="50">
        <v>13.652812286190475</v>
      </c>
      <c r="AJ244" s="50">
        <v>22.822506147637586</v>
      </c>
      <c r="AK244" s="50">
        <v>0</v>
      </c>
      <c r="AL244" s="50">
        <v>0</v>
      </c>
      <c r="AM244" s="50"/>
      <c r="AN244" s="50"/>
      <c r="AO244" s="50"/>
      <c r="AP244" s="50"/>
      <c r="AQ244" s="50"/>
      <c r="AR244" s="50"/>
      <c r="AS244" s="50"/>
      <c r="AT244" s="50"/>
      <c r="AU244" s="50"/>
      <c r="AV244" s="50"/>
      <c r="AW244" s="50"/>
      <c r="AX244" s="50">
        <f t="shared" si="87"/>
        <v>36.475318433828065</v>
      </c>
      <c r="AY244" s="50"/>
      <c r="AZ244" s="50">
        <f t="shared" si="77"/>
        <v>869.70142719482953</v>
      </c>
      <c r="BA244" s="50">
        <f t="shared" si="78"/>
        <v>1412.631154972458</v>
      </c>
      <c r="BB244" s="50">
        <f t="shared" si="79"/>
        <v>1462.2196256243574</v>
      </c>
      <c r="BC244" s="17">
        <f t="shared" si="80"/>
        <v>19617</v>
      </c>
      <c r="BD244" s="50">
        <f t="shared" si="81"/>
        <v>36.475318433828065</v>
      </c>
      <c r="BE244" s="50">
        <f t="shared" si="82"/>
        <v>869.70142719482953</v>
      </c>
      <c r="BF244" s="50">
        <f t="shared" si="88"/>
        <v>1422.5546717527488</v>
      </c>
      <c r="BG244" s="50"/>
      <c r="BH244" s="17">
        <f t="shared" si="83"/>
        <v>0</v>
      </c>
      <c r="BI244" s="17">
        <f t="shared" si="91"/>
        <v>244</v>
      </c>
      <c r="BJ244" s="17">
        <f t="shared" si="89"/>
        <v>244</v>
      </c>
      <c r="BK244" s="150">
        <f t="shared" si="90"/>
        <v>22473</v>
      </c>
      <c r="BL244" s="50" t="e">
        <f t="shared" ca="1" si="84"/>
        <v>#NAME?</v>
      </c>
      <c r="BM244" s="50" t="e">
        <f t="shared" ca="1" si="85"/>
        <v>#NAME?</v>
      </c>
      <c r="BN244" s="50" t="e">
        <f t="shared" ca="1" si="86"/>
        <v>#NAME?</v>
      </c>
    </row>
    <row r="245" spans="1:66" x14ac:dyDescent="0.35">
      <c r="A245" s="48">
        <v>22474</v>
      </c>
      <c r="B245" s="17">
        <v>1961</v>
      </c>
      <c r="C245" s="17">
        <v>7</v>
      </c>
      <c r="D245" s="17">
        <v>193</v>
      </c>
      <c r="E245" s="17">
        <v>12</v>
      </c>
      <c r="F245" s="17">
        <v>4</v>
      </c>
      <c r="G245" s="50">
        <v>12.8</v>
      </c>
      <c r="H245" s="32">
        <v>4.0079774867517717</v>
      </c>
      <c r="I245" s="50">
        <v>7</v>
      </c>
      <c r="J245" s="13">
        <v>0</v>
      </c>
      <c r="K245" s="13">
        <f t="shared" si="72"/>
        <v>0</v>
      </c>
      <c r="L245" s="13">
        <f t="shared" si="73"/>
        <v>0</v>
      </c>
      <c r="M245" s="13" t="e">
        <f ca="1">CalcTable[[#This Row],[IWC]]-AE244</f>
        <v>#NAME?</v>
      </c>
      <c r="N245" s="13" t="e">
        <f ca="1">IF(CalcTable[[#This Row],[Day of Year]]&lt;123,FCAP,AE244)</f>
        <v>#NAME?</v>
      </c>
      <c r="O245" s="17" t="e">
        <f ca="1">IF(IRR_DRIP,5,COUNTIF('IDET Wind Values'!C229:G229,"&lt;="&amp;IRR_MAXWIND))</f>
        <v>#NAME?</v>
      </c>
      <c r="P245" s="13" t="e">
        <f ca="1">CalcTable[[#This Row],[ET_o]]*KL</f>
        <v>#NAME?</v>
      </c>
      <c r="Q245" s="13" t="e">
        <f ca="1">IF(WILTPT&lt;=0,1,MAX(0,MIN(1,(CalcTable[[#This Row],[IWC]]-WILTPT)/(MAD-WILTPT))))</f>
        <v>#NAME?</v>
      </c>
      <c r="R245" s="13" t="e">
        <f ca="1">CalcTable[[#This Row],[ETMult]]*CalcTable[[#This Row],[ETb]]</f>
        <v>#NAME?</v>
      </c>
      <c r="S245" s="13" t="b">
        <f>INDEX(IRR_LIST,CalcTable[[#This Row],[Day of Week]]+1)</f>
        <v>0</v>
      </c>
      <c r="T245" s="13">
        <f t="shared" ca="1" si="74"/>
        <v>3.1</v>
      </c>
      <c r="U245" s="13" t="b">
        <f ca="1">IF(CalcTable[[#This Row],[IrrPrecip]]&gt;=IC_MM,FALSE,TRUE)</f>
        <v>1</v>
      </c>
      <c r="V245" s="13" t="b">
        <f t="shared" si="75"/>
        <v>1</v>
      </c>
      <c r="W245" s="13" t="e">
        <f ca="1">IF(AND(IRR_DRIP=FALSE,CalcTable[[#This Row],[IrrHours]]&lt;=0),FALSE,TRUE)</f>
        <v>#NAME?</v>
      </c>
      <c r="X245" s="13" t="e">
        <f ca="1">AND(CalcTable[[#This Row],[IrrDay]],CalcTable[[#This Row],[IrrRain]],CalcTable[[#This Row],[IrrWarm]],CalcTable[[#This Row],[IrrWindy]])</f>
        <v>#NAME?</v>
      </c>
      <c r="Y245" s="13" t="e">
        <f t="shared" ca="1" si="76"/>
        <v>#NAME?</v>
      </c>
      <c r="Z245" s="13" t="e">
        <f ca="1">CalcTable[[#This Row],[IrrHours]]/5</f>
        <v>#NAME?</v>
      </c>
      <c r="AA245" s="13" t="e">
        <f ca="1">IF(CalcTable[[#This Row],[IrrFlag]]=FALSE,0,MAX(0,CalcTable[[#This Row],[VolRednWind]]*(FCAP*IRR_TARGET-CalcTable[[#This Row],[IWC]])))</f>
        <v>#NAME?</v>
      </c>
      <c r="AB245" s="13" t="e">
        <f ca="1">CalcTable[[#This Row],[IWC]]+CalcTable[[#This Row],[Eff Precip]]+CalcTable[[#This Row],[IrrAmt]]-CalcTable[[#This Row],[AET]]</f>
        <v>#NAME?</v>
      </c>
      <c r="AC245" s="13" t="e">
        <f ca="1">IF(CalcTable[[#This Row],[PWC]]&gt;FCAP,MIN(24*PERC,MIN(SAT,CalcTable[[#This Row],[PWC]])-FCAP),0)</f>
        <v>#NAME?</v>
      </c>
      <c r="AD245" s="13" t="e">
        <f ca="1">IF(CalcTable[[#This Row],[PWC]]&gt;SAT,CalcTable[[#This Row],[PWC]]-SAT,0)</f>
        <v>#NAME?</v>
      </c>
      <c r="AE245" s="13" t="e">
        <f ca="1">CalcTable[[#This Row],[PWC]]-CalcTable[[#This Row],[PercAmt]]-CalcTable[[#This Row],[Runoff]]</f>
        <v>#NAME?</v>
      </c>
      <c r="AF245" s="13" t="e">
        <f ca="1">CalcTable[[#This Row],[IrrAmt]]/1000*CUR_IRR_AREA*10000/IRR_EFF</f>
        <v>#NAME?</v>
      </c>
      <c r="AG245" s="147"/>
      <c r="AH245" s="13"/>
      <c r="AI245" s="50">
        <v>0</v>
      </c>
      <c r="AJ245" s="50">
        <v>0</v>
      </c>
      <c r="AK245" s="50">
        <v>11.804635619853016</v>
      </c>
      <c r="AL245" s="50">
        <v>4.7531259513240727</v>
      </c>
      <c r="AM245" s="50"/>
      <c r="AN245" s="50"/>
      <c r="AO245" s="50"/>
      <c r="AP245" s="50"/>
      <c r="AQ245" s="50"/>
      <c r="AR245" s="50"/>
      <c r="AS245" s="50"/>
      <c r="AT245" s="50"/>
      <c r="AU245" s="50"/>
      <c r="AV245" s="50"/>
      <c r="AW245" s="50"/>
      <c r="AX245" s="50">
        <f t="shared" si="87"/>
        <v>16.557761571177089</v>
      </c>
      <c r="AY245" s="50"/>
      <c r="AZ245" s="50">
        <f t="shared" si="77"/>
        <v>312.55968366335037</v>
      </c>
      <c r="BA245" s="50">
        <f t="shared" si="78"/>
        <v>481.24268754515856</v>
      </c>
      <c r="BB245" s="50">
        <f t="shared" si="79"/>
        <v>496.12648200531817</v>
      </c>
      <c r="BC245" s="17">
        <f t="shared" si="80"/>
        <v>19617</v>
      </c>
      <c r="BD245" s="50">
        <f t="shared" si="81"/>
        <v>16.557761571177089</v>
      </c>
      <c r="BE245" s="50">
        <f t="shared" si="82"/>
        <v>312.55968366335037</v>
      </c>
      <c r="BF245" s="50">
        <f t="shared" si="88"/>
        <v>511.24814136616811</v>
      </c>
      <c r="BG245" s="50"/>
      <c r="BH245" s="17">
        <f t="shared" si="83"/>
        <v>0</v>
      </c>
      <c r="BI245" s="17">
        <f t="shared" si="91"/>
        <v>245</v>
      </c>
      <c r="BJ245" s="17">
        <f t="shared" si="89"/>
        <v>245</v>
      </c>
      <c r="BK245" s="150">
        <f t="shared" si="90"/>
        <v>22474</v>
      </c>
      <c r="BL245" s="50" t="e">
        <f t="shared" ca="1" si="84"/>
        <v>#NAME?</v>
      </c>
      <c r="BM245" s="50" t="e">
        <f t="shared" ca="1" si="85"/>
        <v>#NAME?</v>
      </c>
      <c r="BN245" s="50" t="e">
        <f t="shared" ca="1" si="86"/>
        <v>#NAME?</v>
      </c>
    </row>
    <row r="246" spans="1:66" x14ac:dyDescent="0.35">
      <c r="A246" s="48">
        <v>22475</v>
      </c>
      <c r="B246" s="17">
        <v>1961</v>
      </c>
      <c r="C246" s="17">
        <v>7</v>
      </c>
      <c r="D246" s="17">
        <v>194</v>
      </c>
      <c r="E246" s="17">
        <v>13</v>
      </c>
      <c r="F246" s="17">
        <v>5</v>
      </c>
      <c r="G246" s="50">
        <v>8.9</v>
      </c>
      <c r="H246" s="32">
        <v>5.9922750616449507</v>
      </c>
      <c r="I246" s="50">
        <v>1.5</v>
      </c>
      <c r="J246" s="13">
        <v>0</v>
      </c>
      <c r="K246" s="13">
        <f t="shared" si="72"/>
        <v>0</v>
      </c>
      <c r="L246" s="13">
        <f t="shared" si="73"/>
        <v>0</v>
      </c>
      <c r="M246" s="13" t="e">
        <f ca="1">CalcTable[[#This Row],[IWC]]-AE245</f>
        <v>#NAME?</v>
      </c>
      <c r="N246" s="13" t="e">
        <f ca="1">IF(CalcTable[[#This Row],[Day of Year]]&lt;123,FCAP,AE245)</f>
        <v>#NAME?</v>
      </c>
      <c r="O246" s="17" t="e">
        <f ca="1">IF(IRR_DRIP,5,COUNTIF('IDET Wind Values'!C230:G230,"&lt;="&amp;IRR_MAXWIND))</f>
        <v>#NAME?</v>
      </c>
      <c r="P246" s="13" t="e">
        <f ca="1">CalcTable[[#This Row],[ET_o]]*KL</f>
        <v>#NAME?</v>
      </c>
      <c r="Q246" s="13" t="e">
        <f ca="1">IF(WILTPT&lt;=0,1,MAX(0,MIN(1,(CalcTable[[#This Row],[IWC]]-WILTPT)/(MAD-WILTPT))))</f>
        <v>#NAME?</v>
      </c>
      <c r="R246" s="13" t="e">
        <f ca="1">CalcTable[[#This Row],[ETMult]]*CalcTable[[#This Row],[ETb]]</f>
        <v>#NAME?</v>
      </c>
      <c r="S246" s="13" t="b">
        <f>INDEX(IRR_LIST,CalcTable[[#This Row],[Day of Week]]+1)</f>
        <v>1</v>
      </c>
      <c r="T246" s="13">
        <f t="shared" ca="1" si="74"/>
        <v>1.3</v>
      </c>
      <c r="U246" s="13" t="b">
        <f ca="1">IF(CalcTable[[#This Row],[IrrPrecip]]&gt;=IC_MM,FALSE,TRUE)</f>
        <v>1</v>
      </c>
      <c r="V246" s="13" t="b">
        <f t="shared" si="75"/>
        <v>1</v>
      </c>
      <c r="W246" s="13" t="e">
        <f ca="1">IF(AND(IRR_DRIP=FALSE,CalcTable[[#This Row],[IrrHours]]&lt;=0),FALSE,TRUE)</f>
        <v>#NAME?</v>
      </c>
      <c r="X246" s="13" t="e">
        <f ca="1">AND(CalcTable[[#This Row],[IrrDay]],CalcTable[[#This Row],[IrrRain]],CalcTable[[#This Row],[IrrWarm]],CalcTable[[#This Row],[IrrWindy]])</f>
        <v>#NAME?</v>
      </c>
      <c r="Y246" s="13" t="e">
        <f t="shared" ca="1" si="76"/>
        <v>#NAME?</v>
      </c>
      <c r="Z246" s="13" t="e">
        <f ca="1">CalcTable[[#This Row],[IrrHours]]/5</f>
        <v>#NAME?</v>
      </c>
      <c r="AA246" s="13" t="e">
        <f ca="1">IF(CalcTable[[#This Row],[IrrFlag]]=FALSE,0,MAX(0,CalcTable[[#This Row],[VolRednWind]]*(FCAP*IRR_TARGET-CalcTable[[#This Row],[IWC]])))</f>
        <v>#NAME?</v>
      </c>
      <c r="AB246" s="13" t="e">
        <f ca="1">CalcTable[[#This Row],[IWC]]+CalcTable[[#This Row],[Eff Precip]]+CalcTable[[#This Row],[IrrAmt]]-CalcTable[[#This Row],[AET]]</f>
        <v>#NAME?</v>
      </c>
      <c r="AC246" s="13" t="e">
        <f ca="1">IF(CalcTable[[#This Row],[PWC]]&gt;FCAP,MIN(24*PERC,MIN(SAT,CalcTable[[#This Row],[PWC]])-FCAP),0)</f>
        <v>#NAME?</v>
      </c>
      <c r="AD246" s="13" t="e">
        <f ca="1">IF(CalcTable[[#This Row],[PWC]]&gt;SAT,CalcTable[[#This Row],[PWC]]-SAT,0)</f>
        <v>#NAME?</v>
      </c>
      <c r="AE246" s="13" t="e">
        <f ca="1">CalcTable[[#This Row],[PWC]]-CalcTable[[#This Row],[PercAmt]]-CalcTable[[#This Row],[Runoff]]</f>
        <v>#NAME?</v>
      </c>
      <c r="AF246" s="13" t="e">
        <f ca="1">CalcTable[[#This Row],[IrrAmt]]/1000*CUR_IRR_AREA*10000/IRR_EFF</f>
        <v>#NAME?</v>
      </c>
      <c r="AG246" s="147"/>
      <c r="AH246" s="13"/>
      <c r="AI246" s="50">
        <v>5.0376579236832759</v>
      </c>
      <c r="AJ246" s="50">
        <v>7.8919242531099147</v>
      </c>
      <c r="AK246" s="50">
        <v>0</v>
      </c>
      <c r="AL246" s="50">
        <v>0</v>
      </c>
      <c r="AM246" s="50"/>
      <c r="AN246" s="50"/>
      <c r="AO246" s="50"/>
      <c r="AP246" s="50"/>
      <c r="AQ246" s="50"/>
      <c r="AR246" s="50"/>
      <c r="AS246" s="50"/>
      <c r="AT246" s="50"/>
      <c r="AU246" s="50"/>
      <c r="AV246" s="50"/>
      <c r="AW246" s="50"/>
      <c r="AX246" s="50">
        <f t="shared" si="87"/>
        <v>12.92958217679319</v>
      </c>
      <c r="AY246" s="50"/>
      <c r="AZ246" s="50">
        <f t="shared" si="77"/>
        <v>305.38209430524557</v>
      </c>
      <c r="BA246" s="50">
        <f t="shared" si="78"/>
        <v>495.63064828708769</v>
      </c>
      <c r="BB246" s="50">
        <f t="shared" si="79"/>
        <v>512.999227194882</v>
      </c>
      <c r="BC246" s="17">
        <f t="shared" si="80"/>
        <v>19617</v>
      </c>
      <c r="BD246" s="50">
        <f t="shared" si="81"/>
        <v>12.92958217679319</v>
      </c>
      <c r="BE246" s="50">
        <f t="shared" si="82"/>
        <v>305.38209430524557</v>
      </c>
      <c r="BF246" s="50">
        <f t="shared" si="88"/>
        <v>499.50789010979361</v>
      </c>
      <c r="BG246" s="50"/>
      <c r="BH246" s="17">
        <f t="shared" si="83"/>
        <v>0</v>
      </c>
      <c r="BI246" s="17">
        <f t="shared" si="91"/>
        <v>246</v>
      </c>
      <c r="BJ246" s="17">
        <f t="shared" si="89"/>
        <v>246</v>
      </c>
      <c r="BK246" s="150">
        <f t="shared" si="90"/>
        <v>22475</v>
      </c>
      <c r="BL246" s="50" t="e">
        <f t="shared" ca="1" si="84"/>
        <v>#NAME?</v>
      </c>
      <c r="BM246" s="50" t="e">
        <f t="shared" ca="1" si="85"/>
        <v>#NAME?</v>
      </c>
      <c r="BN246" s="50" t="e">
        <f t="shared" ca="1" si="86"/>
        <v>#NAME?</v>
      </c>
    </row>
    <row r="247" spans="1:66" x14ac:dyDescent="0.35">
      <c r="A247" s="48">
        <v>22476</v>
      </c>
      <c r="B247" s="17">
        <v>1961</v>
      </c>
      <c r="C247" s="17">
        <v>7</v>
      </c>
      <c r="D247" s="17">
        <v>195</v>
      </c>
      <c r="E247" s="17">
        <v>14</v>
      </c>
      <c r="F247" s="17">
        <v>6</v>
      </c>
      <c r="G247" s="50">
        <v>12.8</v>
      </c>
      <c r="H247" s="32">
        <v>8.0398627306688262</v>
      </c>
      <c r="I247" s="50">
        <v>5.666666666666667</v>
      </c>
      <c r="J247" s="13">
        <v>0</v>
      </c>
      <c r="K247" s="13">
        <f t="shared" si="72"/>
        <v>0</v>
      </c>
      <c r="L247" s="13">
        <f t="shared" si="73"/>
        <v>0</v>
      </c>
      <c r="M247" s="13" t="e">
        <f ca="1">CalcTable[[#This Row],[IWC]]-AE246</f>
        <v>#NAME?</v>
      </c>
      <c r="N247" s="13" t="e">
        <f ca="1">IF(CalcTable[[#This Row],[Day of Year]]&lt;123,FCAP,AE246)</f>
        <v>#NAME?</v>
      </c>
      <c r="O247" s="17" t="e">
        <f ca="1">IF(IRR_DRIP,5,COUNTIF('IDET Wind Values'!C231:G231,"&lt;="&amp;IRR_MAXWIND))</f>
        <v>#NAME?</v>
      </c>
      <c r="P247" s="13" t="e">
        <f ca="1">CalcTable[[#This Row],[ET_o]]*KL</f>
        <v>#NAME?</v>
      </c>
      <c r="Q247" s="13" t="e">
        <f ca="1">IF(WILTPT&lt;=0,1,MAX(0,MIN(1,(CalcTable[[#This Row],[IWC]]-WILTPT)/(MAD-WILTPT))))</f>
        <v>#NAME?</v>
      </c>
      <c r="R247" s="13" t="e">
        <f ca="1">CalcTable[[#This Row],[ETMult]]*CalcTable[[#This Row],[ETb]]</f>
        <v>#NAME?</v>
      </c>
      <c r="S247" s="13" t="b">
        <f>INDEX(IRR_LIST,CalcTable[[#This Row],[Day of Week]]+1)</f>
        <v>0</v>
      </c>
      <c r="T247" s="13">
        <f t="shared" ca="1" si="74"/>
        <v>0</v>
      </c>
      <c r="U247" s="13" t="b">
        <f ca="1">IF(CalcTable[[#This Row],[IrrPrecip]]&gt;=IC_MM,FALSE,TRUE)</f>
        <v>1</v>
      </c>
      <c r="V247" s="13" t="b">
        <f t="shared" si="75"/>
        <v>1</v>
      </c>
      <c r="W247" s="13" t="e">
        <f ca="1">IF(AND(IRR_DRIP=FALSE,CalcTable[[#This Row],[IrrHours]]&lt;=0),FALSE,TRUE)</f>
        <v>#NAME?</v>
      </c>
      <c r="X247" s="13" t="e">
        <f ca="1">AND(CalcTable[[#This Row],[IrrDay]],CalcTable[[#This Row],[IrrRain]],CalcTable[[#This Row],[IrrWarm]],CalcTable[[#This Row],[IrrWindy]])</f>
        <v>#NAME?</v>
      </c>
      <c r="Y247" s="13" t="e">
        <f t="shared" ca="1" si="76"/>
        <v>#NAME?</v>
      </c>
      <c r="Z247" s="13" t="e">
        <f ca="1">CalcTable[[#This Row],[IrrHours]]/5</f>
        <v>#NAME?</v>
      </c>
      <c r="AA247" s="13" t="e">
        <f ca="1">IF(CalcTable[[#This Row],[IrrFlag]]=FALSE,0,MAX(0,CalcTable[[#This Row],[VolRednWind]]*(FCAP*IRR_TARGET-CalcTable[[#This Row],[IWC]])))</f>
        <v>#NAME?</v>
      </c>
      <c r="AB247" s="13" t="e">
        <f ca="1">CalcTable[[#This Row],[IWC]]+CalcTable[[#This Row],[Eff Precip]]+CalcTable[[#This Row],[IrrAmt]]-CalcTable[[#This Row],[AET]]</f>
        <v>#NAME?</v>
      </c>
      <c r="AC247" s="13" t="e">
        <f ca="1">IF(CalcTable[[#This Row],[PWC]]&gt;FCAP,MIN(24*PERC,MIN(SAT,CalcTable[[#This Row],[PWC]])-FCAP),0)</f>
        <v>#NAME?</v>
      </c>
      <c r="AD247" s="13" t="e">
        <f ca="1">IF(CalcTable[[#This Row],[PWC]]&gt;SAT,CalcTable[[#This Row],[PWC]]-SAT,0)</f>
        <v>#NAME?</v>
      </c>
      <c r="AE247" s="13" t="e">
        <f ca="1">CalcTable[[#This Row],[PWC]]-CalcTable[[#This Row],[PercAmt]]-CalcTable[[#This Row],[Runoff]]</f>
        <v>#NAME?</v>
      </c>
      <c r="AF247" s="13" t="e">
        <f ca="1">CalcTable[[#This Row],[IrrAmt]]/1000*CUR_IRR_AREA*10000/IRR_EFF</f>
        <v>#NAME?</v>
      </c>
      <c r="AG247" s="147"/>
      <c r="AH247" s="13"/>
      <c r="AI247" s="50">
        <v>0</v>
      </c>
      <c r="AJ247" s="50">
        <v>0</v>
      </c>
      <c r="AK247" s="50">
        <v>0</v>
      </c>
      <c r="AL247" s="50">
        <v>5.5757512839047223</v>
      </c>
      <c r="AM247" s="50"/>
      <c r="AN247" s="50"/>
      <c r="AO247" s="50"/>
      <c r="AP247" s="50"/>
      <c r="AQ247" s="50"/>
      <c r="AR247" s="50"/>
      <c r="AS247" s="50"/>
      <c r="AT247" s="50"/>
      <c r="AU247" s="50"/>
      <c r="AV247" s="50"/>
      <c r="AW247" s="50"/>
      <c r="AX247" s="50">
        <f t="shared" si="87"/>
        <v>5.5757512839047223</v>
      </c>
      <c r="AY247" s="50"/>
      <c r="AZ247" s="50">
        <f t="shared" si="77"/>
        <v>163.55537099453852</v>
      </c>
      <c r="BA247" s="50">
        <f t="shared" si="78"/>
        <v>251.82334899159108</v>
      </c>
      <c r="BB247" s="50">
        <f t="shared" si="79"/>
        <v>259.61169999133102</v>
      </c>
      <c r="BC247" s="17">
        <f t="shared" si="80"/>
        <v>19617</v>
      </c>
      <c r="BD247" s="50">
        <f t="shared" si="81"/>
        <v>5.5757512839047223</v>
      </c>
      <c r="BE247" s="50">
        <f t="shared" si="82"/>
        <v>163.55537099453852</v>
      </c>
      <c r="BF247" s="50">
        <f t="shared" si="88"/>
        <v>267.52452028161741</v>
      </c>
      <c r="BG247" s="50"/>
      <c r="BH247" s="17">
        <f t="shared" si="83"/>
        <v>0</v>
      </c>
      <c r="BI247" s="17">
        <f t="shared" si="91"/>
        <v>247</v>
      </c>
      <c r="BJ247" s="17">
        <f t="shared" si="89"/>
        <v>247</v>
      </c>
      <c r="BK247" s="150">
        <f t="shared" si="90"/>
        <v>22476</v>
      </c>
      <c r="BL247" s="50" t="e">
        <f t="shared" ca="1" si="84"/>
        <v>#NAME?</v>
      </c>
      <c r="BM247" s="50" t="e">
        <f t="shared" ca="1" si="85"/>
        <v>#NAME?</v>
      </c>
      <c r="BN247" s="50" t="e">
        <f t="shared" ca="1" si="86"/>
        <v>#NAME?</v>
      </c>
    </row>
    <row r="248" spans="1:66" x14ac:dyDescent="0.35">
      <c r="A248" s="48">
        <v>22477</v>
      </c>
      <c r="B248" s="17">
        <v>1961</v>
      </c>
      <c r="C248" s="17">
        <v>7</v>
      </c>
      <c r="D248" s="17">
        <v>196</v>
      </c>
      <c r="E248" s="17">
        <v>15</v>
      </c>
      <c r="F248" s="17">
        <v>7</v>
      </c>
      <c r="G248" s="50">
        <v>15.6</v>
      </c>
      <c r="H248" s="32">
        <v>5.1824534328731202</v>
      </c>
      <c r="I248" s="50">
        <v>26.333333333333332</v>
      </c>
      <c r="J248" s="13">
        <v>0</v>
      </c>
      <c r="K248" s="13">
        <f t="shared" si="72"/>
        <v>0</v>
      </c>
      <c r="L248" s="13">
        <f t="shared" si="73"/>
        <v>0</v>
      </c>
      <c r="M248" s="13" t="e">
        <f ca="1">CalcTable[[#This Row],[IWC]]-AE247</f>
        <v>#NAME?</v>
      </c>
      <c r="N248" s="13" t="e">
        <f ca="1">IF(CalcTable[[#This Row],[Day of Year]]&lt;123,FCAP,AE247)</f>
        <v>#NAME?</v>
      </c>
      <c r="O248" s="17" t="e">
        <f ca="1">IF(IRR_DRIP,5,COUNTIF('IDET Wind Values'!C232:G232,"&lt;="&amp;IRR_MAXWIND))</f>
        <v>#NAME?</v>
      </c>
      <c r="P248" s="13" t="e">
        <f ca="1">CalcTable[[#This Row],[ET_o]]*KL</f>
        <v>#NAME?</v>
      </c>
      <c r="Q248" s="13" t="e">
        <f ca="1">IF(WILTPT&lt;=0,1,MAX(0,MIN(1,(CalcTable[[#This Row],[IWC]]-WILTPT)/(MAD-WILTPT))))</f>
        <v>#NAME?</v>
      </c>
      <c r="R248" s="13" t="e">
        <f ca="1">CalcTable[[#This Row],[ETMult]]*CalcTable[[#This Row],[ETb]]</f>
        <v>#NAME?</v>
      </c>
      <c r="S248" s="13" t="b">
        <f>INDEX(IRR_LIST,CalcTable[[#This Row],[Day of Week]]+1)</f>
        <v>0</v>
      </c>
      <c r="T248" s="13">
        <f t="shared" ca="1" si="74"/>
        <v>0</v>
      </c>
      <c r="U248" s="13" t="b">
        <f ca="1">IF(CalcTable[[#This Row],[IrrPrecip]]&gt;=IC_MM,FALSE,TRUE)</f>
        <v>1</v>
      </c>
      <c r="V248" s="13" t="b">
        <f t="shared" si="75"/>
        <v>1</v>
      </c>
      <c r="W248" s="13" t="e">
        <f ca="1">IF(AND(IRR_DRIP=FALSE,CalcTable[[#This Row],[IrrHours]]&lt;=0),FALSE,TRUE)</f>
        <v>#NAME?</v>
      </c>
      <c r="X248" s="13" t="e">
        <f ca="1">AND(CalcTable[[#This Row],[IrrDay]],CalcTable[[#This Row],[IrrRain]],CalcTable[[#This Row],[IrrWarm]],CalcTable[[#This Row],[IrrWindy]])</f>
        <v>#NAME?</v>
      </c>
      <c r="Y248" s="13" t="e">
        <f t="shared" ca="1" si="76"/>
        <v>#NAME?</v>
      </c>
      <c r="Z248" s="13" t="e">
        <f ca="1">CalcTable[[#This Row],[IrrHours]]/5</f>
        <v>#NAME?</v>
      </c>
      <c r="AA248" s="13" t="e">
        <f ca="1">IF(CalcTable[[#This Row],[IrrFlag]]=FALSE,0,MAX(0,CalcTable[[#This Row],[VolRednWind]]*(FCAP*IRR_TARGET-CalcTable[[#This Row],[IWC]])))</f>
        <v>#NAME?</v>
      </c>
      <c r="AB248" s="13" t="e">
        <f ca="1">CalcTable[[#This Row],[IWC]]+CalcTable[[#This Row],[Eff Precip]]+CalcTable[[#This Row],[IrrAmt]]-CalcTable[[#This Row],[AET]]</f>
        <v>#NAME?</v>
      </c>
      <c r="AC248" s="13" t="e">
        <f ca="1">IF(CalcTable[[#This Row],[PWC]]&gt;FCAP,MIN(24*PERC,MIN(SAT,CalcTable[[#This Row],[PWC]])-FCAP),0)</f>
        <v>#NAME?</v>
      </c>
      <c r="AD248" s="13" t="e">
        <f ca="1">IF(CalcTable[[#This Row],[PWC]]&gt;SAT,CalcTable[[#This Row],[PWC]]-SAT,0)</f>
        <v>#NAME?</v>
      </c>
      <c r="AE248" s="13" t="e">
        <f ca="1">CalcTable[[#This Row],[PWC]]-CalcTable[[#This Row],[PercAmt]]-CalcTable[[#This Row],[Runoff]]</f>
        <v>#NAME?</v>
      </c>
      <c r="AF248" s="13" t="e">
        <f ca="1">CalcTable[[#This Row],[IrrAmt]]/1000*CUR_IRR_AREA*10000/IRR_EFF</f>
        <v>#NAME?</v>
      </c>
      <c r="AG248" s="147"/>
      <c r="AH248" s="13"/>
      <c r="AI248" s="50">
        <v>0</v>
      </c>
      <c r="AJ248" s="50">
        <v>0</v>
      </c>
      <c r="AK248" s="50">
        <v>4.2582703143090326</v>
      </c>
      <c r="AL248" s="50">
        <v>0</v>
      </c>
      <c r="AM248" s="50"/>
      <c r="AN248" s="50"/>
      <c r="AO248" s="50"/>
      <c r="AP248" s="50"/>
      <c r="AQ248" s="50"/>
      <c r="AR248" s="50"/>
      <c r="AS248" s="50"/>
      <c r="AT248" s="50"/>
      <c r="AU248" s="50"/>
      <c r="AV248" s="50"/>
      <c r="AW248" s="50"/>
      <c r="AX248" s="50">
        <f t="shared" si="87"/>
        <v>4.2582703143090326</v>
      </c>
      <c r="AY248" s="50"/>
      <c r="AZ248" s="50">
        <f t="shared" si="77"/>
        <v>62.454631276532481</v>
      </c>
      <c r="BA248" s="50">
        <f t="shared" si="78"/>
        <v>96.160305298788103</v>
      </c>
      <c r="BB248" s="50">
        <f t="shared" si="79"/>
        <v>99.134335359575374</v>
      </c>
      <c r="BC248" s="17">
        <f t="shared" si="80"/>
        <v>19617</v>
      </c>
      <c r="BD248" s="50">
        <f t="shared" si="81"/>
        <v>4.2582703143090326</v>
      </c>
      <c r="BE248" s="50">
        <f t="shared" si="82"/>
        <v>62.454631276532481</v>
      </c>
      <c r="BF248" s="50">
        <f t="shared" si="88"/>
        <v>102.15589478976862</v>
      </c>
      <c r="BG248" s="50"/>
      <c r="BH248" s="17">
        <f t="shared" si="83"/>
        <v>0</v>
      </c>
      <c r="BI248" s="17">
        <f t="shared" si="91"/>
        <v>248</v>
      </c>
      <c r="BJ248" s="17">
        <f t="shared" si="89"/>
        <v>248</v>
      </c>
      <c r="BK248" s="150">
        <f t="shared" si="90"/>
        <v>22477</v>
      </c>
      <c r="BL248" s="50" t="e">
        <f t="shared" ca="1" si="84"/>
        <v>#NAME?</v>
      </c>
      <c r="BM248" s="50" t="e">
        <f t="shared" ca="1" si="85"/>
        <v>#NAME?</v>
      </c>
      <c r="BN248" s="50" t="e">
        <f t="shared" ca="1" si="86"/>
        <v>#NAME?</v>
      </c>
    </row>
    <row r="249" spans="1:66" x14ac:dyDescent="0.35">
      <c r="A249" s="48">
        <v>22478</v>
      </c>
      <c r="B249" s="17">
        <v>1961</v>
      </c>
      <c r="C249" s="17">
        <v>7</v>
      </c>
      <c r="D249" s="17">
        <v>197</v>
      </c>
      <c r="E249" s="17">
        <v>16</v>
      </c>
      <c r="F249" s="17">
        <v>1</v>
      </c>
      <c r="G249" s="50">
        <v>11.1</v>
      </c>
      <c r="H249" s="32">
        <v>3.0662605561182379</v>
      </c>
      <c r="I249" s="50">
        <v>10.5</v>
      </c>
      <c r="J249" s="13">
        <v>14.6</v>
      </c>
      <c r="K249" s="13">
        <f t="shared" si="72"/>
        <v>14.6</v>
      </c>
      <c r="L249" s="13">
        <f t="shared" si="73"/>
        <v>7.1999999999999993</v>
      </c>
      <c r="M249" s="13" t="e">
        <f ca="1">CalcTable[[#This Row],[IWC]]-AE248</f>
        <v>#NAME?</v>
      </c>
      <c r="N249" s="13" t="e">
        <f ca="1">IF(CalcTable[[#This Row],[Day of Year]]&lt;123,FCAP,AE248)</f>
        <v>#NAME?</v>
      </c>
      <c r="O249" s="17" t="e">
        <f ca="1">IF(IRR_DRIP,5,COUNTIF('IDET Wind Values'!C233:G233,"&lt;="&amp;IRR_MAXWIND))</f>
        <v>#NAME?</v>
      </c>
      <c r="P249" s="13" t="e">
        <f ca="1">CalcTable[[#This Row],[ET_o]]*KL</f>
        <v>#NAME?</v>
      </c>
      <c r="Q249" s="13" t="e">
        <f ca="1">IF(WILTPT&lt;=0,1,MAX(0,MIN(1,(CalcTable[[#This Row],[IWC]]-WILTPT)/(MAD-WILTPT))))</f>
        <v>#NAME?</v>
      </c>
      <c r="R249" s="13" t="e">
        <f ca="1">CalcTable[[#This Row],[ETMult]]*CalcTable[[#This Row],[ETb]]</f>
        <v>#NAME?</v>
      </c>
      <c r="S249" s="13" t="b">
        <f>INDEX(IRR_LIST,CalcTable[[#This Row],[Day of Week]]+1)</f>
        <v>1</v>
      </c>
      <c r="T249" s="13">
        <f t="shared" ca="1" si="74"/>
        <v>0</v>
      </c>
      <c r="U249" s="13" t="b">
        <f ca="1">IF(CalcTable[[#This Row],[IrrPrecip]]&gt;=IC_MM,FALSE,TRUE)</f>
        <v>1</v>
      </c>
      <c r="V249" s="13" t="b">
        <f t="shared" si="75"/>
        <v>1</v>
      </c>
      <c r="W249" s="13" t="e">
        <f ca="1">IF(AND(IRR_DRIP=FALSE,CalcTable[[#This Row],[IrrHours]]&lt;=0),FALSE,TRUE)</f>
        <v>#NAME?</v>
      </c>
      <c r="X249" s="13" t="e">
        <f ca="1">AND(CalcTable[[#This Row],[IrrDay]],CalcTable[[#This Row],[IrrRain]],CalcTable[[#This Row],[IrrWarm]],CalcTable[[#This Row],[IrrWindy]])</f>
        <v>#NAME?</v>
      </c>
      <c r="Y249" s="13" t="e">
        <f t="shared" ca="1" si="76"/>
        <v>#NAME?</v>
      </c>
      <c r="Z249" s="13" t="e">
        <f ca="1">CalcTable[[#This Row],[IrrHours]]/5</f>
        <v>#NAME?</v>
      </c>
      <c r="AA249" s="13" t="e">
        <f ca="1">IF(CalcTable[[#This Row],[IrrFlag]]=FALSE,0,MAX(0,CalcTable[[#This Row],[VolRednWind]]*(FCAP*IRR_TARGET-CalcTable[[#This Row],[IWC]])))</f>
        <v>#NAME?</v>
      </c>
      <c r="AB249" s="13" t="e">
        <f ca="1">CalcTable[[#This Row],[IWC]]+CalcTable[[#This Row],[Eff Precip]]+CalcTable[[#This Row],[IrrAmt]]-CalcTable[[#This Row],[AET]]</f>
        <v>#NAME?</v>
      </c>
      <c r="AC249" s="13" t="e">
        <f ca="1">IF(CalcTable[[#This Row],[PWC]]&gt;FCAP,MIN(24*PERC,MIN(SAT,CalcTable[[#This Row],[PWC]])-FCAP),0)</f>
        <v>#NAME?</v>
      </c>
      <c r="AD249" s="13" t="e">
        <f ca="1">IF(CalcTable[[#This Row],[PWC]]&gt;SAT,CalcTable[[#This Row],[PWC]]-SAT,0)</f>
        <v>#NAME?</v>
      </c>
      <c r="AE249" s="13" t="e">
        <f ca="1">CalcTable[[#This Row],[PWC]]-CalcTable[[#This Row],[PercAmt]]-CalcTable[[#This Row],[Runoff]]</f>
        <v>#NAME?</v>
      </c>
      <c r="AF249" s="13" t="e">
        <f ca="1">CalcTable[[#This Row],[IrrAmt]]/1000*CUR_IRR_AREA*10000/IRR_EFF</f>
        <v>#NAME?</v>
      </c>
      <c r="AG249" s="147"/>
      <c r="AH249" s="13"/>
      <c r="AI249" s="50">
        <v>0</v>
      </c>
      <c r="AJ249" s="50">
        <v>0</v>
      </c>
      <c r="AK249" s="50">
        <v>0</v>
      </c>
      <c r="AL249" s="50">
        <v>0</v>
      </c>
      <c r="AM249" s="50"/>
      <c r="AN249" s="50"/>
      <c r="AO249" s="50"/>
      <c r="AP249" s="50"/>
      <c r="AQ249" s="50"/>
      <c r="AR249" s="50"/>
      <c r="AS249" s="50"/>
      <c r="AT249" s="50"/>
      <c r="AU249" s="50"/>
      <c r="AV249" s="50"/>
      <c r="AW249" s="50"/>
      <c r="AX249" s="50">
        <f t="shared" si="87"/>
        <v>0</v>
      </c>
      <c r="AY249" s="50"/>
      <c r="AZ249" s="50">
        <f t="shared" si="77"/>
        <v>0</v>
      </c>
      <c r="BA249" s="50">
        <f t="shared" si="78"/>
        <v>0</v>
      </c>
      <c r="BB249" s="50">
        <f t="shared" si="79"/>
        <v>0</v>
      </c>
      <c r="BC249" s="17">
        <f t="shared" si="80"/>
        <v>19617</v>
      </c>
      <c r="BD249" s="50">
        <f t="shared" si="81"/>
        <v>0</v>
      </c>
      <c r="BE249" s="50">
        <f t="shared" si="82"/>
        <v>0</v>
      </c>
      <c r="BF249" s="50">
        <f t="shared" si="88"/>
        <v>0</v>
      </c>
      <c r="BG249" s="50"/>
      <c r="BH249" s="17">
        <f t="shared" si="83"/>
        <v>0</v>
      </c>
      <c r="BI249" s="17">
        <f t="shared" si="91"/>
        <v>249</v>
      </c>
      <c r="BJ249" s="17">
        <f t="shared" si="89"/>
        <v>249</v>
      </c>
      <c r="BK249" s="150">
        <f t="shared" si="90"/>
        <v>22478</v>
      </c>
      <c r="BL249" s="50" t="e">
        <f t="shared" ca="1" si="84"/>
        <v>#NAME?</v>
      </c>
      <c r="BM249" s="50" t="e">
        <f t="shared" ca="1" si="85"/>
        <v>#NAME?</v>
      </c>
      <c r="BN249" s="50" t="e">
        <f t="shared" ca="1" si="86"/>
        <v>#NAME?</v>
      </c>
    </row>
    <row r="250" spans="1:66" x14ac:dyDescent="0.35">
      <c r="A250" s="48">
        <v>22479</v>
      </c>
      <c r="B250" s="17">
        <v>1961</v>
      </c>
      <c r="C250" s="17">
        <v>7</v>
      </c>
      <c r="D250" s="17">
        <v>198</v>
      </c>
      <c r="E250" s="17">
        <v>17</v>
      </c>
      <c r="F250" s="17">
        <v>2</v>
      </c>
      <c r="G250" s="50">
        <v>10.6</v>
      </c>
      <c r="H250" s="32">
        <v>3.9138926196468136</v>
      </c>
      <c r="I250" s="50">
        <v>19</v>
      </c>
      <c r="J250" s="13">
        <v>20.6</v>
      </c>
      <c r="K250" s="13">
        <f t="shared" si="72"/>
        <v>20.6</v>
      </c>
      <c r="L250" s="13">
        <f t="shared" si="73"/>
        <v>11.700000000000001</v>
      </c>
      <c r="M250" s="13" t="e">
        <f ca="1">CalcTable[[#This Row],[IWC]]-AE249</f>
        <v>#NAME?</v>
      </c>
      <c r="N250" s="13" t="e">
        <f ca="1">IF(CalcTable[[#This Row],[Day of Year]]&lt;123,FCAP,AE249)</f>
        <v>#NAME?</v>
      </c>
      <c r="O250" s="17" t="e">
        <f ca="1">IF(IRR_DRIP,5,COUNTIF('IDET Wind Values'!C234:G234,"&lt;="&amp;IRR_MAXWIND))</f>
        <v>#NAME?</v>
      </c>
      <c r="P250" s="13" t="e">
        <f ca="1">CalcTable[[#This Row],[ET_o]]*KL</f>
        <v>#NAME?</v>
      </c>
      <c r="Q250" s="13" t="e">
        <f ca="1">IF(WILTPT&lt;=0,1,MAX(0,MIN(1,(CalcTable[[#This Row],[IWC]]-WILTPT)/(MAD-WILTPT))))</f>
        <v>#NAME?</v>
      </c>
      <c r="R250" s="13" t="e">
        <f ca="1">CalcTable[[#This Row],[ETMult]]*CalcTable[[#This Row],[ETb]]</f>
        <v>#NAME?</v>
      </c>
      <c r="S250" s="13" t="b">
        <f>INDEX(IRR_LIST,CalcTable[[#This Row],[Day of Week]]+1)</f>
        <v>0</v>
      </c>
      <c r="T250" s="13">
        <f t="shared" ca="1" si="74"/>
        <v>14.6</v>
      </c>
      <c r="U250" s="13" t="b">
        <f ca="1">IF(CalcTable[[#This Row],[IrrPrecip]]&gt;=IC_MM,FALSE,TRUE)</f>
        <v>0</v>
      </c>
      <c r="V250" s="13" t="b">
        <f t="shared" si="75"/>
        <v>1</v>
      </c>
      <c r="W250" s="13" t="e">
        <f ca="1">IF(AND(IRR_DRIP=FALSE,CalcTable[[#This Row],[IrrHours]]&lt;=0),FALSE,TRUE)</f>
        <v>#NAME?</v>
      </c>
      <c r="X250" s="13" t="e">
        <f ca="1">AND(CalcTable[[#This Row],[IrrDay]],CalcTable[[#This Row],[IrrRain]],CalcTable[[#This Row],[IrrWarm]],CalcTable[[#This Row],[IrrWindy]])</f>
        <v>#NAME?</v>
      </c>
      <c r="Y250" s="13" t="e">
        <f t="shared" ca="1" si="76"/>
        <v>#NAME?</v>
      </c>
      <c r="Z250" s="13" t="e">
        <f ca="1">CalcTable[[#This Row],[IrrHours]]/5</f>
        <v>#NAME?</v>
      </c>
      <c r="AA250" s="13" t="e">
        <f ca="1">IF(CalcTable[[#This Row],[IrrFlag]]=FALSE,0,MAX(0,CalcTable[[#This Row],[VolRednWind]]*(FCAP*IRR_TARGET-CalcTable[[#This Row],[IWC]])))</f>
        <v>#NAME?</v>
      </c>
      <c r="AB250" s="13" t="e">
        <f ca="1">CalcTable[[#This Row],[IWC]]+CalcTable[[#This Row],[Eff Precip]]+CalcTable[[#This Row],[IrrAmt]]-CalcTable[[#This Row],[AET]]</f>
        <v>#NAME?</v>
      </c>
      <c r="AC250" s="13" t="e">
        <f ca="1">IF(CalcTable[[#This Row],[PWC]]&gt;FCAP,MIN(24*PERC,MIN(SAT,CalcTable[[#This Row],[PWC]])-FCAP),0)</f>
        <v>#NAME?</v>
      </c>
      <c r="AD250" s="13" t="e">
        <f ca="1">IF(CalcTable[[#This Row],[PWC]]&gt;SAT,CalcTable[[#This Row],[PWC]]-SAT,0)</f>
        <v>#NAME?</v>
      </c>
      <c r="AE250" s="13" t="e">
        <f ca="1">CalcTable[[#This Row],[PWC]]-CalcTable[[#This Row],[PercAmt]]-CalcTable[[#This Row],[Runoff]]</f>
        <v>#NAME?</v>
      </c>
      <c r="AF250" s="13" t="e">
        <f ca="1">CalcTable[[#This Row],[IrrAmt]]/1000*CUR_IRR_AREA*10000/IRR_EFF</f>
        <v>#NAME?</v>
      </c>
      <c r="AG250" s="147"/>
      <c r="AH250" s="13"/>
      <c r="AI250" s="50">
        <v>0</v>
      </c>
      <c r="AJ250" s="50">
        <v>0</v>
      </c>
      <c r="AK250" s="50">
        <v>0</v>
      </c>
      <c r="AL250" s="50">
        <v>0</v>
      </c>
      <c r="AM250" s="50"/>
      <c r="AN250" s="50"/>
      <c r="AO250" s="50"/>
      <c r="AP250" s="50"/>
      <c r="AQ250" s="50"/>
      <c r="AR250" s="50"/>
      <c r="AS250" s="50"/>
      <c r="AT250" s="50"/>
      <c r="AU250" s="50"/>
      <c r="AV250" s="50"/>
      <c r="AW250" s="50"/>
      <c r="AX250" s="50">
        <f t="shared" si="87"/>
        <v>0</v>
      </c>
      <c r="AY250" s="50"/>
      <c r="AZ250" s="50">
        <f t="shared" si="77"/>
        <v>0</v>
      </c>
      <c r="BA250" s="50">
        <f t="shared" si="78"/>
        <v>0</v>
      </c>
      <c r="BB250" s="50">
        <f t="shared" si="79"/>
        <v>0</v>
      </c>
      <c r="BC250" s="17">
        <f t="shared" si="80"/>
        <v>19617</v>
      </c>
      <c r="BD250" s="50">
        <f t="shared" si="81"/>
        <v>0</v>
      </c>
      <c r="BE250" s="50">
        <f t="shared" si="82"/>
        <v>0</v>
      </c>
      <c r="BF250" s="50">
        <f t="shared" si="88"/>
        <v>0</v>
      </c>
      <c r="BG250" s="50"/>
      <c r="BH250" s="17">
        <f t="shared" si="83"/>
        <v>0</v>
      </c>
      <c r="BI250" s="17">
        <f t="shared" si="91"/>
        <v>250</v>
      </c>
      <c r="BJ250" s="17">
        <f t="shared" si="89"/>
        <v>250</v>
      </c>
      <c r="BK250" s="150">
        <f t="shared" si="90"/>
        <v>22479</v>
      </c>
      <c r="BL250" s="50" t="e">
        <f t="shared" ca="1" si="84"/>
        <v>#NAME?</v>
      </c>
      <c r="BM250" s="50" t="e">
        <f t="shared" ca="1" si="85"/>
        <v>#NAME?</v>
      </c>
      <c r="BN250" s="50" t="e">
        <f t="shared" ca="1" si="86"/>
        <v>#NAME?</v>
      </c>
    </row>
    <row r="251" spans="1:66" x14ac:dyDescent="0.35">
      <c r="A251" s="48">
        <v>22480</v>
      </c>
      <c r="B251" s="17">
        <v>1961</v>
      </c>
      <c r="C251" s="17">
        <v>7</v>
      </c>
      <c r="D251" s="17">
        <v>199</v>
      </c>
      <c r="E251" s="17">
        <v>18</v>
      </c>
      <c r="F251" s="17">
        <v>3</v>
      </c>
      <c r="G251" s="50">
        <v>11.1</v>
      </c>
      <c r="H251" s="32">
        <v>4.5174674715456051</v>
      </c>
      <c r="I251" s="50">
        <v>9.8333333333333339</v>
      </c>
      <c r="J251" s="13">
        <v>0</v>
      </c>
      <c r="K251" s="13">
        <f t="shared" si="72"/>
        <v>0</v>
      </c>
      <c r="L251" s="13">
        <f t="shared" si="73"/>
        <v>0</v>
      </c>
      <c r="M251" s="13" t="e">
        <f ca="1">CalcTable[[#This Row],[IWC]]-AE250</f>
        <v>#NAME?</v>
      </c>
      <c r="N251" s="13" t="e">
        <f ca="1">IF(CalcTable[[#This Row],[Day of Year]]&lt;123,FCAP,AE250)</f>
        <v>#NAME?</v>
      </c>
      <c r="O251" s="17" t="e">
        <f ca="1">IF(IRR_DRIP,5,COUNTIF('IDET Wind Values'!C235:G235,"&lt;="&amp;IRR_MAXWIND))</f>
        <v>#NAME?</v>
      </c>
      <c r="P251" s="13" t="e">
        <f ca="1">CalcTable[[#This Row],[ET_o]]*KL</f>
        <v>#NAME?</v>
      </c>
      <c r="Q251" s="13" t="e">
        <f ca="1">IF(WILTPT&lt;=0,1,MAX(0,MIN(1,(CalcTable[[#This Row],[IWC]]-WILTPT)/(MAD-WILTPT))))</f>
        <v>#NAME?</v>
      </c>
      <c r="R251" s="13" t="e">
        <f ca="1">CalcTable[[#This Row],[ETMult]]*CalcTable[[#This Row],[ETb]]</f>
        <v>#NAME?</v>
      </c>
      <c r="S251" s="13" t="b">
        <f>INDEX(IRR_LIST,CalcTable[[#This Row],[Day of Week]]+1)</f>
        <v>1</v>
      </c>
      <c r="T251" s="13">
        <f t="shared" ca="1" si="74"/>
        <v>35.200000000000003</v>
      </c>
      <c r="U251" s="13" t="b">
        <f ca="1">IF(CalcTable[[#This Row],[IrrPrecip]]&gt;=IC_MM,FALSE,TRUE)</f>
        <v>0</v>
      </c>
      <c r="V251" s="13" t="b">
        <f t="shared" si="75"/>
        <v>1</v>
      </c>
      <c r="W251" s="13" t="e">
        <f ca="1">IF(AND(IRR_DRIP=FALSE,CalcTable[[#This Row],[IrrHours]]&lt;=0),FALSE,TRUE)</f>
        <v>#NAME?</v>
      </c>
      <c r="X251" s="13" t="e">
        <f ca="1">AND(CalcTable[[#This Row],[IrrDay]],CalcTable[[#This Row],[IrrRain]],CalcTable[[#This Row],[IrrWarm]],CalcTable[[#This Row],[IrrWindy]])</f>
        <v>#NAME?</v>
      </c>
      <c r="Y251" s="13" t="e">
        <f t="shared" ca="1" si="76"/>
        <v>#NAME?</v>
      </c>
      <c r="Z251" s="13" t="e">
        <f ca="1">CalcTable[[#This Row],[IrrHours]]/5</f>
        <v>#NAME?</v>
      </c>
      <c r="AA251" s="13" t="e">
        <f ca="1">IF(CalcTable[[#This Row],[IrrFlag]]=FALSE,0,MAX(0,CalcTable[[#This Row],[VolRednWind]]*(FCAP*IRR_TARGET-CalcTable[[#This Row],[IWC]])))</f>
        <v>#NAME?</v>
      </c>
      <c r="AB251" s="13" t="e">
        <f ca="1">CalcTable[[#This Row],[IWC]]+CalcTable[[#This Row],[Eff Precip]]+CalcTable[[#This Row],[IrrAmt]]-CalcTable[[#This Row],[AET]]</f>
        <v>#NAME?</v>
      </c>
      <c r="AC251" s="13" t="e">
        <f ca="1">IF(CalcTable[[#This Row],[PWC]]&gt;FCAP,MIN(24*PERC,MIN(SAT,CalcTable[[#This Row],[PWC]])-FCAP),0)</f>
        <v>#NAME?</v>
      </c>
      <c r="AD251" s="13" t="e">
        <f ca="1">IF(CalcTable[[#This Row],[PWC]]&gt;SAT,CalcTable[[#This Row],[PWC]]-SAT,0)</f>
        <v>#NAME?</v>
      </c>
      <c r="AE251" s="13" t="e">
        <f ca="1">CalcTable[[#This Row],[PWC]]-CalcTable[[#This Row],[PercAmt]]-CalcTable[[#This Row],[Runoff]]</f>
        <v>#NAME?</v>
      </c>
      <c r="AF251" s="13" t="e">
        <f ca="1">CalcTable[[#This Row],[IrrAmt]]/1000*CUR_IRR_AREA*10000/IRR_EFF</f>
        <v>#NAME?</v>
      </c>
      <c r="AG251" s="147"/>
      <c r="AH251" s="13"/>
      <c r="AI251" s="50">
        <v>0</v>
      </c>
      <c r="AJ251" s="50">
        <v>0</v>
      </c>
      <c r="AK251" s="50">
        <v>0</v>
      </c>
      <c r="AL251" s="50">
        <v>0</v>
      </c>
      <c r="AM251" s="50"/>
      <c r="AN251" s="50"/>
      <c r="AO251" s="50"/>
      <c r="AP251" s="50"/>
      <c r="AQ251" s="50"/>
      <c r="AR251" s="50"/>
      <c r="AS251" s="50"/>
      <c r="AT251" s="50"/>
      <c r="AU251" s="50"/>
      <c r="AV251" s="50"/>
      <c r="AW251" s="50"/>
      <c r="AX251" s="50">
        <f t="shared" si="87"/>
        <v>0</v>
      </c>
      <c r="AY251" s="50"/>
      <c r="AZ251" s="50">
        <f t="shared" si="77"/>
        <v>0</v>
      </c>
      <c r="BA251" s="50">
        <f t="shared" si="78"/>
        <v>0</v>
      </c>
      <c r="BB251" s="50">
        <f t="shared" si="79"/>
        <v>0</v>
      </c>
      <c r="BC251" s="17">
        <f t="shared" si="80"/>
        <v>19617</v>
      </c>
      <c r="BD251" s="50">
        <f t="shared" si="81"/>
        <v>0</v>
      </c>
      <c r="BE251" s="50">
        <f t="shared" si="82"/>
        <v>0</v>
      </c>
      <c r="BF251" s="50">
        <f t="shared" si="88"/>
        <v>0</v>
      </c>
      <c r="BG251" s="50"/>
      <c r="BH251" s="17">
        <f t="shared" si="83"/>
        <v>0</v>
      </c>
      <c r="BI251" s="17">
        <f t="shared" si="91"/>
        <v>251</v>
      </c>
      <c r="BJ251" s="17">
        <f t="shared" si="89"/>
        <v>251</v>
      </c>
      <c r="BK251" s="150">
        <f t="shared" si="90"/>
        <v>22480</v>
      </c>
      <c r="BL251" s="50" t="e">
        <f t="shared" ca="1" si="84"/>
        <v>#NAME?</v>
      </c>
      <c r="BM251" s="50" t="e">
        <f t="shared" ca="1" si="85"/>
        <v>#NAME?</v>
      </c>
      <c r="BN251" s="50" t="e">
        <f t="shared" ca="1" si="86"/>
        <v>#NAME?</v>
      </c>
    </row>
    <row r="252" spans="1:66" x14ac:dyDescent="0.35">
      <c r="A252" s="48">
        <v>22481</v>
      </c>
      <c r="B252" s="17">
        <v>1961</v>
      </c>
      <c r="C252" s="17">
        <v>7</v>
      </c>
      <c r="D252" s="17">
        <v>200</v>
      </c>
      <c r="E252" s="17">
        <v>19</v>
      </c>
      <c r="F252" s="17">
        <v>4</v>
      </c>
      <c r="G252" s="50">
        <v>11.7</v>
      </c>
      <c r="H252" s="32">
        <v>4.3311140028990991</v>
      </c>
      <c r="I252" s="50">
        <v>9.1666666666666661</v>
      </c>
      <c r="J252" s="13">
        <v>0.3</v>
      </c>
      <c r="K252" s="13">
        <f t="shared" si="72"/>
        <v>0.3</v>
      </c>
      <c r="L252" s="13">
        <f t="shared" si="73"/>
        <v>0</v>
      </c>
      <c r="M252" s="13" t="e">
        <f ca="1">CalcTable[[#This Row],[IWC]]-AE251</f>
        <v>#NAME?</v>
      </c>
      <c r="N252" s="13" t="e">
        <f ca="1">IF(CalcTable[[#This Row],[Day of Year]]&lt;123,FCAP,AE251)</f>
        <v>#NAME?</v>
      </c>
      <c r="O252" s="17" t="e">
        <f ca="1">IF(IRR_DRIP,5,COUNTIF('IDET Wind Values'!C236:G236,"&lt;="&amp;IRR_MAXWIND))</f>
        <v>#NAME?</v>
      </c>
      <c r="P252" s="13" t="e">
        <f ca="1">CalcTable[[#This Row],[ET_o]]*KL</f>
        <v>#NAME?</v>
      </c>
      <c r="Q252" s="13" t="e">
        <f ca="1">IF(WILTPT&lt;=0,1,MAX(0,MIN(1,(CalcTable[[#This Row],[IWC]]-WILTPT)/(MAD-WILTPT))))</f>
        <v>#NAME?</v>
      </c>
      <c r="R252" s="13" t="e">
        <f ca="1">CalcTable[[#This Row],[ETMult]]*CalcTable[[#This Row],[ETb]]</f>
        <v>#NAME?</v>
      </c>
      <c r="S252" s="13" t="b">
        <f>INDEX(IRR_LIST,CalcTable[[#This Row],[Day of Week]]+1)</f>
        <v>0</v>
      </c>
      <c r="T252" s="13">
        <f t="shared" ca="1" si="74"/>
        <v>20.6</v>
      </c>
      <c r="U252" s="13" t="b">
        <f ca="1">IF(CalcTable[[#This Row],[IrrPrecip]]&gt;=IC_MM,FALSE,TRUE)</f>
        <v>0</v>
      </c>
      <c r="V252" s="13" t="b">
        <f t="shared" si="75"/>
        <v>1</v>
      </c>
      <c r="W252" s="13" t="e">
        <f ca="1">IF(AND(IRR_DRIP=FALSE,CalcTable[[#This Row],[IrrHours]]&lt;=0),FALSE,TRUE)</f>
        <v>#NAME?</v>
      </c>
      <c r="X252" s="13" t="e">
        <f ca="1">AND(CalcTable[[#This Row],[IrrDay]],CalcTable[[#This Row],[IrrRain]],CalcTable[[#This Row],[IrrWarm]],CalcTable[[#This Row],[IrrWindy]])</f>
        <v>#NAME?</v>
      </c>
      <c r="Y252" s="13" t="e">
        <f t="shared" ca="1" si="76"/>
        <v>#NAME?</v>
      </c>
      <c r="Z252" s="13" t="e">
        <f ca="1">CalcTable[[#This Row],[IrrHours]]/5</f>
        <v>#NAME?</v>
      </c>
      <c r="AA252" s="13" t="e">
        <f ca="1">IF(CalcTable[[#This Row],[IrrFlag]]=FALSE,0,MAX(0,CalcTable[[#This Row],[VolRednWind]]*(FCAP*IRR_TARGET-CalcTable[[#This Row],[IWC]])))</f>
        <v>#NAME?</v>
      </c>
      <c r="AB252" s="13" t="e">
        <f ca="1">CalcTable[[#This Row],[IWC]]+CalcTable[[#This Row],[Eff Precip]]+CalcTable[[#This Row],[IrrAmt]]-CalcTable[[#This Row],[AET]]</f>
        <v>#NAME?</v>
      </c>
      <c r="AC252" s="13" t="e">
        <f ca="1">IF(CalcTable[[#This Row],[PWC]]&gt;FCAP,MIN(24*PERC,MIN(SAT,CalcTable[[#This Row],[PWC]])-FCAP),0)</f>
        <v>#NAME?</v>
      </c>
      <c r="AD252" s="13" t="e">
        <f ca="1">IF(CalcTable[[#This Row],[PWC]]&gt;SAT,CalcTable[[#This Row],[PWC]]-SAT,0)</f>
        <v>#NAME?</v>
      </c>
      <c r="AE252" s="13" t="e">
        <f ca="1">CalcTable[[#This Row],[PWC]]-CalcTable[[#This Row],[PercAmt]]-CalcTable[[#This Row],[Runoff]]</f>
        <v>#NAME?</v>
      </c>
      <c r="AF252" s="13" t="e">
        <f ca="1">CalcTable[[#This Row],[IrrAmt]]/1000*CUR_IRR_AREA*10000/IRR_EFF</f>
        <v>#NAME?</v>
      </c>
      <c r="AG252" s="147"/>
      <c r="AH252" s="13"/>
      <c r="AI252" s="50">
        <v>0</v>
      </c>
      <c r="AJ252" s="50">
        <v>0</v>
      </c>
      <c r="AK252" s="50">
        <v>0</v>
      </c>
      <c r="AL252" s="50">
        <v>0</v>
      </c>
      <c r="AM252" s="50"/>
      <c r="AN252" s="50"/>
      <c r="AO252" s="50"/>
      <c r="AP252" s="50"/>
      <c r="AQ252" s="50"/>
      <c r="AR252" s="50"/>
      <c r="AS252" s="50"/>
      <c r="AT252" s="50"/>
      <c r="AU252" s="50"/>
      <c r="AV252" s="50"/>
      <c r="AW252" s="50"/>
      <c r="AX252" s="50">
        <f t="shared" si="87"/>
        <v>0</v>
      </c>
      <c r="AY252" s="50"/>
      <c r="AZ252" s="50">
        <f t="shared" si="77"/>
        <v>0</v>
      </c>
      <c r="BA252" s="50">
        <f t="shared" si="78"/>
        <v>0</v>
      </c>
      <c r="BB252" s="50">
        <f t="shared" si="79"/>
        <v>0</v>
      </c>
      <c r="BC252" s="17">
        <f t="shared" si="80"/>
        <v>19617</v>
      </c>
      <c r="BD252" s="50">
        <f t="shared" si="81"/>
        <v>0</v>
      </c>
      <c r="BE252" s="50">
        <f t="shared" si="82"/>
        <v>0</v>
      </c>
      <c r="BF252" s="50">
        <f t="shared" si="88"/>
        <v>0</v>
      </c>
      <c r="BG252" s="50"/>
      <c r="BH252" s="17">
        <f t="shared" si="83"/>
        <v>0</v>
      </c>
      <c r="BI252" s="17">
        <f t="shared" si="91"/>
        <v>252</v>
      </c>
      <c r="BJ252" s="17">
        <f t="shared" si="89"/>
        <v>252</v>
      </c>
      <c r="BK252" s="150">
        <f t="shared" si="90"/>
        <v>22481</v>
      </c>
      <c r="BL252" s="50" t="e">
        <f t="shared" ca="1" si="84"/>
        <v>#NAME?</v>
      </c>
      <c r="BM252" s="50" t="e">
        <f t="shared" ca="1" si="85"/>
        <v>#NAME?</v>
      </c>
      <c r="BN252" s="50" t="e">
        <f t="shared" ca="1" si="86"/>
        <v>#NAME?</v>
      </c>
    </row>
    <row r="253" spans="1:66" x14ac:dyDescent="0.35">
      <c r="A253" s="48">
        <v>22482</v>
      </c>
      <c r="B253" s="17">
        <v>1961</v>
      </c>
      <c r="C253" s="17">
        <v>7</v>
      </c>
      <c r="D253" s="17">
        <v>201</v>
      </c>
      <c r="E253" s="17">
        <v>20</v>
      </c>
      <c r="F253" s="17">
        <v>5</v>
      </c>
      <c r="G253" s="50">
        <v>14.4</v>
      </c>
      <c r="H253" s="32">
        <v>5.3339900626682661</v>
      </c>
      <c r="I253" s="50">
        <v>12</v>
      </c>
      <c r="J253" s="13">
        <v>0</v>
      </c>
      <c r="K253" s="13">
        <f t="shared" si="72"/>
        <v>0</v>
      </c>
      <c r="L253" s="13">
        <f t="shared" si="73"/>
        <v>0</v>
      </c>
      <c r="M253" s="13" t="e">
        <f ca="1">CalcTable[[#This Row],[IWC]]-AE252</f>
        <v>#NAME?</v>
      </c>
      <c r="N253" s="13" t="e">
        <f ca="1">IF(CalcTable[[#This Row],[Day of Year]]&lt;123,FCAP,AE252)</f>
        <v>#NAME?</v>
      </c>
      <c r="O253" s="17" t="e">
        <f ca="1">IF(IRR_DRIP,5,COUNTIF('IDET Wind Values'!C237:G237,"&lt;="&amp;IRR_MAXWIND))</f>
        <v>#NAME?</v>
      </c>
      <c r="P253" s="13" t="e">
        <f ca="1">CalcTable[[#This Row],[ET_o]]*KL</f>
        <v>#NAME?</v>
      </c>
      <c r="Q253" s="13" t="e">
        <f ca="1">IF(WILTPT&lt;=0,1,MAX(0,MIN(1,(CalcTable[[#This Row],[IWC]]-WILTPT)/(MAD-WILTPT))))</f>
        <v>#NAME?</v>
      </c>
      <c r="R253" s="13" t="e">
        <f ca="1">CalcTable[[#This Row],[ETMult]]*CalcTable[[#This Row],[ETb]]</f>
        <v>#NAME?</v>
      </c>
      <c r="S253" s="13" t="b">
        <f>INDEX(IRR_LIST,CalcTable[[#This Row],[Day of Week]]+1)</f>
        <v>1</v>
      </c>
      <c r="T253" s="13">
        <f t="shared" ca="1" si="74"/>
        <v>0.3</v>
      </c>
      <c r="U253" s="13" t="b">
        <f ca="1">IF(CalcTable[[#This Row],[IrrPrecip]]&gt;=IC_MM,FALSE,TRUE)</f>
        <v>1</v>
      </c>
      <c r="V253" s="13" t="b">
        <f t="shared" si="75"/>
        <v>1</v>
      </c>
      <c r="W253" s="13" t="e">
        <f ca="1">IF(AND(IRR_DRIP=FALSE,CalcTable[[#This Row],[IrrHours]]&lt;=0),FALSE,TRUE)</f>
        <v>#NAME?</v>
      </c>
      <c r="X253" s="13" t="e">
        <f ca="1">AND(CalcTable[[#This Row],[IrrDay]],CalcTable[[#This Row],[IrrRain]],CalcTable[[#This Row],[IrrWarm]],CalcTable[[#This Row],[IrrWindy]])</f>
        <v>#NAME?</v>
      </c>
      <c r="Y253" s="13" t="e">
        <f t="shared" ca="1" si="76"/>
        <v>#NAME?</v>
      </c>
      <c r="Z253" s="13" t="e">
        <f ca="1">CalcTable[[#This Row],[IrrHours]]/5</f>
        <v>#NAME?</v>
      </c>
      <c r="AA253" s="13" t="e">
        <f ca="1">IF(CalcTable[[#This Row],[IrrFlag]]=FALSE,0,MAX(0,CalcTable[[#This Row],[VolRednWind]]*(FCAP*IRR_TARGET-CalcTable[[#This Row],[IWC]])))</f>
        <v>#NAME?</v>
      </c>
      <c r="AB253" s="13" t="e">
        <f ca="1">CalcTable[[#This Row],[IWC]]+CalcTable[[#This Row],[Eff Precip]]+CalcTable[[#This Row],[IrrAmt]]-CalcTable[[#This Row],[AET]]</f>
        <v>#NAME?</v>
      </c>
      <c r="AC253" s="13" t="e">
        <f ca="1">IF(CalcTable[[#This Row],[PWC]]&gt;FCAP,MIN(24*PERC,MIN(SAT,CalcTable[[#This Row],[PWC]])-FCAP),0)</f>
        <v>#NAME?</v>
      </c>
      <c r="AD253" s="13" t="e">
        <f ca="1">IF(CalcTable[[#This Row],[PWC]]&gt;SAT,CalcTable[[#This Row],[PWC]]-SAT,0)</f>
        <v>#NAME?</v>
      </c>
      <c r="AE253" s="13" t="e">
        <f ca="1">CalcTable[[#This Row],[PWC]]-CalcTable[[#This Row],[PercAmt]]-CalcTable[[#This Row],[Runoff]]</f>
        <v>#NAME?</v>
      </c>
      <c r="AF253" s="13" t="e">
        <f ca="1">CalcTable[[#This Row],[IrrAmt]]/1000*CUR_IRR_AREA*10000/IRR_EFF</f>
        <v>#NAME?</v>
      </c>
      <c r="AG253" s="147"/>
      <c r="AH253" s="13"/>
      <c r="AI253" s="50">
        <v>9.6020070321112954</v>
      </c>
      <c r="AJ253" s="50">
        <v>13.010007032111297</v>
      </c>
      <c r="AK253" s="50">
        <v>0</v>
      </c>
      <c r="AL253" s="50">
        <v>0</v>
      </c>
      <c r="AM253" s="50"/>
      <c r="AN253" s="50"/>
      <c r="AO253" s="50"/>
      <c r="AP253" s="50"/>
      <c r="AQ253" s="50"/>
      <c r="AR253" s="50"/>
      <c r="AS253" s="50"/>
      <c r="AT253" s="50"/>
      <c r="AU253" s="50"/>
      <c r="AV253" s="50"/>
      <c r="AW253" s="50"/>
      <c r="AX253" s="50">
        <f t="shared" si="87"/>
        <v>22.612014064222592</v>
      </c>
      <c r="AY253" s="50"/>
      <c r="AZ253" s="50">
        <f t="shared" si="77"/>
        <v>522.4563094128971</v>
      </c>
      <c r="BA253" s="50">
        <f t="shared" si="78"/>
        <v>846.35387635462405</v>
      </c>
      <c r="BB253" s="50">
        <f t="shared" si="79"/>
        <v>875.89241700971843</v>
      </c>
      <c r="BC253" s="17">
        <f t="shared" si="80"/>
        <v>19617</v>
      </c>
      <c r="BD253" s="50">
        <f t="shared" si="81"/>
        <v>22.612014064222592</v>
      </c>
      <c r="BE253" s="50">
        <f t="shared" si="82"/>
        <v>522.4563094128971</v>
      </c>
      <c r="BF253" s="50">
        <f t="shared" si="88"/>
        <v>854.57220202482256</v>
      </c>
      <c r="BG253" s="50"/>
      <c r="BH253" s="17">
        <f t="shared" si="83"/>
        <v>0</v>
      </c>
      <c r="BI253" s="17">
        <f t="shared" si="91"/>
        <v>253</v>
      </c>
      <c r="BJ253" s="17">
        <f t="shared" si="89"/>
        <v>253</v>
      </c>
      <c r="BK253" s="150">
        <f t="shared" si="90"/>
        <v>22482</v>
      </c>
      <c r="BL253" s="50" t="e">
        <f t="shared" ca="1" si="84"/>
        <v>#NAME?</v>
      </c>
      <c r="BM253" s="50" t="e">
        <f t="shared" ca="1" si="85"/>
        <v>#NAME?</v>
      </c>
      <c r="BN253" s="50" t="e">
        <f t="shared" ca="1" si="86"/>
        <v>#NAME?</v>
      </c>
    </row>
    <row r="254" spans="1:66" x14ac:dyDescent="0.35">
      <c r="A254" s="48">
        <v>22483</v>
      </c>
      <c r="B254" s="17">
        <v>1961</v>
      </c>
      <c r="C254" s="17">
        <v>7</v>
      </c>
      <c r="D254" s="17">
        <v>202</v>
      </c>
      <c r="E254" s="17">
        <v>21</v>
      </c>
      <c r="F254" s="17">
        <v>6</v>
      </c>
      <c r="G254" s="50">
        <v>13.9</v>
      </c>
      <c r="H254" s="32">
        <v>4.9659348632117277</v>
      </c>
      <c r="I254" s="50">
        <v>5.666666666666667</v>
      </c>
      <c r="J254" s="13">
        <v>16.8</v>
      </c>
      <c r="K254" s="13">
        <f t="shared" si="72"/>
        <v>16.8</v>
      </c>
      <c r="L254" s="13">
        <f t="shared" si="73"/>
        <v>8.8500000000000014</v>
      </c>
      <c r="M254" s="13" t="e">
        <f ca="1">CalcTable[[#This Row],[IWC]]-AE253</f>
        <v>#NAME?</v>
      </c>
      <c r="N254" s="13" t="e">
        <f ca="1">IF(CalcTable[[#This Row],[Day of Year]]&lt;123,FCAP,AE253)</f>
        <v>#NAME?</v>
      </c>
      <c r="O254" s="17" t="e">
        <f ca="1">IF(IRR_DRIP,5,COUNTIF('IDET Wind Values'!C238:G238,"&lt;="&amp;IRR_MAXWIND))</f>
        <v>#NAME?</v>
      </c>
      <c r="P254" s="13" t="e">
        <f ca="1">CalcTable[[#This Row],[ET_o]]*KL</f>
        <v>#NAME?</v>
      </c>
      <c r="Q254" s="13" t="e">
        <f ca="1">IF(WILTPT&lt;=0,1,MAX(0,MIN(1,(CalcTable[[#This Row],[IWC]]-WILTPT)/(MAD-WILTPT))))</f>
        <v>#NAME?</v>
      </c>
      <c r="R254" s="13" t="e">
        <f ca="1">CalcTable[[#This Row],[ETMult]]*CalcTable[[#This Row],[ETb]]</f>
        <v>#NAME?</v>
      </c>
      <c r="S254" s="13" t="b">
        <f>INDEX(IRR_LIST,CalcTable[[#This Row],[Day of Week]]+1)</f>
        <v>0</v>
      </c>
      <c r="T254" s="13">
        <f t="shared" ca="1" si="74"/>
        <v>0.3</v>
      </c>
      <c r="U254" s="13" t="b">
        <f ca="1">IF(CalcTable[[#This Row],[IrrPrecip]]&gt;=IC_MM,FALSE,TRUE)</f>
        <v>1</v>
      </c>
      <c r="V254" s="13" t="b">
        <f t="shared" si="75"/>
        <v>1</v>
      </c>
      <c r="W254" s="13" t="e">
        <f ca="1">IF(AND(IRR_DRIP=FALSE,CalcTable[[#This Row],[IrrHours]]&lt;=0),FALSE,TRUE)</f>
        <v>#NAME?</v>
      </c>
      <c r="X254" s="13" t="e">
        <f ca="1">AND(CalcTable[[#This Row],[IrrDay]],CalcTable[[#This Row],[IrrRain]],CalcTable[[#This Row],[IrrWarm]],CalcTable[[#This Row],[IrrWindy]])</f>
        <v>#NAME?</v>
      </c>
      <c r="Y254" s="13" t="e">
        <f t="shared" ca="1" si="76"/>
        <v>#NAME?</v>
      </c>
      <c r="Z254" s="13" t="e">
        <f ca="1">CalcTable[[#This Row],[IrrHours]]/5</f>
        <v>#NAME?</v>
      </c>
      <c r="AA254" s="13" t="e">
        <f ca="1">IF(CalcTable[[#This Row],[IrrFlag]]=FALSE,0,MAX(0,CalcTable[[#This Row],[VolRednWind]]*(FCAP*IRR_TARGET-CalcTable[[#This Row],[IWC]])))</f>
        <v>#NAME?</v>
      </c>
      <c r="AB254" s="13" t="e">
        <f ca="1">CalcTable[[#This Row],[IWC]]+CalcTable[[#This Row],[Eff Precip]]+CalcTable[[#This Row],[IrrAmt]]-CalcTable[[#This Row],[AET]]</f>
        <v>#NAME?</v>
      </c>
      <c r="AC254" s="13" t="e">
        <f ca="1">IF(CalcTable[[#This Row],[PWC]]&gt;FCAP,MIN(24*PERC,MIN(SAT,CalcTable[[#This Row],[PWC]])-FCAP),0)</f>
        <v>#NAME?</v>
      </c>
      <c r="AD254" s="13" t="e">
        <f ca="1">IF(CalcTable[[#This Row],[PWC]]&gt;SAT,CalcTable[[#This Row],[PWC]]-SAT,0)</f>
        <v>#NAME?</v>
      </c>
      <c r="AE254" s="13" t="e">
        <f ca="1">CalcTable[[#This Row],[PWC]]-CalcTable[[#This Row],[PercAmt]]-CalcTable[[#This Row],[Runoff]]</f>
        <v>#NAME?</v>
      </c>
      <c r="AF254" s="13" t="e">
        <f ca="1">CalcTable[[#This Row],[IrrAmt]]/1000*CUR_IRR_AREA*10000/IRR_EFF</f>
        <v>#NAME?</v>
      </c>
      <c r="AG254" s="147"/>
      <c r="AH254" s="13"/>
      <c r="AI254" s="50">
        <v>0</v>
      </c>
      <c r="AJ254" s="50">
        <v>0</v>
      </c>
      <c r="AK254" s="50">
        <v>0</v>
      </c>
      <c r="AL254" s="50">
        <v>10.080414345412136</v>
      </c>
      <c r="AM254" s="50"/>
      <c r="AN254" s="50"/>
      <c r="AO254" s="50"/>
      <c r="AP254" s="50"/>
      <c r="AQ254" s="50"/>
      <c r="AR254" s="50"/>
      <c r="AS254" s="50"/>
      <c r="AT254" s="50"/>
      <c r="AU254" s="50"/>
      <c r="AV254" s="50"/>
      <c r="AW254" s="50"/>
      <c r="AX254" s="50">
        <f t="shared" si="87"/>
        <v>10.080414345412136</v>
      </c>
      <c r="AY254" s="50"/>
      <c r="AZ254" s="50">
        <f t="shared" si="77"/>
        <v>295.69215413208934</v>
      </c>
      <c r="BA254" s="50">
        <f t="shared" si="78"/>
        <v>455.27204683829632</v>
      </c>
      <c r="BB254" s="50">
        <f t="shared" si="79"/>
        <v>469.35262560649107</v>
      </c>
      <c r="BC254" s="17">
        <f t="shared" si="80"/>
        <v>19617</v>
      </c>
      <c r="BD254" s="50">
        <f t="shared" si="81"/>
        <v>10.080414345412136</v>
      </c>
      <c r="BE254" s="50">
        <f t="shared" si="82"/>
        <v>295.69215413208934</v>
      </c>
      <c r="BF254" s="50">
        <f t="shared" si="88"/>
        <v>483.65823270864502</v>
      </c>
      <c r="BG254" s="50"/>
      <c r="BH254" s="17">
        <f t="shared" si="83"/>
        <v>0</v>
      </c>
      <c r="BI254" s="17">
        <f t="shared" si="91"/>
        <v>254</v>
      </c>
      <c r="BJ254" s="17">
        <f t="shared" si="89"/>
        <v>254</v>
      </c>
      <c r="BK254" s="150">
        <f t="shared" si="90"/>
        <v>22483</v>
      </c>
      <c r="BL254" s="50" t="e">
        <f t="shared" ca="1" si="84"/>
        <v>#NAME?</v>
      </c>
      <c r="BM254" s="50" t="e">
        <f t="shared" ca="1" si="85"/>
        <v>#NAME?</v>
      </c>
      <c r="BN254" s="50" t="e">
        <f t="shared" ca="1" si="86"/>
        <v>#NAME?</v>
      </c>
    </row>
    <row r="255" spans="1:66" x14ac:dyDescent="0.35">
      <c r="A255" s="48">
        <v>22484</v>
      </c>
      <c r="B255" s="17">
        <v>1961</v>
      </c>
      <c r="C255" s="17">
        <v>7</v>
      </c>
      <c r="D255" s="17">
        <v>203</v>
      </c>
      <c r="E255" s="17">
        <v>22</v>
      </c>
      <c r="F255" s="17">
        <v>7</v>
      </c>
      <c r="G255" s="50">
        <v>12.8</v>
      </c>
      <c r="H255" s="32">
        <v>4.3427529010372208</v>
      </c>
      <c r="I255" s="50">
        <v>11.5</v>
      </c>
      <c r="J255" s="13">
        <v>0</v>
      </c>
      <c r="K255" s="13">
        <f t="shared" si="72"/>
        <v>0</v>
      </c>
      <c r="L255" s="13">
        <f t="shared" si="73"/>
        <v>0</v>
      </c>
      <c r="M255" s="13" t="e">
        <f ca="1">CalcTable[[#This Row],[IWC]]-AE254</f>
        <v>#NAME?</v>
      </c>
      <c r="N255" s="13" t="e">
        <f ca="1">IF(CalcTable[[#This Row],[Day of Year]]&lt;123,FCAP,AE254)</f>
        <v>#NAME?</v>
      </c>
      <c r="O255" s="17" t="e">
        <f ca="1">IF(IRR_DRIP,5,COUNTIF('IDET Wind Values'!C239:G239,"&lt;="&amp;IRR_MAXWIND))</f>
        <v>#NAME?</v>
      </c>
      <c r="P255" s="13" t="e">
        <f ca="1">CalcTable[[#This Row],[ET_o]]*KL</f>
        <v>#NAME?</v>
      </c>
      <c r="Q255" s="13" t="e">
        <f ca="1">IF(WILTPT&lt;=0,1,MAX(0,MIN(1,(CalcTable[[#This Row],[IWC]]-WILTPT)/(MAD-WILTPT))))</f>
        <v>#NAME?</v>
      </c>
      <c r="R255" s="13" t="e">
        <f ca="1">CalcTable[[#This Row],[ETMult]]*CalcTable[[#This Row],[ETb]]</f>
        <v>#NAME?</v>
      </c>
      <c r="S255" s="13" t="b">
        <f>INDEX(IRR_LIST,CalcTable[[#This Row],[Day of Week]]+1)</f>
        <v>0</v>
      </c>
      <c r="T255" s="13">
        <f t="shared" ca="1" si="74"/>
        <v>16.8</v>
      </c>
      <c r="U255" s="13" t="b">
        <f ca="1">IF(CalcTable[[#This Row],[IrrPrecip]]&gt;=IC_MM,FALSE,TRUE)</f>
        <v>0</v>
      </c>
      <c r="V255" s="13" t="b">
        <f t="shared" si="75"/>
        <v>1</v>
      </c>
      <c r="W255" s="13" t="e">
        <f ca="1">IF(AND(IRR_DRIP=FALSE,CalcTable[[#This Row],[IrrHours]]&lt;=0),FALSE,TRUE)</f>
        <v>#NAME?</v>
      </c>
      <c r="X255" s="13" t="e">
        <f ca="1">AND(CalcTable[[#This Row],[IrrDay]],CalcTable[[#This Row],[IrrRain]],CalcTable[[#This Row],[IrrWarm]],CalcTable[[#This Row],[IrrWindy]])</f>
        <v>#NAME?</v>
      </c>
      <c r="Y255" s="13" t="e">
        <f t="shared" ca="1" si="76"/>
        <v>#NAME?</v>
      </c>
      <c r="Z255" s="13" t="e">
        <f ca="1">CalcTable[[#This Row],[IrrHours]]/5</f>
        <v>#NAME?</v>
      </c>
      <c r="AA255" s="13" t="e">
        <f ca="1">IF(CalcTable[[#This Row],[IrrFlag]]=FALSE,0,MAX(0,CalcTable[[#This Row],[VolRednWind]]*(FCAP*IRR_TARGET-CalcTable[[#This Row],[IWC]])))</f>
        <v>#NAME?</v>
      </c>
      <c r="AB255" s="13" t="e">
        <f ca="1">CalcTable[[#This Row],[IWC]]+CalcTable[[#This Row],[Eff Precip]]+CalcTable[[#This Row],[IrrAmt]]-CalcTable[[#This Row],[AET]]</f>
        <v>#NAME?</v>
      </c>
      <c r="AC255" s="13" t="e">
        <f ca="1">IF(CalcTable[[#This Row],[PWC]]&gt;FCAP,MIN(24*PERC,MIN(SAT,CalcTable[[#This Row],[PWC]])-FCAP),0)</f>
        <v>#NAME?</v>
      </c>
      <c r="AD255" s="13" t="e">
        <f ca="1">IF(CalcTable[[#This Row],[PWC]]&gt;SAT,CalcTable[[#This Row],[PWC]]-SAT,0)</f>
        <v>#NAME?</v>
      </c>
      <c r="AE255" s="13" t="e">
        <f ca="1">CalcTable[[#This Row],[PWC]]-CalcTable[[#This Row],[PercAmt]]-CalcTable[[#This Row],[Runoff]]</f>
        <v>#NAME?</v>
      </c>
      <c r="AF255" s="13" t="e">
        <f ca="1">CalcTable[[#This Row],[IrrAmt]]/1000*CUR_IRR_AREA*10000/IRR_EFF</f>
        <v>#NAME?</v>
      </c>
      <c r="AG255" s="147"/>
      <c r="AH255" s="13"/>
      <c r="AI255" s="50">
        <v>0</v>
      </c>
      <c r="AJ255" s="50">
        <v>0</v>
      </c>
      <c r="AK255" s="50">
        <v>0</v>
      </c>
      <c r="AL255" s="50">
        <v>0</v>
      </c>
      <c r="AM255" s="50"/>
      <c r="AN255" s="50"/>
      <c r="AO255" s="50"/>
      <c r="AP255" s="50"/>
      <c r="AQ255" s="50"/>
      <c r="AR255" s="50"/>
      <c r="AS255" s="50"/>
      <c r="AT255" s="50"/>
      <c r="AU255" s="50"/>
      <c r="AV255" s="50"/>
      <c r="AW255" s="50"/>
      <c r="AX255" s="50">
        <f t="shared" si="87"/>
        <v>0</v>
      </c>
      <c r="AY255" s="50"/>
      <c r="AZ255" s="50">
        <f t="shared" si="77"/>
        <v>0</v>
      </c>
      <c r="BA255" s="50">
        <f t="shared" si="78"/>
        <v>0</v>
      </c>
      <c r="BB255" s="50">
        <f t="shared" si="79"/>
        <v>0</v>
      </c>
      <c r="BC255" s="17">
        <f t="shared" si="80"/>
        <v>19617</v>
      </c>
      <c r="BD255" s="50">
        <f t="shared" si="81"/>
        <v>0</v>
      </c>
      <c r="BE255" s="50">
        <f t="shared" si="82"/>
        <v>0</v>
      </c>
      <c r="BF255" s="50">
        <f t="shared" si="88"/>
        <v>0</v>
      </c>
      <c r="BG255" s="50"/>
      <c r="BH255" s="17">
        <f t="shared" si="83"/>
        <v>0</v>
      </c>
      <c r="BI255" s="17">
        <f t="shared" si="91"/>
        <v>255</v>
      </c>
      <c r="BJ255" s="17">
        <f t="shared" si="89"/>
        <v>255</v>
      </c>
      <c r="BK255" s="150">
        <f t="shared" si="90"/>
        <v>22484</v>
      </c>
      <c r="BL255" s="50" t="e">
        <f t="shared" ca="1" si="84"/>
        <v>#NAME?</v>
      </c>
      <c r="BM255" s="50" t="e">
        <f t="shared" ca="1" si="85"/>
        <v>#NAME?</v>
      </c>
      <c r="BN255" s="50" t="e">
        <f t="shared" ca="1" si="86"/>
        <v>#NAME?</v>
      </c>
    </row>
    <row r="256" spans="1:66" x14ac:dyDescent="0.35">
      <c r="A256" s="48">
        <v>22485</v>
      </c>
      <c r="B256" s="17">
        <v>1961</v>
      </c>
      <c r="C256" s="17">
        <v>7</v>
      </c>
      <c r="D256" s="17">
        <v>204</v>
      </c>
      <c r="E256" s="17">
        <v>23</v>
      </c>
      <c r="F256" s="17">
        <v>1</v>
      </c>
      <c r="G256" s="50">
        <v>15</v>
      </c>
      <c r="H256" s="32">
        <v>5.1118690614871465</v>
      </c>
      <c r="I256" s="50">
        <v>6</v>
      </c>
      <c r="J256" s="13">
        <v>19.600000000000001</v>
      </c>
      <c r="K256" s="13">
        <f t="shared" si="72"/>
        <v>19.600000000000001</v>
      </c>
      <c r="L256" s="13">
        <f t="shared" si="73"/>
        <v>10.950000000000001</v>
      </c>
      <c r="M256" s="13" t="e">
        <f ca="1">CalcTable[[#This Row],[IWC]]-AE255</f>
        <v>#NAME?</v>
      </c>
      <c r="N256" s="13" t="e">
        <f ca="1">IF(CalcTable[[#This Row],[Day of Year]]&lt;123,FCAP,AE255)</f>
        <v>#NAME?</v>
      </c>
      <c r="O256" s="17" t="e">
        <f ca="1">IF(IRR_DRIP,5,COUNTIF('IDET Wind Values'!C240:G240,"&lt;="&amp;IRR_MAXWIND))</f>
        <v>#NAME?</v>
      </c>
      <c r="P256" s="13" t="e">
        <f ca="1">CalcTable[[#This Row],[ET_o]]*KL</f>
        <v>#NAME?</v>
      </c>
      <c r="Q256" s="13" t="e">
        <f ca="1">IF(WILTPT&lt;=0,1,MAX(0,MIN(1,(CalcTable[[#This Row],[IWC]]-WILTPT)/(MAD-WILTPT))))</f>
        <v>#NAME?</v>
      </c>
      <c r="R256" s="13" t="e">
        <f ca="1">CalcTable[[#This Row],[ETMult]]*CalcTable[[#This Row],[ETb]]</f>
        <v>#NAME?</v>
      </c>
      <c r="S256" s="13" t="b">
        <f>INDEX(IRR_LIST,CalcTable[[#This Row],[Day of Week]]+1)</f>
        <v>1</v>
      </c>
      <c r="T256" s="13">
        <f t="shared" ca="1" si="74"/>
        <v>16.8</v>
      </c>
      <c r="U256" s="13" t="b">
        <f ca="1">IF(CalcTable[[#This Row],[IrrPrecip]]&gt;=IC_MM,FALSE,TRUE)</f>
        <v>0</v>
      </c>
      <c r="V256" s="13" t="b">
        <f t="shared" si="75"/>
        <v>1</v>
      </c>
      <c r="W256" s="13" t="e">
        <f ca="1">IF(AND(IRR_DRIP=FALSE,CalcTable[[#This Row],[IrrHours]]&lt;=0),FALSE,TRUE)</f>
        <v>#NAME?</v>
      </c>
      <c r="X256" s="13" t="e">
        <f ca="1">AND(CalcTable[[#This Row],[IrrDay]],CalcTable[[#This Row],[IrrRain]],CalcTable[[#This Row],[IrrWarm]],CalcTable[[#This Row],[IrrWindy]])</f>
        <v>#NAME?</v>
      </c>
      <c r="Y256" s="13" t="e">
        <f t="shared" ca="1" si="76"/>
        <v>#NAME?</v>
      </c>
      <c r="Z256" s="13" t="e">
        <f ca="1">CalcTable[[#This Row],[IrrHours]]/5</f>
        <v>#NAME?</v>
      </c>
      <c r="AA256" s="13" t="e">
        <f ca="1">IF(CalcTable[[#This Row],[IrrFlag]]=FALSE,0,MAX(0,CalcTable[[#This Row],[VolRednWind]]*(FCAP*IRR_TARGET-CalcTable[[#This Row],[IWC]])))</f>
        <v>#NAME?</v>
      </c>
      <c r="AB256" s="13" t="e">
        <f ca="1">CalcTable[[#This Row],[IWC]]+CalcTable[[#This Row],[Eff Precip]]+CalcTable[[#This Row],[IrrAmt]]-CalcTable[[#This Row],[AET]]</f>
        <v>#NAME?</v>
      </c>
      <c r="AC256" s="13" t="e">
        <f ca="1">IF(CalcTable[[#This Row],[PWC]]&gt;FCAP,MIN(24*PERC,MIN(SAT,CalcTable[[#This Row],[PWC]])-FCAP),0)</f>
        <v>#NAME?</v>
      </c>
      <c r="AD256" s="13" t="e">
        <f ca="1">IF(CalcTable[[#This Row],[PWC]]&gt;SAT,CalcTable[[#This Row],[PWC]]-SAT,0)</f>
        <v>#NAME?</v>
      </c>
      <c r="AE256" s="13" t="e">
        <f ca="1">CalcTable[[#This Row],[PWC]]-CalcTable[[#This Row],[PercAmt]]-CalcTable[[#This Row],[Runoff]]</f>
        <v>#NAME?</v>
      </c>
      <c r="AF256" s="13" t="e">
        <f ca="1">CalcTable[[#This Row],[IrrAmt]]/1000*CUR_IRR_AREA*10000/IRR_EFF</f>
        <v>#NAME?</v>
      </c>
      <c r="AG256" s="147"/>
      <c r="AH256" s="13"/>
      <c r="AI256" s="50">
        <v>0</v>
      </c>
      <c r="AJ256" s="50">
        <v>0</v>
      </c>
      <c r="AK256" s="50">
        <v>0</v>
      </c>
      <c r="AL256" s="50">
        <v>0</v>
      </c>
      <c r="AM256" s="50"/>
      <c r="AN256" s="50"/>
      <c r="AO256" s="50"/>
      <c r="AP256" s="50"/>
      <c r="AQ256" s="50"/>
      <c r="AR256" s="50"/>
      <c r="AS256" s="50"/>
      <c r="AT256" s="50"/>
      <c r="AU256" s="50"/>
      <c r="AV256" s="50"/>
      <c r="AW256" s="50"/>
      <c r="AX256" s="50">
        <f t="shared" si="87"/>
        <v>0</v>
      </c>
      <c r="AY256" s="50"/>
      <c r="AZ256" s="50">
        <f t="shared" si="77"/>
        <v>0</v>
      </c>
      <c r="BA256" s="50">
        <f t="shared" si="78"/>
        <v>0</v>
      </c>
      <c r="BB256" s="50">
        <f t="shared" si="79"/>
        <v>0</v>
      </c>
      <c r="BC256" s="17">
        <f t="shared" si="80"/>
        <v>19617</v>
      </c>
      <c r="BD256" s="50">
        <f t="shared" si="81"/>
        <v>0</v>
      </c>
      <c r="BE256" s="50">
        <f t="shared" si="82"/>
        <v>0</v>
      </c>
      <c r="BF256" s="50">
        <f t="shared" si="88"/>
        <v>0</v>
      </c>
      <c r="BG256" s="50"/>
      <c r="BH256" s="17">
        <f t="shared" si="83"/>
        <v>0</v>
      </c>
      <c r="BI256" s="17">
        <f t="shared" si="91"/>
        <v>256</v>
      </c>
      <c r="BJ256" s="17">
        <f t="shared" si="89"/>
        <v>256</v>
      </c>
      <c r="BK256" s="150">
        <f t="shared" si="90"/>
        <v>22485</v>
      </c>
      <c r="BL256" s="50" t="e">
        <f t="shared" ca="1" si="84"/>
        <v>#NAME?</v>
      </c>
      <c r="BM256" s="50" t="e">
        <f t="shared" ca="1" si="85"/>
        <v>#NAME?</v>
      </c>
      <c r="BN256" s="50" t="e">
        <f t="shared" ca="1" si="86"/>
        <v>#NAME?</v>
      </c>
    </row>
    <row r="257" spans="1:66" x14ac:dyDescent="0.35">
      <c r="A257" s="48">
        <v>22486</v>
      </c>
      <c r="B257" s="17">
        <v>1961</v>
      </c>
      <c r="C257" s="17">
        <v>7</v>
      </c>
      <c r="D257" s="17">
        <v>205</v>
      </c>
      <c r="E257" s="17">
        <v>24</v>
      </c>
      <c r="F257" s="17">
        <v>2</v>
      </c>
      <c r="G257" s="50">
        <v>12.8</v>
      </c>
      <c r="H257" s="32">
        <v>4.8121909175151893</v>
      </c>
      <c r="I257" s="50">
        <v>27.166666666666668</v>
      </c>
      <c r="J257" s="13">
        <v>10.9</v>
      </c>
      <c r="K257" s="13">
        <f t="shared" si="72"/>
        <v>10.9</v>
      </c>
      <c r="L257" s="13">
        <f t="shared" si="73"/>
        <v>4.4250000000000007</v>
      </c>
      <c r="M257" s="13" t="e">
        <f ca="1">CalcTable[[#This Row],[IWC]]-AE256</f>
        <v>#NAME?</v>
      </c>
      <c r="N257" s="13" t="e">
        <f ca="1">IF(CalcTable[[#This Row],[Day of Year]]&lt;123,FCAP,AE256)</f>
        <v>#NAME?</v>
      </c>
      <c r="O257" s="17" t="e">
        <f ca="1">IF(IRR_DRIP,5,COUNTIF('IDET Wind Values'!C241:G241,"&lt;="&amp;IRR_MAXWIND))</f>
        <v>#NAME?</v>
      </c>
      <c r="P257" s="13" t="e">
        <f ca="1">CalcTable[[#This Row],[ET_o]]*KL</f>
        <v>#NAME?</v>
      </c>
      <c r="Q257" s="13" t="e">
        <f ca="1">IF(WILTPT&lt;=0,1,MAX(0,MIN(1,(CalcTable[[#This Row],[IWC]]-WILTPT)/(MAD-WILTPT))))</f>
        <v>#NAME?</v>
      </c>
      <c r="R257" s="13" t="e">
        <f ca="1">CalcTable[[#This Row],[ETMult]]*CalcTable[[#This Row],[ETb]]</f>
        <v>#NAME?</v>
      </c>
      <c r="S257" s="13" t="b">
        <f>INDEX(IRR_LIST,CalcTable[[#This Row],[Day of Week]]+1)</f>
        <v>0</v>
      </c>
      <c r="T257" s="13">
        <f t="shared" ca="1" si="74"/>
        <v>19.600000000000001</v>
      </c>
      <c r="U257" s="13" t="b">
        <f ca="1">IF(CalcTable[[#This Row],[IrrPrecip]]&gt;=IC_MM,FALSE,TRUE)</f>
        <v>0</v>
      </c>
      <c r="V257" s="13" t="b">
        <f t="shared" si="75"/>
        <v>1</v>
      </c>
      <c r="W257" s="13" t="e">
        <f ca="1">IF(AND(IRR_DRIP=FALSE,CalcTable[[#This Row],[IrrHours]]&lt;=0),FALSE,TRUE)</f>
        <v>#NAME?</v>
      </c>
      <c r="X257" s="13" t="e">
        <f ca="1">AND(CalcTable[[#This Row],[IrrDay]],CalcTable[[#This Row],[IrrRain]],CalcTable[[#This Row],[IrrWarm]],CalcTable[[#This Row],[IrrWindy]])</f>
        <v>#NAME?</v>
      </c>
      <c r="Y257" s="13" t="e">
        <f t="shared" ca="1" si="76"/>
        <v>#NAME?</v>
      </c>
      <c r="Z257" s="13" t="e">
        <f ca="1">CalcTable[[#This Row],[IrrHours]]/5</f>
        <v>#NAME?</v>
      </c>
      <c r="AA257" s="13" t="e">
        <f ca="1">IF(CalcTable[[#This Row],[IrrFlag]]=FALSE,0,MAX(0,CalcTable[[#This Row],[VolRednWind]]*(FCAP*IRR_TARGET-CalcTable[[#This Row],[IWC]])))</f>
        <v>#NAME?</v>
      </c>
      <c r="AB257" s="13" t="e">
        <f ca="1">CalcTable[[#This Row],[IWC]]+CalcTable[[#This Row],[Eff Precip]]+CalcTable[[#This Row],[IrrAmt]]-CalcTable[[#This Row],[AET]]</f>
        <v>#NAME?</v>
      </c>
      <c r="AC257" s="13" t="e">
        <f ca="1">IF(CalcTable[[#This Row],[PWC]]&gt;FCAP,MIN(24*PERC,MIN(SAT,CalcTable[[#This Row],[PWC]])-FCAP),0)</f>
        <v>#NAME?</v>
      </c>
      <c r="AD257" s="13" t="e">
        <f ca="1">IF(CalcTable[[#This Row],[PWC]]&gt;SAT,CalcTable[[#This Row],[PWC]]-SAT,0)</f>
        <v>#NAME?</v>
      </c>
      <c r="AE257" s="13" t="e">
        <f ca="1">CalcTable[[#This Row],[PWC]]-CalcTable[[#This Row],[PercAmt]]-CalcTable[[#This Row],[Runoff]]</f>
        <v>#NAME?</v>
      </c>
      <c r="AF257" s="13" t="e">
        <f ca="1">CalcTable[[#This Row],[IrrAmt]]/1000*CUR_IRR_AREA*10000/IRR_EFF</f>
        <v>#NAME?</v>
      </c>
      <c r="AG257" s="147"/>
      <c r="AH257" s="13"/>
      <c r="AI257" s="50">
        <v>0</v>
      </c>
      <c r="AJ257" s="50">
        <v>0</v>
      </c>
      <c r="AK257" s="50">
        <v>0</v>
      </c>
      <c r="AL257" s="50">
        <v>0</v>
      </c>
      <c r="AM257" s="50"/>
      <c r="AN257" s="50"/>
      <c r="AO257" s="50"/>
      <c r="AP257" s="50"/>
      <c r="AQ257" s="50"/>
      <c r="AR257" s="50"/>
      <c r="AS257" s="50"/>
      <c r="AT257" s="50"/>
      <c r="AU257" s="50"/>
      <c r="AV257" s="50"/>
      <c r="AW257" s="50"/>
      <c r="AX257" s="50">
        <f t="shared" si="87"/>
        <v>0</v>
      </c>
      <c r="AY257" s="50"/>
      <c r="AZ257" s="50">
        <f t="shared" si="77"/>
        <v>0</v>
      </c>
      <c r="BA257" s="50">
        <f t="shared" si="78"/>
        <v>0</v>
      </c>
      <c r="BB257" s="50">
        <f t="shared" si="79"/>
        <v>0</v>
      </c>
      <c r="BC257" s="17">
        <f t="shared" si="80"/>
        <v>19617</v>
      </c>
      <c r="BD257" s="50">
        <f t="shared" si="81"/>
        <v>0</v>
      </c>
      <c r="BE257" s="50">
        <f t="shared" si="82"/>
        <v>0</v>
      </c>
      <c r="BF257" s="50">
        <f t="shared" si="88"/>
        <v>0</v>
      </c>
      <c r="BG257" s="50"/>
      <c r="BH257" s="17">
        <f t="shared" si="83"/>
        <v>0</v>
      </c>
      <c r="BI257" s="17">
        <f t="shared" si="91"/>
        <v>257</v>
      </c>
      <c r="BJ257" s="17">
        <f t="shared" si="89"/>
        <v>257</v>
      </c>
      <c r="BK257" s="150">
        <f t="shared" si="90"/>
        <v>22486</v>
      </c>
      <c r="BL257" s="50" t="e">
        <f t="shared" ca="1" si="84"/>
        <v>#NAME?</v>
      </c>
      <c r="BM257" s="50" t="e">
        <f t="shared" ca="1" si="85"/>
        <v>#NAME?</v>
      </c>
      <c r="BN257" s="50" t="e">
        <f t="shared" ca="1" si="86"/>
        <v>#NAME?</v>
      </c>
    </row>
    <row r="258" spans="1:66" x14ac:dyDescent="0.35">
      <c r="A258" s="48">
        <v>22487</v>
      </c>
      <c r="B258" s="17">
        <v>1961</v>
      </c>
      <c r="C258" s="17">
        <v>7</v>
      </c>
      <c r="D258" s="17">
        <v>206</v>
      </c>
      <c r="E258" s="17">
        <v>25</v>
      </c>
      <c r="F258" s="17">
        <v>3</v>
      </c>
      <c r="G258" s="50">
        <v>9.4</v>
      </c>
      <c r="H258" s="32">
        <v>3.5474180704377263</v>
      </c>
      <c r="I258" s="50">
        <v>19.833333333333332</v>
      </c>
      <c r="J258" s="13">
        <v>1.1000000000000001</v>
      </c>
      <c r="K258" s="13">
        <f t="shared" si="72"/>
        <v>1.1000000000000001</v>
      </c>
      <c r="L258" s="13">
        <f t="shared" si="73"/>
        <v>0</v>
      </c>
      <c r="M258" s="13" t="e">
        <f ca="1">CalcTable[[#This Row],[IWC]]-AE257</f>
        <v>#NAME?</v>
      </c>
      <c r="N258" s="13" t="e">
        <f ca="1">IF(CalcTable[[#This Row],[Day of Year]]&lt;123,FCAP,AE257)</f>
        <v>#NAME?</v>
      </c>
      <c r="O258" s="17" t="e">
        <f ca="1">IF(IRR_DRIP,5,COUNTIF('IDET Wind Values'!C242:G242,"&lt;="&amp;IRR_MAXWIND))</f>
        <v>#NAME?</v>
      </c>
      <c r="P258" s="13" t="e">
        <f ca="1">CalcTable[[#This Row],[ET_o]]*KL</f>
        <v>#NAME?</v>
      </c>
      <c r="Q258" s="13" t="e">
        <f ca="1">IF(WILTPT&lt;=0,1,MAX(0,MIN(1,(CalcTable[[#This Row],[IWC]]-WILTPT)/(MAD-WILTPT))))</f>
        <v>#NAME?</v>
      </c>
      <c r="R258" s="13" t="e">
        <f ca="1">CalcTable[[#This Row],[ETMult]]*CalcTable[[#This Row],[ETb]]</f>
        <v>#NAME?</v>
      </c>
      <c r="S258" s="13" t="b">
        <f>INDEX(IRR_LIST,CalcTable[[#This Row],[Day of Week]]+1)</f>
        <v>1</v>
      </c>
      <c r="T258" s="13">
        <f t="shared" ca="1" si="74"/>
        <v>30.5</v>
      </c>
      <c r="U258" s="13" t="b">
        <f ca="1">IF(CalcTable[[#This Row],[IrrPrecip]]&gt;=IC_MM,FALSE,TRUE)</f>
        <v>0</v>
      </c>
      <c r="V258" s="13" t="b">
        <f t="shared" si="75"/>
        <v>1</v>
      </c>
      <c r="W258" s="13" t="e">
        <f ca="1">IF(AND(IRR_DRIP=FALSE,CalcTable[[#This Row],[IrrHours]]&lt;=0),FALSE,TRUE)</f>
        <v>#NAME?</v>
      </c>
      <c r="X258" s="13" t="e">
        <f ca="1">AND(CalcTable[[#This Row],[IrrDay]],CalcTable[[#This Row],[IrrRain]],CalcTable[[#This Row],[IrrWarm]],CalcTable[[#This Row],[IrrWindy]])</f>
        <v>#NAME?</v>
      </c>
      <c r="Y258" s="13" t="e">
        <f t="shared" ca="1" si="76"/>
        <v>#NAME?</v>
      </c>
      <c r="Z258" s="13" t="e">
        <f ca="1">CalcTable[[#This Row],[IrrHours]]/5</f>
        <v>#NAME?</v>
      </c>
      <c r="AA258" s="13" t="e">
        <f ca="1">IF(CalcTable[[#This Row],[IrrFlag]]=FALSE,0,MAX(0,CalcTable[[#This Row],[VolRednWind]]*(FCAP*IRR_TARGET-CalcTable[[#This Row],[IWC]])))</f>
        <v>#NAME?</v>
      </c>
      <c r="AB258" s="13" t="e">
        <f ca="1">CalcTable[[#This Row],[IWC]]+CalcTable[[#This Row],[Eff Precip]]+CalcTable[[#This Row],[IrrAmt]]-CalcTable[[#This Row],[AET]]</f>
        <v>#NAME?</v>
      </c>
      <c r="AC258" s="13" t="e">
        <f ca="1">IF(CalcTable[[#This Row],[PWC]]&gt;FCAP,MIN(24*PERC,MIN(SAT,CalcTable[[#This Row],[PWC]])-FCAP),0)</f>
        <v>#NAME?</v>
      </c>
      <c r="AD258" s="13" t="e">
        <f ca="1">IF(CalcTable[[#This Row],[PWC]]&gt;SAT,CalcTable[[#This Row],[PWC]]-SAT,0)</f>
        <v>#NAME?</v>
      </c>
      <c r="AE258" s="13" t="e">
        <f ca="1">CalcTable[[#This Row],[PWC]]-CalcTable[[#This Row],[PercAmt]]-CalcTable[[#This Row],[Runoff]]</f>
        <v>#NAME?</v>
      </c>
      <c r="AF258" s="13" t="e">
        <f ca="1">CalcTable[[#This Row],[IrrAmt]]/1000*CUR_IRR_AREA*10000/IRR_EFF</f>
        <v>#NAME?</v>
      </c>
      <c r="AG258" s="147"/>
      <c r="AH258" s="13"/>
      <c r="AI258" s="50">
        <v>0</v>
      </c>
      <c r="AJ258" s="50">
        <v>0</v>
      </c>
      <c r="AK258" s="50">
        <v>0</v>
      </c>
      <c r="AL258" s="50">
        <v>0</v>
      </c>
      <c r="AM258" s="50"/>
      <c r="AN258" s="50"/>
      <c r="AO258" s="50"/>
      <c r="AP258" s="50"/>
      <c r="AQ258" s="50"/>
      <c r="AR258" s="50"/>
      <c r="AS258" s="50"/>
      <c r="AT258" s="50"/>
      <c r="AU258" s="50"/>
      <c r="AV258" s="50"/>
      <c r="AW258" s="50"/>
      <c r="AX258" s="50">
        <f t="shared" si="87"/>
        <v>0</v>
      </c>
      <c r="AY258" s="50"/>
      <c r="AZ258" s="50">
        <f t="shared" si="77"/>
        <v>0</v>
      </c>
      <c r="BA258" s="50">
        <f t="shared" si="78"/>
        <v>0</v>
      </c>
      <c r="BB258" s="50">
        <f t="shared" si="79"/>
        <v>0</v>
      </c>
      <c r="BC258" s="17">
        <f t="shared" si="80"/>
        <v>19617</v>
      </c>
      <c r="BD258" s="50">
        <f t="shared" si="81"/>
        <v>0</v>
      </c>
      <c r="BE258" s="50">
        <f t="shared" si="82"/>
        <v>0</v>
      </c>
      <c r="BF258" s="50">
        <f t="shared" si="88"/>
        <v>0</v>
      </c>
      <c r="BG258" s="50"/>
      <c r="BH258" s="17">
        <f t="shared" si="83"/>
        <v>0</v>
      </c>
      <c r="BI258" s="17">
        <f t="shared" si="91"/>
        <v>258</v>
      </c>
      <c r="BJ258" s="17">
        <f t="shared" si="89"/>
        <v>258</v>
      </c>
      <c r="BK258" s="150">
        <f t="shared" si="90"/>
        <v>22487</v>
      </c>
      <c r="BL258" s="50" t="e">
        <f t="shared" ca="1" si="84"/>
        <v>#NAME?</v>
      </c>
      <c r="BM258" s="50" t="e">
        <f t="shared" ca="1" si="85"/>
        <v>#NAME?</v>
      </c>
      <c r="BN258" s="50" t="e">
        <f t="shared" ca="1" si="86"/>
        <v>#NAME?</v>
      </c>
    </row>
    <row r="259" spans="1:66" x14ac:dyDescent="0.35">
      <c r="A259" s="48">
        <v>22488</v>
      </c>
      <c r="B259" s="17">
        <v>1961</v>
      </c>
      <c r="C259" s="17">
        <v>7</v>
      </c>
      <c r="D259" s="17">
        <v>207</v>
      </c>
      <c r="E259" s="17">
        <v>26</v>
      </c>
      <c r="F259" s="17">
        <v>4</v>
      </c>
      <c r="G259" s="50">
        <v>7.2</v>
      </c>
      <c r="H259" s="32">
        <v>4.4600666627068115</v>
      </c>
      <c r="I259" s="50">
        <v>7.833333333333333</v>
      </c>
      <c r="J259" s="13">
        <v>0</v>
      </c>
      <c r="K259" s="13">
        <f t="shared" si="72"/>
        <v>0</v>
      </c>
      <c r="L259" s="13">
        <f t="shared" si="73"/>
        <v>0</v>
      </c>
      <c r="M259" s="13" t="e">
        <f ca="1">CalcTable[[#This Row],[IWC]]-AE258</f>
        <v>#NAME?</v>
      </c>
      <c r="N259" s="13" t="e">
        <f ca="1">IF(CalcTable[[#This Row],[Day of Year]]&lt;123,FCAP,AE258)</f>
        <v>#NAME?</v>
      </c>
      <c r="O259" s="17" t="e">
        <f ca="1">IF(IRR_DRIP,5,COUNTIF('IDET Wind Values'!C243:G243,"&lt;="&amp;IRR_MAXWIND))</f>
        <v>#NAME?</v>
      </c>
      <c r="P259" s="13" t="e">
        <f ca="1">CalcTable[[#This Row],[ET_o]]*KL</f>
        <v>#NAME?</v>
      </c>
      <c r="Q259" s="13" t="e">
        <f ca="1">IF(WILTPT&lt;=0,1,MAX(0,MIN(1,(CalcTable[[#This Row],[IWC]]-WILTPT)/(MAD-WILTPT))))</f>
        <v>#NAME?</v>
      </c>
      <c r="R259" s="13" t="e">
        <f ca="1">CalcTable[[#This Row],[ETMult]]*CalcTable[[#This Row],[ETb]]</f>
        <v>#NAME?</v>
      </c>
      <c r="S259" s="13" t="b">
        <f>INDEX(IRR_LIST,CalcTable[[#This Row],[Day of Week]]+1)</f>
        <v>0</v>
      </c>
      <c r="T259" s="13">
        <f t="shared" ca="1" si="74"/>
        <v>12</v>
      </c>
      <c r="U259" s="13" t="b">
        <f ca="1">IF(CalcTable[[#This Row],[IrrPrecip]]&gt;=IC_MM,FALSE,TRUE)</f>
        <v>0</v>
      </c>
      <c r="V259" s="13" t="b">
        <f t="shared" si="75"/>
        <v>1</v>
      </c>
      <c r="W259" s="13" t="e">
        <f ca="1">IF(AND(IRR_DRIP=FALSE,CalcTable[[#This Row],[IrrHours]]&lt;=0),FALSE,TRUE)</f>
        <v>#NAME?</v>
      </c>
      <c r="X259" s="13" t="e">
        <f ca="1">AND(CalcTable[[#This Row],[IrrDay]],CalcTable[[#This Row],[IrrRain]],CalcTable[[#This Row],[IrrWarm]],CalcTable[[#This Row],[IrrWindy]])</f>
        <v>#NAME?</v>
      </c>
      <c r="Y259" s="13" t="e">
        <f t="shared" ca="1" si="76"/>
        <v>#NAME?</v>
      </c>
      <c r="Z259" s="13" t="e">
        <f ca="1">CalcTable[[#This Row],[IrrHours]]/5</f>
        <v>#NAME?</v>
      </c>
      <c r="AA259" s="13" t="e">
        <f ca="1">IF(CalcTable[[#This Row],[IrrFlag]]=FALSE,0,MAX(0,CalcTable[[#This Row],[VolRednWind]]*(FCAP*IRR_TARGET-CalcTable[[#This Row],[IWC]])))</f>
        <v>#NAME?</v>
      </c>
      <c r="AB259" s="13" t="e">
        <f ca="1">CalcTable[[#This Row],[IWC]]+CalcTable[[#This Row],[Eff Precip]]+CalcTable[[#This Row],[IrrAmt]]-CalcTable[[#This Row],[AET]]</f>
        <v>#NAME?</v>
      </c>
      <c r="AC259" s="13" t="e">
        <f ca="1">IF(CalcTable[[#This Row],[PWC]]&gt;FCAP,MIN(24*PERC,MIN(SAT,CalcTable[[#This Row],[PWC]])-FCAP),0)</f>
        <v>#NAME?</v>
      </c>
      <c r="AD259" s="13" t="e">
        <f ca="1">IF(CalcTable[[#This Row],[PWC]]&gt;SAT,CalcTable[[#This Row],[PWC]]-SAT,0)</f>
        <v>#NAME?</v>
      </c>
      <c r="AE259" s="13" t="e">
        <f ca="1">CalcTable[[#This Row],[PWC]]-CalcTable[[#This Row],[PercAmt]]-CalcTable[[#This Row],[Runoff]]</f>
        <v>#NAME?</v>
      </c>
      <c r="AF259" s="13" t="e">
        <f ca="1">CalcTable[[#This Row],[IrrAmt]]/1000*CUR_IRR_AREA*10000/IRR_EFF</f>
        <v>#NAME?</v>
      </c>
      <c r="AG259" s="147"/>
      <c r="AH259" s="13"/>
      <c r="AI259" s="50">
        <v>0</v>
      </c>
      <c r="AJ259" s="50">
        <v>0</v>
      </c>
      <c r="AK259" s="50">
        <v>0</v>
      </c>
      <c r="AL259" s="50">
        <v>0</v>
      </c>
      <c r="AM259" s="50"/>
      <c r="AN259" s="50"/>
      <c r="AO259" s="50"/>
      <c r="AP259" s="50"/>
      <c r="AQ259" s="50"/>
      <c r="AR259" s="50"/>
      <c r="AS259" s="50"/>
      <c r="AT259" s="50"/>
      <c r="AU259" s="50"/>
      <c r="AV259" s="50"/>
      <c r="AW259" s="50"/>
      <c r="AX259" s="50">
        <f t="shared" si="87"/>
        <v>0</v>
      </c>
      <c r="AY259" s="50"/>
      <c r="AZ259" s="50">
        <f t="shared" si="77"/>
        <v>0</v>
      </c>
      <c r="BA259" s="50">
        <f t="shared" si="78"/>
        <v>0</v>
      </c>
      <c r="BB259" s="50">
        <f t="shared" si="79"/>
        <v>0</v>
      </c>
      <c r="BC259" s="17">
        <f t="shared" si="80"/>
        <v>19617</v>
      </c>
      <c r="BD259" s="50">
        <f t="shared" si="81"/>
        <v>0</v>
      </c>
      <c r="BE259" s="50">
        <f t="shared" si="82"/>
        <v>0</v>
      </c>
      <c r="BF259" s="50">
        <f t="shared" si="88"/>
        <v>0</v>
      </c>
      <c r="BG259" s="50"/>
      <c r="BH259" s="17">
        <f t="shared" si="83"/>
        <v>0</v>
      </c>
      <c r="BI259" s="17">
        <f t="shared" si="91"/>
        <v>259</v>
      </c>
      <c r="BJ259" s="17">
        <f t="shared" si="89"/>
        <v>259</v>
      </c>
      <c r="BK259" s="150">
        <f t="shared" si="90"/>
        <v>22488</v>
      </c>
      <c r="BL259" s="50" t="e">
        <f t="shared" ca="1" si="84"/>
        <v>#NAME?</v>
      </c>
      <c r="BM259" s="50" t="e">
        <f t="shared" ca="1" si="85"/>
        <v>#NAME?</v>
      </c>
      <c r="BN259" s="50" t="e">
        <f t="shared" ca="1" si="86"/>
        <v>#NAME?</v>
      </c>
    </row>
    <row r="260" spans="1:66" x14ac:dyDescent="0.35">
      <c r="A260" s="48">
        <v>22489</v>
      </c>
      <c r="B260" s="17">
        <v>1961</v>
      </c>
      <c r="C260" s="17">
        <v>7</v>
      </c>
      <c r="D260" s="17">
        <v>208</v>
      </c>
      <c r="E260" s="17">
        <v>27</v>
      </c>
      <c r="F260" s="17">
        <v>5</v>
      </c>
      <c r="G260" s="50">
        <v>11.7</v>
      </c>
      <c r="H260" s="32">
        <v>3.0859568041673779</v>
      </c>
      <c r="I260" s="50">
        <v>30</v>
      </c>
      <c r="J260" s="13">
        <v>7.4</v>
      </c>
      <c r="K260" s="13">
        <f t="shared" si="72"/>
        <v>7.4</v>
      </c>
      <c r="L260" s="13">
        <f t="shared" si="73"/>
        <v>1.8000000000000003</v>
      </c>
      <c r="M260" s="13" t="e">
        <f ca="1">CalcTable[[#This Row],[IWC]]-AE259</f>
        <v>#NAME?</v>
      </c>
      <c r="N260" s="13" t="e">
        <f ca="1">IF(CalcTable[[#This Row],[Day of Year]]&lt;123,FCAP,AE259)</f>
        <v>#NAME?</v>
      </c>
      <c r="O260" s="17" t="e">
        <f ca="1">IF(IRR_DRIP,5,COUNTIF('IDET Wind Values'!C244:G244,"&lt;="&amp;IRR_MAXWIND))</f>
        <v>#NAME?</v>
      </c>
      <c r="P260" s="13" t="e">
        <f ca="1">CalcTable[[#This Row],[ET_o]]*KL</f>
        <v>#NAME?</v>
      </c>
      <c r="Q260" s="13" t="e">
        <f ca="1">IF(WILTPT&lt;=0,1,MAX(0,MIN(1,(CalcTable[[#This Row],[IWC]]-WILTPT)/(MAD-WILTPT))))</f>
        <v>#NAME?</v>
      </c>
      <c r="R260" s="13" t="e">
        <f ca="1">CalcTable[[#This Row],[ETMult]]*CalcTable[[#This Row],[ETb]]</f>
        <v>#NAME?</v>
      </c>
      <c r="S260" s="13" t="b">
        <f>INDEX(IRR_LIST,CalcTable[[#This Row],[Day of Week]]+1)</f>
        <v>1</v>
      </c>
      <c r="T260" s="13">
        <f t="shared" ca="1" si="74"/>
        <v>1.1000000000000001</v>
      </c>
      <c r="U260" s="13" t="b">
        <f ca="1">IF(CalcTable[[#This Row],[IrrPrecip]]&gt;=IC_MM,FALSE,TRUE)</f>
        <v>1</v>
      </c>
      <c r="V260" s="13" t="b">
        <f t="shared" si="75"/>
        <v>1</v>
      </c>
      <c r="W260" s="13" t="e">
        <f ca="1">IF(AND(IRR_DRIP=FALSE,CalcTable[[#This Row],[IrrHours]]&lt;=0),FALSE,TRUE)</f>
        <v>#NAME?</v>
      </c>
      <c r="X260" s="13" t="e">
        <f ca="1">AND(CalcTable[[#This Row],[IrrDay]],CalcTable[[#This Row],[IrrRain]],CalcTable[[#This Row],[IrrWarm]],CalcTable[[#This Row],[IrrWindy]])</f>
        <v>#NAME?</v>
      </c>
      <c r="Y260" s="13" t="e">
        <f t="shared" ca="1" si="76"/>
        <v>#NAME?</v>
      </c>
      <c r="Z260" s="13" t="e">
        <f ca="1">CalcTable[[#This Row],[IrrHours]]/5</f>
        <v>#NAME?</v>
      </c>
      <c r="AA260" s="13" t="e">
        <f ca="1">IF(CalcTable[[#This Row],[IrrFlag]]=FALSE,0,MAX(0,CalcTable[[#This Row],[VolRednWind]]*(FCAP*IRR_TARGET-CalcTable[[#This Row],[IWC]])))</f>
        <v>#NAME?</v>
      </c>
      <c r="AB260" s="13" t="e">
        <f ca="1">CalcTable[[#This Row],[IWC]]+CalcTable[[#This Row],[Eff Precip]]+CalcTable[[#This Row],[IrrAmt]]-CalcTable[[#This Row],[AET]]</f>
        <v>#NAME?</v>
      </c>
      <c r="AC260" s="13" t="e">
        <f ca="1">IF(CalcTable[[#This Row],[PWC]]&gt;FCAP,MIN(24*PERC,MIN(SAT,CalcTable[[#This Row],[PWC]])-FCAP),0)</f>
        <v>#NAME?</v>
      </c>
      <c r="AD260" s="13" t="e">
        <f ca="1">IF(CalcTable[[#This Row],[PWC]]&gt;SAT,CalcTable[[#This Row],[PWC]]-SAT,0)</f>
        <v>#NAME?</v>
      </c>
      <c r="AE260" s="13" t="e">
        <f ca="1">CalcTable[[#This Row],[PWC]]-CalcTable[[#This Row],[PercAmt]]-CalcTable[[#This Row],[Runoff]]</f>
        <v>#NAME?</v>
      </c>
      <c r="AF260" s="13" t="e">
        <f ca="1">CalcTable[[#This Row],[IrrAmt]]/1000*CUR_IRR_AREA*10000/IRR_EFF</f>
        <v>#NAME?</v>
      </c>
      <c r="AG260" s="147"/>
      <c r="AH260" s="13"/>
      <c r="AI260" s="50">
        <v>1.8026478626402351</v>
      </c>
      <c r="AJ260" s="50">
        <v>2.4842478626402342</v>
      </c>
      <c r="AK260" s="50">
        <v>0</v>
      </c>
      <c r="AL260" s="50">
        <v>0</v>
      </c>
      <c r="AM260" s="50"/>
      <c r="AN260" s="50"/>
      <c r="AO260" s="50"/>
      <c r="AP260" s="50"/>
      <c r="AQ260" s="50"/>
      <c r="AR260" s="50"/>
      <c r="AS260" s="50"/>
      <c r="AT260" s="50"/>
      <c r="AU260" s="50"/>
      <c r="AV260" s="50"/>
      <c r="AW260" s="50"/>
      <c r="AX260" s="50">
        <f t="shared" si="87"/>
        <v>4.2868957252804698</v>
      </c>
      <c r="AY260" s="50"/>
      <c r="AZ260" s="50">
        <f t="shared" si="77"/>
        <v>99.310105956170318</v>
      </c>
      <c r="BA260" s="50">
        <f t="shared" si="78"/>
        <v>160.91386809291942</v>
      </c>
      <c r="BB260" s="50">
        <f t="shared" si="79"/>
        <v>166.53267986174126</v>
      </c>
      <c r="BC260" s="17">
        <f t="shared" si="80"/>
        <v>19617</v>
      </c>
      <c r="BD260" s="50">
        <f t="shared" si="81"/>
        <v>4.2868957252804698</v>
      </c>
      <c r="BE260" s="50">
        <f t="shared" si="82"/>
        <v>99.310105956170318</v>
      </c>
      <c r="BF260" s="50">
        <f t="shared" si="88"/>
        <v>162.43971869274915</v>
      </c>
      <c r="BG260" s="50"/>
      <c r="BH260" s="17">
        <f t="shared" si="83"/>
        <v>0</v>
      </c>
      <c r="BI260" s="17">
        <f t="shared" si="91"/>
        <v>260</v>
      </c>
      <c r="BJ260" s="17">
        <f t="shared" si="89"/>
        <v>260</v>
      </c>
      <c r="BK260" s="150">
        <f t="shared" si="90"/>
        <v>22489</v>
      </c>
      <c r="BL260" s="50" t="e">
        <f t="shared" ca="1" si="84"/>
        <v>#NAME?</v>
      </c>
      <c r="BM260" s="50" t="e">
        <f t="shared" ca="1" si="85"/>
        <v>#NAME?</v>
      </c>
      <c r="BN260" s="50" t="e">
        <f t="shared" ca="1" si="86"/>
        <v>#NAME?</v>
      </c>
    </row>
    <row r="261" spans="1:66" x14ac:dyDescent="0.35">
      <c r="A261" s="48">
        <v>22490</v>
      </c>
      <c r="B261" s="17">
        <v>1961</v>
      </c>
      <c r="C261" s="17">
        <v>7</v>
      </c>
      <c r="D261" s="17">
        <v>209</v>
      </c>
      <c r="E261" s="17">
        <v>28</v>
      </c>
      <c r="F261" s="17">
        <v>6</v>
      </c>
      <c r="G261" s="50">
        <v>10.6</v>
      </c>
      <c r="H261" s="32">
        <v>2.0499137126555009</v>
      </c>
      <c r="I261" s="50">
        <v>9.5</v>
      </c>
      <c r="J261" s="13">
        <v>37.299999999999997</v>
      </c>
      <c r="K261" s="13">
        <f t="shared" si="72"/>
        <v>37.299999999999997</v>
      </c>
      <c r="L261" s="13">
        <f t="shared" si="73"/>
        <v>24.224999999999998</v>
      </c>
      <c r="M261" s="13" t="e">
        <f ca="1">CalcTable[[#This Row],[IWC]]-AE260</f>
        <v>#NAME?</v>
      </c>
      <c r="N261" s="13" t="e">
        <f ca="1">IF(CalcTable[[#This Row],[Day of Year]]&lt;123,FCAP,AE260)</f>
        <v>#NAME?</v>
      </c>
      <c r="O261" s="17" t="e">
        <f ca="1">IF(IRR_DRIP,5,COUNTIF('IDET Wind Values'!C245:G245,"&lt;="&amp;IRR_MAXWIND))</f>
        <v>#NAME?</v>
      </c>
      <c r="P261" s="13" t="e">
        <f ca="1">CalcTable[[#This Row],[ET_o]]*KL</f>
        <v>#NAME?</v>
      </c>
      <c r="Q261" s="13" t="e">
        <f ca="1">IF(WILTPT&lt;=0,1,MAX(0,MIN(1,(CalcTable[[#This Row],[IWC]]-WILTPT)/(MAD-WILTPT))))</f>
        <v>#NAME?</v>
      </c>
      <c r="R261" s="13" t="e">
        <f ca="1">CalcTable[[#This Row],[ETMult]]*CalcTable[[#This Row],[ETb]]</f>
        <v>#NAME?</v>
      </c>
      <c r="S261" s="13" t="b">
        <f>INDEX(IRR_LIST,CalcTable[[#This Row],[Day of Week]]+1)</f>
        <v>0</v>
      </c>
      <c r="T261" s="13">
        <f t="shared" ca="1" si="74"/>
        <v>7.4</v>
      </c>
      <c r="U261" s="13" t="b">
        <f ca="1">IF(CalcTable[[#This Row],[IrrPrecip]]&gt;=IC_MM,FALSE,TRUE)</f>
        <v>1</v>
      </c>
      <c r="V261" s="13" t="b">
        <f t="shared" si="75"/>
        <v>1</v>
      </c>
      <c r="W261" s="13" t="e">
        <f ca="1">IF(AND(IRR_DRIP=FALSE,CalcTable[[#This Row],[IrrHours]]&lt;=0),FALSE,TRUE)</f>
        <v>#NAME?</v>
      </c>
      <c r="X261" s="13" t="e">
        <f ca="1">AND(CalcTable[[#This Row],[IrrDay]],CalcTable[[#This Row],[IrrRain]],CalcTable[[#This Row],[IrrWarm]],CalcTable[[#This Row],[IrrWindy]])</f>
        <v>#NAME?</v>
      </c>
      <c r="Y261" s="13" t="e">
        <f t="shared" ca="1" si="76"/>
        <v>#NAME?</v>
      </c>
      <c r="Z261" s="13" t="e">
        <f ca="1">CalcTable[[#This Row],[IrrHours]]/5</f>
        <v>#NAME?</v>
      </c>
      <c r="AA261" s="13" t="e">
        <f ca="1">IF(CalcTable[[#This Row],[IrrFlag]]=FALSE,0,MAX(0,CalcTable[[#This Row],[VolRednWind]]*(FCAP*IRR_TARGET-CalcTable[[#This Row],[IWC]])))</f>
        <v>#NAME?</v>
      </c>
      <c r="AB261" s="13" t="e">
        <f ca="1">CalcTable[[#This Row],[IWC]]+CalcTable[[#This Row],[Eff Precip]]+CalcTable[[#This Row],[IrrAmt]]-CalcTable[[#This Row],[AET]]</f>
        <v>#NAME?</v>
      </c>
      <c r="AC261" s="13" t="e">
        <f ca="1">IF(CalcTable[[#This Row],[PWC]]&gt;FCAP,MIN(24*PERC,MIN(SAT,CalcTable[[#This Row],[PWC]])-FCAP),0)</f>
        <v>#NAME?</v>
      </c>
      <c r="AD261" s="13" t="e">
        <f ca="1">IF(CalcTable[[#This Row],[PWC]]&gt;SAT,CalcTable[[#This Row],[PWC]]-SAT,0)</f>
        <v>#NAME?</v>
      </c>
      <c r="AE261" s="13" t="e">
        <f ca="1">CalcTable[[#This Row],[PWC]]-CalcTable[[#This Row],[PercAmt]]-CalcTable[[#This Row],[Runoff]]</f>
        <v>#NAME?</v>
      </c>
      <c r="AF261" s="13" t="e">
        <f ca="1">CalcTable[[#This Row],[IrrAmt]]/1000*CUR_IRR_AREA*10000/IRR_EFF</f>
        <v>#NAME?</v>
      </c>
      <c r="AG261" s="147"/>
      <c r="AH261" s="13"/>
      <c r="AI261" s="50">
        <v>0</v>
      </c>
      <c r="AJ261" s="50">
        <v>0</v>
      </c>
      <c r="AK261" s="50">
        <v>0</v>
      </c>
      <c r="AL261" s="50">
        <v>6.581392845521556</v>
      </c>
      <c r="AM261" s="50"/>
      <c r="AN261" s="50"/>
      <c r="AO261" s="50"/>
      <c r="AP261" s="50"/>
      <c r="AQ261" s="50"/>
      <c r="AR261" s="50"/>
      <c r="AS261" s="50"/>
      <c r="AT261" s="50"/>
      <c r="AU261" s="50"/>
      <c r="AV261" s="50"/>
      <c r="AW261" s="50"/>
      <c r="AX261" s="50">
        <f t="shared" si="87"/>
        <v>6.581392845521556</v>
      </c>
      <c r="AY261" s="50"/>
      <c r="AZ261" s="50">
        <f t="shared" si="77"/>
        <v>193.054190135299</v>
      </c>
      <c r="BA261" s="50">
        <f t="shared" si="78"/>
        <v>297.24216576387306</v>
      </c>
      <c r="BB261" s="50">
        <f t="shared" si="79"/>
        <v>306.43522243698254</v>
      </c>
      <c r="BC261" s="17">
        <f t="shared" si="80"/>
        <v>19617</v>
      </c>
      <c r="BD261" s="50">
        <f t="shared" si="81"/>
        <v>6.581392845521556</v>
      </c>
      <c r="BE261" s="50">
        <f t="shared" si="82"/>
        <v>193.054190135299</v>
      </c>
      <c r="BF261" s="50">
        <f t="shared" si="88"/>
        <v>315.77519766089875</v>
      </c>
      <c r="BG261" s="50"/>
      <c r="BH261" s="17">
        <f t="shared" si="83"/>
        <v>0</v>
      </c>
      <c r="BI261" s="17">
        <f t="shared" si="91"/>
        <v>261</v>
      </c>
      <c r="BJ261" s="17">
        <f t="shared" si="89"/>
        <v>261</v>
      </c>
      <c r="BK261" s="150">
        <f t="shared" si="90"/>
        <v>22490</v>
      </c>
      <c r="BL261" s="50" t="e">
        <f t="shared" ca="1" si="84"/>
        <v>#NAME?</v>
      </c>
      <c r="BM261" s="50" t="e">
        <f t="shared" ca="1" si="85"/>
        <v>#NAME?</v>
      </c>
      <c r="BN261" s="50" t="e">
        <f t="shared" ca="1" si="86"/>
        <v>#NAME?</v>
      </c>
    </row>
    <row r="262" spans="1:66" x14ac:dyDescent="0.35">
      <c r="A262" s="48">
        <v>22491</v>
      </c>
      <c r="B262" s="17">
        <v>1961</v>
      </c>
      <c r="C262" s="17">
        <v>7</v>
      </c>
      <c r="D262" s="17">
        <v>210</v>
      </c>
      <c r="E262" s="17">
        <v>29</v>
      </c>
      <c r="F262" s="17">
        <v>7</v>
      </c>
      <c r="G262" s="50">
        <v>10.6</v>
      </c>
      <c r="H262" s="32">
        <v>2.4114120586345282</v>
      </c>
      <c r="I262" s="50">
        <v>2.6666666666666665</v>
      </c>
      <c r="J262" s="13">
        <v>20.100000000000001</v>
      </c>
      <c r="K262" s="13">
        <f t="shared" si="72"/>
        <v>20.100000000000001</v>
      </c>
      <c r="L262" s="13">
        <f t="shared" si="73"/>
        <v>11.325000000000001</v>
      </c>
      <c r="M262" s="13" t="e">
        <f ca="1">CalcTable[[#This Row],[IWC]]-AE261</f>
        <v>#NAME?</v>
      </c>
      <c r="N262" s="13" t="e">
        <f ca="1">IF(CalcTable[[#This Row],[Day of Year]]&lt;123,FCAP,AE261)</f>
        <v>#NAME?</v>
      </c>
      <c r="O262" s="17" t="e">
        <f ca="1">IF(IRR_DRIP,5,COUNTIF('IDET Wind Values'!C246:G246,"&lt;="&amp;IRR_MAXWIND))</f>
        <v>#NAME?</v>
      </c>
      <c r="P262" s="13" t="e">
        <f ca="1">CalcTable[[#This Row],[ET_o]]*KL</f>
        <v>#NAME?</v>
      </c>
      <c r="Q262" s="13" t="e">
        <f ca="1">IF(WILTPT&lt;=0,1,MAX(0,MIN(1,(CalcTable[[#This Row],[IWC]]-WILTPT)/(MAD-WILTPT))))</f>
        <v>#NAME?</v>
      </c>
      <c r="R262" s="13" t="e">
        <f ca="1">CalcTable[[#This Row],[ETMult]]*CalcTable[[#This Row],[ETb]]</f>
        <v>#NAME?</v>
      </c>
      <c r="S262" s="13" t="b">
        <f>INDEX(IRR_LIST,CalcTable[[#This Row],[Day of Week]]+1)</f>
        <v>0</v>
      </c>
      <c r="T262" s="13">
        <f t="shared" ca="1" si="74"/>
        <v>44.699999999999996</v>
      </c>
      <c r="U262" s="13" t="b">
        <f ca="1">IF(CalcTable[[#This Row],[IrrPrecip]]&gt;=IC_MM,FALSE,TRUE)</f>
        <v>0</v>
      </c>
      <c r="V262" s="13" t="b">
        <f t="shared" si="75"/>
        <v>1</v>
      </c>
      <c r="W262" s="13" t="e">
        <f ca="1">IF(AND(IRR_DRIP=FALSE,CalcTable[[#This Row],[IrrHours]]&lt;=0),FALSE,TRUE)</f>
        <v>#NAME?</v>
      </c>
      <c r="X262" s="13" t="e">
        <f ca="1">AND(CalcTable[[#This Row],[IrrDay]],CalcTable[[#This Row],[IrrRain]],CalcTable[[#This Row],[IrrWarm]],CalcTable[[#This Row],[IrrWindy]])</f>
        <v>#NAME?</v>
      </c>
      <c r="Y262" s="13" t="e">
        <f t="shared" ca="1" si="76"/>
        <v>#NAME?</v>
      </c>
      <c r="Z262" s="13" t="e">
        <f ca="1">CalcTable[[#This Row],[IrrHours]]/5</f>
        <v>#NAME?</v>
      </c>
      <c r="AA262" s="13" t="e">
        <f ca="1">IF(CalcTable[[#This Row],[IrrFlag]]=FALSE,0,MAX(0,CalcTable[[#This Row],[VolRednWind]]*(FCAP*IRR_TARGET-CalcTable[[#This Row],[IWC]])))</f>
        <v>#NAME?</v>
      </c>
      <c r="AB262" s="13" t="e">
        <f ca="1">CalcTable[[#This Row],[IWC]]+CalcTable[[#This Row],[Eff Precip]]+CalcTable[[#This Row],[IrrAmt]]-CalcTable[[#This Row],[AET]]</f>
        <v>#NAME?</v>
      </c>
      <c r="AC262" s="13" t="e">
        <f ca="1">IF(CalcTable[[#This Row],[PWC]]&gt;FCAP,MIN(24*PERC,MIN(SAT,CalcTable[[#This Row],[PWC]])-FCAP),0)</f>
        <v>#NAME?</v>
      </c>
      <c r="AD262" s="13" t="e">
        <f ca="1">IF(CalcTable[[#This Row],[PWC]]&gt;SAT,CalcTable[[#This Row],[PWC]]-SAT,0)</f>
        <v>#NAME?</v>
      </c>
      <c r="AE262" s="13" t="e">
        <f ca="1">CalcTable[[#This Row],[PWC]]-CalcTable[[#This Row],[PercAmt]]-CalcTable[[#This Row],[Runoff]]</f>
        <v>#NAME?</v>
      </c>
      <c r="AF262" s="13" t="e">
        <f ca="1">CalcTable[[#This Row],[IrrAmt]]/1000*CUR_IRR_AREA*10000/IRR_EFF</f>
        <v>#NAME?</v>
      </c>
      <c r="AG262" s="147"/>
      <c r="AH262" s="13"/>
      <c r="AI262" s="50">
        <v>0</v>
      </c>
      <c r="AJ262" s="50">
        <v>0</v>
      </c>
      <c r="AK262" s="50">
        <v>0</v>
      </c>
      <c r="AL262" s="50">
        <v>0</v>
      </c>
      <c r="AM262" s="50"/>
      <c r="AN262" s="50"/>
      <c r="AO262" s="50"/>
      <c r="AP262" s="50"/>
      <c r="AQ262" s="50"/>
      <c r="AR262" s="50"/>
      <c r="AS262" s="50"/>
      <c r="AT262" s="50"/>
      <c r="AU262" s="50"/>
      <c r="AV262" s="50"/>
      <c r="AW262" s="50"/>
      <c r="AX262" s="50">
        <f t="shared" si="87"/>
        <v>0</v>
      </c>
      <c r="AY262" s="50"/>
      <c r="AZ262" s="50">
        <f t="shared" si="77"/>
        <v>0</v>
      </c>
      <c r="BA262" s="50">
        <f t="shared" si="78"/>
        <v>0</v>
      </c>
      <c r="BB262" s="50">
        <f t="shared" si="79"/>
        <v>0</v>
      </c>
      <c r="BC262" s="17">
        <f t="shared" si="80"/>
        <v>19617</v>
      </c>
      <c r="BD262" s="50">
        <f t="shared" si="81"/>
        <v>0</v>
      </c>
      <c r="BE262" s="50">
        <f t="shared" si="82"/>
        <v>0</v>
      </c>
      <c r="BF262" s="50">
        <f t="shared" si="88"/>
        <v>0</v>
      </c>
      <c r="BG262" s="50"/>
      <c r="BH262" s="17">
        <f t="shared" si="83"/>
        <v>0</v>
      </c>
      <c r="BI262" s="17">
        <f t="shared" si="91"/>
        <v>262</v>
      </c>
      <c r="BJ262" s="17">
        <f t="shared" si="89"/>
        <v>262</v>
      </c>
      <c r="BK262" s="150">
        <f t="shared" si="90"/>
        <v>22491</v>
      </c>
      <c r="BL262" s="50" t="e">
        <f t="shared" ca="1" si="84"/>
        <v>#NAME?</v>
      </c>
      <c r="BM262" s="50" t="e">
        <f t="shared" ca="1" si="85"/>
        <v>#NAME?</v>
      </c>
      <c r="BN262" s="50" t="e">
        <f t="shared" ca="1" si="86"/>
        <v>#NAME?</v>
      </c>
    </row>
    <row r="263" spans="1:66" x14ac:dyDescent="0.35">
      <c r="A263" s="48">
        <v>22492</v>
      </c>
      <c r="B263" s="17">
        <v>1961</v>
      </c>
      <c r="C263" s="17">
        <v>7</v>
      </c>
      <c r="D263" s="17">
        <v>211</v>
      </c>
      <c r="E263" s="17">
        <v>30</v>
      </c>
      <c r="F263" s="17">
        <v>1</v>
      </c>
      <c r="G263" s="50">
        <v>8.3000000000000007</v>
      </c>
      <c r="H263" s="32">
        <v>3.6391906283174791</v>
      </c>
      <c r="I263" s="50">
        <v>12</v>
      </c>
      <c r="J263" s="13">
        <v>0.3</v>
      </c>
      <c r="K263" s="13">
        <f t="shared" si="72"/>
        <v>0.3</v>
      </c>
      <c r="L263" s="13">
        <f t="shared" si="73"/>
        <v>0</v>
      </c>
      <c r="M263" s="13" t="e">
        <f ca="1">CalcTable[[#This Row],[IWC]]-AE262</f>
        <v>#NAME?</v>
      </c>
      <c r="N263" s="13" t="e">
        <f ca="1">IF(CalcTable[[#This Row],[Day of Year]]&lt;123,FCAP,AE262)</f>
        <v>#NAME?</v>
      </c>
      <c r="O263" s="17" t="e">
        <f ca="1">IF(IRR_DRIP,5,COUNTIF('IDET Wind Values'!C247:G247,"&lt;="&amp;IRR_MAXWIND))</f>
        <v>#NAME?</v>
      </c>
      <c r="P263" s="13" t="e">
        <f ca="1">CalcTable[[#This Row],[ET_o]]*KL</f>
        <v>#NAME?</v>
      </c>
      <c r="Q263" s="13" t="e">
        <f ca="1">IF(WILTPT&lt;=0,1,MAX(0,MIN(1,(CalcTable[[#This Row],[IWC]]-WILTPT)/(MAD-WILTPT))))</f>
        <v>#NAME?</v>
      </c>
      <c r="R263" s="13" t="e">
        <f ca="1">CalcTable[[#This Row],[ETMult]]*CalcTable[[#This Row],[ETb]]</f>
        <v>#NAME?</v>
      </c>
      <c r="S263" s="13" t="b">
        <f>INDEX(IRR_LIST,CalcTable[[#This Row],[Day of Week]]+1)</f>
        <v>1</v>
      </c>
      <c r="T263" s="13">
        <f t="shared" ca="1" si="74"/>
        <v>57.4</v>
      </c>
      <c r="U263" s="13" t="b">
        <f ca="1">IF(CalcTable[[#This Row],[IrrPrecip]]&gt;=IC_MM,FALSE,TRUE)</f>
        <v>0</v>
      </c>
      <c r="V263" s="13" t="b">
        <f t="shared" si="75"/>
        <v>1</v>
      </c>
      <c r="W263" s="13" t="e">
        <f ca="1">IF(AND(IRR_DRIP=FALSE,CalcTable[[#This Row],[IrrHours]]&lt;=0),FALSE,TRUE)</f>
        <v>#NAME?</v>
      </c>
      <c r="X263" s="13" t="e">
        <f ca="1">AND(CalcTable[[#This Row],[IrrDay]],CalcTable[[#This Row],[IrrRain]],CalcTable[[#This Row],[IrrWarm]],CalcTable[[#This Row],[IrrWindy]])</f>
        <v>#NAME?</v>
      </c>
      <c r="Y263" s="13" t="e">
        <f t="shared" ca="1" si="76"/>
        <v>#NAME?</v>
      </c>
      <c r="Z263" s="13" t="e">
        <f ca="1">CalcTable[[#This Row],[IrrHours]]/5</f>
        <v>#NAME?</v>
      </c>
      <c r="AA263" s="13" t="e">
        <f ca="1">IF(CalcTable[[#This Row],[IrrFlag]]=FALSE,0,MAX(0,CalcTable[[#This Row],[VolRednWind]]*(FCAP*IRR_TARGET-CalcTable[[#This Row],[IWC]])))</f>
        <v>#NAME?</v>
      </c>
      <c r="AB263" s="13" t="e">
        <f ca="1">CalcTable[[#This Row],[IWC]]+CalcTable[[#This Row],[Eff Precip]]+CalcTable[[#This Row],[IrrAmt]]-CalcTable[[#This Row],[AET]]</f>
        <v>#NAME?</v>
      </c>
      <c r="AC263" s="13" t="e">
        <f ca="1">IF(CalcTable[[#This Row],[PWC]]&gt;FCAP,MIN(24*PERC,MIN(SAT,CalcTable[[#This Row],[PWC]])-FCAP),0)</f>
        <v>#NAME?</v>
      </c>
      <c r="AD263" s="13" t="e">
        <f ca="1">IF(CalcTable[[#This Row],[PWC]]&gt;SAT,CalcTable[[#This Row],[PWC]]-SAT,0)</f>
        <v>#NAME?</v>
      </c>
      <c r="AE263" s="13" t="e">
        <f ca="1">CalcTable[[#This Row],[PWC]]-CalcTable[[#This Row],[PercAmt]]-CalcTable[[#This Row],[Runoff]]</f>
        <v>#NAME?</v>
      </c>
      <c r="AF263" s="13" t="e">
        <f ca="1">CalcTable[[#This Row],[IrrAmt]]/1000*CUR_IRR_AREA*10000/IRR_EFF</f>
        <v>#NAME?</v>
      </c>
      <c r="AG263" s="147"/>
      <c r="AH263" s="13"/>
      <c r="AI263" s="50">
        <v>0</v>
      </c>
      <c r="AJ263" s="50">
        <v>0</v>
      </c>
      <c r="AK263" s="50">
        <v>0</v>
      </c>
      <c r="AL263" s="50">
        <v>0</v>
      </c>
      <c r="AM263" s="50"/>
      <c r="AN263" s="50"/>
      <c r="AO263" s="50"/>
      <c r="AP263" s="50"/>
      <c r="AQ263" s="50"/>
      <c r="AR263" s="50"/>
      <c r="AS263" s="50"/>
      <c r="AT263" s="50"/>
      <c r="AU263" s="50"/>
      <c r="AV263" s="50"/>
      <c r="AW263" s="50"/>
      <c r="AX263" s="50">
        <f t="shared" si="87"/>
        <v>0</v>
      </c>
      <c r="AY263" s="50"/>
      <c r="AZ263" s="50">
        <f t="shared" si="77"/>
        <v>0</v>
      </c>
      <c r="BA263" s="50">
        <f t="shared" si="78"/>
        <v>0</v>
      </c>
      <c r="BB263" s="50">
        <f t="shared" si="79"/>
        <v>0</v>
      </c>
      <c r="BC263" s="17">
        <f t="shared" si="80"/>
        <v>19617</v>
      </c>
      <c r="BD263" s="50">
        <f t="shared" si="81"/>
        <v>0</v>
      </c>
      <c r="BE263" s="50">
        <f t="shared" si="82"/>
        <v>0</v>
      </c>
      <c r="BF263" s="50">
        <f t="shared" si="88"/>
        <v>0</v>
      </c>
      <c r="BG263" s="50"/>
      <c r="BH263" s="17">
        <f t="shared" si="83"/>
        <v>0</v>
      </c>
      <c r="BI263" s="17">
        <f t="shared" si="91"/>
        <v>263</v>
      </c>
      <c r="BJ263" s="17">
        <f t="shared" si="89"/>
        <v>263</v>
      </c>
      <c r="BK263" s="150">
        <f t="shared" si="90"/>
        <v>22492</v>
      </c>
      <c r="BL263" s="50" t="e">
        <f t="shared" ca="1" si="84"/>
        <v>#NAME?</v>
      </c>
      <c r="BM263" s="50" t="e">
        <f t="shared" ca="1" si="85"/>
        <v>#NAME?</v>
      </c>
      <c r="BN263" s="50" t="e">
        <f t="shared" ca="1" si="86"/>
        <v>#NAME?</v>
      </c>
    </row>
    <row r="264" spans="1:66" x14ac:dyDescent="0.35">
      <c r="A264" s="48">
        <v>22493</v>
      </c>
      <c r="B264" s="17">
        <v>1961</v>
      </c>
      <c r="C264" s="17">
        <v>7</v>
      </c>
      <c r="D264" s="17">
        <v>212</v>
      </c>
      <c r="E264" s="17">
        <v>31</v>
      </c>
      <c r="F264" s="17">
        <v>2</v>
      </c>
      <c r="G264" s="50">
        <v>10.6</v>
      </c>
      <c r="H264" s="32">
        <v>4.2559692867895862</v>
      </c>
      <c r="I264" s="50">
        <v>16.166666666666668</v>
      </c>
      <c r="J264" s="13">
        <v>1.3</v>
      </c>
      <c r="K264" s="13">
        <f t="shared" si="72"/>
        <v>1.3</v>
      </c>
      <c r="L264" s="13">
        <f t="shared" si="73"/>
        <v>0</v>
      </c>
      <c r="M264" s="13" t="e">
        <f ca="1">CalcTable[[#This Row],[IWC]]-AE263</f>
        <v>#NAME?</v>
      </c>
      <c r="N264" s="13" t="e">
        <f ca="1">IF(CalcTable[[#This Row],[Day of Year]]&lt;123,FCAP,AE263)</f>
        <v>#NAME?</v>
      </c>
      <c r="O264" s="17" t="e">
        <f ca="1">IF(IRR_DRIP,5,COUNTIF('IDET Wind Values'!C248:G248,"&lt;="&amp;IRR_MAXWIND))</f>
        <v>#NAME?</v>
      </c>
      <c r="P264" s="13" t="e">
        <f ca="1">CalcTable[[#This Row],[ET_o]]*KL</f>
        <v>#NAME?</v>
      </c>
      <c r="Q264" s="13" t="e">
        <f ca="1">IF(WILTPT&lt;=0,1,MAX(0,MIN(1,(CalcTable[[#This Row],[IWC]]-WILTPT)/(MAD-WILTPT))))</f>
        <v>#NAME?</v>
      </c>
      <c r="R264" s="13" t="e">
        <f ca="1">CalcTable[[#This Row],[ETMult]]*CalcTable[[#This Row],[ETb]]</f>
        <v>#NAME?</v>
      </c>
      <c r="S264" s="13" t="b">
        <f>INDEX(IRR_LIST,CalcTable[[#This Row],[Day of Week]]+1)</f>
        <v>0</v>
      </c>
      <c r="T264" s="13">
        <f t="shared" ca="1" si="74"/>
        <v>20.400000000000002</v>
      </c>
      <c r="U264" s="13" t="b">
        <f ca="1">IF(CalcTable[[#This Row],[IrrPrecip]]&gt;=IC_MM,FALSE,TRUE)</f>
        <v>0</v>
      </c>
      <c r="V264" s="13" t="b">
        <f t="shared" si="75"/>
        <v>1</v>
      </c>
      <c r="W264" s="13" t="e">
        <f ca="1">IF(AND(IRR_DRIP=FALSE,CalcTable[[#This Row],[IrrHours]]&lt;=0),FALSE,TRUE)</f>
        <v>#NAME?</v>
      </c>
      <c r="X264" s="13" t="e">
        <f ca="1">AND(CalcTable[[#This Row],[IrrDay]],CalcTable[[#This Row],[IrrRain]],CalcTable[[#This Row],[IrrWarm]],CalcTable[[#This Row],[IrrWindy]])</f>
        <v>#NAME?</v>
      </c>
      <c r="Y264" s="13" t="e">
        <f t="shared" ca="1" si="76"/>
        <v>#NAME?</v>
      </c>
      <c r="Z264" s="13" t="e">
        <f ca="1">CalcTable[[#This Row],[IrrHours]]/5</f>
        <v>#NAME?</v>
      </c>
      <c r="AA264" s="13" t="e">
        <f ca="1">IF(CalcTable[[#This Row],[IrrFlag]]=FALSE,0,MAX(0,CalcTable[[#This Row],[VolRednWind]]*(FCAP*IRR_TARGET-CalcTable[[#This Row],[IWC]])))</f>
        <v>#NAME?</v>
      </c>
      <c r="AB264" s="13" t="e">
        <f ca="1">CalcTable[[#This Row],[IWC]]+CalcTable[[#This Row],[Eff Precip]]+CalcTable[[#This Row],[IrrAmt]]-CalcTable[[#This Row],[AET]]</f>
        <v>#NAME?</v>
      </c>
      <c r="AC264" s="13" t="e">
        <f ca="1">IF(CalcTable[[#This Row],[PWC]]&gt;FCAP,MIN(24*PERC,MIN(SAT,CalcTable[[#This Row],[PWC]])-FCAP),0)</f>
        <v>#NAME?</v>
      </c>
      <c r="AD264" s="13" t="e">
        <f ca="1">IF(CalcTable[[#This Row],[PWC]]&gt;SAT,CalcTable[[#This Row],[PWC]]-SAT,0)</f>
        <v>#NAME?</v>
      </c>
      <c r="AE264" s="13" t="e">
        <f ca="1">CalcTable[[#This Row],[PWC]]-CalcTable[[#This Row],[PercAmt]]-CalcTable[[#This Row],[Runoff]]</f>
        <v>#NAME?</v>
      </c>
      <c r="AF264" s="13" t="e">
        <f ca="1">CalcTable[[#This Row],[IrrAmt]]/1000*CUR_IRR_AREA*10000/IRR_EFF</f>
        <v>#NAME?</v>
      </c>
      <c r="AG264" s="147"/>
      <c r="AH264" s="13"/>
      <c r="AI264" s="50">
        <v>0</v>
      </c>
      <c r="AJ264" s="50">
        <v>0</v>
      </c>
      <c r="AK264" s="50">
        <v>0</v>
      </c>
      <c r="AL264" s="50">
        <v>0</v>
      </c>
      <c r="AM264" s="50"/>
      <c r="AN264" s="50"/>
      <c r="AO264" s="50"/>
      <c r="AP264" s="50"/>
      <c r="AQ264" s="50"/>
      <c r="AR264" s="50"/>
      <c r="AS264" s="50"/>
      <c r="AT264" s="50"/>
      <c r="AU264" s="50"/>
      <c r="AV264" s="50"/>
      <c r="AW264" s="50"/>
      <c r="AX264" s="50">
        <f t="shared" si="87"/>
        <v>0</v>
      </c>
      <c r="AY264" s="50"/>
      <c r="AZ264" s="50">
        <f t="shared" si="77"/>
        <v>0</v>
      </c>
      <c r="BA264" s="50">
        <f t="shared" si="78"/>
        <v>0</v>
      </c>
      <c r="BB264" s="50">
        <f t="shared" si="79"/>
        <v>0</v>
      </c>
      <c r="BC264" s="17">
        <f t="shared" si="80"/>
        <v>19617</v>
      </c>
      <c r="BD264" s="50">
        <f t="shared" si="81"/>
        <v>0</v>
      </c>
      <c r="BE264" s="50">
        <f t="shared" si="82"/>
        <v>0</v>
      </c>
      <c r="BF264" s="50">
        <f t="shared" si="88"/>
        <v>0</v>
      </c>
      <c r="BG264" s="50"/>
      <c r="BH264" s="17">
        <f t="shared" si="83"/>
        <v>0</v>
      </c>
      <c r="BI264" s="17">
        <f t="shared" si="91"/>
        <v>264</v>
      </c>
      <c r="BJ264" s="17">
        <f t="shared" si="89"/>
        <v>264</v>
      </c>
      <c r="BK264" s="150">
        <f t="shared" si="90"/>
        <v>22493</v>
      </c>
      <c r="BL264" s="50" t="e">
        <f t="shared" ca="1" si="84"/>
        <v>#NAME?</v>
      </c>
      <c r="BM264" s="50" t="e">
        <f t="shared" ca="1" si="85"/>
        <v>#NAME?</v>
      </c>
      <c r="BN264" s="50" t="e">
        <f t="shared" ca="1" si="86"/>
        <v>#NAME?</v>
      </c>
    </row>
    <row r="265" spans="1:66" x14ac:dyDescent="0.35">
      <c r="A265" s="48">
        <v>22494</v>
      </c>
      <c r="B265" s="17">
        <v>1961</v>
      </c>
      <c r="C265" s="17">
        <v>8</v>
      </c>
      <c r="D265" s="17">
        <v>213</v>
      </c>
      <c r="E265" s="17">
        <v>1</v>
      </c>
      <c r="F265" s="17">
        <v>3</v>
      </c>
      <c r="G265" s="50">
        <v>11.1</v>
      </c>
      <c r="H265" s="32">
        <v>5.1431505941877749</v>
      </c>
      <c r="I265" s="50">
        <v>9</v>
      </c>
      <c r="J265" s="13">
        <v>0</v>
      </c>
      <c r="K265" s="13">
        <f t="shared" si="72"/>
        <v>0</v>
      </c>
      <c r="L265" s="13">
        <f t="shared" si="73"/>
        <v>0</v>
      </c>
      <c r="M265" s="13" t="e">
        <f ca="1">CalcTable[[#This Row],[IWC]]-AE264</f>
        <v>#NAME?</v>
      </c>
      <c r="N265" s="13" t="e">
        <f ca="1">IF(CalcTable[[#This Row],[Day of Year]]&lt;123,FCAP,AE264)</f>
        <v>#NAME?</v>
      </c>
      <c r="O265" s="17" t="e">
        <f ca="1">IF(IRR_DRIP,5,COUNTIF('IDET Wind Values'!C249:G249,"&lt;="&amp;IRR_MAXWIND))</f>
        <v>#NAME?</v>
      </c>
      <c r="P265" s="13" t="e">
        <f ca="1">CalcTable[[#This Row],[ET_o]]*KL</f>
        <v>#NAME?</v>
      </c>
      <c r="Q265" s="13" t="e">
        <f ca="1">IF(WILTPT&lt;=0,1,MAX(0,MIN(1,(CalcTable[[#This Row],[IWC]]-WILTPT)/(MAD-WILTPT))))</f>
        <v>#NAME?</v>
      </c>
      <c r="R265" s="13" t="e">
        <f ca="1">CalcTable[[#This Row],[ETMult]]*CalcTable[[#This Row],[ETb]]</f>
        <v>#NAME?</v>
      </c>
      <c r="S265" s="13" t="b">
        <f>INDEX(IRR_LIST,CalcTable[[#This Row],[Day of Week]]+1)</f>
        <v>1</v>
      </c>
      <c r="T265" s="13">
        <f t="shared" ca="1" si="74"/>
        <v>1.6</v>
      </c>
      <c r="U265" s="13" t="b">
        <f ca="1">IF(CalcTable[[#This Row],[IrrPrecip]]&gt;=IC_MM,FALSE,TRUE)</f>
        <v>1</v>
      </c>
      <c r="V265" s="13" t="b">
        <f t="shared" si="75"/>
        <v>1</v>
      </c>
      <c r="W265" s="13" t="e">
        <f ca="1">IF(AND(IRR_DRIP=FALSE,CalcTable[[#This Row],[IrrHours]]&lt;=0),FALSE,TRUE)</f>
        <v>#NAME?</v>
      </c>
      <c r="X265" s="13" t="e">
        <f ca="1">AND(CalcTable[[#This Row],[IrrDay]],CalcTable[[#This Row],[IrrRain]],CalcTable[[#This Row],[IrrWarm]],CalcTable[[#This Row],[IrrWindy]])</f>
        <v>#NAME?</v>
      </c>
      <c r="Y265" s="13" t="e">
        <f t="shared" ca="1" si="76"/>
        <v>#NAME?</v>
      </c>
      <c r="Z265" s="13" t="e">
        <f ca="1">CalcTable[[#This Row],[IrrHours]]/5</f>
        <v>#NAME?</v>
      </c>
      <c r="AA265" s="13" t="e">
        <f ca="1">IF(CalcTable[[#This Row],[IrrFlag]]=FALSE,0,MAX(0,CalcTable[[#This Row],[VolRednWind]]*(FCAP*IRR_TARGET-CalcTable[[#This Row],[IWC]])))</f>
        <v>#NAME?</v>
      </c>
      <c r="AB265" s="13" t="e">
        <f ca="1">CalcTable[[#This Row],[IWC]]+CalcTable[[#This Row],[Eff Precip]]+CalcTable[[#This Row],[IrrAmt]]-CalcTable[[#This Row],[AET]]</f>
        <v>#NAME?</v>
      </c>
      <c r="AC265" s="13" t="e">
        <f ca="1">IF(CalcTable[[#This Row],[PWC]]&gt;FCAP,MIN(24*PERC,MIN(SAT,CalcTable[[#This Row],[PWC]])-FCAP),0)</f>
        <v>#NAME?</v>
      </c>
      <c r="AD265" s="13" t="e">
        <f ca="1">IF(CalcTable[[#This Row],[PWC]]&gt;SAT,CalcTable[[#This Row],[PWC]]-SAT,0)</f>
        <v>#NAME?</v>
      </c>
      <c r="AE265" s="13" t="e">
        <f ca="1">CalcTable[[#This Row],[PWC]]-CalcTable[[#This Row],[PercAmt]]-CalcTable[[#This Row],[Runoff]]</f>
        <v>#NAME?</v>
      </c>
      <c r="AF265" s="13" t="e">
        <f ca="1">CalcTable[[#This Row],[IrrAmt]]/1000*CUR_IRR_AREA*10000/IRR_EFF</f>
        <v>#NAME?</v>
      </c>
      <c r="AG265" s="147"/>
      <c r="AH265" s="13"/>
      <c r="AI265" s="50">
        <v>7.1476895524599575</v>
      </c>
      <c r="AJ265" s="50">
        <v>9.8740895524599637</v>
      </c>
      <c r="AK265" s="50">
        <v>0</v>
      </c>
      <c r="AL265" s="50">
        <v>0</v>
      </c>
      <c r="AM265" s="50"/>
      <c r="AN265" s="50"/>
      <c r="AO265" s="50"/>
      <c r="AP265" s="50"/>
      <c r="AQ265" s="50"/>
      <c r="AR265" s="50"/>
      <c r="AS265" s="50"/>
      <c r="AT265" s="50"/>
      <c r="AU265" s="50"/>
      <c r="AV265" s="50"/>
      <c r="AW265" s="50"/>
      <c r="AX265" s="50">
        <f t="shared" si="87"/>
        <v>17.021779104919922</v>
      </c>
      <c r="AY265" s="50"/>
      <c r="AZ265" s="50">
        <f t="shared" si="77"/>
        <v>394.47274030823837</v>
      </c>
      <c r="BA265" s="50">
        <f t="shared" si="78"/>
        <v>639.19135768886792</v>
      </c>
      <c r="BB265" s="50">
        <f t="shared" si="79"/>
        <v>661.51228134463861</v>
      </c>
      <c r="BC265" s="17">
        <f t="shared" si="80"/>
        <v>19618</v>
      </c>
      <c r="BD265" s="50">
        <f t="shared" si="81"/>
        <v>17.021779104919922</v>
      </c>
      <c r="BE265" s="50">
        <f t="shared" si="82"/>
        <v>394.47274030823837</v>
      </c>
      <c r="BF265" s="50">
        <f t="shared" si="88"/>
        <v>645.23182561005865</v>
      </c>
      <c r="BG265" s="50"/>
      <c r="BH265" s="17">
        <f t="shared" si="83"/>
        <v>0</v>
      </c>
      <c r="BI265" s="17">
        <f t="shared" si="91"/>
        <v>265</v>
      </c>
      <c r="BJ265" s="17">
        <f t="shared" si="89"/>
        <v>265</v>
      </c>
      <c r="BK265" s="150">
        <f t="shared" si="90"/>
        <v>22494</v>
      </c>
      <c r="BL265" s="50" t="e">
        <f t="shared" ca="1" si="84"/>
        <v>#NAME?</v>
      </c>
      <c r="BM265" s="50" t="e">
        <f t="shared" ca="1" si="85"/>
        <v>#NAME?</v>
      </c>
      <c r="BN265" s="50" t="e">
        <f t="shared" ca="1" si="86"/>
        <v>#NAME?</v>
      </c>
    </row>
    <row r="266" spans="1:66" x14ac:dyDescent="0.35">
      <c r="A266" s="48">
        <v>22495</v>
      </c>
      <c r="B266" s="17">
        <v>1961</v>
      </c>
      <c r="C266" s="17">
        <v>8</v>
      </c>
      <c r="D266" s="17">
        <v>214</v>
      </c>
      <c r="E266" s="17">
        <v>2</v>
      </c>
      <c r="F266" s="17">
        <v>4</v>
      </c>
      <c r="G266" s="50">
        <v>12.8</v>
      </c>
      <c r="H266" s="32">
        <v>5.6431357035807599</v>
      </c>
      <c r="I266" s="50">
        <v>7.666666666666667</v>
      </c>
      <c r="J266" s="13">
        <v>0</v>
      </c>
      <c r="K266" s="13">
        <f t="shared" si="72"/>
        <v>0</v>
      </c>
      <c r="L266" s="13">
        <f t="shared" si="73"/>
        <v>0</v>
      </c>
      <c r="M266" s="13" t="e">
        <f ca="1">CalcTable[[#This Row],[IWC]]-AE265</f>
        <v>#NAME?</v>
      </c>
      <c r="N266" s="13" t="e">
        <f ca="1">IF(CalcTable[[#This Row],[Day of Year]]&lt;123,FCAP,AE265)</f>
        <v>#NAME?</v>
      </c>
      <c r="O266" s="17" t="e">
        <f ca="1">IF(IRR_DRIP,5,COUNTIF('IDET Wind Values'!C250:G250,"&lt;="&amp;IRR_MAXWIND))</f>
        <v>#NAME?</v>
      </c>
      <c r="P266" s="13" t="e">
        <f ca="1">CalcTable[[#This Row],[ET_o]]*KL</f>
        <v>#NAME?</v>
      </c>
      <c r="Q266" s="13" t="e">
        <f ca="1">IF(WILTPT&lt;=0,1,MAX(0,MIN(1,(CalcTable[[#This Row],[IWC]]-WILTPT)/(MAD-WILTPT))))</f>
        <v>#NAME?</v>
      </c>
      <c r="R266" s="13" t="e">
        <f ca="1">CalcTable[[#This Row],[ETMult]]*CalcTable[[#This Row],[ETb]]</f>
        <v>#NAME?</v>
      </c>
      <c r="S266" s="13" t="b">
        <f>INDEX(IRR_LIST,CalcTable[[#This Row],[Day of Week]]+1)</f>
        <v>0</v>
      </c>
      <c r="T266" s="13">
        <f t="shared" ca="1" si="74"/>
        <v>1.3</v>
      </c>
      <c r="U266" s="13" t="b">
        <f ca="1">IF(CalcTable[[#This Row],[IrrPrecip]]&gt;=IC_MM,FALSE,TRUE)</f>
        <v>1</v>
      </c>
      <c r="V266" s="13" t="b">
        <f t="shared" si="75"/>
        <v>1</v>
      </c>
      <c r="W266" s="13" t="e">
        <f ca="1">IF(AND(IRR_DRIP=FALSE,CalcTable[[#This Row],[IrrHours]]&lt;=0),FALSE,TRUE)</f>
        <v>#NAME?</v>
      </c>
      <c r="X266" s="13" t="e">
        <f ca="1">AND(CalcTable[[#This Row],[IrrDay]],CalcTable[[#This Row],[IrrRain]],CalcTable[[#This Row],[IrrWarm]],CalcTable[[#This Row],[IrrWindy]])</f>
        <v>#NAME?</v>
      </c>
      <c r="Y266" s="13" t="e">
        <f t="shared" ca="1" si="76"/>
        <v>#NAME?</v>
      </c>
      <c r="Z266" s="13" t="e">
        <f ca="1">CalcTable[[#This Row],[IrrHours]]/5</f>
        <v>#NAME?</v>
      </c>
      <c r="AA266" s="13" t="e">
        <f ca="1">IF(CalcTable[[#This Row],[IrrFlag]]=FALSE,0,MAX(0,CalcTable[[#This Row],[VolRednWind]]*(FCAP*IRR_TARGET-CalcTable[[#This Row],[IWC]])))</f>
        <v>#NAME?</v>
      </c>
      <c r="AB266" s="13" t="e">
        <f ca="1">CalcTable[[#This Row],[IWC]]+CalcTable[[#This Row],[Eff Precip]]+CalcTable[[#This Row],[IrrAmt]]-CalcTable[[#This Row],[AET]]</f>
        <v>#NAME?</v>
      </c>
      <c r="AC266" s="13" t="e">
        <f ca="1">IF(CalcTable[[#This Row],[PWC]]&gt;FCAP,MIN(24*PERC,MIN(SAT,CalcTable[[#This Row],[PWC]])-FCAP),0)</f>
        <v>#NAME?</v>
      </c>
      <c r="AD266" s="13" t="e">
        <f ca="1">IF(CalcTable[[#This Row],[PWC]]&gt;SAT,CalcTable[[#This Row],[PWC]]-SAT,0)</f>
        <v>#NAME?</v>
      </c>
      <c r="AE266" s="13" t="e">
        <f ca="1">CalcTable[[#This Row],[PWC]]-CalcTable[[#This Row],[PercAmt]]-CalcTable[[#This Row],[Runoff]]</f>
        <v>#NAME?</v>
      </c>
      <c r="AF266" s="13" t="e">
        <f ca="1">CalcTable[[#This Row],[IrrAmt]]/1000*CUR_IRR_AREA*10000/IRR_EFF</f>
        <v>#NAME?</v>
      </c>
      <c r="AG266" s="147"/>
      <c r="AH266" s="13"/>
      <c r="AI266" s="50">
        <v>0</v>
      </c>
      <c r="AJ266" s="50">
        <v>0</v>
      </c>
      <c r="AK266" s="50">
        <v>0</v>
      </c>
      <c r="AL266" s="50">
        <v>7.4495159345375477</v>
      </c>
      <c r="AM266" s="50"/>
      <c r="AN266" s="50"/>
      <c r="AO266" s="50"/>
      <c r="AP266" s="50"/>
      <c r="AQ266" s="50"/>
      <c r="AR266" s="50"/>
      <c r="AS266" s="50"/>
      <c r="AT266" s="50"/>
      <c r="AU266" s="50"/>
      <c r="AV266" s="50"/>
      <c r="AW266" s="50"/>
      <c r="AX266" s="50">
        <f t="shared" si="87"/>
        <v>7.4495159345375477</v>
      </c>
      <c r="AY266" s="50"/>
      <c r="AZ266" s="50">
        <f t="shared" si="77"/>
        <v>218.51913407976809</v>
      </c>
      <c r="BA266" s="50">
        <f t="shared" si="78"/>
        <v>336.45009532916674</v>
      </c>
      <c r="BB266" s="50">
        <f t="shared" si="79"/>
        <v>346.85576838058432</v>
      </c>
      <c r="BC266" s="17">
        <f t="shared" si="80"/>
        <v>19618</v>
      </c>
      <c r="BD266" s="50">
        <f t="shared" si="81"/>
        <v>7.4495159345375477</v>
      </c>
      <c r="BE266" s="50">
        <f t="shared" si="82"/>
        <v>218.51913407976809</v>
      </c>
      <c r="BF266" s="50">
        <f t="shared" si="88"/>
        <v>357.42773937394253</v>
      </c>
      <c r="BG266" s="50"/>
      <c r="BH266" s="17">
        <f t="shared" si="83"/>
        <v>0</v>
      </c>
      <c r="BI266" s="17">
        <f t="shared" si="91"/>
        <v>266</v>
      </c>
      <c r="BJ266" s="17">
        <f t="shared" si="89"/>
        <v>266</v>
      </c>
      <c r="BK266" s="150">
        <f t="shared" si="90"/>
        <v>22495</v>
      </c>
      <c r="BL266" s="50" t="e">
        <f t="shared" ca="1" si="84"/>
        <v>#NAME?</v>
      </c>
      <c r="BM266" s="50" t="e">
        <f t="shared" ca="1" si="85"/>
        <v>#NAME?</v>
      </c>
      <c r="BN266" s="50" t="e">
        <f t="shared" ca="1" si="86"/>
        <v>#NAME?</v>
      </c>
    </row>
    <row r="267" spans="1:66" x14ac:dyDescent="0.35">
      <c r="A267" s="48">
        <v>22496</v>
      </c>
      <c r="B267" s="17">
        <v>1961</v>
      </c>
      <c r="C267" s="17">
        <v>8</v>
      </c>
      <c r="D267" s="17">
        <v>215</v>
      </c>
      <c r="E267" s="17">
        <v>3</v>
      </c>
      <c r="F267" s="17">
        <v>5</v>
      </c>
      <c r="G267" s="50">
        <v>13.3</v>
      </c>
      <c r="H267" s="32">
        <v>5.8606419346055576</v>
      </c>
      <c r="I267" s="50">
        <v>16.5</v>
      </c>
      <c r="J267" s="13">
        <v>0</v>
      </c>
      <c r="K267" s="13">
        <f t="shared" si="72"/>
        <v>0</v>
      </c>
      <c r="L267" s="13">
        <f t="shared" si="73"/>
        <v>0</v>
      </c>
      <c r="M267" s="13" t="e">
        <f ca="1">CalcTable[[#This Row],[IWC]]-AE266</f>
        <v>#NAME?</v>
      </c>
      <c r="N267" s="13" t="e">
        <f ca="1">IF(CalcTable[[#This Row],[Day of Year]]&lt;123,FCAP,AE266)</f>
        <v>#NAME?</v>
      </c>
      <c r="O267" s="17" t="e">
        <f ca="1">IF(IRR_DRIP,5,COUNTIF('IDET Wind Values'!C251:G251,"&lt;="&amp;IRR_MAXWIND))</f>
        <v>#NAME?</v>
      </c>
      <c r="P267" s="13" t="e">
        <f ca="1">CalcTable[[#This Row],[ET_o]]*KL</f>
        <v>#NAME?</v>
      </c>
      <c r="Q267" s="13" t="e">
        <f ca="1">IF(WILTPT&lt;=0,1,MAX(0,MIN(1,(CalcTable[[#This Row],[IWC]]-WILTPT)/(MAD-WILTPT))))</f>
        <v>#NAME?</v>
      </c>
      <c r="R267" s="13" t="e">
        <f ca="1">CalcTable[[#This Row],[ETMult]]*CalcTable[[#This Row],[ETb]]</f>
        <v>#NAME?</v>
      </c>
      <c r="S267" s="13" t="b">
        <f>INDEX(IRR_LIST,CalcTable[[#This Row],[Day of Week]]+1)</f>
        <v>1</v>
      </c>
      <c r="T267" s="13">
        <f t="shared" ca="1" si="74"/>
        <v>0</v>
      </c>
      <c r="U267" s="13" t="b">
        <f ca="1">IF(CalcTable[[#This Row],[IrrPrecip]]&gt;=IC_MM,FALSE,TRUE)</f>
        <v>1</v>
      </c>
      <c r="V267" s="13" t="b">
        <f t="shared" si="75"/>
        <v>1</v>
      </c>
      <c r="W267" s="13" t="e">
        <f ca="1">IF(AND(IRR_DRIP=FALSE,CalcTable[[#This Row],[IrrHours]]&lt;=0),FALSE,TRUE)</f>
        <v>#NAME?</v>
      </c>
      <c r="X267" s="13" t="e">
        <f ca="1">AND(CalcTable[[#This Row],[IrrDay]],CalcTable[[#This Row],[IrrRain]],CalcTable[[#This Row],[IrrWarm]],CalcTable[[#This Row],[IrrWindy]])</f>
        <v>#NAME?</v>
      </c>
      <c r="Y267" s="13" t="e">
        <f t="shared" ca="1" si="76"/>
        <v>#NAME?</v>
      </c>
      <c r="Z267" s="13" t="e">
        <f ca="1">CalcTable[[#This Row],[IrrHours]]/5</f>
        <v>#NAME?</v>
      </c>
      <c r="AA267" s="13" t="e">
        <f ca="1">IF(CalcTable[[#This Row],[IrrFlag]]=FALSE,0,MAX(0,CalcTable[[#This Row],[VolRednWind]]*(FCAP*IRR_TARGET-CalcTable[[#This Row],[IWC]])))</f>
        <v>#NAME?</v>
      </c>
      <c r="AB267" s="13" t="e">
        <f ca="1">CalcTable[[#This Row],[IWC]]+CalcTable[[#This Row],[Eff Precip]]+CalcTable[[#This Row],[IrrAmt]]-CalcTable[[#This Row],[AET]]</f>
        <v>#NAME?</v>
      </c>
      <c r="AC267" s="13" t="e">
        <f ca="1">IF(CalcTable[[#This Row],[PWC]]&gt;FCAP,MIN(24*PERC,MIN(SAT,CalcTable[[#This Row],[PWC]])-FCAP),0)</f>
        <v>#NAME?</v>
      </c>
      <c r="AD267" s="13" t="e">
        <f ca="1">IF(CalcTable[[#This Row],[PWC]]&gt;SAT,CalcTable[[#This Row],[PWC]]-SAT,0)</f>
        <v>#NAME?</v>
      </c>
      <c r="AE267" s="13" t="e">
        <f ca="1">CalcTable[[#This Row],[PWC]]-CalcTable[[#This Row],[PercAmt]]-CalcTable[[#This Row],[Runoff]]</f>
        <v>#NAME?</v>
      </c>
      <c r="AF267" s="13" t="e">
        <f ca="1">CalcTable[[#This Row],[IrrAmt]]/1000*CUR_IRR_AREA*10000/IRR_EFF</f>
        <v>#NAME?</v>
      </c>
      <c r="AG267" s="147"/>
      <c r="AH267" s="13"/>
      <c r="AI267" s="50">
        <v>5.6023936779317767</v>
      </c>
      <c r="AJ267" s="50">
        <v>6.4597169955039249</v>
      </c>
      <c r="AK267" s="50">
        <v>0</v>
      </c>
      <c r="AL267" s="50">
        <v>0</v>
      </c>
      <c r="AM267" s="50"/>
      <c r="AN267" s="50"/>
      <c r="AO267" s="50"/>
      <c r="AP267" s="50"/>
      <c r="AQ267" s="50"/>
      <c r="AR267" s="50"/>
      <c r="AS267" s="50"/>
      <c r="AT267" s="50"/>
      <c r="AU267" s="50"/>
      <c r="AV267" s="50"/>
      <c r="AW267" s="50"/>
      <c r="AX267" s="50">
        <f t="shared" si="87"/>
        <v>12.062110673435701</v>
      </c>
      <c r="AY267" s="50"/>
      <c r="AZ267" s="50">
        <f t="shared" si="77"/>
        <v>271.65347247778124</v>
      </c>
      <c r="BA267" s="50">
        <f t="shared" si="78"/>
        <v>439.0826393926892</v>
      </c>
      <c r="BB267" s="50">
        <f t="shared" si="79"/>
        <v>454.33213358721252</v>
      </c>
      <c r="BC267" s="17">
        <f t="shared" si="80"/>
        <v>19618</v>
      </c>
      <c r="BD267" s="50">
        <f t="shared" si="81"/>
        <v>12.062110673435701</v>
      </c>
      <c r="BE267" s="50">
        <f t="shared" si="82"/>
        <v>271.65347247778124</v>
      </c>
      <c r="BF267" s="50">
        <f t="shared" si="88"/>
        <v>444.3386020620548</v>
      </c>
      <c r="BG267" s="50"/>
      <c r="BH267" s="17">
        <f t="shared" si="83"/>
        <v>0</v>
      </c>
      <c r="BI267" s="17">
        <f t="shared" si="91"/>
        <v>267</v>
      </c>
      <c r="BJ267" s="17">
        <f t="shared" si="89"/>
        <v>267</v>
      </c>
      <c r="BK267" s="150">
        <f t="shared" si="90"/>
        <v>22496</v>
      </c>
      <c r="BL267" s="50" t="e">
        <f t="shared" ca="1" si="84"/>
        <v>#NAME?</v>
      </c>
      <c r="BM267" s="50" t="e">
        <f t="shared" ca="1" si="85"/>
        <v>#NAME?</v>
      </c>
      <c r="BN267" s="50" t="e">
        <f t="shared" ca="1" si="86"/>
        <v>#NAME?</v>
      </c>
    </row>
    <row r="268" spans="1:66" x14ac:dyDescent="0.35">
      <c r="A268" s="48">
        <v>22497</v>
      </c>
      <c r="B268" s="17">
        <v>1961</v>
      </c>
      <c r="C268" s="17">
        <v>8</v>
      </c>
      <c r="D268" s="17">
        <v>216</v>
      </c>
      <c r="E268" s="17">
        <v>4</v>
      </c>
      <c r="F268" s="17">
        <v>6</v>
      </c>
      <c r="G268" s="50">
        <v>11.7</v>
      </c>
      <c r="H268" s="32">
        <v>5.9417557580263116</v>
      </c>
      <c r="I268" s="50">
        <v>9.8333333333333339</v>
      </c>
      <c r="J268" s="13">
        <v>0</v>
      </c>
      <c r="K268" s="13">
        <f t="shared" si="72"/>
        <v>0</v>
      </c>
      <c r="L268" s="13">
        <f t="shared" si="73"/>
        <v>0</v>
      </c>
      <c r="M268" s="13" t="e">
        <f ca="1">CalcTable[[#This Row],[IWC]]-AE267</f>
        <v>#NAME?</v>
      </c>
      <c r="N268" s="13" t="e">
        <f ca="1">IF(CalcTable[[#This Row],[Day of Year]]&lt;123,FCAP,AE267)</f>
        <v>#NAME?</v>
      </c>
      <c r="O268" s="17" t="e">
        <f ca="1">IF(IRR_DRIP,5,COUNTIF('IDET Wind Values'!C252:G252,"&lt;="&amp;IRR_MAXWIND))</f>
        <v>#NAME?</v>
      </c>
      <c r="P268" s="13" t="e">
        <f ca="1">CalcTable[[#This Row],[ET_o]]*KL</f>
        <v>#NAME?</v>
      </c>
      <c r="Q268" s="13" t="e">
        <f ca="1">IF(WILTPT&lt;=0,1,MAX(0,MIN(1,(CalcTable[[#This Row],[IWC]]-WILTPT)/(MAD-WILTPT))))</f>
        <v>#NAME?</v>
      </c>
      <c r="R268" s="13" t="e">
        <f ca="1">CalcTable[[#This Row],[ETMult]]*CalcTable[[#This Row],[ETb]]</f>
        <v>#NAME?</v>
      </c>
      <c r="S268" s="13" t="b">
        <f>INDEX(IRR_LIST,CalcTable[[#This Row],[Day of Week]]+1)</f>
        <v>0</v>
      </c>
      <c r="T268" s="13">
        <f t="shared" ca="1" si="74"/>
        <v>0</v>
      </c>
      <c r="U268" s="13" t="b">
        <f ca="1">IF(CalcTable[[#This Row],[IrrPrecip]]&gt;=IC_MM,FALSE,TRUE)</f>
        <v>1</v>
      </c>
      <c r="V268" s="13" t="b">
        <f t="shared" si="75"/>
        <v>1</v>
      </c>
      <c r="W268" s="13" t="e">
        <f ca="1">IF(AND(IRR_DRIP=FALSE,CalcTable[[#This Row],[IrrHours]]&lt;=0),FALSE,TRUE)</f>
        <v>#NAME?</v>
      </c>
      <c r="X268" s="13" t="e">
        <f ca="1">AND(CalcTable[[#This Row],[IrrDay]],CalcTable[[#This Row],[IrrRain]],CalcTable[[#This Row],[IrrWarm]],CalcTable[[#This Row],[IrrWindy]])</f>
        <v>#NAME?</v>
      </c>
      <c r="Y268" s="13" t="e">
        <f t="shared" ca="1" si="76"/>
        <v>#NAME?</v>
      </c>
      <c r="Z268" s="13" t="e">
        <f ca="1">CalcTable[[#This Row],[IrrHours]]/5</f>
        <v>#NAME?</v>
      </c>
      <c r="AA268" s="13" t="e">
        <f ca="1">IF(CalcTable[[#This Row],[IrrFlag]]=FALSE,0,MAX(0,CalcTable[[#This Row],[VolRednWind]]*(FCAP*IRR_TARGET-CalcTable[[#This Row],[IWC]])))</f>
        <v>#NAME?</v>
      </c>
      <c r="AB268" s="13" t="e">
        <f ca="1">CalcTable[[#This Row],[IWC]]+CalcTable[[#This Row],[Eff Precip]]+CalcTable[[#This Row],[IrrAmt]]-CalcTable[[#This Row],[AET]]</f>
        <v>#NAME?</v>
      </c>
      <c r="AC268" s="13" t="e">
        <f ca="1">IF(CalcTable[[#This Row],[PWC]]&gt;FCAP,MIN(24*PERC,MIN(SAT,CalcTable[[#This Row],[PWC]])-FCAP),0)</f>
        <v>#NAME?</v>
      </c>
      <c r="AD268" s="13" t="e">
        <f ca="1">IF(CalcTable[[#This Row],[PWC]]&gt;SAT,CalcTable[[#This Row],[PWC]]-SAT,0)</f>
        <v>#NAME?</v>
      </c>
      <c r="AE268" s="13" t="e">
        <f ca="1">CalcTable[[#This Row],[PWC]]-CalcTable[[#This Row],[PercAmt]]-CalcTable[[#This Row],[Runoff]]</f>
        <v>#NAME?</v>
      </c>
      <c r="AF268" s="13" t="e">
        <f ca="1">CalcTable[[#This Row],[IrrAmt]]/1000*CUR_IRR_AREA*10000/IRR_EFF</f>
        <v>#NAME?</v>
      </c>
      <c r="AG268" s="147"/>
      <c r="AH268" s="13"/>
      <c r="AI268" s="50">
        <v>0</v>
      </c>
      <c r="AJ268" s="50">
        <v>0</v>
      </c>
      <c r="AK268" s="50">
        <v>0</v>
      </c>
      <c r="AL268" s="50">
        <v>6.2378164738464861</v>
      </c>
      <c r="AM268" s="50"/>
      <c r="AN268" s="50"/>
      <c r="AO268" s="50"/>
      <c r="AP268" s="50"/>
      <c r="AQ268" s="50"/>
      <c r="AR268" s="50"/>
      <c r="AS268" s="50"/>
      <c r="AT268" s="50"/>
      <c r="AU268" s="50"/>
      <c r="AV268" s="50"/>
      <c r="AW268" s="50"/>
      <c r="AX268" s="50">
        <f t="shared" si="87"/>
        <v>6.2378164738464861</v>
      </c>
      <c r="AY268" s="50"/>
      <c r="AZ268" s="50">
        <f t="shared" si="77"/>
        <v>182.97594989949695</v>
      </c>
      <c r="BA268" s="50">
        <f t="shared" si="78"/>
        <v>281.72487524208265</v>
      </c>
      <c r="BB268" s="50">
        <f t="shared" si="79"/>
        <v>290.43801571348723</v>
      </c>
      <c r="BC268" s="17">
        <f t="shared" si="80"/>
        <v>19618</v>
      </c>
      <c r="BD268" s="50">
        <f t="shared" si="81"/>
        <v>6.2378164738464861</v>
      </c>
      <c r="BE268" s="50">
        <f t="shared" si="82"/>
        <v>182.97594989949695</v>
      </c>
      <c r="BF268" s="50">
        <f t="shared" si="88"/>
        <v>299.29040496976864</v>
      </c>
      <c r="BG268" s="50"/>
      <c r="BH268" s="17">
        <f t="shared" si="83"/>
        <v>0</v>
      </c>
      <c r="BI268" s="17">
        <f t="shared" si="91"/>
        <v>268</v>
      </c>
      <c r="BJ268" s="17">
        <f t="shared" si="89"/>
        <v>268</v>
      </c>
      <c r="BK268" s="150">
        <f t="shared" si="90"/>
        <v>22497</v>
      </c>
      <c r="BL268" s="50" t="e">
        <f t="shared" ca="1" si="84"/>
        <v>#NAME?</v>
      </c>
      <c r="BM268" s="50" t="e">
        <f t="shared" ca="1" si="85"/>
        <v>#NAME?</v>
      </c>
      <c r="BN268" s="50" t="e">
        <f t="shared" ca="1" si="86"/>
        <v>#NAME?</v>
      </c>
    </row>
    <row r="269" spans="1:66" x14ac:dyDescent="0.35">
      <c r="A269" s="48">
        <v>22498</v>
      </c>
      <c r="B269" s="17">
        <v>1961</v>
      </c>
      <c r="C269" s="17">
        <v>8</v>
      </c>
      <c r="D269" s="17">
        <v>217</v>
      </c>
      <c r="E269" s="17">
        <v>5</v>
      </c>
      <c r="F269" s="17">
        <v>7</v>
      </c>
      <c r="G269" s="50">
        <v>17.8</v>
      </c>
      <c r="H269" s="32">
        <v>5.6224153105809371</v>
      </c>
      <c r="I269" s="50">
        <v>13.5</v>
      </c>
      <c r="J269" s="13">
        <v>0</v>
      </c>
      <c r="K269" s="13">
        <f t="shared" si="72"/>
        <v>0</v>
      </c>
      <c r="L269" s="13">
        <f t="shared" si="73"/>
        <v>0</v>
      </c>
      <c r="M269" s="13" t="e">
        <f ca="1">CalcTable[[#This Row],[IWC]]-AE268</f>
        <v>#NAME?</v>
      </c>
      <c r="N269" s="13" t="e">
        <f ca="1">IF(CalcTable[[#This Row],[Day of Year]]&lt;123,FCAP,AE268)</f>
        <v>#NAME?</v>
      </c>
      <c r="O269" s="17" t="e">
        <f ca="1">IF(IRR_DRIP,5,COUNTIF('IDET Wind Values'!C253:G253,"&lt;="&amp;IRR_MAXWIND))</f>
        <v>#NAME?</v>
      </c>
      <c r="P269" s="13" t="e">
        <f ca="1">CalcTable[[#This Row],[ET_o]]*KL</f>
        <v>#NAME?</v>
      </c>
      <c r="Q269" s="13" t="e">
        <f ca="1">IF(WILTPT&lt;=0,1,MAX(0,MIN(1,(CalcTable[[#This Row],[IWC]]-WILTPT)/(MAD-WILTPT))))</f>
        <v>#NAME?</v>
      </c>
      <c r="R269" s="13" t="e">
        <f ca="1">CalcTable[[#This Row],[ETMult]]*CalcTable[[#This Row],[ETb]]</f>
        <v>#NAME?</v>
      </c>
      <c r="S269" s="13" t="b">
        <f>INDEX(IRR_LIST,CalcTable[[#This Row],[Day of Week]]+1)</f>
        <v>0</v>
      </c>
      <c r="T269" s="13">
        <f t="shared" ca="1" si="74"/>
        <v>0</v>
      </c>
      <c r="U269" s="13" t="b">
        <f ca="1">IF(CalcTable[[#This Row],[IrrPrecip]]&gt;=IC_MM,FALSE,TRUE)</f>
        <v>1</v>
      </c>
      <c r="V269" s="13" t="b">
        <f t="shared" si="75"/>
        <v>1</v>
      </c>
      <c r="W269" s="13" t="e">
        <f ca="1">IF(AND(IRR_DRIP=FALSE,CalcTable[[#This Row],[IrrHours]]&lt;=0),FALSE,TRUE)</f>
        <v>#NAME?</v>
      </c>
      <c r="X269" s="13" t="e">
        <f ca="1">AND(CalcTable[[#This Row],[IrrDay]],CalcTable[[#This Row],[IrrRain]],CalcTable[[#This Row],[IrrWarm]],CalcTable[[#This Row],[IrrWindy]])</f>
        <v>#NAME?</v>
      </c>
      <c r="Y269" s="13" t="e">
        <f t="shared" ca="1" si="76"/>
        <v>#NAME?</v>
      </c>
      <c r="Z269" s="13" t="e">
        <f ca="1">CalcTable[[#This Row],[IrrHours]]/5</f>
        <v>#NAME?</v>
      </c>
      <c r="AA269" s="13" t="e">
        <f ca="1">IF(CalcTable[[#This Row],[IrrFlag]]=FALSE,0,MAX(0,CalcTable[[#This Row],[VolRednWind]]*(FCAP*IRR_TARGET-CalcTable[[#This Row],[IWC]])))</f>
        <v>#NAME?</v>
      </c>
      <c r="AB269" s="13" t="e">
        <f ca="1">CalcTable[[#This Row],[IWC]]+CalcTable[[#This Row],[Eff Precip]]+CalcTable[[#This Row],[IrrAmt]]-CalcTable[[#This Row],[AET]]</f>
        <v>#NAME?</v>
      </c>
      <c r="AC269" s="13" t="e">
        <f ca="1">IF(CalcTable[[#This Row],[PWC]]&gt;FCAP,MIN(24*PERC,MIN(SAT,CalcTable[[#This Row],[PWC]])-FCAP),0)</f>
        <v>#NAME?</v>
      </c>
      <c r="AD269" s="13" t="e">
        <f ca="1">IF(CalcTable[[#This Row],[PWC]]&gt;SAT,CalcTable[[#This Row],[PWC]]-SAT,0)</f>
        <v>#NAME?</v>
      </c>
      <c r="AE269" s="13" t="e">
        <f ca="1">CalcTable[[#This Row],[PWC]]-CalcTable[[#This Row],[PercAmt]]-CalcTable[[#This Row],[Runoff]]</f>
        <v>#NAME?</v>
      </c>
      <c r="AF269" s="13" t="e">
        <f ca="1">CalcTable[[#This Row],[IrrAmt]]/1000*CUR_IRR_AREA*10000/IRR_EFF</f>
        <v>#NAME?</v>
      </c>
      <c r="AG269" s="147"/>
      <c r="AH269" s="13"/>
      <c r="AI269" s="50">
        <v>0</v>
      </c>
      <c r="AJ269" s="50">
        <v>0</v>
      </c>
      <c r="AK269" s="50">
        <v>0</v>
      </c>
      <c r="AL269" s="50">
        <v>0</v>
      </c>
      <c r="AM269" s="50"/>
      <c r="AN269" s="50"/>
      <c r="AO269" s="50"/>
      <c r="AP269" s="50"/>
      <c r="AQ269" s="50"/>
      <c r="AR269" s="50"/>
      <c r="AS269" s="50"/>
      <c r="AT269" s="50"/>
      <c r="AU269" s="50"/>
      <c r="AV269" s="50"/>
      <c r="AW269" s="50"/>
      <c r="AX269" s="50">
        <f t="shared" si="87"/>
        <v>0</v>
      </c>
      <c r="AY269" s="50"/>
      <c r="AZ269" s="50">
        <f t="shared" si="77"/>
        <v>0</v>
      </c>
      <c r="BA269" s="50">
        <f t="shared" si="78"/>
        <v>0</v>
      </c>
      <c r="BB269" s="50">
        <f t="shared" si="79"/>
        <v>0</v>
      </c>
      <c r="BC269" s="17">
        <f t="shared" si="80"/>
        <v>19618</v>
      </c>
      <c r="BD269" s="50">
        <f t="shared" si="81"/>
        <v>0</v>
      </c>
      <c r="BE269" s="50">
        <f t="shared" si="82"/>
        <v>0</v>
      </c>
      <c r="BF269" s="50">
        <f t="shared" si="88"/>
        <v>0</v>
      </c>
      <c r="BG269" s="50"/>
      <c r="BH269" s="17">
        <f t="shared" si="83"/>
        <v>0</v>
      </c>
      <c r="BI269" s="17">
        <f t="shared" si="91"/>
        <v>269</v>
      </c>
      <c r="BJ269" s="17">
        <f t="shared" si="89"/>
        <v>269</v>
      </c>
      <c r="BK269" s="150">
        <f t="shared" si="90"/>
        <v>22498</v>
      </c>
      <c r="BL269" s="50" t="e">
        <f t="shared" ca="1" si="84"/>
        <v>#NAME?</v>
      </c>
      <c r="BM269" s="50" t="e">
        <f t="shared" ca="1" si="85"/>
        <v>#NAME?</v>
      </c>
      <c r="BN269" s="50" t="e">
        <f t="shared" ca="1" si="86"/>
        <v>#NAME?</v>
      </c>
    </row>
    <row r="270" spans="1:66" x14ac:dyDescent="0.35">
      <c r="A270" s="48">
        <v>22499</v>
      </c>
      <c r="B270" s="17">
        <v>1961</v>
      </c>
      <c r="C270" s="17">
        <v>8</v>
      </c>
      <c r="D270" s="17">
        <v>218</v>
      </c>
      <c r="E270" s="17">
        <v>6</v>
      </c>
      <c r="F270" s="17">
        <v>1</v>
      </c>
      <c r="G270" s="50">
        <v>10.6</v>
      </c>
      <c r="H270" s="32">
        <v>6.2435867249753088</v>
      </c>
      <c r="I270" s="50">
        <v>19</v>
      </c>
      <c r="J270" s="13">
        <v>0</v>
      </c>
      <c r="K270" s="13">
        <f t="shared" si="72"/>
        <v>0</v>
      </c>
      <c r="L270" s="13">
        <f t="shared" si="73"/>
        <v>0</v>
      </c>
      <c r="M270" s="13" t="e">
        <f ca="1">CalcTable[[#This Row],[IWC]]-AE269</f>
        <v>#NAME?</v>
      </c>
      <c r="N270" s="13" t="e">
        <f ca="1">IF(CalcTable[[#This Row],[Day of Year]]&lt;123,FCAP,AE269)</f>
        <v>#NAME?</v>
      </c>
      <c r="O270" s="17" t="e">
        <f ca="1">IF(IRR_DRIP,5,COUNTIF('IDET Wind Values'!C254:G254,"&lt;="&amp;IRR_MAXWIND))</f>
        <v>#NAME?</v>
      </c>
      <c r="P270" s="13" t="e">
        <f ca="1">CalcTable[[#This Row],[ET_o]]*KL</f>
        <v>#NAME?</v>
      </c>
      <c r="Q270" s="13" t="e">
        <f ca="1">IF(WILTPT&lt;=0,1,MAX(0,MIN(1,(CalcTable[[#This Row],[IWC]]-WILTPT)/(MAD-WILTPT))))</f>
        <v>#NAME?</v>
      </c>
      <c r="R270" s="13" t="e">
        <f ca="1">CalcTable[[#This Row],[ETMult]]*CalcTable[[#This Row],[ETb]]</f>
        <v>#NAME?</v>
      </c>
      <c r="S270" s="13" t="b">
        <f>INDEX(IRR_LIST,CalcTable[[#This Row],[Day of Week]]+1)</f>
        <v>1</v>
      </c>
      <c r="T270" s="13">
        <f t="shared" ca="1" si="74"/>
        <v>0</v>
      </c>
      <c r="U270" s="13" t="b">
        <f ca="1">IF(CalcTable[[#This Row],[IrrPrecip]]&gt;=IC_MM,FALSE,TRUE)</f>
        <v>1</v>
      </c>
      <c r="V270" s="13" t="b">
        <f t="shared" si="75"/>
        <v>1</v>
      </c>
      <c r="W270" s="13" t="e">
        <f ca="1">IF(AND(IRR_DRIP=FALSE,CalcTable[[#This Row],[IrrHours]]&lt;=0),FALSE,TRUE)</f>
        <v>#NAME?</v>
      </c>
      <c r="X270" s="13" t="e">
        <f ca="1">AND(CalcTable[[#This Row],[IrrDay]],CalcTable[[#This Row],[IrrRain]],CalcTable[[#This Row],[IrrWarm]],CalcTable[[#This Row],[IrrWindy]])</f>
        <v>#NAME?</v>
      </c>
      <c r="Y270" s="13" t="e">
        <f t="shared" ca="1" si="76"/>
        <v>#NAME?</v>
      </c>
      <c r="Z270" s="13" t="e">
        <f ca="1">CalcTable[[#This Row],[IrrHours]]/5</f>
        <v>#NAME?</v>
      </c>
      <c r="AA270" s="13" t="e">
        <f ca="1">IF(CalcTable[[#This Row],[IrrFlag]]=FALSE,0,MAX(0,CalcTable[[#This Row],[VolRednWind]]*(FCAP*IRR_TARGET-CalcTable[[#This Row],[IWC]])))</f>
        <v>#NAME?</v>
      </c>
      <c r="AB270" s="13" t="e">
        <f ca="1">CalcTable[[#This Row],[IWC]]+CalcTable[[#This Row],[Eff Precip]]+CalcTable[[#This Row],[IrrAmt]]-CalcTable[[#This Row],[AET]]</f>
        <v>#NAME?</v>
      </c>
      <c r="AC270" s="13" t="e">
        <f ca="1">IF(CalcTable[[#This Row],[PWC]]&gt;FCAP,MIN(24*PERC,MIN(SAT,CalcTable[[#This Row],[PWC]])-FCAP),0)</f>
        <v>#NAME?</v>
      </c>
      <c r="AD270" s="13" t="e">
        <f ca="1">IF(CalcTable[[#This Row],[PWC]]&gt;SAT,CalcTable[[#This Row],[PWC]]-SAT,0)</f>
        <v>#NAME?</v>
      </c>
      <c r="AE270" s="13" t="e">
        <f ca="1">CalcTable[[#This Row],[PWC]]-CalcTable[[#This Row],[PercAmt]]-CalcTable[[#This Row],[Runoff]]</f>
        <v>#NAME?</v>
      </c>
      <c r="AF270" s="13" t="e">
        <f ca="1">CalcTable[[#This Row],[IrrAmt]]/1000*CUR_IRR_AREA*10000/IRR_EFF</f>
        <v>#NAME?</v>
      </c>
      <c r="AG270" s="147"/>
      <c r="AH270" s="13"/>
      <c r="AI270" s="50">
        <v>8.9878560244124639</v>
      </c>
      <c r="AJ270" s="50">
        <v>9.9023082595509511</v>
      </c>
      <c r="AK270" s="50">
        <v>0</v>
      </c>
      <c r="AL270" s="50">
        <v>0</v>
      </c>
      <c r="AM270" s="50"/>
      <c r="AN270" s="50"/>
      <c r="AO270" s="50"/>
      <c r="AP270" s="50"/>
      <c r="AQ270" s="50"/>
      <c r="AR270" s="50"/>
      <c r="AS270" s="50"/>
      <c r="AT270" s="50"/>
      <c r="AU270" s="50"/>
      <c r="AV270" s="50"/>
      <c r="AW270" s="50"/>
      <c r="AX270" s="50">
        <f t="shared" si="87"/>
        <v>18.890164283963415</v>
      </c>
      <c r="AY270" s="50"/>
      <c r="AZ270" s="50">
        <f t="shared" si="77"/>
        <v>422.28959730487742</v>
      </c>
      <c r="BA270" s="50">
        <f t="shared" si="78"/>
        <v>682.11144811558597</v>
      </c>
      <c r="BB270" s="50">
        <f t="shared" si="79"/>
        <v>705.76709083153037</v>
      </c>
      <c r="BC270" s="17">
        <f t="shared" si="80"/>
        <v>19618</v>
      </c>
      <c r="BD270" s="50">
        <f t="shared" si="81"/>
        <v>18.890164283963415</v>
      </c>
      <c r="BE270" s="50">
        <f t="shared" si="82"/>
        <v>422.28959730487742</v>
      </c>
      <c r="BF270" s="50">
        <f t="shared" si="88"/>
        <v>690.73134836199995</v>
      </c>
      <c r="BG270" s="50"/>
      <c r="BH270" s="17">
        <f t="shared" si="83"/>
        <v>0</v>
      </c>
      <c r="BI270" s="17">
        <f t="shared" si="91"/>
        <v>270</v>
      </c>
      <c r="BJ270" s="17">
        <f t="shared" si="89"/>
        <v>270</v>
      </c>
      <c r="BK270" s="150">
        <f t="shared" si="90"/>
        <v>22499</v>
      </c>
      <c r="BL270" s="50" t="e">
        <f t="shared" ca="1" si="84"/>
        <v>#NAME?</v>
      </c>
      <c r="BM270" s="50" t="e">
        <f t="shared" ca="1" si="85"/>
        <v>#NAME?</v>
      </c>
      <c r="BN270" s="50" t="e">
        <f t="shared" ca="1" si="86"/>
        <v>#NAME?</v>
      </c>
    </row>
    <row r="271" spans="1:66" x14ac:dyDescent="0.35">
      <c r="A271" s="48">
        <v>22500</v>
      </c>
      <c r="B271" s="17">
        <v>1961</v>
      </c>
      <c r="C271" s="17">
        <v>8</v>
      </c>
      <c r="D271" s="17">
        <v>219</v>
      </c>
      <c r="E271" s="17">
        <v>7</v>
      </c>
      <c r="F271" s="17">
        <v>2</v>
      </c>
      <c r="G271" s="50">
        <v>8.9</v>
      </c>
      <c r="H271" s="32">
        <v>5.4894761794371041</v>
      </c>
      <c r="I271" s="50">
        <v>7.333333333333333</v>
      </c>
      <c r="J271" s="13">
        <v>0</v>
      </c>
      <c r="K271" s="13">
        <f t="shared" si="72"/>
        <v>0</v>
      </c>
      <c r="L271" s="13">
        <f t="shared" si="73"/>
        <v>0</v>
      </c>
      <c r="M271" s="13" t="e">
        <f ca="1">CalcTable[[#This Row],[IWC]]-AE270</f>
        <v>#NAME?</v>
      </c>
      <c r="N271" s="13" t="e">
        <f ca="1">IF(CalcTable[[#This Row],[Day of Year]]&lt;123,FCAP,AE270)</f>
        <v>#NAME?</v>
      </c>
      <c r="O271" s="17" t="e">
        <f ca="1">IF(IRR_DRIP,5,COUNTIF('IDET Wind Values'!C255:G255,"&lt;="&amp;IRR_MAXWIND))</f>
        <v>#NAME?</v>
      </c>
      <c r="P271" s="13" t="e">
        <f ca="1">CalcTable[[#This Row],[ET_o]]*KL</f>
        <v>#NAME?</v>
      </c>
      <c r="Q271" s="13" t="e">
        <f ca="1">IF(WILTPT&lt;=0,1,MAX(0,MIN(1,(CalcTable[[#This Row],[IWC]]-WILTPT)/(MAD-WILTPT))))</f>
        <v>#NAME?</v>
      </c>
      <c r="R271" s="13" t="e">
        <f ca="1">CalcTable[[#This Row],[ETMult]]*CalcTable[[#This Row],[ETb]]</f>
        <v>#NAME?</v>
      </c>
      <c r="S271" s="13" t="b">
        <f>INDEX(IRR_LIST,CalcTable[[#This Row],[Day of Week]]+1)</f>
        <v>0</v>
      </c>
      <c r="T271" s="13">
        <f t="shared" ca="1" si="74"/>
        <v>0</v>
      </c>
      <c r="U271" s="13" t="b">
        <f ca="1">IF(CalcTable[[#This Row],[IrrPrecip]]&gt;=IC_MM,FALSE,TRUE)</f>
        <v>1</v>
      </c>
      <c r="V271" s="13" t="b">
        <f t="shared" si="75"/>
        <v>1</v>
      </c>
      <c r="W271" s="13" t="e">
        <f ca="1">IF(AND(IRR_DRIP=FALSE,CalcTable[[#This Row],[IrrHours]]&lt;=0),FALSE,TRUE)</f>
        <v>#NAME?</v>
      </c>
      <c r="X271" s="13" t="e">
        <f ca="1">AND(CalcTable[[#This Row],[IrrDay]],CalcTable[[#This Row],[IrrRain]],CalcTable[[#This Row],[IrrWarm]],CalcTable[[#This Row],[IrrWindy]])</f>
        <v>#NAME?</v>
      </c>
      <c r="Y271" s="13" t="e">
        <f t="shared" ca="1" si="76"/>
        <v>#NAME?</v>
      </c>
      <c r="Z271" s="13" t="e">
        <f ca="1">CalcTable[[#This Row],[IrrHours]]/5</f>
        <v>#NAME?</v>
      </c>
      <c r="AA271" s="13" t="e">
        <f ca="1">IF(CalcTable[[#This Row],[IrrFlag]]=FALSE,0,MAX(0,CalcTable[[#This Row],[VolRednWind]]*(FCAP*IRR_TARGET-CalcTable[[#This Row],[IWC]])))</f>
        <v>#NAME?</v>
      </c>
      <c r="AB271" s="13" t="e">
        <f ca="1">CalcTable[[#This Row],[IWC]]+CalcTable[[#This Row],[Eff Precip]]+CalcTable[[#This Row],[IrrAmt]]-CalcTable[[#This Row],[AET]]</f>
        <v>#NAME?</v>
      </c>
      <c r="AC271" s="13" t="e">
        <f ca="1">IF(CalcTable[[#This Row],[PWC]]&gt;FCAP,MIN(24*PERC,MIN(SAT,CalcTable[[#This Row],[PWC]])-FCAP),0)</f>
        <v>#NAME?</v>
      </c>
      <c r="AD271" s="13" t="e">
        <f ca="1">IF(CalcTable[[#This Row],[PWC]]&gt;SAT,CalcTable[[#This Row],[PWC]]-SAT,0)</f>
        <v>#NAME?</v>
      </c>
      <c r="AE271" s="13" t="e">
        <f ca="1">CalcTable[[#This Row],[PWC]]-CalcTable[[#This Row],[PercAmt]]-CalcTable[[#This Row],[Runoff]]</f>
        <v>#NAME?</v>
      </c>
      <c r="AF271" s="13" t="e">
        <f ca="1">CalcTable[[#This Row],[IrrAmt]]/1000*CUR_IRR_AREA*10000/IRR_EFF</f>
        <v>#NAME?</v>
      </c>
      <c r="AG271" s="147"/>
      <c r="AH271" s="13"/>
      <c r="AI271" s="50">
        <v>0</v>
      </c>
      <c r="AJ271" s="50">
        <v>0</v>
      </c>
      <c r="AK271" s="50">
        <v>4.7209778651528458</v>
      </c>
      <c r="AL271" s="50">
        <v>9.7942667864704074</v>
      </c>
      <c r="AM271" s="50"/>
      <c r="AN271" s="50"/>
      <c r="AO271" s="50"/>
      <c r="AP271" s="50"/>
      <c r="AQ271" s="50"/>
      <c r="AR271" s="50"/>
      <c r="AS271" s="50"/>
      <c r="AT271" s="50"/>
      <c r="AU271" s="50"/>
      <c r="AV271" s="50"/>
      <c r="AW271" s="50"/>
      <c r="AX271" s="50">
        <f t="shared" si="87"/>
        <v>14.515244651623252</v>
      </c>
      <c r="AY271" s="50"/>
      <c r="AZ271" s="50">
        <f t="shared" si="77"/>
        <v>356.53950109204038</v>
      </c>
      <c r="BA271" s="50">
        <f t="shared" si="78"/>
        <v>548.95764453853826</v>
      </c>
      <c r="BB271" s="50">
        <f t="shared" si="79"/>
        <v>565.93571601911174</v>
      </c>
      <c r="BC271" s="17">
        <f t="shared" si="80"/>
        <v>19618</v>
      </c>
      <c r="BD271" s="50">
        <f t="shared" si="81"/>
        <v>14.515244651623252</v>
      </c>
      <c r="BE271" s="50">
        <f t="shared" si="82"/>
        <v>356.53950109204038</v>
      </c>
      <c r="BF271" s="50">
        <f t="shared" si="88"/>
        <v>583.18512202378463</v>
      </c>
      <c r="BG271" s="50"/>
      <c r="BH271" s="17">
        <f t="shared" si="83"/>
        <v>0</v>
      </c>
      <c r="BI271" s="17">
        <f t="shared" si="91"/>
        <v>271</v>
      </c>
      <c r="BJ271" s="17">
        <f t="shared" si="89"/>
        <v>271</v>
      </c>
      <c r="BK271" s="150">
        <f t="shared" si="90"/>
        <v>22500</v>
      </c>
      <c r="BL271" s="50" t="e">
        <f t="shared" ca="1" si="84"/>
        <v>#NAME?</v>
      </c>
      <c r="BM271" s="50" t="e">
        <f t="shared" ca="1" si="85"/>
        <v>#NAME?</v>
      </c>
      <c r="BN271" s="50" t="e">
        <f t="shared" ca="1" si="86"/>
        <v>#NAME?</v>
      </c>
    </row>
    <row r="272" spans="1:66" x14ac:dyDescent="0.35">
      <c r="A272" s="48">
        <v>22501</v>
      </c>
      <c r="B272" s="17">
        <v>1961</v>
      </c>
      <c r="C272" s="17">
        <v>8</v>
      </c>
      <c r="D272" s="17">
        <v>220</v>
      </c>
      <c r="E272" s="17">
        <v>8</v>
      </c>
      <c r="F272" s="17">
        <v>3</v>
      </c>
      <c r="G272" s="50">
        <v>11.7</v>
      </c>
      <c r="H272" s="32">
        <v>4.292329547871681</v>
      </c>
      <c r="I272" s="50">
        <v>15.333333333333334</v>
      </c>
      <c r="J272" s="13">
        <v>0.6</v>
      </c>
      <c r="K272" s="13">
        <f t="shared" si="72"/>
        <v>0.6</v>
      </c>
      <c r="L272" s="13">
        <f t="shared" si="73"/>
        <v>0</v>
      </c>
      <c r="M272" s="13" t="e">
        <f ca="1">CalcTable[[#This Row],[IWC]]-AE271</f>
        <v>#NAME?</v>
      </c>
      <c r="N272" s="13" t="e">
        <f ca="1">IF(CalcTable[[#This Row],[Day of Year]]&lt;123,FCAP,AE271)</f>
        <v>#NAME?</v>
      </c>
      <c r="O272" s="17" t="e">
        <f ca="1">IF(IRR_DRIP,5,COUNTIF('IDET Wind Values'!C256:G256,"&lt;="&amp;IRR_MAXWIND))</f>
        <v>#NAME?</v>
      </c>
      <c r="P272" s="13" t="e">
        <f ca="1">CalcTable[[#This Row],[ET_o]]*KL</f>
        <v>#NAME?</v>
      </c>
      <c r="Q272" s="13" t="e">
        <f ca="1">IF(WILTPT&lt;=0,1,MAX(0,MIN(1,(CalcTable[[#This Row],[IWC]]-WILTPT)/(MAD-WILTPT))))</f>
        <v>#NAME?</v>
      </c>
      <c r="R272" s="13" t="e">
        <f ca="1">CalcTable[[#This Row],[ETMult]]*CalcTable[[#This Row],[ETb]]</f>
        <v>#NAME?</v>
      </c>
      <c r="S272" s="13" t="b">
        <f>INDEX(IRR_LIST,CalcTable[[#This Row],[Day of Week]]+1)</f>
        <v>1</v>
      </c>
      <c r="T272" s="13">
        <f t="shared" ca="1" si="74"/>
        <v>0</v>
      </c>
      <c r="U272" s="13" t="b">
        <f ca="1">IF(CalcTable[[#This Row],[IrrPrecip]]&gt;=IC_MM,FALSE,TRUE)</f>
        <v>1</v>
      </c>
      <c r="V272" s="13" t="b">
        <f t="shared" si="75"/>
        <v>1</v>
      </c>
      <c r="W272" s="13" t="e">
        <f ca="1">IF(AND(IRR_DRIP=FALSE,CalcTable[[#This Row],[IrrHours]]&lt;=0),FALSE,TRUE)</f>
        <v>#NAME?</v>
      </c>
      <c r="X272" s="13" t="e">
        <f ca="1">AND(CalcTable[[#This Row],[IrrDay]],CalcTable[[#This Row],[IrrRain]],CalcTable[[#This Row],[IrrWarm]],CalcTable[[#This Row],[IrrWindy]])</f>
        <v>#NAME?</v>
      </c>
      <c r="Y272" s="13" t="e">
        <f t="shared" ca="1" si="76"/>
        <v>#NAME?</v>
      </c>
      <c r="Z272" s="13" t="e">
        <f ca="1">CalcTable[[#This Row],[IrrHours]]/5</f>
        <v>#NAME?</v>
      </c>
      <c r="AA272" s="13" t="e">
        <f ca="1">IF(CalcTable[[#This Row],[IrrFlag]]=FALSE,0,MAX(0,CalcTable[[#This Row],[VolRednWind]]*(FCAP*IRR_TARGET-CalcTable[[#This Row],[IWC]])))</f>
        <v>#NAME?</v>
      </c>
      <c r="AB272" s="13" t="e">
        <f ca="1">CalcTable[[#This Row],[IWC]]+CalcTable[[#This Row],[Eff Precip]]+CalcTable[[#This Row],[IrrAmt]]-CalcTable[[#This Row],[AET]]</f>
        <v>#NAME?</v>
      </c>
      <c r="AC272" s="13" t="e">
        <f ca="1">IF(CalcTable[[#This Row],[PWC]]&gt;FCAP,MIN(24*PERC,MIN(SAT,CalcTable[[#This Row],[PWC]])-FCAP),0)</f>
        <v>#NAME?</v>
      </c>
      <c r="AD272" s="13" t="e">
        <f ca="1">IF(CalcTable[[#This Row],[PWC]]&gt;SAT,CalcTable[[#This Row],[PWC]]-SAT,0)</f>
        <v>#NAME?</v>
      </c>
      <c r="AE272" s="13" t="e">
        <f ca="1">CalcTable[[#This Row],[PWC]]-CalcTable[[#This Row],[PercAmt]]-CalcTable[[#This Row],[Runoff]]</f>
        <v>#NAME?</v>
      </c>
      <c r="AF272" s="13" t="e">
        <f ca="1">CalcTable[[#This Row],[IrrAmt]]/1000*CUR_IRR_AREA*10000/IRR_EFF</f>
        <v>#NAME?</v>
      </c>
      <c r="AG272" s="147"/>
      <c r="AH272" s="13"/>
      <c r="AI272" s="50">
        <v>0</v>
      </c>
      <c r="AJ272" s="50">
        <v>0</v>
      </c>
      <c r="AK272" s="50">
        <v>0</v>
      </c>
      <c r="AL272" s="50">
        <v>0</v>
      </c>
      <c r="AM272" s="50"/>
      <c r="AN272" s="50"/>
      <c r="AO272" s="50"/>
      <c r="AP272" s="50"/>
      <c r="AQ272" s="50"/>
      <c r="AR272" s="50"/>
      <c r="AS272" s="50"/>
      <c r="AT272" s="50"/>
      <c r="AU272" s="50"/>
      <c r="AV272" s="50"/>
      <c r="AW272" s="50"/>
      <c r="AX272" s="50">
        <f t="shared" si="87"/>
        <v>0</v>
      </c>
      <c r="AY272" s="50"/>
      <c r="AZ272" s="50">
        <f t="shared" si="77"/>
        <v>0</v>
      </c>
      <c r="BA272" s="50">
        <f t="shared" si="78"/>
        <v>0</v>
      </c>
      <c r="BB272" s="50">
        <f t="shared" si="79"/>
        <v>0</v>
      </c>
      <c r="BC272" s="17">
        <f t="shared" si="80"/>
        <v>19618</v>
      </c>
      <c r="BD272" s="50">
        <f t="shared" si="81"/>
        <v>0</v>
      </c>
      <c r="BE272" s="50">
        <f t="shared" si="82"/>
        <v>0</v>
      </c>
      <c r="BF272" s="50">
        <f t="shared" si="88"/>
        <v>0</v>
      </c>
      <c r="BG272" s="50"/>
      <c r="BH272" s="17">
        <f t="shared" si="83"/>
        <v>0</v>
      </c>
      <c r="BI272" s="17">
        <f t="shared" si="91"/>
        <v>272</v>
      </c>
      <c r="BJ272" s="17">
        <f t="shared" si="89"/>
        <v>272</v>
      </c>
      <c r="BK272" s="150">
        <f t="shared" si="90"/>
        <v>22501</v>
      </c>
      <c r="BL272" s="50" t="e">
        <f t="shared" ca="1" si="84"/>
        <v>#NAME?</v>
      </c>
      <c r="BM272" s="50" t="e">
        <f t="shared" ca="1" si="85"/>
        <v>#NAME?</v>
      </c>
      <c r="BN272" s="50" t="e">
        <f t="shared" ca="1" si="86"/>
        <v>#NAME?</v>
      </c>
    </row>
    <row r="273" spans="1:66" x14ac:dyDescent="0.35">
      <c r="A273" s="48">
        <v>22502</v>
      </c>
      <c r="B273" s="17">
        <v>1961</v>
      </c>
      <c r="C273" s="17">
        <v>8</v>
      </c>
      <c r="D273" s="17">
        <v>221</v>
      </c>
      <c r="E273" s="17">
        <v>9</v>
      </c>
      <c r="F273" s="17">
        <v>4</v>
      </c>
      <c r="G273" s="50">
        <v>7.8</v>
      </c>
      <c r="H273" s="32">
        <v>3.2586567615637572</v>
      </c>
      <c r="I273" s="50">
        <v>18.166666666666668</v>
      </c>
      <c r="J273" s="13">
        <v>0.3</v>
      </c>
      <c r="K273" s="13">
        <f t="shared" si="72"/>
        <v>0.3</v>
      </c>
      <c r="L273" s="13">
        <f t="shared" si="73"/>
        <v>0</v>
      </c>
      <c r="M273" s="13" t="e">
        <f ca="1">CalcTable[[#This Row],[IWC]]-AE272</f>
        <v>#NAME?</v>
      </c>
      <c r="N273" s="13" t="e">
        <f ca="1">IF(CalcTable[[#This Row],[Day of Year]]&lt;123,FCAP,AE272)</f>
        <v>#NAME?</v>
      </c>
      <c r="O273" s="17" t="e">
        <f ca="1">IF(IRR_DRIP,5,COUNTIF('IDET Wind Values'!C257:G257,"&lt;="&amp;IRR_MAXWIND))</f>
        <v>#NAME?</v>
      </c>
      <c r="P273" s="13" t="e">
        <f ca="1">CalcTable[[#This Row],[ET_o]]*KL</f>
        <v>#NAME?</v>
      </c>
      <c r="Q273" s="13" t="e">
        <f ca="1">IF(WILTPT&lt;=0,1,MAX(0,MIN(1,(CalcTable[[#This Row],[IWC]]-WILTPT)/(MAD-WILTPT))))</f>
        <v>#NAME?</v>
      </c>
      <c r="R273" s="13" t="e">
        <f ca="1">CalcTable[[#This Row],[ETMult]]*CalcTable[[#This Row],[ETb]]</f>
        <v>#NAME?</v>
      </c>
      <c r="S273" s="13" t="b">
        <f>INDEX(IRR_LIST,CalcTable[[#This Row],[Day of Week]]+1)</f>
        <v>0</v>
      </c>
      <c r="T273" s="13">
        <f t="shared" ca="1" si="74"/>
        <v>0.6</v>
      </c>
      <c r="U273" s="13" t="b">
        <f ca="1">IF(CalcTable[[#This Row],[IrrPrecip]]&gt;=IC_MM,FALSE,TRUE)</f>
        <v>1</v>
      </c>
      <c r="V273" s="13" t="b">
        <f t="shared" si="75"/>
        <v>1</v>
      </c>
      <c r="W273" s="13" t="e">
        <f ca="1">IF(AND(IRR_DRIP=FALSE,CalcTable[[#This Row],[IrrHours]]&lt;=0),FALSE,TRUE)</f>
        <v>#NAME?</v>
      </c>
      <c r="X273" s="13" t="e">
        <f ca="1">AND(CalcTable[[#This Row],[IrrDay]],CalcTable[[#This Row],[IrrRain]],CalcTable[[#This Row],[IrrWarm]],CalcTable[[#This Row],[IrrWindy]])</f>
        <v>#NAME?</v>
      </c>
      <c r="Y273" s="13" t="e">
        <f t="shared" ca="1" si="76"/>
        <v>#NAME?</v>
      </c>
      <c r="Z273" s="13" t="e">
        <f ca="1">CalcTable[[#This Row],[IrrHours]]/5</f>
        <v>#NAME?</v>
      </c>
      <c r="AA273" s="13" t="e">
        <f ca="1">IF(CalcTable[[#This Row],[IrrFlag]]=FALSE,0,MAX(0,CalcTable[[#This Row],[VolRednWind]]*(FCAP*IRR_TARGET-CalcTable[[#This Row],[IWC]])))</f>
        <v>#NAME?</v>
      </c>
      <c r="AB273" s="13" t="e">
        <f ca="1">CalcTable[[#This Row],[IWC]]+CalcTable[[#This Row],[Eff Precip]]+CalcTable[[#This Row],[IrrAmt]]-CalcTable[[#This Row],[AET]]</f>
        <v>#NAME?</v>
      </c>
      <c r="AC273" s="13" t="e">
        <f ca="1">IF(CalcTable[[#This Row],[PWC]]&gt;FCAP,MIN(24*PERC,MIN(SAT,CalcTable[[#This Row],[PWC]])-FCAP),0)</f>
        <v>#NAME?</v>
      </c>
      <c r="AD273" s="13" t="e">
        <f ca="1">IF(CalcTable[[#This Row],[PWC]]&gt;SAT,CalcTable[[#This Row],[PWC]]-SAT,0)</f>
        <v>#NAME?</v>
      </c>
      <c r="AE273" s="13" t="e">
        <f ca="1">CalcTable[[#This Row],[PWC]]-CalcTable[[#This Row],[PercAmt]]-CalcTable[[#This Row],[Runoff]]</f>
        <v>#NAME?</v>
      </c>
      <c r="AF273" s="13" t="e">
        <f ca="1">CalcTable[[#This Row],[IrrAmt]]/1000*CUR_IRR_AREA*10000/IRR_EFF</f>
        <v>#NAME?</v>
      </c>
      <c r="AG273" s="147"/>
      <c r="AH273" s="13"/>
      <c r="AI273" s="50">
        <v>0</v>
      </c>
      <c r="AJ273" s="50">
        <v>0</v>
      </c>
      <c r="AK273" s="50">
        <v>1.8892051386373041</v>
      </c>
      <c r="AL273" s="50">
        <v>4.6407812513294253</v>
      </c>
      <c r="AM273" s="50"/>
      <c r="AN273" s="50"/>
      <c r="AO273" s="50"/>
      <c r="AP273" s="50"/>
      <c r="AQ273" s="50"/>
      <c r="AR273" s="50"/>
      <c r="AS273" s="50"/>
      <c r="AT273" s="50"/>
      <c r="AU273" s="50"/>
      <c r="AV273" s="50"/>
      <c r="AW273" s="50"/>
      <c r="AX273" s="50">
        <f t="shared" si="87"/>
        <v>6.5299863899667292</v>
      </c>
      <c r="AY273" s="50"/>
      <c r="AZ273" s="50">
        <f t="shared" si="77"/>
        <v>163.83792540567694</v>
      </c>
      <c r="BA273" s="50">
        <f t="shared" si="78"/>
        <v>252.25839308493119</v>
      </c>
      <c r="BB273" s="50">
        <f t="shared" si="79"/>
        <v>260.0601990566301</v>
      </c>
      <c r="BC273" s="17">
        <f t="shared" si="80"/>
        <v>19618</v>
      </c>
      <c r="BD273" s="50">
        <f t="shared" si="81"/>
        <v>6.5299863899667292</v>
      </c>
      <c r="BE273" s="50">
        <f t="shared" si="82"/>
        <v>163.83792540567694</v>
      </c>
      <c r="BF273" s="50">
        <f t="shared" si="88"/>
        <v>267.98668934909358</v>
      </c>
      <c r="BG273" s="50"/>
      <c r="BH273" s="17">
        <f t="shared" si="83"/>
        <v>0</v>
      </c>
      <c r="BI273" s="17">
        <f t="shared" si="91"/>
        <v>273</v>
      </c>
      <c r="BJ273" s="17">
        <f t="shared" si="89"/>
        <v>273</v>
      </c>
      <c r="BK273" s="150">
        <f t="shared" si="90"/>
        <v>22502</v>
      </c>
      <c r="BL273" s="50" t="e">
        <f t="shared" ca="1" si="84"/>
        <v>#NAME?</v>
      </c>
      <c r="BM273" s="50" t="e">
        <f t="shared" ca="1" si="85"/>
        <v>#NAME?</v>
      </c>
      <c r="BN273" s="50" t="e">
        <f t="shared" ca="1" si="86"/>
        <v>#NAME?</v>
      </c>
    </row>
    <row r="274" spans="1:66" x14ac:dyDescent="0.35">
      <c r="A274" s="48">
        <v>22503</v>
      </c>
      <c r="B274" s="17">
        <v>1961</v>
      </c>
      <c r="C274" s="17">
        <v>8</v>
      </c>
      <c r="D274" s="17">
        <v>222</v>
      </c>
      <c r="E274" s="17">
        <v>10</v>
      </c>
      <c r="F274" s="17">
        <v>5</v>
      </c>
      <c r="G274" s="50">
        <v>7.8</v>
      </c>
      <c r="H274" s="32">
        <v>4.0261568017010054</v>
      </c>
      <c r="I274" s="50">
        <v>9.6666666666666661</v>
      </c>
      <c r="J274" s="13">
        <v>0</v>
      </c>
      <c r="K274" s="13">
        <f t="shared" si="72"/>
        <v>0</v>
      </c>
      <c r="L274" s="13">
        <f t="shared" si="73"/>
        <v>0</v>
      </c>
      <c r="M274" s="13" t="e">
        <f ca="1">CalcTable[[#This Row],[IWC]]-AE273</f>
        <v>#NAME?</v>
      </c>
      <c r="N274" s="13" t="e">
        <f ca="1">IF(CalcTable[[#This Row],[Day of Year]]&lt;123,FCAP,AE273)</f>
        <v>#NAME?</v>
      </c>
      <c r="O274" s="17" t="e">
        <f ca="1">IF(IRR_DRIP,5,COUNTIF('IDET Wind Values'!C258:G258,"&lt;="&amp;IRR_MAXWIND))</f>
        <v>#NAME?</v>
      </c>
      <c r="P274" s="13" t="e">
        <f ca="1">CalcTable[[#This Row],[ET_o]]*KL</f>
        <v>#NAME?</v>
      </c>
      <c r="Q274" s="13" t="e">
        <f ca="1">IF(WILTPT&lt;=0,1,MAX(0,MIN(1,(CalcTable[[#This Row],[IWC]]-WILTPT)/(MAD-WILTPT))))</f>
        <v>#NAME?</v>
      </c>
      <c r="R274" s="13" t="e">
        <f ca="1">CalcTable[[#This Row],[ETMult]]*CalcTable[[#This Row],[ETb]]</f>
        <v>#NAME?</v>
      </c>
      <c r="S274" s="13" t="b">
        <f>INDEX(IRR_LIST,CalcTable[[#This Row],[Day of Week]]+1)</f>
        <v>1</v>
      </c>
      <c r="T274" s="13">
        <f t="shared" ca="1" si="74"/>
        <v>0.89999999999999991</v>
      </c>
      <c r="U274" s="13" t="b">
        <f ca="1">IF(CalcTable[[#This Row],[IrrPrecip]]&gt;=IC_MM,FALSE,TRUE)</f>
        <v>1</v>
      </c>
      <c r="V274" s="13" t="b">
        <f t="shared" si="75"/>
        <v>1</v>
      </c>
      <c r="W274" s="13" t="e">
        <f ca="1">IF(AND(IRR_DRIP=FALSE,CalcTable[[#This Row],[IrrHours]]&lt;=0),FALSE,TRUE)</f>
        <v>#NAME?</v>
      </c>
      <c r="X274" s="13" t="e">
        <f ca="1">AND(CalcTable[[#This Row],[IrrDay]],CalcTable[[#This Row],[IrrRain]],CalcTable[[#This Row],[IrrWarm]],CalcTable[[#This Row],[IrrWindy]])</f>
        <v>#NAME?</v>
      </c>
      <c r="Y274" s="13" t="e">
        <f t="shared" ca="1" si="76"/>
        <v>#NAME?</v>
      </c>
      <c r="Z274" s="13" t="e">
        <f ca="1">CalcTable[[#This Row],[IrrHours]]/5</f>
        <v>#NAME?</v>
      </c>
      <c r="AA274" s="13" t="e">
        <f ca="1">IF(CalcTable[[#This Row],[IrrFlag]]=FALSE,0,MAX(0,CalcTable[[#This Row],[VolRednWind]]*(FCAP*IRR_TARGET-CalcTable[[#This Row],[IWC]])))</f>
        <v>#NAME?</v>
      </c>
      <c r="AB274" s="13" t="e">
        <f ca="1">CalcTable[[#This Row],[IWC]]+CalcTable[[#This Row],[Eff Precip]]+CalcTable[[#This Row],[IrrAmt]]-CalcTable[[#This Row],[AET]]</f>
        <v>#NAME?</v>
      </c>
      <c r="AC274" s="13" t="e">
        <f ca="1">IF(CalcTable[[#This Row],[PWC]]&gt;FCAP,MIN(24*PERC,MIN(SAT,CalcTable[[#This Row],[PWC]])-FCAP),0)</f>
        <v>#NAME?</v>
      </c>
      <c r="AD274" s="13" t="e">
        <f ca="1">IF(CalcTable[[#This Row],[PWC]]&gt;SAT,CalcTable[[#This Row],[PWC]]-SAT,0)</f>
        <v>#NAME?</v>
      </c>
      <c r="AE274" s="13" t="e">
        <f ca="1">CalcTable[[#This Row],[PWC]]-CalcTable[[#This Row],[PercAmt]]-CalcTable[[#This Row],[Runoff]]</f>
        <v>#NAME?</v>
      </c>
      <c r="AF274" s="13" t="e">
        <f ca="1">CalcTable[[#This Row],[IrrAmt]]/1000*CUR_IRR_AREA*10000/IRR_EFF</f>
        <v>#NAME?</v>
      </c>
      <c r="AG274" s="147"/>
      <c r="AH274" s="13"/>
      <c r="AI274" s="50">
        <v>0</v>
      </c>
      <c r="AJ274" s="50">
        <v>0</v>
      </c>
      <c r="AK274" s="50">
        <v>0</v>
      </c>
      <c r="AL274" s="50">
        <v>0</v>
      </c>
      <c r="AM274" s="50"/>
      <c r="AN274" s="50"/>
      <c r="AO274" s="50"/>
      <c r="AP274" s="50"/>
      <c r="AQ274" s="50"/>
      <c r="AR274" s="50"/>
      <c r="AS274" s="50"/>
      <c r="AT274" s="50"/>
      <c r="AU274" s="50"/>
      <c r="AV274" s="50"/>
      <c r="AW274" s="50"/>
      <c r="AX274" s="50">
        <f t="shared" si="87"/>
        <v>0</v>
      </c>
      <c r="AY274" s="50"/>
      <c r="AZ274" s="50">
        <f t="shared" si="77"/>
        <v>0</v>
      </c>
      <c r="BA274" s="50">
        <f t="shared" si="78"/>
        <v>0</v>
      </c>
      <c r="BB274" s="50">
        <f t="shared" si="79"/>
        <v>0</v>
      </c>
      <c r="BC274" s="17">
        <f t="shared" si="80"/>
        <v>19618</v>
      </c>
      <c r="BD274" s="50">
        <f t="shared" si="81"/>
        <v>0</v>
      </c>
      <c r="BE274" s="50">
        <f t="shared" si="82"/>
        <v>0</v>
      </c>
      <c r="BF274" s="50">
        <f t="shared" si="88"/>
        <v>0</v>
      </c>
      <c r="BG274" s="50"/>
      <c r="BH274" s="17">
        <f t="shared" si="83"/>
        <v>0</v>
      </c>
      <c r="BI274" s="17">
        <f t="shared" si="91"/>
        <v>274</v>
      </c>
      <c r="BJ274" s="17">
        <f t="shared" si="89"/>
        <v>274</v>
      </c>
      <c r="BK274" s="150">
        <f t="shared" si="90"/>
        <v>22503</v>
      </c>
      <c r="BL274" s="50" t="e">
        <f t="shared" ca="1" si="84"/>
        <v>#NAME?</v>
      </c>
      <c r="BM274" s="50" t="e">
        <f t="shared" ca="1" si="85"/>
        <v>#NAME?</v>
      </c>
      <c r="BN274" s="50" t="e">
        <f t="shared" ca="1" si="86"/>
        <v>#NAME?</v>
      </c>
    </row>
    <row r="275" spans="1:66" x14ac:dyDescent="0.35">
      <c r="A275" s="48">
        <v>22504</v>
      </c>
      <c r="B275" s="17">
        <v>1961</v>
      </c>
      <c r="C275" s="17">
        <v>8</v>
      </c>
      <c r="D275" s="17">
        <v>223</v>
      </c>
      <c r="E275" s="17">
        <v>11</v>
      </c>
      <c r="F275" s="17">
        <v>6</v>
      </c>
      <c r="G275" s="50">
        <v>8.9</v>
      </c>
      <c r="H275" s="32">
        <v>4.8874972385591402</v>
      </c>
      <c r="I275" s="50">
        <v>10.666666666666666</v>
      </c>
      <c r="J275" s="13">
        <v>0</v>
      </c>
      <c r="K275" s="13">
        <f t="shared" si="72"/>
        <v>0</v>
      </c>
      <c r="L275" s="13">
        <f t="shared" si="73"/>
        <v>0</v>
      </c>
      <c r="M275" s="13" t="e">
        <f ca="1">CalcTable[[#This Row],[IWC]]-AE274</f>
        <v>#NAME?</v>
      </c>
      <c r="N275" s="13" t="e">
        <f ca="1">IF(CalcTable[[#This Row],[Day of Year]]&lt;123,FCAP,AE274)</f>
        <v>#NAME?</v>
      </c>
      <c r="O275" s="17" t="e">
        <f ca="1">IF(IRR_DRIP,5,COUNTIF('IDET Wind Values'!C259:G259,"&lt;="&amp;IRR_MAXWIND))</f>
        <v>#NAME?</v>
      </c>
      <c r="P275" s="13" t="e">
        <f ca="1">CalcTable[[#This Row],[ET_o]]*KL</f>
        <v>#NAME?</v>
      </c>
      <c r="Q275" s="13" t="e">
        <f ca="1">IF(WILTPT&lt;=0,1,MAX(0,MIN(1,(CalcTable[[#This Row],[IWC]]-WILTPT)/(MAD-WILTPT))))</f>
        <v>#NAME?</v>
      </c>
      <c r="R275" s="13" t="e">
        <f ca="1">CalcTable[[#This Row],[ETMult]]*CalcTable[[#This Row],[ETb]]</f>
        <v>#NAME?</v>
      </c>
      <c r="S275" s="13" t="b">
        <f>INDEX(IRR_LIST,CalcTable[[#This Row],[Day of Week]]+1)</f>
        <v>0</v>
      </c>
      <c r="T275" s="13">
        <f t="shared" ca="1" si="74"/>
        <v>0.3</v>
      </c>
      <c r="U275" s="13" t="b">
        <f ca="1">IF(CalcTable[[#This Row],[IrrPrecip]]&gt;=IC_MM,FALSE,TRUE)</f>
        <v>1</v>
      </c>
      <c r="V275" s="13" t="b">
        <f t="shared" si="75"/>
        <v>1</v>
      </c>
      <c r="W275" s="13" t="e">
        <f ca="1">IF(AND(IRR_DRIP=FALSE,CalcTable[[#This Row],[IrrHours]]&lt;=0),FALSE,TRUE)</f>
        <v>#NAME?</v>
      </c>
      <c r="X275" s="13" t="e">
        <f ca="1">AND(CalcTable[[#This Row],[IrrDay]],CalcTable[[#This Row],[IrrRain]],CalcTable[[#This Row],[IrrWarm]],CalcTable[[#This Row],[IrrWindy]])</f>
        <v>#NAME?</v>
      </c>
      <c r="Y275" s="13" t="e">
        <f t="shared" ca="1" si="76"/>
        <v>#NAME?</v>
      </c>
      <c r="Z275" s="13" t="e">
        <f ca="1">CalcTable[[#This Row],[IrrHours]]/5</f>
        <v>#NAME?</v>
      </c>
      <c r="AA275" s="13" t="e">
        <f ca="1">IF(CalcTable[[#This Row],[IrrFlag]]=FALSE,0,MAX(0,CalcTable[[#This Row],[VolRednWind]]*(FCAP*IRR_TARGET-CalcTable[[#This Row],[IWC]])))</f>
        <v>#NAME?</v>
      </c>
      <c r="AB275" s="13" t="e">
        <f ca="1">CalcTable[[#This Row],[IWC]]+CalcTable[[#This Row],[Eff Precip]]+CalcTable[[#This Row],[IrrAmt]]-CalcTable[[#This Row],[AET]]</f>
        <v>#NAME?</v>
      </c>
      <c r="AC275" s="13" t="e">
        <f ca="1">IF(CalcTable[[#This Row],[PWC]]&gt;FCAP,MIN(24*PERC,MIN(SAT,CalcTable[[#This Row],[PWC]])-FCAP),0)</f>
        <v>#NAME?</v>
      </c>
      <c r="AD275" s="13" t="e">
        <f ca="1">IF(CalcTable[[#This Row],[PWC]]&gt;SAT,CalcTable[[#This Row],[PWC]]-SAT,0)</f>
        <v>#NAME?</v>
      </c>
      <c r="AE275" s="13" t="e">
        <f ca="1">CalcTable[[#This Row],[PWC]]-CalcTable[[#This Row],[PercAmt]]-CalcTable[[#This Row],[Runoff]]</f>
        <v>#NAME?</v>
      </c>
      <c r="AF275" s="13" t="e">
        <f ca="1">CalcTable[[#This Row],[IrrAmt]]/1000*CUR_IRR_AREA*10000/IRR_EFF</f>
        <v>#NAME?</v>
      </c>
      <c r="AG275" s="147"/>
      <c r="AH275" s="13"/>
      <c r="AI275" s="50">
        <v>0</v>
      </c>
      <c r="AJ275" s="50">
        <v>0</v>
      </c>
      <c r="AK275" s="50">
        <v>0</v>
      </c>
      <c r="AL275" s="50">
        <v>4.4943862409355546</v>
      </c>
      <c r="AM275" s="50"/>
      <c r="AN275" s="50"/>
      <c r="AO275" s="50"/>
      <c r="AP275" s="50"/>
      <c r="AQ275" s="50"/>
      <c r="AR275" s="50"/>
      <c r="AS275" s="50"/>
      <c r="AT275" s="50"/>
      <c r="AU275" s="50"/>
      <c r="AV275" s="50"/>
      <c r="AW275" s="50"/>
      <c r="AX275" s="50">
        <f t="shared" si="87"/>
        <v>4.4943862409355546</v>
      </c>
      <c r="AY275" s="50"/>
      <c r="AZ275" s="50">
        <f t="shared" si="77"/>
        <v>131.83532973410962</v>
      </c>
      <c r="BA275" s="50">
        <f t="shared" si="78"/>
        <v>202.98455530489895</v>
      </c>
      <c r="BB275" s="50">
        <f t="shared" si="79"/>
        <v>209.26242814938036</v>
      </c>
      <c r="BC275" s="17">
        <f t="shared" si="80"/>
        <v>19618</v>
      </c>
      <c r="BD275" s="50">
        <f t="shared" si="81"/>
        <v>4.4943862409355546</v>
      </c>
      <c r="BE275" s="50">
        <f t="shared" si="82"/>
        <v>131.83532973410962</v>
      </c>
      <c r="BF275" s="50">
        <f t="shared" si="88"/>
        <v>215.64063062450114</v>
      </c>
      <c r="BG275" s="50"/>
      <c r="BH275" s="17">
        <f t="shared" si="83"/>
        <v>0</v>
      </c>
      <c r="BI275" s="17">
        <f t="shared" si="91"/>
        <v>275</v>
      </c>
      <c r="BJ275" s="17">
        <f t="shared" si="89"/>
        <v>275</v>
      </c>
      <c r="BK275" s="150">
        <f t="shared" si="90"/>
        <v>22504</v>
      </c>
      <c r="BL275" s="50" t="e">
        <f t="shared" ca="1" si="84"/>
        <v>#NAME?</v>
      </c>
      <c r="BM275" s="50" t="e">
        <f t="shared" ca="1" si="85"/>
        <v>#NAME?</v>
      </c>
      <c r="BN275" s="50" t="e">
        <f t="shared" ca="1" si="86"/>
        <v>#NAME?</v>
      </c>
    </row>
    <row r="276" spans="1:66" x14ac:dyDescent="0.35">
      <c r="A276" s="48">
        <v>22505</v>
      </c>
      <c r="B276" s="17">
        <v>1961</v>
      </c>
      <c r="C276" s="17">
        <v>8</v>
      </c>
      <c r="D276" s="17">
        <v>224</v>
      </c>
      <c r="E276" s="17">
        <v>12</v>
      </c>
      <c r="F276" s="17">
        <v>7</v>
      </c>
      <c r="G276" s="50">
        <v>10.6</v>
      </c>
      <c r="H276" s="32">
        <v>5.290282269979782</v>
      </c>
      <c r="I276" s="50">
        <v>5.833333333333333</v>
      </c>
      <c r="J276" s="13">
        <v>0</v>
      </c>
      <c r="K276" s="13">
        <f t="shared" ref="K276:K339" si="92">J276*PRECIP_ADJUST</f>
        <v>0</v>
      </c>
      <c r="L276" s="13">
        <f t="shared" ref="L276:L339" si="93">IF(K276&gt;=EFF_PRECIP,EFF_MULT*(K276-EFF_PRECIP),0)</f>
        <v>0</v>
      </c>
      <c r="M276" s="13" t="e">
        <f ca="1">CalcTable[[#This Row],[IWC]]-AE275</f>
        <v>#NAME?</v>
      </c>
      <c r="N276" s="13" t="e">
        <f ca="1">IF(CalcTable[[#This Row],[Day of Year]]&lt;123,FCAP,AE275)</f>
        <v>#NAME?</v>
      </c>
      <c r="O276" s="17" t="e">
        <f ca="1">IF(IRR_DRIP,5,COUNTIF('IDET Wind Values'!C260:G260,"&lt;="&amp;IRR_MAXWIND))</f>
        <v>#NAME?</v>
      </c>
      <c r="P276" s="13" t="e">
        <f ca="1">CalcTable[[#This Row],[ET_o]]*KL</f>
        <v>#NAME?</v>
      </c>
      <c r="Q276" s="13" t="e">
        <f ca="1">IF(WILTPT&lt;=0,1,MAX(0,MIN(1,(CalcTable[[#This Row],[IWC]]-WILTPT)/(MAD-WILTPT))))</f>
        <v>#NAME?</v>
      </c>
      <c r="R276" s="13" t="e">
        <f ca="1">CalcTable[[#This Row],[ETMult]]*CalcTable[[#This Row],[ETb]]</f>
        <v>#NAME?</v>
      </c>
      <c r="S276" s="13" t="b">
        <f>INDEX(IRR_LIST,CalcTable[[#This Row],[Day of Week]]+1)</f>
        <v>0</v>
      </c>
      <c r="T276" s="13">
        <f t="shared" ref="T276:T339" ca="1" si="94">SUM(OFFSET(K276,-IC_DAYS,0,IC_DAYS,1))</f>
        <v>0</v>
      </c>
      <c r="U276" s="13" t="b">
        <f ca="1">IF(CalcTable[[#This Row],[IrrPrecip]]&gt;=IC_MM,FALSE,TRUE)</f>
        <v>1</v>
      </c>
      <c r="V276" s="13" t="b">
        <f t="shared" ref="V276:V339" si="95">IF(G277&lt;IRR_TEMP,FALSE,TRUE)</f>
        <v>1</v>
      </c>
      <c r="W276" s="13" t="e">
        <f ca="1">IF(AND(IRR_DRIP=FALSE,CalcTable[[#This Row],[IrrHours]]&lt;=0),FALSE,TRUE)</f>
        <v>#NAME?</v>
      </c>
      <c r="X276" s="13" t="e">
        <f ca="1">AND(CalcTable[[#This Row],[IrrDay]],CalcTable[[#This Row],[IrrRain]],CalcTable[[#This Row],[IrrWarm]],CalcTable[[#This Row],[IrrWindy]])</f>
        <v>#NAME?</v>
      </c>
      <c r="Y276" s="13" t="e">
        <f t="shared" ref="Y276:Y339" ca="1" si="96">IF(AA275&lt;=0,FALSE,TRUE)</f>
        <v>#NAME?</v>
      </c>
      <c r="Z276" s="13" t="e">
        <f ca="1">CalcTable[[#This Row],[IrrHours]]/5</f>
        <v>#NAME?</v>
      </c>
      <c r="AA276" s="13" t="e">
        <f ca="1">IF(CalcTable[[#This Row],[IrrFlag]]=FALSE,0,MAX(0,CalcTable[[#This Row],[VolRednWind]]*(FCAP*IRR_TARGET-CalcTable[[#This Row],[IWC]])))</f>
        <v>#NAME?</v>
      </c>
      <c r="AB276" s="13" t="e">
        <f ca="1">CalcTable[[#This Row],[IWC]]+CalcTable[[#This Row],[Eff Precip]]+CalcTable[[#This Row],[IrrAmt]]-CalcTable[[#This Row],[AET]]</f>
        <v>#NAME?</v>
      </c>
      <c r="AC276" s="13" t="e">
        <f ca="1">IF(CalcTable[[#This Row],[PWC]]&gt;FCAP,MIN(24*PERC,MIN(SAT,CalcTable[[#This Row],[PWC]])-FCAP),0)</f>
        <v>#NAME?</v>
      </c>
      <c r="AD276" s="13" t="e">
        <f ca="1">IF(CalcTable[[#This Row],[PWC]]&gt;SAT,CalcTable[[#This Row],[PWC]]-SAT,0)</f>
        <v>#NAME?</v>
      </c>
      <c r="AE276" s="13" t="e">
        <f ca="1">CalcTable[[#This Row],[PWC]]-CalcTable[[#This Row],[PercAmt]]-CalcTable[[#This Row],[Runoff]]</f>
        <v>#NAME?</v>
      </c>
      <c r="AF276" s="13" t="e">
        <f ca="1">CalcTable[[#This Row],[IrrAmt]]/1000*CUR_IRR_AREA*10000/IRR_EFF</f>
        <v>#NAME?</v>
      </c>
      <c r="AG276" s="147"/>
      <c r="AH276" s="13"/>
      <c r="AI276" s="50">
        <v>0</v>
      </c>
      <c r="AJ276" s="50">
        <v>0</v>
      </c>
      <c r="AK276" s="50">
        <v>6.6934594074229414</v>
      </c>
      <c r="AL276" s="50">
        <v>0</v>
      </c>
      <c r="AM276" s="50"/>
      <c r="AN276" s="50"/>
      <c r="AO276" s="50"/>
      <c r="AP276" s="50"/>
      <c r="AQ276" s="50"/>
      <c r="AR276" s="50"/>
      <c r="AS276" s="50"/>
      <c r="AT276" s="50"/>
      <c r="AU276" s="50"/>
      <c r="AV276" s="50"/>
      <c r="AW276" s="50"/>
      <c r="AX276" s="50">
        <f t="shared" si="87"/>
        <v>6.6934594074229414</v>
      </c>
      <c r="AY276" s="50"/>
      <c r="AZ276" s="50">
        <f t="shared" ref="AZ276:AZ339" si="97">SUMPRODUCT(AI276:AW276,CONVERSION)</f>
        <v>98.170737975536483</v>
      </c>
      <c r="BA276" s="50">
        <f t="shared" ref="BA276:BA339" si="98">SUMPRODUCT($AI276:$AW276,CONVERSION,APP_DEMAND)</f>
        <v>151.15177116868315</v>
      </c>
      <c r="BB276" s="50">
        <f t="shared" ref="BB276:BB339" si="99">SUMPRODUCT($AI276:$AW276,CONVERSION,PUMP_DEMAND)</f>
        <v>155.82656821513729</v>
      </c>
      <c r="BC276" s="17">
        <f t="shared" ref="BC276:BC339" si="100">B276*10+C276</f>
        <v>19618</v>
      </c>
      <c r="BD276" s="50">
        <f t="shared" ref="BD276:BD339" si="101">INDEX(AI276:AX276,PLOT_AREA)</f>
        <v>6.6934594074229414</v>
      </c>
      <c r="BE276" s="50">
        <f t="shared" ref="BE276:BE339" si="102">IF(PLOT_AREA&lt;=AREA_COUNT,INDEX(AI276:AW276,PLOT_AREA)*INDEX(CONVERSION,PLOT_AREA),AZ276)</f>
        <v>98.170737975536483</v>
      </c>
      <c r="BF276" s="50">
        <f t="shared" si="88"/>
        <v>160.57607538596054</v>
      </c>
      <c r="BG276" s="50"/>
      <c r="BH276" s="17">
        <f t="shared" ref="BH276:BH339" si="103">IF(BC276&lt;PLOT_FROM,-1,IF(BC276&gt;PLOT_TO,1,0))</f>
        <v>0</v>
      </c>
      <c r="BI276" s="17">
        <f t="shared" si="91"/>
        <v>276</v>
      </c>
      <c r="BJ276" s="17">
        <f t="shared" si="89"/>
        <v>276</v>
      </c>
      <c r="BK276" s="150">
        <f t="shared" si="90"/>
        <v>22505</v>
      </c>
      <c r="BL276" s="50" t="e">
        <f t="shared" ref="BL276:BL339" ca="1" si="104">WILTPT</f>
        <v>#NAME?</v>
      </c>
      <c r="BM276" s="50" t="e">
        <f t="shared" ref="BM276:BM339" ca="1" si="105">SAT</f>
        <v>#NAME?</v>
      </c>
      <c r="BN276" s="50" t="e">
        <f t="shared" ref="BN276:BN339" ca="1" si="106">FCAP</f>
        <v>#NAME?</v>
      </c>
    </row>
    <row r="277" spans="1:66" x14ac:dyDescent="0.35">
      <c r="A277" s="48">
        <v>22506</v>
      </c>
      <c r="B277" s="17">
        <v>1961</v>
      </c>
      <c r="C277" s="17">
        <v>8</v>
      </c>
      <c r="D277" s="17">
        <v>225</v>
      </c>
      <c r="E277" s="17">
        <v>13</v>
      </c>
      <c r="F277" s="17">
        <v>1</v>
      </c>
      <c r="G277" s="50">
        <v>10.6</v>
      </c>
      <c r="H277" s="32">
        <v>5.2133026994339966</v>
      </c>
      <c r="I277" s="50">
        <v>7.166666666666667</v>
      </c>
      <c r="J277" s="13">
        <v>0</v>
      </c>
      <c r="K277" s="13">
        <f t="shared" si="92"/>
        <v>0</v>
      </c>
      <c r="L277" s="13">
        <f t="shared" si="93"/>
        <v>0</v>
      </c>
      <c r="M277" s="13" t="e">
        <f ca="1">CalcTable[[#This Row],[IWC]]-AE276</f>
        <v>#NAME?</v>
      </c>
      <c r="N277" s="13" t="e">
        <f ca="1">IF(CalcTable[[#This Row],[Day of Year]]&lt;123,FCAP,AE276)</f>
        <v>#NAME?</v>
      </c>
      <c r="O277" s="17" t="e">
        <f ca="1">IF(IRR_DRIP,5,COUNTIF('IDET Wind Values'!C261:G261,"&lt;="&amp;IRR_MAXWIND))</f>
        <v>#NAME?</v>
      </c>
      <c r="P277" s="13" t="e">
        <f ca="1">CalcTable[[#This Row],[ET_o]]*KL</f>
        <v>#NAME?</v>
      </c>
      <c r="Q277" s="13" t="e">
        <f ca="1">IF(WILTPT&lt;=0,1,MAX(0,MIN(1,(CalcTable[[#This Row],[IWC]]-WILTPT)/(MAD-WILTPT))))</f>
        <v>#NAME?</v>
      </c>
      <c r="R277" s="13" t="e">
        <f ca="1">CalcTable[[#This Row],[ETMult]]*CalcTable[[#This Row],[ETb]]</f>
        <v>#NAME?</v>
      </c>
      <c r="S277" s="13" t="b">
        <f>INDEX(IRR_LIST,CalcTable[[#This Row],[Day of Week]]+1)</f>
        <v>1</v>
      </c>
      <c r="T277" s="13">
        <f t="shared" ca="1" si="94"/>
        <v>0</v>
      </c>
      <c r="U277" s="13" t="b">
        <f ca="1">IF(CalcTable[[#This Row],[IrrPrecip]]&gt;=IC_MM,FALSE,TRUE)</f>
        <v>1</v>
      </c>
      <c r="V277" s="13" t="b">
        <f t="shared" si="95"/>
        <v>1</v>
      </c>
      <c r="W277" s="13" t="e">
        <f ca="1">IF(AND(IRR_DRIP=FALSE,CalcTable[[#This Row],[IrrHours]]&lt;=0),FALSE,TRUE)</f>
        <v>#NAME?</v>
      </c>
      <c r="X277" s="13" t="e">
        <f ca="1">AND(CalcTable[[#This Row],[IrrDay]],CalcTable[[#This Row],[IrrRain]],CalcTable[[#This Row],[IrrWarm]],CalcTable[[#This Row],[IrrWindy]])</f>
        <v>#NAME?</v>
      </c>
      <c r="Y277" s="13" t="e">
        <f t="shared" ca="1" si="96"/>
        <v>#NAME?</v>
      </c>
      <c r="Z277" s="13" t="e">
        <f ca="1">CalcTable[[#This Row],[IrrHours]]/5</f>
        <v>#NAME?</v>
      </c>
      <c r="AA277" s="13" t="e">
        <f ca="1">IF(CalcTable[[#This Row],[IrrFlag]]=FALSE,0,MAX(0,CalcTable[[#This Row],[VolRednWind]]*(FCAP*IRR_TARGET-CalcTable[[#This Row],[IWC]])))</f>
        <v>#NAME?</v>
      </c>
      <c r="AB277" s="13" t="e">
        <f ca="1">CalcTable[[#This Row],[IWC]]+CalcTable[[#This Row],[Eff Precip]]+CalcTable[[#This Row],[IrrAmt]]-CalcTable[[#This Row],[AET]]</f>
        <v>#NAME?</v>
      </c>
      <c r="AC277" s="13" t="e">
        <f ca="1">IF(CalcTable[[#This Row],[PWC]]&gt;FCAP,MIN(24*PERC,MIN(SAT,CalcTable[[#This Row],[PWC]])-FCAP),0)</f>
        <v>#NAME?</v>
      </c>
      <c r="AD277" s="13" t="e">
        <f ca="1">IF(CalcTable[[#This Row],[PWC]]&gt;SAT,CalcTable[[#This Row],[PWC]]-SAT,0)</f>
        <v>#NAME?</v>
      </c>
      <c r="AE277" s="13" t="e">
        <f ca="1">CalcTable[[#This Row],[PWC]]-CalcTable[[#This Row],[PercAmt]]-CalcTable[[#This Row],[Runoff]]</f>
        <v>#NAME?</v>
      </c>
      <c r="AF277" s="13" t="e">
        <f ca="1">CalcTable[[#This Row],[IrrAmt]]/1000*CUR_IRR_AREA*10000/IRR_EFF</f>
        <v>#NAME?</v>
      </c>
      <c r="AG277" s="147"/>
      <c r="AH277" s="13"/>
      <c r="AI277" s="50">
        <v>13.538519277686342</v>
      </c>
      <c r="AJ277" s="50">
        <v>22.485454412304389</v>
      </c>
      <c r="AK277" s="50">
        <v>0</v>
      </c>
      <c r="AL277" s="50">
        <v>0</v>
      </c>
      <c r="AM277" s="50"/>
      <c r="AN277" s="50"/>
      <c r="AO277" s="50"/>
      <c r="AP277" s="50"/>
      <c r="AQ277" s="50"/>
      <c r="AR277" s="50"/>
      <c r="AS277" s="50"/>
      <c r="AT277" s="50"/>
      <c r="AU277" s="50"/>
      <c r="AV277" s="50"/>
      <c r="AW277" s="50"/>
      <c r="AX277" s="50">
        <f t="shared" ref="AX277:AX340" si="107">SUM(AI277:AW277)</f>
        <v>36.023973689990733</v>
      </c>
      <c r="AY277" s="50"/>
      <c r="AZ277" s="50">
        <f t="shared" si="97"/>
        <v>858.13827883366184</v>
      </c>
      <c r="BA277" s="50">
        <f t="shared" si="98"/>
        <v>1393.7411102048</v>
      </c>
      <c r="BB277" s="50">
        <f t="shared" si="99"/>
        <v>1442.658236174017</v>
      </c>
      <c r="BC277" s="17">
        <f t="shared" si="100"/>
        <v>19618</v>
      </c>
      <c r="BD277" s="50">
        <f t="shared" si="101"/>
        <v>36.023973689990733</v>
      </c>
      <c r="BE277" s="50">
        <f t="shared" si="102"/>
        <v>858.13827883366184</v>
      </c>
      <c r="BF277" s="50">
        <f t="shared" ref="BF277:BF340" si="108">BE277*BF$17</f>
        <v>1403.6410420782463</v>
      </c>
      <c r="BG277" s="50"/>
      <c r="BH277" s="17">
        <f t="shared" si="103"/>
        <v>0</v>
      </c>
      <c r="BI277" s="17">
        <f t="shared" si="91"/>
        <v>277</v>
      </c>
      <c r="BJ277" s="17">
        <f t="shared" ref="BJ277:BJ340" si="109">IF(BH277=0,BI277,"")</f>
        <v>277</v>
      </c>
      <c r="BK277" s="150">
        <f t="shared" ref="BK277:BK340" si="110">A277</f>
        <v>22506</v>
      </c>
      <c r="BL277" s="50" t="e">
        <f t="shared" ca="1" si="104"/>
        <v>#NAME?</v>
      </c>
      <c r="BM277" s="50" t="e">
        <f t="shared" ca="1" si="105"/>
        <v>#NAME?</v>
      </c>
      <c r="BN277" s="50" t="e">
        <f t="shared" ca="1" si="106"/>
        <v>#NAME?</v>
      </c>
    </row>
    <row r="278" spans="1:66" x14ac:dyDescent="0.35">
      <c r="A278" s="48">
        <v>22507</v>
      </c>
      <c r="B278" s="17">
        <v>1961</v>
      </c>
      <c r="C278" s="17">
        <v>8</v>
      </c>
      <c r="D278" s="17">
        <v>226</v>
      </c>
      <c r="E278" s="17">
        <v>14</v>
      </c>
      <c r="F278" s="17">
        <v>2</v>
      </c>
      <c r="G278" s="50">
        <v>12.2</v>
      </c>
      <c r="H278" s="32">
        <v>5.2376294924826103</v>
      </c>
      <c r="I278" s="50">
        <v>3.5</v>
      </c>
      <c r="J278" s="13">
        <v>0</v>
      </c>
      <c r="K278" s="13">
        <f t="shared" si="92"/>
        <v>0</v>
      </c>
      <c r="L278" s="13">
        <f t="shared" si="93"/>
        <v>0</v>
      </c>
      <c r="M278" s="13" t="e">
        <f ca="1">CalcTable[[#This Row],[IWC]]-AE277</f>
        <v>#NAME?</v>
      </c>
      <c r="N278" s="13" t="e">
        <f ca="1">IF(CalcTable[[#This Row],[Day of Year]]&lt;123,FCAP,AE277)</f>
        <v>#NAME?</v>
      </c>
      <c r="O278" s="17" t="e">
        <f ca="1">IF(IRR_DRIP,5,COUNTIF('IDET Wind Values'!C262:G262,"&lt;="&amp;IRR_MAXWIND))</f>
        <v>#NAME?</v>
      </c>
      <c r="P278" s="13" t="e">
        <f ca="1">CalcTable[[#This Row],[ET_o]]*KL</f>
        <v>#NAME?</v>
      </c>
      <c r="Q278" s="13" t="e">
        <f ca="1">IF(WILTPT&lt;=0,1,MAX(0,MIN(1,(CalcTable[[#This Row],[IWC]]-WILTPT)/(MAD-WILTPT))))</f>
        <v>#NAME?</v>
      </c>
      <c r="R278" s="13" t="e">
        <f ca="1">CalcTable[[#This Row],[ETMult]]*CalcTable[[#This Row],[ETb]]</f>
        <v>#NAME?</v>
      </c>
      <c r="S278" s="13" t="b">
        <f>INDEX(IRR_LIST,CalcTable[[#This Row],[Day of Week]]+1)</f>
        <v>0</v>
      </c>
      <c r="T278" s="13">
        <f t="shared" ca="1" si="94"/>
        <v>0</v>
      </c>
      <c r="U278" s="13" t="b">
        <f ca="1">IF(CalcTable[[#This Row],[IrrPrecip]]&gt;=IC_MM,FALSE,TRUE)</f>
        <v>1</v>
      </c>
      <c r="V278" s="13" t="b">
        <f t="shared" si="95"/>
        <v>1</v>
      </c>
      <c r="W278" s="13" t="e">
        <f ca="1">IF(AND(IRR_DRIP=FALSE,CalcTable[[#This Row],[IrrHours]]&lt;=0),FALSE,TRUE)</f>
        <v>#NAME?</v>
      </c>
      <c r="X278" s="13" t="e">
        <f ca="1">AND(CalcTable[[#This Row],[IrrDay]],CalcTable[[#This Row],[IrrRain]],CalcTable[[#This Row],[IrrWarm]],CalcTable[[#This Row],[IrrWindy]])</f>
        <v>#NAME?</v>
      </c>
      <c r="Y278" s="13" t="e">
        <f t="shared" ca="1" si="96"/>
        <v>#NAME?</v>
      </c>
      <c r="Z278" s="13" t="e">
        <f ca="1">CalcTable[[#This Row],[IrrHours]]/5</f>
        <v>#NAME?</v>
      </c>
      <c r="AA278" s="13" t="e">
        <f ca="1">IF(CalcTable[[#This Row],[IrrFlag]]=FALSE,0,MAX(0,CalcTable[[#This Row],[VolRednWind]]*(FCAP*IRR_TARGET-CalcTable[[#This Row],[IWC]])))</f>
        <v>#NAME?</v>
      </c>
      <c r="AB278" s="13" t="e">
        <f ca="1">CalcTable[[#This Row],[IWC]]+CalcTable[[#This Row],[Eff Precip]]+CalcTable[[#This Row],[IrrAmt]]-CalcTable[[#This Row],[AET]]</f>
        <v>#NAME?</v>
      </c>
      <c r="AC278" s="13" t="e">
        <f ca="1">IF(CalcTable[[#This Row],[PWC]]&gt;FCAP,MIN(24*PERC,MIN(SAT,CalcTable[[#This Row],[PWC]])-FCAP),0)</f>
        <v>#NAME?</v>
      </c>
      <c r="AD278" s="13" t="e">
        <f ca="1">IF(CalcTable[[#This Row],[PWC]]&gt;SAT,CalcTable[[#This Row],[PWC]]-SAT,0)</f>
        <v>#NAME?</v>
      </c>
      <c r="AE278" s="13" t="e">
        <f ca="1">CalcTable[[#This Row],[PWC]]-CalcTable[[#This Row],[PercAmt]]-CalcTable[[#This Row],[Runoff]]</f>
        <v>#NAME?</v>
      </c>
      <c r="AF278" s="13" t="e">
        <f ca="1">CalcTable[[#This Row],[IrrAmt]]/1000*CUR_IRR_AREA*10000/IRR_EFF</f>
        <v>#NAME?</v>
      </c>
      <c r="AG278" s="147"/>
      <c r="AH278" s="13"/>
      <c r="AI278" s="50">
        <v>0</v>
      </c>
      <c r="AJ278" s="50">
        <v>0</v>
      </c>
      <c r="AK278" s="50">
        <v>3.1028200047946584</v>
      </c>
      <c r="AL278" s="50">
        <v>8.465095214385105</v>
      </c>
      <c r="AM278" s="50"/>
      <c r="AN278" s="50"/>
      <c r="AO278" s="50"/>
      <c r="AP278" s="50"/>
      <c r="AQ278" s="50"/>
      <c r="AR278" s="50"/>
      <c r="AS278" s="50"/>
      <c r="AT278" s="50"/>
      <c r="AU278" s="50"/>
      <c r="AV278" s="50"/>
      <c r="AW278" s="50"/>
      <c r="AX278" s="50">
        <f t="shared" si="107"/>
        <v>11.567915219179763</v>
      </c>
      <c r="AY278" s="50"/>
      <c r="AZ278" s="50">
        <f t="shared" si="97"/>
        <v>293.81748635895144</v>
      </c>
      <c r="BA278" s="50">
        <f t="shared" si="98"/>
        <v>452.38565360029031</v>
      </c>
      <c r="BB278" s="50">
        <f t="shared" si="99"/>
        <v>466.37696247452612</v>
      </c>
      <c r="BC278" s="17">
        <f t="shared" si="100"/>
        <v>19618</v>
      </c>
      <c r="BD278" s="50">
        <f t="shared" si="101"/>
        <v>11.567915219179763</v>
      </c>
      <c r="BE278" s="50">
        <f t="shared" si="102"/>
        <v>293.81748635895144</v>
      </c>
      <c r="BF278" s="50">
        <f t="shared" si="108"/>
        <v>480.59187301867269</v>
      </c>
      <c r="BG278" s="50"/>
      <c r="BH278" s="17">
        <f t="shared" si="103"/>
        <v>0</v>
      </c>
      <c r="BI278" s="17">
        <f t="shared" ref="BI278:BI341" si="111">BI277+1</f>
        <v>278</v>
      </c>
      <c r="BJ278" s="17">
        <f t="shared" si="109"/>
        <v>278</v>
      </c>
      <c r="BK278" s="150">
        <f t="shared" si="110"/>
        <v>22507</v>
      </c>
      <c r="BL278" s="50" t="e">
        <f t="shared" ca="1" si="104"/>
        <v>#NAME?</v>
      </c>
      <c r="BM278" s="50" t="e">
        <f t="shared" ca="1" si="105"/>
        <v>#NAME?</v>
      </c>
      <c r="BN278" s="50" t="e">
        <f t="shared" ca="1" si="106"/>
        <v>#NAME?</v>
      </c>
    </row>
    <row r="279" spans="1:66" x14ac:dyDescent="0.35">
      <c r="A279" s="48">
        <v>22508</v>
      </c>
      <c r="B279" s="17">
        <v>1961</v>
      </c>
      <c r="C279" s="17">
        <v>8</v>
      </c>
      <c r="D279" s="17">
        <v>227</v>
      </c>
      <c r="E279" s="17">
        <v>15</v>
      </c>
      <c r="F279" s="17">
        <v>3</v>
      </c>
      <c r="G279" s="50">
        <v>13.3</v>
      </c>
      <c r="H279" s="32">
        <v>5.7326551335205513</v>
      </c>
      <c r="I279" s="50">
        <v>10.5</v>
      </c>
      <c r="J279" s="13">
        <v>0</v>
      </c>
      <c r="K279" s="13">
        <f t="shared" si="92"/>
        <v>0</v>
      </c>
      <c r="L279" s="13">
        <f t="shared" si="93"/>
        <v>0</v>
      </c>
      <c r="M279" s="13" t="e">
        <f ca="1">CalcTable[[#This Row],[IWC]]-AE278</f>
        <v>#NAME?</v>
      </c>
      <c r="N279" s="13" t="e">
        <f ca="1">IF(CalcTable[[#This Row],[Day of Year]]&lt;123,FCAP,AE278)</f>
        <v>#NAME?</v>
      </c>
      <c r="O279" s="17" t="e">
        <f ca="1">IF(IRR_DRIP,5,COUNTIF('IDET Wind Values'!C263:G263,"&lt;="&amp;IRR_MAXWIND))</f>
        <v>#NAME?</v>
      </c>
      <c r="P279" s="13" t="e">
        <f ca="1">CalcTable[[#This Row],[ET_o]]*KL</f>
        <v>#NAME?</v>
      </c>
      <c r="Q279" s="13" t="e">
        <f ca="1">IF(WILTPT&lt;=0,1,MAX(0,MIN(1,(CalcTable[[#This Row],[IWC]]-WILTPT)/(MAD-WILTPT))))</f>
        <v>#NAME?</v>
      </c>
      <c r="R279" s="13" t="e">
        <f ca="1">CalcTable[[#This Row],[ETMult]]*CalcTable[[#This Row],[ETb]]</f>
        <v>#NAME?</v>
      </c>
      <c r="S279" s="13" t="b">
        <f>INDEX(IRR_LIST,CalcTable[[#This Row],[Day of Week]]+1)</f>
        <v>1</v>
      </c>
      <c r="T279" s="13">
        <f t="shared" ca="1" si="94"/>
        <v>0</v>
      </c>
      <c r="U279" s="13" t="b">
        <f ca="1">IF(CalcTable[[#This Row],[IrrPrecip]]&gt;=IC_MM,FALSE,TRUE)</f>
        <v>1</v>
      </c>
      <c r="V279" s="13" t="b">
        <f t="shared" si="95"/>
        <v>1</v>
      </c>
      <c r="W279" s="13" t="e">
        <f ca="1">IF(AND(IRR_DRIP=FALSE,CalcTable[[#This Row],[IrrHours]]&lt;=0),FALSE,TRUE)</f>
        <v>#NAME?</v>
      </c>
      <c r="X279" s="13" t="e">
        <f ca="1">AND(CalcTable[[#This Row],[IrrDay]],CalcTable[[#This Row],[IrrRain]],CalcTable[[#This Row],[IrrWarm]],CalcTable[[#This Row],[IrrWindy]])</f>
        <v>#NAME?</v>
      </c>
      <c r="Y279" s="13" t="e">
        <f t="shared" ca="1" si="96"/>
        <v>#NAME?</v>
      </c>
      <c r="Z279" s="13" t="e">
        <f ca="1">CalcTable[[#This Row],[IrrHours]]/5</f>
        <v>#NAME?</v>
      </c>
      <c r="AA279" s="13" t="e">
        <f ca="1">IF(CalcTable[[#This Row],[IrrFlag]]=FALSE,0,MAX(0,CalcTable[[#This Row],[VolRednWind]]*(FCAP*IRR_TARGET-CalcTable[[#This Row],[IWC]])))</f>
        <v>#NAME?</v>
      </c>
      <c r="AB279" s="13" t="e">
        <f ca="1">CalcTable[[#This Row],[IWC]]+CalcTable[[#This Row],[Eff Precip]]+CalcTable[[#This Row],[IrrAmt]]-CalcTable[[#This Row],[AET]]</f>
        <v>#NAME?</v>
      </c>
      <c r="AC279" s="13" t="e">
        <f ca="1">IF(CalcTable[[#This Row],[PWC]]&gt;FCAP,MIN(24*PERC,MIN(SAT,CalcTable[[#This Row],[PWC]])-FCAP),0)</f>
        <v>#NAME?</v>
      </c>
      <c r="AD279" s="13" t="e">
        <f ca="1">IF(CalcTable[[#This Row],[PWC]]&gt;SAT,CalcTable[[#This Row],[PWC]]-SAT,0)</f>
        <v>#NAME?</v>
      </c>
      <c r="AE279" s="13" t="e">
        <f ca="1">CalcTable[[#This Row],[PWC]]-CalcTable[[#This Row],[PercAmt]]-CalcTable[[#This Row],[Runoff]]</f>
        <v>#NAME?</v>
      </c>
      <c r="AF279" s="13" t="e">
        <f ca="1">CalcTable[[#This Row],[IrrAmt]]/1000*CUR_IRR_AREA*10000/IRR_EFF</f>
        <v>#NAME?</v>
      </c>
      <c r="AG279" s="147"/>
      <c r="AH279" s="13"/>
      <c r="AI279" s="50">
        <v>0</v>
      </c>
      <c r="AJ279" s="50">
        <v>0</v>
      </c>
      <c r="AK279" s="50">
        <v>0</v>
      </c>
      <c r="AL279" s="50">
        <v>0</v>
      </c>
      <c r="AM279" s="50"/>
      <c r="AN279" s="50"/>
      <c r="AO279" s="50"/>
      <c r="AP279" s="50"/>
      <c r="AQ279" s="50"/>
      <c r="AR279" s="50"/>
      <c r="AS279" s="50"/>
      <c r="AT279" s="50"/>
      <c r="AU279" s="50"/>
      <c r="AV279" s="50"/>
      <c r="AW279" s="50"/>
      <c r="AX279" s="50">
        <f t="shared" si="107"/>
        <v>0</v>
      </c>
      <c r="AY279" s="50"/>
      <c r="AZ279" s="50">
        <f t="shared" si="97"/>
        <v>0</v>
      </c>
      <c r="BA279" s="50">
        <f t="shared" si="98"/>
        <v>0</v>
      </c>
      <c r="BB279" s="50">
        <f t="shared" si="99"/>
        <v>0</v>
      </c>
      <c r="BC279" s="17">
        <f t="shared" si="100"/>
        <v>19618</v>
      </c>
      <c r="BD279" s="50">
        <f t="shared" si="101"/>
        <v>0</v>
      </c>
      <c r="BE279" s="50">
        <f t="shared" si="102"/>
        <v>0</v>
      </c>
      <c r="BF279" s="50">
        <f t="shared" si="108"/>
        <v>0</v>
      </c>
      <c r="BG279" s="50"/>
      <c r="BH279" s="17">
        <f t="shared" si="103"/>
        <v>0</v>
      </c>
      <c r="BI279" s="17">
        <f t="shared" si="111"/>
        <v>279</v>
      </c>
      <c r="BJ279" s="17">
        <f t="shared" si="109"/>
        <v>279</v>
      </c>
      <c r="BK279" s="150">
        <f t="shared" si="110"/>
        <v>22508</v>
      </c>
      <c r="BL279" s="50" t="e">
        <f t="shared" ca="1" si="104"/>
        <v>#NAME?</v>
      </c>
      <c r="BM279" s="50" t="e">
        <f t="shared" ca="1" si="105"/>
        <v>#NAME?</v>
      </c>
      <c r="BN279" s="50" t="e">
        <f t="shared" ca="1" si="106"/>
        <v>#NAME?</v>
      </c>
    </row>
    <row r="280" spans="1:66" x14ac:dyDescent="0.35">
      <c r="A280" s="48">
        <v>22509</v>
      </c>
      <c r="B280" s="17">
        <v>1961</v>
      </c>
      <c r="C280" s="17">
        <v>8</v>
      </c>
      <c r="D280" s="17">
        <v>228</v>
      </c>
      <c r="E280" s="17">
        <v>16</v>
      </c>
      <c r="F280" s="17">
        <v>4</v>
      </c>
      <c r="G280" s="50">
        <v>12.8</v>
      </c>
      <c r="H280" s="32">
        <v>3.2523723461670606</v>
      </c>
      <c r="I280" s="50">
        <v>34.833333333333336</v>
      </c>
      <c r="J280" s="13">
        <v>12.2</v>
      </c>
      <c r="K280" s="13">
        <f t="shared" si="92"/>
        <v>12.2</v>
      </c>
      <c r="L280" s="13">
        <f t="shared" si="93"/>
        <v>5.3999999999999995</v>
      </c>
      <c r="M280" s="13" t="e">
        <f ca="1">CalcTable[[#This Row],[IWC]]-AE279</f>
        <v>#NAME?</v>
      </c>
      <c r="N280" s="13" t="e">
        <f ca="1">IF(CalcTable[[#This Row],[Day of Year]]&lt;123,FCAP,AE279)</f>
        <v>#NAME?</v>
      </c>
      <c r="O280" s="17" t="e">
        <f ca="1">IF(IRR_DRIP,5,COUNTIF('IDET Wind Values'!C264:G264,"&lt;="&amp;IRR_MAXWIND))</f>
        <v>#NAME?</v>
      </c>
      <c r="P280" s="13" t="e">
        <f ca="1">CalcTable[[#This Row],[ET_o]]*KL</f>
        <v>#NAME?</v>
      </c>
      <c r="Q280" s="13" t="e">
        <f ca="1">IF(WILTPT&lt;=0,1,MAX(0,MIN(1,(CalcTable[[#This Row],[IWC]]-WILTPT)/(MAD-WILTPT))))</f>
        <v>#NAME?</v>
      </c>
      <c r="R280" s="13" t="e">
        <f ca="1">CalcTable[[#This Row],[ETMult]]*CalcTable[[#This Row],[ETb]]</f>
        <v>#NAME?</v>
      </c>
      <c r="S280" s="13" t="b">
        <f>INDEX(IRR_LIST,CalcTable[[#This Row],[Day of Week]]+1)</f>
        <v>0</v>
      </c>
      <c r="T280" s="13">
        <f t="shared" ca="1" si="94"/>
        <v>0</v>
      </c>
      <c r="U280" s="13" t="b">
        <f ca="1">IF(CalcTable[[#This Row],[IrrPrecip]]&gt;=IC_MM,FALSE,TRUE)</f>
        <v>1</v>
      </c>
      <c r="V280" s="13" t="b">
        <f t="shared" si="95"/>
        <v>1</v>
      </c>
      <c r="W280" s="13" t="e">
        <f ca="1">IF(AND(IRR_DRIP=FALSE,CalcTable[[#This Row],[IrrHours]]&lt;=0),FALSE,TRUE)</f>
        <v>#NAME?</v>
      </c>
      <c r="X280" s="13" t="e">
        <f ca="1">AND(CalcTable[[#This Row],[IrrDay]],CalcTable[[#This Row],[IrrRain]],CalcTable[[#This Row],[IrrWarm]],CalcTable[[#This Row],[IrrWindy]])</f>
        <v>#NAME?</v>
      </c>
      <c r="Y280" s="13" t="e">
        <f t="shared" ca="1" si="96"/>
        <v>#NAME?</v>
      </c>
      <c r="Z280" s="13" t="e">
        <f ca="1">CalcTable[[#This Row],[IrrHours]]/5</f>
        <v>#NAME?</v>
      </c>
      <c r="AA280" s="13" t="e">
        <f ca="1">IF(CalcTable[[#This Row],[IrrFlag]]=FALSE,0,MAX(0,CalcTable[[#This Row],[VolRednWind]]*(FCAP*IRR_TARGET-CalcTable[[#This Row],[IWC]])))</f>
        <v>#NAME?</v>
      </c>
      <c r="AB280" s="13" t="e">
        <f ca="1">CalcTable[[#This Row],[IWC]]+CalcTable[[#This Row],[Eff Precip]]+CalcTable[[#This Row],[IrrAmt]]-CalcTable[[#This Row],[AET]]</f>
        <v>#NAME?</v>
      </c>
      <c r="AC280" s="13" t="e">
        <f ca="1">IF(CalcTable[[#This Row],[PWC]]&gt;FCAP,MIN(24*PERC,MIN(SAT,CalcTable[[#This Row],[PWC]])-FCAP),0)</f>
        <v>#NAME?</v>
      </c>
      <c r="AD280" s="13" t="e">
        <f ca="1">IF(CalcTable[[#This Row],[PWC]]&gt;SAT,CalcTable[[#This Row],[PWC]]-SAT,0)</f>
        <v>#NAME?</v>
      </c>
      <c r="AE280" s="13" t="e">
        <f ca="1">CalcTable[[#This Row],[PWC]]-CalcTable[[#This Row],[PercAmt]]-CalcTable[[#This Row],[Runoff]]</f>
        <v>#NAME?</v>
      </c>
      <c r="AF280" s="13" t="e">
        <f ca="1">CalcTable[[#This Row],[IrrAmt]]/1000*CUR_IRR_AREA*10000/IRR_EFF</f>
        <v>#NAME?</v>
      </c>
      <c r="AG280" s="147"/>
      <c r="AH280" s="13"/>
      <c r="AI280" s="50">
        <v>0</v>
      </c>
      <c r="AJ280" s="50">
        <v>0</v>
      </c>
      <c r="AK280" s="50">
        <v>0</v>
      </c>
      <c r="AL280" s="50">
        <v>5.4329603234363049</v>
      </c>
      <c r="AM280" s="50"/>
      <c r="AN280" s="50"/>
      <c r="AO280" s="50"/>
      <c r="AP280" s="50"/>
      <c r="AQ280" s="50"/>
      <c r="AR280" s="50"/>
      <c r="AS280" s="50"/>
      <c r="AT280" s="50"/>
      <c r="AU280" s="50"/>
      <c r="AV280" s="50"/>
      <c r="AW280" s="50"/>
      <c r="AX280" s="50">
        <f t="shared" si="107"/>
        <v>5.4329603234363049</v>
      </c>
      <c r="AY280" s="50"/>
      <c r="AZ280" s="50">
        <f t="shared" si="97"/>
        <v>159.36683615413162</v>
      </c>
      <c r="BA280" s="50">
        <f t="shared" si="98"/>
        <v>245.37433503096457</v>
      </c>
      <c r="BB280" s="50">
        <f t="shared" si="99"/>
        <v>252.96323199068513</v>
      </c>
      <c r="BC280" s="17">
        <f t="shared" si="100"/>
        <v>19618</v>
      </c>
      <c r="BD280" s="50">
        <f t="shared" si="101"/>
        <v>5.4329603234363049</v>
      </c>
      <c r="BE280" s="50">
        <f t="shared" si="102"/>
        <v>159.36683615413162</v>
      </c>
      <c r="BF280" s="50">
        <f t="shared" si="108"/>
        <v>260.67341067238232</v>
      </c>
      <c r="BG280" s="50"/>
      <c r="BH280" s="17">
        <f t="shared" si="103"/>
        <v>0</v>
      </c>
      <c r="BI280" s="17">
        <f t="shared" si="111"/>
        <v>280</v>
      </c>
      <c r="BJ280" s="17">
        <f t="shared" si="109"/>
        <v>280</v>
      </c>
      <c r="BK280" s="150">
        <f t="shared" si="110"/>
        <v>22509</v>
      </c>
      <c r="BL280" s="50" t="e">
        <f t="shared" ca="1" si="104"/>
        <v>#NAME?</v>
      </c>
      <c r="BM280" s="50" t="e">
        <f t="shared" ca="1" si="105"/>
        <v>#NAME?</v>
      </c>
      <c r="BN280" s="50" t="e">
        <f t="shared" ca="1" si="106"/>
        <v>#NAME?</v>
      </c>
    </row>
    <row r="281" spans="1:66" x14ac:dyDescent="0.35">
      <c r="A281" s="48">
        <v>22510</v>
      </c>
      <c r="B281" s="17">
        <v>1961</v>
      </c>
      <c r="C281" s="17">
        <v>8</v>
      </c>
      <c r="D281" s="17">
        <v>229</v>
      </c>
      <c r="E281" s="17">
        <v>17</v>
      </c>
      <c r="F281" s="17">
        <v>5</v>
      </c>
      <c r="G281" s="50">
        <v>9.4</v>
      </c>
      <c r="H281" s="32">
        <v>1.8370009943429775</v>
      </c>
      <c r="I281" s="50">
        <v>20</v>
      </c>
      <c r="J281" s="13">
        <v>11.9</v>
      </c>
      <c r="K281" s="13">
        <f t="shared" si="92"/>
        <v>11.9</v>
      </c>
      <c r="L281" s="13">
        <f t="shared" si="93"/>
        <v>5.1750000000000007</v>
      </c>
      <c r="M281" s="13" t="e">
        <f ca="1">CalcTable[[#This Row],[IWC]]-AE280</f>
        <v>#NAME?</v>
      </c>
      <c r="N281" s="13" t="e">
        <f ca="1">IF(CalcTable[[#This Row],[Day of Year]]&lt;123,FCAP,AE280)</f>
        <v>#NAME?</v>
      </c>
      <c r="O281" s="17" t="e">
        <f ca="1">IF(IRR_DRIP,5,COUNTIF('IDET Wind Values'!C265:G265,"&lt;="&amp;IRR_MAXWIND))</f>
        <v>#NAME?</v>
      </c>
      <c r="P281" s="13" t="e">
        <f ca="1">CalcTable[[#This Row],[ET_o]]*KL</f>
        <v>#NAME?</v>
      </c>
      <c r="Q281" s="13" t="e">
        <f ca="1">IF(WILTPT&lt;=0,1,MAX(0,MIN(1,(CalcTable[[#This Row],[IWC]]-WILTPT)/(MAD-WILTPT))))</f>
        <v>#NAME?</v>
      </c>
      <c r="R281" s="13" t="e">
        <f ca="1">CalcTable[[#This Row],[ETMult]]*CalcTable[[#This Row],[ETb]]</f>
        <v>#NAME?</v>
      </c>
      <c r="S281" s="13" t="b">
        <f>INDEX(IRR_LIST,CalcTable[[#This Row],[Day of Week]]+1)</f>
        <v>1</v>
      </c>
      <c r="T281" s="13">
        <f t="shared" ca="1" si="94"/>
        <v>12.2</v>
      </c>
      <c r="U281" s="13" t="b">
        <f ca="1">IF(CalcTable[[#This Row],[IrrPrecip]]&gt;=IC_MM,FALSE,TRUE)</f>
        <v>0</v>
      </c>
      <c r="V281" s="13" t="b">
        <f t="shared" si="95"/>
        <v>1</v>
      </c>
      <c r="W281" s="13" t="e">
        <f ca="1">IF(AND(IRR_DRIP=FALSE,CalcTable[[#This Row],[IrrHours]]&lt;=0),FALSE,TRUE)</f>
        <v>#NAME?</v>
      </c>
      <c r="X281" s="13" t="e">
        <f ca="1">AND(CalcTable[[#This Row],[IrrDay]],CalcTable[[#This Row],[IrrRain]],CalcTable[[#This Row],[IrrWarm]],CalcTable[[#This Row],[IrrWindy]])</f>
        <v>#NAME?</v>
      </c>
      <c r="Y281" s="13" t="e">
        <f t="shared" ca="1" si="96"/>
        <v>#NAME?</v>
      </c>
      <c r="Z281" s="13" t="e">
        <f ca="1">CalcTable[[#This Row],[IrrHours]]/5</f>
        <v>#NAME?</v>
      </c>
      <c r="AA281" s="13" t="e">
        <f ca="1">IF(CalcTable[[#This Row],[IrrFlag]]=FALSE,0,MAX(0,CalcTable[[#This Row],[VolRednWind]]*(FCAP*IRR_TARGET-CalcTable[[#This Row],[IWC]])))</f>
        <v>#NAME?</v>
      </c>
      <c r="AB281" s="13" t="e">
        <f ca="1">CalcTable[[#This Row],[IWC]]+CalcTable[[#This Row],[Eff Precip]]+CalcTable[[#This Row],[IrrAmt]]-CalcTable[[#This Row],[AET]]</f>
        <v>#NAME?</v>
      </c>
      <c r="AC281" s="13" t="e">
        <f ca="1">IF(CalcTable[[#This Row],[PWC]]&gt;FCAP,MIN(24*PERC,MIN(SAT,CalcTable[[#This Row],[PWC]])-FCAP),0)</f>
        <v>#NAME?</v>
      </c>
      <c r="AD281" s="13" t="e">
        <f ca="1">IF(CalcTable[[#This Row],[PWC]]&gt;SAT,CalcTable[[#This Row],[PWC]]-SAT,0)</f>
        <v>#NAME?</v>
      </c>
      <c r="AE281" s="13" t="e">
        <f ca="1">CalcTable[[#This Row],[PWC]]-CalcTable[[#This Row],[PercAmt]]-CalcTable[[#This Row],[Runoff]]</f>
        <v>#NAME?</v>
      </c>
      <c r="AF281" s="13" t="e">
        <f ca="1">CalcTable[[#This Row],[IrrAmt]]/1000*CUR_IRR_AREA*10000/IRR_EFF</f>
        <v>#NAME?</v>
      </c>
      <c r="AG281" s="147"/>
      <c r="AH281" s="13"/>
      <c r="AI281" s="50">
        <v>0</v>
      </c>
      <c r="AJ281" s="50">
        <v>0</v>
      </c>
      <c r="AK281" s="50">
        <v>0</v>
      </c>
      <c r="AL281" s="50">
        <v>0</v>
      </c>
      <c r="AM281" s="50"/>
      <c r="AN281" s="50"/>
      <c r="AO281" s="50"/>
      <c r="AP281" s="50"/>
      <c r="AQ281" s="50"/>
      <c r="AR281" s="50"/>
      <c r="AS281" s="50"/>
      <c r="AT281" s="50"/>
      <c r="AU281" s="50"/>
      <c r="AV281" s="50"/>
      <c r="AW281" s="50"/>
      <c r="AX281" s="50">
        <f t="shared" si="107"/>
        <v>0</v>
      </c>
      <c r="AY281" s="50"/>
      <c r="AZ281" s="50">
        <f t="shared" si="97"/>
        <v>0</v>
      </c>
      <c r="BA281" s="50">
        <f t="shared" si="98"/>
        <v>0</v>
      </c>
      <c r="BB281" s="50">
        <f t="shared" si="99"/>
        <v>0</v>
      </c>
      <c r="BC281" s="17">
        <f t="shared" si="100"/>
        <v>19618</v>
      </c>
      <c r="BD281" s="50">
        <f t="shared" si="101"/>
        <v>0</v>
      </c>
      <c r="BE281" s="50">
        <f t="shared" si="102"/>
        <v>0</v>
      </c>
      <c r="BF281" s="50">
        <f t="shared" si="108"/>
        <v>0</v>
      </c>
      <c r="BG281" s="50"/>
      <c r="BH281" s="17">
        <f t="shared" si="103"/>
        <v>0</v>
      </c>
      <c r="BI281" s="17">
        <f t="shared" si="111"/>
        <v>281</v>
      </c>
      <c r="BJ281" s="17">
        <f t="shared" si="109"/>
        <v>281</v>
      </c>
      <c r="BK281" s="150">
        <f t="shared" si="110"/>
        <v>22510</v>
      </c>
      <c r="BL281" s="50" t="e">
        <f t="shared" ca="1" si="104"/>
        <v>#NAME?</v>
      </c>
      <c r="BM281" s="50" t="e">
        <f t="shared" ca="1" si="105"/>
        <v>#NAME?</v>
      </c>
      <c r="BN281" s="50" t="e">
        <f t="shared" ca="1" si="106"/>
        <v>#NAME?</v>
      </c>
    </row>
    <row r="282" spans="1:66" x14ac:dyDescent="0.35">
      <c r="A282" s="48">
        <v>22511</v>
      </c>
      <c r="B282" s="17">
        <v>1961</v>
      </c>
      <c r="C282" s="17">
        <v>8</v>
      </c>
      <c r="D282" s="17">
        <v>230</v>
      </c>
      <c r="E282" s="17">
        <v>18</v>
      </c>
      <c r="F282" s="17">
        <v>6</v>
      </c>
      <c r="G282" s="50">
        <v>10</v>
      </c>
      <c r="H282" s="32">
        <v>2.0980613096429175</v>
      </c>
      <c r="I282" s="50">
        <v>2.6666666666666665</v>
      </c>
      <c r="J282" s="13">
        <v>0</v>
      </c>
      <c r="K282" s="13">
        <f t="shared" si="92"/>
        <v>0</v>
      </c>
      <c r="L282" s="13">
        <f t="shared" si="93"/>
        <v>0</v>
      </c>
      <c r="M282" s="13" t="e">
        <f ca="1">CalcTable[[#This Row],[IWC]]-AE281</f>
        <v>#NAME?</v>
      </c>
      <c r="N282" s="13" t="e">
        <f ca="1">IF(CalcTable[[#This Row],[Day of Year]]&lt;123,FCAP,AE281)</f>
        <v>#NAME?</v>
      </c>
      <c r="O282" s="17" t="e">
        <f ca="1">IF(IRR_DRIP,5,COUNTIF('IDET Wind Values'!C266:G266,"&lt;="&amp;IRR_MAXWIND))</f>
        <v>#NAME?</v>
      </c>
      <c r="P282" s="13" t="e">
        <f ca="1">CalcTable[[#This Row],[ET_o]]*KL</f>
        <v>#NAME?</v>
      </c>
      <c r="Q282" s="13" t="e">
        <f ca="1">IF(WILTPT&lt;=0,1,MAX(0,MIN(1,(CalcTable[[#This Row],[IWC]]-WILTPT)/(MAD-WILTPT))))</f>
        <v>#NAME?</v>
      </c>
      <c r="R282" s="13" t="e">
        <f ca="1">CalcTable[[#This Row],[ETMult]]*CalcTable[[#This Row],[ETb]]</f>
        <v>#NAME?</v>
      </c>
      <c r="S282" s="13" t="b">
        <f>INDEX(IRR_LIST,CalcTable[[#This Row],[Day of Week]]+1)</f>
        <v>0</v>
      </c>
      <c r="T282" s="13">
        <f t="shared" ca="1" si="94"/>
        <v>24.1</v>
      </c>
      <c r="U282" s="13" t="b">
        <f ca="1">IF(CalcTable[[#This Row],[IrrPrecip]]&gt;=IC_MM,FALSE,TRUE)</f>
        <v>0</v>
      </c>
      <c r="V282" s="13" t="b">
        <f t="shared" si="95"/>
        <v>1</v>
      </c>
      <c r="W282" s="13" t="e">
        <f ca="1">IF(AND(IRR_DRIP=FALSE,CalcTable[[#This Row],[IrrHours]]&lt;=0),FALSE,TRUE)</f>
        <v>#NAME?</v>
      </c>
      <c r="X282" s="13" t="e">
        <f ca="1">AND(CalcTable[[#This Row],[IrrDay]],CalcTable[[#This Row],[IrrRain]],CalcTable[[#This Row],[IrrWarm]],CalcTable[[#This Row],[IrrWindy]])</f>
        <v>#NAME?</v>
      </c>
      <c r="Y282" s="13" t="e">
        <f t="shared" ca="1" si="96"/>
        <v>#NAME?</v>
      </c>
      <c r="Z282" s="13" t="e">
        <f ca="1">CalcTable[[#This Row],[IrrHours]]/5</f>
        <v>#NAME?</v>
      </c>
      <c r="AA282" s="13" t="e">
        <f ca="1">IF(CalcTable[[#This Row],[IrrFlag]]=FALSE,0,MAX(0,CalcTable[[#This Row],[VolRednWind]]*(FCAP*IRR_TARGET-CalcTable[[#This Row],[IWC]])))</f>
        <v>#NAME?</v>
      </c>
      <c r="AB282" s="13" t="e">
        <f ca="1">CalcTable[[#This Row],[IWC]]+CalcTable[[#This Row],[Eff Precip]]+CalcTable[[#This Row],[IrrAmt]]-CalcTable[[#This Row],[AET]]</f>
        <v>#NAME?</v>
      </c>
      <c r="AC282" s="13" t="e">
        <f ca="1">IF(CalcTable[[#This Row],[PWC]]&gt;FCAP,MIN(24*PERC,MIN(SAT,CalcTable[[#This Row],[PWC]])-FCAP),0)</f>
        <v>#NAME?</v>
      </c>
      <c r="AD282" s="13" t="e">
        <f ca="1">IF(CalcTable[[#This Row],[PWC]]&gt;SAT,CalcTable[[#This Row],[PWC]]-SAT,0)</f>
        <v>#NAME?</v>
      </c>
      <c r="AE282" s="13" t="e">
        <f ca="1">CalcTable[[#This Row],[PWC]]-CalcTable[[#This Row],[PercAmt]]-CalcTable[[#This Row],[Runoff]]</f>
        <v>#NAME?</v>
      </c>
      <c r="AF282" s="13" t="e">
        <f ca="1">CalcTable[[#This Row],[IrrAmt]]/1000*CUR_IRR_AREA*10000/IRR_EFF</f>
        <v>#NAME?</v>
      </c>
      <c r="AG282" s="147"/>
      <c r="AH282" s="13"/>
      <c r="AI282" s="50">
        <v>0</v>
      </c>
      <c r="AJ282" s="50">
        <v>0</v>
      </c>
      <c r="AK282" s="50">
        <v>0</v>
      </c>
      <c r="AL282" s="50">
        <v>0</v>
      </c>
      <c r="AM282" s="50"/>
      <c r="AN282" s="50"/>
      <c r="AO282" s="50"/>
      <c r="AP282" s="50"/>
      <c r="AQ282" s="50"/>
      <c r="AR282" s="50"/>
      <c r="AS282" s="50"/>
      <c r="AT282" s="50"/>
      <c r="AU282" s="50"/>
      <c r="AV282" s="50"/>
      <c r="AW282" s="50"/>
      <c r="AX282" s="50">
        <f t="shared" si="107"/>
        <v>0</v>
      </c>
      <c r="AY282" s="50"/>
      <c r="AZ282" s="50">
        <f t="shared" si="97"/>
        <v>0</v>
      </c>
      <c r="BA282" s="50">
        <f t="shared" si="98"/>
        <v>0</v>
      </c>
      <c r="BB282" s="50">
        <f t="shared" si="99"/>
        <v>0</v>
      </c>
      <c r="BC282" s="17">
        <f t="shared" si="100"/>
        <v>19618</v>
      </c>
      <c r="BD282" s="50">
        <f t="shared" si="101"/>
        <v>0</v>
      </c>
      <c r="BE282" s="50">
        <f t="shared" si="102"/>
        <v>0</v>
      </c>
      <c r="BF282" s="50">
        <f t="shared" si="108"/>
        <v>0</v>
      </c>
      <c r="BG282" s="50"/>
      <c r="BH282" s="17">
        <f t="shared" si="103"/>
        <v>0</v>
      </c>
      <c r="BI282" s="17">
        <f t="shared" si="111"/>
        <v>282</v>
      </c>
      <c r="BJ282" s="17">
        <f t="shared" si="109"/>
        <v>282</v>
      </c>
      <c r="BK282" s="150">
        <f t="shared" si="110"/>
        <v>22511</v>
      </c>
      <c r="BL282" s="50" t="e">
        <f t="shared" ca="1" si="104"/>
        <v>#NAME?</v>
      </c>
      <c r="BM282" s="50" t="e">
        <f t="shared" ca="1" si="105"/>
        <v>#NAME?</v>
      </c>
      <c r="BN282" s="50" t="e">
        <f t="shared" ca="1" si="106"/>
        <v>#NAME?</v>
      </c>
    </row>
    <row r="283" spans="1:66" x14ac:dyDescent="0.35">
      <c r="A283" s="48">
        <v>22512</v>
      </c>
      <c r="B283" s="17">
        <v>1961</v>
      </c>
      <c r="C283" s="17">
        <v>8</v>
      </c>
      <c r="D283" s="17">
        <v>231</v>
      </c>
      <c r="E283" s="17">
        <v>19</v>
      </c>
      <c r="F283" s="17">
        <v>7</v>
      </c>
      <c r="G283" s="50">
        <v>8.3000000000000007</v>
      </c>
      <c r="H283" s="32">
        <v>3.6022200215393512</v>
      </c>
      <c r="I283" s="50">
        <v>5.666666666666667</v>
      </c>
      <c r="J283" s="13">
        <v>0</v>
      </c>
      <c r="K283" s="13">
        <f t="shared" si="92"/>
        <v>0</v>
      </c>
      <c r="L283" s="13">
        <f t="shared" si="93"/>
        <v>0</v>
      </c>
      <c r="M283" s="13" t="e">
        <f ca="1">CalcTable[[#This Row],[IWC]]-AE282</f>
        <v>#NAME?</v>
      </c>
      <c r="N283" s="13" t="e">
        <f ca="1">IF(CalcTable[[#This Row],[Day of Year]]&lt;123,FCAP,AE282)</f>
        <v>#NAME?</v>
      </c>
      <c r="O283" s="17" t="e">
        <f ca="1">IF(IRR_DRIP,5,COUNTIF('IDET Wind Values'!C267:G267,"&lt;="&amp;IRR_MAXWIND))</f>
        <v>#NAME?</v>
      </c>
      <c r="P283" s="13" t="e">
        <f ca="1">CalcTable[[#This Row],[ET_o]]*KL</f>
        <v>#NAME?</v>
      </c>
      <c r="Q283" s="13" t="e">
        <f ca="1">IF(WILTPT&lt;=0,1,MAX(0,MIN(1,(CalcTable[[#This Row],[IWC]]-WILTPT)/(MAD-WILTPT))))</f>
        <v>#NAME?</v>
      </c>
      <c r="R283" s="13" t="e">
        <f ca="1">CalcTable[[#This Row],[ETMult]]*CalcTable[[#This Row],[ETb]]</f>
        <v>#NAME?</v>
      </c>
      <c r="S283" s="13" t="b">
        <f>INDEX(IRR_LIST,CalcTable[[#This Row],[Day of Week]]+1)</f>
        <v>0</v>
      </c>
      <c r="T283" s="13">
        <f t="shared" ca="1" si="94"/>
        <v>11.9</v>
      </c>
      <c r="U283" s="13" t="b">
        <f ca="1">IF(CalcTable[[#This Row],[IrrPrecip]]&gt;=IC_MM,FALSE,TRUE)</f>
        <v>0</v>
      </c>
      <c r="V283" s="13" t="b">
        <f t="shared" si="95"/>
        <v>1</v>
      </c>
      <c r="W283" s="13" t="e">
        <f ca="1">IF(AND(IRR_DRIP=FALSE,CalcTable[[#This Row],[IrrHours]]&lt;=0),FALSE,TRUE)</f>
        <v>#NAME?</v>
      </c>
      <c r="X283" s="13" t="e">
        <f ca="1">AND(CalcTable[[#This Row],[IrrDay]],CalcTable[[#This Row],[IrrRain]],CalcTable[[#This Row],[IrrWarm]],CalcTable[[#This Row],[IrrWindy]])</f>
        <v>#NAME?</v>
      </c>
      <c r="Y283" s="13" t="e">
        <f t="shared" ca="1" si="96"/>
        <v>#NAME?</v>
      </c>
      <c r="Z283" s="13" t="e">
        <f ca="1">CalcTable[[#This Row],[IrrHours]]/5</f>
        <v>#NAME?</v>
      </c>
      <c r="AA283" s="13" t="e">
        <f ca="1">IF(CalcTable[[#This Row],[IrrFlag]]=FALSE,0,MAX(0,CalcTable[[#This Row],[VolRednWind]]*(FCAP*IRR_TARGET-CalcTable[[#This Row],[IWC]])))</f>
        <v>#NAME?</v>
      </c>
      <c r="AB283" s="13" t="e">
        <f ca="1">CalcTable[[#This Row],[IWC]]+CalcTable[[#This Row],[Eff Precip]]+CalcTable[[#This Row],[IrrAmt]]-CalcTable[[#This Row],[AET]]</f>
        <v>#NAME?</v>
      </c>
      <c r="AC283" s="13" t="e">
        <f ca="1">IF(CalcTable[[#This Row],[PWC]]&gt;FCAP,MIN(24*PERC,MIN(SAT,CalcTable[[#This Row],[PWC]])-FCAP),0)</f>
        <v>#NAME?</v>
      </c>
      <c r="AD283" s="13" t="e">
        <f ca="1">IF(CalcTable[[#This Row],[PWC]]&gt;SAT,CalcTable[[#This Row],[PWC]]-SAT,0)</f>
        <v>#NAME?</v>
      </c>
      <c r="AE283" s="13" t="e">
        <f ca="1">CalcTable[[#This Row],[PWC]]-CalcTable[[#This Row],[PercAmt]]-CalcTable[[#This Row],[Runoff]]</f>
        <v>#NAME?</v>
      </c>
      <c r="AF283" s="13" t="e">
        <f ca="1">CalcTable[[#This Row],[IrrAmt]]/1000*CUR_IRR_AREA*10000/IRR_EFF</f>
        <v>#NAME?</v>
      </c>
      <c r="AG283" s="147"/>
      <c r="AH283" s="13"/>
      <c r="AI283" s="50">
        <v>0</v>
      </c>
      <c r="AJ283" s="50">
        <v>0</v>
      </c>
      <c r="AK283" s="50">
        <v>0</v>
      </c>
      <c r="AL283" s="50">
        <v>0</v>
      </c>
      <c r="AM283" s="50"/>
      <c r="AN283" s="50"/>
      <c r="AO283" s="50"/>
      <c r="AP283" s="50"/>
      <c r="AQ283" s="50"/>
      <c r="AR283" s="50"/>
      <c r="AS283" s="50"/>
      <c r="AT283" s="50"/>
      <c r="AU283" s="50"/>
      <c r="AV283" s="50"/>
      <c r="AW283" s="50"/>
      <c r="AX283" s="50">
        <f t="shared" si="107"/>
        <v>0</v>
      </c>
      <c r="AY283" s="50"/>
      <c r="AZ283" s="50">
        <f t="shared" si="97"/>
        <v>0</v>
      </c>
      <c r="BA283" s="50">
        <f t="shared" si="98"/>
        <v>0</v>
      </c>
      <c r="BB283" s="50">
        <f t="shared" si="99"/>
        <v>0</v>
      </c>
      <c r="BC283" s="17">
        <f t="shared" si="100"/>
        <v>19618</v>
      </c>
      <c r="BD283" s="50">
        <f t="shared" si="101"/>
        <v>0</v>
      </c>
      <c r="BE283" s="50">
        <f t="shared" si="102"/>
        <v>0</v>
      </c>
      <c r="BF283" s="50">
        <f t="shared" si="108"/>
        <v>0</v>
      </c>
      <c r="BG283" s="50"/>
      <c r="BH283" s="17">
        <f t="shared" si="103"/>
        <v>0</v>
      </c>
      <c r="BI283" s="17">
        <f t="shared" si="111"/>
        <v>283</v>
      </c>
      <c r="BJ283" s="17">
        <f t="shared" si="109"/>
        <v>283</v>
      </c>
      <c r="BK283" s="150">
        <f t="shared" si="110"/>
        <v>22512</v>
      </c>
      <c r="BL283" s="50" t="e">
        <f t="shared" ca="1" si="104"/>
        <v>#NAME?</v>
      </c>
      <c r="BM283" s="50" t="e">
        <f t="shared" ca="1" si="105"/>
        <v>#NAME?</v>
      </c>
      <c r="BN283" s="50" t="e">
        <f t="shared" ca="1" si="106"/>
        <v>#NAME?</v>
      </c>
    </row>
    <row r="284" spans="1:66" x14ac:dyDescent="0.35">
      <c r="A284" s="48">
        <v>22513</v>
      </c>
      <c r="B284" s="17">
        <v>1961</v>
      </c>
      <c r="C284" s="17">
        <v>8</v>
      </c>
      <c r="D284" s="17">
        <v>232</v>
      </c>
      <c r="E284" s="17">
        <v>20</v>
      </c>
      <c r="F284" s="17">
        <v>1</v>
      </c>
      <c r="G284" s="50">
        <v>11.1</v>
      </c>
      <c r="H284" s="32">
        <v>3.3651759444949181</v>
      </c>
      <c r="I284" s="50">
        <v>2.8333333333333335</v>
      </c>
      <c r="J284" s="13">
        <v>0</v>
      </c>
      <c r="K284" s="13">
        <f t="shared" si="92"/>
        <v>0</v>
      </c>
      <c r="L284" s="13">
        <f t="shared" si="93"/>
        <v>0</v>
      </c>
      <c r="M284" s="13" t="e">
        <f ca="1">CalcTable[[#This Row],[IWC]]-AE283</f>
        <v>#NAME?</v>
      </c>
      <c r="N284" s="13" t="e">
        <f ca="1">IF(CalcTable[[#This Row],[Day of Year]]&lt;123,FCAP,AE283)</f>
        <v>#NAME?</v>
      </c>
      <c r="O284" s="17" t="e">
        <f ca="1">IF(IRR_DRIP,5,COUNTIF('IDET Wind Values'!C268:G268,"&lt;="&amp;IRR_MAXWIND))</f>
        <v>#NAME?</v>
      </c>
      <c r="P284" s="13" t="e">
        <f ca="1">CalcTable[[#This Row],[ET_o]]*KL</f>
        <v>#NAME?</v>
      </c>
      <c r="Q284" s="13" t="e">
        <f ca="1">IF(WILTPT&lt;=0,1,MAX(0,MIN(1,(CalcTable[[#This Row],[IWC]]-WILTPT)/(MAD-WILTPT))))</f>
        <v>#NAME?</v>
      </c>
      <c r="R284" s="13" t="e">
        <f ca="1">CalcTable[[#This Row],[ETMult]]*CalcTable[[#This Row],[ETb]]</f>
        <v>#NAME?</v>
      </c>
      <c r="S284" s="13" t="b">
        <f>INDEX(IRR_LIST,CalcTable[[#This Row],[Day of Week]]+1)</f>
        <v>1</v>
      </c>
      <c r="T284" s="13">
        <f t="shared" ca="1" si="94"/>
        <v>0</v>
      </c>
      <c r="U284" s="13" t="b">
        <f ca="1">IF(CalcTable[[#This Row],[IrrPrecip]]&gt;=IC_MM,FALSE,TRUE)</f>
        <v>1</v>
      </c>
      <c r="V284" s="13" t="b">
        <f t="shared" si="95"/>
        <v>1</v>
      </c>
      <c r="W284" s="13" t="e">
        <f ca="1">IF(AND(IRR_DRIP=FALSE,CalcTable[[#This Row],[IrrHours]]&lt;=0),FALSE,TRUE)</f>
        <v>#NAME?</v>
      </c>
      <c r="X284" s="13" t="e">
        <f ca="1">AND(CalcTable[[#This Row],[IrrDay]],CalcTable[[#This Row],[IrrRain]],CalcTable[[#This Row],[IrrWarm]],CalcTable[[#This Row],[IrrWindy]])</f>
        <v>#NAME?</v>
      </c>
      <c r="Y284" s="13" t="e">
        <f t="shared" ca="1" si="96"/>
        <v>#NAME?</v>
      </c>
      <c r="Z284" s="13" t="e">
        <f ca="1">CalcTable[[#This Row],[IrrHours]]/5</f>
        <v>#NAME?</v>
      </c>
      <c r="AA284" s="13" t="e">
        <f ca="1">IF(CalcTable[[#This Row],[IrrFlag]]=FALSE,0,MAX(0,CalcTable[[#This Row],[VolRednWind]]*(FCAP*IRR_TARGET-CalcTable[[#This Row],[IWC]])))</f>
        <v>#NAME?</v>
      </c>
      <c r="AB284" s="13" t="e">
        <f ca="1">CalcTable[[#This Row],[IWC]]+CalcTable[[#This Row],[Eff Precip]]+CalcTable[[#This Row],[IrrAmt]]-CalcTable[[#This Row],[AET]]</f>
        <v>#NAME?</v>
      </c>
      <c r="AC284" s="13" t="e">
        <f ca="1">IF(CalcTable[[#This Row],[PWC]]&gt;FCAP,MIN(24*PERC,MIN(SAT,CalcTable[[#This Row],[PWC]])-FCAP),0)</f>
        <v>#NAME?</v>
      </c>
      <c r="AD284" s="13" t="e">
        <f ca="1">IF(CalcTable[[#This Row],[PWC]]&gt;SAT,CalcTable[[#This Row],[PWC]]-SAT,0)</f>
        <v>#NAME?</v>
      </c>
      <c r="AE284" s="13" t="e">
        <f ca="1">CalcTable[[#This Row],[PWC]]-CalcTable[[#This Row],[PercAmt]]-CalcTable[[#This Row],[Runoff]]</f>
        <v>#NAME?</v>
      </c>
      <c r="AF284" s="13" t="e">
        <f ca="1">CalcTable[[#This Row],[IrrAmt]]/1000*CUR_IRR_AREA*10000/IRR_EFF</f>
        <v>#NAME?</v>
      </c>
      <c r="AG284" s="147"/>
      <c r="AH284" s="13"/>
      <c r="AI284" s="50">
        <v>3.1636536002199609</v>
      </c>
      <c r="AJ284" s="50">
        <v>4.7835809838049022</v>
      </c>
      <c r="AK284" s="50">
        <v>0</v>
      </c>
      <c r="AL284" s="50">
        <v>0</v>
      </c>
      <c r="AM284" s="50"/>
      <c r="AN284" s="50"/>
      <c r="AO284" s="50"/>
      <c r="AP284" s="50"/>
      <c r="AQ284" s="50"/>
      <c r="AR284" s="50"/>
      <c r="AS284" s="50"/>
      <c r="AT284" s="50"/>
      <c r="AU284" s="50"/>
      <c r="AV284" s="50"/>
      <c r="AW284" s="50"/>
      <c r="AX284" s="50">
        <f t="shared" si="107"/>
        <v>7.947234584024863</v>
      </c>
      <c r="AY284" s="50"/>
      <c r="AZ284" s="50">
        <f t="shared" si="97"/>
        <v>186.7186283281699</v>
      </c>
      <c r="BA284" s="50">
        <f t="shared" si="98"/>
        <v>302.9070135763946</v>
      </c>
      <c r="BB284" s="50">
        <f t="shared" si="99"/>
        <v>313.51166590856565</v>
      </c>
      <c r="BC284" s="17">
        <f t="shared" si="100"/>
        <v>19618</v>
      </c>
      <c r="BD284" s="50">
        <f t="shared" si="101"/>
        <v>7.947234584024863</v>
      </c>
      <c r="BE284" s="50">
        <f t="shared" si="102"/>
        <v>186.7186283281699</v>
      </c>
      <c r="BF284" s="50">
        <f t="shared" si="108"/>
        <v>305.41223542456015</v>
      </c>
      <c r="BG284" s="50"/>
      <c r="BH284" s="17">
        <f t="shared" si="103"/>
        <v>0</v>
      </c>
      <c r="BI284" s="17">
        <f t="shared" si="111"/>
        <v>284</v>
      </c>
      <c r="BJ284" s="17">
        <f t="shared" si="109"/>
        <v>284</v>
      </c>
      <c r="BK284" s="150">
        <f t="shared" si="110"/>
        <v>22513</v>
      </c>
      <c r="BL284" s="50" t="e">
        <f t="shared" ca="1" si="104"/>
        <v>#NAME?</v>
      </c>
      <c r="BM284" s="50" t="e">
        <f t="shared" ca="1" si="105"/>
        <v>#NAME?</v>
      </c>
      <c r="BN284" s="50" t="e">
        <f t="shared" ca="1" si="106"/>
        <v>#NAME?</v>
      </c>
    </row>
    <row r="285" spans="1:66" x14ac:dyDescent="0.35">
      <c r="A285" s="48">
        <v>22514</v>
      </c>
      <c r="B285" s="17">
        <v>1961</v>
      </c>
      <c r="C285" s="17">
        <v>8</v>
      </c>
      <c r="D285" s="17">
        <v>233</v>
      </c>
      <c r="E285" s="17">
        <v>21</v>
      </c>
      <c r="F285" s="17">
        <v>2</v>
      </c>
      <c r="G285" s="50">
        <v>15.6</v>
      </c>
      <c r="H285" s="32">
        <v>4.9378620515869311</v>
      </c>
      <c r="I285" s="50">
        <v>11.166666666666666</v>
      </c>
      <c r="J285" s="13">
        <v>0</v>
      </c>
      <c r="K285" s="13">
        <f t="shared" si="92"/>
        <v>0</v>
      </c>
      <c r="L285" s="13">
        <f t="shared" si="93"/>
        <v>0</v>
      </c>
      <c r="M285" s="13" t="e">
        <f ca="1">CalcTable[[#This Row],[IWC]]-AE284</f>
        <v>#NAME?</v>
      </c>
      <c r="N285" s="13" t="e">
        <f ca="1">IF(CalcTable[[#This Row],[Day of Year]]&lt;123,FCAP,AE284)</f>
        <v>#NAME?</v>
      </c>
      <c r="O285" s="17" t="e">
        <f ca="1">IF(IRR_DRIP,5,COUNTIF('IDET Wind Values'!C269:G269,"&lt;="&amp;IRR_MAXWIND))</f>
        <v>#NAME?</v>
      </c>
      <c r="P285" s="13" t="e">
        <f ca="1">CalcTable[[#This Row],[ET_o]]*KL</f>
        <v>#NAME?</v>
      </c>
      <c r="Q285" s="13" t="e">
        <f ca="1">IF(WILTPT&lt;=0,1,MAX(0,MIN(1,(CalcTable[[#This Row],[IWC]]-WILTPT)/(MAD-WILTPT))))</f>
        <v>#NAME?</v>
      </c>
      <c r="R285" s="13" t="e">
        <f ca="1">CalcTable[[#This Row],[ETMult]]*CalcTable[[#This Row],[ETb]]</f>
        <v>#NAME?</v>
      </c>
      <c r="S285" s="13" t="b">
        <f>INDEX(IRR_LIST,CalcTable[[#This Row],[Day of Week]]+1)</f>
        <v>0</v>
      </c>
      <c r="T285" s="13">
        <f t="shared" ca="1" si="94"/>
        <v>0</v>
      </c>
      <c r="U285" s="13" t="b">
        <f ca="1">IF(CalcTable[[#This Row],[IrrPrecip]]&gt;=IC_MM,FALSE,TRUE)</f>
        <v>1</v>
      </c>
      <c r="V285" s="13" t="b">
        <f t="shared" si="95"/>
        <v>1</v>
      </c>
      <c r="W285" s="13" t="e">
        <f ca="1">IF(AND(IRR_DRIP=FALSE,CalcTable[[#This Row],[IrrHours]]&lt;=0),FALSE,TRUE)</f>
        <v>#NAME?</v>
      </c>
      <c r="X285" s="13" t="e">
        <f ca="1">AND(CalcTable[[#This Row],[IrrDay]],CalcTable[[#This Row],[IrrRain]],CalcTable[[#This Row],[IrrWarm]],CalcTable[[#This Row],[IrrWindy]])</f>
        <v>#NAME?</v>
      </c>
      <c r="Y285" s="13" t="e">
        <f t="shared" ca="1" si="96"/>
        <v>#NAME?</v>
      </c>
      <c r="Z285" s="13" t="e">
        <f ca="1">CalcTable[[#This Row],[IrrHours]]/5</f>
        <v>#NAME?</v>
      </c>
      <c r="AA285" s="13" t="e">
        <f ca="1">IF(CalcTable[[#This Row],[IrrFlag]]=FALSE,0,MAX(0,CalcTable[[#This Row],[VolRednWind]]*(FCAP*IRR_TARGET-CalcTable[[#This Row],[IWC]])))</f>
        <v>#NAME?</v>
      </c>
      <c r="AB285" s="13" t="e">
        <f ca="1">CalcTable[[#This Row],[IWC]]+CalcTable[[#This Row],[Eff Precip]]+CalcTable[[#This Row],[IrrAmt]]-CalcTable[[#This Row],[AET]]</f>
        <v>#NAME?</v>
      </c>
      <c r="AC285" s="13" t="e">
        <f ca="1">IF(CalcTable[[#This Row],[PWC]]&gt;FCAP,MIN(24*PERC,MIN(SAT,CalcTable[[#This Row],[PWC]])-FCAP),0)</f>
        <v>#NAME?</v>
      </c>
      <c r="AD285" s="13" t="e">
        <f ca="1">IF(CalcTable[[#This Row],[PWC]]&gt;SAT,CalcTable[[#This Row],[PWC]]-SAT,0)</f>
        <v>#NAME?</v>
      </c>
      <c r="AE285" s="13" t="e">
        <f ca="1">CalcTable[[#This Row],[PWC]]-CalcTable[[#This Row],[PercAmt]]-CalcTable[[#This Row],[Runoff]]</f>
        <v>#NAME?</v>
      </c>
      <c r="AF285" s="13" t="e">
        <f ca="1">CalcTable[[#This Row],[IrrAmt]]/1000*CUR_IRR_AREA*10000/IRR_EFF</f>
        <v>#NAME?</v>
      </c>
      <c r="AG285" s="147"/>
      <c r="AH285" s="13"/>
      <c r="AI285" s="50">
        <v>0</v>
      </c>
      <c r="AJ285" s="50">
        <v>0</v>
      </c>
      <c r="AK285" s="50">
        <v>7.9140015016224581</v>
      </c>
      <c r="AL285" s="50">
        <v>7.2660015016224548</v>
      </c>
      <c r="AM285" s="50"/>
      <c r="AN285" s="50"/>
      <c r="AO285" s="50"/>
      <c r="AP285" s="50"/>
      <c r="AQ285" s="50"/>
      <c r="AR285" s="50"/>
      <c r="AS285" s="50"/>
      <c r="AT285" s="50"/>
      <c r="AU285" s="50"/>
      <c r="AV285" s="50"/>
      <c r="AW285" s="50"/>
      <c r="AX285" s="50">
        <f t="shared" si="107"/>
        <v>15.180003003244913</v>
      </c>
      <c r="AY285" s="50"/>
      <c r="AZ285" s="50">
        <f t="shared" si="97"/>
        <v>329.20806607138809</v>
      </c>
      <c r="BA285" s="50">
        <f t="shared" si="98"/>
        <v>506.87591125277214</v>
      </c>
      <c r="BB285" s="50">
        <f t="shared" si="99"/>
        <v>522.55248582760021</v>
      </c>
      <c r="BC285" s="17">
        <f t="shared" si="100"/>
        <v>19618</v>
      </c>
      <c r="BD285" s="50">
        <f t="shared" si="101"/>
        <v>15.180003003244913</v>
      </c>
      <c r="BE285" s="50">
        <f t="shared" si="102"/>
        <v>329.20806607138809</v>
      </c>
      <c r="BF285" s="50">
        <f t="shared" si="108"/>
        <v>538.47959509399425</v>
      </c>
      <c r="BG285" s="50"/>
      <c r="BH285" s="17">
        <f t="shared" si="103"/>
        <v>0</v>
      </c>
      <c r="BI285" s="17">
        <f t="shared" si="111"/>
        <v>285</v>
      </c>
      <c r="BJ285" s="17">
        <f t="shared" si="109"/>
        <v>285</v>
      </c>
      <c r="BK285" s="150">
        <f t="shared" si="110"/>
        <v>22514</v>
      </c>
      <c r="BL285" s="50" t="e">
        <f t="shared" ca="1" si="104"/>
        <v>#NAME?</v>
      </c>
      <c r="BM285" s="50" t="e">
        <f t="shared" ca="1" si="105"/>
        <v>#NAME?</v>
      </c>
      <c r="BN285" s="50" t="e">
        <f t="shared" ca="1" si="106"/>
        <v>#NAME?</v>
      </c>
    </row>
    <row r="286" spans="1:66" x14ac:dyDescent="0.35">
      <c r="A286" s="48">
        <v>22515</v>
      </c>
      <c r="B286" s="17">
        <v>1961</v>
      </c>
      <c r="C286" s="17">
        <v>8</v>
      </c>
      <c r="D286" s="17">
        <v>234</v>
      </c>
      <c r="E286" s="17">
        <v>22</v>
      </c>
      <c r="F286" s="17">
        <v>3</v>
      </c>
      <c r="G286" s="50">
        <v>11.7</v>
      </c>
      <c r="H286" s="32">
        <v>5.0185553072724547</v>
      </c>
      <c r="I286" s="50">
        <v>2.1666666666666665</v>
      </c>
      <c r="J286" s="13">
        <v>0</v>
      </c>
      <c r="K286" s="13">
        <f t="shared" si="92"/>
        <v>0</v>
      </c>
      <c r="L286" s="13">
        <f t="shared" si="93"/>
        <v>0</v>
      </c>
      <c r="M286" s="13" t="e">
        <f ca="1">CalcTable[[#This Row],[IWC]]-AE285</f>
        <v>#NAME?</v>
      </c>
      <c r="N286" s="13" t="e">
        <f ca="1">IF(CalcTable[[#This Row],[Day of Year]]&lt;123,FCAP,AE285)</f>
        <v>#NAME?</v>
      </c>
      <c r="O286" s="17" t="e">
        <f ca="1">IF(IRR_DRIP,5,COUNTIF('IDET Wind Values'!C270:G270,"&lt;="&amp;IRR_MAXWIND))</f>
        <v>#NAME?</v>
      </c>
      <c r="P286" s="13" t="e">
        <f ca="1">CalcTable[[#This Row],[ET_o]]*KL</f>
        <v>#NAME?</v>
      </c>
      <c r="Q286" s="13" t="e">
        <f ca="1">IF(WILTPT&lt;=0,1,MAX(0,MIN(1,(CalcTable[[#This Row],[IWC]]-WILTPT)/(MAD-WILTPT))))</f>
        <v>#NAME?</v>
      </c>
      <c r="R286" s="13" t="e">
        <f ca="1">CalcTable[[#This Row],[ETMult]]*CalcTable[[#This Row],[ETb]]</f>
        <v>#NAME?</v>
      </c>
      <c r="S286" s="13" t="b">
        <f>INDEX(IRR_LIST,CalcTable[[#This Row],[Day of Week]]+1)</f>
        <v>1</v>
      </c>
      <c r="T286" s="13">
        <f t="shared" ca="1" si="94"/>
        <v>0</v>
      </c>
      <c r="U286" s="13" t="b">
        <f ca="1">IF(CalcTable[[#This Row],[IrrPrecip]]&gt;=IC_MM,FALSE,TRUE)</f>
        <v>1</v>
      </c>
      <c r="V286" s="13" t="b">
        <f t="shared" si="95"/>
        <v>1</v>
      </c>
      <c r="W286" s="13" t="e">
        <f ca="1">IF(AND(IRR_DRIP=FALSE,CalcTable[[#This Row],[IrrHours]]&lt;=0),FALSE,TRUE)</f>
        <v>#NAME?</v>
      </c>
      <c r="X286" s="13" t="e">
        <f ca="1">AND(CalcTable[[#This Row],[IrrDay]],CalcTable[[#This Row],[IrrRain]],CalcTable[[#This Row],[IrrWarm]],CalcTable[[#This Row],[IrrWindy]])</f>
        <v>#NAME?</v>
      </c>
      <c r="Y286" s="13" t="e">
        <f t="shared" ca="1" si="96"/>
        <v>#NAME?</v>
      </c>
      <c r="Z286" s="13" t="e">
        <f ca="1">CalcTable[[#This Row],[IrrHours]]/5</f>
        <v>#NAME?</v>
      </c>
      <c r="AA286" s="13" t="e">
        <f ca="1">IF(CalcTable[[#This Row],[IrrFlag]]=FALSE,0,MAX(0,CalcTable[[#This Row],[VolRednWind]]*(FCAP*IRR_TARGET-CalcTable[[#This Row],[IWC]])))</f>
        <v>#NAME?</v>
      </c>
      <c r="AB286" s="13" t="e">
        <f ca="1">CalcTable[[#This Row],[IWC]]+CalcTable[[#This Row],[Eff Precip]]+CalcTable[[#This Row],[IrrAmt]]-CalcTable[[#This Row],[AET]]</f>
        <v>#NAME?</v>
      </c>
      <c r="AC286" s="13" t="e">
        <f ca="1">IF(CalcTable[[#This Row],[PWC]]&gt;FCAP,MIN(24*PERC,MIN(SAT,CalcTable[[#This Row],[PWC]])-FCAP),0)</f>
        <v>#NAME?</v>
      </c>
      <c r="AD286" s="13" t="e">
        <f ca="1">IF(CalcTable[[#This Row],[PWC]]&gt;SAT,CalcTable[[#This Row],[PWC]]-SAT,0)</f>
        <v>#NAME?</v>
      </c>
      <c r="AE286" s="13" t="e">
        <f ca="1">CalcTable[[#This Row],[PWC]]-CalcTable[[#This Row],[PercAmt]]-CalcTable[[#This Row],[Runoff]]</f>
        <v>#NAME?</v>
      </c>
      <c r="AF286" s="13" t="e">
        <f ca="1">CalcTable[[#This Row],[IrrAmt]]/1000*CUR_IRR_AREA*10000/IRR_EFF</f>
        <v>#NAME?</v>
      </c>
      <c r="AG286" s="147"/>
      <c r="AH286" s="13"/>
      <c r="AI286" s="50">
        <v>2.1115213995174464</v>
      </c>
      <c r="AJ286" s="50">
        <v>2.5974996145929286</v>
      </c>
      <c r="AK286" s="50">
        <v>0</v>
      </c>
      <c r="AL286" s="50">
        <v>0</v>
      </c>
      <c r="AM286" s="50"/>
      <c r="AN286" s="50"/>
      <c r="AO286" s="50"/>
      <c r="AP286" s="50"/>
      <c r="AQ286" s="50"/>
      <c r="AR286" s="50"/>
      <c r="AS286" s="50"/>
      <c r="AT286" s="50"/>
      <c r="AU286" s="50"/>
      <c r="AV286" s="50"/>
      <c r="AW286" s="50"/>
      <c r="AX286" s="50">
        <f t="shared" si="107"/>
        <v>4.709021014110375</v>
      </c>
      <c r="AY286" s="50"/>
      <c r="AZ286" s="50">
        <f t="shared" si="97"/>
        <v>107.16230255431512</v>
      </c>
      <c r="BA286" s="50">
        <f t="shared" si="98"/>
        <v>173.36881868561258</v>
      </c>
      <c r="BB286" s="50">
        <f t="shared" si="99"/>
        <v>179.4021068661973</v>
      </c>
      <c r="BC286" s="17">
        <f t="shared" si="100"/>
        <v>19618</v>
      </c>
      <c r="BD286" s="50">
        <f t="shared" si="101"/>
        <v>4.709021014110375</v>
      </c>
      <c r="BE286" s="50">
        <f t="shared" si="102"/>
        <v>107.16230255431512</v>
      </c>
      <c r="BF286" s="50">
        <f t="shared" si="108"/>
        <v>175.2834126375098</v>
      </c>
      <c r="BG286" s="50"/>
      <c r="BH286" s="17">
        <f t="shared" si="103"/>
        <v>0</v>
      </c>
      <c r="BI286" s="17">
        <f t="shared" si="111"/>
        <v>286</v>
      </c>
      <c r="BJ286" s="17">
        <f t="shared" si="109"/>
        <v>286</v>
      </c>
      <c r="BK286" s="150">
        <f t="shared" si="110"/>
        <v>22515</v>
      </c>
      <c r="BL286" s="50" t="e">
        <f t="shared" ca="1" si="104"/>
        <v>#NAME?</v>
      </c>
      <c r="BM286" s="50" t="e">
        <f t="shared" ca="1" si="105"/>
        <v>#NAME?</v>
      </c>
      <c r="BN286" s="50" t="e">
        <f t="shared" ca="1" si="106"/>
        <v>#NAME?</v>
      </c>
    </row>
    <row r="287" spans="1:66" x14ac:dyDescent="0.35">
      <c r="A287" s="48">
        <v>22516</v>
      </c>
      <c r="B287" s="17">
        <v>1961</v>
      </c>
      <c r="C287" s="17">
        <v>8</v>
      </c>
      <c r="D287" s="17">
        <v>235</v>
      </c>
      <c r="E287" s="17">
        <v>23</v>
      </c>
      <c r="F287" s="17">
        <v>4</v>
      </c>
      <c r="G287" s="50">
        <v>10.6</v>
      </c>
      <c r="H287" s="32">
        <v>5.1622751631508095</v>
      </c>
      <c r="I287" s="50">
        <v>14</v>
      </c>
      <c r="J287" s="13">
        <v>0</v>
      </c>
      <c r="K287" s="13">
        <f t="shared" si="92"/>
        <v>0</v>
      </c>
      <c r="L287" s="13">
        <f t="shared" si="93"/>
        <v>0</v>
      </c>
      <c r="M287" s="13" t="e">
        <f ca="1">CalcTable[[#This Row],[IWC]]-AE286</f>
        <v>#NAME?</v>
      </c>
      <c r="N287" s="13" t="e">
        <f ca="1">IF(CalcTable[[#This Row],[Day of Year]]&lt;123,FCAP,AE286)</f>
        <v>#NAME?</v>
      </c>
      <c r="O287" s="17" t="e">
        <f ca="1">IF(IRR_DRIP,5,COUNTIF('IDET Wind Values'!C271:G271,"&lt;="&amp;IRR_MAXWIND))</f>
        <v>#NAME?</v>
      </c>
      <c r="P287" s="13" t="e">
        <f ca="1">CalcTable[[#This Row],[ET_o]]*KL</f>
        <v>#NAME?</v>
      </c>
      <c r="Q287" s="13" t="e">
        <f ca="1">IF(WILTPT&lt;=0,1,MAX(0,MIN(1,(CalcTable[[#This Row],[IWC]]-WILTPT)/(MAD-WILTPT))))</f>
        <v>#NAME?</v>
      </c>
      <c r="R287" s="13" t="e">
        <f ca="1">CalcTable[[#This Row],[ETMult]]*CalcTable[[#This Row],[ETb]]</f>
        <v>#NAME?</v>
      </c>
      <c r="S287" s="13" t="b">
        <f>INDEX(IRR_LIST,CalcTable[[#This Row],[Day of Week]]+1)</f>
        <v>0</v>
      </c>
      <c r="T287" s="13">
        <f t="shared" ca="1" si="94"/>
        <v>0</v>
      </c>
      <c r="U287" s="13" t="b">
        <f ca="1">IF(CalcTable[[#This Row],[IrrPrecip]]&gt;=IC_MM,FALSE,TRUE)</f>
        <v>1</v>
      </c>
      <c r="V287" s="13" t="b">
        <f t="shared" si="95"/>
        <v>1</v>
      </c>
      <c r="W287" s="13" t="e">
        <f ca="1">IF(AND(IRR_DRIP=FALSE,CalcTable[[#This Row],[IrrHours]]&lt;=0),FALSE,TRUE)</f>
        <v>#NAME?</v>
      </c>
      <c r="X287" s="13" t="e">
        <f ca="1">AND(CalcTable[[#This Row],[IrrDay]],CalcTable[[#This Row],[IrrRain]],CalcTable[[#This Row],[IrrWarm]],CalcTable[[#This Row],[IrrWindy]])</f>
        <v>#NAME?</v>
      </c>
      <c r="Y287" s="13" t="e">
        <f t="shared" ca="1" si="96"/>
        <v>#NAME?</v>
      </c>
      <c r="Z287" s="13" t="e">
        <f ca="1">CalcTable[[#This Row],[IrrHours]]/5</f>
        <v>#NAME?</v>
      </c>
      <c r="AA287" s="13" t="e">
        <f ca="1">IF(CalcTable[[#This Row],[IrrFlag]]=FALSE,0,MAX(0,CalcTable[[#This Row],[VolRednWind]]*(FCAP*IRR_TARGET-CalcTable[[#This Row],[IWC]])))</f>
        <v>#NAME?</v>
      </c>
      <c r="AB287" s="13" t="e">
        <f ca="1">CalcTable[[#This Row],[IWC]]+CalcTable[[#This Row],[Eff Precip]]+CalcTable[[#This Row],[IrrAmt]]-CalcTable[[#This Row],[AET]]</f>
        <v>#NAME?</v>
      </c>
      <c r="AC287" s="13" t="e">
        <f ca="1">IF(CalcTable[[#This Row],[PWC]]&gt;FCAP,MIN(24*PERC,MIN(SAT,CalcTable[[#This Row],[PWC]])-FCAP),0)</f>
        <v>#NAME?</v>
      </c>
      <c r="AD287" s="13" t="e">
        <f ca="1">IF(CalcTable[[#This Row],[PWC]]&gt;SAT,CalcTable[[#This Row],[PWC]]-SAT,0)</f>
        <v>#NAME?</v>
      </c>
      <c r="AE287" s="13" t="e">
        <f ca="1">CalcTable[[#This Row],[PWC]]-CalcTable[[#This Row],[PercAmt]]-CalcTable[[#This Row],[Runoff]]</f>
        <v>#NAME?</v>
      </c>
      <c r="AF287" s="13" t="e">
        <f ca="1">CalcTable[[#This Row],[IrrAmt]]/1000*CUR_IRR_AREA*10000/IRR_EFF</f>
        <v>#NAME?</v>
      </c>
      <c r="AG287" s="147"/>
      <c r="AH287" s="13"/>
      <c r="AI287" s="50">
        <v>0</v>
      </c>
      <c r="AJ287" s="50">
        <v>0</v>
      </c>
      <c r="AK287" s="50">
        <v>5.6882054189998534</v>
      </c>
      <c r="AL287" s="50">
        <v>5.4760295473726615</v>
      </c>
      <c r="AM287" s="50"/>
      <c r="AN287" s="50"/>
      <c r="AO287" s="50"/>
      <c r="AP287" s="50"/>
      <c r="AQ287" s="50"/>
      <c r="AR287" s="50"/>
      <c r="AS287" s="50"/>
      <c r="AT287" s="50"/>
      <c r="AU287" s="50"/>
      <c r="AV287" s="50"/>
      <c r="AW287" s="50"/>
      <c r="AX287" s="50">
        <f t="shared" si="107"/>
        <v>11.164234966372515</v>
      </c>
      <c r="AY287" s="50"/>
      <c r="AZ287" s="50">
        <f t="shared" si="97"/>
        <v>244.05721286826261</v>
      </c>
      <c r="BA287" s="50">
        <f t="shared" si="98"/>
        <v>375.7706293368488</v>
      </c>
      <c r="BB287" s="50">
        <f t="shared" si="99"/>
        <v>387.39240137819468</v>
      </c>
      <c r="BC287" s="17">
        <f t="shared" si="100"/>
        <v>19618</v>
      </c>
      <c r="BD287" s="50">
        <f t="shared" si="101"/>
        <v>11.164234966372515</v>
      </c>
      <c r="BE287" s="50">
        <f t="shared" si="102"/>
        <v>244.05721286826261</v>
      </c>
      <c r="BF287" s="50">
        <f t="shared" si="108"/>
        <v>399.19990640986509</v>
      </c>
      <c r="BG287" s="50"/>
      <c r="BH287" s="17">
        <f t="shared" si="103"/>
        <v>0</v>
      </c>
      <c r="BI287" s="17">
        <f t="shared" si="111"/>
        <v>287</v>
      </c>
      <c r="BJ287" s="17">
        <f t="shared" si="109"/>
        <v>287</v>
      </c>
      <c r="BK287" s="150">
        <f t="shared" si="110"/>
        <v>22516</v>
      </c>
      <c r="BL287" s="50" t="e">
        <f t="shared" ca="1" si="104"/>
        <v>#NAME?</v>
      </c>
      <c r="BM287" s="50" t="e">
        <f t="shared" ca="1" si="105"/>
        <v>#NAME?</v>
      </c>
      <c r="BN287" s="50" t="e">
        <f t="shared" ca="1" si="106"/>
        <v>#NAME?</v>
      </c>
    </row>
    <row r="288" spans="1:66" x14ac:dyDescent="0.35">
      <c r="A288" s="48">
        <v>22517</v>
      </c>
      <c r="B288" s="17">
        <v>1961</v>
      </c>
      <c r="C288" s="17">
        <v>8</v>
      </c>
      <c r="D288" s="17">
        <v>236</v>
      </c>
      <c r="E288" s="17">
        <v>24</v>
      </c>
      <c r="F288" s="17">
        <v>5</v>
      </c>
      <c r="G288" s="50">
        <v>8.3000000000000007</v>
      </c>
      <c r="H288" s="32">
        <v>4.8214637104880911</v>
      </c>
      <c r="I288" s="50">
        <v>2.8333333333333335</v>
      </c>
      <c r="J288" s="13">
        <v>0</v>
      </c>
      <c r="K288" s="13">
        <f t="shared" si="92"/>
        <v>0</v>
      </c>
      <c r="L288" s="13">
        <f t="shared" si="93"/>
        <v>0</v>
      </c>
      <c r="M288" s="13" t="e">
        <f ca="1">CalcTable[[#This Row],[IWC]]-AE287</f>
        <v>#NAME?</v>
      </c>
      <c r="N288" s="13" t="e">
        <f ca="1">IF(CalcTable[[#This Row],[Day of Year]]&lt;123,FCAP,AE287)</f>
        <v>#NAME?</v>
      </c>
      <c r="O288" s="17" t="e">
        <f ca="1">IF(IRR_DRIP,5,COUNTIF('IDET Wind Values'!C272:G272,"&lt;="&amp;IRR_MAXWIND))</f>
        <v>#NAME?</v>
      </c>
      <c r="P288" s="13" t="e">
        <f ca="1">CalcTable[[#This Row],[ET_o]]*KL</f>
        <v>#NAME?</v>
      </c>
      <c r="Q288" s="13" t="e">
        <f ca="1">IF(WILTPT&lt;=0,1,MAX(0,MIN(1,(CalcTable[[#This Row],[IWC]]-WILTPT)/(MAD-WILTPT))))</f>
        <v>#NAME?</v>
      </c>
      <c r="R288" s="13" t="e">
        <f ca="1">CalcTable[[#This Row],[ETMult]]*CalcTable[[#This Row],[ETb]]</f>
        <v>#NAME?</v>
      </c>
      <c r="S288" s="13" t="b">
        <f>INDEX(IRR_LIST,CalcTable[[#This Row],[Day of Week]]+1)</f>
        <v>1</v>
      </c>
      <c r="T288" s="13">
        <f t="shared" ca="1" si="94"/>
        <v>0</v>
      </c>
      <c r="U288" s="13" t="b">
        <f ca="1">IF(CalcTable[[#This Row],[IrrPrecip]]&gt;=IC_MM,FALSE,TRUE)</f>
        <v>1</v>
      </c>
      <c r="V288" s="13" t="b">
        <f t="shared" si="95"/>
        <v>1</v>
      </c>
      <c r="W288" s="13" t="e">
        <f ca="1">IF(AND(IRR_DRIP=FALSE,CalcTable[[#This Row],[IrrHours]]&lt;=0),FALSE,TRUE)</f>
        <v>#NAME?</v>
      </c>
      <c r="X288" s="13" t="e">
        <f ca="1">AND(CalcTable[[#This Row],[IrrDay]],CalcTable[[#This Row],[IrrRain]],CalcTable[[#This Row],[IrrWarm]],CalcTable[[#This Row],[IrrWindy]])</f>
        <v>#NAME?</v>
      </c>
      <c r="Y288" s="13" t="e">
        <f t="shared" ca="1" si="96"/>
        <v>#NAME?</v>
      </c>
      <c r="Z288" s="13" t="e">
        <f ca="1">CalcTable[[#This Row],[IrrHours]]/5</f>
        <v>#NAME?</v>
      </c>
      <c r="AA288" s="13" t="e">
        <f ca="1">IF(CalcTable[[#This Row],[IrrFlag]]=FALSE,0,MAX(0,CalcTable[[#This Row],[VolRednWind]]*(FCAP*IRR_TARGET-CalcTable[[#This Row],[IWC]])))</f>
        <v>#NAME?</v>
      </c>
      <c r="AB288" s="13" t="e">
        <f ca="1">CalcTable[[#This Row],[IWC]]+CalcTable[[#This Row],[Eff Precip]]+CalcTable[[#This Row],[IrrAmt]]-CalcTable[[#This Row],[AET]]</f>
        <v>#NAME?</v>
      </c>
      <c r="AC288" s="13" t="e">
        <f ca="1">IF(CalcTable[[#This Row],[PWC]]&gt;FCAP,MIN(24*PERC,MIN(SAT,CalcTable[[#This Row],[PWC]])-FCAP),0)</f>
        <v>#NAME?</v>
      </c>
      <c r="AD288" s="13" t="e">
        <f ca="1">IF(CalcTable[[#This Row],[PWC]]&gt;SAT,CalcTable[[#This Row],[PWC]]-SAT,0)</f>
        <v>#NAME?</v>
      </c>
      <c r="AE288" s="13" t="e">
        <f ca="1">CalcTable[[#This Row],[PWC]]-CalcTable[[#This Row],[PercAmt]]-CalcTable[[#This Row],[Runoff]]</f>
        <v>#NAME?</v>
      </c>
      <c r="AF288" s="13" t="e">
        <f ca="1">CalcTable[[#This Row],[IrrAmt]]/1000*CUR_IRR_AREA*10000/IRR_EFF</f>
        <v>#NAME?</v>
      </c>
      <c r="AG288" s="147"/>
      <c r="AH288" s="13"/>
      <c r="AI288" s="50">
        <v>0</v>
      </c>
      <c r="AJ288" s="50">
        <v>0</v>
      </c>
      <c r="AK288" s="50">
        <v>0</v>
      </c>
      <c r="AL288" s="50">
        <v>0</v>
      </c>
      <c r="AM288" s="50"/>
      <c r="AN288" s="50"/>
      <c r="AO288" s="50"/>
      <c r="AP288" s="50"/>
      <c r="AQ288" s="50"/>
      <c r="AR288" s="50"/>
      <c r="AS288" s="50"/>
      <c r="AT288" s="50"/>
      <c r="AU288" s="50"/>
      <c r="AV288" s="50"/>
      <c r="AW288" s="50"/>
      <c r="AX288" s="50">
        <f t="shared" si="107"/>
        <v>0</v>
      </c>
      <c r="AY288" s="50"/>
      <c r="AZ288" s="50">
        <f t="shared" si="97"/>
        <v>0</v>
      </c>
      <c r="BA288" s="50">
        <f t="shared" si="98"/>
        <v>0</v>
      </c>
      <c r="BB288" s="50">
        <f t="shared" si="99"/>
        <v>0</v>
      </c>
      <c r="BC288" s="17">
        <f t="shared" si="100"/>
        <v>19618</v>
      </c>
      <c r="BD288" s="50">
        <f t="shared" si="101"/>
        <v>0</v>
      </c>
      <c r="BE288" s="50">
        <f t="shared" si="102"/>
        <v>0</v>
      </c>
      <c r="BF288" s="50">
        <f t="shared" si="108"/>
        <v>0</v>
      </c>
      <c r="BG288" s="50"/>
      <c r="BH288" s="17">
        <f t="shared" si="103"/>
        <v>0</v>
      </c>
      <c r="BI288" s="17">
        <f t="shared" si="111"/>
        <v>288</v>
      </c>
      <c r="BJ288" s="17">
        <f t="shared" si="109"/>
        <v>288</v>
      </c>
      <c r="BK288" s="150">
        <f t="shared" si="110"/>
        <v>22517</v>
      </c>
      <c r="BL288" s="50" t="e">
        <f t="shared" ca="1" si="104"/>
        <v>#NAME?</v>
      </c>
      <c r="BM288" s="50" t="e">
        <f t="shared" ca="1" si="105"/>
        <v>#NAME?</v>
      </c>
      <c r="BN288" s="50" t="e">
        <f t="shared" ca="1" si="106"/>
        <v>#NAME?</v>
      </c>
    </row>
    <row r="289" spans="1:66" x14ac:dyDescent="0.35">
      <c r="A289" s="48">
        <v>22518</v>
      </c>
      <c r="B289" s="17">
        <v>1961</v>
      </c>
      <c r="C289" s="17">
        <v>8</v>
      </c>
      <c r="D289" s="17">
        <v>237</v>
      </c>
      <c r="E289" s="17">
        <v>25</v>
      </c>
      <c r="F289" s="17">
        <v>6</v>
      </c>
      <c r="G289" s="50">
        <v>12.2</v>
      </c>
      <c r="H289" s="32">
        <v>4.9505729311057065</v>
      </c>
      <c r="I289" s="50">
        <v>12.333333333333334</v>
      </c>
      <c r="J289" s="13">
        <v>0</v>
      </c>
      <c r="K289" s="13">
        <f t="shared" si="92"/>
        <v>0</v>
      </c>
      <c r="L289" s="13">
        <f t="shared" si="93"/>
        <v>0</v>
      </c>
      <c r="M289" s="13" t="e">
        <f ca="1">CalcTable[[#This Row],[IWC]]-AE288</f>
        <v>#NAME?</v>
      </c>
      <c r="N289" s="13" t="e">
        <f ca="1">IF(CalcTable[[#This Row],[Day of Year]]&lt;123,FCAP,AE288)</f>
        <v>#NAME?</v>
      </c>
      <c r="O289" s="17" t="e">
        <f ca="1">IF(IRR_DRIP,5,COUNTIF('IDET Wind Values'!C273:G273,"&lt;="&amp;IRR_MAXWIND))</f>
        <v>#NAME?</v>
      </c>
      <c r="P289" s="13" t="e">
        <f ca="1">CalcTable[[#This Row],[ET_o]]*KL</f>
        <v>#NAME?</v>
      </c>
      <c r="Q289" s="13" t="e">
        <f ca="1">IF(WILTPT&lt;=0,1,MAX(0,MIN(1,(CalcTable[[#This Row],[IWC]]-WILTPT)/(MAD-WILTPT))))</f>
        <v>#NAME?</v>
      </c>
      <c r="R289" s="13" t="e">
        <f ca="1">CalcTable[[#This Row],[ETMult]]*CalcTable[[#This Row],[ETb]]</f>
        <v>#NAME?</v>
      </c>
      <c r="S289" s="13" t="b">
        <f>INDEX(IRR_LIST,CalcTable[[#This Row],[Day of Week]]+1)</f>
        <v>0</v>
      </c>
      <c r="T289" s="13">
        <f t="shared" ca="1" si="94"/>
        <v>0</v>
      </c>
      <c r="U289" s="13" t="b">
        <f ca="1">IF(CalcTable[[#This Row],[IrrPrecip]]&gt;=IC_MM,FALSE,TRUE)</f>
        <v>1</v>
      </c>
      <c r="V289" s="13" t="b">
        <f t="shared" si="95"/>
        <v>1</v>
      </c>
      <c r="W289" s="13" t="e">
        <f ca="1">IF(AND(IRR_DRIP=FALSE,CalcTable[[#This Row],[IrrHours]]&lt;=0),FALSE,TRUE)</f>
        <v>#NAME?</v>
      </c>
      <c r="X289" s="13" t="e">
        <f ca="1">AND(CalcTable[[#This Row],[IrrDay]],CalcTable[[#This Row],[IrrRain]],CalcTable[[#This Row],[IrrWarm]],CalcTable[[#This Row],[IrrWindy]])</f>
        <v>#NAME?</v>
      </c>
      <c r="Y289" s="13" t="e">
        <f t="shared" ca="1" si="96"/>
        <v>#NAME?</v>
      </c>
      <c r="Z289" s="13" t="e">
        <f ca="1">CalcTable[[#This Row],[IrrHours]]/5</f>
        <v>#NAME?</v>
      </c>
      <c r="AA289" s="13" t="e">
        <f ca="1">IF(CalcTable[[#This Row],[IrrFlag]]=FALSE,0,MAX(0,CalcTable[[#This Row],[VolRednWind]]*(FCAP*IRR_TARGET-CalcTable[[#This Row],[IWC]])))</f>
        <v>#NAME?</v>
      </c>
      <c r="AB289" s="13" t="e">
        <f ca="1">CalcTable[[#This Row],[IWC]]+CalcTable[[#This Row],[Eff Precip]]+CalcTable[[#This Row],[IrrAmt]]-CalcTable[[#This Row],[AET]]</f>
        <v>#NAME?</v>
      </c>
      <c r="AC289" s="13" t="e">
        <f ca="1">IF(CalcTable[[#This Row],[PWC]]&gt;FCAP,MIN(24*PERC,MIN(SAT,CalcTable[[#This Row],[PWC]])-FCAP),0)</f>
        <v>#NAME?</v>
      </c>
      <c r="AD289" s="13" t="e">
        <f ca="1">IF(CalcTable[[#This Row],[PWC]]&gt;SAT,CalcTable[[#This Row],[PWC]]-SAT,0)</f>
        <v>#NAME?</v>
      </c>
      <c r="AE289" s="13" t="e">
        <f ca="1">CalcTable[[#This Row],[PWC]]-CalcTable[[#This Row],[PercAmt]]-CalcTable[[#This Row],[Runoff]]</f>
        <v>#NAME?</v>
      </c>
      <c r="AF289" s="13" t="e">
        <f ca="1">CalcTable[[#This Row],[IrrAmt]]/1000*CUR_IRR_AREA*10000/IRR_EFF</f>
        <v>#NAME?</v>
      </c>
      <c r="AG289" s="147"/>
      <c r="AH289" s="13"/>
      <c r="AI289" s="50">
        <v>0</v>
      </c>
      <c r="AJ289" s="50">
        <v>0</v>
      </c>
      <c r="AK289" s="50">
        <v>0</v>
      </c>
      <c r="AL289" s="50">
        <v>5.4910563805013979</v>
      </c>
      <c r="AM289" s="50"/>
      <c r="AN289" s="50"/>
      <c r="AO289" s="50"/>
      <c r="AP289" s="50"/>
      <c r="AQ289" s="50"/>
      <c r="AR289" s="50"/>
      <c r="AS289" s="50"/>
      <c r="AT289" s="50"/>
      <c r="AU289" s="50"/>
      <c r="AV289" s="50"/>
      <c r="AW289" s="50"/>
      <c r="AX289" s="50">
        <f t="shared" si="107"/>
        <v>5.4910563805013979</v>
      </c>
      <c r="AY289" s="50"/>
      <c r="AZ289" s="50">
        <f t="shared" si="97"/>
        <v>161.07098716137435</v>
      </c>
      <c r="BA289" s="50">
        <f t="shared" si="98"/>
        <v>247.99818658179862</v>
      </c>
      <c r="BB289" s="50">
        <f t="shared" si="99"/>
        <v>255.66823358948312</v>
      </c>
      <c r="BC289" s="17">
        <f t="shared" si="100"/>
        <v>19618</v>
      </c>
      <c r="BD289" s="50">
        <f t="shared" si="101"/>
        <v>5.4910563805013979</v>
      </c>
      <c r="BE289" s="50">
        <f t="shared" si="102"/>
        <v>161.07098716137435</v>
      </c>
      <c r="BF289" s="50">
        <f t="shared" si="108"/>
        <v>263.46085921612513</v>
      </c>
      <c r="BG289" s="50"/>
      <c r="BH289" s="17">
        <f t="shared" si="103"/>
        <v>0</v>
      </c>
      <c r="BI289" s="17">
        <f t="shared" si="111"/>
        <v>289</v>
      </c>
      <c r="BJ289" s="17">
        <f t="shared" si="109"/>
        <v>289</v>
      </c>
      <c r="BK289" s="150">
        <f t="shared" si="110"/>
        <v>22518</v>
      </c>
      <c r="BL289" s="50" t="e">
        <f t="shared" ca="1" si="104"/>
        <v>#NAME?</v>
      </c>
      <c r="BM289" s="50" t="e">
        <f t="shared" ca="1" si="105"/>
        <v>#NAME?</v>
      </c>
      <c r="BN289" s="50" t="e">
        <f t="shared" ca="1" si="106"/>
        <v>#NAME?</v>
      </c>
    </row>
    <row r="290" spans="1:66" x14ac:dyDescent="0.35">
      <c r="A290" s="48">
        <v>22519</v>
      </c>
      <c r="B290" s="17">
        <v>1961</v>
      </c>
      <c r="C290" s="17">
        <v>8</v>
      </c>
      <c r="D290" s="17">
        <v>238</v>
      </c>
      <c r="E290" s="17">
        <v>26</v>
      </c>
      <c r="F290" s="17">
        <v>7</v>
      </c>
      <c r="G290" s="50">
        <v>9.4</v>
      </c>
      <c r="H290" s="32">
        <v>3.9088207275917761</v>
      </c>
      <c r="I290" s="50">
        <v>3.6666666666666665</v>
      </c>
      <c r="J290" s="13">
        <v>0</v>
      </c>
      <c r="K290" s="13">
        <f t="shared" si="92"/>
        <v>0</v>
      </c>
      <c r="L290" s="13">
        <f t="shared" si="93"/>
        <v>0</v>
      </c>
      <c r="M290" s="13" t="e">
        <f ca="1">CalcTable[[#This Row],[IWC]]-AE289</f>
        <v>#NAME?</v>
      </c>
      <c r="N290" s="13" t="e">
        <f ca="1">IF(CalcTable[[#This Row],[Day of Year]]&lt;123,FCAP,AE289)</f>
        <v>#NAME?</v>
      </c>
      <c r="O290" s="17" t="e">
        <f ca="1">IF(IRR_DRIP,5,COUNTIF('IDET Wind Values'!C274:G274,"&lt;="&amp;IRR_MAXWIND))</f>
        <v>#NAME?</v>
      </c>
      <c r="P290" s="13" t="e">
        <f ca="1">CalcTable[[#This Row],[ET_o]]*KL</f>
        <v>#NAME?</v>
      </c>
      <c r="Q290" s="13" t="e">
        <f ca="1">IF(WILTPT&lt;=0,1,MAX(0,MIN(1,(CalcTable[[#This Row],[IWC]]-WILTPT)/(MAD-WILTPT))))</f>
        <v>#NAME?</v>
      </c>
      <c r="R290" s="13" t="e">
        <f ca="1">CalcTable[[#This Row],[ETMult]]*CalcTable[[#This Row],[ETb]]</f>
        <v>#NAME?</v>
      </c>
      <c r="S290" s="13" t="b">
        <f>INDEX(IRR_LIST,CalcTable[[#This Row],[Day of Week]]+1)</f>
        <v>0</v>
      </c>
      <c r="T290" s="13">
        <f t="shared" ca="1" si="94"/>
        <v>0</v>
      </c>
      <c r="U290" s="13" t="b">
        <f ca="1">IF(CalcTable[[#This Row],[IrrPrecip]]&gt;=IC_MM,FALSE,TRUE)</f>
        <v>1</v>
      </c>
      <c r="V290" s="13" t="b">
        <f t="shared" si="95"/>
        <v>1</v>
      </c>
      <c r="W290" s="13" t="e">
        <f ca="1">IF(AND(IRR_DRIP=FALSE,CalcTable[[#This Row],[IrrHours]]&lt;=0),FALSE,TRUE)</f>
        <v>#NAME?</v>
      </c>
      <c r="X290" s="13" t="e">
        <f ca="1">AND(CalcTable[[#This Row],[IrrDay]],CalcTable[[#This Row],[IrrRain]],CalcTable[[#This Row],[IrrWarm]],CalcTable[[#This Row],[IrrWindy]])</f>
        <v>#NAME?</v>
      </c>
      <c r="Y290" s="13" t="e">
        <f t="shared" ca="1" si="96"/>
        <v>#NAME?</v>
      </c>
      <c r="Z290" s="13" t="e">
        <f ca="1">CalcTable[[#This Row],[IrrHours]]/5</f>
        <v>#NAME?</v>
      </c>
      <c r="AA290" s="13" t="e">
        <f ca="1">IF(CalcTable[[#This Row],[IrrFlag]]=FALSE,0,MAX(0,CalcTable[[#This Row],[VolRednWind]]*(FCAP*IRR_TARGET-CalcTable[[#This Row],[IWC]])))</f>
        <v>#NAME?</v>
      </c>
      <c r="AB290" s="13" t="e">
        <f ca="1">CalcTable[[#This Row],[IWC]]+CalcTable[[#This Row],[Eff Precip]]+CalcTable[[#This Row],[IrrAmt]]-CalcTable[[#This Row],[AET]]</f>
        <v>#NAME?</v>
      </c>
      <c r="AC290" s="13" t="e">
        <f ca="1">IF(CalcTable[[#This Row],[PWC]]&gt;FCAP,MIN(24*PERC,MIN(SAT,CalcTable[[#This Row],[PWC]])-FCAP),0)</f>
        <v>#NAME?</v>
      </c>
      <c r="AD290" s="13" t="e">
        <f ca="1">IF(CalcTable[[#This Row],[PWC]]&gt;SAT,CalcTable[[#This Row],[PWC]]-SAT,0)</f>
        <v>#NAME?</v>
      </c>
      <c r="AE290" s="13" t="e">
        <f ca="1">CalcTable[[#This Row],[PWC]]-CalcTable[[#This Row],[PercAmt]]-CalcTable[[#This Row],[Runoff]]</f>
        <v>#NAME?</v>
      </c>
      <c r="AF290" s="13" t="e">
        <f ca="1">CalcTable[[#This Row],[IrrAmt]]/1000*CUR_IRR_AREA*10000/IRR_EFF</f>
        <v>#NAME?</v>
      </c>
      <c r="AG290" s="147"/>
      <c r="AH290" s="13"/>
      <c r="AI290" s="50">
        <v>0</v>
      </c>
      <c r="AJ290" s="50">
        <v>0</v>
      </c>
      <c r="AK290" s="50">
        <v>4.9815720917259574</v>
      </c>
      <c r="AL290" s="50">
        <v>0</v>
      </c>
      <c r="AM290" s="50"/>
      <c r="AN290" s="50"/>
      <c r="AO290" s="50"/>
      <c r="AP290" s="50"/>
      <c r="AQ290" s="50"/>
      <c r="AR290" s="50"/>
      <c r="AS290" s="50"/>
      <c r="AT290" s="50"/>
      <c r="AU290" s="50"/>
      <c r="AV290" s="50"/>
      <c r="AW290" s="50"/>
      <c r="AX290" s="50">
        <f t="shared" si="107"/>
        <v>4.9815720917259574</v>
      </c>
      <c r="AY290" s="50"/>
      <c r="AZ290" s="50">
        <f t="shared" si="97"/>
        <v>73.06305734531405</v>
      </c>
      <c r="BA290" s="50">
        <f t="shared" si="98"/>
        <v>112.49391369040416</v>
      </c>
      <c r="BB290" s="50">
        <f t="shared" si="99"/>
        <v>115.9731068973239</v>
      </c>
      <c r="BC290" s="17">
        <f t="shared" si="100"/>
        <v>19618</v>
      </c>
      <c r="BD290" s="50">
        <f t="shared" si="101"/>
        <v>4.9815720917259574</v>
      </c>
      <c r="BE290" s="50">
        <f t="shared" si="102"/>
        <v>73.06305734531405</v>
      </c>
      <c r="BF290" s="50">
        <f t="shared" si="108"/>
        <v>119.5079027228408</v>
      </c>
      <c r="BG290" s="50"/>
      <c r="BH290" s="17">
        <f t="shared" si="103"/>
        <v>0</v>
      </c>
      <c r="BI290" s="17">
        <f t="shared" si="111"/>
        <v>290</v>
      </c>
      <c r="BJ290" s="17">
        <f t="shared" si="109"/>
        <v>290</v>
      </c>
      <c r="BK290" s="150">
        <f t="shared" si="110"/>
        <v>22519</v>
      </c>
      <c r="BL290" s="50" t="e">
        <f t="shared" ca="1" si="104"/>
        <v>#NAME?</v>
      </c>
      <c r="BM290" s="50" t="e">
        <f t="shared" ca="1" si="105"/>
        <v>#NAME?</v>
      </c>
      <c r="BN290" s="50" t="e">
        <f t="shared" ca="1" si="106"/>
        <v>#NAME?</v>
      </c>
    </row>
    <row r="291" spans="1:66" x14ac:dyDescent="0.35">
      <c r="A291" s="48">
        <v>22520</v>
      </c>
      <c r="B291" s="17">
        <v>1961</v>
      </c>
      <c r="C291" s="17">
        <v>8</v>
      </c>
      <c r="D291" s="17">
        <v>239</v>
      </c>
      <c r="E291" s="17">
        <v>27</v>
      </c>
      <c r="F291" s="17">
        <v>1</v>
      </c>
      <c r="G291" s="50">
        <v>10</v>
      </c>
      <c r="H291" s="32">
        <v>4.6536438095000046</v>
      </c>
      <c r="I291" s="50">
        <v>9</v>
      </c>
      <c r="J291" s="13">
        <v>0</v>
      </c>
      <c r="K291" s="13">
        <f t="shared" si="92"/>
        <v>0</v>
      </c>
      <c r="L291" s="13">
        <f t="shared" si="93"/>
        <v>0</v>
      </c>
      <c r="M291" s="13" t="e">
        <f ca="1">CalcTable[[#This Row],[IWC]]-AE290</f>
        <v>#NAME?</v>
      </c>
      <c r="N291" s="13" t="e">
        <f ca="1">IF(CalcTable[[#This Row],[Day of Year]]&lt;123,FCAP,AE290)</f>
        <v>#NAME?</v>
      </c>
      <c r="O291" s="17" t="e">
        <f ca="1">IF(IRR_DRIP,5,COUNTIF('IDET Wind Values'!C275:G275,"&lt;="&amp;IRR_MAXWIND))</f>
        <v>#NAME?</v>
      </c>
      <c r="P291" s="13" t="e">
        <f ca="1">CalcTable[[#This Row],[ET_o]]*KL</f>
        <v>#NAME?</v>
      </c>
      <c r="Q291" s="13" t="e">
        <f ca="1">IF(WILTPT&lt;=0,1,MAX(0,MIN(1,(CalcTable[[#This Row],[IWC]]-WILTPT)/(MAD-WILTPT))))</f>
        <v>#NAME?</v>
      </c>
      <c r="R291" s="13" t="e">
        <f ca="1">CalcTable[[#This Row],[ETMult]]*CalcTable[[#This Row],[ETb]]</f>
        <v>#NAME?</v>
      </c>
      <c r="S291" s="13" t="b">
        <f>INDEX(IRR_LIST,CalcTable[[#This Row],[Day of Week]]+1)</f>
        <v>1</v>
      </c>
      <c r="T291" s="13">
        <f t="shared" ca="1" si="94"/>
        <v>0</v>
      </c>
      <c r="U291" s="13" t="b">
        <f ca="1">IF(CalcTable[[#This Row],[IrrPrecip]]&gt;=IC_MM,FALSE,TRUE)</f>
        <v>1</v>
      </c>
      <c r="V291" s="13" t="b">
        <f t="shared" si="95"/>
        <v>1</v>
      </c>
      <c r="W291" s="13" t="e">
        <f ca="1">IF(AND(IRR_DRIP=FALSE,CalcTable[[#This Row],[IrrHours]]&lt;=0),FALSE,TRUE)</f>
        <v>#NAME?</v>
      </c>
      <c r="X291" s="13" t="e">
        <f ca="1">AND(CalcTable[[#This Row],[IrrDay]],CalcTable[[#This Row],[IrrRain]],CalcTable[[#This Row],[IrrWarm]],CalcTable[[#This Row],[IrrWindy]])</f>
        <v>#NAME?</v>
      </c>
      <c r="Y291" s="13" t="e">
        <f t="shared" ca="1" si="96"/>
        <v>#NAME?</v>
      </c>
      <c r="Z291" s="13" t="e">
        <f ca="1">CalcTable[[#This Row],[IrrHours]]/5</f>
        <v>#NAME?</v>
      </c>
      <c r="AA291" s="13" t="e">
        <f ca="1">IF(CalcTable[[#This Row],[IrrFlag]]=FALSE,0,MAX(0,CalcTable[[#This Row],[VolRednWind]]*(FCAP*IRR_TARGET-CalcTable[[#This Row],[IWC]])))</f>
        <v>#NAME?</v>
      </c>
      <c r="AB291" s="13" t="e">
        <f ca="1">CalcTable[[#This Row],[IWC]]+CalcTable[[#This Row],[Eff Precip]]+CalcTable[[#This Row],[IrrAmt]]-CalcTable[[#This Row],[AET]]</f>
        <v>#NAME?</v>
      </c>
      <c r="AC291" s="13" t="e">
        <f ca="1">IF(CalcTable[[#This Row],[PWC]]&gt;FCAP,MIN(24*PERC,MIN(SAT,CalcTable[[#This Row],[PWC]])-FCAP),0)</f>
        <v>#NAME?</v>
      </c>
      <c r="AD291" s="13" t="e">
        <f ca="1">IF(CalcTable[[#This Row],[PWC]]&gt;SAT,CalcTable[[#This Row],[PWC]]-SAT,0)</f>
        <v>#NAME?</v>
      </c>
      <c r="AE291" s="13" t="e">
        <f ca="1">CalcTable[[#This Row],[PWC]]-CalcTable[[#This Row],[PercAmt]]-CalcTable[[#This Row],[Runoff]]</f>
        <v>#NAME?</v>
      </c>
      <c r="AF291" s="13" t="e">
        <f ca="1">CalcTable[[#This Row],[IrrAmt]]/1000*CUR_IRR_AREA*10000/IRR_EFF</f>
        <v>#NAME?</v>
      </c>
      <c r="AG291" s="147"/>
      <c r="AH291" s="13"/>
      <c r="AI291" s="50">
        <v>13.472210879431902</v>
      </c>
      <c r="AJ291" s="50">
        <v>21.047692871521981</v>
      </c>
      <c r="AK291" s="50">
        <v>0</v>
      </c>
      <c r="AL291" s="50">
        <v>0</v>
      </c>
      <c r="AM291" s="50"/>
      <c r="AN291" s="50"/>
      <c r="AO291" s="50"/>
      <c r="AP291" s="50"/>
      <c r="AQ291" s="50"/>
      <c r="AR291" s="50"/>
      <c r="AS291" s="50"/>
      <c r="AT291" s="50"/>
      <c r="AU291" s="50"/>
      <c r="AV291" s="50"/>
      <c r="AW291" s="50"/>
      <c r="AX291" s="50">
        <f t="shared" si="107"/>
        <v>34.519903750953887</v>
      </c>
      <c r="AY291" s="50"/>
      <c r="AZ291" s="50">
        <f t="shared" si="97"/>
        <v>814.99141712964604</v>
      </c>
      <c r="BA291" s="50">
        <f t="shared" si="98"/>
        <v>1322.6740979014673</v>
      </c>
      <c r="BB291" s="50">
        <f t="shared" si="99"/>
        <v>1369.0216622201924</v>
      </c>
      <c r="BC291" s="17">
        <f t="shared" si="100"/>
        <v>19618</v>
      </c>
      <c r="BD291" s="50">
        <f t="shared" si="101"/>
        <v>34.519903750953887</v>
      </c>
      <c r="BE291" s="50">
        <f t="shared" si="102"/>
        <v>814.99141712964604</v>
      </c>
      <c r="BF291" s="50">
        <f t="shared" si="108"/>
        <v>1333.0665118207867</v>
      </c>
      <c r="BG291" s="50"/>
      <c r="BH291" s="17">
        <f t="shared" si="103"/>
        <v>0</v>
      </c>
      <c r="BI291" s="17">
        <f t="shared" si="111"/>
        <v>291</v>
      </c>
      <c r="BJ291" s="17">
        <f t="shared" si="109"/>
        <v>291</v>
      </c>
      <c r="BK291" s="150">
        <f t="shared" si="110"/>
        <v>22520</v>
      </c>
      <c r="BL291" s="50" t="e">
        <f t="shared" ca="1" si="104"/>
        <v>#NAME?</v>
      </c>
      <c r="BM291" s="50" t="e">
        <f t="shared" ca="1" si="105"/>
        <v>#NAME?</v>
      </c>
      <c r="BN291" s="50" t="e">
        <f t="shared" ca="1" si="106"/>
        <v>#NAME?</v>
      </c>
    </row>
    <row r="292" spans="1:66" x14ac:dyDescent="0.35">
      <c r="A292" s="48">
        <v>22521</v>
      </c>
      <c r="B292" s="17">
        <v>1961</v>
      </c>
      <c r="C292" s="17">
        <v>8</v>
      </c>
      <c r="D292" s="17">
        <v>240</v>
      </c>
      <c r="E292" s="17">
        <v>28</v>
      </c>
      <c r="F292" s="17">
        <v>2</v>
      </c>
      <c r="G292" s="50">
        <v>6.1</v>
      </c>
      <c r="H292" s="32">
        <v>3.9463436051099916</v>
      </c>
      <c r="I292" s="50">
        <v>4.333333333333333</v>
      </c>
      <c r="J292" s="13">
        <v>0</v>
      </c>
      <c r="K292" s="13">
        <f t="shared" si="92"/>
        <v>0</v>
      </c>
      <c r="L292" s="13">
        <f t="shared" si="93"/>
        <v>0</v>
      </c>
      <c r="M292" s="13" t="e">
        <f ca="1">CalcTable[[#This Row],[IWC]]-AE291</f>
        <v>#NAME?</v>
      </c>
      <c r="N292" s="13" t="e">
        <f ca="1">IF(CalcTable[[#This Row],[Day of Year]]&lt;123,FCAP,AE291)</f>
        <v>#NAME?</v>
      </c>
      <c r="O292" s="17" t="e">
        <f ca="1">IF(IRR_DRIP,5,COUNTIF('IDET Wind Values'!C276:G276,"&lt;="&amp;IRR_MAXWIND))</f>
        <v>#NAME?</v>
      </c>
      <c r="P292" s="13" t="e">
        <f ca="1">CalcTable[[#This Row],[ET_o]]*KL</f>
        <v>#NAME?</v>
      </c>
      <c r="Q292" s="13" t="e">
        <f ca="1">IF(WILTPT&lt;=0,1,MAX(0,MIN(1,(CalcTable[[#This Row],[IWC]]-WILTPT)/(MAD-WILTPT))))</f>
        <v>#NAME?</v>
      </c>
      <c r="R292" s="13" t="e">
        <f ca="1">CalcTable[[#This Row],[ETMult]]*CalcTable[[#This Row],[ETb]]</f>
        <v>#NAME?</v>
      </c>
      <c r="S292" s="13" t="b">
        <f>INDEX(IRR_LIST,CalcTable[[#This Row],[Day of Week]]+1)</f>
        <v>0</v>
      </c>
      <c r="T292" s="13">
        <f t="shared" ca="1" si="94"/>
        <v>0</v>
      </c>
      <c r="U292" s="13" t="b">
        <f ca="1">IF(CalcTable[[#This Row],[IrrPrecip]]&gt;=IC_MM,FALSE,TRUE)</f>
        <v>1</v>
      </c>
      <c r="V292" s="13" t="b">
        <f t="shared" si="95"/>
        <v>1</v>
      </c>
      <c r="W292" s="13" t="e">
        <f ca="1">IF(AND(IRR_DRIP=FALSE,CalcTable[[#This Row],[IrrHours]]&lt;=0),FALSE,TRUE)</f>
        <v>#NAME?</v>
      </c>
      <c r="X292" s="13" t="e">
        <f ca="1">AND(CalcTable[[#This Row],[IrrDay]],CalcTable[[#This Row],[IrrRain]],CalcTable[[#This Row],[IrrWarm]],CalcTable[[#This Row],[IrrWindy]])</f>
        <v>#NAME?</v>
      </c>
      <c r="Y292" s="13" t="e">
        <f t="shared" ca="1" si="96"/>
        <v>#NAME?</v>
      </c>
      <c r="Z292" s="13" t="e">
        <f ca="1">CalcTable[[#This Row],[IrrHours]]/5</f>
        <v>#NAME?</v>
      </c>
      <c r="AA292" s="13" t="e">
        <f ca="1">IF(CalcTable[[#This Row],[IrrFlag]]=FALSE,0,MAX(0,CalcTable[[#This Row],[VolRednWind]]*(FCAP*IRR_TARGET-CalcTable[[#This Row],[IWC]])))</f>
        <v>#NAME?</v>
      </c>
      <c r="AB292" s="13" t="e">
        <f ca="1">CalcTable[[#This Row],[IWC]]+CalcTable[[#This Row],[Eff Precip]]+CalcTable[[#This Row],[IrrAmt]]-CalcTable[[#This Row],[AET]]</f>
        <v>#NAME?</v>
      </c>
      <c r="AC292" s="13" t="e">
        <f ca="1">IF(CalcTable[[#This Row],[PWC]]&gt;FCAP,MIN(24*PERC,MIN(SAT,CalcTable[[#This Row],[PWC]])-FCAP),0)</f>
        <v>#NAME?</v>
      </c>
      <c r="AD292" s="13" t="e">
        <f ca="1">IF(CalcTable[[#This Row],[PWC]]&gt;SAT,CalcTable[[#This Row],[PWC]]-SAT,0)</f>
        <v>#NAME?</v>
      </c>
      <c r="AE292" s="13" t="e">
        <f ca="1">CalcTable[[#This Row],[PWC]]-CalcTable[[#This Row],[PercAmt]]-CalcTable[[#This Row],[Runoff]]</f>
        <v>#NAME?</v>
      </c>
      <c r="AF292" s="13" t="e">
        <f ca="1">CalcTable[[#This Row],[IrrAmt]]/1000*CUR_IRR_AREA*10000/IRR_EFF</f>
        <v>#NAME?</v>
      </c>
      <c r="AG292" s="147"/>
      <c r="AH292" s="13"/>
      <c r="AI292" s="50">
        <v>0</v>
      </c>
      <c r="AJ292" s="50">
        <v>0</v>
      </c>
      <c r="AK292" s="50">
        <v>6.0622878102329709</v>
      </c>
      <c r="AL292" s="50">
        <v>7.4321706075086205</v>
      </c>
      <c r="AM292" s="50"/>
      <c r="AN292" s="50"/>
      <c r="AO292" s="50"/>
      <c r="AP292" s="50"/>
      <c r="AQ292" s="50"/>
      <c r="AR292" s="50"/>
      <c r="AS292" s="50"/>
      <c r="AT292" s="50"/>
      <c r="AU292" s="50"/>
      <c r="AV292" s="50"/>
      <c r="AW292" s="50"/>
      <c r="AX292" s="50">
        <f t="shared" si="107"/>
        <v>13.49445841774159</v>
      </c>
      <c r="AY292" s="50"/>
      <c r="AZ292" s="50">
        <f t="shared" si="97"/>
        <v>306.92389237033649</v>
      </c>
      <c r="BA292" s="50">
        <f t="shared" si="98"/>
        <v>472.56535809401009</v>
      </c>
      <c r="BB292" s="50">
        <f t="shared" si="99"/>
        <v>487.18078154021669</v>
      </c>
      <c r="BC292" s="17">
        <f t="shared" si="100"/>
        <v>19618</v>
      </c>
      <c r="BD292" s="50">
        <f t="shared" si="101"/>
        <v>13.49445841774159</v>
      </c>
      <c r="BE292" s="50">
        <f t="shared" si="102"/>
        <v>306.92389237033649</v>
      </c>
      <c r="BF292" s="50">
        <f t="shared" si="108"/>
        <v>502.02978092405704</v>
      </c>
      <c r="BG292" s="50"/>
      <c r="BH292" s="17">
        <f t="shared" si="103"/>
        <v>0</v>
      </c>
      <c r="BI292" s="17">
        <f t="shared" si="111"/>
        <v>292</v>
      </c>
      <c r="BJ292" s="17">
        <f t="shared" si="109"/>
        <v>292</v>
      </c>
      <c r="BK292" s="150">
        <f t="shared" si="110"/>
        <v>22521</v>
      </c>
      <c r="BL292" s="50" t="e">
        <f t="shared" ca="1" si="104"/>
        <v>#NAME?</v>
      </c>
      <c r="BM292" s="50" t="e">
        <f t="shared" ca="1" si="105"/>
        <v>#NAME?</v>
      </c>
      <c r="BN292" s="50" t="e">
        <f t="shared" ca="1" si="106"/>
        <v>#NAME?</v>
      </c>
    </row>
    <row r="293" spans="1:66" x14ac:dyDescent="0.35">
      <c r="A293" s="48">
        <v>22522</v>
      </c>
      <c r="B293" s="17">
        <v>1961</v>
      </c>
      <c r="C293" s="17">
        <v>8</v>
      </c>
      <c r="D293" s="17">
        <v>241</v>
      </c>
      <c r="E293" s="17">
        <v>29</v>
      </c>
      <c r="F293" s="17">
        <v>3</v>
      </c>
      <c r="G293" s="50">
        <v>9.4</v>
      </c>
      <c r="H293" s="32">
        <v>4.2294690475987737</v>
      </c>
      <c r="I293" s="50">
        <v>8.3333333333333339</v>
      </c>
      <c r="J293" s="13">
        <v>1.8</v>
      </c>
      <c r="K293" s="13">
        <f t="shared" si="92"/>
        <v>1.8</v>
      </c>
      <c r="L293" s="13">
        <f t="shared" si="93"/>
        <v>0</v>
      </c>
      <c r="M293" s="13" t="e">
        <f ca="1">CalcTable[[#This Row],[IWC]]-AE292</f>
        <v>#NAME?</v>
      </c>
      <c r="N293" s="13" t="e">
        <f ca="1">IF(CalcTable[[#This Row],[Day of Year]]&lt;123,FCAP,AE292)</f>
        <v>#NAME?</v>
      </c>
      <c r="O293" s="17" t="e">
        <f ca="1">IF(IRR_DRIP,5,COUNTIF('IDET Wind Values'!C277:G277,"&lt;="&amp;IRR_MAXWIND))</f>
        <v>#NAME?</v>
      </c>
      <c r="P293" s="13" t="e">
        <f ca="1">CalcTable[[#This Row],[ET_o]]*KL</f>
        <v>#NAME?</v>
      </c>
      <c r="Q293" s="13" t="e">
        <f ca="1">IF(WILTPT&lt;=0,1,MAX(0,MIN(1,(CalcTable[[#This Row],[IWC]]-WILTPT)/(MAD-WILTPT))))</f>
        <v>#NAME?</v>
      </c>
      <c r="R293" s="13" t="e">
        <f ca="1">CalcTable[[#This Row],[ETMult]]*CalcTable[[#This Row],[ETb]]</f>
        <v>#NAME?</v>
      </c>
      <c r="S293" s="13" t="b">
        <f>INDEX(IRR_LIST,CalcTable[[#This Row],[Day of Week]]+1)</f>
        <v>1</v>
      </c>
      <c r="T293" s="13">
        <f t="shared" ca="1" si="94"/>
        <v>0</v>
      </c>
      <c r="U293" s="13" t="b">
        <f ca="1">IF(CalcTable[[#This Row],[IrrPrecip]]&gt;=IC_MM,FALSE,TRUE)</f>
        <v>1</v>
      </c>
      <c r="V293" s="13" t="b">
        <f t="shared" si="95"/>
        <v>1</v>
      </c>
      <c r="W293" s="13" t="e">
        <f ca="1">IF(AND(IRR_DRIP=FALSE,CalcTable[[#This Row],[IrrHours]]&lt;=0),FALSE,TRUE)</f>
        <v>#NAME?</v>
      </c>
      <c r="X293" s="13" t="e">
        <f ca="1">AND(CalcTable[[#This Row],[IrrDay]],CalcTable[[#This Row],[IrrRain]],CalcTable[[#This Row],[IrrWarm]],CalcTable[[#This Row],[IrrWindy]])</f>
        <v>#NAME?</v>
      </c>
      <c r="Y293" s="13" t="e">
        <f t="shared" ca="1" si="96"/>
        <v>#NAME?</v>
      </c>
      <c r="Z293" s="13" t="e">
        <f ca="1">CalcTable[[#This Row],[IrrHours]]/5</f>
        <v>#NAME?</v>
      </c>
      <c r="AA293" s="13" t="e">
        <f ca="1">IF(CalcTable[[#This Row],[IrrFlag]]=FALSE,0,MAX(0,CalcTable[[#This Row],[VolRednWind]]*(FCAP*IRR_TARGET-CalcTable[[#This Row],[IWC]])))</f>
        <v>#NAME?</v>
      </c>
      <c r="AB293" s="13" t="e">
        <f ca="1">CalcTable[[#This Row],[IWC]]+CalcTable[[#This Row],[Eff Precip]]+CalcTable[[#This Row],[IrrAmt]]-CalcTable[[#This Row],[AET]]</f>
        <v>#NAME?</v>
      </c>
      <c r="AC293" s="13" t="e">
        <f ca="1">IF(CalcTable[[#This Row],[PWC]]&gt;FCAP,MIN(24*PERC,MIN(SAT,CalcTable[[#This Row],[PWC]])-FCAP),0)</f>
        <v>#NAME?</v>
      </c>
      <c r="AD293" s="13" t="e">
        <f ca="1">IF(CalcTable[[#This Row],[PWC]]&gt;SAT,CalcTable[[#This Row],[PWC]]-SAT,0)</f>
        <v>#NAME?</v>
      </c>
      <c r="AE293" s="13" t="e">
        <f ca="1">CalcTable[[#This Row],[PWC]]-CalcTable[[#This Row],[PercAmt]]-CalcTable[[#This Row],[Runoff]]</f>
        <v>#NAME?</v>
      </c>
      <c r="AF293" s="13" t="e">
        <f ca="1">CalcTable[[#This Row],[IrrAmt]]/1000*CUR_IRR_AREA*10000/IRR_EFF</f>
        <v>#NAME?</v>
      </c>
      <c r="AG293" s="147"/>
      <c r="AH293" s="13"/>
      <c r="AI293" s="50">
        <v>1.2635721548991192</v>
      </c>
      <c r="AJ293" s="50">
        <v>1.9895785957547929</v>
      </c>
      <c r="AK293" s="50">
        <v>0</v>
      </c>
      <c r="AL293" s="50">
        <v>0</v>
      </c>
      <c r="AM293" s="50"/>
      <c r="AN293" s="50"/>
      <c r="AO293" s="50"/>
      <c r="AP293" s="50"/>
      <c r="AQ293" s="50"/>
      <c r="AR293" s="50"/>
      <c r="AS293" s="50"/>
      <c r="AT293" s="50"/>
      <c r="AU293" s="50"/>
      <c r="AV293" s="50"/>
      <c r="AW293" s="50"/>
      <c r="AX293" s="50">
        <f t="shared" si="107"/>
        <v>3.2531507506539121</v>
      </c>
      <c r="AY293" s="50"/>
      <c r="AZ293" s="50">
        <f t="shared" si="97"/>
        <v>76.893363747327683</v>
      </c>
      <c r="BA293" s="50">
        <f t="shared" si="98"/>
        <v>124.80466322121228</v>
      </c>
      <c r="BB293" s="50">
        <f t="shared" si="99"/>
        <v>129.17884015352874</v>
      </c>
      <c r="BC293" s="17">
        <f t="shared" si="100"/>
        <v>19618</v>
      </c>
      <c r="BD293" s="50">
        <f t="shared" si="101"/>
        <v>3.2531507506539121</v>
      </c>
      <c r="BE293" s="50">
        <f t="shared" si="102"/>
        <v>76.893363747327683</v>
      </c>
      <c r="BF293" s="50">
        <f t="shared" si="108"/>
        <v>125.77306464628825</v>
      </c>
      <c r="BG293" s="50"/>
      <c r="BH293" s="17">
        <f t="shared" si="103"/>
        <v>0</v>
      </c>
      <c r="BI293" s="17">
        <f t="shared" si="111"/>
        <v>293</v>
      </c>
      <c r="BJ293" s="17">
        <f t="shared" si="109"/>
        <v>293</v>
      </c>
      <c r="BK293" s="150">
        <f t="shared" si="110"/>
        <v>22522</v>
      </c>
      <c r="BL293" s="50" t="e">
        <f t="shared" ca="1" si="104"/>
        <v>#NAME?</v>
      </c>
      <c r="BM293" s="50" t="e">
        <f t="shared" ca="1" si="105"/>
        <v>#NAME?</v>
      </c>
      <c r="BN293" s="50" t="e">
        <f t="shared" ca="1" si="106"/>
        <v>#NAME?</v>
      </c>
    </row>
    <row r="294" spans="1:66" x14ac:dyDescent="0.35">
      <c r="A294" s="48">
        <v>22523</v>
      </c>
      <c r="B294" s="17">
        <v>1961</v>
      </c>
      <c r="C294" s="17">
        <v>8</v>
      </c>
      <c r="D294" s="17">
        <v>242</v>
      </c>
      <c r="E294" s="17">
        <v>30</v>
      </c>
      <c r="F294" s="17">
        <v>4</v>
      </c>
      <c r="G294" s="50">
        <v>10.6</v>
      </c>
      <c r="H294" s="32">
        <v>3.8340231695185132</v>
      </c>
      <c r="I294" s="50">
        <v>10.166666666666666</v>
      </c>
      <c r="J294" s="13">
        <v>0</v>
      </c>
      <c r="K294" s="13">
        <f t="shared" si="92"/>
        <v>0</v>
      </c>
      <c r="L294" s="13">
        <f t="shared" si="93"/>
        <v>0</v>
      </c>
      <c r="M294" s="13" t="e">
        <f ca="1">CalcTable[[#This Row],[IWC]]-AE293</f>
        <v>#NAME?</v>
      </c>
      <c r="N294" s="13" t="e">
        <f ca="1">IF(CalcTable[[#This Row],[Day of Year]]&lt;123,FCAP,AE293)</f>
        <v>#NAME?</v>
      </c>
      <c r="O294" s="17" t="e">
        <f ca="1">IF(IRR_DRIP,5,COUNTIF('IDET Wind Values'!C278:G278,"&lt;="&amp;IRR_MAXWIND))</f>
        <v>#NAME?</v>
      </c>
      <c r="P294" s="13" t="e">
        <f ca="1">CalcTable[[#This Row],[ET_o]]*KL</f>
        <v>#NAME?</v>
      </c>
      <c r="Q294" s="13" t="e">
        <f ca="1">IF(WILTPT&lt;=0,1,MAX(0,MIN(1,(CalcTable[[#This Row],[IWC]]-WILTPT)/(MAD-WILTPT))))</f>
        <v>#NAME?</v>
      </c>
      <c r="R294" s="13" t="e">
        <f ca="1">CalcTable[[#This Row],[ETMult]]*CalcTable[[#This Row],[ETb]]</f>
        <v>#NAME?</v>
      </c>
      <c r="S294" s="13" t="b">
        <f>INDEX(IRR_LIST,CalcTable[[#This Row],[Day of Week]]+1)</f>
        <v>0</v>
      </c>
      <c r="T294" s="13">
        <f t="shared" ca="1" si="94"/>
        <v>1.8</v>
      </c>
      <c r="U294" s="13" t="b">
        <f ca="1">IF(CalcTable[[#This Row],[IrrPrecip]]&gt;=IC_MM,FALSE,TRUE)</f>
        <v>1</v>
      </c>
      <c r="V294" s="13" t="b">
        <f t="shared" si="95"/>
        <v>1</v>
      </c>
      <c r="W294" s="13" t="e">
        <f ca="1">IF(AND(IRR_DRIP=FALSE,CalcTable[[#This Row],[IrrHours]]&lt;=0),FALSE,TRUE)</f>
        <v>#NAME?</v>
      </c>
      <c r="X294" s="13" t="e">
        <f ca="1">AND(CalcTable[[#This Row],[IrrDay]],CalcTable[[#This Row],[IrrRain]],CalcTable[[#This Row],[IrrWarm]],CalcTable[[#This Row],[IrrWindy]])</f>
        <v>#NAME?</v>
      </c>
      <c r="Y294" s="13" t="e">
        <f t="shared" ca="1" si="96"/>
        <v>#NAME?</v>
      </c>
      <c r="Z294" s="13" t="e">
        <f ca="1">CalcTable[[#This Row],[IrrHours]]/5</f>
        <v>#NAME?</v>
      </c>
      <c r="AA294" s="13" t="e">
        <f ca="1">IF(CalcTable[[#This Row],[IrrFlag]]=FALSE,0,MAX(0,CalcTable[[#This Row],[VolRednWind]]*(FCAP*IRR_TARGET-CalcTable[[#This Row],[IWC]])))</f>
        <v>#NAME?</v>
      </c>
      <c r="AB294" s="13" t="e">
        <f ca="1">CalcTable[[#This Row],[IWC]]+CalcTable[[#This Row],[Eff Precip]]+CalcTable[[#This Row],[IrrAmt]]-CalcTable[[#This Row],[AET]]</f>
        <v>#NAME?</v>
      </c>
      <c r="AC294" s="13" t="e">
        <f ca="1">IF(CalcTable[[#This Row],[PWC]]&gt;FCAP,MIN(24*PERC,MIN(SAT,CalcTable[[#This Row],[PWC]])-FCAP),0)</f>
        <v>#NAME?</v>
      </c>
      <c r="AD294" s="13" t="e">
        <f ca="1">IF(CalcTable[[#This Row],[PWC]]&gt;SAT,CalcTable[[#This Row],[PWC]]-SAT,0)</f>
        <v>#NAME?</v>
      </c>
      <c r="AE294" s="13" t="e">
        <f ca="1">CalcTable[[#This Row],[PWC]]-CalcTable[[#This Row],[PercAmt]]-CalcTable[[#This Row],[Runoff]]</f>
        <v>#NAME?</v>
      </c>
      <c r="AF294" s="13" t="e">
        <f ca="1">CalcTable[[#This Row],[IrrAmt]]/1000*CUR_IRR_AREA*10000/IRR_EFF</f>
        <v>#NAME?</v>
      </c>
      <c r="AG294" s="147"/>
      <c r="AH294" s="13"/>
      <c r="AI294" s="50">
        <v>0</v>
      </c>
      <c r="AJ294" s="50">
        <v>0</v>
      </c>
      <c r="AK294" s="50">
        <v>0</v>
      </c>
      <c r="AL294" s="50">
        <v>4.6062079761793271</v>
      </c>
      <c r="AM294" s="50"/>
      <c r="AN294" s="50"/>
      <c r="AO294" s="50"/>
      <c r="AP294" s="50"/>
      <c r="AQ294" s="50"/>
      <c r="AR294" s="50"/>
      <c r="AS294" s="50"/>
      <c r="AT294" s="50"/>
      <c r="AU294" s="50"/>
      <c r="AV294" s="50"/>
      <c r="AW294" s="50"/>
      <c r="AX294" s="50">
        <f t="shared" si="107"/>
        <v>4.6062079761793271</v>
      </c>
      <c r="AY294" s="50"/>
      <c r="AZ294" s="50">
        <f t="shared" si="97"/>
        <v>135.11543396792695</v>
      </c>
      <c r="BA294" s="50">
        <f t="shared" si="98"/>
        <v>208.03487452204627</v>
      </c>
      <c r="BB294" s="50">
        <f t="shared" si="99"/>
        <v>214.46894280623326</v>
      </c>
      <c r="BC294" s="17">
        <f t="shared" si="100"/>
        <v>19618</v>
      </c>
      <c r="BD294" s="50">
        <f t="shared" si="101"/>
        <v>4.6062079761793271</v>
      </c>
      <c r="BE294" s="50">
        <f t="shared" si="102"/>
        <v>135.11543396792695</v>
      </c>
      <c r="BF294" s="50">
        <f t="shared" si="108"/>
        <v>221.00583695364693</v>
      </c>
      <c r="BG294" s="50"/>
      <c r="BH294" s="17">
        <f t="shared" si="103"/>
        <v>0</v>
      </c>
      <c r="BI294" s="17">
        <f t="shared" si="111"/>
        <v>294</v>
      </c>
      <c r="BJ294" s="17">
        <f t="shared" si="109"/>
        <v>294</v>
      </c>
      <c r="BK294" s="150">
        <f t="shared" si="110"/>
        <v>22523</v>
      </c>
      <c r="BL294" s="50" t="e">
        <f t="shared" ca="1" si="104"/>
        <v>#NAME?</v>
      </c>
      <c r="BM294" s="50" t="e">
        <f t="shared" ca="1" si="105"/>
        <v>#NAME?</v>
      </c>
      <c r="BN294" s="50" t="e">
        <f t="shared" ca="1" si="106"/>
        <v>#NAME?</v>
      </c>
    </row>
    <row r="295" spans="1:66" x14ac:dyDescent="0.35">
      <c r="A295" s="48">
        <v>22524</v>
      </c>
      <c r="B295" s="17">
        <v>1961</v>
      </c>
      <c r="C295" s="17">
        <v>8</v>
      </c>
      <c r="D295" s="17">
        <v>243</v>
      </c>
      <c r="E295" s="17">
        <v>31</v>
      </c>
      <c r="F295" s="17">
        <v>5</v>
      </c>
      <c r="G295" s="50">
        <v>8.3000000000000007</v>
      </c>
      <c r="H295" s="32">
        <v>3.9695165312544263</v>
      </c>
      <c r="I295" s="50">
        <v>10.833333333333334</v>
      </c>
      <c r="J295" s="13">
        <v>0</v>
      </c>
      <c r="K295" s="13">
        <f t="shared" si="92"/>
        <v>0</v>
      </c>
      <c r="L295" s="13">
        <f t="shared" si="93"/>
        <v>0</v>
      </c>
      <c r="M295" s="13" t="e">
        <f ca="1">CalcTable[[#This Row],[IWC]]-AE294</f>
        <v>#NAME?</v>
      </c>
      <c r="N295" s="13" t="e">
        <f ca="1">IF(CalcTable[[#This Row],[Day of Year]]&lt;123,FCAP,AE294)</f>
        <v>#NAME?</v>
      </c>
      <c r="O295" s="17" t="e">
        <f ca="1">IF(IRR_DRIP,5,COUNTIF('IDET Wind Values'!C279:G279,"&lt;="&amp;IRR_MAXWIND))</f>
        <v>#NAME?</v>
      </c>
      <c r="P295" s="13" t="e">
        <f ca="1">CalcTable[[#This Row],[ET_o]]*KL</f>
        <v>#NAME?</v>
      </c>
      <c r="Q295" s="13" t="e">
        <f ca="1">IF(WILTPT&lt;=0,1,MAX(0,MIN(1,(CalcTable[[#This Row],[IWC]]-WILTPT)/(MAD-WILTPT))))</f>
        <v>#NAME?</v>
      </c>
      <c r="R295" s="13" t="e">
        <f ca="1">CalcTable[[#This Row],[ETMult]]*CalcTable[[#This Row],[ETb]]</f>
        <v>#NAME?</v>
      </c>
      <c r="S295" s="13" t="b">
        <f>INDEX(IRR_LIST,CalcTable[[#This Row],[Day of Week]]+1)</f>
        <v>1</v>
      </c>
      <c r="T295" s="13">
        <f t="shared" ca="1" si="94"/>
        <v>1.8</v>
      </c>
      <c r="U295" s="13" t="b">
        <f ca="1">IF(CalcTable[[#This Row],[IrrPrecip]]&gt;=IC_MM,FALSE,TRUE)</f>
        <v>1</v>
      </c>
      <c r="V295" s="13" t="b">
        <f t="shared" si="95"/>
        <v>1</v>
      </c>
      <c r="W295" s="13" t="e">
        <f ca="1">IF(AND(IRR_DRIP=FALSE,CalcTable[[#This Row],[IrrHours]]&lt;=0),FALSE,TRUE)</f>
        <v>#NAME?</v>
      </c>
      <c r="X295" s="13" t="e">
        <f ca="1">AND(CalcTable[[#This Row],[IrrDay]],CalcTable[[#This Row],[IrrRain]],CalcTable[[#This Row],[IrrWarm]],CalcTable[[#This Row],[IrrWindy]])</f>
        <v>#NAME?</v>
      </c>
      <c r="Y295" s="13" t="e">
        <f t="shared" ca="1" si="96"/>
        <v>#NAME?</v>
      </c>
      <c r="Z295" s="13" t="e">
        <f ca="1">CalcTable[[#This Row],[IrrHours]]/5</f>
        <v>#NAME?</v>
      </c>
      <c r="AA295" s="13" t="e">
        <f ca="1">IF(CalcTable[[#This Row],[IrrFlag]]=FALSE,0,MAX(0,CalcTable[[#This Row],[VolRednWind]]*(FCAP*IRR_TARGET-CalcTable[[#This Row],[IWC]])))</f>
        <v>#NAME?</v>
      </c>
      <c r="AB295" s="13" t="e">
        <f ca="1">CalcTable[[#This Row],[IWC]]+CalcTable[[#This Row],[Eff Precip]]+CalcTable[[#This Row],[IrrAmt]]-CalcTable[[#This Row],[AET]]</f>
        <v>#NAME?</v>
      </c>
      <c r="AC295" s="13" t="e">
        <f ca="1">IF(CalcTable[[#This Row],[PWC]]&gt;FCAP,MIN(24*PERC,MIN(SAT,CalcTable[[#This Row],[PWC]])-FCAP),0)</f>
        <v>#NAME?</v>
      </c>
      <c r="AD295" s="13" t="e">
        <f ca="1">IF(CalcTable[[#This Row],[PWC]]&gt;SAT,CalcTable[[#This Row],[PWC]]-SAT,0)</f>
        <v>#NAME?</v>
      </c>
      <c r="AE295" s="13" t="e">
        <f ca="1">CalcTable[[#This Row],[PWC]]-CalcTable[[#This Row],[PercAmt]]-CalcTable[[#This Row],[Runoff]]</f>
        <v>#NAME?</v>
      </c>
      <c r="AF295" s="13" t="e">
        <f ca="1">CalcTable[[#This Row],[IrrAmt]]/1000*CUR_IRR_AREA*10000/IRR_EFF</f>
        <v>#NAME?</v>
      </c>
      <c r="AG295" s="147"/>
      <c r="AH295" s="13"/>
      <c r="AI295" s="50">
        <v>2.1397466343157157</v>
      </c>
      <c r="AJ295" s="50">
        <v>2.7205517870002538</v>
      </c>
      <c r="AK295" s="50">
        <v>0</v>
      </c>
      <c r="AL295" s="50">
        <v>0</v>
      </c>
      <c r="AM295" s="50"/>
      <c r="AN295" s="50"/>
      <c r="AO295" s="50"/>
      <c r="AP295" s="50"/>
      <c r="AQ295" s="50"/>
      <c r="AR295" s="50"/>
      <c r="AS295" s="50"/>
      <c r="AT295" s="50"/>
      <c r="AU295" s="50"/>
      <c r="AV295" s="50"/>
      <c r="AW295" s="50"/>
      <c r="AX295" s="50">
        <f t="shared" si="107"/>
        <v>4.860298421315969</v>
      </c>
      <c r="AY295" s="50"/>
      <c r="AZ295" s="50">
        <f t="shared" si="97"/>
        <v>111.18580305530462</v>
      </c>
      <c r="BA295" s="50">
        <f t="shared" si="98"/>
        <v>179.96038384666645</v>
      </c>
      <c r="BB295" s="50">
        <f t="shared" si="99"/>
        <v>186.22933969934485</v>
      </c>
      <c r="BC295" s="17">
        <f t="shared" si="100"/>
        <v>19618</v>
      </c>
      <c r="BD295" s="50">
        <f t="shared" si="101"/>
        <v>4.860298421315969</v>
      </c>
      <c r="BE295" s="50">
        <f t="shared" si="102"/>
        <v>111.18580305530462</v>
      </c>
      <c r="BF295" s="50">
        <f t="shared" si="108"/>
        <v>181.86457860494238</v>
      </c>
      <c r="BG295" s="50"/>
      <c r="BH295" s="17">
        <f t="shared" si="103"/>
        <v>0</v>
      </c>
      <c r="BI295" s="17">
        <f t="shared" si="111"/>
        <v>295</v>
      </c>
      <c r="BJ295" s="17">
        <f t="shared" si="109"/>
        <v>295</v>
      </c>
      <c r="BK295" s="150">
        <f t="shared" si="110"/>
        <v>22524</v>
      </c>
      <c r="BL295" s="50" t="e">
        <f t="shared" ca="1" si="104"/>
        <v>#NAME?</v>
      </c>
      <c r="BM295" s="50" t="e">
        <f t="shared" ca="1" si="105"/>
        <v>#NAME?</v>
      </c>
      <c r="BN295" s="50" t="e">
        <f t="shared" ca="1" si="106"/>
        <v>#NAME?</v>
      </c>
    </row>
    <row r="296" spans="1:66" x14ac:dyDescent="0.35">
      <c r="A296" s="48">
        <v>22525</v>
      </c>
      <c r="B296" s="17">
        <v>1961</v>
      </c>
      <c r="C296" s="17">
        <v>9</v>
      </c>
      <c r="D296" s="17">
        <v>244</v>
      </c>
      <c r="E296" s="17">
        <v>1</v>
      </c>
      <c r="F296" s="17">
        <v>6</v>
      </c>
      <c r="G296" s="50">
        <v>6.7</v>
      </c>
      <c r="H296" s="32">
        <v>3.3136843244675021</v>
      </c>
      <c r="I296" s="50">
        <v>20</v>
      </c>
      <c r="J296" s="13">
        <v>0.3</v>
      </c>
      <c r="K296" s="13">
        <f t="shared" si="92"/>
        <v>0.3</v>
      </c>
      <c r="L296" s="13">
        <f t="shared" si="93"/>
        <v>0</v>
      </c>
      <c r="M296" s="13" t="e">
        <f ca="1">CalcTable[[#This Row],[IWC]]-AE295</f>
        <v>#NAME?</v>
      </c>
      <c r="N296" s="13" t="e">
        <f ca="1">IF(CalcTable[[#This Row],[Day of Year]]&lt;123,FCAP,AE295)</f>
        <v>#NAME?</v>
      </c>
      <c r="O296" s="17" t="e">
        <f ca="1">IF(IRR_DRIP,5,COUNTIF('IDET Wind Values'!C280:G280,"&lt;="&amp;IRR_MAXWIND))</f>
        <v>#NAME?</v>
      </c>
      <c r="P296" s="13" t="e">
        <f ca="1">CalcTable[[#This Row],[ET_o]]*KL</f>
        <v>#NAME?</v>
      </c>
      <c r="Q296" s="13" t="e">
        <f ca="1">IF(WILTPT&lt;=0,1,MAX(0,MIN(1,(CalcTable[[#This Row],[IWC]]-WILTPT)/(MAD-WILTPT))))</f>
        <v>#NAME?</v>
      </c>
      <c r="R296" s="13" t="e">
        <f ca="1">CalcTable[[#This Row],[ETMult]]*CalcTable[[#This Row],[ETb]]</f>
        <v>#NAME?</v>
      </c>
      <c r="S296" s="13" t="b">
        <f>INDEX(IRR_LIST,CalcTable[[#This Row],[Day of Week]]+1)</f>
        <v>0</v>
      </c>
      <c r="T296" s="13">
        <f t="shared" ca="1" si="94"/>
        <v>0</v>
      </c>
      <c r="U296" s="13" t="b">
        <f ca="1">IF(CalcTable[[#This Row],[IrrPrecip]]&gt;=IC_MM,FALSE,TRUE)</f>
        <v>1</v>
      </c>
      <c r="V296" s="13" t="b">
        <f t="shared" si="95"/>
        <v>0</v>
      </c>
      <c r="W296" s="13" t="e">
        <f ca="1">IF(AND(IRR_DRIP=FALSE,CalcTable[[#This Row],[IrrHours]]&lt;=0),FALSE,TRUE)</f>
        <v>#NAME?</v>
      </c>
      <c r="X296" s="13" t="e">
        <f ca="1">AND(CalcTable[[#This Row],[IrrDay]],CalcTable[[#This Row],[IrrRain]],CalcTable[[#This Row],[IrrWarm]],CalcTable[[#This Row],[IrrWindy]])</f>
        <v>#NAME?</v>
      </c>
      <c r="Y296" s="13" t="e">
        <f t="shared" ca="1" si="96"/>
        <v>#NAME?</v>
      </c>
      <c r="Z296" s="13" t="e">
        <f ca="1">CalcTable[[#This Row],[IrrHours]]/5</f>
        <v>#NAME?</v>
      </c>
      <c r="AA296" s="13" t="e">
        <f ca="1">IF(CalcTable[[#This Row],[IrrFlag]]=FALSE,0,MAX(0,CalcTable[[#This Row],[VolRednWind]]*(FCAP*IRR_TARGET-CalcTable[[#This Row],[IWC]])))</f>
        <v>#NAME?</v>
      </c>
      <c r="AB296" s="13" t="e">
        <f ca="1">CalcTable[[#This Row],[IWC]]+CalcTable[[#This Row],[Eff Precip]]+CalcTable[[#This Row],[IrrAmt]]-CalcTable[[#This Row],[AET]]</f>
        <v>#NAME?</v>
      </c>
      <c r="AC296" s="13" t="e">
        <f ca="1">IF(CalcTable[[#This Row],[PWC]]&gt;FCAP,MIN(24*PERC,MIN(SAT,CalcTable[[#This Row],[PWC]])-FCAP),0)</f>
        <v>#NAME?</v>
      </c>
      <c r="AD296" s="13" t="e">
        <f ca="1">IF(CalcTable[[#This Row],[PWC]]&gt;SAT,CalcTable[[#This Row],[PWC]]-SAT,0)</f>
        <v>#NAME?</v>
      </c>
      <c r="AE296" s="13" t="e">
        <f ca="1">CalcTable[[#This Row],[PWC]]-CalcTable[[#This Row],[PercAmt]]-CalcTable[[#This Row],[Runoff]]</f>
        <v>#NAME?</v>
      </c>
      <c r="AF296" s="13" t="e">
        <f ca="1">CalcTable[[#This Row],[IrrAmt]]/1000*CUR_IRR_AREA*10000/IRR_EFF</f>
        <v>#NAME?</v>
      </c>
      <c r="AG296" s="147"/>
      <c r="AH296" s="13"/>
      <c r="AI296" s="50">
        <v>0</v>
      </c>
      <c r="AJ296" s="50">
        <v>0</v>
      </c>
      <c r="AK296" s="50">
        <v>0</v>
      </c>
      <c r="AL296" s="50">
        <v>0</v>
      </c>
      <c r="AM296" s="50"/>
      <c r="AN296" s="50"/>
      <c r="AO296" s="50"/>
      <c r="AP296" s="50"/>
      <c r="AQ296" s="50"/>
      <c r="AR296" s="50"/>
      <c r="AS296" s="50"/>
      <c r="AT296" s="50"/>
      <c r="AU296" s="50"/>
      <c r="AV296" s="50"/>
      <c r="AW296" s="50"/>
      <c r="AX296" s="50">
        <f t="shared" si="107"/>
        <v>0</v>
      </c>
      <c r="AY296" s="50"/>
      <c r="AZ296" s="50">
        <f t="shared" si="97"/>
        <v>0</v>
      </c>
      <c r="BA296" s="50">
        <f t="shared" si="98"/>
        <v>0</v>
      </c>
      <c r="BB296" s="50">
        <f t="shared" si="99"/>
        <v>0</v>
      </c>
      <c r="BC296" s="17">
        <f t="shared" si="100"/>
        <v>19619</v>
      </c>
      <c r="BD296" s="50">
        <f t="shared" si="101"/>
        <v>0</v>
      </c>
      <c r="BE296" s="50">
        <f t="shared" si="102"/>
        <v>0</v>
      </c>
      <c r="BF296" s="50">
        <f t="shared" si="108"/>
        <v>0</v>
      </c>
      <c r="BG296" s="50"/>
      <c r="BH296" s="17">
        <f t="shared" si="103"/>
        <v>0</v>
      </c>
      <c r="BI296" s="17">
        <f t="shared" si="111"/>
        <v>296</v>
      </c>
      <c r="BJ296" s="17">
        <f t="shared" si="109"/>
        <v>296</v>
      </c>
      <c r="BK296" s="150">
        <f t="shared" si="110"/>
        <v>22525</v>
      </c>
      <c r="BL296" s="50" t="e">
        <f t="shared" ca="1" si="104"/>
        <v>#NAME?</v>
      </c>
      <c r="BM296" s="50" t="e">
        <f t="shared" ca="1" si="105"/>
        <v>#NAME?</v>
      </c>
      <c r="BN296" s="50" t="e">
        <f t="shared" ca="1" si="106"/>
        <v>#NAME?</v>
      </c>
    </row>
    <row r="297" spans="1:66" x14ac:dyDescent="0.35">
      <c r="A297" s="48">
        <v>22526</v>
      </c>
      <c r="B297" s="17">
        <v>1961</v>
      </c>
      <c r="C297" s="17">
        <v>9</v>
      </c>
      <c r="D297" s="17">
        <v>245</v>
      </c>
      <c r="E297" s="17">
        <v>2</v>
      </c>
      <c r="F297" s="17">
        <v>7</v>
      </c>
      <c r="G297" s="50">
        <v>1.1000000000000001</v>
      </c>
      <c r="H297" s="32">
        <v>3.8710438621908505</v>
      </c>
      <c r="I297" s="50">
        <v>35.166666666666664</v>
      </c>
      <c r="J297" s="13">
        <v>0</v>
      </c>
      <c r="K297" s="13">
        <f t="shared" si="92"/>
        <v>0</v>
      </c>
      <c r="L297" s="13">
        <f t="shared" si="93"/>
        <v>0</v>
      </c>
      <c r="M297" s="13" t="e">
        <f ca="1">CalcTable[[#This Row],[IWC]]-AE296</f>
        <v>#NAME?</v>
      </c>
      <c r="N297" s="13" t="e">
        <f ca="1">IF(CalcTable[[#This Row],[Day of Year]]&lt;123,FCAP,AE296)</f>
        <v>#NAME?</v>
      </c>
      <c r="O297" s="17" t="e">
        <f ca="1">IF(IRR_DRIP,5,COUNTIF('IDET Wind Values'!C281:G281,"&lt;="&amp;IRR_MAXWIND))</f>
        <v>#NAME?</v>
      </c>
      <c r="P297" s="13" t="e">
        <f ca="1">CalcTable[[#This Row],[ET_o]]*KL</f>
        <v>#NAME?</v>
      </c>
      <c r="Q297" s="13" t="e">
        <f ca="1">IF(WILTPT&lt;=0,1,MAX(0,MIN(1,(CalcTable[[#This Row],[IWC]]-WILTPT)/(MAD-WILTPT))))</f>
        <v>#NAME?</v>
      </c>
      <c r="R297" s="13" t="e">
        <f ca="1">CalcTable[[#This Row],[ETMult]]*CalcTable[[#This Row],[ETb]]</f>
        <v>#NAME?</v>
      </c>
      <c r="S297" s="13" t="b">
        <f>INDEX(IRR_LIST,CalcTable[[#This Row],[Day of Week]]+1)</f>
        <v>0</v>
      </c>
      <c r="T297" s="13">
        <f t="shared" ca="1" si="94"/>
        <v>0.3</v>
      </c>
      <c r="U297" s="13" t="b">
        <f ca="1">IF(CalcTable[[#This Row],[IrrPrecip]]&gt;=IC_MM,FALSE,TRUE)</f>
        <v>1</v>
      </c>
      <c r="V297" s="13" t="b">
        <f t="shared" si="95"/>
        <v>1</v>
      </c>
      <c r="W297" s="13" t="e">
        <f ca="1">IF(AND(IRR_DRIP=FALSE,CalcTable[[#This Row],[IrrHours]]&lt;=0),FALSE,TRUE)</f>
        <v>#NAME?</v>
      </c>
      <c r="X297" s="13" t="e">
        <f ca="1">AND(CalcTable[[#This Row],[IrrDay]],CalcTable[[#This Row],[IrrRain]],CalcTable[[#This Row],[IrrWarm]],CalcTable[[#This Row],[IrrWindy]])</f>
        <v>#NAME?</v>
      </c>
      <c r="Y297" s="13" t="e">
        <f t="shared" ca="1" si="96"/>
        <v>#NAME?</v>
      </c>
      <c r="Z297" s="13" t="e">
        <f ca="1">CalcTable[[#This Row],[IrrHours]]/5</f>
        <v>#NAME?</v>
      </c>
      <c r="AA297" s="13" t="e">
        <f ca="1">IF(CalcTable[[#This Row],[IrrFlag]]=FALSE,0,MAX(0,CalcTable[[#This Row],[VolRednWind]]*(FCAP*IRR_TARGET-CalcTable[[#This Row],[IWC]])))</f>
        <v>#NAME?</v>
      </c>
      <c r="AB297" s="13" t="e">
        <f ca="1">CalcTable[[#This Row],[IWC]]+CalcTable[[#This Row],[Eff Precip]]+CalcTable[[#This Row],[IrrAmt]]-CalcTable[[#This Row],[AET]]</f>
        <v>#NAME?</v>
      </c>
      <c r="AC297" s="13" t="e">
        <f ca="1">IF(CalcTable[[#This Row],[PWC]]&gt;FCAP,MIN(24*PERC,MIN(SAT,CalcTable[[#This Row],[PWC]])-FCAP),0)</f>
        <v>#NAME?</v>
      </c>
      <c r="AD297" s="13" t="e">
        <f ca="1">IF(CalcTable[[#This Row],[PWC]]&gt;SAT,CalcTable[[#This Row],[PWC]]-SAT,0)</f>
        <v>#NAME?</v>
      </c>
      <c r="AE297" s="13" t="e">
        <f ca="1">CalcTable[[#This Row],[PWC]]-CalcTable[[#This Row],[PercAmt]]-CalcTable[[#This Row],[Runoff]]</f>
        <v>#NAME?</v>
      </c>
      <c r="AF297" s="13" t="e">
        <f ca="1">CalcTable[[#This Row],[IrrAmt]]/1000*CUR_IRR_AREA*10000/IRR_EFF</f>
        <v>#NAME?</v>
      </c>
      <c r="AG297" s="147"/>
      <c r="AH297" s="13"/>
      <c r="AI297" s="50">
        <v>0</v>
      </c>
      <c r="AJ297" s="50">
        <v>0</v>
      </c>
      <c r="AK297" s="50">
        <v>4.2689894976959541</v>
      </c>
      <c r="AL297" s="50">
        <v>0</v>
      </c>
      <c r="AM297" s="50"/>
      <c r="AN297" s="50"/>
      <c r="AO297" s="50"/>
      <c r="AP297" s="50"/>
      <c r="AQ297" s="50"/>
      <c r="AR297" s="50"/>
      <c r="AS297" s="50"/>
      <c r="AT297" s="50"/>
      <c r="AU297" s="50"/>
      <c r="AV297" s="50"/>
      <c r="AW297" s="50"/>
      <c r="AX297" s="50">
        <f t="shared" si="107"/>
        <v>4.2689894976959541</v>
      </c>
      <c r="AY297" s="50"/>
      <c r="AZ297" s="50">
        <f t="shared" si="97"/>
        <v>62.611845966207333</v>
      </c>
      <c r="BA297" s="50">
        <f t="shared" si="98"/>
        <v>96.402366011462078</v>
      </c>
      <c r="BB297" s="50">
        <f t="shared" si="99"/>
        <v>99.38388248604339</v>
      </c>
      <c r="BC297" s="17">
        <f t="shared" si="100"/>
        <v>19619</v>
      </c>
      <c r="BD297" s="50">
        <f t="shared" si="101"/>
        <v>4.2689894976959541</v>
      </c>
      <c r="BE297" s="50">
        <f t="shared" si="102"/>
        <v>62.611845966207333</v>
      </c>
      <c r="BF297" s="50">
        <f t="shared" si="108"/>
        <v>102.41304797392112</v>
      </c>
      <c r="BG297" s="50"/>
      <c r="BH297" s="17">
        <f t="shared" si="103"/>
        <v>0</v>
      </c>
      <c r="BI297" s="17">
        <f t="shared" si="111"/>
        <v>297</v>
      </c>
      <c r="BJ297" s="17">
        <f t="shared" si="109"/>
        <v>297</v>
      </c>
      <c r="BK297" s="150">
        <f t="shared" si="110"/>
        <v>22526</v>
      </c>
      <c r="BL297" s="50" t="e">
        <f t="shared" ca="1" si="104"/>
        <v>#NAME?</v>
      </c>
      <c r="BM297" s="50" t="e">
        <f t="shared" ca="1" si="105"/>
        <v>#NAME?</v>
      </c>
      <c r="BN297" s="50" t="e">
        <f t="shared" ca="1" si="106"/>
        <v>#NAME?</v>
      </c>
    </row>
    <row r="298" spans="1:66" x14ac:dyDescent="0.35">
      <c r="A298" s="48">
        <v>22527</v>
      </c>
      <c r="B298" s="17">
        <v>1961</v>
      </c>
      <c r="C298" s="17">
        <v>9</v>
      </c>
      <c r="D298" s="17">
        <v>246</v>
      </c>
      <c r="E298" s="17">
        <v>3</v>
      </c>
      <c r="F298" s="17">
        <v>1</v>
      </c>
      <c r="G298" s="50">
        <v>5.6</v>
      </c>
      <c r="H298" s="32">
        <v>4.7132506971071821</v>
      </c>
      <c r="I298" s="50">
        <v>10</v>
      </c>
      <c r="J298" s="13">
        <v>0</v>
      </c>
      <c r="K298" s="13">
        <f t="shared" si="92"/>
        <v>0</v>
      </c>
      <c r="L298" s="13">
        <f t="shared" si="93"/>
        <v>0</v>
      </c>
      <c r="M298" s="13" t="e">
        <f ca="1">CalcTable[[#This Row],[IWC]]-AE297</f>
        <v>#NAME?</v>
      </c>
      <c r="N298" s="13" t="e">
        <f ca="1">IF(CalcTable[[#This Row],[Day of Year]]&lt;123,FCAP,AE297)</f>
        <v>#NAME?</v>
      </c>
      <c r="O298" s="17" t="e">
        <f ca="1">IF(IRR_DRIP,5,COUNTIF('IDET Wind Values'!C282:G282,"&lt;="&amp;IRR_MAXWIND))</f>
        <v>#NAME?</v>
      </c>
      <c r="P298" s="13" t="e">
        <f ca="1">CalcTable[[#This Row],[ET_o]]*KL</f>
        <v>#NAME?</v>
      </c>
      <c r="Q298" s="13" t="e">
        <f ca="1">IF(WILTPT&lt;=0,1,MAX(0,MIN(1,(CalcTable[[#This Row],[IWC]]-WILTPT)/(MAD-WILTPT))))</f>
        <v>#NAME?</v>
      </c>
      <c r="R298" s="13" t="e">
        <f ca="1">CalcTable[[#This Row],[ETMult]]*CalcTable[[#This Row],[ETb]]</f>
        <v>#NAME?</v>
      </c>
      <c r="S298" s="13" t="b">
        <f>INDEX(IRR_LIST,CalcTable[[#This Row],[Day of Week]]+1)</f>
        <v>1</v>
      </c>
      <c r="T298" s="13">
        <f t="shared" ca="1" si="94"/>
        <v>0.3</v>
      </c>
      <c r="U298" s="13" t="b">
        <f ca="1">IF(CalcTable[[#This Row],[IrrPrecip]]&gt;=IC_MM,FALSE,TRUE)</f>
        <v>1</v>
      </c>
      <c r="V298" s="13" t="b">
        <f t="shared" si="95"/>
        <v>1</v>
      </c>
      <c r="W298" s="13" t="e">
        <f ca="1">IF(AND(IRR_DRIP=FALSE,CalcTable[[#This Row],[IrrHours]]&lt;=0),FALSE,TRUE)</f>
        <v>#NAME?</v>
      </c>
      <c r="X298" s="13" t="e">
        <f ca="1">AND(CalcTable[[#This Row],[IrrDay]],CalcTable[[#This Row],[IrrRain]],CalcTable[[#This Row],[IrrWarm]],CalcTable[[#This Row],[IrrWindy]])</f>
        <v>#NAME?</v>
      </c>
      <c r="Y298" s="13" t="e">
        <f t="shared" ca="1" si="96"/>
        <v>#NAME?</v>
      </c>
      <c r="Z298" s="13" t="e">
        <f ca="1">CalcTable[[#This Row],[IrrHours]]/5</f>
        <v>#NAME?</v>
      </c>
      <c r="AA298" s="13" t="e">
        <f ca="1">IF(CalcTable[[#This Row],[IrrFlag]]=FALSE,0,MAX(0,CalcTable[[#This Row],[VolRednWind]]*(FCAP*IRR_TARGET-CalcTable[[#This Row],[IWC]])))</f>
        <v>#NAME?</v>
      </c>
      <c r="AB298" s="13" t="e">
        <f ca="1">CalcTable[[#This Row],[IWC]]+CalcTable[[#This Row],[Eff Precip]]+CalcTable[[#This Row],[IrrAmt]]-CalcTable[[#This Row],[AET]]</f>
        <v>#NAME?</v>
      </c>
      <c r="AC298" s="13" t="e">
        <f ca="1">IF(CalcTable[[#This Row],[PWC]]&gt;FCAP,MIN(24*PERC,MIN(SAT,CalcTable[[#This Row],[PWC]])-FCAP),0)</f>
        <v>#NAME?</v>
      </c>
      <c r="AD298" s="13" t="e">
        <f ca="1">IF(CalcTable[[#This Row],[PWC]]&gt;SAT,CalcTable[[#This Row],[PWC]]-SAT,0)</f>
        <v>#NAME?</v>
      </c>
      <c r="AE298" s="13" t="e">
        <f ca="1">CalcTable[[#This Row],[PWC]]-CalcTable[[#This Row],[PercAmt]]-CalcTable[[#This Row],[Runoff]]</f>
        <v>#NAME?</v>
      </c>
      <c r="AF298" s="13" t="e">
        <f ca="1">CalcTable[[#This Row],[IrrAmt]]/1000*CUR_IRR_AREA*10000/IRR_EFF</f>
        <v>#NAME?</v>
      </c>
      <c r="AG298" s="147"/>
      <c r="AH298" s="13"/>
      <c r="AI298" s="50">
        <v>0</v>
      </c>
      <c r="AJ298" s="50">
        <v>0</v>
      </c>
      <c r="AK298" s="50">
        <v>0</v>
      </c>
      <c r="AL298" s="50">
        <v>0</v>
      </c>
      <c r="AM298" s="50"/>
      <c r="AN298" s="50"/>
      <c r="AO298" s="50"/>
      <c r="AP298" s="50"/>
      <c r="AQ298" s="50"/>
      <c r="AR298" s="50"/>
      <c r="AS298" s="50"/>
      <c r="AT298" s="50"/>
      <c r="AU298" s="50"/>
      <c r="AV298" s="50"/>
      <c r="AW298" s="50"/>
      <c r="AX298" s="50">
        <f t="shared" si="107"/>
        <v>0</v>
      </c>
      <c r="AY298" s="50"/>
      <c r="AZ298" s="50">
        <f t="shared" si="97"/>
        <v>0</v>
      </c>
      <c r="BA298" s="50">
        <f t="shared" si="98"/>
        <v>0</v>
      </c>
      <c r="BB298" s="50">
        <f t="shared" si="99"/>
        <v>0</v>
      </c>
      <c r="BC298" s="17">
        <f t="shared" si="100"/>
        <v>19619</v>
      </c>
      <c r="BD298" s="50">
        <f t="shared" si="101"/>
        <v>0</v>
      </c>
      <c r="BE298" s="50">
        <f t="shared" si="102"/>
        <v>0</v>
      </c>
      <c r="BF298" s="50">
        <f t="shared" si="108"/>
        <v>0</v>
      </c>
      <c r="BG298" s="50"/>
      <c r="BH298" s="17">
        <f t="shared" si="103"/>
        <v>0</v>
      </c>
      <c r="BI298" s="17">
        <f t="shared" si="111"/>
        <v>298</v>
      </c>
      <c r="BJ298" s="17">
        <f t="shared" si="109"/>
        <v>298</v>
      </c>
      <c r="BK298" s="150">
        <f t="shared" si="110"/>
        <v>22527</v>
      </c>
      <c r="BL298" s="50" t="e">
        <f t="shared" ca="1" si="104"/>
        <v>#NAME?</v>
      </c>
      <c r="BM298" s="50" t="e">
        <f t="shared" ca="1" si="105"/>
        <v>#NAME?</v>
      </c>
      <c r="BN298" s="50" t="e">
        <f t="shared" ca="1" si="106"/>
        <v>#NAME?</v>
      </c>
    </row>
    <row r="299" spans="1:66" x14ac:dyDescent="0.35">
      <c r="A299" s="48">
        <v>22528</v>
      </c>
      <c r="B299" s="17">
        <v>1961</v>
      </c>
      <c r="C299" s="17">
        <v>9</v>
      </c>
      <c r="D299" s="17">
        <v>247</v>
      </c>
      <c r="E299" s="17">
        <v>4</v>
      </c>
      <c r="F299" s="17">
        <v>2</v>
      </c>
      <c r="G299" s="50">
        <v>7.2</v>
      </c>
      <c r="H299" s="32">
        <v>3.7417743926242499</v>
      </c>
      <c r="I299" s="50">
        <v>22</v>
      </c>
      <c r="J299" s="13">
        <v>0</v>
      </c>
      <c r="K299" s="13">
        <f t="shared" si="92"/>
        <v>0</v>
      </c>
      <c r="L299" s="13">
        <f t="shared" si="93"/>
        <v>0</v>
      </c>
      <c r="M299" s="13" t="e">
        <f ca="1">CalcTable[[#This Row],[IWC]]-AE298</f>
        <v>#NAME?</v>
      </c>
      <c r="N299" s="13" t="e">
        <f ca="1">IF(CalcTable[[#This Row],[Day of Year]]&lt;123,FCAP,AE298)</f>
        <v>#NAME?</v>
      </c>
      <c r="O299" s="17" t="e">
        <f ca="1">IF(IRR_DRIP,5,COUNTIF('IDET Wind Values'!C283:G283,"&lt;="&amp;IRR_MAXWIND))</f>
        <v>#NAME?</v>
      </c>
      <c r="P299" s="13" t="e">
        <f ca="1">CalcTable[[#This Row],[ET_o]]*KL</f>
        <v>#NAME?</v>
      </c>
      <c r="Q299" s="13" t="e">
        <f ca="1">IF(WILTPT&lt;=0,1,MAX(0,MIN(1,(CalcTable[[#This Row],[IWC]]-WILTPT)/(MAD-WILTPT))))</f>
        <v>#NAME?</v>
      </c>
      <c r="R299" s="13" t="e">
        <f ca="1">CalcTable[[#This Row],[ETMult]]*CalcTable[[#This Row],[ETb]]</f>
        <v>#NAME?</v>
      </c>
      <c r="S299" s="13" t="b">
        <f>INDEX(IRR_LIST,CalcTable[[#This Row],[Day of Week]]+1)</f>
        <v>0</v>
      </c>
      <c r="T299" s="13">
        <f t="shared" ca="1" si="94"/>
        <v>0</v>
      </c>
      <c r="U299" s="13" t="b">
        <f ca="1">IF(CalcTable[[#This Row],[IrrPrecip]]&gt;=IC_MM,FALSE,TRUE)</f>
        <v>1</v>
      </c>
      <c r="V299" s="13" t="b">
        <f t="shared" si="95"/>
        <v>1</v>
      </c>
      <c r="W299" s="13" t="e">
        <f ca="1">IF(AND(IRR_DRIP=FALSE,CalcTable[[#This Row],[IrrHours]]&lt;=0),FALSE,TRUE)</f>
        <v>#NAME?</v>
      </c>
      <c r="X299" s="13" t="e">
        <f ca="1">AND(CalcTable[[#This Row],[IrrDay]],CalcTable[[#This Row],[IrrRain]],CalcTable[[#This Row],[IrrWarm]],CalcTable[[#This Row],[IrrWindy]])</f>
        <v>#NAME?</v>
      </c>
      <c r="Y299" s="13" t="e">
        <f t="shared" ca="1" si="96"/>
        <v>#NAME?</v>
      </c>
      <c r="Z299" s="13" t="e">
        <f ca="1">CalcTable[[#This Row],[IrrHours]]/5</f>
        <v>#NAME?</v>
      </c>
      <c r="AA299" s="13" t="e">
        <f ca="1">IF(CalcTable[[#This Row],[IrrFlag]]=FALSE,0,MAX(0,CalcTable[[#This Row],[VolRednWind]]*(FCAP*IRR_TARGET-CalcTable[[#This Row],[IWC]])))</f>
        <v>#NAME?</v>
      </c>
      <c r="AB299" s="13" t="e">
        <f ca="1">CalcTable[[#This Row],[IWC]]+CalcTable[[#This Row],[Eff Precip]]+CalcTable[[#This Row],[IrrAmt]]-CalcTable[[#This Row],[AET]]</f>
        <v>#NAME?</v>
      </c>
      <c r="AC299" s="13" t="e">
        <f ca="1">IF(CalcTable[[#This Row],[PWC]]&gt;FCAP,MIN(24*PERC,MIN(SAT,CalcTable[[#This Row],[PWC]])-FCAP),0)</f>
        <v>#NAME?</v>
      </c>
      <c r="AD299" s="13" t="e">
        <f ca="1">IF(CalcTable[[#This Row],[PWC]]&gt;SAT,CalcTable[[#This Row],[PWC]]-SAT,0)</f>
        <v>#NAME?</v>
      </c>
      <c r="AE299" s="13" t="e">
        <f ca="1">CalcTable[[#This Row],[PWC]]-CalcTable[[#This Row],[PercAmt]]-CalcTable[[#This Row],[Runoff]]</f>
        <v>#NAME?</v>
      </c>
      <c r="AF299" s="13" t="e">
        <f ca="1">CalcTable[[#This Row],[IrrAmt]]/1000*CUR_IRR_AREA*10000/IRR_EFF</f>
        <v>#NAME?</v>
      </c>
      <c r="AG299" s="147"/>
      <c r="AH299" s="13"/>
      <c r="AI299" s="50">
        <v>0</v>
      </c>
      <c r="AJ299" s="50">
        <v>0</v>
      </c>
      <c r="AK299" s="50">
        <v>5.7241686250655412</v>
      </c>
      <c r="AL299" s="50">
        <v>10.434583020982775</v>
      </c>
      <c r="AM299" s="50"/>
      <c r="AN299" s="50"/>
      <c r="AO299" s="50"/>
      <c r="AP299" s="50"/>
      <c r="AQ299" s="50"/>
      <c r="AR299" s="50"/>
      <c r="AS299" s="50"/>
      <c r="AT299" s="50"/>
      <c r="AU299" s="50"/>
      <c r="AV299" s="50"/>
      <c r="AW299" s="50"/>
      <c r="AX299" s="50">
        <f t="shared" si="107"/>
        <v>16.158751646048316</v>
      </c>
      <c r="AY299" s="50"/>
      <c r="AZ299" s="50">
        <f t="shared" si="97"/>
        <v>390.03557511645602</v>
      </c>
      <c r="BA299" s="50">
        <f t="shared" si="98"/>
        <v>600.53096486184495</v>
      </c>
      <c r="BB299" s="50">
        <f t="shared" si="99"/>
        <v>619.10408748643817</v>
      </c>
      <c r="BC299" s="17">
        <f t="shared" si="100"/>
        <v>19619</v>
      </c>
      <c r="BD299" s="50">
        <f t="shared" si="101"/>
        <v>16.158751646048316</v>
      </c>
      <c r="BE299" s="50">
        <f t="shared" si="102"/>
        <v>390.03557511645602</v>
      </c>
      <c r="BF299" s="50">
        <f t="shared" si="108"/>
        <v>637.97403589564135</v>
      </c>
      <c r="BG299" s="50"/>
      <c r="BH299" s="17">
        <f t="shared" si="103"/>
        <v>0</v>
      </c>
      <c r="BI299" s="17">
        <f t="shared" si="111"/>
        <v>299</v>
      </c>
      <c r="BJ299" s="17">
        <f t="shared" si="109"/>
        <v>299</v>
      </c>
      <c r="BK299" s="150">
        <f t="shared" si="110"/>
        <v>22528</v>
      </c>
      <c r="BL299" s="50" t="e">
        <f t="shared" ca="1" si="104"/>
        <v>#NAME?</v>
      </c>
      <c r="BM299" s="50" t="e">
        <f t="shared" ca="1" si="105"/>
        <v>#NAME?</v>
      </c>
      <c r="BN299" s="50" t="e">
        <f t="shared" ca="1" si="106"/>
        <v>#NAME?</v>
      </c>
    </row>
    <row r="300" spans="1:66" x14ac:dyDescent="0.35">
      <c r="A300" s="48">
        <v>22529</v>
      </c>
      <c r="B300" s="17">
        <v>1961</v>
      </c>
      <c r="C300" s="17">
        <v>9</v>
      </c>
      <c r="D300" s="17">
        <v>248</v>
      </c>
      <c r="E300" s="17">
        <v>5</v>
      </c>
      <c r="F300" s="17">
        <v>3</v>
      </c>
      <c r="G300" s="50">
        <v>7.2</v>
      </c>
      <c r="H300" s="32">
        <v>3.8103106876268802</v>
      </c>
      <c r="I300" s="50">
        <v>9.5</v>
      </c>
      <c r="J300" s="13">
        <v>1</v>
      </c>
      <c r="K300" s="13">
        <f t="shared" si="92"/>
        <v>1</v>
      </c>
      <c r="L300" s="13">
        <f t="shared" si="93"/>
        <v>0</v>
      </c>
      <c r="M300" s="13" t="e">
        <f ca="1">CalcTable[[#This Row],[IWC]]-AE299</f>
        <v>#NAME?</v>
      </c>
      <c r="N300" s="13" t="e">
        <f ca="1">IF(CalcTable[[#This Row],[Day of Year]]&lt;123,FCAP,AE299)</f>
        <v>#NAME?</v>
      </c>
      <c r="O300" s="17" t="e">
        <f ca="1">IF(IRR_DRIP,5,COUNTIF('IDET Wind Values'!C284:G284,"&lt;="&amp;IRR_MAXWIND))</f>
        <v>#NAME?</v>
      </c>
      <c r="P300" s="13" t="e">
        <f ca="1">CalcTable[[#This Row],[ET_o]]*KL</f>
        <v>#NAME?</v>
      </c>
      <c r="Q300" s="13" t="e">
        <f ca="1">IF(WILTPT&lt;=0,1,MAX(0,MIN(1,(CalcTable[[#This Row],[IWC]]-WILTPT)/(MAD-WILTPT))))</f>
        <v>#NAME?</v>
      </c>
      <c r="R300" s="13" t="e">
        <f ca="1">CalcTable[[#This Row],[ETMult]]*CalcTable[[#This Row],[ETb]]</f>
        <v>#NAME?</v>
      </c>
      <c r="S300" s="13" t="b">
        <f>INDEX(IRR_LIST,CalcTable[[#This Row],[Day of Week]]+1)</f>
        <v>1</v>
      </c>
      <c r="T300" s="13">
        <f t="shared" ca="1" si="94"/>
        <v>0</v>
      </c>
      <c r="U300" s="13" t="b">
        <f ca="1">IF(CalcTable[[#This Row],[IrrPrecip]]&gt;=IC_MM,FALSE,TRUE)</f>
        <v>1</v>
      </c>
      <c r="V300" s="13" t="b">
        <f t="shared" si="95"/>
        <v>0</v>
      </c>
      <c r="W300" s="13" t="e">
        <f ca="1">IF(AND(IRR_DRIP=FALSE,CalcTable[[#This Row],[IrrHours]]&lt;=0),FALSE,TRUE)</f>
        <v>#NAME?</v>
      </c>
      <c r="X300" s="13" t="e">
        <f ca="1">AND(CalcTable[[#This Row],[IrrDay]],CalcTable[[#This Row],[IrrRain]],CalcTable[[#This Row],[IrrWarm]],CalcTable[[#This Row],[IrrWindy]])</f>
        <v>#NAME?</v>
      </c>
      <c r="Y300" s="13" t="e">
        <f t="shared" ca="1" si="96"/>
        <v>#NAME?</v>
      </c>
      <c r="Z300" s="13" t="e">
        <f ca="1">CalcTable[[#This Row],[IrrHours]]/5</f>
        <v>#NAME?</v>
      </c>
      <c r="AA300" s="13" t="e">
        <f ca="1">IF(CalcTable[[#This Row],[IrrFlag]]=FALSE,0,MAX(0,CalcTable[[#This Row],[VolRednWind]]*(FCAP*IRR_TARGET-CalcTable[[#This Row],[IWC]])))</f>
        <v>#NAME?</v>
      </c>
      <c r="AB300" s="13" t="e">
        <f ca="1">CalcTable[[#This Row],[IWC]]+CalcTable[[#This Row],[Eff Precip]]+CalcTable[[#This Row],[IrrAmt]]-CalcTable[[#This Row],[AET]]</f>
        <v>#NAME?</v>
      </c>
      <c r="AC300" s="13" t="e">
        <f ca="1">IF(CalcTable[[#This Row],[PWC]]&gt;FCAP,MIN(24*PERC,MIN(SAT,CalcTable[[#This Row],[PWC]])-FCAP),0)</f>
        <v>#NAME?</v>
      </c>
      <c r="AD300" s="13" t="e">
        <f ca="1">IF(CalcTable[[#This Row],[PWC]]&gt;SAT,CalcTable[[#This Row],[PWC]]-SAT,0)</f>
        <v>#NAME?</v>
      </c>
      <c r="AE300" s="13" t="e">
        <f ca="1">CalcTable[[#This Row],[PWC]]-CalcTable[[#This Row],[PercAmt]]-CalcTable[[#This Row],[Runoff]]</f>
        <v>#NAME?</v>
      </c>
      <c r="AF300" s="13" t="e">
        <f ca="1">CalcTable[[#This Row],[IrrAmt]]/1000*CUR_IRR_AREA*10000/IRR_EFF</f>
        <v>#NAME?</v>
      </c>
      <c r="AG300" s="147"/>
      <c r="AH300" s="13"/>
      <c r="AI300" s="50">
        <v>0</v>
      </c>
      <c r="AJ300" s="50">
        <v>0</v>
      </c>
      <c r="AK300" s="50">
        <v>0</v>
      </c>
      <c r="AL300" s="50">
        <v>0</v>
      </c>
      <c r="AM300" s="50"/>
      <c r="AN300" s="50"/>
      <c r="AO300" s="50"/>
      <c r="AP300" s="50"/>
      <c r="AQ300" s="50"/>
      <c r="AR300" s="50"/>
      <c r="AS300" s="50"/>
      <c r="AT300" s="50"/>
      <c r="AU300" s="50"/>
      <c r="AV300" s="50"/>
      <c r="AW300" s="50"/>
      <c r="AX300" s="50">
        <f t="shared" si="107"/>
        <v>0</v>
      </c>
      <c r="AY300" s="50"/>
      <c r="AZ300" s="50">
        <f t="shared" si="97"/>
        <v>0</v>
      </c>
      <c r="BA300" s="50">
        <f t="shared" si="98"/>
        <v>0</v>
      </c>
      <c r="BB300" s="50">
        <f t="shared" si="99"/>
        <v>0</v>
      </c>
      <c r="BC300" s="17">
        <f t="shared" si="100"/>
        <v>19619</v>
      </c>
      <c r="BD300" s="50">
        <f t="shared" si="101"/>
        <v>0</v>
      </c>
      <c r="BE300" s="50">
        <f t="shared" si="102"/>
        <v>0</v>
      </c>
      <c r="BF300" s="50">
        <f t="shared" si="108"/>
        <v>0</v>
      </c>
      <c r="BG300" s="50"/>
      <c r="BH300" s="17">
        <f t="shared" si="103"/>
        <v>0</v>
      </c>
      <c r="BI300" s="17">
        <f t="shared" si="111"/>
        <v>300</v>
      </c>
      <c r="BJ300" s="17">
        <f t="shared" si="109"/>
        <v>300</v>
      </c>
      <c r="BK300" s="150">
        <f t="shared" si="110"/>
        <v>22529</v>
      </c>
      <c r="BL300" s="50" t="e">
        <f t="shared" ca="1" si="104"/>
        <v>#NAME?</v>
      </c>
      <c r="BM300" s="50" t="e">
        <f t="shared" ca="1" si="105"/>
        <v>#NAME?</v>
      </c>
      <c r="BN300" s="50" t="e">
        <f t="shared" ca="1" si="106"/>
        <v>#NAME?</v>
      </c>
    </row>
    <row r="301" spans="1:66" x14ac:dyDescent="0.35">
      <c r="A301" s="48">
        <v>22530</v>
      </c>
      <c r="B301" s="17">
        <v>1961</v>
      </c>
      <c r="C301" s="17">
        <v>9</v>
      </c>
      <c r="D301" s="17">
        <v>249</v>
      </c>
      <c r="E301" s="17">
        <v>6</v>
      </c>
      <c r="F301" s="17">
        <v>4</v>
      </c>
      <c r="G301" s="50">
        <v>2.8</v>
      </c>
      <c r="H301" s="32">
        <v>2.8173307812981823</v>
      </c>
      <c r="I301" s="50">
        <v>9.8333333333333339</v>
      </c>
      <c r="J301" s="13">
        <v>0</v>
      </c>
      <c r="K301" s="13">
        <f t="shared" si="92"/>
        <v>0</v>
      </c>
      <c r="L301" s="13">
        <f t="shared" si="93"/>
        <v>0</v>
      </c>
      <c r="M301" s="13" t="e">
        <f ca="1">CalcTable[[#This Row],[IWC]]-AE300</f>
        <v>#NAME?</v>
      </c>
      <c r="N301" s="13" t="e">
        <f ca="1">IF(CalcTable[[#This Row],[Day of Year]]&lt;123,FCAP,AE300)</f>
        <v>#NAME?</v>
      </c>
      <c r="O301" s="17" t="e">
        <f ca="1">IF(IRR_DRIP,5,COUNTIF('IDET Wind Values'!C285:G285,"&lt;="&amp;IRR_MAXWIND))</f>
        <v>#NAME?</v>
      </c>
      <c r="P301" s="13" t="e">
        <f ca="1">CalcTable[[#This Row],[ET_o]]*KL</f>
        <v>#NAME?</v>
      </c>
      <c r="Q301" s="13" t="e">
        <f ca="1">IF(WILTPT&lt;=0,1,MAX(0,MIN(1,(CalcTable[[#This Row],[IWC]]-WILTPT)/(MAD-WILTPT))))</f>
        <v>#NAME?</v>
      </c>
      <c r="R301" s="13" t="e">
        <f ca="1">CalcTable[[#This Row],[ETMult]]*CalcTable[[#This Row],[ETb]]</f>
        <v>#NAME?</v>
      </c>
      <c r="S301" s="13" t="b">
        <f>INDEX(IRR_LIST,CalcTable[[#This Row],[Day of Week]]+1)</f>
        <v>0</v>
      </c>
      <c r="T301" s="13">
        <f t="shared" ca="1" si="94"/>
        <v>1</v>
      </c>
      <c r="U301" s="13" t="b">
        <f ca="1">IF(CalcTable[[#This Row],[IrrPrecip]]&gt;=IC_MM,FALSE,TRUE)</f>
        <v>1</v>
      </c>
      <c r="V301" s="13" t="b">
        <f t="shared" si="95"/>
        <v>1</v>
      </c>
      <c r="W301" s="13" t="e">
        <f ca="1">IF(AND(IRR_DRIP=FALSE,CalcTable[[#This Row],[IrrHours]]&lt;=0),FALSE,TRUE)</f>
        <v>#NAME?</v>
      </c>
      <c r="X301" s="13" t="e">
        <f ca="1">AND(CalcTable[[#This Row],[IrrDay]],CalcTable[[#This Row],[IrrRain]],CalcTable[[#This Row],[IrrWarm]],CalcTable[[#This Row],[IrrWindy]])</f>
        <v>#NAME?</v>
      </c>
      <c r="Y301" s="13" t="e">
        <f t="shared" ca="1" si="96"/>
        <v>#NAME?</v>
      </c>
      <c r="Z301" s="13" t="e">
        <f ca="1">CalcTable[[#This Row],[IrrHours]]/5</f>
        <v>#NAME?</v>
      </c>
      <c r="AA301" s="13" t="e">
        <f ca="1">IF(CalcTable[[#This Row],[IrrFlag]]=FALSE,0,MAX(0,CalcTable[[#This Row],[VolRednWind]]*(FCAP*IRR_TARGET-CalcTable[[#This Row],[IWC]])))</f>
        <v>#NAME?</v>
      </c>
      <c r="AB301" s="13" t="e">
        <f ca="1">CalcTable[[#This Row],[IWC]]+CalcTable[[#This Row],[Eff Precip]]+CalcTable[[#This Row],[IrrAmt]]-CalcTable[[#This Row],[AET]]</f>
        <v>#NAME?</v>
      </c>
      <c r="AC301" s="13" t="e">
        <f ca="1">IF(CalcTable[[#This Row],[PWC]]&gt;FCAP,MIN(24*PERC,MIN(SAT,CalcTable[[#This Row],[PWC]])-FCAP),0)</f>
        <v>#NAME?</v>
      </c>
      <c r="AD301" s="13" t="e">
        <f ca="1">IF(CalcTable[[#This Row],[PWC]]&gt;SAT,CalcTable[[#This Row],[PWC]]-SAT,0)</f>
        <v>#NAME?</v>
      </c>
      <c r="AE301" s="13" t="e">
        <f ca="1">CalcTable[[#This Row],[PWC]]-CalcTable[[#This Row],[PercAmt]]-CalcTable[[#This Row],[Runoff]]</f>
        <v>#NAME?</v>
      </c>
      <c r="AF301" s="13" t="e">
        <f ca="1">CalcTable[[#This Row],[IrrAmt]]/1000*CUR_IRR_AREA*10000/IRR_EFF</f>
        <v>#NAME?</v>
      </c>
      <c r="AG301" s="147"/>
      <c r="AH301" s="13"/>
      <c r="AI301" s="50">
        <v>0</v>
      </c>
      <c r="AJ301" s="50">
        <v>0</v>
      </c>
      <c r="AK301" s="50">
        <v>5.5703115008166071</v>
      </c>
      <c r="AL301" s="50">
        <v>4.3756708781947857</v>
      </c>
      <c r="AM301" s="50"/>
      <c r="AN301" s="50"/>
      <c r="AO301" s="50"/>
      <c r="AP301" s="50"/>
      <c r="AQ301" s="50"/>
      <c r="AR301" s="50"/>
      <c r="AS301" s="50"/>
      <c r="AT301" s="50"/>
      <c r="AU301" s="50"/>
      <c r="AV301" s="50"/>
      <c r="AW301" s="50"/>
      <c r="AX301" s="50">
        <f t="shared" si="107"/>
        <v>9.9459823790113937</v>
      </c>
      <c r="AY301" s="50"/>
      <c r="AZ301" s="50">
        <f t="shared" si="97"/>
        <v>210.05091443902396</v>
      </c>
      <c r="BA301" s="50">
        <f t="shared" si="98"/>
        <v>323.41172540611626</v>
      </c>
      <c r="BB301" s="50">
        <f t="shared" si="99"/>
        <v>333.41414990321266</v>
      </c>
      <c r="BC301" s="17">
        <f t="shared" si="100"/>
        <v>19619</v>
      </c>
      <c r="BD301" s="50">
        <f t="shared" si="101"/>
        <v>9.9459823790113937</v>
      </c>
      <c r="BE301" s="50">
        <f t="shared" si="102"/>
        <v>210.05091443902396</v>
      </c>
      <c r="BF301" s="50">
        <f t="shared" si="108"/>
        <v>343.57642783795455</v>
      </c>
      <c r="BG301" s="50"/>
      <c r="BH301" s="17">
        <f t="shared" si="103"/>
        <v>0</v>
      </c>
      <c r="BI301" s="17">
        <f t="shared" si="111"/>
        <v>301</v>
      </c>
      <c r="BJ301" s="17">
        <f t="shared" si="109"/>
        <v>301</v>
      </c>
      <c r="BK301" s="150">
        <f t="shared" si="110"/>
        <v>22530</v>
      </c>
      <c r="BL301" s="50" t="e">
        <f t="shared" ca="1" si="104"/>
        <v>#NAME?</v>
      </c>
      <c r="BM301" s="50" t="e">
        <f t="shared" ca="1" si="105"/>
        <v>#NAME?</v>
      </c>
      <c r="BN301" s="50" t="e">
        <f t="shared" ca="1" si="106"/>
        <v>#NAME?</v>
      </c>
    </row>
    <row r="302" spans="1:66" x14ac:dyDescent="0.35">
      <c r="A302" s="48">
        <v>22531</v>
      </c>
      <c r="B302" s="17">
        <v>1961</v>
      </c>
      <c r="C302" s="17">
        <v>9</v>
      </c>
      <c r="D302" s="17">
        <v>250</v>
      </c>
      <c r="E302" s="17">
        <v>7</v>
      </c>
      <c r="F302" s="17">
        <v>5</v>
      </c>
      <c r="G302" s="50">
        <v>3.9</v>
      </c>
      <c r="H302" s="32">
        <v>1.7577007436787158</v>
      </c>
      <c r="I302" s="50">
        <v>9.1666666666666661</v>
      </c>
      <c r="J302" s="13">
        <v>1.4</v>
      </c>
      <c r="K302" s="13">
        <f t="shared" si="92"/>
        <v>1.4</v>
      </c>
      <c r="L302" s="13">
        <f t="shared" si="93"/>
        <v>0</v>
      </c>
      <c r="M302" s="13" t="e">
        <f ca="1">CalcTable[[#This Row],[IWC]]-AE301</f>
        <v>#NAME?</v>
      </c>
      <c r="N302" s="13" t="e">
        <f ca="1">IF(CalcTable[[#This Row],[Day of Year]]&lt;123,FCAP,AE301)</f>
        <v>#NAME?</v>
      </c>
      <c r="O302" s="17" t="e">
        <f ca="1">IF(IRR_DRIP,5,COUNTIF('IDET Wind Values'!C286:G286,"&lt;="&amp;IRR_MAXWIND))</f>
        <v>#NAME?</v>
      </c>
      <c r="P302" s="13" t="e">
        <f ca="1">CalcTable[[#This Row],[ET_o]]*KL</f>
        <v>#NAME?</v>
      </c>
      <c r="Q302" s="13" t="e">
        <f ca="1">IF(WILTPT&lt;=0,1,MAX(0,MIN(1,(CalcTable[[#This Row],[IWC]]-WILTPT)/(MAD-WILTPT))))</f>
        <v>#NAME?</v>
      </c>
      <c r="R302" s="13" t="e">
        <f ca="1">CalcTable[[#This Row],[ETMult]]*CalcTable[[#This Row],[ETb]]</f>
        <v>#NAME?</v>
      </c>
      <c r="S302" s="13" t="b">
        <f>INDEX(IRR_LIST,CalcTable[[#This Row],[Day of Week]]+1)</f>
        <v>1</v>
      </c>
      <c r="T302" s="13">
        <f t="shared" ca="1" si="94"/>
        <v>1</v>
      </c>
      <c r="U302" s="13" t="b">
        <f ca="1">IF(CalcTable[[#This Row],[IrrPrecip]]&gt;=IC_MM,FALSE,TRUE)</f>
        <v>1</v>
      </c>
      <c r="V302" s="13" t="b">
        <f t="shared" si="95"/>
        <v>0</v>
      </c>
      <c r="W302" s="13" t="e">
        <f ca="1">IF(AND(IRR_DRIP=FALSE,CalcTable[[#This Row],[IrrHours]]&lt;=0),FALSE,TRUE)</f>
        <v>#NAME?</v>
      </c>
      <c r="X302" s="13" t="e">
        <f ca="1">AND(CalcTable[[#This Row],[IrrDay]],CalcTable[[#This Row],[IrrRain]],CalcTable[[#This Row],[IrrWarm]],CalcTable[[#This Row],[IrrWindy]])</f>
        <v>#NAME?</v>
      </c>
      <c r="Y302" s="13" t="e">
        <f t="shared" ca="1" si="96"/>
        <v>#NAME?</v>
      </c>
      <c r="Z302" s="13" t="e">
        <f ca="1">CalcTable[[#This Row],[IrrHours]]/5</f>
        <v>#NAME?</v>
      </c>
      <c r="AA302" s="13" t="e">
        <f ca="1">IF(CalcTable[[#This Row],[IrrFlag]]=FALSE,0,MAX(0,CalcTable[[#This Row],[VolRednWind]]*(FCAP*IRR_TARGET-CalcTable[[#This Row],[IWC]])))</f>
        <v>#NAME?</v>
      </c>
      <c r="AB302" s="13" t="e">
        <f ca="1">CalcTable[[#This Row],[IWC]]+CalcTable[[#This Row],[Eff Precip]]+CalcTable[[#This Row],[IrrAmt]]-CalcTable[[#This Row],[AET]]</f>
        <v>#NAME?</v>
      </c>
      <c r="AC302" s="13" t="e">
        <f ca="1">IF(CalcTable[[#This Row],[PWC]]&gt;FCAP,MIN(24*PERC,MIN(SAT,CalcTable[[#This Row],[PWC]])-FCAP),0)</f>
        <v>#NAME?</v>
      </c>
      <c r="AD302" s="13" t="e">
        <f ca="1">IF(CalcTable[[#This Row],[PWC]]&gt;SAT,CalcTable[[#This Row],[PWC]]-SAT,0)</f>
        <v>#NAME?</v>
      </c>
      <c r="AE302" s="13" t="e">
        <f ca="1">CalcTable[[#This Row],[PWC]]-CalcTable[[#This Row],[PercAmt]]-CalcTable[[#This Row],[Runoff]]</f>
        <v>#NAME?</v>
      </c>
      <c r="AF302" s="13" t="e">
        <f ca="1">CalcTable[[#This Row],[IrrAmt]]/1000*CUR_IRR_AREA*10000/IRR_EFF</f>
        <v>#NAME?</v>
      </c>
      <c r="AG302" s="147"/>
      <c r="AH302" s="13"/>
      <c r="AI302" s="50">
        <v>0</v>
      </c>
      <c r="AJ302" s="50">
        <v>0</v>
      </c>
      <c r="AK302" s="50">
        <v>0</v>
      </c>
      <c r="AL302" s="50">
        <v>0</v>
      </c>
      <c r="AM302" s="50"/>
      <c r="AN302" s="50"/>
      <c r="AO302" s="50"/>
      <c r="AP302" s="50"/>
      <c r="AQ302" s="50"/>
      <c r="AR302" s="50"/>
      <c r="AS302" s="50"/>
      <c r="AT302" s="50"/>
      <c r="AU302" s="50"/>
      <c r="AV302" s="50"/>
      <c r="AW302" s="50"/>
      <c r="AX302" s="50">
        <f t="shared" si="107"/>
        <v>0</v>
      </c>
      <c r="AY302" s="50"/>
      <c r="AZ302" s="50">
        <f t="shared" si="97"/>
        <v>0</v>
      </c>
      <c r="BA302" s="50">
        <f t="shared" si="98"/>
        <v>0</v>
      </c>
      <c r="BB302" s="50">
        <f t="shared" si="99"/>
        <v>0</v>
      </c>
      <c r="BC302" s="17">
        <f t="shared" si="100"/>
        <v>19619</v>
      </c>
      <c r="BD302" s="50">
        <f t="shared" si="101"/>
        <v>0</v>
      </c>
      <c r="BE302" s="50">
        <f t="shared" si="102"/>
        <v>0</v>
      </c>
      <c r="BF302" s="50">
        <f t="shared" si="108"/>
        <v>0</v>
      </c>
      <c r="BG302" s="50"/>
      <c r="BH302" s="17">
        <f t="shared" si="103"/>
        <v>0</v>
      </c>
      <c r="BI302" s="17">
        <f t="shared" si="111"/>
        <v>302</v>
      </c>
      <c r="BJ302" s="17">
        <f t="shared" si="109"/>
        <v>302</v>
      </c>
      <c r="BK302" s="150">
        <f t="shared" si="110"/>
        <v>22531</v>
      </c>
      <c r="BL302" s="50" t="e">
        <f t="shared" ca="1" si="104"/>
        <v>#NAME?</v>
      </c>
      <c r="BM302" s="50" t="e">
        <f t="shared" ca="1" si="105"/>
        <v>#NAME?</v>
      </c>
      <c r="BN302" s="50" t="e">
        <f t="shared" ca="1" si="106"/>
        <v>#NAME?</v>
      </c>
    </row>
    <row r="303" spans="1:66" x14ac:dyDescent="0.35">
      <c r="A303" s="48">
        <v>22532</v>
      </c>
      <c r="B303" s="17">
        <v>1961</v>
      </c>
      <c r="C303" s="17">
        <v>9</v>
      </c>
      <c r="D303" s="17">
        <v>251</v>
      </c>
      <c r="E303" s="17">
        <v>8</v>
      </c>
      <c r="F303" s="17">
        <v>6</v>
      </c>
      <c r="G303" s="50">
        <v>-0.6</v>
      </c>
      <c r="H303" s="32">
        <v>4.3197752158250999</v>
      </c>
      <c r="I303" s="50">
        <v>13.833333333333334</v>
      </c>
      <c r="J303" s="13">
        <v>0</v>
      </c>
      <c r="K303" s="13">
        <f t="shared" si="92"/>
        <v>0</v>
      </c>
      <c r="L303" s="13">
        <f t="shared" si="93"/>
        <v>0</v>
      </c>
      <c r="M303" s="13" t="e">
        <f ca="1">CalcTable[[#This Row],[IWC]]-AE302</f>
        <v>#NAME?</v>
      </c>
      <c r="N303" s="13" t="e">
        <f ca="1">IF(CalcTable[[#This Row],[Day of Year]]&lt;123,FCAP,AE302)</f>
        <v>#NAME?</v>
      </c>
      <c r="O303" s="17" t="e">
        <f ca="1">IF(IRR_DRIP,5,COUNTIF('IDET Wind Values'!C287:G287,"&lt;="&amp;IRR_MAXWIND))</f>
        <v>#NAME?</v>
      </c>
      <c r="P303" s="13" t="e">
        <f ca="1">CalcTable[[#This Row],[ET_o]]*KL</f>
        <v>#NAME?</v>
      </c>
      <c r="Q303" s="13" t="e">
        <f ca="1">IF(WILTPT&lt;=0,1,MAX(0,MIN(1,(CalcTable[[#This Row],[IWC]]-WILTPT)/(MAD-WILTPT))))</f>
        <v>#NAME?</v>
      </c>
      <c r="R303" s="13" t="e">
        <f ca="1">CalcTable[[#This Row],[ETMult]]*CalcTable[[#This Row],[ETb]]</f>
        <v>#NAME?</v>
      </c>
      <c r="S303" s="13" t="b">
        <f>INDEX(IRR_LIST,CalcTable[[#This Row],[Day of Week]]+1)</f>
        <v>0</v>
      </c>
      <c r="T303" s="13">
        <f t="shared" ca="1" si="94"/>
        <v>1.4</v>
      </c>
      <c r="U303" s="13" t="b">
        <f ca="1">IF(CalcTable[[#This Row],[IrrPrecip]]&gt;=IC_MM,FALSE,TRUE)</f>
        <v>1</v>
      </c>
      <c r="V303" s="13" t="b">
        <f t="shared" si="95"/>
        <v>1</v>
      </c>
      <c r="W303" s="13" t="e">
        <f ca="1">IF(AND(IRR_DRIP=FALSE,CalcTable[[#This Row],[IrrHours]]&lt;=0),FALSE,TRUE)</f>
        <v>#NAME?</v>
      </c>
      <c r="X303" s="13" t="e">
        <f ca="1">AND(CalcTable[[#This Row],[IrrDay]],CalcTable[[#This Row],[IrrRain]],CalcTable[[#This Row],[IrrWarm]],CalcTable[[#This Row],[IrrWindy]])</f>
        <v>#NAME?</v>
      </c>
      <c r="Y303" s="13" t="e">
        <f t="shared" ca="1" si="96"/>
        <v>#NAME?</v>
      </c>
      <c r="Z303" s="13" t="e">
        <f ca="1">CalcTable[[#This Row],[IrrHours]]/5</f>
        <v>#NAME?</v>
      </c>
      <c r="AA303" s="13" t="e">
        <f ca="1">IF(CalcTable[[#This Row],[IrrFlag]]=FALSE,0,MAX(0,CalcTable[[#This Row],[VolRednWind]]*(FCAP*IRR_TARGET-CalcTable[[#This Row],[IWC]])))</f>
        <v>#NAME?</v>
      </c>
      <c r="AB303" s="13" t="e">
        <f ca="1">CalcTable[[#This Row],[IWC]]+CalcTable[[#This Row],[Eff Precip]]+CalcTable[[#This Row],[IrrAmt]]-CalcTable[[#This Row],[AET]]</f>
        <v>#NAME?</v>
      </c>
      <c r="AC303" s="13" t="e">
        <f ca="1">IF(CalcTable[[#This Row],[PWC]]&gt;FCAP,MIN(24*PERC,MIN(SAT,CalcTable[[#This Row],[PWC]])-FCAP),0)</f>
        <v>#NAME?</v>
      </c>
      <c r="AD303" s="13" t="e">
        <f ca="1">IF(CalcTable[[#This Row],[PWC]]&gt;SAT,CalcTable[[#This Row],[PWC]]-SAT,0)</f>
        <v>#NAME?</v>
      </c>
      <c r="AE303" s="13" t="e">
        <f ca="1">CalcTable[[#This Row],[PWC]]-CalcTable[[#This Row],[PercAmt]]-CalcTable[[#This Row],[Runoff]]</f>
        <v>#NAME?</v>
      </c>
      <c r="AF303" s="13" t="e">
        <f ca="1">CalcTable[[#This Row],[IrrAmt]]/1000*CUR_IRR_AREA*10000/IRR_EFF</f>
        <v>#NAME?</v>
      </c>
      <c r="AG303" s="147"/>
      <c r="AH303" s="13"/>
      <c r="AI303" s="50">
        <v>0</v>
      </c>
      <c r="AJ303" s="50">
        <v>0</v>
      </c>
      <c r="AK303" s="50">
        <v>0</v>
      </c>
      <c r="AL303" s="50">
        <v>3.2467354090232945</v>
      </c>
      <c r="AM303" s="50"/>
      <c r="AN303" s="50"/>
      <c r="AO303" s="50"/>
      <c r="AP303" s="50"/>
      <c r="AQ303" s="50"/>
      <c r="AR303" s="50"/>
      <c r="AS303" s="50"/>
      <c r="AT303" s="50"/>
      <c r="AU303" s="50"/>
      <c r="AV303" s="50"/>
      <c r="AW303" s="50"/>
      <c r="AX303" s="50">
        <f t="shared" si="107"/>
        <v>3.2467354090232945</v>
      </c>
      <c r="AY303" s="50"/>
      <c r="AZ303" s="50">
        <f t="shared" si="97"/>
        <v>95.237571998016648</v>
      </c>
      <c r="BA303" s="50">
        <f t="shared" si="98"/>
        <v>146.63562672710501</v>
      </c>
      <c r="BB303" s="50">
        <f t="shared" si="99"/>
        <v>151.17074920320104</v>
      </c>
      <c r="BC303" s="17">
        <f t="shared" si="100"/>
        <v>19619</v>
      </c>
      <c r="BD303" s="50">
        <f t="shared" si="101"/>
        <v>3.2467354090232945</v>
      </c>
      <c r="BE303" s="50">
        <f t="shared" si="102"/>
        <v>95.237571998016648</v>
      </c>
      <c r="BF303" s="50">
        <f t="shared" si="108"/>
        <v>155.77834959884126</v>
      </c>
      <c r="BG303" s="50"/>
      <c r="BH303" s="17">
        <f t="shared" si="103"/>
        <v>0</v>
      </c>
      <c r="BI303" s="17">
        <f t="shared" si="111"/>
        <v>303</v>
      </c>
      <c r="BJ303" s="17">
        <f t="shared" si="109"/>
        <v>303</v>
      </c>
      <c r="BK303" s="150">
        <f t="shared" si="110"/>
        <v>22532</v>
      </c>
      <c r="BL303" s="50" t="e">
        <f t="shared" ca="1" si="104"/>
        <v>#NAME?</v>
      </c>
      <c r="BM303" s="50" t="e">
        <f t="shared" ca="1" si="105"/>
        <v>#NAME?</v>
      </c>
      <c r="BN303" s="50" t="e">
        <f t="shared" ca="1" si="106"/>
        <v>#NAME?</v>
      </c>
    </row>
    <row r="304" spans="1:66" x14ac:dyDescent="0.35">
      <c r="A304" s="48">
        <v>22533</v>
      </c>
      <c r="B304" s="17">
        <v>1961</v>
      </c>
      <c r="C304" s="17">
        <v>9</v>
      </c>
      <c r="D304" s="17">
        <v>252</v>
      </c>
      <c r="E304" s="17">
        <v>9</v>
      </c>
      <c r="F304" s="17">
        <v>7</v>
      </c>
      <c r="G304" s="50">
        <v>7.2</v>
      </c>
      <c r="H304" s="32">
        <v>1.7231450812462705</v>
      </c>
      <c r="I304" s="50">
        <v>18.166666666666668</v>
      </c>
      <c r="J304" s="13">
        <v>0.8</v>
      </c>
      <c r="K304" s="13">
        <f t="shared" si="92"/>
        <v>0.8</v>
      </c>
      <c r="L304" s="13">
        <f t="shared" si="93"/>
        <v>0</v>
      </c>
      <c r="M304" s="13" t="e">
        <f ca="1">CalcTable[[#This Row],[IWC]]-AE303</f>
        <v>#NAME?</v>
      </c>
      <c r="N304" s="13" t="e">
        <f ca="1">IF(CalcTable[[#This Row],[Day of Year]]&lt;123,FCAP,AE303)</f>
        <v>#NAME?</v>
      </c>
      <c r="O304" s="17" t="e">
        <f ca="1">IF(IRR_DRIP,5,COUNTIF('IDET Wind Values'!C288:G288,"&lt;="&amp;IRR_MAXWIND))</f>
        <v>#NAME?</v>
      </c>
      <c r="P304" s="13" t="e">
        <f ca="1">CalcTable[[#This Row],[ET_o]]*KL</f>
        <v>#NAME?</v>
      </c>
      <c r="Q304" s="13" t="e">
        <f ca="1">IF(WILTPT&lt;=0,1,MAX(0,MIN(1,(CalcTable[[#This Row],[IWC]]-WILTPT)/(MAD-WILTPT))))</f>
        <v>#NAME?</v>
      </c>
      <c r="R304" s="13" t="e">
        <f ca="1">CalcTable[[#This Row],[ETMult]]*CalcTable[[#This Row],[ETb]]</f>
        <v>#NAME?</v>
      </c>
      <c r="S304" s="13" t="b">
        <f>INDEX(IRR_LIST,CalcTable[[#This Row],[Day of Week]]+1)</f>
        <v>0</v>
      </c>
      <c r="T304" s="13">
        <f t="shared" ca="1" si="94"/>
        <v>1.4</v>
      </c>
      <c r="U304" s="13" t="b">
        <f ca="1">IF(CalcTable[[#This Row],[IrrPrecip]]&gt;=IC_MM,FALSE,TRUE)</f>
        <v>1</v>
      </c>
      <c r="V304" s="13" t="b">
        <f t="shared" si="95"/>
        <v>1</v>
      </c>
      <c r="W304" s="13" t="e">
        <f ca="1">IF(AND(IRR_DRIP=FALSE,CalcTable[[#This Row],[IrrHours]]&lt;=0),FALSE,TRUE)</f>
        <v>#NAME?</v>
      </c>
      <c r="X304" s="13" t="e">
        <f ca="1">AND(CalcTable[[#This Row],[IrrDay]],CalcTable[[#This Row],[IrrRain]],CalcTable[[#This Row],[IrrWarm]],CalcTable[[#This Row],[IrrWindy]])</f>
        <v>#NAME?</v>
      </c>
      <c r="Y304" s="13" t="e">
        <f t="shared" ca="1" si="96"/>
        <v>#NAME?</v>
      </c>
      <c r="Z304" s="13" t="e">
        <f ca="1">CalcTable[[#This Row],[IrrHours]]/5</f>
        <v>#NAME?</v>
      </c>
      <c r="AA304" s="13" t="e">
        <f ca="1">IF(CalcTable[[#This Row],[IrrFlag]]=FALSE,0,MAX(0,CalcTable[[#This Row],[VolRednWind]]*(FCAP*IRR_TARGET-CalcTable[[#This Row],[IWC]])))</f>
        <v>#NAME?</v>
      </c>
      <c r="AB304" s="13" t="e">
        <f ca="1">CalcTable[[#This Row],[IWC]]+CalcTable[[#This Row],[Eff Precip]]+CalcTable[[#This Row],[IrrAmt]]-CalcTable[[#This Row],[AET]]</f>
        <v>#NAME?</v>
      </c>
      <c r="AC304" s="13" t="e">
        <f ca="1">IF(CalcTable[[#This Row],[PWC]]&gt;FCAP,MIN(24*PERC,MIN(SAT,CalcTable[[#This Row],[PWC]])-FCAP),0)</f>
        <v>#NAME?</v>
      </c>
      <c r="AD304" s="13" t="e">
        <f ca="1">IF(CalcTable[[#This Row],[PWC]]&gt;SAT,CalcTable[[#This Row],[PWC]]-SAT,0)</f>
        <v>#NAME?</v>
      </c>
      <c r="AE304" s="13" t="e">
        <f ca="1">CalcTable[[#This Row],[PWC]]-CalcTable[[#This Row],[PercAmt]]-CalcTable[[#This Row],[Runoff]]</f>
        <v>#NAME?</v>
      </c>
      <c r="AF304" s="13" t="e">
        <f ca="1">CalcTable[[#This Row],[IrrAmt]]/1000*CUR_IRR_AREA*10000/IRR_EFF</f>
        <v>#NAME?</v>
      </c>
      <c r="AG304" s="147"/>
      <c r="AH304" s="13"/>
      <c r="AI304" s="50">
        <v>0</v>
      </c>
      <c r="AJ304" s="50">
        <v>0</v>
      </c>
      <c r="AK304" s="50">
        <v>2.513888633058099</v>
      </c>
      <c r="AL304" s="50">
        <v>0</v>
      </c>
      <c r="AM304" s="50"/>
      <c r="AN304" s="50"/>
      <c r="AO304" s="50"/>
      <c r="AP304" s="50"/>
      <c r="AQ304" s="50"/>
      <c r="AR304" s="50"/>
      <c r="AS304" s="50"/>
      <c r="AT304" s="50"/>
      <c r="AU304" s="50"/>
      <c r="AV304" s="50"/>
      <c r="AW304" s="50"/>
      <c r="AX304" s="50">
        <f t="shared" si="107"/>
        <v>2.513888633058099</v>
      </c>
      <c r="AY304" s="50"/>
      <c r="AZ304" s="50">
        <f t="shared" si="97"/>
        <v>36.870366618185457</v>
      </c>
      <c r="BA304" s="50">
        <f t="shared" si="98"/>
        <v>56.768659713714115</v>
      </c>
      <c r="BB304" s="50">
        <f t="shared" si="99"/>
        <v>58.52439145743724</v>
      </c>
      <c r="BC304" s="17">
        <f t="shared" si="100"/>
        <v>19619</v>
      </c>
      <c r="BD304" s="50">
        <f t="shared" si="101"/>
        <v>2.513888633058099</v>
      </c>
      <c r="BE304" s="50">
        <f t="shared" si="102"/>
        <v>36.870366618185457</v>
      </c>
      <c r="BF304" s="50">
        <f t="shared" si="108"/>
        <v>60.308182373703872</v>
      </c>
      <c r="BG304" s="50"/>
      <c r="BH304" s="17">
        <f t="shared" si="103"/>
        <v>0</v>
      </c>
      <c r="BI304" s="17">
        <f t="shared" si="111"/>
        <v>304</v>
      </c>
      <c r="BJ304" s="17">
        <f t="shared" si="109"/>
        <v>304</v>
      </c>
      <c r="BK304" s="150">
        <f t="shared" si="110"/>
        <v>22533</v>
      </c>
      <c r="BL304" s="50" t="e">
        <f t="shared" ca="1" si="104"/>
        <v>#NAME?</v>
      </c>
      <c r="BM304" s="50" t="e">
        <f t="shared" ca="1" si="105"/>
        <v>#NAME?</v>
      </c>
      <c r="BN304" s="50" t="e">
        <f t="shared" ca="1" si="106"/>
        <v>#NAME?</v>
      </c>
    </row>
    <row r="305" spans="1:66" x14ac:dyDescent="0.35">
      <c r="A305" s="48">
        <v>22534</v>
      </c>
      <c r="B305" s="17">
        <v>1961</v>
      </c>
      <c r="C305" s="17">
        <v>9</v>
      </c>
      <c r="D305" s="17">
        <v>253</v>
      </c>
      <c r="E305" s="17">
        <v>10</v>
      </c>
      <c r="F305" s="17">
        <v>1</v>
      </c>
      <c r="G305" s="50">
        <v>4.4000000000000004</v>
      </c>
      <c r="H305" s="32">
        <v>0.66253417887397781</v>
      </c>
      <c r="I305" s="50">
        <v>9.5</v>
      </c>
      <c r="J305" s="13">
        <v>11.7</v>
      </c>
      <c r="K305" s="13">
        <f t="shared" si="92"/>
        <v>11.7</v>
      </c>
      <c r="L305" s="13">
        <f t="shared" si="93"/>
        <v>5.0249999999999995</v>
      </c>
      <c r="M305" s="13" t="e">
        <f ca="1">CalcTable[[#This Row],[IWC]]-AE304</f>
        <v>#NAME?</v>
      </c>
      <c r="N305" s="13" t="e">
        <f ca="1">IF(CalcTable[[#This Row],[Day of Year]]&lt;123,FCAP,AE304)</f>
        <v>#NAME?</v>
      </c>
      <c r="O305" s="17" t="e">
        <f ca="1">IF(IRR_DRIP,5,COUNTIF('IDET Wind Values'!C289:G289,"&lt;="&amp;IRR_MAXWIND))</f>
        <v>#NAME?</v>
      </c>
      <c r="P305" s="13" t="e">
        <f ca="1">CalcTable[[#This Row],[ET_o]]*KL</f>
        <v>#NAME?</v>
      </c>
      <c r="Q305" s="13" t="e">
        <f ca="1">IF(WILTPT&lt;=0,1,MAX(0,MIN(1,(CalcTable[[#This Row],[IWC]]-WILTPT)/(MAD-WILTPT))))</f>
        <v>#NAME?</v>
      </c>
      <c r="R305" s="13" t="e">
        <f ca="1">CalcTable[[#This Row],[ETMult]]*CalcTable[[#This Row],[ETb]]</f>
        <v>#NAME?</v>
      </c>
      <c r="S305" s="13" t="b">
        <f>INDEX(IRR_LIST,CalcTable[[#This Row],[Day of Week]]+1)</f>
        <v>1</v>
      </c>
      <c r="T305" s="13">
        <f t="shared" ca="1" si="94"/>
        <v>0.8</v>
      </c>
      <c r="U305" s="13" t="b">
        <f ca="1">IF(CalcTable[[#This Row],[IrrPrecip]]&gt;=IC_MM,FALSE,TRUE)</f>
        <v>1</v>
      </c>
      <c r="V305" s="13" t="b">
        <f t="shared" si="95"/>
        <v>0</v>
      </c>
      <c r="W305" s="13" t="e">
        <f ca="1">IF(AND(IRR_DRIP=FALSE,CalcTable[[#This Row],[IrrHours]]&lt;=0),FALSE,TRUE)</f>
        <v>#NAME?</v>
      </c>
      <c r="X305" s="13" t="e">
        <f ca="1">AND(CalcTable[[#This Row],[IrrDay]],CalcTable[[#This Row],[IrrRain]],CalcTable[[#This Row],[IrrWarm]],CalcTable[[#This Row],[IrrWindy]])</f>
        <v>#NAME?</v>
      </c>
      <c r="Y305" s="13" t="e">
        <f t="shared" ca="1" si="96"/>
        <v>#NAME?</v>
      </c>
      <c r="Z305" s="13" t="e">
        <f ca="1">CalcTable[[#This Row],[IrrHours]]/5</f>
        <v>#NAME?</v>
      </c>
      <c r="AA305" s="13" t="e">
        <f ca="1">IF(CalcTable[[#This Row],[IrrFlag]]=FALSE,0,MAX(0,CalcTable[[#This Row],[VolRednWind]]*(FCAP*IRR_TARGET-CalcTable[[#This Row],[IWC]])))</f>
        <v>#NAME?</v>
      </c>
      <c r="AB305" s="13" t="e">
        <f ca="1">CalcTable[[#This Row],[IWC]]+CalcTable[[#This Row],[Eff Precip]]+CalcTable[[#This Row],[IrrAmt]]-CalcTable[[#This Row],[AET]]</f>
        <v>#NAME?</v>
      </c>
      <c r="AC305" s="13" t="e">
        <f ca="1">IF(CalcTable[[#This Row],[PWC]]&gt;FCAP,MIN(24*PERC,MIN(SAT,CalcTable[[#This Row],[PWC]])-FCAP),0)</f>
        <v>#NAME?</v>
      </c>
      <c r="AD305" s="13" t="e">
        <f ca="1">IF(CalcTable[[#This Row],[PWC]]&gt;SAT,CalcTable[[#This Row],[PWC]]-SAT,0)</f>
        <v>#NAME?</v>
      </c>
      <c r="AE305" s="13" t="e">
        <f ca="1">CalcTable[[#This Row],[PWC]]-CalcTable[[#This Row],[PercAmt]]-CalcTable[[#This Row],[Runoff]]</f>
        <v>#NAME?</v>
      </c>
      <c r="AF305" s="13" t="e">
        <f ca="1">CalcTable[[#This Row],[IrrAmt]]/1000*CUR_IRR_AREA*10000/IRR_EFF</f>
        <v>#NAME?</v>
      </c>
      <c r="AG305" s="147"/>
      <c r="AH305" s="13"/>
      <c r="AI305" s="50">
        <v>0</v>
      </c>
      <c r="AJ305" s="50">
        <v>0</v>
      </c>
      <c r="AK305" s="50">
        <v>0</v>
      </c>
      <c r="AL305" s="50">
        <v>0</v>
      </c>
      <c r="AM305" s="50"/>
      <c r="AN305" s="50"/>
      <c r="AO305" s="50"/>
      <c r="AP305" s="50"/>
      <c r="AQ305" s="50"/>
      <c r="AR305" s="50"/>
      <c r="AS305" s="50"/>
      <c r="AT305" s="50"/>
      <c r="AU305" s="50"/>
      <c r="AV305" s="50"/>
      <c r="AW305" s="50"/>
      <c r="AX305" s="50">
        <f t="shared" si="107"/>
        <v>0</v>
      </c>
      <c r="AY305" s="50"/>
      <c r="AZ305" s="50">
        <f t="shared" si="97"/>
        <v>0</v>
      </c>
      <c r="BA305" s="50">
        <f t="shared" si="98"/>
        <v>0</v>
      </c>
      <c r="BB305" s="50">
        <f t="shared" si="99"/>
        <v>0</v>
      </c>
      <c r="BC305" s="17">
        <f t="shared" si="100"/>
        <v>19619</v>
      </c>
      <c r="BD305" s="50">
        <f t="shared" si="101"/>
        <v>0</v>
      </c>
      <c r="BE305" s="50">
        <f t="shared" si="102"/>
        <v>0</v>
      </c>
      <c r="BF305" s="50">
        <f t="shared" si="108"/>
        <v>0</v>
      </c>
      <c r="BG305" s="50"/>
      <c r="BH305" s="17">
        <f t="shared" si="103"/>
        <v>0</v>
      </c>
      <c r="BI305" s="17">
        <f t="shared" si="111"/>
        <v>305</v>
      </c>
      <c r="BJ305" s="17">
        <f t="shared" si="109"/>
        <v>305</v>
      </c>
      <c r="BK305" s="150">
        <f t="shared" si="110"/>
        <v>22534</v>
      </c>
      <c r="BL305" s="50" t="e">
        <f t="shared" ca="1" si="104"/>
        <v>#NAME?</v>
      </c>
      <c r="BM305" s="50" t="e">
        <f t="shared" ca="1" si="105"/>
        <v>#NAME?</v>
      </c>
      <c r="BN305" s="50" t="e">
        <f t="shared" ca="1" si="106"/>
        <v>#NAME?</v>
      </c>
    </row>
    <row r="306" spans="1:66" x14ac:dyDescent="0.35">
      <c r="A306" s="48">
        <v>22535</v>
      </c>
      <c r="B306" s="17">
        <v>1961</v>
      </c>
      <c r="C306" s="17">
        <v>9</v>
      </c>
      <c r="D306" s="17">
        <v>254</v>
      </c>
      <c r="E306" s="17">
        <v>11</v>
      </c>
      <c r="F306" s="17">
        <v>2</v>
      </c>
      <c r="G306" s="50">
        <v>-0.6</v>
      </c>
      <c r="H306" s="32">
        <v>1.9025220398733764</v>
      </c>
      <c r="I306" s="50">
        <v>2.8333333333333335</v>
      </c>
      <c r="J306" s="13">
        <v>0</v>
      </c>
      <c r="K306" s="13">
        <f t="shared" si="92"/>
        <v>0</v>
      </c>
      <c r="L306" s="13">
        <f t="shared" si="93"/>
        <v>0</v>
      </c>
      <c r="M306" s="13" t="e">
        <f ca="1">CalcTable[[#This Row],[IWC]]-AE305</f>
        <v>#NAME?</v>
      </c>
      <c r="N306" s="13" t="e">
        <f ca="1">IF(CalcTable[[#This Row],[Day of Year]]&lt;123,FCAP,AE305)</f>
        <v>#NAME?</v>
      </c>
      <c r="O306" s="17" t="e">
        <f ca="1">IF(IRR_DRIP,5,COUNTIF('IDET Wind Values'!C290:G290,"&lt;="&amp;IRR_MAXWIND))</f>
        <v>#NAME?</v>
      </c>
      <c r="P306" s="13" t="e">
        <f ca="1">CalcTable[[#This Row],[ET_o]]*KL</f>
        <v>#NAME?</v>
      </c>
      <c r="Q306" s="13" t="e">
        <f ca="1">IF(WILTPT&lt;=0,1,MAX(0,MIN(1,(CalcTable[[#This Row],[IWC]]-WILTPT)/(MAD-WILTPT))))</f>
        <v>#NAME?</v>
      </c>
      <c r="R306" s="13" t="e">
        <f ca="1">CalcTable[[#This Row],[ETMult]]*CalcTable[[#This Row],[ETb]]</f>
        <v>#NAME?</v>
      </c>
      <c r="S306" s="13" t="b">
        <f>INDEX(IRR_LIST,CalcTable[[#This Row],[Day of Week]]+1)</f>
        <v>0</v>
      </c>
      <c r="T306" s="13">
        <f t="shared" ca="1" si="94"/>
        <v>12.5</v>
      </c>
      <c r="U306" s="13" t="b">
        <f ca="1">IF(CalcTable[[#This Row],[IrrPrecip]]&gt;=IC_MM,FALSE,TRUE)</f>
        <v>0</v>
      </c>
      <c r="V306" s="13" t="b">
        <f t="shared" si="95"/>
        <v>0</v>
      </c>
      <c r="W306" s="13" t="e">
        <f ca="1">IF(AND(IRR_DRIP=FALSE,CalcTable[[#This Row],[IrrHours]]&lt;=0),FALSE,TRUE)</f>
        <v>#NAME?</v>
      </c>
      <c r="X306" s="13" t="e">
        <f ca="1">AND(CalcTable[[#This Row],[IrrDay]],CalcTable[[#This Row],[IrrRain]],CalcTable[[#This Row],[IrrWarm]],CalcTable[[#This Row],[IrrWindy]])</f>
        <v>#NAME?</v>
      </c>
      <c r="Y306" s="13" t="e">
        <f t="shared" ca="1" si="96"/>
        <v>#NAME?</v>
      </c>
      <c r="Z306" s="13" t="e">
        <f ca="1">CalcTable[[#This Row],[IrrHours]]/5</f>
        <v>#NAME?</v>
      </c>
      <c r="AA306" s="13" t="e">
        <f ca="1">IF(CalcTable[[#This Row],[IrrFlag]]=FALSE,0,MAX(0,CalcTable[[#This Row],[VolRednWind]]*(FCAP*IRR_TARGET-CalcTable[[#This Row],[IWC]])))</f>
        <v>#NAME?</v>
      </c>
      <c r="AB306" s="13" t="e">
        <f ca="1">CalcTable[[#This Row],[IWC]]+CalcTable[[#This Row],[Eff Precip]]+CalcTable[[#This Row],[IrrAmt]]-CalcTable[[#This Row],[AET]]</f>
        <v>#NAME?</v>
      </c>
      <c r="AC306" s="13" t="e">
        <f ca="1">IF(CalcTable[[#This Row],[PWC]]&gt;FCAP,MIN(24*PERC,MIN(SAT,CalcTable[[#This Row],[PWC]])-FCAP),0)</f>
        <v>#NAME?</v>
      </c>
      <c r="AD306" s="13" t="e">
        <f ca="1">IF(CalcTable[[#This Row],[PWC]]&gt;SAT,CalcTable[[#This Row],[PWC]]-SAT,0)</f>
        <v>#NAME?</v>
      </c>
      <c r="AE306" s="13" t="e">
        <f ca="1">CalcTable[[#This Row],[PWC]]-CalcTable[[#This Row],[PercAmt]]-CalcTable[[#This Row],[Runoff]]</f>
        <v>#NAME?</v>
      </c>
      <c r="AF306" s="13" t="e">
        <f ca="1">CalcTable[[#This Row],[IrrAmt]]/1000*CUR_IRR_AREA*10000/IRR_EFF</f>
        <v>#NAME?</v>
      </c>
      <c r="AG306" s="147"/>
      <c r="AH306" s="13"/>
      <c r="AI306" s="50">
        <v>0</v>
      </c>
      <c r="AJ306" s="50">
        <v>0</v>
      </c>
      <c r="AK306" s="50">
        <v>0</v>
      </c>
      <c r="AL306" s="50">
        <v>0</v>
      </c>
      <c r="AM306" s="50"/>
      <c r="AN306" s="50"/>
      <c r="AO306" s="50"/>
      <c r="AP306" s="50"/>
      <c r="AQ306" s="50"/>
      <c r="AR306" s="50"/>
      <c r="AS306" s="50"/>
      <c r="AT306" s="50"/>
      <c r="AU306" s="50"/>
      <c r="AV306" s="50"/>
      <c r="AW306" s="50"/>
      <c r="AX306" s="50">
        <f t="shared" si="107"/>
        <v>0</v>
      </c>
      <c r="AY306" s="50"/>
      <c r="AZ306" s="50">
        <f t="shared" si="97"/>
        <v>0</v>
      </c>
      <c r="BA306" s="50">
        <f t="shared" si="98"/>
        <v>0</v>
      </c>
      <c r="BB306" s="50">
        <f t="shared" si="99"/>
        <v>0</v>
      </c>
      <c r="BC306" s="17">
        <f t="shared" si="100"/>
        <v>19619</v>
      </c>
      <c r="BD306" s="50">
        <f t="shared" si="101"/>
        <v>0</v>
      </c>
      <c r="BE306" s="50">
        <f t="shared" si="102"/>
        <v>0</v>
      </c>
      <c r="BF306" s="50">
        <f t="shared" si="108"/>
        <v>0</v>
      </c>
      <c r="BG306" s="50"/>
      <c r="BH306" s="17">
        <f t="shared" si="103"/>
        <v>0</v>
      </c>
      <c r="BI306" s="17">
        <f t="shared" si="111"/>
        <v>306</v>
      </c>
      <c r="BJ306" s="17">
        <f t="shared" si="109"/>
        <v>306</v>
      </c>
      <c r="BK306" s="150">
        <f t="shared" si="110"/>
        <v>22535</v>
      </c>
      <c r="BL306" s="50" t="e">
        <f t="shared" ca="1" si="104"/>
        <v>#NAME?</v>
      </c>
      <c r="BM306" s="50" t="e">
        <f t="shared" ca="1" si="105"/>
        <v>#NAME?</v>
      </c>
      <c r="BN306" s="50" t="e">
        <f t="shared" ca="1" si="106"/>
        <v>#NAME?</v>
      </c>
    </row>
    <row r="307" spans="1:66" x14ac:dyDescent="0.35">
      <c r="A307" s="48">
        <v>22536</v>
      </c>
      <c r="B307" s="17">
        <v>1961</v>
      </c>
      <c r="C307" s="17">
        <v>9</v>
      </c>
      <c r="D307" s="17">
        <v>255</v>
      </c>
      <c r="E307" s="17">
        <v>12</v>
      </c>
      <c r="F307" s="17">
        <v>3</v>
      </c>
      <c r="G307" s="50">
        <v>1.7</v>
      </c>
      <c r="H307" s="32">
        <v>2.1929795611367942</v>
      </c>
      <c r="I307" s="50">
        <v>6.833333333333333</v>
      </c>
      <c r="J307" s="13">
        <v>0</v>
      </c>
      <c r="K307" s="13">
        <f t="shared" si="92"/>
        <v>0</v>
      </c>
      <c r="L307" s="13">
        <f t="shared" si="93"/>
        <v>0</v>
      </c>
      <c r="M307" s="13" t="e">
        <f ca="1">CalcTable[[#This Row],[IWC]]-AE306</f>
        <v>#NAME?</v>
      </c>
      <c r="N307" s="13" t="e">
        <f ca="1">IF(CalcTable[[#This Row],[Day of Year]]&lt;123,FCAP,AE306)</f>
        <v>#NAME?</v>
      </c>
      <c r="O307" s="17" t="e">
        <f ca="1">IF(IRR_DRIP,5,COUNTIF('IDET Wind Values'!C291:G291,"&lt;="&amp;IRR_MAXWIND))</f>
        <v>#NAME?</v>
      </c>
      <c r="P307" s="13" t="e">
        <f ca="1">CalcTable[[#This Row],[ET_o]]*KL</f>
        <v>#NAME?</v>
      </c>
      <c r="Q307" s="13" t="e">
        <f ca="1">IF(WILTPT&lt;=0,1,MAX(0,MIN(1,(CalcTable[[#This Row],[IWC]]-WILTPT)/(MAD-WILTPT))))</f>
        <v>#NAME?</v>
      </c>
      <c r="R307" s="13" t="e">
        <f ca="1">CalcTable[[#This Row],[ETMult]]*CalcTable[[#This Row],[ETb]]</f>
        <v>#NAME?</v>
      </c>
      <c r="S307" s="13" t="b">
        <f>INDEX(IRR_LIST,CalcTable[[#This Row],[Day of Week]]+1)</f>
        <v>1</v>
      </c>
      <c r="T307" s="13">
        <f t="shared" ca="1" si="94"/>
        <v>11.7</v>
      </c>
      <c r="U307" s="13" t="b">
        <f ca="1">IF(CalcTable[[#This Row],[IrrPrecip]]&gt;=IC_MM,FALSE,TRUE)</f>
        <v>0</v>
      </c>
      <c r="V307" s="13" t="b">
        <f t="shared" si="95"/>
        <v>0</v>
      </c>
      <c r="W307" s="13" t="e">
        <f ca="1">IF(AND(IRR_DRIP=FALSE,CalcTable[[#This Row],[IrrHours]]&lt;=0),FALSE,TRUE)</f>
        <v>#NAME?</v>
      </c>
      <c r="X307" s="13" t="e">
        <f ca="1">AND(CalcTable[[#This Row],[IrrDay]],CalcTable[[#This Row],[IrrRain]],CalcTable[[#This Row],[IrrWarm]],CalcTable[[#This Row],[IrrWindy]])</f>
        <v>#NAME?</v>
      </c>
      <c r="Y307" s="13" t="e">
        <f t="shared" ca="1" si="96"/>
        <v>#NAME?</v>
      </c>
      <c r="Z307" s="13" t="e">
        <f ca="1">CalcTable[[#This Row],[IrrHours]]/5</f>
        <v>#NAME?</v>
      </c>
      <c r="AA307" s="13" t="e">
        <f ca="1">IF(CalcTable[[#This Row],[IrrFlag]]=FALSE,0,MAX(0,CalcTable[[#This Row],[VolRednWind]]*(FCAP*IRR_TARGET-CalcTable[[#This Row],[IWC]])))</f>
        <v>#NAME?</v>
      </c>
      <c r="AB307" s="13" t="e">
        <f ca="1">CalcTable[[#This Row],[IWC]]+CalcTable[[#This Row],[Eff Precip]]+CalcTable[[#This Row],[IrrAmt]]-CalcTable[[#This Row],[AET]]</f>
        <v>#NAME?</v>
      </c>
      <c r="AC307" s="13" t="e">
        <f ca="1">IF(CalcTable[[#This Row],[PWC]]&gt;FCAP,MIN(24*PERC,MIN(SAT,CalcTable[[#This Row],[PWC]])-FCAP),0)</f>
        <v>#NAME?</v>
      </c>
      <c r="AD307" s="13" t="e">
        <f ca="1">IF(CalcTable[[#This Row],[PWC]]&gt;SAT,CalcTable[[#This Row],[PWC]]-SAT,0)</f>
        <v>#NAME?</v>
      </c>
      <c r="AE307" s="13" t="e">
        <f ca="1">CalcTable[[#This Row],[PWC]]-CalcTable[[#This Row],[PercAmt]]-CalcTable[[#This Row],[Runoff]]</f>
        <v>#NAME?</v>
      </c>
      <c r="AF307" s="13" t="e">
        <f ca="1">CalcTable[[#This Row],[IrrAmt]]/1000*CUR_IRR_AREA*10000/IRR_EFF</f>
        <v>#NAME?</v>
      </c>
      <c r="AG307" s="147"/>
      <c r="AH307" s="13"/>
      <c r="AI307" s="50">
        <v>0</v>
      </c>
      <c r="AJ307" s="50">
        <v>0</v>
      </c>
      <c r="AK307" s="50">
        <v>0</v>
      </c>
      <c r="AL307" s="50">
        <v>0</v>
      </c>
      <c r="AM307" s="50"/>
      <c r="AN307" s="50"/>
      <c r="AO307" s="50"/>
      <c r="AP307" s="50"/>
      <c r="AQ307" s="50"/>
      <c r="AR307" s="50"/>
      <c r="AS307" s="50"/>
      <c r="AT307" s="50"/>
      <c r="AU307" s="50"/>
      <c r="AV307" s="50"/>
      <c r="AW307" s="50"/>
      <c r="AX307" s="50">
        <f t="shared" si="107"/>
        <v>0</v>
      </c>
      <c r="AY307" s="50"/>
      <c r="AZ307" s="50">
        <f t="shared" si="97"/>
        <v>0</v>
      </c>
      <c r="BA307" s="50">
        <f t="shared" si="98"/>
        <v>0</v>
      </c>
      <c r="BB307" s="50">
        <f t="shared" si="99"/>
        <v>0</v>
      </c>
      <c r="BC307" s="17">
        <f t="shared" si="100"/>
        <v>19619</v>
      </c>
      <c r="BD307" s="50">
        <f t="shared" si="101"/>
        <v>0</v>
      </c>
      <c r="BE307" s="50">
        <f t="shared" si="102"/>
        <v>0</v>
      </c>
      <c r="BF307" s="50">
        <f t="shared" si="108"/>
        <v>0</v>
      </c>
      <c r="BG307" s="50"/>
      <c r="BH307" s="17">
        <f t="shared" si="103"/>
        <v>0</v>
      </c>
      <c r="BI307" s="17">
        <f t="shared" si="111"/>
        <v>307</v>
      </c>
      <c r="BJ307" s="17">
        <f t="shared" si="109"/>
        <v>307</v>
      </c>
      <c r="BK307" s="150">
        <f t="shared" si="110"/>
        <v>22536</v>
      </c>
      <c r="BL307" s="50" t="e">
        <f t="shared" ca="1" si="104"/>
        <v>#NAME?</v>
      </c>
      <c r="BM307" s="50" t="e">
        <f t="shared" ca="1" si="105"/>
        <v>#NAME?</v>
      </c>
      <c r="BN307" s="50" t="e">
        <f t="shared" ca="1" si="106"/>
        <v>#NAME?</v>
      </c>
    </row>
    <row r="308" spans="1:66" x14ac:dyDescent="0.35">
      <c r="A308" s="48">
        <v>22537</v>
      </c>
      <c r="B308" s="17">
        <v>1961</v>
      </c>
      <c r="C308" s="17">
        <v>9</v>
      </c>
      <c r="D308" s="17">
        <v>256</v>
      </c>
      <c r="E308" s="17">
        <v>13</v>
      </c>
      <c r="F308" s="17">
        <v>4</v>
      </c>
      <c r="G308" s="50">
        <v>0</v>
      </c>
      <c r="H308" s="32">
        <v>2.668666302848822</v>
      </c>
      <c r="I308" s="50">
        <v>4.166666666666667</v>
      </c>
      <c r="J308" s="13">
        <v>0</v>
      </c>
      <c r="K308" s="13">
        <f t="shared" si="92"/>
        <v>0</v>
      </c>
      <c r="L308" s="13">
        <f t="shared" si="93"/>
        <v>0</v>
      </c>
      <c r="M308" s="13" t="e">
        <f ca="1">CalcTable[[#This Row],[IWC]]-AE307</f>
        <v>#NAME?</v>
      </c>
      <c r="N308" s="13" t="e">
        <f ca="1">IF(CalcTable[[#This Row],[Day of Year]]&lt;123,FCAP,AE307)</f>
        <v>#NAME?</v>
      </c>
      <c r="O308" s="17" t="e">
        <f ca="1">IF(IRR_DRIP,5,COUNTIF('IDET Wind Values'!C292:G292,"&lt;="&amp;IRR_MAXWIND))</f>
        <v>#NAME?</v>
      </c>
      <c r="P308" s="13" t="e">
        <f ca="1">CalcTable[[#This Row],[ET_o]]*KL</f>
        <v>#NAME?</v>
      </c>
      <c r="Q308" s="13" t="e">
        <f ca="1">IF(WILTPT&lt;=0,1,MAX(0,MIN(1,(CalcTable[[#This Row],[IWC]]-WILTPT)/(MAD-WILTPT))))</f>
        <v>#NAME?</v>
      </c>
      <c r="R308" s="13" t="e">
        <f ca="1">CalcTable[[#This Row],[ETMult]]*CalcTable[[#This Row],[ETb]]</f>
        <v>#NAME?</v>
      </c>
      <c r="S308" s="13" t="b">
        <f>INDEX(IRR_LIST,CalcTable[[#This Row],[Day of Week]]+1)</f>
        <v>0</v>
      </c>
      <c r="T308" s="13">
        <f t="shared" ca="1" si="94"/>
        <v>0</v>
      </c>
      <c r="U308" s="13" t="b">
        <f ca="1">IF(CalcTable[[#This Row],[IrrPrecip]]&gt;=IC_MM,FALSE,TRUE)</f>
        <v>1</v>
      </c>
      <c r="V308" s="13" t="b">
        <f t="shared" si="95"/>
        <v>0</v>
      </c>
      <c r="W308" s="13" t="e">
        <f ca="1">IF(AND(IRR_DRIP=FALSE,CalcTable[[#This Row],[IrrHours]]&lt;=0),FALSE,TRUE)</f>
        <v>#NAME?</v>
      </c>
      <c r="X308" s="13" t="e">
        <f ca="1">AND(CalcTable[[#This Row],[IrrDay]],CalcTable[[#This Row],[IrrRain]],CalcTable[[#This Row],[IrrWarm]],CalcTable[[#This Row],[IrrWindy]])</f>
        <v>#NAME?</v>
      </c>
      <c r="Y308" s="13" t="e">
        <f t="shared" ca="1" si="96"/>
        <v>#NAME?</v>
      </c>
      <c r="Z308" s="13" t="e">
        <f ca="1">CalcTable[[#This Row],[IrrHours]]/5</f>
        <v>#NAME?</v>
      </c>
      <c r="AA308" s="13" t="e">
        <f ca="1">IF(CalcTable[[#This Row],[IrrFlag]]=FALSE,0,MAX(0,CalcTable[[#This Row],[VolRednWind]]*(FCAP*IRR_TARGET-CalcTable[[#This Row],[IWC]])))</f>
        <v>#NAME?</v>
      </c>
      <c r="AB308" s="13" t="e">
        <f ca="1">CalcTable[[#This Row],[IWC]]+CalcTable[[#This Row],[Eff Precip]]+CalcTable[[#This Row],[IrrAmt]]-CalcTable[[#This Row],[AET]]</f>
        <v>#NAME?</v>
      </c>
      <c r="AC308" s="13" t="e">
        <f ca="1">IF(CalcTable[[#This Row],[PWC]]&gt;FCAP,MIN(24*PERC,MIN(SAT,CalcTable[[#This Row],[PWC]])-FCAP),0)</f>
        <v>#NAME?</v>
      </c>
      <c r="AD308" s="13" t="e">
        <f ca="1">IF(CalcTable[[#This Row],[PWC]]&gt;SAT,CalcTable[[#This Row],[PWC]]-SAT,0)</f>
        <v>#NAME?</v>
      </c>
      <c r="AE308" s="13" t="e">
        <f ca="1">CalcTable[[#This Row],[PWC]]-CalcTable[[#This Row],[PercAmt]]-CalcTable[[#This Row],[Runoff]]</f>
        <v>#NAME?</v>
      </c>
      <c r="AF308" s="13" t="e">
        <f ca="1">CalcTable[[#This Row],[IrrAmt]]/1000*CUR_IRR_AREA*10000/IRR_EFF</f>
        <v>#NAME?</v>
      </c>
      <c r="AG308" s="147"/>
      <c r="AH308" s="13"/>
      <c r="AI308" s="50">
        <v>0</v>
      </c>
      <c r="AJ308" s="50">
        <v>0</v>
      </c>
      <c r="AK308" s="50">
        <v>0</v>
      </c>
      <c r="AL308" s="50">
        <v>0</v>
      </c>
      <c r="AM308" s="50"/>
      <c r="AN308" s="50"/>
      <c r="AO308" s="50"/>
      <c r="AP308" s="50"/>
      <c r="AQ308" s="50"/>
      <c r="AR308" s="50"/>
      <c r="AS308" s="50"/>
      <c r="AT308" s="50"/>
      <c r="AU308" s="50"/>
      <c r="AV308" s="50"/>
      <c r="AW308" s="50"/>
      <c r="AX308" s="50">
        <f t="shared" si="107"/>
        <v>0</v>
      </c>
      <c r="AY308" s="50"/>
      <c r="AZ308" s="50">
        <f t="shared" si="97"/>
        <v>0</v>
      </c>
      <c r="BA308" s="50">
        <f t="shared" si="98"/>
        <v>0</v>
      </c>
      <c r="BB308" s="50">
        <f t="shared" si="99"/>
        <v>0</v>
      </c>
      <c r="BC308" s="17">
        <f t="shared" si="100"/>
        <v>19619</v>
      </c>
      <c r="BD308" s="50">
        <f t="shared" si="101"/>
        <v>0</v>
      </c>
      <c r="BE308" s="50">
        <f t="shared" si="102"/>
        <v>0</v>
      </c>
      <c r="BF308" s="50">
        <f t="shared" si="108"/>
        <v>0</v>
      </c>
      <c r="BG308" s="50"/>
      <c r="BH308" s="17">
        <f t="shared" si="103"/>
        <v>0</v>
      </c>
      <c r="BI308" s="17">
        <f t="shared" si="111"/>
        <v>308</v>
      </c>
      <c r="BJ308" s="17">
        <f t="shared" si="109"/>
        <v>308</v>
      </c>
      <c r="BK308" s="150">
        <f t="shared" si="110"/>
        <v>22537</v>
      </c>
      <c r="BL308" s="50" t="e">
        <f t="shared" ca="1" si="104"/>
        <v>#NAME?</v>
      </c>
      <c r="BM308" s="50" t="e">
        <f t="shared" ca="1" si="105"/>
        <v>#NAME?</v>
      </c>
      <c r="BN308" s="50" t="e">
        <f t="shared" ca="1" si="106"/>
        <v>#NAME?</v>
      </c>
    </row>
    <row r="309" spans="1:66" x14ac:dyDescent="0.35">
      <c r="A309" s="48">
        <v>22538</v>
      </c>
      <c r="B309" s="17">
        <v>1961</v>
      </c>
      <c r="C309" s="17">
        <v>9</v>
      </c>
      <c r="D309" s="17">
        <v>257</v>
      </c>
      <c r="E309" s="17">
        <v>14</v>
      </c>
      <c r="F309" s="17">
        <v>5</v>
      </c>
      <c r="G309" s="50">
        <v>0</v>
      </c>
      <c r="H309" s="32">
        <v>3.2383392789418162</v>
      </c>
      <c r="I309" s="50">
        <v>1</v>
      </c>
      <c r="J309" s="13">
        <v>0</v>
      </c>
      <c r="K309" s="13">
        <f t="shared" si="92"/>
        <v>0</v>
      </c>
      <c r="L309" s="13">
        <f t="shared" si="93"/>
        <v>0</v>
      </c>
      <c r="M309" s="13" t="e">
        <f ca="1">CalcTable[[#This Row],[IWC]]-AE308</f>
        <v>#NAME?</v>
      </c>
      <c r="N309" s="13" t="e">
        <f ca="1">IF(CalcTable[[#This Row],[Day of Year]]&lt;123,FCAP,AE308)</f>
        <v>#NAME?</v>
      </c>
      <c r="O309" s="17" t="e">
        <f ca="1">IF(IRR_DRIP,5,COUNTIF('IDET Wind Values'!C293:G293,"&lt;="&amp;IRR_MAXWIND))</f>
        <v>#NAME?</v>
      </c>
      <c r="P309" s="13" t="e">
        <f ca="1">CalcTable[[#This Row],[ET_o]]*KL</f>
        <v>#NAME?</v>
      </c>
      <c r="Q309" s="13" t="e">
        <f ca="1">IF(WILTPT&lt;=0,1,MAX(0,MIN(1,(CalcTable[[#This Row],[IWC]]-WILTPT)/(MAD-WILTPT))))</f>
        <v>#NAME?</v>
      </c>
      <c r="R309" s="13" t="e">
        <f ca="1">CalcTable[[#This Row],[ETMult]]*CalcTable[[#This Row],[ETb]]</f>
        <v>#NAME?</v>
      </c>
      <c r="S309" s="13" t="b">
        <f>INDEX(IRR_LIST,CalcTable[[#This Row],[Day of Week]]+1)</f>
        <v>1</v>
      </c>
      <c r="T309" s="13">
        <f t="shared" ca="1" si="94"/>
        <v>0</v>
      </c>
      <c r="U309" s="13" t="b">
        <f ca="1">IF(CalcTable[[#This Row],[IrrPrecip]]&gt;=IC_MM,FALSE,TRUE)</f>
        <v>1</v>
      </c>
      <c r="V309" s="13" t="b">
        <f t="shared" si="95"/>
        <v>0</v>
      </c>
      <c r="W309" s="13" t="e">
        <f ca="1">IF(AND(IRR_DRIP=FALSE,CalcTable[[#This Row],[IrrHours]]&lt;=0),FALSE,TRUE)</f>
        <v>#NAME?</v>
      </c>
      <c r="X309" s="13" t="e">
        <f ca="1">AND(CalcTable[[#This Row],[IrrDay]],CalcTable[[#This Row],[IrrRain]],CalcTable[[#This Row],[IrrWarm]],CalcTable[[#This Row],[IrrWindy]])</f>
        <v>#NAME?</v>
      </c>
      <c r="Y309" s="13" t="e">
        <f t="shared" ca="1" si="96"/>
        <v>#NAME?</v>
      </c>
      <c r="Z309" s="13" t="e">
        <f ca="1">CalcTable[[#This Row],[IrrHours]]/5</f>
        <v>#NAME?</v>
      </c>
      <c r="AA309" s="13" t="e">
        <f ca="1">IF(CalcTable[[#This Row],[IrrFlag]]=FALSE,0,MAX(0,CalcTable[[#This Row],[VolRednWind]]*(FCAP*IRR_TARGET-CalcTable[[#This Row],[IWC]])))</f>
        <v>#NAME?</v>
      </c>
      <c r="AB309" s="13" t="e">
        <f ca="1">CalcTable[[#This Row],[IWC]]+CalcTable[[#This Row],[Eff Precip]]+CalcTable[[#This Row],[IrrAmt]]-CalcTable[[#This Row],[AET]]</f>
        <v>#NAME?</v>
      </c>
      <c r="AC309" s="13" t="e">
        <f ca="1">IF(CalcTable[[#This Row],[PWC]]&gt;FCAP,MIN(24*PERC,MIN(SAT,CalcTable[[#This Row],[PWC]])-FCAP),0)</f>
        <v>#NAME?</v>
      </c>
      <c r="AD309" s="13" t="e">
        <f ca="1">IF(CalcTable[[#This Row],[PWC]]&gt;SAT,CalcTable[[#This Row],[PWC]]-SAT,0)</f>
        <v>#NAME?</v>
      </c>
      <c r="AE309" s="13" t="e">
        <f ca="1">CalcTable[[#This Row],[PWC]]-CalcTable[[#This Row],[PercAmt]]-CalcTable[[#This Row],[Runoff]]</f>
        <v>#NAME?</v>
      </c>
      <c r="AF309" s="13" t="e">
        <f ca="1">CalcTable[[#This Row],[IrrAmt]]/1000*CUR_IRR_AREA*10000/IRR_EFF</f>
        <v>#NAME?</v>
      </c>
      <c r="AG309" s="147"/>
      <c r="AH309" s="13"/>
      <c r="AI309" s="50">
        <v>0</v>
      </c>
      <c r="AJ309" s="50">
        <v>0</v>
      </c>
      <c r="AK309" s="50">
        <v>0</v>
      </c>
      <c r="AL309" s="50">
        <v>0</v>
      </c>
      <c r="AM309" s="50"/>
      <c r="AN309" s="50"/>
      <c r="AO309" s="50"/>
      <c r="AP309" s="50"/>
      <c r="AQ309" s="50"/>
      <c r="AR309" s="50"/>
      <c r="AS309" s="50"/>
      <c r="AT309" s="50"/>
      <c r="AU309" s="50"/>
      <c r="AV309" s="50"/>
      <c r="AW309" s="50"/>
      <c r="AX309" s="50">
        <f t="shared" si="107"/>
        <v>0</v>
      </c>
      <c r="AY309" s="50"/>
      <c r="AZ309" s="50">
        <f t="shared" si="97"/>
        <v>0</v>
      </c>
      <c r="BA309" s="50">
        <f t="shared" si="98"/>
        <v>0</v>
      </c>
      <c r="BB309" s="50">
        <f t="shared" si="99"/>
        <v>0</v>
      </c>
      <c r="BC309" s="17">
        <f t="shared" si="100"/>
        <v>19619</v>
      </c>
      <c r="BD309" s="50">
        <f t="shared" si="101"/>
        <v>0</v>
      </c>
      <c r="BE309" s="50">
        <f t="shared" si="102"/>
        <v>0</v>
      </c>
      <c r="BF309" s="50">
        <f t="shared" si="108"/>
        <v>0</v>
      </c>
      <c r="BG309" s="50"/>
      <c r="BH309" s="17">
        <f t="shared" si="103"/>
        <v>0</v>
      </c>
      <c r="BI309" s="17">
        <f t="shared" si="111"/>
        <v>309</v>
      </c>
      <c r="BJ309" s="17">
        <f t="shared" si="109"/>
        <v>309</v>
      </c>
      <c r="BK309" s="150">
        <f t="shared" si="110"/>
        <v>22538</v>
      </c>
      <c r="BL309" s="50" t="e">
        <f t="shared" ca="1" si="104"/>
        <v>#NAME?</v>
      </c>
      <c r="BM309" s="50" t="e">
        <f t="shared" ca="1" si="105"/>
        <v>#NAME?</v>
      </c>
      <c r="BN309" s="50" t="e">
        <f t="shared" ca="1" si="106"/>
        <v>#NAME?</v>
      </c>
    </row>
    <row r="310" spans="1:66" x14ac:dyDescent="0.35">
      <c r="A310" s="48">
        <v>22539</v>
      </c>
      <c r="B310" s="17">
        <v>1961</v>
      </c>
      <c r="C310" s="17">
        <v>9</v>
      </c>
      <c r="D310" s="17">
        <v>258</v>
      </c>
      <c r="E310" s="17">
        <v>15</v>
      </c>
      <c r="F310" s="17">
        <v>6</v>
      </c>
      <c r="G310" s="50">
        <v>1.7</v>
      </c>
      <c r="H310" s="32">
        <v>3.7130665266745679</v>
      </c>
      <c r="I310" s="50">
        <v>4</v>
      </c>
      <c r="J310" s="13">
        <v>0</v>
      </c>
      <c r="K310" s="13">
        <f t="shared" si="92"/>
        <v>0</v>
      </c>
      <c r="L310" s="13">
        <f t="shared" si="93"/>
        <v>0</v>
      </c>
      <c r="M310" s="13" t="e">
        <f ca="1">CalcTable[[#This Row],[IWC]]-AE309</f>
        <v>#NAME?</v>
      </c>
      <c r="N310" s="13" t="e">
        <f ca="1">IF(CalcTable[[#This Row],[Day of Year]]&lt;123,FCAP,AE309)</f>
        <v>#NAME?</v>
      </c>
      <c r="O310" s="17" t="e">
        <f ca="1">IF(IRR_DRIP,5,COUNTIF('IDET Wind Values'!C294:G294,"&lt;="&amp;IRR_MAXWIND))</f>
        <v>#NAME?</v>
      </c>
      <c r="P310" s="13" t="e">
        <f ca="1">CalcTable[[#This Row],[ET_o]]*KL</f>
        <v>#NAME?</v>
      </c>
      <c r="Q310" s="13" t="e">
        <f ca="1">IF(WILTPT&lt;=0,1,MAX(0,MIN(1,(CalcTable[[#This Row],[IWC]]-WILTPT)/(MAD-WILTPT))))</f>
        <v>#NAME?</v>
      </c>
      <c r="R310" s="13" t="e">
        <f ca="1">CalcTable[[#This Row],[ETMult]]*CalcTable[[#This Row],[ETb]]</f>
        <v>#NAME?</v>
      </c>
      <c r="S310" s="13" t="b">
        <f>INDEX(IRR_LIST,CalcTable[[#This Row],[Day of Week]]+1)</f>
        <v>0</v>
      </c>
      <c r="T310" s="13">
        <f t="shared" ca="1" si="94"/>
        <v>0</v>
      </c>
      <c r="U310" s="13" t="b">
        <f ca="1">IF(CalcTable[[#This Row],[IrrPrecip]]&gt;=IC_MM,FALSE,TRUE)</f>
        <v>1</v>
      </c>
      <c r="V310" s="13" t="b">
        <f t="shared" si="95"/>
        <v>1</v>
      </c>
      <c r="W310" s="13" t="e">
        <f ca="1">IF(AND(IRR_DRIP=FALSE,CalcTable[[#This Row],[IrrHours]]&lt;=0),FALSE,TRUE)</f>
        <v>#NAME?</v>
      </c>
      <c r="X310" s="13" t="e">
        <f ca="1">AND(CalcTable[[#This Row],[IrrDay]],CalcTable[[#This Row],[IrrRain]],CalcTable[[#This Row],[IrrWarm]],CalcTable[[#This Row],[IrrWindy]])</f>
        <v>#NAME?</v>
      </c>
      <c r="Y310" s="13" t="e">
        <f t="shared" ca="1" si="96"/>
        <v>#NAME?</v>
      </c>
      <c r="Z310" s="13" t="e">
        <f ca="1">CalcTable[[#This Row],[IrrHours]]/5</f>
        <v>#NAME?</v>
      </c>
      <c r="AA310" s="13" t="e">
        <f ca="1">IF(CalcTable[[#This Row],[IrrFlag]]=FALSE,0,MAX(0,CalcTable[[#This Row],[VolRednWind]]*(FCAP*IRR_TARGET-CalcTable[[#This Row],[IWC]])))</f>
        <v>#NAME?</v>
      </c>
      <c r="AB310" s="13" t="e">
        <f ca="1">CalcTable[[#This Row],[IWC]]+CalcTable[[#This Row],[Eff Precip]]+CalcTable[[#This Row],[IrrAmt]]-CalcTable[[#This Row],[AET]]</f>
        <v>#NAME?</v>
      </c>
      <c r="AC310" s="13" t="e">
        <f ca="1">IF(CalcTable[[#This Row],[PWC]]&gt;FCAP,MIN(24*PERC,MIN(SAT,CalcTable[[#This Row],[PWC]])-FCAP),0)</f>
        <v>#NAME?</v>
      </c>
      <c r="AD310" s="13" t="e">
        <f ca="1">IF(CalcTable[[#This Row],[PWC]]&gt;SAT,CalcTable[[#This Row],[PWC]]-SAT,0)</f>
        <v>#NAME?</v>
      </c>
      <c r="AE310" s="13" t="e">
        <f ca="1">CalcTable[[#This Row],[PWC]]-CalcTable[[#This Row],[PercAmt]]-CalcTable[[#This Row],[Runoff]]</f>
        <v>#NAME?</v>
      </c>
      <c r="AF310" s="13" t="e">
        <f ca="1">CalcTable[[#This Row],[IrrAmt]]/1000*CUR_IRR_AREA*10000/IRR_EFF</f>
        <v>#NAME?</v>
      </c>
      <c r="AG310" s="147"/>
      <c r="AH310" s="13"/>
      <c r="AI310" s="50">
        <v>0</v>
      </c>
      <c r="AJ310" s="50">
        <v>0</v>
      </c>
      <c r="AK310" s="50">
        <v>0</v>
      </c>
      <c r="AL310" s="50">
        <v>7.78137895054045</v>
      </c>
      <c r="AM310" s="50"/>
      <c r="AN310" s="50"/>
      <c r="AO310" s="50"/>
      <c r="AP310" s="50"/>
      <c r="AQ310" s="50"/>
      <c r="AR310" s="50"/>
      <c r="AS310" s="50"/>
      <c r="AT310" s="50"/>
      <c r="AU310" s="50"/>
      <c r="AV310" s="50"/>
      <c r="AW310" s="50"/>
      <c r="AX310" s="50">
        <f t="shared" si="107"/>
        <v>7.78137895054045</v>
      </c>
      <c r="AY310" s="50"/>
      <c r="AZ310" s="50">
        <f t="shared" si="97"/>
        <v>228.25378254918655</v>
      </c>
      <c r="BA310" s="50">
        <f t="shared" si="98"/>
        <v>351.43836360747775</v>
      </c>
      <c r="BB310" s="50">
        <f t="shared" si="99"/>
        <v>362.30759134791521</v>
      </c>
      <c r="BC310" s="17">
        <f t="shared" si="100"/>
        <v>19619</v>
      </c>
      <c r="BD310" s="50">
        <f t="shared" si="101"/>
        <v>7.78137895054045</v>
      </c>
      <c r="BE310" s="50">
        <f t="shared" si="102"/>
        <v>228.25378254918655</v>
      </c>
      <c r="BF310" s="50">
        <f t="shared" si="108"/>
        <v>373.3505253152145</v>
      </c>
      <c r="BG310" s="50"/>
      <c r="BH310" s="17">
        <f t="shared" si="103"/>
        <v>0</v>
      </c>
      <c r="BI310" s="17">
        <f t="shared" si="111"/>
        <v>310</v>
      </c>
      <c r="BJ310" s="17">
        <f t="shared" si="109"/>
        <v>310</v>
      </c>
      <c r="BK310" s="150">
        <f t="shared" si="110"/>
        <v>22539</v>
      </c>
      <c r="BL310" s="50" t="e">
        <f t="shared" ca="1" si="104"/>
        <v>#NAME?</v>
      </c>
      <c r="BM310" s="50" t="e">
        <f t="shared" ca="1" si="105"/>
        <v>#NAME?</v>
      </c>
      <c r="BN310" s="50" t="e">
        <f t="shared" ca="1" si="106"/>
        <v>#NAME?</v>
      </c>
    </row>
    <row r="311" spans="1:66" x14ac:dyDescent="0.35">
      <c r="A311" s="48">
        <v>22540</v>
      </c>
      <c r="B311" s="17">
        <v>1961</v>
      </c>
      <c r="C311" s="17">
        <v>9</v>
      </c>
      <c r="D311" s="17">
        <v>259</v>
      </c>
      <c r="E311" s="17">
        <v>16</v>
      </c>
      <c r="F311" s="17">
        <v>7</v>
      </c>
      <c r="G311" s="50">
        <v>10.6</v>
      </c>
      <c r="H311" s="32">
        <v>4.5139115644559817</v>
      </c>
      <c r="I311" s="50">
        <v>15</v>
      </c>
      <c r="J311" s="13">
        <v>0</v>
      </c>
      <c r="K311" s="13">
        <f t="shared" si="92"/>
        <v>0</v>
      </c>
      <c r="L311" s="13">
        <f t="shared" si="93"/>
        <v>0</v>
      </c>
      <c r="M311" s="13" t="e">
        <f ca="1">CalcTable[[#This Row],[IWC]]-AE310</f>
        <v>#NAME?</v>
      </c>
      <c r="N311" s="13" t="e">
        <f ca="1">IF(CalcTable[[#This Row],[Day of Year]]&lt;123,FCAP,AE310)</f>
        <v>#NAME?</v>
      </c>
      <c r="O311" s="17" t="e">
        <f ca="1">IF(IRR_DRIP,5,COUNTIF('IDET Wind Values'!C295:G295,"&lt;="&amp;IRR_MAXWIND))</f>
        <v>#NAME?</v>
      </c>
      <c r="P311" s="13" t="e">
        <f ca="1">CalcTable[[#This Row],[ET_o]]*KL</f>
        <v>#NAME?</v>
      </c>
      <c r="Q311" s="13" t="e">
        <f ca="1">IF(WILTPT&lt;=0,1,MAX(0,MIN(1,(CalcTable[[#This Row],[IWC]]-WILTPT)/(MAD-WILTPT))))</f>
        <v>#NAME?</v>
      </c>
      <c r="R311" s="13" t="e">
        <f ca="1">CalcTable[[#This Row],[ETMult]]*CalcTable[[#This Row],[ETb]]</f>
        <v>#NAME?</v>
      </c>
      <c r="S311" s="13" t="b">
        <f>INDEX(IRR_LIST,CalcTable[[#This Row],[Day of Week]]+1)</f>
        <v>0</v>
      </c>
      <c r="T311" s="13">
        <f t="shared" ca="1" si="94"/>
        <v>0</v>
      </c>
      <c r="U311" s="13" t="b">
        <f ca="1">IF(CalcTable[[#This Row],[IrrPrecip]]&gt;=IC_MM,FALSE,TRUE)</f>
        <v>1</v>
      </c>
      <c r="V311" s="13" t="b">
        <f t="shared" si="95"/>
        <v>1</v>
      </c>
      <c r="W311" s="13" t="e">
        <f ca="1">IF(AND(IRR_DRIP=FALSE,CalcTable[[#This Row],[IrrHours]]&lt;=0),FALSE,TRUE)</f>
        <v>#NAME?</v>
      </c>
      <c r="X311" s="13" t="e">
        <f ca="1">AND(CalcTable[[#This Row],[IrrDay]],CalcTable[[#This Row],[IrrRain]],CalcTable[[#This Row],[IrrWarm]],CalcTable[[#This Row],[IrrWindy]])</f>
        <v>#NAME?</v>
      </c>
      <c r="Y311" s="13" t="e">
        <f t="shared" ca="1" si="96"/>
        <v>#NAME?</v>
      </c>
      <c r="Z311" s="13" t="e">
        <f ca="1">CalcTable[[#This Row],[IrrHours]]/5</f>
        <v>#NAME?</v>
      </c>
      <c r="AA311" s="13" t="e">
        <f ca="1">IF(CalcTable[[#This Row],[IrrFlag]]=FALSE,0,MAX(0,CalcTable[[#This Row],[VolRednWind]]*(FCAP*IRR_TARGET-CalcTable[[#This Row],[IWC]])))</f>
        <v>#NAME?</v>
      </c>
      <c r="AB311" s="13" t="e">
        <f ca="1">CalcTable[[#This Row],[IWC]]+CalcTable[[#This Row],[Eff Precip]]+CalcTable[[#This Row],[IrrAmt]]-CalcTable[[#This Row],[AET]]</f>
        <v>#NAME?</v>
      </c>
      <c r="AC311" s="13" t="e">
        <f ca="1">IF(CalcTable[[#This Row],[PWC]]&gt;FCAP,MIN(24*PERC,MIN(SAT,CalcTable[[#This Row],[PWC]])-FCAP),0)</f>
        <v>#NAME?</v>
      </c>
      <c r="AD311" s="13" t="e">
        <f ca="1">IF(CalcTable[[#This Row],[PWC]]&gt;SAT,CalcTable[[#This Row],[PWC]]-SAT,0)</f>
        <v>#NAME?</v>
      </c>
      <c r="AE311" s="13" t="e">
        <f ca="1">CalcTable[[#This Row],[PWC]]-CalcTable[[#This Row],[PercAmt]]-CalcTable[[#This Row],[Runoff]]</f>
        <v>#NAME?</v>
      </c>
      <c r="AF311" s="13" t="e">
        <f ca="1">CalcTable[[#This Row],[IrrAmt]]/1000*CUR_IRR_AREA*10000/IRR_EFF</f>
        <v>#NAME?</v>
      </c>
      <c r="AG311" s="147"/>
      <c r="AH311" s="13"/>
      <c r="AI311" s="50">
        <v>0</v>
      </c>
      <c r="AJ311" s="50">
        <v>0</v>
      </c>
      <c r="AK311" s="50">
        <v>7.9867057908443435</v>
      </c>
      <c r="AL311" s="50">
        <v>0</v>
      </c>
      <c r="AM311" s="50"/>
      <c r="AN311" s="50"/>
      <c r="AO311" s="50"/>
      <c r="AP311" s="50"/>
      <c r="AQ311" s="50"/>
      <c r="AR311" s="50"/>
      <c r="AS311" s="50"/>
      <c r="AT311" s="50"/>
      <c r="AU311" s="50"/>
      <c r="AV311" s="50"/>
      <c r="AW311" s="50"/>
      <c r="AX311" s="50">
        <f t="shared" si="107"/>
        <v>7.9867057908443435</v>
      </c>
      <c r="AY311" s="50"/>
      <c r="AZ311" s="50">
        <f t="shared" si="97"/>
        <v>117.13835159905038</v>
      </c>
      <c r="BA311" s="50">
        <f t="shared" si="98"/>
        <v>180.35587468425217</v>
      </c>
      <c r="BB311" s="50">
        <f t="shared" si="99"/>
        <v>185.93389142706411</v>
      </c>
      <c r="BC311" s="17">
        <f t="shared" si="100"/>
        <v>19619</v>
      </c>
      <c r="BD311" s="50">
        <f t="shared" si="101"/>
        <v>7.9867057908443435</v>
      </c>
      <c r="BE311" s="50">
        <f t="shared" si="102"/>
        <v>117.13835159905038</v>
      </c>
      <c r="BF311" s="50">
        <f t="shared" si="108"/>
        <v>191.60105307187871</v>
      </c>
      <c r="BG311" s="50"/>
      <c r="BH311" s="17">
        <f t="shared" si="103"/>
        <v>0</v>
      </c>
      <c r="BI311" s="17">
        <f t="shared" si="111"/>
        <v>311</v>
      </c>
      <c r="BJ311" s="17">
        <f t="shared" si="109"/>
        <v>311</v>
      </c>
      <c r="BK311" s="150">
        <f t="shared" si="110"/>
        <v>22540</v>
      </c>
      <c r="BL311" s="50" t="e">
        <f t="shared" ca="1" si="104"/>
        <v>#NAME?</v>
      </c>
      <c r="BM311" s="50" t="e">
        <f t="shared" ca="1" si="105"/>
        <v>#NAME?</v>
      </c>
      <c r="BN311" s="50" t="e">
        <f t="shared" ca="1" si="106"/>
        <v>#NAME?</v>
      </c>
    </row>
    <row r="312" spans="1:66" x14ac:dyDescent="0.35">
      <c r="A312" s="48">
        <v>22541</v>
      </c>
      <c r="B312" s="17">
        <v>1961</v>
      </c>
      <c r="C312" s="17">
        <v>9</v>
      </c>
      <c r="D312" s="17">
        <v>260</v>
      </c>
      <c r="E312" s="17">
        <v>17</v>
      </c>
      <c r="F312" s="17">
        <v>1</v>
      </c>
      <c r="G312" s="50">
        <v>6.1</v>
      </c>
      <c r="H312" s="32">
        <v>4.0074307985674604</v>
      </c>
      <c r="I312" s="50">
        <v>6.666666666666667</v>
      </c>
      <c r="J312" s="13">
        <v>0</v>
      </c>
      <c r="K312" s="13">
        <f t="shared" si="92"/>
        <v>0</v>
      </c>
      <c r="L312" s="13">
        <f t="shared" si="93"/>
        <v>0</v>
      </c>
      <c r="M312" s="13" t="e">
        <f ca="1">CalcTable[[#This Row],[IWC]]-AE311</f>
        <v>#NAME?</v>
      </c>
      <c r="N312" s="13" t="e">
        <f ca="1">IF(CalcTable[[#This Row],[Day of Year]]&lt;123,FCAP,AE311)</f>
        <v>#NAME?</v>
      </c>
      <c r="O312" s="17" t="e">
        <f ca="1">IF(IRR_DRIP,5,COUNTIF('IDET Wind Values'!C296:G296,"&lt;="&amp;IRR_MAXWIND))</f>
        <v>#NAME?</v>
      </c>
      <c r="P312" s="13" t="e">
        <f ca="1">CalcTable[[#This Row],[ET_o]]*KL</f>
        <v>#NAME?</v>
      </c>
      <c r="Q312" s="13" t="e">
        <f ca="1">IF(WILTPT&lt;=0,1,MAX(0,MIN(1,(CalcTable[[#This Row],[IWC]]-WILTPT)/(MAD-WILTPT))))</f>
        <v>#NAME?</v>
      </c>
      <c r="R312" s="13" t="e">
        <f ca="1">CalcTable[[#This Row],[ETMult]]*CalcTable[[#This Row],[ETb]]</f>
        <v>#NAME?</v>
      </c>
      <c r="S312" s="13" t="b">
        <f>INDEX(IRR_LIST,CalcTable[[#This Row],[Day of Week]]+1)</f>
        <v>1</v>
      </c>
      <c r="T312" s="13">
        <f t="shared" ca="1" si="94"/>
        <v>0</v>
      </c>
      <c r="U312" s="13" t="b">
        <f ca="1">IF(CalcTable[[#This Row],[IrrPrecip]]&gt;=IC_MM,FALSE,TRUE)</f>
        <v>1</v>
      </c>
      <c r="V312" s="13" t="b">
        <f t="shared" si="95"/>
        <v>0</v>
      </c>
      <c r="W312" s="13" t="e">
        <f ca="1">IF(AND(IRR_DRIP=FALSE,CalcTable[[#This Row],[IrrHours]]&lt;=0),FALSE,TRUE)</f>
        <v>#NAME?</v>
      </c>
      <c r="X312" s="13" t="e">
        <f ca="1">AND(CalcTable[[#This Row],[IrrDay]],CalcTable[[#This Row],[IrrRain]],CalcTable[[#This Row],[IrrWarm]],CalcTable[[#This Row],[IrrWindy]])</f>
        <v>#NAME?</v>
      </c>
      <c r="Y312" s="13" t="e">
        <f t="shared" ca="1" si="96"/>
        <v>#NAME?</v>
      </c>
      <c r="Z312" s="13" t="e">
        <f ca="1">CalcTable[[#This Row],[IrrHours]]/5</f>
        <v>#NAME?</v>
      </c>
      <c r="AA312" s="13" t="e">
        <f ca="1">IF(CalcTable[[#This Row],[IrrFlag]]=FALSE,0,MAX(0,CalcTable[[#This Row],[VolRednWind]]*(FCAP*IRR_TARGET-CalcTable[[#This Row],[IWC]])))</f>
        <v>#NAME?</v>
      </c>
      <c r="AB312" s="13" t="e">
        <f ca="1">CalcTable[[#This Row],[IWC]]+CalcTable[[#This Row],[Eff Precip]]+CalcTable[[#This Row],[IrrAmt]]-CalcTable[[#This Row],[AET]]</f>
        <v>#NAME?</v>
      </c>
      <c r="AC312" s="13" t="e">
        <f ca="1">IF(CalcTable[[#This Row],[PWC]]&gt;FCAP,MIN(24*PERC,MIN(SAT,CalcTable[[#This Row],[PWC]])-FCAP),0)</f>
        <v>#NAME?</v>
      </c>
      <c r="AD312" s="13" t="e">
        <f ca="1">IF(CalcTable[[#This Row],[PWC]]&gt;SAT,CalcTable[[#This Row],[PWC]]-SAT,0)</f>
        <v>#NAME?</v>
      </c>
      <c r="AE312" s="13" t="e">
        <f ca="1">CalcTable[[#This Row],[PWC]]-CalcTable[[#This Row],[PercAmt]]-CalcTable[[#This Row],[Runoff]]</f>
        <v>#NAME?</v>
      </c>
      <c r="AF312" s="13" t="e">
        <f ca="1">CalcTable[[#This Row],[IrrAmt]]/1000*CUR_IRR_AREA*10000/IRR_EFF</f>
        <v>#NAME?</v>
      </c>
      <c r="AG312" s="147"/>
      <c r="AH312" s="13"/>
      <c r="AI312" s="50">
        <v>0</v>
      </c>
      <c r="AJ312" s="50">
        <v>0</v>
      </c>
      <c r="AK312" s="50">
        <v>0</v>
      </c>
      <c r="AL312" s="50">
        <v>0</v>
      </c>
      <c r="AM312" s="50"/>
      <c r="AN312" s="50"/>
      <c r="AO312" s="50"/>
      <c r="AP312" s="50"/>
      <c r="AQ312" s="50"/>
      <c r="AR312" s="50"/>
      <c r="AS312" s="50"/>
      <c r="AT312" s="50"/>
      <c r="AU312" s="50"/>
      <c r="AV312" s="50"/>
      <c r="AW312" s="50"/>
      <c r="AX312" s="50">
        <f t="shared" si="107"/>
        <v>0</v>
      </c>
      <c r="AY312" s="50"/>
      <c r="AZ312" s="50">
        <f t="shared" si="97"/>
        <v>0</v>
      </c>
      <c r="BA312" s="50">
        <f t="shared" si="98"/>
        <v>0</v>
      </c>
      <c r="BB312" s="50">
        <f t="shared" si="99"/>
        <v>0</v>
      </c>
      <c r="BC312" s="17">
        <f t="shared" si="100"/>
        <v>19619</v>
      </c>
      <c r="BD312" s="50">
        <f t="shared" si="101"/>
        <v>0</v>
      </c>
      <c r="BE312" s="50">
        <f t="shared" si="102"/>
        <v>0</v>
      </c>
      <c r="BF312" s="50">
        <f t="shared" si="108"/>
        <v>0</v>
      </c>
      <c r="BG312" s="50"/>
      <c r="BH312" s="17">
        <f t="shared" si="103"/>
        <v>0</v>
      </c>
      <c r="BI312" s="17">
        <f t="shared" si="111"/>
        <v>312</v>
      </c>
      <c r="BJ312" s="17">
        <f t="shared" si="109"/>
        <v>312</v>
      </c>
      <c r="BK312" s="150">
        <f t="shared" si="110"/>
        <v>22541</v>
      </c>
      <c r="BL312" s="50" t="e">
        <f t="shared" ca="1" si="104"/>
        <v>#NAME?</v>
      </c>
      <c r="BM312" s="50" t="e">
        <f t="shared" ca="1" si="105"/>
        <v>#NAME?</v>
      </c>
      <c r="BN312" s="50" t="e">
        <f t="shared" ca="1" si="106"/>
        <v>#NAME?</v>
      </c>
    </row>
    <row r="313" spans="1:66" x14ac:dyDescent="0.35">
      <c r="A313" s="48">
        <v>22542</v>
      </c>
      <c r="B313" s="17">
        <v>1961</v>
      </c>
      <c r="C313" s="17">
        <v>9</v>
      </c>
      <c r="D313" s="17">
        <v>261</v>
      </c>
      <c r="E313" s="17">
        <v>18</v>
      </c>
      <c r="F313" s="17">
        <v>2</v>
      </c>
      <c r="G313" s="50">
        <v>2.2000000000000002</v>
      </c>
      <c r="H313" s="32">
        <v>3.2086109169828121</v>
      </c>
      <c r="I313" s="50">
        <v>39</v>
      </c>
      <c r="J313" s="13">
        <v>2.8</v>
      </c>
      <c r="K313" s="13">
        <f t="shared" si="92"/>
        <v>2.8</v>
      </c>
      <c r="L313" s="13">
        <f t="shared" si="93"/>
        <v>0</v>
      </c>
      <c r="M313" s="13" t="e">
        <f ca="1">CalcTable[[#This Row],[IWC]]-AE312</f>
        <v>#NAME?</v>
      </c>
      <c r="N313" s="13" t="e">
        <f ca="1">IF(CalcTable[[#This Row],[Day of Year]]&lt;123,FCAP,AE312)</f>
        <v>#NAME?</v>
      </c>
      <c r="O313" s="17" t="e">
        <f ca="1">IF(IRR_DRIP,5,COUNTIF('IDET Wind Values'!C297:G297,"&lt;="&amp;IRR_MAXWIND))</f>
        <v>#NAME?</v>
      </c>
      <c r="P313" s="13" t="e">
        <f ca="1">CalcTable[[#This Row],[ET_o]]*KL</f>
        <v>#NAME?</v>
      </c>
      <c r="Q313" s="13" t="e">
        <f ca="1">IF(WILTPT&lt;=0,1,MAX(0,MIN(1,(CalcTable[[#This Row],[IWC]]-WILTPT)/(MAD-WILTPT))))</f>
        <v>#NAME?</v>
      </c>
      <c r="R313" s="13" t="e">
        <f ca="1">CalcTable[[#This Row],[ETMult]]*CalcTable[[#This Row],[ETb]]</f>
        <v>#NAME?</v>
      </c>
      <c r="S313" s="13" t="b">
        <f>INDEX(IRR_LIST,CalcTable[[#This Row],[Day of Week]]+1)</f>
        <v>0</v>
      </c>
      <c r="T313" s="13">
        <f t="shared" ca="1" si="94"/>
        <v>0</v>
      </c>
      <c r="U313" s="13" t="b">
        <f ca="1">IF(CalcTable[[#This Row],[IrrPrecip]]&gt;=IC_MM,FALSE,TRUE)</f>
        <v>1</v>
      </c>
      <c r="V313" s="13" t="b">
        <f t="shared" si="95"/>
        <v>0</v>
      </c>
      <c r="W313" s="13" t="e">
        <f ca="1">IF(AND(IRR_DRIP=FALSE,CalcTable[[#This Row],[IrrHours]]&lt;=0),FALSE,TRUE)</f>
        <v>#NAME?</v>
      </c>
      <c r="X313" s="13" t="e">
        <f ca="1">AND(CalcTable[[#This Row],[IrrDay]],CalcTable[[#This Row],[IrrRain]],CalcTable[[#This Row],[IrrWarm]],CalcTable[[#This Row],[IrrWindy]])</f>
        <v>#NAME?</v>
      </c>
      <c r="Y313" s="13" t="e">
        <f t="shared" ca="1" si="96"/>
        <v>#NAME?</v>
      </c>
      <c r="Z313" s="13" t="e">
        <f ca="1">CalcTable[[#This Row],[IrrHours]]/5</f>
        <v>#NAME?</v>
      </c>
      <c r="AA313" s="13" t="e">
        <f ca="1">IF(CalcTable[[#This Row],[IrrFlag]]=FALSE,0,MAX(0,CalcTable[[#This Row],[VolRednWind]]*(FCAP*IRR_TARGET-CalcTable[[#This Row],[IWC]])))</f>
        <v>#NAME?</v>
      </c>
      <c r="AB313" s="13" t="e">
        <f ca="1">CalcTable[[#This Row],[IWC]]+CalcTable[[#This Row],[Eff Precip]]+CalcTable[[#This Row],[IrrAmt]]-CalcTable[[#This Row],[AET]]</f>
        <v>#NAME?</v>
      </c>
      <c r="AC313" s="13" t="e">
        <f ca="1">IF(CalcTable[[#This Row],[PWC]]&gt;FCAP,MIN(24*PERC,MIN(SAT,CalcTable[[#This Row],[PWC]])-FCAP),0)</f>
        <v>#NAME?</v>
      </c>
      <c r="AD313" s="13" t="e">
        <f ca="1">IF(CalcTable[[#This Row],[PWC]]&gt;SAT,CalcTable[[#This Row],[PWC]]-SAT,0)</f>
        <v>#NAME?</v>
      </c>
      <c r="AE313" s="13" t="e">
        <f ca="1">CalcTable[[#This Row],[PWC]]-CalcTable[[#This Row],[PercAmt]]-CalcTable[[#This Row],[Runoff]]</f>
        <v>#NAME?</v>
      </c>
      <c r="AF313" s="13" t="e">
        <f ca="1">CalcTable[[#This Row],[IrrAmt]]/1000*CUR_IRR_AREA*10000/IRR_EFF</f>
        <v>#NAME?</v>
      </c>
      <c r="AG313" s="147"/>
      <c r="AH313" s="13"/>
      <c r="AI313" s="50">
        <v>0</v>
      </c>
      <c r="AJ313" s="50">
        <v>0</v>
      </c>
      <c r="AK313" s="50">
        <v>0</v>
      </c>
      <c r="AL313" s="50">
        <v>0</v>
      </c>
      <c r="AM313" s="50"/>
      <c r="AN313" s="50"/>
      <c r="AO313" s="50"/>
      <c r="AP313" s="50"/>
      <c r="AQ313" s="50"/>
      <c r="AR313" s="50"/>
      <c r="AS313" s="50"/>
      <c r="AT313" s="50"/>
      <c r="AU313" s="50"/>
      <c r="AV313" s="50"/>
      <c r="AW313" s="50"/>
      <c r="AX313" s="50">
        <f t="shared" si="107"/>
        <v>0</v>
      </c>
      <c r="AY313" s="50"/>
      <c r="AZ313" s="50">
        <f t="shared" si="97"/>
        <v>0</v>
      </c>
      <c r="BA313" s="50">
        <f t="shared" si="98"/>
        <v>0</v>
      </c>
      <c r="BB313" s="50">
        <f t="shared" si="99"/>
        <v>0</v>
      </c>
      <c r="BC313" s="17">
        <f t="shared" si="100"/>
        <v>19619</v>
      </c>
      <c r="BD313" s="50">
        <f t="shared" si="101"/>
        <v>0</v>
      </c>
      <c r="BE313" s="50">
        <f t="shared" si="102"/>
        <v>0</v>
      </c>
      <c r="BF313" s="50">
        <f t="shared" si="108"/>
        <v>0</v>
      </c>
      <c r="BG313" s="50"/>
      <c r="BH313" s="17">
        <f t="shared" si="103"/>
        <v>0</v>
      </c>
      <c r="BI313" s="17">
        <f t="shared" si="111"/>
        <v>313</v>
      </c>
      <c r="BJ313" s="17">
        <f t="shared" si="109"/>
        <v>313</v>
      </c>
      <c r="BK313" s="150">
        <f t="shared" si="110"/>
        <v>22542</v>
      </c>
      <c r="BL313" s="50" t="e">
        <f t="shared" ca="1" si="104"/>
        <v>#NAME?</v>
      </c>
      <c r="BM313" s="50" t="e">
        <f t="shared" ca="1" si="105"/>
        <v>#NAME?</v>
      </c>
      <c r="BN313" s="50" t="e">
        <f t="shared" ca="1" si="106"/>
        <v>#NAME?</v>
      </c>
    </row>
    <row r="314" spans="1:66" x14ac:dyDescent="0.35">
      <c r="A314" s="48">
        <v>22543</v>
      </c>
      <c r="B314" s="17">
        <v>1961</v>
      </c>
      <c r="C314" s="17">
        <v>9</v>
      </c>
      <c r="D314" s="17">
        <v>262</v>
      </c>
      <c r="E314" s="17">
        <v>19</v>
      </c>
      <c r="F314" s="17">
        <v>3</v>
      </c>
      <c r="G314" s="50">
        <v>-1.1000000000000001</v>
      </c>
      <c r="H314" s="32">
        <v>3.9419971818835258</v>
      </c>
      <c r="I314" s="50">
        <v>14.166666666666666</v>
      </c>
      <c r="J314" s="13">
        <v>0</v>
      </c>
      <c r="K314" s="13">
        <f t="shared" si="92"/>
        <v>0</v>
      </c>
      <c r="L314" s="13">
        <f t="shared" si="93"/>
        <v>0</v>
      </c>
      <c r="M314" s="13" t="e">
        <f ca="1">CalcTable[[#This Row],[IWC]]-AE313</f>
        <v>#NAME?</v>
      </c>
      <c r="N314" s="13" t="e">
        <f ca="1">IF(CalcTable[[#This Row],[Day of Year]]&lt;123,FCAP,AE313)</f>
        <v>#NAME?</v>
      </c>
      <c r="O314" s="17" t="e">
        <f ca="1">IF(IRR_DRIP,5,COUNTIF('IDET Wind Values'!C298:G298,"&lt;="&amp;IRR_MAXWIND))</f>
        <v>#NAME?</v>
      </c>
      <c r="P314" s="13" t="e">
        <f ca="1">CalcTable[[#This Row],[ET_o]]*KL</f>
        <v>#NAME?</v>
      </c>
      <c r="Q314" s="13" t="e">
        <f ca="1">IF(WILTPT&lt;=0,1,MAX(0,MIN(1,(CalcTable[[#This Row],[IWC]]-WILTPT)/(MAD-WILTPT))))</f>
        <v>#NAME?</v>
      </c>
      <c r="R314" s="13" t="e">
        <f ca="1">CalcTable[[#This Row],[ETMult]]*CalcTable[[#This Row],[ETb]]</f>
        <v>#NAME?</v>
      </c>
      <c r="S314" s="13" t="b">
        <f>INDEX(IRR_LIST,CalcTable[[#This Row],[Day of Week]]+1)</f>
        <v>1</v>
      </c>
      <c r="T314" s="13">
        <f t="shared" ca="1" si="94"/>
        <v>2.8</v>
      </c>
      <c r="U314" s="13" t="b">
        <f ca="1">IF(CalcTable[[#This Row],[IrrPrecip]]&gt;=IC_MM,FALSE,TRUE)</f>
        <v>1</v>
      </c>
      <c r="V314" s="13" t="b">
        <f t="shared" si="95"/>
        <v>0</v>
      </c>
      <c r="W314" s="13" t="e">
        <f ca="1">IF(AND(IRR_DRIP=FALSE,CalcTable[[#This Row],[IrrHours]]&lt;=0),FALSE,TRUE)</f>
        <v>#NAME?</v>
      </c>
      <c r="X314" s="13" t="e">
        <f ca="1">AND(CalcTable[[#This Row],[IrrDay]],CalcTable[[#This Row],[IrrRain]],CalcTable[[#This Row],[IrrWarm]],CalcTable[[#This Row],[IrrWindy]])</f>
        <v>#NAME?</v>
      </c>
      <c r="Y314" s="13" t="e">
        <f t="shared" ca="1" si="96"/>
        <v>#NAME?</v>
      </c>
      <c r="Z314" s="13" t="e">
        <f ca="1">CalcTable[[#This Row],[IrrHours]]/5</f>
        <v>#NAME?</v>
      </c>
      <c r="AA314" s="13" t="e">
        <f ca="1">IF(CalcTable[[#This Row],[IrrFlag]]=FALSE,0,MAX(0,CalcTable[[#This Row],[VolRednWind]]*(FCAP*IRR_TARGET-CalcTable[[#This Row],[IWC]])))</f>
        <v>#NAME?</v>
      </c>
      <c r="AB314" s="13" t="e">
        <f ca="1">CalcTable[[#This Row],[IWC]]+CalcTable[[#This Row],[Eff Precip]]+CalcTable[[#This Row],[IrrAmt]]-CalcTable[[#This Row],[AET]]</f>
        <v>#NAME?</v>
      </c>
      <c r="AC314" s="13" t="e">
        <f ca="1">IF(CalcTable[[#This Row],[PWC]]&gt;FCAP,MIN(24*PERC,MIN(SAT,CalcTable[[#This Row],[PWC]])-FCAP),0)</f>
        <v>#NAME?</v>
      </c>
      <c r="AD314" s="13" t="e">
        <f ca="1">IF(CalcTable[[#This Row],[PWC]]&gt;SAT,CalcTable[[#This Row],[PWC]]-SAT,0)</f>
        <v>#NAME?</v>
      </c>
      <c r="AE314" s="13" t="e">
        <f ca="1">CalcTable[[#This Row],[PWC]]-CalcTable[[#This Row],[PercAmt]]-CalcTable[[#This Row],[Runoff]]</f>
        <v>#NAME?</v>
      </c>
      <c r="AF314" s="13" t="e">
        <f ca="1">CalcTable[[#This Row],[IrrAmt]]/1000*CUR_IRR_AREA*10000/IRR_EFF</f>
        <v>#NAME?</v>
      </c>
      <c r="AG314" s="147"/>
      <c r="AH314" s="13"/>
      <c r="AI314" s="50">
        <v>0</v>
      </c>
      <c r="AJ314" s="50">
        <v>0</v>
      </c>
      <c r="AK314" s="50">
        <v>0</v>
      </c>
      <c r="AL314" s="50">
        <v>0</v>
      </c>
      <c r="AM314" s="50"/>
      <c r="AN314" s="50"/>
      <c r="AO314" s="50"/>
      <c r="AP314" s="50"/>
      <c r="AQ314" s="50"/>
      <c r="AR314" s="50"/>
      <c r="AS314" s="50"/>
      <c r="AT314" s="50"/>
      <c r="AU314" s="50"/>
      <c r="AV314" s="50"/>
      <c r="AW314" s="50"/>
      <c r="AX314" s="50">
        <f t="shared" si="107"/>
        <v>0</v>
      </c>
      <c r="AY314" s="50"/>
      <c r="AZ314" s="50">
        <f t="shared" si="97"/>
        <v>0</v>
      </c>
      <c r="BA314" s="50">
        <f t="shared" si="98"/>
        <v>0</v>
      </c>
      <c r="BB314" s="50">
        <f t="shared" si="99"/>
        <v>0</v>
      </c>
      <c r="BC314" s="17">
        <f t="shared" si="100"/>
        <v>19619</v>
      </c>
      <c r="BD314" s="50">
        <f t="shared" si="101"/>
        <v>0</v>
      </c>
      <c r="BE314" s="50">
        <f t="shared" si="102"/>
        <v>0</v>
      </c>
      <c r="BF314" s="50">
        <f t="shared" si="108"/>
        <v>0</v>
      </c>
      <c r="BG314" s="50"/>
      <c r="BH314" s="17">
        <f t="shared" si="103"/>
        <v>0</v>
      </c>
      <c r="BI314" s="17">
        <f t="shared" si="111"/>
        <v>314</v>
      </c>
      <c r="BJ314" s="17">
        <f t="shared" si="109"/>
        <v>314</v>
      </c>
      <c r="BK314" s="150">
        <f t="shared" si="110"/>
        <v>22543</v>
      </c>
      <c r="BL314" s="50" t="e">
        <f t="shared" ca="1" si="104"/>
        <v>#NAME?</v>
      </c>
      <c r="BM314" s="50" t="e">
        <f t="shared" ca="1" si="105"/>
        <v>#NAME?</v>
      </c>
      <c r="BN314" s="50" t="e">
        <f t="shared" ca="1" si="106"/>
        <v>#NAME?</v>
      </c>
    </row>
    <row r="315" spans="1:66" x14ac:dyDescent="0.35">
      <c r="A315" s="48">
        <v>22544</v>
      </c>
      <c r="B315" s="17">
        <v>1961</v>
      </c>
      <c r="C315" s="17">
        <v>9</v>
      </c>
      <c r="D315" s="17">
        <v>263</v>
      </c>
      <c r="E315" s="17">
        <v>20</v>
      </c>
      <c r="F315" s="17">
        <v>4</v>
      </c>
      <c r="G315" s="50">
        <v>2.2000000000000002</v>
      </c>
      <c r="H315" s="32">
        <v>2.4415462960887968</v>
      </c>
      <c r="I315" s="50">
        <v>33.833333333333336</v>
      </c>
      <c r="J315" s="13">
        <v>3</v>
      </c>
      <c r="K315" s="13">
        <f t="shared" si="92"/>
        <v>3</v>
      </c>
      <c r="L315" s="13">
        <f t="shared" si="93"/>
        <v>0</v>
      </c>
      <c r="M315" s="13" t="e">
        <f ca="1">CalcTable[[#This Row],[IWC]]-AE314</f>
        <v>#NAME?</v>
      </c>
      <c r="N315" s="13" t="e">
        <f ca="1">IF(CalcTable[[#This Row],[Day of Year]]&lt;123,FCAP,AE314)</f>
        <v>#NAME?</v>
      </c>
      <c r="O315" s="17" t="e">
        <f ca="1">IF(IRR_DRIP,5,COUNTIF('IDET Wind Values'!C299:G299,"&lt;="&amp;IRR_MAXWIND))</f>
        <v>#NAME?</v>
      </c>
      <c r="P315" s="13" t="e">
        <f ca="1">CalcTable[[#This Row],[ET_o]]*KL</f>
        <v>#NAME?</v>
      </c>
      <c r="Q315" s="13" t="e">
        <f ca="1">IF(WILTPT&lt;=0,1,MAX(0,MIN(1,(CalcTable[[#This Row],[IWC]]-WILTPT)/(MAD-WILTPT))))</f>
        <v>#NAME?</v>
      </c>
      <c r="R315" s="13" t="e">
        <f ca="1">CalcTable[[#This Row],[ETMult]]*CalcTable[[#This Row],[ETb]]</f>
        <v>#NAME?</v>
      </c>
      <c r="S315" s="13" t="b">
        <f>INDEX(IRR_LIST,CalcTable[[#This Row],[Day of Week]]+1)</f>
        <v>0</v>
      </c>
      <c r="T315" s="13">
        <f t="shared" ca="1" si="94"/>
        <v>2.8</v>
      </c>
      <c r="U315" s="13" t="b">
        <f ca="1">IF(CalcTable[[#This Row],[IrrPrecip]]&gt;=IC_MM,FALSE,TRUE)</f>
        <v>1</v>
      </c>
      <c r="V315" s="13" t="b">
        <f t="shared" si="95"/>
        <v>0</v>
      </c>
      <c r="W315" s="13" t="e">
        <f ca="1">IF(AND(IRR_DRIP=FALSE,CalcTable[[#This Row],[IrrHours]]&lt;=0),FALSE,TRUE)</f>
        <v>#NAME?</v>
      </c>
      <c r="X315" s="13" t="e">
        <f ca="1">AND(CalcTable[[#This Row],[IrrDay]],CalcTable[[#This Row],[IrrRain]],CalcTable[[#This Row],[IrrWarm]],CalcTable[[#This Row],[IrrWindy]])</f>
        <v>#NAME?</v>
      </c>
      <c r="Y315" s="13" t="e">
        <f t="shared" ca="1" si="96"/>
        <v>#NAME?</v>
      </c>
      <c r="Z315" s="13" t="e">
        <f ca="1">CalcTable[[#This Row],[IrrHours]]/5</f>
        <v>#NAME?</v>
      </c>
      <c r="AA315" s="13" t="e">
        <f ca="1">IF(CalcTable[[#This Row],[IrrFlag]]=FALSE,0,MAX(0,CalcTable[[#This Row],[VolRednWind]]*(FCAP*IRR_TARGET-CalcTable[[#This Row],[IWC]])))</f>
        <v>#NAME?</v>
      </c>
      <c r="AB315" s="13" t="e">
        <f ca="1">CalcTable[[#This Row],[IWC]]+CalcTable[[#This Row],[Eff Precip]]+CalcTable[[#This Row],[IrrAmt]]-CalcTable[[#This Row],[AET]]</f>
        <v>#NAME?</v>
      </c>
      <c r="AC315" s="13" t="e">
        <f ca="1">IF(CalcTable[[#This Row],[PWC]]&gt;FCAP,MIN(24*PERC,MIN(SAT,CalcTable[[#This Row],[PWC]])-FCAP),0)</f>
        <v>#NAME?</v>
      </c>
      <c r="AD315" s="13" t="e">
        <f ca="1">IF(CalcTable[[#This Row],[PWC]]&gt;SAT,CalcTable[[#This Row],[PWC]]-SAT,0)</f>
        <v>#NAME?</v>
      </c>
      <c r="AE315" s="13" t="e">
        <f ca="1">CalcTable[[#This Row],[PWC]]-CalcTable[[#This Row],[PercAmt]]-CalcTable[[#This Row],[Runoff]]</f>
        <v>#NAME?</v>
      </c>
      <c r="AF315" s="13" t="e">
        <f ca="1">CalcTable[[#This Row],[IrrAmt]]/1000*CUR_IRR_AREA*10000/IRR_EFF</f>
        <v>#NAME?</v>
      </c>
      <c r="AG315" s="147"/>
      <c r="AH315" s="13"/>
      <c r="AI315" s="50">
        <v>0</v>
      </c>
      <c r="AJ315" s="50">
        <v>0</v>
      </c>
      <c r="AK315" s="50">
        <v>0</v>
      </c>
      <c r="AL315" s="50">
        <v>0</v>
      </c>
      <c r="AM315" s="50"/>
      <c r="AN315" s="50"/>
      <c r="AO315" s="50"/>
      <c r="AP315" s="50"/>
      <c r="AQ315" s="50"/>
      <c r="AR315" s="50"/>
      <c r="AS315" s="50"/>
      <c r="AT315" s="50"/>
      <c r="AU315" s="50"/>
      <c r="AV315" s="50"/>
      <c r="AW315" s="50"/>
      <c r="AX315" s="50">
        <f t="shared" si="107"/>
        <v>0</v>
      </c>
      <c r="AY315" s="50"/>
      <c r="AZ315" s="50">
        <f t="shared" si="97"/>
        <v>0</v>
      </c>
      <c r="BA315" s="50">
        <f t="shared" si="98"/>
        <v>0</v>
      </c>
      <c r="BB315" s="50">
        <f t="shared" si="99"/>
        <v>0</v>
      </c>
      <c r="BC315" s="17">
        <f t="shared" si="100"/>
        <v>19619</v>
      </c>
      <c r="BD315" s="50">
        <f t="shared" si="101"/>
        <v>0</v>
      </c>
      <c r="BE315" s="50">
        <f t="shared" si="102"/>
        <v>0</v>
      </c>
      <c r="BF315" s="50">
        <f t="shared" si="108"/>
        <v>0</v>
      </c>
      <c r="BG315" s="50"/>
      <c r="BH315" s="17">
        <f t="shared" si="103"/>
        <v>0</v>
      </c>
      <c r="BI315" s="17">
        <f t="shared" si="111"/>
        <v>315</v>
      </c>
      <c r="BJ315" s="17">
        <f t="shared" si="109"/>
        <v>315</v>
      </c>
      <c r="BK315" s="150">
        <f t="shared" si="110"/>
        <v>22544</v>
      </c>
      <c r="BL315" s="50" t="e">
        <f t="shared" ca="1" si="104"/>
        <v>#NAME?</v>
      </c>
      <c r="BM315" s="50" t="e">
        <f t="shared" ca="1" si="105"/>
        <v>#NAME?</v>
      </c>
      <c r="BN315" s="50" t="e">
        <f t="shared" ca="1" si="106"/>
        <v>#NAME?</v>
      </c>
    </row>
    <row r="316" spans="1:66" x14ac:dyDescent="0.35">
      <c r="A316" s="48">
        <v>22545</v>
      </c>
      <c r="B316" s="17">
        <v>1961</v>
      </c>
      <c r="C316" s="17">
        <v>9</v>
      </c>
      <c r="D316" s="17">
        <v>264</v>
      </c>
      <c r="E316" s="17">
        <v>21</v>
      </c>
      <c r="F316" s="17">
        <v>5</v>
      </c>
      <c r="G316" s="50">
        <v>-0.6</v>
      </c>
      <c r="H316" s="32">
        <v>1.6464130911180879</v>
      </c>
      <c r="I316" s="50">
        <v>26.666666666666668</v>
      </c>
      <c r="J316" s="13">
        <v>0</v>
      </c>
      <c r="K316" s="13">
        <f t="shared" si="92"/>
        <v>0</v>
      </c>
      <c r="L316" s="13">
        <f t="shared" si="93"/>
        <v>0</v>
      </c>
      <c r="M316" s="13" t="e">
        <f ca="1">CalcTable[[#This Row],[IWC]]-AE315</f>
        <v>#NAME?</v>
      </c>
      <c r="N316" s="13" t="e">
        <f ca="1">IF(CalcTable[[#This Row],[Day of Year]]&lt;123,FCAP,AE315)</f>
        <v>#NAME?</v>
      </c>
      <c r="O316" s="17" t="e">
        <f ca="1">IF(IRR_DRIP,5,COUNTIF('IDET Wind Values'!C300:G300,"&lt;="&amp;IRR_MAXWIND))</f>
        <v>#NAME?</v>
      </c>
      <c r="P316" s="13" t="e">
        <f ca="1">CalcTable[[#This Row],[ET_o]]*KL</f>
        <v>#NAME?</v>
      </c>
      <c r="Q316" s="13" t="e">
        <f ca="1">IF(WILTPT&lt;=0,1,MAX(0,MIN(1,(CalcTable[[#This Row],[IWC]]-WILTPT)/(MAD-WILTPT))))</f>
        <v>#NAME?</v>
      </c>
      <c r="R316" s="13" t="e">
        <f ca="1">CalcTable[[#This Row],[ETMult]]*CalcTable[[#This Row],[ETb]]</f>
        <v>#NAME?</v>
      </c>
      <c r="S316" s="13" t="b">
        <f>INDEX(IRR_LIST,CalcTable[[#This Row],[Day of Week]]+1)</f>
        <v>1</v>
      </c>
      <c r="T316" s="13">
        <f t="shared" ca="1" si="94"/>
        <v>3</v>
      </c>
      <c r="U316" s="13" t="b">
        <f ca="1">IF(CalcTable[[#This Row],[IrrPrecip]]&gt;=IC_MM,FALSE,TRUE)</f>
        <v>1</v>
      </c>
      <c r="V316" s="13" t="b">
        <f t="shared" si="95"/>
        <v>0</v>
      </c>
      <c r="W316" s="13" t="e">
        <f ca="1">IF(AND(IRR_DRIP=FALSE,CalcTable[[#This Row],[IrrHours]]&lt;=0),FALSE,TRUE)</f>
        <v>#NAME?</v>
      </c>
      <c r="X316" s="13" t="e">
        <f ca="1">AND(CalcTable[[#This Row],[IrrDay]],CalcTable[[#This Row],[IrrRain]],CalcTable[[#This Row],[IrrWarm]],CalcTable[[#This Row],[IrrWindy]])</f>
        <v>#NAME?</v>
      </c>
      <c r="Y316" s="13" t="e">
        <f t="shared" ca="1" si="96"/>
        <v>#NAME?</v>
      </c>
      <c r="Z316" s="13" t="e">
        <f ca="1">CalcTable[[#This Row],[IrrHours]]/5</f>
        <v>#NAME?</v>
      </c>
      <c r="AA316" s="13" t="e">
        <f ca="1">IF(CalcTable[[#This Row],[IrrFlag]]=FALSE,0,MAX(0,CalcTable[[#This Row],[VolRednWind]]*(FCAP*IRR_TARGET-CalcTable[[#This Row],[IWC]])))</f>
        <v>#NAME?</v>
      </c>
      <c r="AB316" s="13" t="e">
        <f ca="1">CalcTable[[#This Row],[IWC]]+CalcTable[[#This Row],[Eff Precip]]+CalcTable[[#This Row],[IrrAmt]]-CalcTable[[#This Row],[AET]]</f>
        <v>#NAME?</v>
      </c>
      <c r="AC316" s="13" t="e">
        <f ca="1">IF(CalcTable[[#This Row],[PWC]]&gt;FCAP,MIN(24*PERC,MIN(SAT,CalcTable[[#This Row],[PWC]])-FCAP),0)</f>
        <v>#NAME?</v>
      </c>
      <c r="AD316" s="13" t="e">
        <f ca="1">IF(CalcTable[[#This Row],[PWC]]&gt;SAT,CalcTable[[#This Row],[PWC]]-SAT,0)</f>
        <v>#NAME?</v>
      </c>
      <c r="AE316" s="13" t="e">
        <f ca="1">CalcTable[[#This Row],[PWC]]-CalcTable[[#This Row],[PercAmt]]-CalcTable[[#This Row],[Runoff]]</f>
        <v>#NAME?</v>
      </c>
      <c r="AF316" s="13" t="e">
        <f ca="1">CalcTable[[#This Row],[IrrAmt]]/1000*CUR_IRR_AREA*10000/IRR_EFF</f>
        <v>#NAME?</v>
      </c>
      <c r="AG316" s="147"/>
      <c r="AH316" s="13"/>
      <c r="AI316" s="50">
        <v>0</v>
      </c>
      <c r="AJ316" s="50">
        <v>0</v>
      </c>
      <c r="AK316" s="50">
        <v>0</v>
      </c>
      <c r="AL316" s="50">
        <v>0</v>
      </c>
      <c r="AM316" s="50"/>
      <c r="AN316" s="50"/>
      <c r="AO316" s="50"/>
      <c r="AP316" s="50"/>
      <c r="AQ316" s="50"/>
      <c r="AR316" s="50"/>
      <c r="AS316" s="50"/>
      <c r="AT316" s="50"/>
      <c r="AU316" s="50"/>
      <c r="AV316" s="50"/>
      <c r="AW316" s="50"/>
      <c r="AX316" s="50">
        <f t="shared" si="107"/>
        <v>0</v>
      </c>
      <c r="AY316" s="50"/>
      <c r="AZ316" s="50">
        <f t="shared" si="97"/>
        <v>0</v>
      </c>
      <c r="BA316" s="50">
        <f t="shared" si="98"/>
        <v>0</v>
      </c>
      <c r="BB316" s="50">
        <f t="shared" si="99"/>
        <v>0</v>
      </c>
      <c r="BC316" s="17">
        <f t="shared" si="100"/>
        <v>19619</v>
      </c>
      <c r="BD316" s="50">
        <f t="shared" si="101"/>
        <v>0</v>
      </c>
      <c r="BE316" s="50">
        <f t="shared" si="102"/>
        <v>0</v>
      </c>
      <c r="BF316" s="50">
        <f t="shared" si="108"/>
        <v>0</v>
      </c>
      <c r="BG316" s="50"/>
      <c r="BH316" s="17">
        <f t="shared" si="103"/>
        <v>0</v>
      </c>
      <c r="BI316" s="17">
        <f t="shared" si="111"/>
        <v>316</v>
      </c>
      <c r="BJ316" s="17">
        <f t="shared" si="109"/>
        <v>316</v>
      </c>
      <c r="BK316" s="150">
        <f t="shared" si="110"/>
        <v>22545</v>
      </c>
      <c r="BL316" s="50" t="e">
        <f t="shared" ca="1" si="104"/>
        <v>#NAME?</v>
      </c>
      <c r="BM316" s="50" t="e">
        <f t="shared" ca="1" si="105"/>
        <v>#NAME?</v>
      </c>
      <c r="BN316" s="50" t="e">
        <f t="shared" ca="1" si="106"/>
        <v>#NAME?</v>
      </c>
    </row>
    <row r="317" spans="1:66" x14ac:dyDescent="0.35">
      <c r="A317" s="48">
        <v>22546</v>
      </c>
      <c r="B317" s="17">
        <v>1961</v>
      </c>
      <c r="C317" s="17">
        <v>9</v>
      </c>
      <c r="D317" s="17">
        <v>265</v>
      </c>
      <c r="E317" s="17">
        <v>22</v>
      </c>
      <c r="F317" s="17">
        <v>6</v>
      </c>
      <c r="G317" s="50">
        <v>-0.6</v>
      </c>
      <c r="H317" s="32">
        <v>1.9538166161337545</v>
      </c>
      <c r="I317" s="50">
        <v>5.166666666666667</v>
      </c>
      <c r="J317" s="13">
        <v>0</v>
      </c>
      <c r="K317" s="13">
        <f t="shared" si="92"/>
        <v>0</v>
      </c>
      <c r="L317" s="13">
        <f t="shared" si="93"/>
        <v>0</v>
      </c>
      <c r="M317" s="13" t="e">
        <f ca="1">CalcTable[[#This Row],[IWC]]-AE316</f>
        <v>#NAME?</v>
      </c>
      <c r="N317" s="13" t="e">
        <f ca="1">IF(CalcTable[[#This Row],[Day of Year]]&lt;123,FCAP,AE316)</f>
        <v>#NAME?</v>
      </c>
      <c r="O317" s="17" t="e">
        <f ca="1">IF(IRR_DRIP,5,COUNTIF('IDET Wind Values'!C301:G301,"&lt;="&amp;IRR_MAXWIND))</f>
        <v>#NAME?</v>
      </c>
      <c r="P317" s="13" t="e">
        <f ca="1">CalcTable[[#This Row],[ET_o]]*KL</f>
        <v>#NAME?</v>
      </c>
      <c r="Q317" s="13" t="e">
        <f ca="1">IF(WILTPT&lt;=0,1,MAX(0,MIN(1,(CalcTable[[#This Row],[IWC]]-WILTPT)/(MAD-WILTPT))))</f>
        <v>#NAME?</v>
      </c>
      <c r="R317" s="13" t="e">
        <f ca="1">CalcTable[[#This Row],[ETMult]]*CalcTable[[#This Row],[ETb]]</f>
        <v>#NAME?</v>
      </c>
      <c r="S317" s="13" t="b">
        <f>INDEX(IRR_LIST,CalcTable[[#This Row],[Day of Week]]+1)</f>
        <v>0</v>
      </c>
      <c r="T317" s="13">
        <f t="shared" ca="1" si="94"/>
        <v>3</v>
      </c>
      <c r="U317" s="13" t="b">
        <f ca="1">IF(CalcTable[[#This Row],[IrrPrecip]]&gt;=IC_MM,FALSE,TRUE)</f>
        <v>1</v>
      </c>
      <c r="V317" s="13" t="b">
        <f t="shared" si="95"/>
        <v>0</v>
      </c>
      <c r="W317" s="13" t="e">
        <f ca="1">IF(AND(IRR_DRIP=FALSE,CalcTable[[#This Row],[IrrHours]]&lt;=0),FALSE,TRUE)</f>
        <v>#NAME?</v>
      </c>
      <c r="X317" s="13" t="e">
        <f ca="1">AND(CalcTable[[#This Row],[IrrDay]],CalcTable[[#This Row],[IrrRain]],CalcTable[[#This Row],[IrrWarm]],CalcTable[[#This Row],[IrrWindy]])</f>
        <v>#NAME?</v>
      </c>
      <c r="Y317" s="13" t="e">
        <f t="shared" ca="1" si="96"/>
        <v>#NAME?</v>
      </c>
      <c r="Z317" s="13" t="e">
        <f ca="1">CalcTable[[#This Row],[IrrHours]]/5</f>
        <v>#NAME?</v>
      </c>
      <c r="AA317" s="13" t="e">
        <f ca="1">IF(CalcTable[[#This Row],[IrrFlag]]=FALSE,0,MAX(0,CalcTable[[#This Row],[VolRednWind]]*(FCAP*IRR_TARGET-CalcTable[[#This Row],[IWC]])))</f>
        <v>#NAME?</v>
      </c>
      <c r="AB317" s="13" t="e">
        <f ca="1">CalcTable[[#This Row],[IWC]]+CalcTable[[#This Row],[Eff Precip]]+CalcTable[[#This Row],[IrrAmt]]-CalcTable[[#This Row],[AET]]</f>
        <v>#NAME?</v>
      </c>
      <c r="AC317" s="13" t="e">
        <f ca="1">IF(CalcTable[[#This Row],[PWC]]&gt;FCAP,MIN(24*PERC,MIN(SAT,CalcTable[[#This Row],[PWC]])-FCAP),0)</f>
        <v>#NAME?</v>
      </c>
      <c r="AD317" s="13" t="e">
        <f ca="1">IF(CalcTable[[#This Row],[PWC]]&gt;SAT,CalcTable[[#This Row],[PWC]]-SAT,0)</f>
        <v>#NAME?</v>
      </c>
      <c r="AE317" s="13" t="e">
        <f ca="1">CalcTable[[#This Row],[PWC]]-CalcTable[[#This Row],[PercAmt]]-CalcTable[[#This Row],[Runoff]]</f>
        <v>#NAME?</v>
      </c>
      <c r="AF317" s="13" t="e">
        <f ca="1">CalcTable[[#This Row],[IrrAmt]]/1000*CUR_IRR_AREA*10000/IRR_EFF</f>
        <v>#NAME?</v>
      </c>
      <c r="AG317" s="147"/>
      <c r="AH317" s="13"/>
      <c r="AI317" s="50">
        <v>0</v>
      </c>
      <c r="AJ317" s="50">
        <v>0</v>
      </c>
      <c r="AK317" s="50">
        <v>0</v>
      </c>
      <c r="AL317" s="50">
        <v>0</v>
      </c>
      <c r="AM317" s="50"/>
      <c r="AN317" s="50"/>
      <c r="AO317" s="50"/>
      <c r="AP317" s="50"/>
      <c r="AQ317" s="50"/>
      <c r="AR317" s="50"/>
      <c r="AS317" s="50"/>
      <c r="AT317" s="50"/>
      <c r="AU317" s="50"/>
      <c r="AV317" s="50"/>
      <c r="AW317" s="50"/>
      <c r="AX317" s="50">
        <f t="shared" si="107"/>
        <v>0</v>
      </c>
      <c r="AY317" s="50"/>
      <c r="AZ317" s="50">
        <f t="shared" si="97"/>
        <v>0</v>
      </c>
      <c r="BA317" s="50">
        <f t="shared" si="98"/>
        <v>0</v>
      </c>
      <c r="BB317" s="50">
        <f t="shared" si="99"/>
        <v>0</v>
      </c>
      <c r="BC317" s="17">
        <f t="shared" si="100"/>
        <v>19619</v>
      </c>
      <c r="BD317" s="50">
        <f t="shared" si="101"/>
        <v>0</v>
      </c>
      <c r="BE317" s="50">
        <f t="shared" si="102"/>
        <v>0</v>
      </c>
      <c r="BF317" s="50">
        <f t="shared" si="108"/>
        <v>0</v>
      </c>
      <c r="BG317" s="50"/>
      <c r="BH317" s="17">
        <f t="shared" si="103"/>
        <v>0</v>
      </c>
      <c r="BI317" s="17">
        <f t="shared" si="111"/>
        <v>317</v>
      </c>
      <c r="BJ317" s="17">
        <f t="shared" si="109"/>
        <v>317</v>
      </c>
      <c r="BK317" s="150">
        <f t="shared" si="110"/>
        <v>22546</v>
      </c>
      <c r="BL317" s="50" t="e">
        <f t="shared" ca="1" si="104"/>
        <v>#NAME?</v>
      </c>
      <c r="BM317" s="50" t="e">
        <f t="shared" ca="1" si="105"/>
        <v>#NAME?</v>
      </c>
      <c r="BN317" s="50" t="e">
        <f t="shared" ca="1" si="106"/>
        <v>#NAME?</v>
      </c>
    </row>
    <row r="318" spans="1:66" x14ac:dyDescent="0.35">
      <c r="A318" s="48">
        <v>22547</v>
      </c>
      <c r="B318" s="17">
        <v>1961</v>
      </c>
      <c r="C318" s="17">
        <v>9</v>
      </c>
      <c r="D318" s="17">
        <v>266</v>
      </c>
      <c r="E318" s="17">
        <v>23</v>
      </c>
      <c r="F318" s="17">
        <v>7</v>
      </c>
      <c r="G318" s="50">
        <v>-2.2000000000000002</v>
      </c>
      <c r="H318" s="32">
        <v>1.9400538565988832</v>
      </c>
      <c r="I318" s="50">
        <v>15.333333333333334</v>
      </c>
      <c r="J318" s="13">
        <v>0</v>
      </c>
      <c r="K318" s="13">
        <f t="shared" si="92"/>
        <v>0</v>
      </c>
      <c r="L318" s="13">
        <f t="shared" si="93"/>
        <v>0</v>
      </c>
      <c r="M318" s="13" t="e">
        <f ca="1">CalcTable[[#This Row],[IWC]]-AE317</f>
        <v>#NAME?</v>
      </c>
      <c r="N318" s="13" t="e">
        <f ca="1">IF(CalcTable[[#This Row],[Day of Year]]&lt;123,FCAP,AE317)</f>
        <v>#NAME?</v>
      </c>
      <c r="O318" s="17" t="e">
        <f ca="1">IF(IRR_DRIP,5,COUNTIF('IDET Wind Values'!C302:G302,"&lt;="&amp;IRR_MAXWIND))</f>
        <v>#NAME?</v>
      </c>
      <c r="P318" s="13" t="e">
        <f ca="1">CalcTable[[#This Row],[ET_o]]*KL</f>
        <v>#NAME?</v>
      </c>
      <c r="Q318" s="13" t="e">
        <f ca="1">IF(WILTPT&lt;=0,1,MAX(0,MIN(1,(CalcTable[[#This Row],[IWC]]-WILTPT)/(MAD-WILTPT))))</f>
        <v>#NAME?</v>
      </c>
      <c r="R318" s="13" t="e">
        <f ca="1">CalcTable[[#This Row],[ETMult]]*CalcTable[[#This Row],[ETb]]</f>
        <v>#NAME?</v>
      </c>
      <c r="S318" s="13" t="b">
        <f>INDEX(IRR_LIST,CalcTable[[#This Row],[Day of Week]]+1)</f>
        <v>0</v>
      </c>
      <c r="T318" s="13">
        <f t="shared" ca="1" si="94"/>
        <v>0</v>
      </c>
      <c r="U318" s="13" t="b">
        <f ca="1">IF(CalcTable[[#This Row],[IrrPrecip]]&gt;=IC_MM,FALSE,TRUE)</f>
        <v>1</v>
      </c>
      <c r="V318" s="13" t="b">
        <f t="shared" si="95"/>
        <v>0</v>
      </c>
      <c r="W318" s="13" t="e">
        <f ca="1">IF(AND(IRR_DRIP=FALSE,CalcTable[[#This Row],[IrrHours]]&lt;=0),FALSE,TRUE)</f>
        <v>#NAME?</v>
      </c>
      <c r="X318" s="13" t="e">
        <f ca="1">AND(CalcTable[[#This Row],[IrrDay]],CalcTable[[#This Row],[IrrRain]],CalcTable[[#This Row],[IrrWarm]],CalcTable[[#This Row],[IrrWindy]])</f>
        <v>#NAME?</v>
      </c>
      <c r="Y318" s="13" t="e">
        <f t="shared" ca="1" si="96"/>
        <v>#NAME?</v>
      </c>
      <c r="Z318" s="13" t="e">
        <f ca="1">CalcTable[[#This Row],[IrrHours]]/5</f>
        <v>#NAME?</v>
      </c>
      <c r="AA318" s="13" t="e">
        <f ca="1">IF(CalcTable[[#This Row],[IrrFlag]]=FALSE,0,MAX(0,CalcTable[[#This Row],[VolRednWind]]*(FCAP*IRR_TARGET-CalcTable[[#This Row],[IWC]])))</f>
        <v>#NAME?</v>
      </c>
      <c r="AB318" s="13" t="e">
        <f ca="1">CalcTable[[#This Row],[IWC]]+CalcTable[[#This Row],[Eff Precip]]+CalcTable[[#This Row],[IrrAmt]]-CalcTable[[#This Row],[AET]]</f>
        <v>#NAME?</v>
      </c>
      <c r="AC318" s="13" t="e">
        <f ca="1">IF(CalcTable[[#This Row],[PWC]]&gt;FCAP,MIN(24*PERC,MIN(SAT,CalcTable[[#This Row],[PWC]])-FCAP),0)</f>
        <v>#NAME?</v>
      </c>
      <c r="AD318" s="13" t="e">
        <f ca="1">IF(CalcTable[[#This Row],[PWC]]&gt;SAT,CalcTable[[#This Row],[PWC]]-SAT,0)</f>
        <v>#NAME?</v>
      </c>
      <c r="AE318" s="13" t="e">
        <f ca="1">CalcTable[[#This Row],[PWC]]-CalcTable[[#This Row],[PercAmt]]-CalcTable[[#This Row],[Runoff]]</f>
        <v>#NAME?</v>
      </c>
      <c r="AF318" s="13" t="e">
        <f ca="1">CalcTable[[#This Row],[IrrAmt]]/1000*CUR_IRR_AREA*10000/IRR_EFF</f>
        <v>#NAME?</v>
      </c>
      <c r="AG318" s="147"/>
      <c r="AH318" s="13"/>
      <c r="AI318" s="50">
        <v>0</v>
      </c>
      <c r="AJ318" s="50">
        <v>0</v>
      </c>
      <c r="AK318" s="50">
        <v>0</v>
      </c>
      <c r="AL318" s="50">
        <v>0</v>
      </c>
      <c r="AM318" s="50"/>
      <c r="AN318" s="50"/>
      <c r="AO318" s="50"/>
      <c r="AP318" s="50"/>
      <c r="AQ318" s="50"/>
      <c r="AR318" s="50"/>
      <c r="AS318" s="50"/>
      <c r="AT318" s="50"/>
      <c r="AU318" s="50"/>
      <c r="AV318" s="50"/>
      <c r="AW318" s="50"/>
      <c r="AX318" s="50">
        <f t="shared" si="107"/>
        <v>0</v>
      </c>
      <c r="AY318" s="50"/>
      <c r="AZ318" s="50">
        <f t="shared" si="97"/>
        <v>0</v>
      </c>
      <c r="BA318" s="50">
        <f t="shared" si="98"/>
        <v>0</v>
      </c>
      <c r="BB318" s="50">
        <f t="shared" si="99"/>
        <v>0</v>
      </c>
      <c r="BC318" s="17">
        <f t="shared" si="100"/>
        <v>19619</v>
      </c>
      <c r="BD318" s="50">
        <f t="shared" si="101"/>
        <v>0</v>
      </c>
      <c r="BE318" s="50">
        <f t="shared" si="102"/>
        <v>0</v>
      </c>
      <c r="BF318" s="50">
        <f t="shared" si="108"/>
        <v>0</v>
      </c>
      <c r="BG318" s="50"/>
      <c r="BH318" s="17">
        <f t="shared" si="103"/>
        <v>0</v>
      </c>
      <c r="BI318" s="17">
        <f t="shared" si="111"/>
        <v>318</v>
      </c>
      <c r="BJ318" s="17">
        <f t="shared" si="109"/>
        <v>318</v>
      </c>
      <c r="BK318" s="150">
        <f t="shared" si="110"/>
        <v>22547</v>
      </c>
      <c r="BL318" s="50" t="e">
        <f t="shared" ca="1" si="104"/>
        <v>#NAME?</v>
      </c>
      <c r="BM318" s="50" t="e">
        <f t="shared" ca="1" si="105"/>
        <v>#NAME?</v>
      </c>
      <c r="BN318" s="50" t="e">
        <f t="shared" ca="1" si="106"/>
        <v>#NAME?</v>
      </c>
    </row>
    <row r="319" spans="1:66" x14ac:dyDescent="0.35">
      <c r="A319" s="48">
        <v>22548</v>
      </c>
      <c r="B319" s="17">
        <v>1961</v>
      </c>
      <c r="C319" s="17">
        <v>9</v>
      </c>
      <c r="D319" s="17">
        <v>267</v>
      </c>
      <c r="E319" s="17">
        <v>24</v>
      </c>
      <c r="F319" s="17">
        <v>1</v>
      </c>
      <c r="G319" s="50">
        <v>1.7</v>
      </c>
      <c r="H319" s="32">
        <v>4.6218179802809161</v>
      </c>
      <c r="I319" s="50">
        <v>14.833333333333334</v>
      </c>
      <c r="J319" s="13">
        <v>0.3</v>
      </c>
      <c r="K319" s="13">
        <f t="shared" si="92"/>
        <v>0.3</v>
      </c>
      <c r="L319" s="13">
        <f t="shared" si="93"/>
        <v>0</v>
      </c>
      <c r="M319" s="13" t="e">
        <f ca="1">CalcTable[[#This Row],[IWC]]-AE318</f>
        <v>#NAME?</v>
      </c>
      <c r="N319" s="13" t="e">
        <f ca="1">IF(CalcTable[[#This Row],[Day of Year]]&lt;123,FCAP,AE318)</f>
        <v>#NAME?</v>
      </c>
      <c r="O319" s="17" t="e">
        <f ca="1">IF(IRR_DRIP,5,COUNTIF('IDET Wind Values'!C303:G303,"&lt;="&amp;IRR_MAXWIND))</f>
        <v>#NAME?</v>
      </c>
      <c r="P319" s="13" t="e">
        <f ca="1">CalcTable[[#This Row],[ET_o]]*KL</f>
        <v>#NAME?</v>
      </c>
      <c r="Q319" s="13" t="e">
        <f ca="1">IF(WILTPT&lt;=0,1,MAX(0,MIN(1,(CalcTable[[#This Row],[IWC]]-WILTPT)/(MAD-WILTPT))))</f>
        <v>#NAME?</v>
      </c>
      <c r="R319" s="13" t="e">
        <f ca="1">CalcTable[[#This Row],[ETMult]]*CalcTable[[#This Row],[ETb]]</f>
        <v>#NAME?</v>
      </c>
      <c r="S319" s="13" t="b">
        <f>INDEX(IRR_LIST,CalcTable[[#This Row],[Day of Week]]+1)</f>
        <v>1</v>
      </c>
      <c r="T319" s="13">
        <f t="shared" ca="1" si="94"/>
        <v>0</v>
      </c>
      <c r="U319" s="13" t="b">
        <f ca="1">IF(CalcTable[[#This Row],[IrrPrecip]]&gt;=IC_MM,FALSE,TRUE)</f>
        <v>1</v>
      </c>
      <c r="V319" s="13" t="b">
        <f t="shared" si="95"/>
        <v>0</v>
      </c>
      <c r="W319" s="13" t="e">
        <f ca="1">IF(AND(IRR_DRIP=FALSE,CalcTable[[#This Row],[IrrHours]]&lt;=0),FALSE,TRUE)</f>
        <v>#NAME?</v>
      </c>
      <c r="X319" s="13" t="e">
        <f ca="1">AND(CalcTable[[#This Row],[IrrDay]],CalcTable[[#This Row],[IrrRain]],CalcTable[[#This Row],[IrrWarm]],CalcTable[[#This Row],[IrrWindy]])</f>
        <v>#NAME?</v>
      </c>
      <c r="Y319" s="13" t="e">
        <f t="shared" ca="1" si="96"/>
        <v>#NAME?</v>
      </c>
      <c r="Z319" s="13" t="e">
        <f ca="1">CalcTable[[#This Row],[IrrHours]]/5</f>
        <v>#NAME?</v>
      </c>
      <c r="AA319" s="13" t="e">
        <f ca="1">IF(CalcTable[[#This Row],[IrrFlag]]=FALSE,0,MAX(0,CalcTable[[#This Row],[VolRednWind]]*(FCAP*IRR_TARGET-CalcTable[[#This Row],[IWC]])))</f>
        <v>#NAME?</v>
      </c>
      <c r="AB319" s="13" t="e">
        <f ca="1">CalcTable[[#This Row],[IWC]]+CalcTable[[#This Row],[Eff Precip]]+CalcTable[[#This Row],[IrrAmt]]-CalcTable[[#This Row],[AET]]</f>
        <v>#NAME?</v>
      </c>
      <c r="AC319" s="13" t="e">
        <f ca="1">IF(CalcTable[[#This Row],[PWC]]&gt;FCAP,MIN(24*PERC,MIN(SAT,CalcTable[[#This Row],[PWC]])-FCAP),0)</f>
        <v>#NAME?</v>
      </c>
      <c r="AD319" s="13" t="e">
        <f ca="1">IF(CalcTable[[#This Row],[PWC]]&gt;SAT,CalcTable[[#This Row],[PWC]]-SAT,0)</f>
        <v>#NAME?</v>
      </c>
      <c r="AE319" s="13" t="e">
        <f ca="1">CalcTable[[#This Row],[PWC]]-CalcTable[[#This Row],[PercAmt]]-CalcTable[[#This Row],[Runoff]]</f>
        <v>#NAME?</v>
      </c>
      <c r="AF319" s="13" t="e">
        <f ca="1">CalcTable[[#This Row],[IrrAmt]]/1000*CUR_IRR_AREA*10000/IRR_EFF</f>
        <v>#NAME?</v>
      </c>
      <c r="AG319" s="147"/>
      <c r="AH319" s="13"/>
      <c r="AI319" s="50">
        <v>0</v>
      </c>
      <c r="AJ319" s="50">
        <v>0</v>
      </c>
      <c r="AK319" s="50">
        <v>0</v>
      </c>
      <c r="AL319" s="50">
        <v>0</v>
      </c>
      <c r="AM319" s="50"/>
      <c r="AN319" s="50"/>
      <c r="AO319" s="50"/>
      <c r="AP319" s="50"/>
      <c r="AQ319" s="50"/>
      <c r="AR319" s="50"/>
      <c r="AS319" s="50"/>
      <c r="AT319" s="50"/>
      <c r="AU319" s="50"/>
      <c r="AV319" s="50"/>
      <c r="AW319" s="50"/>
      <c r="AX319" s="50">
        <f t="shared" si="107"/>
        <v>0</v>
      </c>
      <c r="AY319" s="50"/>
      <c r="AZ319" s="50">
        <f t="shared" si="97"/>
        <v>0</v>
      </c>
      <c r="BA319" s="50">
        <f t="shared" si="98"/>
        <v>0</v>
      </c>
      <c r="BB319" s="50">
        <f t="shared" si="99"/>
        <v>0</v>
      </c>
      <c r="BC319" s="17">
        <f t="shared" si="100"/>
        <v>19619</v>
      </c>
      <c r="BD319" s="50">
        <f t="shared" si="101"/>
        <v>0</v>
      </c>
      <c r="BE319" s="50">
        <f t="shared" si="102"/>
        <v>0</v>
      </c>
      <c r="BF319" s="50">
        <f t="shared" si="108"/>
        <v>0</v>
      </c>
      <c r="BG319" s="50"/>
      <c r="BH319" s="17">
        <f t="shared" si="103"/>
        <v>0</v>
      </c>
      <c r="BI319" s="17">
        <f t="shared" si="111"/>
        <v>319</v>
      </c>
      <c r="BJ319" s="17">
        <f t="shared" si="109"/>
        <v>319</v>
      </c>
      <c r="BK319" s="150">
        <f t="shared" si="110"/>
        <v>22548</v>
      </c>
      <c r="BL319" s="50" t="e">
        <f t="shared" ca="1" si="104"/>
        <v>#NAME?</v>
      </c>
      <c r="BM319" s="50" t="e">
        <f t="shared" ca="1" si="105"/>
        <v>#NAME?</v>
      </c>
      <c r="BN319" s="50" t="e">
        <f t="shared" ca="1" si="106"/>
        <v>#NAME?</v>
      </c>
    </row>
    <row r="320" spans="1:66" x14ac:dyDescent="0.35">
      <c r="A320" s="48">
        <v>22549</v>
      </c>
      <c r="B320" s="17">
        <v>1961</v>
      </c>
      <c r="C320" s="17">
        <v>9</v>
      </c>
      <c r="D320" s="17">
        <v>268</v>
      </c>
      <c r="E320" s="17">
        <v>25</v>
      </c>
      <c r="F320" s="17">
        <v>2</v>
      </c>
      <c r="G320" s="50">
        <v>2.2000000000000002</v>
      </c>
      <c r="H320" s="32">
        <v>2.8585883831986805</v>
      </c>
      <c r="I320" s="50">
        <v>15.833333333333334</v>
      </c>
      <c r="J320" s="13">
        <v>0</v>
      </c>
      <c r="K320" s="13">
        <f t="shared" si="92"/>
        <v>0</v>
      </c>
      <c r="L320" s="13">
        <f t="shared" si="93"/>
        <v>0</v>
      </c>
      <c r="M320" s="13" t="e">
        <f ca="1">CalcTable[[#This Row],[IWC]]-AE319</f>
        <v>#NAME?</v>
      </c>
      <c r="N320" s="13" t="e">
        <f ca="1">IF(CalcTable[[#This Row],[Day of Year]]&lt;123,FCAP,AE319)</f>
        <v>#NAME?</v>
      </c>
      <c r="O320" s="17" t="e">
        <f ca="1">IF(IRR_DRIP,5,COUNTIF('IDET Wind Values'!C304:G304,"&lt;="&amp;IRR_MAXWIND))</f>
        <v>#NAME?</v>
      </c>
      <c r="P320" s="13" t="e">
        <f ca="1">CalcTable[[#This Row],[ET_o]]*KL</f>
        <v>#NAME?</v>
      </c>
      <c r="Q320" s="13" t="e">
        <f ca="1">IF(WILTPT&lt;=0,1,MAX(0,MIN(1,(CalcTable[[#This Row],[IWC]]-WILTPT)/(MAD-WILTPT))))</f>
        <v>#NAME?</v>
      </c>
      <c r="R320" s="13" t="e">
        <f ca="1">CalcTable[[#This Row],[ETMult]]*CalcTable[[#This Row],[ETb]]</f>
        <v>#NAME?</v>
      </c>
      <c r="S320" s="13" t="b">
        <f>INDEX(IRR_LIST,CalcTable[[#This Row],[Day of Week]]+1)</f>
        <v>0</v>
      </c>
      <c r="T320" s="13">
        <f t="shared" ca="1" si="94"/>
        <v>0.3</v>
      </c>
      <c r="U320" s="13" t="b">
        <f ca="1">IF(CalcTable[[#This Row],[IrrPrecip]]&gt;=IC_MM,FALSE,TRUE)</f>
        <v>1</v>
      </c>
      <c r="V320" s="13" t="b">
        <f t="shared" si="95"/>
        <v>0</v>
      </c>
      <c r="W320" s="13" t="e">
        <f ca="1">IF(AND(IRR_DRIP=FALSE,CalcTable[[#This Row],[IrrHours]]&lt;=0),FALSE,TRUE)</f>
        <v>#NAME?</v>
      </c>
      <c r="X320" s="13" t="e">
        <f ca="1">AND(CalcTable[[#This Row],[IrrDay]],CalcTable[[#This Row],[IrrRain]],CalcTable[[#This Row],[IrrWarm]],CalcTable[[#This Row],[IrrWindy]])</f>
        <v>#NAME?</v>
      </c>
      <c r="Y320" s="13" t="e">
        <f t="shared" ca="1" si="96"/>
        <v>#NAME?</v>
      </c>
      <c r="Z320" s="13" t="e">
        <f ca="1">CalcTable[[#This Row],[IrrHours]]/5</f>
        <v>#NAME?</v>
      </c>
      <c r="AA320" s="13" t="e">
        <f ca="1">IF(CalcTable[[#This Row],[IrrFlag]]=FALSE,0,MAX(0,CalcTable[[#This Row],[VolRednWind]]*(FCAP*IRR_TARGET-CalcTable[[#This Row],[IWC]])))</f>
        <v>#NAME?</v>
      </c>
      <c r="AB320" s="13" t="e">
        <f ca="1">CalcTable[[#This Row],[IWC]]+CalcTable[[#This Row],[Eff Precip]]+CalcTable[[#This Row],[IrrAmt]]-CalcTable[[#This Row],[AET]]</f>
        <v>#NAME?</v>
      </c>
      <c r="AC320" s="13" t="e">
        <f ca="1">IF(CalcTable[[#This Row],[PWC]]&gt;FCAP,MIN(24*PERC,MIN(SAT,CalcTable[[#This Row],[PWC]])-FCAP),0)</f>
        <v>#NAME?</v>
      </c>
      <c r="AD320" s="13" t="e">
        <f ca="1">IF(CalcTable[[#This Row],[PWC]]&gt;SAT,CalcTable[[#This Row],[PWC]]-SAT,0)</f>
        <v>#NAME?</v>
      </c>
      <c r="AE320" s="13" t="e">
        <f ca="1">CalcTable[[#This Row],[PWC]]-CalcTable[[#This Row],[PercAmt]]-CalcTable[[#This Row],[Runoff]]</f>
        <v>#NAME?</v>
      </c>
      <c r="AF320" s="13" t="e">
        <f ca="1">CalcTable[[#This Row],[IrrAmt]]/1000*CUR_IRR_AREA*10000/IRR_EFF</f>
        <v>#NAME?</v>
      </c>
      <c r="AG320" s="147"/>
      <c r="AH320" s="13"/>
      <c r="AI320" s="50">
        <v>0</v>
      </c>
      <c r="AJ320" s="50">
        <v>0</v>
      </c>
      <c r="AK320" s="50">
        <v>0</v>
      </c>
      <c r="AL320" s="50">
        <v>0</v>
      </c>
      <c r="AM320" s="50"/>
      <c r="AN320" s="50"/>
      <c r="AO320" s="50"/>
      <c r="AP320" s="50"/>
      <c r="AQ320" s="50"/>
      <c r="AR320" s="50"/>
      <c r="AS320" s="50"/>
      <c r="AT320" s="50"/>
      <c r="AU320" s="50"/>
      <c r="AV320" s="50"/>
      <c r="AW320" s="50"/>
      <c r="AX320" s="50">
        <f t="shared" si="107"/>
        <v>0</v>
      </c>
      <c r="AY320" s="50"/>
      <c r="AZ320" s="50">
        <f t="shared" si="97"/>
        <v>0</v>
      </c>
      <c r="BA320" s="50">
        <f t="shared" si="98"/>
        <v>0</v>
      </c>
      <c r="BB320" s="50">
        <f t="shared" si="99"/>
        <v>0</v>
      </c>
      <c r="BC320" s="17">
        <f t="shared" si="100"/>
        <v>19619</v>
      </c>
      <c r="BD320" s="50">
        <f t="shared" si="101"/>
        <v>0</v>
      </c>
      <c r="BE320" s="50">
        <f t="shared" si="102"/>
        <v>0</v>
      </c>
      <c r="BF320" s="50">
        <f t="shared" si="108"/>
        <v>0</v>
      </c>
      <c r="BG320" s="50"/>
      <c r="BH320" s="17">
        <f t="shared" si="103"/>
        <v>0</v>
      </c>
      <c r="BI320" s="17">
        <f t="shared" si="111"/>
        <v>320</v>
      </c>
      <c r="BJ320" s="17">
        <f t="shared" si="109"/>
        <v>320</v>
      </c>
      <c r="BK320" s="150">
        <f t="shared" si="110"/>
        <v>22549</v>
      </c>
      <c r="BL320" s="50" t="e">
        <f t="shared" ca="1" si="104"/>
        <v>#NAME?</v>
      </c>
      <c r="BM320" s="50" t="e">
        <f t="shared" ca="1" si="105"/>
        <v>#NAME?</v>
      </c>
      <c r="BN320" s="50" t="e">
        <f t="shared" ca="1" si="106"/>
        <v>#NAME?</v>
      </c>
    </row>
    <row r="321" spans="1:66" x14ac:dyDescent="0.35">
      <c r="A321" s="48">
        <v>22550</v>
      </c>
      <c r="B321" s="17">
        <v>1961</v>
      </c>
      <c r="C321" s="17">
        <v>9</v>
      </c>
      <c r="D321" s="17">
        <v>269</v>
      </c>
      <c r="E321" s="17">
        <v>26</v>
      </c>
      <c r="F321" s="17">
        <v>3</v>
      </c>
      <c r="G321" s="50">
        <v>-0.6</v>
      </c>
      <c r="H321" s="32">
        <v>2.0330014548990083</v>
      </c>
      <c r="I321" s="50">
        <v>18</v>
      </c>
      <c r="J321" s="13">
        <v>0.3</v>
      </c>
      <c r="K321" s="13">
        <f t="shared" si="92"/>
        <v>0.3</v>
      </c>
      <c r="L321" s="13">
        <f t="shared" si="93"/>
        <v>0</v>
      </c>
      <c r="M321" s="13" t="e">
        <f ca="1">CalcTable[[#This Row],[IWC]]-AE320</f>
        <v>#NAME?</v>
      </c>
      <c r="N321" s="13" t="e">
        <f ca="1">IF(CalcTable[[#This Row],[Day of Year]]&lt;123,FCAP,AE320)</f>
        <v>#NAME?</v>
      </c>
      <c r="O321" s="17" t="e">
        <f ca="1">IF(IRR_DRIP,5,COUNTIF('IDET Wind Values'!C305:G305,"&lt;="&amp;IRR_MAXWIND))</f>
        <v>#NAME?</v>
      </c>
      <c r="P321" s="13" t="e">
        <f ca="1">CalcTable[[#This Row],[ET_o]]*KL</f>
        <v>#NAME?</v>
      </c>
      <c r="Q321" s="13" t="e">
        <f ca="1">IF(WILTPT&lt;=0,1,MAX(0,MIN(1,(CalcTable[[#This Row],[IWC]]-WILTPT)/(MAD-WILTPT))))</f>
        <v>#NAME?</v>
      </c>
      <c r="R321" s="13" t="e">
        <f ca="1">CalcTable[[#This Row],[ETMult]]*CalcTable[[#This Row],[ETb]]</f>
        <v>#NAME?</v>
      </c>
      <c r="S321" s="13" t="b">
        <f>INDEX(IRR_LIST,CalcTable[[#This Row],[Day of Week]]+1)</f>
        <v>1</v>
      </c>
      <c r="T321" s="13">
        <f t="shared" ca="1" si="94"/>
        <v>0.3</v>
      </c>
      <c r="U321" s="13" t="b">
        <f ca="1">IF(CalcTable[[#This Row],[IrrPrecip]]&gt;=IC_MM,FALSE,TRUE)</f>
        <v>1</v>
      </c>
      <c r="V321" s="13" t="b">
        <f t="shared" si="95"/>
        <v>0</v>
      </c>
      <c r="W321" s="13" t="e">
        <f ca="1">IF(AND(IRR_DRIP=FALSE,CalcTable[[#This Row],[IrrHours]]&lt;=0),FALSE,TRUE)</f>
        <v>#NAME?</v>
      </c>
      <c r="X321" s="13" t="e">
        <f ca="1">AND(CalcTable[[#This Row],[IrrDay]],CalcTable[[#This Row],[IrrRain]],CalcTable[[#This Row],[IrrWarm]],CalcTable[[#This Row],[IrrWindy]])</f>
        <v>#NAME?</v>
      </c>
      <c r="Y321" s="13" t="e">
        <f t="shared" ca="1" si="96"/>
        <v>#NAME?</v>
      </c>
      <c r="Z321" s="13" t="e">
        <f ca="1">CalcTable[[#This Row],[IrrHours]]/5</f>
        <v>#NAME?</v>
      </c>
      <c r="AA321" s="13" t="e">
        <f ca="1">IF(CalcTable[[#This Row],[IrrFlag]]=FALSE,0,MAX(0,CalcTable[[#This Row],[VolRednWind]]*(FCAP*IRR_TARGET-CalcTable[[#This Row],[IWC]])))</f>
        <v>#NAME?</v>
      </c>
      <c r="AB321" s="13" t="e">
        <f ca="1">CalcTable[[#This Row],[IWC]]+CalcTable[[#This Row],[Eff Precip]]+CalcTable[[#This Row],[IrrAmt]]-CalcTable[[#This Row],[AET]]</f>
        <v>#NAME?</v>
      </c>
      <c r="AC321" s="13" t="e">
        <f ca="1">IF(CalcTable[[#This Row],[PWC]]&gt;FCAP,MIN(24*PERC,MIN(SAT,CalcTable[[#This Row],[PWC]])-FCAP),0)</f>
        <v>#NAME?</v>
      </c>
      <c r="AD321" s="13" t="e">
        <f ca="1">IF(CalcTable[[#This Row],[PWC]]&gt;SAT,CalcTable[[#This Row],[PWC]]-SAT,0)</f>
        <v>#NAME?</v>
      </c>
      <c r="AE321" s="13" t="e">
        <f ca="1">CalcTable[[#This Row],[PWC]]-CalcTable[[#This Row],[PercAmt]]-CalcTable[[#This Row],[Runoff]]</f>
        <v>#NAME?</v>
      </c>
      <c r="AF321" s="13" t="e">
        <f ca="1">CalcTable[[#This Row],[IrrAmt]]/1000*CUR_IRR_AREA*10000/IRR_EFF</f>
        <v>#NAME?</v>
      </c>
      <c r="AG321" s="147"/>
      <c r="AH321" s="13"/>
      <c r="AI321" s="50">
        <v>0</v>
      </c>
      <c r="AJ321" s="50">
        <v>0</v>
      </c>
      <c r="AK321" s="50">
        <v>0</v>
      </c>
      <c r="AL321" s="50">
        <v>0</v>
      </c>
      <c r="AM321" s="50"/>
      <c r="AN321" s="50"/>
      <c r="AO321" s="50"/>
      <c r="AP321" s="50"/>
      <c r="AQ321" s="50"/>
      <c r="AR321" s="50"/>
      <c r="AS321" s="50"/>
      <c r="AT321" s="50"/>
      <c r="AU321" s="50"/>
      <c r="AV321" s="50"/>
      <c r="AW321" s="50"/>
      <c r="AX321" s="50">
        <f t="shared" si="107"/>
        <v>0</v>
      </c>
      <c r="AY321" s="50"/>
      <c r="AZ321" s="50">
        <f t="shared" si="97"/>
        <v>0</v>
      </c>
      <c r="BA321" s="50">
        <f t="shared" si="98"/>
        <v>0</v>
      </c>
      <c r="BB321" s="50">
        <f t="shared" si="99"/>
        <v>0</v>
      </c>
      <c r="BC321" s="17">
        <f t="shared" si="100"/>
        <v>19619</v>
      </c>
      <c r="BD321" s="50">
        <f t="shared" si="101"/>
        <v>0</v>
      </c>
      <c r="BE321" s="50">
        <f t="shared" si="102"/>
        <v>0</v>
      </c>
      <c r="BF321" s="50">
        <f t="shared" si="108"/>
        <v>0</v>
      </c>
      <c r="BG321" s="50"/>
      <c r="BH321" s="17">
        <f t="shared" si="103"/>
        <v>0</v>
      </c>
      <c r="BI321" s="17">
        <f t="shared" si="111"/>
        <v>321</v>
      </c>
      <c r="BJ321" s="17">
        <f t="shared" si="109"/>
        <v>321</v>
      </c>
      <c r="BK321" s="150">
        <f t="shared" si="110"/>
        <v>22550</v>
      </c>
      <c r="BL321" s="50" t="e">
        <f t="shared" ca="1" si="104"/>
        <v>#NAME?</v>
      </c>
      <c r="BM321" s="50" t="e">
        <f t="shared" ca="1" si="105"/>
        <v>#NAME?</v>
      </c>
      <c r="BN321" s="50" t="e">
        <f t="shared" ca="1" si="106"/>
        <v>#NAME?</v>
      </c>
    </row>
    <row r="322" spans="1:66" x14ac:dyDescent="0.35">
      <c r="A322" s="48">
        <v>22551</v>
      </c>
      <c r="B322" s="17">
        <v>1961</v>
      </c>
      <c r="C322" s="17">
        <v>9</v>
      </c>
      <c r="D322" s="17">
        <v>270</v>
      </c>
      <c r="E322" s="17">
        <v>27</v>
      </c>
      <c r="F322" s="17">
        <v>4</v>
      </c>
      <c r="G322" s="50">
        <v>-6.7</v>
      </c>
      <c r="H322" s="32">
        <v>2.3170831720975897</v>
      </c>
      <c r="I322" s="50">
        <v>5.5</v>
      </c>
      <c r="J322" s="13">
        <v>0</v>
      </c>
      <c r="K322" s="13">
        <f t="shared" si="92"/>
        <v>0</v>
      </c>
      <c r="L322" s="13">
        <f t="shared" si="93"/>
        <v>0</v>
      </c>
      <c r="M322" s="13" t="e">
        <f ca="1">CalcTable[[#This Row],[IWC]]-AE321</f>
        <v>#NAME?</v>
      </c>
      <c r="N322" s="13" t="e">
        <f ca="1">IF(CalcTable[[#This Row],[Day of Year]]&lt;123,FCAP,AE321)</f>
        <v>#NAME?</v>
      </c>
      <c r="O322" s="17" t="e">
        <f ca="1">IF(IRR_DRIP,5,COUNTIF('IDET Wind Values'!C306:G306,"&lt;="&amp;IRR_MAXWIND))</f>
        <v>#NAME?</v>
      </c>
      <c r="P322" s="13" t="e">
        <f ca="1">CalcTable[[#This Row],[ET_o]]*KL</f>
        <v>#NAME?</v>
      </c>
      <c r="Q322" s="13" t="e">
        <f ca="1">IF(WILTPT&lt;=0,1,MAX(0,MIN(1,(CalcTable[[#This Row],[IWC]]-WILTPT)/(MAD-WILTPT))))</f>
        <v>#NAME?</v>
      </c>
      <c r="R322" s="13" t="e">
        <f ca="1">CalcTable[[#This Row],[ETMult]]*CalcTable[[#This Row],[ETb]]</f>
        <v>#NAME?</v>
      </c>
      <c r="S322" s="13" t="b">
        <f>INDEX(IRR_LIST,CalcTable[[#This Row],[Day of Week]]+1)</f>
        <v>0</v>
      </c>
      <c r="T322" s="13">
        <f t="shared" ca="1" si="94"/>
        <v>0.3</v>
      </c>
      <c r="U322" s="13" t="b">
        <f ca="1">IF(CalcTable[[#This Row],[IrrPrecip]]&gt;=IC_MM,FALSE,TRUE)</f>
        <v>1</v>
      </c>
      <c r="V322" s="13" t="b">
        <f t="shared" si="95"/>
        <v>0</v>
      </c>
      <c r="W322" s="13" t="e">
        <f ca="1">IF(AND(IRR_DRIP=FALSE,CalcTable[[#This Row],[IrrHours]]&lt;=0),FALSE,TRUE)</f>
        <v>#NAME?</v>
      </c>
      <c r="X322" s="13" t="e">
        <f ca="1">AND(CalcTable[[#This Row],[IrrDay]],CalcTable[[#This Row],[IrrRain]],CalcTable[[#This Row],[IrrWarm]],CalcTable[[#This Row],[IrrWindy]])</f>
        <v>#NAME?</v>
      </c>
      <c r="Y322" s="13" t="e">
        <f t="shared" ca="1" si="96"/>
        <v>#NAME?</v>
      </c>
      <c r="Z322" s="13" t="e">
        <f ca="1">CalcTable[[#This Row],[IrrHours]]/5</f>
        <v>#NAME?</v>
      </c>
      <c r="AA322" s="13" t="e">
        <f ca="1">IF(CalcTable[[#This Row],[IrrFlag]]=FALSE,0,MAX(0,CalcTable[[#This Row],[VolRednWind]]*(FCAP*IRR_TARGET-CalcTable[[#This Row],[IWC]])))</f>
        <v>#NAME?</v>
      </c>
      <c r="AB322" s="13" t="e">
        <f ca="1">CalcTable[[#This Row],[IWC]]+CalcTable[[#This Row],[Eff Precip]]+CalcTable[[#This Row],[IrrAmt]]-CalcTable[[#This Row],[AET]]</f>
        <v>#NAME?</v>
      </c>
      <c r="AC322" s="13" t="e">
        <f ca="1">IF(CalcTable[[#This Row],[PWC]]&gt;FCAP,MIN(24*PERC,MIN(SAT,CalcTable[[#This Row],[PWC]])-FCAP),0)</f>
        <v>#NAME?</v>
      </c>
      <c r="AD322" s="13" t="e">
        <f ca="1">IF(CalcTable[[#This Row],[PWC]]&gt;SAT,CalcTable[[#This Row],[PWC]]-SAT,0)</f>
        <v>#NAME?</v>
      </c>
      <c r="AE322" s="13" t="e">
        <f ca="1">CalcTable[[#This Row],[PWC]]-CalcTable[[#This Row],[PercAmt]]-CalcTable[[#This Row],[Runoff]]</f>
        <v>#NAME?</v>
      </c>
      <c r="AF322" s="13" t="e">
        <f ca="1">CalcTable[[#This Row],[IrrAmt]]/1000*CUR_IRR_AREA*10000/IRR_EFF</f>
        <v>#NAME?</v>
      </c>
      <c r="AG322" s="147"/>
      <c r="AH322" s="13"/>
      <c r="AI322" s="50">
        <v>0</v>
      </c>
      <c r="AJ322" s="50">
        <v>0</v>
      </c>
      <c r="AK322" s="50">
        <v>0</v>
      </c>
      <c r="AL322" s="50">
        <v>0</v>
      </c>
      <c r="AM322" s="50"/>
      <c r="AN322" s="50"/>
      <c r="AO322" s="50"/>
      <c r="AP322" s="50"/>
      <c r="AQ322" s="50"/>
      <c r="AR322" s="50"/>
      <c r="AS322" s="50"/>
      <c r="AT322" s="50"/>
      <c r="AU322" s="50"/>
      <c r="AV322" s="50"/>
      <c r="AW322" s="50"/>
      <c r="AX322" s="50">
        <f t="shared" si="107"/>
        <v>0</v>
      </c>
      <c r="AY322" s="50"/>
      <c r="AZ322" s="50">
        <f t="shared" si="97"/>
        <v>0</v>
      </c>
      <c r="BA322" s="50">
        <f t="shared" si="98"/>
        <v>0</v>
      </c>
      <c r="BB322" s="50">
        <f t="shared" si="99"/>
        <v>0</v>
      </c>
      <c r="BC322" s="17">
        <f t="shared" si="100"/>
        <v>19619</v>
      </c>
      <c r="BD322" s="50">
        <f t="shared" si="101"/>
        <v>0</v>
      </c>
      <c r="BE322" s="50">
        <f t="shared" si="102"/>
        <v>0</v>
      </c>
      <c r="BF322" s="50">
        <f t="shared" si="108"/>
        <v>0</v>
      </c>
      <c r="BG322" s="50"/>
      <c r="BH322" s="17">
        <f t="shared" si="103"/>
        <v>0</v>
      </c>
      <c r="BI322" s="17">
        <f t="shared" si="111"/>
        <v>322</v>
      </c>
      <c r="BJ322" s="17">
        <f t="shared" si="109"/>
        <v>322</v>
      </c>
      <c r="BK322" s="150">
        <f t="shared" si="110"/>
        <v>22551</v>
      </c>
      <c r="BL322" s="50" t="e">
        <f t="shared" ca="1" si="104"/>
        <v>#NAME?</v>
      </c>
      <c r="BM322" s="50" t="e">
        <f t="shared" ca="1" si="105"/>
        <v>#NAME?</v>
      </c>
      <c r="BN322" s="50" t="e">
        <f t="shared" ca="1" si="106"/>
        <v>#NAME?</v>
      </c>
    </row>
    <row r="323" spans="1:66" x14ac:dyDescent="0.35">
      <c r="A323" s="48">
        <v>22552</v>
      </c>
      <c r="B323" s="17">
        <v>1961</v>
      </c>
      <c r="C323" s="17">
        <v>9</v>
      </c>
      <c r="D323" s="17">
        <v>271</v>
      </c>
      <c r="E323" s="17">
        <v>28</v>
      </c>
      <c r="F323" s="17">
        <v>5</v>
      </c>
      <c r="G323" s="50">
        <v>-2.2000000000000002</v>
      </c>
      <c r="H323" s="32">
        <v>2.9333545144812376</v>
      </c>
      <c r="I323" s="50">
        <v>2.5</v>
      </c>
      <c r="J323" s="13">
        <v>0</v>
      </c>
      <c r="K323" s="13">
        <f t="shared" si="92"/>
        <v>0</v>
      </c>
      <c r="L323" s="13">
        <f t="shared" si="93"/>
        <v>0</v>
      </c>
      <c r="M323" s="13" t="e">
        <f ca="1">CalcTable[[#This Row],[IWC]]-AE322</f>
        <v>#NAME?</v>
      </c>
      <c r="N323" s="13" t="e">
        <f ca="1">IF(CalcTable[[#This Row],[Day of Year]]&lt;123,FCAP,AE322)</f>
        <v>#NAME?</v>
      </c>
      <c r="O323" s="17" t="e">
        <f ca="1">IF(IRR_DRIP,5,COUNTIF('IDET Wind Values'!C307:G307,"&lt;="&amp;IRR_MAXWIND))</f>
        <v>#NAME?</v>
      </c>
      <c r="P323" s="13" t="e">
        <f ca="1">CalcTable[[#This Row],[ET_o]]*KL</f>
        <v>#NAME?</v>
      </c>
      <c r="Q323" s="13" t="e">
        <f ca="1">IF(WILTPT&lt;=0,1,MAX(0,MIN(1,(CalcTable[[#This Row],[IWC]]-WILTPT)/(MAD-WILTPT))))</f>
        <v>#NAME?</v>
      </c>
      <c r="R323" s="13" t="e">
        <f ca="1">CalcTable[[#This Row],[ETMult]]*CalcTable[[#This Row],[ETb]]</f>
        <v>#NAME?</v>
      </c>
      <c r="S323" s="13" t="b">
        <f>INDEX(IRR_LIST,CalcTable[[#This Row],[Day of Week]]+1)</f>
        <v>1</v>
      </c>
      <c r="T323" s="13">
        <f t="shared" ca="1" si="94"/>
        <v>0.3</v>
      </c>
      <c r="U323" s="13" t="b">
        <f ca="1">IF(CalcTable[[#This Row],[IrrPrecip]]&gt;=IC_MM,FALSE,TRUE)</f>
        <v>1</v>
      </c>
      <c r="V323" s="13" t="b">
        <f t="shared" si="95"/>
        <v>0</v>
      </c>
      <c r="W323" s="13" t="e">
        <f ca="1">IF(AND(IRR_DRIP=FALSE,CalcTable[[#This Row],[IrrHours]]&lt;=0),FALSE,TRUE)</f>
        <v>#NAME?</v>
      </c>
      <c r="X323" s="13" t="e">
        <f ca="1">AND(CalcTable[[#This Row],[IrrDay]],CalcTable[[#This Row],[IrrRain]],CalcTable[[#This Row],[IrrWarm]],CalcTable[[#This Row],[IrrWindy]])</f>
        <v>#NAME?</v>
      </c>
      <c r="Y323" s="13" t="e">
        <f t="shared" ca="1" si="96"/>
        <v>#NAME?</v>
      </c>
      <c r="Z323" s="13" t="e">
        <f ca="1">CalcTable[[#This Row],[IrrHours]]/5</f>
        <v>#NAME?</v>
      </c>
      <c r="AA323" s="13" t="e">
        <f ca="1">IF(CalcTable[[#This Row],[IrrFlag]]=FALSE,0,MAX(0,CalcTable[[#This Row],[VolRednWind]]*(FCAP*IRR_TARGET-CalcTable[[#This Row],[IWC]])))</f>
        <v>#NAME?</v>
      </c>
      <c r="AB323" s="13" t="e">
        <f ca="1">CalcTable[[#This Row],[IWC]]+CalcTable[[#This Row],[Eff Precip]]+CalcTable[[#This Row],[IrrAmt]]-CalcTable[[#This Row],[AET]]</f>
        <v>#NAME?</v>
      </c>
      <c r="AC323" s="13" t="e">
        <f ca="1">IF(CalcTable[[#This Row],[PWC]]&gt;FCAP,MIN(24*PERC,MIN(SAT,CalcTable[[#This Row],[PWC]])-FCAP),0)</f>
        <v>#NAME?</v>
      </c>
      <c r="AD323" s="13" t="e">
        <f ca="1">IF(CalcTable[[#This Row],[PWC]]&gt;SAT,CalcTable[[#This Row],[PWC]]-SAT,0)</f>
        <v>#NAME?</v>
      </c>
      <c r="AE323" s="13" t="e">
        <f ca="1">CalcTable[[#This Row],[PWC]]-CalcTable[[#This Row],[PercAmt]]-CalcTable[[#This Row],[Runoff]]</f>
        <v>#NAME?</v>
      </c>
      <c r="AF323" s="13" t="e">
        <f ca="1">CalcTable[[#This Row],[IrrAmt]]/1000*CUR_IRR_AREA*10000/IRR_EFF</f>
        <v>#NAME?</v>
      </c>
      <c r="AG323" s="147"/>
      <c r="AH323" s="13"/>
      <c r="AI323" s="50">
        <v>0</v>
      </c>
      <c r="AJ323" s="50">
        <v>0</v>
      </c>
      <c r="AK323" s="50">
        <v>0</v>
      </c>
      <c r="AL323" s="50">
        <v>0</v>
      </c>
      <c r="AM323" s="50"/>
      <c r="AN323" s="50"/>
      <c r="AO323" s="50"/>
      <c r="AP323" s="50"/>
      <c r="AQ323" s="50"/>
      <c r="AR323" s="50"/>
      <c r="AS323" s="50"/>
      <c r="AT323" s="50"/>
      <c r="AU323" s="50"/>
      <c r="AV323" s="50"/>
      <c r="AW323" s="50"/>
      <c r="AX323" s="50">
        <f t="shared" si="107"/>
        <v>0</v>
      </c>
      <c r="AY323" s="50"/>
      <c r="AZ323" s="50">
        <f t="shared" si="97"/>
        <v>0</v>
      </c>
      <c r="BA323" s="50">
        <f t="shared" si="98"/>
        <v>0</v>
      </c>
      <c r="BB323" s="50">
        <f t="shared" si="99"/>
        <v>0</v>
      </c>
      <c r="BC323" s="17">
        <f t="shared" si="100"/>
        <v>19619</v>
      </c>
      <c r="BD323" s="50">
        <f t="shared" si="101"/>
        <v>0</v>
      </c>
      <c r="BE323" s="50">
        <f t="shared" si="102"/>
        <v>0</v>
      </c>
      <c r="BF323" s="50">
        <f t="shared" si="108"/>
        <v>0</v>
      </c>
      <c r="BG323" s="50"/>
      <c r="BH323" s="17">
        <f t="shared" si="103"/>
        <v>0</v>
      </c>
      <c r="BI323" s="17">
        <f t="shared" si="111"/>
        <v>323</v>
      </c>
      <c r="BJ323" s="17">
        <f t="shared" si="109"/>
        <v>323</v>
      </c>
      <c r="BK323" s="150">
        <f t="shared" si="110"/>
        <v>22552</v>
      </c>
      <c r="BL323" s="50" t="e">
        <f t="shared" ca="1" si="104"/>
        <v>#NAME?</v>
      </c>
      <c r="BM323" s="50" t="e">
        <f t="shared" ca="1" si="105"/>
        <v>#NAME?</v>
      </c>
      <c r="BN323" s="50" t="e">
        <f t="shared" ca="1" si="106"/>
        <v>#NAME?</v>
      </c>
    </row>
    <row r="324" spans="1:66" x14ac:dyDescent="0.35">
      <c r="A324" s="48">
        <v>22553</v>
      </c>
      <c r="B324" s="17">
        <v>1961</v>
      </c>
      <c r="C324" s="17">
        <v>9</v>
      </c>
      <c r="D324" s="17">
        <v>272</v>
      </c>
      <c r="E324" s="17">
        <v>29</v>
      </c>
      <c r="F324" s="17">
        <v>6</v>
      </c>
      <c r="G324" s="50">
        <v>-3.9</v>
      </c>
      <c r="H324" s="32">
        <v>1.2529109024085545</v>
      </c>
      <c r="I324" s="50">
        <v>18.833333333333332</v>
      </c>
      <c r="J324" s="13">
        <v>0.9</v>
      </c>
      <c r="K324" s="13">
        <f t="shared" si="92"/>
        <v>0.9</v>
      </c>
      <c r="L324" s="13">
        <f t="shared" si="93"/>
        <v>0</v>
      </c>
      <c r="M324" s="13" t="e">
        <f ca="1">CalcTable[[#This Row],[IWC]]-AE323</f>
        <v>#NAME?</v>
      </c>
      <c r="N324" s="13" t="e">
        <f ca="1">IF(CalcTable[[#This Row],[Day of Year]]&lt;123,FCAP,AE323)</f>
        <v>#NAME?</v>
      </c>
      <c r="O324" s="17" t="e">
        <f ca="1">IF(IRR_DRIP,5,COUNTIF('IDET Wind Values'!C308:G308,"&lt;="&amp;IRR_MAXWIND))</f>
        <v>#NAME?</v>
      </c>
      <c r="P324" s="13" t="e">
        <f ca="1">CalcTable[[#This Row],[ET_o]]*KL</f>
        <v>#NAME?</v>
      </c>
      <c r="Q324" s="13" t="e">
        <f ca="1">IF(WILTPT&lt;=0,1,MAX(0,MIN(1,(CalcTable[[#This Row],[IWC]]-WILTPT)/(MAD-WILTPT))))</f>
        <v>#NAME?</v>
      </c>
      <c r="R324" s="13" t="e">
        <f ca="1">CalcTable[[#This Row],[ETMult]]*CalcTable[[#This Row],[ETb]]</f>
        <v>#NAME?</v>
      </c>
      <c r="S324" s="13" t="b">
        <f>INDEX(IRR_LIST,CalcTable[[#This Row],[Day of Week]]+1)</f>
        <v>0</v>
      </c>
      <c r="T324" s="13">
        <f t="shared" ca="1" si="94"/>
        <v>0</v>
      </c>
      <c r="U324" s="13" t="b">
        <f ca="1">IF(CalcTable[[#This Row],[IrrPrecip]]&gt;=IC_MM,FALSE,TRUE)</f>
        <v>1</v>
      </c>
      <c r="V324" s="13" t="b">
        <f t="shared" si="95"/>
        <v>0</v>
      </c>
      <c r="W324" s="13" t="e">
        <f ca="1">IF(AND(IRR_DRIP=FALSE,CalcTable[[#This Row],[IrrHours]]&lt;=0),FALSE,TRUE)</f>
        <v>#NAME?</v>
      </c>
      <c r="X324" s="13" t="e">
        <f ca="1">AND(CalcTable[[#This Row],[IrrDay]],CalcTable[[#This Row],[IrrRain]],CalcTable[[#This Row],[IrrWarm]],CalcTable[[#This Row],[IrrWindy]])</f>
        <v>#NAME?</v>
      </c>
      <c r="Y324" s="13" t="e">
        <f t="shared" ca="1" si="96"/>
        <v>#NAME?</v>
      </c>
      <c r="Z324" s="13" t="e">
        <f ca="1">CalcTable[[#This Row],[IrrHours]]/5</f>
        <v>#NAME?</v>
      </c>
      <c r="AA324" s="13" t="e">
        <f ca="1">IF(CalcTable[[#This Row],[IrrFlag]]=FALSE,0,MAX(0,CalcTable[[#This Row],[VolRednWind]]*(FCAP*IRR_TARGET-CalcTable[[#This Row],[IWC]])))</f>
        <v>#NAME?</v>
      </c>
      <c r="AB324" s="13" t="e">
        <f ca="1">CalcTable[[#This Row],[IWC]]+CalcTable[[#This Row],[Eff Precip]]+CalcTable[[#This Row],[IrrAmt]]-CalcTable[[#This Row],[AET]]</f>
        <v>#NAME?</v>
      </c>
      <c r="AC324" s="13" t="e">
        <f ca="1">IF(CalcTable[[#This Row],[PWC]]&gt;FCAP,MIN(24*PERC,MIN(SAT,CalcTable[[#This Row],[PWC]])-FCAP),0)</f>
        <v>#NAME?</v>
      </c>
      <c r="AD324" s="13" t="e">
        <f ca="1">IF(CalcTable[[#This Row],[PWC]]&gt;SAT,CalcTable[[#This Row],[PWC]]-SAT,0)</f>
        <v>#NAME?</v>
      </c>
      <c r="AE324" s="13" t="e">
        <f ca="1">CalcTable[[#This Row],[PWC]]-CalcTable[[#This Row],[PercAmt]]-CalcTable[[#This Row],[Runoff]]</f>
        <v>#NAME?</v>
      </c>
      <c r="AF324" s="13" t="e">
        <f ca="1">CalcTable[[#This Row],[IrrAmt]]/1000*CUR_IRR_AREA*10000/IRR_EFF</f>
        <v>#NAME?</v>
      </c>
      <c r="AG324" s="147"/>
      <c r="AH324" s="13"/>
      <c r="AI324" s="50">
        <v>0</v>
      </c>
      <c r="AJ324" s="50">
        <v>0</v>
      </c>
      <c r="AK324" s="50">
        <v>0</v>
      </c>
      <c r="AL324" s="50">
        <v>0</v>
      </c>
      <c r="AM324" s="50"/>
      <c r="AN324" s="50"/>
      <c r="AO324" s="50"/>
      <c r="AP324" s="50"/>
      <c r="AQ324" s="50"/>
      <c r="AR324" s="50"/>
      <c r="AS324" s="50"/>
      <c r="AT324" s="50"/>
      <c r="AU324" s="50"/>
      <c r="AV324" s="50"/>
      <c r="AW324" s="50"/>
      <c r="AX324" s="50">
        <f t="shared" si="107"/>
        <v>0</v>
      </c>
      <c r="AY324" s="50"/>
      <c r="AZ324" s="50">
        <f t="shared" si="97"/>
        <v>0</v>
      </c>
      <c r="BA324" s="50">
        <f t="shared" si="98"/>
        <v>0</v>
      </c>
      <c r="BB324" s="50">
        <f t="shared" si="99"/>
        <v>0</v>
      </c>
      <c r="BC324" s="17">
        <f t="shared" si="100"/>
        <v>19619</v>
      </c>
      <c r="BD324" s="50">
        <f t="shared" si="101"/>
        <v>0</v>
      </c>
      <c r="BE324" s="50">
        <f t="shared" si="102"/>
        <v>0</v>
      </c>
      <c r="BF324" s="50">
        <f t="shared" si="108"/>
        <v>0</v>
      </c>
      <c r="BG324" s="50"/>
      <c r="BH324" s="17">
        <f t="shared" si="103"/>
        <v>0</v>
      </c>
      <c r="BI324" s="17">
        <f t="shared" si="111"/>
        <v>324</v>
      </c>
      <c r="BJ324" s="17">
        <f t="shared" si="109"/>
        <v>324</v>
      </c>
      <c r="BK324" s="150">
        <f t="shared" si="110"/>
        <v>22553</v>
      </c>
      <c r="BL324" s="50" t="e">
        <f t="shared" ca="1" si="104"/>
        <v>#NAME?</v>
      </c>
      <c r="BM324" s="50" t="e">
        <f t="shared" ca="1" si="105"/>
        <v>#NAME?</v>
      </c>
      <c r="BN324" s="50" t="e">
        <f t="shared" ca="1" si="106"/>
        <v>#NAME?</v>
      </c>
    </row>
    <row r="325" spans="1:66" x14ac:dyDescent="0.35">
      <c r="A325" s="48">
        <v>22554</v>
      </c>
      <c r="B325" s="17">
        <v>1961</v>
      </c>
      <c r="C325" s="17">
        <v>9</v>
      </c>
      <c r="D325" s="17">
        <v>273</v>
      </c>
      <c r="E325" s="17">
        <v>30</v>
      </c>
      <c r="F325" s="17">
        <v>7</v>
      </c>
      <c r="G325" s="50">
        <v>-1.7</v>
      </c>
      <c r="H325" s="32">
        <v>3.5291435803317555</v>
      </c>
      <c r="I325" s="50">
        <v>20</v>
      </c>
      <c r="J325" s="13">
        <v>0</v>
      </c>
      <c r="K325" s="13">
        <f t="shared" si="92"/>
        <v>0</v>
      </c>
      <c r="L325" s="13">
        <f t="shared" si="93"/>
        <v>0</v>
      </c>
      <c r="M325" s="13" t="e">
        <f ca="1">CalcTable[[#This Row],[IWC]]-AE324</f>
        <v>#NAME?</v>
      </c>
      <c r="N325" s="13" t="e">
        <f ca="1">IF(CalcTable[[#This Row],[Day of Year]]&lt;123,FCAP,AE324)</f>
        <v>#NAME?</v>
      </c>
      <c r="O325" s="17" t="e">
        <f ca="1">IF(IRR_DRIP,5,COUNTIF('IDET Wind Values'!C309:G309,"&lt;="&amp;IRR_MAXWIND))</f>
        <v>#NAME?</v>
      </c>
      <c r="P325" s="13" t="e">
        <f ca="1">CalcTable[[#This Row],[ET_o]]*KL</f>
        <v>#NAME?</v>
      </c>
      <c r="Q325" s="13" t="e">
        <f ca="1">IF(WILTPT&lt;=0,1,MAX(0,MIN(1,(CalcTable[[#This Row],[IWC]]-WILTPT)/(MAD-WILTPT))))</f>
        <v>#NAME?</v>
      </c>
      <c r="R325" s="13" t="e">
        <f ca="1">CalcTable[[#This Row],[ETMult]]*CalcTable[[#This Row],[ETb]]</f>
        <v>#NAME?</v>
      </c>
      <c r="S325" s="13" t="b">
        <f>INDEX(IRR_LIST,CalcTable[[#This Row],[Day of Week]]+1)</f>
        <v>0</v>
      </c>
      <c r="T325" s="13">
        <f t="shared" ca="1" si="94"/>
        <v>0.9</v>
      </c>
      <c r="U325" s="13" t="b">
        <f ca="1">IF(CalcTable[[#This Row],[IrrPrecip]]&gt;=IC_MM,FALSE,TRUE)</f>
        <v>1</v>
      </c>
      <c r="V325" s="13" t="b">
        <f t="shared" si="95"/>
        <v>1</v>
      </c>
      <c r="W325" s="13" t="e">
        <f ca="1">IF(AND(IRR_DRIP=FALSE,CalcTable[[#This Row],[IrrHours]]&lt;=0),FALSE,TRUE)</f>
        <v>#NAME?</v>
      </c>
      <c r="X325" s="13" t="e">
        <f ca="1">AND(CalcTable[[#This Row],[IrrDay]],CalcTable[[#This Row],[IrrRain]],CalcTable[[#This Row],[IrrWarm]],CalcTable[[#This Row],[IrrWindy]])</f>
        <v>#NAME?</v>
      </c>
      <c r="Y325" s="13" t="e">
        <f t="shared" ca="1" si="96"/>
        <v>#NAME?</v>
      </c>
      <c r="Z325" s="13" t="e">
        <f ca="1">CalcTable[[#This Row],[IrrHours]]/5</f>
        <v>#NAME?</v>
      </c>
      <c r="AA325" s="13" t="e">
        <f ca="1">IF(CalcTable[[#This Row],[IrrFlag]]=FALSE,0,MAX(0,CalcTable[[#This Row],[VolRednWind]]*(FCAP*IRR_TARGET-CalcTable[[#This Row],[IWC]])))</f>
        <v>#NAME?</v>
      </c>
      <c r="AB325" s="13" t="e">
        <f ca="1">CalcTable[[#This Row],[IWC]]+CalcTable[[#This Row],[Eff Precip]]+CalcTable[[#This Row],[IrrAmt]]-CalcTable[[#This Row],[AET]]</f>
        <v>#NAME?</v>
      </c>
      <c r="AC325" s="13" t="e">
        <f ca="1">IF(CalcTable[[#This Row],[PWC]]&gt;FCAP,MIN(24*PERC,MIN(SAT,CalcTable[[#This Row],[PWC]])-FCAP),0)</f>
        <v>#NAME?</v>
      </c>
      <c r="AD325" s="13" t="e">
        <f ca="1">IF(CalcTable[[#This Row],[PWC]]&gt;SAT,CalcTable[[#This Row],[PWC]]-SAT,0)</f>
        <v>#NAME?</v>
      </c>
      <c r="AE325" s="13" t="e">
        <f ca="1">CalcTable[[#This Row],[PWC]]-CalcTable[[#This Row],[PercAmt]]-CalcTable[[#This Row],[Runoff]]</f>
        <v>#NAME?</v>
      </c>
      <c r="AF325" s="13" t="e">
        <f ca="1">CalcTable[[#This Row],[IrrAmt]]/1000*CUR_IRR_AREA*10000/IRR_EFF</f>
        <v>#NAME?</v>
      </c>
      <c r="AG325" s="147"/>
      <c r="AH325" s="13"/>
      <c r="AI325" s="50">
        <v>0</v>
      </c>
      <c r="AJ325" s="50">
        <v>0</v>
      </c>
      <c r="AK325" s="50">
        <v>0</v>
      </c>
      <c r="AL325" s="50">
        <v>0</v>
      </c>
      <c r="AM325" s="50"/>
      <c r="AN325" s="50"/>
      <c r="AO325" s="50"/>
      <c r="AP325" s="50"/>
      <c r="AQ325" s="50"/>
      <c r="AR325" s="50"/>
      <c r="AS325" s="50"/>
      <c r="AT325" s="50"/>
      <c r="AU325" s="50"/>
      <c r="AV325" s="50"/>
      <c r="AW325" s="50"/>
      <c r="AX325" s="50">
        <f t="shared" si="107"/>
        <v>0</v>
      </c>
      <c r="AY325" s="50"/>
      <c r="AZ325" s="50">
        <f t="shared" si="97"/>
        <v>0</v>
      </c>
      <c r="BA325" s="50">
        <f t="shared" si="98"/>
        <v>0</v>
      </c>
      <c r="BB325" s="50">
        <f t="shared" si="99"/>
        <v>0</v>
      </c>
      <c r="BC325" s="17">
        <f t="shared" si="100"/>
        <v>19619</v>
      </c>
      <c r="BD325" s="50">
        <f t="shared" si="101"/>
        <v>0</v>
      </c>
      <c r="BE325" s="50">
        <f t="shared" si="102"/>
        <v>0</v>
      </c>
      <c r="BF325" s="50">
        <f t="shared" si="108"/>
        <v>0</v>
      </c>
      <c r="BG325" s="50"/>
      <c r="BH325" s="17">
        <f t="shared" si="103"/>
        <v>0</v>
      </c>
      <c r="BI325" s="17">
        <f t="shared" si="111"/>
        <v>325</v>
      </c>
      <c r="BJ325" s="17">
        <f t="shared" si="109"/>
        <v>325</v>
      </c>
      <c r="BK325" s="150">
        <f t="shared" si="110"/>
        <v>22554</v>
      </c>
      <c r="BL325" s="50" t="e">
        <f t="shared" ca="1" si="104"/>
        <v>#NAME?</v>
      </c>
      <c r="BM325" s="50" t="e">
        <f t="shared" ca="1" si="105"/>
        <v>#NAME?</v>
      </c>
      <c r="BN325" s="50" t="e">
        <f t="shared" ca="1" si="106"/>
        <v>#NAME?</v>
      </c>
    </row>
    <row r="326" spans="1:66" x14ac:dyDescent="0.35">
      <c r="A326" s="48">
        <v>22767</v>
      </c>
      <c r="B326" s="17">
        <v>1962</v>
      </c>
      <c r="C326" s="17">
        <v>5</v>
      </c>
      <c r="D326" s="17">
        <v>121</v>
      </c>
      <c r="E326" s="17">
        <v>1</v>
      </c>
      <c r="F326" s="17">
        <v>3</v>
      </c>
      <c r="G326" s="50">
        <v>3.9</v>
      </c>
      <c r="H326" s="32">
        <v>4.8994078140081099</v>
      </c>
      <c r="I326" s="50">
        <v>18.166666666666668</v>
      </c>
      <c r="J326" s="13">
        <v>0</v>
      </c>
      <c r="K326" s="13">
        <f t="shared" si="92"/>
        <v>0</v>
      </c>
      <c r="L326" s="13">
        <f t="shared" si="93"/>
        <v>0</v>
      </c>
      <c r="M326" s="13" t="e">
        <f ca="1">CalcTable[[#This Row],[IWC]]-AE325</f>
        <v>#NAME?</v>
      </c>
      <c r="N326" s="13" t="e">
        <f ca="1">IF(CalcTable[[#This Row],[Day of Year]]&lt;123,FCAP,AE325)</f>
        <v>#NAME?</v>
      </c>
      <c r="O326" s="17" t="e">
        <f ca="1">IF(IRR_DRIP,5,COUNTIF('IDET Wind Values'!C310:G310,"&lt;="&amp;IRR_MAXWIND))</f>
        <v>#NAME?</v>
      </c>
      <c r="P326" s="13" t="e">
        <f ca="1">CalcTable[[#This Row],[ET_o]]*KL</f>
        <v>#NAME?</v>
      </c>
      <c r="Q326" s="13" t="e">
        <f ca="1">IF(WILTPT&lt;=0,1,MAX(0,MIN(1,(CalcTable[[#This Row],[IWC]]-WILTPT)/(MAD-WILTPT))))</f>
        <v>#NAME?</v>
      </c>
      <c r="R326" s="13" t="e">
        <f ca="1">CalcTable[[#This Row],[ETMult]]*CalcTable[[#This Row],[ETb]]</f>
        <v>#NAME?</v>
      </c>
      <c r="S326" s="13" t="b">
        <f>INDEX(IRR_LIST,CalcTable[[#This Row],[Day of Week]]+1)</f>
        <v>1</v>
      </c>
      <c r="T326" s="13">
        <f t="shared" ca="1" si="94"/>
        <v>0.9</v>
      </c>
      <c r="U326" s="13" t="b">
        <f ca="1">IF(CalcTable[[#This Row],[IrrPrecip]]&gt;=IC_MM,FALSE,TRUE)</f>
        <v>1</v>
      </c>
      <c r="V326" s="13" t="b">
        <f t="shared" si="95"/>
        <v>0</v>
      </c>
      <c r="W326" s="13" t="e">
        <f ca="1">IF(AND(IRR_DRIP=FALSE,CalcTable[[#This Row],[IrrHours]]&lt;=0),FALSE,TRUE)</f>
        <v>#NAME?</v>
      </c>
      <c r="X326" s="13" t="e">
        <f ca="1">AND(CalcTable[[#This Row],[IrrDay]],CalcTable[[#This Row],[IrrRain]],CalcTable[[#This Row],[IrrWarm]],CalcTable[[#This Row],[IrrWindy]])</f>
        <v>#NAME?</v>
      </c>
      <c r="Y326" s="13" t="e">
        <f t="shared" ca="1" si="96"/>
        <v>#NAME?</v>
      </c>
      <c r="Z326" s="13" t="e">
        <f ca="1">CalcTable[[#This Row],[IrrHours]]/5</f>
        <v>#NAME?</v>
      </c>
      <c r="AA326" s="13" t="e">
        <f ca="1">IF(CalcTable[[#This Row],[IrrFlag]]=FALSE,0,MAX(0,CalcTable[[#This Row],[VolRednWind]]*(FCAP*IRR_TARGET-CalcTable[[#This Row],[IWC]])))</f>
        <v>#NAME?</v>
      </c>
      <c r="AB326" s="13" t="e">
        <f ca="1">CalcTable[[#This Row],[IWC]]+CalcTable[[#This Row],[Eff Precip]]+CalcTable[[#This Row],[IrrAmt]]-CalcTable[[#This Row],[AET]]</f>
        <v>#NAME?</v>
      </c>
      <c r="AC326" s="13" t="e">
        <f ca="1">IF(CalcTable[[#This Row],[PWC]]&gt;FCAP,MIN(24*PERC,MIN(SAT,CalcTable[[#This Row],[PWC]])-FCAP),0)</f>
        <v>#NAME?</v>
      </c>
      <c r="AD326" s="13" t="e">
        <f ca="1">IF(CalcTable[[#This Row],[PWC]]&gt;SAT,CalcTable[[#This Row],[PWC]]-SAT,0)</f>
        <v>#NAME?</v>
      </c>
      <c r="AE326" s="13" t="e">
        <f ca="1">CalcTable[[#This Row],[PWC]]-CalcTable[[#This Row],[PercAmt]]-CalcTable[[#This Row],[Runoff]]</f>
        <v>#NAME?</v>
      </c>
      <c r="AF326" s="13" t="e">
        <f ca="1">CalcTable[[#This Row],[IrrAmt]]/1000*CUR_IRR_AREA*10000/IRR_EFF</f>
        <v>#NAME?</v>
      </c>
      <c r="AG326" s="147"/>
      <c r="AH326" s="13"/>
      <c r="AI326" s="50">
        <v>0</v>
      </c>
      <c r="AJ326" s="50">
        <v>0</v>
      </c>
      <c r="AK326" s="50">
        <v>0</v>
      </c>
      <c r="AL326" s="50">
        <v>0</v>
      </c>
      <c r="AM326" s="50"/>
      <c r="AN326" s="50"/>
      <c r="AO326" s="50"/>
      <c r="AP326" s="50"/>
      <c r="AQ326" s="50"/>
      <c r="AR326" s="50"/>
      <c r="AS326" s="50"/>
      <c r="AT326" s="50"/>
      <c r="AU326" s="50"/>
      <c r="AV326" s="50"/>
      <c r="AW326" s="50"/>
      <c r="AX326" s="50">
        <f t="shared" si="107"/>
        <v>0</v>
      </c>
      <c r="AY326" s="50"/>
      <c r="AZ326" s="50">
        <f t="shared" si="97"/>
        <v>0</v>
      </c>
      <c r="BA326" s="50">
        <f t="shared" si="98"/>
        <v>0</v>
      </c>
      <c r="BB326" s="50">
        <f t="shared" si="99"/>
        <v>0</v>
      </c>
      <c r="BC326" s="17">
        <f t="shared" si="100"/>
        <v>19625</v>
      </c>
      <c r="BD326" s="50">
        <f t="shared" si="101"/>
        <v>0</v>
      </c>
      <c r="BE326" s="50">
        <f t="shared" si="102"/>
        <v>0</v>
      </c>
      <c r="BF326" s="50">
        <f t="shared" si="108"/>
        <v>0</v>
      </c>
      <c r="BG326" s="50"/>
      <c r="BH326" s="17">
        <f t="shared" si="103"/>
        <v>0</v>
      </c>
      <c r="BI326" s="17">
        <f t="shared" si="111"/>
        <v>326</v>
      </c>
      <c r="BJ326" s="17">
        <f t="shared" si="109"/>
        <v>326</v>
      </c>
      <c r="BK326" s="150">
        <f t="shared" si="110"/>
        <v>22767</v>
      </c>
      <c r="BL326" s="50" t="e">
        <f t="shared" ca="1" si="104"/>
        <v>#NAME?</v>
      </c>
      <c r="BM326" s="50" t="e">
        <f t="shared" ca="1" si="105"/>
        <v>#NAME?</v>
      </c>
      <c r="BN326" s="50" t="e">
        <f t="shared" ca="1" si="106"/>
        <v>#NAME?</v>
      </c>
    </row>
    <row r="327" spans="1:66" x14ac:dyDescent="0.35">
      <c r="A327" s="48">
        <v>22768</v>
      </c>
      <c r="B327" s="17">
        <v>1962</v>
      </c>
      <c r="C327" s="17">
        <v>5</v>
      </c>
      <c r="D327" s="17">
        <v>122</v>
      </c>
      <c r="E327" s="17">
        <v>2</v>
      </c>
      <c r="F327" s="17">
        <v>4</v>
      </c>
      <c r="G327" s="50">
        <v>1.1000000000000001</v>
      </c>
      <c r="H327" s="32">
        <v>3.3395902775348478</v>
      </c>
      <c r="I327" s="50">
        <v>3.6666666666666665</v>
      </c>
      <c r="J327" s="13">
        <v>0</v>
      </c>
      <c r="K327" s="13">
        <f t="shared" si="92"/>
        <v>0</v>
      </c>
      <c r="L327" s="13">
        <f t="shared" si="93"/>
        <v>0</v>
      </c>
      <c r="M327" s="13" t="e">
        <f ca="1">CalcTable[[#This Row],[IWC]]-AE326</f>
        <v>#NAME?</v>
      </c>
      <c r="N327" s="13" t="e">
        <f ca="1">IF(CalcTable[[#This Row],[Day of Year]]&lt;123,FCAP,AE326)</f>
        <v>#NAME?</v>
      </c>
      <c r="O327" s="17" t="e">
        <f ca="1">IF(IRR_DRIP,5,COUNTIF('IDET Wind Values'!C311:G311,"&lt;="&amp;IRR_MAXWIND))</f>
        <v>#NAME?</v>
      </c>
      <c r="P327" s="13" t="e">
        <f ca="1">CalcTable[[#This Row],[ET_o]]*KL</f>
        <v>#NAME?</v>
      </c>
      <c r="Q327" s="13" t="e">
        <f ca="1">IF(WILTPT&lt;=0,1,MAX(0,MIN(1,(CalcTable[[#This Row],[IWC]]-WILTPT)/(MAD-WILTPT))))</f>
        <v>#NAME?</v>
      </c>
      <c r="R327" s="13" t="e">
        <f ca="1">CalcTable[[#This Row],[ETMult]]*CalcTable[[#This Row],[ETb]]</f>
        <v>#NAME?</v>
      </c>
      <c r="S327" s="13" t="b">
        <f>INDEX(IRR_LIST,CalcTable[[#This Row],[Day of Week]]+1)</f>
        <v>0</v>
      </c>
      <c r="T327" s="13">
        <f t="shared" ca="1" si="94"/>
        <v>0</v>
      </c>
      <c r="U327" s="13" t="b">
        <f ca="1">IF(CalcTable[[#This Row],[IrrPrecip]]&gt;=IC_MM,FALSE,TRUE)</f>
        <v>1</v>
      </c>
      <c r="V327" s="13" t="b">
        <f t="shared" si="95"/>
        <v>0</v>
      </c>
      <c r="W327" s="13" t="e">
        <f ca="1">IF(AND(IRR_DRIP=FALSE,CalcTable[[#This Row],[IrrHours]]&lt;=0),FALSE,TRUE)</f>
        <v>#NAME?</v>
      </c>
      <c r="X327" s="13" t="e">
        <f ca="1">AND(CalcTable[[#This Row],[IrrDay]],CalcTable[[#This Row],[IrrRain]],CalcTable[[#This Row],[IrrWarm]],CalcTable[[#This Row],[IrrWindy]])</f>
        <v>#NAME?</v>
      </c>
      <c r="Y327" s="13" t="e">
        <f t="shared" ca="1" si="96"/>
        <v>#NAME?</v>
      </c>
      <c r="Z327" s="13" t="e">
        <f ca="1">CalcTable[[#This Row],[IrrHours]]/5</f>
        <v>#NAME?</v>
      </c>
      <c r="AA327" s="13" t="e">
        <f ca="1">IF(CalcTable[[#This Row],[IrrFlag]]=FALSE,0,MAX(0,CalcTable[[#This Row],[VolRednWind]]*(FCAP*IRR_TARGET-CalcTable[[#This Row],[IWC]])))</f>
        <v>#NAME?</v>
      </c>
      <c r="AB327" s="13" t="e">
        <f ca="1">CalcTable[[#This Row],[IWC]]+CalcTable[[#This Row],[Eff Precip]]+CalcTable[[#This Row],[IrrAmt]]-CalcTable[[#This Row],[AET]]</f>
        <v>#NAME?</v>
      </c>
      <c r="AC327" s="13" t="e">
        <f ca="1">IF(CalcTable[[#This Row],[PWC]]&gt;FCAP,MIN(24*PERC,MIN(SAT,CalcTable[[#This Row],[PWC]])-FCAP),0)</f>
        <v>#NAME?</v>
      </c>
      <c r="AD327" s="13" t="e">
        <f ca="1">IF(CalcTable[[#This Row],[PWC]]&gt;SAT,CalcTable[[#This Row],[PWC]]-SAT,0)</f>
        <v>#NAME?</v>
      </c>
      <c r="AE327" s="13" t="e">
        <f ca="1">CalcTable[[#This Row],[PWC]]-CalcTable[[#This Row],[PercAmt]]-CalcTable[[#This Row],[Runoff]]</f>
        <v>#NAME?</v>
      </c>
      <c r="AF327" s="13" t="e">
        <f ca="1">CalcTable[[#This Row],[IrrAmt]]/1000*CUR_IRR_AREA*10000/IRR_EFF</f>
        <v>#NAME?</v>
      </c>
      <c r="AG327" s="147"/>
      <c r="AH327" s="13"/>
      <c r="AI327" s="50">
        <v>0</v>
      </c>
      <c r="AJ327" s="50">
        <v>0</v>
      </c>
      <c r="AK327" s="50">
        <v>0</v>
      </c>
      <c r="AL327" s="50">
        <v>0</v>
      </c>
      <c r="AM327" s="50"/>
      <c r="AN327" s="50"/>
      <c r="AO327" s="50"/>
      <c r="AP327" s="50"/>
      <c r="AQ327" s="50"/>
      <c r="AR327" s="50"/>
      <c r="AS327" s="50"/>
      <c r="AT327" s="50"/>
      <c r="AU327" s="50"/>
      <c r="AV327" s="50"/>
      <c r="AW327" s="50"/>
      <c r="AX327" s="50">
        <f t="shared" si="107"/>
        <v>0</v>
      </c>
      <c r="AY327" s="50"/>
      <c r="AZ327" s="50">
        <f t="shared" si="97"/>
        <v>0</v>
      </c>
      <c r="BA327" s="50">
        <f t="shared" si="98"/>
        <v>0</v>
      </c>
      <c r="BB327" s="50">
        <f t="shared" si="99"/>
        <v>0</v>
      </c>
      <c r="BC327" s="17">
        <f t="shared" si="100"/>
        <v>19625</v>
      </c>
      <c r="BD327" s="50">
        <f t="shared" si="101"/>
        <v>0</v>
      </c>
      <c r="BE327" s="50">
        <f t="shared" si="102"/>
        <v>0</v>
      </c>
      <c r="BF327" s="50">
        <f t="shared" si="108"/>
        <v>0</v>
      </c>
      <c r="BG327" s="50"/>
      <c r="BH327" s="17">
        <f t="shared" si="103"/>
        <v>0</v>
      </c>
      <c r="BI327" s="17">
        <f t="shared" si="111"/>
        <v>327</v>
      </c>
      <c r="BJ327" s="17">
        <f t="shared" si="109"/>
        <v>327</v>
      </c>
      <c r="BK327" s="150">
        <f t="shared" si="110"/>
        <v>22768</v>
      </c>
      <c r="BL327" s="50" t="e">
        <f t="shared" ca="1" si="104"/>
        <v>#NAME?</v>
      </c>
      <c r="BM327" s="50" t="e">
        <f t="shared" ca="1" si="105"/>
        <v>#NAME?</v>
      </c>
      <c r="BN327" s="50" t="e">
        <f t="shared" ca="1" si="106"/>
        <v>#NAME?</v>
      </c>
    </row>
    <row r="328" spans="1:66" x14ac:dyDescent="0.35">
      <c r="A328" s="48">
        <v>22769</v>
      </c>
      <c r="B328" s="17">
        <v>1962</v>
      </c>
      <c r="C328" s="17">
        <v>5</v>
      </c>
      <c r="D328" s="17">
        <v>123</v>
      </c>
      <c r="E328" s="17">
        <v>3</v>
      </c>
      <c r="F328" s="17">
        <v>5</v>
      </c>
      <c r="G328" s="50">
        <v>-1.7</v>
      </c>
      <c r="H328" s="32">
        <v>4.3285482199665823</v>
      </c>
      <c r="I328" s="50">
        <v>5.833333333333333</v>
      </c>
      <c r="J328" s="13">
        <v>0</v>
      </c>
      <c r="K328" s="13">
        <f t="shared" si="92"/>
        <v>0</v>
      </c>
      <c r="L328" s="13">
        <f t="shared" si="93"/>
        <v>0</v>
      </c>
      <c r="M328" s="13" t="e">
        <f ca="1">CalcTable[[#This Row],[IWC]]-AE327</f>
        <v>#NAME?</v>
      </c>
      <c r="N328" s="13" t="e">
        <f ca="1">IF(CalcTable[[#This Row],[Day of Year]]&lt;123,FCAP,AE327)</f>
        <v>#NAME?</v>
      </c>
      <c r="O328" s="17" t="e">
        <f ca="1">IF(IRR_DRIP,5,COUNTIF('IDET Wind Values'!C312:G312,"&lt;="&amp;IRR_MAXWIND))</f>
        <v>#NAME?</v>
      </c>
      <c r="P328" s="13" t="e">
        <f ca="1">CalcTable[[#This Row],[ET_o]]*KL</f>
        <v>#NAME?</v>
      </c>
      <c r="Q328" s="13" t="e">
        <f ca="1">IF(WILTPT&lt;=0,1,MAX(0,MIN(1,(CalcTable[[#This Row],[IWC]]-WILTPT)/(MAD-WILTPT))))</f>
        <v>#NAME?</v>
      </c>
      <c r="R328" s="13" t="e">
        <f ca="1">CalcTable[[#This Row],[ETMult]]*CalcTable[[#This Row],[ETb]]</f>
        <v>#NAME?</v>
      </c>
      <c r="S328" s="13" t="b">
        <f>INDEX(IRR_LIST,CalcTable[[#This Row],[Day of Week]]+1)</f>
        <v>1</v>
      </c>
      <c r="T328" s="13">
        <f t="shared" ca="1" si="94"/>
        <v>0</v>
      </c>
      <c r="U328" s="13" t="b">
        <f ca="1">IF(CalcTable[[#This Row],[IrrPrecip]]&gt;=IC_MM,FALSE,TRUE)</f>
        <v>1</v>
      </c>
      <c r="V328" s="13" t="b">
        <f t="shared" si="95"/>
        <v>0</v>
      </c>
      <c r="W328" s="13" t="e">
        <f ca="1">IF(AND(IRR_DRIP=FALSE,CalcTable[[#This Row],[IrrHours]]&lt;=0),FALSE,TRUE)</f>
        <v>#NAME?</v>
      </c>
      <c r="X328" s="13" t="e">
        <f ca="1">AND(CalcTable[[#This Row],[IrrDay]],CalcTable[[#This Row],[IrrRain]],CalcTable[[#This Row],[IrrWarm]],CalcTable[[#This Row],[IrrWindy]])</f>
        <v>#NAME?</v>
      </c>
      <c r="Y328" s="13" t="e">
        <f t="shared" ca="1" si="96"/>
        <v>#NAME?</v>
      </c>
      <c r="Z328" s="13" t="e">
        <f ca="1">CalcTable[[#This Row],[IrrHours]]/5</f>
        <v>#NAME?</v>
      </c>
      <c r="AA328" s="13" t="e">
        <f ca="1">IF(CalcTable[[#This Row],[IrrFlag]]=FALSE,0,MAX(0,CalcTable[[#This Row],[VolRednWind]]*(FCAP*IRR_TARGET-CalcTable[[#This Row],[IWC]])))</f>
        <v>#NAME?</v>
      </c>
      <c r="AB328" s="13" t="e">
        <f ca="1">CalcTable[[#This Row],[IWC]]+CalcTable[[#This Row],[Eff Precip]]+CalcTable[[#This Row],[IrrAmt]]-CalcTable[[#This Row],[AET]]</f>
        <v>#NAME?</v>
      </c>
      <c r="AC328" s="13" t="e">
        <f ca="1">IF(CalcTable[[#This Row],[PWC]]&gt;FCAP,MIN(24*PERC,MIN(SAT,CalcTable[[#This Row],[PWC]])-FCAP),0)</f>
        <v>#NAME?</v>
      </c>
      <c r="AD328" s="13" t="e">
        <f ca="1">IF(CalcTable[[#This Row],[PWC]]&gt;SAT,CalcTable[[#This Row],[PWC]]-SAT,0)</f>
        <v>#NAME?</v>
      </c>
      <c r="AE328" s="13" t="e">
        <f ca="1">CalcTable[[#This Row],[PWC]]-CalcTable[[#This Row],[PercAmt]]-CalcTable[[#This Row],[Runoff]]</f>
        <v>#NAME?</v>
      </c>
      <c r="AF328" s="13" t="e">
        <f ca="1">CalcTable[[#This Row],[IrrAmt]]/1000*CUR_IRR_AREA*10000/IRR_EFF</f>
        <v>#NAME?</v>
      </c>
      <c r="AG328" s="147"/>
      <c r="AH328" s="13"/>
      <c r="AI328" s="50">
        <v>0</v>
      </c>
      <c r="AJ328" s="50">
        <v>0</v>
      </c>
      <c r="AK328" s="50">
        <v>0</v>
      </c>
      <c r="AL328" s="50">
        <v>0</v>
      </c>
      <c r="AM328" s="50"/>
      <c r="AN328" s="50"/>
      <c r="AO328" s="50"/>
      <c r="AP328" s="50"/>
      <c r="AQ328" s="50"/>
      <c r="AR328" s="50"/>
      <c r="AS328" s="50"/>
      <c r="AT328" s="50"/>
      <c r="AU328" s="50"/>
      <c r="AV328" s="50"/>
      <c r="AW328" s="50"/>
      <c r="AX328" s="50">
        <f t="shared" si="107"/>
        <v>0</v>
      </c>
      <c r="AY328" s="50"/>
      <c r="AZ328" s="50">
        <f t="shared" si="97"/>
        <v>0</v>
      </c>
      <c r="BA328" s="50">
        <f t="shared" si="98"/>
        <v>0</v>
      </c>
      <c r="BB328" s="50">
        <f t="shared" si="99"/>
        <v>0</v>
      </c>
      <c r="BC328" s="17">
        <f t="shared" si="100"/>
        <v>19625</v>
      </c>
      <c r="BD328" s="50">
        <f t="shared" si="101"/>
        <v>0</v>
      </c>
      <c r="BE328" s="50">
        <f t="shared" si="102"/>
        <v>0</v>
      </c>
      <c r="BF328" s="50">
        <f t="shared" si="108"/>
        <v>0</v>
      </c>
      <c r="BG328" s="50"/>
      <c r="BH328" s="17">
        <f t="shared" si="103"/>
        <v>0</v>
      </c>
      <c r="BI328" s="17">
        <f t="shared" si="111"/>
        <v>328</v>
      </c>
      <c r="BJ328" s="17">
        <f t="shared" si="109"/>
        <v>328</v>
      </c>
      <c r="BK328" s="150">
        <f t="shared" si="110"/>
        <v>22769</v>
      </c>
      <c r="BL328" s="50" t="e">
        <f t="shared" ca="1" si="104"/>
        <v>#NAME?</v>
      </c>
      <c r="BM328" s="50" t="e">
        <f t="shared" ca="1" si="105"/>
        <v>#NAME?</v>
      </c>
      <c r="BN328" s="50" t="e">
        <f t="shared" ca="1" si="106"/>
        <v>#NAME?</v>
      </c>
    </row>
    <row r="329" spans="1:66" x14ac:dyDescent="0.35">
      <c r="A329" s="48">
        <v>22770</v>
      </c>
      <c r="B329" s="17">
        <v>1962</v>
      </c>
      <c r="C329" s="17">
        <v>5</v>
      </c>
      <c r="D329" s="17">
        <v>124</v>
      </c>
      <c r="E329" s="17">
        <v>4</v>
      </c>
      <c r="F329" s="17">
        <v>6</v>
      </c>
      <c r="G329" s="50">
        <v>-1.1000000000000001</v>
      </c>
      <c r="H329" s="32">
        <v>5.0746657523890164</v>
      </c>
      <c r="I329" s="50">
        <v>34.166666666666664</v>
      </c>
      <c r="J329" s="13">
        <v>0</v>
      </c>
      <c r="K329" s="13">
        <f t="shared" si="92"/>
        <v>0</v>
      </c>
      <c r="L329" s="13">
        <f t="shared" si="93"/>
        <v>0</v>
      </c>
      <c r="M329" s="13" t="e">
        <f ca="1">CalcTable[[#This Row],[IWC]]-AE328</f>
        <v>#NAME?</v>
      </c>
      <c r="N329" s="13" t="e">
        <f ca="1">IF(CalcTable[[#This Row],[Day of Year]]&lt;123,FCAP,AE328)</f>
        <v>#NAME?</v>
      </c>
      <c r="O329" s="17" t="e">
        <f ca="1">IF(IRR_DRIP,5,COUNTIF('IDET Wind Values'!C313:G313,"&lt;="&amp;IRR_MAXWIND))</f>
        <v>#NAME?</v>
      </c>
      <c r="P329" s="13" t="e">
        <f ca="1">CalcTable[[#This Row],[ET_o]]*KL</f>
        <v>#NAME?</v>
      </c>
      <c r="Q329" s="13" t="e">
        <f ca="1">IF(WILTPT&lt;=0,1,MAX(0,MIN(1,(CalcTable[[#This Row],[IWC]]-WILTPT)/(MAD-WILTPT))))</f>
        <v>#NAME?</v>
      </c>
      <c r="R329" s="13" t="e">
        <f ca="1">CalcTable[[#This Row],[ETMult]]*CalcTable[[#This Row],[ETb]]</f>
        <v>#NAME?</v>
      </c>
      <c r="S329" s="13" t="b">
        <f>INDEX(IRR_LIST,CalcTable[[#This Row],[Day of Week]]+1)</f>
        <v>0</v>
      </c>
      <c r="T329" s="13">
        <f t="shared" ca="1" si="94"/>
        <v>0</v>
      </c>
      <c r="U329" s="13" t="b">
        <f ca="1">IF(CalcTable[[#This Row],[IrrPrecip]]&gt;=IC_MM,FALSE,TRUE)</f>
        <v>1</v>
      </c>
      <c r="V329" s="13" t="b">
        <f t="shared" si="95"/>
        <v>0</v>
      </c>
      <c r="W329" s="13" t="e">
        <f ca="1">IF(AND(IRR_DRIP=FALSE,CalcTable[[#This Row],[IrrHours]]&lt;=0),FALSE,TRUE)</f>
        <v>#NAME?</v>
      </c>
      <c r="X329" s="13" t="e">
        <f ca="1">AND(CalcTable[[#This Row],[IrrDay]],CalcTable[[#This Row],[IrrRain]],CalcTable[[#This Row],[IrrWarm]],CalcTable[[#This Row],[IrrWindy]])</f>
        <v>#NAME?</v>
      </c>
      <c r="Y329" s="13" t="e">
        <f t="shared" ca="1" si="96"/>
        <v>#NAME?</v>
      </c>
      <c r="Z329" s="13" t="e">
        <f ca="1">CalcTable[[#This Row],[IrrHours]]/5</f>
        <v>#NAME?</v>
      </c>
      <c r="AA329" s="13" t="e">
        <f ca="1">IF(CalcTable[[#This Row],[IrrFlag]]=FALSE,0,MAX(0,CalcTable[[#This Row],[VolRednWind]]*(FCAP*IRR_TARGET-CalcTable[[#This Row],[IWC]])))</f>
        <v>#NAME?</v>
      </c>
      <c r="AB329" s="13" t="e">
        <f ca="1">CalcTable[[#This Row],[IWC]]+CalcTable[[#This Row],[Eff Precip]]+CalcTable[[#This Row],[IrrAmt]]-CalcTable[[#This Row],[AET]]</f>
        <v>#NAME?</v>
      </c>
      <c r="AC329" s="13" t="e">
        <f ca="1">IF(CalcTable[[#This Row],[PWC]]&gt;FCAP,MIN(24*PERC,MIN(SAT,CalcTable[[#This Row],[PWC]])-FCAP),0)</f>
        <v>#NAME?</v>
      </c>
      <c r="AD329" s="13" t="e">
        <f ca="1">IF(CalcTable[[#This Row],[PWC]]&gt;SAT,CalcTable[[#This Row],[PWC]]-SAT,0)</f>
        <v>#NAME?</v>
      </c>
      <c r="AE329" s="13" t="e">
        <f ca="1">CalcTable[[#This Row],[PWC]]-CalcTable[[#This Row],[PercAmt]]-CalcTable[[#This Row],[Runoff]]</f>
        <v>#NAME?</v>
      </c>
      <c r="AF329" s="13" t="e">
        <f ca="1">CalcTable[[#This Row],[IrrAmt]]/1000*CUR_IRR_AREA*10000/IRR_EFF</f>
        <v>#NAME?</v>
      </c>
      <c r="AG329" s="147"/>
      <c r="AH329" s="13"/>
      <c r="AI329" s="50">
        <v>0</v>
      </c>
      <c r="AJ329" s="50">
        <v>0</v>
      </c>
      <c r="AK329" s="50">
        <v>0</v>
      </c>
      <c r="AL329" s="50">
        <v>0</v>
      </c>
      <c r="AM329" s="50"/>
      <c r="AN329" s="50"/>
      <c r="AO329" s="50"/>
      <c r="AP329" s="50"/>
      <c r="AQ329" s="50"/>
      <c r="AR329" s="50"/>
      <c r="AS329" s="50"/>
      <c r="AT329" s="50"/>
      <c r="AU329" s="50"/>
      <c r="AV329" s="50"/>
      <c r="AW329" s="50"/>
      <c r="AX329" s="50">
        <f t="shared" si="107"/>
        <v>0</v>
      </c>
      <c r="AY329" s="50"/>
      <c r="AZ329" s="50">
        <f t="shared" si="97"/>
        <v>0</v>
      </c>
      <c r="BA329" s="50">
        <f t="shared" si="98"/>
        <v>0</v>
      </c>
      <c r="BB329" s="50">
        <f t="shared" si="99"/>
        <v>0</v>
      </c>
      <c r="BC329" s="17">
        <f t="shared" si="100"/>
        <v>19625</v>
      </c>
      <c r="BD329" s="50">
        <f t="shared" si="101"/>
        <v>0</v>
      </c>
      <c r="BE329" s="50">
        <f t="shared" si="102"/>
        <v>0</v>
      </c>
      <c r="BF329" s="50">
        <f t="shared" si="108"/>
        <v>0</v>
      </c>
      <c r="BG329" s="50"/>
      <c r="BH329" s="17">
        <f t="shared" si="103"/>
        <v>0</v>
      </c>
      <c r="BI329" s="17">
        <f t="shared" si="111"/>
        <v>329</v>
      </c>
      <c r="BJ329" s="17">
        <f t="shared" si="109"/>
        <v>329</v>
      </c>
      <c r="BK329" s="150">
        <f t="shared" si="110"/>
        <v>22770</v>
      </c>
      <c r="BL329" s="50" t="e">
        <f t="shared" ca="1" si="104"/>
        <v>#NAME?</v>
      </c>
      <c r="BM329" s="50" t="e">
        <f t="shared" ca="1" si="105"/>
        <v>#NAME?</v>
      </c>
      <c r="BN329" s="50" t="e">
        <f t="shared" ca="1" si="106"/>
        <v>#NAME?</v>
      </c>
    </row>
    <row r="330" spans="1:66" x14ac:dyDescent="0.35">
      <c r="A330" s="48">
        <v>22771</v>
      </c>
      <c r="B330" s="17">
        <v>1962</v>
      </c>
      <c r="C330" s="17">
        <v>5</v>
      </c>
      <c r="D330" s="17">
        <v>125</v>
      </c>
      <c r="E330" s="17">
        <v>5</v>
      </c>
      <c r="F330" s="17">
        <v>7</v>
      </c>
      <c r="G330" s="50">
        <v>-5.6</v>
      </c>
      <c r="H330" s="32">
        <v>2.4506793979184072</v>
      </c>
      <c r="I330" s="50">
        <v>5</v>
      </c>
      <c r="J330" s="13">
        <v>0</v>
      </c>
      <c r="K330" s="13">
        <f t="shared" si="92"/>
        <v>0</v>
      </c>
      <c r="L330" s="13">
        <f t="shared" si="93"/>
        <v>0</v>
      </c>
      <c r="M330" s="13" t="e">
        <f ca="1">CalcTable[[#This Row],[IWC]]-AE329</f>
        <v>#NAME?</v>
      </c>
      <c r="N330" s="13" t="e">
        <f ca="1">IF(CalcTable[[#This Row],[Day of Year]]&lt;123,FCAP,AE329)</f>
        <v>#NAME?</v>
      </c>
      <c r="O330" s="17" t="e">
        <f ca="1">IF(IRR_DRIP,5,COUNTIF('IDET Wind Values'!C314:G314,"&lt;="&amp;IRR_MAXWIND))</f>
        <v>#NAME?</v>
      </c>
      <c r="P330" s="13" t="e">
        <f ca="1">CalcTable[[#This Row],[ET_o]]*KL</f>
        <v>#NAME?</v>
      </c>
      <c r="Q330" s="13" t="e">
        <f ca="1">IF(WILTPT&lt;=0,1,MAX(0,MIN(1,(CalcTable[[#This Row],[IWC]]-WILTPT)/(MAD-WILTPT))))</f>
        <v>#NAME?</v>
      </c>
      <c r="R330" s="13" t="e">
        <f ca="1">CalcTable[[#This Row],[ETMult]]*CalcTable[[#This Row],[ETb]]</f>
        <v>#NAME?</v>
      </c>
      <c r="S330" s="13" t="b">
        <f>INDEX(IRR_LIST,CalcTable[[#This Row],[Day of Week]]+1)</f>
        <v>0</v>
      </c>
      <c r="T330" s="13">
        <f t="shared" ca="1" si="94"/>
        <v>0</v>
      </c>
      <c r="U330" s="13" t="b">
        <f ca="1">IF(CalcTable[[#This Row],[IrrPrecip]]&gt;=IC_MM,FALSE,TRUE)</f>
        <v>1</v>
      </c>
      <c r="V330" s="13" t="b">
        <f t="shared" si="95"/>
        <v>0</v>
      </c>
      <c r="W330" s="13" t="e">
        <f ca="1">IF(AND(IRR_DRIP=FALSE,CalcTable[[#This Row],[IrrHours]]&lt;=0),FALSE,TRUE)</f>
        <v>#NAME?</v>
      </c>
      <c r="X330" s="13" t="e">
        <f ca="1">AND(CalcTable[[#This Row],[IrrDay]],CalcTable[[#This Row],[IrrRain]],CalcTable[[#This Row],[IrrWarm]],CalcTable[[#This Row],[IrrWindy]])</f>
        <v>#NAME?</v>
      </c>
      <c r="Y330" s="13" t="e">
        <f t="shared" ca="1" si="96"/>
        <v>#NAME?</v>
      </c>
      <c r="Z330" s="13" t="e">
        <f ca="1">CalcTable[[#This Row],[IrrHours]]/5</f>
        <v>#NAME?</v>
      </c>
      <c r="AA330" s="13" t="e">
        <f ca="1">IF(CalcTable[[#This Row],[IrrFlag]]=FALSE,0,MAX(0,CalcTable[[#This Row],[VolRednWind]]*(FCAP*IRR_TARGET-CalcTable[[#This Row],[IWC]])))</f>
        <v>#NAME?</v>
      </c>
      <c r="AB330" s="13" t="e">
        <f ca="1">CalcTable[[#This Row],[IWC]]+CalcTable[[#This Row],[Eff Precip]]+CalcTable[[#This Row],[IrrAmt]]-CalcTable[[#This Row],[AET]]</f>
        <v>#NAME?</v>
      </c>
      <c r="AC330" s="13" t="e">
        <f ca="1">IF(CalcTable[[#This Row],[PWC]]&gt;FCAP,MIN(24*PERC,MIN(SAT,CalcTable[[#This Row],[PWC]])-FCAP),0)</f>
        <v>#NAME?</v>
      </c>
      <c r="AD330" s="13" t="e">
        <f ca="1">IF(CalcTable[[#This Row],[PWC]]&gt;SAT,CalcTable[[#This Row],[PWC]]-SAT,0)</f>
        <v>#NAME?</v>
      </c>
      <c r="AE330" s="13" t="e">
        <f ca="1">CalcTable[[#This Row],[PWC]]-CalcTable[[#This Row],[PercAmt]]-CalcTable[[#This Row],[Runoff]]</f>
        <v>#NAME?</v>
      </c>
      <c r="AF330" s="13" t="e">
        <f ca="1">CalcTable[[#This Row],[IrrAmt]]/1000*CUR_IRR_AREA*10000/IRR_EFF</f>
        <v>#NAME?</v>
      </c>
      <c r="AG330" s="147"/>
      <c r="AH330" s="13"/>
      <c r="AI330" s="50">
        <v>0</v>
      </c>
      <c r="AJ330" s="50">
        <v>0</v>
      </c>
      <c r="AK330" s="50">
        <v>0</v>
      </c>
      <c r="AL330" s="50">
        <v>0</v>
      </c>
      <c r="AM330" s="50"/>
      <c r="AN330" s="50"/>
      <c r="AO330" s="50"/>
      <c r="AP330" s="50"/>
      <c r="AQ330" s="50"/>
      <c r="AR330" s="50"/>
      <c r="AS330" s="50"/>
      <c r="AT330" s="50"/>
      <c r="AU330" s="50"/>
      <c r="AV330" s="50"/>
      <c r="AW330" s="50"/>
      <c r="AX330" s="50">
        <f t="shared" si="107"/>
        <v>0</v>
      </c>
      <c r="AY330" s="50"/>
      <c r="AZ330" s="50">
        <f t="shared" si="97"/>
        <v>0</v>
      </c>
      <c r="BA330" s="50">
        <f t="shared" si="98"/>
        <v>0</v>
      </c>
      <c r="BB330" s="50">
        <f t="shared" si="99"/>
        <v>0</v>
      </c>
      <c r="BC330" s="17">
        <f t="shared" si="100"/>
        <v>19625</v>
      </c>
      <c r="BD330" s="50">
        <f t="shared" si="101"/>
        <v>0</v>
      </c>
      <c r="BE330" s="50">
        <f t="shared" si="102"/>
        <v>0</v>
      </c>
      <c r="BF330" s="50">
        <f t="shared" si="108"/>
        <v>0</v>
      </c>
      <c r="BG330" s="50"/>
      <c r="BH330" s="17">
        <f t="shared" si="103"/>
        <v>0</v>
      </c>
      <c r="BI330" s="17">
        <f t="shared" si="111"/>
        <v>330</v>
      </c>
      <c r="BJ330" s="17">
        <f t="shared" si="109"/>
        <v>330</v>
      </c>
      <c r="BK330" s="150">
        <f t="shared" si="110"/>
        <v>22771</v>
      </c>
      <c r="BL330" s="50" t="e">
        <f t="shared" ca="1" si="104"/>
        <v>#NAME?</v>
      </c>
      <c r="BM330" s="50" t="e">
        <f t="shared" ca="1" si="105"/>
        <v>#NAME?</v>
      </c>
      <c r="BN330" s="50" t="e">
        <f t="shared" ca="1" si="106"/>
        <v>#NAME?</v>
      </c>
    </row>
    <row r="331" spans="1:66" x14ac:dyDescent="0.35">
      <c r="A331" s="48">
        <v>22772</v>
      </c>
      <c r="B331" s="17">
        <v>1962</v>
      </c>
      <c r="C331" s="17">
        <v>5</v>
      </c>
      <c r="D331" s="17">
        <v>126</v>
      </c>
      <c r="E331" s="17">
        <v>6</v>
      </c>
      <c r="F331" s="17">
        <v>1</v>
      </c>
      <c r="G331" s="50">
        <v>0</v>
      </c>
      <c r="H331" s="32">
        <v>2.4114862003352879</v>
      </c>
      <c r="I331" s="50">
        <v>12.666666666666666</v>
      </c>
      <c r="J331" s="13">
        <v>3.6</v>
      </c>
      <c r="K331" s="13">
        <f t="shared" si="92"/>
        <v>3.6</v>
      </c>
      <c r="L331" s="13">
        <f t="shared" si="93"/>
        <v>0</v>
      </c>
      <c r="M331" s="13" t="e">
        <f ca="1">CalcTable[[#This Row],[IWC]]-AE330</f>
        <v>#NAME?</v>
      </c>
      <c r="N331" s="13" t="e">
        <f ca="1">IF(CalcTable[[#This Row],[Day of Year]]&lt;123,FCAP,AE330)</f>
        <v>#NAME?</v>
      </c>
      <c r="O331" s="17" t="e">
        <f ca="1">IF(IRR_DRIP,5,COUNTIF('IDET Wind Values'!C315:G315,"&lt;="&amp;IRR_MAXWIND))</f>
        <v>#NAME?</v>
      </c>
      <c r="P331" s="13" t="e">
        <f ca="1">CalcTable[[#This Row],[ET_o]]*KL</f>
        <v>#NAME?</v>
      </c>
      <c r="Q331" s="13" t="e">
        <f ca="1">IF(WILTPT&lt;=0,1,MAX(0,MIN(1,(CalcTable[[#This Row],[IWC]]-WILTPT)/(MAD-WILTPT))))</f>
        <v>#NAME?</v>
      </c>
      <c r="R331" s="13" t="e">
        <f ca="1">CalcTable[[#This Row],[ETMult]]*CalcTable[[#This Row],[ETb]]</f>
        <v>#NAME?</v>
      </c>
      <c r="S331" s="13" t="b">
        <f>INDEX(IRR_LIST,CalcTable[[#This Row],[Day of Week]]+1)</f>
        <v>1</v>
      </c>
      <c r="T331" s="13">
        <f t="shared" ca="1" si="94"/>
        <v>0</v>
      </c>
      <c r="U331" s="13" t="b">
        <f ca="1">IF(CalcTable[[#This Row],[IrrPrecip]]&gt;=IC_MM,FALSE,TRUE)</f>
        <v>1</v>
      </c>
      <c r="V331" s="13" t="b">
        <f t="shared" si="95"/>
        <v>0</v>
      </c>
      <c r="W331" s="13" t="e">
        <f ca="1">IF(AND(IRR_DRIP=FALSE,CalcTable[[#This Row],[IrrHours]]&lt;=0),FALSE,TRUE)</f>
        <v>#NAME?</v>
      </c>
      <c r="X331" s="13" t="e">
        <f ca="1">AND(CalcTable[[#This Row],[IrrDay]],CalcTable[[#This Row],[IrrRain]],CalcTable[[#This Row],[IrrWarm]],CalcTable[[#This Row],[IrrWindy]])</f>
        <v>#NAME?</v>
      </c>
      <c r="Y331" s="13" t="e">
        <f t="shared" ca="1" si="96"/>
        <v>#NAME?</v>
      </c>
      <c r="Z331" s="13" t="e">
        <f ca="1">CalcTable[[#This Row],[IrrHours]]/5</f>
        <v>#NAME?</v>
      </c>
      <c r="AA331" s="13" t="e">
        <f ca="1">IF(CalcTable[[#This Row],[IrrFlag]]=FALSE,0,MAX(0,CalcTable[[#This Row],[VolRednWind]]*(FCAP*IRR_TARGET-CalcTable[[#This Row],[IWC]])))</f>
        <v>#NAME?</v>
      </c>
      <c r="AB331" s="13" t="e">
        <f ca="1">CalcTable[[#This Row],[IWC]]+CalcTable[[#This Row],[Eff Precip]]+CalcTable[[#This Row],[IrrAmt]]-CalcTable[[#This Row],[AET]]</f>
        <v>#NAME?</v>
      </c>
      <c r="AC331" s="13" t="e">
        <f ca="1">IF(CalcTable[[#This Row],[PWC]]&gt;FCAP,MIN(24*PERC,MIN(SAT,CalcTable[[#This Row],[PWC]])-FCAP),0)</f>
        <v>#NAME?</v>
      </c>
      <c r="AD331" s="13" t="e">
        <f ca="1">IF(CalcTable[[#This Row],[PWC]]&gt;SAT,CalcTable[[#This Row],[PWC]]-SAT,0)</f>
        <v>#NAME?</v>
      </c>
      <c r="AE331" s="13" t="e">
        <f ca="1">CalcTable[[#This Row],[PWC]]-CalcTable[[#This Row],[PercAmt]]-CalcTable[[#This Row],[Runoff]]</f>
        <v>#NAME?</v>
      </c>
      <c r="AF331" s="13" t="e">
        <f ca="1">CalcTable[[#This Row],[IrrAmt]]/1000*CUR_IRR_AREA*10000/IRR_EFF</f>
        <v>#NAME?</v>
      </c>
      <c r="AG331" s="147"/>
      <c r="AH331" s="13"/>
      <c r="AI331" s="50">
        <v>0</v>
      </c>
      <c r="AJ331" s="50">
        <v>0</v>
      </c>
      <c r="AK331" s="50">
        <v>0</v>
      </c>
      <c r="AL331" s="50">
        <v>0</v>
      </c>
      <c r="AM331" s="50"/>
      <c r="AN331" s="50"/>
      <c r="AO331" s="50"/>
      <c r="AP331" s="50"/>
      <c r="AQ331" s="50"/>
      <c r="AR331" s="50"/>
      <c r="AS331" s="50"/>
      <c r="AT331" s="50"/>
      <c r="AU331" s="50"/>
      <c r="AV331" s="50"/>
      <c r="AW331" s="50"/>
      <c r="AX331" s="50">
        <f t="shared" si="107"/>
        <v>0</v>
      </c>
      <c r="AY331" s="50"/>
      <c r="AZ331" s="50">
        <f t="shared" si="97"/>
        <v>0</v>
      </c>
      <c r="BA331" s="50">
        <f t="shared" si="98"/>
        <v>0</v>
      </c>
      <c r="BB331" s="50">
        <f t="shared" si="99"/>
        <v>0</v>
      </c>
      <c r="BC331" s="17">
        <f t="shared" si="100"/>
        <v>19625</v>
      </c>
      <c r="BD331" s="50">
        <f t="shared" si="101"/>
        <v>0</v>
      </c>
      <c r="BE331" s="50">
        <f t="shared" si="102"/>
        <v>0</v>
      </c>
      <c r="BF331" s="50">
        <f t="shared" si="108"/>
        <v>0</v>
      </c>
      <c r="BG331" s="50"/>
      <c r="BH331" s="17">
        <f t="shared" si="103"/>
        <v>0</v>
      </c>
      <c r="BI331" s="17">
        <f t="shared" si="111"/>
        <v>331</v>
      </c>
      <c r="BJ331" s="17">
        <f t="shared" si="109"/>
        <v>331</v>
      </c>
      <c r="BK331" s="150">
        <f t="shared" si="110"/>
        <v>22772</v>
      </c>
      <c r="BL331" s="50" t="e">
        <f t="shared" ca="1" si="104"/>
        <v>#NAME?</v>
      </c>
      <c r="BM331" s="50" t="e">
        <f t="shared" ca="1" si="105"/>
        <v>#NAME?</v>
      </c>
      <c r="BN331" s="50" t="e">
        <f t="shared" ca="1" si="106"/>
        <v>#NAME?</v>
      </c>
    </row>
    <row r="332" spans="1:66" x14ac:dyDescent="0.35">
      <c r="A332" s="48">
        <v>22773</v>
      </c>
      <c r="B332" s="17">
        <v>1962</v>
      </c>
      <c r="C332" s="17">
        <v>5</v>
      </c>
      <c r="D332" s="17">
        <v>127</v>
      </c>
      <c r="E332" s="17">
        <v>7</v>
      </c>
      <c r="F332" s="17">
        <v>2</v>
      </c>
      <c r="G332" s="50">
        <v>-0.6</v>
      </c>
      <c r="H332" s="32">
        <v>2.8068503447969824</v>
      </c>
      <c r="I332" s="50">
        <v>35.166666666666664</v>
      </c>
      <c r="J332" s="13">
        <v>2</v>
      </c>
      <c r="K332" s="13">
        <f t="shared" si="92"/>
        <v>2</v>
      </c>
      <c r="L332" s="13">
        <f t="shared" si="93"/>
        <v>0</v>
      </c>
      <c r="M332" s="13" t="e">
        <f ca="1">CalcTable[[#This Row],[IWC]]-AE331</f>
        <v>#NAME?</v>
      </c>
      <c r="N332" s="13" t="e">
        <f ca="1">IF(CalcTable[[#This Row],[Day of Year]]&lt;123,FCAP,AE331)</f>
        <v>#NAME?</v>
      </c>
      <c r="O332" s="17" t="e">
        <f ca="1">IF(IRR_DRIP,5,COUNTIF('IDET Wind Values'!C316:G316,"&lt;="&amp;IRR_MAXWIND))</f>
        <v>#NAME?</v>
      </c>
      <c r="P332" s="13" t="e">
        <f ca="1">CalcTable[[#This Row],[ET_o]]*KL</f>
        <v>#NAME?</v>
      </c>
      <c r="Q332" s="13" t="e">
        <f ca="1">IF(WILTPT&lt;=0,1,MAX(0,MIN(1,(CalcTable[[#This Row],[IWC]]-WILTPT)/(MAD-WILTPT))))</f>
        <v>#NAME?</v>
      </c>
      <c r="R332" s="13" t="e">
        <f ca="1">CalcTable[[#This Row],[ETMult]]*CalcTable[[#This Row],[ETb]]</f>
        <v>#NAME?</v>
      </c>
      <c r="S332" s="13" t="b">
        <f>INDEX(IRR_LIST,CalcTable[[#This Row],[Day of Week]]+1)</f>
        <v>0</v>
      </c>
      <c r="T332" s="13">
        <f t="shared" ca="1" si="94"/>
        <v>3.6</v>
      </c>
      <c r="U332" s="13" t="b">
        <f ca="1">IF(CalcTable[[#This Row],[IrrPrecip]]&gt;=IC_MM,FALSE,TRUE)</f>
        <v>1</v>
      </c>
      <c r="V332" s="13" t="b">
        <f t="shared" si="95"/>
        <v>0</v>
      </c>
      <c r="W332" s="13" t="e">
        <f ca="1">IF(AND(IRR_DRIP=FALSE,CalcTable[[#This Row],[IrrHours]]&lt;=0),FALSE,TRUE)</f>
        <v>#NAME?</v>
      </c>
      <c r="X332" s="13" t="e">
        <f ca="1">AND(CalcTable[[#This Row],[IrrDay]],CalcTable[[#This Row],[IrrRain]],CalcTable[[#This Row],[IrrWarm]],CalcTable[[#This Row],[IrrWindy]])</f>
        <v>#NAME?</v>
      </c>
      <c r="Y332" s="13" t="e">
        <f t="shared" ca="1" si="96"/>
        <v>#NAME?</v>
      </c>
      <c r="Z332" s="13" t="e">
        <f ca="1">CalcTable[[#This Row],[IrrHours]]/5</f>
        <v>#NAME?</v>
      </c>
      <c r="AA332" s="13" t="e">
        <f ca="1">IF(CalcTable[[#This Row],[IrrFlag]]=FALSE,0,MAX(0,CalcTable[[#This Row],[VolRednWind]]*(FCAP*IRR_TARGET-CalcTable[[#This Row],[IWC]])))</f>
        <v>#NAME?</v>
      </c>
      <c r="AB332" s="13" t="e">
        <f ca="1">CalcTable[[#This Row],[IWC]]+CalcTable[[#This Row],[Eff Precip]]+CalcTable[[#This Row],[IrrAmt]]-CalcTable[[#This Row],[AET]]</f>
        <v>#NAME?</v>
      </c>
      <c r="AC332" s="13" t="e">
        <f ca="1">IF(CalcTable[[#This Row],[PWC]]&gt;FCAP,MIN(24*PERC,MIN(SAT,CalcTable[[#This Row],[PWC]])-FCAP),0)</f>
        <v>#NAME?</v>
      </c>
      <c r="AD332" s="13" t="e">
        <f ca="1">IF(CalcTable[[#This Row],[PWC]]&gt;SAT,CalcTable[[#This Row],[PWC]]-SAT,0)</f>
        <v>#NAME?</v>
      </c>
      <c r="AE332" s="13" t="e">
        <f ca="1">CalcTable[[#This Row],[PWC]]-CalcTable[[#This Row],[PercAmt]]-CalcTable[[#This Row],[Runoff]]</f>
        <v>#NAME?</v>
      </c>
      <c r="AF332" s="13" t="e">
        <f ca="1">CalcTable[[#This Row],[IrrAmt]]/1000*CUR_IRR_AREA*10000/IRR_EFF</f>
        <v>#NAME?</v>
      </c>
      <c r="AG332" s="147"/>
      <c r="AH332" s="13"/>
      <c r="AI332" s="50">
        <v>0</v>
      </c>
      <c r="AJ332" s="50">
        <v>0</v>
      </c>
      <c r="AK332" s="50">
        <v>0</v>
      </c>
      <c r="AL332" s="50">
        <v>0</v>
      </c>
      <c r="AM332" s="50"/>
      <c r="AN332" s="50"/>
      <c r="AO332" s="50"/>
      <c r="AP332" s="50"/>
      <c r="AQ332" s="50"/>
      <c r="AR332" s="50"/>
      <c r="AS332" s="50"/>
      <c r="AT332" s="50"/>
      <c r="AU332" s="50"/>
      <c r="AV332" s="50"/>
      <c r="AW332" s="50"/>
      <c r="AX332" s="50">
        <f t="shared" si="107"/>
        <v>0</v>
      </c>
      <c r="AY332" s="50"/>
      <c r="AZ332" s="50">
        <f t="shared" si="97"/>
        <v>0</v>
      </c>
      <c r="BA332" s="50">
        <f t="shared" si="98"/>
        <v>0</v>
      </c>
      <c r="BB332" s="50">
        <f t="shared" si="99"/>
        <v>0</v>
      </c>
      <c r="BC332" s="17">
        <f t="shared" si="100"/>
        <v>19625</v>
      </c>
      <c r="BD332" s="50">
        <f t="shared" si="101"/>
        <v>0</v>
      </c>
      <c r="BE332" s="50">
        <f t="shared" si="102"/>
        <v>0</v>
      </c>
      <c r="BF332" s="50">
        <f t="shared" si="108"/>
        <v>0</v>
      </c>
      <c r="BG332" s="50"/>
      <c r="BH332" s="17">
        <f t="shared" si="103"/>
        <v>0</v>
      </c>
      <c r="BI332" s="17">
        <f t="shared" si="111"/>
        <v>332</v>
      </c>
      <c r="BJ332" s="17">
        <f t="shared" si="109"/>
        <v>332</v>
      </c>
      <c r="BK332" s="150">
        <f t="shared" si="110"/>
        <v>22773</v>
      </c>
      <c r="BL332" s="50" t="e">
        <f t="shared" ca="1" si="104"/>
        <v>#NAME?</v>
      </c>
      <c r="BM332" s="50" t="e">
        <f t="shared" ca="1" si="105"/>
        <v>#NAME?</v>
      </c>
      <c r="BN332" s="50" t="e">
        <f t="shared" ca="1" si="106"/>
        <v>#NAME?</v>
      </c>
    </row>
    <row r="333" spans="1:66" x14ac:dyDescent="0.35">
      <c r="A333" s="48">
        <v>22774</v>
      </c>
      <c r="B333" s="17">
        <v>1962</v>
      </c>
      <c r="C333" s="17">
        <v>5</v>
      </c>
      <c r="D333" s="17">
        <v>128</v>
      </c>
      <c r="E333" s="17">
        <v>8</v>
      </c>
      <c r="F333" s="17">
        <v>3</v>
      </c>
      <c r="G333" s="50">
        <v>-1.7</v>
      </c>
      <c r="H333" s="32">
        <v>2.849504724381307</v>
      </c>
      <c r="I333" s="50">
        <v>10.666666666666666</v>
      </c>
      <c r="J333" s="13">
        <v>0</v>
      </c>
      <c r="K333" s="13">
        <f t="shared" si="92"/>
        <v>0</v>
      </c>
      <c r="L333" s="13">
        <f t="shared" si="93"/>
        <v>0</v>
      </c>
      <c r="M333" s="13" t="e">
        <f ca="1">CalcTable[[#This Row],[IWC]]-AE332</f>
        <v>#NAME?</v>
      </c>
      <c r="N333" s="13" t="e">
        <f ca="1">IF(CalcTable[[#This Row],[Day of Year]]&lt;123,FCAP,AE332)</f>
        <v>#NAME?</v>
      </c>
      <c r="O333" s="17" t="e">
        <f ca="1">IF(IRR_DRIP,5,COUNTIF('IDET Wind Values'!C317:G317,"&lt;="&amp;IRR_MAXWIND))</f>
        <v>#NAME?</v>
      </c>
      <c r="P333" s="13" t="e">
        <f ca="1">CalcTable[[#This Row],[ET_o]]*KL</f>
        <v>#NAME?</v>
      </c>
      <c r="Q333" s="13" t="e">
        <f ca="1">IF(WILTPT&lt;=0,1,MAX(0,MIN(1,(CalcTable[[#This Row],[IWC]]-WILTPT)/(MAD-WILTPT))))</f>
        <v>#NAME?</v>
      </c>
      <c r="R333" s="13" t="e">
        <f ca="1">CalcTable[[#This Row],[ETMult]]*CalcTable[[#This Row],[ETb]]</f>
        <v>#NAME?</v>
      </c>
      <c r="S333" s="13" t="b">
        <f>INDEX(IRR_LIST,CalcTable[[#This Row],[Day of Week]]+1)</f>
        <v>1</v>
      </c>
      <c r="T333" s="13">
        <f t="shared" ca="1" si="94"/>
        <v>5.6</v>
      </c>
      <c r="U333" s="13" t="b">
        <f ca="1">IF(CalcTable[[#This Row],[IrrPrecip]]&gt;=IC_MM,FALSE,TRUE)</f>
        <v>1</v>
      </c>
      <c r="V333" s="13" t="b">
        <f t="shared" si="95"/>
        <v>1</v>
      </c>
      <c r="W333" s="13" t="e">
        <f ca="1">IF(AND(IRR_DRIP=FALSE,CalcTable[[#This Row],[IrrHours]]&lt;=0),FALSE,TRUE)</f>
        <v>#NAME?</v>
      </c>
      <c r="X333" s="13" t="e">
        <f ca="1">AND(CalcTable[[#This Row],[IrrDay]],CalcTable[[#This Row],[IrrRain]],CalcTable[[#This Row],[IrrWarm]],CalcTable[[#This Row],[IrrWindy]])</f>
        <v>#NAME?</v>
      </c>
      <c r="Y333" s="13" t="e">
        <f t="shared" ca="1" si="96"/>
        <v>#NAME?</v>
      </c>
      <c r="Z333" s="13" t="e">
        <f ca="1">CalcTable[[#This Row],[IrrHours]]/5</f>
        <v>#NAME?</v>
      </c>
      <c r="AA333" s="13" t="e">
        <f ca="1">IF(CalcTable[[#This Row],[IrrFlag]]=FALSE,0,MAX(0,CalcTable[[#This Row],[VolRednWind]]*(FCAP*IRR_TARGET-CalcTable[[#This Row],[IWC]])))</f>
        <v>#NAME?</v>
      </c>
      <c r="AB333" s="13" t="e">
        <f ca="1">CalcTable[[#This Row],[IWC]]+CalcTable[[#This Row],[Eff Precip]]+CalcTable[[#This Row],[IrrAmt]]-CalcTable[[#This Row],[AET]]</f>
        <v>#NAME?</v>
      </c>
      <c r="AC333" s="13" t="e">
        <f ca="1">IF(CalcTable[[#This Row],[PWC]]&gt;FCAP,MIN(24*PERC,MIN(SAT,CalcTable[[#This Row],[PWC]])-FCAP),0)</f>
        <v>#NAME?</v>
      </c>
      <c r="AD333" s="13" t="e">
        <f ca="1">IF(CalcTable[[#This Row],[PWC]]&gt;SAT,CalcTable[[#This Row],[PWC]]-SAT,0)</f>
        <v>#NAME?</v>
      </c>
      <c r="AE333" s="13" t="e">
        <f ca="1">CalcTable[[#This Row],[PWC]]-CalcTable[[#This Row],[PercAmt]]-CalcTable[[#This Row],[Runoff]]</f>
        <v>#NAME?</v>
      </c>
      <c r="AF333" s="13" t="e">
        <f ca="1">CalcTable[[#This Row],[IrrAmt]]/1000*CUR_IRR_AREA*10000/IRR_EFF</f>
        <v>#NAME?</v>
      </c>
      <c r="AG333" s="147"/>
      <c r="AH333" s="13"/>
      <c r="AI333" s="50">
        <v>3.048047232291426</v>
      </c>
      <c r="AJ333" s="50">
        <v>4.2208548270117605</v>
      </c>
      <c r="AK333" s="50">
        <v>0</v>
      </c>
      <c r="AL333" s="50">
        <v>0</v>
      </c>
      <c r="AM333" s="50"/>
      <c r="AN333" s="50"/>
      <c r="AO333" s="50"/>
      <c r="AP333" s="50"/>
      <c r="AQ333" s="50"/>
      <c r="AR333" s="50"/>
      <c r="AS333" s="50"/>
      <c r="AT333" s="50"/>
      <c r="AU333" s="50"/>
      <c r="AV333" s="50"/>
      <c r="AW333" s="50"/>
      <c r="AX333" s="50">
        <f t="shared" si="107"/>
        <v>7.268902059303187</v>
      </c>
      <c r="AY333" s="50"/>
      <c r="AZ333" s="50">
        <f t="shared" si="97"/>
        <v>168.51643433261924</v>
      </c>
      <c r="BA333" s="50">
        <f t="shared" si="98"/>
        <v>273.0674974807618</v>
      </c>
      <c r="BB333" s="50">
        <f t="shared" si="99"/>
        <v>282.60383246842434</v>
      </c>
      <c r="BC333" s="17">
        <f t="shared" si="100"/>
        <v>19625</v>
      </c>
      <c r="BD333" s="50">
        <f t="shared" si="101"/>
        <v>7.268902059303187</v>
      </c>
      <c r="BE333" s="50">
        <f t="shared" si="102"/>
        <v>168.51643433261924</v>
      </c>
      <c r="BF333" s="50">
        <f t="shared" si="108"/>
        <v>275.63924058420588</v>
      </c>
      <c r="BG333" s="50"/>
      <c r="BH333" s="17">
        <f t="shared" si="103"/>
        <v>0</v>
      </c>
      <c r="BI333" s="17">
        <f t="shared" si="111"/>
        <v>333</v>
      </c>
      <c r="BJ333" s="17">
        <f t="shared" si="109"/>
        <v>333</v>
      </c>
      <c r="BK333" s="150">
        <f t="shared" si="110"/>
        <v>22774</v>
      </c>
      <c r="BL333" s="50" t="e">
        <f t="shared" ca="1" si="104"/>
        <v>#NAME?</v>
      </c>
      <c r="BM333" s="50" t="e">
        <f t="shared" ca="1" si="105"/>
        <v>#NAME?</v>
      </c>
      <c r="BN333" s="50" t="e">
        <f t="shared" ca="1" si="106"/>
        <v>#NAME?</v>
      </c>
    </row>
    <row r="334" spans="1:66" x14ac:dyDescent="0.35">
      <c r="A334" s="48">
        <v>22775</v>
      </c>
      <c r="B334" s="17">
        <v>1962</v>
      </c>
      <c r="C334" s="17">
        <v>5</v>
      </c>
      <c r="D334" s="17">
        <v>129</v>
      </c>
      <c r="E334" s="17">
        <v>9</v>
      </c>
      <c r="F334" s="17">
        <v>4</v>
      </c>
      <c r="G334" s="50">
        <v>4.4000000000000004</v>
      </c>
      <c r="H334" s="32">
        <v>2.9929734414736719</v>
      </c>
      <c r="I334" s="50">
        <v>13</v>
      </c>
      <c r="J334" s="13">
        <v>0.8</v>
      </c>
      <c r="K334" s="13">
        <f t="shared" si="92"/>
        <v>0.8</v>
      </c>
      <c r="L334" s="13">
        <f t="shared" si="93"/>
        <v>0</v>
      </c>
      <c r="M334" s="13" t="e">
        <f ca="1">CalcTable[[#This Row],[IWC]]-AE333</f>
        <v>#NAME?</v>
      </c>
      <c r="N334" s="13" t="e">
        <f ca="1">IF(CalcTable[[#This Row],[Day of Year]]&lt;123,FCAP,AE333)</f>
        <v>#NAME?</v>
      </c>
      <c r="O334" s="17" t="e">
        <f ca="1">IF(IRR_DRIP,5,COUNTIF('IDET Wind Values'!C318:G318,"&lt;="&amp;IRR_MAXWIND))</f>
        <v>#NAME?</v>
      </c>
      <c r="P334" s="13" t="e">
        <f ca="1">CalcTable[[#This Row],[ET_o]]*KL</f>
        <v>#NAME?</v>
      </c>
      <c r="Q334" s="13" t="e">
        <f ca="1">IF(WILTPT&lt;=0,1,MAX(0,MIN(1,(CalcTable[[#This Row],[IWC]]-WILTPT)/(MAD-WILTPT))))</f>
        <v>#NAME?</v>
      </c>
      <c r="R334" s="13" t="e">
        <f ca="1">CalcTable[[#This Row],[ETMult]]*CalcTable[[#This Row],[ETb]]</f>
        <v>#NAME?</v>
      </c>
      <c r="S334" s="13" t="b">
        <f>INDEX(IRR_LIST,CalcTable[[#This Row],[Day of Week]]+1)</f>
        <v>0</v>
      </c>
      <c r="T334" s="13">
        <f t="shared" ca="1" si="94"/>
        <v>2</v>
      </c>
      <c r="U334" s="13" t="b">
        <f ca="1">IF(CalcTable[[#This Row],[IrrPrecip]]&gt;=IC_MM,FALSE,TRUE)</f>
        <v>1</v>
      </c>
      <c r="V334" s="13" t="b">
        <f t="shared" si="95"/>
        <v>0</v>
      </c>
      <c r="W334" s="13" t="e">
        <f ca="1">IF(AND(IRR_DRIP=FALSE,CalcTable[[#This Row],[IrrHours]]&lt;=0),FALSE,TRUE)</f>
        <v>#NAME?</v>
      </c>
      <c r="X334" s="13" t="e">
        <f ca="1">AND(CalcTable[[#This Row],[IrrDay]],CalcTable[[#This Row],[IrrRain]],CalcTable[[#This Row],[IrrWarm]],CalcTable[[#This Row],[IrrWindy]])</f>
        <v>#NAME?</v>
      </c>
      <c r="Y334" s="13" t="e">
        <f t="shared" ca="1" si="96"/>
        <v>#NAME?</v>
      </c>
      <c r="Z334" s="13" t="e">
        <f ca="1">CalcTable[[#This Row],[IrrHours]]/5</f>
        <v>#NAME?</v>
      </c>
      <c r="AA334" s="13" t="e">
        <f ca="1">IF(CalcTable[[#This Row],[IrrFlag]]=FALSE,0,MAX(0,CalcTable[[#This Row],[VolRednWind]]*(FCAP*IRR_TARGET-CalcTable[[#This Row],[IWC]])))</f>
        <v>#NAME?</v>
      </c>
      <c r="AB334" s="13" t="e">
        <f ca="1">CalcTable[[#This Row],[IWC]]+CalcTable[[#This Row],[Eff Precip]]+CalcTable[[#This Row],[IrrAmt]]-CalcTable[[#This Row],[AET]]</f>
        <v>#NAME?</v>
      </c>
      <c r="AC334" s="13" t="e">
        <f ca="1">IF(CalcTable[[#This Row],[PWC]]&gt;FCAP,MIN(24*PERC,MIN(SAT,CalcTable[[#This Row],[PWC]])-FCAP),0)</f>
        <v>#NAME?</v>
      </c>
      <c r="AD334" s="13" t="e">
        <f ca="1">IF(CalcTable[[#This Row],[PWC]]&gt;SAT,CalcTable[[#This Row],[PWC]]-SAT,0)</f>
        <v>#NAME?</v>
      </c>
      <c r="AE334" s="13" t="e">
        <f ca="1">CalcTable[[#This Row],[PWC]]-CalcTable[[#This Row],[PercAmt]]-CalcTable[[#This Row],[Runoff]]</f>
        <v>#NAME?</v>
      </c>
      <c r="AF334" s="13" t="e">
        <f ca="1">CalcTable[[#This Row],[IrrAmt]]/1000*CUR_IRR_AREA*10000/IRR_EFF</f>
        <v>#NAME?</v>
      </c>
      <c r="AG334" s="147"/>
      <c r="AH334" s="13"/>
      <c r="AI334" s="50">
        <v>0</v>
      </c>
      <c r="AJ334" s="50">
        <v>0</v>
      </c>
      <c r="AK334" s="50">
        <v>0</v>
      </c>
      <c r="AL334" s="50">
        <v>0</v>
      </c>
      <c r="AM334" s="50"/>
      <c r="AN334" s="50"/>
      <c r="AO334" s="50"/>
      <c r="AP334" s="50"/>
      <c r="AQ334" s="50"/>
      <c r="AR334" s="50"/>
      <c r="AS334" s="50"/>
      <c r="AT334" s="50"/>
      <c r="AU334" s="50"/>
      <c r="AV334" s="50"/>
      <c r="AW334" s="50"/>
      <c r="AX334" s="50">
        <f t="shared" si="107"/>
        <v>0</v>
      </c>
      <c r="AY334" s="50"/>
      <c r="AZ334" s="50">
        <f t="shared" si="97"/>
        <v>0</v>
      </c>
      <c r="BA334" s="50">
        <f t="shared" si="98"/>
        <v>0</v>
      </c>
      <c r="BB334" s="50">
        <f t="shared" si="99"/>
        <v>0</v>
      </c>
      <c r="BC334" s="17">
        <f t="shared" si="100"/>
        <v>19625</v>
      </c>
      <c r="BD334" s="50">
        <f t="shared" si="101"/>
        <v>0</v>
      </c>
      <c r="BE334" s="50">
        <f t="shared" si="102"/>
        <v>0</v>
      </c>
      <c r="BF334" s="50">
        <f t="shared" si="108"/>
        <v>0</v>
      </c>
      <c r="BG334" s="50"/>
      <c r="BH334" s="17">
        <f t="shared" si="103"/>
        <v>0</v>
      </c>
      <c r="BI334" s="17">
        <f t="shared" si="111"/>
        <v>334</v>
      </c>
      <c r="BJ334" s="17">
        <f t="shared" si="109"/>
        <v>334</v>
      </c>
      <c r="BK334" s="150">
        <f t="shared" si="110"/>
        <v>22775</v>
      </c>
      <c r="BL334" s="50" t="e">
        <f t="shared" ca="1" si="104"/>
        <v>#NAME?</v>
      </c>
      <c r="BM334" s="50" t="e">
        <f t="shared" ca="1" si="105"/>
        <v>#NAME?</v>
      </c>
      <c r="BN334" s="50" t="e">
        <f t="shared" ca="1" si="106"/>
        <v>#NAME?</v>
      </c>
    </row>
    <row r="335" spans="1:66" x14ac:dyDescent="0.35">
      <c r="A335" s="48">
        <v>22776</v>
      </c>
      <c r="B335" s="17">
        <v>1962</v>
      </c>
      <c r="C335" s="17">
        <v>5</v>
      </c>
      <c r="D335" s="17">
        <v>130</v>
      </c>
      <c r="E335" s="17">
        <v>10</v>
      </c>
      <c r="F335" s="17">
        <v>5</v>
      </c>
      <c r="G335" s="50">
        <v>0.6</v>
      </c>
      <c r="H335" s="32">
        <v>3.4063845408078928</v>
      </c>
      <c r="I335" s="50">
        <v>5</v>
      </c>
      <c r="J335" s="13">
        <v>0</v>
      </c>
      <c r="K335" s="13">
        <f t="shared" si="92"/>
        <v>0</v>
      </c>
      <c r="L335" s="13">
        <f t="shared" si="93"/>
        <v>0</v>
      </c>
      <c r="M335" s="13" t="e">
        <f ca="1">CalcTable[[#This Row],[IWC]]-AE334</f>
        <v>#NAME?</v>
      </c>
      <c r="N335" s="13" t="e">
        <f ca="1">IF(CalcTable[[#This Row],[Day of Year]]&lt;123,FCAP,AE334)</f>
        <v>#NAME?</v>
      </c>
      <c r="O335" s="17" t="e">
        <f ca="1">IF(IRR_DRIP,5,COUNTIF('IDET Wind Values'!C319:G319,"&lt;="&amp;IRR_MAXWIND))</f>
        <v>#NAME?</v>
      </c>
      <c r="P335" s="13" t="e">
        <f ca="1">CalcTable[[#This Row],[ET_o]]*KL</f>
        <v>#NAME?</v>
      </c>
      <c r="Q335" s="13" t="e">
        <f ca="1">IF(WILTPT&lt;=0,1,MAX(0,MIN(1,(CalcTable[[#This Row],[IWC]]-WILTPT)/(MAD-WILTPT))))</f>
        <v>#NAME?</v>
      </c>
      <c r="R335" s="13" t="e">
        <f ca="1">CalcTable[[#This Row],[ETMult]]*CalcTable[[#This Row],[ETb]]</f>
        <v>#NAME?</v>
      </c>
      <c r="S335" s="13" t="b">
        <f>INDEX(IRR_LIST,CalcTable[[#This Row],[Day of Week]]+1)</f>
        <v>1</v>
      </c>
      <c r="T335" s="13">
        <f t="shared" ca="1" si="94"/>
        <v>0.8</v>
      </c>
      <c r="U335" s="13" t="b">
        <f ca="1">IF(CalcTable[[#This Row],[IrrPrecip]]&gt;=IC_MM,FALSE,TRUE)</f>
        <v>1</v>
      </c>
      <c r="V335" s="13" t="b">
        <f t="shared" si="95"/>
        <v>0</v>
      </c>
      <c r="W335" s="13" t="e">
        <f ca="1">IF(AND(IRR_DRIP=FALSE,CalcTable[[#This Row],[IrrHours]]&lt;=0),FALSE,TRUE)</f>
        <v>#NAME?</v>
      </c>
      <c r="X335" s="13" t="e">
        <f ca="1">AND(CalcTable[[#This Row],[IrrDay]],CalcTable[[#This Row],[IrrRain]],CalcTable[[#This Row],[IrrWarm]],CalcTable[[#This Row],[IrrWindy]])</f>
        <v>#NAME?</v>
      </c>
      <c r="Y335" s="13" t="e">
        <f t="shared" ca="1" si="96"/>
        <v>#NAME?</v>
      </c>
      <c r="Z335" s="13" t="e">
        <f ca="1">CalcTable[[#This Row],[IrrHours]]/5</f>
        <v>#NAME?</v>
      </c>
      <c r="AA335" s="13" t="e">
        <f ca="1">IF(CalcTable[[#This Row],[IrrFlag]]=FALSE,0,MAX(0,CalcTable[[#This Row],[VolRednWind]]*(FCAP*IRR_TARGET-CalcTable[[#This Row],[IWC]])))</f>
        <v>#NAME?</v>
      </c>
      <c r="AB335" s="13" t="e">
        <f ca="1">CalcTable[[#This Row],[IWC]]+CalcTable[[#This Row],[Eff Precip]]+CalcTable[[#This Row],[IrrAmt]]-CalcTable[[#This Row],[AET]]</f>
        <v>#NAME?</v>
      </c>
      <c r="AC335" s="13" t="e">
        <f ca="1">IF(CalcTable[[#This Row],[PWC]]&gt;FCAP,MIN(24*PERC,MIN(SAT,CalcTable[[#This Row],[PWC]])-FCAP),0)</f>
        <v>#NAME?</v>
      </c>
      <c r="AD335" s="13" t="e">
        <f ca="1">IF(CalcTable[[#This Row],[PWC]]&gt;SAT,CalcTable[[#This Row],[PWC]]-SAT,0)</f>
        <v>#NAME?</v>
      </c>
      <c r="AE335" s="13" t="e">
        <f ca="1">CalcTable[[#This Row],[PWC]]-CalcTable[[#This Row],[PercAmt]]-CalcTable[[#This Row],[Runoff]]</f>
        <v>#NAME?</v>
      </c>
      <c r="AF335" s="13" t="e">
        <f ca="1">CalcTable[[#This Row],[IrrAmt]]/1000*CUR_IRR_AREA*10000/IRR_EFF</f>
        <v>#NAME?</v>
      </c>
      <c r="AG335" s="147"/>
      <c r="AH335" s="13"/>
      <c r="AI335" s="50">
        <v>0</v>
      </c>
      <c r="AJ335" s="50">
        <v>0</v>
      </c>
      <c r="AK335" s="50">
        <v>0</v>
      </c>
      <c r="AL335" s="50">
        <v>0</v>
      </c>
      <c r="AM335" s="50"/>
      <c r="AN335" s="50"/>
      <c r="AO335" s="50"/>
      <c r="AP335" s="50"/>
      <c r="AQ335" s="50"/>
      <c r="AR335" s="50"/>
      <c r="AS335" s="50"/>
      <c r="AT335" s="50"/>
      <c r="AU335" s="50"/>
      <c r="AV335" s="50"/>
      <c r="AW335" s="50"/>
      <c r="AX335" s="50">
        <f t="shared" si="107"/>
        <v>0</v>
      </c>
      <c r="AY335" s="50"/>
      <c r="AZ335" s="50">
        <f t="shared" si="97"/>
        <v>0</v>
      </c>
      <c r="BA335" s="50">
        <f t="shared" si="98"/>
        <v>0</v>
      </c>
      <c r="BB335" s="50">
        <f t="shared" si="99"/>
        <v>0</v>
      </c>
      <c r="BC335" s="17">
        <f t="shared" si="100"/>
        <v>19625</v>
      </c>
      <c r="BD335" s="50">
        <f t="shared" si="101"/>
        <v>0</v>
      </c>
      <c r="BE335" s="50">
        <f t="shared" si="102"/>
        <v>0</v>
      </c>
      <c r="BF335" s="50">
        <f t="shared" si="108"/>
        <v>0</v>
      </c>
      <c r="BG335" s="50"/>
      <c r="BH335" s="17">
        <f t="shared" si="103"/>
        <v>0</v>
      </c>
      <c r="BI335" s="17">
        <f t="shared" si="111"/>
        <v>335</v>
      </c>
      <c r="BJ335" s="17">
        <f t="shared" si="109"/>
        <v>335</v>
      </c>
      <c r="BK335" s="150">
        <f t="shared" si="110"/>
        <v>22776</v>
      </c>
      <c r="BL335" s="50" t="e">
        <f t="shared" ca="1" si="104"/>
        <v>#NAME?</v>
      </c>
      <c r="BM335" s="50" t="e">
        <f t="shared" ca="1" si="105"/>
        <v>#NAME?</v>
      </c>
      <c r="BN335" s="50" t="e">
        <f t="shared" ca="1" si="106"/>
        <v>#NAME?</v>
      </c>
    </row>
    <row r="336" spans="1:66" x14ac:dyDescent="0.35">
      <c r="A336" s="48">
        <v>22777</v>
      </c>
      <c r="B336" s="17">
        <v>1962</v>
      </c>
      <c r="C336" s="17">
        <v>5</v>
      </c>
      <c r="D336" s="17">
        <v>131</v>
      </c>
      <c r="E336" s="17">
        <v>11</v>
      </c>
      <c r="F336" s="17">
        <v>6</v>
      </c>
      <c r="G336" s="50">
        <v>1.1000000000000001</v>
      </c>
      <c r="H336" s="32">
        <v>3.6138553580150039</v>
      </c>
      <c r="I336" s="50">
        <v>4.833333333333333</v>
      </c>
      <c r="J336" s="13">
        <v>0</v>
      </c>
      <c r="K336" s="13">
        <f t="shared" si="92"/>
        <v>0</v>
      </c>
      <c r="L336" s="13">
        <f t="shared" si="93"/>
        <v>0</v>
      </c>
      <c r="M336" s="13" t="e">
        <f ca="1">CalcTable[[#This Row],[IWC]]-AE335</f>
        <v>#NAME?</v>
      </c>
      <c r="N336" s="13" t="e">
        <f ca="1">IF(CalcTable[[#This Row],[Day of Year]]&lt;123,FCAP,AE335)</f>
        <v>#NAME?</v>
      </c>
      <c r="O336" s="17" t="e">
        <f ca="1">IF(IRR_DRIP,5,COUNTIF('IDET Wind Values'!C320:G320,"&lt;="&amp;IRR_MAXWIND))</f>
        <v>#NAME?</v>
      </c>
      <c r="P336" s="13" t="e">
        <f ca="1">CalcTable[[#This Row],[ET_o]]*KL</f>
        <v>#NAME?</v>
      </c>
      <c r="Q336" s="13" t="e">
        <f ca="1">IF(WILTPT&lt;=0,1,MAX(0,MIN(1,(CalcTable[[#This Row],[IWC]]-WILTPT)/(MAD-WILTPT))))</f>
        <v>#NAME?</v>
      </c>
      <c r="R336" s="13" t="e">
        <f ca="1">CalcTable[[#This Row],[ETMult]]*CalcTable[[#This Row],[ETb]]</f>
        <v>#NAME?</v>
      </c>
      <c r="S336" s="13" t="b">
        <f>INDEX(IRR_LIST,CalcTable[[#This Row],[Day of Week]]+1)</f>
        <v>0</v>
      </c>
      <c r="T336" s="13">
        <f t="shared" ca="1" si="94"/>
        <v>0.8</v>
      </c>
      <c r="U336" s="13" t="b">
        <f ca="1">IF(CalcTable[[#This Row],[IrrPrecip]]&gt;=IC_MM,FALSE,TRUE)</f>
        <v>1</v>
      </c>
      <c r="V336" s="13" t="b">
        <f t="shared" si="95"/>
        <v>0</v>
      </c>
      <c r="W336" s="13" t="e">
        <f ca="1">IF(AND(IRR_DRIP=FALSE,CalcTable[[#This Row],[IrrHours]]&lt;=0),FALSE,TRUE)</f>
        <v>#NAME?</v>
      </c>
      <c r="X336" s="13" t="e">
        <f ca="1">AND(CalcTable[[#This Row],[IrrDay]],CalcTable[[#This Row],[IrrRain]],CalcTable[[#This Row],[IrrWarm]],CalcTable[[#This Row],[IrrWindy]])</f>
        <v>#NAME?</v>
      </c>
      <c r="Y336" s="13" t="e">
        <f t="shared" ca="1" si="96"/>
        <v>#NAME?</v>
      </c>
      <c r="Z336" s="13" t="e">
        <f ca="1">CalcTable[[#This Row],[IrrHours]]/5</f>
        <v>#NAME?</v>
      </c>
      <c r="AA336" s="13" t="e">
        <f ca="1">IF(CalcTable[[#This Row],[IrrFlag]]=FALSE,0,MAX(0,CalcTable[[#This Row],[VolRednWind]]*(FCAP*IRR_TARGET-CalcTable[[#This Row],[IWC]])))</f>
        <v>#NAME?</v>
      </c>
      <c r="AB336" s="13" t="e">
        <f ca="1">CalcTable[[#This Row],[IWC]]+CalcTable[[#This Row],[Eff Precip]]+CalcTable[[#This Row],[IrrAmt]]-CalcTable[[#This Row],[AET]]</f>
        <v>#NAME?</v>
      </c>
      <c r="AC336" s="13" t="e">
        <f ca="1">IF(CalcTable[[#This Row],[PWC]]&gt;FCAP,MIN(24*PERC,MIN(SAT,CalcTable[[#This Row],[PWC]])-FCAP),0)</f>
        <v>#NAME?</v>
      </c>
      <c r="AD336" s="13" t="e">
        <f ca="1">IF(CalcTable[[#This Row],[PWC]]&gt;SAT,CalcTable[[#This Row],[PWC]]-SAT,0)</f>
        <v>#NAME?</v>
      </c>
      <c r="AE336" s="13" t="e">
        <f ca="1">CalcTable[[#This Row],[PWC]]-CalcTable[[#This Row],[PercAmt]]-CalcTable[[#This Row],[Runoff]]</f>
        <v>#NAME?</v>
      </c>
      <c r="AF336" s="13" t="e">
        <f ca="1">CalcTable[[#This Row],[IrrAmt]]/1000*CUR_IRR_AREA*10000/IRR_EFF</f>
        <v>#NAME?</v>
      </c>
      <c r="AG336" s="147"/>
      <c r="AH336" s="13"/>
      <c r="AI336" s="50">
        <v>0</v>
      </c>
      <c r="AJ336" s="50">
        <v>0</v>
      </c>
      <c r="AK336" s="50">
        <v>0</v>
      </c>
      <c r="AL336" s="50">
        <v>0</v>
      </c>
      <c r="AM336" s="50"/>
      <c r="AN336" s="50"/>
      <c r="AO336" s="50"/>
      <c r="AP336" s="50"/>
      <c r="AQ336" s="50"/>
      <c r="AR336" s="50"/>
      <c r="AS336" s="50"/>
      <c r="AT336" s="50"/>
      <c r="AU336" s="50"/>
      <c r="AV336" s="50"/>
      <c r="AW336" s="50"/>
      <c r="AX336" s="50">
        <f t="shared" si="107"/>
        <v>0</v>
      </c>
      <c r="AY336" s="50"/>
      <c r="AZ336" s="50">
        <f t="shared" si="97"/>
        <v>0</v>
      </c>
      <c r="BA336" s="50">
        <f t="shared" si="98"/>
        <v>0</v>
      </c>
      <c r="BB336" s="50">
        <f t="shared" si="99"/>
        <v>0</v>
      </c>
      <c r="BC336" s="17">
        <f t="shared" si="100"/>
        <v>19625</v>
      </c>
      <c r="BD336" s="50">
        <f t="shared" si="101"/>
        <v>0</v>
      </c>
      <c r="BE336" s="50">
        <f t="shared" si="102"/>
        <v>0</v>
      </c>
      <c r="BF336" s="50">
        <f t="shared" si="108"/>
        <v>0</v>
      </c>
      <c r="BG336" s="50"/>
      <c r="BH336" s="17">
        <f t="shared" si="103"/>
        <v>0</v>
      </c>
      <c r="BI336" s="17">
        <f t="shared" si="111"/>
        <v>336</v>
      </c>
      <c r="BJ336" s="17">
        <f t="shared" si="109"/>
        <v>336</v>
      </c>
      <c r="BK336" s="150">
        <f t="shared" si="110"/>
        <v>22777</v>
      </c>
      <c r="BL336" s="50" t="e">
        <f t="shared" ca="1" si="104"/>
        <v>#NAME?</v>
      </c>
      <c r="BM336" s="50" t="e">
        <f t="shared" ca="1" si="105"/>
        <v>#NAME?</v>
      </c>
      <c r="BN336" s="50" t="e">
        <f t="shared" ca="1" si="106"/>
        <v>#NAME?</v>
      </c>
    </row>
    <row r="337" spans="1:66" x14ac:dyDescent="0.35">
      <c r="A337" s="48">
        <v>22778</v>
      </c>
      <c r="B337" s="17">
        <v>1962</v>
      </c>
      <c r="C337" s="17">
        <v>5</v>
      </c>
      <c r="D337" s="17">
        <v>132</v>
      </c>
      <c r="E337" s="17">
        <v>12</v>
      </c>
      <c r="F337" s="17">
        <v>7</v>
      </c>
      <c r="G337" s="50">
        <v>2.2000000000000002</v>
      </c>
      <c r="H337" s="32">
        <v>3.0389378171011634</v>
      </c>
      <c r="I337" s="50">
        <v>9.6666666666666661</v>
      </c>
      <c r="J337" s="13">
        <v>1.6</v>
      </c>
      <c r="K337" s="13">
        <f t="shared" si="92"/>
        <v>1.6</v>
      </c>
      <c r="L337" s="13">
        <f t="shared" si="93"/>
        <v>0</v>
      </c>
      <c r="M337" s="13" t="e">
        <f ca="1">CalcTable[[#This Row],[IWC]]-AE336</f>
        <v>#NAME?</v>
      </c>
      <c r="N337" s="13" t="e">
        <f ca="1">IF(CalcTable[[#This Row],[Day of Year]]&lt;123,FCAP,AE336)</f>
        <v>#NAME?</v>
      </c>
      <c r="O337" s="17" t="e">
        <f ca="1">IF(IRR_DRIP,5,COUNTIF('IDET Wind Values'!C321:G321,"&lt;="&amp;IRR_MAXWIND))</f>
        <v>#NAME?</v>
      </c>
      <c r="P337" s="13" t="e">
        <f ca="1">CalcTable[[#This Row],[ET_o]]*KL</f>
        <v>#NAME?</v>
      </c>
      <c r="Q337" s="13" t="e">
        <f ca="1">IF(WILTPT&lt;=0,1,MAX(0,MIN(1,(CalcTable[[#This Row],[IWC]]-WILTPT)/(MAD-WILTPT))))</f>
        <v>#NAME?</v>
      </c>
      <c r="R337" s="13" t="e">
        <f ca="1">CalcTable[[#This Row],[ETMult]]*CalcTable[[#This Row],[ETb]]</f>
        <v>#NAME?</v>
      </c>
      <c r="S337" s="13" t="b">
        <f>INDEX(IRR_LIST,CalcTable[[#This Row],[Day of Week]]+1)</f>
        <v>0</v>
      </c>
      <c r="T337" s="13">
        <f t="shared" ca="1" si="94"/>
        <v>0</v>
      </c>
      <c r="U337" s="13" t="b">
        <f ca="1">IF(CalcTable[[#This Row],[IrrPrecip]]&gt;=IC_MM,FALSE,TRUE)</f>
        <v>1</v>
      </c>
      <c r="V337" s="13" t="b">
        <f t="shared" si="95"/>
        <v>0</v>
      </c>
      <c r="W337" s="13" t="e">
        <f ca="1">IF(AND(IRR_DRIP=FALSE,CalcTable[[#This Row],[IrrHours]]&lt;=0),FALSE,TRUE)</f>
        <v>#NAME?</v>
      </c>
      <c r="X337" s="13" t="e">
        <f ca="1">AND(CalcTable[[#This Row],[IrrDay]],CalcTable[[#This Row],[IrrRain]],CalcTable[[#This Row],[IrrWarm]],CalcTable[[#This Row],[IrrWindy]])</f>
        <v>#NAME?</v>
      </c>
      <c r="Y337" s="13" t="e">
        <f t="shared" ca="1" si="96"/>
        <v>#NAME?</v>
      </c>
      <c r="Z337" s="13" t="e">
        <f ca="1">CalcTable[[#This Row],[IrrHours]]/5</f>
        <v>#NAME?</v>
      </c>
      <c r="AA337" s="13" t="e">
        <f ca="1">IF(CalcTable[[#This Row],[IrrFlag]]=FALSE,0,MAX(0,CalcTable[[#This Row],[VolRednWind]]*(FCAP*IRR_TARGET-CalcTable[[#This Row],[IWC]])))</f>
        <v>#NAME?</v>
      </c>
      <c r="AB337" s="13" t="e">
        <f ca="1">CalcTable[[#This Row],[IWC]]+CalcTable[[#This Row],[Eff Precip]]+CalcTable[[#This Row],[IrrAmt]]-CalcTable[[#This Row],[AET]]</f>
        <v>#NAME?</v>
      </c>
      <c r="AC337" s="13" t="e">
        <f ca="1">IF(CalcTable[[#This Row],[PWC]]&gt;FCAP,MIN(24*PERC,MIN(SAT,CalcTable[[#This Row],[PWC]])-FCAP),0)</f>
        <v>#NAME?</v>
      </c>
      <c r="AD337" s="13" t="e">
        <f ca="1">IF(CalcTable[[#This Row],[PWC]]&gt;SAT,CalcTable[[#This Row],[PWC]]-SAT,0)</f>
        <v>#NAME?</v>
      </c>
      <c r="AE337" s="13" t="e">
        <f ca="1">CalcTable[[#This Row],[PWC]]-CalcTable[[#This Row],[PercAmt]]-CalcTable[[#This Row],[Runoff]]</f>
        <v>#NAME?</v>
      </c>
      <c r="AF337" s="13" t="e">
        <f ca="1">CalcTable[[#This Row],[IrrAmt]]/1000*CUR_IRR_AREA*10000/IRR_EFF</f>
        <v>#NAME?</v>
      </c>
      <c r="AG337" s="147"/>
      <c r="AH337" s="13"/>
      <c r="AI337" s="50">
        <v>0</v>
      </c>
      <c r="AJ337" s="50">
        <v>0</v>
      </c>
      <c r="AK337" s="50">
        <v>0</v>
      </c>
      <c r="AL337" s="50">
        <v>0</v>
      </c>
      <c r="AM337" s="50"/>
      <c r="AN337" s="50"/>
      <c r="AO337" s="50"/>
      <c r="AP337" s="50"/>
      <c r="AQ337" s="50"/>
      <c r="AR337" s="50"/>
      <c r="AS337" s="50"/>
      <c r="AT337" s="50"/>
      <c r="AU337" s="50"/>
      <c r="AV337" s="50"/>
      <c r="AW337" s="50"/>
      <c r="AX337" s="50">
        <f t="shared" si="107"/>
        <v>0</v>
      </c>
      <c r="AY337" s="50"/>
      <c r="AZ337" s="50">
        <f t="shared" si="97"/>
        <v>0</v>
      </c>
      <c r="BA337" s="50">
        <f t="shared" si="98"/>
        <v>0</v>
      </c>
      <c r="BB337" s="50">
        <f t="shared" si="99"/>
        <v>0</v>
      </c>
      <c r="BC337" s="17">
        <f t="shared" si="100"/>
        <v>19625</v>
      </c>
      <c r="BD337" s="50">
        <f t="shared" si="101"/>
        <v>0</v>
      </c>
      <c r="BE337" s="50">
        <f t="shared" si="102"/>
        <v>0</v>
      </c>
      <c r="BF337" s="50">
        <f t="shared" si="108"/>
        <v>0</v>
      </c>
      <c r="BG337" s="50"/>
      <c r="BH337" s="17">
        <f t="shared" si="103"/>
        <v>0</v>
      </c>
      <c r="BI337" s="17">
        <f t="shared" si="111"/>
        <v>337</v>
      </c>
      <c r="BJ337" s="17">
        <f t="shared" si="109"/>
        <v>337</v>
      </c>
      <c r="BK337" s="150">
        <f t="shared" si="110"/>
        <v>22778</v>
      </c>
      <c r="BL337" s="50" t="e">
        <f t="shared" ca="1" si="104"/>
        <v>#NAME?</v>
      </c>
      <c r="BM337" s="50" t="e">
        <f t="shared" ca="1" si="105"/>
        <v>#NAME?</v>
      </c>
      <c r="BN337" s="50" t="e">
        <f t="shared" ca="1" si="106"/>
        <v>#NAME?</v>
      </c>
    </row>
    <row r="338" spans="1:66" x14ac:dyDescent="0.35">
      <c r="A338" s="48">
        <v>22779</v>
      </c>
      <c r="B338" s="17">
        <v>1962</v>
      </c>
      <c r="C338" s="17">
        <v>5</v>
      </c>
      <c r="D338" s="17">
        <v>133</v>
      </c>
      <c r="E338" s="17">
        <v>13</v>
      </c>
      <c r="F338" s="17">
        <v>1</v>
      </c>
      <c r="G338" s="50">
        <v>2.2000000000000002</v>
      </c>
      <c r="H338" s="32">
        <v>1.829782774912927</v>
      </c>
      <c r="I338" s="50">
        <v>7.666666666666667</v>
      </c>
      <c r="J338" s="13">
        <v>15</v>
      </c>
      <c r="K338" s="13">
        <f t="shared" si="92"/>
        <v>15</v>
      </c>
      <c r="L338" s="13">
        <f t="shared" si="93"/>
        <v>7.5</v>
      </c>
      <c r="M338" s="13" t="e">
        <f ca="1">CalcTable[[#This Row],[IWC]]-AE337</f>
        <v>#NAME?</v>
      </c>
      <c r="N338" s="13" t="e">
        <f ca="1">IF(CalcTable[[#This Row],[Day of Year]]&lt;123,FCAP,AE337)</f>
        <v>#NAME?</v>
      </c>
      <c r="O338" s="17" t="e">
        <f ca="1">IF(IRR_DRIP,5,COUNTIF('IDET Wind Values'!C322:G322,"&lt;="&amp;IRR_MAXWIND))</f>
        <v>#NAME?</v>
      </c>
      <c r="P338" s="13" t="e">
        <f ca="1">CalcTable[[#This Row],[ET_o]]*KL</f>
        <v>#NAME?</v>
      </c>
      <c r="Q338" s="13" t="e">
        <f ca="1">IF(WILTPT&lt;=0,1,MAX(0,MIN(1,(CalcTable[[#This Row],[IWC]]-WILTPT)/(MAD-WILTPT))))</f>
        <v>#NAME?</v>
      </c>
      <c r="R338" s="13" t="e">
        <f ca="1">CalcTable[[#This Row],[ETMult]]*CalcTable[[#This Row],[ETb]]</f>
        <v>#NAME?</v>
      </c>
      <c r="S338" s="13" t="b">
        <f>INDEX(IRR_LIST,CalcTable[[#This Row],[Day of Week]]+1)</f>
        <v>1</v>
      </c>
      <c r="T338" s="13">
        <f t="shared" ca="1" si="94"/>
        <v>1.6</v>
      </c>
      <c r="U338" s="13" t="b">
        <f ca="1">IF(CalcTable[[#This Row],[IrrPrecip]]&gt;=IC_MM,FALSE,TRUE)</f>
        <v>1</v>
      </c>
      <c r="V338" s="13" t="b">
        <f t="shared" si="95"/>
        <v>1</v>
      </c>
      <c r="W338" s="13" t="e">
        <f ca="1">IF(AND(IRR_DRIP=FALSE,CalcTable[[#This Row],[IrrHours]]&lt;=0),FALSE,TRUE)</f>
        <v>#NAME?</v>
      </c>
      <c r="X338" s="13" t="e">
        <f ca="1">AND(CalcTable[[#This Row],[IrrDay]],CalcTable[[#This Row],[IrrRain]],CalcTable[[#This Row],[IrrWarm]],CalcTable[[#This Row],[IrrWindy]])</f>
        <v>#NAME?</v>
      </c>
      <c r="Y338" s="13" t="e">
        <f t="shared" ca="1" si="96"/>
        <v>#NAME?</v>
      </c>
      <c r="Z338" s="13" t="e">
        <f ca="1">CalcTable[[#This Row],[IrrHours]]/5</f>
        <v>#NAME?</v>
      </c>
      <c r="AA338" s="13" t="e">
        <f ca="1">IF(CalcTable[[#This Row],[IrrFlag]]=FALSE,0,MAX(0,CalcTable[[#This Row],[VolRednWind]]*(FCAP*IRR_TARGET-CalcTable[[#This Row],[IWC]])))</f>
        <v>#NAME?</v>
      </c>
      <c r="AB338" s="13" t="e">
        <f ca="1">CalcTable[[#This Row],[IWC]]+CalcTable[[#This Row],[Eff Precip]]+CalcTable[[#This Row],[IrrAmt]]-CalcTable[[#This Row],[AET]]</f>
        <v>#NAME?</v>
      </c>
      <c r="AC338" s="13" t="e">
        <f ca="1">IF(CalcTable[[#This Row],[PWC]]&gt;FCAP,MIN(24*PERC,MIN(SAT,CalcTable[[#This Row],[PWC]])-FCAP),0)</f>
        <v>#NAME?</v>
      </c>
      <c r="AD338" s="13" t="e">
        <f ca="1">IF(CalcTable[[#This Row],[PWC]]&gt;SAT,CalcTable[[#This Row],[PWC]]-SAT,0)</f>
        <v>#NAME?</v>
      </c>
      <c r="AE338" s="13" t="e">
        <f ca="1">CalcTable[[#This Row],[PWC]]-CalcTable[[#This Row],[PercAmt]]-CalcTable[[#This Row],[Runoff]]</f>
        <v>#NAME?</v>
      </c>
      <c r="AF338" s="13" t="e">
        <f ca="1">CalcTable[[#This Row],[IrrAmt]]/1000*CUR_IRR_AREA*10000/IRR_EFF</f>
        <v>#NAME?</v>
      </c>
      <c r="AG338" s="147"/>
      <c r="AH338" s="13"/>
      <c r="AI338" s="50">
        <v>0</v>
      </c>
      <c r="AJ338" s="50">
        <v>0</v>
      </c>
      <c r="AK338" s="50">
        <v>0</v>
      </c>
      <c r="AL338" s="50">
        <v>0</v>
      </c>
      <c r="AM338" s="50"/>
      <c r="AN338" s="50"/>
      <c r="AO338" s="50"/>
      <c r="AP338" s="50"/>
      <c r="AQ338" s="50"/>
      <c r="AR338" s="50"/>
      <c r="AS338" s="50"/>
      <c r="AT338" s="50"/>
      <c r="AU338" s="50"/>
      <c r="AV338" s="50"/>
      <c r="AW338" s="50"/>
      <c r="AX338" s="50">
        <f t="shared" si="107"/>
        <v>0</v>
      </c>
      <c r="AY338" s="50"/>
      <c r="AZ338" s="50">
        <f t="shared" si="97"/>
        <v>0</v>
      </c>
      <c r="BA338" s="50">
        <f t="shared" si="98"/>
        <v>0</v>
      </c>
      <c r="BB338" s="50">
        <f t="shared" si="99"/>
        <v>0</v>
      </c>
      <c r="BC338" s="17">
        <f t="shared" si="100"/>
        <v>19625</v>
      </c>
      <c r="BD338" s="50">
        <f t="shared" si="101"/>
        <v>0</v>
      </c>
      <c r="BE338" s="50">
        <f t="shared" si="102"/>
        <v>0</v>
      </c>
      <c r="BF338" s="50">
        <f t="shared" si="108"/>
        <v>0</v>
      </c>
      <c r="BG338" s="50"/>
      <c r="BH338" s="17">
        <f t="shared" si="103"/>
        <v>0</v>
      </c>
      <c r="BI338" s="17">
        <f t="shared" si="111"/>
        <v>338</v>
      </c>
      <c r="BJ338" s="17">
        <f t="shared" si="109"/>
        <v>338</v>
      </c>
      <c r="BK338" s="150">
        <f t="shared" si="110"/>
        <v>22779</v>
      </c>
      <c r="BL338" s="50" t="e">
        <f t="shared" ca="1" si="104"/>
        <v>#NAME?</v>
      </c>
      <c r="BM338" s="50" t="e">
        <f t="shared" ca="1" si="105"/>
        <v>#NAME?</v>
      </c>
      <c r="BN338" s="50" t="e">
        <f t="shared" ca="1" si="106"/>
        <v>#NAME?</v>
      </c>
    </row>
    <row r="339" spans="1:66" x14ac:dyDescent="0.35">
      <c r="A339" s="48">
        <v>22780</v>
      </c>
      <c r="B339" s="17">
        <v>1962</v>
      </c>
      <c r="C339" s="17">
        <v>5</v>
      </c>
      <c r="D339" s="17">
        <v>134</v>
      </c>
      <c r="E339" s="17">
        <v>14</v>
      </c>
      <c r="F339" s="17">
        <v>2</v>
      </c>
      <c r="G339" s="50">
        <v>3.3</v>
      </c>
      <c r="H339" s="32">
        <v>3.2409023543755886</v>
      </c>
      <c r="I339" s="50">
        <v>19</v>
      </c>
      <c r="J339" s="13">
        <v>0.3</v>
      </c>
      <c r="K339" s="13">
        <f t="shared" si="92"/>
        <v>0.3</v>
      </c>
      <c r="L339" s="13">
        <f t="shared" si="93"/>
        <v>0</v>
      </c>
      <c r="M339" s="13" t="e">
        <f ca="1">CalcTable[[#This Row],[IWC]]-AE338</f>
        <v>#NAME?</v>
      </c>
      <c r="N339" s="13" t="e">
        <f ca="1">IF(CalcTable[[#This Row],[Day of Year]]&lt;123,FCAP,AE338)</f>
        <v>#NAME?</v>
      </c>
      <c r="O339" s="17" t="e">
        <f ca="1">IF(IRR_DRIP,5,COUNTIF('IDET Wind Values'!C323:G323,"&lt;="&amp;IRR_MAXWIND))</f>
        <v>#NAME?</v>
      </c>
      <c r="P339" s="13" t="e">
        <f ca="1">CalcTable[[#This Row],[ET_o]]*KL</f>
        <v>#NAME?</v>
      </c>
      <c r="Q339" s="13" t="e">
        <f ca="1">IF(WILTPT&lt;=0,1,MAX(0,MIN(1,(CalcTable[[#This Row],[IWC]]-WILTPT)/(MAD-WILTPT))))</f>
        <v>#NAME?</v>
      </c>
      <c r="R339" s="13" t="e">
        <f ca="1">CalcTable[[#This Row],[ETMult]]*CalcTable[[#This Row],[ETb]]</f>
        <v>#NAME?</v>
      </c>
      <c r="S339" s="13" t="b">
        <f>INDEX(IRR_LIST,CalcTable[[#This Row],[Day of Week]]+1)</f>
        <v>0</v>
      </c>
      <c r="T339" s="13">
        <f t="shared" ca="1" si="94"/>
        <v>16.600000000000001</v>
      </c>
      <c r="U339" s="13" t="b">
        <f ca="1">IF(CalcTable[[#This Row],[IrrPrecip]]&gt;=IC_MM,FALSE,TRUE)</f>
        <v>0</v>
      </c>
      <c r="V339" s="13" t="b">
        <f t="shared" si="95"/>
        <v>1</v>
      </c>
      <c r="W339" s="13" t="e">
        <f ca="1">IF(AND(IRR_DRIP=FALSE,CalcTable[[#This Row],[IrrHours]]&lt;=0),FALSE,TRUE)</f>
        <v>#NAME?</v>
      </c>
      <c r="X339" s="13" t="e">
        <f ca="1">AND(CalcTable[[#This Row],[IrrDay]],CalcTable[[#This Row],[IrrRain]],CalcTable[[#This Row],[IrrWarm]],CalcTable[[#This Row],[IrrWindy]])</f>
        <v>#NAME?</v>
      </c>
      <c r="Y339" s="13" t="e">
        <f t="shared" ca="1" si="96"/>
        <v>#NAME?</v>
      </c>
      <c r="Z339" s="13" t="e">
        <f ca="1">CalcTable[[#This Row],[IrrHours]]/5</f>
        <v>#NAME?</v>
      </c>
      <c r="AA339" s="13" t="e">
        <f ca="1">IF(CalcTable[[#This Row],[IrrFlag]]=FALSE,0,MAX(0,CalcTable[[#This Row],[VolRednWind]]*(FCAP*IRR_TARGET-CalcTable[[#This Row],[IWC]])))</f>
        <v>#NAME?</v>
      </c>
      <c r="AB339" s="13" t="e">
        <f ca="1">CalcTable[[#This Row],[IWC]]+CalcTable[[#This Row],[Eff Precip]]+CalcTable[[#This Row],[IrrAmt]]-CalcTable[[#This Row],[AET]]</f>
        <v>#NAME?</v>
      </c>
      <c r="AC339" s="13" t="e">
        <f ca="1">IF(CalcTable[[#This Row],[PWC]]&gt;FCAP,MIN(24*PERC,MIN(SAT,CalcTable[[#This Row],[PWC]])-FCAP),0)</f>
        <v>#NAME?</v>
      </c>
      <c r="AD339" s="13" t="e">
        <f ca="1">IF(CalcTable[[#This Row],[PWC]]&gt;SAT,CalcTable[[#This Row],[PWC]]-SAT,0)</f>
        <v>#NAME?</v>
      </c>
      <c r="AE339" s="13" t="e">
        <f ca="1">CalcTable[[#This Row],[PWC]]-CalcTable[[#This Row],[PercAmt]]-CalcTable[[#This Row],[Runoff]]</f>
        <v>#NAME?</v>
      </c>
      <c r="AF339" s="13" t="e">
        <f ca="1">CalcTable[[#This Row],[IrrAmt]]/1000*CUR_IRR_AREA*10000/IRR_EFF</f>
        <v>#NAME?</v>
      </c>
      <c r="AG339" s="147"/>
      <c r="AH339" s="13"/>
      <c r="AI339" s="50">
        <v>0</v>
      </c>
      <c r="AJ339" s="50">
        <v>0</v>
      </c>
      <c r="AK339" s="50">
        <v>0</v>
      </c>
      <c r="AL339" s="50">
        <v>0</v>
      </c>
      <c r="AM339" s="50"/>
      <c r="AN339" s="50"/>
      <c r="AO339" s="50"/>
      <c r="AP339" s="50"/>
      <c r="AQ339" s="50"/>
      <c r="AR339" s="50"/>
      <c r="AS339" s="50"/>
      <c r="AT339" s="50"/>
      <c r="AU339" s="50"/>
      <c r="AV339" s="50"/>
      <c r="AW339" s="50"/>
      <c r="AX339" s="50">
        <f t="shared" si="107"/>
        <v>0</v>
      </c>
      <c r="AY339" s="50"/>
      <c r="AZ339" s="50">
        <f t="shared" si="97"/>
        <v>0</v>
      </c>
      <c r="BA339" s="50">
        <f t="shared" si="98"/>
        <v>0</v>
      </c>
      <c r="BB339" s="50">
        <f t="shared" si="99"/>
        <v>0</v>
      </c>
      <c r="BC339" s="17">
        <f t="shared" si="100"/>
        <v>19625</v>
      </c>
      <c r="BD339" s="50">
        <f t="shared" si="101"/>
        <v>0</v>
      </c>
      <c r="BE339" s="50">
        <f t="shared" si="102"/>
        <v>0</v>
      </c>
      <c r="BF339" s="50">
        <f t="shared" si="108"/>
        <v>0</v>
      </c>
      <c r="BG339" s="50"/>
      <c r="BH339" s="17">
        <f t="shared" si="103"/>
        <v>0</v>
      </c>
      <c r="BI339" s="17">
        <f t="shared" si="111"/>
        <v>339</v>
      </c>
      <c r="BJ339" s="17">
        <f t="shared" si="109"/>
        <v>339</v>
      </c>
      <c r="BK339" s="150">
        <f t="shared" si="110"/>
        <v>22780</v>
      </c>
      <c r="BL339" s="50" t="e">
        <f t="shared" ca="1" si="104"/>
        <v>#NAME?</v>
      </c>
      <c r="BM339" s="50" t="e">
        <f t="shared" ca="1" si="105"/>
        <v>#NAME?</v>
      </c>
      <c r="BN339" s="50" t="e">
        <f t="shared" ca="1" si="106"/>
        <v>#NAME?</v>
      </c>
    </row>
    <row r="340" spans="1:66" x14ac:dyDescent="0.35">
      <c r="A340" s="48">
        <v>22781</v>
      </c>
      <c r="B340" s="17">
        <v>1962</v>
      </c>
      <c r="C340" s="17">
        <v>5</v>
      </c>
      <c r="D340" s="17">
        <v>135</v>
      </c>
      <c r="E340" s="17">
        <v>15</v>
      </c>
      <c r="F340" s="17">
        <v>3</v>
      </c>
      <c r="G340" s="50">
        <v>4.4000000000000004</v>
      </c>
      <c r="H340" s="32">
        <v>3.369397596618966</v>
      </c>
      <c r="I340" s="50">
        <v>17</v>
      </c>
      <c r="J340" s="13">
        <v>1.8</v>
      </c>
      <c r="K340" s="13">
        <f t="shared" ref="K340:K403" si="112">J340*PRECIP_ADJUST</f>
        <v>1.8</v>
      </c>
      <c r="L340" s="13">
        <f t="shared" ref="L340:L403" si="113">IF(K340&gt;=EFF_PRECIP,EFF_MULT*(K340-EFF_PRECIP),0)</f>
        <v>0</v>
      </c>
      <c r="M340" s="13" t="e">
        <f ca="1">CalcTable[[#This Row],[IWC]]-AE339</f>
        <v>#NAME?</v>
      </c>
      <c r="N340" s="13" t="e">
        <f ca="1">IF(CalcTable[[#This Row],[Day of Year]]&lt;123,FCAP,AE339)</f>
        <v>#NAME?</v>
      </c>
      <c r="O340" s="17" t="e">
        <f ca="1">IF(IRR_DRIP,5,COUNTIF('IDET Wind Values'!C324:G324,"&lt;="&amp;IRR_MAXWIND))</f>
        <v>#NAME?</v>
      </c>
      <c r="P340" s="13" t="e">
        <f ca="1">CalcTable[[#This Row],[ET_o]]*KL</f>
        <v>#NAME?</v>
      </c>
      <c r="Q340" s="13" t="e">
        <f ca="1">IF(WILTPT&lt;=0,1,MAX(0,MIN(1,(CalcTable[[#This Row],[IWC]]-WILTPT)/(MAD-WILTPT))))</f>
        <v>#NAME?</v>
      </c>
      <c r="R340" s="13" t="e">
        <f ca="1">CalcTable[[#This Row],[ETMult]]*CalcTable[[#This Row],[ETb]]</f>
        <v>#NAME?</v>
      </c>
      <c r="S340" s="13" t="b">
        <f>INDEX(IRR_LIST,CalcTable[[#This Row],[Day of Week]]+1)</f>
        <v>1</v>
      </c>
      <c r="T340" s="13">
        <f t="shared" ref="T340:T403" ca="1" si="114">SUM(OFFSET(K340,-IC_DAYS,0,IC_DAYS,1))</f>
        <v>15.3</v>
      </c>
      <c r="U340" s="13" t="b">
        <f ca="1">IF(CalcTable[[#This Row],[IrrPrecip]]&gt;=IC_MM,FALSE,TRUE)</f>
        <v>0</v>
      </c>
      <c r="V340" s="13" t="b">
        <f t="shared" ref="V340:V403" si="115">IF(G341&lt;IRR_TEMP,FALSE,TRUE)</f>
        <v>0</v>
      </c>
      <c r="W340" s="13" t="e">
        <f ca="1">IF(AND(IRR_DRIP=FALSE,CalcTable[[#This Row],[IrrHours]]&lt;=0),FALSE,TRUE)</f>
        <v>#NAME?</v>
      </c>
      <c r="X340" s="13" t="e">
        <f ca="1">AND(CalcTable[[#This Row],[IrrDay]],CalcTable[[#This Row],[IrrRain]],CalcTable[[#This Row],[IrrWarm]],CalcTable[[#This Row],[IrrWindy]])</f>
        <v>#NAME?</v>
      </c>
      <c r="Y340" s="13" t="e">
        <f t="shared" ref="Y340:Y403" ca="1" si="116">IF(AA339&lt;=0,FALSE,TRUE)</f>
        <v>#NAME?</v>
      </c>
      <c r="Z340" s="13" t="e">
        <f ca="1">CalcTable[[#This Row],[IrrHours]]/5</f>
        <v>#NAME?</v>
      </c>
      <c r="AA340" s="13" t="e">
        <f ca="1">IF(CalcTable[[#This Row],[IrrFlag]]=FALSE,0,MAX(0,CalcTable[[#This Row],[VolRednWind]]*(FCAP*IRR_TARGET-CalcTable[[#This Row],[IWC]])))</f>
        <v>#NAME?</v>
      </c>
      <c r="AB340" s="13" t="e">
        <f ca="1">CalcTable[[#This Row],[IWC]]+CalcTable[[#This Row],[Eff Precip]]+CalcTable[[#This Row],[IrrAmt]]-CalcTable[[#This Row],[AET]]</f>
        <v>#NAME?</v>
      </c>
      <c r="AC340" s="13" t="e">
        <f ca="1">IF(CalcTable[[#This Row],[PWC]]&gt;FCAP,MIN(24*PERC,MIN(SAT,CalcTable[[#This Row],[PWC]])-FCAP),0)</f>
        <v>#NAME?</v>
      </c>
      <c r="AD340" s="13" t="e">
        <f ca="1">IF(CalcTable[[#This Row],[PWC]]&gt;SAT,CalcTable[[#This Row],[PWC]]-SAT,0)</f>
        <v>#NAME?</v>
      </c>
      <c r="AE340" s="13" t="e">
        <f ca="1">CalcTable[[#This Row],[PWC]]-CalcTable[[#This Row],[PercAmt]]-CalcTable[[#This Row],[Runoff]]</f>
        <v>#NAME?</v>
      </c>
      <c r="AF340" s="13" t="e">
        <f ca="1">CalcTable[[#This Row],[IrrAmt]]/1000*CUR_IRR_AREA*10000/IRR_EFF</f>
        <v>#NAME?</v>
      </c>
      <c r="AG340" s="147"/>
      <c r="AH340" s="13"/>
      <c r="AI340" s="50">
        <v>0</v>
      </c>
      <c r="AJ340" s="50">
        <v>0</v>
      </c>
      <c r="AK340" s="50">
        <v>0</v>
      </c>
      <c r="AL340" s="50">
        <v>0</v>
      </c>
      <c r="AM340" s="50"/>
      <c r="AN340" s="50"/>
      <c r="AO340" s="50"/>
      <c r="AP340" s="50"/>
      <c r="AQ340" s="50"/>
      <c r="AR340" s="50"/>
      <c r="AS340" s="50"/>
      <c r="AT340" s="50"/>
      <c r="AU340" s="50"/>
      <c r="AV340" s="50"/>
      <c r="AW340" s="50"/>
      <c r="AX340" s="50">
        <f t="shared" si="107"/>
        <v>0</v>
      </c>
      <c r="AY340" s="50"/>
      <c r="AZ340" s="50">
        <f t="shared" ref="AZ340:AZ403" si="117">SUMPRODUCT(AI340:AW340,CONVERSION)</f>
        <v>0</v>
      </c>
      <c r="BA340" s="50">
        <f t="shared" ref="BA340:BA403" si="118">SUMPRODUCT($AI340:$AW340,CONVERSION,APP_DEMAND)</f>
        <v>0</v>
      </c>
      <c r="BB340" s="50">
        <f t="shared" ref="BB340:BB403" si="119">SUMPRODUCT($AI340:$AW340,CONVERSION,PUMP_DEMAND)</f>
        <v>0</v>
      </c>
      <c r="BC340" s="17">
        <f t="shared" ref="BC340:BC403" si="120">B340*10+C340</f>
        <v>19625</v>
      </c>
      <c r="BD340" s="50">
        <f t="shared" ref="BD340:BD403" si="121">INDEX(AI340:AX340,PLOT_AREA)</f>
        <v>0</v>
      </c>
      <c r="BE340" s="50">
        <f t="shared" ref="BE340:BE403" si="122">IF(PLOT_AREA&lt;=AREA_COUNT,INDEX(AI340:AW340,PLOT_AREA)*INDEX(CONVERSION,PLOT_AREA),AZ340)</f>
        <v>0</v>
      </c>
      <c r="BF340" s="50">
        <f t="shared" si="108"/>
        <v>0</v>
      </c>
      <c r="BG340" s="50"/>
      <c r="BH340" s="17">
        <f t="shared" ref="BH340:BH403" si="123">IF(BC340&lt;PLOT_FROM,-1,IF(BC340&gt;PLOT_TO,1,0))</f>
        <v>0</v>
      </c>
      <c r="BI340" s="17">
        <f t="shared" si="111"/>
        <v>340</v>
      </c>
      <c r="BJ340" s="17">
        <f t="shared" si="109"/>
        <v>340</v>
      </c>
      <c r="BK340" s="150">
        <f t="shared" si="110"/>
        <v>22781</v>
      </c>
      <c r="BL340" s="50" t="e">
        <f t="shared" ref="BL340:BL403" ca="1" si="124">WILTPT</f>
        <v>#NAME?</v>
      </c>
      <c r="BM340" s="50" t="e">
        <f t="shared" ref="BM340:BM403" ca="1" si="125">SAT</f>
        <v>#NAME?</v>
      </c>
      <c r="BN340" s="50" t="e">
        <f t="shared" ref="BN340:BN403" ca="1" si="126">FCAP</f>
        <v>#NAME?</v>
      </c>
    </row>
    <row r="341" spans="1:66" x14ac:dyDescent="0.35">
      <c r="A341" s="48">
        <v>22782</v>
      </c>
      <c r="B341" s="17">
        <v>1962</v>
      </c>
      <c r="C341" s="17">
        <v>5</v>
      </c>
      <c r="D341" s="17">
        <v>136</v>
      </c>
      <c r="E341" s="17">
        <v>16</v>
      </c>
      <c r="F341" s="17">
        <v>4</v>
      </c>
      <c r="G341" s="50">
        <v>1.1000000000000001</v>
      </c>
      <c r="H341" s="32">
        <v>3.7073500192728233</v>
      </c>
      <c r="I341" s="50">
        <v>6.666666666666667</v>
      </c>
      <c r="J341" s="13">
        <v>0</v>
      </c>
      <c r="K341" s="13">
        <f t="shared" si="112"/>
        <v>0</v>
      </c>
      <c r="L341" s="13">
        <f t="shared" si="113"/>
        <v>0</v>
      </c>
      <c r="M341" s="13" t="e">
        <f ca="1">CalcTable[[#This Row],[IWC]]-AE340</f>
        <v>#NAME?</v>
      </c>
      <c r="N341" s="13" t="e">
        <f ca="1">IF(CalcTable[[#This Row],[Day of Year]]&lt;123,FCAP,AE340)</f>
        <v>#NAME?</v>
      </c>
      <c r="O341" s="17" t="e">
        <f ca="1">IF(IRR_DRIP,5,COUNTIF('IDET Wind Values'!C325:G325,"&lt;="&amp;IRR_MAXWIND))</f>
        <v>#NAME?</v>
      </c>
      <c r="P341" s="13" t="e">
        <f ca="1">CalcTable[[#This Row],[ET_o]]*KL</f>
        <v>#NAME?</v>
      </c>
      <c r="Q341" s="13" t="e">
        <f ca="1">IF(WILTPT&lt;=0,1,MAX(0,MIN(1,(CalcTable[[#This Row],[IWC]]-WILTPT)/(MAD-WILTPT))))</f>
        <v>#NAME?</v>
      </c>
      <c r="R341" s="13" t="e">
        <f ca="1">CalcTable[[#This Row],[ETMult]]*CalcTable[[#This Row],[ETb]]</f>
        <v>#NAME?</v>
      </c>
      <c r="S341" s="13" t="b">
        <f>INDEX(IRR_LIST,CalcTable[[#This Row],[Day of Week]]+1)</f>
        <v>0</v>
      </c>
      <c r="T341" s="13">
        <f t="shared" ca="1" si="114"/>
        <v>2.1</v>
      </c>
      <c r="U341" s="13" t="b">
        <f ca="1">IF(CalcTable[[#This Row],[IrrPrecip]]&gt;=IC_MM,FALSE,TRUE)</f>
        <v>1</v>
      </c>
      <c r="V341" s="13" t="b">
        <f t="shared" si="115"/>
        <v>1</v>
      </c>
      <c r="W341" s="13" t="e">
        <f ca="1">IF(AND(IRR_DRIP=FALSE,CalcTable[[#This Row],[IrrHours]]&lt;=0),FALSE,TRUE)</f>
        <v>#NAME?</v>
      </c>
      <c r="X341" s="13" t="e">
        <f ca="1">AND(CalcTable[[#This Row],[IrrDay]],CalcTable[[#This Row],[IrrRain]],CalcTable[[#This Row],[IrrWarm]],CalcTable[[#This Row],[IrrWindy]])</f>
        <v>#NAME?</v>
      </c>
      <c r="Y341" s="13" t="e">
        <f t="shared" ca="1" si="116"/>
        <v>#NAME?</v>
      </c>
      <c r="Z341" s="13" t="e">
        <f ca="1">CalcTable[[#This Row],[IrrHours]]/5</f>
        <v>#NAME?</v>
      </c>
      <c r="AA341" s="13" t="e">
        <f ca="1">IF(CalcTable[[#This Row],[IrrFlag]]=FALSE,0,MAX(0,CalcTable[[#This Row],[VolRednWind]]*(FCAP*IRR_TARGET-CalcTable[[#This Row],[IWC]])))</f>
        <v>#NAME?</v>
      </c>
      <c r="AB341" s="13" t="e">
        <f ca="1">CalcTable[[#This Row],[IWC]]+CalcTable[[#This Row],[Eff Precip]]+CalcTable[[#This Row],[IrrAmt]]-CalcTable[[#This Row],[AET]]</f>
        <v>#NAME?</v>
      </c>
      <c r="AC341" s="13" t="e">
        <f ca="1">IF(CalcTable[[#This Row],[PWC]]&gt;FCAP,MIN(24*PERC,MIN(SAT,CalcTable[[#This Row],[PWC]])-FCAP),0)</f>
        <v>#NAME?</v>
      </c>
      <c r="AD341" s="13" t="e">
        <f ca="1">IF(CalcTable[[#This Row],[PWC]]&gt;SAT,CalcTable[[#This Row],[PWC]]-SAT,0)</f>
        <v>#NAME?</v>
      </c>
      <c r="AE341" s="13" t="e">
        <f ca="1">CalcTable[[#This Row],[PWC]]-CalcTable[[#This Row],[PercAmt]]-CalcTable[[#This Row],[Runoff]]</f>
        <v>#NAME?</v>
      </c>
      <c r="AF341" s="13" t="e">
        <f ca="1">CalcTable[[#This Row],[IrrAmt]]/1000*CUR_IRR_AREA*10000/IRR_EFF</f>
        <v>#NAME?</v>
      </c>
      <c r="AG341" s="147"/>
      <c r="AH341" s="13"/>
      <c r="AI341" s="50">
        <v>0</v>
      </c>
      <c r="AJ341" s="50">
        <v>0</v>
      </c>
      <c r="AK341" s="50">
        <v>1.5812586740850856</v>
      </c>
      <c r="AL341" s="50">
        <v>8.3594186559078629</v>
      </c>
      <c r="AM341" s="50"/>
      <c r="AN341" s="50"/>
      <c r="AO341" s="50"/>
      <c r="AP341" s="50"/>
      <c r="AQ341" s="50"/>
      <c r="AR341" s="50"/>
      <c r="AS341" s="50"/>
      <c r="AT341" s="50"/>
      <c r="AU341" s="50"/>
      <c r="AV341" s="50"/>
      <c r="AW341" s="50"/>
      <c r="AX341" s="50">
        <f t="shared" ref="AX341:AX404" si="127">SUM(AI341:AW341)</f>
        <v>9.9406773299929476</v>
      </c>
      <c r="AY341" s="50"/>
      <c r="AZ341" s="50">
        <f t="shared" si="117"/>
        <v>268.40140779321194</v>
      </c>
      <c r="BA341" s="50">
        <f t="shared" si="118"/>
        <v>413.25296120542157</v>
      </c>
      <c r="BB341" s="50">
        <f t="shared" si="119"/>
        <v>426.03398062414595</v>
      </c>
      <c r="BC341" s="17">
        <f t="shared" si="120"/>
        <v>19625</v>
      </c>
      <c r="BD341" s="50">
        <f t="shared" si="121"/>
        <v>9.9406773299929476</v>
      </c>
      <c r="BE341" s="50">
        <f t="shared" si="122"/>
        <v>268.40140779321194</v>
      </c>
      <c r="BF341" s="50">
        <f t="shared" ref="BF341:BF404" si="128">BE341*BF$17</f>
        <v>439.01925950929177</v>
      </c>
      <c r="BG341" s="50"/>
      <c r="BH341" s="17">
        <f t="shared" si="123"/>
        <v>0</v>
      </c>
      <c r="BI341" s="17">
        <f t="shared" si="111"/>
        <v>341</v>
      </c>
      <c r="BJ341" s="17">
        <f t="shared" ref="BJ341:BJ404" si="129">IF(BH341=0,BI341,"")</f>
        <v>341</v>
      </c>
      <c r="BK341" s="150">
        <f t="shared" ref="BK341:BK404" si="130">A341</f>
        <v>22782</v>
      </c>
      <c r="BL341" s="50" t="e">
        <f t="shared" ca="1" si="124"/>
        <v>#NAME?</v>
      </c>
      <c r="BM341" s="50" t="e">
        <f t="shared" ca="1" si="125"/>
        <v>#NAME?</v>
      </c>
      <c r="BN341" s="50" t="e">
        <f t="shared" ca="1" si="126"/>
        <v>#NAME?</v>
      </c>
    </row>
    <row r="342" spans="1:66" x14ac:dyDescent="0.35">
      <c r="A342" s="48">
        <v>22783</v>
      </c>
      <c r="B342" s="17">
        <v>1962</v>
      </c>
      <c r="C342" s="17">
        <v>5</v>
      </c>
      <c r="D342" s="17">
        <v>137</v>
      </c>
      <c r="E342" s="17">
        <v>17</v>
      </c>
      <c r="F342" s="17">
        <v>5</v>
      </c>
      <c r="G342" s="50">
        <v>3.9</v>
      </c>
      <c r="H342" s="32">
        <v>3.9145399128848206</v>
      </c>
      <c r="I342" s="50">
        <v>12</v>
      </c>
      <c r="J342" s="13">
        <v>0</v>
      </c>
      <c r="K342" s="13">
        <f t="shared" si="112"/>
        <v>0</v>
      </c>
      <c r="L342" s="13">
        <f t="shared" si="113"/>
        <v>0</v>
      </c>
      <c r="M342" s="13" t="e">
        <f ca="1">CalcTable[[#This Row],[IWC]]-AE341</f>
        <v>#NAME?</v>
      </c>
      <c r="N342" s="13" t="e">
        <f ca="1">IF(CalcTable[[#This Row],[Day of Year]]&lt;123,FCAP,AE341)</f>
        <v>#NAME?</v>
      </c>
      <c r="O342" s="17" t="e">
        <f ca="1">IF(IRR_DRIP,5,COUNTIF('IDET Wind Values'!C326:G326,"&lt;="&amp;IRR_MAXWIND))</f>
        <v>#NAME?</v>
      </c>
      <c r="P342" s="13" t="e">
        <f ca="1">CalcTable[[#This Row],[ET_o]]*KL</f>
        <v>#NAME?</v>
      </c>
      <c r="Q342" s="13" t="e">
        <f ca="1">IF(WILTPT&lt;=0,1,MAX(0,MIN(1,(CalcTable[[#This Row],[IWC]]-WILTPT)/(MAD-WILTPT))))</f>
        <v>#NAME?</v>
      </c>
      <c r="R342" s="13" t="e">
        <f ca="1">CalcTable[[#This Row],[ETMult]]*CalcTable[[#This Row],[ETb]]</f>
        <v>#NAME?</v>
      </c>
      <c r="S342" s="13" t="b">
        <f>INDEX(IRR_LIST,CalcTable[[#This Row],[Day of Week]]+1)</f>
        <v>1</v>
      </c>
      <c r="T342" s="13">
        <f t="shared" ca="1" si="114"/>
        <v>1.8</v>
      </c>
      <c r="U342" s="13" t="b">
        <f ca="1">IF(CalcTable[[#This Row],[IrrPrecip]]&gt;=IC_MM,FALSE,TRUE)</f>
        <v>1</v>
      </c>
      <c r="V342" s="13" t="b">
        <f t="shared" si="115"/>
        <v>1</v>
      </c>
      <c r="W342" s="13" t="e">
        <f ca="1">IF(AND(IRR_DRIP=FALSE,CalcTable[[#This Row],[IrrHours]]&lt;=0),FALSE,TRUE)</f>
        <v>#NAME?</v>
      </c>
      <c r="X342" s="13" t="e">
        <f ca="1">AND(CalcTable[[#This Row],[IrrDay]],CalcTable[[#This Row],[IrrRain]],CalcTable[[#This Row],[IrrWarm]],CalcTable[[#This Row],[IrrWindy]])</f>
        <v>#NAME?</v>
      </c>
      <c r="Y342" s="13" t="e">
        <f t="shared" ca="1" si="116"/>
        <v>#NAME?</v>
      </c>
      <c r="Z342" s="13" t="e">
        <f ca="1">CalcTable[[#This Row],[IrrHours]]/5</f>
        <v>#NAME?</v>
      </c>
      <c r="AA342" s="13" t="e">
        <f ca="1">IF(CalcTable[[#This Row],[IrrFlag]]=FALSE,0,MAX(0,CalcTable[[#This Row],[VolRednWind]]*(FCAP*IRR_TARGET-CalcTable[[#This Row],[IWC]])))</f>
        <v>#NAME?</v>
      </c>
      <c r="AB342" s="13" t="e">
        <f ca="1">CalcTable[[#This Row],[IWC]]+CalcTable[[#This Row],[Eff Precip]]+CalcTable[[#This Row],[IrrAmt]]-CalcTable[[#This Row],[AET]]</f>
        <v>#NAME?</v>
      </c>
      <c r="AC342" s="13" t="e">
        <f ca="1">IF(CalcTable[[#This Row],[PWC]]&gt;FCAP,MIN(24*PERC,MIN(SAT,CalcTable[[#This Row],[PWC]])-FCAP),0)</f>
        <v>#NAME?</v>
      </c>
      <c r="AD342" s="13" t="e">
        <f ca="1">IF(CalcTable[[#This Row],[PWC]]&gt;SAT,CalcTable[[#This Row],[PWC]]-SAT,0)</f>
        <v>#NAME?</v>
      </c>
      <c r="AE342" s="13" t="e">
        <f ca="1">CalcTable[[#This Row],[PWC]]-CalcTable[[#This Row],[PercAmt]]-CalcTable[[#This Row],[Runoff]]</f>
        <v>#NAME?</v>
      </c>
      <c r="AF342" s="13" t="e">
        <f ca="1">CalcTable[[#This Row],[IrrAmt]]/1000*CUR_IRR_AREA*10000/IRR_EFF</f>
        <v>#NAME?</v>
      </c>
      <c r="AG342" s="147"/>
      <c r="AH342" s="13"/>
      <c r="AI342" s="50">
        <v>2.9568048092745998</v>
      </c>
      <c r="AJ342" s="50">
        <v>5.2407916436087039</v>
      </c>
      <c r="AK342" s="50">
        <v>0</v>
      </c>
      <c r="AL342" s="50">
        <v>0</v>
      </c>
      <c r="AM342" s="50"/>
      <c r="AN342" s="50"/>
      <c r="AO342" s="50"/>
      <c r="AP342" s="50"/>
      <c r="AQ342" s="50"/>
      <c r="AR342" s="50"/>
      <c r="AS342" s="50"/>
      <c r="AT342" s="50"/>
      <c r="AU342" s="50"/>
      <c r="AV342" s="50"/>
      <c r="AW342" s="50"/>
      <c r="AX342" s="50">
        <f t="shared" si="127"/>
        <v>8.1975964528833032</v>
      </c>
      <c r="AY342" s="50"/>
      <c r="AZ342" s="50">
        <f t="shared" si="117"/>
        <v>197.09635874854945</v>
      </c>
      <c r="BA342" s="50">
        <f t="shared" si="118"/>
        <v>320.35921650921591</v>
      </c>
      <c r="BB342" s="50">
        <f t="shared" si="119"/>
        <v>331.62180121412268</v>
      </c>
      <c r="BC342" s="17">
        <f t="shared" si="120"/>
        <v>19625</v>
      </c>
      <c r="BD342" s="50">
        <f t="shared" si="121"/>
        <v>8.1975964528833032</v>
      </c>
      <c r="BE342" s="50">
        <f t="shared" si="122"/>
        <v>197.09635874854945</v>
      </c>
      <c r="BF342" s="50">
        <f t="shared" si="128"/>
        <v>322.38689871713217</v>
      </c>
      <c r="BG342" s="50"/>
      <c r="BH342" s="17">
        <f t="shared" si="123"/>
        <v>0</v>
      </c>
      <c r="BI342" s="17">
        <f t="shared" ref="BI342:BI405" si="131">BI341+1</f>
        <v>342</v>
      </c>
      <c r="BJ342" s="17">
        <f t="shared" si="129"/>
        <v>342</v>
      </c>
      <c r="BK342" s="150">
        <f t="shared" si="130"/>
        <v>22783</v>
      </c>
      <c r="BL342" s="50" t="e">
        <f t="shared" ca="1" si="124"/>
        <v>#NAME?</v>
      </c>
      <c r="BM342" s="50" t="e">
        <f t="shared" ca="1" si="125"/>
        <v>#NAME?</v>
      </c>
      <c r="BN342" s="50" t="e">
        <f t="shared" ca="1" si="126"/>
        <v>#NAME?</v>
      </c>
    </row>
    <row r="343" spans="1:66" x14ac:dyDescent="0.35">
      <c r="A343" s="48">
        <v>22784</v>
      </c>
      <c r="B343" s="17">
        <v>1962</v>
      </c>
      <c r="C343" s="17">
        <v>5</v>
      </c>
      <c r="D343" s="17">
        <v>138</v>
      </c>
      <c r="E343" s="17">
        <v>18</v>
      </c>
      <c r="F343" s="17">
        <v>6</v>
      </c>
      <c r="G343" s="50">
        <v>6.7</v>
      </c>
      <c r="H343" s="32">
        <v>3.3400288462231273</v>
      </c>
      <c r="I343" s="50">
        <v>13.333333333333334</v>
      </c>
      <c r="J343" s="13">
        <v>2.5</v>
      </c>
      <c r="K343" s="13">
        <f t="shared" si="112"/>
        <v>2.5</v>
      </c>
      <c r="L343" s="13">
        <f t="shared" si="113"/>
        <v>0</v>
      </c>
      <c r="M343" s="13" t="e">
        <f ca="1">CalcTable[[#This Row],[IWC]]-AE342</f>
        <v>#NAME?</v>
      </c>
      <c r="N343" s="13" t="e">
        <f ca="1">IF(CalcTable[[#This Row],[Day of Year]]&lt;123,FCAP,AE342)</f>
        <v>#NAME?</v>
      </c>
      <c r="O343" s="17" t="e">
        <f ca="1">IF(IRR_DRIP,5,COUNTIF('IDET Wind Values'!C327:G327,"&lt;="&amp;IRR_MAXWIND))</f>
        <v>#NAME?</v>
      </c>
      <c r="P343" s="13" t="e">
        <f ca="1">CalcTable[[#This Row],[ET_o]]*KL</f>
        <v>#NAME?</v>
      </c>
      <c r="Q343" s="13" t="e">
        <f ca="1">IF(WILTPT&lt;=0,1,MAX(0,MIN(1,(CalcTable[[#This Row],[IWC]]-WILTPT)/(MAD-WILTPT))))</f>
        <v>#NAME?</v>
      </c>
      <c r="R343" s="13" t="e">
        <f ca="1">CalcTable[[#This Row],[ETMult]]*CalcTable[[#This Row],[ETb]]</f>
        <v>#NAME?</v>
      </c>
      <c r="S343" s="13" t="b">
        <f>INDEX(IRR_LIST,CalcTable[[#This Row],[Day of Week]]+1)</f>
        <v>0</v>
      </c>
      <c r="T343" s="13">
        <f t="shared" ca="1" si="114"/>
        <v>0</v>
      </c>
      <c r="U343" s="13" t="b">
        <f ca="1">IF(CalcTable[[#This Row],[IrrPrecip]]&gt;=IC_MM,FALSE,TRUE)</f>
        <v>1</v>
      </c>
      <c r="V343" s="13" t="b">
        <f t="shared" si="115"/>
        <v>1</v>
      </c>
      <c r="W343" s="13" t="e">
        <f ca="1">IF(AND(IRR_DRIP=FALSE,CalcTable[[#This Row],[IrrHours]]&lt;=0),FALSE,TRUE)</f>
        <v>#NAME?</v>
      </c>
      <c r="X343" s="13" t="e">
        <f ca="1">AND(CalcTable[[#This Row],[IrrDay]],CalcTable[[#This Row],[IrrRain]],CalcTable[[#This Row],[IrrWarm]],CalcTable[[#This Row],[IrrWindy]])</f>
        <v>#NAME?</v>
      </c>
      <c r="Y343" s="13" t="e">
        <f t="shared" ca="1" si="116"/>
        <v>#NAME?</v>
      </c>
      <c r="Z343" s="13" t="e">
        <f ca="1">CalcTable[[#This Row],[IrrHours]]/5</f>
        <v>#NAME?</v>
      </c>
      <c r="AA343" s="13" t="e">
        <f ca="1">IF(CalcTable[[#This Row],[IrrFlag]]=FALSE,0,MAX(0,CalcTable[[#This Row],[VolRednWind]]*(FCAP*IRR_TARGET-CalcTable[[#This Row],[IWC]])))</f>
        <v>#NAME?</v>
      </c>
      <c r="AB343" s="13" t="e">
        <f ca="1">CalcTable[[#This Row],[IWC]]+CalcTable[[#This Row],[Eff Precip]]+CalcTable[[#This Row],[IrrAmt]]-CalcTable[[#This Row],[AET]]</f>
        <v>#NAME?</v>
      </c>
      <c r="AC343" s="13" t="e">
        <f ca="1">IF(CalcTable[[#This Row],[PWC]]&gt;FCAP,MIN(24*PERC,MIN(SAT,CalcTable[[#This Row],[PWC]])-FCAP),0)</f>
        <v>#NAME?</v>
      </c>
      <c r="AD343" s="13" t="e">
        <f ca="1">IF(CalcTable[[#This Row],[PWC]]&gt;SAT,CalcTable[[#This Row],[PWC]]-SAT,0)</f>
        <v>#NAME?</v>
      </c>
      <c r="AE343" s="13" t="e">
        <f ca="1">CalcTable[[#This Row],[PWC]]-CalcTable[[#This Row],[PercAmt]]-CalcTable[[#This Row],[Runoff]]</f>
        <v>#NAME?</v>
      </c>
      <c r="AF343" s="13" t="e">
        <f ca="1">CalcTable[[#This Row],[IrrAmt]]/1000*CUR_IRR_AREA*10000/IRR_EFF</f>
        <v>#NAME?</v>
      </c>
      <c r="AG343" s="147"/>
      <c r="AH343" s="13"/>
      <c r="AI343" s="50">
        <v>0</v>
      </c>
      <c r="AJ343" s="50">
        <v>0</v>
      </c>
      <c r="AK343" s="50">
        <v>0</v>
      </c>
      <c r="AL343" s="50">
        <v>4.4329969520866541</v>
      </c>
      <c r="AM343" s="50"/>
      <c r="AN343" s="50"/>
      <c r="AO343" s="50"/>
      <c r="AP343" s="50"/>
      <c r="AQ343" s="50"/>
      <c r="AR343" s="50"/>
      <c r="AS343" s="50"/>
      <c r="AT343" s="50"/>
      <c r="AU343" s="50"/>
      <c r="AV343" s="50"/>
      <c r="AW343" s="50"/>
      <c r="AX343" s="50">
        <f t="shared" si="127"/>
        <v>4.4329969520866541</v>
      </c>
      <c r="AY343" s="50"/>
      <c r="AZ343" s="50">
        <f t="shared" si="117"/>
        <v>130.03457726120854</v>
      </c>
      <c r="BA343" s="50">
        <f t="shared" si="118"/>
        <v>200.211968164083</v>
      </c>
      <c r="BB343" s="50">
        <f t="shared" si="119"/>
        <v>206.40409089080723</v>
      </c>
      <c r="BC343" s="17">
        <f t="shared" si="120"/>
        <v>19625</v>
      </c>
      <c r="BD343" s="50">
        <f t="shared" si="121"/>
        <v>4.4329969520866541</v>
      </c>
      <c r="BE343" s="50">
        <f t="shared" si="122"/>
        <v>130.03457726120854</v>
      </c>
      <c r="BF343" s="50">
        <f t="shared" si="128"/>
        <v>212.69517283531681</v>
      </c>
      <c r="BG343" s="50"/>
      <c r="BH343" s="17">
        <f t="shared" si="123"/>
        <v>0</v>
      </c>
      <c r="BI343" s="17">
        <f t="shared" si="131"/>
        <v>343</v>
      </c>
      <c r="BJ343" s="17">
        <f t="shared" si="129"/>
        <v>343</v>
      </c>
      <c r="BK343" s="150">
        <f t="shared" si="130"/>
        <v>22784</v>
      </c>
      <c r="BL343" s="50" t="e">
        <f t="shared" ca="1" si="124"/>
        <v>#NAME?</v>
      </c>
      <c r="BM343" s="50" t="e">
        <f t="shared" ca="1" si="125"/>
        <v>#NAME?</v>
      </c>
      <c r="BN343" s="50" t="e">
        <f t="shared" ca="1" si="126"/>
        <v>#NAME?</v>
      </c>
    </row>
    <row r="344" spans="1:66" x14ac:dyDescent="0.35">
      <c r="A344" s="48">
        <v>22785</v>
      </c>
      <c r="B344" s="17">
        <v>1962</v>
      </c>
      <c r="C344" s="17">
        <v>5</v>
      </c>
      <c r="D344" s="17">
        <v>139</v>
      </c>
      <c r="E344" s="17">
        <v>19</v>
      </c>
      <c r="F344" s="17">
        <v>7</v>
      </c>
      <c r="G344" s="50">
        <v>7.2</v>
      </c>
      <c r="H344" s="32">
        <v>3.7553257093748176</v>
      </c>
      <c r="I344" s="50">
        <v>22.833333333333332</v>
      </c>
      <c r="J344" s="13">
        <v>2</v>
      </c>
      <c r="K344" s="13">
        <f t="shared" si="112"/>
        <v>2</v>
      </c>
      <c r="L344" s="13">
        <f t="shared" si="113"/>
        <v>0</v>
      </c>
      <c r="M344" s="13" t="e">
        <f ca="1">CalcTable[[#This Row],[IWC]]-AE343</f>
        <v>#NAME?</v>
      </c>
      <c r="N344" s="13" t="e">
        <f ca="1">IF(CalcTable[[#This Row],[Day of Year]]&lt;123,FCAP,AE343)</f>
        <v>#NAME?</v>
      </c>
      <c r="O344" s="17" t="e">
        <f ca="1">IF(IRR_DRIP,5,COUNTIF('IDET Wind Values'!C328:G328,"&lt;="&amp;IRR_MAXWIND))</f>
        <v>#NAME?</v>
      </c>
      <c r="P344" s="13" t="e">
        <f ca="1">CalcTable[[#This Row],[ET_o]]*KL</f>
        <v>#NAME?</v>
      </c>
      <c r="Q344" s="13" t="e">
        <f ca="1">IF(WILTPT&lt;=0,1,MAX(0,MIN(1,(CalcTable[[#This Row],[IWC]]-WILTPT)/(MAD-WILTPT))))</f>
        <v>#NAME?</v>
      </c>
      <c r="R344" s="13" t="e">
        <f ca="1">CalcTable[[#This Row],[ETMult]]*CalcTable[[#This Row],[ETb]]</f>
        <v>#NAME?</v>
      </c>
      <c r="S344" s="13" t="b">
        <f>INDEX(IRR_LIST,CalcTable[[#This Row],[Day of Week]]+1)</f>
        <v>0</v>
      </c>
      <c r="T344" s="13">
        <f t="shared" ca="1" si="114"/>
        <v>2.5</v>
      </c>
      <c r="U344" s="13" t="b">
        <f ca="1">IF(CalcTable[[#This Row],[IrrPrecip]]&gt;=IC_MM,FALSE,TRUE)</f>
        <v>1</v>
      </c>
      <c r="V344" s="13" t="b">
        <f t="shared" si="115"/>
        <v>1</v>
      </c>
      <c r="W344" s="13" t="e">
        <f ca="1">IF(AND(IRR_DRIP=FALSE,CalcTable[[#This Row],[IrrHours]]&lt;=0),FALSE,TRUE)</f>
        <v>#NAME?</v>
      </c>
      <c r="X344" s="13" t="e">
        <f ca="1">AND(CalcTable[[#This Row],[IrrDay]],CalcTable[[#This Row],[IrrRain]],CalcTable[[#This Row],[IrrWarm]],CalcTable[[#This Row],[IrrWindy]])</f>
        <v>#NAME?</v>
      </c>
      <c r="Y344" s="13" t="e">
        <f t="shared" ca="1" si="116"/>
        <v>#NAME?</v>
      </c>
      <c r="Z344" s="13" t="e">
        <f ca="1">CalcTable[[#This Row],[IrrHours]]/5</f>
        <v>#NAME?</v>
      </c>
      <c r="AA344" s="13" t="e">
        <f ca="1">IF(CalcTable[[#This Row],[IrrFlag]]=FALSE,0,MAX(0,CalcTable[[#This Row],[VolRednWind]]*(FCAP*IRR_TARGET-CalcTable[[#This Row],[IWC]])))</f>
        <v>#NAME?</v>
      </c>
      <c r="AB344" s="13" t="e">
        <f ca="1">CalcTable[[#This Row],[IWC]]+CalcTable[[#This Row],[Eff Precip]]+CalcTable[[#This Row],[IrrAmt]]-CalcTable[[#This Row],[AET]]</f>
        <v>#NAME?</v>
      </c>
      <c r="AC344" s="13" t="e">
        <f ca="1">IF(CalcTable[[#This Row],[PWC]]&gt;FCAP,MIN(24*PERC,MIN(SAT,CalcTable[[#This Row],[PWC]])-FCAP),0)</f>
        <v>#NAME?</v>
      </c>
      <c r="AD344" s="13" t="e">
        <f ca="1">IF(CalcTable[[#This Row],[PWC]]&gt;SAT,CalcTable[[#This Row],[PWC]]-SAT,0)</f>
        <v>#NAME?</v>
      </c>
      <c r="AE344" s="13" t="e">
        <f ca="1">CalcTable[[#This Row],[PWC]]-CalcTable[[#This Row],[PercAmt]]-CalcTable[[#This Row],[Runoff]]</f>
        <v>#NAME?</v>
      </c>
      <c r="AF344" s="13" t="e">
        <f ca="1">CalcTable[[#This Row],[IrrAmt]]/1000*CUR_IRR_AREA*10000/IRR_EFF</f>
        <v>#NAME?</v>
      </c>
      <c r="AG344" s="147"/>
      <c r="AH344" s="13"/>
      <c r="AI344" s="50">
        <v>0</v>
      </c>
      <c r="AJ344" s="50">
        <v>0</v>
      </c>
      <c r="AK344" s="50">
        <v>0</v>
      </c>
      <c r="AL344" s="50">
        <v>0</v>
      </c>
      <c r="AM344" s="50"/>
      <c r="AN344" s="50"/>
      <c r="AO344" s="50"/>
      <c r="AP344" s="50"/>
      <c r="AQ344" s="50"/>
      <c r="AR344" s="50"/>
      <c r="AS344" s="50"/>
      <c r="AT344" s="50"/>
      <c r="AU344" s="50"/>
      <c r="AV344" s="50"/>
      <c r="AW344" s="50"/>
      <c r="AX344" s="50">
        <f t="shared" si="127"/>
        <v>0</v>
      </c>
      <c r="AY344" s="50"/>
      <c r="AZ344" s="50">
        <f t="shared" si="117"/>
        <v>0</v>
      </c>
      <c r="BA344" s="50">
        <f t="shared" si="118"/>
        <v>0</v>
      </c>
      <c r="BB344" s="50">
        <f t="shared" si="119"/>
        <v>0</v>
      </c>
      <c r="BC344" s="17">
        <f t="shared" si="120"/>
        <v>19625</v>
      </c>
      <c r="BD344" s="50">
        <f t="shared" si="121"/>
        <v>0</v>
      </c>
      <c r="BE344" s="50">
        <f t="shared" si="122"/>
        <v>0</v>
      </c>
      <c r="BF344" s="50">
        <f t="shared" si="128"/>
        <v>0</v>
      </c>
      <c r="BG344" s="50"/>
      <c r="BH344" s="17">
        <f t="shared" si="123"/>
        <v>0</v>
      </c>
      <c r="BI344" s="17">
        <f t="shared" si="131"/>
        <v>344</v>
      </c>
      <c r="BJ344" s="17">
        <f t="shared" si="129"/>
        <v>344</v>
      </c>
      <c r="BK344" s="150">
        <f t="shared" si="130"/>
        <v>22785</v>
      </c>
      <c r="BL344" s="50" t="e">
        <f t="shared" ca="1" si="124"/>
        <v>#NAME?</v>
      </c>
      <c r="BM344" s="50" t="e">
        <f t="shared" ca="1" si="125"/>
        <v>#NAME?</v>
      </c>
      <c r="BN344" s="50" t="e">
        <f t="shared" ca="1" si="126"/>
        <v>#NAME?</v>
      </c>
    </row>
    <row r="345" spans="1:66" x14ac:dyDescent="0.35">
      <c r="A345" s="48">
        <v>22786</v>
      </c>
      <c r="B345" s="17">
        <v>1962</v>
      </c>
      <c r="C345" s="17">
        <v>5</v>
      </c>
      <c r="D345" s="17">
        <v>140</v>
      </c>
      <c r="E345" s="17">
        <v>20</v>
      </c>
      <c r="F345" s="17">
        <v>1</v>
      </c>
      <c r="G345" s="50">
        <v>3.3</v>
      </c>
      <c r="H345" s="32">
        <v>3.6202760269231566</v>
      </c>
      <c r="I345" s="50">
        <v>41.333333333333336</v>
      </c>
      <c r="J345" s="13">
        <v>19.3</v>
      </c>
      <c r="K345" s="13">
        <f t="shared" si="112"/>
        <v>19.3</v>
      </c>
      <c r="L345" s="13">
        <f t="shared" si="113"/>
        <v>10.725000000000001</v>
      </c>
      <c r="M345" s="13" t="e">
        <f ca="1">CalcTable[[#This Row],[IWC]]-AE344</f>
        <v>#NAME?</v>
      </c>
      <c r="N345" s="13" t="e">
        <f ca="1">IF(CalcTable[[#This Row],[Day of Year]]&lt;123,FCAP,AE344)</f>
        <v>#NAME?</v>
      </c>
      <c r="O345" s="17" t="e">
        <f ca="1">IF(IRR_DRIP,5,COUNTIF('IDET Wind Values'!C329:G329,"&lt;="&amp;IRR_MAXWIND))</f>
        <v>#NAME?</v>
      </c>
      <c r="P345" s="13" t="e">
        <f ca="1">CalcTable[[#This Row],[ET_o]]*KL</f>
        <v>#NAME?</v>
      </c>
      <c r="Q345" s="13" t="e">
        <f ca="1">IF(WILTPT&lt;=0,1,MAX(0,MIN(1,(CalcTable[[#This Row],[IWC]]-WILTPT)/(MAD-WILTPT))))</f>
        <v>#NAME?</v>
      </c>
      <c r="R345" s="13" t="e">
        <f ca="1">CalcTable[[#This Row],[ETMult]]*CalcTable[[#This Row],[ETb]]</f>
        <v>#NAME?</v>
      </c>
      <c r="S345" s="13" t="b">
        <f>INDEX(IRR_LIST,CalcTable[[#This Row],[Day of Week]]+1)</f>
        <v>1</v>
      </c>
      <c r="T345" s="13">
        <f t="shared" ca="1" si="114"/>
        <v>4.5</v>
      </c>
      <c r="U345" s="13" t="b">
        <f ca="1">IF(CalcTable[[#This Row],[IrrPrecip]]&gt;=IC_MM,FALSE,TRUE)</f>
        <v>1</v>
      </c>
      <c r="V345" s="13" t="b">
        <f t="shared" si="115"/>
        <v>1</v>
      </c>
      <c r="W345" s="13" t="e">
        <f ca="1">IF(AND(IRR_DRIP=FALSE,CalcTable[[#This Row],[IrrHours]]&lt;=0),FALSE,TRUE)</f>
        <v>#NAME?</v>
      </c>
      <c r="X345" s="13" t="e">
        <f ca="1">AND(CalcTable[[#This Row],[IrrDay]],CalcTable[[#This Row],[IrrRain]],CalcTable[[#This Row],[IrrWarm]],CalcTable[[#This Row],[IrrWindy]])</f>
        <v>#NAME?</v>
      </c>
      <c r="Y345" s="13" t="e">
        <f t="shared" ca="1" si="116"/>
        <v>#NAME?</v>
      </c>
      <c r="Z345" s="13" t="e">
        <f ca="1">CalcTable[[#This Row],[IrrHours]]/5</f>
        <v>#NAME?</v>
      </c>
      <c r="AA345" s="13" t="e">
        <f ca="1">IF(CalcTable[[#This Row],[IrrFlag]]=FALSE,0,MAX(0,CalcTable[[#This Row],[VolRednWind]]*(FCAP*IRR_TARGET-CalcTable[[#This Row],[IWC]])))</f>
        <v>#NAME?</v>
      </c>
      <c r="AB345" s="13" t="e">
        <f ca="1">CalcTable[[#This Row],[IWC]]+CalcTable[[#This Row],[Eff Precip]]+CalcTable[[#This Row],[IrrAmt]]-CalcTable[[#This Row],[AET]]</f>
        <v>#NAME?</v>
      </c>
      <c r="AC345" s="13" t="e">
        <f ca="1">IF(CalcTable[[#This Row],[PWC]]&gt;FCAP,MIN(24*PERC,MIN(SAT,CalcTable[[#This Row],[PWC]])-FCAP),0)</f>
        <v>#NAME?</v>
      </c>
      <c r="AD345" s="13" t="e">
        <f ca="1">IF(CalcTable[[#This Row],[PWC]]&gt;SAT,CalcTable[[#This Row],[PWC]]-SAT,0)</f>
        <v>#NAME?</v>
      </c>
      <c r="AE345" s="13" t="e">
        <f ca="1">CalcTable[[#This Row],[PWC]]-CalcTable[[#This Row],[PercAmt]]-CalcTable[[#This Row],[Runoff]]</f>
        <v>#NAME?</v>
      </c>
      <c r="AF345" s="13" t="e">
        <f ca="1">CalcTable[[#This Row],[IrrAmt]]/1000*CUR_IRR_AREA*10000/IRR_EFF</f>
        <v>#NAME?</v>
      </c>
      <c r="AG345" s="147"/>
      <c r="AH345" s="13"/>
      <c r="AI345" s="50">
        <v>9.2502343356820322</v>
      </c>
      <c r="AJ345" s="50">
        <v>15.890900742021284</v>
      </c>
      <c r="AK345" s="50">
        <v>0</v>
      </c>
      <c r="AL345" s="50">
        <v>0</v>
      </c>
      <c r="AM345" s="50"/>
      <c r="AN345" s="50"/>
      <c r="AO345" s="50"/>
      <c r="AP345" s="50"/>
      <c r="AQ345" s="50"/>
      <c r="AR345" s="50"/>
      <c r="AS345" s="50"/>
      <c r="AT345" s="50"/>
      <c r="AU345" s="50"/>
      <c r="AV345" s="50"/>
      <c r="AW345" s="50"/>
      <c r="AX345" s="50">
        <f t="shared" si="127"/>
        <v>25.141135077703318</v>
      </c>
      <c r="AY345" s="50"/>
      <c r="AZ345" s="50">
        <f t="shared" si="117"/>
        <v>601.80319202262751</v>
      </c>
      <c r="BA345" s="50">
        <f t="shared" si="118"/>
        <v>977.80928339373565</v>
      </c>
      <c r="BB345" s="50">
        <f t="shared" si="119"/>
        <v>1012.1580689532091</v>
      </c>
      <c r="BC345" s="17">
        <f t="shared" si="120"/>
        <v>19625</v>
      </c>
      <c r="BD345" s="50">
        <f t="shared" si="121"/>
        <v>25.141135077703318</v>
      </c>
      <c r="BE345" s="50">
        <f t="shared" si="122"/>
        <v>601.80319202262751</v>
      </c>
      <c r="BF345" s="50">
        <f t="shared" si="128"/>
        <v>984.35844247007685</v>
      </c>
      <c r="BG345" s="50"/>
      <c r="BH345" s="17">
        <f t="shared" si="123"/>
        <v>0</v>
      </c>
      <c r="BI345" s="17">
        <f t="shared" si="131"/>
        <v>345</v>
      </c>
      <c r="BJ345" s="17">
        <f t="shared" si="129"/>
        <v>345</v>
      </c>
      <c r="BK345" s="150">
        <f t="shared" si="130"/>
        <v>22786</v>
      </c>
      <c r="BL345" s="50" t="e">
        <f t="shared" ca="1" si="124"/>
        <v>#NAME?</v>
      </c>
      <c r="BM345" s="50" t="e">
        <f t="shared" ca="1" si="125"/>
        <v>#NAME?</v>
      </c>
      <c r="BN345" s="50" t="e">
        <f t="shared" ca="1" si="126"/>
        <v>#NAME?</v>
      </c>
    </row>
    <row r="346" spans="1:66" x14ac:dyDescent="0.35">
      <c r="A346" s="48">
        <v>22787</v>
      </c>
      <c r="B346" s="17">
        <v>1962</v>
      </c>
      <c r="C346" s="17">
        <v>5</v>
      </c>
      <c r="D346" s="17">
        <v>141</v>
      </c>
      <c r="E346" s="17">
        <v>21</v>
      </c>
      <c r="F346" s="17">
        <v>2</v>
      </c>
      <c r="G346" s="50">
        <v>6.1</v>
      </c>
      <c r="H346" s="32">
        <v>3.1761023755177447</v>
      </c>
      <c r="I346" s="50">
        <v>6.833333333333333</v>
      </c>
      <c r="J346" s="13">
        <v>0</v>
      </c>
      <c r="K346" s="13">
        <f t="shared" si="112"/>
        <v>0</v>
      </c>
      <c r="L346" s="13">
        <f t="shared" si="113"/>
        <v>0</v>
      </c>
      <c r="M346" s="13" t="e">
        <f ca="1">CalcTable[[#This Row],[IWC]]-AE345</f>
        <v>#NAME?</v>
      </c>
      <c r="N346" s="13" t="e">
        <f ca="1">IF(CalcTable[[#This Row],[Day of Year]]&lt;123,FCAP,AE345)</f>
        <v>#NAME?</v>
      </c>
      <c r="O346" s="17" t="e">
        <f ca="1">IF(IRR_DRIP,5,COUNTIF('IDET Wind Values'!C330:G330,"&lt;="&amp;IRR_MAXWIND))</f>
        <v>#NAME?</v>
      </c>
      <c r="P346" s="13" t="e">
        <f ca="1">CalcTable[[#This Row],[ET_o]]*KL</f>
        <v>#NAME?</v>
      </c>
      <c r="Q346" s="13" t="e">
        <f ca="1">IF(WILTPT&lt;=0,1,MAX(0,MIN(1,(CalcTable[[#This Row],[IWC]]-WILTPT)/(MAD-WILTPT))))</f>
        <v>#NAME?</v>
      </c>
      <c r="R346" s="13" t="e">
        <f ca="1">CalcTable[[#This Row],[ETMult]]*CalcTable[[#This Row],[ETb]]</f>
        <v>#NAME?</v>
      </c>
      <c r="S346" s="13" t="b">
        <f>INDEX(IRR_LIST,CalcTable[[#This Row],[Day of Week]]+1)</f>
        <v>0</v>
      </c>
      <c r="T346" s="13">
        <f t="shared" ca="1" si="114"/>
        <v>21.3</v>
      </c>
      <c r="U346" s="13" t="b">
        <f ca="1">IF(CalcTable[[#This Row],[IrrPrecip]]&gt;=IC_MM,FALSE,TRUE)</f>
        <v>0</v>
      </c>
      <c r="V346" s="13" t="b">
        <f t="shared" si="115"/>
        <v>1</v>
      </c>
      <c r="W346" s="13" t="e">
        <f ca="1">IF(AND(IRR_DRIP=FALSE,CalcTable[[#This Row],[IrrHours]]&lt;=0),FALSE,TRUE)</f>
        <v>#NAME?</v>
      </c>
      <c r="X346" s="13" t="e">
        <f ca="1">AND(CalcTable[[#This Row],[IrrDay]],CalcTable[[#This Row],[IrrRain]],CalcTable[[#This Row],[IrrWarm]],CalcTable[[#This Row],[IrrWindy]])</f>
        <v>#NAME?</v>
      </c>
      <c r="Y346" s="13" t="e">
        <f t="shared" ca="1" si="116"/>
        <v>#NAME?</v>
      </c>
      <c r="Z346" s="13" t="e">
        <f ca="1">CalcTable[[#This Row],[IrrHours]]/5</f>
        <v>#NAME?</v>
      </c>
      <c r="AA346" s="13" t="e">
        <f ca="1">IF(CalcTable[[#This Row],[IrrFlag]]=FALSE,0,MAX(0,CalcTable[[#This Row],[VolRednWind]]*(FCAP*IRR_TARGET-CalcTable[[#This Row],[IWC]])))</f>
        <v>#NAME?</v>
      </c>
      <c r="AB346" s="13" t="e">
        <f ca="1">CalcTable[[#This Row],[IWC]]+CalcTable[[#This Row],[Eff Precip]]+CalcTable[[#This Row],[IrrAmt]]-CalcTable[[#This Row],[AET]]</f>
        <v>#NAME?</v>
      </c>
      <c r="AC346" s="13" t="e">
        <f ca="1">IF(CalcTable[[#This Row],[PWC]]&gt;FCAP,MIN(24*PERC,MIN(SAT,CalcTable[[#This Row],[PWC]])-FCAP),0)</f>
        <v>#NAME?</v>
      </c>
      <c r="AD346" s="13" t="e">
        <f ca="1">IF(CalcTable[[#This Row],[PWC]]&gt;SAT,CalcTable[[#This Row],[PWC]]-SAT,0)</f>
        <v>#NAME?</v>
      </c>
      <c r="AE346" s="13" t="e">
        <f ca="1">CalcTable[[#This Row],[PWC]]-CalcTable[[#This Row],[PercAmt]]-CalcTable[[#This Row],[Runoff]]</f>
        <v>#NAME?</v>
      </c>
      <c r="AF346" s="13" t="e">
        <f ca="1">CalcTable[[#This Row],[IrrAmt]]/1000*CUR_IRR_AREA*10000/IRR_EFF</f>
        <v>#NAME?</v>
      </c>
      <c r="AG346" s="147"/>
      <c r="AH346" s="13"/>
      <c r="AI346" s="50">
        <v>0</v>
      </c>
      <c r="AJ346" s="50">
        <v>0</v>
      </c>
      <c r="AK346" s="50">
        <v>0</v>
      </c>
      <c r="AL346" s="50">
        <v>0</v>
      </c>
      <c r="AM346" s="50"/>
      <c r="AN346" s="50"/>
      <c r="AO346" s="50"/>
      <c r="AP346" s="50"/>
      <c r="AQ346" s="50"/>
      <c r="AR346" s="50"/>
      <c r="AS346" s="50"/>
      <c r="AT346" s="50"/>
      <c r="AU346" s="50"/>
      <c r="AV346" s="50"/>
      <c r="AW346" s="50"/>
      <c r="AX346" s="50">
        <f t="shared" si="127"/>
        <v>0</v>
      </c>
      <c r="AY346" s="50"/>
      <c r="AZ346" s="50">
        <f t="shared" si="117"/>
        <v>0</v>
      </c>
      <c r="BA346" s="50">
        <f t="shared" si="118"/>
        <v>0</v>
      </c>
      <c r="BB346" s="50">
        <f t="shared" si="119"/>
        <v>0</v>
      </c>
      <c r="BC346" s="17">
        <f t="shared" si="120"/>
        <v>19625</v>
      </c>
      <c r="BD346" s="50">
        <f t="shared" si="121"/>
        <v>0</v>
      </c>
      <c r="BE346" s="50">
        <f t="shared" si="122"/>
        <v>0</v>
      </c>
      <c r="BF346" s="50">
        <f t="shared" si="128"/>
        <v>0</v>
      </c>
      <c r="BG346" s="50"/>
      <c r="BH346" s="17">
        <f t="shared" si="123"/>
        <v>0</v>
      </c>
      <c r="BI346" s="17">
        <f t="shared" si="131"/>
        <v>346</v>
      </c>
      <c r="BJ346" s="17">
        <f t="shared" si="129"/>
        <v>346</v>
      </c>
      <c r="BK346" s="150">
        <f t="shared" si="130"/>
        <v>22787</v>
      </c>
      <c r="BL346" s="50" t="e">
        <f t="shared" ca="1" si="124"/>
        <v>#NAME?</v>
      </c>
      <c r="BM346" s="50" t="e">
        <f t="shared" ca="1" si="125"/>
        <v>#NAME?</v>
      </c>
      <c r="BN346" s="50" t="e">
        <f t="shared" ca="1" si="126"/>
        <v>#NAME?</v>
      </c>
    </row>
    <row r="347" spans="1:66" x14ac:dyDescent="0.35">
      <c r="A347" s="48">
        <v>22788</v>
      </c>
      <c r="B347" s="17">
        <v>1962</v>
      </c>
      <c r="C347" s="17">
        <v>5</v>
      </c>
      <c r="D347" s="17">
        <v>142</v>
      </c>
      <c r="E347" s="17">
        <v>22</v>
      </c>
      <c r="F347" s="17">
        <v>3</v>
      </c>
      <c r="G347" s="50">
        <v>5.6</v>
      </c>
      <c r="H347" s="32">
        <v>3.2560459949261227</v>
      </c>
      <c r="I347" s="50">
        <v>0</v>
      </c>
      <c r="J347" s="13">
        <v>0</v>
      </c>
      <c r="K347" s="13">
        <f t="shared" si="112"/>
        <v>0</v>
      </c>
      <c r="L347" s="13">
        <f t="shared" si="113"/>
        <v>0</v>
      </c>
      <c r="M347" s="13" t="e">
        <f ca="1">CalcTable[[#This Row],[IWC]]-AE346</f>
        <v>#NAME?</v>
      </c>
      <c r="N347" s="13" t="e">
        <f ca="1">IF(CalcTable[[#This Row],[Day of Year]]&lt;123,FCAP,AE346)</f>
        <v>#NAME?</v>
      </c>
      <c r="O347" s="17" t="e">
        <f ca="1">IF(IRR_DRIP,5,COUNTIF('IDET Wind Values'!C331:G331,"&lt;="&amp;IRR_MAXWIND))</f>
        <v>#NAME?</v>
      </c>
      <c r="P347" s="13" t="e">
        <f ca="1">CalcTable[[#This Row],[ET_o]]*KL</f>
        <v>#NAME?</v>
      </c>
      <c r="Q347" s="13" t="e">
        <f ca="1">IF(WILTPT&lt;=0,1,MAX(0,MIN(1,(CalcTable[[#This Row],[IWC]]-WILTPT)/(MAD-WILTPT))))</f>
        <v>#NAME?</v>
      </c>
      <c r="R347" s="13" t="e">
        <f ca="1">CalcTable[[#This Row],[ETMult]]*CalcTable[[#This Row],[ETb]]</f>
        <v>#NAME?</v>
      </c>
      <c r="S347" s="13" t="b">
        <f>INDEX(IRR_LIST,CalcTable[[#This Row],[Day of Week]]+1)</f>
        <v>1</v>
      </c>
      <c r="T347" s="13">
        <f t="shared" ca="1" si="114"/>
        <v>19.3</v>
      </c>
      <c r="U347" s="13" t="b">
        <f ca="1">IF(CalcTable[[#This Row],[IrrPrecip]]&gt;=IC_MM,FALSE,TRUE)</f>
        <v>0</v>
      </c>
      <c r="V347" s="13" t="b">
        <f t="shared" si="115"/>
        <v>1</v>
      </c>
      <c r="W347" s="13" t="e">
        <f ca="1">IF(AND(IRR_DRIP=FALSE,CalcTable[[#This Row],[IrrHours]]&lt;=0),FALSE,TRUE)</f>
        <v>#NAME?</v>
      </c>
      <c r="X347" s="13" t="e">
        <f ca="1">AND(CalcTable[[#This Row],[IrrDay]],CalcTable[[#This Row],[IrrRain]],CalcTable[[#This Row],[IrrWarm]],CalcTable[[#This Row],[IrrWindy]])</f>
        <v>#NAME?</v>
      </c>
      <c r="Y347" s="13" t="e">
        <f t="shared" ca="1" si="116"/>
        <v>#NAME?</v>
      </c>
      <c r="Z347" s="13" t="e">
        <f ca="1">CalcTable[[#This Row],[IrrHours]]/5</f>
        <v>#NAME?</v>
      </c>
      <c r="AA347" s="13" t="e">
        <f ca="1">IF(CalcTable[[#This Row],[IrrFlag]]=FALSE,0,MAX(0,CalcTable[[#This Row],[VolRednWind]]*(FCAP*IRR_TARGET-CalcTable[[#This Row],[IWC]])))</f>
        <v>#NAME?</v>
      </c>
      <c r="AB347" s="13" t="e">
        <f ca="1">CalcTable[[#This Row],[IWC]]+CalcTable[[#This Row],[Eff Precip]]+CalcTable[[#This Row],[IrrAmt]]-CalcTable[[#This Row],[AET]]</f>
        <v>#NAME?</v>
      </c>
      <c r="AC347" s="13" t="e">
        <f ca="1">IF(CalcTable[[#This Row],[PWC]]&gt;FCAP,MIN(24*PERC,MIN(SAT,CalcTable[[#This Row],[PWC]])-FCAP),0)</f>
        <v>#NAME?</v>
      </c>
      <c r="AD347" s="13" t="e">
        <f ca="1">IF(CalcTable[[#This Row],[PWC]]&gt;SAT,CalcTable[[#This Row],[PWC]]-SAT,0)</f>
        <v>#NAME?</v>
      </c>
      <c r="AE347" s="13" t="e">
        <f ca="1">CalcTable[[#This Row],[PWC]]-CalcTable[[#This Row],[PercAmt]]-CalcTable[[#This Row],[Runoff]]</f>
        <v>#NAME?</v>
      </c>
      <c r="AF347" s="13" t="e">
        <f ca="1">CalcTable[[#This Row],[IrrAmt]]/1000*CUR_IRR_AREA*10000/IRR_EFF</f>
        <v>#NAME?</v>
      </c>
      <c r="AG347" s="147"/>
      <c r="AH347" s="13"/>
      <c r="AI347" s="50">
        <v>0</v>
      </c>
      <c r="AJ347" s="50">
        <v>0</v>
      </c>
      <c r="AK347" s="50">
        <v>0</v>
      </c>
      <c r="AL347" s="50">
        <v>0</v>
      </c>
      <c r="AM347" s="50"/>
      <c r="AN347" s="50"/>
      <c r="AO347" s="50"/>
      <c r="AP347" s="50"/>
      <c r="AQ347" s="50"/>
      <c r="AR347" s="50"/>
      <c r="AS347" s="50"/>
      <c r="AT347" s="50"/>
      <c r="AU347" s="50"/>
      <c r="AV347" s="50"/>
      <c r="AW347" s="50"/>
      <c r="AX347" s="50">
        <f t="shared" si="127"/>
        <v>0</v>
      </c>
      <c r="AY347" s="50"/>
      <c r="AZ347" s="50">
        <f t="shared" si="117"/>
        <v>0</v>
      </c>
      <c r="BA347" s="50">
        <f t="shared" si="118"/>
        <v>0</v>
      </c>
      <c r="BB347" s="50">
        <f t="shared" si="119"/>
        <v>0</v>
      </c>
      <c r="BC347" s="17">
        <f t="shared" si="120"/>
        <v>19625</v>
      </c>
      <c r="BD347" s="50">
        <f t="shared" si="121"/>
        <v>0</v>
      </c>
      <c r="BE347" s="50">
        <f t="shared" si="122"/>
        <v>0</v>
      </c>
      <c r="BF347" s="50">
        <f t="shared" si="128"/>
        <v>0</v>
      </c>
      <c r="BG347" s="50"/>
      <c r="BH347" s="17">
        <f t="shared" si="123"/>
        <v>0</v>
      </c>
      <c r="BI347" s="17">
        <f t="shared" si="131"/>
        <v>347</v>
      </c>
      <c r="BJ347" s="17">
        <f t="shared" si="129"/>
        <v>347</v>
      </c>
      <c r="BK347" s="150">
        <f t="shared" si="130"/>
        <v>22788</v>
      </c>
      <c r="BL347" s="50" t="e">
        <f t="shared" ca="1" si="124"/>
        <v>#NAME?</v>
      </c>
      <c r="BM347" s="50" t="e">
        <f t="shared" ca="1" si="125"/>
        <v>#NAME?</v>
      </c>
      <c r="BN347" s="50" t="e">
        <f t="shared" ca="1" si="126"/>
        <v>#NAME?</v>
      </c>
    </row>
    <row r="348" spans="1:66" x14ac:dyDescent="0.35">
      <c r="A348" s="48">
        <v>22789</v>
      </c>
      <c r="B348" s="17">
        <v>1962</v>
      </c>
      <c r="C348" s="17">
        <v>5</v>
      </c>
      <c r="D348" s="17">
        <v>143</v>
      </c>
      <c r="E348" s="17">
        <v>23</v>
      </c>
      <c r="F348" s="17">
        <v>4</v>
      </c>
      <c r="G348" s="50">
        <v>8.3000000000000007</v>
      </c>
      <c r="H348" s="32">
        <v>3.4279690128795299</v>
      </c>
      <c r="I348" s="50">
        <v>4.666666666666667</v>
      </c>
      <c r="J348" s="13">
        <v>6.2</v>
      </c>
      <c r="K348" s="13">
        <f t="shared" si="112"/>
        <v>6.2</v>
      </c>
      <c r="L348" s="13">
        <f t="shared" si="113"/>
        <v>0.90000000000000013</v>
      </c>
      <c r="M348" s="13" t="e">
        <f ca="1">CalcTable[[#This Row],[IWC]]-AE347</f>
        <v>#NAME?</v>
      </c>
      <c r="N348" s="13" t="e">
        <f ca="1">IF(CalcTable[[#This Row],[Day of Year]]&lt;123,FCAP,AE347)</f>
        <v>#NAME?</v>
      </c>
      <c r="O348" s="17" t="e">
        <f ca="1">IF(IRR_DRIP,5,COUNTIF('IDET Wind Values'!C332:G332,"&lt;="&amp;IRR_MAXWIND))</f>
        <v>#NAME?</v>
      </c>
      <c r="P348" s="13" t="e">
        <f ca="1">CalcTable[[#This Row],[ET_o]]*KL</f>
        <v>#NAME?</v>
      </c>
      <c r="Q348" s="13" t="e">
        <f ca="1">IF(WILTPT&lt;=0,1,MAX(0,MIN(1,(CalcTable[[#This Row],[IWC]]-WILTPT)/(MAD-WILTPT))))</f>
        <v>#NAME?</v>
      </c>
      <c r="R348" s="13" t="e">
        <f ca="1">CalcTable[[#This Row],[ETMult]]*CalcTable[[#This Row],[ETb]]</f>
        <v>#NAME?</v>
      </c>
      <c r="S348" s="13" t="b">
        <f>INDEX(IRR_LIST,CalcTable[[#This Row],[Day of Week]]+1)</f>
        <v>0</v>
      </c>
      <c r="T348" s="13">
        <f t="shared" ca="1" si="114"/>
        <v>0</v>
      </c>
      <c r="U348" s="13" t="b">
        <f ca="1">IF(CalcTable[[#This Row],[IrrPrecip]]&gt;=IC_MM,FALSE,TRUE)</f>
        <v>1</v>
      </c>
      <c r="V348" s="13" t="b">
        <f t="shared" si="115"/>
        <v>1</v>
      </c>
      <c r="W348" s="13" t="e">
        <f ca="1">IF(AND(IRR_DRIP=FALSE,CalcTable[[#This Row],[IrrHours]]&lt;=0),FALSE,TRUE)</f>
        <v>#NAME?</v>
      </c>
      <c r="X348" s="13" t="e">
        <f ca="1">AND(CalcTable[[#This Row],[IrrDay]],CalcTable[[#This Row],[IrrRain]],CalcTable[[#This Row],[IrrWarm]],CalcTable[[#This Row],[IrrWindy]])</f>
        <v>#NAME?</v>
      </c>
      <c r="Y348" s="13" t="e">
        <f t="shared" ca="1" si="116"/>
        <v>#NAME?</v>
      </c>
      <c r="Z348" s="13" t="e">
        <f ca="1">CalcTable[[#This Row],[IrrHours]]/5</f>
        <v>#NAME?</v>
      </c>
      <c r="AA348" s="13" t="e">
        <f ca="1">IF(CalcTable[[#This Row],[IrrFlag]]=FALSE,0,MAX(0,CalcTable[[#This Row],[VolRednWind]]*(FCAP*IRR_TARGET-CalcTable[[#This Row],[IWC]])))</f>
        <v>#NAME?</v>
      </c>
      <c r="AB348" s="13" t="e">
        <f ca="1">CalcTable[[#This Row],[IWC]]+CalcTable[[#This Row],[Eff Precip]]+CalcTable[[#This Row],[IrrAmt]]-CalcTable[[#This Row],[AET]]</f>
        <v>#NAME?</v>
      </c>
      <c r="AC348" s="13" t="e">
        <f ca="1">IF(CalcTable[[#This Row],[PWC]]&gt;FCAP,MIN(24*PERC,MIN(SAT,CalcTable[[#This Row],[PWC]])-FCAP),0)</f>
        <v>#NAME?</v>
      </c>
      <c r="AD348" s="13" t="e">
        <f ca="1">IF(CalcTable[[#This Row],[PWC]]&gt;SAT,CalcTable[[#This Row],[PWC]]-SAT,0)</f>
        <v>#NAME?</v>
      </c>
      <c r="AE348" s="13" t="e">
        <f ca="1">CalcTable[[#This Row],[PWC]]-CalcTable[[#This Row],[PercAmt]]-CalcTable[[#This Row],[Runoff]]</f>
        <v>#NAME?</v>
      </c>
      <c r="AF348" s="13" t="e">
        <f ca="1">CalcTable[[#This Row],[IrrAmt]]/1000*CUR_IRR_AREA*10000/IRR_EFF</f>
        <v>#NAME?</v>
      </c>
      <c r="AG348" s="147"/>
      <c r="AH348" s="13"/>
      <c r="AI348" s="50">
        <v>0</v>
      </c>
      <c r="AJ348" s="50">
        <v>0</v>
      </c>
      <c r="AK348" s="50">
        <v>2.5862726414976525</v>
      </c>
      <c r="AL348" s="50">
        <v>5.817681603744127</v>
      </c>
      <c r="AM348" s="50"/>
      <c r="AN348" s="50"/>
      <c r="AO348" s="50"/>
      <c r="AP348" s="50"/>
      <c r="AQ348" s="50"/>
      <c r="AR348" s="50"/>
      <c r="AS348" s="50"/>
      <c r="AT348" s="50"/>
      <c r="AU348" s="50"/>
      <c r="AV348" s="50"/>
      <c r="AW348" s="50"/>
      <c r="AX348" s="50">
        <f t="shared" si="127"/>
        <v>8.4039542452417795</v>
      </c>
      <c r="AY348" s="50"/>
      <c r="AZ348" s="50">
        <f t="shared" si="117"/>
        <v>208.58399245179331</v>
      </c>
      <c r="BA348" s="50">
        <f t="shared" si="118"/>
        <v>321.1531312353008</v>
      </c>
      <c r="BB348" s="50">
        <f t="shared" si="119"/>
        <v>331.08570230443388</v>
      </c>
      <c r="BC348" s="17">
        <f t="shared" si="120"/>
        <v>19625</v>
      </c>
      <c r="BD348" s="50">
        <f t="shared" si="121"/>
        <v>8.4039542452417795</v>
      </c>
      <c r="BE348" s="50">
        <f t="shared" si="122"/>
        <v>208.58399245179331</v>
      </c>
      <c r="BF348" s="50">
        <f t="shared" si="128"/>
        <v>341.17701045081452</v>
      </c>
      <c r="BG348" s="50"/>
      <c r="BH348" s="17">
        <f t="shared" si="123"/>
        <v>0</v>
      </c>
      <c r="BI348" s="17">
        <f t="shared" si="131"/>
        <v>348</v>
      </c>
      <c r="BJ348" s="17">
        <f t="shared" si="129"/>
        <v>348</v>
      </c>
      <c r="BK348" s="150">
        <f t="shared" si="130"/>
        <v>22789</v>
      </c>
      <c r="BL348" s="50" t="e">
        <f t="shared" ca="1" si="124"/>
        <v>#NAME?</v>
      </c>
      <c r="BM348" s="50" t="e">
        <f t="shared" ca="1" si="125"/>
        <v>#NAME?</v>
      </c>
      <c r="BN348" s="50" t="e">
        <f t="shared" ca="1" si="126"/>
        <v>#NAME?</v>
      </c>
    </row>
    <row r="349" spans="1:66" x14ac:dyDescent="0.35">
      <c r="A349" s="48">
        <v>22790</v>
      </c>
      <c r="B349" s="17">
        <v>1962</v>
      </c>
      <c r="C349" s="17">
        <v>5</v>
      </c>
      <c r="D349" s="17">
        <v>144</v>
      </c>
      <c r="E349" s="17">
        <v>24</v>
      </c>
      <c r="F349" s="17">
        <v>5</v>
      </c>
      <c r="G349" s="50">
        <v>7.8</v>
      </c>
      <c r="H349" s="32">
        <v>3.5731719808523752</v>
      </c>
      <c r="I349" s="50">
        <v>10</v>
      </c>
      <c r="J349" s="13">
        <v>0</v>
      </c>
      <c r="K349" s="13">
        <f t="shared" si="112"/>
        <v>0</v>
      </c>
      <c r="L349" s="13">
        <f t="shared" si="113"/>
        <v>0</v>
      </c>
      <c r="M349" s="13" t="e">
        <f ca="1">CalcTable[[#This Row],[IWC]]-AE348</f>
        <v>#NAME?</v>
      </c>
      <c r="N349" s="13" t="e">
        <f ca="1">IF(CalcTable[[#This Row],[Day of Year]]&lt;123,FCAP,AE348)</f>
        <v>#NAME?</v>
      </c>
      <c r="O349" s="17" t="e">
        <f ca="1">IF(IRR_DRIP,5,COUNTIF('IDET Wind Values'!C333:G333,"&lt;="&amp;IRR_MAXWIND))</f>
        <v>#NAME?</v>
      </c>
      <c r="P349" s="13" t="e">
        <f ca="1">CalcTable[[#This Row],[ET_o]]*KL</f>
        <v>#NAME?</v>
      </c>
      <c r="Q349" s="13" t="e">
        <f ca="1">IF(WILTPT&lt;=0,1,MAX(0,MIN(1,(CalcTable[[#This Row],[IWC]]-WILTPT)/(MAD-WILTPT))))</f>
        <v>#NAME?</v>
      </c>
      <c r="R349" s="13" t="e">
        <f ca="1">CalcTable[[#This Row],[ETMult]]*CalcTable[[#This Row],[ETb]]</f>
        <v>#NAME?</v>
      </c>
      <c r="S349" s="13" t="b">
        <f>INDEX(IRR_LIST,CalcTable[[#This Row],[Day of Week]]+1)</f>
        <v>1</v>
      </c>
      <c r="T349" s="13">
        <f t="shared" ca="1" si="114"/>
        <v>6.2</v>
      </c>
      <c r="U349" s="13" t="b">
        <f ca="1">IF(CalcTable[[#This Row],[IrrPrecip]]&gt;=IC_MM,FALSE,TRUE)</f>
        <v>1</v>
      </c>
      <c r="V349" s="13" t="b">
        <f t="shared" si="115"/>
        <v>1</v>
      </c>
      <c r="W349" s="13" t="e">
        <f ca="1">IF(AND(IRR_DRIP=FALSE,CalcTable[[#This Row],[IrrHours]]&lt;=0),FALSE,TRUE)</f>
        <v>#NAME?</v>
      </c>
      <c r="X349" s="13" t="e">
        <f ca="1">AND(CalcTable[[#This Row],[IrrDay]],CalcTable[[#This Row],[IrrRain]],CalcTable[[#This Row],[IrrWarm]],CalcTable[[#This Row],[IrrWindy]])</f>
        <v>#NAME?</v>
      </c>
      <c r="Y349" s="13" t="e">
        <f t="shared" ca="1" si="116"/>
        <v>#NAME?</v>
      </c>
      <c r="Z349" s="13" t="e">
        <f ca="1">CalcTable[[#This Row],[IrrHours]]/5</f>
        <v>#NAME?</v>
      </c>
      <c r="AA349" s="13" t="e">
        <f ca="1">IF(CalcTable[[#This Row],[IrrFlag]]=FALSE,0,MAX(0,CalcTable[[#This Row],[VolRednWind]]*(FCAP*IRR_TARGET-CalcTable[[#This Row],[IWC]])))</f>
        <v>#NAME?</v>
      </c>
      <c r="AB349" s="13" t="e">
        <f ca="1">CalcTable[[#This Row],[IWC]]+CalcTable[[#This Row],[Eff Precip]]+CalcTable[[#This Row],[IrrAmt]]-CalcTable[[#This Row],[AET]]</f>
        <v>#NAME?</v>
      </c>
      <c r="AC349" s="13" t="e">
        <f ca="1">IF(CalcTable[[#This Row],[PWC]]&gt;FCAP,MIN(24*PERC,MIN(SAT,CalcTable[[#This Row],[PWC]])-FCAP),0)</f>
        <v>#NAME?</v>
      </c>
      <c r="AD349" s="13" t="e">
        <f ca="1">IF(CalcTable[[#This Row],[PWC]]&gt;SAT,CalcTable[[#This Row],[PWC]]-SAT,0)</f>
        <v>#NAME?</v>
      </c>
      <c r="AE349" s="13" t="e">
        <f ca="1">CalcTable[[#This Row],[PWC]]-CalcTable[[#This Row],[PercAmt]]-CalcTable[[#This Row],[Runoff]]</f>
        <v>#NAME?</v>
      </c>
      <c r="AF349" s="13" t="e">
        <f ca="1">CalcTable[[#This Row],[IrrAmt]]/1000*CUR_IRR_AREA*10000/IRR_EFF</f>
        <v>#NAME?</v>
      </c>
      <c r="AG349" s="147"/>
      <c r="AH349" s="13"/>
      <c r="AI349" s="50">
        <v>7.5280657346611042</v>
      </c>
      <c r="AJ349" s="50">
        <v>10.254465734661103</v>
      </c>
      <c r="AK349" s="50">
        <v>0</v>
      </c>
      <c r="AL349" s="50">
        <v>0</v>
      </c>
      <c r="AM349" s="50"/>
      <c r="AN349" s="50"/>
      <c r="AO349" s="50"/>
      <c r="AP349" s="50"/>
      <c r="AQ349" s="50"/>
      <c r="AR349" s="50"/>
      <c r="AS349" s="50"/>
      <c r="AT349" s="50"/>
      <c r="AU349" s="50"/>
      <c r="AV349" s="50"/>
      <c r="AW349" s="50"/>
      <c r="AX349" s="50">
        <f t="shared" si="127"/>
        <v>17.782531469322208</v>
      </c>
      <c r="AY349" s="50"/>
      <c r="AZ349" s="50">
        <f t="shared" si="117"/>
        <v>411.2092923250886</v>
      </c>
      <c r="BA349" s="50">
        <f t="shared" si="118"/>
        <v>666.18645563057635</v>
      </c>
      <c r="BB349" s="50">
        <f t="shared" si="119"/>
        <v>689.44059362346889</v>
      </c>
      <c r="BC349" s="17">
        <f t="shared" si="120"/>
        <v>19625</v>
      </c>
      <c r="BD349" s="50">
        <f t="shared" si="121"/>
        <v>17.782531469322208</v>
      </c>
      <c r="BE349" s="50">
        <f t="shared" si="122"/>
        <v>411.2092923250886</v>
      </c>
      <c r="BF349" s="50">
        <f t="shared" si="128"/>
        <v>672.60749674974693</v>
      </c>
      <c r="BG349" s="50"/>
      <c r="BH349" s="17">
        <f t="shared" si="123"/>
        <v>0</v>
      </c>
      <c r="BI349" s="17">
        <f t="shared" si="131"/>
        <v>349</v>
      </c>
      <c r="BJ349" s="17">
        <f t="shared" si="129"/>
        <v>349</v>
      </c>
      <c r="BK349" s="150">
        <f t="shared" si="130"/>
        <v>22790</v>
      </c>
      <c r="BL349" s="50" t="e">
        <f t="shared" ca="1" si="124"/>
        <v>#NAME?</v>
      </c>
      <c r="BM349" s="50" t="e">
        <f t="shared" ca="1" si="125"/>
        <v>#NAME?</v>
      </c>
      <c r="BN349" s="50" t="e">
        <f t="shared" ca="1" si="126"/>
        <v>#NAME?</v>
      </c>
    </row>
    <row r="350" spans="1:66" x14ac:dyDescent="0.35">
      <c r="A350" s="48">
        <v>22791</v>
      </c>
      <c r="B350" s="17">
        <v>1962</v>
      </c>
      <c r="C350" s="17">
        <v>5</v>
      </c>
      <c r="D350" s="17">
        <v>145</v>
      </c>
      <c r="E350" s="17">
        <v>25</v>
      </c>
      <c r="F350" s="17">
        <v>6</v>
      </c>
      <c r="G350" s="50">
        <v>3.3</v>
      </c>
      <c r="H350" s="32">
        <v>4.705173106325983</v>
      </c>
      <c r="I350" s="50">
        <v>2.6666666666666665</v>
      </c>
      <c r="J350" s="13">
        <v>0</v>
      </c>
      <c r="K350" s="13">
        <f t="shared" si="112"/>
        <v>0</v>
      </c>
      <c r="L350" s="13">
        <f t="shared" si="113"/>
        <v>0</v>
      </c>
      <c r="M350" s="13" t="e">
        <f ca="1">CalcTable[[#This Row],[IWC]]-AE349</f>
        <v>#NAME?</v>
      </c>
      <c r="N350" s="13" t="e">
        <f ca="1">IF(CalcTable[[#This Row],[Day of Year]]&lt;123,FCAP,AE349)</f>
        <v>#NAME?</v>
      </c>
      <c r="O350" s="17" t="e">
        <f ca="1">IF(IRR_DRIP,5,COUNTIF('IDET Wind Values'!C334:G334,"&lt;="&amp;IRR_MAXWIND))</f>
        <v>#NAME?</v>
      </c>
      <c r="P350" s="13" t="e">
        <f ca="1">CalcTable[[#This Row],[ET_o]]*KL</f>
        <v>#NAME?</v>
      </c>
      <c r="Q350" s="13" t="e">
        <f ca="1">IF(WILTPT&lt;=0,1,MAX(0,MIN(1,(CalcTable[[#This Row],[IWC]]-WILTPT)/(MAD-WILTPT))))</f>
        <v>#NAME?</v>
      </c>
      <c r="R350" s="13" t="e">
        <f ca="1">CalcTable[[#This Row],[ETMult]]*CalcTable[[#This Row],[ETb]]</f>
        <v>#NAME?</v>
      </c>
      <c r="S350" s="13" t="b">
        <f>INDEX(IRR_LIST,CalcTable[[#This Row],[Day of Week]]+1)</f>
        <v>0</v>
      </c>
      <c r="T350" s="13">
        <f t="shared" ca="1" si="114"/>
        <v>6.2</v>
      </c>
      <c r="U350" s="13" t="b">
        <f ca="1">IF(CalcTable[[#This Row],[IrrPrecip]]&gt;=IC_MM,FALSE,TRUE)</f>
        <v>1</v>
      </c>
      <c r="V350" s="13" t="b">
        <f t="shared" si="115"/>
        <v>1</v>
      </c>
      <c r="W350" s="13" t="e">
        <f ca="1">IF(AND(IRR_DRIP=FALSE,CalcTable[[#This Row],[IrrHours]]&lt;=0),FALSE,TRUE)</f>
        <v>#NAME?</v>
      </c>
      <c r="X350" s="13" t="e">
        <f ca="1">AND(CalcTable[[#This Row],[IrrDay]],CalcTable[[#This Row],[IrrRain]],CalcTable[[#This Row],[IrrWarm]],CalcTable[[#This Row],[IrrWindy]])</f>
        <v>#NAME?</v>
      </c>
      <c r="Y350" s="13" t="e">
        <f t="shared" ca="1" si="116"/>
        <v>#NAME?</v>
      </c>
      <c r="Z350" s="13" t="e">
        <f ca="1">CalcTable[[#This Row],[IrrHours]]/5</f>
        <v>#NAME?</v>
      </c>
      <c r="AA350" s="13" t="e">
        <f ca="1">IF(CalcTable[[#This Row],[IrrFlag]]=FALSE,0,MAX(0,CalcTable[[#This Row],[VolRednWind]]*(FCAP*IRR_TARGET-CalcTable[[#This Row],[IWC]])))</f>
        <v>#NAME?</v>
      </c>
      <c r="AB350" s="13" t="e">
        <f ca="1">CalcTable[[#This Row],[IWC]]+CalcTable[[#This Row],[Eff Precip]]+CalcTable[[#This Row],[IrrAmt]]-CalcTable[[#This Row],[AET]]</f>
        <v>#NAME?</v>
      </c>
      <c r="AC350" s="13" t="e">
        <f ca="1">IF(CalcTable[[#This Row],[PWC]]&gt;FCAP,MIN(24*PERC,MIN(SAT,CalcTable[[#This Row],[PWC]])-FCAP),0)</f>
        <v>#NAME?</v>
      </c>
      <c r="AD350" s="13" t="e">
        <f ca="1">IF(CalcTable[[#This Row],[PWC]]&gt;SAT,CalcTable[[#This Row],[PWC]]-SAT,0)</f>
        <v>#NAME?</v>
      </c>
      <c r="AE350" s="13" t="e">
        <f ca="1">CalcTable[[#This Row],[PWC]]-CalcTable[[#This Row],[PercAmt]]-CalcTable[[#This Row],[Runoff]]</f>
        <v>#NAME?</v>
      </c>
      <c r="AF350" s="13" t="e">
        <f ca="1">CalcTable[[#This Row],[IrrAmt]]/1000*CUR_IRR_AREA*10000/IRR_EFF</f>
        <v>#NAME?</v>
      </c>
      <c r="AG350" s="147"/>
      <c r="AH350" s="13"/>
      <c r="AI350" s="50">
        <v>0</v>
      </c>
      <c r="AJ350" s="50">
        <v>0</v>
      </c>
      <c r="AK350" s="50">
        <v>0</v>
      </c>
      <c r="AL350" s="50">
        <v>4.2452445894688076</v>
      </c>
      <c r="AM350" s="50"/>
      <c r="AN350" s="50"/>
      <c r="AO350" s="50"/>
      <c r="AP350" s="50"/>
      <c r="AQ350" s="50"/>
      <c r="AR350" s="50"/>
      <c r="AS350" s="50"/>
      <c r="AT350" s="50"/>
      <c r="AU350" s="50"/>
      <c r="AV350" s="50"/>
      <c r="AW350" s="50"/>
      <c r="AX350" s="50">
        <f t="shared" si="127"/>
        <v>4.2452445894688076</v>
      </c>
      <c r="AY350" s="50"/>
      <c r="AZ350" s="50">
        <f t="shared" si="117"/>
        <v>124.52717462441836</v>
      </c>
      <c r="BA350" s="50">
        <f t="shared" si="118"/>
        <v>191.73231648521559</v>
      </c>
      <c r="BB350" s="50">
        <f t="shared" si="119"/>
        <v>197.66218194352123</v>
      </c>
      <c r="BC350" s="17">
        <f t="shared" si="120"/>
        <v>19625</v>
      </c>
      <c r="BD350" s="50">
        <f t="shared" si="121"/>
        <v>4.2452445894688076</v>
      </c>
      <c r="BE350" s="50">
        <f t="shared" si="122"/>
        <v>124.52717462441836</v>
      </c>
      <c r="BF350" s="50">
        <f t="shared" si="128"/>
        <v>203.68681536319073</v>
      </c>
      <c r="BG350" s="50"/>
      <c r="BH350" s="17">
        <f t="shared" si="123"/>
        <v>0</v>
      </c>
      <c r="BI350" s="17">
        <f t="shared" si="131"/>
        <v>350</v>
      </c>
      <c r="BJ350" s="17">
        <f t="shared" si="129"/>
        <v>350</v>
      </c>
      <c r="BK350" s="150">
        <f t="shared" si="130"/>
        <v>22791</v>
      </c>
      <c r="BL350" s="50" t="e">
        <f t="shared" ca="1" si="124"/>
        <v>#NAME?</v>
      </c>
      <c r="BM350" s="50" t="e">
        <f t="shared" ca="1" si="125"/>
        <v>#NAME?</v>
      </c>
      <c r="BN350" s="50" t="e">
        <f t="shared" ca="1" si="126"/>
        <v>#NAME?</v>
      </c>
    </row>
    <row r="351" spans="1:66" x14ac:dyDescent="0.35">
      <c r="A351" s="48">
        <v>22792</v>
      </c>
      <c r="B351" s="17">
        <v>1962</v>
      </c>
      <c r="C351" s="17">
        <v>5</v>
      </c>
      <c r="D351" s="17">
        <v>146</v>
      </c>
      <c r="E351" s="17">
        <v>26</v>
      </c>
      <c r="F351" s="17">
        <v>7</v>
      </c>
      <c r="G351" s="50">
        <v>5</v>
      </c>
      <c r="H351" s="32">
        <v>5.6958371422778944</v>
      </c>
      <c r="I351" s="50">
        <v>9</v>
      </c>
      <c r="J351" s="13">
        <v>0</v>
      </c>
      <c r="K351" s="13">
        <f t="shared" si="112"/>
        <v>0</v>
      </c>
      <c r="L351" s="13">
        <f t="shared" si="113"/>
        <v>0</v>
      </c>
      <c r="M351" s="13" t="e">
        <f ca="1">CalcTable[[#This Row],[IWC]]-AE350</f>
        <v>#NAME?</v>
      </c>
      <c r="N351" s="13" t="e">
        <f ca="1">IF(CalcTable[[#This Row],[Day of Year]]&lt;123,FCAP,AE350)</f>
        <v>#NAME?</v>
      </c>
      <c r="O351" s="17" t="e">
        <f ca="1">IF(IRR_DRIP,5,COUNTIF('IDET Wind Values'!C335:G335,"&lt;="&amp;IRR_MAXWIND))</f>
        <v>#NAME?</v>
      </c>
      <c r="P351" s="13" t="e">
        <f ca="1">CalcTable[[#This Row],[ET_o]]*KL</f>
        <v>#NAME?</v>
      </c>
      <c r="Q351" s="13" t="e">
        <f ca="1">IF(WILTPT&lt;=0,1,MAX(0,MIN(1,(CalcTable[[#This Row],[IWC]]-WILTPT)/(MAD-WILTPT))))</f>
        <v>#NAME?</v>
      </c>
      <c r="R351" s="13" t="e">
        <f ca="1">CalcTable[[#This Row],[ETMult]]*CalcTable[[#This Row],[ETb]]</f>
        <v>#NAME?</v>
      </c>
      <c r="S351" s="13" t="b">
        <f>INDEX(IRR_LIST,CalcTable[[#This Row],[Day of Week]]+1)</f>
        <v>0</v>
      </c>
      <c r="T351" s="13">
        <f t="shared" ca="1" si="114"/>
        <v>0</v>
      </c>
      <c r="U351" s="13" t="b">
        <f ca="1">IF(CalcTable[[#This Row],[IrrPrecip]]&gt;=IC_MM,FALSE,TRUE)</f>
        <v>1</v>
      </c>
      <c r="V351" s="13" t="b">
        <f t="shared" si="115"/>
        <v>1</v>
      </c>
      <c r="W351" s="13" t="e">
        <f ca="1">IF(AND(IRR_DRIP=FALSE,CalcTable[[#This Row],[IrrHours]]&lt;=0),FALSE,TRUE)</f>
        <v>#NAME?</v>
      </c>
      <c r="X351" s="13" t="e">
        <f ca="1">AND(CalcTable[[#This Row],[IrrDay]],CalcTable[[#This Row],[IrrRain]],CalcTable[[#This Row],[IrrWarm]],CalcTable[[#This Row],[IrrWindy]])</f>
        <v>#NAME?</v>
      </c>
      <c r="Y351" s="13" t="e">
        <f t="shared" ca="1" si="116"/>
        <v>#NAME?</v>
      </c>
      <c r="Z351" s="13" t="e">
        <f ca="1">CalcTable[[#This Row],[IrrHours]]/5</f>
        <v>#NAME?</v>
      </c>
      <c r="AA351" s="13" t="e">
        <f ca="1">IF(CalcTable[[#This Row],[IrrFlag]]=FALSE,0,MAX(0,CalcTable[[#This Row],[VolRednWind]]*(FCAP*IRR_TARGET-CalcTable[[#This Row],[IWC]])))</f>
        <v>#NAME?</v>
      </c>
      <c r="AB351" s="13" t="e">
        <f ca="1">CalcTable[[#This Row],[IWC]]+CalcTable[[#This Row],[Eff Precip]]+CalcTable[[#This Row],[IrrAmt]]-CalcTable[[#This Row],[AET]]</f>
        <v>#NAME?</v>
      </c>
      <c r="AC351" s="13" t="e">
        <f ca="1">IF(CalcTable[[#This Row],[PWC]]&gt;FCAP,MIN(24*PERC,MIN(SAT,CalcTable[[#This Row],[PWC]])-FCAP),0)</f>
        <v>#NAME?</v>
      </c>
      <c r="AD351" s="13" t="e">
        <f ca="1">IF(CalcTable[[#This Row],[PWC]]&gt;SAT,CalcTable[[#This Row],[PWC]]-SAT,0)</f>
        <v>#NAME?</v>
      </c>
      <c r="AE351" s="13" t="e">
        <f ca="1">CalcTable[[#This Row],[PWC]]-CalcTable[[#This Row],[PercAmt]]-CalcTable[[#This Row],[Runoff]]</f>
        <v>#NAME?</v>
      </c>
      <c r="AF351" s="13" t="e">
        <f ca="1">CalcTable[[#This Row],[IrrAmt]]/1000*CUR_IRR_AREA*10000/IRR_EFF</f>
        <v>#NAME?</v>
      </c>
      <c r="AG351" s="147"/>
      <c r="AH351" s="13"/>
      <c r="AI351" s="50">
        <v>0</v>
      </c>
      <c r="AJ351" s="50">
        <v>0</v>
      </c>
      <c r="AK351" s="50">
        <v>1.883576343455664</v>
      </c>
      <c r="AL351" s="50">
        <v>0</v>
      </c>
      <c r="AM351" s="50"/>
      <c r="AN351" s="50"/>
      <c r="AO351" s="50"/>
      <c r="AP351" s="50"/>
      <c r="AQ351" s="50"/>
      <c r="AR351" s="50"/>
      <c r="AS351" s="50"/>
      <c r="AT351" s="50"/>
      <c r="AU351" s="50"/>
      <c r="AV351" s="50"/>
      <c r="AW351" s="50"/>
      <c r="AX351" s="50">
        <f t="shared" si="127"/>
        <v>1.883576343455664</v>
      </c>
      <c r="AY351" s="50"/>
      <c r="AZ351" s="50">
        <f t="shared" si="117"/>
        <v>27.625786370683073</v>
      </c>
      <c r="BA351" s="50">
        <f t="shared" si="118"/>
        <v>42.534940919940603</v>
      </c>
      <c r="BB351" s="50">
        <f t="shared" si="119"/>
        <v>43.850454556639804</v>
      </c>
      <c r="BC351" s="17">
        <f t="shared" si="120"/>
        <v>19625</v>
      </c>
      <c r="BD351" s="50">
        <f t="shared" si="121"/>
        <v>1.883576343455664</v>
      </c>
      <c r="BE351" s="50">
        <f t="shared" si="122"/>
        <v>27.625786370683073</v>
      </c>
      <c r="BF351" s="50">
        <f t="shared" si="128"/>
        <v>45.186992033824573</v>
      </c>
      <c r="BG351" s="50"/>
      <c r="BH351" s="17">
        <f t="shared" si="123"/>
        <v>0</v>
      </c>
      <c r="BI351" s="17">
        <f t="shared" si="131"/>
        <v>351</v>
      </c>
      <c r="BJ351" s="17">
        <f t="shared" si="129"/>
        <v>351</v>
      </c>
      <c r="BK351" s="150">
        <f t="shared" si="130"/>
        <v>22792</v>
      </c>
      <c r="BL351" s="50" t="e">
        <f t="shared" ca="1" si="124"/>
        <v>#NAME?</v>
      </c>
      <c r="BM351" s="50" t="e">
        <f t="shared" ca="1" si="125"/>
        <v>#NAME?</v>
      </c>
      <c r="BN351" s="50" t="e">
        <f t="shared" ca="1" si="126"/>
        <v>#NAME?</v>
      </c>
    </row>
    <row r="352" spans="1:66" x14ac:dyDescent="0.35">
      <c r="A352" s="48">
        <v>22793</v>
      </c>
      <c r="B352" s="17">
        <v>1962</v>
      </c>
      <c r="C352" s="17">
        <v>5</v>
      </c>
      <c r="D352" s="17">
        <v>147</v>
      </c>
      <c r="E352" s="17">
        <v>27</v>
      </c>
      <c r="F352" s="17">
        <v>1</v>
      </c>
      <c r="G352" s="50">
        <v>5.6</v>
      </c>
      <c r="H352" s="32">
        <v>4.6376527771629723</v>
      </c>
      <c r="I352" s="50">
        <v>13.333333333333334</v>
      </c>
      <c r="J352" s="13">
        <v>0</v>
      </c>
      <c r="K352" s="13">
        <f t="shared" si="112"/>
        <v>0</v>
      </c>
      <c r="L352" s="13">
        <f t="shared" si="113"/>
        <v>0</v>
      </c>
      <c r="M352" s="13" t="e">
        <f ca="1">CalcTable[[#This Row],[IWC]]-AE351</f>
        <v>#NAME?</v>
      </c>
      <c r="N352" s="13" t="e">
        <f ca="1">IF(CalcTable[[#This Row],[Day of Year]]&lt;123,FCAP,AE351)</f>
        <v>#NAME?</v>
      </c>
      <c r="O352" s="17" t="e">
        <f ca="1">IF(IRR_DRIP,5,COUNTIF('IDET Wind Values'!C336:G336,"&lt;="&amp;IRR_MAXWIND))</f>
        <v>#NAME?</v>
      </c>
      <c r="P352" s="13" t="e">
        <f ca="1">CalcTable[[#This Row],[ET_o]]*KL</f>
        <v>#NAME?</v>
      </c>
      <c r="Q352" s="13" t="e">
        <f ca="1">IF(WILTPT&lt;=0,1,MAX(0,MIN(1,(CalcTable[[#This Row],[IWC]]-WILTPT)/(MAD-WILTPT))))</f>
        <v>#NAME?</v>
      </c>
      <c r="R352" s="13" t="e">
        <f ca="1">CalcTable[[#This Row],[ETMult]]*CalcTable[[#This Row],[ETb]]</f>
        <v>#NAME?</v>
      </c>
      <c r="S352" s="13" t="b">
        <f>INDEX(IRR_LIST,CalcTable[[#This Row],[Day of Week]]+1)</f>
        <v>1</v>
      </c>
      <c r="T352" s="13">
        <f t="shared" ca="1" si="114"/>
        <v>0</v>
      </c>
      <c r="U352" s="13" t="b">
        <f ca="1">IF(CalcTable[[#This Row],[IrrPrecip]]&gt;=IC_MM,FALSE,TRUE)</f>
        <v>1</v>
      </c>
      <c r="V352" s="13" t="b">
        <f t="shared" si="115"/>
        <v>1</v>
      </c>
      <c r="W352" s="13" t="e">
        <f ca="1">IF(AND(IRR_DRIP=FALSE,CalcTable[[#This Row],[IrrHours]]&lt;=0),FALSE,TRUE)</f>
        <v>#NAME?</v>
      </c>
      <c r="X352" s="13" t="e">
        <f ca="1">AND(CalcTable[[#This Row],[IrrDay]],CalcTable[[#This Row],[IrrRain]],CalcTable[[#This Row],[IrrWarm]],CalcTable[[#This Row],[IrrWindy]])</f>
        <v>#NAME?</v>
      </c>
      <c r="Y352" s="13" t="e">
        <f t="shared" ca="1" si="116"/>
        <v>#NAME?</v>
      </c>
      <c r="Z352" s="13" t="e">
        <f ca="1">CalcTable[[#This Row],[IrrHours]]/5</f>
        <v>#NAME?</v>
      </c>
      <c r="AA352" s="13" t="e">
        <f ca="1">IF(CalcTable[[#This Row],[IrrFlag]]=FALSE,0,MAX(0,CalcTable[[#This Row],[VolRednWind]]*(FCAP*IRR_TARGET-CalcTable[[#This Row],[IWC]])))</f>
        <v>#NAME?</v>
      </c>
      <c r="AB352" s="13" t="e">
        <f ca="1">CalcTable[[#This Row],[IWC]]+CalcTable[[#This Row],[Eff Precip]]+CalcTable[[#This Row],[IrrAmt]]-CalcTable[[#This Row],[AET]]</f>
        <v>#NAME?</v>
      </c>
      <c r="AC352" s="13" t="e">
        <f ca="1">IF(CalcTable[[#This Row],[PWC]]&gt;FCAP,MIN(24*PERC,MIN(SAT,CalcTable[[#This Row],[PWC]])-FCAP),0)</f>
        <v>#NAME?</v>
      </c>
      <c r="AD352" s="13" t="e">
        <f ca="1">IF(CalcTable[[#This Row],[PWC]]&gt;SAT,CalcTable[[#This Row],[PWC]]-SAT,0)</f>
        <v>#NAME?</v>
      </c>
      <c r="AE352" s="13" t="e">
        <f ca="1">CalcTable[[#This Row],[PWC]]-CalcTable[[#This Row],[PercAmt]]-CalcTable[[#This Row],[Runoff]]</f>
        <v>#NAME?</v>
      </c>
      <c r="AF352" s="13" t="e">
        <f ca="1">CalcTable[[#This Row],[IrrAmt]]/1000*CUR_IRR_AREA*10000/IRR_EFF</f>
        <v>#NAME?</v>
      </c>
      <c r="AG352" s="147"/>
      <c r="AH352" s="13"/>
      <c r="AI352" s="50">
        <v>2.3327887988569316</v>
      </c>
      <c r="AJ352" s="50">
        <v>2.8193414348045422</v>
      </c>
      <c r="AK352" s="50">
        <v>0</v>
      </c>
      <c r="AL352" s="50">
        <v>0</v>
      </c>
      <c r="AM352" s="50"/>
      <c r="AN352" s="50"/>
      <c r="AO352" s="50"/>
      <c r="AP352" s="50"/>
      <c r="AQ352" s="50"/>
      <c r="AR352" s="50"/>
      <c r="AS352" s="50"/>
      <c r="AT352" s="50"/>
      <c r="AU352" s="50"/>
      <c r="AV352" s="50"/>
      <c r="AW352" s="50"/>
      <c r="AX352" s="50">
        <f t="shared" si="127"/>
        <v>5.1521302336614738</v>
      </c>
      <c r="AY352" s="50"/>
      <c r="AZ352" s="50">
        <f t="shared" si="117"/>
        <v>116.91491780416825</v>
      </c>
      <c r="BA352" s="50">
        <f t="shared" si="118"/>
        <v>189.09984461409056</v>
      </c>
      <c r="BB352" s="50">
        <f t="shared" si="119"/>
        <v>195.67699799045022</v>
      </c>
      <c r="BC352" s="17">
        <f t="shared" si="120"/>
        <v>19625</v>
      </c>
      <c r="BD352" s="50">
        <f t="shared" si="121"/>
        <v>5.1521302336614738</v>
      </c>
      <c r="BE352" s="50">
        <f t="shared" si="122"/>
        <v>116.91491780416825</v>
      </c>
      <c r="BF352" s="50">
        <f t="shared" si="128"/>
        <v>191.23558651197871</v>
      </c>
      <c r="BG352" s="50"/>
      <c r="BH352" s="17">
        <f t="shared" si="123"/>
        <v>0</v>
      </c>
      <c r="BI352" s="17">
        <f t="shared" si="131"/>
        <v>352</v>
      </c>
      <c r="BJ352" s="17">
        <f t="shared" si="129"/>
        <v>352</v>
      </c>
      <c r="BK352" s="150">
        <f t="shared" si="130"/>
        <v>22793</v>
      </c>
      <c r="BL352" s="50" t="e">
        <f t="shared" ca="1" si="124"/>
        <v>#NAME?</v>
      </c>
      <c r="BM352" s="50" t="e">
        <f t="shared" ca="1" si="125"/>
        <v>#NAME?</v>
      </c>
      <c r="BN352" s="50" t="e">
        <f t="shared" ca="1" si="126"/>
        <v>#NAME?</v>
      </c>
    </row>
    <row r="353" spans="1:66" x14ac:dyDescent="0.35">
      <c r="A353" s="48">
        <v>22794</v>
      </c>
      <c r="B353" s="17">
        <v>1962</v>
      </c>
      <c r="C353" s="17">
        <v>5</v>
      </c>
      <c r="D353" s="17">
        <v>148</v>
      </c>
      <c r="E353" s="17">
        <v>28</v>
      </c>
      <c r="F353" s="17">
        <v>2</v>
      </c>
      <c r="G353" s="50">
        <v>8.9</v>
      </c>
      <c r="H353" s="32">
        <v>3.2008932587718859</v>
      </c>
      <c r="I353" s="50">
        <v>14</v>
      </c>
      <c r="J353" s="13">
        <v>0.3</v>
      </c>
      <c r="K353" s="13">
        <f t="shared" si="112"/>
        <v>0.3</v>
      </c>
      <c r="L353" s="13">
        <f t="shared" si="113"/>
        <v>0</v>
      </c>
      <c r="M353" s="13" t="e">
        <f ca="1">CalcTable[[#This Row],[IWC]]-AE352</f>
        <v>#NAME?</v>
      </c>
      <c r="N353" s="13" t="e">
        <f ca="1">IF(CalcTable[[#This Row],[Day of Year]]&lt;123,FCAP,AE352)</f>
        <v>#NAME?</v>
      </c>
      <c r="O353" s="17" t="e">
        <f ca="1">IF(IRR_DRIP,5,COUNTIF('IDET Wind Values'!C337:G337,"&lt;="&amp;IRR_MAXWIND))</f>
        <v>#NAME?</v>
      </c>
      <c r="P353" s="13" t="e">
        <f ca="1">CalcTable[[#This Row],[ET_o]]*KL</f>
        <v>#NAME?</v>
      </c>
      <c r="Q353" s="13" t="e">
        <f ca="1">IF(WILTPT&lt;=0,1,MAX(0,MIN(1,(CalcTable[[#This Row],[IWC]]-WILTPT)/(MAD-WILTPT))))</f>
        <v>#NAME?</v>
      </c>
      <c r="R353" s="13" t="e">
        <f ca="1">CalcTable[[#This Row],[ETMult]]*CalcTable[[#This Row],[ETb]]</f>
        <v>#NAME?</v>
      </c>
      <c r="S353" s="13" t="b">
        <f>INDEX(IRR_LIST,CalcTable[[#This Row],[Day of Week]]+1)</f>
        <v>0</v>
      </c>
      <c r="T353" s="13">
        <f t="shared" ca="1" si="114"/>
        <v>0</v>
      </c>
      <c r="U353" s="13" t="b">
        <f ca="1">IF(CalcTable[[#This Row],[IrrPrecip]]&gt;=IC_MM,FALSE,TRUE)</f>
        <v>1</v>
      </c>
      <c r="V353" s="13" t="b">
        <f t="shared" si="115"/>
        <v>1</v>
      </c>
      <c r="W353" s="13" t="e">
        <f ca="1">IF(AND(IRR_DRIP=FALSE,CalcTable[[#This Row],[IrrHours]]&lt;=0),FALSE,TRUE)</f>
        <v>#NAME?</v>
      </c>
      <c r="X353" s="13" t="e">
        <f ca="1">AND(CalcTable[[#This Row],[IrrDay]],CalcTable[[#This Row],[IrrRain]],CalcTable[[#This Row],[IrrWarm]],CalcTable[[#This Row],[IrrWindy]])</f>
        <v>#NAME?</v>
      </c>
      <c r="Y353" s="13" t="e">
        <f t="shared" ca="1" si="116"/>
        <v>#NAME?</v>
      </c>
      <c r="Z353" s="13" t="e">
        <f ca="1">CalcTable[[#This Row],[IrrHours]]/5</f>
        <v>#NAME?</v>
      </c>
      <c r="AA353" s="13" t="e">
        <f ca="1">IF(CalcTable[[#This Row],[IrrFlag]]=FALSE,0,MAX(0,CalcTable[[#This Row],[VolRednWind]]*(FCAP*IRR_TARGET-CalcTable[[#This Row],[IWC]])))</f>
        <v>#NAME?</v>
      </c>
      <c r="AB353" s="13" t="e">
        <f ca="1">CalcTable[[#This Row],[IWC]]+CalcTable[[#This Row],[Eff Precip]]+CalcTable[[#This Row],[IrrAmt]]-CalcTable[[#This Row],[AET]]</f>
        <v>#NAME?</v>
      </c>
      <c r="AC353" s="13" t="e">
        <f ca="1">IF(CalcTable[[#This Row],[PWC]]&gt;FCAP,MIN(24*PERC,MIN(SAT,CalcTable[[#This Row],[PWC]])-FCAP),0)</f>
        <v>#NAME?</v>
      </c>
      <c r="AD353" s="13" t="e">
        <f ca="1">IF(CalcTable[[#This Row],[PWC]]&gt;SAT,CalcTable[[#This Row],[PWC]]-SAT,0)</f>
        <v>#NAME?</v>
      </c>
      <c r="AE353" s="13" t="e">
        <f ca="1">CalcTable[[#This Row],[PWC]]-CalcTable[[#This Row],[PercAmt]]-CalcTable[[#This Row],[Runoff]]</f>
        <v>#NAME?</v>
      </c>
      <c r="AF353" s="13" t="e">
        <f ca="1">CalcTable[[#This Row],[IrrAmt]]/1000*CUR_IRR_AREA*10000/IRR_EFF</f>
        <v>#NAME?</v>
      </c>
      <c r="AG353" s="147"/>
      <c r="AH353" s="13"/>
      <c r="AI353" s="50">
        <v>0</v>
      </c>
      <c r="AJ353" s="50">
        <v>0</v>
      </c>
      <c r="AK353" s="50">
        <v>10.707058307186092</v>
      </c>
      <c r="AL353" s="50">
        <v>8.2712646641717669</v>
      </c>
      <c r="AM353" s="50"/>
      <c r="AN353" s="50"/>
      <c r="AO353" s="50"/>
      <c r="AP353" s="50"/>
      <c r="AQ353" s="50"/>
      <c r="AR353" s="50"/>
      <c r="AS353" s="50"/>
      <c r="AT353" s="50"/>
      <c r="AU353" s="50"/>
      <c r="AV353" s="50"/>
      <c r="AW353" s="50"/>
      <c r="AX353" s="50">
        <f t="shared" si="127"/>
        <v>18.978322971357859</v>
      </c>
      <c r="AY353" s="50"/>
      <c r="AZ353" s="50">
        <f t="shared" si="117"/>
        <v>399.66061865443453</v>
      </c>
      <c r="BA353" s="50">
        <f t="shared" si="118"/>
        <v>615.35047634095486</v>
      </c>
      <c r="BB353" s="50">
        <f t="shared" si="119"/>
        <v>634.38193437211839</v>
      </c>
      <c r="BC353" s="17">
        <f t="shared" si="120"/>
        <v>19625</v>
      </c>
      <c r="BD353" s="50">
        <f t="shared" si="121"/>
        <v>18.978322971357859</v>
      </c>
      <c r="BE353" s="50">
        <f t="shared" si="122"/>
        <v>399.66061865443453</v>
      </c>
      <c r="BF353" s="50">
        <f t="shared" si="128"/>
        <v>653.71754306101207</v>
      </c>
      <c r="BG353" s="50"/>
      <c r="BH353" s="17">
        <f t="shared" si="123"/>
        <v>0</v>
      </c>
      <c r="BI353" s="17">
        <f t="shared" si="131"/>
        <v>353</v>
      </c>
      <c r="BJ353" s="17">
        <f t="shared" si="129"/>
        <v>353</v>
      </c>
      <c r="BK353" s="150">
        <f t="shared" si="130"/>
        <v>22794</v>
      </c>
      <c r="BL353" s="50" t="e">
        <f t="shared" ca="1" si="124"/>
        <v>#NAME?</v>
      </c>
      <c r="BM353" s="50" t="e">
        <f t="shared" ca="1" si="125"/>
        <v>#NAME?</v>
      </c>
      <c r="BN353" s="50" t="e">
        <f t="shared" ca="1" si="126"/>
        <v>#NAME?</v>
      </c>
    </row>
    <row r="354" spans="1:66" x14ac:dyDescent="0.35">
      <c r="A354" s="48">
        <v>22795</v>
      </c>
      <c r="B354" s="17">
        <v>1962</v>
      </c>
      <c r="C354" s="17">
        <v>5</v>
      </c>
      <c r="D354" s="17">
        <v>149</v>
      </c>
      <c r="E354" s="17">
        <v>29</v>
      </c>
      <c r="F354" s="17">
        <v>3</v>
      </c>
      <c r="G354" s="50">
        <v>6.1</v>
      </c>
      <c r="H354" s="32">
        <v>3.8230664261940528</v>
      </c>
      <c r="I354" s="50">
        <v>3.3333333333333335</v>
      </c>
      <c r="J354" s="13">
        <v>1.8</v>
      </c>
      <c r="K354" s="13">
        <f t="shared" si="112"/>
        <v>1.8</v>
      </c>
      <c r="L354" s="13">
        <f t="shared" si="113"/>
        <v>0</v>
      </c>
      <c r="M354" s="13" t="e">
        <f ca="1">CalcTable[[#This Row],[IWC]]-AE353</f>
        <v>#NAME?</v>
      </c>
      <c r="N354" s="13" t="e">
        <f ca="1">IF(CalcTable[[#This Row],[Day of Year]]&lt;123,FCAP,AE353)</f>
        <v>#NAME?</v>
      </c>
      <c r="O354" s="17" t="e">
        <f ca="1">IF(IRR_DRIP,5,COUNTIF('IDET Wind Values'!C338:G338,"&lt;="&amp;IRR_MAXWIND))</f>
        <v>#NAME?</v>
      </c>
      <c r="P354" s="13" t="e">
        <f ca="1">CalcTable[[#This Row],[ET_o]]*KL</f>
        <v>#NAME?</v>
      </c>
      <c r="Q354" s="13" t="e">
        <f ca="1">IF(WILTPT&lt;=0,1,MAX(0,MIN(1,(CalcTable[[#This Row],[IWC]]-WILTPT)/(MAD-WILTPT))))</f>
        <v>#NAME?</v>
      </c>
      <c r="R354" s="13" t="e">
        <f ca="1">CalcTable[[#This Row],[ETMult]]*CalcTable[[#This Row],[ETb]]</f>
        <v>#NAME?</v>
      </c>
      <c r="S354" s="13" t="b">
        <f>INDEX(IRR_LIST,CalcTable[[#This Row],[Day of Week]]+1)</f>
        <v>1</v>
      </c>
      <c r="T354" s="13">
        <f t="shared" ca="1" si="114"/>
        <v>0.3</v>
      </c>
      <c r="U354" s="13" t="b">
        <f ca="1">IF(CalcTable[[#This Row],[IrrPrecip]]&gt;=IC_MM,FALSE,TRUE)</f>
        <v>1</v>
      </c>
      <c r="V354" s="13" t="b">
        <f t="shared" si="115"/>
        <v>1</v>
      </c>
      <c r="W354" s="13" t="e">
        <f ca="1">IF(AND(IRR_DRIP=FALSE,CalcTable[[#This Row],[IrrHours]]&lt;=0),FALSE,TRUE)</f>
        <v>#NAME?</v>
      </c>
      <c r="X354" s="13" t="e">
        <f ca="1">AND(CalcTable[[#This Row],[IrrDay]],CalcTable[[#This Row],[IrrRain]],CalcTable[[#This Row],[IrrWarm]],CalcTable[[#This Row],[IrrWindy]])</f>
        <v>#NAME?</v>
      </c>
      <c r="Y354" s="13" t="e">
        <f t="shared" ca="1" si="116"/>
        <v>#NAME?</v>
      </c>
      <c r="Z354" s="13" t="e">
        <f ca="1">CalcTable[[#This Row],[IrrHours]]/5</f>
        <v>#NAME?</v>
      </c>
      <c r="AA354" s="13" t="e">
        <f ca="1">IF(CalcTable[[#This Row],[IrrFlag]]=FALSE,0,MAX(0,CalcTable[[#This Row],[VolRednWind]]*(FCAP*IRR_TARGET-CalcTable[[#This Row],[IWC]])))</f>
        <v>#NAME?</v>
      </c>
      <c r="AB354" s="13" t="e">
        <f ca="1">CalcTable[[#This Row],[IWC]]+CalcTable[[#This Row],[Eff Precip]]+CalcTable[[#This Row],[IrrAmt]]-CalcTable[[#This Row],[AET]]</f>
        <v>#NAME?</v>
      </c>
      <c r="AC354" s="13" t="e">
        <f ca="1">IF(CalcTable[[#This Row],[PWC]]&gt;FCAP,MIN(24*PERC,MIN(SAT,CalcTable[[#This Row],[PWC]])-FCAP),0)</f>
        <v>#NAME?</v>
      </c>
      <c r="AD354" s="13" t="e">
        <f ca="1">IF(CalcTable[[#This Row],[PWC]]&gt;SAT,CalcTable[[#This Row],[PWC]]-SAT,0)</f>
        <v>#NAME?</v>
      </c>
      <c r="AE354" s="13" t="e">
        <f ca="1">CalcTable[[#This Row],[PWC]]-CalcTable[[#This Row],[PercAmt]]-CalcTable[[#This Row],[Runoff]]</f>
        <v>#NAME?</v>
      </c>
      <c r="AF354" s="13" t="e">
        <f ca="1">CalcTable[[#This Row],[IrrAmt]]/1000*CUR_IRR_AREA*10000/IRR_EFF</f>
        <v>#NAME?</v>
      </c>
      <c r="AG354" s="147"/>
      <c r="AH354" s="13"/>
      <c r="AI354" s="50">
        <v>5.4648304156906988</v>
      </c>
      <c r="AJ354" s="50">
        <v>6.7057391857490281</v>
      </c>
      <c r="AK354" s="50">
        <v>0</v>
      </c>
      <c r="AL354" s="50">
        <v>0</v>
      </c>
      <c r="AM354" s="50"/>
      <c r="AN354" s="50"/>
      <c r="AO354" s="50"/>
      <c r="AP354" s="50"/>
      <c r="AQ354" s="50"/>
      <c r="AR354" s="50"/>
      <c r="AS354" s="50"/>
      <c r="AT354" s="50"/>
      <c r="AU354" s="50"/>
      <c r="AV354" s="50"/>
      <c r="AW354" s="50"/>
      <c r="AX354" s="50">
        <f t="shared" si="127"/>
        <v>12.170569601439727</v>
      </c>
      <c r="AY354" s="50"/>
      <c r="AZ354" s="50">
        <f t="shared" si="117"/>
        <v>276.85252887876845</v>
      </c>
      <c r="BA354" s="50">
        <f t="shared" si="118"/>
        <v>447.88057431807619</v>
      </c>
      <c r="BB354" s="50">
        <f t="shared" si="119"/>
        <v>463.46575802270587</v>
      </c>
      <c r="BC354" s="17">
        <f t="shared" si="120"/>
        <v>19625</v>
      </c>
      <c r="BD354" s="50">
        <f t="shared" si="121"/>
        <v>12.170569601439727</v>
      </c>
      <c r="BE354" s="50">
        <f t="shared" si="122"/>
        <v>276.85252887876845</v>
      </c>
      <c r="BF354" s="50">
        <f t="shared" si="128"/>
        <v>452.84260325219378</v>
      </c>
      <c r="BG354" s="50"/>
      <c r="BH354" s="17">
        <f t="shared" si="123"/>
        <v>0</v>
      </c>
      <c r="BI354" s="17">
        <f t="shared" si="131"/>
        <v>354</v>
      </c>
      <c r="BJ354" s="17">
        <f t="shared" si="129"/>
        <v>354</v>
      </c>
      <c r="BK354" s="150">
        <f t="shared" si="130"/>
        <v>22795</v>
      </c>
      <c r="BL354" s="50" t="e">
        <f t="shared" ca="1" si="124"/>
        <v>#NAME?</v>
      </c>
      <c r="BM354" s="50" t="e">
        <f t="shared" ca="1" si="125"/>
        <v>#NAME?</v>
      </c>
      <c r="BN354" s="50" t="e">
        <f t="shared" ca="1" si="126"/>
        <v>#NAME?</v>
      </c>
    </row>
    <row r="355" spans="1:66" x14ac:dyDescent="0.35">
      <c r="A355" s="48">
        <v>22796</v>
      </c>
      <c r="B355" s="17">
        <v>1962</v>
      </c>
      <c r="C355" s="17">
        <v>5</v>
      </c>
      <c r="D355" s="17">
        <v>150</v>
      </c>
      <c r="E355" s="17">
        <v>30</v>
      </c>
      <c r="F355" s="17">
        <v>4</v>
      </c>
      <c r="G355" s="50">
        <v>7.2</v>
      </c>
      <c r="H355" s="32">
        <v>3.8271442848811068</v>
      </c>
      <c r="I355" s="50">
        <v>12</v>
      </c>
      <c r="J355" s="13">
        <v>0</v>
      </c>
      <c r="K355" s="13">
        <f t="shared" si="112"/>
        <v>0</v>
      </c>
      <c r="L355" s="13">
        <f t="shared" si="113"/>
        <v>0</v>
      </c>
      <c r="M355" s="13" t="e">
        <f ca="1">CalcTable[[#This Row],[IWC]]-AE354</f>
        <v>#NAME?</v>
      </c>
      <c r="N355" s="13" t="e">
        <f ca="1">IF(CalcTable[[#This Row],[Day of Year]]&lt;123,FCAP,AE354)</f>
        <v>#NAME?</v>
      </c>
      <c r="O355" s="17" t="e">
        <f ca="1">IF(IRR_DRIP,5,COUNTIF('IDET Wind Values'!C339:G339,"&lt;="&amp;IRR_MAXWIND))</f>
        <v>#NAME?</v>
      </c>
      <c r="P355" s="13" t="e">
        <f ca="1">CalcTable[[#This Row],[ET_o]]*KL</f>
        <v>#NAME?</v>
      </c>
      <c r="Q355" s="13" t="e">
        <f ca="1">IF(WILTPT&lt;=0,1,MAX(0,MIN(1,(CalcTable[[#This Row],[IWC]]-WILTPT)/(MAD-WILTPT))))</f>
        <v>#NAME?</v>
      </c>
      <c r="R355" s="13" t="e">
        <f ca="1">CalcTable[[#This Row],[ETMult]]*CalcTable[[#This Row],[ETb]]</f>
        <v>#NAME?</v>
      </c>
      <c r="S355" s="13" t="b">
        <f>INDEX(IRR_LIST,CalcTable[[#This Row],[Day of Week]]+1)</f>
        <v>0</v>
      </c>
      <c r="T355" s="13">
        <f t="shared" ca="1" si="114"/>
        <v>2.1</v>
      </c>
      <c r="U355" s="13" t="b">
        <f ca="1">IF(CalcTable[[#This Row],[IrrPrecip]]&gt;=IC_MM,FALSE,TRUE)</f>
        <v>1</v>
      </c>
      <c r="V355" s="13" t="b">
        <f t="shared" si="115"/>
        <v>1</v>
      </c>
      <c r="W355" s="13" t="e">
        <f ca="1">IF(AND(IRR_DRIP=FALSE,CalcTable[[#This Row],[IrrHours]]&lt;=0),FALSE,TRUE)</f>
        <v>#NAME?</v>
      </c>
      <c r="X355" s="13" t="e">
        <f ca="1">AND(CalcTable[[#This Row],[IrrDay]],CalcTable[[#This Row],[IrrRain]],CalcTable[[#This Row],[IrrWarm]],CalcTable[[#This Row],[IrrWindy]])</f>
        <v>#NAME?</v>
      </c>
      <c r="Y355" s="13" t="e">
        <f t="shared" ca="1" si="116"/>
        <v>#NAME?</v>
      </c>
      <c r="Z355" s="13" t="e">
        <f ca="1">CalcTable[[#This Row],[IrrHours]]/5</f>
        <v>#NAME?</v>
      </c>
      <c r="AA355" s="13" t="e">
        <f ca="1">IF(CalcTable[[#This Row],[IrrFlag]]=FALSE,0,MAX(0,CalcTable[[#This Row],[VolRednWind]]*(FCAP*IRR_TARGET-CalcTable[[#This Row],[IWC]])))</f>
        <v>#NAME?</v>
      </c>
      <c r="AB355" s="13" t="e">
        <f ca="1">CalcTable[[#This Row],[IWC]]+CalcTable[[#This Row],[Eff Precip]]+CalcTable[[#This Row],[IrrAmt]]-CalcTable[[#This Row],[AET]]</f>
        <v>#NAME?</v>
      </c>
      <c r="AC355" s="13" t="e">
        <f ca="1">IF(CalcTable[[#This Row],[PWC]]&gt;FCAP,MIN(24*PERC,MIN(SAT,CalcTable[[#This Row],[PWC]])-FCAP),0)</f>
        <v>#NAME?</v>
      </c>
      <c r="AD355" s="13" t="e">
        <f ca="1">IF(CalcTable[[#This Row],[PWC]]&gt;SAT,CalcTable[[#This Row],[PWC]]-SAT,0)</f>
        <v>#NAME?</v>
      </c>
      <c r="AE355" s="13" t="e">
        <f ca="1">CalcTable[[#This Row],[PWC]]-CalcTable[[#This Row],[PercAmt]]-CalcTable[[#This Row],[Runoff]]</f>
        <v>#NAME?</v>
      </c>
      <c r="AF355" s="13" t="e">
        <f ca="1">CalcTable[[#This Row],[IrrAmt]]/1000*CUR_IRR_AREA*10000/IRR_EFF</f>
        <v>#NAME?</v>
      </c>
      <c r="AG355" s="147"/>
      <c r="AH355" s="13"/>
      <c r="AI355" s="50">
        <v>0</v>
      </c>
      <c r="AJ355" s="50">
        <v>0</v>
      </c>
      <c r="AK355" s="50">
        <v>0</v>
      </c>
      <c r="AL355" s="50">
        <v>4.3826865344067301</v>
      </c>
      <c r="AM355" s="50"/>
      <c r="AN355" s="50"/>
      <c r="AO355" s="50"/>
      <c r="AP355" s="50"/>
      <c r="AQ355" s="50"/>
      <c r="AR355" s="50"/>
      <c r="AS355" s="50"/>
      <c r="AT355" s="50"/>
      <c r="AU355" s="50"/>
      <c r="AV355" s="50"/>
      <c r="AW355" s="50"/>
      <c r="AX355" s="50">
        <f t="shared" si="127"/>
        <v>4.3826865344067301</v>
      </c>
      <c r="AY355" s="50"/>
      <c r="AZ355" s="50">
        <f t="shared" si="117"/>
        <v>128.55880500926409</v>
      </c>
      <c r="BA355" s="50">
        <f t="shared" si="118"/>
        <v>197.93974739521616</v>
      </c>
      <c r="BB355" s="50">
        <f t="shared" si="119"/>
        <v>204.06159525280017</v>
      </c>
      <c r="BC355" s="17">
        <f t="shared" si="120"/>
        <v>19625</v>
      </c>
      <c r="BD355" s="50">
        <f t="shared" si="121"/>
        <v>4.3826865344067301</v>
      </c>
      <c r="BE355" s="50">
        <f t="shared" si="122"/>
        <v>128.55880500926409</v>
      </c>
      <c r="BF355" s="50">
        <f t="shared" si="128"/>
        <v>210.28127923252254</v>
      </c>
      <c r="BG355" s="50"/>
      <c r="BH355" s="17">
        <f t="shared" si="123"/>
        <v>0</v>
      </c>
      <c r="BI355" s="17">
        <f t="shared" si="131"/>
        <v>355</v>
      </c>
      <c r="BJ355" s="17">
        <f t="shared" si="129"/>
        <v>355</v>
      </c>
      <c r="BK355" s="150">
        <f t="shared" si="130"/>
        <v>22796</v>
      </c>
      <c r="BL355" s="50" t="e">
        <f t="shared" ca="1" si="124"/>
        <v>#NAME?</v>
      </c>
      <c r="BM355" s="50" t="e">
        <f t="shared" ca="1" si="125"/>
        <v>#NAME?</v>
      </c>
      <c r="BN355" s="50" t="e">
        <f t="shared" ca="1" si="126"/>
        <v>#NAME?</v>
      </c>
    </row>
    <row r="356" spans="1:66" x14ac:dyDescent="0.35">
      <c r="A356" s="48">
        <v>22797</v>
      </c>
      <c r="B356" s="17">
        <v>1962</v>
      </c>
      <c r="C356" s="17">
        <v>5</v>
      </c>
      <c r="D356" s="17">
        <v>151</v>
      </c>
      <c r="E356" s="17">
        <v>31</v>
      </c>
      <c r="F356" s="17">
        <v>5</v>
      </c>
      <c r="G356" s="50">
        <v>6.1</v>
      </c>
      <c r="H356" s="32">
        <v>4.997115070992165</v>
      </c>
      <c r="I356" s="50">
        <v>13</v>
      </c>
      <c r="J356" s="13">
        <v>0</v>
      </c>
      <c r="K356" s="13">
        <f t="shared" si="112"/>
        <v>0</v>
      </c>
      <c r="L356" s="13">
        <f t="shared" si="113"/>
        <v>0</v>
      </c>
      <c r="M356" s="13" t="e">
        <f ca="1">CalcTable[[#This Row],[IWC]]-AE355</f>
        <v>#NAME?</v>
      </c>
      <c r="N356" s="13" t="e">
        <f ca="1">IF(CalcTable[[#This Row],[Day of Year]]&lt;123,FCAP,AE355)</f>
        <v>#NAME?</v>
      </c>
      <c r="O356" s="17" t="e">
        <f ca="1">IF(IRR_DRIP,5,COUNTIF('IDET Wind Values'!C340:G340,"&lt;="&amp;IRR_MAXWIND))</f>
        <v>#NAME?</v>
      </c>
      <c r="P356" s="13" t="e">
        <f ca="1">CalcTable[[#This Row],[ET_o]]*KL</f>
        <v>#NAME?</v>
      </c>
      <c r="Q356" s="13" t="e">
        <f ca="1">IF(WILTPT&lt;=0,1,MAX(0,MIN(1,(CalcTable[[#This Row],[IWC]]-WILTPT)/(MAD-WILTPT))))</f>
        <v>#NAME?</v>
      </c>
      <c r="R356" s="13" t="e">
        <f ca="1">CalcTable[[#This Row],[ETMult]]*CalcTable[[#This Row],[ETb]]</f>
        <v>#NAME?</v>
      </c>
      <c r="S356" s="13" t="b">
        <f>INDEX(IRR_LIST,CalcTable[[#This Row],[Day of Week]]+1)</f>
        <v>1</v>
      </c>
      <c r="T356" s="13">
        <f t="shared" ca="1" si="114"/>
        <v>1.8</v>
      </c>
      <c r="U356" s="13" t="b">
        <f ca="1">IF(CalcTable[[#This Row],[IrrPrecip]]&gt;=IC_MM,FALSE,TRUE)</f>
        <v>1</v>
      </c>
      <c r="V356" s="13" t="b">
        <f t="shared" si="115"/>
        <v>1</v>
      </c>
      <c r="W356" s="13" t="e">
        <f ca="1">IF(AND(IRR_DRIP=FALSE,CalcTable[[#This Row],[IrrHours]]&lt;=0),FALSE,TRUE)</f>
        <v>#NAME?</v>
      </c>
      <c r="X356" s="13" t="e">
        <f ca="1">AND(CalcTable[[#This Row],[IrrDay]],CalcTable[[#This Row],[IrrRain]],CalcTable[[#This Row],[IrrWarm]],CalcTable[[#This Row],[IrrWindy]])</f>
        <v>#NAME?</v>
      </c>
      <c r="Y356" s="13" t="e">
        <f t="shared" ca="1" si="116"/>
        <v>#NAME?</v>
      </c>
      <c r="Z356" s="13" t="e">
        <f ca="1">CalcTable[[#This Row],[IrrHours]]/5</f>
        <v>#NAME?</v>
      </c>
      <c r="AA356" s="13" t="e">
        <f ca="1">IF(CalcTable[[#This Row],[IrrFlag]]=FALSE,0,MAX(0,CalcTable[[#This Row],[VolRednWind]]*(FCAP*IRR_TARGET-CalcTable[[#This Row],[IWC]])))</f>
        <v>#NAME?</v>
      </c>
      <c r="AB356" s="13" t="e">
        <f ca="1">CalcTable[[#This Row],[IWC]]+CalcTable[[#This Row],[Eff Precip]]+CalcTable[[#This Row],[IrrAmt]]-CalcTable[[#This Row],[AET]]</f>
        <v>#NAME?</v>
      </c>
      <c r="AC356" s="13" t="e">
        <f ca="1">IF(CalcTable[[#This Row],[PWC]]&gt;FCAP,MIN(24*PERC,MIN(SAT,CalcTable[[#This Row],[PWC]])-FCAP),0)</f>
        <v>#NAME?</v>
      </c>
      <c r="AD356" s="13" t="e">
        <f ca="1">IF(CalcTable[[#This Row],[PWC]]&gt;SAT,CalcTable[[#This Row],[PWC]]-SAT,0)</f>
        <v>#NAME?</v>
      </c>
      <c r="AE356" s="13" t="e">
        <f ca="1">CalcTable[[#This Row],[PWC]]-CalcTable[[#This Row],[PercAmt]]-CalcTable[[#This Row],[Runoff]]</f>
        <v>#NAME?</v>
      </c>
      <c r="AF356" s="13" t="e">
        <f ca="1">CalcTable[[#This Row],[IrrAmt]]/1000*CUR_IRR_AREA*10000/IRR_EFF</f>
        <v>#NAME?</v>
      </c>
      <c r="AG356" s="147"/>
      <c r="AH356" s="13"/>
      <c r="AI356" s="50">
        <v>0</v>
      </c>
      <c r="AJ356" s="50">
        <v>0</v>
      </c>
      <c r="AK356" s="50">
        <v>0</v>
      </c>
      <c r="AL356" s="50">
        <v>0</v>
      </c>
      <c r="AM356" s="50"/>
      <c r="AN356" s="50"/>
      <c r="AO356" s="50"/>
      <c r="AP356" s="50"/>
      <c r="AQ356" s="50"/>
      <c r="AR356" s="50"/>
      <c r="AS356" s="50"/>
      <c r="AT356" s="50"/>
      <c r="AU356" s="50"/>
      <c r="AV356" s="50"/>
      <c r="AW356" s="50"/>
      <c r="AX356" s="50">
        <f t="shared" si="127"/>
        <v>0</v>
      </c>
      <c r="AY356" s="50"/>
      <c r="AZ356" s="50">
        <f t="shared" si="117"/>
        <v>0</v>
      </c>
      <c r="BA356" s="50">
        <f t="shared" si="118"/>
        <v>0</v>
      </c>
      <c r="BB356" s="50">
        <f t="shared" si="119"/>
        <v>0</v>
      </c>
      <c r="BC356" s="17">
        <f t="shared" si="120"/>
        <v>19625</v>
      </c>
      <c r="BD356" s="50">
        <f t="shared" si="121"/>
        <v>0</v>
      </c>
      <c r="BE356" s="50">
        <f t="shared" si="122"/>
        <v>0</v>
      </c>
      <c r="BF356" s="50">
        <f t="shared" si="128"/>
        <v>0</v>
      </c>
      <c r="BG356" s="50"/>
      <c r="BH356" s="17">
        <f t="shared" si="123"/>
        <v>0</v>
      </c>
      <c r="BI356" s="17">
        <f t="shared" si="131"/>
        <v>356</v>
      </c>
      <c r="BJ356" s="17">
        <f t="shared" si="129"/>
        <v>356</v>
      </c>
      <c r="BK356" s="150">
        <f t="shared" si="130"/>
        <v>22797</v>
      </c>
      <c r="BL356" s="50" t="e">
        <f t="shared" ca="1" si="124"/>
        <v>#NAME?</v>
      </c>
      <c r="BM356" s="50" t="e">
        <f t="shared" ca="1" si="125"/>
        <v>#NAME?</v>
      </c>
      <c r="BN356" s="50" t="e">
        <f t="shared" ca="1" si="126"/>
        <v>#NAME?</v>
      </c>
    </row>
    <row r="357" spans="1:66" x14ac:dyDescent="0.35">
      <c r="A357" s="48">
        <v>22798</v>
      </c>
      <c r="B357" s="17">
        <v>1962</v>
      </c>
      <c r="C357" s="17">
        <v>6</v>
      </c>
      <c r="D357" s="17">
        <v>152</v>
      </c>
      <c r="E357" s="17">
        <v>1</v>
      </c>
      <c r="F357" s="17">
        <v>6</v>
      </c>
      <c r="G357" s="50">
        <v>6.1</v>
      </c>
      <c r="H357" s="32">
        <v>5.199771011324966</v>
      </c>
      <c r="I357" s="50">
        <v>19</v>
      </c>
      <c r="J357" s="13">
        <v>0</v>
      </c>
      <c r="K357" s="13">
        <f t="shared" si="112"/>
        <v>0</v>
      </c>
      <c r="L357" s="13">
        <f t="shared" si="113"/>
        <v>0</v>
      </c>
      <c r="M357" s="13" t="e">
        <f ca="1">CalcTable[[#This Row],[IWC]]-AE356</f>
        <v>#NAME?</v>
      </c>
      <c r="N357" s="13" t="e">
        <f ca="1">IF(CalcTable[[#This Row],[Day of Year]]&lt;123,FCAP,AE356)</f>
        <v>#NAME?</v>
      </c>
      <c r="O357" s="17" t="e">
        <f ca="1">IF(IRR_DRIP,5,COUNTIF('IDET Wind Values'!C341:G341,"&lt;="&amp;IRR_MAXWIND))</f>
        <v>#NAME?</v>
      </c>
      <c r="P357" s="13" t="e">
        <f ca="1">CalcTable[[#This Row],[ET_o]]*KL</f>
        <v>#NAME?</v>
      </c>
      <c r="Q357" s="13" t="e">
        <f ca="1">IF(WILTPT&lt;=0,1,MAX(0,MIN(1,(CalcTable[[#This Row],[IWC]]-WILTPT)/(MAD-WILTPT))))</f>
        <v>#NAME?</v>
      </c>
      <c r="R357" s="13" t="e">
        <f ca="1">CalcTable[[#This Row],[ETMult]]*CalcTable[[#This Row],[ETb]]</f>
        <v>#NAME?</v>
      </c>
      <c r="S357" s="13" t="b">
        <f>INDEX(IRR_LIST,CalcTable[[#This Row],[Day of Week]]+1)</f>
        <v>0</v>
      </c>
      <c r="T357" s="13">
        <f t="shared" ca="1" si="114"/>
        <v>0</v>
      </c>
      <c r="U357" s="13" t="b">
        <f ca="1">IF(CalcTable[[#This Row],[IrrPrecip]]&gt;=IC_MM,FALSE,TRUE)</f>
        <v>1</v>
      </c>
      <c r="V357" s="13" t="b">
        <f t="shared" si="115"/>
        <v>1</v>
      </c>
      <c r="W357" s="13" t="e">
        <f ca="1">IF(AND(IRR_DRIP=FALSE,CalcTable[[#This Row],[IrrHours]]&lt;=0),FALSE,TRUE)</f>
        <v>#NAME?</v>
      </c>
      <c r="X357" s="13" t="e">
        <f ca="1">AND(CalcTable[[#This Row],[IrrDay]],CalcTable[[#This Row],[IrrRain]],CalcTable[[#This Row],[IrrWarm]],CalcTable[[#This Row],[IrrWindy]])</f>
        <v>#NAME?</v>
      </c>
      <c r="Y357" s="13" t="e">
        <f t="shared" ca="1" si="116"/>
        <v>#NAME?</v>
      </c>
      <c r="Z357" s="13" t="e">
        <f ca="1">CalcTable[[#This Row],[IrrHours]]/5</f>
        <v>#NAME?</v>
      </c>
      <c r="AA357" s="13" t="e">
        <f ca="1">IF(CalcTable[[#This Row],[IrrFlag]]=FALSE,0,MAX(0,CalcTable[[#This Row],[VolRednWind]]*(FCAP*IRR_TARGET-CalcTable[[#This Row],[IWC]])))</f>
        <v>#NAME?</v>
      </c>
      <c r="AB357" s="13" t="e">
        <f ca="1">CalcTable[[#This Row],[IWC]]+CalcTable[[#This Row],[Eff Precip]]+CalcTable[[#This Row],[IrrAmt]]-CalcTable[[#This Row],[AET]]</f>
        <v>#NAME?</v>
      </c>
      <c r="AC357" s="13" t="e">
        <f ca="1">IF(CalcTable[[#This Row],[PWC]]&gt;FCAP,MIN(24*PERC,MIN(SAT,CalcTable[[#This Row],[PWC]])-FCAP),0)</f>
        <v>#NAME?</v>
      </c>
      <c r="AD357" s="13" t="e">
        <f ca="1">IF(CalcTable[[#This Row],[PWC]]&gt;SAT,CalcTable[[#This Row],[PWC]]-SAT,0)</f>
        <v>#NAME?</v>
      </c>
      <c r="AE357" s="13" t="e">
        <f ca="1">CalcTable[[#This Row],[PWC]]-CalcTable[[#This Row],[PercAmt]]-CalcTable[[#This Row],[Runoff]]</f>
        <v>#NAME?</v>
      </c>
      <c r="AF357" s="13" t="e">
        <f ca="1">CalcTable[[#This Row],[IrrAmt]]/1000*CUR_IRR_AREA*10000/IRR_EFF</f>
        <v>#NAME?</v>
      </c>
      <c r="AG357" s="147"/>
      <c r="AH357" s="13"/>
      <c r="AI357" s="50">
        <v>0</v>
      </c>
      <c r="AJ357" s="50">
        <v>0</v>
      </c>
      <c r="AK357" s="50">
        <v>0</v>
      </c>
      <c r="AL357" s="50">
        <v>5.028413289045691</v>
      </c>
      <c r="AM357" s="50"/>
      <c r="AN357" s="50"/>
      <c r="AO357" s="50"/>
      <c r="AP357" s="50"/>
      <c r="AQ357" s="50"/>
      <c r="AR357" s="50"/>
      <c r="AS357" s="50"/>
      <c r="AT357" s="50"/>
      <c r="AU357" s="50"/>
      <c r="AV357" s="50"/>
      <c r="AW357" s="50"/>
      <c r="AX357" s="50">
        <f t="shared" si="127"/>
        <v>5.028413289045691</v>
      </c>
      <c r="AY357" s="50"/>
      <c r="AZ357" s="50">
        <f t="shared" si="117"/>
        <v>147.50012314534027</v>
      </c>
      <c r="BA357" s="50">
        <f t="shared" si="118"/>
        <v>227.10336420790486</v>
      </c>
      <c r="BB357" s="50">
        <f t="shared" si="119"/>
        <v>234.12717959577822</v>
      </c>
      <c r="BC357" s="17">
        <f t="shared" si="120"/>
        <v>19626</v>
      </c>
      <c r="BD357" s="50">
        <f t="shared" si="121"/>
        <v>5.028413289045691</v>
      </c>
      <c r="BE357" s="50">
        <f t="shared" si="122"/>
        <v>147.50012314534027</v>
      </c>
      <c r="BF357" s="50">
        <f t="shared" si="128"/>
        <v>241.26324587197021</v>
      </c>
      <c r="BG357" s="50"/>
      <c r="BH357" s="17">
        <f t="shared" si="123"/>
        <v>0</v>
      </c>
      <c r="BI357" s="17">
        <f t="shared" si="131"/>
        <v>357</v>
      </c>
      <c r="BJ357" s="17">
        <f t="shared" si="129"/>
        <v>357</v>
      </c>
      <c r="BK357" s="150">
        <f t="shared" si="130"/>
        <v>22798</v>
      </c>
      <c r="BL357" s="50" t="e">
        <f t="shared" ca="1" si="124"/>
        <v>#NAME?</v>
      </c>
      <c r="BM357" s="50" t="e">
        <f t="shared" ca="1" si="125"/>
        <v>#NAME?</v>
      </c>
      <c r="BN357" s="50" t="e">
        <f t="shared" ca="1" si="126"/>
        <v>#NAME?</v>
      </c>
    </row>
    <row r="358" spans="1:66" x14ac:dyDescent="0.35">
      <c r="A358" s="48">
        <v>22799</v>
      </c>
      <c r="B358" s="17">
        <v>1962</v>
      </c>
      <c r="C358" s="17">
        <v>6</v>
      </c>
      <c r="D358" s="17">
        <v>153</v>
      </c>
      <c r="E358" s="17">
        <v>2</v>
      </c>
      <c r="F358" s="17">
        <v>7</v>
      </c>
      <c r="G358" s="50">
        <v>7.2</v>
      </c>
      <c r="H358" s="32">
        <v>6.0609874461658917</v>
      </c>
      <c r="I358" s="50">
        <v>10</v>
      </c>
      <c r="J358" s="13">
        <v>0</v>
      </c>
      <c r="K358" s="13">
        <f t="shared" si="112"/>
        <v>0</v>
      </c>
      <c r="L358" s="13">
        <f t="shared" si="113"/>
        <v>0</v>
      </c>
      <c r="M358" s="13" t="e">
        <f ca="1">CalcTable[[#This Row],[IWC]]-AE357</f>
        <v>#NAME?</v>
      </c>
      <c r="N358" s="13" t="e">
        <f ca="1">IF(CalcTable[[#This Row],[Day of Year]]&lt;123,FCAP,AE357)</f>
        <v>#NAME?</v>
      </c>
      <c r="O358" s="17" t="e">
        <f ca="1">IF(IRR_DRIP,5,COUNTIF('IDET Wind Values'!C342:G342,"&lt;="&amp;IRR_MAXWIND))</f>
        <v>#NAME?</v>
      </c>
      <c r="P358" s="13" t="e">
        <f ca="1">CalcTable[[#This Row],[ET_o]]*KL</f>
        <v>#NAME?</v>
      </c>
      <c r="Q358" s="13" t="e">
        <f ca="1">IF(WILTPT&lt;=0,1,MAX(0,MIN(1,(CalcTable[[#This Row],[IWC]]-WILTPT)/(MAD-WILTPT))))</f>
        <v>#NAME?</v>
      </c>
      <c r="R358" s="13" t="e">
        <f ca="1">CalcTable[[#This Row],[ETMult]]*CalcTable[[#This Row],[ETb]]</f>
        <v>#NAME?</v>
      </c>
      <c r="S358" s="13" t="b">
        <f>INDEX(IRR_LIST,CalcTable[[#This Row],[Day of Week]]+1)</f>
        <v>0</v>
      </c>
      <c r="T358" s="13">
        <f t="shared" ca="1" si="114"/>
        <v>0</v>
      </c>
      <c r="U358" s="13" t="b">
        <f ca="1">IF(CalcTable[[#This Row],[IrrPrecip]]&gt;=IC_MM,FALSE,TRUE)</f>
        <v>1</v>
      </c>
      <c r="V358" s="13" t="b">
        <f t="shared" si="115"/>
        <v>1</v>
      </c>
      <c r="W358" s="13" t="e">
        <f ca="1">IF(AND(IRR_DRIP=FALSE,CalcTable[[#This Row],[IrrHours]]&lt;=0),FALSE,TRUE)</f>
        <v>#NAME?</v>
      </c>
      <c r="X358" s="13" t="e">
        <f ca="1">AND(CalcTable[[#This Row],[IrrDay]],CalcTable[[#This Row],[IrrRain]],CalcTable[[#This Row],[IrrWarm]],CalcTable[[#This Row],[IrrWindy]])</f>
        <v>#NAME?</v>
      </c>
      <c r="Y358" s="13" t="e">
        <f t="shared" ca="1" si="116"/>
        <v>#NAME?</v>
      </c>
      <c r="Z358" s="13" t="e">
        <f ca="1">CalcTable[[#This Row],[IrrHours]]/5</f>
        <v>#NAME?</v>
      </c>
      <c r="AA358" s="13" t="e">
        <f ca="1">IF(CalcTable[[#This Row],[IrrFlag]]=FALSE,0,MAX(0,CalcTable[[#This Row],[VolRednWind]]*(FCAP*IRR_TARGET-CalcTable[[#This Row],[IWC]])))</f>
        <v>#NAME?</v>
      </c>
      <c r="AB358" s="13" t="e">
        <f ca="1">CalcTable[[#This Row],[IWC]]+CalcTable[[#This Row],[Eff Precip]]+CalcTable[[#This Row],[IrrAmt]]-CalcTable[[#This Row],[AET]]</f>
        <v>#NAME?</v>
      </c>
      <c r="AC358" s="13" t="e">
        <f ca="1">IF(CalcTable[[#This Row],[PWC]]&gt;FCAP,MIN(24*PERC,MIN(SAT,CalcTable[[#This Row],[PWC]])-FCAP),0)</f>
        <v>#NAME?</v>
      </c>
      <c r="AD358" s="13" t="e">
        <f ca="1">IF(CalcTable[[#This Row],[PWC]]&gt;SAT,CalcTable[[#This Row],[PWC]]-SAT,0)</f>
        <v>#NAME?</v>
      </c>
      <c r="AE358" s="13" t="e">
        <f ca="1">CalcTable[[#This Row],[PWC]]-CalcTable[[#This Row],[PercAmt]]-CalcTable[[#This Row],[Runoff]]</f>
        <v>#NAME?</v>
      </c>
      <c r="AF358" s="13" t="e">
        <f ca="1">CalcTable[[#This Row],[IrrAmt]]/1000*CUR_IRR_AREA*10000/IRR_EFF</f>
        <v>#NAME?</v>
      </c>
      <c r="AG358" s="147"/>
      <c r="AH358" s="13"/>
      <c r="AI358" s="50">
        <v>0</v>
      </c>
      <c r="AJ358" s="50">
        <v>0</v>
      </c>
      <c r="AK358" s="50">
        <v>2.2246578284898946</v>
      </c>
      <c r="AL358" s="50">
        <v>0</v>
      </c>
      <c r="AM358" s="50"/>
      <c r="AN358" s="50"/>
      <c r="AO358" s="50"/>
      <c r="AP358" s="50"/>
      <c r="AQ358" s="50"/>
      <c r="AR358" s="50"/>
      <c r="AS358" s="50"/>
      <c r="AT358" s="50"/>
      <c r="AU358" s="50"/>
      <c r="AV358" s="50"/>
      <c r="AW358" s="50"/>
      <c r="AX358" s="50">
        <f t="shared" si="127"/>
        <v>2.2246578284898946</v>
      </c>
      <c r="AY358" s="50"/>
      <c r="AZ358" s="50">
        <f t="shared" si="117"/>
        <v>32.628314817851788</v>
      </c>
      <c r="BA358" s="50">
        <f t="shared" si="118"/>
        <v>50.237246624311481</v>
      </c>
      <c r="BB358" s="50">
        <f t="shared" si="119"/>
        <v>51.790975901352049</v>
      </c>
      <c r="BC358" s="17">
        <f t="shared" si="120"/>
        <v>19626</v>
      </c>
      <c r="BD358" s="50">
        <f t="shared" si="121"/>
        <v>2.2246578284898946</v>
      </c>
      <c r="BE358" s="50">
        <f t="shared" si="122"/>
        <v>32.628314817851788</v>
      </c>
      <c r="BF358" s="50">
        <f t="shared" si="128"/>
        <v>53.369536054764389</v>
      </c>
      <c r="BG358" s="50"/>
      <c r="BH358" s="17">
        <f t="shared" si="123"/>
        <v>0</v>
      </c>
      <c r="BI358" s="17">
        <f t="shared" si="131"/>
        <v>358</v>
      </c>
      <c r="BJ358" s="17">
        <f t="shared" si="129"/>
        <v>358</v>
      </c>
      <c r="BK358" s="150">
        <f t="shared" si="130"/>
        <v>22799</v>
      </c>
      <c r="BL358" s="50" t="e">
        <f t="shared" ca="1" si="124"/>
        <v>#NAME?</v>
      </c>
      <c r="BM358" s="50" t="e">
        <f t="shared" ca="1" si="125"/>
        <v>#NAME?</v>
      </c>
      <c r="BN358" s="50" t="e">
        <f t="shared" ca="1" si="126"/>
        <v>#NAME?</v>
      </c>
    </row>
    <row r="359" spans="1:66" x14ac:dyDescent="0.35">
      <c r="A359" s="48">
        <v>22800</v>
      </c>
      <c r="B359" s="17">
        <v>1962</v>
      </c>
      <c r="C359" s="17">
        <v>6</v>
      </c>
      <c r="D359" s="17">
        <v>154</v>
      </c>
      <c r="E359" s="17">
        <v>3</v>
      </c>
      <c r="F359" s="17">
        <v>1</v>
      </c>
      <c r="G359" s="50">
        <v>6.7</v>
      </c>
      <c r="H359" s="32">
        <v>3.2629208920233124</v>
      </c>
      <c r="I359" s="50">
        <v>11.833333333333334</v>
      </c>
      <c r="J359" s="13">
        <v>4.8</v>
      </c>
      <c r="K359" s="13">
        <f t="shared" si="112"/>
        <v>4.8</v>
      </c>
      <c r="L359" s="13">
        <f t="shared" si="113"/>
        <v>0</v>
      </c>
      <c r="M359" s="13" t="e">
        <f ca="1">CalcTable[[#This Row],[IWC]]-AE358</f>
        <v>#NAME?</v>
      </c>
      <c r="N359" s="13" t="e">
        <f ca="1">IF(CalcTable[[#This Row],[Day of Year]]&lt;123,FCAP,AE358)</f>
        <v>#NAME?</v>
      </c>
      <c r="O359" s="17" t="e">
        <f ca="1">IF(IRR_DRIP,5,COUNTIF('IDET Wind Values'!C343:G343,"&lt;="&amp;IRR_MAXWIND))</f>
        <v>#NAME?</v>
      </c>
      <c r="P359" s="13" t="e">
        <f ca="1">CalcTable[[#This Row],[ET_o]]*KL</f>
        <v>#NAME?</v>
      </c>
      <c r="Q359" s="13" t="e">
        <f ca="1">IF(WILTPT&lt;=0,1,MAX(0,MIN(1,(CalcTable[[#This Row],[IWC]]-WILTPT)/(MAD-WILTPT))))</f>
        <v>#NAME?</v>
      </c>
      <c r="R359" s="13" t="e">
        <f ca="1">CalcTable[[#This Row],[ETMult]]*CalcTable[[#This Row],[ETb]]</f>
        <v>#NAME?</v>
      </c>
      <c r="S359" s="13" t="b">
        <f>INDEX(IRR_LIST,CalcTable[[#This Row],[Day of Week]]+1)</f>
        <v>1</v>
      </c>
      <c r="T359" s="13">
        <f t="shared" ca="1" si="114"/>
        <v>0</v>
      </c>
      <c r="U359" s="13" t="b">
        <f ca="1">IF(CalcTable[[#This Row],[IrrPrecip]]&gt;=IC_MM,FALSE,TRUE)</f>
        <v>1</v>
      </c>
      <c r="V359" s="13" t="b">
        <f t="shared" si="115"/>
        <v>1</v>
      </c>
      <c r="W359" s="13" t="e">
        <f ca="1">IF(AND(IRR_DRIP=FALSE,CalcTable[[#This Row],[IrrHours]]&lt;=0),FALSE,TRUE)</f>
        <v>#NAME?</v>
      </c>
      <c r="X359" s="13" t="e">
        <f ca="1">AND(CalcTable[[#This Row],[IrrDay]],CalcTable[[#This Row],[IrrRain]],CalcTable[[#This Row],[IrrWarm]],CalcTable[[#This Row],[IrrWindy]])</f>
        <v>#NAME?</v>
      </c>
      <c r="Y359" s="13" t="e">
        <f t="shared" ca="1" si="116"/>
        <v>#NAME?</v>
      </c>
      <c r="Z359" s="13" t="e">
        <f ca="1">CalcTable[[#This Row],[IrrHours]]/5</f>
        <v>#NAME?</v>
      </c>
      <c r="AA359" s="13" t="e">
        <f ca="1">IF(CalcTable[[#This Row],[IrrFlag]]=FALSE,0,MAX(0,CalcTable[[#This Row],[VolRednWind]]*(FCAP*IRR_TARGET-CalcTable[[#This Row],[IWC]])))</f>
        <v>#NAME?</v>
      </c>
      <c r="AB359" s="13" t="e">
        <f ca="1">CalcTable[[#This Row],[IWC]]+CalcTable[[#This Row],[Eff Precip]]+CalcTable[[#This Row],[IrrAmt]]-CalcTable[[#This Row],[AET]]</f>
        <v>#NAME?</v>
      </c>
      <c r="AC359" s="13" t="e">
        <f ca="1">IF(CalcTable[[#This Row],[PWC]]&gt;FCAP,MIN(24*PERC,MIN(SAT,CalcTable[[#This Row],[PWC]])-FCAP),0)</f>
        <v>#NAME?</v>
      </c>
      <c r="AD359" s="13" t="e">
        <f ca="1">IF(CalcTable[[#This Row],[PWC]]&gt;SAT,CalcTable[[#This Row],[PWC]]-SAT,0)</f>
        <v>#NAME?</v>
      </c>
      <c r="AE359" s="13" t="e">
        <f ca="1">CalcTable[[#This Row],[PWC]]-CalcTable[[#This Row],[PercAmt]]-CalcTable[[#This Row],[Runoff]]</f>
        <v>#NAME?</v>
      </c>
      <c r="AF359" s="13" t="e">
        <f ca="1">CalcTable[[#This Row],[IrrAmt]]/1000*CUR_IRR_AREA*10000/IRR_EFF</f>
        <v>#NAME?</v>
      </c>
      <c r="AG359" s="147"/>
      <c r="AH359" s="13"/>
      <c r="AI359" s="50">
        <v>13.430218143035626</v>
      </c>
      <c r="AJ359" s="50">
        <v>20.967748379831473</v>
      </c>
      <c r="AK359" s="50">
        <v>0</v>
      </c>
      <c r="AL359" s="50">
        <v>0</v>
      </c>
      <c r="AM359" s="50"/>
      <c r="AN359" s="50"/>
      <c r="AO359" s="50"/>
      <c r="AP359" s="50"/>
      <c r="AQ359" s="50"/>
      <c r="AR359" s="50"/>
      <c r="AS359" s="50"/>
      <c r="AT359" s="50"/>
      <c r="AU359" s="50"/>
      <c r="AV359" s="50"/>
      <c r="AW359" s="50"/>
      <c r="AX359" s="50">
        <f t="shared" si="127"/>
        <v>34.397966522867101</v>
      </c>
      <c r="AY359" s="50"/>
      <c r="AZ359" s="50">
        <f t="shared" si="117"/>
        <v>812.03048523957909</v>
      </c>
      <c r="BA359" s="50">
        <f t="shared" si="118"/>
        <v>1317.8575062391506</v>
      </c>
      <c r="BB359" s="50">
        <f t="shared" si="119"/>
        <v>1364.0354408534292</v>
      </c>
      <c r="BC359" s="17">
        <f t="shared" si="120"/>
        <v>19626</v>
      </c>
      <c r="BD359" s="50">
        <f t="shared" si="121"/>
        <v>34.397966522867101</v>
      </c>
      <c r="BE359" s="50">
        <f t="shared" si="122"/>
        <v>812.03048523957909</v>
      </c>
      <c r="BF359" s="50">
        <f t="shared" si="128"/>
        <v>1328.223369839817</v>
      </c>
      <c r="BG359" s="50"/>
      <c r="BH359" s="17">
        <f t="shared" si="123"/>
        <v>0</v>
      </c>
      <c r="BI359" s="17">
        <f t="shared" si="131"/>
        <v>359</v>
      </c>
      <c r="BJ359" s="17">
        <f t="shared" si="129"/>
        <v>359</v>
      </c>
      <c r="BK359" s="150">
        <f t="shared" si="130"/>
        <v>22800</v>
      </c>
      <c r="BL359" s="50" t="e">
        <f t="shared" ca="1" si="124"/>
        <v>#NAME?</v>
      </c>
      <c r="BM359" s="50" t="e">
        <f t="shared" ca="1" si="125"/>
        <v>#NAME?</v>
      </c>
      <c r="BN359" s="50" t="e">
        <f t="shared" ca="1" si="126"/>
        <v>#NAME?</v>
      </c>
    </row>
    <row r="360" spans="1:66" x14ac:dyDescent="0.35">
      <c r="A360" s="48">
        <v>22801</v>
      </c>
      <c r="B360" s="17">
        <v>1962</v>
      </c>
      <c r="C360" s="17">
        <v>6</v>
      </c>
      <c r="D360" s="17">
        <v>155</v>
      </c>
      <c r="E360" s="17">
        <v>4</v>
      </c>
      <c r="F360" s="17">
        <v>2</v>
      </c>
      <c r="G360" s="50">
        <v>6.1</v>
      </c>
      <c r="H360" s="32">
        <v>2.942656090287016</v>
      </c>
      <c r="I360" s="50">
        <v>4.666666666666667</v>
      </c>
      <c r="J360" s="13">
        <v>0.3</v>
      </c>
      <c r="K360" s="13">
        <f t="shared" si="112"/>
        <v>0.3</v>
      </c>
      <c r="L360" s="13">
        <f t="shared" si="113"/>
        <v>0</v>
      </c>
      <c r="M360" s="13" t="e">
        <f ca="1">CalcTable[[#This Row],[IWC]]-AE359</f>
        <v>#NAME?</v>
      </c>
      <c r="N360" s="13" t="e">
        <f ca="1">IF(CalcTable[[#This Row],[Day of Year]]&lt;123,FCAP,AE359)</f>
        <v>#NAME?</v>
      </c>
      <c r="O360" s="17" t="e">
        <f ca="1">IF(IRR_DRIP,5,COUNTIF('IDET Wind Values'!C344:G344,"&lt;="&amp;IRR_MAXWIND))</f>
        <v>#NAME?</v>
      </c>
      <c r="P360" s="13" t="e">
        <f ca="1">CalcTable[[#This Row],[ET_o]]*KL</f>
        <v>#NAME?</v>
      </c>
      <c r="Q360" s="13" t="e">
        <f ca="1">IF(WILTPT&lt;=0,1,MAX(0,MIN(1,(CalcTable[[#This Row],[IWC]]-WILTPT)/(MAD-WILTPT))))</f>
        <v>#NAME?</v>
      </c>
      <c r="R360" s="13" t="e">
        <f ca="1">CalcTable[[#This Row],[ETMult]]*CalcTable[[#This Row],[ETb]]</f>
        <v>#NAME?</v>
      </c>
      <c r="S360" s="13" t="b">
        <f>INDEX(IRR_LIST,CalcTable[[#This Row],[Day of Week]]+1)</f>
        <v>0</v>
      </c>
      <c r="T360" s="13">
        <f t="shared" ca="1" si="114"/>
        <v>4.8</v>
      </c>
      <c r="U360" s="13" t="b">
        <f ca="1">IF(CalcTable[[#This Row],[IrrPrecip]]&gt;=IC_MM,FALSE,TRUE)</f>
        <v>1</v>
      </c>
      <c r="V360" s="13" t="b">
        <f t="shared" si="115"/>
        <v>1</v>
      </c>
      <c r="W360" s="13" t="e">
        <f ca="1">IF(AND(IRR_DRIP=FALSE,CalcTable[[#This Row],[IrrHours]]&lt;=0),FALSE,TRUE)</f>
        <v>#NAME?</v>
      </c>
      <c r="X360" s="13" t="e">
        <f ca="1">AND(CalcTable[[#This Row],[IrrDay]],CalcTable[[#This Row],[IrrRain]],CalcTable[[#This Row],[IrrWarm]],CalcTable[[#This Row],[IrrWindy]])</f>
        <v>#NAME?</v>
      </c>
      <c r="Y360" s="13" t="e">
        <f t="shared" ca="1" si="116"/>
        <v>#NAME?</v>
      </c>
      <c r="Z360" s="13" t="e">
        <f ca="1">CalcTable[[#This Row],[IrrHours]]/5</f>
        <v>#NAME?</v>
      </c>
      <c r="AA360" s="13" t="e">
        <f ca="1">IF(CalcTable[[#This Row],[IrrFlag]]=FALSE,0,MAX(0,CalcTable[[#This Row],[VolRednWind]]*(FCAP*IRR_TARGET-CalcTable[[#This Row],[IWC]])))</f>
        <v>#NAME?</v>
      </c>
      <c r="AB360" s="13" t="e">
        <f ca="1">CalcTable[[#This Row],[IWC]]+CalcTable[[#This Row],[Eff Precip]]+CalcTable[[#This Row],[IrrAmt]]-CalcTable[[#This Row],[AET]]</f>
        <v>#NAME?</v>
      </c>
      <c r="AC360" s="13" t="e">
        <f ca="1">IF(CalcTable[[#This Row],[PWC]]&gt;FCAP,MIN(24*PERC,MIN(SAT,CalcTable[[#This Row],[PWC]])-FCAP),0)</f>
        <v>#NAME?</v>
      </c>
      <c r="AD360" s="13" t="e">
        <f ca="1">IF(CalcTable[[#This Row],[PWC]]&gt;SAT,CalcTable[[#This Row],[PWC]]-SAT,0)</f>
        <v>#NAME?</v>
      </c>
      <c r="AE360" s="13" t="e">
        <f ca="1">CalcTable[[#This Row],[PWC]]-CalcTable[[#This Row],[PercAmt]]-CalcTable[[#This Row],[Runoff]]</f>
        <v>#NAME?</v>
      </c>
      <c r="AF360" s="13" t="e">
        <f ca="1">CalcTable[[#This Row],[IrrAmt]]/1000*CUR_IRR_AREA*10000/IRR_EFF</f>
        <v>#NAME?</v>
      </c>
      <c r="AG360" s="147"/>
      <c r="AH360" s="13"/>
      <c r="AI360" s="50">
        <v>0</v>
      </c>
      <c r="AJ360" s="50">
        <v>0</v>
      </c>
      <c r="AK360" s="50">
        <v>0</v>
      </c>
      <c r="AL360" s="50">
        <v>7.9880236422327968</v>
      </c>
      <c r="AM360" s="50"/>
      <c r="AN360" s="50"/>
      <c r="AO360" s="50"/>
      <c r="AP360" s="50"/>
      <c r="AQ360" s="50"/>
      <c r="AR360" s="50"/>
      <c r="AS360" s="50"/>
      <c r="AT360" s="50"/>
      <c r="AU360" s="50"/>
      <c r="AV360" s="50"/>
      <c r="AW360" s="50"/>
      <c r="AX360" s="50">
        <f t="shared" si="127"/>
        <v>7.9880236422327968</v>
      </c>
      <c r="AY360" s="50"/>
      <c r="AZ360" s="50">
        <f t="shared" si="117"/>
        <v>234.31536017216206</v>
      </c>
      <c r="BA360" s="50">
        <f t="shared" si="118"/>
        <v>360.77126883650351</v>
      </c>
      <c r="BB360" s="50">
        <f t="shared" si="119"/>
        <v>371.92914313041598</v>
      </c>
      <c r="BC360" s="17">
        <f t="shared" si="120"/>
        <v>19626</v>
      </c>
      <c r="BD360" s="50">
        <f t="shared" si="121"/>
        <v>7.9880236422327968</v>
      </c>
      <c r="BE360" s="50">
        <f t="shared" si="122"/>
        <v>234.31536017216206</v>
      </c>
      <c r="BF360" s="50">
        <f t="shared" si="128"/>
        <v>383.26533664715453</v>
      </c>
      <c r="BG360" s="50"/>
      <c r="BH360" s="17">
        <f t="shared" si="123"/>
        <v>0</v>
      </c>
      <c r="BI360" s="17">
        <f t="shared" si="131"/>
        <v>360</v>
      </c>
      <c r="BJ360" s="17">
        <f t="shared" si="129"/>
        <v>360</v>
      </c>
      <c r="BK360" s="150">
        <f t="shared" si="130"/>
        <v>22801</v>
      </c>
      <c r="BL360" s="50" t="e">
        <f t="shared" ca="1" si="124"/>
        <v>#NAME?</v>
      </c>
      <c r="BM360" s="50" t="e">
        <f t="shared" ca="1" si="125"/>
        <v>#NAME?</v>
      </c>
      <c r="BN360" s="50" t="e">
        <f t="shared" ca="1" si="126"/>
        <v>#NAME?</v>
      </c>
    </row>
    <row r="361" spans="1:66" x14ac:dyDescent="0.35">
      <c r="A361" s="48">
        <v>22802</v>
      </c>
      <c r="B361" s="17">
        <v>1962</v>
      </c>
      <c r="C361" s="17">
        <v>6</v>
      </c>
      <c r="D361" s="17">
        <v>156</v>
      </c>
      <c r="E361" s="17">
        <v>5</v>
      </c>
      <c r="F361" s="17">
        <v>3</v>
      </c>
      <c r="G361" s="50">
        <v>6.1</v>
      </c>
      <c r="H361" s="32">
        <v>4.6127659301489325</v>
      </c>
      <c r="I361" s="50">
        <v>26.333333333333332</v>
      </c>
      <c r="J361" s="13">
        <v>0</v>
      </c>
      <c r="K361" s="13">
        <f t="shared" si="112"/>
        <v>0</v>
      </c>
      <c r="L361" s="13">
        <f t="shared" si="113"/>
        <v>0</v>
      </c>
      <c r="M361" s="13" t="e">
        <f ca="1">CalcTable[[#This Row],[IWC]]-AE360</f>
        <v>#NAME?</v>
      </c>
      <c r="N361" s="13" t="e">
        <f ca="1">IF(CalcTable[[#This Row],[Day of Year]]&lt;123,FCAP,AE360)</f>
        <v>#NAME?</v>
      </c>
      <c r="O361" s="17" t="e">
        <f ca="1">IF(IRR_DRIP,5,COUNTIF('IDET Wind Values'!C345:G345,"&lt;="&amp;IRR_MAXWIND))</f>
        <v>#NAME?</v>
      </c>
      <c r="P361" s="13" t="e">
        <f ca="1">CalcTable[[#This Row],[ET_o]]*KL</f>
        <v>#NAME?</v>
      </c>
      <c r="Q361" s="13" t="e">
        <f ca="1">IF(WILTPT&lt;=0,1,MAX(0,MIN(1,(CalcTable[[#This Row],[IWC]]-WILTPT)/(MAD-WILTPT))))</f>
        <v>#NAME?</v>
      </c>
      <c r="R361" s="13" t="e">
        <f ca="1">CalcTable[[#This Row],[ETMult]]*CalcTable[[#This Row],[ETb]]</f>
        <v>#NAME?</v>
      </c>
      <c r="S361" s="13" t="b">
        <f>INDEX(IRR_LIST,CalcTable[[#This Row],[Day of Week]]+1)</f>
        <v>1</v>
      </c>
      <c r="T361" s="13">
        <f t="shared" ca="1" si="114"/>
        <v>5.0999999999999996</v>
      </c>
      <c r="U361" s="13" t="b">
        <f ca="1">IF(CalcTable[[#This Row],[IrrPrecip]]&gt;=IC_MM,FALSE,TRUE)</f>
        <v>1</v>
      </c>
      <c r="V361" s="13" t="b">
        <f t="shared" si="115"/>
        <v>1</v>
      </c>
      <c r="W361" s="13" t="e">
        <f ca="1">IF(AND(IRR_DRIP=FALSE,CalcTable[[#This Row],[IrrHours]]&lt;=0),FALSE,TRUE)</f>
        <v>#NAME?</v>
      </c>
      <c r="X361" s="13" t="e">
        <f ca="1">AND(CalcTable[[#This Row],[IrrDay]],CalcTable[[#This Row],[IrrRain]],CalcTable[[#This Row],[IrrWarm]],CalcTable[[#This Row],[IrrWindy]])</f>
        <v>#NAME?</v>
      </c>
      <c r="Y361" s="13" t="e">
        <f t="shared" ca="1" si="116"/>
        <v>#NAME?</v>
      </c>
      <c r="Z361" s="13" t="e">
        <f ca="1">CalcTable[[#This Row],[IrrHours]]/5</f>
        <v>#NAME?</v>
      </c>
      <c r="AA361" s="13" t="e">
        <f ca="1">IF(CalcTable[[#This Row],[IrrFlag]]=FALSE,0,MAX(0,CalcTable[[#This Row],[VolRednWind]]*(FCAP*IRR_TARGET-CalcTable[[#This Row],[IWC]])))</f>
        <v>#NAME?</v>
      </c>
      <c r="AB361" s="13" t="e">
        <f ca="1">CalcTable[[#This Row],[IWC]]+CalcTable[[#This Row],[Eff Precip]]+CalcTable[[#This Row],[IrrAmt]]-CalcTable[[#This Row],[AET]]</f>
        <v>#NAME?</v>
      </c>
      <c r="AC361" s="13" t="e">
        <f ca="1">IF(CalcTable[[#This Row],[PWC]]&gt;FCAP,MIN(24*PERC,MIN(SAT,CalcTable[[#This Row],[PWC]])-FCAP),0)</f>
        <v>#NAME?</v>
      </c>
      <c r="AD361" s="13" t="e">
        <f ca="1">IF(CalcTable[[#This Row],[PWC]]&gt;SAT,CalcTable[[#This Row],[PWC]]-SAT,0)</f>
        <v>#NAME?</v>
      </c>
      <c r="AE361" s="13" t="e">
        <f ca="1">CalcTable[[#This Row],[PWC]]-CalcTable[[#This Row],[PercAmt]]-CalcTable[[#This Row],[Runoff]]</f>
        <v>#NAME?</v>
      </c>
      <c r="AF361" s="13" t="e">
        <f ca="1">CalcTable[[#This Row],[IrrAmt]]/1000*CUR_IRR_AREA*10000/IRR_EFF</f>
        <v>#NAME?</v>
      </c>
      <c r="AG361" s="147"/>
      <c r="AH361" s="13"/>
      <c r="AI361" s="50">
        <v>2.2264500773721978</v>
      </c>
      <c r="AJ361" s="50">
        <v>3.5503437052803637</v>
      </c>
      <c r="AK361" s="50">
        <v>0</v>
      </c>
      <c r="AL361" s="50">
        <v>0</v>
      </c>
      <c r="AM361" s="50"/>
      <c r="AN361" s="50"/>
      <c r="AO361" s="50"/>
      <c r="AP361" s="50"/>
      <c r="AQ361" s="50"/>
      <c r="AR361" s="50"/>
      <c r="AS361" s="50"/>
      <c r="AT361" s="50"/>
      <c r="AU361" s="50"/>
      <c r="AV361" s="50"/>
      <c r="AW361" s="50"/>
      <c r="AX361" s="50">
        <f t="shared" si="127"/>
        <v>5.776793782652561</v>
      </c>
      <c r="AY361" s="50"/>
      <c r="AZ361" s="50">
        <f t="shared" si="117"/>
        <v>136.79801648968291</v>
      </c>
      <c r="BA361" s="50">
        <f t="shared" si="118"/>
        <v>222.06984881004925</v>
      </c>
      <c r="BB361" s="50">
        <f t="shared" si="119"/>
        <v>229.85563244453829</v>
      </c>
      <c r="BC361" s="17">
        <f t="shared" si="120"/>
        <v>19626</v>
      </c>
      <c r="BD361" s="50">
        <f t="shared" si="121"/>
        <v>5.776793782652561</v>
      </c>
      <c r="BE361" s="50">
        <f t="shared" si="122"/>
        <v>136.79801648968291</v>
      </c>
      <c r="BF361" s="50">
        <f t="shared" si="128"/>
        <v>223.75800632130424</v>
      </c>
      <c r="BG361" s="50"/>
      <c r="BH361" s="17">
        <f t="shared" si="123"/>
        <v>0</v>
      </c>
      <c r="BI361" s="17">
        <f t="shared" si="131"/>
        <v>361</v>
      </c>
      <c r="BJ361" s="17">
        <f t="shared" si="129"/>
        <v>361</v>
      </c>
      <c r="BK361" s="150">
        <f t="shared" si="130"/>
        <v>22802</v>
      </c>
      <c r="BL361" s="50" t="e">
        <f t="shared" ca="1" si="124"/>
        <v>#NAME?</v>
      </c>
      <c r="BM361" s="50" t="e">
        <f t="shared" ca="1" si="125"/>
        <v>#NAME?</v>
      </c>
      <c r="BN361" s="50" t="e">
        <f t="shared" ca="1" si="126"/>
        <v>#NAME?</v>
      </c>
    </row>
    <row r="362" spans="1:66" x14ac:dyDescent="0.35">
      <c r="A362" s="48">
        <v>22803</v>
      </c>
      <c r="B362" s="17">
        <v>1962</v>
      </c>
      <c r="C362" s="17">
        <v>6</v>
      </c>
      <c r="D362" s="17">
        <v>157</v>
      </c>
      <c r="E362" s="17">
        <v>6</v>
      </c>
      <c r="F362" s="17">
        <v>4</v>
      </c>
      <c r="G362" s="50">
        <v>3.3</v>
      </c>
      <c r="H362" s="32">
        <v>4.27856310292779</v>
      </c>
      <c r="I362" s="50">
        <v>10.833333333333334</v>
      </c>
      <c r="J362" s="13">
        <v>0</v>
      </c>
      <c r="K362" s="13">
        <f t="shared" si="112"/>
        <v>0</v>
      </c>
      <c r="L362" s="13">
        <f t="shared" si="113"/>
        <v>0</v>
      </c>
      <c r="M362" s="13" t="e">
        <f ca="1">CalcTable[[#This Row],[IWC]]-AE361</f>
        <v>#NAME?</v>
      </c>
      <c r="N362" s="13" t="e">
        <f ca="1">IF(CalcTable[[#This Row],[Day of Year]]&lt;123,FCAP,AE361)</f>
        <v>#NAME?</v>
      </c>
      <c r="O362" s="17" t="e">
        <f ca="1">IF(IRR_DRIP,5,COUNTIF('IDET Wind Values'!C346:G346,"&lt;="&amp;IRR_MAXWIND))</f>
        <v>#NAME?</v>
      </c>
      <c r="P362" s="13" t="e">
        <f ca="1">CalcTable[[#This Row],[ET_o]]*KL</f>
        <v>#NAME?</v>
      </c>
      <c r="Q362" s="13" t="e">
        <f ca="1">IF(WILTPT&lt;=0,1,MAX(0,MIN(1,(CalcTable[[#This Row],[IWC]]-WILTPT)/(MAD-WILTPT))))</f>
        <v>#NAME?</v>
      </c>
      <c r="R362" s="13" t="e">
        <f ca="1">CalcTable[[#This Row],[ETMult]]*CalcTable[[#This Row],[ETb]]</f>
        <v>#NAME?</v>
      </c>
      <c r="S362" s="13" t="b">
        <f>INDEX(IRR_LIST,CalcTable[[#This Row],[Day of Week]]+1)</f>
        <v>0</v>
      </c>
      <c r="T362" s="13">
        <f t="shared" ca="1" si="114"/>
        <v>0.3</v>
      </c>
      <c r="U362" s="13" t="b">
        <f ca="1">IF(CalcTable[[#This Row],[IrrPrecip]]&gt;=IC_MM,FALSE,TRUE)</f>
        <v>1</v>
      </c>
      <c r="V362" s="13" t="b">
        <f t="shared" si="115"/>
        <v>1</v>
      </c>
      <c r="W362" s="13" t="e">
        <f ca="1">IF(AND(IRR_DRIP=FALSE,CalcTable[[#This Row],[IrrHours]]&lt;=0),FALSE,TRUE)</f>
        <v>#NAME?</v>
      </c>
      <c r="X362" s="13" t="e">
        <f ca="1">AND(CalcTable[[#This Row],[IrrDay]],CalcTable[[#This Row],[IrrRain]],CalcTable[[#This Row],[IrrWarm]],CalcTable[[#This Row],[IrrWindy]])</f>
        <v>#NAME?</v>
      </c>
      <c r="Y362" s="13" t="e">
        <f t="shared" ca="1" si="116"/>
        <v>#NAME?</v>
      </c>
      <c r="Z362" s="13" t="e">
        <f ca="1">CalcTable[[#This Row],[IrrHours]]/5</f>
        <v>#NAME?</v>
      </c>
      <c r="AA362" s="13" t="e">
        <f ca="1">IF(CalcTable[[#This Row],[IrrFlag]]=FALSE,0,MAX(0,CalcTable[[#This Row],[VolRednWind]]*(FCAP*IRR_TARGET-CalcTable[[#This Row],[IWC]])))</f>
        <v>#NAME?</v>
      </c>
      <c r="AB362" s="13" t="e">
        <f ca="1">CalcTable[[#This Row],[IWC]]+CalcTable[[#This Row],[Eff Precip]]+CalcTable[[#This Row],[IrrAmt]]-CalcTable[[#This Row],[AET]]</f>
        <v>#NAME?</v>
      </c>
      <c r="AC362" s="13" t="e">
        <f ca="1">IF(CalcTable[[#This Row],[PWC]]&gt;FCAP,MIN(24*PERC,MIN(SAT,CalcTable[[#This Row],[PWC]])-FCAP),0)</f>
        <v>#NAME?</v>
      </c>
      <c r="AD362" s="13" t="e">
        <f ca="1">IF(CalcTable[[#This Row],[PWC]]&gt;SAT,CalcTable[[#This Row],[PWC]]-SAT,0)</f>
        <v>#NAME?</v>
      </c>
      <c r="AE362" s="13" t="e">
        <f ca="1">CalcTable[[#This Row],[PWC]]-CalcTable[[#This Row],[PercAmt]]-CalcTable[[#This Row],[Runoff]]</f>
        <v>#NAME?</v>
      </c>
      <c r="AF362" s="13" t="e">
        <f ca="1">CalcTable[[#This Row],[IrrAmt]]/1000*CUR_IRR_AREA*10000/IRR_EFF</f>
        <v>#NAME?</v>
      </c>
      <c r="AG362" s="147"/>
      <c r="AH362" s="13"/>
      <c r="AI362" s="50">
        <v>0</v>
      </c>
      <c r="AJ362" s="50">
        <v>0</v>
      </c>
      <c r="AK362" s="50">
        <v>2.2838591414603187</v>
      </c>
      <c r="AL362" s="50">
        <v>4.8170212615819139</v>
      </c>
      <c r="AM362" s="50"/>
      <c r="AN362" s="50"/>
      <c r="AO362" s="50"/>
      <c r="AP362" s="50"/>
      <c r="AQ362" s="50"/>
      <c r="AR362" s="50"/>
      <c r="AS362" s="50"/>
      <c r="AT362" s="50"/>
      <c r="AU362" s="50"/>
      <c r="AV362" s="50"/>
      <c r="AW362" s="50"/>
      <c r="AX362" s="50">
        <f t="shared" si="127"/>
        <v>7.1008804030422326</v>
      </c>
      <c r="AY362" s="50"/>
      <c r="AZ362" s="50">
        <f t="shared" si="117"/>
        <v>174.79589108115417</v>
      </c>
      <c r="BA362" s="50">
        <f t="shared" si="118"/>
        <v>269.13018150590403</v>
      </c>
      <c r="BB362" s="50">
        <f t="shared" si="119"/>
        <v>277.45379536691138</v>
      </c>
      <c r="BC362" s="17">
        <f t="shared" si="120"/>
        <v>19626</v>
      </c>
      <c r="BD362" s="50">
        <f t="shared" si="121"/>
        <v>7.1008804030422326</v>
      </c>
      <c r="BE362" s="50">
        <f t="shared" si="122"/>
        <v>174.79589108115417</v>
      </c>
      <c r="BF362" s="50">
        <f t="shared" si="128"/>
        <v>285.91043280532261</v>
      </c>
      <c r="BG362" s="50"/>
      <c r="BH362" s="17">
        <f t="shared" si="123"/>
        <v>0</v>
      </c>
      <c r="BI362" s="17">
        <f t="shared" si="131"/>
        <v>362</v>
      </c>
      <c r="BJ362" s="17">
        <f t="shared" si="129"/>
        <v>362</v>
      </c>
      <c r="BK362" s="150">
        <f t="shared" si="130"/>
        <v>22803</v>
      </c>
      <c r="BL362" s="50" t="e">
        <f t="shared" ca="1" si="124"/>
        <v>#NAME?</v>
      </c>
      <c r="BM362" s="50" t="e">
        <f t="shared" ca="1" si="125"/>
        <v>#NAME?</v>
      </c>
      <c r="BN362" s="50" t="e">
        <f t="shared" ca="1" si="126"/>
        <v>#NAME?</v>
      </c>
    </row>
    <row r="363" spans="1:66" x14ac:dyDescent="0.35">
      <c r="A363" s="48">
        <v>22804</v>
      </c>
      <c r="B363" s="17">
        <v>1962</v>
      </c>
      <c r="C363" s="17">
        <v>6</v>
      </c>
      <c r="D363" s="17">
        <v>158</v>
      </c>
      <c r="E363" s="17">
        <v>7</v>
      </c>
      <c r="F363" s="17">
        <v>5</v>
      </c>
      <c r="G363" s="50">
        <v>8.3000000000000007</v>
      </c>
      <c r="H363" s="32">
        <v>5.2866701749963854</v>
      </c>
      <c r="I363" s="50">
        <v>20.333333333333332</v>
      </c>
      <c r="J363" s="13">
        <v>0.3</v>
      </c>
      <c r="K363" s="13">
        <f t="shared" si="112"/>
        <v>0.3</v>
      </c>
      <c r="L363" s="13">
        <f t="shared" si="113"/>
        <v>0</v>
      </c>
      <c r="M363" s="13" t="e">
        <f ca="1">CalcTable[[#This Row],[IWC]]-AE362</f>
        <v>#NAME?</v>
      </c>
      <c r="N363" s="13" t="e">
        <f ca="1">IF(CalcTable[[#This Row],[Day of Year]]&lt;123,FCAP,AE362)</f>
        <v>#NAME?</v>
      </c>
      <c r="O363" s="17" t="e">
        <f ca="1">IF(IRR_DRIP,5,COUNTIF('IDET Wind Values'!C347:G347,"&lt;="&amp;IRR_MAXWIND))</f>
        <v>#NAME?</v>
      </c>
      <c r="P363" s="13" t="e">
        <f ca="1">CalcTable[[#This Row],[ET_o]]*KL</f>
        <v>#NAME?</v>
      </c>
      <c r="Q363" s="13" t="e">
        <f ca="1">IF(WILTPT&lt;=0,1,MAX(0,MIN(1,(CalcTable[[#This Row],[IWC]]-WILTPT)/(MAD-WILTPT))))</f>
        <v>#NAME?</v>
      </c>
      <c r="R363" s="13" t="e">
        <f ca="1">CalcTable[[#This Row],[ETMult]]*CalcTable[[#This Row],[ETb]]</f>
        <v>#NAME?</v>
      </c>
      <c r="S363" s="13" t="b">
        <f>INDEX(IRR_LIST,CalcTable[[#This Row],[Day of Week]]+1)</f>
        <v>1</v>
      </c>
      <c r="T363" s="13">
        <f t="shared" ca="1" si="114"/>
        <v>0</v>
      </c>
      <c r="U363" s="13" t="b">
        <f ca="1">IF(CalcTable[[#This Row],[IrrPrecip]]&gt;=IC_MM,FALSE,TRUE)</f>
        <v>1</v>
      </c>
      <c r="V363" s="13" t="b">
        <f t="shared" si="115"/>
        <v>1</v>
      </c>
      <c r="W363" s="13" t="e">
        <f ca="1">IF(AND(IRR_DRIP=FALSE,CalcTable[[#This Row],[IrrHours]]&lt;=0),FALSE,TRUE)</f>
        <v>#NAME?</v>
      </c>
      <c r="X363" s="13" t="e">
        <f ca="1">AND(CalcTable[[#This Row],[IrrDay]],CalcTable[[#This Row],[IrrRain]],CalcTable[[#This Row],[IrrWarm]],CalcTable[[#This Row],[IrrWindy]])</f>
        <v>#NAME?</v>
      </c>
      <c r="Y363" s="13" t="e">
        <f t="shared" ca="1" si="116"/>
        <v>#NAME?</v>
      </c>
      <c r="Z363" s="13" t="e">
        <f ca="1">CalcTable[[#This Row],[IrrHours]]/5</f>
        <v>#NAME?</v>
      </c>
      <c r="AA363" s="13" t="e">
        <f ca="1">IF(CalcTable[[#This Row],[IrrFlag]]=FALSE,0,MAX(0,CalcTable[[#This Row],[VolRednWind]]*(FCAP*IRR_TARGET-CalcTable[[#This Row],[IWC]])))</f>
        <v>#NAME?</v>
      </c>
      <c r="AB363" s="13" t="e">
        <f ca="1">CalcTable[[#This Row],[IWC]]+CalcTable[[#This Row],[Eff Precip]]+CalcTable[[#This Row],[IrrAmt]]-CalcTable[[#This Row],[AET]]</f>
        <v>#NAME?</v>
      </c>
      <c r="AC363" s="13" t="e">
        <f ca="1">IF(CalcTable[[#This Row],[PWC]]&gt;FCAP,MIN(24*PERC,MIN(SAT,CalcTable[[#This Row],[PWC]])-FCAP),0)</f>
        <v>#NAME?</v>
      </c>
      <c r="AD363" s="13" t="e">
        <f ca="1">IF(CalcTable[[#This Row],[PWC]]&gt;SAT,CalcTable[[#This Row],[PWC]]-SAT,0)</f>
        <v>#NAME?</v>
      </c>
      <c r="AE363" s="13" t="e">
        <f ca="1">CalcTable[[#This Row],[PWC]]-CalcTable[[#This Row],[PercAmt]]-CalcTable[[#This Row],[Runoff]]</f>
        <v>#NAME?</v>
      </c>
      <c r="AF363" s="13" t="e">
        <f ca="1">CalcTable[[#This Row],[IrrAmt]]/1000*CUR_IRR_AREA*10000/IRR_EFF</f>
        <v>#NAME?</v>
      </c>
      <c r="AG363" s="147"/>
      <c r="AH363" s="13"/>
      <c r="AI363" s="50">
        <v>9.5636054392120009</v>
      </c>
      <c r="AJ363" s="50">
        <v>11.549445881074242</v>
      </c>
      <c r="AK363" s="50">
        <v>0</v>
      </c>
      <c r="AL363" s="50">
        <v>0</v>
      </c>
      <c r="AM363" s="50"/>
      <c r="AN363" s="50"/>
      <c r="AO363" s="50"/>
      <c r="AP363" s="50"/>
      <c r="AQ363" s="50"/>
      <c r="AR363" s="50"/>
      <c r="AS363" s="50"/>
      <c r="AT363" s="50"/>
      <c r="AU363" s="50"/>
      <c r="AV363" s="50"/>
      <c r="AW363" s="50"/>
      <c r="AX363" s="50">
        <f t="shared" si="127"/>
        <v>21.113051320286242</v>
      </c>
      <c r="AY363" s="50"/>
      <c r="AZ363" s="50">
        <f t="shared" si="117"/>
        <v>479.0499589532871</v>
      </c>
      <c r="BA363" s="50">
        <f t="shared" si="118"/>
        <v>774.81384049588655</v>
      </c>
      <c r="BB363" s="50">
        <f t="shared" si="119"/>
        <v>801.76229697650513</v>
      </c>
      <c r="BC363" s="17">
        <f t="shared" si="120"/>
        <v>19626</v>
      </c>
      <c r="BD363" s="50">
        <f t="shared" si="121"/>
        <v>21.113051320286242</v>
      </c>
      <c r="BE363" s="50">
        <f t="shared" si="122"/>
        <v>479.0499589532871</v>
      </c>
      <c r="BF363" s="50">
        <f t="shared" si="128"/>
        <v>783.573230769573</v>
      </c>
      <c r="BG363" s="50"/>
      <c r="BH363" s="17">
        <f t="shared" si="123"/>
        <v>0</v>
      </c>
      <c r="BI363" s="17">
        <f t="shared" si="131"/>
        <v>363</v>
      </c>
      <c r="BJ363" s="17">
        <f t="shared" si="129"/>
        <v>363</v>
      </c>
      <c r="BK363" s="150">
        <f t="shared" si="130"/>
        <v>22804</v>
      </c>
      <c r="BL363" s="50" t="e">
        <f t="shared" ca="1" si="124"/>
        <v>#NAME?</v>
      </c>
      <c r="BM363" s="50" t="e">
        <f t="shared" ca="1" si="125"/>
        <v>#NAME?</v>
      </c>
      <c r="BN363" s="50" t="e">
        <f t="shared" ca="1" si="126"/>
        <v>#NAME?</v>
      </c>
    </row>
    <row r="364" spans="1:66" x14ac:dyDescent="0.35">
      <c r="A364" s="48">
        <v>22805</v>
      </c>
      <c r="B364" s="17">
        <v>1962</v>
      </c>
      <c r="C364" s="17">
        <v>6</v>
      </c>
      <c r="D364" s="17">
        <v>159</v>
      </c>
      <c r="E364" s="17">
        <v>8</v>
      </c>
      <c r="F364" s="17">
        <v>6</v>
      </c>
      <c r="G364" s="50">
        <v>7.8</v>
      </c>
      <c r="H364" s="32">
        <v>5.4689756730421246</v>
      </c>
      <c r="I364" s="50">
        <v>9.1666666666666661</v>
      </c>
      <c r="J364" s="13">
        <v>0</v>
      </c>
      <c r="K364" s="13">
        <f t="shared" si="112"/>
        <v>0</v>
      </c>
      <c r="L364" s="13">
        <f t="shared" si="113"/>
        <v>0</v>
      </c>
      <c r="M364" s="13" t="e">
        <f ca="1">CalcTable[[#This Row],[IWC]]-AE363</f>
        <v>#NAME?</v>
      </c>
      <c r="N364" s="13" t="e">
        <f ca="1">IF(CalcTable[[#This Row],[Day of Year]]&lt;123,FCAP,AE363)</f>
        <v>#NAME?</v>
      </c>
      <c r="O364" s="17" t="e">
        <f ca="1">IF(IRR_DRIP,5,COUNTIF('IDET Wind Values'!C348:G348,"&lt;="&amp;IRR_MAXWIND))</f>
        <v>#NAME?</v>
      </c>
      <c r="P364" s="13" t="e">
        <f ca="1">CalcTable[[#This Row],[ET_o]]*KL</f>
        <v>#NAME?</v>
      </c>
      <c r="Q364" s="13" t="e">
        <f ca="1">IF(WILTPT&lt;=0,1,MAX(0,MIN(1,(CalcTable[[#This Row],[IWC]]-WILTPT)/(MAD-WILTPT))))</f>
        <v>#NAME?</v>
      </c>
      <c r="R364" s="13" t="e">
        <f ca="1">CalcTable[[#This Row],[ETMult]]*CalcTable[[#This Row],[ETb]]</f>
        <v>#NAME?</v>
      </c>
      <c r="S364" s="13" t="b">
        <f>INDEX(IRR_LIST,CalcTable[[#This Row],[Day of Week]]+1)</f>
        <v>0</v>
      </c>
      <c r="T364" s="13">
        <f t="shared" ca="1" si="114"/>
        <v>0.3</v>
      </c>
      <c r="U364" s="13" t="b">
        <f ca="1">IF(CalcTable[[#This Row],[IrrPrecip]]&gt;=IC_MM,FALSE,TRUE)</f>
        <v>1</v>
      </c>
      <c r="V364" s="13" t="b">
        <f t="shared" si="115"/>
        <v>1</v>
      </c>
      <c r="W364" s="13" t="e">
        <f ca="1">IF(AND(IRR_DRIP=FALSE,CalcTable[[#This Row],[IrrHours]]&lt;=0),FALSE,TRUE)</f>
        <v>#NAME?</v>
      </c>
      <c r="X364" s="13" t="e">
        <f ca="1">AND(CalcTable[[#This Row],[IrrDay]],CalcTable[[#This Row],[IrrRain]],CalcTable[[#This Row],[IrrWarm]],CalcTable[[#This Row],[IrrWindy]])</f>
        <v>#NAME?</v>
      </c>
      <c r="Y364" s="13" t="e">
        <f t="shared" ca="1" si="116"/>
        <v>#NAME?</v>
      </c>
      <c r="Z364" s="13" t="e">
        <f ca="1">CalcTable[[#This Row],[IrrHours]]/5</f>
        <v>#NAME?</v>
      </c>
      <c r="AA364" s="13" t="e">
        <f ca="1">IF(CalcTable[[#This Row],[IrrFlag]]=FALSE,0,MAX(0,CalcTable[[#This Row],[VolRednWind]]*(FCAP*IRR_TARGET-CalcTable[[#This Row],[IWC]])))</f>
        <v>#NAME?</v>
      </c>
      <c r="AB364" s="13" t="e">
        <f ca="1">CalcTable[[#This Row],[IWC]]+CalcTable[[#This Row],[Eff Precip]]+CalcTable[[#This Row],[IrrAmt]]-CalcTable[[#This Row],[AET]]</f>
        <v>#NAME?</v>
      </c>
      <c r="AC364" s="13" t="e">
        <f ca="1">IF(CalcTable[[#This Row],[PWC]]&gt;FCAP,MIN(24*PERC,MIN(SAT,CalcTable[[#This Row],[PWC]])-FCAP),0)</f>
        <v>#NAME?</v>
      </c>
      <c r="AD364" s="13" t="e">
        <f ca="1">IF(CalcTable[[#This Row],[PWC]]&gt;SAT,CalcTable[[#This Row],[PWC]]-SAT,0)</f>
        <v>#NAME?</v>
      </c>
      <c r="AE364" s="13" t="e">
        <f ca="1">CalcTable[[#This Row],[PWC]]-CalcTable[[#This Row],[PercAmt]]-CalcTable[[#This Row],[Runoff]]</f>
        <v>#NAME?</v>
      </c>
      <c r="AF364" s="13" t="e">
        <f ca="1">CalcTable[[#This Row],[IrrAmt]]/1000*CUR_IRR_AREA*10000/IRR_EFF</f>
        <v>#NAME?</v>
      </c>
      <c r="AG364" s="147"/>
      <c r="AH364" s="13"/>
      <c r="AI364" s="50">
        <v>0</v>
      </c>
      <c r="AJ364" s="50">
        <v>0</v>
      </c>
      <c r="AK364" s="50">
        <v>0</v>
      </c>
      <c r="AL364" s="50">
        <v>5.2608783028582984</v>
      </c>
      <c r="AM364" s="50"/>
      <c r="AN364" s="50"/>
      <c r="AO364" s="50"/>
      <c r="AP364" s="50"/>
      <c r="AQ364" s="50"/>
      <c r="AR364" s="50"/>
      <c r="AS364" s="50"/>
      <c r="AT364" s="50"/>
      <c r="AU364" s="50"/>
      <c r="AV364" s="50"/>
      <c r="AW364" s="50"/>
      <c r="AX364" s="50">
        <f t="shared" si="127"/>
        <v>5.2608783028582984</v>
      </c>
      <c r="AY364" s="50"/>
      <c r="AZ364" s="50">
        <f t="shared" si="117"/>
        <v>154.31909688384343</v>
      </c>
      <c r="BA364" s="50">
        <f t="shared" si="118"/>
        <v>237.60241901163195</v>
      </c>
      <c r="BB364" s="50">
        <f t="shared" si="119"/>
        <v>244.95094743467212</v>
      </c>
      <c r="BC364" s="17">
        <f t="shared" si="120"/>
        <v>19626</v>
      </c>
      <c r="BD364" s="50">
        <f t="shared" si="121"/>
        <v>5.2608783028582984</v>
      </c>
      <c r="BE364" s="50">
        <f t="shared" si="122"/>
        <v>154.31909688384343</v>
      </c>
      <c r="BF364" s="50">
        <f t="shared" si="128"/>
        <v>252.41691613735648</v>
      </c>
      <c r="BG364" s="50"/>
      <c r="BH364" s="17">
        <f t="shared" si="123"/>
        <v>0</v>
      </c>
      <c r="BI364" s="17">
        <f t="shared" si="131"/>
        <v>364</v>
      </c>
      <c r="BJ364" s="17">
        <f t="shared" si="129"/>
        <v>364</v>
      </c>
      <c r="BK364" s="150">
        <f t="shared" si="130"/>
        <v>22805</v>
      </c>
      <c r="BL364" s="50" t="e">
        <f t="shared" ca="1" si="124"/>
        <v>#NAME?</v>
      </c>
      <c r="BM364" s="50" t="e">
        <f t="shared" ca="1" si="125"/>
        <v>#NAME?</v>
      </c>
      <c r="BN364" s="50" t="e">
        <f t="shared" ca="1" si="126"/>
        <v>#NAME?</v>
      </c>
    </row>
    <row r="365" spans="1:66" x14ac:dyDescent="0.35">
      <c r="A365" s="48">
        <v>22806</v>
      </c>
      <c r="B365" s="17">
        <v>1962</v>
      </c>
      <c r="C365" s="17">
        <v>6</v>
      </c>
      <c r="D365" s="17">
        <v>160</v>
      </c>
      <c r="E365" s="17">
        <v>9</v>
      </c>
      <c r="F365" s="17">
        <v>7</v>
      </c>
      <c r="G365" s="50">
        <v>8.3000000000000007</v>
      </c>
      <c r="H365" s="32">
        <v>3.6302913026965435</v>
      </c>
      <c r="I365" s="50">
        <v>6</v>
      </c>
      <c r="J365" s="13">
        <v>1.8</v>
      </c>
      <c r="K365" s="13">
        <f t="shared" si="112"/>
        <v>1.8</v>
      </c>
      <c r="L365" s="13">
        <f t="shared" si="113"/>
        <v>0</v>
      </c>
      <c r="M365" s="13" t="e">
        <f ca="1">CalcTable[[#This Row],[IWC]]-AE364</f>
        <v>#NAME?</v>
      </c>
      <c r="N365" s="13" t="e">
        <f ca="1">IF(CalcTable[[#This Row],[Day of Year]]&lt;123,FCAP,AE364)</f>
        <v>#NAME?</v>
      </c>
      <c r="O365" s="17" t="e">
        <f ca="1">IF(IRR_DRIP,5,COUNTIF('IDET Wind Values'!C349:G349,"&lt;="&amp;IRR_MAXWIND))</f>
        <v>#NAME?</v>
      </c>
      <c r="P365" s="13" t="e">
        <f ca="1">CalcTable[[#This Row],[ET_o]]*KL</f>
        <v>#NAME?</v>
      </c>
      <c r="Q365" s="13" t="e">
        <f ca="1">IF(WILTPT&lt;=0,1,MAX(0,MIN(1,(CalcTable[[#This Row],[IWC]]-WILTPT)/(MAD-WILTPT))))</f>
        <v>#NAME?</v>
      </c>
      <c r="R365" s="13" t="e">
        <f ca="1">CalcTable[[#This Row],[ETMult]]*CalcTable[[#This Row],[ETb]]</f>
        <v>#NAME?</v>
      </c>
      <c r="S365" s="13" t="b">
        <f>INDEX(IRR_LIST,CalcTable[[#This Row],[Day of Week]]+1)</f>
        <v>0</v>
      </c>
      <c r="T365" s="13">
        <f t="shared" ca="1" si="114"/>
        <v>0.3</v>
      </c>
      <c r="U365" s="13" t="b">
        <f ca="1">IF(CalcTable[[#This Row],[IrrPrecip]]&gt;=IC_MM,FALSE,TRUE)</f>
        <v>1</v>
      </c>
      <c r="V365" s="13" t="b">
        <f t="shared" si="115"/>
        <v>1</v>
      </c>
      <c r="W365" s="13" t="e">
        <f ca="1">IF(AND(IRR_DRIP=FALSE,CalcTable[[#This Row],[IrrHours]]&lt;=0),FALSE,TRUE)</f>
        <v>#NAME?</v>
      </c>
      <c r="X365" s="13" t="e">
        <f ca="1">AND(CalcTable[[#This Row],[IrrDay]],CalcTable[[#This Row],[IrrRain]],CalcTable[[#This Row],[IrrWarm]],CalcTable[[#This Row],[IrrWindy]])</f>
        <v>#NAME?</v>
      </c>
      <c r="Y365" s="13" t="e">
        <f t="shared" ca="1" si="116"/>
        <v>#NAME?</v>
      </c>
      <c r="Z365" s="13" t="e">
        <f ca="1">CalcTable[[#This Row],[IrrHours]]/5</f>
        <v>#NAME?</v>
      </c>
      <c r="AA365" s="13" t="e">
        <f ca="1">IF(CalcTable[[#This Row],[IrrFlag]]=FALSE,0,MAX(0,CalcTable[[#This Row],[VolRednWind]]*(FCAP*IRR_TARGET-CalcTable[[#This Row],[IWC]])))</f>
        <v>#NAME?</v>
      </c>
      <c r="AB365" s="13" t="e">
        <f ca="1">CalcTable[[#This Row],[IWC]]+CalcTable[[#This Row],[Eff Precip]]+CalcTable[[#This Row],[IrrAmt]]-CalcTable[[#This Row],[AET]]</f>
        <v>#NAME?</v>
      </c>
      <c r="AC365" s="13" t="e">
        <f ca="1">IF(CalcTable[[#This Row],[PWC]]&gt;FCAP,MIN(24*PERC,MIN(SAT,CalcTable[[#This Row],[PWC]])-FCAP),0)</f>
        <v>#NAME?</v>
      </c>
      <c r="AD365" s="13" t="e">
        <f ca="1">IF(CalcTable[[#This Row],[PWC]]&gt;SAT,CalcTable[[#This Row],[PWC]]-SAT,0)</f>
        <v>#NAME?</v>
      </c>
      <c r="AE365" s="13" t="e">
        <f ca="1">CalcTable[[#This Row],[PWC]]-CalcTable[[#This Row],[PercAmt]]-CalcTable[[#This Row],[Runoff]]</f>
        <v>#NAME?</v>
      </c>
      <c r="AF365" s="13" t="e">
        <f ca="1">CalcTable[[#This Row],[IrrAmt]]/1000*CUR_IRR_AREA*10000/IRR_EFF</f>
        <v>#NAME?</v>
      </c>
      <c r="AG365" s="147"/>
      <c r="AH365" s="13"/>
      <c r="AI365" s="50">
        <v>0</v>
      </c>
      <c r="AJ365" s="50">
        <v>0</v>
      </c>
      <c r="AK365" s="50">
        <v>0</v>
      </c>
      <c r="AL365" s="50">
        <v>0</v>
      </c>
      <c r="AM365" s="50"/>
      <c r="AN365" s="50"/>
      <c r="AO365" s="50"/>
      <c r="AP365" s="50"/>
      <c r="AQ365" s="50"/>
      <c r="AR365" s="50"/>
      <c r="AS365" s="50"/>
      <c r="AT365" s="50"/>
      <c r="AU365" s="50"/>
      <c r="AV365" s="50"/>
      <c r="AW365" s="50"/>
      <c r="AX365" s="50">
        <f t="shared" si="127"/>
        <v>0</v>
      </c>
      <c r="AY365" s="50"/>
      <c r="AZ365" s="50">
        <f t="shared" si="117"/>
        <v>0</v>
      </c>
      <c r="BA365" s="50">
        <f t="shared" si="118"/>
        <v>0</v>
      </c>
      <c r="BB365" s="50">
        <f t="shared" si="119"/>
        <v>0</v>
      </c>
      <c r="BC365" s="17">
        <f t="shared" si="120"/>
        <v>19626</v>
      </c>
      <c r="BD365" s="50">
        <f t="shared" si="121"/>
        <v>0</v>
      </c>
      <c r="BE365" s="50">
        <f t="shared" si="122"/>
        <v>0</v>
      </c>
      <c r="BF365" s="50">
        <f t="shared" si="128"/>
        <v>0</v>
      </c>
      <c r="BG365" s="50"/>
      <c r="BH365" s="17">
        <f t="shared" si="123"/>
        <v>0</v>
      </c>
      <c r="BI365" s="17">
        <f t="shared" si="131"/>
        <v>365</v>
      </c>
      <c r="BJ365" s="17">
        <f t="shared" si="129"/>
        <v>365</v>
      </c>
      <c r="BK365" s="150">
        <f t="shared" si="130"/>
        <v>22806</v>
      </c>
      <c r="BL365" s="50" t="e">
        <f t="shared" ca="1" si="124"/>
        <v>#NAME?</v>
      </c>
      <c r="BM365" s="50" t="e">
        <f t="shared" ca="1" si="125"/>
        <v>#NAME?</v>
      </c>
      <c r="BN365" s="50" t="e">
        <f t="shared" ca="1" si="126"/>
        <v>#NAME?</v>
      </c>
    </row>
    <row r="366" spans="1:66" x14ac:dyDescent="0.35">
      <c r="A366" s="48">
        <v>22807</v>
      </c>
      <c r="B366" s="17">
        <v>1962</v>
      </c>
      <c r="C366" s="17">
        <v>6</v>
      </c>
      <c r="D366" s="17">
        <v>161</v>
      </c>
      <c r="E366" s="17">
        <v>10</v>
      </c>
      <c r="F366" s="17">
        <v>1</v>
      </c>
      <c r="G366" s="50">
        <v>6.7</v>
      </c>
      <c r="H366" s="32">
        <v>4.1382664086102192</v>
      </c>
      <c r="I366" s="50">
        <v>14.166666666666666</v>
      </c>
      <c r="J366" s="13">
        <v>5.4</v>
      </c>
      <c r="K366" s="13">
        <f t="shared" si="112"/>
        <v>5.4</v>
      </c>
      <c r="L366" s="13">
        <f t="shared" si="113"/>
        <v>0.30000000000000027</v>
      </c>
      <c r="M366" s="13" t="e">
        <f ca="1">CalcTable[[#This Row],[IWC]]-AE365</f>
        <v>#NAME?</v>
      </c>
      <c r="N366" s="13" t="e">
        <f ca="1">IF(CalcTable[[#This Row],[Day of Year]]&lt;123,FCAP,AE365)</f>
        <v>#NAME?</v>
      </c>
      <c r="O366" s="17" t="e">
        <f ca="1">IF(IRR_DRIP,5,COUNTIF('IDET Wind Values'!C350:G350,"&lt;="&amp;IRR_MAXWIND))</f>
        <v>#NAME?</v>
      </c>
      <c r="P366" s="13" t="e">
        <f ca="1">CalcTable[[#This Row],[ET_o]]*KL</f>
        <v>#NAME?</v>
      </c>
      <c r="Q366" s="13" t="e">
        <f ca="1">IF(WILTPT&lt;=0,1,MAX(0,MIN(1,(CalcTable[[#This Row],[IWC]]-WILTPT)/(MAD-WILTPT))))</f>
        <v>#NAME?</v>
      </c>
      <c r="R366" s="13" t="e">
        <f ca="1">CalcTable[[#This Row],[ETMult]]*CalcTable[[#This Row],[ETb]]</f>
        <v>#NAME?</v>
      </c>
      <c r="S366" s="13" t="b">
        <f>INDEX(IRR_LIST,CalcTable[[#This Row],[Day of Week]]+1)</f>
        <v>1</v>
      </c>
      <c r="T366" s="13">
        <f t="shared" ca="1" si="114"/>
        <v>1.8</v>
      </c>
      <c r="U366" s="13" t="b">
        <f ca="1">IF(CalcTable[[#This Row],[IrrPrecip]]&gt;=IC_MM,FALSE,TRUE)</f>
        <v>1</v>
      </c>
      <c r="V366" s="13" t="b">
        <f t="shared" si="115"/>
        <v>1</v>
      </c>
      <c r="W366" s="13" t="e">
        <f ca="1">IF(AND(IRR_DRIP=FALSE,CalcTable[[#This Row],[IrrHours]]&lt;=0),FALSE,TRUE)</f>
        <v>#NAME?</v>
      </c>
      <c r="X366" s="13" t="e">
        <f ca="1">AND(CalcTable[[#This Row],[IrrDay]],CalcTable[[#This Row],[IrrRain]],CalcTable[[#This Row],[IrrWarm]],CalcTable[[#This Row],[IrrWindy]])</f>
        <v>#NAME?</v>
      </c>
      <c r="Y366" s="13" t="e">
        <f t="shared" ca="1" si="116"/>
        <v>#NAME?</v>
      </c>
      <c r="Z366" s="13" t="e">
        <f ca="1">CalcTable[[#This Row],[IrrHours]]/5</f>
        <v>#NAME?</v>
      </c>
      <c r="AA366" s="13" t="e">
        <f ca="1">IF(CalcTable[[#This Row],[IrrFlag]]=FALSE,0,MAX(0,CalcTable[[#This Row],[VolRednWind]]*(FCAP*IRR_TARGET-CalcTable[[#This Row],[IWC]])))</f>
        <v>#NAME?</v>
      </c>
      <c r="AB366" s="13" t="e">
        <f ca="1">CalcTable[[#This Row],[IWC]]+CalcTable[[#This Row],[Eff Precip]]+CalcTable[[#This Row],[IrrAmt]]-CalcTable[[#This Row],[AET]]</f>
        <v>#NAME?</v>
      </c>
      <c r="AC366" s="13" t="e">
        <f ca="1">IF(CalcTable[[#This Row],[PWC]]&gt;FCAP,MIN(24*PERC,MIN(SAT,CalcTable[[#This Row],[PWC]])-FCAP),0)</f>
        <v>#NAME?</v>
      </c>
      <c r="AD366" s="13" t="e">
        <f ca="1">IF(CalcTable[[#This Row],[PWC]]&gt;SAT,CalcTable[[#This Row],[PWC]]-SAT,0)</f>
        <v>#NAME?</v>
      </c>
      <c r="AE366" s="13" t="e">
        <f ca="1">CalcTable[[#This Row],[PWC]]-CalcTable[[#This Row],[PercAmt]]-CalcTable[[#This Row],[Runoff]]</f>
        <v>#NAME?</v>
      </c>
      <c r="AF366" s="13" t="e">
        <f ca="1">CalcTable[[#This Row],[IrrAmt]]/1000*CUR_IRR_AREA*10000/IRR_EFF</f>
        <v>#NAME?</v>
      </c>
      <c r="AG366" s="147"/>
      <c r="AH366" s="13"/>
      <c r="AI366" s="50">
        <v>0</v>
      </c>
      <c r="AJ366" s="50">
        <v>0</v>
      </c>
      <c r="AK366" s="50">
        <v>0</v>
      </c>
      <c r="AL366" s="50">
        <v>0</v>
      </c>
      <c r="AM366" s="50"/>
      <c r="AN366" s="50"/>
      <c r="AO366" s="50"/>
      <c r="AP366" s="50"/>
      <c r="AQ366" s="50"/>
      <c r="AR366" s="50"/>
      <c r="AS366" s="50"/>
      <c r="AT366" s="50"/>
      <c r="AU366" s="50"/>
      <c r="AV366" s="50"/>
      <c r="AW366" s="50"/>
      <c r="AX366" s="50">
        <f t="shared" si="127"/>
        <v>0</v>
      </c>
      <c r="AY366" s="50"/>
      <c r="AZ366" s="50">
        <f t="shared" si="117"/>
        <v>0</v>
      </c>
      <c r="BA366" s="50">
        <f t="shared" si="118"/>
        <v>0</v>
      </c>
      <c r="BB366" s="50">
        <f t="shared" si="119"/>
        <v>0</v>
      </c>
      <c r="BC366" s="17">
        <f t="shared" si="120"/>
        <v>19626</v>
      </c>
      <c r="BD366" s="50">
        <f t="shared" si="121"/>
        <v>0</v>
      </c>
      <c r="BE366" s="50">
        <f t="shared" si="122"/>
        <v>0</v>
      </c>
      <c r="BF366" s="50">
        <f t="shared" si="128"/>
        <v>0</v>
      </c>
      <c r="BG366" s="50"/>
      <c r="BH366" s="17">
        <f t="shared" si="123"/>
        <v>0</v>
      </c>
      <c r="BI366" s="17">
        <f t="shared" si="131"/>
        <v>366</v>
      </c>
      <c r="BJ366" s="17">
        <f t="shared" si="129"/>
        <v>366</v>
      </c>
      <c r="BK366" s="150">
        <f t="shared" si="130"/>
        <v>22807</v>
      </c>
      <c r="BL366" s="50" t="e">
        <f t="shared" ca="1" si="124"/>
        <v>#NAME?</v>
      </c>
      <c r="BM366" s="50" t="e">
        <f t="shared" ca="1" si="125"/>
        <v>#NAME?</v>
      </c>
      <c r="BN366" s="50" t="e">
        <f t="shared" ca="1" si="126"/>
        <v>#NAME?</v>
      </c>
    </row>
    <row r="367" spans="1:66" x14ac:dyDescent="0.35">
      <c r="A367" s="48">
        <v>22808</v>
      </c>
      <c r="B367" s="17">
        <v>1962</v>
      </c>
      <c r="C367" s="17">
        <v>6</v>
      </c>
      <c r="D367" s="17">
        <v>162</v>
      </c>
      <c r="E367" s="17">
        <v>11</v>
      </c>
      <c r="F367" s="17">
        <v>2</v>
      </c>
      <c r="G367" s="50">
        <v>6.1</v>
      </c>
      <c r="H367" s="32">
        <v>4.7115857009660811</v>
      </c>
      <c r="I367" s="50">
        <v>18.833333333333332</v>
      </c>
      <c r="J367" s="13">
        <v>2.2999999999999998</v>
      </c>
      <c r="K367" s="13">
        <f t="shared" si="112"/>
        <v>2.2999999999999998</v>
      </c>
      <c r="L367" s="13">
        <f t="shared" si="113"/>
        <v>0</v>
      </c>
      <c r="M367" s="13" t="e">
        <f ca="1">CalcTable[[#This Row],[IWC]]-AE366</f>
        <v>#NAME?</v>
      </c>
      <c r="N367" s="13" t="e">
        <f ca="1">IF(CalcTable[[#This Row],[Day of Year]]&lt;123,FCAP,AE366)</f>
        <v>#NAME?</v>
      </c>
      <c r="O367" s="17" t="e">
        <f ca="1">IF(IRR_DRIP,5,COUNTIF('IDET Wind Values'!C351:G351,"&lt;="&amp;IRR_MAXWIND))</f>
        <v>#NAME?</v>
      </c>
      <c r="P367" s="13" t="e">
        <f ca="1">CalcTable[[#This Row],[ET_o]]*KL</f>
        <v>#NAME?</v>
      </c>
      <c r="Q367" s="13" t="e">
        <f ca="1">IF(WILTPT&lt;=0,1,MAX(0,MIN(1,(CalcTable[[#This Row],[IWC]]-WILTPT)/(MAD-WILTPT))))</f>
        <v>#NAME?</v>
      </c>
      <c r="R367" s="13" t="e">
        <f ca="1">CalcTable[[#This Row],[ETMult]]*CalcTable[[#This Row],[ETb]]</f>
        <v>#NAME?</v>
      </c>
      <c r="S367" s="13" t="b">
        <f>INDEX(IRR_LIST,CalcTable[[#This Row],[Day of Week]]+1)</f>
        <v>0</v>
      </c>
      <c r="T367" s="13">
        <f t="shared" ca="1" si="114"/>
        <v>7.2</v>
      </c>
      <c r="U367" s="13" t="b">
        <f ca="1">IF(CalcTable[[#This Row],[IrrPrecip]]&gt;=IC_MM,FALSE,TRUE)</f>
        <v>1</v>
      </c>
      <c r="V367" s="13" t="b">
        <f t="shared" si="115"/>
        <v>1</v>
      </c>
      <c r="W367" s="13" t="e">
        <f ca="1">IF(AND(IRR_DRIP=FALSE,CalcTable[[#This Row],[IrrHours]]&lt;=0),FALSE,TRUE)</f>
        <v>#NAME?</v>
      </c>
      <c r="X367" s="13" t="e">
        <f ca="1">AND(CalcTable[[#This Row],[IrrDay]],CalcTable[[#This Row],[IrrRain]],CalcTable[[#This Row],[IrrWarm]],CalcTable[[#This Row],[IrrWindy]])</f>
        <v>#NAME?</v>
      </c>
      <c r="Y367" s="13" t="e">
        <f t="shared" ca="1" si="116"/>
        <v>#NAME?</v>
      </c>
      <c r="Z367" s="13" t="e">
        <f ca="1">CalcTable[[#This Row],[IrrHours]]/5</f>
        <v>#NAME?</v>
      </c>
      <c r="AA367" s="13" t="e">
        <f ca="1">IF(CalcTable[[#This Row],[IrrFlag]]=FALSE,0,MAX(0,CalcTable[[#This Row],[VolRednWind]]*(FCAP*IRR_TARGET-CalcTable[[#This Row],[IWC]])))</f>
        <v>#NAME?</v>
      </c>
      <c r="AB367" s="13" t="e">
        <f ca="1">CalcTable[[#This Row],[IWC]]+CalcTable[[#This Row],[Eff Precip]]+CalcTable[[#This Row],[IrrAmt]]-CalcTable[[#This Row],[AET]]</f>
        <v>#NAME?</v>
      </c>
      <c r="AC367" s="13" t="e">
        <f ca="1">IF(CalcTable[[#This Row],[PWC]]&gt;FCAP,MIN(24*PERC,MIN(SAT,CalcTable[[#This Row],[PWC]])-FCAP),0)</f>
        <v>#NAME?</v>
      </c>
      <c r="AD367" s="13" t="e">
        <f ca="1">IF(CalcTable[[#This Row],[PWC]]&gt;SAT,CalcTable[[#This Row],[PWC]]-SAT,0)</f>
        <v>#NAME?</v>
      </c>
      <c r="AE367" s="13" t="e">
        <f ca="1">CalcTable[[#This Row],[PWC]]-CalcTable[[#This Row],[PercAmt]]-CalcTable[[#This Row],[Runoff]]</f>
        <v>#NAME?</v>
      </c>
      <c r="AF367" s="13" t="e">
        <f ca="1">CalcTable[[#This Row],[IrrAmt]]/1000*CUR_IRR_AREA*10000/IRR_EFF</f>
        <v>#NAME?</v>
      </c>
      <c r="AG367" s="147"/>
      <c r="AH367" s="13"/>
      <c r="AI367" s="50">
        <v>0</v>
      </c>
      <c r="AJ367" s="50">
        <v>0</v>
      </c>
      <c r="AK367" s="50">
        <v>0</v>
      </c>
      <c r="AL367" s="50">
        <v>6.9806433613918877</v>
      </c>
      <c r="AM367" s="50"/>
      <c r="AN367" s="50"/>
      <c r="AO367" s="50"/>
      <c r="AP367" s="50"/>
      <c r="AQ367" s="50"/>
      <c r="AR367" s="50"/>
      <c r="AS367" s="50"/>
      <c r="AT367" s="50"/>
      <c r="AU367" s="50"/>
      <c r="AV367" s="50"/>
      <c r="AW367" s="50"/>
      <c r="AX367" s="50">
        <f t="shared" si="127"/>
        <v>6.9806433613918877</v>
      </c>
      <c r="AY367" s="50"/>
      <c r="AZ367" s="50">
        <f t="shared" si="117"/>
        <v>204.76553860082873</v>
      </c>
      <c r="BA367" s="50">
        <f t="shared" si="118"/>
        <v>315.27392451238711</v>
      </c>
      <c r="BB367" s="50">
        <f t="shared" si="119"/>
        <v>325.02466444575992</v>
      </c>
      <c r="BC367" s="17">
        <f t="shared" si="120"/>
        <v>19626</v>
      </c>
      <c r="BD367" s="50">
        <f t="shared" si="121"/>
        <v>6.9806433613918877</v>
      </c>
      <c r="BE367" s="50">
        <f t="shared" si="122"/>
        <v>204.76553860082873</v>
      </c>
      <c r="BF367" s="50">
        <f t="shared" si="128"/>
        <v>334.9312355277097</v>
      </c>
      <c r="BG367" s="50"/>
      <c r="BH367" s="17">
        <f t="shared" si="123"/>
        <v>0</v>
      </c>
      <c r="BI367" s="17">
        <f t="shared" si="131"/>
        <v>367</v>
      </c>
      <c r="BJ367" s="17">
        <f t="shared" si="129"/>
        <v>367</v>
      </c>
      <c r="BK367" s="150">
        <f t="shared" si="130"/>
        <v>22808</v>
      </c>
      <c r="BL367" s="50" t="e">
        <f t="shared" ca="1" si="124"/>
        <v>#NAME?</v>
      </c>
      <c r="BM367" s="50" t="e">
        <f t="shared" ca="1" si="125"/>
        <v>#NAME?</v>
      </c>
      <c r="BN367" s="50" t="e">
        <f t="shared" ca="1" si="126"/>
        <v>#NAME?</v>
      </c>
    </row>
    <row r="368" spans="1:66" x14ac:dyDescent="0.35">
      <c r="A368" s="48">
        <v>22809</v>
      </c>
      <c r="B368" s="17">
        <v>1962</v>
      </c>
      <c r="C368" s="17">
        <v>6</v>
      </c>
      <c r="D368" s="17">
        <v>163</v>
      </c>
      <c r="E368" s="17">
        <v>12</v>
      </c>
      <c r="F368" s="17">
        <v>3</v>
      </c>
      <c r="G368" s="50">
        <v>5</v>
      </c>
      <c r="H368" s="32">
        <v>4.8539136664200662</v>
      </c>
      <c r="I368" s="50">
        <v>16.833333333333332</v>
      </c>
      <c r="J368" s="13">
        <v>0.3</v>
      </c>
      <c r="K368" s="13">
        <f t="shared" si="112"/>
        <v>0.3</v>
      </c>
      <c r="L368" s="13">
        <f t="shared" si="113"/>
        <v>0</v>
      </c>
      <c r="M368" s="13" t="e">
        <f ca="1">CalcTable[[#This Row],[IWC]]-AE367</f>
        <v>#NAME?</v>
      </c>
      <c r="N368" s="13" t="e">
        <f ca="1">IF(CalcTable[[#This Row],[Day of Year]]&lt;123,FCAP,AE367)</f>
        <v>#NAME?</v>
      </c>
      <c r="O368" s="17" t="e">
        <f ca="1">IF(IRR_DRIP,5,COUNTIF('IDET Wind Values'!C352:G352,"&lt;="&amp;IRR_MAXWIND))</f>
        <v>#NAME?</v>
      </c>
      <c r="P368" s="13" t="e">
        <f ca="1">CalcTable[[#This Row],[ET_o]]*KL</f>
        <v>#NAME?</v>
      </c>
      <c r="Q368" s="13" t="e">
        <f ca="1">IF(WILTPT&lt;=0,1,MAX(0,MIN(1,(CalcTable[[#This Row],[IWC]]-WILTPT)/(MAD-WILTPT))))</f>
        <v>#NAME?</v>
      </c>
      <c r="R368" s="13" t="e">
        <f ca="1">CalcTable[[#This Row],[ETMult]]*CalcTable[[#This Row],[ETb]]</f>
        <v>#NAME?</v>
      </c>
      <c r="S368" s="13" t="b">
        <f>INDEX(IRR_LIST,CalcTable[[#This Row],[Day of Week]]+1)</f>
        <v>1</v>
      </c>
      <c r="T368" s="13">
        <f t="shared" ca="1" si="114"/>
        <v>7.7</v>
      </c>
      <c r="U368" s="13" t="b">
        <f ca="1">IF(CalcTable[[#This Row],[IrrPrecip]]&gt;=IC_MM,FALSE,TRUE)</f>
        <v>1</v>
      </c>
      <c r="V368" s="13" t="b">
        <f t="shared" si="115"/>
        <v>1</v>
      </c>
      <c r="W368" s="13" t="e">
        <f ca="1">IF(AND(IRR_DRIP=FALSE,CalcTable[[#This Row],[IrrHours]]&lt;=0),FALSE,TRUE)</f>
        <v>#NAME?</v>
      </c>
      <c r="X368" s="13" t="e">
        <f ca="1">AND(CalcTable[[#This Row],[IrrDay]],CalcTable[[#This Row],[IrrRain]],CalcTable[[#This Row],[IrrWarm]],CalcTable[[#This Row],[IrrWindy]])</f>
        <v>#NAME?</v>
      </c>
      <c r="Y368" s="13" t="e">
        <f t="shared" ca="1" si="116"/>
        <v>#NAME?</v>
      </c>
      <c r="Z368" s="13" t="e">
        <f ca="1">CalcTable[[#This Row],[IrrHours]]/5</f>
        <v>#NAME?</v>
      </c>
      <c r="AA368" s="13" t="e">
        <f ca="1">IF(CalcTable[[#This Row],[IrrFlag]]=FALSE,0,MAX(0,CalcTable[[#This Row],[VolRednWind]]*(FCAP*IRR_TARGET-CalcTable[[#This Row],[IWC]])))</f>
        <v>#NAME?</v>
      </c>
      <c r="AB368" s="13" t="e">
        <f ca="1">CalcTable[[#This Row],[IWC]]+CalcTable[[#This Row],[Eff Precip]]+CalcTable[[#This Row],[IrrAmt]]-CalcTable[[#This Row],[AET]]</f>
        <v>#NAME?</v>
      </c>
      <c r="AC368" s="13" t="e">
        <f ca="1">IF(CalcTable[[#This Row],[PWC]]&gt;FCAP,MIN(24*PERC,MIN(SAT,CalcTable[[#This Row],[PWC]])-FCAP),0)</f>
        <v>#NAME?</v>
      </c>
      <c r="AD368" s="13" t="e">
        <f ca="1">IF(CalcTable[[#This Row],[PWC]]&gt;SAT,CalcTable[[#This Row],[PWC]]-SAT,0)</f>
        <v>#NAME?</v>
      </c>
      <c r="AE368" s="13" t="e">
        <f ca="1">CalcTable[[#This Row],[PWC]]-CalcTable[[#This Row],[PercAmt]]-CalcTable[[#This Row],[Runoff]]</f>
        <v>#NAME?</v>
      </c>
      <c r="AF368" s="13" t="e">
        <f ca="1">CalcTable[[#This Row],[IrrAmt]]/1000*CUR_IRR_AREA*10000/IRR_EFF</f>
        <v>#NAME?</v>
      </c>
      <c r="AG368" s="147"/>
      <c r="AH368" s="13"/>
      <c r="AI368" s="50">
        <v>0</v>
      </c>
      <c r="AJ368" s="50">
        <v>0</v>
      </c>
      <c r="AK368" s="50">
        <v>0</v>
      </c>
      <c r="AL368" s="50">
        <v>0</v>
      </c>
      <c r="AM368" s="50"/>
      <c r="AN368" s="50"/>
      <c r="AO368" s="50"/>
      <c r="AP368" s="50"/>
      <c r="AQ368" s="50"/>
      <c r="AR368" s="50"/>
      <c r="AS368" s="50"/>
      <c r="AT368" s="50"/>
      <c r="AU368" s="50"/>
      <c r="AV368" s="50"/>
      <c r="AW368" s="50"/>
      <c r="AX368" s="50">
        <f t="shared" si="127"/>
        <v>0</v>
      </c>
      <c r="AY368" s="50"/>
      <c r="AZ368" s="50">
        <f t="shared" si="117"/>
        <v>0</v>
      </c>
      <c r="BA368" s="50">
        <f t="shared" si="118"/>
        <v>0</v>
      </c>
      <c r="BB368" s="50">
        <f t="shared" si="119"/>
        <v>0</v>
      </c>
      <c r="BC368" s="17">
        <f t="shared" si="120"/>
        <v>19626</v>
      </c>
      <c r="BD368" s="50">
        <f t="shared" si="121"/>
        <v>0</v>
      </c>
      <c r="BE368" s="50">
        <f t="shared" si="122"/>
        <v>0</v>
      </c>
      <c r="BF368" s="50">
        <f t="shared" si="128"/>
        <v>0</v>
      </c>
      <c r="BG368" s="50"/>
      <c r="BH368" s="17">
        <f t="shared" si="123"/>
        <v>0</v>
      </c>
      <c r="BI368" s="17">
        <f t="shared" si="131"/>
        <v>368</v>
      </c>
      <c r="BJ368" s="17">
        <f t="shared" si="129"/>
        <v>368</v>
      </c>
      <c r="BK368" s="150">
        <f t="shared" si="130"/>
        <v>22809</v>
      </c>
      <c r="BL368" s="50" t="e">
        <f t="shared" ca="1" si="124"/>
        <v>#NAME?</v>
      </c>
      <c r="BM368" s="50" t="e">
        <f t="shared" ca="1" si="125"/>
        <v>#NAME?</v>
      </c>
      <c r="BN368" s="50" t="e">
        <f t="shared" ca="1" si="126"/>
        <v>#NAME?</v>
      </c>
    </row>
    <row r="369" spans="1:66" x14ac:dyDescent="0.35">
      <c r="A369" s="48">
        <v>22810</v>
      </c>
      <c r="B369" s="17">
        <v>1962</v>
      </c>
      <c r="C369" s="17">
        <v>6</v>
      </c>
      <c r="D369" s="17">
        <v>164</v>
      </c>
      <c r="E369" s="17">
        <v>13</v>
      </c>
      <c r="F369" s="17">
        <v>4</v>
      </c>
      <c r="G369" s="50">
        <v>8.3000000000000007</v>
      </c>
      <c r="H369" s="32">
        <v>3.6202804141038012</v>
      </c>
      <c r="I369" s="50">
        <v>30</v>
      </c>
      <c r="J369" s="13">
        <v>0.5</v>
      </c>
      <c r="K369" s="13">
        <f t="shared" si="112"/>
        <v>0.5</v>
      </c>
      <c r="L369" s="13">
        <f t="shared" si="113"/>
        <v>0</v>
      </c>
      <c r="M369" s="13" t="e">
        <f ca="1">CalcTable[[#This Row],[IWC]]-AE368</f>
        <v>#NAME?</v>
      </c>
      <c r="N369" s="13" t="e">
        <f ca="1">IF(CalcTable[[#This Row],[Day of Year]]&lt;123,FCAP,AE368)</f>
        <v>#NAME?</v>
      </c>
      <c r="O369" s="17" t="e">
        <f ca="1">IF(IRR_DRIP,5,COUNTIF('IDET Wind Values'!C353:G353,"&lt;="&amp;IRR_MAXWIND))</f>
        <v>#NAME?</v>
      </c>
      <c r="P369" s="13" t="e">
        <f ca="1">CalcTable[[#This Row],[ET_o]]*KL</f>
        <v>#NAME?</v>
      </c>
      <c r="Q369" s="13" t="e">
        <f ca="1">IF(WILTPT&lt;=0,1,MAX(0,MIN(1,(CalcTable[[#This Row],[IWC]]-WILTPT)/(MAD-WILTPT))))</f>
        <v>#NAME?</v>
      </c>
      <c r="R369" s="13" t="e">
        <f ca="1">CalcTable[[#This Row],[ETMult]]*CalcTable[[#This Row],[ETb]]</f>
        <v>#NAME?</v>
      </c>
      <c r="S369" s="13" t="b">
        <f>INDEX(IRR_LIST,CalcTable[[#This Row],[Day of Week]]+1)</f>
        <v>0</v>
      </c>
      <c r="T369" s="13">
        <f t="shared" ca="1" si="114"/>
        <v>2.5999999999999996</v>
      </c>
      <c r="U369" s="13" t="b">
        <f ca="1">IF(CalcTable[[#This Row],[IrrPrecip]]&gt;=IC_MM,FALSE,TRUE)</f>
        <v>1</v>
      </c>
      <c r="V369" s="13" t="b">
        <f t="shared" si="115"/>
        <v>1</v>
      </c>
      <c r="W369" s="13" t="e">
        <f ca="1">IF(AND(IRR_DRIP=FALSE,CalcTable[[#This Row],[IrrHours]]&lt;=0),FALSE,TRUE)</f>
        <v>#NAME?</v>
      </c>
      <c r="X369" s="13" t="e">
        <f ca="1">AND(CalcTable[[#This Row],[IrrDay]],CalcTable[[#This Row],[IrrRain]],CalcTable[[#This Row],[IrrWarm]],CalcTable[[#This Row],[IrrWindy]])</f>
        <v>#NAME?</v>
      </c>
      <c r="Y369" s="13" t="e">
        <f t="shared" ca="1" si="116"/>
        <v>#NAME?</v>
      </c>
      <c r="Z369" s="13" t="e">
        <f ca="1">CalcTable[[#This Row],[IrrHours]]/5</f>
        <v>#NAME?</v>
      </c>
      <c r="AA369" s="13" t="e">
        <f ca="1">IF(CalcTable[[#This Row],[IrrFlag]]=FALSE,0,MAX(0,CalcTable[[#This Row],[VolRednWind]]*(FCAP*IRR_TARGET-CalcTable[[#This Row],[IWC]])))</f>
        <v>#NAME?</v>
      </c>
      <c r="AB369" s="13" t="e">
        <f ca="1">CalcTable[[#This Row],[IWC]]+CalcTable[[#This Row],[Eff Precip]]+CalcTable[[#This Row],[IrrAmt]]-CalcTable[[#This Row],[AET]]</f>
        <v>#NAME?</v>
      </c>
      <c r="AC369" s="13" t="e">
        <f ca="1">IF(CalcTable[[#This Row],[PWC]]&gt;FCAP,MIN(24*PERC,MIN(SAT,CalcTable[[#This Row],[PWC]])-FCAP),0)</f>
        <v>#NAME?</v>
      </c>
      <c r="AD369" s="13" t="e">
        <f ca="1">IF(CalcTable[[#This Row],[PWC]]&gt;SAT,CalcTable[[#This Row],[PWC]]-SAT,0)</f>
        <v>#NAME?</v>
      </c>
      <c r="AE369" s="13" t="e">
        <f ca="1">CalcTable[[#This Row],[PWC]]-CalcTable[[#This Row],[PercAmt]]-CalcTable[[#This Row],[Runoff]]</f>
        <v>#NAME?</v>
      </c>
      <c r="AF369" s="13" t="e">
        <f ca="1">CalcTable[[#This Row],[IrrAmt]]/1000*CUR_IRR_AREA*10000/IRR_EFF</f>
        <v>#NAME?</v>
      </c>
      <c r="AG369" s="147"/>
      <c r="AH369" s="13"/>
      <c r="AI369" s="50">
        <v>0</v>
      </c>
      <c r="AJ369" s="50">
        <v>0</v>
      </c>
      <c r="AK369" s="50">
        <v>7.0475826979808174</v>
      </c>
      <c r="AL369" s="50">
        <v>5.2610246520623818</v>
      </c>
      <c r="AM369" s="50"/>
      <c r="AN369" s="50"/>
      <c r="AO369" s="50"/>
      <c r="AP369" s="50"/>
      <c r="AQ369" s="50"/>
      <c r="AR369" s="50"/>
      <c r="AS369" s="50"/>
      <c r="AT369" s="50"/>
      <c r="AU369" s="50"/>
      <c r="AV369" s="50"/>
      <c r="AW369" s="50"/>
      <c r="AX369" s="50">
        <f t="shared" si="127"/>
        <v>12.3086073500432</v>
      </c>
      <c r="AY369" s="50"/>
      <c r="AZ369" s="50">
        <f t="shared" si="117"/>
        <v>257.68793603088187</v>
      </c>
      <c r="BA369" s="50">
        <f t="shared" si="118"/>
        <v>396.75761579358004</v>
      </c>
      <c r="BB369" s="50">
        <f t="shared" si="119"/>
        <v>409.02846989028876</v>
      </c>
      <c r="BC369" s="17">
        <f t="shared" si="120"/>
        <v>19626</v>
      </c>
      <c r="BD369" s="50">
        <f t="shared" si="121"/>
        <v>12.3086073500432</v>
      </c>
      <c r="BE369" s="50">
        <f t="shared" si="122"/>
        <v>257.68793603088187</v>
      </c>
      <c r="BF369" s="50">
        <f t="shared" si="128"/>
        <v>421.49543026210847</v>
      </c>
      <c r="BG369" s="50"/>
      <c r="BH369" s="17">
        <f t="shared" si="123"/>
        <v>0</v>
      </c>
      <c r="BI369" s="17">
        <f t="shared" si="131"/>
        <v>369</v>
      </c>
      <c r="BJ369" s="17">
        <f t="shared" si="129"/>
        <v>369</v>
      </c>
      <c r="BK369" s="150">
        <f t="shared" si="130"/>
        <v>22810</v>
      </c>
      <c r="BL369" s="50" t="e">
        <f t="shared" ca="1" si="124"/>
        <v>#NAME?</v>
      </c>
      <c r="BM369" s="50" t="e">
        <f t="shared" ca="1" si="125"/>
        <v>#NAME?</v>
      </c>
      <c r="BN369" s="50" t="e">
        <f t="shared" ca="1" si="126"/>
        <v>#NAME?</v>
      </c>
    </row>
    <row r="370" spans="1:66" x14ac:dyDescent="0.35">
      <c r="A370" s="48">
        <v>22811</v>
      </c>
      <c r="B370" s="17">
        <v>1962</v>
      </c>
      <c r="C370" s="17">
        <v>6</v>
      </c>
      <c r="D370" s="17">
        <v>165</v>
      </c>
      <c r="E370" s="17">
        <v>14</v>
      </c>
      <c r="F370" s="17">
        <v>5</v>
      </c>
      <c r="G370" s="50">
        <v>8.3000000000000007</v>
      </c>
      <c r="H370" s="32">
        <v>3.5520757870639694</v>
      </c>
      <c r="I370" s="50">
        <v>6.666666666666667</v>
      </c>
      <c r="J370" s="13">
        <v>0.3</v>
      </c>
      <c r="K370" s="13">
        <f t="shared" si="112"/>
        <v>0.3</v>
      </c>
      <c r="L370" s="13">
        <f t="shared" si="113"/>
        <v>0</v>
      </c>
      <c r="M370" s="13" t="e">
        <f ca="1">CalcTable[[#This Row],[IWC]]-AE369</f>
        <v>#NAME?</v>
      </c>
      <c r="N370" s="13" t="e">
        <f ca="1">IF(CalcTable[[#This Row],[Day of Year]]&lt;123,FCAP,AE369)</f>
        <v>#NAME?</v>
      </c>
      <c r="O370" s="17" t="e">
        <f ca="1">IF(IRR_DRIP,5,COUNTIF('IDET Wind Values'!C354:G354,"&lt;="&amp;IRR_MAXWIND))</f>
        <v>#NAME?</v>
      </c>
      <c r="P370" s="13" t="e">
        <f ca="1">CalcTable[[#This Row],[ET_o]]*KL</f>
        <v>#NAME?</v>
      </c>
      <c r="Q370" s="13" t="e">
        <f ca="1">IF(WILTPT&lt;=0,1,MAX(0,MIN(1,(CalcTable[[#This Row],[IWC]]-WILTPT)/(MAD-WILTPT))))</f>
        <v>#NAME?</v>
      </c>
      <c r="R370" s="13" t="e">
        <f ca="1">CalcTable[[#This Row],[ETMult]]*CalcTable[[#This Row],[ETb]]</f>
        <v>#NAME?</v>
      </c>
      <c r="S370" s="13" t="b">
        <f>INDEX(IRR_LIST,CalcTable[[#This Row],[Day of Week]]+1)</f>
        <v>1</v>
      </c>
      <c r="T370" s="13">
        <f t="shared" ca="1" si="114"/>
        <v>0.8</v>
      </c>
      <c r="U370" s="13" t="b">
        <f ca="1">IF(CalcTable[[#This Row],[IrrPrecip]]&gt;=IC_MM,FALSE,TRUE)</f>
        <v>1</v>
      </c>
      <c r="V370" s="13" t="b">
        <f t="shared" si="115"/>
        <v>1</v>
      </c>
      <c r="W370" s="13" t="e">
        <f ca="1">IF(AND(IRR_DRIP=FALSE,CalcTable[[#This Row],[IrrHours]]&lt;=0),FALSE,TRUE)</f>
        <v>#NAME?</v>
      </c>
      <c r="X370" s="13" t="e">
        <f ca="1">AND(CalcTable[[#This Row],[IrrDay]],CalcTable[[#This Row],[IrrRain]],CalcTable[[#This Row],[IrrWarm]],CalcTable[[#This Row],[IrrWindy]])</f>
        <v>#NAME?</v>
      </c>
      <c r="Y370" s="13" t="e">
        <f t="shared" ca="1" si="116"/>
        <v>#NAME?</v>
      </c>
      <c r="Z370" s="13" t="e">
        <f ca="1">CalcTable[[#This Row],[IrrHours]]/5</f>
        <v>#NAME?</v>
      </c>
      <c r="AA370" s="13" t="e">
        <f ca="1">IF(CalcTable[[#This Row],[IrrFlag]]=FALSE,0,MAX(0,CalcTable[[#This Row],[VolRednWind]]*(FCAP*IRR_TARGET-CalcTable[[#This Row],[IWC]])))</f>
        <v>#NAME?</v>
      </c>
      <c r="AB370" s="13" t="e">
        <f ca="1">CalcTable[[#This Row],[IWC]]+CalcTable[[#This Row],[Eff Precip]]+CalcTable[[#This Row],[IrrAmt]]-CalcTable[[#This Row],[AET]]</f>
        <v>#NAME?</v>
      </c>
      <c r="AC370" s="13" t="e">
        <f ca="1">IF(CalcTable[[#This Row],[PWC]]&gt;FCAP,MIN(24*PERC,MIN(SAT,CalcTable[[#This Row],[PWC]])-FCAP),0)</f>
        <v>#NAME?</v>
      </c>
      <c r="AD370" s="13" t="e">
        <f ca="1">IF(CalcTable[[#This Row],[PWC]]&gt;SAT,CalcTable[[#This Row],[PWC]]-SAT,0)</f>
        <v>#NAME?</v>
      </c>
      <c r="AE370" s="13" t="e">
        <f ca="1">CalcTable[[#This Row],[PWC]]-CalcTable[[#This Row],[PercAmt]]-CalcTable[[#This Row],[Runoff]]</f>
        <v>#NAME?</v>
      </c>
      <c r="AF370" s="13" t="e">
        <f ca="1">CalcTable[[#This Row],[IrrAmt]]/1000*CUR_IRR_AREA*10000/IRR_EFF</f>
        <v>#NAME?</v>
      </c>
      <c r="AG370" s="147"/>
      <c r="AH370" s="13"/>
      <c r="AI370" s="50">
        <v>16.467568990478981</v>
      </c>
      <c r="AJ370" s="50">
        <v>24.676602721350854</v>
      </c>
      <c r="AK370" s="50">
        <v>0</v>
      </c>
      <c r="AL370" s="50">
        <v>0</v>
      </c>
      <c r="AM370" s="50"/>
      <c r="AN370" s="50"/>
      <c r="AO370" s="50"/>
      <c r="AP370" s="50"/>
      <c r="AQ370" s="50"/>
      <c r="AR370" s="50"/>
      <c r="AS370" s="50"/>
      <c r="AT370" s="50"/>
      <c r="AU370" s="50"/>
      <c r="AV370" s="50"/>
      <c r="AW370" s="50"/>
      <c r="AX370" s="50">
        <f t="shared" si="127"/>
        <v>41.144171711829834</v>
      </c>
      <c r="AY370" s="50"/>
      <c r="AZ370" s="50">
        <f t="shared" si="117"/>
        <v>965.37135835331685</v>
      </c>
      <c r="BA370" s="50">
        <f t="shared" si="118"/>
        <v>1565.9090525859572</v>
      </c>
      <c r="BB370" s="50">
        <f t="shared" si="119"/>
        <v>1620.7172981383083</v>
      </c>
      <c r="BC370" s="17">
        <f t="shared" si="120"/>
        <v>19626</v>
      </c>
      <c r="BD370" s="50">
        <f t="shared" si="121"/>
        <v>41.144171711829834</v>
      </c>
      <c r="BE370" s="50">
        <f t="shared" si="122"/>
        <v>965.37135835331685</v>
      </c>
      <c r="BF370" s="50">
        <f t="shared" si="128"/>
        <v>1579.0402232997189</v>
      </c>
      <c r="BG370" s="50"/>
      <c r="BH370" s="17">
        <f t="shared" si="123"/>
        <v>0</v>
      </c>
      <c r="BI370" s="17">
        <f t="shared" si="131"/>
        <v>370</v>
      </c>
      <c r="BJ370" s="17">
        <f t="shared" si="129"/>
        <v>370</v>
      </c>
      <c r="BK370" s="150">
        <f t="shared" si="130"/>
        <v>22811</v>
      </c>
      <c r="BL370" s="50" t="e">
        <f t="shared" ca="1" si="124"/>
        <v>#NAME?</v>
      </c>
      <c r="BM370" s="50" t="e">
        <f t="shared" ca="1" si="125"/>
        <v>#NAME?</v>
      </c>
      <c r="BN370" s="50" t="e">
        <f t="shared" ca="1" si="126"/>
        <v>#NAME?</v>
      </c>
    </row>
    <row r="371" spans="1:66" x14ac:dyDescent="0.35">
      <c r="A371" s="48">
        <v>22812</v>
      </c>
      <c r="B371" s="17">
        <v>1962</v>
      </c>
      <c r="C371" s="17">
        <v>6</v>
      </c>
      <c r="D371" s="17">
        <v>166</v>
      </c>
      <c r="E371" s="17">
        <v>15</v>
      </c>
      <c r="F371" s="17">
        <v>6</v>
      </c>
      <c r="G371" s="50">
        <v>7.8</v>
      </c>
      <c r="H371" s="32">
        <v>5.0652854423124589</v>
      </c>
      <c r="I371" s="50">
        <v>6.5</v>
      </c>
      <c r="J371" s="13">
        <v>0</v>
      </c>
      <c r="K371" s="13">
        <f t="shared" si="112"/>
        <v>0</v>
      </c>
      <c r="L371" s="13">
        <f t="shared" si="113"/>
        <v>0</v>
      </c>
      <c r="M371" s="13" t="e">
        <f ca="1">CalcTable[[#This Row],[IWC]]-AE370</f>
        <v>#NAME?</v>
      </c>
      <c r="N371" s="13" t="e">
        <f ca="1">IF(CalcTable[[#This Row],[Day of Year]]&lt;123,FCAP,AE370)</f>
        <v>#NAME?</v>
      </c>
      <c r="O371" s="17" t="e">
        <f ca="1">IF(IRR_DRIP,5,COUNTIF('IDET Wind Values'!C355:G355,"&lt;="&amp;IRR_MAXWIND))</f>
        <v>#NAME?</v>
      </c>
      <c r="P371" s="13" t="e">
        <f ca="1">CalcTable[[#This Row],[ET_o]]*KL</f>
        <v>#NAME?</v>
      </c>
      <c r="Q371" s="13" t="e">
        <f ca="1">IF(WILTPT&lt;=0,1,MAX(0,MIN(1,(CalcTable[[#This Row],[IWC]]-WILTPT)/(MAD-WILTPT))))</f>
        <v>#NAME?</v>
      </c>
      <c r="R371" s="13" t="e">
        <f ca="1">CalcTable[[#This Row],[ETMult]]*CalcTable[[#This Row],[ETb]]</f>
        <v>#NAME?</v>
      </c>
      <c r="S371" s="13" t="b">
        <f>INDEX(IRR_LIST,CalcTable[[#This Row],[Day of Week]]+1)</f>
        <v>0</v>
      </c>
      <c r="T371" s="13">
        <f t="shared" ca="1" si="114"/>
        <v>0.8</v>
      </c>
      <c r="U371" s="13" t="b">
        <f ca="1">IF(CalcTable[[#This Row],[IrrPrecip]]&gt;=IC_MM,FALSE,TRUE)</f>
        <v>1</v>
      </c>
      <c r="V371" s="13" t="b">
        <f t="shared" si="115"/>
        <v>1</v>
      </c>
      <c r="W371" s="13" t="e">
        <f ca="1">IF(AND(IRR_DRIP=FALSE,CalcTable[[#This Row],[IrrHours]]&lt;=0),FALSE,TRUE)</f>
        <v>#NAME?</v>
      </c>
      <c r="X371" s="13" t="e">
        <f ca="1">AND(CalcTable[[#This Row],[IrrDay]],CalcTable[[#This Row],[IrrRain]],CalcTable[[#This Row],[IrrWarm]],CalcTable[[#This Row],[IrrWindy]])</f>
        <v>#NAME?</v>
      </c>
      <c r="Y371" s="13" t="e">
        <f t="shared" ca="1" si="116"/>
        <v>#NAME?</v>
      </c>
      <c r="Z371" s="13" t="e">
        <f ca="1">CalcTable[[#This Row],[IrrHours]]/5</f>
        <v>#NAME?</v>
      </c>
      <c r="AA371" s="13" t="e">
        <f ca="1">IF(CalcTable[[#This Row],[IrrFlag]]=FALSE,0,MAX(0,CalcTable[[#This Row],[VolRednWind]]*(FCAP*IRR_TARGET-CalcTable[[#This Row],[IWC]])))</f>
        <v>#NAME?</v>
      </c>
      <c r="AB371" s="13" t="e">
        <f ca="1">CalcTable[[#This Row],[IWC]]+CalcTable[[#This Row],[Eff Precip]]+CalcTable[[#This Row],[IrrAmt]]-CalcTable[[#This Row],[AET]]</f>
        <v>#NAME?</v>
      </c>
      <c r="AC371" s="13" t="e">
        <f ca="1">IF(CalcTable[[#This Row],[PWC]]&gt;FCAP,MIN(24*PERC,MIN(SAT,CalcTable[[#This Row],[PWC]])-FCAP),0)</f>
        <v>#NAME?</v>
      </c>
      <c r="AD371" s="13" t="e">
        <f ca="1">IF(CalcTable[[#This Row],[PWC]]&gt;SAT,CalcTable[[#This Row],[PWC]]-SAT,0)</f>
        <v>#NAME?</v>
      </c>
      <c r="AE371" s="13" t="e">
        <f ca="1">CalcTable[[#This Row],[PWC]]-CalcTable[[#This Row],[PercAmt]]-CalcTable[[#This Row],[Runoff]]</f>
        <v>#NAME?</v>
      </c>
      <c r="AF371" s="13" t="e">
        <f ca="1">CalcTable[[#This Row],[IrrAmt]]/1000*CUR_IRR_AREA*10000/IRR_EFF</f>
        <v>#NAME?</v>
      </c>
      <c r="AG371" s="147"/>
      <c r="AH371" s="13"/>
      <c r="AI371" s="50">
        <v>0</v>
      </c>
      <c r="AJ371" s="50">
        <v>0</v>
      </c>
      <c r="AK371" s="50">
        <v>0</v>
      </c>
      <c r="AL371" s="50">
        <v>4.2336416828851853</v>
      </c>
      <c r="AM371" s="50"/>
      <c r="AN371" s="50"/>
      <c r="AO371" s="50"/>
      <c r="AP371" s="50"/>
      <c r="AQ371" s="50"/>
      <c r="AR371" s="50"/>
      <c r="AS371" s="50"/>
      <c r="AT371" s="50"/>
      <c r="AU371" s="50"/>
      <c r="AV371" s="50"/>
      <c r="AW371" s="50"/>
      <c r="AX371" s="50">
        <f t="shared" si="127"/>
        <v>4.2336416828851853</v>
      </c>
      <c r="AY371" s="50"/>
      <c r="AZ371" s="50">
        <f t="shared" si="117"/>
        <v>124.18682269796544</v>
      </c>
      <c r="BA371" s="50">
        <f t="shared" si="118"/>
        <v>191.2082825667087</v>
      </c>
      <c r="BB371" s="50">
        <f t="shared" si="119"/>
        <v>197.12194079042135</v>
      </c>
      <c r="BC371" s="17">
        <f t="shared" si="120"/>
        <v>19626</v>
      </c>
      <c r="BD371" s="50">
        <f t="shared" si="121"/>
        <v>4.2336416828851853</v>
      </c>
      <c r="BE371" s="50">
        <f t="shared" si="122"/>
        <v>124.18682269796544</v>
      </c>
      <c r="BF371" s="50">
        <f t="shared" si="128"/>
        <v>203.13010796007961</v>
      </c>
      <c r="BG371" s="50"/>
      <c r="BH371" s="17">
        <f t="shared" si="123"/>
        <v>0</v>
      </c>
      <c r="BI371" s="17">
        <f t="shared" si="131"/>
        <v>371</v>
      </c>
      <c r="BJ371" s="17">
        <f t="shared" si="129"/>
        <v>371</v>
      </c>
      <c r="BK371" s="150">
        <f t="shared" si="130"/>
        <v>22812</v>
      </c>
      <c r="BL371" s="50" t="e">
        <f t="shared" ca="1" si="124"/>
        <v>#NAME?</v>
      </c>
      <c r="BM371" s="50" t="e">
        <f t="shared" ca="1" si="125"/>
        <v>#NAME?</v>
      </c>
      <c r="BN371" s="50" t="e">
        <f t="shared" ca="1" si="126"/>
        <v>#NAME?</v>
      </c>
    </row>
    <row r="372" spans="1:66" x14ac:dyDescent="0.35">
      <c r="A372" s="48">
        <v>22813</v>
      </c>
      <c r="B372" s="17">
        <v>1962</v>
      </c>
      <c r="C372" s="17">
        <v>6</v>
      </c>
      <c r="D372" s="17">
        <v>167</v>
      </c>
      <c r="E372" s="17">
        <v>16</v>
      </c>
      <c r="F372" s="17">
        <v>7</v>
      </c>
      <c r="G372" s="50">
        <v>8.9</v>
      </c>
      <c r="H372" s="32">
        <v>5.3107711322617961</v>
      </c>
      <c r="I372" s="50">
        <v>1.8333333333333333</v>
      </c>
      <c r="J372" s="13">
        <v>0</v>
      </c>
      <c r="K372" s="13">
        <f t="shared" si="112"/>
        <v>0</v>
      </c>
      <c r="L372" s="13">
        <f t="shared" si="113"/>
        <v>0</v>
      </c>
      <c r="M372" s="13" t="e">
        <f ca="1">CalcTable[[#This Row],[IWC]]-AE371</f>
        <v>#NAME?</v>
      </c>
      <c r="N372" s="13" t="e">
        <f ca="1">IF(CalcTable[[#This Row],[Day of Year]]&lt;123,FCAP,AE371)</f>
        <v>#NAME?</v>
      </c>
      <c r="O372" s="17" t="e">
        <f ca="1">IF(IRR_DRIP,5,COUNTIF('IDET Wind Values'!C356:G356,"&lt;="&amp;IRR_MAXWIND))</f>
        <v>#NAME?</v>
      </c>
      <c r="P372" s="13" t="e">
        <f ca="1">CalcTable[[#This Row],[ET_o]]*KL</f>
        <v>#NAME?</v>
      </c>
      <c r="Q372" s="13" t="e">
        <f ca="1">IF(WILTPT&lt;=0,1,MAX(0,MIN(1,(CalcTable[[#This Row],[IWC]]-WILTPT)/(MAD-WILTPT))))</f>
        <v>#NAME?</v>
      </c>
      <c r="R372" s="13" t="e">
        <f ca="1">CalcTable[[#This Row],[ETMult]]*CalcTable[[#This Row],[ETb]]</f>
        <v>#NAME?</v>
      </c>
      <c r="S372" s="13" t="b">
        <f>INDEX(IRR_LIST,CalcTable[[#This Row],[Day of Week]]+1)</f>
        <v>0</v>
      </c>
      <c r="T372" s="13">
        <f t="shared" ca="1" si="114"/>
        <v>0.3</v>
      </c>
      <c r="U372" s="13" t="b">
        <f ca="1">IF(CalcTable[[#This Row],[IrrPrecip]]&gt;=IC_MM,FALSE,TRUE)</f>
        <v>1</v>
      </c>
      <c r="V372" s="13" t="b">
        <f t="shared" si="115"/>
        <v>1</v>
      </c>
      <c r="W372" s="13" t="e">
        <f ca="1">IF(AND(IRR_DRIP=FALSE,CalcTable[[#This Row],[IrrHours]]&lt;=0),FALSE,TRUE)</f>
        <v>#NAME?</v>
      </c>
      <c r="X372" s="13" t="e">
        <f ca="1">AND(CalcTable[[#This Row],[IrrDay]],CalcTable[[#This Row],[IrrRain]],CalcTable[[#This Row],[IrrWarm]],CalcTable[[#This Row],[IrrWindy]])</f>
        <v>#NAME?</v>
      </c>
      <c r="Y372" s="13" t="e">
        <f t="shared" ca="1" si="116"/>
        <v>#NAME?</v>
      </c>
      <c r="Z372" s="13" t="e">
        <f ca="1">CalcTable[[#This Row],[IrrHours]]/5</f>
        <v>#NAME?</v>
      </c>
      <c r="AA372" s="13" t="e">
        <f ca="1">IF(CalcTable[[#This Row],[IrrFlag]]=FALSE,0,MAX(0,CalcTable[[#This Row],[VolRednWind]]*(FCAP*IRR_TARGET-CalcTable[[#This Row],[IWC]])))</f>
        <v>#NAME?</v>
      </c>
      <c r="AB372" s="13" t="e">
        <f ca="1">CalcTable[[#This Row],[IWC]]+CalcTable[[#This Row],[Eff Precip]]+CalcTable[[#This Row],[IrrAmt]]-CalcTable[[#This Row],[AET]]</f>
        <v>#NAME?</v>
      </c>
      <c r="AC372" s="13" t="e">
        <f ca="1">IF(CalcTable[[#This Row],[PWC]]&gt;FCAP,MIN(24*PERC,MIN(SAT,CalcTable[[#This Row],[PWC]])-FCAP),0)</f>
        <v>#NAME?</v>
      </c>
      <c r="AD372" s="13" t="e">
        <f ca="1">IF(CalcTable[[#This Row],[PWC]]&gt;SAT,CalcTable[[#This Row],[PWC]]-SAT,0)</f>
        <v>#NAME?</v>
      </c>
      <c r="AE372" s="13" t="e">
        <f ca="1">CalcTable[[#This Row],[PWC]]-CalcTable[[#This Row],[PercAmt]]-CalcTable[[#This Row],[Runoff]]</f>
        <v>#NAME?</v>
      </c>
      <c r="AF372" s="13" t="e">
        <f ca="1">CalcTable[[#This Row],[IrrAmt]]/1000*CUR_IRR_AREA*10000/IRR_EFF</f>
        <v>#NAME?</v>
      </c>
      <c r="AG372" s="147"/>
      <c r="AH372" s="13"/>
      <c r="AI372" s="50">
        <v>0</v>
      </c>
      <c r="AJ372" s="50">
        <v>0</v>
      </c>
      <c r="AK372" s="50">
        <v>0</v>
      </c>
      <c r="AL372" s="50">
        <v>0</v>
      </c>
      <c r="AM372" s="50"/>
      <c r="AN372" s="50"/>
      <c r="AO372" s="50"/>
      <c r="AP372" s="50"/>
      <c r="AQ372" s="50"/>
      <c r="AR372" s="50"/>
      <c r="AS372" s="50"/>
      <c r="AT372" s="50"/>
      <c r="AU372" s="50"/>
      <c r="AV372" s="50"/>
      <c r="AW372" s="50"/>
      <c r="AX372" s="50">
        <f t="shared" si="127"/>
        <v>0</v>
      </c>
      <c r="AY372" s="50"/>
      <c r="AZ372" s="50">
        <f t="shared" si="117"/>
        <v>0</v>
      </c>
      <c r="BA372" s="50">
        <f t="shared" si="118"/>
        <v>0</v>
      </c>
      <c r="BB372" s="50">
        <f t="shared" si="119"/>
        <v>0</v>
      </c>
      <c r="BC372" s="17">
        <f t="shared" si="120"/>
        <v>19626</v>
      </c>
      <c r="BD372" s="50">
        <f t="shared" si="121"/>
        <v>0</v>
      </c>
      <c r="BE372" s="50">
        <f t="shared" si="122"/>
        <v>0</v>
      </c>
      <c r="BF372" s="50">
        <f t="shared" si="128"/>
        <v>0</v>
      </c>
      <c r="BG372" s="50"/>
      <c r="BH372" s="17">
        <f t="shared" si="123"/>
        <v>0</v>
      </c>
      <c r="BI372" s="17">
        <f t="shared" si="131"/>
        <v>372</v>
      </c>
      <c r="BJ372" s="17">
        <f t="shared" si="129"/>
        <v>372</v>
      </c>
      <c r="BK372" s="150">
        <f t="shared" si="130"/>
        <v>22813</v>
      </c>
      <c r="BL372" s="50" t="e">
        <f t="shared" ca="1" si="124"/>
        <v>#NAME?</v>
      </c>
      <c r="BM372" s="50" t="e">
        <f t="shared" ca="1" si="125"/>
        <v>#NAME?</v>
      </c>
      <c r="BN372" s="50" t="e">
        <f t="shared" ca="1" si="126"/>
        <v>#NAME?</v>
      </c>
    </row>
    <row r="373" spans="1:66" x14ac:dyDescent="0.35">
      <c r="A373" s="48">
        <v>22814</v>
      </c>
      <c r="B373" s="17">
        <v>1962</v>
      </c>
      <c r="C373" s="17">
        <v>6</v>
      </c>
      <c r="D373" s="17">
        <v>168</v>
      </c>
      <c r="E373" s="17">
        <v>17</v>
      </c>
      <c r="F373" s="17">
        <v>1</v>
      </c>
      <c r="G373" s="50">
        <v>12.2</v>
      </c>
      <c r="H373" s="32">
        <v>4.5718120019660811</v>
      </c>
      <c r="I373" s="50">
        <v>27</v>
      </c>
      <c r="J373" s="13">
        <v>10.7</v>
      </c>
      <c r="K373" s="13">
        <f t="shared" si="112"/>
        <v>10.7</v>
      </c>
      <c r="L373" s="13">
        <f t="shared" si="113"/>
        <v>4.2749999999999995</v>
      </c>
      <c r="M373" s="13" t="e">
        <f ca="1">CalcTable[[#This Row],[IWC]]-AE372</f>
        <v>#NAME?</v>
      </c>
      <c r="N373" s="13" t="e">
        <f ca="1">IF(CalcTable[[#This Row],[Day of Year]]&lt;123,FCAP,AE372)</f>
        <v>#NAME?</v>
      </c>
      <c r="O373" s="17" t="e">
        <f ca="1">IF(IRR_DRIP,5,COUNTIF('IDET Wind Values'!C357:G357,"&lt;="&amp;IRR_MAXWIND))</f>
        <v>#NAME?</v>
      </c>
      <c r="P373" s="13" t="e">
        <f ca="1">CalcTable[[#This Row],[ET_o]]*KL</f>
        <v>#NAME?</v>
      </c>
      <c r="Q373" s="13" t="e">
        <f ca="1">IF(WILTPT&lt;=0,1,MAX(0,MIN(1,(CalcTable[[#This Row],[IWC]]-WILTPT)/(MAD-WILTPT))))</f>
        <v>#NAME?</v>
      </c>
      <c r="R373" s="13" t="e">
        <f ca="1">CalcTable[[#This Row],[ETMult]]*CalcTable[[#This Row],[ETb]]</f>
        <v>#NAME?</v>
      </c>
      <c r="S373" s="13" t="b">
        <f>INDEX(IRR_LIST,CalcTable[[#This Row],[Day of Week]]+1)</f>
        <v>1</v>
      </c>
      <c r="T373" s="13">
        <f t="shared" ca="1" si="114"/>
        <v>0</v>
      </c>
      <c r="U373" s="13" t="b">
        <f ca="1">IF(CalcTable[[#This Row],[IrrPrecip]]&gt;=IC_MM,FALSE,TRUE)</f>
        <v>1</v>
      </c>
      <c r="V373" s="13" t="b">
        <f t="shared" si="115"/>
        <v>1</v>
      </c>
      <c r="W373" s="13" t="e">
        <f ca="1">IF(AND(IRR_DRIP=FALSE,CalcTable[[#This Row],[IrrHours]]&lt;=0),FALSE,TRUE)</f>
        <v>#NAME?</v>
      </c>
      <c r="X373" s="13" t="e">
        <f ca="1">AND(CalcTable[[#This Row],[IrrDay]],CalcTable[[#This Row],[IrrRain]],CalcTable[[#This Row],[IrrWarm]],CalcTable[[#This Row],[IrrWindy]])</f>
        <v>#NAME?</v>
      </c>
      <c r="Y373" s="13" t="e">
        <f t="shared" ca="1" si="116"/>
        <v>#NAME?</v>
      </c>
      <c r="Z373" s="13" t="e">
        <f ca="1">CalcTable[[#This Row],[IrrHours]]/5</f>
        <v>#NAME?</v>
      </c>
      <c r="AA373" s="13" t="e">
        <f ca="1">IF(CalcTable[[#This Row],[IrrFlag]]=FALSE,0,MAX(0,CalcTable[[#This Row],[VolRednWind]]*(FCAP*IRR_TARGET-CalcTable[[#This Row],[IWC]])))</f>
        <v>#NAME?</v>
      </c>
      <c r="AB373" s="13" t="e">
        <f ca="1">CalcTable[[#This Row],[IWC]]+CalcTable[[#This Row],[Eff Precip]]+CalcTable[[#This Row],[IrrAmt]]-CalcTable[[#This Row],[AET]]</f>
        <v>#NAME?</v>
      </c>
      <c r="AC373" s="13" t="e">
        <f ca="1">IF(CalcTable[[#This Row],[PWC]]&gt;FCAP,MIN(24*PERC,MIN(SAT,CalcTable[[#This Row],[PWC]])-FCAP),0)</f>
        <v>#NAME?</v>
      </c>
      <c r="AD373" s="13" t="e">
        <f ca="1">IF(CalcTable[[#This Row],[PWC]]&gt;SAT,CalcTable[[#This Row],[PWC]]-SAT,0)</f>
        <v>#NAME?</v>
      </c>
      <c r="AE373" s="13" t="e">
        <f ca="1">CalcTable[[#This Row],[PWC]]-CalcTable[[#This Row],[PercAmt]]-CalcTable[[#This Row],[Runoff]]</f>
        <v>#NAME?</v>
      </c>
      <c r="AF373" s="13" t="e">
        <f ca="1">CalcTable[[#This Row],[IrrAmt]]/1000*CUR_IRR_AREA*10000/IRR_EFF</f>
        <v>#NAME?</v>
      </c>
      <c r="AG373" s="147"/>
      <c r="AH373" s="13"/>
      <c r="AI373" s="50">
        <v>0</v>
      </c>
      <c r="AJ373" s="50">
        <v>0</v>
      </c>
      <c r="AK373" s="50">
        <v>0</v>
      </c>
      <c r="AL373" s="50">
        <v>0</v>
      </c>
      <c r="AM373" s="50"/>
      <c r="AN373" s="50"/>
      <c r="AO373" s="50"/>
      <c r="AP373" s="50"/>
      <c r="AQ373" s="50"/>
      <c r="AR373" s="50"/>
      <c r="AS373" s="50"/>
      <c r="AT373" s="50"/>
      <c r="AU373" s="50"/>
      <c r="AV373" s="50"/>
      <c r="AW373" s="50"/>
      <c r="AX373" s="50">
        <f t="shared" si="127"/>
        <v>0</v>
      </c>
      <c r="AY373" s="50"/>
      <c r="AZ373" s="50">
        <f t="shared" si="117"/>
        <v>0</v>
      </c>
      <c r="BA373" s="50">
        <f t="shared" si="118"/>
        <v>0</v>
      </c>
      <c r="BB373" s="50">
        <f t="shared" si="119"/>
        <v>0</v>
      </c>
      <c r="BC373" s="17">
        <f t="shared" si="120"/>
        <v>19626</v>
      </c>
      <c r="BD373" s="50">
        <f t="shared" si="121"/>
        <v>0</v>
      </c>
      <c r="BE373" s="50">
        <f t="shared" si="122"/>
        <v>0</v>
      </c>
      <c r="BF373" s="50">
        <f t="shared" si="128"/>
        <v>0</v>
      </c>
      <c r="BG373" s="50"/>
      <c r="BH373" s="17">
        <f t="shared" si="123"/>
        <v>0</v>
      </c>
      <c r="BI373" s="17">
        <f t="shared" si="131"/>
        <v>373</v>
      </c>
      <c r="BJ373" s="17">
        <f t="shared" si="129"/>
        <v>373</v>
      </c>
      <c r="BK373" s="150">
        <f t="shared" si="130"/>
        <v>22814</v>
      </c>
      <c r="BL373" s="50" t="e">
        <f t="shared" ca="1" si="124"/>
        <v>#NAME?</v>
      </c>
      <c r="BM373" s="50" t="e">
        <f t="shared" ca="1" si="125"/>
        <v>#NAME?</v>
      </c>
      <c r="BN373" s="50" t="e">
        <f t="shared" ca="1" si="126"/>
        <v>#NAME?</v>
      </c>
    </row>
    <row r="374" spans="1:66" x14ac:dyDescent="0.35">
      <c r="A374" s="48">
        <v>22815</v>
      </c>
      <c r="B374" s="17">
        <v>1962</v>
      </c>
      <c r="C374" s="17">
        <v>6</v>
      </c>
      <c r="D374" s="17">
        <v>169</v>
      </c>
      <c r="E374" s="17">
        <v>18</v>
      </c>
      <c r="F374" s="17">
        <v>2</v>
      </c>
      <c r="G374" s="50">
        <v>9.4</v>
      </c>
      <c r="H374" s="32">
        <v>4.3526781266050687</v>
      </c>
      <c r="I374" s="50">
        <v>13</v>
      </c>
      <c r="J374" s="13">
        <v>0.8</v>
      </c>
      <c r="K374" s="13">
        <f t="shared" si="112"/>
        <v>0.8</v>
      </c>
      <c r="L374" s="13">
        <f t="shared" si="113"/>
        <v>0</v>
      </c>
      <c r="M374" s="13" t="e">
        <f ca="1">CalcTable[[#This Row],[IWC]]-AE373</f>
        <v>#NAME?</v>
      </c>
      <c r="N374" s="13" t="e">
        <f ca="1">IF(CalcTable[[#This Row],[Day of Year]]&lt;123,FCAP,AE373)</f>
        <v>#NAME?</v>
      </c>
      <c r="O374" s="17" t="e">
        <f ca="1">IF(IRR_DRIP,5,COUNTIF('IDET Wind Values'!C358:G358,"&lt;="&amp;IRR_MAXWIND))</f>
        <v>#NAME?</v>
      </c>
      <c r="P374" s="13" t="e">
        <f ca="1">CalcTable[[#This Row],[ET_o]]*KL</f>
        <v>#NAME?</v>
      </c>
      <c r="Q374" s="13" t="e">
        <f ca="1">IF(WILTPT&lt;=0,1,MAX(0,MIN(1,(CalcTable[[#This Row],[IWC]]-WILTPT)/(MAD-WILTPT))))</f>
        <v>#NAME?</v>
      </c>
      <c r="R374" s="13" t="e">
        <f ca="1">CalcTable[[#This Row],[ETMult]]*CalcTable[[#This Row],[ETb]]</f>
        <v>#NAME?</v>
      </c>
      <c r="S374" s="13" t="b">
        <f>INDEX(IRR_LIST,CalcTable[[#This Row],[Day of Week]]+1)</f>
        <v>0</v>
      </c>
      <c r="T374" s="13">
        <f t="shared" ca="1" si="114"/>
        <v>10.7</v>
      </c>
      <c r="U374" s="13" t="b">
        <f ca="1">IF(CalcTable[[#This Row],[IrrPrecip]]&gt;=IC_MM,FALSE,TRUE)</f>
        <v>0</v>
      </c>
      <c r="V374" s="13" t="b">
        <f t="shared" si="115"/>
        <v>1</v>
      </c>
      <c r="W374" s="13" t="e">
        <f ca="1">IF(AND(IRR_DRIP=FALSE,CalcTable[[#This Row],[IrrHours]]&lt;=0),FALSE,TRUE)</f>
        <v>#NAME?</v>
      </c>
      <c r="X374" s="13" t="e">
        <f ca="1">AND(CalcTable[[#This Row],[IrrDay]],CalcTable[[#This Row],[IrrRain]],CalcTable[[#This Row],[IrrWarm]],CalcTable[[#This Row],[IrrWindy]])</f>
        <v>#NAME?</v>
      </c>
      <c r="Y374" s="13" t="e">
        <f t="shared" ca="1" si="116"/>
        <v>#NAME?</v>
      </c>
      <c r="Z374" s="13" t="e">
        <f ca="1">CalcTable[[#This Row],[IrrHours]]/5</f>
        <v>#NAME?</v>
      </c>
      <c r="AA374" s="13" t="e">
        <f ca="1">IF(CalcTable[[#This Row],[IrrFlag]]=FALSE,0,MAX(0,CalcTable[[#This Row],[VolRednWind]]*(FCAP*IRR_TARGET-CalcTable[[#This Row],[IWC]])))</f>
        <v>#NAME?</v>
      </c>
      <c r="AB374" s="13" t="e">
        <f ca="1">CalcTable[[#This Row],[IWC]]+CalcTable[[#This Row],[Eff Precip]]+CalcTable[[#This Row],[IrrAmt]]-CalcTable[[#This Row],[AET]]</f>
        <v>#NAME?</v>
      </c>
      <c r="AC374" s="13" t="e">
        <f ca="1">IF(CalcTable[[#This Row],[PWC]]&gt;FCAP,MIN(24*PERC,MIN(SAT,CalcTable[[#This Row],[PWC]])-FCAP),0)</f>
        <v>#NAME?</v>
      </c>
      <c r="AD374" s="13" t="e">
        <f ca="1">IF(CalcTable[[#This Row],[PWC]]&gt;SAT,CalcTable[[#This Row],[PWC]]-SAT,0)</f>
        <v>#NAME?</v>
      </c>
      <c r="AE374" s="13" t="e">
        <f ca="1">CalcTable[[#This Row],[PWC]]-CalcTable[[#This Row],[PercAmt]]-CalcTable[[#This Row],[Runoff]]</f>
        <v>#NAME?</v>
      </c>
      <c r="AF374" s="13" t="e">
        <f ca="1">CalcTable[[#This Row],[IrrAmt]]/1000*CUR_IRR_AREA*10000/IRR_EFF</f>
        <v>#NAME?</v>
      </c>
      <c r="AG374" s="147"/>
      <c r="AH374" s="13"/>
      <c r="AI374" s="50">
        <v>0</v>
      </c>
      <c r="AJ374" s="50">
        <v>0</v>
      </c>
      <c r="AK374" s="50">
        <v>0</v>
      </c>
      <c r="AL374" s="50">
        <v>0</v>
      </c>
      <c r="AM374" s="50"/>
      <c r="AN374" s="50"/>
      <c r="AO374" s="50"/>
      <c r="AP374" s="50"/>
      <c r="AQ374" s="50"/>
      <c r="AR374" s="50"/>
      <c r="AS374" s="50"/>
      <c r="AT374" s="50"/>
      <c r="AU374" s="50"/>
      <c r="AV374" s="50"/>
      <c r="AW374" s="50"/>
      <c r="AX374" s="50">
        <f t="shared" si="127"/>
        <v>0</v>
      </c>
      <c r="AY374" s="50"/>
      <c r="AZ374" s="50">
        <f t="shared" si="117"/>
        <v>0</v>
      </c>
      <c r="BA374" s="50">
        <f t="shared" si="118"/>
        <v>0</v>
      </c>
      <c r="BB374" s="50">
        <f t="shared" si="119"/>
        <v>0</v>
      </c>
      <c r="BC374" s="17">
        <f t="shared" si="120"/>
        <v>19626</v>
      </c>
      <c r="BD374" s="50">
        <f t="shared" si="121"/>
        <v>0</v>
      </c>
      <c r="BE374" s="50">
        <f t="shared" si="122"/>
        <v>0</v>
      </c>
      <c r="BF374" s="50">
        <f t="shared" si="128"/>
        <v>0</v>
      </c>
      <c r="BG374" s="50"/>
      <c r="BH374" s="17">
        <f t="shared" si="123"/>
        <v>0</v>
      </c>
      <c r="BI374" s="17">
        <f t="shared" si="131"/>
        <v>374</v>
      </c>
      <c r="BJ374" s="17">
        <f t="shared" si="129"/>
        <v>374</v>
      </c>
      <c r="BK374" s="150">
        <f t="shared" si="130"/>
        <v>22815</v>
      </c>
      <c r="BL374" s="50" t="e">
        <f t="shared" ca="1" si="124"/>
        <v>#NAME?</v>
      </c>
      <c r="BM374" s="50" t="e">
        <f t="shared" ca="1" si="125"/>
        <v>#NAME?</v>
      </c>
      <c r="BN374" s="50" t="e">
        <f t="shared" ca="1" si="126"/>
        <v>#NAME?</v>
      </c>
    </row>
    <row r="375" spans="1:66" x14ac:dyDescent="0.35">
      <c r="A375" s="48">
        <v>22816</v>
      </c>
      <c r="B375" s="17">
        <v>1962</v>
      </c>
      <c r="C375" s="17">
        <v>6</v>
      </c>
      <c r="D375" s="17">
        <v>170</v>
      </c>
      <c r="E375" s="17">
        <v>19</v>
      </c>
      <c r="F375" s="17">
        <v>3</v>
      </c>
      <c r="G375" s="50">
        <v>8.3000000000000007</v>
      </c>
      <c r="H375" s="32">
        <v>5.1513892782705542</v>
      </c>
      <c r="I375" s="50">
        <v>8</v>
      </c>
      <c r="J375" s="13">
        <v>0</v>
      </c>
      <c r="K375" s="13">
        <f t="shared" si="112"/>
        <v>0</v>
      </c>
      <c r="L375" s="13">
        <f t="shared" si="113"/>
        <v>0</v>
      </c>
      <c r="M375" s="13" t="e">
        <f ca="1">CalcTable[[#This Row],[IWC]]-AE374</f>
        <v>#NAME?</v>
      </c>
      <c r="N375" s="13" t="e">
        <f ca="1">IF(CalcTable[[#This Row],[Day of Year]]&lt;123,FCAP,AE374)</f>
        <v>#NAME?</v>
      </c>
      <c r="O375" s="17" t="e">
        <f ca="1">IF(IRR_DRIP,5,COUNTIF('IDET Wind Values'!C359:G359,"&lt;="&amp;IRR_MAXWIND))</f>
        <v>#NAME?</v>
      </c>
      <c r="P375" s="13" t="e">
        <f ca="1">CalcTable[[#This Row],[ET_o]]*KL</f>
        <v>#NAME?</v>
      </c>
      <c r="Q375" s="13" t="e">
        <f ca="1">IF(WILTPT&lt;=0,1,MAX(0,MIN(1,(CalcTable[[#This Row],[IWC]]-WILTPT)/(MAD-WILTPT))))</f>
        <v>#NAME?</v>
      </c>
      <c r="R375" s="13" t="e">
        <f ca="1">CalcTable[[#This Row],[ETMult]]*CalcTable[[#This Row],[ETb]]</f>
        <v>#NAME?</v>
      </c>
      <c r="S375" s="13" t="b">
        <f>INDEX(IRR_LIST,CalcTable[[#This Row],[Day of Week]]+1)</f>
        <v>1</v>
      </c>
      <c r="T375" s="13">
        <f t="shared" ca="1" si="114"/>
        <v>11.5</v>
      </c>
      <c r="U375" s="13" t="b">
        <f ca="1">IF(CalcTable[[#This Row],[IrrPrecip]]&gt;=IC_MM,FALSE,TRUE)</f>
        <v>0</v>
      </c>
      <c r="V375" s="13" t="b">
        <f t="shared" si="115"/>
        <v>1</v>
      </c>
      <c r="W375" s="13" t="e">
        <f ca="1">IF(AND(IRR_DRIP=FALSE,CalcTable[[#This Row],[IrrHours]]&lt;=0),FALSE,TRUE)</f>
        <v>#NAME?</v>
      </c>
      <c r="X375" s="13" t="e">
        <f ca="1">AND(CalcTable[[#This Row],[IrrDay]],CalcTable[[#This Row],[IrrRain]],CalcTable[[#This Row],[IrrWarm]],CalcTable[[#This Row],[IrrWindy]])</f>
        <v>#NAME?</v>
      </c>
      <c r="Y375" s="13" t="e">
        <f t="shared" ca="1" si="116"/>
        <v>#NAME?</v>
      </c>
      <c r="Z375" s="13" t="e">
        <f ca="1">CalcTable[[#This Row],[IrrHours]]/5</f>
        <v>#NAME?</v>
      </c>
      <c r="AA375" s="13" t="e">
        <f ca="1">IF(CalcTable[[#This Row],[IrrFlag]]=FALSE,0,MAX(0,CalcTable[[#This Row],[VolRednWind]]*(FCAP*IRR_TARGET-CalcTable[[#This Row],[IWC]])))</f>
        <v>#NAME?</v>
      </c>
      <c r="AB375" s="13" t="e">
        <f ca="1">CalcTable[[#This Row],[IWC]]+CalcTable[[#This Row],[Eff Precip]]+CalcTable[[#This Row],[IrrAmt]]-CalcTable[[#This Row],[AET]]</f>
        <v>#NAME?</v>
      </c>
      <c r="AC375" s="13" t="e">
        <f ca="1">IF(CalcTable[[#This Row],[PWC]]&gt;FCAP,MIN(24*PERC,MIN(SAT,CalcTable[[#This Row],[PWC]])-FCAP),0)</f>
        <v>#NAME?</v>
      </c>
      <c r="AD375" s="13" t="e">
        <f ca="1">IF(CalcTable[[#This Row],[PWC]]&gt;SAT,CalcTable[[#This Row],[PWC]]-SAT,0)</f>
        <v>#NAME?</v>
      </c>
      <c r="AE375" s="13" t="e">
        <f ca="1">CalcTable[[#This Row],[PWC]]-CalcTable[[#This Row],[PercAmt]]-CalcTable[[#This Row],[Runoff]]</f>
        <v>#NAME?</v>
      </c>
      <c r="AF375" s="13" t="e">
        <f ca="1">CalcTable[[#This Row],[IrrAmt]]/1000*CUR_IRR_AREA*10000/IRR_EFF</f>
        <v>#NAME?</v>
      </c>
      <c r="AG375" s="147"/>
      <c r="AH375" s="13"/>
      <c r="AI375" s="50">
        <v>0</v>
      </c>
      <c r="AJ375" s="50">
        <v>0</v>
      </c>
      <c r="AK375" s="50">
        <v>0</v>
      </c>
      <c r="AL375" s="50">
        <v>0</v>
      </c>
      <c r="AM375" s="50"/>
      <c r="AN375" s="50"/>
      <c r="AO375" s="50"/>
      <c r="AP375" s="50"/>
      <c r="AQ375" s="50"/>
      <c r="AR375" s="50"/>
      <c r="AS375" s="50"/>
      <c r="AT375" s="50"/>
      <c r="AU375" s="50"/>
      <c r="AV375" s="50"/>
      <c r="AW375" s="50"/>
      <c r="AX375" s="50">
        <f t="shared" si="127"/>
        <v>0</v>
      </c>
      <c r="AY375" s="50"/>
      <c r="AZ375" s="50">
        <f t="shared" si="117"/>
        <v>0</v>
      </c>
      <c r="BA375" s="50">
        <f t="shared" si="118"/>
        <v>0</v>
      </c>
      <c r="BB375" s="50">
        <f t="shared" si="119"/>
        <v>0</v>
      </c>
      <c r="BC375" s="17">
        <f t="shared" si="120"/>
        <v>19626</v>
      </c>
      <c r="BD375" s="50">
        <f t="shared" si="121"/>
        <v>0</v>
      </c>
      <c r="BE375" s="50">
        <f t="shared" si="122"/>
        <v>0</v>
      </c>
      <c r="BF375" s="50">
        <f t="shared" si="128"/>
        <v>0</v>
      </c>
      <c r="BG375" s="50"/>
      <c r="BH375" s="17">
        <f t="shared" si="123"/>
        <v>0</v>
      </c>
      <c r="BI375" s="17">
        <f t="shared" si="131"/>
        <v>375</v>
      </c>
      <c r="BJ375" s="17">
        <f t="shared" si="129"/>
        <v>375</v>
      </c>
      <c r="BK375" s="150">
        <f t="shared" si="130"/>
        <v>22816</v>
      </c>
      <c r="BL375" s="50" t="e">
        <f t="shared" ca="1" si="124"/>
        <v>#NAME?</v>
      </c>
      <c r="BM375" s="50" t="e">
        <f t="shared" ca="1" si="125"/>
        <v>#NAME?</v>
      </c>
      <c r="BN375" s="50" t="e">
        <f t="shared" ca="1" si="126"/>
        <v>#NAME?</v>
      </c>
    </row>
    <row r="376" spans="1:66" x14ac:dyDescent="0.35">
      <c r="A376" s="48">
        <v>22817</v>
      </c>
      <c r="B376" s="17">
        <v>1962</v>
      </c>
      <c r="C376" s="17">
        <v>6</v>
      </c>
      <c r="D376" s="17">
        <v>171</v>
      </c>
      <c r="E376" s="17">
        <v>20</v>
      </c>
      <c r="F376" s="17">
        <v>4</v>
      </c>
      <c r="G376" s="50">
        <v>10</v>
      </c>
      <c r="H376" s="32">
        <v>4.4396084668464022</v>
      </c>
      <c r="I376" s="50">
        <v>22</v>
      </c>
      <c r="J376" s="13">
        <v>14.1</v>
      </c>
      <c r="K376" s="13">
        <f t="shared" si="112"/>
        <v>14.1</v>
      </c>
      <c r="L376" s="13">
        <f t="shared" si="113"/>
        <v>6.8249999999999993</v>
      </c>
      <c r="M376" s="13" t="e">
        <f ca="1">CalcTable[[#This Row],[IWC]]-AE375</f>
        <v>#NAME?</v>
      </c>
      <c r="N376" s="13" t="e">
        <f ca="1">IF(CalcTable[[#This Row],[Day of Year]]&lt;123,FCAP,AE375)</f>
        <v>#NAME?</v>
      </c>
      <c r="O376" s="17" t="e">
        <f ca="1">IF(IRR_DRIP,5,COUNTIF('IDET Wind Values'!C360:G360,"&lt;="&amp;IRR_MAXWIND))</f>
        <v>#NAME?</v>
      </c>
      <c r="P376" s="13" t="e">
        <f ca="1">CalcTable[[#This Row],[ET_o]]*KL</f>
        <v>#NAME?</v>
      </c>
      <c r="Q376" s="13" t="e">
        <f ca="1">IF(WILTPT&lt;=0,1,MAX(0,MIN(1,(CalcTable[[#This Row],[IWC]]-WILTPT)/(MAD-WILTPT))))</f>
        <v>#NAME?</v>
      </c>
      <c r="R376" s="13" t="e">
        <f ca="1">CalcTable[[#This Row],[ETMult]]*CalcTable[[#This Row],[ETb]]</f>
        <v>#NAME?</v>
      </c>
      <c r="S376" s="13" t="b">
        <f>INDEX(IRR_LIST,CalcTable[[#This Row],[Day of Week]]+1)</f>
        <v>0</v>
      </c>
      <c r="T376" s="13">
        <f t="shared" ca="1" si="114"/>
        <v>0.8</v>
      </c>
      <c r="U376" s="13" t="b">
        <f ca="1">IF(CalcTable[[#This Row],[IrrPrecip]]&gt;=IC_MM,FALSE,TRUE)</f>
        <v>1</v>
      </c>
      <c r="V376" s="13" t="b">
        <f t="shared" si="115"/>
        <v>1</v>
      </c>
      <c r="W376" s="13" t="e">
        <f ca="1">IF(AND(IRR_DRIP=FALSE,CalcTable[[#This Row],[IrrHours]]&lt;=0),FALSE,TRUE)</f>
        <v>#NAME?</v>
      </c>
      <c r="X376" s="13" t="e">
        <f ca="1">AND(CalcTable[[#This Row],[IrrDay]],CalcTable[[#This Row],[IrrRain]],CalcTable[[#This Row],[IrrWarm]],CalcTable[[#This Row],[IrrWindy]])</f>
        <v>#NAME?</v>
      </c>
      <c r="Y376" s="13" t="e">
        <f t="shared" ca="1" si="116"/>
        <v>#NAME?</v>
      </c>
      <c r="Z376" s="13" t="e">
        <f ca="1">CalcTable[[#This Row],[IrrHours]]/5</f>
        <v>#NAME?</v>
      </c>
      <c r="AA376" s="13" t="e">
        <f ca="1">IF(CalcTable[[#This Row],[IrrFlag]]=FALSE,0,MAX(0,CalcTable[[#This Row],[VolRednWind]]*(FCAP*IRR_TARGET-CalcTable[[#This Row],[IWC]])))</f>
        <v>#NAME?</v>
      </c>
      <c r="AB376" s="13" t="e">
        <f ca="1">CalcTable[[#This Row],[IWC]]+CalcTable[[#This Row],[Eff Precip]]+CalcTable[[#This Row],[IrrAmt]]-CalcTable[[#This Row],[AET]]</f>
        <v>#NAME?</v>
      </c>
      <c r="AC376" s="13" t="e">
        <f ca="1">IF(CalcTable[[#This Row],[PWC]]&gt;FCAP,MIN(24*PERC,MIN(SAT,CalcTable[[#This Row],[PWC]])-FCAP),0)</f>
        <v>#NAME?</v>
      </c>
      <c r="AD376" s="13" t="e">
        <f ca="1">IF(CalcTable[[#This Row],[PWC]]&gt;SAT,CalcTable[[#This Row],[PWC]]-SAT,0)</f>
        <v>#NAME?</v>
      </c>
      <c r="AE376" s="13" t="e">
        <f ca="1">CalcTable[[#This Row],[PWC]]-CalcTable[[#This Row],[PercAmt]]-CalcTable[[#This Row],[Runoff]]</f>
        <v>#NAME?</v>
      </c>
      <c r="AF376" s="13" t="e">
        <f ca="1">CalcTable[[#This Row],[IrrAmt]]/1000*CUR_IRR_AREA*10000/IRR_EFF</f>
        <v>#NAME?</v>
      </c>
      <c r="AG376" s="147"/>
      <c r="AH376" s="13"/>
      <c r="AI376" s="50">
        <v>0</v>
      </c>
      <c r="AJ376" s="50">
        <v>0</v>
      </c>
      <c r="AK376" s="50">
        <v>0</v>
      </c>
      <c r="AL376" s="50">
        <v>9.1735647897787764</v>
      </c>
      <c r="AM376" s="50"/>
      <c r="AN376" s="50"/>
      <c r="AO376" s="50"/>
      <c r="AP376" s="50"/>
      <c r="AQ376" s="50"/>
      <c r="AR376" s="50"/>
      <c r="AS376" s="50"/>
      <c r="AT376" s="50"/>
      <c r="AU376" s="50"/>
      <c r="AV376" s="50"/>
      <c r="AW376" s="50"/>
      <c r="AX376" s="50">
        <f t="shared" si="127"/>
        <v>9.1735647897787764</v>
      </c>
      <c r="AY376" s="50"/>
      <c r="AZ376" s="50">
        <f t="shared" si="117"/>
        <v>269.09123383351078</v>
      </c>
      <c r="BA376" s="50">
        <f t="shared" si="118"/>
        <v>414.31507431508805</v>
      </c>
      <c r="BB376" s="50">
        <f t="shared" si="119"/>
        <v>427.1289425928743</v>
      </c>
      <c r="BC376" s="17">
        <f t="shared" si="120"/>
        <v>19626</v>
      </c>
      <c r="BD376" s="50">
        <f t="shared" si="121"/>
        <v>9.1735647897787764</v>
      </c>
      <c r="BE376" s="50">
        <f t="shared" si="122"/>
        <v>269.09123383351078</v>
      </c>
      <c r="BF376" s="50">
        <f t="shared" si="128"/>
        <v>440.14759531010674</v>
      </c>
      <c r="BG376" s="50"/>
      <c r="BH376" s="17">
        <f t="shared" si="123"/>
        <v>0</v>
      </c>
      <c r="BI376" s="17">
        <f t="shared" si="131"/>
        <v>376</v>
      </c>
      <c r="BJ376" s="17">
        <f t="shared" si="129"/>
        <v>376</v>
      </c>
      <c r="BK376" s="150">
        <f t="shared" si="130"/>
        <v>22817</v>
      </c>
      <c r="BL376" s="50" t="e">
        <f t="shared" ca="1" si="124"/>
        <v>#NAME?</v>
      </c>
      <c r="BM376" s="50" t="e">
        <f t="shared" ca="1" si="125"/>
        <v>#NAME?</v>
      </c>
      <c r="BN376" s="50" t="e">
        <f t="shared" ca="1" si="126"/>
        <v>#NAME?</v>
      </c>
    </row>
    <row r="377" spans="1:66" x14ac:dyDescent="0.35">
      <c r="A377" s="48">
        <v>22818</v>
      </c>
      <c r="B377" s="17">
        <v>1962</v>
      </c>
      <c r="C377" s="17">
        <v>6</v>
      </c>
      <c r="D377" s="17">
        <v>172</v>
      </c>
      <c r="E377" s="17">
        <v>21</v>
      </c>
      <c r="F377" s="17">
        <v>5</v>
      </c>
      <c r="G377" s="50">
        <v>9.4</v>
      </c>
      <c r="H377" s="32">
        <v>4.1184457710036506</v>
      </c>
      <c r="I377" s="50">
        <v>14.5</v>
      </c>
      <c r="J377" s="13">
        <v>1</v>
      </c>
      <c r="K377" s="13">
        <f t="shared" si="112"/>
        <v>1</v>
      </c>
      <c r="L377" s="13">
        <f t="shared" si="113"/>
        <v>0</v>
      </c>
      <c r="M377" s="13" t="e">
        <f ca="1">CalcTable[[#This Row],[IWC]]-AE376</f>
        <v>#NAME?</v>
      </c>
      <c r="N377" s="13" t="e">
        <f ca="1">IF(CalcTable[[#This Row],[Day of Year]]&lt;123,FCAP,AE376)</f>
        <v>#NAME?</v>
      </c>
      <c r="O377" s="17" t="e">
        <f ca="1">IF(IRR_DRIP,5,COUNTIF('IDET Wind Values'!C361:G361,"&lt;="&amp;IRR_MAXWIND))</f>
        <v>#NAME?</v>
      </c>
      <c r="P377" s="13" t="e">
        <f ca="1">CalcTable[[#This Row],[ET_o]]*KL</f>
        <v>#NAME?</v>
      </c>
      <c r="Q377" s="13" t="e">
        <f ca="1">IF(WILTPT&lt;=0,1,MAX(0,MIN(1,(CalcTable[[#This Row],[IWC]]-WILTPT)/(MAD-WILTPT))))</f>
        <v>#NAME?</v>
      </c>
      <c r="R377" s="13" t="e">
        <f ca="1">CalcTable[[#This Row],[ETMult]]*CalcTable[[#This Row],[ETb]]</f>
        <v>#NAME?</v>
      </c>
      <c r="S377" s="13" t="b">
        <f>INDEX(IRR_LIST,CalcTable[[#This Row],[Day of Week]]+1)</f>
        <v>1</v>
      </c>
      <c r="T377" s="13">
        <f t="shared" ca="1" si="114"/>
        <v>14.1</v>
      </c>
      <c r="U377" s="13" t="b">
        <f ca="1">IF(CalcTable[[#This Row],[IrrPrecip]]&gt;=IC_MM,FALSE,TRUE)</f>
        <v>0</v>
      </c>
      <c r="V377" s="13" t="b">
        <f t="shared" si="115"/>
        <v>1</v>
      </c>
      <c r="W377" s="13" t="e">
        <f ca="1">IF(AND(IRR_DRIP=FALSE,CalcTable[[#This Row],[IrrHours]]&lt;=0),FALSE,TRUE)</f>
        <v>#NAME?</v>
      </c>
      <c r="X377" s="13" t="e">
        <f ca="1">AND(CalcTable[[#This Row],[IrrDay]],CalcTable[[#This Row],[IrrRain]],CalcTable[[#This Row],[IrrWarm]],CalcTable[[#This Row],[IrrWindy]])</f>
        <v>#NAME?</v>
      </c>
      <c r="Y377" s="13" t="e">
        <f t="shared" ca="1" si="116"/>
        <v>#NAME?</v>
      </c>
      <c r="Z377" s="13" t="e">
        <f ca="1">CalcTable[[#This Row],[IrrHours]]/5</f>
        <v>#NAME?</v>
      </c>
      <c r="AA377" s="13" t="e">
        <f ca="1">IF(CalcTable[[#This Row],[IrrFlag]]=FALSE,0,MAX(0,CalcTable[[#This Row],[VolRednWind]]*(FCAP*IRR_TARGET-CalcTable[[#This Row],[IWC]])))</f>
        <v>#NAME?</v>
      </c>
      <c r="AB377" s="13" t="e">
        <f ca="1">CalcTable[[#This Row],[IWC]]+CalcTable[[#This Row],[Eff Precip]]+CalcTable[[#This Row],[IrrAmt]]-CalcTable[[#This Row],[AET]]</f>
        <v>#NAME?</v>
      </c>
      <c r="AC377" s="13" t="e">
        <f ca="1">IF(CalcTable[[#This Row],[PWC]]&gt;FCAP,MIN(24*PERC,MIN(SAT,CalcTable[[#This Row],[PWC]])-FCAP),0)</f>
        <v>#NAME?</v>
      </c>
      <c r="AD377" s="13" t="e">
        <f ca="1">IF(CalcTable[[#This Row],[PWC]]&gt;SAT,CalcTable[[#This Row],[PWC]]-SAT,0)</f>
        <v>#NAME?</v>
      </c>
      <c r="AE377" s="13" t="e">
        <f ca="1">CalcTable[[#This Row],[PWC]]-CalcTable[[#This Row],[PercAmt]]-CalcTable[[#This Row],[Runoff]]</f>
        <v>#NAME?</v>
      </c>
      <c r="AF377" s="13" t="e">
        <f ca="1">CalcTable[[#This Row],[IrrAmt]]/1000*CUR_IRR_AREA*10000/IRR_EFF</f>
        <v>#NAME?</v>
      </c>
      <c r="AG377" s="147"/>
      <c r="AH377" s="13"/>
      <c r="AI377" s="50">
        <v>0</v>
      </c>
      <c r="AJ377" s="50">
        <v>0</v>
      </c>
      <c r="AK377" s="50">
        <v>0</v>
      </c>
      <c r="AL377" s="50">
        <v>0</v>
      </c>
      <c r="AM377" s="50"/>
      <c r="AN377" s="50"/>
      <c r="AO377" s="50"/>
      <c r="AP377" s="50"/>
      <c r="AQ377" s="50"/>
      <c r="AR377" s="50"/>
      <c r="AS377" s="50"/>
      <c r="AT377" s="50"/>
      <c r="AU377" s="50"/>
      <c r="AV377" s="50"/>
      <c r="AW377" s="50"/>
      <c r="AX377" s="50">
        <f t="shared" si="127"/>
        <v>0</v>
      </c>
      <c r="AY377" s="50"/>
      <c r="AZ377" s="50">
        <f t="shared" si="117"/>
        <v>0</v>
      </c>
      <c r="BA377" s="50">
        <f t="shared" si="118"/>
        <v>0</v>
      </c>
      <c r="BB377" s="50">
        <f t="shared" si="119"/>
        <v>0</v>
      </c>
      <c r="BC377" s="17">
        <f t="shared" si="120"/>
        <v>19626</v>
      </c>
      <c r="BD377" s="50">
        <f t="shared" si="121"/>
        <v>0</v>
      </c>
      <c r="BE377" s="50">
        <f t="shared" si="122"/>
        <v>0</v>
      </c>
      <c r="BF377" s="50">
        <f t="shared" si="128"/>
        <v>0</v>
      </c>
      <c r="BG377" s="50"/>
      <c r="BH377" s="17">
        <f t="shared" si="123"/>
        <v>0</v>
      </c>
      <c r="BI377" s="17">
        <f t="shared" si="131"/>
        <v>377</v>
      </c>
      <c r="BJ377" s="17">
        <f t="shared" si="129"/>
        <v>377</v>
      </c>
      <c r="BK377" s="150">
        <f t="shared" si="130"/>
        <v>22818</v>
      </c>
      <c r="BL377" s="50" t="e">
        <f t="shared" ca="1" si="124"/>
        <v>#NAME?</v>
      </c>
      <c r="BM377" s="50" t="e">
        <f t="shared" ca="1" si="125"/>
        <v>#NAME?</v>
      </c>
      <c r="BN377" s="50" t="e">
        <f t="shared" ca="1" si="126"/>
        <v>#NAME?</v>
      </c>
    </row>
    <row r="378" spans="1:66" x14ac:dyDescent="0.35">
      <c r="A378" s="48">
        <v>22819</v>
      </c>
      <c r="B378" s="17">
        <v>1962</v>
      </c>
      <c r="C378" s="17">
        <v>6</v>
      </c>
      <c r="D378" s="17">
        <v>173</v>
      </c>
      <c r="E378" s="17">
        <v>22</v>
      </c>
      <c r="F378" s="17">
        <v>6</v>
      </c>
      <c r="G378" s="50">
        <v>6.1</v>
      </c>
      <c r="H378" s="32">
        <v>5.6491576252425384</v>
      </c>
      <c r="I378" s="50">
        <v>9.8333333333333339</v>
      </c>
      <c r="J378" s="13">
        <v>0</v>
      </c>
      <c r="K378" s="13">
        <f t="shared" si="112"/>
        <v>0</v>
      </c>
      <c r="L378" s="13">
        <f t="shared" si="113"/>
        <v>0</v>
      </c>
      <c r="M378" s="13" t="e">
        <f ca="1">CalcTable[[#This Row],[IWC]]-AE377</f>
        <v>#NAME?</v>
      </c>
      <c r="N378" s="13" t="e">
        <f ca="1">IF(CalcTable[[#This Row],[Day of Year]]&lt;123,FCAP,AE377)</f>
        <v>#NAME?</v>
      </c>
      <c r="O378" s="17" t="e">
        <f ca="1">IF(IRR_DRIP,5,COUNTIF('IDET Wind Values'!C362:G362,"&lt;="&amp;IRR_MAXWIND))</f>
        <v>#NAME?</v>
      </c>
      <c r="P378" s="13" t="e">
        <f ca="1">CalcTable[[#This Row],[ET_o]]*KL</f>
        <v>#NAME?</v>
      </c>
      <c r="Q378" s="13" t="e">
        <f ca="1">IF(WILTPT&lt;=0,1,MAX(0,MIN(1,(CalcTable[[#This Row],[IWC]]-WILTPT)/(MAD-WILTPT))))</f>
        <v>#NAME?</v>
      </c>
      <c r="R378" s="13" t="e">
        <f ca="1">CalcTable[[#This Row],[ETMult]]*CalcTable[[#This Row],[ETb]]</f>
        <v>#NAME?</v>
      </c>
      <c r="S378" s="13" t="b">
        <f>INDEX(IRR_LIST,CalcTable[[#This Row],[Day of Week]]+1)</f>
        <v>0</v>
      </c>
      <c r="T378" s="13">
        <f t="shared" ca="1" si="114"/>
        <v>15.1</v>
      </c>
      <c r="U378" s="13" t="b">
        <f ca="1">IF(CalcTable[[#This Row],[IrrPrecip]]&gt;=IC_MM,FALSE,TRUE)</f>
        <v>0</v>
      </c>
      <c r="V378" s="13" t="b">
        <f t="shared" si="115"/>
        <v>1</v>
      </c>
      <c r="W378" s="13" t="e">
        <f ca="1">IF(AND(IRR_DRIP=FALSE,CalcTable[[#This Row],[IrrHours]]&lt;=0),FALSE,TRUE)</f>
        <v>#NAME?</v>
      </c>
      <c r="X378" s="13" t="e">
        <f ca="1">AND(CalcTable[[#This Row],[IrrDay]],CalcTable[[#This Row],[IrrRain]],CalcTable[[#This Row],[IrrWarm]],CalcTable[[#This Row],[IrrWindy]])</f>
        <v>#NAME?</v>
      </c>
      <c r="Y378" s="13" t="e">
        <f t="shared" ca="1" si="116"/>
        <v>#NAME?</v>
      </c>
      <c r="Z378" s="13" t="e">
        <f ca="1">CalcTable[[#This Row],[IrrHours]]/5</f>
        <v>#NAME?</v>
      </c>
      <c r="AA378" s="13" t="e">
        <f ca="1">IF(CalcTable[[#This Row],[IrrFlag]]=FALSE,0,MAX(0,CalcTable[[#This Row],[VolRednWind]]*(FCAP*IRR_TARGET-CalcTable[[#This Row],[IWC]])))</f>
        <v>#NAME?</v>
      </c>
      <c r="AB378" s="13" t="e">
        <f ca="1">CalcTable[[#This Row],[IWC]]+CalcTable[[#This Row],[Eff Precip]]+CalcTable[[#This Row],[IrrAmt]]-CalcTable[[#This Row],[AET]]</f>
        <v>#NAME?</v>
      </c>
      <c r="AC378" s="13" t="e">
        <f ca="1">IF(CalcTable[[#This Row],[PWC]]&gt;FCAP,MIN(24*PERC,MIN(SAT,CalcTable[[#This Row],[PWC]])-FCAP),0)</f>
        <v>#NAME?</v>
      </c>
      <c r="AD378" s="13" t="e">
        <f ca="1">IF(CalcTable[[#This Row],[PWC]]&gt;SAT,CalcTable[[#This Row],[PWC]]-SAT,0)</f>
        <v>#NAME?</v>
      </c>
      <c r="AE378" s="13" t="e">
        <f ca="1">CalcTable[[#This Row],[PWC]]-CalcTable[[#This Row],[PercAmt]]-CalcTable[[#This Row],[Runoff]]</f>
        <v>#NAME?</v>
      </c>
      <c r="AF378" s="13" t="e">
        <f ca="1">CalcTable[[#This Row],[IrrAmt]]/1000*CUR_IRR_AREA*10000/IRR_EFF</f>
        <v>#NAME?</v>
      </c>
      <c r="AG378" s="147"/>
      <c r="AH378" s="13"/>
      <c r="AI378" s="50">
        <v>0</v>
      </c>
      <c r="AJ378" s="50">
        <v>0</v>
      </c>
      <c r="AK378" s="50">
        <v>0</v>
      </c>
      <c r="AL378" s="50">
        <v>0</v>
      </c>
      <c r="AM378" s="50"/>
      <c r="AN378" s="50"/>
      <c r="AO378" s="50"/>
      <c r="AP378" s="50"/>
      <c r="AQ378" s="50"/>
      <c r="AR378" s="50"/>
      <c r="AS378" s="50"/>
      <c r="AT378" s="50"/>
      <c r="AU378" s="50"/>
      <c r="AV378" s="50"/>
      <c r="AW378" s="50"/>
      <c r="AX378" s="50">
        <f t="shared" si="127"/>
        <v>0</v>
      </c>
      <c r="AY378" s="50"/>
      <c r="AZ378" s="50">
        <f t="shared" si="117"/>
        <v>0</v>
      </c>
      <c r="BA378" s="50">
        <f t="shared" si="118"/>
        <v>0</v>
      </c>
      <c r="BB378" s="50">
        <f t="shared" si="119"/>
        <v>0</v>
      </c>
      <c r="BC378" s="17">
        <f t="shared" si="120"/>
        <v>19626</v>
      </c>
      <c r="BD378" s="50">
        <f t="shared" si="121"/>
        <v>0</v>
      </c>
      <c r="BE378" s="50">
        <f t="shared" si="122"/>
        <v>0</v>
      </c>
      <c r="BF378" s="50">
        <f t="shared" si="128"/>
        <v>0</v>
      </c>
      <c r="BG378" s="50"/>
      <c r="BH378" s="17">
        <f t="shared" si="123"/>
        <v>0</v>
      </c>
      <c r="BI378" s="17">
        <f t="shared" si="131"/>
        <v>378</v>
      </c>
      <c r="BJ378" s="17">
        <f t="shared" si="129"/>
        <v>378</v>
      </c>
      <c r="BK378" s="150">
        <f t="shared" si="130"/>
        <v>22819</v>
      </c>
      <c r="BL378" s="50" t="e">
        <f t="shared" ca="1" si="124"/>
        <v>#NAME?</v>
      </c>
      <c r="BM378" s="50" t="e">
        <f t="shared" ca="1" si="125"/>
        <v>#NAME?</v>
      </c>
      <c r="BN378" s="50" t="e">
        <f t="shared" ca="1" si="126"/>
        <v>#NAME?</v>
      </c>
    </row>
    <row r="379" spans="1:66" x14ac:dyDescent="0.35">
      <c r="A379" s="48">
        <v>22820</v>
      </c>
      <c r="B379" s="17">
        <v>1962</v>
      </c>
      <c r="C379" s="17">
        <v>6</v>
      </c>
      <c r="D379" s="17">
        <v>174</v>
      </c>
      <c r="E379" s="17">
        <v>23</v>
      </c>
      <c r="F379" s="17">
        <v>7</v>
      </c>
      <c r="G379" s="50">
        <v>12.8</v>
      </c>
      <c r="H379" s="32">
        <v>6.7453157346643975</v>
      </c>
      <c r="I379" s="50">
        <v>7.833333333333333</v>
      </c>
      <c r="J379" s="13">
        <v>0</v>
      </c>
      <c r="K379" s="13">
        <f t="shared" si="112"/>
        <v>0</v>
      </c>
      <c r="L379" s="13">
        <f t="shared" si="113"/>
        <v>0</v>
      </c>
      <c r="M379" s="13" t="e">
        <f ca="1">CalcTable[[#This Row],[IWC]]-AE378</f>
        <v>#NAME?</v>
      </c>
      <c r="N379" s="13" t="e">
        <f ca="1">IF(CalcTable[[#This Row],[Day of Year]]&lt;123,FCAP,AE378)</f>
        <v>#NAME?</v>
      </c>
      <c r="O379" s="17" t="e">
        <f ca="1">IF(IRR_DRIP,5,COUNTIF('IDET Wind Values'!C363:G363,"&lt;="&amp;IRR_MAXWIND))</f>
        <v>#NAME?</v>
      </c>
      <c r="P379" s="13" t="e">
        <f ca="1">CalcTable[[#This Row],[ET_o]]*KL</f>
        <v>#NAME?</v>
      </c>
      <c r="Q379" s="13" t="e">
        <f ca="1">IF(WILTPT&lt;=0,1,MAX(0,MIN(1,(CalcTable[[#This Row],[IWC]]-WILTPT)/(MAD-WILTPT))))</f>
        <v>#NAME?</v>
      </c>
      <c r="R379" s="13" t="e">
        <f ca="1">CalcTable[[#This Row],[ETMult]]*CalcTable[[#This Row],[ETb]]</f>
        <v>#NAME?</v>
      </c>
      <c r="S379" s="13" t="b">
        <f>INDEX(IRR_LIST,CalcTable[[#This Row],[Day of Week]]+1)</f>
        <v>0</v>
      </c>
      <c r="T379" s="13">
        <f t="shared" ca="1" si="114"/>
        <v>1</v>
      </c>
      <c r="U379" s="13" t="b">
        <f ca="1">IF(CalcTable[[#This Row],[IrrPrecip]]&gt;=IC_MM,FALSE,TRUE)</f>
        <v>1</v>
      </c>
      <c r="V379" s="13" t="b">
        <f t="shared" si="115"/>
        <v>1</v>
      </c>
      <c r="W379" s="13" t="e">
        <f ca="1">IF(AND(IRR_DRIP=FALSE,CalcTable[[#This Row],[IrrHours]]&lt;=0),FALSE,TRUE)</f>
        <v>#NAME?</v>
      </c>
      <c r="X379" s="13" t="e">
        <f ca="1">AND(CalcTable[[#This Row],[IrrDay]],CalcTable[[#This Row],[IrrRain]],CalcTable[[#This Row],[IrrWarm]],CalcTable[[#This Row],[IrrWindy]])</f>
        <v>#NAME?</v>
      </c>
      <c r="Y379" s="13" t="e">
        <f t="shared" ca="1" si="116"/>
        <v>#NAME?</v>
      </c>
      <c r="Z379" s="13" t="e">
        <f ca="1">CalcTable[[#This Row],[IrrHours]]/5</f>
        <v>#NAME?</v>
      </c>
      <c r="AA379" s="13" t="e">
        <f ca="1">IF(CalcTable[[#This Row],[IrrFlag]]=FALSE,0,MAX(0,CalcTable[[#This Row],[VolRednWind]]*(FCAP*IRR_TARGET-CalcTable[[#This Row],[IWC]])))</f>
        <v>#NAME?</v>
      </c>
      <c r="AB379" s="13" t="e">
        <f ca="1">CalcTable[[#This Row],[IWC]]+CalcTable[[#This Row],[Eff Precip]]+CalcTable[[#This Row],[IrrAmt]]-CalcTable[[#This Row],[AET]]</f>
        <v>#NAME?</v>
      </c>
      <c r="AC379" s="13" t="e">
        <f ca="1">IF(CalcTable[[#This Row],[PWC]]&gt;FCAP,MIN(24*PERC,MIN(SAT,CalcTable[[#This Row],[PWC]])-FCAP),0)</f>
        <v>#NAME?</v>
      </c>
      <c r="AD379" s="13" t="e">
        <f ca="1">IF(CalcTable[[#This Row],[PWC]]&gt;SAT,CalcTable[[#This Row],[PWC]]-SAT,0)</f>
        <v>#NAME?</v>
      </c>
      <c r="AE379" s="13" t="e">
        <f ca="1">CalcTable[[#This Row],[PWC]]-CalcTable[[#This Row],[PercAmt]]-CalcTable[[#This Row],[Runoff]]</f>
        <v>#NAME?</v>
      </c>
      <c r="AF379" s="13" t="e">
        <f ca="1">CalcTable[[#This Row],[IrrAmt]]/1000*CUR_IRR_AREA*10000/IRR_EFF</f>
        <v>#NAME?</v>
      </c>
      <c r="AG379" s="147"/>
      <c r="AH379" s="13"/>
      <c r="AI379" s="50">
        <v>0</v>
      </c>
      <c r="AJ379" s="50">
        <v>0</v>
      </c>
      <c r="AK379" s="50">
        <v>5.9953403867890209</v>
      </c>
      <c r="AL379" s="50">
        <v>0</v>
      </c>
      <c r="AM379" s="50"/>
      <c r="AN379" s="50"/>
      <c r="AO379" s="50"/>
      <c r="AP379" s="50"/>
      <c r="AQ379" s="50"/>
      <c r="AR379" s="50"/>
      <c r="AS379" s="50"/>
      <c r="AT379" s="50"/>
      <c r="AU379" s="50"/>
      <c r="AV379" s="50"/>
      <c r="AW379" s="50"/>
      <c r="AX379" s="50">
        <f t="shared" si="127"/>
        <v>5.9953403867890209</v>
      </c>
      <c r="AY379" s="50"/>
      <c r="AZ379" s="50">
        <f t="shared" si="117"/>
        <v>87.931659006238974</v>
      </c>
      <c r="BA379" s="50">
        <f t="shared" si="118"/>
        <v>135.38684005722507</v>
      </c>
      <c r="BB379" s="50">
        <f t="shared" si="119"/>
        <v>139.57406191466504</v>
      </c>
      <c r="BC379" s="17">
        <f t="shared" si="120"/>
        <v>19626</v>
      </c>
      <c r="BD379" s="50">
        <f t="shared" si="121"/>
        <v>5.9953403867890209</v>
      </c>
      <c r="BE379" s="50">
        <f t="shared" si="122"/>
        <v>87.931659006238974</v>
      </c>
      <c r="BF379" s="50">
        <f t="shared" si="128"/>
        <v>143.82820172867548</v>
      </c>
      <c r="BG379" s="50"/>
      <c r="BH379" s="17">
        <f t="shared" si="123"/>
        <v>0</v>
      </c>
      <c r="BI379" s="17">
        <f t="shared" si="131"/>
        <v>379</v>
      </c>
      <c r="BJ379" s="17">
        <f t="shared" si="129"/>
        <v>379</v>
      </c>
      <c r="BK379" s="150">
        <f t="shared" si="130"/>
        <v>22820</v>
      </c>
      <c r="BL379" s="50" t="e">
        <f t="shared" ca="1" si="124"/>
        <v>#NAME?</v>
      </c>
      <c r="BM379" s="50" t="e">
        <f t="shared" ca="1" si="125"/>
        <v>#NAME?</v>
      </c>
      <c r="BN379" s="50" t="e">
        <f t="shared" ca="1" si="126"/>
        <v>#NAME?</v>
      </c>
    </row>
    <row r="380" spans="1:66" x14ac:dyDescent="0.35">
      <c r="A380" s="48">
        <v>22821</v>
      </c>
      <c r="B380" s="17">
        <v>1962</v>
      </c>
      <c r="C380" s="17">
        <v>6</v>
      </c>
      <c r="D380" s="17">
        <v>175</v>
      </c>
      <c r="E380" s="17">
        <v>24</v>
      </c>
      <c r="F380" s="17">
        <v>1</v>
      </c>
      <c r="G380" s="50">
        <v>10</v>
      </c>
      <c r="H380" s="32">
        <v>6.7056231845278873</v>
      </c>
      <c r="I380" s="50">
        <v>5.833333333333333</v>
      </c>
      <c r="J380" s="13">
        <v>0</v>
      </c>
      <c r="K380" s="13">
        <f t="shared" si="112"/>
        <v>0</v>
      </c>
      <c r="L380" s="13">
        <f t="shared" si="113"/>
        <v>0</v>
      </c>
      <c r="M380" s="13" t="e">
        <f ca="1">CalcTable[[#This Row],[IWC]]-AE379</f>
        <v>#NAME?</v>
      </c>
      <c r="N380" s="13" t="e">
        <f ca="1">IF(CalcTable[[#This Row],[Day of Year]]&lt;123,FCAP,AE379)</f>
        <v>#NAME?</v>
      </c>
      <c r="O380" s="17" t="e">
        <f ca="1">IF(IRR_DRIP,5,COUNTIF('IDET Wind Values'!C364:G364,"&lt;="&amp;IRR_MAXWIND))</f>
        <v>#NAME?</v>
      </c>
      <c r="P380" s="13" t="e">
        <f ca="1">CalcTable[[#This Row],[ET_o]]*KL</f>
        <v>#NAME?</v>
      </c>
      <c r="Q380" s="13" t="e">
        <f ca="1">IF(WILTPT&lt;=0,1,MAX(0,MIN(1,(CalcTable[[#This Row],[IWC]]-WILTPT)/(MAD-WILTPT))))</f>
        <v>#NAME?</v>
      </c>
      <c r="R380" s="13" t="e">
        <f ca="1">CalcTable[[#This Row],[ETMult]]*CalcTable[[#This Row],[ETb]]</f>
        <v>#NAME?</v>
      </c>
      <c r="S380" s="13" t="b">
        <f>INDEX(IRR_LIST,CalcTable[[#This Row],[Day of Week]]+1)</f>
        <v>1</v>
      </c>
      <c r="T380" s="13">
        <f t="shared" ca="1" si="114"/>
        <v>0</v>
      </c>
      <c r="U380" s="13" t="b">
        <f ca="1">IF(CalcTable[[#This Row],[IrrPrecip]]&gt;=IC_MM,FALSE,TRUE)</f>
        <v>1</v>
      </c>
      <c r="V380" s="13" t="b">
        <f t="shared" si="115"/>
        <v>1</v>
      </c>
      <c r="W380" s="13" t="e">
        <f ca="1">IF(AND(IRR_DRIP=FALSE,CalcTable[[#This Row],[IrrHours]]&lt;=0),FALSE,TRUE)</f>
        <v>#NAME?</v>
      </c>
      <c r="X380" s="13" t="e">
        <f ca="1">AND(CalcTable[[#This Row],[IrrDay]],CalcTable[[#This Row],[IrrRain]],CalcTable[[#This Row],[IrrWarm]],CalcTable[[#This Row],[IrrWindy]])</f>
        <v>#NAME?</v>
      </c>
      <c r="Y380" s="13" t="e">
        <f t="shared" ca="1" si="116"/>
        <v>#NAME?</v>
      </c>
      <c r="Z380" s="13" t="e">
        <f ca="1">CalcTable[[#This Row],[IrrHours]]/5</f>
        <v>#NAME?</v>
      </c>
      <c r="AA380" s="13" t="e">
        <f ca="1">IF(CalcTable[[#This Row],[IrrFlag]]=FALSE,0,MAX(0,CalcTable[[#This Row],[VolRednWind]]*(FCAP*IRR_TARGET-CalcTable[[#This Row],[IWC]])))</f>
        <v>#NAME?</v>
      </c>
      <c r="AB380" s="13" t="e">
        <f ca="1">CalcTable[[#This Row],[IWC]]+CalcTable[[#This Row],[Eff Precip]]+CalcTable[[#This Row],[IrrAmt]]-CalcTable[[#This Row],[AET]]</f>
        <v>#NAME?</v>
      </c>
      <c r="AC380" s="13" t="e">
        <f ca="1">IF(CalcTable[[#This Row],[PWC]]&gt;FCAP,MIN(24*PERC,MIN(SAT,CalcTable[[#This Row],[PWC]])-FCAP),0)</f>
        <v>#NAME?</v>
      </c>
      <c r="AD380" s="13" t="e">
        <f ca="1">IF(CalcTable[[#This Row],[PWC]]&gt;SAT,CalcTable[[#This Row],[PWC]]-SAT,0)</f>
        <v>#NAME?</v>
      </c>
      <c r="AE380" s="13" t="e">
        <f ca="1">CalcTable[[#This Row],[PWC]]-CalcTable[[#This Row],[PercAmt]]-CalcTable[[#This Row],[Runoff]]</f>
        <v>#NAME?</v>
      </c>
      <c r="AF380" s="13" t="e">
        <f ca="1">CalcTable[[#This Row],[IrrAmt]]/1000*CUR_IRR_AREA*10000/IRR_EFF</f>
        <v>#NAME?</v>
      </c>
      <c r="AG380" s="147"/>
      <c r="AH380" s="13"/>
      <c r="AI380" s="50">
        <v>6.6130104745796361</v>
      </c>
      <c r="AJ380" s="50">
        <v>10.708575538854786</v>
      </c>
      <c r="AK380" s="50">
        <v>0</v>
      </c>
      <c r="AL380" s="50">
        <v>0</v>
      </c>
      <c r="AM380" s="50"/>
      <c r="AN380" s="50"/>
      <c r="AO380" s="50"/>
      <c r="AP380" s="50"/>
      <c r="AQ380" s="50"/>
      <c r="AR380" s="50"/>
      <c r="AS380" s="50"/>
      <c r="AT380" s="50"/>
      <c r="AU380" s="50"/>
      <c r="AV380" s="50"/>
      <c r="AW380" s="50"/>
      <c r="AX380" s="50">
        <f t="shared" si="127"/>
        <v>17.321586013434423</v>
      </c>
      <c r="AY380" s="50"/>
      <c r="AZ380" s="50">
        <f t="shared" si="117"/>
        <v>411.10903610024172</v>
      </c>
      <c r="BA380" s="50">
        <f t="shared" si="118"/>
        <v>667.49589004271252</v>
      </c>
      <c r="BB380" s="50">
        <f t="shared" si="119"/>
        <v>690.9078980597742</v>
      </c>
      <c r="BC380" s="17">
        <f t="shared" si="120"/>
        <v>19626</v>
      </c>
      <c r="BD380" s="50">
        <f t="shared" si="121"/>
        <v>17.321586013434423</v>
      </c>
      <c r="BE380" s="50">
        <f t="shared" si="122"/>
        <v>411.10903610024172</v>
      </c>
      <c r="BF380" s="50">
        <f t="shared" si="128"/>
        <v>672.44350948173906</v>
      </c>
      <c r="BG380" s="50"/>
      <c r="BH380" s="17">
        <f t="shared" si="123"/>
        <v>0</v>
      </c>
      <c r="BI380" s="17">
        <f t="shared" si="131"/>
        <v>380</v>
      </c>
      <c r="BJ380" s="17">
        <f t="shared" si="129"/>
        <v>380</v>
      </c>
      <c r="BK380" s="150">
        <f t="shared" si="130"/>
        <v>22821</v>
      </c>
      <c r="BL380" s="50" t="e">
        <f t="shared" ca="1" si="124"/>
        <v>#NAME?</v>
      </c>
      <c r="BM380" s="50" t="e">
        <f t="shared" ca="1" si="125"/>
        <v>#NAME?</v>
      </c>
      <c r="BN380" s="50" t="e">
        <f t="shared" ca="1" si="126"/>
        <v>#NAME?</v>
      </c>
    </row>
    <row r="381" spans="1:66" x14ac:dyDescent="0.35">
      <c r="A381" s="48">
        <v>22822</v>
      </c>
      <c r="B381" s="17">
        <v>1962</v>
      </c>
      <c r="C381" s="17">
        <v>6</v>
      </c>
      <c r="D381" s="17">
        <v>176</v>
      </c>
      <c r="E381" s="17">
        <v>25</v>
      </c>
      <c r="F381" s="17">
        <v>2</v>
      </c>
      <c r="G381" s="50">
        <v>12.8</v>
      </c>
      <c r="H381" s="32">
        <v>6.5464028892373367</v>
      </c>
      <c r="I381" s="50">
        <v>6.833333333333333</v>
      </c>
      <c r="J381" s="13">
        <v>0.3</v>
      </c>
      <c r="K381" s="13">
        <f t="shared" si="112"/>
        <v>0.3</v>
      </c>
      <c r="L381" s="13">
        <f t="shared" si="113"/>
        <v>0</v>
      </c>
      <c r="M381" s="13" t="e">
        <f ca="1">CalcTable[[#This Row],[IWC]]-AE380</f>
        <v>#NAME?</v>
      </c>
      <c r="N381" s="13" t="e">
        <f ca="1">IF(CalcTable[[#This Row],[Day of Year]]&lt;123,FCAP,AE380)</f>
        <v>#NAME?</v>
      </c>
      <c r="O381" s="17" t="e">
        <f ca="1">IF(IRR_DRIP,5,COUNTIF('IDET Wind Values'!C365:G365,"&lt;="&amp;IRR_MAXWIND))</f>
        <v>#NAME?</v>
      </c>
      <c r="P381" s="13" t="e">
        <f ca="1">CalcTable[[#This Row],[ET_o]]*KL</f>
        <v>#NAME?</v>
      </c>
      <c r="Q381" s="13" t="e">
        <f ca="1">IF(WILTPT&lt;=0,1,MAX(0,MIN(1,(CalcTable[[#This Row],[IWC]]-WILTPT)/(MAD-WILTPT))))</f>
        <v>#NAME?</v>
      </c>
      <c r="R381" s="13" t="e">
        <f ca="1">CalcTable[[#This Row],[ETMult]]*CalcTable[[#This Row],[ETb]]</f>
        <v>#NAME?</v>
      </c>
      <c r="S381" s="13" t="b">
        <f>INDEX(IRR_LIST,CalcTable[[#This Row],[Day of Week]]+1)</f>
        <v>0</v>
      </c>
      <c r="T381" s="13">
        <f t="shared" ca="1" si="114"/>
        <v>0</v>
      </c>
      <c r="U381" s="13" t="b">
        <f ca="1">IF(CalcTable[[#This Row],[IrrPrecip]]&gt;=IC_MM,FALSE,TRUE)</f>
        <v>1</v>
      </c>
      <c r="V381" s="13" t="b">
        <f t="shared" si="115"/>
        <v>1</v>
      </c>
      <c r="W381" s="13" t="e">
        <f ca="1">IF(AND(IRR_DRIP=FALSE,CalcTable[[#This Row],[IrrHours]]&lt;=0),FALSE,TRUE)</f>
        <v>#NAME?</v>
      </c>
      <c r="X381" s="13" t="e">
        <f ca="1">AND(CalcTable[[#This Row],[IrrDay]],CalcTable[[#This Row],[IrrRain]],CalcTable[[#This Row],[IrrWarm]],CalcTable[[#This Row],[IrrWindy]])</f>
        <v>#NAME?</v>
      </c>
      <c r="Y381" s="13" t="e">
        <f t="shared" ca="1" si="116"/>
        <v>#NAME?</v>
      </c>
      <c r="Z381" s="13" t="e">
        <f ca="1">CalcTable[[#This Row],[IrrHours]]/5</f>
        <v>#NAME?</v>
      </c>
      <c r="AA381" s="13" t="e">
        <f ca="1">IF(CalcTable[[#This Row],[IrrFlag]]=FALSE,0,MAX(0,CalcTable[[#This Row],[VolRednWind]]*(FCAP*IRR_TARGET-CalcTable[[#This Row],[IWC]])))</f>
        <v>#NAME?</v>
      </c>
      <c r="AB381" s="13" t="e">
        <f ca="1">CalcTable[[#This Row],[IWC]]+CalcTable[[#This Row],[Eff Precip]]+CalcTable[[#This Row],[IrrAmt]]-CalcTable[[#This Row],[AET]]</f>
        <v>#NAME?</v>
      </c>
      <c r="AC381" s="13" t="e">
        <f ca="1">IF(CalcTable[[#This Row],[PWC]]&gt;FCAP,MIN(24*PERC,MIN(SAT,CalcTable[[#This Row],[PWC]])-FCAP),0)</f>
        <v>#NAME?</v>
      </c>
      <c r="AD381" s="13" t="e">
        <f ca="1">IF(CalcTable[[#This Row],[PWC]]&gt;SAT,CalcTable[[#This Row],[PWC]]-SAT,0)</f>
        <v>#NAME?</v>
      </c>
      <c r="AE381" s="13" t="e">
        <f ca="1">CalcTable[[#This Row],[PWC]]-CalcTable[[#This Row],[PercAmt]]-CalcTable[[#This Row],[Runoff]]</f>
        <v>#NAME?</v>
      </c>
      <c r="AF381" s="13" t="e">
        <f ca="1">CalcTable[[#This Row],[IrrAmt]]/1000*CUR_IRR_AREA*10000/IRR_EFF</f>
        <v>#NAME?</v>
      </c>
      <c r="AG381" s="147"/>
      <c r="AH381" s="13"/>
      <c r="AI381" s="50">
        <v>0</v>
      </c>
      <c r="AJ381" s="50">
        <v>0</v>
      </c>
      <c r="AK381" s="50">
        <v>3.6808732141303211</v>
      </c>
      <c r="AL381" s="50">
        <v>12.004295735421717</v>
      </c>
      <c r="AM381" s="50"/>
      <c r="AN381" s="50"/>
      <c r="AO381" s="50"/>
      <c r="AP381" s="50"/>
      <c r="AQ381" s="50"/>
      <c r="AR381" s="50"/>
      <c r="AS381" s="50"/>
      <c r="AT381" s="50"/>
      <c r="AU381" s="50"/>
      <c r="AV381" s="50"/>
      <c r="AW381" s="50"/>
      <c r="AX381" s="50">
        <f t="shared" si="127"/>
        <v>15.685168949552038</v>
      </c>
      <c r="AY381" s="50"/>
      <c r="AZ381" s="50">
        <f t="shared" si="117"/>
        <v>406.11214871294845</v>
      </c>
      <c r="BA381" s="50">
        <f t="shared" si="118"/>
        <v>625.28378452628579</v>
      </c>
      <c r="BB381" s="50">
        <f t="shared" si="119"/>
        <v>644.62245827452148</v>
      </c>
      <c r="BC381" s="17">
        <f t="shared" si="120"/>
        <v>19626</v>
      </c>
      <c r="BD381" s="50">
        <f t="shared" si="121"/>
        <v>15.685168949552038</v>
      </c>
      <c r="BE381" s="50">
        <f t="shared" si="122"/>
        <v>406.11214871294845</v>
      </c>
      <c r="BF381" s="50">
        <f t="shared" si="128"/>
        <v>664.27019243896495</v>
      </c>
      <c r="BG381" s="50"/>
      <c r="BH381" s="17">
        <f t="shared" si="123"/>
        <v>0</v>
      </c>
      <c r="BI381" s="17">
        <f t="shared" si="131"/>
        <v>381</v>
      </c>
      <c r="BJ381" s="17">
        <f t="shared" si="129"/>
        <v>381</v>
      </c>
      <c r="BK381" s="150">
        <f t="shared" si="130"/>
        <v>22822</v>
      </c>
      <c r="BL381" s="50" t="e">
        <f t="shared" ca="1" si="124"/>
        <v>#NAME?</v>
      </c>
      <c r="BM381" s="50" t="e">
        <f t="shared" ca="1" si="125"/>
        <v>#NAME?</v>
      </c>
      <c r="BN381" s="50" t="e">
        <f t="shared" ca="1" si="126"/>
        <v>#NAME?</v>
      </c>
    </row>
    <row r="382" spans="1:66" x14ac:dyDescent="0.35">
      <c r="A382" s="48">
        <v>22823</v>
      </c>
      <c r="B382" s="17">
        <v>1962</v>
      </c>
      <c r="C382" s="17">
        <v>6</v>
      </c>
      <c r="D382" s="17">
        <v>177</v>
      </c>
      <c r="E382" s="17">
        <v>26</v>
      </c>
      <c r="F382" s="17">
        <v>3</v>
      </c>
      <c r="G382" s="50">
        <v>13.9</v>
      </c>
      <c r="H382" s="32">
        <v>6.5319395434534488</v>
      </c>
      <c r="I382" s="50">
        <v>12</v>
      </c>
      <c r="J382" s="13">
        <v>2.2999999999999998</v>
      </c>
      <c r="K382" s="13">
        <f t="shared" si="112"/>
        <v>2.2999999999999998</v>
      </c>
      <c r="L382" s="13">
        <f t="shared" si="113"/>
        <v>0</v>
      </c>
      <c r="M382" s="13" t="e">
        <f ca="1">CalcTable[[#This Row],[IWC]]-AE381</f>
        <v>#NAME?</v>
      </c>
      <c r="N382" s="13" t="e">
        <f ca="1">IF(CalcTable[[#This Row],[Day of Year]]&lt;123,FCAP,AE381)</f>
        <v>#NAME?</v>
      </c>
      <c r="O382" s="17" t="e">
        <f ca="1">IF(IRR_DRIP,5,COUNTIF('IDET Wind Values'!C366:G366,"&lt;="&amp;IRR_MAXWIND))</f>
        <v>#NAME?</v>
      </c>
      <c r="P382" s="13" t="e">
        <f ca="1">CalcTable[[#This Row],[ET_o]]*KL</f>
        <v>#NAME?</v>
      </c>
      <c r="Q382" s="13" t="e">
        <f ca="1">IF(WILTPT&lt;=0,1,MAX(0,MIN(1,(CalcTable[[#This Row],[IWC]]-WILTPT)/(MAD-WILTPT))))</f>
        <v>#NAME?</v>
      </c>
      <c r="R382" s="13" t="e">
        <f ca="1">CalcTable[[#This Row],[ETMult]]*CalcTable[[#This Row],[ETb]]</f>
        <v>#NAME?</v>
      </c>
      <c r="S382" s="13" t="b">
        <f>INDEX(IRR_LIST,CalcTable[[#This Row],[Day of Week]]+1)</f>
        <v>1</v>
      </c>
      <c r="T382" s="13">
        <f t="shared" ca="1" si="114"/>
        <v>0.3</v>
      </c>
      <c r="U382" s="13" t="b">
        <f ca="1">IF(CalcTable[[#This Row],[IrrPrecip]]&gt;=IC_MM,FALSE,TRUE)</f>
        <v>1</v>
      </c>
      <c r="V382" s="13" t="b">
        <f t="shared" si="115"/>
        <v>1</v>
      </c>
      <c r="W382" s="13" t="e">
        <f ca="1">IF(AND(IRR_DRIP=FALSE,CalcTable[[#This Row],[IrrHours]]&lt;=0),FALSE,TRUE)</f>
        <v>#NAME?</v>
      </c>
      <c r="X382" s="13" t="e">
        <f ca="1">AND(CalcTable[[#This Row],[IrrDay]],CalcTable[[#This Row],[IrrRain]],CalcTable[[#This Row],[IrrWarm]],CalcTable[[#This Row],[IrrWindy]])</f>
        <v>#NAME?</v>
      </c>
      <c r="Y382" s="13" t="e">
        <f t="shared" ca="1" si="116"/>
        <v>#NAME?</v>
      </c>
      <c r="Z382" s="13" t="e">
        <f ca="1">CalcTable[[#This Row],[IrrHours]]/5</f>
        <v>#NAME?</v>
      </c>
      <c r="AA382" s="13" t="e">
        <f ca="1">IF(CalcTable[[#This Row],[IrrFlag]]=FALSE,0,MAX(0,CalcTable[[#This Row],[VolRednWind]]*(FCAP*IRR_TARGET-CalcTable[[#This Row],[IWC]])))</f>
        <v>#NAME?</v>
      </c>
      <c r="AB382" s="13" t="e">
        <f ca="1">CalcTable[[#This Row],[IWC]]+CalcTable[[#This Row],[Eff Precip]]+CalcTable[[#This Row],[IrrAmt]]-CalcTable[[#This Row],[AET]]</f>
        <v>#NAME?</v>
      </c>
      <c r="AC382" s="13" t="e">
        <f ca="1">IF(CalcTable[[#This Row],[PWC]]&gt;FCAP,MIN(24*PERC,MIN(SAT,CalcTable[[#This Row],[PWC]])-FCAP),0)</f>
        <v>#NAME?</v>
      </c>
      <c r="AD382" s="13" t="e">
        <f ca="1">IF(CalcTable[[#This Row],[PWC]]&gt;SAT,CalcTable[[#This Row],[PWC]]-SAT,0)</f>
        <v>#NAME?</v>
      </c>
      <c r="AE382" s="13" t="e">
        <f ca="1">CalcTable[[#This Row],[PWC]]-CalcTable[[#This Row],[PercAmt]]-CalcTable[[#This Row],[Runoff]]</f>
        <v>#NAME?</v>
      </c>
      <c r="AF382" s="13" t="e">
        <f ca="1">CalcTable[[#This Row],[IrrAmt]]/1000*CUR_IRR_AREA*10000/IRR_EFF</f>
        <v>#NAME?</v>
      </c>
      <c r="AG382" s="147"/>
      <c r="AH382" s="13"/>
      <c r="AI382" s="50">
        <v>0</v>
      </c>
      <c r="AJ382" s="50">
        <v>0</v>
      </c>
      <c r="AK382" s="50">
        <v>0</v>
      </c>
      <c r="AL382" s="50">
        <v>0</v>
      </c>
      <c r="AM382" s="50"/>
      <c r="AN382" s="50"/>
      <c r="AO382" s="50"/>
      <c r="AP382" s="50"/>
      <c r="AQ382" s="50"/>
      <c r="AR382" s="50"/>
      <c r="AS382" s="50"/>
      <c r="AT382" s="50"/>
      <c r="AU382" s="50"/>
      <c r="AV382" s="50"/>
      <c r="AW382" s="50"/>
      <c r="AX382" s="50">
        <f t="shared" si="127"/>
        <v>0</v>
      </c>
      <c r="AY382" s="50"/>
      <c r="AZ382" s="50">
        <f t="shared" si="117"/>
        <v>0</v>
      </c>
      <c r="BA382" s="50">
        <f t="shared" si="118"/>
        <v>0</v>
      </c>
      <c r="BB382" s="50">
        <f t="shared" si="119"/>
        <v>0</v>
      </c>
      <c r="BC382" s="17">
        <f t="shared" si="120"/>
        <v>19626</v>
      </c>
      <c r="BD382" s="50">
        <f t="shared" si="121"/>
        <v>0</v>
      </c>
      <c r="BE382" s="50">
        <f t="shared" si="122"/>
        <v>0</v>
      </c>
      <c r="BF382" s="50">
        <f t="shared" si="128"/>
        <v>0</v>
      </c>
      <c r="BG382" s="50"/>
      <c r="BH382" s="17">
        <f t="shared" si="123"/>
        <v>0</v>
      </c>
      <c r="BI382" s="17">
        <f t="shared" si="131"/>
        <v>382</v>
      </c>
      <c r="BJ382" s="17">
        <f t="shared" si="129"/>
        <v>382</v>
      </c>
      <c r="BK382" s="150">
        <f t="shared" si="130"/>
        <v>22823</v>
      </c>
      <c r="BL382" s="50" t="e">
        <f t="shared" ca="1" si="124"/>
        <v>#NAME?</v>
      </c>
      <c r="BM382" s="50" t="e">
        <f t="shared" ca="1" si="125"/>
        <v>#NAME?</v>
      </c>
      <c r="BN382" s="50" t="e">
        <f t="shared" ca="1" si="126"/>
        <v>#NAME?</v>
      </c>
    </row>
    <row r="383" spans="1:66" x14ac:dyDescent="0.35">
      <c r="A383" s="48">
        <v>22824</v>
      </c>
      <c r="B383" s="17">
        <v>1962</v>
      </c>
      <c r="C383" s="17">
        <v>6</v>
      </c>
      <c r="D383" s="17">
        <v>178</v>
      </c>
      <c r="E383" s="17">
        <v>27</v>
      </c>
      <c r="F383" s="17">
        <v>4</v>
      </c>
      <c r="G383" s="50">
        <v>7.2</v>
      </c>
      <c r="H383" s="32">
        <v>6.1863522923492118</v>
      </c>
      <c r="I383" s="50">
        <v>15.833333333333334</v>
      </c>
      <c r="J383" s="13">
        <v>0</v>
      </c>
      <c r="K383" s="13">
        <f t="shared" si="112"/>
        <v>0</v>
      </c>
      <c r="L383" s="13">
        <f t="shared" si="113"/>
        <v>0</v>
      </c>
      <c r="M383" s="13" t="e">
        <f ca="1">CalcTable[[#This Row],[IWC]]-AE382</f>
        <v>#NAME?</v>
      </c>
      <c r="N383" s="13" t="e">
        <f ca="1">IF(CalcTable[[#This Row],[Day of Year]]&lt;123,FCAP,AE382)</f>
        <v>#NAME?</v>
      </c>
      <c r="O383" s="17" t="e">
        <f ca="1">IF(IRR_DRIP,5,COUNTIF('IDET Wind Values'!C367:G367,"&lt;="&amp;IRR_MAXWIND))</f>
        <v>#NAME?</v>
      </c>
      <c r="P383" s="13" t="e">
        <f ca="1">CalcTable[[#This Row],[ET_o]]*KL</f>
        <v>#NAME?</v>
      </c>
      <c r="Q383" s="13" t="e">
        <f ca="1">IF(WILTPT&lt;=0,1,MAX(0,MIN(1,(CalcTable[[#This Row],[IWC]]-WILTPT)/(MAD-WILTPT))))</f>
        <v>#NAME?</v>
      </c>
      <c r="R383" s="13" t="e">
        <f ca="1">CalcTable[[#This Row],[ETMult]]*CalcTable[[#This Row],[ETb]]</f>
        <v>#NAME?</v>
      </c>
      <c r="S383" s="13" t="b">
        <f>INDEX(IRR_LIST,CalcTable[[#This Row],[Day of Week]]+1)</f>
        <v>0</v>
      </c>
      <c r="T383" s="13">
        <f t="shared" ca="1" si="114"/>
        <v>2.5999999999999996</v>
      </c>
      <c r="U383" s="13" t="b">
        <f ca="1">IF(CalcTable[[#This Row],[IrrPrecip]]&gt;=IC_MM,FALSE,TRUE)</f>
        <v>1</v>
      </c>
      <c r="V383" s="13" t="b">
        <f t="shared" si="115"/>
        <v>1</v>
      </c>
      <c r="W383" s="13" t="e">
        <f ca="1">IF(AND(IRR_DRIP=FALSE,CalcTable[[#This Row],[IrrHours]]&lt;=0),FALSE,TRUE)</f>
        <v>#NAME?</v>
      </c>
      <c r="X383" s="13" t="e">
        <f ca="1">AND(CalcTable[[#This Row],[IrrDay]],CalcTable[[#This Row],[IrrRain]],CalcTable[[#This Row],[IrrWarm]],CalcTable[[#This Row],[IrrWindy]])</f>
        <v>#NAME?</v>
      </c>
      <c r="Y383" s="13" t="e">
        <f t="shared" ca="1" si="116"/>
        <v>#NAME?</v>
      </c>
      <c r="Z383" s="13" t="e">
        <f ca="1">CalcTable[[#This Row],[IrrHours]]/5</f>
        <v>#NAME?</v>
      </c>
      <c r="AA383" s="13" t="e">
        <f ca="1">IF(CalcTable[[#This Row],[IrrFlag]]=FALSE,0,MAX(0,CalcTable[[#This Row],[VolRednWind]]*(FCAP*IRR_TARGET-CalcTable[[#This Row],[IWC]])))</f>
        <v>#NAME?</v>
      </c>
      <c r="AB383" s="13" t="e">
        <f ca="1">CalcTable[[#This Row],[IWC]]+CalcTable[[#This Row],[Eff Precip]]+CalcTable[[#This Row],[IrrAmt]]-CalcTable[[#This Row],[AET]]</f>
        <v>#NAME?</v>
      </c>
      <c r="AC383" s="13" t="e">
        <f ca="1">IF(CalcTable[[#This Row],[PWC]]&gt;FCAP,MIN(24*PERC,MIN(SAT,CalcTable[[#This Row],[PWC]])-FCAP),0)</f>
        <v>#NAME?</v>
      </c>
      <c r="AD383" s="13" t="e">
        <f ca="1">IF(CalcTable[[#This Row],[PWC]]&gt;SAT,CalcTable[[#This Row],[PWC]]-SAT,0)</f>
        <v>#NAME?</v>
      </c>
      <c r="AE383" s="13" t="e">
        <f ca="1">CalcTable[[#This Row],[PWC]]-CalcTable[[#This Row],[PercAmt]]-CalcTable[[#This Row],[Runoff]]</f>
        <v>#NAME?</v>
      </c>
      <c r="AF383" s="13" t="e">
        <f ca="1">CalcTable[[#This Row],[IrrAmt]]/1000*CUR_IRR_AREA*10000/IRR_EFF</f>
        <v>#NAME?</v>
      </c>
      <c r="AG383" s="147"/>
      <c r="AH383" s="13"/>
      <c r="AI383" s="50">
        <v>0</v>
      </c>
      <c r="AJ383" s="50">
        <v>0</v>
      </c>
      <c r="AK383" s="50">
        <v>0</v>
      </c>
      <c r="AL383" s="50">
        <v>5.8725667488993984</v>
      </c>
      <c r="AM383" s="50"/>
      <c r="AN383" s="50"/>
      <c r="AO383" s="50"/>
      <c r="AP383" s="50"/>
      <c r="AQ383" s="50"/>
      <c r="AR383" s="50"/>
      <c r="AS383" s="50"/>
      <c r="AT383" s="50"/>
      <c r="AU383" s="50"/>
      <c r="AV383" s="50"/>
      <c r="AW383" s="50"/>
      <c r="AX383" s="50">
        <f t="shared" si="127"/>
        <v>5.8725667488993984</v>
      </c>
      <c r="AY383" s="50"/>
      <c r="AZ383" s="50">
        <f t="shared" si="117"/>
        <v>172.26195796771569</v>
      </c>
      <c r="BA383" s="50">
        <f t="shared" si="118"/>
        <v>265.22872893441939</v>
      </c>
      <c r="BB383" s="50">
        <f t="shared" si="119"/>
        <v>273.43167931383442</v>
      </c>
      <c r="BC383" s="17">
        <f t="shared" si="120"/>
        <v>19626</v>
      </c>
      <c r="BD383" s="50">
        <f t="shared" si="121"/>
        <v>5.8725667488993984</v>
      </c>
      <c r="BE383" s="50">
        <f t="shared" si="122"/>
        <v>172.26195796771569</v>
      </c>
      <c r="BF383" s="50">
        <f t="shared" si="128"/>
        <v>281.76572489095537</v>
      </c>
      <c r="BG383" s="50"/>
      <c r="BH383" s="17">
        <f t="shared" si="123"/>
        <v>0</v>
      </c>
      <c r="BI383" s="17">
        <f t="shared" si="131"/>
        <v>383</v>
      </c>
      <c r="BJ383" s="17">
        <f t="shared" si="129"/>
        <v>383</v>
      </c>
      <c r="BK383" s="150">
        <f t="shared" si="130"/>
        <v>22824</v>
      </c>
      <c r="BL383" s="50" t="e">
        <f t="shared" ca="1" si="124"/>
        <v>#NAME?</v>
      </c>
      <c r="BM383" s="50" t="e">
        <f t="shared" ca="1" si="125"/>
        <v>#NAME?</v>
      </c>
      <c r="BN383" s="50" t="e">
        <f t="shared" ca="1" si="126"/>
        <v>#NAME?</v>
      </c>
    </row>
    <row r="384" spans="1:66" x14ac:dyDescent="0.35">
      <c r="A384" s="48">
        <v>22825</v>
      </c>
      <c r="B384" s="17">
        <v>1962</v>
      </c>
      <c r="C384" s="17">
        <v>6</v>
      </c>
      <c r="D384" s="17">
        <v>179</v>
      </c>
      <c r="E384" s="17">
        <v>28</v>
      </c>
      <c r="F384" s="17">
        <v>5</v>
      </c>
      <c r="G384" s="50">
        <v>11.7</v>
      </c>
      <c r="H384" s="32">
        <v>5.742590546316924</v>
      </c>
      <c r="I384" s="50">
        <v>25.166666666666668</v>
      </c>
      <c r="J384" s="13">
        <v>0</v>
      </c>
      <c r="K384" s="13">
        <f t="shared" si="112"/>
        <v>0</v>
      </c>
      <c r="L384" s="13">
        <f t="shared" si="113"/>
        <v>0</v>
      </c>
      <c r="M384" s="13" t="e">
        <f ca="1">CalcTable[[#This Row],[IWC]]-AE383</f>
        <v>#NAME?</v>
      </c>
      <c r="N384" s="13" t="e">
        <f ca="1">IF(CalcTable[[#This Row],[Day of Year]]&lt;123,FCAP,AE383)</f>
        <v>#NAME?</v>
      </c>
      <c r="O384" s="17" t="e">
        <f ca="1">IF(IRR_DRIP,5,COUNTIF('IDET Wind Values'!C368:G368,"&lt;="&amp;IRR_MAXWIND))</f>
        <v>#NAME?</v>
      </c>
      <c r="P384" s="13" t="e">
        <f ca="1">CalcTable[[#This Row],[ET_o]]*KL</f>
        <v>#NAME?</v>
      </c>
      <c r="Q384" s="13" t="e">
        <f ca="1">IF(WILTPT&lt;=0,1,MAX(0,MIN(1,(CalcTable[[#This Row],[IWC]]-WILTPT)/(MAD-WILTPT))))</f>
        <v>#NAME?</v>
      </c>
      <c r="R384" s="13" t="e">
        <f ca="1">CalcTable[[#This Row],[ETMult]]*CalcTable[[#This Row],[ETb]]</f>
        <v>#NAME?</v>
      </c>
      <c r="S384" s="13" t="b">
        <f>INDEX(IRR_LIST,CalcTable[[#This Row],[Day of Week]]+1)</f>
        <v>1</v>
      </c>
      <c r="T384" s="13">
        <f t="shared" ca="1" si="114"/>
        <v>2.2999999999999998</v>
      </c>
      <c r="U384" s="13" t="b">
        <f ca="1">IF(CalcTable[[#This Row],[IrrPrecip]]&gt;=IC_MM,FALSE,TRUE)</f>
        <v>1</v>
      </c>
      <c r="V384" s="13" t="b">
        <f t="shared" si="115"/>
        <v>1</v>
      </c>
      <c r="W384" s="13" t="e">
        <f ca="1">IF(AND(IRR_DRIP=FALSE,CalcTable[[#This Row],[IrrHours]]&lt;=0),FALSE,TRUE)</f>
        <v>#NAME?</v>
      </c>
      <c r="X384" s="13" t="e">
        <f ca="1">AND(CalcTable[[#This Row],[IrrDay]],CalcTable[[#This Row],[IrrRain]],CalcTable[[#This Row],[IrrWarm]],CalcTable[[#This Row],[IrrWindy]])</f>
        <v>#NAME?</v>
      </c>
      <c r="Y384" s="13" t="e">
        <f t="shared" ca="1" si="116"/>
        <v>#NAME?</v>
      </c>
      <c r="Z384" s="13" t="e">
        <f ca="1">CalcTable[[#This Row],[IrrHours]]/5</f>
        <v>#NAME?</v>
      </c>
      <c r="AA384" s="13" t="e">
        <f ca="1">IF(CalcTable[[#This Row],[IrrFlag]]=FALSE,0,MAX(0,CalcTable[[#This Row],[VolRednWind]]*(FCAP*IRR_TARGET-CalcTable[[#This Row],[IWC]])))</f>
        <v>#NAME?</v>
      </c>
      <c r="AB384" s="13" t="e">
        <f ca="1">CalcTable[[#This Row],[IWC]]+CalcTable[[#This Row],[Eff Precip]]+CalcTable[[#This Row],[IrrAmt]]-CalcTable[[#This Row],[AET]]</f>
        <v>#NAME?</v>
      </c>
      <c r="AC384" s="13" t="e">
        <f ca="1">IF(CalcTable[[#This Row],[PWC]]&gt;FCAP,MIN(24*PERC,MIN(SAT,CalcTable[[#This Row],[PWC]])-FCAP),0)</f>
        <v>#NAME?</v>
      </c>
      <c r="AD384" s="13" t="e">
        <f ca="1">IF(CalcTable[[#This Row],[PWC]]&gt;SAT,CalcTable[[#This Row],[PWC]]-SAT,0)</f>
        <v>#NAME?</v>
      </c>
      <c r="AE384" s="13" t="e">
        <f ca="1">CalcTable[[#This Row],[PWC]]-CalcTable[[#This Row],[PercAmt]]-CalcTable[[#This Row],[Runoff]]</f>
        <v>#NAME?</v>
      </c>
      <c r="AF384" s="13" t="e">
        <f ca="1">CalcTable[[#This Row],[IrrAmt]]/1000*CUR_IRR_AREA*10000/IRR_EFF</f>
        <v>#NAME?</v>
      </c>
      <c r="AG384" s="147"/>
      <c r="AH384" s="13"/>
      <c r="AI384" s="50">
        <v>6.7783493956067566</v>
      </c>
      <c r="AJ384" s="50">
        <v>11.72765333845846</v>
      </c>
      <c r="AK384" s="50">
        <v>0</v>
      </c>
      <c r="AL384" s="50">
        <v>0</v>
      </c>
      <c r="AM384" s="50"/>
      <c r="AN384" s="50"/>
      <c r="AO384" s="50"/>
      <c r="AP384" s="50"/>
      <c r="AQ384" s="50"/>
      <c r="AR384" s="50"/>
      <c r="AS384" s="50"/>
      <c r="AT384" s="50"/>
      <c r="AU384" s="50"/>
      <c r="AV384" s="50"/>
      <c r="AW384" s="50"/>
      <c r="AX384" s="50">
        <f t="shared" si="127"/>
        <v>18.506002734065216</v>
      </c>
      <c r="AY384" s="50"/>
      <c r="AZ384" s="50">
        <f t="shared" si="117"/>
        <v>443.42695573034729</v>
      </c>
      <c r="BA384" s="50">
        <f t="shared" si="118"/>
        <v>720.54016604334345</v>
      </c>
      <c r="BB384" s="50">
        <f t="shared" si="119"/>
        <v>745.85611588391896</v>
      </c>
      <c r="BC384" s="17">
        <f t="shared" si="120"/>
        <v>19626</v>
      </c>
      <c r="BD384" s="50">
        <f t="shared" si="121"/>
        <v>18.506002734065216</v>
      </c>
      <c r="BE384" s="50">
        <f t="shared" si="122"/>
        <v>443.42695573034729</v>
      </c>
      <c r="BF384" s="50">
        <f t="shared" si="128"/>
        <v>725.30533782140606</v>
      </c>
      <c r="BG384" s="50"/>
      <c r="BH384" s="17">
        <f t="shared" si="123"/>
        <v>0</v>
      </c>
      <c r="BI384" s="17">
        <f t="shared" si="131"/>
        <v>384</v>
      </c>
      <c r="BJ384" s="17">
        <f t="shared" si="129"/>
        <v>384</v>
      </c>
      <c r="BK384" s="150">
        <f t="shared" si="130"/>
        <v>22825</v>
      </c>
      <c r="BL384" s="50" t="e">
        <f t="shared" ca="1" si="124"/>
        <v>#NAME?</v>
      </c>
      <c r="BM384" s="50" t="e">
        <f t="shared" ca="1" si="125"/>
        <v>#NAME?</v>
      </c>
      <c r="BN384" s="50" t="e">
        <f t="shared" ca="1" si="126"/>
        <v>#NAME?</v>
      </c>
    </row>
    <row r="385" spans="1:66" x14ac:dyDescent="0.35">
      <c r="A385" s="48">
        <v>22826</v>
      </c>
      <c r="B385" s="17">
        <v>1962</v>
      </c>
      <c r="C385" s="17">
        <v>6</v>
      </c>
      <c r="D385" s="17">
        <v>180</v>
      </c>
      <c r="E385" s="17">
        <v>29</v>
      </c>
      <c r="F385" s="17">
        <v>6</v>
      </c>
      <c r="G385" s="50">
        <v>6.7</v>
      </c>
      <c r="H385" s="32">
        <v>5.9267305638822547</v>
      </c>
      <c r="I385" s="50">
        <v>9</v>
      </c>
      <c r="J385" s="13">
        <v>0</v>
      </c>
      <c r="K385" s="13">
        <f t="shared" si="112"/>
        <v>0</v>
      </c>
      <c r="L385" s="13">
        <f t="shared" si="113"/>
        <v>0</v>
      </c>
      <c r="M385" s="13" t="e">
        <f ca="1">CalcTable[[#This Row],[IWC]]-AE384</f>
        <v>#NAME?</v>
      </c>
      <c r="N385" s="13" t="e">
        <f ca="1">IF(CalcTable[[#This Row],[Day of Year]]&lt;123,FCAP,AE384)</f>
        <v>#NAME?</v>
      </c>
      <c r="O385" s="17" t="e">
        <f ca="1">IF(IRR_DRIP,5,COUNTIF('IDET Wind Values'!C369:G369,"&lt;="&amp;IRR_MAXWIND))</f>
        <v>#NAME?</v>
      </c>
      <c r="P385" s="13" t="e">
        <f ca="1">CalcTable[[#This Row],[ET_o]]*KL</f>
        <v>#NAME?</v>
      </c>
      <c r="Q385" s="13" t="e">
        <f ca="1">IF(WILTPT&lt;=0,1,MAX(0,MIN(1,(CalcTable[[#This Row],[IWC]]-WILTPT)/(MAD-WILTPT))))</f>
        <v>#NAME?</v>
      </c>
      <c r="R385" s="13" t="e">
        <f ca="1">CalcTable[[#This Row],[ETMult]]*CalcTable[[#This Row],[ETb]]</f>
        <v>#NAME?</v>
      </c>
      <c r="S385" s="13" t="b">
        <f>INDEX(IRR_LIST,CalcTable[[#This Row],[Day of Week]]+1)</f>
        <v>0</v>
      </c>
      <c r="T385" s="13">
        <f t="shared" ca="1" si="114"/>
        <v>0</v>
      </c>
      <c r="U385" s="13" t="b">
        <f ca="1">IF(CalcTable[[#This Row],[IrrPrecip]]&gt;=IC_MM,FALSE,TRUE)</f>
        <v>1</v>
      </c>
      <c r="V385" s="13" t="b">
        <f t="shared" si="115"/>
        <v>1</v>
      </c>
      <c r="W385" s="13" t="e">
        <f ca="1">IF(AND(IRR_DRIP=FALSE,CalcTable[[#This Row],[IrrHours]]&lt;=0),FALSE,TRUE)</f>
        <v>#NAME?</v>
      </c>
      <c r="X385" s="13" t="e">
        <f ca="1">AND(CalcTable[[#This Row],[IrrDay]],CalcTable[[#This Row],[IrrRain]],CalcTable[[#This Row],[IrrWarm]],CalcTable[[#This Row],[IrrWindy]])</f>
        <v>#NAME?</v>
      </c>
      <c r="Y385" s="13" t="e">
        <f t="shared" ca="1" si="116"/>
        <v>#NAME?</v>
      </c>
      <c r="Z385" s="13" t="e">
        <f ca="1">CalcTable[[#This Row],[IrrHours]]/5</f>
        <v>#NAME?</v>
      </c>
      <c r="AA385" s="13" t="e">
        <f ca="1">IF(CalcTable[[#This Row],[IrrFlag]]=FALSE,0,MAX(0,CalcTable[[#This Row],[VolRednWind]]*(FCAP*IRR_TARGET-CalcTable[[#This Row],[IWC]])))</f>
        <v>#NAME?</v>
      </c>
      <c r="AB385" s="13" t="e">
        <f ca="1">CalcTable[[#This Row],[IWC]]+CalcTable[[#This Row],[Eff Precip]]+CalcTable[[#This Row],[IrrAmt]]-CalcTable[[#This Row],[AET]]</f>
        <v>#NAME?</v>
      </c>
      <c r="AC385" s="13" t="e">
        <f ca="1">IF(CalcTable[[#This Row],[PWC]]&gt;FCAP,MIN(24*PERC,MIN(SAT,CalcTable[[#This Row],[PWC]])-FCAP),0)</f>
        <v>#NAME?</v>
      </c>
      <c r="AD385" s="13" t="e">
        <f ca="1">IF(CalcTable[[#This Row],[PWC]]&gt;SAT,CalcTable[[#This Row],[PWC]]-SAT,0)</f>
        <v>#NAME?</v>
      </c>
      <c r="AE385" s="13" t="e">
        <f ca="1">CalcTable[[#This Row],[PWC]]-CalcTable[[#This Row],[PercAmt]]-CalcTable[[#This Row],[Runoff]]</f>
        <v>#NAME?</v>
      </c>
      <c r="AF385" s="13" t="e">
        <f ca="1">CalcTable[[#This Row],[IrrAmt]]/1000*CUR_IRR_AREA*10000/IRR_EFF</f>
        <v>#NAME?</v>
      </c>
      <c r="AG385" s="147"/>
      <c r="AH385" s="13"/>
      <c r="AI385" s="50">
        <v>0</v>
      </c>
      <c r="AJ385" s="50">
        <v>0</v>
      </c>
      <c r="AK385" s="50">
        <v>0</v>
      </c>
      <c r="AL385" s="50">
        <v>6.560918561266373</v>
      </c>
      <c r="AM385" s="50"/>
      <c r="AN385" s="50"/>
      <c r="AO385" s="50"/>
      <c r="AP385" s="50"/>
      <c r="AQ385" s="50"/>
      <c r="AR385" s="50"/>
      <c r="AS385" s="50"/>
      <c r="AT385" s="50"/>
      <c r="AU385" s="50"/>
      <c r="AV385" s="50"/>
      <c r="AW385" s="50"/>
      <c r="AX385" s="50">
        <f t="shared" si="127"/>
        <v>6.560918561266373</v>
      </c>
      <c r="AY385" s="50"/>
      <c r="AZ385" s="50">
        <f t="shared" si="117"/>
        <v>192.45361113048028</v>
      </c>
      <c r="BA385" s="50">
        <f t="shared" si="118"/>
        <v>296.31746475645377</v>
      </c>
      <c r="BB385" s="50">
        <f t="shared" si="119"/>
        <v>305.48192242933379</v>
      </c>
      <c r="BC385" s="17">
        <f t="shared" si="120"/>
        <v>19626</v>
      </c>
      <c r="BD385" s="50">
        <f t="shared" si="121"/>
        <v>6.560918561266373</v>
      </c>
      <c r="BE385" s="50">
        <f t="shared" si="122"/>
        <v>192.45361113048028</v>
      </c>
      <c r="BF385" s="50">
        <f t="shared" si="128"/>
        <v>314.79284159898316</v>
      </c>
      <c r="BG385" s="50"/>
      <c r="BH385" s="17">
        <f t="shared" si="123"/>
        <v>0</v>
      </c>
      <c r="BI385" s="17">
        <f t="shared" si="131"/>
        <v>385</v>
      </c>
      <c r="BJ385" s="17">
        <f t="shared" si="129"/>
        <v>385</v>
      </c>
      <c r="BK385" s="150">
        <f t="shared" si="130"/>
        <v>22826</v>
      </c>
      <c r="BL385" s="50" t="e">
        <f t="shared" ca="1" si="124"/>
        <v>#NAME?</v>
      </c>
      <c r="BM385" s="50" t="e">
        <f t="shared" ca="1" si="125"/>
        <v>#NAME?</v>
      </c>
      <c r="BN385" s="50" t="e">
        <f t="shared" ca="1" si="126"/>
        <v>#NAME?</v>
      </c>
    </row>
    <row r="386" spans="1:66" x14ac:dyDescent="0.35">
      <c r="A386" s="48">
        <v>22827</v>
      </c>
      <c r="B386" s="17">
        <v>1962</v>
      </c>
      <c r="C386" s="17">
        <v>6</v>
      </c>
      <c r="D386" s="17">
        <v>181</v>
      </c>
      <c r="E386" s="17">
        <v>30</v>
      </c>
      <c r="F386" s="17">
        <v>7</v>
      </c>
      <c r="G386" s="50">
        <v>12.8</v>
      </c>
      <c r="H386" s="32">
        <v>6.3786734234621738</v>
      </c>
      <c r="I386" s="50">
        <v>11.166666666666666</v>
      </c>
      <c r="J386" s="13">
        <v>0.5</v>
      </c>
      <c r="K386" s="13">
        <f t="shared" si="112"/>
        <v>0.5</v>
      </c>
      <c r="L386" s="13">
        <f t="shared" si="113"/>
        <v>0</v>
      </c>
      <c r="M386" s="13" t="e">
        <f ca="1">CalcTable[[#This Row],[IWC]]-AE385</f>
        <v>#NAME?</v>
      </c>
      <c r="N386" s="13" t="e">
        <f ca="1">IF(CalcTable[[#This Row],[Day of Year]]&lt;123,FCAP,AE385)</f>
        <v>#NAME?</v>
      </c>
      <c r="O386" s="17" t="e">
        <f ca="1">IF(IRR_DRIP,5,COUNTIF('IDET Wind Values'!C370:G370,"&lt;="&amp;IRR_MAXWIND))</f>
        <v>#NAME?</v>
      </c>
      <c r="P386" s="13" t="e">
        <f ca="1">CalcTable[[#This Row],[ET_o]]*KL</f>
        <v>#NAME?</v>
      </c>
      <c r="Q386" s="13" t="e">
        <f ca="1">IF(WILTPT&lt;=0,1,MAX(0,MIN(1,(CalcTable[[#This Row],[IWC]]-WILTPT)/(MAD-WILTPT))))</f>
        <v>#NAME?</v>
      </c>
      <c r="R386" s="13" t="e">
        <f ca="1">CalcTable[[#This Row],[ETMult]]*CalcTable[[#This Row],[ETb]]</f>
        <v>#NAME?</v>
      </c>
      <c r="S386" s="13" t="b">
        <f>INDEX(IRR_LIST,CalcTable[[#This Row],[Day of Week]]+1)</f>
        <v>0</v>
      </c>
      <c r="T386" s="13">
        <f t="shared" ca="1" si="114"/>
        <v>0</v>
      </c>
      <c r="U386" s="13" t="b">
        <f ca="1">IF(CalcTable[[#This Row],[IrrPrecip]]&gt;=IC_MM,FALSE,TRUE)</f>
        <v>1</v>
      </c>
      <c r="V386" s="13" t="b">
        <f t="shared" si="115"/>
        <v>1</v>
      </c>
      <c r="W386" s="13" t="e">
        <f ca="1">IF(AND(IRR_DRIP=FALSE,CalcTable[[#This Row],[IrrHours]]&lt;=0),FALSE,TRUE)</f>
        <v>#NAME?</v>
      </c>
      <c r="X386" s="13" t="e">
        <f ca="1">AND(CalcTable[[#This Row],[IrrDay]],CalcTable[[#This Row],[IrrRain]],CalcTable[[#This Row],[IrrWarm]],CalcTable[[#This Row],[IrrWindy]])</f>
        <v>#NAME?</v>
      </c>
      <c r="Y386" s="13" t="e">
        <f t="shared" ca="1" si="116"/>
        <v>#NAME?</v>
      </c>
      <c r="Z386" s="13" t="e">
        <f ca="1">CalcTable[[#This Row],[IrrHours]]/5</f>
        <v>#NAME?</v>
      </c>
      <c r="AA386" s="13" t="e">
        <f ca="1">IF(CalcTable[[#This Row],[IrrFlag]]=FALSE,0,MAX(0,CalcTable[[#This Row],[VolRednWind]]*(FCAP*IRR_TARGET-CalcTable[[#This Row],[IWC]])))</f>
        <v>#NAME?</v>
      </c>
      <c r="AB386" s="13" t="e">
        <f ca="1">CalcTable[[#This Row],[IWC]]+CalcTable[[#This Row],[Eff Precip]]+CalcTable[[#This Row],[IrrAmt]]-CalcTable[[#This Row],[AET]]</f>
        <v>#NAME?</v>
      </c>
      <c r="AC386" s="13" t="e">
        <f ca="1">IF(CalcTable[[#This Row],[PWC]]&gt;FCAP,MIN(24*PERC,MIN(SAT,CalcTable[[#This Row],[PWC]])-FCAP),0)</f>
        <v>#NAME?</v>
      </c>
      <c r="AD386" s="13" t="e">
        <f ca="1">IF(CalcTable[[#This Row],[PWC]]&gt;SAT,CalcTable[[#This Row],[PWC]]-SAT,0)</f>
        <v>#NAME?</v>
      </c>
      <c r="AE386" s="13" t="e">
        <f ca="1">CalcTable[[#This Row],[PWC]]-CalcTable[[#This Row],[PercAmt]]-CalcTable[[#This Row],[Runoff]]</f>
        <v>#NAME?</v>
      </c>
      <c r="AF386" s="13" t="e">
        <f ca="1">CalcTable[[#This Row],[IrrAmt]]/1000*CUR_IRR_AREA*10000/IRR_EFF</f>
        <v>#NAME?</v>
      </c>
      <c r="AG386" s="147"/>
      <c r="AH386" s="13"/>
      <c r="AI386" s="50">
        <v>0</v>
      </c>
      <c r="AJ386" s="50">
        <v>0</v>
      </c>
      <c r="AK386" s="50">
        <v>2.3587434832349081</v>
      </c>
      <c r="AL386" s="50">
        <v>0</v>
      </c>
      <c r="AM386" s="50"/>
      <c r="AN386" s="50"/>
      <c r="AO386" s="50"/>
      <c r="AP386" s="50"/>
      <c r="AQ386" s="50"/>
      <c r="AR386" s="50"/>
      <c r="AS386" s="50"/>
      <c r="AT386" s="50"/>
      <c r="AU386" s="50"/>
      <c r="AV386" s="50"/>
      <c r="AW386" s="50"/>
      <c r="AX386" s="50">
        <f t="shared" si="127"/>
        <v>2.3587434832349081</v>
      </c>
      <c r="AY386" s="50"/>
      <c r="AZ386" s="50">
        <f t="shared" si="117"/>
        <v>34.594904420778654</v>
      </c>
      <c r="BA386" s="50">
        <f t="shared" si="118"/>
        <v>53.265170298659193</v>
      </c>
      <c r="BB386" s="50">
        <f t="shared" si="119"/>
        <v>54.912546699648665</v>
      </c>
      <c r="BC386" s="17">
        <f t="shared" si="120"/>
        <v>19626</v>
      </c>
      <c r="BD386" s="50">
        <f t="shared" si="121"/>
        <v>2.3587434832349081</v>
      </c>
      <c r="BE386" s="50">
        <f t="shared" si="122"/>
        <v>34.594904420778654</v>
      </c>
      <c r="BF386" s="50">
        <f t="shared" si="128"/>
        <v>56.586250595624037</v>
      </c>
      <c r="BG386" s="50"/>
      <c r="BH386" s="17">
        <f t="shared" si="123"/>
        <v>0</v>
      </c>
      <c r="BI386" s="17">
        <f t="shared" si="131"/>
        <v>386</v>
      </c>
      <c r="BJ386" s="17">
        <f t="shared" si="129"/>
        <v>386</v>
      </c>
      <c r="BK386" s="150">
        <f t="shared" si="130"/>
        <v>22827</v>
      </c>
      <c r="BL386" s="50" t="e">
        <f t="shared" ca="1" si="124"/>
        <v>#NAME?</v>
      </c>
      <c r="BM386" s="50" t="e">
        <f t="shared" ca="1" si="125"/>
        <v>#NAME?</v>
      </c>
      <c r="BN386" s="50" t="e">
        <f t="shared" ca="1" si="126"/>
        <v>#NAME?</v>
      </c>
    </row>
    <row r="387" spans="1:66" x14ac:dyDescent="0.35">
      <c r="A387" s="48">
        <v>22828</v>
      </c>
      <c r="B387" s="17">
        <v>1962</v>
      </c>
      <c r="C387" s="17">
        <v>7</v>
      </c>
      <c r="D387" s="17">
        <v>182</v>
      </c>
      <c r="E387" s="17">
        <v>1</v>
      </c>
      <c r="F387" s="17">
        <v>1</v>
      </c>
      <c r="G387" s="50">
        <v>8.9</v>
      </c>
      <c r="H387" s="32">
        <v>4.7899824848235575</v>
      </c>
      <c r="I387" s="50">
        <v>8.8333333333333339</v>
      </c>
      <c r="J387" s="13">
        <v>0.3</v>
      </c>
      <c r="K387" s="13">
        <f t="shared" si="112"/>
        <v>0.3</v>
      </c>
      <c r="L387" s="13">
        <f t="shared" si="113"/>
        <v>0</v>
      </c>
      <c r="M387" s="13" t="e">
        <f ca="1">CalcTable[[#This Row],[IWC]]-AE386</f>
        <v>#NAME?</v>
      </c>
      <c r="N387" s="13" t="e">
        <f ca="1">IF(CalcTable[[#This Row],[Day of Year]]&lt;123,FCAP,AE386)</f>
        <v>#NAME?</v>
      </c>
      <c r="O387" s="17" t="e">
        <f ca="1">IF(IRR_DRIP,5,COUNTIF('IDET Wind Values'!C371:G371,"&lt;="&amp;IRR_MAXWIND))</f>
        <v>#NAME?</v>
      </c>
      <c r="P387" s="13" t="e">
        <f ca="1">CalcTable[[#This Row],[ET_o]]*KL</f>
        <v>#NAME?</v>
      </c>
      <c r="Q387" s="13" t="e">
        <f ca="1">IF(WILTPT&lt;=0,1,MAX(0,MIN(1,(CalcTable[[#This Row],[IWC]]-WILTPT)/(MAD-WILTPT))))</f>
        <v>#NAME?</v>
      </c>
      <c r="R387" s="13" t="e">
        <f ca="1">CalcTable[[#This Row],[ETMult]]*CalcTable[[#This Row],[ETb]]</f>
        <v>#NAME?</v>
      </c>
      <c r="S387" s="13" t="b">
        <f>INDEX(IRR_LIST,CalcTable[[#This Row],[Day of Week]]+1)</f>
        <v>1</v>
      </c>
      <c r="T387" s="13">
        <f t="shared" ca="1" si="114"/>
        <v>0.5</v>
      </c>
      <c r="U387" s="13" t="b">
        <f ca="1">IF(CalcTable[[#This Row],[IrrPrecip]]&gt;=IC_MM,FALSE,TRUE)</f>
        <v>1</v>
      </c>
      <c r="V387" s="13" t="b">
        <f t="shared" si="115"/>
        <v>1</v>
      </c>
      <c r="W387" s="13" t="e">
        <f ca="1">IF(AND(IRR_DRIP=FALSE,CalcTable[[#This Row],[IrrHours]]&lt;=0),FALSE,TRUE)</f>
        <v>#NAME?</v>
      </c>
      <c r="X387" s="13" t="e">
        <f ca="1">AND(CalcTable[[#This Row],[IrrDay]],CalcTable[[#This Row],[IrrRain]],CalcTable[[#This Row],[IrrWarm]],CalcTable[[#This Row],[IrrWindy]])</f>
        <v>#NAME?</v>
      </c>
      <c r="Y387" s="13" t="e">
        <f t="shared" ca="1" si="116"/>
        <v>#NAME?</v>
      </c>
      <c r="Z387" s="13" t="e">
        <f ca="1">CalcTable[[#This Row],[IrrHours]]/5</f>
        <v>#NAME?</v>
      </c>
      <c r="AA387" s="13" t="e">
        <f ca="1">IF(CalcTable[[#This Row],[IrrFlag]]=FALSE,0,MAX(0,CalcTable[[#This Row],[VolRednWind]]*(FCAP*IRR_TARGET-CalcTable[[#This Row],[IWC]])))</f>
        <v>#NAME?</v>
      </c>
      <c r="AB387" s="13" t="e">
        <f ca="1">CalcTable[[#This Row],[IWC]]+CalcTable[[#This Row],[Eff Precip]]+CalcTable[[#This Row],[IrrAmt]]-CalcTable[[#This Row],[AET]]</f>
        <v>#NAME?</v>
      </c>
      <c r="AC387" s="13" t="e">
        <f ca="1">IF(CalcTable[[#This Row],[PWC]]&gt;FCAP,MIN(24*PERC,MIN(SAT,CalcTable[[#This Row],[PWC]])-FCAP),0)</f>
        <v>#NAME?</v>
      </c>
      <c r="AD387" s="13" t="e">
        <f ca="1">IF(CalcTable[[#This Row],[PWC]]&gt;SAT,CalcTable[[#This Row],[PWC]]-SAT,0)</f>
        <v>#NAME?</v>
      </c>
      <c r="AE387" s="13" t="e">
        <f ca="1">CalcTable[[#This Row],[PWC]]-CalcTable[[#This Row],[PercAmt]]-CalcTable[[#This Row],[Runoff]]</f>
        <v>#NAME?</v>
      </c>
      <c r="AF387" s="13" t="e">
        <f ca="1">CalcTable[[#This Row],[IrrAmt]]/1000*CUR_IRR_AREA*10000/IRR_EFF</f>
        <v>#NAME?</v>
      </c>
      <c r="AG387" s="147"/>
      <c r="AH387" s="13"/>
      <c r="AI387" s="50">
        <v>9.7559754529666556</v>
      </c>
      <c r="AJ387" s="50">
        <v>16.120179383621036</v>
      </c>
      <c r="AK387" s="50">
        <v>0</v>
      </c>
      <c r="AL387" s="50">
        <v>0</v>
      </c>
      <c r="AM387" s="50"/>
      <c r="AN387" s="50"/>
      <c r="AO387" s="50"/>
      <c r="AP387" s="50"/>
      <c r="AQ387" s="50"/>
      <c r="AR387" s="50"/>
      <c r="AS387" s="50"/>
      <c r="AT387" s="50"/>
      <c r="AU387" s="50"/>
      <c r="AV387" s="50"/>
      <c r="AW387" s="50"/>
      <c r="AX387" s="50">
        <f t="shared" si="127"/>
        <v>25.876154836587691</v>
      </c>
      <c r="AY387" s="50"/>
      <c r="AZ387" s="50">
        <f t="shared" si="117"/>
        <v>615.94623522972802</v>
      </c>
      <c r="BA387" s="50">
        <f t="shared" si="118"/>
        <v>1000.324146761229</v>
      </c>
      <c r="BB387" s="50">
        <f t="shared" si="119"/>
        <v>1035.4285290890534</v>
      </c>
      <c r="BC387" s="17">
        <f t="shared" si="120"/>
        <v>19627</v>
      </c>
      <c r="BD387" s="50">
        <f t="shared" si="121"/>
        <v>25.876154836587691</v>
      </c>
      <c r="BE387" s="50">
        <f t="shared" si="122"/>
        <v>615.94623522972802</v>
      </c>
      <c r="BF387" s="50">
        <f t="shared" si="128"/>
        <v>1007.4919588217233</v>
      </c>
      <c r="BG387" s="50"/>
      <c r="BH387" s="17">
        <f t="shared" si="123"/>
        <v>0</v>
      </c>
      <c r="BI387" s="17">
        <f t="shared" si="131"/>
        <v>387</v>
      </c>
      <c r="BJ387" s="17">
        <f t="shared" si="129"/>
        <v>387</v>
      </c>
      <c r="BK387" s="150">
        <f t="shared" si="130"/>
        <v>22828</v>
      </c>
      <c r="BL387" s="50" t="e">
        <f t="shared" ca="1" si="124"/>
        <v>#NAME?</v>
      </c>
      <c r="BM387" s="50" t="e">
        <f t="shared" ca="1" si="125"/>
        <v>#NAME?</v>
      </c>
      <c r="BN387" s="50" t="e">
        <f t="shared" ca="1" si="126"/>
        <v>#NAME?</v>
      </c>
    </row>
    <row r="388" spans="1:66" x14ac:dyDescent="0.35">
      <c r="A388" s="48">
        <v>22829</v>
      </c>
      <c r="B388" s="17">
        <v>1962</v>
      </c>
      <c r="C388" s="17">
        <v>7</v>
      </c>
      <c r="D388" s="17">
        <v>183</v>
      </c>
      <c r="E388" s="17">
        <v>2</v>
      </c>
      <c r="F388" s="17">
        <v>2</v>
      </c>
      <c r="G388" s="50">
        <v>5</v>
      </c>
      <c r="H388" s="32">
        <v>4.3679350590937691</v>
      </c>
      <c r="I388" s="50">
        <v>6.333333333333333</v>
      </c>
      <c r="J388" s="13">
        <v>8.9</v>
      </c>
      <c r="K388" s="13">
        <f t="shared" si="112"/>
        <v>8.9</v>
      </c>
      <c r="L388" s="13">
        <f t="shared" si="113"/>
        <v>2.9250000000000003</v>
      </c>
      <c r="M388" s="13" t="e">
        <f ca="1">CalcTable[[#This Row],[IWC]]-AE387</f>
        <v>#NAME?</v>
      </c>
      <c r="N388" s="13" t="e">
        <f ca="1">IF(CalcTable[[#This Row],[Day of Year]]&lt;123,FCAP,AE387)</f>
        <v>#NAME?</v>
      </c>
      <c r="O388" s="17" t="e">
        <f ca="1">IF(IRR_DRIP,5,COUNTIF('IDET Wind Values'!C372:G372,"&lt;="&amp;IRR_MAXWIND))</f>
        <v>#NAME?</v>
      </c>
      <c r="P388" s="13" t="e">
        <f ca="1">CalcTable[[#This Row],[ET_o]]*KL</f>
        <v>#NAME?</v>
      </c>
      <c r="Q388" s="13" t="e">
        <f ca="1">IF(WILTPT&lt;=0,1,MAX(0,MIN(1,(CalcTable[[#This Row],[IWC]]-WILTPT)/(MAD-WILTPT))))</f>
        <v>#NAME?</v>
      </c>
      <c r="R388" s="13" t="e">
        <f ca="1">CalcTable[[#This Row],[ETMult]]*CalcTable[[#This Row],[ETb]]</f>
        <v>#NAME?</v>
      </c>
      <c r="S388" s="13" t="b">
        <f>INDEX(IRR_LIST,CalcTable[[#This Row],[Day of Week]]+1)</f>
        <v>0</v>
      </c>
      <c r="T388" s="13">
        <f t="shared" ca="1" si="114"/>
        <v>0.8</v>
      </c>
      <c r="U388" s="13" t="b">
        <f ca="1">IF(CalcTable[[#This Row],[IrrPrecip]]&gt;=IC_MM,FALSE,TRUE)</f>
        <v>1</v>
      </c>
      <c r="V388" s="13" t="b">
        <f t="shared" si="115"/>
        <v>1</v>
      </c>
      <c r="W388" s="13" t="e">
        <f ca="1">IF(AND(IRR_DRIP=FALSE,CalcTable[[#This Row],[IrrHours]]&lt;=0),FALSE,TRUE)</f>
        <v>#NAME?</v>
      </c>
      <c r="X388" s="13" t="e">
        <f ca="1">AND(CalcTable[[#This Row],[IrrDay]],CalcTable[[#This Row],[IrrRain]],CalcTable[[#This Row],[IrrWarm]],CalcTable[[#This Row],[IrrWindy]])</f>
        <v>#NAME?</v>
      </c>
      <c r="Y388" s="13" t="e">
        <f t="shared" ca="1" si="116"/>
        <v>#NAME?</v>
      </c>
      <c r="Z388" s="13" t="e">
        <f ca="1">CalcTable[[#This Row],[IrrHours]]/5</f>
        <v>#NAME?</v>
      </c>
      <c r="AA388" s="13" t="e">
        <f ca="1">IF(CalcTable[[#This Row],[IrrFlag]]=FALSE,0,MAX(0,CalcTable[[#This Row],[VolRednWind]]*(FCAP*IRR_TARGET-CalcTable[[#This Row],[IWC]])))</f>
        <v>#NAME?</v>
      </c>
      <c r="AB388" s="13" t="e">
        <f ca="1">CalcTable[[#This Row],[IWC]]+CalcTable[[#This Row],[Eff Precip]]+CalcTable[[#This Row],[IrrAmt]]-CalcTable[[#This Row],[AET]]</f>
        <v>#NAME?</v>
      </c>
      <c r="AC388" s="13" t="e">
        <f ca="1">IF(CalcTable[[#This Row],[PWC]]&gt;FCAP,MIN(24*PERC,MIN(SAT,CalcTable[[#This Row],[PWC]])-FCAP),0)</f>
        <v>#NAME?</v>
      </c>
      <c r="AD388" s="13" t="e">
        <f ca="1">IF(CalcTable[[#This Row],[PWC]]&gt;SAT,CalcTable[[#This Row],[PWC]]-SAT,0)</f>
        <v>#NAME?</v>
      </c>
      <c r="AE388" s="13" t="e">
        <f ca="1">CalcTable[[#This Row],[PWC]]-CalcTable[[#This Row],[PercAmt]]-CalcTable[[#This Row],[Runoff]]</f>
        <v>#NAME?</v>
      </c>
      <c r="AF388" s="13" t="e">
        <f ca="1">CalcTable[[#This Row],[IrrAmt]]/1000*CUR_IRR_AREA*10000/IRR_EFF</f>
        <v>#NAME?</v>
      </c>
      <c r="AG388" s="147"/>
      <c r="AH388" s="13"/>
      <c r="AI388" s="50">
        <v>0</v>
      </c>
      <c r="AJ388" s="50">
        <v>0</v>
      </c>
      <c r="AK388" s="50">
        <v>2.1695213725233295</v>
      </c>
      <c r="AL388" s="50">
        <v>9.4024625596923936</v>
      </c>
      <c r="AM388" s="50"/>
      <c r="AN388" s="50"/>
      <c r="AO388" s="50"/>
      <c r="AP388" s="50"/>
      <c r="AQ388" s="50"/>
      <c r="AR388" s="50"/>
      <c r="AS388" s="50"/>
      <c r="AT388" s="50"/>
      <c r="AU388" s="50"/>
      <c r="AV388" s="50"/>
      <c r="AW388" s="50"/>
      <c r="AX388" s="50">
        <f t="shared" si="127"/>
        <v>11.571983932215723</v>
      </c>
      <c r="AY388" s="50"/>
      <c r="AZ388" s="50">
        <f t="shared" si="117"/>
        <v>307.62521521465237</v>
      </c>
      <c r="BA388" s="50">
        <f t="shared" si="118"/>
        <v>473.64517263208381</v>
      </c>
      <c r="BB388" s="50">
        <f t="shared" si="119"/>
        <v>488.2939924042102</v>
      </c>
      <c r="BC388" s="17">
        <f t="shared" si="120"/>
        <v>19627</v>
      </c>
      <c r="BD388" s="50">
        <f t="shared" si="121"/>
        <v>11.571983932215723</v>
      </c>
      <c r="BE388" s="50">
        <f t="shared" si="122"/>
        <v>307.62521521465237</v>
      </c>
      <c r="BF388" s="50">
        <f t="shared" si="128"/>
        <v>503.17692183631982</v>
      </c>
      <c r="BG388" s="50"/>
      <c r="BH388" s="17">
        <f t="shared" si="123"/>
        <v>0</v>
      </c>
      <c r="BI388" s="17">
        <f t="shared" si="131"/>
        <v>388</v>
      </c>
      <c r="BJ388" s="17">
        <f t="shared" si="129"/>
        <v>388</v>
      </c>
      <c r="BK388" s="150">
        <f t="shared" si="130"/>
        <v>22829</v>
      </c>
      <c r="BL388" s="50" t="e">
        <f t="shared" ca="1" si="124"/>
        <v>#NAME?</v>
      </c>
      <c r="BM388" s="50" t="e">
        <f t="shared" ca="1" si="125"/>
        <v>#NAME?</v>
      </c>
      <c r="BN388" s="50" t="e">
        <f t="shared" ca="1" si="126"/>
        <v>#NAME?</v>
      </c>
    </row>
    <row r="389" spans="1:66" x14ac:dyDescent="0.35">
      <c r="A389" s="48">
        <v>22830</v>
      </c>
      <c r="B389" s="17">
        <v>1962</v>
      </c>
      <c r="C389" s="17">
        <v>7</v>
      </c>
      <c r="D389" s="17">
        <v>184</v>
      </c>
      <c r="E389" s="17">
        <v>3</v>
      </c>
      <c r="F389" s="17">
        <v>3</v>
      </c>
      <c r="G389" s="50">
        <v>7.2</v>
      </c>
      <c r="H389" s="32">
        <v>5.5226057462361169</v>
      </c>
      <c r="I389" s="50">
        <v>13.5</v>
      </c>
      <c r="J389" s="13">
        <v>0</v>
      </c>
      <c r="K389" s="13">
        <f t="shared" si="112"/>
        <v>0</v>
      </c>
      <c r="L389" s="13">
        <f t="shared" si="113"/>
        <v>0</v>
      </c>
      <c r="M389" s="13" t="e">
        <f ca="1">CalcTable[[#This Row],[IWC]]-AE388</f>
        <v>#NAME?</v>
      </c>
      <c r="N389" s="13" t="e">
        <f ca="1">IF(CalcTable[[#This Row],[Day of Year]]&lt;123,FCAP,AE388)</f>
        <v>#NAME?</v>
      </c>
      <c r="O389" s="17" t="e">
        <f ca="1">IF(IRR_DRIP,5,COUNTIF('IDET Wind Values'!C373:G373,"&lt;="&amp;IRR_MAXWIND))</f>
        <v>#NAME?</v>
      </c>
      <c r="P389" s="13" t="e">
        <f ca="1">CalcTable[[#This Row],[ET_o]]*KL</f>
        <v>#NAME?</v>
      </c>
      <c r="Q389" s="13" t="e">
        <f ca="1">IF(WILTPT&lt;=0,1,MAX(0,MIN(1,(CalcTable[[#This Row],[IWC]]-WILTPT)/(MAD-WILTPT))))</f>
        <v>#NAME?</v>
      </c>
      <c r="R389" s="13" t="e">
        <f ca="1">CalcTable[[#This Row],[ETMult]]*CalcTable[[#This Row],[ETb]]</f>
        <v>#NAME?</v>
      </c>
      <c r="S389" s="13" t="b">
        <f>INDEX(IRR_LIST,CalcTable[[#This Row],[Day of Week]]+1)</f>
        <v>1</v>
      </c>
      <c r="T389" s="13">
        <f t="shared" ca="1" si="114"/>
        <v>9.2000000000000011</v>
      </c>
      <c r="U389" s="13" t="b">
        <f ca="1">IF(CalcTable[[#This Row],[IrrPrecip]]&gt;=IC_MM,FALSE,TRUE)</f>
        <v>1</v>
      </c>
      <c r="V389" s="13" t="b">
        <f t="shared" si="115"/>
        <v>1</v>
      </c>
      <c r="W389" s="13" t="e">
        <f ca="1">IF(AND(IRR_DRIP=FALSE,CalcTable[[#This Row],[IrrHours]]&lt;=0),FALSE,TRUE)</f>
        <v>#NAME?</v>
      </c>
      <c r="X389" s="13" t="e">
        <f ca="1">AND(CalcTable[[#This Row],[IrrDay]],CalcTable[[#This Row],[IrrRain]],CalcTable[[#This Row],[IrrWarm]],CalcTable[[#This Row],[IrrWindy]])</f>
        <v>#NAME?</v>
      </c>
      <c r="Y389" s="13" t="e">
        <f t="shared" ca="1" si="116"/>
        <v>#NAME?</v>
      </c>
      <c r="Z389" s="13" t="e">
        <f ca="1">CalcTable[[#This Row],[IrrHours]]/5</f>
        <v>#NAME?</v>
      </c>
      <c r="AA389" s="13" t="e">
        <f ca="1">IF(CalcTable[[#This Row],[IrrFlag]]=FALSE,0,MAX(0,CalcTable[[#This Row],[VolRednWind]]*(FCAP*IRR_TARGET-CalcTable[[#This Row],[IWC]])))</f>
        <v>#NAME?</v>
      </c>
      <c r="AB389" s="13" t="e">
        <f ca="1">CalcTable[[#This Row],[IWC]]+CalcTable[[#This Row],[Eff Precip]]+CalcTable[[#This Row],[IrrAmt]]-CalcTable[[#This Row],[AET]]</f>
        <v>#NAME?</v>
      </c>
      <c r="AC389" s="13" t="e">
        <f ca="1">IF(CalcTable[[#This Row],[PWC]]&gt;FCAP,MIN(24*PERC,MIN(SAT,CalcTable[[#This Row],[PWC]])-FCAP),0)</f>
        <v>#NAME?</v>
      </c>
      <c r="AD389" s="13" t="e">
        <f ca="1">IF(CalcTable[[#This Row],[PWC]]&gt;SAT,CalcTable[[#This Row],[PWC]]-SAT,0)</f>
        <v>#NAME?</v>
      </c>
      <c r="AE389" s="13" t="e">
        <f ca="1">CalcTable[[#This Row],[PWC]]-CalcTable[[#This Row],[PercAmt]]-CalcTable[[#This Row],[Runoff]]</f>
        <v>#NAME?</v>
      </c>
      <c r="AF389" s="13" t="e">
        <f ca="1">CalcTable[[#This Row],[IrrAmt]]/1000*CUR_IRR_AREA*10000/IRR_EFF</f>
        <v>#NAME?</v>
      </c>
      <c r="AG389" s="147"/>
      <c r="AH389" s="13"/>
      <c r="AI389" s="50">
        <v>0</v>
      </c>
      <c r="AJ389" s="50">
        <v>0</v>
      </c>
      <c r="AK389" s="50">
        <v>0</v>
      </c>
      <c r="AL389" s="50">
        <v>0</v>
      </c>
      <c r="AM389" s="50"/>
      <c r="AN389" s="50"/>
      <c r="AO389" s="50"/>
      <c r="AP389" s="50"/>
      <c r="AQ389" s="50"/>
      <c r="AR389" s="50"/>
      <c r="AS389" s="50"/>
      <c r="AT389" s="50"/>
      <c r="AU389" s="50"/>
      <c r="AV389" s="50"/>
      <c r="AW389" s="50"/>
      <c r="AX389" s="50">
        <f t="shared" si="127"/>
        <v>0</v>
      </c>
      <c r="AY389" s="50"/>
      <c r="AZ389" s="50">
        <f t="shared" si="117"/>
        <v>0</v>
      </c>
      <c r="BA389" s="50">
        <f t="shared" si="118"/>
        <v>0</v>
      </c>
      <c r="BB389" s="50">
        <f t="shared" si="119"/>
        <v>0</v>
      </c>
      <c r="BC389" s="17">
        <f t="shared" si="120"/>
        <v>19627</v>
      </c>
      <c r="BD389" s="50">
        <f t="shared" si="121"/>
        <v>0</v>
      </c>
      <c r="BE389" s="50">
        <f t="shared" si="122"/>
        <v>0</v>
      </c>
      <c r="BF389" s="50">
        <f t="shared" si="128"/>
        <v>0</v>
      </c>
      <c r="BG389" s="50"/>
      <c r="BH389" s="17">
        <f t="shared" si="123"/>
        <v>0</v>
      </c>
      <c r="BI389" s="17">
        <f t="shared" si="131"/>
        <v>389</v>
      </c>
      <c r="BJ389" s="17">
        <f t="shared" si="129"/>
        <v>389</v>
      </c>
      <c r="BK389" s="150">
        <f t="shared" si="130"/>
        <v>22830</v>
      </c>
      <c r="BL389" s="50" t="e">
        <f t="shared" ca="1" si="124"/>
        <v>#NAME?</v>
      </c>
      <c r="BM389" s="50" t="e">
        <f t="shared" ca="1" si="125"/>
        <v>#NAME?</v>
      </c>
      <c r="BN389" s="50" t="e">
        <f t="shared" ca="1" si="126"/>
        <v>#NAME?</v>
      </c>
    </row>
    <row r="390" spans="1:66" x14ac:dyDescent="0.35">
      <c r="A390" s="48">
        <v>22831</v>
      </c>
      <c r="B390" s="17">
        <v>1962</v>
      </c>
      <c r="C390" s="17">
        <v>7</v>
      </c>
      <c r="D390" s="17">
        <v>185</v>
      </c>
      <c r="E390" s="17">
        <v>4</v>
      </c>
      <c r="F390" s="17">
        <v>4</v>
      </c>
      <c r="G390" s="50">
        <v>9.4</v>
      </c>
      <c r="H390" s="32">
        <v>5.7109719699599726</v>
      </c>
      <c r="I390" s="50">
        <v>26.666666666666668</v>
      </c>
      <c r="J390" s="13">
        <v>0</v>
      </c>
      <c r="K390" s="13">
        <f t="shared" si="112"/>
        <v>0</v>
      </c>
      <c r="L390" s="13">
        <f t="shared" si="113"/>
        <v>0</v>
      </c>
      <c r="M390" s="13" t="e">
        <f ca="1">CalcTable[[#This Row],[IWC]]-AE389</f>
        <v>#NAME?</v>
      </c>
      <c r="N390" s="13" t="e">
        <f ca="1">IF(CalcTable[[#This Row],[Day of Year]]&lt;123,FCAP,AE389)</f>
        <v>#NAME?</v>
      </c>
      <c r="O390" s="17" t="e">
        <f ca="1">IF(IRR_DRIP,5,COUNTIF('IDET Wind Values'!C374:G374,"&lt;="&amp;IRR_MAXWIND))</f>
        <v>#NAME?</v>
      </c>
      <c r="P390" s="13" t="e">
        <f ca="1">CalcTable[[#This Row],[ET_o]]*KL</f>
        <v>#NAME?</v>
      </c>
      <c r="Q390" s="13" t="e">
        <f ca="1">IF(WILTPT&lt;=0,1,MAX(0,MIN(1,(CalcTable[[#This Row],[IWC]]-WILTPT)/(MAD-WILTPT))))</f>
        <v>#NAME?</v>
      </c>
      <c r="R390" s="13" t="e">
        <f ca="1">CalcTable[[#This Row],[ETMult]]*CalcTable[[#This Row],[ETb]]</f>
        <v>#NAME?</v>
      </c>
      <c r="S390" s="13" t="b">
        <f>INDEX(IRR_LIST,CalcTable[[#This Row],[Day of Week]]+1)</f>
        <v>0</v>
      </c>
      <c r="T390" s="13">
        <f t="shared" ca="1" si="114"/>
        <v>8.9</v>
      </c>
      <c r="U390" s="13" t="b">
        <f ca="1">IF(CalcTable[[#This Row],[IrrPrecip]]&gt;=IC_MM,FALSE,TRUE)</f>
        <v>1</v>
      </c>
      <c r="V390" s="13" t="b">
        <f t="shared" si="115"/>
        <v>1</v>
      </c>
      <c r="W390" s="13" t="e">
        <f ca="1">IF(AND(IRR_DRIP=FALSE,CalcTable[[#This Row],[IrrHours]]&lt;=0),FALSE,TRUE)</f>
        <v>#NAME?</v>
      </c>
      <c r="X390" s="13" t="e">
        <f ca="1">AND(CalcTable[[#This Row],[IrrDay]],CalcTable[[#This Row],[IrrRain]],CalcTable[[#This Row],[IrrWarm]],CalcTable[[#This Row],[IrrWindy]])</f>
        <v>#NAME?</v>
      </c>
      <c r="Y390" s="13" t="e">
        <f t="shared" ca="1" si="116"/>
        <v>#NAME?</v>
      </c>
      <c r="Z390" s="13" t="e">
        <f ca="1">CalcTable[[#This Row],[IrrHours]]/5</f>
        <v>#NAME?</v>
      </c>
      <c r="AA390" s="13" t="e">
        <f ca="1">IF(CalcTable[[#This Row],[IrrFlag]]=FALSE,0,MAX(0,CalcTable[[#This Row],[VolRednWind]]*(FCAP*IRR_TARGET-CalcTable[[#This Row],[IWC]])))</f>
        <v>#NAME?</v>
      </c>
      <c r="AB390" s="13" t="e">
        <f ca="1">CalcTable[[#This Row],[IWC]]+CalcTable[[#This Row],[Eff Precip]]+CalcTable[[#This Row],[IrrAmt]]-CalcTable[[#This Row],[AET]]</f>
        <v>#NAME?</v>
      </c>
      <c r="AC390" s="13" t="e">
        <f ca="1">IF(CalcTable[[#This Row],[PWC]]&gt;FCAP,MIN(24*PERC,MIN(SAT,CalcTable[[#This Row],[PWC]])-FCAP),0)</f>
        <v>#NAME?</v>
      </c>
      <c r="AD390" s="13" t="e">
        <f ca="1">IF(CalcTable[[#This Row],[PWC]]&gt;SAT,CalcTable[[#This Row],[PWC]]-SAT,0)</f>
        <v>#NAME?</v>
      </c>
      <c r="AE390" s="13" t="e">
        <f ca="1">CalcTable[[#This Row],[PWC]]-CalcTable[[#This Row],[PercAmt]]-CalcTable[[#This Row],[Runoff]]</f>
        <v>#NAME?</v>
      </c>
      <c r="AF390" s="13" t="e">
        <f ca="1">CalcTable[[#This Row],[IrrAmt]]/1000*CUR_IRR_AREA*10000/IRR_EFF</f>
        <v>#NAME?</v>
      </c>
      <c r="AG390" s="147"/>
      <c r="AH390" s="13"/>
      <c r="AI390" s="50">
        <v>0</v>
      </c>
      <c r="AJ390" s="50">
        <v>0</v>
      </c>
      <c r="AK390" s="50">
        <v>7.4481291853571747</v>
      </c>
      <c r="AL390" s="50">
        <v>5.3174331604298644</v>
      </c>
      <c r="AM390" s="50"/>
      <c r="AN390" s="50"/>
      <c r="AO390" s="50"/>
      <c r="AP390" s="50"/>
      <c r="AQ390" s="50"/>
      <c r="AR390" s="50"/>
      <c r="AS390" s="50"/>
      <c r="AT390" s="50"/>
      <c r="AU390" s="50"/>
      <c r="AV390" s="50"/>
      <c r="AW390" s="50"/>
      <c r="AX390" s="50">
        <f t="shared" si="127"/>
        <v>12.765562345787039</v>
      </c>
      <c r="AY390" s="50"/>
      <c r="AZ390" s="50">
        <f t="shared" si="117"/>
        <v>265.2172674245146</v>
      </c>
      <c r="BA390" s="50">
        <f t="shared" si="118"/>
        <v>408.35039587583998</v>
      </c>
      <c r="BB390" s="50">
        <f t="shared" si="119"/>
        <v>420.97978956272163</v>
      </c>
      <c r="BC390" s="17">
        <f t="shared" si="120"/>
        <v>19627</v>
      </c>
      <c r="BD390" s="50">
        <f t="shared" si="121"/>
        <v>12.765562345787039</v>
      </c>
      <c r="BE390" s="50">
        <f t="shared" si="122"/>
        <v>265.2172674245146</v>
      </c>
      <c r="BF390" s="50">
        <f t="shared" si="128"/>
        <v>433.81101951408226</v>
      </c>
      <c r="BG390" s="50"/>
      <c r="BH390" s="17">
        <f t="shared" si="123"/>
        <v>0</v>
      </c>
      <c r="BI390" s="17">
        <f t="shared" si="131"/>
        <v>390</v>
      </c>
      <c r="BJ390" s="17">
        <f t="shared" si="129"/>
        <v>390</v>
      </c>
      <c r="BK390" s="150">
        <f t="shared" si="130"/>
        <v>22831</v>
      </c>
      <c r="BL390" s="50" t="e">
        <f t="shared" ca="1" si="124"/>
        <v>#NAME?</v>
      </c>
      <c r="BM390" s="50" t="e">
        <f t="shared" ca="1" si="125"/>
        <v>#NAME?</v>
      </c>
      <c r="BN390" s="50" t="e">
        <f t="shared" ca="1" si="126"/>
        <v>#NAME?</v>
      </c>
    </row>
    <row r="391" spans="1:66" x14ac:dyDescent="0.35">
      <c r="A391" s="48">
        <v>22832</v>
      </c>
      <c r="B391" s="17">
        <v>1962</v>
      </c>
      <c r="C391" s="17">
        <v>7</v>
      </c>
      <c r="D391" s="17">
        <v>186</v>
      </c>
      <c r="E391" s="17">
        <v>5</v>
      </c>
      <c r="F391" s="17">
        <v>5</v>
      </c>
      <c r="G391" s="50">
        <v>9.4</v>
      </c>
      <c r="H391" s="32">
        <v>4.5319837986141396</v>
      </c>
      <c r="I391" s="50">
        <v>7.166666666666667</v>
      </c>
      <c r="J391" s="13">
        <v>0</v>
      </c>
      <c r="K391" s="13">
        <f t="shared" si="112"/>
        <v>0</v>
      </c>
      <c r="L391" s="13">
        <f t="shared" si="113"/>
        <v>0</v>
      </c>
      <c r="M391" s="13" t="e">
        <f ca="1">CalcTable[[#This Row],[IWC]]-AE390</f>
        <v>#NAME?</v>
      </c>
      <c r="N391" s="13" t="e">
        <f ca="1">IF(CalcTable[[#This Row],[Day of Year]]&lt;123,FCAP,AE390)</f>
        <v>#NAME?</v>
      </c>
      <c r="O391" s="17" t="e">
        <f ca="1">IF(IRR_DRIP,5,COUNTIF('IDET Wind Values'!C375:G375,"&lt;="&amp;IRR_MAXWIND))</f>
        <v>#NAME?</v>
      </c>
      <c r="P391" s="13" t="e">
        <f ca="1">CalcTable[[#This Row],[ET_o]]*KL</f>
        <v>#NAME?</v>
      </c>
      <c r="Q391" s="13" t="e">
        <f ca="1">IF(WILTPT&lt;=0,1,MAX(0,MIN(1,(CalcTable[[#This Row],[IWC]]-WILTPT)/(MAD-WILTPT))))</f>
        <v>#NAME?</v>
      </c>
      <c r="R391" s="13" t="e">
        <f ca="1">CalcTable[[#This Row],[ETMult]]*CalcTable[[#This Row],[ETb]]</f>
        <v>#NAME?</v>
      </c>
      <c r="S391" s="13" t="b">
        <f>INDEX(IRR_LIST,CalcTable[[#This Row],[Day of Week]]+1)</f>
        <v>1</v>
      </c>
      <c r="T391" s="13">
        <f t="shared" ca="1" si="114"/>
        <v>0</v>
      </c>
      <c r="U391" s="13" t="b">
        <f ca="1">IF(CalcTable[[#This Row],[IrrPrecip]]&gt;=IC_MM,FALSE,TRUE)</f>
        <v>1</v>
      </c>
      <c r="V391" s="13" t="b">
        <f t="shared" si="115"/>
        <v>1</v>
      </c>
      <c r="W391" s="13" t="e">
        <f ca="1">IF(AND(IRR_DRIP=FALSE,CalcTable[[#This Row],[IrrHours]]&lt;=0),FALSE,TRUE)</f>
        <v>#NAME?</v>
      </c>
      <c r="X391" s="13" t="e">
        <f ca="1">AND(CalcTable[[#This Row],[IrrDay]],CalcTable[[#This Row],[IrrRain]],CalcTable[[#This Row],[IrrWarm]],CalcTable[[#This Row],[IrrWindy]])</f>
        <v>#NAME?</v>
      </c>
      <c r="Y391" s="13" t="e">
        <f t="shared" ca="1" si="116"/>
        <v>#NAME?</v>
      </c>
      <c r="Z391" s="13" t="e">
        <f ca="1">CalcTable[[#This Row],[IrrHours]]/5</f>
        <v>#NAME?</v>
      </c>
      <c r="AA391" s="13" t="e">
        <f ca="1">IF(CalcTable[[#This Row],[IrrFlag]]=FALSE,0,MAX(0,CalcTable[[#This Row],[VolRednWind]]*(FCAP*IRR_TARGET-CalcTable[[#This Row],[IWC]])))</f>
        <v>#NAME?</v>
      </c>
      <c r="AB391" s="13" t="e">
        <f ca="1">CalcTable[[#This Row],[IWC]]+CalcTable[[#This Row],[Eff Precip]]+CalcTable[[#This Row],[IrrAmt]]-CalcTable[[#This Row],[AET]]</f>
        <v>#NAME?</v>
      </c>
      <c r="AC391" s="13" t="e">
        <f ca="1">IF(CalcTable[[#This Row],[PWC]]&gt;FCAP,MIN(24*PERC,MIN(SAT,CalcTable[[#This Row],[PWC]])-FCAP),0)</f>
        <v>#NAME?</v>
      </c>
      <c r="AD391" s="13" t="e">
        <f ca="1">IF(CalcTable[[#This Row],[PWC]]&gt;SAT,CalcTable[[#This Row],[PWC]]-SAT,0)</f>
        <v>#NAME?</v>
      </c>
      <c r="AE391" s="13" t="e">
        <f ca="1">CalcTable[[#This Row],[PWC]]-CalcTable[[#This Row],[PercAmt]]-CalcTable[[#This Row],[Runoff]]</f>
        <v>#NAME?</v>
      </c>
      <c r="AF391" s="13" t="e">
        <f ca="1">CalcTable[[#This Row],[IrrAmt]]/1000*CUR_IRR_AREA*10000/IRR_EFF</f>
        <v>#NAME?</v>
      </c>
      <c r="AG391" s="147"/>
      <c r="AH391" s="13"/>
      <c r="AI391" s="50">
        <v>2.9192846549979148</v>
      </c>
      <c r="AJ391" s="50">
        <v>4.1175205786588496</v>
      </c>
      <c r="AK391" s="50">
        <v>0</v>
      </c>
      <c r="AL391" s="50">
        <v>0</v>
      </c>
      <c r="AM391" s="50"/>
      <c r="AN391" s="50"/>
      <c r="AO391" s="50"/>
      <c r="AP391" s="50"/>
      <c r="AQ391" s="50"/>
      <c r="AR391" s="50"/>
      <c r="AS391" s="50"/>
      <c r="AT391" s="50"/>
      <c r="AU391" s="50"/>
      <c r="AV391" s="50"/>
      <c r="AW391" s="50"/>
      <c r="AX391" s="50">
        <f t="shared" si="127"/>
        <v>7.0368052336567644</v>
      </c>
      <c r="AY391" s="50"/>
      <c r="AZ391" s="50">
        <f t="shared" si="117"/>
        <v>163.59677858062901</v>
      </c>
      <c r="BA391" s="50">
        <f t="shared" si="118"/>
        <v>265.15969733557085</v>
      </c>
      <c r="BB391" s="50">
        <f t="shared" si="119"/>
        <v>274.42475277030974</v>
      </c>
      <c r="BC391" s="17">
        <f t="shared" si="120"/>
        <v>19627</v>
      </c>
      <c r="BD391" s="50">
        <f t="shared" si="121"/>
        <v>7.0368052336567644</v>
      </c>
      <c r="BE391" s="50">
        <f t="shared" si="122"/>
        <v>163.59677858062901</v>
      </c>
      <c r="BF391" s="50">
        <f t="shared" si="128"/>
        <v>267.5922499106569</v>
      </c>
      <c r="BG391" s="50"/>
      <c r="BH391" s="17">
        <f t="shared" si="123"/>
        <v>0</v>
      </c>
      <c r="BI391" s="17">
        <f t="shared" si="131"/>
        <v>391</v>
      </c>
      <c r="BJ391" s="17">
        <f t="shared" si="129"/>
        <v>391</v>
      </c>
      <c r="BK391" s="150">
        <f t="shared" si="130"/>
        <v>22832</v>
      </c>
      <c r="BL391" s="50" t="e">
        <f t="shared" ca="1" si="124"/>
        <v>#NAME?</v>
      </c>
      <c r="BM391" s="50" t="e">
        <f t="shared" ca="1" si="125"/>
        <v>#NAME?</v>
      </c>
      <c r="BN391" s="50" t="e">
        <f t="shared" ca="1" si="126"/>
        <v>#NAME?</v>
      </c>
    </row>
    <row r="392" spans="1:66" x14ac:dyDescent="0.35">
      <c r="A392" s="48">
        <v>22833</v>
      </c>
      <c r="B392" s="17">
        <v>1962</v>
      </c>
      <c r="C392" s="17">
        <v>7</v>
      </c>
      <c r="D392" s="17">
        <v>187</v>
      </c>
      <c r="E392" s="17">
        <v>6</v>
      </c>
      <c r="F392" s="17">
        <v>6</v>
      </c>
      <c r="G392" s="50">
        <v>8.3000000000000007</v>
      </c>
      <c r="H392" s="32">
        <v>2.9211764231641544</v>
      </c>
      <c r="I392" s="50">
        <v>18.666666666666668</v>
      </c>
      <c r="J392" s="13">
        <v>6.8</v>
      </c>
      <c r="K392" s="13">
        <f t="shared" si="112"/>
        <v>6.8</v>
      </c>
      <c r="L392" s="13">
        <f t="shared" si="113"/>
        <v>1.3499999999999999</v>
      </c>
      <c r="M392" s="13" t="e">
        <f ca="1">CalcTable[[#This Row],[IWC]]-AE391</f>
        <v>#NAME?</v>
      </c>
      <c r="N392" s="13" t="e">
        <f ca="1">IF(CalcTable[[#This Row],[Day of Year]]&lt;123,FCAP,AE391)</f>
        <v>#NAME?</v>
      </c>
      <c r="O392" s="17" t="e">
        <f ca="1">IF(IRR_DRIP,5,COUNTIF('IDET Wind Values'!C376:G376,"&lt;="&amp;IRR_MAXWIND))</f>
        <v>#NAME?</v>
      </c>
      <c r="P392" s="13" t="e">
        <f ca="1">CalcTable[[#This Row],[ET_o]]*KL</f>
        <v>#NAME?</v>
      </c>
      <c r="Q392" s="13" t="e">
        <f ca="1">IF(WILTPT&lt;=0,1,MAX(0,MIN(1,(CalcTable[[#This Row],[IWC]]-WILTPT)/(MAD-WILTPT))))</f>
        <v>#NAME?</v>
      </c>
      <c r="R392" s="13" t="e">
        <f ca="1">CalcTable[[#This Row],[ETMult]]*CalcTable[[#This Row],[ETb]]</f>
        <v>#NAME?</v>
      </c>
      <c r="S392" s="13" t="b">
        <f>INDEX(IRR_LIST,CalcTable[[#This Row],[Day of Week]]+1)</f>
        <v>0</v>
      </c>
      <c r="T392" s="13">
        <f t="shared" ca="1" si="114"/>
        <v>0</v>
      </c>
      <c r="U392" s="13" t="b">
        <f ca="1">IF(CalcTable[[#This Row],[IrrPrecip]]&gt;=IC_MM,FALSE,TRUE)</f>
        <v>1</v>
      </c>
      <c r="V392" s="13" t="b">
        <f t="shared" si="115"/>
        <v>1</v>
      </c>
      <c r="W392" s="13" t="e">
        <f ca="1">IF(AND(IRR_DRIP=FALSE,CalcTable[[#This Row],[IrrHours]]&lt;=0),FALSE,TRUE)</f>
        <v>#NAME?</v>
      </c>
      <c r="X392" s="13" t="e">
        <f ca="1">AND(CalcTable[[#This Row],[IrrDay]],CalcTable[[#This Row],[IrrRain]],CalcTable[[#This Row],[IrrWarm]],CalcTable[[#This Row],[IrrWindy]])</f>
        <v>#NAME?</v>
      </c>
      <c r="Y392" s="13" t="e">
        <f t="shared" ca="1" si="116"/>
        <v>#NAME?</v>
      </c>
      <c r="Z392" s="13" t="e">
        <f ca="1">CalcTable[[#This Row],[IrrHours]]/5</f>
        <v>#NAME?</v>
      </c>
      <c r="AA392" s="13" t="e">
        <f ca="1">IF(CalcTable[[#This Row],[IrrFlag]]=FALSE,0,MAX(0,CalcTable[[#This Row],[VolRednWind]]*(FCAP*IRR_TARGET-CalcTable[[#This Row],[IWC]])))</f>
        <v>#NAME?</v>
      </c>
      <c r="AB392" s="13" t="e">
        <f ca="1">CalcTable[[#This Row],[IWC]]+CalcTable[[#This Row],[Eff Precip]]+CalcTable[[#This Row],[IrrAmt]]-CalcTable[[#This Row],[AET]]</f>
        <v>#NAME?</v>
      </c>
      <c r="AC392" s="13" t="e">
        <f ca="1">IF(CalcTable[[#This Row],[PWC]]&gt;FCAP,MIN(24*PERC,MIN(SAT,CalcTable[[#This Row],[PWC]])-FCAP),0)</f>
        <v>#NAME?</v>
      </c>
      <c r="AD392" s="13" t="e">
        <f ca="1">IF(CalcTable[[#This Row],[PWC]]&gt;SAT,CalcTable[[#This Row],[PWC]]-SAT,0)</f>
        <v>#NAME?</v>
      </c>
      <c r="AE392" s="13" t="e">
        <f ca="1">CalcTable[[#This Row],[PWC]]-CalcTable[[#This Row],[PercAmt]]-CalcTable[[#This Row],[Runoff]]</f>
        <v>#NAME?</v>
      </c>
      <c r="AF392" s="13" t="e">
        <f ca="1">CalcTable[[#This Row],[IrrAmt]]/1000*CUR_IRR_AREA*10000/IRR_EFF</f>
        <v>#NAME?</v>
      </c>
      <c r="AG392" s="147"/>
      <c r="AH392" s="13"/>
      <c r="AI392" s="50">
        <v>0</v>
      </c>
      <c r="AJ392" s="50">
        <v>0</v>
      </c>
      <c r="AK392" s="50">
        <v>0</v>
      </c>
      <c r="AL392" s="50">
        <v>5.6336256727157625</v>
      </c>
      <c r="AM392" s="50"/>
      <c r="AN392" s="50"/>
      <c r="AO392" s="50"/>
      <c r="AP392" s="50"/>
      <c r="AQ392" s="50"/>
      <c r="AR392" s="50"/>
      <c r="AS392" s="50"/>
      <c r="AT392" s="50"/>
      <c r="AU392" s="50"/>
      <c r="AV392" s="50"/>
      <c r="AW392" s="50"/>
      <c r="AX392" s="50">
        <f t="shared" si="127"/>
        <v>5.6336256727157625</v>
      </c>
      <c r="AY392" s="50"/>
      <c r="AZ392" s="50">
        <f t="shared" si="117"/>
        <v>165.25301973299571</v>
      </c>
      <c r="BA392" s="50">
        <f t="shared" si="118"/>
        <v>254.4371891127077</v>
      </c>
      <c r="BB392" s="50">
        <f t="shared" si="119"/>
        <v>262.30638052856466</v>
      </c>
      <c r="BC392" s="17">
        <f t="shared" si="120"/>
        <v>19627</v>
      </c>
      <c r="BD392" s="50">
        <f t="shared" si="121"/>
        <v>5.6336256727157625</v>
      </c>
      <c r="BE392" s="50">
        <f t="shared" si="122"/>
        <v>165.25301973299571</v>
      </c>
      <c r="BF392" s="50">
        <f t="shared" si="128"/>
        <v>270.30133318357719</v>
      </c>
      <c r="BG392" s="50"/>
      <c r="BH392" s="17">
        <f t="shared" si="123"/>
        <v>0</v>
      </c>
      <c r="BI392" s="17">
        <f t="shared" si="131"/>
        <v>392</v>
      </c>
      <c r="BJ392" s="17">
        <f t="shared" si="129"/>
        <v>392</v>
      </c>
      <c r="BK392" s="150">
        <f t="shared" si="130"/>
        <v>22833</v>
      </c>
      <c r="BL392" s="50" t="e">
        <f t="shared" ca="1" si="124"/>
        <v>#NAME?</v>
      </c>
      <c r="BM392" s="50" t="e">
        <f t="shared" ca="1" si="125"/>
        <v>#NAME?</v>
      </c>
      <c r="BN392" s="50" t="e">
        <f t="shared" ca="1" si="126"/>
        <v>#NAME?</v>
      </c>
    </row>
    <row r="393" spans="1:66" x14ac:dyDescent="0.35">
      <c r="A393" s="48">
        <v>22834</v>
      </c>
      <c r="B393" s="17">
        <v>1962</v>
      </c>
      <c r="C393" s="17">
        <v>7</v>
      </c>
      <c r="D393" s="17">
        <v>188</v>
      </c>
      <c r="E393" s="17">
        <v>7</v>
      </c>
      <c r="F393" s="17">
        <v>7</v>
      </c>
      <c r="G393" s="50">
        <v>8.3000000000000007</v>
      </c>
      <c r="H393" s="32">
        <v>4.758121814284201</v>
      </c>
      <c r="I393" s="50">
        <v>7.333333333333333</v>
      </c>
      <c r="J393" s="13">
        <v>0</v>
      </c>
      <c r="K393" s="13">
        <f t="shared" si="112"/>
        <v>0</v>
      </c>
      <c r="L393" s="13">
        <f t="shared" si="113"/>
        <v>0</v>
      </c>
      <c r="M393" s="13" t="e">
        <f ca="1">CalcTable[[#This Row],[IWC]]-AE392</f>
        <v>#NAME?</v>
      </c>
      <c r="N393" s="13" t="e">
        <f ca="1">IF(CalcTable[[#This Row],[Day of Year]]&lt;123,FCAP,AE392)</f>
        <v>#NAME?</v>
      </c>
      <c r="O393" s="17" t="e">
        <f ca="1">IF(IRR_DRIP,5,COUNTIF('IDET Wind Values'!C377:G377,"&lt;="&amp;IRR_MAXWIND))</f>
        <v>#NAME?</v>
      </c>
      <c r="P393" s="13" t="e">
        <f ca="1">CalcTable[[#This Row],[ET_o]]*KL</f>
        <v>#NAME?</v>
      </c>
      <c r="Q393" s="13" t="e">
        <f ca="1">IF(WILTPT&lt;=0,1,MAX(0,MIN(1,(CalcTable[[#This Row],[IWC]]-WILTPT)/(MAD-WILTPT))))</f>
        <v>#NAME?</v>
      </c>
      <c r="R393" s="13" t="e">
        <f ca="1">CalcTable[[#This Row],[ETMult]]*CalcTable[[#This Row],[ETb]]</f>
        <v>#NAME?</v>
      </c>
      <c r="S393" s="13" t="b">
        <f>INDEX(IRR_LIST,CalcTable[[#This Row],[Day of Week]]+1)</f>
        <v>0</v>
      </c>
      <c r="T393" s="13">
        <f t="shared" ca="1" si="114"/>
        <v>6.8</v>
      </c>
      <c r="U393" s="13" t="b">
        <f ca="1">IF(CalcTable[[#This Row],[IrrPrecip]]&gt;=IC_MM,FALSE,TRUE)</f>
        <v>1</v>
      </c>
      <c r="V393" s="13" t="b">
        <f t="shared" si="115"/>
        <v>1</v>
      </c>
      <c r="W393" s="13" t="e">
        <f ca="1">IF(AND(IRR_DRIP=FALSE,CalcTable[[#This Row],[IrrHours]]&lt;=0),FALSE,TRUE)</f>
        <v>#NAME?</v>
      </c>
      <c r="X393" s="13" t="e">
        <f ca="1">AND(CalcTable[[#This Row],[IrrDay]],CalcTable[[#This Row],[IrrRain]],CalcTable[[#This Row],[IrrWarm]],CalcTable[[#This Row],[IrrWindy]])</f>
        <v>#NAME?</v>
      </c>
      <c r="Y393" s="13" t="e">
        <f t="shared" ca="1" si="116"/>
        <v>#NAME?</v>
      </c>
      <c r="Z393" s="13" t="e">
        <f ca="1">CalcTable[[#This Row],[IrrHours]]/5</f>
        <v>#NAME?</v>
      </c>
      <c r="AA393" s="13" t="e">
        <f ca="1">IF(CalcTable[[#This Row],[IrrFlag]]=FALSE,0,MAX(0,CalcTable[[#This Row],[VolRednWind]]*(FCAP*IRR_TARGET-CalcTable[[#This Row],[IWC]])))</f>
        <v>#NAME?</v>
      </c>
      <c r="AB393" s="13" t="e">
        <f ca="1">CalcTable[[#This Row],[IWC]]+CalcTable[[#This Row],[Eff Precip]]+CalcTable[[#This Row],[IrrAmt]]-CalcTable[[#This Row],[AET]]</f>
        <v>#NAME?</v>
      </c>
      <c r="AC393" s="13" t="e">
        <f ca="1">IF(CalcTable[[#This Row],[PWC]]&gt;FCAP,MIN(24*PERC,MIN(SAT,CalcTable[[#This Row],[PWC]])-FCAP),0)</f>
        <v>#NAME?</v>
      </c>
      <c r="AD393" s="13" t="e">
        <f ca="1">IF(CalcTable[[#This Row],[PWC]]&gt;SAT,CalcTable[[#This Row],[PWC]]-SAT,0)</f>
        <v>#NAME?</v>
      </c>
      <c r="AE393" s="13" t="e">
        <f ca="1">CalcTable[[#This Row],[PWC]]-CalcTable[[#This Row],[PercAmt]]-CalcTable[[#This Row],[Runoff]]</f>
        <v>#NAME?</v>
      </c>
      <c r="AF393" s="13" t="e">
        <f ca="1">CalcTable[[#This Row],[IrrAmt]]/1000*CUR_IRR_AREA*10000/IRR_EFF</f>
        <v>#NAME?</v>
      </c>
      <c r="AG393" s="147"/>
      <c r="AH393" s="13"/>
      <c r="AI393" s="50">
        <v>0</v>
      </c>
      <c r="AJ393" s="50">
        <v>0</v>
      </c>
      <c r="AK393" s="50">
        <v>0</v>
      </c>
      <c r="AL393" s="50">
        <v>0</v>
      </c>
      <c r="AM393" s="50"/>
      <c r="AN393" s="50"/>
      <c r="AO393" s="50"/>
      <c r="AP393" s="50"/>
      <c r="AQ393" s="50"/>
      <c r="AR393" s="50"/>
      <c r="AS393" s="50"/>
      <c r="AT393" s="50"/>
      <c r="AU393" s="50"/>
      <c r="AV393" s="50"/>
      <c r="AW393" s="50"/>
      <c r="AX393" s="50">
        <f t="shared" si="127"/>
        <v>0</v>
      </c>
      <c r="AY393" s="50"/>
      <c r="AZ393" s="50">
        <f t="shared" si="117"/>
        <v>0</v>
      </c>
      <c r="BA393" s="50">
        <f t="shared" si="118"/>
        <v>0</v>
      </c>
      <c r="BB393" s="50">
        <f t="shared" si="119"/>
        <v>0</v>
      </c>
      <c r="BC393" s="17">
        <f t="shared" si="120"/>
        <v>19627</v>
      </c>
      <c r="BD393" s="50">
        <f t="shared" si="121"/>
        <v>0</v>
      </c>
      <c r="BE393" s="50">
        <f t="shared" si="122"/>
        <v>0</v>
      </c>
      <c r="BF393" s="50">
        <f t="shared" si="128"/>
        <v>0</v>
      </c>
      <c r="BG393" s="50"/>
      <c r="BH393" s="17">
        <f t="shared" si="123"/>
        <v>0</v>
      </c>
      <c r="BI393" s="17">
        <f t="shared" si="131"/>
        <v>393</v>
      </c>
      <c r="BJ393" s="17">
        <f t="shared" si="129"/>
        <v>393</v>
      </c>
      <c r="BK393" s="150">
        <f t="shared" si="130"/>
        <v>22834</v>
      </c>
      <c r="BL393" s="50" t="e">
        <f t="shared" ca="1" si="124"/>
        <v>#NAME?</v>
      </c>
      <c r="BM393" s="50" t="e">
        <f t="shared" ca="1" si="125"/>
        <v>#NAME?</v>
      </c>
      <c r="BN393" s="50" t="e">
        <f t="shared" ca="1" si="126"/>
        <v>#NAME?</v>
      </c>
    </row>
    <row r="394" spans="1:66" x14ac:dyDescent="0.35">
      <c r="A394" s="48">
        <v>22835</v>
      </c>
      <c r="B394" s="17">
        <v>1962</v>
      </c>
      <c r="C394" s="17">
        <v>7</v>
      </c>
      <c r="D394" s="17">
        <v>189</v>
      </c>
      <c r="E394" s="17">
        <v>8</v>
      </c>
      <c r="F394" s="17">
        <v>1</v>
      </c>
      <c r="G394" s="50">
        <v>8.9</v>
      </c>
      <c r="H394" s="32">
        <v>4.4604377974415224</v>
      </c>
      <c r="I394" s="50">
        <v>18.833333333333332</v>
      </c>
      <c r="J394" s="13">
        <v>3.3</v>
      </c>
      <c r="K394" s="13">
        <f t="shared" si="112"/>
        <v>3.3</v>
      </c>
      <c r="L394" s="13">
        <f t="shared" si="113"/>
        <v>0</v>
      </c>
      <c r="M394" s="13" t="e">
        <f ca="1">CalcTable[[#This Row],[IWC]]-AE393</f>
        <v>#NAME?</v>
      </c>
      <c r="N394" s="13" t="e">
        <f ca="1">IF(CalcTable[[#This Row],[Day of Year]]&lt;123,FCAP,AE393)</f>
        <v>#NAME?</v>
      </c>
      <c r="O394" s="17" t="e">
        <f ca="1">IF(IRR_DRIP,5,COUNTIF('IDET Wind Values'!C378:G378,"&lt;="&amp;IRR_MAXWIND))</f>
        <v>#NAME?</v>
      </c>
      <c r="P394" s="13" t="e">
        <f ca="1">CalcTable[[#This Row],[ET_o]]*KL</f>
        <v>#NAME?</v>
      </c>
      <c r="Q394" s="13" t="e">
        <f ca="1">IF(WILTPT&lt;=0,1,MAX(0,MIN(1,(CalcTable[[#This Row],[IWC]]-WILTPT)/(MAD-WILTPT))))</f>
        <v>#NAME?</v>
      </c>
      <c r="R394" s="13" t="e">
        <f ca="1">CalcTable[[#This Row],[ETMult]]*CalcTable[[#This Row],[ETb]]</f>
        <v>#NAME?</v>
      </c>
      <c r="S394" s="13" t="b">
        <f>INDEX(IRR_LIST,CalcTable[[#This Row],[Day of Week]]+1)</f>
        <v>1</v>
      </c>
      <c r="T394" s="13">
        <f t="shared" ca="1" si="114"/>
        <v>6.8</v>
      </c>
      <c r="U394" s="13" t="b">
        <f ca="1">IF(CalcTable[[#This Row],[IrrPrecip]]&gt;=IC_MM,FALSE,TRUE)</f>
        <v>1</v>
      </c>
      <c r="V394" s="13" t="b">
        <f t="shared" si="115"/>
        <v>1</v>
      </c>
      <c r="W394" s="13" t="e">
        <f ca="1">IF(AND(IRR_DRIP=FALSE,CalcTable[[#This Row],[IrrHours]]&lt;=0),FALSE,TRUE)</f>
        <v>#NAME?</v>
      </c>
      <c r="X394" s="13" t="e">
        <f ca="1">AND(CalcTable[[#This Row],[IrrDay]],CalcTable[[#This Row],[IrrRain]],CalcTable[[#This Row],[IrrWarm]],CalcTable[[#This Row],[IrrWindy]])</f>
        <v>#NAME?</v>
      </c>
      <c r="Y394" s="13" t="e">
        <f t="shared" ca="1" si="116"/>
        <v>#NAME?</v>
      </c>
      <c r="Z394" s="13" t="e">
        <f ca="1">CalcTable[[#This Row],[IrrHours]]/5</f>
        <v>#NAME?</v>
      </c>
      <c r="AA394" s="13" t="e">
        <f ca="1">IF(CalcTable[[#This Row],[IrrFlag]]=FALSE,0,MAX(0,CalcTable[[#This Row],[VolRednWind]]*(FCAP*IRR_TARGET-CalcTable[[#This Row],[IWC]])))</f>
        <v>#NAME?</v>
      </c>
      <c r="AB394" s="13" t="e">
        <f ca="1">CalcTable[[#This Row],[IWC]]+CalcTable[[#This Row],[Eff Precip]]+CalcTable[[#This Row],[IrrAmt]]-CalcTable[[#This Row],[AET]]</f>
        <v>#NAME?</v>
      </c>
      <c r="AC394" s="13" t="e">
        <f ca="1">IF(CalcTable[[#This Row],[PWC]]&gt;FCAP,MIN(24*PERC,MIN(SAT,CalcTable[[#This Row],[PWC]])-FCAP),0)</f>
        <v>#NAME?</v>
      </c>
      <c r="AD394" s="13" t="e">
        <f ca="1">IF(CalcTable[[#This Row],[PWC]]&gt;SAT,CalcTable[[#This Row],[PWC]]-SAT,0)</f>
        <v>#NAME?</v>
      </c>
      <c r="AE394" s="13" t="e">
        <f ca="1">CalcTable[[#This Row],[PWC]]-CalcTable[[#This Row],[PercAmt]]-CalcTable[[#This Row],[Runoff]]</f>
        <v>#NAME?</v>
      </c>
      <c r="AF394" s="13" t="e">
        <f ca="1">CalcTable[[#This Row],[IrrAmt]]/1000*CUR_IRR_AREA*10000/IRR_EFF</f>
        <v>#NAME?</v>
      </c>
      <c r="AG394" s="147"/>
      <c r="AH394" s="13"/>
      <c r="AI394" s="50">
        <v>8.970355656467536</v>
      </c>
      <c r="AJ394" s="50">
        <v>14.200787843927486</v>
      </c>
      <c r="AK394" s="50">
        <v>0</v>
      </c>
      <c r="AL394" s="50">
        <v>0</v>
      </c>
      <c r="AM394" s="50"/>
      <c r="AN394" s="50"/>
      <c r="AO394" s="50"/>
      <c r="AP394" s="50"/>
      <c r="AQ394" s="50"/>
      <c r="AR394" s="50"/>
      <c r="AS394" s="50"/>
      <c r="AT394" s="50"/>
      <c r="AU394" s="50"/>
      <c r="AV394" s="50"/>
      <c r="AW394" s="50"/>
      <c r="AX394" s="50">
        <f t="shared" si="127"/>
        <v>23.171143500395022</v>
      </c>
      <c r="AY394" s="50"/>
      <c r="AZ394" s="50">
        <f t="shared" si="117"/>
        <v>548.12165971673016</v>
      </c>
      <c r="BA394" s="50">
        <f t="shared" si="118"/>
        <v>889.70878243072684</v>
      </c>
      <c r="BB394" s="50">
        <f t="shared" si="119"/>
        <v>920.89597310614954</v>
      </c>
      <c r="BC394" s="17">
        <f t="shared" si="120"/>
        <v>19627</v>
      </c>
      <c r="BD394" s="50">
        <f t="shared" si="121"/>
        <v>23.171143500395022</v>
      </c>
      <c r="BE394" s="50">
        <f t="shared" si="122"/>
        <v>548.12165971673016</v>
      </c>
      <c r="BF394" s="50">
        <f t="shared" si="128"/>
        <v>896.55254474387573</v>
      </c>
      <c r="BG394" s="50"/>
      <c r="BH394" s="17">
        <f t="shared" si="123"/>
        <v>0</v>
      </c>
      <c r="BI394" s="17">
        <f t="shared" si="131"/>
        <v>394</v>
      </c>
      <c r="BJ394" s="17">
        <f t="shared" si="129"/>
        <v>394</v>
      </c>
      <c r="BK394" s="150">
        <f t="shared" si="130"/>
        <v>22835</v>
      </c>
      <c r="BL394" s="50" t="e">
        <f t="shared" ca="1" si="124"/>
        <v>#NAME?</v>
      </c>
      <c r="BM394" s="50" t="e">
        <f t="shared" ca="1" si="125"/>
        <v>#NAME?</v>
      </c>
      <c r="BN394" s="50" t="e">
        <f t="shared" ca="1" si="126"/>
        <v>#NAME?</v>
      </c>
    </row>
    <row r="395" spans="1:66" x14ac:dyDescent="0.35">
      <c r="A395" s="48">
        <v>22836</v>
      </c>
      <c r="B395" s="17">
        <v>1962</v>
      </c>
      <c r="C395" s="17">
        <v>7</v>
      </c>
      <c r="D395" s="17">
        <v>190</v>
      </c>
      <c r="E395" s="17">
        <v>9</v>
      </c>
      <c r="F395" s="17">
        <v>2</v>
      </c>
      <c r="G395" s="50">
        <v>8.3000000000000007</v>
      </c>
      <c r="H395" s="32">
        <v>4.6138805169266233</v>
      </c>
      <c r="I395" s="50">
        <v>7</v>
      </c>
      <c r="J395" s="13">
        <v>0.3</v>
      </c>
      <c r="K395" s="13">
        <f t="shared" si="112"/>
        <v>0.3</v>
      </c>
      <c r="L395" s="13">
        <f t="shared" si="113"/>
        <v>0</v>
      </c>
      <c r="M395" s="13" t="e">
        <f ca="1">CalcTable[[#This Row],[IWC]]-AE394</f>
        <v>#NAME?</v>
      </c>
      <c r="N395" s="13" t="e">
        <f ca="1">IF(CalcTable[[#This Row],[Day of Year]]&lt;123,FCAP,AE394)</f>
        <v>#NAME?</v>
      </c>
      <c r="O395" s="17" t="e">
        <f ca="1">IF(IRR_DRIP,5,COUNTIF('IDET Wind Values'!C379:G379,"&lt;="&amp;IRR_MAXWIND))</f>
        <v>#NAME?</v>
      </c>
      <c r="P395" s="13" t="e">
        <f ca="1">CalcTable[[#This Row],[ET_o]]*KL</f>
        <v>#NAME?</v>
      </c>
      <c r="Q395" s="13" t="e">
        <f ca="1">IF(WILTPT&lt;=0,1,MAX(0,MIN(1,(CalcTable[[#This Row],[IWC]]-WILTPT)/(MAD-WILTPT))))</f>
        <v>#NAME?</v>
      </c>
      <c r="R395" s="13" t="e">
        <f ca="1">CalcTable[[#This Row],[ETMult]]*CalcTable[[#This Row],[ETb]]</f>
        <v>#NAME?</v>
      </c>
      <c r="S395" s="13" t="b">
        <f>INDEX(IRR_LIST,CalcTable[[#This Row],[Day of Week]]+1)</f>
        <v>0</v>
      </c>
      <c r="T395" s="13">
        <f t="shared" ca="1" si="114"/>
        <v>3.3</v>
      </c>
      <c r="U395" s="13" t="b">
        <f ca="1">IF(CalcTable[[#This Row],[IrrPrecip]]&gt;=IC_MM,FALSE,TRUE)</f>
        <v>1</v>
      </c>
      <c r="V395" s="13" t="b">
        <f t="shared" si="115"/>
        <v>1</v>
      </c>
      <c r="W395" s="13" t="e">
        <f ca="1">IF(AND(IRR_DRIP=FALSE,CalcTable[[#This Row],[IrrHours]]&lt;=0),FALSE,TRUE)</f>
        <v>#NAME?</v>
      </c>
      <c r="X395" s="13" t="e">
        <f ca="1">AND(CalcTable[[#This Row],[IrrDay]],CalcTable[[#This Row],[IrrRain]],CalcTable[[#This Row],[IrrWarm]],CalcTable[[#This Row],[IrrWindy]])</f>
        <v>#NAME?</v>
      </c>
      <c r="Y395" s="13" t="e">
        <f t="shared" ca="1" si="116"/>
        <v>#NAME?</v>
      </c>
      <c r="Z395" s="13" t="e">
        <f ca="1">CalcTable[[#This Row],[IrrHours]]/5</f>
        <v>#NAME?</v>
      </c>
      <c r="AA395" s="13" t="e">
        <f ca="1">IF(CalcTable[[#This Row],[IrrFlag]]=FALSE,0,MAX(0,CalcTable[[#This Row],[VolRednWind]]*(FCAP*IRR_TARGET-CalcTable[[#This Row],[IWC]])))</f>
        <v>#NAME?</v>
      </c>
      <c r="AB395" s="13" t="e">
        <f ca="1">CalcTable[[#This Row],[IWC]]+CalcTable[[#This Row],[Eff Precip]]+CalcTable[[#This Row],[IrrAmt]]-CalcTable[[#This Row],[AET]]</f>
        <v>#NAME?</v>
      </c>
      <c r="AC395" s="13" t="e">
        <f ca="1">IF(CalcTable[[#This Row],[PWC]]&gt;FCAP,MIN(24*PERC,MIN(SAT,CalcTable[[#This Row],[PWC]])-FCAP),0)</f>
        <v>#NAME?</v>
      </c>
      <c r="AD395" s="13" t="e">
        <f ca="1">IF(CalcTable[[#This Row],[PWC]]&gt;SAT,CalcTable[[#This Row],[PWC]]-SAT,0)</f>
        <v>#NAME?</v>
      </c>
      <c r="AE395" s="13" t="e">
        <f ca="1">CalcTable[[#This Row],[PWC]]-CalcTable[[#This Row],[PercAmt]]-CalcTable[[#This Row],[Runoff]]</f>
        <v>#NAME?</v>
      </c>
      <c r="AF395" s="13" t="e">
        <f ca="1">CalcTable[[#This Row],[IrrAmt]]/1000*CUR_IRR_AREA*10000/IRR_EFF</f>
        <v>#NAME?</v>
      </c>
      <c r="AG395" s="147"/>
      <c r="AH395" s="13"/>
      <c r="AI395" s="50">
        <v>0</v>
      </c>
      <c r="AJ395" s="50">
        <v>0</v>
      </c>
      <c r="AK395" s="50">
        <v>0</v>
      </c>
      <c r="AL395" s="50">
        <v>7.3502077864491469</v>
      </c>
      <c r="AM395" s="50"/>
      <c r="AN395" s="50"/>
      <c r="AO395" s="50"/>
      <c r="AP395" s="50"/>
      <c r="AQ395" s="50"/>
      <c r="AR395" s="50"/>
      <c r="AS395" s="50"/>
      <c r="AT395" s="50"/>
      <c r="AU395" s="50"/>
      <c r="AV395" s="50"/>
      <c r="AW395" s="50"/>
      <c r="AX395" s="50">
        <f t="shared" si="127"/>
        <v>7.3502077864491469</v>
      </c>
      <c r="AY395" s="50"/>
      <c r="AZ395" s="50">
        <f t="shared" si="117"/>
        <v>215.60609506917498</v>
      </c>
      <c r="BA395" s="50">
        <f t="shared" si="118"/>
        <v>331.96494002714246</v>
      </c>
      <c r="BB395" s="50">
        <f t="shared" si="119"/>
        <v>342.23189693519839</v>
      </c>
      <c r="BC395" s="17">
        <f t="shared" si="120"/>
        <v>19627</v>
      </c>
      <c r="BD395" s="50">
        <f t="shared" si="121"/>
        <v>7.3502077864491469</v>
      </c>
      <c r="BE395" s="50">
        <f t="shared" si="122"/>
        <v>215.60609506917498</v>
      </c>
      <c r="BF395" s="50">
        <f t="shared" si="128"/>
        <v>352.66293489744157</v>
      </c>
      <c r="BG395" s="50"/>
      <c r="BH395" s="17">
        <f t="shared" si="123"/>
        <v>0</v>
      </c>
      <c r="BI395" s="17">
        <f t="shared" si="131"/>
        <v>395</v>
      </c>
      <c r="BJ395" s="17">
        <f t="shared" si="129"/>
        <v>395</v>
      </c>
      <c r="BK395" s="150">
        <f t="shared" si="130"/>
        <v>22836</v>
      </c>
      <c r="BL395" s="50" t="e">
        <f t="shared" ca="1" si="124"/>
        <v>#NAME?</v>
      </c>
      <c r="BM395" s="50" t="e">
        <f t="shared" ca="1" si="125"/>
        <v>#NAME?</v>
      </c>
      <c r="BN395" s="50" t="e">
        <f t="shared" ca="1" si="126"/>
        <v>#NAME?</v>
      </c>
    </row>
    <row r="396" spans="1:66" x14ac:dyDescent="0.35">
      <c r="A396" s="48">
        <v>22837</v>
      </c>
      <c r="B396" s="17">
        <v>1962</v>
      </c>
      <c r="C396" s="17">
        <v>7</v>
      </c>
      <c r="D396" s="17">
        <v>191</v>
      </c>
      <c r="E396" s="17">
        <v>10</v>
      </c>
      <c r="F396" s="17">
        <v>3</v>
      </c>
      <c r="G396" s="50">
        <v>10</v>
      </c>
      <c r="H396" s="32">
        <v>3.4844335015878434</v>
      </c>
      <c r="I396" s="50">
        <v>20</v>
      </c>
      <c r="J396" s="13">
        <v>4.5999999999999996</v>
      </c>
      <c r="K396" s="13">
        <f t="shared" si="112"/>
        <v>4.5999999999999996</v>
      </c>
      <c r="L396" s="13">
        <f t="shared" si="113"/>
        <v>0</v>
      </c>
      <c r="M396" s="13" t="e">
        <f ca="1">CalcTable[[#This Row],[IWC]]-AE395</f>
        <v>#NAME?</v>
      </c>
      <c r="N396" s="13" t="e">
        <f ca="1">IF(CalcTable[[#This Row],[Day of Year]]&lt;123,FCAP,AE395)</f>
        <v>#NAME?</v>
      </c>
      <c r="O396" s="17" t="e">
        <f ca="1">IF(IRR_DRIP,5,COUNTIF('IDET Wind Values'!C380:G380,"&lt;="&amp;IRR_MAXWIND))</f>
        <v>#NAME?</v>
      </c>
      <c r="P396" s="13" t="e">
        <f ca="1">CalcTable[[#This Row],[ET_o]]*KL</f>
        <v>#NAME?</v>
      </c>
      <c r="Q396" s="13" t="e">
        <f ca="1">IF(WILTPT&lt;=0,1,MAX(0,MIN(1,(CalcTable[[#This Row],[IWC]]-WILTPT)/(MAD-WILTPT))))</f>
        <v>#NAME?</v>
      </c>
      <c r="R396" s="13" t="e">
        <f ca="1">CalcTable[[#This Row],[ETMult]]*CalcTable[[#This Row],[ETb]]</f>
        <v>#NAME?</v>
      </c>
      <c r="S396" s="13" t="b">
        <f>INDEX(IRR_LIST,CalcTable[[#This Row],[Day of Week]]+1)</f>
        <v>1</v>
      </c>
      <c r="T396" s="13">
        <f t="shared" ca="1" si="114"/>
        <v>3.5999999999999996</v>
      </c>
      <c r="U396" s="13" t="b">
        <f ca="1">IF(CalcTable[[#This Row],[IrrPrecip]]&gt;=IC_MM,FALSE,TRUE)</f>
        <v>1</v>
      </c>
      <c r="V396" s="13" t="b">
        <f t="shared" si="115"/>
        <v>1</v>
      </c>
      <c r="W396" s="13" t="e">
        <f ca="1">IF(AND(IRR_DRIP=FALSE,CalcTable[[#This Row],[IrrHours]]&lt;=0),FALSE,TRUE)</f>
        <v>#NAME?</v>
      </c>
      <c r="X396" s="13" t="e">
        <f ca="1">AND(CalcTable[[#This Row],[IrrDay]],CalcTable[[#This Row],[IrrRain]],CalcTable[[#This Row],[IrrWarm]],CalcTable[[#This Row],[IrrWindy]])</f>
        <v>#NAME?</v>
      </c>
      <c r="Y396" s="13" t="e">
        <f t="shared" ca="1" si="116"/>
        <v>#NAME?</v>
      </c>
      <c r="Z396" s="13" t="e">
        <f ca="1">CalcTable[[#This Row],[IrrHours]]/5</f>
        <v>#NAME?</v>
      </c>
      <c r="AA396" s="13" t="e">
        <f ca="1">IF(CalcTable[[#This Row],[IrrFlag]]=FALSE,0,MAX(0,CalcTable[[#This Row],[VolRednWind]]*(FCAP*IRR_TARGET-CalcTable[[#This Row],[IWC]])))</f>
        <v>#NAME?</v>
      </c>
      <c r="AB396" s="13" t="e">
        <f ca="1">CalcTable[[#This Row],[IWC]]+CalcTable[[#This Row],[Eff Precip]]+CalcTable[[#This Row],[IrrAmt]]-CalcTable[[#This Row],[AET]]</f>
        <v>#NAME?</v>
      </c>
      <c r="AC396" s="13" t="e">
        <f ca="1">IF(CalcTable[[#This Row],[PWC]]&gt;FCAP,MIN(24*PERC,MIN(SAT,CalcTable[[#This Row],[PWC]])-FCAP),0)</f>
        <v>#NAME?</v>
      </c>
      <c r="AD396" s="13" t="e">
        <f ca="1">IF(CalcTable[[#This Row],[PWC]]&gt;SAT,CalcTable[[#This Row],[PWC]]-SAT,0)</f>
        <v>#NAME?</v>
      </c>
      <c r="AE396" s="13" t="e">
        <f ca="1">CalcTable[[#This Row],[PWC]]-CalcTable[[#This Row],[PercAmt]]-CalcTable[[#This Row],[Runoff]]</f>
        <v>#NAME?</v>
      </c>
      <c r="AF396" s="13" t="e">
        <f ca="1">CalcTable[[#This Row],[IrrAmt]]/1000*CUR_IRR_AREA*10000/IRR_EFF</f>
        <v>#NAME?</v>
      </c>
      <c r="AG396" s="147"/>
      <c r="AH396" s="13"/>
      <c r="AI396" s="50">
        <v>10.242778686055217</v>
      </c>
      <c r="AJ396" s="50">
        <v>15.136962593203748</v>
      </c>
      <c r="AK396" s="50">
        <v>0</v>
      </c>
      <c r="AL396" s="50">
        <v>0</v>
      </c>
      <c r="AM396" s="50"/>
      <c r="AN396" s="50"/>
      <c r="AO396" s="50"/>
      <c r="AP396" s="50"/>
      <c r="AQ396" s="50"/>
      <c r="AR396" s="50"/>
      <c r="AS396" s="50"/>
      <c r="AT396" s="50"/>
      <c r="AU396" s="50"/>
      <c r="AV396" s="50"/>
      <c r="AW396" s="50"/>
      <c r="AX396" s="50">
        <f t="shared" si="127"/>
        <v>25.379741279258965</v>
      </c>
      <c r="AY396" s="50"/>
      <c r="AZ396" s="50">
        <f t="shared" si="117"/>
        <v>594.24499012945319</v>
      </c>
      <c r="BA396" s="50">
        <f t="shared" si="118"/>
        <v>963.74177509071842</v>
      </c>
      <c r="BB396" s="50">
        <f t="shared" si="119"/>
        <v>997.46061551691514</v>
      </c>
      <c r="BC396" s="17">
        <f t="shared" si="120"/>
        <v>19627</v>
      </c>
      <c r="BD396" s="50">
        <f t="shared" si="121"/>
        <v>25.379741279258965</v>
      </c>
      <c r="BE396" s="50">
        <f t="shared" si="122"/>
        <v>594.24499012945319</v>
      </c>
      <c r="BF396" s="50">
        <f t="shared" si="128"/>
        <v>971.99563027156705</v>
      </c>
      <c r="BG396" s="50"/>
      <c r="BH396" s="17">
        <f t="shared" si="123"/>
        <v>0</v>
      </c>
      <c r="BI396" s="17">
        <f t="shared" si="131"/>
        <v>396</v>
      </c>
      <c r="BJ396" s="17">
        <f t="shared" si="129"/>
        <v>396</v>
      </c>
      <c r="BK396" s="150">
        <f t="shared" si="130"/>
        <v>22837</v>
      </c>
      <c r="BL396" s="50" t="e">
        <f t="shared" ca="1" si="124"/>
        <v>#NAME?</v>
      </c>
      <c r="BM396" s="50" t="e">
        <f t="shared" ca="1" si="125"/>
        <v>#NAME?</v>
      </c>
      <c r="BN396" s="50" t="e">
        <f t="shared" ca="1" si="126"/>
        <v>#NAME?</v>
      </c>
    </row>
    <row r="397" spans="1:66" x14ac:dyDescent="0.35">
      <c r="A397" s="48">
        <v>22838</v>
      </c>
      <c r="B397" s="17">
        <v>1962</v>
      </c>
      <c r="C397" s="17">
        <v>7</v>
      </c>
      <c r="D397" s="17">
        <v>192</v>
      </c>
      <c r="E397" s="17">
        <v>11</v>
      </c>
      <c r="F397" s="17">
        <v>4</v>
      </c>
      <c r="G397" s="50">
        <v>7.8</v>
      </c>
      <c r="H397" s="32">
        <v>5.0162546206797805</v>
      </c>
      <c r="I397" s="50">
        <v>1.8333333333333333</v>
      </c>
      <c r="J397" s="13">
        <v>0</v>
      </c>
      <c r="K397" s="13">
        <f t="shared" si="112"/>
        <v>0</v>
      </c>
      <c r="L397" s="13">
        <f t="shared" si="113"/>
        <v>0</v>
      </c>
      <c r="M397" s="13" t="e">
        <f ca="1">CalcTable[[#This Row],[IWC]]-AE396</f>
        <v>#NAME?</v>
      </c>
      <c r="N397" s="13" t="e">
        <f ca="1">IF(CalcTable[[#This Row],[Day of Year]]&lt;123,FCAP,AE396)</f>
        <v>#NAME?</v>
      </c>
      <c r="O397" s="17" t="e">
        <f ca="1">IF(IRR_DRIP,5,COUNTIF('IDET Wind Values'!C381:G381,"&lt;="&amp;IRR_MAXWIND))</f>
        <v>#NAME?</v>
      </c>
      <c r="P397" s="13" t="e">
        <f ca="1">CalcTable[[#This Row],[ET_o]]*KL</f>
        <v>#NAME?</v>
      </c>
      <c r="Q397" s="13" t="e">
        <f ca="1">IF(WILTPT&lt;=0,1,MAX(0,MIN(1,(CalcTable[[#This Row],[IWC]]-WILTPT)/(MAD-WILTPT))))</f>
        <v>#NAME?</v>
      </c>
      <c r="R397" s="13" t="e">
        <f ca="1">CalcTable[[#This Row],[ETMult]]*CalcTable[[#This Row],[ETb]]</f>
        <v>#NAME?</v>
      </c>
      <c r="S397" s="13" t="b">
        <f>INDEX(IRR_LIST,CalcTable[[#This Row],[Day of Week]]+1)</f>
        <v>0</v>
      </c>
      <c r="T397" s="13">
        <f t="shared" ca="1" si="114"/>
        <v>4.8999999999999995</v>
      </c>
      <c r="U397" s="13" t="b">
        <f ca="1">IF(CalcTable[[#This Row],[IrrPrecip]]&gt;=IC_MM,FALSE,TRUE)</f>
        <v>1</v>
      </c>
      <c r="V397" s="13" t="b">
        <f t="shared" si="115"/>
        <v>1</v>
      </c>
      <c r="W397" s="13" t="e">
        <f ca="1">IF(AND(IRR_DRIP=FALSE,CalcTable[[#This Row],[IrrHours]]&lt;=0),FALSE,TRUE)</f>
        <v>#NAME?</v>
      </c>
      <c r="X397" s="13" t="e">
        <f ca="1">AND(CalcTable[[#This Row],[IrrDay]],CalcTable[[#This Row],[IrrRain]],CalcTable[[#This Row],[IrrWarm]],CalcTable[[#This Row],[IrrWindy]])</f>
        <v>#NAME?</v>
      </c>
      <c r="Y397" s="13" t="e">
        <f t="shared" ca="1" si="116"/>
        <v>#NAME?</v>
      </c>
      <c r="Z397" s="13" t="e">
        <f ca="1">CalcTable[[#This Row],[IrrHours]]/5</f>
        <v>#NAME?</v>
      </c>
      <c r="AA397" s="13" t="e">
        <f ca="1">IF(CalcTable[[#This Row],[IrrFlag]]=FALSE,0,MAX(0,CalcTable[[#This Row],[VolRednWind]]*(FCAP*IRR_TARGET-CalcTable[[#This Row],[IWC]])))</f>
        <v>#NAME?</v>
      </c>
      <c r="AB397" s="13" t="e">
        <f ca="1">CalcTable[[#This Row],[IWC]]+CalcTable[[#This Row],[Eff Precip]]+CalcTable[[#This Row],[IrrAmt]]-CalcTable[[#This Row],[AET]]</f>
        <v>#NAME?</v>
      </c>
      <c r="AC397" s="13" t="e">
        <f ca="1">IF(CalcTable[[#This Row],[PWC]]&gt;FCAP,MIN(24*PERC,MIN(SAT,CalcTable[[#This Row],[PWC]])-FCAP),0)</f>
        <v>#NAME?</v>
      </c>
      <c r="AD397" s="13" t="e">
        <f ca="1">IF(CalcTable[[#This Row],[PWC]]&gt;SAT,CalcTable[[#This Row],[PWC]]-SAT,0)</f>
        <v>#NAME?</v>
      </c>
      <c r="AE397" s="13" t="e">
        <f ca="1">CalcTable[[#This Row],[PWC]]-CalcTable[[#This Row],[PercAmt]]-CalcTable[[#This Row],[Runoff]]</f>
        <v>#NAME?</v>
      </c>
      <c r="AF397" s="13" t="e">
        <f ca="1">CalcTable[[#This Row],[IrrAmt]]/1000*CUR_IRR_AREA*10000/IRR_EFF</f>
        <v>#NAME?</v>
      </c>
      <c r="AG397" s="147"/>
      <c r="AH397" s="13"/>
      <c r="AI397" s="50">
        <v>0</v>
      </c>
      <c r="AJ397" s="50">
        <v>0</v>
      </c>
      <c r="AK397" s="50">
        <v>9.2012023662035549</v>
      </c>
      <c r="AL397" s="50">
        <v>4.4312426944991543</v>
      </c>
      <c r="AM397" s="50"/>
      <c r="AN397" s="50"/>
      <c r="AO397" s="50"/>
      <c r="AP397" s="50"/>
      <c r="AQ397" s="50"/>
      <c r="AR397" s="50"/>
      <c r="AS397" s="50"/>
      <c r="AT397" s="50"/>
      <c r="AU397" s="50"/>
      <c r="AV397" s="50"/>
      <c r="AW397" s="50"/>
      <c r="AX397" s="50">
        <f t="shared" si="127"/>
        <v>13.632445060702709</v>
      </c>
      <c r="AY397" s="50"/>
      <c r="AZ397" s="50">
        <f t="shared" si="117"/>
        <v>264.93408707629402</v>
      </c>
      <c r="BA397" s="50">
        <f t="shared" si="118"/>
        <v>407.91438803810348</v>
      </c>
      <c r="BB397" s="50">
        <f t="shared" si="119"/>
        <v>420.53029694649848</v>
      </c>
      <c r="BC397" s="17">
        <f t="shared" si="120"/>
        <v>19627</v>
      </c>
      <c r="BD397" s="50">
        <f t="shared" si="121"/>
        <v>13.632445060702709</v>
      </c>
      <c r="BE397" s="50">
        <f t="shared" si="122"/>
        <v>264.93408707629402</v>
      </c>
      <c r="BF397" s="50">
        <f t="shared" si="128"/>
        <v>433.34782661280218</v>
      </c>
      <c r="BG397" s="50"/>
      <c r="BH397" s="17">
        <f t="shared" si="123"/>
        <v>0</v>
      </c>
      <c r="BI397" s="17">
        <f t="shared" si="131"/>
        <v>397</v>
      </c>
      <c r="BJ397" s="17">
        <f t="shared" si="129"/>
        <v>397</v>
      </c>
      <c r="BK397" s="150">
        <f t="shared" si="130"/>
        <v>22838</v>
      </c>
      <c r="BL397" s="50" t="e">
        <f t="shared" ca="1" si="124"/>
        <v>#NAME?</v>
      </c>
      <c r="BM397" s="50" t="e">
        <f t="shared" ca="1" si="125"/>
        <v>#NAME?</v>
      </c>
      <c r="BN397" s="50" t="e">
        <f t="shared" ca="1" si="126"/>
        <v>#NAME?</v>
      </c>
    </row>
    <row r="398" spans="1:66" x14ac:dyDescent="0.35">
      <c r="A398" s="48">
        <v>22839</v>
      </c>
      <c r="B398" s="17">
        <v>1962</v>
      </c>
      <c r="C398" s="17">
        <v>7</v>
      </c>
      <c r="D398" s="17">
        <v>193</v>
      </c>
      <c r="E398" s="17">
        <v>12</v>
      </c>
      <c r="F398" s="17">
        <v>5</v>
      </c>
      <c r="G398" s="50">
        <v>11.1</v>
      </c>
      <c r="H398" s="32">
        <v>5.3961178602541482</v>
      </c>
      <c r="I398" s="50">
        <v>5.5</v>
      </c>
      <c r="J398" s="13">
        <v>0</v>
      </c>
      <c r="K398" s="13">
        <f t="shared" si="112"/>
        <v>0</v>
      </c>
      <c r="L398" s="13">
        <f t="shared" si="113"/>
        <v>0</v>
      </c>
      <c r="M398" s="13" t="e">
        <f ca="1">CalcTable[[#This Row],[IWC]]-AE397</f>
        <v>#NAME?</v>
      </c>
      <c r="N398" s="13" t="e">
        <f ca="1">IF(CalcTable[[#This Row],[Day of Year]]&lt;123,FCAP,AE397)</f>
        <v>#NAME?</v>
      </c>
      <c r="O398" s="17" t="e">
        <f ca="1">IF(IRR_DRIP,5,COUNTIF('IDET Wind Values'!C382:G382,"&lt;="&amp;IRR_MAXWIND))</f>
        <v>#NAME?</v>
      </c>
      <c r="P398" s="13" t="e">
        <f ca="1">CalcTable[[#This Row],[ET_o]]*KL</f>
        <v>#NAME?</v>
      </c>
      <c r="Q398" s="13" t="e">
        <f ca="1">IF(WILTPT&lt;=0,1,MAX(0,MIN(1,(CalcTable[[#This Row],[IWC]]-WILTPT)/(MAD-WILTPT))))</f>
        <v>#NAME?</v>
      </c>
      <c r="R398" s="13" t="e">
        <f ca="1">CalcTable[[#This Row],[ETMult]]*CalcTable[[#This Row],[ETb]]</f>
        <v>#NAME?</v>
      </c>
      <c r="S398" s="13" t="b">
        <f>INDEX(IRR_LIST,CalcTable[[#This Row],[Day of Week]]+1)</f>
        <v>1</v>
      </c>
      <c r="T398" s="13">
        <f t="shared" ca="1" si="114"/>
        <v>4.5999999999999996</v>
      </c>
      <c r="U398" s="13" t="b">
        <f ca="1">IF(CalcTable[[#This Row],[IrrPrecip]]&gt;=IC_MM,FALSE,TRUE)</f>
        <v>1</v>
      </c>
      <c r="V398" s="13" t="b">
        <f t="shared" si="115"/>
        <v>1</v>
      </c>
      <c r="W398" s="13" t="e">
        <f ca="1">IF(AND(IRR_DRIP=FALSE,CalcTable[[#This Row],[IrrHours]]&lt;=0),FALSE,TRUE)</f>
        <v>#NAME?</v>
      </c>
      <c r="X398" s="13" t="e">
        <f ca="1">AND(CalcTable[[#This Row],[IrrDay]],CalcTable[[#This Row],[IrrRain]],CalcTable[[#This Row],[IrrWarm]],CalcTable[[#This Row],[IrrWindy]])</f>
        <v>#NAME?</v>
      </c>
      <c r="Y398" s="13" t="e">
        <f t="shared" ca="1" si="116"/>
        <v>#NAME?</v>
      </c>
      <c r="Z398" s="13" t="e">
        <f ca="1">CalcTable[[#This Row],[IrrHours]]/5</f>
        <v>#NAME?</v>
      </c>
      <c r="AA398" s="13" t="e">
        <f ca="1">IF(CalcTable[[#This Row],[IrrFlag]]=FALSE,0,MAX(0,CalcTable[[#This Row],[VolRednWind]]*(FCAP*IRR_TARGET-CalcTable[[#This Row],[IWC]])))</f>
        <v>#NAME?</v>
      </c>
      <c r="AB398" s="13" t="e">
        <f ca="1">CalcTable[[#This Row],[IWC]]+CalcTable[[#This Row],[Eff Precip]]+CalcTable[[#This Row],[IrrAmt]]-CalcTable[[#This Row],[AET]]</f>
        <v>#NAME?</v>
      </c>
      <c r="AC398" s="13" t="e">
        <f ca="1">IF(CalcTable[[#This Row],[PWC]]&gt;FCAP,MIN(24*PERC,MIN(SAT,CalcTable[[#This Row],[PWC]])-FCAP),0)</f>
        <v>#NAME?</v>
      </c>
      <c r="AD398" s="13" t="e">
        <f ca="1">IF(CalcTable[[#This Row],[PWC]]&gt;SAT,CalcTable[[#This Row],[PWC]]-SAT,0)</f>
        <v>#NAME?</v>
      </c>
      <c r="AE398" s="13" t="e">
        <f ca="1">CalcTable[[#This Row],[PWC]]-CalcTable[[#This Row],[PercAmt]]-CalcTable[[#This Row],[Runoff]]</f>
        <v>#NAME?</v>
      </c>
      <c r="AF398" s="13" t="e">
        <f ca="1">CalcTable[[#This Row],[IrrAmt]]/1000*CUR_IRR_AREA*10000/IRR_EFF</f>
        <v>#NAME?</v>
      </c>
      <c r="AG398" s="147"/>
      <c r="AH398" s="13"/>
      <c r="AI398" s="50">
        <v>0</v>
      </c>
      <c r="AJ398" s="50">
        <v>0</v>
      </c>
      <c r="AK398" s="50">
        <v>0</v>
      </c>
      <c r="AL398" s="50">
        <v>0</v>
      </c>
      <c r="AM398" s="50"/>
      <c r="AN398" s="50"/>
      <c r="AO398" s="50"/>
      <c r="AP398" s="50"/>
      <c r="AQ398" s="50"/>
      <c r="AR398" s="50"/>
      <c r="AS398" s="50"/>
      <c r="AT398" s="50"/>
      <c r="AU398" s="50"/>
      <c r="AV398" s="50"/>
      <c r="AW398" s="50"/>
      <c r="AX398" s="50">
        <f t="shared" si="127"/>
        <v>0</v>
      </c>
      <c r="AY398" s="50"/>
      <c r="AZ398" s="50">
        <f t="shared" si="117"/>
        <v>0</v>
      </c>
      <c r="BA398" s="50">
        <f t="shared" si="118"/>
        <v>0</v>
      </c>
      <c r="BB398" s="50">
        <f t="shared" si="119"/>
        <v>0</v>
      </c>
      <c r="BC398" s="17">
        <f t="shared" si="120"/>
        <v>19627</v>
      </c>
      <c r="BD398" s="50">
        <f t="shared" si="121"/>
        <v>0</v>
      </c>
      <c r="BE398" s="50">
        <f t="shared" si="122"/>
        <v>0</v>
      </c>
      <c r="BF398" s="50">
        <f t="shared" si="128"/>
        <v>0</v>
      </c>
      <c r="BG398" s="50"/>
      <c r="BH398" s="17">
        <f t="shared" si="123"/>
        <v>0</v>
      </c>
      <c r="BI398" s="17">
        <f t="shared" si="131"/>
        <v>398</v>
      </c>
      <c r="BJ398" s="17">
        <f t="shared" si="129"/>
        <v>398</v>
      </c>
      <c r="BK398" s="150">
        <f t="shared" si="130"/>
        <v>22839</v>
      </c>
      <c r="BL398" s="50" t="e">
        <f t="shared" ca="1" si="124"/>
        <v>#NAME?</v>
      </c>
      <c r="BM398" s="50" t="e">
        <f t="shared" ca="1" si="125"/>
        <v>#NAME?</v>
      </c>
      <c r="BN398" s="50" t="e">
        <f t="shared" ca="1" si="126"/>
        <v>#NAME?</v>
      </c>
    </row>
    <row r="399" spans="1:66" x14ac:dyDescent="0.35">
      <c r="A399" s="48">
        <v>22840</v>
      </c>
      <c r="B399" s="17">
        <v>1962</v>
      </c>
      <c r="C399" s="17">
        <v>7</v>
      </c>
      <c r="D399" s="17">
        <v>194</v>
      </c>
      <c r="E399" s="17">
        <v>13</v>
      </c>
      <c r="F399" s="17">
        <v>6</v>
      </c>
      <c r="G399" s="50">
        <v>11.7</v>
      </c>
      <c r="H399" s="32">
        <v>3.2764367695759371</v>
      </c>
      <c r="I399" s="50">
        <v>27</v>
      </c>
      <c r="J399" s="13">
        <v>2.1</v>
      </c>
      <c r="K399" s="13">
        <f t="shared" si="112"/>
        <v>2.1</v>
      </c>
      <c r="L399" s="13">
        <f t="shared" si="113"/>
        <v>0</v>
      </c>
      <c r="M399" s="13" t="e">
        <f ca="1">CalcTable[[#This Row],[IWC]]-AE398</f>
        <v>#NAME?</v>
      </c>
      <c r="N399" s="13" t="e">
        <f ca="1">IF(CalcTable[[#This Row],[Day of Year]]&lt;123,FCAP,AE398)</f>
        <v>#NAME?</v>
      </c>
      <c r="O399" s="17" t="e">
        <f ca="1">IF(IRR_DRIP,5,COUNTIF('IDET Wind Values'!C383:G383,"&lt;="&amp;IRR_MAXWIND))</f>
        <v>#NAME?</v>
      </c>
      <c r="P399" s="13" t="e">
        <f ca="1">CalcTable[[#This Row],[ET_o]]*KL</f>
        <v>#NAME?</v>
      </c>
      <c r="Q399" s="13" t="e">
        <f ca="1">IF(WILTPT&lt;=0,1,MAX(0,MIN(1,(CalcTable[[#This Row],[IWC]]-WILTPT)/(MAD-WILTPT))))</f>
        <v>#NAME?</v>
      </c>
      <c r="R399" s="13" t="e">
        <f ca="1">CalcTable[[#This Row],[ETMult]]*CalcTable[[#This Row],[ETb]]</f>
        <v>#NAME?</v>
      </c>
      <c r="S399" s="13" t="b">
        <f>INDEX(IRR_LIST,CalcTable[[#This Row],[Day of Week]]+1)</f>
        <v>0</v>
      </c>
      <c r="T399" s="13">
        <f t="shared" ca="1" si="114"/>
        <v>0</v>
      </c>
      <c r="U399" s="13" t="b">
        <f ca="1">IF(CalcTable[[#This Row],[IrrPrecip]]&gt;=IC_MM,FALSE,TRUE)</f>
        <v>1</v>
      </c>
      <c r="V399" s="13" t="b">
        <f t="shared" si="115"/>
        <v>1</v>
      </c>
      <c r="W399" s="13" t="e">
        <f ca="1">IF(AND(IRR_DRIP=FALSE,CalcTable[[#This Row],[IrrHours]]&lt;=0),FALSE,TRUE)</f>
        <v>#NAME?</v>
      </c>
      <c r="X399" s="13" t="e">
        <f ca="1">AND(CalcTable[[#This Row],[IrrDay]],CalcTable[[#This Row],[IrrRain]],CalcTable[[#This Row],[IrrWarm]],CalcTable[[#This Row],[IrrWindy]])</f>
        <v>#NAME?</v>
      </c>
      <c r="Y399" s="13" t="e">
        <f t="shared" ca="1" si="116"/>
        <v>#NAME?</v>
      </c>
      <c r="Z399" s="13" t="e">
        <f ca="1">CalcTable[[#This Row],[IrrHours]]/5</f>
        <v>#NAME?</v>
      </c>
      <c r="AA399" s="13" t="e">
        <f ca="1">IF(CalcTable[[#This Row],[IrrFlag]]=FALSE,0,MAX(0,CalcTable[[#This Row],[VolRednWind]]*(FCAP*IRR_TARGET-CalcTable[[#This Row],[IWC]])))</f>
        <v>#NAME?</v>
      </c>
      <c r="AB399" s="13" t="e">
        <f ca="1">CalcTable[[#This Row],[IWC]]+CalcTable[[#This Row],[Eff Precip]]+CalcTable[[#This Row],[IrrAmt]]-CalcTable[[#This Row],[AET]]</f>
        <v>#NAME?</v>
      </c>
      <c r="AC399" s="13" t="e">
        <f ca="1">IF(CalcTable[[#This Row],[PWC]]&gt;FCAP,MIN(24*PERC,MIN(SAT,CalcTable[[#This Row],[PWC]])-FCAP),0)</f>
        <v>#NAME?</v>
      </c>
      <c r="AD399" s="13" t="e">
        <f ca="1">IF(CalcTable[[#This Row],[PWC]]&gt;SAT,CalcTable[[#This Row],[PWC]]-SAT,0)</f>
        <v>#NAME?</v>
      </c>
      <c r="AE399" s="13" t="e">
        <f ca="1">CalcTable[[#This Row],[PWC]]-CalcTable[[#This Row],[PercAmt]]-CalcTable[[#This Row],[Runoff]]</f>
        <v>#NAME?</v>
      </c>
      <c r="AF399" s="13" t="e">
        <f ca="1">CalcTable[[#This Row],[IrrAmt]]/1000*CUR_IRR_AREA*10000/IRR_EFF</f>
        <v>#NAME?</v>
      </c>
      <c r="AG399" s="147"/>
      <c r="AH399" s="13"/>
      <c r="AI399" s="50">
        <v>0</v>
      </c>
      <c r="AJ399" s="50">
        <v>0</v>
      </c>
      <c r="AK399" s="50">
        <v>0</v>
      </c>
      <c r="AL399" s="50">
        <v>5.7268048645136602</v>
      </c>
      <c r="AM399" s="50"/>
      <c r="AN399" s="50"/>
      <c r="AO399" s="50"/>
      <c r="AP399" s="50"/>
      <c r="AQ399" s="50"/>
      <c r="AR399" s="50"/>
      <c r="AS399" s="50"/>
      <c r="AT399" s="50"/>
      <c r="AU399" s="50"/>
      <c r="AV399" s="50"/>
      <c r="AW399" s="50"/>
      <c r="AX399" s="50">
        <f t="shared" si="127"/>
        <v>5.7268048645136602</v>
      </c>
      <c r="AY399" s="50"/>
      <c r="AZ399" s="50">
        <f t="shared" si="117"/>
        <v>167.98627602573404</v>
      </c>
      <c r="BA399" s="50">
        <f t="shared" si="118"/>
        <v>258.64553610311435</v>
      </c>
      <c r="BB399" s="50">
        <f t="shared" si="119"/>
        <v>266.64488258053024</v>
      </c>
      <c r="BC399" s="17">
        <f t="shared" si="120"/>
        <v>19627</v>
      </c>
      <c r="BD399" s="50">
        <f t="shared" si="121"/>
        <v>5.7268048645136602</v>
      </c>
      <c r="BE399" s="50">
        <f t="shared" si="122"/>
        <v>167.98627602573404</v>
      </c>
      <c r="BF399" s="50">
        <f t="shared" si="128"/>
        <v>274.77207036619137</v>
      </c>
      <c r="BG399" s="50"/>
      <c r="BH399" s="17">
        <f t="shared" si="123"/>
        <v>0</v>
      </c>
      <c r="BI399" s="17">
        <f t="shared" si="131"/>
        <v>399</v>
      </c>
      <c r="BJ399" s="17">
        <f t="shared" si="129"/>
        <v>399</v>
      </c>
      <c r="BK399" s="150">
        <f t="shared" si="130"/>
        <v>22840</v>
      </c>
      <c r="BL399" s="50" t="e">
        <f t="shared" ca="1" si="124"/>
        <v>#NAME?</v>
      </c>
      <c r="BM399" s="50" t="e">
        <f t="shared" ca="1" si="125"/>
        <v>#NAME?</v>
      </c>
      <c r="BN399" s="50" t="e">
        <f t="shared" ca="1" si="126"/>
        <v>#NAME?</v>
      </c>
    </row>
    <row r="400" spans="1:66" x14ac:dyDescent="0.35">
      <c r="A400" s="48">
        <v>22841</v>
      </c>
      <c r="B400" s="17">
        <v>1962</v>
      </c>
      <c r="C400" s="17">
        <v>7</v>
      </c>
      <c r="D400" s="17">
        <v>195</v>
      </c>
      <c r="E400" s="17">
        <v>14</v>
      </c>
      <c r="F400" s="17">
        <v>7</v>
      </c>
      <c r="G400" s="50">
        <v>8.9</v>
      </c>
      <c r="H400" s="32">
        <v>4.330719243089189</v>
      </c>
      <c r="I400" s="50">
        <v>21.5</v>
      </c>
      <c r="J400" s="13">
        <v>0</v>
      </c>
      <c r="K400" s="13">
        <f t="shared" si="112"/>
        <v>0</v>
      </c>
      <c r="L400" s="13">
        <f t="shared" si="113"/>
        <v>0</v>
      </c>
      <c r="M400" s="13" t="e">
        <f ca="1">CalcTable[[#This Row],[IWC]]-AE399</f>
        <v>#NAME?</v>
      </c>
      <c r="N400" s="13" t="e">
        <f ca="1">IF(CalcTable[[#This Row],[Day of Year]]&lt;123,FCAP,AE399)</f>
        <v>#NAME?</v>
      </c>
      <c r="O400" s="17" t="e">
        <f ca="1">IF(IRR_DRIP,5,COUNTIF('IDET Wind Values'!C384:G384,"&lt;="&amp;IRR_MAXWIND))</f>
        <v>#NAME?</v>
      </c>
      <c r="P400" s="13" t="e">
        <f ca="1">CalcTable[[#This Row],[ET_o]]*KL</f>
        <v>#NAME?</v>
      </c>
      <c r="Q400" s="13" t="e">
        <f ca="1">IF(WILTPT&lt;=0,1,MAX(0,MIN(1,(CalcTable[[#This Row],[IWC]]-WILTPT)/(MAD-WILTPT))))</f>
        <v>#NAME?</v>
      </c>
      <c r="R400" s="13" t="e">
        <f ca="1">CalcTable[[#This Row],[ETMult]]*CalcTable[[#This Row],[ETb]]</f>
        <v>#NAME?</v>
      </c>
      <c r="S400" s="13" t="b">
        <f>INDEX(IRR_LIST,CalcTable[[#This Row],[Day of Week]]+1)</f>
        <v>0</v>
      </c>
      <c r="T400" s="13">
        <f t="shared" ca="1" si="114"/>
        <v>2.1</v>
      </c>
      <c r="U400" s="13" t="b">
        <f ca="1">IF(CalcTable[[#This Row],[IrrPrecip]]&gt;=IC_MM,FALSE,TRUE)</f>
        <v>1</v>
      </c>
      <c r="V400" s="13" t="b">
        <f t="shared" si="115"/>
        <v>1</v>
      </c>
      <c r="W400" s="13" t="e">
        <f ca="1">IF(AND(IRR_DRIP=FALSE,CalcTable[[#This Row],[IrrHours]]&lt;=0),FALSE,TRUE)</f>
        <v>#NAME?</v>
      </c>
      <c r="X400" s="13" t="e">
        <f ca="1">AND(CalcTable[[#This Row],[IrrDay]],CalcTable[[#This Row],[IrrRain]],CalcTable[[#This Row],[IrrWarm]],CalcTable[[#This Row],[IrrWindy]])</f>
        <v>#NAME?</v>
      </c>
      <c r="Y400" s="13" t="e">
        <f t="shared" ca="1" si="116"/>
        <v>#NAME?</v>
      </c>
      <c r="Z400" s="13" t="e">
        <f ca="1">CalcTable[[#This Row],[IrrHours]]/5</f>
        <v>#NAME?</v>
      </c>
      <c r="AA400" s="13" t="e">
        <f ca="1">IF(CalcTable[[#This Row],[IrrFlag]]=FALSE,0,MAX(0,CalcTable[[#This Row],[VolRednWind]]*(FCAP*IRR_TARGET-CalcTable[[#This Row],[IWC]])))</f>
        <v>#NAME?</v>
      </c>
      <c r="AB400" s="13" t="e">
        <f ca="1">CalcTable[[#This Row],[IWC]]+CalcTable[[#This Row],[Eff Precip]]+CalcTable[[#This Row],[IrrAmt]]-CalcTable[[#This Row],[AET]]</f>
        <v>#NAME?</v>
      </c>
      <c r="AC400" s="13" t="e">
        <f ca="1">IF(CalcTable[[#This Row],[PWC]]&gt;FCAP,MIN(24*PERC,MIN(SAT,CalcTable[[#This Row],[PWC]])-FCAP),0)</f>
        <v>#NAME?</v>
      </c>
      <c r="AD400" s="13" t="e">
        <f ca="1">IF(CalcTable[[#This Row],[PWC]]&gt;SAT,CalcTable[[#This Row],[PWC]]-SAT,0)</f>
        <v>#NAME?</v>
      </c>
      <c r="AE400" s="13" t="e">
        <f ca="1">CalcTable[[#This Row],[PWC]]-CalcTable[[#This Row],[PercAmt]]-CalcTable[[#This Row],[Runoff]]</f>
        <v>#NAME?</v>
      </c>
      <c r="AF400" s="13" t="e">
        <f ca="1">CalcTable[[#This Row],[IrrAmt]]/1000*CUR_IRR_AREA*10000/IRR_EFF</f>
        <v>#NAME?</v>
      </c>
      <c r="AG400" s="147"/>
      <c r="AH400" s="13"/>
      <c r="AI400" s="50">
        <v>0</v>
      </c>
      <c r="AJ400" s="50">
        <v>0</v>
      </c>
      <c r="AK400" s="50">
        <v>1.53958100928131</v>
      </c>
      <c r="AL400" s="50">
        <v>0</v>
      </c>
      <c r="AM400" s="50"/>
      <c r="AN400" s="50"/>
      <c r="AO400" s="50"/>
      <c r="AP400" s="50"/>
      <c r="AQ400" s="50"/>
      <c r="AR400" s="50"/>
      <c r="AS400" s="50"/>
      <c r="AT400" s="50"/>
      <c r="AU400" s="50"/>
      <c r="AV400" s="50"/>
      <c r="AW400" s="50"/>
      <c r="AX400" s="50">
        <f t="shared" si="127"/>
        <v>1.53958100928131</v>
      </c>
      <c r="AY400" s="50"/>
      <c r="AZ400" s="50">
        <f t="shared" si="117"/>
        <v>22.580521469459217</v>
      </c>
      <c r="BA400" s="50">
        <f t="shared" si="118"/>
        <v>34.76683464345308</v>
      </c>
      <c r="BB400" s="50">
        <f t="shared" si="119"/>
        <v>35.842097570570189</v>
      </c>
      <c r="BC400" s="17">
        <f t="shared" si="120"/>
        <v>19627</v>
      </c>
      <c r="BD400" s="50">
        <f t="shared" si="121"/>
        <v>1.53958100928131</v>
      </c>
      <c r="BE400" s="50">
        <f t="shared" si="122"/>
        <v>22.580521469459217</v>
      </c>
      <c r="BF400" s="50">
        <f t="shared" si="128"/>
        <v>36.934544778890555</v>
      </c>
      <c r="BG400" s="50"/>
      <c r="BH400" s="17">
        <f t="shared" si="123"/>
        <v>0</v>
      </c>
      <c r="BI400" s="17">
        <f t="shared" si="131"/>
        <v>400</v>
      </c>
      <c r="BJ400" s="17">
        <f t="shared" si="129"/>
        <v>400</v>
      </c>
      <c r="BK400" s="150">
        <f t="shared" si="130"/>
        <v>22841</v>
      </c>
      <c r="BL400" s="50" t="e">
        <f t="shared" ca="1" si="124"/>
        <v>#NAME?</v>
      </c>
      <c r="BM400" s="50" t="e">
        <f t="shared" ca="1" si="125"/>
        <v>#NAME?</v>
      </c>
      <c r="BN400" s="50" t="e">
        <f t="shared" ca="1" si="126"/>
        <v>#NAME?</v>
      </c>
    </row>
    <row r="401" spans="1:66" x14ac:dyDescent="0.35">
      <c r="A401" s="48">
        <v>22842</v>
      </c>
      <c r="B401" s="17">
        <v>1962</v>
      </c>
      <c r="C401" s="17">
        <v>7</v>
      </c>
      <c r="D401" s="17">
        <v>196</v>
      </c>
      <c r="E401" s="17">
        <v>15</v>
      </c>
      <c r="F401" s="17">
        <v>1</v>
      </c>
      <c r="G401" s="50">
        <v>8.3000000000000007</v>
      </c>
      <c r="H401" s="32">
        <v>4.0483993887365486</v>
      </c>
      <c r="I401" s="50">
        <v>14</v>
      </c>
      <c r="J401" s="13">
        <v>0</v>
      </c>
      <c r="K401" s="13">
        <f t="shared" si="112"/>
        <v>0</v>
      </c>
      <c r="L401" s="13">
        <f t="shared" si="113"/>
        <v>0</v>
      </c>
      <c r="M401" s="13" t="e">
        <f ca="1">CalcTable[[#This Row],[IWC]]-AE400</f>
        <v>#NAME?</v>
      </c>
      <c r="N401" s="13" t="e">
        <f ca="1">IF(CalcTable[[#This Row],[Day of Year]]&lt;123,FCAP,AE400)</f>
        <v>#NAME?</v>
      </c>
      <c r="O401" s="17" t="e">
        <f ca="1">IF(IRR_DRIP,5,COUNTIF('IDET Wind Values'!C385:G385,"&lt;="&amp;IRR_MAXWIND))</f>
        <v>#NAME?</v>
      </c>
      <c r="P401" s="13" t="e">
        <f ca="1">CalcTable[[#This Row],[ET_o]]*KL</f>
        <v>#NAME?</v>
      </c>
      <c r="Q401" s="13" t="e">
        <f ca="1">IF(WILTPT&lt;=0,1,MAX(0,MIN(1,(CalcTable[[#This Row],[IWC]]-WILTPT)/(MAD-WILTPT))))</f>
        <v>#NAME?</v>
      </c>
      <c r="R401" s="13" t="e">
        <f ca="1">CalcTable[[#This Row],[ETMult]]*CalcTable[[#This Row],[ETb]]</f>
        <v>#NAME?</v>
      </c>
      <c r="S401" s="13" t="b">
        <f>INDEX(IRR_LIST,CalcTable[[#This Row],[Day of Week]]+1)</f>
        <v>1</v>
      </c>
      <c r="T401" s="13">
        <f t="shared" ca="1" si="114"/>
        <v>2.1</v>
      </c>
      <c r="U401" s="13" t="b">
        <f ca="1">IF(CalcTable[[#This Row],[IrrPrecip]]&gt;=IC_MM,FALSE,TRUE)</f>
        <v>1</v>
      </c>
      <c r="V401" s="13" t="b">
        <f t="shared" si="115"/>
        <v>1</v>
      </c>
      <c r="W401" s="13" t="e">
        <f ca="1">IF(AND(IRR_DRIP=FALSE,CalcTable[[#This Row],[IrrHours]]&lt;=0),FALSE,TRUE)</f>
        <v>#NAME?</v>
      </c>
      <c r="X401" s="13" t="e">
        <f ca="1">AND(CalcTable[[#This Row],[IrrDay]],CalcTable[[#This Row],[IrrRain]],CalcTable[[#This Row],[IrrWarm]],CalcTable[[#This Row],[IrrWindy]])</f>
        <v>#NAME?</v>
      </c>
      <c r="Y401" s="13" t="e">
        <f t="shared" ca="1" si="116"/>
        <v>#NAME?</v>
      </c>
      <c r="Z401" s="13" t="e">
        <f ca="1">CalcTable[[#This Row],[IrrHours]]/5</f>
        <v>#NAME?</v>
      </c>
      <c r="AA401" s="13" t="e">
        <f ca="1">IF(CalcTable[[#This Row],[IrrFlag]]=FALSE,0,MAX(0,CalcTable[[#This Row],[VolRednWind]]*(FCAP*IRR_TARGET-CalcTable[[#This Row],[IWC]])))</f>
        <v>#NAME?</v>
      </c>
      <c r="AB401" s="13" t="e">
        <f ca="1">CalcTable[[#This Row],[IWC]]+CalcTable[[#This Row],[Eff Precip]]+CalcTable[[#This Row],[IrrAmt]]-CalcTable[[#This Row],[AET]]</f>
        <v>#NAME?</v>
      </c>
      <c r="AC401" s="13" t="e">
        <f ca="1">IF(CalcTable[[#This Row],[PWC]]&gt;FCAP,MIN(24*PERC,MIN(SAT,CalcTable[[#This Row],[PWC]])-FCAP),0)</f>
        <v>#NAME?</v>
      </c>
      <c r="AD401" s="13" t="e">
        <f ca="1">IF(CalcTable[[#This Row],[PWC]]&gt;SAT,CalcTable[[#This Row],[PWC]]-SAT,0)</f>
        <v>#NAME?</v>
      </c>
      <c r="AE401" s="13" t="e">
        <f ca="1">CalcTable[[#This Row],[PWC]]-CalcTable[[#This Row],[PercAmt]]-CalcTable[[#This Row],[Runoff]]</f>
        <v>#NAME?</v>
      </c>
      <c r="AF401" s="13" t="e">
        <f ca="1">CalcTable[[#This Row],[IrrAmt]]/1000*CUR_IRR_AREA*10000/IRR_EFF</f>
        <v>#NAME?</v>
      </c>
      <c r="AG401" s="147"/>
      <c r="AH401" s="13"/>
      <c r="AI401" s="50">
        <v>14.782795650440377</v>
      </c>
      <c r="AJ401" s="50">
        <v>19.429669945519336</v>
      </c>
      <c r="AK401" s="50">
        <v>0</v>
      </c>
      <c r="AL401" s="50">
        <v>0</v>
      </c>
      <c r="AM401" s="50"/>
      <c r="AN401" s="50"/>
      <c r="AO401" s="50"/>
      <c r="AP401" s="50"/>
      <c r="AQ401" s="50"/>
      <c r="AR401" s="50"/>
      <c r="AS401" s="50"/>
      <c r="AT401" s="50"/>
      <c r="AU401" s="50"/>
      <c r="AV401" s="50"/>
      <c r="AW401" s="50"/>
      <c r="AX401" s="50">
        <f t="shared" si="127"/>
        <v>34.212465595959713</v>
      </c>
      <c r="AY401" s="50"/>
      <c r="AZ401" s="50">
        <f t="shared" si="117"/>
        <v>786.75132127502604</v>
      </c>
      <c r="BA401" s="50">
        <f t="shared" si="118"/>
        <v>1273.9777103589486</v>
      </c>
      <c r="BB401" s="50">
        <f t="shared" si="119"/>
        <v>1318.4009965377174</v>
      </c>
      <c r="BC401" s="17">
        <f t="shared" si="120"/>
        <v>19627</v>
      </c>
      <c r="BD401" s="50">
        <f t="shared" si="121"/>
        <v>34.212465595959713</v>
      </c>
      <c r="BE401" s="50">
        <f t="shared" si="122"/>
        <v>786.75132127502604</v>
      </c>
      <c r="BF401" s="50">
        <f t="shared" si="128"/>
        <v>1286.8747050322074</v>
      </c>
      <c r="BG401" s="50"/>
      <c r="BH401" s="17">
        <f t="shared" si="123"/>
        <v>0</v>
      </c>
      <c r="BI401" s="17">
        <f t="shared" si="131"/>
        <v>401</v>
      </c>
      <c r="BJ401" s="17">
        <f t="shared" si="129"/>
        <v>401</v>
      </c>
      <c r="BK401" s="150">
        <f t="shared" si="130"/>
        <v>22842</v>
      </c>
      <c r="BL401" s="50" t="e">
        <f t="shared" ca="1" si="124"/>
        <v>#NAME?</v>
      </c>
      <c r="BM401" s="50" t="e">
        <f t="shared" ca="1" si="125"/>
        <v>#NAME?</v>
      </c>
      <c r="BN401" s="50" t="e">
        <f t="shared" ca="1" si="126"/>
        <v>#NAME?</v>
      </c>
    </row>
    <row r="402" spans="1:66" x14ac:dyDescent="0.35">
      <c r="A402" s="48">
        <v>22843</v>
      </c>
      <c r="B402" s="17">
        <v>1962</v>
      </c>
      <c r="C402" s="17">
        <v>7</v>
      </c>
      <c r="D402" s="17">
        <v>197</v>
      </c>
      <c r="E402" s="17">
        <v>16</v>
      </c>
      <c r="F402" s="17">
        <v>2</v>
      </c>
      <c r="G402" s="50">
        <v>6.7</v>
      </c>
      <c r="H402" s="32">
        <v>3.3836664772299159</v>
      </c>
      <c r="I402" s="50">
        <v>6</v>
      </c>
      <c r="J402" s="13">
        <v>0.3</v>
      </c>
      <c r="K402" s="13">
        <f t="shared" si="112"/>
        <v>0.3</v>
      </c>
      <c r="L402" s="13">
        <f t="shared" si="113"/>
        <v>0</v>
      </c>
      <c r="M402" s="13" t="e">
        <f ca="1">CalcTable[[#This Row],[IWC]]-AE401</f>
        <v>#NAME?</v>
      </c>
      <c r="N402" s="13" t="e">
        <f ca="1">IF(CalcTable[[#This Row],[Day of Year]]&lt;123,FCAP,AE401)</f>
        <v>#NAME?</v>
      </c>
      <c r="O402" s="17" t="e">
        <f ca="1">IF(IRR_DRIP,5,COUNTIF('IDET Wind Values'!C386:G386,"&lt;="&amp;IRR_MAXWIND))</f>
        <v>#NAME?</v>
      </c>
      <c r="P402" s="13" t="e">
        <f ca="1">CalcTable[[#This Row],[ET_o]]*KL</f>
        <v>#NAME?</v>
      </c>
      <c r="Q402" s="13" t="e">
        <f ca="1">IF(WILTPT&lt;=0,1,MAX(0,MIN(1,(CalcTable[[#This Row],[IWC]]-WILTPT)/(MAD-WILTPT))))</f>
        <v>#NAME?</v>
      </c>
      <c r="R402" s="13" t="e">
        <f ca="1">CalcTable[[#This Row],[ETMult]]*CalcTable[[#This Row],[ETb]]</f>
        <v>#NAME?</v>
      </c>
      <c r="S402" s="13" t="b">
        <f>INDEX(IRR_LIST,CalcTable[[#This Row],[Day of Week]]+1)</f>
        <v>0</v>
      </c>
      <c r="T402" s="13">
        <f t="shared" ca="1" si="114"/>
        <v>0</v>
      </c>
      <c r="U402" s="13" t="b">
        <f ca="1">IF(CalcTable[[#This Row],[IrrPrecip]]&gt;=IC_MM,FALSE,TRUE)</f>
        <v>1</v>
      </c>
      <c r="V402" s="13" t="b">
        <f t="shared" si="115"/>
        <v>1</v>
      </c>
      <c r="W402" s="13" t="e">
        <f ca="1">IF(AND(IRR_DRIP=FALSE,CalcTable[[#This Row],[IrrHours]]&lt;=0),FALSE,TRUE)</f>
        <v>#NAME?</v>
      </c>
      <c r="X402" s="13" t="e">
        <f ca="1">AND(CalcTable[[#This Row],[IrrDay]],CalcTable[[#This Row],[IrrRain]],CalcTable[[#This Row],[IrrWarm]],CalcTable[[#This Row],[IrrWindy]])</f>
        <v>#NAME?</v>
      </c>
      <c r="Y402" s="13" t="e">
        <f t="shared" ca="1" si="116"/>
        <v>#NAME?</v>
      </c>
      <c r="Z402" s="13" t="e">
        <f ca="1">CalcTable[[#This Row],[IrrHours]]/5</f>
        <v>#NAME?</v>
      </c>
      <c r="AA402" s="13" t="e">
        <f ca="1">IF(CalcTable[[#This Row],[IrrFlag]]=FALSE,0,MAX(0,CalcTable[[#This Row],[VolRednWind]]*(FCAP*IRR_TARGET-CalcTable[[#This Row],[IWC]])))</f>
        <v>#NAME?</v>
      </c>
      <c r="AB402" s="13" t="e">
        <f ca="1">CalcTable[[#This Row],[IWC]]+CalcTable[[#This Row],[Eff Precip]]+CalcTable[[#This Row],[IrrAmt]]-CalcTable[[#This Row],[AET]]</f>
        <v>#NAME?</v>
      </c>
      <c r="AC402" s="13" t="e">
        <f ca="1">IF(CalcTable[[#This Row],[PWC]]&gt;FCAP,MIN(24*PERC,MIN(SAT,CalcTable[[#This Row],[PWC]])-FCAP),0)</f>
        <v>#NAME?</v>
      </c>
      <c r="AD402" s="13" t="e">
        <f ca="1">IF(CalcTable[[#This Row],[PWC]]&gt;SAT,CalcTable[[#This Row],[PWC]]-SAT,0)</f>
        <v>#NAME?</v>
      </c>
      <c r="AE402" s="13" t="e">
        <f ca="1">CalcTable[[#This Row],[PWC]]-CalcTable[[#This Row],[PercAmt]]-CalcTable[[#This Row],[Runoff]]</f>
        <v>#NAME?</v>
      </c>
      <c r="AF402" s="13" t="e">
        <f ca="1">CalcTable[[#This Row],[IrrAmt]]/1000*CUR_IRR_AREA*10000/IRR_EFF</f>
        <v>#NAME?</v>
      </c>
      <c r="AG402" s="147"/>
      <c r="AH402" s="13"/>
      <c r="AI402" s="50">
        <v>0</v>
      </c>
      <c r="AJ402" s="50">
        <v>0</v>
      </c>
      <c r="AK402" s="50">
        <v>8.0726037908966983</v>
      </c>
      <c r="AL402" s="50">
        <v>6.8885152475041593</v>
      </c>
      <c r="AM402" s="50"/>
      <c r="AN402" s="50"/>
      <c r="AO402" s="50"/>
      <c r="AP402" s="50"/>
      <c r="AQ402" s="50"/>
      <c r="AR402" s="50"/>
      <c r="AS402" s="50"/>
      <c r="AT402" s="50"/>
      <c r="AU402" s="50"/>
      <c r="AV402" s="50"/>
      <c r="AW402" s="50"/>
      <c r="AX402" s="50">
        <f t="shared" si="127"/>
        <v>14.961119038400858</v>
      </c>
      <c r="AY402" s="50"/>
      <c r="AZ402" s="50">
        <f t="shared" si="117"/>
        <v>320.4613028599403</v>
      </c>
      <c r="BA402" s="50">
        <f t="shared" si="118"/>
        <v>493.40867265736836</v>
      </c>
      <c r="BB402" s="50">
        <f t="shared" si="119"/>
        <v>508.66873469831796</v>
      </c>
      <c r="BC402" s="17">
        <f t="shared" si="120"/>
        <v>19627</v>
      </c>
      <c r="BD402" s="50">
        <f t="shared" si="121"/>
        <v>14.961119038400858</v>
      </c>
      <c r="BE402" s="50">
        <f t="shared" si="122"/>
        <v>320.4613028599403</v>
      </c>
      <c r="BF402" s="50">
        <f t="shared" si="128"/>
        <v>524.17267494865951</v>
      </c>
      <c r="BG402" s="50"/>
      <c r="BH402" s="17">
        <f t="shared" si="123"/>
        <v>0</v>
      </c>
      <c r="BI402" s="17">
        <f t="shared" si="131"/>
        <v>402</v>
      </c>
      <c r="BJ402" s="17">
        <f t="shared" si="129"/>
        <v>402</v>
      </c>
      <c r="BK402" s="150">
        <f t="shared" si="130"/>
        <v>22843</v>
      </c>
      <c r="BL402" s="50" t="e">
        <f t="shared" ca="1" si="124"/>
        <v>#NAME?</v>
      </c>
      <c r="BM402" s="50" t="e">
        <f t="shared" ca="1" si="125"/>
        <v>#NAME?</v>
      </c>
      <c r="BN402" s="50" t="e">
        <f t="shared" ca="1" si="126"/>
        <v>#NAME?</v>
      </c>
    </row>
    <row r="403" spans="1:66" x14ac:dyDescent="0.35">
      <c r="A403" s="48">
        <v>22844</v>
      </c>
      <c r="B403" s="17">
        <v>1962</v>
      </c>
      <c r="C403" s="17">
        <v>7</v>
      </c>
      <c r="D403" s="17">
        <v>198</v>
      </c>
      <c r="E403" s="17">
        <v>17</v>
      </c>
      <c r="F403" s="17">
        <v>3</v>
      </c>
      <c r="G403" s="50">
        <v>7.2</v>
      </c>
      <c r="H403" s="32">
        <v>4.88284543832971</v>
      </c>
      <c r="I403" s="50">
        <v>5.5</v>
      </c>
      <c r="J403" s="13">
        <v>0</v>
      </c>
      <c r="K403" s="13">
        <f t="shared" si="112"/>
        <v>0</v>
      </c>
      <c r="L403" s="13">
        <f t="shared" si="113"/>
        <v>0</v>
      </c>
      <c r="M403" s="13" t="e">
        <f ca="1">CalcTable[[#This Row],[IWC]]-AE402</f>
        <v>#NAME?</v>
      </c>
      <c r="N403" s="13" t="e">
        <f ca="1">IF(CalcTable[[#This Row],[Day of Year]]&lt;123,FCAP,AE402)</f>
        <v>#NAME?</v>
      </c>
      <c r="O403" s="17" t="e">
        <f ca="1">IF(IRR_DRIP,5,COUNTIF('IDET Wind Values'!C387:G387,"&lt;="&amp;IRR_MAXWIND))</f>
        <v>#NAME?</v>
      </c>
      <c r="P403" s="13" t="e">
        <f ca="1">CalcTable[[#This Row],[ET_o]]*KL</f>
        <v>#NAME?</v>
      </c>
      <c r="Q403" s="13" t="e">
        <f ca="1">IF(WILTPT&lt;=0,1,MAX(0,MIN(1,(CalcTable[[#This Row],[IWC]]-WILTPT)/(MAD-WILTPT))))</f>
        <v>#NAME?</v>
      </c>
      <c r="R403" s="13" t="e">
        <f ca="1">CalcTable[[#This Row],[ETMult]]*CalcTable[[#This Row],[ETb]]</f>
        <v>#NAME?</v>
      </c>
      <c r="S403" s="13" t="b">
        <f>INDEX(IRR_LIST,CalcTable[[#This Row],[Day of Week]]+1)</f>
        <v>1</v>
      </c>
      <c r="T403" s="13">
        <f t="shared" ca="1" si="114"/>
        <v>0.3</v>
      </c>
      <c r="U403" s="13" t="b">
        <f ca="1">IF(CalcTable[[#This Row],[IrrPrecip]]&gt;=IC_MM,FALSE,TRUE)</f>
        <v>1</v>
      </c>
      <c r="V403" s="13" t="b">
        <f t="shared" si="115"/>
        <v>1</v>
      </c>
      <c r="W403" s="13" t="e">
        <f ca="1">IF(AND(IRR_DRIP=FALSE,CalcTable[[#This Row],[IrrHours]]&lt;=0),FALSE,TRUE)</f>
        <v>#NAME?</v>
      </c>
      <c r="X403" s="13" t="e">
        <f ca="1">AND(CalcTable[[#This Row],[IrrDay]],CalcTable[[#This Row],[IrrRain]],CalcTable[[#This Row],[IrrWarm]],CalcTable[[#This Row],[IrrWindy]])</f>
        <v>#NAME?</v>
      </c>
      <c r="Y403" s="13" t="e">
        <f t="shared" ca="1" si="116"/>
        <v>#NAME?</v>
      </c>
      <c r="Z403" s="13" t="e">
        <f ca="1">CalcTable[[#This Row],[IrrHours]]/5</f>
        <v>#NAME?</v>
      </c>
      <c r="AA403" s="13" t="e">
        <f ca="1">IF(CalcTable[[#This Row],[IrrFlag]]=FALSE,0,MAX(0,CalcTable[[#This Row],[VolRednWind]]*(FCAP*IRR_TARGET-CalcTable[[#This Row],[IWC]])))</f>
        <v>#NAME?</v>
      </c>
      <c r="AB403" s="13" t="e">
        <f ca="1">CalcTable[[#This Row],[IWC]]+CalcTable[[#This Row],[Eff Precip]]+CalcTable[[#This Row],[IrrAmt]]-CalcTable[[#This Row],[AET]]</f>
        <v>#NAME?</v>
      </c>
      <c r="AC403" s="13" t="e">
        <f ca="1">IF(CalcTable[[#This Row],[PWC]]&gt;FCAP,MIN(24*PERC,MIN(SAT,CalcTable[[#This Row],[PWC]])-FCAP),0)</f>
        <v>#NAME?</v>
      </c>
      <c r="AD403" s="13" t="e">
        <f ca="1">IF(CalcTable[[#This Row],[PWC]]&gt;SAT,CalcTable[[#This Row],[PWC]]-SAT,0)</f>
        <v>#NAME?</v>
      </c>
      <c r="AE403" s="13" t="e">
        <f ca="1">CalcTable[[#This Row],[PWC]]-CalcTable[[#This Row],[PercAmt]]-CalcTable[[#This Row],[Runoff]]</f>
        <v>#NAME?</v>
      </c>
      <c r="AF403" s="13" t="e">
        <f ca="1">CalcTable[[#This Row],[IrrAmt]]/1000*CUR_IRR_AREA*10000/IRR_EFF</f>
        <v>#NAME?</v>
      </c>
      <c r="AG403" s="147"/>
      <c r="AH403" s="13"/>
      <c r="AI403" s="50">
        <v>2.3106266136243763</v>
      </c>
      <c r="AJ403" s="50">
        <v>3.6738266136243798</v>
      </c>
      <c r="AK403" s="50">
        <v>0</v>
      </c>
      <c r="AL403" s="50">
        <v>0</v>
      </c>
      <c r="AM403" s="50"/>
      <c r="AN403" s="50"/>
      <c r="AO403" s="50"/>
      <c r="AP403" s="50"/>
      <c r="AQ403" s="50"/>
      <c r="AR403" s="50"/>
      <c r="AS403" s="50"/>
      <c r="AT403" s="50"/>
      <c r="AU403" s="50"/>
      <c r="AV403" s="50"/>
      <c r="AW403" s="50"/>
      <c r="AX403" s="50">
        <f t="shared" si="127"/>
        <v>5.9844532272487561</v>
      </c>
      <c r="AY403" s="50"/>
      <c r="AZ403" s="50">
        <f t="shared" si="117"/>
        <v>141.65477099947267</v>
      </c>
      <c r="BA403" s="50">
        <f t="shared" si="118"/>
        <v>229.94574907240951</v>
      </c>
      <c r="BB403" s="50">
        <f t="shared" si="119"/>
        <v>238.00703341385346</v>
      </c>
      <c r="BC403" s="17">
        <f t="shared" si="120"/>
        <v>19627</v>
      </c>
      <c r="BD403" s="50">
        <f t="shared" si="121"/>
        <v>5.9844532272487561</v>
      </c>
      <c r="BE403" s="50">
        <f t="shared" si="122"/>
        <v>141.65477099947267</v>
      </c>
      <c r="BF403" s="50">
        <f t="shared" si="128"/>
        <v>231.70211058676719</v>
      </c>
      <c r="BG403" s="50"/>
      <c r="BH403" s="17">
        <f t="shared" si="123"/>
        <v>0</v>
      </c>
      <c r="BI403" s="17">
        <f t="shared" si="131"/>
        <v>403</v>
      </c>
      <c r="BJ403" s="17">
        <f t="shared" si="129"/>
        <v>403</v>
      </c>
      <c r="BK403" s="150">
        <f t="shared" si="130"/>
        <v>22844</v>
      </c>
      <c r="BL403" s="50" t="e">
        <f t="shared" ca="1" si="124"/>
        <v>#NAME?</v>
      </c>
      <c r="BM403" s="50" t="e">
        <f t="shared" ca="1" si="125"/>
        <v>#NAME?</v>
      </c>
      <c r="BN403" s="50" t="e">
        <f t="shared" ca="1" si="126"/>
        <v>#NAME?</v>
      </c>
    </row>
    <row r="404" spans="1:66" x14ac:dyDescent="0.35">
      <c r="A404" s="48">
        <v>22845</v>
      </c>
      <c r="B404" s="17">
        <v>1962</v>
      </c>
      <c r="C404" s="17">
        <v>7</v>
      </c>
      <c r="D404" s="17">
        <v>199</v>
      </c>
      <c r="E404" s="17">
        <v>18</v>
      </c>
      <c r="F404" s="17">
        <v>4</v>
      </c>
      <c r="G404" s="50">
        <v>3.9</v>
      </c>
      <c r="H404" s="32">
        <v>5.1342342128279022</v>
      </c>
      <c r="I404" s="50">
        <v>11.166666666666666</v>
      </c>
      <c r="J404" s="13">
        <v>0</v>
      </c>
      <c r="K404" s="13">
        <f t="shared" ref="K404:K467" si="132">J404*PRECIP_ADJUST</f>
        <v>0</v>
      </c>
      <c r="L404" s="13">
        <f t="shared" ref="L404:L467" si="133">IF(K404&gt;=EFF_PRECIP,EFF_MULT*(K404-EFF_PRECIP),0)</f>
        <v>0</v>
      </c>
      <c r="M404" s="13" t="e">
        <f ca="1">CalcTable[[#This Row],[IWC]]-AE403</f>
        <v>#NAME?</v>
      </c>
      <c r="N404" s="13" t="e">
        <f ca="1">IF(CalcTable[[#This Row],[Day of Year]]&lt;123,FCAP,AE403)</f>
        <v>#NAME?</v>
      </c>
      <c r="O404" s="17" t="e">
        <f ca="1">IF(IRR_DRIP,5,COUNTIF('IDET Wind Values'!C388:G388,"&lt;="&amp;IRR_MAXWIND))</f>
        <v>#NAME?</v>
      </c>
      <c r="P404" s="13" t="e">
        <f ca="1">CalcTable[[#This Row],[ET_o]]*KL</f>
        <v>#NAME?</v>
      </c>
      <c r="Q404" s="13" t="e">
        <f ca="1">IF(WILTPT&lt;=0,1,MAX(0,MIN(1,(CalcTable[[#This Row],[IWC]]-WILTPT)/(MAD-WILTPT))))</f>
        <v>#NAME?</v>
      </c>
      <c r="R404" s="13" t="e">
        <f ca="1">CalcTable[[#This Row],[ETMult]]*CalcTable[[#This Row],[ETb]]</f>
        <v>#NAME?</v>
      </c>
      <c r="S404" s="13" t="b">
        <f>INDEX(IRR_LIST,CalcTable[[#This Row],[Day of Week]]+1)</f>
        <v>0</v>
      </c>
      <c r="T404" s="13">
        <f t="shared" ref="T404:T467" ca="1" si="134">SUM(OFFSET(K404,-IC_DAYS,0,IC_DAYS,1))</f>
        <v>0.3</v>
      </c>
      <c r="U404" s="13" t="b">
        <f ca="1">IF(CalcTable[[#This Row],[IrrPrecip]]&gt;=IC_MM,FALSE,TRUE)</f>
        <v>1</v>
      </c>
      <c r="V404" s="13" t="b">
        <f t="shared" ref="V404:V467" si="135">IF(G405&lt;IRR_TEMP,FALSE,TRUE)</f>
        <v>1</v>
      </c>
      <c r="W404" s="13" t="e">
        <f ca="1">IF(AND(IRR_DRIP=FALSE,CalcTable[[#This Row],[IrrHours]]&lt;=0),FALSE,TRUE)</f>
        <v>#NAME?</v>
      </c>
      <c r="X404" s="13" t="e">
        <f ca="1">AND(CalcTable[[#This Row],[IrrDay]],CalcTable[[#This Row],[IrrRain]],CalcTable[[#This Row],[IrrWarm]],CalcTable[[#This Row],[IrrWindy]])</f>
        <v>#NAME?</v>
      </c>
      <c r="Y404" s="13" t="e">
        <f t="shared" ref="Y404:Y467" ca="1" si="136">IF(AA403&lt;=0,FALSE,TRUE)</f>
        <v>#NAME?</v>
      </c>
      <c r="Z404" s="13" t="e">
        <f ca="1">CalcTable[[#This Row],[IrrHours]]/5</f>
        <v>#NAME?</v>
      </c>
      <c r="AA404" s="13" t="e">
        <f ca="1">IF(CalcTable[[#This Row],[IrrFlag]]=FALSE,0,MAX(0,CalcTable[[#This Row],[VolRednWind]]*(FCAP*IRR_TARGET-CalcTable[[#This Row],[IWC]])))</f>
        <v>#NAME?</v>
      </c>
      <c r="AB404" s="13" t="e">
        <f ca="1">CalcTable[[#This Row],[IWC]]+CalcTable[[#This Row],[Eff Precip]]+CalcTable[[#This Row],[IrrAmt]]-CalcTable[[#This Row],[AET]]</f>
        <v>#NAME?</v>
      </c>
      <c r="AC404" s="13" t="e">
        <f ca="1">IF(CalcTable[[#This Row],[PWC]]&gt;FCAP,MIN(24*PERC,MIN(SAT,CalcTable[[#This Row],[PWC]])-FCAP),0)</f>
        <v>#NAME?</v>
      </c>
      <c r="AD404" s="13" t="e">
        <f ca="1">IF(CalcTable[[#This Row],[PWC]]&gt;SAT,CalcTable[[#This Row],[PWC]]-SAT,0)</f>
        <v>#NAME?</v>
      </c>
      <c r="AE404" s="13" t="e">
        <f ca="1">CalcTable[[#This Row],[PWC]]-CalcTable[[#This Row],[PercAmt]]-CalcTable[[#This Row],[Runoff]]</f>
        <v>#NAME?</v>
      </c>
      <c r="AF404" s="13" t="e">
        <f ca="1">CalcTable[[#This Row],[IrrAmt]]/1000*CUR_IRR_AREA*10000/IRR_EFF</f>
        <v>#NAME?</v>
      </c>
      <c r="AG404" s="147"/>
      <c r="AH404" s="13"/>
      <c r="AI404" s="50">
        <v>0</v>
      </c>
      <c r="AJ404" s="50">
        <v>0</v>
      </c>
      <c r="AK404" s="50">
        <v>2.2454259964325387</v>
      </c>
      <c r="AL404" s="50">
        <v>4.9655649910813437</v>
      </c>
      <c r="AM404" s="50"/>
      <c r="AN404" s="50"/>
      <c r="AO404" s="50"/>
      <c r="AP404" s="50"/>
      <c r="AQ404" s="50"/>
      <c r="AR404" s="50"/>
      <c r="AS404" s="50"/>
      <c r="AT404" s="50"/>
      <c r="AU404" s="50"/>
      <c r="AV404" s="50"/>
      <c r="AW404" s="50"/>
      <c r="AX404" s="50">
        <f t="shared" si="127"/>
        <v>7.2109909875138829</v>
      </c>
      <c r="AY404" s="50"/>
      <c r="AZ404" s="50">
        <f t="shared" ref="AZ404:AZ467" si="137">SUMPRODUCT(AI404:AW404,CONVERSION)</f>
        <v>178.58948768606334</v>
      </c>
      <c r="BA404" s="50">
        <f t="shared" ref="BA404:BA467" si="138">SUMPRODUCT($AI404:$AW404,CONVERSION,APP_DEMAND)</f>
        <v>274.97111596108164</v>
      </c>
      <c r="BB404" s="50">
        <f t="shared" ref="BB404:BB467" si="139">SUMPRODUCT($AI404:$AW404,CONVERSION,PUMP_DEMAND)</f>
        <v>283.47537727946565</v>
      </c>
      <c r="BC404" s="17">
        <f t="shared" ref="BC404:BC467" si="140">B404*10+C404</f>
        <v>19627</v>
      </c>
      <c r="BD404" s="50">
        <f t="shared" ref="BD404:BD467" si="141">INDEX(AI404:AX404,PLOT_AREA)</f>
        <v>7.2109909875138829</v>
      </c>
      <c r="BE404" s="50">
        <f t="shared" ref="BE404:BE467" si="142">IF(PLOT_AREA&lt;=AREA_COUNT,INDEX(AI404:AW404,PLOT_AREA)*INDEX(CONVERSION,PLOT_AREA),AZ404)</f>
        <v>178.58948768606334</v>
      </c>
      <c r="BF404" s="50">
        <f t="shared" si="128"/>
        <v>292.11554918700472</v>
      </c>
      <c r="BG404" s="50"/>
      <c r="BH404" s="17">
        <f t="shared" ref="BH404:BH467" si="143">IF(BC404&lt;PLOT_FROM,-1,IF(BC404&gt;PLOT_TO,1,0))</f>
        <v>0</v>
      </c>
      <c r="BI404" s="17">
        <f t="shared" si="131"/>
        <v>404</v>
      </c>
      <c r="BJ404" s="17">
        <f t="shared" si="129"/>
        <v>404</v>
      </c>
      <c r="BK404" s="150">
        <f t="shared" si="130"/>
        <v>22845</v>
      </c>
      <c r="BL404" s="50" t="e">
        <f t="shared" ref="BL404:BL467" ca="1" si="144">WILTPT</f>
        <v>#NAME?</v>
      </c>
      <c r="BM404" s="50" t="e">
        <f t="shared" ref="BM404:BM467" ca="1" si="145">SAT</f>
        <v>#NAME?</v>
      </c>
      <c r="BN404" s="50" t="e">
        <f t="shared" ref="BN404:BN467" ca="1" si="146">FCAP</f>
        <v>#NAME?</v>
      </c>
    </row>
    <row r="405" spans="1:66" x14ac:dyDescent="0.35">
      <c r="A405" s="48">
        <v>22846</v>
      </c>
      <c r="B405" s="17">
        <v>1962</v>
      </c>
      <c r="C405" s="17">
        <v>7</v>
      </c>
      <c r="D405" s="17">
        <v>200</v>
      </c>
      <c r="E405" s="17">
        <v>19</v>
      </c>
      <c r="F405" s="17">
        <v>5</v>
      </c>
      <c r="G405" s="50">
        <v>7.8</v>
      </c>
      <c r="H405" s="32">
        <v>5.6115528686928942</v>
      </c>
      <c r="I405" s="50">
        <v>13.333333333333334</v>
      </c>
      <c r="J405" s="13">
        <v>0</v>
      </c>
      <c r="K405" s="13">
        <f t="shared" si="132"/>
        <v>0</v>
      </c>
      <c r="L405" s="13">
        <f t="shared" si="133"/>
        <v>0</v>
      </c>
      <c r="M405" s="13" t="e">
        <f ca="1">CalcTable[[#This Row],[IWC]]-AE404</f>
        <v>#NAME?</v>
      </c>
      <c r="N405" s="13" t="e">
        <f ca="1">IF(CalcTable[[#This Row],[Day of Year]]&lt;123,FCAP,AE404)</f>
        <v>#NAME?</v>
      </c>
      <c r="O405" s="17" t="e">
        <f ca="1">IF(IRR_DRIP,5,COUNTIF('IDET Wind Values'!C389:G389,"&lt;="&amp;IRR_MAXWIND))</f>
        <v>#NAME?</v>
      </c>
      <c r="P405" s="13" t="e">
        <f ca="1">CalcTable[[#This Row],[ET_o]]*KL</f>
        <v>#NAME?</v>
      </c>
      <c r="Q405" s="13" t="e">
        <f ca="1">IF(WILTPT&lt;=0,1,MAX(0,MIN(1,(CalcTable[[#This Row],[IWC]]-WILTPT)/(MAD-WILTPT))))</f>
        <v>#NAME?</v>
      </c>
      <c r="R405" s="13" t="e">
        <f ca="1">CalcTable[[#This Row],[ETMult]]*CalcTable[[#This Row],[ETb]]</f>
        <v>#NAME?</v>
      </c>
      <c r="S405" s="13" t="b">
        <f>INDEX(IRR_LIST,CalcTable[[#This Row],[Day of Week]]+1)</f>
        <v>1</v>
      </c>
      <c r="T405" s="13">
        <f t="shared" ca="1" si="134"/>
        <v>0</v>
      </c>
      <c r="U405" s="13" t="b">
        <f ca="1">IF(CalcTable[[#This Row],[IrrPrecip]]&gt;=IC_MM,FALSE,TRUE)</f>
        <v>1</v>
      </c>
      <c r="V405" s="13" t="b">
        <f t="shared" si="135"/>
        <v>1</v>
      </c>
      <c r="W405" s="13" t="e">
        <f ca="1">IF(AND(IRR_DRIP=FALSE,CalcTable[[#This Row],[IrrHours]]&lt;=0),FALSE,TRUE)</f>
        <v>#NAME?</v>
      </c>
      <c r="X405" s="13" t="e">
        <f ca="1">AND(CalcTable[[#This Row],[IrrDay]],CalcTable[[#This Row],[IrrRain]],CalcTable[[#This Row],[IrrWarm]],CalcTable[[#This Row],[IrrWindy]])</f>
        <v>#NAME?</v>
      </c>
      <c r="Y405" s="13" t="e">
        <f t="shared" ca="1" si="136"/>
        <v>#NAME?</v>
      </c>
      <c r="Z405" s="13" t="e">
        <f ca="1">CalcTable[[#This Row],[IrrHours]]/5</f>
        <v>#NAME?</v>
      </c>
      <c r="AA405" s="13" t="e">
        <f ca="1">IF(CalcTable[[#This Row],[IrrFlag]]=FALSE,0,MAX(0,CalcTable[[#This Row],[VolRednWind]]*(FCAP*IRR_TARGET-CalcTable[[#This Row],[IWC]])))</f>
        <v>#NAME?</v>
      </c>
      <c r="AB405" s="13" t="e">
        <f ca="1">CalcTable[[#This Row],[IWC]]+CalcTable[[#This Row],[Eff Precip]]+CalcTable[[#This Row],[IrrAmt]]-CalcTable[[#This Row],[AET]]</f>
        <v>#NAME?</v>
      </c>
      <c r="AC405" s="13" t="e">
        <f ca="1">IF(CalcTable[[#This Row],[PWC]]&gt;FCAP,MIN(24*PERC,MIN(SAT,CalcTable[[#This Row],[PWC]])-FCAP),0)</f>
        <v>#NAME?</v>
      </c>
      <c r="AD405" s="13" t="e">
        <f ca="1">IF(CalcTable[[#This Row],[PWC]]&gt;SAT,CalcTable[[#This Row],[PWC]]-SAT,0)</f>
        <v>#NAME?</v>
      </c>
      <c r="AE405" s="13" t="e">
        <f ca="1">CalcTable[[#This Row],[PWC]]-CalcTable[[#This Row],[PercAmt]]-CalcTable[[#This Row],[Runoff]]</f>
        <v>#NAME?</v>
      </c>
      <c r="AF405" s="13" t="e">
        <f ca="1">CalcTable[[#This Row],[IrrAmt]]/1000*CUR_IRR_AREA*10000/IRR_EFF</f>
        <v>#NAME?</v>
      </c>
      <c r="AG405" s="147"/>
      <c r="AH405" s="13"/>
      <c r="AI405" s="50">
        <v>8.3823165409975129</v>
      </c>
      <c r="AJ405" s="50">
        <v>10.018156540997513</v>
      </c>
      <c r="AK405" s="50">
        <v>0</v>
      </c>
      <c r="AL405" s="50">
        <v>0</v>
      </c>
      <c r="AM405" s="50"/>
      <c r="AN405" s="50"/>
      <c r="AO405" s="50"/>
      <c r="AP405" s="50"/>
      <c r="AQ405" s="50"/>
      <c r="AR405" s="50"/>
      <c r="AS405" s="50"/>
      <c r="AT405" s="50"/>
      <c r="AU405" s="50"/>
      <c r="AV405" s="50"/>
      <c r="AW405" s="50"/>
      <c r="AX405" s="50">
        <f t="shared" ref="AX405:AX468" si="147">SUM(AI405:AW405)</f>
        <v>18.400473081995024</v>
      </c>
      <c r="AY405" s="50"/>
      <c r="AZ405" s="50">
        <f t="shared" si="137"/>
        <v>416.80656780389063</v>
      </c>
      <c r="BA405" s="50">
        <f t="shared" si="138"/>
        <v>674.04275368612889</v>
      </c>
      <c r="BB405" s="50">
        <f t="shared" si="139"/>
        <v>697.47879202114427</v>
      </c>
      <c r="BC405" s="17">
        <f t="shared" si="140"/>
        <v>19627</v>
      </c>
      <c r="BD405" s="50">
        <f t="shared" si="141"/>
        <v>18.400473081995024</v>
      </c>
      <c r="BE405" s="50">
        <f t="shared" si="142"/>
        <v>416.80656780389063</v>
      </c>
      <c r="BF405" s="50">
        <f t="shared" ref="BF405:BF468" si="148">BE405*BF$17</f>
        <v>681.76285758103734</v>
      </c>
      <c r="BG405" s="50"/>
      <c r="BH405" s="17">
        <f t="shared" si="143"/>
        <v>0</v>
      </c>
      <c r="BI405" s="17">
        <f t="shared" si="131"/>
        <v>405</v>
      </c>
      <c r="BJ405" s="17">
        <f t="shared" ref="BJ405:BJ468" si="149">IF(BH405=0,BI405,"")</f>
        <v>405</v>
      </c>
      <c r="BK405" s="150">
        <f t="shared" ref="BK405:BK468" si="150">A405</f>
        <v>22846</v>
      </c>
      <c r="BL405" s="50" t="e">
        <f t="shared" ca="1" si="144"/>
        <v>#NAME?</v>
      </c>
      <c r="BM405" s="50" t="e">
        <f t="shared" ca="1" si="145"/>
        <v>#NAME?</v>
      </c>
      <c r="BN405" s="50" t="e">
        <f t="shared" ca="1" si="146"/>
        <v>#NAME?</v>
      </c>
    </row>
    <row r="406" spans="1:66" x14ac:dyDescent="0.35">
      <c r="A406" s="48">
        <v>22847</v>
      </c>
      <c r="B406" s="17">
        <v>1962</v>
      </c>
      <c r="C406" s="17">
        <v>7</v>
      </c>
      <c r="D406" s="17">
        <v>201</v>
      </c>
      <c r="E406" s="17">
        <v>20</v>
      </c>
      <c r="F406" s="17">
        <v>6</v>
      </c>
      <c r="G406" s="50">
        <v>13.9</v>
      </c>
      <c r="H406" s="32">
        <v>5.5853216294589068</v>
      </c>
      <c r="I406" s="50">
        <v>7.666666666666667</v>
      </c>
      <c r="J406" s="13">
        <v>0</v>
      </c>
      <c r="K406" s="13">
        <f t="shared" si="132"/>
        <v>0</v>
      </c>
      <c r="L406" s="13">
        <f t="shared" si="133"/>
        <v>0</v>
      </c>
      <c r="M406" s="13" t="e">
        <f ca="1">CalcTable[[#This Row],[IWC]]-AE405</f>
        <v>#NAME?</v>
      </c>
      <c r="N406" s="13" t="e">
        <f ca="1">IF(CalcTable[[#This Row],[Day of Year]]&lt;123,FCAP,AE405)</f>
        <v>#NAME?</v>
      </c>
      <c r="O406" s="17" t="e">
        <f ca="1">IF(IRR_DRIP,5,COUNTIF('IDET Wind Values'!C390:G390,"&lt;="&amp;IRR_MAXWIND))</f>
        <v>#NAME?</v>
      </c>
      <c r="P406" s="13" t="e">
        <f ca="1">CalcTable[[#This Row],[ET_o]]*KL</f>
        <v>#NAME?</v>
      </c>
      <c r="Q406" s="13" t="e">
        <f ca="1">IF(WILTPT&lt;=0,1,MAX(0,MIN(1,(CalcTable[[#This Row],[IWC]]-WILTPT)/(MAD-WILTPT))))</f>
        <v>#NAME?</v>
      </c>
      <c r="R406" s="13" t="e">
        <f ca="1">CalcTable[[#This Row],[ETMult]]*CalcTable[[#This Row],[ETb]]</f>
        <v>#NAME?</v>
      </c>
      <c r="S406" s="13" t="b">
        <f>INDEX(IRR_LIST,CalcTable[[#This Row],[Day of Week]]+1)</f>
        <v>0</v>
      </c>
      <c r="T406" s="13">
        <f t="shared" ca="1" si="134"/>
        <v>0</v>
      </c>
      <c r="U406" s="13" t="b">
        <f ca="1">IF(CalcTable[[#This Row],[IrrPrecip]]&gt;=IC_MM,FALSE,TRUE)</f>
        <v>1</v>
      </c>
      <c r="V406" s="13" t="b">
        <f t="shared" si="135"/>
        <v>1</v>
      </c>
      <c r="W406" s="13" t="e">
        <f ca="1">IF(AND(IRR_DRIP=FALSE,CalcTable[[#This Row],[IrrHours]]&lt;=0),FALSE,TRUE)</f>
        <v>#NAME?</v>
      </c>
      <c r="X406" s="13" t="e">
        <f ca="1">AND(CalcTable[[#This Row],[IrrDay]],CalcTable[[#This Row],[IrrRain]],CalcTable[[#This Row],[IrrWarm]],CalcTable[[#This Row],[IrrWindy]])</f>
        <v>#NAME?</v>
      </c>
      <c r="Y406" s="13" t="e">
        <f t="shared" ca="1" si="136"/>
        <v>#NAME?</v>
      </c>
      <c r="Z406" s="13" t="e">
        <f ca="1">CalcTable[[#This Row],[IrrHours]]/5</f>
        <v>#NAME?</v>
      </c>
      <c r="AA406" s="13" t="e">
        <f ca="1">IF(CalcTable[[#This Row],[IrrFlag]]=FALSE,0,MAX(0,CalcTable[[#This Row],[VolRednWind]]*(FCAP*IRR_TARGET-CalcTable[[#This Row],[IWC]])))</f>
        <v>#NAME?</v>
      </c>
      <c r="AB406" s="13" t="e">
        <f ca="1">CalcTable[[#This Row],[IWC]]+CalcTable[[#This Row],[Eff Precip]]+CalcTable[[#This Row],[IrrAmt]]-CalcTable[[#This Row],[AET]]</f>
        <v>#NAME?</v>
      </c>
      <c r="AC406" s="13" t="e">
        <f ca="1">IF(CalcTable[[#This Row],[PWC]]&gt;FCAP,MIN(24*PERC,MIN(SAT,CalcTable[[#This Row],[PWC]])-FCAP),0)</f>
        <v>#NAME?</v>
      </c>
      <c r="AD406" s="13" t="e">
        <f ca="1">IF(CalcTable[[#This Row],[PWC]]&gt;SAT,CalcTable[[#This Row],[PWC]]-SAT,0)</f>
        <v>#NAME?</v>
      </c>
      <c r="AE406" s="13" t="e">
        <f ca="1">CalcTable[[#This Row],[PWC]]-CalcTable[[#This Row],[PercAmt]]-CalcTable[[#This Row],[Runoff]]</f>
        <v>#NAME?</v>
      </c>
      <c r="AF406" s="13" t="e">
        <f ca="1">CalcTable[[#This Row],[IrrAmt]]/1000*CUR_IRR_AREA*10000/IRR_EFF</f>
        <v>#NAME?</v>
      </c>
      <c r="AG406" s="147"/>
      <c r="AH406" s="13"/>
      <c r="AI406" s="50">
        <v>0</v>
      </c>
      <c r="AJ406" s="50">
        <v>0</v>
      </c>
      <c r="AK406" s="50">
        <v>0</v>
      </c>
      <c r="AL406" s="50">
        <v>5.9101828948364385</v>
      </c>
      <c r="AM406" s="50"/>
      <c r="AN406" s="50"/>
      <c r="AO406" s="50"/>
      <c r="AP406" s="50"/>
      <c r="AQ406" s="50"/>
      <c r="AR406" s="50"/>
      <c r="AS406" s="50"/>
      <c r="AT406" s="50"/>
      <c r="AU406" s="50"/>
      <c r="AV406" s="50"/>
      <c r="AW406" s="50"/>
      <c r="AX406" s="50">
        <f t="shared" si="147"/>
        <v>5.9101828948364385</v>
      </c>
      <c r="AY406" s="50"/>
      <c r="AZ406" s="50">
        <f t="shared" si="137"/>
        <v>173.36536491520221</v>
      </c>
      <c r="BA406" s="50">
        <f t="shared" si="138"/>
        <v>266.92762534562883</v>
      </c>
      <c r="BB406" s="50">
        <f t="shared" si="139"/>
        <v>275.18311891301943</v>
      </c>
      <c r="BC406" s="17">
        <f t="shared" si="140"/>
        <v>19627</v>
      </c>
      <c r="BD406" s="50">
        <f t="shared" si="141"/>
        <v>5.9101828948364385</v>
      </c>
      <c r="BE406" s="50">
        <f t="shared" si="142"/>
        <v>173.36536491520221</v>
      </c>
      <c r="BF406" s="50">
        <f t="shared" si="148"/>
        <v>283.57054739544895</v>
      </c>
      <c r="BG406" s="50"/>
      <c r="BH406" s="17">
        <f t="shared" si="143"/>
        <v>0</v>
      </c>
      <c r="BI406" s="17">
        <f t="shared" ref="BI406:BI469" si="151">BI405+1</f>
        <v>406</v>
      </c>
      <c r="BJ406" s="17">
        <f t="shared" si="149"/>
        <v>406</v>
      </c>
      <c r="BK406" s="150">
        <f t="shared" si="150"/>
        <v>22847</v>
      </c>
      <c r="BL406" s="50" t="e">
        <f t="shared" ca="1" si="144"/>
        <v>#NAME?</v>
      </c>
      <c r="BM406" s="50" t="e">
        <f t="shared" ca="1" si="145"/>
        <v>#NAME?</v>
      </c>
      <c r="BN406" s="50" t="e">
        <f t="shared" ca="1" si="146"/>
        <v>#NAME?</v>
      </c>
    </row>
    <row r="407" spans="1:66" x14ac:dyDescent="0.35">
      <c r="A407" s="48">
        <v>22848</v>
      </c>
      <c r="B407" s="17">
        <v>1962</v>
      </c>
      <c r="C407" s="17">
        <v>7</v>
      </c>
      <c r="D407" s="17">
        <v>202</v>
      </c>
      <c r="E407" s="17">
        <v>21</v>
      </c>
      <c r="F407" s="17">
        <v>7</v>
      </c>
      <c r="G407" s="50">
        <v>8.9</v>
      </c>
      <c r="H407" s="32">
        <v>4.9434016653268928</v>
      </c>
      <c r="I407" s="50">
        <v>9</v>
      </c>
      <c r="J407" s="13">
        <v>0</v>
      </c>
      <c r="K407" s="13">
        <f t="shared" si="132"/>
        <v>0</v>
      </c>
      <c r="L407" s="13">
        <f t="shared" si="133"/>
        <v>0</v>
      </c>
      <c r="M407" s="13" t="e">
        <f ca="1">CalcTable[[#This Row],[IWC]]-AE406</f>
        <v>#NAME?</v>
      </c>
      <c r="N407" s="13" t="e">
        <f ca="1">IF(CalcTable[[#This Row],[Day of Year]]&lt;123,FCAP,AE406)</f>
        <v>#NAME?</v>
      </c>
      <c r="O407" s="17" t="e">
        <f ca="1">IF(IRR_DRIP,5,COUNTIF('IDET Wind Values'!C391:G391,"&lt;="&amp;IRR_MAXWIND))</f>
        <v>#NAME?</v>
      </c>
      <c r="P407" s="13" t="e">
        <f ca="1">CalcTable[[#This Row],[ET_o]]*KL</f>
        <v>#NAME?</v>
      </c>
      <c r="Q407" s="13" t="e">
        <f ca="1">IF(WILTPT&lt;=0,1,MAX(0,MIN(1,(CalcTable[[#This Row],[IWC]]-WILTPT)/(MAD-WILTPT))))</f>
        <v>#NAME?</v>
      </c>
      <c r="R407" s="13" t="e">
        <f ca="1">CalcTable[[#This Row],[ETMult]]*CalcTable[[#This Row],[ETb]]</f>
        <v>#NAME?</v>
      </c>
      <c r="S407" s="13" t="b">
        <f>INDEX(IRR_LIST,CalcTable[[#This Row],[Day of Week]]+1)</f>
        <v>0</v>
      </c>
      <c r="T407" s="13">
        <f t="shared" ca="1" si="134"/>
        <v>0</v>
      </c>
      <c r="U407" s="13" t="b">
        <f ca="1">IF(CalcTable[[#This Row],[IrrPrecip]]&gt;=IC_MM,FALSE,TRUE)</f>
        <v>1</v>
      </c>
      <c r="V407" s="13" t="b">
        <f t="shared" si="135"/>
        <v>1</v>
      </c>
      <c r="W407" s="13" t="e">
        <f ca="1">IF(AND(IRR_DRIP=FALSE,CalcTable[[#This Row],[IrrHours]]&lt;=0),FALSE,TRUE)</f>
        <v>#NAME?</v>
      </c>
      <c r="X407" s="13" t="e">
        <f ca="1">AND(CalcTable[[#This Row],[IrrDay]],CalcTable[[#This Row],[IrrRain]],CalcTable[[#This Row],[IrrWarm]],CalcTable[[#This Row],[IrrWindy]])</f>
        <v>#NAME?</v>
      </c>
      <c r="Y407" s="13" t="e">
        <f t="shared" ca="1" si="136"/>
        <v>#NAME?</v>
      </c>
      <c r="Z407" s="13" t="e">
        <f ca="1">CalcTable[[#This Row],[IrrHours]]/5</f>
        <v>#NAME?</v>
      </c>
      <c r="AA407" s="13" t="e">
        <f ca="1">IF(CalcTable[[#This Row],[IrrFlag]]=FALSE,0,MAX(0,CalcTable[[#This Row],[VolRednWind]]*(FCAP*IRR_TARGET-CalcTable[[#This Row],[IWC]])))</f>
        <v>#NAME?</v>
      </c>
      <c r="AB407" s="13" t="e">
        <f ca="1">CalcTable[[#This Row],[IWC]]+CalcTable[[#This Row],[Eff Precip]]+CalcTable[[#This Row],[IrrAmt]]-CalcTable[[#This Row],[AET]]</f>
        <v>#NAME?</v>
      </c>
      <c r="AC407" s="13" t="e">
        <f ca="1">IF(CalcTable[[#This Row],[PWC]]&gt;FCAP,MIN(24*PERC,MIN(SAT,CalcTable[[#This Row],[PWC]])-FCAP),0)</f>
        <v>#NAME?</v>
      </c>
      <c r="AD407" s="13" t="e">
        <f ca="1">IF(CalcTable[[#This Row],[PWC]]&gt;SAT,CalcTable[[#This Row],[PWC]]-SAT,0)</f>
        <v>#NAME?</v>
      </c>
      <c r="AE407" s="13" t="e">
        <f ca="1">CalcTable[[#This Row],[PWC]]-CalcTable[[#This Row],[PercAmt]]-CalcTable[[#This Row],[Runoff]]</f>
        <v>#NAME?</v>
      </c>
      <c r="AF407" s="13" t="e">
        <f ca="1">CalcTable[[#This Row],[IrrAmt]]/1000*CUR_IRR_AREA*10000/IRR_EFF</f>
        <v>#NAME?</v>
      </c>
      <c r="AG407" s="147"/>
      <c r="AH407" s="13"/>
      <c r="AI407" s="50">
        <v>0</v>
      </c>
      <c r="AJ407" s="50">
        <v>0</v>
      </c>
      <c r="AK407" s="50">
        <v>11.028544012553883</v>
      </c>
      <c r="AL407" s="50">
        <v>0</v>
      </c>
      <c r="AM407" s="50"/>
      <c r="AN407" s="50"/>
      <c r="AO407" s="50"/>
      <c r="AP407" s="50"/>
      <c r="AQ407" s="50"/>
      <c r="AR407" s="50"/>
      <c r="AS407" s="50"/>
      <c r="AT407" s="50"/>
      <c r="AU407" s="50"/>
      <c r="AV407" s="50"/>
      <c r="AW407" s="50"/>
      <c r="AX407" s="50">
        <f t="shared" si="147"/>
        <v>11.028544012553883</v>
      </c>
      <c r="AY407" s="50"/>
      <c r="AZ407" s="50">
        <f t="shared" si="137"/>
        <v>161.75197885079029</v>
      </c>
      <c r="BA407" s="50">
        <f t="shared" si="138"/>
        <v>249.04669759566121</v>
      </c>
      <c r="BB407" s="50">
        <f t="shared" si="139"/>
        <v>256.74917277903222</v>
      </c>
      <c r="BC407" s="17">
        <f t="shared" si="140"/>
        <v>19627</v>
      </c>
      <c r="BD407" s="50">
        <f t="shared" si="141"/>
        <v>11.028544012553883</v>
      </c>
      <c r="BE407" s="50">
        <f t="shared" si="142"/>
        <v>161.75197885079029</v>
      </c>
      <c r="BF407" s="50">
        <f t="shared" si="148"/>
        <v>264.57474483124724</v>
      </c>
      <c r="BG407" s="50"/>
      <c r="BH407" s="17">
        <f t="shared" si="143"/>
        <v>0</v>
      </c>
      <c r="BI407" s="17">
        <f t="shared" si="151"/>
        <v>407</v>
      </c>
      <c r="BJ407" s="17">
        <f t="shared" si="149"/>
        <v>407</v>
      </c>
      <c r="BK407" s="150">
        <f t="shared" si="150"/>
        <v>22848</v>
      </c>
      <c r="BL407" s="50" t="e">
        <f t="shared" ca="1" si="144"/>
        <v>#NAME?</v>
      </c>
      <c r="BM407" s="50" t="e">
        <f t="shared" ca="1" si="145"/>
        <v>#NAME?</v>
      </c>
      <c r="BN407" s="50" t="e">
        <f t="shared" ca="1" si="146"/>
        <v>#NAME?</v>
      </c>
    </row>
    <row r="408" spans="1:66" x14ac:dyDescent="0.35">
      <c r="A408" s="48">
        <v>22849</v>
      </c>
      <c r="B408" s="17">
        <v>1962</v>
      </c>
      <c r="C408" s="17">
        <v>7</v>
      </c>
      <c r="D408" s="17">
        <v>203</v>
      </c>
      <c r="E408" s="17">
        <v>22</v>
      </c>
      <c r="F408" s="17">
        <v>1</v>
      </c>
      <c r="G408" s="50">
        <v>12.8</v>
      </c>
      <c r="H408" s="32">
        <v>4.6981779119384584</v>
      </c>
      <c r="I408" s="50">
        <v>2.8333333333333335</v>
      </c>
      <c r="J408" s="13">
        <v>0</v>
      </c>
      <c r="K408" s="13">
        <f t="shared" si="132"/>
        <v>0</v>
      </c>
      <c r="L408" s="13">
        <f t="shared" si="133"/>
        <v>0</v>
      </c>
      <c r="M408" s="13" t="e">
        <f ca="1">CalcTable[[#This Row],[IWC]]-AE407</f>
        <v>#NAME?</v>
      </c>
      <c r="N408" s="13" t="e">
        <f ca="1">IF(CalcTable[[#This Row],[Day of Year]]&lt;123,FCAP,AE407)</f>
        <v>#NAME?</v>
      </c>
      <c r="O408" s="17" t="e">
        <f ca="1">IF(IRR_DRIP,5,COUNTIF('IDET Wind Values'!C392:G392,"&lt;="&amp;IRR_MAXWIND))</f>
        <v>#NAME?</v>
      </c>
      <c r="P408" s="13" t="e">
        <f ca="1">CalcTable[[#This Row],[ET_o]]*KL</f>
        <v>#NAME?</v>
      </c>
      <c r="Q408" s="13" t="e">
        <f ca="1">IF(WILTPT&lt;=0,1,MAX(0,MIN(1,(CalcTable[[#This Row],[IWC]]-WILTPT)/(MAD-WILTPT))))</f>
        <v>#NAME?</v>
      </c>
      <c r="R408" s="13" t="e">
        <f ca="1">CalcTable[[#This Row],[ETMult]]*CalcTable[[#This Row],[ETb]]</f>
        <v>#NAME?</v>
      </c>
      <c r="S408" s="13" t="b">
        <f>INDEX(IRR_LIST,CalcTable[[#This Row],[Day of Week]]+1)</f>
        <v>1</v>
      </c>
      <c r="T408" s="13">
        <f t="shared" ca="1" si="134"/>
        <v>0</v>
      </c>
      <c r="U408" s="13" t="b">
        <f ca="1">IF(CalcTable[[#This Row],[IrrPrecip]]&gt;=IC_MM,FALSE,TRUE)</f>
        <v>1</v>
      </c>
      <c r="V408" s="13" t="b">
        <f t="shared" si="135"/>
        <v>1</v>
      </c>
      <c r="W408" s="13" t="e">
        <f ca="1">IF(AND(IRR_DRIP=FALSE,CalcTable[[#This Row],[IrrHours]]&lt;=0),FALSE,TRUE)</f>
        <v>#NAME?</v>
      </c>
      <c r="X408" s="13" t="e">
        <f ca="1">AND(CalcTable[[#This Row],[IrrDay]],CalcTable[[#This Row],[IrrRain]],CalcTable[[#This Row],[IrrWarm]],CalcTable[[#This Row],[IrrWindy]])</f>
        <v>#NAME?</v>
      </c>
      <c r="Y408" s="13" t="e">
        <f t="shared" ca="1" si="136"/>
        <v>#NAME?</v>
      </c>
      <c r="Z408" s="13" t="e">
        <f ca="1">CalcTable[[#This Row],[IrrHours]]/5</f>
        <v>#NAME?</v>
      </c>
      <c r="AA408" s="13" t="e">
        <f ca="1">IF(CalcTable[[#This Row],[IrrFlag]]=FALSE,0,MAX(0,CalcTable[[#This Row],[VolRednWind]]*(FCAP*IRR_TARGET-CalcTable[[#This Row],[IWC]])))</f>
        <v>#NAME?</v>
      </c>
      <c r="AB408" s="13" t="e">
        <f ca="1">CalcTable[[#This Row],[IWC]]+CalcTable[[#This Row],[Eff Precip]]+CalcTable[[#This Row],[IrrAmt]]-CalcTable[[#This Row],[AET]]</f>
        <v>#NAME?</v>
      </c>
      <c r="AC408" s="13" t="e">
        <f ca="1">IF(CalcTable[[#This Row],[PWC]]&gt;FCAP,MIN(24*PERC,MIN(SAT,CalcTable[[#This Row],[PWC]])-FCAP),0)</f>
        <v>#NAME?</v>
      </c>
      <c r="AD408" s="13" t="e">
        <f ca="1">IF(CalcTable[[#This Row],[PWC]]&gt;SAT,CalcTable[[#This Row],[PWC]]-SAT,0)</f>
        <v>#NAME?</v>
      </c>
      <c r="AE408" s="13" t="e">
        <f ca="1">CalcTable[[#This Row],[PWC]]-CalcTable[[#This Row],[PercAmt]]-CalcTable[[#This Row],[Runoff]]</f>
        <v>#NAME?</v>
      </c>
      <c r="AF408" s="13" t="e">
        <f ca="1">CalcTable[[#This Row],[IrrAmt]]/1000*CUR_IRR_AREA*10000/IRR_EFF</f>
        <v>#NAME?</v>
      </c>
      <c r="AG408" s="147"/>
      <c r="AH408" s="13"/>
      <c r="AI408" s="50">
        <v>10.644626787689848</v>
      </c>
      <c r="AJ408" s="50">
        <v>11.348885045080051</v>
      </c>
      <c r="AK408" s="50">
        <v>0</v>
      </c>
      <c r="AL408" s="50">
        <v>0</v>
      </c>
      <c r="AM408" s="50"/>
      <c r="AN408" s="50"/>
      <c r="AO408" s="50"/>
      <c r="AP408" s="50"/>
      <c r="AQ408" s="50"/>
      <c r="AR408" s="50"/>
      <c r="AS408" s="50"/>
      <c r="AT408" s="50"/>
      <c r="AU408" s="50"/>
      <c r="AV408" s="50"/>
      <c r="AW408" s="50"/>
      <c r="AX408" s="50">
        <f t="shared" si="147"/>
        <v>21.993511832769897</v>
      </c>
      <c r="AY408" s="50"/>
      <c r="AZ408" s="50">
        <f t="shared" si="137"/>
        <v>489.02182087513268</v>
      </c>
      <c r="BA408" s="50">
        <f t="shared" si="138"/>
        <v>789.52084571740374</v>
      </c>
      <c r="BB408" s="50">
        <f t="shared" si="139"/>
        <v>816.87231982487663</v>
      </c>
      <c r="BC408" s="17">
        <f t="shared" si="140"/>
        <v>19627</v>
      </c>
      <c r="BD408" s="50">
        <f t="shared" si="141"/>
        <v>21.993511832769897</v>
      </c>
      <c r="BE408" s="50">
        <f t="shared" si="142"/>
        <v>489.02182087513268</v>
      </c>
      <c r="BF408" s="50">
        <f t="shared" si="148"/>
        <v>799.88402240383448</v>
      </c>
      <c r="BG408" s="50"/>
      <c r="BH408" s="17">
        <f t="shared" si="143"/>
        <v>0</v>
      </c>
      <c r="BI408" s="17">
        <f t="shared" si="151"/>
        <v>408</v>
      </c>
      <c r="BJ408" s="17">
        <f t="shared" si="149"/>
        <v>408</v>
      </c>
      <c r="BK408" s="150">
        <f t="shared" si="150"/>
        <v>22849</v>
      </c>
      <c r="BL408" s="50" t="e">
        <f t="shared" ca="1" si="144"/>
        <v>#NAME?</v>
      </c>
      <c r="BM408" s="50" t="e">
        <f t="shared" ca="1" si="145"/>
        <v>#NAME?</v>
      </c>
      <c r="BN408" s="50" t="e">
        <f t="shared" ca="1" si="146"/>
        <v>#NAME?</v>
      </c>
    </row>
    <row r="409" spans="1:66" x14ac:dyDescent="0.35">
      <c r="A409" s="48">
        <v>22850</v>
      </c>
      <c r="B409" s="17">
        <v>1962</v>
      </c>
      <c r="C409" s="17">
        <v>7</v>
      </c>
      <c r="D409" s="17">
        <v>204</v>
      </c>
      <c r="E409" s="17">
        <v>23</v>
      </c>
      <c r="F409" s="17">
        <v>2</v>
      </c>
      <c r="G409" s="50">
        <v>8.9</v>
      </c>
      <c r="H409" s="32">
        <v>5.465669876709339</v>
      </c>
      <c r="I409" s="50">
        <v>4.833333333333333</v>
      </c>
      <c r="J409" s="13">
        <v>0</v>
      </c>
      <c r="K409" s="13">
        <f t="shared" si="132"/>
        <v>0</v>
      </c>
      <c r="L409" s="13">
        <f t="shared" si="133"/>
        <v>0</v>
      </c>
      <c r="M409" s="13" t="e">
        <f ca="1">CalcTable[[#This Row],[IWC]]-AE408</f>
        <v>#NAME?</v>
      </c>
      <c r="N409" s="13" t="e">
        <f ca="1">IF(CalcTable[[#This Row],[Day of Year]]&lt;123,FCAP,AE408)</f>
        <v>#NAME?</v>
      </c>
      <c r="O409" s="17" t="e">
        <f ca="1">IF(IRR_DRIP,5,COUNTIF('IDET Wind Values'!C393:G393,"&lt;="&amp;IRR_MAXWIND))</f>
        <v>#NAME?</v>
      </c>
      <c r="P409" s="13" t="e">
        <f ca="1">CalcTable[[#This Row],[ET_o]]*KL</f>
        <v>#NAME?</v>
      </c>
      <c r="Q409" s="13" t="e">
        <f ca="1">IF(WILTPT&lt;=0,1,MAX(0,MIN(1,(CalcTable[[#This Row],[IWC]]-WILTPT)/(MAD-WILTPT))))</f>
        <v>#NAME?</v>
      </c>
      <c r="R409" s="13" t="e">
        <f ca="1">CalcTable[[#This Row],[ETMult]]*CalcTable[[#This Row],[ETb]]</f>
        <v>#NAME?</v>
      </c>
      <c r="S409" s="13" t="b">
        <f>INDEX(IRR_LIST,CalcTable[[#This Row],[Day of Week]]+1)</f>
        <v>0</v>
      </c>
      <c r="T409" s="13">
        <f t="shared" ca="1" si="134"/>
        <v>0</v>
      </c>
      <c r="U409" s="13" t="b">
        <f ca="1">IF(CalcTable[[#This Row],[IrrPrecip]]&gt;=IC_MM,FALSE,TRUE)</f>
        <v>1</v>
      </c>
      <c r="V409" s="13" t="b">
        <f t="shared" si="135"/>
        <v>1</v>
      </c>
      <c r="W409" s="13" t="e">
        <f ca="1">IF(AND(IRR_DRIP=FALSE,CalcTable[[#This Row],[IrrHours]]&lt;=0),FALSE,TRUE)</f>
        <v>#NAME?</v>
      </c>
      <c r="X409" s="13" t="e">
        <f ca="1">AND(CalcTable[[#This Row],[IrrDay]],CalcTable[[#This Row],[IrrRain]],CalcTable[[#This Row],[IrrWarm]],CalcTable[[#This Row],[IrrWindy]])</f>
        <v>#NAME?</v>
      </c>
      <c r="Y409" s="13" t="e">
        <f t="shared" ca="1" si="136"/>
        <v>#NAME?</v>
      </c>
      <c r="Z409" s="13" t="e">
        <f ca="1">CalcTable[[#This Row],[IrrHours]]/5</f>
        <v>#NAME?</v>
      </c>
      <c r="AA409" s="13" t="e">
        <f ca="1">IF(CalcTable[[#This Row],[IrrFlag]]=FALSE,0,MAX(0,CalcTable[[#This Row],[VolRednWind]]*(FCAP*IRR_TARGET-CalcTable[[#This Row],[IWC]])))</f>
        <v>#NAME?</v>
      </c>
      <c r="AB409" s="13" t="e">
        <f ca="1">CalcTable[[#This Row],[IWC]]+CalcTable[[#This Row],[Eff Precip]]+CalcTable[[#This Row],[IrrAmt]]-CalcTable[[#This Row],[AET]]</f>
        <v>#NAME?</v>
      </c>
      <c r="AC409" s="13" t="e">
        <f ca="1">IF(CalcTable[[#This Row],[PWC]]&gt;FCAP,MIN(24*PERC,MIN(SAT,CalcTable[[#This Row],[PWC]])-FCAP),0)</f>
        <v>#NAME?</v>
      </c>
      <c r="AD409" s="13" t="e">
        <f ca="1">IF(CalcTable[[#This Row],[PWC]]&gt;SAT,CalcTable[[#This Row],[PWC]]-SAT,0)</f>
        <v>#NAME?</v>
      </c>
      <c r="AE409" s="13" t="e">
        <f ca="1">CalcTable[[#This Row],[PWC]]-CalcTable[[#This Row],[PercAmt]]-CalcTable[[#This Row],[Runoff]]</f>
        <v>#NAME?</v>
      </c>
      <c r="AF409" s="13" t="e">
        <f ca="1">CalcTable[[#This Row],[IrrAmt]]/1000*CUR_IRR_AREA*10000/IRR_EFF</f>
        <v>#NAME?</v>
      </c>
      <c r="AG409" s="147"/>
      <c r="AH409" s="13"/>
      <c r="AI409" s="50">
        <v>0</v>
      </c>
      <c r="AJ409" s="50">
        <v>0</v>
      </c>
      <c r="AK409" s="50">
        <v>5.5119978515661572</v>
      </c>
      <c r="AL409" s="50">
        <v>8.3747956636983432</v>
      </c>
      <c r="AM409" s="50"/>
      <c r="AN409" s="50"/>
      <c r="AO409" s="50"/>
      <c r="AP409" s="50"/>
      <c r="AQ409" s="50"/>
      <c r="AR409" s="50"/>
      <c r="AS409" s="50"/>
      <c r="AT409" s="50"/>
      <c r="AU409" s="50"/>
      <c r="AV409" s="50"/>
      <c r="AW409" s="50"/>
      <c r="AX409" s="50">
        <f t="shared" si="147"/>
        <v>13.8867935152645</v>
      </c>
      <c r="AY409" s="50"/>
      <c r="AZ409" s="50">
        <f t="shared" si="137"/>
        <v>326.50330795812175</v>
      </c>
      <c r="BA409" s="50">
        <f t="shared" si="138"/>
        <v>502.71144241171129</v>
      </c>
      <c r="BB409" s="50">
        <f t="shared" si="139"/>
        <v>518.25921898114564</v>
      </c>
      <c r="BC409" s="17">
        <f t="shared" si="140"/>
        <v>19627</v>
      </c>
      <c r="BD409" s="50">
        <f t="shared" si="141"/>
        <v>13.8867935152645</v>
      </c>
      <c r="BE409" s="50">
        <f t="shared" si="142"/>
        <v>326.50330795812175</v>
      </c>
      <c r="BF409" s="50">
        <f t="shared" si="148"/>
        <v>534.05547186080764</v>
      </c>
      <c r="BG409" s="50"/>
      <c r="BH409" s="17">
        <f t="shared" si="143"/>
        <v>0</v>
      </c>
      <c r="BI409" s="17">
        <f t="shared" si="151"/>
        <v>409</v>
      </c>
      <c r="BJ409" s="17">
        <f t="shared" si="149"/>
        <v>409</v>
      </c>
      <c r="BK409" s="150">
        <f t="shared" si="150"/>
        <v>22850</v>
      </c>
      <c r="BL409" s="50" t="e">
        <f t="shared" ca="1" si="144"/>
        <v>#NAME?</v>
      </c>
      <c r="BM409" s="50" t="e">
        <f t="shared" ca="1" si="145"/>
        <v>#NAME?</v>
      </c>
      <c r="BN409" s="50" t="e">
        <f t="shared" ca="1" si="146"/>
        <v>#NAME?</v>
      </c>
    </row>
    <row r="410" spans="1:66" x14ac:dyDescent="0.35">
      <c r="A410" s="48">
        <v>22851</v>
      </c>
      <c r="B410" s="17">
        <v>1962</v>
      </c>
      <c r="C410" s="17">
        <v>7</v>
      </c>
      <c r="D410" s="17">
        <v>205</v>
      </c>
      <c r="E410" s="17">
        <v>24</v>
      </c>
      <c r="F410" s="17">
        <v>3</v>
      </c>
      <c r="G410" s="50">
        <v>11.1</v>
      </c>
      <c r="H410" s="32">
        <v>5.2421253142997957</v>
      </c>
      <c r="I410" s="50">
        <v>0.83333333333333337</v>
      </c>
      <c r="J410" s="13">
        <v>0</v>
      </c>
      <c r="K410" s="13">
        <f t="shared" si="132"/>
        <v>0</v>
      </c>
      <c r="L410" s="13">
        <f t="shared" si="133"/>
        <v>0</v>
      </c>
      <c r="M410" s="13" t="e">
        <f ca="1">CalcTable[[#This Row],[IWC]]-AE409</f>
        <v>#NAME?</v>
      </c>
      <c r="N410" s="13" t="e">
        <f ca="1">IF(CalcTable[[#This Row],[Day of Year]]&lt;123,FCAP,AE409)</f>
        <v>#NAME?</v>
      </c>
      <c r="O410" s="17" t="e">
        <f ca="1">IF(IRR_DRIP,5,COUNTIF('IDET Wind Values'!C394:G394,"&lt;="&amp;IRR_MAXWIND))</f>
        <v>#NAME?</v>
      </c>
      <c r="P410" s="13" t="e">
        <f ca="1">CalcTable[[#This Row],[ET_o]]*KL</f>
        <v>#NAME?</v>
      </c>
      <c r="Q410" s="13" t="e">
        <f ca="1">IF(WILTPT&lt;=0,1,MAX(0,MIN(1,(CalcTable[[#This Row],[IWC]]-WILTPT)/(MAD-WILTPT))))</f>
        <v>#NAME?</v>
      </c>
      <c r="R410" s="13" t="e">
        <f ca="1">CalcTable[[#This Row],[ETMult]]*CalcTable[[#This Row],[ETb]]</f>
        <v>#NAME?</v>
      </c>
      <c r="S410" s="13" t="b">
        <f>INDEX(IRR_LIST,CalcTable[[#This Row],[Day of Week]]+1)</f>
        <v>1</v>
      </c>
      <c r="T410" s="13">
        <f t="shared" ca="1" si="134"/>
        <v>0</v>
      </c>
      <c r="U410" s="13" t="b">
        <f ca="1">IF(CalcTable[[#This Row],[IrrPrecip]]&gt;=IC_MM,FALSE,TRUE)</f>
        <v>1</v>
      </c>
      <c r="V410" s="13" t="b">
        <f t="shared" si="135"/>
        <v>1</v>
      </c>
      <c r="W410" s="13" t="e">
        <f ca="1">IF(AND(IRR_DRIP=FALSE,CalcTable[[#This Row],[IrrHours]]&lt;=0),FALSE,TRUE)</f>
        <v>#NAME?</v>
      </c>
      <c r="X410" s="13" t="e">
        <f ca="1">AND(CalcTable[[#This Row],[IrrDay]],CalcTable[[#This Row],[IrrRain]],CalcTable[[#This Row],[IrrWarm]],CalcTable[[#This Row],[IrrWindy]])</f>
        <v>#NAME?</v>
      </c>
      <c r="Y410" s="13" t="e">
        <f t="shared" ca="1" si="136"/>
        <v>#NAME?</v>
      </c>
      <c r="Z410" s="13" t="e">
        <f ca="1">CalcTable[[#This Row],[IrrHours]]/5</f>
        <v>#NAME?</v>
      </c>
      <c r="AA410" s="13" t="e">
        <f ca="1">IF(CalcTable[[#This Row],[IrrFlag]]=FALSE,0,MAX(0,CalcTable[[#This Row],[VolRednWind]]*(FCAP*IRR_TARGET-CalcTable[[#This Row],[IWC]])))</f>
        <v>#NAME?</v>
      </c>
      <c r="AB410" s="13" t="e">
        <f ca="1">CalcTable[[#This Row],[IWC]]+CalcTable[[#This Row],[Eff Precip]]+CalcTable[[#This Row],[IrrAmt]]-CalcTable[[#This Row],[AET]]</f>
        <v>#NAME?</v>
      </c>
      <c r="AC410" s="13" t="e">
        <f ca="1">IF(CalcTable[[#This Row],[PWC]]&gt;FCAP,MIN(24*PERC,MIN(SAT,CalcTable[[#This Row],[PWC]])-FCAP),0)</f>
        <v>#NAME?</v>
      </c>
      <c r="AD410" s="13" t="e">
        <f ca="1">IF(CalcTable[[#This Row],[PWC]]&gt;SAT,CalcTable[[#This Row],[PWC]]-SAT,0)</f>
        <v>#NAME?</v>
      </c>
      <c r="AE410" s="13" t="e">
        <f ca="1">CalcTable[[#This Row],[PWC]]-CalcTable[[#This Row],[PercAmt]]-CalcTable[[#This Row],[Runoff]]</f>
        <v>#NAME?</v>
      </c>
      <c r="AF410" s="13" t="e">
        <f ca="1">CalcTable[[#This Row],[IrrAmt]]/1000*CUR_IRR_AREA*10000/IRR_EFF</f>
        <v>#NAME?</v>
      </c>
      <c r="AG410" s="147"/>
      <c r="AH410" s="13"/>
      <c r="AI410" s="50">
        <v>8.3572596589614214</v>
      </c>
      <c r="AJ410" s="50">
        <v>10.641968913696545</v>
      </c>
      <c r="AK410" s="50">
        <v>0</v>
      </c>
      <c r="AL410" s="50">
        <v>0</v>
      </c>
      <c r="AM410" s="50"/>
      <c r="AN410" s="50"/>
      <c r="AO410" s="50"/>
      <c r="AP410" s="50"/>
      <c r="AQ410" s="50"/>
      <c r="AR410" s="50"/>
      <c r="AS410" s="50"/>
      <c r="AT410" s="50"/>
      <c r="AU410" s="50"/>
      <c r="AV410" s="50"/>
      <c r="AW410" s="50"/>
      <c r="AX410" s="50">
        <f t="shared" si="147"/>
        <v>18.999228572657966</v>
      </c>
      <c r="AY410" s="50"/>
      <c r="AZ410" s="50">
        <f t="shared" si="137"/>
        <v>434.7375631331995</v>
      </c>
      <c r="BA410" s="50">
        <f t="shared" si="138"/>
        <v>703.6616178792716</v>
      </c>
      <c r="BB410" s="50">
        <f t="shared" si="139"/>
        <v>728.17493799756107</v>
      </c>
      <c r="BC410" s="17">
        <f t="shared" si="140"/>
        <v>19627</v>
      </c>
      <c r="BD410" s="50">
        <f t="shared" si="141"/>
        <v>18.999228572657966</v>
      </c>
      <c r="BE410" s="50">
        <f t="shared" si="142"/>
        <v>434.7375631331995</v>
      </c>
      <c r="BF410" s="50">
        <f t="shared" si="148"/>
        <v>711.09225773754736</v>
      </c>
      <c r="BG410" s="50"/>
      <c r="BH410" s="17">
        <f t="shared" si="143"/>
        <v>0</v>
      </c>
      <c r="BI410" s="17">
        <f t="shared" si="151"/>
        <v>410</v>
      </c>
      <c r="BJ410" s="17">
        <f t="shared" si="149"/>
        <v>410</v>
      </c>
      <c r="BK410" s="150">
        <f t="shared" si="150"/>
        <v>22851</v>
      </c>
      <c r="BL410" s="50" t="e">
        <f t="shared" ca="1" si="144"/>
        <v>#NAME?</v>
      </c>
      <c r="BM410" s="50" t="e">
        <f t="shared" ca="1" si="145"/>
        <v>#NAME?</v>
      </c>
      <c r="BN410" s="50" t="e">
        <f t="shared" ca="1" si="146"/>
        <v>#NAME?</v>
      </c>
    </row>
    <row r="411" spans="1:66" x14ac:dyDescent="0.35">
      <c r="A411" s="48">
        <v>22852</v>
      </c>
      <c r="B411" s="17">
        <v>1962</v>
      </c>
      <c r="C411" s="17">
        <v>7</v>
      </c>
      <c r="D411" s="17">
        <v>206</v>
      </c>
      <c r="E411" s="17">
        <v>25</v>
      </c>
      <c r="F411" s="17">
        <v>4</v>
      </c>
      <c r="G411" s="50">
        <v>9.4</v>
      </c>
      <c r="H411" s="32">
        <v>4.6812169717435692</v>
      </c>
      <c r="I411" s="50">
        <v>3.8333333333333335</v>
      </c>
      <c r="J411" s="13">
        <v>0</v>
      </c>
      <c r="K411" s="13">
        <f t="shared" si="132"/>
        <v>0</v>
      </c>
      <c r="L411" s="13">
        <f t="shared" si="133"/>
        <v>0</v>
      </c>
      <c r="M411" s="13" t="e">
        <f ca="1">CalcTable[[#This Row],[IWC]]-AE410</f>
        <v>#NAME?</v>
      </c>
      <c r="N411" s="13" t="e">
        <f ca="1">IF(CalcTable[[#This Row],[Day of Year]]&lt;123,FCAP,AE410)</f>
        <v>#NAME?</v>
      </c>
      <c r="O411" s="17" t="e">
        <f ca="1">IF(IRR_DRIP,5,COUNTIF('IDET Wind Values'!C395:G395,"&lt;="&amp;IRR_MAXWIND))</f>
        <v>#NAME?</v>
      </c>
      <c r="P411" s="13" t="e">
        <f ca="1">CalcTable[[#This Row],[ET_o]]*KL</f>
        <v>#NAME?</v>
      </c>
      <c r="Q411" s="13" t="e">
        <f ca="1">IF(WILTPT&lt;=0,1,MAX(0,MIN(1,(CalcTable[[#This Row],[IWC]]-WILTPT)/(MAD-WILTPT))))</f>
        <v>#NAME?</v>
      </c>
      <c r="R411" s="13" t="e">
        <f ca="1">CalcTable[[#This Row],[ETMult]]*CalcTable[[#This Row],[ETb]]</f>
        <v>#NAME?</v>
      </c>
      <c r="S411" s="13" t="b">
        <f>INDEX(IRR_LIST,CalcTable[[#This Row],[Day of Week]]+1)</f>
        <v>0</v>
      </c>
      <c r="T411" s="13">
        <f t="shared" ca="1" si="134"/>
        <v>0</v>
      </c>
      <c r="U411" s="13" t="b">
        <f ca="1">IF(CalcTable[[#This Row],[IrrPrecip]]&gt;=IC_MM,FALSE,TRUE)</f>
        <v>1</v>
      </c>
      <c r="V411" s="13" t="b">
        <f t="shared" si="135"/>
        <v>1</v>
      </c>
      <c r="W411" s="13" t="e">
        <f ca="1">IF(AND(IRR_DRIP=FALSE,CalcTable[[#This Row],[IrrHours]]&lt;=0),FALSE,TRUE)</f>
        <v>#NAME?</v>
      </c>
      <c r="X411" s="13" t="e">
        <f ca="1">AND(CalcTable[[#This Row],[IrrDay]],CalcTable[[#This Row],[IrrRain]],CalcTable[[#This Row],[IrrWarm]],CalcTable[[#This Row],[IrrWindy]])</f>
        <v>#NAME?</v>
      </c>
      <c r="Y411" s="13" t="e">
        <f t="shared" ca="1" si="136"/>
        <v>#NAME?</v>
      </c>
      <c r="Z411" s="13" t="e">
        <f ca="1">CalcTable[[#This Row],[IrrHours]]/5</f>
        <v>#NAME?</v>
      </c>
      <c r="AA411" s="13" t="e">
        <f ca="1">IF(CalcTable[[#This Row],[IrrFlag]]=FALSE,0,MAX(0,CalcTable[[#This Row],[VolRednWind]]*(FCAP*IRR_TARGET-CalcTable[[#This Row],[IWC]])))</f>
        <v>#NAME?</v>
      </c>
      <c r="AB411" s="13" t="e">
        <f ca="1">CalcTable[[#This Row],[IWC]]+CalcTable[[#This Row],[Eff Precip]]+CalcTable[[#This Row],[IrrAmt]]-CalcTable[[#This Row],[AET]]</f>
        <v>#NAME?</v>
      </c>
      <c r="AC411" s="13" t="e">
        <f ca="1">IF(CalcTable[[#This Row],[PWC]]&gt;FCAP,MIN(24*PERC,MIN(SAT,CalcTable[[#This Row],[PWC]])-FCAP),0)</f>
        <v>#NAME?</v>
      </c>
      <c r="AD411" s="13" t="e">
        <f ca="1">IF(CalcTable[[#This Row],[PWC]]&gt;SAT,CalcTable[[#This Row],[PWC]]-SAT,0)</f>
        <v>#NAME?</v>
      </c>
      <c r="AE411" s="13" t="e">
        <f ca="1">CalcTable[[#This Row],[PWC]]-CalcTable[[#This Row],[PercAmt]]-CalcTable[[#This Row],[Runoff]]</f>
        <v>#NAME?</v>
      </c>
      <c r="AF411" s="13" t="e">
        <f ca="1">CalcTable[[#This Row],[IrrAmt]]/1000*CUR_IRR_AREA*10000/IRR_EFF</f>
        <v>#NAME?</v>
      </c>
      <c r="AG411" s="147"/>
      <c r="AH411" s="13"/>
      <c r="AI411" s="50">
        <v>0</v>
      </c>
      <c r="AJ411" s="50">
        <v>0</v>
      </c>
      <c r="AK411" s="50">
        <v>5.8892873550550249</v>
      </c>
      <c r="AL411" s="50">
        <v>5.2493007951902158</v>
      </c>
      <c r="AM411" s="50"/>
      <c r="AN411" s="50"/>
      <c r="AO411" s="50"/>
      <c r="AP411" s="50"/>
      <c r="AQ411" s="50"/>
      <c r="AR411" s="50"/>
      <c r="AS411" s="50"/>
      <c r="AT411" s="50"/>
      <c r="AU411" s="50"/>
      <c r="AV411" s="50"/>
      <c r="AW411" s="50"/>
      <c r="AX411" s="50">
        <f t="shared" si="147"/>
        <v>11.138588150245241</v>
      </c>
      <c r="AY411" s="50"/>
      <c r="AZ411" s="50">
        <f t="shared" si="137"/>
        <v>240.35570453305337</v>
      </c>
      <c r="BA411" s="50">
        <f t="shared" si="138"/>
        <v>370.07148158263772</v>
      </c>
      <c r="BB411" s="50">
        <f t="shared" si="139"/>
        <v>381.51699132230692</v>
      </c>
      <c r="BC411" s="17">
        <f t="shared" si="140"/>
        <v>19627</v>
      </c>
      <c r="BD411" s="50">
        <f t="shared" si="141"/>
        <v>11.138588150245241</v>
      </c>
      <c r="BE411" s="50">
        <f t="shared" si="142"/>
        <v>240.35570453305337</v>
      </c>
      <c r="BF411" s="50">
        <f t="shared" si="148"/>
        <v>393.14541712177976</v>
      </c>
      <c r="BG411" s="50"/>
      <c r="BH411" s="17">
        <f t="shared" si="143"/>
        <v>0</v>
      </c>
      <c r="BI411" s="17">
        <f t="shared" si="151"/>
        <v>411</v>
      </c>
      <c r="BJ411" s="17">
        <f t="shared" si="149"/>
        <v>411</v>
      </c>
      <c r="BK411" s="150">
        <f t="shared" si="150"/>
        <v>22852</v>
      </c>
      <c r="BL411" s="50" t="e">
        <f t="shared" ca="1" si="144"/>
        <v>#NAME?</v>
      </c>
      <c r="BM411" s="50" t="e">
        <f t="shared" ca="1" si="145"/>
        <v>#NAME?</v>
      </c>
      <c r="BN411" s="50" t="e">
        <f t="shared" ca="1" si="146"/>
        <v>#NAME?</v>
      </c>
    </row>
    <row r="412" spans="1:66" x14ac:dyDescent="0.35">
      <c r="A412" s="48">
        <v>22853</v>
      </c>
      <c r="B412" s="17">
        <v>1962</v>
      </c>
      <c r="C412" s="17">
        <v>7</v>
      </c>
      <c r="D412" s="17">
        <v>207</v>
      </c>
      <c r="E412" s="17">
        <v>26</v>
      </c>
      <c r="F412" s="17">
        <v>5</v>
      </c>
      <c r="G412" s="50">
        <v>11.1</v>
      </c>
      <c r="H412" s="32">
        <v>5.3438542327824061</v>
      </c>
      <c r="I412" s="50">
        <v>2.6666666666666665</v>
      </c>
      <c r="J412" s="13">
        <v>0</v>
      </c>
      <c r="K412" s="13">
        <f t="shared" si="132"/>
        <v>0</v>
      </c>
      <c r="L412" s="13">
        <f t="shared" si="133"/>
        <v>0</v>
      </c>
      <c r="M412" s="13" t="e">
        <f ca="1">CalcTable[[#This Row],[IWC]]-AE411</f>
        <v>#NAME?</v>
      </c>
      <c r="N412" s="13" t="e">
        <f ca="1">IF(CalcTable[[#This Row],[Day of Year]]&lt;123,FCAP,AE411)</f>
        <v>#NAME?</v>
      </c>
      <c r="O412" s="17" t="e">
        <f ca="1">IF(IRR_DRIP,5,COUNTIF('IDET Wind Values'!C396:G396,"&lt;="&amp;IRR_MAXWIND))</f>
        <v>#NAME?</v>
      </c>
      <c r="P412" s="13" t="e">
        <f ca="1">CalcTable[[#This Row],[ET_o]]*KL</f>
        <v>#NAME?</v>
      </c>
      <c r="Q412" s="13" t="e">
        <f ca="1">IF(WILTPT&lt;=0,1,MAX(0,MIN(1,(CalcTable[[#This Row],[IWC]]-WILTPT)/(MAD-WILTPT))))</f>
        <v>#NAME?</v>
      </c>
      <c r="R412" s="13" t="e">
        <f ca="1">CalcTable[[#This Row],[ETMult]]*CalcTable[[#This Row],[ETb]]</f>
        <v>#NAME?</v>
      </c>
      <c r="S412" s="13" t="b">
        <f>INDEX(IRR_LIST,CalcTable[[#This Row],[Day of Week]]+1)</f>
        <v>1</v>
      </c>
      <c r="T412" s="13">
        <f t="shared" ca="1" si="134"/>
        <v>0</v>
      </c>
      <c r="U412" s="13" t="b">
        <f ca="1">IF(CalcTable[[#This Row],[IrrPrecip]]&gt;=IC_MM,FALSE,TRUE)</f>
        <v>1</v>
      </c>
      <c r="V412" s="13" t="b">
        <f t="shared" si="135"/>
        <v>1</v>
      </c>
      <c r="W412" s="13" t="e">
        <f ca="1">IF(AND(IRR_DRIP=FALSE,CalcTable[[#This Row],[IrrHours]]&lt;=0),FALSE,TRUE)</f>
        <v>#NAME?</v>
      </c>
      <c r="X412" s="13" t="e">
        <f ca="1">AND(CalcTable[[#This Row],[IrrDay]],CalcTable[[#This Row],[IrrRain]],CalcTable[[#This Row],[IrrWarm]],CalcTable[[#This Row],[IrrWindy]])</f>
        <v>#NAME?</v>
      </c>
      <c r="Y412" s="13" t="e">
        <f t="shared" ca="1" si="136"/>
        <v>#NAME?</v>
      </c>
      <c r="Z412" s="13" t="e">
        <f ca="1">CalcTable[[#This Row],[IrrHours]]/5</f>
        <v>#NAME?</v>
      </c>
      <c r="AA412" s="13" t="e">
        <f ca="1">IF(CalcTable[[#This Row],[IrrFlag]]=FALSE,0,MAX(0,CalcTable[[#This Row],[VolRednWind]]*(FCAP*IRR_TARGET-CalcTable[[#This Row],[IWC]])))</f>
        <v>#NAME?</v>
      </c>
      <c r="AB412" s="13" t="e">
        <f ca="1">CalcTable[[#This Row],[IWC]]+CalcTable[[#This Row],[Eff Precip]]+CalcTable[[#This Row],[IrrAmt]]-CalcTable[[#This Row],[AET]]</f>
        <v>#NAME?</v>
      </c>
      <c r="AC412" s="13" t="e">
        <f ca="1">IF(CalcTable[[#This Row],[PWC]]&gt;FCAP,MIN(24*PERC,MIN(SAT,CalcTable[[#This Row],[PWC]])-FCAP),0)</f>
        <v>#NAME?</v>
      </c>
      <c r="AD412" s="13" t="e">
        <f ca="1">IF(CalcTable[[#This Row],[PWC]]&gt;SAT,CalcTable[[#This Row],[PWC]]-SAT,0)</f>
        <v>#NAME?</v>
      </c>
      <c r="AE412" s="13" t="e">
        <f ca="1">CalcTable[[#This Row],[PWC]]-CalcTable[[#This Row],[PercAmt]]-CalcTable[[#This Row],[Runoff]]</f>
        <v>#NAME?</v>
      </c>
      <c r="AF412" s="13" t="e">
        <f ca="1">CalcTable[[#This Row],[IrrAmt]]/1000*CUR_IRR_AREA*10000/IRR_EFF</f>
        <v>#NAME?</v>
      </c>
      <c r="AG412" s="147"/>
      <c r="AH412" s="13"/>
      <c r="AI412" s="50">
        <v>1.3892679200460707</v>
      </c>
      <c r="AJ412" s="50">
        <v>2.0185703760441016</v>
      </c>
      <c r="AK412" s="50">
        <v>0</v>
      </c>
      <c r="AL412" s="50">
        <v>0</v>
      </c>
      <c r="AM412" s="50"/>
      <c r="AN412" s="50"/>
      <c r="AO412" s="50"/>
      <c r="AP412" s="50"/>
      <c r="AQ412" s="50"/>
      <c r="AR412" s="50"/>
      <c r="AS412" s="50"/>
      <c r="AT412" s="50"/>
      <c r="AU412" s="50"/>
      <c r="AV412" s="50"/>
      <c r="AW412" s="50"/>
      <c r="AX412" s="50">
        <f t="shared" si="147"/>
        <v>3.4078382960901723</v>
      </c>
      <c r="AY412" s="50"/>
      <c r="AZ412" s="50">
        <f t="shared" si="137"/>
        <v>79.587327191302691</v>
      </c>
      <c r="BA412" s="50">
        <f t="shared" si="138"/>
        <v>129.0459650561528</v>
      </c>
      <c r="BB412" s="50">
        <f t="shared" si="139"/>
        <v>133.558809668404</v>
      </c>
      <c r="BC412" s="17">
        <f t="shared" si="140"/>
        <v>19627</v>
      </c>
      <c r="BD412" s="50">
        <f t="shared" si="141"/>
        <v>3.4078382960901723</v>
      </c>
      <c r="BE412" s="50">
        <f t="shared" si="142"/>
        <v>79.587327191302691</v>
      </c>
      <c r="BF412" s="50">
        <f t="shared" si="148"/>
        <v>130.17953123691885</v>
      </c>
      <c r="BG412" s="50"/>
      <c r="BH412" s="17">
        <f t="shared" si="143"/>
        <v>0</v>
      </c>
      <c r="BI412" s="17">
        <f t="shared" si="151"/>
        <v>412</v>
      </c>
      <c r="BJ412" s="17">
        <f t="shared" si="149"/>
        <v>412</v>
      </c>
      <c r="BK412" s="150">
        <f t="shared" si="150"/>
        <v>22853</v>
      </c>
      <c r="BL412" s="50" t="e">
        <f t="shared" ca="1" si="144"/>
        <v>#NAME?</v>
      </c>
      <c r="BM412" s="50" t="e">
        <f t="shared" ca="1" si="145"/>
        <v>#NAME?</v>
      </c>
      <c r="BN412" s="50" t="e">
        <f t="shared" ca="1" si="146"/>
        <v>#NAME?</v>
      </c>
    </row>
    <row r="413" spans="1:66" x14ac:dyDescent="0.35">
      <c r="A413" s="48">
        <v>22854</v>
      </c>
      <c r="B413" s="17">
        <v>1962</v>
      </c>
      <c r="C413" s="17">
        <v>7</v>
      </c>
      <c r="D413" s="17">
        <v>208</v>
      </c>
      <c r="E413" s="17">
        <v>27</v>
      </c>
      <c r="F413" s="17">
        <v>6</v>
      </c>
      <c r="G413" s="50">
        <v>12.2</v>
      </c>
      <c r="H413" s="32">
        <v>4.1894062302395314</v>
      </c>
      <c r="I413" s="50">
        <v>10.5</v>
      </c>
      <c r="J413" s="13">
        <v>0.3</v>
      </c>
      <c r="K413" s="13">
        <f t="shared" si="132"/>
        <v>0.3</v>
      </c>
      <c r="L413" s="13">
        <f t="shared" si="133"/>
        <v>0</v>
      </c>
      <c r="M413" s="13" t="e">
        <f ca="1">CalcTable[[#This Row],[IWC]]-AE412</f>
        <v>#NAME?</v>
      </c>
      <c r="N413" s="13" t="e">
        <f ca="1">IF(CalcTable[[#This Row],[Day of Year]]&lt;123,FCAP,AE412)</f>
        <v>#NAME?</v>
      </c>
      <c r="O413" s="17" t="e">
        <f ca="1">IF(IRR_DRIP,5,COUNTIF('IDET Wind Values'!C397:G397,"&lt;="&amp;IRR_MAXWIND))</f>
        <v>#NAME?</v>
      </c>
      <c r="P413" s="13" t="e">
        <f ca="1">CalcTable[[#This Row],[ET_o]]*KL</f>
        <v>#NAME?</v>
      </c>
      <c r="Q413" s="13" t="e">
        <f ca="1">IF(WILTPT&lt;=0,1,MAX(0,MIN(1,(CalcTable[[#This Row],[IWC]]-WILTPT)/(MAD-WILTPT))))</f>
        <v>#NAME?</v>
      </c>
      <c r="R413" s="13" t="e">
        <f ca="1">CalcTable[[#This Row],[ETMult]]*CalcTable[[#This Row],[ETb]]</f>
        <v>#NAME?</v>
      </c>
      <c r="S413" s="13" t="b">
        <f>INDEX(IRR_LIST,CalcTable[[#This Row],[Day of Week]]+1)</f>
        <v>0</v>
      </c>
      <c r="T413" s="13">
        <f t="shared" ca="1" si="134"/>
        <v>0</v>
      </c>
      <c r="U413" s="13" t="b">
        <f ca="1">IF(CalcTable[[#This Row],[IrrPrecip]]&gt;=IC_MM,FALSE,TRUE)</f>
        <v>1</v>
      </c>
      <c r="V413" s="13" t="b">
        <f t="shared" si="135"/>
        <v>1</v>
      </c>
      <c r="W413" s="13" t="e">
        <f ca="1">IF(AND(IRR_DRIP=FALSE,CalcTable[[#This Row],[IrrHours]]&lt;=0),FALSE,TRUE)</f>
        <v>#NAME?</v>
      </c>
      <c r="X413" s="13" t="e">
        <f ca="1">AND(CalcTable[[#This Row],[IrrDay]],CalcTable[[#This Row],[IrrRain]],CalcTable[[#This Row],[IrrWarm]],CalcTable[[#This Row],[IrrWindy]])</f>
        <v>#NAME?</v>
      </c>
      <c r="Y413" s="13" t="e">
        <f t="shared" ca="1" si="136"/>
        <v>#NAME?</v>
      </c>
      <c r="Z413" s="13" t="e">
        <f ca="1">CalcTable[[#This Row],[IrrHours]]/5</f>
        <v>#NAME?</v>
      </c>
      <c r="AA413" s="13" t="e">
        <f ca="1">IF(CalcTable[[#This Row],[IrrFlag]]=FALSE,0,MAX(0,CalcTable[[#This Row],[VolRednWind]]*(FCAP*IRR_TARGET-CalcTable[[#This Row],[IWC]])))</f>
        <v>#NAME?</v>
      </c>
      <c r="AB413" s="13" t="e">
        <f ca="1">CalcTable[[#This Row],[IWC]]+CalcTable[[#This Row],[Eff Precip]]+CalcTable[[#This Row],[IrrAmt]]-CalcTable[[#This Row],[AET]]</f>
        <v>#NAME?</v>
      </c>
      <c r="AC413" s="13" t="e">
        <f ca="1">IF(CalcTable[[#This Row],[PWC]]&gt;FCAP,MIN(24*PERC,MIN(SAT,CalcTable[[#This Row],[PWC]])-FCAP),0)</f>
        <v>#NAME?</v>
      </c>
      <c r="AD413" s="13" t="e">
        <f ca="1">IF(CalcTable[[#This Row],[PWC]]&gt;SAT,CalcTable[[#This Row],[PWC]]-SAT,0)</f>
        <v>#NAME?</v>
      </c>
      <c r="AE413" s="13" t="e">
        <f ca="1">CalcTable[[#This Row],[PWC]]-CalcTable[[#This Row],[PercAmt]]-CalcTable[[#This Row],[Runoff]]</f>
        <v>#NAME?</v>
      </c>
      <c r="AF413" s="13" t="e">
        <f ca="1">CalcTable[[#This Row],[IrrAmt]]/1000*CUR_IRR_AREA*10000/IRR_EFF</f>
        <v>#NAME?</v>
      </c>
      <c r="AG413" s="147"/>
      <c r="AH413" s="13"/>
      <c r="AI413" s="50">
        <v>0</v>
      </c>
      <c r="AJ413" s="50">
        <v>0</v>
      </c>
      <c r="AK413" s="50">
        <v>0</v>
      </c>
      <c r="AL413" s="50">
        <v>5.5137891624892887</v>
      </c>
      <c r="AM413" s="50"/>
      <c r="AN413" s="50"/>
      <c r="AO413" s="50"/>
      <c r="AP413" s="50"/>
      <c r="AQ413" s="50"/>
      <c r="AR413" s="50"/>
      <c r="AS413" s="50"/>
      <c r="AT413" s="50"/>
      <c r="AU413" s="50"/>
      <c r="AV413" s="50"/>
      <c r="AW413" s="50"/>
      <c r="AX413" s="50">
        <f t="shared" si="147"/>
        <v>5.5137891624892887</v>
      </c>
      <c r="AY413" s="50"/>
      <c r="AZ413" s="50">
        <f t="shared" si="137"/>
        <v>161.73781543301914</v>
      </c>
      <c r="BA413" s="50">
        <f t="shared" si="138"/>
        <v>249.02489042861677</v>
      </c>
      <c r="BB413" s="50">
        <f t="shared" si="139"/>
        <v>256.72669116352245</v>
      </c>
      <c r="BC413" s="17">
        <f t="shared" si="140"/>
        <v>19627</v>
      </c>
      <c r="BD413" s="50">
        <f t="shared" si="141"/>
        <v>5.5137891624892887</v>
      </c>
      <c r="BE413" s="50">
        <f t="shared" si="142"/>
        <v>161.73781543301914</v>
      </c>
      <c r="BF413" s="50">
        <f t="shared" si="148"/>
        <v>264.55157798859489</v>
      </c>
      <c r="BG413" s="50"/>
      <c r="BH413" s="17">
        <f t="shared" si="143"/>
        <v>0</v>
      </c>
      <c r="BI413" s="17">
        <f t="shared" si="151"/>
        <v>413</v>
      </c>
      <c r="BJ413" s="17">
        <f t="shared" si="149"/>
        <v>413</v>
      </c>
      <c r="BK413" s="150">
        <f t="shared" si="150"/>
        <v>22854</v>
      </c>
      <c r="BL413" s="50" t="e">
        <f t="shared" ca="1" si="144"/>
        <v>#NAME?</v>
      </c>
      <c r="BM413" s="50" t="e">
        <f t="shared" ca="1" si="145"/>
        <v>#NAME?</v>
      </c>
      <c r="BN413" s="50" t="e">
        <f t="shared" ca="1" si="146"/>
        <v>#NAME?</v>
      </c>
    </row>
    <row r="414" spans="1:66" x14ac:dyDescent="0.35">
      <c r="A414" s="48">
        <v>22855</v>
      </c>
      <c r="B414" s="17">
        <v>1962</v>
      </c>
      <c r="C414" s="17">
        <v>7</v>
      </c>
      <c r="D414" s="17">
        <v>209</v>
      </c>
      <c r="E414" s="17">
        <v>28</v>
      </c>
      <c r="F414" s="17">
        <v>7</v>
      </c>
      <c r="G414" s="50">
        <v>9.4</v>
      </c>
      <c r="H414" s="32">
        <v>4.7196593833187439</v>
      </c>
      <c r="I414" s="50">
        <v>9.6666666666666661</v>
      </c>
      <c r="J414" s="13">
        <v>6.6</v>
      </c>
      <c r="K414" s="13">
        <f t="shared" si="132"/>
        <v>6.6</v>
      </c>
      <c r="L414" s="13">
        <f t="shared" si="133"/>
        <v>1.1999999999999997</v>
      </c>
      <c r="M414" s="13" t="e">
        <f ca="1">CalcTable[[#This Row],[IWC]]-AE413</f>
        <v>#NAME?</v>
      </c>
      <c r="N414" s="13" t="e">
        <f ca="1">IF(CalcTable[[#This Row],[Day of Year]]&lt;123,FCAP,AE413)</f>
        <v>#NAME?</v>
      </c>
      <c r="O414" s="17" t="e">
        <f ca="1">IF(IRR_DRIP,5,COUNTIF('IDET Wind Values'!C398:G398,"&lt;="&amp;IRR_MAXWIND))</f>
        <v>#NAME?</v>
      </c>
      <c r="P414" s="13" t="e">
        <f ca="1">CalcTable[[#This Row],[ET_o]]*KL</f>
        <v>#NAME?</v>
      </c>
      <c r="Q414" s="13" t="e">
        <f ca="1">IF(WILTPT&lt;=0,1,MAX(0,MIN(1,(CalcTable[[#This Row],[IWC]]-WILTPT)/(MAD-WILTPT))))</f>
        <v>#NAME?</v>
      </c>
      <c r="R414" s="13" t="e">
        <f ca="1">CalcTable[[#This Row],[ETMult]]*CalcTable[[#This Row],[ETb]]</f>
        <v>#NAME?</v>
      </c>
      <c r="S414" s="13" t="b">
        <f>INDEX(IRR_LIST,CalcTable[[#This Row],[Day of Week]]+1)</f>
        <v>0</v>
      </c>
      <c r="T414" s="13">
        <f t="shared" ca="1" si="134"/>
        <v>0.3</v>
      </c>
      <c r="U414" s="13" t="b">
        <f ca="1">IF(CalcTable[[#This Row],[IrrPrecip]]&gt;=IC_MM,FALSE,TRUE)</f>
        <v>1</v>
      </c>
      <c r="V414" s="13" t="b">
        <f t="shared" si="135"/>
        <v>1</v>
      </c>
      <c r="W414" s="13" t="e">
        <f ca="1">IF(AND(IRR_DRIP=FALSE,CalcTable[[#This Row],[IrrHours]]&lt;=0),FALSE,TRUE)</f>
        <v>#NAME?</v>
      </c>
      <c r="X414" s="13" t="e">
        <f ca="1">AND(CalcTable[[#This Row],[IrrDay]],CalcTable[[#This Row],[IrrRain]],CalcTable[[#This Row],[IrrWarm]],CalcTable[[#This Row],[IrrWindy]])</f>
        <v>#NAME?</v>
      </c>
      <c r="Y414" s="13" t="e">
        <f t="shared" ca="1" si="136"/>
        <v>#NAME?</v>
      </c>
      <c r="Z414" s="13" t="e">
        <f ca="1">CalcTable[[#This Row],[IrrHours]]/5</f>
        <v>#NAME?</v>
      </c>
      <c r="AA414" s="13" t="e">
        <f ca="1">IF(CalcTable[[#This Row],[IrrFlag]]=FALSE,0,MAX(0,CalcTable[[#This Row],[VolRednWind]]*(FCAP*IRR_TARGET-CalcTable[[#This Row],[IWC]])))</f>
        <v>#NAME?</v>
      </c>
      <c r="AB414" s="13" t="e">
        <f ca="1">CalcTable[[#This Row],[IWC]]+CalcTable[[#This Row],[Eff Precip]]+CalcTable[[#This Row],[IrrAmt]]-CalcTable[[#This Row],[AET]]</f>
        <v>#NAME?</v>
      </c>
      <c r="AC414" s="13" t="e">
        <f ca="1">IF(CalcTable[[#This Row],[PWC]]&gt;FCAP,MIN(24*PERC,MIN(SAT,CalcTable[[#This Row],[PWC]])-FCAP),0)</f>
        <v>#NAME?</v>
      </c>
      <c r="AD414" s="13" t="e">
        <f ca="1">IF(CalcTable[[#This Row],[PWC]]&gt;SAT,CalcTable[[#This Row],[PWC]]-SAT,0)</f>
        <v>#NAME?</v>
      </c>
      <c r="AE414" s="13" t="e">
        <f ca="1">CalcTable[[#This Row],[PWC]]-CalcTable[[#This Row],[PercAmt]]-CalcTable[[#This Row],[Runoff]]</f>
        <v>#NAME?</v>
      </c>
      <c r="AF414" s="13" t="e">
        <f ca="1">CalcTable[[#This Row],[IrrAmt]]/1000*CUR_IRR_AREA*10000/IRR_EFF</f>
        <v>#NAME?</v>
      </c>
      <c r="AG414" s="147"/>
      <c r="AH414" s="13"/>
      <c r="AI414" s="50">
        <v>0</v>
      </c>
      <c r="AJ414" s="50">
        <v>0</v>
      </c>
      <c r="AK414" s="50">
        <v>3.2685173018648288</v>
      </c>
      <c r="AL414" s="50">
        <v>0</v>
      </c>
      <c r="AM414" s="50"/>
      <c r="AN414" s="50"/>
      <c r="AO414" s="50"/>
      <c r="AP414" s="50"/>
      <c r="AQ414" s="50"/>
      <c r="AR414" s="50"/>
      <c r="AS414" s="50"/>
      <c r="AT414" s="50"/>
      <c r="AU414" s="50"/>
      <c r="AV414" s="50"/>
      <c r="AW414" s="50"/>
      <c r="AX414" s="50">
        <f t="shared" si="147"/>
        <v>3.2685173018648288</v>
      </c>
      <c r="AY414" s="50"/>
      <c r="AZ414" s="50">
        <f t="shared" si="137"/>
        <v>47.938253760684162</v>
      </c>
      <c r="BA414" s="50">
        <f t="shared" si="138"/>
        <v>73.809692298196239</v>
      </c>
      <c r="BB414" s="50">
        <f t="shared" si="139"/>
        <v>76.09246628680026</v>
      </c>
      <c r="BC414" s="17">
        <f t="shared" si="140"/>
        <v>19627</v>
      </c>
      <c r="BD414" s="50">
        <f t="shared" si="141"/>
        <v>3.2685173018648288</v>
      </c>
      <c r="BE414" s="50">
        <f t="shared" si="142"/>
        <v>47.938253760684162</v>
      </c>
      <c r="BF414" s="50">
        <f t="shared" si="148"/>
        <v>78.411722357278734</v>
      </c>
      <c r="BG414" s="50"/>
      <c r="BH414" s="17">
        <f t="shared" si="143"/>
        <v>0</v>
      </c>
      <c r="BI414" s="17">
        <f t="shared" si="151"/>
        <v>414</v>
      </c>
      <c r="BJ414" s="17">
        <f t="shared" si="149"/>
        <v>414</v>
      </c>
      <c r="BK414" s="150">
        <f t="shared" si="150"/>
        <v>22855</v>
      </c>
      <c r="BL414" s="50" t="e">
        <f t="shared" ca="1" si="144"/>
        <v>#NAME?</v>
      </c>
      <c r="BM414" s="50" t="e">
        <f t="shared" ca="1" si="145"/>
        <v>#NAME?</v>
      </c>
      <c r="BN414" s="50" t="e">
        <f t="shared" ca="1" si="146"/>
        <v>#NAME?</v>
      </c>
    </row>
    <row r="415" spans="1:66" x14ac:dyDescent="0.35">
      <c r="A415" s="48">
        <v>22856</v>
      </c>
      <c r="B415" s="17">
        <v>1962</v>
      </c>
      <c r="C415" s="17">
        <v>7</v>
      </c>
      <c r="D415" s="17">
        <v>210</v>
      </c>
      <c r="E415" s="17">
        <v>29</v>
      </c>
      <c r="F415" s="17">
        <v>1</v>
      </c>
      <c r="G415" s="50">
        <v>7.8</v>
      </c>
      <c r="H415" s="32">
        <v>3.5472396674800333</v>
      </c>
      <c r="I415" s="50">
        <v>7.5</v>
      </c>
      <c r="J415" s="13">
        <v>0</v>
      </c>
      <c r="K415" s="13">
        <f t="shared" si="132"/>
        <v>0</v>
      </c>
      <c r="L415" s="13">
        <f t="shared" si="133"/>
        <v>0</v>
      </c>
      <c r="M415" s="13" t="e">
        <f ca="1">CalcTable[[#This Row],[IWC]]-AE414</f>
        <v>#NAME?</v>
      </c>
      <c r="N415" s="13" t="e">
        <f ca="1">IF(CalcTable[[#This Row],[Day of Year]]&lt;123,FCAP,AE414)</f>
        <v>#NAME?</v>
      </c>
      <c r="O415" s="17" t="e">
        <f ca="1">IF(IRR_DRIP,5,COUNTIF('IDET Wind Values'!C399:G399,"&lt;="&amp;IRR_MAXWIND))</f>
        <v>#NAME?</v>
      </c>
      <c r="P415" s="13" t="e">
        <f ca="1">CalcTable[[#This Row],[ET_o]]*KL</f>
        <v>#NAME?</v>
      </c>
      <c r="Q415" s="13" t="e">
        <f ca="1">IF(WILTPT&lt;=0,1,MAX(0,MIN(1,(CalcTable[[#This Row],[IWC]]-WILTPT)/(MAD-WILTPT))))</f>
        <v>#NAME?</v>
      </c>
      <c r="R415" s="13" t="e">
        <f ca="1">CalcTable[[#This Row],[ETMult]]*CalcTable[[#This Row],[ETb]]</f>
        <v>#NAME?</v>
      </c>
      <c r="S415" s="13" t="b">
        <f>INDEX(IRR_LIST,CalcTable[[#This Row],[Day of Week]]+1)</f>
        <v>1</v>
      </c>
      <c r="T415" s="13">
        <f t="shared" ca="1" si="134"/>
        <v>6.8999999999999995</v>
      </c>
      <c r="U415" s="13" t="b">
        <f ca="1">IF(CalcTable[[#This Row],[IrrPrecip]]&gt;=IC_MM,FALSE,TRUE)</f>
        <v>1</v>
      </c>
      <c r="V415" s="13" t="b">
        <f t="shared" si="135"/>
        <v>1</v>
      </c>
      <c r="W415" s="13" t="e">
        <f ca="1">IF(AND(IRR_DRIP=FALSE,CalcTable[[#This Row],[IrrHours]]&lt;=0),FALSE,TRUE)</f>
        <v>#NAME?</v>
      </c>
      <c r="X415" s="13" t="e">
        <f ca="1">AND(CalcTable[[#This Row],[IrrDay]],CalcTable[[#This Row],[IrrRain]],CalcTable[[#This Row],[IrrWarm]],CalcTable[[#This Row],[IrrWindy]])</f>
        <v>#NAME?</v>
      </c>
      <c r="Y415" s="13" t="e">
        <f t="shared" ca="1" si="136"/>
        <v>#NAME?</v>
      </c>
      <c r="Z415" s="13" t="e">
        <f ca="1">CalcTable[[#This Row],[IrrHours]]/5</f>
        <v>#NAME?</v>
      </c>
      <c r="AA415" s="13" t="e">
        <f ca="1">IF(CalcTable[[#This Row],[IrrFlag]]=FALSE,0,MAX(0,CalcTable[[#This Row],[VolRednWind]]*(FCAP*IRR_TARGET-CalcTable[[#This Row],[IWC]])))</f>
        <v>#NAME?</v>
      </c>
      <c r="AB415" s="13" t="e">
        <f ca="1">CalcTable[[#This Row],[IWC]]+CalcTable[[#This Row],[Eff Precip]]+CalcTable[[#This Row],[IrrAmt]]-CalcTable[[#This Row],[AET]]</f>
        <v>#NAME?</v>
      </c>
      <c r="AC415" s="13" t="e">
        <f ca="1">IF(CalcTable[[#This Row],[PWC]]&gt;FCAP,MIN(24*PERC,MIN(SAT,CalcTable[[#This Row],[PWC]])-FCAP),0)</f>
        <v>#NAME?</v>
      </c>
      <c r="AD415" s="13" t="e">
        <f ca="1">IF(CalcTable[[#This Row],[PWC]]&gt;SAT,CalcTable[[#This Row],[PWC]]-SAT,0)</f>
        <v>#NAME?</v>
      </c>
      <c r="AE415" s="13" t="e">
        <f ca="1">CalcTable[[#This Row],[PWC]]-CalcTable[[#This Row],[PercAmt]]-CalcTable[[#This Row],[Runoff]]</f>
        <v>#NAME?</v>
      </c>
      <c r="AF415" s="13" t="e">
        <f ca="1">CalcTable[[#This Row],[IrrAmt]]/1000*CUR_IRR_AREA*10000/IRR_EFF</f>
        <v>#NAME?</v>
      </c>
      <c r="AG415" s="147"/>
      <c r="AH415" s="13"/>
      <c r="AI415" s="50">
        <v>13.422844009847292</v>
      </c>
      <c r="AJ415" s="50">
        <v>16.851325396614882</v>
      </c>
      <c r="AK415" s="50">
        <v>0</v>
      </c>
      <c r="AL415" s="50">
        <v>0</v>
      </c>
      <c r="AM415" s="50"/>
      <c r="AN415" s="50"/>
      <c r="AO415" s="50"/>
      <c r="AP415" s="50"/>
      <c r="AQ415" s="50"/>
      <c r="AR415" s="50"/>
      <c r="AS415" s="50"/>
      <c r="AT415" s="50"/>
      <c r="AU415" s="50"/>
      <c r="AV415" s="50"/>
      <c r="AW415" s="50"/>
      <c r="AX415" s="50">
        <f t="shared" si="147"/>
        <v>30.274169406462175</v>
      </c>
      <c r="AY415" s="50"/>
      <c r="AZ415" s="50">
        <f t="shared" si="137"/>
        <v>691.17392377846363</v>
      </c>
      <c r="BA415" s="50">
        <f t="shared" si="138"/>
        <v>1118.5077129813258</v>
      </c>
      <c r="BB415" s="50">
        <f t="shared" si="139"/>
        <v>1157.4562337103048</v>
      </c>
      <c r="BC415" s="17">
        <f t="shared" si="140"/>
        <v>19627</v>
      </c>
      <c r="BD415" s="50">
        <f t="shared" si="141"/>
        <v>30.274169406462175</v>
      </c>
      <c r="BE415" s="50">
        <f t="shared" si="142"/>
        <v>691.17392377846363</v>
      </c>
      <c r="BF415" s="50">
        <f t="shared" si="148"/>
        <v>1130.5405090987267</v>
      </c>
      <c r="BG415" s="50"/>
      <c r="BH415" s="17">
        <f t="shared" si="143"/>
        <v>0</v>
      </c>
      <c r="BI415" s="17">
        <f t="shared" si="151"/>
        <v>415</v>
      </c>
      <c r="BJ415" s="17">
        <f t="shared" si="149"/>
        <v>415</v>
      </c>
      <c r="BK415" s="150">
        <f t="shared" si="150"/>
        <v>22856</v>
      </c>
      <c r="BL415" s="50" t="e">
        <f t="shared" ca="1" si="144"/>
        <v>#NAME?</v>
      </c>
      <c r="BM415" s="50" t="e">
        <f t="shared" ca="1" si="145"/>
        <v>#NAME?</v>
      </c>
      <c r="BN415" s="50" t="e">
        <f t="shared" ca="1" si="146"/>
        <v>#NAME?</v>
      </c>
    </row>
    <row r="416" spans="1:66" x14ac:dyDescent="0.35">
      <c r="A416" s="48">
        <v>22857</v>
      </c>
      <c r="B416" s="17">
        <v>1962</v>
      </c>
      <c r="C416" s="17">
        <v>7</v>
      </c>
      <c r="D416" s="17">
        <v>211</v>
      </c>
      <c r="E416" s="17">
        <v>30</v>
      </c>
      <c r="F416" s="17">
        <v>2</v>
      </c>
      <c r="G416" s="50">
        <v>8.3000000000000007</v>
      </c>
      <c r="H416" s="32">
        <v>4.5337957750496152</v>
      </c>
      <c r="I416" s="50">
        <v>1.6666666666666667</v>
      </c>
      <c r="J416" s="13">
        <v>0</v>
      </c>
      <c r="K416" s="13">
        <f t="shared" si="132"/>
        <v>0</v>
      </c>
      <c r="L416" s="13">
        <f t="shared" si="133"/>
        <v>0</v>
      </c>
      <c r="M416" s="13" t="e">
        <f ca="1">CalcTable[[#This Row],[IWC]]-AE415</f>
        <v>#NAME?</v>
      </c>
      <c r="N416" s="13" t="e">
        <f ca="1">IF(CalcTable[[#This Row],[Day of Year]]&lt;123,FCAP,AE415)</f>
        <v>#NAME?</v>
      </c>
      <c r="O416" s="17" t="e">
        <f ca="1">IF(IRR_DRIP,5,COUNTIF('IDET Wind Values'!C400:G400,"&lt;="&amp;IRR_MAXWIND))</f>
        <v>#NAME?</v>
      </c>
      <c r="P416" s="13" t="e">
        <f ca="1">CalcTable[[#This Row],[ET_o]]*KL</f>
        <v>#NAME?</v>
      </c>
      <c r="Q416" s="13" t="e">
        <f ca="1">IF(WILTPT&lt;=0,1,MAX(0,MIN(1,(CalcTable[[#This Row],[IWC]]-WILTPT)/(MAD-WILTPT))))</f>
        <v>#NAME?</v>
      </c>
      <c r="R416" s="13" t="e">
        <f ca="1">CalcTable[[#This Row],[ETMult]]*CalcTable[[#This Row],[ETb]]</f>
        <v>#NAME?</v>
      </c>
      <c r="S416" s="13" t="b">
        <f>INDEX(IRR_LIST,CalcTable[[#This Row],[Day of Week]]+1)</f>
        <v>0</v>
      </c>
      <c r="T416" s="13">
        <f t="shared" ca="1" si="134"/>
        <v>6.6</v>
      </c>
      <c r="U416" s="13" t="b">
        <f ca="1">IF(CalcTable[[#This Row],[IrrPrecip]]&gt;=IC_MM,FALSE,TRUE)</f>
        <v>1</v>
      </c>
      <c r="V416" s="13" t="b">
        <f t="shared" si="135"/>
        <v>1</v>
      </c>
      <c r="W416" s="13" t="e">
        <f ca="1">IF(AND(IRR_DRIP=FALSE,CalcTable[[#This Row],[IrrHours]]&lt;=0),FALSE,TRUE)</f>
        <v>#NAME?</v>
      </c>
      <c r="X416" s="13" t="e">
        <f ca="1">AND(CalcTable[[#This Row],[IrrDay]],CalcTable[[#This Row],[IrrRain]],CalcTable[[#This Row],[IrrWarm]],CalcTable[[#This Row],[IrrWindy]])</f>
        <v>#NAME?</v>
      </c>
      <c r="Y416" s="13" t="e">
        <f t="shared" ca="1" si="136"/>
        <v>#NAME?</v>
      </c>
      <c r="Z416" s="13" t="e">
        <f ca="1">CalcTable[[#This Row],[IrrHours]]/5</f>
        <v>#NAME?</v>
      </c>
      <c r="AA416" s="13" t="e">
        <f ca="1">IF(CalcTable[[#This Row],[IrrFlag]]=FALSE,0,MAX(0,CalcTable[[#This Row],[VolRednWind]]*(FCAP*IRR_TARGET-CalcTable[[#This Row],[IWC]])))</f>
        <v>#NAME?</v>
      </c>
      <c r="AB416" s="13" t="e">
        <f ca="1">CalcTable[[#This Row],[IWC]]+CalcTable[[#This Row],[Eff Precip]]+CalcTable[[#This Row],[IrrAmt]]-CalcTable[[#This Row],[AET]]</f>
        <v>#NAME?</v>
      </c>
      <c r="AC416" s="13" t="e">
        <f ca="1">IF(CalcTable[[#This Row],[PWC]]&gt;FCAP,MIN(24*PERC,MIN(SAT,CalcTable[[#This Row],[PWC]])-FCAP),0)</f>
        <v>#NAME?</v>
      </c>
      <c r="AD416" s="13" t="e">
        <f ca="1">IF(CalcTable[[#This Row],[PWC]]&gt;SAT,CalcTable[[#This Row],[PWC]]-SAT,0)</f>
        <v>#NAME?</v>
      </c>
      <c r="AE416" s="13" t="e">
        <f ca="1">CalcTable[[#This Row],[PWC]]-CalcTable[[#This Row],[PercAmt]]-CalcTable[[#This Row],[Runoff]]</f>
        <v>#NAME?</v>
      </c>
      <c r="AF416" s="13" t="e">
        <f ca="1">CalcTable[[#This Row],[IrrAmt]]/1000*CUR_IRR_AREA*10000/IRR_EFF</f>
        <v>#NAME?</v>
      </c>
      <c r="AG416" s="147"/>
      <c r="AH416" s="13"/>
      <c r="AI416" s="50">
        <v>0</v>
      </c>
      <c r="AJ416" s="50">
        <v>0</v>
      </c>
      <c r="AK416" s="50">
        <v>0</v>
      </c>
      <c r="AL416" s="50">
        <v>5.6509679045710719</v>
      </c>
      <c r="AM416" s="50"/>
      <c r="AN416" s="50"/>
      <c r="AO416" s="50"/>
      <c r="AP416" s="50"/>
      <c r="AQ416" s="50"/>
      <c r="AR416" s="50"/>
      <c r="AS416" s="50"/>
      <c r="AT416" s="50"/>
      <c r="AU416" s="50"/>
      <c r="AV416" s="50"/>
      <c r="AW416" s="50"/>
      <c r="AX416" s="50">
        <f t="shared" si="147"/>
        <v>5.6509679045710719</v>
      </c>
      <c r="AY416" s="50"/>
      <c r="AZ416" s="50">
        <f t="shared" si="137"/>
        <v>165.76172520075144</v>
      </c>
      <c r="BA416" s="50">
        <f t="shared" si="138"/>
        <v>255.22043403925224</v>
      </c>
      <c r="BB416" s="50">
        <f t="shared" si="139"/>
        <v>263.11384952500231</v>
      </c>
      <c r="BC416" s="17">
        <f t="shared" si="140"/>
        <v>19627</v>
      </c>
      <c r="BD416" s="50">
        <f t="shared" si="141"/>
        <v>5.6509679045710719</v>
      </c>
      <c r="BE416" s="50">
        <f t="shared" si="142"/>
        <v>165.76172520075144</v>
      </c>
      <c r="BF416" s="50">
        <f t="shared" si="148"/>
        <v>271.13341338613156</v>
      </c>
      <c r="BG416" s="50"/>
      <c r="BH416" s="17">
        <f t="shared" si="143"/>
        <v>0</v>
      </c>
      <c r="BI416" s="17">
        <f t="shared" si="151"/>
        <v>416</v>
      </c>
      <c r="BJ416" s="17">
        <f t="shared" si="149"/>
        <v>416</v>
      </c>
      <c r="BK416" s="150">
        <f t="shared" si="150"/>
        <v>22857</v>
      </c>
      <c r="BL416" s="50" t="e">
        <f t="shared" ca="1" si="144"/>
        <v>#NAME?</v>
      </c>
      <c r="BM416" s="50" t="e">
        <f t="shared" ca="1" si="145"/>
        <v>#NAME?</v>
      </c>
      <c r="BN416" s="50" t="e">
        <f t="shared" ca="1" si="146"/>
        <v>#NAME?</v>
      </c>
    </row>
    <row r="417" spans="1:66" x14ac:dyDescent="0.35">
      <c r="A417" s="48">
        <v>22858</v>
      </c>
      <c r="B417" s="17">
        <v>1962</v>
      </c>
      <c r="C417" s="17">
        <v>7</v>
      </c>
      <c r="D417" s="17">
        <v>212</v>
      </c>
      <c r="E417" s="17">
        <v>31</v>
      </c>
      <c r="F417" s="17">
        <v>3</v>
      </c>
      <c r="G417" s="50">
        <v>11.1</v>
      </c>
      <c r="H417" s="32">
        <v>5.0504593506263298</v>
      </c>
      <c r="I417" s="50">
        <v>14</v>
      </c>
      <c r="J417" s="13">
        <v>0</v>
      </c>
      <c r="K417" s="13">
        <f t="shared" si="132"/>
        <v>0</v>
      </c>
      <c r="L417" s="13">
        <f t="shared" si="133"/>
        <v>0</v>
      </c>
      <c r="M417" s="13" t="e">
        <f ca="1">CalcTable[[#This Row],[IWC]]-AE416</f>
        <v>#NAME?</v>
      </c>
      <c r="N417" s="13" t="e">
        <f ca="1">IF(CalcTable[[#This Row],[Day of Year]]&lt;123,FCAP,AE416)</f>
        <v>#NAME?</v>
      </c>
      <c r="O417" s="17" t="e">
        <f ca="1">IF(IRR_DRIP,5,COUNTIF('IDET Wind Values'!C401:G401,"&lt;="&amp;IRR_MAXWIND))</f>
        <v>#NAME?</v>
      </c>
      <c r="P417" s="13" t="e">
        <f ca="1">CalcTable[[#This Row],[ET_o]]*KL</f>
        <v>#NAME?</v>
      </c>
      <c r="Q417" s="13" t="e">
        <f ca="1">IF(WILTPT&lt;=0,1,MAX(0,MIN(1,(CalcTable[[#This Row],[IWC]]-WILTPT)/(MAD-WILTPT))))</f>
        <v>#NAME?</v>
      </c>
      <c r="R417" s="13" t="e">
        <f ca="1">CalcTable[[#This Row],[ETMult]]*CalcTable[[#This Row],[ETb]]</f>
        <v>#NAME?</v>
      </c>
      <c r="S417" s="13" t="b">
        <f>INDEX(IRR_LIST,CalcTable[[#This Row],[Day of Week]]+1)</f>
        <v>1</v>
      </c>
      <c r="T417" s="13">
        <f t="shared" ca="1" si="134"/>
        <v>0</v>
      </c>
      <c r="U417" s="13" t="b">
        <f ca="1">IF(CalcTable[[#This Row],[IrrPrecip]]&gt;=IC_MM,FALSE,TRUE)</f>
        <v>1</v>
      </c>
      <c r="V417" s="13" t="b">
        <f t="shared" si="135"/>
        <v>1</v>
      </c>
      <c r="W417" s="13" t="e">
        <f ca="1">IF(AND(IRR_DRIP=FALSE,CalcTable[[#This Row],[IrrHours]]&lt;=0),FALSE,TRUE)</f>
        <v>#NAME?</v>
      </c>
      <c r="X417" s="13" t="e">
        <f ca="1">AND(CalcTable[[#This Row],[IrrDay]],CalcTable[[#This Row],[IrrRain]],CalcTable[[#This Row],[IrrWarm]],CalcTable[[#This Row],[IrrWindy]])</f>
        <v>#NAME?</v>
      </c>
      <c r="Y417" s="13" t="e">
        <f t="shared" ca="1" si="136"/>
        <v>#NAME?</v>
      </c>
      <c r="Z417" s="13" t="e">
        <f ca="1">CalcTable[[#This Row],[IrrHours]]/5</f>
        <v>#NAME?</v>
      </c>
      <c r="AA417" s="13" t="e">
        <f ca="1">IF(CalcTable[[#This Row],[IrrFlag]]=FALSE,0,MAX(0,CalcTable[[#This Row],[VolRednWind]]*(FCAP*IRR_TARGET-CalcTable[[#This Row],[IWC]])))</f>
        <v>#NAME?</v>
      </c>
      <c r="AB417" s="13" t="e">
        <f ca="1">CalcTable[[#This Row],[IWC]]+CalcTable[[#This Row],[Eff Precip]]+CalcTable[[#This Row],[IrrAmt]]-CalcTable[[#This Row],[AET]]</f>
        <v>#NAME?</v>
      </c>
      <c r="AC417" s="13" t="e">
        <f ca="1">IF(CalcTable[[#This Row],[PWC]]&gt;FCAP,MIN(24*PERC,MIN(SAT,CalcTable[[#This Row],[PWC]])-FCAP),0)</f>
        <v>#NAME?</v>
      </c>
      <c r="AD417" s="13" t="e">
        <f ca="1">IF(CalcTable[[#This Row],[PWC]]&gt;SAT,CalcTable[[#This Row],[PWC]]-SAT,0)</f>
        <v>#NAME?</v>
      </c>
      <c r="AE417" s="13" t="e">
        <f ca="1">CalcTable[[#This Row],[PWC]]-CalcTable[[#This Row],[PercAmt]]-CalcTable[[#This Row],[Runoff]]</f>
        <v>#NAME?</v>
      </c>
      <c r="AF417" s="13" t="e">
        <f ca="1">CalcTable[[#This Row],[IrrAmt]]/1000*CUR_IRR_AREA*10000/IRR_EFF</f>
        <v>#NAME?</v>
      </c>
      <c r="AG417" s="147"/>
      <c r="AH417" s="13"/>
      <c r="AI417" s="50">
        <v>3.9489942255208397</v>
      </c>
      <c r="AJ417" s="50">
        <v>5.9937942255208378</v>
      </c>
      <c r="AK417" s="50">
        <v>0</v>
      </c>
      <c r="AL417" s="50">
        <v>0</v>
      </c>
      <c r="AM417" s="50"/>
      <c r="AN417" s="50"/>
      <c r="AO417" s="50"/>
      <c r="AP417" s="50"/>
      <c r="AQ417" s="50"/>
      <c r="AR417" s="50"/>
      <c r="AS417" s="50"/>
      <c r="AT417" s="50"/>
      <c r="AU417" s="50"/>
      <c r="AV417" s="50"/>
      <c r="AW417" s="50"/>
      <c r="AX417" s="50">
        <f t="shared" si="147"/>
        <v>9.9427884510416771</v>
      </c>
      <c r="AY417" s="50"/>
      <c r="AZ417" s="50">
        <f t="shared" si="137"/>
        <v>233.73654592291692</v>
      </c>
      <c r="BA417" s="50">
        <f t="shared" si="138"/>
        <v>379.20073402218958</v>
      </c>
      <c r="BB417" s="50">
        <f t="shared" si="139"/>
        <v>392.47778521935669</v>
      </c>
      <c r="BC417" s="17">
        <f t="shared" si="140"/>
        <v>19627</v>
      </c>
      <c r="BD417" s="50">
        <f t="shared" si="141"/>
        <v>9.9427884510416771</v>
      </c>
      <c r="BE417" s="50">
        <f t="shared" si="142"/>
        <v>233.73654592291692</v>
      </c>
      <c r="BF417" s="50">
        <f t="shared" si="148"/>
        <v>382.31858079670531</v>
      </c>
      <c r="BG417" s="50"/>
      <c r="BH417" s="17">
        <f t="shared" si="143"/>
        <v>0</v>
      </c>
      <c r="BI417" s="17">
        <f t="shared" si="151"/>
        <v>417</v>
      </c>
      <c r="BJ417" s="17">
        <f t="shared" si="149"/>
        <v>417</v>
      </c>
      <c r="BK417" s="150">
        <f t="shared" si="150"/>
        <v>22858</v>
      </c>
      <c r="BL417" s="50" t="e">
        <f t="shared" ca="1" si="144"/>
        <v>#NAME?</v>
      </c>
      <c r="BM417" s="50" t="e">
        <f t="shared" ca="1" si="145"/>
        <v>#NAME?</v>
      </c>
      <c r="BN417" s="50" t="e">
        <f t="shared" ca="1" si="146"/>
        <v>#NAME?</v>
      </c>
    </row>
    <row r="418" spans="1:66" x14ac:dyDescent="0.35">
      <c r="A418" s="48">
        <v>22859</v>
      </c>
      <c r="B418" s="17">
        <v>1962</v>
      </c>
      <c r="C418" s="17">
        <v>8</v>
      </c>
      <c r="D418" s="17">
        <v>213</v>
      </c>
      <c r="E418" s="17">
        <v>1</v>
      </c>
      <c r="F418" s="17">
        <v>4</v>
      </c>
      <c r="G418" s="50">
        <v>13.9</v>
      </c>
      <c r="H418" s="32">
        <v>5.6042949273828517</v>
      </c>
      <c r="I418" s="50">
        <v>4</v>
      </c>
      <c r="J418" s="13">
        <v>0</v>
      </c>
      <c r="K418" s="13">
        <f t="shared" si="132"/>
        <v>0</v>
      </c>
      <c r="L418" s="13">
        <f t="shared" si="133"/>
        <v>0</v>
      </c>
      <c r="M418" s="13" t="e">
        <f ca="1">CalcTable[[#This Row],[IWC]]-AE417</f>
        <v>#NAME?</v>
      </c>
      <c r="N418" s="13" t="e">
        <f ca="1">IF(CalcTable[[#This Row],[Day of Year]]&lt;123,FCAP,AE417)</f>
        <v>#NAME?</v>
      </c>
      <c r="O418" s="17" t="e">
        <f ca="1">IF(IRR_DRIP,5,COUNTIF('IDET Wind Values'!C402:G402,"&lt;="&amp;IRR_MAXWIND))</f>
        <v>#NAME?</v>
      </c>
      <c r="P418" s="13" t="e">
        <f ca="1">CalcTable[[#This Row],[ET_o]]*KL</f>
        <v>#NAME?</v>
      </c>
      <c r="Q418" s="13" t="e">
        <f ca="1">IF(WILTPT&lt;=0,1,MAX(0,MIN(1,(CalcTable[[#This Row],[IWC]]-WILTPT)/(MAD-WILTPT))))</f>
        <v>#NAME?</v>
      </c>
      <c r="R418" s="13" t="e">
        <f ca="1">CalcTable[[#This Row],[ETMult]]*CalcTable[[#This Row],[ETb]]</f>
        <v>#NAME?</v>
      </c>
      <c r="S418" s="13" t="b">
        <f>INDEX(IRR_LIST,CalcTable[[#This Row],[Day of Week]]+1)</f>
        <v>0</v>
      </c>
      <c r="T418" s="13">
        <f t="shared" ca="1" si="134"/>
        <v>0</v>
      </c>
      <c r="U418" s="13" t="b">
        <f ca="1">IF(CalcTable[[#This Row],[IrrPrecip]]&gt;=IC_MM,FALSE,TRUE)</f>
        <v>1</v>
      </c>
      <c r="V418" s="13" t="b">
        <f t="shared" si="135"/>
        <v>1</v>
      </c>
      <c r="W418" s="13" t="e">
        <f ca="1">IF(AND(IRR_DRIP=FALSE,CalcTable[[#This Row],[IrrHours]]&lt;=0),FALSE,TRUE)</f>
        <v>#NAME?</v>
      </c>
      <c r="X418" s="13" t="e">
        <f ca="1">AND(CalcTable[[#This Row],[IrrDay]],CalcTable[[#This Row],[IrrRain]],CalcTable[[#This Row],[IrrWarm]],CalcTable[[#This Row],[IrrWindy]])</f>
        <v>#NAME?</v>
      </c>
      <c r="Y418" s="13" t="e">
        <f t="shared" ca="1" si="136"/>
        <v>#NAME?</v>
      </c>
      <c r="Z418" s="13" t="e">
        <f ca="1">CalcTable[[#This Row],[IrrHours]]/5</f>
        <v>#NAME?</v>
      </c>
      <c r="AA418" s="13" t="e">
        <f ca="1">IF(CalcTable[[#This Row],[IrrFlag]]=FALSE,0,MAX(0,CalcTable[[#This Row],[VolRednWind]]*(FCAP*IRR_TARGET-CalcTable[[#This Row],[IWC]])))</f>
        <v>#NAME?</v>
      </c>
      <c r="AB418" s="13" t="e">
        <f ca="1">CalcTable[[#This Row],[IWC]]+CalcTable[[#This Row],[Eff Precip]]+CalcTable[[#This Row],[IrrAmt]]-CalcTable[[#This Row],[AET]]</f>
        <v>#NAME?</v>
      </c>
      <c r="AC418" s="13" t="e">
        <f ca="1">IF(CalcTable[[#This Row],[PWC]]&gt;FCAP,MIN(24*PERC,MIN(SAT,CalcTable[[#This Row],[PWC]])-FCAP),0)</f>
        <v>#NAME?</v>
      </c>
      <c r="AD418" s="13" t="e">
        <f ca="1">IF(CalcTable[[#This Row],[PWC]]&gt;SAT,CalcTable[[#This Row],[PWC]]-SAT,0)</f>
        <v>#NAME?</v>
      </c>
      <c r="AE418" s="13" t="e">
        <f ca="1">CalcTable[[#This Row],[PWC]]-CalcTable[[#This Row],[PercAmt]]-CalcTable[[#This Row],[Runoff]]</f>
        <v>#NAME?</v>
      </c>
      <c r="AF418" s="13" t="e">
        <f ca="1">CalcTable[[#This Row],[IrrAmt]]/1000*CUR_IRR_AREA*10000/IRR_EFF</f>
        <v>#NAME?</v>
      </c>
      <c r="AG418" s="147"/>
      <c r="AH418" s="13"/>
      <c r="AI418" s="50">
        <v>0</v>
      </c>
      <c r="AJ418" s="50">
        <v>0</v>
      </c>
      <c r="AK418" s="50">
        <v>4.4587634742542397</v>
      </c>
      <c r="AL418" s="50">
        <v>5.2713403191217729</v>
      </c>
      <c r="AM418" s="50"/>
      <c r="AN418" s="50"/>
      <c r="AO418" s="50"/>
      <c r="AP418" s="50"/>
      <c r="AQ418" s="50"/>
      <c r="AR418" s="50"/>
      <c r="AS418" s="50"/>
      <c r="AT418" s="50"/>
      <c r="AU418" s="50"/>
      <c r="AV418" s="50"/>
      <c r="AW418" s="50"/>
      <c r="AX418" s="50">
        <f t="shared" si="147"/>
        <v>9.7301037933760135</v>
      </c>
      <c r="AY418" s="50"/>
      <c r="AZ418" s="50">
        <f t="shared" si="137"/>
        <v>220.02118031663417</v>
      </c>
      <c r="BA418" s="50">
        <f t="shared" si="138"/>
        <v>338.76276969386532</v>
      </c>
      <c r="BB418" s="50">
        <f t="shared" si="139"/>
        <v>349.23996875656223</v>
      </c>
      <c r="BC418" s="17">
        <f t="shared" si="140"/>
        <v>19628</v>
      </c>
      <c r="BD418" s="50">
        <f t="shared" si="141"/>
        <v>9.7301037933760135</v>
      </c>
      <c r="BE418" s="50">
        <f t="shared" si="142"/>
        <v>220.02118031663417</v>
      </c>
      <c r="BF418" s="50">
        <f t="shared" si="148"/>
        <v>359.88460885193621</v>
      </c>
      <c r="BG418" s="50"/>
      <c r="BH418" s="17">
        <f t="shared" si="143"/>
        <v>0</v>
      </c>
      <c r="BI418" s="17">
        <f t="shared" si="151"/>
        <v>418</v>
      </c>
      <c r="BJ418" s="17">
        <f t="shared" si="149"/>
        <v>418</v>
      </c>
      <c r="BK418" s="150">
        <f t="shared" si="150"/>
        <v>22859</v>
      </c>
      <c r="BL418" s="50" t="e">
        <f t="shared" ca="1" si="144"/>
        <v>#NAME?</v>
      </c>
      <c r="BM418" s="50" t="e">
        <f t="shared" ca="1" si="145"/>
        <v>#NAME?</v>
      </c>
      <c r="BN418" s="50" t="e">
        <f t="shared" ca="1" si="146"/>
        <v>#NAME?</v>
      </c>
    </row>
    <row r="419" spans="1:66" x14ac:dyDescent="0.35">
      <c r="A419" s="48">
        <v>22860</v>
      </c>
      <c r="B419" s="17">
        <v>1962</v>
      </c>
      <c r="C419" s="17">
        <v>8</v>
      </c>
      <c r="D419" s="17">
        <v>214</v>
      </c>
      <c r="E419" s="17">
        <v>2</v>
      </c>
      <c r="F419" s="17">
        <v>5</v>
      </c>
      <c r="G419" s="50">
        <v>12.2</v>
      </c>
      <c r="H419" s="32">
        <v>5.3969248454993455</v>
      </c>
      <c r="I419" s="50">
        <v>9.8333333333333339</v>
      </c>
      <c r="J419" s="13">
        <v>0.3</v>
      </c>
      <c r="K419" s="13">
        <f t="shared" si="132"/>
        <v>0.3</v>
      </c>
      <c r="L419" s="13">
        <f t="shared" si="133"/>
        <v>0</v>
      </c>
      <c r="M419" s="13" t="e">
        <f ca="1">CalcTable[[#This Row],[IWC]]-AE418</f>
        <v>#NAME?</v>
      </c>
      <c r="N419" s="13" t="e">
        <f ca="1">IF(CalcTable[[#This Row],[Day of Year]]&lt;123,FCAP,AE418)</f>
        <v>#NAME?</v>
      </c>
      <c r="O419" s="17" t="e">
        <f ca="1">IF(IRR_DRIP,5,COUNTIF('IDET Wind Values'!C403:G403,"&lt;="&amp;IRR_MAXWIND))</f>
        <v>#NAME?</v>
      </c>
      <c r="P419" s="13" t="e">
        <f ca="1">CalcTable[[#This Row],[ET_o]]*KL</f>
        <v>#NAME?</v>
      </c>
      <c r="Q419" s="13" t="e">
        <f ca="1">IF(WILTPT&lt;=0,1,MAX(0,MIN(1,(CalcTable[[#This Row],[IWC]]-WILTPT)/(MAD-WILTPT))))</f>
        <v>#NAME?</v>
      </c>
      <c r="R419" s="13" t="e">
        <f ca="1">CalcTable[[#This Row],[ETMult]]*CalcTable[[#This Row],[ETb]]</f>
        <v>#NAME?</v>
      </c>
      <c r="S419" s="13" t="b">
        <f>INDEX(IRR_LIST,CalcTable[[#This Row],[Day of Week]]+1)</f>
        <v>1</v>
      </c>
      <c r="T419" s="13">
        <f t="shared" ca="1" si="134"/>
        <v>0</v>
      </c>
      <c r="U419" s="13" t="b">
        <f ca="1">IF(CalcTable[[#This Row],[IrrPrecip]]&gt;=IC_MM,FALSE,TRUE)</f>
        <v>1</v>
      </c>
      <c r="V419" s="13" t="b">
        <f t="shared" si="135"/>
        <v>1</v>
      </c>
      <c r="W419" s="13" t="e">
        <f ca="1">IF(AND(IRR_DRIP=FALSE,CalcTable[[#This Row],[IrrHours]]&lt;=0),FALSE,TRUE)</f>
        <v>#NAME?</v>
      </c>
      <c r="X419" s="13" t="e">
        <f ca="1">AND(CalcTable[[#This Row],[IrrDay]],CalcTable[[#This Row],[IrrRain]],CalcTable[[#This Row],[IrrWarm]],CalcTable[[#This Row],[IrrWindy]])</f>
        <v>#NAME?</v>
      </c>
      <c r="Y419" s="13" t="e">
        <f t="shared" ca="1" si="136"/>
        <v>#NAME?</v>
      </c>
      <c r="Z419" s="13" t="e">
        <f ca="1">CalcTable[[#This Row],[IrrHours]]/5</f>
        <v>#NAME?</v>
      </c>
      <c r="AA419" s="13" t="e">
        <f ca="1">IF(CalcTable[[#This Row],[IrrFlag]]=FALSE,0,MAX(0,CalcTable[[#This Row],[VolRednWind]]*(FCAP*IRR_TARGET-CalcTable[[#This Row],[IWC]])))</f>
        <v>#NAME?</v>
      </c>
      <c r="AB419" s="13" t="e">
        <f ca="1">CalcTable[[#This Row],[IWC]]+CalcTable[[#This Row],[Eff Precip]]+CalcTable[[#This Row],[IrrAmt]]-CalcTable[[#This Row],[AET]]</f>
        <v>#NAME?</v>
      </c>
      <c r="AC419" s="13" t="e">
        <f ca="1">IF(CalcTable[[#This Row],[PWC]]&gt;FCAP,MIN(24*PERC,MIN(SAT,CalcTable[[#This Row],[PWC]])-FCAP),0)</f>
        <v>#NAME?</v>
      </c>
      <c r="AD419" s="13" t="e">
        <f ca="1">IF(CalcTable[[#This Row],[PWC]]&gt;SAT,CalcTable[[#This Row],[PWC]]-SAT,0)</f>
        <v>#NAME?</v>
      </c>
      <c r="AE419" s="13" t="e">
        <f ca="1">CalcTable[[#This Row],[PWC]]-CalcTable[[#This Row],[PercAmt]]-CalcTable[[#This Row],[Runoff]]</f>
        <v>#NAME?</v>
      </c>
      <c r="AF419" s="13" t="e">
        <f ca="1">CalcTable[[#This Row],[IrrAmt]]/1000*CUR_IRR_AREA*10000/IRR_EFF</f>
        <v>#NAME?</v>
      </c>
      <c r="AG419" s="147"/>
      <c r="AH419" s="13"/>
      <c r="AI419" s="50">
        <v>4.0363963246481296</v>
      </c>
      <c r="AJ419" s="50">
        <v>4.5816763246481287</v>
      </c>
      <c r="AK419" s="50">
        <v>0</v>
      </c>
      <c r="AL419" s="50">
        <v>0</v>
      </c>
      <c r="AM419" s="50"/>
      <c r="AN419" s="50"/>
      <c r="AO419" s="50"/>
      <c r="AP419" s="50"/>
      <c r="AQ419" s="50"/>
      <c r="AR419" s="50"/>
      <c r="AS419" s="50"/>
      <c r="AT419" s="50"/>
      <c r="AU419" s="50"/>
      <c r="AV419" s="50"/>
      <c r="AW419" s="50"/>
      <c r="AX419" s="50">
        <f t="shared" si="147"/>
        <v>8.6180726492962592</v>
      </c>
      <c r="AY419" s="50"/>
      <c r="AZ419" s="50">
        <f t="shared" si="137"/>
        <v>193.59631828451768</v>
      </c>
      <c r="BA419" s="50">
        <f t="shared" si="138"/>
        <v>312.84564451019276</v>
      </c>
      <c r="BB419" s="50">
        <f t="shared" si="139"/>
        <v>323.70549164286626</v>
      </c>
      <c r="BC419" s="17">
        <f t="shared" si="140"/>
        <v>19628</v>
      </c>
      <c r="BD419" s="50">
        <f t="shared" si="141"/>
        <v>8.6180726492962592</v>
      </c>
      <c r="BE419" s="50">
        <f t="shared" si="142"/>
        <v>193.59631828451768</v>
      </c>
      <c r="BF419" s="50">
        <f t="shared" si="148"/>
        <v>316.6619467304584</v>
      </c>
      <c r="BG419" s="50"/>
      <c r="BH419" s="17">
        <f t="shared" si="143"/>
        <v>0</v>
      </c>
      <c r="BI419" s="17">
        <f t="shared" si="151"/>
        <v>419</v>
      </c>
      <c r="BJ419" s="17">
        <f t="shared" si="149"/>
        <v>419</v>
      </c>
      <c r="BK419" s="150">
        <f t="shared" si="150"/>
        <v>22860</v>
      </c>
      <c r="BL419" s="50" t="e">
        <f t="shared" ca="1" si="144"/>
        <v>#NAME?</v>
      </c>
      <c r="BM419" s="50" t="e">
        <f t="shared" ca="1" si="145"/>
        <v>#NAME?</v>
      </c>
      <c r="BN419" s="50" t="e">
        <f t="shared" ca="1" si="146"/>
        <v>#NAME?</v>
      </c>
    </row>
    <row r="420" spans="1:66" x14ac:dyDescent="0.35">
      <c r="A420" s="48">
        <v>22861</v>
      </c>
      <c r="B420" s="17">
        <v>1962</v>
      </c>
      <c r="C420" s="17">
        <v>8</v>
      </c>
      <c r="D420" s="17">
        <v>215</v>
      </c>
      <c r="E420" s="17">
        <v>3</v>
      </c>
      <c r="F420" s="17">
        <v>6</v>
      </c>
      <c r="G420" s="50">
        <v>12.8</v>
      </c>
      <c r="H420" s="32">
        <v>2.7940728099512873</v>
      </c>
      <c r="I420" s="50">
        <v>8.3333333333333339</v>
      </c>
      <c r="J420" s="13">
        <v>0.3</v>
      </c>
      <c r="K420" s="13">
        <f t="shared" si="132"/>
        <v>0.3</v>
      </c>
      <c r="L420" s="13">
        <f t="shared" si="133"/>
        <v>0</v>
      </c>
      <c r="M420" s="13" t="e">
        <f ca="1">CalcTable[[#This Row],[IWC]]-AE419</f>
        <v>#NAME?</v>
      </c>
      <c r="N420" s="13" t="e">
        <f ca="1">IF(CalcTable[[#This Row],[Day of Year]]&lt;123,FCAP,AE419)</f>
        <v>#NAME?</v>
      </c>
      <c r="O420" s="17" t="e">
        <f ca="1">IF(IRR_DRIP,5,COUNTIF('IDET Wind Values'!C404:G404,"&lt;="&amp;IRR_MAXWIND))</f>
        <v>#NAME?</v>
      </c>
      <c r="P420" s="13" t="e">
        <f ca="1">CalcTable[[#This Row],[ET_o]]*KL</f>
        <v>#NAME?</v>
      </c>
      <c r="Q420" s="13" t="e">
        <f ca="1">IF(WILTPT&lt;=0,1,MAX(0,MIN(1,(CalcTable[[#This Row],[IWC]]-WILTPT)/(MAD-WILTPT))))</f>
        <v>#NAME?</v>
      </c>
      <c r="R420" s="13" t="e">
        <f ca="1">CalcTable[[#This Row],[ETMult]]*CalcTable[[#This Row],[ETb]]</f>
        <v>#NAME?</v>
      </c>
      <c r="S420" s="13" t="b">
        <f>INDEX(IRR_LIST,CalcTable[[#This Row],[Day of Week]]+1)</f>
        <v>0</v>
      </c>
      <c r="T420" s="13">
        <f t="shared" ca="1" si="134"/>
        <v>0.3</v>
      </c>
      <c r="U420" s="13" t="b">
        <f ca="1">IF(CalcTable[[#This Row],[IrrPrecip]]&gt;=IC_MM,FALSE,TRUE)</f>
        <v>1</v>
      </c>
      <c r="V420" s="13" t="b">
        <f t="shared" si="135"/>
        <v>1</v>
      </c>
      <c r="W420" s="13" t="e">
        <f ca="1">IF(AND(IRR_DRIP=FALSE,CalcTable[[#This Row],[IrrHours]]&lt;=0),FALSE,TRUE)</f>
        <v>#NAME?</v>
      </c>
      <c r="X420" s="13" t="e">
        <f ca="1">AND(CalcTable[[#This Row],[IrrDay]],CalcTable[[#This Row],[IrrRain]],CalcTable[[#This Row],[IrrWarm]],CalcTable[[#This Row],[IrrWindy]])</f>
        <v>#NAME?</v>
      </c>
      <c r="Y420" s="13" t="e">
        <f t="shared" ca="1" si="136"/>
        <v>#NAME?</v>
      </c>
      <c r="Z420" s="13" t="e">
        <f ca="1">CalcTable[[#This Row],[IrrHours]]/5</f>
        <v>#NAME?</v>
      </c>
      <c r="AA420" s="13" t="e">
        <f ca="1">IF(CalcTable[[#This Row],[IrrFlag]]=FALSE,0,MAX(0,CalcTable[[#This Row],[VolRednWind]]*(FCAP*IRR_TARGET-CalcTable[[#This Row],[IWC]])))</f>
        <v>#NAME?</v>
      </c>
      <c r="AB420" s="13" t="e">
        <f ca="1">CalcTable[[#This Row],[IWC]]+CalcTable[[#This Row],[Eff Precip]]+CalcTable[[#This Row],[IrrAmt]]-CalcTable[[#This Row],[AET]]</f>
        <v>#NAME?</v>
      </c>
      <c r="AC420" s="13" t="e">
        <f ca="1">IF(CalcTable[[#This Row],[PWC]]&gt;FCAP,MIN(24*PERC,MIN(SAT,CalcTable[[#This Row],[PWC]])-FCAP),0)</f>
        <v>#NAME?</v>
      </c>
      <c r="AD420" s="13" t="e">
        <f ca="1">IF(CalcTable[[#This Row],[PWC]]&gt;SAT,CalcTable[[#This Row],[PWC]]-SAT,0)</f>
        <v>#NAME?</v>
      </c>
      <c r="AE420" s="13" t="e">
        <f ca="1">CalcTable[[#This Row],[PWC]]-CalcTable[[#This Row],[PercAmt]]-CalcTable[[#This Row],[Runoff]]</f>
        <v>#NAME?</v>
      </c>
      <c r="AF420" s="13" t="e">
        <f ca="1">CalcTable[[#This Row],[IrrAmt]]/1000*CUR_IRR_AREA*10000/IRR_EFF</f>
        <v>#NAME?</v>
      </c>
      <c r="AG420" s="147"/>
      <c r="AH420" s="13"/>
      <c r="AI420" s="50">
        <v>0</v>
      </c>
      <c r="AJ420" s="50">
        <v>0</v>
      </c>
      <c r="AK420" s="50">
        <v>0</v>
      </c>
      <c r="AL420" s="50">
        <v>6.0506708750852098</v>
      </c>
      <c r="AM420" s="50"/>
      <c r="AN420" s="50"/>
      <c r="AO420" s="50"/>
      <c r="AP420" s="50"/>
      <c r="AQ420" s="50"/>
      <c r="AR420" s="50"/>
      <c r="AS420" s="50"/>
      <c r="AT420" s="50"/>
      <c r="AU420" s="50"/>
      <c r="AV420" s="50"/>
      <c r="AW420" s="50"/>
      <c r="AX420" s="50">
        <f t="shared" si="147"/>
        <v>6.0506708750852098</v>
      </c>
      <c r="AY420" s="50"/>
      <c r="AZ420" s="50">
        <f t="shared" si="137"/>
        <v>177.48634566916618</v>
      </c>
      <c r="BA420" s="50">
        <f t="shared" si="138"/>
        <v>273.27262745887492</v>
      </c>
      <c r="BB420" s="50">
        <f t="shared" si="139"/>
        <v>281.72435820502574</v>
      </c>
      <c r="BC420" s="17">
        <f t="shared" si="140"/>
        <v>19628</v>
      </c>
      <c r="BD420" s="50">
        <f t="shared" si="141"/>
        <v>6.0506708750852098</v>
      </c>
      <c r="BE420" s="50">
        <f t="shared" si="142"/>
        <v>177.48634566916618</v>
      </c>
      <c r="BF420" s="50">
        <f t="shared" si="148"/>
        <v>290.31116002461664</v>
      </c>
      <c r="BG420" s="50"/>
      <c r="BH420" s="17">
        <f t="shared" si="143"/>
        <v>0</v>
      </c>
      <c r="BI420" s="17">
        <f t="shared" si="151"/>
        <v>420</v>
      </c>
      <c r="BJ420" s="17">
        <f t="shared" si="149"/>
        <v>420</v>
      </c>
      <c r="BK420" s="150">
        <f t="shared" si="150"/>
        <v>22861</v>
      </c>
      <c r="BL420" s="50" t="e">
        <f t="shared" ca="1" si="144"/>
        <v>#NAME?</v>
      </c>
      <c r="BM420" s="50" t="e">
        <f t="shared" ca="1" si="145"/>
        <v>#NAME?</v>
      </c>
      <c r="BN420" s="50" t="e">
        <f t="shared" ca="1" si="146"/>
        <v>#NAME?</v>
      </c>
    </row>
    <row r="421" spans="1:66" x14ac:dyDescent="0.35">
      <c r="A421" s="48">
        <v>22862</v>
      </c>
      <c r="B421" s="17">
        <v>1962</v>
      </c>
      <c r="C421" s="17">
        <v>8</v>
      </c>
      <c r="D421" s="17">
        <v>216</v>
      </c>
      <c r="E421" s="17">
        <v>4</v>
      </c>
      <c r="F421" s="17">
        <v>7</v>
      </c>
      <c r="G421" s="50">
        <v>14.4</v>
      </c>
      <c r="H421" s="32">
        <v>4.4013622405991626</v>
      </c>
      <c r="I421" s="50">
        <v>6.833333333333333</v>
      </c>
      <c r="J421" s="13">
        <v>0</v>
      </c>
      <c r="K421" s="13">
        <f t="shared" si="132"/>
        <v>0</v>
      </c>
      <c r="L421" s="13">
        <f t="shared" si="133"/>
        <v>0</v>
      </c>
      <c r="M421" s="13" t="e">
        <f ca="1">CalcTable[[#This Row],[IWC]]-AE420</f>
        <v>#NAME?</v>
      </c>
      <c r="N421" s="13" t="e">
        <f ca="1">IF(CalcTable[[#This Row],[Day of Year]]&lt;123,FCAP,AE420)</f>
        <v>#NAME?</v>
      </c>
      <c r="O421" s="17" t="e">
        <f ca="1">IF(IRR_DRIP,5,COUNTIF('IDET Wind Values'!C405:G405,"&lt;="&amp;IRR_MAXWIND))</f>
        <v>#NAME?</v>
      </c>
      <c r="P421" s="13" t="e">
        <f ca="1">CalcTable[[#This Row],[ET_o]]*KL</f>
        <v>#NAME?</v>
      </c>
      <c r="Q421" s="13" t="e">
        <f ca="1">IF(WILTPT&lt;=0,1,MAX(0,MIN(1,(CalcTable[[#This Row],[IWC]]-WILTPT)/(MAD-WILTPT))))</f>
        <v>#NAME?</v>
      </c>
      <c r="R421" s="13" t="e">
        <f ca="1">CalcTable[[#This Row],[ETMult]]*CalcTable[[#This Row],[ETb]]</f>
        <v>#NAME?</v>
      </c>
      <c r="S421" s="13" t="b">
        <f>INDEX(IRR_LIST,CalcTable[[#This Row],[Day of Week]]+1)</f>
        <v>0</v>
      </c>
      <c r="T421" s="13">
        <f t="shared" ca="1" si="134"/>
        <v>0.6</v>
      </c>
      <c r="U421" s="13" t="b">
        <f ca="1">IF(CalcTable[[#This Row],[IrrPrecip]]&gt;=IC_MM,FALSE,TRUE)</f>
        <v>1</v>
      </c>
      <c r="V421" s="13" t="b">
        <f t="shared" si="135"/>
        <v>1</v>
      </c>
      <c r="W421" s="13" t="e">
        <f ca="1">IF(AND(IRR_DRIP=FALSE,CalcTable[[#This Row],[IrrHours]]&lt;=0),FALSE,TRUE)</f>
        <v>#NAME?</v>
      </c>
      <c r="X421" s="13" t="e">
        <f ca="1">AND(CalcTable[[#This Row],[IrrDay]],CalcTable[[#This Row],[IrrRain]],CalcTable[[#This Row],[IrrWarm]],CalcTable[[#This Row],[IrrWindy]])</f>
        <v>#NAME?</v>
      </c>
      <c r="Y421" s="13" t="e">
        <f t="shared" ca="1" si="136"/>
        <v>#NAME?</v>
      </c>
      <c r="Z421" s="13" t="e">
        <f ca="1">CalcTable[[#This Row],[IrrHours]]/5</f>
        <v>#NAME?</v>
      </c>
      <c r="AA421" s="13" t="e">
        <f ca="1">IF(CalcTable[[#This Row],[IrrFlag]]=FALSE,0,MAX(0,CalcTable[[#This Row],[VolRednWind]]*(FCAP*IRR_TARGET-CalcTable[[#This Row],[IWC]])))</f>
        <v>#NAME?</v>
      </c>
      <c r="AB421" s="13" t="e">
        <f ca="1">CalcTable[[#This Row],[IWC]]+CalcTable[[#This Row],[Eff Precip]]+CalcTable[[#This Row],[IrrAmt]]-CalcTable[[#This Row],[AET]]</f>
        <v>#NAME?</v>
      </c>
      <c r="AC421" s="13" t="e">
        <f ca="1">IF(CalcTable[[#This Row],[PWC]]&gt;FCAP,MIN(24*PERC,MIN(SAT,CalcTable[[#This Row],[PWC]])-FCAP),0)</f>
        <v>#NAME?</v>
      </c>
      <c r="AD421" s="13" t="e">
        <f ca="1">IF(CalcTable[[#This Row],[PWC]]&gt;SAT,CalcTable[[#This Row],[PWC]]-SAT,0)</f>
        <v>#NAME?</v>
      </c>
      <c r="AE421" s="13" t="e">
        <f ca="1">CalcTable[[#This Row],[PWC]]-CalcTable[[#This Row],[PercAmt]]-CalcTable[[#This Row],[Runoff]]</f>
        <v>#NAME?</v>
      </c>
      <c r="AF421" s="13" t="e">
        <f ca="1">CalcTable[[#This Row],[IrrAmt]]/1000*CUR_IRR_AREA*10000/IRR_EFF</f>
        <v>#NAME?</v>
      </c>
      <c r="AG421" s="147"/>
      <c r="AH421" s="13"/>
      <c r="AI421" s="50">
        <v>0</v>
      </c>
      <c r="AJ421" s="50">
        <v>0</v>
      </c>
      <c r="AK421" s="50">
        <v>0</v>
      </c>
      <c r="AL421" s="50">
        <v>0</v>
      </c>
      <c r="AM421" s="50"/>
      <c r="AN421" s="50"/>
      <c r="AO421" s="50"/>
      <c r="AP421" s="50"/>
      <c r="AQ421" s="50"/>
      <c r="AR421" s="50"/>
      <c r="AS421" s="50"/>
      <c r="AT421" s="50"/>
      <c r="AU421" s="50"/>
      <c r="AV421" s="50"/>
      <c r="AW421" s="50"/>
      <c r="AX421" s="50">
        <f t="shared" si="147"/>
        <v>0</v>
      </c>
      <c r="AY421" s="50"/>
      <c r="AZ421" s="50">
        <f t="shared" si="137"/>
        <v>0</v>
      </c>
      <c r="BA421" s="50">
        <f t="shared" si="138"/>
        <v>0</v>
      </c>
      <c r="BB421" s="50">
        <f t="shared" si="139"/>
        <v>0</v>
      </c>
      <c r="BC421" s="17">
        <f t="shared" si="140"/>
        <v>19628</v>
      </c>
      <c r="BD421" s="50">
        <f t="shared" si="141"/>
        <v>0</v>
      </c>
      <c r="BE421" s="50">
        <f t="shared" si="142"/>
        <v>0</v>
      </c>
      <c r="BF421" s="50">
        <f t="shared" si="148"/>
        <v>0</v>
      </c>
      <c r="BG421" s="50"/>
      <c r="BH421" s="17">
        <f t="shared" si="143"/>
        <v>0</v>
      </c>
      <c r="BI421" s="17">
        <f t="shared" si="151"/>
        <v>421</v>
      </c>
      <c r="BJ421" s="17">
        <f t="shared" si="149"/>
        <v>421</v>
      </c>
      <c r="BK421" s="150">
        <f t="shared" si="150"/>
        <v>22862</v>
      </c>
      <c r="BL421" s="50" t="e">
        <f t="shared" ca="1" si="144"/>
        <v>#NAME?</v>
      </c>
      <c r="BM421" s="50" t="e">
        <f t="shared" ca="1" si="145"/>
        <v>#NAME?</v>
      </c>
      <c r="BN421" s="50" t="e">
        <f t="shared" ca="1" si="146"/>
        <v>#NAME?</v>
      </c>
    </row>
    <row r="422" spans="1:66" x14ac:dyDescent="0.35">
      <c r="A422" s="48">
        <v>22863</v>
      </c>
      <c r="B422" s="17">
        <v>1962</v>
      </c>
      <c r="C422" s="17">
        <v>8</v>
      </c>
      <c r="D422" s="17">
        <v>217</v>
      </c>
      <c r="E422" s="17">
        <v>5</v>
      </c>
      <c r="F422" s="17">
        <v>1</v>
      </c>
      <c r="G422" s="50">
        <v>7.8</v>
      </c>
      <c r="H422" s="32">
        <v>4.8232041563264492</v>
      </c>
      <c r="I422" s="50">
        <v>38.333333333333336</v>
      </c>
      <c r="J422" s="13">
        <v>29.1</v>
      </c>
      <c r="K422" s="13">
        <f t="shared" si="132"/>
        <v>29.1</v>
      </c>
      <c r="L422" s="13">
        <f t="shared" si="133"/>
        <v>18.075000000000003</v>
      </c>
      <c r="M422" s="13" t="e">
        <f ca="1">CalcTable[[#This Row],[IWC]]-AE421</f>
        <v>#NAME?</v>
      </c>
      <c r="N422" s="13" t="e">
        <f ca="1">IF(CalcTable[[#This Row],[Day of Year]]&lt;123,FCAP,AE421)</f>
        <v>#NAME?</v>
      </c>
      <c r="O422" s="17" t="e">
        <f ca="1">IF(IRR_DRIP,5,COUNTIF('IDET Wind Values'!C406:G406,"&lt;="&amp;IRR_MAXWIND))</f>
        <v>#NAME?</v>
      </c>
      <c r="P422" s="13" t="e">
        <f ca="1">CalcTable[[#This Row],[ET_o]]*KL</f>
        <v>#NAME?</v>
      </c>
      <c r="Q422" s="13" t="e">
        <f ca="1">IF(WILTPT&lt;=0,1,MAX(0,MIN(1,(CalcTable[[#This Row],[IWC]]-WILTPT)/(MAD-WILTPT))))</f>
        <v>#NAME?</v>
      </c>
      <c r="R422" s="13" t="e">
        <f ca="1">CalcTable[[#This Row],[ETMult]]*CalcTable[[#This Row],[ETb]]</f>
        <v>#NAME?</v>
      </c>
      <c r="S422" s="13" t="b">
        <f>INDEX(IRR_LIST,CalcTable[[#This Row],[Day of Week]]+1)</f>
        <v>1</v>
      </c>
      <c r="T422" s="13">
        <f t="shared" ca="1" si="134"/>
        <v>0.3</v>
      </c>
      <c r="U422" s="13" t="b">
        <f ca="1">IF(CalcTable[[#This Row],[IrrPrecip]]&gt;=IC_MM,FALSE,TRUE)</f>
        <v>1</v>
      </c>
      <c r="V422" s="13" t="b">
        <f t="shared" si="135"/>
        <v>1</v>
      </c>
      <c r="W422" s="13" t="e">
        <f ca="1">IF(AND(IRR_DRIP=FALSE,CalcTable[[#This Row],[IrrHours]]&lt;=0),FALSE,TRUE)</f>
        <v>#NAME?</v>
      </c>
      <c r="X422" s="13" t="e">
        <f ca="1">AND(CalcTable[[#This Row],[IrrDay]],CalcTable[[#This Row],[IrrRain]],CalcTable[[#This Row],[IrrWarm]],CalcTable[[#This Row],[IrrWindy]])</f>
        <v>#NAME?</v>
      </c>
      <c r="Y422" s="13" t="e">
        <f t="shared" ca="1" si="136"/>
        <v>#NAME?</v>
      </c>
      <c r="Z422" s="13" t="e">
        <f ca="1">CalcTable[[#This Row],[IrrHours]]/5</f>
        <v>#NAME?</v>
      </c>
      <c r="AA422" s="13" t="e">
        <f ca="1">IF(CalcTable[[#This Row],[IrrFlag]]=FALSE,0,MAX(0,CalcTable[[#This Row],[VolRednWind]]*(FCAP*IRR_TARGET-CalcTable[[#This Row],[IWC]])))</f>
        <v>#NAME?</v>
      </c>
      <c r="AB422" s="13" t="e">
        <f ca="1">CalcTable[[#This Row],[IWC]]+CalcTable[[#This Row],[Eff Precip]]+CalcTable[[#This Row],[IrrAmt]]-CalcTable[[#This Row],[AET]]</f>
        <v>#NAME?</v>
      </c>
      <c r="AC422" s="13" t="e">
        <f ca="1">IF(CalcTable[[#This Row],[PWC]]&gt;FCAP,MIN(24*PERC,MIN(SAT,CalcTable[[#This Row],[PWC]])-FCAP),0)</f>
        <v>#NAME?</v>
      </c>
      <c r="AD422" s="13" t="e">
        <f ca="1">IF(CalcTable[[#This Row],[PWC]]&gt;SAT,CalcTable[[#This Row],[PWC]]-SAT,0)</f>
        <v>#NAME?</v>
      </c>
      <c r="AE422" s="13" t="e">
        <f ca="1">CalcTable[[#This Row],[PWC]]-CalcTable[[#This Row],[PercAmt]]-CalcTable[[#This Row],[Runoff]]</f>
        <v>#NAME?</v>
      </c>
      <c r="AF422" s="13" t="e">
        <f ca="1">CalcTable[[#This Row],[IrrAmt]]/1000*CUR_IRR_AREA*10000/IRR_EFF</f>
        <v>#NAME?</v>
      </c>
      <c r="AG422" s="147"/>
      <c r="AH422" s="13"/>
      <c r="AI422" s="50">
        <v>0</v>
      </c>
      <c r="AJ422" s="50">
        <v>0</v>
      </c>
      <c r="AK422" s="50">
        <v>0</v>
      </c>
      <c r="AL422" s="50">
        <v>0</v>
      </c>
      <c r="AM422" s="50"/>
      <c r="AN422" s="50"/>
      <c r="AO422" s="50"/>
      <c r="AP422" s="50"/>
      <c r="AQ422" s="50"/>
      <c r="AR422" s="50"/>
      <c r="AS422" s="50"/>
      <c r="AT422" s="50"/>
      <c r="AU422" s="50"/>
      <c r="AV422" s="50"/>
      <c r="AW422" s="50"/>
      <c r="AX422" s="50">
        <f t="shared" si="147"/>
        <v>0</v>
      </c>
      <c r="AY422" s="50"/>
      <c r="AZ422" s="50">
        <f t="shared" si="137"/>
        <v>0</v>
      </c>
      <c r="BA422" s="50">
        <f t="shared" si="138"/>
        <v>0</v>
      </c>
      <c r="BB422" s="50">
        <f t="shared" si="139"/>
        <v>0</v>
      </c>
      <c r="BC422" s="17">
        <f t="shared" si="140"/>
        <v>19628</v>
      </c>
      <c r="BD422" s="50">
        <f t="shared" si="141"/>
        <v>0</v>
      </c>
      <c r="BE422" s="50">
        <f t="shared" si="142"/>
        <v>0</v>
      </c>
      <c r="BF422" s="50">
        <f t="shared" si="148"/>
        <v>0</v>
      </c>
      <c r="BG422" s="50"/>
      <c r="BH422" s="17">
        <f t="shared" si="143"/>
        <v>0</v>
      </c>
      <c r="BI422" s="17">
        <f t="shared" si="151"/>
        <v>422</v>
      </c>
      <c r="BJ422" s="17">
        <f t="shared" si="149"/>
        <v>422</v>
      </c>
      <c r="BK422" s="150">
        <f t="shared" si="150"/>
        <v>22863</v>
      </c>
      <c r="BL422" s="50" t="e">
        <f t="shared" ca="1" si="144"/>
        <v>#NAME?</v>
      </c>
      <c r="BM422" s="50" t="e">
        <f t="shared" ca="1" si="145"/>
        <v>#NAME?</v>
      </c>
      <c r="BN422" s="50" t="e">
        <f t="shared" ca="1" si="146"/>
        <v>#NAME?</v>
      </c>
    </row>
    <row r="423" spans="1:66" x14ac:dyDescent="0.35">
      <c r="A423" s="48">
        <v>22864</v>
      </c>
      <c r="B423" s="17">
        <v>1962</v>
      </c>
      <c r="C423" s="17">
        <v>8</v>
      </c>
      <c r="D423" s="17">
        <v>218</v>
      </c>
      <c r="E423" s="17">
        <v>6</v>
      </c>
      <c r="F423" s="17">
        <v>2</v>
      </c>
      <c r="G423" s="50">
        <v>11.7</v>
      </c>
      <c r="H423" s="32">
        <v>4.7130472946477777</v>
      </c>
      <c r="I423" s="50">
        <v>27.333333333333332</v>
      </c>
      <c r="J423" s="13">
        <v>0</v>
      </c>
      <c r="K423" s="13">
        <f t="shared" si="132"/>
        <v>0</v>
      </c>
      <c r="L423" s="13">
        <f t="shared" si="133"/>
        <v>0</v>
      </c>
      <c r="M423" s="13" t="e">
        <f ca="1">CalcTable[[#This Row],[IWC]]-AE422</f>
        <v>#NAME?</v>
      </c>
      <c r="N423" s="13" t="e">
        <f ca="1">IF(CalcTable[[#This Row],[Day of Year]]&lt;123,FCAP,AE422)</f>
        <v>#NAME?</v>
      </c>
      <c r="O423" s="17" t="e">
        <f ca="1">IF(IRR_DRIP,5,COUNTIF('IDET Wind Values'!C407:G407,"&lt;="&amp;IRR_MAXWIND))</f>
        <v>#NAME?</v>
      </c>
      <c r="P423" s="13" t="e">
        <f ca="1">CalcTable[[#This Row],[ET_o]]*KL</f>
        <v>#NAME?</v>
      </c>
      <c r="Q423" s="13" t="e">
        <f ca="1">IF(WILTPT&lt;=0,1,MAX(0,MIN(1,(CalcTable[[#This Row],[IWC]]-WILTPT)/(MAD-WILTPT))))</f>
        <v>#NAME?</v>
      </c>
      <c r="R423" s="13" t="e">
        <f ca="1">CalcTable[[#This Row],[ETMult]]*CalcTable[[#This Row],[ETb]]</f>
        <v>#NAME?</v>
      </c>
      <c r="S423" s="13" t="b">
        <f>INDEX(IRR_LIST,CalcTable[[#This Row],[Day of Week]]+1)</f>
        <v>0</v>
      </c>
      <c r="T423" s="13">
        <f t="shared" ca="1" si="134"/>
        <v>29.1</v>
      </c>
      <c r="U423" s="13" t="b">
        <f ca="1">IF(CalcTable[[#This Row],[IrrPrecip]]&gt;=IC_MM,FALSE,TRUE)</f>
        <v>0</v>
      </c>
      <c r="V423" s="13" t="b">
        <f t="shared" si="135"/>
        <v>1</v>
      </c>
      <c r="W423" s="13" t="e">
        <f ca="1">IF(AND(IRR_DRIP=FALSE,CalcTable[[#This Row],[IrrHours]]&lt;=0),FALSE,TRUE)</f>
        <v>#NAME?</v>
      </c>
      <c r="X423" s="13" t="e">
        <f ca="1">AND(CalcTable[[#This Row],[IrrDay]],CalcTable[[#This Row],[IrrRain]],CalcTable[[#This Row],[IrrWarm]],CalcTable[[#This Row],[IrrWindy]])</f>
        <v>#NAME?</v>
      </c>
      <c r="Y423" s="13" t="e">
        <f t="shared" ca="1" si="136"/>
        <v>#NAME?</v>
      </c>
      <c r="Z423" s="13" t="e">
        <f ca="1">CalcTable[[#This Row],[IrrHours]]/5</f>
        <v>#NAME?</v>
      </c>
      <c r="AA423" s="13" t="e">
        <f ca="1">IF(CalcTable[[#This Row],[IrrFlag]]=FALSE,0,MAX(0,CalcTable[[#This Row],[VolRednWind]]*(FCAP*IRR_TARGET-CalcTable[[#This Row],[IWC]])))</f>
        <v>#NAME?</v>
      </c>
      <c r="AB423" s="13" t="e">
        <f ca="1">CalcTable[[#This Row],[IWC]]+CalcTable[[#This Row],[Eff Precip]]+CalcTable[[#This Row],[IrrAmt]]-CalcTable[[#This Row],[AET]]</f>
        <v>#NAME?</v>
      </c>
      <c r="AC423" s="13" t="e">
        <f ca="1">IF(CalcTable[[#This Row],[PWC]]&gt;FCAP,MIN(24*PERC,MIN(SAT,CalcTable[[#This Row],[PWC]])-FCAP),0)</f>
        <v>#NAME?</v>
      </c>
      <c r="AD423" s="13" t="e">
        <f ca="1">IF(CalcTable[[#This Row],[PWC]]&gt;SAT,CalcTable[[#This Row],[PWC]]-SAT,0)</f>
        <v>#NAME?</v>
      </c>
      <c r="AE423" s="13" t="e">
        <f ca="1">CalcTable[[#This Row],[PWC]]-CalcTable[[#This Row],[PercAmt]]-CalcTable[[#This Row],[Runoff]]</f>
        <v>#NAME?</v>
      </c>
      <c r="AF423" s="13" t="e">
        <f ca="1">CalcTable[[#This Row],[IrrAmt]]/1000*CUR_IRR_AREA*10000/IRR_EFF</f>
        <v>#NAME?</v>
      </c>
      <c r="AG423" s="147"/>
      <c r="AH423" s="13"/>
      <c r="AI423" s="50">
        <v>0</v>
      </c>
      <c r="AJ423" s="50">
        <v>0</v>
      </c>
      <c r="AK423" s="50">
        <v>0</v>
      </c>
      <c r="AL423" s="50">
        <v>0</v>
      </c>
      <c r="AM423" s="50"/>
      <c r="AN423" s="50"/>
      <c r="AO423" s="50"/>
      <c r="AP423" s="50"/>
      <c r="AQ423" s="50"/>
      <c r="AR423" s="50"/>
      <c r="AS423" s="50"/>
      <c r="AT423" s="50"/>
      <c r="AU423" s="50"/>
      <c r="AV423" s="50"/>
      <c r="AW423" s="50"/>
      <c r="AX423" s="50">
        <f t="shared" si="147"/>
        <v>0</v>
      </c>
      <c r="AY423" s="50"/>
      <c r="AZ423" s="50">
        <f t="shared" si="137"/>
        <v>0</v>
      </c>
      <c r="BA423" s="50">
        <f t="shared" si="138"/>
        <v>0</v>
      </c>
      <c r="BB423" s="50">
        <f t="shared" si="139"/>
        <v>0</v>
      </c>
      <c r="BC423" s="17">
        <f t="shared" si="140"/>
        <v>19628</v>
      </c>
      <c r="BD423" s="50">
        <f t="shared" si="141"/>
        <v>0</v>
      </c>
      <c r="BE423" s="50">
        <f t="shared" si="142"/>
        <v>0</v>
      </c>
      <c r="BF423" s="50">
        <f t="shared" si="148"/>
        <v>0</v>
      </c>
      <c r="BG423" s="50"/>
      <c r="BH423" s="17">
        <f t="shared" si="143"/>
        <v>0</v>
      </c>
      <c r="BI423" s="17">
        <f t="shared" si="151"/>
        <v>423</v>
      </c>
      <c r="BJ423" s="17">
        <f t="shared" si="149"/>
        <v>423</v>
      </c>
      <c r="BK423" s="150">
        <f t="shared" si="150"/>
        <v>22864</v>
      </c>
      <c r="BL423" s="50" t="e">
        <f t="shared" ca="1" si="144"/>
        <v>#NAME?</v>
      </c>
      <c r="BM423" s="50" t="e">
        <f t="shared" ca="1" si="145"/>
        <v>#NAME?</v>
      </c>
      <c r="BN423" s="50" t="e">
        <f t="shared" ca="1" si="146"/>
        <v>#NAME?</v>
      </c>
    </row>
    <row r="424" spans="1:66" x14ac:dyDescent="0.35">
      <c r="A424" s="48">
        <v>22865</v>
      </c>
      <c r="B424" s="17">
        <v>1962</v>
      </c>
      <c r="C424" s="17">
        <v>8</v>
      </c>
      <c r="D424" s="17">
        <v>219</v>
      </c>
      <c r="E424" s="17">
        <v>7</v>
      </c>
      <c r="F424" s="17">
        <v>3</v>
      </c>
      <c r="G424" s="50">
        <v>8.9</v>
      </c>
      <c r="H424" s="32">
        <v>3.9916759289474264</v>
      </c>
      <c r="I424" s="50">
        <v>17</v>
      </c>
      <c r="J424" s="13">
        <v>0</v>
      </c>
      <c r="K424" s="13">
        <f t="shared" si="132"/>
        <v>0</v>
      </c>
      <c r="L424" s="13">
        <f t="shared" si="133"/>
        <v>0</v>
      </c>
      <c r="M424" s="13" t="e">
        <f ca="1">CalcTable[[#This Row],[IWC]]-AE423</f>
        <v>#NAME?</v>
      </c>
      <c r="N424" s="13" t="e">
        <f ca="1">IF(CalcTable[[#This Row],[Day of Year]]&lt;123,FCAP,AE423)</f>
        <v>#NAME?</v>
      </c>
      <c r="O424" s="17" t="e">
        <f ca="1">IF(IRR_DRIP,5,COUNTIF('IDET Wind Values'!C408:G408,"&lt;="&amp;IRR_MAXWIND))</f>
        <v>#NAME?</v>
      </c>
      <c r="P424" s="13" t="e">
        <f ca="1">CalcTable[[#This Row],[ET_o]]*KL</f>
        <v>#NAME?</v>
      </c>
      <c r="Q424" s="13" t="e">
        <f ca="1">IF(WILTPT&lt;=0,1,MAX(0,MIN(1,(CalcTable[[#This Row],[IWC]]-WILTPT)/(MAD-WILTPT))))</f>
        <v>#NAME?</v>
      </c>
      <c r="R424" s="13" t="e">
        <f ca="1">CalcTable[[#This Row],[ETMult]]*CalcTable[[#This Row],[ETb]]</f>
        <v>#NAME?</v>
      </c>
      <c r="S424" s="13" t="b">
        <f>INDEX(IRR_LIST,CalcTable[[#This Row],[Day of Week]]+1)</f>
        <v>1</v>
      </c>
      <c r="T424" s="13">
        <f t="shared" ca="1" si="134"/>
        <v>29.1</v>
      </c>
      <c r="U424" s="13" t="b">
        <f ca="1">IF(CalcTable[[#This Row],[IrrPrecip]]&gt;=IC_MM,FALSE,TRUE)</f>
        <v>0</v>
      </c>
      <c r="V424" s="13" t="b">
        <f t="shared" si="135"/>
        <v>1</v>
      </c>
      <c r="W424" s="13" t="e">
        <f ca="1">IF(AND(IRR_DRIP=FALSE,CalcTable[[#This Row],[IrrHours]]&lt;=0),FALSE,TRUE)</f>
        <v>#NAME?</v>
      </c>
      <c r="X424" s="13" t="e">
        <f ca="1">AND(CalcTable[[#This Row],[IrrDay]],CalcTable[[#This Row],[IrrRain]],CalcTable[[#This Row],[IrrWarm]],CalcTable[[#This Row],[IrrWindy]])</f>
        <v>#NAME?</v>
      </c>
      <c r="Y424" s="13" t="e">
        <f t="shared" ca="1" si="136"/>
        <v>#NAME?</v>
      </c>
      <c r="Z424" s="13" t="e">
        <f ca="1">CalcTable[[#This Row],[IrrHours]]/5</f>
        <v>#NAME?</v>
      </c>
      <c r="AA424" s="13" t="e">
        <f ca="1">IF(CalcTable[[#This Row],[IrrFlag]]=FALSE,0,MAX(0,CalcTable[[#This Row],[VolRednWind]]*(FCAP*IRR_TARGET-CalcTable[[#This Row],[IWC]])))</f>
        <v>#NAME?</v>
      </c>
      <c r="AB424" s="13" t="e">
        <f ca="1">CalcTable[[#This Row],[IWC]]+CalcTable[[#This Row],[Eff Precip]]+CalcTable[[#This Row],[IrrAmt]]-CalcTable[[#This Row],[AET]]</f>
        <v>#NAME?</v>
      </c>
      <c r="AC424" s="13" t="e">
        <f ca="1">IF(CalcTable[[#This Row],[PWC]]&gt;FCAP,MIN(24*PERC,MIN(SAT,CalcTable[[#This Row],[PWC]])-FCAP),0)</f>
        <v>#NAME?</v>
      </c>
      <c r="AD424" s="13" t="e">
        <f ca="1">IF(CalcTable[[#This Row],[PWC]]&gt;SAT,CalcTable[[#This Row],[PWC]]-SAT,0)</f>
        <v>#NAME?</v>
      </c>
      <c r="AE424" s="13" t="e">
        <f ca="1">CalcTable[[#This Row],[PWC]]-CalcTable[[#This Row],[PercAmt]]-CalcTable[[#This Row],[Runoff]]</f>
        <v>#NAME?</v>
      </c>
      <c r="AF424" s="13" t="e">
        <f ca="1">CalcTable[[#This Row],[IrrAmt]]/1000*CUR_IRR_AREA*10000/IRR_EFF</f>
        <v>#NAME?</v>
      </c>
      <c r="AG424" s="147"/>
      <c r="AH424" s="13"/>
      <c r="AI424" s="50">
        <v>0</v>
      </c>
      <c r="AJ424" s="50">
        <v>0</v>
      </c>
      <c r="AK424" s="50">
        <v>0</v>
      </c>
      <c r="AL424" s="50">
        <v>0</v>
      </c>
      <c r="AM424" s="50"/>
      <c r="AN424" s="50"/>
      <c r="AO424" s="50"/>
      <c r="AP424" s="50"/>
      <c r="AQ424" s="50"/>
      <c r="AR424" s="50"/>
      <c r="AS424" s="50"/>
      <c r="AT424" s="50"/>
      <c r="AU424" s="50"/>
      <c r="AV424" s="50"/>
      <c r="AW424" s="50"/>
      <c r="AX424" s="50">
        <f t="shared" si="147"/>
        <v>0</v>
      </c>
      <c r="AY424" s="50"/>
      <c r="AZ424" s="50">
        <f t="shared" si="137"/>
        <v>0</v>
      </c>
      <c r="BA424" s="50">
        <f t="shared" si="138"/>
        <v>0</v>
      </c>
      <c r="BB424" s="50">
        <f t="shared" si="139"/>
        <v>0</v>
      </c>
      <c r="BC424" s="17">
        <f t="shared" si="140"/>
        <v>19628</v>
      </c>
      <c r="BD424" s="50">
        <f t="shared" si="141"/>
        <v>0</v>
      </c>
      <c r="BE424" s="50">
        <f t="shared" si="142"/>
        <v>0</v>
      </c>
      <c r="BF424" s="50">
        <f t="shared" si="148"/>
        <v>0</v>
      </c>
      <c r="BG424" s="50"/>
      <c r="BH424" s="17">
        <f t="shared" si="143"/>
        <v>0</v>
      </c>
      <c r="BI424" s="17">
        <f t="shared" si="151"/>
        <v>424</v>
      </c>
      <c r="BJ424" s="17">
        <f t="shared" si="149"/>
        <v>424</v>
      </c>
      <c r="BK424" s="150">
        <f t="shared" si="150"/>
        <v>22865</v>
      </c>
      <c r="BL424" s="50" t="e">
        <f t="shared" ca="1" si="144"/>
        <v>#NAME?</v>
      </c>
      <c r="BM424" s="50" t="e">
        <f t="shared" ca="1" si="145"/>
        <v>#NAME?</v>
      </c>
      <c r="BN424" s="50" t="e">
        <f t="shared" ca="1" si="146"/>
        <v>#NAME?</v>
      </c>
    </row>
    <row r="425" spans="1:66" x14ac:dyDescent="0.35">
      <c r="A425" s="48">
        <v>22866</v>
      </c>
      <c r="B425" s="17">
        <v>1962</v>
      </c>
      <c r="C425" s="17">
        <v>8</v>
      </c>
      <c r="D425" s="17">
        <v>220</v>
      </c>
      <c r="E425" s="17">
        <v>8</v>
      </c>
      <c r="F425" s="17">
        <v>4</v>
      </c>
      <c r="G425" s="50">
        <v>11.7</v>
      </c>
      <c r="H425" s="32">
        <v>5.0292693217764173</v>
      </c>
      <c r="I425" s="50">
        <v>11.666666666666666</v>
      </c>
      <c r="J425" s="13">
        <v>0</v>
      </c>
      <c r="K425" s="13">
        <f t="shared" si="132"/>
        <v>0</v>
      </c>
      <c r="L425" s="13">
        <f t="shared" si="133"/>
        <v>0</v>
      </c>
      <c r="M425" s="13" t="e">
        <f ca="1">CalcTable[[#This Row],[IWC]]-AE424</f>
        <v>#NAME?</v>
      </c>
      <c r="N425" s="13" t="e">
        <f ca="1">IF(CalcTable[[#This Row],[Day of Year]]&lt;123,FCAP,AE424)</f>
        <v>#NAME?</v>
      </c>
      <c r="O425" s="17" t="e">
        <f ca="1">IF(IRR_DRIP,5,COUNTIF('IDET Wind Values'!C409:G409,"&lt;="&amp;IRR_MAXWIND))</f>
        <v>#NAME?</v>
      </c>
      <c r="P425" s="13" t="e">
        <f ca="1">CalcTable[[#This Row],[ET_o]]*KL</f>
        <v>#NAME?</v>
      </c>
      <c r="Q425" s="13" t="e">
        <f ca="1">IF(WILTPT&lt;=0,1,MAX(0,MIN(1,(CalcTable[[#This Row],[IWC]]-WILTPT)/(MAD-WILTPT))))</f>
        <v>#NAME?</v>
      </c>
      <c r="R425" s="13" t="e">
        <f ca="1">CalcTable[[#This Row],[ETMult]]*CalcTable[[#This Row],[ETb]]</f>
        <v>#NAME?</v>
      </c>
      <c r="S425" s="13" t="b">
        <f>INDEX(IRR_LIST,CalcTable[[#This Row],[Day of Week]]+1)</f>
        <v>0</v>
      </c>
      <c r="T425" s="13">
        <f t="shared" ca="1" si="134"/>
        <v>0</v>
      </c>
      <c r="U425" s="13" t="b">
        <f ca="1">IF(CalcTable[[#This Row],[IrrPrecip]]&gt;=IC_MM,FALSE,TRUE)</f>
        <v>1</v>
      </c>
      <c r="V425" s="13" t="b">
        <f t="shared" si="135"/>
        <v>1</v>
      </c>
      <c r="W425" s="13" t="e">
        <f ca="1">IF(AND(IRR_DRIP=FALSE,CalcTable[[#This Row],[IrrHours]]&lt;=0),FALSE,TRUE)</f>
        <v>#NAME?</v>
      </c>
      <c r="X425" s="13" t="e">
        <f ca="1">AND(CalcTable[[#This Row],[IrrDay]],CalcTable[[#This Row],[IrrRain]],CalcTable[[#This Row],[IrrWarm]],CalcTable[[#This Row],[IrrWindy]])</f>
        <v>#NAME?</v>
      </c>
      <c r="Y425" s="13" t="e">
        <f t="shared" ca="1" si="136"/>
        <v>#NAME?</v>
      </c>
      <c r="Z425" s="13" t="e">
        <f ca="1">CalcTable[[#This Row],[IrrHours]]/5</f>
        <v>#NAME?</v>
      </c>
      <c r="AA425" s="13" t="e">
        <f ca="1">IF(CalcTable[[#This Row],[IrrFlag]]=FALSE,0,MAX(0,CalcTable[[#This Row],[VolRednWind]]*(FCAP*IRR_TARGET-CalcTable[[#This Row],[IWC]])))</f>
        <v>#NAME?</v>
      </c>
      <c r="AB425" s="13" t="e">
        <f ca="1">CalcTable[[#This Row],[IWC]]+CalcTable[[#This Row],[Eff Precip]]+CalcTable[[#This Row],[IrrAmt]]-CalcTable[[#This Row],[AET]]</f>
        <v>#NAME?</v>
      </c>
      <c r="AC425" s="13" t="e">
        <f ca="1">IF(CalcTable[[#This Row],[PWC]]&gt;FCAP,MIN(24*PERC,MIN(SAT,CalcTable[[#This Row],[PWC]])-FCAP),0)</f>
        <v>#NAME?</v>
      </c>
      <c r="AD425" s="13" t="e">
        <f ca="1">IF(CalcTable[[#This Row],[PWC]]&gt;SAT,CalcTable[[#This Row],[PWC]]-SAT,0)</f>
        <v>#NAME?</v>
      </c>
      <c r="AE425" s="13" t="e">
        <f ca="1">CalcTable[[#This Row],[PWC]]-CalcTable[[#This Row],[PercAmt]]-CalcTable[[#This Row],[Runoff]]</f>
        <v>#NAME?</v>
      </c>
      <c r="AF425" s="13" t="e">
        <f ca="1">CalcTable[[#This Row],[IrrAmt]]/1000*CUR_IRR_AREA*10000/IRR_EFF</f>
        <v>#NAME?</v>
      </c>
      <c r="AG425" s="147"/>
      <c r="AH425" s="13"/>
      <c r="AI425" s="50">
        <v>0</v>
      </c>
      <c r="AJ425" s="50">
        <v>0</v>
      </c>
      <c r="AK425" s="50">
        <v>4.6293586637864204</v>
      </c>
      <c r="AL425" s="50">
        <v>6.258109291286452</v>
      </c>
      <c r="AM425" s="50"/>
      <c r="AN425" s="50"/>
      <c r="AO425" s="50"/>
      <c r="AP425" s="50"/>
      <c r="AQ425" s="50"/>
      <c r="AR425" s="50"/>
      <c r="AS425" s="50"/>
      <c r="AT425" s="50"/>
      <c r="AU425" s="50"/>
      <c r="AV425" s="50"/>
      <c r="AW425" s="50"/>
      <c r="AX425" s="50">
        <f t="shared" si="147"/>
        <v>10.887467955072871</v>
      </c>
      <c r="AY425" s="50"/>
      <c r="AZ425" s="50">
        <f t="shared" si="137"/>
        <v>251.46846627993676</v>
      </c>
      <c r="BA425" s="50">
        <f t="shared" si="138"/>
        <v>387.18160681196616</v>
      </c>
      <c r="BB425" s="50">
        <f t="shared" si="139"/>
        <v>399.15629568243935</v>
      </c>
      <c r="BC425" s="17">
        <f t="shared" si="140"/>
        <v>19628</v>
      </c>
      <c r="BD425" s="50">
        <f t="shared" si="141"/>
        <v>10.887467955072871</v>
      </c>
      <c r="BE425" s="50">
        <f t="shared" si="142"/>
        <v>251.46846627993676</v>
      </c>
      <c r="BF425" s="50">
        <f t="shared" si="148"/>
        <v>411.3223576726233</v>
      </c>
      <c r="BG425" s="50"/>
      <c r="BH425" s="17">
        <f t="shared" si="143"/>
        <v>0</v>
      </c>
      <c r="BI425" s="17">
        <f t="shared" si="151"/>
        <v>425</v>
      </c>
      <c r="BJ425" s="17">
        <f t="shared" si="149"/>
        <v>425</v>
      </c>
      <c r="BK425" s="150">
        <f t="shared" si="150"/>
        <v>22866</v>
      </c>
      <c r="BL425" s="50" t="e">
        <f t="shared" ca="1" si="144"/>
        <v>#NAME?</v>
      </c>
      <c r="BM425" s="50" t="e">
        <f t="shared" ca="1" si="145"/>
        <v>#NAME?</v>
      </c>
      <c r="BN425" s="50" t="e">
        <f t="shared" ca="1" si="146"/>
        <v>#NAME?</v>
      </c>
    </row>
    <row r="426" spans="1:66" x14ac:dyDescent="0.35">
      <c r="A426" s="48">
        <v>22867</v>
      </c>
      <c r="B426" s="17">
        <v>1962</v>
      </c>
      <c r="C426" s="17">
        <v>8</v>
      </c>
      <c r="D426" s="17">
        <v>221</v>
      </c>
      <c r="E426" s="17">
        <v>9</v>
      </c>
      <c r="F426" s="17">
        <v>5</v>
      </c>
      <c r="G426" s="50">
        <v>10.6</v>
      </c>
      <c r="H426" s="32">
        <v>5.0604796466888677</v>
      </c>
      <c r="I426" s="50">
        <v>10.333333333333334</v>
      </c>
      <c r="J426" s="13">
        <v>0</v>
      </c>
      <c r="K426" s="13">
        <f t="shared" si="132"/>
        <v>0</v>
      </c>
      <c r="L426" s="13">
        <f t="shared" si="133"/>
        <v>0</v>
      </c>
      <c r="M426" s="13" t="e">
        <f ca="1">CalcTable[[#This Row],[IWC]]-AE425</f>
        <v>#NAME?</v>
      </c>
      <c r="N426" s="13" t="e">
        <f ca="1">IF(CalcTable[[#This Row],[Day of Year]]&lt;123,FCAP,AE425)</f>
        <v>#NAME?</v>
      </c>
      <c r="O426" s="17" t="e">
        <f ca="1">IF(IRR_DRIP,5,COUNTIF('IDET Wind Values'!C410:G410,"&lt;="&amp;IRR_MAXWIND))</f>
        <v>#NAME?</v>
      </c>
      <c r="P426" s="13" t="e">
        <f ca="1">CalcTable[[#This Row],[ET_o]]*KL</f>
        <v>#NAME?</v>
      </c>
      <c r="Q426" s="13" t="e">
        <f ca="1">IF(WILTPT&lt;=0,1,MAX(0,MIN(1,(CalcTable[[#This Row],[IWC]]-WILTPT)/(MAD-WILTPT))))</f>
        <v>#NAME?</v>
      </c>
      <c r="R426" s="13" t="e">
        <f ca="1">CalcTable[[#This Row],[ETMult]]*CalcTable[[#This Row],[ETb]]</f>
        <v>#NAME?</v>
      </c>
      <c r="S426" s="13" t="b">
        <f>INDEX(IRR_LIST,CalcTable[[#This Row],[Day of Week]]+1)</f>
        <v>1</v>
      </c>
      <c r="T426" s="13">
        <f t="shared" ca="1" si="134"/>
        <v>0</v>
      </c>
      <c r="U426" s="13" t="b">
        <f ca="1">IF(CalcTable[[#This Row],[IrrPrecip]]&gt;=IC_MM,FALSE,TRUE)</f>
        <v>1</v>
      </c>
      <c r="V426" s="13" t="b">
        <f t="shared" si="135"/>
        <v>1</v>
      </c>
      <c r="W426" s="13" t="e">
        <f ca="1">IF(AND(IRR_DRIP=FALSE,CalcTable[[#This Row],[IrrHours]]&lt;=0),FALSE,TRUE)</f>
        <v>#NAME?</v>
      </c>
      <c r="X426" s="13" t="e">
        <f ca="1">AND(CalcTable[[#This Row],[IrrDay]],CalcTable[[#This Row],[IrrRain]],CalcTable[[#This Row],[IrrWarm]],CalcTable[[#This Row],[IrrWindy]])</f>
        <v>#NAME?</v>
      </c>
      <c r="Y426" s="13" t="e">
        <f t="shared" ca="1" si="136"/>
        <v>#NAME?</v>
      </c>
      <c r="Z426" s="13" t="e">
        <f ca="1">CalcTable[[#This Row],[IrrHours]]/5</f>
        <v>#NAME?</v>
      </c>
      <c r="AA426" s="13" t="e">
        <f ca="1">IF(CalcTable[[#This Row],[IrrFlag]]=FALSE,0,MAX(0,CalcTable[[#This Row],[VolRednWind]]*(FCAP*IRR_TARGET-CalcTable[[#This Row],[IWC]])))</f>
        <v>#NAME?</v>
      </c>
      <c r="AB426" s="13" t="e">
        <f ca="1">CalcTable[[#This Row],[IWC]]+CalcTable[[#This Row],[Eff Precip]]+CalcTable[[#This Row],[IrrAmt]]-CalcTable[[#This Row],[AET]]</f>
        <v>#NAME?</v>
      </c>
      <c r="AC426" s="13" t="e">
        <f ca="1">IF(CalcTable[[#This Row],[PWC]]&gt;FCAP,MIN(24*PERC,MIN(SAT,CalcTable[[#This Row],[PWC]])-FCAP),0)</f>
        <v>#NAME?</v>
      </c>
      <c r="AD426" s="13" t="e">
        <f ca="1">IF(CalcTable[[#This Row],[PWC]]&gt;SAT,CalcTable[[#This Row],[PWC]]-SAT,0)</f>
        <v>#NAME?</v>
      </c>
      <c r="AE426" s="13" t="e">
        <f ca="1">CalcTable[[#This Row],[PWC]]-CalcTable[[#This Row],[PercAmt]]-CalcTable[[#This Row],[Runoff]]</f>
        <v>#NAME?</v>
      </c>
      <c r="AF426" s="13" t="e">
        <f ca="1">CalcTable[[#This Row],[IrrAmt]]/1000*CUR_IRR_AREA*10000/IRR_EFF</f>
        <v>#NAME?</v>
      </c>
      <c r="AG426" s="147"/>
      <c r="AH426" s="13"/>
      <c r="AI426" s="50">
        <v>2.6043589563520273</v>
      </c>
      <c r="AJ426" s="50">
        <v>3.2859589563520291</v>
      </c>
      <c r="AK426" s="50">
        <v>0</v>
      </c>
      <c r="AL426" s="50">
        <v>0</v>
      </c>
      <c r="AM426" s="50"/>
      <c r="AN426" s="50"/>
      <c r="AO426" s="50"/>
      <c r="AP426" s="50"/>
      <c r="AQ426" s="50"/>
      <c r="AR426" s="50"/>
      <c r="AS426" s="50"/>
      <c r="AT426" s="50"/>
      <c r="AU426" s="50"/>
      <c r="AV426" s="50"/>
      <c r="AW426" s="50"/>
      <c r="AX426" s="50">
        <f t="shared" si="147"/>
        <v>5.8903179127040559</v>
      </c>
      <c r="AY426" s="50"/>
      <c r="AZ426" s="50">
        <f t="shared" si="137"/>
        <v>134.58539407948928</v>
      </c>
      <c r="BA426" s="50">
        <f t="shared" si="138"/>
        <v>217.81088349084899</v>
      </c>
      <c r="BB426" s="50">
        <f t="shared" si="139"/>
        <v>225.39661201705576</v>
      </c>
      <c r="BC426" s="17">
        <f t="shared" si="140"/>
        <v>19628</v>
      </c>
      <c r="BD426" s="50">
        <f t="shared" si="141"/>
        <v>5.8903179127040559</v>
      </c>
      <c r="BE426" s="50">
        <f t="shared" si="142"/>
        <v>134.58539407948928</v>
      </c>
      <c r="BF426" s="50">
        <f t="shared" si="148"/>
        <v>220.13886043051491</v>
      </c>
      <c r="BG426" s="50"/>
      <c r="BH426" s="17">
        <f t="shared" si="143"/>
        <v>0</v>
      </c>
      <c r="BI426" s="17">
        <f t="shared" si="151"/>
        <v>426</v>
      </c>
      <c r="BJ426" s="17">
        <f t="shared" si="149"/>
        <v>426</v>
      </c>
      <c r="BK426" s="150">
        <f t="shared" si="150"/>
        <v>22867</v>
      </c>
      <c r="BL426" s="50" t="e">
        <f t="shared" ca="1" si="144"/>
        <v>#NAME?</v>
      </c>
      <c r="BM426" s="50" t="e">
        <f t="shared" ca="1" si="145"/>
        <v>#NAME?</v>
      </c>
      <c r="BN426" s="50" t="e">
        <f t="shared" ca="1" si="146"/>
        <v>#NAME?</v>
      </c>
    </row>
    <row r="427" spans="1:66" x14ac:dyDescent="0.35">
      <c r="A427" s="48">
        <v>22868</v>
      </c>
      <c r="B427" s="17">
        <v>1962</v>
      </c>
      <c r="C427" s="17">
        <v>8</v>
      </c>
      <c r="D427" s="17">
        <v>222</v>
      </c>
      <c r="E427" s="17">
        <v>10</v>
      </c>
      <c r="F427" s="17">
        <v>6</v>
      </c>
      <c r="G427" s="50">
        <v>10.6</v>
      </c>
      <c r="H427" s="32">
        <v>4.8012137553983925</v>
      </c>
      <c r="I427" s="50">
        <v>13.5</v>
      </c>
      <c r="J427" s="13">
        <v>0</v>
      </c>
      <c r="K427" s="13">
        <f t="shared" si="132"/>
        <v>0</v>
      </c>
      <c r="L427" s="13">
        <f t="shared" si="133"/>
        <v>0</v>
      </c>
      <c r="M427" s="13" t="e">
        <f ca="1">CalcTable[[#This Row],[IWC]]-AE426</f>
        <v>#NAME?</v>
      </c>
      <c r="N427" s="13" t="e">
        <f ca="1">IF(CalcTable[[#This Row],[Day of Year]]&lt;123,FCAP,AE426)</f>
        <v>#NAME?</v>
      </c>
      <c r="O427" s="17" t="e">
        <f ca="1">IF(IRR_DRIP,5,COUNTIF('IDET Wind Values'!C411:G411,"&lt;="&amp;IRR_MAXWIND))</f>
        <v>#NAME?</v>
      </c>
      <c r="P427" s="13" t="e">
        <f ca="1">CalcTable[[#This Row],[ET_o]]*KL</f>
        <v>#NAME?</v>
      </c>
      <c r="Q427" s="13" t="e">
        <f ca="1">IF(WILTPT&lt;=0,1,MAX(0,MIN(1,(CalcTable[[#This Row],[IWC]]-WILTPT)/(MAD-WILTPT))))</f>
        <v>#NAME?</v>
      </c>
      <c r="R427" s="13" t="e">
        <f ca="1">CalcTable[[#This Row],[ETMult]]*CalcTable[[#This Row],[ETb]]</f>
        <v>#NAME?</v>
      </c>
      <c r="S427" s="13" t="b">
        <f>INDEX(IRR_LIST,CalcTable[[#This Row],[Day of Week]]+1)</f>
        <v>0</v>
      </c>
      <c r="T427" s="13">
        <f t="shared" ca="1" si="134"/>
        <v>0</v>
      </c>
      <c r="U427" s="13" t="b">
        <f ca="1">IF(CalcTable[[#This Row],[IrrPrecip]]&gt;=IC_MM,FALSE,TRUE)</f>
        <v>1</v>
      </c>
      <c r="V427" s="13" t="b">
        <f t="shared" si="135"/>
        <v>1</v>
      </c>
      <c r="W427" s="13" t="e">
        <f ca="1">IF(AND(IRR_DRIP=FALSE,CalcTable[[#This Row],[IrrHours]]&lt;=0),FALSE,TRUE)</f>
        <v>#NAME?</v>
      </c>
      <c r="X427" s="13" t="e">
        <f ca="1">AND(CalcTable[[#This Row],[IrrDay]],CalcTable[[#This Row],[IrrRain]],CalcTable[[#This Row],[IrrWarm]],CalcTable[[#This Row],[IrrWindy]])</f>
        <v>#NAME?</v>
      </c>
      <c r="Y427" s="13" t="e">
        <f t="shared" ca="1" si="136"/>
        <v>#NAME?</v>
      </c>
      <c r="Z427" s="13" t="e">
        <f ca="1">CalcTable[[#This Row],[IrrHours]]/5</f>
        <v>#NAME?</v>
      </c>
      <c r="AA427" s="13" t="e">
        <f ca="1">IF(CalcTable[[#This Row],[IrrFlag]]=FALSE,0,MAX(0,CalcTable[[#This Row],[VolRednWind]]*(FCAP*IRR_TARGET-CalcTable[[#This Row],[IWC]])))</f>
        <v>#NAME?</v>
      </c>
      <c r="AB427" s="13" t="e">
        <f ca="1">CalcTable[[#This Row],[IWC]]+CalcTable[[#This Row],[Eff Precip]]+CalcTable[[#This Row],[IrrAmt]]-CalcTable[[#This Row],[AET]]</f>
        <v>#NAME?</v>
      </c>
      <c r="AC427" s="13" t="e">
        <f ca="1">IF(CalcTable[[#This Row],[PWC]]&gt;FCAP,MIN(24*PERC,MIN(SAT,CalcTable[[#This Row],[PWC]])-FCAP),0)</f>
        <v>#NAME?</v>
      </c>
      <c r="AD427" s="13" t="e">
        <f ca="1">IF(CalcTable[[#This Row],[PWC]]&gt;SAT,CalcTable[[#This Row],[PWC]]-SAT,0)</f>
        <v>#NAME?</v>
      </c>
      <c r="AE427" s="13" t="e">
        <f ca="1">CalcTable[[#This Row],[PWC]]-CalcTable[[#This Row],[PercAmt]]-CalcTable[[#This Row],[Runoff]]</f>
        <v>#NAME?</v>
      </c>
      <c r="AF427" s="13" t="e">
        <f ca="1">CalcTable[[#This Row],[IrrAmt]]/1000*CUR_IRR_AREA*10000/IRR_EFF</f>
        <v>#NAME?</v>
      </c>
      <c r="AG427" s="147"/>
      <c r="AH427" s="13"/>
      <c r="AI427" s="50">
        <v>0</v>
      </c>
      <c r="AJ427" s="50">
        <v>0</v>
      </c>
      <c r="AK427" s="50">
        <v>0</v>
      </c>
      <c r="AL427" s="50">
        <v>5.5493619326559092</v>
      </c>
      <c r="AM427" s="50"/>
      <c r="AN427" s="50"/>
      <c r="AO427" s="50"/>
      <c r="AP427" s="50"/>
      <c r="AQ427" s="50"/>
      <c r="AR427" s="50"/>
      <c r="AS427" s="50"/>
      <c r="AT427" s="50"/>
      <c r="AU427" s="50"/>
      <c r="AV427" s="50"/>
      <c r="AW427" s="50"/>
      <c r="AX427" s="50">
        <f t="shared" si="147"/>
        <v>5.5493619326559092</v>
      </c>
      <c r="AY427" s="50"/>
      <c r="AZ427" s="50">
        <f t="shared" si="137"/>
        <v>162.78128335790669</v>
      </c>
      <c r="BA427" s="50">
        <f t="shared" si="138"/>
        <v>250.6314997732849</v>
      </c>
      <c r="BB427" s="50">
        <f t="shared" si="139"/>
        <v>258.38298945699478</v>
      </c>
      <c r="BC427" s="17">
        <f t="shared" si="140"/>
        <v>19628</v>
      </c>
      <c r="BD427" s="50">
        <f t="shared" si="141"/>
        <v>5.5493619326559092</v>
      </c>
      <c r="BE427" s="50">
        <f t="shared" si="142"/>
        <v>162.78128335790669</v>
      </c>
      <c r="BF427" s="50">
        <f t="shared" si="148"/>
        <v>266.25835933326937</v>
      </c>
      <c r="BG427" s="50"/>
      <c r="BH427" s="17">
        <f t="shared" si="143"/>
        <v>0</v>
      </c>
      <c r="BI427" s="17">
        <f t="shared" si="151"/>
        <v>427</v>
      </c>
      <c r="BJ427" s="17">
        <f t="shared" si="149"/>
        <v>427</v>
      </c>
      <c r="BK427" s="150">
        <f t="shared" si="150"/>
        <v>22868</v>
      </c>
      <c r="BL427" s="50" t="e">
        <f t="shared" ca="1" si="144"/>
        <v>#NAME?</v>
      </c>
      <c r="BM427" s="50" t="e">
        <f t="shared" ca="1" si="145"/>
        <v>#NAME?</v>
      </c>
      <c r="BN427" s="50" t="e">
        <f t="shared" ca="1" si="146"/>
        <v>#NAME?</v>
      </c>
    </row>
    <row r="428" spans="1:66" x14ac:dyDescent="0.35">
      <c r="A428" s="48">
        <v>22869</v>
      </c>
      <c r="B428" s="17">
        <v>1962</v>
      </c>
      <c r="C428" s="17">
        <v>8</v>
      </c>
      <c r="D428" s="17">
        <v>223</v>
      </c>
      <c r="E428" s="17">
        <v>11</v>
      </c>
      <c r="F428" s="17">
        <v>7</v>
      </c>
      <c r="G428" s="50">
        <v>7.2</v>
      </c>
      <c r="H428" s="32">
        <v>4.5133105674560259</v>
      </c>
      <c r="I428" s="50">
        <v>2.1666666666666665</v>
      </c>
      <c r="J428" s="13">
        <v>0</v>
      </c>
      <c r="K428" s="13">
        <f t="shared" si="132"/>
        <v>0</v>
      </c>
      <c r="L428" s="13">
        <f t="shared" si="133"/>
        <v>0</v>
      </c>
      <c r="M428" s="13" t="e">
        <f ca="1">CalcTable[[#This Row],[IWC]]-AE427</f>
        <v>#NAME?</v>
      </c>
      <c r="N428" s="13" t="e">
        <f ca="1">IF(CalcTable[[#This Row],[Day of Year]]&lt;123,FCAP,AE427)</f>
        <v>#NAME?</v>
      </c>
      <c r="O428" s="17" t="e">
        <f ca="1">IF(IRR_DRIP,5,COUNTIF('IDET Wind Values'!C412:G412,"&lt;="&amp;IRR_MAXWIND))</f>
        <v>#NAME?</v>
      </c>
      <c r="P428" s="13" t="e">
        <f ca="1">CalcTable[[#This Row],[ET_o]]*KL</f>
        <v>#NAME?</v>
      </c>
      <c r="Q428" s="13" t="e">
        <f ca="1">IF(WILTPT&lt;=0,1,MAX(0,MIN(1,(CalcTable[[#This Row],[IWC]]-WILTPT)/(MAD-WILTPT))))</f>
        <v>#NAME?</v>
      </c>
      <c r="R428" s="13" t="e">
        <f ca="1">CalcTable[[#This Row],[ETMult]]*CalcTable[[#This Row],[ETb]]</f>
        <v>#NAME?</v>
      </c>
      <c r="S428" s="13" t="b">
        <f>INDEX(IRR_LIST,CalcTable[[#This Row],[Day of Week]]+1)</f>
        <v>0</v>
      </c>
      <c r="T428" s="13">
        <f t="shared" ca="1" si="134"/>
        <v>0</v>
      </c>
      <c r="U428" s="13" t="b">
        <f ca="1">IF(CalcTable[[#This Row],[IrrPrecip]]&gt;=IC_MM,FALSE,TRUE)</f>
        <v>1</v>
      </c>
      <c r="V428" s="13" t="b">
        <f t="shared" si="135"/>
        <v>1</v>
      </c>
      <c r="W428" s="13" t="e">
        <f ca="1">IF(AND(IRR_DRIP=FALSE,CalcTable[[#This Row],[IrrHours]]&lt;=0),FALSE,TRUE)</f>
        <v>#NAME?</v>
      </c>
      <c r="X428" s="13" t="e">
        <f ca="1">AND(CalcTable[[#This Row],[IrrDay]],CalcTable[[#This Row],[IrrRain]],CalcTable[[#This Row],[IrrWarm]],CalcTable[[#This Row],[IrrWindy]])</f>
        <v>#NAME?</v>
      </c>
      <c r="Y428" s="13" t="e">
        <f t="shared" ca="1" si="136"/>
        <v>#NAME?</v>
      </c>
      <c r="Z428" s="13" t="e">
        <f ca="1">CalcTable[[#This Row],[IrrHours]]/5</f>
        <v>#NAME?</v>
      </c>
      <c r="AA428" s="13" t="e">
        <f ca="1">IF(CalcTable[[#This Row],[IrrFlag]]=FALSE,0,MAX(0,CalcTable[[#This Row],[VolRednWind]]*(FCAP*IRR_TARGET-CalcTable[[#This Row],[IWC]])))</f>
        <v>#NAME?</v>
      </c>
      <c r="AB428" s="13" t="e">
        <f ca="1">CalcTable[[#This Row],[IWC]]+CalcTable[[#This Row],[Eff Precip]]+CalcTable[[#This Row],[IrrAmt]]-CalcTable[[#This Row],[AET]]</f>
        <v>#NAME?</v>
      </c>
      <c r="AC428" s="13" t="e">
        <f ca="1">IF(CalcTable[[#This Row],[PWC]]&gt;FCAP,MIN(24*PERC,MIN(SAT,CalcTable[[#This Row],[PWC]])-FCAP),0)</f>
        <v>#NAME?</v>
      </c>
      <c r="AD428" s="13" t="e">
        <f ca="1">IF(CalcTable[[#This Row],[PWC]]&gt;SAT,CalcTable[[#This Row],[PWC]]-SAT,0)</f>
        <v>#NAME?</v>
      </c>
      <c r="AE428" s="13" t="e">
        <f ca="1">CalcTable[[#This Row],[PWC]]-CalcTable[[#This Row],[PercAmt]]-CalcTable[[#This Row],[Runoff]]</f>
        <v>#NAME?</v>
      </c>
      <c r="AF428" s="13" t="e">
        <f ca="1">CalcTable[[#This Row],[IrrAmt]]/1000*CUR_IRR_AREA*10000/IRR_EFF</f>
        <v>#NAME?</v>
      </c>
      <c r="AG428" s="147"/>
      <c r="AH428" s="13"/>
      <c r="AI428" s="50">
        <v>0</v>
      </c>
      <c r="AJ428" s="50">
        <v>0</v>
      </c>
      <c r="AK428" s="50">
        <v>2.0869221243894858</v>
      </c>
      <c r="AL428" s="50">
        <v>0</v>
      </c>
      <c r="AM428" s="50"/>
      <c r="AN428" s="50"/>
      <c r="AO428" s="50"/>
      <c r="AP428" s="50"/>
      <c r="AQ428" s="50"/>
      <c r="AR428" s="50"/>
      <c r="AS428" s="50"/>
      <c r="AT428" s="50"/>
      <c r="AU428" s="50"/>
      <c r="AV428" s="50"/>
      <c r="AW428" s="50"/>
      <c r="AX428" s="50">
        <f t="shared" si="147"/>
        <v>2.0869221243894858</v>
      </c>
      <c r="AY428" s="50"/>
      <c r="AZ428" s="50">
        <f t="shared" si="137"/>
        <v>30.608191157712461</v>
      </c>
      <c r="BA428" s="50">
        <f t="shared" si="138"/>
        <v>47.126897496795372</v>
      </c>
      <c r="BB428" s="50">
        <f t="shared" si="139"/>
        <v>48.584430409067402</v>
      </c>
      <c r="BC428" s="17">
        <f t="shared" si="140"/>
        <v>19628</v>
      </c>
      <c r="BD428" s="50">
        <f t="shared" si="141"/>
        <v>2.0869221243894858</v>
      </c>
      <c r="BE428" s="50">
        <f t="shared" si="142"/>
        <v>30.608191157712461</v>
      </c>
      <c r="BF428" s="50">
        <f t="shared" si="148"/>
        <v>50.065256838483776</v>
      </c>
      <c r="BG428" s="50"/>
      <c r="BH428" s="17">
        <f t="shared" si="143"/>
        <v>0</v>
      </c>
      <c r="BI428" s="17">
        <f t="shared" si="151"/>
        <v>428</v>
      </c>
      <c r="BJ428" s="17">
        <f t="shared" si="149"/>
        <v>428</v>
      </c>
      <c r="BK428" s="150">
        <f t="shared" si="150"/>
        <v>22869</v>
      </c>
      <c r="BL428" s="50" t="e">
        <f t="shared" ca="1" si="144"/>
        <v>#NAME?</v>
      </c>
      <c r="BM428" s="50" t="e">
        <f t="shared" ca="1" si="145"/>
        <v>#NAME?</v>
      </c>
      <c r="BN428" s="50" t="e">
        <f t="shared" ca="1" si="146"/>
        <v>#NAME?</v>
      </c>
    </row>
    <row r="429" spans="1:66" x14ac:dyDescent="0.35">
      <c r="A429" s="48">
        <v>22870</v>
      </c>
      <c r="B429" s="17">
        <v>1962</v>
      </c>
      <c r="C429" s="17">
        <v>8</v>
      </c>
      <c r="D429" s="17">
        <v>224</v>
      </c>
      <c r="E429" s="17">
        <v>12</v>
      </c>
      <c r="F429" s="17">
        <v>1</v>
      </c>
      <c r="G429" s="50">
        <v>8.3000000000000007</v>
      </c>
      <c r="H429" s="32">
        <v>5.301222818701226</v>
      </c>
      <c r="I429" s="50">
        <v>8.8333333333333339</v>
      </c>
      <c r="J429" s="13">
        <v>1.8</v>
      </c>
      <c r="K429" s="13">
        <f t="shared" si="132"/>
        <v>1.8</v>
      </c>
      <c r="L429" s="13">
        <f t="shared" si="133"/>
        <v>0</v>
      </c>
      <c r="M429" s="13" t="e">
        <f ca="1">CalcTable[[#This Row],[IWC]]-AE428</f>
        <v>#NAME?</v>
      </c>
      <c r="N429" s="13" t="e">
        <f ca="1">IF(CalcTable[[#This Row],[Day of Year]]&lt;123,FCAP,AE428)</f>
        <v>#NAME?</v>
      </c>
      <c r="O429" s="17" t="e">
        <f ca="1">IF(IRR_DRIP,5,COUNTIF('IDET Wind Values'!C413:G413,"&lt;="&amp;IRR_MAXWIND))</f>
        <v>#NAME?</v>
      </c>
      <c r="P429" s="13" t="e">
        <f ca="1">CalcTable[[#This Row],[ET_o]]*KL</f>
        <v>#NAME?</v>
      </c>
      <c r="Q429" s="13" t="e">
        <f ca="1">IF(WILTPT&lt;=0,1,MAX(0,MIN(1,(CalcTable[[#This Row],[IWC]]-WILTPT)/(MAD-WILTPT))))</f>
        <v>#NAME?</v>
      </c>
      <c r="R429" s="13" t="e">
        <f ca="1">CalcTable[[#This Row],[ETMult]]*CalcTable[[#This Row],[ETb]]</f>
        <v>#NAME?</v>
      </c>
      <c r="S429" s="13" t="b">
        <f>INDEX(IRR_LIST,CalcTable[[#This Row],[Day of Week]]+1)</f>
        <v>1</v>
      </c>
      <c r="T429" s="13">
        <f t="shared" ca="1" si="134"/>
        <v>0</v>
      </c>
      <c r="U429" s="13" t="b">
        <f ca="1">IF(CalcTable[[#This Row],[IrrPrecip]]&gt;=IC_MM,FALSE,TRUE)</f>
        <v>1</v>
      </c>
      <c r="V429" s="13" t="b">
        <f t="shared" si="135"/>
        <v>1</v>
      </c>
      <c r="W429" s="13" t="e">
        <f ca="1">IF(AND(IRR_DRIP=FALSE,CalcTable[[#This Row],[IrrHours]]&lt;=0),FALSE,TRUE)</f>
        <v>#NAME?</v>
      </c>
      <c r="X429" s="13" t="e">
        <f ca="1">AND(CalcTable[[#This Row],[IrrDay]],CalcTable[[#This Row],[IrrRain]],CalcTable[[#This Row],[IrrWarm]],CalcTable[[#This Row],[IrrWindy]])</f>
        <v>#NAME?</v>
      </c>
      <c r="Y429" s="13" t="e">
        <f t="shared" ca="1" si="136"/>
        <v>#NAME?</v>
      </c>
      <c r="Z429" s="13" t="e">
        <f ca="1">CalcTable[[#This Row],[IrrHours]]/5</f>
        <v>#NAME?</v>
      </c>
      <c r="AA429" s="13" t="e">
        <f ca="1">IF(CalcTable[[#This Row],[IrrFlag]]=FALSE,0,MAX(0,CalcTable[[#This Row],[VolRednWind]]*(FCAP*IRR_TARGET-CalcTable[[#This Row],[IWC]])))</f>
        <v>#NAME?</v>
      </c>
      <c r="AB429" s="13" t="e">
        <f ca="1">CalcTable[[#This Row],[IWC]]+CalcTable[[#This Row],[Eff Precip]]+CalcTable[[#This Row],[IrrAmt]]-CalcTable[[#This Row],[AET]]</f>
        <v>#NAME?</v>
      </c>
      <c r="AC429" s="13" t="e">
        <f ca="1">IF(CalcTable[[#This Row],[PWC]]&gt;FCAP,MIN(24*PERC,MIN(SAT,CalcTable[[#This Row],[PWC]])-FCAP),0)</f>
        <v>#NAME?</v>
      </c>
      <c r="AD429" s="13" t="e">
        <f ca="1">IF(CalcTable[[#This Row],[PWC]]&gt;SAT,CalcTable[[#This Row],[PWC]]-SAT,0)</f>
        <v>#NAME?</v>
      </c>
      <c r="AE429" s="13" t="e">
        <f ca="1">CalcTable[[#This Row],[PWC]]-CalcTable[[#This Row],[PercAmt]]-CalcTable[[#This Row],[Runoff]]</f>
        <v>#NAME?</v>
      </c>
      <c r="AF429" s="13" t="e">
        <f ca="1">CalcTable[[#This Row],[IrrAmt]]/1000*CUR_IRR_AREA*10000/IRR_EFF</f>
        <v>#NAME?</v>
      </c>
      <c r="AG429" s="147"/>
      <c r="AH429" s="13"/>
      <c r="AI429" s="50">
        <v>6.3747790501870103</v>
      </c>
      <c r="AJ429" s="50">
        <v>9.2825354416353658</v>
      </c>
      <c r="AK429" s="50">
        <v>0</v>
      </c>
      <c r="AL429" s="50">
        <v>0</v>
      </c>
      <c r="AM429" s="50"/>
      <c r="AN429" s="50"/>
      <c r="AO429" s="50"/>
      <c r="AP429" s="50"/>
      <c r="AQ429" s="50"/>
      <c r="AR429" s="50"/>
      <c r="AS429" s="50"/>
      <c r="AT429" s="50"/>
      <c r="AU429" s="50"/>
      <c r="AV429" s="50"/>
      <c r="AW429" s="50"/>
      <c r="AX429" s="50">
        <f t="shared" si="147"/>
        <v>15.657314491822376</v>
      </c>
      <c r="AY429" s="50"/>
      <c r="AZ429" s="50">
        <f t="shared" si="137"/>
        <v>365.7844656907136</v>
      </c>
      <c r="BA429" s="50">
        <f t="shared" si="138"/>
        <v>593.11368107680983</v>
      </c>
      <c r="BB429" s="50">
        <f t="shared" si="139"/>
        <v>613.85662518525601</v>
      </c>
      <c r="BC429" s="17">
        <f t="shared" si="140"/>
        <v>19628</v>
      </c>
      <c r="BD429" s="50">
        <f t="shared" si="141"/>
        <v>15.657314491822376</v>
      </c>
      <c r="BE429" s="50">
        <f t="shared" si="142"/>
        <v>365.7844656907136</v>
      </c>
      <c r="BF429" s="50">
        <f t="shared" si="148"/>
        <v>598.3069410398241</v>
      </c>
      <c r="BG429" s="50"/>
      <c r="BH429" s="17">
        <f t="shared" si="143"/>
        <v>0</v>
      </c>
      <c r="BI429" s="17">
        <f t="shared" si="151"/>
        <v>429</v>
      </c>
      <c r="BJ429" s="17">
        <f t="shared" si="149"/>
        <v>429</v>
      </c>
      <c r="BK429" s="150">
        <f t="shared" si="150"/>
        <v>22870</v>
      </c>
      <c r="BL429" s="50" t="e">
        <f t="shared" ca="1" si="144"/>
        <v>#NAME?</v>
      </c>
      <c r="BM429" s="50" t="e">
        <f t="shared" ca="1" si="145"/>
        <v>#NAME?</v>
      </c>
      <c r="BN429" s="50" t="e">
        <f t="shared" ca="1" si="146"/>
        <v>#NAME?</v>
      </c>
    </row>
    <row r="430" spans="1:66" x14ac:dyDescent="0.35">
      <c r="A430" s="48">
        <v>22871</v>
      </c>
      <c r="B430" s="17">
        <v>1962</v>
      </c>
      <c r="C430" s="17">
        <v>8</v>
      </c>
      <c r="D430" s="17">
        <v>225</v>
      </c>
      <c r="E430" s="17">
        <v>13</v>
      </c>
      <c r="F430" s="17">
        <v>2</v>
      </c>
      <c r="G430" s="50">
        <v>12.2</v>
      </c>
      <c r="H430" s="32">
        <v>5.5427286238440336</v>
      </c>
      <c r="I430" s="50">
        <v>13.5</v>
      </c>
      <c r="J430" s="13">
        <v>0</v>
      </c>
      <c r="K430" s="13">
        <f t="shared" si="132"/>
        <v>0</v>
      </c>
      <c r="L430" s="13">
        <f t="shared" si="133"/>
        <v>0</v>
      </c>
      <c r="M430" s="13" t="e">
        <f ca="1">CalcTable[[#This Row],[IWC]]-AE429</f>
        <v>#NAME?</v>
      </c>
      <c r="N430" s="13" t="e">
        <f ca="1">IF(CalcTable[[#This Row],[Day of Year]]&lt;123,FCAP,AE429)</f>
        <v>#NAME?</v>
      </c>
      <c r="O430" s="17" t="e">
        <f ca="1">IF(IRR_DRIP,5,COUNTIF('IDET Wind Values'!C414:G414,"&lt;="&amp;IRR_MAXWIND))</f>
        <v>#NAME?</v>
      </c>
      <c r="P430" s="13" t="e">
        <f ca="1">CalcTable[[#This Row],[ET_o]]*KL</f>
        <v>#NAME?</v>
      </c>
      <c r="Q430" s="13" t="e">
        <f ca="1">IF(WILTPT&lt;=0,1,MAX(0,MIN(1,(CalcTable[[#This Row],[IWC]]-WILTPT)/(MAD-WILTPT))))</f>
        <v>#NAME?</v>
      </c>
      <c r="R430" s="13" t="e">
        <f ca="1">CalcTable[[#This Row],[ETMult]]*CalcTable[[#This Row],[ETb]]</f>
        <v>#NAME?</v>
      </c>
      <c r="S430" s="13" t="b">
        <f>INDEX(IRR_LIST,CalcTable[[#This Row],[Day of Week]]+1)</f>
        <v>0</v>
      </c>
      <c r="T430" s="13">
        <f t="shared" ca="1" si="134"/>
        <v>1.8</v>
      </c>
      <c r="U430" s="13" t="b">
        <f ca="1">IF(CalcTable[[#This Row],[IrrPrecip]]&gt;=IC_MM,FALSE,TRUE)</f>
        <v>1</v>
      </c>
      <c r="V430" s="13" t="b">
        <f t="shared" si="135"/>
        <v>1</v>
      </c>
      <c r="W430" s="13" t="e">
        <f ca="1">IF(AND(IRR_DRIP=FALSE,CalcTable[[#This Row],[IrrHours]]&lt;=0),FALSE,TRUE)</f>
        <v>#NAME?</v>
      </c>
      <c r="X430" s="13" t="e">
        <f ca="1">AND(CalcTable[[#This Row],[IrrDay]],CalcTable[[#This Row],[IrrRain]],CalcTable[[#This Row],[IrrWarm]],CalcTable[[#This Row],[IrrWindy]])</f>
        <v>#NAME?</v>
      </c>
      <c r="Y430" s="13" t="e">
        <f t="shared" ca="1" si="136"/>
        <v>#NAME?</v>
      </c>
      <c r="Z430" s="13" t="e">
        <f ca="1">CalcTable[[#This Row],[IrrHours]]/5</f>
        <v>#NAME?</v>
      </c>
      <c r="AA430" s="13" t="e">
        <f ca="1">IF(CalcTable[[#This Row],[IrrFlag]]=FALSE,0,MAX(0,CalcTable[[#This Row],[VolRednWind]]*(FCAP*IRR_TARGET-CalcTable[[#This Row],[IWC]])))</f>
        <v>#NAME?</v>
      </c>
      <c r="AB430" s="13" t="e">
        <f ca="1">CalcTable[[#This Row],[IWC]]+CalcTable[[#This Row],[Eff Precip]]+CalcTable[[#This Row],[IrrAmt]]-CalcTable[[#This Row],[AET]]</f>
        <v>#NAME?</v>
      </c>
      <c r="AC430" s="13" t="e">
        <f ca="1">IF(CalcTable[[#This Row],[PWC]]&gt;FCAP,MIN(24*PERC,MIN(SAT,CalcTable[[#This Row],[PWC]])-FCAP),0)</f>
        <v>#NAME?</v>
      </c>
      <c r="AD430" s="13" t="e">
        <f ca="1">IF(CalcTable[[#This Row],[PWC]]&gt;SAT,CalcTable[[#This Row],[PWC]]-SAT,0)</f>
        <v>#NAME?</v>
      </c>
      <c r="AE430" s="13" t="e">
        <f ca="1">CalcTable[[#This Row],[PWC]]-CalcTable[[#This Row],[PercAmt]]-CalcTable[[#This Row],[Runoff]]</f>
        <v>#NAME?</v>
      </c>
      <c r="AF430" s="13" t="e">
        <f ca="1">CalcTable[[#This Row],[IrrAmt]]/1000*CUR_IRR_AREA*10000/IRR_EFF</f>
        <v>#NAME?</v>
      </c>
      <c r="AG430" s="147"/>
      <c r="AH430" s="13"/>
      <c r="AI430" s="50">
        <v>0</v>
      </c>
      <c r="AJ430" s="50">
        <v>0</v>
      </c>
      <c r="AK430" s="50">
        <v>10.88362749879278</v>
      </c>
      <c r="AL430" s="50">
        <v>8.0386609278556023</v>
      </c>
      <c r="AM430" s="50"/>
      <c r="AN430" s="50"/>
      <c r="AO430" s="50"/>
      <c r="AP430" s="50"/>
      <c r="AQ430" s="50"/>
      <c r="AR430" s="50"/>
      <c r="AS430" s="50"/>
      <c r="AT430" s="50"/>
      <c r="AU430" s="50"/>
      <c r="AV430" s="50"/>
      <c r="AW430" s="50"/>
      <c r="AX430" s="50">
        <f t="shared" si="147"/>
        <v>18.922288426648382</v>
      </c>
      <c r="AY430" s="50"/>
      <c r="AZ430" s="50">
        <f t="shared" si="137"/>
        <v>395.42725719939176</v>
      </c>
      <c r="BA430" s="50">
        <f t="shared" si="138"/>
        <v>608.83244362446032</v>
      </c>
      <c r="BB430" s="50">
        <f t="shared" si="139"/>
        <v>627.66231301490768</v>
      </c>
      <c r="BC430" s="17">
        <f t="shared" si="140"/>
        <v>19628</v>
      </c>
      <c r="BD430" s="50">
        <f t="shared" si="141"/>
        <v>18.922288426648382</v>
      </c>
      <c r="BE430" s="50">
        <f t="shared" si="142"/>
        <v>395.42725719939176</v>
      </c>
      <c r="BF430" s="50">
        <f t="shared" si="148"/>
        <v>646.79311138046012</v>
      </c>
      <c r="BG430" s="50"/>
      <c r="BH430" s="17">
        <f t="shared" si="143"/>
        <v>0</v>
      </c>
      <c r="BI430" s="17">
        <f t="shared" si="151"/>
        <v>430</v>
      </c>
      <c r="BJ430" s="17">
        <f t="shared" si="149"/>
        <v>430</v>
      </c>
      <c r="BK430" s="150">
        <f t="shared" si="150"/>
        <v>22871</v>
      </c>
      <c r="BL430" s="50" t="e">
        <f t="shared" ca="1" si="144"/>
        <v>#NAME?</v>
      </c>
      <c r="BM430" s="50" t="e">
        <f t="shared" ca="1" si="145"/>
        <v>#NAME?</v>
      </c>
      <c r="BN430" s="50" t="e">
        <f t="shared" ca="1" si="146"/>
        <v>#NAME?</v>
      </c>
    </row>
    <row r="431" spans="1:66" x14ac:dyDescent="0.35">
      <c r="A431" s="48">
        <v>22872</v>
      </c>
      <c r="B431" s="17">
        <v>1962</v>
      </c>
      <c r="C431" s="17">
        <v>8</v>
      </c>
      <c r="D431" s="17">
        <v>226</v>
      </c>
      <c r="E431" s="17">
        <v>14</v>
      </c>
      <c r="F431" s="17">
        <v>3</v>
      </c>
      <c r="G431" s="50">
        <v>8.9</v>
      </c>
      <c r="H431" s="32">
        <v>5.0267939677463254</v>
      </c>
      <c r="I431" s="50">
        <v>4.166666666666667</v>
      </c>
      <c r="J431" s="13">
        <v>0</v>
      </c>
      <c r="K431" s="13">
        <f t="shared" si="132"/>
        <v>0</v>
      </c>
      <c r="L431" s="13">
        <f t="shared" si="133"/>
        <v>0</v>
      </c>
      <c r="M431" s="13" t="e">
        <f ca="1">CalcTable[[#This Row],[IWC]]-AE430</f>
        <v>#NAME?</v>
      </c>
      <c r="N431" s="13" t="e">
        <f ca="1">IF(CalcTable[[#This Row],[Day of Year]]&lt;123,FCAP,AE430)</f>
        <v>#NAME?</v>
      </c>
      <c r="O431" s="17" t="e">
        <f ca="1">IF(IRR_DRIP,5,COUNTIF('IDET Wind Values'!C415:G415,"&lt;="&amp;IRR_MAXWIND))</f>
        <v>#NAME?</v>
      </c>
      <c r="P431" s="13" t="e">
        <f ca="1">CalcTable[[#This Row],[ET_o]]*KL</f>
        <v>#NAME?</v>
      </c>
      <c r="Q431" s="13" t="e">
        <f ca="1">IF(WILTPT&lt;=0,1,MAX(0,MIN(1,(CalcTable[[#This Row],[IWC]]-WILTPT)/(MAD-WILTPT))))</f>
        <v>#NAME?</v>
      </c>
      <c r="R431" s="13" t="e">
        <f ca="1">CalcTable[[#This Row],[ETMult]]*CalcTable[[#This Row],[ETb]]</f>
        <v>#NAME?</v>
      </c>
      <c r="S431" s="13" t="b">
        <f>INDEX(IRR_LIST,CalcTable[[#This Row],[Day of Week]]+1)</f>
        <v>1</v>
      </c>
      <c r="T431" s="13">
        <f t="shared" ca="1" si="134"/>
        <v>1.8</v>
      </c>
      <c r="U431" s="13" t="b">
        <f ca="1">IF(CalcTable[[#This Row],[IrrPrecip]]&gt;=IC_MM,FALSE,TRUE)</f>
        <v>1</v>
      </c>
      <c r="V431" s="13" t="b">
        <f t="shared" si="135"/>
        <v>1</v>
      </c>
      <c r="W431" s="13" t="e">
        <f ca="1">IF(AND(IRR_DRIP=FALSE,CalcTable[[#This Row],[IrrHours]]&lt;=0),FALSE,TRUE)</f>
        <v>#NAME?</v>
      </c>
      <c r="X431" s="13" t="e">
        <f ca="1">AND(CalcTable[[#This Row],[IrrDay]],CalcTable[[#This Row],[IrrRain]],CalcTable[[#This Row],[IrrWarm]],CalcTable[[#This Row],[IrrWindy]])</f>
        <v>#NAME?</v>
      </c>
      <c r="Y431" s="13" t="e">
        <f t="shared" ca="1" si="136"/>
        <v>#NAME?</v>
      </c>
      <c r="Z431" s="13" t="e">
        <f ca="1">CalcTable[[#This Row],[IrrHours]]/5</f>
        <v>#NAME?</v>
      </c>
      <c r="AA431" s="13" t="e">
        <f ca="1">IF(CalcTable[[#This Row],[IrrFlag]]=FALSE,0,MAX(0,CalcTable[[#This Row],[VolRednWind]]*(FCAP*IRR_TARGET-CalcTable[[#This Row],[IWC]])))</f>
        <v>#NAME?</v>
      </c>
      <c r="AB431" s="13" t="e">
        <f ca="1">CalcTable[[#This Row],[IWC]]+CalcTable[[#This Row],[Eff Precip]]+CalcTable[[#This Row],[IrrAmt]]-CalcTable[[#This Row],[AET]]</f>
        <v>#NAME?</v>
      </c>
      <c r="AC431" s="13" t="e">
        <f ca="1">IF(CalcTable[[#This Row],[PWC]]&gt;FCAP,MIN(24*PERC,MIN(SAT,CalcTable[[#This Row],[PWC]])-FCAP),0)</f>
        <v>#NAME?</v>
      </c>
      <c r="AD431" s="13" t="e">
        <f ca="1">IF(CalcTable[[#This Row],[PWC]]&gt;SAT,CalcTable[[#This Row],[PWC]]-SAT,0)</f>
        <v>#NAME?</v>
      </c>
      <c r="AE431" s="13" t="e">
        <f ca="1">CalcTable[[#This Row],[PWC]]-CalcTable[[#This Row],[PercAmt]]-CalcTable[[#This Row],[Runoff]]</f>
        <v>#NAME?</v>
      </c>
      <c r="AF431" s="13" t="e">
        <f ca="1">CalcTable[[#This Row],[IrrAmt]]/1000*CUR_IRR_AREA*10000/IRR_EFF</f>
        <v>#NAME?</v>
      </c>
      <c r="AG431" s="147"/>
      <c r="AH431" s="13"/>
      <c r="AI431" s="50">
        <v>11.312218837555424</v>
      </c>
      <c r="AJ431" s="50">
        <v>16.662064720167155</v>
      </c>
      <c r="AK431" s="50">
        <v>0</v>
      </c>
      <c r="AL431" s="50">
        <v>0</v>
      </c>
      <c r="AM431" s="50"/>
      <c r="AN431" s="50"/>
      <c r="AO431" s="50"/>
      <c r="AP431" s="50"/>
      <c r="AQ431" s="50"/>
      <c r="AR431" s="50"/>
      <c r="AS431" s="50"/>
      <c r="AT431" s="50"/>
      <c r="AU431" s="50"/>
      <c r="AV431" s="50"/>
      <c r="AW431" s="50"/>
      <c r="AX431" s="50">
        <f t="shared" si="147"/>
        <v>27.974283557722579</v>
      </c>
      <c r="AY431" s="50"/>
      <c r="AZ431" s="50">
        <f t="shared" si="137"/>
        <v>654.66644140904953</v>
      </c>
      <c r="BA431" s="50">
        <f t="shared" si="138"/>
        <v>1061.6877087644111</v>
      </c>
      <c r="BB431" s="50">
        <f t="shared" si="139"/>
        <v>1098.8299922803274</v>
      </c>
      <c r="BC431" s="17">
        <f t="shared" si="140"/>
        <v>19628</v>
      </c>
      <c r="BD431" s="50">
        <f t="shared" si="141"/>
        <v>27.974283557722579</v>
      </c>
      <c r="BE431" s="50">
        <f t="shared" si="142"/>
        <v>654.66644140904953</v>
      </c>
      <c r="BF431" s="50">
        <f t="shared" si="148"/>
        <v>1070.8258898344457</v>
      </c>
      <c r="BG431" s="50"/>
      <c r="BH431" s="17">
        <f t="shared" si="143"/>
        <v>0</v>
      </c>
      <c r="BI431" s="17">
        <f t="shared" si="151"/>
        <v>431</v>
      </c>
      <c r="BJ431" s="17">
        <f t="shared" si="149"/>
        <v>431</v>
      </c>
      <c r="BK431" s="150">
        <f t="shared" si="150"/>
        <v>22872</v>
      </c>
      <c r="BL431" s="50" t="e">
        <f t="shared" ca="1" si="144"/>
        <v>#NAME?</v>
      </c>
      <c r="BM431" s="50" t="e">
        <f t="shared" ca="1" si="145"/>
        <v>#NAME?</v>
      </c>
      <c r="BN431" s="50" t="e">
        <f t="shared" ca="1" si="146"/>
        <v>#NAME?</v>
      </c>
    </row>
    <row r="432" spans="1:66" x14ac:dyDescent="0.35">
      <c r="A432" s="48">
        <v>22873</v>
      </c>
      <c r="B432" s="17">
        <v>1962</v>
      </c>
      <c r="C432" s="17">
        <v>8</v>
      </c>
      <c r="D432" s="17">
        <v>227</v>
      </c>
      <c r="E432" s="17">
        <v>15</v>
      </c>
      <c r="F432" s="17">
        <v>4</v>
      </c>
      <c r="G432" s="50">
        <v>6.1</v>
      </c>
      <c r="H432" s="32">
        <v>5.0315738259607459</v>
      </c>
      <c r="I432" s="50">
        <v>3.5</v>
      </c>
      <c r="J432" s="13">
        <v>0</v>
      </c>
      <c r="K432" s="13">
        <f t="shared" si="132"/>
        <v>0</v>
      </c>
      <c r="L432" s="13">
        <f t="shared" si="133"/>
        <v>0</v>
      </c>
      <c r="M432" s="13" t="e">
        <f ca="1">CalcTable[[#This Row],[IWC]]-AE431</f>
        <v>#NAME?</v>
      </c>
      <c r="N432" s="13" t="e">
        <f ca="1">IF(CalcTable[[#This Row],[Day of Year]]&lt;123,FCAP,AE431)</f>
        <v>#NAME?</v>
      </c>
      <c r="O432" s="17" t="e">
        <f ca="1">IF(IRR_DRIP,5,COUNTIF('IDET Wind Values'!C416:G416,"&lt;="&amp;IRR_MAXWIND))</f>
        <v>#NAME?</v>
      </c>
      <c r="P432" s="13" t="e">
        <f ca="1">CalcTable[[#This Row],[ET_o]]*KL</f>
        <v>#NAME?</v>
      </c>
      <c r="Q432" s="13" t="e">
        <f ca="1">IF(WILTPT&lt;=0,1,MAX(0,MIN(1,(CalcTable[[#This Row],[IWC]]-WILTPT)/(MAD-WILTPT))))</f>
        <v>#NAME?</v>
      </c>
      <c r="R432" s="13" t="e">
        <f ca="1">CalcTable[[#This Row],[ETMult]]*CalcTable[[#This Row],[ETb]]</f>
        <v>#NAME?</v>
      </c>
      <c r="S432" s="13" t="b">
        <f>INDEX(IRR_LIST,CalcTable[[#This Row],[Day of Week]]+1)</f>
        <v>0</v>
      </c>
      <c r="T432" s="13">
        <f t="shared" ca="1" si="134"/>
        <v>0</v>
      </c>
      <c r="U432" s="13" t="b">
        <f ca="1">IF(CalcTable[[#This Row],[IrrPrecip]]&gt;=IC_MM,FALSE,TRUE)</f>
        <v>1</v>
      </c>
      <c r="V432" s="13" t="b">
        <f t="shared" si="135"/>
        <v>1</v>
      </c>
      <c r="W432" s="13" t="e">
        <f ca="1">IF(AND(IRR_DRIP=FALSE,CalcTable[[#This Row],[IrrHours]]&lt;=0),FALSE,TRUE)</f>
        <v>#NAME?</v>
      </c>
      <c r="X432" s="13" t="e">
        <f ca="1">AND(CalcTable[[#This Row],[IrrDay]],CalcTable[[#This Row],[IrrRain]],CalcTable[[#This Row],[IrrWarm]],CalcTable[[#This Row],[IrrWindy]])</f>
        <v>#NAME?</v>
      </c>
      <c r="Y432" s="13" t="e">
        <f t="shared" ca="1" si="136"/>
        <v>#NAME?</v>
      </c>
      <c r="Z432" s="13" t="e">
        <f ca="1">CalcTable[[#This Row],[IrrHours]]/5</f>
        <v>#NAME?</v>
      </c>
      <c r="AA432" s="13" t="e">
        <f ca="1">IF(CalcTable[[#This Row],[IrrFlag]]=FALSE,0,MAX(0,CalcTable[[#This Row],[VolRednWind]]*(FCAP*IRR_TARGET-CalcTable[[#This Row],[IWC]])))</f>
        <v>#NAME?</v>
      </c>
      <c r="AB432" s="13" t="e">
        <f ca="1">CalcTable[[#This Row],[IWC]]+CalcTable[[#This Row],[Eff Precip]]+CalcTable[[#This Row],[IrrAmt]]-CalcTable[[#This Row],[AET]]</f>
        <v>#NAME?</v>
      </c>
      <c r="AC432" s="13" t="e">
        <f ca="1">IF(CalcTable[[#This Row],[PWC]]&gt;FCAP,MIN(24*PERC,MIN(SAT,CalcTable[[#This Row],[PWC]])-FCAP),0)</f>
        <v>#NAME?</v>
      </c>
      <c r="AD432" s="13" t="e">
        <f ca="1">IF(CalcTable[[#This Row],[PWC]]&gt;SAT,CalcTable[[#This Row],[PWC]]-SAT,0)</f>
        <v>#NAME?</v>
      </c>
      <c r="AE432" s="13" t="e">
        <f ca="1">CalcTable[[#This Row],[PWC]]-CalcTable[[#This Row],[PercAmt]]-CalcTable[[#This Row],[Runoff]]</f>
        <v>#NAME?</v>
      </c>
      <c r="AF432" s="13" t="e">
        <f ca="1">CalcTable[[#This Row],[IrrAmt]]/1000*CUR_IRR_AREA*10000/IRR_EFF</f>
        <v>#NAME?</v>
      </c>
      <c r="AG432" s="147"/>
      <c r="AH432" s="13"/>
      <c r="AI432" s="50">
        <v>0</v>
      </c>
      <c r="AJ432" s="50">
        <v>0</v>
      </c>
      <c r="AK432" s="50">
        <v>3.4156420093562905</v>
      </c>
      <c r="AL432" s="50">
        <v>5.3681496873126768</v>
      </c>
      <c r="AM432" s="50"/>
      <c r="AN432" s="50"/>
      <c r="AO432" s="50"/>
      <c r="AP432" s="50"/>
      <c r="AQ432" s="50"/>
      <c r="AR432" s="50"/>
      <c r="AS432" s="50"/>
      <c r="AT432" s="50"/>
      <c r="AU432" s="50"/>
      <c r="AV432" s="50"/>
      <c r="AW432" s="50"/>
      <c r="AX432" s="50">
        <f t="shared" si="147"/>
        <v>8.7837916966689669</v>
      </c>
      <c r="AY432" s="50"/>
      <c r="AZ432" s="50">
        <f t="shared" si="137"/>
        <v>207.56180696506414</v>
      </c>
      <c r="BA432" s="50">
        <f t="shared" si="138"/>
        <v>319.579290089067</v>
      </c>
      <c r="BB432" s="50">
        <f t="shared" si="139"/>
        <v>329.463185658832</v>
      </c>
      <c r="BC432" s="17">
        <f t="shared" si="140"/>
        <v>19628</v>
      </c>
      <c r="BD432" s="50">
        <f t="shared" si="141"/>
        <v>8.7837916966689669</v>
      </c>
      <c r="BE432" s="50">
        <f t="shared" si="142"/>
        <v>207.56180696506414</v>
      </c>
      <c r="BF432" s="50">
        <f t="shared" si="148"/>
        <v>339.50504039985736</v>
      </c>
      <c r="BG432" s="50"/>
      <c r="BH432" s="17">
        <f t="shared" si="143"/>
        <v>0</v>
      </c>
      <c r="BI432" s="17">
        <f t="shared" si="151"/>
        <v>432</v>
      </c>
      <c r="BJ432" s="17">
        <f t="shared" si="149"/>
        <v>432</v>
      </c>
      <c r="BK432" s="150">
        <f t="shared" si="150"/>
        <v>22873</v>
      </c>
      <c r="BL432" s="50" t="e">
        <f t="shared" ca="1" si="144"/>
        <v>#NAME?</v>
      </c>
      <c r="BM432" s="50" t="e">
        <f t="shared" ca="1" si="145"/>
        <v>#NAME?</v>
      </c>
      <c r="BN432" s="50" t="e">
        <f t="shared" ca="1" si="146"/>
        <v>#NAME?</v>
      </c>
    </row>
    <row r="433" spans="1:66" x14ac:dyDescent="0.35">
      <c r="A433" s="48">
        <v>22874</v>
      </c>
      <c r="B433" s="17">
        <v>1962</v>
      </c>
      <c r="C433" s="17">
        <v>8</v>
      </c>
      <c r="D433" s="17">
        <v>228</v>
      </c>
      <c r="E433" s="17">
        <v>16</v>
      </c>
      <c r="F433" s="17">
        <v>5</v>
      </c>
      <c r="G433" s="50">
        <v>9.4</v>
      </c>
      <c r="H433" s="32">
        <v>6.3244090465619438</v>
      </c>
      <c r="I433" s="50">
        <v>8.6666666666666661</v>
      </c>
      <c r="J433" s="13">
        <v>0</v>
      </c>
      <c r="K433" s="13">
        <f t="shared" si="132"/>
        <v>0</v>
      </c>
      <c r="L433" s="13">
        <f t="shared" si="133"/>
        <v>0</v>
      </c>
      <c r="M433" s="13" t="e">
        <f ca="1">CalcTable[[#This Row],[IWC]]-AE432</f>
        <v>#NAME?</v>
      </c>
      <c r="N433" s="13" t="e">
        <f ca="1">IF(CalcTable[[#This Row],[Day of Year]]&lt;123,FCAP,AE432)</f>
        <v>#NAME?</v>
      </c>
      <c r="O433" s="17" t="e">
        <f ca="1">IF(IRR_DRIP,5,COUNTIF('IDET Wind Values'!C417:G417,"&lt;="&amp;IRR_MAXWIND))</f>
        <v>#NAME?</v>
      </c>
      <c r="P433" s="13" t="e">
        <f ca="1">CalcTable[[#This Row],[ET_o]]*KL</f>
        <v>#NAME?</v>
      </c>
      <c r="Q433" s="13" t="e">
        <f ca="1">IF(WILTPT&lt;=0,1,MAX(0,MIN(1,(CalcTable[[#This Row],[IWC]]-WILTPT)/(MAD-WILTPT))))</f>
        <v>#NAME?</v>
      </c>
      <c r="R433" s="13" t="e">
        <f ca="1">CalcTable[[#This Row],[ETMult]]*CalcTable[[#This Row],[ETb]]</f>
        <v>#NAME?</v>
      </c>
      <c r="S433" s="13" t="b">
        <f>INDEX(IRR_LIST,CalcTable[[#This Row],[Day of Week]]+1)</f>
        <v>1</v>
      </c>
      <c r="T433" s="13">
        <f t="shared" ca="1" si="134"/>
        <v>0</v>
      </c>
      <c r="U433" s="13" t="b">
        <f ca="1">IF(CalcTable[[#This Row],[IrrPrecip]]&gt;=IC_MM,FALSE,TRUE)</f>
        <v>1</v>
      </c>
      <c r="V433" s="13" t="b">
        <f t="shared" si="135"/>
        <v>1</v>
      </c>
      <c r="W433" s="13" t="e">
        <f ca="1">IF(AND(IRR_DRIP=FALSE,CalcTable[[#This Row],[IrrHours]]&lt;=0),FALSE,TRUE)</f>
        <v>#NAME?</v>
      </c>
      <c r="X433" s="13" t="e">
        <f ca="1">AND(CalcTable[[#This Row],[IrrDay]],CalcTable[[#This Row],[IrrRain]],CalcTable[[#This Row],[IrrWarm]],CalcTable[[#This Row],[IrrWindy]])</f>
        <v>#NAME?</v>
      </c>
      <c r="Y433" s="13" t="e">
        <f t="shared" ca="1" si="136"/>
        <v>#NAME?</v>
      </c>
      <c r="Z433" s="13" t="e">
        <f ca="1">CalcTable[[#This Row],[IrrHours]]/5</f>
        <v>#NAME?</v>
      </c>
      <c r="AA433" s="13" t="e">
        <f ca="1">IF(CalcTable[[#This Row],[IrrFlag]]=FALSE,0,MAX(0,CalcTable[[#This Row],[VolRednWind]]*(FCAP*IRR_TARGET-CalcTable[[#This Row],[IWC]])))</f>
        <v>#NAME?</v>
      </c>
      <c r="AB433" s="13" t="e">
        <f ca="1">CalcTable[[#This Row],[IWC]]+CalcTable[[#This Row],[Eff Precip]]+CalcTable[[#This Row],[IrrAmt]]-CalcTable[[#This Row],[AET]]</f>
        <v>#NAME?</v>
      </c>
      <c r="AC433" s="13" t="e">
        <f ca="1">IF(CalcTable[[#This Row],[PWC]]&gt;FCAP,MIN(24*PERC,MIN(SAT,CalcTable[[#This Row],[PWC]])-FCAP),0)</f>
        <v>#NAME?</v>
      </c>
      <c r="AD433" s="13" t="e">
        <f ca="1">IF(CalcTable[[#This Row],[PWC]]&gt;SAT,CalcTable[[#This Row],[PWC]]-SAT,0)</f>
        <v>#NAME?</v>
      </c>
      <c r="AE433" s="13" t="e">
        <f ca="1">CalcTable[[#This Row],[PWC]]-CalcTable[[#This Row],[PercAmt]]-CalcTable[[#This Row],[Runoff]]</f>
        <v>#NAME?</v>
      </c>
      <c r="AF433" s="13" t="e">
        <f ca="1">CalcTable[[#This Row],[IrrAmt]]/1000*CUR_IRR_AREA*10000/IRR_EFF</f>
        <v>#NAME?</v>
      </c>
      <c r="AG433" s="147"/>
      <c r="AH433" s="13"/>
      <c r="AI433" s="50">
        <v>1.5852920975719735</v>
      </c>
      <c r="AJ433" s="50">
        <v>2.2320348306460773</v>
      </c>
      <c r="AK433" s="50">
        <v>0</v>
      </c>
      <c r="AL433" s="50">
        <v>0</v>
      </c>
      <c r="AM433" s="50"/>
      <c r="AN433" s="50"/>
      <c r="AO433" s="50"/>
      <c r="AP433" s="50"/>
      <c r="AQ433" s="50"/>
      <c r="AR433" s="50"/>
      <c r="AS433" s="50"/>
      <c r="AT433" s="50"/>
      <c r="AU433" s="50"/>
      <c r="AV433" s="50"/>
      <c r="AW433" s="50"/>
      <c r="AX433" s="50">
        <f t="shared" si="147"/>
        <v>3.8173269282180509</v>
      </c>
      <c r="AY433" s="50"/>
      <c r="AZ433" s="50">
        <f t="shared" si="137"/>
        <v>88.723972463340559</v>
      </c>
      <c r="BA433" s="50">
        <f t="shared" si="138"/>
        <v>143.80158880241524</v>
      </c>
      <c r="BB433" s="50">
        <f t="shared" si="139"/>
        <v>148.82596626646873</v>
      </c>
      <c r="BC433" s="17">
        <f t="shared" si="140"/>
        <v>19628</v>
      </c>
      <c r="BD433" s="50">
        <f t="shared" si="141"/>
        <v>3.8173269282180509</v>
      </c>
      <c r="BE433" s="50">
        <f t="shared" si="142"/>
        <v>88.723972463340559</v>
      </c>
      <c r="BF433" s="50">
        <f t="shared" si="148"/>
        <v>145.12417431725436</v>
      </c>
      <c r="BG433" s="50"/>
      <c r="BH433" s="17">
        <f t="shared" si="143"/>
        <v>0</v>
      </c>
      <c r="BI433" s="17">
        <f t="shared" si="151"/>
        <v>433</v>
      </c>
      <c r="BJ433" s="17">
        <f t="shared" si="149"/>
        <v>433</v>
      </c>
      <c r="BK433" s="150">
        <f t="shared" si="150"/>
        <v>22874</v>
      </c>
      <c r="BL433" s="50" t="e">
        <f t="shared" ca="1" si="144"/>
        <v>#NAME?</v>
      </c>
      <c r="BM433" s="50" t="e">
        <f t="shared" ca="1" si="145"/>
        <v>#NAME?</v>
      </c>
      <c r="BN433" s="50" t="e">
        <f t="shared" ca="1" si="146"/>
        <v>#NAME?</v>
      </c>
    </row>
    <row r="434" spans="1:66" x14ac:dyDescent="0.35">
      <c r="A434" s="48">
        <v>22875</v>
      </c>
      <c r="B434" s="17">
        <v>1962</v>
      </c>
      <c r="C434" s="17">
        <v>8</v>
      </c>
      <c r="D434" s="17">
        <v>229</v>
      </c>
      <c r="E434" s="17">
        <v>17</v>
      </c>
      <c r="F434" s="17">
        <v>6</v>
      </c>
      <c r="G434" s="50">
        <v>10</v>
      </c>
      <c r="H434" s="32">
        <v>5.2163253807316829</v>
      </c>
      <c r="I434" s="50">
        <v>10</v>
      </c>
      <c r="J434" s="13">
        <v>0</v>
      </c>
      <c r="K434" s="13">
        <f t="shared" si="132"/>
        <v>0</v>
      </c>
      <c r="L434" s="13">
        <f t="shared" si="133"/>
        <v>0</v>
      </c>
      <c r="M434" s="13" t="e">
        <f ca="1">CalcTable[[#This Row],[IWC]]-AE433</f>
        <v>#NAME?</v>
      </c>
      <c r="N434" s="13" t="e">
        <f ca="1">IF(CalcTable[[#This Row],[Day of Year]]&lt;123,FCAP,AE433)</f>
        <v>#NAME?</v>
      </c>
      <c r="O434" s="17" t="e">
        <f ca="1">IF(IRR_DRIP,5,COUNTIF('IDET Wind Values'!C418:G418,"&lt;="&amp;IRR_MAXWIND))</f>
        <v>#NAME?</v>
      </c>
      <c r="P434" s="13" t="e">
        <f ca="1">CalcTable[[#This Row],[ET_o]]*KL</f>
        <v>#NAME?</v>
      </c>
      <c r="Q434" s="13" t="e">
        <f ca="1">IF(WILTPT&lt;=0,1,MAX(0,MIN(1,(CalcTable[[#This Row],[IWC]]-WILTPT)/(MAD-WILTPT))))</f>
        <v>#NAME?</v>
      </c>
      <c r="R434" s="13" t="e">
        <f ca="1">CalcTable[[#This Row],[ETMult]]*CalcTable[[#This Row],[ETb]]</f>
        <v>#NAME?</v>
      </c>
      <c r="S434" s="13" t="b">
        <f>INDEX(IRR_LIST,CalcTable[[#This Row],[Day of Week]]+1)</f>
        <v>0</v>
      </c>
      <c r="T434" s="13">
        <f t="shared" ca="1" si="134"/>
        <v>0</v>
      </c>
      <c r="U434" s="13" t="b">
        <f ca="1">IF(CalcTable[[#This Row],[IrrPrecip]]&gt;=IC_MM,FALSE,TRUE)</f>
        <v>1</v>
      </c>
      <c r="V434" s="13" t="b">
        <f t="shared" si="135"/>
        <v>1</v>
      </c>
      <c r="W434" s="13" t="e">
        <f ca="1">IF(AND(IRR_DRIP=FALSE,CalcTable[[#This Row],[IrrHours]]&lt;=0),FALSE,TRUE)</f>
        <v>#NAME?</v>
      </c>
      <c r="X434" s="13" t="e">
        <f ca="1">AND(CalcTable[[#This Row],[IrrDay]],CalcTable[[#This Row],[IrrRain]],CalcTable[[#This Row],[IrrWarm]],CalcTable[[#This Row],[IrrWindy]])</f>
        <v>#NAME?</v>
      </c>
      <c r="Y434" s="13" t="e">
        <f t="shared" ca="1" si="136"/>
        <v>#NAME?</v>
      </c>
      <c r="Z434" s="13" t="e">
        <f ca="1">CalcTable[[#This Row],[IrrHours]]/5</f>
        <v>#NAME?</v>
      </c>
      <c r="AA434" s="13" t="e">
        <f ca="1">IF(CalcTable[[#This Row],[IrrFlag]]=FALSE,0,MAX(0,CalcTable[[#This Row],[VolRednWind]]*(FCAP*IRR_TARGET-CalcTable[[#This Row],[IWC]])))</f>
        <v>#NAME?</v>
      </c>
      <c r="AB434" s="13" t="e">
        <f ca="1">CalcTable[[#This Row],[IWC]]+CalcTable[[#This Row],[Eff Precip]]+CalcTable[[#This Row],[IrrAmt]]-CalcTable[[#This Row],[AET]]</f>
        <v>#NAME?</v>
      </c>
      <c r="AC434" s="13" t="e">
        <f ca="1">IF(CalcTable[[#This Row],[PWC]]&gt;FCAP,MIN(24*PERC,MIN(SAT,CalcTable[[#This Row],[PWC]])-FCAP),0)</f>
        <v>#NAME?</v>
      </c>
      <c r="AD434" s="13" t="e">
        <f ca="1">IF(CalcTable[[#This Row],[PWC]]&gt;SAT,CalcTable[[#This Row],[PWC]]-SAT,0)</f>
        <v>#NAME?</v>
      </c>
      <c r="AE434" s="13" t="e">
        <f ca="1">CalcTable[[#This Row],[PWC]]-CalcTable[[#This Row],[PercAmt]]-CalcTable[[#This Row],[Runoff]]</f>
        <v>#NAME?</v>
      </c>
      <c r="AF434" s="13" t="e">
        <f ca="1">CalcTable[[#This Row],[IrrAmt]]/1000*CUR_IRR_AREA*10000/IRR_EFF</f>
        <v>#NAME?</v>
      </c>
      <c r="AG434" s="147"/>
      <c r="AH434" s="13"/>
      <c r="AI434" s="50">
        <v>0</v>
      </c>
      <c r="AJ434" s="50">
        <v>0</v>
      </c>
      <c r="AK434" s="50">
        <v>0</v>
      </c>
      <c r="AL434" s="50">
        <v>6.2457905798874798</v>
      </c>
      <c r="AM434" s="50"/>
      <c r="AN434" s="50"/>
      <c r="AO434" s="50"/>
      <c r="AP434" s="50"/>
      <c r="AQ434" s="50"/>
      <c r="AR434" s="50"/>
      <c r="AS434" s="50"/>
      <c r="AT434" s="50"/>
      <c r="AU434" s="50"/>
      <c r="AV434" s="50"/>
      <c r="AW434" s="50"/>
      <c r="AX434" s="50">
        <f t="shared" si="147"/>
        <v>6.2457905798874798</v>
      </c>
      <c r="AY434" s="50"/>
      <c r="AZ434" s="50">
        <f t="shared" si="137"/>
        <v>183.20985701003275</v>
      </c>
      <c r="BA434" s="50">
        <f t="shared" si="138"/>
        <v>282.08501793608218</v>
      </c>
      <c r="BB434" s="50">
        <f t="shared" si="139"/>
        <v>290.80929684132184</v>
      </c>
      <c r="BC434" s="17">
        <f t="shared" si="140"/>
        <v>19628</v>
      </c>
      <c r="BD434" s="50">
        <f t="shared" si="141"/>
        <v>6.2457905798874798</v>
      </c>
      <c r="BE434" s="50">
        <f t="shared" si="142"/>
        <v>183.20985701003275</v>
      </c>
      <c r="BF434" s="50">
        <f t="shared" si="148"/>
        <v>299.67300253997405</v>
      </c>
      <c r="BG434" s="50"/>
      <c r="BH434" s="17">
        <f t="shared" si="143"/>
        <v>0</v>
      </c>
      <c r="BI434" s="17">
        <f t="shared" si="151"/>
        <v>434</v>
      </c>
      <c r="BJ434" s="17">
        <f t="shared" si="149"/>
        <v>434</v>
      </c>
      <c r="BK434" s="150">
        <f t="shared" si="150"/>
        <v>22875</v>
      </c>
      <c r="BL434" s="50" t="e">
        <f t="shared" ca="1" si="144"/>
        <v>#NAME?</v>
      </c>
      <c r="BM434" s="50" t="e">
        <f t="shared" ca="1" si="145"/>
        <v>#NAME?</v>
      </c>
      <c r="BN434" s="50" t="e">
        <f t="shared" ca="1" si="146"/>
        <v>#NAME?</v>
      </c>
    </row>
    <row r="435" spans="1:66" x14ac:dyDescent="0.35">
      <c r="A435" s="48">
        <v>22876</v>
      </c>
      <c r="B435" s="17">
        <v>1962</v>
      </c>
      <c r="C435" s="17">
        <v>8</v>
      </c>
      <c r="D435" s="17">
        <v>230</v>
      </c>
      <c r="E435" s="17">
        <v>18</v>
      </c>
      <c r="F435" s="17">
        <v>7</v>
      </c>
      <c r="G435" s="50">
        <v>10</v>
      </c>
      <c r="H435" s="32">
        <v>4.0833649399811103</v>
      </c>
      <c r="I435" s="50">
        <v>9.1666666666666661</v>
      </c>
      <c r="J435" s="13">
        <v>0.3</v>
      </c>
      <c r="K435" s="13">
        <f t="shared" si="132"/>
        <v>0.3</v>
      </c>
      <c r="L435" s="13">
        <f t="shared" si="133"/>
        <v>0</v>
      </c>
      <c r="M435" s="13" t="e">
        <f ca="1">CalcTable[[#This Row],[IWC]]-AE434</f>
        <v>#NAME?</v>
      </c>
      <c r="N435" s="13" t="e">
        <f ca="1">IF(CalcTable[[#This Row],[Day of Year]]&lt;123,FCAP,AE434)</f>
        <v>#NAME?</v>
      </c>
      <c r="O435" s="17" t="e">
        <f ca="1">IF(IRR_DRIP,5,COUNTIF('IDET Wind Values'!C419:G419,"&lt;="&amp;IRR_MAXWIND))</f>
        <v>#NAME?</v>
      </c>
      <c r="P435" s="13" t="e">
        <f ca="1">CalcTable[[#This Row],[ET_o]]*KL</f>
        <v>#NAME?</v>
      </c>
      <c r="Q435" s="13" t="e">
        <f ca="1">IF(WILTPT&lt;=0,1,MAX(0,MIN(1,(CalcTable[[#This Row],[IWC]]-WILTPT)/(MAD-WILTPT))))</f>
        <v>#NAME?</v>
      </c>
      <c r="R435" s="13" t="e">
        <f ca="1">CalcTable[[#This Row],[ETMult]]*CalcTable[[#This Row],[ETb]]</f>
        <v>#NAME?</v>
      </c>
      <c r="S435" s="13" t="b">
        <f>INDEX(IRR_LIST,CalcTable[[#This Row],[Day of Week]]+1)</f>
        <v>0</v>
      </c>
      <c r="T435" s="13">
        <f t="shared" ca="1" si="134"/>
        <v>0</v>
      </c>
      <c r="U435" s="13" t="b">
        <f ca="1">IF(CalcTable[[#This Row],[IrrPrecip]]&gt;=IC_MM,FALSE,TRUE)</f>
        <v>1</v>
      </c>
      <c r="V435" s="13" t="b">
        <f t="shared" si="135"/>
        <v>1</v>
      </c>
      <c r="W435" s="13" t="e">
        <f ca="1">IF(AND(IRR_DRIP=FALSE,CalcTable[[#This Row],[IrrHours]]&lt;=0),FALSE,TRUE)</f>
        <v>#NAME?</v>
      </c>
      <c r="X435" s="13" t="e">
        <f ca="1">AND(CalcTable[[#This Row],[IrrDay]],CalcTable[[#This Row],[IrrRain]],CalcTable[[#This Row],[IrrWarm]],CalcTable[[#This Row],[IrrWindy]])</f>
        <v>#NAME?</v>
      </c>
      <c r="Y435" s="13" t="e">
        <f t="shared" ca="1" si="136"/>
        <v>#NAME?</v>
      </c>
      <c r="Z435" s="13" t="e">
        <f ca="1">CalcTable[[#This Row],[IrrHours]]/5</f>
        <v>#NAME?</v>
      </c>
      <c r="AA435" s="13" t="e">
        <f ca="1">IF(CalcTable[[#This Row],[IrrFlag]]=FALSE,0,MAX(0,CalcTable[[#This Row],[VolRednWind]]*(FCAP*IRR_TARGET-CalcTable[[#This Row],[IWC]])))</f>
        <v>#NAME?</v>
      </c>
      <c r="AB435" s="13" t="e">
        <f ca="1">CalcTable[[#This Row],[IWC]]+CalcTable[[#This Row],[Eff Precip]]+CalcTable[[#This Row],[IrrAmt]]-CalcTable[[#This Row],[AET]]</f>
        <v>#NAME?</v>
      </c>
      <c r="AC435" s="13" t="e">
        <f ca="1">IF(CalcTable[[#This Row],[PWC]]&gt;FCAP,MIN(24*PERC,MIN(SAT,CalcTable[[#This Row],[PWC]])-FCAP),0)</f>
        <v>#NAME?</v>
      </c>
      <c r="AD435" s="13" t="e">
        <f ca="1">IF(CalcTable[[#This Row],[PWC]]&gt;SAT,CalcTable[[#This Row],[PWC]]-SAT,0)</f>
        <v>#NAME?</v>
      </c>
      <c r="AE435" s="13" t="e">
        <f ca="1">CalcTable[[#This Row],[PWC]]-CalcTable[[#This Row],[PercAmt]]-CalcTable[[#This Row],[Runoff]]</f>
        <v>#NAME?</v>
      </c>
      <c r="AF435" s="13" t="e">
        <f ca="1">CalcTable[[#This Row],[IrrAmt]]/1000*CUR_IRR_AREA*10000/IRR_EFF</f>
        <v>#NAME?</v>
      </c>
      <c r="AG435" s="147"/>
      <c r="AH435" s="13"/>
      <c r="AI435" s="50">
        <v>0</v>
      </c>
      <c r="AJ435" s="50">
        <v>0</v>
      </c>
      <c r="AK435" s="50">
        <v>4.2582464514737257</v>
      </c>
      <c r="AL435" s="50">
        <v>0</v>
      </c>
      <c r="AM435" s="50"/>
      <c r="AN435" s="50"/>
      <c r="AO435" s="50"/>
      <c r="AP435" s="50"/>
      <c r="AQ435" s="50"/>
      <c r="AR435" s="50"/>
      <c r="AS435" s="50"/>
      <c r="AT435" s="50"/>
      <c r="AU435" s="50"/>
      <c r="AV435" s="50"/>
      <c r="AW435" s="50"/>
      <c r="AX435" s="50">
        <f t="shared" si="147"/>
        <v>4.2582464514737257</v>
      </c>
      <c r="AY435" s="50"/>
      <c r="AZ435" s="50">
        <f t="shared" si="137"/>
        <v>62.454281288281315</v>
      </c>
      <c r="BA435" s="50">
        <f t="shared" si="138"/>
        <v>96.159766427988686</v>
      </c>
      <c r="BB435" s="50">
        <f t="shared" si="139"/>
        <v>99.133779822668757</v>
      </c>
      <c r="BC435" s="17">
        <f t="shared" si="140"/>
        <v>19628</v>
      </c>
      <c r="BD435" s="50">
        <f t="shared" si="141"/>
        <v>4.2582464514737257</v>
      </c>
      <c r="BE435" s="50">
        <f t="shared" si="142"/>
        <v>62.454281288281315</v>
      </c>
      <c r="BF435" s="50">
        <f t="shared" si="148"/>
        <v>102.15532232040594</v>
      </c>
      <c r="BG435" s="50"/>
      <c r="BH435" s="17">
        <f t="shared" si="143"/>
        <v>0</v>
      </c>
      <c r="BI435" s="17">
        <f t="shared" si="151"/>
        <v>435</v>
      </c>
      <c r="BJ435" s="17">
        <f t="shared" si="149"/>
        <v>435</v>
      </c>
      <c r="BK435" s="150">
        <f t="shared" si="150"/>
        <v>22876</v>
      </c>
      <c r="BL435" s="50" t="e">
        <f t="shared" ca="1" si="144"/>
        <v>#NAME?</v>
      </c>
      <c r="BM435" s="50" t="e">
        <f t="shared" ca="1" si="145"/>
        <v>#NAME?</v>
      </c>
      <c r="BN435" s="50" t="e">
        <f t="shared" ca="1" si="146"/>
        <v>#NAME?</v>
      </c>
    </row>
    <row r="436" spans="1:66" x14ac:dyDescent="0.35">
      <c r="A436" s="48">
        <v>22877</v>
      </c>
      <c r="B436" s="17">
        <v>1962</v>
      </c>
      <c r="C436" s="17">
        <v>8</v>
      </c>
      <c r="D436" s="17">
        <v>231</v>
      </c>
      <c r="E436" s="17">
        <v>19</v>
      </c>
      <c r="F436" s="17">
        <v>1</v>
      </c>
      <c r="G436" s="50">
        <v>11.1</v>
      </c>
      <c r="H436" s="32">
        <v>5.3732247107570315</v>
      </c>
      <c r="I436" s="50">
        <v>8.3333333333333339</v>
      </c>
      <c r="J436" s="13">
        <v>0</v>
      </c>
      <c r="K436" s="13">
        <f t="shared" si="132"/>
        <v>0</v>
      </c>
      <c r="L436" s="13">
        <f t="shared" si="133"/>
        <v>0</v>
      </c>
      <c r="M436" s="13" t="e">
        <f ca="1">CalcTable[[#This Row],[IWC]]-AE435</f>
        <v>#NAME?</v>
      </c>
      <c r="N436" s="13" t="e">
        <f ca="1">IF(CalcTable[[#This Row],[Day of Year]]&lt;123,FCAP,AE435)</f>
        <v>#NAME?</v>
      </c>
      <c r="O436" s="17" t="e">
        <f ca="1">IF(IRR_DRIP,5,COUNTIF('IDET Wind Values'!C420:G420,"&lt;="&amp;IRR_MAXWIND))</f>
        <v>#NAME?</v>
      </c>
      <c r="P436" s="13" t="e">
        <f ca="1">CalcTable[[#This Row],[ET_o]]*KL</f>
        <v>#NAME?</v>
      </c>
      <c r="Q436" s="13" t="e">
        <f ca="1">IF(WILTPT&lt;=0,1,MAX(0,MIN(1,(CalcTable[[#This Row],[IWC]]-WILTPT)/(MAD-WILTPT))))</f>
        <v>#NAME?</v>
      </c>
      <c r="R436" s="13" t="e">
        <f ca="1">CalcTable[[#This Row],[ETMult]]*CalcTable[[#This Row],[ETb]]</f>
        <v>#NAME?</v>
      </c>
      <c r="S436" s="13" t="b">
        <f>INDEX(IRR_LIST,CalcTable[[#This Row],[Day of Week]]+1)</f>
        <v>1</v>
      </c>
      <c r="T436" s="13">
        <f t="shared" ca="1" si="134"/>
        <v>0.3</v>
      </c>
      <c r="U436" s="13" t="b">
        <f ca="1">IF(CalcTable[[#This Row],[IrrPrecip]]&gt;=IC_MM,FALSE,TRUE)</f>
        <v>1</v>
      </c>
      <c r="V436" s="13" t="b">
        <f t="shared" si="135"/>
        <v>1</v>
      </c>
      <c r="W436" s="13" t="e">
        <f ca="1">IF(AND(IRR_DRIP=FALSE,CalcTable[[#This Row],[IrrHours]]&lt;=0),FALSE,TRUE)</f>
        <v>#NAME?</v>
      </c>
      <c r="X436" s="13" t="e">
        <f ca="1">AND(CalcTable[[#This Row],[IrrDay]],CalcTable[[#This Row],[IrrRain]],CalcTable[[#This Row],[IrrWarm]],CalcTable[[#This Row],[IrrWindy]])</f>
        <v>#NAME?</v>
      </c>
      <c r="Y436" s="13" t="e">
        <f t="shared" ca="1" si="136"/>
        <v>#NAME?</v>
      </c>
      <c r="Z436" s="13" t="e">
        <f ca="1">CalcTable[[#This Row],[IrrHours]]/5</f>
        <v>#NAME?</v>
      </c>
      <c r="AA436" s="13" t="e">
        <f ca="1">IF(CalcTable[[#This Row],[IrrFlag]]=FALSE,0,MAX(0,CalcTable[[#This Row],[VolRednWind]]*(FCAP*IRR_TARGET-CalcTable[[#This Row],[IWC]])))</f>
        <v>#NAME?</v>
      </c>
      <c r="AB436" s="13" t="e">
        <f ca="1">CalcTable[[#This Row],[IWC]]+CalcTable[[#This Row],[Eff Precip]]+CalcTable[[#This Row],[IrrAmt]]-CalcTable[[#This Row],[AET]]</f>
        <v>#NAME?</v>
      </c>
      <c r="AC436" s="13" t="e">
        <f ca="1">IF(CalcTable[[#This Row],[PWC]]&gt;FCAP,MIN(24*PERC,MIN(SAT,CalcTable[[#This Row],[PWC]])-FCAP),0)</f>
        <v>#NAME?</v>
      </c>
      <c r="AD436" s="13" t="e">
        <f ca="1">IF(CalcTable[[#This Row],[PWC]]&gt;SAT,CalcTable[[#This Row],[PWC]]-SAT,0)</f>
        <v>#NAME?</v>
      </c>
      <c r="AE436" s="13" t="e">
        <f ca="1">CalcTable[[#This Row],[PWC]]-CalcTable[[#This Row],[PercAmt]]-CalcTable[[#This Row],[Runoff]]</f>
        <v>#NAME?</v>
      </c>
      <c r="AF436" s="13" t="e">
        <f ca="1">CalcTable[[#This Row],[IrrAmt]]/1000*CUR_IRR_AREA*10000/IRR_EFF</f>
        <v>#NAME?</v>
      </c>
      <c r="AG436" s="147"/>
      <c r="AH436" s="13"/>
      <c r="AI436" s="50">
        <v>0</v>
      </c>
      <c r="AJ436" s="50">
        <v>0</v>
      </c>
      <c r="AK436" s="50">
        <v>0</v>
      </c>
      <c r="AL436" s="50">
        <v>0</v>
      </c>
      <c r="AM436" s="50"/>
      <c r="AN436" s="50"/>
      <c r="AO436" s="50"/>
      <c r="AP436" s="50"/>
      <c r="AQ436" s="50"/>
      <c r="AR436" s="50"/>
      <c r="AS436" s="50"/>
      <c r="AT436" s="50"/>
      <c r="AU436" s="50"/>
      <c r="AV436" s="50"/>
      <c r="AW436" s="50"/>
      <c r="AX436" s="50">
        <f t="shared" si="147"/>
        <v>0</v>
      </c>
      <c r="AY436" s="50"/>
      <c r="AZ436" s="50">
        <f t="shared" si="137"/>
        <v>0</v>
      </c>
      <c r="BA436" s="50">
        <f t="shared" si="138"/>
        <v>0</v>
      </c>
      <c r="BB436" s="50">
        <f t="shared" si="139"/>
        <v>0</v>
      </c>
      <c r="BC436" s="17">
        <f t="shared" si="140"/>
        <v>19628</v>
      </c>
      <c r="BD436" s="50">
        <f t="shared" si="141"/>
        <v>0</v>
      </c>
      <c r="BE436" s="50">
        <f t="shared" si="142"/>
        <v>0</v>
      </c>
      <c r="BF436" s="50">
        <f t="shared" si="148"/>
        <v>0</v>
      </c>
      <c r="BG436" s="50"/>
      <c r="BH436" s="17">
        <f t="shared" si="143"/>
        <v>0</v>
      </c>
      <c r="BI436" s="17">
        <f t="shared" si="151"/>
        <v>436</v>
      </c>
      <c r="BJ436" s="17">
        <f t="shared" si="149"/>
        <v>436</v>
      </c>
      <c r="BK436" s="150">
        <f t="shared" si="150"/>
        <v>22877</v>
      </c>
      <c r="BL436" s="50" t="e">
        <f t="shared" ca="1" si="144"/>
        <v>#NAME?</v>
      </c>
      <c r="BM436" s="50" t="e">
        <f t="shared" ca="1" si="145"/>
        <v>#NAME?</v>
      </c>
      <c r="BN436" s="50" t="e">
        <f t="shared" ca="1" si="146"/>
        <v>#NAME?</v>
      </c>
    </row>
    <row r="437" spans="1:66" x14ac:dyDescent="0.35">
      <c r="A437" s="48">
        <v>22878</v>
      </c>
      <c r="B437" s="17">
        <v>1962</v>
      </c>
      <c r="C437" s="17">
        <v>8</v>
      </c>
      <c r="D437" s="17">
        <v>232</v>
      </c>
      <c r="E437" s="17">
        <v>20</v>
      </c>
      <c r="F437" s="17">
        <v>2</v>
      </c>
      <c r="G437" s="50">
        <v>13.3</v>
      </c>
      <c r="H437" s="32">
        <v>5.6275672560761043</v>
      </c>
      <c r="I437" s="50">
        <v>15.666666666666666</v>
      </c>
      <c r="J437" s="13">
        <v>0</v>
      </c>
      <c r="K437" s="13">
        <f t="shared" si="132"/>
        <v>0</v>
      </c>
      <c r="L437" s="13">
        <f t="shared" si="133"/>
        <v>0</v>
      </c>
      <c r="M437" s="13" t="e">
        <f ca="1">CalcTable[[#This Row],[IWC]]-AE436</f>
        <v>#NAME?</v>
      </c>
      <c r="N437" s="13" t="e">
        <f ca="1">IF(CalcTable[[#This Row],[Day of Year]]&lt;123,FCAP,AE436)</f>
        <v>#NAME?</v>
      </c>
      <c r="O437" s="17" t="e">
        <f ca="1">IF(IRR_DRIP,5,COUNTIF('IDET Wind Values'!C421:G421,"&lt;="&amp;IRR_MAXWIND))</f>
        <v>#NAME?</v>
      </c>
      <c r="P437" s="13" t="e">
        <f ca="1">CalcTable[[#This Row],[ET_o]]*KL</f>
        <v>#NAME?</v>
      </c>
      <c r="Q437" s="13" t="e">
        <f ca="1">IF(WILTPT&lt;=0,1,MAX(0,MIN(1,(CalcTable[[#This Row],[IWC]]-WILTPT)/(MAD-WILTPT))))</f>
        <v>#NAME?</v>
      </c>
      <c r="R437" s="13" t="e">
        <f ca="1">CalcTable[[#This Row],[ETMult]]*CalcTable[[#This Row],[ETb]]</f>
        <v>#NAME?</v>
      </c>
      <c r="S437" s="13" t="b">
        <f>INDEX(IRR_LIST,CalcTable[[#This Row],[Day of Week]]+1)</f>
        <v>0</v>
      </c>
      <c r="T437" s="13">
        <f t="shared" ca="1" si="134"/>
        <v>0.3</v>
      </c>
      <c r="U437" s="13" t="b">
        <f ca="1">IF(CalcTable[[#This Row],[IrrPrecip]]&gt;=IC_MM,FALSE,TRUE)</f>
        <v>1</v>
      </c>
      <c r="V437" s="13" t="b">
        <f t="shared" si="135"/>
        <v>1</v>
      </c>
      <c r="W437" s="13" t="e">
        <f ca="1">IF(AND(IRR_DRIP=FALSE,CalcTable[[#This Row],[IrrHours]]&lt;=0),FALSE,TRUE)</f>
        <v>#NAME?</v>
      </c>
      <c r="X437" s="13" t="e">
        <f ca="1">AND(CalcTable[[#This Row],[IrrDay]],CalcTable[[#This Row],[IrrRain]],CalcTable[[#This Row],[IrrWarm]],CalcTable[[#This Row],[IrrWindy]])</f>
        <v>#NAME?</v>
      </c>
      <c r="Y437" s="13" t="e">
        <f t="shared" ca="1" si="136"/>
        <v>#NAME?</v>
      </c>
      <c r="Z437" s="13" t="e">
        <f ca="1">CalcTable[[#This Row],[IrrHours]]/5</f>
        <v>#NAME?</v>
      </c>
      <c r="AA437" s="13" t="e">
        <f ca="1">IF(CalcTable[[#This Row],[IrrFlag]]=FALSE,0,MAX(0,CalcTable[[#This Row],[VolRednWind]]*(FCAP*IRR_TARGET-CalcTable[[#This Row],[IWC]])))</f>
        <v>#NAME?</v>
      </c>
      <c r="AB437" s="13" t="e">
        <f ca="1">CalcTable[[#This Row],[IWC]]+CalcTable[[#This Row],[Eff Precip]]+CalcTable[[#This Row],[IrrAmt]]-CalcTable[[#This Row],[AET]]</f>
        <v>#NAME?</v>
      </c>
      <c r="AC437" s="13" t="e">
        <f ca="1">IF(CalcTable[[#This Row],[PWC]]&gt;FCAP,MIN(24*PERC,MIN(SAT,CalcTable[[#This Row],[PWC]])-FCAP),0)</f>
        <v>#NAME?</v>
      </c>
      <c r="AD437" s="13" t="e">
        <f ca="1">IF(CalcTable[[#This Row],[PWC]]&gt;SAT,CalcTable[[#This Row],[PWC]]-SAT,0)</f>
        <v>#NAME?</v>
      </c>
      <c r="AE437" s="13" t="e">
        <f ca="1">CalcTable[[#This Row],[PWC]]-CalcTable[[#This Row],[PercAmt]]-CalcTable[[#This Row],[Runoff]]</f>
        <v>#NAME?</v>
      </c>
      <c r="AF437" s="13" t="e">
        <f ca="1">CalcTable[[#This Row],[IrrAmt]]/1000*CUR_IRR_AREA*10000/IRR_EFF</f>
        <v>#NAME?</v>
      </c>
      <c r="AG437" s="147"/>
      <c r="AH437" s="13"/>
      <c r="AI437" s="50">
        <v>0</v>
      </c>
      <c r="AJ437" s="50">
        <v>0</v>
      </c>
      <c r="AK437" s="50">
        <v>0</v>
      </c>
      <c r="AL437" s="50">
        <v>8.0701032673084043</v>
      </c>
      <c r="AM437" s="50"/>
      <c r="AN437" s="50"/>
      <c r="AO437" s="50"/>
      <c r="AP437" s="50"/>
      <c r="AQ437" s="50"/>
      <c r="AR437" s="50"/>
      <c r="AS437" s="50"/>
      <c r="AT437" s="50"/>
      <c r="AU437" s="50"/>
      <c r="AV437" s="50"/>
      <c r="AW437" s="50"/>
      <c r="AX437" s="50">
        <f t="shared" si="147"/>
        <v>8.0701032673084043</v>
      </c>
      <c r="AY437" s="50"/>
      <c r="AZ437" s="50">
        <f t="shared" si="137"/>
        <v>236.72302917437989</v>
      </c>
      <c r="BA437" s="50">
        <f t="shared" si="138"/>
        <v>364.47831476055319</v>
      </c>
      <c r="BB437" s="50">
        <f t="shared" si="139"/>
        <v>375.75083995933318</v>
      </c>
      <c r="BC437" s="17">
        <f t="shared" si="140"/>
        <v>19628</v>
      </c>
      <c r="BD437" s="50">
        <f t="shared" si="141"/>
        <v>8.0701032673084043</v>
      </c>
      <c r="BE437" s="50">
        <f t="shared" si="142"/>
        <v>236.72302917437989</v>
      </c>
      <c r="BF437" s="50">
        <f t="shared" si="148"/>
        <v>387.20351667082832</v>
      </c>
      <c r="BG437" s="50"/>
      <c r="BH437" s="17">
        <f t="shared" si="143"/>
        <v>0</v>
      </c>
      <c r="BI437" s="17">
        <f t="shared" si="151"/>
        <v>437</v>
      </c>
      <c r="BJ437" s="17">
        <f t="shared" si="149"/>
        <v>437</v>
      </c>
      <c r="BK437" s="150">
        <f t="shared" si="150"/>
        <v>22878</v>
      </c>
      <c r="BL437" s="50" t="e">
        <f t="shared" ca="1" si="144"/>
        <v>#NAME?</v>
      </c>
      <c r="BM437" s="50" t="e">
        <f t="shared" ca="1" si="145"/>
        <v>#NAME?</v>
      </c>
      <c r="BN437" s="50" t="e">
        <f t="shared" ca="1" si="146"/>
        <v>#NAME?</v>
      </c>
    </row>
    <row r="438" spans="1:66" x14ac:dyDescent="0.35">
      <c r="A438" s="48">
        <v>22879</v>
      </c>
      <c r="B438" s="17">
        <v>1962</v>
      </c>
      <c r="C438" s="17">
        <v>8</v>
      </c>
      <c r="D438" s="17">
        <v>233</v>
      </c>
      <c r="E438" s="17">
        <v>21</v>
      </c>
      <c r="F438" s="17">
        <v>3</v>
      </c>
      <c r="G438" s="50">
        <v>10</v>
      </c>
      <c r="H438" s="32">
        <v>3.7165213226307303</v>
      </c>
      <c r="I438" s="50">
        <v>15.666666666666666</v>
      </c>
      <c r="J438" s="13">
        <v>0.5</v>
      </c>
      <c r="K438" s="13">
        <f t="shared" si="132"/>
        <v>0.5</v>
      </c>
      <c r="L438" s="13">
        <f t="shared" si="133"/>
        <v>0</v>
      </c>
      <c r="M438" s="13" t="e">
        <f ca="1">CalcTable[[#This Row],[IWC]]-AE437</f>
        <v>#NAME?</v>
      </c>
      <c r="N438" s="13" t="e">
        <f ca="1">IF(CalcTable[[#This Row],[Day of Year]]&lt;123,FCAP,AE437)</f>
        <v>#NAME?</v>
      </c>
      <c r="O438" s="17" t="e">
        <f ca="1">IF(IRR_DRIP,5,COUNTIF('IDET Wind Values'!C422:G422,"&lt;="&amp;IRR_MAXWIND))</f>
        <v>#NAME?</v>
      </c>
      <c r="P438" s="13" t="e">
        <f ca="1">CalcTable[[#This Row],[ET_o]]*KL</f>
        <v>#NAME?</v>
      </c>
      <c r="Q438" s="13" t="e">
        <f ca="1">IF(WILTPT&lt;=0,1,MAX(0,MIN(1,(CalcTable[[#This Row],[IWC]]-WILTPT)/(MAD-WILTPT))))</f>
        <v>#NAME?</v>
      </c>
      <c r="R438" s="13" t="e">
        <f ca="1">CalcTable[[#This Row],[ETMult]]*CalcTable[[#This Row],[ETb]]</f>
        <v>#NAME?</v>
      </c>
      <c r="S438" s="13" t="b">
        <f>INDEX(IRR_LIST,CalcTable[[#This Row],[Day of Week]]+1)</f>
        <v>1</v>
      </c>
      <c r="T438" s="13">
        <f t="shared" ca="1" si="134"/>
        <v>0</v>
      </c>
      <c r="U438" s="13" t="b">
        <f ca="1">IF(CalcTable[[#This Row],[IrrPrecip]]&gt;=IC_MM,FALSE,TRUE)</f>
        <v>1</v>
      </c>
      <c r="V438" s="13" t="b">
        <f t="shared" si="135"/>
        <v>1</v>
      </c>
      <c r="W438" s="13" t="e">
        <f ca="1">IF(AND(IRR_DRIP=FALSE,CalcTable[[#This Row],[IrrHours]]&lt;=0),FALSE,TRUE)</f>
        <v>#NAME?</v>
      </c>
      <c r="X438" s="13" t="e">
        <f ca="1">AND(CalcTable[[#This Row],[IrrDay]],CalcTable[[#This Row],[IrrRain]],CalcTable[[#This Row],[IrrWarm]],CalcTable[[#This Row],[IrrWindy]])</f>
        <v>#NAME?</v>
      </c>
      <c r="Y438" s="13" t="e">
        <f t="shared" ca="1" si="136"/>
        <v>#NAME?</v>
      </c>
      <c r="Z438" s="13" t="e">
        <f ca="1">CalcTable[[#This Row],[IrrHours]]/5</f>
        <v>#NAME?</v>
      </c>
      <c r="AA438" s="13" t="e">
        <f ca="1">IF(CalcTable[[#This Row],[IrrFlag]]=FALSE,0,MAX(0,CalcTable[[#This Row],[VolRednWind]]*(FCAP*IRR_TARGET-CalcTable[[#This Row],[IWC]])))</f>
        <v>#NAME?</v>
      </c>
      <c r="AB438" s="13" t="e">
        <f ca="1">CalcTable[[#This Row],[IWC]]+CalcTable[[#This Row],[Eff Precip]]+CalcTable[[#This Row],[IrrAmt]]-CalcTable[[#This Row],[AET]]</f>
        <v>#NAME?</v>
      </c>
      <c r="AC438" s="13" t="e">
        <f ca="1">IF(CalcTable[[#This Row],[PWC]]&gt;FCAP,MIN(24*PERC,MIN(SAT,CalcTable[[#This Row],[PWC]])-FCAP),0)</f>
        <v>#NAME?</v>
      </c>
      <c r="AD438" s="13" t="e">
        <f ca="1">IF(CalcTable[[#This Row],[PWC]]&gt;SAT,CalcTable[[#This Row],[PWC]]-SAT,0)</f>
        <v>#NAME?</v>
      </c>
      <c r="AE438" s="13" t="e">
        <f ca="1">CalcTable[[#This Row],[PWC]]-CalcTable[[#This Row],[PercAmt]]-CalcTable[[#This Row],[Runoff]]</f>
        <v>#NAME?</v>
      </c>
      <c r="AF438" s="13" t="e">
        <f ca="1">CalcTable[[#This Row],[IrrAmt]]/1000*CUR_IRR_AREA*10000/IRR_EFF</f>
        <v>#NAME?</v>
      </c>
      <c r="AG438" s="147"/>
      <c r="AH438" s="13"/>
      <c r="AI438" s="50">
        <v>10.131866427069157</v>
      </c>
      <c r="AJ438" s="50">
        <v>16.030003730567127</v>
      </c>
      <c r="AK438" s="50">
        <v>0</v>
      </c>
      <c r="AL438" s="50">
        <v>0</v>
      </c>
      <c r="AM438" s="50"/>
      <c r="AN438" s="50"/>
      <c r="AO438" s="50"/>
      <c r="AP438" s="50"/>
      <c r="AQ438" s="50"/>
      <c r="AR438" s="50"/>
      <c r="AS438" s="50"/>
      <c r="AT438" s="50"/>
      <c r="AU438" s="50"/>
      <c r="AV438" s="50"/>
      <c r="AW438" s="50"/>
      <c r="AX438" s="50">
        <f t="shared" si="147"/>
        <v>26.161870157636287</v>
      </c>
      <c r="AY438" s="50"/>
      <c r="AZ438" s="50">
        <f t="shared" si="137"/>
        <v>618.81415036031672</v>
      </c>
      <c r="BA438" s="50">
        <f t="shared" si="138"/>
        <v>1004.4491495153318</v>
      </c>
      <c r="BB438" s="50">
        <f t="shared" si="139"/>
        <v>1039.6578018861319</v>
      </c>
      <c r="BC438" s="17">
        <f t="shared" si="140"/>
        <v>19628</v>
      </c>
      <c r="BD438" s="50">
        <f t="shared" si="141"/>
        <v>26.161870157636287</v>
      </c>
      <c r="BE438" s="50">
        <f t="shared" si="142"/>
        <v>618.81415036031672</v>
      </c>
      <c r="BF438" s="50">
        <f t="shared" si="148"/>
        <v>1012.1829549953968</v>
      </c>
      <c r="BG438" s="50"/>
      <c r="BH438" s="17">
        <f t="shared" si="143"/>
        <v>0</v>
      </c>
      <c r="BI438" s="17">
        <f t="shared" si="151"/>
        <v>438</v>
      </c>
      <c r="BJ438" s="17">
        <f t="shared" si="149"/>
        <v>438</v>
      </c>
      <c r="BK438" s="150">
        <f t="shared" si="150"/>
        <v>22879</v>
      </c>
      <c r="BL438" s="50" t="e">
        <f t="shared" ca="1" si="144"/>
        <v>#NAME?</v>
      </c>
      <c r="BM438" s="50" t="e">
        <f t="shared" ca="1" si="145"/>
        <v>#NAME?</v>
      </c>
      <c r="BN438" s="50" t="e">
        <f t="shared" ca="1" si="146"/>
        <v>#NAME?</v>
      </c>
    </row>
    <row r="439" spans="1:66" x14ac:dyDescent="0.35">
      <c r="A439" s="48">
        <v>22880</v>
      </c>
      <c r="B439" s="17">
        <v>1962</v>
      </c>
      <c r="C439" s="17">
        <v>8</v>
      </c>
      <c r="D439" s="17">
        <v>234</v>
      </c>
      <c r="E439" s="17">
        <v>22</v>
      </c>
      <c r="F439" s="17">
        <v>4</v>
      </c>
      <c r="G439" s="50">
        <v>7.8</v>
      </c>
      <c r="H439" s="32">
        <v>3.5096255316979326</v>
      </c>
      <c r="I439" s="50">
        <v>9.3333333333333339</v>
      </c>
      <c r="J439" s="13">
        <v>0.8</v>
      </c>
      <c r="K439" s="13">
        <f t="shared" si="132"/>
        <v>0.8</v>
      </c>
      <c r="L439" s="13">
        <f t="shared" si="133"/>
        <v>0</v>
      </c>
      <c r="M439" s="13" t="e">
        <f ca="1">CalcTable[[#This Row],[IWC]]-AE438</f>
        <v>#NAME?</v>
      </c>
      <c r="N439" s="13" t="e">
        <f ca="1">IF(CalcTable[[#This Row],[Day of Year]]&lt;123,FCAP,AE438)</f>
        <v>#NAME?</v>
      </c>
      <c r="O439" s="17" t="e">
        <f ca="1">IF(IRR_DRIP,5,COUNTIF('IDET Wind Values'!C423:G423,"&lt;="&amp;IRR_MAXWIND))</f>
        <v>#NAME?</v>
      </c>
      <c r="P439" s="13" t="e">
        <f ca="1">CalcTable[[#This Row],[ET_o]]*KL</f>
        <v>#NAME?</v>
      </c>
      <c r="Q439" s="13" t="e">
        <f ca="1">IF(WILTPT&lt;=0,1,MAX(0,MIN(1,(CalcTable[[#This Row],[IWC]]-WILTPT)/(MAD-WILTPT))))</f>
        <v>#NAME?</v>
      </c>
      <c r="R439" s="13" t="e">
        <f ca="1">CalcTable[[#This Row],[ETMult]]*CalcTable[[#This Row],[ETb]]</f>
        <v>#NAME?</v>
      </c>
      <c r="S439" s="13" t="b">
        <f>INDEX(IRR_LIST,CalcTable[[#This Row],[Day of Week]]+1)</f>
        <v>0</v>
      </c>
      <c r="T439" s="13">
        <f t="shared" ca="1" si="134"/>
        <v>0.5</v>
      </c>
      <c r="U439" s="13" t="b">
        <f ca="1">IF(CalcTable[[#This Row],[IrrPrecip]]&gt;=IC_MM,FALSE,TRUE)</f>
        <v>1</v>
      </c>
      <c r="V439" s="13" t="b">
        <f t="shared" si="135"/>
        <v>1</v>
      </c>
      <c r="W439" s="13" t="e">
        <f ca="1">IF(AND(IRR_DRIP=FALSE,CalcTable[[#This Row],[IrrHours]]&lt;=0),FALSE,TRUE)</f>
        <v>#NAME?</v>
      </c>
      <c r="X439" s="13" t="e">
        <f ca="1">AND(CalcTable[[#This Row],[IrrDay]],CalcTable[[#This Row],[IrrRain]],CalcTable[[#This Row],[IrrWarm]],CalcTable[[#This Row],[IrrWindy]])</f>
        <v>#NAME?</v>
      </c>
      <c r="Y439" s="13" t="e">
        <f t="shared" ca="1" si="136"/>
        <v>#NAME?</v>
      </c>
      <c r="Z439" s="13" t="e">
        <f ca="1">CalcTable[[#This Row],[IrrHours]]/5</f>
        <v>#NAME?</v>
      </c>
      <c r="AA439" s="13" t="e">
        <f ca="1">IF(CalcTable[[#This Row],[IrrFlag]]=FALSE,0,MAX(0,CalcTable[[#This Row],[VolRednWind]]*(FCAP*IRR_TARGET-CalcTable[[#This Row],[IWC]])))</f>
        <v>#NAME?</v>
      </c>
      <c r="AB439" s="13" t="e">
        <f ca="1">CalcTable[[#This Row],[IWC]]+CalcTable[[#This Row],[Eff Precip]]+CalcTable[[#This Row],[IrrAmt]]-CalcTable[[#This Row],[AET]]</f>
        <v>#NAME?</v>
      </c>
      <c r="AC439" s="13" t="e">
        <f ca="1">IF(CalcTable[[#This Row],[PWC]]&gt;FCAP,MIN(24*PERC,MIN(SAT,CalcTable[[#This Row],[PWC]])-FCAP),0)</f>
        <v>#NAME?</v>
      </c>
      <c r="AD439" s="13" t="e">
        <f ca="1">IF(CalcTable[[#This Row],[PWC]]&gt;SAT,CalcTable[[#This Row],[PWC]]-SAT,0)</f>
        <v>#NAME?</v>
      </c>
      <c r="AE439" s="13" t="e">
        <f ca="1">CalcTable[[#This Row],[PWC]]-CalcTable[[#This Row],[PercAmt]]-CalcTable[[#This Row],[Runoff]]</f>
        <v>#NAME?</v>
      </c>
      <c r="AF439" s="13" t="e">
        <f ca="1">CalcTable[[#This Row],[IrrAmt]]/1000*CUR_IRR_AREA*10000/IRR_EFF</f>
        <v>#NAME?</v>
      </c>
      <c r="AG439" s="147"/>
      <c r="AH439" s="13"/>
      <c r="AI439" s="50">
        <v>0</v>
      </c>
      <c r="AJ439" s="50">
        <v>0</v>
      </c>
      <c r="AK439" s="50">
        <v>9.2009170894254773</v>
      </c>
      <c r="AL439" s="50">
        <v>4.6679813447480889</v>
      </c>
      <c r="AM439" s="50"/>
      <c r="AN439" s="50"/>
      <c r="AO439" s="50"/>
      <c r="AP439" s="50"/>
      <c r="AQ439" s="50"/>
      <c r="AR439" s="50"/>
      <c r="AS439" s="50"/>
      <c r="AT439" s="50"/>
      <c r="AU439" s="50"/>
      <c r="AV439" s="50"/>
      <c r="AW439" s="50"/>
      <c r="AX439" s="50">
        <f t="shared" si="147"/>
        <v>13.868898434173566</v>
      </c>
      <c r="AY439" s="50"/>
      <c r="AZ439" s="50">
        <f t="shared" si="137"/>
        <v>271.87423675751762</v>
      </c>
      <c r="BA439" s="50">
        <f t="shared" si="138"/>
        <v>418.60001532506681</v>
      </c>
      <c r="BB439" s="50">
        <f t="shared" si="139"/>
        <v>431.54640755161529</v>
      </c>
      <c r="BC439" s="17">
        <f t="shared" si="140"/>
        <v>19628</v>
      </c>
      <c r="BD439" s="50">
        <f t="shared" si="141"/>
        <v>13.868898434173566</v>
      </c>
      <c r="BE439" s="50">
        <f t="shared" si="142"/>
        <v>271.87423675751762</v>
      </c>
      <c r="BF439" s="50">
        <f t="shared" si="148"/>
        <v>444.6997021449971</v>
      </c>
      <c r="BG439" s="50"/>
      <c r="BH439" s="17">
        <f t="shared" si="143"/>
        <v>0</v>
      </c>
      <c r="BI439" s="17">
        <f t="shared" si="151"/>
        <v>439</v>
      </c>
      <c r="BJ439" s="17">
        <f t="shared" si="149"/>
        <v>439</v>
      </c>
      <c r="BK439" s="150">
        <f t="shared" si="150"/>
        <v>22880</v>
      </c>
      <c r="BL439" s="50" t="e">
        <f t="shared" ca="1" si="144"/>
        <v>#NAME?</v>
      </c>
      <c r="BM439" s="50" t="e">
        <f t="shared" ca="1" si="145"/>
        <v>#NAME?</v>
      </c>
      <c r="BN439" s="50" t="e">
        <f t="shared" ca="1" si="146"/>
        <v>#NAME?</v>
      </c>
    </row>
    <row r="440" spans="1:66" x14ac:dyDescent="0.35">
      <c r="A440" s="48">
        <v>22881</v>
      </c>
      <c r="B440" s="17">
        <v>1962</v>
      </c>
      <c r="C440" s="17">
        <v>8</v>
      </c>
      <c r="D440" s="17">
        <v>235</v>
      </c>
      <c r="E440" s="17">
        <v>23</v>
      </c>
      <c r="F440" s="17">
        <v>5</v>
      </c>
      <c r="G440" s="50">
        <v>3.3</v>
      </c>
      <c r="H440" s="32">
        <v>4.3726994708789615</v>
      </c>
      <c r="I440" s="50">
        <v>5</v>
      </c>
      <c r="J440" s="13">
        <v>0</v>
      </c>
      <c r="K440" s="13">
        <f t="shared" si="132"/>
        <v>0</v>
      </c>
      <c r="L440" s="13">
        <f t="shared" si="133"/>
        <v>0</v>
      </c>
      <c r="M440" s="13" t="e">
        <f ca="1">CalcTable[[#This Row],[IWC]]-AE439</f>
        <v>#NAME?</v>
      </c>
      <c r="N440" s="13" t="e">
        <f ca="1">IF(CalcTable[[#This Row],[Day of Year]]&lt;123,FCAP,AE439)</f>
        <v>#NAME?</v>
      </c>
      <c r="O440" s="17" t="e">
        <f ca="1">IF(IRR_DRIP,5,COUNTIF('IDET Wind Values'!C424:G424,"&lt;="&amp;IRR_MAXWIND))</f>
        <v>#NAME?</v>
      </c>
      <c r="P440" s="13" t="e">
        <f ca="1">CalcTable[[#This Row],[ET_o]]*KL</f>
        <v>#NAME?</v>
      </c>
      <c r="Q440" s="13" t="e">
        <f ca="1">IF(WILTPT&lt;=0,1,MAX(0,MIN(1,(CalcTable[[#This Row],[IWC]]-WILTPT)/(MAD-WILTPT))))</f>
        <v>#NAME?</v>
      </c>
      <c r="R440" s="13" t="e">
        <f ca="1">CalcTable[[#This Row],[ETMult]]*CalcTable[[#This Row],[ETb]]</f>
        <v>#NAME?</v>
      </c>
      <c r="S440" s="13" t="b">
        <f>INDEX(IRR_LIST,CalcTable[[#This Row],[Day of Week]]+1)</f>
        <v>1</v>
      </c>
      <c r="T440" s="13">
        <f t="shared" ca="1" si="134"/>
        <v>1.3</v>
      </c>
      <c r="U440" s="13" t="b">
        <f ca="1">IF(CalcTable[[#This Row],[IrrPrecip]]&gt;=IC_MM,FALSE,TRUE)</f>
        <v>1</v>
      </c>
      <c r="V440" s="13" t="b">
        <f t="shared" si="135"/>
        <v>1</v>
      </c>
      <c r="W440" s="13" t="e">
        <f ca="1">IF(AND(IRR_DRIP=FALSE,CalcTable[[#This Row],[IrrHours]]&lt;=0),FALSE,TRUE)</f>
        <v>#NAME?</v>
      </c>
      <c r="X440" s="13" t="e">
        <f ca="1">AND(CalcTable[[#This Row],[IrrDay]],CalcTable[[#This Row],[IrrRain]],CalcTable[[#This Row],[IrrWarm]],CalcTable[[#This Row],[IrrWindy]])</f>
        <v>#NAME?</v>
      </c>
      <c r="Y440" s="13" t="e">
        <f t="shared" ca="1" si="136"/>
        <v>#NAME?</v>
      </c>
      <c r="Z440" s="13" t="e">
        <f ca="1">CalcTable[[#This Row],[IrrHours]]/5</f>
        <v>#NAME?</v>
      </c>
      <c r="AA440" s="13" t="e">
        <f ca="1">IF(CalcTable[[#This Row],[IrrFlag]]=FALSE,0,MAX(0,CalcTable[[#This Row],[VolRednWind]]*(FCAP*IRR_TARGET-CalcTable[[#This Row],[IWC]])))</f>
        <v>#NAME?</v>
      </c>
      <c r="AB440" s="13" t="e">
        <f ca="1">CalcTable[[#This Row],[IWC]]+CalcTable[[#This Row],[Eff Precip]]+CalcTable[[#This Row],[IrrAmt]]-CalcTable[[#This Row],[AET]]</f>
        <v>#NAME?</v>
      </c>
      <c r="AC440" s="13" t="e">
        <f ca="1">IF(CalcTable[[#This Row],[PWC]]&gt;FCAP,MIN(24*PERC,MIN(SAT,CalcTable[[#This Row],[PWC]])-FCAP),0)</f>
        <v>#NAME?</v>
      </c>
      <c r="AD440" s="13" t="e">
        <f ca="1">IF(CalcTable[[#This Row],[PWC]]&gt;SAT,CalcTable[[#This Row],[PWC]]-SAT,0)</f>
        <v>#NAME?</v>
      </c>
      <c r="AE440" s="13" t="e">
        <f ca="1">CalcTable[[#This Row],[PWC]]-CalcTable[[#This Row],[PercAmt]]-CalcTable[[#This Row],[Runoff]]</f>
        <v>#NAME?</v>
      </c>
      <c r="AF440" s="13" t="e">
        <f ca="1">CalcTable[[#This Row],[IrrAmt]]/1000*CUR_IRR_AREA*10000/IRR_EFF</f>
        <v>#NAME?</v>
      </c>
      <c r="AG440" s="147"/>
      <c r="AH440" s="13"/>
      <c r="AI440" s="50">
        <v>0</v>
      </c>
      <c r="AJ440" s="50">
        <v>0</v>
      </c>
      <c r="AK440" s="50">
        <v>0</v>
      </c>
      <c r="AL440" s="50">
        <v>0</v>
      </c>
      <c r="AM440" s="50"/>
      <c r="AN440" s="50"/>
      <c r="AO440" s="50"/>
      <c r="AP440" s="50"/>
      <c r="AQ440" s="50"/>
      <c r="AR440" s="50"/>
      <c r="AS440" s="50"/>
      <c r="AT440" s="50"/>
      <c r="AU440" s="50"/>
      <c r="AV440" s="50"/>
      <c r="AW440" s="50"/>
      <c r="AX440" s="50">
        <f t="shared" si="147"/>
        <v>0</v>
      </c>
      <c r="AY440" s="50"/>
      <c r="AZ440" s="50">
        <f t="shared" si="137"/>
        <v>0</v>
      </c>
      <c r="BA440" s="50">
        <f t="shared" si="138"/>
        <v>0</v>
      </c>
      <c r="BB440" s="50">
        <f t="shared" si="139"/>
        <v>0</v>
      </c>
      <c r="BC440" s="17">
        <f t="shared" si="140"/>
        <v>19628</v>
      </c>
      <c r="BD440" s="50">
        <f t="shared" si="141"/>
        <v>0</v>
      </c>
      <c r="BE440" s="50">
        <f t="shared" si="142"/>
        <v>0</v>
      </c>
      <c r="BF440" s="50">
        <f t="shared" si="148"/>
        <v>0</v>
      </c>
      <c r="BG440" s="50"/>
      <c r="BH440" s="17">
        <f t="shared" si="143"/>
        <v>0</v>
      </c>
      <c r="BI440" s="17">
        <f t="shared" si="151"/>
        <v>440</v>
      </c>
      <c r="BJ440" s="17">
        <f t="shared" si="149"/>
        <v>440</v>
      </c>
      <c r="BK440" s="150">
        <f t="shared" si="150"/>
        <v>22881</v>
      </c>
      <c r="BL440" s="50" t="e">
        <f t="shared" ca="1" si="144"/>
        <v>#NAME?</v>
      </c>
      <c r="BM440" s="50" t="e">
        <f t="shared" ca="1" si="145"/>
        <v>#NAME?</v>
      </c>
      <c r="BN440" s="50" t="e">
        <f t="shared" ca="1" si="146"/>
        <v>#NAME?</v>
      </c>
    </row>
    <row r="441" spans="1:66" x14ac:dyDescent="0.35">
      <c r="A441" s="48">
        <v>22882</v>
      </c>
      <c r="B441" s="17">
        <v>1962</v>
      </c>
      <c r="C441" s="17">
        <v>8</v>
      </c>
      <c r="D441" s="17">
        <v>236</v>
      </c>
      <c r="E441" s="17">
        <v>24</v>
      </c>
      <c r="F441" s="17">
        <v>6</v>
      </c>
      <c r="G441" s="50">
        <v>11.7</v>
      </c>
      <c r="H441" s="32">
        <v>5.7216002568439608</v>
      </c>
      <c r="I441" s="50">
        <v>16.833333333333332</v>
      </c>
      <c r="J441" s="13">
        <v>0</v>
      </c>
      <c r="K441" s="13">
        <f t="shared" si="132"/>
        <v>0</v>
      </c>
      <c r="L441" s="13">
        <f t="shared" si="133"/>
        <v>0</v>
      </c>
      <c r="M441" s="13" t="e">
        <f ca="1">CalcTable[[#This Row],[IWC]]-AE440</f>
        <v>#NAME?</v>
      </c>
      <c r="N441" s="13" t="e">
        <f ca="1">IF(CalcTable[[#This Row],[Day of Year]]&lt;123,FCAP,AE440)</f>
        <v>#NAME?</v>
      </c>
      <c r="O441" s="17" t="e">
        <f ca="1">IF(IRR_DRIP,5,COUNTIF('IDET Wind Values'!C425:G425,"&lt;="&amp;IRR_MAXWIND))</f>
        <v>#NAME?</v>
      </c>
      <c r="P441" s="13" t="e">
        <f ca="1">CalcTable[[#This Row],[ET_o]]*KL</f>
        <v>#NAME?</v>
      </c>
      <c r="Q441" s="13" t="e">
        <f ca="1">IF(WILTPT&lt;=0,1,MAX(0,MIN(1,(CalcTable[[#This Row],[IWC]]-WILTPT)/(MAD-WILTPT))))</f>
        <v>#NAME?</v>
      </c>
      <c r="R441" s="13" t="e">
        <f ca="1">CalcTable[[#This Row],[ETMult]]*CalcTable[[#This Row],[ETb]]</f>
        <v>#NAME?</v>
      </c>
      <c r="S441" s="13" t="b">
        <f>INDEX(IRR_LIST,CalcTable[[#This Row],[Day of Week]]+1)</f>
        <v>0</v>
      </c>
      <c r="T441" s="13">
        <f t="shared" ca="1" si="134"/>
        <v>0.8</v>
      </c>
      <c r="U441" s="13" t="b">
        <f ca="1">IF(CalcTable[[#This Row],[IrrPrecip]]&gt;=IC_MM,FALSE,TRUE)</f>
        <v>1</v>
      </c>
      <c r="V441" s="13" t="b">
        <f t="shared" si="135"/>
        <v>1</v>
      </c>
      <c r="W441" s="13" t="e">
        <f ca="1">IF(AND(IRR_DRIP=FALSE,CalcTable[[#This Row],[IrrHours]]&lt;=0),FALSE,TRUE)</f>
        <v>#NAME?</v>
      </c>
      <c r="X441" s="13" t="e">
        <f ca="1">AND(CalcTable[[#This Row],[IrrDay]],CalcTable[[#This Row],[IrrRain]],CalcTable[[#This Row],[IrrWarm]],CalcTable[[#This Row],[IrrWindy]])</f>
        <v>#NAME?</v>
      </c>
      <c r="Y441" s="13" t="e">
        <f t="shared" ca="1" si="136"/>
        <v>#NAME?</v>
      </c>
      <c r="Z441" s="13" t="e">
        <f ca="1">CalcTable[[#This Row],[IrrHours]]/5</f>
        <v>#NAME?</v>
      </c>
      <c r="AA441" s="13" t="e">
        <f ca="1">IF(CalcTable[[#This Row],[IrrFlag]]=FALSE,0,MAX(0,CalcTable[[#This Row],[VolRednWind]]*(FCAP*IRR_TARGET-CalcTable[[#This Row],[IWC]])))</f>
        <v>#NAME?</v>
      </c>
      <c r="AB441" s="13" t="e">
        <f ca="1">CalcTable[[#This Row],[IWC]]+CalcTable[[#This Row],[Eff Precip]]+CalcTable[[#This Row],[IrrAmt]]-CalcTable[[#This Row],[AET]]</f>
        <v>#NAME?</v>
      </c>
      <c r="AC441" s="13" t="e">
        <f ca="1">IF(CalcTable[[#This Row],[PWC]]&gt;FCAP,MIN(24*PERC,MIN(SAT,CalcTable[[#This Row],[PWC]])-FCAP),0)</f>
        <v>#NAME?</v>
      </c>
      <c r="AD441" s="13" t="e">
        <f ca="1">IF(CalcTable[[#This Row],[PWC]]&gt;SAT,CalcTable[[#This Row],[PWC]]-SAT,0)</f>
        <v>#NAME?</v>
      </c>
      <c r="AE441" s="13" t="e">
        <f ca="1">CalcTable[[#This Row],[PWC]]-CalcTable[[#This Row],[PercAmt]]-CalcTable[[#This Row],[Runoff]]</f>
        <v>#NAME?</v>
      </c>
      <c r="AF441" s="13" t="e">
        <f ca="1">CalcTable[[#This Row],[IrrAmt]]/1000*CUR_IRR_AREA*10000/IRR_EFF</f>
        <v>#NAME?</v>
      </c>
      <c r="AG441" s="147"/>
      <c r="AH441" s="13"/>
      <c r="AI441" s="50">
        <v>0</v>
      </c>
      <c r="AJ441" s="50">
        <v>0</v>
      </c>
      <c r="AK441" s="50">
        <v>0</v>
      </c>
      <c r="AL441" s="50">
        <v>4.6849847089834284</v>
      </c>
      <c r="AM441" s="50"/>
      <c r="AN441" s="50"/>
      <c r="AO441" s="50"/>
      <c r="AP441" s="50"/>
      <c r="AQ441" s="50"/>
      <c r="AR441" s="50"/>
      <c r="AS441" s="50"/>
      <c r="AT441" s="50"/>
      <c r="AU441" s="50"/>
      <c r="AV441" s="50"/>
      <c r="AW441" s="50"/>
      <c r="AX441" s="50">
        <f t="shared" si="147"/>
        <v>4.6849847089834284</v>
      </c>
      <c r="AY441" s="50"/>
      <c r="AZ441" s="50">
        <f t="shared" si="137"/>
        <v>137.42621813018059</v>
      </c>
      <c r="BA441" s="50">
        <f t="shared" si="138"/>
        <v>211.59274854964315</v>
      </c>
      <c r="BB441" s="50">
        <f t="shared" si="139"/>
        <v>218.13685417488983</v>
      </c>
      <c r="BC441" s="17">
        <f t="shared" si="140"/>
        <v>19628</v>
      </c>
      <c r="BD441" s="50">
        <f t="shared" si="141"/>
        <v>4.6849847089834284</v>
      </c>
      <c r="BE441" s="50">
        <f t="shared" si="142"/>
        <v>137.42621813018059</v>
      </c>
      <c r="BF441" s="50">
        <f t="shared" si="148"/>
        <v>224.78554422172499</v>
      </c>
      <c r="BG441" s="50"/>
      <c r="BH441" s="17">
        <f t="shared" si="143"/>
        <v>0</v>
      </c>
      <c r="BI441" s="17">
        <f t="shared" si="151"/>
        <v>441</v>
      </c>
      <c r="BJ441" s="17">
        <f t="shared" si="149"/>
        <v>441</v>
      </c>
      <c r="BK441" s="150">
        <f t="shared" si="150"/>
        <v>22882</v>
      </c>
      <c r="BL441" s="50" t="e">
        <f t="shared" ca="1" si="144"/>
        <v>#NAME?</v>
      </c>
      <c r="BM441" s="50" t="e">
        <f t="shared" ca="1" si="145"/>
        <v>#NAME?</v>
      </c>
      <c r="BN441" s="50" t="e">
        <f t="shared" ca="1" si="146"/>
        <v>#NAME?</v>
      </c>
    </row>
    <row r="442" spans="1:66" x14ac:dyDescent="0.35">
      <c r="A442" s="48">
        <v>22883</v>
      </c>
      <c r="B442" s="17">
        <v>1962</v>
      </c>
      <c r="C442" s="17">
        <v>8</v>
      </c>
      <c r="D442" s="17">
        <v>237</v>
      </c>
      <c r="E442" s="17">
        <v>25</v>
      </c>
      <c r="F442" s="17">
        <v>7</v>
      </c>
      <c r="G442" s="50">
        <v>7.2</v>
      </c>
      <c r="H442" s="32">
        <v>3.7263377595902263</v>
      </c>
      <c r="I442" s="50">
        <v>8.8333333333333339</v>
      </c>
      <c r="J442" s="13">
        <v>0.3</v>
      </c>
      <c r="K442" s="13">
        <f t="shared" si="132"/>
        <v>0.3</v>
      </c>
      <c r="L442" s="13">
        <f t="shared" si="133"/>
        <v>0</v>
      </c>
      <c r="M442" s="13" t="e">
        <f ca="1">CalcTable[[#This Row],[IWC]]-AE441</f>
        <v>#NAME?</v>
      </c>
      <c r="N442" s="13" t="e">
        <f ca="1">IF(CalcTable[[#This Row],[Day of Year]]&lt;123,FCAP,AE441)</f>
        <v>#NAME?</v>
      </c>
      <c r="O442" s="17" t="e">
        <f ca="1">IF(IRR_DRIP,5,COUNTIF('IDET Wind Values'!C426:G426,"&lt;="&amp;IRR_MAXWIND))</f>
        <v>#NAME?</v>
      </c>
      <c r="P442" s="13" t="e">
        <f ca="1">CalcTable[[#This Row],[ET_o]]*KL</f>
        <v>#NAME?</v>
      </c>
      <c r="Q442" s="13" t="e">
        <f ca="1">IF(WILTPT&lt;=0,1,MAX(0,MIN(1,(CalcTable[[#This Row],[IWC]]-WILTPT)/(MAD-WILTPT))))</f>
        <v>#NAME?</v>
      </c>
      <c r="R442" s="13" t="e">
        <f ca="1">CalcTable[[#This Row],[ETMult]]*CalcTable[[#This Row],[ETb]]</f>
        <v>#NAME?</v>
      </c>
      <c r="S442" s="13" t="b">
        <f>INDEX(IRR_LIST,CalcTable[[#This Row],[Day of Week]]+1)</f>
        <v>0</v>
      </c>
      <c r="T442" s="13">
        <f t="shared" ca="1" si="134"/>
        <v>0</v>
      </c>
      <c r="U442" s="13" t="b">
        <f ca="1">IF(CalcTable[[#This Row],[IrrPrecip]]&gt;=IC_MM,FALSE,TRUE)</f>
        <v>1</v>
      </c>
      <c r="V442" s="13" t="b">
        <f t="shared" si="135"/>
        <v>1</v>
      </c>
      <c r="W442" s="13" t="e">
        <f ca="1">IF(AND(IRR_DRIP=FALSE,CalcTable[[#This Row],[IrrHours]]&lt;=0),FALSE,TRUE)</f>
        <v>#NAME?</v>
      </c>
      <c r="X442" s="13" t="e">
        <f ca="1">AND(CalcTable[[#This Row],[IrrDay]],CalcTable[[#This Row],[IrrRain]],CalcTable[[#This Row],[IrrWarm]],CalcTable[[#This Row],[IrrWindy]])</f>
        <v>#NAME?</v>
      </c>
      <c r="Y442" s="13" t="e">
        <f t="shared" ca="1" si="136"/>
        <v>#NAME?</v>
      </c>
      <c r="Z442" s="13" t="e">
        <f ca="1">CalcTable[[#This Row],[IrrHours]]/5</f>
        <v>#NAME?</v>
      </c>
      <c r="AA442" s="13" t="e">
        <f ca="1">IF(CalcTable[[#This Row],[IrrFlag]]=FALSE,0,MAX(0,CalcTable[[#This Row],[VolRednWind]]*(FCAP*IRR_TARGET-CalcTable[[#This Row],[IWC]])))</f>
        <v>#NAME?</v>
      </c>
      <c r="AB442" s="13" t="e">
        <f ca="1">CalcTable[[#This Row],[IWC]]+CalcTable[[#This Row],[Eff Precip]]+CalcTable[[#This Row],[IrrAmt]]-CalcTable[[#This Row],[AET]]</f>
        <v>#NAME?</v>
      </c>
      <c r="AC442" s="13" t="e">
        <f ca="1">IF(CalcTable[[#This Row],[PWC]]&gt;FCAP,MIN(24*PERC,MIN(SAT,CalcTable[[#This Row],[PWC]])-FCAP),0)</f>
        <v>#NAME?</v>
      </c>
      <c r="AD442" s="13" t="e">
        <f ca="1">IF(CalcTable[[#This Row],[PWC]]&gt;SAT,CalcTable[[#This Row],[PWC]]-SAT,0)</f>
        <v>#NAME?</v>
      </c>
      <c r="AE442" s="13" t="e">
        <f ca="1">CalcTable[[#This Row],[PWC]]-CalcTable[[#This Row],[PercAmt]]-CalcTable[[#This Row],[Runoff]]</f>
        <v>#NAME?</v>
      </c>
      <c r="AF442" s="13" t="e">
        <f ca="1">CalcTable[[#This Row],[IrrAmt]]/1000*CUR_IRR_AREA*10000/IRR_EFF</f>
        <v>#NAME?</v>
      </c>
      <c r="AG442" s="147"/>
      <c r="AH442" s="13"/>
      <c r="AI442" s="50">
        <v>0</v>
      </c>
      <c r="AJ442" s="50">
        <v>0</v>
      </c>
      <c r="AK442" s="50">
        <v>5.0879189101485647</v>
      </c>
      <c r="AL442" s="50">
        <v>0</v>
      </c>
      <c r="AM442" s="50"/>
      <c r="AN442" s="50"/>
      <c r="AO442" s="50"/>
      <c r="AP442" s="50"/>
      <c r="AQ442" s="50"/>
      <c r="AR442" s="50"/>
      <c r="AS442" s="50"/>
      <c r="AT442" s="50"/>
      <c r="AU442" s="50"/>
      <c r="AV442" s="50"/>
      <c r="AW442" s="50"/>
      <c r="AX442" s="50">
        <f t="shared" si="147"/>
        <v>5.0879189101485647</v>
      </c>
      <c r="AY442" s="50"/>
      <c r="AZ442" s="50">
        <f t="shared" si="137"/>
        <v>74.622810682178951</v>
      </c>
      <c r="BA442" s="50">
        <f t="shared" si="138"/>
        <v>114.89543866938662</v>
      </c>
      <c r="BB442" s="50">
        <f t="shared" si="139"/>
        <v>118.4489058447285</v>
      </c>
      <c r="BC442" s="17">
        <f t="shared" si="140"/>
        <v>19628</v>
      </c>
      <c r="BD442" s="50">
        <f t="shared" si="141"/>
        <v>5.0879189101485647</v>
      </c>
      <c r="BE442" s="50">
        <f t="shared" si="142"/>
        <v>74.622810682178951</v>
      </c>
      <c r="BF442" s="50">
        <f t="shared" si="148"/>
        <v>122.05916264579599</v>
      </c>
      <c r="BG442" s="50"/>
      <c r="BH442" s="17">
        <f t="shared" si="143"/>
        <v>0</v>
      </c>
      <c r="BI442" s="17">
        <f t="shared" si="151"/>
        <v>442</v>
      </c>
      <c r="BJ442" s="17">
        <f t="shared" si="149"/>
        <v>442</v>
      </c>
      <c r="BK442" s="150">
        <f t="shared" si="150"/>
        <v>22883</v>
      </c>
      <c r="BL442" s="50" t="e">
        <f t="shared" ca="1" si="144"/>
        <v>#NAME?</v>
      </c>
      <c r="BM442" s="50" t="e">
        <f t="shared" ca="1" si="145"/>
        <v>#NAME?</v>
      </c>
      <c r="BN442" s="50" t="e">
        <f t="shared" ca="1" si="146"/>
        <v>#NAME?</v>
      </c>
    </row>
    <row r="443" spans="1:66" x14ac:dyDescent="0.35">
      <c r="A443" s="48">
        <v>22884</v>
      </c>
      <c r="B443" s="17">
        <v>1962</v>
      </c>
      <c r="C443" s="17">
        <v>8</v>
      </c>
      <c r="D443" s="17">
        <v>238</v>
      </c>
      <c r="E443" s="17">
        <v>26</v>
      </c>
      <c r="F443" s="17">
        <v>1</v>
      </c>
      <c r="G443" s="50">
        <v>5.6</v>
      </c>
      <c r="H443" s="32">
        <v>2.0493768738866862</v>
      </c>
      <c r="I443" s="50">
        <v>8.3333333333333339</v>
      </c>
      <c r="J443" s="13">
        <v>14.7</v>
      </c>
      <c r="K443" s="13">
        <f t="shared" si="132"/>
        <v>14.7</v>
      </c>
      <c r="L443" s="13">
        <f t="shared" si="133"/>
        <v>7.2749999999999995</v>
      </c>
      <c r="M443" s="13" t="e">
        <f ca="1">CalcTable[[#This Row],[IWC]]-AE442</f>
        <v>#NAME?</v>
      </c>
      <c r="N443" s="13" t="e">
        <f ca="1">IF(CalcTable[[#This Row],[Day of Year]]&lt;123,FCAP,AE442)</f>
        <v>#NAME?</v>
      </c>
      <c r="O443" s="17" t="e">
        <f ca="1">IF(IRR_DRIP,5,COUNTIF('IDET Wind Values'!C427:G427,"&lt;="&amp;IRR_MAXWIND))</f>
        <v>#NAME?</v>
      </c>
      <c r="P443" s="13" t="e">
        <f ca="1">CalcTable[[#This Row],[ET_o]]*KL</f>
        <v>#NAME?</v>
      </c>
      <c r="Q443" s="13" t="e">
        <f ca="1">IF(WILTPT&lt;=0,1,MAX(0,MIN(1,(CalcTable[[#This Row],[IWC]]-WILTPT)/(MAD-WILTPT))))</f>
        <v>#NAME?</v>
      </c>
      <c r="R443" s="13" t="e">
        <f ca="1">CalcTable[[#This Row],[ETMult]]*CalcTable[[#This Row],[ETb]]</f>
        <v>#NAME?</v>
      </c>
      <c r="S443" s="13" t="b">
        <f>INDEX(IRR_LIST,CalcTable[[#This Row],[Day of Week]]+1)</f>
        <v>1</v>
      </c>
      <c r="T443" s="13">
        <f t="shared" ca="1" si="134"/>
        <v>0.3</v>
      </c>
      <c r="U443" s="13" t="b">
        <f ca="1">IF(CalcTable[[#This Row],[IrrPrecip]]&gt;=IC_MM,FALSE,TRUE)</f>
        <v>1</v>
      </c>
      <c r="V443" s="13" t="b">
        <f t="shared" si="135"/>
        <v>1</v>
      </c>
      <c r="W443" s="13" t="e">
        <f ca="1">IF(AND(IRR_DRIP=FALSE,CalcTable[[#This Row],[IrrHours]]&lt;=0),FALSE,TRUE)</f>
        <v>#NAME?</v>
      </c>
      <c r="X443" s="13" t="e">
        <f ca="1">AND(CalcTable[[#This Row],[IrrDay]],CalcTable[[#This Row],[IrrRain]],CalcTable[[#This Row],[IrrWarm]],CalcTable[[#This Row],[IrrWindy]])</f>
        <v>#NAME?</v>
      </c>
      <c r="Y443" s="13" t="e">
        <f t="shared" ca="1" si="136"/>
        <v>#NAME?</v>
      </c>
      <c r="Z443" s="13" t="e">
        <f ca="1">CalcTable[[#This Row],[IrrHours]]/5</f>
        <v>#NAME?</v>
      </c>
      <c r="AA443" s="13" t="e">
        <f ca="1">IF(CalcTable[[#This Row],[IrrFlag]]=FALSE,0,MAX(0,CalcTable[[#This Row],[VolRednWind]]*(FCAP*IRR_TARGET-CalcTable[[#This Row],[IWC]])))</f>
        <v>#NAME?</v>
      </c>
      <c r="AB443" s="13" t="e">
        <f ca="1">CalcTable[[#This Row],[IWC]]+CalcTable[[#This Row],[Eff Precip]]+CalcTable[[#This Row],[IrrAmt]]-CalcTable[[#This Row],[AET]]</f>
        <v>#NAME?</v>
      </c>
      <c r="AC443" s="13" t="e">
        <f ca="1">IF(CalcTable[[#This Row],[PWC]]&gt;FCAP,MIN(24*PERC,MIN(SAT,CalcTable[[#This Row],[PWC]])-FCAP),0)</f>
        <v>#NAME?</v>
      </c>
      <c r="AD443" s="13" t="e">
        <f ca="1">IF(CalcTable[[#This Row],[PWC]]&gt;SAT,CalcTable[[#This Row],[PWC]]-SAT,0)</f>
        <v>#NAME?</v>
      </c>
      <c r="AE443" s="13" t="e">
        <f ca="1">CalcTable[[#This Row],[PWC]]-CalcTable[[#This Row],[PercAmt]]-CalcTable[[#This Row],[Runoff]]</f>
        <v>#NAME?</v>
      </c>
      <c r="AF443" s="13" t="e">
        <f ca="1">CalcTable[[#This Row],[IrrAmt]]/1000*CUR_IRR_AREA*10000/IRR_EFF</f>
        <v>#NAME?</v>
      </c>
      <c r="AG443" s="147"/>
      <c r="AH443" s="13"/>
      <c r="AI443" s="50">
        <v>3.1942527654534292</v>
      </c>
      <c r="AJ443" s="50">
        <v>4.8169024720829272</v>
      </c>
      <c r="AK443" s="50">
        <v>0</v>
      </c>
      <c r="AL443" s="50">
        <v>0</v>
      </c>
      <c r="AM443" s="50"/>
      <c r="AN443" s="50"/>
      <c r="AO443" s="50"/>
      <c r="AP443" s="50"/>
      <c r="AQ443" s="50"/>
      <c r="AR443" s="50"/>
      <c r="AS443" s="50"/>
      <c r="AT443" s="50"/>
      <c r="AU443" s="50"/>
      <c r="AV443" s="50"/>
      <c r="AW443" s="50"/>
      <c r="AX443" s="50">
        <f t="shared" si="147"/>
        <v>8.0111552375363573</v>
      </c>
      <c r="AY443" s="50"/>
      <c r="AZ443" s="50">
        <f t="shared" si="137"/>
        <v>188.14484640774953</v>
      </c>
      <c r="BA443" s="50">
        <f t="shared" si="138"/>
        <v>305.21034657688773</v>
      </c>
      <c r="BB443" s="50">
        <f t="shared" si="139"/>
        <v>315.89484849188153</v>
      </c>
      <c r="BC443" s="17">
        <f t="shared" si="140"/>
        <v>19628</v>
      </c>
      <c r="BD443" s="50">
        <f t="shared" si="141"/>
        <v>8.0111552375363573</v>
      </c>
      <c r="BE443" s="50">
        <f t="shared" si="142"/>
        <v>188.14484640774953</v>
      </c>
      <c r="BF443" s="50">
        <f t="shared" si="148"/>
        <v>307.74507417657674</v>
      </c>
      <c r="BG443" s="50"/>
      <c r="BH443" s="17">
        <f t="shared" si="143"/>
        <v>0</v>
      </c>
      <c r="BI443" s="17">
        <f t="shared" si="151"/>
        <v>443</v>
      </c>
      <c r="BJ443" s="17">
        <f t="shared" si="149"/>
        <v>443</v>
      </c>
      <c r="BK443" s="150">
        <f t="shared" si="150"/>
        <v>22884</v>
      </c>
      <c r="BL443" s="50" t="e">
        <f t="shared" ca="1" si="144"/>
        <v>#NAME?</v>
      </c>
      <c r="BM443" s="50" t="e">
        <f t="shared" ca="1" si="145"/>
        <v>#NAME?</v>
      </c>
      <c r="BN443" s="50" t="e">
        <f t="shared" ca="1" si="146"/>
        <v>#NAME?</v>
      </c>
    </row>
    <row r="444" spans="1:66" x14ac:dyDescent="0.35">
      <c r="A444" s="48">
        <v>22885</v>
      </c>
      <c r="B444" s="17">
        <v>1962</v>
      </c>
      <c r="C444" s="17">
        <v>8</v>
      </c>
      <c r="D444" s="17">
        <v>239</v>
      </c>
      <c r="E444" s="17">
        <v>27</v>
      </c>
      <c r="F444" s="17">
        <v>2</v>
      </c>
      <c r="G444" s="50">
        <v>5</v>
      </c>
      <c r="H444" s="32">
        <v>3.0399662751494523</v>
      </c>
      <c r="I444" s="50">
        <v>12.166666666666666</v>
      </c>
      <c r="J444" s="13">
        <v>0.8</v>
      </c>
      <c r="K444" s="13">
        <f t="shared" si="132"/>
        <v>0.8</v>
      </c>
      <c r="L444" s="13">
        <f t="shared" si="133"/>
        <v>0</v>
      </c>
      <c r="M444" s="13" t="e">
        <f ca="1">CalcTable[[#This Row],[IWC]]-AE443</f>
        <v>#NAME?</v>
      </c>
      <c r="N444" s="13" t="e">
        <f ca="1">IF(CalcTable[[#This Row],[Day of Year]]&lt;123,FCAP,AE443)</f>
        <v>#NAME?</v>
      </c>
      <c r="O444" s="17" t="e">
        <f ca="1">IF(IRR_DRIP,5,COUNTIF('IDET Wind Values'!C428:G428,"&lt;="&amp;IRR_MAXWIND))</f>
        <v>#NAME?</v>
      </c>
      <c r="P444" s="13" t="e">
        <f ca="1">CalcTable[[#This Row],[ET_o]]*KL</f>
        <v>#NAME?</v>
      </c>
      <c r="Q444" s="13" t="e">
        <f ca="1">IF(WILTPT&lt;=0,1,MAX(0,MIN(1,(CalcTable[[#This Row],[IWC]]-WILTPT)/(MAD-WILTPT))))</f>
        <v>#NAME?</v>
      </c>
      <c r="R444" s="13" t="e">
        <f ca="1">CalcTable[[#This Row],[ETMult]]*CalcTable[[#This Row],[ETb]]</f>
        <v>#NAME?</v>
      </c>
      <c r="S444" s="13" t="b">
        <f>INDEX(IRR_LIST,CalcTable[[#This Row],[Day of Week]]+1)</f>
        <v>0</v>
      </c>
      <c r="T444" s="13">
        <f t="shared" ca="1" si="134"/>
        <v>15</v>
      </c>
      <c r="U444" s="13" t="b">
        <f ca="1">IF(CalcTable[[#This Row],[IrrPrecip]]&gt;=IC_MM,FALSE,TRUE)</f>
        <v>0</v>
      </c>
      <c r="V444" s="13" t="b">
        <f t="shared" si="135"/>
        <v>1</v>
      </c>
      <c r="W444" s="13" t="e">
        <f ca="1">IF(AND(IRR_DRIP=FALSE,CalcTable[[#This Row],[IrrHours]]&lt;=0),FALSE,TRUE)</f>
        <v>#NAME?</v>
      </c>
      <c r="X444" s="13" t="e">
        <f ca="1">AND(CalcTable[[#This Row],[IrrDay]],CalcTable[[#This Row],[IrrRain]],CalcTable[[#This Row],[IrrWarm]],CalcTable[[#This Row],[IrrWindy]])</f>
        <v>#NAME?</v>
      </c>
      <c r="Y444" s="13" t="e">
        <f t="shared" ca="1" si="136"/>
        <v>#NAME?</v>
      </c>
      <c r="Z444" s="13" t="e">
        <f ca="1">CalcTable[[#This Row],[IrrHours]]/5</f>
        <v>#NAME?</v>
      </c>
      <c r="AA444" s="13" t="e">
        <f ca="1">IF(CalcTable[[#This Row],[IrrFlag]]=FALSE,0,MAX(0,CalcTable[[#This Row],[VolRednWind]]*(FCAP*IRR_TARGET-CalcTable[[#This Row],[IWC]])))</f>
        <v>#NAME?</v>
      </c>
      <c r="AB444" s="13" t="e">
        <f ca="1">CalcTable[[#This Row],[IWC]]+CalcTable[[#This Row],[Eff Precip]]+CalcTable[[#This Row],[IrrAmt]]-CalcTable[[#This Row],[AET]]</f>
        <v>#NAME?</v>
      </c>
      <c r="AC444" s="13" t="e">
        <f ca="1">IF(CalcTable[[#This Row],[PWC]]&gt;FCAP,MIN(24*PERC,MIN(SAT,CalcTable[[#This Row],[PWC]])-FCAP),0)</f>
        <v>#NAME?</v>
      </c>
      <c r="AD444" s="13" t="e">
        <f ca="1">IF(CalcTable[[#This Row],[PWC]]&gt;SAT,CalcTable[[#This Row],[PWC]]-SAT,0)</f>
        <v>#NAME?</v>
      </c>
      <c r="AE444" s="13" t="e">
        <f ca="1">CalcTable[[#This Row],[PWC]]-CalcTable[[#This Row],[PercAmt]]-CalcTable[[#This Row],[Runoff]]</f>
        <v>#NAME?</v>
      </c>
      <c r="AF444" s="13" t="e">
        <f ca="1">CalcTable[[#This Row],[IrrAmt]]/1000*CUR_IRR_AREA*10000/IRR_EFF</f>
        <v>#NAME?</v>
      </c>
      <c r="AG444" s="147"/>
      <c r="AH444" s="13"/>
      <c r="AI444" s="50">
        <v>0</v>
      </c>
      <c r="AJ444" s="50">
        <v>0</v>
      </c>
      <c r="AK444" s="50">
        <v>0</v>
      </c>
      <c r="AL444" s="50">
        <v>0</v>
      </c>
      <c r="AM444" s="50"/>
      <c r="AN444" s="50"/>
      <c r="AO444" s="50"/>
      <c r="AP444" s="50"/>
      <c r="AQ444" s="50"/>
      <c r="AR444" s="50"/>
      <c r="AS444" s="50"/>
      <c r="AT444" s="50"/>
      <c r="AU444" s="50"/>
      <c r="AV444" s="50"/>
      <c r="AW444" s="50"/>
      <c r="AX444" s="50">
        <f t="shared" si="147"/>
        <v>0</v>
      </c>
      <c r="AY444" s="50"/>
      <c r="AZ444" s="50">
        <f t="shared" si="137"/>
        <v>0</v>
      </c>
      <c r="BA444" s="50">
        <f t="shared" si="138"/>
        <v>0</v>
      </c>
      <c r="BB444" s="50">
        <f t="shared" si="139"/>
        <v>0</v>
      </c>
      <c r="BC444" s="17">
        <f t="shared" si="140"/>
        <v>19628</v>
      </c>
      <c r="BD444" s="50">
        <f t="shared" si="141"/>
        <v>0</v>
      </c>
      <c r="BE444" s="50">
        <f t="shared" si="142"/>
        <v>0</v>
      </c>
      <c r="BF444" s="50">
        <f t="shared" si="148"/>
        <v>0</v>
      </c>
      <c r="BG444" s="50"/>
      <c r="BH444" s="17">
        <f t="shared" si="143"/>
        <v>0</v>
      </c>
      <c r="BI444" s="17">
        <f t="shared" si="151"/>
        <v>444</v>
      </c>
      <c r="BJ444" s="17">
        <f t="shared" si="149"/>
        <v>444</v>
      </c>
      <c r="BK444" s="150">
        <f t="shared" si="150"/>
        <v>22885</v>
      </c>
      <c r="BL444" s="50" t="e">
        <f t="shared" ca="1" si="144"/>
        <v>#NAME?</v>
      </c>
      <c r="BM444" s="50" t="e">
        <f t="shared" ca="1" si="145"/>
        <v>#NAME?</v>
      </c>
      <c r="BN444" s="50" t="e">
        <f t="shared" ca="1" si="146"/>
        <v>#NAME?</v>
      </c>
    </row>
    <row r="445" spans="1:66" x14ac:dyDescent="0.35">
      <c r="A445" s="48">
        <v>22886</v>
      </c>
      <c r="B445" s="17">
        <v>1962</v>
      </c>
      <c r="C445" s="17">
        <v>8</v>
      </c>
      <c r="D445" s="17">
        <v>240</v>
      </c>
      <c r="E445" s="17">
        <v>28</v>
      </c>
      <c r="F445" s="17">
        <v>3</v>
      </c>
      <c r="G445" s="50">
        <v>6.1</v>
      </c>
      <c r="H445" s="32">
        <v>2.7482503245869472</v>
      </c>
      <c r="I445" s="50">
        <v>25.166666666666668</v>
      </c>
      <c r="J445" s="13">
        <v>1</v>
      </c>
      <c r="K445" s="13">
        <f t="shared" si="132"/>
        <v>1</v>
      </c>
      <c r="L445" s="13">
        <f t="shared" si="133"/>
        <v>0</v>
      </c>
      <c r="M445" s="13" t="e">
        <f ca="1">CalcTable[[#This Row],[IWC]]-AE444</f>
        <v>#NAME?</v>
      </c>
      <c r="N445" s="13" t="e">
        <f ca="1">IF(CalcTable[[#This Row],[Day of Year]]&lt;123,FCAP,AE444)</f>
        <v>#NAME?</v>
      </c>
      <c r="O445" s="17" t="e">
        <f ca="1">IF(IRR_DRIP,5,COUNTIF('IDET Wind Values'!C429:G429,"&lt;="&amp;IRR_MAXWIND))</f>
        <v>#NAME?</v>
      </c>
      <c r="P445" s="13" t="e">
        <f ca="1">CalcTable[[#This Row],[ET_o]]*KL</f>
        <v>#NAME?</v>
      </c>
      <c r="Q445" s="13" t="e">
        <f ca="1">IF(WILTPT&lt;=0,1,MAX(0,MIN(1,(CalcTable[[#This Row],[IWC]]-WILTPT)/(MAD-WILTPT))))</f>
        <v>#NAME?</v>
      </c>
      <c r="R445" s="13" t="e">
        <f ca="1">CalcTable[[#This Row],[ETMult]]*CalcTable[[#This Row],[ETb]]</f>
        <v>#NAME?</v>
      </c>
      <c r="S445" s="13" t="b">
        <f>INDEX(IRR_LIST,CalcTable[[#This Row],[Day of Week]]+1)</f>
        <v>1</v>
      </c>
      <c r="T445" s="13">
        <f t="shared" ca="1" si="134"/>
        <v>15.5</v>
      </c>
      <c r="U445" s="13" t="b">
        <f ca="1">IF(CalcTable[[#This Row],[IrrPrecip]]&gt;=IC_MM,FALSE,TRUE)</f>
        <v>0</v>
      </c>
      <c r="V445" s="13" t="b">
        <f t="shared" si="135"/>
        <v>1</v>
      </c>
      <c r="W445" s="13" t="e">
        <f ca="1">IF(AND(IRR_DRIP=FALSE,CalcTable[[#This Row],[IrrHours]]&lt;=0),FALSE,TRUE)</f>
        <v>#NAME?</v>
      </c>
      <c r="X445" s="13" t="e">
        <f ca="1">AND(CalcTable[[#This Row],[IrrDay]],CalcTable[[#This Row],[IrrRain]],CalcTable[[#This Row],[IrrWarm]],CalcTable[[#This Row],[IrrWindy]])</f>
        <v>#NAME?</v>
      </c>
      <c r="Y445" s="13" t="e">
        <f t="shared" ca="1" si="136"/>
        <v>#NAME?</v>
      </c>
      <c r="Z445" s="13" t="e">
        <f ca="1">CalcTable[[#This Row],[IrrHours]]/5</f>
        <v>#NAME?</v>
      </c>
      <c r="AA445" s="13" t="e">
        <f ca="1">IF(CalcTable[[#This Row],[IrrFlag]]=FALSE,0,MAX(0,CalcTable[[#This Row],[VolRednWind]]*(FCAP*IRR_TARGET-CalcTable[[#This Row],[IWC]])))</f>
        <v>#NAME?</v>
      </c>
      <c r="AB445" s="13" t="e">
        <f ca="1">CalcTable[[#This Row],[IWC]]+CalcTable[[#This Row],[Eff Precip]]+CalcTable[[#This Row],[IrrAmt]]-CalcTable[[#This Row],[AET]]</f>
        <v>#NAME?</v>
      </c>
      <c r="AC445" s="13" t="e">
        <f ca="1">IF(CalcTable[[#This Row],[PWC]]&gt;FCAP,MIN(24*PERC,MIN(SAT,CalcTable[[#This Row],[PWC]])-FCAP),0)</f>
        <v>#NAME?</v>
      </c>
      <c r="AD445" s="13" t="e">
        <f ca="1">IF(CalcTable[[#This Row],[PWC]]&gt;SAT,CalcTable[[#This Row],[PWC]]-SAT,0)</f>
        <v>#NAME?</v>
      </c>
      <c r="AE445" s="13" t="e">
        <f ca="1">CalcTable[[#This Row],[PWC]]-CalcTable[[#This Row],[PercAmt]]-CalcTable[[#This Row],[Runoff]]</f>
        <v>#NAME?</v>
      </c>
      <c r="AF445" s="13" t="e">
        <f ca="1">CalcTable[[#This Row],[IrrAmt]]/1000*CUR_IRR_AREA*10000/IRR_EFF</f>
        <v>#NAME?</v>
      </c>
      <c r="AG445" s="147"/>
      <c r="AH445" s="13"/>
      <c r="AI445" s="50">
        <v>0</v>
      </c>
      <c r="AJ445" s="50">
        <v>0</v>
      </c>
      <c r="AK445" s="50">
        <v>0</v>
      </c>
      <c r="AL445" s="50">
        <v>0</v>
      </c>
      <c r="AM445" s="50"/>
      <c r="AN445" s="50"/>
      <c r="AO445" s="50"/>
      <c r="AP445" s="50"/>
      <c r="AQ445" s="50"/>
      <c r="AR445" s="50"/>
      <c r="AS445" s="50"/>
      <c r="AT445" s="50"/>
      <c r="AU445" s="50"/>
      <c r="AV445" s="50"/>
      <c r="AW445" s="50"/>
      <c r="AX445" s="50">
        <f t="shared" si="147"/>
        <v>0</v>
      </c>
      <c r="AY445" s="50"/>
      <c r="AZ445" s="50">
        <f t="shared" si="137"/>
        <v>0</v>
      </c>
      <c r="BA445" s="50">
        <f t="shared" si="138"/>
        <v>0</v>
      </c>
      <c r="BB445" s="50">
        <f t="shared" si="139"/>
        <v>0</v>
      </c>
      <c r="BC445" s="17">
        <f t="shared" si="140"/>
        <v>19628</v>
      </c>
      <c r="BD445" s="50">
        <f t="shared" si="141"/>
        <v>0</v>
      </c>
      <c r="BE445" s="50">
        <f t="shared" si="142"/>
        <v>0</v>
      </c>
      <c r="BF445" s="50">
        <f t="shared" si="148"/>
        <v>0</v>
      </c>
      <c r="BG445" s="50"/>
      <c r="BH445" s="17">
        <f t="shared" si="143"/>
        <v>0</v>
      </c>
      <c r="BI445" s="17">
        <f t="shared" si="151"/>
        <v>445</v>
      </c>
      <c r="BJ445" s="17">
        <f t="shared" si="149"/>
        <v>445</v>
      </c>
      <c r="BK445" s="150">
        <f t="shared" si="150"/>
        <v>22886</v>
      </c>
      <c r="BL445" s="50" t="e">
        <f t="shared" ca="1" si="144"/>
        <v>#NAME?</v>
      </c>
      <c r="BM445" s="50" t="e">
        <f t="shared" ca="1" si="145"/>
        <v>#NAME?</v>
      </c>
      <c r="BN445" s="50" t="e">
        <f t="shared" ca="1" si="146"/>
        <v>#NAME?</v>
      </c>
    </row>
    <row r="446" spans="1:66" x14ac:dyDescent="0.35">
      <c r="A446" s="48">
        <v>22887</v>
      </c>
      <c r="B446" s="17">
        <v>1962</v>
      </c>
      <c r="C446" s="17">
        <v>8</v>
      </c>
      <c r="D446" s="17">
        <v>241</v>
      </c>
      <c r="E446" s="17">
        <v>29</v>
      </c>
      <c r="F446" s="17">
        <v>4</v>
      </c>
      <c r="G446" s="50">
        <v>5</v>
      </c>
      <c r="H446" s="32">
        <v>2.8016894847729552</v>
      </c>
      <c r="I446" s="50">
        <v>12.5</v>
      </c>
      <c r="J446" s="13">
        <v>1.8</v>
      </c>
      <c r="K446" s="13">
        <f t="shared" si="132"/>
        <v>1.8</v>
      </c>
      <c r="L446" s="13">
        <f t="shared" si="133"/>
        <v>0</v>
      </c>
      <c r="M446" s="13" t="e">
        <f ca="1">CalcTable[[#This Row],[IWC]]-AE445</f>
        <v>#NAME?</v>
      </c>
      <c r="N446" s="13" t="e">
        <f ca="1">IF(CalcTable[[#This Row],[Day of Year]]&lt;123,FCAP,AE445)</f>
        <v>#NAME?</v>
      </c>
      <c r="O446" s="17" t="e">
        <f ca="1">IF(IRR_DRIP,5,COUNTIF('IDET Wind Values'!C430:G430,"&lt;="&amp;IRR_MAXWIND))</f>
        <v>#NAME?</v>
      </c>
      <c r="P446" s="13" t="e">
        <f ca="1">CalcTable[[#This Row],[ET_o]]*KL</f>
        <v>#NAME?</v>
      </c>
      <c r="Q446" s="13" t="e">
        <f ca="1">IF(WILTPT&lt;=0,1,MAX(0,MIN(1,(CalcTable[[#This Row],[IWC]]-WILTPT)/(MAD-WILTPT))))</f>
        <v>#NAME?</v>
      </c>
      <c r="R446" s="13" t="e">
        <f ca="1">CalcTable[[#This Row],[ETMult]]*CalcTable[[#This Row],[ETb]]</f>
        <v>#NAME?</v>
      </c>
      <c r="S446" s="13" t="b">
        <f>INDEX(IRR_LIST,CalcTable[[#This Row],[Day of Week]]+1)</f>
        <v>0</v>
      </c>
      <c r="T446" s="13">
        <f t="shared" ca="1" si="134"/>
        <v>1.8</v>
      </c>
      <c r="U446" s="13" t="b">
        <f ca="1">IF(CalcTable[[#This Row],[IrrPrecip]]&gt;=IC_MM,FALSE,TRUE)</f>
        <v>1</v>
      </c>
      <c r="V446" s="13" t="b">
        <f t="shared" si="135"/>
        <v>1</v>
      </c>
      <c r="W446" s="13" t="e">
        <f ca="1">IF(AND(IRR_DRIP=FALSE,CalcTable[[#This Row],[IrrHours]]&lt;=0),FALSE,TRUE)</f>
        <v>#NAME?</v>
      </c>
      <c r="X446" s="13" t="e">
        <f ca="1">AND(CalcTable[[#This Row],[IrrDay]],CalcTable[[#This Row],[IrrRain]],CalcTable[[#This Row],[IrrWarm]],CalcTable[[#This Row],[IrrWindy]])</f>
        <v>#NAME?</v>
      </c>
      <c r="Y446" s="13" t="e">
        <f t="shared" ca="1" si="136"/>
        <v>#NAME?</v>
      </c>
      <c r="Z446" s="13" t="e">
        <f ca="1">CalcTable[[#This Row],[IrrHours]]/5</f>
        <v>#NAME?</v>
      </c>
      <c r="AA446" s="13" t="e">
        <f ca="1">IF(CalcTable[[#This Row],[IrrFlag]]=FALSE,0,MAX(0,CalcTable[[#This Row],[VolRednWind]]*(FCAP*IRR_TARGET-CalcTable[[#This Row],[IWC]])))</f>
        <v>#NAME?</v>
      </c>
      <c r="AB446" s="13" t="e">
        <f ca="1">CalcTable[[#This Row],[IWC]]+CalcTable[[#This Row],[Eff Precip]]+CalcTable[[#This Row],[IrrAmt]]-CalcTable[[#This Row],[AET]]</f>
        <v>#NAME?</v>
      </c>
      <c r="AC446" s="13" t="e">
        <f ca="1">IF(CalcTable[[#This Row],[PWC]]&gt;FCAP,MIN(24*PERC,MIN(SAT,CalcTable[[#This Row],[PWC]])-FCAP),0)</f>
        <v>#NAME?</v>
      </c>
      <c r="AD446" s="13" t="e">
        <f ca="1">IF(CalcTable[[#This Row],[PWC]]&gt;SAT,CalcTable[[#This Row],[PWC]]-SAT,0)</f>
        <v>#NAME?</v>
      </c>
      <c r="AE446" s="13" t="e">
        <f ca="1">CalcTable[[#This Row],[PWC]]-CalcTable[[#This Row],[PercAmt]]-CalcTable[[#This Row],[Runoff]]</f>
        <v>#NAME?</v>
      </c>
      <c r="AF446" s="13" t="e">
        <f ca="1">CalcTable[[#This Row],[IrrAmt]]/1000*CUR_IRR_AREA*10000/IRR_EFF</f>
        <v>#NAME?</v>
      </c>
      <c r="AG446" s="147"/>
      <c r="AH446" s="13"/>
      <c r="AI446" s="50">
        <v>0</v>
      </c>
      <c r="AJ446" s="50">
        <v>0</v>
      </c>
      <c r="AK446" s="50">
        <v>1.2223038259710053</v>
      </c>
      <c r="AL446" s="50">
        <v>5.4635191298550225</v>
      </c>
      <c r="AM446" s="50"/>
      <c r="AN446" s="50"/>
      <c r="AO446" s="50"/>
      <c r="AP446" s="50"/>
      <c r="AQ446" s="50"/>
      <c r="AR446" s="50"/>
      <c r="AS446" s="50"/>
      <c r="AT446" s="50"/>
      <c r="AU446" s="50"/>
      <c r="AV446" s="50"/>
      <c r="AW446" s="50"/>
      <c r="AX446" s="50">
        <f t="shared" si="147"/>
        <v>6.685822955826028</v>
      </c>
      <c r="AY446" s="50"/>
      <c r="AZ446" s="50">
        <f t="shared" si="137"/>
        <v>178.19035058998873</v>
      </c>
      <c r="BA446" s="50">
        <f t="shared" si="138"/>
        <v>274.35657154331602</v>
      </c>
      <c r="BB446" s="50">
        <f t="shared" si="139"/>
        <v>282.84182633331551</v>
      </c>
      <c r="BC446" s="17">
        <f t="shared" si="140"/>
        <v>19628</v>
      </c>
      <c r="BD446" s="50">
        <f t="shared" si="141"/>
        <v>6.685822955826028</v>
      </c>
      <c r="BE446" s="50">
        <f t="shared" si="142"/>
        <v>178.19035058998873</v>
      </c>
      <c r="BF446" s="50">
        <f t="shared" si="148"/>
        <v>291.46268796022468</v>
      </c>
      <c r="BG446" s="50"/>
      <c r="BH446" s="17">
        <f t="shared" si="143"/>
        <v>0</v>
      </c>
      <c r="BI446" s="17">
        <f t="shared" si="151"/>
        <v>446</v>
      </c>
      <c r="BJ446" s="17">
        <f t="shared" si="149"/>
        <v>446</v>
      </c>
      <c r="BK446" s="150">
        <f t="shared" si="150"/>
        <v>22887</v>
      </c>
      <c r="BL446" s="50" t="e">
        <f t="shared" ca="1" si="144"/>
        <v>#NAME?</v>
      </c>
      <c r="BM446" s="50" t="e">
        <f t="shared" ca="1" si="145"/>
        <v>#NAME?</v>
      </c>
      <c r="BN446" s="50" t="e">
        <f t="shared" ca="1" si="146"/>
        <v>#NAME?</v>
      </c>
    </row>
    <row r="447" spans="1:66" x14ac:dyDescent="0.35">
      <c r="A447" s="48">
        <v>22888</v>
      </c>
      <c r="B447" s="17">
        <v>1962</v>
      </c>
      <c r="C447" s="17">
        <v>8</v>
      </c>
      <c r="D447" s="17">
        <v>242</v>
      </c>
      <c r="E447" s="17">
        <v>30</v>
      </c>
      <c r="F447" s="17">
        <v>5</v>
      </c>
      <c r="G447" s="50">
        <v>4.4000000000000004</v>
      </c>
      <c r="H447" s="32">
        <v>3.6505300625408506</v>
      </c>
      <c r="I447" s="50">
        <v>13.166666666666666</v>
      </c>
      <c r="J447" s="13">
        <v>0</v>
      </c>
      <c r="K447" s="13">
        <f t="shared" si="132"/>
        <v>0</v>
      </c>
      <c r="L447" s="13">
        <f t="shared" si="133"/>
        <v>0</v>
      </c>
      <c r="M447" s="13" t="e">
        <f ca="1">CalcTable[[#This Row],[IWC]]-AE446</f>
        <v>#NAME?</v>
      </c>
      <c r="N447" s="13" t="e">
        <f ca="1">IF(CalcTable[[#This Row],[Day of Year]]&lt;123,FCAP,AE446)</f>
        <v>#NAME?</v>
      </c>
      <c r="O447" s="17" t="e">
        <f ca="1">IF(IRR_DRIP,5,COUNTIF('IDET Wind Values'!C431:G431,"&lt;="&amp;IRR_MAXWIND))</f>
        <v>#NAME?</v>
      </c>
      <c r="P447" s="13" t="e">
        <f ca="1">CalcTable[[#This Row],[ET_o]]*KL</f>
        <v>#NAME?</v>
      </c>
      <c r="Q447" s="13" t="e">
        <f ca="1">IF(WILTPT&lt;=0,1,MAX(0,MIN(1,(CalcTable[[#This Row],[IWC]]-WILTPT)/(MAD-WILTPT))))</f>
        <v>#NAME?</v>
      </c>
      <c r="R447" s="13" t="e">
        <f ca="1">CalcTable[[#This Row],[ETMult]]*CalcTable[[#This Row],[ETb]]</f>
        <v>#NAME?</v>
      </c>
      <c r="S447" s="13" t="b">
        <f>INDEX(IRR_LIST,CalcTable[[#This Row],[Day of Week]]+1)</f>
        <v>1</v>
      </c>
      <c r="T447" s="13">
        <f t="shared" ca="1" si="134"/>
        <v>2.8</v>
      </c>
      <c r="U447" s="13" t="b">
        <f ca="1">IF(CalcTable[[#This Row],[IrrPrecip]]&gt;=IC_MM,FALSE,TRUE)</f>
        <v>1</v>
      </c>
      <c r="V447" s="13" t="b">
        <f t="shared" si="135"/>
        <v>1</v>
      </c>
      <c r="W447" s="13" t="e">
        <f ca="1">IF(AND(IRR_DRIP=FALSE,CalcTable[[#This Row],[IrrHours]]&lt;=0),FALSE,TRUE)</f>
        <v>#NAME?</v>
      </c>
      <c r="X447" s="13" t="e">
        <f ca="1">AND(CalcTable[[#This Row],[IrrDay]],CalcTable[[#This Row],[IrrRain]],CalcTable[[#This Row],[IrrWarm]],CalcTable[[#This Row],[IrrWindy]])</f>
        <v>#NAME?</v>
      </c>
      <c r="Y447" s="13" t="e">
        <f t="shared" ca="1" si="136"/>
        <v>#NAME?</v>
      </c>
      <c r="Z447" s="13" t="e">
        <f ca="1">CalcTable[[#This Row],[IrrHours]]/5</f>
        <v>#NAME?</v>
      </c>
      <c r="AA447" s="13" t="e">
        <f ca="1">IF(CalcTable[[#This Row],[IrrFlag]]=FALSE,0,MAX(0,CalcTable[[#This Row],[VolRednWind]]*(FCAP*IRR_TARGET-CalcTable[[#This Row],[IWC]])))</f>
        <v>#NAME?</v>
      </c>
      <c r="AB447" s="13" t="e">
        <f ca="1">CalcTable[[#This Row],[IWC]]+CalcTable[[#This Row],[Eff Precip]]+CalcTable[[#This Row],[IrrAmt]]-CalcTable[[#This Row],[AET]]</f>
        <v>#NAME?</v>
      </c>
      <c r="AC447" s="13" t="e">
        <f ca="1">IF(CalcTable[[#This Row],[PWC]]&gt;FCAP,MIN(24*PERC,MIN(SAT,CalcTable[[#This Row],[PWC]])-FCAP),0)</f>
        <v>#NAME?</v>
      </c>
      <c r="AD447" s="13" t="e">
        <f ca="1">IF(CalcTable[[#This Row],[PWC]]&gt;SAT,CalcTable[[#This Row],[PWC]]-SAT,0)</f>
        <v>#NAME?</v>
      </c>
      <c r="AE447" s="13" t="e">
        <f ca="1">CalcTable[[#This Row],[PWC]]-CalcTable[[#This Row],[PercAmt]]-CalcTable[[#This Row],[Runoff]]</f>
        <v>#NAME?</v>
      </c>
      <c r="AF447" s="13" t="e">
        <f ca="1">CalcTable[[#This Row],[IrrAmt]]/1000*CUR_IRR_AREA*10000/IRR_EFF</f>
        <v>#NAME?</v>
      </c>
      <c r="AG447" s="147"/>
      <c r="AH447" s="13"/>
      <c r="AI447" s="50">
        <v>2.3555476722171949</v>
      </c>
      <c r="AJ447" s="50">
        <v>3.8166873127614522</v>
      </c>
      <c r="AK447" s="50">
        <v>0</v>
      </c>
      <c r="AL447" s="50">
        <v>0</v>
      </c>
      <c r="AM447" s="50"/>
      <c r="AN447" s="50"/>
      <c r="AO447" s="50"/>
      <c r="AP447" s="50"/>
      <c r="AQ447" s="50"/>
      <c r="AR447" s="50"/>
      <c r="AS447" s="50"/>
      <c r="AT447" s="50"/>
      <c r="AU447" s="50"/>
      <c r="AV447" s="50"/>
      <c r="AW447" s="50"/>
      <c r="AX447" s="50">
        <f t="shared" si="147"/>
        <v>6.1722349849786475</v>
      </c>
      <c r="AY447" s="50"/>
      <c r="AZ447" s="50">
        <f t="shared" si="137"/>
        <v>146.50419370018813</v>
      </c>
      <c r="BA447" s="50">
        <f t="shared" si="138"/>
        <v>237.87282388477104</v>
      </c>
      <c r="BB447" s="50">
        <f t="shared" si="139"/>
        <v>246.21620015589519</v>
      </c>
      <c r="BC447" s="17">
        <f t="shared" si="140"/>
        <v>19628</v>
      </c>
      <c r="BD447" s="50">
        <f t="shared" si="141"/>
        <v>6.1722349849786475</v>
      </c>
      <c r="BE447" s="50">
        <f t="shared" si="142"/>
        <v>146.50419370018813</v>
      </c>
      <c r="BF447" s="50">
        <f t="shared" si="148"/>
        <v>239.63422234661277</v>
      </c>
      <c r="BG447" s="50"/>
      <c r="BH447" s="17">
        <f t="shared" si="143"/>
        <v>0</v>
      </c>
      <c r="BI447" s="17">
        <f t="shared" si="151"/>
        <v>447</v>
      </c>
      <c r="BJ447" s="17">
        <f t="shared" si="149"/>
        <v>447</v>
      </c>
      <c r="BK447" s="150">
        <f t="shared" si="150"/>
        <v>22888</v>
      </c>
      <c r="BL447" s="50" t="e">
        <f t="shared" ca="1" si="144"/>
        <v>#NAME?</v>
      </c>
      <c r="BM447" s="50" t="e">
        <f t="shared" ca="1" si="145"/>
        <v>#NAME?</v>
      </c>
      <c r="BN447" s="50" t="e">
        <f t="shared" ca="1" si="146"/>
        <v>#NAME?</v>
      </c>
    </row>
    <row r="448" spans="1:66" x14ac:dyDescent="0.35">
      <c r="A448" s="48">
        <v>22889</v>
      </c>
      <c r="B448" s="17">
        <v>1962</v>
      </c>
      <c r="C448" s="17">
        <v>8</v>
      </c>
      <c r="D448" s="17">
        <v>243</v>
      </c>
      <c r="E448" s="17">
        <v>31</v>
      </c>
      <c r="F448" s="17">
        <v>6</v>
      </c>
      <c r="G448" s="50">
        <v>10</v>
      </c>
      <c r="H448" s="32">
        <v>3.4296067073480359</v>
      </c>
      <c r="I448" s="50">
        <v>13.833333333333334</v>
      </c>
      <c r="J448" s="13">
        <v>0</v>
      </c>
      <c r="K448" s="13">
        <f t="shared" si="132"/>
        <v>0</v>
      </c>
      <c r="L448" s="13">
        <f t="shared" si="133"/>
        <v>0</v>
      </c>
      <c r="M448" s="13" t="e">
        <f ca="1">CalcTable[[#This Row],[IWC]]-AE447</f>
        <v>#NAME?</v>
      </c>
      <c r="N448" s="13" t="e">
        <f ca="1">IF(CalcTable[[#This Row],[Day of Year]]&lt;123,FCAP,AE447)</f>
        <v>#NAME?</v>
      </c>
      <c r="O448" s="17" t="e">
        <f ca="1">IF(IRR_DRIP,5,COUNTIF('IDET Wind Values'!C432:G432,"&lt;="&amp;IRR_MAXWIND))</f>
        <v>#NAME?</v>
      </c>
      <c r="P448" s="13" t="e">
        <f ca="1">CalcTable[[#This Row],[ET_o]]*KL</f>
        <v>#NAME?</v>
      </c>
      <c r="Q448" s="13" t="e">
        <f ca="1">IF(WILTPT&lt;=0,1,MAX(0,MIN(1,(CalcTable[[#This Row],[IWC]]-WILTPT)/(MAD-WILTPT))))</f>
        <v>#NAME?</v>
      </c>
      <c r="R448" s="13" t="e">
        <f ca="1">CalcTable[[#This Row],[ETMult]]*CalcTable[[#This Row],[ETb]]</f>
        <v>#NAME?</v>
      </c>
      <c r="S448" s="13" t="b">
        <f>INDEX(IRR_LIST,CalcTable[[#This Row],[Day of Week]]+1)</f>
        <v>0</v>
      </c>
      <c r="T448" s="13">
        <f t="shared" ca="1" si="134"/>
        <v>1.8</v>
      </c>
      <c r="U448" s="13" t="b">
        <f ca="1">IF(CalcTable[[#This Row],[IrrPrecip]]&gt;=IC_MM,FALSE,TRUE)</f>
        <v>1</v>
      </c>
      <c r="V448" s="13" t="b">
        <f t="shared" si="135"/>
        <v>1</v>
      </c>
      <c r="W448" s="13" t="e">
        <f ca="1">IF(AND(IRR_DRIP=FALSE,CalcTable[[#This Row],[IrrHours]]&lt;=0),FALSE,TRUE)</f>
        <v>#NAME?</v>
      </c>
      <c r="X448" s="13" t="e">
        <f ca="1">AND(CalcTable[[#This Row],[IrrDay]],CalcTable[[#This Row],[IrrRain]],CalcTable[[#This Row],[IrrWarm]],CalcTable[[#This Row],[IrrWindy]])</f>
        <v>#NAME?</v>
      </c>
      <c r="Y448" s="13" t="e">
        <f t="shared" ca="1" si="136"/>
        <v>#NAME?</v>
      </c>
      <c r="Z448" s="13" t="e">
        <f ca="1">CalcTable[[#This Row],[IrrHours]]/5</f>
        <v>#NAME?</v>
      </c>
      <c r="AA448" s="13" t="e">
        <f ca="1">IF(CalcTable[[#This Row],[IrrFlag]]=FALSE,0,MAX(0,CalcTable[[#This Row],[VolRednWind]]*(FCAP*IRR_TARGET-CalcTable[[#This Row],[IWC]])))</f>
        <v>#NAME?</v>
      </c>
      <c r="AB448" s="13" t="e">
        <f ca="1">CalcTable[[#This Row],[IWC]]+CalcTable[[#This Row],[Eff Precip]]+CalcTable[[#This Row],[IrrAmt]]-CalcTable[[#This Row],[AET]]</f>
        <v>#NAME?</v>
      </c>
      <c r="AC448" s="13" t="e">
        <f ca="1">IF(CalcTable[[#This Row],[PWC]]&gt;FCAP,MIN(24*PERC,MIN(SAT,CalcTable[[#This Row],[PWC]])-FCAP),0)</f>
        <v>#NAME?</v>
      </c>
      <c r="AD448" s="13" t="e">
        <f ca="1">IF(CalcTable[[#This Row],[PWC]]&gt;SAT,CalcTable[[#This Row],[PWC]]-SAT,0)</f>
        <v>#NAME?</v>
      </c>
      <c r="AE448" s="13" t="e">
        <f ca="1">CalcTable[[#This Row],[PWC]]-CalcTable[[#This Row],[PercAmt]]-CalcTable[[#This Row],[Runoff]]</f>
        <v>#NAME?</v>
      </c>
      <c r="AF448" s="13" t="e">
        <f ca="1">CalcTable[[#This Row],[IrrAmt]]/1000*CUR_IRR_AREA*10000/IRR_EFF</f>
        <v>#NAME?</v>
      </c>
      <c r="AG448" s="147"/>
      <c r="AH448" s="13"/>
      <c r="AI448" s="50">
        <v>0</v>
      </c>
      <c r="AJ448" s="50">
        <v>0</v>
      </c>
      <c r="AK448" s="50">
        <v>0</v>
      </c>
      <c r="AL448" s="50">
        <v>4.2877915343974706</v>
      </c>
      <c r="AM448" s="50"/>
      <c r="AN448" s="50"/>
      <c r="AO448" s="50"/>
      <c r="AP448" s="50"/>
      <c r="AQ448" s="50"/>
      <c r="AR448" s="50"/>
      <c r="AS448" s="50"/>
      <c r="AT448" s="50"/>
      <c r="AU448" s="50"/>
      <c r="AV448" s="50"/>
      <c r="AW448" s="50"/>
      <c r="AX448" s="50">
        <f t="shared" si="147"/>
        <v>4.2877915343974706</v>
      </c>
      <c r="AY448" s="50"/>
      <c r="AZ448" s="50">
        <f t="shared" si="137"/>
        <v>125.77521834232581</v>
      </c>
      <c r="BA448" s="50">
        <f t="shared" si="138"/>
        <v>193.65390760643817</v>
      </c>
      <c r="BB448" s="50">
        <f t="shared" si="139"/>
        <v>199.64320371797751</v>
      </c>
      <c r="BC448" s="17">
        <f t="shared" si="140"/>
        <v>19628</v>
      </c>
      <c r="BD448" s="50">
        <f t="shared" si="141"/>
        <v>4.2877915343974706</v>
      </c>
      <c r="BE448" s="50">
        <f t="shared" si="142"/>
        <v>125.77521834232581</v>
      </c>
      <c r="BF448" s="50">
        <f t="shared" si="148"/>
        <v>205.72821758002667</v>
      </c>
      <c r="BG448" s="50"/>
      <c r="BH448" s="17">
        <f t="shared" si="143"/>
        <v>0</v>
      </c>
      <c r="BI448" s="17">
        <f t="shared" si="151"/>
        <v>448</v>
      </c>
      <c r="BJ448" s="17">
        <f t="shared" si="149"/>
        <v>448</v>
      </c>
      <c r="BK448" s="150">
        <f t="shared" si="150"/>
        <v>22889</v>
      </c>
      <c r="BL448" s="50" t="e">
        <f t="shared" ca="1" si="144"/>
        <v>#NAME?</v>
      </c>
      <c r="BM448" s="50" t="e">
        <f t="shared" ca="1" si="145"/>
        <v>#NAME?</v>
      </c>
      <c r="BN448" s="50" t="e">
        <f t="shared" ca="1" si="146"/>
        <v>#NAME?</v>
      </c>
    </row>
    <row r="449" spans="1:66" x14ac:dyDescent="0.35">
      <c r="A449" s="48">
        <v>22890</v>
      </c>
      <c r="B449" s="17">
        <v>1962</v>
      </c>
      <c r="C449" s="17">
        <v>9</v>
      </c>
      <c r="D449" s="17">
        <v>244</v>
      </c>
      <c r="E449" s="17">
        <v>1</v>
      </c>
      <c r="F449" s="17">
        <v>7</v>
      </c>
      <c r="G449" s="50">
        <v>7.8</v>
      </c>
      <c r="H449" s="32">
        <v>3.7483524578841072</v>
      </c>
      <c r="I449" s="50">
        <v>10</v>
      </c>
      <c r="J449" s="13">
        <v>2.8</v>
      </c>
      <c r="K449" s="13">
        <f t="shared" si="132"/>
        <v>2.8</v>
      </c>
      <c r="L449" s="13">
        <f t="shared" si="133"/>
        <v>0</v>
      </c>
      <c r="M449" s="13" t="e">
        <f ca="1">CalcTable[[#This Row],[IWC]]-AE448</f>
        <v>#NAME?</v>
      </c>
      <c r="N449" s="13" t="e">
        <f ca="1">IF(CalcTable[[#This Row],[Day of Year]]&lt;123,FCAP,AE448)</f>
        <v>#NAME?</v>
      </c>
      <c r="O449" s="17" t="e">
        <f ca="1">IF(IRR_DRIP,5,COUNTIF('IDET Wind Values'!C433:G433,"&lt;="&amp;IRR_MAXWIND))</f>
        <v>#NAME?</v>
      </c>
      <c r="P449" s="13" t="e">
        <f ca="1">CalcTable[[#This Row],[ET_o]]*KL</f>
        <v>#NAME?</v>
      </c>
      <c r="Q449" s="13" t="e">
        <f ca="1">IF(WILTPT&lt;=0,1,MAX(0,MIN(1,(CalcTable[[#This Row],[IWC]]-WILTPT)/(MAD-WILTPT))))</f>
        <v>#NAME?</v>
      </c>
      <c r="R449" s="13" t="e">
        <f ca="1">CalcTable[[#This Row],[ETMult]]*CalcTable[[#This Row],[ETb]]</f>
        <v>#NAME?</v>
      </c>
      <c r="S449" s="13" t="b">
        <f>INDEX(IRR_LIST,CalcTable[[#This Row],[Day of Week]]+1)</f>
        <v>0</v>
      </c>
      <c r="T449" s="13">
        <f t="shared" ca="1" si="134"/>
        <v>0</v>
      </c>
      <c r="U449" s="13" t="b">
        <f ca="1">IF(CalcTable[[#This Row],[IrrPrecip]]&gt;=IC_MM,FALSE,TRUE)</f>
        <v>1</v>
      </c>
      <c r="V449" s="13" t="b">
        <f t="shared" si="135"/>
        <v>0</v>
      </c>
      <c r="W449" s="13" t="e">
        <f ca="1">IF(AND(IRR_DRIP=FALSE,CalcTable[[#This Row],[IrrHours]]&lt;=0),FALSE,TRUE)</f>
        <v>#NAME?</v>
      </c>
      <c r="X449" s="13" t="e">
        <f ca="1">AND(CalcTable[[#This Row],[IrrDay]],CalcTable[[#This Row],[IrrRain]],CalcTable[[#This Row],[IrrWarm]],CalcTable[[#This Row],[IrrWindy]])</f>
        <v>#NAME?</v>
      </c>
      <c r="Y449" s="13" t="e">
        <f t="shared" ca="1" si="136"/>
        <v>#NAME?</v>
      </c>
      <c r="Z449" s="13" t="e">
        <f ca="1">CalcTable[[#This Row],[IrrHours]]/5</f>
        <v>#NAME?</v>
      </c>
      <c r="AA449" s="13" t="e">
        <f ca="1">IF(CalcTable[[#This Row],[IrrFlag]]=FALSE,0,MAX(0,CalcTable[[#This Row],[VolRednWind]]*(FCAP*IRR_TARGET-CalcTable[[#This Row],[IWC]])))</f>
        <v>#NAME?</v>
      </c>
      <c r="AB449" s="13" t="e">
        <f ca="1">CalcTable[[#This Row],[IWC]]+CalcTable[[#This Row],[Eff Precip]]+CalcTable[[#This Row],[IrrAmt]]-CalcTable[[#This Row],[AET]]</f>
        <v>#NAME?</v>
      </c>
      <c r="AC449" s="13" t="e">
        <f ca="1">IF(CalcTable[[#This Row],[PWC]]&gt;FCAP,MIN(24*PERC,MIN(SAT,CalcTable[[#This Row],[PWC]])-FCAP),0)</f>
        <v>#NAME?</v>
      </c>
      <c r="AD449" s="13" t="e">
        <f ca="1">IF(CalcTable[[#This Row],[PWC]]&gt;SAT,CalcTable[[#This Row],[PWC]]-SAT,0)</f>
        <v>#NAME?</v>
      </c>
      <c r="AE449" s="13" t="e">
        <f ca="1">CalcTable[[#This Row],[PWC]]-CalcTable[[#This Row],[PercAmt]]-CalcTable[[#This Row],[Runoff]]</f>
        <v>#NAME?</v>
      </c>
      <c r="AF449" s="13" t="e">
        <f ca="1">CalcTable[[#This Row],[IrrAmt]]/1000*CUR_IRR_AREA*10000/IRR_EFF</f>
        <v>#NAME?</v>
      </c>
      <c r="AG449" s="147"/>
      <c r="AH449" s="13"/>
      <c r="AI449" s="50">
        <v>0</v>
      </c>
      <c r="AJ449" s="50">
        <v>0</v>
      </c>
      <c r="AK449" s="50">
        <v>0</v>
      </c>
      <c r="AL449" s="50">
        <v>0</v>
      </c>
      <c r="AM449" s="50"/>
      <c r="AN449" s="50"/>
      <c r="AO449" s="50"/>
      <c r="AP449" s="50"/>
      <c r="AQ449" s="50"/>
      <c r="AR449" s="50"/>
      <c r="AS449" s="50"/>
      <c r="AT449" s="50"/>
      <c r="AU449" s="50"/>
      <c r="AV449" s="50"/>
      <c r="AW449" s="50"/>
      <c r="AX449" s="50">
        <f t="shared" si="147"/>
        <v>0</v>
      </c>
      <c r="AY449" s="50"/>
      <c r="AZ449" s="50">
        <f t="shared" si="137"/>
        <v>0</v>
      </c>
      <c r="BA449" s="50">
        <f t="shared" si="138"/>
        <v>0</v>
      </c>
      <c r="BB449" s="50">
        <f t="shared" si="139"/>
        <v>0</v>
      </c>
      <c r="BC449" s="17">
        <f t="shared" si="140"/>
        <v>19629</v>
      </c>
      <c r="BD449" s="50">
        <f t="shared" si="141"/>
        <v>0</v>
      </c>
      <c r="BE449" s="50">
        <f t="shared" si="142"/>
        <v>0</v>
      </c>
      <c r="BF449" s="50">
        <f t="shared" si="148"/>
        <v>0</v>
      </c>
      <c r="BG449" s="50"/>
      <c r="BH449" s="17">
        <f t="shared" si="143"/>
        <v>0</v>
      </c>
      <c r="BI449" s="17">
        <f t="shared" si="151"/>
        <v>449</v>
      </c>
      <c r="BJ449" s="17">
        <f t="shared" si="149"/>
        <v>449</v>
      </c>
      <c r="BK449" s="150">
        <f t="shared" si="150"/>
        <v>22890</v>
      </c>
      <c r="BL449" s="50" t="e">
        <f t="shared" ca="1" si="144"/>
        <v>#NAME?</v>
      </c>
      <c r="BM449" s="50" t="e">
        <f t="shared" ca="1" si="145"/>
        <v>#NAME?</v>
      </c>
      <c r="BN449" s="50" t="e">
        <f t="shared" ca="1" si="146"/>
        <v>#NAME?</v>
      </c>
    </row>
    <row r="450" spans="1:66" x14ac:dyDescent="0.35">
      <c r="A450" s="48">
        <v>22891</v>
      </c>
      <c r="B450" s="17">
        <v>1962</v>
      </c>
      <c r="C450" s="17">
        <v>9</v>
      </c>
      <c r="D450" s="17">
        <v>245</v>
      </c>
      <c r="E450" s="17">
        <v>2</v>
      </c>
      <c r="F450" s="17">
        <v>1</v>
      </c>
      <c r="G450" s="50">
        <v>2.2000000000000002</v>
      </c>
      <c r="H450" s="32">
        <v>2.9180210697193685</v>
      </c>
      <c r="I450" s="50">
        <v>35.166666666666664</v>
      </c>
      <c r="J450" s="13">
        <v>1.3</v>
      </c>
      <c r="K450" s="13">
        <f t="shared" si="132"/>
        <v>1.3</v>
      </c>
      <c r="L450" s="13">
        <f t="shared" si="133"/>
        <v>0</v>
      </c>
      <c r="M450" s="13" t="e">
        <f ca="1">CalcTable[[#This Row],[IWC]]-AE449</f>
        <v>#NAME?</v>
      </c>
      <c r="N450" s="13" t="e">
        <f ca="1">IF(CalcTable[[#This Row],[Day of Year]]&lt;123,FCAP,AE449)</f>
        <v>#NAME?</v>
      </c>
      <c r="O450" s="17" t="e">
        <f ca="1">IF(IRR_DRIP,5,COUNTIF('IDET Wind Values'!C434:G434,"&lt;="&amp;IRR_MAXWIND))</f>
        <v>#NAME?</v>
      </c>
      <c r="P450" s="13" t="e">
        <f ca="1">CalcTable[[#This Row],[ET_o]]*KL</f>
        <v>#NAME?</v>
      </c>
      <c r="Q450" s="13" t="e">
        <f ca="1">IF(WILTPT&lt;=0,1,MAX(0,MIN(1,(CalcTable[[#This Row],[IWC]]-WILTPT)/(MAD-WILTPT))))</f>
        <v>#NAME?</v>
      </c>
      <c r="R450" s="13" t="e">
        <f ca="1">CalcTable[[#This Row],[ETMult]]*CalcTable[[#This Row],[ETb]]</f>
        <v>#NAME?</v>
      </c>
      <c r="S450" s="13" t="b">
        <f>INDEX(IRR_LIST,CalcTable[[#This Row],[Day of Week]]+1)</f>
        <v>1</v>
      </c>
      <c r="T450" s="13">
        <f t="shared" ca="1" si="134"/>
        <v>2.8</v>
      </c>
      <c r="U450" s="13" t="b">
        <f ca="1">IF(CalcTable[[#This Row],[IrrPrecip]]&gt;=IC_MM,FALSE,TRUE)</f>
        <v>1</v>
      </c>
      <c r="V450" s="13" t="b">
        <f t="shared" si="135"/>
        <v>0</v>
      </c>
      <c r="W450" s="13" t="e">
        <f ca="1">IF(AND(IRR_DRIP=FALSE,CalcTable[[#This Row],[IrrHours]]&lt;=0),FALSE,TRUE)</f>
        <v>#NAME?</v>
      </c>
      <c r="X450" s="13" t="e">
        <f ca="1">AND(CalcTable[[#This Row],[IrrDay]],CalcTable[[#This Row],[IrrRain]],CalcTable[[#This Row],[IrrWarm]],CalcTable[[#This Row],[IrrWindy]])</f>
        <v>#NAME?</v>
      </c>
      <c r="Y450" s="13" t="e">
        <f t="shared" ca="1" si="136"/>
        <v>#NAME?</v>
      </c>
      <c r="Z450" s="13" t="e">
        <f ca="1">CalcTable[[#This Row],[IrrHours]]/5</f>
        <v>#NAME?</v>
      </c>
      <c r="AA450" s="13" t="e">
        <f ca="1">IF(CalcTable[[#This Row],[IrrFlag]]=FALSE,0,MAX(0,CalcTable[[#This Row],[VolRednWind]]*(FCAP*IRR_TARGET-CalcTable[[#This Row],[IWC]])))</f>
        <v>#NAME?</v>
      </c>
      <c r="AB450" s="13" t="e">
        <f ca="1">CalcTable[[#This Row],[IWC]]+CalcTable[[#This Row],[Eff Precip]]+CalcTable[[#This Row],[IrrAmt]]-CalcTable[[#This Row],[AET]]</f>
        <v>#NAME?</v>
      </c>
      <c r="AC450" s="13" t="e">
        <f ca="1">IF(CalcTable[[#This Row],[PWC]]&gt;FCAP,MIN(24*PERC,MIN(SAT,CalcTable[[#This Row],[PWC]])-FCAP),0)</f>
        <v>#NAME?</v>
      </c>
      <c r="AD450" s="13" t="e">
        <f ca="1">IF(CalcTable[[#This Row],[PWC]]&gt;SAT,CalcTable[[#This Row],[PWC]]-SAT,0)</f>
        <v>#NAME?</v>
      </c>
      <c r="AE450" s="13" t="e">
        <f ca="1">CalcTable[[#This Row],[PWC]]-CalcTable[[#This Row],[PercAmt]]-CalcTable[[#This Row],[Runoff]]</f>
        <v>#NAME?</v>
      </c>
      <c r="AF450" s="13" t="e">
        <f ca="1">CalcTable[[#This Row],[IrrAmt]]/1000*CUR_IRR_AREA*10000/IRR_EFF</f>
        <v>#NAME?</v>
      </c>
      <c r="AG450" s="147"/>
      <c r="AH450" s="13"/>
      <c r="AI450" s="50">
        <v>0</v>
      </c>
      <c r="AJ450" s="50">
        <v>0</v>
      </c>
      <c r="AK450" s="50">
        <v>0</v>
      </c>
      <c r="AL450" s="50">
        <v>0</v>
      </c>
      <c r="AM450" s="50"/>
      <c r="AN450" s="50"/>
      <c r="AO450" s="50"/>
      <c r="AP450" s="50"/>
      <c r="AQ450" s="50"/>
      <c r="AR450" s="50"/>
      <c r="AS450" s="50"/>
      <c r="AT450" s="50"/>
      <c r="AU450" s="50"/>
      <c r="AV450" s="50"/>
      <c r="AW450" s="50"/>
      <c r="AX450" s="50">
        <f t="shared" si="147"/>
        <v>0</v>
      </c>
      <c r="AY450" s="50"/>
      <c r="AZ450" s="50">
        <f t="shared" si="137"/>
        <v>0</v>
      </c>
      <c r="BA450" s="50">
        <f t="shared" si="138"/>
        <v>0</v>
      </c>
      <c r="BB450" s="50">
        <f t="shared" si="139"/>
        <v>0</v>
      </c>
      <c r="BC450" s="17">
        <f t="shared" si="140"/>
        <v>19629</v>
      </c>
      <c r="BD450" s="50">
        <f t="shared" si="141"/>
        <v>0</v>
      </c>
      <c r="BE450" s="50">
        <f t="shared" si="142"/>
        <v>0</v>
      </c>
      <c r="BF450" s="50">
        <f t="shared" si="148"/>
        <v>0</v>
      </c>
      <c r="BG450" s="50"/>
      <c r="BH450" s="17">
        <f t="shared" si="143"/>
        <v>0</v>
      </c>
      <c r="BI450" s="17">
        <f t="shared" si="151"/>
        <v>450</v>
      </c>
      <c r="BJ450" s="17">
        <f t="shared" si="149"/>
        <v>450</v>
      </c>
      <c r="BK450" s="150">
        <f t="shared" si="150"/>
        <v>22891</v>
      </c>
      <c r="BL450" s="50" t="e">
        <f t="shared" ca="1" si="144"/>
        <v>#NAME?</v>
      </c>
      <c r="BM450" s="50" t="e">
        <f t="shared" ca="1" si="145"/>
        <v>#NAME?</v>
      </c>
      <c r="BN450" s="50" t="e">
        <f t="shared" ca="1" si="146"/>
        <v>#NAME?</v>
      </c>
    </row>
    <row r="451" spans="1:66" x14ac:dyDescent="0.35">
      <c r="A451" s="48">
        <v>22892</v>
      </c>
      <c r="B451" s="17">
        <v>1962</v>
      </c>
      <c r="C451" s="17">
        <v>9</v>
      </c>
      <c r="D451" s="17">
        <v>246</v>
      </c>
      <c r="E451" s="17">
        <v>3</v>
      </c>
      <c r="F451" s="17">
        <v>2</v>
      </c>
      <c r="G451" s="50">
        <v>0</v>
      </c>
      <c r="H451" s="32">
        <v>3.3281308907801246</v>
      </c>
      <c r="I451" s="50">
        <v>9.5</v>
      </c>
      <c r="J451" s="13">
        <v>0</v>
      </c>
      <c r="K451" s="13">
        <f t="shared" si="132"/>
        <v>0</v>
      </c>
      <c r="L451" s="13">
        <f t="shared" si="133"/>
        <v>0</v>
      </c>
      <c r="M451" s="13" t="e">
        <f ca="1">CalcTable[[#This Row],[IWC]]-AE450</f>
        <v>#NAME?</v>
      </c>
      <c r="N451" s="13" t="e">
        <f ca="1">IF(CalcTable[[#This Row],[Day of Year]]&lt;123,FCAP,AE450)</f>
        <v>#NAME?</v>
      </c>
      <c r="O451" s="17" t="e">
        <f ca="1">IF(IRR_DRIP,5,COUNTIF('IDET Wind Values'!C435:G435,"&lt;="&amp;IRR_MAXWIND))</f>
        <v>#NAME?</v>
      </c>
      <c r="P451" s="13" t="e">
        <f ca="1">CalcTable[[#This Row],[ET_o]]*KL</f>
        <v>#NAME?</v>
      </c>
      <c r="Q451" s="13" t="e">
        <f ca="1">IF(WILTPT&lt;=0,1,MAX(0,MIN(1,(CalcTable[[#This Row],[IWC]]-WILTPT)/(MAD-WILTPT))))</f>
        <v>#NAME?</v>
      </c>
      <c r="R451" s="13" t="e">
        <f ca="1">CalcTable[[#This Row],[ETMult]]*CalcTable[[#This Row],[ETb]]</f>
        <v>#NAME?</v>
      </c>
      <c r="S451" s="13" t="b">
        <f>INDEX(IRR_LIST,CalcTable[[#This Row],[Day of Week]]+1)</f>
        <v>0</v>
      </c>
      <c r="T451" s="13">
        <f t="shared" ca="1" si="134"/>
        <v>4.0999999999999996</v>
      </c>
      <c r="U451" s="13" t="b">
        <f ca="1">IF(CalcTable[[#This Row],[IrrPrecip]]&gt;=IC_MM,FALSE,TRUE)</f>
        <v>1</v>
      </c>
      <c r="V451" s="13" t="b">
        <f t="shared" si="135"/>
        <v>1</v>
      </c>
      <c r="W451" s="13" t="e">
        <f ca="1">IF(AND(IRR_DRIP=FALSE,CalcTable[[#This Row],[IrrHours]]&lt;=0),FALSE,TRUE)</f>
        <v>#NAME?</v>
      </c>
      <c r="X451" s="13" t="e">
        <f ca="1">AND(CalcTable[[#This Row],[IrrDay]],CalcTable[[#This Row],[IrrRain]],CalcTable[[#This Row],[IrrWarm]],CalcTable[[#This Row],[IrrWindy]])</f>
        <v>#NAME?</v>
      </c>
      <c r="Y451" s="13" t="e">
        <f t="shared" ca="1" si="136"/>
        <v>#NAME?</v>
      </c>
      <c r="Z451" s="13" t="e">
        <f ca="1">CalcTable[[#This Row],[IrrHours]]/5</f>
        <v>#NAME?</v>
      </c>
      <c r="AA451" s="13" t="e">
        <f ca="1">IF(CalcTable[[#This Row],[IrrFlag]]=FALSE,0,MAX(0,CalcTable[[#This Row],[VolRednWind]]*(FCAP*IRR_TARGET-CalcTable[[#This Row],[IWC]])))</f>
        <v>#NAME?</v>
      </c>
      <c r="AB451" s="13" t="e">
        <f ca="1">CalcTable[[#This Row],[IWC]]+CalcTable[[#This Row],[Eff Precip]]+CalcTable[[#This Row],[IrrAmt]]-CalcTable[[#This Row],[AET]]</f>
        <v>#NAME?</v>
      </c>
      <c r="AC451" s="13" t="e">
        <f ca="1">IF(CalcTable[[#This Row],[PWC]]&gt;FCAP,MIN(24*PERC,MIN(SAT,CalcTable[[#This Row],[PWC]])-FCAP),0)</f>
        <v>#NAME?</v>
      </c>
      <c r="AD451" s="13" t="e">
        <f ca="1">IF(CalcTable[[#This Row],[PWC]]&gt;SAT,CalcTable[[#This Row],[PWC]]-SAT,0)</f>
        <v>#NAME?</v>
      </c>
      <c r="AE451" s="13" t="e">
        <f ca="1">CalcTable[[#This Row],[PWC]]-CalcTable[[#This Row],[PercAmt]]-CalcTable[[#This Row],[Runoff]]</f>
        <v>#NAME?</v>
      </c>
      <c r="AF451" s="13" t="e">
        <f ca="1">CalcTable[[#This Row],[IrrAmt]]/1000*CUR_IRR_AREA*10000/IRR_EFF</f>
        <v>#NAME?</v>
      </c>
      <c r="AG451" s="147"/>
      <c r="AH451" s="13"/>
      <c r="AI451" s="50">
        <v>0</v>
      </c>
      <c r="AJ451" s="50">
        <v>0</v>
      </c>
      <c r="AK451" s="50">
        <v>6.6869991034820506</v>
      </c>
      <c r="AL451" s="50">
        <v>5.946505440181916</v>
      </c>
      <c r="AM451" s="50"/>
      <c r="AN451" s="50"/>
      <c r="AO451" s="50"/>
      <c r="AP451" s="50"/>
      <c r="AQ451" s="50"/>
      <c r="AR451" s="50"/>
      <c r="AS451" s="50"/>
      <c r="AT451" s="50"/>
      <c r="AU451" s="50"/>
      <c r="AV451" s="50"/>
      <c r="AW451" s="50"/>
      <c r="AX451" s="50">
        <f t="shared" si="147"/>
        <v>12.633504543663967</v>
      </c>
      <c r="AY451" s="50"/>
      <c r="AZ451" s="50">
        <f t="shared" si="137"/>
        <v>272.50681309640629</v>
      </c>
      <c r="BA451" s="50">
        <f t="shared" si="138"/>
        <v>419.57398206907004</v>
      </c>
      <c r="BB451" s="50">
        <f t="shared" si="139"/>
        <v>432.55049697842276</v>
      </c>
      <c r="BC451" s="17">
        <f t="shared" si="140"/>
        <v>19629</v>
      </c>
      <c r="BD451" s="50">
        <f t="shared" si="141"/>
        <v>12.633504543663967</v>
      </c>
      <c r="BE451" s="50">
        <f t="shared" si="142"/>
        <v>272.50681309640629</v>
      </c>
      <c r="BF451" s="50">
        <f t="shared" si="148"/>
        <v>445.73439565933205</v>
      </c>
      <c r="BG451" s="50"/>
      <c r="BH451" s="17">
        <f t="shared" si="143"/>
        <v>0</v>
      </c>
      <c r="BI451" s="17">
        <f t="shared" si="151"/>
        <v>451</v>
      </c>
      <c r="BJ451" s="17">
        <f t="shared" si="149"/>
        <v>451</v>
      </c>
      <c r="BK451" s="150">
        <f t="shared" si="150"/>
        <v>22892</v>
      </c>
      <c r="BL451" s="50" t="e">
        <f t="shared" ca="1" si="144"/>
        <v>#NAME?</v>
      </c>
      <c r="BM451" s="50" t="e">
        <f t="shared" ca="1" si="145"/>
        <v>#NAME?</v>
      </c>
      <c r="BN451" s="50" t="e">
        <f t="shared" ca="1" si="146"/>
        <v>#NAME?</v>
      </c>
    </row>
    <row r="452" spans="1:66" x14ac:dyDescent="0.35">
      <c r="A452" s="48">
        <v>22893</v>
      </c>
      <c r="B452" s="17">
        <v>1962</v>
      </c>
      <c r="C452" s="17">
        <v>9</v>
      </c>
      <c r="D452" s="17">
        <v>247</v>
      </c>
      <c r="E452" s="17">
        <v>4</v>
      </c>
      <c r="F452" s="17">
        <v>3</v>
      </c>
      <c r="G452" s="50">
        <v>3.3</v>
      </c>
      <c r="H452" s="32">
        <v>3.8904927986594595</v>
      </c>
      <c r="I452" s="50">
        <v>8.6666666666666661</v>
      </c>
      <c r="J452" s="13">
        <v>0</v>
      </c>
      <c r="K452" s="13">
        <f t="shared" si="132"/>
        <v>0</v>
      </c>
      <c r="L452" s="13">
        <f t="shared" si="133"/>
        <v>0</v>
      </c>
      <c r="M452" s="13" t="e">
        <f ca="1">CalcTable[[#This Row],[IWC]]-AE451</f>
        <v>#NAME?</v>
      </c>
      <c r="N452" s="13" t="e">
        <f ca="1">IF(CalcTable[[#This Row],[Day of Year]]&lt;123,FCAP,AE451)</f>
        <v>#NAME?</v>
      </c>
      <c r="O452" s="17" t="e">
        <f ca="1">IF(IRR_DRIP,5,COUNTIF('IDET Wind Values'!C436:G436,"&lt;="&amp;IRR_MAXWIND))</f>
        <v>#NAME?</v>
      </c>
      <c r="P452" s="13" t="e">
        <f ca="1">CalcTable[[#This Row],[ET_o]]*KL</f>
        <v>#NAME?</v>
      </c>
      <c r="Q452" s="13" t="e">
        <f ca="1">IF(WILTPT&lt;=0,1,MAX(0,MIN(1,(CalcTable[[#This Row],[IWC]]-WILTPT)/(MAD-WILTPT))))</f>
        <v>#NAME?</v>
      </c>
      <c r="R452" s="13" t="e">
        <f ca="1">CalcTable[[#This Row],[ETMult]]*CalcTable[[#This Row],[ETb]]</f>
        <v>#NAME?</v>
      </c>
      <c r="S452" s="13" t="b">
        <f>INDEX(IRR_LIST,CalcTable[[#This Row],[Day of Week]]+1)</f>
        <v>1</v>
      </c>
      <c r="T452" s="13">
        <f t="shared" ca="1" si="134"/>
        <v>1.3</v>
      </c>
      <c r="U452" s="13" t="b">
        <f ca="1">IF(CalcTable[[#This Row],[IrrPrecip]]&gt;=IC_MM,FALSE,TRUE)</f>
        <v>1</v>
      </c>
      <c r="V452" s="13" t="b">
        <f t="shared" si="135"/>
        <v>1</v>
      </c>
      <c r="W452" s="13" t="e">
        <f ca="1">IF(AND(IRR_DRIP=FALSE,CalcTable[[#This Row],[IrrHours]]&lt;=0),FALSE,TRUE)</f>
        <v>#NAME?</v>
      </c>
      <c r="X452" s="13" t="e">
        <f ca="1">AND(CalcTable[[#This Row],[IrrDay]],CalcTable[[#This Row],[IrrRain]],CalcTable[[#This Row],[IrrWarm]],CalcTable[[#This Row],[IrrWindy]])</f>
        <v>#NAME?</v>
      </c>
      <c r="Y452" s="13" t="e">
        <f t="shared" ca="1" si="136"/>
        <v>#NAME?</v>
      </c>
      <c r="Z452" s="13" t="e">
        <f ca="1">CalcTable[[#This Row],[IrrHours]]/5</f>
        <v>#NAME?</v>
      </c>
      <c r="AA452" s="13" t="e">
        <f ca="1">IF(CalcTable[[#This Row],[IrrFlag]]=FALSE,0,MAX(0,CalcTable[[#This Row],[VolRednWind]]*(FCAP*IRR_TARGET-CalcTable[[#This Row],[IWC]])))</f>
        <v>#NAME?</v>
      </c>
      <c r="AB452" s="13" t="e">
        <f ca="1">CalcTable[[#This Row],[IWC]]+CalcTable[[#This Row],[Eff Precip]]+CalcTable[[#This Row],[IrrAmt]]-CalcTable[[#This Row],[AET]]</f>
        <v>#NAME?</v>
      </c>
      <c r="AC452" s="13" t="e">
        <f ca="1">IF(CalcTable[[#This Row],[PWC]]&gt;FCAP,MIN(24*PERC,MIN(SAT,CalcTable[[#This Row],[PWC]])-FCAP),0)</f>
        <v>#NAME?</v>
      </c>
      <c r="AD452" s="13" t="e">
        <f ca="1">IF(CalcTable[[#This Row],[PWC]]&gt;SAT,CalcTable[[#This Row],[PWC]]-SAT,0)</f>
        <v>#NAME?</v>
      </c>
      <c r="AE452" s="13" t="e">
        <f ca="1">CalcTable[[#This Row],[PWC]]-CalcTable[[#This Row],[PercAmt]]-CalcTable[[#This Row],[Runoff]]</f>
        <v>#NAME?</v>
      </c>
      <c r="AF452" s="13" t="e">
        <f ca="1">CalcTable[[#This Row],[IrrAmt]]/1000*CUR_IRR_AREA*10000/IRR_EFF</f>
        <v>#NAME?</v>
      </c>
      <c r="AG452" s="147"/>
      <c r="AH452" s="13"/>
      <c r="AI452" s="50">
        <v>9.6843320203341943</v>
      </c>
      <c r="AJ452" s="50">
        <v>15.740355851162803</v>
      </c>
      <c r="AK452" s="50">
        <v>0</v>
      </c>
      <c r="AL452" s="50">
        <v>0</v>
      </c>
      <c r="AM452" s="50"/>
      <c r="AN452" s="50"/>
      <c r="AO452" s="50"/>
      <c r="AP452" s="50"/>
      <c r="AQ452" s="50"/>
      <c r="AR452" s="50"/>
      <c r="AS452" s="50"/>
      <c r="AT452" s="50"/>
      <c r="AU452" s="50"/>
      <c r="AV452" s="50"/>
      <c r="AW452" s="50"/>
      <c r="AX452" s="50">
        <f t="shared" si="147"/>
        <v>25.424687871496999</v>
      </c>
      <c r="AY452" s="50"/>
      <c r="AZ452" s="50">
        <f t="shared" si="137"/>
        <v>603.75397459901046</v>
      </c>
      <c r="BA452" s="50">
        <f t="shared" si="138"/>
        <v>980.32759635704758</v>
      </c>
      <c r="BB452" s="50">
        <f t="shared" si="139"/>
        <v>1014.7153571128911</v>
      </c>
      <c r="BC452" s="17">
        <f t="shared" si="140"/>
        <v>19629</v>
      </c>
      <c r="BD452" s="50">
        <f t="shared" si="141"/>
        <v>25.424687871496999</v>
      </c>
      <c r="BE452" s="50">
        <f t="shared" si="142"/>
        <v>603.75397459901046</v>
      </c>
      <c r="BF452" s="50">
        <f t="shared" si="148"/>
        <v>987.54930174756282</v>
      </c>
      <c r="BG452" s="50"/>
      <c r="BH452" s="17">
        <f t="shared" si="143"/>
        <v>0</v>
      </c>
      <c r="BI452" s="17">
        <f t="shared" si="151"/>
        <v>452</v>
      </c>
      <c r="BJ452" s="17">
        <f t="shared" si="149"/>
        <v>452</v>
      </c>
      <c r="BK452" s="150">
        <f t="shared" si="150"/>
        <v>22893</v>
      </c>
      <c r="BL452" s="50" t="e">
        <f t="shared" ca="1" si="144"/>
        <v>#NAME?</v>
      </c>
      <c r="BM452" s="50" t="e">
        <f t="shared" ca="1" si="145"/>
        <v>#NAME?</v>
      </c>
      <c r="BN452" s="50" t="e">
        <f t="shared" ca="1" si="146"/>
        <v>#NAME?</v>
      </c>
    </row>
    <row r="453" spans="1:66" x14ac:dyDescent="0.35">
      <c r="A453" s="48">
        <v>22894</v>
      </c>
      <c r="B453" s="17">
        <v>1962</v>
      </c>
      <c r="C453" s="17">
        <v>9</v>
      </c>
      <c r="D453" s="17">
        <v>248</v>
      </c>
      <c r="E453" s="17">
        <v>5</v>
      </c>
      <c r="F453" s="17">
        <v>4</v>
      </c>
      <c r="G453" s="50">
        <v>7.2</v>
      </c>
      <c r="H453" s="32">
        <v>4.811093036627355</v>
      </c>
      <c r="I453" s="50">
        <v>6.666666666666667</v>
      </c>
      <c r="J453" s="13">
        <v>0</v>
      </c>
      <c r="K453" s="13">
        <f t="shared" si="132"/>
        <v>0</v>
      </c>
      <c r="L453" s="13">
        <f t="shared" si="133"/>
        <v>0</v>
      </c>
      <c r="M453" s="13" t="e">
        <f ca="1">CalcTable[[#This Row],[IWC]]-AE452</f>
        <v>#NAME?</v>
      </c>
      <c r="N453" s="13" t="e">
        <f ca="1">IF(CalcTable[[#This Row],[Day of Year]]&lt;123,FCAP,AE452)</f>
        <v>#NAME?</v>
      </c>
      <c r="O453" s="17" t="e">
        <f ca="1">IF(IRR_DRIP,5,COUNTIF('IDET Wind Values'!C437:G437,"&lt;="&amp;IRR_MAXWIND))</f>
        <v>#NAME?</v>
      </c>
      <c r="P453" s="13" t="e">
        <f ca="1">CalcTable[[#This Row],[ET_o]]*KL</f>
        <v>#NAME?</v>
      </c>
      <c r="Q453" s="13" t="e">
        <f ca="1">IF(WILTPT&lt;=0,1,MAX(0,MIN(1,(CalcTable[[#This Row],[IWC]]-WILTPT)/(MAD-WILTPT))))</f>
        <v>#NAME?</v>
      </c>
      <c r="R453" s="13" t="e">
        <f ca="1">CalcTable[[#This Row],[ETMult]]*CalcTable[[#This Row],[ETb]]</f>
        <v>#NAME?</v>
      </c>
      <c r="S453" s="13" t="b">
        <f>INDEX(IRR_LIST,CalcTable[[#This Row],[Day of Week]]+1)</f>
        <v>0</v>
      </c>
      <c r="T453" s="13">
        <f t="shared" ca="1" si="134"/>
        <v>0</v>
      </c>
      <c r="U453" s="13" t="b">
        <f ca="1">IF(CalcTable[[#This Row],[IrrPrecip]]&gt;=IC_MM,FALSE,TRUE)</f>
        <v>1</v>
      </c>
      <c r="V453" s="13" t="b">
        <f t="shared" si="135"/>
        <v>1</v>
      </c>
      <c r="W453" s="13" t="e">
        <f ca="1">IF(AND(IRR_DRIP=FALSE,CalcTable[[#This Row],[IrrHours]]&lt;=0),FALSE,TRUE)</f>
        <v>#NAME?</v>
      </c>
      <c r="X453" s="13" t="e">
        <f ca="1">AND(CalcTable[[#This Row],[IrrDay]],CalcTable[[#This Row],[IrrRain]],CalcTable[[#This Row],[IrrWarm]],CalcTable[[#This Row],[IrrWindy]])</f>
        <v>#NAME?</v>
      </c>
      <c r="Y453" s="13" t="e">
        <f t="shared" ca="1" si="136"/>
        <v>#NAME?</v>
      </c>
      <c r="Z453" s="13" t="e">
        <f ca="1">CalcTable[[#This Row],[IrrHours]]/5</f>
        <v>#NAME?</v>
      </c>
      <c r="AA453" s="13" t="e">
        <f ca="1">IF(CalcTable[[#This Row],[IrrFlag]]=FALSE,0,MAX(0,CalcTable[[#This Row],[VolRednWind]]*(FCAP*IRR_TARGET-CalcTable[[#This Row],[IWC]])))</f>
        <v>#NAME?</v>
      </c>
      <c r="AB453" s="13" t="e">
        <f ca="1">CalcTable[[#This Row],[IWC]]+CalcTable[[#This Row],[Eff Precip]]+CalcTable[[#This Row],[IrrAmt]]-CalcTable[[#This Row],[AET]]</f>
        <v>#NAME?</v>
      </c>
      <c r="AC453" s="13" t="e">
        <f ca="1">IF(CalcTable[[#This Row],[PWC]]&gt;FCAP,MIN(24*PERC,MIN(SAT,CalcTable[[#This Row],[PWC]])-FCAP),0)</f>
        <v>#NAME?</v>
      </c>
      <c r="AD453" s="13" t="e">
        <f ca="1">IF(CalcTable[[#This Row],[PWC]]&gt;SAT,CalcTable[[#This Row],[PWC]]-SAT,0)</f>
        <v>#NAME?</v>
      </c>
      <c r="AE453" s="13" t="e">
        <f ca="1">CalcTable[[#This Row],[PWC]]-CalcTable[[#This Row],[PercAmt]]-CalcTable[[#This Row],[Runoff]]</f>
        <v>#NAME?</v>
      </c>
      <c r="AF453" s="13" t="e">
        <f ca="1">CalcTable[[#This Row],[IrrAmt]]/1000*CUR_IRR_AREA*10000/IRR_EFF</f>
        <v>#NAME?</v>
      </c>
      <c r="AG453" s="147"/>
      <c r="AH453" s="13"/>
      <c r="AI453" s="50">
        <v>0</v>
      </c>
      <c r="AJ453" s="50">
        <v>0</v>
      </c>
      <c r="AK453" s="50">
        <v>1.374221010136992</v>
      </c>
      <c r="AL453" s="50">
        <v>4.4197710392627059</v>
      </c>
      <c r="AM453" s="50"/>
      <c r="AN453" s="50"/>
      <c r="AO453" s="50"/>
      <c r="AP453" s="50"/>
      <c r="AQ453" s="50"/>
      <c r="AR453" s="50"/>
      <c r="AS453" s="50"/>
      <c r="AT453" s="50"/>
      <c r="AU453" s="50"/>
      <c r="AV453" s="50"/>
      <c r="AW453" s="50"/>
      <c r="AX453" s="50">
        <f t="shared" si="147"/>
        <v>5.7939920493996979</v>
      </c>
      <c r="AY453" s="50"/>
      <c r="AZ453" s="50">
        <f t="shared" si="137"/>
        <v>149.80185863371526</v>
      </c>
      <c r="BA453" s="50">
        <f t="shared" si="138"/>
        <v>230.64730615032349</v>
      </c>
      <c r="BB453" s="50">
        <f t="shared" si="139"/>
        <v>237.78072799002425</v>
      </c>
      <c r="BC453" s="17">
        <f t="shared" si="140"/>
        <v>19629</v>
      </c>
      <c r="BD453" s="50">
        <f t="shared" si="141"/>
        <v>5.7939920493996979</v>
      </c>
      <c r="BE453" s="50">
        <f t="shared" si="142"/>
        <v>149.80185863371526</v>
      </c>
      <c r="BF453" s="50">
        <f t="shared" si="148"/>
        <v>245.02815239016249</v>
      </c>
      <c r="BG453" s="50"/>
      <c r="BH453" s="17">
        <f t="shared" si="143"/>
        <v>0</v>
      </c>
      <c r="BI453" s="17">
        <f t="shared" si="151"/>
        <v>453</v>
      </c>
      <c r="BJ453" s="17">
        <f t="shared" si="149"/>
        <v>453</v>
      </c>
      <c r="BK453" s="150">
        <f t="shared" si="150"/>
        <v>22894</v>
      </c>
      <c r="BL453" s="50" t="e">
        <f t="shared" ca="1" si="144"/>
        <v>#NAME?</v>
      </c>
      <c r="BM453" s="50" t="e">
        <f t="shared" ca="1" si="145"/>
        <v>#NAME?</v>
      </c>
      <c r="BN453" s="50" t="e">
        <f t="shared" ca="1" si="146"/>
        <v>#NAME?</v>
      </c>
    </row>
    <row r="454" spans="1:66" x14ac:dyDescent="0.35">
      <c r="A454" s="48">
        <v>22895</v>
      </c>
      <c r="B454" s="17">
        <v>1962</v>
      </c>
      <c r="C454" s="17">
        <v>9</v>
      </c>
      <c r="D454" s="17">
        <v>249</v>
      </c>
      <c r="E454" s="17">
        <v>6</v>
      </c>
      <c r="F454" s="17">
        <v>5</v>
      </c>
      <c r="G454" s="50">
        <v>7.2</v>
      </c>
      <c r="H454" s="32">
        <v>4.1997263213554454</v>
      </c>
      <c r="I454" s="50">
        <v>12.5</v>
      </c>
      <c r="J454" s="13">
        <v>7.1</v>
      </c>
      <c r="K454" s="13">
        <f t="shared" si="132"/>
        <v>7.1</v>
      </c>
      <c r="L454" s="13">
        <f t="shared" si="133"/>
        <v>1.5749999999999997</v>
      </c>
      <c r="M454" s="13" t="e">
        <f ca="1">CalcTable[[#This Row],[IWC]]-AE453</f>
        <v>#NAME?</v>
      </c>
      <c r="N454" s="13" t="e">
        <f ca="1">IF(CalcTable[[#This Row],[Day of Year]]&lt;123,FCAP,AE453)</f>
        <v>#NAME?</v>
      </c>
      <c r="O454" s="17" t="e">
        <f ca="1">IF(IRR_DRIP,5,COUNTIF('IDET Wind Values'!C438:G438,"&lt;="&amp;IRR_MAXWIND))</f>
        <v>#NAME?</v>
      </c>
      <c r="P454" s="13" t="e">
        <f ca="1">CalcTable[[#This Row],[ET_o]]*KL</f>
        <v>#NAME?</v>
      </c>
      <c r="Q454" s="13" t="e">
        <f ca="1">IF(WILTPT&lt;=0,1,MAX(0,MIN(1,(CalcTable[[#This Row],[IWC]]-WILTPT)/(MAD-WILTPT))))</f>
        <v>#NAME?</v>
      </c>
      <c r="R454" s="13" t="e">
        <f ca="1">CalcTable[[#This Row],[ETMult]]*CalcTable[[#This Row],[ETb]]</f>
        <v>#NAME?</v>
      </c>
      <c r="S454" s="13" t="b">
        <f>INDEX(IRR_LIST,CalcTable[[#This Row],[Day of Week]]+1)</f>
        <v>1</v>
      </c>
      <c r="T454" s="13">
        <f t="shared" ca="1" si="134"/>
        <v>0</v>
      </c>
      <c r="U454" s="13" t="b">
        <f ca="1">IF(CalcTable[[#This Row],[IrrPrecip]]&gt;=IC_MM,FALSE,TRUE)</f>
        <v>1</v>
      </c>
      <c r="V454" s="13" t="b">
        <f t="shared" si="135"/>
        <v>0</v>
      </c>
      <c r="W454" s="13" t="e">
        <f ca="1">IF(AND(IRR_DRIP=FALSE,CalcTable[[#This Row],[IrrHours]]&lt;=0),FALSE,TRUE)</f>
        <v>#NAME?</v>
      </c>
      <c r="X454" s="13" t="e">
        <f ca="1">AND(CalcTable[[#This Row],[IrrDay]],CalcTable[[#This Row],[IrrRain]],CalcTable[[#This Row],[IrrWarm]],CalcTable[[#This Row],[IrrWindy]])</f>
        <v>#NAME?</v>
      </c>
      <c r="Y454" s="13" t="e">
        <f t="shared" ca="1" si="136"/>
        <v>#NAME?</v>
      </c>
      <c r="Z454" s="13" t="e">
        <f ca="1">CalcTable[[#This Row],[IrrHours]]/5</f>
        <v>#NAME?</v>
      </c>
      <c r="AA454" s="13" t="e">
        <f ca="1">IF(CalcTable[[#This Row],[IrrFlag]]=FALSE,0,MAX(0,CalcTable[[#This Row],[VolRednWind]]*(FCAP*IRR_TARGET-CalcTable[[#This Row],[IWC]])))</f>
        <v>#NAME?</v>
      </c>
      <c r="AB454" s="13" t="e">
        <f ca="1">CalcTable[[#This Row],[IWC]]+CalcTable[[#This Row],[Eff Precip]]+CalcTable[[#This Row],[IrrAmt]]-CalcTable[[#This Row],[AET]]</f>
        <v>#NAME?</v>
      </c>
      <c r="AC454" s="13" t="e">
        <f ca="1">IF(CalcTable[[#This Row],[PWC]]&gt;FCAP,MIN(24*PERC,MIN(SAT,CalcTable[[#This Row],[PWC]])-FCAP),0)</f>
        <v>#NAME?</v>
      </c>
      <c r="AD454" s="13" t="e">
        <f ca="1">IF(CalcTable[[#This Row],[PWC]]&gt;SAT,CalcTable[[#This Row],[PWC]]-SAT,0)</f>
        <v>#NAME?</v>
      </c>
      <c r="AE454" s="13" t="e">
        <f ca="1">CalcTable[[#This Row],[PWC]]-CalcTable[[#This Row],[PercAmt]]-CalcTable[[#This Row],[Runoff]]</f>
        <v>#NAME?</v>
      </c>
      <c r="AF454" s="13" t="e">
        <f ca="1">CalcTable[[#This Row],[IrrAmt]]/1000*CUR_IRR_AREA*10000/IRR_EFF</f>
        <v>#NAME?</v>
      </c>
      <c r="AG454" s="147"/>
      <c r="AH454" s="13"/>
      <c r="AI454" s="50">
        <v>0</v>
      </c>
      <c r="AJ454" s="50">
        <v>0</v>
      </c>
      <c r="AK454" s="50">
        <v>0</v>
      </c>
      <c r="AL454" s="50">
        <v>0</v>
      </c>
      <c r="AM454" s="50"/>
      <c r="AN454" s="50"/>
      <c r="AO454" s="50"/>
      <c r="AP454" s="50"/>
      <c r="AQ454" s="50"/>
      <c r="AR454" s="50"/>
      <c r="AS454" s="50"/>
      <c r="AT454" s="50"/>
      <c r="AU454" s="50"/>
      <c r="AV454" s="50"/>
      <c r="AW454" s="50"/>
      <c r="AX454" s="50">
        <f t="shared" si="147"/>
        <v>0</v>
      </c>
      <c r="AY454" s="50"/>
      <c r="AZ454" s="50">
        <f t="shared" si="137"/>
        <v>0</v>
      </c>
      <c r="BA454" s="50">
        <f t="shared" si="138"/>
        <v>0</v>
      </c>
      <c r="BB454" s="50">
        <f t="shared" si="139"/>
        <v>0</v>
      </c>
      <c r="BC454" s="17">
        <f t="shared" si="140"/>
        <v>19629</v>
      </c>
      <c r="BD454" s="50">
        <f t="shared" si="141"/>
        <v>0</v>
      </c>
      <c r="BE454" s="50">
        <f t="shared" si="142"/>
        <v>0</v>
      </c>
      <c r="BF454" s="50">
        <f t="shared" si="148"/>
        <v>0</v>
      </c>
      <c r="BG454" s="50"/>
      <c r="BH454" s="17">
        <f t="shared" si="143"/>
        <v>0</v>
      </c>
      <c r="BI454" s="17">
        <f t="shared" si="151"/>
        <v>454</v>
      </c>
      <c r="BJ454" s="17">
        <f t="shared" si="149"/>
        <v>454</v>
      </c>
      <c r="BK454" s="150">
        <f t="shared" si="150"/>
        <v>22895</v>
      </c>
      <c r="BL454" s="50" t="e">
        <f t="shared" ca="1" si="144"/>
        <v>#NAME?</v>
      </c>
      <c r="BM454" s="50" t="e">
        <f t="shared" ca="1" si="145"/>
        <v>#NAME?</v>
      </c>
      <c r="BN454" s="50" t="e">
        <f t="shared" ca="1" si="146"/>
        <v>#NAME?</v>
      </c>
    </row>
    <row r="455" spans="1:66" x14ac:dyDescent="0.35">
      <c r="A455" s="48">
        <v>22896</v>
      </c>
      <c r="B455" s="17">
        <v>1962</v>
      </c>
      <c r="C455" s="17">
        <v>9</v>
      </c>
      <c r="D455" s="17">
        <v>250</v>
      </c>
      <c r="E455" s="17">
        <v>7</v>
      </c>
      <c r="F455" s="17">
        <v>6</v>
      </c>
      <c r="G455" s="50">
        <v>-0.6</v>
      </c>
      <c r="H455" s="32">
        <v>2.8908289922933266</v>
      </c>
      <c r="I455" s="50">
        <v>48.166666666666664</v>
      </c>
      <c r="J455" s="13">
        <v>13.7</v>
      </c>
      <c r="K455" s="13">
        <f t="shared" si="132"/>
        <v>13.7</v>
      </c>
      <c r="L455" s="13">
        <f t="shared" si="133"/>
        <v>6.5249999999999995</v>
      </c>
      <c r="M455" s="13" t="e">
        <f ca="1">CalcTable[[#This Row],[IWC]]-AE454</f>
        <v>#NAME?</v>
      </c>
      <c r="N455" s="13" t="e">
        <f ca="1">IF(CalcTable[[#This Row],[Day of Year]]&lt;123,FCAP,AE454)</f>
        <v>#NAME?</v>
      </c>
      <c r="O455" s="17" t="e">
        <f ca="1">IF(IRR_DRIP,5,COUNTIF('IDET Wind Values'!C439:G439,"&lt;="&amp;IRR_MAXWIND))</f>
        <v>#NAME?</v>
      </c>
      <c r="P455" s="13" t="e">
        <f ca="1">CalcTable[[#This Row],[ET_o]]*KL</f>
        <v>#NAME?</v>
      </c>
      <c r="Q455" s="13" t="e">
        <f ca="1">IF(WILTPT&lt;=0,1,MAX(0,MIN(1,(CalcTable[[#This Row],[IWC]]-WILTPT)/(MAD-WILTPT))))</f>
        <v>#NAME?</v>
      </c>
      <c r="R455" s="13" t="e">
        <f ca="1">CalcTable[[#This Row],[ETMult]]*CalcTable[[#This Row],[ETb]]</f>
        <v>#NAME?</v>
      </c>
      <c r="S455" s="13" t="b">
        <f>INDEX(IRR_LIST,CalcTable[[#This Row],[Day of Week]]+1)</f>
        <v>0</v>
      </c>
      <c r="T455" s="13">
        <f t="shared" ca="1" si="134"/>
        <v>7.1</v>
      </c>
      <c r="U455" s="13" t="b">
        <f ca="1">IF(CalcTable[[#This Row],[IrrPrecip]]&gt;=IC_MM,FALSE,TRUE)</f>
        <v>1</v>
      </c>
      <c r="V455" s="13" t="b">
        <f t="shared" si="135"/>
        <v>0</v>
      </c>
      <c r="W455" s="13" t="e">
        <f ca="1">IF(AND(IRR_DRIP=FALSE,CalcTable[[#This Row],[IrrHours]]&lt;=0),FALSE,TRUE)</f>
        <v>#NAME?</v>
      </c>
      <c r="X455" s="13" t="e">
        <f ca="1">AND(CalcTable[[#This Row],[IrrDay]],CalcTable[[#This Row],[IrrRain]],CalcTable[[#This Row],[IrrWarm]],CalcTable[[#This Row],[IrrWindy]])</f>
        <v>#NAME?</v>
      </c>
      <c r="Y455" s="13" t="e">
        <f t="shared" ca="1" si="136"/>
        <v>#NAME?</v>
      </c>
      <c r="Z455" s="13" t="e">
        <f ca="1">CalcTable[[#This Row],[IrrHours]]/5</f>
        <v>#NAME?</v>
      </c>
      <c r="AA455" s="13" t="e">
        <f ca="1">IF(CalcTable[[#This Row],[IrrFlag]]=FALSE,0,MAX(0,CalcTable[[#This Row],[VolRednWind]]*(FCAP*IRR_TARGET-CalcTable[[#This Row],[IWC]])))</f>
        <v>#NAME?</v>
      </c>
      <c r="AB455" s="13" t="e">
        <f ca="1">CalcTable[[#This Row],[IWC]]+CalcTable[[#This Row],[Eff Precip]]+CalcTable[[#This Row],[IrrAmt]]-CalcTable[[#This Row],[AET]]</f>
        <v>#NAME?</v>
      </c>
      <c r="AC455" s="13" t="e">
        <f ca="1">IF(CalcTable[[#This Row],[PWC]]&gt;FCAP,MIN(24*PERC,MIN(SAT,CalcTable[[#This Row],[PWC]])-FCAP),0)</f>
        <v>#NAME?</v>
      </c>
      <c r="AD455" s="13" t="e">
        <f ca="1">IF(CalcTable[[#This Row],[PWC]]&gt;SAT,CalcTable[[#This Row],[PWC]]-SAT,0)</f>
        <v>#NAME?</v>
      </c>
      <c r="AE455" s="13" t="e">
        <f ca="1">CalcTable[[#This Row],[PWC]]-CalcTable[[#This Row],[PercAmt]]-CalcTable[[#This Row],[Runoff]]</f>
        <v>#NAME?</v>
      </c>
      <c r="AF455" s="13" t="e">
        <f ca="1">CalcTable[[#This Row],[IrrAmt]]/1000*CUR_IRR_AREA*10000/IRR_EFF</f>
        <v>#NAME?</v>
      </c>
      <c r="AG455" s="147"/>
      <c r="AH455" s="13"/>
      <c r="AI455" s="50">
        <v>0</v>
      </c>
      <c r="AJ455" s="50">
        <v>0</v>
      </c>
      <c r="AK455" s="50">
        <v>0</v>
      </c>
      <c r="AL455" s="50">
        <v>0</v>
      </c>
      <c r="AM455" s="50"/>
      <c r="AN455" s="50"/>
      <c r="AO455" s="50"/>
      <c r="AP455" s="50"/>
      <c r="AQ455" s="50"/>
      <c r="AR455" s="50"/>
      <c r="AS455" s="50"/>
      <c r="AT455" s="50"/>
      <c r="AU455" s="50"/>
      <c r="AV455" s="50"/>
      <c r="AW455" s="50"/>
      <c r="AX455" s="50">
        <f t="shared" si="147"/>
        <v>0</v>
      </c>
      <c r="AY455" s="50"/>
      <c r="AZ455" s="50">
        <f t="shared" si="137"/>
        <v>0</v>
      </c>
      <c r="BA455" s="50">
        <f t="shared" si="138"/>
        <v>0</v>
      </c>
      <c r="BB455" s="50">
        <f t="shared" si="139"/>
        <v>0</v>
      </c>
      <c r="BC455" s="17">
        <f t="shared" si="140"/>
        <v>19629</v>
      </c>
      <c r="BD455" s="50">
        <f t="shared" si="141"/>
        <v>0</v>
      </c>
      <c r="BE455" s="50">
        <f t="shared" si="142"/>
        <v>0</v>
      </c>
      <c r="BF455" s="50">
        <f t="shared" si="148"/>
        <v>0</v>
      </c>
      <c r="BG455" s="50"/>
      <c r="BH455" s="17">
        <f t="shared" si="143"/>
        <v>0</v>
      </c>
      <c r="BI455" s="17">
        <f t="shared" si="151"/>
        <v>455</v>
      </c>
      <c r="BJ455" s="17">
        <f t="shared" si="149"/>
        <v>455</v>
      </c>
      <c r="BK455" s="150">
        <f t="shared" si="150"/>
        <v>22896</v>
      </c>
      <c r="BL455" s="50" t="e">
        <f t="shared" ca="1" si="144"/>
        <v>#NAME?</v>
      </c>
      <c r="BM455" s="50" t="e">
        <f t="shared" ca="1" si="145"/>
        <v>#NAME?</v>
      </c>
      <c r="BN455" s="50" t="e">
        <f t="shared" ca="1" si="146"/>
        <v>#NAME?</v>
      </c>
    </row>
    <row r="456" spans="1:66" x14ac:dyDescent="0.35">
      <c r="A456" s="48">
        <v>22897</v>
      </c>
      <c r="B456" s="17">
        <v>1962</v>
      </c>
      <c r="C456" s="17">
        <v>9</v>
      </c>
      <c r="D456" s="17">
        <v>251</v>
      </c>
      <c r="E456" s="17">
        <v>8</v>
      </c>
      <c r="F456" s="17">
        <v>7</v>
      </c>
      <c r="G456" s="50">
        <v>-1.7</v>
      </c>
      <c r="H456" s="32">
        <v>2.4373635352270204</v>
      </c>
      <c r="I456" s="50">
        <v>8.6666666666666661</v>
      </c>
      <c r="J456" s="13">
        <v>0</v>
      </c>
      <c r="K456" s="13">
        <f t="shared" si="132"/>
        <v>0</v>
      </c>
      <c r="L456" s="13">
        <f t="shared" si="133"/>
        <v>0</v>
      </c>
      <c r="M456" s="13" t="e">
        <f ca="1">CalcTable[[#This Row],[IWC]]-AE455</f>
        <v>#NAME?</v>
      </c>
      <c r="N456" s="13" t="e">
        <f ca="1">IF(CalcTable[[#This Row],[Day of Year]]&lt;123,FCAP,AE455)</f>
        <v>#NAME?</v>
      </c>
      <c r="O456" s="17" t="e">
        <f ca="1">IF(IRR_DRIP,5,COUNTIF('IDET Wind Values'!C440:G440,"&lt;="&amp;IRR_MAXWIND))</f>
        <v>#NAME?</v>
      </c>
      <c r="P456" s="13" t="e">
        <f ca="1">CalcTable[[#This Row],[ET_o]]*KL</f>
        <v>#NAME?</v>
      </c>
      <c r="Q456" s="13" t="e">
        <f ca="1">IF(WILTPT&lt;=0,1,MAX(0,MIN(1,(CalcTable[[#This Row],[IWC]]-WILTPT)/(MAD-WILTPT))))</f>
        <v>#NAME?</v>
      </c>
      <c r="R456" s="13" t="e">
        <f ca="1">CalcTable[[#This Row],[ETMult]]*CalcTable[[#This Row],[ETb]]</f>
        <v>#NAME?</v>
      </c>
      <c r="S456" s="13" t="b">
        <f>INDEX(IRR_LIST,CalcTable[[#This Row],[Day of Week]]+1)</f>
        <v>0</v>
      </c>
      <c r="T456" s="13">
        <f t="shared" ca="1" si="134"/>
        <v>20.799999999999997</v>
      </c>
      <c r="U456" s="13" t="b">
        <f ca="1">IF(CalcTable[[#This Row],[IrrPrecip]]&gt;=IC_MM,FALSE,TRUE)</f>
        <v>0</v>
      </c>
      <c r="V456" s="13" t="b">
        <f t="shared" si="135"/>
        <v>1</v>
      </c>
      <c r="W456" s="13" t="e">
        <f ca="1">IF(AND(IRR_DRIP=FALSE,CalcTable[[#This Row],[IrrHours]]&lt;=0),FALSE,TRUE)</f>
        <v>#NAME?</v>
      </c>
      <c r="X456" s="13" t="e">
        <f ca="1">AND(CalcTable[[#This Row],[IrrDay]],CalcTable[[#This Row],[IrrRain]],CalcTable[[#This Row],[IrrWarm]],CalcTable[[#This Row],[IrrWindy]])</f>
        <v>#NAME?</v>
      </c>
      <c r="Y456" s="13" t="e">
        <f t="shared" ca="1" si="136"/>
        <v>#NAME?</v>
      </c>
      <c r="Z456" s="13" t="e">
        <f ca="1">CalcTable[[#This Row],[IrrHours]]/5</f>
        <v>#NAME?</v>
      </c>
      <c r="AA456" s="13" t="e">
        <f ca="1">IF(CalcTable[[#This Row],[IrrFlag]]=FALSE,0,MAX(0,CalcTable[[#This Row],[VolRednWind]]*(FCAP*IRR_TARGET-CalcTable[[#This Row],[IWC]])))</f>
        <v>#NAME?</v>
      </c>
      <c r="AB456" s="13" t="e">
        <f ca="1">CalcTable[[#This Row],[IWC]]+CalcTable[[#This Row],[Eff Precip]]+CalcTable[[#This Row],[IrrAmt]]-CalcTable[[#This Row],[AET]]</f>
        <v>#NAME?</v>
      </c>
      <c r="AC456" s="13" t="e">
        <f ca="1">IF(CalcTable[[#This Row],[PWC]]&gt;FCAP,MIN(24*PERC,MIN(SAT,CalcTable[[#This Row],[PWC]])-FCAP),0)</f>
        <v>#NAME?</v>
      </c>
      <c r="AD456" s="13" t="e">
        <f ca="1">IF(CalcTable[[#This Row],[PWC]]&gt;SAT,CalcTable[[#This Row],[PWC]]-SAT,0)</f>
        <v>#NAME?</v>
      </c>
      <c r="AE456" s="13" t="e">
        <f ca="1">CalcTable[[#This Row],[PWC]]-CalcTable[[#This Row],[PercAmt]]-CalcTable[[#This Row],[Runoff]]</f>
        <v>#NAME?</v>
      </c>
      <c r="AF456" s="13" t="e">
        <f ca="1">CalcTable[[#This Row],[IrrAmt]]/1000*CUR_IRR_AREA*10000/IRR_EFF</f>
        <v>#NAME?</v>
      </c>
      <c r="AG456" s="147"/>
      <c r="AH456" s="13"/>
      <c r="AI456" s="50">
        <v>0</v>
      </c>
      <c r="AJ456" s="50">
        <v>0</v>
      </c>
      <c r="AK456" s="50">
        <v>0</v>
      </c>
      <c r="AL456" s="50">
        <v>0</v>
      </c>
      <c r="AM456" s="50"/>
      <c r="AN456" s="50"/>
      <c r="AO456" s="50"/>
      <c r="AP456" s="50"/>
      <c r="AQ456" s="50"/>
      <c r="AR456" s="50"/>
      <c r="AS456" s="50"/>
      <c r="AT456" s="50"/>
      <c r="AU456" s="50"/>
      <c r="AV456" s="50"/>
      <c r="AW456" s="50"/>
      <c r="AX456" s="50">
        <f t="shared" si="147"/>
        <v>0</v>
      </c>
      <c r="AY456" s="50"/>
      <c r="AZ456" s="50">
        <f t="shared" si="137"/>
        <v>0</v>
      </c>
      <c r="BA456" s="50">
        <f t="shared" si="138"/>
        <v>0</v>
      </c>
      <c r="BB456" s="50">
        <f t="shared" si="139"/>
        <v>0</v>
      </c>
      <c r="BC456" s="17">
        <f t="shared" si="140"/>
        <v>19629</v>
      </c>
      <c r="BD456" s="50">
        <f t="shared" si="141"/>
        <v>0</v>
      </c>
      <c r="BE456" s="50">
        <f t="shared" si="142"/>
        <v>0</v>
      </c>
      <c r="BF456" s="50">
        <f t="shared" si="148"/>
        <v>0</v>
      </c>
      <c r="BG456" s="50"/>
      <c r="BH456" s="17">
        <f t="shared" si="143"/>
        <v>0</v>
      </c>
      <c r="BI456" s="17">
        <f t="shared" si="151"/>
        <v>456</v>
      </c>
      <c r="BJ456" s="17">
        <f t="shared" si="149"/>
        <v>456</v>
      </c>
      <c r="BK456" s="150">
        <f t="shared" si="150"/>
        <v>22897</v>
      </c>
      <c r="BL456" s="50" t="e">
        <f t="shared" ca="1" si="144"/>
        <v>#NAME?</v>
      </c>
      <c r="BM456" s="50" t="e">
        <f t="shared" ca="1" si="145"/>
        <v>#NAME?</v>
      </c>
      <c r="BN456" s="50" t="e">
        <f t="shared" ca="1" si="146"/>
        <v>#NAME?</v>
      </c>
    </row>
    <row r="457" spans="1:66" x14ac:dyDescent="0.35">
      <c r="A457" s="48">
        <v>22898</v>
      </c>
      <c r="B457" s="17">
        <v>1962</v>
      </c>
      <c r="C457" s="17">
        <v>9</v>
      </c>
      <c r="D457" s="17">
        <v>252</v>
      </c>
      <c r="E457" s="17">
        <v>9</v>
      </c>
      <c r="F457" s="17">
        <v>1</v>
      </c>
      <c r="G457" s="50">
        <v>4.4000000000000004</v>
      </c>
      <c r="H457" s="32">
        <v>3.7955172244381226</v>
      </c>
      <c r="I457" s="50">
        <v>9.1666666666666661</v>
      </c>
      <c r="J457" s="13">
        <v>0</v>
      </c>
      <c r="K457" s="13">
        <f t="shared" si="132"/>
        <v>0</v>
      </c>
      <c r="L457" s="13">
        <f t="shared" si="133"/>
        <v>0</v>
      </c>
      <c r="M457" s="13" t="e">
        <f ca="1">CalcTable[[#This Row],[IWC]]-AE456</f>
        <v>#NAME?</v>
      </c>
      <c r="N457" s="13" t="e">
        <f ca="1">IF(CalcTable[[#This Row],[Day of Year]]&lt;123,FCAP,AE456)</f>
        <v>#NAME?</v>
      </c>
      <c r="O457" s="17" t="e">
        <f ca="1">IF(IRR_DRIP,5,COUNTIF('IDET Wind Values'!C441:G441,"&lt;="&amp;IRR_MAXWIND))</f>
        <v>#NAME?</v>
      </c>
      <c r="P457" s="13" t="e">
        <f ca="1">CalcTable[[#This Row],[ET_o]]*KL</f>
        <v>#NAME?</v>
      </c>
      <c r="Q457" s="13" t="e">
        <f ca="1">IF(WILTPT&lt;=0,1,MAX(0,MIN(1,(CalcTable[[#This Row],[IWC]]-WILTPT)/(MAD-WILTPT))))</f>
        <v>#NAME?</v>
      </c>
      <c r="R457" s="13" t="e">
        <f ca="1">CalcTable[[#This Row],[ETMult]]*CalcTable[[#This Row],[ETb]]</f>
        <v>#NAME?</v>
      </c>
      <c r="S457" s="13" t="b">
        <f>INDEX(IRR_LIST,CalcTable[[#This Row],[Day of Week]]+1)</f>
        <v>1</v>
      </c>
      <c r="T457" s="13">
        <f t="shared" ca="1" si="134"/>
        <v>13.7</v>
      </c>
      <c r="U457" s="13" t="b">
        <f ca="1">IF(CalcTable[[#This Row],[IrrPrecip]]&gt;=IC_MM,FALSE,TRUE)</f>
        <v>0</v>
      </c>
      <c r="V457" s="13" t="b">
        <f t="shared" si="135"/>
        <v>1</v>
      </c>
      <c r="W457" s="13" t="e">
        <f ca="1">IF(AND(IRR_DRIP=FALSE,CalcTable[[#This Row],[IrrHours]]&lt;=0),FALSE,TRUE)</f>
        <v>#NAME?</v>
      </c>
      <c r="X457" s="13" t="e">
        <f ca="1">AND(CalcTable[[#This Row],[IrrDay]],CalcTable[[#This Row],[IrrRain]],CalcTable[[#This Row],[IrrWarm]],CalcTable[[#This Row],[IrrWindy]])</f>
        <v>#NAME?</v>
      </c>
      <c r="Y457" s="13" t="e">
        <f t="shared" ca="1" si="136"/>
        <v>#NAME?</v>
      </c>
      <c r="Z457" s="13" t="e">
        <f ca="1">CalcTable[[#This Row],[IrrHours]]/5</f>
        <v>#NAME?</v>
      </c>
      <c r="AA457" s="13" t="e">
        <f ca="1">IF(CalcTable[[#This Row],[IrrFlag]]=FALSE,0,MAX(0,CalcTable[[#This Row],[VolRednWind]]*(FCAP*IRR_TARGET-CalcTable[[#This Row],[IWC]])))</f>
        <v>#NAME?</v>
      </c>
      <c r="AB457" s="13" t="e">
        <f ca="1">CalcTable[[#This Row],[IWC]]+CalcTable[[#This Row],[Eff Precip]]+CalcTable[[#This Row],[IrrAmt]]-CalcTable[[#This Row],[AET]]</f>
        <v>#NAME?</v>
      </c>
      <c r="AC457" s="13" t="e">
        <f ca="1">IF(CalcTable[[#This Row],[PWC]]&gt;FCAP,MIN(24*PERC,MIN(SAT,CalcTable[[#This Row],[PWC]])-FCAP),0)</f>
        <v>#NAME?</v>
      </c>
      <c r="AD457" s="13" t="e">
        <f ca="1">IF(CalcTable[[#This Row],[PWC]]&gt;SAT,CalcTable[[#This Row],[PWC]]-SAT,0)</f>
        <v>#NAME?</v>
      </c>
      <c r="AE457" s="13" t="e">
        <f ca="1">CalcTable[[#This Row],[PWC]]-CalcTable[[#This Row],[PercAmt]]-CalcTable[[#This Row],[Runoff]]</f>
        <v>#NAME?</v>
      </c>
      <c r="AF457" s="13" t="e">
        <f ca="1">CalcTable[[#This Row],[IrrAmt]]/1000*CUR_IRR_AREA*10000/IRR_EFF</f>
        <v>#NAME?</v>
      </c>
      <c r="AG457" s="147"/>
      <c r="AH457" s="13"/>
      <c r="AI457" s="50">
        <v>0</v>
      </c>
      <c r="AJ457" s="50">
        <v>0</v>
      </c>
      <c r="AK457" s="50">
        <v>0</v>
      </c>
      <c r="AL457" s="50">
        <v>0</v>
      </c>
      <c r="AM457" s="50"/>
      <c r="AN457" s="50"/>
      <c r="AO457" s="50"/>
      <c r="AP457" s="50"/>
      <c r="AQ457" s="50"/>
      <c r="AR457" s="50"/>
      <c r="AS457" s="50"/>
      <c r="AT457" s="50"/>
      <c r="AU457" s="50"/>
      <c r="AV457" s="50"/>
      <c r="AW457" s="50"/>
      <c r="AX457" s="50">
        <f t="shared" si="147"/>
        <v>0</v>
      </c>
      <c r="AY457" s="50"/>
      <c r="AZ457" s="50">
        <f t="shared" si="137"/>
        <v>0</v>
      </c>
      <c r="BA457" s="50">
        <f t="shared" si="138"/>
        <v>0</v>
      </c>
      <c r="BB457" s="50">
        <f t="shared" si="139"/>
        <v>0</v>
      </c>
      <c r="BC457" s="17">
        <f t="shared" si="140"/>
        <v>19629</v>
      </c>
      <c r="BD457" s="50">
        <f t="shared" si="141"/>
        <v>0</v>
      </c>
      <c r="BE457" s="50">
        <f t="shared" si="142"/>
        <v>0</v>
      </c>
      <c r="BF457" s="50">
        <f t="shared" si="148"/>
        <v>0</v>
      </c>
      <c r="BG457" s="50"/>
      <c r="BH457" s="17">
        <f t="shared" si="143"/>
        <v>0</v>
      </c>
      <c r="BI457" s="17">
        <f t="shared" si="151"/>
        <v>457</v>
      </c>
      <c r="BJ457" s="17">
        <f t="shared" si="149"/>
        <v>457</v>
      </c>
      <c r="BK457" s="150">
        <f t="shared" si="150"/>
        <v>22898</v>
      </c>
      <c r="BL457" s="50" t="e">
        <f t="shared" ca="1" si="144"/>
        <v>#NAME?</v>
      </c>
      <c r="BM457" s="50" t="e">
        <f t="shared" ca="1" si="145"/>
        <v>#NAME?</v>
      </c>
      <c r="BN457" s="50" t="e">
        <f t="shared" ca="1" si="146"/>
        <v>#NAME?</v>
      </c>
    </row>
    <row r="458" spans="1:66" x14ac:dyDescent="0.35">
      <c r="A458" s="48">
        <v>22899</v>
      </c>
      <c r="B458" s="17">
        <v>1962</v>
      </c>
      <c r="C458" s="17">
        <v>9</v>
      </c>
      <c r="D458" s="17">
        <v>253</v>
      </c>
      <c r="E458" s="17">
        <v>10</v>
      </c>
      <c r="F458" s="17">
        <v>2</v>
      </c>
      <c r="G458" s="50">
        <v>7.2</v>
      </c>
      <c r="H458" s="32">
        <v>2.850156031346966</v>
      </c>
      <c r="I458" s="50">
        <v>19</v>
      </c>
      <c r="J458" s="13">
        <v>0</v>
      </c>
      <c r="K458" s="13">
        <f t="shared" si="132"/>
        <v>0</v>
      </c>
      <c r="L458" s="13">
        <f t="shared" si="133"/>
        <v>0</v>
      </c>
      <c r="M458" s="13" t="e">
        <f ca="1">CalcTable[[#This Row],[IWC]]-AE457</f>
        <v>#NAME?</v>
      </c>
      <c r="N458" s="13" t="e">
        <f ca="1">IF(CalcTable[[#This Row],[Day of Year]]&lt;123,FCAP,AE457)</f>
        <v>#NAME?</v>
      </c>
      <c r="O458" s="17" t="e">
        <f ca="1">IF(IRR_DRIP,5,COUNTIF('IDET Wind Values'!C442:G442,"&lt;="&amp;IRR_MAXWIND))</f>
        <v>#NAME?</v>
      </c>
      <c r="P458" s="13" t="e">
        <f ca="1">CalcTable[[#This Row],[ET_o]]*KL</f>
        <v>#NAME?</v>
      </c>
      <c r="Q458" s="13" t="e">
        <f ca="1">IF(WILTPT&lt;=0,1,MAX(0,MIN(1,(CalcTable[[#This Row],[IWC]]-WILTPT)/(MAD-WILTPT))))</f>
        <v>#NAME?</v>
      </c>
      <c r="R458" s="13" t="e">
        <f ca="1">CalcTable[[#This Row],[ETMult]]*CalcTable[[#This Row],[ETb]]</f>
        <v>#NAME?</v>
      </c>
      <c r="S458" s="13" t="b">
        <f>INDEX(IRR_LIST,CalcTable[[#This Row],[Day of Week]]+1)</f>
        <v>0</v>
      </c>
      <c r="T458" s="13">
        <f t="shared" ca="1" si="134"/>
        <v>0</v>
      </c>
      <c r="U458" s="13" t="b">
        <f ca="1">IF(CalcTable[[#This Row],[IrrPrecip]]&gt;=IC_MM,FALSE,TRUE)</f>
        <v>1</v>
      </c>
      <c r="V458" s="13" t="b">
        <f t="shared" si="135"/>
        <v>1</v>
      </c>
      <c r="W458" s="13" t="e">
        <f ca="1">IF(AND(IRR_DRIP=FALSE,CalcTable[[#This Row],[IrrHours]]&lt;=0),FALSE,TRUE)</f>
        <v>#NAME?</v>
      </c>
      <c r="X458" s="13" t="e">
        <f ca="1">AND(CalcTable[[#This Row],[IrrDay]],CalcTable[[#This Row],[IrrRain]],CalcTable[[#This Row],[IrrWarm]],CalcTable[[#This Row],[IrrWindy]])</f>
        <v>#NAME?</v>
      </c>
      <c r="Y458" s="13" t="e">
        <f t="shared" ca="1" si="136"/>
        <v>#NAME?</v>
      </c>
      <c r="Z458" s="13" t="e">
        <f ca="1">CalcTable[[#This Row],[IrrHours]]/5</f>
        <v>#NAME?</v>
      </c>
      <c r="AA458" s="13" t="e">
        <f ca="1">IF(CalcTable[[#This Row],[IrrFlag]]=FALSE,0,MAX(0,CalcTable[[#This Row],[VolRednWind]]*(FCAP*IRR_TARGET-CalcTable[[#This Row],[IWC]])))</f>
        <v>#NAME?</v>
      </c>
      <c r="AB458" s="13" t="e">
        <f ca="1">CalcTable[[#This Row],[IWC]]+CalcTable[[#This Row],[Eff Precip]]+CalcTable[[#This Row],[IrrAmt]]-CalcTable[[#This Row],[AET]]</f>
        <v>#NAME?</v>
      </c>
      <c r="AC458" s="13" t="e">
        <f ca="1">IF(CalcTable[[#This Row],[PWC]]&gt;FCAP,MIN(24*PERC,MIN(SAT,CalcTable[[#This Row],[PWC]])-FCAP),0)</f>
        <v>#NAME?</v>
      </c>
      <c r="AD458" s="13" t="e">
        <f ca="1">IF(CalcTable[[#This Row],[PWC]]&gt;SAT,CalcTable[[#This Row],[PWC]]-SAT,0)</f>
        <v>#NAME?</v>
      </c>
      <c r="AE458" s="13" t="e">
        <f ca="1">CalcTable[[#This Row],[PWC]]-CalcTable[[#This Row],[PercAmt]]-CalcTable[[#This Row],[Runoff]]</f>
        <v>#NAME?</v>
      </c>
      <c r="AF458" s="13" t="e">
        <f ca="1">CalcTable[[#This Row],[IrrAmt]]/1000*CUR_IRR_AREA*10000/IRR_EFF</f>
        <v>#NAME?</v>
      </c>
      <c r="AG458" s="147"/>
      <c r="AH458" s="13"/>
      <c r="AI458" s="50">
        <v>0</v>
      </c>
      <c r="AJ458" s="50">
        <v>0</v>
      </c>
      <c r="AK458" s="50">
        <v>5.2571255270271848</v>
      </c>
      <c r="AL458" s="50">
        <v>5.7080844178158294</v>
      </c>
      <c r="AM458" s="50"/>
      <c r="AN458" s="50"/>
      <c r="AO458" s="50"/>
      <c r="AP458" s="50"/>
      <c r="AQ458" s="50"/>
      <c r="AR458" s="50"/>
      <c r="AS458" s="50"/>
      <c r="AT458" s="50"/>
      <c r="AU458" s="50"/>
      <c r="AV458" s="50"/>
      <c r="AW458" s="50"/>
      <c r="AX458" s="50">
        <f t="shared" si="147"/>
        <v>10.965209944843014</v>
      </c>
      <c r="AY458" s="50"/>
      <c r="AZ458" s="50">
        <f t="shared" si="137"/>
        <v>244.54165065232974</v>
      </c>
      <c r="BA458" s="50">
        <f t="shared" si="138"/>
        <v>376.51650973453945</v>
      </c>
      <c r="BB458" s="50">
        <f t="shared" si="139"/>
        <v>388.16135024179323</v>
      </c>
      <c r="BC458" s="17">
        <f t="shared" si="140"/>
        <v>19629</v>
      </c>
      <c r="BD458" s="50">
        <f t="shared" si="141"/>
        <v>10.965209944843014</v>
      </c>
      <c r="BE458" s="50">
        <f t="shared" si="142"/>
        <v>244.54165065232974</v>
      </c>
      <c r="BF458" s="50">
        <f t="shared" si="148"/>
        <v>399.99229240734587</v>
      </c>
      <c r="BG458" s="50"/>
      <c r="BH458" s="17">
        <f t="shared" si="143"/>
        <v>0</v>
      </c>
      <c r="BI458" s="17">
        <f t="shared" si="151"/>
        <v>458</v>
      </c>
      <c r="BJ458" s="17">
        <f t="shared" si="149"/>
        <v>458</v>
      </c>
      <c r="BK458" s="150">
        <f t="shared" si="150"/>
        <v>22899</v>
      </c>
      <c r="BL458" s="50" t="e">
        <f t="shared" ca="1" si="144"/>
        <v>#NAME?</v>
      </c>
      <c r="BM458" s="50" t="e">
        <f t="shared" ca="1" si="145"/>
        <v>#NAME?</v>
      </c>
      <c r="BN458" s="50" t="e">
        <f t="shared" ca="1" si="146"/>
        <v>#NAME?</v>
      </c>
    </row>
    <row r="459" spans="1:66" x14ac:dyDescent="0.35">
      <c r="A459" s="48">
        <v>22900</v>
      </c>
      <c r="B459" s="17">
        <v>1962</v>
      </c>
      <c r="C459" s="17">
        <v>9</v>
      </c>
      <c r="D459" s="17">
        <v>254</v>
      </c>
      <c r="E459" s="17">
        <v>11</v>
      </c>
      <c r="F459" s="17">
        <v>3</v>
      </c>
      <c r="G459" s="50">
        <v>5</v>
      </c>
      <c r="H459" s="32">
        <v>1.9996617444572591</v>
      </c>
      <c r="I459" s="50">
        <v>5.666666666666667</v>
      </c>
      <c r="J459" s="13">
        <v>1.5</v>
      </c>
      <c r="K459" s="13">
        <f t="shared" si="132"/>
        <v>1.5</v>
      </c>
      <c r="L459" s="13">
        <f t="shared" si="133"/>
        <v>0</v>
      </c>
      <c r="M459" s="13" t="e">
        <f ca="1">CalcTable[[#This Row],[IWC]]-AE458</f>
        <v>#NAME?</v>
      </c>
      <c r="N459" s="13" t="e">
        <f ca="1">IF(CalcTable[[#This Row],[Day of Year]]&lt;123,FCAP,AE458)</f>
        <v>#NAME?</v>
      </c>
      <c r="O459" s="17" t="e">
        <f ca="1">IF(IRR_DRIP,5,COUNTIF('IDET Wind Values'!C443:G443,"&lt;="&amp;IRR_MAXWIND))</f>
        <v>#NAME?</v>
      </c>
      <c r="P459" s="13" t="e">
        <f ca="1">CalcTable[[#This Row],[ET_o]]*KL</f>
        <v>#NAME?</v>
      </c>
      <c r="Q459" s="13" t="e">
        <f ca="1">IF(WILTPT&lt;=0,1,MAX(0,MIN(1,(CalcTable[[#This Row],[IWC]]-WILTPT)/(MAD-WILTPT))))</f>
        <v>#NAME?</v>
      </c>
      <c r="R459" s="13" t="e">
        <f ca="1">CalcTable[[#This Row],[ETMult]]*CalcTable[[#This Row],[ETb]]</f>
        <v>#NAME?</v>
      </c>
      <c r="S459" s="13" t="b">
        <f>INDEX(IRR_LIST,CalcTable[[#This Row],[Day of Week]]+1)</f>
        <v>1</v>
      </c>
      <c r="T459" s="13">
        <f t="shared" ca="1" si="134"/>
        <v>0</v>
      </c>
      <c r="U459" s="13" t="b">
        <f ca="1">IF(CalcTable[[#This Row],[IrrPrecip]]&gt;=IC_MM,FALSE,TRUE)</f>
        <v>1</v>
      </c>
      <c r="V459" s="13" t="b">
        <f t="shared" si="135"/>
        <v>0</v>
      </c>
      <c r="W459" s="13" t="e">
        <f ca="1">IF(AND(IRR_DRIP=FALSE,CalcTable[[#This Row],[IrrHours]]&lt;=0),FALSE,TRUE)</f>
        <v>#NAME?</v>
      </c>
      <c r="X459" s="13" t="e">
        <f ca="1">AND(CalcTable[[#This Row],[IrrDay]],CalcTable[[#This Row],[IrrRain]],CalcTable[[#This Row],[IrrWarm]],CalcTable[[#This Row],[IrrWindy]])</f>
        <v>#NAME?</v>
      </c>
      <c r="Y459" s="13" t="e">
        <f t="shared" ca="1" si="136"/>
        <v>#NAME?</v>
      </c>
      <c r="Z459" s="13" t="e">
        <f ca="1">CalcTable[[#This Row],[IrrHours]]/5</f>
        <v>#NAME?</v>
      </c>
      <c r="AA459" s="13" t="e">
        <f ca="1">IF(CalcTable[[#This Row],[IrrFlag]]=FALSE,0,MAX(0,CalcTable[[#This Row],[VolRednWind]]*(FCAP*IRR_TARGET-CalcTable[[#This Row],[IWC]])))</f>
        <v>#NAME?</v>
      </c>
      <c r="AB459" s="13" t="e">
        <f ca="1">CalcTable[[#This Row],[IWC]]+CalcTable[[#This Row],[Eff Precip]]+CalcTable[[#This Row],[IrrAmt]]-CalcTable[[#This Row],[AET]]</f>
        <v>#NAME?</v>
      </c>
      <c r="AC459" s="13" t="e">
        <f ca="1">IF(CalcTable[[#This Row],[PWC]]&gt;FCAP,MIN(24*PERC,MIN(SAT,CalcTable[[#This Row],[PWC]])-FCAP),0)</f>
        <v>#NAME?</v>
      </c>
      <c r="AD459" s="13" t="e">
        <f ca="1">IF(CalcTable[[#This Row],[PWC]]&gt;SAT,CalcTable[[#This Row],[PWC]]-SAT,0)</f>
        <v>#NAME?</v>
      </c>
      <c r="AE459" s="13" t="e">
        <f ca="1">CalcTable[[#This Row],[PWC]]-CalcTable[[#This Row],[PercAmt]]-CalcTable[[#This Row],[Runoff]]</f>
        <v>#NAME?</v>
      </c>
      <c r="AF459" s="13" t="e">
        <f ca="1">CalcTable[[#This Row],[IrrAmt]]/1000*CUR_IRR_AREA*10000/IRR_EFF</f>
        <v>#NAME?</v>
      </c>
      <c r="AG459" s="147"/>
      <c r="AH459" s="13"/>
      <c r="AI459" s="50">
        <v>0</v>
      </c>
      <c r="AJ459" s="50">
        <v>0</v>
      </c>
      <c r="AK459" s="50">
        <v>0</v>
      </c>
      <c r="AL459" s="50">
        <v>0</v>
      </c>
      <c r="AM459" s="50"/>
      <c r="AN459" s="50"/>
      <c r="AO459" s="50"/>
      <c r="AP459" s="50"/>
      <c r="AQ459" s="50"/>
      <c r="AR459" s="50"/>
      <c r="AS459" s="50"/>
      <c r="AT459" s="50"/>
      <c r="AU459" s="50"/>
      <c r="AV459" s="50"/>
      <c r="AW459" s="50"/>
      <c r="AX459" s="50">
        <f t="shared" si="147"/>
        <v>0</v>
      </c>
      <c r="AY459" s="50"/>
      <c r="AZ459" s="50">
        <f t="shared" si="137"/>
        <v>0</v>
      </c>
      <c r="BA459" s="50">
        <f t="shared" si="138"/>
        <v>0</v>
      </c>
      <c r="BB459" s="50">
        <f t="shared" si="139"/>
        <v>0</v>
      </c>
      <c r="BC459" s="17">
        <f t="shared" si="140"/>
        <v>19629</v>
      </c>
      <c r="BD459" s="50">
        <f t="shared" si="141"/>
        <v>0</v>
      </c>
      <c r="BE459" s="50">
        <f t="shared" si="142"/>
        <v>0</v>
      </c>
      <c r="BF459" s="50">
        <f t="shared" si="148"/>
        <v>0</v>
      </c>
      <c r="BG459" s="50"/>
      <c r="BH459" s="17">
        <f t="shared" si="143"/>
        <v>0</v>
      </c>
      <c r="BI459" s="17">
        <f t="shared" si="151"/>
        <v>459</v>
      </c>
      <c r="BJ459" s="17">
        <f t="shared" si="149"/>
        <v>459</v>
      </c>
      <c r="BK459" s="150">
        <f t="shared" si="150"/>
        <v>22900</v>
      </c>
      <c r="BL459" s="50" t="e">
        <f t="shared" ca="1" si="144"/>
        <v>#NAME?</v>
      </c>
      <c r="BM459" s="50" t="e">
        <f t="shared" ca="1" si="145"/>
        <v>#NAME?</v>
      </c>
      <c r="BN459" s="50" t="e">
        <f t="shared" ca="1" si="146"/>
        <v>#NAME?</v>
      </c>
    </row>
    <row r="460" spans="1:66" x14ac:dyDescent="0.35">
      <c r="A460" s="48">
        <v>22901</v>
      </c>
      <c r="B460" s="17">
        <v>1962</v>
      </c>
      <c r="C460" s="17">
        <v>9</v>
      </c>
      <c r="D460" s="17">
        <v>255</v>
      </c>
      <c r="E460" s="17">
        <v>12</v>
      </c>
      <c r="F460" s="17">
        <v>4</v>
      </c>
      <c r="G460" s="50">
        <v>1.7</v>
      </c>
      <c r="H460" s="32">
        <v>1.8575723810874598</v>
      </c>
      <c r="I460" s="50">
        <v>11</v>
      </c>
      <c r="J460" s="13">
        <v>0.3</v>
      </c>
      <c r="K460" s="13">
        <f t="shared" si="132"/>
        <v>0.3</v>
      </c>
      <c r="L460" s="13">
        <f t="shared" si="133"/>
        <v>0</v>
      </c>
      <c r="M460" s="13" t="e">
        <f ca="1">CalcTable[[#This Row],[IWC]]-AE459</f>
        <v>#NAME?</v>
      </c>
      <c r="N460" s="13" t="e">
        <f ca="1">IF(CalcTable[[#This Row],[Day of Year]]&lt;123,FCAP,AE459)</f>
        <v>#NAME?</v>
      </c>
      <c r="O460" s="17" t="e">
        <f ca="1">IF(IRR_DRIP,5,COUNTIF('IDET Wind Values'!C444:G444,"&lt;="&amp;IRR_MAXWIND))</f>
        <v>#NAME?</v>
      </c>
      <c r="P460" s="13" t="e">
        <f ca="1">CalcTable[[#This Row],[ET_o]]*KL</f>
        <v>#NAME?</v>
      </c>
      <c r="Q460" s="13" t="e">
        <f ca="1">IF(WILTPT&lt;=0,1,MAX(0,MIN(1,(CalcTable[[#This Row],[IWC]]-WILTPT)/(MAD-WILTPT))))</f>
        <v>#NAME?</v>
      </c>
      <c r="R460" s="13" t="e">
        <f ca="1">CalcTable[[#This Row],[ETMult]]*CalcTable[[#This Row],[ETb]]</f>
        <v>#NAME?</v>
      </c>
      <c r="S460" s="13" t="b">
        <f>INDEX(IRR_LIST,CalcTable[[#This Row],[Day of Week]]+1)</f>
        <v>0</v>
      </c>
      <c r="T460" s="13">
        <f t="shared" ca="1" si="134"/>
        <v>1.5</v>
      </c>
      <c r="U460" s="13" t="b">
        <f ca="1">IF(CalcTable[[#This Row],[IrrPrecip]]&gt;=IC_MM,FALSE,TRUE)</f>
        <v>1</v>
      </c>
      <c r="V460" s="13" t="b">
        <f t="shared" si="135"/>
        <v>0</v>
      </c>
      <c r="W460" s="13" t="e">
        <f ca="1">IF(AND(IRR_DRIP=FALSE,CalcTable[[#This Row],[IrrHours]]&lt;=0),FALSE,TRUE)</f>
        <v>#NAME?</v>
      </c>
      <c r="X460" s="13" t="e">
        <f ca="1">AND(CalcTable[[#This Row],[IrrDay]],CalcTable[[#This Row],[IrrRain]],CalcTable[[#This Row],[IrrWarm]],CalcTable[[#This Row],[IrrWindy]])</f>
        <v>#NAME?</v>
      </c>
      <c r="Y460" s="13" t="e">
        <f t="shared" ca="1" si="136"/>
        <v>#NAME?</v>
      </c>
      <c r="Z460" s="13" t="e">
        <f ca="1">CalcTable[[#This Row],[IrrHours]]/5</f>
        <v>#NAME?</v>
      </c>
      <c r="AA460" s="13" t="e">
        <f ca="1">IF(CalcTable[[#This Row],[IrrFlag]]=FALSE,0,MAX(0,CalcTable[[#This Row],[VolRednWind]]*(FCAP*IRR_TARGET-CalcTable[[#This Row],[IWC]])))</f>
        <v>#NAME?</v>
      </c>
      <c r="AB460" s="13" t="e">
        <f ca="1">CalcTable[[#This Row],[IWC]]+CalcTable[[#This Row],[Eff Precip]]+CalcTable[[#This Row],[IrrAmt]]-CalcTable[[#This Row],[AET]]</f>
        <v>#NAME?</v>
      </c>
      <c r="AC460" s="13" t="e">
        <f ca="1">IF(CalcTable[[#This Row],[PWC]]&gt;FCAP,MIN(24*PERC,MIN(SAT,CalcTable[[#This Row],[PWC]])-FCAP),0)</f>
        <v>#NAME?</v>
      </c>
      <c r="AD460" s="13" t="e">
        <f ca="1">IF(CalcTable[[#This Row],[PWC]]&gt;SAT,CalcTable[[#This Row],[PWC]]-SAT,0)</f>
        <v>#NAME?</v>
      </c>
      <c r="AE460" s="13" t="e">
        <f ca="1">CalcTable[[#This Row],[PWC]]-CalcTable[[#This Row],[PercAmt]]-CalcTable[[#This Row],[Runoff]]</f>
        <v>#NAME?</v>
      </c>
      <c r="AF460" s="13" t="e">
        <f ca="1">CalcTable[[#This Row],[IrrAmt]]/1000*CUR_IRR_AREA*10000/IRR_EFF</f>
        <v>#NAME?</v>
      </c>
      <c r="AG460" s="147"/>
      <c r="AH460" s="13"/>
      <c r="AI460" s="50">
        <v>0</v>
      </c>
      <c r="AJ460" s="50">
        <v>0</v>
      </c>
      <c r="AK460" s="50">
        <v>0</v>
      </c>
      <c r="AL460" s="50">
        <v>0</v>
      </c>
      <c r="AM460" s="50"/>
      <c r="AN460" s="50"/>
      <c r="AO460" s="50"/>
      <c r="AP460" s="50"/>
      <c r="AQ460" s="50"/>
      <c r="AR460" s="50"/>
      <c r="AS460" s="50"/>
      <c r="AT460" s="50"/>
      <c r="AU460" s="50"/>
      <c r="AV460" s="50"/>
      <c r="AW460" s="50"/>
      <c r="AX460" s="50">
        <f t="shared" si="147"/>
        <v>0</v>
      </c>
      <c r="AY460" s="50"/>
      <c r="AZ460" s="50">
        <f t="shared" si="137"/>
        <v>0</v>
      </c>
      <c r="BA460" s="50">
        <f t="shared" si="138"/>
        <v>0</v>
      </c>
      <c r="BB460" s="50">
        <f t="shared" si="139"/>
        <v>0</v>
      </c>
      <c r="BC460" s="17">
        <f t="shared" si="140"/>
        <v>19629</v>
      </c>
      <c r="BD460" s="50">
        <f t="shared" si="141"/>
        <v>0</v>
      </c>
      <c r="BE460" s="50">
        <f t="shared" si="142"/>
        <v>0</v>
      </c>
      <c r="BF460" s="50">
        <f t="shared" si="148"/>
        <v>0</v>
      </c>
      <c r="BG460" s="50"/>
      <c r="BH460" s="17">
        <f t="shared" si="143"/>
        <v>0</v>
      </c>
      <c r="BI460" s="17">
        <f t="shared" si="151"/>
        <v>460</v>
      </c>
      <c r="BJ460" s="17">
        <f t="shared" si="149"/>
        <v>460</v>
      </c>
      <c r="BK460" s="150">
        <f t="shared" si="150"/>
        <v>22901</v>
      </c>
      <c r="BL460" s="50" t="e">
        <f t="shared" ca="1" si="144"/>
        <v>#NAME?</v>
      </c>
      <c r="BM460" s="50" t="e">
        <f t="shared" ca="1" si="145"/>
        <v>#NAME?</v>
      </c>
      <c r="BN460" s="50" t="e">
        <f t="shared" ca="1" si="146"/>
        <v>#NAME?</v>
      </c>
    </row>
    <row r="461" spans="1:66" x14ac:dyDescent="0.35">
      <c r="A461" s="48">
        <v>22902</v>
      </c>
      <c r="B461" s="17">
        <v>1962</v>
      </c>
      <c r="C461" s="17">
        <v>9</v>
      </c>
      <c r="D461" s="17">
        <v>256</v>
      </c>
      <c r="E461" s="17">
        <v>13</v>
      </c>
      <c r="F461" s="17">
        <v>5</v>
      </c>
      <c r="G461" s="50">
        <v>-1.1000000000000001</v>
      </c>
      <c r="H461" s="32">
        <v>2.2128552896348479</v>
      </c>
      <c r="I461" s="50">
        <v>3.8333333333333335</v>
      </c>
      <c r="J461" s="13">
        <v>0</v>
      </c>
      <c r="K461" s="13">
        <f t="shared" si="132"/>
        <v>0</v>
      </c>
      <c r="L461" s="13">
        <f t="shared" si="133"/>
        <v>0</v>
      </c>
      <c r="M461" s="13" t="e">
        <f ca="1">CalcTable[[#This Row],[IWC]]-AE460</f>
        <v>#NAME?</v>
      </c>
      <c r="N461" s="13" t="e">
        <f ca="1">IF(CalcTable[[#This Row],[Day of Year]]&lt;123,FCAP,AE460)</f>
        <v>#NAME?</v>
      </c>
      <c r="O461" s="17" t="e">
        <f ca="1">IF(IRR_DRIP,5,COUNTIF('IDET Wind Values'!C445:G445,"&lt;="&amp;IRR_MAXWIND))</f>
        <v>#NAME?</v>
      </c>
      <c r="P461" s="13" t="e">
        <f ca="1">CalcTable[[#This Row],[ET_o]]*KL</f>
        <v>#NAME?</v>
      </c>
      <c r="Q461" s="13" t="e">
        <f ca="1">IF(WILTPT&lt;=0,1,MAX(0,MIN(1,(CalcTable[[#This Row],[IWC]]-WILTPT)/(MAD-WILTPT))))</f>
        <v>#NAME?</v>
      </c>
      <c r="R461" s="13" t="e">
        <f ca="1">CalcTable[[#This Row],[ETMult]]*CalcTable[[#This Row],[ETb]]</f>
        <v>#NAME?</v>
      </c>
      <c r="S461" s="13" t="b">
        <f>INDEX(IRR_LIST,CalcTable[[#This Row],[Day of Week]]+1)</f>
        <v>1</v>
      </c>
      <c r="T461" s="13">
        <f t="shared" ca="1" si="134"/>
        <v>1.8</v>
      </c>
      <c r="U461" s="13" t="b">
        <f ca="1">IF(CalcTable[[#This Row],[IrrPrecip]]&gt;=IC_MM,FALSE,TRUE)</f>
        <v>1</v>
      </c>
      <c r="V461" s="13" t="b">
        <f t="shared" si="135"/>
        <v>0</v>
      </c>
      <c r="W461" s="13" t="e">
        <f ca="1">IF(AND(IRR_DRIP=FALSE,CalcTable[[#This Row],[IrrHours]]&lt;=0),FALSE,TRUE)</f>
        <v>#NAME?</v>
      </c>
      <c r="X461" s="13" t="e">
        <f ca="1">AND(CalcTable[[#This Row],[IrrDay]],CalcTable[[#This Row],[IrrRain]],CalcTable[[#This Row],[IrrWarm]],CalcTable[[#This Row],[IrrWindy]])</f>
        <v>#NAME?</v>
      </c>
      <c r="Y461" s="13" t="e">
        <f t="shared" ca="1" si="136"/>
        <v>#NAME?</v>
      </c>
      <c r="Z461" s="13" t="e">
        <f ca="1">CalcTable[[#This Row],[IrrHours]]/5</f>
        <v>#NAME?</v>
      </c>
      <c r="AA461" s="13" t="e">
        <f ca="1">IF(CalcTable[[#This Row],[IrrFlag]]=FALSE,0,MAX(0,CalcTable[[#This Row],[VolRednWind]]*(FCAP*IRR_TARGET-CalcTable[[#This Row],[IWC]])))</f>
        <v>#NAME?</v>
      </c>
      <c r="AB461" s="13" t="e">
        <f ca="1">CalcTable[[#This Row],[IWC]]+CalcTable[[#This Row],[Eff Precip]]+CalcTable[[#This Row],[IrrAmt]]-CalcTable[[#This Row],[AET]]</f>
        <v>#NAME?</v>
      </c>
      <c r="AC461" s="13" t="e">
        <f ca="1">IF(CalcTable[[#This Row],[PWC]]&gt;FCAP,MIN(24*PERC,MIN(SAT,CalcTable[[#This Row],[PWC]])-FCAP),0)</f>
        <v>#NAME?</v>
      </c>
      <c r="AD461" s="13" t="e">
        <f ca="1">IF(CalcTable[[#This Row],[PWC]]&gt;SAT,CalcTable[[#This Row],[PWC]]-SAT,0)</f>
        <v>#NAME?</v>
      </c>
      <c r="AE461" s="13" t="e">
        <f ca="1">CalcTable[[#This Row],[PWC]]-CalcTable[[#This Row],[PercAmt]]-CalcTable[[#This Row],[Runoff]]</f>
        <v>#NAME?</v>
      </c>
      <c r="AF461" s="13" t="e">
        <f ca="1">CalcTable[[#This Row],[IrrAmt]]/1000*CUR_IRR_AREA*10000/IRR_EFF</f>
        <v>#NAME?</v>
      </c>
      <c r="AG461" s="147"/>
      <c r="AH461" s="13"/>
      <c r="AI461" s="50">
        <v>0</v>
      </c>
      <c r="AJ461" s="50">
        <v>0</v>
      </c>
      <c r="AK461" s="50">
        <v>0</v>
      </c>
      <c r="AL461" s="50">
        <v>0</v>
      </c>
      <c r="AM461" s="50"/>
      <c r="AN461" s="50"/>
      <c r="AO461" s="50"/>
      <c r="AP461" s="50"/>
      <c r="AQ461" s="50"/>
      <c r="AR461" s="50"/>
      <c r="AS461" s="50"/>
      <c r="AT461" s="50"/>
      <c r="AU461" s="50"/>
      <c r="AV461" s="50"/>
      <c r="AW461" s="50"/>
      <c r="AX461" s="50">
        <f t="shared" si="147"/>
        <v>0</v>
      </c>
      <c r="AY461" s="50"/>
      <c r="AZ461" s="50">
        <f t="shared" si="137"/>
        <v>0</v>
      </c>
      <c r="BA461" s="50">
        <f t="shared" si="138"/>
        <v>0</v>
      </c>
      <c r="BB461" s="50">
        <f t="shared" si="139"/>
        <v>0</v>
      </c>
      <c r="BC461" s="17">
        <f t="shared" si="140"/>
        <v>19629</v>
      </c>
      <c r="BD461" s="50">
        <f t="shared" si="141"/>
        <v>0</v>
      </c>
      <c r="BE461" s="50">
        <f t="shared" si="142"/>
        <v>0</v>
      </c>
      <c r="BF461" s="50">
        <f t="shared" si="148"/>
        <v>0</v>
      </c>
      <c r="BG461" s="50"/>
      <c r="BH461" s="17">
        <f t="shared" si="143"/>
        <v>0</v>
      </c>
      <c r="BI461" s="17">
        <f t="shared" si="151"/>
        <v>461</v>
      </c>
      <c r="BJ461" s="17">
        <f t="shared" si="149"/>
        <v>461</v>
      </c>
      <c r="BK461" s="150">
        <f t="shared" si="150"/>
        <v>22902</v>
      </c>
      <c r="BL461" s="50" t="e">
        <f t="shared" ca="1" si="144"/>
        <v>#NAME?</v>
      </c>
      <c r="BM461" s="50" t="e">
        <f t="shared" ca="1" si="145"/>
        <v>#NAME?</v>
      </c>
      <c r="BN461" s="50" t="e">
        <f t="shared" ca="1" si="146"/>
        <v>#NAME?</v>
      </c>
    </row>
    <row r="462" spans="1:66" x14ac:dyDescent="0.35">
      <c r="A462" s="48">
        <v>22903</v>
      </c>
      <c r="B462" s="17">
        <v>1962</v>
      </c>
      <c r="C462" s="17">
        <v>9</v>
      </c>
      <c r="D462" s="17">
        <v>257</v>
      </c>
      <c r="E462" s="17">
        <v>14</v>
      </c>
      <c r="F462" s="17">
        <v>6</v>
      </c>
      <c r="G462" s="50">
        <v>2.2000000000000002</v>
      </c>
      <c r="H462" s="32">
        <v>2.7626219128192382</v>
      </c>
      <c r="I462" s="50">
        <v>2.1666666666666665</v>
      </c>
      <c r="J462" s="13">
        <v>0</v>
      </c>
      <c r="K462" s="13">
        <f t="shared" si="132"/>
        <v>0</v>
      </c>
      <c r="L462" s="13">
        <f t="shared" si="133"/>
        <v>0</v>
      </c>
      <c r="M462" s="13" t="e">
        <f ca="1">CalcTable[[#This Row],[IWC]]-AE461</f>
        <v>#NAME?</v>
      </c>
      <c r="N462" s="13" t="e">
        <f ca="1">IF(CalcTable[[#This Row],[Day of Year]]&lt;123,FCAP,AE461)</f>
        <v>#NAME?</v>
      </c>
      <c r="O462" s="17" t="e">
        <f ca="1">IF(IRR_DRIP,5,COUNTIF('IDET Wind Values'!C446:G446,"&lt;="&amp;IRR_MAXWIND))</f>
        <v>#NAME?</v>
      </c>
      <c r="P462" s="13" t="e">
        <f ca="1">CalcTable[[#This Row],[ET_o]]*KL</f>
        <v>#NAME?</v>
      </c>
      <c r="Q462" s="13" t="e">
        <f ca="1">IF(WILTPT&lt;=0,1,MAX(0,MIN(1,(CalcTable[[#This Row],[IWC]]-WILTPT)/(MAD-WILTPT))))</f>
        <v>#NAME?</v>
      </c>
      <c r="R462" s="13" t="e">
        <f ca="1">CalcTable[[#This Row],[ETMult]]*CalcTable[[#This Row],[ETb]]</f>
        <v>#NAME?</v>
      </c>
      <c r="S462" s="13" t="b">
        <f>INDEX(IRR_LIST,CalcTable[[#This Row],[Day of Week]]+1)</f>
        <v>0</v>
      </c>
      <c r="T462" s="13">
        <f t="shared" ca="1" si="134"/>
        <v>0.3</v>
      </c>
      <c r="U462" s="13" t="b">
        <f ca="1">IF(CalcTable[[#This Row],[IrrPrecip]]&gt;=IC_MM,FALSE,TRUE)</f>
        <v>1</v>
      </c>
      <c r="V462" s="13" t="b">
        <f t="shared" si="135"/>
        <v>1</v>
      </c>
      <c r="W462" s="13" t="e">
        <f ca="1">IF(AND(IRR_DRIP=FALSE,CalcTable[[#This Row],[IrrHours]]&lt;=0),FALSE,TRUE)</f>
        <v>#NAME?</v>
      </c>
      <c r="X462" s="13" t="e">
        <f ca="1">AND(CalcTable[[#This Row],[IrrDay]],CalcTable[[#This Row],[IrrRain]],CalcTable[[#This Row],[IrrWarm]],CalcTable[[#This Row],[IrrWindy]])</f>
        <v>#NAME?</v>
      </c>
      <c r="Y462" s="13" t="e">
        <f t="shared" ca="1" si="136"/>
        <v>#NAME?</v>
      </c>
      <c r="Z462" s="13" t="e">
        <f ca="1">CalcTable[[#This Row],[IrrHours]]/5</f>
        <v>#NAME?</v>
      </c>
      <c r="AA462" s="13" t="e">
        <f ca="1">IF(CalcTable[[#This Row],[IrrFlag]]=FALSE,0,MAX(0,CalcTable[[#This Row],[VolRednWind]]*(FCAP*IRR_TARGET-CalcTable[[#This Row],[IWC]])))</f>
        <v>#NAME?</v>
      </c>
      <c r="AB462" s="13" t="e">
        <f ca="1">CalcTable[[#This Row],[IWC]]+CalcTable[[#This Row],[Eff Precip]]+CalcTable[[#This Row],[IrrAmt]]-CalcTable[[#This Row],[AET]]</f>
        <v>#NAME?</v>
      </c>
      <c r="AC462" s="13" t="e">
        <f ca="1">IF(CalcTable[[#This Row],[PWC]]&gt;FCAP,MIN(24*PERC,MIN(SAT,CalcTable[[#This Row],[PWC]])-FCAP),0)</f>
        <v>#NAME?</v>
      </c>
      <c r="AD462" s="13" t="e">
        <f ca="1">IF(CalcTable[[#This Row],[PWC]]&gt;SAT,CalcTable[[#This Row],[PWC]]-SAT,0)</f>
        <v>#NAME?</v>
      </c>
      <c r="AE462" s="13" t="e">
        <f ca="1">CalcTable[[#This Row],[PWC]]-CalcTable[[#This Row],[PercAmt]]-CalcTable[[#This Row],[Runoff]]</f>
        <v>#NAME?</v>
      </c>
      <c r="AF462" s="13" t="e">
        <f ca="1">CalcTable[[#This Row],[IrrAmt]]/1000*CUR_IRR_AREA*10000/IRR_EFF</f>
        <v>#NAME?</v>
      </c>
      <c r="AG462" s="147"/>
      <c r="AH462" s="13"/>
      <c r="AI462" s="50">
        <v>0</v>
      </c>
      <c r="AJ462" s="50">
        <v>0</v>
      </c>
      <c r="AK462" s="50">
        <v>0</v>
      </c>
      <c r="AL462" s="50">
        <v>5.6185491783487613</v>
      </c>
      <c r="AM462" s="50"/>
      <c r="AN462" s="50"/>
      <c r="AO462" s="50"/>
      <c r="AP462" s="50"/>
      <c r="AQ462" s="50"/>
      <c r="AR462" s="50"/>
      <c r="AS462" s="50"/>
      <c r="AT462" s="50"/>
      <c r="AU462" s="50"/>
      <c r="AV462" s="50"/>
      <c r="AW462" s="50"/>
      <c r="AX462" s="50">
        <f t="shared" si="147"/>
        <v>5.6185491783487613</v>
      </c>
      <c r="AY462" s="50"/>
      <c r="AZ462" s="50">
        <f t="shared" si="137"/>
        <v>164.81077589823033</v>
      </c>
      <c r="BA462" s="50">
        <f t="shared" si="138"/>
        <v>253.7562740020372</v>
      </c>
      <c r="BB462" s="50">
        <f t="shared" si="139"/>
        <v>261.60440618766722</v>
      </c>
      <c r="BC462" s="17">
        <f t="shared" si="140"/>
        <v>19629</v>
      </c>
      <c r="BD462" s="50">
        <f t="shared" si="141"/>
        <v>5.6185491783487613</v>
      </c>
      <c r="BE462" s="50">
        <f t="shared" si="142"/>
        <v>164.81077589823033</v>
      </c>
      <c r="BF462" s="50">
        <f t="shared" si="148"/>
        <v>269.57796305501654</v>
      </c>
      <c r="BG462" s="50"/>
      <c r="BH462" s="17">
        <f t="shared" si="143"/>
        <v>0</v>
      </c>
      <c r="BI462" s="17">
        <f t="shared" si="151"/>
        <v>462</v>
      </c>
      <c r="BJ462" s="17">
        <f t="shared" si="149"/>
        <v>462</v>
      </c>
      <c r="BK462" s="150">
        <f t="shared" si="150"/>
        <v>22903</v>
      </c>
      <c r="BL462" s="50" t="e">
        <f t="shared" ca="1" si="144"/>
        <v>#NAME?</v>
      </c>
      <c r="BM462" s="50" t="e">
        <f t="shared" ca="1" si="145"/>
        <v>#NAME?</v>
      </c>
      <c r="BN462" s="50" t="e">
        <f t="shared" ca="1" si="146"/>
        <v>#NAME?</v>
      </c>
    </row>
    <row r="463" spans="1:66" x14ac:dyDescent="0.35">
      <c r="A463" s="48">
        <v>22904</v>
      </c>
      <c r="B463" s="17">
        <v>1962</v>
      </c>
      <c r="C463" s="17">
        <v>9</v>
      </c>
      <c r="D463" s="17">
        <v>258</v>
      </c>
      <c r="E463" s="17">
        <v>15</v>
      </c>
      <c r="F463" s="17">
        <v>7</v>
      </c>
      <c r="G463" s="50">
        <v>7.8</v>
      </c>
      <c r="H463" s="32">
        <v>3.1643271553119048</v>
      </c>
      <c r="I463" s="50">
        <v>9</v>
      </c>
      <c r="J463" s="13">
        <v>0</v>
      </c>
      <c r="K463" s="13">
        <f t="shared" si="132"/>
        <v>0</v>
      </c>
      <c r="L463" s="13">
        <f t="shared" si="133"/>
        <v>0</v>
      </c>
      <c r="M463" s="13" t="e">
        <f ca="1">CalcTable[[#This Row],[IWC]]-AE462</f>
        <v>#NAME?</v>
      </c>
      <c r="N463" s="13" t="e">
        <f ca="1">IF(CalcTable[[#This Row],[Day of Year]]&lt;123,FCAP,AE462)</f>
        <v>#NAME?</v>
      </c>
      <c r="O463" s="17" t="e">
        <f ca="1">IF(IRR_DRIP,5,COUNTIF('IDET Wind Values'!C447:G447,"&lt;="&amp;IRR_MAXWIND))</f>
        <v>#NAME?</v>
      </c>
      <c r="P463" s="13" t="e">
        <f ca="1">CalcTable[[#This Row],[ET_o]]*KL</f>
        <v>#NAME?</v>
      </c>
      <c r="Q463" s="13" t="e">
        <f ca="1">IF(WILTPT&lt;=0,1,MAX(0,MIN(1,(CalcTable[[#This Row],[IWC]]-WILTPT)/(MAD-WILTPT))))</f>
        <v>#NAME?</v>
      </c>
      <c r="R463" s="13" t="e">
        <f ca="1">CalcTable[[#This Row],[ETMult]]*CalcTable[[#This Row],[ETb]]</f>
        <v>#NAME?</v>
      </c>
      <c r="S463" s="13" t="b">
        <f>INDEX(IRR_LIST,CalcTable[[#This Row],[Day of Week]]+1)</f>
        <v>0</v>
      </c>
      <c r="T463" s="13">
        <f t="shared" ca="1" si="134"/>
        <v>0</v>
      </c>
      <c r="U463" s="13" t="b">
        <f ca="1">IF(CalcTable[[#This Row],[IrrPrecip]]&gt;=IC_MM,FALSE,TRUE)</f>
        <v>1</v>
      </c>
      <c r="V463" s="13" t="b">
        <f t="shared" si="135"/>
        <v>0</v>
      </c>
      <c r="W463" s="13" t="e">
        <f ca="1">IF(AND(IRR_DRIP=FALSE,CalcTable[[#This Row],[IrrHours]]&lt;=0),FALSE,TRUE)</f>
        <v>#NAME?</v>
      </c>
      <c r="X463" s="13" t="e">
        <f ca="1">AND(CalcTable[[#This Row],[IrrDay]],CalcTable[[#This Row],[IrrRain]],CalcTable[[#This Row],[IrrWarm]],CalcTable[[#This Row],[IrrWindy]])</f>
        <v>#NAME?</v>
      </c>
      <c r="Y463" s="13" t="e">
        <f t="shared" ca="1" si="136"/>
        <v>#NAME?</v>
      </c>
      <c r="Z463" s="13" t="e">
        <f ca="1">CalcTable[[#This Row],[IrrHours]]/5</f>
        <v>#NAME?</v>
      </c>
      <c r="AA463" s="13" t="e">
        <f ca="1">IF(CalcTable[[#This Row],[IrrFlag]]=FALSE,0,MAX(0,CalcTable[[#This Row],[VolRednWind]]*(FCAP*IRR_TARGET-CalcTable[[#This Row],[IWC]])))</f>
        <v>#NAME?</v>
      </c>
      <c r="AB463" s="13" t="e">
        <f ca="1">CalcTable[[#This Row],[IWC]]+CalcTable[[#This Row],[Eff Precip]]+CalcTable[[#This Row],[IrrAmt]]-CalcTable[[#This Row],[AET]]</f>
        <v>#NAME?</v>
      </c>
      <c r="AC463" s="13" t="e">
        <f ca="1">IF(CalcTable[[#This Row],[PWC]]&gt;FCAP,MIN(24*PERC,MIN(SAT,CalcTable[[#This Row],[PWC]])-FCAP),0)</f>
        <v>#NAME?</v>
      </c>
      <c r="AD463" s="13" t="e">
        <f ca="1">IF(CalcTable[[#This Row],[PWC]]&gt;SAT,CalcTable[[#This Row],[PWC]]-SAT,0)</f>
        <v>#NAME?</v>
      </c>
      <c r="AE463" s="13" t="e">
        <f ca="1">CalcTable[[#This Row],[PWC]]-CalcTable[[#This Row],[PercAmt]]-CalcTable[[#This Row],[Runoff]]</f>
        <v>#NAME?</v>
      </c>
      <c r="AF463" s="13" t="e">
        <f ca="1">CalcTable[[#This Row],[IrrAmt]]/1000*CUR_IRR_AREA*10000/IRR_EFF</f>
        <v>#NAME?</v>
      </c>
      <c r="AG463" s="147"/>
      <c r="AH463" s="13"/>
      <c r="AI463" s="50">
        <v>0</v>
      </c>
      <c r="AJ463" s="50">
        <v>0</v>
      </c>
      <c r="AK463" s="50">
        <v>0</v>
      </c>
      <c r="AL463" s="50">
        <v>0</v>
      </c>
      <c r="AM463" s="50"/>
      <c r="AN463" s="50"/>
      <c r="AO463" s="50"/>
      <c r="AP463" s="50"/>
      <c r="AQ463" s="50"/>
      <c r="AR463" s="50"/>
      <c r="AS463" s="50"/>
      <c r="AT463" s="50"/>
      <c r="AU463" s="50"/>
      <c r="AV463" s="50"/>
      <c r="AW463" s="50"/>
      <c r="AX463" s="50">
        <f t="shared" si="147"/>
        <v>0</v>
      </c>
      <c r="AY463" s="50"/>
      <c r="AZ463" s="50">
        <f t="shared" si="137"/>
        <v>0</v>
      </c>
      <c r="BA463" s="50">
        <f t="shared" si="138"/>
        <v>0</v>
      </c>
      <c r="BB463" s="50">
        <f t="shared" si="139"/>
        <v>0</v>
      </c>
      <c r="BC463" s="17">
        <f t="shared" si="140"/>
        <v>19629</v>
      </c>
      <c r="BD463" s="50">
        <f t="shared" si="141"/>
        <v>0</v>
      </c>
      <c r="BE463" s="50">
        <f t="shared" si="142"/>
        <v>0</v>
      </c>
      <c r="BF463" s="50">
        <f t="shared" si="148"/>
        <v>0</v>
      </c>
      <c r="BG463" s="50"/>
      <c r="BH463" s="17">
        <f t="shared" si="143"/>
        <v>0</v>
      </c>
      <c r="BI463" s="17">
        <f t="shared" si="151"/>
        <v>463</v>
      </c>
      <c r="BJ463" s="17">
        <f t="shared" si="149"/>
        <v>463</v>
      </c>
      <c r="BK463" s="150">
        <f t="shared" si="150"/>
        <v>22904</v>
      </c>
      <c r="BL463" s="50" t="e">
        <f t="shared" ca="1" si="144"/>
        <v>#NAME?</v>
      </c>
      <c r="BM463" s="50" t="e">
        <f t="shared" ca="1" si="145"/>
        <v>#NAME?</v>
      </c>
      <c r="BN463" s="50" t="e">
        <f t="shared" ca="1" si="146"/>
        <v>#NAME?</v>
      </c>
    </row>
    <row r="464" spans="1:66" x14ac:dyDescent="0.35">
      <c r="A464" s="48">
        <v>22905</v>
      </c>
      <c r="B464" s="17">
        <v>1962</v>
      </c>
      <c r="C464" s="17">
        <v>9</v>
      </c>
      <c r="D464" s="17">
        <v>259</v>
      </c>
      <c r="E464" s="17">
        <v>16</v>
      </c>
      <c r="F464" s="17">
        <v>1</v>
      </c>
      <c r="G464" s="50">
        <v>1.1000000000000001</v>
      </c>
      <c r="H464" s="32">
        <v>3.072596118797934</v>
      </c>
      <c r="I464" s="50">
        <v>3.5</v>
      </c>
      <c r="J464" s="13">
        <v>0</v>
      </c>
      <c r="K464" s="13">
        <f t="shared" si="132"/>
        <v>0</v>
      </c>
      <c r="L464" s="13">
        <f t="shared" si="133"/>
        <v>0</v>
      </c>
      <c r="M464" s="13" t="e">
        <f ca="1">CalcTable[[#This Row],[IWC]]-AE463</f>
        <v>#NAME?</v>
      </c>
      <c r="N464" s="13" t="e">
        <f ca="1">IF(CalcTable[[#This Row],[Day of Year]]&lt;123,FCAP,AE463)</f>
        <v>#NAME?</v>
      </c>
      <c r="O464" s="17" t="e">
        <f ca="1">IF(IRR_DRIP,5,COUNTIF('IDET Wind Values'!C448:G448,"&lt;="&amp;IRR_MAXWIND))</f>
        <v>#NAME?</v>
      </c>
      <c r="P464" s="13" t="e">
        <f ca="1">CalcTable[[#This Row],[ET_o]]*KL</f>
        <v>#NAME?</v>
      </c>
      <c r="Q464" s="13" t="e">
        <f ca="1">IF(WILTPT&lt;=0,1,MAX(0,MIN(1,(CalcTable[[#This Row],[IWC]]-WILTPT)/(MAD-WILTPT))))</f>
        <v>#NAME?</v>
      </c>
      <c r="R464" s="13" t="e">
        <f ca="1">CalcTable[[#This Row],[ETMult]]*CalcTable[[#This Row],[ETb]]</f>
        <v>#NAME?</v>
      </c>
      <c r="S464" s="13" t="b">
        <f>INDEX(IRR_LIST,CalcTable[[#This Row],[Day of Week]]+1)</f>
        <v>1</v>
      </c>
      <c r="T464" s="13">
        <f t="shared" ca="1" si="134"/>
        <v>0</v>
      </c>
      <c r="U464" s="13" t="b">
        <f ca="1">IF(CalcTable[[#This Row],[IrrPrecip]]&gt;=IC_MM,FALSE,TRUE)</f>
        <v>1</v>
      </c>
      <c r="V464" s="13" t="b">
        <f t="shared" si="135"/>
        <v>1</v>
      </c>
      <c r="W464" s="13" t="e">
        <f ca="1">IF(AND(IRR_DRIP=FALSE,CalcTable[[#This Row],[IrrHours]]&lt;=0),FALSE,TRUE)</f>
        <v>#NAME?</v>
      </c>
      <c r="X464" s="13" t="e">
        <f ca="1">AND(CalcTable[[#This Row],[IrrDay]],CalcTable[[#This Row],[IrrRain]],CalcTable[[#This Row],[IrrWarm]],CalcTable[[#This Row],[IrrWindy]])</f>
        <v>#NAME?</v>
      </c>
      <c r="Y464" s="13" t="e">
        <f t="shared" ca="1" si="136"/>
        <v>#NAME?</v>
      </c>
      <c r="Z464" s="13" t="e">
        <f ca="1">CalcTable[[#This Row],[IrrHours]]/5</f>
        <v>#NAME?</v>
      </c>
      <c r="AA464" s="13" t="e">
        <f ca="1">IF(CalcTable[[#This Row],[IrrFlag]]=FALSE,0,MAX(0,CalcTable[[#This Row],[VolRednWind]]*(FCAP*IRR_TARGET-CalcTable[[#This Row],[IWC]])))</f>
        <v>#NAME?</v>
      </c>
      <c r="AB464" s="13" t="e">
        <f ca="1">CalcTable[[#This Row],[IWC]]+CalcTable[[#This Row],[Eff Precip]]+CalcTable[[#This Row],[IrrAmt]]-CalcTable[[#This Row],[AET]]</f>
        <v>#NAME?</v>
      </c>
      <c r="AC464" s="13" t="e">
        <f ca="1">IF(CalcTable[[#This Row],[PWC]]&gt;FCAP,MIN(24*PERC,MIN(SAT,CalcTable[[#This Row],[PWC]])-FCAP),0)</f>
        <v>#NAME?</v>
      </c>
      <c r="AD464" s="13" t="e">
        <f ca="1">IF(CalcTable[[#This Row],[PWC]]&gt;SAT,CalcTable[[#This Row],[PWC]]-SAT,0)</f>
        <v>#NAME?</v>
      </c>
      <c r="AE464" s="13" t="e">
        <f ca="1">CalcTable[[#This Row],[PWC]]-CalcTable[[#This Row],[PercAmt]]-CalcTable[[#This Row],[Runoff]]</f>
        <v>#NAME?</v>
      </c>
      <c r="AF464" s="13" t="e">
        <f ca="1">CalcTable[[#This Row],[IrrAmt]]/1000*CUR_IRR_AREA*10000/IRR_EFF</f>
        <v>#NAME?</v>
      </c>
      <c r="AG464" s="147"/>
      <c r="AH464" s="13"/>
      <c r="AI464" s="50">
        <v>6.465602659956426</v>
      </c>
      <c r="AJ464" s="50">
        <v>10.436647871669459</v>
      </c>
      <c r="AK464" s="50">
        <v>0</v>
      </c>
      <c r="AL464" s="50">
        <v>0</v>
      </c>
      <c r="AM464" s="50"/>
      <c r="AN464" s="50"/>
      <c r="AO464" s="50"/>
      <c r="AP464" s="50"/>
      <c r="AQ464" s="50"/>
      <c r="AR464" s="50"/>
      <c r="AS464" s="50"/>
      <c r="AT464" s="50"/>
      <c r="AU464" s="50"/>
      <c r="AV464" s="50"/>
      <c r="AW464" s="50"/>
      <c r="AX464" s="50">
        <f t="shared" si="147"/>
        <v>16.902250531625885</v>
      </c>
      <c r="AY464" s="50"/>
      <c r="AZ464" s="50">
        <f t="shared" si="137"/>
        <v>400.97050991499839</v>
      </c>
      <c r="BA464" s="50">
        <f t="shared" si="138"/>
        <v>651.00923490112382</v>
      </c>
      <c r="BB464" s="50">
        <f t="shared" si="139"/>
        <v>673.84106224631057</v>
      </c>
      <c r="BC464" s="17">
        <f t="shared" si="140"/>
        <v>19629</v>
      </c>
      <c r="BD464" s="50">
        <f t="shared" si="141"/>
        <v>16.902250531625885</v>
      </c>
      <c r="BE464" s="50">
        <f t="shared" si="142"/>
        <v>400.97050991499839</v>
      </c>
      <c r="BF464" s="50">
        <f t="shared" si="148"/>
        <v>655.86010816891758</v>
      </c>
      <c r="BG464" s="50"/>
      <c r="BH464" s="17">
        <f t="shared" si="143"/>
        <v>0</v>
      </c>
      <c r="BI464" s="17">
        <f t="shared" si="151"/>
        <v>464</v>
      </c>
      <c r="BJ464" s="17">
        <f t="shared" si="149"/>
        <v>464</v>
      </c>
      <c r="BK464" s="150">
        <f t="shared" si="150"/>
        <v>22905</v>
      </c>
      <c r="BL464" s="50" t="e">
        <f t="shared" ca="1" si="144"/>
        <v>#NAME?</v>
      </c>
      <c r="BM464" s="50" t="e">
        <f t="shared" ca="1" si="145"/>
        <v>#NAME?</v>
      </c>
      <c r="BN464" s="50" t="e">
        <f t="shared" ca="1" si="146"/>
        <v>#NAME?</v>
      </c>
    </row>
    <row r="465" spans="1:66" x14ac:dyDescent="0.35">
      <c r="A465" s="48">
        <v>22906</v>
      </c>
      <c r="B465" s="17">
        <v>1962</v>
      </c>
      <c r="C465" s="17">
        <v>9</v>
      </c>
      <c r="D465" s="17">
        <v>260</v>
      </c>
      <c r="E465" s="17">
        <v>17</v>
      </c>
      <c r="F465" s="17">
        <v>2</v>
      </c>
      <c r="G465" s="50">
        <v>4.4000000000000004</v>
      </c>
      <c r="H465" s="32">
        <v>3.68911094669311</v>
      </c>
      <c r="I465" s="50">
        <v>8.6666666666666661</v>
      </c>
      <c r="J465" s="13">
        <v>0</v>
      </c>
      <c r="K465" s="13">
        <f t="shared" si="132"/>
        <v>0</v>
      </c>
      <c r="L465" s="13">
        <f t="shared" si="133"/>
        <v>0</v>
      </c>
      <c r="M465" s="13" t="e">
        <f ca="1">CalcTable[[#This Row],[IWC]]-AE464</f>
        <v>#NAME?</v>
      </c>
      <c r="N465" s="13" t="e">
        <f ca="1">IF(CalcTable[[#This Row],[Day of Year]]&lt;123,FCAP,AE464)</f>
        <v>#NAME?</v>
      </c>
      <c r="O465" s="17" t="e">
        <f ca="1">IF(IRR_DRIP,5,COUNTIF('IDET Wind Values'!C449:G449,"&lt;="&amp;IRR_MAXWIND))</f>
        <v>#NAME?</v>
      </c>
      <c r="P465" s="13" t="e">
        <f ca="1">CalcTable[[#This Row],[ET_o]]*KL</f>
        <v>#NAME?</v>
      </c>
      <c r="Q465" s="13" t="e">
        <f ca="1">IF(WILTPT&lt;=0,1,MAX(0,MIN(1,(CalcTable[[#This Row],[IWC]]-WILTPT)/(MAD-WILTPT))))</f>
        <v>#NAME?</v>
      </c>
      <c r="R465" s="13" t="e">
        <f ca="1">CalcTable[[#This Row],[ETMult]]*CalcTable[[#This Row],[ETb]]</f>
        <v>#NAME?</v>
      </c>
      <c r="S465" s="13" t="b">
        <f>INDEX(IRR_LIST,CalcTable[[#This Row],[Day of Week]]+1)</f>
        <v>0</v>
      </c>
      <c r="T465" s="13">
        <f t="shared" ca="1" si="134"/>
        <v>0</v>
      </c>
      <c r="U465" s="13" t="b">
        <f ca="1">IF(CalcTable[[#This Row],[IrrPrecip]]&gt;=IC_MM,FALSE,TRUE)</f>
        <v>1</v>
      </c>
      <c r="V465" s="13" t="b">
        <f t="shared" si="135"/>
        <v>1</v>
      </c>
      <c r="W465" s="13" t="e">
        <f ca="1">IF(AND(IRR_DRIP=FALSE,CalcTable[[#This Row],[IrrHours]]&lt;=0),FALSE,TRUE)</f>
        <v>#NAME?</v>
      </c>
      <c r="X465" s="13" t="e">
        <f ca="1">AND(CalcTable[[#This Row],[IrrDay]],CalcTable[[#This Row],[IrrRain]],CalcTable[[#This Row],[IrrWarm]],CalcTable[[#This Row],[IrrWindy]])</f>
        <v>#NAME?</v>
      </c>
      <c r="Y465" s="13" t="e">
        <f t="shared" ca="1" si="136"/>
        <v>#NAME?</v>
      </c>
      <c r="Z465" s="13" t="e">
        <f ca="1">CalcTable[[#This Row],[IrrHours]]/5</f>
        <v>#NAME?</v>
      </c>
      <c r="AA465" s="13" t="e">
        <f ca="1">IF(CalcTable[[#This Row],[IrrFlag]]=FALSE,0,MAX(0,CalcTable[[#This Row],[VolRednWind]]*(FCAP*IRR_TARGET-CalcTable[[#This Row],[IWC]])))</f>
        <v>#NAME?</v>
      </c>
      <c r="AB465" s="13" t="e">
        <f ca="1">CalcTable[[#This Row],[IWC]]+CalcTable[[#This Row],[Eff Precip]]+CalcTable[[#This Row],[IrrAmt]]-CalcTable[[#This Row],[AET]]</f>
        <v>#NAME?</v>
      </c>
      <c r="AC465" s="13" t="e">
        <f ca="1">IF(CalcTable[[#This Row],[PWC]]&gt;FCAP,MIN(24*PERC,MIN(SAT,CalcTable[[#This Row],[PWC]])-FCAP),0)</f>
        <v>#NAME?</v>
      </c>
      <c r="AD465" s="13" t="e">
        <f ca="1">IF(CalcTable[[#This Row],[PWC]]&gt;SAT,CalcTable[[#This Row],[PWC]]-SAT,0)</f>
        <v>#NAME?</v>
      </c>
      <c r="AE465" s="13" t="e">
        <f ca="1">CalcTable[[#This Row],[PWC]]-CalcTable[[#This Row],[PercAmt]]-CalcTable[[#This Row],[Runoff]]</f>
        <v>#NAME?</v>
      </c>
      <c r="AF465" s="13" t="e">
        <f ca="1">CalcTable[[#This Row],[IrrAmt]]/1000*CUR_IRR_AREA*10000/IRR_EFF</f>
        <v>#NAME?</v>
      </c>
      <c r="AG465" s="147"/>
      <c r="AH465" s="13"/>
      <c r="AI465" s="50">
        <v>0</v>
      </c>
      <c r="AJ465" s="50">
        <v>0</v>
      </c>
      <c r="AK465" s="50">
        <v>4.1173239335279197</v>
      </c>
      <c r="AL465" s="50">
        <v>5.7103078007604111</v>
      </c>
      <c r="AM465" s="50"/>
      <c r="AN465" s="50"/>
      <c r="AO465" s="50"/>
      <c r="AP465" s="50"/>
      <c r="AQ465" s="50"/>
      <c r="AR465" s="50"/>
      <c r="AS465" s="50"/>
      <c r="AT465" s="50"/>
      <c r="AU465" s="50"/>
      <c r="AV465" s="50"/>
      <c r="AW465" s="50"/>
      <c r="AX465" s="50">
        <f t="shared" si="147"/>
        <v>9.8276317342883317</v>
      </c>
      <c r="AY465" s="50"/>
      <c r="AZ465" s="50">
        <f t="shared" si="137"/>
        <v>227.88977984738156</v>
      </c>
      <c r="BA465" s="50">
        <f t="shared" si="138"/>
        <v>350.8779150031113</v>
      </c>
      <c r="BB465" s="50">
        <f t="shared" si="139"/>
        <v>361.72980928155806</v>
      </c>
      <c r="BC465" s="17">
        <f t="shared" si="140"/>
        <v>19629</v>
      </c>
      <c r="BD465" s="50">
        <f t="shared" si="141"/>
        <v>9.8276317342883317</v>
      </c>
      <c r="BE465" s="50">
        <f t="shared" si="142"/>
        <v>227.88977984738156</v>
      </c>
      <c r="BF465" s="50">
        <f t="shared" si="148"/>
        <v>372.7551327726801</v>
      </c>
      <c r="BG465" s="50"/>
      <c r="BH465" s="17">
        <f t="shared" si="143"/>
        <v>0</v>
      </c>
      <c r="BI465" s="17">
        <f t="shared" si="151"/>
        <v>465</v>
      </c>
      <c r="BJ465" s="17">
        <f t="shared" si="149"/>
        <v>465</v>
      </c>
      <c r="BK465" s="150">
        <f t="shared" si="150"/>
        <v>22906</v>
      </c>
      <c r="BL465" s="50" t="e">
        <f t="shared" ca="1" si="144"/>
        <v>#NAME?</v>
      </c>
      <c r="BM465" s="50" t="e">
        <f t="shared" ca="1" si="145"/>
        <v>#NAME?</v>
      </c>
      <c r="BN465" s="50" t="e">
        <f t="shared" ca="1" si="146"/>
        <v>#NAME?</v>
      </c>
    </row>
    <row r="466" spans="1:66" x14ac:dyDescent="0.35">
      <c r="A466" s="48">
        <v>22907</v>
      </c>
      <c r="B466" s="17">
        <v>1962</v>
      </c>
      <c r="C466" s="17">
        <v>9</v>
      </c>
      <c r="D466" s="17">
        <v>261</v>
      </c>
      <c r="E466" s="17">
        <v>18</v>
      </c>
      <c r="F466" s="17">
        <v>3</v>
      </c>
      <c r="G466" s="50">
        <v>6.1</v>
      </c>
      <c r="H466" s="32">
        <v>3.1662044114714947</v>
      </c>
      <c r="I466" s="50">
        <v>14</v>
      </c>
      <c r="J466" s="13">
        <v>0</v>
      </c>
      <c r="K466" s="13">
        <f t="shared" si="132"/>
        <v>0</v>
      </c>
      <c r="L466" s="13">
        <f t="shared" si="133"/>
        <v>0</v>
      </c>
      <c r="M466" s="13" t="e">
        <f ca="1">CalcTable[[#This Row],[IWC]]-AE465</f>
        <v>#NAME?</v>
      </c>
      <c r="N466" s="13" t="e">
        <f ca="1">IF(CalcTable[[#This Row],[Day of Year]]&lt;123,FCAP,AE465)</f>
        <v>#NAME?</v>
      </c>
      <c r="O466" s="17" t="e">
        <f ca="1">IF(IRR_DRIP,5,COUNTIF('IDET Wind Values'!C450:G450,"&lt;="&amp;IRR_MAXWIND))</f>
        <v>#NAME?</v>
      </c>
      <c r="P466" s="13" t="e">
        <f ca="1">CalcTable[[#This Row],[ET_o]]*KL</f>
        <v>#NAME?</v>
      </c>
      <c r="Q466" s="13" t="e">
        <f ca="1">IF(WILTPT&lt;=0,1,MAX(0,MIN(1,(CalcTable[[#This Row],[IWC]]-WILTPT)/(MAD-WILTPT))))</f>
        <v>#NAME?</v>
      </c>
      <c r="R466" s="13" t="e">
        <f ca="1">CalcTable[[#This Row],[ETMult]]*CalcTable[[#This Row],[ETb]]</f>
        <v>#NAME?</v>
      </c>
      <c r="S466" s="13" t="b">
        <f>INDEX(IRR_LIST,CalcTable[[#This Row],[Day of Week]]+1)</f>
        <v>1</v>
      </c>
      <c r="T466" s="13">
        <f t="shared" ca="1" si="134"/>
        <v>0</v>
      </c>
      <c r="U466" s="13" t="b">
        <f ca="1">IF(CalcTable[[#This Row],[IrrPrecip]]&gt;=IC_MM,FALSE,TRUE)</f>
        <v>1</v>
      </c>
      <c r="V466" s="13" t="b">
        <f t="shared" si="135"/>
        <v>1</v>
      </c>
      <c r="W466" s="13" t="e">
        <f ca="1">IF(AND(IRR_DRIP=FALSE,CalcTable[[#This Row],[IrrHours]]&lt;=0),FALSE,TRUE)</f>
        <v>#NAME?</v>
      </c>
      <c r="X466" s="13" t="e">
        <f ca="1">AND(CalcTable[[#This Row],[IrrDay]],CalcTable[[#This Row],[IrrRain]],CalcTable[[#This Row],[IrrWarm]],CalcTable[[#This Row],[IrrWindy]])</f>
        <v>#NAME?</v>
      </c>
      <c r="Y466" s="13" t="e">
        <f t="shared" ca="1" si="136"/>
        <v>#NAME?</v>
      </c>
      <c r="Z466" s="13" t="e">
        <f ca="1">CalcTable[[#This Row],[IrrHours]]/5</f>
        <v>#NAME?</v>
      </c>
      <c r="AA466" s="13" t="e">
        <f ca="1">IF(CalcTable[[#This Row],[IrrFlag]]=FALSE,0,MAX(0,CalcTable[[#This Row],[VolRednWind]]*(FCAP*IRR_TARGET-CalcTable[[#This Row],[IWC]])))</f>
        <v>#NAME?</v>
      </c>
      <c r="AB466" s="13" t="e">
        <f ca="1">CalcTable[[#This Row],[IWC]]+CalcTable[[#This Row],[Eff Precip]]+CalcTable[[#This Row],[IrrAmt]]-CalcTable[[#This Row],[AET]]</f>
        <v>#NAME?</v>
      </c>
      <c r="AC466" s="13" t="e">
        <f ca="1">IF(CalcTable[[#This Row],[PWC]]&gt;FCAP,MIN(24*PERC,MIN(SAT,CalcTable[[#This Row],[PWC]])-FCAP),0)</f>
        <v>#NAME?</v>
      </c>
      <c r="AD466" s="13" t="e">
        <f ca="1">IF(CalcTable[[#This Row],[PWC]]&gt;SAT,CalcTable[[#This Row],[PWC]]-SAT,0)</f>
        <v>#NAME?</v>
      </c>
      <c r="AE466" s="13" t="e">
        <f ca="1">CalcTable[[#This Row],[PWC]]-CalcTable[[#This Row],[PercAmt]]-CalcTable[[#This Row],[Runoff]]</f>
        <v>#NAME?</v>
      </c>
      <c r="AF466" s="13" t="e">
        <f ca="1">CalcTable[[#This Row],[IrrAmt]]/1000*CUR_IRR_AREA*10000/IRR_EFF</f>
        <v>#NAME?</v>
      </c>
      <c r="AG466" s="147"/>
      <c r="AH466" s="13"/>
      <c r="AI466" s="50">
        <v>0</v>
      </c>
      <c r="AJ466" s="50">
        <v>0</v>
      </c>
      <c r="AK466" s="50">
        <v>0</v>
      </c>
      <c r="AL466" s="50">
        <v>0</v>
      </c>
      <c r="AM466" s="50"/>
      <c r="AN466" s="50"/>
      <c r="AO466" s="50"/>
      <c r="AP466" s="50"/>
      <c r="AQ466" s="50"/>
      <c r="AR466" s="50"/>
      <c r="AS466" s="50"/>
      <c r="AT466" s="50"/>
      <c r="AU466" s="50"/>
      <c r="AV466" s="50"/>
      <c r="AW466" s="50"/>
      <c r="AX466" s="50">
        <f t="shared" si="147"/>
        <v>0</v>
      </c>
      <c r="AY466" s="50"/>
      <c r="AZ466" s="50">
        <f t="shared" si="137"/>
        <v>0</v>
      </c>
      <c r="BA466" s="50">
        <f t="shared" si="138"/>
        <v>0</v>
      </c>
      <c r="BB466" s="50">
        <f t="shared" si="139"/>
        <v>0</v>
      </c>
      <c r="BC466" s="17">
        <f t="shared" si="140"/>
        <v>19629</v>
      </c>
      <c r="BD466" s="50">
        <f t="shared" si="141"/>
        <v>0</v>
      </c>
      <c r="BE466" s="50">
        <f t="shared" si="142"/>
        <v>0</v>
      </c>
      <c r="BF466" s="50">
        <f t="shared" si="148"/>
        <v>0</v>
      </c>
      <c r="BG466" s="50"/>
      <c r="BH466" s="17">
        <f t="shared" si="143"/>
        <v>0</v>
      </c>
      <c r="BI466" s="17">
        <f t="shared" si="151"/>
        <v>466</v>
      </c>
      <c r="BJ466" s="17">
        <f t="shared" si="149"/>
        <v>466</v>
      </c>
      <c r="BK466" s="150">
        <f t="shared" si="150"/>
        <v>22907</v>
      </c>
      <c r="BL466" s="50" t="e">
        <f t="shared" ca="1" si="144"/>
        <v>#NAME?</v>
      </c>
      <c r="BM466" s="50" t="e">
        <f t="shared" ca="1" si="145"/>
        <v>#NAME?</v>
      </c>
      <c r="BN466" s="50" t="e">
        <f t="shared" ca="1" si="146"/>
        <v>#NAME?</v>
      </c>
    </row>
    <row r="467" spans="1:66" x14ac:dyDescent="0.35">
      <c r="A467" s="48">
        <v>22908</v>
      </c>
      <c r="B467" s="17">
        <v>1962</v>
      </c>
      <c r="C467" s="17">
        <v>9</v>
      </c>
      <c r="D467" s="17">
        <v>262</v>
      </c>
      <c r="E467" s="17">
        <v>19</v>
      </c>
      <c r="F467" s="17">
        <v>4</v>
      </c>
      <c r="G467" s="50">
        <v>5</v>
      </c>
      <c r="H467" s="32">
        <v>3.5052037662359434</v>
      </c>
      <c r="I467" s="50">
        <v>19</v>
      </c>
      <c r="J467" s="13">
        <v>0</v>
      </c>
      <c r="K467" s="13">
        <f t="shared" si="132"/>
        <v>0</v>
      </c>
      <c r="L467" s="13">
        <f t="shared" si="133"/>
        <v>0</v>
      </c>
      <c r="M467" s="13" t="e">
        <f ca="1">CalcTable[[#This Row],[IWC]]-AE466</f>
        <v>#NAME?</v>
      </c>
      <c r="N467" s="13" t="e">
        <f ca="1">IF(CalcTable[[#This Row],[Day of Year]]&lt;123,FCAP,AE466)</f>
        <v>#NAME?</v>
      </c>
      <c r="O467" s="17" t="e">
        <f ca="1">IF(IRR_DRIP,5,COUNTIF('IDET Wind Values'!C451:G451,"&lt;="&amp;IRR_MAXWIND))</f>
        <v>#NAME?</v>
      </c>
      <c r="P467" s="13" t="e">
        <f ca="1">CalcTable[[#This Row],[ET_o]]*KL</f>
        <v>#NAME?</v>
      </c>
      <c r="Q467" s="13" t="e">
        <f ca="1">IF(WILTPT&lt;=0,1,MAX(0,MIN(1,(CalcTable[[#This Row],[IWC]]-WILTPT)/(MAD-WILTPT))))</f>
        <v>#NAME?</v>
      </c>
      <c r="R467" s="13" t="e">
        <f ca="1">CalcTable[[#This Row],[ETMult]]*CalcTable[[#This Row],[ETb]]</f>
        <v>#NAME?</v>
      </c>
      <c r="S467" s="13" t="b">
        <f>INDEX(IRR_LIST,CalcTable[[#This Row],[Day of Week]]+1)</f>
        <v>0</v>
      </c>
      <c r="T467" s="13">
        <f t="shared" ca="1" si="134"/>
        <v>0</v>
      </c>
      <c r="U467" s="13" t="b">
        <f ca="1">IF(CalcTable[[#This Row],[IrrPrecip]]&gt;=IC_MM,FALSE,TRUE)</f>
        <v>1</v>
      </c>
      <c r="V467" s="13" t="b">
        <f t="shared" si="135"/>
        <v>1</v>
      </c>
      <c r="W467" s="13" t="e">
        <f ca="1">IF(AND(IRR_DRIP=FALSE,CalcTable[[#This Row],[IrrHours]]&lt;=0),FALSE,TRUE)</f>
        <v>#NAME?</v>
      </c>
      <c r="X467" s="13" t="e">
        <f ca="1">AND(CalcTable[[#This Row],[IrrDay]],CalcTable[[#This Row],[IrrRain]],CalcTable[[#This Row],[IrrWarm]],CalcTable[[#This Row],[IrrWindy]])</f>
        <v>#NAME?</v>
      </c>
      <c r="Y467" s="13" t="e">
        <f t="shared" ca="1" si="136"/>
        <v>#NAME?</v>
      </c>
      <c r="Z467" s="13" t="e">
        <f ca="1">CalcTable[[#This Row],[IrrHours]]/5</f>
        <v>#NAME?</v>
      </c>
      <c r="AA467" s="13" t="e">
        <f ca="1">IF(CalcTable[[#This Row],[IrrFlag]]=FALSE,0,MAX(0,CalcTable[[#This Row],[VolRednWind]]*(FCAP*IRR_TARGET-CalcTable[[#This Row],[IWC]])))</f>
        <v>#NAME?</v>
      </c>
      <c r="AB467" s="13" t="e">
        <f ca="1">CalcTable[[#This Row],[IWC]]+CalcTable[[#This Row],[Eff Precip]]+CalcTable[[#This Row],[IrrAmt]]-CalcTable[[#This Row],[AET]]</f>
        <v>#NAME?</v>
      </c>
      <c r="AC467" s="13" t="e">
        <f ca="1">IF(CalcTable[[#This Row],[PWC]]&gt;FCAP,MIN(24*PERC,MIN(SAT,CalcTable[[#This Row],[PWC]])-FCAP),0)</f>
        <v>#NAME?</v>
      </c>
      <c r="AD467" s="13" t="e">
        <f ca="1">IF(CalcTable[[#This Row],[PWC]]&gt;SAT,CalcTable[[#This Row],[PWC]]-SAT,0)</f>
        <v>#NAME?</v>
      </c>
      <c r="AE467" s="13" t="e">
        <f ca="1">CalcTable[[#This Row],[PWC]]-CalcTable[[#This Row],[PercAmt]]-CalcTable[[#This Row],[Runoff]]</f>
        <v>#NAME?</v>
      </c>
      <c r="AF467" s="13" t="e">
        <f ca="1">CalcTable[[#This Row],[IrrAmt]]/1000*CUR_IRR_AREA*10000/IRR_EFF</f>
        <v>#NAME?</v>
      </c>
      <c r="AG467" s="147"/>
      <c r="AH467" s="13"/>
      <c r="AI467" s="50">
        <v>0</v>
      </c>
      <c r="AJ467" s="50">
        <v>0</v>
      </c>
      <c r="AK467" s="50">
        <v>0</v>
      </c>
      <c r="AL467" s="50">
        <v>4.0214124263093218</v>
      </c>
      <c r="AM467" s="50"/>
      <c r="AN467" s="50"/>
      <c r="AO467" s="50"/>
      <c r="AP467" s="50"/>
      <c r="AQ467" s="50"/>
      <c r="AR467" s="50"/>
      <c r="AS467" s="50"/>
      <c r="AT467" s="50"/>
      <c r="AU467" s="50"/>
      <c r="AV467" s="50"/>
      <c r="AW467" s="50"/>
      <c r="AX467" s="50">
        <f t="shared" si="147"/>
        <v>4.0214124263093218</v>
      </c>
      <c r="AY467" s="50"/>
      <c r="AZ467" s="50">
        <f t="shared" si="137"/>
        <v>117.96143117174012</v>
      </c>
      <c r="BA467" s="50">
        <f t="shared" si="138"/>
        <v>181.62315593109193</v>
      </c>
      <c r="BB467" s="50">
        <f t="shared" si="139"/>
        <v>187.24036693927005</v>
      </c>
      <c r="BC467" s="17">
        <f t="shared" si="140"/>
        <v>19629</v>
      </c>
      <c r="BD467" s="50">
        <f t="shared" si="141"/>
        <v>4.0214124263093218</v>
      </c>
      <c r="BE467" s="50">
        <f t="shared" si="142"/>
        <v>117.96143117174012</v>
      </c>
      <c r="BF467" s="50">
        <f t="shared" si="148"/>
        <v>192.94734923139018</v>
      </c>
      <c r="BG467" s="50"/>
      <c r="BH467" s="17">
        <f t="shared" si="143"/>
        <v>0</v>
      </c>
      <c r="BI467" s="17">
        <f t="shared" si="151"/>
        <v>467</v>
      </c>
      <c r="BJ467" s="17">
        <f t="shared" si="149"/>
        <v>467</v>
      </c>
      <c r="BK467" s="150">
        <f t="shared" si="150"/>
        <v>22908</v>
      </c>
      <c r="BL467" s="50" t="e">
        <f t="shared" ca="1" si="144"/>
        <v>#NAME?</v>
      </c>
      <c r="BM467" s="50" t="e">
        <f t="shared" ca="1" si="145"/>
        <v>#NAME?</v>
      </c>
      <c r="BN467" s="50" t="e">
        <f t="shared" ca="1" si="146"/>
        <v>#NAME?</v>
      </c>
    </row>
    <row r="468" spans="1:66" x14ac:dyDescent="0.35">
      <c r="A468" s="48">
        <v>22909</v>
      </c>
      <c r="B468" s="17">
        <v>1962</v>
      </c>
      <c r="C468" s="17">
        <v>9</v>
      </c>
      <c r="D468" s="17">
        <v>263</v>
      </c>
      <c r="E468" s="17">
        <v>20</v>
      </c>
      <c r="F468" s="17">
        <v>5</v>
      </c>
      <c r="G468" s="50">
        <v>6.7</v>
      </c>
      <c r="H468" s="32">
        <v>3.0928173777272652</v>
      </c>
      <c r="I468" s="50">
        <v>13.666666666666666</v>
      </c>
      <c r="J468" s="13">
        <v>0</v>
      </c>
      <c r="K468" s="13">
        <f t="shared" ref="K468:K531" si="152">J468*PRECIP_ADJUST</f>
        <v>0</v>
      </c>
      <c r="L468" s="13">
        <f t="shared" ref="L468:L531" si="153">IF(K468&gt;=EFF_PRECIP,EFF_MULT*(K468-EFF_PRECIP),0)</f>
        <v>0</v>
      </c>
      <c r="M468" s="13" t="e">
        <f ca="1">CalcTable[[#This Row],[IWC]]-AE467</f>
        <v>#NAME?</v>
      </c>
      <c r="N468" s="13" t="e">
        <f ca="1">IF(CalcTable[[#This Row],[Day of Year]]&lt;123,FCAP,AE467)</f>
        <v>#NAME?</v>
      </c>
      <c r="O468" s="17" t="e">
        <f ca="1">IF(IRR_DRIP,5,COUNTIF('IDET Wind Values'!C452:G452,"&lt;="&amp;IRR_MAXWIND))</f>
        <v>#NAME?</v>
      </c>
      <c r="P468" s="13" t="e">
        <f ca="1">CalcTable[[#This Row],[ET_o]]*KL</f>
        <v>#NAME?</v>
      </c>
      <c r="Q468" s="13" t="e">
        <f ca="1">IF(WILTPT&lt;=0,1,MAX(0,MIN(1,(CalcTable[[#This Row],[IWC]]-WILTPT)/(MAD-WILTPT))))</f>
        <v>#NAME?</v>
      </c>
      <c r="R468" s="13" t="e">
        <f ca="1">CalcTable[[#This Row],[ETMult]]*CalcTable[[#This Row],[ETb]]</f>
        <v>#NAME?</v>
      </c>
      <c r="S468" s="13" t="b">
        <f>INDEX(IRR_LIST,CalcTable[[#This Row],[Day of Week]]+1)</f>
        <v>1</v>
      </c>
      <c r="T468" s="13">
        <f t="shared" ref="T468:T531" ca="1" si="154">SUM(OFFSET(K468,-IC_DAYS,0,IC_DAYS,1))</f>
        <v>0</v>
      </c>
      <c r="U468" s="13" t="b">
        <f ca="1">IF(CalcTable[[#This Row],[IrrPrecip]]&gt;=IC_MM,FALSE,TRUE)</f>
        <v>1</v>
      </c>
      <c r="V468" s="13" t="b">
        <f t="shared" ref="V468:V531" si="155">IF(G469&lt;IRR_TEMP,FALSE,TRUE)</f>
        <v>1</v>
      </c>
      <c r="W468" s="13" t="e">
        <f ca="1">IF(AND(IRR_DRIP=FALSE,CalcTable[[#This Row],[IrrHours]]&lt;=0),FALSE,TRUE)</f>
        <v>#NAME?</v>
      </c>
      <c r="X468" s="13" t="e">
        <f ca="1">AND(CalcTable[[#This Row],[IrrDay]],CalcTable[[#This Row],[IrrRain]],CalcTable[[#This Row],[IrrWarm]],CalcTable[[#This Row],[IrrWindy]])</f>
        <v>#NAME?</v>
      </c>
      <c r="Y468" s="13" t="e">
        <f t="shared" ref="Y468:Y531" ca="1" si="156">IF(AA467&lt;=0,FALSE,TRUE)</f>
        <v>#NAME?</v>
      </c>
      <c r="Z468" s="13" t="e">
        <f ca="1">CalcTable[[#This Row],[IrrHours]]/5</f>
        <v>#NAME?</v>
      </c>
      <c r="AA468" s="13" t="e">
        <f ca="1">IF(CalcTable[[#This Row],[IrrFlag]]=FALSE,0,MAX(0,CalcTable[[#This Row],[VolRednWind]]*(FCAP*IRR_TARGET-CalcTable[[#This Row],[IWC]])))</f>
        <v>#NAME?</v>
      </c>
      <c r="AB468" s="13" t="e">
        <f ca="1">CalcTable[[#This Row],[IWC]]+CalcTable[[#This Row],[Eff Precip]]+CalcTable[[#This Row],[IrrAmt]]-CalcTable[[#This Row],[AET]]</f>
        <v>#NAME?</v>
      </c>
      <c r="AC468" s="13" t="e">
        <f ca="1">IF(CalcTable[[#This Row],[PWC]]&gt;FCAP,MIN(24*PERC,MIN(SAT,CalcTable[[#This Row],[PWC]])-FCAP),0)</f>
        <v>#NAME?</v>
      </c>
      <c r="AD468" s="13" t="e">
        <f ca="1">IF(CalcTable[[#This Row],[PWC]]&gt;SAT,CalcTable[[#This Row],[PWC]]-SAT,0)</f>
        <v>#NAME?</v>
      </c>
      <c r="AE468" s="13" t="e">
        <f ca="1">CalcTable[[#This Row],[PWC]]-CalcTable[[#This Row],[PercAmt]]-CalcTable[[#This Row],[Runoff]]</f>
        <v>#NAME?</v>
      </c>
      <c r="AF468" s="13" t="e">
        <f ca="1">CalcTable[[#This Row],[IrrAmt]]/1000*CUR_IRR_AREA*10000/IRR_EFF</f>
        <v>#NAME?</v>
      </c>
      <c r="AG468" s="147"/>
      <c r="AH468" s="13"/>
      <c r="AI468" s="50">
        <v>0</v>
      </c>
      <c r="AJ468" s="50">
        <v>0</v>
      </c>
      <c r="AK468" s="50">
        <v>0</v>
      </c>
      <c r="AL468" s="50">
        <v>0</v>
      </c>
      <c r="AM468" s="50"/>
      <c r="AN468" s="50"/>
      <c r="AO468" s="50"/>
      <c r="AP468" s="50"/>
      <c r="AQ468" s="50"/>
      <c r="AR468" s="50"/>
      <c r="AS468" s="50"/>
      <c r="AT468" s="50"/>
      <c r="AU468" s="50"/>
      <c r="AV468" s="50"/>
      <c r="AW468" s="50"/>
      <c r="AX468" s="50">
        <f t="shared" si="147"/>
        <v>0</v>
      </c>
      <c r="AY468" s="50"/>
      <c r="AZ468" s="50">
        <f t="shared" ref="AZ468:AZ531" si="157">SUMPRODUCT(AI468:AW468,CONVERSION)</f>
        <v>0</v>
      </c>
      <c r="BA468" s="50">
        <f t="shared" ref="BA468:BA531" si="158">SUMPRODUCT($AI468:$AW468,CONVERSION,APP_DEMAND)</f>
        <v>0</v>
      </c>
      <c r="BB468" s="50">
        <f t="shared" ref="BB468:BB531" si="159">SUMPRODUCT($AI468:$AW468,CONVERSION,PUMP_DEMAND)</f>
        <v>0</v>
      </c>
      <c r="BC468" s="17">
        <f t="shared" ref="BC468:BC531" si="160">B468*10+C468</f>
        <v>19629</v>
      </c>
      <c r="BD468" s="50">
        <f t="shared" ref="BD468:BD531" si="161">INDEX(AI468:AX468,PLOT_AREA)</f>
        <v>0</v>
      </c>
      <c r="BE468" s="50">
        <f t="shared" ref="BE468:BE531" si="162">IF(PLOT_AREA&lt;=AREA_COUNT,INDEX(AI468:AW468,PLOT_AREA)*INDEX(CONVERSION,PLOT_AREA),AZ468)</f>
        <v>0</v>
      </c>
      <c r="BF468" s="50">
        <f t="shared" si="148"/>
        <v>0</v>
      </c>
      <c r="BG468" s="50"/>
      <c r="BH468" s="17">
        <f t="shared" ref="BH468:BH531" si="163">IF(BC468&lt;PLOT_FROM,-1,IF(BC468&gt;PLOT_TO,1,0))</f>
        <v>0</v>
      </c>
      <c r="BI468" s="17">
        <f t="shared" si="151"/>
        <v>468</v>
      </c>
      <c r="BJ468" s="17">
        <f t="shared" si="149"/>
        <v>468</v>
      </c>
      <c r="BK468" s="150">
        <f t="shared" si="150"/>
        <v>22909</v>
      </c>
      <c r="BL468" s="50" t="e">
        <f t="shared" ref="BL468:BL531" ca="1" si="164">WILTPT</f>
        <v>#NAME?</v>
      </c>
      <c r="BM468" s="50" t="e">
        <f t="shared" ref="BM468:BM531" ca="1" si="165">SAT</f>
        <v>#NAME?</v>
      </c>
      <c r="BN468" s="50" t="e">
        <f t="shared" ref="BN468:BN531" ca="1" si="166">FCAP</f>
        <v>#NAME?</v>
      </c>
    </row>
    <row r="469" spans="1:66" x14ac:dyDescent="0.35">
      <c r="A469" s="48">
        <v>22910</v>
      </c>
      <c r="B469" s="17">
        <v>1962</v>
      </c>
      <c r="C469" s="17">
        <v>9</v>
      </c>
      <c r="D469" s="17">
        <v>264</v>
      </c>
      <c r="E469" s="17">
        <v>21</v>
      </c>
      <c r="F469" s="17">
        <v>6</v>
      </c>
      <c r="G469" s="50">
        <v>4.4000000000000004</v>
      </c>
      <c r="H469" s="32">
        <v>4.1119825832239778</v>
      </c>
      <c r="I469" s="50">
        <v>12.166666666666666</v>
      </c>
      <c r="J469" s="13">
        <v>0</v>
      </c>
      <c r="K469" s="13">
        <f t="shared" si="152"/>
        <v>0</v>
      </c>
      <c r="L469" s="13">
        <f t="shared" si="153"/>
        <v>0</v>
      </c>
      <c r="M469" s="13" t="e">
        <f ca="1">CalcTable[[#This Row],[IWC]]-AE468</f>
        <v>#NAME?</v>
      </c>
      <c r="N469" s="13" t="e">
        <f ca="1">IF(CalcTable[[#This Row],[Day of Year]]&lt;123,FCAP,AE468)</f>
        <v>#NAME?</v>
      </c>
      <c r="O469" s="17" t="e">
        <f ca="1">IF(IRR_DRIP,5,COUNTIF('IDET Wind Values'!C453:G453,"&lt;="&amp;IRR_MAXWIND))</f>
        <v>#NAME?</v>
      </c>
      <c r="P469" s="13" t="e">
        <f ca="1">CalcTable[[#This Row],[ET_o]]*KL</f>
        <v>#NAME?</v>
      </c>
      <c r="Q469" s="13" t="e">
        <f ca="1">IF(WILTPT&lt;=0,1,MAX(0,MIN(1,(CalcTable[[#This Row],[IWC]]-WILTPT)/(MAD-WILTPT))))</f>
        <v>#NAME?</v>
      </c>
      <c r="R469" s="13" t="e">
        <f ca="1">CalcTable[[#This Row],[ETMult]]*CalcTable[[#This Row],[ETb]]</f>
        <v>#NAME?</v>
      </c>
      <c r="S469" s="13" t="b">
        <f>INDEX(IRR_LIST,CalcTable[[#This Row],[Day of Week]]+1)</f>
        <v>0</v>
      </c>
      <c r="T469" s="13">
        <f t="shared" ca="1" si="154"/>
        <v>0</v>
      </c>
      <c r="U469" s="13" t="b">
        <f ca="1">IF(CalcTable[[#This Row],[IrrPrecip]]&gt;=IC_MM,FALSE,TRUE)</f>
        <v>1</v>
      </c>
      <c r="V469" s="13" t="b">
        <f t="shared" si="155"/>
        <v>1</v>
      </c>
      <c r="W469" s="13" t="e">
        <f ca="1">IF(AND(IRR_DRIP=FALSE,CalcTable[[#This Row],[IrrHours]]&lt;=0),FALSE,TRUE)</f>
        <v>#NAME?</v>
      </c>
      <c r="X469" s="13" t="e">
        <f ca="1">AND(CalcTable[[#This Row],[IrrDay]],CalcTable[[#This Row],[IrrRain]],CalcTable[[#This Row],[IrrWarm]],CalcTable[[#This Row],[IrrWindy]])</f>
        <v>#NAME?</v>
      </c>
      <c r="Y469" s="13" t="e">
        <f t="shared" ca="1" si="156"/>
        <v>#NAME?</v>
      </c>
      <c r="Z469" s="13" t="e">
        <f ca="1">CalcTable[[#This Row],[IrrHours]]/5</f>
        <v>#NAME?</v>
      </c>
      <c r="AA469" s="13" t="e">
        <f ca="1">IF(CalcTable[[#This Row],[IrrFlag]]=FALSE,0,MAX(0,CalcTable[[#This Row],[VolRednWind]]*(FCAP*IRR_TARGET-CalcTable[[#This Row],[IWC]])))</f>
        <v>#NAME?</v>
      </c>
      <c r="AB469" s="13" t="e">
        <f ca="1">CalcTable[[#This Row],[IWC]]+CalcTable[[#This Row],[Eff Precip]]+CalcTable[[#This Row],[IrrAmt]]-CalcTable[[#This Row],[AET]]</f>
        <v>#NAME?</v>
      </c>
      <c r="AC469" s="13" t="e">
        <f ca="1">IF(CalcTable[[#This Row],[PWC]]&gt;FCAP,MIN(24*PERC,MIN(SAT,CalcTable[[#This Row],[PWC]])-FCAP),0)</f>
        <v>#NAME?</v>
      </c>
      <c r="AD469" s="13" t="e">
        <f ca="1">IF(CalcTable[[#This Row],[PWC]]&gt;SAT,CalcTable[[#This Row],[PWC]]-SAT,0)</f>
        <v>#NAME?</v>
      </c>
      <c r="AE469" s="13" t="e">
        <f ca="1">CalcTable[[#This Row],[PWC]]-CalcTable[[#This Row],[PercAmt]]-CalcTable[[#This Row],[Runoff]]</f>
        <v>#NAME?</v>
      </c>
      <c r="AF469" s="13" t="e">
        <f ca="1">CalcTable[[#This Row],[IrrAmt]]/1000*CUR_IRR_AREA*10000/IRR_EFF</f>
        <v>#NAME?</v>
      </c>
      <c r="AG469" s="147"/>
      <c r="AH469" s="13"/>
      <c r="AI469" s="50">
        <v>0</v>
      </c>
      <c r="AJ469" s="50">
        <v>0</v>
      </c>
      <c r="AK469" s="50">
        <v>0</v>
      </c>
      <c r="AL469" s="50">
        <v>3.9810495577499978</v>
      </c>
      <c r="AM469" s="50"/>
      <c r="AN469" s="50"/>
      <c r="AO469" s="50"/>
      <c r="AP469" s="50"/>
      <c r="AQ469" s="50"/>
      <c r="AR469" s="50"/>
      <c r="AS469" s="50"/>
      <c r="AT469" s="50"/>
      <c r="AU469" s="50"/>
      <c r="AV469" s="50"/>
      <c r="AW469" s="50"/>
      <c r="AX469" s="50">
        <f t="shared" ref="AX469:AX532" si="167">SUM(AI469:AW469)</f>
        <v>3.9810495577499978</v>
      </c>
      <c r="AY469" s="50"/>
      <c r="AZ469" s="50">
        <f t="shared" si="157"/>
        <v>116.77745369399995</v>
      </c>
      <c r="BA469" s="50">
        <f t="shared" si="158"/>
        <v>179.80020648123801</v>
      </c>
      <c r="BB469" s="50">
        <f t="shared" si="159"/>
        <v>185.36103760952375</v>
      </c>
      <c r="BC469" s="17">
        <f t="shared" si="160"/>
        <v>19629</v>
      </c>
      <c r="BD469" s="50">
        <f t="shared" si="161"/>
        <v>3.9810495577499978</v>
      </c>
      <c r="BE469" s="50">
        <f t="shared" si="162"/>
        <v>116.77745369399995</v>
      </c>
      <c r="BF469" s="50">
        <f t="shared" ref="BF469:BF532" si="168">BE469*BF$17</f>
        <v>191.01073898844527</v>
      </c>
      <c r="BG469" s="50"/>
      <c r="BH469" s="17">
        <f t="shared" si="163"/>
        <v>0</v>
      </c>
      <c r="BI469" s="17">
        <f t="shared" si="151"/>
        <v>469</v>
      </c>
      <c r="BJ469" s="17">
        <f t="shared" ref="BJ469:BJ532" si="169">IF(BH469=0,BI469,"")</f>
        <v>469</v>
      </c>
      <c r="BK469" s="150">
        <f t="shared" ref="BK469:BK532" si="170">A469</f>
        <v>22910</v>
      </c>
      <c r="BL469" s="50" t="e">
        <f t="shared" ca="1" si="164"/>
        <v>#NAME?</v>
      </c>
      <c r="BM469" s="50" t="e">
        <f t="shared" ca="1" si="165"/>
        <v>#NAME?</v>
      </c>
      <c r="BN469" s="50" t="e">
        <f t="shared" ca="1" si="166"/>
        <v>#NAME?</v>
      </c>
    </row>
    <row r="470" spans="1:66" x14ac:dyDescent="0.35">
      <c r="A470" s="48">
        <v>22911</v>
      </c>
      <c r="B470" s="17">
        <v>1962</v>
      </c>
      <c r="C470" s="17">
        <v>9</v>
      </c>
      <c r="D470" s="17">
        <v>265</v>
      </c>
      <c r="E470" s="17">
        <v>22</v>
      </c>
      <c r="F470" s="17">
        <v>7</v>
      </c>
      <c r="G470" s="50">
        <v>6.1</v>
      </c>
      <c r="H470" s="32">
        <v>4.4047220095087987</v>
      </c>
      <c r="I470" s="50">
        <v>14</v>
      </c>
      <c r="J470" s="13">
        <v>0</v>
      </c>
      <c r="K470" s="13">
        <f t="shared" si="152"/>
        <v>0</v>
      </c>
      <c r="L470" s="13">
        <f t="shared" si="153"/>
        <v>0</v>
      </c>
      <c r="M470" s="13" t="e">
        <f ca="1">CalcTable[[#This Row],[IWC]]-AE469</f>
        <v>#NAME?</v>
      </c>
      <c r="N470" s="13" t="e">
        <f ca="1">IF(CalcTable[[#This Row],[Day of Year]]&lt;123,FCAP,AE469)</f>
        <v>#NAME?</v>
      </c>
      <c r="O470" s="17" t="e">
        <f ca="1">IF(IRR_DRIP,5,COUNTIF('IDET Wind Values'!C454:G454,"&lt;="&amp;IRR_MAXWIND))</f>
        <v>#NAME?</v>
      </c>
      <c r="P470" s="13" t="e">
        <f ca="1">CalcTable[[#This Row],[ET_o]]*KL</f>
        <v>#NAME?</v>
      </c>
      <c r="Q470" s="13" t="e">
        <f ca="1">IF(WILTPT&lt;=0,1,MAX(0,MIN(1,(CalcTable[[#This Row],[IWC]]-WILTPT)/(MAD-WILTPT))))</f>
        <v>#NAME?</v>
      </c>
      <c r="R470" s="13" t="e">
        <f ca="1">CalcTable[[#This Row],[ETMult]]*CalcTable[[#This Row],[ETb]]</f>
        <v>#NAME?</v>
      </c>
      <c r="S470" s="13" t="b">
        <f>INDEX(IRR_LIST,CalcTable[[#This Row],[Day of Week]]+1)</f>
        <v>0</v>
      </c>
      <c r="T470" s="13">
        <f t="shared" ca="1" si="154"/>
        <v>0</v>
      </c>
      <c r="U470" s="13" t="b">
        <f ca="1">IF(CalcTable[[#This Row],[IrrPrecip]]&gt;=IC_MM,FALSE,TRUE)</f>
        <v>1</v>
      </c>
      <c r="V470" s="13" t="b">
        <f t="shared" si="155"/>
        <v>1</v>
      </c>
      <c r="W470" s="13" t="e">
        <f ca="1">IF(AND(IRR_DRIP=FALSE,CalcTable[[#This Row],[IrrHours]]&lt;=0),FALSE,TRUE)</f>
        <v>#NAME?</v>
      </c>
      <c r="X470" s="13" t="e">
        <f ca="1">AND(CalcTable[[#This Row],[IrrDay]],CalcTable[[#This Row],[IrrRain]],CalcTable[[#This Row],[IrrWarm]],CalcTable[[#This Row],[IrrWindy]])</f>
        <v>#NAME?</v>
      </c>
      <c r="Y470" s="13" t="e">
        <f t="shared" ca="1" si="156"/>
        <v>#NAME?</v>
      </c>
      <c r="Z470" s="13" t="e">
        <f ca="1">CalcTable[[#This Row],[IrrHours]]/5</f>
        <v>#NAME?</v>
      </c>
      <c r="AA470" s="13" t="e">
        <f ca="1">IF(CalcTable[[#This Row],[IrrFlag]]=FALSE,0,MAX(0,CalcTable[[#This Row],[VolRednWind]]*(FCAP*IRR_TARGET-CalcTable[[#This Row],[IWC]])))</f>
        <v>#NAME?</v>
      </c>
      <c r="AB470" s="13" t="e">
        <f ca="1">CalcTable[[#This Row],[IWC]]+CalcTable[[#This Row],[Eff Precip]]+CalcTable[[#This Row],[IrrAmt]]-CalcTable[[#This Row],[AET]]</f>
        <v>#NAME?</v>
      </c>
      <c r="AC470" s="13" t="e">
        <f ca="1">IF(CalcTable[[#This Row],[PWC]]&gt;FCAP,MIN(24*PERC,MIN(SAT,CalcTable[[#This Row],[PWC]])-FCAP),0)</f>
        <v>#NAME?</v>
      </c>
      <c r="AD470" s="13" t="e">
        <f ca="1">IF(CalcTable[[#This Row],[PWC]]&gt;SAT,CalcTable[[#This Row],[PWC]]-SAT,0)</f>
        <v>#NAME?</v>
      </c>
      <c r="AE470" s="13" t="e">
        <f ca="1">CalcTable[[#This Row],[PWC]]-CalcTable[[#This Row],[PercAmt]]-CalcTable[[#This Row],[Runoff]]</f>
        <v>#NAME?</v>
      </c>
      <c r="AF470" s="13" t="e">
        <f ca="1">CalcTable[[#This Row],[IrrAmt]]/1000*CUR_IRR_AREA*10000/IRR_EFF</f>
        <v>#NAME?</v>
      </c>
      <c r="AG470" s="147"/>
      <c r="AH470" s="13"/>
      <c r="AI470" s="50">
        <v>0</v>
      </c>
      <c r="AJ470" s="50">
        <v>0</v>
      </c>
      <c r="AK470" s="50">
        <v>0</v>
      </c>
      <c r="AL470" s="50">
        <v>0</v>
      </c>
      <c r="AM470" s="50"/>
      <c r="AN470" s="50"/>
      <c r="AO470" s="50"/>
      <c r="AP470" s="50"/>
      <c r="AQ470" s="50"/>
      <c r="AR470" s="50"/>
      <c r="AS470" s="50"/>
      <c r="AT470" s="50"/>
      <c r="AU470" s="50"/>
      <c r="AV470" s="50"/>
      <c r="AW470" s="50"/>
      <c r="AX470" s="50">
        <f t="shared" si="167"/>
        <v>0</v>
      </c>
      <c r="AY470" s="50"/>
      <c r="AZ470" s="50">
        <f t="shared" si="157"/>
        <v>0</v>
      </c>
      <c r="BA470" s="50">
        <f t="shared" si="158"/>
        <v>0</v>
      </c>
      <c r="BB470" s="50">
        <f t="shared" si="159"/>
        <v>0</v>
      </c>
      <c r="BC470" s="17">
        <f t="shared" si="160"/>
        <v>19629</v>
      </c>
      <c r="BD470" s="50">
        <f t="shared" si="161"/>
        <v>0</v>
      </c>
      <c r="BE470" s="50">
        <f t="shared" si="162"/>
        <v>0</v>
      </c>
      <c r="BF470" s="50">
        <f t="shared" si="168"/>
        <v>0</v>
      </c>
      <c r="BG470" s="50"/>
      <c r="BH470" s="17">
        <f t="shared" si="163"/>
        <v>0</v>
      </c>
      <c r="BI470" s="17">
        <f t="shared" ref="BI470:BI533" si="171">BI469+1</f>
        <v>470</v>
      </c>
      <c r="BJ470" s="17">
        <f t="shared" si="169"/>
        <v>470</v>
      </c>
      <c r="BK470" s="150">
        <f t="shared" si="170"/>
        <v>22911</v>
      </c>
      <c r="BL470" s="50" t="e">
        <f t="shared" ca="1" si="164"/>
        <v>#NAME?</v>
      </c>
      <c r="BM470" s="50" t="e">
        <f t="shared" ca="1" si="165"/>
        <v>#NAME?</v>
      </c>
      <c r="BN470" s="50" t="e">
        <f t="shared" ca="1" si="166"/>
        <v>#NAME?</v>
      </c>
    </row>
    <row r="471" spans="1:66" x14ac:dyDescent="0.35">
      <c r="A471" s="48">
        <v>22912</v>
      </c>
      <c r="B471" s="17">
        <v>1962</v>
      </c>
      <c r="C471" s="17">
        <v>9</v>
      </c>
      <c r="D471" s="17">
        <v>266</v>
      </c>
      <c r="E471" s="17">
        <v>23</v>
      </c>
      <c r="F471" s="17">
        <v>1</v>
      </c>
      <c r="G471" s="50">
        <v>10.6</v>
      </c>
      <c r="H471" s="32">
        <v>2.1374140619007207</v>
      </c>
      <c r="I471" s="50">
        <v>16.666666666666668</v>
      </c>
      <c r="J471" s="13">
        <v>0.3</v>
      </c>
      <c r="K471" s="13">
        <f t="shared" si="152"/>
        <v>0.3</v>
      </c>
      <c r="L471" s="13">
        <f t="shared" si="153"/>
        <v>0</v>
      </c>
      <c r="M471" s="13" t="e">
        <f ca="1">CalcTable[[#This Row],[IWC]]-AE470</f>
        <v>#NAME?</v>
      </c>
      <c r="N471" s="13" t="e">
        <f ca="1">IF(CalcTable[[#This Row],[Day of Year]]&lt;123,FCAP,AE470)</f>
        <v>#NAME?</v>
      </c>
      <c r="O471" s="17" t="e">
        <f ca="1">IF(IRR_DRIP,5,COUNTIF('IDET Wind Values'!C455:G455,"&lt;="&amp;IRR_MAXWIND))</f>
        <v>#NAME?</v>
      </c>
      <c r="P471" s="13" t="e">
        <f ca="1">CalcTable[[#This Row],[ET_o]]*KL</f>
        <v>#NAME?</v>
      </c>
      <c r="Q471" s="13" t="e">
        <f ca="1">IF(WILTPT&lt;=0,1,MAX(0,MIN(1,(CalcTable[[#This Row],[IWC]]-WILTPT)/(MAD-WILTPT))))</f>
        <v>#NAME?</v>
      </c>
      <c r="R471" s="13" t="e">
        <f ca="1">CalcTable[[#This Row],[ETMult]]*CalcTable[[#This Row],[ETb]]</f>
        <v>#NAME?</v>
      </c>
      <c r="S471" s="13" t="b">
        <f>INDEX(IRR_LIST,CalcTable[[#This Row],[Day of Week]]+1)</f>
        <v>1</v>
      </c>
      <c r="T471" s="13">
        <f t="shared" ca="1" si="154"/>
        <v>0</v>
      </c>
      <c r="U471" s="13" t="b">
        <f ca="1">IF(CalcTable[[#This Row],[IrrPrecip]]&gt;=IC_MM,FALSE,TRUE)</f>
        <v>1</v>
      </c>
      <c r="V471" s="13" t="b">
        <f t="shared" si="155"/>
        <v>1</v>
      </c>
      <c r="W471" s="13" t="e">
        <f ca="1">IF(AND(IRR_DRIP=FALSE,CalcTable[[#This Row],[IrrHours]]&lt;=0),FALSE,TRUE)</f>
        <v>#NAME?</v>
      </c>
      <c r="X471" s="13" t="e">
        <f ca="1">AND(CalcTable[[#This Row],[IrrDay]],CalcTable[[#This Row],[IrrRain]],CalcTable[[#This Row],[IrrWarm]],CalcTable[[#This Row],[IrrWindy]])</f>
        <v>#NAME?</v>
      </c>
      <c r="Y471" s="13" t="e">
        <f t="shared" ca="1" si="156"/>
        <v>#NAME?</v>
      </c>
      <c r="Z471" s="13" t="e">
        <f ca="1">CalcTable[[#This Row],[IrrHours]]/5</f>
        <v>#NAME?</v>
      </c>
      <c r="AA471" s="13" t="e">
        <f ca="1">IF(CalcTable[[#This Row],[IrrFlag]]=FALSE,0,MAX(0,CalcTable[[#This Row],[VolRednWind]]*(FCAP*IRR_TARGET-CalcTable[[#This Row],[IWC]])))</f>
        <v>#NAME?</v>
      </c>
      <c r="AB471" s="13" t="e">
        <f ca="1">CalcTable[[#This Row],[IWC]]+CalcTable[[#This Row],[Eff Precip]]+CalcTable[[#This Row],[IrrAmt]]-CalcTable[[#This Row],[AET]]</f>
        <v>#NAME?</v>
      </c>
      <c r="AC471" s="13" t="e">
        <f ca="1">IF(CalcTable[[#This Row],[PWC]]&gt;FCAP,MIN(24*PERC,MIN(SAT,CalcTable[[#This Row],[PWC]])-FCAP),0)</f>
        <v>#NAME?</v>
      </c>
      <c r="AD471" s="13" t="e">
        <f ca="1">IF(CalcTable[[#This Row],[PWC]]&gt;SAT,CalcTable[[#This Row],[PWC]]-SAT,0)</f>
        <v>#NAME?</v>
      </c>
      <c r="AE471" s="13" t="e">
        <f ca="1">CalcTable[[#This Row],[PWC]]-CalcTable[[#This Row],[PercAmt]]-CalcTable[[#This Row],[Runoff]]</f>
        <v>#NAME?</v>
      </c>
      <c r="AF471" s="13" t="e">
        <f ca="1">CalcTable[[#This Row],[IrrAmt]]/1000*CUR_IRR_AREA*10000/IRR_EFF</f>
        <v>#NAME?</v>
      </c>
      <c r="AG471" s="147"/>
      <c r="AH471" s="13"/>
      <c r="AI471" s="50">
        <v>3.3575355311006683</v>
      </c>
      <c r="AJ471" s="50">
        <v>5.8092366824964259</v>
      </c>
      <c r="AK471" s="50">
        <v>0</v>
      </c>
      <c r="AL471" s="50">
        <v>0</v>
      </c>
      <c r="AM471" s="50"/>
      <c r="AN471" s="50"/>
      <c r="AO471" s="50"/>
      <c r="AP471" s="50"/>
      <c r="AQ471" s="50"/>
      <c r="AR471" s="50"/>
      <c r="AS471" s="50"/>
      <c r="AT471" s="50"/>
      <c r="AU471" s="50"/>
      <c r="AV471" s="50"/>
      <c r="AW471" s="50"/>
      <c r="AX471" s="50">
        <f t="shared" si="167"/>
        <v>9.1667722135970937</v>
      </c>
      <c r="AY471" s="50"/>
      <c r="AZ471" s="50">
        <f t="shared" si="157"/>
        <v>219.64813047603832</v>
      </c>
      <c r="BA471" s="50">
        <f t="shared" si="158"/>
        <v>356.91413598543943</v>
      </c>
      <c r="BB471" s="50">
        <f t="shared" si="159"/>
        <v>369.45420906085388</v>
      </c>
      <c r="BC471" s="17">
        <f t="shared" si="160"/>
        <v>19629</v>
      </c>
      <c r="BD471" s="50">
        <f t="shared" si="161"/>
        <v>9.1667722135970937</v>
      </c>
      <c r="BE471" s="50">
        <f t="shared" si="162"/>
        <v>219.64813047603832</v>
      </c>
      <c r="BF471" s="50">
        <f t="shared" si="168"/>
        <v>359.27441807043095</v>
      </c>
      <c r="BG471" s="50"/>
      <c r="BH471" s="17">
        <f t="shared" si="163"/>
        <v>0</v>
      </c>
      <c r="BI471" s="17">
        <f t="shared" si="171"/>
        <v>471</v>
      </c>
      <c r="BJ471" s="17">
        <f t="shared" si="169"/>
        <v>471</v>
      </c>
      <c r="BK471" s="150">
        <f t="shared" si="170"/>
        <v>22912</v>
      </c>
      <c r="BL471" s="50" t="e">
        <f t="shared" ca="1" si="164"/>
        <v>#NAME?</v>
      </c>
      <c r="BM471" s="50" t="e">
        <f t="shared" ca="1" si="165"/>
        <v>#NAME?</v>
      </c>
      <c r="BN471" s="50" t="e">
        <f t="shared" ca="1" si="166"/>
        <v>#NAME?</v>
      </c>
    </row>
    <row r="472" spans="1:66" x14ac:dyDescent="0.35">
      <c r="A472" s="48">
        <v>22913</v>
      </c>
      <c r="B472" s="17">
        <v>1962</v>
      </c>
      <c r="C472" s="17">
        <v>9</v>
      </c>
      <c r="D472" s="17">
        <v>267</v>
      </c>
      <c r="E472" s="17">
        <v>24</v>
      </c>
      <c r="F472" s="17">
        <v>2</v>
      </c>
      <c r="G472" s="50">
        <v>3.3</v>
      </c>
      <c r="H472" s="32">
        <v>2.7249886238975431</v>
      </c>
      <c r="I472" s="50">
        <v>8.3333333333333339</v>
      </c>
      <c r="J472" s="13">
        <v>0</v>
      </c>
      <c r="K472" s="13">
        <f t="shared" si="152"/>
        <v>0</v>
      </c>
      <c r="L472" s="13">
        <f t="shared" si="153"/>
        <v>0</v>
      </c>
      <c r="M472" s="13" t="e">
        <f ca="1">CalcTable[[#This Row],[IWC]]-AE471</f>
        <v>#NAME?</v>
      </c>
      <c r="N472" s="13" t="e">
        <f ca="1">IF(CalcTable[[#This Row],[Day of Year]]&lt;123,FCAP,AE471)</f>
        <v>#NAME?</v>
      </c>
      <c r="O472" s="17" t="e">
        <f ca="1">IF(IRR_DRIP,5,COUNTIF('IDET Wind Values'!C456:G456,"&lt;="&amp;IRR_MAXWIND))</f>
        <v>#NAME?</v>
      </c>
      <c r="P472" s="13" t="e">
        <f ca="1">CalcTable[[#This Row],[ET_o]]*KL</f>
        <v>#NAME?</v>
      </c>
      <c r="Q472" s="13" t="e">
        <f ca="1">IF(WILTPT&lt;=0,1,MAX(0,MIN(1,(CalcTable[[#This Row],[IWC]]-WILTPT)/(MAD-WILTPT))))</f>
        <v>#NAME?</v>
      </c>
      <c r="R472" s="13" t="e">
        <f ca="1">CalcTable[[#This Row],[ETMult]]*CalcTable[[#This Row],[ETb]]</f>
        <v>#NAME?</v>
      </c>
      <c r="S472" s="13" t="b">
        <f>INDEX(IRR_LIST,CalcTable[[#This Row],[Day of Week]]+1)</f>
        <v>0</v>
      </c>
      <c r="T472" s="13">
        <f t="shared" ca="1" si="154"/>
        <v>0.3</v>
      </c>
      <c r="U472" s="13" t="b">
        <f ca="1">IF(CalcTable[[#This Row],[IrrPrecip]]&gt;=IC_MM,FALSE,TRUE)</f>
        <v>1</v>
      </c>
      <c r="V472" s="13" t="b">
        <f t="shared" si="155"/>
        <v>1</v>
      </c>
      <c r="W472" s="13" t="e">
        <f ca="1">IF(AND(IRR_DRIP=FALSE,CalcTable[[#This Row],[IrrHours]]&lt;=0),FALSE,TRUE)</f>
        <v>#NAME?</v>
      </c>
      <c r="X472" s="13" t="e">
        <f ca="1">AND(CalcTable[[#This Row],[IrrDay]],CalcTable[[#This Row],[IrrRain]],CalcTable[[#This Row],[IrrWarm]],CalcTable[[#This Row],[IrrWindy]])</f>
        <v>#NAME?</v>
      </c>
      <c r="Y472" s="13" t="e">
        <f t="shared" ca="1" si="156"/>
        <v>#NAME?</v>
      </c>
      <c r="Z472" s="13" t="e">
        <f ca="1">CalcTable[[#This Row],[IrrHours]]/5</f>
        <v>#NAME?</v>
      </c>
      <c r="AA472" s="13" t="e">
        <f ca="1">IF(CalcTable[[#This Row],[IrrFlag]]=FALSE,0,MAX(0,CalcTable[[#This Row],[VolRednWind]]*(FCAP*IRR_TARGET-CalcTable[[#This Row],[IWC]])))</f>
        <v>#NAME?</v>
      </c>
      <c r="AB472" s="13" t="e">
        <f ca="1">CalcTable[[#This Row],[IWC]]+CalcTable[[#This Row],[Eff Precip]]+CalcTable[[#This Row],[IrrAmt]]-CalcTable[[#This Row],[AET]]</f>
        <v>#NAME?</v>
      </c>
      <c r="AC472" s="13" t="e">
        <f ca="1">IF(CalcTable[[#This Row],[PWC]]&gt;FCAP,MIN(24*PERC,MIN(SAT,CalcTable[[#This Row],[PWC]])-FCAP),0)</f>
        <v>#NAME?</v>
      </c>
      <c r="AD472" s="13" t="e">
        <f ca="1">IF(CalcTable[[#This Row],[PWC]]&gt;SAT,CalcTable[[#This Row],[PWC]]-SAT,0)</f>
        <v>#NAME?</v>
      </c>
      <c r="AE472" s="13" t="e">
        <f ca="1">CalcTable[[#This Row],[PWC]]-CalcTable[[#This Row],[PercAmt]]-CalcTable[[#This Row],[Runoff]]</f>
        <v>#NAME?</v>
      </c>
      <c r="AF472" s="13" t="e">
        <f ca="1">CalcTable[[#This Row],[IrrAmt]]/1000*CUR_IRR_AREA*10000/IRR_EFF</f>
        <v>#NAME?</v>
      </c>
      <c r="AG472" s="147"/>
      <c r="AH472" s="13"/>
      <c r="AI472" s="50">
        <v>0</v>
      </c>
      <c r="AJ472" s="50">
        <v>0</v>
      </c>
      <c r="AK472" s="50">
        <v>11.625027554562141</v>
      </c>
      <c r="AL472" s="50">
        <v>5.8781748392752391</v>
      </c>
      <c r="AM472" s="50"/>
      <c r="AN472" s="50"/>
      <c r="AO472" s="50"/>
      <c r="AP472" s="50"/>
      <c r="AQ472" s="50"/>
      <c r="AR472" s="50"/>
      <c r="AS472" s="50"/>
      <c r="AT472" s="50"/>
      <c r="AU472" s="50"/>
      <c r="AV472" s="50"/>
      <c r="AW472" s="50"/>
      <c r="AX472" s="50">
        <f t="shared" si="167"/>
        <v>17.50320239383738</v>
      </c>
      <c r="AY472" s="50"/>
      <c r="AZ472" s="50">
        <f t="shared" si="157"/>
        <v>342.9268660856518</v>
      </c>
      <c r="BA472" s="50">
        <f t="shared" si="158"/>
        <v>527.99850810013049</v>
      </c>
      <c r="BB472" s="50">
        <f t="shared" si="159"/>
        <v>544.32835886611406</v>
      </c>
      <c r="BC472" s="17">
        <f t="shared" si="160"/>
        <v>19629</v>
      </c>
      <c r="BD472" s="50">
        <f t="shared" si="161"/>
        <v>17.50320239383738</v>
      </c>
      <c r="BE472" s="50">
        <f t="shared" si="162"/>
        <v>342.9268660856518</v>
      </c>
      <c r="BF472" s="50">
        <f t="shared" si="168"/>
        <v>560.91918463690138</v>
      </c>
      <c r="BG472" s="50"/>
      <c r="BH472" s="17">
        <f t="shared" si="163"/>
        <v>0</v>
      </c>
      <c r="BI472" s="17">
        <f t="shared" si="171"/>
        <v>472</v>
      </c>
      <c r="BJ472" s="17">
        <f t="shared" si="169"/>
        <v>472</v>
      </c>
      <c r="BK472" s="150">
        <f t="shared" si="170"/>
        <v>22913</v>
      </c>
      <c r="BL472" s="50" t="e">
        <f t="shared" ca="1" si="164"/>
        <v>#NAME?</v>
      </c>
      <c r="BM472" s="50" t="e">
        <f t="shared" ca="1" si="165"/>
        <v>#NAME?</v>
      </c>
      <c r="BN472" s="50" t="e">
        <f t="shared" ca="1" si="166"/>
        <v>#NAME?</v>
      </c>
    </row>
    <row r="473" spans="1:66" x14ac:dyDescent="0.35">
      <c r="A473" s="48">
        <v>22914</v>
      </c>
      <c r="B473" s="17">
        <v>1962</v>
      </c>
      <c r="C473" s="17">
        <v>9</v>
      </c>
      <c r="D473" s="17">
        <v>268</v>
      </c>
      <c r="E473" s="17">
        <v>25</v>
      </c>
      <c r="F473" s="17">
        <v>3</v>
      </c>
      <c r="G473" s="50">
        <v>3.3</v>
      </c>
      <c r="H473" s="32">
        <v>3.5860635689470604</v>
      </c>
      <c r="I473" s="50">
        <v>1</v>
      </c>
      <c r="J473" s="13">
        <v>0</v>
      </c>
      <c r="K473" s="13">
        <f t="shared" si="152"/>
        <v>0</v>
      </c>
      <c r="L473" s="13">
        <f t="shared" si="153"/>
        <v>0</v>
      </c>
      <c r="M473" s="13" t="e">
        <f ca="1">CalcTable[[#This Row],[IWC]]-AE472</f>
        <v>#NAME?</v>
      </c>
      <c r="N473" s="13" t="e">
        <f ca="1">IF(CalcTable[[#This Row],[Day of Year]]&lt;123,FCAP,AE472)</f>
        <v>#NAME?</v>
      </c>
      <c r="O473" s="17" t="e">
        <f ca="1">IF(IRR_DRIP,5,COUNTIF('IDET Wind Values'!C457:G457,"&lt;="&amp;IRR_MAXWIND))</f>
        <v>#NAME?</v>
      </c>
      <c r="P473" s="13" t="e">
        <f ca="1">CalcTable[[#This Row],[ET_o]]*KL</f>
        <v>#NAME?</v>
      </c>
      <c r="Q473" s="13" t="e">
        <f ca="1">IF(WILTPT&lt;=0,1,MAX(0,MIN(1,(CalcTable[[#This Row],[IWC]]-WILTPT)/(MAD-WILTPT))))</f>
        <v>#NAME?</v>
      </c>
      <c r="R473" s="13" t="e">
        <f ca="1">CalcTable[[#This Row],[ETMult]]*CalcTable[[#This Row],[ETb]]</f>
        <v>#NAME?</v>
      </c>
      <c r="S473" s="13" t="b">
        <f>INDEX(IRR_LIST,CalcTable[[#This Row],[Day of Week]]+1)</f>
        <v>1</v>
      </c>
      <c r="T473" s="13">
        <f t="shared" ca="1" si="154"/>
        <v>0.3</v>
      </c>
      <c r="U473" s="13" t="b">
        <f ca="1">IF(CalcTable[[#This Row],[IrrPrecip]]&gt;=IC_MM,FALSE,TRUE)</f>
        <v>1</v>
      </c>
      <c r="V473" s="13" t="b">
        <f t="shared" si="155"/>
        <v>1</v>
      </c>
      <c r="W473" s="13" t="e">
        <f ca="1">IF(AND(IRR_DRIP=FALSE,CalcTable[[#This Row],[IrrHours]]&lt;=0),FALSE,TRUE)</f>
        <v>#NAME?</v>
      </c>
      <c r="X473" s="13" t="e">
        <f ca="1">AND(CalcTable[[#This Row],[IrrDay]],CalcTable[[#This Row],[IrrRain]],CalcTable[[#This Row],[IrrWarm]],CalcTable[[#This Row],[IrrWindy]])</f>
        <v>#NAME?</v>
      </c>
      <c r="Y473" s="13" t="e">
        <f t="shared" ca="1" si="156"/>
        <v>#NAME?</v>
      </c>
      <c r="Z473" s="13" t="e">
        <f ca="1">CalcTable[[#This Row],[IrrHours]]/5</f>
        <v>#NAME?</v>
      </c>
      <c r="AA473" s="13" t="e">
        <f ca="1">IF(CalcTable[[#This Row],[IrrFlag]]=FALSE,0,MAX(0,CalcTable[[#This Row],[VolRednWind]]*(FCAP*IRR_TARGET-CalcTable[[#This Row],[IWC]])))</f>
        <v>#NAME?</v>
      </c>
      <c r="AB473" s="13" t="e">
        <f ca="1">CalcTable[[#This Row],[IWC]]+CalcTable[[#This Row],[Eff Precip]]+CalcTable[[#This Row],[IrrAmt]]-CalcTable[[#This Row],[AET]]</f>
        <v>#NAME?</v>
      </c>
      <c r="AC473" s="13" t="e">
        <f ca="1">IF(CalcTable[[#This Row],[PWC]]&gt;FCAP,MIN(24*PERC,MIN(SAT,CalcTable[[#This Row],[PWC]])-FCAP),0)</f>
        <v>#NAME?</v>
      </c>
      <c r="AD473" s="13" t="e">
        <f ca="1">IF(CalcTable[[#This Row],[PWC]]&gt;SAT,CalcTable[[#This Row],[PWC]]-SAT,0)</f>
        <v>#NAME?</v>
      </c>
      <c r="AE473" s="13" t="e">
        <f ca="1">CalcTable[[#This Row],[PWC]]-CalcTable[[#This Row],[PercAmt]]-CalcTable[[#This Row],[Runoff]]</f>
        <v>#NAME?</v>
      </c>
      <c r="AF473" s="13" t="e">
        <f ca="1">CalcTable[[#This Row],[IrrAmt]]/1000*CUR_IRR_AREA*10000/IRR_EFF</f>
        <v>#NAME?</v>
      </c>
      <c r="AG473" s="147"/>
      <c r="AH473" s="13"/>
      <c r="AI473" s="50">
        <v>11.640873614094344</v>
      </c>
      <c r="AJ473" s="50">
        <v>20.234788887154952</v>
      </c>
      <c r="AK473" s="50">
        <v>0</v>
      </c>
      <c r="AL473" s="50">
        <v>0</v>
      </c>
      <c r="AM473" s="50"/>
      <c r="AN473" s="50"/>
      <c r="AO473" s="50"/>
      <c r="AP473" s="50"/>
      <c r="AQ473" s="50"/>
      <c r="AR473" s="50"/>
      <c r="AS473" s="50"/>
      <c r="AT473" s="50"/>
      <c r="AU473" s="50"/>
      <c r="AV473" s="50"/>
      <c r="AW473" s="50"/>
      <c r="AX473" s="50">
        <f t="shared" si="167"/>
        <v>31.875662501249295</v>
      </c>
      <c r="AY473" s="50"/>
      <c r="AZ473" s="50">
        <f t="shared" si="157"/>
        <v>764.28662036326239</v>
      </c>
      <c r="BA473" s="50">
        <f t="shared" si="158"/>
        <v>1241.9844578023967</v>
      </c>
      <c r="BB473" s="50">
        <f t="shared" si="159"/>
        <v>1285.6263580071986</v>
      </c>
      <c r="BC473" s="17">
        <f t="shared" si="160"/>
        <v>19629</v>
      </c>
      <c r="BD473" s="50">
        <f t="shared" si="161"/>
        <v>31.875662501249295</v>
      </c>
      <c r="BE473" s="50">
        <f t="shared" si="162"/>
        <v>764.28662036326239</v>
      </c>
      <c r="BF473" s="50">
        <f t="shared" si="168"/>
        <v>1250.1296058150729</v>
      </c>
      <c r="BG473" s="50"/>
      <c r="BH473" s="17">
        <f t="shared" si="163"/>
        <v>0</v>
      </c>
      <c r="BI473" s="17">
        <f t="shared" si="171"/>
        <v>473</v>
      </c>
      <c r="BJ473" s="17">
        <f t="shared" si="169"/>
        <v>473</v>
      </c>
      <c r="BK473" s="150">
        <f t="shared" si="170"/>
        <v>22914</v>
      </c>
      <c r="BL473" s="50" t="e">
        <f t="shared" ca="1" si="164"/>
        <v>#NAME?</v>
      </c>
      <c r="BM473" s="50" t="e">
        <f t="shared" ca="1" si="165"/>
        <v>#NAME?</v>
      </c>
      <c r="BN473" s="50" t="e">
        <f t="shared" ca="1" si="166"/>
        <v>#NAME?</v>
      </c>
    </row>
    <row r="474" spans="1:66" x14ac:dyDescent="0.35">
      <c r="A474" s="48">
        <v>22915</v>
      </c>
      <c r="B474" s="17">
        <v>1962</v>
      </c>
      <c r="C474" s="17">
        <v>9</v>
      </c>
      <c r="D474" s="17">
        <v>269</v>
      </c>
      <c r="E474" s="17">
        <v>26</v>
      </c>
      <c r="F474" s="17">
        <v>4</v>
      </c>
      <c r="G474" s="50">
        <v>6.7</v>
      </c>
      <c r="H474" s="32">
        <v>4.2397223325826143</v>
      </c>
      <c r="I474" s="50">
        <v>4.5</v>
      </c>
      <c r="J474" s="13">
        <v>0</v>
      </c>
      <c r="K474" s="13">
        <f t="shared" si="152"/>
        <v>0</v>
      </c>
      <c r="L474" s="13">
        <f t="shared" si="153"/>
        <v>0</v>
      </c>
      <c r="M474" s="13" t="e">
        <f ca="1">CalcTable[[#This Row],[IWC]]-AE473</f>
        <v>#NAME?</v>
      </c>
      <c r="N474" s="13" t="e">
        <f ca="1">IF(CalcTable[[#This Row],[Day of Year]]&lt;123,FCAP,AE473)</f>
        <v>#NAME?</v>
      </c>
      <c r="O474" s="17" t="e">
        <f ca="1">IF(IRR_DRIP,5,COUNTIF('IDET Wind Values'!C458:G458,"&lt;="&amp;IRR_MAXWIND))</f>
        <v>#NAME?</v>
      </c>
      <c r="P474" s="13" t="e">
        <f ca="1">CalcTable[[#This Row],[ET_o]]*KL</f>
        <v>#NAME?</v>
      </c>
      <c r="Q474" s="13" t="e">
        <f ca="1">IF(WILTPT&lt;=0,1,MAX(0,MIN(1,(CalcTable[[#This Row],[IWC]]-WILTPT)/(MAD-WILTPT))))</f>
        <v>#NAME?</v>
      </c>
      <c r="R474" s="13" t="e">
        <f ca="1">CalcTable[[#This Row],[ETMult]]*CalcTable[[#This Row],[ETb]]</f>
        <v>#NAME?</v>
      </c>
      <c r="S474" s="13" t="b">
        <f>INDEX(IRR_LIST,CalcTable[[#This Row],[Day of Week]]+1)</f>
        <v>0</v>
      </c>
      <c r="T474" s="13">
        <f t="shared" ca="1" si="154"/>
        <v>0</v>
      </c>
      <c r="U474" s="13" t="b">
        <f ca="1">IF(CalcTable[[#This Row],[IrrPrecip]]&gt;=IC_MM,FALSE,TRUE)</f>
        <v>1</v>
      </c>
      <c r="V474" s="13" t="b">
        <f t="shared" si="155"/>
        <v>1</v>
      </c>
      <c r="W474" s="13" t="e">
        <f ca="1">IF(AND(IRR_DRIP=FALSE,CalcTable[[#This Row],[IrrHours]]&lt;=0),FALSE,TRUE)</f>
        <v>#NAME?</v>
      </c>
      <c r="X474" s="13" t="e">
        <f ca="1">AND(CalcTable[[#This Row],[IrrDay]],CalcTable[[#This Row],[IrrRain]],CalcTable[[#This Row],[IrrWarm]],CalcTable[[#This Row],[IrrWindy]])</f>
        <v>#NAME?</v>
      </c>
      <c r="Y474" s="13" t="e">
        <f t="shared" ca="1" si="156"/>
        <v>#NAME?</v>
      </c>
      <c r="Z474" s="13" t="e">
        <f ca="1">CalcTable[[#This Row],[IrrHours]]/5</f>
        <v>#NAME?</v>
      </c>
      <c r="AA474" s="13" t="e">
        <f ca="1">IF(CalcTable[[#This Row],[IrrFlag]]=FALSE,0,MAX(0,CalcTable[[#This Row],[VolRednWind]]*(FCAP*IRR_TARGET-CalcTable[[#This Row],[IWC]])))</f>
        <v>#NAME?</v>
      </c>
      <c r="AB474" s="13" t="e">
        <f ca="1">CalcTable[[#This Row],[IWC]]+CalcTable[[#This Row],[Eff Precip]]+CalcTable[[#This Row],[IrrAmt]]-CalcTable[[#This Row],[AET]]</f>
        <v>#NAME?</v>
      </c>
      <c r="AC474" s="13" t="e">
        <f ca="1">IF(CalcTable[[#This Row],[PWC]]&gt;FCAP,MIN(24*PERC,MIN(SAT,CalcTable[[#This Row],[PWC]])-FCAP),0)</f>
        <v>#NAME?</v>
      </c>
      <c r="AD474" s="13" t="e">
        <f ca="1">IF(CalcTable[[#This Row],[PWC]]&gt;SAT,CalcTable[[#This Row],[PWC]]-SAT,0)</f>
        <v>#NAME?</v>
      </c>
      <c r="AE474" s="13" t="e">
        <f ca="1">CalcTable[[#This Row],[PWC]]-CalcTable[[#This Row],[PercAmt]]-CalcTable[[#This Row],[Runoff]]</f>
        <v>#NAME?</v>
      </c>
      <c r="AF474" s="13" t="e">
        <f ca="1">CalcTable[[#This Row],[IrrAmt]]/1000*CUR_IRR_AREA*10000/IRR_EFF</f>
        <v>#NAME?</v>
      </c>
      <c r="AG474" s="147"/>
      <c r="AH474" s="13"/>
      <c r="AI474" s="50">
        <v>0</v>
      </c>
      <c r="AJ474" s="50">
        <v>0</v>
      </c>
      <c r="AK474" s="50">
        <v>0</v>
      </c>
      <c r="AL474" s="50">
        <v>4.2523349629208838</v>
      </c>
      <c r="AM474" s="50"/>
      <c r="AN474" s="50"/>
      <c r="AO474" s="50"/>
      <c r="AP474" s="50"/>
      <c r="AQ474" s="50"/>
      <c r="AR474" s="50"/>
      <c r="AS474" s="50"/>
      <c r="AT474" s="50"/>
      <c r="AU474" s="50"/>
      <c r="AV474" s="50"/>
      <c r="AW474" s="50"/>
      <c r="AX474" s="50">
        <f t="shared" si="167"/>
        <v>4.2523349629208838</v>
      </c>
      <c r="AY474" s="50"/>
      <c r="AZ474" s="50">
        <f t="shared" si="157"/>
        <v>124.73515891234594</v>
      </c>
      <c r="BA474" s="50">
        <f t="shared" si="158"/>
        <v>192.05254626186598</v>
      </c>
      <c r="BB474" s="50">
        <f t="shared" si="159"/>
        <v>197.99231573388246</v>
      </c>
      <c r="BC474" s="17">
        <f t="shared" si="160"/>
        <v>19629</v>
      </c>
      <c r="BD474" s="50">
        <f t="shared" si="161"/>
        <v>4.2523349629208838</v>
      </c>
      <c r="BE474" s="50">
        <f t="shared" si="162"/>
        <v>124.73515891234594</v>
      </c>
      <c r="BF474" s="50">
        <f t="shared" si="168"/>
        <v>204.02701144795148</v>
      </c>
      <c r="BG474" s="50"/>
      <c r="BH474" s="17">
        <f t="shared" si="163"/>
        <v>0</v>
      </c>
      <c r="BI474" s="17">
        <f t="shared" si="171"/>
        <v>474</v>
      </c>
      <c r="BJ474" s="17">
        <f t="shared" si="169"/>
        <v>474</v>
      </c>
      <c r="BK474" s="150">
        <f t="shared" si="170"/>
        <v>22915</v>
      </c>
      <c r="BL474" s="50" t="e">
        <f t="shared" ca="1" si="164"/>
        <v>#NAME?</v>
      </c>
      <c r="BM474" s="50" t="e">
        <f t="shared" ca="1" si="165"/>
        <v>#NAME?</v>
      </c>
      <c r="BN474" s="50" t="e">
        <f t="shared" ca="1" si="166"/>
        <v>#NAME?</v>
      </c>
    </row>
    <row r="475" spans="1:66" x14ac:dyDescent="0.35">
      <c r="A475" s="48">
        <v>22916</v>
      </c>
      <c r="B475" s="17">
        <v>1962</v>
      </c>
      <c r="C475" s="17">
        <v>9</v>
      </c>
      <c r="D475" s="17">
        <v>270</v>
      </c>
      <c r="E475" s="17">
        <v>27</v>
      </c>
      <c r="F475" s="17">
        <v>5</v>
      </c>
      <c r="G475" s="50">
        <v>12.2</v>
      </c>
      <c r="H475" s="32">
        <v>3.5339131415375573</v>
      </c>
      <c r="I475" s="50">
        <v>14</v>
      </c>
      <c r="J475" s="13">
        <v>0</v>
      </c>
      <c r="K475" s="13">
        <f t="shared" si="152"/>
        <v>0</v>
      </c>
      <c r="L475" s="13">
        <f t="shared" si="153"/>
        <v>0</v>
      </c>
      <c r="M475" s="13" t="e">
        <f ca="1">CalcTable[[#This Row],[IWC]]-AE474</f>
        <v>#NAME?</v>
      </c>
      <c r="N475" s="13" t="e">
        <f ca="1">IF(CalcTable[[#This Row],[Day of Year]]&lt;123,FCAP,AE474)</f>
        <v>#NAME?</v>
      </c>
      <c r="O475" s="17" t="e">
        <f ca="1">IF(IRR_DRIP,5,COUNTIF('IDET Wind Values'!C459:G459,"&lt;="&amp;IRR_MAXWIND))</f>
        <v>#NAME?</v>
      </c>
      <c r="P475" s="13" t="e">
        <f ca="1">CalcTable[[#This Row],[ET_o]]*KL</f>
        <v>#NAME?</v>
      </c>
      <c r="Q475" s="13" t="e">
        <f ca="1">IF(WILTPT&lt;=0,1,MAX(0,MIN(1,(CalcTable[[#This Row],[IWC]]-WILTPT)/(MAD-WILTPT))))</f>
        <v>#NAME?</v>
      </c>
      <c r="R475" s="13" t="e">
        <f ca="1">CalcTable[[#This Row],[ETMult]]*CalcTable[[#This Row],[ETb]]</f>
        <v>#NAME?</v>
      </c>
      <c r="S475" s="13" t="b">
        <f>INDEX(IRR_LIST,CalcTable[[#This Row],[Day of Week]]+1)</f>
        <v>1</v>
      </c>
      <c r="T475" s="13">
        <f t="shared" ca="1" si="154"/>
        <v>0</v>
      </c>
      <c r="U475" s="13" t="b">
        <f ca="1">IF(CalcTable[[#This Row],[IrrPrecip]]&gt;=IC_MM,FALSE,TRUE)</f>
        <v>1</v>
      </c>
      <c r="V475" s="13" t="b">
        <f t="shared" si="155"/>
        <v>1</v>
      </c>
      <c r="W475" s="13" t="e">
        <f ca="1">IF(AND(IRR_DRIP=FALSE,CalcTable[[#This Row],[IrrHours]]&lt;=0),FALSE,TRUE)</f>
        <v>#NAME?</v>
      </c>
      <c r="X475" s="13" t="e">
        <f ca="1">AND(CalcTable[[#This Row],[IrrDay]],CalcTable[[#This Row],[IrrRain]],CalcTable[[#This Row],[IrrWarm]],CalcTable[[#This Row],[IrrWindy]])</f>
        <v>#NAME?</v>
      </c>
      <c r="Y475" s="13" t="e">
        <f t="shared" ca="1" si="156"/>
        <v>#NAME?</v>
      </c>
      <c r="Z475" s="13" t="e">
        <f ca="1">CalcTable[[#This Row],[IrrHours]]/5</f>
        <v>#NAME?</v>
      </c>
      <c r="AA475" s="13" t="e">
        <f ca="1">IF(CalcTable[[#This Row],[IrrFlag]]=FALSE,0,MAX(0,CalcTable[[#This Row],[VolRednWind]]*(FCAP*IRR_TARGET-CalcTable[[#This Row],[IWC]])))</f>
        <v>#NAME?</v>
      </c>
      <c r="AB475" s="13" t="e">
        <f ca="1">CalcTable[[#This Row],[IWC]]+CalcTable[[#This Row],[Eff Precip]]+CalcTable[[#This Row],[IrrAmt]]-CalcTable[[#This Row],[AET]]</f>
        <v>#NAME?</v>
      </c>
      <c r="AC475" s="13" t="e">
        <f ca="1">IF(CalcTable[[#This Row],[PWC]]&gt;FCAP,MIN(24*PERC,MIN(SAT,CalcTable[[#This Row],[PWC]])-FCAP),0)</f>
        <v>#NAME?</v>
      </c>
      <c r="AD475" s="13" t="e">
        <f ca="1">IF(CalcTable[[#This Row],[PWC]]&gt;SAT,CalcTable[[#This Row],[PWC]]-SAT,0)</f>
        <v>#NAME?</v>
      </c>
      <c r="AE475" s="13" t="e">
        <f ca="1">CalcTable[[#This Row],[PWC]]-CalcTable[[#This Row],[PercAmt]]-CalcTable[[#This Row],[Runoff]]</f>
        <v>#NAME?</v>
      </c>
      <c r="AF475" s="13" t="e">
        <f ca="1">CalcTable[[#This Row],[IrrAmt]]/1000*CUR_IRR_AREA*10000/IRR_EFF</f>
        <v>#NAME?</v>
      </c>
      <c r="AG475" s="147"/>
      <c r="AH475" s="13"/>
      <c r="AI475" s="50">
        <v>2.7413641180821489</v>
      </c>
      <c r="AJ475" s="50">
        <v>3.9135222531231308</v>
      </c>
      <c r="AK475" s="50">
        <v>0</v>
      </c>
      <c r="AL475" s="50">
        <v>0</v>
      </c>
      <c r="AM475" s="50"/>
      <c r="AN475" s="50"/>
      <c r="AO475" s="50"/>
      <c r="AP475" s="50"/>
      <c r="AQ475" s="50"/>
      <c r="AR475" s="50"/>
      <c r="AS475" s="50"/>
      <c r="AT475" s="50"/>
      <c r="AU475" s="50"/>
      <c r="AV475" s="50"/>
      <c r="AW475" s="50"/>
      <c r="AX475" s="50">
        <f t="shared" si="167"/>
        <v>6.6548863712052793</v>
      </c>
      <c r="AY475" s="50"/>
      <c r="AZ475" s="50">
        <f t="shared" si="157"/>
        <v>155.00332649015002</v>
      </c>
      <c r="BA475" s="50">
        <f t="shared" si="158"/>
        <v>251.2709321762201</v>
      </c>
      <c r="BB475" s="50">
        <f t="shared" si="159"/>
        <v>260.05371149331245</v>
      </c>
      <c r="BC475" s="17">
        <f t="shared" si="160"/>
        <v>19629</v>
      </c>
      <c r="BD475" s="50">
        <f t="shared" si="161"/>
        <v>6.6548863712052793</v>
      </c>
      <c r="BE475" s="50">
        <f t="shared" si="162"/>
        <v>155.00332649015002</v>
      </c>
      <c r="BF475" s="50">
        <f t="shared" si="168"/>
        <v>253.5360979537443</v>
      </c>
      <c r="BG475" s="50"/>
      <c r="BH475" s="17">
        <f t="shared" si="163"/>
        <v>0</v>
      </c>
      <c r="BI475" s="17">
        <f t="shared" si="171"/>
        <v>475</v>
      </c>
      <c r="BJ475" s="17">
        <f t="shared" si="169"/>
        <v>475</v>
      </c>
      <c r="BK475" s="150">
        <f t="shared" si="170"/>
        <v>22916</v>
      </c>
      <c r="BL475" s="50" t="e">
        <f t="shared" ca="1" si="164"/>
        <v>#NAME?</v>
      </c>
      <c r="BM475" s="50" t="e">
        <f t="shared" ca="1" si="165"/>
        <v>#NAME?</v>
      </c>
      <c r="BN475" s="50" t="e">
        <f t="shared" ca="1" si="166"/>
        <v>#NAME?</v>
      </c>
    </row>
    <row r="476" spans="1:66" x14ac:dyDescent="0.35">
      <c r="A476" s="48">
        <v>22917</v>
      </c>
      <c r="B476" s="17">
        <v>1962</v>
      </c>
      <c r="C476" s="17">
        <v>9</v>
      </c>
      <c r="D476" s="17">
        <v>271</v>
      </c>
      <c r="E476" s="17">
        <v>28</v>
      </c>
      <c r="F476" s="17">
        <v>6</v>
      </c>
      <c r="G476" s="50">
        <v>5</v>
      </c>
      <c r="H476" s="32">
        <v>3.0171689561359774</v>
      </c>
      <c r="I476" s="50">
        <v>8.1666666666666661</v>
      </c>
      <c r="J476" s="13">
        <v>0</v>
      </c>
      <c r="K476" s="13">
        <f t="shared" si="152"/>
        <v>0</v>
      </c>
      <c r="L476" s="13">
        <f t="shared" si="153"/>
        <v>0</v>
      </c>
      <c r="M476" s="13" t="e">
        <f ca="1">CalcTable[[#This Row],[IWC]]-AE475</f>
        <v>#NAME?</v>
      </c>
      <c r="N476" s="13" t="e">
        <f ca="1">IF(CalcTable[[#This Row],[Day of Year]]&lt;123,FCAP,AE475)</f>
        <v>#NAME?</v>
      </c>
      <c r="O476" s="17" t="e">
        <f ca="1">IF(IRR_DRIP,5,COUNTIF('IDET Wind Values'!C460:G460,"&lt;="&amp;IRR_MAXWIND))</f>
        <v>#NAME?</v>
      </c>
      <c r="P476" s="13" t="e">
        <f ca="1">CalcTable[[#This Row],[ET_o]]*KL</f>
        <v>#NAME?</v>
      </c>
      <c r="Q476" s="13" t="e">
        <f ca="1">IF(WILTPT&lt;=0,1,MAX(0,MIN(1,(CalcTable[[#This Row],[IWC]]-WILTPT)/(MAD-WILTPT))))</f>
        <v>#NAME?</v>
      </c>
      <c r="R476" s="13" t="e">
        <f ca="1">CalcTable[[#This Row],[ETMult]]*CalcTable[[#This Row],[ETb]]</f>
        <v>#NAME?</v>
      </c>
      <c r="S476" s="13" t="b">
        <f>INDEX(IRR_LIST,CalcTable[[#This Row],[Day of Week]]+1)</f>
        <v>0</v>
      </c>
      <c r="T476" s="13">
        <f t="shared" ca="1" si="154"/>
        <v>0</v>
      </c>
      <c r="U476" s="13" t="b">
        <f ca="1">IF(CalcTable[[#This Row],[IrrPrecip]]&gt;=IC_MM,FALSE,TRUE)</f>
        <v>1</v>
      </c>
      <c r="V476" s="13" t="b">
        <f t="shared" si="155"/>
        <v>1</v>
      </c>
      <c r="W476" s="13" t="e">
        <f ca="1">IF(AND(IRR_DRIP=FALSE,CalcTable[[#This Row],[IrrHours]]&lt;=0),FALSE,TRUE)</f>
        <v>#NAME?</v>
      </c>
      <c r="X476" s="13" t="e">
        <f ca="1">AND(CalcTable[[#This Row],[IrrDay]],CalcTable[[#This Row],[IrrRain]],CalcTable[[#This Row],[IrrWarm]],CalcTable[[#This Row],[IrrWindy]])</f>
        <v>#NAME?</v>
      </c>
      <c r="Y476" s="13" t="e">
        <f t="shared" ca="1" si="156"/>
        <v>#NAME?</v>
      </c>
      <c r="Z476" s="13" t="e">
        <f ca="1">CalcTable[[#This Row],[IrrHours]]/5</f>
        <v>#NAME?</v>
      </c>
      <c r="AA476" s="13" t="e">
        <f ca="1">IF(CalcTable[[#This Row],[IrrFlag]]=FALSE,0,MAX(0,CalcTable[[#This Row],[VolRednWind]]*(FCAP*IRR_TARGET-CalcTable[[#This Row],[IWC]])))</f>
        <v>#NAME?</v>
      </c>
      <c r="AB476" s="13" t="e">
        <f ca="1">CalcTable[[#This Row],[IWC]]+CalcTable[[#This Row],[Eff Precip]]+CalcTable[[#This Row],[IrrAmt]]-CalcTable[[#This Row],[AET]]</f>
        <v>#NAME?</v>
      </c>
      <c r="AC476" s="13" t="e">
        <f ca="1">IF(CalcTable[[#This Row],[PWC]]&gt;FCAP,MIN(24*PERC,MIN(SAT,CalcTable[[#This Row],[PWC]])-FCAP),0)</f>
        <v>#NAME?</v>
      </c>
      <c r="AD476" s="13" t="e">
        <f ca="1">IF(CalcTable[[#This Row],[PWC]]&gt;SAT,CalcTable[[#This Row],[PWC]]-SAT,0)</f>
        <v>#NAME?</v>
      </c>
      <c r="AE476" s="13" t="e">
        <f ca="1">CalcTable[[#This Row],[PWC]]-CalcTable[[#This Row],[PercAmt]]-CalcTable[[#This Row],[Runoff]]</f>
        <v>#NAME?</v>
      </c>
      <c r="AF476" s="13" t="e">
        <f ca="1">CalcTable[[#This Row],[IrrAmt]]/1000*CUR_IRR_AREA*10000/IRR_EFF</f>
        <v>#NAME?</v>
      </c>
      <c r="AG476" s="147"/>
      <c r="AH476" s="13"/>
      <c r="AI476" s="50">
        <v>0</v>
      </c>
      <c r="AJ476" s="50">
        <v>0</v>
      </c>
      <c r="AK476" s="50">
        <v>0</v>
      </c>
      <c r="AL476" s="50">
        <v>4.275499510766096</v>
      </c>
      <c r="AM476" s="50"/>
      <c r="AN476" s="50"/>
      <c r="AO476" s="50"/>
      <c r="AP476" s="50"/>
      <c r="AQ476" s="50"/>
      <c r="AR476" s="50"/>
      <c r="AS476" s="50"/>
      <c r="AT476" s="50"/>
      <c r="AU476" s="50"/>
      <c r="AV476" s="50"/>
      <c r="AW476" s="50"/>
      <c r="AX476" s="50">
        <f t="shared" si="167"/>
        <v>4.275499510766096</v>
      </c>
      <c r="AY476" s="50"/>
      <c r="AZ476" s="50">
        <f t="shared" si="157"/>
        <v>125.4146523158055</v>
      </c>
      <c r="BA476" s="50">
        <f t="shared" si="158"/>
        <v>193.09875039100211</v>
      </c>
      <c r="BB476" s="50">
        <f t="shared" si="159"/>
        <v>199.07087669175476</v>
      </c>
      <c r="BC476" s="17">
        <f t="shared" si="160"/>
        <v>19629</v>
      </c>
      <c r="BD476" s="50">
        <f t="shared" si="161"/>
        <v>4.275499510766096</v>
      </c>
      <c r="BE476" s="50">
        <f t="shared" si="162"/>
        <v>125.4146523158055</v>
      </c>
      <c r="BF476" s="50">
        <f t="shared" si="168"/>
        <v>205.13844634421739</v>
      </c>
      <c r="BG476" s="50"/>
      <c r="BH476" s="17">
        <f t="shared" si="163"/>
        <v>0</v>
      </c>
      <c r="BI476" s="17">
        <f t="shared" si="171"/>
        <v>476</v>
      </c>
      <c r="BJ476" s="17">
        <f t="shared" si="169"/>
        <v>476</v>
      </c>
      <c r="BK476" s="150">
        <f t="shared" si="170"/>
        <v>22917</v>
      </c>
      <c r="BL476" s="50" t="e">
        <f t="shared" ca="1" si="164"/>
        <v>#NAME?</v>
      </c>
      <c r="BM476" s="50" t="e">
        <f t="shared" ca="1" si="165"/>
        <v>#NAME?</v>
      </c>
      <c r="BN476" s="50" t="e">
        <f t="shared" ca="1" si="166"/>
        <v>#NAME?</v>
      </c>
    </row>
    <row r="477" spans="1:66" x14ac:dyDescent="0.35">
      <c r="A477" s="48">
        <v>22918</v>
      </c>
      <c r="B477" s="17">
        <v>1962</v>
      </c>
      <c r="C477" s="17">
        <v>9</v>
      </c>
      <c r="D477" s="17">
        <v>272</v>
      </c>
      <c r="E477" s="17">
        <v>29</v>
      </c>
      <c r="F477" s="17">
        <v>7</v>
      </c>
      <c r="G477" s="50">
        <v>8.3000000000000007</v>
      </c>
      <c r="H477" s="32">
        <v>4.5087115016850063</v>
      </c>
      <c r="I477" s="50">
        <v>24.333333333333332</v>
      </c>
      <c r="J477" s="13">
        <v>0</v>
      </c>
      <c r="K477" s="13">
        <f t="shared" si="152"/>
        <v>0</v>
      </c>
      <c r="L477" s="13">
        <f t="shared" si="153"/>
        <v>0</v>
      </c>
      <c r="M477" s="13" t="e">
        <f ca="1">CalcTable[[#This Row],[IWC]]-AE476</f>
        <v>#NAME?</v>
      </c>
      <c r="N477" s="13" t="e">
        <f ca="1">IF(CalcTable[[#This Row],[Day of Year]]&lt;123,FCAP,AE476)</f>
        <v>#NAME?</v>
      </c>
      <c r="O477" s="17" t="e">
        <f ca="1">IF(IRR_DRIP,5,COUNTIF('IDET Wind Values'!C461:G461,"&lt;="&amp;IRR_MAXWIND))</f>
        <v>#NAME?</v>
      </c>
      <c r="P477" s="13" t="e">
        <f ca="1">CalcTable[[#This Row],[ET_o]]*KL</f>
        <v>#NAME?</v>
      </c>
      <c r="Q477" s="13" t="e">
        <f ca="1">IF(WILTPT&lt;=0,1,MAX(0,MIN(1,(CalcTable[[#This Row],[IWC]]-WILTPT)/(MAD-WILTPT))))</f>
        <v>#NAME?</v>
      </c>
      <c r="R477" s="13" t="e">
        <f ca="1">CalcTable[[#This Row],[ETMult]]*CalcTable[[#This Row],[ETb]]</f>
        <v>#NAME?</v>
      </c>
      <c r="S477" s="13" t="b">
        <f>INDEX(IRR_LIST,CalcTable[[#This Row],[Day of Week]]+1)</f>
        <v>0</v>
      </c>
      <c r="T477" s="13">
        <f t="shared" ca="1" si="154"/>
        <v>0</v>
      </c>
      <c r="U477" s="13" t="b">
        <f ca="1">IF(CalcTable[[#This Row],[IrrPrecip]]&gt;=IC_MM,FALSE,TRUE)</f>
        <v>1</v>
      </c>
      <c r="V477" s="13" t="b">
        <f t="shared" si="155"/>
        <v>1</v>
      </c>
      <c r="W477" s="13" t="e">
        <f ca="1">IF(AND(IRR_DRIP=FALSE,CalcTable[[#This Row],[IrrHours]]&lt;=0),FALSE,TRUE)</f>
        <v>#NAME?</v>
      </c>
      <c r="X477" s="13" t="e">
        <f ca="1">AND(CalcTable[[#This Row],[IrrDay]],CalcTable[[#This Row],[IrrRain]],CalcTable[[#This Row],[IrrWarm]],CalcTable[[#This Row],[IrrWindy]])</f>
        <v>#NAME?</v>
      </c>
      <c r="Y477" s="13" t="e">
        <f t="shared" ca="1" si="156"/>
        <v>#NAME?</v>
      </c>
      <c r="Z477" s="13" t="e">
        <f ca="1">CalcTable[[#This Row],[IrrHours]]/5</f>
        <v>#NAME?</v>
      </c>
      <c r="AA477" s="13" t="e">
        <f ca="1">IF(CalcTable[[#This Row],[IrrFlag]]=FALSE,0,MAX(0,CalcTable[[#This Row],[VolRednWind]]*(FCAP*IRR_TARGET-CalcTable[[#This Row],[IWC]])))</f>
        <v>#NAME?</v>
      </c>
      <c r="AB477" s="13" t="e">
        <f ca="1">CalcTable[[#This Row],[IWC]]+CalcTable[[#This Row],[Eff Precip]]+CalcTable[[#This Row],[IrrAmt]]-CalcTable[[#This Row],[AET]]</f>
        <v>#NAME?</v>
      </c>
      <c r="AC477" s="13" t="e">
        <f ca="1">IF(CalcTable[[#This Row],[PWC]]&gt;FCAP,MIN(24*PERC,MIN(SAT,CalcTable[[#This Row],[PWC]])-FCAP),0)</f>
        <v>#NAME?</v>
      </c>
      <c r="AD477" s="13" t="e">
        <f ca="1">IF(CalcTable[[#This Row],[PWC]]&gt;SAT,CalcTable[[#This Row],[PWC]]-SAT,0)</f>
        <v>#NAME?</v>
      </c>
      <c r="AE477" s="13" t="e">
        <f ca="1">CalcTable[[#This Row],[PWC]]-CalcTable[[#This Row],[PercAmt]]-CalcTable[[#This Row],[Runoff]]</f>
        <v>#NAME?</v>
      </c>
      <c r="AF477" s="13" t="e">
        <f ca="1">CalcTable[[#This Row],[IrrAmt]]/1000*CUR_IRR_AREA*10000/IRR_EFF</f>
        <v>#NAME?</v>
      </c>
      <c r="AG477" s="147"/>
      <c r="AH477" s="13"/>
      <c r="AI477" s="50">
        <v>0</v>
      </c>
      <c r="AJ477" s="50">
        <v>0</v>
      </c>
      <c r="AK477" s="50">
        <v>0</v>
      </c>
      <c r="AL477" s="50">
        <v>0</v>
      </c>
      <c r="AM477" s="50"/>
      <c r="AN477" s="50"/>
      <c r="AO477" s="50"/>
      <c r="AP477" s="50"/>
      <c r="AQ477" s="50"/>
      <c r="AR477" s="50"/>
      <c r="AS477" s="50"/>
      <c r="AT477" s="50"/>
      <c r="AU477" s="50"/>
      <c r="AV477" s="50"/>
      <c r="AW477" s="50"/>
      <c r="AX477" s="50">
        <f t="shared" si="167"/>
        <v>0</v>
      </c>
      <c r="AY477" s="50"/>
      <c r="AZ477" s="50">
        <f t="shared" si="157"/>
        <v>0</v>
      </c>
      <c r="BA477" s="50">
        <f t="shared" si="158"/>
        <v>0</v>
      </c>
      <c r="BB477" s="50">
        <f t="shared" si="159"/>
        <v>0</v>
      </c>
      <c r="BC477" s="17">
        <f t="shared" si="160"/>
        <v>19629</v>
      </c>
      <c r="BD477" s="50">
        <f t="shared" si="161"/>
        <v>0</v>
      </c>
      <c r="BE477" s="50">
        <f t="shared" si="162"/>
        <v>0</v>
      </c>
      <c r="BF477" s="50">
        <f t="shared" si="168"/>
        <v>0</v>
      </c>
      <c r="BG477" s="50"/>
      <c r="BH477" s="17">
        <f t="shared" si="163"/>
        <v>0</v>
      </c>
      <c r="BI477" s="17">
        <f t="shared" si="171"/>
        <v>477</v>
      </c>
      <c r="BJ477" s="17">
        <f t="shared" si="169"/>
        <v>477</v>
      </c>
      <c r="BK477" s="150">
        <f t="shared" si="170"/>
        <v>22918</v>
      </c>
      <c r="BL477" s="50" t="e">
        <f t="shared" ca="1" si="164"/>
        <v>#NAME?</v>
      </c>
      <c r="BM477" s="50" t="e">
        <f t="shared" ca="1" si="165"/>
        <v>#NAME?</v>
      </c>
      <c r="BN477" s="50" t="e">
        <f t="shared" ca="1" si="166"/>
        <v>#NAME?</v>
      </c>
    </row>
    <row r="478" spans="1:66" x14ac:dyDescent="0.35">
      <c r="A478" s="48">
        <v>22919</v>
      </c>
      <c r="B478" s="17">
        <v>1962</v>
      </c>
      <c r="C478" s="17">
        <v>9</v>
      </c>
      <c r="D478" s="17">
        <v>273</v>
      </c>
      <c r="E478" s="17">
        <v>30</v>
      </c>
      <c r="F478" s="17">
        <v>1</v>
      </c>
      <c r="G478" s="50">
        <v>4.4000000000000004</v>
      </c>
      <c r="H478" s="32">
        <v>4.1379419039019307</v>
      </c>
      <c r="I478" s="50">
        <v>23.166666666666668</v>
      </c>
      <c r="J478" s="13">
        <v>0</v>
      </c>
      <c r="K478" s="13">
        <f t="shared" si="152"/>
        <v>0</v>
      </c>
      <c r="L478" s="13">
        <f t="shared" si="153"/>
        <v>0</v>
      </c>
      <c r="M478" s="13" t="e">
        <f ca="1">CalcTable[[#This Row],[IWC]]-AE477</f>
        <v>#NAME?</v>
      </c>
      <c r="N478" s="13" t="e">
        <f ca="1">IF(CalcTable[[#This Row],[Day of Year]]&lt;123,FCAP,AE477)</f>
        <v>#NAME?</v>
      </c>
      <c r="O478" s="17" t="e">
        <f ca="1">IF(IRR_DRIP,5,COUNTIF('IDET Wind Values'!C462:G462,"&lt;="&amp;IRR_MAXWIND))</f>
        <v>#NAME?</v>
      </c>
      <c r="P478" s="13" t="e">
        <f ca="1">CalcTable[[#This Row],[ET_o]]*KL</f>
        <v>#NAME?</v>
      </c>
      <c r="Q478" s="13" t="e">
        <f ca="1">IF(WILTPT&lt;=0,1,MAX(0,MIN(1,(CalcTable[[#This Row],[IWC]]-WILTPT)/(MAD-WILTPT))))</f>
        <v>#NAME?</v>
      </c>
      <c r="R478" s="13" t="e">
        <f ca="1">CalcTable[[#This Row],[ETMult]]*CalcTable[[#This Row],[ETb]]</f>
        <v>#NAME?</v>
      </c>
      <c r="S478" s="13" t="b">
        <f>INDEX(IRR_LIST,CalcTable[[#This Row],[Day of Week]]+1)</f>
        <v>1</v>
      </c>
      <c r="T478" s="13">
        <f t="shared" ca="1" si="154"/>
        <v>0</v>
      </c>
      <c r="U478" s="13" t="b">
        <f ca="1">IF(CalcTable[[#This Row],[IrrPrecip]]&gt;=IC_MM,FALSE,TRUE)</f>
        <v>1</v>
      </c>
      <c r="V478" s="13" t="b">
        <f t="shared" si="155"/>
        <v>0</v>
      </c>
      <c r="W478" s="13" t="e">
        <f ca="1">IF(AND(IRR_DRIP=FALSE,CalcTable[[#This Row],[IrrHours]]&lt;=0),FALSE,TRUE)</f>
        <v>#NAME?</v>
      </c>
      <c r="X478" s="13" t="e">
        <f ca="1">AND(CalcTable[[#This Row],[IrrDay]],CalcTable[[#This Row],[IrrRain]],CalcTable[[#This Row],[IrrWarm]],CalcTable[[#This Row],[IrrWindy]])</f>
        <v>#NAME?</v>
      </c>
      <c r="Y478" s="13" t="e">
        <f t="shared" ca="1" si="156"/>
        <v>#NAME?</v>
      </c>
      <c r="Z478" s="13" t="e">
        <f ca="1">CalcTable[[#This Row],[IrrHours]]/5</f>
        <v>#NAME?</v>
      </c>
      <c r="AA478" s="13" t="e">
        <f ca="1">IF(CalcTable[[#This Row],[IrrFlag]]=FALSE,0,MAX(0,CalcTable[[#This Row],[VolRednWind]]*(FCAP*IRR_TARGET-CalcTable[[#This Row],[IWC]])))</f>
        <v>#NAME?</v>
      </c>
      <c r="AB478" s="13" t="e">
        <f ca="1">CalcTable[[#This Row],[IWC]]+CalcTable[[#This Row],[Eff Precip]]+CalcTable[[#This Row],[IrrAmt]]-CalcTable[[#This Row],[AET]]</f>
        <v>#NAME?</v>
      </c>
      <c r="AC478" s="13" t="e">
        <f ca="1">IF(CalcTable[[#This Row],[PWC]]&gt;FCAP,MIN(24*PERC,MIN(SAT,CalcTable[[#This Row],[PWC]])-FCAP),0)</f>
        <v>#NAME?</v>
      </c>
      <c r="AD478" s="13" t="e">
        <f ca="1">IF(CalcTable[[#This Row],[PWC]]&gt;SAT,CalcTable[[#This Row],[PWC]]-SAT,0)</f>
        <v>#NAME?</v>
      </c>
      <c r="AE478" s="13" t="e">
        <f ca="1">CalcTable[[#This Row],[PWC]]-CalcTable[[#This Row],[PercAmt]]-CalcTable[[#This Row],[Runoff]]</f>
        <v>#NAME?</v>
      </c>
      <c r="AF478" s="13" t="e">
        <f ca="1">CalcTable[[#This Row],[IrrAmt]]/1000*CUR_IRR_AREA*10000/IRR_EFF</f>
        <v>#NAME?</v>
      </c>
      <c r="AG478" s="147"/>
      <c r="AH478" s="13"/>
      <c r="AI478" s="50">
        <v>0</v>
      </c>
      <c r="AJ478" s="50">
        <v>0</v>
      </c>
      <c r="AK478" s="50">
        <v>0</v>
      </c>
      <c r="AL478" s="50">
        <v>0</v>
      </c>
      <c r="AM478" s="50"/>
      <c r="AN478" s="50"/>
      <c r="AO478" s="50"/>
      <c r="AP478" s="50"/>
      <c r="AQ478" s="50"/>
      <c r="AR478" s="50"/>
      <c r="AS478" s="50"/>
      <c r="AT478" s="50"/>
      <c r="AU478" s="50"/>
      <c r="AV478" s="50"/>
      <c r="AW478" s="50"/>
      <c r="AX478" s="50">
        <f t="shared" si="167"/>
        <v>0</v>
      </c>
      <c r="AY478" s="50"/>
      <c r="AZ478" s="50">
        <f t="shared" si="157"/>
        <v>0</v>
      </c>
      <c r="BA478" s="50">
        <f t="shared" si="158"/>
        <v>0</v>
      </c>
      <c r="BB478" s="50">
        <f t="shared" si="159"/>
        <v>0</v>
      </c>
      <c r="BC478" s="17">
        <f t="shared" si="160"/>
        <v>19629</v>
      </c>
      <c r="BD478" s="50">
        <f t="shared" si="161"/>
        <v>0</v>
      </c>
      <c r="BE478" s="50">
        <f t="shared" si="162"/>
        <v>0</v>
      </c>
      <c r="BF478" s="50">
        <f t="shared" si="168"/>
        <v>0</v>
      </c>
      <c r="BG478" s="50"/>
      <c r="BH478" s="17">
        <f t="shared" si="163"/>
        <v>0</v>
      </c>
      <c r="BI478" s="17">
        <f t="shared" si="171"/>
        <v>478</v>
      </c>
      <c r="BJ478" s="17">
        <f t="shared" si="169"/>
        <v>478</v>
      </c>
      <c r="BK478" s="150">
        <f t="shared" si="170"/>
        <v>22919</v>
      </c>
      <c r="BL478" s="50" t="e">
        <f t="shared" ca="1" si="164"/>
        <v>#NAME?</v>
      </c>
      <c r="BM478" s="50" t="e">
        <f t="shared" ca="1" si="165"/>
        <v>#NAME?</v>
      </c>
      <c r="BN478" s="50" t="e">
        <f t="shared" ca="1" si="166"/>
        <v>#NAME?</v>
      </c>
    </row>
    <row r="479" spans="1:66" x14ac:dyDescent="0.35">
      <c r="A479" s="48">
        <v>23132</v>
      </c>
      <c r="B479" s="17">
        <v>1963</v>
      </c>
      <c r="C479" s="17">
        <v>5</v>
      </c>
      <c r="D479" s="17">
        <v>121</v>
      </c>
      <c r="E479" s="17">
        <v>1</v>
      </c>
      <c r="F479" s="17">
        <v>4</v>
      </c>
      <c r="G479" s="50">
        <v>1.1000000000000001</v>
      </c>
      <c r="H479" s="32">
        <v>2.9848725316007281</v>
      </c>
      <c r="I479" s="50">
        <v>29.166666666666668</v>
      </c>
      <c r="J479" s="13">
        <v>2.2999999999999998</v>
      </c>
      <c r="K479" s="13">
        <f t="shared" si="152"/>
        <v>2.2999999999999998</v>
      </c>
      <c r="L479" s="13">
        <f t="shared" si="153"/>
        <v>0</v>
      </c>
      <c r="M479" s="13" t="e">
        <f ca="1">CalcTable[[#This Row],[IWC]]-AE478</f>
        <v>#NAME?</v>
      </c>
      <c r="N479" s="13" t="e">
        <f ca="1">IF(CalcTable[[#This Row],[Day of Year]]&lt;123,FCAP,AE478)</f>
        <v>#NAME?</v>
      </c>
      <c r="O479" s="17" t="e">
        <f ca="1">IF(IRR_DRIP,5,COUNTIF('IDET Wind Values'!C463:G463,"&lt;="&amp;IRR_MAXWIND))</f>
        <v>#NAME?</v>
      </c>
      <c r="P479" s="13" t="e">
        <f ca="1">CalcTable[[#This Row],[ET_o]]*KL</f>
        <v>#NAME?</v>
      </c>
      <c r="Q479" s="13" t="e">
        <f ca="1">IF(WILTPT&lt;=0,1,MAX(0,MIN(1,(CalcTable[[#This Row],[IWC]]-WILTPT)/(MAD-WILTPT))))</f>
        <v>#NAME?</v>
      </c>
      <c r="R479" s="13" t="e">
        <f ca="1">CalcTable[[#This Row],[ETMult]]*CalcTable[[#This Row],[ETb]]</f>
        <v>#NAME?</v>
      </c>
      <c r="S479" s="13" t="b">
        <f>INDEX(IRR_LIST,CalcTable[[#This Row],[Day of Week]]+1)</f>
        <v>0</v>
      </c>
      <c r="T479" s="13">
        <f t="shared" ca="1" si="154"/>
        <v>0</v>
      </c>
      <c r="U479" s="13" t="b">
        <f ca="1">IF(CalcTable[[#This Row],[IrrPrecip]]&gt;=IC_MM,FALSE,TRUE)</f>
        <v>1</v>
      </c>
      <c r="V479" s="13" t="b">
        <f t="shared" si="155"/>
        <v>0</v>
      </c>
      <c r="W479" s="13" t="e">
        <f ca="1">IF(AND(IRR_DRIP=FALSE,CalcTable[[#This Row],[IrrHours]]&lt;=0),FALSE,TRUE)</f>
        <v>#NAME?</v>
      </c>
      <c r="X479" s="13" t="e">
        <f ca="1">AND(CalcTable[[#This Row],[IrrDay]],CalcTable[[#This Row],[IrrRain]],CalcTable[[#This Row],[IrrWarm]],CalcTable[[#This Row],[IrrWindy]])</f>
        <v>#NAME?</v>
      </c>
      <c r="Y479" s="13" t="e">
        <f t="shared" ca="1" si="156"/>
        <v>#NAME?</v>
      </c>
      <c r="Z479" s="13" t="e">
        <f ca="1">CalcTable[[#This Row],[IrrHours]]/5</f>
        <v>#NAME?</v>
      </c>
      <c r="AA479" s="13" t="e">
        <f ca="1">IF(CalcTable[[#This Row],[IrrFlag]]=FALSE,0,MAX(0,CalcTable[[#This Row],[VolRednWind]]*(FCAP*IRR_TARGET-CalcTable[[#This Row],[IWC]])))</f>
        <v>#NAME?</v>
      </c>
      <c r="AB479" s="13" t="e">
        <f ca="1">CalcTable[[#This Row],[IWC]]+CalcTable[[#This Row],[Eff Precip]]+CalcTable[[#This Row],[IrrAmt]]-CalcTable[[#This Row],[AET]]</f>
        <v>#NAME?</v>
      </c>
      <c r="AC479" s="13" t="e">
        <f ca="1">IF(CalcTable[[#This Row],[PWC]]&gt;FCAP,MIN(24*PERC,MIN(SAT,CalcTable[[#This Row],[PWC]])-FCAP),0)</f>
        <v>#NAME?</v>
      </c>
      <c r="AD479" s="13" t="e">
        <f ca="1">IF(CalcTable[[#This Row],[PWC]]&gt;SAT,CalcTable[[#This Row],[PWC]]-SAT,0)</f>
        <v>#NAME?</v>
      </c>
      <c r="AE479" s="13" t="e">
        <f ca="1">CalcTable[[#This Row],[PWC]]-CalcTable[[#This Row],[PercAmt]]-CalcTable[[#This Row],[Runoff]]</f>
        <v>#NAME?</v>
      </c>
      <c r="AF479" s="13" t="e">
        <f ca="1">CalcTable[[#This Row],[IrrAmt]]/1000*CUR_IRR_AREA*10000/IRR_EFF</f>
        <v>#NAME?</v>
      </c>
      <c r="AG479" s="147"/>
      <c r="AH479" s="13"/>
      <c r="AI479" s="50">
        <v>0</v>
      </c>
      <c r="AJ479" s="50">
        <v>0</v>
      </c>
      <c r="AK479" s="50">
        <v>0</v>
      </c>
      <c r="AL479" s="50">
        <v>0</v>
      </c>
      <c r="AM479" s="50"/>
      <c r="AN479" s="50"/>
      <c r="AO479" s="50"/>
      <c r="AP479" s="50"/>
      <c r="AQ479" s="50"/>
      <c r="AR479" s="50"/>
      <c r="AS479" s="50"/>
      <c r="AT479" s="50"/>
      <c r="AU479" s="50"/>
      <c r="AV479" s="50"/>
      <c r="AW479" s="50"/>
      <c r="AX479" s="50">
        <f t="shared" si="167"/>
        <v>0</v>
      </c>
      <c r="AY479" s="50"/>
      <c r="AZ479" s="50">
        <f t="shared" si="157"/>
        <v>0</v>
      </c>
      <c r="BA479" s="50">
        <f t="shared" si="158"/>
        <v>0</v>
      </c>
      <c r="BB479" s="50">
        <f t="shared" si="159"/>
        <v>0</v>
      </c>
      <c r="BC479" s="17">
        <f t="shared" si="160"/>
        <v>19635</v>
      </c>
      <c r="BD479" s="50">
        <f t="shared" si="161"/>
        <v>0</v>
      </c>
      <c r="BE479" s="50">
        <f t="shared" si="162"/>
        <v>0</v>
      </c>
      <c r="BF479" s="50">
        <f t="shared" si="168"/>
        <v>0</v>
      </c>
      <c r="BG479" s="50"/>
      <c r="BH479" s="17">
        <f t="shared" si="163"/>
        <v>0</v>
      </c>
      <c r="BI479" s="17">
        <f t="shared" si="171"/>
        <v>479</v>
      </c>
      <c r="BJ479" s="17">
        <f t="shared" si="169"/>
        <v>479</v>
      </c>
      <c r="BK479" s="150">
        <f t="shared" si="170"/>
        <v>23132</v>
      </c>
      <c r="BL479" s="50" t="e">
        <f t="shared" ca="1" si="164"/>
        <v>#NAME?</v>
      </c>
      <c r="BM479" s="50" t="e">
        <f t="shared" ca="1" si="165"/>
        <v>#NAME?</v>
      </c>
      <c r="BN479" s="50" t="e">
        <f t="shared" ca="1" si="166"/>
        <v>#NAME?</v>
      </c>
    </row>
    <row r="480" spans="1:66" x14ac:dyDescent="0.35">
      <c r="A480" s="48">
        <v>23133</v>
      </c>
      <c r="B480" s="17">
        <v>1963</v>
      </c>
      <c r="C480" s="17">
        <v>5</v>
      </c>
      <c r="D480" s="17">
        <v>122</v>
      </c>
      <c r="E480" s="17">
        <v>2</v>
      </c>
      <c r="F480" s="17">
        <v>5</v>
      </c>
      <c r="G480" s="50">
        <v>0</v>
      </c>
      <c r="H480" s="32">
        <v>3.7149245419467123</v>
      </c>
      <c r="I480" s="50">
        <v>34.333333333333336</v>
      </c>
      <c r="J480" s="13">
        <v>5.6</v>
      </c>
      <c r="K480" s="13">
        <f t="shared" si="152"/>
        <v>5.6</v>
      </c>
      <c r="L480" s="13">
        <f t="shared" si="153"/>
        <v>0.44999999999999973</v>
      </c>
      <c r="M480" s="13" t="e">
        <f ca="1">CalcTable[[#This Row],[IWC]]-AE479</f>
        <v>#NAME?</v>
      </c>
      <c r="N480" s="13" t="e">
        <f ca="1">IF(CalcTable[[#This Row],[Day of Year]]&lt;123,FCAP,AE479)</f>
        <v>#NAME?</v>
      </c>
      <c r="O480" s="17" t="e">
        <f ca="1">IF(IRR_DRIP,5,COUNTIF('IDET Wind Values'!C464:G464,"&lt;="&amp;IRR_MAXWIND))</f>
        <v>#NAME?</v>
      </c>
      <c r="P480" s="13" t="e">
        <f ca="1">CalcTable[[#This Row],[ET_o]]*KL</f>
        <v>#NAME?</v>
      </c>
      <c r="Q480" s="13" t="e">
        <f ca="1">IF(WILTPT&lt;=0,1,MAX(0,MIN(1,(CalcTable[[#This Row],[IWC]]-WILTPT)/(MAD-WILTPT))))</f>
        <v>#NAME?</v>
      </c>
      <c r="R480" s="13" t="e">
        <f ca="1">CalcTable[[#This Row],[ETMult]]*CalcTable[[#This Row],[ETb]]</f>
        <v>#NAME?</v>
      </c>
      <c r="S480" s="13" t="b">
        <f>INDEX(IRR_LIST,CalcTable[[#This Row],[Day of Week]]+1)</f>
        <v>1</v>
      </c>
      <c r="T480" s="13">
        <f t="shared" ca="1" si="154"/>
        <v>2.2999999999999998</v>
      </c>
      <c r="U480" s="13" t="b">
        <f ca="1">IF(CalcTable[[#This Row],[IrrPrecip]]&gt;=IC_MM,FALSE,TRUE)</f>
        <v>1</v>
      </c>
      <c r="V480" s="13" t="b">
        <f t="shared" si="155"/>
        <v>0</v>
      </c>
      <c r="W480" s="13" t="e">
        <f ca="1">IF(AND(IRR_DRIP=FALSE,CalcTable[[#This Row],[IrrHours]]&lt;=0),FALSE,TRUE)</f>
        <v>#NAME?</v>
      </c>
      <c r="X480" s="13" t="e">
        <f ca="1">AND(CalcTable[[#This Row],[IrrDay]],CalcTable[[#This Row],[IrrRain]],CalcTable[[#This Row],[IrrWarm]],CalcTable[[#This Row],[IrrWindy]])</f>
        <v>#NAME?</v>
      </c>
      <c r="Y480" s="13" t="e">
        <f t="shared" ca="1" si="156"/>
        <v>#NAME?</v>
      </c>
      <c r="Z480" s="13" t="e">
        <f ca="1">CalcTable[[#This Row],[IrrHours]]/5</f>
        <v>#NAME?</v>
      </c>
      <c r="AA480" s="13" t="e">
        <f ca="1">IF(CalcTable[[#This Row],[IrrFlag]]=FALSE,0,MAX(0,CalcTable[[#This Row],[VolRednWind]]*(FCAP*IRR_TARGET-CalcTable[[#This Row],[IWC]])))</f>
        <v>#NAME?</v>
      </c>
      <c r="AB480" s="13" t="e">
        <f ca="1">CalcTable[[#This Row],[IWC]]+CalcTable[[#This Row],[Eff Precip]]+CalcTable[[#This Row],[IrrAmt]]-CalcTable[[#This Row],[AET]]</f>
        <v>#NAME?</v>
      </c>
      <c r="AC480" s="13" t="e">
        <f ca="1">IF(CalcTable[[#This Row],[PWC]]&gt;FCAP,MIN(24*PERC,MIN(SAT,CalcTable[[#This Row],[PWC]])-FCAP),0)</f>
        <v>#NAME?</v>
      </c>
      <c r="AD480" s="13" t="e">
        <f ca="1">IF(CalcTable[[#This Row],[PWC]]&gt;SAT,CalcTable[[#This Row],[PWC]]-SAT,0)</f>
        <v>#NAME?</v>
      </c>
      <c r="AE480" s="13" t="e">
        <f ca="1">CalcTable[[#This Row],[PWC]]-CalcTable[[#This Row],[PercAmt]]-CalcTable[[#This Row],[Runoff]]</f>
        <v>#NAME?</v>
      </c>
      <c r="AF480" s="13" t="e">
        <f ca="1">CalcTable[[#This Row],[IrrAmt]]/1000*CUR_IRR_AREA*10000/IRR_EFF</f>
        <v>#NAME?</v>
      </c>
      <c r="AG480" s="147"/>
      <c r="AH480" s="13"/>
      <c r="AI480" s="50">
        <v>0</v>
      </c>
      <c r="AJ480" s="50">
        <v>0</v>
      </c>
      <c r="AK480" s="50">
        <v>0</v>
      </c>
      <c r="AL480" s="50">
        <v>0</v>
      </c>
      <c r="AM480" s="50"/>
      <c r="AN480" s="50"/>
      <c r="AO480" s="50"/>
      <c r="AP480" s="50"/>
      <c r="AQ480" s="50"/>
      <c r="AR480" s="50"/>
      <c r="AS480" s="50"/>
      <c r="AT480" s="50"/>
      <c r="AU480" s="50"/>
      <c r="AV480" s="50"/>
      <c r="AW480" s="50"/>
      <c r="AX480" s="50">
        <f t="shared" si="167"/>
        <v>0</v>
      </c>
      <c r="AY480" s="50"/>
      <c r="AZ480" s="50">
        <f t="shared" si="157"/>
        <v>0</v>
      </c>
      <c r="BA480" s="50">
        <f t="shared" si="158"/>
        <v>0</v>
      </c>
      <c r="BB480" s="50">
        <f t="shared" si="159"/>
        <v>0</v>
      </c>
      <c r="BC480" s="17">
        <f t="shared" si="160"/>
        <v>19635</v>
      </c>
      <c r="BD480" s="50">
        <f t="shared" si="161"/>
        <v>0</v>
      </c>
      <c r="BE480" s="50">
        <f t="shared" si="162"/>
        <v>0</v>
      </c>
      <c r="BF480" s="50">
        <f t="shared" si="168"/>
        <v>0</v>
      </c>
      <c r="BG480" s="50"/>
      <c r="BH480" s="17">
        <f t="shared" si="163"/>
        <v>0</v>
      </c>
      <c r="BI480" s="17">
        <f t="shared" si="171"/>
        <v>480</v>
      </c>
      <c r="BJ480" s="17">
        <f t="shared" si="169"/>
        <v>480</v>
      </c>
      <c r="BK480" s="150">
        <f t="shared" si="170"/>
        <v>23133</v>
      </c>
      <c r="BL480" s="50" t="e">
        <f t="shared" ca="1" si="164"/>
        <v>#NAME?</v>
      </c>
      <c r="BM480" s="50" t="e">
        <f t="shared" ca="1" si="165"/>
        <v>#NAME?</v>
      </c>
      <c r="BN480" s="50" t="e">
        <f t="shared" ca="1" si="166"/>
        <v>#NAME?</v>
      </c>
    </row>
    <row r="481" spans="1:66" x14ac:dyDescent="0.35">
      <c r="A481" s="48">
        <v>23134</v>
      </c>
      <c r="B481" s="17">
        <v>1963</v>
      </c>
      <c r="C481" s="17">
        <v>5</v>
      </c>
      <c r="D481" s="17">
        <v>123</v>
      </c>
      <c r="E481" s="17">
        <v>3</v>
      </c>
      <c r="F481" s="17">
        <v>6</v>
      </c>
      <c r="G481" s="50">
        <v>-3.3</v>
      </c>
      <c r="H481" s="32">
        <v>1.3477915249088914</v>
      </c>
      <c r="I481" s="50">
        <v>24.333333333333332</v>
      </c>
      <c r="J481" s="13">
        <v>8.9</v>
      </c>
      <c r="K481" s="13">
        <f t="shared" si="152"/>
        <v>8.9</v>
      </c>
      <c r="L481" s="13">
        <f t="shared" si="153"/>
        <v>2.9250000000000003</v>
      </c>
      <c r="M481" s="13" t="e">
        <f ca="1">CalcTable[[#This Row],[IWC]]-AE480</f>
        <v>#NAME?</v>
      </c>
      <c r="N481" s="13" t="e">
        <f ca="1">IF(CalcTable[[#This Row],[Day of Year]]&lt;123,FCAP,AE480)</f>
        <v>#NAME?</v>
      </c>
      <c r="O481" s="17" t="e">
        <f ca="1">IF(IRR_DRIP,5,COUNTIF('IDET Wind Values'!C465:G465,"&lt;="&amp;IRR_MAXWIND))</f>
        <v>#NAME?</v>
      </c>
      <c r="P481" s="13" t="e">
        <f ca="1">CalcTable[[#This Row],[ET_o]]*KL</f>
        <v>#NAME?</v>
      </c>
      <c r="Q481" s="13" t="e">
        <f ca="1">IF(WILTPT&lt;=0,1,MAX(0,MIN(1,(CalcTable[[#This Row],[IWC]]-WILTPT)/(MAD-WILTPT))))</f>
        <v>#NAME?</v>
      </c>
      <c r="R481" s="13" t="e">
        <f ca="1">CalcTable[[#This Row],[ETMult]]*CalcTable[[#This Row],[ETb]]</f>
        <v>#NAME?</v>
      </c>
      <c r="S481" s="13" t="b">
        <f>INDEX(IRR_LIST,CalcTable[[#This Row],[Day of Week]]+1)</f>
        <v>0</v>
      </c>
      <c r="T481" s="13">
        <f t="shared" ca="1" si="154"/>
        <v>7.8999999999999995</v>
      </c>
      <c r="U481" s="13" t="b">
        <f ca="1">IF(CalcTable[[#This Row],[IrrPrecip]]&gt;=IC_MM,FALSE,TRUE)</f>
        <v>1</v>
      </c>
      <c r="V481" s="13" t="b">
        <f t="shared" si="155"/>
        <v>0</v>
      </c>
      <c r="W481" s="13" t="e">
        <f ca="1">IF(AND(IRR_DRIP=FALSE,CalcTable[[#This Row],[IrrHours]]&lt;=0),FALSE,TRUE)</f>
        <v>#NAME?</v>
      </c>
      <c r="X481" s="13" t="e">
        <f ca="1">AND(CalcTable[[#This Row],[IrrDay]],CalcTable[[#This Row],[IrrRain]],CalcTable[[#This Row],[IrrWarm]],CalcTable[[#This Row],[IrrWindy]])</f>
        <v>#NAME?</v>
      </c>
      <c r="Y481" s="13" t="e">
        <f t="shared" ca="1" si="156"/>
        <v>#NAME?</v>
      </c>
      <c r="Z481" s="13" t="e">
        <f ca="1">CalcTable[[#This Row],[IrrHours]]/5</f>
        <v>#NAME?</v>
      </c>
      <c r="AA481" s="13" t="e">
        <f ca="1">IF(CalcTable[[#This Row],[IrrFlag]]=FALSE,0,MAX(0,CalcTable[[#This Row],[VolRednWind]]*(FCAP*IRR_TARGET-CalcTable[[#This Row],[IWC]])))</f>
        <v>#NAME?</v>
      </c>
      <c r="AB481" s="13" t="e">
        <f ca="1">CalcTable[[#This Row],[IWC]]+CalcTable[[#This Row],[Eff Precip]]+CalcTable[[#This Row],[IrrAmt]]-CalcTable[[#This Row],[AET]]</f>
        <v>#NAME?</v>
      </c>
      <c r="AC481" s="13" t="e">
        <f ca="1">IF(CalcTable[[#This Row],[PWC]]&gt;FCAP,MIN(24*PERC,MIN(SAT,CalcTable[[#This Row],[PWC]])-FCAP),0)</f>
        <v>#NAME?</v>
      </c>
      <c r="AD481" s="13" t="e">
        <f ca="1">IF(CalcTable[[#This Row],[PWC]]&gt;SAT,CalcTable[[#This Row],[PWC]]-SAT,0)</f>
        <v>#NAME?</v>
      </c>
      <c r="AE481" s="13" t="e">
        <f ca="1">CalcTable[[#This Row],[PWC]]-CalcTable[[#This Row],[PercAmt]]-CalcTable[[#This Row],[Runoff]]</f>
        <v>#NAME?</v>
      </c>
      <c r="AF481" s="13" t="e">
        <f ca="1">CalcTable[[#This Row],[IrrAmt]]/1000*CUR_IRR_AREA*10000/IRR_EFF</f>
        <v>#NAME?</v>
      </c>
      <c r="AG481" s="147"/>
      <c r="AH481" s="13"/>
      <c r="AI481" s="50">
        <v>0</v>
      </c>
      <c r="AJ481" s="50">
        <v>0</v>
      </c>
      <c r="AK481" s="50">
        <v>0</v>
      </c>
      <c r="AL481" s="50">
        <v>0</v>
      </c>
      <c r="AM481" s="50"/>
      <c r="AN481" s="50"/>
      <c r="AO481" s="50"/>
      <c r="AP481" s="50"/>
      <c r="AQ481" s="50"/>
      <c r="AR481" s="50"/>
      <c r="AS481" s="50"/>
      <c r="AT481" s="50"/>
      <c r="AU481" s="50"/>
      <c r="AV481" s="50"/>
      <c r="AW481" s="50"/>
      <c r="AX481" s="50">
        <f t="shared" si="167"/>
        <v>0</v>
      </c>
      <c r="AY481" s="50"/>
      <c r="AZ481" s="50">
        <f t="shared" si="157"/>
        <v>0</v>
      </c>
      <c r="BA481" s="50">
        <f t="shared" si="158"/>
        <v>0</v>
      </c>
      <c r="BB481" s="50">
        <f t="shared" si="159"/>
        <v>0</v>
      </c>
      <c r="BC481" s="17">
        <f t="shared" si="160"/>
        <v>19635</v>
      </c>
      <c r="BD481" s="50">
        <f t="shared" si="161"/>
        <v>0</v>
      </c>
      <c r="BE481" s="50">
        <f t="shared" si="162"/>
        <v>0</v>
      </c>
      <c r="BF481" s="50">
        <f t="shared" si="168"/>
        <v>0</v>
      </c>
      <c r="BG481" s="50"/>
      <c r="BH481" s="17">
        <f t="shared" si="163"/>
        <v>0</v>
      </c>
      <c r="BI481" s="17">
        <f t="shared" si="171"/>
        <v>481</v>
      </c>
      <c r="BJ481" s="17">
        <f t="shared" si="169"/>
        <v>481</v>
      </c>
      <c r="BK481" s="150">
        <f t="shared" si="170"/>
        <v>23134</v>
      </c>
      <c r="BL481" s="50" t="e">
        <f t="shared" ca="1" si="164"/>
        <v>#NAME?</v>
      </c>
      <c r="BM481" s="50" t="e">
        <f t="shared" ca="1" si="165"/>
        <v>#NAME?</v>
      </c>
      <c r="BN481" s="50" t="e">
        <f t="shared" ca="1" si="166"/>
        <v>#NAME?</v>
      </c>
    </row>
    <row r="482" spans="1:66" x14ac:dyDescent="0.35">
      <c r="A482" s="48">
        <v>23135</v>
      </c>
      <c r="B482" s="17">
        <v>1963</v>
      </c>
      <c r="C482" s="17">
        <v>5</v>
      </c>
      <c r="D482" s="17">
        <v>124</v>
      </c>
      <c r="E482" s="17">
        <v>4</v>
      </c>
      <c r="F482" s="17">
        <v>7</v>
      </c>
      <c r="G482" s="50">
        <v>-2.8</v>
      </c>
      <c r="H482" s="32">
        <v>1.7898925023928081</v>
      </c>
      <c r="I482" s="50">
        <v>19.666666666666668</v>
      </c>
      <c r="J482" s="13">
        <v>0</v>
      </c>
      <c r="K482" s="13">
        <f t="shared" si="152"/>
        <v>0</v>
      </c>
      <c r="L482" s="13">
        <f t="shared" si="153"/>
        <v>0</v>
      </c>
      <c r="M482" s="13" t="e">
        <f ca="1">CalcTable[[#This Row],[IWC]]-AE481</f>
        <v>#NAME?</v>
      </c>
      <c r="N482" s="13" t="e">
        <f ca="1">IF(CalcTable[[#This Row],[Day of Year]]&lt;123,FCAP,AE481)</f>
        <v>#NAME?</v>
      </c>
      <c r="O482" s="17" t="e">
        <f ca="1">IF(IRR_DRIP,5,COUNTIF('IDET Wind Values'!C466:G466,"&lt;="&amp;IRR_MAXWIND))</f>
        <v>#NAME?</v>
      </c>
      <c r="P482" s="13" t="e">
        <f ca="1">CalcTable[[#This Row],[ET_o]]*KL</f>
        <v>#NAME?</v>
      </c>
      <c r="Q482" s="13" t="e">
        <f ca="1">IF(WILTPT&lt;=0,1,MAX(0,MIN(1,(CalcTable[[#This Row],[IWC]]-WILTPT)/(MAD-WILTPT))))</f>
        <v>#NAME?</v>
      </c>
      <c r="R482" s="13" t="e">
        <f ca="1">CalcTable[[#This Row],[ETMult]]*CalcTable[[#This Row],[ETb]]</f>
        <v>#NAME?</v>
      </c>
      <c r="S482" s="13" t="b">
        <f>INDEX(IRR_LIST,CalcTable[[#This Row],[Day of Week]]+1)</f>
        <v>0</v>
      </c>
      <c r="T482" s="13">
        <f t="shared" ca="1" si="154"/>
        <v>14.5</v>
      </c>
      <c r="U482" s="13" t="b">
        <f ca="1">IF(CalcTable[[#This Row],[IrrPrecip]]&gt;=IC_MM,FALSE,TRUE)</f>
        <v>0</v>
      </c>
      <c r="V482" s="13" t="b">
        <f t="shared" si="155"/>
        <v>0</v>
      </c>
      <c r="W482" s="13" t="e">
        <f ca="1">IF(AND(IRR_DRIP=FALSE,CalcTable[[#This Row],[IrrHours]]&lt;=0),FALSE,TRUE)</f>
        <v>#NAME?</v>
      </c>
      <c r="X482" s="13" t="e">
        <f ca="1">AND(CalcTable[[#This Row],[IrrDay]],CalcTable[[#This Row],[IrrRain]],CalcTable[[#This Row],[IrrWarm]],CalcTable[[#This Row],[IrrWindy]])</f>
        <v>#NAME?</v>
      </c>
      <c r="Y482" s="13" t="e">
        <f t="shared" ca="1" si="156"/>
        <v>#NAME?</v>
      </c>
      <c r="Z482" s="13" t="e">
        <f ca="1">CalcTable[[#This Row],[IrrHours]]/5</f>
        <v>#NAME?</v>
      </c>
      <c r="AA482" s="13" t="e">
        <f ca="1">IF(CalcTable[[#This Row],[IrrFlag]]=FALSE,0,MAX(0,CalcTable[[#This Row],[VolRednWind]]*(FCAP*IRR_TARGET-CalcTable[[#This Row],[IWC]])))</f>
        <v>#NAME?</v>
      </c>
      <c r="AB482" s="13" t="e">
        <f ca="1">CalcTable[[#This Row],[IWC]]+CalcTable[[#This Row],[Eff Precip]]+CalcTable[[#This Row],[IrrAmt]]-CalcTable[[#This Row],[AET]]</f>
        <v>#NAME?</v>
      </c>
      <c r="AC482" s="13" t="e">
        <f ca="1">IF(CalcTable[[#This Row],[PWC]]&gt;FCAP,MIN(24*PERC,MIN(SAT,CalcTable[[#This Row],[PWC]])-FCAP),0)</f>
        <v>#NAME?</v>
      </c>
      <c r="AD482" s="13" t="e">
        <f ca="1">IF(CalcTable[[#This Row],[PWC]]&gt;SAT,CalcTable[[#This Row],[PWC]]-SAT,0)</f>
        <v>#NAME?</v>
      </c>
      <c r="AE482" s="13" t="e">
        <f ca="1">CalcTable[[#This Row],[PWC]]-CalcTable[[#This Row],[PercAmt]]-CalcTable[[#This Row],[Runoff]]</f>
        <v>#NAME?</v>
      </c>
      <c r="AF482" s="13" t="e">
        <f ca="1">CalcTable[[#This Row],[IrrAmt]]/1000*CUR_IRR_AREA*10000/IRR_EFF</f>
        <v>#NAME?</v>
      </c>
      <c r="AG482" s="147"/>
      <c r="AH482" s="13"/>
      <c r="AI482" s="50">
        <v>0</v>
      </c>
      <c r="AJ482" s="50">
        <v>0</v>
      </c>
      <c r="AK482" s="50">
        <v>0</v>
      </c>
      <c r="AL482" s="50">
        <v>0</v>
      </c>
      <c r="AM482" s="50"/>
      <c r="AN482" s="50"/>
      <c r="AO482" s="50"/>
      <c r="AP482" s="50"/>
      <c r="AQ482" s="50"/>
      <c r="AR482" s="50"/>
      <c r="AS482" s="50"/>
      <c r="AT482" s="50"/>
      <c r="AU482" s="50"/>
      <c r="AV482" s="50"/>
      <c r="AW482" s="50"/>
      <c r="AX482" s="50">
        <f t="shared" si="167"/>
        <v>0</v>
      </c>
      <c r="AY482" s="50"/>
      <c r="AZ482" s="50">
        <f t="shared" si="157"/>
        <v>0</v>
      </c>
      <c r="BA482" s="50">
        <f t="shared" si="158"/>
        <v>0</v>
      </c>
      <c r="BB482" s="50">
        <f t="shared" si="159"/>
        <v>0</v>
      </c>
      <c r="BC482" s="17">
        <f t="shared" si="160"/>
        <v>19635</v>
      </c>
      <c r="BD482" s="50">
        <f t="shared" si="161"/>
        <v>0</v>
      </c>
      <c r="BE482" s="50">
        <f t="shared" si="162"/>
        <v>0</v>
      </c>
      <c r="BF482" s="50">
        <f t="shared" si="168"/>
        <v>0</v>
      </c>
      <c r="BG482" s="50"/>
      <c r="BH482" s="17">
        <f t="shared" si="163"/>
        <v>0</v>
      </c>
      <c r="BI482" s="17">
        <f t="shared" si="171"/>
        <v>482</v>
      </c>
      <c r="BJ482" s="17">
        <f t="shared" si="169"/>
        <v>482</v>
      </c>
      <c r="BK482" s="150">
        <f t="shared" si="170"/>
        <v>23135</v>
      </c>
      <c r="BL482" s="50" t="e">
        <f t="shared" ca="1" si="164"/>
        <v>#NAME?</v>
      </c>
      <c r="BM482" s="50" t="e">
        <f t="shared" ca="1" si="165"/>
        <v>#NAME?</v>
      </c>
      <c r="BN482" s="50" t="e">
        <f t="shared" ca="1" si="166"/>
        <v>#NAME?</v>
      </c>
    </row>
    <row r="483" spans="1:66" x14ac:dyDescent="0.35">
      <c r="A483" s="48">
        <v>23136</v>
      </c>
      <c r="B483" s="17">
        <v>1963</v>
      </c>
      <c r="C483" s="17">
        <v>5</v>
      </c>
      <c r="D483" s="17">
        <v>125</v>
      </c>
      <c r="E483" s="17">
        <v>5</v>
      </c>
      <c r="F483" s="17">
        <v>1</v>
      </c>
      <c r="G483" s="50">
        <v>0.6</v>
      </c>
      <c r="H483" s="32">
        <v>4.5654555661812841</v>
      </c>
      <c r="I483" s="50">
        <v>22.666666666666668</v>
      </c>
      <c r="J483" s="13">
        <v>0</v>
      </c>
      <c r="K483" s="13">
        <f t="shared" si="152"/>
        <v>0</v>
      </c>
      <c r="L483" s="13">
        <f t="shared" si="153"/>
        <v>0</v>
      </c>
      <c r="M483" s="13" t="e">
        <f ca="1">CalcTable[[#This Row],[IWC]]-AE482</f>
        <v>#NAME?</v>
      </c>
      <c r="N483" s="13" t="e">
        <f ca="1">IF(CalcTable[[#This Row],[Day of Year]]&lt;123,FCAP,AE482)</f>
        <v>#NAME?</v>
      </c>
      <c r="O483" s="17" t="e">
        <f ca="1">IF(IRR_DRIP,5,COUNTIF('IDET Wind Values'!C467:G467,"&lt;="&amp;IRR_MAXWIND))</f>
        <v>#NAME?</v>
      </c>
      <c r="P483" s="13" t="e">
        <f ca="1">CalcTable[[#This Row],[ET_o]]*KL</f>
        <v>#NAME?</v>
      </c>
      <c r="Q483" s="13" t="e">
        <f ca="1">IF(WILTPT&lt;=0,1,MAX(0,MIN(1,(CalcTable[[#This Row],[IWC]]-WILTPT)/(MAD-WILTPT))))</f>
        <v>#NAME?</v>
      </c>
      <c r="R483" s="13" t="e">
        <f ca="1">CalcTable[[#This Row],[ETMult]]*CalcTable[[#This Row],[ETb]]</f>
        <v>#NAME?</v>
      </c>
      <c r="S483" s="13" t="b">
        <f>INDEX(IRR_LIST,CalcTable[[#This Row],[Day of Week]]+1)</f>
        <v>1</v>
      </c>
      <c r="T483" s="13">
        <f t="shared" ca="1" si="154"/>
        <v>8.9</v>
      </c>
      <c r="U483" s="13" t="b">
        <f ca="1">IF(CalcTable[[#This Row],[IrrPrecip]]&gt;=IC_MM,FALSE,TRUE)</f>
        <v>1</v>
      </c>
      <c r="V483" s="13" t="b">
        <f t="shared" si="155"/>
        <v>1</v>
      </c>
      <c r="W483" s="13" t="e">
        <f ca="1">IF(AND(IRR_DRIP=FALSE,CalcTable[[#This Row],[IrrHours]]&lt;=0),FALSE,TRUE)</f>
        <v>#NAME?</v>
      </c>
      <c r="X483" s="13" t="e">
        <f ca="1">AND(CalcTable[[#This Row],[IrrDay]],CalcTable[[#This Row],[IrrRain]],CalcTable[[#This Row],[IrrWarm]],CalcTable[[#This Row],[IrrWindy]])</f>
        <v>#NAME?</v>
      </c>
      <c r="Y483" s="13" t="e">
        <f t="shared" ca="1" si="156"/>
        <v>#NAME?</v>
      </c>
      <c r="Z483" s="13" t="e">
        <f ca="1">CalcTable[[#This Row],[IrrHours]]/5</f>
        <v>#NAME?</v>
      </c>
      <c r="AA483" s="13" t="e">
        <f ca="1">IF(CalcTable[[#This Row],[IrrFlag]]=FALSE,0,MAX(0,CalcTable[[#This Row],[VolRednWind]]*(FCAP*IRR_TARGET-CalcTable[[#This Row],[IWC]])))</f>
        <v>#NAME?</v>
      </c>
      <c r="AB483" s="13" t="e">
        <f ca="1">CalcTable[[#This Row],[IWC]]+CalcTable[[#This Row],[Eff Precip]]+CalcTable[[#This Row],[IrrAmt]]-CalcTable[[#This Row],[AET]]</f>
        <v>#NAME?</v>
      </c>
      <c r="AC483" s="13" t="e">
        <f ca="1">IF(CalcTable[[#This Row],[PWC]]&gt;FCAP,MIN(24*PERC,MIN(SAT,CalcTable[[#This Row],[PWC]])-FCAP),0)</f>
        <v>#NAME?</v>
      </c>
      <c r="AD483" s="13" t="e">
        <f ca="1">IF(CalcTable[[#This Row],[PWC]]&gt;SAT,CalcTable[[#This Row],[PWC]]-SAT,0)</f>
        <v>#NAME?</v>
      </c>
      <c r="AE483" s="13" t="e">
        <f ca="1">CalcTable[[#This Row],[PWC]]-CalcTable[[#This Row],[PercAmt]]-CalcTable[[#This Row],[Runoff]]</f>
        <v>#NAME?</v>
      </c>
      <c r="AF483" s="13" t="e">
        <f ca="1">CalcTable[[#This Row],[IrrAmt]]/1000*CUR_IRR_AREA*10000/IRR_EFF</f>
        <v>#NAME?</v>
      </c>
      <c r="AG483" s="147"/>
      <c r="AH483" s="13"/>
      <c r="AI483" s="50">
        <v>0</v>
      </c>
      <c r="AJ483" s="50">
        <v>0</v>
      </c>
      <c r="AK483" s="50">
        <v>0</v>
      </c>
      <c r="AL483" s="50">
        <v>0</v>
      </c>
      <c r="AM483" s="50"/>
      <c r="AN483" s="50"/>
      <c r="AO483" s="50"/>
      <c r="AP483" s="50"/>
      <c r="AQ483" s="50"/>
      <c r="AR483" s="50"/>
      <c r="AS483" s="50"/>
      <c r="AT483" s="50"/>
      <c r="AU483" s="50"/>
      <c r="AV483" s="50"/>
      <c r="AW483" s="50"/>
      <c r="AX483" s="50">
        <f t="shared" si="167"/>
        <v>0</v>
      </c>
      <c r="AY483" s="50"/>
      <c r="AZ483" s="50">
        <f t="shared" si="157"/>
        <v>0</v>
      </c>
      <c r="BA483" s="50">
        <f t="shared" si="158"/>
        <v>0</v>
      </c>
      <c r="BB483" s="50">
        <f t="shared" si="159"/>
        <v>0</v>
      </c>
      <c r="BC483" s="17">
        <f t="shared" si="160"/>
        <v>19635</v>
      </c>
      <c r="BD483" s="50">
        <f t="shared" si="161"/>
        <v>0</v>
      </c>
      <c r="BE483" s="50">
        <f t="shared" si="162"/>
        <v>0</v>
      </c>
      <c r="BF483" s="50">
        <f t="shared" si="168"/>
        <v>0</v>
      </c>
      <c r="BG483" s="50"/>
      <c r="BH483" s="17">
        <f t="shared" si="163"/>
        <v>0</v>
      </c>
      <c r="BI483" s="17">
        <f t="shared" si="171"/>
        <v>483</v>
      </c>
      <c r="BJ483" s="17">
        <f t="shared" si="169"/>
        <v>483</v>
      </c>
      <c r="BK483" s="150">
        <f t="shared" si="170"/>
        <v>23136</v>
      </c>
      <c r="BL483" s="50" t="e">
        <f t="shared" ca="1" si="164"/>
        <v>#NAME?</v>
      </c>
      <c r="BM483" s="50" t="e">
        <f t="shared" ca="1" si="165"/>
        <v>#NAME?</v>
      </c>
      <c r="BN483" s="50" t="e">
        <f t="shared" ca="1" si="166"/>
        <v>#NAME?</v>
      </c>
    </row>
    <row r="484" spans="1:66" x14ac:dyDescent="0.35">
      <c r="A484" s="48">
        <v>23137</v>
      </c>
      <c r="B484" s="17">
        <v>1963</v>
      </c>
      <c r="C484" s="17">
        <v>5</v>
      </c>
      <c r="D484" s="17">
        <v>126</v>
      </c>
      <c r="E484" s="17">
        <v>6</v>
      </c>
      <c r="F484" s="17">
        <v>2</v>
      </c>
      <c r="G484" s="50">
        <v>5.6</v>
      </c>
      <c r="H484" s="32">
        <v>4.4678384515308522</v>
      </c>
      <c r="I484" s="50">
        <v>19.833333333333332</v>
      </c>
      <c r="J484" s="13">
        <v>0</v>
      </c>
      <c r="K484" s="13">
        <f t="shared" si="152"/>
        <v>0</v>
      </c>
      <c r="L484" s="13">
        <f t="shared" si="153"/>
        <v>0</v>
      </c>
      <c r="M484" s="13" t="e">
        <f ca="1">CalcTable[[#This Row],[IWC]]-AE483</f>
        <v>#NAME?</v>
      </c>
      <c r="N484" s="13" t="e">
        <f ca="1">IF(CalcTable[[#This Row],[Day of Year]]&lt;123,FCAP,AE483)</f>
        <v>#NAME?</v>
      </c>
      <c r="O484" s="17" t="e">
        <f ca="1">IF(IRR_DRIP,5,COUNTIF('IDET Wind Values'!C468:G468,"&lt;="&amp;IRR_MAXWIND))</f>
        <v>#NAME?</v>
      </c>
      <c r="P484" s="13" t="e">
        <f ca="1">CalcTable[[#This Row],[ET_o]]*KL</f>
        <v>#NAME?</v>
      </c>
      <c r="Q484" s="13" t="e">
        <f ca="1">IF(WILTPT&lt;=0,1,MAX(0,MIN(1,(CalcTable[[#This Row],[IWC]]-WILTPT)/(MAD-WILTPT))))</f>
        <v>#NAME?</v>
      </c>
      <c r="R484" s="13" t="e">
        <f ca="1">CalcTable[[#This Row],[ETMult]]*CalcTable[[#This Row],[ETb]]</f>
        <v>#NAME?</v>
      </c>
      <c r="S484" s="13" t="b">
        <f>INDEX(IRR_LIST,CalcTable[[#This Row],[Day of Week]]+1)</f>
        <v>0</v>
      </c>
      <c r="T484" s="13">
        <f t="shared" ca="1" si="154"/>
        <v>0</v>
      </c>
      <c r="U484" s="13" t="b">
        <f ca="1">IF(CalcTable[[#This Row],[IrrPrecip]]&gt;=IC_MM,FALSE,TRUE)</f>
        <v>1</v>
      </c>
      <c r="V484" s="13" t="b">
        <f t="shared" si="155"/>
        <v>1</v>
      </c>
      <c r="W484" s="13" t="e">
        <f ca="1">IF(AND(IRR_DRIP=FALSE,CalcTable[[#This Row],[IrrHours]]&lt;=0),FALSE,TRUE)</f>
        <v>#NAME?</v>
      </c>
      <c r="X484" s="13" t="e">
        <f ca="1">AND(CalcTable[[#This Row],[IrrDay]],CalcTable[[#This Row],[IrrRain]],CalcTable[[#This Row],[IrrWarm]],CalcTable[[#This Row],[IrrWindy]])</f>
        <v>#NAME?</v>
      </c>
      <c r="Y484" s="13" t="e">
        <f t="shared" ca="1" si="156"/>
        <v>#NAME?</v>
      </c>
      <c r="Z484" s="13" t="e">
        <f ca="1">CalcTable[[#This Row],[IrrHours]]/5</f>
        <v>#NAME?</v>
      </c>
      <c r="AA484" s="13" t="e">
        <f ca="1">IF(CalcTable[[#This Row],[IrrFlag]]=FALSE,0,MAX(0,CalcTable[[#This Row],[VolRednWind]]*(FCAP*IRR_TARGET-CalcTable[[#This Row],[IWC]])))</f>
        <v>#NAME?</v>
      </c>
      <c r="AB484" s="13" t="e">
        <f ca="1">CalcTable[[#This Row],[IWC]]+CalcTable[[#This Row],[Eff Precip]]+CalcTable[[#This Row],[IrrAmt]]-CalcTable[[#This Row],[AET]]</f>
        <v>#NAME?</v>
      </c>
      <c r="AC484" s="13" t="e">
        <f ca="1">IF(CalcTable[[#This Row],[PWC]]&gt;FCAP,MIN(24*PERC,MIN(SAT,CalcTable[[#This Row],[PWC]])-FCAP),0)</f>
        <v>#NAME?</v>
      </c>
      <c r="AD484" s="13" t="e">
        <f ca="1">IF(CalcTable[[#This Row],[PWC]]&gt;SAT,CalcTable[[#This Row],[PWC]]-SAT,0)</f>
        <v>#NAME?</v>
      </c>
      <c r="AE484" s="13" t="e">
        <f ca="1">CalcTable[[#This Row],[PWC]]-CalcTable[[#This Row],[PercAmt]]-CalcTable[[#This Row],[Runoff]]</f>
        <v>#NAME?</v>
      </c>
      <c r="AF484" s="13" t="e">
        <f ca="1">CalcTable[[#This Row],[IrrAmt]]/1000*CUR_IRR_AREA*10000/IRR_EFF</f>
        <v>#NAME?</v>
      </c>
      <c r="AG484" s="147"/>
      <c r="AH484" s="13"/>
      <c r="AI484" s="50">
        <v>0</v>
      </c>
      <c r="AJ484" s="50">
        <v>0</v>
      </c>
      <c r="AK484" s="50">
        <v>1.2846882875431505</v>
      </c>
      <c r="AL484" s="50">
        <v>5.7754414377157488</v>
      </c>
      <c r="AM484" s="50"/>
      <c r="AN484" s="50"/>
      <c r="AO484" s="50"/>
      <c r="AP484" s="50"/>
      <c r="AQ484" s="50"/>
      <c r="AR484" s="50"/>
      <c r="AS484" s="50"/>
      <c r="AT484" s="50"/>
      <c r="AU484" s="50"/>
      <c r="AV484" s="50"/>
      <c r="AW484" s="50"/>
      <c r="AX484" s="50">
        <f t="shared" si="167"/>
        <v>7.060129725258899</v>
      </c>
      <c r="AY484" s="50"/>
      <c r="AZ484" s="50">
        <f t="shared" si="157"/>
        <v>188.25504372362818</v>
      </c>
      <c r="BA484" s="50">
        <f t="shared" si="158"/>
        <v>289.85300382844338</v>
      </c>
      <c r="BB484" s="50">
        <f t="shared" si="159"/>
        <v>298.81752972004477</v>
      </c>
      <c r="BC484" s="17">
        <f t="shared" si="160"/>
        <v>19635</v>
      </c>
      <c r="BD484" s="50">
        <f t="shared" si="161"/>
        <v>7.060129725258899</v>
      </c>
      <c r="BE484" s="50">
        <f t="shared" si="162"/>
        <v>188.25504372362818</v>
      </c>
      <c r="BF484" s="50">
        <f t="shared" si="168"/>
        <v>307.92532190483837</v>
      </c>
      <c r="BG484" s="50"/>
      <c r="BH484" s="17">
        <f t="shared" si="163"/>
        <v>0</v>
      </c>
      <c r="BI484" s="17">
        <f t="shared" si="171"/>
        <v>484</v>
      </c>
      <c r="BJ484" s="17">
        <f t="shared" si="169"/>
        <v>484</v>
      </c>
      <c r="BK484" s="150">
        <f t="shared" si="170"/>
        <v>23137</v>
      </c>
      <c r="BL484" s="50" t="e">
        <f t="shared" ca="1" si="164"/>
        <v>#NAME?</v>
      </c>
      <c r="BM484" s="50" t="e">
        <f t="shared" ca="1" si="165"/>
        <v>#NAME?</v>
      </c>
      <c r="BN484" s="50" t="e">
        <f t="shared" ca="1" si="166"/>
        <v>#NAME?</v>
      </c>
    </row>
    <row r="485" spans="1:66" x14ac:dyDescent="0.35">
      <c r="A485" s="48">
        <v>23138</v>
      </c>
      <c r="B485" s="17">
        <v>1963</v>
      </c>
      <c r="C485" s="17">
        <v>5</v>
      </c>
      <c r="D485" s="17">
        <v>127</v>
      </c>
      <c r="E485" s="17">
        <v>7</v>
      </c>
      <c r="F485" s="17">
        <v>3</v>
      </c>
      <c r="G485" s="50">
        <v>4.4000000000000004</v>
      </c>
      <c r="H485" s="32">
        <v>2.9404419286436627</v>
      </c>
      <c r="I485" s="50">
        <v>21</v>
      </c>
      <c r="J485" s="13">
        <v>0.3</v>
      </c>
      <c r="K485" s="13">
        <f t="shared" si="152"/>
        <v>0.3</v>
      </c>
      <c r="L485" s="13">
        <f t="shared" si="153"/>
        <v>0</v>
      </c>
      <c r="M485" s="13" t="e">
        <f ca="1">CalcTable[[#This Row],[IWC]]-AE484</f>
        <v>#NAME?</v>
      </c>
      <c r="N485" s="13" t="e">
        <f ca="1">IF(CalcTable[[#This Row],[Day of Year]]&lt;123,FCAP,AE484)</f>
        <v>#NAME?</v>
      </c>
      <c r="O485" s="17" t="e">
        <f ca="1">IF(IRR_DRIP,5,COUNTIF('IDET Wind Values'!C469:G469,"&lt;="&amp;IRR_MAXWIND))</f>
        <v>#NAME?</v>
      </c>
      <c r="P485" s="13" t="e">
        <f ca="1">CalcTable[[#This Row],[ET_o]]*KL</f>
        <v>#NAME?</v>
      </c>
      <c r="Q485" s="13" t="e">
        <f ca="1">IF(WILTPT&lt;=0,1,MAX(0,MIN(1,(CalcTable[[#This Row],[IWC]]-WILTPT)/(MAD-WILTPT))))</f>
        <v>#NAME?</v>
      </c>
      <c r="R485" s="13" t="e">
        <f ca="1">CalcTable[[#This Row],[ETMult]]*CalcTable[[#This Row],[ETb]]</f>
        <v>#NAME?</v>
      </c>
      <c r="S485" s="13" t="b">
        <f>INDEX(IRR_LIST,CalcTable[[#This Row],[Day of Week]]+1)</f>
        <v>1</v>
      </c>
      <c r="T485" s="13">
        <f t="shared" ca="1" si="154"/>
        <v>0</v>
      </c>
      <c r="U485" s="13" t="b">
        <f ca="1">IF(CalcTable[[#This Row],[IrrPrecip]]&gt;=IC_MM,FALSE,TRUE)</f>
        <v>1</v>
      </c>
      <c r="V485" s="13" t="b">
        <f t="shared" si="155"/>
        <v>0</v>
      </c>
      <c r="W485" s="13" t="e">
        <f ca="1">IF(AND(IRR_DRIP=FALSE,CalcTable[[#This Row],[IrrHours]]&lt;=0),FALSE,TRUE)</f>
        <v>#NAME?</v>
      </c>
      <c r="X485" s="13" t="e">
        <f ca="1">AND(CalcTable[[#This Row],[IrrDay]],CalcTable[[#This Row],[IrrRain]],CalcTable[[#This Row],[IrrWarm]],CalcTable[[#This Row],[IrrWindy]])</f>
        <v>#NAME?</v>
      </c>
      <c r="Y485" s="13" t="e">
        <f t="shared" ca="1" si="156"/>
        <v>#NAME?</v>
      </c>
      <c r="Z485" s="13" t="e">
        <f ca="1">CalcTable[[#This Row],[IrrHours]]/5</f>
        <v>#NAME?</v>
      </c>
      <c r="AA485" s="13" t="e">
        <f ca="1">IF(CalcTable[[#This Row],[IrrFlag]]=FALSE,0,MAX(0,CalcTable[[#This Row],[VolRednWind]]*(FCAP*IRR_TARGET-CalcTable[[#This Row],[IWC]])))</f>
        <v>#NAME?</v>
      </c>
      <c r="AB485" s="13" t="e">
        <f ca="1">CalcTable[[#This Row],[IWC]]+CalcTable[[#This Row],[Eff Precip]]+CalcTable[[#This Row],[IrrAmt]]-CalcTable[[#This Row],[AET]]</f>
        <v>#NAME?</v>
      </c>
      <c r="AC485" s="13" t="e">
        <f ca="1">IF(CalcTable[[#This Row],[PWC]]&gt;FCAP,MIN(24*PERC,MIN(SAT,CalcTable[[#This Row],[PWC]])-FCAP),0)</f>
        <v>#NAME?</v>
      </c>
      <c r="AD485" s="13" t="e">
        <f ca="1">IF(CalcTable[[#This Row],[PWC]]&gt;SAT,CalcTable[[#This Row],[PWC]]-SAT,0)</f>
        <v>#NAME?</v>
      </c>
      <c r="AE485" s="13" t="e">
        <f ca="1">CalcTable[[#This Row],[PWC]]-CalcTable[[#This Row],[PercAmt]]-CalcTable[[#This Row],[Runoff]]</f>
        <v>#NAME?</v>
      </c>
      <c r="AF485" s="13" t="e">
        <f ca="1">CalcTable[[#This Row],[IrrAmt]]/1000*CUR_IRR_AREA*10000/IRR_EFF</f>
        <v>#NAME?</v>
      </c>
      <c r="AG485" s="147"/>
      <c r="AH485" s="13"/>
      <c r="AI485" s="50">
        <v>0</v>
      </c>
      <c r="AJ485" s="50">
        <v>0</v>
      </c>
      <c r="AK485" s="50">
        <v>0</v>
      </c>
      <c r="AL485" s="50">
        <v>0</v>
      </c>
      <c r="AM485" s="50"/>
      <c r="AN485" s="50"/>
      <c r="AO485" s="50"/>
      <c r="AP485" s="50"/>
      <c r="AQ485" s="50"/>
      <c r="AR485" s="50"/>
      <c r="AS485" s="50"/>
      <c r="AT485" s="50"/>
      <c r="AU485" s="50"/>
      <c r="AV485" s="50"/>
      <c r="AW485" s="50"/>
      <c r="AX485" s="50">
        <f t="shared" si="167"/>
        <v>0</v>
      </c>
      <c r="AY485" s="50"/>
      <c r="AZ485" s="50">
        <f t="shared" si="157"/>
        <v>0</v>
      </c>
      <c r="BA485" s="50">
        <f t="shared" si="158"/>
        <v>0</v>
      </c>
      <c r="BB485" s="50">
        <f t="shared" si="159"/>
        <v>0</v>
      </c>
      <c r="BC485" s="17">
        <f t="shared" si="160"/>
        <v>19635</v>
      </c>
      <c r="BD485" s="50">
        <f t="shared" si="161"/>
        <v>0</v>
      </c>
      <c r="BE485" s="50">
        <f t="shared" si="162"/>
        <v>0</v>
      </c>
      <c r="BF485" s="50">
        <f t="shared" si="168"/>
        <v>0</v>
      </c>
      <c r="BG485" s="50"/>
      <c r="BH485" s="17">
        <f t="shared" si="163"/>
        <v>0</v>
      </c>
      <c r="BI485" s="17">
        <f t="shared" si="171"/>
        <v>485</v>
      </c>
      <c r="BJ485" s="17">
        <f t="shared" si="169"/>
        <v>485</v>
      </c>
      <c r="BK485" s="150">
        <f t="shared" si="170"/>
        <v>23138</v>
      </c>
      <c r="BL485" s="50" t="e">
        <f t="shared" ca="1" si="164"/>
        <v>#NAME?</v>
      </c>
      <c r="BM485" s="50" t="e">
        <f t="shared" ca="1" si="165"/>
        <v>#NAME?</v>
      </c>
      <c r="BN485" s="50" t="e">
        <f t="shared" ca="1" si="166"/>
        <v>#NAME?</v>
      </c>
    </row>
    <row r="486" spans="1:66" x14ac:dyDescent="0.35">
      <c r="A486" s="48">
        <v>23139</v>
      </c>
      <c r="B486" s="17">
        <v>1963</v>
      </c>
      <c r="C486" s="17">
        <v>5</v>
      </c>
      <c r="D486" s="17">
        <v>128</v>
      </c>
      <c r="E486" s="17">
        <v>8</v>
      </c>
      <c r="F486" s="17">
        <v>4</v>
      </c>
      <c r="G486" s="50">
        <v>-0.6</v>
      </c>
      <c r="H486" s="32">
        <v>3.6406051557355514</v>
      </c>
      <c r="I486" s="50">
        <v>18.666666666666668</v>
      </c>
      <c r="J486" s="13">
        <v>0</v>
      </c>
      <c r="K486" s="13">
        <f t="shared" si="152"/>
        <v>0</v>
      </c>
      <c r="L486" s="13">
        <f t="shared" si="153"/>
        <v>0</v>
      </c>
      <c r="M486" s="13" t="e">
        <f ca="1">CalcTable[[#This Row],[IWC]]-AE485</f>
        <v>#NAME?</v>
      </c>
      <c r="N486" s="13" t="e">
        <f ca="1">IF(CalcTable[[#This Row],[Day of Year]]&lt;123,FCAP,AE485)</f>
        <v>#NAME?</v>
      </c>
      <c r="O486" s="17" t="e">
        <f ca="1">IF(IRR_DRIP,5,COUNTIF('IDET Wind Values'!C470:G470,"&lt;="&amp;IRR_MAXWIND))</f>
        <v>#NAME?</v>
      </c>
      <c r="P486" s="13" t="e">
        <f ca="1">CalcTable[[#This Row],[ET_o]]*KL</f>
        <v>#NAME?</v>
      </c>
      <c r="Q486" s="13" t="e">
        <f ca="1">IF(WILTPT&lt;=0,1,MAX(0,MIN(1,(CalcTable[[#This Row],[IWC]]-WILTPT)/(MAD-WILTPT))))</f>
        <v>#NAME?</v>
      </c>
      <c r="R486" s="13" t="e">
        <f ca="1">CalcTable[[#This Row],[ETMult]]*CalcTable[[#This Row],[ETb]]</f>
        <v>#NAME?</v>
      </c>
      <c r="S486" s="13" t="b">
        <f>INDEX(IRR_LIST,CalcTable[[#This Row],[Day of Week]]+1)</f>
        <v>0</v>
      </c>
      <c r="T486" s="13">
        <f t="shared" ca="1" si="154"/>
        <v>0.3</v>
      </c>
      <c r="U486" s="13" t="b">
        <f ca="1">IF(CalcTable[[#This Row],[IrrPrecip]]&gt;=IC_MM,FALSE,TRUE)</f>
        <v>1</v>
      </c>
      <c r="V486" s="13" t="b">
        <f t="shared" si="155"/>
        <v>0</v>
      </c>
      <c r="W486" s="13" t="e">
        <f ca="1">IF(AND(IRR_DRIP=FALSE,CalcTable[[#This Row],[IrrHours]]&lt;=0),FALSE,TRUE)</f>
        <v>#NAME?</v>
      </c>
      <c r="X486" s="13" t="e">
        <f ca="1">AND(CalcTable[[#This Row],[IrrDay]],CalcTable[[#This Row],[IrrRain]],CalcTable[[#This Row],[IrrWarm]],CalcTable[[#This Row],[IrrWindy]])</f>
        <v>#NAME?</v>
      </c>
      <c r="Y486" s="13" t="e">
        <f t="shared" ca="1" si="156"/>
        <v>#NAME?</v>
      </c>
      <c r="Z486" s="13" t="e">
        <f ca="1">CalcTable[[#This Row],[IrrHours]]/5</f>
        <v>#NAME?</v>
      </c>
      <c r="AA486" s="13" t="e">
        <f ca="1">IF(CalcTable[[#This Row],[IrrFlag]]=FALSE,0,MAX(0,CalcTable[[#This Row],[VolRednWind]]*(FCAP*IRR_TARGET-CalcTable[[#This Row],[IWC]])))</f>
        <v>#NAME?</v>
      </c>
      <c r="AB486" s="13" t="e">
        <f ca="1">CalcTable[[#This Row],[IWC]]+CalcTable[[#This Row],[Eff Precip]]+CalcTable[[#This Row],[IrrAmt]]-CalcTable[[#This Row],[AET]]</f>
        <v>#NAME?</v>
      </c>
      <c r="AC486" s="13" t="e">
        <f ca="1">IF(CalcTable[[#This Row],[PWC]]&gt;FCAP,MIN(24*PERC,MIN(SAT,CalcTable[[#This Row],[PWC]])-FCAP),0)</f>
        <v>#NAME?</v>
      </c>
      <c r="AD486" s="13" t="e">
        <f ca="1">IF(CalcTable[[#This Row],[PWC]]&gt;SAT,CalcTable[[#This Row],[PWC]]-SAT,0)</f>
        <v>#NAME?</v>
      </c>
      <c r="AE486" s="13" t="e">
        <f ca="1">CalcTable[[#This Row],[PWC]]-CalcTable[[#This Row],[PercAmt]]-CalcTable[[#This Row],[Runoff]]</f>
        <v>#NAME?</v>
      </c>
      <c r="AF486" s="13" t="e">
        <f ca="1">CalcTable[[#This Row],[IrrAmt]]/1000*CUR_IRR_AREA*10000/IRR_EFF</f>
        <v>#NAME?</v>
      </c>
      <c r="AG486" s="147"/>
      <c r="AH486" s="13"/>
      <c r="AI486" s="50">
        <v>0</v>
      </c>
      <c r="AJ486" s="50">
        <v>0</v>
      </c>
      <c r="AK486" s="50">
        <v>0</v>
      </c>
      <c r="AL486" s="50">
        <v>0</v>
      </c>
      <c r="AM486" s="50"/>
      <c r="AN486" s="50"/>
      <c r="AO486" s="50"/>
      <c r="AP486" s="50"/>
      <c r="AQ486" s="50"/>
      <c r="AR486" s="50"/>
      <c r="AS486" s="50"/>
      <c r="AT486" s="50"/>
      <c r="AU486" s="50"/>
      <c r="AV486" s="50"/>
      <c r="AW486" s="50"/>
      <c r="AX486" s="50">
        <f t="shared" si="167"/>
        <v>0</v>
      </c>
      <c r="AY486" s="50"/>
      <c r="AZ486" s="50">
        <f t="shared" si="157"/>
        <v>0</v>
      </c>
      <c r="BA486" s="50">
        <f t="shared" si="158"/>
        <v>0</v>
      </c>
      <c r="BB486" s="50">
        <f t="shared" si="159"/>
        <v>0</v>
      </c>
      <c r="BC486" s="17">
        <f t="shared" si="160"/>
        <v>19635</v>
      </c>
      <c r="BD486" s="50">
        <f t="shared" si="161"/>
        <v>0</v>
      </c>
      <c r="BE486" s="50">
        <f t="shared" si="162"/>
        <v>0</v>
      </c>
      <c r="BF486" s="50">
        <f t="shared" si="168"/>
        <v>0</v>
      </c>
      <c r="BG486" s="50"/>
      <c r="BH486" s="17">
        <f t="shared" si="163"/>
        <v>0</v>
      </c>
      <c r="BI486" s="17">
        <f t="shared" si="171"/>
        <v>486</v>
      </c>
      <c r="BJ486" s="17">
        <f t="shared" si="169"/>
        <v>486</v>
      </c>
      <c r="BK486" s="150">
        <f t="shared" si="170"/>
        <v>23139</v>
      </c>
      <c r="BL486" s="50" t="e">
        <f t="shared" ca="1" si="164"/>
        <v>#NAME?</v>
      </c>
      <c r="BM486" s="50" t="e">
        <f t="shared" ca="1" si="165"/>
        <v>#NAME?</v>
      </c>
      <c r="BN486" s="50" t="e">
        <f t="shared" ca="1" si="166"/>
        <v>#NAME?</v>
      </c>
    </row>
    <row r="487" spans="1:66" x14ac:dyDescent="0.35">
      <c r="A487" s="48">
        <v>23140</v>
      </c>
      <c r="B487" s="17">
        <v>1963</v>
      </c>
      <c r="C487" s="17">
        <v>5</v>
      </c>
      <c r="D487" s="17">
        <v>129</v>
      </c>
      <c r="E487" s="17">
        <v>9</v>
      </c>
      <c r="F487" s="17">
        <v>5</v>
      </c>
      <c r="G487" s="50">
        <v>-1.7</v>
      </c>
      <c r="H487" s="32">
        <v>3.8246950220700695</v>
      </c>
      <c r="I487" s="50">
        <v>14.166666666666666</v>
      </c>
      <c r="J487" s="13">
        <v>0</v>
      </c>
      <c r="K487" s="13">
        <f t="shared" si="152"/>
        <v>0</v>
      </c>
      <c r="L487" s="13">
        <f t="shared" si="153"/>
        <v>0</v>
      </c>
      <c r="M487" s="13" t="e">
        <f ca="1">CalcTable[[#This Row],[IWC]]-AE486</f>
        <v>#NAME?</v>
      </c>
      <c r="N487" s="13" t="e">
        <f ca="1">IF(CalcTable[[#This Row],[Day of Year]]&lt;123,FCAP,AE486)</f>
        <v>#NAME?</v>
      </c>
      <c r="O487" s="17" t="e">
        <f ca="1">IF(IRR_DRIP,5,COUNTIF('IDET Wind Values'!C471:G471,"&lt;="&amp;IRR_MAXWIND))</f>
        <v>#NAME?</v>
      </c>
      <c r="P487" s="13" t="e">
        <f ca="1">CalcTable[[#This Row],[ET_o]]*KL</f>
        <v>#NAME?</v>
      </c>
      <c r="Q487" s="13" t="e">
        <f ca="1">IF(WILTPT&lt;=0,1,MAX(0,MIN(1,(CalcTable[[#This Row],[IWC]]-WILTPT)/(MAD-WILTPT))))</f>
        <v>#NAME?</v>
      </c>
      <c r="R487" s="13" t="e">
        <f ca="1">CalcTable[[#This Row],[ETMult]]*CalcTable[[#This Row],[ETb]]</f>
        <v>#NAME?</v>
      </c>
      <c r="S487" s="13" t="b">
        <f>INDEX(IRR_LIST,CalcTable[[#This Row],[Day of Week]]+1)</f>
        <v>1</v>
      </c>
      <c r="T487" s="13">
        <f t="shared" ca="1" si="154"/>
        <v>0.3</v>
      </c>
      <c r="U487" s="13" t="b">
        <f ca="1">IF(CalcTable[[#This Row],[IrrPrecip]]&gt;=IC_MM,FALSE,TRUE)</f>
        <v>1</v>
      </c>
      <c r="V487" s="13" t="b">
        <f t="shared" si="155"/>
        <v>0</v>
      </c>
      <c r="W487" s="13" t="e">
        <f ca="1">IF(AND(IRR_DRIP=FALSE,CalcTable[[#This Row],[IrrHours]]&lt;=0),FALSE,TRUE)</f>
        <v>#NAME?</v>
      </c>
      <c r="X487" s="13" t="e">
        <f ca="1">AND(CalcTable[[#This Row],[IrrDay]],CalcTable[[#This Row],[IrrRain]],CalcTable[[#This Row],[IrrWarm]],CalcTable[[#This Row],[IrrWindy]])</f>
        <v>#NAME?</v>
      </c>
      <c r="Y487" s="13" t="e">
        <f t="shared" ca="1" si="156"/>
        <v>#NAME?</v>
      </c>
      <c r="Z487" s="13" t="e">
        <f ca="1">CalcTable[[#This Row],[IrrHours]]/5</f>
        <v>#NAME?</v>
      </c>
      <c r="AA487" s="13" t="e">
        <f ca="1">IF(CalcTable[[#This Row],[IrrFlag]]=FALSE,0,MAX(0,CalcTable[[#This Row],[VolRednWind]]*(FCAP*IRR_TARGET-CalcTable[[#This Row],[IWC]])))</f>
        <v>#NAME?</v>
      </c>
      <c r="AB487" s="13" t="e">
        <f ca="1">CalcTable[[#This Row],[IWC]]+CalcTable[[#This Row],[Eff Precip]]+CalcTable[[#This Row],[IrrAmt]]-CalcTable[[#This Row],[AET]]</f>
        <v>#NAME?</v>
      </c>
      <c r="AC487" s="13" t="e">
        <f ca="1">IF(CalcTable[[#This Row],[PWC]]&gt;FCAP,MIN(24*PERC,MIN(SAT,CalcTable[[#This Row],[PWC]])-FCAP),0)</f>
        <v>#NAME?</v>
      </c>
      <c r="AD487" s="13" t="e">
        <f ca="1">IF(CalcTable[[#This Row],[PWC]]&gt;SAT,CalcTable[[#This Row],[PWC]]-SAT,0)</f>
        <v>#NAME?</v>
      </c>
      <c r="AE487" s="13" t="e">
        <f ca="1">CalcTable[[#This Row],[PWC]]-CalcTable[[#This Row],[PercAmt]]-CalcTable[[#This Row],[Runoff]]</f>
        <v>#NAME?</v>
      </c>
      <c r="AF487" s="13" t="e">
        <f ca="1">CalcTable[[#This Row],[IrrAmt]]/1000*CUR_IRR_AREA*10000/IRR_EFF</f>
        <v>#NAME?</v>
      </c>
      <c r="AG487" s="147"/>
      <c r="AH487" s="13"/>
      <c r="AI487" s="50">
        <v>0</v>
      </c>
      <c r="AJ487" s="50">
        <v>0</v>
      </c>
      <c r="AK487" s="50">
        <v>0</v>
      </c>
      <c r="AL487" s="50">
        <v>0</v>
      </c>
      <c r="AM487" s="50"/>
      <c r="AN487" s="50"/>
      <c r="AO487" s="50"/>
      <c r="AP487" s="50"/>
      <c r="AQ487" s="50"/>
      <c r="AR487" s="50"/>
      <c r="AS487" s="50"/>
      <c r="AT487" s="50"/>
      <c r="AU487" s="50"/>
      <c r="AV487" s="50"/>
      <c r="AW487" s="50"/>
      <c r="AX487" s="50">
        <f t="shared" si="167"/>
        <v>0</v>
      </c>
      <c r="AY487" s="50"/>
      <c r="AZ487" s="50">
        <f t="shared" si="157"/>
        <v>0</v>
      </c>
      <c r="BA487" s="50">
        <f t="shared" si="158"/>
        <v>0</v>
      </c>
      <c r="BB487" s="50">
        <f t="shared" si="159"/>
        <v>0</v>
      </c>
      <c r="BC487" s="17">
        <f t="shared" si="160"/>
        <v>19635</v>
      </c>
      <c r="BD487" s="50">
        <f t="shared" si="161"/>
        <v>0</v>
      </c>
      <c r="BE487" s="50">
        <f t="shared" si="162"/>
        <v>0</v>
      </c>
      <c r="BF487" s="50">
        <f t="shared" si="168"/>
        <v>0</v>
      </c>
      <c r="BG487" s="50"/>
      <c r="BH487" s="17">
        <f t="shared" si="163"/>
        <v>0</v>
      </c>
      <c r="BI487" s="17">
        <f t="shared" si="171"/>
        <v>487</v>
      </c>
      <c r="BJ487" s="17">
        <f t="shared" si="169"/>
        <v>487</v>
      </c>
      <c r="BK487" s="150">
        <f t="shared" si="170"/>
        <v>23140</v>
      </c>
      <c r="BL487" s="50" t="e">
        <f t="shared" ca="1" si="164"/>
        <v>#NAME?</v>
      </c>
      <c r="BM487" s="50" t="e">
        <f t="shared" ca="1" si="165"/>
        <v>#NAME?</v>
      </c>
      <c r="BN487" s="50" t="e">
        <f t="shared" ca="1" si="166"/>
        <v>#NAME?</v>
      </c>
    </row>
    <row r="488" spans="1:66" x14ac:dyDescent="0.35">
      <c r="A488" s="48">
        <v>23141</v>
      </c>
      <c r="B488" s="17">
        <v>1963</v>
      </c>
      <c r="C488" s="17">
        <v>5</v>
      </c>
      <c r="D488" s="17">
        <v>130</v>
      </c>
      <c r="E488" s="17">
        <v>10</v>
      </c>
      <c r="F488" s="17">
        <v>6</v>
      </c>
      <c r="G488" s="50">
        <v>2.8</v>
      </c>
      <c r="H488" s="32">
        <v>3.4351206146861961</v>
      </c>
      <c r="I488" s="50">
        <v>20</v>
      </c>
      <c r="J488" s="13">
        <v>0</v>
      </c>
      <c r="K488" s="13">
        <f t="shared" si="152"/>
        <v>0</v>
      </c>
      <c r="L488" s="13">
        <f t="shared" si="153"/>
        <v>0</v>
      </c>
      <c r="M488" s="13" t="e">
        <f ca="1">CalcTable[[#This Row],[IWC]]-AE487</f>
        <v>#NAME?</v>
      </c>
      <c r="N488" s="13" t="e">
        <f ca="1">IF(CalcTable[[#This Row],[Day of Year]]&lt;123,FCAP,AE487)</f>
        <v>#NAME?</v>
      </c>
      <c r="O488" s="17" t="e">
        <f ca="1">IF(IRR_DRIP,5,COUNTIF('IDET Wind Values'!C472:G472,"&lt;="&amp;IRR_MAXWIND))</f>
        <v>#NAME?</v>
      </c>
      <c r="P488" s="13" t="e">
        <f ca="1">CalcTable[[#This Row],[ET_o]]*KL</f>
        <v>#NAME?</v>
      </c>
      <c r="Q488" s="13" t="e">
        <f ca="1">IF(WILTPT&lt;=0,1,MAX(0,MIN(1,(CalcTable[[#This Row],[IWC]]-WILTPT)/(MAD-WILTPT))))</f>
        <v>#NAME?</v>
      </c>
      <c r="R488" s="13" t="e">
        <f ca="1">CalcTable[[#This Row],[ETMult]]*CalcTable[[#This Row],[ETb]]</f>
        <v>#NAME?</v>
      </c>
      <c r="S488" s="13" t="b">
        <f>INDEX(IRR_LIST,CalcTable[[#This Row],[Day of Week]]+1)</f>
        <v>0</v>
      </c>
      <c r="T488" s="13">
        <f t="shared" ca="1" si="154"/>
        <v>0</v>
      </c>
      <c r="U488" s="13" t="b">
        <f ca="1">IF(CalcTable[[#This Row],[IrrPrecip]]&gt;=IC_MM,FALSE,TRUE)</f>
        <v>1</v>
      </c>
      <c r="V488" s="13" t="b">
        <f t="shared" si="155"/>
        <v>0</v>
      </c>
      <c r="W488" s="13" t="e">
        <f ca="1">IF(AND(IRR_DRIP=FALSE,CalcTable[[#This Row],[IrrHours]]&lt;=0),FALSE,TRUE)</f>
        <v>#NAME?</v>
      </c>
      <c r="X488" s="13" t="e">
        <f ca="1">AND(CalcTable[[#This Row],[IrrDay]],CalcTable[[#This Row],[IrrRain]],CalcTable[[#This Row],[IrrWarm]],CalcTable[[#This Row],[IrrWindy]])</f>
        <v>#NAME?</v>
      </c>
      <c r="Y488" s="13" t="e">
        <f t="shared" ca="1" si="156"/>
        <v>#NAME?</v>
      </c>
      <c r="Z488" s="13" t="e">
        <f ca="1">CalcTable[[#This Row],[IrrHours]]/5</f>
        <v>#NAME?</v>
      </c>
      <c r="AA488" s="13" t="e">
        <f ca="1">IF(CalcTable[[#This Row],[IrrFlag]]=FALSE,0,MAX(0,CalcTable[[#This Row],[VolRednWind]]*(FCAP*IRR_TARGET-CalcTable[[#This Row],[IWC]])))</f>
        <v>#NAME?</v>
      </c>
      <c r="AB488" s="13" t="e">
        <f ca="1">CalcTable[[#This Row],[IWC]]+CalcTable[[#This Row],[Eff Precip]]+CalcTable[[#This Row],[IrrAmt]]-CalcTable[[#This Row],[AET]]</f>
        <v>#NAME?</v>
      </c>
      <c r="AC488" s="13" t="e">
        <f ca="1">IF(CalcTable[[#This Row],[PWC]]&gt;FCAP,MIN(24*PERC,MIN(SAT,CalcTable[[#This Row],[PWC]])-FCAP),0)</f>
        <v>#NAME?</v>
      </c>
      <c r="AD488" s="13" t="e">
        <f ca="1">IF(CalcTable[[#This Row],[PWC]]&gt;SAT,CalcTable[[#This Row],[PWC]]-SAT,0)</f>
        <v>#NAME?</v>
      </c>
      <c r="AE488" s="13" t="e">
        <f ca="1">CalcTable[[#This Row],[PWC]]-CalcTable[[#This Row],[PercAmt]]-CalcTable[[#This Row],[Runoff]]</f>
        <v>#NAME?</v>
      </c>
      <c r="AF488" s="13" t="e">
        <f ca="1">CalcTable[[#This Row],[IrrAmt]]/1000*CUR_IRR_AREA*10000/IRR_EFF</f>
        <v>#NAME?</v>
      </c>
      <c r="AG488" s="147"/>
      <c r="AH488" s="13"/>
      <c r="AI488" s="50">
        <v>0</v>
      </c>
      <c r="AJ488" s="50">
        <v>0</v>
      </c>
      <c r="AK488" s="50">
        <v>0</v>
      </c>
      <c r="AL488" s="50">
        <v>0</v>
      </c>
      <c r="AM488" s="50"/>
      <c r="AN488" s="50"/>
      <c r="AO488" s="50"/>
      <c r="AP488" s="50"/>
      <c r="AQ488" s="50"/>
      <c r="AR488" s="50"/>
      <c r="AS488" s="50"/>
      <c r="AT488" s="50"/>
      <c r="AU488" s="50"/>
      <c r="AV488" s="50"/>
      <c r="AW488" s="50"/>
      <c r="AX488" s="50">
        <f t="shared" si="167"/>
        <v>0</v>
      </c>
      <c r="AY488" s="50"/>
      <c r="AZ488" s="50">
        <f t="shared" si="157"/>
        <v>0</v>
      </c>
      <c r="BA488" s="50">
        <f t="shared" si="158"/>
        <v>0</v>
      </c>
      <c r="BB488" s="50">
        <f t="shared" si="159"/>
        <v>0</v>
      </c>
      <c r="BC488" s="17">
        <f t="shared" si="160"/>
        <v>19635</v>
      </c>
      <c r="BD488" s="50">
        <f t="shared" si="161"/>
        <v>0</v>
      </c>
      <c r="BE488" s="50">
        <f t="shared" si="162"/>
        <v>0</v>
      </c>
      <c r="BF488" s="50">
        <f t="shared" si="168"/>
        <v>0</v>
      </c>
      <c r="BG488" s="50"/>
      <c r="BH488" s="17">
        <f t="shared" si="163"/>
        <v>0</v>
      </c>
      <c r="BI488" s="17">
        <f t="shared" si="171"/>
        <v>488</v>
      </c>
      <c r="BJ488" s="17">
        <f t="shared" si="169"/>
        <v>488</v>
      </c>
      <c r="BK488" s="150">
        <f t="shared" si="170"/>
        <v>23141</v>
      </c>
      <c r="BL488" s="50" t="e">
        <f t="shared" ca="1" si="164"/>
        <v>#NAME?</v>
      </c>
      <c r="BM488" s="50" t="e">
        <f t="shared" ca="1" si="165"/>
        <v>#NAME?</v>
      </c>
      <c r="BN488" s="50" t="e">
        <f t="shared" ca="1" si="166"/>
        <v>#NAME?</v>
      </c>
    </row>
    <row r="489" spans="1:66" x14ac:dyDescent="0.35">
      <c r="A489" s="48">
        <v>23142</v>
      </c>
      <c r="B489" s="17">
        <v>1963</v>
      </c>
      <c r="C489" s="17">
        <v>5</v>
      </c>
      <c r="D489" s="17">
        <v>131</v>
      </c>
      <c r="E489" s="17">
        <v>11</v>
      </c>
      <c r="F489" s="17">
        <v>7</v>
      </c>
      <c r="G489" s="50">
        <v>2.2000000000000002</v>
      </c>
      <c r="H489" s="32">
        <v>3.2976406230890678</v>
      </c>
      <c r="I489" s="50">
        <v>15.666666666666666</v>
      </c>
      <c r="J489" s="13">
        <v>0</v>
      </c>
      <c r="K489" s="13">
        <f t="shared" si="152"/>
        <v>0</v>
      </c>
      <c r="L489" s="13">
        <f t="shared" si="153"/>
        <v>0</v>
      </c>
      <c r="M489" s="13" t="e">
        <f ca="1">CalcTable[[#This Row],[IWC]]-AE488</f>
        <v>#NAME?</v>
      </c>
      <c r="N489" s="13" t="e">
        <f ca="1">IF(CalcTable[[#This Row],[Day of Year]]&lt;123,FCAP,AE488)</f>
        <v>#NAME?</v>
      </c>
      <c r="O489" s="17" t="e">
        <f ca="1">IF(IRR_DRIP,5,COUNTIF('IDET Wind Values'!C473:G473,"&lt;="&amp;IRR_MAXWIND))</f>
        <v>#NAME?</v>
      </c>
      <c r="P489" s="13" t="e">
        <f ca="1">CalcTable[[#This Row],[ET_o]]*KL</f>
        <v>#NAME?</v>
      </c>
      <c r="Q489" s="13" t="e">
        <f ca="1">IF(WILTPT&lt;=0,1,MAX(0,MIN(1,(CalcTable[[#This Row],[IWC]]-WILTPT)/(MAD-WILTPT))))</f>
        <v>#NAME?</v>
      </c>
      <c r="R489" s="13" t="e">
        <f ca="1">CalcTable[[#This Row],[ETMult]]*CalcTable[[#This Row],[ETb]]</f>
        <v>#NAME?</v>
      </c>
      <c r="S489" s="13" t="b">
        <f>INDEX(IRR_LIST,CalcTable[[#This Row],[Day of Week]]+1)</f>
        <v>0</v>
      </c>
      <c r="T489" s="13">
        <f t="shared" ca="1" si="154"/>
        <v>0</v>
      </c>
      <c r="U489" s="13" t="b">
        <f ca="1">IF(CalcTable[[#This Row],[IrrPrecip]]&gt;=IC_MM,FALSE,TRUE)</f>
        <v>1</v>
      </c>
      <c r="V489" s="13" t="b">
        <f t="shared" si="155"/>
        <v>0</v>
      </c>
      <c r="W489" s="13" t="e">
        <f ca="1">IF(AND(IRR_DRIP=FALSE,CalcTable[[#This Row],[IrrHours]]&lt;=0),FALSE,TRUE)</f>
        <v>#NAME?</v>
      </c>
      <c r="X489" s="13" t="e">
        <f ca="1">AND(CalcTable[[#This Row],[IrrDay]],CalcTable[[#This Row],[IrrRain]],CalcTable[[#This Row],[IrrWarm]],CalcTable[[#This Row],[IrrWindy]])</f>
        <v>#NAME?</v>
      </c>
      <c r="Y489" s="13" t="e">
        <f t="shared" ca="1" si="156"/>
        <v>#NAME?</v>
      </c>
      <c r="Z489" s="13" t="e">
        <f ca="1">CalcTable[[#This Row],[IrrHours]]/5</f>
        <v>#NAME?</v>
      </c>
      <c r="AA489" s="13" t="e">
        <f ca="1">IF(CalcTable[[#This Row],[IrrFlag]]=FALSE,0,MAX(0,CalcTable[[#This Row],[VolRednWind]]*(FCAP*IRR_TARGET-CalcTable[[#This Row],[IWC]])))</f>
        <v>#NAME?</v>
      </c>
      <c r="AB489" s="13" t="e">
        <f ca="1">CalcTable[[#This Row],[IWC]]+CalcTable[[#This Row],[Eff Precip]]+CalcTable[[#This Row],[IrrAmt]]-CalcTable[[#This Row],[AET]]</f>
        <v>#NAME?</v>
      </c>
      <c r="AC489" s="13" t="e">
        <f ca="1">IF(CalcTable[[#This Row],[PWC]]&gt;FCAP,MIN(24*PERC,MIN(SAT,CalcTable[[#This Row],[PWC]])-FCAP),0)</f>
        <v>#NAME?</v>
      </c>
      <c r="AD489" s="13" t="e">
        <f ca="1">IF(CalcTable[[#This Row],[PWC]]&gt;SAT,CalcTable[[#This Row],[PWC]]-SAT,0)</f>
        <v>#NAME?</v>
      </c>
      <c r="AE489" s="13" t="e">
        <f ca="1">CalcTable[[#This Row],[PWC]]-CalcTable[[#This Row],[PercAmt]]-CalcTable[[#This Row],[Runoff]]</f>
        <v>#NAME?</v>
      </c>
      <c r="AF489" s="13" t="e">
        <f ca="1">CalcTable[[#This Row],[IrrAmt]]/1000*CUR_IRR_AREA*10000/IRR_EFF</f>
        <v>#NAME?</v>
      </c>
      <c r="AG489" s="147"/>
      <c r="AH489" s="13"/>
      <c r="AI489" s="50">
        <v>0</v>
      </c>
      <c r="AJ489" s="50">
        <v>0</v>
      </c>
      <c r="AK489" s="50">
        <v>0</v>
      </c>
      <c r="AL489" s="50">
        <v>0</v>
      </c>
      <c r="AM489" s="50"/>
      <c r="AN489" s="50"/>
      <c r="AO489" s="50"/>
      <c r="AP489" s="50"/>
      <c r="AQ489" s="50"/>
      <c r="AR489" s="50"/>
      <c r="AS489" s="50"/>
      <c r="AT489" s="50"/>
      <c r="AU489" s="50"/>
      <c r="AV489" s="50"/>
      <c r="AW489" s="50"/>
      <c r="AX489" s="50">
        <f t="shared" si="167"/>
        <v>0</v>
      </c>
      <c r="AY489" s="50"/>
      <c r="AZ489" s="50">
        <f t="shared" si="157"/>
        <v>0</v>
      </c>
      <c r="BA489" s="50">
        <f t="shared" si="158"/>
        <v>0</v>
      </c>
      <c r="BB489" s="50">
        <f t="shared" si="159"/>
        <v>0</v>
      </c>
      <c r="BC489" s="17">
        <f t="shared" si="160"/>
        <v>19635</v>
      </c>
      <c r="BD489" s="50">
        <f t="shared" si="161"/>
        <v>0</v>
      </c>
      <c r="BE489" s="50">
        <f t="shared" si="162"/>
        <v>0</v>
      </c>
      <c r="BF489" s="50">
        <f t="shared" si="168"/>
        <v>0</v>
      </c>
      <c r="BG489" s="50"/>
      <c r="BH489" s="17">
        <f t="shared" si="163"/>
        <v>0</v>
      </c>
      <c r="BI489" s="17">
        <f t="shared" si="171"/>
        <v>489</v>
      </c>
      <c r="BJ489" s="17">
        <f t="shared" si="169"/>
        <v>489</v>
      </c>
      <c r="BK489" s="150">
        <f t="shared" si="170"/>
        <v>23142</v>
      </c>
      <c r="BL489" s="50" t="e">
        <f t="shared" ca="1" si="164"/>
        <v>#NAME?</v>
      </c>
      <c r="BM489" s="50" t="e">
        <f t="shared" ca="1" si="165"/>
        <v>#NAME?</v>
      </c>
      <c r="BN489" s="50" t="e">
        <f t="shared" ca="1" si="166"/>
        <v>#NAME?</v>
      </c>
    </row>
    <row r="490" spans="1:66" x14ac:dyDescent="0.35">
      <c r="A490" s="48">
        <v>23143</v>
      </c>
      <c r="B490" s="17">
        <v>1963</v>
      </c>
      <c r="C490" s="17">
        <v>5</v>
      </c>
      <c r="D490" s="17">
        <v>132</v>
      </c>
      <c r="E490" s="17">
        <v>12</v>
      </c>
      <c r="F490" s="17">
        <v>1</v>
      </c>
      <c r="G490" s="50">
        <v>0.6</v>
      </c>
      <c r="H490" s="32">
        <v>3.3829470497643266</v>
      </c>
      <c r="I490" s="50">
        <v>19</v>
      </c>
      <c r="J490" s="13">
        <v>0</v>
      </c>
      <c r="K490" s="13">
        <f t="shared" si="152"/>
        <v>0</v>
      </c>
      <c r="L490" s="13">
        <f t="shared" si="153"/>
        <v>0</v>
      </c>
      <c r="M490" s="13" t="e">
        <f ca="1">CalcTable[[#This Row],[IWC]]-AE489</f>
        <v>#NAME?</v>
      </c>
      <c r="N490" s="13" t="e">
        <f ca="1">IF(CalcTable[[#This Row],[Day of Year]]&lt;123,FCAP,AE489)</f>
        <v>#NAME?</v>
      </c>
      <c r="O490" s="17" t="e">
        <f ca="1">IF(IRR_DRIP,5,COUNTIF('IDET Wind Values'!C474:G474,"&lt;="&amp;IRR_MAXWIND))</f>
        <v>#NAME?</v>
      </c>
      <c r="P490" s="13" t="e">
        <f ca="1">CalcTable[[#This Row],[ET_o]]*KL</f>
        <v>#NAME?</v>
      </c>
      <c r="Q490" s="13" t="e">
        <f ca="1">IF(WILTPT&lt;=0,1,MAX(0,MIN(1,(CalcTable[[#This Row],[IWC]]-WILTPT)/(MAD-WILTPT))))</f>
        <v>#NAME?</v>
      </c>
      <c r="R490" s="13" t="e">
        <f ca="1">CalcTable[[#This Row],[ETMult]]*CalcTable[[#This Row],[ETb]]</f>
        <v>#NAME?</v>
      </c>
      <c r="S490" s="13" t="b">
        <f>INDEX(IRR_LIST,CalcTable[[#This Row],[Day of Week]]+1)</f>
        <v>1</v>
      </c>
      <c r="T490" s="13">
        <f t="shared" ca="1" si="154"/>
        <v>0</v>
      </c>
      <c r="U490" s="13" t="b">
        <f ca="1">IF(CalcTable[[#This Row],[IrrPrecip]]&gt;=IC_MM,FALSE,TRUE)</f>
        <v>1</v>
      </c>
      <c r="V490" s="13" t="b">
        <f t="shared" si="155"/>
        <v>0</v>
      </c>
      <c r="W490" s="13" t="e">
        <f ca="1">IF(AND(IRR_DRIP=FALSE,CalcTable[[#This Row],[IrrHours]]&lt;=0),FALSE,TRUE)</f>
        <v>#NAME?</v>
      </c>
      <c r="X490" s="13" t="e">
        <f ca="1">AND(CalcTable[[#This Row],[IrrDay]],CalcTable[[#This Row],[IrrRain]],CalcTable[[#This Row],[IrrWarm]],CalcTable[[#This Row],[IrrWindy]])</f>
        <v>#NAME?</v>
      </c>
      <c r="Y490" s="13" t="e">
        <f t="shared" ca="1" si="156"/>
        <v>#NAME?</v>
      </c>
      <c r="Z490" s="13" t="e">
        <f ca="1">CalcTable[[#This Row],[IrrHours]]/5</f>
        <v>#NAME?</v>
      </c>
      <c r="AA490" s="13" t="e">
        <f ca="1">IF(CalcTable[[#This Row],[IrrFlag]]=FALSE,0,MAX(0,CalcTable[[#This Row],[VolRednWind]]*(FCAP*IRR_TARGET-CalcTable[[#This Row],[IWC]])))</f>
        <v>#NAME?</v>
      </c>
      <c r="AB490" s="13" t="e">
        <f ca="1">CalcTable[[#This Row],[IWC]]+CalcTable[[#This Row],[Eff Precip]]+CalcTable[[#This Row],[IrrAmt]]-CalcTable[[#This Row],[AET]]</f>
        <v>#NAME?</v>
      </c>
      <c r="AC490" s="13" t="e">
        <f ca="1">IF(CalcTable[[#This Row],[PWC]]&gt;FCAP,MIN(24*PERC,MIN(SAT,CalcTable[[#This Row],[PWC]])-FCAP),0)</f>
        <v>#NAME?</v>
      </c>
      <c r="AD490" s="13" t="e">
        <f ca="1">IF(CalcTable[[#This Row],[PWC]]&gt;SAT,CalcTable[[#This Row],[PWC]]-SAT,0)</f>
        <v>#NAME?</v>
      </c>
      <c r="AE490" s="13" t="e">
        <f ca="1">CalcTable[[#This Row],[PWC]]-CalcTable[[#This Row],[PercAmt]]-CalcTable[[#This Row],[Runoff]]</f>
        <v>#NAME?</v>
      </c>
      <c r="AF490" s="13" t="e">
        <f ca="1">CalcTable[[#This Row],[IrrAmt]]/1000*CUR_IRR_AREA*10000/IRR_EFF</f>
        <v>#NAME?</v>
      </c>
      <c r="AG490" s="147"/>
      <c r="AH490" s="13"/>
      <c r="AI490" s="50">
        <v>0</v>
      </c>
      <c r="AJ490" s="50">
        <v>0</v>
      </c>
      <c r="AK490" s="50">
        <v>0</v>
      </c>
      <c r="AL490" s="50">
        <v>0</v>
      </c>
      <c r="AM490" s="50"/>
      <c r="AN490" s="50"/>
      <c r="AO490" s="50"/>
      <c r="AP490" s="50"/>
      <c r="AQ490" s="50"/>
      <c r="AR490" s="50"/>
      <c r="AS490" s="50"/>
      <c r="AT490" s="50"/>
      <c r="AU490" s="50"/>
      <c r="AV490" s="50"/>
      <c r="AW490" s="50"/>
      <c r="AX490" s="50">
        <f t="shared" si="167"/>
        <v>0</v>
      </c>
      <c r="AY490" s="50"/>
      <c r="AZ490" s="50">
        <f t="shared" si="157"/>
        <v>0</v>
      </c>
      <c r="BA490" s="50">
        <f t="shared" si="158"/>
        <v>0</v>
      </c>
      <c r="BB490" s="50">
        <f t="shared" si="159"/>
        <v>0</v>
      </c>
      <c r="BC490" s="17">
        <f t="shared" si="160"/>
        <v>19635</v>
      </c>
      <c r="BD490" s="50">
        <f t="shared" si="161"/>
        <v>0</v>
      </c>
      <c r="BE490" s="50">
        <f t="shared" si="162"/>
        <v>0</v>
      </c>
      <c r="BF490" s="50">
        <f t="shared" si="168"/>
        <v>0</v>
      </c>
      <c r="BG490" s="50"/>
      <c r="BH490" s="17">
        <f t="shared" si="163"/>
        <v>0</v>
      </c>
      <c r="BI490" s="17">
        <f t="shared" si="171"/>
        <v>490</v>
      </c>
      <c r="BJ490" s="17">
        <f t="shared" si="169"/>
        <v>490</v>
      </c>
      <c r="BK490" s="150">
        <f t="shared" si="170"/>
        <v>23143</v>
      </c>
      <c r="BL490" s="50" t="e">
        <f t="shared" ca="1" si="164"/>
        <v>#NAME?</v>
      </c>
      <c r="BM490" s="50" t="e">
        <f t="shared" ca="1" si="165"/>
        <v>#NAME?</v>
      </c>
      <c r="BN490" s="50" t="e">
        <f t="shared" ca="1" si="166"/>
        <v>#NAME?</v>
      </c>
    </row>
    <row r="491" spans="1:66" x14ac:dyDescent="0.35">
      <c r="A491" s="48">
        <v>23144</v>
      </c>
      <c r="B491" s="17">
        <v>1963</v>
      </c>
      <c r="C491" s="17">
        <v>5</v>
      </c>
      <c r="D491" s="17">
        <v>133</v>
      </c>
      <c r="E491" s="17">
        <v>13</v>
      </c>
      <c r="F491" s="17">
        <v>2</v>
      </c>
      <c r="G491" s="50">
        <v>-1.7</v>
      </c>
      <c r="H491" s="32">
        <v>3.3609456646889919</v>
      </c>
      <c r="I491" s="50">
        <v>2.5</v>
      </c>
      <c r="J491" s="13">
        <v>0</v>
      </c>
      <c r="K491" s="13">
        <f t="shared" si="152"/>
        <v>0</v>
      </c>
      <c r="L491" s="13">
        <f t="shared" si="153"/>
        <v>0</v>
      </c>
      <c r="M491" s="13" t="e">
        <f ca="1">CalcTable[[#This Row],[IWC]]-AE490</f>
        <v>#NAME?</v>
      </c>
      <c r="N491" s="13" t="e">
        <f ca="1">IF(CalcTable[[#This Row],[Day of Year]]&lt;123,FCAP,AE490)</f>
        <v>#NAME?</v>
      </c>
      <c r="O491" s="17" t="e">
        <f ca="1">IF(IRR_DRIP,5,COUNTIF('IDET Wind Values'!C475:G475,"&lt;="&amp;IRR_MAXWIND))</f>
        <v>#NAME?</v>
      </c>
      <c r="P491" s="13" t="e">
        <f ca="1">CalcTable[[#This Row],[ET_o]]*KL</f>
        <v>#NAME?</v>
      </c>
      <c r="Q491" s="13" t="e">
        <f ca="1">IF(WILTPT&lt;=0,1,MAX(0,MIN(1,(CalcTable[[#This Row],[IWC]]-WILTPT)/(MAD-WILTPT))))</f>
        <v>#NAME?</v>
      </c>
      <c r="R491" s="13" t="e">
        <f ca="1">CalcTable[[#This Row],[ETMult]]*CalcTable[[#This Row],[ETb]]</f>
        <v>#NAME?</v>
      </c>
      <c r="S491" s="13" t="b">
        <f>INDEX(IRR_LIST,CalcTable[[#This Row],[Day of Week]]+1)</f>
        <v>0</v>
      </c>
      <c r="T491" s="13">
        <f t="shared" ca="1" si="154"/>
        <v>0</v>
      </c>
      <c r="U491" s="13" t="b">
        <f ca="1">IF(CalcTable[[#This Row],[IrrPrecip]]&gt;=IC_MM,FALSE,TRUE)</f>
        <v>1</v>
      </c>
      <c r="V491" s="13" t="b">
        <f t="shared" si="155"/>
        <v>1</v>
      </c>
      <c r="W491" s="13" t="e">
        <f ca="1">IF(AND(IRR_DRIP=FALSE,CalcTable[[#This Row],[IrrHours]]&lt;=0),FALSE,TRUE)</f>
        <v>#NAME?</v>
      </c>
      <c r="X491" s="13" t="e">
        <f ca="1">AND(CalcTable[[#This Row],[IrrDay]],CalcTable[[#This Row],[IrrRain]],CalcTable[[#This Row],[IrrWarm]],CalcTable[[#This Row],[IrrWindy]])</f>
        <v>#NAME?</v>
      </c>
      <c r="Y491" s="13" t="e">
        <f t="shared" ca="1" si="156"/>
        <v>#NAME?</v>
      </c>
      <c r="Z491" s="13" t="e">
        <f ca="1">CalcTable[[#This Row],[IrrHours]]/5</f>
        <v>#NAME?</v>
      </c>
      <c r="AA491" s="13" t="e">
        <f ca="1">IF(CalcTable[[#This Row],[IrrFlag]]=FALSE,0,MAX(0,CalcTable[[#This Row],[VolRednWind]]*(FCAP*IRR_TARGET-CalcTable[[#This Row],[IWC]])))</f>
        <v>#NAME?</v>
      </c>
      <c r="AB491" s="13" t="e">
        <f ca="1">CalcTable[[#This Row],[IWC]]+CalcTable[[#This Row],[Eff Precip]]+CalcTable[[#This Row],[IrrAmt]]-CalcTable[[#This Row],[AET]]</f>
        <v>#NAME?</v>
      </c>
      <c r="AC491" s="13" t="e">
        <f ca="1">IF(CalcTable[[#This Row],[PWC]]&gt;FCAP,MIN(24*PERC,MIN(SAT,CalcTable[[#This Row],[PWC]])-FCAP),0)</f>
        <v>#NAME?</v>
      </c>
      <c r="AD491" s="13" t="e">
        <f ca="1">IF(CalcTable[[#This Row],[PWC]]&gt;SAT,CalcTable[[#This Row],[PWC]]-SAT,0)</f>
        <v>#NAME?</v>
      </c>
      <c r="AE491" s="13" t="e">
        <f ca="1">CalcTable[[#This Row],[PWC]]-CalcTable[[#This Row],[PercAmt]]-CalcTable[[#This Row],[Runoff]]</f>
        <v>#NAME?</v>
      </c>
      <c r="AF491" s="13" t="e">
        <f ca="1">CalcTable[[#This Row],[IrrAmt]]/1000*CUR_IRR_AREA*10000/IRR_EFF</f>
        <v>#NAME?</v>
      </c>
      <c r="AG491" s="147"/>
      <c r="AH491" s="13"/>
      <c r="AI491" s="50">
        <v>0</v>
      </c>
      <c r="AJ491" s="50">
        <v>0</v>
      </c>
      <c r="AK491" s="50">
        <v>4.6621117032875663</v>
      </c>
      <c r="AL491" s="50">
        <v>11.287941502975059</v>
      </c>
      <c r="AM491" s="50"/>
      <c r="AN491" s="50"/>
      <c r="AO491" s="50"/>
      <c r="AP491" s="50"/>
      <c r="AQ491" s="50"/>
      <c r="AR491" s="50"/>
      <c r="AS491" s="50"/>
      <c r="AT491" s="50"/>
      <c r="AU491" s="50"/>
      <c r="AV491" s="50"/>
      <c r="AW491" s="50"/>
      <c r="AX491" s="50">
        <f t="shared" si="167"/>
        <v>15.950053206262625</v>
      </c>
      <c r="AY491" s="50"/>
      <c r="AZ491" s="50">
        <f t="shared" si="157"/>
        <v>399.49058906881942</v>
      </c>
      <c r="BA491" s="50">
        <f t="shared" si="158"/>
        <v>615.08868475675365</v>
      </c>
      <c r="BB491" s="50">
        <f t="shared" si="159"/>
        <v>634.11204614098313</v>
      </c>
      <c r="BC491" s="17">
        <f t="shared" si="160"/>
        <v>19635</v>
      </c>
      <c r="BD491" s="50">
        <f t="shared" si="161"/>
        <v>15.950053206262625</v>
      </c>
      <c r="BE491" s="50">
        <f t="shared" si="162"/>
        <v>399.49058906881942</v>
      </c>
      <c r="BF491" s="50">
        <f t="shared" si="168"/>
        <v>653.4394287866304</v>
      </c>
      <c r="BG491" s="50"/>
      <c r="BH491" s="17">
        <f t="shared" si="163"/>
        <v>0</v>
      </c>
      <c r="BI491" s="17">
        <f t="shared" si="171"/>
        <v>491</v>
      </c>
      <c r="BJ491" s="17">
        <f t="shared" si="169"/>
        <v>491</v>
      </c>
      <c r="BK491" s="150">
        <f t="shared" si="170"/>
        <v>23144</v>
      </c>
      <c r="BL491" s="50" t="e">
        <f t="shared" ca="1" si="164"/>
        <v>#NAME?</v>
      </c>
      <c r="BM491" s="50" t="e">
        <f t="shared" ca="1" si="165"/>
        <v>#NAME?</v>
      </c>
      <c r="BN491" s="50" t="e">
        <f t="shared" ca="1" si="166"/>
        <v>#NAME?</v>
      </c>
    </row>
    <row r="492" spans="1:66" x14ac:dyDescent="0.35">
      <c r="A492" s="48">
        <v>23145</v>
      </c>
      <c r="B492" s="17">
        <v>1963</v>
      </c>
      <c r="C492" s="17">
        <v>5</v>
      </c>
      <c r="D492" s="17">
        <v>134</v>
      </c>
      <c r="E492" s="17">
        <v>14</v>
      </c>
      <c r="F492" s="17">
        <v>3</v>
      </c>
      <c r="G492" s="50">
        <v>3.3</v>
      </c>
      <c r="H492" s="32">
        <v>4.7830359336869428</v>
      </c>
      <c r="I492" s="50">
        <v>7.833333333333333</v>
      </c>
      <c r="J492" s="13">
        <v>0</v>
      </c>
      <c r="K492" s="13">
        <f t="shared" si="152"/>
        <v>0</v>
      </c>
      <c r="L492" s="13">
        <f t="shared" si="153"/>
        <v>0</v>
      </c>
      <c r="M492" s="13" t="e">
        <f ca="1">CalcTable[[#This Row],[IWC]]-AE491</f>
        <v>#NAME?</v>
      </c>
      <c r="N492" s="13" t="e">
        <f ca="1">IF(CalcTable[[#This Row],[Day of Year]]&lt;123,FCAP,AE491)</f>
        <v>#NAME?</v>
      </c>
      <c r="O492" s="17" t="e">
        <f ca="1">IF(IRR_DRIP,5,COUNTIF('IDET Wind Values'!C476:G476,"&lt;="&amp;IRR_MAXWIND))</f>
        <v>#NAME?</v>
      </c>
      <c r="P492" s="13" t="e">
        <f ca="1">CalcTable[[#This Row],[ET_o]]*KL</f>
        <v>#NAME?</v>
      </c>
      <c r="Q492" s="13" t="e">
        <f ca="1">IF(WILTPT&lt;=0,1,MAX(0,MIN(1,(CalcTable[[#This Row],[IWC]]-WILTPT)/(MAD-WILTPT))))</f>
        <v>#NAME?</v>
      </c>
      <c r="R492" s="13" t="e">
        <f ca="1">CalcTable[[#This Row],[ETMult]]*CalcTable[[#This Row],[ETb]]</f>
        <v>#NAME?</v>
      </c>
      <c r="S492" s="13" t="b">
        <f>INDEX(IRR_LIST,CalcTable[[#This Row],[Day of Week]]+1)</f>
        <v>1</v>
      </c>
      <c r="T492" s="13">
        <f t="shared" ca="1" si="154"/>
        <v>0</v>
      </c>
      <c r="U492" s="13" t="b">
        <f ca="1">IF(CalcTable[[#This Row],[IrrPrecip]]&gt;=IC_MM,FALSE,TRUE)</f>
        <v>1</v>
      </c>
      <c r="V492" s="13" t="b">
        <f t="shared" si="155"/>
        <v>1</v>
      </c>
      <c r="W492" s="13" t="e">
        <f ca="1">IF(AND(IRR_DRIP=FALSE,CalcTable[[#This Row],[IrrHours]]&lt;=0),FALSE,TRUE)</f>
        <v>#NAME?</v>
      </c>
      <c r="X492" s="13" t="e">
        <f ca="1">AND(CalcTable[[#This Row],[IrrDay]],CalcTable[[#This Row],[IrrRain]],CalcTable[[#This Row],[IrrWarm]],CalcTable[[#This Row],[IrrWindy]])</f>
        <v>#NAME?</v>
      </c>
      <c r="Y492" s="13" t="e">
        <f t="shared" ca="1" si="156"/>
        <v>#NAME?</v>
      </c>
      <c r="Z492" s="13" t="e">
        <f ca="1">CalcTable[[#This Row],[IrrHours]]/5</f>
        <v>#NAME?</v>
      </c>
      <c r="AA492" s="13" t="e">
        <f ca="1">IF(CalcTable[[#This Row],[IrrFlag]]=FALSE,0,MAX(0,CalcTable[[#This Row],[VolRednWind]]*(FCAP*IRR_TARGET-CalcTable[[#This Row],[IWC]])))</f>
        <v>#NAME?</v>
      </c>
      <c r="AB492" s="13" t="e">
        <f ca="1">CalcTable[[#This Row],[IWC]]+CalcTable[[#This Row],[Eff Precip]]+CalcTable[[#This Row],[IrrAmt]]-CalcTable[[#This Row],[AET]]</f>
        <v>#NAME?</v>
      </c>
      <c r="AC492" s="13" t="e">
        <f ca="1">IF(CalcTable[[#This Row],[PWC]]&gt;FCAP,MIN(24*PERC,MIN(SAT,CalcTable[[#This Row],[PWC]])-FCAP),0)</f>
        <v>#NAME?</v>
      </c>
      <c r="AD492" s="13" t="e">
        <f ca="1">IF(CalcTable[[#This Row],[PWC]]&gt;SAT,CalcTable[[#This Row],[PWC]]-SAT,0)</f>
        <v>#NAME?</v>
      </c>
      <c r="AE492" s="13" t="e">
        <f ca="1">CalcTable[[#This Row],[PWC]]-CalcTable[[#This Row],[PercAmt]]-CalcTable[[#This Row],[Runoff]]</f>
        <v>#NAME?</v>
      </c>
      <c r="AF492" s="13" t="e">
        <f ca="1">CalcTable[[#This Row],[IrrAmt]]/1000*CUR_IRR_AREA*10000/IRR_EFF</f>
        <v>#NAME?</v>
      </c>
      <c r="AG492" s="147"/>
      <c r="AH492" s="13"/>
      <c r="AI492" s="50">
        <v>6.7704940156180911</v>
      </c>
      <c r="AJ492" s="50">
        <v>11.398793422082358</v>
      </c>
      <c r="AK492" s="50">
        <v>0</v>
      </c>
      <c r="AL492" s="50">
        <v>0</v>
      </c>
      <c r="AM492" s="50"/>
      <c r="AN492" s="50"/>
      <c r="AO492" s="50"/>
      <c r="AP492" s="50"/>
      <c r="AQ492" s="50"/>
      <c r="AR492" s="50"/>
      <c r="AS492" s="50"/>
      <c r="AT492" s="50"/>
      <c r="AU492" s="50"/>
      <c r="AV492" s="50"/>
      <c r="AW492" s="50"/>
      <c r="AX492" s="50">
        <f t="shared" si="167"/>
        <v>18.169287437700447</v>
      </c>
      <c r="AY492" s="50"/>
      <c r="AZ492" s="50">
        <f t="shared" si="157"/>
        <v>433.66518594348122</v>
      </c>
      <c r="BA492" s="50">
        <f t="shared" si="158"/>
        <v>704.45007827720042</v>
      </c>
      <c r="BB492" s="50">
        <f t="shared" si="159"/>
        <v>729.18339735201516</v>
      </c>
      <c r="BC492" s="17">
        <f t="shared" si="160"/>
        <v>19635</v>
      </c>
      <c r="BD492" s="50">
        <f t="shared" si="161"/>
        <v>18.169287437700447</v>
      </c>
      <c r="BE492" s="50">
        <f t="shared" si="162"/>
        <v>433.66518594348122</v>
      </c>
      <c r="BF492" s="50">
        <f t="shared" si="168"/>
        <v>709.33819003866449</v>
      </c>
      <c r="BG492" s="50"/>
      <c r="BH492" s="17">
        <f t="shared" si="163"/>
        <v>0</v>
      </c>
      <c r="BI492" s="17">
        <f t="shared" si="171"/>
        <v>492</v>
      </c>
      <c r="BJ492" s="17">
        <f t="shared" si="169"/>
        <v>492</v>
      </c>
      <c r="BK492" s="150">
        <f t="shared" si="170"/>
        <v>23145</v>
      </c>
      <c r="BL492" s="50" t="e">
        <f t="shared" ca="1" si="164"/>
        <v>#NAME?</v>
      </c>
      <c r="BM492" s="50" t="e">
        <f t="shared" ca="1" si="165"/>
        <v>#NAME?</v>
      </c>
      <c r="BN492" s="50" t="e">
        <f t="shared" ca="1" si="166"/>
        <v>#NAME?</v>
      </c>
    </row>
    <row r="493" spans="1:66" x14ac:dyDescent="0.35">
      <c r="A493" s="48">
        <v>23146</v>
      </c>
      <c r="B493" s="17">
        <v>1963</v>
      </c>
      <c r="C493" s="17">
        <v>5</v>
      </c>
      <c r="D493" s="17">
        <v>135</v>
      </c>
      <c r="E493" s="17">
        <v>15</v>
      </c>
      <c r="F493" s="17">
        <v>4</v>
      </c>
      <c r="G493" s="50">
        <v>6.1</v>
      </c>
      <c r="H493" s="32">
        <v>5.0430882896877334</v>
      </c>
      <c r="I493" s="50">
        <v>9</v>
      </c>
      <c r="J493" s="13">
        <v>0</v>
      </c>
      <c r="K493" s="13">
        <f t="shared" si="152"/>
        <v>0</v>
      </c>
      <c r="L493" s="13">
        <f t="shared" si="153"/>
        <v>0</v>
      </c>
      <c r="M493" s="13" t="e">
        <f ca="1">CalcTable[[#This Row],[IWC]]-AE492</f>
        <v>#NAME?</v>
      </c>
      <c r="N493" s="13" t="e">
        <f ca="1">IF(CalcTable[[#This Row],[Day of Year]]&lt;123,FCAP,AE492)</f>
        <v>#NAME?</v>
      </c>
      <c r="O493" s="17" t="e">
        <f ca="1">IF(IRR_DRIP,5,COUNTIF('IDET Wind Values'!C477:G477,"&lt;="&amp;IRR_MAXWIND))</f>
        <v>#NAME?</v>
      </c>
      <c r="P493" s="13" t="e">
        <f ca="1">CalcTable[[#This Row],[ET_o]]*KL</f>
        <v>#NAME?</v>
      </c>
      <c r="Q493" s="13" t="e">
        <f ca="1">IF(WILTPT&lt;=0,1,MAX(0,MIN(1,(CalcTable[[#This Row],[IWC]]-WILTPT)/(MAD-WILTPT))))</f>
        <v>#NAME?</v>
      </c>
      <c r="R493" s="13" t="e">
        <f ca="1">CalcTable[[#This Row],[ETMult]]*CalcTable[[#This Row],[ETb]]</f>
        <v>#NAME?</v>
      </c>
      <c r="S493" s="13" t="b">
        <f>INDEX(IRR_LIST,CalcTable[[#This Row],[Day of Week]]+1)</f>
        <v>0</v>
      </c>
      <c r="T493" s="13">
        <f t="shared" ca="1" si="154"/>
        <v>0</v>
      </c>
      <c r="U493" s="13" t="b">
        <f ca="1">IF(CalcTable[[#This Row],[IrrPrecip]]&gt;=IC_MM,FALSE,TRUE)</f>
        <v>1</v>
      </c>
      <c r="V493" s="13" t="b">
        <f t="shared" si="155"/>
        <v>0</v>
      </c>
      <c r="W493" s="13" t="e">
        <f ca="1">IF(AND(IRR_DRIP=FALSE,CalcTable[[#This Row],[IrrHours]]&lt;=0),FALSE,TRUE)</f>
        <v>#NAME?</v>
      </c>
      <c r="X493" s="13" t="e">
        <f ca="1">AND(CalcTable[[#This Row],[IrrDay]],CalcTable[[#This Row],[IrrRain]],CalcTable[[#This Row],[IrrWarm]],CalcTable[[#This Row],[IrrWindy]])</f>
        <v>#NAME?</v>
      </c>
      <c r="Y493" s="13" t="e">
        <f t="shared" ca="1" si="156"/>
        <v>#NAME?</v>
      </c>
      <c r="Z493" s="13" t="e">
        <f ca="1">CalcTable[[#This Row],[IrrHours]]/5</f>
        <v>#NAME?</v>
      </c>
      <c r="AA493" s="13" t="e">
        <f ca="1">IF(CalcTable[[#This Row],[IrrFlag]]=FALSE,0,MAX(0,CalcTable[[#This Row],[VolRednWind]]*(FCAP*IRR_TARGET-CalcTable[[#This Row],[IWC]])))</f>
        <v>#NAME?</v>
      </c>
      <c r="AB493" s="13" t="e">
        <f ca="1">CalcTable[[#This Row],[IWC]]+CalcTable[[#This Row],[Eff Precip]]+CalcTable[[#This Row],[IrrAmt]]-CalcTable[[#This Row],[AET]]</f>
        <v>#NAME?</v>
      </c>
      <c r="AC493" s="13" t="e">
        <f ca="1">IF(CalcTable[[#This Row],[PWC]]&gt;FCAP,MIN(24*PERC,MIN(SAT,CalcTable[[#This Row],[PWC]])-FCAP),0)</f>
        <v>#NAME?</v>
      </c>
      <c r="AD493" s="13" t="e">
        <f ca="1">IF(CalcTable[[#This Row],[PWC]]&gt;SAT,CalcTable[[#This Row],[PWC]]-SAT,0)</f>
        <v>#NAME?</v>
      </c>
      <c r="AE493" s="13" t="e">
        <f ca="1">CalcTable[[#This Row],[PWC]]-CalcTable[[#This Row],[PercAmt]]-CalcTable[[#This Row],[Runoff]]</f>
        <v>#NAME?</v>
      </c>
      <c r="AF493" s="13" t="e">
        <f ca="1">CalcTable[[#This Row],[IrrAmt]]/1000*CUR_IRR_AREA*10000/IRR_EFF</f>
        <v>#NAME?</v>
      </c>
      <c r="AG493" s="147"/>
      <c r="AH493" s="13"/>
      <c r="AI493" s="50">
        <v>0</v>
      </c>
      <c r="AJ493" s="50">
        <v>0</v>
      </c>
      <c r="AK493" s="50">
        <v>0</v>
      </c>
      <c r="AL493" s="50">
        <v>0</v>
      </c>
      <c r="AM493" s="50"/>
      <c r="AN493" s="50"/>
      <c r="AO493" s="50"/>
      <c r="AP493" s="50"/>
      <c r="AQ493" s="50"/>
      <c r="AR493" s="50"/>
      <c r="AS493" s="50"/>
      <c r="AT493" s="50"/>
      <c r="AU493" s="50"/>
      <c r="AV493" s="50"/>
      <c r="AW493" s="50"/>
      <c r="AX493" s="50">
        <f t="shared" si="167"/>
        <v>0</v>
      </c>
      <c r="AY493" s="50"/>
      <c r="AZ493" s="50">
        <f t="shared" si="157"/>
        <v>0</v>
      </c>
      <c r="BA493" s="50">
        <f t="shared" si="158"/>
        <v>0</v>
      </c>
      <c r="BB493" s="50">
        <f t="shared" si="159"/>
        <v>0</v>
      </c>
      <c r="BC493" s="17">
        <f t="shared" si="160"/>
        <v>19635</v>
      </c>
      <c r="BD493" s="50">
        <f t="shared" si="161"/>
        <v>0</v>
      </c>
      <c r="BE493" s="50">
        <f t="shared" si="162"/>
        <v>0</v>
      </c>
      <c r="BF493" s="50">
        <f t="shared" si="168"/>
        <v>0</v>
      </c>
      <c r="BG493" s="50"/>
      <c r="BH493" s="17">
        <f t="shared" si="163"/>
        <v>0</v>
      </c>
      <c r="BI493" s="17">
        <f t="shared" si="171"/>
        <v>493</v>
      </c>
      <c r="BJ493" s="17">
        <f t="shared" si="169"/>
        <v>493</v>
      </c>
      <c r="BK493" s="150">
        <f t="shared" si="170"/>
        <v>23146</v>
      </c>
      <c r="BL493" s="50" t="e">
        <f t="shared" ca="1" si="164"/>
        <v>#NAME?</v>
      </c>
      <c r="BM493" s="50" t="e">
        <f t="shared" ca="1" si="165"/>
        <v>#NAME?</v>
      </c>
      <c r="BN493" s="50" t="e">
        <f t="shared" ca="1" si="166"/>
        <v>#NAME?</v>
      </c>
    </row>
    <row r="494" spans="1:66" x14ac:dyDescent="0.35">
      <c r="A494" s="48">
        <v>23147</v>
      </c>
      <c r="B494" s="17">
        <v>1963</v>
      </c>
      <c r="C494" s="17">
        <v>5</v>
      </c>
      <c r="D494" s="17">
        <v>136</v>
      </c>
      <c r="E494" s="17">
        <v>16</v>
      </c>
      <c r="F494" s="17">
        <v>5</v>
      </c>
      <c r="G494" s="50">
        <v>1.1000000000000001</v>
      </c>
      <c r="H494" s="32">
        <v>4.7038830492219015</v>
      </c>
      <c r="I494" s="50">
        <v>8.5</v>
      </c>
      <c r="J494" s="13">
        <v>0</v>
      </c>
      <c r="K494" s="13">
        <f t="shared" si="152"/>
        <v>0</v>
      </c>
      <c r="L494" s="13">
        <f t="shared" si="153"/>
        <v>0</v>
      </c>
      <c r="M494" s="13" t="e">
        <f ca="1">CalcTable[[#This Row],[IWC]]-AE493</f>
        <v>#NAME?</v>
      </c>
      <c r="N494" s="13" t="e">
        <f ca="1">IF(CalcTable[[#This Row],[Day of Year]]&lt;123,FCAP,AE493)</f>
        <v>#NAME?</v>
      </c>
      <c r="O494" s="17" t="e">
        <f ca="1">IF(IRR_DRIP,5,COUNTIF('IDET Wind Values'!C478:G478,"&lt;="&amp;IRR_MAXWIND))</f>
        <v>#NAME?</v>
      </c>
      <c r="P494" s="13" t="e">
        <f ca="1">CalcTable[[#This Row],[ET_o]]*KL</f>
        <v>#NAME?</v>
      </c>
      <c r="Q494" s="13" t="e">
        <f ca="1">IF(WILTPT&lt;=0,1,MAX(0,MIN(1,(CalcTable[[#This Row],[IWC]]-WILTPT)/(MAD-WILTPT))))</f>
        <v>#NAME?</v>
      </c>
      <c r="R494" s="13" t="e">
        <f ca="1">CalcTable[[#This Row],[ETMult]]*CalcTable[[#This Row],[ETb]]</f>
        <v>#NAME?</v>
      </c>
      <c r="S494" s="13" t="b">
        <f>INDEX(IRR_LIST,CalcTable[[#This Row],[Day of Week]]+1)</f>
        <v>1</v>
      </c>
      <c r="T494" s="13">
        <f t="shared" ca="1" si="154"/>
        <v>0</v>
      </c>
      <c r="U494" s="13" t="b">
        <f ca="1">IF(CalcTable[[#This Row],[IrrPrecip]]&gt;=IC_MM,FALSE,TRUE)</f>
        <v>1</v>
      </c>
      <c r="V494" s="13" t="b">
        <f t="shared" si="155"/>
        <v>0</v>
      </c>
      <c r="W494" s="13" t="e">
        <f ca="1">IF(AND(IRR_DRIP=FALSE,CalcTable[[#This Row],[IrrHours]]&lt;=0),FALSE,TRUE)</f>
        <v>#NAME?</v>
      </c>
      <c r="X494" s="13" t="e">
        <f ca="1">AND(CalcTable[[#This Row],[IrrDay]],CalcTable[[#This Row],[IrrRain]],CalcTable[[#This Row],[IrrWarm]],CalcTable[[#This Row],[IrrWindy]])</f>
        <v>#NAME?</v>
      </c>
      <c r="Y494" s="13" t="e">
        <f t="shared" ca="1" si="156"/>
        <v>#NAME?</v>
      </c>
      <c r="Z494" s="13" t="e">
        <f ca="1">CalcTable[[#This Row],[IrrHours]]/5</f>
        <v>#NAME?</v>
      </c>
      <c r="AA494" s="13" t="e">
        <f ca="1">IF(CalcTable[[#This Row],[IrrFlag]]=FALSE,0,MAX(0,CalcTable[[#This Row],[VolRednWind]]*(FCAP*IRR_TARGET-CalcTable[[#This Row],[IWC]])))</f>
        <v>#NAME?</v>
      </c>
      <c r="AB494" s="13" t="e">
        <f ca="1">CalcTable[[#This Row],[IWC]]+CalcTable[[#This Row],[Eff Precip]]+CalcTable[[#This Row],[IrrAmt]]-CalcTable[[#This Row],[AET]]</f>
        <v>#NAME?</v>
      </c>
      <c r="AC494" s="13" t="e">
        <f ca="1">IF(CalcTable[[#This Row],[PWC]]&gt;FCAP,MIN(24*PERC,MIN(SAT,CalcTable[[#This Row],[PWC]])-FCAP),0)</f>
        <v>#NAME?</v>
      </c>
      <c r="AD494" s="13" t="e">
        <f ca="1">IF(CalcTable[[#This Row],[PWC]]&gt;SAT,CalcTable[[#This Row],[PWC]]-SAT,0)</f>
        <v>#NAME?</v>
      </c>
      <c r="AE494" s="13" t="e">
        <f ca="1">CalcTable[[#This Row],[PWC]]-CalcTable[[#This Row],[PercAmt]]-CalcTable[[#This Row],[Runoff]]</f>
        <v>#NAME?</v>
      </c>
      <c r="AF494" s="13" t="e">
        <f ca="1">CalcTable[[#This Row],[IrrAmt]]/1000*CUR_IRR_AREA*10000/IRR_EFF</f>
        <v>#NAME?</v>
      </c>
      <c r="AG494" s="147"/>
      <c r="AH494" s="13"/>
      <c r="AI494" s="50">
        <v>0</v>
      </c>
      <c r="AJ494" s="50">
        <v>0</v>
      </c>
      <c r="AK494" s="50">
        <v>0</v>
      </c>
      <c r="AL494" s="50">
        <v>0</v>
      </c>
      <c r="AM494" s="50"/>
      <c r="AN494" s="50"/>
      <c r="AO494" s="50"/>
      <c r="AP494" s="50"/>
      <c r="AQ494" s="50"/>
      <c r="AR494" s="50"/>
      <c r="AS494" s="50"/>
      <c r="AT494" s="50"/>
      <c r="AU494" s="50"/>
      <c r="AV494" s="50"/>
      <c r="AW494" s="50"/>
      <c r="AX494" s="50">
        <f t="shared" si="167"/>
        <v>0</v>
      </c>
      <c r="AY494" s="50"/>
      <c r="AZ494" s="50">
        <f t="shared" si="157"/>
        <v>0</v>
      </c>
      <c r="BA494" s="50">
        <f t="shared" si="158"/>
        <v>0</v>
      </c>
      <c r="BB494" s="50">
        <f t="shared" si="159"/>
        <v>0</v>
      </c>
      <c r="BC494" s="17">
        <f t="shared" si="160"/>
        <v>19635</v>
      </c>
      <c r="BD494" s="50">
        <f t="shared" si="161"/>
        <v>0</v>
      </c>
      <c r="BE494" s="50">
        <f t="shared" si="162"/>
        <v>0</v>
      </c>
      <c r="BF494" s="50">
        <f t="shared" si="168"/>
        <v>0</v>
      </c>
      <c r="BG494" s="50"/>
      <c r="BH494" s="17">
        <f t="shared" si="163"/>
        <v>0</v>
      </c>
      <c r="BI494" s="17">
        <f t="shared" si="171"/>
        <v>494</v>
      </c>
      <c r="BJ494" s="17">
        <f t="shared" si="169"/>
        <v>494</v>
      </c>
      <c r="BK494" s="150">
        <f t="shared" si="170"/>
        <v>23147</v>
      </c>
      <c r="BL494" s="50" t="e">
        <f t="shared" ca="1" si="164"/>
        <v>#NAME?</v>
      </c>
      <c r="BM494" s="50" t="e">
        <f t="shared" ca="1" si="165"/>
        <v>#NAME?</v>
      </c>
      <c r="BN494" s="50" t="e">
        <f t="shared" ca="1" si="166"/>
        <v>#NAME?</v>
      </c>
    </row>
    <row r="495" spans="1:66" x14ac:dyDescent="0.35">
      <c r="A495" s="48">
        <v>23148</v>
      </c>
      <c r="B495" s="17">
        <v>1963</v>
      </c>
      <c r="C495" s="17">
        <v>5</v>
      </c>
      <c r="D495" s="17">
        <v>137</v>
      </c>
      <c r="E495" s="17">
        <v>17</v>
      </c>
      <c r="F495" s="17">
        <v>6</v>
      </c>
      <c r="G495" s="50">
        <v>2.2000000000000002</v>
      </c>
      <c r="H495" s="32">
        <v>4.5890078737792477</v>
      </c>
      <c r="I495" s="50">
        <v>16.5</v>
      </c>
      <c r="J495" s="13">
        <v>0</v>
      </c>
      <c r="K495" s="13">
        <f t="shared" si="152"/>
        <v>0</v>
      </c>
      <c r="L495" s="13">
        <f t="shared" si="153"/>
        <v>0</v>
      </c>
      <c r="M495" s="13" t="e">
        <f ca="1">CalcTable[[#This Row],[IWC]]-AE494</f>
        <v>#NAME?</v>
      </c>
      <c r="N495" s="13" t="e">
        <f ca="1">IF(CalcTable[[#This Row],[Day of Year]]&lt;123,FCAP,AE494)</f>
        <v>#NAME?</v>
      </c>
      <c r="O495" s="17" t="e">
        <f ca="1">IF(IRR_DRIP,5,COUNTIF('IDET Wind Values'!C479:G479,"&lt;="&amp;IRR_MAXWIND))</f>
        <v>#NAME?</v>
      </c>
      <c r="P495" s="13" t="e">
        <f ca="1">CalcTable[[#This Row],[ET_o]]*KL</f>
        <v>#NAME?</v>
      </c>
      <c r="Q495" s="13" t="e">
        <f ca="1">IF(WILTPT&lt;=0,1,MAX(0,MIN(1,(CalcTable[[#This Row],[IWC]]-WILTPT)/(MAD-WILTPT))))</f>
        <v>#NAME?</v>
      </c>
      <c r="R495" s="13" t="e">
        <f ca="1">CalcTable[[#This Row],[ETMult]]*CalcTable[[#This Row],[ETb]]</f>
        <v>#NAME?</v>
      </c>
      <c r="S495" s="13" t="b">
        <f>INDEX(IRR_LIST,CalcTable[[#This Row],[Day of Week]]+1)</f>
        <v>0</v>
      </c>
      <c r="T495" s="13">
        <f t="shared" ca="1" si="154"/>
        <v>0</v>
      </c>
      <c r="U495" s="13" t="b">
        <f ca="1">IF(CalcTable[[#This Row],[IrrPrecip]]&gt;=IC_MM,FALSE,TRUE)</f>
        <v>1</v>
      </c>
      <c r="V495" s="13" t="b">
        <f t="shared" si="155"/>
        <v>1</v>
      </c>
      <c r="W495" s="13" t="e">
        <f ca="1">IF(AND(IRR_DRIP=FALSE,CalcTable[[#This Row],[IrrHours]]&lt;=0),FALSE,TRUE)</f>
        <v>#NAME?</v>
      </c>
      <c r="X495" s="13" t="e">
        <f ca="1">AND(CalcTable[[#This Row],[IrrDay]],CalcTable[[#This Row],[IrrRain]],CalcTable[[#This Row],[IrrWarm]],CalcTable[[#This Row],[IrrWindy]])</f>
        <v>#NAME?</v>
      </c>
      <c r="Y495" s="13" t="e">
        <f t="shared" ca="1" si="156"/>
        <v>#NAME?</v>
      </c>
      <c r="Z495" s="13" t="e">
        <f ca="1">CalcTable[[#This Row],[IrrHours]]/5</f>
        <v>#NAME?</v>
      </c>
      <c r="AA495" s="13" t="e">
        <f ca="1">IF(CalcTable[[#This Row],[IrrFlag]]=FALSE,0,MAX(0,CalcTable[[#This Row],[VolRednWind]]*(FCAP*IRR_TARGET-CalcTable[[#This Row],[IWC]])))</f>
        <v>#NAME?</v>
      </c>
      <c r="AB495" s="13" t="e">
        <f ca="1">CalcTable[[#This Row],[IWC]]+CalcTable[[#This Row],[Eff Precip]]+CalcTable[[#This Row],[IrrAmt]]-CalcTable[[#This Row],[AET]]</f>
        <v>#NAME?</v>
      </c>
      <c r="AC495" s="13" t="e">
        <f ca="1">IF(CalcTable[[#This Row],[PWC]]&gt;FCAP,MIN(24*PERC,MIN(SAT,CalcTable[[#This Row],[PWC]])-FCAP),0)</f>
        <v>#NAME?</v>
      </c>
      <c r="AD495" s="13" t="e">
        <f ca="1">IF(CalcTable[[#This Row],[PWC]]&gt;SAT,CalcTable[[#This Row],[PWC]]-SAT,0)</f>
        <v>#NAME?</v>
      </c>
      <c r="AE495" s="13" t="e">
        <f ca="1">CalcTable[[#This Row],[PWC]]-CalcTable[[#This Row],[PercAmt]]-CalcTable[[#This Row],[Runoff]]</f>
        <v>#NAME?</v>
      </c>
      <c r="AF495" s="13" t="e">
        <f ca="1">CalcTable[[#This Row],[IrrAmt]]/1000*CUR_IRR_AREA*10000/IRR_EFF</f>
        <v>#NAME?</v>
      </c>
      <c r="AG495" s="147"/>
      <c r="AH495" s="13"/>
      <c r="AI495" s="50">
        <v>0</v>
      </c>
      <c r="AJ495" s="50">
        <v>0</v>
      </c>
      <c r="AK495" s="50">
        <v>0</v>
      </c>
      <c r="AL495" s="50">
        <v>10.076185129716791</v>
      </c>
      <c r="AM495" s="50"/>
      <c r="AN495" s="50"/>
      <c r="AO495" s="50"/>
      <c r="AP495" s="50"/>
      <c r="AQ495" s="50"/>
      <c r="AR495" s="50"/>
      <c r="AS495" s="50"/>
      <c r="AT495" s="50"/>
      <c r="AU495" s="50"/>
      <c r="AV495" s="50"/>
      <c r="AW495" s="50"/>
      <c r="AX495" s="50">
        <f t="shared" si="167"/>
        <v>10.076185129716791</v>
      </c>
      <c r="AY495" s="50"/>
      <c r="AZ495" s="50">
        <f t="shared" si="157"/>
        <v>295.56809713835924</v>
      </c>
      <c r="BA495" s="50">
        <f t="shared" si="158"/>
        <v>455.08103845112458</v>
      </c>
      <c r="BB495" s="50">
        <f t="shared" si="159"/>
        <v>469.15570974342739</v>
      </c>
      <c r="BC495" s="17">
        <f t="shared" si="160"/>
        <v>19635</v>
      </c>
      <c r="BD495" s="50">
        <f t="shared" si="161"/>
        <v>10.076185129716791</v>
      </c>
      <c r="BE495" s="50">
        <f t="shared" si="162"/>
        <v>295.56809713835924</v>
      </c>
      <c r="BF495" s="50">
        <f t="shared" si="168"/>
        <v>483.45531495954623</v>
      </c>
      <c r="BG495" s="50"/>
      <c r="BH495" s="17">
        <f t="shared" si="163"/>
        <v>0</v>
      </c>
      <c r="BI495" s="17">
        <f t="shared" si="171"/>
        <v>495</v>
      </c>
      <c r="BJ495" s="17">
        <f t="shared" si="169"/>
        <v>495</v>
      </c>
      <c r="BK495" s="150">
        <f t="shared" si="170"/>
        <v>23148</v>
      </c>
      <c r="BL495" s="50" t="e">
        <f t="shared" ca="1" si="164"/>
        <v>#NAME?</v>
      </c>
      <c r="BM495" s="50" t="e">
        <f t="shared" ca="1" si="165"/>
        <v>#NAME?</v>
      </c>
      <c r="BN495" s="50" t="e">
        <f t="shared" ca="1" si="166"/>
        <v>#NAME?</v>
      </c>
    </row>
    <row r="496" spans="1:66" x14ac:dyDescent="0.35">
      <c r="A496" s="48">
        <v>23149</v>
      </c>
      <c r="B496" s="17">
        <v>1963</v>
      </c>
      <c r="C496" s="17">
        <v>5</v>
      </c>
      <c r="D496" s="17">
        <v>138</v>
      </c>
      <c r="E496" s="17">
        <v>18</v>
      </c>
      <c r="F496" s="17">
        <v>7</v>
      </c>
      <c r="G496" s="50">
        <v>5</v>
      </c>
      <c r="H496" s="32">
        <v>4.4581581486330135</v>
      </c>
      <c r="I496" s="50">
        <v>25.5</v>
      </c>
      <c r="J496" s="13">
        <v>0</v>
      </c>
      <c r="K496" s="13">
        <f t="shared" si="152"/>
        <v>0</v>
      </c>
      <c r="L496" s="13">
        <f t="shared" si="153"/>
        <v>0</v>
      </c>
      <c r="M496" s="13" t="e">
        <f ca="1">CalcTable[[#This Row],[IWC]]-AE495</f>
        <v>#NAME?</v>
      </c>
      <c r="N496" s="13" t="e">
        <f ca="1">IF(CalcTable[[#This Row],[Day of Year]]&lt;123,FCAP,AE495)</f>
        <v>#NAME?</v>
      </c>
      <c r="O496" s="17" t="e">
        <f ca="1">IF(IRR_DRIP,5,COUNTIF('IDET Wind Values'!C480:G480,"&lt;="&amp;IRR_MAXWIND))</f>
        <v>#NAME?</v>
      </c>
      <c r="P496" s="13" t="e">
        <f ca="1">CalcTable[[#This Row],[ET_o]]*KL</f>
        <v>#NAME?</v>
      </c>
      <c r="Q496" s="13" t="e">
        <f ca="1">IF(WILTPT&lt;=0,1,MAX(0,MIN(1,(CalcTable[[#This Row],[IWC]]-WILTPT)/(MAD-WILTPT))))</f>
        <v>#NAME?</v>
      </c>
      <c r="R496" s="13" t="e">
        <f ca="1">CalcTable[[#This Row],[ETMult]]*CalcTable[[#This Row],[ETb]]</f>
        <v>#NAME?</v>
      </c>
      <c r="S496" s="13" t="b">
        <f>INDEX(IRR_LIST,CalcTable[[#This Row],[Day of Week]]+1)</f>
        <v>0</v>
      </c>
      <c r="T496" s="13">
        <f t="shared" ca="1" si="154"/>
        <v>0</v>
      </c>
      <c r="U496" s="13" t="b">
        <f ca="1">IF(CalcTable[[#This Row],[IrrPrecip]]&gt;=IC_MM,FALSE,TRUE)</f>
        <v>1</v>
      </c>
      <c r="V496" s="13" t="b">
        <f t="shared" si="155"/>
        <v>0</v>
      </c>
      <c r="W496" s="13" t="e">
        <f ca="1">IF(AND(IRR_DRIP=FALSE,CalcTable[[#This Row],[IrrHours]]&lt;=0),FALSE,TRUE)</f>
        <v>#NAME?</v>
      </c>
      <c r="X496" s="13" t="e">
        <f ca="1">AND(CalcTable[[#This Row],[IrrDay]],CalcTable[[#This Row],[IrrRain]],CalcTable[[#This Row],[IrrWarm]],CalcTable[[#This Row],[IrrWindy]])</f>
        <v>#NAME?</v>
      </c>
      <c r="Y496" s="13" t="e">
        <f t="shared" ca="1" si="156"/>
        <v>#NAME?</v>
      </c>
      <c r="Z496" s="13" t="e">
        <f ca="1">CalcTable[[#This Row],[IrrHours]]/5</f>
        <v>#NAME?</v>
      </c>
      <c r="AA496" s="13" t="e">
        <f ca="1">IF(CalcTable[[#This Row],[IrrFlag]]=FALSE,0,MAX(0,CalcTable[[#This Row],[VolRednWind]]*(FCAP*IRR_TARGET-CalcTable[[#This Row],[IWC]])))</f>
        <v>#NAME?</v>
      </c>
      <c r="AB496" s="13" t="e">
        <f ca="1">CalcTable[[#This Row],[IWC]]+CalcTable[[#This Row],[Eff Precip]]+CalcTable[[#This Row],[IrrAmt]]-CalcTable[[#This Row],[AET]]</f>
        <v>#NAME?</v>
      </c>
      <c r="AC496" s="13" t="e">
        <f ca="1">IF(CalcTable[[#This Row],[PWC]]&gt;FCAP,MIN(24*PERC,MIN(SAT,CalcTable[[#This Row],[PWC]])-FCAP),0)</f>
        <v>#NAME?</v>
      </c>
      <c r="AD496" s="13" t="e">
        <f ca="1">IF(CalcTable[[#This Row],[PWC]]&gt;SAT,CalcTable[[#This Row],[PWC]]-SAT,0)</f>
        <v>#NAME?</v>
      </c>
      <c r="AE496" s="13" t="e">
        <f ca="1">CalcTable[[#This Row],[PWC]]-CalcTable[[#This Row],[PercAmt]]-CalcTable[[#This Row],[Runoff]]</f>
        <v>#NAME?</v>
      </c>
      <c r="AF496" s="13" t="e">
        <f ca="1">CalcTable[[#This Row],[IrrAmt]]/1000*CUR_IRR_AREA*10000/IRR_EFF</f>
        <v>#NAME?</v>
      </c>
      <c r="AG496" s="147"/>
      <c r="AH496" s="13"/>
      <c r="AI496" s="50">
        <v>0</v>
      </c>
      <c r="AJ496" s="50">
        <v>0</v>
      </c>
      <c r="AK496" s="50">
        <v>0</v>
      </c>
      <c r="AL496" s="50">
        <v>0</v>
      </c>
      <c r="AM496" s="50"/>
      <c r="AN496" s="50"/>
      <c r="AO496" s="50"/>
      <c r="AP496" s="50"/>
      <c r="AQ496" s="50"/>
      <c r="AR496" s="50"/>
      <c r="AS496" s="50"/>
      <c r="AT496" s="50"/>
      <c r="AU496" s="50"/>
      <c r="AV496" s="50"/>
      <c r="AW496" s="50"/>
      <c r="AX496" s="50">
        <f t="shared" si="167"/>
        <v>0</v>
      </c>
      <c r="AY496" s="50"/>
      <c r="AZ496" s="50">
        <f t="shared" si="157"/>
        <v>0</v>
      </c>
      <c r="BA496" s="50">
        <f t="shared" si="158"/>
        <v>0</v>
      </c>
      <c r="BB496" s="50">
        <f t="shared" si="159"/>
        <v>0</v>
      </c>
      <c r="BC496" s="17">
        <f t="shared" si="160"/>
        <v>19635</v>
      </c>
      <c r="BD496" s="50">
        <f t="shared" si="161"/>
        <v>0</v>
      </c>
      <c r="BE496" s="50">
        <f t="shared" si="162"/>
        <v>0</v>
      </c>
      <c r="BF496" s="50">
        <f t="shared" si="168"/>
        <v>0</v>
      </c>
      <c r="BG496" s="50"/>
      <c r="BH496" s="17">
        <f t="shared" si="163"/>
        <v>0</v>
      </c>
      <c r="BI496" s="17">
        <f t="shared" si="171"/>
        <v>496</v>
      </c>
      <c r="BJ496" s="17">
        <f t="shared" si="169"/>
        <v>496</v>
      </c>
      <c r="BK496" s="150">
        <f t="shared" si="170"/>
        <v>23149</v>
      </c>
      <c r="BL496" s="50" t="e">
        <f t="shared" ca="1" si="164"/>
        <v>#NAME?</v>
      </c>
      <c r="BM496" s="50" t="e">
        <f t="shared" ca="1" si="165"/>
        <v>#NAME?</v>
      </c>
      <c r="BN496" s="50" t="e">
        <f t="shared" ca="1" si="166"/>
        <v>#NAME?</v>
      </c>
    </row>
    <row r="497" spans="1:66" x14ac:dyDescent="0.35">
      <c r="A497" s="48">
        <v>23150</v>
      </c>
      <c r="B497" s="17">
        <v>1963</v>
      </c>
      <c r="C497" s="17">
        <v>5</v>
      </c>
      <c r="D497" s="17">
        <v>139</v>
      </c>
      <c r="E497" s="17">
        <v>19</v>
      </c>
      <c r="F497" s="17">
        <v>1</v>
      </c>
      <c r="G497" s="50">
        <v>-1.1000000000000001</v>
      </c>
      <c r="H497" s="32">
        <v>5.223155506713657</v>
      </c>
      <c r="I497" s="50">
        <v>11.666666666666666</v>
      </c>
      <c r="J497" s="13">
        <v>0</v>
      </c>
      <c r="K497" s="13">
        <f t="shared" si="152"/>
        <v>0</v>
      </c>
      <c r="L497" s="13">
        <f t="shared" si="153"/>
        <v>0</v>
      </c>
      <c r="M497" s="13" t="e">
        <f ca="1">CalcTable[[#This Row],[IWC]]-AE496</f>
        <v>#NAME?</v>
      </c>
      <c r="N497" s="13" t="e">
        <f ca="1">IF(CalcTable[[#This Row],[Day of Year]]&lt;123,FCAP,AE496)</f>
        <v>#NAME?</v>
      </c>
      <c r="O497" s="17" t="e">
        <f ca="1">IF(IRR_DRIP,5,COUNTIF('IDET Wind Values'!C481:G481,"&lt;="&amp;IRR_MAXWIND))</f>
        <v>#NAME?</v>
      </c>
      <c r="P497" s="13" t="e">
        <f ca="1">CalcTable[[#This Row],[ET_o]]*KL</f>
        <v>#NAME?</v>
      </c>
      <c r="Q497" s="13" t="e">
        <f ca="1">IF(WILTPT&lt;=0,1,MAX(0,MIN(1,(CalcTable[[#This Row],[IWC]]-WILTPT)/(MAD-WILTPT))))</f>
        <v>#NAME?</v>
      </c>
      <c r="R497" s="13" t="e">
        <f ca="1">CalcTable[[#This Row],[ETMult]]*CalcTable[[#This Row],[ETb]]</f>
        <v>#NAME?</v>
      </c>
      <c r="S497" s="13" t="b">
        <f>INDEX(IRR_LIST,CalcTable[[#This Row],[Day of Week]]+1)</f>
        <v>1</v>
      </c>
      <c r="T497" s="13">
        <f t="shared" ca="1" si="154"/>
        <v>0</v>
      </c>
      <c r="U497" s="13" t="b">
        <f ca="1">IF(CalcTable[[#This Row],[IrrPrecip]]&gt;=IC_MM,FALSE,TRUE)</f>
        <v>1</v>
      </c>
      <c r="V497" s="13" t="b">
        <f t="shared" si="155"/>
        <v>0</v>
      </c>
      <c r="W497" s="13" t="e">
        <f ca="1">IF(AND(IRR_DRIP=FALSE,CalcTable[[#This Row],[IrrHours]]&lt;=0),FALSE,TRUE)</f>
        <v>#NAME?</v>
      </c>
      <c r="X497" s="13" t="e">
        <f ca="1">AND(CalcTable[[#This Row],[IrrDay]],CalcTable[[#This Row],[IrrRain]],CalcTable[[#This Row],[IrrWarm]],CalcTable[[#This Row],[IrrWindy]])</f>
        <v>#NAME?</v>
      </c>
      <c r="Y497" s="13" t="e">
        <f t="shared" ca="1" si="156"/>
        <v>#NAME?</v>
      </c>
      <c r="Z497" s="13" t="e">
        <f ca="1">CalcTable[[#This Row],[IrrHours]]/5</f>
        <v>#NAME?</v>
      </c>
      <c r="AA497" s="13" t="e">
        <f ca="1">IF(CalcTable[[#This Row],[IrrFlag]]=FALSE,0,MAX(0,CalcTable[[#This Row],[VolRednWind]]*(FCAP*IRR_TARGET-CalcTable[[#This Row],[IWC]])))</f>
        <v>#NAME?</v>
      </c>
      <c r="AB497" s="13" t="e">
        <f ca="1">CalcTable[[#This Row],[IWC]]+CalcTable[[#This Row],[Eff Precip]]+CalcTable[[#This Row],[IrrAmt]]-CalcTable[[#This Row],[AET]]</f>
        <v>#NAME?</v>
      </c>
      <c r="AC497" s="13" t="e">
        <f ca="1">IF(CalcTable[[#This Row],[PWC]]&gt;FCAP,MIN(24*PERC,MIN(SAT,CalcTable[[#This Row],[PWC]])-FCAP),0)</f>
        <v>#NAME?</v>
      </c>
      <c r="AD497" s="13" t="e">
        <f ca="1">IF(CalcTable[[#This Row],[PWC]]&gt;SAT,CalcTable[[#This Row],[PWC]]-SAT,0)</f>
        <v>#NAME?</v>
      </c>
      <c r="AE497" s="13" t="e">
        <f ca="1">CalcTable[[#This Row],[PWC]]-CalcTable[[#This Row],[PercAmt]]-CalcTable[[#This Row],[Runoff]]</f>
        <v>#NAME?</v>
      </c>
      <c r="AF497" s="13" t="e">
        <f ca="1">CalcTable[[#This Row],[IrrAmt]]/1000*CUR_IRR_AREA*10000/IRR_EFF</f>
        <v>#NAME?</v>
      </c>
      <c r="AG497" s="147"/>
      <c r="AH497" s="13"/>
      <c r="AI497" s="50">
        <v>0</v>
      </c>
      <c r="AJ497" s="50">
        <v>0</v>
      </c>
      <c r="AK497" s="50">
        <v>0</v>
      </c>
      <c r="AL497" s="50">
        <v>0</v>
      </c>
      <c r="AM497" s="50"/>
      <c r="AN497" s="50"/>
      <c r="AO497" s="50"/>
      <c r="AP497" s="50"/>
      <c r="AQ497" s="50"/>
      <c r="AR497" s="50"/>
      <c r="AS497" s="50"/>
      <c r="AT497" s="50"/>
      <c r="AU497" s="50"/>
      <c r="AV497" s="50"/>
      <c r="AW497" s="50"/>
      <c r="AX497" s="50">
        <f t="shared" si="167"/>
        <v>0</v>
      </c>
      <c r="AY497" s="50"/>
      <c r="AZ497" s="50">
        <f t="shared" si="157"/>
        <v>0</v>
      </c>
      <c r="BA497" s="50">
        <f t="shared" si="158"/>
        <v>0</v>
      </c>
      <c r="BB497" s="50">
        <f t="shared" si="159"/>
        <v>0</v>
      </c>
      <c r="BC497" s="17">
        <f t="shared" si="160"/>
        <v>19635</v>
      </c>
      <c r="BD497" s="50">
        <f t="shared" si="161"/>
        <v>0</v>
      </c>
      <c r="BE497" s="50">
        <f t="shared" si="162"/>
        <v>0</v>
      </c>
      <c r="BF497" s="50">
        <f t="shared" si="168"/>
        <v>0</v>
      </c>
      <c r="BG497" s="50"/>
      <c r="BH497" s="17">
        <f t="shared" si="163"/>
        <v>0</v>
      </c>
      <c r="BI497" s="17">
        <f t="shared" si="171"/>
        <v>497</v>
      </c>
      <c r="BJ497" s="17">
        <f t="shared" si="169"/>
        <v>497</v>
      </c>
      <c r="BK497" s="150">
        <f t="shared" si="170"/>
        <v>23150</v>
      </c>
      <c r="BL497" s="50" t="e">
        <f t="shared" ca="1" si="164"/>
        <v>#NAME?</v>
      </c>
      <c r="BM497" s="50" t="e">
        <f t="shared" ca="1" si="165"/>
        <v>#NAME?</v>
      </c>
      <c r="BN497" s="50" t="e">
        <f t="shared" ca="1" si="166"/>
        <v>#NAME?</v>
      </c>
    </row>
    <row r="498" spans="1:66" x14ac:dyDescent="0.35">
      <c r="A498" s="48">
        <v>23151</v>
      </c>
      <c r="B498" s="17">
        <v>1963</v>
      </c>
      <c r="C498" s="17">
        <v>5</v>
      </c>
      <c r="D498" s="17">
        <v>140</v>
      </c>
      <c r="E498" s="17">
        <v>20</v>
      </c>
      <c r="F498" s="17">
        <v>2</v>
      </c>
      <c r="G498" s="50">
        <v>1.7</v>
      </c>
      <c r="H498" s="32">
        <v>4.0740129953850941</v>
      </c>
      <c r="I498" s="50">
        <v>5.666666666666667</v>
      </c>
      <c r="J498" s="13">
        <v>0</v>
      </c>
      <c r="K498" s="13">
        <f t="shared" si="152"/>
        <v>0</v>
      </c>
      <c r="L498" s="13">
        <f t="shared" si="153"/>
        <v>0</v>
      </c>
      <c r="M498" s="13" t="e">
        <f ca="1">CalcTable[[#This Row],[IWC]]-AE497</f>
        <v>#NAME?</v>
      </c>
      <c r="N498" s="13" t="e">
        <f ca="1">IF(CalcTable[[#This Row],[Day of Year]]&lt;123,FCAP,AE497)</f>
        <v>#NAME?</v>
      </c>
      <c r="O498" s="17" t="e">
        <f ca="1">IF(IRR_DRIP,5,COUNTIF('IDET Wind Values'!C482:G482,"&lt;="&amp;IRR_MAXWIND))</f>
        <v>#NAME?</v>
      </c>
      <c r="P498" s="13" t="e">
        <f ca="1">CalcTable[[#This Row],[ET_o]]*KL</f>
        <v>#NAME?</v>
      </c>
      <c r="Q498" s="13" t="e">
        <f ca="1">IF(WILTPT&lt;=0,1,MAX(0,MIN(1,(CalcTable[[#This Row],[IWC]]-WILTPT)/(MAD-WILTPT))))</f>
        <v>#NAME?</v>
      </c>
      <c r="R498" s="13" t="e">
        <f ca="1">CalcTable[[#This Row],[ETMult]]*CalcTable[[#This Row],[ETb]]</f>
        <v>#NAME?</v>
      </c>
      <c r="S498" s="13" t="b">
        <f>INDEX(IRR_LIST,CalcTable[[#This Row],[Day of Week]]+1)</f>
        <v>0</v>
      </c>
      <c r="T498" s="13">
        <f t="shared" ca="1" si="154"/>
        <v>0</v>
      </c>
      <c r="U498" s="13" t="b">
        <f ca="1">IF(CalcTable[[#This Row],[IrrPrecip]]&gt;=IC_MM,FALSE,TRUE)</f>
        <v>1</v>
      </c>
      <c r="V498" s="13" t="b">
        <f t="shared" si="155"/>
        <v>0</v>
      </c>
      <c r="W498" s="13" t="e">
        <f ca="1">IF(AND(IRR_DRIP=FALSE,CalcTable[[#This Row],[IrrHours]]&lt;=0),FALSE,TRUE)</f>
        <v>#NAME?</v>
      </c>
      <c r="X498" s="13" t="e">
        <f ca="1">AND(CalcTable[[#This Row],[IrrDay]],CalcTable[[#This Row],[IrrRain]],CalcTable[[#This Row],[IrrWarm]],CalcTable[[#This Row],[IrrWindy]])</f>
        <v>#NAME?</v>
      </c>
      <c r="Y498" s="13" t="e">
        <f t="shared" ca="1" si="156"/>
        <v>#NAME?</v>
      </c>
      <c r="Z498" s="13" t="e">
        <f ca="1">CalcTable[[#This Row],[IrrHours]]/5</f>
        <v>#NAME?</v>
      </c>
      <c r="AA498" s="13" t="e">
        <f ca="1">IF(CalcTable[[#This Row],[IrrFlag]]=FALSE,0,MAX(0,CalcTable[[#This Row],[VolRednWind]]*(FCAP*IRR_TARGET-CalcTable[[#This Row],[IWC]])))</f>
        <v>#NAME?</v>
      </c>
      <c r="AB498" s="13" t="e">
        <f ca="1">CalcTable[[#This Row],[IWC]]+CalcTable[[#This Row],[Eff Precip]]+CalcTable[[#This Row],[IrrAmt]]-CalcTable[[#This Row],[AET]]</f>
        <v>#NAME?</v>
      </c>
      <c r="AC498" s="13" t="e">
        <f ca="1">IF(CalcTable[[#This Row],[PWC]]&gt;FCAP,MIN(24*PERC,MIN(SAT,CalcTable[[#This Row],[PWC]])-FCAP),0)</f>
        <v>#NAME?</v>
      </c>
      <c r="AD498" s="13" t="e">
        <f ca="1">IF(CalcTable[[#This Row],[PWC]]&gt;SAT,CalcTable[[#This Row],[PWC]]-SAT,0)</f>
        <v>#NAME?</v>
      </c>
      <c r="AE498" s="13" t="e">
        <f ca="1">CalcTable[[#This Row],[PWC]]-CalcTable[[#This Row],[PercAmt]]-CalcTable[[#This Row],[Runoff]]</f>
        <v>#NAME?</v>
      </c>
      <c r="AF498" s="13" t="e">
        <f ca="1">CalcTable[[#This Row],[IrrAmt]]/1000*CUR_IRR_AREA*10000/IRR_EFF</f>
        <v>#NAME?</v>
      </c>
      <c r="AG498" s="147"/>
      <c r="AH498" s="13"/>
      <c r="AI498" s="50">
        <v>0</v>
      </c>
      <c r="AJ498" s="50">
        <v>0</v>
      </c>
      <c r="AK498" s="50">
        <v>0</v>
      </c>
      <c r="AL498" s="50">
        <v>0</v>
      </c>
      <c r="AM498" s="50"/>
      <c r="AN498" s="50"/>
      <c r="AO498" s="50"/>
      <c r="AP498" s="50"/>
      <c r="AQ498" s="50"/>
      <c r="AR498" s="50"/>
      <c r="AS498" s="50"/>
      <c r="AT498" s="50"/>
      <c r="AU498" s="50"/>
      <c r="AV498" s="50"/>
      <c r="AW498" s="50"/>
      <c r="AX498" s="50">
        <f t="shared" si="167"/>
        <v>0</v>
      </c>
      <c r="AY498" s="50"/>
      <c r="AZ498" s="50">
        <f t="shared" si="157"/>
        <v>0</v>
      </c>
      <c r="BA498" s="50">
        <f t="shared" si="158"/>
        <v>0</v>
      </c>
      <c r="BB498" s="50">
        <f t="shared" si="159"/>
        <v>0</v>
      </c>
      <c r="BC498" s="17">
        <f t="shared" si="160"/>
        <v>19635</v>
      </c>
      <c r="BD498" s="50">
        <f t="shared" si="161"/>
        <v>0</v>
      </c>
      <c r="BE498" s="50">
        <f t="shared" si="162"/>
        <v>0</v>
      </c>
      <c r="BF498" s="50">
        <f t="shared" si="168"/>
        <v>0</v>
      </c>
      <c r="BG498" s="50"/>
      <c r="BH498" s="17">
        <f t="shared" si="163"/>
        <v>0</v>
      </c>
      <c r="BI498" s="17">
        <f t="shared" si="171"/>
        <v>498</v>
      </c>
      <c r="BJ498" s="17">
        <f t="shared" si="169"/>
        <v>498</v>
      </c>
      <c r="BK498" s="150">
        <f t="shared" si="170"/>
        <v>23151</v>
      </c>
      <c r="BL498" s="50" t="e">
        <f t="shared" ca="1" si="164"/>
        <v>#NAME?</v>
      </c>
      <c r="BM498" s="50" t="e">
        <f t="shared" ca="1" si="165"/>
        <v>#NAME?</v>
      </c>
      <c r="BN498" s="50" t="e">
        <f t="shared" ca="1" si="166"/>
        <v>#NAME?</v>
      </c>
    </row>
    <row r="499" spans="1:66" x14ac:dyDescent="0.35">
      <c r="A499" s="48">
        <v>23152</v>
      </c>
      <c r="B499" s="17">
        <v>1963</v>
      </c>
      <c r="C499" s="17">
        <v>5</v>
      </c>
      <c r="D499" s="17">
        <v>141</v>
      </c>
      <c r="E499" s="17">
        <v>21</v>
      </c>
      <c r="F499" s="17">
        <v>3</v>
      </c>
      <c r="G499" s="50">
        <v>1.7</v>
      </c>
      <c r="H499" s="32">
        <v>5.4581464869222467</v>
      </c>
      <c r="I499" s="50">
        <v>12.833333333333334</v>
      </c>
      <c r="J499" s="13">
        <v>0</v>
      </c>
      <c r="K499" s="13">
        <f t="shared" si="152"/>
        <v>0</v>
      </c>
      <c r="L499" s="13">
        <f t="shared" si="153"/>
        <v>0</v>
      </c>
      <c r="M499" s="13" t="e">
        <f ca="1">CalcTable[[#This Row],[IWC]]-AE498</f>
        <v>#NAME?</v>
      </c>
      <c r="N499" s="13" t="e">
        <f ca="1">IF(CalcTable[[#This Row],[Day of Year]]&lt;123,FCAP,AE498)</f>
        <v>#NAME?</v>
      </c>
      <c r="O499" s="17" t="e">
        <f ca="1">IF(IRR_DRIP,5,COUNTIF('IDET Wind Values'!C483:G483,"&lt;="&amp;IRR_MAXWIND))</f>
        <v>#NAME?</v>
      </c>
      <c r="P499" s="13" t="e">
        <f ca="1">CalcTable[[#This Row],[ET_o]]*KL</f>
        <v>#NAME?</v>
      </c>
      <c r="Q499" s="13" t="e">
        <f ca="1">IF(WILTPT&lt;=0,1,MAX(0,MIN(1,(CalcTable[[#This Row],[IWC]]-WILTPT)/(MAD-WILTPT))))</f>
        <v>#NAME?</v>
      </c>
      <c r="R499" s="13" t="e">
        <f ca="1">CalcTable[[#This Row],[ETMult]]*CalcTable[[#This Row],[ETb]]</f>
        <v>#NAME?</v>
      </c>
      <c r="S499" s="13" t="b">
        <f>INDEX(IRR_LIST,CalcTable[[#This Row],[Day of Week]]+1)</f>
        <v>1</v>
      </c>
      <c r="T499" s="13">
        <f t="shared" ca="1" si="154"/>
        <v>0</v>
      </c>
      <c r="U499" s="13" t="b">
        <f ca="1">IF(CalcTable[[#This Row],[IrrPrecip]]&gt;=IC_MM,FALSE,TRUE)</f>
        <v>1</v>
      </c>
      <c r="V499" s="13" t="b">
        <f t="shared" si="155"/>
        <v>1</v>
      </c>
      <c r="W499" s="13" t="e">
        <f ca="1">IF(AND(IRR_DRIP=FALSE,CalcTable[[#This Row],[IrrHours]]&lt;=0),FALSE,TRUE)</f>
        <v>#NAME?</v>
      </c>
      <c r="X499" s="13" t="e">
        <f ca="1">AND(CalcTable[[#This Row],[IrrDay]],CalcTable[[#This Row],[IrrRain]],CalcTable[[#This Row],[IrrWarm]],CalcTable[[#This Row],[IrrWindy]])</f>
        <v>#NAME?</v>
      </c>
      <c r="Y499" s="13" t="e">
        <f t="shared" ca="1" si="156"/>
        <v>#NAME?</v>
      </c>
      <c r="Z499" s="13" t="e">
        <f ca="1">CalcTable[[#This Row],[IrrHours]]/5</f>
        <v>#NAME?</v>
      </c>
      <c r="AA499" s="13" t="e">
        <f ca="1">IF(CalcTable[[#This Row],[IrrFlag]]=FALSE,0,MAX(0,CalcTable[[#This Row],[VolRednWind]]*(FCAP*IRR_TARGET-CalcTable[[#This Row],[IWC]])))</f>
        <v>#NAME?</v>
      </c>
      <c r="AB499" s="13" t="e">
        <f ca="1">CalcTable[[#This Row],[IWC]]+CalcTable[[#This Row],[Eff Precip]]+CalcTable[[#This Row],[IrrAmt]]-CalcTable[[#This Row],[AET]]</f>
        <v>#NAME?</v>
      </c>
      <c r="AC499" s="13" t="e">
        <f ca="1">IF(CalcTable[[#This Row],[PWC]]&gt;FCAP,MIN(24*PERC,MIN(SAT,CalcTable[[#This Row],[PWC]])-FCAP),0)</f>
        <v>#NAME?</v>
      </c>
      <c r="AD499" s="13" t="e">
        <f ca="1">IF(CalcTable[[#This Row],[PWC]]&gt;SAT,CalcTable[[#This Row],[PWC]]-SAT,0)</f>
        <v>#NAME?</v>
      </c>
      <c r="AE499" s="13" t="e">
        <f ca="1">CalcTable[[#This Row],[PWC]]-CalcTable[[#This Row],[PercAmt]]-CalcTable[[#This Row],[Runoff]]</f>
        <v>#NAME?</v>
      </c>
      <c r="AF499" s="13" t="e">
        <f ca="1">CalcTable[[#This Row],[IrrAmt]]/1000*CUR_IRR_AREA*10000/IRR_EFF</f>
        <v>#NAME?</v>
      </c>
      <c r="AG499" s="147"/>
      <c r="AH499" s="13"/>
      <c r="AI499" s="50">
        <v>0</v>
      </c>
      <c r="AJ499" s="50">
        <v>0</v>
      </c>
      <c r="AK499" s="50">
        <v>0</v>
      </c>
      <c r="AL499" s="50">
        <v>0</v>
      </c>
      <c r="AM499" s="50"/>
      <c r="AN499" s="50"/>
      <c r="AO499" s="50"/>
      <c r="AP499" s="50"/>
      <c r="AQ499" s="50"/>
      <c r="AR499" s="50"/>
      <c r="AS499" s="50"/>
      <c r="AT499" s="50"/>
      <c r="AU499" s="50"/>
      <c r="AV499" s="50"/>
      <c r="AW499" s="50"/>
      <c r="AX499" s="50">
        <f t="shared" si="167"/>
        <v>0</v>
      </c>
      <c r="AY499" s="50"/>
      <c r="AZ499" s="50">
        <f t="shared" si="157"/>
        <v>0</v>
      </c>
      <c r="BA499" s="50">
        <f t="shared" si="158"/>
        <v>0</v>
      </c>
      <c r="BB499" s="50">
        <f t="shared" si="159"/>
        <v>0</v>
      </c>
      <c r="BC499" s="17">
        <f t="shared" si="160"/>
        <v>19635</v>
      </c>
      <c r="BD499" s="50">
        <f t="shared" si="161"/>
        <v>0</v>
      </c>
      <c r="BE499" s="50">
        <f t="shared" si="162"/>
        <v>0</v>
      </c>
      <c r="BF499" s="50">
        <f t="shared" si="168"/>
        <v>0</v>
      </c>
      <c r="BG499" s="50"/>
      <c r="BH499" s="17">
        <f t="shared" si="163"/>
        <v>0</v>
      </c>
      <c r="BI499" s="17">
        <f t="shared" si="171"/>
        <v>499</v>
      </c>
      <c r="BJ499" s="17">
        <f t="shared" si="169"/>
        <v>499</v>
      </c>
      <c r="BK499" s="150">
        <f t="shared" si="170"/>
        <v>23152</v>
      </c>
      <c r="BL499" s="50" t="e">
        <f t="shared" ca="1" si="164"/>
        <v>#NAME?</v>
      </c>
      <c r="BM499" s="50" t="e">
        <f t="shared" ca="1" si="165"/>
        <v>#NAME?</v>
      </c>
      <c r="BN499" s="50" t="e">
        <f t="shared" ca="1" si="166"/>
        <v>#NAME?</v>
      </c>
    </row>
    <row r="500" spans="1:66" x14ac:dyDescent="0.35">
      <c r="A500" s="48">
        <v>23153</v>
      </c>
      <c r="B500" s="17">
        <v>1963</v>
      </c>
      <c r="C500" s="17">
        <v>5</v>
      </c>
      <c r="D500" s="17">
        <v>142</v>
      </c>
      <c r="E500" s="17">
        <v>22</v>
      </c>
      <c r="F500" s="17">
        <v>4</v>
      </c>
      <c r="G500" s="50">
        <v>3.9</v>
      </c>
      <c r="H500" s="32">
        <v>6.3197642691849181</v>
      </c>
      <c r="I500" s="50">
        <v>14.833333333333334</v>
      </c>
      <c r="J500" s="13">
        <v>0</v>
      </c>
      <c r="K500" s="13">
        <f t="shared" si="152"/>
        <v>0</v>
      </c>
      <c r="L500" s="13">
        <f t="shared" si="153"/>
        <v>0</v>
      </c>
      <c r="M500" s="13" t="e">
        <f ca="1">CalcTable[[#This Row],[IWC]]-AE499</f>
        <v>#NAME?</v>
      </c>
      <c r="N500" s="13" t="e">
        <f ca="1">IF(CalcTable[[#This Row],[Day of Year]]&lt;123,FCAP,AE499)</f>
        <v>#NAME?</v>
      </c>
      <c r="O500" s="17" t="e">
        <f ca="1">IF(IRR_DRIP,5,COUNTIF('IDET Wind Values'!C484:G484,"&lt;="&amp;IRR_MAXWIND))</f>
        <v>#NAME?</v>
      </c>
      <c r="P500" s="13" t="e">
        <f ca="1">CalcTable[[#This Row],[ET_o]]*KL</f>
        <v>#NAME?</v>
      </c>
      <c r="Q500" s="13" t="e">
        <f ca="1">IF(WILTPT&lt;=0,1,MAX(0,MIN(1,(CalcTable[[#This Row],[IWC]]-WILTPT)/(MAD-WILTPT))))</f>
        <v>#NAME?</v>
      </c>
      <c r="R500" s="13" t="e">
        <f ca="1">CalcTable[[#This Row],[ETMult]]*CalcTable[[#This Row],[ETb]]</f>
        <v>#NAME?</v>
      </c>
      <c r="S500" s="13" t="b">
        <f>INDEX(IRR_LIST,CalcTable[[#This Row],[Day of Week]]+1)</f>
        <v>0</v>
      </c>
      <c r="T500" s="13">
        <f t="shared" ca="1" si="154"/>
        <v>0</v>
      </c>
      <c r="U500" s="13" t="b">
        <f ca="1">IF(CalcTable[[#This Row],[IrrPrecip]]&gt;=IC_MM,FALSE,TRUE)</f>
        <v>1</v>
      </c>
      <c r="V500" s="13" t="b">
        <f t="shared" si="155"/>
        <v>1</v>
      </c>
      <c r="W500" s="13" t="e">
        <f ca="1">IF(AND(IRR_DRIP=FALSE,CalcTable[[#This Row],[IrrHours]]&lt;=0),FALSE,TRUE)</f>
        <v>#NAME?</v>
      </c>
      <c r="X500" s="13" t="e">
        <f ca="1">AND(CalcTable[[#This Row],[IrrDay]],CalcTable[[#This Row],[IrrRain]],CalcTable[[#This Row],[IrrWarm]],CalcTable[[#This Row],[IrrWindy]])</f>
        <v>#NAME?</v>
      </c>
      <c r="Y500" s="13" t="e">
        <f t="shared" ca="1" si="156"/>
        <v>#NAME?</v>
      </c>
      <c r="Z500" s="13" t="e">
        <f ca="1">CalcTable[[#This Row],[IrrHours]]/5</f>
        <v>#NAME?</v>
      </c>
      <c r="AA500" s="13" t="e">
        <f ca="1">IF(CalcTable[[#This Row],[IrrFlag]]=FALSE,0,MAX(0,CalcTable[[#This Row],[VolRednWind]]*(FCAP*IRR_TARGET-CalcTable[[#This Row],[IWC]])))</f>
        <v>#NAME?</v>
      </c>
      <c r="AB500" s="13" t="e">
        <f ca="1">CalcTable[[#This Row],[IWC]]+CalcTable[[#This Row],[Eff Precip]]+CalcTable[[#This Row],[IrrAmt]]-CalcTable[[#This Row],[AET]]</f>
        <v>#NAME?</v>
      </c>
      <c r="AC500" s="13" t="e">
        <f ca="1">IF(CalcTable[[#This Row],[PWC]]&gt;FCAP,MIN(24*PERC,MIN(SAT,CalcTable[[#This Row],[PWC]])-FCAP),0)</f>
        <v>#NAME?</v>
      </c>
      <c r="AD500" s="13" t="e">
        <f ca="1">IF(CalcTable[[#This Row],[PWC]]&gt;SAT,CalcTable[[#This Row],[PWC]]-SAT,0)</f>
        <v>#NAME?</v>
      </c>
      <c r="AE500" s="13" t="e">
        <f ca="1">CalcTable[[#This Row],[PWC]]-CalcTable[[#This Row],[PercAmt]]-CalcTable[[#This Row],[Runoff]]</f>
        <v>#NAME?</v>
      </c>
      <c r="AF500" s="13" t="e">
        <f ca="1">CalcTable[[#This Row],[IrrAmt]]/1000*CUR_IRR_AREA*10000/IRR_EFF</f>
        <v>#NAME?</v>
      </c>
      <c r="AG500" s="147"/>
      <c r="AH500" s="13"/>
      <c r="AI500" s="50">
        <v>0</v>
      </c>
      <c r="AJ500" s="50">
        <v>0</v>
      </c>
      <c r="AK500" s="50">
        <v>2.3608731978062987</v>
      </c>
      <c r="AL500" s="50">
        <v>11.275928303261868</v>
      </c>
      <c r="AM500" s="50"/>
      <c r="AN500" s="50"/>
      <c r="AO500" s="50"/>
      <c r="AP500" s="50"/>
      <c r="AQ500" s="50"/>
      <c r="AR500" s="50"/>
      <c r="AS500" s="50"/>
      <c r="AT500" s="50"/>
      <c r="AU500" s="50"/>
      <c r="AV500" s="50"/>
      <c r="AW500" s="50"/>
      <c r="AX500" s="50">
        <f t="shared" si="167"/>
        <v>13.636801501068167</v>
      </c>
      <c r="AY500" s="50"/>
      <c r="AZ500" s="50">
        <f t="shared" si="157"/>
        <v>365.38670379684049</v>
      </c>
      <c r="BA500" s="50">
        <f t="shared" si="158"/>
        <v>562.57952806815126</v>
      </c>
      <c r="BB500" s="50">
        <f t="shared" si="159"/>
        <v>579.97889491561989</v>
      </c>
      <c r="BC500" s="17">
        <f t="shared" si="160"/>
        <v>19635</v>
      </c>
      <c r="BD500" s="50">
        <f t="shared" si="161"/>
        <v>13.636801501068167</v>
      </c>
      <c r="BE500" s="50">
        <f t="shared" si="162"/>
        <v>365.38670379684049</v>
      </c>
      <c r="BF500" s="50">
        <f t="shared" si="168"/>
        <v>597.65632920606004</v>
      </c>
      <c r="BG500" s="50"/>
      <c r="BH500" s="17">
        <f t="shared" si="163"/>
        <v>0</v>
      </c>
      <c r="BI500" s="17">
        <f t="shared" si="171"/>
        <v>500</v>
      </c>
      <c r="BJ500" s="17">
        <f t="shared" si="169"/>
        <v>500</v>
      </c>
      <c r="BK500" s="150">
        <f t="shared" si="170"/>
        <v>23153</v>
      </c>
      <c r="BL500" s="50" t="e">
        <f t="shared" ca="1" si="164"/>
        <v>#NAME?</v>
      </c>
      <c r="BM500" s="50" t="e">
        <f t="shared" ca="1" si="165"/>
        <v>#NAME?</v>
      </c>
      <c r="BN500" s="50" t="e">
        <f t="shared" ca="1" si="166"/>
        <v>#NAME?</v>
      </c>
    </row>
    <row r="501" spans="1:66" x14ac:dyDescent="0.35">
      <c r="A501" s="48">
        <v>23154</v>
      </c>
      <c r="B501" s="17">
        <v>1963</v>
      </c>
      <c r="C501" s="17">
        <v>5</v>
      </c>
      <c r="D501" s="17">
        <v>143</v>
      </c>
      <c r="E501" s="17">
        <v>23</v>
      </c>
      <c r="F501" s="17">
        <v>5</v>
      </c>
      <c r="G501" s="50">
        <v>5.6</v>
      </c>
      <c r="H501" s="32">
        <v>6.3860570370623302</v>
      </c>
      <c r="I501" s="50">
        <v>9.1666666666666661</v>
      </c>
      <c r="J501" s="13">
        <v>0</v>
      </c>
      <c r="K501" s="13">
        <f t="shared" si="152"/>
        <v>0</v>
      </c>
      <c r="L501" s="13">
        <f t="shared" si="153"/>
        <v>0</v>
      </c>
      <c r="M501" s="13" t="e">
        <f ca="1">CalcTable[[#This Row],[IWC]]-AE500</f>
        <v>#NAME?</v>
      </c>
      <c r="N501" s="13" t="e">
        <f ca="1">IF(CalcTable[[#This Row],[Day of Year]]&lt;123,FCAP,AE500)</f>
        <v>#NAME?</v>
      </c>
      <c r="O501" s="17" t="e">
        <f ca="1">IF(IRR_DRIP,5,COUNTIF('IDET Wind Values'!C485:G485,"&lt;="&amp;IRR_MAXWIND))</f>
        <v>#NAME?</v>
      </c>
      <c r="P501" s="13" t="e">
        <f ca="1">CalcTable[[#This Row],[ET_o]]*KL</f>
        <v>#NAME?</v>
      </c>
      <c r="Q501" s="13" t="e">
        <f ca="1">IF(WILTPT&lt;=0,1,MAX(0,MIN(1,(CalcTable[[#This Row],[IWC]]-WILTPT)/(MAD-WILTPT))))</f>
        <v>#NAME?</v>
      </c>
      <c r="R501" s="13" t="e">
        <f ca="1">CalcTable[[#This Row],[ETMult]]*CalcTable[[#This Row],[ETb]]</f>
        <v>#NAME?</v>
      </c>
      <c r="S501" s="13" t="b">
        <f>INDEX(IRR_LIST,CalcTable[[#This Row],[Day of Week]]+1)</f>
        <v>1</v>
      </c>
      <c r="T501" s="13">
        <f t="shared" ca="1" si="154"/>
        <v>0</v>
      </c>
      <c r="U501" s="13" t="b">
        <f ca="1">IF(CalcTable[[#This Row],[IrrPrecip]]&gt;=IC_MM,FALSE,TRUE)</f>
        <v>1</v>
      </c>
      <c r="V501" s="13" t="b">
        <f t="shared" si="155"/>
        <v>1</v>
      </c>
      <c r="W501" s="13" t="e">
        <f ca="1">IF(AND(IRR_DRIP=FALSE,CalcTable[[#This Row],[IrrHours]]&lt;=0),FALSE,TRUE)</f>
        <v>#NAME?</v>
      </c>
      <c r="X501" s="13" t="e">
        <f ca="1">AND(CalcTable[[#This Row],[IrrDay]],CalcTable[[#This Row],[IrrRain]],CalcTable[[#This Row],[IrrWarm]],CalcTable[[#This Row],[IrrWindy]])</f>
        <v>#NAME?</v>
      </c>
      <c r="Y501" s="13" t="e">
        <f t="shared" ca="1" si="156"/>
        <v>#NAME?</v>
      </c>
      <c r="Z501" s="13" t="e">
        <f ca="1">CalcTable[[#This Row],[IrrHours]]/5</f>
        <v>#NAME?</v>
      </c>
      <c r="AA501" s="13" t="e">
        <f ca="1">IF(CalcTable[[#This Row],[IrrFlag]]=FALSE,0,MAX(0,CalcTable[[#This Row],[VolRednWind]]*(FCAP*IRR_TARGET-CalcTable[[#This Row],[IWC]])))</f>
        <v>#NAME?</v>
      </c>
      <c r="AB501" s="13" t="e">
        <f ca="1">CalcTable[[#This Row],[IWC]]+CalcTable[[#This Row],[Eff Precip]]+CalcTable[[#This Row],[IrrAmt]]-CalcTable[[#This Row],[AET]]</f>
        <v>#NAME?</v>
      </c>
      <c r="AC501" s="13" t="e">
        <f ca="1">IF(CalcTable[[#This Row],[PWC]]&gt;FCAP,MIN(24*PERC,MIN(SAT,CalcTable[[#This Row],[PWC]])-FCAP),0)</f>
        <v>#NAME?</v>
      </c>
      <c r="AD501" s="13" t="e">
        <f ca="1">IF(CalcTable[[#This Row],[PWC]]&gt;SAT,CalcTable[[#This Row],[PWC]]-SAT,0)</f>
        <v>#NAME?</v>
      </c>
      <c r="AE501" s="13" t="e">
        <f ca="1">CalcTable[[#This Row],[PWC]]-CalcTable[[#This Row],[PercAmt]]-CalcTable[[#This Row],[Runoff]]</f>
        <v>#NAME?</v>
      </c>
      <c r="AF501" s="13" t="e">
        <f ca="1">CalcTable[[#This Row],[IrrAmt]]/1000*CUR_IRR_AREA*10000/IRR_EFF</f>
        <v>#NAME?</v>
      </c>
      <c r="AG501" s="147"/>
      <c r="AH501" s="13"/>
      <c r="AI501" s="50">
        <v>0</v>
      </c>
      <c r="AJ501" s="50">
        <v>0</v>
      </c>
      <c r="AK501" s="50">
        <v>0</v>
      </c>
      <c r="AL501" s="50">
        <v>0</v>
      </c>
      <c r="AM501" s="50"/>
      <c r="AN501" s="50"/>
      <c r="AO501" s="50"/>
      <c r="AP501" s="50"/>
      <c r="AQ501" s="50"/>
      <c r="AR501" s="50"/>
      <c r="AS501" s="50"/>
      <c r="AT501" s="50"/>
      <c r="AU501" s="50"/>
      <c r="AV501" s="50"/>
      <c r="AW501" s="50"/>
      <c r="AX501" s="50">
        <f t="shared" si="167"/>
        <v>0</v>
      </c>
      <c r="AY501" s="50"/>
      <c r="AZ501" s="50">
        <f t="shared" si="157"/>
        <v>0</v>
      </c>
      <c r="BA501" s="50">
        <f t="shared" si="158"/>
        <v>0</v>
      </c>
      <c r="BB501" s="50">
        <f t="shared" si="159"/>
        <v>0</v>
      </c>
      <c r="BC501" s="17">
        <f t="shared" si="160"/>
        <v>19635</v>
      </c>
      <c r="BD501" s="50">
        <f t="shared" si="161"/>
        <v>0</v>
      </c>
      <c r="BE501" s="50">
        <f t="shared" si="162"/>
        <v>0</v>
      </c>
      <c r="BF501" s="50">
        <f t="shared" si="168"/>
        <v>0</v>
      </c>
      <c r="BG501" s="50"/>
      <c r="BH501" s="17">
        <f t="shared" si="163"/>
        <v>0</v>
      </c>
      <c r="BI501" s="17">
        <f t="shared" si="171"/>
        <v>501</v>
      </c>
      <c r="BJ501" s="17">
        <f t="shared" si="169"/>
        <v>501</v>
      </c>
      <c r="BK501" s="150">
        <f t="shared" si="170"/>
        <v>23154</v>
      </c>
      <c r="BL501" s="50" t="e">
        <f t="shared" ca="1" si="164"/>
        <v>#NAME?</v>
      </c>
      <c r="BM501" s="50" t="e">
        <f t="shared" ca="1" si="165"/>
        <v>#NAME?</v>
      </c>
      <c r="BN501" s="50" t="e">
        <f t="shared" ca="1" si="166"/>
        <v>#NAME?</v>
      </c>
    </row>
    <row r="502" spans="1:66" x14ac:dyDescent="0.35">
      <c r="A502" s="48">
        <v>23155</v>
      </c>
      <c r="B502" s="17">
        <v>1963</v>
      </c>
      <c r="C502" s="17">
        <v>5</v>
      </c>
      <c r="D502" s="17">
        <v>144</v>
      </c>
      <c r="E502" s="17">
        <v>24</v>
      </c>
      <c r="F502" s="17">
        <v>6</v>
      </c>
      <c r="G502" s="50">
        <v>11.1</v>
      </c>
      <c r="H502" s="32">
        <v>5.6875706817374629</v>
      </c>
      <c r="I502" s="50">
        <v>33.833333333333336</v>
      </c>
      <c r="J502" s="13">
        <v>0</v>
      </c>
      <c r="K502" s="13">
        <f t="shared" si="152"/>
        <v>0</v>
      </c>
      <c r="L502" s="13">
        <f t="shared" si="153"/>
        <v>0</v>
      </c>
      <c r="M502" s="13" t="e">
        <f ca="1">CalcTable[[#This Row],[IWC]]-AE501</f>
        <v>#NAME?</v>
      </c>
      <c r="N502" s="13" t="e">
        <f ca="1">IF(CalcTable[[#This Row],[Day of Year]]&lt;123,FCAP,AE501)</f>
        <v>#NAME?</v>
      </c>
      <c r="O502" s="17" t="e">
        <f ca="1">IF(IRR_DRIP,5,COUNTIF('IDET Wind Values'!C486:G486,"&lt;="&amp;IRR_MAXWIND))</f>
        <v>#NAME?</v>
      </c>
      <c r="P502" s="13" t="e">
        <f ca="1">CalcTable[[#This Row],[ET_o]]*KL</f>
        <v>#NAME?</v>
      </c>
      <c r="Q502" s="13" t="e">
        <f ca="1">IF(WILTPT&lt;=0,1,MAX(0,MIN(1,(CalcTable[[#This Row],[IWC]]-WILTPT)/(MAD-WILTPT))))</f>
        <v>#NAME?</v>
      </c>
      <c r="R502" s="13" t="e">
        <f ca="1">CalcTable[[#This Row],[ETMult]]*CalcTable[[#This Row],[ETb]]</f>
        <v>#NAME?</v>
      </c>
      <c r="S502" s="13" t="b">
        <f>INDEX(IRR_LIST,CalcTable[[#This Row],[Day of Week]]+1)</f>
        <v>0</v>
      </c>
      <c r="T502" s="13">
        <f t="shared" ca="1" si="154"/>
        <v>0</v>
      </c>
      <c r="U502" s="13" t="b">
        <f ca="1">IF(CalcTable[[#This Row],[IrrPrecip]]&gt;=IC_MM,FALSE,TRUE)</f>
        <v>1</v>
      </c>
      <c r="V502" s="13" t="b">
        <f t="shared" si="155"/>
        <v>1</v>
      </c>
      <c r="W502" s="13" t="e">
        <f ca="1">IF(AND(IRR_DRIP=FALSE,CalcTable[[#This Row],[IrrHours]]&lt;=0),FALSE,TRUE)</f>
        <v>#NAME?</v>
      </c>
      <c r="X502" s="13" t="e">
        <f ca="1">AND(CalcTable[[#This Row],[IrrDay]],CalcTable[[#This Row],[IrrRain]],CalcTable[[#This Row],[IrrWarm]],CalcTable[[#This Row],[IrrWindy]])</f>
        <v>#NAME?</v>
      </c>
      <c r="Y502" s="13" t="e">
        <f t="shared" ca="1" si="156"/>
        <v>#NAME?</v>
      </c>
      <c r="Z502" s="13" t="e">
        <f ca="1">CalcTable[[#This Row],[IrrHours]]/5</f>
        <v>#NAME?</v>
      </c>
      <c r="AA502" s="13" t="e">
        <f ca="1">IF(CalcTable[[#This Row],[IrrFlag]]=FALSE,0,MAX(0,CalcTable[[#This Row],[VolRednWind]]*(FCAP*IRR_TARGET-CalcTable[[#This Row],[IWC]])))</f>
        <v>#NAME?</v>
      </c>
      <c r="AB502" s="13" t="e">
        <f ca="1">CalcTable[[#This Row],[IWC]]+CalcTable[[#This Row],[Eff Precip]]+CalcTable[[#This Row],[IrrAmt]]-CalcTable[[#This Row],[AET]]</f>
        <v>#NAME?</v>
      </c>
      <c r="AC502" s="13" t="e">
        <f ca="1">IF(CalcTable[[#This Row],[PWC]]&gt;FCAP,MIN(24*PERC,MIN(SAT,CalcTable[[#This Row],[PWC]])-FCAP),0)</f>
        <v>#NAME?</v>
      </c>
      <c r="AD502" s="13" t="e">
        <f ca="1">IF(CalcTable[[#This Row],[PWC]]&gt;SAT,CalcTable[[#This Row],[PWC]]-SAT,0)</f>
        <v>#NAME?</v>
      </c>
      <c r="AE502" s="13" t="e">
        <f ca="1">CalcTable[[#This Row],[PWC]]-CalcTable[[#This Row],[PercAmt]]-CalcTable[[#This Row],[Runoff]]</f>
        <v>#NAME?</v>
      </c>
      <c r="AF502" s="13" t="e">
        <f ca="1">CalcTable[[#This Row],[IrrAmt]]/1000*CUR_IRR_AREA*10000/IRR_EFF</f>
        <v>#NAME?</v>
      </c>
      <c r="AG502" s="147"/>
      <c r="AH502" s="13"/>
      <c r="AI502" s="50">
        <v>0</v>
      </c>
      <c r="AJ502" s="50">
        <v>0</v>
      </c>
      <c r="AK502" s="50">
        <v>0</v>
      </c>
      <c r="AL502" s="50">
        <v>5.7923313703842823</v>
      </c>
      <c r="AM502" s="50"/>
      <c r="AN502" s="50"/>
      <c r="AO502" s="50"/>
      <c r="AP502" s="50"/>
      <c r="AQ502" s="50"/>
      <c r="AR502" s="50"/>
      <c r="AS502" s="50"/>
      <c r="AT502" s="50"/>
      <c r="AU502" s="50"/>
      <c r="AV502" s="50"/>
      <c r="AW502" s="50"/>
      <c r="AX502" s="50">
        <f t="shared" si="167"/>
        <v>5.7923313703842823</v>
      </c>
      <c r="AY502" s="50"/>
      <c r="AZ502" s="50">
        <f t="shared" si="157"/>
        <v>169.90838686460563</v>
      </c>
      <c r="BA502" s="50">
        <f t="shared" si="158"/>
        <v>261.60497660105949</v>
      </c>
      <c r="BB502" s="50">
        <f t="shared" si="159"/>
        <v>269.69585216604071</v>
      </c>
      <c r="BC502" s="17">
        <f t="shared" si="160"/>
        <v>19635</v>
      </c>
      <c r="BD502" s="50">
        <f t="shared" si="161"/>
        <v>5.7923313703842823</v>
      </c>
      <c r="BE502" s="50">
        <f t="shared" si="162"/>
        <v>169.90838686460563</v>
      </c>
      <c r="BF502" s="50">
        <f t="shared" si="168"/>
        <v>277.91603180854833</v>
      </c>
      <c r="BG502" s="50"/>
      <c r="BH502" s="17">
        <f t="shared" si="163"/>
        <v>0</v>
      </c>
      <c r="BI502" s="17">
        <f t="shared" si="171"/>
        <v>502</v>
      </c>
      <c r="BJ502" s="17">
        <f t="shared" si="169"/>
        <v>502</v>
      </c>
      <c r="BK502" s="150">
        <f t="shared" si="170"/>
        <v>23155</v>
      </c>
      <c r="BL502" s="50" t="e">
        <f t="shared" ca="1" si="164"/>
        <v>#NAME?</v>
      </c>
      <c r="BM502" s="50" t="e">
        <f t="shared" ca="1" si="165"/>
        <v>#NAME?</v>
      </c>
      <c r="BN502" s="50" t="e">
        <f t="shared" ca="1" si="166"/>
        <v>#NAME?</v>
      </c>
    </row>
    <row r="503" spans="1:66" x14ac:dyDescent="0.35">
      <c r="A503" s="48">
        <v>23156</v>
      </c>
      <c r="B503" s="17">
        <v>1963</v>
      </c>
      <c r="C503" s="17">
        <v>5</v>
      </c>
      <c r="D503" s="17">
        <v>145</v>
      </c>
      <c r="E503" s="17">
        <v>25</v>
      </c>
      <c r="F503" s="17">
        <v>7</v>
      </c>
      <c r="G503" s="50">
        <v>6.1</v>
      </c>
      <c r="H503" s="32">
        <v>3.6483206628919205</v>
      </c>
      <c r="I503" s="50">
        <v>25.166666666666668</v>
      </c>
      <c r="J503" s="13">
        <v>0</v>
      </c>
      <c r="K503" s="13">
        <f t="shared" si="152"/>
        <v>0</v>
      </c>
      <c r="L503" s="13">
        <f t="shared" si="153"/>
        <v>0</v>
      </c>
      <c r="M503" s="13" t="e">
        <f ca="1">CalcTable[[#This Row],[IWC]]-AE502</f>
        <v>#NAME?</v>
      </c>
      <c r="N503" s="13" t="e">
        <f ca="1">IF(CalcTable[[#This Row],[Day of Year]]&lt;123,FCAP,AE502)</f>
        <v>#NAME?</v>
      </c>
      <c r="O503" s="17" t="e">
        <f ca="1">IF(IRR_DRIP,5,COUNTIF('IDET Wind Values'!C487:G487,"&lt;="&amp;IRR_MAXWIND))</f>
        <v>#NAME?</v>
      </c>
      <c r="P503" s="13" t="e">
        <f ca="1">CalcTable[[#This Row],[ET_o]]*KL</f>
        <v>#NAME?</v>
      </c>
      <c r="Q503" s="13" t="e">
        <f ca="1">IF(WILTPT&lt;=0,1,MAX(0,MIN(1,(CalcTable[[#This Row],[IWC]]-WILTPT)/(MAD-WILTPT))))</f>
        <v>#NAME?</v>
      </c>
      <c r="R503" s="13" t="e">
        <f ca="1">CalcTable[[#This Row],[ETMult]]*CalcTable[[#This Row],[ETb]]</f>
        <v>#NAME?</v>
      </c>
      <c r="S503" s="13" t="b">
        <f>INDEX(IRR_LIST,CalcTable[[#This Row],[Day of Week]]+1)</f>
        <v>0</v>
      </c>
      <c r="T503" s="13">
        <f t="shared" ca="1" si="154"/>
        <v>0</v>
      </c>
      <c r="U503" s="13" t="b">
        <f ca="1">IF(CalcTable[[#This Row],[IrrPrecip]]&gt;=IC_MM,FALSE,TRUE)</f>
        <v>1</v>
      </c>
      <c r="V503" s="13" t="b">
        <f t="shared" si="155"/>
        <v>1</v>
      </c>
      <c r="W503" s="13" t="e">
        <f ca="1">IF(AND(IRR_DRIP=FALSE,CalcTable[[#This Row],[IrrHours]]&lt;=0),FALSE,TRUE)</f>
        <v>#NAME?</v>
      </c>
      <c r="X503" s="13" t="e">
        <f ca="1">AND(CalcTable[[#This Row],[IrrDay]],CalcTable[[#This Row],[IrrRain]],CalcTable[[#This Row],[IrrWarm]],CalcTable[[#This Row],[IrrWindy]])</f>
        <v>#NAME?</v>
      </c>
      <c r="Y503" s="13" t="e">
        <f t="shared" ca="1" si="156"/>
        <v>#NAME?</v>
      </c>
      <c r="Z503" s="13" t="e">
        <f ca="1">CalcTable[[#This Row],[IrrHours]]/5</f>
        <v>#NAME?</v>
      </c>
      <c r="AA503" s="13" t="e">
        <f ca="1">IF(CalcTable[[#This Row],[IrrFlag]]=FALSE,0,MAX(0,CalcTable[[#This Row],[VolRednWind]]*(FCAP*IRR_TARGET-CalcTable[[#This Row],[IWC]])))</f>
        <v>#NAME?</v>
      </c>
      <c r="AB503" s="13" t="e">
        <f ca="1">CalcTable[[#This Row],[IWC]]+CalcTable[[#This Row],[Eff Precip]]+CalcTable[[#This Row],[IrrAmt]]-CalcTable[[#This Row],[AET]]</f>
        <v>#NAME?</v>
      </c>
      <c r="AC503" s="13" t="e">
        <f ca="1">IF(CalcTable[[#This Row],[PWC]]&gt;FCAP,MIN(24*PERC,MIN(SAT,CalcTable[[#This Row],[PWC]])-FCAP),0)</f>
        <v>#NAME?</v>
      </c>
      <c r="AD503" s="13" t="e">
        <f ca="1">IF(CalcTable[[#This Row],[PWC]]&gt;SAT,CalcTable[[#This Row],[PWC]]-SAT,0)</f>
        <v>#NAME?</v>
      </c>
      <c r="AE503" s="13" t="e">
        <f ca="1">CalcTable[[#This Row],[PWC]]-CalcTable[[#This Row],[PercAmt]]-CalcTable[[#This Row],[Runoff]]</f>
        <v>#NAME?</v>
      </c>
      <c r="AF503" s="13" t="e">
        <f ca="1">CalcTable[[#This Row],[IrrAmt]]/1000*CUR_IRR_AREA*10000/IRR_EFF</f>
        <v>#NAME?</v>
      </c>
      <c r="AG503" s="147"/>
      <c r="AH503" s="13"/>
      <c r="AI503" s="50">
        <v>0</v>
      </c>
      <c r="AJ503" s="50">
        <v>0</v>
      </c>
      <c r="AK503" s="50">
        <v>0</v>
      </c>
      <c r="AL503" s="50">
        <v>0</v>
      </c>
      <c r="AM503" s="50"/>
      <c r="AN503" s="50"/>
      <c r="AO503" s="50"/>
      <c r="AP503" s="50"/>
      <c r="AQ503" s="50"/>
      <c r="AR503" s="50"/>
      <c r="AS503" s="50"/>
      <c r="AT503" s="50"/>
      <c r="AU503" s="50"/>
      <c r="AV503" s="50"/>
      <c r="AW503" s="50"/>
      <c r="AX503" s="50">
        <f t="shared" si="167"/>
        <v>0</v>
      </c>
      <c r="AY503" s="50"/>
      <c r="AZ503" s="50">
        <f t="shared" si="157"/>
        <v>0</v>
      </c>
      <c r="BA503" s="50">
        <f t="shared" si="158"/>
        <v>0</v>
      </c>
      <c r="BB503" s="50">
        <f t="shared" si="159"/>
        <v>0</v>
      </c>
      <c r="BC503" s="17">
        <f t="shared" si="160"/>
        <v>19635</v>
      </c>
      <c r="BD503" s="50">
        <f t="shared" si="161"/>
        <v>0</v>
      </c>
      <c r="BE503" s="50">
        <f t="shared" si="162"/>
        <v>0</v>
      </c>
      <c r="BF503" s="50">
        <f t="shared" si="168"/>
        <v>0</v>
      </c>
      <c r="BG503" s="50"/>
      <c r="BH503" s="17">
        <f t="shared" si="163"/>
        <v>0</v>
      </c>
      <c r="BI503" s="17">
        <f t="shared" si="171"/>
        <v>503</v>
      </c>
      <c r="BJ503" s="17">
        <f t="shared" si="169"/>
        <v>503</v>
      </c>
      <c r="BK503" s="150">
        <f t="shared" si="170"/>
        <v>23156</v>
      </c>
      <c r="BL503" s="50" t="e">
        <f t="shared" ca="1" si="164"/>
        <v>#NAME?</v>
      </c>
      <c r="BM503" s="50" t="e">
        <f t="shared" ca="1" si="165"/>
        <v>#NAME?</v>
      </c>
      <c r="BN503" s="50" t="e">
        <f t="shared" ca="1" si="166"/>
        <v>#NAME?</v>
      </c>
    </row>
    <row r="504" spans="1:66" x14ac:dyDescent="0.35">
      <c r="A504" s="48">
        <v>23157</v>
      </c>
      <c r="B504" s="17">
        <v>1963</v>
      </c>
      <c r="C504" s="17">
        <v>5</v>
      </c>
      <c r="D504" s="17">
        <v>146</v>
      </c>
      <c r="E504" s="17">
        <v>26</v>
      </c>
      <c r="F504" s="17">
        <v>1</v>
      </c>
      <c r="G504" s="50">
        <v>5.6</v>
      </c>
      <c r="H504" s="32">
        <v>2.9824089144044783</v>
      </c>
      <c r="I504" s="50">
        <v>33.333333333333336</v>
      </c>
      <c r="J504" s="13">
        <v>0</v>
      </c>
      <c r="K504" s="13">
        <f t="shared" si="152"/>
        <v>0</v>
      </c>
      <c r="L504" s="13">
        <f t="shared" si="153"/>
        <v>0</v>
      </c>
      <c r="M504" s="13" t="e">
        <f ca="1">CalcTable[[#This Row],[IWC]]-AE503</f>
        <v>#NAME?</v>
      </c>
      <c r="N504" s="13" t="e">
        <f ca="1">IF(CalcTable[[#This Row],[Day of Year]]&lt;123,FCAP,AE503)</f>
        <v>#NAME?</v>
      </c>
      <c r="O504" s="17" t="e">
        <f ca="1">IF(IRR_DRIP,5,COUNTIF('IDET Wind Values'!C488:G488,"&lt;="&amp;IRR_MAXWIND))</f>
        <v>#NAME?</v>
      </c>
      <c r="P504" s="13" t="e">
        <f ca="1">CalcTable[[#This Row],[ET_o]]*KL</f>
        <v>#NAME?</v>
      </c>
      <c r="Q504" s="13" t="e">
        <f ca="1">IF(WILTPT&lt;=0,1,MAX(0,MIN(1,(CalcTable[[#This Row],[IWC]]-WILTPT)/(MAD-WILTPT))))</f>
        <v>#NAME?</v>
      </c>
      <c r="R504" s="13" t="e">
        <f ca="1">CalcTable[[#This Row],[ETMult]]*CalcTable[[#This Row],[ETb]]</f>
        <v>#NAME?</v>
      </c>
      <c r="S504" s="13" t="b">
        <f>INDEX(IRR_LIST,CalcTable[[#This Row],[Day of Week]]+1)</f>
        <v>1</v>
      </c>
      <c r="T504" s="13">
        <f t="shared" ca="1" si="154"/>
        <v>0</v>
      </c>
      <c r="U504" s="13" t="b">
        <f ca="1">IF(CalcTable[[#This Row],[IrrPrecip]]&gt;=IC_MM,FALSE,TRUE)</f>
        <v>1</v>
      </c>
      <c r="V504" s="13" t="b">
        <f t="shared" si="155"/>
        <v>1</v>
      </c>
      <c r="W504" s="13" t="e">
        <f ca="1">IF(AND(IRR_DRIP=FALSE,CalcTable[[#This Row],[IrrHours]]&lt;=0),FALSE,TRUE)</f>
        <v>#NAME?</v>
      </c>
      <c r="X504" s="13" t="e">
        <f ca="1">AND(CalcTable[[#This Row],[IrrDay]],CalcTable[[#This Row],[IrrRain]],CalcTable[[#This Row],[IrrWarm]],CalcTable[[#This Row],[IrrWindy]])</f>
        <v>#NAME?</v>
      </c>
      <c r="Y504" s="13" t="e">
        <f t="shared" ca="1" si="156"/>
        <v>#NAME?</v>
      </c>
      <c r="Z504" s="13" t="e">
        <f ca="1">CalcTable[[#This Row],[IrrHours]]/5</f>
        <v>#NAME?</v>
      </c>
      <c r="AA504" s="13" t="e">
        <f ca="1">IF(CalcTable[[#This Row],[IrrFlag]]=FALSE,0,MAX(0,CalcTable[[#This Row],[VolRednWind]]*(FCAP*IRR_TARGET-CalcTable[[#This Row],[IWC]])))</f>
        <v>#NAME?</v>
      </c>
      <c r="AB504" s="13" t="e">
        <f ca="1">CalcTable[[#This Row],[IWC]]+CalcTable[[#This Row],[Eff Precip]]+CalcTable[[#This Row],[IrrAmt]]-CalcTable[[#This Row],[AET]]</f>
        <v>#NAME?</v>
      </c>
      <c r="AC504" s="13" t="e">
        <f ca="1">IF(CalcTable[[#This Row],[PWC]]&gt;FCAP,MIN(24*PERC,MIN(SAT,CalcTable[[#This Row],[PWC]])-FCAP),0)</f>
        <v>#NAME?</v>
      </c>
      <c r="AD504" s="13" t="e">
        <f ca="1">IF(CalcTable[[#This Row],[PWC]]&gt;SAT,CalcTable[[#This Row],[PWC]]-SAT,0)</f>
        <v>#NAME?</v>
      </c>
      <c r="AE504" s="13" t="e">
        <f ca="1">CalcTable[[#This Row],[PWC]]-CalcTable[[#This Row],[PercAmt]]-CalcTable[[#This Row],[Runoff]]</f>
        <v>#NAME?</v>
      </c>
      <c r="AF504" s="13" t="e">
        <f ca="1">CalcTable[[#This Row],[IrrAmt]]/1000*CUR_IRR_AREA*10000/IRR_EFF</f>
        <v>#NAME?</v>
      </c>
      <c r="AG504" s="147"/>
      <c r="AH504" s="13"/>
      <c r="AI504" s="50">
        <v>3.4471579128660093</v>
      </c>
      <c r="AJ504" s="50">
        <v>6.7683206667332998</v>
      </c>
      <c r="AK504" s="50">
        <v>0</v>
      </c>
      <c r="AL504" s="50">
        <v>0</v>
      </c>
      <c r="AM504" s="50"/>
      <c r="AN504" s="50"/>
      <c r="AO504" s="50"/>
      <c r="AP504" s="50"/>
      <c r="AQ504" s="50"/>
      <c r="AR504" s="50"/>
      <c r="AS504" s="50"/>
      <c r="AT504" s="50"/>
      <c r="AU504" s="50"/>
      <c r="AV504" s="50"/>
      <c r="AW504" s="50"/>
      <c r="AX504" s="50">
        <f t="shared" si="167"/>
        <v>10.21547857959931</v>
      </c>
      <c r="AY504" s="50"/>
      <c r="AZ504" s="50">
        <f t="shared" si="157"/>
        <v>249.09572227954493</v>
      </c>
      <c r="BA504" s="50">
        <f t="shared" si="158"/>
        <v>405.3456316906985</v>
      </c>
      <c r="BB504" s="50">
        <f t="shared" si="159"/>
        <v>419.63147690577057</v>
      </c>
      <c r="BC504" s="17">
        <f t="shared" si="160"/>
        <v>19635</v>
      </c>
      <c r="BD504" s="50">
        <f t="shared" si="161"/>
        <v>10.21547857959931</v>
      </c>
      <c r="BE504" s="50">
        <f t="shared" si="162"/>
        <v>249.09572227954493</v>
      </c>
      <c r="BF504" s="50">
        <f t="shared" si="168"/>
        <v>407.44130383381599</v>
      </c>
      <c r="BG504" s="50"/>
      <c r="BH504" s="17">
        <f t="shared" si="163"/>
        <v>0</v>
      </c>
      <c r="BI504" s="17">
        <f t="shared" si="171"/>
        <v>504</v>
      </c>
      <c r="BJ504" s="17">
        <f t="shared" si="169"/>
        <v>504</v>
      </c>
      <c r="BK504" s="150">
        <f t="shared" si="170"/>
        <v>23157</v>
      </c>
      <c r="BL504" s="50" t="e">
        <f t="shared" ca="1" si="164"/>
        <v>#NAME?</v>
      </c>
      <c r="BM504" s="50" t="e">
        <f t="shared" ca="1" si="165"/>
        <v>#NAME?</v>
      </c>
      <c r="BN504" s="50" t="e">
        <f t="shared" ca="1" si="166"/>
        <v>#NAME?</v>
      </c>
    </row>
    <row r="505" spans="1:66" x14ac:dyDescent="0.35">
      <c r="A505" s="48">
        <v>23158</v>
      </c>
      <c r="B505" s="17">
        <v>1963</v>
      </c>
      <c r="C505" s="17">
        <v>5</v>
      </c>
      <c r="D505" s="17">
        <v>147</v>
      </c>
      <c r="E505" s="17">
        <v>27</v>
      </c>
      <c r="F505" s="17">
        <v>2</v>
      </c>
      <c r="G505" s="50">
        <v>6.7</v>
      </c>
      <c r="H505" s="32">
        <v>3.558103753616833</v>
      </c>
      <c r="I505" s="50">
        <v>11.333333333333334</v>
      </c>
      <c r="J505" s="13">
        <v>2.6</v>
      </c>
      <c r="K505" s="13">
        <f t="shared" si="152"/>
        <v>2.6</v>
      </c>
      <c r="L505" s="13">
        <f t="shared" si="153"/>
        <v>0</v>
      </c>
      <c r="M505" s="13" t="e">
        <f ca="1">CalcTable[[#This Row],[IWC]]-AE504</f>
        <v>#NAME?</v>
      </c>
      <c r="N505" s="13" t="e">
        <f ca="1">IF(CalcTable[[#This Row],[Day of Year]]&lt;123,FCAP,AE504)</f>
        <v>#NAME?</v>
      </c>
      <c r="O505" s="17" t="e">
        <f ca="1">IF(IRR_DRIP,5,COUNTIF('IDET Wind Values'!C489:G489,"&lt;="&amp;IRR_MAXWIND))</f>
        <v>#NAME?</v>
      </c>
      <c r="P505" s="13" t="e">
        <f ca="1">CalcTable[[#This Row],[ET_o]]*KL</f>
        <v>#NAME?</v>
      </c>
      <c r="Q505" s="13" t="e">
        <f ca="1">IF(WILTPT&lt;=0,1,MAX(0,MIN(1,(CalcTable[[#This Row],[IWC]]-WILTPT)/(MAD-WILTPT))))</f>
        <v>#NAME?</v>
      </c>
      <c r="R505" s="13" t="e">
        <f ca="1">CalcTable[[#This Row],[ETMult]]*CalcTable[[#This Row],[ETb]]</f>
        <v>#NAME?</v>
      </c>
      <c r="S505" s="13" t="b">
        <f>INDEX(IRR_LIST,CalcTable[[#This Row],[Day of Week]]+1)</f>
        <v>0</v>
      </c>
      <c r="T505" s="13">
        <f t="shared" ca="1" si="154"/>
        <v>0</v>
      </c>
      <c r="U505" s="13" t="b">
        <f ca="1">IF(CalcTable[[#This Row],[IrrPrecip]]&gt;=IC_MM,FALSE,TRUE)</f>
        <v>1</v>
      </c>
      <c r="V505" s="13" t="b">
        <f t="shared" si="155"/>
        <v>1</v>
      </c>
      <c r="W505" s="13" t="e">
        <f ca="1">IF(AND(IRR_DRIP=FALSE,CalcTable[[#This Row],[IrrHours]]&lt;=0),FALSE,TRUE)</f>
        <v>#NAME?</v>
      </c>
      <c r="X505" s="13" t="e">
        <f ca="1">AND(CalcTable[[#This Row],[IrrDay]],CalcTable[[#This Row],[IrrRain]],CalcTable[[#This Row],[IrrWarm]],CalcTable[[#This Row],[IrrWindy]])</f>
        <v>#NAME?</v>
      </c>
      <c r="Y505" s="13" t="e">
        <f t="shared" ca="1" si="156"/>
        <v>#NAME?</v>
      </c>
      <c r="Z505" s="13" t="e">
        <f ca="1">CalcTable[[#This Row],[IrrHours]]/5</f>
        <v>#NAME?</v>
      </c>
      <c r="AA505" s="13" t="e">
        <f ca="1">IF(CalcTable[[#This Row],[IrrFlag]]=FALSE,0,MAX(0,CalcTable[[#This Row],[VolRednWind]]*(FCAP*IRR_TARGET-CalcTable[[#This Row],[IWC]])))</f>
        <v>#NAME?</v>
      </c>
      <c r="AB505" s="13" t="e">
        <f ca="1">CalcTable[[#This Row],[IWC]]+CalcTable[[#This Row],[Eff Precip]]+CalcTable[[#This Row],[IrrAmt]]-CalcTable[[#This Row],[AET]]</f>
        <v>#NAME?</v>
      </c>
      <c r="AC505" s="13" t="e">
        <f ca="1">IF(CalcTable[[#This Row],[PWC]]&gt;FCAP,MIN(24*PERC,MIN(SAT,CalcTable[[#This Row],[PWC]])-FCAP),0)</f>
        <v>#NAME?</v>
      </c>
      <c r="AD505" s="13" t="e">
        <f ca="1">IF(CalcTable[[#This Row],[PWC]]&gt;SAT,CalcTable[[#This Row],[PWC]]-SAT,0)</f>
        <v>#NAME?</v>
      </c>
      <c r="AE505" s="13" t="e">
        <f ca="1">CalcTable[[#This Row],[PWC]]-CalcTable[[#This Row],[PercAmt]]-CalcTable[[#This Row],[Runoff]]</f>
        <v>#NAME?</v>
      </c>
      <c r="AF505" s="13" t="e">
        <f ca="1">CalcTable[[#This Row],[IrrAmt]]/1000*CUR_IRR_AREA*10000/IRR_EFF</f>
        <v>#NAME?</v>
      </c>
      <c r="AG505" s="147"/>
      <c r="AH505" s="13"/>
      <c r="AI505" s="50">
        <v>0</v>
      </c>
      <c r="AJ505" s="50">
        <v>0</v>
      </c>
      <c r="AK505" s="50">
        <v>7.054570220340258</v>
      </c>
      <c r="AL505" s="50">
        <v>6.7750651424686232</v>
      </c>
      <c r="AM505" s="50"/>
      <c r="AN505" s="50"/>
      <c r="AO505" s="50"/>
      <c r="AP505" s="50"/>
      <c r="AQ505" s="50"/>
      <c r="AR505" s="50"/>
      <c r="AS505" s="50"/>
      <c r="AT505" s="50"/>
      <c r="AU505" s="50"/>
      <c r="AV505" s="50"/>
      <c r="AW505" s="50"/>
      <c r="AX505" s="50">
        <f t="shared" si="167"/>
        <v>13.829635362808881</v>
      </c>
      <c r="AY505" s="50"/>
      <c r="AZ505" s="50">
        <f t="shared" si="157"/>
        <v>302.20227407740344</v>
      </c>
      <c r="BA505" s="50">
        <f t="shared" si="158"/>
        <v>465.29556484933545</v>
      </c>
      <c r="BB505" s="50">
        <f t="shared" si="159"/>
        <v>479.68614932921184</v>
      </c>
      <c r="BC505" s="17">
        <f t="shared" si="160"/>
        <v>19635</v>
      </c>
      <c r="BD505" s="50">
        <f t="shared" si="161"/>
        <v>13.829635362808881</v>
      </c>
      <c r="BE505" s="50">
        <f t="shared" si="162"/>
        <v>302.20227407740344</v>
      </c>
      <c r="BF505" s="50">
        <f t="shared" si="168"/>
        <v>494.30671648973777</v>
      </c>
      <c r="BG505" s="50"/>
      <c r="BH505" s="17">
        <f t="shared" si="163"/>
        <v>0</v>
      </c>
      <c r="BI505" s="17">
        <f t="shared" si="171"/>
        <v>505</v>
      </c>
      <c r="BJ505" s="17">
        <f t="shared" si="169"/>
        <v>505</v>
      </c>
      <c r="BK505" s="150">
        <f t="shared" si="170"/>
        <v>23158</v>
      </c>
      <c r="BL505" s="50" t="e">
        <f t="shared" ca="1" si="164"/>
        <v>#NAME?</v>
      </c>
      <c r="BM505" s="50" t="e">
        <f t="shared" ca="1" si="165"/>
        <v>#NAME?</v>
      </c>
      <c r="BN505" s="50" t="e">
        <f t="shared" ca="1" si="166"/>
        <v>#NAME?</v>
      </c>
    </row>
    <row r="506" spans="1:66" x14ac:dyDescent="0.35">
      <c r="A506" s="48">
        <v>23159</v>
      </c>
      <c r="B506" s="17">
        <v>1963</v>
      </c>
      <c r="C506" s="17">
        <v>5</v>
      </c>
      <c r="D506" s="17">
        <v>148</v>
      </c>
      <c r="E506" s="17">
        <v>28</v>
      </c>
      <c r="F506" s="17">
        <v>3</v>
      </c>
      <c r="G506" s="50">
        <v>3.3</v>
      </c>
      <c r="H506" s="32">
        <v>5.057790918212234</v>
      </c>
      <c r="I506" s="50">
        <v>15.666666666666666</v>
      </c>
      <c r="J506" s="13">
        <v>0</v>
      </c>
      <c r="K506" s="13">
        <f t="shared" si="152"/>
        <v>0</v>
      </c>
      <c r="L506" s="13">
        <f t="shared" si="153"/>
        <v>0</v>
      </c>
      <c r="M506" s="13" t="e">
        <f ca="1">CalcTable[[#This Row],[IWC]]-AE505</f>
        <v>#NAME?</v>
      </c>
      <c r="N506" s="13" t="e">
        <f ca="1">IF(CalcTable[[#This Row],[Day of Year]]&lt;123,FCAP,AE505)</f>
        <v>#NAME?</v>
      </c>
      <c r="O506" s="17" t="e">
        <f ca="1">IF(IRR_DRIP,5,COUNTIF('IDET Wind Values'!C490:G490,"&lt;="&amp;IRR_MAXWIND))</f>
        <v>#NAME?</v>
      </c>
      <c r="P506" s="13" t="e">
        <f ca="1">CalcTable[[#This Row],[ET_o]]*KL</f>
        <v>#NAME?</v>
      </c>
      <c r="Q506" s="13" t="e">
        <f ca="1">IF(WILTPT&lt;=0,1,MAX(0,MIN(1,(CalcTable[[#This Row],[IWC]]-WILTPT)/(MAD-WILTPT))))</f>
        <v>#NAME?</v>
      </c>
      <c r="R506" s="13" t="e">
        <f ca="1">CalcTable[[#This Row],[ETMult]]*CalcTable[[#This Row],[ETb]]</f>
        <v>#NAME?</v>
      </c>
      <c r="S506" s="13" t="b">
        <f>INDEX(IRR_LIST,CalcTable[[#This Row],[Day of Week]]+1)</f>
        <v>1</v>
      </c>
      <c r="T506" s="13">
        <f t="shared" ca="1" si="154"/>
        <v>2.6</v>
      </c>
      <c r="U506" s="13" t="b">
        <f ca="1">IF(CalcTable[[#This Row],[IrrPrecip]]&gt;=IC_MM,FALSE,TRUE)</f>
        <v>1</v>
      </c>
      <c r="V506" s="13" t="b">
        <f t="shared" si="155"/>
        <v>1</v>
      </c>
      <c r="W506" s="13" t="e">
        <f ca="1">IF(AND(IRR_DRIP=FALSE,CalcTable[[#This Row],[IrrHours]]&lt;=0),FALSE,TRUE)</f>
        <v>#NAME?</v>
      </c>
      <c r="X506" s="13" t="e">
        <f ca="1">AND(CalcTable[[#This Row],[IrrDay]],CalcTable[[#This Row],[IrrRain]],CalcTable[[#This Row],[IrrWarm]],CalcTable[[#This Row],[IrrWindy]])</f>
        <v>#NAME?</v>
      </c>
      <c r="Y506" s="13" t="e">
        <f t="shared" ca="1" si="156"/>
        <v>#NAME?</v>
      </c>
      <c r="Z506" s="13" t="e">
        <f ca="1">CalcTable[[#This Row],[IrrHours]]/5</f>
        <v>#NAME?</v>
      </c>
      <c r="AA506" s="13" t="e">
        <f ca="1">IF(CalcTable[[#This Row],[IrrFlag]]=FALSE,0,MAX(0,CalcTable[[#This Row],[VolRednWind]]*(FCAP*IRR_TARGET-CalcTable[[#This Row],[IWC]])))</f>
        <v>#NAME?</v>
      </c>
      <c r="AB506" s="13" t="e">
        <f ca="1">CalcTable[[#This Row],[IWC]]+CalcTable[[#This Row],[Eff Precip]]+CalcTable[[#This Row],[IrrAmt]]-CalcTable[[#This Row],[AET]]</f>
        <v>#NAME?</v>
      </c>
      <c r="AC506" s="13" t="e">
        <f ca="1">IF(CalcTable[[#This Row],[PWC]]&gt;FCAP,MIN(24*PERC,MIN(SAT,CalcTable[[#This Row],[PWC]])-FCAP),0)</f>
        <v>#NAME?</v>
      </c>
      <c r="AD506" s="13" t="e">
        <f ca="1">IF(CalcTable[[#This Row],[PWC]]&gt;SAT,CalcTable[[#This Row],[PWC]]-SAT,0)</f>
        <v>#NAME?</v>
      </c>
      <c r="AE506" s="13" t="e">
        <f ca="1">CalcTable[[#This Row],[PWC]]-CalcTable[[#This Row],[PercAmt]]-CalcTable[[#This Row],[Runoff]]</f>
        <v>#NAME?</v>
      </c>
      <c r="AF506" s="13" t="e">
        <f ca="1">CalcTable[[#This Row],[IrrAmt]]/1000*CUR_IRR_AREA*10000/IRR_EFF</f>
        <v>#NAME?</v>
      </c>
      <c r="AG506" s="147"/>
      <c r="AH506" s="13"/>
      <c r="AI506" s="50">
        <v>3.0062932105304179</v>
      </c>
      <c r="AJ506" s="50">
        <v>5.6969941897152498</v>
      </c>
      <c r="AK506" s="50">
        <v>0</v>
      </c>
      <c r="AL506" s="50">
        <v>0</v>
      </c>
      <c r="AM506" s="50"/>
      <c r="AN506" s="50"/>
      <c r="AO506" s="50"/>
      <c r="AP506" s="50"/>
      <c r="AQ506" s="50"/>
      <c r="AR506" s="50"/>
      <c r="AS506" s="50"/>
      <c r="AT506" s="50"/>
      <c r="AU506" s="50"/>
      <c r="AV506" s="50"/>
      <c r="AW506" s="50"/>
      <c r="AX506" s="50">
        <f t="shared" si="167"/>
        <v>8.7032874002456673</v>
      </c>
      <c r="AY506" s="50"/>
      <c r="AZ506" s="50">
        <f t="shared" si="157"/>
        <v>211.20412998609345</v>
      </c>
      <c r="BA506" s="50">
        <f t="shared" si="158"/>
        <v>343.55124856326262</v>
      </c>
      <c r="BB506" s="50">
        <f t="shared" si="159"/>
        <v>355.64902556583581</v>
      </c>
      <c r="BC506" s="17">
        <f t="shared" si="160"/>
        <v>19635</v>
      </c>
      <c r="BD506" s="50">
        <f t="shared" si="161"/>
        <v>8.7032874002456673</v>
      </c>
      <c r="BE506" s="50">
        <f t="shared" si="162"/>
        <v>211.20412998609345</v>
      </c>
      <c r="BF506" s="50">
        <f t="shared" si="168"/>
        <v>345.46272135515966</v>
      </c>
      <c r="BG506" s="50"/>
      <c r="BH506" s="17">
        <f t="shared" si="163"/>
        <v>0</v>
      </c>
      <c r="BI506" s="17">
        <f t="shared" si="171"/>
        <v>506</v>
      </c>
      <c r="BJ506" s="17">
        <f t="shared" si="169"/>
        <v>506</v>
      </c>
      <c r="BK506" s="150">
        <f t="shared" si="170"/>
        <v>23159</v>
      </c>
      <c r="BL506" s="50" t="e">
        <f t="shared" ca="1" si="164"/>
        <v>#NAME?</v>
      </c>
      <c r="BM506" s="50" t="e">
        <f t="shared" ca="1" si="165"/>
        <v>#NAME?</v>
      </c>
      <c r="BN506" s="50" t="e">
        <f t="shared" ca="1" si="166"/>
        <v>#NAME?</v>
      </c>
    </row>
    <row r="507" spans="1:66" x14ac:dyDescent="0.35">
      <c r="A507" s="48">
        <v>23160</v>
      </c>
      <c r="B507" s="17">
        <v>1963</v>
      </c>
      <c r="C507" s="17">
        <v>5</v>
      </c>
      <c r="D507" s="17">
        <v>149</v>
      </c>
      <c r="E507" s="17">
        <v>29</v>
      </c>
      <c r="F507" s="17">
        <v>4</v>
      </c>
      <c r="G507" s="50">
        <v>6.7</v>
      </c>
      <c r="H507" s="32">
        <v>6.7466092620070608</v>
      </c>
      <c r="I507" s="50">
        <v>14.833333333333334</v>
      </c>
      <c r="J507" s="13">
        <v>0</v>
      </c>
      <c r="K507" s="13">
        <f t="shared" si="152"/>
        <v>0</v>
      </c>
      <c r="L507" s="13">
        <f t="shared" si="153"/>
        <v>0</v>
      </c>
      <c r="M507" s="13" t="e">
        <f ca="1">CalcTable[[#This Row],[IWC]]-AE506</f>
        <v>#NAME?</v>
      </c>
      <c r="N507" s="13" t="e">
        <f ca="1">IF(CalcTable[[#This Row],[Day of Year]]&lt;123,FCAP,AE506)</f>
        <v>#NAME?</v>
      </c>
      <c r="O507" s="17" t="e">
        <f ca="1">IF(IRR_DRIP,5,COUNTIF('IDET Wind Values'!C491:G491,"&lt;="&amp;IRR_MAXWIND))</f>
        <v>#NAME?</v>
      </c>
      <c r="P507" s="13" t="e">
        <f ca="1">CalcTable[[#This Row],[ET_o]]*KL</f>
        <v>#NAME?</v>
      </c>
      <c r="Q507" s="13" t="e">
        <f ca="1">IF(WILTPT&lt;=0,1,MAX(0,MIN(1,(CalcTable[[#This Row],[IWC]]-WILTPT)/(MAD-WILTPT))))</f>
        <v>#NAME?</v>
      </c>
      <c r="R507" s="13" t="e">
        <f ca="1">CalcTable[[#This Row],[ETMult]]*CalcTable[[#This Row],[ETb]]</f>
        <v>#NAME?</v>
      </c>
      <c r="S507" s="13" t="b">
        <f>INDEX(IRR_LIST,CalcTable[[#This Row],[Day of Week]]+1)</f>
        <v>0</v>
      </c>
      <c r="T507" s="13">
        <f t="shared" ca="1" si="154"/>
        <v>2.6</v>
      </c>
      <c r="U507" s="13" t="b">
        <f ca="1">IF(CalcTable[[#This Row],[IrrPrecip]]&gt;=IC_MM,FALSE,TRUE)</f>
        <v>1</v>
      </c>
      <c r="V507" s="13" t="b">
        <f t="shared" si="155"/>
        <v>1</v>
      </c>
      <c r="W507" s="13" t="e">
        <f ca="1">IF(AND(IRR_DRIP=FALSE,CalcTable[[#This Row],[IrrHours]]&lt;=0),FALSE,TRUE)</f>
        <v>#NAME?</v>
      </c>
      <c r="X507" s="13" t="e">
        <f ca="1">AND(CalcTable[[#This Row],[IrrDay]],CalcTable[[#This Row],[IrrRain]],CalcTable[[#This Row],[IrrWarm]],CalcTable[[#This Row],[IrrWindy]])</f>
        <v>#NAME?</v>
      </c>
      <c r="Y507" s="13" t="e">
        <f t="shared" ca="1" si="156"/>
        <v>#NAME?</v>
      </c>
      <c r="Z507" s="13" t="e">
        <f ca="1">CalcTable[[#This Row],[IrrHours]]/5</f>
        <v>#NAME?</v>
      </c>
      <c r="AA507" s="13" t="e">
        <f ca="1">IF(CalcTable[[#This Row],[IrrFlag]]=FALSE,0,MAX(0,CalcTable[[#This Row],[VolRednWind]]*(FCAP*IRR_TARGET-CalcTable[[#This Row],[IWC]])))</f>
        <v>#NAME?</v>
      </c>
      <c r="AB507" s="13" t="e">
        <f ca="1">CalcTable[[#This Row],[IWC]]+CalcTable[[#This Row],[Eff Precip]]+CalcTable[[#This Row],[IrrAmt]]-CalcTable[[#This Row],[AET]]</f>
        <v>#NAME?</v>
      </c>
      <c r="AC507" s="13" t="e">
        <f ca="1">IF(CalcTable[[#This Row],[PWC]]&gt;FCAP,MIN(24*PERC,MIN(SAT,CalcTable[[#This Row],[PWC]])-FCAP),0)</f>
        <v>#NAME?</v>
      </c>
      <c r="AD507" s="13" t="e">
        <f ca="1">IF(CalcTable[[#This Row],[PWC]]&gt;SAT,CalcTable[[#This Row],[PWC]]-SAT,0)</f>
        <v>#NAME?</v>
      </c>
      <c r="AE507" s="13" t="e">
        <f ca="1">CalcTable[[#This Row],[PWC]]-CalcTable[[#This Row],[PercAmt]]-CalcTable[[#This Row],[Runoff]]</f>
        <v>#NAME?</v>
      </c>
      <c r="AF507" s="13" t="e">
        <f ca="1">CalcTable[[#This Row],[IrrAmt]]/1000*CUR_IRR_AREA*10000/IRR_EFF</f>
        <v>#NAME?</v>
      </c>
      <c r="AG507" s="147"/>
      <c r="AH507" s="13"/>
      <c r="AI507" s="50">
        <v>0</v>
      </c>
      <c r="AJ507" s="50">
        <v>0</v>
      </c>
      <c r="AK507" s="50">
        <v>7.5070384179999827</v>
      </c>
      <c r="AL507" s="50">
        <v>5.0617850050167306</v>
      </c>
      <c r="AM507" s="50"/>
      <c r="AN507" s="50"/>
      <c r="AO507" s="50"/>
      <c r="AP507" s="50"/>
      <c r="AQ507" s="50"/>
      <c r="AR507" s="50"/>
      <c r="AS507" s="50"/>
      <c r="AT507" s="50"/>
      <c r="AU507" s="50"/>
      <c r="AV507" s="50"/>
      <c r="AW507" s="50"/>
      <c r="AX507" s="50">
        <f t="shared" si="167"/>
        <v>12.568823423016713</v>
      </c>
      <c r="AY507" s="50"/>
      <c r="AZ507" s="50">
        <f t="shared" si="157"/>
        <v>258.5822569444905</v>
      </c>
      <c r="BA507" s="50">
        <f t="shared" si="158"/>
        <v>398.13458608913618</v>
      </c>
      <c r="BB507" s="50">
        <f t="shared" si="159"/>
        <v>410.4480268960167</v>
      </c>
      <c r="BC507" s="17">
        <f t="shared" si="160"/>
        <v>19635</v>
      </c>
      <c r="BD507" s="50">
        <f t="shared" si="161"/>
        <v>12.568823423016713</v>
      </c>
      <c r="BE507" s="50">
        <f t="shared" si="162"/>
        <v>258.5822569444905</v>
      </c>
      <c r="BF507" s="50">
        <f t="shared" si="168"/>
        <v>422.95825457619935</v>
      </c>
      <c r="BG507" s="50"/>
      <c r="BH507" s="17">
        <f t="shared" si="163"/>
        <v>0</v>
      </c>
      <c r="BI507" s="17">
        <f t="shared" si="171"/>
        <v>507</v>
      </c>
      <c r="BJ507" s="17">
        <f t="shared" si="169"/>
        <v>507</v>
      </c>
      <c r="BK507" s="150">
        <f t="shared" si="170"/>
        <v>23160</v>
      </c>
      <c r="BL507" s="50" t="e">
        <f t="shared" ca="1" si="164"/>
        <v>#NAME?</v>
      </c>
      <c r="BM507" s="50" t="e">
        <f t="shared" ca="1" si="165"/>
        <v>#NAME?</v>
      </c>
      <c r="BN507" s="50" t="e">
        <f t="shared" ca="1" si="166"/>
        <v>#NAME?</v>
      </c>
    </row>
    <row r="508" spans="1:66" x14ac:dyDescent="0.35">
      <c r="A508" s="48">
        <v>23161</v>
      </c>
      <c r="B508" s="17">
        <v>1963</v>
      </c>
      <c r="C508" s="17">
        <v>5</v>
      </c>
      <c r="D508" s="17">
        <v>150</v>
      </c>
      <c r="E508" s="17">
        <v>30</v>
      </c>
      <c r="F508" s="17">
        <v>5</v>
      </c>
      <c r="G508" s="50">
        <v>8.3000000000000007</v>
      </c>
      <c r="H508" s="32">
        <v>6.3198593780626418</v>
      </c>
      <c r="I508" s="50">
        <v>4.5</v>
      </c>
      <c r="J508" s="13">
        <v>0</v>
      </c>
      <c r="K508" s="13">
        <f t="shared" si="152"/>
        <v>0</v>
      </c>
      <c r="L508" s="13">
        <f t="shared" si="153"/>
        <v>0</v>
      </c>
      <c r="M508" s="13" t="e">
        <f ca="1">CalcTable[[#This Row],[IWC]]-AE507</f>
        <v>#NAME?</v>
      </c>
      <c r="N508" s="13" t="e">
        <f ca="1">IF(CalcTable[[#This Row],[Day of Year]]&lt;123,FCAP,AE507)</f>
        <v>#NAME?</v>
      </c>
      <c r="O508" s="17" t="e">
        <f ca="1">IF(IRR_DRIP,5,COUNTIF('IDET Wind Values'!C492:G492,"&lt;="&amp;IRR_MAXWIND))</f>
        <v>#NAME?</v>
      </c>
      <c r="P508" s="13" t="e">
        <f ca="1">CalcTable[[#This Row],[ET_o]]*KL</f>
        <v>#NAME?</v>
      </c>
      <c r="Q508" s="13" t="e">
        <f ca="1">IF(WILTPT&lt;=0,1,MAX(0,MIN(1,(CalcTable[[#This Row],[IWC]]-WILTPT)/(MAD-WILTPT))))</f>
        <v>#NAME?</v>
      </c>
      <c r="R508" s="13" t="e">
        <f ca="1">CalcTable[[#This Row],[ETMult]]*CalcTable[[#This Row],[ETb]]</f>
        <v>#NAME?</v>
      </c>
      <c r="S508" s="13" t="b">
        <f>INDEX(IRR_LIST,CalcTable[[#This Row],[Day of Week]]+1)</f>
        <v>1</v>
      </c>
      <c r="T508" s="13">
        <f t="shared" ca="1" si="154"/>
        <v>0</v>
      </c>
      <c r="U508" s="13" t="b">
        <f ca="1">IF(CalcTable[[#This Row],[IrrPrecip]]&gt;=IC_MM,FALSE,TRUE)</f>
        <v>1</v>
      </c>
      <c r="V508" s="13" t="b">
        <f t="shared" si="155"/>
        <v>1</v>
      </c>
      <c r="W508" s="13" t="e">
        <f ca="1">IF(AND(IRR_DRIP=FALSE,CalcTable[[#This Row],[IrrHours]]&lt;=0),FALSE,TRUE)</f>
        <v>#NAME?</v>
      </c>
      <c r="X508" s="13" t="e">
        <f ca="1">AND(CalcTable[[#This Row],[IrrDay]],CalcTable[[#This Row],[IrrRain]],CalcTable[[#This Row],[IrrWarm]],CalcTable[[#This Row],[IrrWindy]])</f>
        <v>#NAME?</v>
      </c>
      <c r="Y508" s="13" t="e">
        <f t="shared" ca="1" si="156"/>
        <v>#NAME?</v>
      </c>
      <c r="Z508" s="13" t="e">
        <f ca="1">CalcTable[[#This Row],[IrrHours]]/5</f>
        <v>#NAME?</v>
      </c>
      <c r="AA508" s="13" t="e">
        <f ca="1">IF(CalcTable[[#This Row],[IrrFlag]]=FALSE,0,MAX(0,CalcTable[[#This Row],[VolRednWind]]*(FCAP*IRR_TARGET-CalcTable[[#This Row],[IWC]])))</f>
        <v>#NAME?</v>
      </c>
      <c r="AB508" s="13" t="e">
        <f ca="1">CalcTable[[#This Row],[IWC]]+CalcTable[[#This Row],[Eff Precip]]+CalcTable[[#This Row],[IrrAmt]]-CalcTable[[#This Row],[AET]]</f>
        <v>#NAME?</v>
      </c>
      <c r="AC508" s="13" t="e">
        <f ca="1">IF(CalcTable[[#This Row],[PWC]]&gt;FCAP,MIN(24*PERC,MIN(SAT,CalcTable[[#This Row],[PWC]])-FCAP),0)</f>
        <v>#NAME?</v>
      </c>
      <c r="AD508" s="13" t="e">
        <f ca="1">IF(CalcTable[[#This Row],[PWC]]&gt;SAT,CalcTable[[#This Row],[PWC]]-SAT,0)</f>
        <v>#NAME?</v>
      </c>
      <c r="AE508" s="13" t="e">
        <f ca="1">CalcTable[[#This Row],[PWC]]-CalcTable[[#This Row],[PercAmt]]-CalcTable[[#This Row],[Runoff]]</f>
        <v>#NAME?</v>
      </c>
      <c r="AF508" s="13" t="e">
        <f ca="1">CalcTable[[#This Row],[IrrAmt]]/1000*CUR_IRR_AREA*10000/IRR_EFF</f>
        <v>#NAME?</v>
      </c>
      <c r="AG508" s="147"/>
      <c r="AH508" s="13"/>
      <c r="AI508" s="50">
        <v>3.1886944673189777</v>
      </c>
      <c r="AJ508" s="50">
        <v>5.5578278055359451</v>
      </c>
      <c r="AK508" s="50">
        <v>0</v>
      </c>
      <c r="AL508" s="50">
        <v>0</v>
      </c>
      <c r="AM508" s="50"/>
      <c r="AN508" s="50"/>
      <c r="AO508" s="50"/>
      <c r="AP508" s="50"/>
      <c r="AQ508" s="50"/>
      <c r="AR508" s="50"/>
      <c r="AS508" s="50"/>
      <c r="AT508" s="50"/>
      <c r="AU508" s="50"/>
      <c r="AV508" s="50"/>
      <c r="AW508" s="50"/>
      <c r="AX508" s="50">
        <f t="shared" si="167"/>
        <v>8.7465222728549232</v>
      </c>
      <c r="AY508" s="50"/>
      <c r="AZ508" s="50">
        <f t="shared" si="157"/>
        <v>209.79713448306609</v>
      </c>
      <c r="BA508" s="50">
        <f t="shared" si="158"/>
        <v>340.93632721582566</v>
      </c>
      <c r="BB508" s="50">
        <f t="shared" si="159"/>
        <v>352.91726055053891</v>
      </c>
      <c r="BC508" s="17">
        <f t="shared" si="160"/>
        <v>19635</v>
      </c>
      <c r="BD508" s="50">
        <f t="shared" si="161"/>
        <v>8.7465222728549232</v>
      </c>
      <c r="BE508" s="50">
        <f t="shared" si="162"/>
        <v>209.79713448306609</v>
      </c>
      <c r="BF508" s="50">
        <f t="shared" si="168"/>
        <v>343.16132461901481</v>
      </c>
      <c r="BG508" s="50"/>
      <c r="BH508" s="17">
        <f t="shared" si="163"/>
        <v>0</v>
      </c>
      <c r="BI508" s="17">
        <f t="shared" si="171"/>
        <v>508</v>
      </c>
      <c r="BJ508" s="17">
        <f t="shared" si="169"/>
        <v>508</v>
      </c>
      <c r="BK508" s="150">
        <f t="shared" si="170"/>
        <v>23161</v>
      </c>
      <c r="BL508" s="50" t="e">
        <f t="shared" ca="1" si="164"/>
        <v>#NAME?</v>
      </c>
      <c r="BM508" s="50" t="e">
        <f t="shared" ca="1" si="165"/>
        <v>#NAME?</v>
      </c>
      <c r="BN508" s="50" t="e">
        <f t="shared" ca="1" si="166"/>
        <v>#NAME?</v>
      </c>
    </row>
    <row r="509" spans="1:66" x14ac:dyDescent="0.35">
      <c r="A509" s="48">
        <v>23162</v>
      </c>
      <c r="B509" s="17">
        <v>1963</v>
      </c>
      <c r="C509" s="17">
        <v>5</v>
      </c>
      <c r="D509" s="17">
        <v>151</v>
      </c>
      <c r="E509" s="17">
        <v>31</v>
      </c>
      <c r="F509" s="17">
        <v>6</v>
      </c>
      <c r="G509" s="50">
        <v>6.1</v>
      </c>
      <c r="H509" s="32">
        <v>4.9393018614327211</v>
      </c>
      <c r="I509" s="50">
        <v>13.5</v>
      </c>
      <c r="J509" s="13">
        <v>0</v>
      </c>
      <c r="K509" s="13">
        <f t="shared" si="152"/>
        <v>0</v>
      </c>
      <c r="L509" s="13">
        <f t="shared" si="153"/>
        <v>0</v>
      </c>
      <c r="M509" s="13" t="e">
        <f ca="1">CalcTable[[#This Row],[IWC]]-AE508</f>
        <v>#NAME?</v>
      </c>
      <c r="N509" s="13" t="e">
        <f ca="1">IF(CalcTable[[#This Row],[Day of Year]]&lt;123,FCAP,AE508)</f>
        <v>#NAME?</v>
      </c>
      <c r="O509" s="17" t="e">
        <f ca="1">IF(IRR_DRIP,5,COUNTIF('IDET Wind Values'!C493:G493,"&lt;="&amp;IRR_MAXWIND))</f>
        <v>#NAME?</v>
      </c>
      <c r="P509" s="13" t="e">
        <f ca="1">CalcTable[[#This Row],[ET_o]]*KL</f>
        <v>#NAME?</v>
      </c>
      <c r="Q509" s="13" t="e">
        <f ca="1">IF(WILTPT&lt;=0,1,MAX(0,MIN(1,(CalcTable[[#This Row],[IWC]]-WILTPT)/(MAD-WILTPT))))</f>
        <v>#NAME?</v>
      </c>
      <c r="R509" s="13" t="e">
        <f ca="1">CalcTable[[#This Row],[ETMult]]*CalcTable[[#This Row],[ETb]]</f>
        <v>#NAME?</v>
      </c>
      <c r="S509" s="13" t="b">
        <f>INDEX(IRR_LIST,CalcTable[[#This Row],[Day of Week]]+1)</f>
        <v>0</v>
      </c>
      <c r="T509" s="13">
        <f t="shared" ca="1" si="154"/>
        <v>0</v>
      </c>
      <c r="U509" s="13" t="b">
        <f ca="1">IF(CalcTable[[#This Row],[IrrPrecip]]&gt;=IC_MM,FALSE,TRUE)</f>
        <v>1</v>
      </c>
      <c r="V509" s="13" t="b">
        <f t="shared" si="155"/>
        <v>1</v>
      </c>
      <c r="W509" s="13" t="e">
        <f ca="1">IF(AND(IRR_DRIP=FALSE,CalcTable[[#This Row],[IrrHours]]&lt;=0),FALSE,TRUE)</f>
        <v>#NAME?</v>
      </c>
      <c r="X509" s="13" t="e">
        <f ca="1">AND(CalcTable[[#This Row],[IrrDay]],CalcTable[[#This Row],[IrrRain]],CalcTable[[#This Row],[IrrWarm]],CalcTable[[#This Row],[IrrWindy]])</f>
        <v>#NAME?</v>
      </c>
      <c r="Y509" s="13" t="e">
        <f t="shared" ca="1" si="156"/>
        <v>#NAME?</v>
      </c>
      <c r="Z509" s="13" t="e">
        <f ca="1">CalcTable[[#This Row],[IrrHours]]/5</f>
        <v>#NAME?</v>
      </c>
      <c r="AA509" s="13" t="e">
        <f ca="1">IF(CalcTable[[#This Row],[IrrFlag]]=FALSE,0,MAX(0,CalcTable[[#This Row],[VolRednWind]]*(FCAP*IRR_TARGET-CalcTable[[#This Row],[IWC]])))</f>
        <v>#NAME?</v>
      </c>
      <c r="AB509" s="13" t="e">
        <f ca="1">CalcTable[[#This Row],[IWC]]+CalcTable[[#This Row],[Eff Precip]]+CalcTable[[#This Row],[IrrAmt]]-CalcTable[[#This Row],[AET]]</f>
        <v>#NAME?</v>
      </c>
      <c r="AC509" s="13" t="e">
        <f ca="1">IF(CalcTable[[#This Row],[PWC]]&gt;FCAP,MIN(24*PERC,MIN(SAT,CalcTable[[#This Row],[PWC]])-FCAP),0)</f>
        <v>#NAME?</v>
      </c>
      <c r="AD509" s="13" t="e">
        <f ca="1">IF(CalcTable[[#This Row],[PWC]]&gt;SAT,CalcTable[[#This Row],[PWC]]-SAT,0)</f>
        <v>#NAME?</v>
      </c>
      <c r="AE509" s="13" t="e">
        <f ca="1">CalcTable[[#This Row],[PWC]]-CalcTable[[#This Row],[PercAmt]]-CalcTable[[#This Row],[Runoff]]</f>
        <v>#NAME?</v>
      </c>
      <c r="AF509" s="13" t="e">
        <f ca="1">CalcTable[[#This Row],[IrrAmt]]/1000*CUR_IRR_AREA*10000/IRR_EFF</f>
        <v>#NAME?</v>
      </c>
      <c r="AG509" s="147"/>
      <c r="AH509" s="13"/>
      <c r="AI509" s="50">
        <v>0</v>
      </c>
      <c r="AJ509" s="50">
        <v>0</v>
      </c>
      <c r="AK509" s="50">
        <v>0</v>
      </c>
      <c r="AL509" s="50">
        <v>7.1865577520383397</v>
      </c>
      <c r="AM509" s="50"/>
      <c r="AN509" s="50"/>
      <c r="AO509" s="50"/>
      <c r="AP509" s="50"/>
      <c r="AQ509" s="50"/>
      <c r="AR509" s="50"/>
      <c r="AS509" s="50"/>
      <c r="AT509" s="50"/>
      <c r="AU509" s="50"/>
      <c r="AV509" s="50"/>
      <c r="AW509" s="50"/>
      <c r="AX509" s="50">
        <f t="shared" si="167"/>
        <v>7.1865577520383397</v>
      </c>
      <c r="AY509" s="50"/>
      <c r="AZ509" s="50">
        <f t="shared" si="157"/>
        <v>210.80569405979131</v>
      </c>
      <c r="BA509" s="50">
        <f t="shared" si="158"/>
        <v>324.57384640951994</v>
      </c>
      <c r="BB509" s="50">
        <f t="shared" si="159"/>
        <v>334.61221279331954</v>
      </c>
      <c r="BC509" s="17">
        <f t="shared" si="160"/>
        <v>19635</v>
      </c>
      <c r="BD509" s="50">
        <f t="shared" si="161"/>
        <v>7.1865577520383397</v>
      </c>
      <c r="BE509" s="50">
        <f t="shared" si="162"/>
        <v>210.80569405979131</v>
      </c>
      <c r="BF509" s="50">
        <f t="shared" si="168"/>
        <v>344.81100701891506</v>
      </c>
      <c r="BG509" s="50"/>
      <c r="BH509" s="17">
        <f t="shared" si="163"/>
        <v>0</v>
      </c>
      <c r="BI509" s="17">
        <f t="shared" si="171"/>
        <v>509</v>
      </c>
      <c r="BJ509" s="17">
        <f t="shared" si="169"/>
        <v>509</v>
      </c>
      <c r="BK509" s="150">
        <f t="shared" si="170"/>
        <v>23162</v>
      </c>
      <c r="BL509" s="50" t="e">
        <f t="shared" ca="1" si="164"/>
        <v>#NAME?</v>
      </c>
      <c r="BM509" s="50" t="e">
        <f t="shared" ca="1" si="165"/>
        <v>#NAME?</v>
      </c>
      <c r="BN509" s="50" t="e">
        <f t="shared" ca="1" si="166"/>
        <v>#NAME?</v>
      </c>
    </row>
    <row r="510" spans="1:66" x14ac:dyDescent="0.35">
      <c r="A510" s="48">
        <v>23163</v>
      </c>
      <c r="B510" s="17">
        <v>1963</v>
      </c>
      <c r="C510" s="17">
        <v>6</v>
      </c>
      <c r="D510" s="17">
        <v>152</v>
      </c>
      <c r="E510" s="17">
        <v>1</v>
      </c>
      <c r="F510" s="17">
        <v>7</v>
      </c>
      <c r="G510" s="50">
        <v>5.6</v>
      </c>
      <c r="H510" s="32">
        <v>4.9189720292854444</v>
      </c>
      <c r="I510" s="50">
        <v>12.333333333333334</v>
      </c>
      <c r="J510" s="13">
        <v>0</v>
      </c>
      <c r="K510" s="13">
        <f t="shared" si="152"/>
        <v>0</v>
      </c>
      <c r="L510" s="13">
        <f t="shared" si="153"/>
        <v>0</v>
      </c>
      <c r="M510" s="13" t="e">
        <f ca="1">CalcTable[[#This Row],[IWC]]-AE509</f>
        <v>#NAME?</v>
      </c>
      <c r="N510" s="13" t="e">
        <f ca="1">IF(CalcTable[[#This Row],[Day of Year]]&lt;123,FCAP,AE509)</f>
        <v>#NAME?</v>
      </c>
      <c r="O510" s="17" t="e">
        <f ca="1">IF(IRR_DRIP,5,COUNTIF('IDET Wind Values'!C494:G494,"&lt;="&amp;IRR_MAXWIND))</f>
        <v>#NAME?</v>
      </c>
      <c r="P510" s="13" t="e">
        <f ca="1">CalcTable[[#This Row],[ET_o]]*KL</f>
        <v>#NAME?</v>
      </c>
      <c r="Q510" s="13" t="e">
        <f ca="1">IF(WILTPT&lt;=0,1,MAX(0,MIN(1,(CalcTable[[#This Row],[IWC]]-WILTPT)/(MAD-WILTPT))))</f>
        <v>#NAME?</v>
      </c>
      <c r="R510" s="13" t="e">
        <f ca="1">CalcTable[[#This Row],[ETMult]]*CalcTable[[#This Row],[ETb]]</f>
        <v>#NAME?</v>
      </c>
      <c r="S510" s="13" t="b">
        <f>INDEX(IRR_LIST,CalcTable[[#This Row],[Day of Week]]+1)</f>
        <v>0</v>
      </c>
      <c r="T510" s="13">
        <f t="shared" ca="1" si="154"/>
        <v>0</v>
      </c>
      <c r="U510" s="13" t="b">
        <f ca="1">IF(CalcTable[[#This Row],[IrrPrecip]]&gt;=IC_MM,FALSE,TRUE)</f>
        <v>1</v>
      </c>
      <c r="V510" s="13" t="b">
        <f t="shared" si="155"/>
        <v>1</v>
      </c>
      <c r="W510" s="13" t="e">
        <f ca="1">IF(AND(IRR_DRIP=FALSE,CalcTable[[#This Row],[IrrHours]]&lt;=0),FALSE,TRUE)</f>
        <v>#NAME?</v>
      </c>
      <c r="X510" s="13" t="e">
        <f ca="1">AND(CalcTable[[#This Row],[IrrDay]],CalcTable[[#This Row],[IrrRain]],CalcTable[[#This Row],[IrrWarm]],CalcTable[[#This Row],[IrrWindy]])</f>
        <v>#NAME?</v>
      </c>
      <c r="Y510" s="13" t="e">
        <f t="shared" ca="1" si="156"/>
        <v>#NAME?</v>
      </c>
      <c r="Z510" s="13" t="e">
        <f ca="1">CalcTable[[#This Row],[IrrHours]]/5</f>
        <v>#NAME?</v>
      </c>
      <c r="AA510" s="13" t="e">
        <f ca="1">IF(CalcTable[[#This Row],[IrrFlag]]=FALSE,0,MAX(0,CalcTable[[#This Row],[VolRednWind]]*(FCAP*IRR_TARGET-CalcTable[[#This Row],[IWC]])))</f>
        <v>#NAME?</v>
      </c>
      <c r="AB510" s="13" t="e">
        <f ca="1">CalcTable[[#This Row],[IWC]]+CalcTable[[#This Row],[Eff Precip]]+CalcTable[[#This Row],[IrrAmt]]-CalcTable[[#This Row],[AET]]</f>
        <v>#NAME?</v>
      </c>
      <c r="AC510" s="13" t="e">
        <f ca="1">IF(CalcTable[[#This Row],[PWC]]&gt;FCAP,MIN(24*PERC,MIN(SAT,CalcTable[[#This Row],[PWC]])-FCAP),0)</f>
        <v>#NAME?</v>
      </c>
      <c r="AD510" s="13" t="e">
        <f ca="1">IF(CalcTable[[#This Row],[PWC]]&gt;SAT,CalcTable[[#This Row],[PWC]]-SAT,0)</f>
        <v>#NAME?</v>
      </c>
      <c r="AE510" s="13" t="e">
        <f ca="1">CalcTable[[#This Row],[PWC]]-CalcTable[[#This Row],[PercAmt]]-CalcTable[[#This Row],[Runoff]]</f>
        <v>#NAME?</v>
      </c>
      <c r="AF510" s="13" t="e">
        <f ca="1">CalcTable[[#This Row],[IrrAmt]]/1000*CUR_IRR_AREA*10000/IRR_EFF</f>
        <v>#NAME?</v>
      </c>
      <c r="AG510" s="147"/>
      <c r="AH510" s="13"/>
      <c r="AI510" s="50">
        <v>0</v>
      </c>
      <c r="AJ510" s="50">
        <v>0</v>
      </c>
      <c r="AK510" s="50">
        <v>0</v>
      </c>
      <c r="AL510" s="50">
        <v>0</v>
      </c>
      <c r="AM510" s="50"/>
      <c r="AN510" s="50"/>
      <c r="AO510" s="50"/>
      <c r="AP510" s="50"/>
      <c r="AQ510" s="50"/>
      <c r="AR510" s="50"/>
      <c r="AS510" s="50"/>
      <c r="AT510" s="50"/>
      <c r="AU510" s="50"/>
      <c r="AV510" s="50"/>
      <c r="AW510" s="50"/>
      <c r="AX510" s="50">
        <f t="shared" si="167"/>
        <v>0</v>
      </c>
      <c r="AY510" s="50"/>
      <c r="AZ510" s="50">
        <f t="shared" si="157"/>
        <v>0</v>
      </c>
      <c r="BA510" s="50">
        <f t="shared" si="158"/>
        <v>0</v>
      </c>
      <c r="BB510" s="50">
        <f t="shared" si="159"/>
        <v>0</v>
      </c>
      <c r="BC510" s="17">
        <f t="shared" si="160"/>
        <v>19636</v>
      </c>
      <c r="BD510" s="50">
        <f t="shared" si="161"/>
        <v>0</v>
      </c>
      <c r="BE510" s="50">
        <f t="shared" si="162"/>
        <v>0</v>
      </c>
      <c r="BF510" s="50">
        <f t="shared" si="168"/>
        <v>0</v>
      </c>
      <c r="BG510" s="50"/>
      <c r="BH510" s="17">
        <f t="shared" si="163"/>
        <v>0</v>
      </c>
      <c r="BI510" s="17">
        <f t="shared" si="171"/>
        <v>510</v>
      </c>
      <c r="BJ510" s="17">
        <f t="shared" si="169"/>
        <v>510</v>
      </c>
      <c r="BK510" s="150">
        <f t="shared" si="170"/>
        <v>23163</v>
      </c>
      <c r="BL510" s="50" t="e">
        <f t="shared" ca="1" si="164"/>
        <v>#NAME?</v>
      </c>
      <c r="BM510" s="50" t="e">
        <f t="shared" ca="1" si="165"/>
        <v>#NAME?</v>
      </c>
      <c r="BN510" s="50" t="e">
        <f t="shared" ca="1" si="166"/>
        <v>#NAME?</v>
      </c>
    </row>
    <row r="511" spans="1:66" x14ac:dyDescent="0.35">
      <c r="A511" s="48">
        <v>23164</v>
      </c>
      <c r="B511" s="17">
        <v>1963</v>
      </c>
      <c r="C511" s="17">
        <v>6</v>
      </c>
      <c r="D511" s="17">
        <v>153</v>
      </c>
      <c r="E511" s="17">
        <v>2</v>
      </c>
      <c r="F511" s="17">
        <v>1</v>
      </c>
      <c r="G511" s="50">
        <v>6.1</v>
      </c>
      <c r="H511" s="32">
        <v>5.0634815165706941</v>
      </c>
      <c r="I511" s="50">
        <v>16.833333333333332</v>
      </c>
      <c r="J511" s="13">
        <v>1</v>
      </c>
      <c r="K511" s="13">
        <f t="shared" si="152"/>
        <v>1</v>
      </c>
      <c r="L511" s="13">
        <f t="shared" si="153"/>
        <v>0</v>
      </c>
      <c r="M511" s="13" t="e">
        <f ca="1">CalcTable[[#This Row],[IWC]]-AE510</f>
        <v>#NAME?</v>
      </c>
      <c r="N511" s="13" t="e">
        <f ca="1">IF(CalcTable[[#This Row],[Day of Year]]&lt;123,FCAP,AE510)</f>
        <v>#NAME?</v>
      </c>
      <c r="O511" s="17" t="e">
        <f ca="1">IF(IRR_DRIP,5,COUNTIF('IDET Wind Values'!C495:G495,"&lt;="&amp;IRR_MAXWIND))</f>
        <v>#NAME?</v>
      </c>
      <c r="P511" s="13" t="e">
        <f ca="1">CalcTable[[#This Row],[ET_o]]*KL</f>
        <v>#NAME?</v>
      </c>
      <c r="Q511" s="13" t="e">
        <f ca="1">IF(WILTPT&lt;=0,1,MAX(0,MIN(1,(CalcTable[[#This Row],[IWC]]-WILTPT)/(MAD-WILTPT))))</f>
        <v>#NAME?</v>
      </c>
      <c r="R511" s="13" t="e">
        <f ca="1">CalcTable[[#This Row],[ETMult]]*CalcTable[[#This Row],[ETb]]</f>
        <v>#NAME?</v>
      </c>
      <c r="S511" s="13" t="b">
        <f>INDEX(IRR_LIST,CalcTable[[#This Row],[Day of Week]]+1)</f>
        <v>1</v>
      </c>
      <c r="T511" s="13">
        <f t="shared" ca="1" si="154"/>
        <v>0</v>
      </c>
      <c r="U511" s="13" t="b">
        <f ca="1">IF(CalcTable[[#This Row],[IrrPrecip]]&gt;=IC_MM,FALSE,TRUE)</f>
        <v>1</v>
      </c>
      <c r="V511" s="13" t="b">
        <f t="shared" si="155"/>
        <v>1</v>
      </c>
      <c r="W511" s="13" t="e">
        <f ca="1">IF(AND(IRR_DRIP=FALSE,CalcTable[[#This Row],[IrrHours]]&lt;=0),FALSE,TRUE)</f>
        <v>#NAME?</v>
      </c>
      <c r="X511" s="13" t="e">
        <f ca="1">AND(CalcTable[[#This Row],[IrrDay]],CalcTable[[#This Row],[IrrRain]],CalcTable[[#This Row],[IrrWarm]],CalcTable[[#This Row],[IrrWindy]])</f>
        <v>#NAME?</v>
      </c>
      <c r="Y511" s="13" t="e">
        <f t="shared" ca="1" si="156"/>
        <v>#NAME?</v>
      </c>
      <c r="Z511" s="13" t="e">
        <f ca="1">CalcTable[[#This Row],[IrrHours]]/5</f>
        <v>#NAME?</v>
      </c>
      <c r="AA511" s="13" t="e">
        <f ca="1">IF(CalcTable[[#This Row],[IrrFlag]]=FALSE,0,MAX(0,CalcTable[[#This Row],[VolRednWind]]*(FCAP*IRR_TARGET-CalcTable[[#This Row],[IWC]])))</f>
        <v>#NAME?</v>
      </c>
      <c r="AB511" s="13" t="e">
        <f ca="1">CalcTable[[#This Row],[IWC]]+CalcTable[[#This Row],[Eff Precip]]+CalcTable[[#This Row],[IrrAmt]]-CalcTable[[#This Row],[AET]]</f>
        <v>#NAME?</v>
      </c>
      <c r="AC511" s="13" t="e">
        <f ca="1">IF(CalcTable[[#This Row],[PWC]]&gt;FCAP,MIN(24*PERC,MIN(SAT,CalcTable[[#This Row],[PWC]])-FCAP),0)</f>
        <v>#NAME?</v>
      </c>
      <c r="AD511" s="13" t="e">
        <f ca="1">IF(CalcTable[[#This Row],[PWC]]&gt;SAT,CalcTable[[#This Row],[PWC]]-SAT,0)</f>
        <v>#NAME?</v>
      </c>
      <c r="AE511" s="13" t="e">
        <f ca="1">CalcTable[[#This Row],[PWC]]-CalcTable[[#This Row],[PercAmt]]-CalcTable[[#This Row],[Runoff]]</f>
        <v>#NAME?</v>
      </c>
      <c r="AF511" s="13" t="e">
        <f ca="1">CalcTable[[#This Row],[IrrAmt]]/1000*CUR_IRR_AREA*10000/IRR_EFF</f>
        <v>#NAME?</v>
      </c>
      <c r="AG511" s="147"/>
      <c r="AH511" s="13"/>
      <c r="AI511" s="50">
        <v>0</v>
      </c>
      <c r="AJ511" s="50">
        <v>0</v>
      </c>
      <c r="AK511" s="50">
        <v>0</v>
      </c>
      <c r="AL511" s="50">
        <v>0</v>
      </c>
      <c r="AM511" s="50"/>
      <c r="AN511" s="50"/>
      <c r="AO511" s="50"/>
      <c r="AP511" s="50"/>
      <c r="AQ511" s="50"/>
      <c r="AR511" s="50"/>
      <c r="AS511" s="50"/>
      <c r="AT511" s="50"/>
      <c r="AU511" s="50"/>
      <c r="AV511" s="50"/>
      <c r="AW511" s="50"/>
      <c r="AX511" s="50">
        <f t="shared" si="167"/>
        <v>0</v>
      </c>
      <c r="AY511" s="50"/>
      <c r="AZ511" s="50">
        <f t="shared" si="157"/>
        <v>0</v>
      </c>
      <c r="BA511" s="50">
        <f t="shared" si="158"/>
        <v>0</v>
      </c>
      <c r="BB511" s="50">
        <f t="shared" si="159"/>
        <v>0</v>
      </c>
      <c r="BC511" s="17">
        <f t="shared" si="160"/>
        <v>19636</v>
      </c>
      <c r="BD511" s="50">
        <f t="shared" si="161"/>
        <v>0</v>
      </c>
      <c r="BE511" s="50">
        <f t="shared" si="162"/>
        <v>0</v>
      </c>
      <c r="BF511" s="50">
        <f t="shared" si="168"/>
        <v>0</v>
      </c>
      <c r="BG511" s="50"/>
      <c r="BH511" s="17">
        <f t="shared" si="163"/>
        <v>0</v>
      </c>
      <c r="BI511" s="17">
        <f t="shared" si="171"/>
        <v>511</v>
      </c>
      <c r="BJ511" s="17">
        <f t="shared" si="169"/>
        <v>511</v>
      </c>
      <c r="BK511" s="150">
        <f t="shared" si="170"/>
        <v>23164</v>
      </c>
      <c r="BL511" s="50" t="e">
        <f t="shared" ca="1" si="164"/>
        <v>#NAME?</v>
      </c>
      <c r="BM511" s="50" t="e">
        <f t="shared" ca="1" si="165"/>
        <v>#NAME?</v>
      </c>
      <c r="BN511" s="50" t="e">
        <f t="shared" ca="1" si="166"/>
        <v>#NAME?</v>
      </c>
    </row>
    <row r="512" spans="1:66" x14ac:dyDescent="0.35">
      <c r="A512" s="48">
        <v>23165</v>
      </c>
      <c r="B512" s="17">
        <v>1963</v>
      </c>
      <c r="C512" s="17">
        <v>6</v>
      </c>
      <c r="D512" s="17">
        <v>154</v>
      </c>
      <c r="E512" s="17">
        <v>3</v>
      </c>
      <c r="F512" s="17">
        <v>2</v>
      </c>
      <c r="G512" s="50">
        <v>9.4</v>
      </c>
      <c r="H512" s="32">
        <v>4.2095447424830406</v>
      </c>
      <c r="I512" s="50">
        <v>27.5</v>
      </c>
      <c r="J512" s="13">
        <v>8.1</v>
      </c>
      <c r="K512" s="13">
        <f t="shared" si="152"/>
        <v>8.1</v>
      </c>
      <c r="L512" s="13">
        <f t="shared" si="153"/>
        <v>2.3249999999999997</v>
      </c>
      <c r="M512" s="13" t="e">
        <f ca="1">CalcTable[[#This Row],[IWC]]-AE511</f>
        <v>#NAME?</v>
      </c>
      <c r="N512" s="13" t="e">
        <f ca="1">IF(CalcTable[[#This Row],[Day of Year]]&lt;123,FCAP,AE511)</f>
        <v>#NAME?</v>
      </c>
      <c r="O512" s="17" t="e">
        <f ca="1">IF(IRR_DRIP,5,COUNTIF('IDET Wind Values'!C496:G496,"&lt;="&amp;IRR_MAXWIND))</f>
        <v>#NAME?</v>
      </c>
      <c r="P512" s="13" t="e">
        <f ca="1">CalcTable[[#This Row],[ET_o]]*KL</f>
        <v>#NAME?</v>
      </c>
      <c r="Q512" s="13" t="e">
        <f ca="1">IF(WILTPT&lt;=0,1,MAX(0,MIN(1,(CalcTable[[#This Row],[IWC]]-WILTPT)/(MAD-WILTPT))))</f>
        <v>#NAME?</v>
      </c>
      <c r="R512" s="13" t="e">
        <f ca="1">CalcTable[[#This Row],[ETMult]]*CalcTable[[#This Row],[ETb]]</f>
        <v>#NAME?</v>
      </c>
      <c r="S512" s="13" t="b">
        <f>INDEX(IRR_LIST,CalcTable[[#This Row],[Day of Week]]+1)</f>
        <v>0</v>
      </c>
      <c r="T512" s="13">
        <f t="shared" ca="1" si="154"/>
        <v>1</v>
      </c>
      <c r="U512" s="13" t="b">
        <f ca="1">IF(CalcTable[[#This Row],[IrrPrecip]]&gt;=IC_MM,FALSE,TRUE)</f>
        <v>1</v>
      </c>
      <c r="V512" s="13" t="b">
        <f t="shared" si="155"/>
        <v>1</v>
      </c>
      <c r="W512" s="13" t="e">
        <f ca="1">IF(AND(IRR_DRIP=FALSE,CalcTable[[#This Row],[IrrHours]]&lt;=0),FALSE,TRUE)</f>
        <v>#NAME?</v>
      </c>
      <c r="X512" s="13" t="e">
        <f ca="1">AND(CalcTable[[#This Row],[IrrDay]],CalcTable[[#This Row],[IrrRain]],CalcTable[[#This Row],[IrrWarm]],CalcTable[[#This Row],[IrrWindy]])</f>
        <v>#NAME?</v>
      </c>
      <c r="Y512" s="13" t="e">
        <f t="shared" ca="1" si="156"/>
        <v>#NAME?</v>
      </c>
      <c r="Z512" s="13" t="e">
        <f ca="1">CalcTable[[#This Row],[IrrHours]]/5</f>
        <v>#NAME?</v>
      </c>
      <c r="AA512" s="13" t="e">
        <f ca="1">IF(CalcTable[[#This Row],[IrrFlag]]=FALSE,0,MAX(0,CalcTable[[#This Row],[VolRednWind]]*(FCAP*IRR_TARGET-CalcTable[[#This Row],[IWC]])))</f>
        <v>#NAME?</v>
      </c>
      <c r="AB512" s="13" t="e">
        <f ca="1">CalcTable[[#This Row],[IWC]]+CalcTable[[#This Row],[Eff Precip]]+CalcTable[[#This Row],[IrrAmt]]-CalcTable[[#This Row],[AET]]</f>
        <v>#NAME?</v>
      </c>
      <c r="AC512" s="13" t="e">
        <f ca="1">IF(CalcTable[[#This Row],[PWC]]&gt;FCAP,MIN(24*PERC,MIN(SAT,CalcTable[[#This Row],[PWC]])-FCAP),0)</f>
        <v>#NAME?</v>
      </c>
      <c r="AD512" s="13" t="e">
        <f ca="1">IF(CalcTable[[#This Row],[PWC]]&gt;SAT,CalcTable[[#This Row],[PWC]]-SAT,0)</f>
        <v>#NAME?</v>
      </c>
      <c r="AE512" s="13" t="e">
        <f ca="1">CalcTable[[#This Row],[PWC]]-CalcTable[[#This Row],[PercAmt]]-CalcTable[[#This Row],[Runoff]]</f>
        <v>#NAME?</v>
      </c>
      <c r="AF512" s="13" t="e">
        <f ca="1">CalcTable[[#This Row],[IrrAmt]]/1000*CUR_IRR_AREA*10000/IRR_EFF</f>
        <v>#NAME?</v>
      </c>
      <c r="AG512" s="147"/>
      <c r="AH512" s="13"/>
      <c r="AI512" s="50">
        <v>0</v>
      </c>
      <c r="AJ512" s="50">
        <v>0</v>
      </c>
      <c r="AK512" s="50">
        <v>4.6054728381164907</v>
      </c>
      <c r="AL512" s="50">
        <v>8.2069654740088716</v>
      </c>
      <c r="AM512" s="50"/>
      <c r="AN512" s="50"/>
      <c r="AO512" s="50"/>
      <c r="AP512" s="50"/>
      <c r="AQ512" s="50"/>
      <c r="AR512" s="50"/>
      <c r="AS512" s="50"/>
      <c r="AT512" s="50"/>
      <c r="AU512" s="50"/>
      <c r="AV512" s="50"/>
      <c r="AW512" s="50"/>
      <c r="AX512" s="50">
        <f t="shared" si="167"/>
        <v>12.812438312125362</v>
      </c>
      <c r="AY512" s="50"/>
      <c r="AZ512" s="50">
        <f t="shared" si="157"/>
        <v>308.28458886330213</v>
      </c>
      <c r="BA512" s="50">
        <f t="shared" si="158"/>
        <v>474.66039872603653</v>
      </c>
      <c r="BB512" s="50">
        <f t="shared" si="159"/>
        <v>489.34061724333674</v>
      </c>
      <c r="BC512" s="17">
        <f t="shared" si="160"/>
        <v>19636</v>
      </c>
      <c r="BD512" s="50">
        <f t="shared" si="161"/>
        <v>12.812438312125362</v>
      </c>
      <c r="BE512" s="50">
        <f t="shared" si="162"/>
        <v>308.28458886330213</v>
      </c>
      <c r="BF512" s="50">
        <f t="shared" si="168"/>
        <v>504.25544721869477</v>
      </c>
      <c r="BG512" s="50"/>
      <c r="BH512" s="17">
        <f t="shared" si="163"/>
        <v>0</v>
      </c>
      <c r="BI512" s="17">
        <f t="shared" si="171"/>
        <v>512</v>
      </c>
      <c r="BJ512" s="17">
        <f t="shared" si="169"/>
        <v>512</v>
      </c>
      <c r="BK512" s="150">
        <f t="shared" si="170"/>
        <v>23165</v>
      </c>
      <c r="BL512" s="50" t="e">
        <f t="shared" ca="1" si="164"/>
        <v>#NAME?</v>
      </c>
      <c r="BM512" s="50" t="e">
        <f t="shared" ca="1" si="165"/>
        <v>#NAME?</v>
      </c>
      <c r="BN512" s="50" t="e">
        <f t="shared" ca="1" si="166"/>
        <v>#NAME?</v>
      </c>
    </row>
    <row r="513" spans="1:66" x14ac:dyDescent="0.35">
      <c r="A513" s="48">
        <v>23166</v>
      </c>
      <c r="B513" s="17">
        <v>1963</v>
      </c>
      <c r="C513" s="17">
        <v>6</v>
      </c>
      <c r="D513" s="17">
        <v>155</v>
      </c>
      <c r="E513" s="17">
        <v>4</v>
      </c>
      <c r="F513" s="17">
        <v>3</v>
      </c>
      <c r="G513" s="50">
        <v>5.6</v>
      </c>
      <c r="H513" s="32">
        <v>4.3474251376989796</v>
      </c>
      <c r="I513" s="50">
        <v>9</v>
      </c>
      <c r="J513" s="13">
        <v>0</v>
      </c>
      <c r="K513" s="13">
        <f t="shared" si="152"/>
        <v>0</v>
      </c>
      <c r="L513" s="13">
        <f t="shared" si="153"/>
        <v>0</v>
      </c>
      <c r="M513" s="13" t="e">
        <f ca="1">CalcTable[[#This Row],[IWC]]-AE512</f>
        <v>#NAME?</v>
      </c>
      <c r="N513" s="13" t="e">
        <f ca="1">IF(CalcTable[[#This Row],[Day of Year]]&lt;123,FCAP,AE512)</f>
        <v>#NAME?</v>
      </c>
      <c r="O513" s="17" t="e">
        <f ca="1">IF(IRR_DRIP,5,COUNTIF('IDET Wind Values'!C497:G497,"&lt;="&amp;IRR_MAXWIND))</f>
        <v>#NAME?</v>
      </c>
      <c r="P513" s="13" t="e">
        <f ca="1">CalcTable[[#This Row],[ET_o]]*KL</f>
        <v>#NAME?</v>
      </c>
      <c r="Q513" s="13" t="e">
        <f ca="1">IF(WILTPT&lt;=0,1,MAX(0,MIN(1,(CalcTable[[#This Row],[IWC]]-WILTPT)/(MAD-WILTPT))))</f>
        <v>#NAME?</v>
      </c>
      <c r="R513" s="13" t="e">
        <f ca="1">CalcTable[[#This Row],[ETMult]]*CalcTable[[#This Row],[ETb]]</f>
        <v>#NAME?</v>
      </c>
      <c r="S513" s="13" t="b">
        <f>INDEX(IRR_LIST,CalcTable[[#This Row],[Day of Week]]+1)</f>
        <v>1</v>
      </c>
      <c r="T513" s="13">
        <f t="shared" ca="1" si="154"/>
        <v>9.1</v>
      </c>
      <c r="U513" s="13" t="b">
        <f ca="1">IF(CalcTable[[#This Row],[IrrPrecip]]&gt;=IC_MM,FALSE,TRUE)</f>
        <v>1</v>
      </c>
      <c r="V513" s="13" t="b">
        <f t="shared" si="155"/>
        <v>1</v>
      </c>
      <c r="W513" s="13" t="e">
        <f ca="1">IF(AND(IRR_DRIP=FALSE,CalcTable[[#This Row],[IrrHours]]&lt;=0),FALSE,TRUE)</f>
        <v>#NAME?</v>
      </c>
      <c r="X513" s="13" t="e">
        <f ca="1">AND(CalcTable[[#This Row],[IrrDay]],CalcTable[[#This Row],[IrrRain]],CalcTable[[#This Row],[IrrWarm]],CalcTable[[#This Row],[IrrWindy]])</f>
        <v>#NAME?</v>
      </c>
      <c r="Y513" s="13" t="e">
        <f t="shared" ca="1" si="156"/>
        <v>#NAME?</v>
      </c>
      <c r="Z513" s="13" t="e">
        <f ca="1">CalcTable[[#This Row],[IrrHours]]/5</f>
        <v>#NAME?</v>
      </c>
      <c r="AA513" s="13" t="e">
        <f ca="1">IF(CalcTable[[#This Row],[IrrFlag]]=FALSE,0,MAX(0,CalcTable[[#This Row],[VolRednWind]]*(FCAP*IRR_TARGET-CalcTable[[#This Row],[IWC]])))</f>
        <v>#NAME?</v>
      </c>
      <c r="AB513" s="13" t="e">
        <f ca="1">CalcTable[[#This Row],[IWC]]+CalcTable[[#This Row],[Eff Precip]]+CalcTable[[#This Row],[IrrAmt]]-CalcTable[[#This Row],[AET]]</f>
        <v>#NAME?</v>
      </c>
      <c r="AC513" s="13" t="e">
        <f ca="1">IF(CalcTable[[#This Row],[PWC]]&gt;FCAP,MIN(24*PERC,MIN(SAT,CalcTable[[#This Row],[PWC]])-FCAP),0)</f>
        <v>#NAME?</v>
      </c>
      <c r="AD513" s="13" t="e">
        <f ca="1">IF(CalcTable[[#This Row],[PWC]]&gt;SAT,CalcTable[[#This Row],[PWC]]-SAT,0)</f>
        <v>#NAME?</v>
      </c>
      <c r="AE513" s="13" t="e">
        <f ca="1">CalcTable[[#This Row],[PWC]]-CalcTable[[#This Row],[PercAmt]]-CalcTable[[#This Row],[Runoff]]</f>
        <v>#NAME?</v>
      </c>
      <c r="AF513" s="13" t="e">
        <f ca="1">CalcTable[[#This Row],[IrrAmt]]/1000*CUR_IRR_AREA*10000/IRR_EFF</f>
        <v>#NAME?</v>
      </c>
      <c r="AG513" s="147"/>
      <c r="AH513" s="13"/>
      <c r="AI513" s="50">
        <v>2.9312703780729148</v>
      </c>
      <c r="AJ513" s="50">
        <v>5.7639164552151643</v>
      </c>
      <c r="AK513" s="50">
        <v>0</v>
      </c>
      <c r="AL513" s="50">
        <v>0</v>
      </c>
      <c r="AM513" s="50"/>
      <c r="AN513" s="50"/>
      <c r="AO513" s="50"/>
      <c r="AP513" s="50"/>
      <c r="AQ513" s="50"/>
      <c r="AR513" s="50"/>
      <c r="AS513" s="50"/>
      <c r="AT513" s="50"/>
      <c r="AU513" s="50"/>
      <c r="AV513" s="50"/>
      <c r="AW513" s="50"/>
      <c r="AX513" s="50">
        <f t="shared" si="167"/>
        <v>8.69518683328808</v>
      </c>
      <c r="AY513" s="50"/>
      <c r="AZ513" s="50">
        <f t="shared" si="157"/>
        <v>212.0668482313809</v>
      </c>
      <c r="BA513" s="50">
        <f t="shared" si="158"/>
        <v>345.09528090542051</v>
      </c>
      <c r="BB513" s="50">
        <f t="shared" si="159"/>
        <v>357.25810863177816</v>
      </c>
      <c r="BC513" s="17">
        <f t="shared" si="160"/>
        <v>19636</v>
      </c>
      <c r="BD513" s="50">
        <f t="shared" si="161"/>
        <v>8.69518683328808</v>
      </c>
      <c r="BE513" s="50">
        <f t="shared" si="162"/>
        <v>212.0668482313809</v>
      </c>
      <c r="BF513" s="50">
        <f t="shared" si="168"/>
        <v>346.87385376435719</v>
      </c>
      <c r="BG513" s="50"/>
      <c r="BH513" s="17">
        <f t="shared" si="163"/>
        <v>0</v>
      </c>
      <c r="BI513" s="17">
        <f t="shared" si="171"/>
        <v>513</v>
      </c>
      <c r="BJ513" s="17">
        <f t="shared" si="169"/>
        <v>513</v>
      </c>
      <c r="BK513" s="150">
        <f t="shared" si="170"/>
        <v>23166</v>
      </c>
      <c r="BL513" s="50" t="e">
        <f t="shared" ca="1" si="164"/>
        <v>#NAME?</v>
      </c>
      <c r="BM513" s="50" t="e">
        <f t="shared" ca="1" si="165"/>
        <v>#NAME?</v>
      </c>
      <c r="BN513" s="50" t="e">
        <f t="shared" ca="1" si="166"/>
        <v>#NAME?</v>
      </c>
    </row>
    <row r="514" spans="1:66" x14ac:dyDescent="0.35">
      <c r="A514" s="48">
        <v>23167</v>
      </c>
      <c r="B514" s="17">
        <v>1963</v>
      </c>
      <c r="C514" s="17">
        <v>6</v>
      </c>
      <c r="D514" s="17">
        <v>156</v>
      </c>
      <c r="E514" s="17">
        <v>5</v>
      </c>
      <c r="F514" s="17">
        <v>4</v>
      </c>
      <c r="G514" s="50">
        <v>5</v>
      </c>
      <c r="H514" s="32">
        <v>3.0689851322202486</v>
      </c>
      <c r="I514" s="50">
        <v>11.833333333333334</v>
      </c>
      <c r="J514" s="13">
        <v>0</v>
      </c>
      <c r="K514" s="13">
        <f t="shared" si="152"/>
        <v>0</v>
      </c>
      <c r="L514" s="13">
        <f t="shared" si="153"/>
        <v>0</v>
      </c>
      <c r="M514" s="13" t="e">
        <f ca="1">CalcTable[[#This Row],[IWC]]-AE513</f>
        <v>#NAME?</v>
      </c>
      <c r="N514" s="13" t="e">
        <f ca="1">IF(CalcTable[[#This Row],[Day of Year]]&lt;123,FCAP,AE513)</f>
        <v>#NAME?</v>
      </c>
      <c r="O514" s="17" t="e">
        <f ca="1">IF(IRR_DRIP,5,COUNTIF('IDET Wind Values'!C498:G498,"&lt;="&amp;IRR_MAXWIND))</f>
        <v>#NAME?</v>
      </c>
      <c r="P514" s="13" t="e">
        <f ca="1">CalcTable[[#This Row],[ET_o]]*KL</f>
        <v>#NAME?</v>
      </c>
      <c r="Q514" s="13" t="e">
        <f ca="1">IF(WILTPT&lt;=0,1,MAX(0,MIN(1,(CalcTable[[#This Row],[IWC]]-WILTPT)/(MAD-WILTPT))))</f>
        <v>#NAME?</v>
      </c>
      <c r="R514" s="13" t="e">
        <f ca="1">CalcTable[[#This Row],[ETMult]]*CalcTable[[#This Row],[ETb]]</f>
        <v>#NAME?</v>
      </c>
      <c r="S514" s="13" t="b">
        <f>INDEX(IRR_LIST,CalcTable[[#This Row],[Day of Week]]+1)</f>
        <v>0</v>
      </c>
      <c r="T514" s="13">
        <f t="shared" ca="1" si="154"/>
        <v>8.1</v>
      </c>
      <c r="U514" s="13" t="b">
        <f ca="1">IF(CalcTable[[#This Row],[IrrPrecip]]&gt;=IC_MM,FALSE,TRUE)</f>
        <v>1</v>
      </c>
      <c r="V514" s="13" t="b">
        <f t="shared" si="155"/>
        <v>1</v>
      </c>
      <c r="W514" s="13" t="e">
        <f ca="1">IF(AND(IRR_DRIP=FALSE,CalcTable[[#This Row],[IrrHours]]&lt;=0),FALSE,TRUE)</f>
        <v>#NAME?</v>
      </c>
      <c r="X514" s="13" t="e">
        <f ca="1">AND(CalcTable[[#This Row],[IrrDay]],CalcTable[[#This Row],[IrrRain]],CalcTable[[#This Row],[IrrWarm]],CalcTable[[#This Row],[IrrWindy]])</f>
        <v>#NAME?</v>
      </c>
      <c r="Y514" s="13" t="e">
        <f t="shared" ca="1" si="156"/>
        <v>#NAME?</v>
      </c>
      <c r="Z514" s="13" t="e">
        <f ca="1">CalcTable[[#This Row],[IrrHours]]/5</f>
        <v>#NAME?</v>
      </c>
      <c r="AA514" s="13" t="e">
        <f ca="1">IF(CalcTable[[#This Row],[IrrFlag]]=FALSE,0,MAX(0,CalcTable[[#This Row],[VolRednWind]]*(FCAP*IRR_TARGET-CalcTable[[#This Row],[IWC]])))</f>
        <v>#NAME?</v>
      </c>
      <c r="AB514" s="13" t="e">
        <f ca="1">CalcTable[[#This Row],[IWC]]+CalcTable[[#This Row],[Eff Precip]]+CalcTable[[#This Row],[IrrAmt]]-CalcTable[[#This Row],[AET]]</f>
        <v>#NAME?</v>
      </c>
      <c r="AC514" s="13" t="e">
        <f ca="1">IF(CalcTable[[#This Row],[PWC]]&gt;FCAP,MIN(24*PERC,MIN(SAT,CalcTable[[#This Row],[PWC]])-FCAP),0)</f>
        <v>#NAME?</v>
      </c>
      <c r="AD514" s="13" t="e">
        <f ca="1">IF(CalcTable[[#This Row],[PWC]]&gt;SAT,CalcTable[[#This Row],[PWC]]-SAT,0)</f>
        <v>#NAME?</v>
      </c>
      <c r="AE514" s="13" t="e">
        <f ca="1">CalcTable[[#This Row],[PWC]]-CalcTable[[#This Row],[PercAmt]]-CalcTable[[#This Row],[Runoff]]</f>
        <v>#NAME?</v>
      </c>
      <c r="AF514" s="13" t="e">
        <f ca="1">CalcTable[[#This Row],[IrrAmt]]/1000*CUR_IRR_AREA*10000/IRR_EFF</f>
        <v>#NAME?</v>
      </c>
      <c r="AG514" s="147"/>
      <c r="AH514" s="13"/>
      <c r="AI514" s="50">
        <v>0</v>
      </c>
      <c r="AJ514" s="50">
        <v>0</v>
      </c>
      <c r="AK514" s="50">
        <v>0</v>
      </c>
      <c r="AL514" s="50">
        <v>4.671083825734442</v>
      </c>
      <c r="AM514" s="50"/>
      <c r="AN514" s="50"/>
      <c r="AO514" s="50"/>
      <c r="AP514" s="50"/>
      <c r="AQ514" s="50"/>
      <c r="AR514" s="50"/>
      <c r="AS514" s="50"/>
      <c r="AT514" s="50"/>
      <c r="AU514" s="50"/>
      <c r="AV514" s="50"/>
      <c r="AW514" s="50"/>
      <c r="AX514" s="50">
        <f t="shared" si="167"/>
        <v>4.671083825734442</v>
      </c>
      <c r="AY514" s="50"/>
      <c r="AZ514" s="50">
        <f t="shared" si="157"/>
        <v>137.01845888821032</v>
      </c>
      <c r="BA514" s="50">
        <f t="shared" si="158"/>
        <v>210.96492876438734</v>
      </c>
      <c r="BB514" s="50">
        <f t="shared" si="159"/>
        <v>217.48961728287355</v>
      </c>
      <c r="BC514" s="17">
        <f t="shared" si="160"/>
        <v>19636</v>
      </c>
      <c r="BD514" s="50">
        <f t="shared" si="161"/>
        <v>4.671083825734442</v>
      </c>
      <c r="BE514" s="50">
        <f t="shared" si="162"/>
        <v>137.01845888821032</v>
      </c>
      <c r="BF514" s="50">
        <f t="shared" si="168"/>
        <v>224.11857990905725</v>
      </c>
      <c r="BG514" s="50"/>
      <c r="BH514" s="17">
        <f t="shared" si="163"/>
        <v>0</v>
      </c>
      <c r="BI514" s="17">
        <f t="shared" si="171"/>
        <v>514</v>
      </c>
      <c r="BJ514" s="17">
        <f t="shared" si="169"/>
        <v>514</v>
      </c>
      <c r="BK514" s="150">
        <f t="shared" si="170"/>
        <v>23167</v>
      </c>
      <c r="BL514" s="50" t="e">
        <f t="shared" ca="1" si="164"/>
        <v>#NAME?</v>
      </c>
      <c r="BM514" s="50" t="e">
        <f t="shared" ca="1" si="165"/>
        <v>#NAME?</v>
      </c>
      <c r="BN514" s="50" t="e">
        <f t="shared" ca="1" si="166"/>
        <v>#NAME?</v>
      </c>
    </row>
    <row r="515" spans="1:66" x14ac:dyDescent="0.35">
      <c r="A515" s="48">
        <v>23168</v>
      </c>
      <c r="B515" s="17">
        <v>1963</v>
      </c>
      <c r="C515" s="17">
        <v>6</v>
      </c>
      <c r="D515" s="17">
        <v>157</v>
      </c>
      <c r="E515" s="17">
        <v>6</v>
      </c>
      <c r="F515" s="17">
        <v>5</v>
      </c>
      <c r="G515" s="50">
        <v>8.9</v>
      </c>
      <c r="H515" s="32">
        <v>4.267606329011068</v>
      </c>
      <c r="I515" s="50">
        <v>27.333333333333332</v>
      </c>
      <c r="J515" s="13">
        <v>0.3</v>
      </c>
      <c r="K515" s="13">
        <f t="shared" si="152"/>
        <v>0.3</v>
      </c>
      <c r="L515" s="13">
        <f t="shared" si="153"/>
        <v>0</v>
      </c>
      <c r="M515" s="13" t="e">
        <f ca="1">CalcTable[[#This Row],[IWC]]-AE514</f>
        <v>#NAME?</v>
      </c>
      <c r="N515" s="13" t="e">
        <f ca="1">IF(CalcTable[[#This Row],[Day of Year]]&lt;123,FCAP,AE514)</f>
        <v>#NAME?</v>
      </c>
      <c r="O515" s="17" t="e">
        <f ca="1">IF(IRR_DRIP,5,COUNTIF('IDET Wind Values'!C499:G499,"&lt;="&amp;IRR_MAXWIND))</f>
        <v>#NAME?</v>
      </c>
      <c r="P515" s="13" t="e">
        <f ca="1">CalcTable[[#This Row],[ET_o]]*KL</f>
        <v>#NAME?</v>
      </c>
      <c r="Q515" s="13" t="e">
        <f ca="1">IF(WILTPT&lt;=0,1,MAX(0,MIN(1,(CalcTable[[#This Row],[IWC]]-WILTPT)/(MAD-WILTPT))))</f>
        <v>#NAME?</v>
      </c>
      <c r="R515" s="13" t="e">
        <f ca="1">CalcTable[[#This Row],[ETMult]]*CalcTable[[#This Row],[ETb]]</f>
        <v>#NAME?</v>
      </c>
      <c r="S515" s="13" t="b">
        <f>INDEX(IRR_LIST,CalcTable[[#This Row],[Day of Week]]+1)</f>
        <v>1</v>
      </c>
      <c r="T515" s="13">
        <f t="shared" ca="1" si="154"/>
        <v>0</v>
      </c>
      <c r="U515" s="13" t="b">
        <f ca="1">IF(CalcTable[[#This Row],[IrrPrecip]]&gt;=IC_MM,FALSE,TRUE)</f>
        <v>1</v>
      </c>
      <c r="V515" s="13" t="b">
        <f t="shared" si="155"/>
        <v>1</v>
      </c>
      <c r="W515" s="13" t="e">
        <f ca="1">IF(AND(IRR_DRIP=FALSE,CalcTable[[#This Row],[IrrHours]]&lt;=0),FALSE,TRUE)</f>
        <v>#NAME?</v>
      </c>
      <c r="X515" s="13" t="e">
        <f ca="1">AND(CalcTable[[#This Row],[IrrDay]],CalcTable[[#This Row],[IrrRain]],CalcTable[[#This Row],[IrrWarm]],CalcTable[[#This Row],[IrrWindy]])</f>
        <v>#NAME?</v>
      </c>
      <c r="Y515" s="13" t="e">
        <f t="shared" ca="1" si="156"/>
        <v>#NAME?</v>
      </c>
      <c r="Z515" s="13" t="e">
        <f ca="1">CalcTable[[#This Row],[IrrHours]]/5</f>
        <v>#NAME?</v>
      </c>
      <c r="AA515" s="13" t="e">
        <f ca="1">IF(CalcTable[[#This Row],[IrrFlag]]=FALSE,0,MAX(0,CalcTable[[#This Row],[VolRednWind]]*(FCAP*IRR_TARGET-CalcTable[[#This Row],[IWC]])))</f>
        <v>#NAME?</v>
      </c>
      <c r="AB515" s="13" t="e">
        <f ca="1">CalcTable[[#This Row],[IWC]]+CalcTable[[#This Row],[Eff Precip]]+CalcTable[[#This Row],[IrrAmt]]-CalcTable[[#This Row],[AET]]</f>
        <v>#NAME?</v>
      </c>
      <c r="AC515" s="13" t="e">
        <f ca="1">IF(CalcTable[[#This Row],[PWC]]&gt;FCAP,MIN(24*PERC,MIN(SAT,CalcTable[[#This Row],[PWC]])-FCAP),0)</f>
        <v>#NAME?</v>
      </c>
      <c r="AD515" s="13" t="e">
        <f ca="1">IF(CalcTable[[#This Row],[PWC]]&gt;SAT,CalcTable[[#This Row],[PWC]]-SAT,0)</f>
        <v>#NAME?</v>
      </c>
      <c r="AE515" s="13" t="e">
        <f ca="1">CalcTable[[#This Row],[PWC]]-CalcTable[[#This Row],[PercAmt]]-CalcTable[[#This Row],[Runoff]]</f>
        <v>#NAME?</v>
      </c>
      <c r="AF515" s="13" t="e">
        <f ca="1">CalcTable[[#This Row],[IrrAmt]]/1000*CUR_IRR_AREA*10000/IRR_EFF</f>
        <v>#NAME?</v>
      </c>
      <c r="AG515" s="147"/>
      <c r="AH515" s="13"/>
      <c r="AI515" s="50">
        <v>8.5325790782055506</v>
      </c>
      <c r="AJ515" s="50">
        <v>15.528579521871613</v>
      </c>
      <c r="AK515" s="50">
        <v>0</v>
      </c>
      <c r="AL515" s="50">
        <v>0</v>
      </c>
      <c r="AM515" s="50"/>
      <c r="AN515" s="50"/>
      <c r="AO515" s="50"/>
      <c r="AP515" s="50"/>
      <c r="AQ515" s="50"/>
      <c r="AR515" s="50"/>
      <c r="AS515" s="50"/>
      <c r="AT515" s="50"/>
      <c r="AU515" s="50"/>
      <c r="AV515" s="50"/>
      <c r="AW515" s="50"/>
      <c r="AX515" s="50">
        <f t="shared" si="167"/>
        <v>24.061158600077164</v>
      </c>
      <c r="AY515" s="50"/>
      <c r="AZ515" s="50">
        <f t="shared" si="157"/>
        <v>580.64949245524872</v>
      </c>
      <c r="BA515" s="50">
        <f t="shared" si="158"/>
        <v>944.07137963835135</v>
      </c>
      <c r="BB515" s="50">
        <f t="shared" si="159"/>
        <v>977.28307707282875</v>
      </c>
      <c r="BC515" s="17">
        <f t="shared" si="160"/>
        <v>19636</v>
      </c>
      <c r="BD515" s="50">
        <f t="shared" si="161"/>
        <v>24.061158600077164</v>
      </c>
      <c r="BE515" s="50">
        <f t="shared" si="162"/>
        <v>580.64949245524872</v>
      </c>
      <c r="BF515" s="50">
        <f t="shared" si="168"/>
        <v>949.75772410459172</v>
      </c>
      <c r="BG515" s="50"/>
      <c r="BH515" s="17">
        <f t="shared" si="163"/>
        <v>0</v>
      </c>
      <c r="BI515" s="17">
        <f t="shared" si="171"/>
        <v>515</v>
      </c>
      <c r="BJ515" s="17">
        <f t="shared" si="169"/>
        <v>515</v>
      </c>
      <c r="BK515" s="150">
        <f t="shared" si="170"/>
        <v>23168</v>
      </c>
      <c r="BL515" s="50" t="e">
        <f t="shared" ca="1" si="164"/>
        <v>#NAME?</v>
      </c>
      <c r="BM515" s="50" t="e">
        <f t="shared" ca="1" si="165"/>
        <v>#NAME?</v>
      </c>
      <c r="BN515" s="50" t="e">
        <f t="shared" ca="1" si="166"/>
        <v>#NAME?</v>
      </c>
    </row>
    <row r="516" spans="1:66" x14ac:dyDescent="0.35">
      <c r="A516" s="48">
        <v>23169</v>
      </c>
      <c r="B516" s="17">
        <v>1963</v>
      </c>
      <c r="C516" s="17">
        <v>6</v>
      </c>
      <c r="D516" s="17">
        <v>158</v>
      </c>
      <c r="E516" s="17">
        <v>7</v>
      </c>
      <c r="F516" s="17">
        <v>6</v>
      </c>
      <c r="G516" s="50">
        <v>10</v>
      </c>
      <c r="H516" s="32">
        <v>3.3077952894890283</v>
      </c>
      <c r="I516" s="50">
        <v>7.666666666666667</v>
      </c>
      <c r="J516" s="13">
        <v>6.9</v>
      </c>
      <c r="K516" s="13">
        <f t="shared" si="152"/>
        <v>6.9</v>
      </c>
      <c r="L516" s="13">
        <f t="shared" si="153"/>
        <v>1.4250000000000003</v>
      </c>
      <c r="M516" s="13" t="e">
        <f ca="1">CalcTable[[#This Row],[IWC]]-AE515</f>
        <v>#NAME?</v>
      </c>
      <c r="N516" s="13" t="e">
        <f ca="1">IF(CalcTable[[#This Row],[Day of Year]]&lt;123,FCAP,AE515)</f>
        <v>#NAME?</v>
      </c>
      <c r="O516" s="17" t="e">
        <f ca="1">IF(IRR_DRIP,5,COUNTIF('IDET Wind Values'!C500:G500,"&lt;="&amp;IRR_MAXWIND))</f>
        <v>#NAME?</v>
      </c>
      <c r="P516" s="13" t="e">
        <f ca="1">CalcTable[[#This Row],[ET_o]]*KL</f>
        <v>#NAME?</v>
      </c>
      <c r="Q516" s="13" t="e">
        <f ca="1">IF(WILTPT&lt;=0,1,MAX(0,MIN(1,(CalcTable[[#This Row],[IWC]]-WILTPT)/(MAD-WILTPT))))</f>
        <v>#NAME?</v>
      </c>
      <c r="R516" s="13" t="e">
        <f ca="1">CalcTable[[#This Row],[ETMult]]*CalcTable[[#This Row],[ETb]]</f>
        <v>#NAME?</v>
      </c>
      <c r="S516" s="13" t="b">
        <f>INDEX(IRR_LIST,CalcTable[[#This Row],[Day of Week]]+1)</f>
        <v>0</v>
      </c>
      <c r="T516" s="13">
        <f t="shared" ca="1" si="154"/>
        <v>0.3</v>
      </c>
      <c r="U516" s="13" t="b">
        <f ca="1">IF(CalcTable[[#This Row],[IrrPrecip]]&gt;=IC_MM,FALSE,TRUE)</f>
        <v>1</v>
      </c>
      <c r="V516" s="13" t="b">
        <f t="shared" si="155"/>
        <v>1</v>
      </c>
      <c r="W516" s="13" t="e">
        <f ca="1">IF(AND(IRR_DRIP=FALSE,CalcTable[[#This Row],[IrrHours]]&lt;=0),FALSE,TRUE)</f>
        <v>#NAME?</v>
      </c>
      <c r="X516" s="13" t="e">
        <f ca="1">AND(CalcTable[[#This Row],[IrrDay]],CalcTable[[#This Row],[IrrRain]],CalcTable[[#This Row],[IrrWarm]],CalcTable[[#This Row],[IrrWindy]])</f>
        <v>#NAME?</v>
      </c>
      <c r="Y516" s="13" t="e">
        <f t="shared" ca="1" si="156"/>
        <v>#NAME?</v>
      </c>
      <c r="Z516" s="13" t="e">
        <f ca="1">CalcTable[[#This Row],[IrrHours]]/5</f>
        <v>#NAME?</v>
      </c>
      <c r="AA516" s="13" t="e">
        <f ca="1">IF(CalcTable[[#This Row],[IrrFlag]]=FALSE,0,MAX(0,CalcTable[[#This Row],[VolRednWind]]*(FCAP*IRR_TARGET-CalcTable[[#This Row],[IWC]])))</f>
        <v>#NAME?</v>
      </c>
      <c r="AB516" s="13" t="e">
        <f ca="1">CalcTable[[#This Row],[IWC]]+CalcTable[[#This Row],[Eff Precip]]+CalcTable[[#This Row],[IrrAmt]]-CalcTable[[#This Row],[AET]]</f>
        <v>#NAME?</v>
      </c>
      <c r="AC516" s="13" t="e">
        <f ca="1">IF(CalcTable[[#This Row],[PWC]]&gt;FCAP,MIN(24*PERC,MIN(SAT,CalcTable[[#This Row],[PWC]])-FCAP),0)</f>
        <v>#NAME?</v>
      </c>
      <c r="AD516" s="13" t="e">
        <f ca="1">IF(CalcTable[[#This Row],[PWC]]&gt;SAT,CalcTable[[#This Row],[PWC]]-SAT,0)</f>
        <v>#NAME?</v>
      </c>
      <c r="AE516" s="13" t="e">
        <f ca="1">CalcTable[[#This Row],[PWC]]-CalcTable[[#This Row],[PercAmt]]-CalcTable[[#This Row],[Runoff]]</f>
        <v>#NAME?</v>
      </c>
      <c r="AF516" s="13" t="e">
        <f ca="1">CalcTable[[#This Row],[IrrAmt]]/1000*CUR_IRR_AREA*10000/IRR_EFF</f>
        <v>#NAME?</v>
      </c>
      <c r="AG516" s="147"/>
      <c r="AH516" s="13"/>
      <c r="AI516" s="50">
        <v>0</v>
      </c>
      <c r="AJ516" s="50">
        <v>0</v>
      </c>
      <c r="AK516" s="50">
        <v>0</v>
      </c>
      <c r="AL516" s="50">
        <v>4.6271834809560879</v>
      </c>
      <c r="AM516" s="50"/>
      <c r="AN516" s="50"/>
      <c r="AO516" s="50"/>
      <c r="AP516" s="50"/>
      <c r="AQ516" s="50"/>
      <c r="AR516" s="50"/>
      <c r="AS516" s="50"/>
      <c r="AT516" s="50"/>
      <c r="AU516" s="50"/>
      <c r="AV516" s="50"/>
      <c r="AW516" s="50"/>
      <c r="AX516" s="50">
        <f t="shared" si="167"/>
        <v>4.6271834809560879</v>
      </c>
      <c r="AY516" s="50"/>
      <c r="AZ516" s="50">
        <f t="shared" si="157"/>
        <v>135.73071544137858</v>
      </c>
      <c r="BA516" s="50">
        <f t="shared" si="158"/>
        <v>208.98221266370987</v>
      </c>
      <c r="BB516" s="50">
        <f t="shared" si="159"/>
        <v>215.4455800656803</v>
      </c>
      <c r="BC516" s="17">
        <f t="shared" si="160"/>
        <v>19636</v>
      </c>
      <c r="BD516" s="50">
        <f t="shared" si="161"/>
        <v>4.6271834809560879</v>
      </c>
      <c r="BE516" s="50">
        <f t="shared" si="162"/>
        <v>135.73071544137858</v>
      </c>
      <c r="BF516" s="50">
        <f t="shared" si="168"/>
        <v>222.01224157382177</v>
      </c>
      <c r="BG516" s="50"/>
      <c r="BH516" s="17">
        <f t="shared" si="163"/>
        <v>0</v>
      </c>
      <c r="BI516" s="17">
        <f t="shared" si="171"/>
        <v>516</v>
      </c>
      <c r="BJ516" s="17">
        <f t="shared" si="169"/>
        <v>516</v>
      </c>
      <c r="BK516" s="150">
        <f t="shared" si="170"/>
        <v>23169</v>
      </c>
      <c r="BL516" s="50" t="e">
        <f t="shared" ca="1" si="164"/>
        <v>#NAME?</v>
      </c>
      <c r="BM516" s="50" t="e">
        <f t="shared" ca="1" si="165"/>
        <v>#NAME?</v>
      </c>
      <c r="BN516" s="50" t="e">
        <f t="shared" ca="1" si="166"/>
        <v>#NAME?</v>
      </c>
    </row>
    <row r="517" spans="1:66" x14ac:dyDescent="0.35">
      <c r="A517" s="48">
        <v>23170</v>
      </c>
      <c r="B517" s="17">
        <v>1963</v>
      </c>
      <c r="C517" s="17">
        <v>6</v>
      </c>
      <c r="D517" s="17">
        <v>159</v>
      </c>
      <c r="E517" s="17">
        <v>8</v>
      </c>
      <c r="F517" s="17">
        <v>7</v>
      </c>
      <c r="G517" s="50">
        <v>6.7</v>
      </c>
      <c r="H517" s="32">
        <v>4.0029972816990851</v>
      </c>
      <c r="I517" s="50">
        <v>30.666666666666668</v>
      </c>
      <c r="J517" s="13">
        <v>11.3</v>
      </c>
      <c r="K517" s="13">
        <f t="shared" si="152"/>
        <v>11.3</v>
      </c>
      <c r="L517" s="13">
        <f t="shared" si="153"/>
        <v>4.7250000000000005</v>
      </c>
      <c r="M517" s="13" t="e">
        <f ca="1">CalcTable[[#This Row],[IWC]]-AE516</f>
        <v>#NAME?</v>
      </c>
      <c r="N517" s="13" t="e">
        <f ca="1">IF(CalcTable[[#This Row],[Day of Year]]&lt;123,FCAP,AE516)</f>
        <v>#NAME?</v>
      </c>
      <c r="O517" s="17" t="e">
        <f ca="1">IF(IRR_DRIP,5,COUNTIF('IDET Wind Values'!C501:G501,"&lt;="&amp;IRR_MAXWIND))</f>
        <v>#NAME?</v>
      </c>
      <c r="P517" s="13" t="e">
        <f ca="1">CalcTable[[#This Row],[ET_o]]*KL</f>
        <v>#NAME?</v>
      </c>
      <c r="Q517" s="13" t="e">
        <f ca="1">IF(WILTPT&lt;=0,1,MAX(0,MIN(1,(CalcTable[[#This Row],[IWC]]-WILTPT)/(MAD-WILTPT))))</f>
        <v>#NAME?</v>
      </c>
      <c r="R517" s="13" t="e">
        <f ca="1">CalcTable[[#This Row],[ETMult]]*CalcTable[[#This Row],[ETb]]</f>
        <v>#NAME?</v>
      </c>
      <c r="S517" s="13" t="b">
        <f>INDEX(IRR_LIST,CalcTable[[#This Row],[Day of Week]]+1)</f>
        <v>0</v>
      </c>
      <c r="T517" s="13">
        <f t="shared" ca="1" si="154"/>
        <v>7.2</v>
      </c>
      <c r="U517" s="13" t="b">
        <f ca="1">IF(CalcTable[[#This Row],[IrrPrecip]]&gt;=IC_MM,FALSE,TRUE)</f>
        <v>1</v>
      </c>
      <c r="V517" s="13" t="b">
        <f t="shared" si="155"/>
        <v>1</v>
      </c>
      <c r="W517" s="13" t="e">
        <f ca="1">IF(AND(IRR_DRIP=FALSE,CalcTable[[#This Row],[IrrHours]]&lt;=0),FALSE,TRUE)</f>
        <v>#NAME?</v>
      </c>
      <c r="X517" s="13" t="e">
        <f ca="1">AND(CalcTable[[#This Row],[IrrDay]],CalcTable[[#This Row],[IrrRain]],CalcTable[[#This Row],[IrrWarm]],CalcTable[[#This Row],[IrrWindy]])</f>
        <v>#NAME?</v>
      </c>
      <c r="Y517" s="13" t="e">
        <f t="shared" ca="1" si="156"/>
        <v>#NAME?</v>
      </c>
      <c r="Z517" s="13" t="e">
        <f ca="1">CalcTable[[#This Row],[IrrHours]]/5</f>
        <v>#NAME?</v>
      </c>
      <c r="AA517" s="13" t="e">
        <f ca="1">IF(CalcTable[[#This Row],[IrrFlag]]=FALSE,0,MAX(0,CalcTable[[#This Row],[VolRednWind]]*(FCAP*IRR_TARGET-CalcTable[[#This Row],[IWC]])))</f>
        <v>#NAME?</v>
      </c>
      <c r="AB517" s="13" t="e">
        <f ca="1">CalcTable[[#This Row],[IWC]]+CalcTable[[#This Row],[Eff Precip]]+CalcTable[[#This Row],[IrrAmt]]-CalcTable[[#This Row],[AET]]</f>
        <v>#NAME?</v>
      </c>
      <c r="AC517" s="13" t="e">
        <f ca="1">IF(CalcTable[[#This Row],[PWC]]&gt;FCAP,MIN(24*PERC,MIN(SAT,CalcTable[[#This Row],[PWC]])-FCAP),0)</f>
        <v>#NAME?</v>
      </c>
      <c r="AD517" s="13" t="e">
        <f ca="1">IF(CalcTable[[#This Row],[PWC]]&gt;SAT,CalcTable[[#This Row],[PWC]]-SAT,0)</f>
        <v>#NAME?</v>
      </c>
      <c r="AE517" s="13" t="e">
        <f ca="1">CalcTable[[#This Row],[PWC]]-CalcTable[[#This Row],[PercAmt]]-CalcTable[[#This Row],[Runoff]]</f>
        <v>#NAME?</v>
      </c>
      <c r="AF517" s="13" t="e">
        <f ca="1">CalcTable[[#This Row],[IrrAmt]]/1000*CUR_IRR_AREA*10000/IRR_EFF</f>
        <v>#NAME?</v>
      </c>
      <c r="AG517" s="147"/>
      <c r="AH517" s="13"/>
      <c r="AI517" s="50">
        <v>0</v>
      </c>
      <c r="AJ517" s="50">
        <v>0</v>
      </c>
      <c r="AK517" s="50">
        <v>1.9100983224358907</v>
      </c>
      <c r="AL517" s="50">
        <v>0</v>
      </c>
      <c r="AM517" s="50"/>
      <c r="AN517" s="50"/>
      <c r="AO517" s="50"/>
      <c r="AP517" s="50"/>
      <c r="AQ517" s="50"/>
      <c r="AR517" s="50"/>
      <c r="AS517" s="50"/>
      <c r="AT517" s="50"/>
      <c r="AU517" s="50"/>
      <c r="AV517" s="50"/>
      <c r="AW517" s="50"/>
      <c r="AX517" s="50">
        <f t="shared" si="167"/>
        <v>1.9100983224358907</v>
      </c>
      <c r="AY517" s="50"/>
      <c r="AZ517" s="50">
        <f t="shared" si="157"/>
        <v>28.014775395726399</v>
      </c>
      <c r="BA517" s="50">
        <f t="shared" si="158"/>
        <v>43.133860529927944</v>
      </c>
      <c r="BB517" s="50">
        <f t="shared" si="159"/>
        <v>44.467897453533972</v>
      </c>
      <c r="BC517" s="17">
        <f t="shared" si="160"/>
        <v>19636</v>
      </c>
      <c r="BD517" s="50">
        <f t="shared" si="161"/>
        <v>1.9100983224358907</v>
      </c>
      <c r="BE517" s="50">
        <f t="shared" si="162"/>
        <v>28.014775395726399</v>
      </c>
      <c r="BF517" s="50">
        <f t="shared" si="168"/>
        <v>45.823254246962193</v>
      </c>
      <c r="BG517" s="50"/>
      <c r="BH517" s="17">
        <f t="shared" si="163"/>
        <v>0</v>
      </c>
      <c r="BI517" s="17">
        <f t="shared" si="171"/>
        <v>517</v>
      </c>
      <c r="BJ517" s="17">
        <f t="shared" si="169"/>
        <v>517</v>
      </c>
      <c r="BK517" s="150">
        <f t="shared" si="170"/>
        <v>23170</v>
      </c>
      <c r="BL517" s="50" t="e">
        <f t="shared" ca="1" si="164"/>
        <v>#NAME?</v>
      </c>
      <c r="BM517" s="50" t="e">
        <f t="shared" ca="1" si="165"/>
        <v>#NAME?</v>
      </c>
      <c r="BN517" s="50" t="e">
        <f t="shared" ca="1" si="166"/>
        <v>#NAME?</v>
      </c>
    </row>
    <row r="518" spans="1:66" x14ac:dyDescent="0.35">
      <c r="A518" s="48">
        <v>23171</v>
      </c>
      <c r="B518" s="17">
        <v>1963</v>
      </c>
      <c r="C518" s="17">
        <v>6</v>
      </c>
      <c r="D518" s="17">
        <v>160</v>
      </c>
      <c r="E518" s="17">
        <v>9</v>
      </c>
      <c r="F518" s="17">
        <v>1</v>
      </c>
      <c r="G518" s="50">
        <v>8.3000000000000007</v>
      </c>
      <c r="H518" s="32">
        <v>3.177383474554504</v>
      </c>
      <c r="I518" s="50">
        <v>14.333333333333334</v>
      </c>
      <c r="J518" s="13">
        <v>21.3</v>
      </c>
      <c r="K518" s="13">
        <f t="shared" si="152"/>
        <v>21.3</v>
      </c>
      <c r="L518" s="13">
        <f t="shared" si="153"/>
        <v>12.225000000000001</v>
      </c>
      <c r="M518" s="13" t="e">
        <f ca="1">CalcTable[[#This Row],[IWC]]-AE517</f>
        <v>#NAME?</v>
      </c>
      <c r="N518" s="13" t="e">
        <f ca="1">IF(CalcTable[[#This Row],[Day of Year]]&lt;123,FCAP,AE517)</f>
        <v>#NAME?</v>
      </c>
      <c r="O518" s="17" t="e">
        <f ca="1">IF(IRR_DRIP,5,COUNTIF('IDET Wind Values'!C502:G502,"&lt;="&amp;IRR_MAXWIND))</f>
        <v>#NAME?</v>
      </c>
      <c r="P518" s="13" t="e">
        <f ca="1">CalcTable[[#This Row],[ET_o]]*KL</f>
        <v>#NAME?</v>
      </c>
      <c r="Q518" s="13" t="e">
        <f ca="1">IF(WILTPT&lt;=0,1,MAX(0,MIN(1,(CalcTable[[#This Row],[IWC]]-WILTPT)/(MAD-WILTPT))))</f>
        <v>#NAME?</v>
      </c>
      <c r="R518" s="13" t="e">
        <f ca="1">CalcTable[[#This Row],[ETMult]]*CalcTable[[#This Row],[ETb]]</f>
        <v>#NAME?</v>
      </c>
      <c r="S518" s="13" t="b">
        <f>INDEX(IRR_LIST,CalcTable[[#This Row],[Day of Week]]+1)</f>
        <v>1</v>
      </c>
      <c r="T518" s="13">
        <f t="shared" ca="1" si="154"/>
        <v>18.200000000000003</v>
      </c>
      <c r="U518" s="13" t="b">
        <f ca="1">IF(CalcTable[[#This Row],[IrrPrecip]]&gt;=IC_MM,FALSE,TRUE)</f>
        <v>0</v>
      </c>
      <c r="V518" s="13" t="b">
        <f t="shared" si="155"/>
        <v>1</v>
      </c>
      <c r="W518" s="13" t="e">
        <f ca="1">IF(AND(IRR_DRIP=FALSE,CalcTable[[#This Row],[IrrHours]]&lt;=0),FALSE,TRUE)</f>
        <v>#NAME?</v>
      </c>
      <c r="X518" s="13" t="e">
        <f ca="1">AND(CalcTable[[#This Row],[IrrDay]],CalcTable[[#This Row],[IrrRain]],CalcTable[[#This Row],[IrrWarm]],CalcTable[[#This Row],[IrrWindy]])</f>
        <v>#NAME?</v>
      </c>
      <c r="Y518" s="13" t="e">
        <f t="shared" ca="1" si="156"/>
        <v>#NAME?</v>
      </c>
      <c r="Z518" s="13" t="e">
        <f ca="1">CalcTable[[#This Row],[IrrHours]]/5</f>
        <v>#NAME?</v>
      </c>
      <c r="AA518" s="13" t="e">
        <f ca="1">IF(CalcTable[[#This Row],[IrrFlag]]=FALSE,0,MAX(0,CalcTable[[#This Row],[VolRednWind]]*(FCAP*IRR_TARGET-CalcTable[[#This Row],[IWC]])))</f>
        <v>#NAME?</v>
      </c>
      <c r="AB518" s="13" t="e">
        <f ca="1">CalcTable[[#This Row],[IWC]]+CalcTable[[#This Row],[Eff Precip]]+CalcTable[[#This Row],[IrrAmt]]-CalcTable[[#This Row],[AET]]</f>
        <v>#NAME?</v>
      </c>
      <c r="AC518" s="13" t="e">
        <f ca="1">IF(CalcTable[[#This Row],[PWC]]&gt;FCAP,MIN(24*PERC,MIN(SAT,CalcTable[[#This Row],[PWC]])-FCAP),0)</f>
        <v>#NAME?</v>
      </c>
      <c r="AD518" s="13" t="e">
        <f ca="1">IF(CalcTable[[#This Row],[PWC]]&gt;SAT,CalcTable[[#This Row],[PWC]]-SAT,0)</f>
        <v>#NAME?</v>
      </c>
      <c r="AE518" s="13" t="e">
        <f ca="1">CalcTable[[#This Row],[PWC]]-CalcTable[[#This Row],[PercAmt]]-CalcTable[[#This Row],[Runoff]]</f>
        <v>#NAME?</v>
      </c>
      <c r="AF518" s="13" t="e">
        <f ca="1">CalcTable[[#This Row],[IrrAmt]]/1000*CUR_IRR_AREA*10000/IRR_EFF</f>
        <v>#NAME?</v>
      </c>
      <c r="AG518" s="147"/>
      <c r="AH518" s="13"/>
      <c r="AI518" s="50">
        <v>0</v>
      </c>
      <c r="AJ518" s="50">
        <v>0</v>
      </c>
      <c r="AK518" s="50">
        <v>0</v>
      </c>
      <c r="AL518" s="50">
        <v>0</v>
      </c>
      <c r="AM518" s="50"/>
      <c r="AN518" s="50"/>
      <c r="AO518" s="50"/>
      <c r="AP518" s="50"/>
      <c r="AQ518" s="50"/>
      <c r="AR518" s="50"/>
      <c r="AS518" s="50"/>
      <c r="AT518" s="50"/>
      <c r="AU518" s="50"/>
      <c r="AV518" s="50"/>
      <c r="AW518" s="50"/>
      <c r="AX518" s="50">
        <f t="shared" si="167"/>
        <v>0</v>
      </c>
      <c r="AY518" s="50"/>
      <c r="AZ518" s="50">
        <f t="shared" si="157"/>
        <v>0</v>
      </c>
      <c r="BA518" s="50">
        <f t="shared" si="158"/>
        <v>0</v>
      </c>
      <c r="BB518" s="50">
        <f t="shared" si="159"/>
        <v>0</v>
      </c>
      <c r="BC518" s="17">
        <f t="shared" si="160"/>
        <v>19636</v>
      </c>
      <c r="BD518" s="50">
        <f t="shared" si="161"/>
        <v>0</v>
      </c>
      <c r="BE518" s="50">
        <f t="shared" si="162"/>
        <v>0</v>
      </c>
      <c r="BF518" s="50">
        <f t="shared" si="168"/>
        <v>0</v>
      </c>
      <c r="BG518" s="50"/>
      <c r="BH518" s="17">
        <f t="shared" si="163"/>
        <v>0</v>
      </c>
      <c r="BI518" s="17">
        <f t="shared" si="171"/>
        <v>518</v>
      </c>
      <c r="BJ518" s="17">
        <f t="shared" si="169"/>
        <v>518</v>
      </c>
      <c r="BK518" s="150">
        <f t="shared" si="170"/>
        <v>23171</v>
      </c>
      <c r="BL518" s="50" t="e">
        <f t="shared" ca="1" si="164"/>
        <v>#NAME?</v>
      </c>
      <c r="BM518" s="50" t="e">
        <f t="shared" ca="1" si="165"/>
        <v>#NAME?</v>
      </c>
      <c r="BN518" s="50" t="e">
        <f t="shared" ca="1" si="166"/>
        <v>#NAME?</v>
      </c>
    </row>
    <row r="519" spans="1:66" x14ac:dyDescent="0.35">
      <c r="A519" s="48">
        <v>23172</v>
      </c>
      <c r="B519" s="17">
        <v>1963</v>
      </c>
      <c r="C519" s="17">
        <v>6</v>
      </c>
      <c r="D519" s="17">
        <v>161</v>
      </c>
      <c r="E519" s="17">
        <v>10</v>
      </c>
      <c r="F519" s="17">
        <v>2</v>
      </c>
      <c r="G519" s="50">
        <v>6.1</v>
      </c>
      <c r="H519" s="32">
        <v>4.2793452225376392</v>
      </c>
      <c r="I519" s="50">
        <v>18.333333333333332</v>
      </c>
      <c r="J519" s="13">
        <v>0.5</v>
      </c>
      <c r="K519" s="13">
        <f t="shared" si="152"/>
        <v>0.5</v>
      </c>
      <c r="L519" s="13">
        <f t="shared" si="153"/>
        <v>0</v>
      </c>
      <c r="M519" s="13" t="e">
        <f ca="1">CalcTable[[#This Row],[IWC]]-AE518</f>
        <v>#NAME?</v>
      </c>
      <c r="N519" s="13" t="e">
        <f ca="1">IF(CalcTable[[#This Row],[Day of Year]]&lt;123,FCAP,AE518)</f>
        <v>#NAME?</v>
      </c>
      <c r="O519" s="17" t="e">
        <f ca="1">IF(IRR_DRIP,5,COUNTIF('IDET Wind Values'!C503:G503,"&lt;="&amp;IRR_MAXWIND))</f>
        <v>#NAME?</v>
      </c>
      <c r="P519" s="13" t="e">
        <f ca="1">CalcTable[[#This Row],[ET_o]]*KL</f>
        <v>#NAME?</v>
      </c>
      <c r="Q519" s="13" t="e">
        <f ca="1">IF(WILTPT&lt;=0,1,MAX(0,MIN(1,(CalcTable[[#This Row],[IWC]]-WILTPT)/(MAD-WILTPT))))</f>
        <v>#NAME?</v>
      </c>
      <c r="R519" s="13" t="e">
        <f ca="1">CalcTable[[#This Row],[ETMult]]*CalcTable[[#This Row],[ETb]]</f>
        <v>#NAME?</v>
      </c>
      <c r="S519" s="13" t="b">
        <f>INDEX(IRR_LIST,CalcTable[[#This Row],[Day of Week]]+1)</f>
        <v>0</v>
      </c>
      <c r="T519" s="13">
        <f t="shared" ca="1" si="154"/>
        <v>32.6</v>
      </c>
      <c r="U519" s="13" t="b">
        <f ca="1">IF(CalcTable[[#This Row],[IrrPrecip]]&gt;=IC_MM,FALSE,TRUE)</f>
        <v>0</v>
      </c>
      <c r="V519" s="13" t="b">
        <f t="shared" si="155"/>
        <v>1</v>
      </c>
      <c r="W519" s="13" t="e">
        <f ca="1">IF(AND(IRR_DRIP=FALSE,CalcTable[[#This Row],[IrrHours]]&lt;=0),FALSE,TRUE)</f>
        <v>#NAME?</v>
      </c>
      <c r="X519" s="13" t="e">
        <f ca="1">AND(CalcTable[[#This Row],[IrrDay]],CalcTable[[#This Row],[IrrRain]],CalcTable[[#This Row],[IrrWarm]],CalcTable[[#This Row],[IrrWindy]])</f>
        <v>#NAME?</v>
      </c>
      <c r="Y519" s="13" t="e">
        <f t="shared" ca="1" si="156"/>
        <v>#NAME?</v>
      </c>
      <c r="Z519" s="13" t="e">
        <f ca="1">CalcTable[[#This Row],[IrrHours]]/5</f>
        <v>#NAME?</v>
      </c>
      <c r="AA519" s="13" t="e">
        <f ca="1">IF(CalcTable[[#This Row],[IrrFlag]]=FALSE,0,MAX(0,CalcTable[[#This Row],[VolRednWind]]*(FCAP*IRR_TARGET-CalcTable[[#This Row],[IWC]])))</f>
        <v>#NAME?</v>
      </c>
      <c r="AB519" s="13" t="e">
        <f ca="1">CalcTable[[#This Row],[IWC]]+CalcTable[[#This Row],[Eff Precip]]+CalcTable[[#This Row],[IrrAmt]]-CalcTable[[#This Row],[AET]]</f>
        <v>#NAME?</v>
      </c>
      <c r="AC519" s="13" t="e">
        <f ca="1">IF(CalcTable[[#This Row],[PWC]]&gt;FCAP,MIN(24*PERC,MIN(SAT,CalcTable[[#This Row],[PWC]])-FCAP),0)</f>
        <v>#NAME?</v>
      </c>
      <c r="AD519" s="13" t="e">
        <f ca="1">IF(CalcTable[[#This Row],[PWC]]&gt;SAT,CalcTable[[#This Row],[PWC]]-SAT,0)</f>
        <v>#NAME?</v>
      </c>
      <c r="AE519" s="13" t="e">
        <f ca="1">CalcTable[[#This Row],[PWC]]-CalcTable[[#This Row],[PercAmt]]-CalcTable[[#This Row],[Runoff]]</f>
        <v>#NAME?</v>
      </c>
      <c r="AF519" s="13" t="e">
        <f ca="1">CalcTable[[#This Row],[IrrAmt]]/1000*CUR_IRR_AREA*10000/IRR_EFF</f>
        <v>#NAME?</v>
      </c>
      <c r="AG519" s="147"/>
      <c r="AH519" s="13"/>
      <c r="AI519" s="50">
        <v>0</v>
      </c>
      <c r="AJ519" s="50">
        <v>0</v>
      </c>
      <c r="AK519" s="50">
        <v>0</v>
      </c>
      <c r="AL519" s="50">
        <v>0</v>
      </c>
      <c r="AM519" s="50"/>
      <c r="AN519" s="50"/>
      <c r="AO519" s="50"/>
      <c r="AP519" s="50"/>
      <c r="AQ519" s="50"/>
      <c r="AR519" s="50"/>
      <c r="AS519" s="50"/>
      <c r="AT519" s="50"/>
      <c r="AU519" s="50"/>
      <c r="AV519" s="50"/>
      <c r="AW519" s="50"/>
      <c r="AX519" s="50">
        <f t="shared" si="167"/>
        <v>0</v>
      </c>
      <c r="AY519" s="50"/>
      <c r="AZ519" s="50">
        <f t="shared" si="157"/>
        <v>0</v>
      </c>
      <c r="BA519" s="50">
        <f t="shared" si="158"/>
        <v>0</v>
      </c>
      <c r="BB519" s="50">
        <f t="shared" si="159"/>
        <v>0</v>
      </c>
      <c r="BC519" s="17">
        <f t="shared" si="160"/>
        <v>19636</v>
      </c>
      <c r="BD519" s="50">
        <f t="shared" si="161"/>
        <v>0</v>
      </c>
      <c r="BE519" s="50">
        <f t="shared" si="162"/>
        <v>0</v>
      </c>
      <c r="BF519" s="50">
        <f t="shared" si="168"/>
        <v>0</v>
      </c>
      <c r="BG519" s="50"/>
      <c r="BH519" s="17">
        <f t="shared" si="163"/>
        <v>0</v>
      </c>
      <c r="BI519" s="17">
        <f t="shared" si="171"/>
        <v>519</v>
      </c>
      <c r="BJ519" s="17">
        <f t="shared" si="169"/>
        <v>519</v>
      </c>
      <c r="BK519" s="150">
        <f t="shared" si="170"/>
        <v>23172</v>
      </c>
      <c r="BL519" s="50" t="e">
        <f t="shared" ca="1" si="164"/>
        <v>#NAME?</v>
      </c>
      <c r="BM519" s="50" t="e">
        <f t="shared" ca="1" si="165"/>
        <v>#NAME?</v>
      </c>
      <c r="BN519" s="50" t="e">
        <f t="shared" ca="1" si="166"/>
        <v>#NAME?</v>
      </c>
    </row>
    <row r="520" spans="1:66" x14ac:dyDescent="0.35">
      <c r="A520" s="48">
        <v>23173</v>
      </c>
      <c r="B520" s="17">
        <v>1963</v>
      </c>
      <c r="C520" s="17">
        <v>6</v>
      </c>
      <c r="D520" s="17">
        <v>162</v>
      </c>
      <c r="E520" s="17">
        <v>11</v>
      </c>
      <c r="F520" s="17">
        <v>3</v>
      </c>
      <c r="G520" s="50">
        <v>7.8</v>
      </c>
      <c r="H520" s="32">
        <v>5.3004837048682845</v>
      </c>
      <c r="I520" s="50">
        <v>14.5</v>
      </c>
      <c r="J520" s="13">
        <v>0</v>
      </c>
      <c r="K520" s="13">
        <f t="shared" si="152"/>
        <v>0</v>
      </c>
      <c r="L520" s="13">
        <f t="shared" si="153"/>
        <v>0</v>
      </c>
      <c r="M520" s="13" t="e">
        <f ca="1">CalcTable[[#This Row],[IWC]]-AE519</f>
        <v>#NAME?</v>
      </c>
      <c r="N520" s="13" t="e">
        <f ca="1">IF(CalcTable[[#This Row],[Day of Year]]&lt;123,FCAP,AE519)</f>
        <v>#NAME?</v>
      </c>
      <c r="O520" s="17" t="e">
        <f ca="1">IF(IRR_DRIP,5,COUNTIF('IDET Wind Values'!C504:G504,"&lt;="&amp;IRR_MAXWIND))</f>
        <v>#NAME?</v>
      </c>
      <c r="P520" s="13" t="e">
        <f ca="1">CalcTable[[#This Row],[ET_o]]*KL</f>
        <v>#NAME?</v>
      </c>
      <c r="Q520" s="13" t="e">
        <f ca="1">IF(WILTPT&lt;=0,1,MAX(0,MIN(1,(CalcTable[[#This Row],[IWC]]-WILTPT)/(MAD-WILTPT))))</f>
        <v>#NAME?</v>
      </c>
      <c r="R520" s="13" t="e">
        <f ca="1">CalcTable[[#This Row],[ETMult]]*CalcTable[[#This Row],[ETb]]</f>
        <v>#NAME?</v>
      </c>
      <c r="S520" s="13" t="b">
        <f>INDEX(IRR_LIST,CalcTable[[#This Row],[Day of Week]]+1)</f>
        <v>1</v>
      </c>
      <c r="T520" s="13">
        <f t="shared" ca="1" si="154"/>
        <v>21.8</v>
      </c>
      <c r="U520" s="13" t="b">
        <f ca="1">IF(CalcTable[[#This Row],[IrrPrecip]]&gt;=IC_MM,FALSE,TRUE)</f>
        <v>0</v>
      </c>
      <c r="V520" s="13" t="b">
        <f t="shared" si="155"/>
        <v>1</v>
      </c>
      <c r="W520" s="13" t="e">
        <f ca="1">IF(AND(IRR_DRIP=FALSE,CalcTable[[#This Row],[IrrHours]]&lt;=0),FALSE,TRUE)</f>
        <v>#NAME?</v>
      </c>
      <c r="X520" s="13" t="e">
        <f ca="1">AND(CalcTable[[#This Row],[IrrDay]],CalcTable[[#This Row],[IrrRain]],CalcTable[[#This Row],[IrrWarm]],CalcTable[[#This Row],[IrrWindy]])</f>
        <v>#NAME?</v>
      </c>
      <c r="Y520" s="13" t="e">
        <f t="shared" ca="1" si="156"/>
        <v>#NAME?</v>
      </c>
      <c r="Z520" s="13" t="e">
        <f ca="1">CalcTable[[#This Row],[IrrHours]]/5</f>
        <v>#NAME?</v>
      </c>
      <c r="AA520" s="13" t="e">
        <f ca="1">IF(CalcTable[[#This Row],[IrrFlag]]=FALSE,0,MAX(0,CalcTable[[#This Row],[VolRednWind]]*(FCAP*IRR_TARGET-CalcTable[[#This Row],[IWC]])))</f>
        <v>#NAME?</v>
      </c>
      <c r="AB520" s="13" t="e">
        <f ca="1">CalcTable[[#This Row],[IWC]]+CalcTable[[#This Row],[Eff Precip]]+CalcTable[[#This Row],[IrrAmt]]-CalcTable[[#This Row],[AET]]</f>
        <v>#NAME?</v>
      </c>
      <c r="AC520" s="13" t="e">
        <f ca="1">IF(CalcTable[[#This Row],[PWC]]&gt;FCAP,MIN(24*PERC,MIN(SAT,CalcTable[[#This Row],[PWC]])-FCAP),0)</f>
        <v>#NAME?</v>
      </c>
      <c r="AD520" s="13" t="e">
        <f ca="1">IF(CalcTable[[#This Row],[PWC]]&gt;SAT,CalcTable[[#This Row],[PWC]]-SAT,0)</f>
        <v>#NAME?</v>
      </c>
      <c r="AE520" s="13" t="e">
        <f ca="1">CalcTable[[#This Row],[PWC]]-CalcTable[[#This Row],[PercAmt]]-CalcTable[[#This Row],[Runoff]]</f>
        <v>#NAME?</v>
      </c>
      <c r="AF520" s="13" t="e">
        <f ca="1">CalcTable[[#This Row],[IrrAmt]]/1000*CUR_IRR_AREA*10000/IRR_EFF</f>
        <v>#NAME?</v>
      </c>
      <c r="AG520" s="147"/>
      <c r="AH520" s="13"/>
      <c r="AI520" s="50">
        <v>0</v>
      </c>
      <c r="AJ520" s="50">
        <v>0</v>
      </c>
      <c r="AK520" s="50">
        <v>0</v>
      </c>
      <c r="AL520" s="50">
        <v>0</v>
      </c>
      <c r="AM520" s="50"/>
      <c r="AN520" s="50"/>
      <c r="AO520" s="50"/>
      <c r="AP520" s="50"/>
      <c r="AQ520" s="50"/>
      <c r="AR520" s="50"/>
      <c r="AS520" s="50"/>
      <c r="AT520" s="50"/>
      <c r="AU520" s="50"/>
      <c r="AV520" s="50"/>
      <c r="AW520" s="50"/>
      <c r="AX520" s="50">
        <f t="shared" si="167"/>
        <v>0</v>
      </c>
      <c r="AY520" s="50"/>
      <c r="AZ520" s="50">
        <f t="shared" si="157"/>
        <v>0</v>
      </c>
      <c r="BA520" s="50">
        <f t="shared" si="158"/>
        <v>0</v>
      </c>
      <c r="BB520" s="50">
        <f t="shared" si="159"/>
        <v>0</v>
      </c>
      <c r="BC520" s="17">
        <f t="shared" si="160"/>
        <v>19636</v>
      </c>
      <c r="BD520" s="50">
        <f t="shared" si="161"/>
        <v>0</v>
      </c>
      <c r="BE520" s="50">
        <f t="shared" si="162"/>
        <v>0</v>
      </c>
      <c r="BF520" s="50">
        <f t="shared" si="168"/>
        <v>0</v>
      </c>
      <c r="BG520" s="50"/>
      <c r="BH520" s="17">
        <f t="shared" si="163"/>
        <v>0</v>
      </c>
      <c r="BI520" s="17">
        <f t="shared" si="171"/>
        <v>520</v>
      </c>
      <c r="BJ520" s="17">
        <f t="shared" si="169"/>
        <v>520</v>
      </c>
      <c r="BK520" s="150">
        <f t="shared" si="170"/>
        <v>23173</v>
      </c>
      <c r="BL520" s="50" t="e">
        <f t="shared" ca="1" si="164"/>
        <v>#NAME?</v>
      </c>
      <c r="BM520" s="50" t="e">
        <f t="shared" ca="1" si="165"/>
        <v>#NAME?</v>
      </c>
      <c r="BN520" s="50" t="e">
        <f t="shared" ca="1" si="166"/>
        <v>#NAME?</v>
      </c>
    </row>
    <row r="521" spans="1:66" x14ac:dyDescent="0.35">
      <c r="A521" s="48">
        <v>23174</v>
      </c>
      <c r="B521" s="17">
        <v>1963</v>
      </c>
      <c r="C521" s="17">
        <v>6</v>
      </c>
      <c r="D521" s="17">
        <v>163</v>
      </c>
      <c r="E521" s="17">
        <v>12</v>
      </c>
      <c r="F521" s="17">
        <v>4</v>
      </c>
      <c r="G521" s="50">
        <v>7.8</v>
      </c>
      <c r="H521" s="32">
        <v>5.8419858528649318</v>
      </c>
      <c r="I521" s="50">
        <v>11.333333333333334</v>
      </c>
      <c r="J521" s="13">
        <v>0</v>
      </c>
      <c r="K521" s="13">
        <f t="shared" si="152"/>
        <v>0</v>
      </c>
      <c r="L521" s="13">
        <f t="shared" si="153"/>
        <v>0</v>
      </c>
      <c r="M521" s="13" t="e">
        <f ca="1">CalcTable[[#This Row],[IWC]]-AE520</f>
        <v>#NAME?</v>
      </c>
      <c r="N521" s="13" t="e">
        <f ca="1">IF(CalcTable[[#This Row],[Day of Year]]&lt;123,FCAP,AE520)</f>
        <v>#NAME?</v>
      </c>
      <c r="O521" s="17" t="e">
        <f ca="1">IF(IRR_DRIP,5,COUNTIF('IDET Wind Values'!C505:G505,"&lt;="&amp;IRR_MAXWIND))</f>
        <v>#NAME?</v>
      </c>
      <c r="P521" s="13" t="e">
        <f ca="1">CalcTable[[#This Row],[ET_o]]*KL</f>
        <v>#NAME?</v>
      </c>
      <c r="Q521" s="13" t="e">
        <f ca="1">IF(WILTPT&lt;=0,1,MAX(0,MIN(1,(CalcTable[[#This Row],[IWC]]-WILTPT)/(MAD-WILTPT))))</f>
        <v>#NAME?</v>
      </c>
      <c r="R521" s="13" t="e">
        <f ca="1">CalcTable[[#This Row],[ETMult]]*CalcTable[[#This Row],[ETb]]</f>
        <v>#NAME?</v>
      </c>
      <c r="S521" s="13" t="b">
        <f>INDEX(IRR_LIST,CalcTable[[#This Row],[Day of Week]]+1)</f>
        <v>0</v>
      </c>
      <c r="T521" s="13">
        <f t="shared" ca="1" si="154"/>
        <v>0.5</v>
      </c>
      <c r="U521" s="13" t="b">
        <f ca="1">IF(CalcTable[[#This Row],[IrrPrecip]]&gt;=IC_MM,FALSE,TRUE)</f>
        <v>1</v>
      </c>
      <c r="V521" s="13" t="b">
        <f t="shared" si="155"/>
        <v>1</v>
      </c>
      <c r="W521" s="13" t="e">
        <f ca="1">IF(AND(IRR_DRIP=FALSE,CalcTable[[#This Row],[IrrHours]]&lt;=0),FALSE,TRUE)</f>
        <v>#NAME?</v>
      </c>
      <c r="X521" s="13" t="e">
        <f ca="1">AND(CalcTable[[#This Row],[IrrDay]],CalcTable[[#This Row],[IrrRain]],CalcTable[[#This Row],[IrrWarm]],CalcTable[[#This Row],[IrrWindy]])</f>
        <v>#NAME?</v>
      </c>
      <c r="Y521" s="13" t="e">
        <f t="shared" ca="1" si="156"/>
        <v>#NAME?</v>
      </c>
      <c r="Z521" s="13" t="e">
        <f ca="1">CalcTable[[#This Row],[IrrHours]]/5</f>
        <v>#NAME?</v>
      </c>
      <c r="AA521" s="13" t="e">
        <f ca="1">IF(CalcTable[[#This Row],[IrrFlag]]=FALSE,0,MAX(0,CalcTable[[#This Row],[VolRednWind]]*(FCAP*IRR_TARGET-CalcTable[[#This Row],[IWC]])))</f>
        <v>#NAME?</v>
      </c>
      <c r="AB521" s="13" t="e">
        <f ca="1">CalcTable[[#This Row],[IWC]]+CalcTable[[#This Row],[Eff Precip]]+CalcTable[[#This Row],[IrrAmt]]-CalcTable[[#This Row],[AET]]</f>
        <v>#NAME?</v>
      </c>
      <c r="AC521" s="13" t="e">
        <f ca="1">IF(CalcTable[[#This Row],[PWC]]&gt;FCAP,MIN(24*PERC,MIN(SAT,CalcTable[[#This Row],[PWC]])-FCAP),0)</f>
        <v>#NAME?</v>
      </c>
      <c r="AD521" s="13" t="e">
        <f ca="1">IF(CalcTable[[#This Row],[PWC]]&gt;SAT,CalcTable[[#This Row],[PWC]]-SAT,0)</f>
        <v>#NAME?</v>
      </c>
      <c r="AE521" s="13" t="e">
        <f ca="1">CalcTable[[#This Row],[PWC]]-CalcTable[[#This Row],[PercAmt]]-CalcTable[[#This Row],[Runoff]]</f>
        <v>#NAME?</v>
      </c>
      <c r="AF521" s="13" t="e">
        <f ca="1">CalcTable[[#This Row],[IrrAmt]]/1000*CUR_IRR_AREA*10000/IRR_EFF</f>
        <v>#NAME?</v>
      </c>
      <c r="AG521" s="147"/>
      <c r="AH521" s="13"/>
      <c r="AI521" s="50">
        <v>0</v>
      </c>
      <c r="AJ521" s="50">
        <v>0</v>
      </c>
      <c r="AK521" s="50">
        <v>0</v>
      </c>
      <c r="AL521" s="50">
        <v>7.5489059100732625</v>
      </c>
      <c r="AM521" s="50"/>
      <c r="AN521" s="50"/>
      <c r="AO521" s="50"/>
      <c r="AP521" s="50"/>
      <c r="AQ521" s="50"/>
      <c r="AR521" s="50"/>
      <c r="AS521" s="50"/>
      <c r="AT521" s="50"/>
      <c r="AU521" s="50"/>
      <c r="AV521" s="50"/>
      <c r="AW521" s="50"/>
      <c r="AX521" s="50">
        <f t="shared" si="167"/>
        <v>7.5489059100732625</v>
      </c>
      <c r="AY521" s="50"/>
      <c r="AZ521" s="50">
        <f t="shared" si="157"/>
        <v>221.43457336214905</v>
      </c>
      <c r="BA521" s="50">
        <f t="shared" si="158"/>
        <v>340.93894628775331</v>
      </c>
      <c r="BB521" s="50">
        <f t="shared" si="159"/>
        <v>351.48344978118899</v>
      </c>
      <c r="BC521" s="17">
        <f t="shared" si="160"/>
        <v>19636</v>
      </c>
      <c r="BD521" s="50">
        <f t="shared" si="161"/>
        <v>7.5489059100732625</v>
      </c>
      <c r="BE521" s="50">
        <f t="shared" si="162"/>
        <v>221.43457336214905</v>
      </c>
      <c r="BF521" s="50">
        <f t="shared" si="168"/>
        <v>362.19646993097939</v>
      </c>
      <c r="BG521" s="50"/>
      <c r="BH521" s="17">
        <f t="shared" si="163"/>
        <v>0</v>
      </c>
      <c r="BI521" s="17">
        <f t="shared" si="171"/>
        <v>521</v>
      </c>
      <c r="BJ521" s="17">
        <f t="shared" si="169"/>
        <v>521</v>
      </c>
      <c r="BK521" s="150">
        <f t="shared" si="170"/>
        <v>23174</v>
      </c>
      <c r="BL521" s="50" t="e">
        <f t="shared" ca="1" si="164"/>
        <v>#NAME?</v>
      </c>
      <c r="BM521" s="50" t="e">
        <f t="shared" ca="1" si="165"/>
        <v>#NAME?</v>
      </c>
      <c r="BN521" s="50" t="e">
        <f t="shared" ca="1" si="166"/>
        <v>#NAME?</v>
      </c>
    </row>
    <row r="522" spans="1:66" x14ac:dyDescent="0.35">
      <c r="A522" s="48">
        <v>23175</v>
      </c>
      <c r="B522" s="17">
        <v>1963</v>
      </c>
      <c r="C522" s="17">
        <v>6</v>
      </c>
      <c r="D522" s="17">
        <v>164</v>
      </c>
      <c r="E522" s="17">
        <v>13</v>
      </c>
      <c r="F522" s="17">
        <v>5</v>
      </c>
      <c r="G522" s="50">
        <v>7.8</v>
      </c>
      <c r="H522" s="32">
        <v>6.3414923051669376</v>
      </c>
      <c r="I522" s="50">
        <v>16.166666666666668</v>
      </c>
      <c r="J522" s="13">
        <v>0</v>
      </c>
      <c r="K522" s="13">
        <f t="shared" si="152"/>
        <v>0</v>
      </c>
      <c r="L522" s="13">
        <f t="shared" si="153"/>
        <v>0</v>
      </c>
      <c r="M522" s="13" t="e">
        <f ca="1">CalcTable[[#This Row],[IWC]]-AE521</f>
        <v>#NAME?</v>
      </c>
      <c r="N522" s="13" t="e">
        <f ca="1">IF(CalcTable[[#This Row],[Day of Year]]&lt;123,FCAP,AE521)</f>
        <v>#NAME?</v>
      </c>
      <c r="O522" s="17" t="e">
        <f ca="1">IF(IRR_DRIP,5,COUNTIF('IDET Wind Values'!C506:G506,"&lt;="&amp;IRR_MAXWIND))</f>
        <v>#NAME?</v>
      </c>
      <c r="P522" s="13" t="e">
        <f ca="1">CalcTable[[#This Row],[ET_o]]*KL</f>
        <v>#NAME?</v>
      </c>
      <c r="Q522" s="13" t="e">
        <f ca="1">IF(WILTPT&lt;=0,1,MAX(0,MIN(1,(CalcTable[[#This Row],[IWC]]-WILTPT)/(MAD-WILTPT))))</f>
        <v>#NAME?</v>
      </c>
      <c r="R522" s="13" t="e">
        <f ca="1">CalcTable[[#This Row],[ETMult]]*CalcTable[[#This Row],[ETb]]</f>
        <v>#NAME?</v>
      </c>
      <c r="S522" s="13" t="b">
        <f>INDEX(IRR_LIST,CalcTable[[#This Row],[Day of Week]]+1)</f>
        <v>1</v>
      </c>
      <c r="T522" s="13">
        <f t="shared" ca="1" si="154"/>
        <v>0</v>
      </c>
      <c r="U522" s="13" t="b">
        <f ca="1">IF(CalcTable[[#This Row],[IrrPrecip]]&gt;=IC_MM,FALSE,TRUE)</f>
        <v>1</v>
      </c>
      <c r="V522" s="13" t="b">
        <f t="shared" si="155"/>
        <v>1</v>
      </c>
      <c r="W522" s="13" t="e">
        <f ca="1">IF(AND(IRR_DRIP=FALSE,CalcTable[[#This Row],[IrrHours]]&lt;=0),FALSE,TRUE)</f>
        <v>#NAME?</v>
      </c>
      <c r="X522" s="13" t="e">
        <f ca="1">AND(CalcTable[[#This Row],[IrrDay]],CalcTable[[#This Row],[IrrRain]],CalcTable[[#This Row],[IrrWarm]],CalcTable[[#This Row],[IrrWindy]])</f>
        <v>#NAME?</v>
      </c>
      <c r="Y522" s="13" t="e">
        <f t="shared" ca="1" si="156"/>
        <v>#NAME?</v>
      </c>
      <c r="Z522" s="13" t="e">
        <f ca="1">CalcTable[[#This Row],[IrrHours]]/5</f>
        <v>#NAME?</v>
      </c>
      <c r="AA522" s="13" t="e">
        <f ca="1">IF(CalcTable[[#This Row],[IrrFlag]]=FALSE,0,MAX(0,CalcTable[[#This Row],[VolRednWind]]*(FCAP*IRR_TARGET-CalcTable[[#This Row],[IWC]])))</f>
        <v>#NAME?</v>
      </c>
      <c r="AB522" s="13" t="e">
        <f ca="1">CalcTable[[#This Row],[IWC]]+CalcTable[[#This Row],[Eff Precip]]+CalcTable[[#This Row],[IrrAmt]]-CalcTable[[#This Row],[AET]]</f>
        <v>#NAME?</v>
      </c>
      <c r="AC522" s="13" t="e">
        <f ca="1">IF(CalcTable[[#This Row],[PWC]]&gt;FCAP,MIN(24*PERC,MIN(SAT,CalcTable[[#This Row],[PWC]])-FCAP),0)</f>
        <v>#NAME?</v>
      </c>
      <c r="AD522" s="13" t="e">
        <f ca="1">IF(CalcTable[[#This Row],[PWC]]&gt;SAT,CalcTable[[#This Row],[PWC]]-SAT,0)</f>
        <v>#NAME?</v>
      </c>
      <c r="AE522" s="13" t="e">
        <f ca="1">CalcTable[[#This Row],[PWC]]-CalcTable[[#This Row],[PercAmt]]-CalcTable[[#This Row],[Runoff]]</f>
        <v>#NAME?</v>
      </c>
      <c r="AF522" s="13" t="e">
        <f ca="1">CalcTable[[#This Row],[IrrAmt]]/1000*CUR_IRR_AREA*10000/IRR_EFF</f>
        <v>#NAME?</v>
      </c>
      <c r="AG522" s="147"/>
      <c r="AH522" s="13"/>
      <c r="AI522" s="50">
        <v>0</v>
      </c>
      <c r="AJ522" s="50">
        <v>0</v>
      </c>
      <c r="AK522" s="50">
        <v>0</v>
      </c>
      <c r="AL522" s="50">
        <v>0</v>
      </c>
      <c r="AM522" s="50"/>
      <c r="AN522" s="50"/>
      <c r="AO522" s="50"/>
      <c r="AP522" s="50"/>
      <c r="AQ522" s="50"/>
      <c r="AR522" s="50"/>
      <c r="AS522" s="50"/>
      <c r="AT522" s="50"/>
      <c r="AU522" s="50"/>
      <c r="AV522" s="50"/>
      <c r="AW522" s="50"/>
      <c r="AX522" s="50">
        <f t="shared" si="167"/>
        <v>0</v>
      </c>
      <c r="AY522" s="50"/>
      <c r="AZ522" s="50">
        <f t="shared" si="157"/>
        <v>0</v>
      </c>
      <c r="BA522" s="50">
        <f t="shared" si="158"/>
        <v>0</v>
      </c>
      <c r="BB522" s="50">
        <f t="shared" si="159"/>
        <v>0</v>
      </c>
      <c r="BC522" s="17">
        <f t="shared" si="160"/>
        <v>19636</v>
      </c>
      <c r="BD522" s="50">
        <f t="shared" si="161"/>
        <v>0</v>
      </c>
      <c r="BE522" s="50">
        <f t="shared" si="162"/>
        <v>0</v>
      </c>
      <c r="BF522" s="50">
        <f t="shared" si="168"/>
        <v>0</v>
      </c>
      <c r="BG522" s="50"/>
      <c r="BH522" s="17">
        <f t="shared" si="163"/>
        <v>0</v>
      </c>
      <c r="BI522" s="17">
        <f t="shared" si="171"/>
        <v>522</v>
      </c>
      <c r="BJ522" s="17">
        <f t="shared" si="169"/>
        <v>522</v>
      </c>
      <c r="BK522" s="150">
        <f t="shared" si="170"/>
        <v>23175</v>
      </c>
      <c r="BL522" s="50" t="e">
        <f t="shared" ca="1" si="164"/>
        <v>#NAME?</v>
      </c>
      <c r="BM522" s="50" t="e">
        <f t="shared" ca="1" si="165"/>
        <v>#NAME?</v>
      </c>
      <c r="BN522" s="50" t="e">
        <f t="shared" ca="1" si="166"/>
        <v>#NAME?</v>
      </c>
    </row>
    <row r="523" spans="1:66" x14ac:dyDescent="0.35">
      <c r="A523" s="48">
        <v>23176</v>
      </c>
      <c r="B523" s="17">
        <v>1963</v>
      </c>
      <c r="C523" s="17">
        <v>6</v>
      </c>
      <c r="D523" s="17">
        <v>165</v>
      </c>
      <c r="E523" s="17">
        <v>14</v>
      </c>
      <c r="F523" s="17">
        <v>6</v>
      </c>
      <c r="G523" s="50">
        <v>10</v>
      </c>
      <c r="H523" s="32">
        <v>6.148193823343294</v>
      </c>
      <c r="I523" s="50">
        <v>26.5</v>
      </c>
      <c r="J523" s="13">
        <v>0</v>
      </c>
      <c r="K523" s="13">
        <f t="shared" si="152"/>
        <v>0</v>
      </c>
      <c r="L523" s="13">
        <f t="shared" si="153"/>
        <v>0</v>
      </c>
      <c r="M523" s="13" t="e">
        <f ca="1">CalcTable[[#This Row],[IWC]]-AE522</f>
        <v>#NAME?</v>
      </c>
      <c r="N523" s="13" t="e">
        <f ca="1">IF(CalcTable[[#This Row],[Day of Year]]&lt;123,FCAP,AE522)</f>
        <v>#NAME?</v>
      </c>
      <c r="O523" s="17" t="e">
        <f ca="1">IF(IRR_DRIP,5,COUNTIF('IDET Wind Values'!C507:G507,"&lt;="&amp;IRR_MAXWIND))</f>
        <v>#NAME?</v>
      </c>
      <c r="P523" s="13" t="e">
        <f ca="1">CalcTable[[#This Row],[ET_o]]*KL</f>
        <v>#NAME?</v>
      </c>
      <c r="Q523" s="13" t="e">
        <f ca="1">IF(WILTPT&lt;=0,1,MAX(0,MIN(1,(CalcTable[[#This Row],[IWC]]-WILTPT)/(MAD-WILTPT))))</f>
        <v>#NAME?</v>
      </c>
      <c r="R523" s="13" t="e">
        <f ca="1">CalcTable[[#This Row],[ETMult]]*CalcTable[[#This Row],[ETb]]</f>
        <v>#NAME?</v>
      </c>
      <c r="S523" s="13" t="b">
        <f>INDEX(IRR_LIST,CalcTable[[#This Row],[Day of Week]]+1)</f>
        <v>0</v>
      </c>
      <c r="T523" s="13">
        <f t="shared" ca="1" si="154"/>
        <v>0</v>
      </c>
      <c r="U523" s="13" t="b">
        <f ca="1">IF(CalcTable[[#This Row],[IrrPrecip]]&gt;=IC_MM,FALSE,TRUE)</f>
        <v>1</v>
      </c>
      <c r="V523" s="13" t="b">
        <f t="shared" si="155"/>
        <v>1</v>
      </c>
      <c r="W523" s="13" t="e">
        <f ca="1">IF(AND(IRR_DRIP=FALSE,CalcTable[[#This Row],[IrrHours]]&lt;=0),FALSE,TRUE)</f>
        <v>#NAME?</v>
      </c>
      <c r="X523" s="13" t="e">
        <f ca="1">AND(CalcTable[[#This Row],[IrrDay]],CalcTable[[#This Row],[IrrRain]],CalcTable[[#This Row],[IrrWarm]],CalcTable[[#This Row],[IrrWindy]])</f>
        <v>#NAME?</v>
      </c>
      <c r="Y523" s="13" t="e">
        <f t="shared" ca="1" si="156"/>
        <v>#NAME?</v>
      </c>
      <c r="Z523" s="13" t="e">
        <f ca="1">CalcTable[[#This Row],[IrrHours]]/5</f>
        <v>#NAME?</v>
      </c>
      <c r="AA523" s="13" t="e">
        <f ca="1">IF(CalcTable[[#This Row],[IrrFlag]]=FALSE,0,MAX(0,CalcTable[[#This Row],[VolRednWind]]*(FCAP*IRR_TARGET-CalcTable[[#This Row],[IWC]])))</f>
        <v>#NAME?</v>
      </c>
      <c r="AB523" s="13" t="e">
        <f ca="1">CalcTable[[#This Row],[IWC]]+CalcTable[[#This Row],[Eff Precip]]+CalcTable[[#This Row],[IrrAmt]]-CalcTable[[#This Row],[AET]]</f>
        <v>#NAME?</v>
      </c>
      <c r="AC523" s="13" t="e">
        <f ca="1">IF(CalcTable[[#This Row],[PWC]]&gt;FCAP,MIN(24*PERC,MIN(SAT,CalcTable[[#This Row],[PWC]])-FCAP),0)</f>
        <v>#NAME?</v>
      </c>
      <c r="AD523" s="13" t="e">
        <f ca="1">IF(CalcTable[[#This Row],[PWC]]&gt;SAT,CalcTable[[#This Row],[PWC]]-SAT,0)</f>
        <v>#NAME?</v>
      </c>
      <c r="AE523" s="13" t="e">
        <f ca="1">CalcTable[[#This Row],[PWC]]-CalcTable[[#This Row],[PercAmt]]-CalcTable[[#This Row],[Runoff]]</f>
        <v>#NAME?</v>
      </c>
      <c r="AF523" s="13" t="e">
        <f ca="1">CalcTable[[#This Row],[IrrAmt]]/1000*CUR_IRR_AREA*10000/IRR_EFF</f>
        <v>#NAME?</v>
      </c>
      <c r="AG523" s="147"/>
      <c r="AH523" s="13"/>
      <c r="AI523" s="50">
        <v>0</v>
      </c>
      <c r="AJ523" s="50">
        <v>0</v>
      </c>
      <c r="AK523" s="50">
        <v>0</v>
      </c>
      <c r="AL523" s="50">
        <v>6.5449543437647009</v>
      </c>
      <c r="AM523" s="50"/>
      <c r="AN523" s="50"/>
      <c r="AO523" s="50"/>
      <c r="AP523" s="50"/>
      <c r="AQ523" s="50"/>
      <c r="AR523" s="50"/>
      <c r="AS523" s="50"/>
      <c r="AT523" s="50"/>
      <c r="AU523" s="50"/>
      <c r="AV523" s="50"/>
      <c r="AW523" s="50"/>
      <c r="AX523" s="50">
        <f t="shared" si="167"/>
        <v>6.5449543437647009</v>
      </c>
      <c r="AY523" s="50"/>
      <c r="AZ523" s="50">
        <f t="shared" si="157"/>
        <v>191.98532741709792</v>
      </c>
      <c r="BA523" s="50">
        <f t="shared" si="158"/>
        <v>295.59645649934129</v>
      </c>
      <c r="BB523" s="50">
        <f t="shared" si="159"/>
        <v>304.73861494777452</v>
      </c>
      <c r="BC523" s="17">
        <f t="shared" si="160"/>
        <v>19636</v>
      </c>
      <c r="BD523" s="50">
        <f t="shared" si="161"/>
        <v>6.5449543437647009</v>
      </c>
      <c r="BE523" s="50">
        <f t="shared" si="162"/>
        <v>191.98532741709792</v>
      </c>
      <c r="BF523" s="50">
        <f t="shared" si="168"/>
        <v>314.02687851861145</v>
      </c>
      <c r="BG523" s="50"/>
      <c r="BH523" s="17">
        <f t="shared" si="163"/>
        <v>0</v>
      </c>
      <c r="BI523" s="17">
        <f t="shared" si="171"/>
        <v>523</v>
      </c>
      <c r="BJ523" s="17">
        <f t="shared" si="169"/>
        <v>523</v>
      </c>
      <c r="BK523" s="150">
        <f t="shared" si="170"/>
        <v>23176</v>
      </c>
      <c r="BL523" s="50" t="e">
        <f t="shared" ca="1" si="164"/>
        <v>#NAME?</v>
      </c>
      <c r="BM523" s="50" t="e">
        <f t="shared" ca="1" si="165"/>
        <v>#NAME?</v>
      </c>
      <c r="BN523" s="50" t="e">
        <f t="shared" ca="1" si="166"/>
        <v>#NAME?</v>
      </c>
    </row>
    <row r="524" spans="1:66" x14ac:dyDescent="0.35">
      <c r="A524" s="48">
        <v>23177</v>
      </c>
      <c r="B524" s="17">
        <v>1963</v>
      </c>
      <c r="C524" s="17">
        <v>6</v>
      </c>
      <c r="D524" s="17">
        <v>166</v>
      </c>
      <c r="E524" s="17">
        <v>15</v>
      </c>
      <c r="F524" s="17">
        <v>7</v>
      </c>
      <c r="G524" s="50">
        <v>8.3000000000000007</v>
      </c>
      <c r="H524" s="32">
        <v>5.9222417665070299</v>
      </c>
      <c r="I524" s="50">
        <v>11.166666666666666</v>
      </c>
      <c r="J524" s="13">
        <v>1.5</v>
      </c>
      <c r="K524" s="13">
        <f t="shared" si="152"/>
        <v>1.5</v>
      </c>
      <c r="L524" s="13">
        <f t="shared" si="153"/>
        <v>0</v>
      </c>
      <c r="M524" s="13" t="e">
        <f ca="1">CalcTable[[#This Row],[IWC]]-AE523</f>
        <v>#NAME?</v>
      </c>
      <c r="N524" s="13" t="e">
        <f ca="1">IF(CalcTable[[#This Row],[Day of Year]]&lt;123,FCAP,AE523)</f>
        <v>#NAME?</v>
      </c>
      <c r="O524" s="17" t="e">
        <f ca="1">IF(IRR_DRIP,5,COUNTIF('IDET Wind Values'!C508:G508,"&lt;="&amp;IRR_MAXWIND))</f>
        <v>#NAME?</v>
      </c>
      <c r="P524" s="13" t="e">
        <f ca="1">CalcTable[[#This Row],[ET_o]]*KL</f>
        <v>#NAME?</v>
      </c>
      <c r="Q524" s="13" t="e">
        <f ca="1">IF(WILTPT&lt;=0,1,MAX(0,MIN(1,(CalcTable[[#This Row],[IWC]]-WILTPT)/(MAD-WILTPT))))</f>
        <v>#NAME?</v>
      </c>
      <c r="R524" s="13" t="e">
        <f ca="1">CalcTable[[#This Row],[ETMult]]*CalcTable[[#This Row],[ETb]]</f>
        <v>#NAME?</v>
      </c>
      <c r="S524" s="13" t="b">
        <f>INDEX(IRR_LIST,CalcTable[[#This Row],[Day of Week]]+1)</f>
        <v>0</v>
      </c>
      <c r="T524" s="13">
        <f t="shared" ca="1" si="154"/>
        <v>0</v>
      </c>
      <c r="U524" s="13" t="b">
        <f ca="1">IF(CalcTable[[#This Row],[IrrPrecip]]&gt;=IC_MM,FALSE,TRUE)</f>
        <v>1</v>
      </c>
      <c r="V524" s="13" t="b">
        <f t="shared" si="155"/>
        <v>1</v>
      </c>
      <c r="W524" s="13" t="e">
        <f ca="1">IF(AND(IRR_DRIP=FALSE,CalcTable[[#This Row],[IrrHours]]&lt;=0),FALSE,TRUE)</f>
        <v>#NAME?</v>
      </c>
      <c r="X524" s="13" t="e">
        <f ca="1">AND(CalcTable[[#This Row],[IrrDay]],CalcTable[[#This Row],[IrrRain]],CalcTable[[#This Row],[IrrWarm]],CalcTable[[#This Row],[IrrWindy]])</f>
        <v>#NAME?</v>
      </c>
      <c r="Y524" s="13" t="e">
        <f t="shared" ca="1" si="156"/>
        <v>#NAME?</v>
      </c>
      <c r="Z524" s="13" t="e">
        <f ca="1">CalcTable[[#This Row],[IrrHours]]/5</f>
        <v>#NAME?</v>
      </c>
      <c r="AA524" s="13" t="e">
        <f ca="1">IF(CalcTable[[#This Row],[IrrFlag]]=FALSE,0,MAX(0,CalcTable[[#This Row],[VolRednWind]]*(FCAP*IRR_TARGET-CalcTable[[#This Row],[IWC]])))</f>
        <v>#NAME?</v>
      </c>
      <c r="AB524" s="13" t="e">
        <f ca="1">CalcTable[[#This Row],[IWC]]+CalcTable[[#This Row],[Eff Precip]]+CalcTable[[#This Row],[IrrAmt]]-CalcTable[[#This Row],[AET]]</f>
        <v>#NAME?</v>
      </c>
      <c r="AC524" s="13" t="e">
        <f ca="1">IF(CalcTable[[#This Row],[PWC]]&gt;FCAP,MIN(24*PERC,MIN(SAT,CalcTable[[#This Row],[PWC]])-FCAP),0)</f>
        <v>#NAME?</v>
      </c>
      <c r="AD524" s="13" t="e">
        <f ca="1">IF(CalcTable[[#This Row],[PWC]]&gt;SAT,CalcTable[[#This Row],[PWC]]-SAT,0)</f>
        <v>#NAME?</v>
      </c>
      <c r="AE524" s="13" t="e">
        <f ca="1">CalcTable[[#This Row],[PWC]]-CalcTable[[#This Row],[PercAmt]]-CalcTable[[#This Row],[Runoff]]</f>
        <v>#NAME?</v>
      </c>
      <c r="AF524" s="13" t="e">
        <f ca="1">CalcTable[[#This Row],[IrrAmt]]/1000*CUR_IRR_AREA*10000/IRR_EFF</f>
        <v>#NAME?</v>
      </c>
      <c r="AG524" s="147"/>
      <c r="AH524" s="13"/>
      <c r="AI524" s="50">
        <v>0</v>
      </c>
      <c r="AJ524" s="50">
        <v>0</v>
      </c>
      <c r="AK524" s="50">
        <v>2.3513967466920684</v>
      </c>
      <c r="AL524" s="50">
        <v>0</v>
      </c>
      <c r="AM524" s="50"/>
      <c r="AN524" s="50"/>
      <c r="AO524" s="50"/>
      <c r="AP524" s="50"/>
      <c r="AQ524" s="50"/>
      <c r="AR524" s="50"/>
      <c r="AS524" s="50"/>
      <c r="AT524" s="50"/>
      <c r="AU524" s="50"/>
      <c r="AV524" s="50"/>
      <c r="AW524" s="50"/>
      <c r="AX524" s="50">
        <f t="shared" si="167"/>
        <v>2.3513967466920684</v>
      </c>
      <c r="AY524" s="50"/>
      <c r="AZ524" s="50">
        <f t="shared" si="157"/>
        <v>34.487152284817007</v>
      </c>
      <c r="BA524" s="50">
        <f t="shared" si="158"/>
        <v>53.099266216305544</v>
      </c>
      <c r="BB524" s="50">
        <f t="shared" si="159"/>
        <v>54.741511563201605</v>
      </c>
      <c r="BC524" s="17">
        <f t="shared" si="160"/>
        <v>19636</v>
      </c>
      <c r="BD524" s="50">
        <f t="shared" si="161"/>
        <v>2.3513967466920684</v>
      </c>
      <c r="BE524" s="50">
        <f t="shared" si="162"/>
        <v>34.487152284817007</v>
      </c>
      <c r="BF524" s="50">
        <f t="shared" si="168"/>
        <v>56.41000240330132</v>
      </c>
      <c r="BG524" s="50"/>
      <c r="BH524" s="17">
        <f t="shared" si="163"/>
        <v>0</v>
      </c>
      <c r="BI524" s="17">
        <f t="shared" si="171"/>
        <v>524</v>
      </c>
      <c r="BJ524" s="17">
        <f t="shared" si="169"/>
        <v>524</v>
      </c>
      <c r="BK524" s="150">
        <f t="shared" si="170"/>
        <v>23177</v>
      </c>
      <c r="BL524" s="50" t="e">
        <f t="shared" ca="1" si="164"/>
        <v>#NAME?</v>
      </c>
      <c r="BM524" s="50" t="e">
        <f t="shared" ca="1" si="165"/>
        <v>#NAME?</v>
      </c>
      <c r="BN524" s="50" t="e">
        <f t="shared" ca="1" si="166"/>
        <v>#NAME?</v>
      </c>
    </row>
    <row r="525" spans="1:66" x14ac:dyDescent="0.35">
      <c r="A525" s="48">
        <v>23178</v>
      </c>
      <c r="B525" s="17">
        <v>1963</v>
      </c>
      <c r="C525" s="17">
        <v>6</v>
      </c>
      <c r="D525" s="17">
        <v>167</v>
      </c>
      <c r="E525" s="17">
        <v>16</v>
      </c>
      <c r="F525" s="17">
        <v>1</v>
      </c>
      <c r="G525" s="50">
        <v>11.7</v>
      </c>
      <c r="H525" s="32">
        <v>5.8076558071151503</v>
      </c>
      <c r="I525" s="50">
        <v>11.333333333333334</v>
      </c>
      <c r="J525" s="13">
        <v>0</v>
      </c>
      <c r="K525" s="13">
        <f t="shared" si="152"/>
        <v>0</v>
      </c>
      <c r="L525" s="13">
        <f t="shared" si="153"/>
        <v>0</v>
      </c>
      <c r="M525" s="13" t="e">
        <f ca="1">CalcTable[[#This Row],[IWC]]-AE524</f>
        <v>#NAME?</v>
      </c>
      <c r="N525" s="13" t="e">
        <f ca="1">IF(CalcTable[[#This Row],[Day of Year]]&lt;123,FCAP,AE524)</f>
        <v>#NAME?</v>
      </c>
      <c r="O525" s="17" t="e">
        <f ca="1">IF(IRR_DRIP,5,COUNTIF('IDET Wind Values'!C509:G509,"&lt;="&amp;IRR_MAXWIND))</f>
        <v>#NAME?</v>
      </c>
      <c r="P525" s="13" t="e">
        <f ca="1">CalcTable[[#This Row],[ET_o]]*KL</f>
        <v>#NAME?</v>
      </c>
      <c r="Q525" s="13" t="e">
        <f ca="1">IF(WILTPT&lt;=0,1,MAX(0,MIN(1,(CalcTable[[#This Row],[IWC]]-WILTPT)/(MAD-WILTPT))))</f>
        <v>#NAME?</v>
      </c>
      <c r="R525" s="13" t="e">
        <f ca="1">CalcTable[[#This Row],[ETMult]]*CalcTable[[#This Row],[ETb]]</f>
        <v>#NAME?</v>
      </c>
      <c r="S525" s="13" t="b">
        <f>INDEX(IRR_LIST,CalcTable[[#This Row],[Day of Week]]+1)</f>
        <v>1</v>
      </c>
      <c r="T525" s="13">
        <f t="shared" ca="1" si="154"/>
        <v>1.5</v>
      </c>
      <c r="U525" s="13" t="b">
        <f ca="1">IF(CalcTable[[#This Row],[IrrPrecip]]&gt;=IC_MM,FALSE,TRUE)</f>
        <v>1</v>
      </c>
      <c r="V525" s="13" t="b">
        <f t="shared" si="155"/>
        <v>1</v>
      </c>
      <c r="W525" s="13" t="e">
        <f ca="1">IF(AND(IRR_DRIP=FALSE,CalcTable[[#This Row],[IrrHours]]&lt;=0),FALSE,TRUE)</f>
        <v>#NAME?</v>
      </c>
      <c r="X525" s="13" t="e">
        <f ca="1">AND(CalcTable[[#This Row],[IrrDay]],CalcTable[[#This Row],[IrrRain]],CalcTable[[#This Row],[IrrWarm]],CalcTable[[#This Row],[IrrWindy]])</f>
        <v>#NAME?</v>
      </c>
      <c r="Y525" s="13" t="e">
        <f t="shared" ca="1" si="156"/>
        <v>#NAME?</v>
      </c>
      <c r="Z525" s="13" t="e">
        <f ca="1">CalcTable[[#This Row],[IrrHours]]/5</f>
        <v>#NAME?</v>
      </c>
      <c r="AA525" s="13" t="e">
        <f ca="1">IF(CalcTable[[#This Row],[IrrFlag]]=FALSE,0,MAX(0,CalcTable[[#This Row],[VolRednWind]]*(FCAP*IRR_TARGET-CalcTable[[#This Row],[IWC]])))</f>
        <v>#NAME?</v>
      </c>
      <c r="AB525" s="13" t="e">
        <f ca="1">CalcTable[[#This Row],[IWC]]+CalcTable[[#This Row],[Eff Precip]]+CalcTable[[#This Row],[IrrAmt]]-CalcTable[[#This Row],[AET]]</f>
        <v>#NAME?</v>
      </c>
      <c r="AC525" s="13" t="e">
        <f ca="1">IF(CalcTable[[#This Row],[PWC]]&gt;FCAP,MIN(24*PERC,MIN(SAT,CalcTable[[#This Row],[PWC]])-FCAP),0)</f>
        <v>#NAME?</v>
      </c>
      <c r="AD525" s="13" t="e">
        <f ca="1">IF(CalcTable[[#This Row],[PWC]]&gt;SAT,CalcTable[[#This Row],[PWC]]-SAT,0)</f>
        <v>#NAME?</v>
      </c>
      <c r="AE525" s="13" t="e">
        <f ca="1">CalcTable[[#This Row],[PWC]]-CalcTable[[#This Row],[PercAmt]]-CalcTable[[#This Row],[Runoff]]</f>
        <v>#NAME?</v>
      </c>
      <c r="AF525" s="13" t="e">
        <f ca="1">CalcTable[[#This Row],[IrrAmt]]/1000*CUR_IRR_AREA*10000/IRR_EFF</f>
        <v>#NAME?</v>
      </c>
      <c r="AG525" s="147"/>
      <c r="AH525" s="13"/>
      <c r="AI525" s="50">
        <v>0</v>
      </c>
      <c r="AJ525" s="50">
        <v>0</v>
      </c>
      <c r="AK525" s="50">
        <v>0</v>
      </c>
      <c r="AL525" s="50">
        <v>0</v>
      </c>
      <c r="AM525" s="50"/>
      <c r="AN525" s="50"/>
      <c r="AO525" s="50"/>
      <c r="AP525" s="50"/>
      <c r="AQ525" s="50"/>
      <c r="AR525" s="50"/>
      <c r="AS525" s="50"/>
      <c r="AT525" s="50"/>
      <c r="AU525" s="50"/>
      <c r="AV525" s="50"/>
      <c r="AW525" s="50"/>
      <c r="AX525" s="50">
        <f t="shared" si="167"/>
        <v>0</v>
      </c>
      <c r="AY525" s="50"/>
      <c r="AZ525" s="50">
        <f t="shared" si="157"/>
        <v>0</v>
      </c>
      <c r="BA525" s="50">
        <f t="shared" si="158"/>
        <v>0</v>
      </c>
      <c r="BB525" s="50">
        <f t="shared" si="159"/>
        <v>0</v>
      </c>
      <c r="BC525" s="17">
        <f t="shared" si="160"/>
        <v>19636</v>
      </c>
      <c r="BD525" s="50">
        <f t="shared" si="161"/>
        <v>0</v>
      </c>
      <c r="BE525" s="50">
        <f t="shared" si="162"/>
        <v>0</v>
      </c>
      <c r="BF525" s="50">
        <f t="shared" si="168"/>
        <v>0</v>
      </c>
      <c r="BG525" s="50"/>
      <c r="BH525" s="17">
        <f t="shared" si="163"/>
        <v>0</v>
      </c>
      <c r="BI525" s="17">
        <f t="shared" si="171"/>
        <v>525</v>
      </c>
      <c r="BJ525" s="17">
        <f t="shared" si="169"/>
        <v>525</v>
      </c>
      <c r="BK525" s="150">
        <f t="shared" si="170"/>
        <v>23178</v>
      </c>
      <c r="BL525" s="50" t="e">
        <f t="shared" ca="1" si="164"/>
        <v>#NAME?</v>
      </c>
      <c r="BM525" s="50" t="e">
        <f t="shared" ca="1" si="165"/>
        <v>#NAME?</v>
      </c>
      <c r="BN525" s="50" t="e">
        <f t="shared" ca="1" si="166"/>
        <v>#NAME?</v>
      </c>
    </row>
    <row r="526" spans="1:66" x14ac:dyDescent="0.35">
      <c r="A526" s="48">
        <v>23179</v>
      </c>
      <c r="B526" s="17">
        <v>1963</v>
      </c>
      <c r="C526" s="17">
        <v>6</v>
      </c>
      <c r="D526" s="17">
        <v>168</v>
      </c>
      <c r="E526" s="17">
        <v>17</v>
      </c>
      <c r="F526" s="17">
        <v>2</v>
      </c>
      <c r="G526" s="50">
        <v>11.1</v>
      </c>
      <c r="H526" s="32">
        <v>6.4151145068377078</v>
      </c>
      <c r="I526" s="50">
        <v>23.666666666666668</v>
      </c>
      <c r="J526" s="13">
        <v>0</v>
      </c>
      <c r="K526" s="13">
        <f t="shared" si="152"/>
        <v>0</v>
      </c>
      <c r="L526" s="13">
        <f t="shared" si="153"/>
        <v>0</v>
      </c>
      <c r="M526" s="13" t="e">
        <f ca="1">CalcTable[[#This Row],[IWC]]-AE525</f>
        <v>#NAME?</v>
      </c>
      <c r="N526" s="13" t="e">
        <f ca="1">IF(CalcTable[[#This Row],[Day of Year]]&lt;123,FCAP,AE525)</f>
        <v>#NAME?</v>
      </c>
      <c r="O526" s="17" t="e">
        <f ca="1">IF(IRR_DRIP,5,COUNTIF('IDET Wind Values'!C510:G510,"&lt;="&amp;IRR_MAXWIND))</f>
        <v>#NAME?</v>
      </c>
      <c r="P526" s="13" t="e">
        <f ca="1">CalcTable[[#This Row],[ET_o]]*KL</f>
        <v>#NAME?</v>
      </c>
      <c r="Q526" s="13" t="e">
        <f ca="1">IF(WILTPT&lt;=0,1,MAX(0,MIN(1,(CalcTable[[#This Row],[IWC]]-WILTPT)/(MAD-WILTPT))))</f>
        <v>#NAME?</v>
      </c>
      <c r="R526" s="13" t="e">
        <f ca="1">CalcTable[[#This Row],[ETMult]]*CalcTable[[#This Row],[ETb]]</f>
        <v>#NAME?</v>
      </c>
      <c r="S526" s="13" t="b">
        <f>INDEX(IRR_LIST,CalcTable[[#This Row],[Day of Week]]+1)</f>
        <v>0</v>
      </c>
      <c r="T526" s="13">
        <f t="shared" ca="1" si="154"/>
        <v>1.5</v>
      </c>
      <c r="U526" s="13" t="b">
        <f ca="1">IF(CalcTable[[#This Row],[IrrPrecip]]&gt;=IC_MM,FALSE,TRUE)</f>
        <v>1</v>
      </c>
      <c r="V526" s="13" t="b">
        <f t="shared" si="155"/>
        <v>1</v>
      </c>
      <c r="W526" s="13" t="e">
        <f ca="1">IF(AND(IRR_DRIP=FALSE,CalcTable[[#This Row],[IrrHours]]&lt;=0),FALSE,TRUE)</f>
        <v>#NAME?</v>
      </c>
      <c r="X526" s="13" t="e">
        <f ca="1">AND(CalcTable[[#This Row],[IrrDay]],CalcTable[[#This Row],[IrrRain]],CalcTable[[#This Row],[IrrWarm]],CalcTable[[#This Row],[IrrWindy]])</f>
        <v>#NAME?</v>
      </c>
      <c r="Y526" s="13" t="e">
        <f t="shared" ca="1" si="156"/>
        <v>#NAME?</v>
      </c>
      <c r="Z526" s="13" t="e">
        <f ca="1">CalcTable[[#This Row],[IrrHours]]/5</f>
        <v>#NAME?</v>
      </c>
      <c r="AA526" s="13" t="e">
        <f ca="1">IF(CalcTable[[#This Row],[IrrFlag]]=FALSE,0,MAX(0,CalcTable[[#This Row],[VolRednWind]]*(FCAP*IRR_TARGET-CalcTable[[#This Row],[IWC]])))</f>
        <v>#NAME?</v>
      </c>
      <c r="AB526" s="13" t="e">
        <f ca="1">CalcTable[[#This Row],[IWC]]+CalcTable[[#This Row],[Eff Precip]]+CalcTable[[#This Row],[IrrAmt]]-CalcTable[[#This Row],[AET]]</f>
        <v>#NAME?</v>
      </c>
      <c r="AC526" s="13" t="e">
        <f ca="1">IF(CalcTable[[#This Row],[PWC]]&gt;FCAP,MIN(24*PERC,MIN(SAT,CalcTable[[#This Row],[PWC]])-FCAP),0)</f>
        <v>#NAME?</v>
      </c>
      <c r="AD526" s="13" t="e">
        <f ca="1">IF(CalcTable[[#This Row],[PWC]]&gt;SAT,CalcTable[[#This Row],[PWC]]-SAT,0)</f>
        <v>#NAME?</v>
      </c>
      <c r="AE526" s="13" t="e">
        <f ca="1">CalcTable[[#This Row],[PWC]]-CalcTable[[#This Row],[PercAmt]]-CalcTable[[#This Row],[Runoff]]</f>
        <v>#NAME?</v>
      </c>
      <c r="AF526" s="13" t="e">
        <f ca="1">CalcTable[[#This Row],[IrrAmt]]/1000*CUR_IRR_AREA*10000/IRR_EFF</f>
        <v>#NAME?</v>
      </c>
      <c r="AG526" s="147"/>
      <c r="AH526" s="13"/>
      <c r="AI526" s="50">
        <v>0</v>
      </c>
      <c r="AJ526" s="50">
        <v>0</v>
      </c>
      <c r="AK526" s="50">
        <v>0</v>
      </c>
      <c r="AL526" s="50">
        <v>9.832950268331011</v>
      </c>
      <c r="AM526" s="50"/>
      <c r="AN526" s="50"/>
      <c r="AO526" s="50"/>
      <c r="AP526" s="50"/>
      <c r="AQ526" s="50"/>
      <c r="AR526" s="50"/>
      <c r="AS526" s="50"/>
      <c r="AT526" s="50"/>
      <c r="AU526" s="50"/>
      <c r="AV526" s="50"/>
      <c r="AW526" s="50"/>
      <c r="AX526" s="50">
        <f t="shared" si="167"/>
        <v>9.832950268331011</v>
      </c>
      <c r="AY526" s="50"/>
      <c r="AZ526" s="50">
        <f t="shared" si="157"/>
        <v>288.43320787104301</v>
      </c>
      <c r="BA526" s="50">
        <f t="shared" si="158"/>
        <v>444.09557402366943</v>
      </c>
      <c r="BB526" s="50">
        <f t="shared" si="159"/>
        <v>457.8304886841953</v>
      </c>
      <c r="BC526" s="17">
        <f t="shared" si="160"/>
        <v>19636</v>
      </c>
      <c r="BD526" s="50">
        <f t="shared" si="161"/>
        <v>9.832950268331011</v>
      </c>
      <c r="BE526" s="50">
        <f t="shared" si="162"/>
        <v>288.43320787104301</v>
      </c>
      <c r="BF526" s="50">
        <f t="shared" si="168"/>
        <v>471.78490745843783</v>
      </c>
      <c r="BG526" s="50"/>
      <c r="BH526" s="17">
        <f t="shared" si="163"/>
        <v>0</v>
      </c>
      <c r="BI526" s="17">
        <f t="shared" si="171"/>
        <v>526</v>
      </c>
      <c r="BJ526" s="17">
        <f t="shared" si="169"/>
        <v>526</v>
      </c>
      <c r="BK526" s="150">
        <f t="shared" si="170"/>
        <v>23179</v>
      </c>
      <c r="BL526" s="50" t="e">
        <f t="shared" ca="1" si="164"/>
        <v>#NAME?</v>
      </c>
      <c r="BM526" s="50" t="e">
        <f t="shared" ca="1" si="165"/>
        <v>#NAME?</v>
      </c>
      <c r="BN526" s="50" t="e">
        <f t="shared" ca="1" si="166"/>
        <v>#NAME?</v>
      </c>
    </row>
    <row r="527" spans="1:66" x14ac:dyDescent="0.35">
      <c r="A527" s="48">
        <v>23180</v>
      </c>
      <c r="B527" s="17">
        <v>1963</v>
      </c>
      <c r="C527" s="17">
        <v>6</v>
      </c>
      <c r="D527" s="17">
        <v>169</v>
      </c>
      <c r="E527" s="17">
        <v>18</v>
      </c>
      <c r="F527" s="17">
        <v>3</v>
      </c>
      <c r="G527" s="50">
        <v>12.2</v>
      </c>
      <c r="H527" s="32">
        <v>6.8570068201551893</v>
      </c>
      <c r="I527" s="50">
        <v>26</v>
      </c>
      <c r="J527" s="13">
        <v>0</v>
      </c>
      <c r="K527" s="13">
        <f t="shared" si="152"/>
        <v>0</v>
      </c>
      <c r="L527" s="13">
        <f t="shared" si="153"/>
        <v>0</v>
      </c>
      <c r="M527" s="13" t="e">
        <f ca="1">CalcTable[[#This Row],[IWC]]-AE526</f>
        <v>#NAME?</v>
      </c>
      <c r="N527" s="13" t="e">
        <f ca="1">IF(CalcTable[[#This Row],[Day of Year]]&lt;123,FCAP,AE526)</f>
        <v>#NAME?</v>
      </c>
      <c r="O527" s="17" t="e">
        <f ca="1">IF(IRR_DRIP,5,COUNTIF('IDET Wind Values'!C511:G511,"&lt;="&amp;IRR_MAXWIND))</f>
        <v>#NAME?</v>
      </c>
      <c r="P527" s="13" t="e">
        <f ca="1">CalcTable[[#This Row],[ET_o]]*KL</f>
        <v>#NAME?</v>
      </c>
      <c r="Q527" s="13" t="e">
        <f ca="1">IF(WILTPT&lt;=0,1,MAX(0,MIN(1,(CalcTable[[#This Row],[IWC]]-WILTPT)/(MAD-WILTPT))))</f>
        <v>#NAME?</v>
      </c>
      <c r="R527" s="13" t="e">
        <f ca="1">CalcTable[[#This Row],[ETMult]]*CalcTable[[#This Row],[ETb]]</f>
        <v>#NAME?</v>
      </c>
      <c r="S527" s="13" t="b">
        <f>INDEX(IRR_LIST,CalcTable[[#This Row],[Day of Week]]+1)</f>
        <v>1</v>
      </c>
      <c r="T527" s="13">
        <f t="shared" ca="1" si="154"/>
        <v>0</v>
      </c>
      <c r="U527" s="13" t="b">
        <f ca="1">IF(CalcTable[[#This Row],[IrrPrecip]]&gt;=IC_MM,FALSE,TRUE)</f>
        <v>1</v>
      </c>
      <c r="V527" s="13" t="b">
        <f t="shared" si="155"/>
        <v>1</v>
      </c>
      <c r="W527" s="13" t="e">
        <f ca="1">IF(AND(IRR_DRIP=FALSE,CalcTable[[#This Row],[IrrHours]]&lt;=0),FALSE,TRUE)</f>
        <v>#NAME?</v>
      </c>
      <c r="X527" s="13" t="e">
        <f ca="1">AND(CalcTable[[#This Row],[IrrDay]],CalcTable[[#This Row],[IrrRain]],CalcTable[[#This Row],[IrrWarm]],CalcTable[[#This Row],[IrrWindy]])</f>
        <v>#NAME?</v>
      </c>
      <c r="Y527" s="13" t="e">
        <f t="shared" ca="1" si="156"/>
        <v>#NAME?</v>
      </c>
      <c r="Z527" s="13" t="e">
        <f ca="1">CalcTable[[#This Row],[IrrHours]]/5</f>
        <v>#NAME?</v>
      </c>
      <c r="AA527" s="13" t="e">
        <f ca="1">IF(CalcTable[[#This Row],[IrrFlag]]=FALSE,0,MAX(0,CalcTable[[#This Row],[VolRednWind]]*(FCAP*IRR_TARGET-CalcTable[[#This Row],[IWC]])))</f>
        <v>#NAME?</v>
      </c>
      <c r="AB527" s="13" t="e">
        <f ca="1">CalcTable[[#This Row],[IWC]]+CalcTable[[#This Row],[Eff Precip]]+CalcTable[[#This Row],[IrrAmt]]-CalcTable[[#This Row],[AET]]</f>
        <v>#NAME?</v>
      </c>
      <c r="AC527" s="13" t="e">
        <f ca="1">IF(CalcTable[[#This Row],[PWC]]&gt;FCAP,MIN(24*PERC,MIN(SAT,CalcTable[[#This Row],[PWC]])-FCAP),0)</f>
        <v>#NAME?</v>
      </c>
      <c r="AD527" s="13" t="e">
        <f ca="1">IF(CalcTable[[#This Row],[PWC]]&gt;SAT,CalcTable[[#This Row],[PWC]]-SAT,0)</f>
        <v>#NAME?</v>
      </c>
      <c r="AE527" s="13" t="e">
        <f ca="1">CalcTable[[#This Row],[PWC]]-CalcTable[[#This Row],[PercAmt]]-CalcTable[[#This Row],[Runoff]]</f>
        <v>#NAME?</v>
      </c>
      <c r="AF527" s="13" t="e">
        <f ca="1">CalcTable[[#This Row],[IrrAmt]]/1000*CUR_IRR_AREA*10000/IRR_EFF</f>
        <v>#NAME?</v>
      </c>
      <c r="AG527" s="147"/>
      <c r="AH527" s="13"/>
      <c r="AI527" s="50">
        <v>3.442851338472567</v>
      </c>
      <c r="AJ527" s="50">
        <v>6.3236759376119629</v>
      </c>
      <c r="AK527" s="50">
        <v>0</v>
      </c>
      <c r="AL527" s="50">
        <v>0</v>
      </c>
      <c r="AM527" s="50"/>
      <c r="AN527" s="50"/>
      <c r="AO527" s="50"/>
      <c r="AP527" s="50"/>
      <c r="AQ527" s="50"/>
      <c r="AR527" s="50"/>
      <c r="AS527" s="50"/>
      <c r="AT527" s="50"/>
      <c r="AU527" s="50"/>
      <c r="AV527" s="50"/>
      <c r="AW527" s="50"/>
      <c r="AX527" s="50">
        <f t="shared" si="167"/>
        <v>9.7665272760845294</v>
      </c>
      <c r="AY527" s="50"/>
      <c r="AZ527" s="50">
        <f t="shared" si="157"/>
        <v>235.98964713421526</v>
      </c>
      <c r="BA527" s="50">
        <f t="shared" si="158"/>
        <v>383.73314958674121</v>
      </c>
      <c r="BB527" s="50">
        <f t="shared" si="159"/>
        <v>397.23564186993275</v>
      </c>
      <c r="BC527" s="17">
        <f t="shared" si="160"/>
        <v>19636</v>
      </c>
      <c r="BD527" s="50">
        <f t="shared" si="161"/>
        <v>9.7665272760845294</v>
      </c>
      <c r="BE527" s="50">
        <f t="shared" si="162"/>
        <v>235.98964713421526</v>
      </c>
      <c r="BF527" s="50">
        <f t="shared" si="168"/>
        <v>386.00393711996941</v>
      </c>
      <c r="BG527" s="50"/>
      <c r="BH527" s="17">
        <f t="shared" si="163"/>
        <v>0</v>
      </c>
      <c r="BI527" s="17">
        <f t="shared" si="171"/>
        <v>527</v>
      </c>
      <c r="BJ527" s="17">
        <f t="shared" si="169"/>
        <v>527</v>
      </c>
      <c r="BK527" s="150">
        <f t="shared" si="170"/>
        <v>23180</v>
      </c>
      <c r="BL527" s="50" t="e">
        <f t="shared" ca="1" si="164"/>
        <v>#NAME?</v>
      </c>
      <c r="BM527" s="50" t="e">
        <f t="shared" ca="1" si="165"/>
        <v>#NAME?</v>
      </c>
      <c r="BN527" s="50" t="e">
        <f t="shared" ca="1" si="166"/>
        <v>#NAME?</v>
      </c>
    </row>
    <row r="528" spans="1:66" x14ac:dyDescent="0.35">
      <c r="A528" s="48">
        <v>23181</v>
      </c>
      <c r="B528" s="17">
        <v>1963</v>
      </c>
      <c r="C528" s="17">
        <v>6</v>
      </c>
      <c r="D528" s="17">
        <v>170</v>
      </c>
      <c r="E528" s="17">
        <v>19</v>
      </c>
      <c r="F528" s="17">
        <v>4</v>
      </c>
      <c r="G528" s="50">
        <v>13.9</v>
      </c>
      <c r="H528" s="32">
        <v>6.8984902675839184</v>
      </c>
      <c r="I528" s="50">
        <v>16.5</v>
      </c>
      <c r="J528" s="13">
        <v>0</v>
      </c>
      <c r="K528" s="13">
        <f t="shared" si="152"/>
        <v>0</v>
      </c>
      <c r="L528" s="13">
        <f t="shared" si="153"/>
        <v>0</v>
      </c>
      <c r="M528" s="13" t="e">
        <f ca="1">CalcTable[[#This Row],[IWC]]-AE527</f>
        <v>#NAME?</v>
      </c>
      <c r="N528" s="13" t="e">
        <f ca="1">IF(CalcTable[[#This Row],[Day of Year]]&lt;123,FCAP,AE527)</f>
        <v>#NAME?</v>
      </c>
      <c r="O528" s="17" t="e">
        <f ca="1">IF(IRR_DRIP,5,COUNTIF('IDET Wind Values'!C512:G512,"&lt;="&amp;IRR_MAXWIND))</f>
        <v>#NAME?</v>
      </c>
      <c r="P528" s="13" t="e">
        <f ca="1">CalcTable[[#This Row],[ET_o]]*KL</f>
        <v>#NAME?</v>
      </c>
      <c r="Q528" s="13" t="e">
        <f ca="1">IF(WILTPT&lt;=0,1,MAX(0,MIN(1,(CalcTable[[#This Row],[IWC]]-WILTPT)/(MAD-WILTPT))))</f>
        <v>#NAME?</v>
      </c>
      <c r="R528" s="13" t="e">
        <f ca="1">CalcTable[[#This Row],[ETMult]]*CalcTable[[#This Row],[ETb]]</f>
        <v>#NAME?</v>
      </c>
      <c r="S528" s="13" t="b">
        <f>INDEX(IRR_LIST,CalcTable[[#This Row],[Day of Week]]+1)</f>
        <v>0</v>
      </c>
      <c r="T528" s="13">
        <f t="shared" ca="1" si="154"/>
        <v>0</v>
      </c>
      <c r="U528" s="13" t="b">
        <f ca="1">IF(CalcTable[[#This Row],[IrrPrecip]]&gt;=IC_MM,FALSE,TRUE)</f>
        <v>1</v>
      </c>
      <c r="V528" s="13" t="b">
        <f t="shared" si="155"/>
        <v>1</v>
      </c>
      <c r="W528" s="13" t="e">
        <f ca="1">IF(AND(IRR_DRIP=FALSE,CalcTable[[#This Row],[IrrHours]]&lt;=0),FALSE,TRUE)</f>
        <v>#NAME?</v>
      </c>
      <c r="X528" s="13" t="e">
        <f ca="1">AND(CalcTable[[#This Row],[IrrDay]],CalcTable[[#This Row],[IrrRain]],CalcTable[[#This Row],[IrrWarm]],CalcTable[[#This Row],[IrrWindy]])</f>
        <v>#NAME?</v>
      </c>
      <c r="Y528" s="13" t="e">
        <f t="shared" ca="1" si="156"/>
        <v>#NAME?</v>
      </c>
      <c r="Z528" s="13" t="e">
        <f ca="1">CalcTable[[#This Row],[IrrHours]]/5</f>
        <v>#NAME?</v>
      </c>
      <c r="AA528" s="13" t="e">
        <f ca="1">IF(CalcTable[[#This Row],[IrrFlag]]=FALSE,0,MAX(0,CalcTable[[#This Row],[VolRednWind]]*(FCAP*IRR_TARGET-CalcTable[[#This Row],[IWC]])))</f>
        <v>#NAME?</v>
      </c>
      <c r="AB528" s="13" t="e">
        <f ca="1">CalcTable[[#This Row],[IWC]]+CalcTable[[#This Row],[Eff Precip]]+CalcTable[[#This Row],[IrrAmt]]-CalcTable[[#This Row],[AET]]</f>
        <v>#NAME?</v>
      </c>
      <c r="AC528" s="13" t="e">
        <f ca="1">IF(CalcTable[[#This Row],[PWC]]&gt;FCAP,MIN(24*PERC,MIN(SAT,CalcTable[[#This Row],[PWC]])-FCAP),0)</f>
        <v>#NAME?</v>
      </c>
      <c r="AD528" s="13" t="e">
        <f ca="1">IF(CalcTable[[#This Row],[PWC]]&gt;SAT,CalcTable[[#This Row],[PWC]]-SAT,0)</f>
        <v>#NAME?</v>
      </c>
      <c r="AE528" s="13" t="e">
        <f ca="1">CalcTable[[#This Row],[PWC]]-CalcTable[[#This Row],[PercAmt]]-CalcTable[[#This Row],[Runoff]]</f>
        <v>#NAME?</v>
      </c>
      <c r="AF528" s="13" t="e">
        <f ca="1">CalcTable[[#This Row],[IrrAmt]]/1000*CUR_IRR_AREA*10000/IRR_EFF</f>
        <v>#NAME?</v>
      </c>
      <c r="AG528" s="147"/>
      <c r="AH528" s="13"/>
      <c r="AI528" s="50">
        <v>0</v>
      </c>
      <c r="AJ528" s="50">
        <v>0</v>
      </c>
      <c r="AK528" s="50">
        <v>2.3574961014969773</v>
      </c>
      <c r="AL528" s="50">
        <v>6.0513537510853546</v>
      </c>
      <c r="AM528" s="50"/>
      <c r="AN528" s="50"/>
      <c r="AO528" s="50"/>
      <c r="AP528" s="50"/>
      <c r="AQ528" s="50"/>
      <c r="AR528" s="50"/>
      <c r="AS528" s="50"/>
      <c r="AT528" s="50"/>
      <c r="AU528" s="50"/>
      <c r="AV528" s="50"/>
      <c r="AW528" s="50"/>
      <c r="AX528" s="50">
        <f t="shared" si="167"/>
        <v>8.4088498525823319</v>
      </c>
      <c r="AY528" s="50"/>
      <c r="AZ528" s="50">
        <f t="shared" si="157"/>
        <v>212.0829861871261</v>
      </c>
      <c r="BA528" s="50">
        <f t="shared" si="158"/>
        <v>326.5404707960513</v>
      </c>
      <c r="BB528" s="50">
        <f t="shared" si="159"/>
        <v>336.63966061448588</v>
      </c>
      <c r="BC528" s="17">
        <f t="shared" si="160"/>
        <v>19636</v>
      </c>
      <c r="BD528" s="50">
        <f t="shared" si="161"/>
        <v>8.4088498525823319</v>
      </c>
      <c r="BE528" s="50">
        <f t="shared" si="162"/>
        <v>212.0829861871261</v>
      </c>
      <c r="BF528" s="50">
        <f t="shared" si="168"/>
        <v>346.90025032255522</v>
      </c>
      <c r="BG528" s="50"/>
      <c r="BH528" s="17">
        <f t="shared" si="163"/>
        <v>0</v>
      </c>
      <c r="BI528" s="17">
        <f t="shared" si="171"/>
        <v>528</v>
      </c>
      <c r="BJ528" s="17">
        <f t="shared" si="169"/>
        <v>528</v>
      </c>
      <c r="BK528" s="150">
        <f t="shared" si="170"/>
        <v>23181</v>
      </c>
      <c r="BL528" s="50" t="e">
        <f t="shared" ca="1" si="164"/>
        <v>#NAME?</v>
      </c>
      <c r="BM528" s="50" t="e">
        <f t="shared" ca="1" si="165"/>
        <v>#NAME?</v>
      </c>
      <c r="BN528" s="50" t="e">
        <f t="shared" ca="1" si="166"/>
        <v>#NAME?</v>
      </c>
    </row>
    <row r="529" spans="1:66" x14ac:dyDescent="0.35">
      <c r="A529" s="48">
        <v>23182</v>
      </c>
      <c r="B529" s="17">
        <v>1963</v>
      </c>
      <c r="C529" s="17">
        <v>6</v>
      </c>
      <c r="D529" s="17">
        <v>171</v>
      </c>
      <c r="E529" s="17">
        <v>20</v>
      </c>
      <c r="F529" s="17">
        <v>5</v>
      </c>
      <c r="G529" s="50">
        <v>9.4</v>
      </c>
      <c r="H529" s="32">
        <v>5.279590354137647</v>
      </c>
      <c r="I529" s="50">
        <v>13</v>
      </c>
      <c r="J529" s="13">
        <v>0</v>
      </c>
      <c r="K529" s="13">
        <f t="shared" si="152"/>
        <v>0</v>
      </c>
      <c r="L529" s="13">
        <f t="shared" si="153"/>
        <v>0</v>
      </c>
      <c r="M529" s="13" t="e">
        <f ca="1">CalcTable[[#This Row],[IWC]]-AE528</f>
        <v>#NAME?</v>
      </c>
      <c r="N529" s="13" t="e">
        <f ca="1">IF(CalcTable[[#This Row],[Day of Year]]&lt;123,FCAP,AE528)</f>
        <v>#NAME?</v>
      </c>
      <c r="O529" s="17" t="e">
        <f ca="1">IF(IRR_DRIP,5,COUNTIF('IDET Wind Values'!C513:G513,"&lt;="&amp;IRR_MAXWIND))</f>
        <v>#NAME?</v>
      </c>
      <c r="P529" s="13" t="e">
        <f ca="1">CalcTable[[#This Row],[ET_o]]*KL</f>
        <v>#NAME?</v>
      </c>
      <c r="Q529" s="13" t="e">
        <f ca="1">IF(WILTPT&lt;=0,1,MAX(0,MIN(1,(CalcTable[[#This Row],[IWC]]-WILTPT)/(MAD-WILTPT))))</f>
        <v>#NAME?</v>
      </c>
      <c r="R529" s="13" t="e">
        <f ca="1">CalcTable[[#This Row],[ETMult]]*CalcTable[[#This Row],[ETb]]</f>
        <v>#NAME?</v>
      </c>
      <c r="S529" s="13" t="b">
        <f>INDEX(IRR_LIST,CalcTable[[#This Row],[Day of Week]]+1)</f>
        <v>1</v>
      </c>
      <c r="T529" s="13">
        <f t="shared" ca="1" si="154"/>
        <v>0</v>
      </c>
      <c r="U529" s="13" t="b">
        <f ca="1">IF(CalcTable[[#This Row],[IrrPrecip]]&gt;=IC_MM,FALSE,TRUE)</f>
        <v>1</v>
      </c>
      <c r="V529" s="13" t="b">
        <f t="shared" si="155"/>
        <v>1</v>
      </c>
      <c r="W529" s="13" t="e">
        <f ca="1">IF(AND(IRR_DRIP=FALSE,CalcTable[[#This Row],[IrrHours]]&lt;=0),FALSE,TRUE)</f>
        <v>#NAME?</v>
      </c>
      <c r="X529" s="13" t="e">
        <f ca="1">AND(CalcTable[[#This Row],[IrrDay]],CalcTable[[#This Row],[IrrRain]],CalcTable[[#This Row],[IrrWarm]],CalcTable[[#This Row],[IrrWindy]])</f>
        <v>#NAME?</v>
      </c>
      <c r="Y529" s="13" t="e">
        <f t="shared" ca="1" si="156"/>
        <v>#NAME?</v>
      </c>
      <c r="Z529" s="13" t="e">
        <f ca="1">CalcTable[[#This Row],[IrrHours]]/5</f>
        <v>#NAME?</v>
      </c>
      <c r="AA529" s="13" t="e">
        <f ca="1">IF(CalcTable[[#This Row],[IrrFlag]]=FALSE,0,MAX(0,CalcTable[[#This Row],[VolRednWind]]*(FCAP*IRR_TARGET-CalcTable[[#This Row],[IWC]])))</f>
        <v>#NAME?</v>
      </c>
      <c r="AB529" s="13" t="e">
        <f ca="1">CalcTable[[#This Row],[IWC]]+CalcTable[[#This Row],[Eff Precip]]+CalcTable[[#This Row],[IrrAmt]]-CalcTable[[#This Row],[AET]]</f>
        <v>#NAME?</v>
      </c>
      <c r="AC529" s="13" t="e">
        <f ca="1">IF(CalcTable[[#This Row],[PWC]]&gt;FCAP,MIN(24*PERC,MIN(SAT,CalcTable[[#This Row],[PWC]])-FCAP),0)</f>
        <v>#NAME?</v>
      </c>
      <c r="AD529" s="13" t="e">
        <f ca="1">IF(CalcTable[[#This Row],[PWC]]&gt;SAT,CalcTable[[#This Row],[PWC]]-SAT,0)</f>
        <v>#NAME?</v>
      </c>
      <c r="AE529" s="13" t="e">
        <f ca="1">CalcTable[[#This Row],[PWC]]-CalcTable[[#This Row],[PercAmt]]-CalcTable[[#This Row],[Runoff]]</f>
        <v>#NAME?</v>
      </c>
      <c r="AF529" s="13" t="e">
        <f ca="1">CalcTable[[#This Row],[IrrAmt]]/1000*CUR_IRR_AREA*10000/IRR_EFF</f>
        <v>#NAME?</v>
      </c>
      <c r="AG529" s="147"/>
      <c r="AH529" s="13"/>
      <c r="AI529" s="50">
        <v>0</v>
      </c>
      <c r="AJ529" s="50">
        <v>0</v>
      </c>
      <c r="AK529" s="50">
        <v>0</v>
      </c>
      <c r="AL529" s="50">
        <v>0</v>
      </c>
      <c r="AM529" s="50"/>
      <c r="AN529" s="50"/>
      <c r="AO529" s="50"/>
      <c r="AP529" s="50"/>
      <c r="AQ529" s="50"/>
      <c r="AR529" s="50"/>
      <c r="AS529" s="50"/>
      <c r="AT529" s="50"/>
      <c r="AU529" s="50"/>
      <c r="AV529" s="50"/>
      <c r="AW529" s="50"/>
      <c r="AX529" s="50">
        <f t="shared" si="167"/>
        <v>0</v>
      </c>
      <c r="AY529" s="50"/>
      <c r="AZ529" s="50">
        <f t="shared" si="157"/>
        <v>0</v>
      </c>
      <c r="BA529" s="50">
        <f t="shared" si="158"/>
        <v>0</v>
      </c>
      <c r="BB529" s="50">
        <f t="shared" si="159"/>
        <v>0</v>
      </c>
      <c r="BC529" s="17">
        <f t="shared" si="160"/>
        <v>19636</v>
      </c>
      <c r="BD529" s="50">
        <f t="shared" si="161"/>
        <v>0</v>
      </c>
      <c r="BE529" s="50">
        <f t="shared" si="162"/>
        <v>0</v>
      </c>
      <c r="BF529" s="50">
        <f t="shared" si="168"/>
        <v>0</v>
      </c>
      <c r="BG529" s="50"/>
      <c r="BH529" s="17">
        <f t="shared" si="163"/>
        <v>0</v>
      </c>
      <c r="BI529" s="17">
        <f t="shared" si="171"/>
        <v>529</v>
      </c>
      <c r="BJ529" s="17">
        <f t="shared" si="169"/>
        <v>529</v>
      </c>
      <c r="BK529" s="150">
        <f t="shared" si="170"/>
        <v>23182</v>
      </c>
      <c r="BL529" s="50" t="e">
        <f t="shared" ca="1" si="164"/>
        <v>#NAME?</v>
      </c>
      <c r="BM529" s="50" t="e">
        <f t="shared" ca="1" si="165"/>
        <v>#NAME?</v>
      </c>
      <c r="BN529" s="50" t="e">
        <f t="shared" ca="1" si="166"/>
        <v>#NAME?</v>
      </c>
    </row>
    <row r="530" spans="1:66" x14ac:dyDescent="0.35">
      <c r="A530" s="48">
        <v>23183</v>
      </c>
      <c r="B530" s="17">
        <v>1963</v>
      </c>
      <c r="C530" s="17">
        <v>6</v>
      </c>
      <c r="D530" s="17">
        <v>172</v>
      </c>
      <c r="E530" s="17">
        <v>21</v>
      </c>
      <c r="F530" s="17">
        <v>6</v>
      </c>
      <c r="G530" s="50">
        <v>7.8</v>
      </c>
      <c r="H530" s="32">
        <v>3.5344065053039992</v>
      </c>
      <c r="I530" s="50">
        <v>14.666666666666666</v>
      </c>
      <c r="J530" s="13">
        <v>7.4</v>
      </c>
      <c r="K530" s="13">
        <f t="shared" si="152"/>
        <v>7.4</v>
      </c>
      <c r="L530" s="13">
        <f t="shared" si="153"/>
        <v>1.8000000000000003</v>
      </c>
      <c r="M530" s="13" t="e">
        <f ca="1">CalcTable[[#This Row],[IWC]]-AE529</f>
        <v>#NAME?</v>
      </c>
      <c r="N530" s="13" t="e">
        <f ca="1">IF(CalcTable[[#This Row],[Day of Year]]&lt;123,FCAP,AE529)</f>
        <v>#NAME?</v>
      </c>
      <c r="O530" s="17" t="e">
        <f ca="1">IF(IRR_DRIP,5,COUNTIF('IDET Wind Values'!C514:G514,"&lt;="&amp;IRR_MAXWIND))</f>
        <v>#NAME?</v>
      </c>
      <c r="P530" s="13" t="e">
        <f ca="1">CalcTable[[#This Row],[ET_o]]*KL</f>
        <v>#NAME?</v>
      </c>
      <c r="Q530" s="13" t="e">
        <f ca="1">IF(WILTPT&lt;=0,1,MAX(0,MIN(1,(CalcTable[[#This Row],[IWC]]-WILTPT)/(MAD-WILTPT))))</f>
        <v>#NAME?</v>
      </c>
      <c r="R530" s="13" t="e">
        <f ca="1">CalcTable[[#This Row],[ETMult]]*CalcTable[[#This Row],[ETb]]</f>
        <v>#NAME?</v>
      </c>
      <c r="S530" s="13" t="b">
        <f>INDEX(IRR_LIST,CalcTable[[#This Row],[Day of Week]]+1)</f>
        <v>0</v>
      </c>
      <c r="T530" s="13">
        <f t="shared" ca="1" si="154"/>
        <v>0</v>
      </c>
      <c r="U530" s="13" t="b">
        <f ca="1">IF(CalcTable[[#This Row],[IrrPrecip]]&gt;=IC_MM,FALSE,TRUE)</f>
        <v>1</v>
      </c>
      <c r="V530" s="13" t="b">
        <f t="shared" si="155"/>
        <v>0</v>
      </c>
      <c r="W530" s="13" t="e">
        <f ca="1">IF(AND(IRR_DRIP=FALSE,CalcTable[[#This Row],[IrrHours]]&lt;=0),FALSE,TRUE)</f>
        <v>#NAME?</v>
      </c>
      <c r="X530" s="13" t="e">
        <f ca="1">AND(CalcTable[[#This Row],[IrrDay]],CalcTable[[#This Row],[IrrRain]],CalcTable[[#This Row],[IrrWarm]],CalcTable[[#This Row],[IrrWindy]])</f>
        <v>#NAME?</v>
      </c>
      <c r="Y530" s="13" t="e">
        <f t="shared" ca="1" si="156"/>
        <v>#NAME?</v>
      </c>
      <c r="Z530" s="13" t="e">
        <f ca="1">CalcTable[[#This Row],[IrrHours]]/5</f>
        <v>#NAME?</v>
      </c>
      <c r="AA530" s="13" t="e">
        <f ca="1">IF(CalcTable[[#This Row],[IrrFlag]]=FALSE,0,MAX(0,CalcTable[[#This Row],[VolRednWind]]*(FCAP*IRR_TARGET-CalcTable[[#This Row],[IWC]])))</f>
        <v>#NAME?</v>
      </c>
      <c r="AB530" s="13" t="e">
        <f ca="1">CalcTable[[#This Row],[IWC]]+CalcTable[[#This Row],[Eff Precip]]+CalcTable[[#This Row],[IrrAmt]]-CalcTable[[#This Row],[AET]]</f>
        <v>#NAME?</v>
      </c>
      <c r="AC530" s="13" t="e">
        <f ca="1">IF(CalcTable[[#This Row],[PWC]]&gt;FCAP,MIN(24*PERC,MIN(SAT,CalcTable[[#This Row],[PWC]])-FCAP),0)</f>
        <v>#NAME?</v>
      </c>
      <c r="AD530" s="13" t="e">
        <f ca="1">IF(CalcTable[[#This Row],[PWC]]&gt;SAT,CalcTable[[#This Row],[PWC]]-SAT,0)</f>
        <v>#NAME?</v>
      </c>
      <c r="AE530" s="13" t="e">
        <f ca="1">CalcTable[[#This Row],[PWC]]-CalcTable[[#This Row],[PercAmt]]-CalcTable[[#This Row],[Runoff]]</f>
        <v>#NAME?</v>
      </c>
      <c r="AF530" s="13" t="e">
        <f ca="1">CalcTable[[#This Row],[IrrAmt]]/1000*CUR_IRR_AREA*10000/IRR_EFF</f>
        <v>#NAME?</v>
      </c>
      <c r="AG530" s="147"/>
      <c r="AH530" s="13"/>
      <c r="AI530" s="50">
        <v>0</v>
      </c>
      <c r="AJ530" s="50">
        <v>0</v>
      </c>
      <c r="AK530" s="50">
        <v>0</v>
      </c>
      <c r="AL530" s="50">
        <v>0</v>
      </c>
      <c r="AM530" s="50"/>
      <c r="AN530" s="50"/>
      <c r="AO530" s="50"/>
      <c r="AP530" s="50"/>
      <c r="AQ530" s="50"/>
      <c r="AR530" s="50"/>
      <c r="AS530" s="50"/>
      <c r="AT530" s="50"/>
      <c r="AU530" s="50"/>
      <c r="AV530" s="50"/>
      <c r="AW530" s="50"/>
      <c r="AX530" s="50">
        <f t="shared" si="167"/>
        <v>0</v>
      </c>
      <c r="AY530" s="50"/>
      <c r="AZ530" s="50">
        <f t="shared" si="157"/>
        <v>0</v>
      </c>
      <c r="BA530" s="50">
        <f t="shared" si="158"/>
        <v>0</v>
      </c>
      <c r="BB530" s="50">
        <f t="shared" si="159"/>
        <v>0</v>
      </c>
      <c r="BC530" s="17">
        <f t="shared" si="160"/>
        <v>19636</v>
      </c>
      <c r="BD530" s="50">
        <f t="shared" si="161"/>
        <v>0</v>
      </c>
      <c r="BE530" s="50">
        <f t="shared" si="162"/>
        <v>0</v>
      </c>
      <c r="BF530" s="50">
        <f t="shared" si="168"/>
        <v>0</v>
      </c>
      <c r="BG530" s="50"/>
      <c r="BH530" s="17">
        <f t="shared" si="163"/>
        <v>0</v>
      </c>
      <c r="BI530" s="17">
        <f t="shared" si="171"/>
        <v>530</v>
      </c>
      <c r="BJ530" s="17">
        <f t="shared" si="169"/>
        <v>530</v>
      </c>
      <c r="BK530" s="150">
        <f t="shared" si="170"/>
        <v>23183</v>
      </c>
      <c r="BL530" s="50" t="e">
        <f t="shared" ca="1" si="164"/>
        <v>#NAME?</v>
      </c>
      <c r="BM530" s="50" t="e">
        <f t="shared" ca="1" si="165"/>
        <v>#NAME?</v>
      </c>
      <c r="BN530" s="50" t="e">
        <f t="shared" ca="1" si="166"/>
        <v>#NAME?</v>
      </c>
    </row>
    <row r="531" spans="1:66" x14ac:dyDescent="0.35">
      <c r="A531" s="48">
        <v>23184</v>
      </c>
      <c r="B531" s="17">
        <v>1963</v>
      </c>
      <c r="C531" s="17">
        <v>6</v>
      </c>
      <c r="D531" s="17">
        <v>173</v>
      </c>
      <c r="E531" s="17">
        <v>22</v>
      </c>
      <c r="F531" s="17">
        <v>7</v>
      </c>
      <c r="G531" s="50">
        <v>2.8</v>
      </c>
      <c r="H531" s="32">
        <v>5.6433388172209336</v>
      </c>
      <c r="I531" s="50">
        <v>62.5</v>
      </c>
      <c r="J531" s="13">
        <v>42.7</v>
      </c>
      <c r="K531" s="13">
        <f t="shared" si="152"/>
        <v>42.7</v>
      </c>
      <c r="L531" s="13">
        <f t="shared" si="153"/>
        <v>28.275000000000002</v>
      </c>
      <c r="M531" s="13" t="e">
        <f ca="1">CalcTable[[#This Row],[IWC]]-AE530</f>
        <v>#NAME?</v>
      </c>
      <c r="N531" s="13" t="e">
        <f ca="1">IF(CalcTable[[#This Row],[Day of Year]]&lt;123,FCAP,AE530)</f>
        <v>#NAME?</v>
      </c>
      <c r="O531" s="17" t="e">
        <f ca="1">IF(IRR_DRIP,5,COUNTIF('IDET Wind Values'!C515:G515,"&lt;="&amp;IRR_MAXWIND))</f>
        <v>#NAME?</v>
      </c>
      <c r="P531" s="13" t="e">
        <f ca="1">CalcTable[[#This Row],[ET_o]]*KL</f>
        <v>#NAME?</v>
      </c>
      <c r="Q531" s="13" t="e">
        <f ca="1">IF(WILTPT&lt;=0,1,MAX(0,MIN(1,(CalcTable[[#This Row],[IWC]]-WILTPT)/(MAD-WILTPT))))</f>
        <v>#NAME?</v>
      </c>
      <c r="R531" s="13" t="e">
        <f ca="1">CalcTable[[#This Row],[ETMult]]*CalcTable[[#This Row],[ETb]]</f>
        <v>#NAME?</v>
      </c>
      <c r="S531" s="13" t="b">
        <f>INDEX(IRR_LIST,CalcTable[[#This Row],[Day of Week]]+1)</f>
        <v>0</v>
      </c>
      <c r="T531" s="13">
        <f t="shared" ca="1" si="154"/>
        <v>7.4</v>
      </c>
      <c r="U531" s="13" t="b">
        <f ca="1">IF(CalcTable[[#This Row],[IrrPrecip]]&gt;=IC_MM,FALSE,TRUE)</f>
        <v>1</v>
      </c>
      <c r="V531" s="13" t="b">
        <f t="shared" si="155"/>
        <v>1</v>
      </c>
      <c r="W531" s="13" t="e">
        <f ca="1">IF(AND(IRR_DRIP=FALSE,CalcTable[[#This Row],[IrrHours]]&lt;=0),FALSE,TRUE)</f>
        <v>#NAME?</v>
      </c>
      <c r="X531" s="13" t="e">
        <f ca="1">AND(CalcTable[[#This Row],[IrrDay]],CalcTable[[#This Row],[IrrRain]],CalcTable[[#This Row],[IrrWarm]],CalcTable[[#This Row],[IrrWindy]])</f>
        <v>#NAME?</v>
      </c>
      <c r="Y531" s="13" t="e">
        <f t="shared" ca="1" si="156"/>
        <v>#NAME?</v>
      </c>
      <c r="Z531" s="13" t="e">
        <f ca="1">CalcTable[[#This Row],[IrrHours]]/5</f>
        <v>#NAME?</v>
      </c>
      <c r="AA531" s="13" t="e">
        <f ca="1">IF(CalcTable[[#This Row],[IrrFlag]]=FALSE,0,MAX(0,CalcTable[[#This Row],[VolRednWind]]*(FCAP*IRR_TARGET-CalcTable[[#This Row],[IWC]])))</f>
        <v>#NAME?</v>
      </c>
      <c r="AB531" s="13" t="e">
        <f ca="1">CalcTable[[#This Row],[IWC]]+CalcTable[[#This Row],[Eff Precip]]+CalcTable[[#This Row],[IrrAmt]]-CalcTable[[#This Row],[AET]]</f>
        <v>#NAME?</v>
      </c>
      <c r="AC531" s="13" t="e">
        <f ca="1">IF(CalcTable[[#This Row],[PWC]]&gt;FCAP,MIN(24*PERC,MIN(SAT,CalcTable[[#This Row],[PWC]])-FCAP),0)</f>
        <v>#NAME?</v>
      </c>
      <c r="AD531" s="13" t="e">
        <f ca="1">IF(CalcTable[[#This Row],[PWC]]&gt;SAT,CalcTable[[#This Row],[PWC]]-SAT,0)</f>
        <v>#NAME?</v>
      </c>
      <c r="AE531" s="13" t="e">
        <f ca="1">CalcTable[[#This Row],[PWC]]-CalcTable[[#This Row],[PercAmt]]-CalcTable[[#This Row],[Runoff]]</f>
        <v>#NAME?</v>
      </c>
      <c r="AF531" s="13" t="e">
        <f ca="1">CalcTable[[#This Row],[IrrAmt]]/1000*CUR_IRR_AREA*10000/IRR_EFF</f>
        <v>#NAME?</v>
      </c>
      <c r="AG531" s="147"/>
      <c r="AH531" s="13"/>
      <c r="AI531" s="50">
        <v>0</v>
      </c>
      <c r="AJ531" s="50">
        <v>0</v>
      </c>
      <c r="AK531" s="50">
        <v>1.9097715354950857</v>
      </c>
      <c r="AL531" s="50">
        <v>0</v>
      </c>
      <c r="AM531" s="50"/>
      <c r="AN531" s="50"/>
      <c r="AO531" s="50"/>
      <c r="AP531" s="50"/>
      <c r="AQ531" s="50"/>
      <c r="AR531" s="50"/>
      <c r="AS531" s="50"/>
      <c r="AT531" s="50"/>
      <c r="AU531" s="50"/>
      <c r="AV531" s="50"/>
      <c r="AW531" s="50"/>
      <c r="AX531" s="50">
        <f t="shared" si="167"/>
        <v>1.9097715354950857</v>
      </c>
      <c r="AY531" s="50"/>
      <c r="AZ531" s="50">
        <f t="shared" si="157"/>
        <v>28.009982520594594</v>
      </c>
      <c r="BA531" s="50">
        <f t="shared" si="158"/>
        <v>43.126481023772627</v>
      </c>
      <c r="BB531" s="50">
        <f t="shared" si="159"/>
        <v>44.460289715229521</v>
      </c>
      <c r="BC531" s="17">
        <f t="shared" si="160"/>
        <v>19636</v>
      </c>
      <c r="BD531" s="50">
        <f t="shared" si="161"/>
        <v>1.9097715354950857</v>
      </c>
      <c r="BE531" s="50">
        <f t="shared" si="162"/>
        <v>28.009982520594594</v>
      </c>
      <c r="BF531" s="50">
        <f t="shared" si="168"/>
        <v>45.815414629023572</v>
      </c>
      <c r="BG531" s="50"/>
      <c r="BH531" s="17">
        <f t="shared" si="163"/>
        <v>0</v>
      </c>
      <c r="BI531" s="17">
        <f t="shared" si="171"/>
        <v>531</v>
      </c>
      <c r="BJ531" s="17">
        <f t="shared" si="169"/>
        <v>531</v>
      </c>
      <c r="BK531" s="150">
        <f t="shared" si="170"/>
        <v>23184</v>
      </c>
      <c r="BL531" s="50" t="e">
        <f t="shared" ca="1" si="164"/>
        <v>#NAME?</v>
      </c>
      <c r="BM531" s="50" t="e">
        <f t="shared" ca="1" si="165"/>
        <v>#NAME?</v>
      </c>
      <c r="BN531" s="50" t="e">
        <f t="shared" ca="1" si="166"/>
        <v>#NAME?</v>
      </c>
    </row>
    <row r="532" spans="1:66" x14ac:dyDescent="0.35">
      <c r="A532" s="48">
        <v>23185</v>
      </c>
      <c r="B532" s="17">
        <v>1963</v>
      </c>
      <c r="C532" s="17">
        <v>6</v>
      </c>
      <c r="D532" s="17">
        <v>174</v>
      </c>
      <c r="E532" s="17">
        <v>23</v>
      </c>
      <c r="F532" s="17">
        <v>1</v>
      </c>
      <c r="G532" s="50">
        <v>3.9</v>
      </c>
      <c r="H532" s="32">
        <v>4.3632851000162711</v>
      </c>
      <c r="I532" s="50">
        <v>13.833333333333334</v>
      </c>
      <c r="J532" s="13">
        <v>0</v>
      </c>
      <c r="K532" s="13">
        <f t="shared" ref="K532:K595" si="172">J532*PRECIP_ADJUST</f>
        <v>0</v>
      </c>
      <c r="L532" s="13">
        <f t="shared" ref="L532:L595" si="173">IF(K532&gt;=EFF_PRECIP,EFF_MULT*(K532-EFF_PRECIP),0)</f>
        <v>0</v>
      </c>
      <c r="M532" s="13" t="e">
        <f ca="1">CalcTable[[#This Row],[IWC]]-AE531</f>
        <v>#NAME?</v>
      </c>
      <c r="N532" s="13" t="e">
        <f ca="1">IF(CalcTable[[#This Row],[Day of Year]]&lt;123,FCAP,AE531)</f>
        <v>#NAME?</v>
      </c>
      <c r="O532" s="17" t="e">
        <f ca="1">IF(IRR_DRIP,5,COUNTIF('IDET Wind Values'!C516:G516,"&lt;="&amp;IRR_MAXWIND))</f>
        <v>#NAME?</v>
      </c>
      <c r="P532" s="13" t="e">
        <f ca="1">CalcTable[[#This Row],[ET_o]]*KL</f>
        <v>#NAME?</v>
      </c>
      <c r="Q532" s="13" t="e">
        <f ca="1">IF(WILTPT&lt;=0,1,MAX(0,MIN(1,(CalcTable[[#This Row],[IWC]]-WILTPT)/(MAD-WILTPT))))</f>
        <v>#NAME?</v>
      </c>
      <c r="R532" s="13" t="e">
        <f ca="1">CalcTable[[#This Row],[ETMult]]*CalcTable[[#This Row],[ETb]]</f>
        <v>#NAME?</v>
      </c>
      <c r="S532" s="13" t="b">
        <f>INDEX(IRR_LIST,CalcTable[[#This Row],[Day of Week]]+1)</f>
        <v>1</v>
      </c>
      <c r="T532" s="13">
        <f t="shared" ref="T532:T595" ca="1" si="174">SUM(OFFSET(K532,-IC_DAYS,0,IC_DAYS,1))</f>
        <v>50.1</v>
      </c>
      <c r="U532" s="13" t="b">
        <f ca="1">IF(CalcTable[[#This Row],[IrrPrecip]]&gt;=IC_MM,FALSE,TRUE)</f>
        <v>0</v>
      </c>
      <c r="V532" s="13" t="b">
        <f t="shared" ref="V532:V595" si="175">IF(G533&lt;IRR_TEMP,FALSE,TRUE)</f>
        <v>1</v>
      </c>
      <c r="W532" s="13" t="e">
        <f ca="1">IF(AND(IRR_DRIP=FALSE,CalcTable[[#This Row],[IrrHours]]&lt;=0),FALSE,TRUE)</f>
        <v>#NAME?</v>
      </c>
      <c r="X532" s="13" t="e">
        <f ca="1">AND(CalcTable[[#This Row],[IrrDay]],CalcTable[[#This Row],[IrrRain]],CalcTable[[#This Row],[IrrWarm]],CalcTable[[#This Row],[IrrWindy]])</f>
        <v>#NAME?</v>
      </c>
      <c r="Y532" s="13" t="e">
        <f t="shared" ref="Y532:Y595" ca="1" si="176">IF(AA531&lt;=0,FALSE,TRUE)</f>
        <v>#NAME?</v>
      </c>
      <c r="Z532" s="13" t="e">
        <f ca="1">CalcTable[[#This Row],[IrrHours]]/5</f>
        <v>#NAME?</v>
      </c>
      <c r="AA532" s="13" t="e">
        <f ca="1">IF(CalcTable[[#This Row],[IrrFlag]]=FALSE,0,MAX(0,CalcTable[[#This Row],[VolRednWind]]*(FCAP*IRR_TARGET-CalcTable[[#This Row],[IWC]])))</f>
        <v>#NAME?</v>
      </c>
      <c r="AB532" s="13" t="e">
        <f ca="1">CalcTable[[#This Row],[IWC]]+CalcTable[[#This Row],[Eff Precip]]+CalcTable[[#This Row],[IrrAmt]]-CalcTable[[#This Row],[AET]]</f>
        <v>#NAME?</v>
      </c>
      <c r="AC532" s="13" t="e">
        <f ca="1">IF(CalcTable[[#This Row],[PWC]]&gt;FCAP,MIN(24*PERC,MIN(SAT,CalcTable[[#This Row],[PWC]])-FCAP),0)</f>
        <v>#NAME?</v>
      </c>
      <c r="AD532" s="13" t="e">
        <f ca="1">IF(CalcTable[[#This Row],[PWC]]&gt;SAT,CalcTable[[#This Row],[PWC]]-SAT,0)</f>
        <v>#NAME?</v>
      </c>
      <c r="AE532" s="13" t="e">
        <f ca="1">CalcTable[[#This Row],[PWC]]-CalcTable[[#This Row],[PercAmt]]-CalcTable[[#This Row],[Runoff]]</f>
        <v>#NAME?</v>
      </c>
      <c r="AF532" s="13" t="e">
        <f ca="1">CalcTable[[#This Row],[IrrAmt]]/1000*CUR_IRR_AREA*10000/IRR_EFF</f>
        <v>#NAME?</v>
      </c>
      <c r="AG532" s="147"/>
      <c r="AH532" s="13"/>
      <c r="AI532" s="50">
        <v>0</v>
      </c>
      <c r="AJ532" s="50">
        <v>0</v>
      </c>
      <c r="AK532" s="50">
        <v>0</v>
      </c>
      <c r="AL532" s="50">
        <v>0</v>
      </c>
      <c r="AM532" s="50"/>
      <c r="AN532" s="50"/>
      <c r="AO532" s="50"/>
      <c r="AP532" s="50"/>
      <c r="AQ532" s="50"/>
      <c r="AR532" s="50"/>
      <c r="AS532" s="50"/>
      <c r="AT532" s="50"/>
      <c r="AU532" s="50"/>
      <c r="AV532" s="50"/>
      <c r="AW532" s="50"/>
      <c r="AX532" s="50">
        <f t="shared" si="167"/>
        <v>0</v>
      </c>
      <c r="AY532" s="50"/>
      <c r="AZ532" s="50">
        <f t="shared" ref="AZ532:AZ595" si="177">SUMPRODUCT(AI532:AW532,CONVERSION)</f>
        <v>0</v>
      </c>
      <c r="BA532" s="50">
        <f t="shared" ref="BA532:BA595" si="178">SUMPRODUCT($AI532:$AW532,CONVERSION,APP_DEMAND)</f>
        <v>0</v>
      </c>
      <c r="BB532" s="50">
        <f t="shared" ref="BB532:BB595" si="179">SUMPRODUCT($AI532:$AW532,CONVERSION,PUMP_DEMAND)</f>
        <v>0</v>
      </c>
      <c r="BC532" s="17">
        <f t="shared" ref="BC532:BC595" si="180">B532*10+C532</f>
        <v>19636</v>
      </c>
      <c r="BD532" s="50">
        <f t="shared" ref="BD532:BD595" si="181">INDEX(AI532:AX532,PLOT_AREA)</f>
        <v>0</v>
      </c>
      <c r="BE532" s="50">
        <f t="shared" ref="BE532:BE595" si="182">IF(PLOT_AREA&lt;=AREA_COUNT,INDEX(AI532:AW532,PLOT_AREA)*INDEX(CONVERSION,PLOT_AREA),AZ532)</f>
        <v>0</v>
      </c>
      <c r="BF532" s="50">
        <f t="shared" si="168"/>
        <v>0</v>
      </c>
      <c r="BG532" s="50"/>
      <c r="BH532" s="17">
        <f t="shared" ref="BH532:BH595" si="183">IF(BC532&lt;PLOT_FROM,-1,IF(BC532&gt;PLOT_TO,1,0))</f>
        <v>0</v>
      </c>
      <c r="BI532" s="17">
        <f t="shared" si="171"/>
        <v>532</v>
      </c>
      <c r="BJ532" s="17">
        <f t="shared" si="169"/>
        <v>532</v>
      </c>
      <c r="BK532" s="150">
        <f t="shared" si="170"/>
        <v>23185</v>
      </c>
      <c r="BL532" s="50" t="e">
        <f t="shared" ref="BL532:BL595" ca="1" si="184">WILTPT</f>
        <v>#NAME?</v>
      </c>
      <c r="BM532" s="50" t="e">
        <f t="shared" ref="BM532:BM595" ca="1" si="185">SAT</f>
        <v>#NAME?</v>
      </c>
      <c r="BN532" s="50" t="e">
        <f t="shared" ref="BN532:BN595" ca="1" si="186">FCAP</f>
        <v>#NAME?</v>
      </c>
    </row>
    <row r="533" spans="1:66" x14ac:dyDescent="0.35">
      <c r="A533" s="48">
        <v>23186</v>
      </c>
      <c r="B533" s="17">
        <v>1963</v>
      </c>
      <c r="C533" s="17">
        <v>6</v>
      </c>
      <c r="D533" s="17">
        <v>175</v>
      </c>
      <c r="E533" s="17">
        <v>24</v>
      </c>
      <c r="F533" s="17">
        <v>2</v>
      </c>
      <c r="G533" s="50">
        <v>6.1</v>
      </c>
      <c r="H533" s="32">
        <v>5.0903425582558866</v>
      </c>
      <c r="I533" s="50">
        <v>13.666666666666666</v>
      </c>
      <c r="J533" s="13">
        <v>0</v>
      </c>
      <c r="K533" s="13">
        <f t="shared" si="172"/>
        <v>0</v>
      </c>
      <c r="L533" s="13">
        <f t="shared" si="173"/>
        <v>0</v>
      </c>
      <c r="M533" s="13" t="e">
        <f ca="1">CalcTable[[#This Row],[IWC]]-AE532</f>
        <v>#NAME?</v>
      </c>
      <c r="N533" s="13" t="e">
        <f ca="1">IF(CalcTable[[#This Row],[Day of Year]]&lt;123,FCAP,AE532)</f>
        <v>#NAME?</v>
      </c>
      <c r="O533" s="17" t="e">
        <f ca="1">IF(IRR_DRIP,5,COUNTIF('IDET Wind Values'!C517:G517,"&lt;="&amp;IRR_MAXWIND))</f>
        <v>#NAME?</v>
      </c>
      <c r="P533" s="13" t="e">
        <f ca="1">CalcTable[[#This Row],[ET_o]]*KL</f>
        <v>#NAME?</v>
      </c>
      <c r="Q533" s="13" t="e">
        <f ca="1">IF(WILTPT&lt;=0,1,MAX(0,MIN(1,(CalcTable[[#This Row],[IWC]]-WILTPT)/(MAD-WILTPT))))</f>
        <v>#NAME?</v>
      </c>
      <c r="R533" s="13" t="e">
        <f ca="1">CalcTable[[#This Row],[ETMult]]*CalcTable[[#This Row],[ETb]]</f>
        <v>#NAME?</v>
      </c>
      <c r="S533" s="13" t="b">
        <f>INDEX(IRR_LIST,CalcTable[[#This Row],[Day of Week]]+1)</f>
        <v>0</v>
      </c>
      <c r="T533" s="13">
        <f t="shared" ca="1" si="174"/>
        <v>42.7</v>
      </c>
      <c r="U533" s="13" t="b">
        <f ca="1">IF(CalcTable[[#This Row],[IrrPrecip]]&gt;=IC_MM,FALSE,TRUE)</f>
        <v>0</v>
      </c>
      <c r="V533" s="13" t="b">
        <f t="shared" si="175"/>
        <v>1</v>
      </c>
      <c r="W533" s="13" t="e">
        <f ca="1">IF(AND(IRR_DRIP=FALSE,CalcTable[[#This Row],[IrrHours]]&lt;=0),FALSE,TRUE)</f>
        <v>#NAME?</v>
      </c>
      <c r="X533" s="13" t="e">
        <f ca="1">AND(CalcTable[[#This Row],[IrrDay]],CalcTable[[#This Row],[IrrRain]],CalcTable[[#This Row],[IrrWarm]],CalcTable[[#This Row],[IrrWindy]])</f>
        <v>#NAME?</v>
      </c>
      <c r="Y533" s="13" t="e">
        <f t="shared" ca="1" si="176"/>
        <v>#NAME?</v>
      </c>
      <c r="Z533" s="13" t="e">
        <f ca="1">CalcTable[[#This Row],[IrrHours]]/5</f>
        <v>#NAME?</v>
      </c>
      <c r="AA533" s="13" t="e">
        <f ca="1">IF(CalcTable[[#This Row],[IrrFlag]]=FALSE,0,MAX(0,CalcTable[[#This Row],[VolRednWind]]*(FCAP*IRR_TARGET-CalcTable[[#This Row],[IWC]])))</f>
        <v>#NAME?</v>
      </c>
      <c r="AB533" s="13" t="e">
        <f ca="1">CalcTable[[#This Row],[IWC]]+CalcTable[[#This Row],[Eff Precip]]+CalcTable[[#This Row],[IrrAmt]]-CalcTable[[#This Row],[AET]]</f>
        <v>#NAME?</v>
      </c>
      <c r="AC533" s="13" t="e">
        <f ca="1">IF(CalcTable[[#This Row],[PWC]]&gt;FCAP,MIN(24*PERC,MIN(SAT,CalcTable[[#This Row],[PWC]])-FCAP),0)</f>
        <v>#NAME?</v>
      </c>
      <c r="AD533" s="13" t="e">
        <f ca="1">IF(CalcTable[[#This Row],[PWC]]&gt;SAT,CalcTable[[#This Row],[PWC]]-SAT,0)</f>
        <v>#NAME?</v>
      </c>
      <c r="AE533" s="13" t="e">
        <f ca="1">CalcTable[[#This Row],[PWC]]-CalcTable[[#This Row],[PercAmt]]-CalcTable[[#This Row],[Runoff]]</f>
        <v>#NAME?</v>
      </c>
      <c r="AF533" s="13" t="e">
        <f ca="1">CalcTable[[#This Row],[IrrAmt]]/1000*CUR_IRR_AREA*10000/IRR_EFF</f>
        <v>#NAME?</v>
      </c>
      <c r="AG533" s="147"/>
      <c r="AH533" s="13"/>
      <c r="AI533" s="50">
        <v>0</v>
      </c>
      <c r="AJ533" s="50">
        <v>0</v>
      </c>
      <c r="AK533" s="50">
        <v>0</v>
      </c>
      <c r="AL533" s="50">
        <v>0</v>
      </c>
      <c r="AM533" s="50"/>
      <c r="AN533" s="50"/>
      <c r="AO533" s="50"/>
      <c r="AP533" s="50"/>
      <c r="AQ533" s="50"/>
      <c r="AR533" s="50"/>
      <c r="AS533" s="50"/>
      <c r="AT533" s="50"/>
      <c r="AU533" s="50"/>
      <c r="AV533" s="50"/>
      <c r="AW533" s="50"/>
      <c r="AX533" s="50">
        <f t="shared" ref="AX533:AX596" si="187">SUM(AI533:AW533)</f>
        <v>0</v>
      </c>
      <c r="AY533" s="50"/>
      <c r="AZ533" s="50">
        <f t="shared" si="177"/>
        <v>0</v>
      </c>
      <c r="BA533" s="50">
        <f t="shared" si="178"/>
        <v>0</v>
      </c>
      <c r="BB533" s="50">
        <f t="shared" si="179"/>
        <v>0</v>
      </c>
      <c r="BC533" s="17">
        <f t="shared" si="180"/>
        <v>19636</v>
      </c>
      <c r="BD533" s="50">
        <f t="shared" si="181"/>
        <v>0</v>
      </c>
      <c r="BE533" s="50">
        <f t="shared" si="182"/>
        <v>0</v>
      </c>
      <c r="BF533" s="50">
        <f t="shared" ref="BF533:BF596" si="188">BE533*BF$17</f>
        <v>0</v>
      </c>
      <c r="BG533" s="50"/>
      <c r="BH533" s="17">
        <f t="shared" si="183"/>
        <v>0</v>
      </c>
      <c r="BI533" s="17">
        <f t="shared" si="171"/>
        <v>533</v>
      </c>
      <c r="BJ533" s="17">
        <f t="shared" ref="BJ533:BJ596" si="189">IF(BH533=0,BI533,"")</f>
        <v>533</v>
      </c>
      <c r="BK533" s="150">
        <f t="shared" ref="BK533:BK596" si="190">A533</f>
        <v>23186</v>
      </c>
      <c r="BL533" s="50" t="e">
        <f t="shared" ca="1" si="184"/>
        <v>#NAME?</v>
      </c>
      <c r="BM533" s="50" t="e">
        <f t="shared" ca="1" si="185"/>
        <v>#NAME?</v>
      </c>
      <c r="BN533" s="50" t="e">
        <f t="shared" ca="1" si="186"/>
        <v>#NAME?</v>
      </c>
    </row>
    <row r="534" spans="1:66" x14ac:dyDescent="0.35">
      <c r="A534" s="48">
        <v>23187</v>
      </c>
      <c r="B534" s="17">
        <v>1963</v>
      </c>
      <c r="C534" s="17">
        <v>6</v>
      </c>
      <c r="D534" s="17">
        <v>176</v>
      </c>
      <c r="E534" s="17">
        <v>25</v>
      </c>
      <c r="F534" s="17">
        <v>3</v>
      </c>
      <c r="G534" s="50">
        <v>8.9</v>
      </c>
      <c r="H534" s="32">
        <v>4.9946607417881834</v>
      </c>
      <c r="I534" s="50">
        <v>26.166666666666668</v>
      </c>
      <c r="J534" s="13">
        <v>4.3</v>
      </c>
      <c r="K534" s="13">
        <f t="shared" si="172"/>
        <v>4.3</v>
      </c>
      <c r="L534" s="13">
        <f t="shared" si="173"/>
        <v>0</v>
      </c>
      <c r="M534" s="13" t="e">
        <f ca="1">CalcTable[[#This Row],[IWC]]-AE533</f>
        <v>#NAME?</v>
      </c>
      <c r="N534" s="13" t="e">
        <f ca="1">IF(CalcTable[[#This Row],[Day of Year]]&lt;123,FCAP,AE533)</f>
        <v>#NAME?</v>
      </c>
      <c r="O534" s="17" t="e">
        <f ca="1">IF(IRR_DRIP,5,COUNTIF('IDET Wind Values'!C518:G518,"&lt;="&amp;IRR_MAXWIND))</f>
        <v>#NAME?</v>
      </c>
      <c r="P534" s="13" t="e">
        <f ca="1">CalcTable[[#This Row],[ET_o]]*KL</f>
        <v>#NAME?</v>
      </c>
      <c r="Q534" s="13" t="e">
        <f ca="1">IF(WILTPT&lt;=0,1,MAX(0,MIN(1,(CalcTable[[#This Row],[IWC]]-WILTPT)/(MAD-WILTPT))))</f>
        <v>#NAME?</v>
      </c>
      <c r="R534" s="13" t="e">
        <f ca="1">CalcTable[[#This Row],[ETMult]]*CalcTable[[#This Row],[ETb]]</f>
        <v>#NAME?</v>
      </c>
      <c r="S534" s="13" t="b">
        <f>INDEX(IRR_LIST,CalcTable[[#This Row],[Day of Week]]+1)</f>
        <v>1</v>
      </c>
      <c r="T534" s="13">
        <f t="shared" ca="1" si="174"/>
        <v>0</v>
      </c>
      <c r="U534" s="13" t="b">
        <f ca="1">IF(CalcTable[[#This Row],[IrrPrecip]]&gt;=IC_MM,FALSE,TRUE)</f>
        <v>1</v>
      </c>
      <c r="V534" s="13" t="b">
        <f t="shared" si="175"/>
        <v>1</v>
      </c>
      <c r="W534" s="13" t="e">
        <f ca="1">IF(AND(IRR_DRIP=FALSE,CalcTable[[#This Row],[IrrHours]]&lt;=0),FALSE,TRUE)</f>
        <v>#NAME?</v>
      </c>
      <c r="X534" s="13" t="e">
        <f ca="1">AND(CalcTable[[#This Row],[IrrDay]],CalcTable[[#This Row],[IrrRain]],CalcTable[[#This Row],[IrrWarm]],CalcTable[[#This Row],[IrrWindy]])</f>
        <v>#NAME?</v>
      </c>
      <c r="Y534" s="13" t="e">
        <f t="shared" ca="1" si="176"/>
        <v>#NAME?</v>
      </c>
      <c r="Z534" s="13" t="e">
        <f ca="1">CalcTable[[#This Row],[IrrHours]]/5</f>
        <v>#NAME?</v>
      </c>
      <c r="AA534" s="13" t="e">
        <f ca="1">IF(CalcTable[[#This Row],[IrrFlag]]=FALSE,0,MAX(0,CalcTable[[#This Row],[VolRednWind]]*(FCAP*IRR_TARGET-CalcTable[[#This Row],[IWC]])))</f>
        <v>#NAME?</v>
      </c>
      <c r="AB534" s="13" t="e">
        <f ca="1">CalcTable[[#This Row],[IWC]]+CalcTable[[#This Row],[Eff Precip]]+CalcTable[[#This Row],[IrrAmt]]-CalcTable[[#This Row],[AET]]</f>
        <v>#NAME?</v>
      </c>
      <c r="AC534" s="13" t="e">
        <f ca="1">IF(CalcTable[[#This Row],[PWC]]&gt;FCAP,MIN(24*PERC,MIN(SAT,CalcTable[[#This Row],[PWC]])-FCAP),0)</f>
        <v>#NAME?</v>
      </c>
      <c r="AD534" s="13" t="e">
        <f ca="1">IF(CalcTable[[#This Row],[PWC]]&gt;SAT,CalcTable[[#This Row],[PWC]]-SAT,0)</f>
        <v>#NAME?</v>
      </c>
      <c r="AE534" s="13" t="e">
        <f ca="1">CalcTable[[#This Row],[PWC]]-CalcTable[[#This Row],[PercAmt]]-CalcTable[[#This Row],[Runoff]]</f>
        <v>#NAME?</v>
      </c>
      <c r="AF534" s="13" t="e">
        <f ca="1">CalcTable[[#This Row],[IrrAmt]]/1000*CUR_IRR_AREA*10000/IRR_EFF</f>
        <v>#NAME?</v>
      </c>
      <c r="AG534" s="147"/>
      <c r="AH534" s="13"/>
      <c r="AI534" s="50">
        <v>0</v>
      </c>
      <c r="AJ534" s="50">
        <v>0</v>
      </c>
      <c r="AK534" s="50">
        <v>0</v>
      </c>
      <c r="AL534" s="50">
        <v>0</v>
      </c>
      <c r="AM534" s="50"/>
      <c r="AN534" s="50"/>
      <c r="AO534" s="50"/>
      <c r="AP534" s="50"/>
      <c r="AQ534" s="50"/>
      <c r="AR534" s="50"/>
      <c r="AS534" s="50"/>
      <c r="AT534" s="50"/>
      <c r="AU534" s="50"/>
      <c r="AV534" s="50"/>
      <c r="AW534" s="50"/>
      <c r="AX534" s="50">
        <f t="shared" si="187"/>
        <v>0</v>
      </c>
      <c r="AY534" s="50"/>
      <c r="AZ534" s="50">
        <f t="shared" si="177"/>
        <v>0</v>
      </c>
      <c r="BA534" s="50">
        <f t="shared" si="178"/>
        <v>0</v>
      </c>
      <c r="BB534" s="50">
        <f t="shared" si="179"/>
        <v>0</v>
      </c>
      <c r="BC534" s="17">
        <f t="shared" si="180"/>
        <v>19636</v>
      </c>
      <c r="BD534" s="50">
        <f t="shared" si="181"/>
        <v>0</v>
      </c>
      <c r="BE534" s="50">
        <f t="shared" si="182"/>
        <v>0</v>
      </c>
      <c r="BF534" s="50">
        <f t="shared" si="188"/>
        <v>0</v>
      </c>
      <c r="BG534" s="50"/>
      <c r="BH534" s="17">
        <f t="shared" si="183"/>
        <v>0</v>
      </c>
      <c r="BI534" s="17">
        <f t="shared" ref="BI534:BI597" si="191">BI533+1</f>
        <v>534</v>
      </c>
      <c r="BJ534" s="17">
        <f t="shared" si="189"/>
        <v>534</v>
      </c>
      <c r="BK534" s="150">
        <f t="shared" si="190"/>
        <v>23187</v>
      </c>
      <c r="BL534" s="50" t="e">
        <f t="shared" ca="1" si="184"/>
        <v>#NAME?</v>
      </c>
      <c r="BM534" s="50" t="e">
        <f t="shared" ca="1" si="185"/>
        <v>#NAME?</v>
      </c>
      <c r="BN534" s="50" t="e">
        <f t="shared" ca="1" si="186"/>
        <v>#NAME?</v>
      </c>
    </row>
    <row r="535" spans="1:66" x14ac:dyDescent="0.35">
      <c r="A535" s="48">
        <v>23188</v>
      </c>
      <c r="B535" s="17">
        <v>1963</v>
      </c>
      <c r="C535" s="17">
        <v>6</v>
      </c>
      <c r="D535" s="17">
        <v>177</v>
      </c>
      <c r="E535" s="17">
        <v>26</v>
      </c>
      <c r="F535" s="17">
        <v>4</v>
      </c>
      <c r="G535" s="50">
        <v>8.3000000000000007</v>
      </c>
      <c r="H535" s="32">
        <v>4.6183935047465363</v>
      </c>
      <c r="I535" s="50">
        <v>17</v>
      </c>
      <c r="J535" s="13">
        <v>0</v>
      </c>
      <c r="K535" s="13">
        <f t="shared" si="172"/>
        <v>0</v>
      </c>
      <c r="L535" s="13">
        <f t="shared" si="173"/>
        <v>0</v>
      </c>
      <c r="M535" s="13" t="e">
        <f ca="1">CalcTable[[#This Row],[IWC]]-AE534</f>
        <v>#NAME?</v>
      </c>
      <c r="N535" s="13" t="e">
        <f ca="1">IF(CalcTable[[#This Row],[Day of Year]]&lt;123,FCAP,AE534)</f>
        <v>#NAME?</v>
      </c>
      <c r="O535" s="17" t="e">
        <f ca="1">IF(IRR_DRIP,5,COUNTIF('IDET Wind Values'!C519:G519,"&lt;="&amp;IRR_MAXWIND))</f>
        <v>#NAME?</v>
      </c>
      <c r="P535" s="13" t="e">
        <f ca="1">CalcTable[[#This Row],[ET_o]]*KL</f>
        <v>#NAME?</v>
      </c>
      <c r="Q535" s="13" t="e">
        <f ca="1">IF(WILTPT&lt;=0,1,MAX(0,MIN(1,(CalcTable[[#This Row],[IWC]]-WILTPT)/(MAD-WILTPT))))</f>
        <v>#NAME?</v>
      </c>
      <c r="R535" s="13" t="e">
        <f ca="1">CalcTable[[#This Row],[ETMult]]*CalcTable[[#This Row],[ETb]]</f>
        <v>#NAME?</v>
      </c>
      <c r="S535" s="13" t="b">
        <f>INDEX(IRR_LIST,CalcTable[[#This Row],[Day of Week]]+1)</f>
        <v>0</v>
      </c>
      <c r="T535" s="13">
        <f t="shared" ca="1" si="174"/>
        <v>4.3</v>
      </c>
      <c r="U535" s="13" t="b">
        <f ca="1">IF(CalcTable[[#This Row],[IrrPrecip]]&gt;=IC_MM,FALSE,TRUE)</f>
        <v>1</v>
      </c>
      <c r="V535" s="13" t="b">
        <f t="shared" si="175"/>
        <v>1</v>
      </c>
      <c r="W535" s="13" t="e">
        <f ca="1">IF(AND(IRR_DRIP=FALSE,CalcTable[[#This Row],[IrrHours]]&lt;=0),FALSE,TRUE)</f>
        <v>#NAME?</v>
      </c>
      <c r="X535" s="13" t="e">
        <f ca="1">AND(CalcTable[[#This Row],[IrrDay]],CalcTable[[#This Row],[IrrRain]],CalcTable[[#This Row],[IrrWarm]],CalcTable[[#This Row],[IrrWindy]])</f>
        <v>#NAME?</v>
      </c>
      <c r="Y535" s="13" t="e">
        <f t="shared" ca="1" si="176"/>
        <v>#NAME?</v>
      </c>
      <c r="Z535" s="13" t="e">
        <f ca="1">CalcTable[[#This Row],[IrrHours]]/5</f>
        <v>#NAME?</v>
      </c>
      <c r="AA535" s="13" t="e">
        <f ca="1">IF(CalcTable[[#This Row],[IrrFlag]]=FALSE,0,MAX(0,CalcTable[[#This Row],[VolRednWind]]*(FCAP*IRR_TARGET-CalcTable[[#This Row],[IWC]])))</f>
        <v>#NAME?</v>
      </c>
      <c r="AB535" s="13" t="e">
        <f ca="1">CalcTable[[#This Row],[IWC]]+CalcTable[[#This Row],[Eff Precip]]+CalcTable[[#This Row],[IrrAmt]]-CalcTable[[#This Row],[AET]]</f>
        <v>#NAME?</v>
      </c>
      <c r="AC535" s="13" t="e">
        <f ca="1">IF(CalcTable[[#This Row],[PWC]]&gt;FCAP,MIN(24*PERC,MIN(SAT,CalcTable[[#This Row],[PWC]])-FCAP),0)</f>
        <v>#NAME?</v>
      </c>
      <c r="AD535" s="13" t="e">
        <f ca="1">IF(CalcTable[[#This Row],[PWC]]&gt;SAT,CalcTable[[#This Row],[PWC]]-SAT,0)</f>
        <v>#NAME?</v>
      </c>
      <c r="AE535" s="13" t="e">
        <f ca="1">CalcTable[[#This Row],[PWC]]-CalcTable[[#This Row],[PercAmt]]-CalcTable[[#This Row],[Runoff]]</f>
        <v>#NAME?</v>
      </c>
      <c r="AF535" s="13" t="e">
        <f ca="1">CalcTable[[#This Row],[IrrAmt]]/1000*CUR_IRR_AREA*10000/IRR_EFF</f>
        <v>#NAME?</v>
      </c>
      <c r="AG535" s="147"/>
      <c r="AH535" s="13"/>
      <c r="AI535" s="50">
        <v>0</v>
      </c>
      <c r="AJ535" s="50">
        <v>0</v>
      </c>
      <c r="AK535" s="50">
        <v>0</v>
      </c>
      <c r="AL535" s="50">
        <v>7.8267518150242381</v>
      </c>
      <c r="AM535" s="50"/>
      <c r="AN535" s="50"/>
      <c r="AO535" s="50"/>
      <c r="AP535" s="50"/>
      <c r="AQ535" s="50"/>
      <c r="AR535" s="50"/>
      <c r="AS535" s="50"/>
      <c r="AT535" s="50"/>
      <c r="AU535" s="50"/>
      <c r="AV535" s="50"/>
      <c r="AW535" s="50"/>
      <c r="AX535" s="50">
        <f t="shared" si="187"/>
        <v>7.8267518150242381</v>
      </c>
      <c r="AY535" s="50"/>
      <c r="AZ535" s="50">
        <f t="shared" si="177"/>
        <v>229.58471990737766</v>
      </c>
      <c r="BA535" s="50">
        <f t="shared" si="178"/>
        <v>353.48758461929577</v>
      </c>
      <c r="BB535" s="50">
        <f t="shared" si="179"/>
        <v>364.42019032917091</v>
      </c>
      <c r="BC535" s="17">
        <f t="shared" si="180"/>
        <v>19636</v>
      </c>
      <c r="BD535" s="50">
        <f t="shared" si="181"/>
        <v>7.8267518150242381</v>
      </c>
      <c r="BE535" s="50">
        <f t="shared" si="182"/>
        <v>229.58471990737766</v>
      </c>
      <c r="BF535" s="50">
        <f t="shared" si="188"/>
        <v>375.52751513896567</v>
      </c>
      <c r="BG535" s="50"/>
      <c r="BH535" s="17">
        <f t="shared" si="183"/>
        <v>0</v>
      </c>
      <c r="BI535" s="17">
        <f t="shared" si="191"/>
        <v>535</v>
      </c>
      <c r="BJ535" s="17">
        <f t="shared" si="189"/>
        <v>535</v>
      </c>
      <c r="BK535" s="150">
        <f t="shared" si="190"/>
        <v>23188</v>
      </c>
      <c r="BL535" s="50" t="e">
        <f t="shared" ca="1" si="184"/>
        <v>#NAME?</v>
      </c>
      <c r="BM535" s="50" t="e">
        <f t="shared" ca="1" si="185"/>
        <v>#NAME?</v>
      </c>
      <c r="BN535" s="50" t="e">
        <f t="shared" ca="1" si="186"/>
        <v>#NAME?</v>
      </c>
    </row>
    <row r="536" spans="1:66" x14ac:dyDescent="0.35">
      <c r="A536" s="48">
        <v>23189</v>
      </c>
      <c r="B536" s="17">
        <v>1963</v>
      </c>
      <c r="C536" s="17">
        <v>6</v>
      </c>
      <c r="D536" s="17">
        <v>178</v>
      </c>
      <c r="E536" s="17">
        <v>27</v>
      </c>
      <c r="F536" s="17">
        <v>5</v>
      </c>
      <c r="G536" s="50">
        <v>4.4000000000000004</v>
      </c>
      <c r="H536" s="32">
        <v>4.099741930206986</v>
      </c>
      <c r="I536" s="50">
        <v>16.666666666666668</v>
      </c>
      <c r="J536" s="13">
        <v>0</v>
      </c>
      <c r="K536" s="13">
        <f t="shared" si="172"/>
        <v>0</v>
      </c>
      <c r="L536" s="13">
        <f t="shared" si="173"/>
        <v>0</v>
      </c>
      <c r="M536" s="13" t="e">
        <f ca="1">CalcTable[[#This Row],[IWC]]-AE535</f>
        <v>#NAME?</v>
      </c>
      <c r="N536" s="13" t="e">
        <f ca="1">IF(CalcTable[[#This Row],[Day of Year]]&lt;123,FCAP,AE535)</f>
        <v>#NAME?</v>
      </c>
      <c r="O536" s="17" t="e">
        <f ca="1">IF(IRR_DRIP,5,COUNTIF('IDET Wind Values'!C520:G520,"&lt;="&amp;IRR_MAXWIND))</f>
        <v>#NAME?</v>
      </c>
      <c r="P536" s="13" t="e">
        <f ca="1">CalcTable[[#This Row],[ET_o]]*KL</f>
        <v>#NAME?</v>
      </c>
      <c r="Q536" s="13" t="e">
        <f ca="1">IF(WILTPT&lt;=0,1,MAX(0,MIN(1,(CalcTable[[#This Row],[IWC]]-WILTPT)/(MAD-WILTPT))))</f>
        <v>#NAME?</v>
      </c>
      <c r="R536" s="13" t="e">
        <f ca="1">CalcTable[[#This Row],[ETMult]]*CalcTable[[#This Row],[ETb]]</f>
        <v>#NAME?</v>
      </c>
      <c r="S536" s="13" t="b">
        <f>INDEX(IRR_LIST,CalcTable[[#This Row],[Day of Week]]+1)</f>
        <v>1</v>
      </c>
      <c r="T536" s="13">
        <f t="shared" ca="1" si="174"/>
        <v>4.3</v>
      </c>
      <c r="U536" s="13" t="b">
        <f ca="1">IF(CalcTable[[#This Row],[IrrPrecip]]&gt;=IC_MM,FALSE,TRUE)</f>
        <v>1</v>
      </c>
      <c r="V536" s="13" t="b">
        <f t="shared" si="175"/>
        <v>1</v>
      </c>
      <c r="W536" s="13" t="e">
        <f ca="1">IF(AND(IRR_DRIP=FALSE,CalcTable[[#This Row],[IrrHours]]&lt;=0),FALSE,TRUE)</f>
        <v>#NAME?</v>
      </c>
      <c r="X536" s="13" t="e">
        <f ca="1">AND(CalcTable[[#This Row],[IrrDay]],CalcTable[[#This Row],[IrrRain]],CalcTable[[#This Row],[IrrWarm]],CalcTable[[#This Row],[IrrWindy]])</f>
        <v>#NAME?</v>
      </c>
      <c r="Y536" s="13" t="e">
        <f t="shared" ca="1" si="176"/>
        <v>#NAME?</v>
      </c>
      <c r="Z536" s="13" t="e">
        <f ca="1">CalcTable[[#This Row],[IrrHours]]/5</f>
        <v>#NAME?</v>
      </c>
      <c r="AA536" s="13" t="e">
        <f ca="1">IF(CalcTable[[#This Row],[IrrFlag]]=FALSE,0,MAX(0,CalcTable[[#This Row],[VolRednWind]]*(FCAP*IRR_TARGET-CalcTable[[#This Row],[IWC]])))</f>
        <v>#NAME?</v>
      </c>
      <c r="AB536" s="13" t="e">
        <f ca="1">CalcTable[[#This Row],[IWC]]+CalcTable[[#This Row],[Eff Precip]]+CalcTable[[#This Row],[IrrAmt]]-CalcTable[[#This Row],[AET]]</f>
        <v>#NAME?</v>
      </c>
      <c r="AC536" s="13" t="e">
        <f ca="1">IF(CalcTable[[#This Row],[PWC]]&gt;FCAP,MIN(24*PERC,MIN(SAT,CalcTable[[#This Row],[PWC]])-FCAP),0)</f>
        <v>#NAME?</v>
      </c>
      <c r="AD536" s="13" t="e">
        <f ca="1">IF(CalcTable[[#This Row],[PWC]]&gt;SAT,CalcTable[[#This Row],[PWC]]-SAT,0)</f>
        <v>#NAME?</v>
      </c>
      <c r="AE536" s="13" t="e">
        <f ca="1">CalcTable[[#This Row],[PWC]]-CalcTable[[#This Row],[PercAmt]]-CalcTable[[#This Row],[Runoff]]</f>
        <v>#NAME?</v>
      </c>
      <c r="AF536" s="13" t="e">
        <f ca="1">CalcTable[[#This Row],[IrrAmt]]/1000*CUR_IRR_AREA*10000/IRR_EFF</f>
        <v>#NAME?</v>
      </c>
      <c r="AG536" s="147"/>
      <c r="AH536" s="13"/>
      <c r="AI536" s="50">
        <v>3.051837040699553</v>
      </c>
      <c r="AJ536" s="50">
        <v>4.0325354666729654</v>
      </c>
      <c r="AK536" s="50">
        <v>0</v>
      </c>
      <c r="AL536" s="50">
        <v>0</v>
      </c>
      <c r="AM536" s="50"/>
      <c r="AN536" s="50"/>
      <c r="AO536" s="50"/>
      <c r="AP536" s="50"/>
      <c r="AQ536" s="50"/>
      <c r="AR536" s="50"/>
      <c r="AS536" s="50"/>
      <c r="AT536" s="50"/>
      <c r="AU536" s="50"/>
      <c r="AV536" s="50"/>
      <c r="AW536" s="50"/>
      <c r="AX536" s="50">
        <f t="shared" si="187"/>
        <v>7.0843725073725183</v>
      </c>
      <c r="AY536" s="50"/>
      <c r="AZ536" s="50">
        <f t="shared" si="177"/>
        <v>163.04798361933376</v>
      </c>
      <c r="BA536" s="50">
        <f t="shared" si="178"/>
        <v>264.04078263247436</v>
      </c>
      <c r="BB536" s="50">
        <f t="shared" si="179"/>
        <v>273.24926667567104</v>
      </c>
      <c r="BC536" s="17">
        <f t="shared" si="180"/>
        <v>19636</v>
      </c>
      <c r="BD536" s="50">
        <f t="shared" si="181"/>
        <v>7.0843725073725183</v>
      </c>
      <c r="BE536" s="50">
        <f t="shared" si="182"/>
        <v>163.04798361933376</v>
      </c>
      <c r="BF536" s="50">
        <f t="shared" si="188"/>
        <v>266.6945960588713</v>
      </c>
      <c r="BG536" s="50"/>
      <c r="BH536" s="17">
        <f t="shared" si="183"/>
        <v>0</v>
      </c>
      <c r="BI536" s="17">
        <f t="shared" si="191"/>
        <v>536</v>
      </c>
      <c r="BJ536" s="17">
        <f t="shared" si="189"/>
        <v>536</v>
      </c>
      <c r="BK536" s="150">
        <f t="shared" si="190"/>
        <v>23189</v>
      </c>
      <c r="BL536" s="50" t="e">
        <f t="shared" ca="1" si="184"/>
        <v>#NAME?</v>
      </c>
      <c r="BM536" s="50" t="e">
        <f t="shared" ca="1" si="185"/>
        <v>#NAME?</v>
      </c>
      <c r="BN536" s="50" t="e">
        <f t="shared" ca="1" si="186"/>
        <v>#NAME?</v>
      </c>
    </row>
    <row r="537" spans="1:66" x14ac:dyDescent="0.35">
      <c r="A537" s="48">
        <v>23190</v>
      </c>
      <c r="B537" s="17">
        <v>1963</v>
      </c>
      <c r="C537" s="17">
        <v>6</v>
      </c>
      <c r="D537" s="17">
        <v>179</v>
      </c>
      <c r="E537" s="17">
        <v>28</v>
      </c>
      <c r="F537" s="17">
        <v>6</v>
      </c>
      <c r="G537" s="50">
        <v>7.8</v>
      </c>
      <c r="H537" s="32">
        <v>4.2285907847448749</v>
      </c>
      <c r="I537" s="50">
        <v>12.166666666666666</v>
      </c>
      <c r="J537" s="13">
        <v>7.7</v>
      </c>
      <c r="K537" s="13">
        <f t="shared" si="172"/>
        <v>7.7</v>
      </c>
      <c r="L537" s="13">
        <f t="shared" si="173"/>
        <v>2.0250000000000004</v>
      </c>
      <c r="M537" s="13" t="e">
        <f ca="1">CalcTable[[#This Row],[IWC]]-AE536</f>
        <v>#NAME?</v>
      </c>
      <c r="N537" s="13" t="e">
        <f ca="1">IF(CalcTable[[#This Row],[Day of Year]]&lt;123,FCAP,AE536)</f>
        <v>#NAME?</v>
      </c>
      <c r="O537" s="17" t="e">
        <f ca="1">IF(IRR_DRIP,5,COUNTIF('IDET Wind Values'!C521:G521,"&lt;="&amp;IRR_MAXWIND))</f>
        <v>#NAME?</v>
      </c>
      <c r="P537" s="13" t="e">
        <f ca="1">CalcTable[[#This Row],[ET_o]]*KL</f>
        <v>#NAME?</v>
      </c>
      <c r="Q537" s="13" t="e">
        <f ca="1">IF(WILTPT&lt;=0,1,MAX(0,MIN(1,(CalcTable[[#This Row],[IWC]]-WILTPT)/(MAD-WILTPT))))</f>
        <v>#NAME?</v>
      </c>
      <c r="R537" s="13" t="e">
        <f ca="1">CalcTable[[#This Row],[ETMult]]*CalcTable[[#This Row],[ETb]]</f>
        <v>#NAME?</v>
      </c>
      <c r="S537" s="13" t="b">
        <f>INDEX(IRR_LIST,CalcTable[[#This Row],[Day of Week]]+1)</f>
        <v>0</v>
      </c>
      <c r="T537" s="13">
        <f t="shared" ca="1" si="174"/>
        <v>0</v>
      </c>
      <c r="U537" s="13" t="b">
        <f ca="1">IF(CalcTable[[#This Row],[IrrPrecip]]&gt;=IC_MM,FALSE,TRUE)</f>
        <v>1</v>
      </c>
      <c r="V537" s="13" t="b">
        <f t="shared" si="175"/>
        <v>1</v>
      </c>
      <c r="W537" s="13" t="e">
        <f ca="1">IF(AND(IRR_DRIP=FALSE,CalcTable[[#This Row],[IrrHours]]&lt;=0),FALSE,TRUE)</f>
        <v>#NAME?</v>
      </c>
      <c r="X537" s="13" t="e">
        <f ca="1">AND(CalcTable[[#This Row],[IrrDay]],CalcTable[[#This Row],[IrrRain]],CalcTable[[#This Row],[IrrWarm]],CalcTable[[#This Row],[IrrWindy]])</f>
        <v>#NAME?</v>
      </c>
      <c r="Y537" s="13" t="e">
        <f t="shared" ca="1" si="176"/>
        <v>#NAME?</v>
      </c>
      <c r="Z537" s="13" t="e">
        <f ca="1">CalcTable[[#This Row],[IrrHours]]/5</f>
        <v>#NAME?</v>
      </c>
      <c r="AA537" s="13" t="e">
        <f ca="1">IF(CalcTable[[#This Row],[IrrFlag]]=FALSE,0,MAX(0,CalcTable[[#This Row],[VolRednWind]]*(FCAP*IRR_TARGET-CalcTable[[#This Row],[IWC]])))</f>
        <v>#NAME?</v>
      </c>
      <c r="AB537" s="13" t="e">
        <f ca="1">CalcTable[[#This Row],[IWC]]+CalcTable[[#This Row],[Eff Precip]]+CalcTable[[#This Row],[IrrAmt]]-CalcTable[[#This Row],[AET]]</f>
        <v>#NAME?</v>
      </c>
      <c r="AC537" s="13" t="e">
        <f ca="1">IF(CalcTable[[#This Row],[PWC]]&gt;FCAP,MIN(24*PERC,MIN(SAT,CalcTable[[#This Row],[PWC]])-FCAP),0)</f>
        <v>#NAME?</v>
      </c>
      <c r="AD537" s="13" t="e">
        <f ca="1">IF(CalcTable[[#This Row],[PWC]]&gt;SAT,CalcTable[[#This Row],[PWC]]-SAT,0)</f>
        <v>#NAME?</v>
      </c>
      <c r="AE537" s="13" t="e">
        <f ca="1">CalcTable[[#This Row],[PWC]]-CalcTable[[#This Row],[PercAmt]]-CalcTable[[#This Row],[Runoff]]</f>
        <v>#NAME?</v>
      </c>
      <c r="AF537" s="13" t="e">
        <f ca="1">CalcTable[[#This Row],[IrrAmt]]/1000*CUR_IRR_AREA*10000/IRR_EFF</f>
        <v>#NAME?</v>
      </c>
      <c r="AG537" s="147"/>
      <c r="AH537" s="13"/>
      <c r="AI537" s="50">
        <v>0</v>
      </c>
      <c r="AJ537" s="50">
        <v>0</v>
      </c>
      <c r="AK537" s="50">
        <v>0</v>
      </c>
      <c r="AL537" s="50">
        <v>4.5348580616138428</v>
      </c>
      <c r="AM537" s="50"/>
      <c r="AN537" s="50"/>
      <c r="AO537" s="50"/>
      <c r="AP537" s="50"/>
      <c r="AQ537" s="50"/>
      <c r="AR537" s="50"/>
      <c r="AS537" s="50"/>
      <c r="AT537" s="50"/>
      <c r="AU537" s="50"/>
      <c r="AV537" s="50"/>
      <c r="AW537" s="50"/>
      <c r="AX537" s="50">
        <f t="shared" si="187"/>
        <v>4.5348580616138428</v>
      </c>
      <c r="AY537" s="50"/>
      <c r="AZ537" s="50">
        <f t="shared" si="177"/>
        <v>133.02250314067274</v>
      </c>
      <c r="BA537" s="50">
        <f t="shared" si="178"/>
        <v>204.81242547055962</v>
      </c>
      <c r="BB537" s="50">
        <f t="shared" si="179"/>
        <v>211.14683038202023</v>
      </c>
      <c r="BC537" s="17">
        <f t="shared" si="180"/>
        <v>19636</v>
      </c>
      <c r="BD537" s="50">
        <f t="shared" si="181"/>
        <v>4.5348580616138428</v>
      </c>
      <c r="BE537" s="50">
        <f t="shared" si="182"/>
        <v>133.02250314067274</v>
      </c>
      <c r="BF537" s="50">
        <f t="shared" si="188"/>
        <v>217.58246838959965</v>
      </c>
      <c r="BG537" s="50"/>
      <c r="BH537" s="17">
        <f t="shared" si="183"/>
        <v>0</v>
      </c>
      <c r="BI537" s="17">
        <f t="shared" si="191"/>
        <v>537</v>
      </c>
      <c r="BJ537" s="17">
        <f t="shared" si="189"/>
        <v>537</v>
      </c>
      <c r="BK537" s="150">
        <f t="shared" si="190"/>
        <v>23190</v>
      </c>
      <c r="BL537" s="50" t="e">
        <f t="shared" ca="1" si="184"/>
        <v>#NAME?</v>
      </c>
      <c r="BM537" s="50" t="e">
        <f t="shared" ca="1" si="185"/>
        <v>#NAME?</v>
      </c>
      <c r="BN537" s="50" t="e">
        <f t="shared" ca="1" si="186"/>
        <v>#NAME?</v>
      </c>
    </row>
    <row r="538" spans="1:66" x14ac:dyDescent="0.35">
      <c r="A538" s="48">
        <v>23191</v>
      </c>
      <c r="B538" s="17">
        <v>1963</v>
      </c>
      <c r="C538" s="17">
        <v>6</v>
      </c>
      <c r="D538" s="17">
        <v>180</v>
      </c>
      <c r="E538" s="17">
        <v>29</v>
      </c>
      <c r="F538" s="17">
        <v>7</v>
      </c>
      <c r="G538" s="50">
        <v>10</v>
      </c>
      <c r="H538" s="32">
        <v>3.5158548503129428</v>
      </c>
      <c r="I538" s="50">
        <v>15</v>
      </c>
      <c r="J538" s="13">
        <v>31.3</v>
      </c>
      <c r="K538" s="13">
        <f t="shared" si="172"/>
        <v>31.3</v>
      </c>
      <c r="L538" s="13">
        <f t="shared" si="173"/>
        <v>19.725000000000001</v>
      </c>
      <c r="M538" s="13" t="e">
        <f ca="1">CalcTable[[#This Row],[IWC]]-AE537</f>
        <v>#NAME?</v>
      </c>
      <c r="N538" s="13" t="e">
        <f ca="1">IF(CalcTable[[#This Row],[Day of Year]]&lt;123,FCAP,AE537)</f>
        <v>#NAME?</v>
      </c>
      <c r="O538" s="17" t="e">
        <f ca="1">IF(IRR_DRIP,5,COUNTIF('IDET Wind Values'!C522:G522,"&lt;="&amp;IRR_MAXWIND))</f>
        <v>#NAME?</v>
      </c>
      <c r="P538" s="13" t="e">
        <f ca="1">CalcTable[[#This Row],[ET_o]]*KL</f>
        <v>#NAME?</v>
      </c>
      <c r="Q538" s="13" t="e">
        <f ca="1">IF(WILTPT&lt;=0,1,MAX(0,MIN(1,(CalcTable[[#This Row],[IWC]]-WILTPT)/(MAD-WILTPT))))</f>
        <v>#NAME?</v>
      </c>
      <c r="R538" s="13" t="e">
        <f ca="1">CalcTable[[#This Row],[ETMult]]*CalcTable[[#This Row],[ETb]]</f>
        <v>#NAME?</v>
      </c>
      <c r="S538" s="13" t="b">
        <f>INDEX(IRR_LIST,CalcTable[[#This Row],[Day of Week]]+1)</f>
        <v>0</v>
      </c>
      <c r="T538" s="13">
        <f t="shared" ca="1" si="174"/>
        <v>7.7</v>
      </c>
      <c r="U538" s="13" t="b">
        <f ca="1">IF(CalcTable[[#This Row],[IrrPrecip]]&gt;=IC_MM,FALSE,TRUE)</f>
        <v>1</v>
      </c>
      <c r="V538" s="13" t="b">
        <f t="shared" si="175"/>
        <v>1</v>
      </c>
      <c r="W538" s="13" t="e">
        <f ca="1">IF(AND(IRR_DRIP=FALSE,CalcTable[[#This Row],[IrrHours]]&lt;=0),FALSE,TRUE)</f>
        <v>#NAME?</v>
      </c>
      <c r="X538" s="13" t="e">
        <f ca="1">AND(CalcTable[[#This Row],[IrrDay]],CalcTable[[#This Row],[IrrRain]],CalcTable[[#This Row],[IrrWarm]],CalcTable[[#This Row],[IrrWindy]])</f>
        <v>#NAME?</v>
      </c>
      <c r="Y538" s="13" t="e">
        <f t="shared" ca="1" si="176"/>
        <v>#NAME?</v>
      </c>
      <c r="Z538" s="13" t="e">
        <f ca="1">CalcTable[[#This Row],[IrrHours]]/5</f>
        <v>#NAME?</v>
      </c>
      <c r="AA538" s="13" t="e">
        <f ca="1">IF(CalcTable[[#This Row],[IrrFlag]]=FALSE,0,MAX(0,CalcTable[[#This Row],[VolRednWind]]*(FCAP*IRR_TARGET-CalcTable[[#This Row],[IWC]])))</f>
        <v>#NAME?</v>
      </c>
      <c r="AB538" s="13" t="e">
        <f ca="1">CalcTable[[#This Row],[IWC]]+CalcTable[[#This Row],[Eff Precip]]+CalcTable[[#This Row],[IrrAmt]]-CalcTable[[#This Row],[AET]]</f>
        <v>#NAME?</v>
      </c>
      <c r="AC538" s="13" t="e">
        <f ca="1">IF(CalcTable[[#This Row],[PWC]]&gt;FCAP,MIN(24*PERC,MIN(SAT,CalcTable[[#This Row],[PWC]])-FCAP),0)</f>
        <v>#NAME?</v>
      </c>
      <c r="AD538" s="13" t="e">
        <f ca="1">IF(CalcTable[[#This Row],[PWC]]&gt;SAT,CalcTable[[#This Row],[PWC]]-SAT,0)</f>
        <v>#NAME?</v>
      </c>
      <c r="AE538" s="13" t="e">
        <f ca="1">CalcTable[[#This Row],[PWC]]-CalcTable[[#This Row],[PercAmt]]-CalcTable[[#This Row],[Runoff]]</f>
        <v>#NAME?</v>
      </c>
      <c r="AF538" s="13" t="e">
        <f ca="1">CalcTable[[#This Row],[IrrAmt]]/1000*CUR_IRR_AREA*10000/IRR_EFF</f>
        <v>#NAME?</v>
      </c>
      <c r="AG538" s="147"/>
      <c r="AH538" s="13"/>
      <c r="AI538" s="50">
        <v>0</v>
      </c>
      <c r="AJ538" s="50">
        <v>0</v>
      </c>
      <c r="AK538" s="50">
        <v>0</v>
      </c>
      <c r="AL538" s="50">
        <v>0</v>
      </c>
      <c r="AM538" s="50"/>
      <c r="AN538" s="50"/>
      <c r="AO538" s="50"/>
      <c r="AP538" s="50"/>
      <c r="AQ538" s="50"/>
      <c r="AR538" s="50"/>
      <c r="AS538" s="50"/>
      <c r="AT538" s="50"/>
      <c r="AU538" s="50"/>
      <c r="AV538" s="50"/>
      <c r="AW538" s="50"/>
      <c r="AX538" s="50">
        <f t="shared" si="187"/>
        <v>0</v>
      </c>
      <c r="AY538" s="50"/>
      <c r="AZ538" s="50">
        <f t="shared" si="177"/>
        <v>0</v>
      </c>
      <c r="BA538" s="50">
        <f t="shared" si="178"/>
        <v>0</v>
      </c>
      <c r="BB538" s="50">
        <f t="shared" si="179"/>
        <v>0</v>
      </c>
      <c r="BC538" s="17">
        <f t="shared" si="180"/>
        <v>19636</v>
      </c>
      <c r="BD538" s="50">
        <f t="shared" si="181"/>
        <v>0</v>
      </c>
      <c r="BE538" s="50">
        <f t="shared" si="182"/>
        <v>0</v>
      </c>
      <c r="BF538" s="50">
        <f t="shared" si="188"/>
        <v>0</v>
      </c>
      <c r="BG538" s="50"/>
      <c r="BH538" s="17">
        <f t="shared" si="183"/>
        <v>0</v>
      </c>
      <c r="BI538" s="17">
        <f t="shared" si="191"/>
        <v>538</v>
      </c>
      <c r="BJ538" s="17">
        <f t="shared" si="189"/>
        <v>538</v>
      </c>
      <c r="BK538" s="150">
        <f t="shared" si="190"/>
        <v>23191</v>
      </c>
      <c r="BL538" s="50" t="e">
        <f t="shared" ca="1" si="184"/>
        <v>#NAME?</v>
      </c>
      <c r="BM538" s="50" t="e">
        <f t="shared" ca="1" si="185"/>
        <v>#NAME?</v>
      </c>
      <c r="BN538" s="50" t="e">
        <f t="shared" ca="1" si="186"/>
        <v>#NAME?</v>
      </c>
    </row>
    <row r="539" spans="1:66" x14ac:dyDescent="0.35">
      <c r="A539" s="48">
        <v>23192</v>
      </c>
      <c r="B539" s="17">
        <v>1963</v>
      </c>
      <c r="C539" s="17">
        <v>6</v>
      </c>
      <c r="D539" s="17">
        <v>181</v>
      </c>
      <c r="E539" s="17">
        <v>30</v>
      </c>
      <c r="F539" s="17">
        <v>1</v>
      </c>
      <c r="G539" s="50">
        <v>9.4</v>
      </c>
      <c r="H539" s="32">
        <v>4.2227480049753776</v>
      </c>
      <c r="I539" s="50">
        <v>28.666666666666668</v>
      </c>
      <c r="J539" s="13">
        <v>2.4</v>
      </c>
      <c r="K539" s="13">
        <f t="shared" si="172"/>
        <v>2.4</v>
      </c>
      <c r="L539" s="13">
        <f t="shared" si="173"/>
        <v>0</v>
      </c>
      <c r="M539" s="13" t="e">
        <f ca="1">CalcTable[[#This Row],[IWC]]-AE538</f>
        <v>#NAME?</v>
      </c>
      <c r="N539" s="13" t="e">
        <f ca="1">IF(CalcTable[[#This Row],[Day of Year]]&lt;123,FCAP,AE538)</f>
        <v>#NAME?</v>
      </c>
      <c r="O539" s="17" t="e">
        <f ca="1">IF(IRR_DRIP,5,COUNTIF('IDET Wind Values'!C523:G523,"&lt;="&amp;IRR_MAXWIND))</f>
        <v>#NAME?</v>
      </c>
      <c r="P539" s="13" t="e">
        <f ca="1">CalcTable[[#This Row],[ET_o]]*KL</f>
        <v>#NAME?</v>
      </c>
      <c r="Q539" s="13" t="e">
        <f ca="1">IF(WILTPT&lt;=0,1,MAX(0,MIN(1,(CalcTable[[#This Row],[IWC]]-WILTPT)/(MAD-WILTPT))))</f>
        <v>#NAME?</v>
      </c>
      <c r="R539" s="13" t="e">
        <f ca="1">CalcTable[[#This Row],[ETMult]]*CalcTable[[#This Row],[ETb]]</f>
        <v>#NAME?</v>
      </c>
      <c r="S539" s="13" t="b">
        <f>INDEX(IRR_LIST,CalcTable[[#This Row],[Day of Week]]+1)</f>
        <v>1</v>
      </c>
      <c r="T539" s="13">
        <f t="shared" ca="1" si="174"/>
        <v>39</v>
      </c>
      <c r="U539" s="13" t="b">
        <f ca="1">IF(CalcTable[[#This Row],[IrrPrecip]]&gt;=IC_MM,FALSE,TRUE)</f>
        <v>0</v>
      </c>
      <c r="V539" s="13" t="b">
        <f t="shared" si="175"/>
        <v>1</v>
      </c>
      <c r="W539" s="13" t="e">
        <f ca="1">IF(AND(IRR_DRIP=FALSE,CalcTable[[#This Row],[IrrHours]]&lt;=0),FALSE,TRUE)</f>
        <v>#NAME?</v>
      </c>
      <c r="X539" s="13" t="e">
        <f ca="1">AND(CalcTable[[#This Row],[IrrDay]],CalcTable[[#This Row],[IrrRain]],CalcTable[[#This Row],[IrrWarm]],CalcTable[[#This Row],[IrrWindy]])</f>
        <v>#NAME?</v>
      </c>
      <c r="Y539" s="13" t="e">
        <f t="shared" ca="1" si="176"/>
        <v>#NAME?</v>
      </c>
      <c r="Z539" s="13" t="e">
        <f ca="1">CalcTable[[#This Row],[IrrHours]]/5</f>
        <v>#NAME?</v>
      </c>
      <c r="AA539" s="13" t="e">
        <f ca="1">IF(CalcTable[[#This Row],[IrrFlag]]=FALSE,0,MAX(0,CalcTable[[#This Row],[VolRednWind]]*(FCAP*IRR_TARGET-CalcTable[[#This Row],[IWC]])))</f>
        <v>#NAME?</v>
      </c>
      <c r="AB539" s="13" t="e">
        <f ca="1">CalcTable[[#This Row],[IWC]]+CalcTable[[#This Row],[Eff Precip]]+CalcTable[[#This Row],[IrrAmt]]-CalcTable[[#This Row],[AET]]</f>
        <v>#NAME?</v>
      </c>
      <c r="AC539" s="13" t="e">
        <f ca="1">IF(CalcTable[[#This Row],[PWC]]&gt;FCAP,MIN(24*PERC,MIN(SAT,CalcTable[[#This Row],[PWC]])-FCAP),0)</f>
        <v>#NAME?</v>
      </c>
      <c r="AD539" s="13" t="e">
        <f ca="1">IF(CalcTable[[#This Row],[PWC]]&gt;SAT,CalcTable[[#This Row],[PWC]]-SAT,0)</f>
        <v>#NAME?</v>
      </c>
      <c r="AE539" s="13" t="e">
        <f ca="1">CalcTable[[#This Row],[PWC]]-CalcTable[[#This Row],[PercAmt]]-CalcTable[[#This Row],[Runoff]]</f>
        <v>#NAME?</v>
      </c>
      <c r="AF539" s="13" t="e">
        <f ca="1">CalcTable[[#This Row],[IrrAmt]]/1000*CUR_IRR_AREA*10000/IRR_EFF</f>
        <v>#NAME?</v>
      </c>
      <c r="AG539" s="147"/>
      <c r="AH539" s="13"/>
      <c r="AI539" s="50">
        <v>0</v>
      </c>
      <c r="AJ539" s="50">
        <v>0</v>
      </c>
      <c r="AK539" s="50">
        <v>0</v>
      </c>
      <c r="AL539" s="50">
        <v>0</v>
      </c>
      <c r="AM539" s="50"/>
      <c r="AN539" s="50"/>
      <c r="AO539" s="50"/>
      <c r="AP539" s="50"/>
      <c r="AQ539" s="50"/>
      <c r="AR539" s="50"/>
      <c r="AS539" s="50"/>
      <c r="AT539" s="50"/>
      <c r="AU539" s="50"/>
      <c r="AV539" s="50"/>
      <c r="AW539" s="50"/>
      <c r="AX539" s="50">
        <f t="shared" si="187"/>
        <v>0</v>
      </c>
      <c r="AY539" s="50"/>
      <c r="AZ539" s="50">
        <f t="shared" si="177"/>
        <v>0</v>
      </c>
      <c r="BA539" s="50">
        <f t="shared" si="178"/>
        <v>0</v>
      </c>
      <c r="BB539" s="50">
        <f t="shared" si="179"/>
        <v>0</v>
      </c>
      <c r="BC539" s="17">
        <f t="shared" si="180"/>
        <v>19636</v>
      </c>
      <c r="BD539" s="50">
        <f t="shared" si="181"/>
        <v>0</v>
      </c>
      <c r="BE539" s="50">
        <f t="shared" si="182"/>
        <v>0</v>
      </c>
      <c r="BF539" s="50">
        <f t="shared" si="188"/>
        <v>0</v>
      </c>
      <c r="BG539" s="50"/>
      <c r="BH539" s="17">
        <f t="shared" si="183"/>
        <v>0</v>
      </c>
      <c r="BI539" s="17">
        <f t="shared" si="191"/>
        <v>539</v>
      </c>
      <c r="BJ539" s="17">
        <f t="shared" si="189"/>
        <v>539</v>
      </c>
      <c r="BK539" s="150">
        <f t="shared" si="190"/>
        <v>23192</v>
      </c>
      <c r="BL539" s="50" t="e">
        <f t="shared" ca="1" si="184"/>
        <v>#NAME?</v>
      </c>
      <c r="BM539" s="50" t="e">
        <f t="shared" ca="1" si="185"/>
        <v>#NAME?</v>
      </c>
      <c r="BN539" s="50" t="e">
        <f t="shared" ca="1" si="186"/>
        <v>#NAME?</v>
      </c>
    </row>
    <row r="540" spans="1:66" x14ac:dyDescent="0.35">
      <c r="A540" s="48">
        <v>23193</v>
      </c>
      <c r="B540" s="17">
        <v>1963</v>
      </c>
      <c r="C540" s="17">
        <v>7</v>
      </c>
      <c r="D540" s="17">
        <v>182</v>
      </c>
      <c r="E540" s="17">
        <v>1</v>
      </c>
      <c r="F540" s="17">
        <v>2</v>
      </c>
      <c r="G540" s="50">
        <v>8.9</v>
      </c>
      <c r="H540" s="32">
        <v>4.5248860705599405</v>
      </c>
      <c r="I540" s="50">
        <v>10.833333333333334</v>
      </c>
      <c r="J540" s="13">
        <v>0</v>
      </c>
      <c r="K540" s="13">
        <f t="shared" si="172"/>
        <v>0</v>
      </c>
      <c r="L540" s="13">
        <f t="shared" si="173"/>
        <v>0</v>
      </c>
      <c r="M540" s="13" t="e">
        <f ca="1">CalcTable[[#This Row],[IWC]]-AE539</f>
        <v>#NAME?</v>
      </c>
      <c r="N540" s="13" t="e">
        <f ca="1">IF(CalcTable[[#This Row],[Day of Year]]&lt;123,FCAP,AE539)</f>
        <v>#NAME?</v>
      </c>
      <c r="O540" s="17" t="e">
        <f ca="1">IF(IRR_DRIP,5,COUNTIF('IDET Wind Values'!C524:G524,"&lt;="&amp;IRR_MAXWIND))</f>
        <v>#NAME?</v>
      </c>
      <c r="P540" s="13" t="e">
        <f ca="1">CalcTable[[#This Row],[ET_o]]*KL</f>
        <v>#NAME?</v>
      </c>
      <c r="Q540" s="13" t="e">
        <f ca="1">IF(WILTPT&lt;=0,1,MAX(0,MIN(1,(CalcTable[[#This Row],[IWC]]-WILTPT)/(MAD-WILTPT))))</f>
        <v>#NAME?</v>
      </c>
      <c r="R540" s="13" t="e">
        <f ca="1">CalcTable[[#This Row],[ETMult]]*CalcTable[[#This Row],[ETb]]</f>
        <v>#NAME?</v>
      </c>
      <c r="S540" s="13" t="b">
        <f>INDEX(IRR_LIST,CalcTable[[#This Row],[Day of Week]]+1)</f>
        <v>0</v>
      </c>
      <c r="T540" s="13">
        <f t="shared" ca="1" si="174"/>
        <v>33.700000000000003</v>
      </c>
      <c r="U540" s="13" t="b">
        <f ca="1">IF(CalcTable[[#This Row],[IrrPrecip]]&gt;=IC_MM,FALSE,TRUE)</f>
        <v>0</v>
      </c>
      <c r="V540" s="13" t="b">
        <f t="shared" si="175"/>
        <v>1</v>
      </c>
      <c r="W540" s="13" t="e">
        <f ca="1">IF(AND(IRR_DRIP=FALSE,CalcTable[[#This Row],[IrrHours]]&lt;=0),FALSE,TRUE)</f>
        <v>#NAME?</v>
      </c>
      <c r="X540" s="13" t="e">
        <f ca="1">AND(CalcTable[[#This Row],[IrrDay]],CalcTable[[#This Row],[IrrRain]],CalcTable[[#This Row],[IrrWarm]],CalcTable[[#This Row],[IrrWindy]])</f>
        <v>#NAME?</v>
      </c>
      <c r="Y540" s="13" t="e">
        <f t="shared" ca="1" si="176"/>
        <v>#NAME?</v>
      </c>
      <c r="Z540" s="13" t="e">
        <f ca="1">CalcTable[[#This Row],[IrrHours]]/5</f>
        <v>#NAME?</v>
      </c>
      <c r="AA540" s="13" t="e">
        <f ca="1">IF(CalcTable[[#This Row],[IrrFlag]]=FALSE,0,MAX(0,CalcTable[[#This Row],[VolRednWind]]*(FCAP*IRR_TARGET-CalcTable[[#This Row],[IWC]])))</f>
        <v>#NAME?</v>
      </c>
      <c r="AB540" s="13" t="e">
        <f ca="1">CalcTable[[#This Row],[IWC]]+CalcTable[[#This Row],[Eff Precip]]+CalcTable[[#This Row],[IrrAmt]]-CalcTable[[#This Row],[AET]]</f>
        <v>#NAME?</v>
      </c>
      <c r="AC540" s="13" t="e">
        <f ca="1">IF(CalcTable[[#This Row],[PWC]]&gt;FCAP,MIN(24*PERC,MIN(SAT,CalcTable[[#This Row],[PWC]])-FCAP),0)</f>
        <v>#NAME?</v>
      </c>
      <c r="AD540" s="13" t="e">
        <f ca="1">IF(CalcTable[[#This Row],[PWC]]&gt;SAT,CalcTable[[#This Row],[PWC]]-SAT,0)</f>
        <v>#NAME?</v>
      </c>
      <c r="AE540" s="13" t="e">
        <f ca="1">CalcTable[[#This Row],[PWC]]-CalcTable[[#This Row],[PercAmt]]-CalcTable[[#This Row],[Runoff]]</f>
        <v>#NAME?</v>
      </c>
      <c r="AF540" s="13" t="e">
        <f ca="1">CalcTable[[#This Row],[IrrAmt]]/1000*CUR_IRR_AREA*10000/IRR_EFF</f>
        <v>#NAME?</v>
      </c>
      <c r="AG540" s="147"/>
      <c r="AH540" s="13"/>
      <c r="AI540" s="50">
        <v>0</v>
      </c>
      <c r="AJ540" s="50">
        <v>0</v>
      </c>
      <c r="AK540" s="50">
        <v>0</v>
      </c>
      <c r="AL540" s="50">
        <v>0</v>
      </c>
      <c r="AM540" s="50"/>
      <c r="AN540" s="50"/>
      <c r="AO540" s="50"/>
      <c r="AP540" s="50"/>
      <c r="AQ540" s="50"/>
      <c r="AR540" s="50"/>
      <c r="AS540" s="50"/>
      <c r="AT540" s="50"/>
      <c r="AU540" s="50"/>
      <c r="AV540" s="50"/>
      <c r="AW540" s="50"/>
      <c r="AX540" s="50">
        <f t="shared" si="187"/>
        <v>0</v>
      </c>
      <c r="AY540" s="50"/>
      <c r="AZ540" s="50">
        <f t="shared" si="177"/>
        <v>0</v>
      </c>
      <c r="BA540" s="50">
        <f t="shared" si="178"/>
        <v>0</v>
      </c>
      <c r="BB540" s="50">
        <f t="shared" si="179"/>
        <v>0</v>
      </c>
      <c r="BC540" s="17">
        <f t="shared" si="180"/>
        <v>19637</v>
      </c>
      <c r="BD540" s="50">
        <f t="shared" si="181"/>
        <v>0</v>
      </c>
      <c r="BE540" s="50">
        <f t="shared" si="182"/>
        <v>0</v>
      </c>
      <c r="BF540" s="50">
        <f t="shared" si="188"/>
        <v>0</v>
      </c>
      <c r="BG540" s="50"/>
      <c r="BH540" s="17">
        <f t="shared" si="183"/>
        <v>0</v>
      </c>
      <c r="BI540" s="17">
        <f t="shared" si="191"/>
        <v>540</v>
      </c>
      <c r="BJ540" s="17">
        <f t="shared" si="189"/>
        <v>540</v>
      </c>
      <c r="BK540" s="150">
        <f t="shared" si="190"/>
        <v>23193</v>
      </c>
      <c r="BL540" s="50" t="e">
        <f t="shared" ca="1" si="184"/>
        <v>#NAME?</v>
      </c>
      <c r="BM540" s="50" t="e">
        <f t="shared" ca="1" si="185"/>
        <v>#NAME?</v>
      </c>
      <c r="BN540" s="50" t="e">
        <f t="shared" ca="1" si="186"/>
        <v>#NAME?</v>
      </c>
    </row>
    <row r="541" spans="1:66" x14ac:dyDescent="0.35">
      <c r="A541" s="48">
        <v>23194</v>
      </c>
      <c r="B541" s="17">
        <v>1963</v>
      </c>
      <c r="C541" s="17">
        <v>7</v>
      </c>
      <c r="D541" s="17">
        <v>183</v>
      </c>
      <c r="E541" s="17">
        <v>2</v>
      </c>
      <c r="F541" s="17">
        <v>3</v>
      </c>
      <c r="G541" s="50">
        <v>9.4</v>
      </c>
      <c r="H541" s="32">
        <v>4.2561668624736635</v>
      </c>
      <c r="I541" s="50">
        <v>10.666666666666666</v>
      </c>
      <c r="J541" s="13">
        <v>0</v>
      </c>
      <c r="K541" s="13">
        <f t="shared" si="172"/>
        <v>0</v>
      </c>
      <c r="L541" s="13">
        <f t="shared" si="173"/>
        <v>0</v>
      </c>
      <c r="M541" s="13" t="e">
        <f ca="1">CalcTable[[#This Row],[IWC]]-AE540</f>
        <v>#NAME?</v>
      </c>
      <c r="N541" s="13" t="e">
        <f ca="1">IF(CalcTable[[#This Row],[Day of Year]]&lt;123,FCAP,AE540)</f>
        <v>#NAME?</v>
      </c>
      <c r="O541" s="17" t="e">
        <f ca="1">IF(IRR_DRIP,5,COUNTIF('IDET Wind Values'!C525:G525,"&lt;="&amp;IRR_MAXWIND))</f>
        <v>#NAME?</v>
      </c>
      <c r="P541" s="13" t="e">
        <f ca="1">CalcTable[[#This Row],[ET_o]]*KL</f>
        <v>#NAME?</v>
      </c>
      <c r="Q541" s="13" t="e">
        <f ca="1">IF(WILTPT&lt;=0,1,MAX(0,MIN(1,(CalcTable[[#This Row],[IWC]]-WILTPT)/(MAD-WILTPT))))</f>
        <v>#NAME?</v>
      </c>
      <c r="R541" s="13" t="e">
        <f ca="1">CalcTable[[#This Row],[ETMult]]*CalcTable[[#This Row],[ETb]]</f>
        <v>#NAME?</v>
      </c>
      <c r="S541" s="13" t="b">
        <f>INDEX(IRR_LIST,CalcTable[[#This Row],[Day of Week]]+1)</f>
        <v>1</v>
      </c>
      <c r="T541" s="13">
        <f t="shared" ca="1" si="174"/>
        <v>2.4</v>
      </c>
      <c r="U541" s="13" t="b">
        <f ca="1">IF(CalcTable[[#This Row],[IrrPrecip]]&gt;=IC_MM,FALSE,TRUE)</f>
        <v>1</v>
      </c>
      <c r="V541" s="13" t="b">
        <f t="shared" si="175"/>
        <v>1</v>
      </c>
      <c r="W541" s="13" t="e">
        <f ca="1">IF(AND(IRR_DRIP=FALSE,CalcTable[[#This Row],[IrrHours]]&lt;=0),FALSE,TRUE)</f>
        <v>#NAME?</v>
      </c>
      <c r="X541" s="13" t="e">
        <f ca="1">AND(CalcTable[[#This Row],[IrrDay]],CalcTable[[#This Row],[IrrRain]],CalcTable[[#This Row],[IrrWarm]],CalcTable[[#This Row],[IrrWindy]])</f>
        <v>#NAME?</v>
      </c>
      <c r="Y541" s="13" t="e">
        <f t="shared" ca="1" si="176"/>
        <v>#NAME?</v>
      </c>
      <c r="Z541" s="13" t="e">
        <f ca="1">CalcTable[[#This Row],[IrrHours]]/5</f>
        <v>#NAME?</v>
      </c>
      <c r="AA541" s="13" t="e">
        <f ca="1">IF(CalcTable[[#This Row],[IrrFlag]]=FALSE,0,MAX(0,CalcTable[[#This Row],[VolRednWind]]*(FCAP*IRR_TARGET-CalcTable[[#This Row],[IWC]])))</f>
        <v>#NAME?</v>
      </c>
      <c r="AB541" s="13" t="e">
        <f ca="1">CalcTable[[#This Row],[IWC]]+CalcTable[[#This Row],[Eff Precip]]+CalcTable[[#This Row],[IrrAmt]]-CalcTable[[#This Row],[AET]]</f>
        <v>#NAME?</v>
      </c>
      <c r="AC541" s="13" t="e">
        <f ca="1">IF(CalcTable[[#This Row],[PWC]]&gt;FCAP,MIN(24*PERC,MIN(SAT,CalcTable[[#This Row],[PWC]])-FCAP),0)</f>
        <v>#NAME?</v>
      </c>
      <c r="AD541" s="13" t="e">
        <f ca="1">IF(CalcTable[[#This Row],[PWC]]&gt;SAT,CalcTable[[#This Row],[PWC]]-SAT,0)</f>
        <v>#NAME?</v>
      </c>
      <c r="AE541" s="13" t="e">
        <f ca="1">CalcTable[[#This Row],[PWC]]-CalcTable[[#This Row],[PercAmt]]-CalcTable[[#This Row],[Runoff]]</f>
        <v>#NAME?</v>
      </c>
      <c r="AF541" s="13" t="e">
        <f ca="1">CalcTable[[#This Row],[IrrAmt]]/1000*CUR_IRR_AREA*10000/IRR_EFF</f>
        <v>#NAME?</v>
      </c>
      <c r="AG541" s="147"/>
      <c r="AH541" s="13"/>
      <c r="AI541" s="50">
        <v>3.8125375411498896</v>
      </c>
      <c r="AJ541" s="50">
        <v>5.1757375411498892</v>
      </c>
      <c r="AK541" s="50">
        <v>0</v>
      </c>
      <c r="AL541" s="50">
        <v>0</v>
      </c>
      <c r="AM541" s="50"/>
      <c r="AN541" s="50"/>
      <c r="AO541" s="50"/>
      <c r="AP541" s="50"/>
      <c r="AQ541" s="50"/>
      <c r="AR541" s="50"/>
      <c r="AS541" s="50"/>
      <c r="AT541" s="50"/>
      <c r="AU541" s="50"/>
      <c r="AV541" s="50"/>
      <c r="AW541" s="50"/>
      <c r="AX541" s="50">
        <f t="shared" si="187"/>
        <v>8.9882750822997792</v>
      </c>
      <c r="AY541" s="50"/>
      <c r="AZ541" s="50">
        <f t="shared" si="177"/>
        <v>207.73885181059515</v>
      </c>
      <c r="BA541" s="50">
        <f t="shared" si="178"/>
        <v>336.53557904981221</v>
      </c>
      <c r="BB541" s="50">
        <f t="shared" si="179"/>
        <v>348.28164933798945</v>
      </c>
      <c r="BC541" s="17">
        <f t="shared" si="180"/>
        <v>19637</v>
      </c>
      <c r="BD541" s="50">
        <f t="shared" si="181"/>
        <v>8.9882750822997792</v>
      </c>
      <c r="BE541" s="50">
        <f t="shared" si="182"/>
        <v>207.73885181059515</v>
      </c>
      <c r="BF541" s="50">
        <f t="shared" si="188"/>
        <v>339.79462940620436</v>
      </c>
      <c r="BG541" s="50"/>
      <c r="BH541" s="17">
        <f t="shared" si="183"/>
        <v>0</v>
      </c>
      <c r="BI541" s="17">
        <f t="shared" si="191"/>
        <v>541</v>
      </c>
      <c r="BJ541" s="17">
        <f t="shared" si="189"/>
        <v>541</v>
      </c>
      <c r="BK541" s="150">
        <f t="shared" si="190"/>
        <v>23194</v>
      </c>
      <c r="BL541" s="50" t="e">
        <f t="shared" ca="1" si="184"/>
        <v>#NAME?</v>
      </c>
      <c r="BM541" s="50" t="e">
        <f t="shared" ca="1" si="185"/>
        <v>#NAME?</v>
      </c>
      <c r="BN541" s="50" t="e">
        <f t="shared" ca="1" si="186"/>
        <v>#NAME?</v>
      </c>
    </row>
    <row r="542" spans="1:66" x14ac:dyDescent="0.35">
      <c r="A542" s="48">
        <v>23195</v>
      </c>
      <c r="B542" s="17">
        <v>1963</v>
      </c>
      <c r="C542" s="17">
        <v>7</v>
      </c>
      <c r="D542" s="17">
        <v>184</v>
      </c>
      <c r="E542" s="17">
        <v>3</v>
      </c>
      <c r="F542" s="17">
        <v>4</v>
      </c>
      <c r="G542" s="50">
        <v>12.2</v>
      </c>
      <c r="H542" s="32">
        <v>5.5090570565295574</v>
      </c>
      <c r="I542" s="50">
        <v>7.5</v>
      </c>
      <c r="J542" s="13">
        <v>0</v>
      </c>
      <c r="K542" s="13">
        <f t="shared" si="172"/>
        <v>0</v>
      </c>
      <c r="L542" s="13">
        <f t="shared" si="173"/>
        <v>0</v>
      </c>
      <c r="M542" s="13" t="e">
        <f ca="1">CalcTable[[#This Row],[IWC]]-AE541</f>
        <v>#NAME?</v>
      </c>
      <c r="N542" s="13" t="e">
        <f ca="1">IF(CalcTable[[#This Row],[Day of Year]]&lt;123,FCAP,AE541)</f>
        <v>#NAME?</v>
      </c>
      <c r="O542" s="17" t="e">
        <f ca="1">IF(IRR_DRIP,5,COUNTIF('IDET Wind Values'!C526:G526,"&lt;="&amp;IRR_MAXWIND))</f>
        <v>#NAME?</v>
      </c>
      <c r="P542" s="13" t="e">
        <f ca="1">CalcTable[[#This Row],[ET_o]]*KL</f>
        <v>#NAME?</v>
      </c>
      <c r="Q542" s="13" t="e">
        <f ca="1">IF(WILTPT&lt;=0,1,MAX(0,MIN(1,(CalcTable[[#This Row],[IWC]]-WILTPT)/(MAD-WILTPT))))</f>
        <v>#NAME?</v>
      </c>
      <c r="R542" s="13" t="e">
        <f ca="1">CalcTable[[#This Row],[ETMult]]*CalcTable[[#This Row],[ETb]]</f>
        <v>#NAME?</v>
      </c>
      <c r="S542" s="13" t="b">
        <f>INDEX(IRR_LIST,CalcTable[[#This Row],[Day of Week]]+1)</f>
        <v>0</v>
      </c>
      <c r="T542" s="13">
        <f t="shared" ca="1" si="174"/>
        <v>0</v>
      </c>
      <c r="U542" s="13" t="b">
        <f ca="1">IF(CalcTable[[#This Row],[IrrPrecip]]&gt;=IC_MM,FALSE,TRUE)</f>
        <v>1</v>
      </c>
      <c r="V542" s="13" t="b">
        <f t="shared" si="175"/>
        <v>1</v>
      </c>
      <c r="W542" s="13" t="e">
        <f ca="1">IF(AND(IRR_DRIP=FALSE,CalcTable[[#This Row],[IrrHours]]&lt;=0),FALSE,TRUE)</f>
        <v>#NAME?</v>
      </c>
      <c r="X542" s="13" t="e">
        <f ca="1">AND(CalcTable[[#This Row],[IrrDay]],CalcTable[[#This Row],[IrrRain]],CalcTable[[#This Row],[IrrWarm]],CalcTable[[#This Row],[IrrWindy]])</f>
        <v>#NAME?</v>
      </c>
      <c r="Y542" s="13" t="e">
        <f t="shared" ca="1" si="176"/>
        <v>#NAME?</v>
      </c>
      <c r="Z542" s="13" t="e">
        <f ca="1">CalcTable[[#This Row],[IrrHours]]/5</f>
        <v>#NAME?</v>
      </c>
      <c r="AA542" s="13" t="e">
        <f ca="1">IF(CalcTable[[#This Row],[IrrFlag]]=FALSE,0,MAX(0,CalcTable[[#This Row],[VolRednWind]]*(FCAP*IRR_TARGET-CalcTable[[#This Row],[IWC]])))</f>
        <v>#NAME?</v>
      </c>
      <c r="AB542" s="13" t="e">
        <f ca="1">CalcTable[[#This Row],[IWC]]+CalcTable[[#This Row],[Eff Precip]]+CalcTable[[#This Row],[IrrAmt]]-CalcTable[[#This Row],[AET]]</f>
        <v>#NAME?</v>
      </c>
      <c r="AC542" s="13" t="e">
        <f ca="1">IF(CalcTable[[#This Row],[PWC]]&gt;FCAP,MIN(24*PERC,MIN(SAT,CalcTable[[#This Row],[PWC]])-FCAP),0)</f>
        <v>#NAME?</v>
      </c>
      <c r="AD542" s="13" t="e">
        <f ca="1">IF(CalcTable[[#This Row],[PWC]]&gt;SAT,CalcTable[[#This Row],[PWC]]-SAT,0)</f>
        <v>#NAME?</v>
      </c>
      <c r="AE542" s="13" t="e">
        <f ca="1">CalcTable[[#This Row],[PWC]]-CalcTable[[#This Row],[PercAmt]]-CalcTable[[#This Row],[Runoff]]</f>
        <v>#NAME?</v>
      </c>
      <c r="AF542" s="13" t="e">
        <f ca="1">CalcTable[[#This Row],[IrrAmt]]/1000*CUR_IRR_AREA*10000/IRR_EFF</f>
        <v>#NAME?</v>
      </c>
      <c r="AG542" s="147"/>
      <c r="AH542" s="13"/>
      <c r="AI542" s="50">
        <v>0</v>
      </c>
      <c r="AJ542" s="50">
        <v>0</v>
      </c>
      <c r="AK542" s="50">
        <v>0</v>
      </c>
      <c r="AL542" s="50">
        <v>7.1095791131684827</v>
      </c>
      <c r="AM542" s="50"/>
      <c r="AN542" s="50"/>
      <c r="AO542" s="50"/>
      <c r="AP542" s="50"/>
      <c r="AQ542" s="50"/>
      <c r="AR542" s="50"/>
      <c r="AS542" s="50"/>
      <c r="AT542" s="50"/>
      <c r="AU542" s="50"/>
      <c r="AV542" s="50"/>
      <c r="AW542" s="50"/>
      <c r="AX542" s="50">
        <f t="shared" si="187"/>
        <v>7.1095791131684827</v>
      </c>
      <c r="AY542" s="50"/>
      <c r="AZ542" s="50">
        <f t="shared" si="177"/>
        <v>208.54765398627552</v>
      </c>
      <c r="BA542" s="50">
        <f t="shared" si="178"/>
        <v>321.09718153442424</v>
      </c>
      <c r="BB542" s="50">
        <f t="shared" si="179"/>
        <v>331.02802220043736</v>
      </c>
      <c r="BC542" s="17">
        <f t="shared" si="180"/>
        <v>19637</v>
      </c>
      <c r="BD542" s="50">
        <f t="shared" si="181"/>
        <v>7.1095791131684827</v>
      </c>
      <c r="BE542" s="50">
        <f t="shared" si="182"/>
        <v>208.54765398627552</v>
      </c>
      <c r="BF542" s="50">
        <f t="shared" si="188"/>
        <v>341.11757228931424</v>
      </c>
      <c r="BG542" s="50"/>
      <c r="BH542" s="17">
        <f t="shared" si="183"/>
        <v>0</v>
      </c>
      <c r="BI542" s="17">
        <f t="shared" si="191"/>
        <v>542</v>
      </c>
      <c r="BJ542" s="17">
        <f t="shared" si="189"/>
        <v>542</v>
      </c>
      <c r="BK542" s="150">
        <f t="shared" si="190"/>
        <v>23195</v>
      </c>
      <c r="BL542" s="50" t="e">
        <f t="shared" ca="1" si="184"/>
        <v>#NAME?</v>
      </c>
      <c r="BM542" s="50" t="e">
        <f t="shared" ca="1" si="185"/>
        <v>#NAME?</v>
      </c>
      <c r="BN542" s="50" t="e">
        <f t="shared" ca="1" si="186"/>
        <v>#NAME?</v>
      </c>
    </row>
    <row r="543" spans="1:66" x14ac:dyDescent="0.35">
      <c r="A543" s="48">
        <v>23196</v>
      </c>
      <c r="B543" s="17">
        <v>1963</v>
      </c>
      <c r="C543" s="17">
        <v>7</v>
      </c>
      <c r="D543" s="17">
        <v>185</v>
      </c>
      <c r="E543" s="17">
        <v>4</v>
      </c>
      <c r="F543" s="17">
        <v>5</v>
      </c>
      <c r="G543" s="50">
        <v>10.6</v>
      </c>
      <c r="H543" s="32">
        <v>5.9559645619635653</v>
      </c>
      <c r="I543" s="50">
        <v>14.833333333333334</v>
      </c>
      <c r="J543" s="13">
        <v>0</v>
      </c>
      <c r="K543" s="13">
        <f t="shared" si="172"/>
        <v>0</v>
      </c>
      <c r="L543" s="13">
        <f t="shared" si="173"/>
        <v>0</v>
      </c>
      <c r="M543" s="13" t="e">
        <f ca="1">CalcTable[[#This Row],[IWC]]-AE542</f>
        <v>#NAME?</v>
      </c>
      <c r="N543" s="13" t="e">
        <f ca="1">IF(CalcTable[[#This Row],[Day of Year]]&lt;123,FCAP,AE542)</f>
        <v>#NAME?</v>
      </c>
      <c r="O543" s="17" t="e">
        <f ca="1">IF(IRR_DRIP,5,COUNTIF('IDET Wind Values'!C527:G527,"&lt;="&amp;IRR_MAXWIND))</f>
        <v>#NAME?</v>
      </c>
      <c r="P543" s="13" t="e">
        <f ca="1">CalcTable[[#This Row],[ET_o]]*KL</f>
        <v>#NAME?</v>
      </c>
      <c r="Q543" s="13" t="e">
        <f ca="1">IF(WILTPT&lt;=0,1,MAX(0,MIN(1,(CalcTable[[#This Row],[IWC]]-WILTPT)/(MAD-WILTPT))))</f>
        <v>#NAME?</v>
      </c>
      <c r="R543" s="13" t="e">
        <f ca="1">CalcTable[[#This Row],[ETMult]]*CalcTable[[#This Row],[ETb]]</f>
        <v>#NAME?</v>
      </c>
      <c r="S543" s="13" t="b">
        <f>INDEX(IRR_LIST,CalcTable[[#This Row],[Day of Week]]+1)</f>
        <v>1</v>
      </c>
      <c r="T543" s="13">
        <f t="shared" ca="1" si="174"/>
        <v>0</v>
      </c>
      <c r="U543" s="13" t="b">
        <f ca="1">IF(CalcTable[[#This Row],[IrrPrecip]]&gt;=IC_MM,FALSE,TRUE)</f>
        <v>1</v>
      </c>
      <c r="V543" s="13" t="b">
        <f t="shared" si="175"/>
        <v>1</v>
      </c>
      <c r="W543" s="13" t="e">
        <f ca="1">IF(AND(IRR_DRIP=FALSE,CalcTable[[#This Row],[IrrHours]]&lt;=0),FALSE,TRUE)</f>
        <v>#NAME?</v>
      </c>
      <c r="X543" s="13" t="e">
        <f ca="1">AND(CalcTable[[#This Row],[IrrDay]],CalcTable[[#This Row],[IrrRain]],CalcTable[[#This Row],[IrrWarm]],CalcTable[[#This Row],[IrrWindy]])</f>
        <v>#NAME?</v>
      </c>
      <c r="Y543" s="13" t="e">
        <f t="shared" ca="1" si="176"/>
        <v>#NAME?</v>
      </c>
      <c r="Z543" s="13" t="e">
        <f ca="1">CalcTable[[#This Row],[IrrHours]]/5</f>
        <v>#NAME?</v>
      </c>
      <c r="AA543" s="13" t="e">
        <f ca="1">IF(CalcTable[[#This Row],[IrrFlag]]=FALSE,0,MAX(0,CalcTable[[#This Row],[VolRednWind]]*(FCAP*IRR_TARGET-CalcTable[[#This Row],[IWC]])))</f>
        <v>#NAME?</v>
      </c>
      <c r="AB543" s="13" t="e">
        <f ca="1">CalcTable[[#This Row],[IWC]]+CalcTable[[#This Row],[Eff Precip]]+CalcTable[[#This Row],[IrrAmt]]-CalcTable[[#This Row],[AET]]</f>
        <v>#NAME?</v>
      </c>
      <c r="AC543" s="13" t="e">
        <f ca="1">IF(CalcTable[[#This Row],[PWC]]&gt;FCAP,MIN(24*PERC,MIN(SAT,CalcTable[[#This Row],[PWC]])-FCAP),0)</f>
        <v>#NAME?</v>
      </c>
      <c r="AD543" s="13" t="e">
        <f ca="1">IF(CalcTable[[#This Row],[PWC]]&gt;SAT,CalcTable[[#This Row],[PWC]]-SAT,0)</f>
        <v>#NAME?</v>
      </c>
      <c r="AE543" s="13" t="e">
        <f ca="1">CalcTable[[#This Row],[PWC]]-CalcTable[[#This Row],[PercAmt]]-CalcTable[[#This Row],[Runoff]]</f>
        <v>#NAME?</v>
      </c>
      <c r="AF543" s="13" t="e">
        <f ca="1">CalcTable[[#This Row],[IrrAmt]]/1000*CUR_IRR_AREA*10000/IRR_EFF</f>
        <v>#NAME?</v>
      </c>
      <c r="AG543" s="147"/>
      <c r="AH543" s="13"/>
      <c r="AI543" s="50">
        <v>0</v>
      </c>
      <c r="AJ543" s="50">
        <v>0</v>
      </c>
      <c r="AK543" s="50">
        <v>0</v>
      </c>
      <c r="AL543" s="50">
        <v>0</v>
      </c>
      <c r="AM543" s="50"/>
      <c r="AN543" s="50"/>
      <c r="AO543" s="50"/>
      <c r="AP543" s="50"/>
      <c r="AQ543" s="50"/>
      <c r="AR543" s="50"/>
      <c r="AS543" s="50"/>
      <c r="AT543" s="50"/>
      <c r="AU543" s="50"/>
      <c r="AV543" s="50"/>
      <c r="AW543" s="50"/>
      <c r="AX543" s="50">
        <f t="shared" si="187"/>
        <v>0</v>
      </c>
      <c r="AY543" s="50"/>
      <c r="AZ543" s="50">
        <f t="shared" si="177"/>
        <v>0</v>
      </c>
      <c r="BA543" s="50">
        <f t="shared" si="178"/>
        <v>0</v>
      </c>
      <c r="BB543" s="50">
        <f t="shared" si="179"/>
        <v>0</v>
      </c>
      <c r="BC543" s="17">
        <f t="shared" si="180"/>
        <v>19637</v>
      </c>
      <c r="BD543" s="50">
        <f t="shared" si="181"/>
        <v>0</v>
      </c>
      <c r="BE543" s="50">
        <f t="shared" si="182"/>
        <v>0</v>
      </c>
      <c r="BF543" s="50">
        <f t="shared" si="188"/>
        <v>0</v>
      </c>
      <c r="BG543" s="50"/>
      <c r="BH543" s="17">
        <f t="shared" si="183"/>
        <v>0</v>
      </c>
      <c r="BI543" s="17">
        <f t="shared" si="191"/>
        <v>543</v>
      </c>
      <c r="BJ543" s="17">
        <f t="shared" si="189"/>
        <v>543</v>
      </c>
      <c r="BK543" s="150">
        <f t="shared" si="190"/>
        <v>23196</v>
      </c>
      <c r="BL543" s="50" t="e">
        <f t="shared" ca="1" si="184"/>
        <v>#NAME?</v>
      </c>
      <c r="BM543" s="50" t="e">
        <f t="shared" ca="1" si="185"/>
        <v>#NAME?</v>
      </c>
      <c r="BN543" s="50" t="e">
        <f t="shared" ca="1" si="186"/>
        <v>#NAME?</v>
      </c>
    </row>
    <row r="544" spans="1:66" x14ac:dyDescent="0.35">
      <c r="A544" s="48">
        <v>23197</v>
      </c>
      <c r="B544" s="17">
        <v>1963</v>
      </c>
      <c r="C544" s="17">
        <v>7</v>
      </c>
      <c r="D544" s="17">
        <v>186</v>
      </c>
      <c r="E544" s="17">
        <v>5</v>
      </c>
      <c r="F544" s="17">
        <v>6</v>
      </c>
      <c r="G544" s="50">
        <v>13.9</v>
      </c>
      <c r="H544" s="32">
        <v>5.8647787555384792</v>
      </c>
      <c r="I544" s="50">
        <v>15.833333333333334</v>
      </c>
      <c r="J544" s="13">
        <v>0</v>
      </c>
      <c r="K544" s="13">
        <f t="shared" si="172"/>
        <v>0</v>
      </c>
      <c r="L544" s="13">
        <f t="shared" si="173"/>
        <v>0</v>
      </c>
      <c r="M544" s="13" t="e">
        <f ca="1">CalcTable[[#This Row],[IWC]]-AE543</f>
        <v>#NAME?</v>
      </c>
      <c r="N544" s="13" t="e">
        <f ca="1">IF(CalcTable[[#This Row],[Day of Year]]&lt;123,FCAP,AE543)</f>
        <v>#NAME?</v>
      </c>
      <c r="O544" s="17" t="e">
        <f ca="1">IF(IRR_DRIP,5,COUNTIF('IDET Wind Values'!C528:G528,"&lt;="&amp;IRR_MAXWIND))</f>
        <v>#NAME?</v>
      </c>
      <c r="P544" s="13" t="e">
        <f ca="1">CalcTable[[#This Row],[ET_o]]*KL</f>
        <v>#NAME?</v>
      </c>
      <c r="Q544" s="13" t="e">
        <f ca="1">IF(WILTPT&lt;=0,1,MAX(0,MIN(1,(CalcTable[[#This Row],[IWC]]-WILTPT)/(MAD-WILTPT))))</f>
        <v>#NAME?</v>
      </c>
      <c r="R544" s="13" t="e">
        <f ca="1">CalcTable[[#This Row],[ETMult]]*CalcTable[[#This Row],[ETb]]</f>
        <v>#NAME?</v>
      </c>
      <c r="S544" s="13" t="b">
        <f>INDEX(IRR_LIST,CalcTable[[#This Row],[Day of Week]]+1)</f>
        <v>0</v>
      </c>
      <c r="T544" s="13">
        <f t="shared" ca="1" si="174"/>
        <v>0</v>
      </c>
      <c r="U544" s="13" t="b">
        <f ca="1">IF(CalcTable[[#This Row],[IrrPrecip]]&gt;=IC_MM,FALSE,TRUE)</f>
        <v>1</v>
      </c>
      <c r="V544" s="13" t="b">
        <f t="shared" si="175"/>
        <v>1</v>
      </c>
      <c r="W544" s="13" t="e">
        <f ca="1">IF(AND(IRR_DRIP=FALSE,CalcTable[[#This Row],[IrrHours]]&lt;=0),FALSE,TRUE)</f>
        <v>#NAME?</v>
      </c>
      <c r="X544" s="13" t="e">
        <f ca="1">AND(CalcTable[[#This Row],[IrrDay]],CalcTable[[#This Row],[IrrRain]],CalcTable[[#This Row],[IrrWarm]],CalcTable[[#This Row],[IrrWindy]])</f>
        <v>#NAME?</v>
      </c>
      <c r="Y544" s="13" t="e">
        <f t="shared" ca="1" si="176"/>
        <v>#NAME?</v>
      </c>
      <c r="Z544" s="13" t="e">
        <f ca="1">CalcTable[[#This Row],[IrrHours]]/5</f>
        <v>#NAME?</v>
      </c>
      <c r="AA544" s="13" t="e">
        <f ca="1">IF(CalcTable[[#This Row],[IrrFlag]]=FALSE,0,MAX(0,CalcTable[[#This Row],[VolRednWind]]*(FCAP*IRR_TARGET-CalcTable[[#This Row],[IWC]])))</f>
        <v>#NAME?</v>
      </c>
      <c r="AB544" s="13" t="e">
        <f ca="1">CalcTable[[#This Row],[IWC]]+CalcTable[[#This Row],[Eff Precip]]+CalcTable[[#This Row],[IrrAmt]]-CalcTable[[#This Row],[AET]]</f>
        <v>#NAME?</v>
      </c>
      <c r="AC544" s="13" t="e">
        <f ca="1">IF(CalcTable[[#This Row],[PWC]]&gt;FCAP,MIN(24*PERC,MIN(SAT,CalcTable[[#This Row],[PWC]])-FCAP),0)</f>
        <v>#NAME?</v>
      </c>
      <c r="AD544" s="13" t="e">
        <f ca="1">IF(CalcTable[[#This Row],[PWC]]&gt;SAT,CalcTable[[#This Row],[PWC]]-SAT,0)</f>
        <v>#NAME?</v>
      </c>
      <c r="AE544" s="13" t="e">
        <f ca="1">CalcTable[[#This Row],[PWC]]-CalcTable[[#This Row],[PercAmt]]-CalcTable[[#This Row],[Runoff]]</f>
        <v>#NAME?</v>
      </c>
      <c r="AF544" s="13" t="e">
        <f ca="1">CalcTable[[#This Row],[IrrAmt]]/1000*CUR_IRR_AREA*10000/IRR_EFF</f>
        <v>#NAME?</v>
      </c>
      <c r="AG544" s="147"/>
      <c r="AH544" s="13"/>
      <c r="AI544" s="50">
        <v>0</v>
      </c>
      <c r="AJ544" s="50">
        <v>0</v>
      </c>
      <c r="AK544" s="50">
        <v>0</v>
      </c>
      <c r="AL544" s="50">
        <v>6.3057618901712189</v>
      </c>
      <c r="AM544" s="50"/>
      <c r="AN544" s="50"/>
      <c r="AO544" s="50"/>
      <c r="AP544" s="50"/>
      <c r="AQ544" s="50"/>
      <c r="AR544" s="50"/>
      <c r="AS544" s="50"/>
      <c r="AT544" s="50"/>
      <c r="AU544" s="50"/>
      <c r="AV544" s="50"/>
      <c r="AW544" s="50"/>
      <c r="AX544" s="50">
        <f t="shared" si="187"/>
        <v>6.3057618901712189</v>
      </c>
      <c r="AY544" s="50"/>
      <c r="AZ544" s="50">
        <f t="shared" si="177"/>
        <v>184.96901544502245</v>
      </c>
      <c r="BA544" s="50">
        <f t="shared" si="178"/>
        <v>284.79356346297106</v>
      </c>
      <c r="BB544" s="50">
        <f t="shared" si="179"/>
        <v>293.60161181749595</v>
      </c>
      <c r="BC544" s="17">
        <f t="shared" si="180"/>
        <v>19637</v>
      </c>
      <c r="BD544" s="50">
        <f t="shared" si="181"/>
        <v>6.3057618901712189</v>
      </c>
      <c r="BE544" s="50">
        <f t="shared" si="182"/>
        <v>184.96901544502245</v>
      </c>
      <c r="BF544" s="50">
        <f t="shared" si="188"/>
        <v>302.55042572429545</v>
      </c>
      <c r="BG544" s="50"/>
      <c r="BH544" s="17">
        <f t="shared" si="183"/>
        <v>0</v>
      </c>
      <c r="BI544" s="17">
        <f t="shared" si="191"/>
        <v>544</v>
      </c>
      <c r="BJ544" s="17">
        <f t="shared" si="189"/>
        <v>544</v>
      </c>
      <c r="BK544" s="150">
        <f t="shared" si="190"/>
        <v>23197</v>
      </c>
      <c r="BL544" s="50" t="e">
        <f t="shared" ca="1" si="184"/>
        <v>#NAME?</v>
      </c>
      <c r="BM544" s="50" t="e">
        <f t="shared" ca="1" si="185"/>
        <v>#NAME?</v>
      </c>
      <c r="BN544" s="50" t="e">
        <f t="shared" ca="1" si="186"/>
        <v>#NAME?</v>
      </c>
    </row>
    <row r="545" spans="1:66" x14ac:dyDescent="0.35">
      <c r="A545" s="48">
        <v>23198</v>
      </c>
      <c r="B545" s="17">
        <v>1963</v>
      </c>
      <c r="C545" s="17">
        <v>7</v>
      </c>
      <c r="D545" s="17">
        <v>187</v>
      </c>
      <c r="E545" s="17">
        <v>6</v>
      </c>
      <c r="F545" s="17">
        <v>7</v>
      </c>
      <c r="G545" s="50">
        <v>11.1</v>
      </c>
      <c r="H545" s="32">
        <v>5.3069766255279189</v>
      </c>
      <c r="I545" s="50">
        <v>8.8333333333333339</v>
      </c>
      <c r="J545" s="13">
        <v>0.3</v>
      </c>
      <c r="K545" s="13">
        <f t="shared" si="172"/>
        <v>0.3</v>
      </c>
      <c r="L545" s="13">
        <f t="shared" si="173"/>
        <v>0</v>
      </c>
      <c r="M545" s="13" t="e">
        <f ca="1">CalcTable[[#This Row],[IWC]]-AE544</f>
        <v>#NAME?</v>
      </c>
      <c r="N545" s="13" t="e">
        <f ca="1">IF(CalcTable[[#This Row],[Day of Year]]&lt;123,FCAP,AE544)</f>
        <v>#NAME?</v>
      </c>
      <c r="O545" s="17" t="e">
        <f ca="1">IF(IRR_DRIP,5,COUNTIF('IDET Wind Values'!C529:G529,"&lt;="&amp;IRR_MAXWIND))</f>
        <v>#NAME?</v>
      </c>
      <c r="P545" s="13" t="e">
        <f ca="1">CalcTable[[#This Row],[ET_o]]*KL</f>
        <v>#NAME?</v>
      </c>
      <c r="Q545" s="13" t="e">
        <f ca="1">IF(WILTPT&lt;=0,1,MAX(0,MIN(1,(CalcTable[[#This Row],[IWC]]-WILTPT)/(MAD-WILTPT))))</f>
        <v>#NAME?</v>
      </c>
      <c r="R545" s="13" t="e">
        <f ca="1">CalcTable[[#This Row],[ETMult]]*CalcTable[[#This Row],[ETb]]</f>
        <v>#NAME?</v>
      </c>
      <c r="S545" s="13" t="b">
        <f>INDEX(IRR_LIST,CalcTable[[#This Row],[Day of Week]]+1)</f>
        <v>0</v>
      </c>
      <c r="T545" s="13">
        <f t="shared" ca="1" si="174"/>
        <v>0</v>
      </c>
      <c r="U545" s="13" t="b">
        <f ca="1">IF(CalcTable[[#This Row],[IrrPrecip]]&gt;=IC_MM,FALSE,TRUE)</f>
        <v>1</v>
      </c>
      <c r="V545" s="13" t="b">
        <f t="shared" si="175"/>
        <v>1</v>
      </c>
      <c r="W545" s="13" t="e">
        <f ca="1">IF(AND(IRR_DRIP=FALSE,CalcTable[[#This Row],[IrrHours]]&lt;=0),FALSE,TRUE)</f>
        <v>#NAME?</v>
      </c>
      <c r="X545" s="13" t="e">
        <f ca="1">AND(CalcTable[[#This Row],[IrrDay]],CalcTable[[#This Row],[IrrRain]],CalcTable[[#This Row],[IrrWarm]],CalcTable[[#This Row],[IrrWindy]])</f>
        <v>#NAME?</v>
      </c>
      <c r="Y545" s="13" t="e">
        <f t="shared" ca="1" si="176"/>
        <v>#NAME?</v>
      </c>
      <c r="Z545" s="13" t="e">
        <f ca="1">CalcTable[[#This Row],[IrrHours]]/5</f>
        <v>#NAME?</v>
      </c>
      <c r="AA545" s="13" t="e">
        <f ca="1">IF(CalcTable[[#This Row],[IrrFlag]]=FALSE,0,MAX(0,CalcTable[[#This Row],[VolRednWind]]*(FCAP*IRR_TARGET-CalcTable[[#This Row],[IWC]])))</f>
        <v>#NAME?</v>
      </c>
      <c r="AB545" s="13" t="e">
        <f ca="1">CalcTable[[#This Row],[IWC]]+CalcTable[[#This Row],[Eff Precip]]+CalcTable[[#This Row],[IrrAmt]]-CalcTable[[#This Row],[AET]]</f>
        <v>#NAME?</v>
      </c>
      <c r="AC545" s="13" t="e">
        <f ca="1">IF(CalcTable[[#This Row],[PWC]]&gt;FCAP,MIN(24*PERC,MIN(SAT,CalcTable[[#This Row],[PWC]])-FCAP),0)</f>
        <v>#NAME?</v>
      </c>
      <c r="AD545" s="13" t="e">
        <f ca="1">IF(CalcTable[[#This Row],[PWC]]&gt;SAT,CalcTable[[#This Row],[PWC]]-SAT,0)</f>
        <v>#NAME?</v>
      </c>
      <c r="AE545" s="13" t="e">
        <f ca="1">CalcTable[[#This Row],[PWC]]-CalcTable[[#This Row],[PercAmt]]-CalcTable[[#This Row],[Runoff]]</f>
        <v>#NAME?</v>
      </c>
      <c r="AF545" s="13" t="e">
        <f ca="1">CalcTable[[#This Row],[IrrAmt]]/1000*CUR_IRR_AREA*10000/IRR_EFF</f>
        <v>#NAME?</v>
      </c>
      <c r="AG545" s="147"/>
      <c r="AH545" s="13"/>
      <c r="AI545" s="50">
        <v>0</v>
      </c>
      <c r="AJ545" s="50">
        <v>0</v>
      </c>
      <c r="AK545" s="50">
        <v>2.3528378482920593</v>
      </c>
      <c r="AL545" s="50">
        <v>0</v>
      </c>
      <c r="AM545" s="50"/>
      <c r="AN545" s="50"/>
      <c r="AO545" s="50"/>
      <c r="AP545" s="50"/>
      <c r="AQ545" s="50"/>
      <c r="AR545" s="50"/>
      <c r="AS545" s="50"/>
      <c r="AT545" s="50"/>
      <c r="AU545" s="50"/>
      <c r="AV545" s="50"/>
      <c r="AW545" s="50"/>
      <c r="AX545" s="50">
        <f t="shared" si="187"/>
        <v>2.3528378482920593</v>
      </c>
      <c r="AY545" s="50"/>
      <c r="AZ545" s="50">
        <f t="shared" si="177"/>
        <v>34.50828844161687</v>
      </c>
      <c r="BA545" s="50">
        <f t="shared" si="178"/>
        <v>53.131809187886283</v>
      </c>
      <c r="BB545" s="50">
        <f t="shared" si="179"/>
        <v>54.77506101843948</v>
      </c>
      <c r="BC545" s="17">
        <f t="shared" si="180"/>
        <v>19637</v>
      </c>
      <c r="BD545" s="50">
        <f t="shared" si="181"/>
        <v>2.3528378482920593</v>
      </c>
      <c r="BE545" s="50">
        <f t="shared" si="182"/>
        <v>34.50828844161687</v>
      </c>
      <c r="BF545" s="50">
        <f t="shared" si="188"/>
        <v>56.444574427283754</v>
      </c>
      <c r="BG545" s="50"/>
      <c r="BH545" s="17">
        <f t="shared" si="183"/>
        <v>0</v>
      </c>
      <c r="BI545" s="17">
        <f t="shared" si="191"/>
        <v>545</v>
      </c>
      <c r="BJ545" s="17">
        <f t="shared" si="189"/>
        <v>545</v>
      </c>
      <c r="BK545" s="150">
        <f t="shared" si="190"/>
        <v>23198</v>
      </c>
      <c r="BL545" s="50" t="e">
        <f t="shared" ca="1" si="184"/>
        <v>#NAME?</v>
      </c>
      <c r="BM545" s="50" t="e">
        <f t="shared" ca="1" si="185"/>
        <v>#NAME?</v>
      </c>
      <c r="BN545" s="50" t="e">
        <f t="shared" ca="1" si="186"/>
        <v>#NAME?</v>
      </c>
    </row>
    <row r="546" spans="1:66" x14ac:dyDescent="0.35">
      <c r="A546" s="48">
        <v>23199</v>
      </c>
      <c r="B546" s="17">
        <v>1963</v>
      </c>
      <c r="C546" s="17">
        <v>7</v>
      </c>
      <c r="D546" s="17">
        <v>188</v>
      </c>
      <c r="E546" s="17">
        <v>7</v>
      </c>
      <c r="F546" s="17">
        <v>1</v>
      </c>
      <c r="G546" s="50">
        <v>17.2</v>
      </c>
      <c r="H546" s="32">
        <v>5.7760423989253908</v>
      </c>
      <c r="I546" s="50">
        <v>14.833333333333334</v>
      </c>
      <c r="J546" s="13">
        <v>10</v>
      </c>
      <c r="K546" s="13">
        <f t="shared" si="172"/>
        <v>10</v>
      </c>
      <c r="L546" s="13">
        <f t="shared" si="173"/>
        <v>3.75</v>
      </c>
      <c r="M546" s="13" t="e">
        <f ca="1">CalcTable[[#This Row],[IWC]]-AE545</f>
        <v>#NAME?</v>
      </c>
      <c r="N546" s="13" t="e">
        <f ca="1">IF(CalcTable[[#This Row],[Day of Year]]&lt;123,FCAP,AE545)</f>
        <v>#NAME?</v>
      </c>
      <c r="O546" s="17" t="e">
        <f ca="1">IF(IRR_DRIP,5,COUNTIF('IDET Wind Values'!C530:G530,"&lt;="&amp;IRR_MAXWIND))</f>
        <v>#NAME?</v>
      </c>
      <c r="P546" s="13" t="e">
        <f ca="1">CalcTable[[#This Row],[ET_o]]*KL</f>
        <v>#NAME?</v>
      </c>
      <c r="Q546" s="13" t="e">
        <f ca="1">IF(WILTPT&lt;=0,1,MAX(0,MIN(1,(CalcTable[[#This Row],[IWC]]-WILTPT)/(MAD-WILTPT))))</f>
        <v>#NAME?</v>
      </c>
      <c r="R546" s="13" t="e">
        <f ca="1">CalcTable[[#This Row],[ETMult]]*CalcTable[[#This Row],[ETb]]</f>
        <v>#NAME?</v>
      </c>
      <c r="S546" s="13" t="b">
        <f>INDEX(IRR_LIST,CalcTable[[#This Row],[Day of Week]]+1)</f>
        <v>1</v>
      </c>
      <c r="T546" s="13">
        <f t="shared" ca="1" si="174"/>
        <v>0.3</v>
      </c>
      <c r="U546" s="13" t="b">
        <f ca="1">IF(CalcTable[[#This Row],[IrrPrecip]]&gt;=IC_MM,FALSE,TRUE)</f>
        <v>1</v>
      </c>
      <c r="V546" s="13" t="b">
        <f t="shared" si="175"/>
        <v>1</v>
      </c>
      <c r="W546" s="13" t="e">
        <f ca="1">IF(AND(IRR_DRIP=FALSE,CalcTable[[#This Row],[IrrHours]]&lt;=0),FALSE,TRUE)</f>
        <v>#NAME?</v>
      </c>
      <c r="X546" s="13" t="e">
        <f ca="1">AND(CalcTable[[#This Row],[IrrDay]],CalcTable[[#This Row],[IrrRain]],CalcTable[[#This Row],[IrrWarm]],CalcTable[[#This Row],[IrrWindy]])</f>
        <v>#NAME?</v>
      </c>
      <c r="Y546" s="13" t="e">
        <f t="shared" ca="1" si="176"/>
        <v>#NAME?</v>
      </c>
      <c r="Z546" s="13" t="e">
        <f ca="1">CalcTable[[#This Row],[IrrHours]]/5</f>
        <v>#NAME?</v>
      </c>
      <c r="AA546" s="13" t="e">
        <f ca="1">IF(CalcTable[[#This Row],[IrrFlag]]=FALSE,0,MAX(0,CalcTable[[#This Row],[VolRednWind]]*(FCAP*IRR_TARGET-CalcTable[[#This Row],[IWC]])))</f>
        <v>#NAME?</v>
      </c>
      <c r="AB546" s="13" t="e">
        <f ca="1">CalcTable[[#This Row],[IWC]]+CalcTable[[#This Row],[Eff Precip]]+CalcTable[[#This Row],[IrrAmt]]-CalcTable[[#This Row],[AET]]</f>
        <v>#NAME?</v>
      </c>
      <c r="AC546" s="13" t="e">
        <f ca="1">IF(CalcTable[[#This Row],[PWC]]&gt;FCAP,MIN(24*PERC,MIN(SAT,CalcTable[[#This Row],[PWC]])-FCAP),0)</f>
        <v>#NAME?</v>
      </c>
      <c r="AD546" s="13" t="e">
        <f ca="1">IF(CalcTable[[#This Row],[PWC]]&gt;SAT,CalcTable[[#This Row],[PWC]]-SAT,0)</f>
        <v>#NAME?</v>
      </c>
      <c r="AE546" s="13" t="e">
        <f ca="1">CalcTable[[#This Row],[PWC]]-CalcTable[[#This Row],[PercAmt]]-CalcTable[[#This Row],[Runoff]]</f>
        <v>#NAME?</v>
      </c>
      <c r="AF546" s="13" t="e">
        <f ca="1">CalcTable[[#This Row],[IrrAmt]]/1000*CUR_IRR_AREA*10000/IRR_EFF</f>
        <v>#NAME?</v>
      </c>
      <c r="AG546" s="147"/>
      <c r="AH546" s="13"/>
      <c r="AI546" s="50">
        <v>0</v>
      </c>
      <c r="AJ546" s="50">
        <v>0</v>
      </c>
      <c r="AK546" s="50">
        <v>0</v>
      </c>
      <c r="AL546" s="50">
        <v>0</v>
      </c>
      <c r="AM546" s="50"/>
      <c r="AN546" s="50"/>
      <c r="AO546" s="50"/>
      <c r="AP546" s="50"/>
      <c r="AQ546" s="50"/>
      <c r="AR546" s="50"/>
      <c r="AS546" s="50"/>
      <c r="AT546" s="50"/>
      <c r="AU546" s="50"/>
      <c r="AV546" s="50"/>
      <c r="AW546" s="50"/>
      <c r="AX546" s="50">
        <f t="shared" si="187"/>
        <v>0</v>
      </c>
      <c r="AY546" s="50"/>
      <c r="AZ546" s="50">
        <f t="shared" si="177"/>
        <v>0</v>
      </c>
      <c r="BA546" s="50">
        <f t="shared" si="178"/>
        <v>0</v>
      </c>
      <c r="BB546" s="50">
        <f t="shared" si="179"/>
        <v>0</v>
      </c>
      <c r="BC546" s="17">
        <f t="shared" si="180"/>
        <v>19637</v>
      </c>
      <c r="BD546" s="50">
        <f t="shared" si="181"/>
        <v>0</v>
      </c>
      <c r="BE546" s="50">
        <f t="shared" si="182"/>
        <v>0</v>
      </c>
      <c r="BF546" s="50">
        <f t="shared" si="188"/>
        <v>0</v>
      </c>
      <c r="BG546" s="50"/>
      <c r="BH546" s="17">
        <f t="shared" si="183"/>
        <v>0</v>
      </c>
      <c r="BI546" s="17">
        <f t="shared" si="191"/>
        <v>546</v>
      </c>
      <c r="BJ546" s="17">
        <f t="shared" si="189"/>
        <v>546</v>
      </c>
      <c r="BK546" s="150">
        <f t="shared" si="190"/>
        <v>23199</v>
      </c>
      <c r="BL546" s="50" t="e">
        <f t="shared" ca="1" si="184"/>
        <v>#NAME?</v>
      </c>
      <c r="BM546" s="50" t="e">
        <f t="shared" ca="1" si="185"/>
        <v>#NAME?</v>
      </c>
      <c r="BN546" s="50" t="e">
        <f t="shared" ca="1" si="186"/>
        <v>#NAME?</v>
      </c>
    </row>
    <row r="547" spans="1:66" x14ac:dyDescent="0.35">
      <c r="A547" s="48">
        <v>23200</v>
      </c>
      <c r="B547" s="17">
        <v>1963</v>
      </c>
      <c r="C547" s="17">
        <v>7</v>
      </c>
      <c r="D547" s="17">
        <v>189</v>
      </c>
      <c r="E547" s="17">
        <v>8</v>
      </c>
      <c r="F547" s="17">
        <v>2</v>
      </c>
      <c r="G547" s="50">
        <v>14.4</v>
      </c>
      <c r="H547" s="32">
        <v>4.1194129704468176</v>
      </c>
      <c r="I547" s="50">
        <v>17.666666666666668</v>
      </c>
      <c r="J547" s="13">
        <v>18.3</v>
      </c>
      <c r="K547" s="13">
        <f t="shared" si="172"/>
        <v>18.3</v>
      </c>
      <c r="L547" s="13">
        <f t="shared" si="173"/>
        <v>9.9750000000000014</v>
      </c>
      <c r="M547" s="13" t="e">
        <f ca="1">CalcTable[[#This Row],[IWC]]-AE546</f>
        <v>#NAME?</v>
      </c>
      <c r="N547" s="13" t="e">
        <f ca="1">IF(CalcTable[[#This Row],[Day of Year]]&lt;123,FCAP,AE546)</f>
        <v>#NAME?</v>
      </c>
      <c r="O547" s="17" t="e">
        <f ca="1">IF(IRR_DRIP,5,COUNTIF('IDET Wind Values'!C531:G531,"&lt;="&amp;IRR_MAXWIND))</f>
        <v>#NAME?</v>
      </c>
      <c r="P547" s="13" t="e">
        <f ca="1">CalcTable[[#This Row],[ET_o]]*KL</f>
        <v>#NAME?</v>
      </c>
      <c r="Q547" s="13" t="e">
        <f ca="1">IF(WILTPT&lt;=0,1,MAX(0,MIN(1,(CalcTable[[#This Row],[IWC]]-WILTPT)/(MAD-WILTPT))))</f>
        <v>#NAME?</v>
      </c>
      <c r="R547" s="13" t="e">
        <f ca="1">CalcTable[[#This Row],[ETMult]]*CalcTable[[#This Row],[ETb]]</f>
        <v>#NAME?</v>
      </c>
      <c r="S547" s="13" t="b">
        <f>INDEX(IRR_LIST,CalcTable[[#This Row],[Day of Week]]+1)</f>
        <v>0</v>
      </c>
      <c r="T547" s="13">
        <f t="shared" ca="1" si="174"/>
        <v>10.3</v>
      </c>
      <c r="U547" s="13" t="b">
        <f ca="1">IF(CalcTable[[#This Row],[IrrPrecip]]&gt;=IC_MM,FALSE,TRUE)</f>
        <v>0</v>
      </c>
      <c r="V547" s="13" t="b">
        <f t="shared" si="175"/>
        <v>1</v>
      </c>
      <c r="W547" s="13" t="e">
        <f ca="1">IF(AND(IRR_DRIP=FALSE,CalcTable[[#This Row],[IrrHours]]&lt;=0),FALSE,TRUE)</f>
        <v>#NAME?</v>
      </c>
      <c r="X547" s="13" t="e">
        <f ca="1">AND(CalcTable[[#This Row],[IrrDay]],CalcTable[[#This Row],[IrrRain]],CalcTable[[#This Row],[IrrWarm]],CalcTable[[#This Row],[IrrWindy]])</f>
        <v>#NAME?</v>
      </c>
      <c r="Y547" s="13" t="e">
        <f t="shared" ca="1" si="176"/>
        <v>#NAME?</v>
      </c>
      <c r="Z547" s="13" t="e">
        <f ca="1">CalcTable[[#This Row],[IrrHours]]/5</f>
        <v>#NAME?</v>
      </c>
      <c r="AA547" s="13" t="e">
        <f ca="1">IF(CalcTable[[#This Row],[IrrFlag]]=FALSE,0,MAX(0,CalcTable[[#This Row],[VolRednWind]]*(FCAP*IRR_TARGET-CalcTable[[#This Row],[IWC]])))</f>
        <v>#NAME?</v>
      </c>
      <c r="AB547" s="13" t="e">
        <f ca="1">CalcTable[[#This Row],[IWC]]+CalcTable[[#This Row],[Eff Precip]]+CalcTable[[#This Row],[IrrAmt]]-CalcTable[[#This Row],[AET]]</f>
        <v>#NAME?</v>
      </c>
      <c r="AC547" s="13" t="e">
        <f ca="1">IF(CalcTable[[#This Row],[PWC]]&gt;FCAP,MIN(24*PERC,MIN(SAT,CalcTable[[#This Row],[PWC]])-FCAP),0)</f>
        <v>#NAME?</v>
      </c>
      <c r="AD547" s="13" t="e">
        <f ca="1">IF(CalcTable[[#This Row],[PWC]]&gt;SAT,CalcTable[[#This Row],[PWC]]-SAT,0)</f>
        <v>#NAME?</v>
      </c>
      <c r="AE547" s="13" t="e">
        <f ca="1">CalcTable[[#This Row],[PWC]]-CalcTable[[#This Row],[PercAmt]]-CalcTable[[#This Row],[Runoff]]</f>
        <v>#NAME?</v>
      </c>
      <c r="AF547" s="13" t="e">
        <f ca="1">CalcTable[[#This Row],[IrrAmt]]/1000*CUR_IRR_AREA*10000/IRR_EFF</f>
        <v>#NAME?</v>
      </c>
      <c r="AG547" s="147"/>
      <c r="AH547" s="13"/>
      <c r="AI547" s="50">
        <v>0</v>
      </c>
      <c r="AJ547" s="50">
        <v>0</v>
      </c>
      <c r="AK547" s="50">
        <v>0</v>
      </c>
      <c r="AL547" s="50">
        <v>0</v>
      </c>
      <c r="AM547" s="50"/>
      <c r="AN547" s="50"/>
      <c r="AO547" s="50"/>
      <c r="AP547" s="50"/>
      <c r="AQ547" s="50"/>
      <c r="AR547" s="50"/>
      <c r="AS547" s="50"/>
      <c r="AT547" s="50"/>
      <c r="AU547" s="50"/>
      <c r="AV547" s="50"/>
      <c r="AW547" s="50"/>
      <c r="AX547" s="50">
        <f t="shared" si="187"/>
        <v>0</v>
      </c>
      <c r="AY547" s="50"/>
      <c r="AZ547" s="50">
        <f t="shared" si="177"/>
        <v>0</v>
      </c>
      <c r="BA547" s="50">
        <f t="shared" si="178"/>
        <v>0</v>
      </c>
      <c r="BB547" s="50">
        <f t="shared" si="179"/>
        <v>0</v>
      </c>
      <c r="BC547" s="17">
        <f t="shared" si="180"/>
        <v>19637</v>
      </c>
      <c r="BD547" s="50">
        <f t="shared" si="181"/>
        <v>0</v>
      </c>
      <c r="BE547" s="50">
        <f t="shared" si="182"/>
        <v>0</v>
      </c>
      <c r="BF547" s="50">
        <f t="shared" si="188"/>
        <v>0</v>
      </c>
      <c r="BG547" s="50"/>
      <c r="BH547" s="17">
        <f t="shared" si="183"/>
        <v>0</v>
      </c>
      <c r="BI547" s="17">
        <f t="shared" si="191"/>
        <v>547</v>
      </c>
      <c r="BJ547" s="17">
        <f t="shared" si="189"/>
        <v>547</v>
      </c>
      <c r="BK547" s="150">
        <f t="shared" si="190"/>
        <v>23200</v>
      </c>
      <c r="BL547" s="50" t="e">
        <f t="shared" ca="1" si="184"/>
        <v>#NAME?</v>
      </c>
      <c r="BM547" s="50" t="e">
        <f t="shared" ca="1" si="185"/>
        <v>#NAME?</v>
      </c>
      <c r="BN547" s="50" t="e">
        <f t="shared" ca="1" si="186"/>
        <v>#NAME?</v>
      </c>
    </row>
    <row r="548" spans="1:66" x14ac:dyDescent="0.35">
      <c r="A548" s="48">
        <v>23201</v>
      </c>
      <c r="B548" s="17">
        <v>1963</v>
      </c>
      <c r="C548" s="17">
        <v>7</v>
      </c>
      <c r="D548" s="17">
        <v>190</v>
      </c>
      <c r="E548" s="17">
        <v>9</v>
      </c>
      <c r="F548" s="17">
        <v>3</v>
      </c>
      <c r="G548" s="50">
        <v>12.8</v>
      </c>
      <c r="H548" s="32">
        <v>6.0977330336174278</v>
      </c>
      <c r="I548" s="50">
        <v>12.833333333333334</v>
      </c>
      <c r="J548" s="13">
        <v>0</v>
      </c>
      <c r="K548" s="13">
        <f t="shared" si="172"/>
        <v>0</v>
      </c>
      <c r="L548" s="13">
        <f t="shared" si="173"/>
        <v>0</v>
      </c>
      <c r="M548" s="13" t="e">
        <f ca="1">CalcTable[[#This Row],[IWC]]-AE547</f>
        <v>#NAME?</v>
      </c>
      <c r="N548" s="13" t="e">
        <f ca="1">IF(CalcTable[[#This Row],[Day of Year]]&lt;123,FCAP,AE547)</f>
        <v>#NAME?</v>
      </c>
      <c r="O548" s="17" t="e">
        <f ca="1">IF(IRR_DRIP,5,COUNTIF('IDET Wind Values'!C532:G532,"&lt;="&amp;IRR_MAXWIND))</f>
        <v>#NAME?</v>
      </c>
      <c r="P548" s="13" t="e">
        <f ca="1">CalcTable[[#This Row],[ET_o]]*KL</f>
        <v>#NAME?</v>
      </c>
      <c r="Q548" s="13" t="e">
        <f ca="1">IF(WILTPT&lt;=0,1,MAX(0,MIN(1,(CalcTable[[#This Row],[IWC]]-WILTPT)/(MAD-WILTPT))))</f>
        <v>#NAME?</v>
      </c>
      <c r="R548" s="13" t="e">
        <f ca="1">CalcTable[[#This Row],[ETMult]]*CalcTable[[#This Row],[ETb]]</f>
        <v>#NAME?</v>
      </c>
      <c r="S548" s="13" t="b">
        <f>INDEX(IRR_LIST,CalcTable[[#This Row],[Day of Week]]+1)</f>
        <v>1</v>
      </c>
      <c r="T548" s="13">
        <f t="shared" ca="1" si="174"/>
        <v>28.3</v>
      </c>
      <c r="U548" s="13" t="b">
        <f ca="1">IF(CalcTable[[#This Row],[IrrPrecip]]&gt;=IC_MM,FALSE,TRUE)</f>
        <v>0</v>
      </c>
      <c r="V548" s="13" t="b">
        <f t="shared" si="175"/>
        <v>1</v>
      </c>
      <c r="W548" s="13" t="e">
        <f ca="1">IF(AND(IRR_DRIP=FALSE,CalcTable[[#This Row],[IrrHours]]&lt;=0),FALSE,TRUE)</f>
        <v>#NAME?</v>
      </c>
      <c r="X548" s="13" t="e">
        <f ca="1">AND(CalcTable[[#This Row],[IrrDay]],CalcTable[[#This Row],[IrrRain]],CalcTable[[#This Row],[IrrWarm]],CalcTable[[#This Row],[IrrWindy]])</f>
        <v>#NAME?</v>
      </c>
      <c r="Y548" s="13" t="e">
        <f t="shared" ca="1" si="176"/>
        <v>#NAME?</v>
      </c>
      <c r="Z548" s="13" t="e">
        <f ca="1">CalcTable[[#This Row],[IrrHours]]/5</f>
        <v>#NAME?</v>
      </c>
      <c r="AA548" s="13" t="e">
        <f ca="1">IF(CalcTable[[#This Row],[IrrFlag]]=FALSE,0,MAX(0,CalcTable[[#This Row],[VolRednWind]]*(FCAP*IRR_TARGET-CalcTable[[#This Row],[IWC]])))</f>
        <v>#NAME?</v>
      </c>
      <c r="AB548" s="13" t="e">
        <f ca="1">CalcTable[[#This Row],[IWC]]+CalcTable[[#This Row],[Eff Precip]]+CalcTable[[#This Row],[IrrAmt]]-CalcTable[[#This Row],[AET]]</f>
        <v>#NAME?</v>
      </c>
      <c r="AC548" s="13" t="e">
        <f ca="1">IF(CalcTable[[#This Row],[PWC]]&gt;FCAP,MIN(24*PERC,MIN(SAT,CalcTable[[#This Row],[PWC]])-FCAP),0)</f>
        <v>#NAME?</v>
      </c>
      <c r="AD548" s="13" t="e">
        <f ca="1">IF(CalcTable[[#This Row],[PWC]]&gt;SAT,CalcTable[[#This Row],[PWC]]-SAT,0)</f>
        <v>#NAME?</v>
      </c>
      <c r="AE548" s="13" t="e">
        <f ca="1">CalcTable[[#This Row],[PWC]]-CalcTable[[#This Row],[PercAmt]]-CalcTable[[#This Row],[Runoff]]</f>
        <v>#NAME?</v>
      </c>
      <c r="AF548" s="13" t="e">
        <f ca="1">CalcTable[[#This Row],[IrrAmt]]/1000*CUR_IRR_AREA*10000/IRR_EFF</f>
        <v>#NAME?</v>
      </c>
      <c r="AG548" s="147"/>
      <c r="AH548" s="13"/>
      <c r="AI548" s="50">
        <v>0</v>
      </c>
      <c r="AJ548" s="50">
        <v>0</v>
      </c>
      <c r="AK548" s="50">
        <v>0</v>
      </c>
      <c r="AL548" s="50">
        <v>0</v>
      </c>
      <c r="AM548" s="50"/>
      <c r="AN548" s="50"/>
      <c r="AO548" s="50"/>
      <c r="AP548" s="50"/>
      <c r="AQ548" s="50"/>
      <c r="AR548" s="50"/>
      <c r="AS548" s="50"/>
      <c r="AT548" s="50"/>
      <c r="AU548" s="50"/>
      <c r="AV548" s="50"/>
      <c r="AW548" s="50"/>
      <c r="AX548" s="50">
        <f t="shared" si="187"/>
        <v>0</v>
      </c>
      <c r="AY548" s="50"/>
      <c r="AZ548" s="50">
        <f t="shared" si="177"/>
        <v>0</v>
      </c>
      <c r="BA548" s="50">
        <f t="shared" si="178"/>
        <v>0</v>
      </c>
      <c r="BB548" s="50">
        <f t="shared" si="179"/>
        <v>0</v>
      </c>
      <c r="BC548" s="17">
        <f t="shared" si="180"/>
        <v>19637</v>
      </c>
      <c r="BD548" s="50">
        <f t="shared" si="181"/>
        <v>0</v>
      </c>
      <c r="BE548" s="50">
        <f t="shared" si="182"/>
        <v>0</v>
      </c>
      <c r="BF548" s="50">
        <f t="shared" si="188"/>
        <v>0</v>
      </c>
      <c r="BG548" s="50"/>
      <c r="BH548" s="17">
        <f t="shared" si="183"/>
        <v>0</v>
      </c>
      <c r="BI548" s="17">
        <f t="shared" si="191"/>
        <v>548</v>
      </c>
      <c r="BJ548" s="17">
        <f t="shared" si="189"/>
        <v>548</v>
      </c>
      <c r="BK548" s="150">
        <f t="shared" si="190"/>
        <v>23201</v>
      </c>
      <c r="BL548" s="50" t="e">
        <f t="shared" ca="1" si="184"/>
        <v>#NAME?</v>
      </c>
      <c r="BM548" s="50" t="e">
        <f t="shared" ca="1" si="185"/>
        <v>#NAME?</v>
      </c>
      <c r="BN548" s="50" t="e">
        <f t="shared" ca="1" si="186"/>
        <v>#NAME?</v>
      </c>
    </row>
    <row r="549" spans="1:66" x14ac:dyDescent="0.35">
      <c r="A549" s="48">
        <v>23202</v>
      </c>
      <c r="B549" s="17">
        <v>1963</v>
      </c>
      <c r="C549" s="17">
        <v>7</v>
      </c>
      <c r="D549" s="17">
        <v>191</v>
      </c>
      <c r="E549" s="17">
        <v>10</v>
      </c>
      <c r="F549" s="17">
        <v>4</v>
      </c>
      <c r="G549" s="50">
        <v>8.3000000000000007</v>
      </c>
      <c r="H549" s="32">
        <v>3.1363591474788373</v>
      </c>
      <c r="I549" s="50">
        <v>14</v>
      </c>
      <c r="J549" s="13">
        <v>4.2</v>
      </c>
      <c r="K549" s="13">
        <f t="shared" si="172"/>
        <v>4.2</v>
      </c>
      <c r="L549" s="13">
        <f t="shared" si="173"/>
        <v>0</v>
      </c>
      <c r="M549" s="13" t="e">
        <f ca="1">CalcTable[[#This Row],[IWC]]-AE548</f>
        <v>#NAME?</v>
      </c>
      <c r="N549" s="13" t="e">
        <f ca="1">IF(CalcTable[[#This Row],[Day of Year]]&lt;123,FCAP,AE548)</f>
        <v>#NAME?</v>
      </c>
      <c r="O549" s="17" t="e">
        <f ca="1">IF(IRR_DRIP,5,COUNTIF('IDET Wind Values'!C533:G533,"&lt;="&amp;IRR_MAXWIND))</f>
        <v>#NAME?</v>
      </c>
      <c r="P549" s="13" t="e">
        <f ca="1">CalcTable[[#This Row],[ET_o]]*KL</f>
        <v>#NAME?</v>
      </c>
      <c r="Q549" s="13" t="e">
        <f ca="1">IF(WILTPT&lt;=0,1,MAX(0,MIN(1,(CalcTable[[#This Row],[IWC]]-WILTPT)/(MAD-WILTPT))))</f>
        <v>#NAME?</v>
      </c>
      <c r="R549" s="13" t="e">
        <f ca="1">CalcTable[[#This Row],[ETMult]]*CalcTable[[#This Row],[ETb]]</f>
        <v>#NAME?</v>
      </c>
      <c r="S549" s="13" t="b">
        <f>INDEX(IRR_LIST,CalcTable[[#This Row],[Day of Week]]+1)</f>
        <v>0</v>
      </c>
      <c r="T549" s="13">
        <f t="shared" ca="1" si="174"/>
        <v>18.3</v>
      </c>
      <c r="U549" s="13" t="b">
        <f ca="1">IF(CalcTable[[#This Row],[IrrPrecip]]&gt;=IC_MM,FALSE,TRUE)</f>
        <v>0</v>
      </c>
      <c r="V549" s="13" t="b">
        <f t="shared" si="175"/>
        <v>1</v>
      </c>
      <c r="W549" s="13" t="e">
        <f ca="1">IF(AND(IRR_DRIP=FALSE,CalcTable[[#This Row],[IrrHours]]&lt;=0),FALSE,TRUE)</f>
        <v>#NAME?</v>
      </c>
      <c r="X549" s="13" t="e">
        <f ca="1">AND(CalcTable[[#This Row],[IrrDay]],CalcTable[[#This Row],[IrrRain]],CalcTable[[#This Row],[IrrWarm]],CalcTable[[#This Row],[IrrWindy]])</f>
        <v>#NAME?</v>
      </c>
      <c r="Y549" s="13" t="e">
        <f t="shared" ca="1" si="176"/>
        <v>#NAME?</v>
      </c>
      <c r="Z549" s="13" t="e">
        <f ca="1">CalcTable[[#This Row],[IrrHours]]/5</f>
        <v>#NAME?</v>
      </c>
      <c r="AA549" s="13" t="e">
        <f ca="1">IF(CalcTable[[#This Row],[IrrFlag]]=FALSE,0,MAX(0,CalcTable[[#This Row],[VolRednWind]]*(FCAP*IRR_TARGET-CalcTable[[#This Row],[IWC]])))</f>
        <v>#NAME?</v>
      </c>
      <c r="AB549" s="13" t="e">
        <f ca="1">CalcTable[[#This Row],[IWC]]+CalcTable[[#This Row],[Eff Precip]]+CalcTable[[#This Row],[IrrAmt]]-CalcTable[[#This Row],[AET]]</f>
        <v>#NAME?</v>
      </c>
      <c r="AC549" s="13" t="e">
        <f ca="1">IF(CalcTable[[#This Row],[PWC]]&gt;FCAP,MIN(24*PERC,MIN(SAT,CalcTable[[#This Row],[PWC]])-FCAP),0)</f>
        <v>#NAME?</v>
      </c>
      <c r="AD549" s="13" t="e">
        <f ca="1">IF(CalcTable[[#This Row],[PWC]]&gt;SAT,CalcTable[[#This Row],[PWC]]-SAT,0)</f>
        <v>#NAME?</v>
      </c>
      <c r="AE549" s="13" t="e">
        <f ca="1">CalcTable[[#This Row],[PWC]]-CalcTable[[#This Row],[PercAmt]]-CalcTable[[#This Row],[Runoff]]</f>
        <v>#NAME?</v>
      </c>
      <c r="AF549" s="13" t="e">
        <f ca="1">CalcTable[[#This Row],[IrrAmt]]/1000*CUR_IRR_AREA*10000/IRR_EFF</f>
        <v>#NAME?</v>
      </c>
      <c r="AG549" s="147"/>
      <c r="AH549" s="13"/>
      <c r="AI549" s="50">
        <v>0</v>
      </c>
      <c r="AJ549" s="50">
        <v>0</v>
      </c>
      <c r="AK549" s="50">
        <v>0</v>
      </c>
      <c r="AL549" s="50">
        <v>0</v>
      </c>
      <c r="AM549" s="50"/>
      <c r="AN549" s="50"/>
      <c r="AO549" s="50"/>
      <c r="AP549" s="50"/>
      <c r="AQ549" s="50"/>
      <c r="AR549" s="50"/>
      <c r="AS549" s="50"/>
      <c r="AT549" s="50"/>
      <c r="AU549" s="50"/>
      <c r="AV549" s="50"/>
      <c r="AW549" s="50"/>
      <c r="AX549" s="50">
        <f t="shared" si="187"/>
        <v>0</v>
      </c>
      <c r="AY549" s="50"/>
      <c r="AZ549" s="50">
        <f t="shared" si="177"/>
        <v>0</v>
      </c>
      <c r="BA549" s="50">
        <f t="shared" si="178"/>
        <v>0</v>
      </c>
      <c r="BB549" s="50">
        <f t="shared" si="179"/>
        <v>0</v>
      </c>
      <c r="BC549" s="17">
        <f t="shared" si="180"/>
        <v>19637</v>
      </c>
      <c r="BD549" s="50">
        <f t="shared" si="181"/>
        <v>0</v>
      </c>
      <c r="BE549" s="50">
        <f t="shared" si="182"/>
        <v>0</v>
      </c>
      <c r="BF549" s="50">
        <f t="shared" si="188"/>
        <v>0</v>
      </c>
      <c r="BG549" s="50"/>
      <c r="BH549" s="17">
        <f t="shared" si="183"/>
        <v>0</v>
      </c>
      <c r="BI549" s="17">
        <f t="shared" si="191"/>
        <v>549</v>
      </c>
      <c r="BJ549" s="17">
        <f t="shared" si="189"/>
        <v>549</v>
      </c>
      <c r="BK549" s="150">
        <f t="shared" si="190"/>
        <v>23202</v>
      </c>
      <c r="BL549" s="50" t="e">
        <f t="shared" ca="1" si="184"/>
        <v>#NAME?</v>
      </c>
      <c r="BM549" s="50" t="e">
        <f t="shared" ca="1" si="185"/>
        <v>#NAME?</v>
      </c>
      <c r="BN549" s="50" t="e">
        <f t="shared" ca="1" si="186"/>
        <v>#NAME?</v>
      </c>
    </row>
    <row r="550" spans="1:66" x14ac:dyDescent="0.35">
      <c r="A550" s="48">
        <v>23203</v>
      </c>
      <c r="B550" s="17">
        <v>1963</v>
      </c>
      <c r="C550" s="17">
        <v>7</v>
      </c>
      <c r="D550" s="17">
        <v>192</v>
      </c>
      <c r="E550" s="17">
        <v>11</v>
      </c>
      <c r="F550" s="17">
        <v>5</v>
      </c>
      <c r="G550" s="50">
        <v>10</v>
      </c>
      <c r="H550" s="32">
        <v>3.6410344629226565</v>
      </c>
      <c r="I550" s="50">
        <v>15.666666666666666</v>
      </c>
      <c r="J550" s="13">
        <v>0.6</v>
      </c>
      <c r="K550" s="13">
        <f t="shared" si="172"/>
        <v>0.6</v>
      </c>
      <c r="L550" s="13">
        <f t="shared" si="173"/>
        <v>0</v>
      </c>
      <c r="M550" s="13" t="e">
        <f ca="1">CalcTable[[#This Row],[IWC]]-AE549</f>
        <v>#NAME?</v>
      </c>
      <c r="N550" s="13" t="e">
        <f ca="1">IF(CalcTable[[#This Row],[Day of Year]]&lt;123,FCAP,AE549)</f>
        <v>#NAME?</v>
      </c>
      <c r="O550" s="17" t="e">
        <f ca="1">IF(IRR_DRIP,5,COUNTIF('IDET Wind Values'!C534:G534,"&lt;="&amp;IRR_MAXWIND))</f>
        <v>#NAME?</v>
      </c>
      <c r="P550" s="13" t="e">
        <f ca="1">CalcTable[[#This Row],[ET_o]]*KL</f>
        <v>#NAME?</v>
      </c>
      <c r="Q550" s="13" t="e">
        <f ca="1">IF(WILTPT&lt;=0,1,MAX(0,MIN(1,(CalcTable[[#This Row],[IWC]]-WILTPT)/(MAD-WILTPT))))</f>
        <v>#NAME?</v>
      </c>
      <c r="R550" s="13" t="e">
        <f ca="1">CalcTable[[#This Row],[ETMult]]*CalcTable[[#This Row],[ETb]]</f>
        <v>#NAME?</v>
      </c>
      <c r="S550" s="13" t="b">
        <f>INDEX(IRR_LIST,CalcTable[[#This Row],[Day of Week]]+1)</f>
        <v>1</v>
      </c>
      <c r="T550" s="13">
        <f t="shared" ca="1" si="174"/>
        <v>4.2</v>
      </c>
      <c r="U550" s="13" t="b">
        <f ca="1">IF(CalcTable[[#This Row],[IrrPrecip]]&gt;=IC_MM,FALSE,TRUE)</f>
        <v>1</v>
      </c>
      <c r="V550" s="13" t="b">
        <f t="shared" si="175"/>
        <v>1</v>
      </c>
      <c r="W550" s="13" t="e">
        <f ca="1">IF(AND(IRR_DRIP=FALSE,CalcTable[[#This Row],[IrrHours]]&lt;=0),FALSE,TRUE)</f>
        <v>#NAME?</v>
      </c>
      <c r="X550" s="13" t="e">
        <f ca="1">AND(CalcTable[[#This Row],[IrrDay]],CalcTable[[#This Row],[IrrRain]],CalcTable[[#This Row],[IrrWarm]],CalcTable[[#This Row],[IrrWindy]])</f>
        <v>#NAME?</v>
      </c>
      <c r="Y550" s="13" t="e">
        <f t="shared" ca="1" si="176"/>
        <v>#NAME?</v>
      </c>
      <c r="Z550" s="13" t="e">
        <f ca="1">CalcTable[[#This Row],[IrrHours]]/5</f>
        <v>#NAME?</v>
      </c>
      <c r="AA550" s="13" t="e">
        <f ca="1">IF(CalcTable[[#This Row],[IrrFlag]]=FALSE,0,MAX(0,CalcTable[[#This Row],[VolRednWind]]*(FCAP*IRR_TARGET-CalcTable[[#This Row],[IWC]])))</f>
        <v>#NAME?</v>
      </c>
      <c r="AB550" s="13" t="e">
        <f ca="1">CalcTable[[#This Row],[IWC]]+CalcTable[[#This Row],[Eff Precip]]+CalcTable[[#This Row],[IrrAmt]]-CalcTable[[#This Row],[AET]]</f>
        <v>#NAME?</v>
      </c>
      <c r="AC550" s="13" t="e">
        <f ca="1">IF(CalcTable[[#This Row],[PWC]]&gt;FCAP,MIN(24*PERC,MIN(SAT,CalcTable[[#This Row],[PWC]])-FCAP),0)</f>
        <v>#NAME?</v>
      </c>
      <c r="AD550" s="13" t="e">
        <f ca="1">IF(CalcTable[[#This Row],[PWC]]&gt;SAT,CalcTable[[#This Row],[PWC]]-SAT,0)</f>
        <v>#NAME?</v>
      </c>
      <c r="AE550" s="13" t="e">
        <f ca="1">CalcTable[[#This Row],[PWC]]-CalcTable[[#This Row],[PercAmt]]-CalcTable[[#This Row],[Runoff]]</f>
        <v>#NAME?</v>
      </c>
      <c r="AF550" s="13" t="e">
        <f ca="1">CalcTable[[#This Row],[IrrAmt]]/1000*CUR_IRR_AREA*10000/IRR_EFF</f>
        <v>#NAME?</v>
      </c>
      <c r="AG550" s="147"/>
      <c r="AH550" s="13"/>
      <c r="AI550" s="50">
        <v>2.291193310854259</v>
      </c>
      <c r="AJ550" s="50">
        <v>4.6359980818377826</v>
      </c>
      <c r="AK550" s="50">
        <v>0</v>
      </c>
      <c r="AL550" s="50">
        <v>0</v>
      </c>
      <c r="AM550" s="50"/>
      <c r="AN550" s="50"/>
      <c r="AO550" s="50"/>
      <c r="AP550" s="50"/>
      <c r="AQ550" s="50"/>
      <c r="AR550" s="50"/>
      <c r="AS550" s="50"/>
      <c r="AT550" s="50"/>
      <c r="AU550" s="50"/>
      <c r="AV550" s="50"/>
      <c r="AW550" s="50"/>
      <c r="AX550" s="50">
        <f t="shared" si="187"/>
        <v>6.9271913926920412</v>
      </c>
      <c r="AY550" s="50"/>
      <c r="AZ550" s="50">
        <f t="shared" si="177"/>
        <v>169.59344562643741</v>
      </c>
      <c r="BA550" s="50">
        <f t="shared" si="178"/>
        <v>276.06394367642167</v>
      </c>
      <c r="BB550" s="50">
        <f t="shared" si="179"/>
        <v>285.80025277300706</v>
      </c>
      <c r="BC550" s="17">
        <f t="shared" si="180"/>
        <v>19637</v>
      </c>
      <c r="BD550" s="50">
        <f t="shared" si="181"/>
        <v>6.9271913926920412</v>
      </c>
      <c r="BE550" s="50">
        <f t="shared" si="182"/>
        <v>169.59344562643741</v>
      </c>
      <c r="BF550" s="50">
        <f t="shared" si="188"/>
        <v>277.40088820216278</v>
      </c>
      <c r="BG550" s="50"/>
      <c r="BH550" s="17">
        <f t="shared" si="183"/>
        <v>0</v>
      </c>
      <c r="BI550" s="17">
        <f t="shared" si="191"/>
        <v>550</v>
      </c>
      <c r="BJ550" s="17">
        <f t="shared" si="189"/>
        <v>550</v>
      </c>
      <c r="BK550" s="150">
        <f t="shared" si="190"/>
        <v>23203</v>
      </c>
      <c r="BL550" s="50" t="e">
        <f t="shared" ca="1" si="184"/>
        <v>#NAME?</v>
      </c>
      <c r="BM550" s="50" t="e">
        <f t="shared" ca="1" si="185"/>
        <v>#NAME?</v>
      </c>
      <c r="BN550" s="50" t="e">
        <f t="shared" ca="1" si="186"/>
        <v>#NAME?</v>
      </c>
    </row>
    <row r="551" spans="1:66" x14ac:dyDescent="0.35">
      <c r="A551" s="48">
        <v>23204</v>
      </c>
      <c r="B551" s="17">
        <v>1963</v>
      </c>
      <c r="C551" s="17">
        <v>7</v>
      </c>
      <c r="D551" s="17">
        <v>193</v>
      </c>
      <c r="E551" s="17">
        <v>12</v>
      </c>
      <c r="F551" s="17">
        <v>6</v>
      </c>
      <c r="G551" s="50">
        <v>8.9</v>
      </c>
      <c r="H551" s="32">
        <v>4.8080010286912511</v>
      </c>
      <c r="I551" s="50">
        <v>12.5</v>
      </c>
      <c r="J551" s="13">
        <v>0</v>
      </c>
      <c r="K551" s="13">
        <f t="shared" si="172"/>
        <v>0</v>
      </c>
      <c r="L551" s="13">
        <f t="shared" si="173"/>
        <v>0</v>
      </c>
      <c r="M551" s="13" t="e">
        <f ca="1">CalcTable[[#This Row],[IWC]]-AE550</f>
        <v>#NAME?</v>
      </c>
      <c r="N551" s="13" t="e">
        <f ca="1">IF(CalcTable[[#This Row],[Day of Year]]&lt;123,FCAP,AE550)</f>
        <v>#NAME?</v>
      </c>
      <c r="O551" s="17" t="e">
        <f ca="1">IF(IRR_DRIP,5,COUNTIF('IDET Wind Values'!C535:G535,"&lt;="&amp;IRR_MAXWIND))</f>
        <v>#NAME?</v>
      </c>
      <c r="P551" s="13" t="e">
        <f ca="1">CalcTable[[#This Row],[ET_o]]*KL</f>
        <v>#NAME?</v>
      </c>
      <c r="Q551" s="13" t="e">
        <f ca="1">IF(WILTPT&lt;=0,1,MAX(0,MIN(1,(CalcTable[[#This Row],[IWC]]-WILTPT)/(MAD-WILTPT))))</f>
        <v>#NAME?</v>
      </c>
      <c r="R551" s="13" t="e">
        <f ca="1">CalcTable[[#This Row],[ETMult]]*CalcTable[[#This Row],[ETb]]</f>
        <v>#NAME?</v>
      </c>
      <c r="S551" s="13" t="b">
        <f>INDEX(IRR_LIST,CalcTable[[#This Row],[Day of Week]]+1)</f>
        <v>0</v>
      </c>
      <c r="T551" s="13">
        <f t="shared" ca="1" si="174"/>
        <v>4.8</v>
      </c>
      <c r="U551" s="13" t="b">
        <f ca="1">IF(CalcTable[[#This Row],[IrrPrecip]]&gt;=IC_MM,FALSE,TRUE)</f>
        <v>1</v>
      </c>
      <c r="V551" s="13" t="b">
        <f t="shared" si="175"/>
        <v>1</v>
      </c>
      <c r="W551" s="13" t="e">
        <f ca="1">IF(AND(IRR_DRIP=FALSE,CalcTable[[#This Row],[IrrHours]]&lt;=0),FALSE,TRUE)</f>
        <v>#NAME?</v>
      </c>
      <c r="X551" s="13" t="e">
        <f ca="1">AND(CalcTable[[#This Row],[IrrDay]],CalcTable[[#This Row],[IrrRain]],CalcTable[[#This Row],[IrrWarm]],CalcTable[[#This Row],[IrrWindy]])</f>
        <v>#NAME?</v>
      </c>
      <c r="Y551" s="13" t="e">
        <f t="shared" ca="1" si="176"/>
        <v>#NAME?</v>
      </c>
      <c r="Z551" s="13" t="e">
        <f ca="1">CalcTable[[#This Row],[IrrHours]]/5</f>
        <v>#NAME?</v>
      </c>
      <c r="AA551" s="13" t="e">
        <f ca="1">IF(CalcTable[[#This Row],[IrrFlag]]=FALSE,0,MAX(0,CalcTable[[#This Row],[VolRednWind]]*(FCAP*IRR_TARGET-CalcTable[[#This Row],[IWC]])))</f>
        <v>#NAME?</v>
      </c>
      <c r="AB551" s="13" t="e">
        <f ca="1">CalcTable[[#This Row],[IWC]]+CalcTable[[#This Row],[Eff Precip]]+CalcTable[[#This Row],[IrrAmt]]-CalcTable[[#This Row],[AET]]</f>
        <v>#NAME?</v>
      </c>
      <c r="AC551" s="13" t="e">
        <f ca="1">IF(CalcTable[[#This Row],[PWC]]&gt;FCAP,MIN(24*PERC,MIN(SAT,CalcTable[[#This Row],[PWC]])-FCAP),0)</f>
        <v>#NAME?</v>
      </c>
      <c r="AD551" s="13" t="e">
        <f ca="1">IF(CalcTable[[#This Row],[PWC]]&gt;SAT,CalcTable[[#This Row],[PWC]]-SAT,0)</f>
        <v>#NAME?</v>
      </c>
      <c r="AE551" s="13" t="e">
        <f ca="1">CalcTable[[#This Row],[PWC]]-CalcTable[[#This Row],[PercAmt]]-CalcTable[[#This Row],[Runoff]]</f>
        <v>#NAME?</v>
      </c>
      <c r="AF551" s="13" t="e">
        <f ca="1">CalcTable[[#This Row],[IrrAmt]]/1000*CUR_IRR_AREA*10000/IRR_EFF</f>
        <v>#NAME?</v>
      </c>
      <c r="AG551" s="147"/>
      <c r="AH551" s="13"/>
      <c r="AI551" s="50">
        <v>0</v>
      </c>
      <c r="AJ551" s="50">
        <v>0</v>
      </c>
      <c r="AK551" s="50">
        <v>0</v>
      </c>
      <c r="AL551" s="50">
        <v>9.3398988617102514</v>
      </c>
      <c r="AM551" s="50"/>
      <c r="AN551" s="50"/>
      <c r="AO551" s="50"/>
      <c r="AP551" s="50"/>
      <c r="AQ551" s="50"/>
      <c r="AR551" s="50"/>
      <c r="AS551" s="50"/>
      <c r="AT551" s="50"/>
      <c r="AU551" s="50"/>
      <c r="AV551" s="50"/>
      <c r="AW551" s="50"/>
      <c r="AX551" s="50">
        <f t="shared" si="187"/>
        <v>9.3398988617102514</v>
      </c>
      <c r="AY551" s="50"/>
      <c r="AZ551" s="50">
        <f t="shared" si="177"/>
        <v>273.97036661016739</v>
      </c>
      <c r="BA551" s="50">
        <f t="shared" si="178"/>
        <v>421.827389860099</v>
      </c>
      <c r="BB551" s="50">
        <f t="shared" si="179"/>
        <v>434.87359779391653</v>
      </c>
      <c r="BC551" s="17">
        <f t="shared" si="180"/>
        <v>19637</v>
      </c>
      <c r="BD551" s="50">
        <f t="shared" si="181"/>
        <v>9.3398988617102514</v>
      </c>
      <c r="BE551" s="50">
        <f t="shared" si="182"/>
        <v>273.97036661016739</v>
      </c>
      <c r="BF551" s="50">
        <f t="shared" si="188"/>
        <v>448.12830329620499</v>
      </c>
      <c r="BG551" s="50"/>
      <c r="BH551" s="17">
        <f t="shared" si="183"/>
        <v>0</v>
      </c>
      <c r="BI551" s="17">
        <f t="shared" si="191"/>
        <v>551</v>
      </c>
      <c r="BJ551" s="17">
        <f t="shared" si="189"/>
        <v>551</v>
      </c>
      <c r="BK551" s="150">
        <f t="shared" si="190"/>
        <v>23204</v>
      </c>
      <c r="BL551" s="50" t="e">
        <f t="shared" ca="1" si="184"/>
        <v>#NAME?</v>
      </c>
      <c r="BM551" s="50" t="e">
        <f t="shared" ca="1" si="185"/>
        <v>#NAME?</v>
      </c>
      <c r="BN551" s="50" t="e">
        <f t="shared" ca="1" si="186"/>
        <v>#NAME?</v>
      </c>
    </row>
    <row r="552" spans="1:66" x14ac:dyDescent="0.35">
      <c r="A552" s="48">
        <v>23205</v>
      </c>
      <c r="B552" s="17">
        <v>1963</v>
      </c>
      <c r="C552" s="17">
        <v>7</v>
      </c>
      <c r="D552" s="17">
        <v>194</v>
      </c>
      <c r="E552" s="17">
        <v>13</v>
      </c>
      <c r="F552" s="17">
        <v>7</v>
      </c>
      <c r="G552" s="50">
        <v>11.7</v>
      </c>
      <c r="H552" s="32">
        <v>5.2508998665261544</v>
      </c>
      <c r="I552" s="50">
        <v>13.666666666666666</v>
      </c>
      <c r="J552" s="13">
        <v>0</v>
      </c>
      <c r="K552" s="13">
        <f t="shared" si="172"/>
        <v>0</v>
      </c>
      <c r="L552" s="13">
        <f t="shared" si="173"/>
        <v>0</v>
      </c>
      <c r="M552" s="13" t="e">
        <f ca="1">CalcTable[[#This Row],[IWC]]-AE551</f>
        <v>#NAME?</v>
      </c>
      <c r="N552" s="13" t="e">
        <f ca="1">IF(CalcTable[[#This Row],[Day of Year]]&lt;123,FCAP,AE551)</f>
        <v>#NAME?</v>
      </c>
      <c r="O552" s="17" t="e">
        <f ca="1">IF(IRR_DRIP,5,COUNTIF('IDET Wind Values'!C536:G536,"&lt;="&amp;IRR_MAXWIND))</f>
        <v>#NAME?</v>
      </c>
      <c r="P552" s="13" t="e">
        <f ca="1">CalcTable[[#This Row],[ET_o]]*KL</f>
        <v>#NAME?</v>
      </c>
      <c r="Q552" s="13" t="e">
        <f ca="1">IF(WILTPT&lt;=0,1,MAX(0,MIN(1,(CalcTable[[#This Row],[IWC]]-WILTPT)/(MAD-WILTPT))))</f>
        <v>#NAME?</v>
      </c>
      <c r="R552" s="13" t="e">
        <f ca="1">CalcTable[[#This Row],[ETMult]]*CalcTable[[#This Row],[ETb]]</f>
        <v>#NAME?</v>
      </c>
      <c r="S552" s="13" t="b">
        <f>INDEX(IRR_LIST,CalcTable[[#This Row],[Day of Week]]+1)</f>
        <v>0</v>
      </c>
      <c r="T552" s="13">
        <f t="shared" ca="1" si="174"/>
        <v>0.6</v>
      </c>
      <c r="U552" s="13" t="b">
        <f ca="1">IF(CalcTable[[#This Row],[IrrPrecip]]&gt;=IC_MM,FALSE,TRUE)</f>
        <v>1</v>
      </c>
      <c r="V552" s="13" t="b">
        <f t="shared" si="175"/>
        <v>1</v>
      </c>
      <c r="W552" s="13" t="e">
        <f ca="1">IF(AND(IRR_DRIP=FALSE,CalcTable[[#This Row],[IrrHours]]&lt;=0),FALSE,TRUE)</f>
        <v>#NAME?</v>
      </c>
      <c r="X552" s="13" t="e">
        <f ca="1">AND(CalcTable[[#This Row],[IrrDay]],CalcTable[[#This Row],[IrrRain]],CalcTable[[#This Row],[IrrWarm]],CalcTable[[#This Row],[IrrWindy]])</f>
        <v>#NAME?</v>
      </c>
      <c r="Y552" s="13" t="e">
        <f t="shared" ca="1" si="176"/>
        <v>#NAME?</v>
      </c>
      <c r="Z552" s="13" t="e">
        <f ca="1">CalcTable[[#This Row],[IrrHours]]/5</f>
        <v>#NAME?</v>
      </c>
      <c r="AA552" s="13" t="e">
        <f ca="1">IF(CalcTable[[#This Row],[IrrFlag]]=FALSE,0,MAX(0,CalcTable[[#This Row],[VolRednWind]]*(FCAP*IRR_TARGET-CalcTable[[#This Row],[IWC]])))</f>
        <v>#NAME?</v>
      </c>
      <c r="AB552" s="13" t="e">
        <f ca="1">CalcTable[[#This Row],[IWC]]+CalcTable[[#This Row],[Eff Precip]]+CalcTable[[#This Row],[IrrAmt]]-CalcTable[[#This Row],[AET]]</f>
        <v>#NAME?</v>
      </c>
      <c r="AC552" s="13" t="e">
        <f ca="1">IF(CalcTable[[#This Row],[PWC]]&gt;FCAP,MIN(24*PERC,MIN(SAT,CalcTable[[#This Row],[PWC]])-FCAP),0)</f>
        <v>#NAME?</v>
      </c>
      <c r="AD552" s="13" t="e">
        <f ca="1">IF(CalcTable[[#This Row],[PWC]]&gt;SAT,CalcTable[[#This Row],[PWC]]-SAT,0)</f>
        <v>#NAME?</v>
      </c>
      <c r="AE552" s="13" t="e">
        <f ca="1">CalcTable[[#This Row],[PWC]]-CalcTable[[#This Row],[PercAmt]]-CalcTable[[#This Row],[Runoff]]</f>
        <v>#NAME?</v>
      </c>
      <c r="AF552" s="13" t="e">
        <f ca="1">CalcTable[[#This Row],[IrrAmt]]/1000*CUR_IRR_AREA*10000/IRR_EFF</f>
        <v>#NAME?</v>
      </c>
      <c r="AG552" s="147"/>
      <c r="AH552" s="13"/>
      <c r="AI552" s="50">
        <v>0</v>
      </c>
      <c r="AJ552" s="50">
        <v>0</v>
      </c>
      <c r="AK552" s="50">
        <v>4.3856312755994713</v>
      </c>
      <c r="AL552" s="50">
        <v>0</v>
      </c>
      <c r="AM552" s="50"/>
      <c r="AN552" s="50"/>
      <c r="AO552" s="50"/>
      <c r="AP552" s="50"/>
      <c r="AQ552" s="50"/>
      <c r="AR552" s="50"/>
      <c r="AS552" s="50"/>
      <c r="AT552" s="50"/>
      <c r="AU552" s="50"/>
      <c r="AV552" s="50"/>
      <c r="AW552" s="50"/>
      <c r="AX552" s="50">
        <f t="shared" si="187"/>
        <v>4.3856312755994713</v>
      </c>
      <c r="AY552" s="50"/>
      <c r="AZ552" s="50">
        <f t="shared" si="177"/>
        <v>64.322592042125578</v>
      </c>
      <c r="BA552" s="50">
        <f t="shared" si="178"/>
        <v>99.036371874383818</v>
      </c>
      <c r="BB552" s="50">
        <f t="shared" si="179"/>
        <v>102.09935244781839</v>
      </c>
      <c r="BC552" s="17">
        <f t="shared" si="180"/>
        <v>19637</v>
      </c>
      <c r="BD552" s="50">
        <f t="shared" si="181"/>
        <v>4.3856312755994713</v>
      </c>
      <c r="BE552" s="50">
        <f t="shared" si="182"/>
        <v>64.322592042125578</v>
      </c>
      <c r="BF552" s="50">
        <f t="shared" si="188"/>
        <v>105.21128395052484</v>
      </c>
      <c r="BG552" s="50"/>
      <c r="BH552" s="17">
        <f t="shared" si="183"/>
        <v>0</v>
      </c>
      <c r="BI552" s="17">
        <f t="shared" si="191"/>
        <v>552</v>
      </c>
      <c r="BJ552" s="17">
        <f t="shared" si="189"/>
        <v>552</v>
      </c>
      <c r="BK552" s="150">
        <f t="shared" si="190"/>
        <v>23205</v>
      </c>
      <c r="BL552" s="50" t="e">
        <f t="shared" ca="1" si="184"/>
        <v>#NAME?</v>
      </c>
      <c r="BM552" s="50" t="e">
        <f t="shared" ca="1" si="185"/>
        <v>#NAME?</v>
      </c>
      <c r="BN552" s="50" t="e">
        <f t="shared" ca="1" si="186"/>
        <v>#NAME?</v>
      </c>
    </row>
    <row r="553" spans="1:66" x14ac:dyDescent="0.35">
      <c r="A553" s="48">
        <v>23206</v>
      </c>
      <c r="B553" s="17">
        <v>1963</v>
      </c>
      <c r="C553" s="17">
        <v>7</v>
      </c>
      <c r="D553" s="17">
        <v>195</v>
      </c>
      <c r="E553" s="17">
        <v>14</v>
      </c>
      <c r="F553" s="17">
        <v>1</v>
      </c>
      <c r="G553" s="50">
        <v>12.2</v>
      </c>
      <c r="H553" s="32">
        <v>4.9484855844487301</v>
      </c>
      <c r="I553" s="50">
        <v>20.5</v>
      </c>
      <c r="J553" s="13">
        <v>3.1</v>
      </c>
      <c r="K553" s="13">
        <f t="shared" si="172"/>
        <v>3.1</v>
      </c>
      <c r="L553" s="13">
        <f t="shared" si="173"/>
        <v>0</v>
      </c>
      <c r="M553" s="13" t="e">
        <f ca="1">CalcTable[[#This Row],[IWC]]-AE552</f>
        <v>#NAME?</v>
      </c>
      <c r="N553" s="13" t="e">
        <f ca="1">IF(CalcTable[[#This Row],[Day of Year]]&lt;123,FCAP,AE552)</f>
        <v>#NAME?</v>
      </c>
      <c r="O553" s="17" t="e">
        <f ca="1">IF(IRR_DRIP,5,COUNTIF('IDET Wind Values'!C537:G537,"&lt;="&amp;IRR_MAXWIND))</f>
        <v>#NAME?</v>
      </c>
      <c r="P553" s="13" t="e">
        <f ca="1">CalcTable[[#This Row],[ET_o]]*KL</f>
        <v>#NAME?</v>
      </c>
      <c r="Q553" s="13" t="e">
        <f ca="1">IF(WILTPT&lt;=0,1,MAX(0,MIN(1,(CalcTable[[#This Row],[IWC]]-WILTPT)/(MAD-WILTPT))))</f>
        <v>#NAME?</v>
      </c>
      <c r="R553" s="13" t="e">
        <f ca="1">CalcTable[[#This Row],[ETMult]]*CalcTable[[#This Row],[ETb]]</f>
        <v>#NAME?</v>
      </c>
      <c r="S553" s="13" t="b">
        <f>INDEX(IRR_LIST,CalcTable[[#This Row],[Day of Week]]+1)</f>
        <v>1</v>
      </c>
      <c r="T553" s="13">
        <f t="shared" ca="1" si="174"/>
        <v>0</v>
      </c>
      <c r="U553" s="13" t="b">
        <f ca="1">IF(CalcTable[[#This Row],[IrrPrecip]]&gt;=IC_MM,FALSE,TRUE)</f>
        <v>1</v>
      </c>
      <c r="V553" s="13" t="b">
        <f t="shared" si="175"/>
        <v>1</v>
      </c>
      <c r="W553" s="13" t="e">
        <f ca="1">IF(AND(IRR_DRIP=FALSE,CalcTable[[#This Row],[IrrHours]]&lt;=0),FALSE,TRUE)</f>
        <v>#NAME?</v>
      </c>
      <c r="X553" s="13" t="e">
        <f ca="1">AND(CalcTable[[#This Row],[IrrDay]],CalcTable[[#This Row],[IrrRain]],CalcTable[[#This Row],[IrrWarm]],CalcTable[[#This Row],[IrrWindy]])</f>
        <v>#NAME?</v>
      </c>
      <c r="Y553" s="13" t="e">
        <f t="shared" ca="1" si="176"/>
        <v>#NAME?</v>
      </c>
      <c r="Z553" s="13" t="e">
        <f ca="1">CalcTable[[#This Row],[IrrHours]]/5</f>
        <v>#NAME?</v>
      </c>
      <c r="AA553" s="13" t="e">
        <f ca="1">IF(CalcTable[[#This Row],[IrrFlag]]=FALSE,0,MAX(0,CalcTable[[#This Row],[VolRednWind]]*(FCAP*IRR_TARGET-CalcTable[[#This Row],[IWC]])))</f>
        <v>#NAME?</v>
      </c>
      <c r="AB553" s="13" t="e">
        <f ca="1">CalcTable[[#This Row],[IWC]]+CalcTable[[#This Row],[Eff Precip]]+CalcTable[[#This Row],[IrrAmt]]-CalcTable[[#This Row],[AET]]</f>
        <v>#NAME?</v>
      </c>
      <c r="AC553" s="13" t="e">
        <f ca="1">IF(CalcTable[[#This Row],[PWC]]&gt;FCAP,MIN(24*PERC,MIN(SAT,CalcTable[[#This Row],[PWC]])-FCAP),0)</f>
        <v>#NAME?</v>
      </c>
      <c r="AD553" s="13" t="e">
        <f ca="1">IF(CalcTable[[#This Row],[PWC]]&gt;SAT,CalcTable[[#This Row],[PWC]]-SAT,0)</f>
        <v>#NAME?</v>
      </c>
      <c r="AE553" s="13" t="e">
        <f ca="1">CalcTable[[#This Row],[PWC]]-CalcTable[[#This Row],[PercAmt]]-CalcTable[[#This Row],[Runoff]]</f>
        <v>#NAME?</v>
      </c>
      <c r="AF553" s="13" t="e">
        <f ca="1">CalcTable[[#This Row],[IrrAmt]]/1000*CUR_IRR_AREA*10000/IRR_EFF</f>
        <v>#NAME?</v>
      </c>
      <c r="AG553" s="147"/>
      <c r="AH553" s="13"/>
      <c r="AI553" s="50">
        <v>0</v>
      </c>
      <c r="AJ553" s="50">
        <v>0</v>
      </c>
      <c r="AK553" s="50">
        <v>0</v>
      </c>
      <c r="AL553" s="50">
        <v>0</v>
      </c>
      <c r="AM553" s="50"/>
      <c r="AN553" s="50"/>
      <c r="AO553" s="50"/>
      <c r="AP553" s="50"/>
      <c r="AQ553" s="50"/>
      <c r="AR553" s="50"/>
      <c r="AS553" s="50"/>
      <c r="AT553" s="50"/>
      <c r="AU553" s="50"/>
      <c r="AV553" s="50"/>
      <c r="AW553" s="50"/>
      <c r="AX553" s="50">
        <f t="shared" si="187"/>
        <v>0</v>
      </c>
      <c r="AY553" s="50"/>
      <c r="AZ553" s="50">
        <f t="shared" si="177"/>
        <v>0</v>
      </c>
      <c r="BA553" s="50">
        <f t="shared" si="178"/>
        <v>0</v>
      </c>
      <c r="BB553" s="50">
        <f t="shared" si="179"/>
        <v>0</v>
      </c>
      <c r="BC553" s="17">
        <f t="shared" si="180"/>
        <v>19637</v>
      </c>
      <c r="BD553" s="50">
        <f t="shared" si="181"/>
        <v>0</v>
      </c>
      <c r="BE553" s="50">
        <f t="shared" si="182"/>
        <v>0</v>
      </c>
      <c r="BF553" s="50">
        <f t="shared" si="188"/>
        <v>0</v>
      </c>
      <c r="BG553" s="50"/>
      <c r="BH553" s="17">
        <f t="shared" si="183"/>
        <v>0</v>
      </c>
      <c r="BI553" s="17">
        <f t="shared" si="191"/>
        <v>553</v>
      </c>
      <c r="BJ553" s="17">
        <f t="shared" si="189"/>
        <v>553</v>
      </c>
      <c r="BK553" s="150">
        <f t="shared" si="190"/>
        <v>23206</v>
      </c>
      <c r="BL553" s="50" t="e">
        <f t="shared" ca="1" si="184"/>
        <v>#NAME?</v>
      </c>
      <c r="BM553" s="50" t="e">
        <f t="shared" ca="1" si="185"/>
        <v>#NAME?</v>
      </c>
      <c r="BN553" s="50" t="e">
        <f t="shared" ca="1" si="186"/>
        <v>#NAME?</v>
      </c>
    </row>
    <row r="554" spans="1:66" x14ac:dyDescent="0.35">
      <c r="A554" s="48">
        <v>23207</v>
      </c>
      <c r="B554" s="17">
        <v>1963</v>
      </c>
      <c r="C554" s="17">
        <v>7</v>
      </c>
      <c r="D554" s="17">
        <v>196</v>
      </c>
      <c r="E554" s="17">
        <v>15</v>
      </c>
      <c r="F554" s="17">
        <v>2</v>
      </c>
      <c r="G554" s="50">
        <v>8.3000000000000007</v>
      </c>
      <c r="H554" s="32">
        <v>3.8564851283240493</v>
      </c>
      <c r="I554" s="50">
        <v>17.166666666666668</v>
      </c>
      <c r="J554" s="13">
        <v>4.0999999999999996</v>
      </c>
      <c r="K554" s="13">
        <f t="shared" si="172"/>
        <v>4.0999999999999996</v>
      </c>
      <c r="L554" s="13">
        <f t="shared" si="173"/>
        <v>0</v>
      </c>
      <c r="M554" s="13" t="e">
        <f ca="1">CalcTable[[#This Row],[IWC]]-AE553</f>
        <v>#NAME?</v>
      </c>
      <c r="N554" s="13" t="e">
        <f ca="1">IF(CalcTable[[#This Row],[Day of Year]]&lt;123,FCAP,AE553)</f>
        <v>#NAME?</v>
      </c>
      <c r="O554" s="17" t="e">
        <f ca="1">IF(IRR_DRIP,5,COUNTIF('IDET Wind Values'!C538:G538,"&lt;="&amp;IRR_MAXWIND))</f>
        <v>#NAME?</v>
      </c>
      <c r="P554" s="13" t="e">
        <f ca="1">CalcTable[[#This Row],[ET_o]]*KL</f>
        <v>#NAME?</v>
      </c>
      <c r="Q554" s="13" t="e">
        <f ca="1">IF(WILTPT&lt;=0,1,MAX(0,MIN(1,(CalcTable[[#This Row],[IWC]]-WILTPT)/(MAD-WILTPT))))</f>
        <v>#NAME?</v>
      </c>
      <c r="R554" s="13" t="e">
        <f ca="1">CalcTable[[#This Row],[ETMult]]*CalcTable[[#This Row],[ETb]]</f>
        <v>#NAME?</v>
      </c>
      <c r="S554" s="13" t="b">
        <f>INDEX(IRR_LIST,CalcTable[[#This Row],[Day of Week]]+1)</f>
        <v>0</v>
      </c>
      <c r="T554" s="13">
        <f t="shared" ca="1" si="174"/>
        <v>3.1</v>
      </c>
      <c r="U554" s="13" t="b">
        <f ca="1">IF(CalcTable[[#This Row],[IrrPrecip]]&gt;=IC_MM,FALSE,TRUE)</f>
        <v>1</v>
      </c>
      <c r="V554" s="13" t="b">
        <f t="shared" si="175"/>
        <v>1</v>
      </c>
      <c r="W554" s="13" t="e">
        <f ca="1">IF(AND(IRR_DRIP=FALSE,CalcTable[[#This Row],[IrrHours]]&lt;=0),FALSE,TRUE)</f>
        <v>#NAME?</v>
      </c>
      <c r="X554" s="13" t="e">
        <f ca="1">AND(CalcTable[[#This Row],[IrrDay]],CalcTable[[#This Row],[IrrRain]],CalcTable[[#This Row],[IrrWarm]],CalcTable[[#This Row],[IrrWindy]])</f>
        <v>#NAME?</v>
      </c>
      <c r="Y554" s="13" t="e">
        <f t="shared" ca="1" si="176"/>
        <v>#NAME?</v>
      </c>
      <c r="Z554" s="13" t="e">
        <f ca="1">CalcTable[[#This Row],[IrrHours]]/5</f>
        <v>#NAME?</v>
      </c>
      <c r="AA554" s="13" t="e">
        <f ca="1">IF(CalcTable[[#This Row],[IrrFlag]]=FALSE,0,MAX(0,CalcTable[[#This Row],[VolRednWind]]*(FCAP*IRR_TARGET-CalcTable[[#This Row],[IWC]])))</f>
        <v>#NAME?</v>
      </c>
      <c r="AB554" s="13" t="e">
        <f ca="1">CalcTable[[#This Row],[IWC]]+CalcTable[[#This Row],[Eff Precip]]+CalcTable[[#This Row],[IrrAmt]]-CalcTable[[#This Row],[AET]]</f>
        <v>#NAME?</v>
      </c>
      <c r="AC554" s="13" t="e">
        <f ca="1">IF(CalcTable[[#This Row],[PWC]]&gt;FCAP,MIN(24*PERC,MIN(SAT,CalcTable[[#This Row],[PWC]])-FCAP),0)</f>
        <v>#NAME?</v>
      </c>
      <c r="AD554" s="13" t="e">
        <f ca="1">IF(CalcTable[[#This Row],[PWC]]&gt;SAT,CalcTable[[#This Row],[PWC]]-SAT,0)</f>
        <v>#NAME?</v>
      </c>
      <c r="AE554" s="13" t="e">
        <f ca="1">CalcTable[[#This Row],[PWC]]-CalcTable[[#This Row],[PercAmt]]-CalcTable[[#This Row],[Runoff]]</f>
        <v>#NAME?</v>
      </c>
      <c r="AF554" s="13" t="e">
        <f ca="1">CalcTable[[#This Row],[IrrAmt]]/1000*CUR_IRR_AREA*10000/IRR_EFF</f>
        <v>#NAME?</v>
      </c>
      <c r="AG554" s="147"/>
      <c r="AH554" s="13"/>
      <c r="AI554" s="50">
        <v>0</v>
      </c>
      <c r="AJ554" s="50">
        <v>0</v>
      </c>
      <c r="AK554" s="50">
        <v>0</v>
      </c>
      <c r="AL554" s="50">
        <v>7.8896619980361891</v>
      </c>
      <c r="AM554" s="50"/>
      <c r="AN554" s="50"/>
      <c r="AO554" s="50"/>
      <c r="AP554" s="50"/>
      <c r="AQ554" s="50"/>
      <c r="AR554" s="50"/>
      <c r="AS554" s="50"/>
      <c r="AT554" s="50"/>
      <c r="AU554" s="50"/>
      <c r="AV554" s="50"/>
      <c r="AW554" s="50"/>
      <c r="AX554" s="50">
        <f t="shared" si="187"/>
        <v>7.8896619980361891</v>
      </c>
      <c r="AY554" s="50"/>
      <c r="AZ554" s="50">
        <f t="shared" si="177"/>
        <v>231.43008527572823</v>
      </c>
      <c r="BA554" s="50">
        <f t="shared" si="178"/>
        <v>356.32886145627998</v>
      </c>
      <c r="BB554" s="50">
        <f t="shared" si="179"/>
        <v>367.34934170750518</v>
      </c>
      <c r="BC554" s="17">
        <f t="shared" si="180"/>
        <v>19637</v>
      </c>
      <c r="BD554" s="50">
        <f t="shared" si="181"/>
        <v>7.8896619980361891</v>
      </c>
      <c r="BE554" s="50">
        <f t="shared" si="182"/>
        <v>231.43008527572823</v>
      </c>
      <c r="BF554" s="50">
        <f t="shared" si="188"/>
        <v>378.54594542291386</v>
      </c>
      <c r="BG554" s="50"/>
      <c r="BH554" s="17">
        <f t="shared" si="183"/>
        <v>0</v>
      </c>
      <c r="BI554" s="17">
        <f t="shared" si="191"/>
        <v>554</v>
      </c>
      <c r="BJ554" s="17">
        <f t="shared" si="189"/>
        <v>554</v>
      </c>
      <c r="BK554" s="150">
        <f t="shared" si="190"/>
        <v>23207</v>
      </c>
      <c r="BL554" s="50" t="e">
        <f t="shared" ca="1" si="184"/>
        <v>#NAME?</v>
      </c>
      <c r="BM554" s="50" t="e">
        <f t="shared" ca="1" si="185"/>
        <v>#NAME?</v>
      </c>
      <c r="BN554" s="50" t="e">
        <f t="shared" ca="1" si="186"/>
        <v>#NAME?</v>
      </c>
    </row>
    <row r="555" spans="1:66" x14ac:dyDescent="0.35">
      <c r="A555" s="48">
        <v>23208</v>
      </c>
      <c r="B555" s="17">
        <v>1963</v>
      </c>
      <c r="C555" s="17">
        <v>7</v>
      </c>
      <c r="D555" s="17">
        <v>197</v>
      </c>
      <c r="E555" s="17">
        <v>16</v>
      </c>
      <c r="F555" s="17">
        <v>3</v>
      </c>
      <c r="G555" s="50">
        <v>9.4</v>
      </c>
      <c r="H555" s="32">
        <v>4.3581759784847049</v>
      </c>
      <c r="I555" s="50">
        <v>35.333333333333336</v>
      </c>
      <c r="J555" s="13">
        <v>3.4</v>
      </c>
      <c r="K555" s="13">
        <f t="shared" si="172"/>
        <v>3.4</v>
      </c>
      <c r="L555" s="13">
        <f t="shared" si="173"/>
        <v>0</v>
      </c>
      <c r="M555" s="13" t="e">
        <f ca="1">CalcTable[[#This Row],[IWC]]-AE554</f>
        <v>#NAME?</v>
      </c>
      <c r="N555" s="13" t="e">
        <f ca="1">IF(CalcTable[[#This Row],[Day of Year]]&lt;123,FCAP,AE554)</f>
        <v>#NAME?</v>
      </c>
      <c r="O555" s="17" t="e">
        <f ca="1">IF(IRR_DRIP,5,COUNTIF('IDET Wind Values'!C539:G539,"&lt;="&amp;IRR_MAXWIND))</f>
        <v>#NAME?</v>
      </c>
      <c r="P555" s="13" t="e">
        <f ca="1">CalcTable[[#This Row],[ET_o]]*KL</f>
        <v>#NAME?</v>
      </c>
      <c r="Q555" s="13" t="e">
        <f ca="1">IF(WILTPT&lt;=0,1,MAX(0,MIN(1,(CalcTable[[#This Row],[IWC]]-WILTPT)/(MAD-WILTPT))))</f>
        <v>#NAME?</v>
      </c>
      <c r="R555" s="13" t="e">
        <f ca="1">CalcTable[[#This Row],[ETMult]]*CalcTable[[#This Row],[ETb]]</f>
        <v>#NAME?</v>
      </c>
      <c r="S555" s="13" t="b">
        <f>INDEX(IRR_LIST,CalcTable[[#This Row],[Day of Week]]+1)</f>
        <v>1</v>
      </c>
      <c r="T555" s="13">
        <f t="shared" ca="1" si="174"/>
        <v>7.1999999999999993</v>
      </c>
      <c r="U555" s="13" t="b">
        <f ca="1">IF(CalcTable[[#This Row],[IrrPrecip]]&gt;=IC_MM,FALSE,TRUE)</f>
        <v>1</v>
      </c>
      <c r="V555" s="13" t="b">
        <f t="shared" si="175"/>
        <v>1</v>
      </c>
      <c r="W555" s="13" t="e">
        <f ca="1">IF(AND(IRR_DRIP=FALSE,CalcTable[[#This Row],[IrrHours]]&lt;=0),FALSE,TRUE)</f>
        <v>#NAME?</v>
      </c>
      <c r="X555" s="13" t="e">
        <f ca="1">AND(CalcTable[[#This Row],[IrrDay]],CalcTable[[#This Row],[IrrRain]],CalcTable[[#This Row],[IrrWarm]],CalcTable[[#This Row],[IrrWindy]])</f>
        <v>#NAME?</v>
      </c>
      <c r="Y555" s="13" t="e">
        <f t="shared" ca="1" si="176"/>
        <v>#NAME?</v>
      </c>
      <c r="Z555" s="13" t="e">
        <f ca="1">CalcTable[[#This Row],[IrrHours]]/5</f>
        <v>#NAME?</v>
      </c>
      <c r="AA555" s="13" t="e">
        <f ca="1">IF(CalcTable[[#This Row],[IrrFlag]]=FALSE,0,MAX(0,CalcTable[[#This Row],[VolRednWind]]*(FCAP*IRR_TARGET-CalcTable[[#This Row],[IWC]])))</f>
        <v>#NAME?</v>
      </c>
      <c r="AB555" s="13" t="e">
        <f ca="1">CalcTable[[#This Row],[IWC]]+CalcTable[[#This Row],[Eff Precip]]+CalcTable[[#This Row],[IrrAmt]]-CalcTable[[#This Row],[AET]]</f>
        <v>#NAME?</v>
      </c>
      <c r="AC555" s="13" t="e">
        <f ca="1">IF(CalcTable[[#This Row],[PWC]]&gt;FCAP,MIN(24*PERC,MIN(SAT,CalcTable[[#This Row],[PWC]])-FCAP),0)</f>
        <v>#NAME?</v>
      </c>
      <c r="AD555" s="13" t="e">
        <f ca="1">IF(CalcTable[[#This Row],[PWC]]&gt;SAT,CalcTable[[#This Row],[PWC]]-SAT,0)</f>
        <v>#NAME?</v>
      </c>
      <c r="AE555" s="13" t="e">
        <f ca="1">CalcTable[[#This Row],[PWC]]-CalcTable[[#This Row],[PercAmt]]-CalcTable[[#This Row],[Runoff]]</f>
        <v>#NAME?</v>
      </c>
      <c r="AF555" s="13" t="e">
        <f ca="1">CalcTable[[#This Row],[IrrAmt]]/1000*CUR_IRR_AREA*10000/IRR_EFF</f>
        <v>#NAME?</v>
      </c>
      <c r="AG555" s="147"/>
      <c r="AH555" s="13"/>
      <c r="AI555" s="50">
        <v>6.7213224679149342</v>
      </c>
      <c r="AJ555" s="50">
        <v>11.932903150843931</v>
      </c>
      <c r="AK555" s="50">
        <v>0</v>
      </c>
      <c r="AL555" s="50">
        <v>0</v>
      </c>
      <c r="AM555" s="50"/>
      <c r="AN555" s="50"/>
      <c r="AO555" s="50"/>
      <c r="AP555" s="50"/>
      <c r="AQ555" s="50"/>
      <c r="AR555" s="50"/>
      <c r="AS555" s="50"/>
      <c r="AT555" s="50"/>
      <c r="AU555" s="50"/>
      <c r="AV555" s="50"/>
      <c r="AW555" s="50"/>
      <c r="AX555" s="50">
        <f t="shared" si="187"/>
        <v>18.654225618758865</v>
      </c>
      <c r="AY555" s="50"/>
      <c r="AZ555" s="50">
        <f t="shared" si="177"/>
        <v>448.61122195417437</v>
      </c>
      <c r="BA555" s="50">
        <f t="shared" si="178"/>
        <v>729.18390134608285</v>
      </c>
      <c r="BB555" s="50">
        <f t="shared" si="179"/>
        <v>754.82023335315694</v>
      </c>
      <c r="BC555" s="17">
        <f t="shared" si="180"/>
        <v>19637</v>
      </c>
      <c r="BD555" s="50">
        <f t="shared" si="181"/>
        <v>18.654225618758865</v>
      </c>
      <c r="BE555" s="50">
        <f t="shared" si="182"/>
        <v>448.61122195417437</v>
      </c>
      <c r="BF555" s="50">
        <f t="shared" si="188"/>
        <v>733.78514699005666</v>
      </c>
      <c r="BG555" s="50"/>
      <c r="BH555" s="17">
        <f t="shared" si="183"/>
        <v>0</v>
      </c>
      <c r="BI555" s="17">
        <f t="shared" si="191"/>
        <v>555</v>
      </c>
      <c r="BJ555" s="17">
        <f t="shared" si="189"/>
        <v>555</v>
      </c>
      <c r="BK555" s="150">
        <f t="shared" si="190"/>
        <v>23208</v>
      </c>
      <c r="BL555" s="50" t="e">
        <f t="shared" ca="1" si="184"/>
        <v>#NAME?</v>
      </c>
      <c r="BM555" s="50" t="e">
        <f t="shared" ca="1" si="185"/>
        <v>#NAME?</v>
      </c>
      <c r="BN555" s="50" t="e">
        <f t="shared" ca="1" si="186"/>
        <v>#NAME?</v>
      </c>
    </row>
    <row r="556" spans="1:66" x14ac:dyDescent="0.35">
      <c r="A556" s="48">
        <v>23209</v>
      </c>
      <c r="B556" s="17">
        <v>1963</v>
      </c>
      <c r="C556" s="17">
        <v>7</v>
      </c>
      <c r="D556" s="17">
        <v>198</v>
      </c>
      <c r="E556" s="17">
        <v>17</v>
      </c>
      <c r="F556" s="17">
        <v>4</v>
      </c>
      <c r="G556" s="50">
        <v>10.6</v>
      </c>
      <c r="H556" s="32">
        <v>4.3525312279953194</v>
      </c>
      <c r="I556" s="50">
        <v>7.833333333333333</v>
      </c>
      <c r="J556" s="13">
        <v>0</v>
      </c>
      <c r="K556" s="13">
        <f t="shared" si="172"/>
        <v>0</v>
      </c>
      <c r="L556" s="13">
        <f t="shared" si="173"/>
        <v>0</v>
      </c>
      <c r="M556" s="13" t="e">
        <f ca="1">CalcTable[[#This Row],[IWC]]-AE555</f>
        <v>#NAME?</v>
      </c>
      <c r="N556" s="13" t="e">
        <f ca="1">IF(CalcTable[[#This Row],[Day of Year]]&lt;123,FCAP,AE555)</f>
        <v>#NAME?</v>
      </c>
      <c r="O556" s="17" t="e">
        <f ca="1">IF(IRR_DRIP,5,COUNTIF('IDET Wind Values'!C540:G540,"&lt;="&amp;IRR_MAXWIND))</f>
        <v>#NAME?</v>
      </c>
      <c r="P556" s="13" t="e">
        <f ca="1">CalcTable[[#This Row],[ET_o]]*KL</f>
        <v>#NAME?</v>
      </c>
      <c r="Q556" s="13" t="e">
        <f ca="1">IF(WILTPT&lt;=0,1,MAX(0,MIN(1,(CalcTable[[#This Row],[IWC]]-WILTPT)/(MAD-WILTPT))))</f>
        <v>#NAME?</v>
      </c>
      <c r="R556" s="13" t="e">
        <f ca="1">CalcTable[[#This Row],[ETMult]]*CalcTable[[#This Row],[ETb]]</f>
        <v>#NAME?</v>
      </c>
      <c r="S556" s="13" t="b">
        <f>INDEX(IRR_LIST,CalcTable[[#This Row],[Day of Week]]+1)</f>
        <v>0</v>
      </c>
      <c r="T556" s="13">
        <f t="shared" ca="1" si="174"/>
        <v>7.5</v>
      </c>
      <c r="U556" s="13" t="b">
        <f ca="1">IF(CalcTable[[#This Row],[IrrPrecip]]&gt;=IC_MM,FALSE,TRUE)</f>
        <v>1</v>
      </c>
      <c r="V556" s="13" t="b">
        <f t="shared" si="175"/>
        <v>1</v>
      </c>
      <c r="W556" s="13" t="e">
        <f ca="1">IF(AND(IRR_DRIP=FALSE,CalcTable[[#This Row],[IrrHours]]&lt;=0),FALSE,TRUE)</f>
        <v>#NAME?</v>
      </c>
      <c r="X556" s="13" t="e">
        <f ca="1">AND(CalcTable[[#This Row],[IrrDay]],CalcTable[[#This Row],[IrrRain]],CalcTable[[#This Row],[IrrWarm]],CalcTable[[#This Row],[IrrWindy]])</f>
        <v>#NAME?</v>
      </c>
      <c r="Y556" s="13" t="e">
        <f t="shared" ca="1" si="176"/>
        <v>#NAME?</v>
      </c>
      <c r="Z556" s="13" t="e">
        <f ca="1">CalcTable[[#This Row],[IrrHours]]/5</f>
        <v>#NAME?</v>
      </c>
      <c r="AA556" s="13" t="e">
        <f ca="1">IF(CalcTable[[#This Row],[IrrFlag]]=FALSE,0,MAX(0,CalcTable[[#This Row],[VolRednWind]]*(FCAP*IRR_TARGET-CalcTable[[#This Row],[IWC]])))</f>
        <v>#NAME?</v>
      </c>
      <c r="AB556" s="13" t="e">
        <f ca="1">CalcTable[[#This Row],[IWC]]+CalcTable[[#This Row],[Eff Precip]]+CalcTable[[#This Row],[IrrAmt]]-CalcTable[[#This Row],[AET]]</f>
        <v>#NAME?</v>
      </c>
      <c r="AC556" s="13" t="e">
        <f ca="1">IF(CalcTable[[#This Row],[PWC]]&gt;FCAP,MIN(24*PERC,MIN(SAT,CalcTable[[#This Row],[PWC]])-FCAP),0)</f>
        <v>#NAME?</v>
      </c>
      <c r="AD556" s="13" t="e">
        <f ca="1">IF(CalcTable[[#This Row],[PWC]]&gt;SAT,CalcTable[[#This Row],[PWC]]-SAT,0)</f>
        <v>#NAME?</v>
      </c>
      <c r="AE556" s="13" t="e">
        <f ca="1">CalcTable[[#This Row],[PWC]]-CalcTable[[#This Row],[PercAmt]]-CalcTable[[#This Row],[Runoff]]</f>
        <v>#NAME?</v>
      </c>
      <c r="AF556" s="13" t="e">
        <f ca="1">CalcTable[[#This Row],[IrrAmt]]/1000*CUR_IRR_AREA*10000/IRR_EFF</f>
        <v>#NAME?</v>
      </c>
      <c r="AG556" s="147"/>
      <c r="AH556" s="13"/>
      <c r="AI556" s="50">
        <v>0</v>
      </c>
      <c r="AJ556" s="50">
        <v>0</v>
      </c>
      <c r="AK556" s="50">
        <v>0</v>
      </c>
      <c r="AL556" s="50">
        <v>4.6769967881665906</v>
      </c>
      <c r="AM556" s="50"/>
      <c r="AN556" s="50"/>
      <c r="AO556" s="50"/>
      <c r="AP556" s="50"/>
      <c r="AQ556" s="50"/>
      <c r="AR556" s="50"/>
      <c r="AS556" s="50"/>
      <c r="AT556" s="50"/>
      <c r="AU556" s="50"/>
      <c r="AV556" s="50"/>
      <c r="AW556" s="50"/>
      <c r="AX556" s="50">
        <f t="shared" si="187"/>
        <v>4.6769967881665906</v>
      </c>
      <c r="AY556" s="50"/>
      <c r="AZ556" s="50">
        <f t="shared" si="177"/>
        <v>137.19190578621999</v>
      </c>
      <c r="BA556" s="50">
        <f t="shared" si="178"/>
        <v>211.23198192481493</v>
      </c>
      <c r="BB556" s="50">
        <f t="shared" si="179"/>
        <v>217.76492981939683</v>
      </c>
      <c r="BC556" s="17">
        <f t="shared" si="180"/>
        <v>19637</v>
      </c>
      <c r="BD556" s="50">
        <f t="shared" si="181"/>
        <v>4.6769967881665906</v>
      </c>
      <c r="BE556" s="50">
        <f t="shared" si="182"/>
        <v>137.19190578621999</v>
      </c>
      <c r="BF556" s="50">
        <f t="shared" si="188"/>
        <v>224.40228381863977</v>
      </c>
      <c r="BG556" s="50"/>
      <c r="BH556" s="17">
        <f t="shared" si="183"/>
        <v>0</v>
      </c>
      <c r="BI556" s="17">
        <f t="shared" si="191"/>
        <v>556</v>
      </c>
      <c r="BJ556" s="17">
        <f t="shared" si="189"/>
        <v>556</v>
      </c>
      <c r="BK556" s="150">
        <f t="shared" si="190"/>
        <v>23209</v>
      </c>
      <c r="BL556" s="50" t="e">
        <f t="shared" ca="1" si="184"/>
        <v>#NAME?</v>
      </c>
      <c r="BM556" s="50" t="e">
        <f t="shared" ca="1" si="185"/>
        <v>#NAME?</v>
      </c>
      <c r="BN556" s="50" t="e">
        <f t="shared" ca="1" si="186"/>
        <v>#NAME?</v>
      </c>
    </row>
    <row r="557" spans="1:66" x14ac:dyDescent="0.35">
      <c r="A557" s="48">
        <v>23210</v>
      </c>
      <c r="B557" s="17">
        <v>1963</v>
      </c>
      <c r="C557" s="17">
        <v>7</v>
      </c>
      <c r="D557" s="17">
        <v>199</v>
      </c>
      <c r="E557" s="17">
        <v>18</v>
      </c>
      <c r="F557" s="17">
        <v>5</v>
      </c>
      <c r="G557" s="50">
        <v>11.1</v>
      </c>
      <c r="H557" s="32">
        <v>5.5158758982113749</v>
      </c>
      <c r="I557" s="50">
        <v>18.166666666666668</v>
      </c>
      <c r="J557" s="13">
        <v>0</v>
      </c>
      <c r="K557" s="13">
        <f t="shared" si="172"/>
        <v>0</v>
      </c>
      <c r="L557" s="13">
        <f t="shared" si="173"/>
        <v>0</v>
      </c>
      <c r="M557" s="13" t="e">
        <f ca="1">CalcTable[[#This Row],[IWC]]-AE556</f>
        <v>#NAME?</v>
      </c>
      <c r="N557" s="13" t="e">
        <f ca="1">IF(CalcTable[[#This Row],[Day of Year]]&lt;123,FCAP,AE556)</f>
        <v>#NAME?</v>
      </c>
      <c r="O557" s="17" t="e">
        <f ca="1">IF(IRR_DRIP,5,COUNTIF('IDET Wind Values'!C541:G541,"&lt;="&amp;IRR_MAXWIND))</f>
        <v>#NAME?</v>
      </c>
      <c r="P557" s="13" t="e">
        <f ca="1">CalcTable[[#This Row],[ET_o]]*KL</f>
        <v>#NAME?</v>
      </c>
      <c r="Q557" s="13" t="e">
        <f ca="1">IF(WILTPT&lt;=0,1,MAX(0,MIN(1,(CalcTable[[#This Row],[IWC]]-WILTPT)/(MAD-WILTPT))))</f>
        <v>#NAME?</v>
      </c>
      <c r="R557" s="13" t="e">
        <f ca="1">CalcTable[[#This Row],[ETMult]]*CalcTable[[#This Row],[ETb]]</f>
        <v>#NAME?</v>
      </c>
      <c r="S557" s="13" t="b">
        <f>INDEX(IRR_LIST,CalcTable[[#This Row],[Day of Week]]+1)</f>
        <v>1</v>
      </c>
      <c r="T557" s="13">
        <f t="shared" ca="1" si="174"/>
        <v>3.4</v>
      </c>
      <c r="U557" s="13" t="b">
        <f ca="1">IF(CalcTable[[#This Row],[IrrPrecip]]&gt;=IC_MM,FALSE,TRUE)</f>
        <v>1</v>
      </c>
      <c r="V557" s="13" t="b">
        <f t="shared" si="175"/>
        <v>1</v>
      </c>
      <c r="W557" s="13" t="e">
        <f ca="1">IF(AND(IRR_DRIP=FALSE,CalcTable[[#This Row],[IrrHours]]&lt;=0),FALSE,TRUE)</f>
        <v>#NAME?</v>
      </c>
      <c r="X557" s="13" t="e">
        <f ca="1">AND(CalcTable[[#This Row],[IrrDay]],CalcTable[[#This Row],[IrrRain]],CalcTable[[#This Row],[IrrWarm]],CalcTable[[#This Row],[IrrWindy]])</f>
        <v>#NAME?</v>
      </c>
      <c r="Y557" s="13" t="e">
        <f t="shared" ca="1" si="176"/>
        <v>#NAME?</v>
      </c>
      <c r="Z557" s="13" t="e">
        <f ca="1">CalcTable[[#This Row],[IrrHours]]/5</f>
        <v>#NAME?</v>
      </c>
      <c r="AA557" s="13" t="e">
        <f ca="1">IF(CalcTable[[#This Row],[IrrFlag]]=FALSE,0,MAX(0,CalcTable[[#This Row],[VolRednWind]]*(FCAP*IRR_TARGET-CalcTable[[#This Row],[IWC]])))</f>
        <v>#NAME?</v>
      </c>
      <c r="AB557" s="13" t="e">
        <f ca="1">CalcTable[[#This Row],[IWC]]+CalcTable[[#This Row],[Eff Precip]]+CalcTable[[#This Row],[IrrAmt]]-CalcTable[[#This Row],[AET]]</f>
        <v>#NAME?</v>
      </c>
      <c r="AC557" s="13" t="e">
        <f ca="1">IF(CalcTable[[#This Row],[PWC]]&gt;FCAP,MIN(24*PERC,MIN(SAT,CalcTable[[#This Row],[PWC]])-FCAP),0)</f>
        <v>#NAME?</v>
      </c>
      <c r="AD557" s="13" t="e">
        <f ca="1">IF(CalcTable[[#This Row],[PWC]]&gt;SAT,CalcTable[[#This Row],[PWC]]-SAT,0)</f>
        <v>#NAME?</v>
      </c>
      <c r="AE557" s="13" t="e">
        <f ca="1">CalcTable[[#This Row],[PWC]]-CalcTable[[#This Row],[PercAmt]]-CalcTable[[#This Row],[Runoff]]</f>
        <v>#NAME?</v>
      </c>
      <c r="AF557" s="13" t="e">
        <f ca="1">CalcTable[[#This Row],[IrrAmt]]/1000*CUR_IRR_AREA*10000/IRR_EFF</f>
        <v>#NAME?</v>
      </c>
      <c r="AG557" s="147"/>
      <c r="AH557" s="13"/>
      <c r="AI557" s="50">
        <v>0</v>
      </c>
      <c r="AJ557" s="50">
        <v>0</v>
      </c>
      <c r="AK557" s="50">
        <v>0</v>
      </c>
      <c r="AL557" s="50">
        <v>0</v>
      </c>
      <c r="AM557" s="50"/>
      <c r="AN557" s="50"/>
      <c r="AO557" s="50"/>
      <c r="AP557" s="50"/>
      <c r="AQ557" s="50"/>
      <c r="AR557" s="50"/>
      <c r="AS557" s="50"/>
      <c r="AT557" s="50"/>
      <c r="AU557" s="50"/>
      <c r="AV557" s="50"/>
      <c r="AW557" s="50"/>
      <c r="AX557" s="50">
        <f t="shared" si="187"/>
        <v>0</v>
      </c>
      <c r="AY557" s="50"/>
      <c r="AZ557" s="50">
        <f t="shared" si="177"/>
        <v>0</v>
      </c>
      <c r="BA557" s="50">
        <f t="shared" si="178"/>
        <v>0</v>
      </c>
      <c r="BB557" s="50">
        <f t="shared" si="179"/>
        <v>0</v>
      </c>
      <c r="BC557" s="17">
        <f t="shared" si="180"/>
        <v>19637</v>
      </c>
      <c r="BD557" s="50">
        <f t="shared" si="181"/>
        <v>0</v>
      </c>
      <c r="BE557" s="50">
        <f t="shared" si="182"/>
        <v>0</v>
      </c>
      <c r="BF557" s="50">
        <f t="shared" si="188"/>
        <v>0</v>
      </c>
      <c r="BG557" s="50"/>
      <c r="BH557" s="17">
        <f t="shared" si="183"/>
        <v>0</v>
      </c>
      <c r="BI557" s="17">
        <f t="shared" si="191"/>
        <v>557</v>
      </c>
      <c r="BJ557" s="17">
        <f t="shared" si="189"/>
        <v>557</v>
      </c>
      <c r="BK557" s="150">
        <f t="shared" si="190"/>
        <v>23210</v>
      </c>
      <c r="BL557" s="50" t="e">
        <f t="shared" ca="1" si="184"/>
        <v>#NAME?</v>
      </c>
      <c r="BM557" s="50" t="e">
        <f t="shared" ca="1" si="185"/>
        <v>#NAME?</v>
      </c>
      <c r="BN557" s="50" t="e">
        <f t="shared" ca="1" si="186"/>
        <v>#NAME?</v>
      </c>
    </row>
    <row r="558" spans="1:66" x14ac:dyDescent="0.35">
      <c r="A558" s="48">
        <v>23211</v>
      </c>
      <c r="B558" s="17">
        <v>1963</v>
      </c>
      <c r="C558" s="17">
        <v>7</v>
      </c>
      <c r="D558" s="17">
        <v>200</v>
      </c>
      <c r="E558" s="17">
        <v>19</v>
      </c>
      <c r="F558" s="17">
        <v>6</v>
      </c>
      <c r="G558" s="50">
        <v>15</v>
      </c>
      <c r="H558" s="32">
        <v>6.1403108071978769</v>
      </c>
      <c r="I558" s="50">
        <v>22</v>
      </c>
      <c r="J558" s="13">
        <v>0</v>
      </c>
      <c r="K558" s="13">
        <f t="shared" si="172"/>
        <v>0</v>
      </c>
      <c r="L558" s="13">
        <f t="shared" si="173"/>
        <v>0</v>
      </c>
      <c r="M558" s="13" t="e">
        <f ca="1">CalcTable[[#This Row],[IWC]]-AE557</f>
        <v>#NAME?</v>
      </c>
      <c r="N558" s="13" t="e">
        <f ca="1">IF(CalcTable[[#This Row],[Day of Year]]&lt;123,FCAP,AE557)</f>
        <v>#NAME?</v>
      </c>
      <c r="O558" s="17" t="e">
        <f ca="1">IF(IRR_DRIP,5,COUNTIF('IDET Wind Values'!C542:G542,"&lt;="&amp;IRR_MAXWIND))</f>
        <v>#NAME?</v>
      </c>
      <c r="P558" s="13" t="e">
        <f ca="1">CalcTable[[#This Row],[ET_o]]*KL</f>
        <v>#NAME?</v>
      </c>
      <c r="Q558" s="13" t="e">
        <f ca="1">IF(WILTPT&lt;=0,1,MAX(0,MIN(1,(CalcTable[[#This Row],[IWC]]-WILTPT)/(MAD-WILTPT))))</f>
        <v>#NAME?</v>
      </c>
      <c r="R558" s="13" t="e">
        <f ca="1">CalcTable[[#This Row],[ETMult]]*CalcTable[[#This Row],[ETb]]</f>
        <v>#NAME?</v>
      </c>
      <c r="S558" s="13" t="b">
        <f>INDEX(IRR_LIST,CalcTable[[#This Row],[Day of Week]]+1)</f>
        <v>0</v>
      </c>
      <c r="T558" s="13">
        <f t="shared" ca="1" si="174"/>
        <v>0</v>
      </c>
      <c r="U558" s="13" t="b">
        <f ca="1">IF(CalcTable[[#This Row],[IrrPrecip]]&gt;=IC_MM,FALSE,TRUE)</f>
        <v>1</v>
      </c>
      <c r="V558" s="13" t="b">
        <f t="shared" si="175"/>
        <v>1</v>
      </c>
      <c r="W558" s="13" t="e">
        <f ca="1">IF(AND(IRR_DRIP=FALSE,CalcTable[[#This Row],[IrrHours]]&lt;=0),FALSE,TRUE)</f>
        <v>#NAME?</v>
      </c>
      <c r="X558" s="13" t="e">
        <f ca="1">AND(CalcTable[[#This Row],[IrrDay]],CalcTable[[#This Row],[IrrRain]],CalcTable[[#This Row],[IrrWarm]],CalcTable[[#This Row],[IrrWindy]])</f>
        <v>#NAME?</v>
      </c>
      <c r="Y558" s="13" t="e">
        <f t="shared" ca="1" si="176"/>
        <v>#NAME?</v>
      </c>
      <c r="Z558" s="13" t="e">
        <f ca="1">CalcTable[[#This Row],[IrrHours]]/5</f>
        <v>#NAME?</v>
      </c>
      <c r="AA558" s="13" t="e">
        <f ca="1">IF(CalcTable[[#This Row],[IrrFlag]]=FALSE,0,MAX(0,CalcTable[[#This Row],[VolRednWind]]*(FCAP*IRR_TARGET-CalcTable[[#This Row],[IWC]])))</f>
        <v>#NAME?</v>
      </c>
      <c r="AB558" s="13" t="e">
        <f ca="1">CalcTable[[#This Row],[IWC]]+CalcTable[[#This Row],[Eff Precip]]+CalcTable[[#This Row],[IrrAmt]]-CalcTable[[#This Row],[AET]]</f>
        <v>#NAME?</v>
      </c>
      <c r="AC558" s="13" t="e">
        <f ca="1">IF(CalcTable[[#This Row],[PWC]]&gt;FCAP,MIN(24*PERC,MIN(SAT,CalcTable[[#This Row],[PWC]])-FCAP),0)</f>
        <v>#NAME?</v>
      </c>
      <c r="AD558" s="13" t="e">
        <f ca="1">IF(CalcTable[[#This Row],[PWC]]&gt;SAT,CalcTable[[#This Row],[PWC]]-SAT,0)</f>
        <v>#NAME?</v>
      </c>
      <c r="AE558" s="13" t="e">
        <f ca="1">CalcTable[[#This Row],[PWC]]-CalcTable[[#This Row],[PercAmt]]-CalcTable[[#This Row],[Runoff]]</f>
        <v>#NAME?</v>
      </c>
      <c r="AF558" s="13" t="e">
        <f ca="1">CalcTable[[#This Row],[IrrAmt]]/1000*CUR_IRR_AREA*10000/IRR_EFF</f>
        <v>#NAME?</v>
      </c>
      <c r="AG558" s="147"/>
      <c r="AH558" s="13"/>
      <c r="AI558" s="50">
        <v>0</v>
      </c>
      <c r="AJ558" s="50">
        <v>0</v>
      </c>
      <c r="AK558" s="50">
        <v>0</v>
      </c>
      <c r="AL558" s="50">
        <v>5.4276239194136835</v>
      </c>
      <c r="AM558" s="50"/>
      <c r="AN558" s="50"/>
      <c r="AO558" s="50"/>
      <c r="AP558" s="50"/>
      <c r="AQ558" s="50"/>
      <c r="AR558" s="50"/>
      <c r="AS558" s="50"/>
      <c r="AT558" s="50"/>
      <c r="AU558" s="50"/>
      <c r="AV558" s="50"/>
      <c r="AW558" s="50"/>
      <c r="AX558" s="50">
        <f t="shared" si="187"/>
        <v>5.4276239194136835</v>
      </c>
      <c r="AY558" s="50"/>
      <c r="AZ558" s="50">
        <f t="shared" si="177"/>
        <v>159.21030163613472</v>
      </c>
      <c r="BA558" s="50">
        <f t="shared" si="178"/>
        <v>245.13332156674713</v>
      </c>
      <c r="BB558" s="50">
        <f t="shared" si="179"/>
        <v>252.71476450180117</v>
      </c>
      <c r="BC558" s="17">
        <f t="shared" si="180"/>
        <v>19637</v>
      </c>
      <c r="BD558" s="50">
        <f t="shared" si="181"/>
        <v>5.4276239194136835</v>
      </c>
      <c r="BE558" s="50">
        <f t="shared" si="182"/>
        <v>159.21030163613472</v>
      </c>
      <c r="BF558" s="50">
        <f t="shared" si="188"/>
        <v>260.41737003256725</v>
      </c>
      <c r="BG558" s="50"/>
      <c r="BH558" s="17">
        <f t="shared" si="183"/>
        <v>0</v>
      </c>
      <c r="BI558" s="17">
        <f t="shared" si="191"/>
        <v>558</v>
      </c>
      <c r="BJ558" s="17">
        <f t="shared" si="189"/>
        <v>558</v>
      </c>
      <c r="BK558" s="150">
        <f t="shared" si="190"/>
        <v>23211</v>
      </c>
      <c r="BL558" s="50" t="e">
        <f t="shared" ca="1" si="184"/>
        <v>#NAME?</v>
      </c>
      <c r="BM558" s="50" t="e">
        <f t="shared" ca="1" si="185"/>
        <v>#NAME?</v>
      </c>
      <c r="BN558" s="50" t="e">
        <f t="shared" ca="1" si="186"/>
        <v>#NAME?</v>
      </c>
    </row>
    <row r="559" spans="1:66" x14ac:dyDescent="0.35">
      <c r="A559" s="48">
        <v>23212</v>
      </c>
      <c r="B559" s="17">
        <v>1963</v>
      </c>
      <c r="C559" s="17">
        <v>7</v>
      </c>
      <c r="D559" s="17">
        <v>201</v>
      </c>
      <c r="E559" s="17">
        <v>20</v>
      </c>
      <c r="F559" s="17">
        <v>7</v>
      </c>
      <c r="G559" s="50">
        <v>12.2</v>
      </c>
      <c r="H559" s="32">
        <v>6.0119071093225696</v>
      </c>
      <c r="I559" s="50">
        <v>12.666666666666666</v>
      </c>
      <c r="J559" s="13">
        <v>0</v>
      </c>
      <c r="K559" s="13">
        <f t="shared" si="172"/>
        <v>0</v>
      </c>
      <c r="L559" s="13">
        <f t="shared" si="173"/>
        <v>0</v>
      </c>
      <c r="M559" s="13" t="e">
        <f ca="1">CalcTable[[#This Row],[IWC]]-AE558</f>
        <v>#NAME?</v>
      </c>
      <c r="N559" s="13" t="e">
        <f ca="1">IF(CalcTable[[#This Row],[Day of Year]]&lt;123,FCAP,AE558)</f>
        <v>#NAME?</v>
      </c>
      <c r="O559" s="17" t="e">
        <f ca="1">IF(IRR_DRIP,5,COUNTIF('IDET Wind Values'!C543:G543,"&lt;="&amp;IRR_MAXWIND))</f>
        <v>#NAME?</v>
      </c>
      <c r="P559" s="13" t="e">
        <f ca="1">CalcTable[[#This Row],[ET_o]]*KL</f>
        <v>#NAME?</v>
      </c>
      <c r="Q559" s="13" t="e">
        <f ca="1">IF(WILTPT&lt;=0,1,MAX(0,MIN(1,(CalcTable[[#This Row],[IWC]]-WILTPT)/(MAD-WILTPT))))</f>
        <v>#NAME?</v>
      </c>
      <c r="R559" s="13" t="e">
        <f ca="1">CalcTable[[#This Row],[ETMult]]*CalcTable[[#This Row],[ETb]]</f>
        <v>#NAME?</v>
      </c>
      <c r="S559" s="13" t="b">
        <f>INDEX(IRR_LIST,CalcTable[[#This Row],[Day of Week]]+1)</f>
        <v>0</v>
      </c>
      <c r="T559" s="13">
        <f t="shared" ca="1" si="174"/>
        <v>0</v>
      </c>
      <c r="U559" s="13" t="b">
        <f ca="1">IF(CalcTable[[#This Row],[IrrPrecip]]&gt;=IC_MM,FALSE,TRUE)</f>
        <v>1</v>
      </c>
      <c r="V559" s="13" t="b">
        <f t="shared" si="175"/>
        <v>1</v>
      </c>
      <c r="W559" s="13" t="e">
        <f ca="1">IF(AND(IRR_DRIP=FALSE,CalcTable[[#This Row],[IrrHours]]&lt;=0),FALSE,TRUE)</f>
        <v>#NAME?</v>
      </c>
      <c r="X559" s="13" t="e">
        <f ca="1">AND(CalcTable[[#This Row],[IrrDay]],CalcTable[[#This Row],[IrrRain]],CalcTable[[#This Row],[IrrWarm]],CalcTable[[#This Row],[IrrWindy]])</f>
        <v>#NAME?</v>
      </c>
      <c r="Y559" s="13" t="e">
        <f t="shared" ca="1" si="176"/>
        <v>#NAME?</v>
      </c>
      <c r="Z559" s="13" t="e">
        <f ca="1">CalcTable[[#This Row],[IrrHours]]/5</f>
        <v>#NAME?</v>
      </c>
      <c r="AA559" s="13" t="e">
        <f ca="1">IF(CalcTable[[#This Row],[IrrFlag]]=FALSE,0,MAX(0,CalcTable[[#This Row],[VolRednWind]]*(FCAP*IRR_TARGET-CalcTable[[#This Row],[IWC]])))</f>
        <v>#NAME?</v>
      </c>
      <c r="AB559" s="13" t="e">
        <f ca="1">CalcTable[[#This Row],[IWC]]+CalcTable[[#This Row],[Eff Precip]]+CalcTable[[#This Row],[IrrAmt]]-CalcTable[[#This Row],[AET]]</f>
        <v>#NAME?</v>
      </c>
      <c r="AC559" s="13" t="e">
        <f ca="1">IF(CalcTable[[#This Row],[PWC]]&gt;FCAP,MIN(24*PERC,MIN(SAT,CalcTable[[#This Row],[PWC]])-FCAP),0)</f>
        <v>#NAME?</v>
      </c>
      <c r="AD559" s="13" t="e">
        <f ca="1">IF(CalcTable[[#This Row],[PWC]]&gt;SAT,CalcTable[[#This Row],[PWC]]-SAT,0)</f>
        <v>#NAME?</v>
      </c>
      <c r="AE559" s="13" t="e">
        <f ca="1">CalcTable[[#This Row],[PWC]]-CalcTable[[#This Row],[PercAmt]]-CalcTable[[#This Row],[Runoff]]</f>
        <v>#NAME?</v>
      </c>
      <c r="AF559" s="13" t="e">
        <f ca="1">CalcTable[[#This Row],[IrrAmt]]/1000*CUR_IRR_AREA*10000/IRR_EFF</f>
        <v>#NAME?</v>
      </c>
      <c r="AG559" s="147"/>
      <c r="AH559" s="13"/>
      <c r="AI559" s="50">
        <v>0</v>
      </c>
      <c r="AJ559" s="50">
        <v>0</v>
      </c>
      <c r="AK559" s="50">
        <v>0</v>
      </c>
      <c r="AL559" s="50">
        <v>0</v>
      </c>
      <c r="AM559" s="50"/>
      <c r="AN559" s="50"/>
      <c r="AO559" s="50"/>
      <c r="AP559" s="50"/>
      <c r="AQ559" s="50"/>
      <c r="AR559" s="50"/>
      <c r="AS559" s="50"/>
      <c r="AT559" s="50"/>
      <c r="AU559" s="50"/>
      <c r="AV559" s="50"/>
      <c r="AW559" s="50"/>
      <c r="AX559" s="50">
        <f t="shared" si="187"/>
        <v>0</v>
      </c>
      <c r="AY559" s="50"/>
      <c r="AZ559" s="50">
        <f t="shared" si="177"/>
        <v>0</v>
      </c>
      <c r="BA559" s="50">
        <f t="shared" si="178"/>
        <v>0</v>
      </c>
      <c r="BB559" s="50">
        <f t="shared" si="179"/>
        <v>0</v>
      </c>
      <c r="BC559" s="17">
        <f t="shared" si="180"/>
        <v>19637</v>
      </c>
      <c r="BD559" s="50">
        <f t="shared" si="181"/>
        <v>0</v>
      </c>
      <c r="BE559" s="50">
        <f t="shared" si="182"/>
        <v>0</v>
      </c>
      <c r="BF559" s="50">
        <f t="shared" si="188"/>
        <v>0</v>
      </c>
      <c r="BG559" s="50"/>
      <c r="BH559" s="17">
        <f t="shared" si="183"/>
        <v>0</v>
      </c>
      <c r="BI559" s="17">
        <f t="shared" si="191"/>
        <v>559</v>
      </c>
      <c r="BJ559" s="17">
        <f t="shared" si="189"/>
        <v>559</v>
      </c>
      <c r="BK559" s="150">
        <f t="shared" si="190"/>
        <v>23212</v>
      </c>
      <c r="BL559" s="50" t="e">
        <f t="shared" ca="1" si="184"/>
        <v>#NAME?</v>
      </c>
      <c r="BM559" s="50" t="e">
        <f t="shared" ca="1" si="185"/>
        <v>#NAME?</v>
      </c>
      <c r="BN559" s="50" t="e">
        <f t="shared" ca="1" si="186"/>
        <v>#NAME?</v>
      </c>
    </row>
    <row r="560" spans="1:66" x14ac:dyDescent="0.35">
      <c r="A560" s="48">
        <v>23213</v>
      </c>
      <c r="B560" s="17">
        <v>1963</v>
      </c>
      <c r="C560" s="17">
        <v>7</v>
      </c>
      <c r="D560" s="17">
        <v>202</v>
      </c>
      <c r="E560" s="17">
        <v>21</v>
      </c>
      <c r="F560" s="17">
        <v>1</v>
      </c>
      <c r="G560" s="50">
        <v>13.9</v>
      </c>
      <c r="H560" s="32">
        <v>6.3064130964240457</v>
      </c>
      <c r="I560" s="50">
        <v>17.5</v>
      </c>
      <c r="J560" s="13">
        <v>0</v>
      </c>
      <c r="K560" s="13">
        <f t="shared" si="172"/>
        <v>0</v>
      </c>
      <c r="L560" s="13">
        <f t="shared" si="173"/>
        <v>0</v>
      </c>
      <c r="M560" s="13" t="e">
        <f ca="1">CalcTable[[#This Row],[IWC]]-AE559</f>
        <v>#NAME?</v>
      </c>
      <c r="N560" s="13" t="e">
        <f ca="1">IF(CalcTable[[#This Row],[Day of Year]]&lt;123,FCAP,AE559)</f>
        <v>#NAME?</v>
      </c>
      <c r="O560" s="17" t="e">
        <f ca="1">IF(IRR_DRIP,5,COUNTIF('IDET Wind Values'!C544:G544,"&lt;="&amp;IRR_MAXWIND))</f>
        <v>#NAME?</v>
      </c>
      <c r="P560" s="13" t="e">
        <f ca="1">CalcTable[[#This Row],[ET_o]]*KL</f>
        <v>#NAME?</v>
      </c>
      <c r="Q560" s="13" t="e">
        <f ca="1">IF(WILTPT&lt;=0,1,MAX(0,MIN(1,(CalcTable[[#This Row],[IWC]]-WILTPT)/(MAD-WILTPT))))</f>
        <v>#NAME?</v>
      </c>
      <c r="R560" s="13" t="e">
        <f ca="1">CalcTable[[#This Row],[ETMult]]*CalcTable[[#This Row],[ETb]]</f>
        <v>#NAME?</v>
      </c>
      <c r="S560" s="13" t="b">
        <f>INDEX(IRR_LIST,CalcTable[[#This Row],[Day of Week]]+1)</f>
        <v>1</v>
      </c>
      <c r="T560" s="13">
        <f t="shared" ca="1" si="174"/>
        <v>0</v>
      </c>
      <c r="U560" s="13" t="b">
        <f ca="1">IF(CalcTable[[#This Row],[IrrPrecip]]&gt;=IC_MM,FALSE,TRUE)</f>
        <v>1</v>
      </c>
      <c r="V560" s="13" t="b">
        <f t="shared" si="175"/>
        <v>1</v>
      </c>
      <c r="W560" s="13" t="e">
        <f ca="1">IF(AND(IRR_DRIP=FALSE,CalcTable[[#This Row],[IrrHours]]&lt;=0),FALSE,TRUE)</f>
        <v>#NAME?</v>
      </c>
      <c r="X560" s="13" t="e">
        <f ca="1">AND(CalcTable[[#This Row],[IrrDay]],CalcTable[[#This Row],[IrrRain]],CalcTable[[#This Row],[IrrWarm]],CalcTable[[#This Row],[IrrWindy]])</f>
        <v>#NAME?</v>
      </c>
      <c r="Y560" s="13" t="e">
        <f t="shared" ca="1" si="176"/>
        <v>#NAME?</v>
      </c>
      <c r="Z560" s="13" t="e">
        <f ca="1">CalcTable[[#This Row],[IrrHours]]/5</f>
        <v>#NAME?</v>
      </c>
      <c r="AA560" s="13" t="e">
        <f ca="1">IF(CalcTable[[#This Row],[IrrFlag]]=FALSE,0,MAX(0,CalcTable[[#This Row],[VolRednWind]]*(FCAP*IRR_TARGET-CalcTable[[#This Row],[IWC]])))</f>
        <v>#NAME?</v>
      </c>
      <c r="AB560" s="13" t="e">
        <f ca="1">CalcTable[[#This Row],[IWC]]+CalcTable[[#This Row],[Eff Precip]]+CalcTable[[#This Row],[IrrAmt]]-CalcTable[[#This Row],[AET]]</f>
        <v>#NAME?</v>
      </c>
      <c r="AC560" s="13" t="e">
        <f ca="1">IF(CalcTable[[#This Row],[PWC]]&gt;FCAP,MIN(24*PERC,MIN(SAT,CalcTable[[#This Row],[PWC]])-FCAP),0)</f>
        <v>#NAME?</v>
      </c>
      <c r="AD560" s="13" t="e">
        <f ca="1">IF(CalcTable[[#This Row],[PWC]]&gt;SAT,CalcTable[[#This Row],[PWC]]-SAT,0)</f>
        <v>#NAME?</v>
      </c>
      <c r="AE560" s="13" t="e">
        <f ca="1">CalcTable[[#This Row],[PWC]]-CalcTable[[#This Row],[PercAmt]]-CalcTable[[#This Row],[Runoff]]</f>
        <v>#NAME?</v>
      </c>
      <c r="AF560" s="13" t="e">
        <f ca="1">CalcTable[[#This Row],[IrrAmt]]/1000*CUR_IRR_AREA*10000/IRR_EFF</f>
        <v>#NAME?</v>
      </c>
      <c r="AG560" s="147"/>
      <c r="AH560" s="13"/>
      <c r="AI560" s="50">
        <v>6.7926952421868751</v>
      </c>
      <c r="AJ560" s="50">
        <v>12.06151415795253</v>
      </c>
      <c r="AK560" s="50">
        <v>0</v>
      </c>
      <c r="AL560" s="50">
        <v>0</v>
      </c>
      <c r="AM560" s="50"/>
      <c r="AN560" s="50"/>
      <c r="AO560" s="50"/>
      <c r="AP560" s="50"/>
      <c r="AQ560" s="50"/>
      <c r="AR560" s="50"/>
      <c r="AS560" s="50"/>
      <c r="AT560" s="50"/>
      <c r="AU560" s="50"/>
      <c r="AV560" s="50"/>
      <c r="AW560" s="50"/>
      <c r="AX560" s="50">
        <f t="shared" si="187"/>
        <v>18.854209400139403</v>
      </c>
      <c r="AY560" s="50"/>
      <c r="AZ560" s="50">
        <f t="shared" si="177"/>
        <v>453.43061218534842</v>
      </c>
      <c r="BA560" s="50">
        <f t="shared" si="178"/>
        <v>737.01880261626252</v>
      </c>
      <c r="BB560" s="50">
        <f t="shared" si="179"/>
        <v>762.93069276061908</v>
      </c>
      <c r="BC560" s="17">
        <f t="shared" si="180"/>
        <v>19637</v>
      </c>
      <c r="BD560" s="50">
        <f t="shared" si="181"/>
        <v>18.854209400139403</v>
      </c>
      <c r="BE560" s="50">
        <f t="shared" si="182"/>
        <v>453.43061218534842</v>
      </c>
      <c r="BF560" s="50">
        <f t="shared" si="188"/>
        <v>741.66813519035122</v>
      </c>
      <c r="BG560" s="50"/>
      <c r="BH560" s="17">
        <f t="shared" si="183"/>
        <v>0</v>
      </c>
      <c r="BI560" s="17">
        <f t="shared" si="191"/>
        <v>560</v>
      </c>
      <c r="BJ560" s="17">
        <f t="shared" si="189"/>
        <v>560</v>
      </c>
      <c r="BK560" s="150">
        <f t="shared" si="190"/>
        <v>23213</v>
      </c>
      <c r="BL560" s="50" t="e">
        <f t="shared" ca="1" si="184"/>
        <v>#NAME?</v>
      </c>
      <c r="BM560" s="50" t="e">
        <f t="shared" ca="1" si="185"/>
        <v>#NAME?</v>
      </c>
      <c r="BN560" s="50" t="e">
        <f t="shared" ca="1" si="186"/>
        <v>#NAME?</v>
      </c>
    </row>
    <row r="561" spans="1:66" x14ac:dyDescent="0.35">
      <c r="A561" s="48">
        <v>23214</v>
      </c>
      <c r="B561" s="17">
        <v>1963</v>
      </c>
      <c r="C561" s="17">
        <v>7</v>
      </c>
      <c r="D561" s="17">
        <v>203</v>
      </c>
      <c r="E561" s="17">
        <v>22</v>
      </c>
      <c r="F561" s="17">
        <v>2</v>
      </c>
      <c r="G561" s="50">
        <v>11.1</v>
      </c>
      <c r="H561" s="32">
        <v>6.2800823660026639</v>
      </c>
      <c r="I561" s="50">
        <v>11.5</v>
      </c>
      <c r="J561" s="13">
        <v>0</v>
      </c>
      <c r="K561" s="13">
        <f t="shared" si="172"/>
        <v>0</v>
      </c>
      <c r="L561" s="13">
        <f t="shared" si="173"/>
        <v>0</v>
      </c>
      <c r="M561" s="13" t="e">
        <f ca="1">CalcTable[[#This Row],[IWC]]-AE560</f>
        <v>#NAME?</v>
      </c>
      <c r="N561" s="13" t="e">
        <f ca="1">IF(CalcTable[[#This Row],[Day of Year]]&lt;123,FCAP,AE560)</f>
        <v>#NAME?</v>
      </c>
      <c r="O561" s="17" t="e">
        <f ca="1">IF(IRR_DRIP,5,COUNTIF('IDET Wind Values'!C545:G545,"&lt;="&amp;IRR_MAXWIND))</f>
        <v>#NAME?</v>
      </c>
      <c r="P561" s="13" t="e">
        <f ca="1">CalcTable[[#This Row],[ET_o]]*KL</f>
        <v>#NAME?</v>
      </c>
      <c r="Q561" s="13" t="e">
        <f ca="1">IF(WILTPT&lt;=0,1,MAX(0,MIN(1,(CalcTable[[#This Row],[IWC]]-WILTPT)/(MAD-WILTPT))))</f>
        <v>#NAME?</v>
      </c>
      <c r="R561" s="13" t="e">
        <f ca="1">CalcTable[[#This Row],[ETMult]]*CalcTable[[#This Row],[ETb]]</f>
        <v>#NAME?</v>
      </c>
      <c r="S561" s="13" t="b">
        <f>INDEX(IRR_LIST,CalcTable[[#This Row],[Day of Week]]+1)</f>
        <v>0</v>
      </c>
      <c r="T561" s="13">
        <f t="shared" ca="1" si="174"/>
        <v>0</v>
      </c>
      <c r="U561" s="13" t="b">
        <f ca="1">IF(CalcTable[[#This Row],[IrrPrecip]]&gt;=IC_MM,FALSE,TRUE)</f>
        <v>1</v>
      </c>
      <c r="V561" s="13" t="b">
        <f t="shared" si="175"/>
        <v>1</v>
      </c>
      <c r="W561" s="13" t="e">
        <f ca="1">IF(AND(IRR_DRIP=FALSE,CalcTable[[#This Row],[IrrHours]]&lt;=0),FALSE,TRUE)</f>
        <v>#NAME?</v>
      </c>
      <c r="X561" s="13" t="e">
        <f ca="1">AND(CalcTable[[#This Row],[IrrDay]],CalcTable[[#This Row],[IrrRain]],CalcTable[[#This Row],[IrrWarm]],CalcTable[[#This Row],[IrrWindy]])</f>
        <v>#NAME?</v>
      </c>
      <c r="Y561" s="13" t="e">
        <f t="shared" ca="1" si="176"/>
        <v>#NAME?</v>
      </c>
      <c r="Z561" s="13" t="e">
        <f ca="1">CalcTable[[#This Row],[IrrHours]]/5</f>
        <v>#NAME?</v>
      </c>
      <c r="AA561" s="13" t="e">
        <f ca="1">IF(CalcTable[[#This Row],[IrrFlag]]=FALSE,0,MAX(0,CalcTable[[#This Row],[VolRednWind]]*(FCAP*IRR_TARGET-CalcTable[[#This Row],[IWC]])))</f>
        <v>#NAME?</v>
      </c>
      <c r="AB561" s="13" t="e">
        <f ca="1">CalcTable[[#This Row],[IWC]]+CalcTable[[#This Row],[Eff Precip]]+CalcTable[[#This Row],[IrrAmt]]-CalcTable[[#This Row],[AET]]</f>
        <v>#NAME?</v>
      </c>
      <c r="AC561" s="13" t="e">
        <f ca="1">IF(CalcTable[[#This Row],[PWC]]&gt;FCAP,MIN(24*PERC,MIN(SAT,CalcTable[[#This Row],[PWC]])-FCAP),0)</f>
        <v>#NAME?</v>
      </c>
      <c r="AD561" s="13" t="e">
        <f ca="1">IF(CalcTable[[#This Row],[PWC]]&gt;SAT,CalcTable[[#This Row],[PWC]]-SAT,0)</f>
        <v>#NAME?</v>
      </c>
      <c r="AE561" s="13" t="e">
        <f ca="1">CalcTable[[#This Row],[PWC]]-CalcTable[[#This Row],[PercAmt]]-CalcTable[[#This Row],[Runoff]]</f>
        <v>#NAME?</v>
      </c>
      <c r="AF561" s="13" t="e">
        <f ca="1">CalcTable[[#This Row],[IrrAmt]]/1000*CUR_IRR_AREA*10000/IRR_EFF</f>
        <v>#NAME?</v>
      </c>
      <c r="AG561" s="147"/>
      <c r="AH561" s="13"/>
      <c r="AI561" s="50">
        <v>0</v>
      </c>
      <c r="AJ561" s="50">
        <v>0</v>
      </c>
      <c r="AK561" s="50">
        <v>4.7228325019235831</v>
      </c>
      <c r="AL561" s="50">
        <v>10.152247057119471</v>
      </c>
      <c r="AM561" s="50"/>
      <c r="AN561" s="50"/>
      <c r="AO561" s="50"/>
      <c r="AP561" s="50"/>
      <c r="AQ561" s="50"/>
      <c r="AR561" s="50"/>
      <c r="AS561" s="50"/>
      <c r="AT561" s="50"/>
      <c r="AU561" s="50"/>
      <c r="AV561" s="50"/>
      <c r="AW561" s="50"/>
      <c r="AX561" s="50">
        <f t="shared" si="187"/>
        <v>14.875079559043055</v>
      </c>
      <c r="AY561" s="50"/>
      <c r="AZ561" s="50">
        <f t="shared" si="177"/>
        <v>367.06745703705036</v>
      </c>
      <c r="BA561" s="50">
        <f t="shared" si="178"/>
        <v>565.16735448561724</v>
      </c>
      <c r="BB561" s="50">
        <f t="shared" si="179"/>
        <v>582.64675720166736</v>
      </c>
      <c r="BC561" s="17">
        <f t="shared" si="180"/>
        <v>19637</v>
      </c>
      <c r="BD561" s="50">
        <f t="shared" si="181"/>
        <v>14.875079559043055</v>
      </c>
      <c r="BE561" s="50">
        <f t="shared" si="182"/>
        <v>367.06745703705036</v>
      </c>
      <c r="BF561" s="50">
        <f t="shared" si="188"/>
        <v>600.4055064514464</v>
      </c>
      <c r="BG561" s="50"/>
      <c r="BH561" s="17">
        <f t="shared" si="183"/>
        <v>0</v>
      </c>
      <c r="BI561" s="17">
        <f t="shared" si="191"/>
        <v>561</v>
      </c>
      <c r="BJ561" s="17">
        <f t="shared" si="189"/>
        <v>561</v>
      </c>
      <c r="BK561" s="150">
        <f t="shared" si="190"/>
        <v>23214</v>
      </c>
      <c r="BL561" s="50" t="e">
        <f t="shared" ca="1" si="184"/>
        <v>#NAME?</v>
      </c>
      <c r="BM561" s="50" t="e">
        <f t="shared" ca="1" si="185"/>
        <v>#NAME?</v>
      </c>
      <c r="BN561" s="50" t="e">
        <f t="shared" ca="1" si="186"/>
        <v>#NAME?</v>
      </c>
    </row>
    <row r="562" spans="1:66" x14ac:dyDescent="0.35">
      <c r="A562" s="48">
        <v>23215</v>
      </c>
      <c r="B562" s="17">
        <v>1963</v>
      </c>
      <c r="C562" s="17">
        <v>7</v>
      </c>
      <c r="D562" s="17">
        <v>204</v>
      </c>
      <c r="E562" s="17">
        <v>23</v>
      </c>
      <c r="F562" s="17">
        <v>3</v>
      </c>
      <c r="G562" s="50">
        <v>5.6</v>
      </c>
      <c r="H562" s="32">
        <v>5.6004626591327549</v>
      </c>
      <c r="I562" s="50">
        <v>11.5</v>
      </c>
      <c r="J562" s="13">
        <v>0</v>
      </c>
      <c r="K562" s="13">
        <f t="shared" si="172"/>
        <v>0</v>
      </c>
      <c r="L562" s="13">
        <f t="shared" si="173"/>
        <v>0</v>
      </c>
      <c r="M562" s="13" t="e">
        <f ca="1">CalcTable[[#This Row],[IWC]]-AE561</f>
        <v>#NAME?</v>
      </c>
      <c r="N562" s="13" t="e">
        <f ca="1">IF(CalcTable[[#This Row],[Day of Year]]&lt;123,FCAP,AE561)</f>
        <v>#NAME?</v>
      </c>
      <c r="O562" s="17" t="e">
        <f ca="1">IF(IRR_DRIP,5,COUNTIF('IDET Wind Values'!C546:G546,"&lt;="&amp;IRR_MAXWIND))</f>
        <v>#NAME?</v>
      </c>
      <c r="P562" s="13" t="e">
        <f ca="1">CalcTable[[#This Row],[ET_o]]*KL</f>
        <v>#NAME?</v>
      </c>
      <c r="Q562" s="13" t="e">
        <f ca="1">IF(WILTPT&lt;=0,1,MAX(0,MIN(1,(CalcTable[[#This Row],[IWC]]-WILTPT)/(MAD-WILTPT))))</f>
        <v>#NAME?</v>
      </c>
      <c r="R562" s="13" t="e">
        <f ca="1">CalcTable[[#This Row],[ETMult]]*CalcTable[[#This Row],[ETb]]</f>
        <v>#NAME?</v>
      </c>
      <c r="S562" s="13" t="b">
        <f>INDEX(IRR_LIST,CalcTable[[#This Row],[Day of Week]]+1)</f>
        <v>1</v>
      </c>
      <c r="T562" s="13">
        <f t="shared" ca="1" si="174"/>
        <v>0</v>
      </c>
      <c r="U562" s="13" t="b">
        <f ca="1">IF(CalcTable[[#This Row],[IrrPrecip]]&gt;=IC_MM,FALSE,TRUE)</f>
        <v>1</v>
      </c>
      <c r="V562" s="13" t="b">
        <f t="shared" si="175"/>
        <v>1</v>
      </c>
      <c r="W562" s="13" t="e">
        <f ca="1">IF(AND(IRR_DRIP=FALSE,CalcTable[[#This Row],[IrrHours]]&lt;=0),FALSE,TRUE)</f>
        <v>#NAME?</v>
      </c>
      <c r="X562" s="13" t="e">
        <f ca="1">AND(CalcTable[[#This Row],[IrrDay]],CalcTable[[#This Row],[IrrRain]],CalcTable[[#This Row],[IrrWarm]],CalcTable[[#This Row],[IrrWindy]])</f>
        <v>#NAME?</v>
      </c>
      <c r="Y562" s="13" t="e">
        <f t="shared" ca="1" si="176"/>
        <v>#NAME?</v>
      </c>
      <c r="Z562" s="13" t="e">
        <f ca="1">CalcTable[[#This Row],[IrrHours]]/5</f>
        <v>#NAME?</v>
      </c>
      <c r="AA562" s="13" t="e">
        <f ca="1">IF(CalcTable[[#This Row],[IrrFlag]]=FALSE,0,MAX(0,CalcTable[[#This Row],[VolRednWind]]*(FCAP*IRR_TARGET-CalcTable[[#This Row],[IWC]])))</f>
        <v>#NAME?</v>
      </c>
      <c r="AB562" s="13" t="e">
        <f ca="1">CalcTable[[#This Row],[IWC]]+CalcTable[[#This Row],[Eff Precip]]+CalcTable[[#This Row],[IrrAmt]]-CalcTable[[#This Row],[AET]]</f>
        <v>#NAME?</v>
      </c>
      <c r="AC562" s="13" t="e">
        <f ca="1">IF(CalcTable[[#This Row],[PWC]]&gt;FCAP,MIN(24*PERC,MIN(SAT,CalcTable[[#This Row],[PWC]])-FCAP),0)</f>
        <v>#NAME?</v>
      </c>
      <c r="AD562" s="13" t="e">
        <f ca="1">IF(CalcTable[[#This Row],[PWC]]&gt;SAT,CalcTable[[#This Row],[PWC]]-SAT,0)</f>
        <v>#NAME?</v>
      </c>
      <c r="AE562" s="13" t="e">
        <f ca="1">CalcTable[[#This Row],[PWC]]-CalcTable[[#This Row],[PercAmt]]-CalcTable[[#This Row],[Runoff]]</f>
        <v>#NAME?</v>
      </c>
      <c r="AF562" s="13" t="e">
        <f ca="1">CalcTable[[#This Row],[IrrAmt]]/1000*CUR_IRR_AREA*10000/IRR_EFF</f>
        <v>#NAME?</v>
      </c>
      <c r="AG562" s="147"/>
      <c r="AH562" s="13"/>
      <c r="AI562" s="50">
        <v>0</v>
      </c>
      <c r="AJ562" s="50">
        <v>0</v>
      </c>
      <c r="AK562" s="50">
        <v>0</v>
      </c>
      <c r="AL562" s="50">
        <v>0</v>
      </c>
      <c r="AM562" s="50"/>
      <c r="AN562" s="50"/>
      <c r="AO562" s="50"/>
      <c r="AP562" s="50"/>
      <c r="AQ562" s="50"/>
      <c r="AR562" s="50"/>
      <c r="AS562" s="50"/>
      <c r="AT562" s="50"/>
      <c r="AU562" s="50"/>
      <c r="AV562" s="50"/>
      <c r="AW562" s="50"/>
      <c r="AX562" s="50">
        <f t="shared" si="187"/>
        <v>0</v>
      </c>
      <c r="AY562" s="50"/>
      <c r="AZ562" s="50">
        <f t="shared" si="177"/>
        <v>0</v>
      </c>
      <c r="BA562" s="50">
        <f t="shared" si="178"/>
        <v>0</v>
      </c>
      <c r="BB562" s="50">
        <f t="shared" si="179"/>
        <v>0</v>
      </c>
      <c r="BC562" s="17">
        <f t="shared" si="180"/>
        <v>19637</v>
      </c>
      <c r="BD562" s="50">
        <f t="shared" si="181"/>
        <v>0</v>
      </c>
      <c r="BE562" s="50">
        <f t="shared" si="182"/>
        <v>0</v>
      </c>
      <c r="BF562" s="50">
        <f t="shared" si="188"/>
        <v>0</v>
      </c>
      <c r="BG562" s="50"/>
      <c r="BH562" s="17">
        <f t="shared" si="183"/>
        <v>0</v>
      </c>
      <c r="BI562" s="17">
        <f t="shared" si="191"/>
        <v>562</v>
      </c>
      <c r="BJ562" s="17">
        <f t="shared" si="189"/>
        <v>562</v>
      </c>
      <c r="BK562" s="150">
        <f t="shared" si="190"/>
        <v>23215</v>
      </c>
      <c r="BL562" s="50" t="e">
        <f t="shared" ca="1" si="184"/>
        <v>#NAME?</v>
      </c>
      <c r="BM562" s="50" t="e">
        <f t="shared" ca="1" si="185"/>
        <v>#NAME?</v>
      </c>
      <c r="BN562" s="50" t="e">
        <f t="shared" ca="1" si="186"/>
        <v>#NAME?</v>
      </c>
    </row>
    <row r="563" spans="1:66" x14ac:dyDescent="0.35">
      <c r="A563" s="48">
        <v>23216</v>
      </c>
      <c r="B563" s="17">
        <v>1963</v>
      </c>
      <c r="C563" s="17">
        <v>7</v>
      </c>
      <c r="D563" s="17">
        <v>205</v>
      </c>
      <c r="E563" s="17">
        <v>24</v>
      </c>
      <c r="F563" s="17">
        <v>4</v>
      </c>
      <c r="G563" s="50">
        <v>6.1</v>
      </c>
      <c r="H563" s="32">
        <v>5.2832508904711339</v>
      </c>
      <c r="I563" s="50">
        <v>17.166666666666668</v>
      </c>
      <c r="J563" s="13">
        <v>8.1</v>
      </c>
      <c r="K563" s="13">
        <f t="shared" si="172"/>
        <v>8.1</v>
      </c>
      <c r="L563" s="13">
        <f t="shared" si="173"/>
        <v>2.3249999999999997</v>
      </c>
      <c r="M563" s="13" t="e">
        <f ca="1">CalcTable[[#This Row],[IWC]]-AE562</f>
        <v>#NAME?</v>
      </c>
      <c r="N563" s="13" t="e">
        <f ca="1">IF(CalcTable[[#This Row],[Day of Year]]&lt;123,FCAP,AE562)</f>
        <v>#NAME?</v>
      </c>
      <c r="O563" s="17" t="e">
        <f ca="1">IF(IRR_DRIP,5,COUNTIF('IDET Wind Values'!C547:G547,"&lt;="&amp;IRR_MAXWIND))</f>
        <v>#NAME?</v>
      </c>
      <c r="P563" s="13" t="e">
        <f ca="1">CalcTable[[#This Row],[ET_o]]*KL</f>
        <v>#NAME?</v>
      </c>
      <c r="Q563" s="13" t="e">
        <f ca="1">IF(WILTPT&lt;=0,1,MAX(0,MIN(1,(CalcTable[[#This Row],[IWC]]-WILTPT)/(MAD-WILTPT))))</f>
        <v>#NAME?</v>
      </c>
      <c r="R563" s="13" t="e">
        <f ca="1">CalcTable[[#This Row],[ETMult]]*CalcTable[[#This Row],[ETb]]</f>
        <v>#NAME?</v>
      </c>
      <c r="S563" s="13" t="b">
        <f>INDEX(IRR_LIST,CalcTable[[#This Row],[Day of Week]]+1)</f>
        <v>0</v>
      </c>
      <c r="T563" s="13">
        <f t="shared" ca="1" si="174"/>
        <v>0</v>
      </c>
      <c r="U563" s="13" t="b">
        <f ca="1">IF(CalcTable[[#This Row],[IrrPrecip]]&gt;=IC_MM,FALSE,TRUE)</f>
        <v>1</v>
      </c>
      <c r="V563" s="13" t="b">
        <f t="shared" si="175"/>
        <v>1</v>
      </c>
      <c r="W563" s="13" t="e">
        <f ca="1">IF(AND(IRR_DRIP=FALSE,CalcTable[[#This Row],[IrrHours]]&lt;=0),FALSE,TRUE)</f>
        <v>#NAME?</v>
      </c>
      <c r="X563" s="13" t="e">
        <f ca="1">AND(CalcTable[[#This Row],[IrrDay]],CalcTable[[#This Row],[IrrRain]],CalcTable[[#This Row],[IrrWarm]],CalcTable[[#This Row],[IrrWindy]])</f>
        <v>#NAME?</v>
      </c>
      <c r="Y563" s="13" t="e">
        <f t="shared" ca="1" si="176"/>
        <v>#NAME?</v>
      </c>
      <c r="Z563" s="13" t="e">
        <f ca="1">CalcTable[[#This Row],[IrrHours]]/5</f>
        <v>#NAME?</v>
      </c>
      <c r="AA563" s="13" t="e">
        <f ca="1">IF(CalcTable[[#This Row],[IrrFlag]]=FALSE,0,MAX(0,CalcTable[[#This Row],[VolRednWind]]*(FCAP*IRR_TARGET-CalcTable[[#This Row],[IWC]])))</f>
        <v>#NAME?</v>
      </c>
      <c r="AB563" s="13" t="e">
        <f ca="1">CalcTable[[#This Row],[IWC]]+CalcTable[[#This Row],[Eff Precip]]+CalcTable[[#This Row],[IrrAmt]]-CalcTable[[#This Row],[AET]]</f>
        <v>#NAME?</v>
      </c>
      <c r="AC563" s="13" t="e">
        <f ca="1">IF(CalcTable[[#This Row],[PWC]]&gt;FCAP,MIN(24*PERC,MIN(SAT,CalcTable[[#This Row],[PWC]])-FCAP),0)</f>
        <v>#NAME?</v>
      </c>
      <c r="AD563" s="13" t="e">
        <f ca="1">IF(CalcTable[[#This Row],[PWC]]&gt;SAT,CalcTable[[#This Row],[PWC]]-SAT,0)</f>
        <v>#NAME?</v>
      </c>
      <c r="AE563" s="13" t="e">
        <f ca="1">CalcTable[[#This Row],[PWC]]-CalcTable[[#This Row],[PercAmt]]-CalcTable[[#This Row],[Runoff]]</f>
        <v>#NAME?</v>
      </c>
      <c r="AF563" s="13" t="e">
        <f ca="1">CalcTable[[#This Row],[IrrAmt]]/1000*CUR_IRR_AREA*10000/IRR_EFF</f>
        <v>#NAME?</v>
      </c>
      <c r="AG563" s="147"/>
      <c r="AH563" s="13"/>
      <c r="AI563" s="50">
        <v>0</v>
      </c>
      <c r="AJ563" s="50">
        <v>0</v>
      </c>
      <c r="AK563" s="50">
        <v>0</v>
      </c>
      <c r="AL563" s="50">
        <v>5.3602544625230166</v>
      </c>
      <c r="AM563" s="50"/>
      <c r="AN563" s="50"/>
      <c r="AO563" s="50"/>
      <c r="AP563" s="50"/>
      <c r="AQ563" s="50"/>
      <c r="AR563" s="50"/>
      <c r="AS563" s="50"/>
      <c r="AT563" s="50"/>
      <c r="AU563" s="50"/>
      <c r="AV563" s="50"/>
      <c r="AW563" s="50"/>
      <c r="AX563" s="50">
        <f t="shared" si="187"/>
        <v>5.3602544625230166</v>
      </c>
      <c r="AY563" s="50"/>
      <c r="AZ563" s="50">
        <f t="shared" si="177"/>
        <v>157.23413090067515</v>
      </c>
      <c r="BA563" s="50">
        <f t="shared" si="178"/>
        <v>242.09064598992842</v>
      </c>
      <c r="BB563" s="50">
        <f t="shared" si="179"/>
        <v>249.57798555662725</v>
      </c>
      <c r="BC563" s="17">
        <f t="shared" si="180"/>
        <v>19637</v>
      </c>
      <c r="BD563" s="50">
        <f t="shared" si="181"/>
        <v>5.3602544625230166</v>
      </c>
      <c r="BE563" s="50">
        <f t="shared" si="182"/>
        <v>157.23413090067515</v>
      </c>
      <c r="BF563" s="50">
        <f t="shared" si="188"/>
        <v>257.18498380896813</v>
      </c>
      <c r="BG563" s="50"/>
      <c r="BH563" s="17">
        <f t="shared" si="183"/>
        <v>0</v>
      </c>
      <c r="BI563" s="17">
        <f t="shared" si="191"/>
        <v>563</v>
      </c>
      <c r="BJ563" s="17">
        <f t="shared" si="189"/>
        <v>563</v>
      </c>
      <c r="BK563" s="150">
        <f t="shared" si="190"/>
        <v>23216</v>
      </c>
      <c r="BL563" s="50" t="e">
        <f t="shared" ca="1" si="184"/>
        <v>#NAME?</v>
      </c>
      <c r="BM563" s="50" t="e">
        <f t="shared" ca="1" si="185"/>
        <v>#NAME?</v>
      </c>
      <c r="BN563" s="50" t="e">
        <f t="shared" ca="1" si="186"/>
        <v>#NAME?</v>
      </c>
    </row>
    <row r="564" spans="1:66" x14ac:dyDescent="0.35">
      <c r="A564" s="48">
        <v>23217</v>
      </c>
      <c r="B564" s="17">
        <v>1963</v>
      </c>
      <c r="C564" s="17">
        <v>7</v>
      </c>
      <c r="D564" s="17">
        <v>206</v>
      </c>
      <c r="E564" s="17">
        <v>25</v>
      </c>
      <c r="F564" s="17">
        <v>5</v>
      </c>
      <c r="G564" s="50">
        <v>9.4</v>
      </c>
      <c r="H564" s="32">
        <v>3.0383301178211584</v>
      </c>
      <c r="I564" s="50">
        <v>19.833333333333332</v>
      </c>
      <c r="J564" s="13">
        <v>29</v>
      </c>
      <c r="K564" s="13">
        <f t="shared" si="172"/>
        <v>29</v>
      </c>
      <c r="L564" s="13">
        <f t="shared" si="173"/>
        <v>18</v>
      </c>
      <c r="M564" s="13" t="e">
        <f ca="1">CalcTable[[#This Row],[IWC]]-AE563</f>
        <v>#NAME?</v>
      </c>
      <c r="N564" s="13" t="e">
        <f ca="1">IF(CalcTable[[#This Row],[Day of Year]]&lt;123,FCAP,AE563)</f>
        <v>#NAME?</v>
      </c>
      <c r="O564" s="17" t="e">
        <f ca="1">IF(IRR_DRIP,5,COUNTIF('IDET Wind Values'!C548:G548,"&lt;="&amp;IRR_MAXWIND))</f>
        <v>#NAME?</v>
      </c>
      <c r="P564" s="13" t="e">
        <f ca="1">CalcTable[[#This Row],[ET_o]]*KL</f>
        <v>#NAME?</v>
      </c>
      <c r="Q564" s="13" t="e">
        <f ca="1">IF(WILTPT&lt;=0,1,MAX(0,MIN(1,(CalcTable[[#This Row],[IWC]]-WILTPT)/(MAD-WILTPT))))</f>
        <v>#NAME?</v>
      </c>
      <c r="R564" s="13" t="e">
        <f ca="1">CalcTable[[#This Row],[ETMult]]*CalcTable[[#This Row],[ETb]]</f>
        <v>#NAME?</v>
      </c>
      <c r="S564" s="13" t="b">
        <f>INDEX(IRR_LIST,CalcTable[[#This Row],[Day of Week]]+1)</f>
        <v>1</v>
      </c>
      <c r="T564" s="13">
        <f t="shared" ca="1" si="174"/>
        <v>8.1</v>
      </c>
      <c r="U564" s="13" t="b">
        <f ca="1">IF(CalcTable[[#This Row],[IrrPrecip]]&gt;=IC_MM,FALSE,TRUE)</f>
        <v>1</v>
      </c>
      <c r="V564" s="13" t="b">
        <f t="shared" si="175"/>
        <v>1</v>
      </c>
      <c r="W564" s="13" t="e">
        <f ca="1">IF(AND(IRR_DRIP=FALSE,CalcTable[[#This Row],[IrrHours]]&lt;=0),FALSE,TRUE)</f>
        <v>#NAME?</v>
      </c>
      <c r="X564" s="13" t="e">
        <f ca="1">AND(CalcTable[[#This Row],[IrrDay]],CalcTable[[#This Row],[IrrRain]],CalcTable[[#This Row],[IrrWarm]],CalcTable[[#This Row],[IrrWindy]])</f>
        <v>#NAME?</v>
      </c>
      <c r="Y564" s="13" t="e">
        <f t="shared" ca="1" si="176"/>
        <v>#NAME?</v>
      </c>
      <c r="Z564" s="13" t="e">
        <f ca="1">CalcTable[[#This Row],[IrrHours]]/5</f>
        <v>#NAME?</v>
      </c>
      <c r="AA564" s="13" t="e">
        <f ca="1">IF(CalcTable[[#This Row],[IrrFlag]]=FALSE,0,MAX(0,CalcTable[[#This Row],[VolRednWind]]*(FCAP*IRR_TARGET-CalcTable[[#This Row],[IWC]])))</f>
        <v>#NAME?</v>
      </c>
      <c r="AB564" s="13" t="e">
        <f ca="1">CalcTable[[#This Row],[IWC]]+CalcTable[[#This Row],[Eff Precip]]+CalcTable[[#This Row],[IrrAmt]]-CalcTable[[#This Row],[AET]]</f>
        <v>#NAME?</v>
      </c>
      <c r="AC564" s="13" t="e">
        <f ca="1">IF(CalcTable[[#This Row],[PWC]]&gt;FCAP,MIN(24*PERC,MIN(SAT,CalcTable[[#This Row],[PWC]])-FCAP),0)</f>
        <v>#NAME?</v>
      </c>
      <c r="AD564" s="13" t="e">
        <f ca="1">IF(CalcTable[[#This Row],[PWC]]&gt;SAT,CalcTable[[#This Row],[PWC]]-SAT,0)</f>
        <v>#NAME?</v>
      </c>
      <c r="AE564" s="13" t="e">
        <f ca="1">CalcTable[[#This Row],[PWC]]-CalcTable[[#This Row],[PercAmt]]-CalcTable[[#This Row],[Runoff]]</f>
        <v>#NAME?</v>
      </c>
      <c r="AF564" s="13" t="e">
        <f ca="1">CalcTable[[#This Row],[IrrAmt]]/1000*CUR_IRR_AREA*10000/IRR_EFF</f>
        <v>#NAME?</v>
      </c>
      <c r="AG564" s="147"/>
      <c r="AH564" s="13"/>
      <c r="AI564" s="50">
        <v>8.6446319925953237</v>
      </c>
      <c r="AJ564" s="50">
        <v>15.949537070206546</v>
      </c>
      <c r="AK564" s="50">
        <v>0</v>
      </c>
      <c r="AL564" s="50">
        <v>0</v>
      </c>
      <c r="AM564" s="50"/>
      <c r="AN564" s="50"/>
      <c r="AO564" s="50"/>
      <c r="AP564" s="50"/>
      <c r="AQ564" s="50"/>
      <c r="AR564" s="50"/>
      <c r="AS564" s="50"/>
      <c r="AT564" s="50"/>
      <c r="AU564" s="50"/>
      <c r="AV564" s="50"/>
      <c r="AW564" s="50"/>
      <c r="AX564" s="50">
        <f t="shared" si="187"/>
        <v>24.594169062801868</v>
      </c>
      <c r="AY564" s="50"/>
      <c r="AZ564" s="50">
        <f t="shared" si="177"/>
        <v>594.64102328412355</v>
      </c>
      <c r="BA564" s="50">
        <f t="shared" si="178"/>
        <v>966.97082811553719</v>
      </c>
      <c r="BB564" s="50">
        <f t="shared" si="179"/>
        <v>1000.9995592291002</v>
      </c>
      <c r="BC564" s="17">
        <f t="shared" si="180"/>
        <v>19637</v>
      </c>
      <c r="BD564" s="50">
        <f t="shared" si="181"/>
        <v>24.594169062801868</v>
      </c>
      <c r="BE564" s="50">
        <f t="shared" si="182"/>
        <v>594.64102328412355</v>
      </c>
      <c r="BF564" s="50">
        <f t="shared" si="188"/>
        <v>972.643414438327</v>
      </c>
      <c r="BG564" s="50"/>
      <c r="BH564" s="17">
        <f t="shared" si="183"/>
        <v>0</v>
      </c>
      <c r="BI564" s="17">
        <f t="shared" si="191"/>
        <v>564</v>
      </c>
      <c r="BJ564" s="17">
        <f t="shared" si="189"/>
        <v>564</v>
      </c>
      <c r="BK564" s="150">
        <f t="shared" si="190"/>
        <v>23217</v>
      </c>
      <c r="BL564" s="50" t="e">
        <f t="shared" ca="1" si="184"/>
        <v>#NAME?</v>
      </c>
      <c r="BM564" s="50" t="e">
        <f t="shared" ca="1" si="185"/>
        <v>#NAME?</v>
      </c>
      <c r="BN564" s="50" t="e">
        <f t="shared" ca="1" si="186"/>
        <v>#NAME?</v>
      </c>
    </row>
    <row r="565" spans="1:66" x14ac:dyDescent="0.35">
      <c r="A565" s="48">
        <v>23218</v>
      </c>
      <c r="B565" s="17">
        <v>1963</v>
      </c>
      <c r="C565" s="17">
        <v>7</v>
      </c>
      <c r="D565" s="17">
        <v>207</v>
      </c>
      <c r="E565" s="17">
        <v>26</v>
      </c>
      <c r="F565" s="17">
        <v>6</v>
      </c>
      <c r="G565" s="50">
        <v>9.4</v>
      </c>
      <c r="H565" s="32">
        <v>4.4433738277482568</v>
      </c>
      <c r="I565" s="50">
        <v>8.5</v>
      </c>
      <c r="J565" s="13">
        <v>0</v>
      </c>
      <c r="K565" s="13">
        <f t="shared" si="172"/>
        <v>0</v>
      </c>
      <c r="L565" s="13">
        <f t="shared" si="173"/>
        <v>0</v>
      </c>
      <c r="M565" s="13" t="e">
        <f ca="1">CalcTable[[#This Row],[IWC]]-AE564</f>
        <v>#NAME?</v>
      </c>
      <c r="N565" s="13" t="e">
        <f ca="1">IF(CalcTable[[#This Row],[Day of Year]]&lt;123,FCAP,AE564)</f>
        <v>#NAME?</v>
      </c>
      <c r="O565" s="17" t="e">
        <f ca="1">IF(IRR_DRIP,5,COUNTIF('IDET Wind Values'!C549:G549,"&lt;="&amp;IRR_MAXWIND))</f>
        <v>#NAME?</v>
      </c>
      <c r="P565" s="13" t="e">
        <f ca="1">CalcTable[[#This Row],[ET_o]]*KL</f>
        <v>#NAME?</v>
      </c>
      <c r="Q565" s="13" t="e">
        <f ca="1">IF(WILTPT&lt;=0,1,MAX(0,MIN(1,(CalcTable[[#This Row],[IWC]]-WILTPT)/(MAD-WILTPT))))</f>
        <v>#NAME?</v>
      </c>
      <c r="R565" s="13" t="e">
        <f ca="1">CalcTable[[#This Row],[ETMult]]*CalcTable[[#This Row],[ETb]]</f>
        <v>#NAME?</v>
      </c>
      <c r="S565" s="13" t="b">
        <f>INDEX(IRR_LIST,CalcTable[[#This Row],[Day of Week]]+1)</f>
        <v>0</v>
      </c>
      <c r="T565" s="13">
        <f t="shared" ca="1" si="174"/>
        <v>37.1</v>
      </c>
      <c r="U565" s="13" t="b">
        <f ca="1">IF(CalcTable[[#This Row],[IrrPrecip]]&gt;=IC_MM,FALSE,TRUE)</f>
        <v>0</v>
      </c>
      <c r="V565" s="13" t="b">
        <f t="shared" si="175"/>
        <v>1</v>
      </c>
      <c r="W565" s="13" t="e">
        <f ca="1">IF(AND(IRR_DRIP=FALSE,CalcTable[[#This Row],[IrrHours]]&lt;=0),FALSE,TRUE)</f>
        <v>#NAME?</v>
      </c>
      <c r="X565" s="13" t="e">
        <f ca="1">AND(CalcTable[[#This Row],[IrrDay]],CalcTable[[#This Row],[IrrRain]],CalcTable[[#This Row],[IrrWarm]],CalcTable[[#This Row],[IrrWindy]])</f>
        <v>#NAME?</v>
      </c>
      <c r="Y565" s="13" t="e">
        <f t="shared" ca="1" si="176"/>
        <v>#NAME?</v>
      </c>
      <c r="Z565" s="13" t="e">
        <f ca="1">CalcTable[[#This Row],[IrrHours]]/5</f>
        <v>#NAME?</v>
      </c>
      <c r="AA565" s="13" t="e">
        <f ca="1">IF(CalcTable[[#This Row],[IrrFlag]]=FALSE,0,MAX(0,CalcTable[[#This Row],[VolRednWind]]*(FCAP*IRR_TARGET-CalcTable[[#This Row],[IWC]])))</f>
        <v>#NAME?</v>
      </c>
      <c r="AB565" s="13" t="e">
        <f ca="1">CalcTable[[#This Row],[IWC]]+CalcTable[[#This Row],[Eff Precip]]+CalcTable[[#This Row],[IrrAmt]]-CalcTable[[#This Row],[AET]]</f>
        <v>#NAME?</v>
      </c>
      <c r="AC565" s="13" t="e">
        <f ca="1">IF(CalcTable[[#This Row],[PWC]]&gt;FCAP,MIN(24*PERC,MIN(SAT,CalcTable[[#This Row],[PWC]])-FCAP),0)</f>
        <v>#NAME?</v>
      </c>
      <c r="AD565" s="13" t="e">
        <f ca="1">IF(CalcTable[[#This Row],[PWC]]&gt;SAT,CalcTable[[#This Row],[PWC]]-SAT,0)</f>
        <v>#NAME?</v>
      </c>
      <c r="AE565" s="13" t="e">
        <f ca="1">CalcTable[[#This Row],[PWC]]-CalcTable[[#This Row],[PercAmt]]-CalcTable[[#This Row],[Runoff]]</f>
        <v>#NAME?</v>
      </c>
      <c r="AF565" s="13" t="e">
        <f ca="1">CalcTable[[#This Row],[IrrAmt]]/1000*CUR_IRR_AREA*10000/IRR_EFF</f>
        <v>#NAME?</v>
      </c>
      <c r="AG565" s="147"/>
      <c r="AH565" s="13"/>
      <c r="AI565" s="50">
        <v>0</v>
      </c>
      <c r="AJ565" s="50">
        <v>0</v>
      </c>
      <c r="AK565" s="50">
        <v>0</v>
      </c>
      <c r="AL565" s="50">
        <v>0</v>
      </c>
      <c r="AM565" s="50"/>
      <c r="AN565" s="50"/>
      <c r="AO565" s="50"/>
      <c r="AP565" s="50"/>
      <c r="AQ565" s="50"/>
      <c r="AR565" s="50"/>
      <c r="AS565" s="50"/>
      <c r="AT565" s="50"/>
      <c r="AU565" s="50"/>
      <c r="AV565" s="50"/>
      <c r="AW565" s="50"/>
      <c r="AX565" s="50">
        <f t="shared" si="187"/>
        <v>0</v>
      </c>
      <c r="AY565" s="50"/>
      <c r="AZ565" s="50">
        <f t="shared" si="177"/>
        <v>0</v>
      </c>
      <c r="BA565" s="50">
        <f t="shared" si="178"/>
        <v>0</v>
      </c>
      <c r="BB565" s="50">
        <f t="shared" si="179"/>
        <v>0</v>
      </c>
      <c r="BC565" s="17">
        <f t="shared" si="180"/>
        <v>19637</v>
      </c>
      <c r="BD565" s="50">
        <f t="shared" si="181"/>
        <v>0</v>
      </c>
      <c r="BE565" s="50">
        <f t="shared" si="182"/>
        <v>0</v>
      </c>
      <c r="BF565" s="50">
        <f t="shared" si="188"/>
        <v>0</v>
      </c>
      <c r="BG565" s="50"/>
      <c r="BH565" s="17">
        <f t="shared" si="183"/>
        <v>0</v>
      </c>
      <c r="BI565" s="17">
        <f t="shared" si="191"/>
        <v>565</v>
      </c>
      <c r="BJ565" s="17">
        <f t="shared" si="189"/>
        <v>565</v>
      </c>
      <c r="BK565" s="150">
        <f t="shared" si="190"/>
        <v>23218</v>
      </c>
      <c r="BL565" s="50" t="e">
        <f t="shared" ca="1" si="184"/>
        <v>#NAME?</v>
      </c>
      <c r="BM565" s="50" t="e">
        <f t="shared" ca="1" si="185"/>
        <v>#NAME?</v>
      </c>
      <c r="BN565" s="50" t="e">
        <f t="shared" ca="1" si="186"/>
        <v>#NAME?</v>
      </c>
    </row>
    <row r="566" spans="1:66" x14ac:dyDescent="0.35">
      <c r="A566" s="48">
        <v>23219</v>
      </c>
      <c r="B566" s="17">
        <v>1963</v>
      </c>
      <c r="C566" s="17">
        <v>7</v>
      </c>
      <c r="D566" s="17">
        <v>208</v>
      </c>
      <c r="E566" s="17">
        <v>27</v>
      </c>
      <c r="F566" s="17">
        <v>7</v>
      </c>
      <c r="G566" s="50">
        <v>9.4</v>
      </c>
      <c r="H566" s="32">
        <v>4.8159916037220505</v>
      </c>
      <c r="I566" s="50">
        <v>6.333333333333333</v>
      </c>
      <c r="J566" s="13">
        <v>0</v>
      </c>
      <c r="K566" s="13">
        <f t="shared" si="172"/>
        <v>0</v>
      </c>
      <c r="L566" s="13">
        <f t="shared" si="173"/>
        <v>0</v>
      </c>
      <c r="M566" s="13" t="e">
        <f ca="1">CalcTable[[#This Row],[IWC]]-AE565</f>
        <v>#NAME?</v>
      </c>
      <c r="N566" s="13" t="e">
        <f ca="1">IF(CalcTable[[#This Row],[Day of Year]]&lt;123,FCAP,AE565)</f>
        <v>#NAME?</v>
      </c>
      <c r="O566" s="17" t="e">
        <f ca="1">IF(IRR_DRIP,5,COUNTIF('IDET Wind Values'!C550:G550,"&lt;="&amp;IRR_MAXWIND))</f>
        <v>#NAME?</v>
      </c>
      <c r="P566" s="13" t="e">
        <f ca="1">CalcTable[[#This Row],[ET_o]]*KL</f>
        <v>#NAME?</v>
      </c>
      <c r="Q566" s="13" t="e">
        <f ca="1">IF(WILTPT&lt;=0,1,MAX(0,MIN(1,(CalcTable[[#This Row],[IWC]]-WILTPT)/(MAD-WILTPT))))</f>
        <v>#NAME?</v>
      </c>
      <c r="R566" s="13" t="e">
        <f ca="1">CalcTable[[#This Row],[ETMult]]*CalcTable[[#This Row],[ETb]]</f>
        <v>#NAME?</v>
      </c>
      <c r="S566" s="13" t="b">
        <f>INDEX(IRR_LIST,CalcTable[[#This Row],[Day of Week]]+1)</f>
        <v>0</v>
      </c>
      <c r="T566" s="13">
        <f t="shared" ca="1" si="174"/>
        <v>29</v>
      </c>
      <c r="U566" s="13" t="b">
        <f ca="1">IF(CalcTable[[#This Row],[IrrPrecip]]&gt;=IC_MM,FALSE,TRUE)</f>
        <v>0</v>
      </c>
      <c r="V566" s="13" t="b">
        <f t="shared" si="175"/>
        <v>1</v>
      </c>
      <c r="W566" s="13" t="e">
        <f ca="1">IF(AND(IRR_DRIP=FALSE,CalcTable[[#This Row],[IrrHours]]&lt;=0),FALSE,TRUE)</f>
        <v>#NAME?</v>
      </c>
      <c r="X566" s="13" t="e">
        <f ca="1">AND(CalcTable[[#This Row],[IrrDay]],CalcTable[[#This Row],[IrrRain]],CalcTable[[#This Row],[IrrWarm]],CalcTable[[#This Row],[IrrWindy]])</f>
        <v>#NAME?</v>
      </c>
      <c r="Y566" s="13" t="e">
        <f t="shared" ca="1" si="176"/>
        <v>#NAME?</v>
      </c>
      <c r="Z566" s="13" t="e">
        <f ca="1">CalcTable[[#This Row],[IrrHours]]/5</f>
        <v>#NAME?</v>
      </c>
      <c r="AA566" s="13" t="e">
        <f ca="1">IF(CalcTable[[#This Row],[IrrFlag]]=FALSE,0,MAX(0,CalcTable[[#This Row],[VolRednWind]]*(FCAP*IRR_TARGET-CalcTable[[#This Row],[IWC]])))</f>
        <v>#NAME?</v>
      </c>
      <c r="AB566" s="13" t="e">
        <f ca="1">CalcTable[[#This Row],[IWC]]+CalcTable[[#This Row],[Eff Precip]]+CalcTable[[#This Row],[IrrAmt]]-CalcTable[[#This Row],[AET]]</f>
        <v>#NAME?</v>
      </c>
      <c r="AC566" s="13" t="e">
        <f ca="1">IF(CalcTable[[#This Row],[PWC]]&gt;FCAP,MIN(24*PERC,MIN(SAT,CalcTable[[#This Row],[PWC]])-FCAP),0)</f>
        <v>#NAME?</v>
      </c>
      <c r="AD566" s="13" t="e">
        <f ca="1">IF(CalcTable[[#This Row],[PWC]]&gt;SAT,CalcTable[[#This Row],[PWC]]-SAT,0)</f>
        <v>#NAME?</v>
      </c>
      <c r="AE566" s="13" t="e">
        <f ca="1">CalcTable[[#This Row],[PWC]]-CalcTable[[#This Row],[PercAmt]]-CalcTable[[#This Row],[Runoff]]</f>
        <v>#NAME?</v>
      </c>
      <c r="AF566" s="13" t="e">
        <f ca="1">CalcTable[[#This Row],[IrrAmt]]/1000*CUR_IRR_AREA*10000/IRR_EFF</f>
        <v>#NAME?</v>
      </c>
      <c r="AG566" s="147"/>
      <c r="AH566" s="13"/>
      <c r="AI566" s="50">
        <v>0</v>
      </c>
      <c r="AJ566" s="50">
        <v>0</v>
      </c>
      <c r="AK566" s="50">
        <v>0</v>
      </c>
      <c r="AL566" s="50">
        <v>0</v>
      </c>
      <c r="AM566" s="50"/>
      <c r="AN566" s="50"/>
      <c r="AO566" s="50"/>
      <c r="AP566" s="50"/>
      <c r="AQ566" s="50"/>
      <c r="AR566" s="50"/>
      <c r="AS566" s="50"/>
      <c r="AT566" s="50"/>
      <c r="AU566" s="50"/>
      <c r="AV566" s="50"/>
      <c r="AW566" s="50"/>
      <c r="AX566" s="50">
        <f t="shared" si="187"/>
        <v>0</v>
      </c>
      <c r="AY566" s="50"/>
      <c r="AZ566" s="50">
        <f t="shared" si="177"/>
        <v>0</v>
      </c>
      <c r="BA566" s="50">
        <f t="shared" si="178"/>
        <v>0</v>
      </c>
      <c r="BB566" s="50">
        <f t="shared" si="179"/>
        <v>0</v>
      </c>
      <c r="BC566" s="17">
        <f t="shared" si="180"/>
        <v>19637</v>
      </c>
      <c r="BD566" s="50">
        <f t="shared" si="181"/>
        <v>0</v>
      </c>
      <c r="BE566" s="50">
        <f t="shared" si="182"/>
        <v>0</v>
      </c>
      <c r="BF566" s="50">
        <f t="shared" si="188"/>
        <v>0</v>
      </c>
      <c r="BG566" s="50"/>
      <c r="BH566" s="17">
        <f t="shared" si="183"/>
        <v>0</v>
      </c>
      <c r="BI566" s="17">
        <f t="shared" si="191"/>
        <v>566</v>
      </c>
      <c r="BJ566" s="17">
        <f t="shared" si="189"/>
        <v>566</v>
      </c>
      <c r="BK566" s="150">
        <f t="shared" si="190"/>
        <v>23219</v>
      </c>
      <c r="BL566" s="50" t="e">
        <f t="shared" ca="1" si="184"/>
        <v>#NAME?</v>
      </c>
      <c r="BM566" s="50" t="e">
        <f t="shared" ca="1" si="185"/>
        <v>#NAME?</v>
      </c>
      <c r="BN566" s="50" t="e">
        <f t="shared" ca="1" si="186"/>
        <v>#NAME?</v>
      </c>
    </row>
    <row r="567" spans="1:66" x14ac:dyDescent="0.35">
      <c r="A567" s="48">
        <v>23220</v>
      </c>
      <c r="B567" s="17">
        <v>1963</v>
      </c>
      <c r="C567" s="17">
        <v>7</v>
      </c>
      <c r="D567" s="17">
        <v>209</v>
      </c>
      <c r="E567" s="17">
        <v>28</v>
      </c>
      <c r="F567" s="17">
        <v>1</v>
      </c>
      <c r="G567" s="50">
        <v>9.4</v>
      </c>
      <c r="H567" s="32">
        <v>3.6117497682557342</v>
      </c>
      <c r="I567" s="50">
        <v>26.666666666666668</v>
      </c>
      <c r="J567" s="13">
        <v>5.6</v>
      </c>
      <c r="K567" s="13">
        <f t="shared" si="172"/>
        <v>5.6</v>
      </c>
      <c r="L567" s="13">
        <f t="shared" si="173"/>
        <v>0.44999999999999973</v>
      </c>
      <c r="M567" s="13" t="e">
        <f ca="1">CalcTable[[#This Row],[IWC]]-AE566</f>
        <v>#NAME?</v>
      </c>
      <c r="N567" s="13" t="e">
        <f ca="1">IF(CalcTable[[#This Row],[Day of Year]]&lt;123,FCAP,AE566)</f>
        <v>#NAME?</v>
      </c>
      <c r="O567" s="17" t="e">
        <f ca="1">IF(IRR_DRIP,5,COUNTIF('IDET Wind Values'!C551:G551,"&lt;="&amp;IRR_MAXWIND))</f>
        <v>#NAME?</v>
      </c>
      <c r="P567" s="13" t="e">
        <f ca="1">CalcTable[[#This Row],[ET_o]]*KL</f>
        <v>#NAME?</v>
      </c>
      <c r="Q567" s="13" t="e">
        <f ca="1">IF(WILTPT&lt;=0,1,MAX(0,MIN(1,(CalcTable[[#This Row],[IWC]]-WILTPT)/(MAD-WILTPT))))</f>
        <v>#NAME?</v>
      </c>
      <c r="R567" s="13" t="e">
        <f ca="1">CalcTable[[#This Row],[ETMult]]*CalcTable[[#This Row],[ETb]]</f>
        <v>#NAME?</v>
      </c>
      <c r="S567" s="13" t="b">
        <f>INDEX(IRR_LIST,CalcTable[[#This Row],[Day of Week]]+1)</f>
        <v>1</v>
      </c>
      <c r="T567" s="13">
        <f t="shared" ca="1" si="174"/>
        <v>0</v>
      </c>
      <c r="U567" s="13" t="b">
        <f ca="1">IF(CalcTable[[#This Row],[IrrPrecip]]&gt;=IC_MM,FALSE,TRUE)</f>
        <v>1</v>
      </c>
      <c r="V567" s="13" t="b">
        <f t="shared" si="175"/>
        <v>1</v>
      </c>
      <c r="W567" s="13" t="e">
        <f ca="1">IF(AND(IRR_DRIP=FALSE,CalcTable[[#This Row],[IrrHours]]&lt;=0),FALSE,TRUE)</f>
        <v>#NAME?</v>
      </c>
      <c r="X567" s="13" t="e">
        <f ca="1">AND(CalcTable[[#This Row],[IrrDay]],CalcTable[[#This Row],[IrrRain]],CalcTable[[#This Row],[IrrWarm]],CalcTable[[#This Row],[IrrWindy]])</f>
        <v>#NAME?</v>
      </c>
      <c r="Y567" s="13" t="e">
        <f t="shared" ca="1" si="176"/>
        <v>#NAME?</v>
      </c>
      <c r="Z567" s="13" t="e">
        <f ca="1">CalcTable[[#This Row],[IrrHours]]/5</f>
        <v>#NAME?</v>
      </c>
      <c r="AA567" s="13" t="e">
        <f ca="1">IF(CalcTable[[#This Row],[IrrFlag]]=FALSE,0,MAX(0,CalcTable[[#This Row],[VolRednWind]]*(FCAP*IRR_TARGET-CalcTable[[#This Row],[IWC]])))</f>
        <v>#NAME?</v>
      </c>
      <c r="AB567" s="13" t="e">
        <f ca="1">CalcTable[[#This Row],[IWC]]+CalcTable[[#This Row],[Eff Precip]]+CalcTable[[#This Row],[IrrAmt]]-CalcTable[[#This Row],[AET]]</f>
        <v>#NAME?</v>
      </c>
      <c r="AC567" s="13" t="e">
        <f ca="1">IF(CalcTable[[#This Row],[PWC]]&gt;FCAP,MIN(24*PERC,MIN(SAT,CalcTable[[#This Row],[PWC]])-FCAP),0)</f>
        <v>#NAME?</v>
      </c>
      <c r="AD567" s="13" t="e">
        <f ca="1">IF(CalcTable[[#This Row],[PWC]]&gt;SAT,CalcTable[[#This Row],[PWC]]-SAT,0)</f>
        <v>#NAME?</v>
      </c>
      <c r="AE567" s="13" t="e">
        <f ca="1">CalcTable[[#This Row],[PWC]]-CalcTable[[#This Row],[PercAmt]]-CalcTable[[#This Row],[Runoff]]</f>
        <v>#NAME?</v>
      </c>
      <c r="AF567" s="13" t="e">
        <f ca="1">CalcTable[[#This Row],[IrrAmt]]/1000*CUR_IRR_AREA*10000/IRR_EFF</f>
        <v>#NAME?</v>
      </c>
      <c r="AG567" s="147"/>
      <c r="AH567" s="13"/>
      <c r="AI567" s="50">
        <v>1.977911160405843</v>
      </c>
      <c r="AJ567" s="50">
        <v>2.6595111604058435</v>
      </c>
      <c r="AK567" s="50">
        <v>0</v>
      </c>
      <c r="AL567" s="50">
        <v>0</v>
      </c>
      <c r="AM567" s="50"/>
      <c r="AN567" s="50"/>
      <c r="AO567" s="50"/>
      <c r="AP567" s="50"/>
      <c r="AQ567" s="50"/>
      <c r="AR567" s="50"/>
      <c r="AS567" s="50"/>
      <c r="AT567" s="50"/>
      <c r="AU567" s="50"/>
      <c r="AV567" s="50"/>
      <c r="AW567" s="50"/>
      <c r="AX567" s="50">
        <f t="shared" si="187"/>
        <v>4.6374223208116865</v>
      </c>
      <c r="AY567" s="50"/>
      <c r="AZ567" s="50">
        <f t="shared" si="177"/>
        <v>107.02169105785711</v>
      </c>
      <c r="BA567" s="50">
        <f t="shared" si="178"/>
        <v>173.35221231676343</v>
      </c>
      <c r="BB567" s="50">
        <f t="shared" si="179"/>
        <v>179.40101478926096</v>
      </c>
      <c r="BC567" s="17">
        <f t="shared" si="180"/>
        <v>19637</v>
      </c>
      <c r="BD567" s="50">
        <f t="shared" si="181"/>
        <v>4.6374223208116865</v>
      </c>
      <c r="BE567" s="50">
        <f t="shared" si="182"/>
        <v>107.02169105785711</v>
      </c>
      <c r="BF567" s="50">
        <f t="shared" si="188"/>
        <v>175.05341699195401</v>
      </c>
      <c r="BG567" s="50"/>
      <c r="BH567" s="17">
        <f t="shared" si="183"/>
        <v>0</v>
      </c>
      <c r="BI567" s="17">
        <f t="shared" si="191"/>
        <v>567</v>
      </c>
      <c r="BJ567" s="17">
        <f t="shared" si="189"/>
        <v>567</v>
      </c>
      <c r="BK567" s="150">
        <f t="shared" si="190"/>
        <v>23220</v>
      </c>
      <c r="BL567" s="50" t="e">
        <f t="shared" ca="1" si="184"/>
        <v>#NAME?</v>
      </c>
      <c r="BM567" s="50" t="e">
        <f t="shared" ca="1" si="185"/>
        <v>#NAME?</v>
      </c>
      <c r="BN567" s="50" t="e">
        <f t="shared" ca="1" si="186"/>
        <v>#NAME?</v>
      </c>
    </row>
    <row r="568" spans="1:66" x14ac:dyDescent="0.35">
      <c r="A568" s="48">
        <v>23221</v>
      </c>
      <c r="B568" s="17">
        <v>1963</v>
      </c>
      <c r="C568" s="17">
        <v>7</v>
      </c>
      <c r="D568" s="17">
        <v>210</v>
      </c>
      <c r="E568" s="17">
        <v>29</v>
      </c>
      <c r="F568" s="17">
        <v>2</v>
      </c>
      <c r="G568" s="50">
        <v>7.2</v>
      </c>
      <c r="H568" s="32">
        <v>5.3052435386587344</v>
      </c>
      <c r="I568" s="50">
        <v>13.666666666666666</v>
      </c>
      <c r="J568" s="13">
        <v>0</v>
      </c>
      <c r="K568" s="13">
        <f t="shared" si="172"/>
        <v>0</v>
      </c>
      <c r="L568" s="13">
        <f t="shared" si="173"/>
        <v>0</v>
      </c>
      <c r="M568" s="13" t="e">
        <f ca="1">CalcTable[[#This Row],[IWC]]-AE567</f>
        <v>#NAME?</v>
      </c>
      <c r="N568" s="13" t="e">
        <f ca="1">IF(CalcTable[[#This Row],[Day of Year]]&lt;123,FCAP,AE567)</f>
        <v>#NAME?</v>
      </c>
      <c r="O568" s="17" t="e">
        <f ca="1">IF(IRR_DRIP,5,COUNTIF('IDET Wind Values'!C552:G552,"&lt;="&amp;IRR_MAXWIND))</f>
        <v>#NAME?</v>
      </c>
      <c r="P568" s="13" t="e">
        <f ca="1">CalcTable[[#This Row],[ET_o]]*KL</f>
        <v>#NAME?</v>
      </c>
      <c r="Q568" s="13" t="e">
        <f ca="1">IF(WILTPT&lt;=0,1,MAX(0,MIN(1,(CalcTable[[#This Row],[IWC]]-WILTPT)/(MAD-WILTPT))))</f>
        <v>#NAME?</v>
      </c>
      <c r="R568" s="13" t="e">
        <f ca="1">CalcTable[[#This Row],[ETMult]]*CalcTable[[#This Row],[ETb]]</f>
        <v>#NAME?</v>
      </c>
      <c r="S568" s="13" t="b">
        <f>INDEX(IRR_LIST,CalcTable[[#This Row],[Day of Week]]+1)</f>
        <v>0</v>
      </c>
      <c r="T568" s="13">
        <f t="shared" ca="1" si="174"/>
        <v>5.6</v>
      </c>
      <c r="U568" s="13" t="b">
        <f ca="1">IF(CalcTable[[#This Row],[IrrPrecip]]&gt;=IC_MM,FALSE,TRUE)</f>
        <v>1</v>
      </c>
      <c r="V568" s="13" t="b">
        <f t="shared" si="175"/>
        <v>1</v>
      </c>
      <c r="W568" s="13" t="e">
        <f ca="1">IF(AND(IRR_DRIP=FALSE,CalcTable[[#This Row],[IrrHours]]&lt;=0),FALSE,TRUE)</f>
        <v>#NAME?</v>
      </c>
      <c r="X568" s="13" t="e">
        <f ca="1">AND(CalcTable[[#This Row],[IrrDay]],CalcTable[[#This Row],[IrrRain]],CalcTable[[#This Row],[IrrWarm]],CalcTable[[#This Row],[IrrWindy]])</f>
        <v>#NAME?</v>
      </c>
      <c r="Y568" s="13" t="e">
        <f t="shared" ca="1" si="176"/>
        <v>#NAME?</v>
      </c>
      <c r="Z568" s="13" t="e">
        <f ca="1">CalcTable[[#This Row],[IrrHours]]/5</f>
        <v>#NAME?</v>
      </c>
      <c r="AA568" s="13" t="e">
        <f ca="1">IF(CalcTable[[#This Row],[IrrFlag]]=FALSE,0,MAX(0,CalcTable[[#This Row],[VolRednWind]]*(FCAP*IRR_TARGET-CalcTable[[#This Row],[IWC]])))</f>
        <v>#NAME?</v>
      </c>
      <c r="AB568" s="13" t="e">
        <f ca="1">CalcTable[[#This Row],[IWC]]+CalcTable[[#This Row],[Eff Precip]]+CalcTable[[#This Row],[IrrAmt]]-CalcTable[[#This Row],[AET]]</f>
        <v>#NAME?</v>
      </c>
      <c r="AC568" s="13" t="e">
        <f ca="1">IF(CalcTable[[#This Row],[PWC]]&gt;FCAP,MIN(24*PERC,MIN(SAT,CalcTable[[#This Row],[PWC]])-FCAP),0)</f>
        <v>#NAME?</v>
      </c>
      <c r="AD568" s="13" t="e">
        <f ca="1">IF(CalcTable[[#This Row],[PWC]]&gt;SAT,CalcTable[[#This Row],[PWC]]-SAT,0)</f>
        <v>#NAME?</v>
      </c>
      <c r="AE568" s="13" t="e">
        <f ca="1">CalcTable[[#This Row],[PWC]]-CalcTable[[#This Row],[PercAmt]]-CalcTable[[#This Row],[Runoff]]</f>
        <v>#NAME?</v>
      </c>
      <c r="AF568" s="13" t="e">
        <f ca="1">CalcTable[[#This Row],[IrrAmt]]/1000*CUR_IRR_AREA*10000/IRR_EFF</f>
        <v>#NAME?</v>
      </c>
      <c r="AG568" s="147"/>
      <c r="AH568" s="13"/>
      <c r="AI568" s="50">
        <v>0</v>
      </c>
      <c r="AJ568" s="50">
        <v>0</v>
      </c>
      <c r="AK568" s="50">
        <v>0</v>
      </c>
      <c r="AL568" s="50">
        <v>6.4652577545877818</v>
      </c>
      <c r="AM568" s="50"/>
      <c r="AN568" s="50"/>
      <c r="AO568" s="50"/>
      <c r="AP568" s="50"/>
      <c r="AQ568" s="50"/>
      <c r="AR568" s="50"/>
      <c r="AS568" s="50"/>
      <c r="AT568" s="50"/>
      <c r="AU568" s="50"/>
      <c r="AV568" s="50"/>
      <c r="AW568" s="50"/>
      <c r="AX568" s="50">
        <f t="shared" si="187"/>
        <v>6.4652577545877818</v>
      </c>
      <c r="AY568" s="50"/>
      <c r="AZ568" s="50">
        <f t="shared" si="177"/>
        <v>189.64756080124161</v>
      </c>
      <c r="BA568" s="50">
        <f t="shared" si="178"/>
        <v>291.99703805905455</v>
      </c>
      <c r="BB568" s="50">
        <f t="shared" si="179"/>
        <v>301.02787428768511</v>
      </c>
      <c r="BC568" s="17">
        <f t="shared" si="180"/>
        <v>19637</v>
      </c>
      <c r="BD568" s="50">
        <f t="shared" si="181"/>
        <v>6.4652577545877818</v>
      </c>
      <c r="BE568" s="50">
        <f t="shared" si="182"/>
        <v>189.64756080124161</v>
      </c>
      <c r="BF568" s="50">
        <f t="shared" si="188"/>
        <v>310.20303654610768</v>
      </c>
      <c r="BG568" s="50"/>
      <c r="BH568" s="17">
        <f t="shared" si="183"/>
        <v>0</v>
      </c>
      <c r="BI568" s="17">
        <f t="shared" si="191"/>
        <v>568</v>
      </c>
      <c r="BJ568" s="17">
        <f t="shared" si="189"/>
        <v>568</v>
      </c>
      <c r="BK568" s="150">
        <f t="shared" si="190"/>
        <v>23221</v>
      </c>
      <c r="BL568" s="50" t="e">
        <f t="shared" ca="1" si="184"/>
        <v>#NAME?</v>
      </c>
      <c r="BM568" s="50" t="e">
        <f t="shared" ca="1" si="185"/>
        <v>#NAME?</v>
      </c>
      <c r="BN568" s="50" t="e">
        <f t="shared" ca="1" si="186"/>
        <v>#NAME?</v>
      </c>
    </row>
    <row r="569" spans="1:66" x14ac:dyDescent="0.35">
      <c r="A569" s="48">
        <v>23222</v>
      </c>
      <c r="B569" s="17">
        <v>1963</v>
      </c>
      <c r="C569" s="17">
        <v>7</v>
      </c>
      <c r="D569" s="17">
        <v>211</v>
      </c>
      <c r="E569" s="17">
        <v>30</v>
      </c>
      <c r="F569" s="17">
        <v>3</v>
      </c>
      <c r="G569" s="50">
        <v>9.4</v>
      </c>
      <c r="H569" s="32">
        <v>3.8697805720988239</v>
      </c>
      <c r="I569" s="50">
        <v>12.333333333333334</v>
      </c>
      <c r="J569" s="13">
        <v>1.3</v>
      </c>
      <c r="K569" s="13">
        <f t="shared" si="172"/>
        <v>1.3</v>
      </c>
      <c r="L569" s="13">
        <f t="shared" si="173"/>
        <v>0</v>
      </c>
      <c r="M569" s="13" t="e">
        <f ca="1">CalcTable[[#This Row],[IWC]]-AE568</f>
        <v>#NAME?</v>
      </c>
      <c r="N569" s="13" t="e">
        <f ca="1">IF(CalcTable[[#This Row],[Day of Year]]&lt;123,FCAP,AE568)</f>
        <v>#NAME?</v>
      </c>
      <c r="O569" s="17" t="e">
        <f ca="1">IF(IRR_DRIP,5,COUNTIF('IDET Wind Values'!C553:G553,"&lt;="&amp;IRR_MAXWIND))</f>
        <v>#NAME?</v>
      </c>
      <c r="P569" s="13" t="e">
        <f ca="1">CalcTable[[#This Row],[ET_o]]*KL</f>
        <v>#NAME?</v>
      </c>
      <c r="Q569" s="13" t="e">
        <f ca="1">IF(WILTPT&lt;=0,1,MAX(0,MIN(1,(CalcTable[[#This Row],[IWC]]-WILTPT)/(MAD-WILTPT))))</f>
        <v>#NAME?</v>
      </c>
      <c r="R569" s="13" t="e">
        <f ca="1">CalcTable[[#This Row],[ETMult]]*CalcTable[[#This Row],[ETb]]</f>
        <v>#NAME?</v>
      </c>
      <c r="S569" s="13" t="b">
        <f>INDEX(IRR_LIST,CalcTable[[#This Row],[Day of Week]]+1)</f>
        <v>1</v>
      </c>
      <c r="T569" s="13">
        <f t="shared" ca="1" si="174"/>
        <v>5.6</v>
      </c>
      <c r="U569" s="13" t="b">
        <f ca="1">IF(CalcTable[[#This Row],[IrrPrecip]]&gt;=IC_MM,FALSE,TRUE)</f>
        <v>1</v>
      </c>
      <c r="V569" s="13" t="b">
        <f t="shared" si="175"/>
        <v>1</v>
      </c>
      <c r="W569" s="13" t="e">
        <f ca="1">IF(AND(IRR_DRIP=FALSE,CalcTable[[#This Row],[IrrHours]]&lt;=0),FALSE,TRUE)</f>
        <v>#NAME?</v>
      </c>
      <c r="X569" s="13" t="e">
        <f ca="1">AND(CalcTable[[#This Row],[IrrDay]],CalcTable[[#This Row],[IrrRain]],CalcTable[[#This Row],[IrrWarm]],CalcTable[[#This Row],[IrrWindy]])</f>
        <v>#NAME?</v>
      </c>
      <c r="Y569" s="13" t="e">
        <f t="shared" ca="1" si="176"/>
        <v>#NAME?</v>
      </c>
      <c r="Z569" s="13" t="e">
        <f ca="1">CalcTable[[#This Row],[IrrHours]]/5</f>
        <v>#NAME?</v>
      </c>
      <c r="AA569" s="13" t="e">
        <f ca="1">IF(CalcTable[[#This Row],[IrrFlag]]=FALSE,0,MAX(0,CalcTable[[#This Row],[VolRednWind]]*(FCAP*IRR_TARGET-CalcTable[[#This Row],[IWC]])))</f>
        <v>#NAME?</v>
      </c>
      <c r="AB569" s="13" t="e">
        <f ca="1">CalcTable[[#This Row],[IWC]]+CalcTable[[#This Row],[Eff Precip]]+CalcTable[[#This Row],[IrrAmt]]-CalcTable[[#This Row],[AET]]</f>
        <v>#NAME?</v>
      </c>
      <c r="AC569" s="13" t="e">
        <f ca="1">IF(CalcTable[[#This Row],[PWC]]&gt;FCAP,MIN(24*PERC,MIN(SAT,CalcTable[[#This Row],[PWC]])-FCAP),0)</f>
        <v>#NAME?</v>
      </c>
      <c r="AD569" s="13" t="e">
        <f ca="1">IF(CalcTable[[#This Row],[PWC]]&gt;SAT,CalcTable[[#This Row],[PWC]]-SAT,0)</f>
        <v>#NAME?</v>
      </c>
      <c r="AE569" s="13" t="e">
        <f ca="1">CalcTable[[#This Row],[PWC]]-CalcTable[[#This Row],[PercAmt]]-CalcTable[[#This Row],[Runoff]]</f>
        <v>#NAME?</v>
      </c>
      <c r="AF569" s="13" t="e">
        <f ca="1">CalcTable[[#This Row],[IrrAmt]]/1000*CUR_IRR_AREA*10000/IRR_EFF</f>
        <v>#NAME?</v>
      </c>
      <c r="AG569" s="147"/>
      <c r="AH569" s="13"/>
      <c r="AI569" s="50">
        <v>5.4814159825854007</v>
      </c>
      <c r="AJ569" s="50">
        <v>6.5719759825853972</v>
      </c>
      <c r="AK569" s="50">
        <v>0</v>
      </c>
      <c r="AL569" s="50">
        <v>0</v>
      </c>
      <c r="AM569" s="50"/>
      <c r="AN569" s="50"/>
      <c r="AO569" s="50"/>
      <c r="AP569" s="50"/>
      <c r="AQ569" s="50"/>
      <c r="AR569" s="50"/>
      <c r="AS569" s="50"/>
      <c r="AT569" s="50"/>
      <c r="AU569" s="50"/>
      <c r="AV569" s="50"/>
      <c r="AW569" s="50"/>
      <c r="AX569" s="50">
        <f t="shared" si="187"/>
        <v>12.053391965170798</v>
      </c>
      <c r="AY569" s="50"/>
      <c r="AZ569" s="50">
        <f t="shared" si="177"/>
        <v>273.17206323375757</v>
      </c>
      <c r="BA569" s="50">
        <f t="shared" si="178"/>
        <v>441.78264753576769</v>
      </c>
      <c r="BB569" s="50">
        <f t="shared" si="179"/>
        <v>457.14466229483355</v>
      </c>
      <c r="BC569" s="17">
        <f t="shared" si="180"/>
        <v>19637</v>
      </c>
      <c r="BD569" s="50">
        <f t="shared" si="181"/>
        <v>12.053391965170798</v>
      </c>
      <c r="BE569" s="50">
        <f t="shared" si="182"/>
        <v>273.17206323375757</v>
      </c>
      <c r="BF569" s="50">
        <f t="shared" si="188"/>
        <v>446.8225331064852</v>
      </c>
      <c r="BG569" s="50"/>
      <c r="BH569" s="17">
        <f t="shared" si="183"/>
        <v>0</v>
      </c>
      <c r="BI569" s="17">
        <f t="shared" si="191"/>
        <v>569</v>
      </c>
      <c r="BJ569" s="17">
        <f t="shared" si="189"/>
        <v>569</v>
      </c>
      <c r="BK569" s="150">
        <f t="shared" si="190"/>
        <v>23222</v>
      </c>
      <c r="BL569" s="50" t="e">
        <f t="shared" ca="1" si="184"/>
        <v>#NAME?</v>
      </c>
      <c r="BM569" s="50" t="e">
        <f t="shared" ca="1" si="185"/>
        <v>#NAME?</v>
      </c>
      <c r="BN569" s="50" t="e">
        <f t="shared" ca="1" si="186"/>
        <v>#NAME?</v>
      </c>
    </row>
    <row r="570" spans="1:66" x14ac:dyDescent="0.35">
      <c r="A570" s="48">
        <v>23223</v>
      </c>
      <c r="B570" s="17">
        <v>1963</v>
      </c>
      <c r="C570" s="17">
        <v>7</v>
      </c>
      <c r="D570" s="17">
        <v>212</v>
      </c>
      <c r="E570" s="17">
        <v>31</v>
      </c>
      <c r="F570" s="17">
        <v>4</v>
      </c>
      <c r="G570" s="50">
        <v>7.2</v>
      </c>
      <c r="H570" s="32">
        <v>4.0346606546919626</v>
      </c>
      <c r="I570" s="50">
        <v>8.8333333333333339</v>
      </c>
      <c r="J570" s="13">
        <v>3</v>
      </c>
      <c r="K570" s="13">
        <f t="shared" si="172"/>
        <v>3</v>
      </c>
      <c r="L570" s="13">
        <f t="shared" si="173"/>
        <v>0</v>
      </c>
      <c r="M570" s="13" t="e">
        <f ca="1">CalcTable[[#This Row],[IWC]]-AE569</f>
        <v>#NAME?</v>
      </c>
      <c r="N570" s="13" t="e">
        <f ca="1">IF(CalcTable[[#This Row],[Day of Year]]&lt;123,FCAP,AE569)</f>
        <v>#NAME?</v>
      </c>
      <c r="O570" s="17" t="e">
        <f ca="1">IF(IRR_DRIP,5,COUNTIF('IDET Wind Values'!C554:G554,"&lt;="&amp;IRR_MAXWIND))</f>
        <v>#NAME?</v>
      </c>
      <c r="P570" s="13" t="e">
        <f ca="1">CalcTable[[#This Row],[ET_o]]*KL</f>
        <v>#NAME?</v>
      </c>
      <c r="Q570" s="13" t="e">
        <f ca="1">IF(WILTPT&lt;=0,1,MAX(0,MIN(1,(CalcTable[[#This Row],[IWC]]-WILTPT)/(MAD-WILTPT))))</f>
        <v>#NAME?</v>
      </c>
      <c r="R570" s="13" t="e">
        <f ca="1">CalcTable[[#This Row],[ETMult]]*CalcTable[[#This Row],[ETb]]</f>
        <v>#NAME?</v>
      </c>
      <c r="S570" s="13" t="b">
        <f>INDEX(IRR_LIST,CalcTable[[#This Row],[Day of Week]]+1)</f>
        <v>0</v>
      </c>
      <c r="T570" s="13">
        <f t="shared" ca="1" si="174"/>
        <v>1.3</v>
      </c>
      <c r="U570" s="13" t="b">
        <f ca="1">IF(CalcTable[[#This Row],[IrrPrecip]]&gt;=IC_MM,FALSE,TRUE)</f>
        <v>1</v>
      </c>
      <c r="V570" s="13" t="b">
        <f t="shared" si="175"/>
        <v>1</v>
      </c>
      <c r="W570" s="13" t="e">
        <f ca="1">IF(AND(IRR_DRIP=FALSE,CalcTable[[#This Row],[IrrHours]]&lt;=0),FALSE,TRUE)</f>
        <v>#NAME?</v>
      </c>
      <c r="X570" s="13" t="e">
        <f ca="1">AND(CalcTable[[#This Row],[IrrDay]],CalcTable[[#This Row],[IrrRain]],CalcTable[[#This Row],[IrrWarm]],CalcTable[[#This Row],[IrrWindy]])</f>
        <v>#NAME?</v>
      </c>
      <c r="Y570" s="13" t="e">
        <f t="shared" ca="1" si="176"/>
        <v>#NAME?</v>
      </c>
      <c r="Z570" s="13" t="e">
        <f ca="1">CalcTable[[#This Row],[IrrHours]]/5</f>
        <v>#NAME?</v>
      </c>
      <c r="AA570" s="13" t="e">
        <f ca="1">IF(CalcTable[[#This Row],[IrrFlag]]=FALSE,0,MAX(0,CalcTable[[#This Row],[VolRednWind]]*(FCAP*IRR_TARGET-CalcTable[[#This Row],[IWC]])))</f>
        <v>#NAME?</v>
      </c>
      <c r="AB570" s="13" t="e">
        <f ca="1">CalcTable[[#This Row],[IWC]]+CalcTable[[#This Row],[Eff Precip]]+CalcTable[[#This Row],[IrrAmt]]-CalcTable[[#This Row],[AET]]</f>
        <v>#NAME?</v>
      </c>
      <c r="AC570" s="13" t="e">
        <f ca="1">IF(CalcTable[[#This Row],[PWC]]&gt;FCAP,MIN(24*PERC,MIN(SAT,CalcTable[[#This Row],[PWC]])-FCAP),0)</f>
        <v>#NAME?</v>
      </c>
      <c r="AD570" s="13" t="e">
        <f ca="1">IF(CalcTable[[#This Row],[PWC]]&gt;SAT,CalcTable[[#This Row],[PWC]]-SAT,0)</f>
        <v>#NAME?</v>
      </c>
      <c r="AE570" s="13" t="e">
        <f ca="1">CalcTable[[#This Row],[PWC]]-CalcTable[[#This Row],[PercAmt]]-CalcTable[[#This Row],[Runoff]]</f>
        <v>#NAME?</v>
      </c>
      <c r="AF570" s="13" t="e">
        <f ca="1">CalcTable[[#This Row],[IrrAmt]]/1000*CUR_IRR_AREA*10000/IRR_EFF</f>
        <v>#NAME?</v>
      </c>
      <c r="AG570" s="147"/>
      <c r="AH570" s="13"/>
      <c r="AI570" s="50">
        <v>0</v>
      </c>
      <c r="AJ570" s="50">
        <v>0</v>
      </c>
      <c r="AK570" s="50">
        <v>2.2708273781330184</v>
      </c>
      <c r="AL570" s="50">
        <v>5.0462632609166569</v>
      </c>
      <c r="AM570" s="50"/>
      <c r="AN570" s="50"/>
      <c r="AO570" s="50"/>
      <c r="AP570" s="50"/>
      <c r="AQ570" s="50"/>
      <c r="AR570" s="50"/>
      <c r="AS570" s="50"/>
      <c r="AT570" s="50"/>
      <c r="AU570" s="50"/>
      <c r="AV570" s="50"/>
      <c r="AW570" s="50"/>
      <c r="AX570" s="50">
        <f t="shared" si="187"/>
        <v>7.3170906390496757</v>
      </c>
      <c r="AY570" s="50"/>
      <c r="AZ570" s="50">
        <f t="shared" si="177"/>
        <v>181.32919053283953</v>
      </c>
      <c r="BA570" s="50">
        <f t="shared" si="178"/>
        <v>279.18938859818149</v>
      </c>
      <c r="BB570" s="50">
        <f t="shared" si="179"/>
        <v>287.8241119568882</v>
      </c>
      <c r="BC570" s="17">
        <f t="shared" si="180"/>
        <v>19637</v>
      </c>
      <c r="BD570" s="50">
        <f t="shared" si="181"/>
        <v>7.3170906390496757</v>
      </c>
      <c r="BE570" s="50">
        <f t="shared" si="182"/>
        <v>181.32919053283953</v>
      </c>
      <c r="BF570" s="50">
        <f t="shared" si="188"/>
        <v>296.59683087981108</v>
      </c>
      <c r="BG570" s="50"/>
      <c r="BH570" s="17">
        <f t="shared" si="183"/>
        <v>0</v>
      </c>
      <c r="BI570" s="17">
        <f t="shared" si="191"/>
        <v>570</v>
      </c>
      <c r="BJ570" s="17">
        <f t="shared" si="189"/>
        <v>570</v>
      </c>
      <c r="BK570" s="150">
        <f t="shared" si="190"/>
        <v>23223</v>
      </c>
      <c r="BL570" s="50" t="e">
        <f t="shared" ca="1" si="184"/>
        <v>#NAME?</v>
      </c>
      <c r="BM570" s="50" t="e">
        <f t="shared" ca="1" si="185"/>
        <v>#NAME?</v>
      </c>
      <c r="BN570" s="50" t="e">
        <f t="shared" ca="1" si="186"/>
        <v>#NAME?</v>
      </c>
    </row>
    <row r="571" spans="1:66" x14ac:dyDescent="0.35">
      <c r="A571" s="48">
        <v>23224</v>
      </c>
      <c r="B571" s="17">
        <v>1963</v>
      </c>
      <c r="C571" s="17">
        <v>8</v>
      </c>
      <c r="D571" s="17">
        <v>213</v>
      </c>
      <c r="E571" s="17">
        <v>1</v>
      </c>
      <c r="F571" s="17">
        <v>5</v>
      </c>
      <c r="G571" s="50">
        <v>10.6</v>
      </c>
      <c r="H571" s="32">
        <v>3.6233165375948331</v>
      </c>
      <c r="I571" s="50">
        <v>21.166666666666668</v>
      </c>
      <c r="J571" s="13">
        <v>6.7</v>
      </c>
      <c r="K571" s="13">
        <f t="shared" si="172"/>
        <v>6.7</v>
      </c>
      <c r="L571" s="13">
        <f t="shared" si="173"/>
        <v>1.2750000000000001</v>
      </c>
      <c r="M571" s="13" t="e">
        <f ca="1">CalcTable[[#This Row],[IWC]]-AE570</f>
        <v>#NAME?</v>
      </c>
      <c r="N571" s="13" t="e">
        <f ca="1">IF(CalcTable[[#This Row],[Day of Year]]&lt;123,FCAP,AE570)</f>
        <v>#NAME?</v>
      </c>
      <c r="O571" s="17" t="e">
        <f ca="1">IF(IRR_DRIP,5,COUNTIF('IDET Wind Values'!C555:G555,"&lt;="&amp;IRR_MAXWIND))</f>
        <v>#NAME?</v>
      </c>
      <c r="P571" s="13" t="e">
        <f ca="1">CalcTable[[#This Row],[ET_o]]*KL</f>
        <v>#NAME?</v>
      </c>
      <c r="Q571" s="13" t="e">
        <f ca="1">IF(WILTPT&lt;=0,1,MAX(0,MIN(1,(CalcTable[[#This Row],[IWC]]-WILTPT)/(MAD-WILTPT))))</f>
        <v>#NAME?</v>
      </c>
      <c r="R571" s="13" t="e">
        <f ca="1">CalcTable[[#This Row],[ETMult]]*CalcTable[[#This Row],[ETb]]</f>
        <v>#NAME?</v>
      </c>
      <c r="S571" s="13" t="b">
        <f>INDEX(IRR_LIST,CalcTable[[#This Row],[Day of Week]]+1)</f>
        <v>1</v>
      </c>
      <c r="T571" s="13">
        <f t="shared" ca="1" si="174"/>
        <v>4.3</v>
      </c>
      <c r="U571" s="13" t="b">
        <f ca="1">IF(CalcTable[[#This Row],[IrrPrecip]]&gt;=IC_MM,FALSE,TRUE)</f>
        <v>1</v>
      </c>
      <c r="V571" s="13" t="b">
        <f t="shared" si="175"/>
        <v>1</v>
      </c>
      <c r="W571" s="13" t="e">
        <f ca="1">IF(AND(IRR_DRIP=FALSE,CalcTable[[#This Row],[IrrHours]]&lt;=0),FALSE,TRUE)</f>
        <v>#NAME?</v>
      </c>
      <c r="X571" s="13" t="e">
        <f ca="1">AND(CalcTable[[#This Row],[IrrDay]],CalcTable[[#This Row],[IrrRain]],CalcTable[[#This Row],[IrrWarm]],CalcTable[[#This Row],[IrrWindy]])</f>
        <v>#NAME?</v>
      </c>
      <c r="Y571" s="13" t="e">
        <f t="shared" ca="1" si="176"/>
        <v>#NAME?</v>
      </c>
      <c r="Z571" s="13" t="e">
        <f ca="1">CalcTable[[#This Row],[IrrHours]]/5</f>
        <v>#NAME?</v>
      </c>
      <c r="AA571" s="13" t="e">
        <f ca="1">IF(CalcTable[[#This Row],[IrrFlag]]=FALSE,0,MAX(0,CalcTable[[#This Row],[VolRednWind]]*(FCAP*IRR_TARGET-CalcTable[[#This Row],[IWC]])))</f>
        <v>#NAME?</v>
      </c>
      <c r="AB571" s="13" t="e">
        <f ca="1">CalcTable[[#This Row],[IWC]]+CalcTable[[#This Row],[Eff Precip]]+CalcTable[[#This Row],[IrrAmt]]-CalcTable[[#This Row],[AET]]</f>
        <v>#NAME?</v>
      </c>
      <c r="AC571" s="13" t="e">
        <f ca="1">IF(CalcTable[[#This Row],[PWC]]&gt;FCAP,MIN(24*PERC,MIN(SAT,CalcTable[[#This Row],[PWC]])-FCAP),0)</f>
        <v>#NAME?</v>
      </c>
      <c r="AD571" s="13" t="e">
        <f ca="1">IF(CalcTable[[#This Row],[PWC]]&gt;SAT,CalcTable[[#This Row],[PWC]]-SAT,0)</f>
        <v>#NAME?</v>
      </c>
      <c r="AE571" s="13" t="e">
        <f ca="1">CalcTable[[#This Row],[PWC]]-CalcTable[[#This Row],[PercAmt]]-CalcTable[[#This Row],[Runoff]]</f>
        <v>#NAME?</v>
      </c>
      <c r="AF571" s="13" t="e">
        <f ca="1">CalcTable[[#This Row],[IrrAmt]]/1000*CUR_IRR_AREA*10000/IRR_EFF</f>
        <v>#NAME?</v>
      </c>
      <c r="AG571" s="147"/>
      <c r="AH571" s="13"/>
      <c r="AI571" s="50">
        <v>4.9723830250145769</v>
      </c>
      <c r="AJ571" s="50">
        <v>6.1564291330526606</v>
      </c>
      <c r="AK571" s="50">
        <v>0</v>
      </c>
      <c r="AL571" s="50">
        <v>0</v>
      </c>
      <c r="AM571" s="50"/>
      <c r="AN571" s="50"/>
      <c r="AO571" s="50"/>
      <c r="AP571" s="50"/>
      <c r="AQ571" s="50"/>
      <c r="AR571" s="50"/>
      <c r="AS571" s="50"/>
      <c r="AT571" s="50"/>
      <c r="AU571" s="50"/>
      <c r="AV571" s="50"/>
      <c r="AW571" s="50"/>
      <c r="AX571" s="50">
        <f t="shared" si="187"/>
        <v>11.128812158067237</v>
      </c>
      <c r="AY571" s="50"/>
      <c r="AZ571" s="50">
        <f t="shared" si="177"/>
        <v>253.51687226975852</v>
      </c>
      <c r="BA571" s="50">
        <f t="shared" si="178"/>
        <v>410.18040151822288</v>
      </c>
      <c r="BB571" s="50">
        <f t="shared" si="179"/>
        <v>424.45762239435146</v>
      </c>
      <c r="BC571" s="17">
        <f t="shared" si="180"/>
        <v>19638</v>
      </c>
      <c r="BD571" s="50">
        <f t="shared" si="181"/>
        <v>11.128812158067237</v>
      </c>
      <c r="BE571" s="50">
        <f t="shared" si="182"/>
        <v>253.51687226975852</v>
      </c>
      <c r="BF571" s="50">
        <f t="shared" si="188"/>
        <v>414.67289777678997</v>
      </c>
      <c r="BG571" s="50"/>
      <c r="BH571" s="17">
        <f t="shared" si="183"/>
        <v>0</v>
      </c>
      <c r="BI571" s="17">
        <f t="shared" si="191"/>
        <v>571</v>
      </c>
      <c r="BJ571" s="17">
        <f t="shared" si="189"/>
        <v>571</v>
      </c>
      <c r="BK571" s="150">
        <f t="shared" si="190"/>
        <v>23224</v>
      </c>
      <c r="BL571" s="50" t="e">
        <f t="shared" ca="1" si="184"/>
        <v>#NAME?</v>
      </c>
      <c r="BM571" s="50" t="e">
        <f t="shared" ca="1" si="185"/>
        <v>#NAME?</v>
      </c>
      <c r="BN571" s="50" t="e">
        <f t="shared" ca="1" si="186"/>
        <v>#NAME?</v>
      </c>
    </row>
    <row r="572" spans="1:66" x14ac:dyDescent="0.35">
      <c r="A572" s="48">
        <v>23225</v>
      </c>
      <c r="B572" s="17">
        <v>1963</v>
      </c>
      <c r="C572" s="17">
        <v>8</v>
      </c>
      <c r="D572" s="17">
        <v>214</v>
      </c>
      <c r="E572" s="17">
        <v>2</v>
      </c>
      <c r="F572" s="17">
        <v>6</v>
      </c>
      <c r="G572" s="50">
        <v>10</v>
      </c>
      <c r="H572" s="32">
        <v>4.1220768199408733</v>
      </c>
      <c r="I572" s="50">
        <v>11.333333333333334</v>
      </c>
      <c r="J572" s="13">
        <v>0</v>
      </c>
      <c r="K572" s="13">
        <f t="shared" si="172"/>
        <v>0</v>
      </c>
      <c r="L572" s="13">
        <f t="shared" si="173"/>
        <v>0</v>
      </c>
      <c r="M572" s="13" t="e">
        <f ca="1">CalcTable[[#This Row],[IWC]]-AE571</f>
        <v>#NAME?</v>
      </c>
      <c r="N572" s="13" t="e">
        <f ca="1">IF(CalcTable[[#This Row],[Day of Year]]&lt;123,FCAP,AE571)</f>
        <v>#NAME?</v>
      </c>
      <c r="O572" s="17" t="e">
        <f ca="1">IF(IRR_DRIP,5,COUNTIF('IDET Wind Values'!C556:G556,"&lt;="&amp;IRR_MAXWIND))</f>
        <v>#NAME?</v>
      </c>
      <c r="P572" s="13" t="e">
        <f ca="1">CalcTable[[#This Row],[ET_o]]*KL</f>
        <v>#NAME?</v>
      </c>
      <c r="Q572" s="13" t="e">
        <f ca="1">IF(WILTPT&lt;=0,1,MAX(0,MIN(1,(CalcTable[[#This Row],[IWC]]-WILTPT)/(MAD-WILTPT))))</f>
        <v>#NAME?</v>
      </c>
      <c r="R572" s="13" t="e">
        <f ca="1">CalcTable[[#This Row],[ETMult]]*CalcTable[[#This Row],[ETb]]</f>
        <v>#NAME?</v>
      </c>
      <c r="S572" s="13" t="b">
        <f>INDEX(IRR_LIST,CalcTable[[#This Row],[Day of Week]]+1)</f>
        <v>0</v>
      </c>
      <c r="T572" s="13">
        <f t="shared" ca="1" si="174"/>
        <v>9.6999999999999993</v>
      </c>
      <c r="U572" s="13" t="b">
        <f ca="1">IF(CalcTable[[#This Row],[IrrPrecip]]&gt;=IC_MM,FALSE,TRUE)</f>
        <v>1</v>
      </c>
      <c r="V572" s="13" t="b">
        <f t="shared" si="175"/>
        <v>1</v>
      </c>
      <c r="W572" s="13" t="e">
        <f ca="1">IF(AND(IRR_DRIP=FALSE,CalcTable[[#This Row],[IrrHours]]&lt;=0),FALSE,TRUE)</f>
        <v>#NAME?</v>
      </c>
      <c r="X572" s="13" t="e">
        <f ca="1">AND(CalcTable[[#This Row],[IrrDay]],CalcTable[[#This Row],[IrrRain]],CalcTable[[#This Row],[IrrWarm]],CalcTable[[#This Row],[IrrWindy]])</f>
        <v>#NAME?</v>
      </c>
      <c r="Y572" s="13" t="e">
        <f t="shared" ca="1" si="176"/>
        <v>#NAME?</v>
      </c>
      <c r="Z572" s="13" t="e">
        <f ca="1">CalcTable[[#This Row],[IrrHours]]/5</f>
        <v>#NAME?</v>
      </c>
      <c r="AA572" s="13" t="e">
        <f ca="1">IF(CalcTable[[#This Row],[IrrFlag]]=FALSE,0,MAX(0,CalcTable[[#This Row],[VolRednWind]]*(FCAP*IRR_TARGET-CalcTable[[#This Row],[IWC]])))</f>
        <v>#NAME?</v>
      </c>
      <c r="AB572" s="13" t="e">
        <f ca="1">CalcTable[[#This Row],[IWC]]+CalcTable[[#This Row],[Eff Precip]]+CalcTable[[#This Row],[IrrAmt]]-CalcTable[[#This Row],[AET]]</f>
        <v>#NAME?</v>
      </c>
      <c r="AC572" s="13" t="e">
        <f ca="1">IF(CalcTable[[#This Row],[PWC]]&gt;FCAP,MIN(24*PERC,MIN(SAT,CalcTable[[#This Row],[PWC]])-FCAP),0)</f>
        <v>#NAME?</v>
      </c>
      <c r="AD572" s="13" t="e">
        <f ca="1">IF(CalcTable[[#This Row],[PWC]]&gt;SAT,CalcTable[[#This Row],[PWC]]-SAT,0)</f>
        <v>#NAME?</v>
      </c>
      <c r="AE572" s="13" t="e">
        <f ca="1">CalcTable[[#This Row],[PWC]]-CalcTable[[#This Row],[PercAmt]]-CalcTable[[#This Row],[Runoff]]</f>
        <v>#NAME?</v>
      </c>
      <c r="AF572" s="13" t="e">
        <f ca="1">CalcTable[[#This Row],[IrrAmt]]/1000*CUR_IRR_AREA*10000/IRR_EFF</f>
        <v>#NAME?</v>
      </c>
      <c r="AG572" s="147"/>
      <c r="AH572" s="13"/>
      <c r="AI572" s="50">
        <v>0</v>
      </c>
      <c r="AJ572" s="50">
        <v>0</v>
      </c>
      <c r="AK572" s="50">
        <v>0</v>
      </c>
      <c r="AL572" s="50">
        <v>2.99782409567716</v>
      </c>
      <c r="AM572" s="50"/>
      <c r="AN572" s="50"/>
      <c r="AO572" s="50"/>
      <c r="AP572" s="50"/>
      <c r="AQ572" s="50"/>
      <c r="AR572" s="50"/>
      <c r="AS572" s="50"/>
      <c r="AT572" s="50"/>
      <c r="AU572" s="50"/>
      <c r="AV572" s="50"/>
      <c r="AW572" s="50"/>
      <c r="AX572" s="50">
        <f t="shared" si="187"/>
        <v>2.99782409567716</v>
      </c>
      <c r="AY572" s="50"/>
      <c r="AZ572" s="50">
        <f t="shared" si="177"/>
        <v>87.936173473196703</v>
      </c>
      <c r="BA572" s="50">
        <f t="shared" si="178"/>
        <v>135.3937909031759</v>
      </c>
      <c r="BB572" s="50">
        <f t="shared" si="179"/>
        <v>139.58122773523289</v>
      </c>
      <c r="BC572" s="17">
        <f t="shared" si="180"/>
        <v>19638</v>
      </c>
      <c r="BD572" s="50">
        <f t="shared" si="181"/>
        <v>2.99782409567716</v>
      </c>
      <c r="BE572" s="50">
        <f t="shared" si="182"/>
        <v>87.936173473196703</v>
      </c>
      <c r="BF572" s="50">
        <f t="shared" si="188"/>
        <v>143.83558595947054</v>
      </c>
      <c r="BG572" s="50"/>
      <c r="BH572" s="17">
        <f t="shared" si="183"/>
        <v>0</v>
      </c>
      <c r="BI572" s="17">
        <f t="shared" si="191"/>
        <v>572</v>
      </c>
      <c r="BJ572" s="17">
        <f t="shared" si="189"/>
        <v>572</v>
      </c>
      <c r="BK572" s="150">
        <f t="shared" si="190"/>
        <v>23225</v>
      </c>
      <c r="BL572" s="50" t="e">
        <f t="shared" ca="1" si="184"/>
        <v>#NAME?</v>
      </c>
      <c r="BM572" s="50" t="e">
        <f t="shared" ca="1" si="185"/>
        <v>#NAME?</v>
      </c>
      <c r="BN572" s="50" t="e">
        <f t="shared" ca="1" si="186"/>
        <v>#NAME?</v>
      </c>
    </row>
    <row r="573" spans="1:66" x14ac:dyDescent="0.35">
      <c r="A573" s="48">
        <v>23226</v>
      </c>
      <c r="B573" s="17">
        <v>1963</v>
      </c>
      <c r="C573" s="17">
        <v>8</v>
      </c>
      <c r="D573" s="17">
        <v>215</v>
      </c>
      <c r="E573" s="17">
        <v>3</v>
      </c>
      <c r="F573" s="17">
        <v>7</v>
      </c>
      <c r="G573" s="50">
        <v>10.6</v>
      </c>
      <c r="H573" s="32">
        <v>4.6733035416321522</v>
      </c>
      <c r="I573" s="50">
        <v>9.3333333333333339</v>
      </c>
      <c r="J573" s="13">
        <v>0</v>
      </c>
      <c r="K573" s="13">
        <f t="shared" si="172"/>
        <v>0</v>
      </c>
      <c r="L573" s="13">
        <f t="shared" si="173"/>
        <v>0</v>
      </c>
      <c r="M573" s="13" t="e">
        <f ca="1">CalcTable[[#This Row],[IWC]]-AE572</f>
        <v>#NAME?</v>
      </c>
      <c r="N573" s="13" t="e">
        <f ca="1">IF(CalcTable[[#This Row],[Day of Year]]&lt;123,FCAP,AE572)</f>
        <v>#NAME?</v>
      </c>
      <c r="O573" s="17" t="e">
        <f ca="1">IF(IRR_DRIP,5,COUNTIF('IDET Wind Values'!C557:G557,"&lt;="&amp;IRR_MAXWIND))</f>
        <v>#NAME?</v>
      </c>
      <c r="P573" s="13" t="e">
        <f ca="1">CalcTable[[#This Row],[ET_o]]*KL</f>
        <v>#NAME?</v>
      </c>
      <c r="Q573" s="13" t="e">
        <f ca="1">IF(WILTPT&lt;=0,1,MAX(0,MIN(1,(CalcTable[[#This Row],[IWC]]-WILTPT)/(MAD-WILTPT))))</f>
        <v>#NAME?</v>
      </c>
      <c r="R573" s="13" t="e">
        <f ca="1">CalcTable[[#This Row],[ETMult]]*CalcTable[[#This Row],[ETb]]</f>
        <v>#NAME?</v>
      </c>
      <c r="S573" s="13" t="b">
        <f>INDEX(IRR_LIST,CalcTable[[#This Row],[Day of Week]]+1)</f>
        <v>0</v>
      </c>
      <c r="T573" s="13">
        <f t="shared" ca="1" si="174"/>
        <v>6.7</v>
      </c>
      <c r="U573" s="13" t="b">
        <f ca="1">IF(CalcTable[[#This Row],[IrrPrecip]]&gt;=IC_MM,FALSE,TRUE)</f>
        <v>1</v>
      </c>
      <c r="V573" s="13" t="b">
        <f t="shared" si="175"/>
        <v>1</v>
      </c>
      <c r="W573" s="13" t="e">
        <f ca="1">IF(AND(IRR_DRIP=FALSE,CalcTable[[#This Row],[IrrHours]]&lt;=0),FALSE,TRUE)</f>
        <v>#NAME?</v>
      </c>
      <c r="X573" s="13" t="e">
        <f ca="1">AND(CalcTable[[#This Row],[IrrDay]],CalcTable[[#This Row],[IrrRain]],CalcTable[[#This Row],[IrrWarm]],CalcTable[[#This Row],[IrrWindy]])</f>
        <v>#NAME?</v>
      </c>
      <c r="Y573" s="13" t="e">
        <f t="shared" ca="1" si="176"/>
        <v>#NAME?</v>
      </c>
      <c r="Z573" s="13" t="e">
        <f ca="1">CalcTable[[#This Row],[IrrHours]]/5</f>
        <v>#NAME?</v>
      </c>
      <c r="AA573" s="13" t="e">
        <f ca="1">IF(CalcTable[[#This Row],[IrrFlag]]=FALSE,0,MAX(0,CalcTable[[#This Row],[VolRednWind]]*(FCAP*IRR_TARGET-CalcTable[[#This Row],[IWC]])))</f>
        <v>#NAME?</v>
      </c>
      <c r="AB573" s="13" t="e">
        <f ca="1">CalcTable[[#This Row],[IWC]]+CalcTable[[#This Row],[Eff Precip]]+CalcTable[[#This Row],[IrrAmt]]-CalcTable[[#This Row],[AET]]</f>
        <v>#NAME?</v>
      </c>
      <c r="AC573" s="13" t="e">
        <f ca="1">IF(CalcTable[[#This Row],[PWC]]&gt;FCAP,MIN(24*PERC,MIN(SAT,CalcTable[[#This Row],[PWC]])-FCAP),0)</f>
        <v>#NAME?</v>
      </c>
      <c r="AD573" s="13" t="e">
        <f ca="1">IF(CalcTable[[#This Row],[PWC]]&gt;SAT,CalcTable[[#This Row],[PWC]]-SAT,0)</f>
        <v>#NAME?</v>
      </c>
      <c r="AE573" s="13" t="e">
        <f ca="1">CalcTable[[#This Row],[PWC]]-CalcTable[[#This Row],[PercAmt]]-CalcTable[[#This Row],[Runoff]]</f>
        <v>#NAME?</v>
      </c>
      <c r="AF573" s="13" t="e">
        <f ca="1">CalcTable[[#This Row],[IrrAmt]]/1000*CUR_IRR_AREA*10000/IRR_EFF</f>
        <v>#NAME?</v>
      </c>
      <c r="AG573" s="147"/>
      <c r="AH573" s="13"/>
      <c r="AI573" s="50">
        <v>0</v>
      </c>
      <c r="AJ573" s="50">
        <v>0</v>
      </c>
      <c r="AK573" s="50">
        <v>8.4082313013790273</v>
      </c>
      <c r="AL573" s="50">
        <v>0</v>
      </c>
      <c r="AM573" s="50"/>
      <c r="AN573" s="50"/>
      <c r="AO573" s="50"/>
      <c r="AP573" s="50"/>
      <c r="AQ573" s="50"/>
      <c r="AR573" s="50"/>
      <c r="AS573" s="50"/>
      <c r="AT573" s="50"/>
      <c r="AU573" s="50"/>
      <c r="AV573" s="50"/>
      <c r="AW573" s="50"/>
      <c r="AX573" s="50">
        <f t="shared" si="187"/>
        <v>8.4082313013790273</v>
      </c>
      <c r="AY573" s="50"/>
      <c r="AZ573" s="50">
        <f t="shared" si="177"/>
        <v>123.32072575355907</v>
      </c>
      <c r="BA573" s="50">
        <f t="shared" si="178"/>
        <v>189.87476822373378</v>
      </c>
      <c r="BB573" s="50">
        <f t="shared" si="179"/>
        <v>195.74718373580808</v>
      </c>
      <c r="BC573" s="17">
        <f t="shared" si="180"/>
        <v>19638</v>
      </c>
      <c r="BD573" s="50">
        <f t="shared" si="181"/>
        <v>8.4082313013790273</v>
      </c>
      <c r="BE573" s="50">
        <f t="shared" si="182"/>
        <v>123.32072575355907</v>
      </c>
      <c r="BF573" s="50">
        <f t="shared" si="188"/>
        <v>201.71344907470785</v>
      </c>
      <c r="BG573" s="50"/>
      <c r="BH573" s="17">
        <f t="shared" si="183"/>
        <v>0</v>
      </c>
      <c r="BI573" s="17">
        <f t="shared" si="191"/>
        <v>573</v>
      </c>
      <c r="BJ573" s="17">
        <f t="shared" si="189"/>
        <v>573</v>
      </c>
      <c r="BK573" s="150">
        <f t="shared" si="190"/>
        <v>23226</v>
      </c>
      <c r="BL573" s="50" t="e">
        <f t="shared" ca="1" si="184"/>
        <v>#NAME?</v>
      </c>
      <c r="BM573" s="50" t="e">
        <f t="shared" ca="1" si="185"/>
        <v>#NAME?</v>
      </c>
      <c r="BN573" s="50" t="e">
        <f t="shared" ca="1" si="186"/>
        <v>#NAME?</v>
      </c>
    </row>
    <row r="574" spans="1:66" x14ac:dyDescent="0.35">
      <c r="A574" s="48">
        <v>23227</v>
      </c>
      <c r="B574" s="17">
        <v>1963</v>
      </c>
      <c r="C574" s="17">
        <v>8</v>
      </c>
      <c r="D574" s="17">
        <v>216</v>
      </c>
      <c r="E574" s="17">
        <v>4</v>
      </c>
      <c r="F574" s="17">
        <v>1</v>
      </c>
      <c r="G574" s="50">
        <v>10.6</v>
      </c>
      <c r="H574" s="32">
        <v>5.5920591201153345</v>
      </c>
      <c r="I574" s="50">
        <v>6</v>
      </c>
      <c r="J574" s="13">
        <v>0</v>
      </c>
      <c r="K574" s="13">
        <f t="shared" si="172"/>
        <v>0</v>
      </c>
      <c r="L574" s="13">
        <f t="shared" si="173"/>
        <v>0</v>
      </c>
      <c r="M574" s="13" t="e">
        <f ca="1">CalcTable[[#This Row],[IWC]]-AE573</f>
        <v>#NAME?</v>
      </c>
      <c r="N574" s="13" t="e">
        <f ca="1">IF(CalcTable[[#This Row],[Day of Year]]&lt;123,FCAP,AE573)</f>
        <v>#NAME?</v>
      </c>
      <c r="O574" s="17" t="e">
        <f ca="1">IF(IRR_DRIP,5,COUNTIF('IDET Wind Values'!C558:G558,"&lt;="&amp;IRR_MAXWIND))</f>
        <v>#NAME?</v>
      </c>
      <c r="P574" s="13" t="e">
        <f ca="1">CalcTable[[#This Row],[ET_o]]*KL</f>
        <v>#NAME?</v>
      </c>
      <c r="Q574" s="13" t="e">
        <f ca="1">IF(WILTPT&lt;=0,1,MAX(0,MIN(1,(CalcTable[[#This Row],[IWC]]-WILTPT)/(MAD-WILTPT))))</f>
        <v>#NAME?</v>
      </c>
      <c r="R574" s="13" t="e">
        <f ca="1">CalcTable[[#This Row],[ETMult]]*CalcTable[[#This Row],[ETb]]</f>
        <v>#NAME?</v>
      </c>
      <c r="S574" s="13" t="b">
        <f>INDEX(IRR_LIST,CalcTable[[#This Row],[Day of Week]]+1)</f>
        <v>1</v>
      </c>
      <c r="T574" s="13">
        <f t="shared" ca="1" si="174"/>
        <v>0</v>
      </c>
      <c r="U574" s="13" t="b">
        <f ca="1">IF(CalcTable[[#This Row],[IrrPrecip]]&gt;=IC_MM,FALSE,TRUE)</f>
        <v>1</v>
      </c>
      <c r="V574" s="13" t="b">
        <f t="shared" si="175"/>
        <v>1</v>
      </c>
      <c r="W574" s="13" t="e">
        <f ca="1">IF(AND(IRR_DRIP=FALSE,CalcTable[[#This Row],[IrrHours]]&lt;=0),FALSE,TRUE)</f>
        <v>#NAME?</v>
      </c>
      <c r="X574" s="13" t="e">
        <f ca="1">AND(CalcTable[[#This Row],[IrrDay]],CalcTable[[#This Row],[IrrRain]],CalcTable[[#This Row],[IrrWarm]],CalcTable[[#This Row],[IrrWindy]])</f>
        <v>#NAME?</v>
      </c>
      <c r="Y574" s="13" t="e">
        <f t="shared" ca="1" si="176"/>
        <v>#NAME?</v>
      </c>
      <c r="Z574" s="13" t="e">
        <f ca="1">CalcTable[[#This Row],[IrrHours]]/5</f>
        <v>#NAME?</v>
      </c>
      <c r="AA574" s="13" t="e">
        <f ca="1">IF(CalcTable[[#This Row],[IrrFlag]]=FALSE,0,MAX(0,CalcTable[[#This Row],[VolRednWind]]*(FCAP*IRR_TARGET-CalcTable[[#This Row],[IWC]])))</f>
        <v>#NAME?</v>
      </c>
      <c r="AB574" s="13" t="e">
        <f ca="1">CalcTable[[#This Row],[IWC]]+CalcTable[[#This Row],[Eff Precip]]+CalcTable[[#This Row],[IrrAmt]]-CalcTable[[#This Row],[AET]]</f>
        <v>#NAME?</v>
      </c>
      <c r="AC574" s="13" t="e">
        <f ca="1">IF(CalcTable[[#This Row],[PWC]]&gt;FCAP,MIN(24*PERC,MIN(SAT,CalcTable[[#This Row],[PWC]])-FCAP),0)</f>
        <v>#NAME?</v>
      </c>
      <c r="AD574" s="13" t="e">
        <f ca="1">IF(CalcTable[[#This Row],[PWC]]&gt;SAT,CalcTable[[#This Row],[PWC]]-SAT,0)</f>
        <v>#NAME?</v>
      </c>
      <c r="AE574" s="13" t="e">
        <f ca="1">CalcTable[[#This Row],[PWC]]-CalcTable[[#This Row],[PercAmt]]-CalcTable[[#This Row],[Runoff]]</f>
        <v>#NAME?</v>
      </c>
      <c r="AF574" s="13" t="e">
        <f ca="1">CalcTable[[#This Row],[IrrAmt]]/1000*CUR_IRR_AREA*10000/IRR_EFF</f>
        <v>#NAME?</v>
      </c>
      <c r="AG574" s="147"/>
      <c r="AH574" s="13"/>
      <c r="AI574" s="50">
        <v>0</v>
      </c>
      <c r="AJ574" s="50">
        <v>0</v>
      </c>
      <c r="AK574" s="50">
        <v>0</v>
      </c>
      <c r="AL574" s="50">
        <v>0</v>
      </c>
      <c r="AM574" s="50"/>
      <c r="AN574" s="50"/>
      <c r="AO574" s="50"/>
      <c r="AP574" s="50"/>
      <c r="AQ574" s="50"/>
      <c r="AR574" s="50"/>
      <c r="AS574" s="50"/>
      <c r="AT574" s="50"/>
      <c r="AU574" s="50"/>
      <c r="AV574" s="50"/>
      <c r="AW574" s="50"/>
      <c r="AX574" s="50">
        <f t="shared" si="187"/>
        <v>0</v>
      </c>
      <c r="AY574" s="50"/>
      <c r="AZ574" s="50">
        <f t="shared" si="177"/>
        <v>0</v>
      </c>
      <c r="BA574" s="50">
        <f t="shared" si="178"/>
        <v>0</v>
      </c>
      <c r="BB574" s="50">
        <f t="shared" si="179"/>
        <v>0</v>
      </c>
      <c r="BC574" s="17">
        <f t="shared" si="180"/>
        <v>19638</v>
      </c>
      <c r="BD574" s="50">
        <f t="shared" si="181"/>
        <v>0</v>
      </c>
      <c r="BE574" s="50">
        <f t="shared" si="182"/>
        <v>0</v>
      </c>
      <c r="BF574" s="50">
        <f t="shared" si="188"/>
        <v>0</v>
      </c>
      <c r="BG574" s="50"/>
      <c r="BH574" s="17">
        <f t="shared" si="183"/>
        <v>0</v>
      </c>
      <c r="BI574" s="17">
        <f t="shared" si="191"/>
        <v>574</v>
      </c>
      <c r="BJ574" s="17">
        <f t="shared" si="189"/>
        <v>574</v>
      </c>
      <c r="BK574" s="150">
        <f t="shared" si="190"/>
        <v>23227</v>
      </c>
      <c r="BL574" s="50" t="e">
        <f t="shared" ca="1" si="184"/>
        <v>#NAME?</v>
      </c>
      <c r="BM574" s="50" t="e">
        <f t="shared" ca="1" si="185"/>
        <v>#NAME?</v>
      </c>
      <c r="BN574" s="50" t="e">
        <f t="shared" ca="1" si="186"/>
        <v>#NAME?</v>
      </c>
    </row>
    <row r="575" spans="1:66" x14ac:dyDescent="0.35">
      <c r="A575" s="48">
        <v>23228</v>
      </c>
      <c r="B575" s="17">
        <v>1963</v>
      </c>
      <c r="C575" s="17">
        <v>8</v>
      </c>
      <c r="D575" s="17">
        <v>217</v>
      </c>
      <c r="E575" s="17">
        <v>5</v>
      </c>
      <c r="F575" s="17">
        <v>2</v>
      </c>
      <c r="G575" s="50">
        <v>12.8</v>
      </c>
      <c r="H575" s="32">
        <v>5.5677474329437828</v>
      </c>
      <c r="I575" s="50">
        <v>11.333333333333334</v>
      </c>
      <c r="J575" s="13">
        <v>1.5</v>
      </c>
      <c r="K575" s="13">
        <f t="shared" si="172"/>
        <v>1.5</v>
      </c>
      <c r="L575" s="13">
        <f t="shared" si="173"/>
        <v>0</v>
      </c>
      <c r="M575" s="13" t="e">
        <f ca="1">CalcTable[[#This Row],[IWC]]-AE574</f>
        <v>#NAME?</v>
      </c>
      <c r="N575" s="13" t="e">
        <f ca="1">IF(CalcTable[[#This Row],[Day of Year]]&lt;123,FCAP,AE574)</f>
        <v>#NAME?</v>
      </c>
      <c r="O575" s="17" t="e">
        <f ca="1">IF(IRR_DRIP,5,COUNTIF('IDET Wind Values'!C559:G559,"&lt;="&amp;IRR_MAXWIND))</f>
        <v>#NAME?</v>
      </c>
      <c r="P575" s="13" t="e">
        <f ca="1">CalcTable[[#This Row],[ET_o]]*KL</f>
        <v>#NAME?</v>
      </c>
      <c r="Q575" s="13" t="e">
        <f ca="1">IF(WILTPT&lt;=0,1,MAX(0,MIN(1,(CalcTable[[#This Row],[IWC]]-WILTPT)/(MAD-WILTPT))))</f>
        <v>#NAME?</v>
      </c>
      <c r="R575" s="13" t="e">
        <f ca="1">CalcTable[[#This Row],[ETMult]]*CalcTable[[#This Row],[ETb]]</f>
        <v>#NAME?</v>
      </c>
      <c r="S575" s="13" t="b">
        <f>INDEX(IRR_LIST,CalcTable[[#This Row],[Day of Week]]+1)</f>
        <v>0</v>
      </c>
      <c r="T575" s="13">
        <f t="shared" ca="1" si="174"/>
        <v>0</v>
      </c>
      <c r="U575" s="13" t="b">
        <f ca="1">IF(CalcTable[[#This Row],[IrrPrecip]]&gt;=IC_MM,FALSE,TRUE)</f>
        <v>1</v>
      </c>
      <c r="V575" s="13" t="b">
        <f t="shared" si="175"/>
        <v>1</v>
      </c>
      <c r="W575" s="13" t="e">
        <f ca="1">IF(AND(IRR_DRIP=FALSE,CalcTable[[#This Row],[IrrHours]]&lt;=0),FALSE,TRUE)</f>
        <v>#NAME?</v>
      </c>
      <c r="X575" s="13" t="e">
        <f ca="1">AND(CalcTable[[#This Row],[IrrDay]],CalcTable[[#This Row],[IrrRain]],CalcTable[[#This Row],[IrrWarm]],CalcTable[[#This Row],[IrrWindy]])</f>
        <v>#NAME?</v>
      </c>
      <c r="Y575" s="13" t="e">
        <f t="shared" ca="1" si="176"/>
        <v>#NAME?</v>
      </c>
      <c r="Z575" s="13" t="e">
        <f ca="1">CalcTable[[#This Row],[IrrHours]]/5</f>
        <v>#NAME?</v>
      </c>
      <c r="AA575" s="13" t="e">
        <f ca="1">IF(CalcTable[[#This Row],[IrrFlag]]=FALSE,0,MAX(0,CalcTable[[#This Row],[VolRednWind]]*(FCAP*IRR_TARGET-CalcTable[[#This Row],[IWC]])))</f>
        <v>#NAME?</v>
      </c>
      <c r="AB575" s="13" t="e">
        <f ca="1">CalcTable[[#This Row],[IWC]]+CalcTable[[#This Row],[Eff Precip]]+CalcTable[[#This Row],[IrrAmt]]-CalcTable[[#This Row],[AET]]</f>
        <v>#NAME?</v>
      </c>
      <c r="AC575" s="13" t="e">
        <f ca="1">IF(CalcTable[[#This Row],[PWC]]&gt;FCAP,MIN(24*PERC,MIN(SAT,CalcTable[[#This Row],[PWC]])-FCAP),0)</f>
        <v>#NAME?</v>
      </c>
      <c r="AD575" s="13" t="e">
        <f ca="1">IF(CalcTable[[#This Row],[PWC]]&gt;SAT,CalcTable[[#This Row],[PWC]]-SAT,0)</f>
        <v>#NAME?</v>
      </c>
      <c r="AE575" s="13" t="e">
        <f ca="1">CalcTable[[#This Row],[PWC]]-CalcTable[[#This Row],[PercAmt]]-CalcTable[[#This Row],[Runoff]]</f>
        <v>#NAME?</v>
      </c>
      <c r="AF575" s="13" t="e">
        <f ca="1">CalcTable[[#This Row],[IrrAmt]]/1000*CUR_IRR_AREA*10000/IRR_EFF</f>
        <v>#NAME?</v>
      </c>
      <c r="AG575" s="147"/>
      <c r="AH575" s="13"/>
      <c r="AI575" s="50">
        <v>0</v>
      </c>
      <c r="AJ575" s="50">
        <v>0</v>
      </c>
      <c r="AK575" s="50">
        <v>1.2007265032126881</v>
      </c>
      <c r="AL575" s="50">
        <v>7.9259494639611177</v>
      </c>
      <c r="AM575" s="50"/>
      <c r="AN575" s="50"/>
      <c r="AO575" s="50"/>
      <c r="AP575" s="50"/>
      <c r="AQ575" s="50"/>
      <c r="AR575" s="50"/>
      <c r="AS575" s="50"/>
      <c r="AT575" s="50"/>
      <c r="AU575" s="50"/>
      <c r="AV575" s="50"/>
      <c r="AW575" s="50"/>
      <c r="AX575" s="50">
        <f t="shared" si="187"/>
        <v>9.1266759671738065</v>
      </c>
      <c r="AY575" s="50"/>
      <c r="AZ575" s="50">
        <f t="shared" si="177"/>
        <v>250.10517298997888</v>
      </c>
      <c r="BA575" s="50">
        <f t="shared" si="178"/>
        <v>385.08256793695159</v>
      </c>
      <c r="BB575" s="50">
        <f t="shared" si="179"/>
        <v>396.9923380793316</v>
      </c>
      <c r="BC575" s="17">
        <f t="shared" si="180"/>
        <v>19638</v>
      </c>
      <c r="BD575" s="50">
        <f t="shared" si="181"/>
        <v>9.1266759671738065</v>
      </c>
      <c r="BE575" s="50">
        <f t="shared" si="182"/>
        <v>250.10517298997888</v>
      </c>
      <c r="BF575" s="50">
        <f t="shared" si="188"/>
        <v>409.09244384477773</v>
      </c>
      <c r="BG575" s="50"/>
      <c r="BH575" s="17">
        <f t="shared" si="183"/>
        <v>0</v>
      </c>
      <c r="BI575" s="17">
        <f t="shared" si="191"/>
        <v>575</v>
      </c>
      <c r="BJ575" s="17">
        <f t="shared" si="189"/>
        <v>575</v>
      </c>
      <c r="BK575" s="150">
        <f t="shared" si="190"/>
        <v>23228</v>
      </c>
      <c r="BL575" s="50" t="e">
        <f t="shared" ca="1" si="184"/>
        <v>#NAME?</v>
      </c>
      <c r="BM575" s="50" t="e">
        <f t="shared" ca="1" si="185"/>
        <v>#NAME?</v>
      </c>
      <c r="BN575" s="50" t="e">
        <f t="shared" ca="1" si="186"/>
        <v>#NAME?</v>
      </c>
    </row>
    <row r="576" spans="1:66" x14ac:dyDescent="0.35">
      <c r="A576" s="48">
        <v>23229</v>
      </c>
      <c r="B576" s="17">
        <v>1963</v>
      </c>
      <c r="C576" s="17">
        <v>8</v>
      </c>
      <c r="D576" s="17">
        <v>218</v>
      </c>
      <c r="E576" s="17">
        <v>6</v>
      </c>
      <c r="F576" s="17">
        <v>3</v>
      </c>
      <c r="G576" s="50">
        <v>10</v>
      </c>
      <c r="H576" s="32">
        <v>5.0565034429205067</v>
      </c>
      <c r="I576" s="50">
        <v>9.3333333333333339</v>
      </c>
      <c r="J576" s="13">
        <v>0</v>
      </c>
      <c r="K576" s="13">
        <f t="shared" si="172"/>
        <v>0</v>
      </c>
      <c r="L576" s="13">
        <f t="shared" si="173"/>
        <v>0</v>
      </c>
      <c r="M576" s="13" t="e">
        <f ca="1">CalcTable[[#This Row],[IWC]]-AE575</f>
        <v>#NAME?</v>
      </c>
      <c r="N576" s="13" t="e">
        <f ca="1">IF(CalcTable[[#This Row],[Day of Year]]&lt;123,FCAP,AE575)</f>
        <v>#NAME?</v>
      </c>
      <c r="O576" s="17" t="e">
        <f ca="1">IF(IRR_DRIP,5,COUNTIF('IDET Wind Values'!C560:G560,"&lt;="&amp;IRR_MAXWIND))</f>
        <v>#NAME?</v>
      </c>
      <c r="P576" s="13" t="e">
        <f ca="1">CalcTable[[#This Row],[ET_o]]*KL</f>
        <v>#NAME?</v>
      </c>
      <c r="Q576" s="13" t="e">
        <f ca="1">IF(WILTPT&lt;=0,1,MAX(0,MIN(1,(CalcTable[[#This Row],[IWC]]-WILTPT)/(MAD-WILTPT))))</f>
        <v>#NAME?</v>
      </c>
      <c r="R576" s="13" t="e">
        <f ca="1">CalcTable[[#This Row],[ETMult]]*CalcTable[[#This Row],[ETb]]</f>
        <v>#NAME?</v>
      </c>
      <c r="S576" s="13" t="b">
        <f>INDEX(IRR_LIST,CalcTable[[#This Row],[Day of Week]]+1)</f>
        <v>1</v>
      </c>
      <c r="T576" s="13">
        <f t="shared" ca="1" si="174"/>
        <v>1.5</v>
      </c>
      <c r="U576" s="13" t="b">
        <f ca="1">IF(CalcTable[[#This Row],[IrrPrecip]]&gt;=IC_MM,FALSE,TRUE)</f>
        <v>1</v>
      </c>
      <c r="V576" s="13" t="b">
        <f t="shared" si="175"/>
        <v>1</v>
      </c>
      <c r="W576" s="13" t="e">
        <f ca="1">IF(AND(IRR_DRIP=FALSE,CalcTable[[#This Row],[IrrHours]]&lt;=0),FALSE,TRUE)</f>
        <v>#NAME?</v>
      </c>
      <c r="X576" s="13" t="e">
        <f ca="1">AND(CalcTable[[#This Row],[IrrDay]],CalcTable[[#This Row],[IrrRain]],CalcTable[[#This Row],[IrrWarm]],CalcTable[[#This Row],[IrrWindy]])</f>
        <v>#NAME?</v>
      </c>
      <c r="Y576" s="13" t="e">
        <f t="shared" ca="1" si="176"/>
        <v>#NAME?</v>
      </c>
      <c r="Z576" s="13" t="e">
        <f ca="1">CalcTable[[#This Row],[IrrHours]]/5</f>
        <v>#NAME?</v>
      </c>
      <c r="AA576" s="13" t="e">
        <f ca="1">IF(CalcTable[[#This Row],[IrrFlag]]=FALSE,0,MAX(0,CalcTable[[#This Row],[VolRednWind]]*(FCAP*IRR_TARGET-CalcTable[[#This Row],[IWC]])))</f>
        <v>#NAME?</v>
      </c>
      <c r="AB576" s="13" t="e">
        <f ca="1">CalcTable[[#This Row],[IWC]]+CalcTable[[#This Row],[Eff Precip]]+CalcTable[[#This Row],[IrrAmt]]-CalcTable[[#This Row],[AET]]</f>
        <v>#NAME?</v>
      </c>
      <c r="AC576" s="13" t="e">
        <f ca="1">IF(CalcTable[[#This Row],[PWC]]&gt;FCAP,MIN(24*PERC,MIN(SAT,CalcTable[[#This Row],[PWC]])-FCAP),0)</f>
        <v>#NAME?</v>
      </c>
      <c r="AD576" s="13" t="e">
        <f ca="1">IF(CalcTable[[#This Row],[PWC]]&gt;SAT,CalcTable[[#This Row],[PWC]]-SAT,0)</f>
        <v>#NAME?</v>
      </c>
      <c r="AE576" s="13" t="e">
        <f ca="1">CalcTable[[#This Row],[PWC]]-CalcTable[[#This Row],[PercAmt]]-CalcTable[[#This Row],[Runoff]]</f>
        <v>#NAME?</v>
      </c>
      <c r="AF576" s="13" t="e">
        <f ca="1">CalcTable[[#This Row],[IrrAmt]]/1000*CUR_IRR_AREA*10000/IRR_EFF</f>
        <v>#NAME?</v>
      </c>
      <c r="AG576" s="147"/>
      <c r="AH576" s="13"/>
      <c r="AI576" s="50">
        <v>6.6395418581804764</v>
      </c>
      <c r="AJ576" s="50">
        <v>9.7858384464551484</v>
      </c>
      <c r="AK576" s="50">
        <v>0</v>
      </c>
      <c r="AL576" s="50">
        <v>0</v>
      </c>
      <c r="AM576" s="50"/>
      <c r="AN576" s="50"/>
      <c r="AO576" s="50"/>
      <c r="AP576" s="50"/>
      <c r="AQ576" s="50"/>
      <c r="AR576" s="50"/>
      <c r="AS576" s="50"/>
      <c r="AT576" s="50"/>
      <c r="AU576" s="50"/>
      <c r="AV576" s="50"/>
      <c r="AW576" s="50"/>
      <c r="AX576" s="50">
        <f t="shared" si="187"/>
        <v>16.425380304635624</v>
      </c>
      <c r="AY576" s="50"/>
      <c r="AZ576" s="50">
        <f t="shared" si="177"/>
        <v>384.43120834933137</v>
      </c>
      <c r="BA576" s="50">
        <f t="shared" si="178"/>
        <v>623.44611383046208</v>
      </c>
      <c r="BB576" s="50">
        <f t="shared" si="179"/>
        <v>645.25726124997868</v>
      </c>
      <c r="BC576" s="17">
        <f t="shared" si="180"/>
        <v>19638</v>
      </c>
      <c r="BD576" s="50">
        <f t="shared" si="181"/>
        <v>16.425380304635624</v>
      </c>
      <c r="BE576" s="50">
        <f t="shared" si="182"/>
        <v>384.43120834933137</v>
      </c>
      <c r="BF576" s="50">
        <f t="shared" si="188"/>
        <v>628.80707597411526</v>
      </c>
      <c r="BG576" s="50"/>
      <c r="BH576" s="17">
        <f t="shared" si="183"/>
        <v>0</v>
      </c>
      <c r="BI576" s="17">
        <f t="shared" si="191"/>
        <v>576</v>
      </c>
      <c r="BJ576" s="17">
        <f t="shared" si="189"/>
        <v>576</v>
      </c>
      <c r="BK576" s="150">
        <f t="shared" si="190"/>
        <v>23229</v>
      </c>
      <c r="BL576" s="50" t="e">
        <f t="shared" ca="1" si="184"/>
        <v>#NAME?</v>
      </c>
      <c r="BM576" s="50" t="e">
        <f t="shared" ca="1" si="185"/>
        <v>#NAME?</v>
      </c>
      <c r="BN576" s="50" t="e">
        <f t="shared" ca="1" si="186"/>
        <v>#NAME?</v>
      </c>
    </row>
    <row r="577" spans="1:66" x14ac:dyDescent="0.35">
      <c r="A577" s="48">
        <v>23230</v>
      </c>
      <c r="B577" s="17">
        <v>1963</v>
      </c>
      <c r="C577" s="17">
        <v>8</v>
      </c>
      <c r="D577" s="17">
        <v>219</v>
      </c>
      <c r="E577" s="17">
        <v>7</v>
      </c>
      <c r="F577" s="17">
        <v>4</v>
      </c>
      <c r="G577" s="50">
        <v>12.8</v>
      </c>
      <c r="H577" s="32">
        <v>4.7922832269939954</v>
      </c>
      <c r="I577" s="50">
        <v>13.666666666666666</v>
      </c>
      <c r="J577" s="13">
        <v>3.3</v>
      </c>
      <c r="K577" s="13">
        <f t="shared" si="172"/>
        <v>3.3</v>
      </c>
      <c r="L577" s="13">
        <f t="shared" si="173"/>
        <v>0</v>
      </c>
      <c r="M577" s="13" t="e">
        <f ca="1">CalcTable[[#This Row],[IWC]]-AE576</f>
        <v>#NAME?</v>
      </c>
      <c r="N577" s="13" t="e">
        <f ca="1">IF(CalcTable[[#This Row],[Day of Year]]&lt;123,FCAP,AE576)</f>
        <v>#NAME?</v>
      </c>
      <c r="O577" s="17" t="e">
        <f ca="1">IF(IRR_DRIP,5,COUNTIF('IDET Wind Values'!C561:G561,"&lt;="&amp;IRR_MAXWIND))</f>
        <v>#NAME?</v>
      </c>
      <c r="P577" s="13" t="e">
        <f ca="1">CalcTable[[#This Row],[ET_o]]*KL</f>
        <v>#NAME?</v>
      </c>
      <c r="Q577" s="13" t="e">
        <f ca="1">IF(WILTPT&lt;=0,1,MAX(0,MIN(1,(CalcTable[[#This Row],[IWC]]-WILTPT)/(MAD-WILTPT))))</f>
        <v>#NAME?</v>
      </c>
      <c r="R577" s="13" t="e">
        <f ca="1">CalcTable[[#This Row],[ETMult]]*CalcTable[[#This Row],[ETb]]</f>
        <v>#NAME?</v>
      </c>
      <c r="S577" s="13" t="b">
        <f>INDEX(IRR_LIST,CalcTable[[#This Row],[Day of Week]]+1)</f>
        <v>0</v>
      </c>
      <c r="T577" s="13">
        <f t="shared" ca="1" si="174"/>
        <v>1.5</v>
      </c>
      <c r="U577" s="13" t="b">
        <f ca="1">IF(CalcTable[[#This Row],[IrrPrecip]]&gt;=IC_MM,FALSE,TRUE)</f>
        <v>1</v>
      </c>
      <c r="V577" s="13" t="b">
        <f t="shared" si="175"/>
        <v>1</v>
      </c>
      <c r="W577" s="13" t="e">
        <f ca="1">IF(AND(IRR_DRIP=FALSE,CalcTable[[#This Row],[IrrHours]]&lt;=0),FALSE,TRUE)</f>
        <v>#NAME?</v>
      </c>
      <c r="X577" s="13" t="e">
        <f ca="1">AND(CalcTable[[#This Row],[IrrDay]],CalcTable[[#This Row],[IrrRain]],CalcTable[[#This Row],[IrrWarm]],CalcTable[[#This Row],[IrrWindy]])</f>
        <v>#NAME?</v>
      </c>
      <c r="Y577" s="13" t="e">
        <f t="shared" ca="1" si="176"/>
        <v>#NAME?</v>
      </c>
      <c r="Z577" s="13" t="e">
        <f ca="1">CalcTable[[#This Row],[IrrHours]]/5</f>
        <v>#NAME?</v>
      </c>
      <c r="AA577" s="13" t="e">
        <f ca="1">IF(CalcTable[[#This Row],[IrrFlag]]=FALSE,0,MAX(0,CalcTable[[#This Row],[VolRednWind]]*(FCAP*IRR_TARGET-CalcTable[[#This Row],[IWC]])))</f>
        <v>#NAME?</v>
      </c>
      <c r="AB577" s="13" t="e">
        <f ca="1">CalcTable[[#This Row],[IWC]]+CalcTable[[#This Row],[Eff Precip]]+CalcTable[[#This Row],[IrrAmt]]-CalcTable[[#This Row],[AET]]</f>
        <v>#NAME?</v>
      </c>
      <c r="AC577" s="13" t="e">
        <f ca="1">IF(CalcTable[[#This Row],[PWC]]&gt;FCAP,MIN(24*PERC,MIN(SAT,CalcTable[[#This Row],[PWC]])-FCAP),0)</f>
        <v>#NAME?</v>
      </c>
      <c r="AD577" s="13" t="e">
        <f ca="1">IF(CalcTable[[#This Row],[PWC]]&gt;SAT,CalcTable[[#This Row],[PWC]]-SAT,0)</f>
        <v>#NAME?</v>
      </c>
      <c r="AE577" s="13" t="e">
        <f ca="1">CalcTable[[#This Row],[PWC]]-CalcTable[[#This Row],[PercAmt]]-CalcTable[[#This Row],[Runoff]]</f>
        <v>#NAME?</v>
      </c>
      <c r="AF577" s="13" t="e">
        <f ca="1">CalcTable[[#This Row],[IrrAmt]]/1000*CUR_IRR_AREA*10000/IRR_EFF</f>
        <v>#NAME?</v>
      </c>
      <c r="AG577" s="147"/>
      <c r="AH577" s="13"/>
      <c r="AI577" s="50">
        <v>0</v>
      </c>
      <c r="AJ577" s="50">
        <v>0</v>
      </c>
      <c r="AK577" s="50">
        <v>0</v>
      </c>
      <c r="AL577" s="50">
        <v>5.4649281546255537</v>
      </c>
      <c r="AM577" s="50"/>
      <c r="AN577" s="50"/>
      <c r="AO577" s="50"/>
      <c r="AP577" s="50"/>
      <c r="AQ577" s="50"/>
      <c r="AR577" s="50"/>
      <c r="AS577" s="50"/>
      <c r="AT577" s="50"/>
      <c r="AU577" s="50"/>
      <c r="AV577" s="50"/>
      <c r="AW577" s="50"/>
      <c r="AX577" s="50">
        <f t="shared" si="187"/>
        <v>5.4649281546255537</v>
      </c>
      <c r="AY577" s="50"/>
      <c r="AZ577" s="50">
        <f t="shared" si="177"/>
        <v>160.30455920234959</v>
      </c>
      <c r="BA577" s="50">
        <f t="shared" si="178"/>
        <v>246.81813083536366</v>
      </c>
      <c r="BB577" s="50">
        <f t="shared" si="179"/>
        <v>254.45168127357081</v>
      </c>
      <c r="BC577" s="17">
        <f t="shared" si="180"/>
        <v>19638</v>
      </c>
      <c r="BD577" s="50">
        <f t="shared" si="181"/>
        <v>5.4649281546255537</v>
      </c>
      <c r="BE577" s="50">
        <f t="shared" si="182"/>
        <v>160.30455920234959</v>
      </c>
      <c r="BF577" s="50">
        <f t="shared" si="188"/>
        <v>262.20722706193948</v>
      </c>
      <c r="BG577" s="50"/>
      <c r="BH577" s="17">
        <f t="shared" si="183"/>
        <v>0</v>
      </c>
      <c r="BI577" s="17">
        <f t="shared" si="191"/>
        <v>577</v>
      </c>
      <c r="BJ577" s="17">
        <f t="shared" si="189"/>
        <v>577</v>
      </c>
      <c r="BK577" s="150">
        <f t="shared" si="190"/>
        <v>23230</v>
      </c>
      <c r="BL577" s="50" t="e">
        <f t="shared" ca="1" si="184"/>
        <v>#NAME?</v>
      </c>
      <c r="BM577" s="50" t="e">
        <f t="shared" ca="1" si="185"/>
        <v>#NAME?</v>
      </c>
      <c r="BN577" s="50" t="e">
        <f t="shared" ca="1" si="186"/>
        <v>#NAME?</v>
      </c>
    </row>
    <row r="578" spans="1:66" x14ac:dyDescent="0.35">
      <c r="A578" s="48">
        <v>23231</v>
      </c>
      <c r="B578" s="17">
        <v>1963</v>
      </c>
      <c r="C578" s="17">
        <v>8</v>
      </c>
      <c r="D578" s="17">
        <v>220</v>
      </c>
      <c r="E578" s="17">
        <v>8</v>
      </c>
      <c r="F578" s="17">
        <v>5</v>
      </c>
      <c r="G578" s="50">
        <v>12.2</v>
      </c>
      <c r="H578" s="32">
        <v>3.9972147973262109</v>
      </c>
      <c r="I578" s="50">
        <v>14.166666666666666</v>
      </c>
      <c r="J578" s="13">
        <v>0</v>
      </c>
      <c r="K578" s="13">
        <f t="shared" si="172"/>
        <v>0</v>
      </c>
      <c r="L578" s="13">
        <f t="shared" si="173"/>
        <v>0</v>
      </c>
      <c r="M578" s="13" t="e">
        <f ca="1">CalcTable[[#This Row],[IWC]]-AE577</f>
        <v>#NAME?</v>
      </c>
      <c r="N578" s="13" t="e">
        <f ca="1">IF(CalcTable[[#This Row],[Day of Year]]&lt;123,FCAP,AE577)</f>
        <v>#NAME?</v>
      </c>
      <c r="O578" s="17" t="e">
        <f ca="1">IF(IRR_DRIP,5,COUNTIF('IDET Wind Values'!C562:G562,"&lt;="&amp;IRR_MAXWIND))</f>
        <v>#NAME?</v>
      </c>
      <c r="P578" s="13" t="e">
        <f ca="1">CalcTable[[#This Row],[ET_o]]*KL</f>
        <v>#NAME?</v>
      </c>
      <c r="Q578" s="13" t="e">
        <f ca="1">IF(WILTPT&lt;=0,1,MAX(0,MIN(1,(CalcTable[[#This Row],[IWC]]-WILTPT)/(MAD-WILTPT))))</f>
        <v>#NAME?</v>
      </c>
      <c r="R578" s="13" t="e">
        <f ca="1">CalcTable[[#This Row],[ETMult]]*CalcTable[[#This Row],[ETb]]</f>
        <v>#NAME?</v>
      </c>
      <c r="S578" s="13" t="b">
        <f>INDEX(IRR_LIST,CalcTable[[#This Row],[Day of Week]]+1)</f>
        <v>1</v>
      </c>
      <c r="T578" s="13">
        <f t="shared" ca="1" si="174"/>
        <v>3.3</v>
      </c>
      <c r="U578" s="13" t="b">
        <f ca="1">IF(CalcTable[[#This Row],[IrrPrecip]]&gt;=IC_MM,FALSE,TRUE)</f>
        <v>1</v>
      </c>
      <c r="V578" s="13" t="b">
        <f t="shared" si="175"/>
        <v>1</v>
      </c>
      <c r="W578" s="13" t="e">
        <f ca="1">IF(AND(IRR_DRIP=FALSE,CalcTable[[#This Row],[IrrHours]]&lt;=0),FALSE,TRUE)</f>
        <v>#NAME?</v>
      </c>
      <c r="X578" s="13" t="e">
        <f ca="1">AND(CalcTable[[#This Row],[IrrDay]],CalcTable[[#This Row],[IrrRain]],CalcTable[[#This Row],[IrrWarm]],CalcTable[[#This Row],[IrrWindy]])</f>
        <v>#NAME?</v>
      </c>
      <c r="Y578" s="13" t="e">
        <f t="shared" ca="1" si="176"/>
        <v>#NAME?</v>
      </c>
      <c r="Z578" s="13" t="e">
        <f ca="1">CalcTable[[#This Row],[IrrHours]]/5</f>
        <v>#NAME?</v>
      </c>
      <c r="AA578" s="13" t="e">
        <f ca="1">IF(CalcTable[[#This Row],[IrrFlag]]=FALSE,0,MAX(0,CalcTable[[#This Row],[VolRednWind]]*(FCAP*IRR_TARGET-CalcTable[[#This Row],[IWC]])))</f>
        <v>#NAME?</v>
      </c>
      <c r="AB578" s="13" t="e">
        <f ca="1">CalcTable[[#This Row],[IWC]]+CalcTable[[#This Row],[Eff Precip]]+CalcTable[[#This Row],[IrrAmt]]-CalcTable[[#This Row],[AET]]</f>
        <v>#NAME?</v>
      </c>
      <c r="AC578" s="13" t="e">
        <f ca="1">IF(CalcTable[[#This Row],[PWC]]&gt;FCAP,MIN(24*PERC,MIN(SAT,CalcTable[[#This Row],[PWC]])-FCAP),0)</f>
        <v>#NAME?</v>
      </c>
      <c r="AD578" s="13" t="e">
        <f ca="1">IF(CalcTable[[#This Row],[PWC]]&gt;SAT,CalcTable[[#This Row],[PWC]]-SAT,0)</f>
        <v>#NAME?</v>
      </c>
      <c r="AE578" s="13" t="e">
        <f ca="1">CalcTable[[#This Row],[PWC]]-CalcTable[[#This Row],[PercAmt]]-CalcTable[[#This Row],[Runoff]]</f>
        <v>#NAME?</v>
      </c>
      <c r="AF578" s="13" t="e">
        <f ca="1">CalcTable[[#This Row],[IrrAmt]]/1000*CUR_IRR_AREA*10000/IRR_EFF</f>
        <v>#NAME?</v>
      </c>
      <c r="AG578" s="147"/>
      <c r="AH578" s="13"/>
      <c r="AI578" s="50">
        <v>0</v>
      </c>
      <c r="AJ578" s="50">
        <v>0</v>
      </c>
      <c r="AK578" s="50">
        <v>0</v>
      </c>
      <c r="AL578" s="50">
        <v>0</v>
      </c>
      <c r="AM578" s="50"/>
      <c r="AN578" s="50"/>
      <c r="AO578" s="50"/>
      <c r="AP578" s="50"/>
      <c r="AQ578" s="50"/>
      <c r="AR578" s="50"/>
      <c r="AS578" s="50"/>
      <c r="AT578" s="50"/>
      <c r="AU578" s="50"/>
      <c r="AV578" s="50"/>
      <c r="AW578" s="50"/>
      <c r="AX578" s="50">
        <f t="shared" si="187"/>
        <v>0</v>
      </c>
      <c r="AY578" s="50"/>
      <c r="AZ578" s="50">
        <f t="shared" si="177"/>
        <v>0</v>
      </c>
      <c r="BA578" s="50">
        <f t="shared" si="178"/>
        <v>0</v>
      </c>
      <c r="BB578" s="50">
        <f t="shared" si="179"/>
        <v>0</v>
      </c>
      <c r="BC578" s="17">
        <f t="shared" si="180"/>
        <v>19638</v>
      </c>
      <c r="BD578" s="50">
        <f t="shared" si="181"/>
        <v>0</v>
      </c>
      <c r="BE578" s="50">
        <f t="shared" si="182"/>
        <v>0</v>
      </c>
      <c r="BF578" s="50">
        <f t="shared" si="188"/>
        <v>0</v>
      </c>
      <c r="BG578" s="50"/>
      <c r="BH578" s="17">
        <f t="shared" si="183"/>
        <v>0</v>
      </c>
      <c r="BI578" s="17">
        <f t="shared" si="191"/>
        <v>578</v>
      </c>
      <c r="BJ578" s="17">
        <f t="shared" si="189"/>
        <v>578</v>
      </c>
      <c r="BK578" s="150">
        <f t="shared" si="190"/>
        <v>23231</v>
      </c>
      <c r="BL578" s="50" t="e">
        <f t="shared" ca="1" si="184"/>
        <v>#NAME?</v>
      </c>
      <c r="BM578" s="50" t="e">
        <f t="shared" ca="1" si="185"/>
        <v>#NAME?</v>
      </c>
      <c r="BN578" s="50" t="e">
        <f t="shared" ca="1" si="186"/>
        <v>#NAME?</v>
      </c>
    </row>
    <row r="579" spans="1:66" x14ac:dyDescent="0.35">
      <c r="A579" s="48">
        <v>23232</v>
      </c>
      <c r="B579" s="17">
        <v>1963</v>
      </c>
      <c r="C579" s="17">
        <v>8</v>
      </c>
      <c r="D579" s="17">
        <v>221</v>
      </c>
      <c r="E579" s="17">
        <v>9</v>
      </c>
      <c r="F579" s="17">
        <v>6</v>
      </c>
      <c r="G579" s="50">
        <v>13.3</v>
      </c>
      <c r="H579" s="32">
        <v>5.0859658475119618</v>
      </c>
      <c r="I579" s="50">
        <v>14.833333333333334</v>
      </c>
      <c r="J579" s="13">
        <v>0</v>
      </c>
      <c r="K579" s="13">
        <f t="shared" si="172"/>
        <v>0</v>
      </c>
      <c r="L579" s="13">
        <f t="shared" si="173"/>
        <v>0</v>
      </c>
      <c r="M579" s="13" t="e">
        <f ca="1">CalcTable[[#This Row],[IWC]]-AE578</f>
        <v>#NAME?</v>
      </c>
      <c r="N579" s="13" t="e">
        <f ca="1">IF(CalcTable[[#This Row],[Day of Year]]&lt;123,FCAP,AE578)</f>
        <v>#NAME?</v>
      </c>
      <c r="O579" s="17" t="e">
        <f ca="1">IF(IRR_DRIP,5,COUNTIF('IDET Wind Values'!C563:G563,"&lt;="&amp;IRR_MAXWIND))</f>
        <v>#NAME?</v>
      </c>
      <c r="P579" s="13" t="e">
        <f ca="1">CalcTable[[#This Row],[ET_o]]*KL</f>
        <v>#NAME?</v>
      </c>
      <c r="Q579" s="13" t="e">
        <f ca="1">IF(WILTPT&lt;=0,1,MAX(0,MIN(1,(CalcTable[[#This Row],[IWC]]-WILTPT)/(MAD-WILTPT))))</f>
        <v>#NAME?</v>
      </c>
      <c r="R579" s="13" t="e">
        <f ca="1">CalcTable[[#This Row],[ETMult]]*CalcTable[[#This Row],[ETb]]</f>
        <v>#NAME?</v>
      </c>
      <c r="S579" s="13" t="b">
        <f>INDEX(IRR_LIST,CalcTable[[#This Row],[Day of Week]]+1)</f>
        <v>0</v>
      </c>
      <c r="T579" s="13">
        <f t="shared" ca="1" si="174"/>
        <v>3.3</v>
      </c>
      <c r="U579" s="13" t="b">
        <f ca="1">IF(CalcTable[[#This Row],[IrrPrecip]]&gt;=IC_MM,FALSE,TRUE)</f>
        <v>1</v>
      </c>
      <c r="V579" s="13" t="b">
        <f t="shared" si="175"/>
        <v>1</v>
      </c>
      <c r="W579" s="13" t="e">
        <f ca="1">IF(AND(IRR_DRIP=FALSE,CalcTable[[#This Row],[IrrHours]]&lt;=0),FALSE,TRUE)</f>
        <v>#NAME?</v>
      </c>
      <c r="X579" s="13" t="e">
        <f ca="1">AND(CalcTable[[#This Row],[IrrDay]],CalcTable[[#This Row],[IrrRain]],CalcTable[[#This Row],[IrrWarm]],CalcTable[[#This Row],[IrrWindy]])</f>
        <v>#NAME?</v>
      </c>
      <c r="Y579" s="13" t="e">
        <f t="shared" ca="1" si="176"/>
        <v>#NAME?</v>
      </c>
      <c r="Z579" s="13" t="e">
        <f ca="1">CalcTable[[#This Row],[IrrHours]]/5</f>
        <v>#NAME?</v>
      </c>
      <c r="AA579" s="13" t="e">
        <f ca="1">IF(CalcTable[[#This Row],[IrrFlag]]=FALSE,0,MAX(0,CalcTable[[#This Row],[VolRednWind]]*(FCAP*IRR_TARGET-CalcTable[[#This Row],[IWC]])))</f>
        <v>#NAME?</v>
      </c>
      <c r="AB579" s="13" t="e">
        <f ca="1">CalcTable[[#This Row],[IWC]]+CalcTable[[#This Row],[Eff Precip]]+CalcTable[[#This Row],[IrrAmt]]-CalcTable[[#This Row],[AET]]</f>
        <v>#NAME?</v>
      </c>
      <c r="AC579" s="13" t="e">
        <f ca="1">IF(CalcTable[[#This Row],[PWC]]&gt;FCAP,MIN(24*PERC,MIN(SAT,CalcTable[[#This Row],[PWC]])-FCAP),0)</f>
        <v>#NAME?</v>
      </c>
      <c r="AD579" s="13" t="e">
        <f ca="1">IF(CalcTable[[#This Row],[PWC]]&gt;SAT,CalcTable[[#This Row],[PWC]]-SAT,0)</f>
        <v>#NAME?</v>
      </c>
      <c r="AE579" s="13" t="e">
        <f ca="1">CalcTable[[#This Row],[PWC]]-CalcTable[[#This Row],[PercAmt]]-CalcTable[[#This Row],[Runoff]]</f>
        <v>#NAME?</v>
      </c>
      <c r="AF579" s="13" t="e">
        <f ca="1">CalcTable[[#This Row],[IrrAmt]]/1000*CUR_IRR_AREA*10000/IRR_EFF</f>
        <v>#NAME?</v>
      </c>
      <c r="AG579" s="147"/>
      <c r="AH579" s="13"/>
      <c r="AI579" s="50">
        <v>0</v>
      </c>
      <c r="AJ579" s="50">
        <v>0</v>
      </c>
      <c r="AK579" s="50">
        <v>0</v>
      </c>
      <c r="AL579" s="50">
        <v>4.834223913376114</v>
      </c>
      <c r="AM579" s="50"/>
      <c r="AN579" s="50"/>
      <c r="AO579" s="50"/>
      <c r="AP579" s="50"/>
      <c r="AQ579" s="50"/>
      <c r="AR579" s="50"/>
      <c r="AS579" s="50"/>
      <c r="AT579" s="50"/>
      <c r="AU579" s="50"/>
      <c r="AV579" s="50"/>
      <c r="AW579" s="50"/>
      <c r="AX579" s="50">
        <f t="shared" si="187"/>
        <v>4.834223913376114</v>
      </c>
      <c r="AY579" s="50"/>
      <c r="AZ579" s="50">
        <f t="shared" si="177"/>
        <v>141.80390145903269</v>
      </c>
      <c r="BA579" s="50">
        <f t="shared" si="178"/>
        <v>218.33299113533604</v>
      </c>
      <c r="BB579" s="50">
        <f t="shared" si="179"/>
        <v>225.08555787148046</v>
      </c>
      <c r="BC579" s="17">
        <f t="shared" si="180"/>
        <v>19638</v>
      </c>
      <c r="BD579" s="50">
        <f t="shared" si="181"/>
        <v>4.834223913376114</v>
      </c>
      <c r="BE579" s="50">
        <f t="shared" si="182"/>
        <v>141.80390145903269</v>
      </c>
      <c r="BF579" s="50">
        <f t="shared" si="188"/>
        <v>231.94604054400781</v>
      </c>
      <c r="BG579" s="50"/>
      <c r="BH579" s="17">
        <f t="shared" si="183"/>
        <v>0</v>
      </c>
      <c r="BI579" s="17">
        <f t="shared" si="191"/>
        <v>579</v>
      </c>
      <c r="BJ579" s="17">
        <f t="shared" si="189"/>
        <v>579</v>
      </c>
      <c r="BK579" s="150">
        <f t="shared" si="190"/>
        <v>23232</v>
      </c>
      <c r="BL579" s="50" t="e">
        <f t="shared" ca="1" si="184"/>
        <v>#NAME?</v>
      </c>
      <c r="BM579" s="50" t="e">
        <f t="shared" ca="1" si="185"/>
        <v>#NAME?</v>
      </c>
      <c r="BN579" s="50" t="e">
        <f t="shared" ca="1" si="186"/>
        <v>#NAME?</v>
      </c>
    </row>
    <row r="580" spans="1:66" x14ac:dyDescent="0.35">
      <c r="A580" s="48">
        <v>23233</v>
      </c>
      <c r="B580" s="17">
        <v>1963</v>
      </c>
      <c r="C580" s="17">
        <v>8</v>
      </c>
      <c r="D580" s="17">
        <v>222</v>
      </c>
      <c r="E580" s="17">
        <v>10</v>
      </c>
      <c r="F580" s="17">
        <v>7</v>
      </c>
      <c r="G580" s="50">
        <v>15</v>
      </c>
      <c r="H580" s="32">
        <v>3.5318011763037358</v>
      </c>
      <c r="I580" s="50">
        <v>26</v>
      </c>
      <c r="J580" s="13">
        <v>0.3</v>
      </c>
      <c r="K580" s="13">
        <f t="shared" si="172"/>
        <v>0.3</v>
      </c>
      <c r="L580" s="13">
        <f t="shared" si="173"/>
        <v>0</v>
      </c>
      <c r="M580" s="13" t="e">
        <f ca="1">CalcTable[[#This Row],[IWC]]-AE579</f>
        <v>#NAME?</v>
      </c>
      <c r="N580" s="13" t="e">
        <f ca="1">IF(CalcTable[[#This Row],[Day of Year]]&lt;123,FCAP,AE579)</f>
        <v>#NAME?</v>
      </c>
      <c r="O580" s="17" t="e">
        <f ca="1">IF(IRR_DRIP,5,COUNTIF('IDET Wind Values'!C564:G564,"&lt;="&amp;IRR_MAXWIND))</f>
        <v>#NAME?</v>
      </c>
      <c r="P580" s="13" t="e">
        <f ca="1">CalcTable[[#This Row],[ET_o]]*KL</f>
        <v>#NAME?</v>
      </c>
      <c r="Q580" s="13" t="e">
        <f ca="1">IF(WILTPT&lt;=0,1,MAX(0,MIN(1,(CalcTable[[#This Row],[IWC]]-WILTPT)/(MAD-WILTPT))))</f>
        <v>#NAME?</v>
      </c>
      <c r="R580" s="13" t="e">
        <f ca="1">CalcTable[[#This Row],[ETMult]]*CalcTable[[#This Row],[ETb]]</f>
        <v>#NAME?</v>
      </c>
      <c r="S580" s="13" t="b">
        <f>INDEX(IRR_LIST,CalcTable[[#This Row],[Day of Week]]+1)</f>
        <v>0</v>
      </c>
      <c r="T580" s="13">
        <f t="shared" ca="1" si="174"/>
        <v>0</v>
      </c>
      <c r="U580" s="13" t="b">
        <f ca="1">IF(CalcTable[[#This Row],[IrrPrecip]]&gt;=IC_MM,FALSE,TRUE)</f>
        <v>1</v>
      </c>
      <c r="V580" s="13" t="b">
        <f t="shared" si="175"/>
        <v>1</v>
      </c>
      <c r="W580" s="13" t="e">
        <f ca="1">IF(AND(IRR_DRIP=FALSE,CalcTable[[#This Row],[IrrHours]]&lt;=0),FALSE,TRUE)</f>
        <v>#NAME?</v>
      </c>
      <c r="X580" s="13" t="e">
        <f ca="1">AND(CalcTable[[#This Row],[IrrDay]],CalcTable[[#This Row],[IrrRain]],CalcTable[[#This Row],[IrrWarm]],CalcTable[[#This Row],[IrrWindy]])</f>
        <v>#NAME?</v>
      </c>
      <c r="Y580" s="13" t="e">
        <f t="shared" ca="1" si="176"/>
        <v>#NAME?</v>
      </c>
      <c r="Z580" s="13" t="e">
        <f ca="1">CalcTable[[#This Row],[IrrHours]]/5</f>
        <v>#NAME?</v>
      </c>
      <c r="AA580" s="13" t="e">
        <f ca="1">IF(CalcTable[[#This Row],[IrrFlag]]=FALSE,0,MAX(0,CalcTable[[#This Row],[VolRednWind]]*(FCAP*IRR_TARGET-CalcTable[[#This Row],[IWC]])))</f>
        <v>#NAME?</v>
      </c>
      <c r="AB580" s="13" t="e">
        <f ca="1">CalcTable[[#This Row],[IWC]]+CalcTable[[#This Row],[Eff Precip]]+CalcTable[[#This Row],[IrrAmt]]-CalcTable[[#This Row],[AET]]</f>
        <v>#NAME?</v>
      </c>
      <c r="AC580" s="13" t="e">
        <f ca="1">IF(CalcTable[[#This Row],[PWC]]&gt;FCAP,MIN(24*PERC,MIN(SAT,CalcTable[[#This Row],[PWC]])-FCAP),0)</f>
        <v>#NAME?</v>
      </c>
      <c r="AD580" s="13" t="e">
        <f ca="1">IF(CalcTable[[#This Row],[PWC]]&gt;SAT,CalcTable[[#This Row],[PWC]]-SAT,0)</f>
        <v>#NAME?</v>
      </c>
      <c r="AE580" s="13" t="e">
        <f ca="1">CalcTable[[#This Row],[PWC]]-CalcTable[[#This Row],[PercAmt]]-CalcTable[[#This Row],[Runoff]]</f>
        <v>#NAME?</v>
      </c>
      <c r="AF580" s="13" t="e">
        <f ca="1">CalcTable[[#This Row],[IrrAmt]]/1000*CUR_IRR_AREA*10000/IRR_EFF</f>
        <v>#NAME?</v>
      </c>
      <c r="AG580" s="147"/>
      <c r="AH580" s="13"/>
      <c r="AI580" s="50">
        <v>0</v>
      </c>
      <c r="AJ580" s="50">
        <v>0</v>
      </c>
      <c r="AK580" s="50">
        <v>0</v>
      </c>
      <c r="AL580" s="50">
        <v>0</v>
      </c>
      <c r="AM580" s="50"/>
      <c r="AN580" s="50"/>
      <c r="AO580" s="50"/>
      <c r="AP580" s="50"/>
      <c r="AQ580" s="50"/>
      <c r="AR580" s="50"/>
      <c r="AS580" s="50"/>
      <c r="AT580" s="50"/>
      <c r="AU580" s="50"/>
      <c r="AV580" s="50"/>
      <c r="AW580" s="50"/>
      <c r="AX580" s="50">
        <f t="shared" si="187"/>
        <v>0</v>
      </c>
      <c r="AY580" s="50"/>
      <c r="AZ580" s="50">
        <f t="shared" si="177"/>
        <v>0</v>
      </c>
      <c r="BA580" s="50">
        <f t="shared" si="178"/>
        <v>0</v>
      </c>
      <c r="BB580" s="50">
        <f t="shared" si="179"/>
        <v>0</v>
      </c>
      <c r="BC580" s="17">
        <f t="shared" si="180"/>
        <v>19638</v>
      </c>
      <c r="BD580" s="50">
        <f t="shared" si="181"/>
        <v>0</v>
      </c>
      <c r="BE580" s="50">
        <f t="shared" si="182"/>
        <v>0</v>
      </c>
      <c r="BF580" s="50">
        <f t="shared" si="188"/>
        <v>0</v>
      </c>
      <c r="BG580" s="50"/>
      <c r="BH580" s="17">
        <f t="shared" si="183"/>
        <v>0</v>
      </c>
      <c r="BI580" s="17">
        <f t="shared" si="191"/>
        <v>580</v>
      </c>
      <c r="BJ580" s="17">
        <f t="shared" si="189"/>
        <v>580</v>
      </c>
      <c r="BK580" s="150">
        <f t="shared" si="190"/>
        <v>23233</v>
      </c>
      <c r="BL580" s="50" t="e">
        <f t="shared" ca="1" si="184"/>
        <v>#NAME?</v>
      </c>
      <c r="BM580" s="50" t="e">
        <f t="shared" ca="1" si="185"/>
        <v>#NAME?</v>
      </c>
      <c r="BN580" s="50" t="e">
        <f t="shared" ca="1" si="186"/>
        <v>#NAME?</v>
      </c>
    </row>
    <row r="581" spans="1:66" x14ac:dyDescent="0.35">
      <c r="A581" s="48">
        <v>23234</v>
      </c>
      <c r="B581" s="17">
        <v>1963</v>
      </c>
      <c r="C581" s="17">
        <v>8</v>
      </c>
      <c r="D581" s="17">
        <v>223</v>
      </c>
      <c r="E581" s="17">
        <v>11</v>
      </c>
      <c r="F581" s="17">
        <v>1</v>
      </c>
      <c r="G581" s="50">
        <v>11.7</v>
      </c>
      <c r="H581" s="32">
        <v>4.4548934438251857</v>
      </c>
      <c r="I581" s="50">
        <v>21.833333333333332</v>
      </c>
      <c r="J581" s="13">
        <v>0</v>
      </c>
      <c r="K581" s="13">
        <f t="shared" si="172"/>
        <v>0</v>
      </c>
      <c r="L581" s="13">
        <f t="shared" si="173"/>
        <v>0</v>
      </c>
      <c r="M581" s="13" t="e">
        <f ca="1">CalcTable[[#This Row],[IWC]]-AE580</f>
        <v>#NAME?</v>
      </c>
      <c r="N581" s="13" t="e">
        <f ca="1">IF(CalcTable[[#This Row],[Day of Year]]&lt;123,FCAP,AE580)</f>
        <v>#NAME?</v>
      </c>
      <c r="O581" s="17" t="e">
        <f ca="1">IF(IRR_DRIP,5,COUNTIF('IDET Wind Values'!C565:G565,"&lt;="&amp;IRR_MAXWIND))</f>
        <v>#NAME?</v>
      </c>
      <c r="P581" s="13" t="e">
        <f ca="1">CalcTable[[#This Row],[ET_o]]*KL</f>
        <v>#NAME?</v>
      </c>
      <c r="Q581" s="13" t="e">
        <f ca="1">IF(WILTPT&lt;=0,1,MAX(0,MIN(1,(CalcTable[[#This Row],[IWC]]-WILTPT)/(MAD-WILTPT))))</f>
        <v>#NAME?</v>
      </c>
      <c r="R581" s="13" t="e">
        <f ca="1">CalcTable[[#This Row],[ETMult]]*CalcTable[[#This Row],[ETb]]</f>
        <v>#NAME?</v>
      </c>
      <c r="S581" s="13" t="b">
        <f>INDEX(IRR_LIST,CalcTable[[#This Row],[Day of Week]]+1)</f>
        <v>1</v>
      </c>
      <c r="T581" s="13">
        <f t="shared" ca="1" si="174"/>
        <v>0.3</v>
      </c>
      <c r="U581" s="13" t="b">
        <f ca="1">IF(CalcTable[[#This Row],[IrrPrecip]]&gt;=IC_MM,FALSE,TRUE)</f>
        <v>1</v>
      </c>
      <c r="V581" s="13" t="b">
        <f t="shared" si="175"/>
        <v>1</v>
      </c>
      <c r="W581" s="13" t="e">
        <f ca="1">IF(AND(IRR_DRIP=FALSE,CalcTable[[#This Row],[IrrHours]]&lt;=0),FALSE,TRUE)</f>
        <v>#NAME?</v>
      </c>
      <c r="X581" s="13" t="e">
        <f ca="1">AND(CalcTable[[#This Row],[IrrDay]],CalcTable[[#This Row],[IrrRain]],CalcTable[[#This Row],[IrrWarm]],CalcTable[[#This Row],[IrrWindy]])</f>
        <v>#NAME?</v>
      </c>
      <c r="Y581" s="13" t="e">
        <f t="shared" ca="1" si="176"/>
        <v>#NAME?</v>
      </c>
      <c r="Z581" s="13" t="e">
        <f ca="1">CalcTable[[#This Row],[IrrHours]]/5</f>
        <v>#NAME?</v>
      </c>
      <c r="AA581" s="13" t="e">
        <f ca="1">IF(CalcTable[[#This Row],[IrrFlag]]=FALSE,0,MAX(0,CalcTable[[#This Row],[VolRednWind]]*(FCAP*IRR_TARGET-CalcTable[[#This Row],[IWC]])))</f>
        <v>#NAME?</v>
      </c>
      <c r="AB581" s="13" t="e">
        <f ca="1">CalcTable[[#This Row],[IWC]]+CalcTable[[#This Row],[Eff Precip]]+CalcTable[[#This Row],[IrrAmt]]-CalcTable[[#This Row],[AET]]</f>
        <v>#NAME?</v>
      </c>
      <c r="AC581" s="13" t="e">
        <f ca="1">IF(CalcTable[[#This Row],[PWC]]&gt;FCAP,MIN(24*PERC,MIN(SAT,CalcTable[[#This Row],[PWC]])-FCAP),0)</f>
        <v>#NAME?</v>
      </c>
      <c r="AD581" s="13" t="e">
        <f ca="1">IF(CalcTable[[#This Row],[PWC]]&gt;SAT,CalcTable[[#This Row],[PWC]]-SAT,0)</f>
        <v>#NAME?</v>
      </c>
      <c r="AE581" s="13" t="e">
        <f ca="1">CalcTable[[#This Row],[PWC]]-CalcTable[[#This Row],[PercAmt]]-CalcTable[[#This Row],[Runoff]]</f>
        <v>#NAME?</v>
      </c>
      <c r="AF581" s="13" t="e">
        <f ca="1">CalcTable[[#This Row],[IrrAmt]]/1000*CUR_IRR_AREA*10000/IRR_EFF</f>
        <v>#NAME?</v>
      </c>
      <c r="AG581" s="147"/>
      <c r="AH581" s="13"/>
      <c r="AI581" s="50">
        <v>13.256399338409068</v>
      </c>
      <c r="AJ581" s="50">
        <v>22.174100757492877</v>
      </c>
      <c r="AK581" s="50">
        <v>0</v>
      </c>
      <c r="AL581" s="50">
        <v>0</v>
      </c>
      <c r="AM581" s="50"/>
      <c r="AN581" s="50"/>
      <c r="AO581" s="50"/>
      <c r="AP581" s="50"/>
      <c r="AQ581" s="50"/>
      <c r="AR581" s="50"/>
      <c r="AS581" s="50"/>
      <c r="AT581" s="50"/>
      <c r="AU581" s="50"/>
      <c r="AV581" s="50"/>
      <c r="AW581" s="50"/>
      <c r="AX581" s="50">
        <f t="shared" si="187"/>
        <v>35.430500095901948</v>
      </c>
      <c r="AY581" s="50"/>
      <c r="AZ581" s="50">
        <f t="shared" si="177"/>
        <v>844.86747918312415</v>
      </c>
      <c r="BA581" s="50">
        <f t="shared" si="178"/>
        <v>1372.3046608665454</v>
      </c>
      <c r="BB581" s="50">
        <f t="shared" si="179"/>
        <v>1420.4783294587387</v>
      </c>
      <c r="BC581" s="17">
        <f t="shared" si="180"/>
        <v>19638</v>
      </c>
      <c r="BD581" s="50">
        <f t="shared" si="181"/>
        <v>35.430500095901948</v>
      </c>
      <c r="BE581" s="50">
        <f t="shared" si="182"/>
        <v>844.86747918312415</v>
      </c>
      <c r="BF581" s="50">
        <f t="shared" si="188"/>
        <v>1381.9342385127304</v>
      </c>
      <c r="BG581" s="50"/>
      <c r="BH581" s="17">
        <f t="shared" si="183"/>
        <v>0</v>
      </c>
      <c r="BI581" s="17">
        <f t="shared" si="191"/>
        <v>581</v>
      </c>
      <c r="BJ581" s="17">
        <f t="shared" si="189"/>
        <v>581</v>
      </c>
      <c r="BK581" s="150">
        <f t="shared" si="190"/>
        <v>23234</v>
      </c>
      <c r="BL581" s="50" t="e">
        <f t="shared" ca="1" si="184"/>
        <v>#NAME?</v>
      </c>
      <c r="BM581" s="50" t="e">
        <f t="shared" ca="1" si="185"/>
        <v>#NAME?</v>
      </c>
      <c r="BN581" s="50" t="e">
        <f t="shared" ca="1" si="186"/>
        <v>#NAME?</v>
      </c>
    </row>
    <row r="582" spans="1:66" x14ac:dyDescent="0.35">
      <c r="A582" s="48">
        <v>23235</v>
      </c>
      <c r="B582" s="17">
        <v>1963</v>
      </c>
      <c r="C582" s="17">
        <v>8</v>
      </c>
      <c r="D582" s="17">
        <v>224</v>
      </c>
      <c r="E582" s="17">
        <v>12</v>
      </c>
      <c r="F582" s="17">
        <v>2</v>
      </c>
      <c r="G582" s="50">
        <v>11.7</v>
      </c>
      <c r="H582" s="32">
        <v>5.2480543510474815</v>
      </c>
      <c r="I582" s="50">
        <v>8.8333333333333339</v>
      </c>
      <c r="J582" s="13">
        <v>0</v>
      </c>
      <c r="K582" s="13">
        <f t="shared" si="172"/>
        <v>0</v>
      </c>
      <c r="L582" s="13">
        <f t="shared" si="173"/>
        <v>0</v>
      </c>
      <c r="M582" s="13" t="e">
        <f ca="1">CalcTable[[#This Row],[IWC]]-AE581</f>
        <v>#NAME?</v>
      </c>
      <c r="N582" s="13" t="e">
        <f ca="1">IF(CalcTable[[#This Row],[Day of Year]]&lt;123,FCAP,AE581)</f>
        <v>#NAME?</v>
      </c>
      <c r="O582" s="17" t="e">
        <f ca="1">IF(IRR_DRIP,5,COUNTIF('IDET Wind Values'!C566:G566,"&lt;="&amp;IRR_MAXWIND))</f>
        <v>#NAME?</v>
      </c>
      <c r="P582" s="13" t="e">
        <f ca="1">CalcTable[[#This Row],[ET_o]]*KL</f>
        <v>#NAME?</v>
      </c>
      <c r="Q582" s="13" t="e">
        <f ca="1">IF(WILTPT&lt;=0,1,MAX(0,MIN(1,(CalcTable[[#This Row],[IWC]]-WILTPT)/(MAD-WILTPT))))</f>
        <v>#NAME?</v>
      </c>
      <c r="R582" s="13" t="e">
        <f ca="1">CalcTable[[#This Row],[ETMult]]*CalcTable[[#This Row],[ETb]]</f>
        <v>#NAME?</v>
      </c>
      <c r="S582" s="13" t="b">
        <f>INDEX(IRR_LIST,CalcTable[[#This Row],[Day of Week]]+1)</f>
        <v>0</v>
      </c>
      <c r="T582" s="13">
        <f t="shared" ca="1" si="174"/>
        <v>0.3</v>
      </c>
      <c r="U582" s="13" t="b">
        <f ca="1">IF(CalcTable[[#This Row],[IrrPrecip]]&gt;=IC_MM,FALSE,TRUE)</f>
        <v>1</v>
      </c>
      <c r="V582" s="13" t="b">
        <f t="shared" si="175"/>
        <v>1</v>
      </c>
      <c r="W582" s="13" t="e">
        <f ca="1">IF(AND(IRR_DRIP=FALSE,CalcTable[[#This Row],[IrrHours]]&lt;=0),FALSE,TRUE)</f>
        <v>#NAME?</v>
      </c>
      <c r="X582" s="13" t="e">
        <f ca="1">AND(CalcTable[[#This Row],[IrrDay]],CalcTable[[#This Row],[IrrRain]],CalcTable[[#This Row],[IrrWarm]],CalcTable[[#This Row],[IrrWindy]])</f>
        <v>#NAME?</v>
      </c>
      <c r="Y582" s="13" t="e">
        <f t="shared" ca="1" si="176"/>
        <v>#NAME?</v>
      </c>
      <c r="Z582" s="13" t="e">
        <f ca="1">CalcTable[[#This Row],[IrrHours]]/5</f>
        <v>#NAME?</v>
      </c>
      <c r="AA582" s="13" t="e">
        <f ca="1">IF(CalcTable[[#This Row],[IrrFlag]]=FALSE,0,MAX(0,CalcTable[[#This Row],[VolRednWind]]*(FCAP*IRR_TARGET-CalcTable[[#This Row],[IWC]])))</f>
        <v>#NAME?</v>
      </c>
      <c r="AB582" s="13" t="e">
        <f ca="1">CalcTable[[#This Row],[IWC]]+CalcTable[[#This Row],[Eff Precip]]+CalcTable[[#This Row],[IrrAmt]]-CalcTable[[#This Row],[AET]]</f>
        <v>#NAME?</v>
      </c>
      <c r="AC582" s="13" t="e">
        <f ca="1">IF(CalcTable[[#This Row],[PWC]]&gt;FCAP,MIN(24*PERC,MIN(SAT,CalcTable[[#This Row],[PWC]])-FCAP),0)</f>
        <v>#NAME?</v>
      </c>
      <c r="AD582" s="13" t="e">
        <f ca="1">IF(CalcTable[[#This Row],[PWC]]&gt;SAT,CalcTable[[#This Row],[PWC]]-SAT,0)</f>
        <v>#NAME?</v>
      </c>
      <c r="AE582" s="13" t="e">
        <f ca="1">CalcTable[[#This Row],[PWC]]-CalcTable[[#This Row],[PercAmt]]-CalcTable[[#This Row],[Runoff]]</f>
        <v>#NAME?</v>
      </c>
      <c r="AF582" s="13" t="e">
        <f ca="1">CalcTable[[#This Row],[IrrAmt]]/1000*CUR_IRR_AREA*10000/IRR_EFF</f>
        <v>#NAME?</v>
      </c>
      <c r="AG582" s="147"/>
      <c r="AH582" s="13"/>
      <c r="AI582" s="50">
        <v>0</v>
      </c>
      <c r="AJ582" s="50">
        <v>0</v>
      </c>
      <c r="AK582" s="50">
        <v>0</v>
      </c>
      <c r="AL582" s="50">
        <v>7.1899632572024892</v>
      </c>
      <c r="AM582" s="50"/>
      <c r="AN582" s="50"/>
      <c r="AO582" s="50"/>
      <c r="AP582" s="50"/>
      <c r="AQ582" s="50"/>
      <c r="AR582" s="50"/>
      <c r="AS582" s="50"/>
      <c r="AT582" s="50"/>
      <c r="AU582" s="50"/>
      <c r="AV582" s="50"/>
      <c r="AW582" s="50"/>
      <c r="AX582" s="50">
        <f t="shared" si="187"/>
        <v>7.1899632572024892</v>
      </c>
      <c r="AY582" s="50"/>
      <c r="AZ582" s="50">
        <f t="shared" si="177"/>
        <v>210.90558887793969</v>
      </c>
      <c r="BA582" s="50">
        <f t="shared" si="178"/>
        <v>324.72765271682778</v>
      </c>
      <c r="BB582" s="50">
        <f t="shared" si="179"/>
        <v>334.7707759967297</v>
      </c>
      <c r="BC582" s="17">
        <f t="shared" si="180"/>
        <v>19638</v>
      </c>
      <c r="BD582" s="50">
        <f t="shared" si="181"/>
        <v>7.1899632572024892</v>
      </c>
      <c r="BE582" s="50">
        <f t="shared" si="182"/>
        <v>210.90558887793969</v>
      </c>
      <c r="BF582" s="50">
        <f t="shared" si="188"/>
        <v>344.97440314061538</v>
      </c>
      <c r="BG582" s="50"/>
      <c r="BH582" s="17">
        <f t="shared" si="183"/>
        <v>0</v>
      </c>
      <c r="BI582" s="17">
        <f t="shared" si="191"/>
        <v>582</v>
      </c>
      <c r="BJ582" s="17">
        <f t="shared" si="189"/>
        <v>582</v>
      </c>
      <c r="BK582" s="150">
        <f t="shared" si="190"/>
        <v>23235</v>
      </c>
      <c r="BL582" s="50" t="e">
        <f t="shared" ca="1" si="184"/>
        <v>#NAME?</v>
      </c>
      <c r="BM582" s="50" t="e">
        <f t="shared" ca="1" si="185"/>
        <v>#NAME?</v>
      </c>
      <c r="BN582" s="50" t="e">
        <f t="shared" ca="1" si="186"/>
        <v>#NAME?</v>
      </c>
    </row>
    <row r="583" spans="1:66" x14ac:dyDescent="0.35">
      <c r="A583" s="48">
        <v>23236</v>
      </c>
      <c r="B583" s="17">
        <v>1963</v>
      </c>
      <c r="C583" s="17">
        <v>8</v>
      </c>
      <c r="D583" s="17">
        <v>225</v>
      </c>
      <c r="E583" s="17">
        <v>13</v>
      </c>
      <c r="F583" s="17">
        <v>3</v>
      </c>
      <c r="G583" s="50">
        <v>13.9</v>
      </c>
      <c r="H583" s="32">
        <v>4.8555113435164579</v>
      </c>
      <c r="I583" s="50">
        <v>16</v>
      </c>
      <c r="J583" s="13">
        <v>0</v>
      </c>
      <c r="K583" s="13">
        <f t="shared" si="172"/>
        <v>0</v>
      </c>
      <c r="L583" s="13">
        <f t="shared" si="173"/>
        <v>0</v>
      </c>
      <c r="M583" s="13" t="e">
        <f ca="1">CalcTable[[#This Row],[IWC]]-AE582</f>
        <v>#NAME?</v>
      </c>
      <c r="N583" s="13" t="e">
        <f ca="1">IF(CalcTable[[#This Row],[Day of Year]]&lt;123,FCAP,AE582)</f>
        <v>#NAME?</v>
      </c>
      <c r="O583" s="17" t="e">
        <f ca="1">IF(IRR_DRIP,5,COUNTIF('IDET Wind Values'!C567:G567,"&lt;="&amp;IRR_MAXWIND))</f>
        <v>#NAME?</v>
      </c>
      <c r="P583" s="13" t="e">
        <f ca="1">CalcTable[[#This Row],[ET_o]]*KL</f>
        <v>#NAME?</v>
      </c>
      <c r="Q583" s="13" t="e">
        <f ca="1">IF(WILTPT&lt;=0,1,MAX(0,MIN(1,(CalcTable[[#This Row],[IWC]]-WILTPT)/(MAD-WILTPT))))</f>
        <v>#NAME?</v>
      </c>
      <c r="R583" s="13" t="e">
        <f ca="1">CalcTable[[#This Row],[ETMult]]*CalcTable[[#This Row],[ETb]]</f>
        <v>#NAME?</v>
      </c>
      <c r="S583" s="13" t="b">
        <f>INDEX(IRR_LIST,CalcTable[[#This Row],[Day of Week]]+1)</f>
        <v>1</v>
      </c>
      <c r="T583" s="13">
        <f t="shared" ca="1" si="174"/>
        <v>0</v>
      </c>
      <c r="U583" s="13" t="b">
        <f ca="1">IF(CalcTable[[#This Row],[IrrPrecip]]&gt;=IC_MM,FALSE,TRUE)</f>
        <v>1</v>
      </c>
      <c r="V583" s="13" t="b">
        <f t="shared" si="175"/>
        <v>1</v>
      </c>
      <c r="W583" s="13" t="e">
        <f ca="1">IF(AND(IRR_DRIP=FALSE,CalcTable[[#This Row],[IrrHours]]&lt;=0),FALSE,TRUE)</f>
        <v>#NAME?</v>
      </c>
      <c r="X583" s="13" t="e">
        <f ca="1">AND(CalcTable[[#This Row],[IrrDay]],CalcTable[[#This Row],[IrrRain]],CalcTable[[#This Row],[IrrWarm]],CalcTable[[#This Row],[IrrWindy]])</f>
        <v>#NAME?</v>
      </c>
      <c r="Y583" s="13" t="e">
        <f t="shared" ca="1" si="176"/>
        <v>#NAME?</v>
      </c>
      <c r="Z583" s="13" t="e">
        <f ca="1">CalcTable[[#This Row],[IrrHours]]/5</f>
        <v>#NAME?</v>
      </c>
      <c r="AA583" s="13" t="e">
        <f ca="1">IF(CalcTable[[#This Row],[IrrFlag]]=FALSE,0,MAX(0,CalcTable[[#This Row],[VolRednWind]]*(FCAP*IRR_TARGET-CalcTable[[#This Row],[IWC]])))</f>
        <v>#NAME?</v>
      </c>
      <c r="AB583" s="13" t="e">
        <f ca="1">CalcTable[[#This Row],[IWC]]+CalcTable[[#This Row],[Eff Precip]]+CalcTable[[#This Row],[IrrAmt]]-CalcTable[[#This Row],[AET]]</f>
        <v>#NAME?</v>
      </c>
      <c r="AC583" s="13" t="e">
        <f ca="1">IF(CalcTable[[#This Row],[PWC]]&gt;FCAP,MIN(24*PERC,MIN(SAT,CalcTable[[#This Row],[PWC]])-FCAP),0)</f>
        <v>#NAME?</v>
      </c>
      <c r="AD583" s="13" t="e">
        <f ca="1">IF(CalcTable[[#This Row],[PWC]]&gt;SAT,CalcTable[[#This Row],[PWC]]-SAT,0)</f>
        <v>#NAME?</v>
      </c>
      <c r="AE583" s="13" t="e">
        <f ca="1">CalcTable[[#This Row],[PWC]]-CalcTable[[#This Row],[PercAmt]]-CalcTable[[#This Row],[Runoff]]</f>
        <v>#NAME?</v>
      </c>
      <c r="AF583" s="13" t="e">
        <f ca="1">CalcTable[[#This Row],[IrrAmt]]/1000*CUR_IRR_AREA*10000/IRR_EFF</f>
        <v>#NAME?</v>
      </c>
      <c r="AG583" s="147"/>
      <c r="AH583" s="13"/>
      <c r="AI583" s="50">
        <v>0</v>
      </c>
      <c r="AJ583" s="50">
        <v>0</v>
      </c>
      <c r="AK583" s="50">
        <v>0</v>
      </c>
      <c r="AL583" s="50">
        <v>0</v>
      </c>
      <c r="AM583" s="50"/>
      <c r="AN583" s="50"/>
      <c r="AO583" s="50"/>
      <c r="AP583" s="50"/>
      <c r="AQ583" s="50"/>
      <c r="AR583" s="50"/>
      <c r="AS583" s="50"/>
      <c r="AT583" s="50"/>
      <c r="AU583" s="50"/>
      <c r="AV583" s="50"/>
      <c r="AW583" s="50"/>
      <c r="AX583" s="50">
        <f t="shared" si="187"/>
        <v>0</v>
      </c>
      <c r="AY583" s="50"/>
      <c r="AZ583" s="50">
        <f t="shared" si="177"/>
        <v>0</v>
      </c>
      <c r="BA583" s="50">
        <f t="shared" si="178"/>
        <v>0</v>
      </c>
      <c r="BB583" s="50">
        <f t="shared" si="179"/>
        <v>0</v>
      </c>
      <c r="BC583" s="17">
        <f t="shared" si="180"/>
        <v>19638</v>
      </c>
      <c r="BD583" s="50">
        <f t="shared" si="181"/>
        <v>0</v>
      </c>
      <c r="BE583" s="50">
        <f t="shared" si="182"/>
        <v>0</v>
      </c>
      <c r="BF583" s="50">
        <f t="shared" si="188"/>
        <v>0</v>
      </c>
      <c r="BG583" s="50"/>
      <c r="BH583" s="17">
        <f t="shared" si="183"/>
        <v>0</v>
      </c>
      <c r="BI583" s="17">
        <f t="shared" si="191"/>
        <v>583</v>
      </c>
      <c r="BJ583" s="17">
        <f t="shared" si="189"/>
        <v>583</v>
      </c>
      <c r="BK583" s="150">
        <f t="shared" si="190"/>
        <v>23236</v>
      </c>
      <c r="BL583" s="50" t="e">
        <f t="shared" ca="1" si="184"/>
        <v>#NAME?</v>
      </c>
      <c r="BM583" s="50" t="e">
        <f t="shared" ca="1" si="185"/>
        <v>#NAME?</v>
      </c>
      <c r="BN583" s="50" t="e">
        <f t="shared" ca="1" si="186"/>
        <v>#NAME?</v>
      </c>
    </row>
    <row r="584" spans="1:66" x14ac:dyDescent="0.35">
      <c r="A584" s="48">
        <v>23237</v>
      </c>
      <c r="B584" s="17">
        <v>1963</v>
      </c>
      <c r="C584" s="17">
        <v>8</v>
      </c>
      <c r="D584" s="17">
        <v>226</v>
      </c>
      <c r="E584" s="17">
        <v>14</v>
      </c>
      <c r="F584" s="17">
        <v>4</v>
      </c>
      <c r="G584" s="50">
        <v>15</v>
      </c>
      <c r="H584" s="32">
        <v>4.9089378824181953</v>
      </c>
      <c r="I584" s="50">
        <v>13.666666666666666</v>
      </c>
      <c r="J584" s="13">
        <v>0.6</v>
      </c>
      <c r="K584" s="13">
        <f t="shared" si="172"/>
        <v>0.6</v>
      </c>
      <c r="L584" s="13">
        <f t="shared" si="173"/>
        <v>0</v>
      </c>
      <c r="M584" s="13" t="e">
        <f ca="1">CalcTable[[#This Row],[IWC]]-AE583</f>
        <v>#NAME?</v>
      </c>
      <c r="N584" s="13" t="e">
        <f ca="1">IF(CalcTable[[#This Row],[Day of Year]]&lt;123,FCAP,AE583)</f>
        <v>#NAME?</v>
      </c>
      <c r="O584" s="17" t="e">
        <f ca="1">IF(IRR_DRIP,5,COUNTIF('IDET Wind Values'!C568:G568,"&lt;="&amp;IRR_MAXWIND))</f>
        <v>#NAME?</v>
      </c>
      <c r="P584" s="13" t="e">
        <f ca="1">CalcTable[[#This Row],[ET_o]]*KL</f>
        <v>#NAME?</v>
      </c>
      <c r="Q584" s="13" t="e">
        <f ca="1">IF(WILTPT&lt;=0,1,MAX(0,MIN(1,(CalcTable[[#This Row],[IWC]]-WILTPT)/(MAD-WILTPT))))</f>
        <v>#NAME?</v>
      </c>
      <c r="R584" s="13" t="e">
        <f ca="1">CalcTable[[#This Row],[ETMult]]*CalcTable[[#This Row],[ETb]]</f>
        <v>#NAME?</v>
      </c>
      <c r="S584" s="13" t="b">
        <f>INDEX(IRR_LIST,CalcTable[[#This Row],[Day of Week]]+1)</f>
        <v>0</v>
      </c>
      <c r="T584" s="13">
        <f t="shared" ca="1" si="174"/>
        <v>0</v>
      </c>
      <c r="U584" s="13" t="b">
        <f ca="1">IF(CalcTable[[#This Row],[IrrPrecip]]&gt;=IC_MM,FALSE,TRUE)</f>
        <v>1</v>
      </c>
      <c r="V584" s="13" t="b">
        <f t="shared" si="175"/>
        <v>1</v>
      </c>
      <c r="W584" s="13" t="e">
        <f ca="1">IF(AND(IRR_DRIP=FALSE,CalcTable[[#This Row],[IrrHours]]&lt;=0),FALSE,TRUE)</f>
        <v>#NAME?</v>
      </c>
      <c r="X584" s="13" t="e">
        <f ca="1">AND(CalcTable[[#This Row],[IrrDay]],CalcTable[[#This Row],[IrrRain]],CalcTable[[#This Row],[IrrWarm]],CalcTable[[#This Row],[IrrWindy]])</f>
        <v>#NAME?</v>
      </c>
      <c r="Y584" s="13" t="e">
        <f t="shared" ca="1" si="176"/>
        <v>#NAME?</v>
      </c>
      <c r="Z584" s="13" t="e">
        <f ca="1">CalcTable[[#This Row],[IrrHours]]/5</f>
        <v>#NAME?</v>
      </c>
      <c r="AA584" s="13" t="e">
        <f ca="1">IF(CalcTable[[#This Row],[IrrFlag]]=FALSE,0,MAX(0,CalcTable[[#This Row],[VolRednWind]]*(FCAP*IRR_TARGET-CalcTable[[#This Row],[IWC]])))</f>
        <v>#NAME?</v>
      </c>
      <c r="AB584" s="13" t="e">
        <f ca="1">CalcTable[[#This Row],[IWC]]+CalcTable[[#This Row],[Eff Precip]]+CalcTable[[#This Row],[IrrAmt]]-CalcTable[[#This Row],[AET]]</f>
        <v>#NAME?</v>
      </c>
      <c r="AC584" s="13" t="e">
        <f ca="1">IF(CalcTable[[#This Row],[PWC]]&gt;FCAP,MIN(24*PERC,MIN(SAT,CalcTable[[#This Row],[PWC]])-FCAP),0)</f>
        <v>#NAME?</v>
      </c>
      <c r="AD584" s="13" t="e">
        <f ca="1">IF(CalcTable[[#This Row],[PWC]]&gt;SAT,CalcTable[[#This Row],[PWC]]-SAT,0)</f>
        <v>#NAME?</v>
      </c>
      <c r="AE584" s="13" t="e">
        <f ca="1">CalcTable[[#This Row],[PWC]]-CalcTable[[#This Row],[PercAmt]]-CalcTable[[#This Row],[Runoff]]</f>
        <v>#NAME?</v>
      </c>
      <c r="AF584" s="13" t="e">
        <f ca="1">CalcTable[[#This Row],[IrrAmt]]/1000*CUR_IRR_AREA*10000/IRR_EFF</f>
        <v>#NAME?</v>
      </c>
      <c r="AG584" s="147"/>
      <c r="AH584" s="13"/>
      <c r="AI584" s="50">
        <v>0</v>
      </c>
      <c r="AJ584" s="50">
        <v>0</v>
      </c>
      <c r="AK584" s="50">
        <v>0</v>
      </c>
      <c r="AL584" s="50">
        <v>5.5569611320101693</v>
      </c>
      <c r="AM584" s="50"/>
      <c r="AN584" s="50"/>
      <c r="AO584" s="50"/>
      <c r="AP584" s="50"/>
      <c r="AQ584" s="50"/>
      <c r="AR584" s="50"/>
      <c r="AS584" s="50"/>
      <c r="AT584" s="50"/>
      <c r="AU584" s="50"/>
      <c r="AV584" s="50"/>
      <c r="AW584" s="50"/>
      <c r="AX584" s="50">
        <f t="shared" si="187"/>
        <v>5.5569611320101693</v>
      </c>
      <c r="AY584" s="50"/>
      <c r="AZ584" s="50">
        <f t="shared" si="177"/>
        <v>163.00419320563165</v>
      </c>
      <c r="BA584" s="50">
        <f t="shared" si="178"/>
        <v>250.97471017375034</v>
      </c>
      <c r="BB584" s="50">
        <f t="shared" si="179"/>
        <v>258.73681461211373</v>
      </c>
      <c r="BC584" s="17">
        <f t="shared" si="180"/>
        <v>19638</v>
      </c>
      <c r="BD584" s="50">
        <f t="shared" si="181"/>
        <v>5.5569611320101693</v>
      </c>
      <c r="BE584" s="50">
        <f t="shared" si="182"/>
        <v>163.00419320563165</v>
      </c>
      <c r="BF584" s="50">
        <f t="shared" si="188"/>
        <v>266.62296888241502</v>
      </c>
      <c r="BG584" s="50"/>
      <c r="BH584" s="17">
        <f t="shared" si="183"/>
        <v>0</v>
      </c>
      <c r="BI584" s="17">
        <f t="shared" si="191"/>
        <v>584</v>
      </c>
      <c r="BJ584" s="17">
        <f t="shared" si="189"/>
        <v>584</v>
      </c>
      <c r="BK584" s="150">
        <f t="shared" si="190"/>
        <v>23237</v>
      </c>
      <c r="BL584" s="50" t="e">
        <f t="shared" ca="1" si="184"/>
        <v>#NAME?</v>
      </c>
      <c r="BM584" s="50" t="e">
        <f t="shared" ca="1" si="185"/>
        <v>#NAME?</v>
      </c>
      <c r="BN584" s="50" t="e">
        <f t="shared" ca="1" si="186"/>
        <v>#NAME?</v>
      </c>
    </row>
    <row r="585" spans="1:66" x14ac:dyDescent="0.35">
      <c r="A585" s="48">
        <v>23238</v>
      </c>
      <c r="B585" s="17">
        <v>1963</v>
      </c>
      <c r="C585" s="17">
        <v>8</v>
      </c>
      <c r="D585" s="17">
        <v>227</v>
      </c>
      <c r="E585" s="17">
        <v>15</v>
      </c>
      <c r="F585" s="17">
        <v>5</v>
      </c>
      <c r="G585" s="50">
        <v>12.2</v>
      </c>
      <c r="H585" s="32">
        <v>4.529364280615428</v>
      </c>
      <c r="I585" s="50">
        <v>22.5</v>
      </c>
      <c r="J585" s="13">
        <v>0.6</v>
      </c>
      <c r="K585" s="13">
        <f t="shared" si="172"/>
        <v>0.6</v>
      </c>
      <c r="L585" s="13">
        <f t="shared" si="173"/>
        <v>0</v>
      </c>
      <c r="M585" s="13" t="e">
        <f ca="1">CalcTable[[#This Row],[IWC]]-AE584</f>
        <v>#NAME?</v>
      </c>
      <c r="N585" s="13" t="e">
        <f ca="1">IF(CalcTable[[#This Row],[Day of Year]]&lt;123,FCAP,AE584)</f>
        <v>#NAME?</v>
      </c>
      <c r="O585" s="17" t="e">
        <f ca="1">IF(IRR_DRIP,5,COUNTIF('IDET Wind Values'!C569:G569,"&lt;="&amp;IRR_MAXWIND))</f>
        <v>#NAME?</v>
      </c>
      <c r="P585" s="13" t="e">
        <f ca="1">CalcTable[[#This Row],[ET_o]]*KL</f>
        <v>#NAME?</v>
      </c>
      <c r="Q585" s="13" t="e">
        <f ca="1">IF(WILTPT&lt;=0,1,MAX(0,MIN(1,(CalcTable[[#This Row],[IWC]]-WILTPT)/(MAD-WILTPT))))</f>
        <v>#NAME?</v>
      </c>
      <c r="R585" s="13" t="e">
        <f ca="1">CalcTable[[#This Row],[ETMult]]*CalcTable[[#This Row],[ETb]]</f>
        <v>#NAME?</v>
      </c>
      <c r="S585" s="13" t="b">
        <f>INDEX(IRR_LIST,CalcTable[[#This Row],[Day of Week]]+1)</f>
        <v>1</v>
      </c>
      <c r="T585" s="13">
        <f t="shared" ca="1" si="174"/>
        <v>0.6</v>
      </c>
      <c r="U585" s="13" t="b">
        <f ca="1">IF(CalcTable[[#This Row],[IrrPrecip]]&gt;=IC_MM,FALSE,TRUE)</f>
        <v>1</v>
      </c>
      <c r="V585" s="13" t="b">
        <f t="shared" si="175"/>
        <v>1</v>
      </c>
      <c r="W585" s="13" t="e">
        <f ca="1">IF(AND(IRR_DRIP=FALSE,CalcTable[[#This Row],[IrrHours]]&lt;=0),FALSE,TRUE)</f>
        <v>#NAME?</v>
      </c>
      <c r="X585" s="13" t="e">
        <f ca="1">AND(CalcTable[[#This Row],[IrrDay]],CalcTable[[#This Row],[IrrRain]],CalcTable[[#This Row],[IrrWarm]],CalcTable[[#This Row],[IrrWindy]])</f>
        <v>#NAME?</v>
      </c>
      <c r="Y585" s="13" t="e">
        <f t="shared" ca="1" si="176"/>
        <v>#NAME?</v>
      </c>
      <c r="Z585" s="13" t="e">
        <f ca="1">CalcTable[[#This Row],[IrrHours]]/5</f>
        <v>#NAME?</v>
      </c>
      <c r="AA585" s="13" t="e">
        <f ca="1">IF(CalcTable[[#This Row],[IrrFlag]]=FALSE,0,MAX(0,CalcTable[[#This Row],[VolRednWind]]*(FCAP*IRR_TARGET-CalcTable[[#This Row],[IWC]])))</f>
        <v>#NAME?</v>
      </c>
      <c r="AB585" s="13" t="e">
        <f ca="1">CalcTable[[#This Row],[IWC]]+CalcTable[[#This Row],[Eff Precip]]+CalcTable[[#This Row],[IrrAmt]]-CalcTable[[#This Row],[AET]]</f>
        <v>#NAME?</v>
      </c>
      <c r="AC585" s="13" t="e">
        <f ca="1">IF(CalcTable[[#This Row],[PWC]]&gt;FCAP,MIN(24*PERC,MIN(SAT,CalcTable[[#This Row],[PWC]])-FCAP),0)</f>
        <v>#NAME?</v>
      </c>
      <c r="AD585" s="13" t="e">
        <f ca="1">IF(CalcTable[[#This Row],[PWC]]&gt;SAT,CalcTable[[#This Row],[PWC]]-SAT,0)</f>
        <v>#NAME?</v>
      </c>
      <c r="AE585" s="13" t="e">
        <f ca="1">CalcTable[[#This Row],[PWC]]-CalcTable[[#This Row],[PercAmt]]-CalcTable[[#This Row],[Runoff]]</f>
        <v>#NAME?</v>
      </c>
      <c r="AF585" s="13" t="e">
        <f ca="1">CalcTable[[#This Row],[IrrAmt]]/1000*CUR_IRR_AREA*10000/IRR_EFF</f>
        <v>#NAME?</v>
      </c>
      <c r="AG585" s="147"/>
      <c r="AH585" s="13"/>
      <c r="AI585" s="50">
        <v>5.5770737726593609</v>
      </c>
      <c r="AJ585" s="50">
        <v>7.0304695843804099</v>
      </c>
      <c r="AK585" s="50">
        <v>0</v>
      </c>
      <c r="AL585" s="50">
        <v>0</v>
      </c>
      <c r="AM585" s="50"/>
      <c r="AN585" s="50"/>
      <c r="AO585" s="50"/>
      <c r="AP585" s="50"/>
      <c r="AQ585" s="50"/>
      <c r="AR585" s="50"/>
      <c r="AS585" s="50"/>
      <c r="AT585" s="50"/>
      <c r="AU585" s="50"/>
      <c r="AV585" s="50"/>
      <c r="AW585" s="50"/>
      <c r="AX585" s="50">
        <f t="shared" si="187"/>
        <v>12.60754335703977</v>
      </c>
      <c r="AY585" s="50"/>
      <c r="AZ585" s="50">
        <f t="shared" si="177"/>
        <v>288.02418980749599</v>
      </c>
      <c r="BA585" s="50">
        <f t="shared" si="178"/>
        <v>466.12813559220604</v>
      </c>
      <c r="BB585" s="50">
        <f t="shared" si="179"/>
        <v>482.36160870646398</v>
      </c>
      <c r="BC585" s="17">
        <f t="shared" si="180"/>
        <v>19638</v>
      </c>
      <c r="BD585" s="50">
        <f t="shared" si="181"/>
        <v>12.60754335703977</v>
      </c>
      <c r="BE585" s="50">
        <f t="shared" si="182"/>
        <v>288.02418980749599</v>
      </c>
      <c r="BF585" s="50">
        <f t="shared" si="188"/>
        <v>471.11588411440721</v>
      </c>
      <c r="BG585" s="50"/>
      <c r="BH585" s="17">
        <f t="shared" si="183"/>
        <v>0</v>
      </c>
      <c r="BI585" s="17">
        <f t="shared" si="191"/>
        <v>585</v>
      </c>
      <c r="BJ585" s="17">
        <f t="shared" si="189"/>
        <v>585</v>
      </c>
      <c r="BK585" s="150">
        <f t="shared" si="190"/>
        <v>23238</v>
      </c>
      <c r="BL585" s="50" t="e">
        <f t="shared" ca="1" si="184"/>
        <v>#NAME?</v>
      </c>
      <c r="BM585" s="50" t="e">
        <f t="shared" ca="1" si="185"/>
        <v>#NAME?</v>
      </c>
      <c r="BN585" s="50" t="e">
        <f t="shared" ca="1" si="186"/>
        <v>#NAME?</v>
      </c>
    </row>
    <row r="586" spans="1:66" x14ac:dyDescent="0.35">
      <c r="A586" s="48">
        <v>23239</v>
      </c>
      <c r="B586" s="17">
        <v>1963</v>
      </c>
      <c r="C586" s="17">
        <v>8</v>
      </c>
      <c r="D586" s="17">
        <v>228</v>
      </c>
      <c r="E586" s="17">
        <v>16</v>
      </c>
      <c r="F586" s="17">
        <v>6</v>
      </c>
      <c r="G586" s="50">
        <v>8.3000000000000007</v>
      </c>
      <c r="H586" s="32">
        <v>3.642067244665057</v>
      </c>
      <c r="I586" s="50">
        <v>8.8333333333333339</v>
      </c>
      <c r="J586" s="13">
        <v>0</v>
      </c>
      <c r="K586" s="13">
        <f t="shared" si="172"/>
        <v>0</v>
      </c>
      <c r="L586" s="13">
        <f t="shared" si="173"/>
        <v>0</v>
      </c>
      <c r="M586" s="13" t="e">
        <f ca="1">CalcTable[[#This Row],[IWC]]-AE585</f>
        <v>#NAME?</v>
      </c>
      <c r="N586" s="13" t="e">
        <f ca="1">IF(CalcTable[[#This Row],[Day of Year]]&lt;123,FCAP,AE585)</f>
        <v>#NAME?</v>
      </c>
      <c r="O586" s="17" t="e">
        <f ca="1">IF(IRR_DRIP,5,COUNTIF('IDET Wind Values'!C570:G570,"&lt;="&amp;IRR_MAXWIND))</f>
        <v>#NAME?</v>
      </c>
      <c r="P586" s="13" t="e">
        <f ca="1">CalcTable[[#This Row],[ET_o]]*KL</f>
        <v>#NAME?</v>
      </c>
      <c r="Q586" s="13" t="e">
        <f ca="1">IF(WILTPT&lt;=0,1,MAX(0,MIN(1,(CalcTable[[#This Row],[IWC]]-WILTPT)/(MAD-WILTPT))))</f>
        <v>#NAME?</v>
      </c>
      <c r="R586" s="13" t="e">
        <f ca="1">CalcTable[[#This Row],[ETMult]]*CalcTable[[#This Row],[ETb]]</f>
        <v>#NAME?</v>
      </c>
      <c r="S586" s="13" t="b">
        <f>INDEX(IRR_LIST,CalcTable[[#This Row],[Day of Week]]+1)</f>
        <v>0</v>
      </c>
      <c r="T586" s="13">
        <f t="shared" ca="1" si="174"/>
        <v>1.2</v>
      </c>
      <c r="U586" s="13" t="b">
        <f ca="1">IF(CalcTable[[#This Row],[IrrPrecip]]&gt;=IC_MM,FALSE,TRUE)</f>
        <v>1</v>
      </c>
      <c r="V586" s="13" t="b">
        <f t="shared" si="175"/>
        <v>1</v>
      </c>
      <c r="W586" s="13" t="e">
        <f ca="1">IF(AND(IRR_DRIP=FALSE,CalcTable[[#This Row],[IrrHours]]&lt;=0),FALSE,TRUE)</f>
        <v>#NAME?</v>
      </c>
      <c r="X586" s="13" t="e">
        <f ca="1">AND(CalcTable[[#This Row],[IrrDay]],CalcTable[[#This Row],[IrrRain]],CalcTable[[#This Row],[IrrWarm]],CalcTable[[#This Row],[IrrWindy]])</f>
        <v>#NAME?</v>
      </c>
      <c r="Y586" s="13" t="e">
        <f t="shared" ca="1" si="176"/>
        <v>#NAME?</v>
      </c>
      <c r="Z586" s="13" t="e">
        <f ca="1">CalcTable[[#This Row],[IrrHours]]/5</f>
        <v>#NAME?</v>
      </c>
      <c r="AA586" s="13" t="e">
        <f ca="1">IF(CalcTable[[#This Row],[IrrFlag]]=FALSE,0,MAX(0,CalcTable[[#This Row],[VolRednWind]]*(FCAP*IRR_TARGET-CalcTable[[#This Row],[IWC]])))</f>
        <v>#NAME?</v>
      </c>
      <c r="AB586" s="13" t="e">
        <f ca="1">CalcTable[[#This Row],[IWC]]+CalcTable[[#This Row],[Eff Precip]]+CalcTable[[#This Row],[IrrAmt]]-CalcTable[[#This Row],[AET]]</f>
        <v>#NAME?</v>
      </c>
      <c r="AC586" s="13" t="e">
        <f ca="1">IF(CalcTable[[#This Row],[PWC]]&gt;FCAP,MIN(24*PERC,MIN(SAT,CalcTable[[#This Row],[PWC]])-FCAP),0)</f>
        <v>#NAME?</v>
      </c>
      <c r="AD586" s="13" t="e">
        <f ca="1">IF(CalcTable[[#This Row],[PWC]]&gt;SAT,CalcTable[[#This Row],[PWC]]-SAT,0)</f>
        <v>#NAME?</v>
      </c>
      <c r="AE586" s="13" t="e">
        <f ca="1">CalcTable[[#This Row],[PWC]]-CalcTable[[#This Row],[PercAmt]]-CalcTable[[#This Row],[Runoff]]</f>
        <v>#NAME?</v>
      </c>
      <c r="AF586" s="13" t="e">
        <f ca="1">CalcTable[[#This Row],[IrrAmt]]/1000*CUR_IRR_AREA*10000/IRR_EFF</f>
        <v>#NAME?</v>
      </c>
      <c r="AG586" s="147"/>
      <c r="AH586" s="13"/>
      <c r="AI586" s="50">
        <v>0</v>
      </c>
      <c r="AJ586" s="50">
        <v>0</v>
      </c>
      <c r="AK586" s="50">
        <v>0</v>
      </c>
      <c r="AL586" s="50">
        <v>5.1910661896684935</v>
      </c>
      <c r="AM586" s="50"/>
      <c r="AN586" s="50"/>
      <c r="AO586" s="50"/>
      <c r="AP586" s="50"/>
      <c r="AQ586" s="50"/>
      <c r="AR586" s="50"/>
      <c r="AS586" s="50"/>
      <c r="AT586" s="50"/>
      <c r="AU586" s="50"/>
      <c r="AV586" s="50"/>
      <c r="AW586" s="50"/>
      <c r="AX586" s="50">
        <f t="shared" si="187"/>
        <v>5.1910661896684935</v>
      </c>
      <c r="AY586" s="50"/>
      <c r="AZ586" s="50">
        <f t="shared" si="177"/>
        <v>152.27127489694249</v>
      </c>
      <c r="BA586" s="50">
        <f t="shared" si="178"/>
        <v>234.44942325402258</v>
      </c>
      <c r="BB586" s="50">
        <f t="shared" si="179"/>
        <v>241.70043634435316</v>
      </c>
      <c r="BC586" s="17">
        <f t="shared" si="180"/>
        <v>19638</v>
      </c>
      <c r="BD586" s="50">
        <f t="shared" si="181"/>
        <v>5.1910661896684935</v>
      </c>
      <c r="BE586" s="50">
        <f t="shared" si="182"/>
        <v>152.27127489694249</v>
      </c>
      <c r="BF586" s="50">
        <f t="shared" si="188"/>
        <v>249.0673312760552</v>
      </c>
      <c r="BG586" s="50"/>
      <c r="BH586" s="17">
        <f t="shared" si="183"/>
        <v>0</v>
      </c>
      <c r="BI586" s="17">
        <f t="shared" si="191"/>
        <v>586</v>
      </c>
      <c r="BJ586" s="17">
        <f t="shared" si="189"/>
        <v>586</v>
      </c>
      <c r="BK586" s="150">
        <f t="shared" si="190"/>
        <v>23239</v>
      </c>
      <c r="BL586" s="50" t="e">
        <f t="shared" ca="1" si="184"/>
        <v>#NAME?</v>
      </c>
      <c r="BM586" s="50" t="e">
        <f t="shared" ca="1" si="185"/>
        <v>#NAME?</v>
      </c>
      <c r="BN586" s="50" t="e">
        <f t="shared" ca="1" si="186"/>
        <v>#NAME?</v>
      </c>
    </row>
    <row r="587" spans="1:66" x14ac:dyDescent="0.35">
      <c r="A587" s="48">
        <v>23240</v>
      </c>
      <c r="B587" s="17">
        <v>1963</v>
      </c>
      <c r="C587" s="17">
        <v>8</v>
      </c>
      <c r="D587" s="17">
        <v>229</v>
      </c>
      <c r="E587" s="17">
        <v>17</v>
      </c>
      <c r="F587" s="17">
        <v>7</v>
      </c>
      <c r="G587" s="50">
        <v>7.2</v>
      </c>
      <c r="H587" s="32">
        <v>4.0856000834337012</v>
      </c>
      <c r="I587" s="50">
        <v>6.833333333333333</v>
      </c>
      <c r="J587" s="13">
        <v>0</v>
      </c>
      <c r="K587" s="13">
        <f t="shared" si="172"/>
        <v>0</v>
      </c>
      <c r="L587" s="13">
        <f t="shared" si="173"/>
        <v>0</v>
      </c>
      <c r="M587" s="13" t="e">
        <f ca="1">CalcTable[[#This Row],[IWC]]-AE586</f>
        <v>#NAME?</v>
      </c>
      <c r="N587" s="13" t="e">
        <f ca="1">IF(CalcTable[[#This Row],[Day of Year]]&lt;123,FCAP,AE586)</f>
        <v>#NAME?</v>
      </c>
      <c r="O587" s="17" t="e">
        <f ca="1">IF(IRR_DRIP,5,COUNTIF('IDET Wind Values'!C571:G571,"&lt;="&amp;IRR_MAXWIND))</f>
        <v>#NAME?</v>
      </c>
      <c r="P587" s="13" t="e">
        <f ca="1">CalcTable[[#This Row],[ET_o]]*KL</f>
        <v>#NAME?</v>
      </c>
      <c r="Q587" s="13" t="e">
        <f ca="1">IF(WILTPT&lt;=0,1,MAX(0,MIN(1,(CalcTable[[#This Row],[IWC]]-WILTPT)/(MAD-WILTPT))))</f>
        <v>#NAME?</v>
      </c>
      <c r="R587" s="13" t="e">
        <f ca="1">CalcTable[[#This Row],[ETMult]]*CalcTable[[#This Row],[ETb]]</f>
        <v>#NAME?</v>
      </c>
      <c r="S587" s="13" t="b">
        <f>INDEX(IRR_LIST,CalcTable[[#This Row],[Day of Week]]+1)</f>
        <v>0</v>
      </c>
      <c r="T587" s="13">
        <f t="shared" ca="1" si="174"/>
        <v>0.6</v>
      </c>
      <c r="U587" s="13" t="b">
        <f ca="1">IF(CalcTable[[#This Row],[IrrPrecip]]&gt;=IC_MM,FALSE,TRUE)</f>
        <v>1</v>
      </c>
      <c r="V587" s="13" t="b">
        <f t="shared" si="175"/>
        <v>1</v>
      </c>
      <c r="W587" s="13" t="e">
        <f ca="1">IF(AND(IRR_DRIP=FALSE,CalcTable[[#This Row],[IrrHours]]&lt;=0),FALSE,TRUE)</f>
        <v>#NAME?</v>
      </c>
      <c r="X587" s="13" t="e">
        <f ca="1">AND(CalcTable[[#This Row],[IrrDay]],CalcTable[[#This Row],[IrrRain]],CalcTable[[#This Row],[IrrWarm]],CalcTable[[#This Row],[IrrWindy]])</f>
        <v>#NAME?</v>
      </c>
      <c r="Y587" s="13" t="e">
        <f t="shared" ca="1" si="176"/>
        <v>#NAME?</v>
      </c>
      <c r="Z587" s="13" t="e">
        <f ca="1">CalcTable[[#This Row],[IrrHours]]/5</f>
        <v>#NAME?</v>
      </c>
      <c r="AA587" s="13" t="e">
        <f ca="1">IF(CalcTable[[#This Row],[IrrFlag]]=FALSE,0,MAX(0,CalcTable[[#This Row],[VolRednWind]]*(FCAP*IRR_TARGET-CalcTable[[#This Row],[IWC]])))</f>
        <v>#NAME?</v>
      </c>
      <c r="AB587" s="13" t="e">
        <f ca="1">CalcTable[[#This Row],[IWC]]+CalcTable[[#This Row],[Eff Precip]]+CalcTable[[#This Row],[IrrAmt]]-CalcTable[[#This Row],[AET]]</f>
        <v>#NAME?</v>
      </c>
      <c r="AC587" s="13" t="e">
        <f ca="1">IF(CalcTable[[#This Row],[PWC]]&gt;FCAP,MIN(24*PERC,MIN(SAT,CalcTable[[#This Row],[PWC]])-FCAP),0)</f>
        <v>#NAME?</v>
      </c>
      <c r="AD587" s="13" t="e">
        <f ca="1">IF(CalcTable[[#This Row],[PWC]]&gt;SAT,CalcTable[[#This Row],[PWC]]-SAT,0)</f>
        <v>#NAME?</v>
      </c>
      <c r="AE587" s="13" t="e">
        <f ca="1">CalcTable[[#This Row],[PWC]]-CalcTable[[#This Row],[PercAmt]]-CalcTable[[#This Row],[Runoff]]</f>
        <v>#NAME?</v>
      </c>
      <c r="AF587" s="13" t="e">
        <f ca="1">CalcTable[[#This Row],[IrrAmt]]/1000*CUR_IRR_AREA*10000/IRR_EFF</f>
        <v>#NAME?</v>
      </c>
      <c r="AG587" s="147"/>
      <c r="AH587" s="13"/>
      <c r="AI587" s="50">
        <v>0</v>
      </c>
      <c r="AJ587" s="50">
        <v>0</v>
      </c>
      <c r="AK587" s="50">
        <v>4.7230515578275787</v>
      </c>
      <c r="AL587" s="50">
        <v>0</v>
      </c>
      <c r="AM587" s="50"/>
      <c r="AN587" s="50"/>
      <c r="AO587" s="50"/>
      <c r="AP587" s="50"/>
      <c r="AQ587" s="50"/>
      <c r="AR587" s="50"/>
      <c r="AS587" s="50"/>
      <c r="AT587" s="50"/>
      <c r="AU587" s="50"/>
      <c r="AV587" s="50"/>
      <c r="AW587" s="50"/>
      <c r="AX587" s="50">
        <f t="shared" si="187"/>
        <v>4.7230515578275787</v>
      </c>
      <c r="AY587" s="50"/>
      <c r="AZ587" s="50">
        <f t="shared" si="177"/>
        <v>69.271422848137831</v>
      </c>
      <c r="BA587" s="50">
        <f t="shared" si="178"/>
        <v>106.65600025824395</v>
      </c>
      <c r="BB587" s="50">
        <f t="shared" si="179"/>
        <v>109.95463944148862</v>
      </c>
      <c r="BC587" s="17">
        <f t="shared" si="180"/>
        <v>19638</v>
      </c>
      <c r="BD587" s="50">
        <f t="shared" si="181"/>
        <v>4.7230515578275787</v>
      </c>
      <c r="BE587" s="50">
        <f t="shared" si="182"/>
        <v>69.271422848137831</v>
      </c>
      <c r="BF587" s="50">
        <f t="shared" si="188"/>
        <v>113.30599572478708</v>
      </c>
      <c r="BG587" s="50"/>
      <c r="BH587" s="17">
        <f t="shared" si="183"/>
        <v>0</v>
      </c>
      <c r="BI587" s="17">
        <f t="shared" si="191"/>
        <v>587</v>
      </c>
      <c r="BJ587" s="17">
        <f t="shared" si="189"/>
        <v>587</v>
      </c>
      <c r="BK587" s="150">
        <f t="shared" si="190"/>
        <v>23240</v>
      </c>
      <c r="BL587" s="50" t="e">
        <f t="shared" ca="1" si="184"/>
        <v>#NAME?</v>
      </c>
      <c r="BM587" s="50" t="e">
        <f t="shared" ca="1" si="185"/>
        <v>#NAME?</v>
      </c>
      <c r="BN587" s="50" t="e">
        <f t="shared" ca="1" si="186"/>
        <v>#NAME?</v>
      </c>
    </row>
    <row r="588" spans="1:66" x14ac:dyDescent="0.35">
      <c r="A588" s="48">
        <v>23241</v>
      </c>
      <c r="B588" s="17">
        <v>1963</v>
      </c>
      <c r="C588" s="17">
        <v>8</v>
      </c>
      <c r="D588" s="17">
        <v>230</v>
      </c>
      <c r="E588" s="17">
        <v>18</v>
      </c>
      <c r="F588" s="17">
        <v>1</v>
      </c>
      <c r="G588" s="50">
        <v>7.8</v>
      </c>
      <c r="H588" s="32">
        <v>4.9002518124307013</v>
      </c>
      <c r="I588" s="50">
        <v>11.166666666666666</v>
      </c>
      <c r="J588" s="13">
        <v>0</v>
      </c>
      <c r="K588" s="13">
        <f t="shared" si="172"/>
        <v>0</v>
      </c>
      <c r="L588" s="13">
        <f t="shared" si="173"/>
        <v>0</v>
      </c>
      <c r="M588" s="13" t="e">
        <f ca="1">CalcTable[[#This Row],[IWC]]-AE587</f>
        <v>#NAME?</v>
      </c>
      <c r="N588" s="13" t="e">
        <f ca="1">IF(CalcTable[[#This Row],[Day of Year]]&lt;123,FCAP,AE587)</f>
        <v>#NAME?</v>
      </c>
      <c r="O588" s="17" t="e">
        <f ca="1">IF(IRR_DRIP,5,COUNTIF('IDET Wind Values'!C572:G572,"&lt;="&amp;IRR_MAXWIND))</f>
        <v>#NAME?</v>
      </c>
      <c r="P588" s="13" t="e">
        <f ca="1">CalcTable[[#This Row],[ET_o]]*KL</f>
        <v>#NAME?</v>
      </c>
      <c r="Q588" s="13" t="e">
        <f ca="1">IF(WILTPT&lt;=0,1,MAX(0,MIN(1,(CalcTable[[#This Row],[IWC]]-WILTPT)/(MAD-WILTPT))))</f>
        <v>#NAME?</v>
      </c>
      <c r="R588" s="13" t="e">
        <f ca="1">CalcTable[[#This Row],[ETMult]]*CalcTable[[#This Row],[ETb]]</f>
        <v>#NAME?</v>
      </c>
      <c r="S588" s="13" t="b">
        <f>INDEX(IRR_LIST,CalcTable[[#This Row],[Day of Week]]+1)</f>
        <v>1</v>
      </c>
      <c r="T588" s="13">
        <f t="shared" ca="1" si="174"/>
        <v>0</v>
      </c>
      <c r="U588" s="13" t="b">
        <f ca="1">IF(CalcTable[[#This Row],[IrrPrecip]]&gt;=IC_MM,FALSE,TRUE)</f>
        <v>1</v>
      </c>
      <c r="V588" s="13" t="b">
        <f t="shared" si="175"/>
        <v>1</v>
      </c>
      <c r="W588" s="13" t="e">
        <f ca="1">IF(AND(IRR_DRIP=FALSE,CalcTable[[#This Row],[IrrHours]]&lt;=0),FALSE,TRUE)</f>
        <v>#NAME?</v>
      </c>
      <c r="X588" s="13" t="e">
        <f ca="1">AND(CalcTable[[#This Row],[IrrDay]],CalcTable[[#This Row],[IrrRain]],CalcTable[[#This Row],[IrrWarm]],CalcTable[[#This Row],[IrrWindy]])</f>
        <v>#NAME?</v>
      </c>
      <c r="Y588" s="13" t="e">
        <f t="shared" ca="1" si="176"/>
        <v>#NAME?</v>
      </c>
      <c r="Z588" s="13" t="e">
        <f ca="1">CalcTable[[#This Row],[IrrHours]]/5</f>
        <v>#NAME?</v>
      </c>
      <c r="AA588" s="13" t="e">
        <f ca="1">IF(CalcTable[[#This Row],[IrrFlag]]=FALSE,0,MAX(0,CalcTable[[#This Row],[VolRednWind]]*(FCAP*IRR_TARGET-CalcTable[[#This Row],[IWC]])))</f>
        <v>#NAME?</v>
      </c>
      <c r="AB588" s="13" t="e">
        <f ca="1">CalcTable[[#This Row],[IWC]]+CalcTable[[#This Row],[Eff Precip]]+CalcTable[[#This Row],[IrrAmt]]-CalcTable[[#This Row],[AET]]</f>
        <v>#NAME?</v>
      </c>
      <c r="AC588" s="13" t="e">
        <f ca="1">IF(CalcTable[[#This Row],[PWC]]&gt;FCAP,MIN(24*PERC,MIN(SAT,CalcTable[[#This Row],[PWC]])-FCAP),0)</f>
        <v>#NAME?</v>
      </c>
      <c r="AD588" s="13" t="e">
        <f ca="1">IF(CalcTable[[#This Row],[PWC]]&gt;SAT,CalcTable[[#This Row],[PWC]]-SAT,0)</f>
        <v>#NAME?</v>
      </c>
      <c r="AE588" s="13" t="e">
        <f ca="1">CalcTable[[#This Row],[PWC]]-CalcTable[[#This Row],[PercAmt]]-CalcTable[[#This Row],[Runoff]]</f>
        <v>#NAME?</v>
      </c>
      <c r="AF588" s="13" t="e">
        <f ca="1">CalcTable[[#This Row],[IrrAmt]]/1000*CUR_IRR_AREA*10000/IRR_EFF</f>
        <v>#NAME?</v>
      </c>
      <c r="AG588" s="147"/>
      <c r="AH588" s="13"/>
      <c r="AI588" s="50">
        <v>0</v>
      </c>
      <c r="AJ588" s="50">
        <v>0</v>
      </c>
      <c r="AK588" s="50">
        <v>0</v>
      </c>
      <c r="AL588" s="50">
        <v>0</v>
      </c>
      <c r="AM588" s="50"/>
      <c r="AN588" s="50"/>
      <c r="AO588" s="50"/>
      <c r="AP588" s="50"/>
      <c r="AQ588" s="50"/>
      <c r="AR588" s="50"/>
      <c r="AS588" s="50"/>
      <c r="AT588" s="50"/>
      <c r="AU588" s="50"/>
      <c r="AV588" s="50"/>
      <c r="AW588" s="50"/>
      <c r="AX588" s="50">
        <f t="shared" si="187"/>
        <v>0</v>
      </c>
      <c r="AY588" s="50"/>
      <c r="AZ588" s="50">
        <f t="shared" si="177"/>
        <v>0</v>
      </c>
      <c r="BA588" s="50">
        <f t="shared" si="178"/>
        <v>0</v>
      </c>
      <c r="BB588" s="50">
        <f t="shared" si="179"/>
        <v>0</v>
      </c>
      <c r="BC588" s="17">
        <f t="shared" si="180"/>
        <v>19638</v>
      </c>
      <c r="BD588" s="50">
        <f t="shared" si="181"/>
        <v>0</v>
      </c>
      <c r="BE588" s="50">
        <f t="shared" si="182"/>
        <v>0</v>
      </c>
      <c r="BF588" s="50">
        <f t="shared" si="188"/>
        <v>0</v>
      </c>
      <c r="BG588" s="50"/>
      <c r="BH588" s="17">
        <f t="shared" si="183"/>
        <v>0</v>
      </c>
      <c r="BI588" s="17">
        <f t="shared" si="191"/>
        <v>588</v>
      </c>
      <c r="BJ588" s="17">
        <f t="shared" si="189"/>
        <v>588</v>
      </c>
      <c r="BK588" s="150">
        <f t="shared" si="190"/>
        <v>23241</v>
      </c>
      <c r="BL588" s="50" t="e">
        <f t="shared" ca="1" si="184"/>
        <v>#NAME?</v>
      </c>
      <c r="BM588" s="50" t="e">
        <f t="shared" ca="1" si="185"/>
        <v>#NAME?</v>
      </c>
      <c r="BN588" s="50" t="e">
        <f t="shared" ca="1" si="186"/>
        <v>#NAME?</v>
      </c>
    </row>
    <row r="589" spans="1:66" x14ac:dyDescent="0.35">
      <c r="A589" s="48">
        <v>23242</v>
      </c>
      <c r="B589" s="17">
        <v>1963</v>
      </c>
      <c r="C589" s="17">
        <v>8</v>
      </c>
      <c r="D589" s="17">
        <v>231</v>
      </c>
      <c r="E589" s="17">
        <v>19</v>
      </c>
      <c r="F589" s="17">
        <v>2</v>
      </c>
      <c r="G589" s="50">
        <v>11.7</v>
      </c>
      <c r="H589" s="32">
        <v>5.4503482922760771</v>
      </c>
      <c r="I589" s="50">
        <v>14.166666666666666</v>
      </c>
      <c r="J589" s="13">
        <v>0</v>
      </c>
      <c r="K589" s="13">
        <f t="shared" si="172"/>
        <v>0</v>
      </c>
      <c r="L589" s="13">
        <f t="shared" si="173"/>
        <v>0</v>
      </c>
      <c r="M589" s="13" t="e">
        <f ca="1">CalcTable[[#This Row],[IWC]]-AE588</f>
        <v>#NAME?</v>
      </c>
      <c r="N589" s="13" t="e">
        <f ca="1">IF(CalcTable[[#This Row],[Day of Year]]&lt;123,FCAP,AE588)</f>
        <v>#NAME?</v>
      </c>
      <c r="O589" s="17" t="e">
        <f ca="1">IF(IRR_DRIP,5,COUNTIF('IDET Wind Values'!C573:G573,"&lt;="&amp;IRR_MAXWIND))</f>
        <v>#NAME?</v>
      </c>
      <c r="P589" s="13" t="e">
        <f ca="1">CalcTable[[#This Row],[ET_o]]*KL</f>
        <v>#NAME?</v>
      </c>
      <c r="Q589" s="13" t="e">
        <f ca="1">IF(WILTPT&lt;=0,1,MAX(0,MIN(1,(CalcTable[[#This Row],[IWC]]-WILTPT)/(MAD-WILTPT))))</f>
        <v>#NAME?</v>
      </c>
      <c r="R589" s="13" t="e">
        <f ca="1">CalcTable[[#This Row],[ETMult]]*CalcTable[[#This Row],[ETb]]</f>
        <v>#NAME?</v>
      </c>
      <c r="S589" s="13" t="b">
        <f>INDEX(IRR_LIST,CalcTable[[#This Row],[Day of Week]]+1)</f>
        <v>0</v>
      </c>
      <c r="T589" s="13">
        <f t="shared" ca="1" si="174"/>
        <v>0</v>
      </c>
      <c r="U589" s="13" t="b">
        <f ca="1">IF(CalcTable[[#This Row],[IrrPrecip]]&gt;=IC_MM,FALSE,TRUE)</f>
        <v>1</v>
      </c>
      <c r="V589" s="13" t="b">
        <f t="shared" si="175"/>
        <v>1</v>
      </c>
      <c r="W589" s="13" t="e">
        <f ca="1">IF(AND(IRR_DRIP=FALSE,CalcTable[[#This Row],[IrrHours]]&lt;=0),FALSE,TRUE)</f>
        <v>#NAME?</v>
      </c>
      <c r="X589" s="13" t="e">
        <f ca="1">AND(CalcTable[[#This Row],[IrrDay]],CalcTable[[#This Row],[IrrRain]],CalcTable[[#This Row],[IrrWarm]],CalcTable[[#This Row],[IrrWindy]])</f>
        <v>#NAME?</v>
      </c>
      <c r="Y589" s="13" t="e">
        <f t="shared" ca="1" si="176"/>
        <v>#NAME?</v>
      </c>
      <c r="Z589" s="13" t="e">
        <f ca="1">CalcTable[[#This Row],[IrrHours]]/5</f>
        <v>#NAME?</v>
      </c>
      <c r="AA589" s="13" t="e">
        <f ca="1">IF(CalcTable[[#This Row],[IrrFlag]]=FALSE,0,MAX(0,CalcTable[[#This Row],[VolRednWind]]*(FCAP*IRR_TARGET-CalcTable[[#This Row],[IWC]])))</f>
        <v>#NAME?</v>
      </c>
      <c r="AB589" s="13" t="e">
        <f ca="1">CalcTable[[#This Row],[IWC]]+CalcTable[[#This Row],[Eff Precip]]+CalcTable[[#This Row],[IrrAmt]]-CalcTable[[#This Row],[AET]]</f>
        <v>#NAME?</v>
      </c>
      <c r="AC589" s="13" t="e">
        <f ca="1">IF(CalcTable[[#This Row],[PWC]]&gt;FCAP,MIN(24*PERC,MIN(SAT,CalcTable[[#This Row],[PWC]])-FCAP),0)</f>
        <v>#NAME?</v>
      </c>
      <c r="AD589" s="13" t="e">
        <f ca="1">IF(CalcTable[[#This Row],[PWC]]&gt;SAT,CalcTable[[#This Row],[PWC]]-SAT,0)</f>
        <v>#NAME?</v>
      </c>
      <c r="AE589" s="13" t="e">
        <f ca="1">CalcTable[[#This Row],[PWC]]-CalcTable[[#This Row],[PercAmt]]-CalcTable[[#This Row],[Runoff]]</f>
        <v>#NAME?</v>
      </c>
      <c r="AF589" s="13" t="e">
        <f ca="1">CalcTable[[#This Row],[IrrAmt]]/1000*CUR_IRR_AREA*10000/IRR_EFF</f>
        <v>#NAME?</v>
      </c>
      <c r="AG589" s="147"/>
      <c r="AH589" s="13"/>
      <c r="AI589" s="50">
        <v>0</v>
      </c>
      <c r="AJ589" s="50">
        <v>0</v>
      </c>
      <c r="AK589" s="50">
        <v>3.9119614598825678</v>
      </c>
      <c r="AL589" s="50">
        <v>7.2222185427254253</v>
      </c>
      <c r="AM589" s="50"/>
      <c r="AN589" s="50"/>
      <c r="AO589" s="50"/>
      <c r="AP589" s="50"/>
      <c r="AQ589" s="50"/>
      <c r="AR589" s="50"/>
      <c r="AS589" s="50"/>
      <c r="AT589" s="50"/>
      <c r="AU589" s="50"/>
      <c r="AV589" s="50"/>
      <c r="AW589" s="50"/>
      <c r="AX589" s="50">
        <f t="shared" si="187"/>
        <v>11.134180002607993</v>
      </c>
      <c r="AY589" s="50"/>
      <c r="AZ589" s="50">
        <f t="shared" si="177"/>
        <v>269.22717866489018</v>
      </c>
      <c r="BA589" s="50">
        <f t="shared" si="178"/>
        <v>414.52438619832299</v>
      </c>
      <c r="BB589" s="50">
        <f t="shared" si="179"/>
        <v>427.34472803950825</v>
      </c>
      <c r="BC589" s="17">
        <f t="shared" si="180"/>
        <v>19638</v>
      </c>
      <c r="BD589" s="50">
        <f t="shared" si="181"/>
        <v>11.134180002607993</v>
      </c>
      <c r="BE589" s="50">
        <f t="shared" si="182"/>
        <v>269.22717866489018</v>
      </c>
      <c r="BF589" s="50">
        <f t="shared" si="188"/>
        <v>440.36995777719289</v>
      </c>
      <c r="BG589" s="50"/>
      <c r="BH589" s="17">
        <f t="shared" si="183"/>
        <v>0</v>
      </c>
      <c r="BI589" s="17">
        <f t="shared" si="191"/>
        <v>589</v>
      </c>
      <c r="BJ589" s="17">
        <f t="shared" si="189"/>
        <v>589</v>
      </c>
      <c r="BK589" s="150">
        <f t="shared" si="190"/>
        <v>23242</v>
      </c>
      <c r="BL589" s="50" t="e">
        <f t="shared" ca="1" si="184"/>
        <v>#NAME?</v>
      </c>
      <c r="BM589" s="50" t="e">
        <f t="shared" ca="1" si="185"/>
        <v>#NAME?</v>
      </c>
      <c r="BN589" s="50" t="e">
        <f t="shared" ca="1" si="186"/>
        <v>#NAME?</v>
      </c>
    </row>
    <row r="590" spans="1:66" x14ac:dyDescent="0.35">
      <c r="A590" s="48">
        <v>23243</v>
      </c>
      <c r="B590" s="17">
        <v>1963</v>
      </c>
      <c r="C590" s="17">
        <v>8</v>
      </c>
      <c r="D590" s="17">
        <v>232</v>
      </c>
      <c r="E590" s="17">
        <v>20</v>
      </c>
      <c r="F590" s="17">
        <v>3</v>
      </c>
      <c r="G590" s="50">
        <v>10.6</v>
      </c>
      <c r="H590" s="32">
        <v>4.1181968137141292</v>
      </c>
      <c r="I590" s="50">
        <v>12.666666666666666</v>
      </c>
      <c r="J590" s="13">
        <v>1.8</v>
      </c>
      <c r="K590" s="13">
        <f t="shared" si="172"/>
        <v>1.8</v>
      </c>
      <c r="L590" s="13">
        <f t="shared" si="173"/>
        <v>0</v>
      </c>
      <c r="M590" s="13" t="e">
        <f ca="1">CalcTable[[#This Row],[IWC]]-AE589</f>
        <v>#NAME?</v>
      </c>
      <c r="N590" s="13" t="e">
        <f ca="1">IF(CalcTable[[#This Row],[Day of Year]]&lt;123,FCAP,AE589)</f>
        <v>#NAME?</v>
      </c>
      <c r="O590" s="17" t="e">
        <f ca="1">IF(IRR_DRIP,5,COUNTIF('IDET Wind Values'!C574:G574,"&lt;="&amp;IRR_MAXWIND))</f>
        <v>#NAME?</v>
      </c>
      <c r="P590" s="13" t="e">
        <f ca="1">CalcTable[[#This Row],[ET_o]]*KL</f>
        <v>#NAME?</v>
      </c>
      <c r="Q590" s="13" t="e">
        <f ca="1">IF(WILTPT&lt;=0,1,MAX(0,MIN(1,(CalcTable[[#This Row],[IWC]]-WILTPT)/(MAD-WILTPT))))</f>
        <v>#NAME?</v>
      </c>
      <c r="R590" s="13" t="e">
        <f ca="1">CalcTable[[#This Row],[ETMult]]*CalcTable[[#This Row],[ETb]]</f>
        <v>#NAME?</v>
      </c>
      <c r="S590" s="13" t="b">
        <f>INDEX(IRR_LIST,CalcTable[[#This Row],[Day of Week]]+1)</f>
        <v>1</v>
      </c>
      <c r="T590" s="13">
        <f t="shared" ca="1" si="174"/>
        <v>0</v>
      </c>
      <c r="U590" s="13" t="b">
        <f ca="1">IF(CalcTable[[#This Row],[IrrPrecip]]&gt;=IC_MM,FALSE,TRUE)</f>
        <v>1</v>
      </c>
      <c r="V590" s="13" t="b">
        <f t="shared" si="175"/>
        <v>1</v>
      </c>
      <c r="W590" s="13" t="e">
        <f ca="1">IF(AND(IRR_DRIP=FALSE,CalcTable[[#This Row],[IrrHours]]&lt;=0),FALSE,TRUE)</f>
        <v>#NAME?</v>
      </c>
      <c r="X590" s="13" t="e">
        <f ca="1">AND(CalcTable[[#This Row],[IrrDay]],CalcTable[[#This Row],[IrrRain]],CalcTable[[#This Row],[IrrWarm]],CalcTable[[#This Row],[IrrWindy]])</f>
        <v>#NAME?</v>
      </c>
      <c r="Y590" s="13" t="e">
        <f t="shared" ca="1" si="176"/>
        <v>#NAME?</v>
      </c>
      <c r="Z590" s="13" t="e">
        <f ca="1">CalcTable[[#This Row],[IrrHours]]/5</f>
        <v>#NAME?</v>
      </c>
      <c r="AA590" s="13" t="e">
        <f ca="1">IF(CalcTable[[#This Row],[IrrFlag]]=FALSE,0,MAX(0,CalcTable[[#This Row],[VolRednWind]]*(FCAP*IRR_TARGET-CalcTable[[#This Row],[IWC]])))</f>
        <v>#NAME?</v>
      </c>
      <c r="AB590" s="13" t="e">
        <f ca="1">CalcTable[[#This Row],[IWC]]+CalcTable[[#This Row],[Eff Precip]]+CalcTable[[#This Row],[IrrAmt]]-CalcTable[[#This Row],[AET]]</f>
        <v>#NAME?</v>
      </c>
      <c r="AC590" s="13" t="e">
        <f ca="1">IF(CalcTable[[#This Row],[PWC]]&gt;FCAP,MIN(24*PERC,MIN(SAT,CalcTable[[#This Row],[PWC]])-FCAP),0)</f>
        <v>#NAME?</v>
      </c>
      <c r="AD590" s="13" t="e">
        <f ca="1">IF(CalcTable[[#This Row],[PWC]]&gt;SAT,CalcTable[[#This Row],[PWC]]-SAT,0)</f>
        <v>#NAME?</v>
      </c>
      <c r="AE590" s="13" t="e">
        <f ca="1">CalcTable[[#This Row],[PWC]]-CalcTable[[#This Row],[PercAmt]]-CalcTable[[#This Row],[Runoff]]</f>
        <v>#NAME?</v>
      </c>
      <c r="AF590" s="13" t="e">
        <f ca="1">CalcTable[[#This Row],[IrrAmt]]/1000*CUR_IRR_AREA*10000/IRR_EFF</f>
        <v>#NAME?</v>
      </c>
      <c r="AG590" s="147"/>
      <c r="AH590" s="13"/>
      <c r="AI590" s="50">
        <v>0</v>
      </c>
      <c r="AJ590" s="50">
        <v>0</v>
      </c>
      <c r="AK590" s="50">
        <v>0</v>
      </c>
      <c r="AL590" s="50">
        <v>0</v>
      </c>
      <c r="AM590" s="50"/>
      <c r="AN590" s="50"/>
      <c r="AO590" s="50"/>
      <c r="AP590" s="50"/>
      <c r="AQ590" s="50"/>
      <c r="AR590" s="50"/>
      <c r="AS590" s="50"/>
      <c r="AT590" s="50"/>
      <c r="AU590" s="50"/>
      <c r="AV590" s="50"/>
      <c r="AW590" s="50"/>
      <c r="AX590" s="50">
        <f t="shared" si="187"/>
        <v>0</v>
      </c>
      <c r="AY590" s="50"/>
      <c r="AZ590" s="50">
        <f t="shared" si="177"/>
        <v>0</v>
      </c>
      <c r="BA590" s="50">
        <f t="shared" si="178"/>
        <v>0</v>
      </c>
      <c r="BB590" s="50">
        <f t="shared" si="179"/>
        <v>0</v>
      </c>
      <c r="BC590" s="17">
        <f t="shared" si="180"/>
        <v>19638</v>
      </c>
      <c r="BD590" s="50">
        <f t="shared" si="181"/>
        <v>0</v>
      </c>
      <c r="BE590" s="50">
        <f t="shared" si="182"/>
        <v>0</v>
      </c>
      <c r="BF590" s="50">
        <f t="shared" si="188"/>
        <v>0</v>
      </c>
      <c r="BG590" s="50"/>
      <c r="BH590" s="17">
        <f t="shared" si="183"/>
        <v>0</v>
      </c>
      <c r="BI590" s="17">
        <f t="shared" si="191"/>
        <v>590</v>
      </c>
      <c r="BJ590" s="17">
        <f t="shared" si="189"/>
        <v>590</v>
      </c>
      <c r="BK590" s="150">
        <f t="shared" si="190"/>
        <v>23243</v>
      </c>
      <c r="BL590" s="50" t="e">
        <f t="shared" ca="1" si="184"/>
        <v>#NAME?</v>
      </c>
      <c r="BM590" s="50" t="e">
        <f t="shared" ca="1" si="185"/>
        <v>#NAME?</v>
      </c>
      <c r="BN590" s="50" t="e">
        <f t="shared" ca="1" si="186"/>
        <v>#NAME?</v>
      </c>
    </row>
    <row r="591" spans="1:66" x14ac:dyDescent="0.35">
      <c r="A591" s="48">
        <v>23244</v>
      </c>
      <c r="B591" s="17">
        <v>1963</v>
      </c>
      <c r="C591" s="17">
        <v>8</v>
      </c>
      <c r="D591" s="17">
        <v>233</v>
      </c>
      <c r="E591" s="17">
        <v>21</v>
      </c>
      <c r="F591" s="17">
        <v>4</v>
      </c>
      <c r="G591" s="50">
        <v>10.6</v>
      </c>
      <c r="H591" s="32">
        <v>5.3183566157211448</v>
      </c>
      <c r="I591" s="50">
        <v>26.5</v>
      </c>
      <c r="J591" s="13">
        <v>0</v>
      </c>
      <c r="K591" s="13">
        <f t="shared" si="172"/>
        <v>0</v>
      </c>
      <c r="L591" s="13">
        <f t="shared" si="173"/>
        <v>0</v>
      </c>
      <c r="M591" s="13" t="e">
        <f ca="1">CalcTable[[#This Row],[IWC]]-AE590</f>
        <v>#NAME?</v>
      </c>
      <c r="N591" s="13" t="e">
        <f ca="1">IF(CalcTable[[#This Row],[Day of Year]]&lt;123,FCAP,AE590)</f>
        <v>#NAME?</v>
      </c>
      <c r="O591" s="17" t="e">
        <f ca="1">IF(IRR_DRIP,5,COUNTIF('IDET Wind Values'!C575:G575,"&lt;="&amp;IRR_MAXWIND))</f>
        <v>#NAME?</v>
      </c>
      <c r="P591" s="13" t="e">
        <f ca="1">CalcTable[[#This Row],[ET_o]]*KL</f>
        <v>#NAME?</v>
      </c>
      <c r="Q591" s="13" t="e">
        <f ca="1">IF(WILTPT&lt;=0,1,MAX(0,MIN(1,(CalcTable[[#This Row],[IWC]]-WILTPT)/(MAD-WILTPT))))</f>
        <v>#NAME?</v>
      </c>
      <c r="R591" s="13" t="e">
        <f ca="1">CalcTable[[#This Row],[ETMult]]*CalcTable[[#This Row],[ETb]]</f>
        <v>#NAME?</v>
      </c>
      <c r="S591" s="13" t="b">
        <f>INDEX(IRR_LIST,CalcTable[[#This Row],[Day of Week]]+1)</f>
        <v>0</v>
      </c>
      <c r="T591" s="13">
        <f t="shared" ca="1" si="174"/>
        <v>1.8</v>
      </c>
      <c r="U591" s="13" t="b">
        <f ca="1">IF(CalcTable[[#This Row],[IrrPrecip]]&gt;=IC_MM,FALSE,TRUE)</f>
        <v>1</v>
      </c>
      <c r="V591" s="13" t="b">
        <f t="shared" si="175"/>
        <v>1</v>
      </c>
      <c r="W591" s="13" t="e">
        <f ca="1">IF(AND(IRR_DRIP=FALSE,CalcTable[[#This Row],[IrrHours]]&lt;=0),FALSE,TRUE)</f>
        <v>#NAME?</v>
      </c>
      <c r="X591" s="13" t="e">
        <f ca="1">AND(CalcTable[[#This Row],[IrrDay]],CalcTable[[#This Row],[IrrRain]],CalcTable[[#This Row],[IrrWarm]],CalcTable[[#This Row],[IrrWindy]])</f>
        <v>#NAME?</v>
      </c>
      <c r="Y591" s="13" t="e">
        <f t="shared" ca="1" si="176"/>
        <v>#NAME?</v>
      </c>
      <c r="Z591" s="13" t="e">
        <f ca="1">CalcTable[[#This Row],[IrrHours]]/5</f>
        <v>#NAME?</v>
      </c>
      <c r="AA591" s="13" t="e">
        <f ca="1">IF(CalcTable[[#This Row],[IrrFlag]]=FALSE,0,MAX(0,CalcTable[[#This Row],[VolRednWind]]*(FCAP*IRR_TARGET-CalcTable[[#This Row],[IWC]])))</f>
        <v>#NAME?</v>
      </c>
      <c r="AB591" s="13" t="e">
        <f ca="1">CalcTable[[#This Row],[IWC]]+CalcTable[[#This Row],[Eff Precip]]+CalcTable[[#This Row],[IrrAmt]]-CalcTable[[#This Row],[AET]]</f>
        <v>#NAME?</v>
      </c>
      <c r="AC591" s="13" t="e">
        <f ca="1">IF(CalcTable[[#This Row],[PWC]]&gt;FCAP,MIN(24*PERC,MIN(SAT,CalcTable[[#This Row],[PWC]])-FCAP),0)</f>
        <v>#NAME?</v>
      </c>
      <c r="AD591" s="13" t="e">
        <f ca="1">IF(CalcTable[[#This Row],[PWC]]&gt;SAT,CalcTable[[#This Row],[PWC]]-SAT,0)</f>
        <v>#NAME?</v>
      </c>
      <c r="AE591" s="13" t="e">
        <f ca="1">CalcTable[[#This Row],[PWC]]-CalcTable[[#This Row],[PercAmt]]-CalcTable[[#This Row],[Runoff]]</f>
        <v>#NAME?</v>
      </c>
      <c r="AF591" s="13" t="e">
        <f ca="1">CalcTable[[#This Row],[IrrAmt]]/1000*CUR_IRR_AREA*10000/IRR_EFF</f>
        <v>#NAME?</v>
      </c>
      <c r="AG591" s="147"/>
      <c r="AH591" s="13"/>
      <c r="AI591" s="50">
        <v>0</v>
      </c>
      <c r="AJ591" s="50">
        <v>0</v>
      </c>
      <c r="AK591" s="50">
        <v>3.8008925455472511</v>
      </c>
      <c r="AL591" s="50">
        <v>5.262699808294613</v>
      </c>
      <c r="AM591" s="50"/>
      <c r="AN591" s="50"/>
      <c r="AO591" s="50"/>
      <c r="AP591" s="50"/>
      <c r="AQ591" s="50"/>
      <c r="AR591" s="50"/>
      <c r="AS591" s="50"/>
      <c r="AT591" s="50"/>
      <c r="AU591" s="50"/>
      <c r="AV591" s="50"/>
      <c r="AW591" s="50"/>
      <c r="AX591" s="50">
        <f t="shared" si="187"/>
        <v>9.0635923538418641</v>
      </c>
      <c r="AY591" s="50"/>
      <c r="AZ591" s="50">
        <f t="shared" si="177"/>
        <v>210.118951711335</v>
      </c>
      <c r="BA591" s="50">
        <f t="shared" si="178"/>
        <v>323.51648120634121</v>
      </c>
      <c r="BB591" s="50">
        <f t="shared" si="179"/>
        <v>333.52214557354762</v>
      </c>
      <c r="BC591" s="17">
        <f t="shared" si="180"/>
        <v>19638</v>
      </c>
      <c r="BD591" s="50">
        <f t="shared" si="181"/>
        <v>9.0635923538418641</v>
      </c>
      <c r="BE591" s="50">
        <f t="shared" si="182"/>
        <v>210.118951711335</v>
      </c>
      <c r="BF591" s="50">
        <f t="shared" si="188"/>
        <v>343.68771515628356</v>
      </c>
      <c r="BG591" s="50"/>
      <c r="BH591" s="17">
        <f t="shared" si="183"/>
        <v>0</v>
      </c>
      <c r="BI591" s="17">
        <f t="shared" si="191"/>
        <v>591</v>
      </c>
      <c r="BJ591" s="17">
        <f t="shared" si="189"/>
        <v>591</v>
      </c>
      <c r="BK591" s="150">
        <f t="shared" si="190"/>
        <v>23244</v>
      </c>
      <c r="BL591" s="50" t="e">
        <f t="shared" ca="1" si="184"/>
        <v>#NAME?</v>
      </c>
      <c r="BM591" s="50" t="e">
        <f t="shared" ca="1" si="185"/>
        <v>#NAME?</v>
      </c>
      <c r="BN591" s="50" t="e">
        <f t="shared" ca="1" si="186"/>
        <v>#NAME?</v>
      </c>
    </row>
    <row r="592" spans="1:66" x14ac:dyDescent="0.35">
      <c r="A592" s="48">
        <v>23245</v>
      </c>
      <c r="B592" s="17">
        <v>1963</v>
      </c>
      <c r="C592" s="17">
        <v>8</v>
      </c>
      <c r="D592" s="17">
        <v>234</v>
      </c>
      <c r="E592" s="17">
        <v>22</v>
      </c>
      <c r="F592" s="17">
        <v>5</v>
      </c>
      <c r="G592" s="50">
        <v>5.6</v>
      </c>
      <c r="H592" s="32">
        <v>3.6293588083212889</v>
      </c>
      <c r="I592" s="50">
        <v>12.833333333333334</v>
      </c>
      <c r="J592" s="13">
        <v>0</v>
      </c>
      <c r="K592" s="13">
        <f t="shared" si="172"/>
        <v>0</v>
      </c>
      <c r="L592" s="13">
        <f t="shared" si="173"/>
        <v>0</v>
      </c>
      <c r="M592" s="13" t="e">
        <f ca="1">CalcTable[[#This Row],[IWC]]-AE591</f>
        <v>#NAME?</v>
      </c>
      <c r="N592" s="13" t="e">
        <f ca="1">IF(CalcTable[[#This Row],[Day of Year]]&lt;123,FCAP,AE591)</f>
        <v>#NAME?</v>
      </c>
      <c r="O592" s="17" t="e">
        <f ca="1">IF(IRR_DRIP,5,COUNTIF('IDET Wind Values'!C576:G576,"&lt;="&amp;IRR_MAXWIND))</f>
        <v>#NAME?</v>
      </c>
      <c r="P592" s="13" t="e">
        <f ca="1">CalcTable[[#This Row],[ET_o]]*KL</f>
        <v>#NAME?</v>
      </c>
      <c r="Q592" s="13" t="e">
        <f ca="1">IF(WILTPT&lt;=0,1,MAX(0,MIN(1,(CalcTable[[#This Row],[IWC]]-WILTPT)/(MAD-WILTPT))))</f>
        <v>#NAME?</v>
      </c>
      <c r="R592" s="13" t="e">
        <f ca="1">CalcTable[[#This Row],[ETMult]]*CalcTable[[#This Row],[ETb]]</f>
        <v>#NAME?</v>
      </c>
      <c r="S592" s="13" t="b">
        <f>INDEX(IRR_LIST,CalcTable[[#This Row],[Day of Week]]+1)</f>
        <v>1</v>
      </c>
      <c r="T592" s="13">
        <f t="shared" ca="1" si="174"/>
        <v>1.8</v>
      </c>
      <c r="U592" s="13" t="b">
        <f ca="1">IF(CalcTable[[#This Row],[IrrPrecip]]&gt;=IC_MM,FALSE,TRUE)</f>
        <v>1</v>
      </c>
      <c r="V592" s="13" t="b">
        <f t="shared" si="175"/>
        <v>1</v>
      </c>
      <c r="W592" s="13" t="e">
        <f ca="1">IF(AND(IRR_DRIP=FALSE,CalcTable[[#This Row],[IrrHours]]&lt;=0),FALSE,TRUE)</f>
        <v>#NAME?</v>
      </c>
      <c r="X592" s="13" t="e">
        <f ca="1">AND(CalcTable[[#This Row],[IrrDay]],CalcTable[[#This Row],[IrrRain]],CalcTable[[#This Row],[IrrWarm]],CalcTable[[#This Row],[IrrWindy]])</f>
        <v>#NAME?</v>
      </c>
      <c r="Y592" s="13" t="e">
        <f t="shared" ca="1" si="176"/>
        <v>#NAME?</v>
      </c>
      <c r="Z592" s="13" t="e">
        <f ca="1">CalcTable[[#This Row],[IrrHours]]/5</f>
        <v>#NAME?</v>
      </c>
      <c r="AA592" s="13" t="e">
        <f ca="1">IF(CalcTable[[#This Row],[IrrFlag]]=FALSE,0,MAX(0,CalcTable[[#This Row],[VolRednWind]]*(FCAP*IRR_TARGET-CalcTable[[#This Row],[IWC]])))</f>
        <v>#NAME?</v>
      </c>
      <c r="AB592" s="13" t="e">
        <f ca="1">CalcTable[[#This Row],[IWC]]+CalcTable[[#This Row],[Eff Precip]]+CalcTable[[#This Row],[IrrAmt]]-CalcTable[[#This Row],[AET]]</f>
        <v>#NAME?</v>
      </c>
      <c r="AC592" s="13" t="e">
        <f ca="1">IF(CalcTable[[#This Row],[PWC]]&gt;FCAP,MIN(24*PERC,MIN(SAT,CalcTable[[#This Row],[PWC]])-FCAP),0)</f>
        <v>#NAME?</v>
      </c>
      <c r="AD592" s="13" t="e">
        <f ca="1">IF(CalcTable[[#This Row],[PWC]]&gt;SAT,CalcTable[[#This Row],[PWC]]-SAT,0)</f>
        <v>#NAME?</v>
      </c>
      <c r="AE592" s="13" t="e">
        <f ca="1">CalcTable[[#This Row],[PWC]]-CalcTable[[#This Row],[PercAmt]]-CalcTable[[#This Row],[Runoff]]</f>
        <v>#NAME?</v>
      </c>
      <c r="AF592" s="13" t="e">
        <f ca="1">CalcTable[[#This Row],[IrrAmt]]/1000*CUR_IRR_AREA*10000/IRR_EFF</f>
        <v>#NAME?</v>
      </c>
      <c r="AG592" s="147"/>
      <c r="AH592" s="13"/>
      <c r="AI592" s="50">
        <v>0</v>
      </c>
      <c r="AJ592" s="50">
        <v>0</v>
      </c>
      <c r="AK592" s="50">
        <v>0</v>
      </c>
      <c r="AL592" s="50">
        <v>0</v>
      </c>
      <c r="AM592" s="50"/>
      <c r="AN592" s="50"/>
      <c r="AO592" s="50"/>
      <c r="AP592" s="50"/>
      <c r="AQ592" s="50"/>
      <c r="AR592" s="50"/>
      <c r="AS592" s="50"/>
      <c r="AT592" s="50"/>
      <c r="AU592" s="50"/>
      <c r="AV592" s="50"/>
      <c r="AW592" s="50"/>
      <c r="AX592" s="50">
        <f t="shared" si="187"/>
        <v>0</v>
      </c>
      <c r="AY592" s="50"/>
      <c r="AZ592" s="50">
        <f t="shared" si="177"/>
        <v>0</v>
      </c>
      <c r="BA592" s="50">
        <f t="shared" si="178"/>
        <v>0</v>
      </c>
      <c r="BB592" s="50">
        <f t="shared" si="179"/>
        <v>0</v>
      </c>
      <c r="BC592" s="17">
        <f t="shared" si="180"/>
        <v>19638</v>
      </c>
      <c r="BD592" s="50">
        <f t="shared" si="181"/>
        <v>0</v>
      </c>
      <c r="BE592" s="50">
        <f t="shared" si="182"/>
        <v>0</v>
      </c>
      <c r="BF592" s="50">
        <f t="shared" si="188"/>
        <v>0</v>
      </c>
      <c r="BG592" s="50"/>
      <c r="BH592" s="17">
        <f t="shared" si="183"/>
        <v>0</v>
      </c>
      <c r="BI592" s="17">
        <f t="shared" si="191"/>
        <v>592</v>
      </c>
      <c r="BJ592" s="17">
        <f t="shared" si="189"/>
        <v>592</v>
      </c>
      <c r="BK592" s="150">
        <f t="shared" si="190"/>
        <v>23245</v>
      </c>
      <c r="BL592" s="50" t="e">
        <f t="shared" ca="1" si="184"/>
        <v>#NAME?</v>
      </c>
      <c r="BM592" s="50" t="e">
        <f t="shared" ca="1" si="185"/>
        <v>#NAME?</v>
      </c>
      <c r="BN592" s="50" t="e">
        <f t="shared" ca="1" si="186"/>
        <v>#NAME?</v>
      </c>
    </row>
    <row r="593" spans="1:66" x14ac:dyDescent="0.35">
      <c r="A593" s="48">
        <v>23246</v>
      </c>
      <c r="B593" s="17">
        <v>1963</v>
      </c>
      <c r="C593" s="17">
        <v>8</v>
      </c>
      <c r="D593" s="17">
        <v>235</v>
      </c>
      <c r="E593" s="17">
        <v>23</v>
      </c>
      <c r="F593" s="17">
        <v>6</v>
      </c>
      <c r="G593" s="50">
        <v>7.8</v>
      </c>
      <c r="H593" s="32">
        <v>3.3489858709169251</v>
      </c>
      <c r="I593" s="50">
        <v>25.833333333333332</v>
      </c>
      <c r="J593" s="13">
        <v>0</v>
      </c>
      <c r="K593" s="13">
        <f t="shared" si="172"/>
        <v>0</v>
      </c>
      <c r="L593" s="13">
        <f t="shared" si="173"/>
        <v>0</v>
      </c>
      <c r="M593" s="13" t="e">
        <f ca="1">CalcTable[[#This Row],[IWC]]-AE592</f>
        <v>#NAME?</v>
      </c>
      <c r="N593" s="13" t="e">
        <f ca="1">IF(CalcTable[[#This Row],[Day of Year]]&lt;123,FCAP,AE592)</f>
        <v>#NAME?</v>
      </c>
      <c r="O593" s="17" t="e">
        <f ca="1">IF(IRR_DRIP,5,COUNTIF('IDET Wind Values'!C577:G577,"&lt;="&amp;IRR_MAXWIND))</f>
        <v>#NAME?</v>
      </c>
      <c r="P593" s="13" t="e">
        <f ca="1">CalcTable[[#This Row],[ET_o]]*KL</f>
        <v>#NAME?</v>
      </c>
      <c r="Q593" s="13" t="e">
        <f ca="1">IF(WILTPT&lt;=0,1,MAX(0,MIN(1,(CalcTable[[#This Row],[IWC]]-WILTPT)/(MAD-WILTPT))))</f>
        <v>#NAME?</v>
      </c>
      <c r="R593" s="13" t="e">
        <f ca="1">CalcTable[[#This Row],[ETMult]]*CalcTable[[#This Row],[ETb]]</f>
        <v>#NAME?</v>
      </c>
      <c r="S593" s="13" t="b">
        <f>INDEX(IRR_LIST,CalcTable[[#This Row],[Day of Week]]+1)</f>
        <v>0</v>
      </c>
      <c r="T593" s="13">
        <f t="shared" ca="1" si="174"/>
        <v>0</v>
      </c>
      <c r="U593" s="13" t="b">
        <f ca="1">IF(CalcTable[[#This Row],[IrrPrecip]]&gt;=IC_MM,FALSE,TRUE)</f>
        <v>1</v>
      </c>
      <c r="V593" s="13" t="b">
        <f t="shared" si="175"/>
        <v>1</v>
      </c>
      <c r="W593" s="13" t="e">
        <f ca="1">IF(AND(IRR_DRIP=FALSE,CalcTable[[#This Row],[IrrHours]]&lt;=0),FALSE,TRUE)</f>
        <v>#NAME?</v>
      </c>
      <c r="X593" s="13" t="e">
        <f ca="1">AND(CalcTable[[#This Row],[IrrDay]],CalcTable[[#This Row],[IrrRain]],CalcTable[[#This Row],[IrrWarm]],CalcTable[[#This Row],[IrrWindy]])</f>
        <v>#NAME?</v>
      </c>
      <c r="Y593" s="13" t="e">
        <f t="shared" ca="1" si="176"/>
        <v>#NAME?</v>
      </c>
      <c r="Z593" s="13" t="e">
        <f ca="1">CalcTable[[#This Row],[IrrHours]]/5</f>
        <v>#NAME?</v>
      </c>
      <c r="AA593" s="13" t="e">
        <f ca="1">IF(CalcTable[[#This Row],[IrrFlag]]=FALSE,0,MAX(0,CalcTable[[#This Row],[VolRednWind]]*(FCAP*IRR_TARGET-CalcTable[[#This Row],[IWC]])))</f>
        <v>#NAME?</v>
      </c>
      <c r="AB593" s="13" t="e">
        <f ca="1">CalcTable[[#This Row],[IWC]]+CalcTable[[#This Row],[Eff Precip]]+CalcTable[[#This Row],[IrrAmt]]-CalcTable[[#This Row],[AET]]</f>
        <v>#NAME?</v>
      </c>
      <c r="AC593" s="13" t="e">
        <f ca="1">IF(CalcTable[[#This Row],[PWC]]&gt;FCAP,MIN(24*PERC,MIN(SAT,CalcTable[[#This Row],[PWC]])-FCAP),0)</f>
        <v>#NAME?</v>
      </c>
      <c r="AD593" s="13" t="e">
        <f ca="1">IF(CalcTable[[#This Row],[PWC]]&gt;SAT,CalcTable[[#This Row],[PWC]]-SAT,0)</f>
        <v>#NAME?</v>
      </c>
      <c r="AE593" s="13" t="e">
        <f ca="1">CalcTable[[#This Row],[PWC]]-CalcTable[[#This Row],[PercAmt]]-CalcTable[[#This Row],[Runoff]]</f>
        <v>#NAME?</v>
      </c>
      <c r="AF593" s="13" t="e">
        <f ca="1">CalcTable[[#This Row],[IrrAmt]]/1000*CUR_IRR_AREA*10000/IRR_EFF</f>
        <v>#NAME?</v>
      </c>
      <c r="AG593" s="147"/>
      <c r="AH593" s="13"/>
      <c r="AI593" s="50">
        <v>0</v>
      </c>
      <c r="AJ593" s="50">
        <v>0</v>
      </c>
      <c r="AK593" s="50">
        <v>0</v>
      </c>
      <c r="AL593" s="50">
        <v>4.9212434832233392</v>
      </c>
      <c r="AM593" s="50"/>
      <c r="AN593" s="50"/>
      <c r="AO593" s="50"/>
      <c r="AP593" s="50"/>
      <c r="AQ593" s="50"/>
      <c r="AR593" s="50"/>
      <c r="AS593" s="50"/>
      <c r="AT593" s="50"/>
      <c r="AU593" s="50"/>
      <c r="AV593" s="50"/>
      <c r="AW593" s="50"/>
      <c r="AX593" s="50">
        <f t="shared" si="187"/>
        <v>4.9212434832233392</v>
      </c>
      <c r="AY593" s="50"/>
      <c r="AZ593" s="50">
        <f t="shared" si="177"/>
        <v>144.35647550788462</v>
      </c>
      <c r="BA593" s="50">
        <f t="shared" si="178"/>
        <v>222.26314482960015</v>
      </c>
      <c r="BB593" s="50">
        <f t="shared" si="179"/>
        <v>229.13726271092798</v>
      </c>
      <c r="BC593" s="17">
        <f t="shared" si="180"/>
        <v>19638</v>
      </c>
      <c r="BD593" s="50">
        <f t="shared" si="181"/>
        <v>4.9212434832233392</v>
      </c>
      <c r="BE593" s="50">
        <f t="shared" si="182"/>
        <v>144.35647550788462</v>
      </c>
      <c r="BF593" s="50">
        <f t="shared" si="188"/>
        <v>236.12123909450494</v>
      </c>
      <c r="BG593" s="50"/>
      <c r="BH593" s="17">
        <f t="shared" si="183"/>
        <v>0</v>
      </c>
      <c r="BI593" s="17">
        <f t="shared" si="191"/>
        <v>593</v>
      </c>
      <c r="BJ593" s="17">
        <f t="shared" si="189"/>
        <v>593</v>
      </c>
      <c r="BK593" s="150">
        <f t="shared" si="190"/>
        <v>23246</v>
      </c>
      <c r="BL593" s="50" t="e">
        <f t="shared" ca="1" si="184"/>
        <v>#NAME?</v>
      </c>
      <c r="BM593" s="50" t="e">
        <f t="shared" ca="1" si="185"/>
        <v>#NAME?</v>
      </c>
      <c r="BN593" s="50" t="e">
        <f t="shared" ca="1" si="186"/>
        <v>#NAME?</v>
      </c>
    </row>
    <row r="594" spans="1:66" x14ac:dyDescent="0.35">
      <c r="A594" s="48">
        <v>23247</v>
      </c>
      <c r="B594" s="17">
        <v>1963</v>
      </c>
      <c r="C594" s="17">
        <v>8</v>
      </c>
      <c r="D594" s="17">
        <v>236</v>
      </c>
      <c r="E594" s="17">
        <v>24</v>
      </c>
      <c r="F594" s="17">
        <v>7</v>
      </c>
      <c r="G594" s="50">
        <v>8.9</v>
      </c>
      <c r="H594" s="32">
        <v>2.4522801122203894</v>
      </c>
      <c r="I594" s="50">
        <v>12.833333333333334</v>
      </c>
      <c r="J594" s="13">
        <v>0</v>
      </c>
      <c r="K594" s="13">
        <f t="shared" si="172"/>
        <v>0</v>
      </c>
      <c r="L594" s="13">
        <f t="shared" si="173"/>
        <v>0</v>
      </c>
      <c r="M594" s="13" t="e">
        <f ca="1">CalcTable[[#This Row],[IWC]]-AE593</f>
        <v>#NAME?</v>
      </c>
      <c r="N594" s="13" t="e">
        <f ca="1">IF(CalcTable[[#This Row],[Day of Year]]&lt;123,FCAP,AE593)</f>
        <v>#NAME?</v>
      </c>
      <c r="O594" s="17" t="e">
        <f ca="1">IF(IRR_DRIP,5,COUNTIF('IDET Wind Values'!C578:G578,"&lt;="&amp;IRR_MAXWIND))</f>
        <v>#NAME?</v>
      </c>
      <c r="P594" s="13" t="e">
        <f ca="1">CalcTable[[#This Row],[ET_o]]*KL</f>
        <v>#NAME?</v>
      </c>
      <c r="Q594" s="13" t="e">
        <f ca="1">IF(WILTPT&lt;=0,1,MAX(0,MIN(1,(CalcTable[[#This Row],[IWC]]-WILTPT)/(MAD-WILTPT))))</f>
        <v>#NAME?</v>
      </c>
      <c r="R594" s="13" t="e">
        <f ca="1">CalcTable[[#This Row],[ETMult]]*CalcTable[[#This Row],[ETb]]</f>
        <v>#NAME?</v>
      </c>
      <c r="S594" s="13" t="b">
        <f>INDEX(IRR_LIST,CalcTable[[#This Row],[Day of Week]]+1)</f>
        <v>0</v>
      </c>
      <c r="T594" s="13">
        <f t="shared" ca="1" si="174"/>
        <v>0</v>
      </c>
      <c r="U594" s="13" t="b">
        <f ca="1">IF(CalcTable[[#This Row],[IrrPrecip]]&gt;=IC_MM,FALSE,TRUE)</f>
        <v>1</v>
      </c>
      <c r="V594" s="13" t="b">
        <f t="shared" si="175"/>
        <v>1</v>
      </c>
      <c r="W594" s="13" t="e">
        <f ca="1">IF(AND(IRR_DRIP=FALSE,CalcTable[[#This Row],[IrrHours]]&lt;=0),FALSE,TRUE)</f>
        <v>#NAME?</v>
      </c>
      <c r="X594" s="13" t="e">
        <f ca="1">AND(CalcTable[[#This Row],[IrrDay]],CalcTable[[#This Row],[IrrRain]],CalcTable[[#This Row],[IrrWarm]],CalcTable[[#This Row],[IrrWindy]])</f>
        <v>#NAME?</v>
      </c>
      <c r="Y594" s="13" t="e">
        <f t="shared" ca="1" si="176"/>
        <v>#NAME?</v>
      </c>
      <c r="Z594" s="13" t="e">
        <f ca="1">CalcTable[[#This Row],[IrrHours]]/5</f>
        <v>#NAME?</v>
      </c>
      <c r="AA594" s="13" t="e">
        <f ca="1">IF(CalcTable[[#This Row],[IrrFlag]]=FALSE,0,MAX(0,CalcTable[[#This Row],[VolRednWind]]*(FCAP*IRR_TARGET-CalcTable[[#This Row],[IWC]])))</f>
        <v>#NAME?</v>
      </c>
      <c r="AB594" s="13" t="e">
        <f ca="1">CalcTable[[#This Row],[IWC]]+CalcTable[[#This Row],[Eff Precip]]+CalcTable[[#This Row],[IrrAmt]]-CalcTable[[#This Row],[AET]]</f>
        <v>#NAME?</v>
      </c>
      <c r="AC594" s="13" t="e">
        <f ca="1">IF(CalcTable[[#This Row],[PWC]]&gt;FCAP,MIN(24*PERC,MIN(SAT,CalcTable[[#This Row],[PWC]])-FCAP),0)</f>
        <v>#NAME?</v>
      </c>
      <c r="AD594" s="13" t="e">
        <f ca="1">IF(CalcTable[[#This Row],[PWC]]&gt;SAT,CalcTable[[#This Row],[PWC]]-SAT,0)</f>
        <v>#NAME?</v>
      </c>
      <c r="AE594" s="13" t="e">
        <f ca="1">CalcTable[[#This Row],[PWC]]-CalcTable[[#This Row],[PercAmt]]-CalcTable[[#This Row],[Runoff]]</f>
        <v>#NAME?</v>
      </c>
      <c r="AF594" s="13" t="e">
        <f ca="1">CalcTable[[#This Row],[IrrAmt]]/1000*CUR_IRR_AREA*10000/IRR_EFF</f>
        <v>#NAME?</v>
      </c>
      <c r="AG594" s="147"/>
      <c r="AH594" s="13"/>
      <c r="AI594" s="50">
        <v>0</v>
      </c>
      <c r="AJ594" s="50">
        <v>0</v>
      </c>
      <c r="AK594" s="50">
        <v>0</v>
      </c>
      <c r="AL594" s="50">
        <v>0</v>
      </c>
      <c r="AM594" s="50"/>
      <c r="AN594" s="50"/>
      <c r="AO594" s="50"/>
      <c r="AP594" s="50"/>
      <c r="AQ594" s="50"/>
      <c r="AR594" s="50"/>
      <c r="AS594" s="50"/>
      <c r="AT594" s="50"/>
      <c r="AU594" s="50"/>
      <c r="AV594" s="50"/>
      <c r="AW594" s="50"/>
      <c r="AX594" s="50">
        <f t="shared" si="187"/>
        <v>0</v>
      </c>
      <c r="AY594" s="50"/>
      <c r="AZ594" s="50">
        <f t="shared" si="177"/>
        <v>0</v>
      </c>
      <c r="BA594" s="50">
        <f t="shared" si="178"/>
        <v>0</v>
      </c>
      <c r="BB594" s="50">
        <f t="shared" si="179"/>
        <v>0</v>
      </c>
      <c r="BC594" s="17">
        <f t="shared" si="180"/>
        <v>19638</v>
      </c>
      <c r="BD594" s="50">
        <f t="shared" si="181"/>
        <v>0</v>
      </c>
      <c r="BE594" s="50">
        <f t="shared" si="182"/>
        <v>0</v>
      </c>
      <c r="BF594" s="50">
        <f t="shared" si="188"/>
        <v>0</v>
      </c>
      <c r="BG594" s="50"/>
      <c r="BH594" s="17">
        <f t="shared" si="183"/>
        <v>0</v>
      </c>
      <c r="BI594" s="17">
        <f t="shared" si="191"/>
        <v>594</v>
      </c>
      <c r="BJ594" s="17">
        <f t="shared" si="189"/>
        <v>594</v>
      </c>
      <c r="BK594" s="150">
        <f t="shared" si="190"/>
        <v>23247</v>
      </c>
      <c r="BL594" s="50" t="e">
        <f t="shared" ca="1" si="184"/>
        <v>#NAME?</v>
      </c>
      <c r="BM594" s="50" t="e">
        <f t="shared" ca="1" si="185"/>
        <v>#NAME?</v>
      </c>
      <c r="BN594" s="50" t="e">
        <f t="shared" ca="1" si="186"/>
        <v>#NAME?</v>
      </c>
    </row>
    <row r="595" spans="1:66" x14ac:dyDescent="0.35">
      <c r="A595" s="48">
        <v>23248</v>
      </c>
      <c r="B595" s="17">
        <v>1963</v>
      </c>
      <c r="C595" s="17">
        <v>8</v>
      </c>
      <c r="D595" s="17">
        <v>237</v>
      </c>
      <c r="E595" s="17">
        <v>25</v>
      </c>
      <c r="F595" s="17">
        <v>1</v>
      </c>
      <c r="G595" s="50">
        <v>8.3000000000000007</v>
      </c>
      <c r="H595" s="32">
        <v>2.0661574716606541</v>
      </c>
      <c r="I595" s="50">
        <v>16.166666666666668</v>
      </c>
      <c r="J595" s="13">
        <v>1</v>
      </c>
      <c r="K595" s="13">
        <f t="shared" si="172"/>
        <v>1</v>
      </c>
      <c r="L595" s="13">
        <f t="shared" si="173"/>
        <v>0</v>
      </c>
      <c r="M595" s="13" t="e">
        <f ca="1">CalcTable[[#This Row],[IWC]]-AE594</f>
        <v>#NAME?</v>
      </c>
      <c r="N595" s="13" t="e">
        <f ca="1">IF(CalcTable[[#This Row],[Day of Year]]&lt;123,FCAP,AE594)</f>
        <v>#NAME?</v>
      </c>
      <c r="O595" s="17" t="e">
        <f ca="1">IF(IRR_DRIP,5,COUNTIF('IDET Wind Values'!C579:G579,"&lt;="&amp;IRR_MAXWIND))</f>
        <v>#NAME?</v>
      </c>
      <c r="P595" s="13" t="e">
        <f ca="1">CalcTable[[#This Row],[ET_o]]*KL</f>
        <v>#NAME?</v>
      </c>
      <c r="Q595" s="13" t="e">
        <f ca="1">IF(WILTPT&lt;=0,1,MAX(0,MIN(1,(CalcTable[[#This Row],[IWC]]-WILTPT)/(MAD-WILTPT))))</f>
        <v>#NAME?</v>
      </c>
      <c r="R595" s="13" t="e">
        <f ca="1">CalcTable[[#This Row],[ETMult]]*CalcTable[[#This Row],[ETb]]</f>
        <v>#NAME?</v>
      </c>
      <c r="S595" s="13" t="b">
        <f>INDEX(IRR_LIST,CalcTable[[#This Row],[Day of Week]]+1)</f>
        <v>1</v>
      </c>
      <c r="T595" s="13">
        <f t="shared" ca="1" si="174"/>
        <v>0</v>
      </c>
      <c r="U595" s="13" t="b">
        <f ca="1">IF(CalcTable[[#This Row],[IrrPrecip]]&gt;=IC_MM,FALSE,TRUE)</f>
        <v>1</v>
      </c>
      <c r="V595" s="13" t="b">
        <f t="shared" si="175"/>
        <v>1</v>
      </c>
      <c r="W595" s="13" t="e">
        <f ca="1">IF(AND(IRR_DRIP=FALSE,CalcTable[[#This Row],[IrrHours]]&lt;=0),FALSE,TRUE)</f>
        <v>#NAME?</v>
      </c>
      <c r="X595" s="13" t="e">
        <f ca="1">AND(CalcTable[[#This Row],[IrrDay]],CalcTable[[#This Row],[IrrRain]],CalcTable[[#This Row],[IrrWarm]],CalcTable[[#This Row],[IrrWindy]])</f>
        <v>#NAME?</v>
      </c>
      <c r="Y595" s="13" t="e">
        <f t="shared" ca="1" si="176"/>
        <v>#NAME?</v>
      </c>
      <c r="Z595" s="13" t="e">
        <f ca="1">CalcTable[[#This Row],[IrrHours]]/5</f>
        <v>#NAME?</v>
      </c>
      <c r="AA595" s="13" t="e">
        <f ca="1">IF(CalcTable[[#This Row],[IrrFlag]]=FALSE,0,MAX(0,CalcTable[[#This Row],[VolRednWind]]*(FCAP*IRR_TARGET-CalcTable[[#This Row],[IWC]])))</f>
        <v>#NAME?</v>
      </c>
      <c r="AB595" s="13" t="e">
        <f ca="1">CalcTable[[#This Row],[IWC]]+CalcTable[[#This Row],[Eff Precip]]+CalcTable[[#This Row],[IrrAmt]]-CalcTable[[#This Row],[AET]]</f>
        <v>#NAME?</v>
      </c>
      <c r="AC595" s="13" t="e">
        <f ca="1">IF(CalcTable[[#This Row],[PWC]]&gt;FCAP,MIN(24*PERC,MIN(SAT,CalcTable[[#This Row],[PWC]])-FCAP),0)</f>
        <v>#NAME?</v>
      </c>
      <c r="AD595" s="13" t="e">
        <f ca="1">IF(CalcTable[[#This Row],[PWC]]&gt;SAT,CalcTable[[#This Row],[PWC]]-SAT,0)</f>
        <v>#NAME?</v>
      </c>
      <c r="AE595" s="13" t="e">
        <f ca="1">CalcTable[[#This Row],[PWC]]-CalcTable[[#This Row],[PercAmt]]-CalcTable[[#This Row],[Runoff]]</f>
        <v>#NAME?</v>
      </c>
      <c r="AF595" s="13" t="e">
        <f ca="1">CalcTable[[#This Row],[IrrAmt]]/1000*CUR_IRR_AREA*10000/IRR_EFF</f>
        <v>#NAME?</v>
      </c>
      <c r="AG595" s="147"/>
      <c r="AH595" s="13"/>
      <c r="AI595" s="50">
        <v>3.4368120860247005</v>
      </c>
      <c r="AJ595" s="50">
        <v>6.302203996193156</v>
      </c>
      <c r="AK595" s="50">
        <v>0</v>
      </c>
      <c r="AL595" s="50">
        <v>0</v>
      </c>
      <c r="AM595" s="50"/>
      <c r="AN595" s="50"/>
      <c r="AO595" s="50"/>
      <c r="AP595" s="50"/>
      <c r="AQ595" s="50"/>
      <c r="AR595" s="50"/>
      <c r="AS595" s="50"/>
      <c r="AT595" s="50"/>
      <c r="AU595" s="50"/>
      <c r="AV595" s="50"/>
      <c r="AW595" s="50"/>
      <c r="AX595" s="50">
        <f t="shared" si="187"/>
        <v>9.7390160822178569</v>
      </c>
      <c r="AY595" s="50"/>
      <c r="AZ595" s="50">
        <f t="shared" si="177"/>
        <v>235.27122781669487</v>
      </c>
      <c r="BA595" s="50">
        <f t="shared" si="178"/>
        <v>382.55779832332377</v>
      </c>
      <c r="BB595" s="50">
        <f t="shared" si="179"/>
        <v>396.01838976459499</v>
      </c>
      <c r="BC595" s="17">
        <f t="shared" si="180"/>
        <v>19638</v>
      </c>
      <c r="BD595" s="50">
        <f t="shared" si="181"/>
        <v>9.7390160822178569</v>
      </c>
      <c r="BE595" s="50">
        <f t="shared" si="182"/>
        <v>235.27122781669487</v>
      </c>
      <c r="BF595" s="50">
        <f t="shared" si="188"/>
        <v>384.82883182008226</v>
      </c>
      <c r="BG595" s="50"/>
      <c r="BH595" s="17">
        <f t="shared" si="183"/>
        <v>0</v>
      </c>
      <c r="BI595" s="17">
        <f t="shared" si="191"/>
        <v>595</v>
      </c>
      <c r="BJ595" s="17">
        <f t="shared" si="189"/>
        <v>595</v>
      </c>
      <c r="BK595" s="150">
        <f t="shared" si="190"/>
        <v>23248</v>
      </c>
      <c r="BL595" s="50" t="e">
        <f t="shared" ca="1" si="184"/>
        <v>#NAME?</v>
      </c>
      <c r="BM595" s="50" t="e">
        <f t="shared" ca="1" si="185"/>
        <v>#NAME?</v>
      </c>
      <c r="BN595" s="50" t="e">
        <f t="shared" ca="1" si="186"/>
        <v>#NAME?</v>
      </c>
    </row>
    <row r="596" spans="1:66" x14ac:dyDescent="0.35">
      <c r="A596" s="48">
        <v>23249</v>
      </c>
      <c r="B596" s="17">
        <v>1963</v>
      </c>
      <c r="C596" s="17">
        <v>8</v>
      </c>
      <c r="D596" s="17">
        <v>238</v>
      </c>
      <c r="E596" s="17">
        <v>26</v>
      </c>
      <c r="F596" s="17">
        <v>2</v>
      </c>
      <c r="G596" s="50">
        <v>6.7</v>
      </c>
      <c r="H596" s="32">
        <v>4.1530588878055008</v>
      </c>
      <c r="I596" s="50">
        <v>12.333333333333334</v>
      </c>
      <c r="J596" s="13">
        <v>0</v>
      </c>
      <c r="K596" s="13">
        <f t="shared" ref="K596:K659" si="192">J596*PRECIP_ADJUST</f>
        <v>0</v>
      </c>
      <c r="L596" s="13">
        <f t="shared" ref="L596:L659" si="193">IF(K596&gt;=EFF_PRECIP,EFF_MULT*(K596-EFF_PRECIP),0)</f>
        <v>0</v>
      </c>
      <c r="M596" s="13" t="e">
        <f ca="1">CalcTable[[#This Row],[IWC]]-AE595</f>
        <v>#NAME?</v>
      </c>
      <c r="N596" s="13" t="e">
        <f ca="1">IF(CalcTable[[#This Row],[Day of Year]]&lt;123,FCAP,AE595)</f>
        <v>#NAME?</v>
      </c>
      <c r="O596" s="17" t="e">
        <f ca="1">IF(IRR_DRIP,5,COUNTIF('IDET Wind Values'!C580:G580,"&lt;="&amp;IRR_MAXWIND))</f>
        <v>#NAME?</v>
      </c>
      <c r="P596" s="13" t="e">
        <f ca="1">CalcTable[[#This Row],[ET_o]]*KL</f>
        <v>#NAME?</v>
      </c>
      <c r="Q596" s="13" t="e">
        <f ca="1">IF(WILTPT&lt;=0,1,MAX(0,MIN(1,(CalcTable[[#This Row],[IWC]]-WILTPT)/(MAD-WILTPT))))</f>
        <v>#NAME?</v>
      </c>
      <c r="R596" s="13" t="e">
        <f ca="1">CalcTable[[#This Row],[ETMult]]*CalcTable[[#This Row],[ETb]]</f>
        <v>#NAME?</v>
      </c>
      <c r="S596" s="13" t="b">
        <f>INDEX(IRR_LIST,CalcTable[[#This Row],[Day of Week]]+1)</f>
        <v>0</v>
      </c>
      <c r="T596" s="13">
        <f t="shared" ref="T596:T659" ca="1" si="194">SUM(OFFSET(K596,-IC_DAYS,0,IC_DAYS,1))</f>
        <v>1</v>
      </c>
      <c r="U596" s="13" t="b">
        <f ca="1">IF(CalcTable[[#This Row],[IrrPrecip]]&gt;=IC_MM,FALSE,TRUE)</f>
        <v>1</v>
      </c>
      <c r="V596" s="13" t="b">
        <f t="shared" ref="V596:V659" si="195">IF(G597&lt;IRR_TEMP,FALSE,TRUE)</f>
        <v>1</v>
      </c>
      <c r="W596" s="13" t="e">
        <f ca="1">IF(AND(IRR_DRIP=FALSE,CalcTable[[#This Row],[IrrHours]]&lt;=0),FALSE,TRUE)</f>
        <v>#NAME?</v>
      </c>
      <c r="X596" s="13" t="e">
        <f ca="1">AND(CalcTable[[#This Row],[IrrDay]],CalcTable[[#This Row],[IrrRain]],CalcTable[[#This Row],[IrrWarm]],CalcTable[[#This Row],[IrrWindy]])</f>
        <v>#NAME?</v>
      </c>
      <c r="Y596" s="13" t="e">
        <f t="shared" ref="Y596:Y659" ca="1" si="196">IF(AA595&lt;=0,FALSE,TRUE)</f>
        <v>#NAME?</v>
      </c>
      <c r="Z596" s="13" t="e">
        <f ca="1">CalcTable[[#This Row],[IrrHours]]/5</f>
        <v>#NAME?</v>
      </c>
      <c r="AA596" s="13" t="e">
        <f ca="1">IF(CalcTable[[#This Row],[IrrFlag]]=FALSE,0,MAX(0,CalcTable[[#This Row],[VolRednWind]]*(FCAP*IRR_TARGET-CalcTable[[#This Row],[IWC]])))</f>
        <v>#NAME?</v>
      </c>
      <c r="AB596" s="13" t="e">
        <f ca="1">CalcTable[[#This Row],[IWC]]+CalcTable[[#This Row],[Eff Precip]]+CalcTable[[#This Row],[IrrAmt]]-CalcTable[[#This Row],[AET]]</f>
        <v>#NAME?</v>
      </c>
      <c r="AC596" s="13" t="e">
        <f ca="1">IF(CalcTable[[#This Row],[PWC]]&gt;FCAP,MIN(24*PERC,MIN(SAT,CalcTable[[#This Row],[PWC]])-FCAP),0)</f>
        <v>#NAME?</v>
      </c>
      <c r="AD596" s="13" t="e">
        <f ca="1">IF(CalcTable[[#This Row],[PWC]]&gt;SAT,CalcTable[[#This Row],[PWC]]-SAT,0)</f>
        <v>#NAME?</v>
      </c>
      <c r="AE596" s="13" t="e">
        <f ca="1">CalcTable[[#This Row],[PWC]]-CalcTable[[#This Row],[PercAmt]]-CalcTable[[#This Row],[Runoff]]</f>
        <v>#NAME?</v>
      </c>
      <c r="AF596" s="13" t="e">
        <f ca="1">CalcTable[[#This Row],[IrrAmt]]/1000*CUR_IRR_AREA*10000/IRR_EFF</f>
        <v>#NAME?</v>
      </c>
      <c r="AG596" s="147"/>
      <c r="AH596" s="13"/>
      <c r="AI596" s="50">
        <v>0</v>
      </c>
      <c r="AJ596" s="50">
        <v>0</v>
      </c>
      <c r="AK596" s="50">
        <v>2.2044923507919267</v>
      </c>
      <c r="AL596" s="50">
        <v>4.7651406711345778</v>
      </c>
      <c r="AM596" s="50"/>
      <c r="AN596" s="50"/>
      <c r="AO596" s="50"/>
      <c r="AP596" s="50"/>
      <c r="AQ596" s="50"/>
      <c r="AR596" s="50"/>
      <c r="AS596" s="50"/>
      <c r="AT596" s="50"/>
      <c r="AU596" s="50"/>
      <c r="AV596" s="50"/>
      <c r="AW596" s="50"/>
      <c r="AX596" s="50">
        <f t="shared" si="187"/>
        <v>6.969633021926505</v>
      </c>
      <c r="AY596" s="50"/>
      <c r="AZ596" s="50">
        <f t="shared" ref="AZ596:AZ659" si="197">SUMPRODUCT(AI596:AW596,CONVERSION)</f>
        <v>172.11001416489589</v>
      </c>
      <c r="BA596" s="50">
        <f t="shared" ref="BA596:BA659" si="198">SUMPRODUCT($AI596:$AW596,CONVERSION,APP_DEMAND)</f>
        <v>264.9947837142048</v>
      </c>
      <c r="BB596" s="50">
        <f t="shared" ref="BB596:BB659" si="199">SUMPRODUCT($AI596:$AW596,CONVERSION,PUMP_DEMAND)</f>
        <v>273.19049867443795</v>
      </c>
      <c r="BC596" s="17">
        <f t="shared" ref="BC596:BC659" si="200">B596*10+C596</f>
        <v>19638</v>
      </c>
      <c r="BD596" s="50">
        <f t="shared" ref="BD596:BD659" si="201">INDEX(AI596:AX596,PLOT_AREA)</f>
        <v>6.969633021926505</v>
      </c>
      <c r="BE596" s="50">
        <f t="shared" ref="BE596:BE659" si="202">IF(PLOT_AREA&lt;=AREA_COUNT,INDEX(AI596:AW596,PLOT_AREA)*INDEX(CONVERSION,PLOT_AREA),AZ596)</f>
        <v>172.11001416489589</v>
      </c>
      <c r="BF596" s="50">
        <f t="shared" si="188"/>
        <v>281.51719319974916</v>
      </c>
      <c r="BG596" s="50"/>
      <c r="BH596" s="17">
        <f t="shared" ref="BH596:BH659" si="203">IF(BC596&lt;PLOT_FROM,-1,IF(BC596&gt;PLOT_TO,1,0))</f>
        <v>0</v>
      </c>
      <c r="BI596" s="17">
        <f t="shared" si="191"/>
        <v>596</v>
      </c>
      <c r="BJ596" s="17">
        <f t="shared" si="189"/>
        <v>596</v>
      </c>
      <c r="BK596" s="150">
        <f t="shared" si="190"/>
        <v>23249</v>
      </c>
      <c r="BL596" s="50" t="e">
        <f t="shared" ref="BL596:BL659" ca="1" si="204">WILTPT</f>
        <v>#NAME?</v>
      </c>
      <c r="BM596" s="50" t="e">
        <f t="shared" ref="BM596:BM659" ca="1" si="205">SAT</f>
        <v>#NAME?</v>
      </c>
      <c r="BN596" s="50" t="e">
        <f t="shared" ref="BN596:BN659" ca="1" si="206">FCAP</f>
        <v>#NAME?</v>
      </c>
    </row>
    <row r="597" spans="1:66" x14ac:dyDescent="0.35">
      <c r="A597" s="48">
        <v>23250</v>
      </c>
      <c r="B597" s="17">
        <v>1963</v>
      </c>
      <c r="C597" s="17">
        <v>8</v>
      </c>
      <c r="D597" s="17">
        <v>239</v>
      </c>
      <c r="E597" s="17">
        <v>27</v>
      </c>
      <c r="F597" s="17">
        <v>3</v>
      </c>
      <c r="G597" s="50">
        <v>7.2</v>
      </c>
      <c r="H597" s="32">
        <v>3.3700913082431789</v>
      </c>
      <c r="I597" s="50">
        <v>12.666666666666666</v>
      </c>
      <c r="J597" s="13">
        <v>0.6</v>
      </c>
      <c r="K597" s="13">
        <f t="shared" si="192"/>
        <v>0.6</v>
      </c>
      <c r="L597" s="13">
        <f t="shared" si="193"/>
        <v>0</v>
      </c>
      <c r="M597" s="13" t="e">
        <f ca="1">CalcTable[[#This Row],[IWC]]-AE596</f>
        <v>#NAME?</v>
      </c>
      <c r="N597" s="13" t="e">
        <f ca="1">IF(CalcTable[[#This Row],[Day of Year]]&lt;123,FCAP,AE596)</f>
        <v>#NAME?</v>
      </c>
      <c r="O597" s="17" t="e">
        <f ca="1">IF(IRR_DRIP,5,COUNTIF('IDET Wind Values'!C581:G581,"&lt;="&amp;IRR_MAXWIND))</f>
        <v>#NAME?</v>
      </c>
      <c r="P597" s="13" t="e">
        <f ca="1">CalcTable[[#This Row],[ET_o]]*KL</f>
        <v>#NAME?</v>
      </c>
      <c r="Q597" s="13" t="e">
        <f ca="1">IF(WILTPT&lt;=0,1,MAX(0,MIN(1,(CalcTable[[#This Row],[IWC]]-WILTPT)/(MAD-WILTPT))))</f>
        <v>#NAME?</v>
      </c>
      <c r="R597" s="13" t="e">
        <f ca="1">CalcTable[[#This Row],[ETMult]]*CalcTable[[#This Row],[ETb]]</f>
        <v>#NAME?</v>
      </c>
      <c r="S597" s="13" t="b">
        <f>INDEX(IRR_LIST,CalcTable[[#This Row],[Day of Week]]+1)</f>
        <v>1</v>
      </c>
      <c r="T597" s="13">
        <f t="shared" ca="1" si="194"/>
        <v>1</v>
      </c>
      <c r="U597" s="13" t="b">
        <f ca="1">IF(CalcTable[[#This Row],[IrrPrecip]]&gt;=IC_MM,FALSE,TRUE)</f>
        <v>1</v>
      </c>
      <c r="V597" s="13" t="b">
        <f t="shared" si="195"/>
        <v>1</v>
      </c>
      <c r="W597" s="13" t="e">
        <f ca="1">IF(AND(IRR_DRIP=FALSE,CalcTable[[#This Row],[IrrHours]]&lt;=0),FALSE,TRUE)</f>
        <v>#NAME?</v>
      </c>
      <c r="X597" s="13" t="e">
        <f ca="1">AND(CalcTable[[#This Row],[IrrDay]],CalcTable[[#This Row],[IrrRain]],CalcTable[[#This Row],[IrrWarm]],CalcTable[[#This Row],[IrrWindy]])</f>
        <v>#NAME?</v>
      </c>
      <c r="Y597" s="13" t="e">
        <f t="shared" ca="1" si="196"/>
        <v>#NAME?</v>
      </c>
      <c r="Z597" s="13" t="e">
        <f ca="1">CalcTable[[#This Row],[IrrHours]]/5</f>
        <v>#NAME?</v>
      </c>
      <c r="AA597" s="13" t="e">
        <f ca="1">IF(CalcTable[[#This Row],[IrrFlag]]=FALSE,0,MAX(0,CalcTable[[#This Row],[VolRednWind]]*(FCAP*IRR_TARGET-CalcTable[[#This Row],[IWC]])))</f>
        <v>#NAME?</v>
      </c>
      <c r="AB597" s="13" t="e">
        <f ca="1">CalcTable[[#This Row],[IWC]]+CalcTable[[#This Row],[Eff Precip]]+CalcTable[[#This Row],[IrrAmt]]-CalcTable[[#This Row],[AET]]</f>
        <v>#NAME?</v>
      </c>
      <c r="AC597" s="13" t="e">
        <f ca="1">IF(CalcTable[[#This Row],[PWC]]&gt;FCAP,MIN(24*PERC,MIN(SAT,CalcTable[[#This Row],[PWC]])-FCAP),0)</f>
        <v>#NAME?</v>
      </c>
      <c r="AD597" s="13" t="e">
        <f ca="1">IF(CalcTable[[#This Row],[PWC]]&gt;SAT,CalcTable[[#This Row],[PWC]]-SAT,0)</f>
        <v>#NAME?</v>
      </c>
      <c r="AE597" s="13" t="e">
        <f ca="1">CalcTable[[#This Row],[PWC]]-CalcTable[[#This Row],[PercAmt]]-CalcTable[[#This Row],[Runoff]]</f>
        <v>#NAME?</v>
      </c>
      <c r="AF597" s="13" t="e">
        <f ca="1">CalcTable[[#This Row],[IrrAmt]]/1000*CUR_IRR_AREA*10000/IRR_EFF</f>
        <v>#NAME?</v>
      </c>
      <c r="AG597" s="147"/>
      <c r="AH597" s="13"/>
      <c r="AI597" s="50">
        <v>6.0885348385963916</v>
      </c>
      <c r="AJ597" s="50">
        <v>10.960688320591627</v>
      </c>
      <c r="AK597" s="50">
        <v>0</v>
      </c>
      <c r="AL597" s="50">
        <v>0</v>
      </c>
      <c r="AM597" s="50"/>
      <c r="AN597" s="50"/>
      <c r="AO597" s="50"/>
      <c r="AP597" s="50"/>
      <c r="AQ597" s="50"/>
      <c r="AR597" s="50"/>
      <c r="AS597" s="50"/>
      <c r="AT597" s="50"/>
      <c r="AU597" s="50"/>
      <c r="AV597" s="50"/>
      <c r="AW597" s="50"/>
      <c r="AX597" s="50">
        <f t="shared" ref="AX597:AX660" si="207">SUM(AI597:AW597)</f>
        <v>17.049223159188017</v>
      </c>
      <c r="AY597" s="50"/>
      <c r="AZ597" s="50">
        <f t="shared" si="197"/>
        <v>410.81203503676818</v>
      </c>
      <c r="BA597" s="50">
        <f t="shared" si="198"/>
        <v>667.85127392884806</v>
      </c>
      <c r="BB597" s="50">
        <f t="shared" si="199"/>
        <v>691.33943584232895</v>
      </c>
      <c r="BC597" s="17">
        <f t="shared" si="200"/>
        <v>19638</v>
      </c>
      <c r="BD597" s="50">
        <f t="shared" si="201"/>
        <v>17.049223159188017</v>
      </c>
      <c r="BE597" s="50">
        <f t="shared" si="202"/>
        <v>410.81203503676818</v>
      </c>
      <c r="BF597" s="50">
        <f t="shared" ref="BF597:BF660" si="208">BE597*BF$17</f>
        <v>671.95771029002958</v>
      </c>
      <c r="BG597" s="50"/>
      <c r="BH597" s="17">
        <f t="shared" si="203"/>
        <v>0</v>
      </c>
      <c r="BI597" s="17">
        <f t="shared" si="191"/>
        <v>597</v>
      </c>
      <c r="BJ597" s="17">
        <f t="shared" ref="BJ597:BJ660" si="209">IF(BH597=0,BI597,"")</f>
        <v>597</v>
      </c>
      <c r="BK597" s="150">
        <f t="shared" ref="BK597:BK660" si="210">A597</f>
        <v>23250</v>
      </c>
      <c r="BL597" s="50" t="e">
        <f t="shared" ca="1" si="204"/>
        <v>#NAME?</v>
      </c>
      <c r="BM597" s="50" t="e">
        <f t="shared" ca="1" si="205"/>
        <v>#NAME?</v>
      </c>
      <c r="BN597" s="50" t="e">
        <f t="shared" ca="1" si="206"/>
        <v>#NAME?</v>
      </c>
    </row>
    <row r="598" spans="1:66" x14ac:dyDescent="0.35">
      <c r="A598" s="48">
        <v>23251</v>
      </c>
      <c r="B598" s="17">
        <v>1963</v>
      </c>
      <c r="C598" s="17">
        <v>8</v>
      </c>
      <c r="D598" s="17">
        <v>240</v>
      </c>
      <c r="E598" s="17">
        <v>28</v>
      </c>
      <c r="F598" s="17">
        <v>4</v>
      </c>
      <c r="G598" s="50">
        <v>10</v>
      </c>
      <c r="H598" s="32">
        <v>3.21597744748866</v>
      </c>
      <c r="I598" s="50">
        <v>13.166666666666666</v>
      </c>
      <c r="J598" s="13">
        <v>0.8</v>
      </c>
      <c r="K598" s="13">
        <f t="shared" si="192"/>
        <v>0.8</v>
      </c>
      <c r="L598" s="13">
        <f t="shared" si="193"/>
        <v>0</v>
      </c>
      <c r="M598" s="13" t="e">
        <f ca="1">CalcTable[[#This Row],[IWC]]-AE597</f>
        <v>#NAME?</v>
      </c>
      <c r="N598" s="13" t="e">
        <f ca="1">IF(CalcTable[[#This Row],[Day of Year]]&lt;123,FCAP,AE597)</f>
        <v>#NAME?</v>
      </c>
      <c r="O598" s="17" t="e">
        <f ca="1">IF(IRR_DRIP,5,COUNTIF('IDET Wind Values'!C582:G582,"&lt;="&amp;IRR_MAXWIND))</f>
        <v>#NAME?</v>
      </c>
      <c r="P598" s="13" t="e">
        <f ca="1">CalcTable[[#This Row],[ET_o]]*KL</f>
        <v>#NAME?</v>
      </c>
      <c r="Q598" s="13" t="e">
        <f ca="1">IF(WILTPT&lt;=0,1,MAX(0,MIN(1,(CalcTable[[#This Row],[IWC]]-WILTPT)/(MAD-WILTPT))))</f>
        <v>#NAME?</v>
      </c>
      <c r="R598" s="13" t="e">
        <f ca="1">CalcTable[[#This Row],[ETMult]]*CalcTable[[#This Row],[ETb]]</f>
        <v>#NAME?</v>
      </c>
      <c r="S598" s="13" t="b">
        <f>INDEX(IRR_LIST,CalcTable[[#This Row],[Day of Week]]+1)</f>
        <v>0</v>
      </c>
      <c r="T598" s="13">
        <f t="shared" ca="1" si="194"/>
        <v>0.6</v>
      </c>
      <c r="U598" s="13" t="b">
        <f ca="1">IF(CalcTable[[#This Row],[IrrPrecip]]&gt;=IC_MM,FALSE,TRUE)</f>
        <v>1</v>
      </c>
      <c r="V598" s="13" t="b">
        <f t="shared" si="195"/>
        <v>1</v>
      </c>
      <c r="W598" s="13" t="e">
        <f ca="1">IF(AND(IRR_DRIP=FALSE,CalcTable[[#This Row],[IrrHours]]&lt;=0),FALSE,TRUE)</f>
        <v>#NAME?</v>
      </c>
      <c r="X598" s="13" t="e">
        <f ca="1">AND(CalcTable[[#This Row],[IrrDay]],CalcTable[[#This Row],[IrrRain]],CalcTable[[#This Row],[IrrWarm]],CalcTable[[#This Row],[IrrWindy]])</f>
        <v>#NAME?</v>
      </c>
      <c r="Y598" s="13" t="e">
        <f t="shared" ca="1" si="196"/>
        <v>#NAME?</v>
      </c>
      <c r="Z598" s="13" t="e">
        <f ca="1">CalcTable[[#This Row],[IrrHours]]/5</f>
        <v>#NAME?</v>
      </c>
      <c r="AA598" s="13" t="e">
        <f ca="1">IF(CalcTable[[#This Row],[IrrFlag]]=FALSE,0,MAX(0,CalcTable[[#This Row],[VolRednWind]]*(FCAP*IRR_TARGET-CalcTable[[#This Row],[IWC]])))</f>
        <v>#NAME?</v>
      </c>
      <c r="AB598" s="13" t="e">
        <f ca="1">CalcTable[[#This Row],[IWC]]+CalcTable[[#This Row],[Eff Precip]]+CalcTable[[#This Row],[IrrAmt]]-CalcTable[[#This Row],[AET]]</f>
        <v>#NAME?</v>
      </c>
      <c r="AC598" s="13" t="e">
        <f ca="1">IF(CalcTable[[#This Row],[PWC]]&gt;FCAP,MIN(24*PERC,MIN(SAT,CalcTable[[#This Row],[PWC]])-FCAP),0)</f>
        <v>#NAME?</v>
      </c>
      <c r="AD598" s="13" t="e">
        <f ca="1">IF(CalcTable[[#This Row],[PWC]]&gt;SAT,CalcTable[[#This Row],[PWC]]-SAT,0)</f>
        <v>#NAME?</v>
      </c>
      <c r="AE598" s="13" t="e">
        <f ca="1">CalcTable[[#This Row],[PWC]]-CalcTable[[#This Row],[PercAmt]]-CalcTable[[#This Row],[Runoff]]</f>
        <v>#NAME?</v>
      </c>
      <c r="AF598" s="13" t="e">
        <f ca="1">CalcTable[[#This Row],[IrrAmt]]/1000*CUR_IRR_AREA*10000/IRR_EFF</f>
        <v>#NAME?</v>
      </c>
      <c r="AG598" s="147"/>
      <c r="AH598" s="13"/>
      <c r="AI598" s="50">
        <v>0</v>
      </c>
      <c r="AJ598" s="50">
        <v>0</v>
      </c>
      <c r="AK598" s="50">
        <v>4.1206489778717872</v>
      </c>
      <c r="AL598" s="50">
        <v>4.1377326078267735</v>
      </c>
      <c r="AM598" s="50"/>
      <c r="AN598" s="50"/>
      <c r="AO598" s="50"/>
      <c r="AP598" s="50"/>
      <c r="AQ598" s="50"/>
      <c r="AR598" s="50"/>
      <c r="AS598" s="50"/>
      <c r="AT598" s="50"/>
      <c r="AU598" s="50"/>
      <c r="AV598" s="50"/>
      <c r="AW598" s="50"/>
      <c r="AX598" s="50">
        <f t="shared" si="207"/>
        <v>8.2583815856985616</v>
      </c>
      <c r="AY598" s="50"/>
      <c r="AZ598" s="50">
        <f t="shared" si="197"/>
        <v>181.80967483837159</v>
      </c>
      <c r="BA598" s="50">
        <f t="shared" si="198"/>
        <v>279.92918189400069</v>
      </c>
      <c r="BB598" s="50">
        <f t="shared" si="199"/>
        <v>288.58678545773273</v>
      </c>
      <c r="BC598" s="17">
        <f t="shared" si="200"/>
        <v>19638</v>
      </c>
      <c r="BD598" s="50">
        <f t="shared" si="201"/>
        <v>8.2583815856985616</v>
      </c>
      <c r="BE598" s="50">
        <f t="shared" si="202"/>
        <v>181.80967483837159</v>
      </c>
      <c r="BF598" s="50">
        <f t="shared" si="208"/>
        <v>297.38275024496971</v>
      </c>
      <c r="BG598" s="50"/>
      <c r="BH598" s="17">
        <f t="shared" si="203"/>
        <v>0</v>
      </c>
      <c r="BI598" s="17">
        <f t="shared" ref="BI598:BI661" si="211">BI597+1</f>
        <v>598</v>
      </c>
      <c r="BJ598" s="17">
        <f t="shared" si="209"/>
        <v>598</v>
      </c>
      <c r="BK598" s="150">
        <f t="shared" si="210"/>
        <v>23251</v>
      </c>
      <c r="BL598" s="50" t="e">
        <f t="shared" ca="1" si="204"/>
        <v>#NAME?</v>
      </c>
      <c r="BM598" s="50" t="e">
        <f t="shared" ca="1" si="205"/>
        <v>#NAME?</v>
      </c>
      <c r="BN598" s="50" t="e">
        <f t="shared" ca="1" si="206"/>
        <v>#NAME?</v>
      </c>
    </row>
    <row r="599" spans="1:66" x14ac:dyDescent="0.35">
      <c r="A599" s="48">
        <v>23252</v>
      </c>
      <c r="B599" s="17">
        <v>1963</v>
      </c>
      <c r="C599" s="17">
        <v>8</v>
      </c>
      <c r="D599" s="17">
        <v>241</v>
      </c>
      <c r="E599" s="17">
        <v>29</v>
      </c>
      <c r="F599" s="17">
        <v>5</v>
      </c>
      <c r="G599" s="50">
        <v>9.4</v>
      </c>
      <c r="H599" s="32">
        <v>3.1326617421703515</v>
      </c>
      <c r="I599" s="50">
        <v>10.166666666666666</v>
      </c>
      <c r="J599" s="13">
        <v>0</v>
      </c>
      <c r="K599" s="13">
        <f t="shared" si="192"/>
        <v>0</v>
      </c>
      <c r="L599" s="13">
        <f t="shared" si="193"/>
        <v>0</v>
      </c>
      <c r="M599" s="13" t="e">
        <f ca="1">CalcTable[[#This Row],[IWC]]-AE598</f>
        <v>#NAME?</v>
      </c>
      <c r="N599" s="13" t="e">
        <f ca="1">IF(CalcTable[[#This Row],[Day of Year]]&lt;123,FCAP,AE598)</f>
        <v>#NAME?</v>
      </c>
      <c r="O599" s="17" t="e">
        <f ca="1">IF(IRR_DRIP,5,COUNTIF('IDET Wind Values'!C583:G583,"&lt;="&amp;IRR_MAXWIND))</f>
        <v>#NAME?</v>
      </c>
      <c r="P599" s="13" t="e">
        <f ca="1">CalcTable[[#This Row],[ET_o]]*KL</f>
        <v>#NAME?</v>
      </c>
      <c r="Q599" s="13" t="e">
        <f ca="1">IF(WILTPT&lt;=0,1,MAX(0,MIN(1,(CalcTable[[#This Row],[IWC]]-WILTPT)/(MAD-WILTPT))))</f>
        <v>#NAME?</v>
      </c>
      <c r="R599" s="13" t="e">
        <f ca="1">CalcTable[[#This Row],[ETMult]]*CalcTable[[#This Row],[ETb]]</f>
        <v>#NAME?</v>
      </c>
      <c r="S599" s="13" t="b">
        <f>INDEX(IRR_LIST,CalcTable[[#This Row],[Day of Week]]+1)</f>
        <v>1</v>
      </c>
      <c r="T599" s="13">
        <f t="shared" ca="1" si="194"/>
        <v>1.4</v>
      </c>
      <c r="U599" s="13" t="b">
        <f ca="1">IF(CalcTable[[#This Row],[IrrPrecip]]&gt;=IC_MM,FALSE,TRUE)</f>
        <v>1</v>
      </c>
      <c r="V599" s="13" t="b">
        <f t="shared" si="195"/>
        <v>1</v>
      </c>
      <c r="W599" s="13" t="e">
        <f ca="1">IF(AND(IRR_DRIP=FALSE,CalcTable[[#This Row],[IrrHours]]&lt;=0),FALSE,TRUE)</f>
        <v>#NAME?</v>
      </c>
      <c r="X599" s="13" t="e">
        <f ca="1">AND(CalcTable[[#This Row],[IrrDay]],CalcTable[[#This Row],[IrrRain]],CalcTable[[#This Row],[IrrWarm]],CalcTable[[#This Row],[IrrWindy]])</f>
        <v>#NAME?</v>
      </c>
      <c r="Y599" s="13" t="e">
        <f t="shared" ca="1" si="196"/>
        <v>#NAME?</v>
      </c>
      <c r="Z599" s="13" t="e">
        <f ca="1">CalcTable[[#This Row],[IrrHours]]/5</f>
        <v>#NAME?</v>
      </c>
      <c r="AA599" s="13" t="e">
        <f ca="1">IF(CalcTable[[#This Row],[IrrFlag]]=FALSE,0,MAX(0,CalcTable[[#This Row],[VolRednWind]]*(FCAP*IRR_TARGET-CalcTable[[#This Row],[IWC]])))</f>
        <v>#NAME?</v>
      </c>
      <c r="AB599" s="13" t="e">
        <f ca="1">CalcTable[[#This Row],[IWC]]+CalcTable[[#This Row],[Eff Precip]]+CalcTable[[#This Row],[IrrAmt]]-CalcTable[[#This Row],[AET]]</f>
        <v>#NAME?</v>
      </c>
      <c r="AC599" s="13" t="e">
        <f ca="1">IF(CalcTable[[#This Row],[PWC]]&gt;FCAP,MIN(24*PERC,MIN(SAT,CalcTable[[#This Row],[PWC]])-FCAP),0)</f>
        <v>#NAME?</v>
      </c>
      <c r="AD599" s="13" t="e">
        <f ca="1">IF(CalcTable[[#This Row],[PWC]]&gt;SAT,CalcTable[[#This Row],[PWC]]-SAT,0)</f>
        <v>#NAME?</v>
      </c>
      <c r="AE599" s="13" t="e">
        <f ca="1">CalcTable[[#This Row],[PWC]]-CalcTable[[#This Row],[PercAmt]]-CalcTable[[#This Row],[Runoff]]</f>
        <v>#NAME?</v>
      </c>
      <c r="AF599" s="13" t="e">
        <f ca="1">CalcTable[[#This Row],[IrrAmt]]/1000*CUR_IRR_AREA*10000/IRR_EFF</f>
        <v>#NAME?</v>
      </c>
      <c r="AG599" s="147"/>
      <c r="AH599" s="13"/>
      <c r="AI599" s="50">
        <v>2.4143948845654508</v>
      </c>
      <c r="AJ599" s="50">
        <v>3.9797835671312458</v>
      </c>
      <c r="AK599" s="50">
        <v>0</v>
      </c>
      <c r="AL599" s="50">
        <v>0</v>
      </c>
      <c r="AM599" s="50"/>
      <c r="AN599" s="50"/>
      <c r="AO599" s="50"/>
      <c r="AP599" s="50"/>
      <c r="AQ599" s="50"/>
      <c r="AR599" s="50"/>
      <c r="AS599" s="50"/>
      <c r="AT599" s="50"/>
      <c r="AU599" s="50"/>
      <c r="AV599" s="50"/>
      <c r="AW599" s="50"/>
      <c r="AX599" s="50">
        <f t="shared" si="207"/>
        <v>6.3941784516966962</v>
      </c>
      <c r="AY599" s="50"/>
      <c r="AZ599" s="50">
        <f t="shared" si="197"/>
        <v>152.15144294280984</v>
      </c>
      <c r="BA599" s="50">
        <f t="shared" si="198"/>
        <v>247.0935264567884</v>
      </c>
      <c r="BB599" s="50">
        <f t="shared" si="199"/>
        <v>255.76423397139328</v>
      </c>
      <c r="BC599" s="17">
        <f t="shared" si="200"/>
        <v>19638</v>
      </c>
      <c r="BD599" s="50">
        <f t="shared" si="201"/>
        <v>6.3941784516966962</v>
      </c>
      <c r="BE599" s="50">
        <f t="shared" si="202"/>
        <v>152.15144294280984</v>
      </c>
      <c r="BF599" s="50">
        <f t="shared" si="208"/>
        <v>248.87132434672716</v>
      </c>
      <c r="BG599" s="50"/>
      <c r="BH599" s="17">
        <f t="shared" si="203"/>
        <v>0</v>
      </c>
      <c r="BI599" s="17">
        <f t="shared" si="211"/>
        <v>599</v>
      </c>
      <c r="BJ599" s="17">
        <f t="shared" si="209"/>
        <v>599</v>
      </c>
      <c r="BK599" s="150">
        <f t="shared" si="210"/>
        <v>23252</v>
      </c>
      <c r="BL599" s="50" t="e">
        <f t="shared" ca="1" si="204"/>
        <v>#NAME?</v>
      </c>
      <c r="BM599" s="50" t="e">
        <f t="shared" ca="1" si="205"/>
        <v>#NAME?</v>
      </c>
      <c r="BN599" s="50" t="e">
        <f t="shared" ca="1" si="206"/>
        <v>#NAME?</v>
      </c>
    </row>
    <row r="600" spans="1:66" x14ac:dyDescent="0.35">
      <c r="A600" s="48">
        <v>23253</v>
      </c>
      <c r="B600" s="17">
        <v>1963</v>
      </c>
      <c r="C600" s="17">
        <v>8</v>
      </c>
      <c r="D600" s="17">
        <v>242</v>
      </c>
      <c r="E600" s="17">
        <v>30</v>
      </c>
      <c r="F600" s="17">
        <v>6</v>
      </c>
      <c r="G600" s="50">
        <v>7.2</v>
      </c>
      <c r="H600" s="32">
        <v>4.2336786310361534</v>
      </c>
      <c r="I600" s="50">
        <v>10.833333333333334</v>
      </c>
      <c r="J600" s="13">
        <v>0</v>
      </c>
      <c r="K600" s="13">
        <f t="shared" si="192"/>
        <v>0</v>
      </c>
      <c r="L600" s="13">
        <f t="shared" si="193"/>
        <v>0</v>
      </c>
      <c r="M600" s="13" t="e">
        <f ca="1">CalcTable[[#This Row],[IWC]]-AE599</f>
        <v>#NAME?</v>
      </c>
      <c r="N600" s="13" t="e">
        <f ca="1">IF(CalcTable[[#This Row],[Day of Year]]&lt;123,FCAP,AE599)</f>
        <v>#NAME?</v>
      </c>
      <c r="O600" s="17" t="e">
        <f ca="1">IF(IRR_DRIP,5,COUNTIF('IDET Wind Values'!C584:G584,"&lt;="&amp;IRR_MAXWIND))</f>
        <v>#NAME?</v>
      </c>
      <c r="P600" s="13" t="e">
        <f ca="1">CalcTable[[#This Row],[ET_o]]*KL</f>
        <v>#NAME?</v>
      </c>
      <c r="Q600" s="13" t="e">
        <f ca="1">IF(WILTPT&lt;=0,1,MAX(0,MIN(1,(CalcTable[[#This Row],[IWC]]-WILTPT)/(MAD-WILTPT))))</f>
        <v>#NAME?</v>
      </c>
      <c r="R600" s="13" t="e">
        <f ca="1">CalcTable[[#This Row],[ETMult]]*CalcTable[[#This Row],[ETb]]</f>
        <v>#NAME?</v>
      </c>
      <c r="S600" s="13" t="b">
        <f>INDEX(IRR_LIST,CalcTable[[#This Row],[Day of Week]]+1)</f>
        <v>0</v>
      </c>
      <c r="T600" s="13">
        <f t="shared" ca="1" si="194"/>
        <v>0.8</v>
      </c>
      <c r="U600" s="13" t="b">
        <f ca="1">IF(CalcTable[[#This Row],[IrrPrecip]]&gt;=IC_MM,FALSE,TRUE)</f>
        <v>1</v>
      </c>
      <c r="V600" s="13" t="b">
        <f t="shared" si="195"/>
        <v>1</v>
      </c>
      <c r="W600" s="13" t="e">
        <f ca="1">IF(AND(IRR_DRIP=FALSE,CalcTable[[#This Row],[IrrHours]]&lt;=0),FALSE,TRUE)</f>
        <v>#NAME?</v>
      </c>
      <c r="X600" s="13" t="e">
        <f ca="1">AND(CalcTable[[#This Row],[IrrDay]],CalcTable[[#This Row],[IrrRain]],CalcTable[[#This Row],[IrrWarm]],CalcTable[[#This Row],[IrrWindy]])</f>
        <v>#NAME?</v>
      </c>
      <c r="Y600" s="13" t="e">
        <f t="shared" ca="1" si="196"/>
        <v>#NAME?</v>
      </c>
      <c r="Z600" s="13" t="e">
        <f ca="1">CalcTable[[#This Row],[IrrHours]]/5</f>
        <v>#NAME?</v>
      </c>
      <c r="AA600" s="13" t="e">
        <f ca="1">IF(CalcTable[[#This Row],[IrrFlag]]=FALSE,0,MAX(0,CalcTable[[#This Row],[VolRednWind]]*(FCAP*IRR_TARGET-CalcTable[[#This Row],[IWC]])))</f>
        <v>#NAME?</v>
      </c>
      <c r="AB600" s="13" t="e">
        <f ca="1">CalcTable[[#This Row],[IWC]]+CalcTable[[#This Row],[Eff Precip]]+CalcTable[[#This Row],[IrrAmt]]-CalcTable[[#This Row],[AET]]</f>
        <v>#NAME?</v>
      </c>
      <c r="AC600" s="13" t="e">
        <f ca="1">IF(CalcTable[[#This Row],[PWC]]&gt;FCAP,MIN(24*PERC,MIN(SAT,CalcTable[[#This Row],[PWC]])-FCAP),0)</f>
        <v>#NAME?</v>
      </c>
      <c r="AD600" s="13" t="e">
        <f ca="1">IF(CalcTable[[#This Row],[PWC]]&gt;SAT,CalcTable[[#This Row],[PWC]]-SAT,0)</f>
        <v>#NAME?</v>
      </c>
      <c r="AE600" s="13" t="e">
        <f ca="1">CalcTable[[#This Row],[PWC]]-CalcTable[[#This Row],[PercAmt]]-CalcTable[[#This Row],[Runoff]]</f>
        <v>#NAME?</v>
      </c>
      <c r="AF600" s="13" t="e">
        <f ca="1">CalcTable[[#This Row],[IrrAmt]]/1000*CUR_IRR_AREA*10000/IRR_EFF</f>
        <v>#NAME?</v>
      </c>
      <c r="AG600" s="147"/>
      <c r="AH600" s="13"/>
      <c r="AI600" s="50">
        <v>0</v>
      </c>
      <c r="AJ600" s="50">
        <v>0</v>
      </c>
      <c r="AK600" s="50">
        <v>0</v>
      </c>
      <c r="AL600" s="50">
        <v>4.0029639581936962</v>
      </c>
      <c r="AM600" s="50"/>
      <c r="AN600" s="50"/>
      <c r="AO600" s="50"/>
      <c r="AP600" s="50"/>
      <c r="AQ600" s="50"/>
      <c r="AR600" s="50"/>
      <c r="AS600" s="50"/>
      <c r="AT600" s="50"/>
      <c r="AU600" s="50"/>
      <c r="AV600" s="50"/>
      <c r="AW600" s="50"/>
      <c r="AX600" s="50">
        <f t="shared" si="207"/>
        <v>4.0029639581936962</v>
      </c>
      <c r="AY600" s="50"/>
      <c r="AZ600" s="50">
        <f t="shared" si="197"/>
        <v>117.4202761070151</v>
      </c>
      <c r="BA600" s="50">
        <f t="shared" si="198"/>
        <v>180.78994892667404</v>
      </c>
      <c r="BB600" s="50">
        <f t="shared" si="199"/>
        <v>186.38139064605573</v>
      </c>
      <c r="BC600" s="17">
        <f t="shared" si="200"/>
        <v>19638</v>
      </c>
      <c r="BD600" s="50">
        <f t="shared" si="201"/>
        <v>4.0029639581936962</v>
      </c>
      <c r="BE600" s="50">
        <f t="shared" si="202"/>
        <v>117.4202761070151</v>
      </c>
      <c r="BF600" s="50">
        <f t="shared" si="208"/>
        <v>192.06219181828777</v>
      </c>
      <c r="BG600" s="50"/>
      <c r="BH600" s="17">
        <f t="shared" si="203"/>
        <v>0</v>
      </c>
      <c r="BI600" s="17">
        <f t="shared" si="211"/>
        <v>600</v>
      </c>
      <c r="BJ600" s="17">
        <f t="shared" si="209"/>
        <v>600</v>
      </c>
      <c r="BK600" s="150">
        <f t="shared" si="210"/>
        <v>23253</v>
      </c>
      <c r="BL600" s="50" t="e">
        <f t="shared" ca="1" si="204"/>
        <v>#NAME?</v>
      </c>
      <c r="BM600" s="50" t="e">
        <f t="shared" ca="1" si="205"/>
        <v>#NAME?</v>
      </c>
      <c r="BN600" s="50" t="e">
        <f t="shared" ca="1" si="206"/>
        <v>#NAME?</v>
      </c>
    </row>
    <row r="601" spans="1:66" x14ac:dyDescent="0.35">
      <c r="A601" s="48">
        <v>23254</v>
      </c>
      <c r="B601" s="17">
        <v>1963</v>
      </c>
      <c r="C601" s="17">
        <v>8</v>
      </c>
      <c r="D601" s="17">
        <v>243</v>
      </c>
      <c r="E601" s="17">
        <v>31</v>
      </c>
      <c r="F601" s="17">
        <v>7</v>
      </c>
      <c r="G601" s="50">
        <v>7.2</v>
      </c>
      <c r="H601" s="32">
        <v>4.3120600121789758</v>
      </c>
      <c r="I601" s="50">
        <v>12</v>
      </c>
      <c r="J601" s="13">
        <v>0</v>
      </c>
      <c r="K601" s="13">
        <f t="shared" si="192"/>
        <v>0</v>
      </c>
      <c r="L601" s="13">
        <f t="shared" si="193"/>
        <v>0</v>
      </c>
      <c r="M601" s="13" t="e">
        <f ca="1">CalcTable[[#This Row],[IWC]]-AE600</f>
        <v>#NAME?</v>
      </c>
      <c r="N601" s="13" t="e">
        <f ca="1">IF(CalcTable[[#This Row],[Day of Year]]&lt;123,FCAP,AE600)</f>
        <v>#NAME?</v>
      </c>
      <c r="O601" s="17" t="e">
        <f ca="1">IF(IRR_DRIP,5,COUNTIF('IDET Wind Values'!C585:G585,"&lt;="&amp;IRR_MAXWIND))</f>
        <v>#NAME?</v>
      </c>
      <c r="P601" s="13" t="e">
        <f ca="1">CalcTable[[#This Row],[ET_o]]*KL</f>
        <v>#NAME?</v>
      </c>
      <c r="Q601" s="13" t="e">
        <f ca="1">IF(WILTPT&lt;=0,1,MAX(0,MIN(1,(CalcTable[[#This Row],[IWC]]-WILTPT)/(MAD-WILTPT))))</f>
        <v>#NAME?</v>
      </c>
      <c r="R601" s="13" t="e">
        <f ca="1">CalcTable[[#This Row],[ETMult]]*CalcTable[[#This Row],[ETb]]</f>
        <v>#NAME?</v>
      </c>
      <c r="S601" s="13" t="b">
        <f>INDEX(IRR_LIST,CalcTable[[#This Row],[Day of Week]]+1)</f>
        <v>0</v>
      </c>
      <c r="T601" s="13">
        <f t="shared" ca="1" si="194"/>
        <v>0</v>
      </c>
      <c r="U601" s="13" t="b">
        <f ca="1">IF(CalcTable[[#This Row],[IrrPrecip]]&gt;=IC_MM,FALSE,TRUE)</f>
        <v>1</v>
      </c>
      <c r="V601" s="13" t="b">
        <f t="shared" si="195"/>
        <v>1</v>
      </c>
      <c r="W601" s="13" t="e">
        <f ca="1">IF(AND(IRR_DRIP=FALSE,CalcTable[[#This Row],[IrrHours]]&lt;=0),FALSE,TRUE)</f>
        <v>#NAME?</v>
      </c>
      <c r="X601" s="13" t="e">
        <f ca="1">AND(CalcTable[[#This Row],[IrrDay]],CalcTable[[#This Row],[IrrRain]],CalcTable[[#This Row],[IrrWarm]],CalcTable[[#This Row],[IrrWindy]])</f>
        <v>#NAME?</v>
      </c>
      <c r="Y601" s="13" t="e">
        <f t="shared" ca="1" si="196"/>
        <v>#NAME?</v>
      </c>
      <c r="Z601" s="13" t="e">
        <f ca="1">CalcTable[[#This Row],[IrrHours]]/5</f>
        <v>#NAME?</v>
      </c>
      <c r="AA601" s="13" t="e">
        <f ca="1">IF(CalcTable[[#This Row],[IrrFlag]]=FALSE,0,MAX(0,CalcTable[[#This Row],[VolRednWind]]*(FCAP*IRR_TARGET-CalcTable[[#This Row],[IWC]])))</f>
        <v>#NAME?</v>
      </c>
      <c r="AB601" s="13" t="e">
        <f ca="1">CalcTable[[#This Row],[IWC]]+CalcTable[[#This Row],[Eff Precip]]+CalcTable[[#This Row],[IrrAmt]]-CalcTable[[#This Row],[AET]]</f>
        <v>#NAME?</v>
      </c>
      <c r="AC601" s="13" t="e">
        <f ca="1">IF(CalcTable[[#This Row],[PWC]]&gt;FCAP,MIN(24*PERC,MIN(SAT,CalcTable[[#This Row],[PWC]])-FCAP),0)</f>
        <v>#NAME?</v>
      </c>
      <c r="AD601" s="13" t="e">
        <f ca="1">IF(CalcTable[[#This Row],[PWC]]&gt;SAT,CalcTable[[#This Row],[PWC]]-SAT,0)</f>
        <v>#NAME?</v>
      </c>
      <c r="AE601" s="13" t="e">
        <f ca="1">CalcTable[[#This Row],[PWC]]-CalcTable[[#This Row],[PercAmt]]-CalcTable[[#This Row],[Runoff]]</f>
        <v>#NAME?</v>
      </c>
      <c r="AF601" s="13" t="e">
        <f ca="1">CalcTable[[#This Row],[IrrAmt]]/1000*CUR_IRR_AREA*10000/IRR_EFF</f>
        <v>#NAME?</v>
      </c>
      <c r="AG601" s="147"/>
      <c r="AH601" s="13"/>
      <c r="AI601" s="50">
        <v>0</v>
      </c>
      <c r="AJ601" s="50">
        <v>0</v>
      </c>
      <c r="AK601" s="50">
        <v>10.236776657529763</v>
      </c>
      <c r="AL601" s="50">
        <v>0</v>
      </c>
      <c r="AM601" s="50"/>
      <c r="AN601" s="50"/>
      <c r="AO601" s="50"/>
      <c r="AP601" s="50"/>
      <c r="AQ601" s="50"/>
      <c r="AR601" s="50"/>
      <c r="AS601" s="50"/>
      <c r="AT601" s="50"/>
      <c r="AU601" s="50"/>
      <c r="AV601" s="50"/>
      <c r="AW601" s="50"/>
      <c r="AX601" s="50">
        <f t="shared" si="207"/>
        <v>10.236776657529763</v>
      </c>
      <c r="AY601" s="50"/>
      <c r="AZ601" s="50">
        <f t="shared" si="197"/>
        <v>150.1393909771032</v>
      </c>
      <c r="BA601" s="50">
        <f t="shared" si="198"/>
        <v>231.16699880601601</v>
      </c>
      <c r="BB601" s="50">
        <f t="shared" si="199"/>
        <v>238.31649361444954</v>
      </c>
      <c r="BC601" s="17">
        <f t="shared" si="200"/>
        <v>19638</v>
      </c>
      <c r="BD601" s="50">
        <f t="shared" si="201"/>
        <v>10.236776657529763</v>
      </c>
      <c r="BE601" s="50">
        <f t="shared" si="202"/>
        <v>150.1393909771032</v>
      </c>
      <c r="BF601" s="50">
        <f t="shared" si="208"/>
        <v>245.58024785297309</v>
      </c>
      <c r="BG601" s="50"/>
      <c r="BH601" s="17">
        <f t="shared" si="203"/>
        <v>0</v>
      </c>
      <c r="BI601" s="17">
        <f t="shared" si="211"/>
        <v>601</v>
      </c>
      <c r="BJ601" s="17">
        <f t="shared" si="209"/>
        <v>601</v>
      </c>
      <c r="BK601" s="150">
        <f t="shared" si="210"/>
        <v>23254</v>
      </c>
      <c r="BL601" s="50" t="e">
        <f t="shared" ca="1" si="204"/>
        <v>#NAME?</v>
      </c>
      <c r="BM601" s="50" t="e">
        <f t="shared" ca="1" si="205"/>
        <v>#NAME?</v>
      </c>
      <c r="BN601" s="50" t="e">
        <f t="shared" ca="1" si="206"/>
        <v>#NAME?</v>
      </c>
    </row>
    <row r="602" spans="1:66" x14ac:dyDescent="0.35">
      <c r="A602" s="48">
        <v>23255</v>
      </c>
      <c r="B602" s="17">
        <v>1963</v>
      </c>
      <c r="C602" s="17">
        <v>9</v>
      </c>
      <c r="D602" s="17">
        <v>244</v>
      </c>
      <c r="E602" s="17">
        <v>1</v>
      </c>
      <c r="F602" s="17">
        <v>1</v>
      </c>
      <c r="G602" s="50">
        <v>5.6</v>
      </c>
      <c r="H602" s="32">
        <v>3.9803258405511954</v>
      </c>
      <c r="I602" s="50">
        <v>2.5</v>
      </c>
      <c r="J602" s="13">
        <v>0</v>
      </c>
      <c r="K602" s="13">
        <f t="shared" si="192"/>
        <v>0</v>
      </c>
      <c r="L602" s="13">
        <f t="shared" si="193"/>
        <v>0</v>
      </c>
      <c r="M602" s="13" t="e">
        <f ca="1">CalcTable[[#This Row],[IWC]]-AE601</f>
        <v>#NAME?</v>
      </c>
      <c r="N602" s="13" t="e">
        <f ca="1">IF(CalcTable[[#This Row],[Day of Year]]&lt;123,FCAP,AE601)</f>
        <v>#NAME?</v>
      </c>
      <c r="O602" s="17" t="e">
        <f ca="1">IF(IRR_DRIP,5,COUNTIF('IDET Wind Values'!C586:G586,"&lt;="&amp;IRR_MAXWIND))</f>
        <v>#NAME?</v>
      </c>
      <c r="P602" s="13" t="e">
        <f ca="1">CalcTable[[#This Row],[ET_o]]*KL</f>
        <v>#NAME?</v>
      </c>
      <c r="Q602" s="13" t="e">
        <f ca="1">IF(WILTPT&lt;=0,1,MAX(0,MIN(1,(CalcTable[[#This Row],[IWC]]-WILTPT)/(MAD-WILTPT))))</f>
        <v>#NAME?</v>
      </c>
      <c r="R602" s="13" t="e">
        <f ca="1">CalcTable[[#This Row],[ETMult]]*CalcTable[[#This Row],[ETb]]</f>
        <v>#NAME?</v>
      </c>
      <c r="S602" s="13" t="b">
        <f>INDEX(IRR_LIST,CalcTable[[#This Row],[Day of Week]]+1)</f>
        <v>1</v>
      </c>
      <c r="T602" s="13">
        <f t="shared" ca="1" si="194"/>
        <v>0</v>
      </c>
      <c r="U602" s="13" t="b">
        <f ca="1">IF(CalcTable[[#This Row],[IrrPrecip]]&gt;=IC_MM,FALSE,TRUE)</f>
        <v>1</v>
      </c>
      <c r="V602" s="13" t="b">
        <f t="shared" si="195"/>
        <v>1</v>
      </c>
      <c r="W602" s="13" t="e">
        <f ca="1">IF(AND(IRR_DRIP=FALSE,CalcTable[[#This Row],[IrrHours]]&lt;=0),FALSE,TRUE)</f>
        <v>#NAME?</v>
      </c>
      <c r="X602" s="13" t="e">
        <f ca="1">AND(CalcTable[[#This Row],[IrrDay]],CalcTable[[#This Row],[IrrRain]],CalcTable[[#This Row],[IrrWarm]],CalcTable[[#This Row],[IrrWindy]])</f>
        <v>#NAME?</v>
      </c>
      <c r="Y602" s="13" t="e">
        <f t="shared" ca="1" si="196"/>
        <v>#NAME?</v>
      </c>
      <c r="Z602" s="13" t="e">
        <f ca="1">CalcTable[[#This Row],[IrrHours]]/5</f>
        <v>#NAME?</v>
      </c>
      <c r="AA602" s="13" t="e">
        <f ca="1">IF(CalcTable[[#This Row],[IrrFlag]]=FALSE,0,MAX(0,CalcTable[[#This Row],[VolRednWind]]*(FCAP*IRR_TARGET-CalcTable[[#This Row],[IWC]])))</f>
        <v>#NAME?</v>
      </c>
      <c r="AB602" s="13" t="e">
        <f ca="1">CalcTable[[#This Row],[IWC]]+CalcTable[[#This Row],[Eff Precip]]+CalcTable[[#This Row],[IrrAmt]]-CalcTable[[#This Row],[AET]]</f>
        <v>#NAME?</v>
      </c>
      <c r="AC602" s="13" t="e">
        <f ca="1">IF(CalcTable[[#This Row],[PWC]]&gt;FCAP,MIN(24*PERC,MIN(SAT,CalcTable[[#This Row],[PWC]])-FCAP),0)</f>
        <v>#NAME?</v>
      </c>
      <c r="AD602" s="13" t="e">
        <f ca="1">IF(CalcTable[[#This Row],[PWC]]&gt;SAT,CalcTable[[#This Row],[PWC]]-SAT,0)</f>
        <v>#NAME?</v>
      </c>
      <c r="AE602" s="13" t="e">
        <f ca="1">CalcTable[[#This Row],[PWC]]-CalcTable[[#This Row],[PercAmt]]-CalcTable[[#This Row],[Runoff]]</f>
        <v>#NAME?</v>
      </c>
      <c r="AF602" s="13" t="e">
        <f ca="1">CalcTable[[#This Row],[IrrAmt]]/1000*CUR_IRR_AREA*10000/IRR_EFF</f>
        <v>#NAME?</v>
      </c>
      <c r="AG602" s="147"/>
      <c r="AH602" s="13"/>
      <c r="AI602" s="50">
        <v>12.259711627950441</v>
      </c>
      <c r="AJ602" s="50">
        <v>19.200207160957486</v>
      </c>
      <c r="AK602" s="50">
        <v>0</v>
      </c>
      <c r="AL602" s="50">
        <v>0</v>
      </c>
      <c r="AM602" s="50"/>
      <c r="AN602" s="50"/>
      <c r="AO602" s="50"/>
      <c r="AP602" s="50"/>
      <c r="AQ602" s="50"/>
      <c r="AR602" s="50"/>
      <c r="AS602" s="50"/>
      <c r="AT602" s="50"/>
      <c r="AU602" s="50"/>
      <c r="AV602" s="50"/>
      <c r="AW602" s="50"/>
      <c r="AX602" s="50">
        <f t="shared" si="207"/>
        <v>31.459918788907927</v>
      </c>
      <c r="AY602" s="50"/>
      <c r="AZ602" s="50">
        <f t="shared" si="197"/>
        <v>743.01518059802618</v>
      </c>
      <c r="BA602" s="50">
        <f t="shared" si="198"/>
        <v>1205.8982779475443</v>
      </c>
      <c r="BB602" s="50">
        <f t="shared" si="199"/>
        <v>1248.1567062876386</v>
      </c>
      <c r="BC602" s="17">
        <f t="shared" si="200"/>
        <v>19639</v>
      </c>
      <c r="BD602" s="50">
        <f t="shared" si="201"/>
        <v>31.459918788907927</v>
      </c>
      <c r="BE602" s="50">
        <f t="shared" si="202"/>
        <v>743.01518059802618</v>
      </c>
      <c r="BF602" s="50">
        <f t="shared" si="208"/>
        <v>1215.3363019676303</v>
      </c>
      <c r="BG602" s="50"/>
      <c r="BH602" s="17">
        <f t="shared" si="203"/>
        <v>0</v>
      </c>
      <c r="BI602" s="17">
        <f t="shared" si="211"/>
        <v>602</v>
      </c>
      <c r="BJ602" s="17">
        <f t="shared" si="209"/>
        <v>602</v>
      </c>
      <c r="BK602" s="150">
        <f t="shared" si="210"/>
        <v>23255</v>
      </c>
      <c r="BL602" s="50" t="e">
        <f t="shared" ca="1" si="204"/>
        <v>#NAME?</v>
      </c>
      <c r="BM602" s="50" t="e">
        <f t="shared" ca="1" si="205"/>
        <v>#NAME?</v>
      </c>
      <c r="BN602" s="50" t="e">
        <f t="shared" ca="1" si="206"/>
        <v>#NAME?</v>
      </c>
    </row>
    <row r="603" spans="1:66" x14ac:dyDescent="0.35">
      <c r="A603" s="48">
        <v>23256</v>
      </c>
      <c r="B603" s="17">
        <v>1963</v>
      </c>
      <c r="C603" s="17">
        <v>9</v>
      </c>
      <c r="D603" s="17">
        <v>245</v>
      </c>
      <c r="E603" s="17">
        <v>2</v>
      </c>
      <c r="F603" s="17">
        <v>2</v>
      </c>
      <c r="G603" s="50">
        <v>9.4</v>
      </c>
      <c r="H603" s="32">
        <v>3.6411935162399804</v>
      </c>
      <c r="I603" s="50">
        <v>5</v>
      </c>
      <c r="J603" s="13">
        <v>0</v>
      </c>
      <c r="K603" s="13">
        <f t="shared" si="192"/>
        <v>0</v>
      </c>
      <c r="L603" s="13">
        <f t="shared" si="193"/>
        <v>0</v>
      </c>
      <c r="M603" s="13" t="e">
        <f ca="1">CalcTable[[#This Row],[IWC]]-AE602</f>
        <v>#NAME?</v>
      </c>
      <c r="N603" s="13" t="e">
        <f ca="1">IF(CalcTable[[#This Row],[Day of Year]]&lt;123,FCAP,AE602)</f>
        <v>#NAME?</v>
      </c>
      <c r="O603" s="17" t="e">
        <f ca="1">IF(IRR_DRIP,5,COUNTIF('IDET Wind Values'!C587:G587,"&lt;="&amp;IRR_MAXWIND))</f>
        <v>#NAME?</v>
      </c>
      <c r="P603" s="13" t="e">
        <f ca="1">CalcTable[[#This Row],[ET_o]]*KL</f>
        <v>#NAME?</v>
      </c>
      <c r="Q603" s="13" t="e">
        <f ca="1">IF(WILTPT&lt;=0,1,MAX(0,MIN(1,(CalcTable[[#This Row],[IWC]]-WILTPT)/(MAD-WILTPT))))</f>
        <v>#NAME?</v>
      </c>
      <c r="R603" s="13" t="e">
        <f ca="1">CalcTable[[#This Row],[ETMult]]*CalcTable[[#This Row],[ETb]]</f>
        <v>#NAME?</v>
      </c>
      <c r="S603" s="13" t="b">
        <f>INDEX(IRR_LIST,CalcTable[[#This Row],[Day of Week]]+1)</f>
        <v>0</v>
      </c>
      <c r="T603" s="13">
        <f t="shared" ca="1" si="194"/>
        <v>0</v>
      </c>
      <c r="U603" s="13" t="b">
        <f ca="1">IF(CalcTable[[#This Row],[IrrPrecip]]&gt;=IC_MM,FALSE,TRUE)</f>
        <v>1</v>
      </c>
      <c r="V603" s="13" t="b">
        <f t="shared" si="195"/>
        <v>1</v>
      </c>
      <c r="W603" s="13" t="e">
        <f ca="1">IF(AND(IRR_DRIP=FALSE,CalcTable[[#This Row],[IrrHours]]&lt;=0),FALSE,TRUE)</f>
        <v>#NAME?</v>
      </c>
      <c r="X603" s="13" t="e">
        <f ca="1">AND(CalcTable[[#This Row],[IrrDay]],CalcTable[[#This Row],[IrrRain]],CalcTable[[#This Row],[IrrWarm]],CalcTable[[#This Row],[IrrWindy]])</f>
        <v>#NAME?</v>
      </c>
      <c r="Y603" s="13" t="e">
        <f t="shared" ca="1" si="196"/>
        <v>#NAME?</v>
      </c>
      <c r="Z603" s="13" t="e">
        <f ca="1">CalcTable[[#This Row],[IrrHours]]/5</f>
        <v>#NAME?</v>
      </c>
      <c r="AA603" s="13" t="e">
        <f ca="1">IF(CalcTable[[#This Row],[IrrFlag]]=FALSE,0,MAX(0,CalcTable[[#This Row],[VolRednWind]]*(FCAP*IRR_TARGET-CalcTable[[#This Row],[IWC]])))</f>
        <v>#NAME?</v>
      </c>
      <c r="AB603" s="13" t="e">
        <f ca="1">CalcTable[[#This Row],[IWC]]+CalcTable[[#This Row],[Eff Precip]]+CalcTable[[#This Row],[IrrAmt]]-CalcTable[[#This Row],[AET]]</f>
        <v>#NAME?</v>
      </c>
      <c r="AC603" s="13" t="e">
        <f ca="1">IF(CalcTable[[#This Row],[PWC]]&gt;FCAP,MIN(24*PERC,MIN(SAT,CalcTable[[#This Row],[PWC]])-FCAP),0)</f>
        <v>#NAME?</v>
      </c>
      <c r="AD603" s="13" t="e">
        <f ca="1">IF(CalcTable[[#This Row],[PWC]]&gt;SAT,CalcTable[[#This Row],[PWC]]-SAT,0)</f>
        <v>#NAME?</v>
      </c>
      <c r="AE603" s="13" t="e">
        <f ca="1">CalcTable[[#This Row],[PWC]]-CalcTable[[#This Row],[PercAmt]]-CalcTable[[#This Row],[Runoff]]</f>
        <v>#NAME?</v>
      </c>
      <c r="AF603" s="13" t="e">
        <f ca="1">CalcTable[[#This Row],[IrrAmt]]/1000*CUR_IRR_AREA*10000/IRR_EFF</f>
        <v>#NAME?</v>
      </c>
      <c r="AG603" s="147"/>
      <c r="AH603" s="13"/>
      <c r="AI603" s="50">
        <v>0</v>
      </c>
      <c r="AJ603" s="50">
        <v>0</v>
      </c>
      <c r="AK603" s="50">
        <v>0</v>
      </c>
      <c r="AL603" s="50">
        <v>6.8893354660714792</v>
      </c>
      <c r="AM603" s="50"/>
      <c r="AN603" s="50"/>
      <c r="AO603" s="50"/>
      <c r="AP603" s="50"/>
      <c r="AQ603" s="50"/>
      <c r="AR603" s="50"/>
      <c r="AS603" s="50"/>
      <c r="AT603" s="50"/>
      <c r="AU603" s="50"/>
      <c r="AV603" s="50"/>
      <c r="AW603" s="50"/>
      <c r="AX603" s="50">
        <f t="shared" si="207"/>
        <v>6.8893354660714792</v>
      </c>
      <c r="AY603" s="50"/>
      <c r="AZ603" s="50">
        <f t="shared" si="197"/>
        <v>202.08717367143007</v>
      </c>
      <c r="BA603" s="50">
        <f t="shared" si="198"/>
        <v>311.15009279569392</v>
      </c>
      <c r="BB603" s="50">
        <f t="shared" si="199"/>
        <v>320.77329154195252</v>
      </c>
      <c r="BC603" s="17">
        <f t="shared" si="200"/>
        <v>19639</v>
      </c>
      <c r="BD603" s="50">
        <f t="shared" si="201"/>
        <v>6.8893354660714792</v>
      </c>
      <c r="BE603" s="50">
        <f t="shared" si="202"/>
        <v>202.08717367143007</v>
      </c>
      <c r="BF603" s="50">
        <f t="shared" si="208"/>
        <v>330.55028314125207</v>
      </c>
      <c r="BG603" s="50"/>
      <c r="BH603" s="17">
        <f t="shared" si="203"/>
        <v>0</v>
      </c>
      <c r="BI603" s="17">
        <f t="shared" si="211"/>
        <v>603</v>
      </c>
      <c r="BJ603" s="17">
        <f t="shared" si="209"/>
        <v>603</v>
      </c>
      <c r="BK603" s="150">
        <f t="shared" si="210"/>
        <v>23256</v>
      </c>
      <c r="BL603" s="50" t="e">
        <f t="shared" ca="1" si="204"/>
        <v>#NAME?</v>
      </c>
      <c r="BM603" s="50" t="e">
        <f t="shared" ca="1" si="205"/>
        <v>#NAME?</v>
      </c>
      <c r="BN603" s="50" t="e">
        <f t="shared" ca="1" si="206"/>
        <v>#NAME?</v>
      </c>
    </row>
    <row r="604" spans="1:66" x14ac:dyDescent="0.35">
      <c r="A604" s="48">
        <v>23257</v>
      </c>
      <c r="B604" s="17">
        <v>1963</v>
      </c>
      <c r="C604" s="17">
        <v>9</v>
      </c>
      <c r="D604" s="17">
        <v>246</v>
      </c>
      <c r="E604" s="17">
        <v>3</v>
      </c>
      <c r="F604" s="17">
        <v>3</v>
      </c>
      <c r="G604" s="50">
        <v>8.9</v>
      </c>
      <c r="H604" s="32">
        <v>3.5952990097366868</v>
      </c>
      <c r="I604" s="50">
        <v>15.166666666666666</v>
      </c>
      <c r="J604" s="13">
        <v>0</v>
      </c>
      <c r="K604" s="13">
        <f t="shared" si="192"/>
        <v>0</v>
      </c>
      <c r="L604" s="13">
        <f t="shared" si="193"/>
        <v>0</v>
      </c>
      <c r="M604" s="13" t="e">
        <f ca="1">CalcTable[[#This Row],[IWC]]-AE603</f>
        <v>#NAME?</v>
      </c>
      <c r="N604" s="13" t="e">
        <f ca="1">IF(CalcTable[[#This Row],[Day of Year]]&lt;123,FCAP,AE603)</f>
        <v>#NAME?</v>
      </c>
      <c r="O604" s="17" t="e">
        <f ca="1">IF(IRR_DRIP,5,COUNTIF('IDET Wind Values'!C588:G588,"&lt;="&amp;IRR_MAXWIND))</f>
        <v>#NAME?</v>
      </c>
      <c r="P604" s="13" t="e">
        <f ca="1">CalcTable[[#This Row],[ET_o]]*KL</f>
        <v>#NAME?</v>
      </c>
      <c r="Q604" s="13" t="e">
        <f ca="1">IF(WILTPT&lt;=0,1,MAX(0,MIN(1,(CalcTable[[#This Row],[IWC]]-WILTPT)/(MAD-WILTPT))))</f>
        <v>#NAME?</v>
      </c>
      <c r="R604" s="13" t="e">
        <f ca="1">CalcTable[[#This Row],[ETMult]]*CalcTable[[#This Row],[ETb]]</f>
        <v>#NAME?</v>
      </c>
      <c r="S604" s="13" t="b">
        <f>INDEX(IRR_LIST,CalcTable[[#This Row],[Day of Week]]+1)</f>
        <v>1</v>
      </c>
      <c r="T604" s="13">
        <f t="shared" ca="1" si="194"/>
        <v>0</v>
      </c>
      <c r="U604" s="13" t="b">
        <f ca="1">IF(CalcTable[[#This Row],[IrrPrecip]]&gt;=IC_MM,FALSE,TRUE)</f>
        <v>1</v>
      </c>
      <c r="V604" s="13" t="b">
        <f t="shared" si="195"/>
        <v>1</v>
      </c>
      <c r="W604" s="13" t="e">
        <f ca="1">IF(AND(IRR_DRIP=FALSE,CalcTable[[#This Row],[IrrHours]]&lt;=0),FALSE,TRUE)</f>
        <v>#NAME?</v>
      </c>
      <c r="X604" s="13" t="e">
        <f ca="1">AND(CalcTable[[#This Row],[IrrDay]],CalcTable[[#This Row],[IrrRain]],CalcTable[[#This Row],[IrrWarm]],CalcTable[[#This Row],[IrrWindy]])</f>
        <v>#NAME?</v>
      </c>
      <c r="Y604" s="13" t="e">
        <f t="shared" ca="1" si="196"/>
        <v>#NAME?</v>
      </c>
      <c r="Z604" s="13" t="e">
        <f ca="1">CalcTable[[#This Row],[IrrHours]]/5</f>
        <v>#NAME?</v>
      </c>
      <c r="AA604" s="13" t="e">
        <f ca="1">IF(CalcTable[[#This Row],[IrrFlag]]=FALSE,0,MAX(0,CalcTable[[#This Row],[VolRednWind]]*(FCAP*IRR_TARGET-CalcTable[[#This Row],[IWC]])))</f>
        <v>#NAME?</v>
      </c>
      <c r="AB604" s="13" t="e">
        <f ca="1">CalcTable[[#This Row],[IWC]]+CalcTable[[#This Row],[Eff Precip]]+CalcTable[[#This Row],[IrrAmt]]-CalcTable[[#This Row],[AET]]</f>
        <v>#NAME?</v>
      </c>
      <c r="AC604" s="13" t="e">
        <f ca="1">IF(CalcTable[[#This Row],[PWC]]&gt;FCAP,MIN(24*PERC,MIN(SAT,CalcTable[[#This Row],[PWC]])-FCAP),0)</f>
        <v>#NAME?</v>
      </c>
      <c r="AD604" s="13" t="e">
        <f ca="1">IF(CalcTable[[#This Row],[PWC]]&gt;SAT,CalcTable[[#This Row],[PWC]]-SAT,0)</f>
        <v>#NAME?</v>
      </c>
      <c r="AE604" s="13" t="e">
        <f ca="1">CalcTable[[#This Row],[PWC]]-CalcTable[[#This Row],[PercAmt]]-CalcTable[[#This Row],[Runoff]]</f>
        <v>#NAME?</v>
      </c>
      <c r="AF604" s="13" t="e">
        <f ca="1">CalcTable[[#This Row],[IrrAmt]]/1000*CUR_IRR_AREA*10000/IRR_EFF</f>
        <v>#NAME?</v>
      </c>
      <c r="AG604" s="147"/>
      <c r="AH604" s="13"/>
      <c r="AI604" s="50">
        <v>6.3847046078295762</v>
      </c>
      <c r="AJ604" s="50">
        <v>9.4593575304816682</v>
      </c>
      <c r="AK604" s="50">
        <v>0</v>
      </c>
      <c r="AL604" s="50">
        <v>0</v>
      </c>
      <c r="AM604" s="50"/>
      <c r="AN604" s="50"/>
      <c r="AO604" s="50"/>
      <c r="AP604" s="50"/>
      <c r="AQ604" s="50"/>
      <c r="AR604" s="50"/>
      <c r="AS604" s="50"/>
      <c r="AT604" s="50"/>
      <c r="AU604" s="50"/>
      <c r="AV604" s="50"/>
      <c r="AW604" s="50"/>
      <c r="AX604" s="50">
        <f t="shared" si="207"/>
        <v>15.844062138311244</v>
      </c>
      <c r="AY604" s="50"/>
      <c r="AZ604" s="50">
        <f t="shared" si="197"/>
        <v>371.11682180896275</v>
      </c>
      <c r="BA604" s="50">
        <f t="shared" si="198"/>
        <v>601.8937926514941</v>
      </c>
      <c r="BB604" s="50">
        <f t="shared" si="199"/>
        <v>622.95398914252883</v>
      </c>
      <c r="BC604" s="17">
        <f t="shared" si="200"/>
        <v>19639</v>
      </c>
      <c r="BD604" s="50">
        <f t="shared" si="201"/>
        <v>15.844062138311244</v>
      </c>
      <c r="BE604" s="50">
        <f t="shared" si="202"/>
        <v>371.11682180896275</v>
      </c>
      <c r="BF604" s="50">
        <f t="shared" si="208"/>
        <v>607.02897813240588</v>
      </c>
      <c r="BG604" s="50"/>
      <c r="BH604" s="17">
        <f t="shared" si="203"/>
        <v>0</v>
      </c>
      <c r="BI604" s="17">
        <f t="shared" si="211"/>
        <v>604</v>
      </c>
      <c r="BJ604" s="17">
        <f t="shared" si="209"/>
        <v>604</v>
      </c>
      <c r="BK604" s="150">
        <f t="shared" si="210"/>
        <v>23257</v>
      </c>
      <c r="BL604" s="50" t="e">
        <f t="shared" ca="1" si="204"/>
        <v>#NAME?</v>
      </c>
      <c r="BM604" s="50" t="e">
        <f t="shared" ca="1" si="205"/>
        <v>#NAME?</v>
      </c>
      <c r="BN604" s="50" t="e">
        <f t="shared" ca="1" si="206"/>
        <v>#NAME?</v>
      </c>
    </row>
    <row r="605" spans="1:66" x14ac:dyDescent="0.35">
      <c r="A605" s="48">
        <v>23258</v>
      </c>
      <c r="B605" s="17">
        <v>1963</v>
      </c>
      <c r="C605" s="17">
        <v>9</v>
      </c>
      <c r="D605" s="17">
        <v>247</v>
      </c>
      <c r="E605" s="17">
        <v>4</v>
      </c>
      <c r="F605" s="17">
        <v>4</v>
      </c>
      <c r="G605" s="50">
        <v>6.7</v>
      </c>
      <c r="H605" s="32">
        <v>4.780970112762037</v>
      </c>
      <c r="I605" s="50">
        <v>1</v>
      </c>
      <c r="J605" s="13">
        <v>0</v>
      </c>
      <c r="K605" s="13">
        <f t="shared" si="192"/>
        <v>0</v>
      </c>
      <c r="L605" s="13">
        <f t="shared" si="193"/>
        <v>0</v>
      </c>
      <c r="M605" s="13" t="e">
        <f ca="1">CalcTable[[#This Row],[IWC]]-AE604</f>
        <v>#NAME?</v>
      </c>
      <c r="N605" s="13" t="e">
        <f ca="1">IF(CalcTable[[#This Row],[Day of Year]]&lt;123,FCAP,AE604)</f>
        <v>#NAME?</v>
      </c>
      <c r="O605" s="17" t="e">
        <f ca="1">IF(IRR_DRIP,5,COUNTIF('IDET Wind Values'!C589:G589,"&lt;="&amp;IRR_MAXWIND))</f>
        <v>#NAME?</v>
      </c>
      <c r="P605" s="13" t="e">
        <f ca="1">CalcTable[[#This Row],[ET_o]]*KL</f>
        <v>#NAME?</v>
      </c>
      <c r="Q605" s="13" t="e">
        <f ca="1">IF(WILTPT&lt;=0,1,MAX(0,MIN(1,(CalcTable[[#This Row],[IWC]]-WILTPT)/(MAD-WILTPT))))</f>
        <v>#NAME?</v>
      </c>
      <c r="R605" s="13" t="e">
        <f ca="1">CalcTable[[#This Row],[ETMult]]*CalcTable[[#This Row],[ETb]]</f>
        <v>#NAME?</v>
      </c>
      <c r="S605" s="13" t="b">
        <f>INDEX(IRR_LIST,CalcTable[[#This Row],[Day of Week]]+1)</f>
        <v>0</v>
      </c>
      <c r="T605" s="13">
        <f t="shared" ca="1" si="194"/>
        <v>0</v>
      </c>
      <c r="U605" s="13" t="b">
        <f ca="1">IF(CalcTable[[#This Row],[IrrPrecip]]&gt;=IC_MM,FALSE,TRUE)</f>
        <v>1</v>
      </c>
      <c r="V605" s="13" t="b">
        <f t="shared" si="195"/>
        <v>1</v>
      </c>
      <c r="W605" s="13" t="e">
        <f ca="1">IF(AND(IRR_DRIP=FALSE,CalcTable[[#This Row],[IrrHours]]&lt;=0),FALSE,TRUE)</f>
        <v>#NAME?</v>
      </c>
      <c r="X605" s="13" t="e">
        <f ca="1">AND(CalcTable[[#This Row],[IrrDay]],CalcTable[[#This Row],[IrrRain]],CalcTable[[#This Row],[IrrWarm]],CalcTable[[#This Row],[IrrWindy]])</f>
        <v>#NAME?</v>
      </c>
      <c r="Y605" s="13" t="e">
        <f t="shared" ca="1" si="196"/>
        <v>#NAME?</v>
      </c>
      <c r="Z605" s="13" t="e">
        <f ca="1">CalcTable[[#This Row],[IrrHours]]/5</f>
        <v>#NAME?</v>
      </c>
      <c r="AA605" s="13" t="e">
        <f ca="1">IF(CalcTable[[#This Row],[IrrFlag]]=FALSE,0,MAX(0,CalcTable[[#This Row],[VolRednWind]]*(FCAP*IRR_TARGET-CalcTable[[#This Row],[IWC]])))</f>
        <v>#NAME?</v>
      </c>
      <c r="AB605" s="13" t="e">
        <f ca="1">CalcTable[[#This Row],[IWC]]+CalcTable[[#This Row],[Eff Precip]]+CalcTable[[#This Row],[IrrAmt]]-CalcTable[[#This Row],[AET]]</f>
        <v>#NAME?</v>
      </c>
      <c r="AC605" s="13" t="e">
        <f ca="1">IF(CalcTable[[#This Row],[PWC]]&gt;FCAP,MIN(24*PERC,MIN(SAT,CalcTable[[#This Row],[PWC]])-FCAP),0)</f>
        <v>#NAME?</v>
      </c>
      <c r="AD605" s="13" t="e">
        <f ca="1">IF(CalcTable[[#This Row],[PWC]]&gt;SAT,CalcTable[[#This Row],[PWC]]-SAT,0)</f>
        <v>#NAME?</v>
      </c>
      <c r="AE605" s="13" t="e">
        <f ca="1">CalcTable[[#This Row],[PWC]]-CalcTable[[#This Row],[PercAmt]]-CalcTable[[#This Row],[Runoff]]</f>
        <v>#NAME?</v>
      </c>
      <c r="AF605" s="13" t="e">
        <f ca="1">CalcTable[[#This Row],[IrrAmt]]/1000*CUR_IRR_AREA*10000/IRR_EFF</f>
        <v>#NAME?</v>
      </c>
      <c r="AG605" s="147"/>
      <c r="AH605" s="13"/>
      <c r="AI605" s="50">
        <v>0</v>
      </c>
      <c r="AJ605" s="50">
        <v>0</v>
      </c>
      <c r="AK605" s="50">
        <v>1.8194500203180661</v>
      </c>
      <c r="AL605" s="50">
        <v>4.2574144553551783</v>
      </c>
      <c r="AM605" s="50"/>
      <c r="AN605" s="50"/>
      <c r="AO605" s="50"/>
      <c r="AP605" s="50"/>
      <c r="AQ605" s="50"/>
      <c r="AR605" s="50"/>
      <c r="AS605" s="50"/>
      <c r="AT605" s="50"/>
      <c r="AU605" s="50"/>
      <c r="AV605" s="50"/>
      <c r="AW605" s="50"/>
      <c r="AX605" s="50">
        <f t="shared" si="207"/>
        <v>6.0768644756732444</v>
      </c>
      <c r="AY605" s="50"/>
      <c r="AZ605" s="50">
        <f t="shared" si="197"/>
        <v>151.5694243217502</v>
      </c>
      <c r="BA605" s="50">
        <f t="shared" si="198"/>
        <v>233.36879617793289</v>
      </c>
      <c r="BB605" s="50">
        <f t="shared" si="199"/>
        <v>240.58638781230195</v>
      </c>
      <c r="BC605" s="17">
        <f t="shared" si="200"/>
        <v>19639</v>
      </c>
      <c r="BD605" s="50">
        <f t="shared" si="201"/>
        <v>6.0768644756732444</v>
      </c>
      <c r="BE605" s="50">
        <f t="shared" si="202"/>
        <v>151.5694243217502</v>
      </c>
      <c r="BF605" s="50">
        <f t="shared" si="208"/>
        <v>247.91932716407794</v>
      </c>
      <c r="BG605" s="50"/>
      <c r="BH605" s="17">
        <f t="shared" si="203"/>
        <v>0</v>
      </c>
      <c r="BI605" s="17">
        <f t="shared" si="211"/>
        <v>605</v>
      </c>
      <c r="BJ605" s="17">
        <f t="shared" si="209"/>
        <v>605</v>
      </c>
      <c r="BK605" s="150">
        <f t="shared" si="210"/>
        <v>23258</v>
      </c>
      <c r="BL605" s="50" t="e">
        <f t="shared" ca="1" si="204"/>
        <v>#NAME?</v>
      </c>
      <c r="BM605" s="50" t="e">
        <f t="shared" ca="1" si="205"/>
        <v>#NAME?</v>
      </c>
      <c r="BN605" s="50" t="e">
        <f t="shared" ca="1" si="206"/>
        <v>#NAME?</v>
      </c>
    </row>
    <row r="606" spans="1:66" x14ac:dyDescent="0.35">
      <c r="A606" s="48">
        <v>23259</v>
      </c>
      <c r="B606" s="17">
        <v>1963</v>
      </c>
      <c r="C606" s="17">
        <v>9</v>
      </c>
      <c r="D606" s="17">
        <v>248</v>
      </c>
      <c r="E606" s="17">
        <v>5</v>
      </c>
      <c r="F606" s="17">
        <v>5</v>
      </c>
      <c r="G606" s="50">
        <v>11.1</v>
      </c>
      <c r="H606" s="32">
        <v>4.5634027077065795</v>
      </c>
      <c r="I606" s="50">
        <v>13.666666666666666</v>
      </c>
      <c r="J606" s="13">
        <v>0</v>
      </c>
      <c r="K606" s="13">
        <f t="shared" si="192"/>
        <v>0</v>
      </c>
      <c r="L606" s="13">
        <f t="shared" si="193"/>
        <v>0</v>
      </c>
      <c r="M606" s="13" t="e">
        <f ca="1">CalcTable[[#This Row],[IWC]]-AE605</f>
        <v>#NAME?</v>
      </c>
      <c r="N606" s="13" t="e">
        <f ca="1">IF(CalcTable[[#This Row],[Day of Year]]&lt;123,FCAP,AE605)</f>
        <v>#NAME?</v>
      </c>
      <c r="O606" s="17" t="e">
        <f ca="1">IF(IRR_DRIP,5,COUNTIF('IDET Wind Values'!C590:G590,"&lt;="&amp;IRR_MAXWIND))</f>
        <v>#NAME?</v>
      </c>
      <c r="P606" s="13" t="e">
        <f ca="1">CalcTable[[#This Row],[ET_o]]*KL</f>
        <v>#NAME?</v>
      </c>
      <c r="Q606" s="13" t="e">
        <f ca="1">IF(WILTPT&lt;=0,1,MAX(0,MIN(1,(CalcTable[[#This Row],[IWC]]-WILTPT)/(MAD-WILTPT))))</f>
        <v>#NAME?</v>
      </c>
      <c r="R606" s="13" t="e">
        <f ca="1">CalcTable[[#This Row],[ETMult]]*CalcTable[[#This Row],[ETb]]</f>
        <v>#NAME?</v>
      </c>
      <c r="S606" s="13" t="b">
        <f>INDEX(IRR_LIST,CalcTable[[#This Row],[Day of Week]]+1)</f>
        <v>1</v>
      </c>
      <c r="T606" s="13">
        <f t="shared" ca="1" si="194"/>
        <v>0</v>
      </c>
      <c r="U606" s="13" t="b">
        <f ca="1">IF(CalcTable[[#This Row],[IrrPrecip]]&gt;=IC_MM,FALSE,TRUE)</f>
        <v>1</v>
      </c>
      <c r="V606" s="13" t="b">
        <f t="shared" si="195"/>
        <v>1</v>
      </c>
      <c r="W606" s="13" t="e">
        <f ca="1">IF(AND(IRR_DRIP=FALSE,CalcTable[[#This Row],[IrrHours]]&lt;=0),FALSE,TRUE)</f>
        <v>#NAME?</v>
      </c>
      <c r="X606" s="13" t="e">
        <f ca="1">AND(CalcTable[[#This Row],[IrrDay]],CalcTable[[#This Row],[IrrRain]],CalcTable[[#This Row],[IrrWarm]],CalcTable[[#This Row],[IrrWindy]])</f>
        <v>#NAME?</v>
      </c>
      <c r="Y606" s="13" t="e">
        <f t="shared" ca="1" si="196"/>
        <v>#NAME?</v>
      </c>
      <c r="Z606" s="13" t="e">
        <f ca="1">CalcTable[[#This Row],[IrrHours]]/5</f>
        <v>#NAME?</v>
      </c>
      <c r="AA606" s="13" t="e">
        <f ca="1">IF(CalcTable[[#This Row],[IrrFlag]]=FALSE,0,MAX(0,CalcTable[[#This Row],[VolRednWind]]*(FCAP*IRR_TARGET-CalcTable[[#This Row],[IWC]])))</f>
        <v>#NAME?</v>
      </c>
      <c r="AB606" s="13" t="e">
        <f ca="1">CalcTable[[#This Row],[IWC]]+CalcTable[[#This Row],[Eff Precip]]+CalcTable[[#This Row],[IrrAmt]]-CalcTable[[#This Row],[AET]]</f>
        <v>#NAME?</v>
      </c>
      <c r="AC606" s="13" t="e">
        <f ca="1">IF(CalcTable[[#This Row],[PWC]]&gt;FCAP,MIN(24*PERC,MIN(SAT,CalcTable[[#This Row],[PWC]])-FCAP),0)</f>
        <v>#NAME?</v>
      </c>
      <c r="AD606" s="13" t="e">
        <f ca="1">IF(CalcTable[[#This Row],[PWC]]&gt;SAT,CalcTable[[#This Row],[PWC]]-SAT,0)</f>
        <v>#NAME?</v>
      </c>
      <c r="AE606" s="13" t="e">
        <f ca="1">CalcTable[[#This Row],[PWC]]-CalcTable[[#This Row],[PercAmt]]-CalcTable[[#This Row],[Runoff]]</f>
        <v>#NAME?</v>
      </c>
      <c r="AF606" s="13" t="e">
        <f ca="1">CalcTable[[#This Row],[IrrAmt]]/1000*CUR_IRR_AREA*10000/IRR_EFF</f>
        <v>#NAME?</v>
      </c>
      <c r="AG606" s="147"/>
      <c r="AH606" s="13"/>
      <c r="AI606" s="50">
        <v>5.403743263146743</v>
      </c>
      <c r="AJ606" s="50">
        <v>8.1301432631467385</v>
      </c>
      <c r="AK606" s="50">
        <v>0</v>
      </c>
      <c r="AL606" s="50">
        <v>0</v>
      </c>
      <c r="AM606" s="50"/>
      <c r="AN606" s="50"/>
      <c r="AO606" s="50"/>
      <c r="AP606" s="50"/>
      <c r="AQ606" s="50"/>
      <c r="AR606" s="50"/>
      <c r="AS606" s="50"/>
      <c r="AT606" s="50"/>
      <c r="AU606" s="50"/>
      <c r="AV606" s="50"/>
      <c r="AW606" s="50"/>
      <c r="AX606" s="50">
        <f t="shared" si="207"/>
        <v>13.533886526293482</v>
      </c>
      <c r="AY606" s="50"/>
      <c r="AZ606" s="50">
        <f t="shared" si="197"/>
        <v>317.73910357845659</v>
      </c>
      <c r="BA606" s="50">
        <f t="shared" si="198"/>
        <v>515.42440516134457</v>
      </c>
      <c r="BB606" s="50">
        <f t="shared" si="199"/>
        <v>533.46673368810423</v>
      </c>
      <c r="BC606" s="17">
        <f t="shared" si="200"/>
        <v>19639</v>
      </c>
      <c r="BD606" s="50">
        <f t="shared" si="201"/>
        <v>13.533886526293482</v>
      </c>
      <c r="BE606" s="50">
        <f t="shared" si="202"/>
        <v>317.73910357845659</v>
      </c>
      <c r="BF606" s="50">
        <f t="shared" si="208"/>
        <v>519.72002351653862</v>
      </c>
      <c r="BG606" s="50"/>
      <c r="BH606" s="17">
        <f t="shared" si="203"/>
        <v>0</v>
      </c>
      <c r="BI606" s="17">
        <f t="shared" si="211"/>
        <v>606</v>
      </c>
      <c r="BJ606" s="17">
        <f t="shared" si="209"/>
        <v>606</v>
      </c>
      <c r="BK606" s="150">
        <f t="shared" si="210"/>
        <v>23259</v>
      </c>
      <c r="BL606" s="50" t="e">
        <f t="shared" ca="1" si="204"/>
        <v>#NAME?</v>
      </c>
      <c r="BM606" s="50" t="e">
        <f t="shared" ca="1" si="205"/>
        <v>#NAME?</v>
      </c>
      <c r="BN606" s="50" t="e">
        <f t="shared" ca="1" si="206"/>
        <v>#NAME?</v>
      </c>
    </row>
    <row r="607" spans="1:66" x14ac:dyDescent="0.35">
      <c r="A607" s="48">
        <v>23260</v>
      </c>
      <c r="B607" s="17">
        <v>1963</v>
      </c>
      <c r="C607" s="17">
        <v>9</v>
      </c>
      <c r="D607" s="17">
        <v>249</v>
      </c>
      <c r="E607" s="17">
        <v>6</v>
      </c>
      <c r="F607" s="17">
        <v>6</v>
      </c>
      <c r="G607" s="50">
        <v>8.3000000000000007</v>
      </c>
      <c r="H607" s="32">
        <v>4.3584547635232029</v>
      </c>
      <c r="I607" s="50">
        <v>5.833333333333333</v>
      </c>
      <c r="J607" s="13">
        <v>0</v>
      </c>
      <c r="K607" s="13">
        <f t="shared" si="192"/>
        <v>0</v>
      </c>
      <c r="L607" s="13">
        <f t="shared" si="193"/>
        <v>0</v>
      </c>
      <c r="M607" s="13" t="e">
        <f ca="1">CalcTable[[#This Row],[IWC]]-AE606</f>
        <v>#NAME?</v>
      </c>
      <c r="N607" s="13" t="e">
        <f ca="1">IF(CalcTable[[#This Row],[Day of Year]]&lt;123,FCAP,AE606)</f>
        <v>#NAME?</v>
      </c>
      <c r="O607" s="17" t="e">
        <f ca="1">IF(IRR_DRIP,5,COUNTIF('IDET Wind Values'!C591:G591,"&lt;="&amp;IRR_MAXWIND))</f>
        <v>#NAME?</v>
      </c>
      <c r="P607" s="13" t="e">
        <f ca="1">CalcTable[[#This Row],[ET_o]]*KL</f>
        <v>#NAME?</v>
      </c>
      <c r="Q607" s="13" t="e">
        <f ca="1">IF(WILTPT&lt;=0,1,MAX(0,MIN(1,(CalcTable[[#This Row],[IWC]]-WILTPT)/(MAD-WILTPT))))</f>
        <v>#NAME?</v>
      </c>
      <c r="R607" s="13" t="e">
        <f ca="1">CalcTable[[#This Row],[ETMult]]*CalcTable[[#This Row],[ETb]]</f>
        <v>#NAME?</v>
      </c>
      <c r="S607" s="13" t="b">
        <f>INDEX(IRR_LIST,CalcTable[[#This Row],[Day of Week]]+1)</f>
        <v>0</v>
      </c>
      <c r="T607" s="13">
        <f t="shared" ca="1" si="194"/>
        <v>0</v>
      </c>
      <c r="U607" s="13" t="b">
        <f ca="1">IF(CalcTable[[#This Row],[IrrPrecip]]&gt;=IC_MM,FALSE,TRUE)</f>
        <v>1</v>
      </c>
      <c r="V607" s="13" t="b">
        <f t="shared" si="195"/>
        <v>1</v>
      </c>
      <c r="W607" s="13" t="e">
        <f ca="1">IF(AND(IRR_DRIP=FALSE,CalcTable[[#This Row],[IrrHours]]&lt;=0),FALSE,TRUE)</f>
        <v>#NAME?</v>
      </c>
      <c r="X607" s="13" t="e">
        <f ca="1">AND(CalcTable[[#This Row],[IrrDay]],CalcTable[[#This Row],[IrrRain]],CalcTable[[#This Row],[IrrWarm]],CalcTable[[#This Row],[IrrWindy]])</f>
        <v>#NAME?</v>
      </c>
      <c r="Y607" s="13" t="e">
        <f t="shared" ca="1" si="196"/>
        <v>#NAME?</v>
      </c>
      <c r="Z607" s="13" t="e">
        <f ca="1">CalcTable[[#This Row],[IrrHours]]/5</f>
        <v>#NAME?</v>
      </c>
      <c r="AA607" s="13" t="e">
        <f ca="1">IF(CalcTable[[#This Row],[IrrFlag]]=FALSE,0,MAX(0,CalcTable[[#This Row],[VolRednWind]]*(FCAP*IRR_TARGET-CalcTable[[#This Row],[IWC]])))</f>
        <v>#NAME?</v>
      </c>
      <c r="AB607" s="13" t="e">
        <f ca="1">CalcTable[[#This Row],[IWC]]+CalcTable[[#This Row],[Eff Precip]]+CalcTable[[#This Row],[IrrAmt]]-CalcTable[[#This Row],[AET]]</f>
        <v>#NAME?</v>
      </c>
      <c r="AC607" s="13" t="e">
        <f ca="1">IF(CalcTable[[#This Row],[PWC]]&gt;FCAP,MIN(24*PERC,MIN(SAT,CalcTable[[#This Row],[PWC]])-FCAP),0)</f>
        <v>#NAME?</v>
      </c>
      <c r="AD607" s="13" t="e">
        <f ca="1">IF(CalcTable[[#This Row],[PWC]]&gt;SAT,CalcTable[[#This Row],[PWC]]-SAT,0)</f>
        <v>#NAME?</v>
      </c>
      <c r="AE607" s="13" t="e">
        <f ca="1">CalcTable[[#This Row],[PWC]]-CalcTable[[#This Row],[PercAmt]]-CalcTable[[#This Row],[Runoff]]</f>
        <v>#NAME?</v>
      </c>
      <c r="AF607" s="13" t="e">
        <f ca="1">CalcTable[[#This Row],[IrrAmt]]/1000*CUR_IRR_AREA*10000/IRR_EFF</f>
        <v>#NAME?</v>
      </c>
      <c r="AG607" s="147"/>
      <c r="AH607" s="13"/>
      <c r="AI607" s="50">
        <v>0</v>
      </c>
      <c r="AJ607" s="50">
        <v>0</v>
      </c>
      <c r="AK607" s="50">
        <v>0</v>
      </c>
      <c r="AL607" s="50">
        <v>5.1394050512577394</v>
      </c>
      <c r="AM607" s="50"/>
      <c r="AN607" s="50"/>
      <c r="AO607" s="50"/>
      <c r="AP607" s="50"/>
      <c r="AQ607" s="50"/>
      <c r="AR607" s="50"/>
      <c r="AS607" s="50"/>
      <c r="AT607" s="50"/>
      <c r="AU607" s="50"/>
      <c r="AV607" s="50"/>
      <c r="AW607" s="50"/>
      <c r="AX607" s="50">
        <f t="shared" si="207"/>
        <v>5.1394050512577394</v>
      </c>
      <c r="AY607" s="50"/>
      <c r="AZ607" s="50">
        <f t="shared" si="197"/>
        <v>150.75588150356037</v>
      </c>
      <c r="BA607" s="50">
        <f t="shared" si="198"/>
        <v>232.11619850548186</v>
      </c>
      <c r="BB607" s="50">
        <f t="shared" si="199"/>
        <v>239.2950500056514</v>
      </c>
      <c r="BC607" s="17">
        <f t="shared" si="200"/>
        <v>19639</v>
      </c>
      <c r="BD607" s="50">
        <f t="shared" si="201"/>
        <v>5.1394050512577394</v>
      </c>
      <c r="BE607" s="50">
        <f t="shared" si="202"/>
        <v>150.75588150356037</v>
      </c>
      <c r="BF607" s="50">
        <f t="shared" si="208"/>
        <v>246.58863009897175</v>
      </c>
      <c r="BG607" s="50"/>
      <c r="BH607" s="17">
        <f t="shared" si="203"/>
        <v>0</v>
      </c>
      <c r="BI607" s="17">
        <f t="shared" si="211"/>
        <v>607</v>
      </c>
      <c r="BJ607" s="17">
        <f t="shared" si="209"/>
        <v>607</v>
      </c>
      <c r="BK607" s="150">
        <f t="shared" si="210"/>
        <v>23260</v>
      </c>
      <c r="BL607" s="50" t="e">
        <f t="shared" ca="1" si="204"/>
        <v>#NAME?</v>
      </c>
      <c r="BM607" s="50" t="e">
        <f t="shared" ca="1" si="205"/>
        <v>#NAME?</v>
      </c>
      <c r="BN607" s="50" t="e">
        <f t="shared" ca="1" si="206"/>
        <v>#NAME?</v>
      </c>
    </row>
    <row r="608" spans="1:66" x14ac:dyDescent="0.35">
      <c r="A608" s="48">
        <v>23261</v>
      </c>
      <c r="B608" s="17">
        <v>1963</v>
      </c>
      <c r="C608" s="17">
        <v>9</v>
      </c>
      <c r="D608" s="17">
        <v>250</v>
      </c>
      <c r="E608" s="17">
        <v>7</v>
      </c>
      <c r="F608" s="17">
        <v>7</v>
      </c>
      <c r="G608" s="50">
        <v>13.3</v>
      </c>
      <c r="H608" s="32">
        <v>5.0261117257924619</v>
      </c>
      <c r="I608" s="50">
        <v>13.5</v>
      </c>
      <c r="J608" s="13">
        <v>0</v>
      </c>
      <c r="K608" s="13">
        <f t="shared" si="192"/>
        <v>0</v>
      </c>
      <c r="L608" s="13">
        <f t="shared" si="193"/>
        <v>0</v>
      </c>
      <c r="M608" s="13" t="e">
        <f ca="1">CalcTable[[#This Row],[IWC]]-AE607</f>
        <v>#NAME?</v>
      </c>
      <c r="N608" s="13" t="e">
        <f ca="1">IF(CalcTable[[#This Row],[Day of Year]]&lt;123,FCAP,AE607)</f>
        <v>#NAME?</v>
      </c>
      <c r="O608" s="17" t="e">
        <f ca="1">IF(IRR_DRIP,5,COUNTIF('IDET Wind Values'!C592:G592,"&lt;="&amp;IRR_MAXWIND))</f>
        <v>#NAME?</v>
      </c>
      <c r="P608" s="13" t="e">
        <f ca="1">CalcTable[[#This Row],[ET_o]]*KL</f>
        <v>#NAME?</v>
      </c>
      <c r="Q608" s="13" t="e">
        <f ca="1">IF(WILTPT&lt;=0,1,MAX(0,MIN(1,(CalcTable[[#This Row],[IWC]]-WILTPT)/(MAD-WILTPT))))</f>
        <v>#NAME?</v>
      </c>
      <c r="R608" s="13" t="e">
        <f ca="1">CalcTable[[#This Row],[ETMult]]*CalcTable[[#This Row],[ETb]]</f>
        <v>#NAME?</v>
      </c>
      <c r="S608" s="13" t="b">
        <f>INDEX(IRR_LIST,CalcTable[[#This Row],[Day of Week]]+1)</f>
        <v>0</v>
      </c>
      <c r="T608" s="13">
        <f t="shared" ca="1" si="194"/>
        <v>0</v>
      </c>
      <c r="U608" s="13" t="b">
        <f ca="1">IF(CalcTable[[#This Row],[IrrPrecip]]&gt;=IC_MM,FALSE,TRUE)</f>
        <v>1</v>
      </c>
      <c r="V608" s="13" t="b">
        <f t="shared" si="195"/>
        <v>1</v>
      </c>
      <c r="W608" s="13" t="e">
        <f ca="1">IF(AND(IRR_DRIP=FALSE,CalcTable[[#This Row],[IrrHours]]&lt;=0),FALSE,TRUE)</f>
        <v>#NAME?</v>
      </c>
      <c r="X608" s="13" t="e">
        <f ca="1">AND(CalcTable[[#This Row],[IrrDay]],CalcTable[[#This Row],[IrrRain]],CalcTable[[#This Row],[IrrWarm]],CalcTable[[#This Row],[IrrWindy]])</f>
        <v>#NAME?</v>
      </c>
      <c r="Y608" s="13" t="e">
        <f t="shared" ca="1" si="196"/>
        <v>#NAME?</v>
      </c>
      <c r="Z608" s="13" t="e">
        <f ca="1">CalcTable[[#This Row],[IrrHours]]/5</f>
        <v>#NAME?</v>
      </c>
      <c r="AA608" s="13" t="e">
        <f ca="1">IF(CalcTable[[#This Row],[IrrFlag]]=FALSE,0,MAX(0,CalcTable[[#This Row],[VolRednWind]]*(FCAP*IRR_TARGET-CalcTable[[#This Row],[IWC]])))</f>
        <v>#NAME?</v>
      </c>
      <c r="AB608" s="13" t="e">
        <f ca="1">CalcTable[[#This Row],[IWC]]+CalcTable[[#This Row],[Eff Precip]]+CalcTable[[#This Row],[IrrAmt]]-CalcTable[[#This Row],[AET]]</f>
        <v>#NAME?</v>
      </c>
      <c r="AC608" s="13" t="e">
        <f ca="1">IF(CalcTable[[#This Row],[PWC]]&gt;FCAP,MIN(24*PERC,MIN(SAT,CalcTable[[#This Row],[PWC]])-FCAP),0)</f>
        <v>#NAME?</v>
      </c>
      <c r="AD608" s="13" t="e">
        <f ca="1">IF(CalcTable[[#This Row],[PWC]]&gt;SAT,CalcTable[[#This Row],[PWC]]-SAT,0)</f>
        <v>#NAME?</v>
      </c>
      <c r="AE608" s="13" t="e">
        <f ca="1">CalcTable[[#This Row],[PWC]]-CalcTable[[#This Row],[PercAmt]]-CalcTable[[#This Row],[Runoff]]</f>
        <v>#NAME?</v>
      </c>
      <c r="AF608" s="13" t="e">
        <f ca="1">CalcTable[[#This Row],[IrrAmt]]/1000*CUR_IRR_AREA*10000/IRR_EFF</f>
        <v>#NAME?</v>
      </c>
      <c r="AG608" s="147"/>
      <c r="AH608" s="13"/>
      <c r="AI608" s="50">
        <v>0</v>
      </c>
      <c r="AJ608" s="50">
        <v>0</v>
      </c>
      <c r="AK608" s="50">
        <v>0</v>
      </c>
      <c r="AL608" s="50">
        <v>0</v>
      </c>
      <c r="AM608" s="50"/>
      <c r="AN608" s="50"/>
      <c r="AO608" s="50"/>
      <c r="AP608" s="50"/>
      <c r="AQ608" s="50"/>
      <c r="AR608" s="50"/>
      <c r="AS608" s="50"/>
      <c r="AT608" s="50"/>
      <c r="AU608" s="50"/>
      <c r="AV608" s="50"/>
      <c r="AW608" s="50"/>
      <c r="AX608" s="50">
        <f t="shared" si="207"/>
        <v>0</v>
      </c>
      <c r="AY608" s="50"/>
      <c r="AZ608" s="50">
        <f t="shared" si="197"/>
        <v>0</v>
      </c>
      <c r="BA608" s="50">
        <f t="shared" si="198"/>
        <v>0</v>
      </c>
      <c r="BB608" s="50">
        <f t="shared" si="199"/>
        <v>0</v>
      </c>
      <c r="BC608" s="17">
        <f t="shared" si="200"/>
        <v>19639</v>
      </c>
      <c r="BD608" s="50">
        <f t="shared" si="201"/>
        <v>0</v>
      </c>
      <c r="BE608" s="50">
        <f t="shared" si="202"/>
        <v>0</v>
      </c>
      <c r="BF608" s="50">
        <f t="shared" si="208"/>
        <v>0</v>
      </c>
      <c r="BG608" s="50"/>
      <c r="BH608" s="17">
        <f t="shared" si="203"/>
        <v>0</v>
      </c>
      <c r="BI608" s="17">
        <f t="shared" si="211"/>
        <v>608</v>
      </c>
      <c r="BJ608" s="17">
        <f t="shared" si="209"/>
        <v>608</v>
      </c>
      <c r="BK608" s="150">
        <f t="shared" si="210"/>
        <v>23261</v>
      </c>
      <c r="BL608" s="50" t="e">
        <f t="shared" ca="1" si="204"/>
        <v>#NAME?</v>
      </c>
      <c r="BM608" s="50" t="e">
        <f t="shared" ca="1" si="205"/>
        <v>#NAME?</v>
      </c>
      <c r="BN608" s="50" t="e">
        <f t="shared" ca="1" si="206"/>
        <v>#NAME?</v>
      </c>
    </row>
    <row r="609" spans="1:66" x14ac:dyDescent="0.35">
      <c r="A609" s="48">
        <v>23262</v>
      </c>
      <c r="B609" s="17">
        <v>1963</v>
      </c>
      <c r="C609" s="17">
        <v>9</v>
      </c>
      <c r="D609" s="17">
        <v>251</v>
      </c>
      <c r="E609" s="17">
        <v>8</v>
      </c>
      <c r="F609" s="17">
        <v>1</v>
      </c>
      <c r="G609" s="50">
        <v>10.6</v>
      </c>
      <c r="H609" s="32">
        <v>4.4833036426379484</v>
      </c>
      <c r="I609" s="50">
        <v>10.666666666666666</v>
      </c>
      <c r="J609" s="13">
        <v>0</v>
      </c>
      <c r="K609" s="13">
        <f t="shared" si="192"/>
        <v>0</v>
      </c>
      <c r="L609" s="13">
        <f t="shared" si="193"/>
        <v>0</v>
      </c>
      <c r="M609" s="13" t="e">
        <f ca="1">CalcTable[[#This Row],[IWC]]-AE608</f>
        <v>#NAME?</v>
      </c>
      <c r="N609" s="13" t="e">
        <f ca="1">IF(CalcTable[[#This Row],[Day of Year]]&lt;123,FCAP,AE608)</f>
        <v>#NAME?</v>
      </c>
      <c r="O609" s="17" t="e">
        <f ca="1">IF(IRR_DRIP,5,COUNTIF('IDET Wind Values'!C593:G593,"&lt;="&amp;IRR_MAXWIND))</f>
        <v>#NAME?</v>
      </c>
      <c r="P609" s="13" t="e">
        <f ca="1">CalcTable[[#This Row],[ET_o]]*KL</f>
        <v>#NAME?</v>
      </c>
      <c r="Q609" s="13" t="e">
        <f ca="1">IF(WILTPT&lt;=0,1,MAX(0,MIN(1,(CalcTable[[#This Row],[IWC]]-WILTPT)/(MAD-WILTPT))))</f>
        <v>#NAME?</v>
      </c>
      <c r="R609" s="13" t="e">
        <f ca="1">CalcTable[[#This Row],[ETMult]]*CalcTable[[#This Row],[ETb]]</f>
        <v>#NAME?</v>
      </c>
      <c r="S609" s="13" t="b">
        <f>INDEX(IRR_LIST,CalcTable[[#This Row],[Day of Week]]+1)</f>
        <v>1</v>
      </c>
      <c r="T609" s="13">
        <f t="shared" ca="1" si="194"/>
        <v>0</v>
      </c>
      <c r="U609" s="13" t="b">
        <f ca="1">IF(CalcTable[[#This Row],[IrrPrecip]]&gt;=IC_MM,FALSE,TRUE)</f>
        <v>1</v>
      </c>
      <c r="V609" s="13" t="b">
        <f t="shared" si="195"/>
        <v>1</v>
      </c>
      <c r="W609" s="13" t="e">
        <f ca="1">IF(AND(IRR_DRIP=FALSE,CalcTable[[#This Row],[IrrHours]]&lt;=0),FALSE,TRUE)</f>
        <v>#NAME?</v>
      </c>
      <c r="X609" s="13" t="e">
        <f ca="1">AND(CalcTable[[#This Row],[IrrDay]],CalcTable[[#This Row],[IrrRain]],CalcTable[[#This Row],[IrrWarm]],CalcTable[[#This Row],[IrrWindy]])</f>
        <v>#NAME?</v>
      </c>
      <c r="Y609" s="13" t="e">
        <f t="shared" ca="1" si="196"/>
        <v>#NAME?</v>
      </c>
      <c r="Z609" s="13" t="e">
        <f ca="1">CalcTable[[#This Row],[IrrHours]]/5</f>
        <v>#NAME?</v>
      </c>
      <c r="AA609" s="13" t="e">
        <f ca="1">IF(CalcTable[[#This Row],[IrrFlag]]=FALSE,0,MAX(0,CalcTable[[#This Row],[VolRednWind]]*(FCAP*IRR_TARGET-CalcTable[[#This Row],[IWC]])))</f>
        <v>#NAME?</v>
      </c>
      <c r="AB609" s="13" t="e">
        <f ca="1">CalcTable[[#This Row],[IWC]]+CalcTable[[#This Row],[Eff Precip]]+CalcTable[[#This Row],[IrrAmt]]-CalcTable[[#This Row],[AET]]</f>
        <v>#NAME?</v>
      </c>
      <c r="AC609" s="13" t="e">
        <f ca="1">IF(CalcTable[[#This Row],[PWC]]&gt;FCAP,MIN(24*PERC,MIN(SAT,CalcTable[[#This Row],[PWC]])-FCAP),0)</f>
        <v>#NAME?</v>
      </c>
      <c r="AD609" s="13" t="e">
        <f ca="1">IF(CalcTable[[#This Row],[PWC]]&gt;SAT,CalcTable[[#This Row],[PWC]]-SAT,0)</f>
        <v>#NAME?</v>
      </c>
      <c r="AE609" s="13" t="e">
        <f ca="1">CalcTable[[#This Row],[PWC]]-CalcTable[[#This Row],[PercAmt]]-CalcTable[[#This Row],[Runoff]]</f>
        <v>#NAME?</v>
      </c>
      <c r="AF609" s="13" t="e">
        <f ca="1">CalcTable[[#This Row],[IrrAmt]]/1000*CUR_IRR_AREA*10000/IRR_EFF</f>
        <v>#NAME?</v>
      </c>
      <c r="AG609" s="147"/>
      <c r="AH609" s="13"/>
      <c r="AI609" s="50">
        <v>0</v>
      </c>
      <c r="AJ609" s="50">
        <v>0</v>
      </c>
      <c r="AK609" s="50">
        <v>0</v>
      </c>
      <c r="AL609" s="50">
        <v>0</v>
      </c>
      <c r="AM609" s="50"/>
      <c r="AN609" s="50"/>
      <c r="AO609" s="50"/>
      <c r="AP609" s="50"/>
      <c r="AQ609" s="50"/>
      <c r="AR609" s="50"/>
      <c r="AS609" s="50"/>
      <c r="AT609" s="50"/>
      <c r="AU609" s="50"/>
      <c r="AV609" s="50"/>
      <c r="AW609" s="50"/>
      <c r="AX609" s="50">
        <f t="shared" si="207"/>
        <v>0</v>
      </c>
      <c r="AY609" s="50"/>
      <c r="AZ609" s="50">
        <f t="shared" si="197"/>
        <v>0</v>
      </c>
      <c r="BA609" s="50">
        <f t="shared" si="198"/>
        <v>0</v>
      </c>
      <c r="BB609" s="50">
        <f t="shared" si="199"/>
        <v>0</v>
      </c>
      <c r="BC609" s="17">
        <f t="shared" si="200"/>
        <v>19639</v>
      </c>
      <c r="BD609" s="50">
        <f t="shared" si="201"/>
        <v>0</v>
      </c>
      <c r="BE609" s="50">
        <f t="shared" si="202"/>
        <v>0</v>
      </c>
      <c r="BF609" s="50">
        <f t="shared" si="208"/>
        <v>0</v>
      </c>
      <c r="BG609" s="50"/>
      <c r="BH609" s="17">
        <f t="shared" si="203"/>
        <v>0</v>
      </c>
      <c r="BI609" s="17">
        <f t="shared" si="211"/>
        <v>609</v>
      </c>
      <c r="BJ609" s="17">
        <f t="shared" si="209"/>
        <v>609</v>
      </c>
      <c r="BK609" s="150">
        <f t="shared" si="210"/>
        <v>23262</v>
      </c>
      <c r="BL609" s="50" t="e">
        <f t="shared" ca="1" si="204"/>
        <v>#NAME?</v>
      </c>
      <c r="BM609" s="50" t="e">
        <f t="shared" ca="1" si="205"/>
        <v>#NAME?</v>
      </c>
      <c r="BN609" s="50" t="e">
        <f t="shared" ca="1" si="206"/>
        <v>#NAME?</v>
      </c>
    </row>
    <row r="610" spans="1:66" x14ac:dyDescent="0.35">
      <c r="A610" s="48">
        <v>23263</v>
      </c>
      <c r="B610" s="17">
        <v>1963</v>
      </c>
      <c r="C610" s="17">
        <v>9</v>
      </c>
      <c r="D610" s="17">
        <v>252</v>
      </c>
      <c r="E610" s="17">
        <v>9</v>
      </c>
      <c r="F610" s="17">
        <v>2</v>
      </c>
      <c r="G610" s="50">
        <v>12.8</v>
      </c>
      <c r="H610" s="32">
        <v>3.8275444260700802</v>
      </c>
      <c r="I610" s="50">
        <v>15.666666666666666</v>
      </c>
      <c r="J610" s="13">
        <v>0</v>
      </c>
      <c r="K610" s="13">
        <f t="shared" si="192"/>
        <v>0</v>
      </c>
      <c r="L610" s="13">
        <f t="shared" si="193"/>
        <v>0</v>
      </c>
      <c r="M610" s="13" t="e">
        <f ca="1">CalcTable[[#This Row],[IWC]]-AE609</f>
        <v>#NAME?</v>
      </c>
      <c r="N610" s="13" t="e">
        <f ca="1">IF(CalcTable[[#This Row],[Day of Year]]&lt;123,FCAP,AE609)</f>
        <v>#NAME?</v>
      </c>
      <c r="O610" s="17" t="e">
        <f ca="1">IF(IRR_DRIP,5,COUNTIF('IDET Wind Values'!C594:G594,"&lt;="&amp;IRR_MAXWIND))</f>
        <v>#NAME?</v>
      </c>
      <c r="P610" s="13" t="e">
        <f ca="1">CalcTable[[#This Row],[ET_o]]*KL</f>
        <v>#NAME?</v>
      </c>
      <c r="Q610" s="13" t="e">
        <f ca="1">IF(WILTPT&lt;=0,1,MAX(0,MIN(1,(CalcTable[[#This Row],[IWC]]-WILTPT)/(MAD-WILTPT))))</f>
        <v>#NAME?</v>
      </c>
      <c r="R610" s="13" t="e">
        <f ca="1">CalcTable[[#This Row],[ETMult]]*CalcTable[[#This Row],[ETb]]</f>
        <v>#NAME?</v>
      </c>
      <c r="S610" s="13" t="b">
        <f>INDEX(IRR_LIST,CalcTable[[#This Row],[Day of Week]]+1)</f>
        <v>0</v>
      </c>
      <c r="T610" s="13">
        <f t="shared" ca="1" si="194"/>
        <v>0</v>
      </c>
      <c r="U610" s="13" t="b">
        <f ca="1">IF(CalcTable[[#This Row],[IrrPrecip]]&gt;=IC_MM,FALSE,TRUE)</f>
        <v>1</v>
      </c>
      <c r="V610" s="13" t="b">
        <f t="shared" si="195"/>
        <v>1</v>
      </c>
      <c r="W610" s="13" t="e">
        <f ca="1">IF(AND(IRR_DRIP=FALSE,CalcTable[[#This Row],[IrrHours]]&lt;=0),FALSE,TRUE)</f>
        <v>#NAME?</v>
      </c>
      <c r="X610" s="13" t="e">
        <f ca="1">AND(CalcTable[[#This Row],[IrrDay]],CalcTable[[#This Row],[IrrRain]],CalcTable[[#This Row],[IrrWarm]],CalcTable[[#This Row],[IrrWindy]])</f>
        <v>#NAME?</v>
      </c>
      <c r="Y610" s="13" t="e">
        <f t="shared" ca="1" si="196"/>
        <v>#NAME?</v>
      </c>
      <c r="Z610" s="13" t="e">
        <f ca="1">CalcTable[[#This Row],[IrrHours]]/5</f>
        <v>#NAME?</v>
      </c>
      <c r="AA610" s="13" t="e">
        <f ca="1">IF(CalcTable[[#This Row],[IrrFlag]]=FALSE,0,MAX(0,CalcTable[[#This Row],[VolRednWind]]*(FCAP*IRR_TARGET-CalcTable[[#This Row],[IWC]])))</f>
        <v>#NAME?</v>
      </c>
      <c r="AB610" s="13" t="e">
        <f ca="1">CalcTable[[#This Row],[IWC]]+CalcTable[[#This Row],[Eff Precip]]+CalcTable[[#This Row],[IrrAmt]]-CalcTable[[#This Row],[AET]]</f>
        <v>#NAME?</v>
      </c>
      <c r="AC610" s="13" t="e">
        <f ca="1">IF(CalcTable[[#This Row],[PWC]]&gt;FCAP,MIN(24*PERC,MIN(SAT,CalcTable[[#This Row],[PWC]])-FCAP),0)</f>
        <v>#NAME?</v>
      </c>
      <c r="AD610" s="13" t="e">
        <f ca="1">IF(CalcTable[[#This Row],[PWC]]&gt;SAT,CalcTable[[#This Row],[PWC]]-SAT,0)</f>
        <v>#NAME?</v>
      </c>
      <c r="AE610" s="13" t="e">
        <f ca="1">CalcTable[[#This Row],[PWC]]-CalcTable[[#This Row],[PercAmt]]-CalcTable[[#This Row],[Runoff]]</f>
        <v>#NAME?</v>
      </c>
      <c r="AF610" s="13" t="e">
        <f ca="1">CalcTable[[#This Row],[IrrAmt]]/1000*CUR_IRR_AREA*10000/IRR_EFF</f>
        <v>#NAME?</v>
      </c>
      <c r="AG610" s="147"/>
      <c r="AH610" s="13"/>
      <c r="AI610" s="50">
        <v>0</v>
      </c>
      <c r="AJ610" s="50">
        <v>0</v>
      </c>
      <c r="AK610" s="50">
        <v>4.6839342734279077</v>
      </c>
      <c r="AL610" s="50">
        <v>7.6273285725744913</v>
      </c>
      <c r="AM610" s="50"/>
      <c r="AN610" s="50"/>
      <c r="AO610" s="50"/>
      <c r="AP610" s="50"/>
      <c r="AQ610" s="50"/>
      <c r="AR610" s="50"/>
      <c r="AS610" s="50"/>
      <c r="AT610" s="50"/>
      <c r="AU610" s="50"/>
      <c r="AV610" s="50"/>
      <c r="AW610" s="50"/>
      <c r="AX610" s="50">
        <f t="shared" si="207"/>
        <v>12.3112628460024</v>
      </c>
      <c r="AY610" s="50"/>
      <c r="AZ610" s="50">
        <f t="shared" si="197"/>
        <v>292.43267413912776</v>
      </c>
      <c r="BA610" s="50">
        <f t="shared" si="198"/>
        <v>450.25348240468878</v>
      </c>
      <c r="BB610" s="50">
        <f t="shared" si="199"/>
        <v>464.17884783988535</v>
      </c>
      <c r="BC610" s="17">
        <f t="shared" si="200"/>
        <v>19639</v>
      </c>
      <c r="BD610" s="50">
        <f t="shared" si="201"/>
        <v>12.3112628460024</v>
      </c>
      <c r="BE610" s="50">
        <f t="shared" si="202"/>
        <v>292.43267413912776</v>
      </c>
      <c r="BF610" s="50">
        <f t="shared" si="208"/>
        <v>478.32676107196181</v>
      </c>
      <c r="BG610" s="50"/>
      <c r="BH610" s="17">
        <f t="shared" si="203"/>
        <v>0</v>
      </c>
      <c r="BI610" s="17">
        <f t="shared" si="211"/>
        <v>610</v>
      </c>
      <c r="BJ610" s="17">
        <f t="shared" si="209"/>
        <v>610</v>
      </c>
      <c r="BK610" s="150">
        <f t="shared" si="210"/>
        <v>23263</v>
      </c>
      <c r="BL610" s="50" t="e">
        <f t="shared" ca="1" si="204"/>
        <v>#NAME?</v>
      </c>
      <c r="BM610" s="50" t="e">
        <f t="shared" ca="1" si="205"/>
        <v>#NAME?</v>
      </c>
      <c r="BN610" s="50" t="e">
        <f t="shared" ca="1" si="206"/>
        <v>#NAME?</v>
      </c>
    </row>
    <row r="611" spans="1:66" x14ac:dyDescent="0.35">
      <c r="A611" s="48">
        <v>23264</v>
      </c>
      <c r="B611" s="17">
        <v>1963</v>
      </c>
      <c r="C611" s="17">
        <v>9</v>
      </c>
      <c r="D611" s="17">
        <v>253</v>
      </c>
      <c r="E611" s="17">
        <v>10</v>
      </c>
      <c r="F611" s="17">
        <v>3</v>
      </c>
      <c r="G611" s="50">
        <v>15.6</v>
      </c>
      <c r="H611" s="32">
        <v>4.0785220183970718</v>
      </c>
      <c r="I611" s="50">
        <v>12.833333333333334</v>
      </c>
      <c r="J611" s="13">
        <v>0</v>
      </c>
      <c r="K611" s="13">
        <f t="shared" si="192"/>
        <v>0</v>
      </c>
      <c r="L611" s="13">
        <f t="shared" si="193"/>
        <v>0</v>
      </c>
      <c r="M611" s="13" t="e">
        <f ca="1">CalcTable[[#This Row],[IWC]]-AE610</f>
        <v>#NAME?</v>
      </c>
      <c r="N611" s="13" t="e">
        <f ca="1">IF(CalcTable[[#This Row],[Day of Year]]&lt;123,FCAP,AE610)</f>
        <v>#NAME?</v>
      </c>
      <c r="O611" s="17" t="e">
        <f ca="1">IF(IRR_DRIP,5,COUNTIF('IDET Wind Values'!C595:G595,"&lt;="&amp;IRR_MAXWIND))</f>
        <v>#NAME?</v>
      </c>
      <c r="P611" s="13" t="e">
        <f ca="1">CalcTable[[#This Row],[ET_o]]*KL</f>
        <v>#NAME?</v>
      </c>
      <c r="Q611" s="13" t="e">
        <f ca="1">IF(WILTPT&lt;=0,1,MAX(0,MIN(1,(CalcTable[[#This Row],[IWC]]-WILTPT)/(MAD-WILTPT))))</f>
        <v>#NAME?</v>
      </c>
      <c r="R611" s="13" t="e">
        <f ca="1">CalcTable[[#This Row],[ETMult]]*CalcTable[[#This Row],[ETb]]</f>
        <v>#NAME?</v>
      </c>
      <c r="S611" s="13" t="b">
        <f>INDEX(IRR_LIST,CalcTable[[#This Row],[Day of Week]]+1)</f>
        <v>1</v>
      </c>
      <c r="T611" s="13">
        <f t="shared" ca="1" si="194"/>
        <v>0</v>
      </c>
      <c r="U611" s="13" t="b">
        <f ca="1">IF(CalcTable[[#This Row],[IrrPrecip]]&gt;=IC_MM,FALSE,TRUE)</f>
        <v>1</v>
      </c>
      <c r="V611" s="13" t="b">
        <f t="shared" si="195"/>
        <v>1</v>
      </c>
      <c r="W611" s="13" t="e">
        <f ca="1">IF(AND(IRR_DRIP=FALSE,CalcTable[[#This Row],[IrrHours]]&lt;=0),FALSE,TRUE)</f>
        <v>#NAME?</v>
      </c>
      <c r="X611" s="13" t="e">
        <f ca="1">AND(CalcTable[[#This Row],[IrrDay]],CalcTable[[#This Row],[IrrRain]],CalcTable[[#This Row],[IrrWarm]],CalcTable[[#This Row],[IrrWindy]])</f>
        <v>#NAME?</v>
      </c>
      <c r="Y611" s="13" t="e">
        <f t="shared" ca="1" si="196"/>
        <v>#NAME?</v>
      </c>
      <c r="Z611" s="13" t="e">
        <f ca="1">CalcTable[[#This Row],[IrrHours]]/5</f>
        <v>#NAME?</v>
      </c>
      <c r="AA611" s="13" t="e">
        <f ca="1">IF(CalcTable[[#This Row],[IrrFlag]]=FALSE,0,MAX(0,CalcTable[[#This Row],[VolRednWind]]*(FCAP*IRR_TARGET-CalcTable[[#This Row],[IWC]])))</f>
        <v>#NAME?</v>
      </c>
      <c r="AB611" s="13" t="e">
        <f ca="1">CalcTable[[#This Row],[IWC]]+CalcTable[[#This Row],[Eff Precip]]+CalcTable[[#This Row],[IrrAmt]]-CalcTable[[#This Row],[AET]]</f>
        <v>#NAME?</v>
      </c>
      <c r="AC611" s="13" t="e">
        <f ca="1">IF(CalcTable[[#This Row],[PWC]]&gt;FCAP,MIN(24*PERC,MIN(SAT,CalcTable[[#This Row],[PWC]])-FCAP),0)</f>
        <v>#NAME?</v>
      </c>
      <c r="AD611" s="13" t="e">
        <f ca="1">IF(CalcTable[[#This Row],[PWC]]&gt;SAT,CalcTable[[#This Row],[PWC]]-SAT,0)</f>
        <v>#NAME?</v>
      </c>
      <c r="AE611" s="13" t="e">
        <f ca="1">CalcTable[[#This Row],[PWC]]-CalcTable[[#This Row],[PercAmt]]-CalcTable[[#This Row],[Runoff]]</f>
        <v>#NAME?</v>
      </c>
      <c r="AF611" s="13" t="e">
        <f ca="1">CalcTable[[#This Row],[IrrAmt]]/1000*CUR_IRR_AREA*10000/IRR_EFF</f>
        <v>#NAME?</v>
      </c>
      <c r="AG611" s="147"/>
      <c r="AH611" s="13"/>
      <c r="AI611" s="50">
        <v>0</v>
      </c>
      <c r="AJ611" s="50">
        <v>0</v>
      </c>
      <c r="AK611" s="50">
        <v>0</v>
      </c>
      <c r="AL611" s="50">
        <v>0</v>
      </c>
      <c r="AM611" s="50"/>
      <c r="AN611" s="50"/>
      <c r="AO611" s="50"/>
      <c r="AP611" s="50"/>
      <c r="AQ611" s="50"/>
      <c r="AR611" s="50"/>
      <c r="AS611" s="50"/>
      <c r="AT611" s="50"/>
      <c r="AU611" s="50"/>
      <c r="AV611" s="50"/>
      <c r="AW611" s="50"/>
      <c r="AX611" s="50">
        <f t="shared" si="207"/>
        <v>0</v>
      </c>
      <c r="AY611" s="50"/>
      <c r="AZ611" s="50">
        <f t="shared" si="197"/>
        <v>0</v>
      </c>
      <c r="BA611" s="50">
        <f t="shared" si="198"/>
        <v>0</v>
      </c>
      <c r="BB611" s="50">
        <f t="shared" si="199"/>
        <v>0</v>
      </c>
      <c r="BC611" s="17">
        <f t="shared" si="200"/>
        <v>19639</v>
      </c>
      <c r="BD611" s="50">
        <f t="shared" si="201"/>
        <v>0</v>
      </c>
      <c r="BE611" s="50">
        <f t="shared" si="202"/>
        <v>0</v>
      </c>
      <c r="BF611" s="50">
        <f t="shared" si="208"/>
        <v>0</v>
      </c>
      <c r="BG611" s="50"/>
      <c r="BH611" s="17">
        <f t="shared" si="203"/>
        <v>0</v>
      </c>
      <c r="BI611" s="17">
        <f t="shared" si="211"/>
        <v>611</v>
      </c>
      <c r="BJ611" s="17">
        <f t="shared" si="209"/>
        <v>611</v>
      </c>
      <c r="BK611" s="150">
        <f t="shared" si="210"/>
        <v>23264</v>
      </c>
      <c r="BL611" s="50" t="e">
        <f t="shared" ca="1" si="204"/>
        <v>#NAME?</v>
      </c>
      <c r="BM611" s="50" t="e">
        <f t="shared" ca="1" si="205"/>
        <v>#NAME?</v>
      </c>
      <c r="BN611" s="50" t="e">
        <f t="shared" ca="1" si="206"/>
        <v>#NAME?</v>
      </c>
    </row>
    <row r="612" spans="1:66" x14ac:dyDescent="0.35">
      <c r="A612" s="48">
        <v>23265</v>
      </c>
      <c r="B612" s="17">
        <v>1963</v>
      </c>
      <c r="C612" s="17">
        <v>9</v>
      </c>
      <c r="D612" s="17">
        <v>254</v>
      </c>
      <c r="E612" s="17">
        <v>11</v>
      </c>
      <c r="F612" s="17">
        <v>4</v>
      </c>
      <c r="G612" s="50">
        <v>11.7</v>
      </c>
      <c r="H612" s="32">
        <v>2.2014975929330425</v>
      </c>
      <c r="I612" s="50">
        <v>14.166666666666666</v>
      </c>
      <c r="J612" s="13">
        <v>17.2</v>
      </c>
      <c r="K612" s="13">
        <f t="shared" si="192"/>
        <v>17.2</v>
      </c>
      <c r="L612" s="13">
        <f t="shared" si="193"/>
        <v>9.1499999999999986</v>
      </c>
      <c r="M612" s="13" t="e">
        <f ca="1">CalcTable[[#This Row],[IWC]]-AE611</f>
        <v>#NAME?</v>
      </c>
      <c r="N612" s="13" t="e">
        <f ca="1">IF(CalcTable[[#This Row],[Day of Year]]&lt;123,FCAP,AE611)</f>
        <v>#NAME?</v>
      </c>
      <c r="O612" s="17" t="e">
        <f ca="1">IF(IRR_DRIP,5,COUNTIF('IDET Wind Values'!C596:G596,"&lt;="&amp;IRR_MAXWIND))</f>
        <v>#NAME?</v>
      </c>
      <c r="P612" s="13" t="e">
        <f ca="1">CalcTable[[#This Row],[ET_o]]*KL</f>
        <v>#NAME?</v>
      </c>
      <c r="Q612" s="13" t="e">
        <f ca="1">IF(WILTPT&lt;=0,1,MAX(0,MIN(1,(CalcTable[[#This Row],[IWC]]-WILTPT)/(MAD-WILTPT))))</f>
        <v>#NAME?</v>
      </c>
      <c r="R612" s="13" t="e">
        <f ca="1">CalcTable[[#This Row],[ETMult]]*CalcTable[[#This Row],[ETb]]</f>
        <v>#NAME?</v>
      </c>
      <c r="S612" s="13" t="b">
        <f>INDEX(IRR_LIST,CalcTable[[#This Row],[Day of Week]]+1)</f>
        <v>0</v>
      </c>
      <c r="T612" s="13">
        <f t="shared" ca="1" si="194"/>
        <v>0</v>
      </c>
      <c r="U612" s="13" t="b">
        <f ca="1">IF(CalcTable[[#This Row],[IrrPrecip]]&gt;=IC_MM,FALSE,TRUE)</f>
        <v>1</v>
      </c>
      <c r="V612" s="13" t="b">
        <f t="shared" si="195"/>
        <v>1</v>
      </c>
      <c r="W612" s="13" t="e">
        <f ca="1">IF(AND(IRR_DRIP=FALSE,CalcTable[[#This Row],[IrrHours]]&lt;=0),FALSE,TRUE)</f>
        <v>#NAME?</v>
      </c>
      <c r="X612" s="13" t="e">
        <f ca="1">AND(CalcTable[[#This Row],[IrrDay]],CalcTable[[#This Row],[IrrRain]],CalcTable[[#This Row],[IrrWarm]],CalcTable[[#This Row],[IrrWindy]])</f>
        <v>#NAME?</v>
      </c>
      <c r="Y612" s="13" t="e">
        <f t="shared" ca="1" si="196"/>
        <v>#NAME?</v>
      </c>
      <c r="Z612" s="13" t="e">
        <f ca="1">CalcTable[[#This Row],[IrrHours]]/5</f>
        <v>#NAME?</v>
      </c>
      <c r="AA612" s="13" t="e">
        <f ca="1">IF(CalcTable[[#This Row],[IrrFlag]]=FALSE,0,MAX(0,CalcTable[[#This Row],[VolRednWind]]*(FCAP*IRR_TARGET-CalcTable[[#This Row],[IWC]])))</f>
        <v>#NAME?</v>
      </c>
      <c r="AB612" s="13" t="e">
        <f ca="1">CalcTable[[#This Row],[IWC]]+CalcTable[[#This Row],[Eff Precip]]+CalcTable[[#This Row],[IrrAmt]]-CalcTable[[#This Row],[AET]]</f>
        <v>#NAME?</v>
      </c>
      <c r="AC612" s="13" t="e">
        <f ca="1">IF(CalcTable[[#This Row],[PWC]]&gt;FCAP,MIN(24*PERC,MIN(SAT,CalcTable[[#This Row],[PWC]])-FCAP),0)</f>
        <v>#NAME?</v>
      </c>
      <c r="AD612" s="13" t="e">
        <f ca="1">IF(CalcTable[[#This Row],[PWC]]&gt;SAT,CalcTable[[#This Row],[PWC]]-SAT,0)</f>
        <v>#NAME?</v>
      </c>
      <c r="AE612" s="13" t="e">
        <f ca="1">CalcTable[[#This Row],[PWC]]-CalcTable[[#This Row],[PercAmt]]-CalcTable[[#This Row],[Runoff]]</f>
        <v>#NAME?</v>
      </c>
      <c r="AF612" s="13" t="e">
        <f ca="1">CalcTable[[#This Row],[IrrAmt]]/1000*CUR_IRR_AREA*10000/IRR_EFF</f>
        <v>#NAME?</v>
      </c>
      <c r="AG612" s="147"/>
      <c r="AH612" s="13"/>
      <c r="AI612" s="50">
        <v>0</v>
      </c>
      <c r="AJ612" s="50">
        <v>0</v>
      </c>
      <c r="AK612" s="50">
        <v>0</v>
      </c>
      <c r="AL612" s="50">
        <v>4.5231871101183927</v>
      </c>
      <c r="AM612" s="50"/>
      <c r="AN612" s="50"/>
      <c r="AO612" s="50"/>
      <c r="AP612" s="50"/>
      <c r="AQ612" s="50"/>
      <c r="AR612" s="50"/>
      <c r="AS612" s="50"/>
      <c r="AT612" s="50"/>
      <c r="AU612" s="50"/>
      <c r="AV612" s="50"/>
      <c r="AW612" s="50"/>
      <c r="AX612" s="50">
        <f t="shared" si="207"/>
        <v>4.5231871101183927</v>
      </c>
      <c r="AY612" s="50"/>
      <c r="AZ612" s="50">
        <f t="shared" si="197"/>
        <v>132.68015523013952</v>
      </c>
      <c r="BA612" s="50">
        <f t="shared" si="198"/>
        <v>204.28531837021484</v>
      </c>
      <c r="BB612" s="50">
        <f t="shared" si="199"/>
        <v>210.60342100022149</v>
      </c>
      <c r="BC612" s="17">
        <f t="shared" si="200"/>
        <v>19639</v>
      </c>
      <c r="BD612" s="50">
        <f t="shared" si="201"/>
        <v>4.5231871101183927</v>
      </c>
      <c r="BE612" s="50">
        <f t="shared" si="202"/>
        <v>132.68015523013952</v>
      </c>
      <c r="BF612" s="50">
        <f t="shared" si="208"/>
        <v>217.02249619194023</v>
      </c>
      <c r="BG612" s="50"/>
      <c r="BH612" s="17">
        <f t="shared" si="203"/>
        <v>0</v>
      </c>
      <c r="BI612" s="17">
        <f t="shared" si="211"/>
        <v>612</v>
      </c>
      <c r="BJ612" s="17">
        <f t="shared" si="209"/>
        <v>612</v>
      </c>
      <c r="BK612" s="150">
        <f t="shared" si="210"/>
        <v>23265</v>
      </c>
      <c r="BL612" s="50" t="e">
        <f t="shared" ca="1" si="204"/>
        <v>#NAME?</v>
      </c>
      <c r="BM612" s="50" t="e">
        <f t="shared" ca="1" si="205"/>
        <v>#NAME?</v>
      </c>
      <c r="BN612" s="50" t="e">
        <f t="shared" ca="1" si="206"/>
        <v>#NAME?</v>
      </c>
    </row>
    <row r="613" spans="1:66" x14ac:dyDescent="0.35">
      <c r="A613" s="48">
        <v>23266</v>
      </c>
      <c r="B613" s="17">
        <v>1963</v>
      </c>
      <c r="C613" s="17">
        <v>9</v>
      </c>
      <c r="D613" s="17">
        <v>255</v>
      </c>
      <c r="E613" s="17">
        <v>12</v>
      </c>
      <c r="F613" s="17">
        <v>5</v>
      </c>
      <c r="G613" s="50">
        <v>8.9</v>
      </c>
      <c r="H613" s="32">
        <v>3.5383299216488879</v>
      </c>
      <c r="I613" s="50">
        <v>17.833333333333332</v>
      </c>
      <c r="J613" s="13">
        <v>0</v>
      </c>
      <c r="K613" s="13">
        <f t="shared" si="192"/>
        <v>0</v>
      </c>
      <c r="L613" s="13">
        <f t="shared" si="193"/>
        <v>0</v>
      </c>
      <c r="M613" s="13" t="e">
        <f ca="1">CalcTable[[#This Row],[IWC]]-AE612</f>
        <v>#NAME?</v>
      </c>
      <c r="N613" s="13" t="e">
        <f ca="1">IF(CalcTable[[#This Row],[Day of Year]]&lt;123,FCAP,AE612)</f>
        <v>#NAME?</v>
      </c>
      <c r="O613" s="17" t="e">
        <f ca="1">IF(IRR_DRIP,5,COUNTIF('IDET Wind Values'!C597:G597,"&lt;="&amp;IRR_MAXWIND))</f>
        <v>#NAME?</v>
      </c>
      <c r="P613" s="13" t="e">
        <f ca="1">CalcTable[[#This Row],[ET_o]]*KL</f>
        <v>#NAME?</v>
      </c>
      <c r="Q613" s="13" t="e">
        <f ca="1">IF(WILTPT&lt;=0,1,MAX(0,MIN(1,(CalcTable[[#This Row],[IWC]]-WILTPT)/(MAD-WILTPT))))</f>
        <v>#NAME?</v>
      </c>
      <c r="R613" s="13" t="e">
        <f ca="1">CalcTable[[#This Row],[ETMult]]*CalcTable[[#This Row],[ETb]]</f>
        <v>#NAME?</v>
      </c>
      <c r="S613" s="13" t="b">
        <f>INDEX(IRR_LIST,CalcTable[[#This Row],[Day of Week]]+1)</f>
        <v>1</v>
      </c>
      <c r="T613" s="13">
        <f t="shared" ca="1" si="194"/>
        <v>17.2</v>
      </c>
      <c r="U613" s="13" t="b">
        <f ca="1">IF(CalcTable[[#This Row],[IrrPrecip]]&gt;=IC_MM,FALSE,TRUE)</f>
        <v>0</v>
      </c>
      <c r="V613" s="13" t="b">
        <f t="shared" si="195"/>
        <v>1</v>
      </c>
      <c r="W613" s="13" t="e">
        <f ca="1">IF(AND(IRR_DRIP=FALSE,CalcTable[[#This Row],[IrrHours]]&lt;=0),FALSE,TRUE)</f>
        <v>#NAME?</v>
      </c>
      <c r="X613" s="13" t="e">
        <f ca="1">AND(CalcTable[[#This Row],[IrrDay]],CalcTable[[#This Row],[IrrRain]],CalcTable[[#This Row],[IrrWarm]],CalcTable[[#This Row],[IrrWindy]])</f>
        <v>#NAME?</v>
      </c>
      <c r="Y613" s="13" t="e">
        <f t="shared" ca="1" si="196"/>
        <v>#NAME?</v>
      </c>
      <c r="Z613" s="13" t="e">
        <f ca="1">CalcTable[[#This Row],[IrrHours]]/5</f>
        <v>#NAME?</v>
      </c>
      <c r="AA613" s="13" t="e">
        <f ca="1">IF(CalcTable[[#This Row],[IrrFlag]]=FALSE,0,MAX(0,CalcTable[[#This Row],[VolRednWind]]*(FCAP*IRR_TARGET-CalcTable[[#This Row],[IWC]])))</f>
        <v>#NAME?</v>
      </c>
      <c r="AB613" s="13" t="e">
        <f ca="1">CalcTable[[#This Row],[IWC]]+CalcTable[[#This Row],[Eff Precip]]+CalcTable[[#This Row],[IrrAmt]]-CalcTable[[#This Row],[AET]]</f>
        <v>#NAME?</v>
      </c>
      <c r="AC613" s="13" t="e">
        <f ca="1">IF(CalcTable[[#This Row],[PWC]]&gt;FCAP,MIN(24*PERC,MIN(SAT,CalcTable[[#This Row],[PWC]])-FCAP),0)</f>
        <v>#NAME?</v>
      </c>
      <c r="AD613" s="13" t="e">
        <f ca="1">IF(CalcTable[[#This Row],[PWC]]&gt;SAT,CalcTable[[#This Row],[PWC]]-SAT,0)</f>
        <v>#NAME?</v>
      </c>
      <c r="AE613" s="13" t="e">
        <f ca="1">CalcTable[[#This Row],[PWC]]-CalcTable[[#This Row],[PercAmt]]-CalcTable[[#This Row],[Runoff]]</f>
        <v>#NAME?</v>
      </c>
      <c r="AF613" s="13" t="e">
        <f ca="1">CalcTable[[#This Row],[IrrAmt]]/1000*CUR_IRR_AREA*10000/IRR_EFF</f>
        <v>#NAME?</v>
      </c>
      <c r="AG613" s="147"/>
      <c r="AH613" s="13"/>
      <c r="AI613" s="50">
        <v>0</v>
      </c>
      <c r="AJ613" s="50">
        <v>0</v>
      </c>
      <c r="AK613" s="50">
        <v>0</v>
      </c>
      <c r="AL613" s="50">
        <v>0</v>
      </c>
      <c r="AM613" s="50"/>
      <c r="AN613" s="50"/>
      <c r="AO613" s="50"/>
      <c r="AP613" s="50"/>
      <c r="AQ613" s="50"/>
      <c r="AR613" s="50"/>
      <c r="AS613" s="50"/>
      <c r="AT613" s="50"/>
      <c r="AU613" s="50"/>
      <c r="AV613" s="50"/>
      <c r="AW613" s="50"/>
      <c r="AX613" s="50">
        <f t="shared" si="207"/>
        <v>0</v>
      </c>
      <c r="AY613" s="50"/>
      <c r="AZ613" s="50">
        <f t="shared" si="197"/>
        <v>0</v>
      </c>
      <c r="BA613" s="50">
        <f t="shared" si="198"/>
        <v>0</v>
      </c>
      <c r="BB613" s="50">
        <f t="shared" si="199"/>
        <v>0</v>
      </c>
      <c r="BC613" s="17">
        <f t="shared" si="200"/>
        <v>19639</v>
      </c>
      <c r="BD613" s="50">
        <f t="shared" si="201"/>
        <v>0</v>
      </c>
      <c r="BE613" s="50">
        <f t="shared" si="202"/>
        <v>0</v>
      </c>
      <c r="BF613" s="50">
        <f t="shared" si="208"/>
        <v>0</v>
      </c>
      <c r="BG613" s="50"/>
      <c r="BH613" s="17">
        <f t="shared" si="203"/>
        <v>0</v>
      </c>
      <c r="BI613" s="17">
        <f t="shared" si="211"/>
        <v>613</v>
      </c>
      <c r="BJ613" s="17">
        <f t="shared" si="209"/>
        <v>613</v>
      </c>
      <c r="BK613" s="150">
        <f t="shared" si="210"/>
        <v>23266</v>
      </c>
      <c r="BL613" s="50" t="e">
        <f t="shared" ca="1" si="204"/>
        <v>#NAME?</v>
      </c>
      <c r="BM613" s="50" t="e">
        <f t="shared" ca="1" si="205"/>
        <v>#NAME?</v>
      </c>
      <c r="BN613" s="50" t="e">
        <f t="shared" ca="1" si="206"/>
        <v>#NAME?</v>
      </c>
    </row>
    <row r="614" spans="1:66" x14ac:dyDescent="0.35">
      <c r="A614" s="48">
        <v>23267</v>
      </c>
      <c r="B614" s="17">
        <v>1963</v>
      </c>
      <c r="C614" s="17">
        <v>9</v>
      </c>
      <c r="D614" s="17">
        <v>256</v>
      </c>
      <c r="E614" s="17">
        <v>13</v>
      </c>
      <c r="F614" s="17">
        <v>6</v>
      </c>
      <c r="G614" s="50">
        <v>11.7</v>
      </c>
      <c r="H614" s="32">
        <v>3.1056895461290841</v>
      </c>
      <c r="I614" s="50">
        <v>14.833333333333334</v>
      </c>
      <c r="J614" s="13">
        <v>0</v>
      </c>
      <c r="K614" s="13">
        <f t="shared" si="192"/>
        <v>0</v>
      </c>
      <c r="L614" s="13">
        <f t="shared" si="193"/>
        <v>0</v>
      </c>
      <c r="M614" s="13" t="e">
        <f ca="1">CalcTable[[#This Row],[IWC]]-AE613</f>
        <v>#NAME?</v>
      </c>
      <c r="N614" s="13" t="e">
        <f ca="1">IF(CalcTable[[#This Row],[Day of Year]]&lt;123,FCAP,AE613)</f>
        <v>#NAME?</v>
      </c>
      <c r="O614" s="17" t="e">
        <f ca="1">IF(IRR_DRIP,5,COUNTIF('IDET Wind Values'!C598:G598,"&lt;="&amp;IRR_MAXWIND))</f>
        <v>#NAME?</v>
      </c>
      <c r="P614" s="13" t="e">
        <f ca="1">CalcTable[[#This Row],[ET_o]]*KL</f>
        <v>#NAME?</v>
      </c>
      <c r="Q614" s="13" t="e">
        <f ca="1">IF(WILTPT&lt;=0,1,MAX(0,MIN(1,(CalcTable[[#This Row],[IWC]]-WILTPT)/(MAD-WILTPT))))</f>
        <v>#NAME?</v>
      </c>
      <c r="R614" s="13" t="e">
        <f ca="1">CalcTable[[#This Row],[ETMult]]*CalcTable[[#This Row],[ETb]]</f>
        <v>#NAME?</v>
      </c>
      <c r="S614" s="13" t="b">
        <f>INDEX(IRR_LIST,CalcTable[[#This Row],[Day of Week]]+1)</f>
        <v>0</v>
      </c>
      <c r="T614" s="13">
        <f t="shared" ca="1" si="194"/>
        <v>17.2</v>
      </c>
      <c r="U614" s="13" t="b">
        <f ca="1">IF(CalcTable[[#This Row],[IrrPrecip]]&gt;=IC_MM,FALSE,TRUE)</f>
        <v>0</v>
      </c>
      <c r="V614" s="13" t="b">
        <f t="shared" si="195"/>
        <v>1</v>
      </c>
      <c r="W614" s="13" t="e">
        <f ca="1">IF(AND(IRR_DRIP=FALSE,CalcTable[[#This Row],[IrrHours]]&lt;=0),FALSE,TRUE)</f>
        <v>#NAME?</v>
      </c>
      <c r="X614" s="13" t="e">
        <f ca="1">AND(CalcTable[[#This Row],[IrrDay]],CalcTable[[#This Row],[IrrRain]],CalcTable[[#This Row],[IrrWarm]],CalcTable[[#This Row],[IrrWindy]])</f>
        <v>#NAME?</v>
      </c>
      <c r="Y614" s="13" t="e">
        <f t="shared" ca="1" si="196"/>
        <v>#NAME?</v>
      </c>
      <c r="Z614" s="13" t="e">
        <f ca="1">CalcTable[[#This Row],[IrrHours]]/5</f>
        <v>#NAME?</v>
      </c>
      <c r="AA614" s="13" t="e">
        <f ca="1">IF(CalcTable[[#This Row],[IrrFlag]]=FALSE,0,MAX(0,CalcTable[[#This Row],[VolRednWind]]*(FCAP*IRR_TARGET-CalcTable[[#This Row],[IWC]])))</f>
        <v>#NAME?</v>
      </c>
      <c r="AB614" s="13" t="e">
        <f ca="1">CalcTable[[#This Row],[IWC]]+CalcTable[[#This Row],[Eff Precip]]+CalcTable[[#This Row],[IrrAmt]]-CalcTable[[#This Row],[AET]]</f>
        <v>#NAME?</v>
      </c>
      <c r="AC614" s="13" t="e">
        <f ca="1">IF(CalcTable[[#This Row],[PWC]]&gt;FCAP,MIN(24*PERC,MIN(SAT,CalcTable[[#This Row],[PWC]])-FCAP),0)</f>
        <v>#NAME?</v>
      </c>
      <c r="AD614" s="13" t="e">
        <f ca="1">IF(CalcTable[[#This Row],[PWC]]&gt;SAT,CalcTable[[#This Row],[PWC]]-SAT,0)</f>
        <v>#NAME?</v>
      </c>
      <c r="AE614" s="13" t="e">
        <f ca="1">CalcTable[[#This Row],[PWC]]-CalcTable[[#This Row],[PercAmt]]-CalcTable[[#This Row],[Runoff]]</f>
        <v>#NAME?</v>
      </c>
      <c r="AF614" s="13" t="e">
        <f ca="1">CalcTable[[#This Row],[IrrAmt]]/1000*CUR_IRR_AREA*10000/IRR_EFF</f>
        <v>#NAME?</v>
      </c>
      <c r="AG614" s="147"/>
      <c r="AH614" s="13"/>
      <c r="AI614" s="50">
        <v>0</v>
      </c>
      <c r="AJ614" s="50">
        <v>0</v>
      </c>
      <c r="AK614" s="50">
        <v>0</v>
      </c>
      <c r="AL614" s="50">
        <v>0</v>
      </c>
      <c r="AM614" s="50"/>
      <c r="AN614" s="50"/>
      <c r="AO614" s="50"/>
      <c r="AP614" s="50"/>
      <c r="AQ614" s="50"/>
      <c r="AR614" s="50"/>
      <c r="AS614" s="50"/>
      <c r="AT614" s="50"/>
      <c r="AU614" s="50"/>
      <c r="AV614" s="50"/>
      <c r="AW614" s="50"/>
      <c r="AX614" s="50">
        <f t="shared" si="207"/>
        <v>0</v>
      </c>
      <c r="AY614" s="50"/>
      <c r="AZ614" s="50">
        <f t="shared" si="197"/>
        <v>0</v>
      </c>
      <c r="BA614" s="50">
        <f t="shared" si="198"/>
        <v>0</v>
      </c>
      <c r="BB614" s="50">
        <f t="shared" si="199"/>
        <v>0</v>
      </c>
      <c r="BC614" s="17">
        <f t="shared" si="200"/>
        <v>19639</v>
      </c>
      <c r="BD614" s="50">
        <f t="shared" si="201"/>
        <v>0</v>
      </c>
      <c r="BE614" s="50">
        <f t="shared" si="202"/>
        <v>0</v>
      </c>
      <c r="BF614" s="50">
        <f t="shared" si="208"/>
        <v>0</v>
      </c>
      <c r="BG614" s="50"/>
      <c r="BH614" s="17">
        <f t="shared" si="203"/>
        <v>0</v>
      </c>
      <c r="BI614" s="17">
        <f t="shared" si="211"/>
        <v>614</v>
      </c>
      <c r="BJ614" s="17">
        <f t="shared" si="209"/>
        <v>614</v>
      </c>
      <c r="BK614" s="150">
        <f t="shared" si="210"/>
        <v>23267</v>
      </c>
      <c r="BL614" s="50" t="e">
        <f t="shared" ca="1" si="204"/>
        <v>#NAME?</v>
      </c>
      <c r="BM614" s="50" t="e">
        <f t="shared" ca="1" si="205"/>
        <v>#NAME?</v>
      </c>
      <c r="BN614" s="50" t="e">
        <f t="shared" ca="1" si="206"/>
        <v>#NAME?</v>
      </c>
    </row>
    <row r="615" spans="1:66" x14ac:dyDescent="0.35">
      <c r="A615" s="48">
        <v>23268</v>
      </c>
      <c r="B615" s="17">
        <v>1963</v>
      </c>
      <c r="C615" s="17">
        <v>9</v>
      </c>
      <c r="D615" s="17">
        <v>257</v>
      </c>
      <c r="E615" s="17">
        <v>14</v>
      </c>
      <c r="F615" s="17">
        <v>7</v>
      </c>
      <c r="G615" s="50">
        <v>7.2</v>
      </c>
      <c r="H615" s="32">
        <v>2.3614708530029405</v>
      </c>
      <c r="I615" s="50">
        <v>30.333333333333332</v>
      </c>
      <c r="J615" s="13">
        <v>18.399999999999999</v>
      </c>
      <c r="K615" s="13">
        <f t="shared" si="192"/>
        <v>18.399999999999999</v>
      </c>
      <c r="L615" s="13">
        <f t="shared" si="193"/>
        <v>10.049999999999999</v>
      </c>
      <c r="M615" s="13" t="e">
        <f ca="1">CalcTable[[#This Row],[IWC]]-AE614</f>
        <v>#NAME?</v>
      </c>
      <c r="N615" s="13" t="e">
        <f ca="1">IF(CalcTable[[#This Row],[Day of Year]]&lt;123,FCAP,AE614)</f>
        <v>#NAME?</v>
      </c>
      <c r="O615" s="17" t="e">
        <f ca="1">IF(IRR_DRIP,5,COUNTIF('IDET Wind Values'!C599:G599,"&lt;="&amp;IRR_MAXWIND))</f>
        <v>#NAME?</v>
      </c>
      <c r="P615" s="13" t="e">
        <f ca="1">CalcTable[[#This Row],[ET_o]]*KL</f>
        <v>#NAME?</v>
      </c>
      <c r="Q615" s="13" t="e">
        <f ca="1">IF(WILTPT&lt;=0,1,MAX(0,MIN(1,(CalcTable[[#This Row],[IWC]]-WILTPT)/(MAD-WILTPT))))</f>
        <v>#NAME?</v>
      </c>
      <c r="R615" s="13" t="e">
        <f ca="1">CalcTable[[#This Row],[ETMult]]*CalcTable[[#This Row],[ETb]]</f>
        <v>#NAME?</v>
      </c>
      <c r="S615" s="13" t="b">
        <f>INDEX(IRR_LIST,CalcTable[[#This Row],[Day of Week]]+1)</f>
        <v>0</v>
      </c>
      <c r="T615" s="13">
        <f t="shared" ca="1" si="194"/>
        <v>0</v>
      </c>
      <c r="U615" s="13" t="b">
        <f ca="1">IF(CalcTable[[#This Row],[IrrPrecip]]&gt;=IC_MM,FALSE,TRUE)</f>
        <v>1</v>
      </c>
      <c r="V615" s="13" t="b">
        <f t="shared" si="195"/>
        <v>1</v>
      </c>
      <c r="W615" s="13" t="e">
        <f ca="1">IF(AND(IRR_DRIP=FALSE,CalcTable[[#This Row],[IrrHours]]&lt;=0),FALSE,TRUE)</f>
        <v>#NAME?</v>
      </c>
      <c r="X615" s="13" t="e">
        <f ca="1">AND(CalcTable[[#This Row],[IrrDay]],CalcTable[[#This Row],[IrrRain]],CalcTable[[#This Row],[IrrWarm]],CalcTable[[#This Row],[IrrWindy]])</f>
        <v>#NAME?</v>
      </c>
      <c r="Y615" s="13" t="e">
        <f t="shared" ca="1" si="196"/>
        <v>#NAME?</v>
      </c>
      <c r="Z615" s="13" t="e">
        <f ca="1">CalcTable[[#This Row],[IrrHours]]/5</f>
        <v>#NAME?</v>
      </c>
      <c r="AA615" s="13" t="e">
        <f ca="1">IF(CalcTable[[#This Row],[IrrFlag]]=FALSE,0,MAX(0,CalcTable[[#This Row],[VolRednWind]]*(FCAP*IRR_TARGET-CalcTable[[#This Row],[IWC]])))</f>
        <v>#NAME?</v>
      </c>
      <c r="AB615" s="13" t="e">
        <f ca="1">CalcTable[[#This Row],[IWC]]+CalcTable[[#This Row],[Eff Precip]]+CalcTable[[#This Row],[IrrAmt]]-CalcTable[[#This Row],[AET]]</f>
        <v>#NAME?</v>
      </c>
      <c r="AC615" s="13" t="e">
        <f ca="1">IF(CalcTable[[#This Row],[PWC]]&gt;FCAP,MIN(24*PERC,MIN(SAT,CalcTable[[#This Row],[PWC]])-FCAP),0)</f>
        <v>#NAME?</v>
      </c>
      <c r="AD615" s="13" t="e">
        <f ca="1">IF(CalcTable[[#This Row],[PWC]]&gt;SAT,CalcTable[[#This Row],[PWC]]-SAT,0)</f>
        <v>#NAME?</v>
      </c>
      <c r="AE615" s="13" t="e">
        <f ca="1">CalcTable[[#This Row],[PWC]]-CalcTable[[#This Row],[PercAmt]]-CalcTable[[#This Row],[Runoff]]</f>
        <v>#NAME?</v>
      </c>
      <c r="AF615" s="13" t="e">
        <f ca="1">CalcTable[[#This Row],[IrrAmt]]/1000*CUR_IRR_AREA*10000/IRR_EFF</f>
        <v>#NAME?</v>
      </c>
      <c r="AG615" s="147"/>
      <c r="AH615" s="13"/>
      <c r="AI615" s="50">
        <v>0</v>
      </c>
      <c r="AJ615" s="50">
        <v>0</v>
      </c>
      <c r="AK615" s="50">
        <v>0</v>
      </c>
      <c r="AL615" s="50">
        <v>0</v>
      </c>
      <c r="AM615" s="50"/>
      <c r="AN615" s="50"/>
      <c r="AO615" s="50"/>
      <c r="AP615" s="50"/>
      <c r="AQ615" s="50"/>
      <c r="AR615" s="50"/>
      <c r="AS615" s="50"/>
      <c r="AT615" s="50"/>
      <c r="AU615" s="50"/>
      <c r="AV615" s="50"/>
      <c r="AW615" s="50"/>
      <c r="AX615" s="50">
        <f t="shared" si="207"/>
        <v>0</v>
      </c>
      <c r="AY615" s="50"/>
      <c r="AZ615" s="50">
        <f t="shared" si="197"/>
        <v>0</v>
      </c>
      <c r="BA615" s="50">
        <f t="shared" si="198"/>
        <v>0</v>
      </c>
      <c r="BB615" s="50">
        <f t="shared" si="199"/>
        <v>0</v>
      </c>
      <c r="BC615" s="17">
        <f t="shared" si="200"/>
        <v>19639</v>
      </c>
      <c r="BD615" s="50">
        <f t="shared" si="201"/>
        <v>0</v>
      </c>
      <c r="BE615" s="50">
        <f t="shared" si="202"/>
        <v>0</v>
      </c>
      <c r="BF615" s="50">
        <f t="shared" si="208"/>
        <v>0</v>
      </c>
      <c r="BG615" s="50"/>
      <c r="BH615" s="17">
        <f t="shared" si="203"/>
        <v>0</v>
      </c>
      <c r="BI615" s="17">
        <f t="shared" si="211"/>
        <v>615</v>
      </c>
      <c r="BJ615" s="17">
        <f t="shared" si="209"/>
        <v>615</v>
      </c>
      <c r="BK615" s="150">
        <f t="shared" si="210"/>
        <v>23268</v>
      </c>
      <c r="BL615" s="50" t="e">
        <f t="shared" ca="1" si="204"/>
        <v>#NAME?</v>
      </c>
      <c r="BM615" s="50" t="e">
        <f t="shared" ca="1" si="205"/>
        <v>#NAME?</v>
      </c>
      <c r="BN615" s="50" t="e">
        <f t="shared" ca="1" si="206"/>
        <v>#NAME?</v>
      </c>
    </row>
    <row r="616" spans="1:66" x14ac:dyDescent="0.35">
      <c r="A616" s="48">
        <v>23269</v>
      </c>
      <c r="B616" s="17">
        <v>1963</v>
      </c>
      <c r="C616" s="17">
        <v>9</v>
      </c>
      <c r="D616" s="17">
        <v>258</v>
      </c>
      <c r="E616" s="17">
        <v>15</v>
      </c>
      <c r="F616" s="17">
        <v>1</v>
      </c>
      <c r="G616" s="50">
        <v>5.6</v>
      </c>
      <c r="H616" s="32">
        <v>1.3002150251644018</v>
      </c>
      <c r="I616" s="50">
        <v>16.666666666666668</v>
      </c>
      <c r="J616" s="13">
        <v>5.6</v>
      </c>
      <c r="K616" s="13">
        <f t="shared" si="192"/>
        <v>5.6</v>
      </c>
      <c r="L616" s="13">
        <f t="shared" si="193"/>
        <v>0.44999999999999973</v>
      </c>
      <c r="M616" s="13" t="e">
        <f ca="1">CalcTable[[#This Row],[IWC]]-AE615</f>
        <v>#NAME?</v>
      </c>
      <c r="N616" s="13" t="e">
        <f ca="1">IF(CalcTable[[#This Row],[Day of Year]]&lt;123,FCAP,AE615)</f>
        <v>#NAME?</v>
      </c>
      <c r="O616" s="17" t="e">
        <f ca="1">IF(IRR_DRIP,5,COUNTIF('IDET Wind Values'!C600:G600,"&lt;="&amp;IRR_MAXWIND))</f>
        <v>#NAME?</v>
      </c>
      <c r="P616" s="13" t="e">
        <f ca="1">CalcTable[[#This Row],[ET_o]]*KL</f>
        <v>#NAME?</v>
      </c>
      <c r="Q616" s="13" t="e">
        <f ca="1">IF(WILTPT&lt;=0,1,MAX(0,MIN(1,(CalcTable[[#This Row],[IWC]]-WILTPT)/(MAD-WILTPT))))</f>
        <v>#NAME?</v>
      </c>
      <c r="R616" s="13" t="e">
        <f ca="1">CalcTable[[#This Row],[ETMult]]*CalcTable[[#This Row],[ETb]]</f>
        <v>#NAME?</v>
      </c>
      <c r="S616" s="13" t="b">
        <f>INDEX(IRR_LIST,CalcTable[[#This Row],[Day of Week]]+1)</f>
        <v>1</v>
      </c>
      <c r="T616" s="13">
        <f t="shared" ca="1" si="194"/>
        <v>18.399999999999999</v>
      </c>
      <c r="U616" s="13" t="b">
        <f ca="1">IF(CalcTable[[#This Row],[IrrPrecip]]&gt;=IC_MM,FALSE,TRUE)</f>
        <v>0</v>
      </c>
      <c r="V616" s="13" t="b">
        <f t="shared" si="195"/>
        <v>1</v>
      </c>
      <c r="W616" s="13" t="e">
        <f ca="1">IF(AND(IRR_DRIP=FALSE,CalcTable[[#This Row],[IrrHours]]&lt;=0),FALSE,TRUE)</f>
        <v>#NAME?</v>
      </c>
      <c r="X616" s="13" t="e">
        <f ca="1">AND(CalcTable[[#This Row],[IrrDay]],CalcTable[[#This Row],[IrrRain]],CalcTable[[#This Row],[IrrWarm]],CalcTable[[#This Row],[IrrWindy]])</f>
        <v>#NAME?</v>
      </c>
      <c r="Y616" s="13" t="e">
        <f t="shared" ca="1" si="196"/>
        <v>#NAME?</v>
      </c>
      <c r="Z616" s="13" t="e">
        <f ca="1">CalcTable[[#This Row],[IrrHours]]/5</f>
        <v>#NAME?</v>
      </c>
      <c r="AA616" s="13" t="e">
        <f ca="1">IF(CalcTable[[#This Row],[IrrFlag]]=FALSE,0,MAX(0,CalcTable[[#This Row],[VolRednWind]]*(FCAP*IRR_TARGET-CalcTable[[#This Row],[IWC]])))</f>
        <v>#NAME?</v>
      </c>
      <c r="AB616" s="13" t="e">
        <f ca="1">CalcTable[[#This Row],[IWC]]+CalcTable[[#This Row],[Eff Precip]]+CalcTable[[#This Row],[IrrAmt]]-CalcTable[[#This Row],[AET]]</f>
        <v>#NAME?</v>
      </c>
      <c r="AC616" s="13" t="e">
        <f ca="1">IF(CalcTable[[#This Row],[PWC]]&gt;FCAP,MIN(24*PERC,MIN(SAT,CalcTable[[#This Row],[PWC]])-FCAP),0)</f>
        <v>#NAME?</v>
      </c>
      <c r="AD616" s="13" t="e">
        <f ca="1">IF(CalcTable[[#This Row],[PWC]]&gt;SAT,CalcTable[[#This Row],[PWC]]-SAT,0)</f>
        <v>#NAME?</v>
      </c>
      <c r="AE616" s="13" t="e">
        <f ca="1">CalcTable[[#This Row],[PWC]]-CalcTable[[#This Row],[PercAmt]]-CalcTable[[#This Row],[Runoff]]</f>
        <v>#NAME?</v>
      </c>
      <c r="AF616" s="13" t="e">
        <f ca="1">CalcTable[[#This Row],[IrrAmt]]/1000*CUR_IRR_AREA*10000/IRR_EFF</f>
        <v>#NAME?</v>
      </c>
      <c r="AG616" s="147"/>
      <c r="AH616" s="13"/>
      <c r="AI616" s="50">
        <v>0</v>
      </c>
      <c r="AJ616" s="50">
        <v>0</v>
      </c>
      <c r="AK616" s="50">
        <v>0</v>
      </c>
      <c r="AL616" s="50">
        <v>0</v>
      </c>
      <c r="AM616" s="50"/>
      <c r="AN616" s="50"/>
      <c r="AO616" s="50"/>
      <c r="AP616" s="50"/>
      <c r="AQ616" s="50"/>
      <c r="AR616" s="50"/>
      <c r="AS616" s="50"/>
      <c r="AT616" s="50"/>
      <c r="AU616" s="50"/>
      <c r="AV616" s="50"/>
      <c r="AW616" s="50"/>
      <c r="AX616" s="50">
        <f t="shared" si="207"/>
        <v>0</v>
      </c>
      <c r="AY616" s="50"/>
      <c r="AZ616" s="50">
        <f t="shared" si="197"/>
        <v>0</v>
      </c>
      <c r="BA616" s="50">
        <f t="shared" si="198"/>
        <v>0</v>
      </c>
      <c r="BB616" s="50">
        <f t="shared" si="199"/>
        <v>0</v>
      </c>
      <c r="BC616" s="17">
        <f t="shared" si="200"/>
        <v>19639</v>
      </c>
      <c r="BD616" s="50">
        <f t="shared" si="201"/>
        <v>0</v>
      </c>
      <c r="BE616" s="50">
        <f t="shared" si="202"/>
        <v>0</v>
      </c>
      <c r="BF616" s="50">
        <f t="shared" si="208"/>
        <v>0</v>
      </c>
      <c r="BG616" s="50"/>
      <c r="BH616" s="17">
        <f t="shared" si="203"/>
        <v>0</v>
      </c>
      <c r="BI616" s="17">
        <f t="shared" si="211"/>
        <v>616</v>
      </c>
      <c r="BJ616" s="17">
        <f t="shared" si="209"/>
        <v>616</v>
      </c>
      <c r="BK616" s="150">
        <f t="shared" si="210"/>
        <v>23269</v>
      </c>
      <c r="BL616" s="50" t="e">
        <f t="shared" ca="1" si="204"/>
        <v>#NAME?</v>
      </c>
      <c r="BM616" s="50" t="e">
        <f t="shared" ca="1" si="205"/>
        <v>#NAME?</v>
      </c>
      <c r="BN616" s="50" t="e">
        <f t="shared" ca="1" si="206"/>
        <v>#NAME?</v>
      </c>
    </row>
    <row r="617" spans="1:66" x14ac:dyDescent="0.35">
      <c r="A617" s="48">
        <v>23270</v>
      </c>
      <c r="B617" s="17">
        <v>1963</v>
      </c>
      <c r="C617" s="17">
        <v>9</v>
      </c>
      <c r="D617" s="17">
        <v>259</v>
      </c>
      <c r="E617" s="17">
        <v>16</v>
      </c>
      <c r="F617" s="17">
        <v>2</v>
      </c>
      <c r="G617" s="50">
        <v>3.9</v>
      </c>
      <c r="H617" s="32">
        <v>1.2042214112034091</v>
      </c>
      <c r="I617" s="50">
        <v>23.333333333333332</v>
      </c>
      <c r="J617" s="13">
        <v>9.4</v>
      </c>
      <c r="K617" s="13">
        <f t="shared" si="192"/>
        <v>9.4</v>
      </c>
      <c r="L617" s="13">
        <f t="shared" si="193"/>
        <v>3.3000000000000003</v>
      </c>
      <c r="M617" s="13" t="e">
        <f ca="1">CalcTable[[#This Row],[IWC]]-AE616</f>
        <v>#NAME?</v>
      </c>
      <c r="N617" s="13" t="e">
        <f ca="1">IF(CalcTable[[#This Row],[Day of Year]]&lt;123,FCAP,AE616)</f>
        <v>#NAME?</v>
      </c>
      <c r="O617" s="17" t="e">
        <f ca="1">IF(IRR_DRIP,5,COUNTIF('IDET Wind Values'!C601:G601,"&lt;="&amp;IRR_MAXWIND))</f>
        <v>#NAME?</v>
      </c>
      <c r="P617" s="13" t="e">
        <f ca="1">CalcTable[[#This Row],[ET_o]]*KL</f>
        <v>#NAME?</v>
      </c>
      <c r="Q617" s="13" t="e">
        <f ca="1">IF(WILTPT&lt;=0,1,MAX(0,MIN(1,(CalcTable[[#This Row],[IWC]]-WILTPT)/(MAD-WILTPT))))</f>
        <v>#NAME?</v>
      </c>
      <c r="R617" s="13" t="e">
        <f ca="1">CalcTable[[#This Row],[ETMult]]*CalcTable[[#This Row],[ETb]]</f>
        <v>#NAME?</v>
      </c>
      <c r="S617" s="13" t="b">
        <f>INDEX(IRR_LIST,CalcTable[[#This Row],[Day of Week]]+1)</f>
        <v>0</v>
      </c>
      <c r="T617" s="13">
        <f t="shared" ca="1" si="194"/>
        <v>24</v>
      </c>
      <c r="U617" s="13" t="b">
        <f ca="1">IF(CalcTable[[#This Row],[IrrPrecip]]&gt;=IC_MM,FALSE,TRUE)</f>
        <v>0</v>
      </c>
      <c r="V617" s="13" t="b">
        <f t="shared" si="195"/>
        <v>1</v>
      </c>
      <c r="W617" s="13" t="e">
        <f ca="1">IF(AND(IRR_DRIP=FALSE,CalcTable[[#This Row],[IrrHours]]&lt;=0),FALSE,TRUE)</f>
        <v>#NAME?</v>
      </c>
      <c r="X617" s="13" t="e">
        <f ca="1">AND(CalcTable[[#This Row],[IrrDay]],CalcTable[[#This Row],[IrrRain]],CalcTable[[#This Row],[IrrWarm]],CalcTable[[#This Row],[IrrWindy]])</f>
        <v>#NAME?</v>
      </c>
      <c r="Y617" s="13" t="e">
        <f t="shared" ca="1" si="196"/>
        <v>#NAME?</v>
      </c>
      <c r="Z617" s="13" t="e">
        <f ca="1">CalcTable[[#This Row],[IrrHours]]/5</f>
        <v>#NAME?</v>
      </c>
      <c r="AA617" s="13" t="e">
        <f ca="1">IF(CalcTable[[#This Row],[IrrFlag]]=FALSE,0,MAX(0,CalcTable[[#This Row],[VolRednWind]]*(FCAP*IRR_TARGET-CalcTable[[#This Row],[IWC]])))</f>
        <v>#NAME?</v>
      </c>
      <c r="AB617" s="13" t="e">
        <f ca="1">CalcTable[[#This Row],[IWC]]+CalcTable[[#This Row],[Eff Precip]]+CalcTable[[#This Row],[IrrAmt]]-CalcTable[[#This Row],[AET]]</f>
        <v>#NAME?</v>
      </c>
      <c r="AC617" s="13" t="e">
        <f ca="1">IF(CalcTable[[#This Row],[PWC]]&gt;FCAP,MIN(24*PERC,MIN(SAT,CalcTable[[#This Row],[PWC]])-FCAP),0)</f>
        <v>#NAME?</v>
      </c>
      <c r="AD617" s="13" t="e">
        <f ca="1">IF(CalcTable[[#This Row],[PWC]]&gt;SAT,CalcTable[[#This Row],[PWC]]-SAT,0)</f>
        <v>#NAME?</v>
      </c>
      <c r="AE617" s="13" t="e">
        <f ca="1">CalcTable[[#This Row],[PWC]]-CalcTable[[#This Row],[PercAmt]]-CalcTable[[#This Row],[Runoff]]</f>
        <v>#NAME?</v>
      </c>
      <c r="AF617" s="13" t="e">
        <f ca="1">CalcTable[[#This Row],[IrrAmt]]/1000*CUR_IRR_AREA*10000/IRR_EFF</f>
        <v>#NAME?</v>
      </c>
      <c r="AG617" s="147"/>
      <c r="AH617" s="13"/>
      <c r="AI617" s="50">
        <v>0</v>
      </c>
      <c r="AJ617" s="50">
        <v>0</v>
      </c>
      <c r="AK617" s="50">
        <v>0</v>
      </c>
      <c r="AL617" s="50">
        <v>0</v>
      </c>
      <c r="AM617" s="50"/>
      <c r="AN617" s="50"/>
      <c r="AO617" s="50"/>
      <c r="AP617" s="50"/>
      <c r="AQ617" s="50"/>
      <c r="AR617" s="50"/>
      <c r="AS617" s="50"/>
      <c r="AT617" s="50"/>
      <c r="AU617" s="50"/>
      <c r="AV617" s="50"/>
      <c r="AW617" s="50"/>
      <c r="AX617" s="50">
        <f t="shared" si="207"/>
        <v>0</v>
      </c>
      <c r="AY617" s="50"/>
      <c r="AZ617" s="50">
        <f t="shared" si="197"/>
        <v>0</v>
      </c>
      <c r="BA617" s="50">
        <f t="shared" si="198"/>
        <v>0</v>
      </c>
      <c r="BB617" s="50">
        <f t="shared" si="199"/>
        <v>0</v>
      </c>
      <c r="BC617" s="17">
        <f t="shared" si="200"/>
        <v>19639</v>
      </c>
      <c r="BD617" s="50">
        <f t="shared" si="201"/>
        <v>0</v>
      </c>
      <c r="BE617" s="50">
        <f t="shared" si="202"/>
        <v>0</v>
      </c>
      <c r="BF617" s="50">
        <f t="shared" si="208"/>
        <v>0</v>
      </c>
      <c r="BG617" s="50"/>
      <c r="BH617" s="17">
        <f t="shared" si="203"/>
        <v>0</v>
      </c>
      <c r="BI617" s="17">
        <f t="shared" si="211"/>
        <v>617</v>
      </c>
      <c r="BJ617" s="17">
        <f t="shared" si="209"/>
        <v>617</v>
      </c>
      <c r="BK617" s="150">
        <f t="shared" si="210"/>
        <v>23270</v>
      </c>
      <c r="BL617" s="50" t="e">
        <f t="shared" ca="1" si="204"/>
        <v>#NAME?</v>
      </c>
      <c r="BM617" s="50" t="e">
        <f t="shared" ca="1" si="205"/>
        <v>#NAME?</v>
      </c>
      <c r="BN617" s="50" t="e">
        <f t="shared" ca="1" si="206"/>
        <v>#NAME?</v>
      </c>
    </row>
    <row r="618" spans="1:66" x14ac:dyDescent="0.35">
      <c r="A618" s="48">
        <v>23271</v>
      </c>
      <c r="B618" s="17">
        <v>1963</v>
      </c>
      <c r="C618" s="17">
        <v>9</v>
      </c>
      <c r="D618" s="17">
        <v>260</v>
      </c>
      <c r="E618" s="17">
        <v>17</v>
      </c>
      <c r="F618" s="17">
        <v>3</v>
      </c>
      <c r="G618" s="50">
        <v>3.9</v>
      </c>
      <c r="H618" s="32">
        <v>1.7085803211569541</v>
      </c>
      <c r="I618" s="50">
        <v>11.166666666666666</v>
      </c>
      <c r="J618" s="13">
        <v>0</v>
      </c>
      <c r="K618" s="13">
        <f t="shared" si="192"/>
        <v>0</v>
      </c>
      <c r="L618" s="13">
        <f t="shared" si="193"/>
        <v>0</v>
      </c>
      <c r="M618" s="13" t="e">
        <f ca="1">CalcTable[[#This Row],[IWC]]-AE617</f>
        <v>#NAME?</v>
      </c>
      <c r="N618" s="13" t="e">
        <f ca="1">IF(CalcTable[[#This Row],[Day of Year]]&lt;123,FCAP,AE617)</f>
        <v>#NAME?</v>
      </c>
      <c r="O618" s="17" t="e">
        <f ca="1">IF(IRR_DRIP,5,COUNTIF('IDET Wind Values'!C602:G602,"&lt;="&amp;IRR_MAXWIND))</f>
        <v>#NAME?</v>
      </c>
      <c r="P618" s="13" t="e">
        <f ca="1">CalcTable[[#This Row],[ET_o]]*KL</f>
        <v>#NAME?</v>
      </c>
      <c r="Q618" s="13" t="e">
        <f ca="1">IF(WILTPT&lt;=0,1,MAX(0,MIN(1,(CalcTable[[#This Row],[IWC]]-WILTPT)/(MAD-WILTPT))))</f>
        <v>#NAME?</v>
      </c>
      <c r="R618" s="13" t="e">
        <f ca="1">CalcTable[[#This Row],[ETMult]]*CalcTable[[#This Row],[ETb]]</f>
        <v>#NAME?</v>
      </c>
      <c r="S618" s="13" t="b">
        <f>INDEX(IRR_LIST,CalcTable[[#This Row],[Day of Week]]+1)</f>
        <v>1</v>
      </c>
      <c r="T618" s="13">
        <f t="shared" ca="1" si="194"/>
        <v>15</v>
      </c>
      <c r="U618" s="13" t="b">
        <f ca="1">IF(CalcTable[[#This Row],[IrrPrecip]]&gt;=IC_MM,FALSE,TRUE)</f>
        <v>0</v>
      </c>
      <c r="V618" s="13" t="b">
        <f t="shared" si="195"/>
        <v>0</v>
      </c>
      <c r="W618" s="13" t="e">
        <f ca="1">IF(AND(IRR_DRIP=FALSE,CalcTable[[#This Row],[IrrHours]]&lt;=0),FALSE,TRUE)</f>
        <v>#NAME?</v>
      </c>
      <c r="X618" s="13" t="e">
        <f ca="1">AND(CalcTable[[#This Row],[IrrDay]],CalcTable[[#This Row],[IrrRain]],CalcTable[[#This Row],[IrrWarm]],CalcTable[[#This Row],[IrrWindy]])</f>
        <v>#NAME?</v>
      </c>
      <c r="Y618" s="13" t="e">
        <f t="shared" ca="1" si="196"/>
        <v>#NAME?</v>
      </c>
      <c r="Z618" s="13" t="e">
        <f ca="1">CalcTable[[#This Row],[IrrHours]]/5</f>
        <v>#NAME?</v>
      </c>
      <c r="AA618" s="13" t="e">
        <f ca="1">IF(CalcTable[[#This Row],[IrrFlag]]=FALSE,0,MAX(0,CalcTable[[#This Row],[VolRednWind]]*(FCAP*IRR_TARGET-CalcTable[[#This Row],[IWC]])))</f>
        <v>#NAME?</v>
      </c>
      <c r="AB618" s="13" t="e">
        <f ca="1">CalcTable[[#This Row],[IWC]]+CalcTable[[#This Row],[Eff Precip]]+CalcTable[[#This Row],[IrrAmt]]-CalcTable[[#This Row],[AET]]</f>
        <v>#NAME?</v>
      </c>
      <c r="AC618" s="13" t="e">
        <f ca="1">IF(CalcTable[[#This Row],[PWC]]&gt;FCAP,MIN(24*PERC,MIN(SAT,CalcTable[[#This Row],[PWC]])-FCAP),0)</f>
        <v>#NAME?</v>
      </c>
      <c r="AD618" s="13" t="e">
        <f ca="1">IF(CalcTable[[#This Row],[PWC]]&gt;SAT,CalcTable[[#This Row],[PWC]]-SAT,0)</f>
        <v>#NAME?</v>
      </c>
      <c r="AE618" s="13" t="e">
        <f ca="1">CalcTable[[#This Row],[PWC]]-CalcTable[[#This Row],[PercAmt]]-CalcTable[[#This Row],[Runoff]]</f>
        <v>#NAME?</v>
      </c>
      <c r="AF618" s="13" t="e">
        <f ca="1">CalcTable[[#This Row],[IrrAmt]]/1000*CUR_IRR_AREA*10000/IRR_EFF</f>
        <v>#NAME?</v>
      </c>
      <c r="AG618" s="147"/>
      <c r="AH618" s="13"/>
      <c r="AI618" s="50">
        <v>0</v>
      </c>
      <c r="AJ618" s="50">
        <v>0</v>
      </c>
      <c r="AK618" s="50">
        <v>0</v>
      </c>
      <c r="AL618" s="50">
        <v>0</v>
      </c>
      <c r="AM618" s="50"/>
      <c r="AN618" s="50"/>
      <c r="AO618" s="50"/>
      <c r="AP618" s="50"/>
      <c r="AQ618" s="50"/>
      <c r="AR618" s="50"/>
      <c r="AS618" s="50"/>
      <c r="AT618" s="50"/>
      <c r="AU618" s="50"/>
      <c r="AV618" s="50"/>
      <c r="AW618" s="50"/>
      <c r="AX618" s="50">
        <f t="shared" si="207"/>
        <v>0</v>
      </c>
      <c r="AY618" s="50"/>
      <c r="AZ618" s="50">
        <f t="shared" si="197"/>
        <v>0</v>
      </c>
      <c r="BA618" s="50">
        <f t="shared" si="198"/>
        <v>0</v>
      </c>
      <c r="BB618" s="50">
        <f t="shared" si="199"/>
        <v>0</v>
      </c>
      <c r="BC618" s="17">
        <f t="shared" si="200"/>
        <v>19639</v>
      </c>
      <c r="BD618" s="50">
        <f t="shared" si="201"/>
        <v>0</v>
      </c>
      <c r="BE618" s="50">
        <f t="shared" si="202"/>
        <v>0</v>
      </c>
      <c r="BF618" s="50">
        <f t="shared" si="208"/>
        <v>0</v>
      </c>
      <c r="BG618" s="50"/>
      <c r="BH618" s="17">
        <f t="shared" si="203"/>
        <v>0</v>
      </c>
      <c r="BI618" s="17">
        <f t="shared" si="211"/>
        <v>618</v>
      </c>
      <c r="BJ618" s="17">
        <f t="shared" si="209"/>
        <v>618</v>
      </c>
      <c r="BK618" s="150">
        <f t="shared" si="210"/>
        <v>23271</v>
      </c>
      <c r="BL618" s="50" t="e">
        <f t="shared" ca="1" si="204"/>
        <v>#NAME?</v>
      </c>
      <c r="BM618" s="50" t="e">
        <f t="shared" ca="1" si="205"/>
        <v>#NAME?</v>
      </c>
      <c r="BN618" s="50" t="e">
        <f t="shared" ca="1" si="206"/>
        <v>#NAME?</v>
      </c>
    </row>
    <row r="619" spans="1:66" x14ac:dyDescent="0.35">
      <c r="A619" s="48">
        <v>23272</v>
      </c>
      <c r="B619" s="17">
        <v>1963</v>
      </c>
      <c r="C619" s="17">
        <v>9</v>
      </c>
      <c r="D619" s="17">
        <v>261</v>
      </c>
      <c r="E619" s="17">
        <v>18</v>
      </c>
      <c r="F619" s="17">
        <v>4</v>
      </c>
      <c r="G619" s="50">
        <v>2.2000000000000002</v>
      </c>
      <c r="H619" s="32">
        <v>3.3837717076592932</v>
      </c>
      <c r="I619" s="50">
        <v>13</v>
      </c>
      <c r="J619" s="13">
        <v>0</v>
      </c>
      <c r="K619" s="13">
        <f t="shared" si="192"/>
        <v>0</v>
      </c>
      <c r="L619" s="13">
        <f t="shared" si="193"/>
        <v>0</v>
      </c>
      <c r="M619" s="13" t="e">
        <f ca="1">CalcTable[[#This Row],[IWC]]-AE618</f>
        <v>#NAME?</v>
      </c>
      <c r="N619" s="13" t="e">
        <f ca="1">IF(CalcTable[[#This Row],[Day of Year]]&lt;123,FCAP,AE618)</f>
        <v>#NAME?</v>
      </c>
      <c r="O619" s="17" t="e">
        <f ca="1">IF(IRR_DRIP,5,COUNTIF('IDET Wind Values'!C603:G603,"&lt;="&amp;IRR_MAXWIND))</f>
        <v>#NAME?</v>
      </c>
      <c r="P619" s="13" t="e">
        <f ca="1">CalcTable[[#This Row],[ET_o]]*KL</f>
        <v>#NAME?</v>
      </c>
      <c r="Q619" s="13" t="e">
        <f ca="1">IF(WILTPT&lt;=0,1,MAX(0,MIN(1,(CalcTable[[#This Row],[IWC]]-WILTPT)/(MAD-WILTPT))))</f>
        <v>#NAME?</v>
      </c>
      <c r="R619" s="13" t="e">
        <f ca="1">CalcTable[[#This Row],[ETMult]]*CalcTable[[#This Row],[ETb]]</f>
        <v>#NAME?</v>
      </c>
      <c r="S619" s="13" t="b">
        <f>INDEX(IRR_LIST,CalcTable[[#This Row],[Day of Week]]+1)</f>
        <v>0</v>
      </c>
      <c r="T619" s="13">
        <f t="shared" ca="1" si="194"/>
        <v>9.4</v>
      </c>
      <c r="U619" s="13" t="b">
        <f ca="1">IF(CalcTable[[#This Row],[IrrPrecip]]&gt;=IC_MM,FALSE,TRUE)</f>
        <v>1</v>
      </c>
      <c r="V619" s="13" t="b">
        <f t="shared" si="195"/>
        <v>1</v>
      </c>
      <c r="W619" s="13" t="e">
        <f ca="1">IF(AND(IRR_DRIP=FALSE,CalcTable[[#This Row],[IrrHours]]&lt;=0),FALSE,TRUE)</f>
        <v>#NAME?</v>
      </c>
      <c r="X619" s="13" t="e">
        <f ca="1">AND(CalcTable[[#This Row],[IrrDay]],CalcTable[[#This Row],[IrrRain]],CalcTable[[#This Row],[IrrWarm]],CalcTable[[#This Row],[IrrWindy]])</f>
        <v>#NAME?</v>
      </c>
      <c r="Y619" s="13" t="e">
        <f t="shared" ca="1" si="196"/>
        <v>#NAME?</v>
      </c>
      <c r="Z619" s="13" t="e">
        <f ca="1">CalcTable[[#This Row],[IrrHours]]/5</f>
        <v>#NAME?</v>
      </c>
      <c r="AA619" s="13" t="e">
        <f ca="1">IF(CalcTable[[#This Row],[IrrFlag]]=FALSE,0,MAX(0,CalcTable[[#This Row],[VolRednWind]]*(FCAP*IRR_TARGET-CalcTable[[#This Row],[IWC]])))</f>
        <v>#NAME?</v>
      </c>
      <c r="AB619" s="13" t="e">
        <f ca="1">CalcTable[[#This Row],[IWC]]+CalcTable[[#This Row],[Eff Precip]]+CalcTable[[#This Row],[IrrAmt]]-CalcTable[[#This Row],[AET]]</f>
        <v>#NAME?</v>
      </c>
      <c r="AC619" s="13" t="e">
        <f ca="1">IF(CalcTable[[#This Row],[PWC]]&gt;FCAP,MIN(24*PERC,MIN(SAT,CalcTable[[#This Row],[PWC]])-FCAP),0)</f>
        <v>#NAME?</v>
      </c>
      <c r="AD619" s="13" t="e">
        <f ca="1">IF(CalcTable[[#This Row],[PWC]]&gt;SAT,CalcTable[[#This Row],[PWC]]-SAT,0)</f>
        <v>#NAME?</v>
      </c>
      <c r="AE619" s="13" t="e">
        <f ca="1">CalcTable[[#This Row],[PWC]]-CalcTable[[#This Row],[PercAmt]]-CalcTable[[#This Row],[Runoff]]</f>
        <v>#NAME?</v>
      </c>
      <c r="AF619" s="13" t="e">
        <f ca="1">CalcTable[[#This Row],[IrrAmt]]/1000*CUR_IRR_AREA*10000/IRR_EFF</f>
        <v>#NAME?</v>
      </c>
      <c r="AG619" s="147"/>
      <c r="AH619" s="13"/>
      <c r="AI619" s="50">
        <v>0</v>
      </c>
      <c r="AJ619" s="50">
        <v>0</v>
      </c>
      <c r="AK619" s="50">
        <v>2.3206315059817966</v>
      </c>
      <c r="AL619" s="50">
        <v>3.2197191766363247</v>
      </c>
      <c r="AM619" s="50"/>
      <c r="AN619" s="50"/>
      <c r="AO619" s="50"/>
      <c r="AP619" s="50"/>
      <c r="AQ619" s="50"/>
      <c r="AR619" s="50"/>
      <c r="AS619" s="50"/>
      <c r="AT619" s="50"/>
      <c r="AU619" s="50"/>
      <c r="AV619" s="50"/>
      <c r="AW619" s="50"/>
      <c r="AX619" s="50">
        <f t="shared" si="207"/>
        <v>5.5403506826181212</v>
      </c>
      <c r="AY619" s="50"/>
      <c r="AZ619" s="50">
        <f t="shared" si="197"/>
        <v>128.48102460239855</v>
      </c>
      <c r="BA619" s="50">
        <f t="shared" si="198"/>
        <v>197.81999026083588</v>
      </c>
      <c r="BB619" s="50">
        <f t="shared" si="199"/>
        <v>203.93813428952154</v>
      </c>
      <c r="BC619" s="17">
        <f t="shared" si="200"/>
        <v>19639</v>
      </c>
      <c r="BD619" s="50">
        <f t="shared" si="201"/>
        <v>5.5403506826181212</v>
      </c>
      <c r="BE619" s="50">
        <f t="shared" si="202"/>
        <v>128.48102460239855</v>
      </c>
      <c r="BF619" s="50">
        <f t="shared" si="208"/>
        <v>210.15405524771859</v>
      </c>
      <c r="BG619" s="50"/>
      <c r="BH619" s="17">
        <f t="shared" si="203"/>
        <v>0</v>
      </c>
      <c r="BI619" s="17">
        <f t="shared" si="211"/>
        <v>619</v>
      </c>
      <c r="BJ619" s="17">
        <f t="shared" si="209"/>
        <v>619</v>
      </c>
      <c r="BK619" s="150">
        <f t="shared" si="210"/>
        <v>23272</v>
      </c>
      <c r="BL619" s="50" t="e">
        <f t="shared" ca="1" si="204"/>
        <v>#NAME?</v>
      </c>
      <c r="BM619" s="50" t="e">
        <f t="shared" ca="1" si="205"/>
        <v>#NAME?</v>
      </c>
      <c r="BN619" s="50" t="e">
        <f t="shared" ca="1" si="206"/>
        <v>#NAME?</v>
      </c>
    </row>
    <row r="620" spans="1:66" x14ac:dyDescent="0.35">
      <c r="A620" s="48">
        <v>23273</v>
      </c>
      <c r="B620" s="17">
        <v>1963</v>
      </c>
      <c r="C620" s="17">
        <v>9</v>
      </c>
      <c r="D620" s="17">
        <v>262</v>
      </c>
      <c r="E620" s="17">
        <v>19</v>
      </c>
      <c r="F620" s="17">
        <v>5</v>
      </c>
      <c r="G620" s="50">
        <v>5.6</v>
      </c>
      <c r="H620" s="32">
        <v>2.9025058299409787</v>
      </c>
      <c r="I620" s="50">
        <v>8.1666666666666661</v>
      </c>
      <c r="J620" s="13">
        <v>0</v>
      </c>
      <c r="K620" s="13">
        <f t="shared" si="192"/>
        <v>0</v>
      </c>
      <c r="L620" s="13">
        <f t="shared" si="193"/>
        <v>0</v>
      </c>
      <c r="M620" s="13" t="e">
        <f ca="1">CalcTable[[#This Row],[IWC]]-AE619</f>
        <v>#NAME?</v>
      </c>
      <c r="N620" s="13" t="e">
        <f ca="1">IF(CalcTable[[#This Row],[Day of Year]]&lt;123,FCAP,AE619)</f>
        <v>#NAME?</v>
      </c>
      <c r="O620" s="17" t="e">
        <f ca="1">IF(IRR_DRIP,5,COUNTIF('IDET Wind Values'!C604:G604,"&lt;="&amp;IRR_MAXWIND))</f>
        <v>#NAME?</v>
      </c>
      <c r="P620" s="13" t="e">
        <f ca="1">CalcTable[[#This Row],[ET_o]]*KL</f>
        <v>#NAME?</v>
      </c>
      <c r="Q620" s="13" t="e">
        <f ca="1">IF(WILTPT&lt;=0,1,MAX(0,MIN(1,(CalcTable[[#This Row],[IWC]]-WILTPT)/(MAD-WILTPT))))</f>
        <v>#NAME?</v>
      </c>
      <c r="R620" s="13" t="e">
        <f ca="1">CalcTable[[#This Row],[ETMult]]*CalcTable[[#This Row],[ETb]]</f>
        <v>#NAME?</v>
      </c>
      <c r="S620" s="13" t="b">
        <f>INDEX(IRR_LIST,CalcTable[[#This Row],[Day of Week]]+1)</f>
        <v>1</v>
      </c>
      <c r="T620" s="13">
        <f t="shared" ca="1" si="194"/>
        <v>0</v>
      </c>
      <c r="U620" s="13" t="b">
        <f ca="1">IF(CalcTable[[#This Row],[IrrPrecip]]&gt;=IC_MM,FALSE,TRUE)</f>
        <v>1</v>
      </c>
      <c r="V620" s="13" t="b">
        <f t="shared" si="195"/>
        <v>0</v>
      </c>
      <c r="W620" s="13" t="e">
        <f ca="1">IF(AND(IRR_DRIP=FALSE,CalcTable[[#This Row],[IrrHours]]&lt;=0),FALSE,TRUE)</f>
        <v>#NAME?</v>
      </c>
      <c r="X620" s="13" t="e">
        <f ca="1">AND(CalcTable[[#This Row],[IrrDay]],CalcTable[[#This Row],[IrrRain]],CalcTable[[#This Row],[IrrWarm]],CalcTable[[#This Row],[IrrWindy]])</f>
        <v>#NAME?</v>
      </c>
      <c r="Y620" s="13" t="e">
        <f t="shared" ca="1" si="196"/>
        <v>#NAME?</v>
      </c>
      <c r="Z620" s="13" t="e">
        <f ca="1">CalcTable[[#This Row],[IrrHours]]/5</f>
        <v>#NAME?</v>
      </c>
      <c r="AA620" s="13" t="e">
        <f ca="1">IF(CalcTable[[#This Row],[IrrFlag]]=FALSE,0,MAX(0,CalcTable[[#This Row],[VolRednWind]]*(FCAP*IRR_TARGET-CalcTable[[#This Row],[IWC]])))</f>
        <v>#NAME?</v>
      </c>
      <c r="AB620" s="13" t="e">
        <f ca="1">CalcTable[[#This Row],[IWC]]+CalcTable[[#This Row],[Eff Precip]]+CalcTable[[#This Row],[IrrAmt]]-CalcTable[[#This Row],[AET]]</f>
        <v>#NAME?</v>
      </c>
      <c r="AC620" s="13" t="e">
        <f ca="1">IF(CalcTable[[#This Row],[PWC]]&gt;FCAP,MIN(24*PERC,MIN(SAT,CalcTable[[#This Row],[PWC]])-FCAP),0)</f>
        <v>#NAME?</v>
      </c>
      <c r="AD620" s="13" t="e">
        <f ca="1">IF(CalcTable[[#This Row],[PWC]]&gt;SAT,CalcTable[[#This Row],[PWC]]-SAT,0)</f>
        <v>#NAME?</v>
      </c>
      <c r="AE620" s="13" t="e">
        <f ca="1">CalcTable[[#This Row],[PWC]]-CalcTable[[#This Row],[PercAmt]]-CalcTable[[#This Row],[Runoff]]</f>
        <v>#NAME?</v>
      </c>
      <c r="AF620" s="13" t="e">
        <f ca="1">CalcTable[[#This Row],[IrrAmt]]/1000*CUR_IRR_AREA*10000/IRR_EFF</f>
        <v>#NAME?</v>
      </c>
      <c r="AG620" s="147"/>
      <c r="AH620" s="13"/>
      <c r="AI620" s="50">
        <v>0</v>
      </c>
      <c r="AJ620" s="50">
        <v>0</v>
      </c>
      <c r="AK620" s="50">
        <v>0</v>
      </c>
      <c r="AL620" s="50">
        <v>0</v>
      </c>
      <c r="AM620" s="50"/>
      <c r="AN620" s="50"/>
      <c r="AO620" s="50"/>
      <c r="AP620" s="50"/>
      <c r="AQ620" s="50"/>
      <c r="AR620" s="50"/>
      <c r="AS620" s="50"/>
      <c r="AT620" s="50"/>
      <c r="AU620" s="50"/>
      <c r="AV620" s="50"/>
      <c r="AW620" s="50"/>
      <c r="AX620" s="50">
        <f t="shared" si="207"/>
        <v>0</v>
      </c>
      <c r="AY620" s="50"/>
      <c r="AZ620" s="50">
        <f t="shared" si="197"/>
        <v>0</v>
      </c>
      <c r="BA620" s="50">
        <f t="shared" si="198"/>
        <v>0</v>
      </c>
      <c r="BB620" s="50">
        <f t="shared" si="199"/>
        <v>0</v>
      </c>
      <c r="BC620" s="17">
        <f t="shared" si="200"/>
        <v>19639</v>
      </c>
      <c r="BD620" s="50">
        <f t="shared" si="201"/>
        <v>0</v>
      </c>
      <c r="BE620" s="50">
        <f t="shared" si="202"/>
        <v>0</v>
      </c>
      <c r="BF620" s="50">
        <f t="shared" si="208"/>
        <v>0</v>
      </c>
      <c r="BG620" s="50"/>
      <c r="BH620" s="17">
        <f t="shared" si="203"/>
        <v>0</v>
      </c>
      <c r="BI620" s="17">
        <f t="shared" si="211"/>
        <v>620</v>
      </c>
      <c r="BJ620" s="17">
        <f t="shared" si="209"/>
        <v>620</v>
      </c>
      <c r="BK620" s="150">
        <f t="shared" si="210"/>
        <v>23273</v>
      </c>
      <c r="BL620" s="50" t="e">
        <f t="shared" ca="1" si="204"/>
        <v>#NAME?</v>
      </c>
      <c r="BM620" s="50" t="e">
        <f t="shared" ca="1" si="205"/>
        <v>#NAME?</v>
      </c>
      <c r="BN620" s="50" t="e">
        <f t="shared" ca="1" si="206"/>
        <v>#NAME?</v>
      </c>
    </row>
    <row r="621" spans="1:66" x14ac:dyDescent="0.35">
      <c r="A621" s="48">
        <v>23274</v>
      </c>
      <c r="B621" s="17">
        <v>1963</v>
      </c>
      <c r="C621" s="17">
        <v>9</v>
      </c>
      <c r="D621" s="17">
        <v>263</v>
      </c>
      <c r="E621" s="17">
        <v>20</v>
      </c>
      <c r="F621" s="17">
        <v>6</v>
      </c>
      <c r="G621" s="50">
        <v>2.2000000000000002</v>
      </c>
      <c r="H621" s="32">
        <v>3.7184841569854346</v>
      </c>
      <c r="I621" s="50">
        <v>10.166666666666666</v>
      </c>
      <c r="J621" s="13">
        <v>0</v>
      </c>
      <c r="K621" s="13">
        <f t="shared" si="192"/>
        <v>0</v>
      </c>
      <c r="L621" s="13">
        <f t="shared" si="193"/>
        <v>0</v>
      </c>
      <c r="M621" s="13" t="e">
        <f ca="1">CalcTable[[#This Row],[IWC]]-AE620</f>
        <v>#NAME?</v>
      </c>
      <c r="N621" s="13" t="e">
        <f ca="1">IF(CalcTable[[#This Row],[Day of Year]]&lt;123,FCAP,AE620)</f>
        <v>#NAME?</v>
      </c>
      <c r="O621" s="17" t="e">
        <f ca="1">IF(IRR_DRIP,5,COUNTIF('IDET Wind Values'!C605:G605,"&lt;="&amp;IRR_MAXWIND))</f>
        <v>#NAME?</v>
      </c>
      <c r="P621" s="13" t="e">
        <f ca="1">CalcTable[[#This Row],[ET_o]]*KL</f>
        <v>#NAME?</v>
      </c>
      <c r="Q621" s="13" t="e">
        <f ca="1">IF(WILTPT&lt;=0,1,MAX(0,MIN(1,(CalcTable[[#This Row],[IWC]]-WILTPT)/(MAD-WILTPT))))</f>
        <v>#NAME?</v>
      </c>
      <c r="R621" s="13" t="e">
        <f ca="1">CalcTable[[#This Row],[ETMult]]*CalcTable[[#This Row],[ETb]]</f>
        <v>#NAME?</v>
      </c>
      <c r="S621" s="13" t="b">
        <f>INDEX(IRR_LIST,CalcTable[[#This Row],[Day of Week]]+1)</f>
        <v>0</v>
      </c>
      <c r="T621" s="13">
        <f t="shared" ca="1" si="194"/>
        <v>0</v>
      </c>
      <c r="U621" s="13" t="b">
        <f ca="1">IF(CalcTable[[#This Row],[IrrPrecip]]&gt;=IC_MM,FALSE,TRUE)</f>
        <v>1</v>
      </c>
      <c r="V621" s="13" t="b">
        <f t="shared" si="195"/>
        <v>1</v>
      </c>
      <c r="W621" s="13" t="e">
        <f ca="1">IF(AND(IRR_DRIP=FALSE,CalcTable[[#This Row],[IrrHours]]&lt;=0),FALSE,TRUE)</f>
        <v>#NAME?</v>
      </c>
      <c r="X621" s="13" t="e">
        <f ca="1">AND(CalcTable[[#This Row],[IrrDay]],CalcTable[[#This Row],[IrrRain]],CalcTable[[#This Row],[IrrWarm]],CalcTable[[#This Row],[IrrWindy]])</f>
        <v>#NAME?</v>
      </c>
      <c r="Y621" s="13" t="e">
        <f t="shared" ca="1" si="196"/>
        <v>#NAME?</v>
      </c>
      <c r="Z621" s="13" t="e">
        <f ca="1">CalcTable[[#This Row],[IrrHours]]/5</f>
        <v>#NAME?</v>
      </c>
      <c r="AA621" s="13" t="e">
        <f ca="1">IF(CalcTable[[#This Row],[IrrFlag]]=FALSE,0,MAX(0,CalcTable[[#This Row],[VolRednWind]]*(FCAP*IRR_TARGET-CalcTable[[#This Row],[IWC]])))</f>
        <v>#NAME?</v>
      </c>
      <c r="AB621" s="13" t="e">
        <f ca="1">CalcTable[[#This Row],[IWC]]+CalcTable[[#This Row],[Eff Precip]]+CalcTable[[#This Row],[IrrAmt]]-CalcTable[[#This Row],[AET]]</f>
        <v>#NAME?</v>
      </c>
      <c r="AC621" s="13" t="e">
        <f ca="1">IF(CalcTable[[#This Row],[PWC]]&gt;FCAP,MIN(24*PERC,MIN(SAT,CalcTable[[#This Row],[PWC]])-FCAP),0)</f>
        <v>#NAME?</v>
      </c>
      <c r="AD621" s="13" t="e">
        <f ca="1">IF(CalcTable[[#This Row],[PWC]]&gt;SAT,CalcTable[[#This Row],[PWC]]-SAT,0)</f>
        <v>#NAME?</v>
      </c>
      <c r="AE621" s="13" t="e">
        <f ca="1">CalcTable[[#This Row],[PWC]]-CalcTable[[#This Row],[PercAmt]]-CalcTable[[#This Row],[Runoff]]</f>
        <v>#NAME?</v>
      </c>
      <c r="AF621" s="13" t="e">
        <f ca="1">CalcTable[[#This Row],[IrrAmt]]/1000*CUR_IRR_AREA*10000/IRR_EFF</f>
        <v>#NAME?</v>
      </c>
      <c r="AG621" s="147"/>
      <c r="AH621" s="13"/>
      <c r="AI621" s="50">
        <v>0</v>
      </c>
      <c r="AJ621" s="50">
        <v>0</v>
      </c>
      <c r="AK621" s="50">
        <v>0</v>
      </c>
      <c r="AL621" s="50">
        <v>3.8763782064675389</v>
      </c>
      <c r="AM621" s="50"/>
      <c r="AN621" s="50"/>
      <c r="AO621" s="50"/>
      <c r="AP621" s="50"/>
      <c r="AQ621" s="50"/>
      <c r="AR621" s="50"/>
      <c r="AS621" s="50"/>
      <c r="AT621" s="50"/>
      <c r="AU621" s="50"/>
      <c r="AV621" s="50"/>
      <c r="AW621" s="50"/>
      <c r="AX621" s="50">
        <f t="shared" si="207"/>
        <v>3.8763782064675389</v>
      </c>
      <c r="AY621" s="50"/>
      <c r="AZ621" s="50">
        <f t="shared" si="197"/>
        <v>113.70709405638115</v>
      </c>
      <c r="BA621" s="50">
        <f t="shared" si="198"/>
        <v>175.07282735665035</v>
      </c>
      <c r="BB621" s="50">
        <f t="shared" si="199"/>
        <v>180.4874508831447</v>
      </c>
      <c r="BC621" s="17">
        <f t="shared" si="200"/>
        <v>19639</v>
      </c>
      <c r="BD621" s="50">
        <f t="shared" si="201"/>
        <v>3.8763782064675389</v>
      </c>
      <c r="BE621" s="50">
        <f t="shared" si="202"/>
        <v>113.70709405638115</v>
      </c>
      <c r="BF621" s="50">
        <f t="shared" si="208"/>
        <v>185.98860804801021</v>
      </c>
      <c r="BG621" s="50"/>
      <c r="BH621" s="17">
        <f t="shared" si="203"/>
        <v>0</v>
      </c>
      <c r="BI621" s="17">
        <f t="shared" si="211"/>
        <v>621</v>
      </c>
      <c r="BJ621" s="17">
        <f t="shared" si="209"/>
        <v>621</v>
      </c>
      <c r="BK621" s="150">
        <f t="shared" si="210"/>
        <v>23274</v>
      </c>
      <c r="BL621" s="50" t="e">
        <f t="shared" ca="1" si="204"/>
        <v>#NAME?</v>
      </c>
      <c r="BM621" s="50" t="e">
        <f t="shared" ca="1" si="205"/>
        <v>#NAME?</v>
      </c>
      <c r="BN621" s="50" t="e">
        <f t="shared" ca="1" si="206"/>
        <v>#NAME?</v>
      </c>
    </row>
    <row r="622" spans="1:66" x14ac:dyDescent="0.35">
      <c r="A622" s="48">
        <v>23275</v>
      </c>
      <c r="B622" s="17">
        <v>1963</v>
      </c>
      <c r="C622" s="17">
        <v>9</v>
      </c>
      <c r="D622" s="17">
        <v>264</v>
      </c>
      <c r="E622" s="17">
        <v>21</v>
      </c>
      <c r="F622" s="17">
        <v>7</v>
      </c>
      <c r="G622" s="50">
        <v>3.9</v>
      </c>
      <c r="H622" s="32">
        <v>3.9235139737678573</v>
      </c>
      <c r="I622" s="50">
        <v>14.166666666666666</v>
      </c>
      <c r="J622" s="13">
        <v>0</v>
      </c>
      <c r="K622" s="13">
        <f t="shared" si="192"/>
        <v>0</v>
      </c>
      <c r="L622" s="13">
        <f t="shared" si="193"/>
        <v>0</v>
      </c>
      <c r="M622" s="13" t="e">
        <f ca="1">CalcTable[[#This Row],[IWC]]-AE621</f>
        <v>#NAME?</v>
      </c>
      <c r="N622" s="13" t="e">
        <f ca="1">IF(CalcTable[[#This Row],[Day of Year]]&lt;123,FCAP,AE621)</f>
        <v>#NAME?</v>
      </c>
      <c r="O622" s="17" t="e">
        <f ca="1">IF(IRR_DRIP,5,COUNTIF('IDET Wind Values'!C606:G606,"&lt;="&amp;IRR_MAXWIND))</f>
        <v>#NAME?</v>
      </c>
      <c r="P622" s="13" t="e">
        <f ca="1">CalcTable[[#This Row],[ET_o]]*KL</f>
        <v>#NAME?</v>
      </c>
      <c r="Q622" s="13" t="e">
        <f ca="1">IF(WILTPT&lt;=0,1,MAX(0,MIN(1,(CalcTable[[#This Row],[IWC]]-WILTPT)/(MAD-WILTPT))))</f>
        <v>#NAME?</v>
      </c>
      <c r="R622" s="13" t="e">
        <f ca="1">CalcTable[[#This Row],[ETMult]]*CalcTable[[#This Row],[ETb]]</f>
        <v>#NAME?</v>
      </c>
      <c r="S622" s="13" t="b">
        <f>INDEX(IRR_LIST,CalcTable[[#This Row],[Day of Week]]+1)</f>
        <v>0</v>
      </c>
      <c r="T622" s="13">
        <f t="shared" ca="1" si="194"/>
        <v>0</v>
      </c>
      <c r="U622" s="13" t="b">
        <f ca="1">IF(CalcTable[[#This Row],[IrrPrecip]]&gt;=IC_MM,FALSE,TRUE)</f>
        <v>1</v>
      </c>
      <c r="V622" s="13" t="b">
        <f t="shared" si="195"/>
        <v>1</v>
      </c>
      <c r="W622" s="13" t="e">
        <f ca="1">IF(AND(IRR_DRIP=FALSE,CalcTable[[#This Row],[IrrHours]]&lt;=0),FALSE,TRUE)</f>
        <v>#NAME?</v>
      </c>
      <c r="X622" s="13" t="e">
        <f ca="1">AND(CalcTable[[#This Row],[IrrDay]],CalcTable[[#This Row],[IrrRain]],CalcTable[[#This Row],[IrrWarm]],CalcTable[[#This Row],[IrrWindy]])</f>
        <v>#NAME?</v>
      </c>
      <c r="Y622" s="13" t="e">
        <f t="shared" ca="1" si="196"/>
        <v>#NAME?</v>
      </c>
      <c r="Z622" s="13" t="e">
        <f ca="1">CalcTable[[#This Row],[IrrHours]]/5</f>
        <v>#NAME?</v>
      </c>
      <c r="AA622" s="13" t="e">
        <f ca="1">IF(CalcTable[[#This Row],[IrrFlag]]=FALSE,0,MAX(0,CalcTable[[#This Row],[VolRednWind]]*(FCAP*IRR_TARGET-CalcTable[[#This Row],[IWC]])))</f>
        <v>#NAME?</v>
      </c>
      <c r="AB622" s="13" t="e">
        <f ca="1">CalcTable[[#This Row],[IWC]]+CalcTable[[#This Row],[Eff Precip]]+CalcTable[[#This Row],[IrrAmt]]-CalcTable[[#This Row],[AET]]</f>
        <v>#NAME?</v>
      </c>
      <c r="AC622" s="13" t="e">
        <f ca="1">IF(CalcTable[[#This Row],[PWC]]&gt;FCAP,MIN(24*PERC,MIN(SAT,CalcTable[[#This Row],[PWC]])-FCAP),0)</f>
        <v>#NAME?</v>
      </c>
      <c r="AD622" s="13" t="e">
        <f ca="1">IF(CalcTable[[#This Row],[PWC]]&gt;SAT,CalcTable[[#This Row],[PWC]]-SAT,0)</f>
        <v>#NAME?</v>
      </c>
      <c r="AE622" s="13" t="e">
        <f ca="1">CalcTable[[#This Row],[PWC]]-CalcTable[[#This Row],[PercAmt]]-CalcTable[[#This Row],[Runoff]]</f>
        <v>#NAME?</v>
      </c>
      <c r="AF622" s="13" t="e">
        <f ca="1">CalcTable[[#This Row],[IrrAmt]]/1000*CUR_IRR_AREA*10000/IRR_EFF</f>
        <v>#NAME?</v>
      </c>
      <c r="AG622" s="147"/>
      <c r="AH622" s="13"/>
      <c r="AI622" s="50">
        <v>0</v>
      </c>
      <c r="AJ622" s="50">
        <v>0</v>
      </c>
      <c r="AK622" s="50">
        <v>2.8198826410706674</v>
      </c>
      <c r="AL622" s="50">
        <v>0</v>
      </c>
      <c r="AM622" s="50"/>
      <c r="AN622" s="50"/>
      <c r="AO622" s="50"/>
      <c r="AP622" s="50"/>
      <c r="AQ622" s="50"/>
      <c r="AR622" s="50"/>
      <c r="AS622" s="50"/>
      <c r="AT622" s="50"/>
      <c r="AU622" s="50"/>
      <c r="AV622" s="50"/>
      <c r="AW622" s="50"/>
      <c r="AX622" s="50">
        <f t="shared" si="207"/>
        <v>2.8198826410706674</v>
      </c>
      <c r="AY622" s="50"/>
      <c r="AZ622" s="50">
        <f t="shared" si="197"/>
        <v>41.358278735703124</v>
      </c>
      <c r="BA622" s="50">
        <f t="shared" si="198"/>
        <v>63.678619640685753</v>
      </c>
      <c r="BB622" s="50">
        <f t="shared" si="199"/>
        <v>65.648061485243062</v>
      </c>
      <c r="BC622" s="17">
        <f t="shared" si="200"/>
        <v>19639</v>
      </c>
      <c r="BD622" s="50">
        <f t="shared" si="201"/>
        <v>2.8198826410706674</v>
      </c>
      <c r="BE622" s="50">
        <f t="shared" si="202"/>
        <v>41.358278735703124</v>
      </c>
      <c r="BF622" s="50">
        <f t="shared" si="208"/>
        <v>67.648977903708584</v>
      </c>
      <c r="BG622" s="50"/>
      <c r="BH622" s="17">
        <f t="shared" si="203"/>
        <v>0</v>
      </c>
      <c r="BI622" s="17">
        <f t="shared" si="211"/>
        <v>622</v>
      </c>
      <c r="BJ622" s="17">
        <f t="shared" si="209"/>
        <v>622</v>
      </c>
      <c r="BK622" s="150">
        <f t="shared" si="210"/>
        <v>23275</v>
      </c>
      <c r="BL622" s="50" t="e">
        <f t="shared" ca="1" si="204"/>
        <v>#NAME?</v>
      </c>
      <c r="BM622" s="50" t="e">
        <f t="shared" ca="1" si="205"/>
        <v>#NAME?</v>
      </c>
      <c r="BN622" s="50" t="e">
        <f t="shared" ca="1" si="206"/>
        <v>#NAME?</v>
      </c>
    </row>
    <row r="623" spans="1:66" x14ac:dyDescent="0.35">
      <c r="A623" s="48">
        <v>23276</v>
      </c>
      <c r="B623" s="17">
        <v>1963</v>
      </c>
      <c r="C623" s="17">
        <v>9</v>
      </c>
      <c r="D623" s="17">
        <v>265</v>
      </c>
      <c r="E623" s="17">
        <v>22</v>
      </c>
      <c r="F623" s="17">
        <v>1</v>
      </c>
      <c r="G623" s="50">
        <v>8.9</v>
      </c>
      <c r="H623" s="32">
        <v>3.3465741431837008</v>
      </c>
      <c r="I623" s="50">
        <v>9.8333333333333339</v>
      </c>
      <c r="J623" s="13">
        <v>0</v>
      </c>
      <c r="K623" s="13">
        <f t="shared" si="192"/>
        <v>0</v>
      </c>
      <c r="L623" s="13">
        <f t="shared" si="193"/>
        <v>0</v>
      </c>
      <c r="M623" s="13" t="e">
        <f ca="1">CalcTable[[#This Row],[IWC]]-AE622</f>
        <v>#NAME?</v>
      </c>
      <c r="N623" s="13" t="e">
        <f ca="1">IF(CalcTable[[#This Row],[Day of Year]]&lt;123,FCAP,AE622)</f>
        <v>#NAME?</v>
      </c>
      <c r="O623" s="17" t="e">
        <f ca="1">IF(IRR_DRIP,5,COUNTIF('IDET Wind Values'!C607:G607,"&lt;="&amp;IRR_MAXWIND))</f>
        <v>#NAME?</v>
      </c>
      <c r="P623" s="13" t="e">
        <f ca="1">CalcTable[[#This Row],[ET_o]]*KL</f>
        <v>#NAME?</v>
      </c>
      <c r="Q623" s="13" t="e">
        <f ca="1">IF(WILTPT&lt;=0,1,MAX(0,MIN(1,(CalcTable[[#This Row],[IWC]]-WILTPT)/(MAD-WILTPT))))</f>
        <v>#NAME?</v>
      </c>
      <c r="R623" s="13" t="e">
        <f ca="1">CalcTable[[#This Row],[ETMult]]*CalcTable[[#This Row],[ETb]]</f>
        <v>#NAME?</v>
      </c>
      <c r="S623" s="13" t="b">
        <f>INDEX(IRR_LIST,CalcTable[[#This Row],[Day of Week]]+1)</f>
        <v>1</v>
      </c>
      <c r="T623" s="13">
        <f t="shared" ca="1" si="194"/>
        <v>0</v>
      </c>
      <c r="U623" s="13" t="b">
        <f ca="1">IF(CalcTable[[#This Row],[IrrPrecip]]&gt;=IC_MM,FALSE,TRUE)</f>
        <v>1</v>
      </c>
      <c r="V623" s="13" t="b">
        <f t="shared" si="195"/>
        <v>1</v>
      </c>
      <c r="W623" s="13" t="e">
        <f ca="1">IF(AND(IRR_DRIP=FALSE,CalcTable[[#This Row],[IrrHours]]&lt;=0),FALSE,TRUE)</f>
        <v>#NAME?</v>
      </c>
      <c r="X623" s="13" t="e">
        <f ca="1">AND(CalcTable[[#This Row],[IrrDay]],CalcTable[[#This Row],[IrrRain]],CalcTable[[#This Row],[IrrWarm]],CalcTable[[#This Row],[IrrWindy]])</f>
        <v>#NAME?</v>
      </c>
      <c r="Y623" s="13" t="e">
        <f t="shared" ca="1" si="196"/>
        <v>#NAME?</v>
      </c>
      <c r="Z623" s="13" t="e">
        <f ca="1">CalcTable[[#This Row],[IrrHours]]/5</f>
        <v>#NAME?</v>
      </c>
      <c r="AA623" s="13" t="e">
        <f ca="1">IF(CalcTable[[#This Row],[IrrFlag]]=FALSE,0,MAX(0,CalcTable[[#This Row],[VolRednWind]]*(FCAP*IRR_TARGET-CalcTable[[#This Row],[IWC]])))</f>
        <v>#NAME?</v>
      </c>
      <c r="AB623" s="13" t="e">
        <f ca="1">CalcTable[[#This Row],[IWC]]+CalcTable[[#This Row],[Eff Precip]]+CalcTable[[#This Row],[IrrAmt]]-CalcTable[[#This Row],[AET]]</f>
        <v>#NAME?</v>
      </c>
      <c r="AC623" s="13" t="e">
        <f ca="1">IF(CalcTable[[#This Row],[PWC]]&gt;FCAP,MIN(24*PERC,MIN(SAT,CalcTable[[#This Row],[PWC]])-FCAP),0)</f>
        <v>#NAME?</v>
      </c>
      <c r="AD623" s="13" t="e">
        <f ca="1">IF(CalcTable[[#This Row],[PWC]]&gt;SAT,CalcTable[[#This Row],[PWC]]-SAT,0)</f>
        <v>#NAME?</v>
      </c>
      <c r="AE623" s="13" t="e">
        <f ca="1">CalcTable[[#This Row],[PWC]]-CalcTable[[#This Row],[PercAmt]]-CalcTable[[#This Row],[Runoff]]</f>
        <v>#NAME?</v>
      </c>
      <c r="AF623" s="13" t="e">
        <f ca="1">CalcTable[[#This Row],[IrrAmt]]/1000*CUR_IRR_AREA*10000/IRR_EFF</f>
        <v>#NAME?</v>
      </c>
      <c r="AG623" s="147"/>
      <c r="AH623" s="13"/>
      <c r="AI623" s="50">
        <v>0</v>
      </c>
      <c r="AJ623" s="50">
        <v>0</v>
      </c>
      <c r="AK623" s="50">
        <v>0</v>
      </c>
      <c r="AL623" s="50">
        <v>0</v>
      </c>
      <c r="AM623" s="50"/>
      <c r="AN623" s="50"/>
      <c r="AO623" s="50"/>
      <c r="AP623" s="50"/>
      <c r="AQ623" s="50"/>
      <c r="AR623" s="50"/>
      <c r="AS623" s="50"/>
      <c r="AT623" s="50"/>
      <c r="AU623" s="50"/>
      <c r="AV623" s="50"/>
      <c r="AW623" s="50"/>
      <c r="AX623" s="50">
        <f t="shared" si="207"/>
        <v>0</v>
      </c>
      <c r="AY623" s="50"/>
      <c r="AZ623" s="50">
        <f t="shared" si="197"/>
        <v>0</v>
      </c>
      <c r="BA623" s="50">
        <f t="shared" si="198"/>
        <v>0</v>
      </c>
      <c r="BB623" s="50">
        <f t="shared" si="199"/>
        <v>0</v>
      </c>
      <c r="BC623" s="17">
        <f t="shared" si="200"/>
        <v>19639</v>
      </c>
      <c r="BD623" s="50">
        <f t="shared" si="201"/>
        <v>0</v>
      </c>
      <c r="BE623" s="50">
        <f t="shared" si="202"/>
        <v>0</v>
      </c>
      <c r="BF623" s="50">
        <f t="shared" si="208"/>
        <v>0</v>
      </c>
      <c r="BG623" s="50"/>
      <c r="BH623" s="17">
        <f t="shared" si="203"/>
        <v>0</v>
      </c>
      <c r="BI623" s="17">
        <f t="shared" si="211"/>
        <v>623</v>
      </c>
      <c r="BJ623" s="17">
        <f t="shared" si="209"/>
        <v>623</v>
      </c>
      <c r="BK623" s="150">
        <f t="shared" si="210"/>
        <v>23276</v>
      </c>
      <c r="BL623" s="50" t="e">
        <f t="shared" ca="1" si="204"/>
        <v>#NAME?</v>
      </c>
      <c r="BM623" s="50" t="e">
        <f t="shared" ca="1" si="205"/>
        <v>#NAME?</v>
      </c>
      <c r="BN623" s="50" t="e">
        <f t="shared" ca="1" si="206"/>
        <v>#NAME?</v>
      </c>
    </row>
    <row r="624" spans="1:66" x14ac:dyDescent="0.35">
      <c r="A624" s="48">
        <v>23277</v>
      </c>
      <c r="B624" s="17">
        <v>1963</v>
      </c>
      <c r="C624" s="17">
        <v>9</v>
      </c>
      <c r="D624" s="17">
        <v>266</v>
      </c>
      <c r="E624" s="17">
        <v>23</v>
      </c>
      <c r="F624" s="17">
        <v>2</v>
      </c>
      <c r="G624" s="50">
        <v>12.2</v>
      </c>
      <c r="H624" s="32">
        <v>4.2820970395274109</v>
      </c>
      <c r="I624" s="50">
        <v>19.666666666666668</v>
      </c>
      <c r="J624" s="13">
        <v>0</v>
      </c>
      <c r="K624" s="13">
        <f t="shared" si="192"/>
        <v>0</v>
      </c>
      <c r="L624" s="13">
        <f t="shared" si="193"/>
        <v>0</v>
      </c>
      <c r="M624" s="13" t="e">
        <f ca="1">CalcTable[[#This Row],[IWC]]-AE623</f>
        <v>#NAME?</v>
      </c>
      <c r="N624" s="13" t="e">
        <f ca="1">IF(CalcTable[[#This Row],[Day of Year]]&lt;123,FCAP,AE623)</f>
        <v>#NAME?</v>
      </c>
      <c r="O624" s="17" t="e">
        <f ca="1">IF(IRR_DRIP,5,COUNTIF('IDET Wind Values'!C608:G608,"&lt;="&amp;IRR_MAXWIND))</f>
        <v>#NAME?</v>
      </c>
      <c r="P624" s="13" t="e">
        <f ca="1">CalcTable[[#This Row],[ET_o]]*KL</f>
        <v>#NAME?</v>
      </c>
      <c r="Q624" s="13" t="e">
        <f ca="1">IF(WILTPT&lt;=0,1,MAX(0,MIN(1,(CalcTable[[#This Row],[IWC]]-WILTPT)/(MAD-WILTPT))))</f>
        <v>#NAME?</v>
      </c>
      <c r="R624" s="13" t="e">
        <f ca="1">CalcTable[[#This Row],[ETMult]]*CalcTable[[#This Row],[ETb]]</f>
        <v>#NAME?</v>
      </c>
      <c r="S624" s="13" t="b">
        <f>INDEX(IRR_LIST,CalcTable[[#This Row],[Day of Week]]+1)</f>
        <v>0</v>
      </c>
      <c r="T624" s="13">
        <f t="shared" ca="1" si="194"/>
        <v>0</v>
      </c>
      <c r="U624" s="13" t="b">
        <f ca="1">IF(CalcTable[[#This Row],[IrrPrecip]]&gt;=IC_MM,FALSE,TRUE)</f>
        <v>1</v>
      </c>
      <c r="V624" s="13" t="b">
        <f t="shared" si="195"/>
        <v>1</v>
      </c>
      <c r="W624" s="13" t="e">
        <f ca="1">IF(AND(IRR_DRIP=FALSE,CalcTable[[#This Row],[IrrHours]]&lt;=0),FALSE,TRUE)</f>
        <v>#NAME?</v>
      </c>
      <c r="X624" s="13" t="e">
        <f ca="1">AND(CalcTable[[#This Row],[IrrDay]],CalcTable[[#This Row],[IrrRain]],CalcTable[[#This Row],[IrrWarm]],CalcTable[[#This Row],[IrrWindy]])</f>
        <v>#NAME?</v>
      </c>
      <c r="Y624" s="13" t="e">
        <f t="shared" ca="1" si="196"/>
        <v>#NAME?</v>
      </c>
      <c r="Z624" s="13" t="e">
        <f ca="1">CalcTable[[#This Row],[IrrHours]]/5</f>
        <v>#NAME?</v>
      </c>
      <c r="AA624" s="13" t="e">
        <f ca="1">IF(CalcTable[[#This Row],[IrrFlag]]=FALSE,0,MAX(0,CalcTable[[#This Row],[VolRednWind]]*(FCAP*IRR_TARGET-CalcTable[[#This Row],[IWC]])))</f>
        <v>#NAME?</v>
      </c>
      <c r="AB624" s="13" t="e">
        <f ca="1">CalcTable[[#This Row],[IWC]]+CalcTable[[#This Row],[Eff Precip]]+CalcTable[[#This Row],[IrrAmt]]-CalcTable[[#This Row],[AET]]</f>
        <v>#NAME?</v>
      </c>
      <c r="AC624" s="13" t="e">
        <f ca="1">IF(CalcTable[[#This Row],[PWC]]&gt;FCAP,MIN(24*PERC,MIN(SAT,CalcTable[[#This Row],[PWC]])-FCAP),0)</f>
        <v>#NAME?</v>
      </c>
      <c r="AD624" s="13" t="e">
        <f ca="1">IF(CalcTable[[#This Row],[PWC]]&gt;SAT,CalcTable[[#This Row],[PWC]]-SAT,0)</f>
        <v>#NAME?</v>
      </c>
      <c r="AE624" s="13" t="e">
        <f ca="1">CalcTable[[#This Row],[PWC]]-CalcTable[[#This Row],[PercAmt]]-CalcTable[[#This Row],[Runoff]]</f>
        <v>#NAME?</v>
      </c>
      <c r="AF624" s="13" t="e">
        <f ca="1">CalcTable[[#This Row],[IrrAmt]]/1000*CUR_IRR_AREA*10000/IRR_EFF</f>
        <v>#NAME?</v>
      </c>
      <c r="AG624" s="147"/>
      <c r="AH624" s="13"/>
      <c r="AI624" s="50">
        <v>0</v>
      </c>
      <c r="AJ624" s="50">
        <v>0</v>
      </c>
      <c r="AK624" s="50">
        <v>0</v>
      </c>
      <c r="AL624" s="50">
        <v>6.2785484643233609</v>
      </c>
      <c r="AM624" s="50"/>
      <c r="AN624" s="50"/>
      <c r="AO624" s="50"/>
      <c r="AP624" s="50"/>
      <c r="AQ624" s="50"/>
      <c r="AR624" s="50"/>
      <c r="AS624" s="50"/>
      <c r="AT624" s="50"/>
      <c r="AU624" s="50"/>
      <c r="AV624" s="50"/>
      <c r="AW624" s="50"/>
      <c r="AX624" s="50">
        <f t="shared" si="207"/>
        <v>6.2785484643233609</v>
      </c>
      <c r="AY624" s="50"/>
      <c r="AZ624" s="50">
        <f t="shared" si="197"/>
        <v>184.17075495348527</v>
      </c>
      <c r="BA624" s="50">
        <f t="shared" si="198"/>
        <v>283.56449572203292</v>
      </c>
      <c r="BB624" s="50">
        <f t="shared" si="199"/>
        <v>292.33453167219886</v>
      </c>
      <c r="BC624" s="17">
        <f t="shared" si="200"/>
        <v>19639</v>
      </c>
      <c r="BD624" s="50">
        <f t="shared" si="201"/>
        <v>6.2785484643233609</v>
      </c>
      <c r="BE624" s="50">
        <f t="shared" si="202"/>
        <v>184.17075495348527</v>
      </c>
      <c r="BF624" s="50">
        <f t="shared" si="208"/>
        <v>301.24472568057519</v>
      </c>
      <c r="BG624" s="50"/>
      <c r="BH624" s="17">
        <f t="shared" si="203"/>
        <v>0</v>
      </c>
      <c r="BI624" s="17">
        <f t="shared" si="211"/>
        <v>624</v>
      </c>
      <c r="BJ624" s="17">
        <f t="shared" si="209"/>
        <v>624</v>
      </c>
      <c r="BK624" s="150">
        <f t="shared" si="210"/>
        <v>23277</v>
      </c>
      <c r="BL624" s="50" t="e">
        <f t="shared" ca="1" si="204"/>
        <v>#NAME?</v>
      </c>
      <c r="BM624" s="50" t="e">
        <f t="shared" ca="1" si="205"/>
        <v>#NAME?</v>
      </c>
      <c r="BN624" s="50" t="e">
        <f t="shared" ca="1" si="206"/>
        <v>#NAME?</v>
      </c>
    </row>
    <row r="625" spans="1:66" x14ac:dyDescent="0.35">
      <c r="A625" s="48">
        <v>23278</v>
      </c>
      <c r="B625" s="17">
        <v>1963</v>
      </c>
      <c r="C625" s="17">
        <v>9</v>
      </c>
      <c r="D625" s="17">
        <v>267</v>
      </c>
      <c r="E625" s="17">
        <v>24</v>
      </c>
      <c r="F625" s="17">
        <v>3</v>
      </c>
      <c r="G625" s="50">
        <v>5</v>
      </c>
      <c r="H625" s="32">
        <v>3.5589112329103498</v>
      </c>
      <c r="I625" s="50">
        <v>15.333333333333334</v>
      </c>
      <c r="J625" s="13">
        <v>0</v>
      </c>
      <c r="K625" s="13">
        <f t="shared" si="192"/>
        <v>0</v>
      </c>
      <c r="L625" s="13">
        <f t="shared" si="193"/>
        <v>0</v>
      </c>
      <c r="M625" s="13" t="e">
        <f ca="1">CalcTable[[#This Row],[IWC]]-AE624</f>
        <v>#NAME?</v>
      </c>
      <c r="N625" s="13" t="e">
        <f ca="1">IF(CalcTable[[#This Row],[Day of Year]]&lt;123,FCAP,AE624)</f>
        <v>#NAME?</v>
      </c>
      <c r="O625" s="17" t="e">
        <f ca="1">IF(IRR_DRIP,5,COUNTIF('IDET Wind Values'!C609:G609,"&lt;="&amp;IRR_MAXWIND))</f>
        <v>#NAME?</v>
      </c>
      <c r="P625" s="13" t="e">
        <f ca="1">CalcTable[[#This Row],[ET_o]]*KL</f>
        <v>#NAME?</v>
      </c>
      <c r="Q625" s="13" t="e">
        <f ca="1">IF(WILTPT&lt;=0,1,MAX(0,MIN(1,(CalcTable[[#This Row],[IWC]]-WILTPT)/(MAD-WILTPT))))</f>
        <v>#NAME?</v>
      </c>
      <c r="R625" s="13" t="e">
        <f ca="1">CalcTable[[#This Row],[ETMult]]*CalcTable[[#This Row],[ETb]]</f>
        <v>#NAME?</v>
      </c>
      <c r="S625" s="13" t="b">
        <f>INDEX(IRR_LIST,CalcTable[[#This Row],[Day of Week]]+1)</f>
        <v>1</v>
      </c>
      <c r="T625" s="13">
        <f t="shared" ca="1" si="194"/>
        <v>0</v>
      </c>
      <c r="U625" s="13" t="b">
        <f ca="1">IF(CalcTable[[#This Row],[IrrPrecip]]&gt;=IC_MM,FALSE,TRUE)</f>
        <v>1</v>
      </c>
      <c r="V625" s="13" t="b">
        <f t="shared" si="195"/>
        <v>1</v>
      </c>
      <c r="W625" s="13" t="e">
        <f ca="1">IF(AND(IRR_DRIP=FALSE,CalcTable[[#This Row],[IrrHours]]&lt;=0),FALSE,TRUE)</f>
        <v>#NAME?</v>
      </c>
      <c r="X625" s="13" t="e">
        <f ca="1">AND(CalcTable[[#This Row],[IrrDay]],CalcTable[[#This Row],[IrrRain]],CalcTable[[#This Row],[IrrWarm]],CalcTable[[#This Row],[IrrWindy]])</f>
        <v>#NAME?</v>
      </c>
      <c r="Y625" s="13" t="e">
        <f t="shared" ca="1" si="196"/>
        <v>#NAME?</v>
      </c>
      <c r="Z625" s="13" t="e">
        <f ca="1">CalcTable[[#This Row],[IrrHours]]/5</f>
        <v>#NAME?</v>
      </c>
      <c r="AA625" s="13" t="e">
        <f ca="1">IF(CalcTable[[#This Row],[IrrFlag]]=FALSE,0,MAX(0,CalcTable[[#This Row],[VolRednWind]]*(FCAP*IRR_TARGET-CalcTable[[#This Row],[IWC]])))</f>
        <v>#NAME?</v>
      </c>
      <c r="AB625" s="13" t="e">
        <f ca="1">CalcTable[[#This Row],[IWC]]+CalcTable[[#This Row],[Eff Precip]]+CalcTable[[#This Row],[IrrAmt]]-CalcTable[[#This Row],[AET]]</f>
        <v>#NAME?</v>
      </c>
      <c r="AC625" s="13" t="e">
        <f ca="1">IF(CalcTable[[#This Row],[PWC]]&gt;FCAP,MIN(24*PERC,MIN(SAT,CalcTable[[#This Row],[PWC]])-FCAP),0)</f>
        <v>#NAME?</v>
      </c>
      <c r="AD625" s="13" t="e">
        <f ca="1">IF(CalcTable[[#This Row],[PWC]]&gt;SAT,CalcTable[[#This Row],[PWC]]-SAT,0)</f>
        <v>#NAME?</v>
      </c>
      <c r="AE625" s="13" t="e">
        <f ca="1">CalcTable[[#This Row],[PWC]]-CalcTable[[#This Row],[PercAmt]]-CalcTable[[#This Row],[Runoff]]</f>
        <v>#NAME?</v>
      </c>
      <c r="AF625" s="13" t="e">
        <f ca="1">CalcTable[[#This Row],[IrrAmt]]/1000*CUR_IRR_AREA*10000/IRR_EFF</f>
        <v>#NAME?</v>
      </c>
      <c r="AG625" s="147"/>
      <c r="AH625" s="13"/>
      <c r="AI625" s="50">
        <v>0</v>
      </c>
      <c r="AJ625" s="50">
        <v>0</v>
      </c>
      <c r="AK625" s="50">
        <v>0</v>
      </c>
      <c r="AL625" s="50">
        <v>0</v>
      </c>
      <c r="AM625" s="50"/>
      <c r="AN625" s="50"/>
      <c r="AO625" s="50"/>
      <c r="AP625" s="50"/>
      <c r="AQ625" s="50"/>
      <c r="AR625" s="50"/>
      <c r="AS625" s="50"/>
      <c r="AT625" s="50"/>
      <c r="AU625" s="50"/>
      <c r="AV625" s="50"/>
      <c r="AW625" s="50"/>
      <c r="AX625" s="50">
        <f t="shared" si="207"/>
        <v>0</v>
      </c>
      <c r="AY625" s="50"/>
      <c r="AZ625" s="50">
        <f t="shared" si="197"/>
        <v>0</v>
      </c>
      <c r="BA625" s="50">
        <f t="shared" si="198"/>
        <v>0</v>
      </c>
      <c r="BB625" s="50">
        <f t="shared" si="199"/>
        <v>0</v>
      </c>
      <c r="BC625" s="17">
        <f t="shared" si="200"/>
        <v>19639</v>
      </c>
      <c r="BD625" s="50">
        <f t="shared" si="201"/>
        <v>0</v>
      </c>
      <c r="BE625" s="50">
        <f t="shared" si="202"/>
        <v>0</v>
      </c>
      <c r="BF625" s="50">
        <f t="shared" si="208"/>
        <v>0</v>
      </c>
      <c r="BG625" s="50"/>
      <c r="BH625" s="17">
        <f t="shared" si="203"/>
        <v>0</v>
      </c>
      <c r="BI625" s="17">
        <f t="shared" si="211"/>
        <v>625</v>
      </c>
      <c r="BJ625" s="17">
        <f t="shared" si="209"/>
        <v>625</v>
      </c>
      <c r="BK625" s="150">
        <f t="shared" si="210"/>
        <v>23278</v>
      </c>
      <c r="BL625" s="50" t="e">
        <f t="shared" ca="1" si="204"/>
        <v>#NAME?</v>
      </c>
      <c r="BM625" s="50" t="e">
        <f t="shared" ca="1" si="205"/>
        <v>#NAME?</v>
      </c>
      <c r="BN625" s="50" t="e">
        <f t="shared" ca="1" si="206"/>
        <v>#NAME?</v>
      </c>
    </row>
    <row r="626" spans="1:66" x14ac:dyDescent="0.35">
      <c r="A626" s="48">
        <v>23279</v>
      </c>
      <c r="B626" s="17">
        <v>1963</v>
      </c>
      <c r="C626" s="17">
        <v>9</v>
      </c>
      <c r="D626" s="17">
        <v>268</v>
      </c>
      <c r="E626" s="17">
        <v>25</v>
      </c>
      <c r="F626" s="17">
        <v>4</v>
      </c>
      <c r="G626" s="50">
        <v>9.4</v>
      </c>
      <c r="H626" s="32">
        <v>4.4097709412048625</v>
      </c>
      <c r="I626" s="50">
        <v>18.833333333333332</v>
      </c>
      <c r="J626" s="13">
        <v>0</v>
      </c>
      <c r="K626" s="13">
        <f t="shared" si="192"/>
        <v>0</v>
      </c>
      <c r="L626" s="13">
        <f t="shared" si="193"/>
        <v>0</v>
      </c>
      <c r="M626" s="13" t="e">
        <f ca="1">CalcTable[[#This Row],[IWC]]-AE625</f>
        <v>#NAME?</v>
      </c>
      <c r="N626" s="13" t="e">
        <f ca="1">IF(CalcTable[[#This Row],[Day of Year]]&lt;123,FCAP,AE625)</f>
        <v>#NAME?</v>
      </c>
      <c r="O626" s="17" t="e">
        <f ca="1">IF(IRR_DRIP,5,COUNTIF('IDET Wind Values'!C610:G610,"&lt;="&amp;IRR_MAXWIND))</f>
        <v>#NAME?</v>
      </c>
      <c r="P626" s="13" t="e">
        <f ca="1">CalcTable[[#This Row],[ET_o]]*KL</f>
        <v>#NAME?</v>
      </c>
      <c r="Q626" s="13" t="e">
        <f ca="1">IF(WILTPT&lt;=0,1,MAX(0,MIN(1,(CalcTable[[#This Row],[IWC]]-WILTPT)/(MAD-WILTPT))))</f>
        <v>#NAME?</v>
      </c>
      <c r="R626" s="13" t="e">
        <f ca="1">CalcTable[[#This Row],[ETMult]]*CalcTable[[#This Row],[ETb]]</f>
        <v>#NAME?</v>
      </c>
      <c r="S626" s="13" t="b">
        <f>INDEX(IRR_LIST,CalcTable[[#This Row],[Day of Week]]+1)</f>
        <v>0</v>
      </c>
      <c r="T626" s="13">
        <f t="shared" ca="1" si="194"/>
        <v>0</v>
      </c>
      <c r="U626" s="13" t="b">
        <f ca="1">IF(CalcTable[[#This Row],[IrrPrecip]]&gt;=IC_MM,FALSE,TRUE)</f>
        <v>1</v>
      </c>
      <c r="V626" s="13" t="b">
        <f t="shared" si="195"/>
        <v>1</v>
      </c>
      <c r="W626" s="13" t="e">
        <f ca="1">IF(AND(IRR_DRIP=FALSE,CalcTable[[#This Row],[IrrHours]]&lt;=0),FALSE,TRUE)</f>
        <v>#NAME?</v>
      </c>
      <c r="X626" s="13" t="e">
        <f ca="1">AND(CalcTable[[#This Row],[IrrDay]],CalcTable[[#This Row],[IrrRain]],CalcTable[[#This Row],[IrrWarm]],CalcTable[[#This Row],[IrrWindy]])</f>
        <v>#NAME?</v>
      </c>
      <c r="Y626" s="13" t="e">
        <f t="shared" ca="1" si="196"/>
        <v>#NAME?</v>
      </c>
      <c r="Z626" s="13" t="e">
        <f ca="1">CalcTable[[#This Row],[IrrHours]]/5</f>
        <v>#NAME?</v>
      </c>
      <c r="AA626" s="13" t="e">
        <f ca="1">IF(CalcTable[[#This Row],[IrrFlag]]=FALSE,0,MAX(0,CalcTable[[#This Row],[VolRednWind]]*(FCAP*IRR_TARGET-CalcTable[[#This Row],[IWC]])))</f>
        <v>#NAME?</v>
      </c>
      <c r="AB626" s="13" t="e">
        <f ca="1">CalcTable[[#This Row],[IWC]]+CalcTable[[#This Row],[Eff Precip]]+CalcTable[[#This Row],[IrrAmt]]-CalcTable[[#This Row],[AET]]</f>
        <v>#NAME?</v>
      </c>
      <c r="AC626" s="13" t="e">
        <f ca="1">IF(CalcTable[[#This Row],[PWC]]&gt;FCAP,MIN(24*PERC,MIN(SAT,CalcTable[[#This Row],[PWC]])-FCAP),0)</f>
        <v>#NAME?</v>
      </c>
      <c r="AD626" s="13" t="e">
        <f ca="1">IF(CalcTable[[#This Row],[PWC]]&gt;SAT,CalcTable[[#This Row],[PWC]]-SAT,0)</f>
        <v>#NAME?</v>
      </c>
      <c r="AE626" s="13" t="e">
        <f ca="1">CalcTable[[#This Row],[PWC]]-CalcTable[[#This Row],[PercAmt]]-CalcTable[[#This Row],[Runoff]]</f>
        <v>#NAME?</v>
      </c>
      <c r="AF626" s="13" t="e">
        <f ca="1">CalcTable[[#This Row],[IrrAmt]]/1000*CUR_IRR_AREA*10000/IRR_EFF</f>
        <v>#NAME?</v>
      </c>
      <c r="AG626" s="147"/>
      <c r="AH626" s="13"/>
      <c r="AI626" s="50">
        <v>0</v>
      </c>
      <c r="AJ626" s="50">
        <v>0</v>
      </c>
      <c r="AK626" s="50">
        <v>2.1736325902167848</v>
      </c>
      <c r="AL626" s="50">
        <v>4.3125545498407689</v>
      </c>
      <c r="AM626" s="50"/>
      <c r="AN626" s="50"/>
      <c r="AO626" s="50"/>
      <c r="AP626" s="50"/>
      <c r="AQ626" s="50"/>
      <c r="AR626" s="50"/>
      <c r="AS626" s="50"/>
      <c r="AT626" s="50"/>
      <c r="AU626" s="50"/>
      <c r="AV626" s="50"/>
      <c r="AW626" s="50"/>
      <c r="AX626" s="50">
        <f t="shared" si="207"/>
        <v>6.4861871400575541</v>
      </c>
      <c r="AY626" s="50"/>
      <c r="AZ626" s="50">
        <f t="shared" si="197"/>
        <v>158.38154478517541</v>
      </c>
      <c r="BA626" s="50">
        <f t="shared" si="198"/>
        <v>243.85729911368279</v>
      </c>
      <c r="BB626" s="50">
        <f t="shared" si="199"/>
        <v>251.39927743678638</v>
      </c>
      <c r="BC626" s="17">
        <f t="shared" si="200"/>
        <v>19639</v>
      </c>
      <c r="BD626" s="50">
        <f t="shared" si="201"/>
        <v>6.4861871400575541</v>
      </c>
      <c r="BE626" s="50">
        <f t="shared" si="202"/>
        <v>158.38154478517541</v>
      </c>
      <c r="BF626" s="50">
        <f t="shared" si="208"/>
        <v>259.06178765312706</v>
      </c>
      <c r="BG626" s="50"/>
      <c r="BH626" s="17">
        <f t="shared" si="203"/>
        <v>0</v>
      </c>
      <c r="BI626" s="17">
        <f t="shared" si="211"/>
        <v>626</v>
      </c>
      <c r="BJ626" s="17">
        <f t="shared" si="209"/>
        <v>626</v>
      </c>
      <c r="BK626" s="150">
        <f t="shared" si="210"/>
        <v>23279</v>
      </c>
      <c r="BL626" s="50" t="e">
        <f t="shared" ca="1" si="204"/>
        <v>#NAME?</v>
      </c>
      <c r="BM626" s="50" t="e">
        <f t="shared" ca="1" si="205"/>
        <v>#NAME?</v>
      </c>
      <c r="BN626" s="50" t="e">
        <f t="shared" ca="1" si="206"/>
        <v>#NAME?</v>
      </c>
    </row>
    <row r="627" spans="1:66" x14ac:dyDescent="0.35">
      <c r="A627" s="48">
        <v>23280</v>
      </c>
      <c r="B627" s="17">
        <v>1963</v>
      </c>
      <c r="C627" s="17">
        <v>9</v>
      </c>
      <c r="D627" s="17">
        <v>269</v>
      </c>
      <c r="E627" s="17">
        <v>26</v>
      </c>
      <c r="F627" s="17">
        <v>5</v>
      </c>
      <c r="G627" s="50">
        <v>6.1</v>
      </c>
      <c r="H627" s="32">
        <v>3.1521115710398169</v>
      </c>
      <c r="I627" s="50">
        <v>20.333333333333332</v>
      </c>
      <c r="J627" s="13">
        <v>0</v>
      </c>
      <c r="K627" s="13">
        <f t="shared" si="192"/>
        <v>0</v>
      </c>
      <c r="L627" s="13">
        <f t="shared" si="193"/>
        <v>0</v>
      </c>
      <c r="M627" s="13" t="e">
        <f ca="1">CalcTable[[#This Row],[IWC]]-AE626</f>
        <v>#NAME?</v>
      </c>
      <c r="N627" s="13" t="e">
        <f ca="1">IF(CalcTable[[#This Row],[Day of Year]]&lt;123,FCAP,AE626)</f>
        <v>#NAME?</v>
      </c>
      <c r="O627" s="17" t="e">
        <f ca="1">IF(IRR_DRIP,5,COUNTIF('IDET Wind Values'!C611:G611,"&lt;="&amp;IRR_MAXWIND))</f>
        <v>#NAME?</v>
      </c>
      <c r="P627" s="13" t="e">
        <f ca="1">CalcTable[[#This Row],[ET_o]]*KL</f>
        <v>#NAME?</v>
      </c>
      <c r="Q627" s="13" t="e">
        <f ca="1">IF(WILTPT&lt;=0,1,MAX(0,MIN(1,(CalcTable[[#This Row],[IWC]]-WILTPT)/(MAD-WILTPT))))</f>
        <v>#NAME?</v>
      </c>
      <c r="R627" s="13" t="e">
        <f ca="1">CalcTable[[#This Row],[ETMult]]*CalcTable[[#This Row],[ETb]]</f>
        <v>#NAME?</v>
      </c>
      <c r="S627" s="13" t="b">
        <f>INDEX(IRR_LIST,CalcTable[[#This Row],[Day of Week]]+1)</f>
        <v>1</v>
      </c>
      <c r="T627" s="13">
        <f t="shared" ca="1" si="194"/>
        <v>0</v>
      </c>
      <c r="U627" s="13" t="b">
        <f ca="1">IF(CalcTable[[#This Row],[IrrPrecip]]&gt;=IC_MM,FALSE,TRUE)</f>
        <v>1</v>
      </c>
      <c r="V627" s="13" t="b">
        <f t="shared" si="195"/>
        <v>1</v>
      </c>
      <c r="W627" s="13" t="e">
        <f ca="1">IF(AND(IRR_DRIP=FALSE,CalcTable[[#This Row],[IrrHours]]&lt;=0),FALSE,TRUE)</f>
        <v>#NAME?</v>
      </c>
      <c r="X627" s="13" t="e">
        <f ca="1">AND(CalcTable[[#This Row],[IrrDay]],CalcTable[[#This Row],[IrrRain]],CalcTable[[#This Row],[IrrWarm]],CalcTable[[#This Row],[IrrWindy]])</f>
        <v>#NAME?</v>
      </c>
      <c r="Y627" s="13" t="e">
        <f t="shared" ca="1" si="196"/>
        <v>#NAME?</v>
      </c>
      <c r="Z627" s="13" t="e">
        <f ca="1">CalcTable[[#This Row],[IrrHours]]/5</f>
        <v>#NAME?</v>
      </c>
      <c r="AA627" s="13" t="e">
        <f ca="1">IF(CalcTable[[#This Row],[IrrFlag]]=FALSE,0,MAX(0,CalcTable[[#This Row],[VolRednWind]]*(FCAP*IRR_TARGET-CalcTable[[#This Row],[IWC]])))</f>
        <v>#NAME?</v>
      </c>
      <c r="AB627" s="13" t="e">
        <f ca="1">CalcTable[[#This Row],[IWC]]+CalcTable[[#This Row],[Eff Precip]]+CalcTable[[#This Row],[IrrAmt]]-CalcTable[[#This Row],[AET]]</f>
        <v>#NAME?</v>
      </c>
      <c r="AC627" s="13" t="e">
        <f ca="1">IF(CalcTable[[#This Row],[PWC]]&gt;FCAP,MIN(24*PERC,MIN(SAT,CalcTable[[#This Row],[PWC]])-FCAP),0)</f>
        <v>#NAME?</v>
      </c>
      <c r="AD627" s="13" t="e">
        <f ca="1">IF(CalcTable[[#This Row],[PWC]]&gt;SAT,CalcTable[[#This Row],[PWC]]-SAT,0)</f>
        <v>#NAME?</v>
      </c>
      <c r="AE627" s="13" t="e">
        <f ca="1">CalcTable[[#This Row],[PWC]]-CalcTable[[#This Row],[PercAmt]]-CalcTable[[#This Row],[Runoff]]</f>
        <v>#NAME?</v>
      </c>
      <c r="AF627" s="13" t="e">
        <f ca="1">CalcTable[[#This Row],[IrrAmt]]/1000*CUR_IRR_AREA*10000/IRR_EFF</f>
        <v>#NAME?</v>
      </c>
      <c r="AG627" s="147"/>
      <c r="AH627" s="13"/>
      <c r="AI627" s="50">
        <v>0</v>
      </c>
      <c r="AJ627" s="50">
        <v>0</v>
      </c>
      <c r="AK627" s="50">
        <v>0</v>
      </c>
      <c r="AL627" s="50">
        <v>0</v>
      </c>
      <c r="AM627" s="50"/>
      <c r="AN627" s="50"/>
      <c r="AO627" s="50"/>
      <c r="AP627" s="50"/>
      <c r="AQ627" s="50"/>
      <c r="AR627" s="50"/>
      <c r="AS627" s="50"/>
      <c r="AT627" s="50"/>
      <c r="AU627" s="50"/>
      <c r="AV627" s="50"/>
      <c r="AW627" s="50"/>
      <c r="AX627" s="50">
        <f t="shared" si="207"/>
        <v>0</v>
      </c>
      <c r="AY627" s="50"/>
      <c r="AZ627" s="50">
        <f t="shared" si="197"/>
        <v>0</v>
      </c>
      <c r="BA627" s="50">
        <f t="shared" si="198"/>
        <v>0</v>
      </c>
      <c r="BB627" s="50">
        <f t="shared" si="199"/>
        <v>0</v>
      </c>
      <c r="BC627" s="17">
        <f t="shared" si="200"/>
        <v>19639</v>
      </c>
      <c r="BD627" s="50">
        <f t="shared" si="201"/>
        <v>0</v>
      </c>
      <c r="BE627" s="50">
        <f t="shared" si="202"/>
        <v>0</v>
      </c>
      <c r="BF627" s="50">
        <f t="shared" si="208"/>
        <v>0</v>
      </c>
      <c r="BG627" s="50"/>
      <c r="BH627" s="17">
        <f t="shared" si="203"/>
        <v>0</v>
      </c>
      <c r="BI627" s="17">
        <f t="shared" si="211"/>
        <v>627</v>
      </c>
      <c r="BJ627" s="17">
        <f t="shared" si="209"/>
        <v>627</v>
      </c>
      <c r="BK627" s="150">
        <f t="shared" si="210"/>
        <v>23280</v>
      </c>
      <c r="BL627" s="50" t="e">
        <f t="shared" ca="1" si="204"/>
        <v>#NAME?</v>
      </c>
      <c r="BM627" s="50" t="e">
        <f t="shared" ca="1" si="205"/>
        <v>#NAME?</v>
      </c>
      <c r="BN627" s="50" t="e">
        <f t="shared" ca="1" si="206"/>
        <v>#NAME?</v>
      </c>
    </row>
    <row r="628" spans="1:66" x14ac:dyDescent="0.35">
      <c r="A628" s="48">
        <v>23281</v>
      </c>
      <c r="B628" s="17">
        <v>1963</v>
      </c>
      <c r="C628" s="17">
        <v>9</v>
      </c>
      <c r="D628" s="17">
        <v>270</v>
      </c>
      <c r="E628" s="17">
        <v>27</v>
      </c>
      <c r="F628" s="17">
        <v>6</v>
      </c>
      <c r="G628" s="50">
        <v>3.9</v>
      </c>
      <c r="H628" s="32">
        <v>2.3552813243387121</v>
      </c>
      <c r="I628" s="50">
        <v>22</v>
      </c>
      <c r="J628" s="13">
        <v>0</v>
      </c>
      <c r="K628" s="13">
        <f t="shared" si="192"/>
        <v>0</v>
      </c>
      <c r="L628" s="13">
        <f t="shared" si="193"/>
        <v>0</v>
      </c>
      <c r="M628" s="13" t="e">
        <f ca="1">CalcTable[[#This Row],[IWC]]-AE627</f>
        <v>#NAME?</v>
      </c>
      <c r="N628" s="13" t="e">
        <f ca="1">IF(CalcTable[[#This Row],[Day of Year]]&lt;123,FCAP,AE627)</f>
        <v>#NAME?</v>
      </c>
      <c r="O628" s="17" t="e">
        <f ca="1">IF(IRR_DRIP,5,COUNTIF('IDET Wind Values'!C612:G612,"&lt;="&amp;IRR_MAXWIND))</f>
        <v>#NAME?</v>
      </c>
      <c r="P628" s="13" t="e">
        <f ca="1">CalcTable[[#This Row],[ET_o]]*KL</f>
        <v>#NAME?</v>
      </c>
      <c r="Q628" s="13" t="e">
        <f ca="1">IF(WILTPT&lt;=0,1,MAX(0,MIN(1,(CalcTable[[#This Row],[IWC]]-WILTPT)/(MAD-WILTPT))))</f>
        <v>#NAME?</v>
      </c>
      <c r="R628" s="13" t="e">
        <f ca="1">CalcTable[[#This Row],[ETMult]]*CalcTable[[#This Row],[ETb]]</f>
        <v>#NAME?</v>
      </c>
      <c r="S628" s="13" t="b">
        <f>INDEX(IRR_LIST,CalcTable[[#This Row],[Day of Week]]+1)</f>
        <v>0</v>
      </c>
      <c r="T628" s="13">
        <f t="shared" ca="1" si="194"/>
        <v>0</v>
      </c>
      <c r="U628" s="13" t="b">
        <f ca="1">IF(CalcTable[[#This Row],[IrrPrecip]]&gt;=IC_MM,FALSE,TRUE)</f>
        <v>1</v>
      </c>
      <c r="V628" s="13" t="b">
        <f t="shared" si="195"/>
        <v>0</v>
      </c>
      <c r="W628" s="13" t="e">
        <f ca="1">IF(AND(IRR_DRIP=FALSE,CalcTable[[#This Row],[IrrHours]]&lt;=0),FALSE,TRUE)</f>
        <v>#NAME?</v>
      </c>
      <c r="X628" s="13" t="e">
        <f ca="1">AND(CalcTable[[#This Row],[IrrDay]],CalcTable[[#This Row],[IrrRain]],CalcTable[[#This Row],[IrrWarm]],CalcTable[[#This Row],[IrrWindy]])</f>
        <v>#NAME?</v>
      </c>
      <c r="Y628" s="13" t="e">
        <f t="shared" ca="1" si="196"/>
        <v>#NAME?</v>
      </c>
      <c r="Z628" s="13" t="e">
        <f ca="1">CalcTable[[#This Row],[IrrHours]]/5</f>
        <v>#NAME?</v>
      </c>
      <c r="AA628" s="13" t="e">
        <f ca="1">IF(CalcTable[[#This Row],[IrrFlag]]=FALSE,0,MAX(0,CalcTable[[#This Row],[VolRednWind]]*(FCAP*IRR_TARGET-CalcTable[[#This Row],[IWC]])))</f>
        <v>#NAME?</v>
      </c>
      <c r="AB628" s="13" t="e">
        <f ca="1">CalcTable[[#This Row],[IWC]]+CalcTable[[#This Row],[Eff Precip]]+CalcTable[[#This Row],[IrrAmt]]-CalcTable[[#This Row],[AET]]</f>
        <v>#NAME?</v>
      </c>
      <c r="AC628" s="13" t="e">
        <f ca="1">IF(CalcTable[[#This Row],[PWC]]&gt;FCAP,MIN(24*PERC,MIN(SAT,CalcTable[[#This Row],[PWC]])-FCAP),0)</f>
        <v>#NAME?</v>
      </c>
      <c r="AD628" s="13" t="e">
        <f ca="1">IF(CalcTable[[#This Row],[PWC]]&gt;SAT,CalcTable[[#This Row],[PWC]]-SAT,0)</f>
        <v>#NAME?</v>
      </c>
      <c r="AE628" s="13" t="e">
        <f ca="1">CalcTable[[#This Row],[PWC]]-CalcTable[[#This Row],[PercAmt]]-CalcTable[[#This Row],[Runoff]]</f>
        <v>#NAME?</v>
      </c>
      <c r="AF628" s="13" t="e">
        <f ca="1">CalcTable[[#This Row],[IrrAmt]]/1000*CUR_IRR_AREA*10000/IRR_EFF</f>
        <v>#NAME?</v>
      </c>
      <c r="AG628" s="147"/>
      <c r="AH628" s="13"/>
      <c r="AI628" s="50">
        <v>0</v>
      </c>
      <c r="AJ628" s="50">
        <v>0</v>
      </c>
      <c r="AK628" s="50">
        <v>0</v>
      </c>
      <c r="AL628" s="50">
        <v>0</v>
      </c>
      <c r="AM628" s="50"/>
      <c r="AN628" s="50"/>
      <c r="AO628" s="50"/>
      <c r="AP628" s="50"/>
      <c r="AQ628" s="50"/>
      <c r="AR628" s="50"/>
      <c r="AS628" s="50"/>
      <c r="AT628" s="50"/>
      <c r="AU628" s="50"/>
      <c r="AV628" s="50"/>
      <c r="AW628" s="50"/>
      <c r="AX628" s="50">
        <f t="shared" si="207"/>
        <v>0</v>
      </c>
      <c r="AY628" s="50"/>
      <c r="AZ628" s="50">
        <f t="shared" si="197"/>
        <v>0</v>
      </c>
      <c r="BA628" s="50">
        <f t="shared" si="198"/>
        <v>0</v>
      </c>
      <c r="BB628" s="50">
        <f t="shared" si="199"/>
        <v>0</v>
      </c>
      <c r="BC628" s="17">
        <f t="shared" si="200"/>
        <v>19639</v>
      </c>
      <c r="BD628" s="50">
        <f t="shared" si="201"/>
        <v>0</v>
      </c>
      <c r="BE628" s="50">
        <f t="shared" si="202"/>
        <v>0</v>
      </c>
      <c r="BF628" s="50">
        <f t="shared" si="208"/>
        <v>0</v>
      </c>
      <c r="BG628" s="50"/>
      <c r="BH628" s="17">
        <f t="shared" si="203"/>
        <v>0</v>
      </c>
      <c r="BI628" s="17">
        <f t="shared" si="211"/>
        <v>628</v>
      </c>
      <c r="BJ628" s="17">
        <f t="shared" si="209"/>
        <v>628</v>
      </c>
      <c r="BK628" s="150">
        <f t="shared" si="210"/>
        <v>23281</v>
      </c>
      <c r="BL628" s="50" t="e">
        <f t="shared" ca="1" si="204"/>
        <v>#NAME?</v>
      </c>
      <c r="BM628" s="50" t="e">
        <f t="shared" ca="1" si="205"/>
        <v>#NAME?</v>
      </c>
      <c r="BN628" s="50" t="e">
        <f t="shared" ca="1" si="206"/>
        <v>#NAME?</v>
      </c>
    </row>
    <row r="629" spans="1:66" x14ac:dyDescent="0.35">
      <c r="A629" s="48">
        <v>23282</v>
      </c>
      <c r="B629" s="17">
        <v>1963</v>
      </c>
      <c r="C629" s="17">
        <v>9</v>
      </c>
      <c r="D629" s="17">
        <v>271</v>
      </c>
      <c r="E629" s="17">
        <v>28</v>
      </c>
      <c r="F629" s="17">
        <v>7</v>
      </c>
      <c r="G629" s="50">
        <v>2.2000000000000002</v>
      </c>
      <c r="H629" s="32">
        <v>3.3076498406943138</v>
      </c>
      <c r="I629" s="50">
        <v>11.833333333333334</v>
      </c>
      <c r="J629" s="13">
        <v>0</v>
      </c>
      <c r="K629" s="13">
        <f t="shared" si="192"/>
        <v>0</v>
      </c>
      <c r="L629" s="13">
        <f t="shared" si="193"/>
        <v>0</v>
      </c>
      <c r="M629" s="13" t="e">
        <f ca="1">CalcTable[[#This Row],[IWC]]-AE628</f>
        <v>#NAME?</v>
      </c>
      <c r="N629" s="13" t="e">
        <f ca="1">IF(CalcTable[[#This Row],[Day of Year]]&lt;123,FCAP,AE628)</f>
        <v>#NAME?</v>
      </c>
      <c r="O629" s="17" t="e">
        <f ca="1">IF(IRR_DRIP,5,COUNTIF('IDET Wind Values'!C613:G613,"&lt;="&amp;IRR_MAXWIND))</f>
        <v>#NAME?</v>
      </c>
      <c r="P629" s="13" t="e">
        <f ca="1">CalcTable[[#This Row],[ET_o]]*KL</f>
        <v>#NAME?</v>
      </c>
      <c r="Q629" s="13" t="e">
        <f ca="1">IF(WILTPT&lt;=0,1,MAX(0,MIN(1,(CalcTable[[#This Row],[IWC]]-WILTPT)/(MAD-WILTPT))))</f>
        <v>#NAME?</v>
      </c>
      <c r="R629" s="13" t="e">
        <f ca="1">CalcTable[[#This Row],[ETMult]]*CalcTable[[#This Row],[ETb]]</f>
        <v>#NAME?</v>
      </c>
      <c r="S629" s="13" t="b">
        <f>INDEX(IRR_LIST,CalcTable[[#This Row],[Day of Week]]+1)</f>
        <v>0</v>
      </c>
      <c r="T629" s="13">
        <f t="shared" ca="1" si="194"/>
        <v>0</v>
      </c>
      <c r="U629" s="13" t="b">
        <f ca="1">IF(CalcTable[[#This Row],[IrrPrecip]]&gt;=IC_MM,FALSE,TRUE)</f>
        <v>1</v>
      </c>
      <c r="V629" s="13" t="b">
        <f t="shared" si="195"/>
        <v>1</v>
      </c>
      <c r="W629" s="13" t="e">
        <f ca="1">IF(AND(IRR_DRIP=FALSE,CalcTable[[#This Row],[IrrHours]]&lt;=0),FALSE,TRUE)</f>
        <v>#NAME?</v>
      </c>
      <c r="X629" s="13" t="e">
        <f ca="1">AND(CalcTable[[#This Row],[IrrDay]],CalcTable[[#This Row],[IrrRain]],CalcTable[[#This Row],[IrrWarm]],CalcTable[[#This Row],[IrrWindy]])</f>
        <v>#NAME?</v>
      </c>
      <c r="Y629" s="13" t="e">
        <f t="shared" ca="1" si="196"/>
        <v>#NAME?</v>
      </c>
      <c r="Z629" s="13" t="e">
        <f ca="1">CalcTable[[#This Row],[IrrHours]]/5</f>
        <v>#NAME?</v>
      </c>
      <c r="AA629" s="13" t="e">
        <f ca="1">IF(CalcTable[[#This Row],[IrrFlag]]=FALSE,0,MAX(0,CalcTable[[#This Row],[VolRednWind]]*(FCAP*IRR_TARGET-CalcTable[[#This Row],[IWC]])))</f>
        <v>#NAME?</v>
      </c>
      <c r="AB629" s="13" t="e">
        <f ca="1">CalcTable[[#This Row],[IWC]]+CalcTable[[#This Row],[Eff Precip]]+CalcTable[[#This Row],[IrrAmt]]-CalcTable[[#This Row],[AET]]</f>
        <v>#NAME?</v>
      </c>
      <c r="AC629" s="13" t="e">
        <f ca="1">IF(CalcTable[[#This Row],[PWC]]&gt;FCAP,MIN(24*PERC,MIN(SAT,CalcTable[[#This Row],[PWC]])-FCAP),0)</f>
        <v>#NAME?</v>
      </c>
      <c r="AD629" s="13" t="e">
        <f ca="1">IF(CalcTable[[#This Row],[PWC]]&gt;SAT,CalcTable[[#This Row],[PWC]]-SAT,0)</f>
        <v>#NAME?</v>
      </c>
      <c r="AE629" s="13" t="e">
        <f ca="1">CalcTable[[#This Row],[PWC]]-CalcTable[[#This Row],[PercAmt]]-CalcTable[[#This Row],[Runoff]]</f>
        <v>#NAME?</v>
      </c>
      <c r="AF629" s="13" t="e">
        <f ca="1">CalcTable[[#This Row],[IrrAmt]]/1000*CUR_IRR_AREA*10000/IRR_EFF</f>
        <v>#NAME?</v>
      </c>
      <c r="AG629" s="147"/>
      <c r="AH629" s="13"/>
      <c r="AI629" s="50">
        <v>0</v>
      </c>
      <c r="AJ629" s="50">
        <v>0</v>
      </c>
      <c r="AK629" s="50">
        <v>10.685548910581325</v>
      </c>
      <c r="AL629" s="50">
        <v>0</v>
      </c>
      <c r="AM629" s="50"/>
      <c r="AN629" s="50"/>
      <c r="AO629" s="50"/>
      <c r="AP629" s="50"/>
      <c r="AQ629" s="50"/>
      <c r="AR629" s="50"/>
      <c r="AS629" s="50"/>
      <c r="AT629" s="50"/>
      <c r="AU629" s="50"/>
      <c r="AV629" s="50"/>
      <c r="AW629" s="50"/>
      <c r="AX629" s="50">
        <f t="shared" si="207"/>
        <v>10.685548910581325</v>
      </c>
      <c r="AY629" s="50"/>
      <c r="AZ629" s="50">
        <f t="shared" si="197"/>
        <v>156.72138402185945</v>
      </c>
      <c r="BA629" s="50">
        <f t="shared" si="198"/>
        <v>241.30117857333914</v>
      </c>
      <c r="BB629" s="50">
        <f t="shared" si="199"/>
        <v>248.76410162199915</v>
      </c>
      <c r="BC629" s="17">
        <f t="shared" si="200"/>
        <v>19639</v>
      </c>
      <c r="BD629" s="50">
        <f t="shared" si="201"/>
        <v>10.685548910581325</v>
      </c>
      <c r="BE629" s="50">
        <f t="shared" si="202"/>
        <v>156.72138402185945</v>
      </c>
      <c r="BF629" s="50">
        <f t="shared" si="208"/>
        <v>256.34629314447352</v>
      </c>
      <c r="BG629" s="50"/>
      <c r="BH629" s="17">
        <f t="shared" si="203"/>
        <v>0</v>
      </c>
      <c r="BI629" s="17">
        <f t="shared" si="211"/>
        <v>629</v>
      </c>
      <c r="BJ629" s="17">
        <f t="shared" si="209"/>
        <v>629</v>
      </c>
      <c r="BK629" s="150">
        <f t="shared" si="210"/>
        <v>23282</v>
      </c>
      <c r="BL629" s="50" t="e">
        <f t="shared" ca="1" si="204"/>
        <v>#NAME?</v>
      </c>
      <c r="BM629" s="50" t="e">
        <f t="shared" ca="1" si="205"/>
        <v>#NAME?</v>
      </c>
      <c r="BN629" s="50" t="e">
        <f t="shared" ca="1" si="206"/>
        <v>#NAME?</v>
      </c>
    </row>
    <row r="630" spans="1:66" x14ac:dyDescent="0.35">
      <c r="A630" s="48">
        <v>23283</v>
      </c>
      <c r="B630" s="17">
        <v>1963</v>
      </c>
      <c r="C630" s="17">
        <v>9</v>
      </c>
      <c r="D630" s="17">
        <v>272</v>
      </c>
      <c r="E630" s="17">
        <v>29</v>
      </c>
      <c r="F630" s="17">
        <v>1</v>
      </c>
      <c r="G630" s="50">
        <v>7.2</v>
      </c>
      <c r="H630" s="32">
        <v>3.8738620311613734</v>
      </c>
      <c r="I630" s="50">
        <v>1.8333333333333333</v>
      </c>
      <c r="J630" s="13">
        <v>0</v>
      </c>
      <c r="K630" s="13">
        <f t="shared" si="192"/>
        <v>0</v>
      </c>
      <c r="L630" s="13">
        <f t="shared" si="193"/>
        <v>0</v>
      </c>
      <c r="M630" s="13" t="e">
        <f ca="1">CalcTable[[#This Row],[IWC]]-AE629</f>
        <v>#NAME?</v>
      </c>
      <c r="N630" s="13" t="e">
        <f ca="1">IF(CalcTable[[#This Row],[Day of Year]]&lt;123,FCAP,AE629)</f>
        <v>#NAME?</v>
      </c>
      <c r="O630" s="17" t="e">
        <f ca="1">IF(IRR_DRIP,5,COUNTIF('IDET Wind Values'!C614:G614,"&lt;="&amp;IRR_MAXWIND))</f>
        <v>#NAME?</v>
      </c>
      <c r="P630" s="13" t="e">
        <f ca="1">CalcTable[[#This Row],[ET_o]]*KL</f>
        <v>#NAME?</v>
      </c>
      <c r="Q630" s="13" t="e">
        <f ca="1">IF(WILTPT&lt;=0,1,MAX(0,MIN(1,(CalcTable[[#This Row],[IWC]]-WILTPT)/(MAD-WILTPT))))</f>
        <v>#NAME?</v>
      </c>
      <c r="R630" s="13" t="e">
        <f ca="1">CalcTable[[#This Row],[ETMult]]*CalcTable[[#This Row],[ETb]]</f>
        <v>#NAME?</v>
      </c>
      <c r="S630" s="13" t="b">
        <f>INDEX(IRR_LIST,CalcTable[[#This Row],[Day of Week]]+1)</f>
        <v>1</v>
      </c>
      <c r="T630" s="13">
        <f t="shared" ca="1" si="194"/>
        <v>0</v>
      </c>
      <c r="U630" s="13" t="b">
        <f ca="1">IF(CalcTable[[#This Row],[IrrPrecip]]&gt;=IC_MM,FALSE,TRUE)</f>
        <v>1</v>
      </c>
      <c r="V630" s="13" t="b">
        <f t="shared" si="195"/>
        <v>1</v>
      </c>
      <c r="W630" s="13" t="e">
        <f ca="1">IF(AND(IRR_DRIP=FALSE,CalcTable[[#This Row],[IrrHours]]&lt;=0),FALSE,TRUE)</f>
        <v>#NAME?</v>
      </c>
      <c r="X630" s="13" t="e">
        <f ca="1">AND(CalcTable[[#This Row],[IrrDay]],CalcTable[[#This Row],[IrrRain]],CalcTable[[#This Row],[IrrWarm]],CalcTable[[#This Row],[IrrWindy]])</f>
        <v>#NAME?</v>
      </c>
      <c r="Y630" s="13" t="e">
        <f t="shared" ca="1" si="196"/>
        <v>#NAME?</v>
      </c>
      <c r="Z630" s="13" t="e">
        <f ca="1">CalcTable[[#This Row],[IrrHours]]/5</f>
        <v>#NAME?</v>
      </c>
      <c r="AA630" s="13" t="e">
        <f ca="1">IF(CalcTable[[#This Row],[IrrFlag]]=FALSE,0,MAX(0,CalcTable[[#This Row],[VolRednWind]]*(FCAP*IRR_TARGET-CalcTable[[#This Row],[IWC]])))</f>
        <v>#NAME?</v>
      </c>
      <c r="AB630" s="13" t="e">
        <f ca="1">CalcTable[[#This Row],[IWC]]+CalcTable[[#This Row],[Eff Precip]]+CalcTable[[#This Row],[IrrAmt]]-CalcTable[[#This Row],[AET]]</f>
        <v>#NAME?</v>
      </c>
      <c r="AC630" s="13" t="e">
        <f ca="1">IF(CalcTable[[#This Row],[PWC]]&gt;FCAP,MIN(24*PERC,MIN(SAT,CalcTable[[#This Row],[PWC]])-FCAP),0)</f>
        <v>#NAME?</v>
      </c>
      <c r="AD630" s="13" t="e">
        <f ca="1">IF(CalcTable[[#This Row],[PWC]]&gt;SAT,CalcTable[[#This Row],[PWC]]-SAT,0)</f>
        <v>#NAME?</v>
      </c>
      <c r="AE630" s="13" t="e">
        <f ca="1">CalcTable[[#This Row],[PWC]]-CalcTable[[#This Row],[PercAmt]]-CalcTable[[#This Row],[Runoff]]</f>
        <v>#NAME?</v>
      </c>
      <c r="AF630" s="13" t="e">
        <f ca="1">CalcTable[[#This Row],[IrrAmt]]/1000*CUR_IRR_AREA*10000/IRR_EFF</f>
        <v>#NAME?</v>
      </c>
      <c r="AG630" s="147"/>
      <c r="AH630" s="13"/>
      <c r="AI630" s="50">
        <v>0</v>
      </c>
      <c r="AJ630" s="50">
        <v>0</v>
      </c>
      <c r="AK630" s="50">
        <v>0</v>
      </c>
      <c r="AL630" s="50">
        <v>0</v>
      </c>
      <c r="AM630" s="50"/>
      <c r="AN630" s="50"/>
      <c r="AO630" s="50"/>
      <c r="AP630" s="50"/>
      <c r="AQ630" s="50"/>
      <c r="AR630" s="50"/>
      <c r="AS630" s="50"/>
      <c r="AT630" s="50"/>
      <c r="AU630" s="50"/>
      <c r="AV630" s="50"/>
      <c r="AW630" s="50"/>
      <c r="AX630" s="50">
        <f t="shared" si="207"/>
        <v>0</v>
      </c>
      <c r="AY630" s="50"/>
      <c r="AZ630" s="50">
        <f t="shared" si="197"/>
        <v>0</v>
      </c>
      <c r="BA630" s="50">
        <f t="shared" si="198"/>
        <v>0</v>
      </c>
      <c r="BB630" s="50">
        <f t="shared" si="199"/>
        <v>0</v>
      </c>
      <c r="BC630" s="17">
        <f t="shared" si="200"/>
        <v>19639</v>
      </c>
      <c r="BD630" s="50">
        <f t="shared" si="201"/>
        <v>0</v>
      </c>
      <c r="BE630" s="50">
        <f t="shared" si="202"/>
        <v>0</v>
      </c>
      <c r="BF630" s="50">
        <f t="shared" si="208"/>
        <v>0</v>
      </c>
      <c r="BG630" s="50"/>
      <c r="BH630" s="17">
        <f t="shared" si="203"/>
        <v>0</v>
      </c>
      <c r="BI630" s="17">
        <f t="shared" si="211"/>
        <v>630</v>
      </c>
      <c r="BJ630" s="17">
        <f t="shared" si="209"/>
        <v>630</v>
      </c>
      <c r="BK630" s="150">
        <f t="shared" si="210"/>
        <v>23283</v>
      </c>
      <c r="BL630" s="50" t="e">
        <f t="shared" ca="1" si="204"/>
        <v>#NAME?</v>
      </c>
      <c r="BM630" s="50" t="e">
        <f t="shared" ca="1" si="205"/>
        <v>#NAME?</v>
      </c>
      <c r="BN630" s="50" t="e">
        <f t="shared" ca="1" si="206"/>
        <v>#NAME?</v>
      </c>
    </row>
    <row r="631" spans="1:66" x14ac:dyDescent="0.35">
      <c r="A631" s="48">
        <v>23284</v>
      </c>
      <c r="B631" s="17">
        <v>1963</v>
      </c>
      <c r="C631" s="17">
        <v>9</v>
      </c>
      <c r="D631" s="17">
        <v>273</v>
      </c>
      <c r="E631" s="17">
        <v>30</v>
      </c>
      <c r="F631" s="17">
        <v>2</v>
      </c>
      <c r="G631" s="50">
        <v>10</v>
      </c>
      <c r="H631" s="32">
        <v>4.6764528900860549</v>
      </c>
      <c r="I631" s="50">
        <v>20</v>
      </c>
      <c r="J631" s="13">
        <v>0</v>
      </c>
      <c r="K631" s="13">
        <f t="shared" si="192"/>
        <v>0</v>
      </c>
      <c r="L631" s="13">
        <f t="shared" si="193"/>
        <v>0</v>
      </c>
      <c r="M631" s="13" t="e">
        <f ca="1">CalcTable[[#This Row],[IWC]]-AE630</f>
        <v>#NAME?</v>
      </c>
      <c r="N631" s="13" t="e">
        <f ca="1">IF(CalcTable[[#This Row],[Day of Year]]&lt;123,FCAP,AE630)</f>
        <v>#NAME?</v>
      </c>
      <c r="O631" s="17" t="e">
        <f ca="1">IF(IRR_DRIP,5,COUNTIF('IDET Wind Values'!C615:G615,"&lt;="&amp;IRR_MAXWIND))</f>
        <v>#NAME?</v>
      </c>
      <c r="P631" s="13" t="e">
        <f ca="1">CalcTable[[#This Row],[ET_o]]*KL</f>
        <v>#NAME?</v>
      </c>
      <c r="Q631" s="13" t="e">
        <f ca="1">IF(WILTPT&lt;=0,1,MAX(0,MIN(1,(CalcTable[[#This Row],[IWC]]-WILTPT)/(MAD-WILTPT))))</f>
        <v>#NAME?</v>
      </c>
      <c r="R631" s="13" t="e">
        <f ca="1">CalcTable[[#This Row],[ETMult]]*CalcTable[[#This Row],[ETb]]</f>
        <v>#NAME?</v>
      </c>
      <c r="S631" s="13" t="b">
        <f>INDEX(IRR_LIST,CalcTable[[#This Row],[Day of Week]]+1)</f>
        <v>0</v>
      </c>
      <c r="T631" s="13">
        <f t="shared" ca="1" si="194"/>
        <v>0</v>
      </c>
      <c r="U631" s="13" t="b">
        <f ca="1">IF(CalcTable[[#This Row],[IrrPrecip]]&gt;=IC_MM,FALSE,TRUE)</f>
        <v>1</v>
      </c>
      <c r="V631" s="13" t="b">
        <f t="shared" si="195"/>
        <v>1</v>
      </c>
      <c r="W631" s="13" t="e">
        <f ca="1">IF(AND(IRR_DRIP=FALSE,CalcTable[[#This Row],[IrrHours]]&lt;=0),FALSE,TRUE)</f>
        <v>#NAME?</v>
      </c>
      <c r="X631" s="13" t="e">
        <f ca="1">AND(CalcTable[[#This Row],[IrrDay]],CalcTable[[#This Row],[IrrRain]],CalcTable[[#This Row],[IrrWarm]],CalcTable[[#This Row],[IrrWindy]])</f>
        <v>#NAME?</v>
      </c>
      <c r="Y631" s="13" t="e">
        <f t="shared" ca="1" si="196"/>
        <v>#NAME?</v>
      </c>
      <c r="Z631" s="13" t="e">
        <f ca="1">CalcTable[[#This Row],[IrrHours]]/5</f>
        <v>#NAME?</v>
      </c>
      <c r="AA631" s="13" t="e">
        <f ca="1">IF(CalcTable[[#This Row],[IrrFlag]]=FALSE,0,MAX(0,CalcTable[[#This Row],[VolRednWind]]*(FCAP*IRR_TARGET-CalcTable[[#This Row],[IWC]])))</f>
        <v>#NAME?</v>
      </c>
      <c r="AB631" s="13" t="e">
        <f ca="1">CalcTable[[#This Row],[IWC]]+CalcTable[[#This Row],[Eff Precip]]+CalcTable[[#This Row],[IrrAmt]]-CalcTable[[#This Row],[AET]]</f>
        <v>#NAME?</v>
      </c>
      <c r="AC631" s="13" t="e">
        <f ca="1">IF(CalcTable[[#This Row],[PWC]]&gt;FCAP,MIN(24*PERC,MIN(SAT,CalcTable[[#This Row],[PWC]])-FCAP),0)</f>
        <v>#NAME?</v>
      </c>
      <c r="AD631" s="13" t="e">
        <f ca="1">IF(CalcTable[[#This Row],[PWC]]&gt;SAT,CalcTable[[#This Row],[PWC]]-SAT,0)</f>
        <v>#NAME?</v>
      </c>
      <c r="AE631" s="13" t="e">
        <f ca="1">CalcTable[[#This Row],[PWC]]-CalcTable[[#This Row],[PercAmt]]-CalcTable[[#This Row],[Runoff]]</f>
        <v>#NAME?</v>
      </c>
      <c r="AF631" s="13" t="e">
        <f ca="1">CalcTable[[#This Row],[IrrAmt]]/1000*CUR_IRR_AREA*10000/IRR_EFF</f>
        <v>#NAME?</v>
      </c>
      <c r="AG631" s="147"/>
      <c r="AH631" s="13"/>
      <c r="AI631" s="50">
        <v>0</v>
      </c>
      <c r="AJ631" s="50">
        <v>0</v>
      </c>
      <c r="AK631" s="50">
        <v>0</v>
      </c>
      <c r="AL631" s="50">
        <v>9.4042716396414932</v>
      </c>
      <c r="AM631" s="50"/>
      <c r="AN631" s="50"/>
      <c r="AO631" s="50"/>
      <c r="AP631" s="50"/>
      <c r="AQ631" s="50"/>
      <c r="AR631" s="50"/>
      <c r="AS631" s="50"/>
      <c r="AT631" s="50"/>
      <c r="AU631" s="50"/>
      <c r="AV631" s="50"/>
      <c r="AW631" s="50"/>
      <c r="AX631" s="50">
        <f t="shared" si="207"/>
        <v>9.4042716396414932</v>
      </c>
      <c r="AY631" s="50"/>
      <c r="AZ631" s="50">
        <f t="shared" si="197"/>
        <v>275.85863476281713</v>
      </c>
      <c r="BA631" s="50">
        <f t="shared" si="198"/>
        <v>424.73472336497241</v>
      </c>
      <c r="BB631" s="50">
        <f t="shared" si="199"/>
        <v>437.87084882986852</v>
      </c>
      <c r="BC631" s="17">
        <f t="shared" si="200"/>
        <v>19639</v>
      </c>
      <c r="BD631" s="50">
        <f t="shared" si="201"/>
        <v>9.4042716396414932</v>
      </c>
      <c r="BE631" s="50">
        <f t="shared" si="202"/>
        <v>275.85863476281713</v>
      </c>
      <c r="BF631" s="50">
        <f t="shared" si="208"/>
        <v>451.21690887747661</v>
      </c>
      <c r="BG631" s="50"/>
      <c r="BH631" s="17">
        <f t="shared" si="203"/>
        <v>0</v>
      </c>
      <c r="BI631" s="17">
        <f t="shared" si="211"/>
        <v>631</v>
      </c>
      <c r="BJ631" s="17">
        <f t="shared" si="209"/>
        <v>631</v>
      </c>
      <c r="BK631" s="150">
        <f t="shared" si="210"/>
        <v>23284</v>
      </c>
      <c r="BL631" s="50" t="e">
        <f t="shared" ca="1" si="204"/>
        <v>#NAME?</v>
      </c>
      <c r="BM631" s="50" t="e">
        <f t="shared" ca="1" si="205"/>
        <v>#NAME?</v>
      </c>
      <c r="BN631" s="50" t="e">
        <f t="shared" ca="1" si="206"/>
        <v>#NAME?</v>
      </c>
    </row>
    <row r="632" spans="1:66" x14ac:dyDescent="0.35">
      <c r="A632" s="48">
        <v>23498</v>
      </c>
      <c r="B632" s="17">
        <v>1964</v>
      </c>
      <c r="C632" s="17">
        <v>5</v>
      </c>
      <c r="D632" s="17">
        <v>122</v>
      </c>
      <c r="E632" s="17">
        <v>1</v>
      </c>
      <c r="F632" s="17">
        <v>6</v>
      </c>
      <c r="G632" s="50">
        <v>5.6</v>
      </c>
      <c r="H632" s="32">
        <v>3.0524040279012121</v>
      </c>
      <c r="I632" s="50">
        <v>15.666666666666666</v>
      </c>
      <c r="J632" s="13">
        <v>3.7</v>
      </c>
      <c r="K632" s="13">
        <f t="shared" si="192"/>
        <v>3.7</v>
      </c>
      <c r="L632" s="13">
        <f t="shared" si="193"/>
        <v>0</v>
      </c>
      <c r="M632" s="13" t="e">
        <f ca="1">CalcTable[[#This Row],[IWC]]-AE631</f>
        <v>#NAME?</v>
      </c>
      <c r="N632" s="13" t="e">
        <f ca="1">IF(CalcTable[[#This Row],[Day of Year]]&lt;123,FCAP,AE631)</f>
        <v>#NAME?</v>
      </c>
      <c r="O632" s="17" t="e">
        <f ca="1">IF(IRR_DRIP,5,COUNTIF('IDET Wind Values'!C616:G616,"&lt;="&amp;IRR_MAXWIND))</f>
        <v>#NAME?</v>
      </c>
      <c r="P632" s="13" t="e">
        <f ca="1">CalcTable[[#This Row],[ET_o]]*KL</f>
        <v>#NAME?</v>
      </c>
      <c r="Q632" s="13" t="e">
        <f ca="1">IF(WILTPT&lt;=0,1,MAX(0,MIN(1,(CalcTable[[#This Row],[IWC]]-WILTPT)/(MAD-WILTPT))))</f>
        <v>#NAME?</v>
      </c>
      <c r="R632" s="13" t="e">
        <f ca="1">CalcTable[[#This Row],[ETMult]]*CalcTable[[#This Row],[ETb]]</f>
        <v>#NAME?</v>
      </c>
      <c r="S632" s="13" t="b">
        <f>INDEX(IRR_LIST,CalcTable[[#This Row],[Day of Week]]+1)</f>
        <v>0</v>
      </c>
      <c r="T632" s="13">
        <f t="shared" ca="1" si="194"/>
        <v>0</v>
      </c>
      <c r="U632" s="13" t="b">
        <f ca="1">IF(CalcTable[[#This Row],[IrrPrecip]]&gt;=IC_MM,FALSE,TRUE)</f>
        <v>1</v>
      </c>
      <c r="V632" s="13" t="b">
        <f t="shared" si="195"/>
        <v>1</v>
      </c>
      <c r="W632" s="13" t="e">
        <f ca="1">IF(AND(IRR_DRIP=FALSE,CalcTable[[#This Row],[IrrHours]]&lt;=0),FALSE,TRUE)</f>
        <v>#NAME?</v>
      </c>
      <c r="X632" s="13" t="e">
        <f ca="1">AND(CalcTable[[#This Row],[IrrDay]],CalcTable[[#This Row],[IrrRain]],CalcTable[[#This Row],[IrrWarm]],CalcTable[[#This Row],[IrrWindy]])</f>
        <v>#NAME?</v>
      </c>
      <c r="Y632" s="13" t="e">
        <f t="shared" ca="1" si="196"/>
        <v>#NAME?</v>
      </c>
      <c r="Z632" s="13" t="e">
        <f ca="1">CalcTable[[#This Row],[IrrHours]]/5</f>
        <v>#NAME?</v>
      </c>
      <c r="AA632" s="13" t="e">
        <f ca="1">IF(CalcTable[[#This Row],[IrrFlag]]=FALSE,0,MAX(0,CalcTable[[#This Row],[VolRednWind]]*(FCAP*IRR_TARGET-CalcTable[[#This Row],[IWC]])))</f>
        <v>#NAME?</v>
      </c>
      <c r="AB632" s="13" t="e">
        <f ca="1">CalcTable[[#This Row],[IWC]]+CalcTable[[#This Row],[Eff Precip]]+CalcTable[[#This Row],[IrrAmt]]-CalcTable[[#This Row],[AET]]</f>
        <v>#NAME?</v>
      </c>
      <c r="AC632" s="13" t="e">
        <f ca="1">IF(CalcTable[[#This Row],[PWC]]&gt;FCAP,MIN(24*PERC,MIN(SAT,CalcTable[[#This Row],[PWC]])-FCAP),0)</f>
        <v>#NAME?</v>
      </c>
      <c r="AD632" s="13" t="e">
        <f ca="1">IF(CalcTable[[#This Row],[PWC]]&gt;SAT,CalcTable[[#This Row],[PWC]]-SAT,0)</f>
        <v>#NAME?</v>
      </c>
      <c r="AE632" s="13" t="e">
        <f ca="1">CalcTable[[#This Row],[PWC]]-CalcTable[[#This Row],[PercAmt]]-CalcTable[[#This Row],[Runoff]]</f>
        <v>#NAME?</v>
      </c>
      <c r="AF632" s="13" t="e">
        <f ca="1">CalcTable[[#This Row],[IrrAmt]]/1000*CUR_IRR_AREA*10000/IRR_EFF</f>
        <v>#NAME?</v>
      </c>
      <c r="AG632" s="147"/>
      <c r="AH632" s="13"/>
      <c r="AI632" s="50">
        <v>0</v>
      </c>
      <c r="AJ632" s="50">
        <v>0</v>
      </c>
      <c r="AK632" s="50">
        <v>0</v>
      </c>
      <c r="AL632" s="50">
        <v>2.2800000000000011</v>
      </c>
      <c r="AM632" s="50"/>
      <c r="AN632" s="50"/>
      <c r="AO632" s="50"/>
      <c r="AP632" s="50"/>
      <c r="AQ632" s="50"/>
      <c r="AR632" s="50"/>
      <c r="AS632" s="50"/>
      <c r="AT632" s="50"/>
      <c r="AU632" s="50"/>
      <c r="AV632" s="50"/>
      <c r="AW632" s="50"/>
      <c r="AX632" s="50">
        <f t="shared" si="207"/>
        <v>2.2800000000000011</v>
      </c>
      <c r="AY632" s="50"/>
      <c r="AZ632" s="50">
        <f t="shared" si="197"/>
        <v>66.880000000000038</v>
      </c>
      <c r="BA632" s="50">
        <f t="shared" si="198"/>
        <v>102.97396825396832</v>
      </c>
      <c r="BB632" s="50">
        <f t="shared" si="199"/>
        <v>106.15873015873022</v>
      </c>
      <c r="BC632" s="17">
        <f t="shared" si="200"/>
        <v>19645</v>
      </c>
      <c r="BD632" s="50">
        <f t="shared" si="201"/>
        <v>2.2800000000000011</v>
      </c>
      <c r="BE632" s="50">
        <f t="shared" si="202"/>
        <v>66.880000000000038</v>
      </c>
      <c r="BF632" s="50">
        <f t="shared" si="208"/>
        <v>109.39438923734299</v>
      </c>
      <c r="BG632" s="50"/>
      <c r="BH632" s="17">
        <f t="shared" si="203"/>
        <v>0</v>
      </c>
      <c r="BI632" s="17">
        <f t="shared" si="211"/>
        <v>632</v>
      </c>
      <c r="BJ632" s="17">
        <f t="shared" si="209"/>
        <v>632</v>
      </c>
      <c r="BK632" s="150">
        <f t="shared" si="210"/>
        <v>23498</v>
      </c>
      <c r="BL632" s="50" t="e">
        <f t="shared" ca="1" si="204"/>
        <v>#NAME?</v>
      </c>
      <c r="BM632" s="50" t="e">
        <f t="shared" ca="1" si="205"/>
        <v>#NAME?</v>
      </c>
      <c r="BN632" s="50" t="e">
        <f t="shared" ca="1" si="206"/>
        <v>#NAME?</v>
      </c>
    </row>
    <row r="633" spans="1:66" x14ac:dyDescent="0.35">
      <c r="A633" s="48">
        <v>23499</v>
      </c>
      <c r="B633" s="17">
        <v>1964</v>
      </c>
      <c r="C633" s="17">
        <v>5</v>
      </c>
      <c r="D633" s="17">
        <v>123</v>
      </c>
      <c r="E633" s="17">
        <v>2</v>
      </c>
      <c r="F633" s="17">
        <v>7</v>
      </c>
      <c r="G633" s="50">
        <v>5.6</v>
      </c>
      <c r="H633" s="32">
        <v>2.4218062221169543</v>
      </c>
      <c r="I633" s="50">
        <v>16.666666666666668</v>
      </c>
      <c r="J633" s="13">
        <v>5.3</v>
      </c>
      <c r="K633" s="13">
        <f t="shared" si="192"/>
        <v>5.3</v>
      </c>
      <c r="L633" s="13">
        <f t="shared" si="193"/>
        <v>0.22499999999999987</v>
      </c>
      <c r="M633" s="13" t="e">
        <f ca="1">CalcTable[[#This Row],[IWC]]-AE632</f>
        <v>#NAME?</v>
      </c>
      <c r="N633" s="13" t="e">
        <f ca="1">IF(CalcTable[[#This Row],[Day of Year]]&lt;123,FCAP,AE632)</f>
        <v>#NAME?</v>
      </c>
      <c r="O633" s="17" t="e">
        <f ca="1">IF(IRR_DRIP,5,COUNTIF('IDET Wind Values'!C617:G617,"&lt;="&amp;IRR_MAXWIND))</f>
        <v>#NAME?</v>
      </c>
      <c r="P633" s="13" t="e">
        <f ca="1">CalcTable[[#This Row],[ET_o]]*KL</f>
        <v>#NAME?</v>
      </c>
      <c r="Q633" s="13" t="e">
        <f ca="1">IF(WILTPT&lt;=0,1,MAX(0,MIN(1,(CalcTable[[#This Row],[IWC]]-WILTPT)/(MAD-WILTPT))))</f>
        <v>#NAME?</v>
      </c>
      <c r="R633" s="13" t="e">
        <f ca="1">CalcTable[[#This Row],[ETMult]]*CalcTable[[#This Row],[ETb]]</f>
        <v>#NAME?</v>
      </c>
      <c r="S633" s="13" t="b">
        <f>INDEX(IRR_LIST,CalcTable[[#This Row],[Day of Week]]+1)</f>
        <v>0</v>
      </c>
      <c r="T633" s="13">
        <f t="shared" ca="1" si="194"/>
        <v>3.7</v>
      </c>
      <c r="U633" s="13" t="b">
        <f ca="1">IF(CalcTable[[#This Row],[IrrPrecip]]&gt;=IC_MM,FALSE,TRUE)</f>
        <v>1</v>
      </c>
      <c r="V633" s="13" t="b">
        <f t="shared" si="195"/>
        <v>1</v>
      </c>
      <c r="W633" s="13" t="e">
        <f ca="1">IF(AND(IRR_DRIP=FALSE,CalcTable[[#This Row],[IrrHours]]&lt;=0),FALSE,TRUE)</f>
        <v>#NAME?</v>
      </c>
      <c r="X633" s="13" t="e">
        <f ca="1">AND(CalcTable[[#This Row],[IrrDay]],CalcTable[[#This Row],[IrrRain]],CalcTable[[#This Row],[IrrWarm]],CalcTable[[#This Row],[IrrWindy]])</f>
        <v>#NAME?</v>
      </c>
      <c r="Y633" s="13" t="e">
        <f t="shared" ca="1" si="196"/>
        <v>#NAME?</v>
      </c>
      <c r="Z633" s="13" t="e">
        <f ca="1">CalcTable[[#This Row],[IrrHours]]/5</f>
        <v>#NAME?</v>
      </c>
      <c r="AA633" s="13" t="e">
        <f ca="1">IF(CalcTable[[#This Row],[IrrFlag]]=FALSE,0,MAX(0,CalcTable[[#This Row],[VolRednWind]]*(FCAP*IRR_TARGET-CalcTable[[#This Row],[IWC]])))</f>
        <v>#NAME?</v>
      </c>
      <c r="AB633" s="13" t="e">
        <f ca="1">CalcTable[[#This Row],[IWC]]+CalcTable[[#This Row],[Eff Precip]]+CalcTable[[#This Row],[IrrAmt]]-CalcTable[[#This Row],[AET]]</f>
        <v>#NAME?</v>
      </c>
      <c r="AC633" s="13" t="e">
        <f ca="1">IF(CalcTable[[#This Row],[PWC]]&gt;FCAP,MIN(24*PERC,MIN(SAT,CalcTable[[#This Row],[PWC]])-FCAP),0)</f>
        <v>#NAME?</v>
      </c>
      <c r="AD633" s="13" t="e">
        <f ca="1">IF(CalcTable[[#This Row],[PWC]]&gt;SAT,CalcTable[[#This Row],[PWC]]-SAT,0)</f>
        <v>#NAME?</v>
      </c>
      <c r="AE633" s="13" t="e">
        <f ca="1">CalcTable[[#This Row],[PWC]]-CalcTable[[#This Row],[PercAmt]]-CalcTable[[#This Row],[Runoff]]</f>
        <v>#NAME?</v>
      </c>
      <c r="AF633" s="13" t="e">
        <f ca="1">CalcTable[[#This Row],[IrrAmt]]/1000*CUR_IRR_AREA*10000/IRR_EFF</f>
        <v>#NAME?</v>
      </c>
      <c r="AG633" s="147"/>
      <c r="AH633" s="13"/>
      <c r="AI633" s="50">
        <v>0</v>
      </c>
      <c r="AJ633" s="50">
        <v>0</v>
      </c>
      <c r="AK633" s="50">
        <v>0</v>
      </c>
      <c r="AL633" s="50">
        <v>0</v>
      </c>
      <c r="AM633" s="50"/>
      <c r="AN633" s="50"/>
      <c r="AO633" s="50"/>
      <c r="AP633" s="50"/>
      <c r="AQ633" s="50"/>
      <c r="AR633" s="50"/>
      <c r="AS633" s="50"/>
      <c r="AT633" s="50"/>
      <c r="AU633" s="50"/>
      <c r="AV633" s="50"/>
      <c r="AW633" s="50"/>
      <c r="AX633" s="50">
        <f t="shared" si="207"/>
        <v>0</v>
      </c>
      <c r="AY633" s="50"/>
      <c r="AZ633" s="50">
        <f t="shared" si="197"/>
        <v>0</v>
      </c>
      <c r="BA633" s="50">
        <f t="shared" si="198"/>
        <v>0</v>
      </c>
      <c r="BB633" s="50">
        <f t="shared" si="199"/>
        <v>0</v>
      </c>
      <c r="BC633" s="17">
        <f t="shared" si="200"/>
        <v>19645</v>
      </c>
      <c r="BD633" s="50">
        <f t="shared" si="201"/>
        <v>0</v>
      </c>
      <c r="BE633" s="50">
        <f t="shared" si="202"/>
        <v>0</v>
      </c>
      <c r="BF633" s="50">
        <f t="shared" si="208"/>
        <v>0</v>
      </c>
      <c r="BG633" s="50"/>
      <c r="BH633" s="17">
        <f t="shared" si="203"/>
        <v>0</v>
      </c>
      <c r="BI633" s="17">
        <f t="shared" si="211"/>
        <v>633</v>
      </c>
      <c r="BJ633" s="17">
        <f t="shared" si="209"/>
        <v>633</v>
      </c>
      <c r="BK633" s="150">
        <f t="shared" si="210"/>
        <v>23499</v>
      </c>
      <c r="BL633" s="50" t="e">
        <f t="shared" ca="1" si="204"/>
        <v>#NAME?</v>
      </c>
      <c r="BM633" s="50" t="e">
        <f t="shared" ca="1" si="205"/>
        <v>#NAME?</v>
      </c>
      <c r="BN633" s="50" t="e">
        <f t="shared" ca="1" si="206"/>
        <v>#NAME?</v>
      </c>
    </row>
    <row r="634" spans="1:66" x14ac:dyDescent="0.35">
      <c r="A634" s="48">
        <v>23500</v>
      </c>
      <c r="B634" s="17">
        <v>1964</v>
      </c>
      <c r="C634" s="17">
        <v>5</v>
      </c>
      <c r="D634" s="17">
        <v>124</v>
      </c>
      <c r="E634" s="17">
        <v>3</v>
      </c>
      <c r="F634" s="17">
        <v>1</v>
      </c>
      <c r="G634" s="50">
        <v>3.9</v>
      </c>
      <c r="H634" s="32">
        <v>3.0760474838675158</v>
      </c>
      <c r="I634" s="50">
        <v>30</v>
      </c>
      <c r="J634" s="13">
        <v>5.3</v>
      </c>
      <c r="K634" s="13">
        <f t="shared" si="192"/>
        <v>5.3</v>
      </c>
      <c r="L634" s="13">
        <f t="shared" si="193"/>
        <v>0.22499999999999987</v>
      </c>
      <c r="M634" s="13" t="e">
        <f ca="1">CalcTable[[#This Row],[IWC]]-AE633</f>
        <v>#NAME?</v>
      </c>
      <c r="N634" s="13" t="e">
        <f ca="1">IF(CalcTable[[#This Row],[Day of Year]]&lt;123,FCAP,AE633)</f>
        <v>#NAME?</v>
      </c>
      <c r="O634" s="17" t="e">
        <f ca="1">IF(IRR_DRIP,5,COUNTIF('IDET Wind Values'!C618:G618,"&lt;="&amp;IRR_MAXWIND))</f>
        <v>#NAME?</v>
      </c>
      <c r="P634" s="13" t="e">
        <f ca="1">CalcTable[[#This Row],[ET_o]]*KL</f>
        <v>#NAME?</v>
      </c>
      <c r="Q634" s="13" t="e">
        <f ca="1">IF(WILTPT&lt;=0,1,MAX(0,MIN(1,(CalcTable[[#This Row],[IWC]]-WILTPT)/(MAD-WILTPT))))</f>
        <v>#NAME?</v>
      </c>
      <c r="R634" s="13" t="e">
        <f ca="1">CalcTable[[#This Row],[ETMult]]*CalcTable[[#This Row],[ETb]]</f>
        <v>#NAME?</v>
      </c>
      <c r="S634" s="13" t="b">
        <f>INDEX(IRR_LIST,CalcTable[[#This Row],[Day of Week]]+1)</f>
        <v>1</v>
      </c>
      <c r="T634" s="13">
        <f t="shared" ca="1" si="194"/>
        <v>9</v>
      </c>
      <c r="U634" s="13" t="b">
        <f ca="1">IF(CalcTable[[#This Row],[IrrPrecip]]&gt;=IC_MM,FALSE,TRUE)</f>
        <v>1</v>
      </c>
      <c r="V634" s="13" t="b">
        <f t="shared" si="195"/>
        <v>0</v>
      </c>
      <c r="W634" s="13" t="e">
        <f ca="1">IF(AND(IRR_DRIP=FALSE,CalcTable[[#This Row],[IrrHours]]&lt;=0),FALSE,TRUE)</f>
        <v>#NAME?</v>
      </c>
      <c r="X634" s="13" t="e">
        <f ca="1">AND(CalcTable[[#This Row],[IrrDay]],CalcTable[[#This Row],[IrrRain]],CalcTable[[#This Row],[IrrWarm]],CalcTable[[#This Row],[IrrWindy]])</f>
        <v>#NAME?</v>
      </c>
      <c r="Y634" s="13" t="e">
        <f t="shared" ca="1" si="196"/>
        <v>#NAME?</v>
      </c>
      <c r="Z634" s="13" t="e">
        <f ca="1">CalcTable[[#This Row],[IrrHours]]/5</f>
        <v>#NAME?</v>
      </c>
      <c r="AA634" s="13" t="e">
        <f ca="1">IF(CalcTable[[#This Row],[IrrFlag]]=FALSE,0,MAX(0,CalcTable[[#This Row],[VolRednWind]]*(FCAP*IRR_TARGET-CalcTable[[#This Row],[IWC]])))</f>
        <v>#NAME?</v>
      </c>
      <c r="AB634" s="13" t="e">
        <f ca="1">CalcTable[[#This Row],[IWC]]+CalcTable[[#This Row],[Eff Precip]]+CalcTable[[#This Row],[IrrAmt]]-CalcTable[[#This Row],[AET]]</f>
        <v>#NAME?</v>
      </c>
      <c r="AC634" s="13" t="e">
        <f ca="1">IF(CalcTable[[#This Row],[PWC]]&gt;FCAP,MIN(24*PERC,MIN(SAT,CalcTable[[#This Row],[PWC]])-FCAP),0)</f>
        <v>#NAME?</v>
      </c>
      <c r="AD634" s="13" t="e">
        <f ca="1">IF(CalcTable[[#This Row],[PWC]]&gt;SAT,CalcTable[[#This Row],[PWC]]-SAT,0)</f>
        <v>#NAME?</v>
      </c>
      <c r="AE634" s="13" t="e">
        <f ca="1">CalcTable[[#This Row],[PWC]]-CalcTable[[#This Row],[PercAmt]]-CalcTable[[#This Row],[Runoff]]</f>
        <v>#NAME?</v>
      </c>
      <c r="AF634" s="13" t="e">
        <f ca="1">CalcTable[[#This Row],[IrrAmt]]/1000*CUR_IRR_AREA*10000/IRR_EFF</f>
        <v>#NAME?</v>
      </c>
      <c r="AG634" s="147"/>
      <c r="AH634" s="13"/>
      <c r="AI634" s="50">
        <v>0</v>
      </c>
      <c r="AJ634" s="50">
        <v>0</v>
      </c>
      <c r="AK634" s="50">
        <v>0</v>
      </c>
      <c r="AL634" s="50">
        <v>0</v>
      </c>
      <c r="AM634" s="50"/>
      <c r="AN634" s="50"/>
      <c r="AO634" s="50"/>
      <c r="AP634" s="50"/>
      <c r="AQ634" s="50"/>
      <c r="AR634" s="50"/>
      <c r="AS634" s="50"/>
      <c r="AT634" s="50"/>
      <c r="AU634" s="50"/>
      <c r="AV634" s="50"/>
      <c r="AW634" s="50"/>
      <c r="AX634" s="50">
        <f t="shared" si="207"/>
        <v>0</v>
      </c>
      <c r="AY634" s="50"/>
      <c r="AZ634" s="50">
        <f t="shared" si="197"/>
        <v>0</v>
      </c>
      <c r="BA634" s="50">
        <f t="shared" si="198"/>
        <v>0</v>
      </c>
      <c r="BB634" s="50">
        <f t="shared" si="199"/>
        <v>0</v>
      </c>
      <c r="BC634" s="17">
        <f t="shared" si="200"/>
        <v>19645</v>
      </c>
      <c r="BD634" s="50">
        <f t="shared" si="201"/>
        <v>0</v>
      </c>
      <c r="BE634" s="50">
        <f t="shared" si="202"/>
        <v>0</v>
      </c>
      <c r="BF634" s="50">
        <f t="shared" si="208"/>
        <v>0</v>
      </c>
      <c r="BG634" s="50"/>
      <c r="BH634" s="17">
        <f t="shared" si="203"/>
        <v>0</v>
      </c>
      <c r="BI634" s="17">
        <f t="shared" si="211"/>
        <v>634</v>
      </c>
      <c r="BJ634" s="17">
        <f t="shared" si="209"/>
        <v>634</v>
      </c>
      <c r="BK634" s="150">
        <f t="shared" si="210"/>
        <v>23500</v>
      </c>
      <c r="BL634" s="50" t="e">
        <f t="shared" ca="1" si="204"/>
        <v>#NAME?</v>
      </c>
      <c r="BM634" s="50" t="e">
        <f t="shared" ca="1" si="205"/>
        <v>#NAME?</v>
      </c>
      <c r="BN634" s="50" t="e">
        <f t="shared" ca="1" si="206"/>
        <v>#NAME?</v>
      </c>
    </row>
    <row r="635" spans="1:66" x14ac:dyDescent="0.35">
      <c r="A635" s="48">
        <v>23501</v>
      </c>
      <c r="B635" s="17">
        <v>1964</v>
      </c>
      <c r="C635" s="17">
        <v>5</v>
      </c>
      <c r="D635" s="17">
        <v>125</v>
      </c>
      <c r="E635" s="17">
        <v>4</v>
      </c>
      <c r="F635" s="17">
        <v>2</v>
      </c>
      <c r="G635" s="50">
        <v>2.8</v>
      </c>
      <c r="H635" s="32">
        <v>3.2576925473091238</v>
      </c>
      <c r="I635" s="50">
        <v>39.833333333333336</v>
      </c>
      <c r="J635" s="13">
        <v>10.199999999999999</v>
      </c>
      <c r="K635" s="13">
        <f t="shared" si="192"/>
        <v>10.199999999999999</v>
      </c>
      <c r="L635" s="13">
        <f t="shared" si="193"/>
        <v>3.8999999999999995</v>
      </c>
      <c r="M635" s="13" t="e">
        <f ca="1">CalcTable[[#This Row],[IWC]]-AE634</f>
        <v>#NAME?</v>
      </c>
      <c r="N635" s="13" t="e">
        <f ca="1">IF(CalcTable[[#This Row],[Day of Year]]&lt;123,FCAP,AE634)</f>
        <v>#NAME?</v>
      </c>
      <c r="O635" s="17" t="e">
        <f ca="1">IF(IRR_DRIP,5,COUNTIF('IDET Wind Values'!C619:G619,"&lt;="&amp;IRR_MAXWIND))</f>
        <v>#NAME?</v>
      </c>
      <c r="P635" s="13" t="e">
        <f ca="1">CalcTable[[#This Row],[ET_o]]*KL</f>
        <v>#NAME?</v>
      </c>
      <c r="Q635" s="13" t="e">
        <f ca="1">IF(WILTPT&lt;=0,1,MAX(0,MIN(1,(CalcTable[[#This Row],[IWC]]-WILTPT)/(MAD-WILTPT))))</f>
        <v>#NAME?</v>
      </c>
      <c r="R635" s="13" t="e">
        <f ca="1">CalcTable[[#This Row],[ETMult]]*CalcTable[[#This Row],[ETb]]</f>
        <v>#NAME?</v>
      </c>
      <c r="S635" s="13" t="b">
        <f>INDEX(IRR_LIST,CalcTable[[#This Row],[Day of Week]]+1)</f>
        <v>0</v>
      </c>
      <c r="T635" s="13">
        <f t="shared" ca="1" si="194"/>
        <v>10.6</v>
      </c>
      <c r="U635" s="13" t="b">
        <f ca="1">IF(CalcTable[[#This Row],[IrrPrecip]]&gt;=IC_MM,FALSE,TRUE)</f>
        <v>0</v>
      </c>
      <c r="V635" s="13" t="b">
        <f t="shared" si="195"/>
        <v>0</v>
      </c>
      <c r="W635" s="13" t="e">
        <f ca="1">IF(AND(IRR_DRIP=FALSE,CalcTable[[#This Row],[IrrHours]]&lt;=0),FALSE,TRUE)</f>
        <v>#NAME?</v>
      </c>
      <c r="X635" s="13" t="e">
        <f ca="1">AND(CalcTable[[#This Row],[IrrDay]],CalcTable[[#This Row],[IrrRain]],CalcTable[[#This Row],[IrrWarm]],CalcTable[[#This Row],[IrrWindy]])</f>
        <v>#NAME?</v>
      </c>
      <c r="Y635" s="13" t="e">
        <f t="shared" ca="1" si="196"/>
        <v>#NAME?</v>
      </c>
      <c r="Z635" s="13" t="e">
        <f ca="1">CalcTable[[#This Row],[IrrHours]]/5</f>
        <v>#NAME?</v>
      </c>
      <c r="AA635" s="13" t="e">
        <f ca="1">IF(CalcTable[[#This Row],[IrrFlag]]=FALSE,0,MAX(0,CalcTable[[#This Row],[VolRednWind]]*(FCAP*IRR_TARGET-CalcTable[[#This Row],[IWC]])))</f>
        <v>#NAME?</v>
      </c>
      <c r="AB635" s="13" t="e">
        <f ca="1">CalcTable[[#This Row],[IWC]]+CalcTable[[#This Row],[Eff Precip]]+CalcTable[[#This Row],[IrrAmt]]-CalcTable[[#This Row],[AET]]</f>
        <v>#NAME?</v>
      </c>
      <c r="AC635" s="13" t="e">
        <f ca="1">IF(CalcTable[[#This Row],[PWC]]&gt;FCAP,MIN(24*PERC,MIN(SAT,CalcTable[[#This Row],[PWC]])-FCAP),0)</f>
        <v>#NAME?</v>
      </c>
      <c r="AD635" s="13" t="e">
        <f ca="1">IF(CalcTable[[#This Row],[PWC]]&gt;SAT,CalcTable[[#This Row],[PWC]]-SAT,0)</f>
        <v>#NAME?</v>
      </c>
      <c r="AE635" s="13" t="e">
        <f ca="1">CalcTable[[#This Row],[PWC]]-CalcTable[[#This Row],[PercAmt]]-CalcTable[[#This Row],[Runoff]]</f>
        <v>#NAME?</v>
      </c>
      <c r="AF635" s="13" t="e">
        <f ca="1">CalcTable[[#This Row],[IrrAmt]]/1000*CUR_IRR_AREA*10000/IRR_EFF</f>
        <v>#NAME?</v>
      </c>
      <c r="AG635" s="147"/>
      <c r="AH635" s="13"/>
      <c r="AI635" s="50">
        <v>0</v>
      </c>
      <c r="AJ635" s="50">
        <v>0</v>
      </c>
      <c r="AK635" s="50">
        <v>0</v>
      </c>
      <c r="AL635" s="50">
        <v>0</v>
      </c>
      <c r="AM635" s="50"/>
      <c r="AN635" s="50"/>
      <c r="AO635" s="50"/>
      <c r="AP635" s="50"/>
      <c r="AQ635" s="50"/>
      <c r="AR635" s="50"/>
      <c r="AS635" s="50"/>
      <c r="AT635" s="50"/>
      <c r="AU635" s="50"/>
      <c r="AV635" s="50"/>
      <c r="AW635" s="50"/>
      <c r="AX635" s="50">
        <f t="shared" si="207"/>
        <v>0</v>
      </c>
      <c r="AY635" s="50"/>
      <c r="AZ635" s="50">
        <f t="shared" si="197"/>
        <v>0</v>
      </c>
      <c r="BA635" s="50">
        <f t="shared" si="198"/>
        <v>0</v>
      </c>
      <c r="BB635" s="50">
        <f t="shared" si="199"/>
        <v>0</v>
      </c>
      <c r="BC635" s="17">
        <f t="shared" si="200"/>
        <v>19645</v>
      </c>
      <c r="BD635" s="50">
        <f t="shared" si="201"/>
        <v>0</v>
      </c>
      <c r="BE635" s="50">
        <f t="shared" si="202"/>
        <v>0</v>
      </c>
      <c r="BF635" s="50">
        <f t="shared" si="208"/>
        <v>0</v>
      </c>
      <c r="BG635" s="50"/>
      <c r="BH635" s="17">
        <f t="shared" si="203"/>
        <v>0</v>
      </c>
      <c r="BI635" s="17">
        <f t="shared" si="211"/>
        <v>635</v>
      </c>
      <c r="BJ635" s="17">
        <f t="shared" si="209"/>
        <v>635</v>
      </c>
      <c r="BK635" s="150">
        <f t="shared" si="210"/>
        <v>23501</v>
      </c>
      <c r="BL635" s="50" t="e">
        <f t="shared" ca="1" si="204"/>
        <v>#NAME?</v>
      </c>
      <c r="BM635" s="50" t="e">
        <f t="shared" ca="1" si="205"/>
        <v>#NAME?</v>
      </c>
      <c r="BN635" s="50" t="e">
        <f t="shared" ca="1" si="206"/>
        <v>#NAME?</v>
      </c>
    </row>
    <row r="636" spans="1:66" x14ac:dyDescent="0.35">
      <c r="A636" s="48">
        <v>23502</v>
      </c>
      <c r="B636" s="17">
        <v>1964</v>
      </c>
      <c r="C636" s="17">
        <v>5</v>
      </c>
      <c r="D636" s="17">
        <v>126</v>
      </c>
      <c r="E636" s="17">
        <v>5</v>
      </c>
      <c r="F636" s="17">
        <v>3</v>
      </c>
      <c r="G636" s="50">
        <v>2.2000000000000002</v>
      </c>
      <c r="H636" s="32">
        <v>2.9889310632804409</v>
      </c>
      <c r="I636" s="50">
        <v>24.833333333333332</v>
      </c>
      <c r="J636" s="13">
        <v>8.4</v>
      </c>
      <c r="K636" s="13">
        <f t="shared" si="192"/>
        <v>8.4</v>
      </c>
      <c r="L636" s="13">
        <f t="shared" si="193"/>
        <v>2.5500000000000003</v>
      </c>
      <c r="M636" s="13" t="e">
        <f ca="1">CalcTable[[#This Row],[IWC]]-AE635</f>
        <v>#NAME?</v>
      </c>
      <c r="N636" s="13" t="e">
        <f ca="1">IF(CalcTable[[#This Row],[Day of Year]]&lt;123,FCAP,AE635)</f>
        <v>#NAME?</v>
      </c>
      <c r="O636" s="17" t="e">
        <f ca="1">IF(IRR_DRIP,5,COUNTIF('IDET Wind Values'!C620:G620,"&lt;="&amp;IRR_MAXWIND))</f>
        <v>#NAME?</v>
      </c>
      <c r="P636" s="13" t="e">
        <f ca="1">CalcTable[[#This Row],[ET_o]]*KL</f>
        <v>#NAME?</v>
      </c>
      <c r="Q636" s="13" t="e">
        <f ca="1">IF(WILTPT&lt;=0,1,MAX(0,MIN(1,(CalcTable[[#This Row],[IWC]]-WILTPT)/(MAD-WILTPT))))</f>
        <v>#NAME?</v>
      </c>
      <c r="R636" s="13" t="e">
        <f ca="1">CalcTable[[#This Row],[ETMult]]*CalcTable[[#This Row],[ETb]]</f>
        <v>#NAME?</v>
      </c>
      <c r="S636" s="13" t="b">
        <f>INDEX(IRR_LIST,CalcTable[[#This Row],[Day of Week]]+1)</f>
        <v>1</v>
      </c>
      <c r="T636" s="13">
        <f t="shared" ca="1" si="194"/>
        <v>15.5</v>
      </c>
      <c r="U636" s="13" t="b">
        <f ca="1">IF(CalcTable[[#This Row],[IrrPrecip]]&gt;=IC_MM,FALSE,TRUE)</f>
        <v>0</v>
      </c>
      <c r="V636" s="13" t="b">
        <f t="shared" si="195"/>
        <v>1</v>
      </c>
      <c r="W636" s="13" t="e">
        <f ca="1">IF(AND(IRR_DRIP=FALSE,CalcTable[[#This Row],[IrrHours]]&lt;=0),FALSE,TRUE)</f>
        <v>#NAME?</v>
      </c>
      <c r="X636" s="13" t="e">
        <f ca="1">AND(CalcTable[[#This Row],[IrrDay]],CalcTable[[#This Row],[IrrRain]],CalcTable[[#This Row],[IrrWarm]],CalcTable[[#This Row],[IrrWindy]])</f>
        <v>#NAME?</v>
      </c>
      <c r="Y636" s="13" t="e">
        <f t="shared" ca="1" si="196"/>
        <v>#NAME?</v>
      </c>
      <c r="Z636" s="13" t="e">
        <f ca="1">CalcTable[[#This Row],[IrrHours]]/5</f>
        <v>#NAME?</v>
      </c>
      <c r="AA636" s="13" t="e">
        <f ca="1">IF(CalcTable[[#This Row],[IrrFlag]]=FALSE,0,MAX(0,CalcTable[[#This Row],[VolRednWind]]*(FCAP*IRR_TARGET-CalcTable[[#This Row],[IWC]])))</f>
        <v>#NAME?</v>
      </c>
      <c r="AB636" s="13" t="e">
        <f ca="1">CalcTable[[#This Row],[IWC]]+CalcTable[[#This Row],[Eff Precip]]+CalcTable[[#This Row],[IrrAmt]]-CalcTable[[#This Row],[AET]]</f>
        <v>#NAME?</v>
      </c>
      <c r="AC636" s="13" t="e">
        <f ca="1">IF(CalcTable[[#This Row],[PWC]]&gt;FCAP,MIN(24*PERC,MIN(SAT,CalcTable[[#This Row],[PWC]])-FCAP),0)</f>
        <v>#NAME?</v>
      </c>
      <c r="AD636" s="13" t="e">
        <f ca="1">IF(CalcTable[[#This Row],[PWC]]&gt;SAT,CalcTable[[#This Row],[PWC]]-SAT,0)</f>
        <v>#NAME?</v>
      </c>
      <c r="AE636" s="13" t="e">
        <f ca="1">CalcTable[[#This Row],[PWC]]-CalcTable[[#This Row],[PercAmt]]-CalcTable[[#This Row],[Runoff]]</f>
        <v>#NAME?</v>
      </c>
      <c r="AF636" s="13" t="e">
        <f ca="1">CalcTable[[#This Row],[IrrAmt]]/1000*CUR_IRR_AREA*10000/IRR_EFF</f>
        <v>#NAME?</v>
      </c>
      <c r="AG636" s="147"/>
      <c r="AH636" s="13"/>
      <c r="AI636" s="50">
        <v>0</v>
      </c>
      <c r="AJ636" s="50">
        <v>0</v>
      </c>
      <c r="AK636" s="50">
        <v>0</v>
      </c>
      <c r="AL636" s="50">
        <v>0</v>
      </c>
      <c r="AM636" s="50"/>
      <c r="AN636" s="50"/>
      <c r="AO636" s="50"/>
      <c r="AP636" s="50"/>
      <c r="AQ636" s="50"/>
      <c r="AR636" s="50"/>
      <c r="AS636" s="50"/>
      <c r="AT636" s="50"/>
      <c r="AU636" s="50"/>
      <c r="AV636" s="50"/>
      <c r="AW636" s="50"/>
      <c r="AX636" s="50">
        <f t="shared" si="207"/>
        <v>0</v>
      </c>
      <c r="AY636" s="50"/>
      <c r="AZ636" s="50">
        <f t="shared" si="197"/>
        <v>0</v>
      </c>
      <c r="BA636" s="50">
        <f t="shared" si="198"/>
        <v>0</v>
      </c>
      <c r="BB636" s="50">
        <f t="shared" si="199"/>
        <v>0</v>
      </c>
      <c r="BC636" s="17">
        <f t="shared" si="200"/>
        <v>19645</v>
      </c>
      <c r="BD636" s="50">
        <f t="shared" si="201"/>
        <v>0</v>
      </c>
      <c r="BE636" s="50">
        <f t="shared" si="202"/>
        <v>0</v>
      </c>
      <c r="BF636" s="50">
        <f t="shared" si="208"/>
        <v>0</v>
      </c>
      <c r="BG636" s="50"/>
      <c r="BH636" s="17">
        <f t="shared" si="203"/>
        <v>0</v>
      </c>
      <c r="BI636" s="17">
        <f t="shared" si="211"/>
        <v>636</v>
      </c>
      <c r="BJ636" s="17">
        <f t="shared" si="209"/>
        <v>636</v>
      </c>
      <c r="BK636" s="150">
        <f t="shared" si="210"/>
        <v>23502</v>
      </c>
      <c r="BL636" s="50" t="e">
        <f t="shared" ca="1" si="204"/>
        <v>#NAME?</v>
      </c>
      <c r="BM636" s="50" t="e">
        <f t="shared" ca="1" si="205"/>
        <v>#NAME?</v>
      </c>
      <c r="BN636" s="50" t="e">
        <f t="shared" ca="1" si="206"/>
        <v>#NAME?</v>
      </c>
    </row>
    <row r="637" spans="1:66" x14ac:dyDescent="0.35">
      <c r="A637" s="48">
        <v>23503</v>
      </c>
      <c r="B637" s="17">
        <v>1964</v>
      </c>
      <c r="C637" s="17">
        <v>5</v>
      </c>
      <c r="D637" s="17">
        <v>127</v>
      </c>
      <c r="E637" s="17">
        <v>6</v>
      </c>
      <c r="F637" s="17">
        <v>4</v>
      </c>
      <c r="G637" s="50">
        <v>4.4000000000000004</v>
      </c>
      <c r="H637" s="32">
        <v>3.5243932983282003</v>
      </c>
      <c r="I637" s="50">
        <v>38.833333333333336</v>
      </c>
      <c r="J637" s="13">
        <v>7.4</v>
      </c>
      <c r="K637" s="13">
        <f t="shared" si="192"/>
        <v>7.4</v>
      </c>
      <c r="L637" s="13">
        <f t="shared" si="193"/>
        <v>1.8000000000000003</v>
      </c>
      <c r="M637" s="13" t="e">
        <f ca="1">CalcTable[[#This Row],[IWC]]-AE636</f>
        <v>#NAME?</v>
      </c>
      <c r="N637" s="13" t="e">
        <f ca="1">IF(CalcTable[[#This Row],[Day of Year]]&lt;123,FCAP,AE636)</f>
        <v>#NAME?</v>
      </c>
      <c r="O637" s="17" t="e">
        <f ca="1">IF(IRR_DRIP,5,COUNTIF('IDET Wind Values'!C621:G621,"&lt;="&amp;IRR_MAXWIND))</f>
        <v>#NAME?</v>
      </c>
      <c r="P637" s="13" t="e">
        <f ca="1">CalcTable[[#This Row],[ET_o]]*KL</f>
        <v>#NAME?</v>
      </c>
      <c r="Q637" s="13" t="e">
        <f ca="1">IF(WILTPT&lt;=0,1,MAX(0,MIN(1,(CalcTable[[#This Row],[IWC]]-WILTPT)/(MAD-WILTPT))))</f>
        <v>#NAME?</v>
      </c>
      <c r="R637" s="13" t="e">
        <f ca="1">CalcTable[[#This Row],[ETMult]]*CalcTable[[#This Row],[ETb]]</f>
        <v>#NAME?</v>
      </c>
      <c r="S637" s="13" t="b">
        <f>INDEX(IRR_LIST,CalcTable[[#This Row],[Day of Week]]+1)</f>
        <v>0</v>
      </c>
      <c r="T637" s="13">
        <f t="shared" ca="1" si="194"/>
        <v>18.600000000000001</v>
      </c>
      <c r="U637" s="13" t="b">
        <f ca="1">IF(CalcTable[[#This Row],[IrrPrecip]]&gt;=IC_MM,FALSE,TRUE)</f>
        <v>0</v>
      </c>
      <c r="V637" s="13" t="b">
        <f t="shared" si="195"/>
        <v>0</v>
      </c>
      <c r="W637" s="13" t="e">
        <f ca="1">IF(AND(IRR_DRIP=FALSE,CalcTable[[#This Row],[IrrHours]]&lt;=0),FALSE,TRUE)</f>
        <v>#NAME?</v>
      </c>
      <c r="X637" s="13" t="e">
        <f ca="1">AND(CalcTable[[#This Row],[IrrDay]],CalcTable[[#This Row],[IrrRain]],CalcTable[[#This Row],[IrrWarm]],CalcTable[[#This Row],[IrrWindy]])</f>
        <v>#NAME?</v>
      </c>
      <c r="Y637" s="13" t="e">
        <f t="shared" ca="1" si="196"/>
        <v>#NAME?</v>
      </c>
      <c r="Z637" s="13" t="e">
        <f ca="1">CalcTable[[#This Row],[IrrHours]]/5</f>
        <v>#NAME?</v>
      </c>
      <c r="AA637" s="13" t="e">
        <f ca="1">IF(CalcTable[[#This Row],[IrrFlag]]=FALSE,0,MAX(0,CalcTable[[#This Row],[VolRednWind]]*(FCAP*IRR_TARGET-CalcTable[[#This Row],[IWC]])))</f>
        <v>#NAME?</v>
      </c>
      <c r="AB637" s="13" t="e">
        <f ca="1">CalcTable[[#This Row],[IWC]]+CalcTable[[#This Row],[Eff Precip]]+CalcTable[[#This Row],[IrrAmt]]-CalcTable[[#This Row],[AET]]</f>
        <v>#NAME?</v>
      </c>
      <c r="AC637" s="13" t="e">
        <f ca="1">IF(CalcTable[[#This Row],[PWC]]&gt;FCAP,MIN(24*PERC,MIN(SAT,CalcTable[[#This Row],[PWC]])-FCAP),0)</f>
        <v>#NAME?</v>
      </c>
      <c r="AD637" s="13" t="e">
        <f ca="1">IF(CalcTable[[#This Row],[PWC]]&gt;SAT,CalcTable[[#This Row],[PWC]]-SAT,0)</f>
        <v>#NAME?</v>
      </c>
      <c r="AE637" s="13" t="e">
        <f ca="1">CalcTable[[#This Row],[PWC]]-CalcTable[[#This Row],[PercAmt]]-CalcTable[[#This Row],[Runoff]]</f>
        <v>#NAME?</v>
      </c>
      <c r="AF637" s="13" t="e">
        <f ca="1">CalcTable[[#This Row],[IrrAmt]]/1000*CUR_IRR_AREA*10000/IRR_EFF</f>
        <v>#NAME?</v>
      </c>
      <c r="AG637" s="147"/>
      <c r="AH637" s="13"/>
      <c r="AI637" s="50">
        <v>0</v>
      </c>
      <c r="AJ637" s="50">
        <v>0</v>
      </c>
      <c r="AK637" s="50">
        <v>0</v>
      </c>
      <c r="AL637" s="50">
        <v>0</v>
      </c>
      <c r="AM637" s="50"/>
      <c r="AN637" s="50"/>
      <c r="AO637" s="50"/>
      <c r="AP637" s="50"/>
      <c r="AQ637" s="50"/>
      <c r="AR637" s="50"/>
      <c r="AS637" s="50"/>
      <c r="AT637" s="50"/>
      <c r="AU637" s="50"/>
      <c r="AV637" s="50"/>
      <c r="AW637" s="50"/>
      <c r="AX637" s="50">
        <f t="shared" si="207"/>
        <v>0</v>
      </c>
      <c r="AY637" s="50"/>
      <c r="AZ637" s="50">
        <f t="shared" si="197"/>
        <v>0</v>
      </c>
      <c r="BA637" s="50">
        <f t="shared" si="198"/>
        <v>0</v>
      </c>
      <c r="BB637" s="50">
        <f t="shared" si="199"/>
        <v>0</v>
      </c>
      <c r="BC637" s="17">
        <f t="shared" si="200"/>
        <v>19645</v>
      </c>
      <c r="BD637" s="50">
        <f t="shared" si="201"/>
        <v>0</v>
      </c>
      <c r="BE637" s="50">
        <f t="shared" si="202"/>
        <v>0</v>
      </c>
      <c r="BF637" s="50">
        <f t="shared" si="208"/>
        <v>0</v>
      </c>
      <c r="BG637" s="50"/>
      <c r="BH637" s="17">
        <f t="shared" si="203"/>
        <v>0</v>
      </c>
      <c r="BI637" s="17">
        <f t="shared" si="211"/>
        <v>637</v>
      </c>
      <c r="BJ637" s="17">
        <f t="shared" si="209"/>
        <v>637</v>
      </c>
      <c r="BK637" s="150">
        <f t="shared" si="210"/>
        <v>23503</v>
      </c>
      <c r="BL637" s="50" t="e">
        <f t="shared" ca="1" si="204"/>
        <v>#NAME?</v>
      </c>
      <c r="BM637" s="50" t="e">
        <f t="shared" ca="1" si="205"/>
        <v>#NAME?</v>
      </c>
      <c r="BN637" s="50" t="e">
        <f t="shared" ca="1" si="206"/>
        <v>#NAME?</v>
      </c>
    </row>
    <row r="638" spans="1:66" x14ac:dyDescent="0.35">
      <c r="A638" s="48">
        <v>23504</v>
      </c>
      <c r="B638" s="17">
        <v>1964</v>
      </c>
      <c r="C638" s="17">
        <v>5</v>
      </c>
      <c r="D638" s="17">
        <v>128</v>
      </c>
      <c r="E638" s="17">
        <v>7</v>
      </c>
      <c r="F638" s="17">
        <v>5</v>
      </c>
      <c r="G638" s="50">
        <v>2.8</v>
      </c>
      <c r="H638" s="32">
        <v>3.6977659662554183</v>
      </c>
      <c r="I638" s="50">
        <v>30.833333333333332</v>
      </c>
      <c r="J638" s="13">
        <v>0.8</v>
      </c>
      <c r="K638" s="13">
        <f t="shared" si="192"/>
        <v>0.8</v>
      </c>
      <c r="L638" s="13">
        <f t="shared" si="193"/>
        <v>0</v>
      </c>
      <c r="M638" s="13" t="e">
        <f ca="1">CalcTable[[#This Row],[IWC]]-AE637</f>
        <v>#NAME?</v>
      </c>
      <c r="N638" s="13" t="e">
        <f ca="1">IF(CalcTable[[#This Row],[Day of Year]]&lt;123,FCAP,AE637)</f>
        <v>#NAME?</v>
      </c>
      <c r="O638" s="17" t="e">
        <f ca="1">IF(IRR_DRIP,5,COUNTIF('IDET Wind Values'!C622:G622,"&lt;="&amp;IRR_MAXWIND))</f>
        <v>#NAME?</v>
      </c>
      <c r="P638" s="13" t="e">
        <f ca="1">CalcTable[[#This Row],[ET_o]]*KL</f>
        <v>#NAME?</v>
      </c>
      <c r="Q638" s="13" t="e">
        <f ca="1">IF(WILTPT&lt;=0,1,MAX(0,MIN(1,(CalcTable[[#This Row],[IWC]]-WILTPT)/(MAD-WILTPT))))</f>
        <v>#NAME?</v>
      </c>
      <c r="R638" s="13" t="e">
        <f ca="1">CalcTable[[#This Row],[ETMult]]*CalcTable[[#This Row],[ETb]]</f>
        <v>#NAME?</v>
      </c>
      <c r="S638" s="13" t="b">
        <f>INDEX(IRR_LIST,CalcTable[[#This Row],[Day of Week]]+1)</f>
        <v>1</v>
      </c>
      <c r="T638" s="13">
        <f t="shared" ca="1" si="194"/>
        <v>15.8</v>
      </c>
      <c r="U638" s="13" t="b">
        <f ca="1">IF(CalcTable[[#This Row],[IrrPrecip]]&gt;=IC_MM,FALSE,TRUE)</f>
        <v>0</v>
      </c>
      <c r="V638" s="13" t="b">
        <f t="shared" si="195"/>
        <v>1</v>
      </c>
      <c r="W638" s="13" t="e">
        <f ca="1">IF(AND(IRR_DRIP=FALSE,CalcTable[[#This Row],[IrrHours]]&lt;=0),FALSE,TRUE)</f>
        <v>#NAME?</v>
      </c>
      <c r="X638" s="13" t="e">
        <f ca="1">AND(CalcTable[[#This Row],[IrrDay]],CalcTable[[#This Row],[IrrRain]],CalcTable[[#This Row],[IrrWarm]],CalcTable[[#This Row],[IrrWindy]])</f>
        <v>#NAME?</v>
      </c>
      <c r="Y638" s="13" t="e">
        <f t="shared" ca="1" si="196"/>
        <v>#NAME?</v>
      </c>
      <c r="Z638" s="13" t="e">
        <f ca="1">CalcTable[[#This Row],[IrrHours]]/5</f>
        <v>#NAME?</v>
      </c>
      <c r="AA638" s="13" t="e">
        <f ca="1">IF(CalcTable[[#This Row],[IrrFlag]]=FALSE,0,MAX(0,CalcTable[[#This Row],[VolRednWind]]*(FCAP*IRR_TARGET-CalcTable[[#This Row],[IWC]])))</f>
        <v>#NAME?</v>
      </c>
      <c r="AB638" s="13" t="e">
        <f ca="1">CalcTable[[#This Row],[IWC]]+CalcTable[[#This Row],[Eff Precip]]+CalcTable[[#This Row],[IrrAmt]]-CalcTable[[#This Row],[AET]]</f>
        <v>#NAME?</v>
      </c>
      <c r="AC638" s="13" t="e">
        <f ca="1">IF(CalcTable[[#This Row],[PWC]]&gt;FCAP,MIN(24*PERC,MIN(SAT,CalcTable[[#This Row],[PWC]])-FCAP),0)</f>
        <v>#NAME?</v>
      </c>
      <c r="AD638" s="13" t="e">
        <f ca="1">IF(CalcTable[[#This Row],[PWC]]&gt;SAT,CalcTable[[#This Row],[PWC]]-SAT,0)</f>
        <v>#NAME?</v>
      </c>
      <c r="AE638" s="13" t="e">
        <f ca="1">CalcTable[[#This Row],[PWC]]-CalcTable[[#This Row],[PercAmt]]-CalcTable[[#This Row],[Runoff]]</f>
        <v>#NAME?</v>
      </c>
      <c r="AF638" s="13" t="e">
        <f ca="1">CalcTable[[#This Row],[IrrAmt]]/1000*CUR_IRR_AREA*10000/IRR_EFF</f>
        <v>#NAME?</v>
      </c>
      <c r="AG638" s="147"/>
      <c r="AH638" s="13"/>
      <c r="AI638" s="50">
        <v>0</v>
      </c>
      <c r="AJ638" s="50">
        <v>0</v>
      </c>
      <c r="AK638" s="50">
        <v>0</v>
      </c>
      <c r="AL638" s="50">
        <v>0</v>
      </c>
      <c r="AM638" s="50"/>
      <c r="AN638" s="50"/>
      <c r="AO638" s="50"/>
      <c r="AP638" s="50"/>
      <c r="AQ638" s="50"/>
      <c r="AR638" s="50"/>
      <c r="AS638" s="50"/>
      <c r="AT638" s="50"/>
      <c r="AU638" s="50"/>
      <c r="AV638" s="50"/>
      <c r="AW638" s="50"/>
      <c r="AX638" s="50">
        <f t="shared" si="207"/>
        <v>0</v>
      </c>
      <c r="AY638" s="50"/>
      <c r="AZ638" s="50">
        <f t="shared" si="197"/>
        <v>0</v>
      </c>
      <c r="BA638" s="50">
        <f t="shared" si="198"/>
        <v>0</v>
      </c>
      <c r="BB638" s="50">
        <f t="shared" si="199"/>
        <v>0</v>
      </c>
      <c r="BC638" s="17">
        <f t="shared" si="200"/>
        <v>19645</v>
      </c>
      <c r="BD638" s="50">
        <f t="shared" si="201"/>
        <v>0</v>
      </c>
      <c r="BE638" s="50">
        <f t="shared" si="202"/>
        <v>0</v>
      </c>
      <c r="BF638" s="50">
        <f t="shared" si="208"/>
        <v>0</v>
      </c>
      <c r="BG638" s="50"/>
      <c r="BH638" s="17">
        <f t="shared" si="203"/>
        <v>0</v>
      </c>
      <c r="BI638" s="17">
        <f t="shared" si="211"/>
        <v>638</v>
      </c>
      <c r="BJ638" s="17">
        <f t="shared" si="209"/>
        <v>638</v>
      </c>
      <c r="BK638" s="150">
        <f t="shared" si="210"/>
        <v>23504</v>
      </c>
      <c r="BL638" s="50" t="e">
        <f t="shared" ca="1" si="204"/>
        <v>#NAME?</v>
      </c>
      <c r="BM638" s="50" t="e">
        <f t="shared" ca="1" si="205"/>
        <v>#NAME?</v>
      </c>
      <c r="BN638" s="50" t="e">
        <f t="shared" ca="1" si="206"/>
        <v>#NAME?</v>
      </c>
    </row>
    <row r="639" spans="1:66" x14ac:dyDescent="0.35">
      <c r="A639" s="48">
        <v>23505</v>
      </c>
      <c r="B639" s="17">
        <v>1964</v>
      </c>
      <c r="C639" s="17">
        <v>5</v>
      </c>
      <c r="D639" s="17">
        <v>129</v>
      </c>
      <c r="E639" s="17">
        <v>8</v>
      </c>
      <c r="F639" s="17">
        <v>6</v>
      </c>
      <c r="G639" s="50">
        <v>7.2</v>
      </c>
      <c r="H639" s="32">
        <v>4.3606562456893219</v>
      </c>
      <c r="I639" s="50">
        <v>10.333333333333334</v>
      </c>
      <c r="J639" s="13">
        <v>0</v>
      </c>
      <c r="K639" s="13">
        <f t="shared" si="192"/>
        <v>0</v>
      </c>
      <c r="L639" s="13">
        <f t="shared" si="193"/>
        <v>0</v>
      </c>
      <c r="M639" s="13" t="e">
        <f ca="1">CalcTable[[#This Row],[IWC]]-AE638</f>
        <v>#NAME?</v>
      </c>
      <c r="N639" s="13" t="e">
        <f ca="1">IF(CalcTable[[#This Row],[Day of Year]]&lt;123,FCAP,AE638)</f>
        <v>#NAME?</v>
      </c>
      <c r="O639" s="17" t="e">
        <f ca="1">IF(IRR_DRIP,5,COUNTIF('IDET Wind Values'!C623:G623,"&lt;="&amp;IRR_MAXWIND))</f>
        <v>#NAME?</v>
      </c>
      <c r="P639" s="13" t="e">
        <f ca="1">CalcTable[[#This Row],[ET_o]]*KL</f>
        <v>#NAME?</v>
      </c>
      <c r="Q639" s="13" t="e">
        <f ca="1">IF(WILTPT&lt;=0,1,MAX(0,MIN(1,(CalcTable[[#This Row],[IWC]]-WILTPT)/(MAD-WILTPT))))</f>
        <v>#NAME?</v>
      </c>
      <c r="R639" s="13" t="e">
        <f ca="1">CalcTable[[#This Row],[ETMult]]*CalcTable[[#This Row],[ETb]]</f>
        <v>#NAME?</v>
      </c>
      <c r="S639" s="13" t="b">
        <f>INDEX(IRR_LIST,CalcTable[[#This Row],[Day of Week]]+1)</f>
        <v>0</v>
      </c>
      <c r="T639" s="13">
        <f t="shared" ca="1" si="194"/>
        <v>8.2000000000000011</v>
      </c>
      <c r="U639" s="13" t="b">
        <f ca="1">IF(CalcTable[[#This Row],[IrrPrecip]]&gt;=IC_MM,FALSE,TRUE)</f>
        <v>1</v>
      </c>
      <c r="V639" s="13" t="b">
        <f t="shared" si="195"/>
        <v>1</v>
      </c>
      <c r="W639" s="13" t="e">
        <f ca="1">IF(AND(IRR_DRIP=FALSE,CalcTable[[#This Row],[IrrHours]]&lt;=0),FALSE,TRUE)</f>
        <v>#NAME?</v>
      </c>
      <c r="X639" s="13" t="e">
        <f ca="1">AND(CalcTable[[#This Row],[IrrDay]],CalcTable[[#This Row],[IrrRain]],CalcTable[[#This Row],[IrrWarm]],CalcTable[[#This Row],[IrrWindy]])</f>
        <v>#NAME?</v>
      </c>
      <c r="Y639" s="13" t="e">
        <f t="shared" ca="1" si="196"/>
        <v>#NAME?</v>
      </c>
      <c r="Z639" s="13" t="e">
        <f ca="1">CalcTable[[#This Row],[IrrHours]]/5</f>
        <v>#NAME?</v>
      </c>
      <c r="AA639" s="13" t="e">
        <f ca="1">IF(CalcTable[[#This Row],[IrrFlag]]=FALSE,0,MAX(0,CalcTable[[#This Row],[VolRednWind]]*(FCAP*IRR_TARGET-CalcTable[[#This Row],[IWC]])))</f>
        <v>#NAME?</v>
      </c>
      <c r="AB639" s="13" t="e">
        <f ca="1">CalcTable[[#This Row],[IWC]]+CalcTable[[#This Row],[Eff Precip]]+CalcTable[[#This Row],[IrrAmt]]-CalcTable[[#This Row],[AET]]</f>
        <v>#NAME?</v>
      </c>
      <c r="AC639" s="13" t="e">
        <f ca="1">IF(CalcTable[[#This Row],[PWC]]&gt;FCAP,MIN(24*PERC,MIN(SAT,CalcTable[[#This Row],[PWC]])-FCAP),0)</f>
        <v>#NAME?</v>
      </c>
      <c r="AD639" s="13" t="e">
        <f ca="1">IF(CalcTable[[#This Row],[PWC]]&gt;SAT,CalcTable[[#This Row],[PWC]]-SAT,0)</f>
        <v>#NAME?</v>
      </c>
      <c r="AE639" s="13" t="e">
        <f ca="1">CalcTable[[#This Row],[PWC]]-CalcTable[[#This Row],[PercAmt]]-CalcTable[[#This Row],[Runoff]]</f>
        <v>#NAME?</v>
      </c>
      <c r="AF639" s="13" t="e">
        <f ca="1">CalcTable[[#This Row],[IrrAmt]]/1000*CUR_IRR_AREA*10000/IRR_EFF</f>
        <v>#NAME?</v>
      </c>
      <c r="AG639" s="147"/>
      <c r="AH639" s="13"/>
      <c r="AI639" s="50">
        <v>0</v>
      </c>
      <c r="AJ639" s="50">
        <v>0</v>
      </c>
      <c r="AK639" s="50">
        <v>0</v>
      </c>
      <c r="AL639" s="50">
        <v>4.4521875955209893</v>
      </c>
      <c r="AM639" s="50"/>
      <c r="AN639" s="50"/>
      <c r="AO639" s="50"/>
      <c r="AP639" s="50"/>
      <c r="AQ639" s="50"/>
      <c r="AR639" s="50"/>
      <c r="AS639" s="50"/>
      <c r="AT639" s="50"/>
      <c r="AU639" s="50"/>
      <c r="AV639" s="50"/>
      <c r="AW639" s="50"/>
      <c r="AX639" s="50">
        <f t="shared" si="207"/>
        <v>4.4521875955209893</v>
      </c>
      <c r="AY639" s="50"/>
      <c r="AZ639" s="50">
        <f t="shared" si="197"/>
        <v>130.59750280194902</v>
      </c>
      <c r="BA639" s="50">
        <f t="shared" si="198"/>
        <v>201.07869479030248</v>
      </c>
      <c r="BB639" s="50">
        <f t="shared" si="199"/>
        <v>207.29762349515718</v>
      </c>
      <c r="BC639" s="17">
        <f t="shared" si="200"/>
        <v>19645</v>
      </c>
      <c r="BD639" s="50">
        <f t="shared" si="201"/>
        <v>4.4521875955209893</v>
      </c>
      <c r="BE639" s="50">
        <f t="shared" si="202"/>
        <v>130.59750280194902</v>
      </c>
      <c r="BF639" s="50">
        <f t="shared" si="208"/>
        <v>213.61593981670745</v>
      </c>
      <c r="BG639" s="50"/>
      <c r="BH639" s="17">
        <f t="shared" si="203"/>
        <v>0</v>
      </c>
      <c r="BI639" s="17">
        <f t="shared" si="211"/>
        <v>639</v>
      </c>
      <c r="BJ639" s="17">
        <f t="shared" si="209"/>
        <v>639</v>
      </c>
      <c r="BK639" s="150">
        <f t="shared" si="210"/>
        <v>23505</v>
      </c>
      <c r="BL639" s="50" t="e">
        <f t="shared" ca="1" si="204"/>
        <v>#NAME?</v>
      </c>
      <c r="BM639" s="50" t="e">
        <f t="shared" ca="1" si="205"/>
        <v>#NAME?</v>
      </c>
      <c r="BN639" s="50" t="e">
        <f t="shared" ca="1" si="206"/>
        <v>#NAME?</v>
      </c>
    </row>
    <row r="640" spans="1:66" x14ac:dyDescent="0.35">
      <c r="A640" s="48">
        <v>23506</v>
      </c>
      <c r="B640" s="17">
        <v>1964</v>
      </c>
      <c r="C640" s="17">
        <v>5</v>
      </c>
      <c r="D640" s="17">
        <v>130</v>
      </c>
      <c r="E640" s="17">
        <v>9</v>
      </c>
      <c r="F640" s="17">
        <v>7</v>
      </c>
      <c r="G640" s="50">
        <v>5.6</v>
      </c>
      <c r="H640" s="32">
        <v>4.9951993659929776</v>
      </c>
      <c r="I640" s="50">
        <v>13.833333333333334</v>
      </c>
      <c r="J640" s="13">
        <v>2.2999999999999998</v>
      </c>
      <c r="K640" s="13">
        <f t="shared" si="192"/>
        <v>2.2999999999999998</v>
      </c>
      <c r="L640" s="13">
        <f t="shared" si="193"/>
        <v>0</v>
      </c>
      <c r="M640" s="13" t="e">
        <f ca="1">CalcTable[[#This Row],[IWC]]-AE639</f>
        <v>#NAME?</v>
      </c>
      <c r="N640" s="13" t="e">
        <f ca="1">IF(CalcTable[[#This Row],[Day of Year]]&lt;123,FCAP,AE639)</f>
        <v>#NAME?</v>
      </c>
      <c r="O640" s="17" t="e">
        <f ca="1">IF(IRR_DRIP,5,COUNTIF('IDET Wind Values'!C624:G624,"&lt;="&amp;IRR_MAXWIND))</f>
        <v>#NAME?</v>
      </c>
      <c r="P640" s="13" t="e">
        <f ca="1">CalcTable[[#This Row],[ET_o]]*KL</f>
        <v>#NAME?</v>
      </c>
      <c r="Q640" s="13" t="e">
        <f ca="1">IF(WILTPT&lt;=0,1,MAX(0,MIN(1,(CalcTable[[#This Row],[IWC]]-WILTPT)/(MAD-WILTPT))))</f>
        <v>#NAME?</v>
      </c>
      <c r="R640" s="13" t="e">
        <f ca="1">CalcTable[[#This Row],[ETMult]]*CalcTable[[#This Row],[ETb]]</f>
        <v>#NAME?</v>
      </c>
      <c r="S640" s="13" t="b">
        <f>INDEX(IRR_LIST,CalcTable[[#This Row],[Day of Week]]+1)</f>
        <v>0</v>
      </c>
      <c r="T640" s="13">
        <f t="shared" ca="1" si="194"/>
        <v>0.8</v>
      </c>
      <c r="U640" s="13" t="b">
        <f ca="1">IF(CalcTable[[#This Row],[IrrPrecip]]&gt;=IC_MM,FALSE,TRUE)</f>
        <v>1</v>
      </c>
      <c r="V640" s="13" t="b">
        <f t="shared" si="195"/>
        <v>0</v>
      </c>
      <c r="W640" s="13" t="e">
        <f ca="1">IF(AND(IRR_DRIP=FALSE,CalcTable[[#This Row],[IrrHours]]&lt;=0),FALSE,TRUE)</f>
        <v>#NAME?</v>
      </c>
      <c r="X640" s="13" t="e">
        <f ca="1">AND(CalcTable[[#This Row],[IrrDay]],CalcTable[[#This Row],[IrrRain]],CalcTable[[#This Row],[IrrWarm]],CalcTable[[#This Row],[IrrWindy]])</f>
        <v>#NAME?</v>
      </c>
      <c r="Y640" s="13" t="e">
        <f t="shared" ca="1" si="196"/>
        <v>#NAME?</v>
      </c>
      <c r="Z640" s="13" t="e">
        <f ca="1">CalcTable[[#This Row],[IrrHours]]/5</f>
        <v>#NAME?</v>
      </c>
      <c r="AA640" s="13" t="e">
        <f ca="1">IF(CalcTable[[#This Row],[IrrFlag]]=FALSE,0,MAX(0,CalcTable[[#This Row],[VolRednWind]]*(FCAP*IRR_TARGET-CalcTable[[#This Row],[IWC]])))</f>
        <v>#NAME?</v>
      </c>
      <c r="AB640" s="13" t="e">
        <f ca="1">CalcTable[[#This Row],[IWC]]+CalcTable[[#This Row],[Eff Precip]]+CalcTable[[#This Row],[IrrAmt]]-CalcTable[[#This Row],[AET]]</f>
        <v>#NAME?</v>
      </c>
      <c r="AC640" s="13" t="e">
        <f ca="1">IF(CalcTable[[#This Row],[PWC]]&gt;FCAP,MIN(24*PERC,MIN(SAT,CalcTable[[#This Row],[PWC]])-FCAP),0)</f>
        <v>#NAME?</v>
      </c>
      <c r="AD640" s="13" t="e">
        <f ca="1">IF(CalcTable[[#This Row],[PWC]]&gt;SAT,CalcTable[[#This Row],[PWC]]-SAT,0)</f>
        <v>#NAME?</v>
      </c>
      <c r="AE640" s="13" t="e">
        <f ca="1">CalcTable[[#This Row],[PWC]]-CalcTable[[#This Row],[PercAmt]]-CalcTable[[#This Row],[Runoff]]</f>
        <v>#NAME?</v>
      </c>
      <c r="AF640" s="13" t="e">
        <f ca="1">CalcTable[[#This Row],[IrrAmt]]/1000*CUR_IRR_AREA*10000/IRR_EFF</f>
        <v>#NAME?</v>
      </c>
      <c r="AG640" s="147"/>
      <c r="AH640" s="13"/>
      <c r="AI640" s="50">
        <v>0</v>
      </c>
      <c r="AJ640" s="50">
        <v>0</v>
      </c>
      <c r="AK640" s="50">
        <v>0</v>
      </c>
      <c r="AL640" s="50">
        <v>0</v>
      </c>
      <c r="AM640" s="50"/>
      <c r="AN640" s="50"/>
      <c r="AO640" s="50"/>
      <c r="AP640" s="50"/>
      <c r="AQ640" s="50"/>
      <c r="AR640" s="50"/>
      <c r="AS640" s="50"/>
      <c r="AT640" s="50"/>
      <c r="AU640" s="50"/>
      <c r="AV640" s="50"/>
      <c r="AW640" s="50"/>
      <c r="AX640" s="50">
        <f t="shared" si="207"/>
        <v>0</v>
      </c>
      <c r="AY640" s="50"/>
      <c r="AZ640" s="50">
        <f t="shared" si="197"/>
        <v>0</v>
      </c>
      <c r="BA640" s="50">
        <f t="shared" si="198"/>
        <v>0</v>
      </c>
      <c r="BB640" s="50">
        <f t="shared" si="199"/>
        <v>0</v>
      </c>
      <c r="BC640" s="17">
        <f t="shared" si="200"/>
        <v>19645</v>
      </c>
      <c r="BD640" s="50">
        <f t="shared" si="201"/>
        <v>0</v>
      </c>
      <c r="BE640" s="50">
        <f t="shared" si="202"/>
        <v>0</v>
      </c>
      <c r="BF640" s="50">
        <f t="shared" si="208"/>
        <v>0</v>
      </c>
      <c r="BG640" s="50"/>
      <c r="BH640" s="17">
        <f t="shared" si="203"/>
        <v>0</v>
      </c>
      <c r="BI640" s="17">
        <f t="shared" si="211"/>
        <v>640</v>
      </c>
      <c r="BJ640" s="17">
        <f t="shared" si="209"/>
        <v>640</v>
      </c>
      <c r="BK640" s="150">
        <f t="shared" si="210"/>
        <v>23506</v>
      </c>
      <c r="BL640" s="50" t="e">
        <f t="shared" ca="1" si="204"/>
        <v>#NAME?</v>
      </c>
      <c r="BM640" s="50" t="e">
        <f t="shared" ca="1" si="205"/>
        <v>#NAME?</v>
      </c>
      <c r="BN640" s="50" t="e">
        <f t="shared" ca="1" si="206"/>
        <v>#NAME?</v>
      </c>
    </row>
    <row r="641" spans="1:66" x14ac:dyDescent="0.35">
      <c r="A641" s="48">
        <v>23507</v>
      </c>
      <c r="B641" s="17">
        <v>1964</v>
      </c>
      <c r="C641" s="17">
        <v>5</v>
      </c>
      <c r="D641" s="17">
        <v>131</v>
      </c>
      <c r="E641" s="17">
        <v>10</v>
      </c>
      <c r="F641" s="17">
        <v>1</v>
      </c>
      <c r="G641" s="50">
        <v>0.6</v>
      </c>
      <c r="H641" s="32">
        <v>2.2047141709028772</v>
      </c>
      <c r="I641" s="50">
        <v>18.333333333333332</v>
      </c>
      <c r="J641" s="13">
        <v>11.9</v>
      </c>
      <c r="K641" s="13">
        <f t="shared" si="192"/>
        <v>11.9</v>
      </c>
      <c r="L641" s="13">
        <f t="shared" si="193"/>
        <v>5.1750000000000007</v>
      </c>
      <c r="M641" s="13" t="e">
        <f ca="1">CalcTable[[#This Row],[IWC]]-AE640</f>
        <v>#NAME?</v>
      </c>
      <c r="N641" s="13" t="e">
        <f ca="1">IF(CalcTable[[#This Row],[Day of Year]]&lt;123,FCAP,AE640)</f>
        <v>#NAME?</v>
      </c>
      <c r="O641" s="17" t="e">
        <f ca="1">IF(IRR_DRIP,5,COUNTIF('IDET Wind Values'!C625:G625,"&lt;="&amp;IRR_MAXWIND))</f>
        <v>#NAME?</v>
      </c>
      <c r="P641" s="13" t="e">
        <f ca="1">CalcTable[[#This Row],[ET_o]]*KL</f>
        <v>#NAME?</v>
      </c>
      <c r="Q641" s="13" t="e">
        <f ca="1">IF(WILTPT&lt;=0,1,MAX(0,MIN(1,(CalcTable[[#This Row],[IWC]]-WILTPT)/(MAD-WILTPT))))</f>
        <v>#NAME?</v>
      </c>
      <c r="R641" s="13" t="e">
        <f ca="1">CalcTable[[#This Row],[ETMult]]*CalcTable[[#This Row],[ETb]]</f>
        <v>#NAME?</v>
      </c>
      <c r="S641" s="13" t="b">
        <f>INDEX(IRR_LIST,CalcTable[[#This Row],[Day of Week]]+1)</f>
        <v>1</v>
      </c>
      <c r="T641" s="13">
        <f t="shared" ca="1" si="194"/>
        <v>2.2999999999999998</v>
      </c>
      <c r="U641" s="13" t="b">
        <f ca="1">IF(CalcTable[[#This Row],[IrrPrecip]]&gt;=IC_MM,FALSE,TRUE)</f>
        <v>1</v>
      </c>
      <c r="V641" s="13" t="b">
        <f t="shared" si="195"/>
        <v>0</v>
      </c>
      <c r="W641" s="13" t="e">
        <f ca="1">IF(AND(IRR_DRIP=FALSE,CalcTable[[#This Row],[IrrHours]]&lt;=0),FALSE,TRUE)</f>
        <v>#NAME?</v>
      </c>
      <c r="X641" s="13" t="e">
        <f ca="1">AND(CalcTable[[#This Row],[IrrDay]],CalcTable[[#This Row],[IrrRain]],CalcTable[[#This Row],[IrrWarm]],CalcTable[[#This Row],[IrrWindy]])</f>
        <v>#NAME?</v>
      </c>
      <c r="Y641" s="13" t="e">
        <f t="shared" ca="1" si="196"/>
        <v>#NAME?</v>
      </c>
      <c r="Z641" s="13" t="e">
        <f ca="1">CalcTable[[#This Row],[IrrHours]]/5</f>
        <v>#NAME?</v>
      </c>
      <c r="AA641" s="13" t="e">
        <f ca="1">IF(CalcTable[[#This Row],[IrrFlag]]=FALSE,0,MAX(0,CalcTable[[#This Row],[VolRednWind]]*(FCAP*IRR_TARGET-CalcTable[[#This Row],[IWC]])))</f>
        <v>#NAME?</v>
      </c>
      <c r="AB641" s="13" t="e">
        <f ca="1">CalcTable[[#This Row],[IWC]]+CalcTable[[#This Row],[Eff Precip]]+CalcTable[[#This Row],[IrrAmt]]-CalcTable[[#This Row],[AET]]</f>
        <v>#NAME?</v>
      </c>
      <c r="AC641" s="13" t="e">
        <f ca="1">IF(CalcTable[[#This Row],[PWC]]&gt;FCAP,MIN(24*PERC,MIN(SAT,CalcTable[[#This Row],[PWC]])-FCAP),0)</f>
        <v>#NAME?</v>
      </c>
      <c r="AD641" s="13" t="e">
        <f ca="1">IF(CalcTable[[#This Row],[PWC]]&gt;SAT,CalcTable[[#This Row],[PWC]]-SAT,0)</f>
        <v>#NAME?</v>
      </c>
      <c r="AE641" s="13" t="e">
        <f ca="1">CalcTable[[#This Row],[PWC]]-CalcTable[[#This Row],[PercAmt]]-CalcTable[[#This Row],[Runoff]]</f>
        <v>#NAME?</v>
      </c>
      <c r="AF641" s="13" t="e">
        <f ca="1">CalcTable[[#This Row],[IrrAmt]]/1000*CUR_IRR_AREA*10000/IRR_EFF</f>
        <v>#NAME?</v>
      </c>
      <c r="AG641" s="147"/>
      <c r="AH641" s="13"/>
      <c r="AI641" s="50">
        <v>0</v>
      </c>
      <c r="AJ641" s="50">
        <v>0</v>
      </c>
      <c r="AK641" s="50">
        <v>0</v>
      </c>
      <c r="AL641" s="50">
        <v>0</v>
      </c>
      <c r="AM641" s="50"/>
      <c r="AN641" s="50"/>
      <c r="AO641" s="50"/>
      <c r="AP641" s="50"/>
      <c r="AQ641" s="50"/>
      <c r="AR641" s="50"/>
      <c r="AS641" s="50"/>
      <c r="AT641" s="50"/>
      <c r="AU641" s="50"/>
      <c r="AV641" s="50"/>
      <c r="AW641" s="50"/>
      <c r="AX641" s="50">
        <f t="shared" si="207"/>
        <v>0</v>
      </c>
      <c r="AY641" s="50"/>
      <c r="AZ641" s="50">
        <f t="shared" si="197"/>
        <v>0</v>
      </c>
      <c r="BA641" s="50">
        <f t="shared" si="198"/>
        <v>0</v>
      </c>
      <c r="BB641" s="50">
        <f t="shared" si="199"/>
        <v>0</v>
      </c>
      <c r="BC641" s="17">
        <f t="shared" si="200"/>
        <v>19645</v>
      </c>
      <c r="BD641" s="50">
        <f t="shared" si="201"/>
        <v>0</v>
      </c>
      <c r="BE641" s="50">
        <f t="shared" si="202"/>
        <v>0</v>
      </c>
      <c r="BF641" s="50">
        <f t="shared" si="208"/>
        <v>0</v>
      </c>
      <c r="BG641" s="50"/>
      <c r="BH641" s="17">
        <f t="shared" si="203"/>
        <v>0</v>
      </c>
      <c r="BI641" s="17">
        <f t="shared" si="211"/>
        <v>641</v>
      </c>
      <c r="BJ641" s="17">
        <f t="shared" si="209"/>
        <v>641</v>
      </c>
      <c r="BK641" s="150">
        <f t="shared" si="210"/>
        <v>23507</v>
      </c>
      <c r="BL641" s="50" t="e">
        <f t="shared" ca="1" si="204"/>
        <v>#NAME?</v>
      </c>
      <c r="BM641" s="50" t="e">
        <f t="shared" ca="1" si="205"/>
        <v>#NAME?</v>
      </c>
      <c r="BN641" s="50" t="e">
        <f t="shared" ca="1" si="206"/>
        <v>#NAME?</v>
      </c>
    </row>
    <row r="642" spans="1:66" x14ac:dyDescent="0.35">
      <c r="A642" s="48">
        <v>23508</v>
      </c>
      <c r="B642" s="17">
        <v>1964</v>
      </c>
      <c r="C642" s="17">
        <v>5</v>
      </c>
      <c r="D642" s="17">
        <v>132</v>
      </c>
      <c r="E642" s="17">
        <v>11</v>
      </c>
      <c r="F642" s="17">
        <v>2</v>
      </c>
      <c r="G642" s="50">
        <v>0</v>
      </c>
      <c r="H642" s="32">
        <v>3.9978596444202674</v>
      </c>
      <c r="I642" s="50">
        <v>6.333333333333333</v>
      </c>
      <c r="J642" s="13">
        <v>0</v>
      </c>
      <c r="K642" s="13">
        <f t="shared" si="192"/>
        <v>0</v>
      </c>
      <c r="L642" s="13">
        <f t="shared" si="193"/>
        <v>0</v>
      </c>
      <c r="M642" s="13" t="e">
        <f ca="1">CalcTable[[#This Row],[IWC]]-AE641</f>
        <v>#NAME?</v>
      </c>
      <c r="N642" s="13" t="e">
        <f ca="1">IF(CalcTable[[#This Row],[Day of Year]]&lt;123,FCAP,AE641)</f>
        <v>#NAME?</v>
      </c>
      <c r="O642" s="17" t="e">
        <f ca="1">IF(IRR_DRIP,5,COUNTIF('IDET Wind Values'!C626:G626,"&lt;="&amp;IRR_MAXWIND))</f>
        <v>#NAME?</v>
      </c>
      <c r="P642" s="13" t="e">
        <f ca="1">CalcTable[[#This Row],[ET_o]]*KL</f>
        <v>#NAME?</v>
      </c>
      <c r="Q642" s="13" t="e">
        <f ca="1">IF(WILTPT&lt;=0,1,MAX(0,MIN(1,(CalcTable[[#This Row],[IWC]]-WILTPT)/(MAD-WILTPT))))</f>
        <v>#NAME?</v>
      </c>
      <c r="R642" s="13" t="e">
        <f ca="1">CalcTable[[#This Row],[ETMult]]*CalcTable[[#This Row],[ETb]]</f>
        <v>#NAME?</v>
      </c>
      <c r="S642" s="13" t="b">
        <f>INDEX(IRR_LIST,CalcTable[[#This Row],[Day of Week]]+1)</f>
        <v>0</v>
      </c>
      <c r="T642" s="13">
        <f t="shared" ca="1" si="194"/>
        <v>14.2</v>
      </c>
      <c r="U642" s="13" t="b">
        <f ca="1">IF(CalcTable[[#This Row],[IrrPrecip]]&gt;=IC_MM,FALSE,TRUE)</f>
        <v>0</v>
      </c>
      <c r="V642" s="13" t="b">
        <f t="shared" si="195"/>
        <v>1</v>
      </c>
      <c r="W642" s="13" t="e">
        <f ca="1">IF(AND(IRR_DRIP=FALSE,CalcTable[[#This Row],[IrrHours]]&lt;=0),FALSE,TRUE)</f>
        <v>#NAME?</v>
      </c>
      <c r="X642" s="13" t="e">
        <f ca="1">AND(CalcTable[[#This Row],[IrrDay]],CalcTable[[#This Row],[IrrRain]],CalcTable[[#This Row],[IrrWarm]],CalcTable[[#This Row],[IrrWindy]])</f>
        <v>#NAME?</v>
      </c>
      <c r="Y642" s="13" t="e">
        <f t="shared" ca="1" si="196"/>
        <v>#NAME?</v>
      </c>
      <c r="Z642" s="13" t="e">
        <f ca="1">CalcTable[[#This Row],[IrrHours]]/5</f>
        <v>#NAME?</v>
      </c>
      <c r="AA642" s="13" t="e">
        <f ca="1">IF(CalcTable[[#This Row],[IrrFlag]]=FALSE,0,MAX(0,CalcTable[[#This Row],[VolRednWind]]*(FCAP*IRR_TARGET-CalcTable[[#This Row],[IWC]])))</f>
        <v>#NAME?</v>
      </c>
      <c r="AB642" s="13" t="e">
        <f ca="1">CalcTable[[#This Row],[IWC]]+CalcTable[[#This Row],[Eff Precip]]+CalcTable[[#This Row],[IrrAmt]]-CalcTable[[#This Row],[AET]]</f>
        <v>#NAME?</v>
      </c>
      <c r="AC642" s="13" t="e">
        <f ca="1">IF(CalcTable[[#This Row],[PWC]]&gt;FCAP,MIN(24*PERC,MIN(SAT,CalcTable[[#This Row],[PWC]])-FCAP),0)</f>
        <v>#NAME?</v>
      </c>
      <c r="AD642" s="13" t="e">
        <f ca="1">IF(CalcTable[[#This Row],[PWC]]&gt;SAT,CalcTable[[#This Row],[PWC]]-SAT,0)</f>
        <v>#NAME?</v>
      </c>
      <c r="AE642" s="13" t="e">
        <f ca="1">CalcTable[[#This Row],[PWC]]-CalcTable[[#This Row],[PercAmt]]-CalcTable[[#This Row],[Runoff]]</f>
        <v>#NAME?</v>
      </c>
      <c r="AF642" s="13" t="e">
        <f ca="1">CalcTable[[#This Row],[IrrAmt]]/1000*CUR_IRR_AREA*10000/IRR_EFF</f>
        <v>#NAME?</v>
      </c>
      <c r="AG642" s="147"/>
      <c r="AH642" s="13"/>
      <c r="AI642" s="50">
        <v>0</v>
      </c>
      <c r="AJ642" s="50">
        <v>0</v>
      </c>
      <c r="AK642" s="50">
        <v>0</v>
      </c>
      <c r="AL642" s="50">
        <v>0</v>
      </c>
      <c r="AM642" s="50"/>
      <c r="AN642" s="50"/>
      <c r="AO642" s="50"/>
      <c r="AP642" s="50"/>
      <c r="AQ642" s="50"/>
      <c r="AR642" s="50"/>
      <c r="AS642" s="50"/>
      <c r="AT642" s="50"/>
      <c r="AU642" s="50"/>
      <c r="AV642" s="50"/>
      <c r="AW642" s="50"/>
      <c r="AX642" s="50">
        <f t="shared" si="207"/>
        <v>0</v>
      </c>
      <c r="AY642" s="50"/>
      <c r="AZ642" s="50">
        <f t="shared" si="197"/>
        <v>0</v>
      </c>
      <c r="BA642" s="50">
        <f t="shared" si="198"/>
        <v>0</v>
      </c>
      <c r="BB642" s="50">
        <f t="shared" si="199"/>
        <v>0</v>
      </c>
      <c r="BC642" s="17">
        <f t="shared" si="200"/>
        <v>19645</v>
      </c>
      <c r="BD642" s="50">
        <f t="shared" si="201"/>
        <v>0</v>
      </c>
      <c r="BE642" s="50">
        <f t="shared" si="202"/>
        <v>0</v>
      </c>
      <c r="BF642" s="50">
        <f t="shared" si="208"/>
        <v>0</v>
      </c>
      <c r="BG642" s="50"/>
      <c r="BH642" s="17">
        <f t="shared" si="203"/>
        <v>0</v>
      </c>
      <c r="BI642" s="17">
        <f t="shared" si="211"/>
        <v>642</v>
      </c>
      <c r="BJ642" s="17">
        <f t="shared" si="209"/>
        <v>642</v>
      </c>
      <c r="BK642" s="150">
        <f t="shared" si="210"/>
        <v>23508</v>
      </c>
      <c r="BL642" s="50" t="e">
        <f t="shared" ca="1" si="204"/>
        <v>#NAME?</v>
      </c>
      <c r="BM642" s="50" t="e">
        <f t="shared" ca="1" si="205"/>
        <v>#NAME?</v>
      </c>
      <c r="BN642" s="50" t="e">
        <f t="shared" ca="1" si="206"/>
        <v>#NAME?</v>
      </c>
    </row>
    <row r="643" spans="1:66" x14ac:dyDescent="0.35">
      <c r="A643" s="48">
        <v>23509</v>
      </c>
      <c r="B643" s="17">
        <v>1964</v>
      </c>
      <c r="C643" s="17">
        <v>5</v>
      </c>
      <c r="D643" s="17">
        <v>133</v>
      </c>
      <c r="E643" s="17">
        <v>12</v>
      </c>
      <c r="F643" s="17">
        <v>3</v>
      </c>
      <c r="G643" s="50">
        <v>7.8</v>
      </c>
      <c r="H643" s="32">
        <v>4.9528248457556483</v>
      </c>
      <c r="I643" s="50">
        <v>12.333333333333334</v>
      </c>
      <c r="J643" s="13">
        <v>0</v>
      </c>
      <c r="K643" s="13">
        <f t="shared" si="192"/>
        <v>0</v>
      </c>
      <c r="L643" s="13">
        <f t="shared" si="193"/>
        <v>0</v>
      </c>
      <c r="M643" s="13" t="e">
        <f ca="1">CalcTable[[#This Row],[IWC]]-AE642</f>
        <v>#NAME?</v>
      </c>
      <c r="N643" s="13" t="e">
        <f ca="1">IF(CalcTable[[#This Row],[Day of Year]]&lt;123,FCAP,AE642)</f>
        <v>#NAME?</v>
      </c>
      <c r="O643" s="17" t="e">
        <f ca="1">IF(IRR_DRIP,5,COUNTIF('IDET Wind Values'!C627:G627,"&lt;="&amp;IRR_MAXWIND))</f>
        <v>#NAME?</v>
      </c>
      <c r="P643" s="13" t="e">
        <f ca="1">CalcTable[[#This Row],[ET_o]]*KL</f>
        <v>#NAME?</v>
      </c>
      <c r="Q643" s="13" t="e">
        <f ca="1">IF(WILTPT&lt;=0,1,MAX(0,MIN(1,(CalcTable[[#This Row],[IWC]]-WILTPT)/(MAD-WILTPT))))</f>
        <v>#NAME?</v>
      </c>
      <c r="R643" s="13" t="e">
        <f ca="1">CalcTable[[#This Row],[ETMult]]*CalcTable[[#This Row],[ETb]]</f>
        <v>#NAME?</v>
      </c>
      <c r="S643" s="13" t="b">
        <f>INDEX(IRR_LIST,CalcTable[[#This Row],[Day of Week]]+1)</f>
        <v>1</v>
      </c>
      <c r="T643" s="13">
        <f t="shared" ca="1" si="194"/>
        <v>11.9</v>
      </c>
      <c r="U643" s="13" t="b">
        <f ca="1">IF(CalcTable[[#This Row],[IrrPrecip]]&gt;=IC_MM,FALSE,TRUE)</f>
        <v>0</v>
      </c>
      <c r="V643" s="13" t="b">
        <f t="shared" si="195"/>
        <v>1</v>
      </c>
      <c r="W643" s="13" t="e">
        <f ca="1">IF(AND(IRR_DRIP=FALSE,CalcTable[[#This Row],[IrrHours]]&lt;=0),FALSE,TRUE)</f>
        <v>#NAME?</v>
      </c>
      <c r="X643" s="13" t="e">
        <f ca="1">AND(CalcTable[[#This Row],[IrrDay]],CalcTable[[#This Row],[IrrRain]],CalcTable[[#This Row],[IrrWarm]],CalcTable[[#This Row],[IrrWindy]])</f>
        <v>#NAME?</v>
      </c>
      <c r="Y643" s="13" t="e">
        <f t="shared" ca="1" si="196"/>
        <v>#NAME?</v>
      </c>
      <c r="Z643" s="13" t="e">
        <f ca="1">CalcTable[[#This Row],[IrrHours]]/5</f>
        <v>#NAME?</v>
      </c>
      <c r="AA643" s="13" t="e">
        <f ca="1">IF(CalcTable[[#This Row],[IrrFlag]]=FALSE,0,MAX(0,CalcTable[[#This Row],[VolRednWind]]*(FCAP*IRR_TARGET-CalcTable[[#This Row],[IWC]])))</f>
        <v>#NAME?</v>
      </c>
      <c r="AB643" s="13" t="e">
        <f ca="1">CalcTable[[#This Row],[IWC]]+CalcTable[[#This Row],[Eff Precip]]+CalcTable[[#This Row],[IrrAmt]]-CalcTable[[#This Row],[AET]]</f>
        <v>#NAME?</v>
      </c>
      <c r="AC643" s="13" t="e">
        <f ca="1">IF(CalcTable[[#This Row],[PWC]]&gt;FCAP,MIN(24*PERC,MIN(SAT,CalcTable[[#This Row],[PWC]])-FCAP),0)</f>
        <v>#NAME?</v>
      </c>
      <c r="AD643" s="13" t="e">
        <f ca="1">IF(CalcTable[[#This Row],[PWC]]&gt;SAT,CalcTable[[#This Row],[PWC]]-SAT,0)</f>
        <v>#NAME?</v>
      </c>
      <c r="AE643" s="13" t="e">
        <f ca="1">CalcTable[[#This Row],[PWC]]-CalcTable[[#This Row],[PercAmt]]-CalcTable[[#This Row],[Runoff]]</f>
        <v>#NAME?</v>
      </c>
      <c r="AF643" s="13" t="e">
        <f ca="1">CalcTable[[#This Row],[IrrAmt]]/1000*CUR_IRR_AREA*10000/IRR_EFF</f>
        <v>#NAME?</v>
      </c>
      <c r="AG643" s="147"/>
      <c r="AH643" s="13"/>
      <c r="AI643" s="50">
        <v>0</v>
      </c>
      <c r="AJ643" s="50">
        <v>0</v>
      </c>
      <c r="AK643" s="50">
        <v>0</v>
      </c>
      <c r="AL643" s="50">
        <v>0</v>
      </c>
      <c r="AM643" s="50"/>
      <c r="AN643" s="50"/>
      <c r="AO643" s="50"/>
      <c r="AP643" s="50"/>
      <c r="AQ643" s="50"/>
      <c r="AR643" s="50"/>
      <c r="AS643" s="50"/>
      <c r="AT643" s="50"/>
      <c r="AU643" s="50"/>
      <c r="AV643" s="50"/>
      <c r="AW643" s="50"/>
      <c r="AX643" s="50">
        <f t="shared" si="207"/>
        <v>0</v>
      </c>
      <c r="AY643" s="50"/>
      <c r="AZ643" s="50">
        <f t="shared" si="197"/>
        <v>0</v>
      </c>
      <c r="BA643" s="50">
        <f t="shared" si="198"/>
        <v>0</v>
      </c>
      <c r="BB643" s="50">
        <f t="shared" si="199"/>
        <v>0</v>
      </c>
      <c r="BC643" s="17">
        <f t="shared" si="200"/>
        <v>19645</v>
      </c>
      <c r="BD643" s="50">
        <f t="shared" si="201"/>
        <v>0</v>
      </c>
      <c r="BE643" s="50">
        <f t="shared" si="202"/>
        <v>0</v>
      </c>
      <c r="BF643" s="50">
        <f t="shared" si="208"/>
        <v>0</v>
      </c>
      <c r="BG643" s="50"/>
      <c r="BH643" s="17">
        <f t="shared" si="203"/>
        <v>0</v>
      </c>
      <c r="BI643" s="17">
        <f t="shared" si="211"/>
        <v>643</v>
      </c>
      <c r="BJ643" s="17">
        <f t="shared" si="209"/>
        <v>643</v>
      </c>
      <c r="BK643" s="150">
        <f t="shared" si="210"/>
        <v>23509</v>
      </c>
      <c r="BL643" s="50" t="e">
        <f t="shared" ca="1" si="204"/>
        <v>#NAME?</v>
      </c>
      <c r="BM643" s="50" t="e">
        <f t="shared" ca="1" si="205"/>
        <v>#NAME?</v>
      </c>
      <c r="BN643" s="50" t="e">
        <f t="shared" ca="1" si="206"/>
        <v>#NAME?</v>
      </c>
    </row>
    <row r="644" spans="1:66" x14ac:dyDescent="0.35">
      <c r="A644" s="48">
        <v>23510</v>
      </c>
      <c r="B644" s="17">
        <v>1964</v>
      </c>
      <c r="C644" s="17">
        <v>5</v>
      </c>
      <c r="D644" s="17">
        <v>134</v>
      </c>
      <c r="E644" s="17">
        <v>13</v>
      </c>
      <c r="F644" s="17">
        <v>4</v>
      </c>
      <c r="G644" s="50">
        <v>5</v>
      </c>
      <c r="H644" s="32">
        <v>5.0429744205250433</v>
      </c>
      <c r="I644" s="50">
        <v>19.333333333333332</v>
      </c>
      <c r="J644" s="13">
        <v>0</v>
      </c>
      <c r="K644" s="13">
        <f t="shared" si="192"/>
        <v>0</v>
      </c>
      <c r="L644" s="13">
        <f t="shared" si="193"/>
        <v>0</v>
      </c>
      <c r="M644" s="13" t="e">
        <f ca="1">CalcTable[[#This Row],[IWC]]-AE643</f>
        <v>#NAME?</v>
      </c>
      <c r="N644" s="13" t="e">
        <f ca="1">IF(CalcTable[[#This Row],[Day of Year]]&lt;123,FCAP,AE643)</f>
        <v>#NAME?</v>
      </c>
      <c r="O644" s="17" t="e">
        <f ca="1">IF(IRR_DRIP,5,COUNTIF('IDET Wind Values'!C628:G628,"&lt;="&amp;IRR_MAXWIND))</f>
        <v>#NAME?</v>
      </c>
      <c r="P644" s="13" t="e">
        <f ca="1">CalcTable[[#This Row],[ET_o]]*KL</f>
        <v>#NAME?</v>
      </c>
      <c r="Q644" s="13" t="e">
        <f ca="1">IF(WILTPT&lt;=0,1,MAX(0,MIN(1,(CalcTable[[#This Row],[IWC]]-WILTPT)/(MAD-WILTPT))))</f>
        <v>#NAME?</v>
      </c>
      <c r="R644" s="13" t="e">
        <f ca="1">CalcTable[[#This Row],[ETMult]]*CalcTable[[#This Row],[ETb]]</f>
        <v>#NAME?</v>
      </c>
      <c r="S644" s="13" t="b">
        <f>INDEX(IRR_LIST,CalcTable[[#This Row],[Day of Week]]+1)</f>
        <v>0</v>
      </c>
      <c r="T644" s="13">
        <f t="shared" ca="1" si="194"/>
        <v>0</v>
      </c>
      <c r="U644" s="13" t="b">
        <f ca="1">IF(CalcTable[[#This Row],[IrrPrecip]]&gt;=IC_MM,FALSE,TRUE)</f>
        <v>1</v>
      </c>
      <c r="V644" s="13" t="b">
        <f t="shared" si="195"/>
        <v>0</v>
      </c>
      <c r="W644" s="13" t="e">
        <f ca="1">IF(AND(IRR_DRIP=FALSE,CalcTable[[#This Row],[IrrHours]]&lt;=0),FALSE,TRUE)</f>
        <v>#NAME?</v>
      </c>
      <c r="X644" s="13" t="e">
        <f ca="1">AND(CalcTable[[#This Row],[IrrDay]],CalcTable[[#This Row],[IrrRain]],CalcTable[[#This Row],[IrrWarm]],CalcTable[[#This Row],[IrrWindy]])</f>
        <v>#NAME?</v>
      </c>
      <c r="Y644" s="13" t="e">
        <f t="shared" ca="1" si="196"/>
        <v>#NAME?</v>
      </c>
      <c r="Z644" s="13" t="e">
        <f ca="1">CalcTable[[#This Row],[IrrHours]]/5</f>
        <v>#NAME?</v>
      </c>
      <c r="AA644" s="13" t="e">
        <f ca="1">IF(CalcTable[[#This Row],[IrrFlag]]=FALSE,0,MAX(0,CalcTable[[#This Row],[VolRednWind]]*(FCAP*IRR_TARGET-CalcTable[[#This Row],[IWC]])))</f>
        <v>#NAME?</v>
      </c>
      <c r="AB644" s="13" t="e">
        <f ca="1">CalcTable[[#This Row],[IWC]]+CalcTable[[#This Row],[Eff Precip]]+CalcTable[[#This Row],[IrrAmt]]-CalcTable[[#This Row],[AET]]</f>
        <v>#NAME?</v>
      </c>
      <c r="AC644" s="13" t="e">
        <f ca="1">IF(CalcTable[[#This Row],[PWC]]&gt;FCAP,MIN(24*PERC,MIN(SAT,CalcTable[[#This Row],[PWC]])-FCAP),0)</f>
        <v>#NAME?</v>
      </c>
      <c r="AD644" s="13" t="e">
        <f ca="1">IF(CalcTable[[#This Row],[PWC]]&gt;SAT,CalcTable[[#This Row],[PWC]]-SAT,0)</f>
        <v>#NAME?</v>
      </c>
      <c r="AE644" s="13" t="e">
        <f ca="1">CalcTable[[#This Row],[PWC]]-CalcTable[[#This Row],[PercAmt]]-CalcTable[[#This Row],[Runoff]]</f>
        <v>#NAME?</v>
      </c>
      <c r="AF644" s="13" t="e">
        <f ca="1">CalcTable[[#This Row],[IrrAmt]]/1000*CUR_IRR_AREA*10000/IRR_EFF</f>
        <v>#NAME?</v>
      </c>
      <c r="AG644" s="147"/>
      <c r="AH644" s="13"/>
      <c r="AI644" s="50">
        <v>0</v>
      </c>
      <c r="AJ644" s="50">
        <v>0</v>
      </c>
      <c r="AK644" s="50">
        <v>0</v>
      </c>
      <c r="AL644" s="50">
        <v>0</v>
      </c>
      <c r="AM644" s="50"/>
      <c r="AN644" s="50"/>
      <c r="AO644" s="50"/>
      <c r="AP644" s="50"/>
      <c r="AQ644" s="50"/>
      <c r="AR644" s="50"/>
      <c r="AS644" s="50"/>
      <c r="AT644" s="50"/>
      <c r="AU644" s="50"/>
      <c r="AV644" s="50"/>
      <c r="AW644" s="50"/>
      <c r="AX644" s="50">
        <f t="shared" si="207"/>
        <v>0</v>
      </c>
      <c r="AY644" s="50"/>
      <c r="AZ644" s="50">
        <f t="shared" si="197"/>
        <v>0</v>
      </c>
      <c r="BA644" s="50">
        <f t="shared" si="198"/>
        <v>0</v>
      </c>
      <c r="BB644" s="50">
        <f t="shared" si="199"/>
        <v>0</v>
      </c>
      <c r="BC644" s="17">
        <f t="shared" si="200"/>
        <v>19645</v>
      </c>
      <c r="BD644" s="50">
        <f t="shared" si="201"/>
        <v>0</v>
      </c>
      <c r="BE644" s="50">
        <f t="shared" si="202"/>
        <v>0</v>
      </c>
      <c r="BF644" s="50">
        <f t="shared" si="208"/>
        <v>0</v>
      </c>
      <c r="BG644" s="50"/>
      <c r="BH644" s="17">
        <f t="shared" si="203"/>
        <v>0</v>
      </c>
      <c r="BI644" s="17">
        <f t="shared" si="211"/>
        <v>644</v>
      </c>
      <c r="BJ644" s="17">
        <f t="shared" si="209"/>
        <v>644</v>
      </c>
      <c r="BK644" s="150">
        <f t="shared" si="210"/>
        <v>23510</v>
      </c>
      <c r="BL644" s="50" t="e">
        <f t="shared" ca="1" si="204"/>
        <v>#NAME?</v>
      </c>
      <c r="BM644" s="50" t="e">
        <f t="shared" ca="1" si="205"/>
        <v>#NAME?</v>
      </c>
      <c r="BN644" s="50" t="e">
        <f t="shared" ca="1" si="206"/>
        <v>#NAME?</v>
      </c>
    </row>
    <row r="645" spans="1:66" x14ac:dyDescent="0.35">
      <c r="A645" s="48">
        <v>23511</v>
      </c>
      <c r="B645" s="17">
        <v>1964</v>
      </c>
      <c r="C645" s="17">
        <v>5</v>
      </c>
      <c r="D645" s="17">
        <v>135</v>
      </c>
      <c r="E645" s="17">
        <v>14</v>
      </c>
      <c r="F645" s="17">
        <v>5</v>
      </c>
      <c r="G645" s="50">
        <v>0</v>
      </c>
      <c r="H645" s="32">
        <v>4.4997415766140385</v>
      </c>
      <c r="I645" s="50">
        <v>12.333333333333334</v>
      </c>
      <c r="J645" s="13">
        <v>0</v>
      </c>
      <c r="K645" s="13">
        <f t="shared" si="192"/>
        <v>0</v>
      </c>
      <c r="L645" s="13">
        <f t="shared" si="193"/>
        <v>0</v>
      </c>
      <c r="M645" s="13" t="e">
        <f ca="1">CalcTable[[#This Row],[IWC]]-AE644</f>
        <v>#NAME?</v>
      </c>
      <c r="N645" s="13" t="e">
        <f ca="1">IF(CalcTable[[#This Row],[Day of Year]]&lt;123,FCAP,AE644)</f>
        <v>#NAME?</v>
      </c>
      <c r="O645" s="17" t="e">
        <f ca="1">IF(IRR_DRIP,5,COUNTIF('IDET Wind Values'!C629:G629,"&lt;="&amp;IRR_MAXWIND))</f>
        <v>#NAME?</v>
      </c>
      <c r="P645" s="13" t="e">
        <f ca="1">CalcTable[[#This Row],[ET_o]]*KL</f>
        <v>#NAME?</v>
      </c>
      <c r="Q645" s="13" t="e">
        <f ca="1">IF(WILTPT&lt;=0,1,MAX(0,MIN(1,(CalcTable[[#This Row],[IWC]]-WILTPT)/(MAD-WILTPT))))</f>
        <v>#NAME?</v>
      </c>
      <c r="R645" s="13" t="e">
        <f ca="1">CalcTable[[#This Row],[ETMult]]*CalcTable[[#This Row],[ETb]]</f>
        <v>#NAME?</v>
      </c>
      <c r="S645" s="13" t="b">
        <f>INDEX(IRR_LIST,CalcTable[[#This Row],[Day of Week]]+1)</f>
        <v>1</v>
      </c>
      <c r="T645" s="13">
        <f t="shared" ca="1" si="194"/>
        <v>0</v>
      </c>
      <c r="U645" s="13" t="b">
        <f ca="1">IF(CalcTable[[#This Row],[IrrPrecip]]&gt;=IC_MM,FALSE,TRUE)</f>
        <v>1</v>
      </c>
      <c r="V645" s="13" t="b">
        <f t="shared" si="195"/>
        <v>0</v>
      </c>
      <c r="W645" s="13" t="e">
        <f ca="1">IF(AND(IRR_DRIP=FALSE,CalcTable[[#This Row],[IrrHours]]&lt;=0),FALSE,TRUE)</f>
        <v>#NAME?</v>
      </c>
      <c r="X645" s="13" t="e">
        <f ca="1">AND(CalcTable[[#This Row],[IrrDay]],CalcTable[[#This Row],[IrrRain]],CalcTable[[#This Row],[IrrWarm]],CalcTable[[#This Row],[IrrWindy]])</f>
        <v>#NAME?</v>
      </c>
      <c r="Y645" s="13" t="e">
        <f t="shared" ca="1" si="196"/>
        <v>#NAME?</v>
      </c>
      <c r="Z645" s="13" t="e">
        <f ca="1">CalcTable[[#This Row],[IrrHours]]/5</f>
        <v>#NAME?</v>
      </c>
      <c r="AA645" s="13" t="e">
        <f ca="1">IF(CalcTable[[#This Row],[IrrFlag]]=FALSE,0,MAX(0,CalcTable[[#This Row],[VolRednWind]]*(FCAP*IRR_TARGET-CalcTable[[#This Row],[IWC]])))</f>
        <v>#NAME?</v>
      </c>
      <c r="AB645" s="13" t="e">
        <f ca="1">CalcTable[[#This Row],[IWC]]+CalcTable[[#This Row],[Eff Precip]]+CalcTable[[#This Row],[IrrAmt]]-CalcTable[[#This Row],[AET]]</f>
        <v>#NAME?</v>
      </c>
      <c r="AC645" s="13" t="e">
        <f ca="1">IF(CalcTable[[#This Row],[PWC]]&gt;FCAP,MIN(24*PERC,MIN(SAT,CalcTable[[#This Row],[PWC]])-FCAP),0)</f>
        <v>#NAME?</v>
      </c>
      <c r="AD645" s="13" t="e">
        <f ca="1">IF(CalcTable[[#This Row],[PWC]]&gt;SAT,CalcTable[[#This Row],[PWC]]-SAT,0)</f>
        <v>#NAME?</v>
      </c>
      <c r="AE645" s="13" t="e">
        <f ca="1">CalcTable[[#This Row],[PWC]]-CalcTable[[#This Row],[PercAmt]]-CalcTable[[#This Row],[Runoff]]</f>
        <v>#NAME?</v>
      </c>
      <c r="AF645" s="13" t="e">
        <f ca="1">CalcTable[[#This Row],[IrrAmt]]/1000*CUR_IRR_AREA*10000/IRR_EFF</f>
        <v>#NAME?</v>
      </c>
      <c r="AG645" s="147"/>
      <c r="AH645" s="13"/>
      <c r="AI645" s="50">
        <v>0</v>
      </c>
      <c r="AJ645" s="50">
        <v>0</v>
      </c>
      <c r="AK645" s="50">
        <v>0</v>
      </c>
      <c r="AL645" s="50">
        <v>0</v>
      </c>
      <c r="AM645" s="50"/>
      <c r="AN645" s="50"/>
      <c r="AO645" s="50"/>
      <c r="AP645" s="50"/>
      <c r="AQ645" s="50"/>
      <c r="AR645" s="50"/>
      <c r="AS645" s="50"/>
      <c r="AT645" s="50"/>
      <c r="AU645" s="50"/>
      <c r="AV645" s="50"/>
      <c r="AW645" s="50"/>
      <c r="AX645" s="50">
        <f t="shared" si="207"/>
        <v>0</v>
      </c>
      <c r="AY645" s="50"/>
      <c r="AZ645" s="50">
        <f t="shared" si="197"/>
        <v>0</v>
      </c>
      <c r="BA645" s="50">
        <f t="shared" si="198"/>
        <v>0</v>
      </c>
      <c r="BB645" s="50">
        <f t="shared" si="199"/>
        <v>0</v>
      </c>
      <c r="BC645" s="17">
        <f t="shared" si="200"/>
        <v>19645</v>
      </c>
      <c r="BD645" s="50">
        <f t="shared" si="201"/>
        <v>0</v>
      </c>
      <c r="BE645" s="50">
        <f t="shared" si="202"/>
        <v>0</v>
      </c>
      <c r="BF645" s="50">
        <f t="shared" si="208"/>
        <v>0</v>
      </c>
      <c r="BG645" s="50"/>
      <c r="BH645" s="17">
        <f t="shared" si="203"/>
        <v>0</v>
      </c>
      <c r="BI645" s="17">
        <f t="shared" si="211"/>
        <v>645</v>
      </c>
      <c r="BJ645" s="17">
        <f t="shared" si="209"/>
        <v>645</v>
      </c>
      <c r="BK645" s="150">
        <f t="shared" si="210"/>
        <v>23511</v>
      </c>
      <c r="BL645" s="50" t="e">
        <f t="shared" ca="1" si="204"/>
        <v>#NAME?</v>
      </c>
      <c r="BM645" s="50" t="e">
        <f t="shared" ca="1" si="205"/>
        <v>#NAME?</v>
      </c>
      <c r="BN645" s="50" t="e">
        <f t="shared" ca="1" si="206"/>
        <v>#NAME?</v>
      </c>
    </row>
    <row r="646" spans="1:66" x14ac:dyDescent="0.35">
      <c r="A646" s="48">
        <v>23512</v>
      </c>
      <c r="B646" s="17">
        <v>1964</v>
      </c>
      <c r="C646" s="17">
        <v>5</v>
      </c>
      <c r="D646" s="17">
        <v>136</v>
      </c>
      <c r="E646" s="17">
        <v>15</v>
      </c>
      <c r="F646" s="17">
        <v>6</v>
      </c>
      <c r="G646" s="50">
        <v>-1.7</v>
      </c>
      <c r="H646" s="32">
        <v>5.0883547894741721</v>
      </c>
      <c r="I646" s="50">
        <v>4.833333333333333</v>
      </c>
      <c r="J646" s="13">
        <v>0</v>
      </c>
      <c r="K646" s="13">
        <f t="shared" si="192"/>
        <v>0</v>
      </c>
      <c r="L646" s="13">
        <f t="shared" si="193"/>
        <v>0</v>
      </c>
      <c r="M646" s="13" t="e">
        <f ca="1">CalcTable[[#This Row],[IWC]]-AE645</f>
        <v>#NAME?</v>
      </c>
      <c r="N646" s="13" t="e">
        <f ca="1">IF(CalcTable[[#This Row],[Day of Year]]&lt;123,FCAP,AE645)</f>
        <v>#NAME?</v>
      </c>
      <c r="O646" s="17" t="e">
        <f ca="1">IF(IRR_DRIP,5,COUNTIF('IDET Wind Values'!C630:G630,"&lt;="&amp;IRR_MAXWIND))</f>
        <v>#NAME?</v>
      </c>
      <c r="P646" s="13" t="e">
        <f ca="1">CalcTable[[#This Row],[ET_o]]*KL</f>
        <v>#NAME?</v>
      </c>
      <c r="Q646" s="13" t="e">
        <f ca="1">IF(WILTPT&lt;=0,1,MAX(0,MIN(1,(CalcTable[[#This Row],[IWC]]-WILTPT)/(MAD-WILTPT))))</f>
        <v>#NAME?</v>
      </c>
      <c r="R646" s="13" t="e">
        <f ca="1">CalcTable[[#This Row],[ETMult]]*CalcTable[[#This Row],[ETb]]</f>
        <v>#NAME?</v>
      </c>
      <c r="S646" s="13" t="b">
        <f>INDEX(IRR_LIST,CalcTable[[#This Row],[Day of Week]]+1)</f>
        <v>0</v>
      </c>
      <c r="T646" s="13">
        <f t="shared" ca="1" si="194"/>
        <v>0</v>
      </c>
      <c r="U646" s="13" t="b">
        <f ca="1">IF(CalcTable[[#This Row],[IrrPrecip]]&gt;=IC_MM,FALSE,TRUE)</f>
        <v>1</v>
      </c>
      <c r="V646" s="13" t="b">
        <f t="shared" si="195"/>
        <v>1</v>
      </c>
      <c r="W646" s="13" t="e">
        <f ca="1">IF(AND(IRR_DRIP=FALSE,CalcTable[[#This Row],[IrrHours]]&lt;=0),FALSE,TRUE)</f>
        <v>#NAME?</v>
      </c>
      <c r="X646" s="13" t="e">
        <f ca="1">AND(CalcTable[[#This Row],[IrrDay]],CalcTable[[#This Row],[IrrRain]],CalcTable[[#This Row],[IrrWarm]],CalcTable[[#This Row],[IrrWindy]])</f>
        <v>#NAME?</v>
      </c>
      <c r="Y646" s="13" t="e">
        <f t="shared" ca="1" si="196"/>
        <v>#NAME?</v>
      </c>
      <c r="Z646" s="13" t="e">
        <f ca="1">CalcTable[[#This Row],[IrrHours]]/5</f>
        <v>#NAME?</v>
      </c>
      <c r="AA646" s="13" t="e">
        <f ca="1">IF(CalcTable[[#This Row],[IrrFlag]]=FALSE,0,MAX(0,CalcTable[[#This Row],[VolRednWind]]*(FCAP*IRR_TARGET-CalcTable[[#This Row],[IWC]])))</f>
        <v>#NAME?</v>
      </c>
      <c r="AB646" s="13" t="e">
        <f ca="1">CalcTable[[#This Row],[IWC]]+CalcTable[[#This Row],[Eff Precip]]+CalcTable[[#This Row],[IrrAmt]]-CalcTable[[#This Row],[AET]]</f>
        <v>#NAME?</v>
      </c>
      <c r="AC646" s="13" t="e">
        <f ca="1">IF(CalcTable[[#This Row],[PWC]]&gt;FCAP,MIN(24*PERC,MIN(SAT,CalcTable[[#This Row],[PWC]])-FCAP),0)</f>
        <v>#NAME?</v>
      </c>
      <c r="AD646" s="13" t="e">
        <f ca="1">IF(CalcTable[[#This Row],[PWC]]&gt;SAT,CalcTable[[#This Row],[PWC]]-SAT,0)</f>
        <v>#NAME?</v>
      </c>
      <c r="AE646" s="13" t="e">
        <f ca="1">CalcTable[[#This Row],[PWC]]-CalcTable[[#This Row],[PercAmt]]-CalcTable[[#This Row],[Runoff]]</f>
        <v>#NAME?</v>
      </c>
      <c r="AF646" s="13" t="e">
        <f ca="1">CalcTable[[#This Row],[IrrAmt]]/1000*CUR_IRR_AREA*10000/IRR_EFF</f>
        <v>#NAME?</v>
      </c>
      <c r="AG646" s="147"/>
      <c r="AH646" s="13"/>
      <c r="AI646" s="50">
        <v>0</v>
      </c>
      <c r="AJ646" s="50">
        <v>0</v>
      </c>
      <c r="AK646" s="50">
        <v>0</v>
      </c>
      <c r="AL646" s="50">
        <v>11.135626291408817</v>
      </c>
      <c r="AM646" s="50"/>
      <c r="AN646" s="50"/>
      <c r="AO646" s="50"/>
      <c r="AP646" s="50"/>
      <c r="AQ646" s="50"/>
      <c r="AR646" s="50"/>
      <c r="AS646" s="50"/>
      <c r="AT646" s="50"/>
      <c r="AU646" s="50"/>
      <c r="AV646" s="50"/>
      <c r="AW646" s="50"/>
      <c r="AX646" s="50">
        <f t="shared" si="207"/>
        <v>11.135626291408817</v>
      </c>
      <c r="AY646" s="50"/>
      <c r="AZ646" s="50">
        <f t="shared" si="197"/>
        <v>326.64503788132532</v>
      </c>
      <c r="BA646" s="50">
        <f t="shared" si="198"/>
        <v>502.92966149981839</v>
      </c>
      <c r="BB646" s="50">
        <f t="shared" si="199"/>
        <v>518.48418711321483</v>
      </c>
      <c r="BC646" s="17">
        <f t="shared" si="200"/>
        <v>19645</v>
      </c>
      <c r="BD646" s="50">
        <f t="shared" si="201"/>
        <v>11.135626291408817</v>
      </c>
      <c r="BE646" s="50">
        <f t="shared" si="202"/>
        <v>326.64503788132532</v>
      </c>
      <c r="BF646" s="50">
        <f t="shared" si="208"/>
        <v>534.28729689647616</v>
      </c>
      <c r="BG646" s="50"/>
      <c r="BH646" s="17">
        <f t="shared" si="203"/>
        <v>0</v>
      </c>
      <c r="BI646" s="17">
        <f t="shared" si="211"/>
        <v>646</v>
      </c>
      <c r="BJ646" s="17">
        <f t="shared" si="209"/>
        <v>646</v>
      </c>
      <c r="BK646" s="150">
        <f t="shared" si="210"/>
        <v>23512</v>
      </c>
      <c r="BL646" s="50" t="e">
        <f t="shared" ca="1" si="204"/>
        <v>#NAME?</v>
      </c>
      <c r="BM646" s="50" t="e">
        <f t="shared" ca="1" si="205"/>
        <v>#NAME?</v>
      </c>
      <c r="BN646" s="50" t="e">
        <f t="shared" ca="1" si="206"/>
        <v>#NAME?</v>
      </c>
    </row>
    <row r="647" spans="1:66" x14ac:dyDescent="0.35">
      <c r="A647" s="48">
        <v>23513</v>
      </c>
      <c r="B647" s="17">
        <v>1964</v>
      </c>
      <c r="C647" s="17">
        <v>5</v>
      </c>
      <c r="D647" s="17">
        <v>137</v>
      </c>
      <c r="E647" s="17">
        <v>16</v>
      </c>
      <c r="F647" s="17">
        <v>7</v>
      </c>
      <c r="G647" s="50">
        <v>4.4000000000000004</v>
      </c>
      <c r="H647" s="32">
        <v>5.6990799823489295</v>
      </c>
      <c r="I647" s="50">
        <v>8.6666666666666661</v>
      </c>
      <c r="J647" s="13">
        <v>0</v>
      </c>
      <c r="K647" s="13">
        <f t="shared" si="192"/>
        <v>0</v>
      </c>
      <c r="L647" s="13">
        <f t="shared" si="193"/>
        <v>0</v>
      </c>
      <c r="M647" s="13" t="e">
        <f ca="1">CalcTable[[#This Row],[IWC]]-AE646</f>
        <v>#NAME?</v>
      </c>
      <c r="N647" s="13" t="e">
        <f ca="1">IF(CalcTable[[#This Row],[Day of Year]]&lt;123,FCAP,AE646)</f>
        <v>#NAME?</v>
      </c>
      <c r="O647" s="17" t="e">
        <f ca="1">IF(IRR_DRIP,5,COUNTIF('IDET Wind Values'!C631:G631,"&lt;="&amp;IRR_MAXWIND))</f>
        <v>#NAME?</v>
      </c>
      <c r="P647" s="13" t="e">
        <f ca="1">CalcTable[[#This Row],[ET_o]]*KL</f>
        <v>#NAME?</v>
      </c>
      <c r="Q647" s="13" t="e">
        <f ca="1">IF(WILTPT&lt;=0,1,MAX(0,MIN(1,(CalcTable[[#This Row],[IWC]]-WILTPT)/(MAD-WILTPT))))</f>
        <v>#NAME?</v>
      </c>
      <c r="R647" s="13" t="e">
        <f ca="1">CalcTable[[#This Row],[ETMult]]*CalcTable[[#This Row],[ETb]]</f>
        <v>#NAME?</v>
      </c>
      <c r="S647" s="13" t="b">
        <f>INDEX(IRR_LIST,CalcTable[[#This Row],[Day of Week]]+1)</f>
        <v>0</v>
      </c>
      <c r="T647" s="13">
        <f t="shared" ca="1" si="194"/>
        <v>0</v>
      </c>
      <c r="U647" s="13" t="b">
        <f ca="1">IF(CalcTable[[#This Row],[IrrPrecip]]&gt;=IC_MM,FALSE,TRUE)</f>
        <v>1</v>
      </c>
      <c r="V647" s="13" t="b">
        <f t="shared" si="195"/>
        <v>1</v>
      </c>
      <c r="W647" s="13" t="e">
        <f ca="1">IF(AND(IRR_DRIP=FALSE,CalcTable[[#This Row],[IrrHours]]&lt;=0),FALSE,TRUE)</f>
        <v>#NAME?</v>
      </c>
      <c r="X647" s="13" t="e">
        <f ca="1">AND(CalcTable[[#This Row],[IrrDay]],CalcTable[[#This Row],[IrrRain]],CalcTable[[#This Row],[IrrWarm]],CalcTable[[#This Row],[IrrWindy]])</f>
        <v>#NAME?</v>
      </c>
      <c r="Y647" s="13" t="e">
        <f t="shared" ca="1" si="196"/>
        <v>#NAME?</v>
      </c>
      <c r="Z647" s="13" t="e">
        <f ca="1">CalcTable[[#This Row],[IrrHours]]/5</f>
        <v>#NAME?</v>
      </c>
      <c r="AA647" s="13" t="e">
        <f ca="1">IF(CalcTable[[#This Row],[IrrFlag]]=FALSE,0,MAX(0,CalcTable[[#This Row],[VolRednWind]]*(FCAP*IRR_TARGET-CalcTable[[#This Row],[IWC]])))</f>
        <v>#NAME?</v>
      </c>
      <c r="AB647" s="13" t="e">
        <f ca="1">CalcTable[[#This Row],[IWC]]+CalcTable[[#This Row],[Eff Precip]]+CalcTable[[#This Row],[IrrAmt]]-CalcTable[[#This Row],[AET]]</f>
        <v>#NAME?</v>
      </c>
      <c r="AC647" s="13" t="e">
        <f ca="1">IF(CalcTable[[#This Row],[PWC]]&gt;FCAP,MIN(24*PERC,MIN(SAT,CalcTable[[#This Row],[PWC]])-FCAP),0)</f>
        <v>#NAME?</v>
      </c>
      <c r="AD647" s="13" t="e">
        <f ca="1">IF(CalcTable[[#This Row],[PWC]]&gt;SAT,CalcTable[[#This Row],[PWC]]-SAT,0)</f>
        <v>#NAME?</v>
      </c>
      <c r="AE647" s="13" t="e">
        <f ca="1">CalcTable[[#This Row],[PWC]]-CalcTable[[#This Row],[PercAmt]]-CalcTable[[#This Row],[Runoff]]</f>
        <v>#NAME?</v>
      </c>
      <c r="AF647" s="13" t="e">
        <f ca="1">CalcTable[[#This Row],[IrrAmt]]/1000*CUR_IRR_AREA*10000/IRR_EFF</f>
        <v>#NAME?</v>
      </c>
      <c r="AG647" s="147"/>
      <c r="AH647" s="13"/>
      <c r="AI647" s="50">
        <v>0</v>
      </c>
      <c r="AJ647" s="50">
        <v>0</v>
      </c>
      <c r="AK647" s="50">
        <v>2.3434337276174149</v>
      </c>
      <c r="AL647" s="50">
        <v>0</v>
      </c>
      <c r="AM647" s="50"/>
      <c r="AN647" s="50"/>
      <c r="AO647" s="50"/>
      <c r="AP647" s="50"/>
      <c r="AQ647" s="50"/>
      <c r="AR647" s="50"/>
      <c r="AS647" s="50"/>
      <c r="AT647" s="50"/>
      <c r="AU647" s="50"/>
      <c r="AV647" s="50"/>
      <c r="AW647" s="50"/>
      <c r="AX647" s="50">
        <f t="shared" si="207"/>
        <v>2.3434337276174149</v>
      </c>
      <c r="AY647" s="50"/>
      <c r="AZ647" s="50">
        <f t="shared" si="197"/>
        <v>34.370361338388754</v>
      </c>
      <c r="BA647" s="50">
        <f t="shared" si="198"/>
        <v>52.919445235296969</v>
      </c>
      <c r="BB647" s="50">
        <f t="shared" si="199"/>
        <v>54.556129108553584</v>
      </c>
      <c r="BC647" s="17">
        <f t="shared" si="200"/>
        <v>19645</v>
      </c>
      <c r="BD647" s="50">
        <f t="shared" si="201"/>
        <v>2.3434337276174149</v>
      </c>
      <c r="BE647" s="50">
        <f t="shared" si="202"/>
        <v>34.370361338388754</v>
      </c>
      <c r="BF647" s="50">
        <f t="shared" si="208"/>
        <v>56.218969594494951</v>
      </c>
      <c r="BG647" s="50"/>
      <c r="BH647" s="17">
        <f t="shared" si="203"/>
        <v>0</v>
      </c>
      <c r="BI647" s="17">
        <f t="shared" si="211"/>
        <v>647</v>
      </c>
      <c r="BJ647" s="17">
        <f t="shared" si="209"/>
        <v>647</v>
      </c>
      <c r="BK647" s="150">
        <f t="shared" si="210"/>
        <v>23513</v>
      </c>
      <c r="BL647" s="50" t="e">
        <f t="shared" ca="1" si="204"/>
        <v>#NAME?</v>
      </c>
      <c r="BM647" s="50" t="e">
        <f t="shared" ca="1" si="205"/>
        <v>#NAME?</v>
      </c>
      <c r="BN647" s="50" t="e">
        <f t="shared" ca="1" si="206"/>
        <v>#NAME?</v>
      </c>
    </row>
    <row r="648" spans="1:66" x14ac:dyDescent="0.35">
      <c r="A648" s="48">
        <v>23514</v>
      </c>
      <c r="B648" s="17">
        <v>1964</v>
      </c>
      <c r="C648" s="17">
        <v>5</v>
      </c>
      <c r="D648" s="17">
        <v>138</v>
      </c>
      <c r="E648" s="17">
        <v>17</v>
      </c>
      <c r="F648" s="17">
        <v>1</v>
      </c>
      <c r="G648" s="50">
        <v>7.8</v>
      </c>
      <c r="H648" s="32">
        <v>5.7904051249827573</v>
      </c>
      <c r="I648" s="50">
        <v>12.666666666666666</v>
      </c>
      <c r="J648" s="13">
        <v>0.8</v>
      </c>
      <c r="K648" s="13">
        <f t="shared" si="192"/>
        <v>0.8</v>
      </c>
      <c r="L648" s="13">
        <f t="shared" si="193"/>
        <v>0</v>
      </c>
      <c r="M648" s="13" t="e">
        <f ca="1">CalcTable[[#This Row],[IWC]]-AE647</f>
        <v>#NAME?</v>
      </c>
      <c r="N648" s="13" t="e">
        <f ca="1">IF(CalcTable[[#This Row],[Day of Year]]&lt;123,FCAP,AE647)</f>
        <v>#NAME?</v>
      </c>
      <c r="O648" s="17" t="e">
        <f ca="1">IF(IRR_DRIP,5,COUNTIF('IDET Wind Values'!C632:G632,"&lt;="&amp;IRR_MAXWIND))</f>
        <v>#NAME?</v>
      </c>
      <c r="P648" s="13" t="e">
        <f ca="1">CalcTable[[#This Row],[ET_o]]*KL</f>
        <v>#NAME?</v>
      </c>
      <c r="Q648" s="13" t="e">
        <f ca="1">IF(WILTPT&lt;=0,1,MAX(0,MIN(1,(CalcTable[[#This Row],[IWC]]-WILTPT)/(MAD-WILTPT))))</f>
        <v>#NAME?</v>
      </c>
      <c r="R648" s="13" t="e">
        <f ca="1">CalcTable[[#This Row],[ETMult]]*CalcTable[[#This Row],[ETb]]</f>
        <v>#NAME?</v>
      </c>
      <c r="S648" s="13" t="b">
        <f>INDEX(IRR_LIST,CalcTable[[#This Row],[Day of Week]]+1)</f>
        <v>1</v>
      </c>
      <c r="T648" s="13">
        <f t="shared" ca="1" si="194"/>
        <v>0</v>
      </c>
      <c r="U648" s="13" t="b">
        <f ca="1">IF(CalcTable[[#This Row],[IrrPrecip]]&gt;=IC_MM,FALSE,TRUE)</f>
        <v>1</v>
      </c>
      <c r="V648" s="13" t="b">
        <f t="shared" si="195"/>
        <v>1</v>
      </c>
      <c r="W648" s="13" t="e">
        <f ca="1">IF(AND(IRR_DRIP=FALSE,CalcTable[[#This Row],[IrrHours]]&lt;=0),FALSE,TRUE)</f>
        <v>#NAME?</v>
      </c>
      <c r="X648" s="13" t="e">
        <f ca="1">AND(CalcTable[[#This Row],[IrrDay]],CalcTable[[#This Row],[IrrRain]],CalcTable[[#This Row],[IrrWarm]],CalcTable[[#This Row],[IrrWindy]])</f>
        <v>#NAME?</v>
      </c>
      <c r="Y648" s="13" t="e">
        <f t="shared" ca="1" si="196"/>
        <v>#NAME?</v>
      </c>
      <c r="Z648" s="13" t="e">
        <f ca="1">CalcTable[[#This Row],[IrrHours]]/5</f>
        <v>#NAME?</v>
      </c>
      <c r="AA648" s="13" t="e">
        <f ca="1">IF(CalcTable[[#This Row],[IrrFlag]]=FALSE,0,MAX(0,CalcTable[[#This Row],[VolRednWind]]*(FCAP*IRR_TARGET-CalcTable[[#This Row],[IWC]])))</f>
        <v>#NAME?</v>
      </c>
      <c r="AB648" s="13" t="e">
        <f ca="1">CalcTable[[#This Row],[IWC]]+CalcTable[[#This Row],[Eff Precip]]+CalcTable[[#This Row],[IrrAmt]]-CalcTable[[#This Row],[AET]]</f>
        <v>#NAME?</v>
      </c>
      <c r="AC648" s="13" t="e">
        <f ca="1">IF(CalcTable[[#This Row],[PWC]]&gt;FCAP,MIN(24*PERC,MIN(SAT,CalcTable[[#This Row],[PWC]])-FCAP),0)</f>
        <v>#NAME?</v>
      </c>
      <c r="AD648" s="13" t="e">
        <f ca="1">IF(CalcTable[[#This Row],[PWC]]&gt;SAT,CalcTable[[#This Row],[PWC]]-SAT,0)</f>
        <v>#NAME?</v>
      </c>
      <c r="AE648" s="13" t="e">
        <f ca="1">CalcTable[[#This Row],[PWC]]-CalcTable[[#This Row],[PercAmt]]-CalcTable[[#This Row],[Runoff]]</f>
        <v>#NAME?</v>
      </c>
      <c r="AF648" s="13" t="e">
        <f ca="1">CalcTable[[#This Row],[IrrAmt]]/1000*CUR_IRR_AREA*10000/IRR_EFF</f>
        <v>#NAME?</v>
      </c>
      <c r="AG648" s="147"/>
      <c r="AH648" s="13"/>
      <c r="AI648" s="50">
        <v>6.8514682527339659</v>
      </c>
      <c r="AJ648" s="50">
        <v>12.360693691187828</v>
      </c>
      <c r="AK648" s="50">
        <v>0</v>
      </c>
      <c r="AL648" s="50">
        <v>0</v>
      </c>
      <c r="AM648" s="50"/>
      <c r="AN648" s="50"/>
      <c r="AO648" s="50"/>
      <c r="AP648" s="50"/>
      <c r="AQ648" s="50"/>
      <c r="AR648" s="50"/>
      <c r="AS648" s="50"/>
      <c r="AT648" s="50"/>
      <c r="AU648" s="50"/>
      <c r="AV648" s="50"/>
      <c r="AW648" s="50"/>
      <c r="AX648" s="50">
        <f t="shared" si="207"/>
        <v>19.212161943921792</v>
      </c>
      <c r="AY648" s="50"/>
      <c r="AZ648" s="50">
        <f t="shared" si="197"/>
        <v>463.06854931494115</v>
      </c>
      <c r="BA648" s="50">
        <f t="shared" si="198"/>
        <v>752.82255437225479</v>
      </c>
      <c r="BB648" s="50">
        <f t="shared" si="199"/>
        <v>779.30054815251253</v>
      </c>
      <c r="BC648" s="17">
        <f t="shared" si="200"/>
        <v>19645</v>
      </c>
      <c r="BD648" s="50">
        <f t="shared" si="201"/>
        <v>19.212161943921792</v>
      </c>
      <c r="BE648" s="50">
        <f t="shared" si="202"/>
        <v>463.06854931494115</v>
      </c>
      <c r="BF648" s="50">
        <f t="shared" si="208"/>
        <v>757.43273216702153</v>
      </c>
      <c r="BG648" s="50"/>
      <c r="BH648" s="17">
        <f t="shared" si="203"/>
        <v>0</v>
      </c>
      <c r="BI648" s="17">
        <f t="shared" si="211"/>
        <v>648</v>
      </c>
      <c r="BJ648" s="17">
        <f t="shared" si="209"/>
        <v>648</v>
      </c>
      <c r="BK648" s="150">
        <f t="shared" si="210"/>
        <v>23514</v>
      </c>
      <c r="BL648" s="50" t="e">
        <f t="shared" ca="1" si="204"/>
        <v>#NAME?</v>
      </c>
      <c r="BM648" s="50" t="e">
        <f t="shared" ca="1" si="205"/>
        <v>#NAME?</v>
      </c>
      <c r="BN648" s="50" t="e">
        <f t="shared" ca="1" si="206"/>
        <v>#NAME?</v>
      </c>
    </row>
    <row r="649" spans="1:66" x14ac:dyDescent="0.35">
      <c r="A649" s="48">
        <v>23515</v>
      </c>
      <c r="B649" s="17">
        <v>1964</v>
      </c>
      <c r="C649" s="17">
        <v>5</v>
      </c>
      <c r="D649" s="17">
        <v>139</v>
      </c>
      <c r="E649" s="17">
        <v>18</v>
      </c>
      <c r="F649" s="17">
        <v>2</v>
      </c>
      <c r="G649" s="50">
        <v>8.3000000000000007</v>
      </c>
      <c r="H649" s="32">
        <v>5.9549328346597141</v>
      </c>
      <c r="I649" s="50">
        <v>10.833333333333334</v>
      </c>
      <c r="J649" s="13">
        <v>0</v>
      </c>
      <c r="K649" s="13">
        <f t="shared" si="192"/>
        <v>0</v>
      </c>
      <c r="L649" s="13">
        <f t="shared" si="193"/>
        <v>0</v>
      </c>
      <c r="M649" s="13" t="e">
        <f ca="1">CalcTable[[#This Row],[IWC]]-AE648</f>
        <v>#NAME?</v>
      </c>
      <c r="N649" s="13" t="e">
        <f ca="1">IF(CalcTable[[#This Row],[Day of Year]]&lt;123,FCAP,AE648)</f>
        <v>#NAME?</v>
      </c>
      <c r="O649" s="17" t="e">
        <f ca="1">IF(IRR_DRIP,5,COUNTIF('IDET Wind Values'!C633:G633,"&lt;="&amp;IRR_MAXWIND))</f>
        <v>#NAME?</v>
      </c>
      <c r="P649" s="13" t="e">
        <f ca="1">CalcTable[[#This Row],[ET_o]]*KL</f>
        <v>#NAME?</v>
      </c>
      <c r="Q649" s="13" t="e">
        <f ca="1">IF(WILTPT&lt;=0,1,MAX(0,MIN(1,(CalcTable[[#This Row],[IWC]]-WILTPT)/(MAD-WILTPT))))</f>
        <v>#NAME?</v>
      </c>
      <c r="R649" s="13" t="e">
        <f ca="1">CalcTable[[#This Row],[ETMult]]*CalcTable[[#This Row],[ETb]]</f>
        <v>#NAME?</v>
      </c>
      <c r="S649" s="13" t="b">
        <f>INDEX(IRR_LIST,CalcTable[[#This Row],[Day of Week]]+1)</f>
        <v>0</v>
      </c>
      <c r="T649" s="13">
        <f t="shared" ca="1" si="194"/>
        <v>0.8</v>
      </c>
      <c r="U649" s="13" t="b">
        <f ca="1">IF(CalcTable[[#This Row],[IrrPrecip]]&gt;=IC_MM,FALSE,TRUE)</f>
        <v>1</v>
      </c>
      <c r="V649" s="13" t="b">
        <f t="shared" si="195"/>
        <v>1</v>
      </c>
      <c r="W649" s="13" t="e">
        <f ca="1">IF(AND(IRR_DRIP=FALSE,CalcTable[[#This Row],[IrrHours]]&lt;=0),FALSE,TRUE)</f>
        <v>#NAME?</v>
      </c>
      <c r="X649" s="13" t="e">
        <f ca="1">AND(CalcTable[[#This Row],[IrrDay]],CalcTable[[#This Row],[IrrRain]],CalcTable[[#This Row],[IrrWarm]],CalcTable[[#This Row],[IrrWindy]])</f>
        <v>#NAME?</v>
      </c>
      <c r="Y649" s="13" t="e">
        <f t="shared" ca="1" si="196"/>
        <v>#NAME?</v>
      </c>
      <c r="Z649" s="13" t="e">
        <f ca="1">CalcTable[[#This Row],[IrrHours]]/5</f>
        <v>#NAME?</v>
      </c>
      <c r="AA649" s="13" t="e">
        <f ca="1">IF(CalcTable[[#This Row],[IrrFlag]]=FALSE,0,MAX(0,CalcTable[[#This Row],[VolRednWind]]*(FCAP*IRR_TARGET-CalcTable[[#This Row],[IWC]])))</f>
        <v>#NAME?</v>
      </c>
      <c r="AB649" s="13" t="e">
        <f ca="1">CalcTable[[#This Row],[IWC]]+CalcTable[[#This Row],[Eff Precip]]+CalcTable[[#This Row],[IrrAmt]]-CalcTable[[#This Row],[AET]]</f>
        <v>#NAME?</v>
      </c>
      <c r="AC649" s="13" t="e">
        <f ca="1">IF(CalcTable[[#This Row],[PWC]]&gt;FCAP,MIN(24*PERC,MIN(SAT,CalcTable[[#This Row],[PWC]])-FCAP),0)</f>
        <v>#NAME?</v>
      </c>
      <c r="AD649" s="13" t="e">
        <f ca="1">IF(CalcTable[[#This Row],[PWC]]&gt;SAT,CalcTable[[#This Row],[PWC]]-SAT,0)</f>
        <v>#NAME?</v>
      </c>
      <c r="AE649" s="13" t="e">
        <f ca="1">CalcTable[[#This Row],[PWC]]-CalcTable[[#This Row],[PercAmt]]-CalcTable[[#This Row],[Runoff]]</f>
        <v>#NAME?</v>
      </c>
      <c r="AF649" s="13" t="e">
        <f ca="1">CalcTable[[#This Row],[IrrAmt]]/1000*CUR_IRR_AREA*10000/IRR_EFF</f>
        <v>#NAME?</v>
      </c>
      <c r="AG649" s="147"/>
      <c r="AH649" s="13"/>
      <c r="AI649" s="50">
        <v>0</v>
      </c>
      <c r="AJ649" s="50">
        <v>0</v>
      </c>
      <c r="AK649" s="50">
        <v>2.2275826989572365</v>
      </c>
      <c r="AL649" s="50">
        <v>8.5992168090324306</v>
      </c>
      <c r="AM649" s="50"/>
      <c r="AN649" s="50"/>
      <c r="AO649" s="50"/>
      <c r="AP649" s="50"/>
      <c r="AQ649" s="50"/>
      <c r="AR649" s="50"/>
      <c r="AS649" s="50"/>
      <c r="AT649" s="50"/>
      <c r="AU649" s="50"/>
      <c r="AV649" s="50"/>
      <c r="AW649" s="50"/>
      <c r="AX649" s="50">
        <f t="shared" si="207"/>
        <v>10.826799507989668</v>
      </c>
      <c r="AY649" s="50"/>
      <c r="AZ649" s="50">
        <f t="shared" si="197"/>
        <v>284.91490598299077</v>
      </c>
      <c r="BA649" s="50">
        <f t="shared" si="198"/>
        <v>438.67850603730329</v>
      </c>
      <c r="BB649" s="50">
        <f t="shared" si="199"/>
        <v>452.24588251268386</v>
      </c>
      <c r="BC649" s="17">
        <f t="shared" si="200"/>
        <v>19645</v>
      </c>
      <c r="BD649" s="50">
        <f t="shared" si="201"/>
        <v>10.826799507989668</v>
      </c>
      <c r="BE649" s="50">
        <f t="shared" si="202"/>
        <v>284.91490598299077</v>
      </c>
      <c r="BF649" s="50">
        <f t="shared" si="208"/>
        <v>466.03008559545839</v>
      </c>
      <c r="BG649" s="50"/>
      <c r="BH649" s="17">
        <f t="shared" si="203"/>
        <v>0</v>
      </c>
      <c r="BI649" s="17">
        <f t="shared" si="211"/>
        <v>649</v>
      </c>
      <c r="BJ649" s="17">
        <f t="shared" si="209"/>
        <v>649</v>
      </c>
      <c r="BK649" s="150">
        <f t="shared" si="210"/>
        <v>23515</v>
      </c>
      <c r="BL649" s="50" t="e">
        <f t="shared" ca="1" si="204"/>
        <v>#NAME?</v>
      </c>
      <c r="BM649" s="50" t="e">
        <f t="shared" ca="1" si="205"/>
        <v>#NAME?</v>
      </c>
      <c r="BN649" s="50" t="e">
        <f t="shared" ca="1" si="206"/>
        <v>#NAME?</v>
      </c>
    </row>
    <row r="650" spans="1:66" x14ac:dyDescent="0.35">
      <c r="A650" s="48">
        <v>23516</v>
      </c>
      <c r="B650" s="17">
        <v>1964</v>
      </c>
      <c r="C650" s="17">
        <v>5</v>
      </c>
      <c r="D650" s="17">
        <v>140</v>
      </c>
      <c r="E650" s="17">
        <v>19</v>
      </c>
      <c r="F650" s="17">
        <v>3</v>
      </c>
      <c r="G650" s="50">
        <v>10.6</v>
      </c>
      <c r="H650" s="32">
        <v>6.7181462204512483</v>
      </c>
      <c r="I650" s="50">
        <v>11.333333333333334</v>
      </c>
      <c r="J650" s="13">
        <v>0</v>
      </c>
      <c r="K650" s="13">
        <f t="shared" si="192"/>
        <v>0</v>
      </c>
      <c r="L650" s="13">
        <f t="shared" si="193"/>
        <v>0</v>
      </c>
      <c r="M650" s="13" t="e">
        <f ca="1">CalcTable[[#This Row],[IWC]]-AE649</f>
        <v>#NAME?</v>
      </c>
      <c r="N650" s="13" t="e">
        <f ca="1">IF(CalcTable[[#This Row],[Day of Year]]&lt;123,FCAP,AE649)</f>
        <v>#NAME?</v>
      </c>
      <c r="O650" s="17" t="e">
        <f ca="1">IF(IRR_DRIP,5,COUNTIF('IDET Wind Values'!C634:G634,"&lt;="&amp;IRR_MAXWIND))</f>
        <v>#NAME?</v>
      </c>
      <c r="P650" s="13" t="e">
        <f ca="1">CalcTable[[#This Row],[ET_o]]*KL</f>
        <v>#NAME?</v>
      </c>
      <c r="Q650" s="13" t="e">
        <f ca="1">IF(WILTPT&lt;=0,1,MAX(0,MIN(1,(CalcTable[[#This Row],[IWC]]-WILTPT)/(MAD-WILTPT))))</f>
        <v>#NAME?</v>
      </c>
      <c r="R650" s="13" t="e">
        <f ca="1">CalcTable[[#This Row],[ETMult]]*CalcTable[[#This Row],[ETb]]</f>
        <v>#NAME?</v>
      </c>
      <c r="S650" s="13" t="b">
        <f>INDEX(IRR_LIST,CalcTable[[#This Row],[Day of Week]]+1)</f>
        <v>1</v>
      </c>
      <c r="T650" s="13">
        <f t="shared" ca="1" si="194"/>
        <v>0.8</v>
      </c>
      <c r="U650" s="13" t="b">
        <f ca="1">IF(CalcTable[[#This Row],[IrrPrecip]]&gt;=IC_MM,FALSE,TRUE)</f>
        <v>1</v>
      </c>
      <c r="V650" s="13" t="b">
        <f t="shared" si="195"/>
        <v>1</v>
      </c>
      <c r="W650" s="13" t="e">
        <f ca="1">IF(AND(IRR_DRIP=FALSE,CalcTable[[#This Row],[IrrHours]]&lt;=0),FALSE,TRUE)</f>
        <v>#NAME?</v>
      </c>
      <c r="X650" s="13" t="e">
        <f ca="1">AND(CalcTable[[#This Row],[IrrDay]],CalcTable[[#This Row],[IrrRain]],CalcTable[[#This Row],[IrrWarm]],CalcTable[[#This Row],[IrrWindy]])</f>
        <v>#NAME?</v>
      </c>
      <c r="Y650" s="13" t="e">
        <f t="shared" ca="1" si="196"/>
        <v>#NAME?</v>
      </c>
      <c r="Z650" s="13" t="e">
        <f ca="1">CalcTable[[#This Row],[IrrHours]]/5</f>
        <v>#NAME?</v>
      </c>
      <c r="AA650" s="13" t="e">
        <f ca="1">IF(CalcTable[[#This Row],[IrrFlag]]=FALSE,0,MAX(0,CalcTable[[#This Row],[VolRednWind]]*(FCAP*IRR_TARGET-CalcTable[[#This Row],[IWC]])))</f>
        <v>#NAME?</v>
      </c>
      <c r="AB650" s="13" t="e">
        <f ca="1">CalcTable[[#This Row],[IWC]]+CalcTable[[#This Row],[Eff Precip]]+CalcTable[[#This Row],[IrrAmt]]-CalcTable[[#This Row],[AET]]</f>
        <v>#NAME?</v>
      </c>
      <c r="AC650" s="13" t="e">
        <f ca="1">IF(CalcTable[[#This Row],[PWC]]&gt;FCAP,MIN(24*PERC,MIN(SAT,CalcTable[[#This Row],[PWC]])-FCAP),0)</f>
        <v>#NAME?</v>
      </c>
      <c r="AD650" s="13" t="e">
        <f ca="1">IF(CalcTable[[#This Row],[PWC]]&gt;SAT,CalcTable[[#This Row],[PWC]]-SAT,0)</f>
        <v>#NAME?</v>
      </c>
      <c r="AE650" s="13" t="e">
        <f ca="1">CalcTable[[#This Row],[PWC]]-CalcTable[[#This Row],[PercAmt]]-CalcTable[[#This Row],[Runoff]]</f>
        <v>#NAME?</v>
      </c>
      <c r="AF650" s="13" t="e">
        <f ca="1">CalcTable[[#This Row],[IrrAmt]]/1000*CUR_IRR_AREA*10000/IRR_EFF</f>
        <v>#NAME?</v>
      </c>
      <c r="AG650" s="147"/>
      <c r="AH650" s="13"/>
      <c r="AI650" s="50">
        <v>0</v>
      </c>
      <c r="AJ650" s="50">
        <v>0</v>
      </c>
      <c r="AK650" s="50">
        <v>0</v>
      </c>
      <c r="AL650" s="50">
        <v>0</v>
      </c>
      <c r="AM650" s="50"/>
      <c r="AN650" s="50"/>
      <c r="AO650" s="50"/>
      <c r="AP650" s="50"/>
      <c r="AQ650" s="50"/>
      <c r="AR650" s="50"/>
      <c r="AS650" s="50"/>
      <c r="AT650" s="50"/>
      <c r="AU650" s="50"/>
      <c r="AV650" s="50"/>
      <c r="AW650" s="50"/>
      <c r="AX650" s="50">
        <f t="shared" si="207"/>
        <v>0</v>
      </c>
      <c r="AY650" s="50"/>
      <c r="AZ650" s="50">
        <f t="shared" si="197"/>
        <v>0</v>
      </c>
      <c r="BA650" s="50">
        <f t="shared" si="198"/>
        <v>0</v>
      </c>
      <c r="BB650" s="50">
        <f t="shared" si="199"/>
        <v>0</v>
      </c>
      <c r="BC650" s="17">
        <f t="shared" si="200"/>
        <v>19645</v>
      </c>
      <c r="BD650" s="50">
        <f t="shared" si="201"/>
        <v>0</v>
      </c>
      <c r="BE650" s="50">
        <f t="shared" si="202"/>
        <v>0</v>
      </c>
      <c r="BF650" s="50">
        <f t="shared" si="208"/>
        <v>0</v>
      </c>
      <c r="BG650" s="50"/>
      <c r="BH650" s="17">
        <f t="shared" si="203"/>
        <v>0</v>
      </c>
      <c r="BI650" s="17">
        <f t="shared" si="211"/>
        <v>650</v>
      </c>
      <c r="BJ650" s="17">
        <f t="shared" si="209"/>
        <v>650</v>
      </c>
      <c r="BK650" s="150">
        <f t="shared" si="210"/>
        <v>23516</v>
      </c>
      <c r="BL650" s="50" t="e">
        <f t="shared" ca="1" si="204"/>
        <v>#NAME?</v>
      </c>
      <c r="BM650" s="50" t="e">
        <f t="shared" ca="1" si="205"/>
        <v>#NAME?</v>
      </c>
      <c r="BN650" s="50" t="e">
        <f t="shared" ca="1" si="206"/>
        <v>#NAME?</v>
      </c>
    </row>
    <row r="651" spans="1:66" x14ac:dyDescent="0.35">
      <c r="A651" s="48">
        <v>23517</v>
      </c>
      <c r="B651" s="17">
        <v>1964</v>
      </c>
      <c r="C651" s="17">
        <v>5</v>
      </c>
      <c r="D651" s="17">
        <v>141</v>
      </c>
      <c r="E651" s="17">
        <v>20</v>
      </c>
      <c r="F651" s="17">
        <v>4</v>
      </c>
      <c r="G651" s="50">
        <v>8.9</v>
      </c>
      <c r="H651" s="32">
        <v>6.6297914781732077</v>
      </c>
      <c r="I651" s="50">
        <v>21.5</v>
      </c>
      <c r="J651" s="13">
        <v>0</v>
      </c>
      <c r="K651" s="13">
        <f t="shared" si="192"/>
        <v>0</v>
      </c>
      <c r="L651" s="13">
        <f t="shared" si="193"/>
        <v>0</v>
      </c>
      <c r="M651" s="13" t="e">
        <f ca="1">CalcTable[[#This Row],[IWC]]-AE650</f>
        <v>#NAME?</v>
      </c>
      <c r="N651" s="13" t="e">
        <f ca="1">IF(CalcTable[[#This Row],[Day of Year]]&lt;123,FCAP,AE650)</f>
        <v>#NAME?</v>
      </c>
      <c r="O651" s="17" t="e">
        <f ca="1">IF(IRR_DRIP,5,COUNTIF('IDET Wind Values'!C635:G635,"&lt;="&amp;IRR_MAXWIND))</f>
        <v>#NAME?</v>
      </c>
      <c r="P651" s="13" t="e">
        <f ca="1">CalcTable[[#This Row],[ET_o]]*KL</f>
        <v>#NAME?</v>
      </c>
      <c r="Q651" s="13" t="e">
        <f ca="1">IF(WILTPT&lt;=0,1,MAX(0,MIN(1,(CalcTable[[#This Row],[IWC]]-WILTPT)/(MAD-WILTPT))))</f>
        <v>#NAME?</v>
      </c>
      <c r="R651" s="13" t="e">
        <f ca="1">CalcTable[[#This Row],[ETMult]]*CalcTable[[#This Row],[ETb]]</f>
        <v>#NAME?</v>
      </c>
      <c r="S651" s="13" t="b">
        <f>INDEX(IRR_LIST,CalcTable[[#This Row],[Day of Week]]+1)</f>
        <v>0</v>
      </c>
      <c r="T651" s="13">
        <f t="shared" ca="1" si="194"/>
        <v>0</v>
      </c>
      <c r="U651" s="13" t="b">
        <f ca="1">IF(CalcTable[[#This Row],[IrrPrecip]]&gt;=IC_MM,FALSE,TRUE)</f>
        <v>1</v>
      </c>
      <c r="V651" s="13" t="b">
        <f t="shared" si="195"/>
        <v>1</v>
      </c>
      <c r="W651" s="13" t="e">
        <f ca="1">IF(AND(IRR_DRIP=FALSE,CalcTable[[#This Row],[IrrHours]]&lt;=0),FALSE,TRUE)</f>
        <v>#NAME?</v>
      </c>
      <c r="X651" s="13" t="e">
        <f ca="1">AND(CalcTable[[#This Row],[IrrDay]],CalcTable[[#This Row],[IrrRain]],CalcTable[[#This Row],[IrrWarm]],CalcTable[[#This Row],[IrrWindy]])</f>
        <v>#NAME?</v>
      </c>
      <c r="Y651" s="13" t="e">
        <f t="shared" ca="1" si="196"/>
        <v>#NAME?</v>
      </c>
      <c r="Z651" s="13" t="e">
        <f ca="1">CalcTable[[#This Row],[IrrHours]]/5</f>
        <v>#NAME?</v>
      </c>
      <c r="AA651" s="13" t="e">
        <f ca="1">IF(CalcTable[[#This Row],[IrrFlag]]=FALSE,0,MAX(0,CalcTable[[#This Row],[VolRednWind]]*(FCAP*IRR_TARGET-CalcTable[[#This Row],[IWC]])))</f>
        <v>#NAME?</v>
      </c>
      <c r="AB651" s="13" t="e">
        <f ca="1">CalcTable[[#This Row],[IWC]]+CalcTable[[#This Row],[Eff Precip]]+CalcTable[[#This Row],[IrrAmt]]-CalcTable[[#This Row],[AET]]</f>
        <v>#NAME?</v>
      </c>
      <c r="AC651" s="13" t="e">
        <f ca="1">IF(CalcTable[[#This Row],[PWC]]&gt;FCAP,MIN(24*PERC,MIN(SAT,CalcTable[[#This Row],[PWC]])-FCAP),0)</f>
        <v>#NAME?</v>
      </c>
      <c r="AD651" s="13" t="e">
        <f ca="1">IF(CalcTable[[#This Row],[PWC]]&gt;SAT,CalcTable[[#This Row],[PWC]]-SAT,0)</f>
        <v>#NAME?</v>
      </c>
      <c r="AE651" s="13" t="e">
        <f ca="1">CalcTable[[#This Row],[PWC]]-CalcTable[[#This Row],[PercAmt]]-CalcTable[[#This Row],[Runoff]]</f>
        <v>#NAME?</v>
      </c>
      <c r="AF651" s="13" t="e">
        <f ca="1">CalcTable[[#This Row],[IrrAmt]]/1000*CUR_IRR_AREA*10000/IRR_EFF</f>
        <v>#NAME?</v>
      </c>
      <c r="AG651" s="147"/>
      <c r="AH651" s="13"/>
      <c r="AI651" s="50">
        <v>0</v>
      </c>
      <c r="AJ651" s="50">
        <v>0</v>
      </c>
      <c r="AK651" s="50">
        <v>0</v>
      </c>
      <c r="AL651" s="50">
        <v>6.1266440685296075</v>
      </c>
      <c r="AM651" s="50"/>
      <c r="AN651" s="50"/>
      <c r="AO651" s="50"/>
      <c r="AP651" s="50"/>
      <c r="AQ651" s="50"/>
      <c r="AR651" s="50"/>
      <c r="AS651" s="50"/>
      <c r="AT651" s="50"/>
      <c r="AU651" s="50"/>
      <c r="AV651" s="50"/>
      <c r="AW651" s="50"/>
      <c r="AX651" s="50">
        <f t="shared" si="207"/>
        <v>6.1266440685296075</v>
      </c>
      <c r="AY651" s="50"/>
      <c r="AZ651" s="50">
        <f t="shared" si="197"/>
        <v>179.71489267686852</v>
      </c>
      <c r="BA651" s="50">
        <f t="shared" si="198"/>
        <v>276.70388237549599</v>
      </c>
      <c r="BB651" s="50">
        <f t="shared" si="199"/>
        <v>285.26173440772783</v>
      </c>
      <c r="BC651" s="17">
        <f t="shared" si="200"/>
        <v>19645</v>
      </c>
      <c r="BD651" s="50">
        <f t="shared" si="201"/>
        <v>6.1266440685296075</v>
      </c>
      <c r="BE651" s="50">
        <f t="shared" si="202"/>
        <v>179.71489267686852</v>
      </c>
      <c r="BF651" s="50">
        <f t="shared" si="208"/>
        <v>293.95635348745014</v>
      </c>
      <c r="BG651" s="50"/>
      <c r="BH651" s="17">
        <f t="shared" si="203"/>
        <v>0</v>
      </c>
      <c r="BI651" s="17">
        <f t="shared" si="211"/>
        <v>651</v>
      </c>
      <c r="BJ651" s="17">
        <f t="shared" si="209"/>
        <v>651</v>
      </c>
      <c r="BK651" s="150">
        <f t="shared" si="210"/>
        <v>23517</v>
      </c>
      <c r="BL651" s="50" t="e">
        <f t="shared" ca="1" si="204"/>
        <v>#NAME?</v>
      </c>
      <c r="BM651" s="50" t="e">
        <f t="shared" ca="1" si="205"/>
        <v>#NAME?</v>
      </c>
      <c r="BN651" s="50" t="e">
        <f t="shared" ca="1" si="206"/>
        <v>#NAME?</v>
      </c>
    </row>
    <row r="652" spans="1:66" x14ac:dyDescent="0.35">
      <c r="A652" s="48">
        <v>23518</v>
      </c>
      <c r="B652" s="17">
        <v>1964</v>
      </c>
      <c r="C652" s="17">
        <v>5</v>
      </c>
      <c r="D652" s="17">
        <v>142</v>
      </c>
      <c r="E652" s="17">
        <v>21</v>
      </c>
      <c r="F652" s="17">
        <v>5</v>
      </c>
      <c r="G652" s="50">
        <v>5.6</v>
      </c>
      <c r="H652" s="32">
        <v>6.061917650079768</v>
      </c>
      <c r="I652" s="50">
        <v>22.833333333333332</v>
      </c>
      <c r="J652" s="13">
        <v>0</v>
      </c>
      <c r="K652" s="13">
        <f t="shared" si="192"/>
        <v>0</v>
      </c>
      <c r="L652" s="13">
        <f t="shared" si="193"/>
        <v>0</v>
      </c>
      <c r="M652" s="13" t="e">
        <f ca="1">CalcTable[[#This Row],[IWC]]-AE651</f>
        <v>#NAME?</v>
      </c>
      <c r="N652" s="13" t="e">
        <f ca="1">IF(CalcTable[[#This Row],[Day of Year]]&lt;123,FCAP,AE651)</f>
        <v>#NAME?</v>
      </c>
      <c r="O652" s="17" t="e">
        <f ca="1">IF(IRR_DRIP,5,COUNTIF('IDET Wind Values'!C636:G636,"&lt;="&amp;IRR_MAXWIND))</f>
        <v>#NAME?</v>
      </c>
      <c r="P652" s="13" t="e">
        <f ca="1">CalcTable[[#This Row],[ET_o]]*KL</f>
        <v>#NAME?</v>
      </c>
      <c r="Q652" s="13" t="e">
        <f ca="1">IF(WILTPT&lt;=0,1,MAX(0,MIN(1,(CalcTable[[#This Row],[IWC]]-WILTPT)/(MAD-WILTPT))))</f>
        <v>#NAME?</v>
      </c>
      <c r="R652" s="13" t="e">
        <f ca="1">CalcTable[[#This Row],[ETMult]]*CalcTable[[#This Row],[ETb]]</f>
        <v>#NAME?</v>
      </c>
      <c r="S652" s="13" t="b">
        <f>INDEX(IRR_LIST,CalcTable[[#This Row],[Day of Week]]+1)</f>
        <v>1</v>
      </c>
      <c r="T652" s="13">
        <f t="shared" ca="1" si="194"/>
        <v>0</v>
      </c>
      <c r="U652" s="13" t="b">
        <f ca="1">IF(CalcTable[[#This Row],[IrrPrecip]]&gt;=IC_MM,FALSE,TRUE)</f>
        <v>1</v>
      </c>
      <c r="V652" s="13" t="b">
        <f t="shared" si="195"/>
        <v>0</v>
      </c>
      <c r="W652" s="13" t="e">
        <f ca="1">IF(AND(IRR_DRIP=FALSE,CalcTable[[#This Row],[IrrHours]]&lt;=0),FALSE,TRUE)</f>
        <v>#NAME?</v>
      </c>
      <c r="X652" s="13" t="e">
        <f ca="1">AND(CalcTable[[#This Row],[IrrDay]],CalcTable[[#This Row],[IrrRain]],CalcTable[[#This Row],[IrrWarm]],CalcTable[[#This Row],[IrrWindy]])</f>
        <v>#NAME?</v>
      </c>
      <c r="Y652" s="13" t="e">
        <f t="shared" ca="1" si="196"/>
        <v>#NAME?</v>
      </c>
      <c r="Z652" s="13" t="e">
        <f ca="1">CalcTable[[#This Row],[IrrHours]]/5</f>
        <v>#NAME?</v>
      </c>
      <c r="AA652" s="13" t="e">
        <f ca="1">IF(CalcTable[[#This Row],[IrrFlag]]=FALSE,0,MAX(0,CalcTable[[#This Row],[VolRednWind]]*(FCAP*IRR_TARGET-CalcTable[[#This Row],[IWC]])))</f>
        <v>#NAME?</v>
      </c>
      <c r="AB652" s="13" t="e">
        <f ca="1">CalcTable[[#This Row],[IWC]]+CalcTable[[#This Row],[Eff Precip]]+CalcTable[[#This Row],[IrrAmt]]-CalcTable[[#This Row],[AET]]</f>
        <v>#NAME?</v>
      </c>
      <c r="AC652" s="13" t="e">
        <f ca="1">IF(CalcTable[[#This Row],[PWC]]&gt;FCAP,MIN(24*PERC,MIN(SAT,CalcTable[[#This Row],[PWC]])-FCAP),0)</f>
        <v>#NAME?</v>
      </c>
      <c r="AD652" s="13" t="e">
        <f ca="1">IF(CalcTable[[#This Row],[PWC]]&gt;SAT,CalcTable[[#This Row],[PWC]]-SAT,0)</f>
        <v>#NAME?</v>
      </c>
      <c r="AE652" s="13" t="e">
        <f ca="1">CalcTable[[#This Row],[PWC]]-CalcTable[[#This Row],[PercAmt]]-CalcTable[[#This Row],[Runoff]]</f>
        <v>#NAME?</v>
      </c>
      <c r="AF652" s="13" t="e">
        <f ca="1">CalcTable[[#This Row],[IrrAmt]]/1000*CUR_IRR_AREA*10000/IRR_EFF</f>
        <v>#NAME?</v>
      </c>
      <c r="AG652" s="147"/>
      <c r="AH652" s="13"/>
      <c r="AI652" s="50">
        <v>0</v>
      </c>
      <c r="AJ652" s="50">
        <v>0</v>
      </c>
      <c r="AK652" s="50">
        <v>0</v>
      </c>
      <c r="AL652" s="50">
        <v>0</v>
      </c>
      <c r="AM652" s="50"/>
      <c r="AN652" s="50"/>
      <c r="AO652" s="50"/>
      <c r="AP652" s="50"/>
      <c r="AQ652" s="50"/>
      <c r="AR652" s="50"/>
      <c r="AS652" s="50"/>
      <c r="AT652" s="50"/>
      <c r="AU652" s="50"/>
      <c r="AV652" s="50"/>
      <c r="AW652" s="50"/>
      <c r="AX652" s="50">
        <f t="shared" si="207"/>
        <v>0</v>
      </c>
      <c r="AY652" s="50"/>
      <c r="AZ652" s="50">
        <f t="shared" si="197"/>
        <v>0</v>
      </c>
      <c r="BA652" s="50">
        <f t="shared" si="198"/>
        <v>0</v>
      </c>
      <c r="BB652" s="50">
        <f t="shared" si="199"/>
        <v>0</v>
      </c>
      <c r="BC652" s="17">
        <f t="shared" si="200"/>
        <v>19645</v>
      </c>
      <c r="BD652" s="50">
        <f t="shared" si="201"/>
        <v>0</v>
      </c>
      <c r="BE652" s="50">
        <f t="shared" si="202"/>
        <v>0</v>
      </c>
      <c r="BF652" s="50">
        <f t="shared" si="208"/>
        <v>0</v>
      </c>
      <c r="BG652" s="50"/>
      <c r="BH652" s="17">
        <f t="shared" si="203"/>
        <v>0</v>
      </c>
      <c r="BI652" s="17">
        <f t="shared" si="211"/>
        <v>652</v>
      </c>
      <c r="BJ652" s="17">
        <f t="shared" si="209"/>
        <v>652</v>
      </c>
      <c r="BK652" s="150">
        <f t="shared" si="210"/>
        <v>23518</v>
      </c>
      <c r="BL652" s="50" t="e">
        <f t="shared" ca="1" si="204"/>
        <v>#NAME?</v>
      </c>
      <c r="BM652" s="50" t="e">
        <f t="shared" ca="1" si="205"/>
        <v>#NAME?</v>
      </c>
      <c r="BN652" s="50" t="e">
        <f t="shared" ca="1" si="206"/>
        <v>#NAME?</v>
      </c>
    </row>
    <row r="653" spans="1:66" x14ac:dyDescent="0.35">
      <c r="A653" s="48">
        <v>23519</v>
      </c>
      <c r="B653" s="17">
        <v>1964</v>
      </c>
      <c r="C653" s="17">
        <v>5</v>
      </c>
      <c r="D653" s="17">
        <v>143</v>
      </c>
      <c r="E653" s="17">
        <v>22</v>
      </c>
      <c r="F653" s="17">
        <v>6</v>
      </c>
      <c r="G653" s="50">
        <v>2.2000000000000002</v>
      </c>
      <c r="H653" s="32">
        <v>5.5383177670206178</v>
      </c>
      <c r="I653" s="50">
        <v>31.5</v>
      </c>
      <c r="J653" s="13">
        <v>0</v>
      </c>
      <c r="K653" s="13">
        <f t="shared" si="192"/>
        <v>0</v>
      </c>
      <c r="L653" s="13">
        <f t="shared" si="193"/>
        <v>0</v>
      </c>
      <c r="M653" s="13" t="e">
        <f ca="1">CalcTable[[#This Row],[IWC]]-AE652</f>
        <v>#NAME?</v>
      </c>
      <c r="N653" s="13" t="e">
        <f ca="1">IF(CalcTable[[#This Row],[Day of Year]]&lt;123,FCAP,AE652)</f>
        <v>#NAME?</v>
      </c>
      <c r="O653" s="17" t="e">
        <f ca="1">IF(IRR_DRIP,5,COUNTIF('IDET Wind Values'!C637:G637,"&lt;="&amp;IRR_MAXWIND))</f>
        <v>#NAME?</v>
      </c>
      <c r="P653" s="13" t="e">
        <f ca="1">CalcTable[[#This Row],[ET_o]]*KL</f>
        <v>#NAME?</v>
      </c>
      <c r="Q653" s="13" t="e">
        <f ca="1">IF(WILTPT&lt;=0,1,MAX(0,MIN(1,(CalcTable[[#This Row],[IWC]]-WILTPT)/(MAD-WILTPT))))</f>
        <v>#NAME?</v>
      </c>
      <c r="R653" s="13" t="e">
        <f ca="1">CalcTable[[#This Row],[ETMult]]*CalcTable[[#This Row],[ETb]]</f>
        <v>#NAME?</v>
      </c>
      <c r="S653" s="13" t="b">
        <f>INDEX(IRR_LIST,CalcTable[[#This Row],[Day of Week]]+1)</f>
        <v>0</v>
      </c>
      <c r="T653" s="13">
        <f t="shared" ca="1" si="194"/>
        <v>0</v>
      </c>
      <c r="U653" s="13" t="b">
        <f ca="1">IF(CalcTable[[#This Row],[IrrPrecip]]&gt;=IC_MM,FALSE,TRUE)</f>
        <v>1</v>
      </c>
      <c r="V653" s="13" t="b">
        <f t="shared" si="195"/>
        <v>1</v>
      </c>
      <c r="W653" s="13" t="e">
        <f ca="1">IF(AND(IRR_DRIP=FALSE,CalcTable[[#This Row],[IrrHours]]&lt;=0),FALSE,TRUE)</f>
        <v>#NAME?</v>
      </c>
      <c r="X653" s="13" t="e">
        <f ca="1">AND(CalcTable[[#This Row],[IrrDay]],CalcTable[[#This Row],[IrrRain]],CalcTable[[#This Row],[IrrWarm]],CalcTable[[#This Row],[IrrWindy]])</f>
        <v>#NAME?</v>
      </c>
      <c r="Y653" s="13" t="e">
        <f t="shared" ca="1" si="196"/>
        <v>#NAME?</v>
      </c>
      <c r="Z653" s="13" t="e">
        <f ca="1">CalcTable[[#This Row],[IrrHours]]/5</f>
        <v>#NAME?</v>
      </c>
      <c r="AA653" s="13" t="e">
        <f ca="1">IF(CalcTable[[#This Row],[IrrFlag]]=FALSE,0,MAX(0,CalcTable[[#This Row],[VolRednWind]]*(FCAP*IRR_TARGET-CalcTable[[#This Row],[IWC]])))</f>
        <v>#NAME?</v>
      </c>
      <c r="AB653" s="13" t="e">
        <f ca="1">CalcTable[[#This Row],[IWC]]+CalcTable[[#This Row],[Eff Precip]]+CalcTable[[#This Row],[IrrAmt]]-CalcTable[[#This Row],[AET]]</f>
        <v>#NAME?</v>
      </c>
      <c r="AC653" s="13" t="e">
        <f ca="1">IF(CalcTable[[#This Row],[PWC]]&gt;FCAP,MIN(24*PERC,MIN(SAT,CalcTable[[#This Row],[PWC]])-FCAP),0)</f>
        <v>#NAME?</v>
      </c>
      <c r="AD653" s="13" t="e">
        <f ca="1">IF(CalcTable[[#This Row],[PWC]]&gt;SAT,CalcTable[[#This Row],[PWC]]-SAT,0)</f>
        <v>#NAME?</v>
      </c>
      <c r="AE653" s="13" t="e">
        <f ca="1">CalcTable[[#This Row],[PWC]]-CalcTable[[#This Row],[PercAmt]]-CalcTable[[#This Row],[Runoff]]</f>
        <v>#NAME?</v>
      </c>
      <c r="AF653" s="13" t="e">
        <f ca="1">CalcTable[[#This Row],[IrrAmt]]/1000*CUR_IRR_AREA*10000/IRR_EFF</f>
        <v>#NAME?</v>
      </c>
      <c r="AG653" s="147"/>
      <c r="AH653" s="13"/>
      <c r="AI653" s="50">
        <v>0</v>
      </c>
      <c r="AJ653" s="50">
        <v>0</v>
      </c>
      <c r="AK653" s="50">
        <v>0</v>
      </c>
      <c r="AL653" s="50">
        <v>6.9804400205391381</v>
      </c>
      <c r="AM653" s="50"/>
      <c r="AN653" s="50"/>
      <c r="AO653" s="50"/>
      <c r="AP653" s="50"/>
      <c r="AQ653" s="50"/>
      <c r="AR653" s="50"/>
      <c r="AS653" s="50"/>
      <c r="AT653" s="50"/>
      <c r="AU653" s="50"/>
      <c r="AV653" s="50"/>
      <c r="AW653" s="50"/>
      <c r="AX653" s="50">
        <f t="shared" si="207"/>
        <v>6.9804400205391381</v>
      </c>
      <c r="AY653" s="50"/>
      <c r="AZ653" s="50">
        <f t="shared" si="197"/>
        <v>204.75957393581473</v>
      </c>
      <c r="BA653" s="50">
        <f t="shared" si="198"/>
        <v>315.26474082180999</v>
      </c>
      <c r="BB653" s="50">
        <f t="shared" si="199"/>
        <v>325.01519672351549</v>
      </c>
      <c r="BC653" s="17">
        <f t="shared" si="200"/>
        <v>19645</v>
      </c>
      <c r="BD653" s="50">
        <f t="shared" si="201"/>
        <v>6.9804400205391381</v>
      </c>
      <c r="BE653" s="50">
        <f t="shared" si="202"/>
        <v>204.75957393581473</v>
      </c>
      <c r="BF653" s="50">
        <f t="shared" si="208"/>
        <v>334.92147923455462</v>
      </c>
      <c r="BG653" s="50"/>
      <c r="BH653" s="17">
        <f t="shared" si="203"/>
        <v>0</v>
      </c>
      <c r="BI653" s="17">
        <f t="shared" si="211"/>
        <v>653</v>
      </c>
      <c r="BJ653" s="17">
        <f t="shared" si="209"/>
        <v>653</v>
      </c>
      <c r="BK653" s="150">
        <f t="shared" si="210"/>
        <v>23519</v>
      </c>
      <c r="BL653" s="50" t="e">
        <f t="shared" ca="1" si="204"/>
        <v>#NAME?</v>
      </c>
      <c r="BM653" s="50" t="e">
        <f t="shared" ca="1" si="205"/>
        <v>#NAME?</v>
      </c>
      <c r="BN653" s="50" t="e">
        <f t="shared" ca="1" si="206"/>
        <v>#NAME?</v>
      </c>
    </row>
    <row r="654" spans="1:66" x14ac:dyDescent="0.35">
      <c r="A654" s="48">
        <v>23520</v>
      </c>
      <c r="B654" s="17">
        <v>1964</v>
      </c>
      <c r="C654" s="17">
        <v>5</v>
      </c>
      <c r="D654" s="17">
        <v>144</v>
      </c>
      <c r="E654" s="17">
        <v>23</v>
      </c>
      <c r="F654" s="17">
        <v>7</v>
      </c>
      <c r="G654" s="50">
        <v>3.9</v>
      </c>
      <c r="H654" s="32">
        <v>5.6614783964034521</v>
      </c>
      <c r="I654" s="50">
        <v>26.5</v>
      </c>
      <c r="J654" s="13">
        <v>0</v>
      </c>
      <c r="K654" s="13">
        <f t="shared" si="192"/>
        <v>0</v>
      </c>
      <c r="L654" s="13">
        <f t="shared" si="193"/>
        <v>0</v>
      </c>
      <c r="M654" s="13" t="e">
        <f ca="1">CalcTable[[#This Row],[IWC]]-AE653</f>
        <v>#NAME?</v>
      </c>
      <c r="N654" s="13" t="e">
        <f ca="1">IF(CalcTable[[#This Row],[Day of Year]]&lt;123,FCAP,AE653)</f>
        <v>#NAME?</v>
      </c>
      <c r="O654" s="17" t="e">
        <f ca="1">IF(IRR_DRIP,5,COUNTIF('IDET Wind Values'!C638:G638,"&lt;="&amp;IRR_MAXWIND))</f>
        <v>#NAME?</v>
      </c>
      <c r="P654" s="13" t="e">
        <f ca="1">CalcTable[[#This Row],[ET_o]]*KL</f>
        <v>#NAME?</v>
      </c>
      <c r="Q654" s="13" t="e">
        <f ca="1">IF(WILTPT&lt;=0,1,MAX(0,MIN(1,(CalcTable[[#This Row],[IWC]]-WILTPT)/(MAD-WILTPT))))</f>
        <v>#NAME?</v>
      </c>
      <c r="R654" s="13" t="e">
        <f ca="1">CalcTable[[#This Row],[ETMult]]*CalcTable[[#This Row],[ETb]]</f>
        <v>#NAME?</v>
      </c>
      <c r="S654" s="13" t="b">
        <f>INDEX(IRR_LIST,CalcTable[[#This Row],[Day of Week]]+1)</f>
        <v>0</v>
      </c>
      <c r="T654" s="13">
        <f t="shared" ca="1" si="194"/>
        <v>0</v>
      </c>
      <c r="U654" s="13" t="b">
        <f ca="1">IF(CalcTable[[#This Row],[IrrPrecip]]&gt;=IC_MM,FALSE,TRUE)</f>
        <v>1</v>
      </c>
      <c r="V654" s="13" t="b">
        <f t="shared" si="195"/>
        <v>0</v>
      </c>
      <c r="W654" s="13" t="e">
        <f ca="1">IF(AND(IRR_DRIP=FALSE,CalcTable[[#This Row],[IrrHours]]&lt;=0),FALSE,TRUE)</f>
        <v>#NAME?</v>
      </c>
      <c r="X654" s="13" t="e">
        <f ca="1">AND(CalcTable[[#This Row],[IrrDay]],CalcTable[[#This Row],[IrrRain]],CalcTable[[#This Row],[IrrWarm]],CalcTable[[#This Row],[IrrWindy]])</f>
        <v>#NAME?</v>
      </c>
      <c r="Y654" s="13" t="e">
        <f t="shared" ca="1" si="196"/>
        <v>#NAME?</v>
      </c>
      <c r="Z654" s="13" t="e">
        <f ca="1">CalcTable[[#This Row],[IrrHours]]/5</f>
        <v>#NAME?</v>
      </c>
      <c r="AA654" s="13" t="e">
        <f ca="1">IF(CalcTable[[#This Row],[IrrFlag]]=FALSE,0,MAX(0,CalcTable[[#This Row],[VolRednWind]]*(FCAP*IRR_TARGET-CalcTable[[#This Row],[IWC]])))</f>
        <v>#NAME?</v>
      </c>
      <c r="AB654" s="13" t="e">
        <f ca="1">CalcTable[[#This Row],[IWC]]+CalcTable[[#This Row],[Eff Precip]]+CalcTable[[#This Row],[IrrAmt]]-CalcTable[[#This Row],[AET]]</f>
        <v>#NAME?</v>
      </c>
      <c r="AC654" s="13" t="e">
        <f ca="1">IF(CalcTable[[#This Row],[PWC]]&gt;FCAP,MIN(24*PERC,MIN(SAT,CalcTable[[#This Row],[PWC]])-FCAP),0)</f>
        <v>#NAME?</v>
      </c>
      <c r="AD654" s="13" t="e">
        <f ca="1">IF(CalcTable[[#This Row],[PWC]]&gt;SAT,CalcTable[[#This Row],[PWC]]-SAT,0)</f>
        <v>#NAME?</v>
      </c>
      <c r="AE654" s="13" t="e">
        <f ca="1">CalcTable[[#This Row],[PWC]]-CalcTable[[#This Row],[PercAmt]]-CalcTable[[#This Row],[Runoff]]</f>
        <v>#NAME?</v>
      </c>
      <c r="AF654" s="13" t="e">
        <f ca="1">CalcTable[[#This Row],[IrrAmt]]/1000*CUR_IRR_AREA*10000/IRR_EFF</f>
        <v>#NAME?</v>
      </c>
      <c r="AG654" s="147"/>
      <c r="AH654" s="13"/>
      <c r="AI654" s="50">
        <v>0</v>
      </c>
      <c r="AJ654" s="50">
        <v>0</v>
      </c>
      <c r="AK654" s="50">
        <v>0</v>
      </c>
      <c r="AL654" s="50">
        <v>0</v>
      </c>
      <c r="AM654" s="50"/>
      <c r="AN654" s="50"/>
      <c r="AO654" s="50"/>
      <c r="AP654" s="50"/>
      <c r="AQ654" s="50"/>
      <c r="AR654" s="50"/>
      <c r="AS654" s="50"/>
      <c r="AT654" s="50"/>
      <c r="AU654" s="50"/>
      <c r="AV654" s="50"/>
      <c r="AW654" s="50"/>
      <c r="AX654" s="50">
        <f t="shared" si="207"/>
        <v>0</v>
      </c>
      <c r="AY654" s="50"/>
      <c r="AZ654" s="50">
        <f t="shared" si="197"/>
        <v>0</v>
      </c>
      <c r="BA654" s="50">
        <f t="shared" si="198"/>
        <v>0</v>
      </c>
      <c r="BB654" s="50">
        <f t="shared" si="199"/>
        <v>0</v>
      </c>
      <c r="BC654" s="17">
        <f t="shared" si="200"/>
        <v>19645</v>
      </c>
      <c r="BD654" s="50">
        <f t="shared" si="201"/>
        <v>0</v>
      </c>
      <c r="BE654" s="50">
        <f t="shared" si="202"/>
        <v>0</v>
      </c>
      <c r="BF654" s="50">
        <f t="shared" si="208"/>
        <v>0</v>
      </c>
      <c r="BG654" s="50"/>
      <c r="BH654" s="17">
        <f t="shared" si="203"/>
        <v>0</v>
      </c>
      <c r="BI654" s="17">
        <f t="shared" si="211"/>
        <v>654</v>
      </c>
      <c r="BJ654" s="17">
        <f t="shared" si="209"/>
        <v>654</v>
      </c>
      <c r="BK654" s="150">
        <f t="shared" si="210"/>
        <v>23520</v>
      </c>
      <c r="BL654" s="50" t="e">
        <f t="shared" ca="1" si="204"/>
        <v>#NAME?</v>
      </c>
      <c r="BM654" s="50" t="e">
        <f t="shared" ca="1" si="205"/>
        <v>#NAME?</v>
      </c>
      <c r="BN654" s="50" t="e">
        <f t="shared" ca="1" si="206"/>
        <v>#NAME?</v>
      </c>
    </row>
    <row r="655" spans="1:66" x14ac:dyDescent="0.35">
      <c r="A655" s="48">
        <v>23521</v>
      </c>
      <c r="B655" s="17">
        <v>1964</v>
      </c>
      <c r="C655" s="17">
        <v>5</v>
      </c>
      <c r="D655" s="17">
        <v>145</v>
      </c>
      <c r="E655" s="17">
        <v>24</v>
      </c>
      <c r="F655" s="17">
        <v>1</v>
      </c>
      <c r="G655" s="50">
        <v>2.8</v>
      </c>
      <c r="H655" s="32">
        <v>4.6916115574419432</v>
      </c>
      <c r="I655" s="50">
        <v>15.666666666666666</v>
      </c>
      <c r="J655" s="13">
        <v>2.2999999999999998</v>
      </c>
      <c r="K655" s="13">
        <f t="shared" si="192"/>
        <v>2.2999999999999998</v>
      </c>
      <c r="L655" s="13">
        <f t="shared" si="193"/>
        <v>0</v>
      </c>
      <c r="M655" s="13" t="e">
        <f ca="1">CalcTable[[#This Row],[IWC]]-AE654</f>
        <v>#NAME?</v>
      </c>
      <c r="N655" s="13" t="e">
        <f ca="1">IF(CalcTable[[#This Row],[Day of Year]]&lt;123,FCAP,AE654)</f>
        <v>#NAME?</v>
      </c>
      <c r="O655" s="17" t="e">
        <f ca="1">IF(IRR_DRIP,5,COUNTIF('IDET Wind Values'!C639:G639,"&lt;="&amp;IRR_MAXWIND))</f>
        <v>#NAME?</v>
      </c>
      <c r="P655" s="13" t="e">
        <f ca="1">CalcTable[[#This Row],[ET_o]]*KL</f>
        <v>#NAME?</v>
      </c>
      <c r="Q655" s="13" t="e">
        <f ca="1">IF(WILTPT&lt;=0,1,MAX(0,MIN(1,(CalcTable[[#This Row],[IWC]]-WILTPT)/(MAD-WILTPT))))</f>
        <v>#NAME?</v>
      </c>
      <c r="R655" s="13" t="e">
        <f ca="1">CalcTable[[#This Row],[ETMult]]*CalcTable[[#This Row],[ETb]]</f>
        <v>#NAME?</v>
      </c>
      <c r="S655" s="13" t="b">
        <f>INDEX(IRR_LIST,CalcTable[[#This Row],[Day of Week]]+1)</f>
        <v>1</v>
      </c>
      <c r="T655" s="13">
        <f t="shared" ca="1" si="194"/>
        <v>0</v>
      </c>
      <c r="U655" s="13" t="b">
        <f ca="1">IF(CalcTable[[#This Row],[IrrPrecip]]&gt;=IC_MM,FALSE,TRUE)</f>
        <v>1</v>
      </c>
      <c r="V655" s="13" t="b">
        <f t="shared" si="195"/>
        <v>0</v>
      </c>
      <c r="W655" s="13" t="e">
        <f ca="1">IF(AND(IRR_DRIP=FALSE,CalcTable[[#This Row],[IrrHours]]&lt;=0),FALSE,TRUE)</f>
        <v>#NAME?</v>
      </c>
      <c r="X655" s="13" t="e">
        <f ca="1">AND(CalcTable[[#This Row],[IrrDay]],CalcTable[[#This Row],[IrrRain]],CalcTable[[#This Row],[IrrWarm]],CalcTable[[#This Row],[IrrWindy]])</f>
        <v>#NAME?</v>
      </c>
      <c r="Y655" s="13" t="e">
        <f t="shared" ca="1" si="196"/>
        <v>#NAME?</v>
      </c>
      <c r="Z655" s="13" t="e">
        <f ca="1">CalcTable[[#This Row],[IrrHours]]/5</f>
        <v>#NAME?</v>
      </c>
      <c r="AA655" s="13" t="e">
        <f ca="1">IF(CalcTable[[#This Row],[IrrFlag]]=FALSE,0,MAX(0,CalcTable[[#This Row],[VolRednWind]]*(FCAP*IRR_TARGET-CalcTable[[#This Row],[IWC]])))</f>
        <v>#NAME?</v>
      </c>
      <c r="AB655" s="13" t="e">
        <f ca="1">CalcTable[[#This Row],[IWC]]+CalcTable[[#This Row],[Eff Precip]]+CalcTable[[#This Row],[IrrAmt]]-CalcTable[[#This Row],[AET]]</f>
        <v>#NAME?</v>
      </c>
      <c r="AC655" s="13" t="e">
        <f ca="1">IF(CalcTable[[#This Row],[PWC]]&gt;FCAP,MIN(24*PERC,MIN(SAT,CalcTable[[#This Row],[PWC]])-FCAP),0)</f>
        <v>#NAME?</v>
      </c>
      <c r="AD655" s="13" t="e">
        <f ca="1">IF(CalcTable[[#This Row],[PWC]]&gt;SAT,CalcTable[[#This Row],[PWC]]-SAT,0)</f>
        <v>#NAME?</v>
      </c>
      <c r="AE655" s="13" t="e">
        <f ca="1">CalcTable[[#This Row],[PWC]]-CalcTable[[#This Row],[PercAmt]]-CalcTable[[#This Row],[Runoff]]</f>
        <v>#NAME?</v>
      </c>
      <c r="AF655" s="13" t="e">
        <f ca="1">CalcTable[[#This Row],[IrrAmt]]/1000*CUR_IRR_AREA*10000/IRR_EFF</f>
        <v>#NAME?</v>
      </c>
      <c r="AG655" s="147"/>
      <c r="AH655" s="13"/>
      <c r="AI655" s="50">
        <v>0</v>
      </c>
      <c r="AJ655" s="50">
        <v>0</v>
      </c>
      <c r="AK655" s="50">
        <v>0</v>
      </c>
      <c r="AL655" s="50">
        <v>0</v>
      </c>
      <c r="AM655" s="50"/>
      <c r="AN655" s="50"/>
      <c r="AO655" s="50"/>
      <c r="AP655" s="50"/>
      <c r="AQ655" s="50"/>
      <c r="AR655" s="50"/>
      <c r="AS655" s="50"/>
      <c r="AT655" s="50"/>
      <c r="AU655" s="50"/>
      <c r="AV655" s="50"/>
      <c r="AW655" s="50"/>
      <c r="AX655" s="50">
        <f t="shared" si="207"/>
        <v>0</v>
      </c>
      <c r="AY655" s="50"/>
      <c r="AZ655" s="50">
        <f t="shared" si="197"/>
        <v>0</v>
      </c>
      <c r="BA655" s="50">
        <f t="shared" si="198"/>
        <v>0</v>
      </c>
      <c r="BB655" s="50">
        <f t="shared" si="199"/>
        <v>0</v>
      </c>
      <c r="BC655" s="17">
        <f t="shared" si="200"/>
        <v>19645</v>
      </c>
      <c r="BD655" s="50">
        <f t="shared" si="201"/>
        <v>0</v>
      </c>
      <c r="BE655" s="50">
        <f t="shared" si="202"/>
        <v>0</v>
      </c>
      <c r="BF655" s="50">
        <f t="shared" si="208"/>
        <v>0</v>
      </c>
      <c r="BG655" s="50"/>
      <c r="BH655" s="17">
        <f t="shared" si="203"/>
        <v>0</v>
      </c>
      <c r="BI655" s="17">
        <f t="shared" si="211"/>
        <v>655</v>
      </c>
      <c r="BJ655" s="17">
        <f t="shared" si="209"/>
        <v>655</v>
      </c>
      <c r="BK655" s="150">
        <f t="shared" si="210"/>
        <v>23521</v>
      </c>
      <c r="BL655" s="50" t="e">
        <f t="shared" ca="1" si="204"/>
        <v>#NAME?</v>
      </c>
      <c r="BM655" s="50" t="e">
        <f t="shared" ca="1" si="205"/>
        <v>#NAME?</v>
      </c>
      <c r="BN655" s="50" t="e">
        <f t="shared" ca="1" si="206"/>
        <v>#NAME?</v>
      </c>
    </row>
    <row r="656" spans="1:66" x14ac:dyDescent="0.35">
      <c r="A656" s="48">
        <v>23522</v>
      </c>
      <c r="B656" s="17">
        <v>1964</v>
      </c>
      <c r="C656" s="17">
        <v>5</v>
      </c>
      <c r="D656" s="17">
        <v>146</v>
      </c>
      <c r="E656" s="17">
        <v>25</v>
      </c>
      <c r="F656" s="17">
        <v>2</v>
      </c>
      <c r="G656" s="50">
        <v>1.7</v>
      </c>
      <c r="H656" s="32">
        <v>4.3030775316780607</v>
      </c>
      <c r="I656" s="50">
        <v>32.666666666666664</v>
      </c>
      <c r="J656" s="13">
        <v>4.3</v>
      </c>
      <c r="K656" s="13">
        <f t="shared" si="192"/>
        <v>4.3</v>
      </c>
      <c r="L656" s="13">
        <f t="shared" si="193"/>
        <v>0</v>
      </c>
      <c r="M656" s="13" t="e">
        <f ca="1">CalcTable[[#This Row],[IWC]]-AE655</f>
        <v>#NAME?</v>
      </c>
      <c r="N656" s="13" t="e">
        <f ca="1">IF(CalcTable[[#This Row],[Day of Year]]&lt;123,FCAP,AE655)</f>
        <v>#NAME?</v>
      </c>
      <c r="O656" s="17" t="e">
        <f ca="1">IF(IRR_DRIP,5,COUNTIF('IDET Wind Values'!C640:G640,"&lt;="&amp;IRR_MAXWIND))</f>
        <v>#NAME?</v>
      </c>
      <c r="P656" s="13" t="e">
        <f ca="1">CalcTable[[#This Row],[ET_o]]*KL</f>
        <v>#NAME?</v>
      </c>
      <c r="Q656" s="13" t="e">
        <f ca="1">IF(WILTPT&lt;=0,1,MAX(0,MIN(1,(CalcTable[[#This Row],[IWC]]-WILTPT)/(MAD-WILTPT))))</f>
        <v>#NAME?</v>
      </c>
      <c r="R656" s="13" t="e">
        <f ca="1">CalcTable[[#This Row],[ETMult]]*CalcTable[[#This Row],[ETb]]</f>
        <v>#NAME?</v>
      </c>
      <c r="S656" s="13" t="b">
        <f>INDEX(IRR_LIST,CalcTable[[#This Row],[Day of Week]]+1)</f>
        <v>0</v>
      </c>
      <c r="T656" s="13">
        <f t="shared" ca="1" si="194"/>
        <v>2.2999999999999998</v>
      </c>
      <c r="U656" s="13" t="b">
        <f ca="1">IF(CalcTable[[#This Row],[IrrPrecip]]&gt;=IC_MM,FALSE,TRUE)</f>
        <v>1</v>
      </c>
      <c r="V656" s="13" t="b">
        <f t="shared" si="195"/>
        <v>0</v>
      </c>
      <c r="W656" s="13" t="e">
        <f ca="1">IF(AND(IRR_DRIP=FALSE,CalcTable[[#This Row],[IrrHours]]&lt;=0),FALSE,TRUE)</f>
        <v>#NAME?</v>
      </c>
      <c r="X656" s="13" t="e">
        <f ca="1">AND(CalcTable[[#This Row],[IrrDay]],CalcTable[[#This Row],[IrrRain]],CalcTable[[#This Row],[IrrWarm]],CalcTable[[#This Row],[IrrWindy]])</f>
        <v>#NAME?</v>
      </c>
      <c r="Y656" s="13" t="e">
        <f t="shared" ca="1" si="196"/>
        <v>#NAME?</v>
      </c>
      <c r="Z656" s="13" t="e">
        <f ca="1">CalcTable[[#This Row],[IrrHours]]/5</f>
        <v>#NAME?</v>
      </c>
      <c r="AA656" s="13" t="e">
        <f ca="1">IF(CalcTable[[#This Row],[IrrFlag]]=FALSE,0,MAX(0,CalcTable[[#This Row],[VolRednWind]]*(FCAP*IRR_TARGET-CalcTable[[#This Row],[IWC]])))</f>
        <v>#NAME?</v>
      </c>
      <c r="AB656" s="13" t="e">
        <f ca="1">CalcTable[[#This Row],[IWC]]+CalcTable[[#This Row],[Eff Precip]]+CalcTable[[#This Row],[IrrAmt]]-CalcTable[[#This Row],[AET]]</f>
        <v>#NAME?</v>
      </c>
      <c r="AC656" s="13" t="e">
        <f ca="1">IF(CalcTable[[#This Row],[PWC]]&gt;FCAP,MIN(24*PERC,MIN(SAT,CalcTable[[#This Row],[PWC]])-FCAP),0)</f>
        <v>#NAME?</v>
      </c>
      <c r="AD656" s="13" t="e">
        <f ca="1">IF(CalcTable[[#This Row],[PWC]]&gt;SAT,CalcTable[[#This Row],[PWC]]-SAT,0)</f>
        <v>#NAME?</v>
      </c>
      <c r="AE656" s="13" t="e">
        <f ca="1">CalcTable[[#This Row],[PWC]]-CalcTable[[#This Row],[PercAmt]]-CalcTable[[#This Row],[Runoff]]</f>
        <v>#NAME?</v>
      </c>
      <c r="AF656" s="13" t="e">
        <f ca="1">CalcTable[[#This Row],[IrrAmt]]/1000*CUR_IRR_AREA*10000/IRR_EFF</f>
        <v>#NAME?</v>
      </c>
      <c r="AG656" s="147"/>
      <c r="AH656" s="13"/>
      <c r="AI656" s="50">
        <v>0</v>
      </c>
      <c r="AJ656" s="50">
        <v>0</v>
      </c>
      <c r="AK656" s="50">
        <v>0</v>
      </c>
      <c r="AL656" s="50">
        <v>0</v>
      </c>
      <c r="AM656" s="50"/>
      <c r="AN656" s="50"/>
      <c r="AO656" s="50"/>
      <c r="AP656" s="50"/>
      <c r="AQ656" s="50"/>
      <c r="AR656" s="50"/>
      <c r="AS656" s="50"/>
      <c r="AT656" s="50"/>
      <c r="AU656" s="50"/>
      <c r="AV656" s="50"/>
      <c r="AW656" s="50"/>
      <c r="AX656" s="50">
        <f t="shared" si="207"/>
        <v>0</v>
      </c>
      <c r="AY656" s="50"/>
      <c r="AZ656" s="50">
        <f t="shared" si="197"/>
        <v>0</v>
      </c>
      <c r="BA656" s="50">
        <f t="shared" si="198"/>
        <v>0</v>
      </c>
      <c r="BB656" s="50">
        <f t="shared" si="199"/>
        <v>0</v>
      </c>
      <c r="BC656" s="17">
        <f t="shared" si="200"/>
        <v>19645</v>
      </c>
      <c r="BD656" s="50">
        <f t="shared" si="201"/>
        <v>0</v>
      </c>
      <c r="BE656" s="50">
        <f t="shared" si="202"/>
        <v>0</v>
      </c>
      <c r="BF656" s="50">
        <f t="shared" si="208"/>
        <v>0</v>
      </c>
      <c r="BG656" s="50"/>
      <c r="BH656" s="17">
        <f t="shared" si="203"/>
        <v>0</v>
      </c>
      <c r="BI656" s="17">
        <f t="shared" si="211"/>
        <v>656</v>
      </c>
      <c r="BJ656" s="17">
        <f t="shared" si="209"/>
        <v>656</v>
      </c>
      <c r="BK656" s="150">
        <f t="shared" si="210"/>
        <v>23522</v>
      </c>
      <c r="BL656" s="50" t="e">
        <f t="shared" ca="1" si="204"/>
        <v>#NAME?</v>
      </c>
      <c r="BM656" s="50" t="e">
        <f t="shared" ca="1" si="205"/>
        <v>#NAME?</v>
      </c>
      <c r="BN656" s="50" t="e">
        <f t="shared" ca="1" si="206"/>
        <v>#NAME?</v>
      </c>
    </row>
    <row r="657" spans="1:66" x14ac:dyDescent="0.35">
      <c r="A657" s="48">
        <v>23523</v>
      </c>
      <c r="B657" s="17">
        <v>1964</v>
      </c>
      <c r="C657" s="17">
        <v>5</v>
      </c>
      <c r="D657" s="17">
        <v>147</v>
      </c>
      <c r="E657" s="17">
        <v>26</v>
      </c>
      <c r="F657" s="17">
        <v>3</v>
      </c>
      <c r="G657" s="50">
        <v>-0.6</v>
      </c>
      <c r="H657" s="32">
        <v>4.5578298409178846</v>
      </c>
      <c r="I657" s="50">
        <v>2.1666666666666665</v>
      </c>
      <c r="J657" s="13">
        <v>0</v>
      </c>
      <c r="K657" s="13">
        <f t="shared" si="192"/>
        <v>0</v>
      </c>
      <c r="L657" s="13">
        <f t="shared" si="193"/>
        <v>0</v>
      </c>
      <c r="M657" s="13" t="e">
        <f ca="1">CalcTable[[#This Row],[IWC]]-AE656</f>
        <v>#NAME?</v>
      </c>
      <c r="N657" s="13" t="e">
        <f ca="1">IF(CalcTable[[#This Row],[Day of Year]]&lt;123,FCAP,AE656)</f>
        <v>#NAME?</v>
      </c>
      <c r="O657" s="17" t="e">
        <f ca="1">IF(IRR_DRIP,5,COUNTIF('IDET Wind Values'!C641:G641,"&lt;="&amp;IRR_MAXWIND))</f>
        <v>#NAME?</v>
      </c>
      <c r="P657" s="13" t="e">
        <f ca="1">CalcTable[[#This Row],[ET_o]]*KL</f>
        <v>#NAME?</v>
      </c>
      <c r="Q657" s="13" t="e">
        <f ca="1">IF(WILTPT&lt;=0,1,MAX(0,MIN(1,(CalcTable[[#This Row],[IWC]]-WILTPT)/(MAD-WILTPT))))</f>
        <v>#NAME?</v>
      </c>
      <c r="R657" s="13" t="e">
        <f ca="1">CalcTable[[#This Row],[ETMult]]*CalcTable[[#This Row],[ETb]]</f>
        <v>#NAME?</v>
      </c>
      <c r="S657" s="13" t="b">
        <f>INDEX(IRR_LIST,CalcTable[[#This Row],[Day of Week]]+1)</f>
        <v>1</v>
      </c>
      <c r="T657" s="13">
        <f t="shared" ca="1" si="194"/>
        <v>6.6</v>
      </c>
      <c r="U657" s="13" t="b">
        <f ca="1">IF(CalcTable[[#This Row],[IrrPrecip]]&gt;=IC_MM,FALSE,TRUE)</f>
        <v>1</v>
      </c>
      <c r="V657" s="13" t="b">
        <f t="shared" si="195"/>
        <v>1</v>
      </c>
      <c r="W657" s="13" t="e">
        <f ca="1">IF(AND(IRR_DRIP=FALSE,CalcTable[[#This Row],[IrrHours]]&lt;=0),FALSE,TRUE)</f>
        <v>#NAME?</v>
      </c>
      <c r="X657" s="13" t="e">
        <f ca="1">AND(CalcTable[[#This Row],[IrrDay]],CalcTable[[#This Row],[IrrRain]],CalcTable[[#This Row],[IrrWarm]],CalcTable[[#This Row],[IrrWindy]])</f>
        <v>#NAME?</v>
      </c>
      <c r="Y657" s="13" t="e">
        <f t="shared" ca="1" si="196"/>
        <v>#NAME?</v>
      </c>
      <c r="Z657" s="13" t="e">
        <f ca="1">CalcTable[[#This Row],[IrrHours]]/5</f>
        <v>#NAME?</v>
      </c>
      <c r="AA657" s="13" t="e">
        <f ca="1">IF(CalcTable[[#This Row],[IrrFlag]]=FALSE,0,MAX(0,CalcTable[[#This Row],[VolRednWind]]*(FCAP*IRR_TARGET-CalcTable[[#This Row],[IWC]])))</f>
        <v>#NAME?</v>
      </c>
      <c r="AB657" s="13" t="e">
        <f ca="1">CalcTable[[#This Row],[IWC]]+CalcTable[[#This Row],[Eff Precip]]+CalcTable[[#This Row],[IrrAmt]]-CalcTable[[#This Row],[AET]]</f>
        <v>#NAME?</v>
      </c>
      <c r="AC657" s="13" t="e">
        <f ca="1">IF(CalcTable[[#This Row],[PWC]]&gt;FCAP,MIN(24*PERC,MIN(SAT,CalcTable[[#This Row],[PWC]])-FCAP),0)</f>
        <v>#NAME?</v>
      </c>
      <c r="AD657" s="13" t="e">
        <f ca="1">IF(CalcTable[[#This Row],[PWC]]&gt;SAT,CalcTable[[#This Row],[PWC]]-SAT,0)</f>
        <v>#NAME?</v>
      </c>
      <c r="AE657" s="13" t="e">
        <f ca="1">CalcTable[[#This Row],[PWC]]-CalcTable[[#This Row],[PercAmt]]-CalcTable[[#This Row],[Runoff]]</f>
        <v>#NAME?</v>
      </c>
      <c r="AF657" s="13" t="e">
        <f ca="1">CalcTable[[#This Row],[IrrAmt]]/1000*CUR_IRR_AREA*10000/IRR_EFF</f>
        <v>#NAME?</v>
      </c>
      <c r="AG657" s="147"/>
      <c r="AH657" s="13"/>
      <c r="AI657" s="50">
        <v>10.339086338012569</v>
      </c>
      <c r="AJ657" s="50">
        <v>20.086910000773905</v>
      </c>
      <c r="AK657" s="50">
        <v>0</v>
      </c>
      <c r="AL657" s="50">
        <v>0</v>
      </c>
      <c r="AM657" s="50"/>
      <c r="AN657" s="50"/>
      <c r="AO657" s="50"/>
      <c r="AP657" s="50"/>
      <c r="AQ657" s="50"/>
      <c r="AR657" s="50"/>
      <c r="AS657" s="50"/>
      <c r="AT657" s="50"/>
      <c r="AU657" s="50"/>
      <c r="AV657" s="50"/>
      <c r="AW657" s="50"/>
      <c r="AX657" s="50">
        <f t="shared" si="207"/>
        <v>30.425996338786476</v>
      </c>
      <c r="AY657" s="50"/>
      <c r="AZ657" s="50">
        <f t="shared" si="197"/>
        <v>740.85595964688559</v>
      </c>
      <c r="BA657" s="50">
        <f t="shared" si="198"/>
        <v>1205.4319994099706</v>
      </c>
      <c r="BB657" s="50">
        <f t="shared" si="199"/>
        <v>1247.9051895114628</v>
      </c>
      <c r="BC657" s="17">
        <f t="shared" si="200"/>
        <v>19645</v>
      </c>
      <c r="BD657" s="50">
        <f t="shared" si="201"/>
        <v>30.425996338786476</v>
      </c>
      <c r="BE657" s="50">
        <f t="shared" si="202"/>
        <v>740.85595964688559</v>
      </c>
      <c r="BF657" s="50">
        <f t="shared" si="208"/>
        <v>1211.804503863885</v>
      </c>
      <c r="BG657" s="50"/>
      <c r="BH657" s="17">
        <f t="shared" si="203"/>
        <v>0</v>
      </c>
      <c r="BI657" s="17">
        <f t="shared" si="211"/>
        <v>657</v>
      </c>
      <c r="BJ657" s="17">
        <f t="shared" si="209"/>
        <v>657</v>
      </c>
      <c r="BK657" s="150">
        <f t="shared" si="210"/>
        <v>23523</v>
      </c>
      <c r="BL657" s="50" t="e">
        <f t="shared" ca="1" si="204"/>
        <v>#NAME?</v>
      </c>
      <c r="BM657" s="50" t="e">
        <f t="shared" ca="1" si="205"/>
        <v>#NAME?</v>
      </c>
      <c r="BN657" s="50" t="e">
        <f t="shared" ca="1" si="206"/>
        <v>#NAME?</v>
      </c>
    </row>
    <row r="658" spans="1:66" x14ac:dyDescent="0.35">
      <c r="A658" s="48">
        <v>23524</v>
      </c>
      <c r="B658" s="17">
        <v>1964</v>
      </c>
      <c r="C658" s="17">
        <v>5</v>
      </c>
      <c r="D658" s="17">
        <v>148</v>
      </c>
      <c r="E658" s="17">
        <v>27</v>
      </c>
      <c r="F658" s="17">
        <v>4</v>
      </c>
      <c r="G658" s="50">
        <v>8.3000000000000007</v>
      </c>
      <c r="H658" s="32">
        <v>3.2710719362740912</v>
      </c>
      <c r="I658" s="50">
        <v>9.8333333333333339</v>
      </c>
      <c r="J658" s="13">
        <v>0</v>
      </c>
      <c r="K658" s="13">
        <f t="shared" si="192"/>
        <v>0</v>
      </c>
      <c r="L658" s="13">
        <f t="shared" si="193"/>
        <v>0</v>
      </c>
      <c r="M658" s="13" t="e">
        <f ca="1">CalcTable[[#This Row],[IWC]]-AE657</f>
        <v>#NAME?</v>
      </c>
      <c r="N658" s="13" t="e">
        <f ca="1">IF(CalcTable[[#This Row],[Day of Year]]&lt;123,FCAP,AE657)</f>
        <v>#NAME?</v>
      </c>
      <c r="O658" s="17" t="e">
        <f ca="1">IF(IRR_DRIP,5,COUNTIF('IDET Wind Values'!C642:G642,"&lt;="&amp;IRR_MAXWIND))</f>
        <v>#NAME?</v>
      </c>
      <c r="P658" s="13" t="e">
        <f ca="1">CalcTable[[#This Row],[ET_o]]*KL</f>
        <v>#NAME?</v>
      </c>
      <c r="Q658" s="13" t="e">
        <f ca="1">IF(WILTPT&lt;=0,1,MAX(0,MIN(1,(CalcTable[[#This Row],[IWC]]-WILTPT)/(MAD-WILTPT))))</f>
        <v>#NAME?</v>
      </c>
      <c r="R658" s="13" t="e">
        <f ca="1">CalcTable[[#This Row],[ETMult]]*CalcTable[[#This Row],[ETb]]</f>
        <v>#NAME?</v>
      </c>
      <c r="S658" s="13" t="b">
        <f>INDEX(IRR_LIST,CalcTable[[#This Row],[Day of Week]]+1)</f>
        <v>0</v>
      </c>
      <c r="T658" s="13">
        <f t="shared" ca="1" si="194"/>
        <v>4.3</v>
      </c>
      <c r="U658" s="13" t="b">
        <f ca="1">IF(CalcTable[[#This Row],[IrrPrecip]]&gt;=IC_MM,FALSE,TRUE)</f>
        <v>1</v>
      </c>
      <c r="V658" s="13" t="b">
        <f t="shared" si="195"/>
        <v>1</v>
      </c>
      <c r="W658" s="13" t="e">
        <f ca="1">IF(AND(IRR_DRIP=FALSE,CalcTable[[#This Row],[IrrHours]]&lt;=0),FALSE,TRUE)</f>
        <v>#NAME?</v>
      </c>
      <c r="X658" s="13" t="e">
        <f ca="1">AND(CalcTable[[#This Row],[IrrDay]],CalcTable[[#This Row],[IrrRain]],CalcTable[[#This Row],[IrrWarm]],CalcTable[[#This Row],[IrrWindy]])</f>
        <v>#NAME?</v>
      </c>
      <c r="Y658" s="13" t="e">
        <f t="shared" ca="1" si="196"/>
        <v>#NAME?</v>
      </c>
      <c r="Z658" s="13" t="e">
        <f ca="1">CalcTable[[#This Row],[IrrHours]]/5</f>
        <v>#NAME?</v>
      </c>
      <c r="AA658" s="13" t="e">
        <f ca="1">IF(CalcTable[[#This Row],[IrrFlag]]=FALSE,0,MAX(0,CalcTable[[#This Row],[VolRednWind]]*(FCAP*IRR_TARGET-CalcTable[[#This Row],[IWC]])))</f>
        <v>#NAME?</v>
      </c>
      <c r="AB658" s="13" t="e">
        <f ca="1">CalcTable[[#This Row],[IWC]]+CalcTable[[#This Row],[Eff Precip]]+CalcTable[[#This Row],[IrrAmt]]-CalcTable[[#This Row],[AET]]</f>
        <v>#NAME?</v>
      </c>
      <c r="AC658" s="13" t="e">
        <f ca="1">IF(CalcTable[[#This Row],[PWC]]&gt;FCAP,MIN(24*PERC,MIN(SAT,CalcTable[[#This Row],[PWC]])-FCAP),0)</f>
        <v>#NAME?</v>
      </c>
      <c r="AD658" s="13" t="e">
        <f ca="1">IF(CalcTable[[#This Row],[PWC]]&gt;SAT,CalcTable[[#This Row],[PWC]]-SAT,0)</f>
        <v>#NAME?</v>
      </c>
      <c r="AE658" s="13" t="e">
        <f ca="1">CalcTable[[#This Row],[PWC]]-CalcTable[[#This Row],[PercAmt]]-CalcTable[[#This Row],[Runoff]]</f>
        <v>#NAME?</v>
      </c>
      <c r="AF658" s="13" t="e">
        <f ca="1">CalcTable[[#This Row],[IrrAmt]]/1000*CUR_IRR_AREA*10000/IRR_EFF</f>
        <v>#NAME?</v>
      </c>
      <c r="AG658" s="147"/>
      <c r="AH658" s="13"/>
      <c r="AI658" s="50">
        <v>0</v>
      </c>
      <c r="AJ658" s="50">
        <v>0</v>
      </c>
      <c r="AK658" s="50">
        <v>2.3615713249379482</v>
      </c>
      <c r="AL658" s="50">
        <v>11.378336428048238</v>
      </c>
      <c r="AM658" s="50"/>
      <c r="AN658" s="50"/>
      <c r="AO658" s="50"/>
      <c r="AP658" s="50"/>
      <c r="AQ658" s="50"/>
      <c r="AR658" s="50"/>
      <c r="AS658" s="50"/>
      <c r="AT658" s="50"/>
      <c r="AU658" s="50"/>
      <c r="AV658" s="50"/>
      <c r="AW658" s="50"/>
      <c r="AX658" s="50">
        <f t="shared" si="207"/>
        <v>13.739907752986186</v>
      </c>
      <c r="AY658" s="50"/>
      <c r="AZ658" s="50">
        <f t="shared" si="197"/>
        <v>368.40091465517162</v>
      </c>
      <c r="BA658" s="50">
        <f t="shared" si="198"/>
        <v>567.22045589764514</v>
      </c>
      <c r="BB658" s="50">
        <f t="shared" si="199"/>
        <v>584.76335659551057</v>
      </c>
      <c r="BC658" s="17">
        <f t="shared" si="200"/>
        <v>19645</v>
      </c>
      <c r="BD658" s="50">
        <f t="shared" si="201"/>
        <v>13.739907752986186</v>
      </c>
      <c r="BE658" s="50">
        <f t="shared" si="202"/>
        <v>368.40091465517162</v>
      </c>
      <c r="BF658" s="50">
        <f t="shared" si="208"/>
        <v>602.58661861813687</v>
      </c>
      <c r="BG658" s="50"/>
      <c r="BH658" s="17">
        <f t="shared" si="203"/>
        <v>0</v>
      </c>
      <c r="BI658" s="17">
        <f t="shared" si="211"/>
        <v>658</v>
      </c>
      <c r="BJ658" s="17">
        <f t="shared" si="209"/>
        <v>658</v>
      </c>
      <c r="BK658" s="150">
        <f t="shared" si="210"/>
        <v>23524</v>
      </c>
      <c r="BL658" s="50" t="e">
        <f t="shared" ca="1" si="204"/>
        <v>#NAME?</v>
      </c>
      <c r="BM658" s="50" t="e">
        <f t="shared" ca="1" si="205"/>
        <v>#NAME?</v>
      </c>
      <c r="BN658" s="50" t="e">
        <f t="shared" ca="1" si="206"/>
        <v>#NAME?</v>
      </c>
    </row>
    <row r="659" spans="1:66" x14ac:dyDescent="0.35">
      <c r="A659" s="48">
        <v>23525</v>
      </c>
      <c r="B659" s="17">
        <v>1964</v>
      </c>
      <c r="C659" s="17">
        <v>5</v>
      </c>
      <c r="D659" s="17">
        <v>149</v>
      </c>
      <c r="E659" s="17">
        <v>28</v>
      </c>
      <c r="F659" s="17">
        <v>5</v>
      </c>
      <c r="G659" s="50">
        <v>7.2</v>
      </c>
      <c r="H659" s="32">
        <v>4.2212509411135093</v>
      </c>
      <c r="I659" s="50">
        <v>10.833333333333334</v>
      </c>
      <c r="J659" s="13">
        <v>0</v>
      </c>
      <c r="K659" s="13">
        <f t="shared" si="192"/>
        <v>0</v>
      </c>
      <c r="L659" s="13">
        <f t="shared" si="193"/>
        <v>0</v>
      </c>
      <c r="M659" s="13" t="e">
        <f ca="1">CalcTable[[#This Row],[IWC]]-AE658</f>
        <v>#NAME?</v>
      </c>
      <c r="N659" s="13" t="e">
        <f ca="1">IF(CalcTable[[#This Row],[Day of Year]]&lt;123,FCAP,AE658)</f>
        <v>#NAME?</v>
      </c>
      <c r="O659" s="17" t="e">
        <f ca="1">IF(IRR_DRIP,5,COUNTIF('IDET Wind Values'!C643:G643,"&lt;="&amp;IRR_MAXWIND))</f>
        <v>#NAME?</v>
      </c>
      <c r="P659" s="13" t="e">
        <f ca="1">CalcTable[[#This Row],[ET_o]]*KL</f>
        <v>#NAME?</v>
      </c>
      <c r="Q659" s="13" t="e">
        <f ca="1">IF(WILTPT&lt;=0,1,MAX(0,MIN(1,(CalcTable[[#This Row],[IWC]]-WILTPT)/(MAD-WILTPT))))</f>
        <v>#NAME?</v>
      </c>
      <c r="R659" s="13" t="e">
        <f ca="1">CalcTable[[#This Row],[ETMult]]*CalcTable[[#This Row],[ETb]]</f>
        <v>#NAME?</v>
      </c>
      <c r="S659" s="13" t="b">
        <f>INDEX(IRR_LIST,CalcTable[[#This Row],[Day of Week]]+1)</f>
        <v>1</v>
      </c>
      <c r="T659" s="13">
        <f t="shared" ca="1" si="194"/>
        <v>0</v>
      </c>
      <c r="U659" s="13" t="b">
        <f ca="1">IF(CalcTable[[#This Row],[IrrPrecip]]&gt;=IC_MM,FALSE,TRUE)</f>
        <v>1</v>
      </c>
      <c r="V659" s="13" t="b">
        <f t="shared" si="195"/>
        <v>1</v>
      </c>
      <c r="W659" s="13" t="e">
        <f ca="1">IF(AND(IRR_DRIP=FALSE,CalcTable[[#This Row],[IrrHours]]&lt;=0),FALSE,TRUE)</f>
        <v>#NAME?</v>
      </c>
      <c r="X659" s="13" t="e">
        <f ca="1">AND(CalcTable[[#This Row],[IrrDay]],CalcTable[[#This Row],[IrrRain]],CalcTable[[#This Row],[IrrWarm]],CalcTable[[#This Row],[IrrWindy]])</f>
        <v>#NAME?</v>
      </c>
      <c r="Y659" s="13" t="e">
        <f t="shared" ca="1" si="196"/>
        <v>#NAME?</v>
      </c>
      <c r="Z659" s="13" t="e">
        <f ca="1">CalcTable[[#This Row],[IrrHours]]/5</f>
        <v>#NAME?</v>
      </c>
      <c r="AA659" s="13" t="e">
        <f ca="1">IF(CalcTable[[#This Row],[IrrFlag]]=FALSE,0,MAX(0,CalcTable[[#This Row],[VolRednWind]]*(FCAP*IRR_TARGET-CalcTable[[#This Row],[IWC]])))</f>
        <v>#NAME?</v>
      </c>
      <c r="AB659" s="13" t="e">
        <f ca="1">CalcTable[[#This Row],[IWC]]+CalcTable[[#This Row],[Eff Precip]]+CalcTable[[#This Row],[IrrAmt]]-CalcTable[[#This Row],[AET]]</f>
        <v>#NAME?</v>
      </c>
      <c r="AC659" s="13" t="e">
        <f ca="1">IF(CalcTable[[#This Row],[PWC]]&gt;FCAP,MIN(24*PERC,MIN(SAT,CalcTable[[#This Row],[PWC]])-FCAP),0)</f>
        <v>#NAME?</v>
      </c>
      <c r="AD659" s="13" t="e">
        <f ca="1">IF(CalcTable[[#This Row],[PWC]]&gt;SAT,CalcTable[[#This Row],[PWC]]-SAT,0)</f>
        <v>#NAME?</v>
      </c>
      <c r="AE659" s="13" t="e">
        <f ca="1">CalcTable[[#This Row],[PWC]]-CalcTable[[#This Row],[PercAmt]]-CalcTable[[#This Row],[Runoff]]</f>
        <v>#NAME?</v>
      </c>
      <c r="AF659" s="13" t="e">
        <f ca="1">CalcTable[[#This Row],[IrrAmt]]/1000*CUR_IRR_AREA*10000/IRR_EFF</f>
        <v>#NAME?</v>
      </c>
      <c r="AG659" s="147"/>
      <c r="AH659" s="13"/>
      <c r="AI659" s="50">
        <v>0</v>
      </c>
      <c r="AJ659" s="50">
        <v>0</v>
      </c>
      <c r="AK659" s="50">
        <v>0</v>
      </c>
      <c r="AL659" s="50">
        <v>0</v>
      </c>
      <c r="AM659" s="50"/>
      <c r="AN659" s="50"/>
      <c r="AO659" s="50"/>
      <c r="AP659" s="50"/>
      <c r="AQ659" s="50"/>
      <c r="AR659" s="50"/>
      <c r="AS659" s="50"/>
      <c r="AT659" s="50"/>
      <c r="AU659" s="50"/>
      <c r="AV659" s="50"/>
      <c r="AW659" s="50"/>
      <c r="AX659" s="50">
        <f t="shared" si="207"/>
        <v>0</v>
      </c>
      <c r="AY659" s="50"/>
      <c r="AZ659" s="50">
        <f t="shared" si="197"/>
        <v>0</v>
      </c>
      <c r="BA659" s="50">
        <f t="shared" si="198"/>
        <v>0</v>
      </c>
      <c r="BB659" s="50">
        <f t="shared" si="199"/>
        <v>0</v>
      </c>
      <c r="BC659" s="17">
        <f t="shared" si="200"/>
        <v>19645</v>
      </c>
      <c r="BD659" s="50">
        <f t="shared" si="201"/>
        <v>0</v>
      </c>
      <c r="BE659" s="50">
        <f t="shared" si="202"/>
        <v>0</v>
      </c>
      <c r="BF659" s="50">
        <f t="shared" si="208"/>
        <v>0</v>
      </c>
      <c r="BG659" s="50"/>
      <c r="BH659" s="17">
        <f t="shared" si="203"/>
        <v>0</v>
      </c>
      <c r="BI659" s="17">
        <f t="shared" si="211"/>
        <v>659</v>
      </c>
      <c r="BJ659" s="17">
        <f t="shared" si="209"/>
        <v>659</v>
      </c>
      <c r="BK659" s="150">
        <f t="shared" si="210"/>
        <v>23525</v>
      </c>
      <c r="BL659" s="50" t="e">
        <f t="shared" ca="1" si="204"/>
        <v>#NAME?</v>
      </c>
      <c r="BM659" s="50" t="e">
        <f t="shared" ca="1" si="205"/>
        <v>#NAME?</v>
      </c>
      <c r="BN659" s="50" t="e">
        <f t="shared" ca="1" si="206"/>
        <v>#NAME?</v>
      </c>
    </row>
    <row r="660" spans="1:66" x14ac:dyDescent="0.35">
      <c r="A660" s="48">
        <v>23526</v>
      </c>
      <c r="B660" s="17">
        <v>1964</v>
      </c>
      <c r="C660" s="17">
        <v>5</v>
      </c>
      <c r="D660" s="17">
        <v>150</v>
      </c>
      <c r="E660" s="17">
        <v>29</v>
      </c>
      <c r="F660" s="17">
        <v>6</v>
      </c>
      <c r="G660" s="50">
        <v>7.8</v>
      </c>
      <c r="H660" s="32">
        <v>4.6357883324028135</v>
      </c>
      <c r="I660" s="50">
        <v>16.833333333333332</v>
      </c>
      <c r="J660" s="13">
        <v>0</v>
      </c>
      <c r="K660" s="13">
        <f t="shared" ref="K660:K723" si="212">J660*PRECIP_ADJUST</f>
        <v>0</v>
      </c>
      <c r="L660" s="13">
        <f t="shared" ref="L660:L723" si="213">IF(K660&gt;=EFF_PRECIP,EFF_MULT*(K660-EFF_PRECIP),0)</f>
        <v>0</v>
      </c>
      <c r="M660" s="13" t="e">
        <f ca="1">CalcTable[[#This Row],[IWC]]-AE659</f>
        <v>#NAME?</v>
      </c>
      <c r="N660" s="13" t="e">
        <f ca="1">IF(CalcTable[[#This Row],[Day of Year]]&lt;123,FCAP,AE659)</f>
        <v>#NAME?</v>
      </c>
      <c r="O660" s="17" t="e">
        <f ca="1">IF(IRR_DRIP,5,COUNTIF('IDET Wind Values'!C644:G644,"&lt;="&amp;IRR_MAXWIND))</f>
        <v>#NAME?</v>
      </c>
      <c r="P660" s="13" t="e">
        <f ca="1">CalcTable[[#This Row],[ET_o]]*KL</f>
        <v>#NAME?</v>
      </c>
      <c r="Q660" s="13" t="e">
        <f ca="1">IF(WILTPT&lt;=0,1,MAX(0,MIN(1,(CalcTable[[#This Row],[IWC]]-WILTPT)/(MAD-WILTPT))))</f>
        <v>#NAME?</v>
      </c>
      <c r="R660" s="13" t="e">
        <f ca="1">CalcTable[[#This Row],[ETMult]]*CalcTable[[#This Row],[ETb]]</f>
        <v>#NAME?</v>
      </c>
      <c r="S660" s="13" t="b">
        <f>INDEX(IRR_LIST,CalcTable[[#This Row],[Day of Week]]+1)</f>
        <v>0</v>
      </c>
      <c r="T660" s="13">
        <f t="shared" ref="T660:T723" ca="1" si="214">SUM(OFFSET(K660,-IC_DAYS,0,IC_DAYS,1))</f>
        <v>0</v>
      </c>
      <c r="U660" s="13" t="b">
        <f ca="1">IF(CalcTable[[#This Row],[IrrPrecip]]&gt;=IC_MM,FALSE,TRUE)</f>
        <v>1</v>
      </c>
      <c r="V660" s="13" t="b">
        <f t="shared" ref="V660:V723" si="215">IF(G661&lt;IRR_TEMP,FALSE,TRUE)</f>
        <v>1</v>
      </c>
      <c r="W660" s="13" t="e">
        <f ca="1">IF(AND(IRR_DRIP=FALSE,CalcTable[[#This Row],[IrrHours]]&lt;=0),FALSE,TRUE)</f>
        <v>#NAME?</v>
      </c>
      <c r="X660" s="13" t="e">
        <f ca="1">AND(CalcTable[[#This Row],[IrrDay]],CalcTable[[#This Row],[IrrRain]],CalcTable[[#This Row],[IrrWarm]],CalcTable[[#This Row],[IrrWindy]])</f>
        <v>#NAME?</v>
      </c>
      <c r="Y660" s="13" t="e">
        <f t="shared" ref="Y660:Y723" ca="1" si="216">IF(AA659&lt;=0,FALSE,TRUE)</f>
        <v>#NAME?</v>
      </c>
      <c r="Z660" s="13" t="e">
        <f ca="1">CalcTable[[#This Row],[IrrHours]]/5</f>
        <v>#NAME?</v>
      </c>
      <c r="AA660" s="13" t="e">
        <f ca="1">IF(CalcTable[[#This Row],[IrrFlag]]=FALSE,0,MAX(0,CalcTable[[#This Row],[VolRednWind]]*(FCAP*IRR_TARGET-CalcTable[[#This Row],[IWC]])))</f>
        <v>#NAME?</v>
      </c>
      <c r="AB660" s="13" t="e">
        <f ca="1">CalcTable[[#This Row],[IWC]]+CalcTable[[#This Row],[Eff Precip]]+CalcTable[[#This Row],[IrrAmt]]-CalcTable[[#This Row],[AET]]</f>
        <v>#NAME?</v>
      </c>
      <c r="AC660" s="13" t="e">
        <f ca="1">IF(CalcTable[[#This Row],[PWC]]&gt;FCAP,MIN(24*PERC,MIN(SAT,CalcTable[[#This Row],[PWC]])-FCAP),0)</f>
        <v>#NAME?</v>
      </c>
      <c r="AD660" s="13" t="e">
        <f ca="1">IF(CalcTable[[#This Row],[PWC]]&gt;SAT,CalcTable[[#This Row],[PWC]]-SAT,0)</f>
        <v>#NAME?</v>
      </c>
      <c r="AE660" s="13" t="e">
        <f ca="1">CalcTable[[#This Row],[PWC]]-CalcTable[[#This Row],[PercAmt]]-CalcTable[[#This Row],[Runoff]]</f>
        <v>#NAME?</v>
      </c>
      <c r="AF660" s="13" t="e">
        <f ca="1">CalcTable[[#This Row],[IrrAmt]]/1000*CUR_IRR_AREA*10000/IRR_EFF</f>
        <v>#NAME?</v>
      </c>
      <c r="AG660" s="147"/>
      <c r="AH660" s="13"/>
      <c r="AI660" s="50">
        <v>0</v>
      </c>
      <c r="AJ660" s="50">
        <v>0</v>
      </c>
      <c r="AK660" s="50">
        <v>0</v>
      </c>
      <c r="AL660" s="50">
        <v>4.6016880176124317</v>
      </c>
      <c r="AM660" s="50"/>
      <c r="AN660" s="50"/>
      <c r="AO660" s="50"/>
      <c r="AP660" s="50"/>
      <c r="AQ660" s="50"/>
      <c r="AR660" s="50"/>
      <c r="AS660" s="50"/>
      <c r="AT660" s="50"/>
      <c r="AU660" s="50"/>
      <c r="AV660" s="50"/>
      <c r="AW660" s="50"/>
      <c r="AX660" s="50">
        <f t="shared" si="207"/>
        <v>4.6016880176124317</v>
      </c>
      <c r="AY660" s="50"/>
      <c r="AZ660" s="50">
        <f t="shared" ref="AZ660:AZ723" si="217">SUMPRODUCT(AI660:AW660,CONVERSION)</f>
        <v>134.98284851663135</v>
      </c>
      <c r="BA660" s="50">
        <f t="shared" ref="BA660:BA723" si="218">SUMPRODUCT($AI660:$AW660,CONVERSION,APP_DEMAND)</f>
        <v>207.83073501767049</v>
      </c>
      <c r="BB660" s="50">
        <f t="shared" ref="BB660:BB723" si="219">SUMPRODUCT($AI660:$AW660,CONVERSION,PUMP_DEMAND)</f>
        <v>214.25848970893867</v>
      </c>
      <c r="BC660" s="17">
        <f t="shared" ref="BC660:BC723" si="220">B660*10+C660</f>
        <v>19645</v>
      </c>
      <c r="BD660" s="50">
        <f t="shared" ref="BD660:BD723" si="221">INDEX(AI660:AX660,PLOT_AREA)</f>
        <v>4.6016880176124317</v>
      </c>
      <c r="BE660" s="50">
        <f t="shared" ref="BE660:BE723" si="222">IF(PLOT_AREA&lt;=AREA_COUNT,INDEX(AI660:AW660,PLOT_AREA)*INDEX(CONVERSION,PLOT_AREA),AZ660)</f>
        <v>134.98284851663135</v>
      </c>
      <c r="BF660" s="50">
        <f t="shared" si="208"/>
        <v>220.78896936294359</v>
      </c>
      <c r="BG660" s="50"/>
      <c r="BH660" s="17">
        <f t="shared" ref="BH660:BH723" si="223">IF(BC660&lt;PLOT_FROM,-1,IF(BC660&gt;PLOT_TO,1,0))</f>
        <v>0</v>
      </c>
      <c r="BI660" s="17">
        <f t="shared" si="211"/>
        <v>660</v>
      </c>
      <c r="BJ660" s="17">
        <f t="shared" si="209"/>
        <v>660</v>
      </c>
      <c r="BK660" s="150">
        <f t="shared" si="210"/>
        <v>23526</v>
      </c>
      <c r="BL660" s="50" t="e">
        <f t="shared" ref="BL660:BL723" ca="1" si="224">WILTPT</f>
        <v>#NAME?</v>
      </c>
      <c r="BM660" s="50" t="e">
        <f t="shared" ref="BM660:BM723" ca="1" si="225">SAT</f>
        <v>#NAME?</v>
      </c>
      <c r="BN660" s="50" t="e">
        <f t="shared" ref="BN660:BN723" ca="1" si="226">FCAP</f>
        <v>#NAME?</v>
      </c>
    </row>
    <row r="661" spans="1:66" x14ac:dyDescent="0.35">
      <c r="A661" s="48">
        <v>23527</v>
      </c>
      <c r="B661" s="17">
        <v>1964</v>
      </c>
      <c r="C661" s="17">
        <v>5</v>
      </c>
      <c r="D661" s="17">
        <v>151</v>
      </c>
      <c r="E661" s="17">
        <v>30</v>
      </c>
      <c r="F661" s="17">
        <v>7</v>
      </c>
      <c r="G661" s="50">
        <v>7.8</v>
      </c>
      <c r="H661" s="32">
        <v>4.3426685190477805</v>
      </c>
      <c r="I661" s="50">
        <v>16.5</v>
      </c>
      <c r="J661" s="13">
        <v>1.4</v>
      </c>
      <c r="K661" s="13">
        <f t="shared" si="212"/>
        <v>1.4</v>
      </c>
      <c r="L661" s="13">
        <f t="shared" si="213"/>
        <v>0</v>
      </c>
      <c r="M661" s="13" t="e">
        <f ca="1">CalcTable[[#This Row],[IWC]]-AE660</f>
        <v>#NAME?</v>
      </c>
      <c r="N661" s="13" t="e">
        <f ca="1">IF(CalcTable[[#This Row],[Day of Year]]&lt;123,FCAP,AE660)</f>
        <v>#NAME?</v>
      </c>
      <c r="O661" s="17" t="e">
        <f ca="1">IF(IRR_DRIP,5,COUNTIF('IDET Wind Values'!C645:G645,"&lt;="&amp;IRR_MAXWIND))</f>
        <v>#NAME?</v>
      </c>
      <c r="P661" s="13" t="e">
        <f ca="1">CalcTable[[#This Row],[ET_o]]*KL</f>
        <v>#NAME?</v>
      </c>
      <c r="Q661" s="13" t="e">
        <f ca="1">IF(WILTPT&lt;=0,1,MAX(0,MIN(1,(CalcTable[[#This Row],[IWC]]-WILTPT)/(MAD-WILTPT))))</f>
        <v>#NAME?</v>
      </c>
      <c r="R661" s="13" t="e">
        <f ca="1">CalcTable[[#This Row],[ETMult]]*CalcTable[[#This Row],[ETb]]</f>
        <v>#NAME?</v>
      </c>
      <c r="S661" s="13" t="b">
        <f>INDEX(IRR_LIST,CalcTable[[#This Row],[Day of Week]]+1)</f>
        <v>0</v>
      </c>
      <c r="T661" s="13">
        <f t="shared" ca="1" si="214"/>
        <v>0</v>
      </c>
      <c r="U661" s="13" t="b">
        <f ca="1">IF(CalcTable[[#This Row],[IrrPrecip]]&gt;=IC_MM,FALSE,TRUE)</f>
        <v>1</v>
      </c>
      <c r="V661" s="13" t="b">
        <f t="shared" si="215"/>
        <v>1</v>
      </c>
      <c r="W661" s="13" t="e">
        <f ca="1">IF(AND(IRR_DRIP=FALSE,CalcTable[[#This Row],[IrrHours]]&lt;=0),FALSE,TRUE)</f>
        <v>#NAME?</v>
      </c>
      <c r="X661" s="13" t="e">
        <f ca="1">AND(CalcTable[[#This Row],[IrrDay]],CalcTable[[#This Row],[IrrRain]],CalcTable[[#This Row],[IrrWarm]],CalcTable[[#This Row],[IrrWindy]])</f>
        <v>#NAME?</v>
      </c>
      <c r="Y661" s="13" t="e">
        <f t="shared" ca="1" si="216"/>
        <v>#NAME?</v>
      </c>
      <c r="Z661" s="13" t="e">
        <f ca="1">CalcTable[[#This Row],[IrrHours]]/5</f>
        <v>#NAME?</v>
      </c>
      <c r="AA661" s="13" t="e">
        <f ca="1">IF(CalcTable[[#This Row],[IrrFlag]]=FALSE,0,MAX(0,CalcTable[[#This Row],[VolRednWind]]*(FCAP*IRR_TARGET-CalcTable[[#This Row],[IWC]])))</f>
        <v>#NAME?</v>
      </c>
      <c r="AB661" s="13" t="e">
        <f ca="1">CalcTable[[#This Row],[IWC]]+CalcTable[[#This Row],[Eff Precip]]+CalcTable[[#This Row],[IrrAmt]]-CalcTable[[#This Row],[AET]]</f>
        <v>#NAME?</v>
      </c>
      <c r="AC661" s="13" t="e">
        <f ca="1">IF(CalcTable[[#This Row],[PWC]]&gt;FCAP,MIN(24*PERC,MIN(SAT,CalcTable[[#This Row],[PWC]])-FCAP),0)</f>
        <v>#NAME?</v>
      </c>
      <c r="AD661" s="13" t="e">
        <f ca="1">IF(CalcTable[[#This Row],[PWC]]&gt;SAT,CalcTable[[#This Row],[PWC]]-SAT,0)</f>
        <v>#NAME?</v>
      </c>
      <c r="AE661" s="13" t="e">
        <f ca="1">CalcTable[[#This Row],[PWC]]-CalcTable[[#This Row],[PercAmt]]-CalcTable[[#This Row],[Runoff]]</f>
        <v>#NAME?</v>
      </c>
      <c r="AF661" s="13" t="e">
        <f ca="1">CalcTable[[#This Row],[IrrAmt]]/1000*CUR_IRR_AREA*10000/IRR_EFF</f>
        <v>#NAME?</v>
      </c>
      <c r="AG661" s="147"/>
      <c r="AH661" s="13"/>
      <c r="AI661" s="50">
        <v>0</v>
      </c>
      <c r="AJ661" s="50">
        <v>0</v>
      </c>
      <c r="AK661" s="50">
        <v>0</v>
      </c>
      <c r="AL661" s="50">
        <v>0</v>
      </c>
      <c r="AM661" s="50"/>
      <c r="AN661" s="50"/>
      <c r="AO661" s="50"/>
      <c r="AP661" s="50"/>
      <c r="AQ661" s="50"/>
      <c r="AR661" s="50"/>
      <c r="AS661" s="50"/>
      <c r="AT661" s="50"/>
      <c r="AU661" s="50"/>
      <c r="AV661" s="50"/>
      <c r="AW661" s="50"/>
      <c r="AX661" s="50">
        <f t="shared" ref="AX661:AX724" si="227">SUM(AI661:AW661)</f>
        <v>0</v>
      </c>
      <c r="AY661" s="50"/>
      <c r="AZ661" s="50">
        <f t="shared" si="217"/>
        <v>0</v>
      </c>
      <c r="BA661" s="50">
        <f t="shared" si="218"/>
        <v>0</v>
      </c>
      <c r="BB661" s="50">
        <f t="shared" si="219"/>
        <v>0</v>
      </c>
      <c r="BC661" s="17">
        <f t="shared" si="220"/>
        <v>19645</v>
      </c>
      <c r="BD661" s="50">
        <f t="shared" si="221"/>
        <v>0</v>
      </c>
      <c r="BE661" s="50">
        <f t="shared" si="222"/>
        <v>0</v>
      </c>
      <c r="BF661" s="50">
        <f t="shared" ref="BF661:BF724" si="228">BE661*BF$17</f>
        <v>0</v>
      </c>
      <c r="BG661" s="50"/>
      <c r="BH661" s="17">
        <f t="shared" si="223"/>
        <v>0</v>
      </c>
      <c r="BI661" s="17">
        <f t="shared" si="211"/>
        <v>661</v>
      </c>
      <c r="BJ661" s="17">
        <f t="shared" ref="BJ661:BJ724" si="229">IF(BH661=0,BI661,"")</f>
        <v>661</v>
      </c>
      <c r="BK661" s="150">
        <f t="shared" ref="BK661:BK724" si="230">A661</f>
        <v>23527</v>
      </c>
      <c r="BL661" s="50" t="e">
        <f t="shared" ca="1" si="224"/>
        <v>#NAME?</v>
      </c>
      <c r="BM661" s="50" t="e">
        <f t="shared" ca="1" si="225"/>
        <v>#NAME?</v>
      </c>
      <c r="BN661" s="50" t="e">
        <f t="shared" ca="1" si="226"/>
        <v>#NAME?</v>
      </c>
    </row>
    <row r="662" spans="1:66" x14ac:dyDescent="0.35">
      <c r="A662" s="48">
        <v>23528</v>
      </c>
      <c r="B662" s="17">
        <v>1964</v>
      </c>
      <c r="C662" s="17">
        <v>5</v>
      </c>
      <c r="D662" s="17">
        <v>152</v>
      </c>
      <c r="E662" s="17">
        <v>31</v>
      </c>
      <c r="F662" s="17">
        <v>1</v>
      </c>
      <c r="G662" s="50">
        <v>5</v>
      </c>
      <c r="H662" s="32">
        <v>4.7733744260298705</v>
      </c>
      <c r="I662" s="50">
        <v>14.5</v>
      </c>
      <c r="J662" s="13">
        <v>0</v>
      </c>
      <c r="K662" s="13">
        <f t="shared" si="212"/>
        <v>0</v>
      </c>
      <c r="L662" s="13">
        <f t="shared" si="213"/>
        <v>0</v>
      </c>
      <c r="M662" s="13" t="e">
        <f ca="1">CalcTable[[#This Row],[IWC]]-AE661</f>
        <v>#NAME?</v>
      </c>
      <c r="N662" s="13" t="e">
        <f ca="1">IF(CalcTable[[#This Row],[Day of Year]]&lt;123,FCAP,AE661)</f>
        <v>#NAME?</v>
      </c>
      <c r="O662" s="17" t="e">
        <f ca="1">IF(IRR_DRIP,5,COUNTIF('IDET Wind Values'!C646:G646,"&lt;="&amp;IRR_MAXWIND))</f>
        <v>#NAME?</v>
      </c>
      <c r="P662" s="13" t="e">
        <f ca="1">CalcTable[[#This Row],[ET_o]]*KL</f>
        <v>#NAME?</v>
      </c>
      <c r="Q662" s="13" t="e">
        <f ca="1">IF(WILTPT&lt;=0,1,MAX(0,MIN(1,(CalcTable[[#This Row],[IWC]]-WILTPT)/(MAD-WILTPT))))</f>
        <v>#NAME?</v>
      </c>
      <c r="R662" s="13" t="e">
        <f ca="1">CalcTable[[#This Row],[ETMult]]*CalcTable[[#This Row],[ETb]]</f>
        <v>#NAME?</v>
      </c>
      <c r="S662" s="13" t="b">
        <f>INDEX(IRR_LIST,CalcTable[[#This Row],[Day of Week]]+1)</f>
        <v>1</v>
      </c>
      <c r="T662" s="13">
        <f t="shared" ca="1" si="214"/>
        <v>1.4</v>
      </c>
      <c r="U662" s="13" t="b">
        <f ca="1">IF(CalcTable[[#This Row],[IrrPrecip]]&gt;=IC_MM,FALSE,TRUE)</f>
        <v>1</v>
      </c>
      <c r="V662" s="13" t="b">
        <f t="shared" si="215"/>
        <v>0</v>
      </c>
      <c r="W662" s="13" t="e">
        <f ca="1">IF(AND(IRR_DRIP=FALSE,CalcTable[[#This Row],[IrrHours]]&lt;=0),FALSE,TRUE)</f>
        <v>#NAME?</v>
      </c>
      <c r="X662" s="13" t="e">
        <f ca="1">AND(CalcTable[[#This Row],[IrrDay]],CalcTable[[#This Row],[IrrRain]],CalcTable[[#This Row],[IrrWarm]],CalcTable[[#This Row],[IrrWindy]])</f>
        <v>#NAME?</v>
      </c>
      <c r="Y662" s="13" t="e">
        <f t="shared" ca="1" si="216"/>
        <v>#NAME?</v>
      </c>
      <c r="Z662" s="13" t="e">
        <f ca="1">CalcTable[[#This Row],[IrrHours]]/5</f>
        <v>#NAME?</v>
      </c>
      <c r="AA662" s="13" t="e">
        <f ca="1">IF(CalcTable[[#This Row],[IrrFlag]]=FALSE,0,MAX(0,CalcTable[[#This Row],[VolRednWind]]*(FCAP*IRR_TARGET-CalcTable[[#This Row],[IWC]])))</f>
        <v>#NAME?</v>
      </c>
      <c r="AB662" s="13" t="e">
        <f ca="1">CalcTable[[#This Row],[IWC]]+CalcTable[[#This Row],[Eff Precip]]+CalcTable[[#This Row],[IrrAmt]]-CalcTable[[#This Row],[AET]]</f>
        <v>#NAME?</v>
      </c>
      <c r="AC662" s="13" t="e">
        <f ca="1">IF(CalcTable[[#This Row],[PWC]]&gt;FCAP,MIN(24*PERC,MIN(SAT,CalcTable[[#This Row],[PWC]])-FCAP),0)</f>
        <v>#NAME?</v>
      </c>
      <c r="AD662" s="13" t="e">
        <f ca="1">IF(CalcTable[[#This Row],[PWC]]&gt;SAT,CalcTable[[#This Row],[PWC]]-SAT,0)</f>
        <v>#NAME?</v>
      </c>
      <c r="AE662" s="13" t="e">
        <f ca="1">CalcTable[[#This Row],[PWC]]-CalcTable[[#This Row],[PercAmt]]-CalcTable[[#This Row],[Runoff]]</f>
        <v>#NAME?</v>
      </c>
      <c r="AF662" s="13" t="e">
        <f ca="1">CalcTable[[#This Row],[IrrAmt]]/1000*CUR_IRR_AREA*10000/IRR_EFF</f>
        <v>#NAME?</v>
      </c>
      <c r="AG662" s="147"/>
      <c r="AH662" s="13"/>
      <c r="AI662" s="50">
        <v>0</v>
      </c>
      <c r="AJ662" s="50">
        <v>0</v>
      </c>
      <c r="AK662" s="50">
        <v>0</v>
      </c>
      <c r="AL662" s="50">
        <v>0</v>
      </c>
      <c r="AM662" s="50"/>
      <c r="AN662" s="50"/>
      <c r="AO662" s="50"/>
      <c r="AP662" s="50"/>
      <c r="AQ662" s="50"/>
      <c r="AR662" s="50"/>
      <c r="AS662" s="50"/>
      <c r="AT662" s="50"/>
      <c r="AU662" s="50"/>
      <c r="AV662" s="50"/>
      <c r="AW662" s="50"/>
      <c r="AX662" s="50">
        <f t="shared" si="227"/>
        <v>0</v>
      </c>
      <c r="AY662" s="50"/>
      <c r="AZ662" s="50">
        <f t="shared" si="217"/>
        <v>0</v>
      </c>
      <c r="BA662" s="50">
        <f t="shared" si="218"/>
        <v>0</v>
      </c>
      <c r="BB662" s="50">
        <f t="shared" si="219"/>
        <v>0</v>
      </c>
      <c r="BC662" s="17">
        <f t="shared" si="220"/>
        <v>19645</v>
      </c>
      <c r="BD662" s="50">
        <f t="shared" si="221"/>
        <v>0</v>
      </c>
      <c r="BE662" s="50">
        <f t="shared" si="222"/>
        <v>0</v>
      </c>
      <c r="BF662" s="50">
        <f t="shared" si="228"/>
        <v>0</v>
      </c>
      <c r="BG662" s="50"/>
      <c r="BH662" s="17">
        <f t="shared" si="223"/>
        <v>0</v>
      </c>
      <c r="BI662" s="17">
        <f t="shared" ref="BI662:BI725" si="231">BI661+1</f>
        <v>662</v>
      </c>
      <c r="BJ662" s="17">
        <f t="shared" si="229"/>
        <v>662</v>
      </c>
      <c r="BK662" s="150">
        <f t="shared" si="230"/>
        <v>23528</v>
      </c>
      <c r="BL662" s="50" t="e">
        <f t="shared" ca="1" si="224"/>
        <v>#NAME?</v>
      </c>
      <c r="BM662" s="50" t="e">
        <f t="shared" ca="1" si="225"/>
        <v>#NAME?</v>
      </c>
      <c r="BN662" s="50" t="e">
        <f t="shared" ca="1" si="226"/>
        <v>#NAME?</v>
      </c>
    </row>
    <row r="663" spans="1:66" x14ac:dyDescent="0.35">
      <c r="A663" s="48">
        <v>23529</v>
      </c>
      <c r="B663" s="17">
        <v>1964</v>
      </c>
      <c r="C663" s="17">
        <v>6</v>
      </c>
      <c r="D663" s="17">
        <v>153</v>
      </c>
      <c r="E663" s="17">
        <v>1</v>
      </c>
      <c r="F663" s="17">
        <v>2</v>
      </c>
      <c r="G663" s="50">
        <v>2.8</v>
      </c>
      <c r="H663" s="32">
        <v>5.3385573818909888</v>
      </c>
      <c r="I663" s="50">
        <v>1.3333333333333333</v>
      </c>
      <c r="J663" s="13">
        <v>0</v>
      </c>
      <c r="K663" s="13">
        <f t="shared" si="212"/>
        <v>0</v>
      </c>
      <c r="L663" s="13">
        <f t="shared" si="213"/>
        <v>0</v>
      </c>
      <c r="M663" s="13" t="e">
        <f ca="1">CalcTable[[#This Row],[IWC]]-AE662</f>
        <v>#NAME?</v>
      </c>
      <c r="N663" s="13" t="e">
        <f ca="1">IF(CalcTable[[#This Row],[Day of Year]]&lt;123,FCAP,AE662)</f>
        <v>#NAME?</v>
      </c>
      <c r="O663" s="17" t="e">
        <f ca="1">IF(IRR_DRIP,5,COUNTIF('IDET Wind Values'!C647:G647,"&lt;="&amp;IRR_MAXWIND))</f>
        <v>#NAME?</v>
      </c>
      <c r="P663" s="13" t="e">
        <f ca="1">CalcTable[[#This Row],[ET_o]]*KL</f>
        <v>#NAME?</v>
      </c>
      <c r="Q663" s="13" t="e">
        <f ca="1">IF(WILTPT&lt;=0,1,MAX(0,MIN(1,(CalcTable[[#This Row],[IWC]]-WILTPT)/(MAD-WILTPT))))</f>
        <v>#NAME?</v>
      </c>
      <c r="R663" s="13" t="e">
        <f ca="1">CalcTable[[#This Row],[ETMult]]*CalcTable[[#This Row],[ETb]]</f>
        <v>#NAME?</v>
      </c>
      <c r="S663" s="13" t="b">
        <f>INDEX(IRR_LIST,CalcTable[[#This Row],[Day of Week]]+1)</f>
        <v>0</v>
      </c>
      <c r="T663" s="13">
        <f t="shared" ca="1" si="214"/>
        <v>1.4</v>
      </c>
      <c r="U663" s="13" t="b">
        <f ca="1">IF(CalcTable[[#This Row],[IrrPrecip]]&gt;=IC_MM,FALSE,TRUE)</f>
        <v>1</v>
      </c>
      <c r="V663" s="13" t="b">
        <f t="shared" si="215"/>
        <v>1</v>
      </c>
      <c r="W663" s="13" t="e">
        <f ca="1">IF(AND(IRR_DRIP=FALSE,CalcTable[[#This Row],[IrrHours]]&lt;=0),FALSE,TRUE)</f>
        <v>#NAME?</v>
      </c>
      <c r="X663" s="13" t="e">
        <f ca="1">AND(CalcTable[[#This Row],[IrrDay]],CalcTable[[#This Row],[IrrRain]],CalcTable[[#This Row],[IrrWarm]],CalcTable[[#This Row],[IrrWindy]])</f>
        <v>#NAME?</v>
      </c>
      <c r="Y663" s="13" t="e">
        <f t="shared" ca="1" si="216"/>
        <v>#NAME?</v>
      </c>
      <c r="Z663" s="13" t="e">
        <f ca="1">CalcTable[[#This Row],[IrrHours]]/5</f>
        <v>#NAME?</v>
      </c>
      <c r="AA663" s="13" t="e">
        <f ca="1">IF(CalcTable[[#This Row],[IrrFlag]]=FALSE,0,MAX(0,CalcTable[[#This Row],[VolRednWind]]*(FCAP*IRR_TARGET-CalcTable[[#This Row],[IWC]])))</f>
        <v>#NAME?</v>
      </c>
      <c r="AB663" s="13" t="e">
        <f ca="1">CalcTable[[#This Row],[IWC]]+CalcTable[[#This Row],[Eff Precip]]+CalcTable[[#This Row],[IrrAmt]]-CalcTable[[#This Row],[AET]]</f>
        <v>#NAME?</v>
      </c>
      <c r="AC663" s="13" t="e">
        <f ca="1">IF(CalcTable[[#This Row],[PWC]]&gt;FCAP,MIN(24*PERC,MIN(SAT,CalcTable[[#This Row],[PWC]])-FCAP),0)</f>
        <v>#NAME?</v>
      </c>
      <c r="AD663" s="13" t="e">
        <f ca="1">IF(CalcTable[[#This Row],[PWC]]&gt;SAT,CalcTable[[#This Row],[PWC]]-SAT,0)</f>
        <v>#NAME?</v>
      </c>
      <c r="AE663" s="13" t="e">
        <f ca="1">CalcTable[[#This Row],[PWC]]-CalcTable[[#This Row],[PercAmt]]-CalcTable[[#This Row],[Runoff]]</f>
        <v>#NAME?</v>
      </c>
      <c r="AF663" s="13" t="e">
        <f ca="1">CalcTable[[#This Row],[IrrAmt]]/1000*CUR_IRR_AREA*10000/IRR_EFF</f>
        <v>#NAME?</v>
      </c>
      <c r="AG663" s="147"/>
      <c r="AH663" s="13"/>
      <c r="AI663" s="50">
        <v>0</v>
      </c>
      <c r="AJ663" s="50">
        <v>0</v>
      </c>
      <c r="AK663" s="50">
        <v>0</v>
      </c>
      <c r="AL663" s="50">
        <v>7.5635072026142538</v>
      </c>
      <c r="AM663" s="50"/>
      <c r="AN663" s="50"/>
      <c r="AO663" s="50"/>
      <c r="AP663" s="50"/>
      <c r="AQ663" s="50"/>
      <c r="AR663" s="50"/>
      <c r="AS663" s="50"/>
      <c r="AT663" s="50"/>
      <c r="AU663" s="50"/>
      <c r="AV663" s="50"/>
      <c r="AW663" s="50"/>
      <c r="AX663" s="50">
        <f t="shared" si="227"/>
        <v>7.5635072026142538</v>
      </c>
      <c r="AY663" s="50"/>
      <c r="AZ663" s="50">
        <f t="shared" si="217"/>
        <v>221.86287794335146</v>
      </c>
      <c r="BA663" s="50">
        <f t="shared" si="218"/>
        <v>341.5983993730967</v>
      </c>
      <c r="BB663" s="50">
        <f t="shared" si="219"/>
        <v>352.16329832278012</v>
      </c>
      <c r="BC663" s="17">
        <f t="shared" si="220"/>
        <v>19646</v>
      </c>
      <c r="BD663" s="50">
        <f t="shared" si="221"/>
        <v>7.5635072026142538</v>
      </c>
      <c r="BE663" s="50">
        <f t="shared" si="222"/>
        <v>221.86287794335146</v>
      </c>
      <c r="BF663" s="50">
        <f t="shared" si="228"/>
        <v>362.89703987817126</v>
      </c>
      <c r="BG663" s="50"/>
      <c r="BH663" s="17">
        <f t="shared" si="223"/>
        <v>0</v>
      </c>
      <c r="BI663" s="17">
        <f t="shared" si="231"/>
        <v>663</v>
      </c>
      <c r="BJ663" s="17">
        <f t="shared" si="229"/>
        <v>663</v>
      </c>
      <c r="BK663" s="150">
        <f t="shared" si="230"/>
        <v>23529</v>
      </c>
      <c r="BL663" s="50" t="e">
        <f t="shared" ca="1" si="224"/>
        <v>#NAME?</v>
      </c>
      <c r="BM663" s="50" t="e">
        <f t="shared" ca="1" si="225"/>
        <v>#NAME?</v>
      </c>
      <c r="BN663" s="50" t="e">
        <f t="shared" ca="1" si="226"/>
        <v>#NAME?</v>
      </c>
    </row>
    <row r="664" spans="1:66" x14ac:dyDescent="0.35">
      <c r="A664" s="48">
        <v>23530</v>
      </c>
      <c r="B664" s="17">
        <v>1964</v>
      </c>
      <c r="C664" s="17">
        <v>6</v>
      </c>
      <c r="D664" s="17">
        <v>154</v>
      </c>
      <c r="E664" s="17">
        <v>2</v>
      </c>
      <c r="F664" s="17">
        <v>3</v>
      </c>
      <c r="G664" s="50">
        <v>4.4000000000000004</v>
      </c>
      <c r="H664" s="32">
        <v>6.1258051062871397</v>
      </c>
      <c r="I664" s="50">
        <v>14</v>
      </c>
      <c r="J664" s="13">
        <v>0</v>
      </c>
      <c r="K664" s="13">
        <f t="shared" si="212"/>
        <v>0</v>
      </c>
      <c r="L664" s="13">
        <f t="shared" si="213"/>
        <v>0</v>
      </c>
      <c r="M664" s="13" t="e">
        <f ca="1">CalcTable[[#This Row],[IWC]]-AE663</f>
        <v>#NAME?</v>
      </c>
      <c r="N664" s="13" t="e">
        <f ca="1">IF(CalcTable[[#This Row],[Day of Year]]&lt;123,FCAP,AE663)</f>
        <v>#NAME?</v>
      </c>
      <c r="O664" s="17" t="e">
        <f ca="1">IF(IRR_DRIP,5,COUNTIF('IDET Wind Values'!C648:G648,"&lt;="&amp;IRR_MAXWIND))</f>
        <v>#NAME?</v>
      </c>
      <c r="P664" s="13" t="e">
        <f ca="1">CalcTable[[#This Row],[ET_o]]*KL</f>
        <v>#NAME?</v>
      </c>
      <c r="Q664" s="13" t="e">
        <f ca="1">IF(WILTPT&lt;=0,1,MAX(0,MIN(1,(CalcTable[[#This Row],[IWC]]-WILTPT)/(MAD-WILTPT))))</f>
        <v>#NAME?</v>
      </c>
      <c r="R664" s="13" t="e">
        <f ca="1">CalcTable[[#This Row],[ETMult]]*CalcTable[[#This Row],[ETb]]</f>
        <v>#NAME?</v>
      </c>
      <c r="S664" s="13" t="b">
        <f>INDEX(IRR_LIST,CalcTable[[#This Row],[Day of Week]]+1)</f>
        <v>1</v>
      </c>
      <c r="T664" s="13">
        <f t="shared" ca="1" si="214"/>
        <v>0</v>
      </c>
      <c r="U664" s="13" t="b">
        <f ca="1">IF(CalcTable[[#This Row],[IrrPrecip]]&gt;=IC_MM,FALSE,TRUE)</f>
        <v>1</v>
      </c>
      <c r="V664" s="13" t="b">
        <f t="shared" si="215"/>
        <v>1</v>
      </c>
      <c r="W664" s="13" t="e">
        <f ca="1">IF(AND(IRR_DRIP=FALSE,CalcTable[[#This Row],[IrrHours]]&lt;=0),FALSE,TRUE)</f>
        <v>#NAME?</v>
      </c>
      <c r="X664" s="13" t="e">
        <f ca="1">AND(CalcTable[[#This Row],[IrrDay]],CalcTable[[#This Row],[IrrRain]],CalcTable[[#This Row],[IrrWarm]],CalcTable[[#This Row],[IrrWindy]])</f>
        <v>#NAME?</v>
      </c>
      <c r="Y664" s="13" t="e">
        <f t="shared" ca="1" si="216"/>
        <v>#NAME?</v>
      </c>
      <c r="Z664" s="13" t="e">
        <f ca="1">CalcTable[[#This Row],[IrrHours]]/5</f>
        <v>#NAME?</v>
      </c>
      <c r="AA664" s="13" t="e">
        <f ca="1">IF(CalcTable[[#This Row],[IrrFlag]]=FALSE,0,MAX(0,CalcTable[[#This Row],[VolRednWind]]*(FCAP*IRR_TARGET-CalcTable[[#This Row],[IWC]])))</f>
        <v>#NAME?</v>
      </c>
      <c r="AB664" s="13" t="e">
        <f ca="1">CalcTable[[#This Row],[IWC]]+CalcTable[[#This Row],[Eff Precip]]+CalcTable[[#This Row],[IrrAmt]]-CalcTable[[#This Row],[AET]]</f>
        <v>#NAME?</v>
      </c>
      <c r="AC664" s="13" t="e">
        <f ca="1">IF(CalcTable[[#This Row],[PWC]]&gt;FCAP,MIN(24*PERC,MIN(SAT,CalcTable[[#This Row],[PWC]])-FCAP),0)</f>
        <v>#NAME?</v>
      </c>
      <c r="AD664" s="13" t="e">
        <f ca="1">IF(CalcTable[[#This Row],[PWC]]&gt;SAT,CalcTable[[#This Row],[PWC]]-SAT,0)</f>
        <v>#NAME?</v>
      </c>
      <c r="AE664" s="13" t="e">
        <f ca="1">CalcTable[[#This Row],[PWC]]-CalcTable[[#This Row],[PercAmt]]-CalcTable[[#This Row],[Runoff]]</f>
        <v>#NAME?</v>
      </c>
      <c r="AF664" s="13" t="e">
        <f ca="1">CalcTable[[#This Row],[IrrAmt]]/1000*CUR_IRR_AREA*10000/IRR_EFF</f>
        <v>#NAME?</v>
      </c>
      <c r="AG664" s="147"/>
      <c r="AH664" s="13"/>
      <c r="AI664" s="50">
        <v>0</v>
      </c>
      <c r="AJ664" s="50">
        <v>0</v>
      </c>
      <c r="AK664" s="50">
        <v>0</v>
      </c>
      <c r="AL664" s="50">
        <v>0</v>
      </c>
      <c r="AM664" s="50"/>
      <c r="AN664" s="50"/>
      <c r="AO664" s="50"/>
      <c r="AP664" s="50"/>
      <c r="AQ664" s="50"/>
      <c r="AR664" s="50"/>
      <c r="AS664" s="50"/>
      <c r="AT664" s="50"/>
      <c r="AU664" s="50"/>
      <c r="AV664" s="50"/>
      <c r="AW664" s="50"/>
      <c r="AX664" s="50">
        <f t="shared" si="227"/>
        <v>0</v>
      </c>
      <c r="AY664" s="50"/>
      <c r="AZ664" s="50">
        <f t="shared" si="217"/>
        <v>0</v>
      </c>
      <c r="BA664" s="50">
        <f t="shared" si="218"/>
        <v>0</v>
      </c>
      <c r="BB664" s="50">
        <f t="shared" si="219"/>
        <v>0</v>
      </c>
      <c r="BC664" s="17">
        <f t="shared" si="220"/>
        <v>19646</v>
      </c>
      <c r="BD664" s="50">
        <f t="shared" si="221"/>
        <v>0</v>
      </c>
      <c r="BE664" s="50">
        <f t="shared" si="222"/>
        <v>0</v>
      </c>
      <c r="BF664" s="50">
        <f t="shared" si="228"/>
        <v>0</v>
      </c>
      <c r="BG664" s="50"/>
      <c r="BH664" s="17">
        <f t="shared" si="223"/>
        <v>0</v>
      </c>
      <c r="BI664" s="17">
        <f t="shared" si="231"/>
        <v>664</v>
      </c>
      <c r="BJ664" s="17">
        <f t="shared" si="229"/>
        <v>664</v>
      </c>
      <c r="BK664" s="150">
        <f t="shared" si="230"/>
        <v>23530</v>
      </c>
      <c r="BL664" s="50" t="e">
        <f t="shared" ca="1" si="224"/>
        <v>#NAME?</v>
      </c>
      <c r="BM664" s="50" t="e">
        <f t="shared" ca="1" si="225"/>
        <v>#NAME?</v>
      </c>
      <c r="BN664" s="50" t="e">
        <f t="shared" ca="1" si="226"/>
        <v>#NAME?</v>
      </c>
    </row>
    <row r="665" spans="1:66" x14ac:dyDescent="0.35">
      <c r="A665" s="48">
        <v>23531</v>
      </c>
      <c r="B665" s="17">
        <v>1964</v>
      </c>
      <c r="C665" s="17">
        <v>6</v>
      </c>
      <c r="D665" s="17">
        <v>155</v>
      </c>
      <c r="E665" s="17">
        <v>3</v>
      </c>
      <c r="F665" s="17">
        <v>4</v>
      </c>
      <c r="G665" s="50">
        <v>12.2</v>
      </c>
      <c r="H665" s="32">
        <v>6.2916461677042497</v>
      </c>
      <c r="I665" s="50">
        <v>20.166666666666668</v>
      </c>
      <c r="J665" s="13">
        <v>0</v>
      </c>
      <c r="K665" s="13">
        <f t="shared" si="212"/>
        <v>0</v>
      </c>
      <c r="L665" s="13">
        <f t="shared" si="213"/>
        <v>0</v>
      </c>
      <c r="M665" s="13" t="e">
        <f ca="1">CalcTable[[#This Row],[IWC]]-AE664</f>
        <v>#NAME?</v>
      </c>
      <c r="N665" s="13" t="e">
        <f ca="1">IF(CalcTable[[#This Row],[Day of Year]]&lt;123,FCAP,AE664)</f>
        <v>#NAME?</v>
      </c>
      <c r="O665" s="17" t="e">
        <f ca="1">IF(IRR_DRIP,5,COUNTIF('IDET Wind Values'!C649:G649,"&lt;="&amp;IRR_MAXWIND))</f>
        <v>#NAME?</v>
      </c>
      <c r="P665" s="13" t="e">
        <f ca="1">CalcTable[[#This Row],[ET_o]]*KL</f>
        <v>#NAME?</v>
      </c>
      <c r="Q665" s="13" t="e">
        <f ca="1">IF(WILTPT&lt;=0,1,MAX(0,MIN(1,(CalcTable[[#This Row],[IWC]]-WILTPT)/(MAD-WILTPT))))</f>
        <v>#NAME?</v>
      </c>
      <c r="R665" s="13" t="e">
        <f ca="1">CalcTable[[#This Row],[ETMult]]*CalcTable[[#This Row],[ETb]]</f>
        <v>#NAME?</v>
      </c>
      <c r="S665" s="13" t="b">
        <f>INDEX(IRR_LIST,CalcTable[[#This Row],[Day of Week]]+1)</f>
        <v>0</v>
      </c>
      <c r="T665" s="13">
        <f t="shared" ca="1" si="214"/>
        <v>0</v>
      </c>
      <c r="U665" s="13" t="b">
        <f ca="1">IF(CalcTable[[#This Row],[IrrPrecip]]&gt;=IC_MM,FALSE,TRUE)</f>
        <v>1</v>
      </c>
      <c r="V665" s="13" t="b">
        <f t="shared" si="215"/>
        <v>1</v>
      </c>
      <c r="W665" s="13" t="e">
        <f ca="1">IF(AND(IRR_DRIP=FALSE,CalcTable[[#This Row],[IrrHours]]&lt;=0),FALSE,TRUE)</f>
        <v>#NAME?</v>
      </c>
      <c r="X665" s="13" t="e">
        <f ca="1">AND(CalcTable[[#This Row],[IrrDay]],CalcTable[[#This Row],[IrrRain]],CalcTable[[#This Row],[IrrWarm]],CalcTable[[#This Row],[IrrWindy]])</f>
        <v>#NAME?</v>
      </c>
      <c r="Y665" s="13" t="e">
        <f t="shared" ca="1" si="216"/>
        <v>#NAME?</v>
      </c>
      <c r="Z665" s="13" t="e">
        <f ca="1">CalcTable[[#This Row],[IrrHours]]/5</f>
        <v>#NAME?</v>
      </c>
      <c r="AA665" s="13" t="e">
        <f ca="1">IF(CalcTable[[#This Row],[IrrFlag]]=FALSE,0,MAX(0,CalcTable[[#This Row],[VolRednWind]]*(FCAP*IRR_TARGET-CalcTable[[#This Row],[IWC]])))</f>
        <v>#NAME?</v>
      </c>
      <c r="AB665" s="13" t="e">
        <f ca="1">CalcTable[[#This Row],[IWC]]+CalcTable[[#This Row],[Eff Precip]]+CalcTable[[#This Row],[IrrAmt]]-CalcTable[[#This Row],[AET]]</f>
        <v>#NAME?</v>
      </c>
      <c r="AC665" s="13" t="e">
        <f ca="1">IF(CalcTable[[#This Row],[PWC]]&gt;FCAP,MIN(24*PERC,MIN(SAT,CalcTable[[#This Row],[PWC]])-FCAP),0)</f>
        <v>#NAME?</v>
      </c>
      <c r="AD665" s="13" t="e">
        <f ca="1">IF(CalcTable[[#This Row],[PWC]]&gt;SAT,CalcTable[[#This Row],[PWC]]-SAT,0)</f>
        <v>#NAME?</v>
      </c>
      <c r="AE665" s="13" t="e">
        <f ca="1">CalcTable[[#This Row],[PWC]]-CalcTable[[#This Row],[PercAmt]]-CalcTable[[#This Row],[Runoff]]</f>
        <v>#NAME?</v>
      </c>
      <c r="AF665" s="13" t="e">
        <f ca="1">CalcTable[[#This Row],[IrrAmt]]/1000*CUR_IRR_AREA*10000/IRR_EFF</f>
        <v>#NAME?</v>
      </c>
      <c r="AG665" s="147"/>
      <c r="AH665" s="13"/>
      <c r="AI665" s="50">
        <v>0</v>
      </c>
      <c r="AJ665" s="50">
        <v>0</v>
      </c>
      <c r="AK665" s="50">
        <v>2.3601200650260696</v>
      </c>
      <c r="AL665" s="50">
        <v>6.1543485139440293</v>
      </c>
      <c r="AM665" s="50"/>
      <c r="AN665" s="50"/>
      <c r="AO665" s="50"/>
      <c r="AP665" s="50"/>
      <c r="AQ665" s="50"/>
      <c r="AR665" s="50"/>
      <c r="AS665" s="50"/>
      <c r="AT665" s="50"/>
      <c r="AU665" s="50"/>
      <c r="AV665" s="50"/>
      <c r="AW665" s="50"/>
      <c r="AX665" s="50">
        <f t="shared" si="227"/>
        <v>8.5144685789700993</v>
      </c>
      <c r="AY665" s="50"/>
      <c r="AZ665" s="50">
        <f t="shared" si="217"/>
        <v>215.1426506960739</v>
      </c>
      <c r="BA665" s="50">
        <f t="shared" si="218"/>
        <v>331.25138281776458</v>
      </c>
      <c r="BB665" s="50">
        <f t="shared" si="219"/>
        <v>341.49627094614908</v>
      </c>
      <c r="BC665" s="17">
        <f t="shared" si="220"/>
        <v>19646</v>
      </c>
      <c r="BD665" s="50">
        <f t="shared" si="221"/>
        <v>8.5144685789700993</v>
      </c>
      <c r="BE665" s="50">
        <f t="shared" si="222"/>
        <v>215.1426506960739</v>
      </c>
      <c r="BF665" s="50">
        <f t="shared" si="228"/>
        <v>351.90488743720118</v>
      </c>
      <c r="BG665" s="50"/>
      <c r="BH665" s="17">
        <f t="shared" si="223"/>
        <v>0</v>
      </c>
      <c r="BI665" s="17">
        <f t="shared" si="231"/>
        <v>665</v>
      </c>
      <c r="BJ665" s="17">
        <f t="shared" si="229"/>
        <v>665</v>
      </c>
      <c r="BK665" s="150">
        <f t="shared" si="230"/>
        <v>23531</v>
      </c>
      <c r="BL665" s="50" t="e">
        <f t="shared" ca="1" si="224"/>
        <v>#NAME?</v>
      </c>
      <c r="BM665" s="50" t="e">
        <f t="shared" ca="1" si="225"/>
        <v>#NAME?</v>
      </c>
      <c r="BN665" s="50" t="e">
        <f t="shared" ca="1" si="226"/>
        <v>#NAME?</v>
      </c>
    </row>
    <row r="666" spans="1:66" x14ac:dyDescent="0.35">
      <c r="A666" s="48">
        <v>23532</v>
      </c>
      <c r="B666" s="17">
        <v>1964</v>
      </c>
      <c r="C666" s="17">
        <v>6</v>
      </c>
      <c r="D666" s="17">
        <v>156</v>
      </c>
      <c r="E666" s="17">
        <v>4</v>
      </c>
      <c r="F666" s="17">
        <v>5</v>
      </c>
      <c r="G666" s="50">
        <v>8.3000000000000007</v>
      </c>
      <c r="H666" s="32">
        <v>5.7962814616339218</v>
      </c>
      <c r="I666" s="50">
        <v>11.833333333333334</v>
      </c>
      <c r="J666" s="13">
        <v>0</v>
      </c>
      <c r="K666" s="13">
        <f t="shared" si="212"/>
        <v>0</v>
      </c>
      <c r="L666" s="13">
        <f t="shared" si="213"/>
        <v>0</v>
      </c>
      <c r="M666" s="13" t="e">
        <f ca="1">CalcTable[[#This Row],[IWC]]-AE665</f>
        <v>#NAME?</v>
      </c>
      <c r="N666" s="13" t="e">
        <f ca="1">IF(CalcTable[[#This Row],[Day of Year]]&lt;123,FCAP,AE665)</f>
        <v>#NAME?</v>
      </c>
      <c r="O666" s="17" t="e">
        <f ca="1">IF(IRR_DRIP,5,COUNTIF('IDET Wind Values'!C650:G650,"&lt;="&amp;IRR_MAXWIND))</f>
        <v>#NAME?</v>
      </c>
      <c r="P666" s="13" t="e">
        <f ca="1">CalcTable[[#This Row],[ET_o]]*KL</f>
        <v>#NAME?</v>
      </c>
      <c r="Q666" s="13" t="e">
        <f ca="1">IF(WILTPT&lt;=0,1,MAX(0,MIN(1,(CalcTable[[#This Row],[IWC]]-WILTPT)/(MAD-WILTPT))))</f>
        <v>#NAME?</v>
      </c>
      <c r="R666" s="13" t="e">
        <f ca="1">CalcTable[[#This Row],[ETMult]]*CalcTable[[#This Row],[ETb]]</f>
        <v>#NAME?</v>
      </c>
      <c r="S666" s="13" t="b">
        <f>INDEX(IRR_LIST,CalcTable[[#This Row],[Day of Week]]+1)</f>
        <v>1</v>
      </c>
      <c r="T666" s="13">
        <f t="shared" ca="1" si="214"/>
        <v>0</v>
      </c>
      <c r="U666" s="13" t="b">
        <f ca="1">IF(CalcTable[[#This Row],[IrrPrecip]]&gt;=IC_MM,FALSE,TRUE)</f>
        <v>1</v>
      </c>
      <c r="V666" s="13" t="b">
        <f t="shared" si="215"/>
        <v>1</v>
      </c>
      <c r="W666" s="13" t="e">
        <f ca="1">IF(AND(IRR_DRIP=FALSE,CalcTable[[#This Row],[IrrHours]]&lt;=0),FALSE,TRUE)</f>
        <v>#NAME?</v>
      </c>
      <c r="X666" s="13" t="e">
        <f ca="1">AND(CalcTable[[#This Row],[IrrDay]],CalcTable[[#This Row],[IrrRain]],CalcTable[[#This Row],[IrrWarm]],CalcTable[[#This Row],[IrrWindy]])</f>
        <v>#NAME?</v>
      </c>
      <c r="Y666" s="13" t="e">
        <f t="shared" ca="1" si="216"/>
        <v>#NAME?</v>
      </c>
      <c r="Z666" s="13" t="e">
        <f ca="1">CalcTable[[#This Row],[IrrHours]]/5</f>
        <v>#NAME?</v>
      </c>
      <c r="AA666" s="13" t="e">
        <f ca="1">IF(CalcTable[[#This Row],[IrrFlag]]=FALSE,0,MAX(0,CalcTable[[#This Row],[VolRednWind]]*(FCAP*IRR_TARGET-CalcTable[[#This Row],[IWC]])))</f>
        <v>#NAME?</v>
      </c>
      <c r="AB666" s="13" t="e">
        <f ca="1">CalcTable[[#This Row],[IWC]]+CalcTable[[#This Row],[Eff Precip]]+CalcTable[[#This Row],[IrrAmt]]-CalcTable[[#This Row],[AET]]</f>
        <v>#NAME?</v>
      </c>
      <c r="AC666" s="13" t="e">
        <f ca="1">IF(CalcTable[[#This Row],[PWC]]&gt;FCAP,MIN(24*PERC,MIN(SAT,CalcTable[[#This Row],[PWC]])-FCAP),0)</f>
        <v>#NAME?</v>
      </c>
      <c r="AD666" s="13" t="e">
        <f ca="1">IF(CalcTable[[#This Row],[PWC]]&gt;SAT,CalcTable[[#This Row],[PWC]]-SAT,0)</f>
        <v>#NAME?</v>
      </c>
      <c r="AE666" s="13" t="e">
        <f ca="1">CalcTable[[#This Row],[PWC]]-CalcTable[[#This Row],[PercAmt]]-CalcTable[[#This Row],[Runoff]]</f>
        <v>#NAME?</v>
      </c>
      <c r="AF666" s="13" t="e">
        <f ca="1">CalcTable[[#This Row],[IrrAmt]]/1000*CUR_IRR_AREA*10000/IRR_EFF</f>
        <v>#NAME?</v>
      </c>
      <c r="AG666" s="147"/>
      <c r="AH666" s="13"/>
      <c r="AI666" s="50">
        <v>0</v>
      </c>
      <c r="AJ666" s="50">
        <v>0</v>
      </c>
      <c r="AK666" s="50">
        <v>0</v>
      </c>
      <c r="AL666" s="50">
        <v>0</v>
      </c>
      <c r="AM666" s="50"/>
      <c r="AN666" s="50"/>
      <c r="AO666" s="50"/>
      <c r="AP666" s="50"/>
      <c r="AQ666" s="50"/>
      <c r="AR666" s="50"/>
      <c r="AS666" s="50"/>
      <c r="AT666" s="50"/>
      <c r="AU666" s="50"/>
      <c r="AV666" s="50"/>
      <c r="AW666" s="50"/>
      <c r="AX666" s="50">
        <f t="shared" si="227"/>
        <v>0</v>
      </c>
      <c r="AY666" s="50"/>
      <c r="AZ666" s="50">
        <f t="shared" si="217"/>
        <v>0</v>
      </c>
      <c r="BA666" s="50">
        <f t="shared" si="218"/>
        <v>0</v>
      </c>
      <c r="BB666" s="50">
        <f t="shared" si="219"/>
        <v>0</v>
      </c>
      <c r="BC666" s="17">
        <f t="shared" si="220"/>
        <v>19646</v>
      </c>
      <c r="BD666" s="50">
        <f t="shared" si="221"/>
        <v>0</v>
      </c>
      <c r="BE666" s="50">
        <f t="shared" si="222"/>
        <v>0</v>
      </c>
      <c r="BF666" s="50">
        <f t="shared" si="228"/>
        <v>0</v>
      </c>
      <c r="BG666" s="50"/>
      <c r="BH666" s="17">
        <f t="shared" si="223"/>
        <v>0</v>
      </c>
      <c r="BI666" s="17">
        <f t="shared" si="231"/>
        <v>666</v>
      </c>
      <c r="BJ666" s="17">
        <f t="shared" si="229"/>
        <v>666</v>
      </c>
      <c r="BK666" s="150">
        <f t="shared" si="230"/>
        <v>23532</v>
      </c>
      <c r="BL666" s="50" t="e">
        <f t="shared" ca="1" si="224"/>
        <v>#NAME?</v>
      </c>
      <c r="BM666" s="50" t="e">
        <f t="shared" ca="1" si="225"/>
        <v>#NAME?</v>
      </c>
      <c r="BN666" s="50" t="e">
        <f t="shared" ca="1" si="226"/>
        <v>#NAME?</v>
      </c>
    </row>
    <row r="667" spans="1:66" x14ac:dyDescent="0.35">
      <c r="A667" s="48">
        <v>23533</v>
      </c>
      <c r="B667" s="17">
        <v>1964</v>
      </c>
      <c r="C667" s="17">
        <v>6</v>
      </c>
      <c r="D667" s="17">
        <v>157</v>
      </c>
      <c r="E667" s="17">
        <v>5</v>
      </c>
      <c r="F667" s="17">
        <v>6</v>
      </c>
      <c r="G667" s="50">
        <v>11.1</v>
      </c>
      <c r="H667" s="32">
        <v>6.3928951875471416</v>
      </c>
      <c r="I667" s="50">
        <v>26.833333333333332</v>
      </c>
      <c r="J667" s="13">
        <v>0</v>
      </c>
      <c r="K667" s="13">
        <f t="shared" si="212"/>
        <v>0</v>
      </c>
      <c r="L667" s="13">
        <f t="shared" si="213"/>
        <v>0</v>
      </c>
      <c r="M667" s="13" t="e">
        <f ca="1">CalcTable[[#This Row],[IWC]]-AE666</f>
        <v>#NAME?</v>
      </c>
      <c r="N667" s="13" t="e">
        <f ca="1">IF(CalcTable[[#This Row],[Day of Year]]&lt;123,FCAP,AE666)</f>
        <v>#NAME?</v>
      </c>
      <c r="O667" s="17" t="e">
        <f ca="1">IF(IRR_DRIP,5,COUNTIF('IDET Wind Values'!C651:G651,"&lt;="&amp;IRR_MAXWIND))</f>
        <v>#NAME?</v>
      </c>
      <c r="P667" s="13" t="e">
        <f ca="1">CalcTable[[#This Row],[ET_o]]*KL</f>
        <v>#NAME?</v>
      </c>
      <c r="Q667" s="13" t="e">
        <f ca="1">IF(WILTPT&lt;=0,1,MAX(0,MIN(1,(CalcTable[[#This Row],[IWC]]-WILTPT)/(MAD-WILTPT))))</f>
        <v>#NAME?</v>
      </c>
      <c r="R667" s="13" t="e">
        <f ca="1">CalcTable[[#This Row],[ETMult]]*CalcTable[[#This Row],[ETb]]</f>
        <v>#NAME?</v>
      </c>
      <c r="S667" s="13" t="b">
        <f>INDEX(IRR_LIST,CalcTable[[#This Row],[Day of Week]]+1)</f>
        <v>0</v>
      </c>
      <c r="T667" s="13">
        <f t="shared" ca="1" si="214"/>
        <v>0</v>
      </c>
      <c r="U667" s="13" t="b">
        <f ca="1">IF(CalcTable[[#This Row],[IrrPrecip]]&gt;=IC_MM,FALSE,TRUE)</f>
        <v>1</v>
      </c>
      <c r="V667" s="13" t="b">
        <f t="shared" si="215"/>
        <v>1</v>
      </c>
      <c r="W667" s="13" t="e">
        <f ca="1">IF(AND(IRR_DRIP=FALSE,CalcTable[[#This Row],[IrrHours]]&lt;=0),FALSE,TRUE)</f>
        <v>#NAME?</v>
      </c>
      <c r="X667" s="13" t="e">
        <f ca="1">AND(CalcTable[[#This Row],[IrrDay]],CalcTable[[#This Row],[IrrRain]],CalcTable[[#This Row],[IrrWarm]],CalcTable[[#This Row],[IrrWindy]])</f>
        <v>#NAME?</v>
      </c>
      <c r="Y667" s="13" t="e">
        <f t="shared" ca="1" si="216"/>
        <v>#NAME?</v>
      </c>
      <c r="Z667" s="13" t="e">
        <f ca="1">CalcTable[[#This Row],[IrrHours]]/5</f>
        <v>#NAME?</v>
      </c>
      <c r="AA667" s="13" t="e">
        <f ca="1">IF(CalcTable[[#This Row],[IrrFlag]]=FALSE,0,MAX(0,CalcTable[[#This Row],[VolRednWind]]*(FCAP*IRR_TARGET-CalcTable[[#This Row],[IWC]])))</f>
        <v>#NAME?</v>
      </c>
      <c r="AB667" s="13" t="e">
        <f ca="1">CalcTable[[#This Row],[IWC]]+CalcTable[[#This Row],[Eff Precip]]+CalcTable[[#This Row],[IrrAmt]]-CalcTable[[#This Row],[AET]]</f>
        <v>#NAME?</v>
      </c>
      <c r="AC667" s="13" t="e">
        <f ca="1">IF(CalcTable[[#This Row],[PWC]]&gt;FCAP,MIN(24*PERC,MIN(SAT,CalcTable[[#This Row],[PWC]])-FCAP),0)</f>
        <v>#NAME?</v>
      </c>
      <c r="AD667" s="13" t="e">
        <f ca="1">IF(CalcTable[[#This Row],[PWC]]&gt;SAT,CalcTable[[#This Row],[PWC]]-SAT,0)</f>
        <v>#NAME?</v>
      </c>
      <c r="AE667" s="13" t="e">
        <f ca="1">CalcTable[[#This Row],[PWC]]-CalcTable[[#This Row],[PercAmt]]-CalcTable[[#This Row],[Runoff]]</f>
        <v>#NAME?</v>
      </c>
      <c r="AF667" s="13" t="e">
        <f ca="1">CalcTable[[#This Row],[IrrAmt]]/1000*CUR_IRR_AREA*10000/IRR_EFF</f>
        <v>#NAME?</v>
      </c>
      <c r="AG667" s="147"/>
      <c r="AH667" s="13"/>
      <c r="AI667" s="50">
        <v>0</v>
      </c>
      <c r="AJ667" s="50">
        <v>0</v>
      </c>
      <c r="AK667" s="50">
        <v>0</v>
      </c>
      <c r="AL667" s="50">
        <v>6.6483601961359966</v>
      </c>
      <c r="AM667" s="50"/>
      <c r="AN667" s="50"/>
      <c r="AO667" s="50"/>
      <c r="AP667" s="50"/>
      <c r="AQ667" s="50"/>
      <c r="AR667" s="50"/>
      <c r="AS667" s="50"/>
      <c r="AT667" s="50"/>
      <c r="AU667" s="50"/>
      <c r="AV667" s="50"/>
      <c r="AW667" s="50"/>
      <c r="AX667" s="50">
        <f t="shared" si="227"/>
        <v>6.6483601961359966</v>
      </c>
      <c r="AY667" s="50"/>
      <c r="AZ667" s="50">
        <f t="shared" si="217"/>
        <v>195.01856575332258</v>
      </c>
      <c r="BA667" s="50">
        <f t="shared" si="218"/>
        <v>300.26668060432206</v>
      </c>
      <c r="BB667" s="50">
        <f t="shared" si="219"/>
        <v>309.55327897352794</v>
      </c>
      <c r="BC667" s="17">
        <f t="shared" si="220"/>
        <v>19646</v>
      </c>
      <c r="BD667" s="50">
        <f t="shared" si="221"/>
        <v>6.6483601961359966</v>
      </c>
      <c r="BE667" s="50">
        <f t="shared" si="222"/>
        <v>195.01856575332258</v>
      </c>
      <c r="BF667" s="50">
        <f t="shared" si="228"/>
        <v>318.98829082726263</v>
      </c>
      <c r="BG667" s="50"/>
      <c r="BH667" s="17">
        <f t="shared" si="223"/>
        <v>0</v>
      </c>
      <c r="BI667" s="17">
        <f t="shared" si="231"/>
        <v>667</v>
      </c>
      <c r="BJ667" s="17">
        <f t="shared" si="229"/>
        <v>667</v>
      </c>
      <c r="BK667" s="150">
        <f t="shared" si="230"/>
        <v>23533</v>
      </c>
      <c r="BL667" s="50" t="e">
        <f t="shared" ca="1" si="224"/>
        <v>#NAME?</v>
      </c>
      <c r="BM667" s="50" t="e">
        <f t="shared" ca="1" si="225"/>
        <v>#NAME?</v>
      </c>
      <c r="BN667" s="50" t="e">
        <f t="shared" ca="1" si="226"/>
        <v>#NAME?</v>
      </c>
    </row>
    <row r="668" spans="1:66" x14ac:dyDescent="0.35">
      <c r="A668" s="48">
        <v>23534</v>
      </c>
      <c r="B668" s="17">
        <v>1964</v>
      </c>
      <c r="C668" s="17">
        <v>6</v>
      </c>
      <c r="D668" s="17">
        <v>158</v>
      </c>
      <c r="E668" s="17">
        <v>6</v>
      </c>
      <c r="F668" s="17">
        <v>7</v>
      </c>
      <c r="G668" s="50">
        <v>7.2</v>
      </c>
      <c r="H668" s="32">
        <v>4.2683643408248724</v>
      </c>
      <c r="I668" s="50">
        <v>5</v>
      </c>
      <c r="J668" s="13">
        <v>0</v>
      </c>
      <c r="K668" s="13">
        <f t="shared" si="212"/>
        <v>0</v>
      </c>
      <c r="L668" s="13">
        <f t="shared" si="213"/>
        <v>0</v>
      </c>
      <c r="M668" s="13" t="e">
        <f ca="1">CalcTable[[#This Row],[IWC]]-AE667</f>
        <v>#NAME?</v>
      </c>
      <c r="N668" s="13" t="e">
        <f ca="1">IF(CalcTable[[#This Row],[Day of Year]]&lt;123,FCAP,AE667)</f>
        <v>#NAME?</v>
      </c>
      <c r="O668" s="17" t="e">
        <f ca="1">IF(IRR_DRIP,5,COUNTIF('IDET Wind Values'!C652:G652,"&lt;="&amp;IRR_MAXWIND))</f>
        <v>#NAME?</v>
      </c>
      <c r="P668" s="13" t="e">
        <f ca="1">CalcTable[[#This Row],[ET_o]]*KL</f>
        <v>#NAME?</v>
      </c>
      <c r="Q668" s="13" t="e">
        <f ca="1">IF(WILTPT&lt;=0,1,MAX(0,MIN(1,(CalcTable[[#This Row],[IWC]]-WILTPT)/(MAD-WILTPT))))</f>
        <v>#NAME?</v>
      </c>
      <c r="R668" s="13" t="e">
        <f ca="1">CalcTable[[#This Row],[ETMult]]*CalcTable[[#This Row],[ETb]]</f>
        <v>#NAME?</v>
      </c>
      <c r="S668" s="13" t="b">
        <f>INDEX(IRR_LIST,CalcTable[[#This Row],[Day of Week]]+1)</f>
        <v>0</v>
      </c>
      <c r="T668" s="13">
        <f t="shared" ca="1" si="214"/>
        <v>0</v>
      </c>
      <c r="U668" s="13" t="b">
        <f ca="1">IF(CalcTable[[#This Row],[IrrPrecip]]&gt;=IC_MM,FALSE,TRUE)</f>
        <v>1</v>
      </c>
      <c r="V668" s="13" t="b">
        <f t="shared" si="215"/>
        <v>1</v>
      </c>
      <c r="W668" s="13" t="e">
        <f ca="1">IF(AND(IRR_DRIP=FALSE,CalcTable[[#This Row],[IrrHours]]&lt;=0),FALSE,TRUE)</f>
        <v>#NAME?</v>
      </c>
      <c r="X668" s="13" t="e">
        <f ca="1">AND(CalcTable[[#This Row],[IrrDay]],CalcTable[[#This Row],[IrrRain]],CalcTable[[#This Row],[IrrWarm]],CalcTable[[#This Row],[IrrWindy]])</f>
        <v>#NAME?</v>
      </c>
      <c r="Y668" s="13" t="e">
        <f t="shared" ca="1" si="216"/>
        <v>#NAME?</v>
      </c>
      <c r="Z668" s="13" t="e">
        <f ca="1">CalcTable[[#This Row],[IrrHours]]/5</f>
        <v>#NAME?</v>
      </c>
      <c r="AA668" s="13" t="e">
        <f ca="1">IF(CalcTable[[#This Row],[IrrFlag]]=FALSE,0,MAX(0,CalcTable[[#This Row],[VolRednWind]]*(FCAP*IRR_TARGET-CalcTable[[#This Row],[IWC]])))</f>
        <v>#NAME?</v>
      </c>
      <c r="AB668" s="13" t="e">
        <f ca="1">CalcTable[[#This Row],[IWC]]+CalcTable[[#This Row],[Eff Precip]]+CalcTable[[#This Row],[IrrAmt]]-CalcTable[[#This Row],[AET]]</f>
        <v>#NAME?</v>
      </c>
      <c r="AC668" s="13" t="e">
        <f ca="1">IF(CalcTable[[#This Row],[PWC]]&gt;FCAP,MIN(24*PERC,MIN(SAT,CalcTable[[#This Row],[PWC]])-FCAP),0)</f>
        <v>#NAME?</v>
      </c>
      <c r="AD668" s="13" t="e">
        <f ca="1">IF(CalcTable[[#This Row],[PWC]]&gt;SAT,CalcTable[[#This Row],[PWC]]-SAT,0)</f>
        <v>#NAME?</v>
      </c>
      <c r="AE668" s="13" t="e">
        <f ca="1">CalcTable[[#This Row],[PWC]]-CalcTable[[#This Row],[PercAmt]]-CalcTable[[#This Row],[Runoff]]</f>
        <v>#NAME?</v>
      </c>
      <c r="AF668" s="13" t="e">
        <f ca="1">CalcTable[[#This Row],[IrrAmt]]/1000*CUR_IRR_AREA*10000/IRR_EFF</f>
        <v>#NAME?</v>
      </c>
      <c r="AG668" s="147"/>
      <c r="AH668" s="13"/>
      <c r="AI668" s="50">
        <v>0</v>
      </c>
      <c r="AJ668" s="50">
        <v>0</v>
      </c>
      <c r="AK668" s="50">
        <v>2.333882948115221</v>
      </c>
      <c r="AL668" s="50">
        <v>0</v>
      </c>
      <c r="AM668" s="50"/>
      <c r="AN668" s="50"/>
      <c r="AO668" s="50"/>
      <c r="AP668" s="50"/>
      <c r="AQ668" s="50"/>
      <c r="AR668" s="50"/>
      <c r="AS668" s="50"/>
      <c r="AT668" s="50"/>
      <c r="AU668" s="50"/>
      <c r="AV668" s="50"/>
      <c r="AW668" s="50"/>
      <c r="AX668" s="50">
        <f t="shared" si="227"/>
        <v>2.333882948115221</v>
      </c>
      <c r="AY668" s="50"/>
      <c r="AZ668" s="50">
        <f t="shared" si="217"/>
        <v>34.230283239023244</v>
      </c>
      <c r="BA668" s="50">
        <f t="shared" si="218"/>
        <v>52.703769431511972</v>
      </c>
      <c r="BB668" s="50">
        <f t="shared" si="219"/>
        <v>54.33378291908452</v>
      </c>
      <c r="BC668" s="17">
        <f t="shared" si="220"/>
        <v>19646</v>
      </c>
      <c r="BD668" s="50">
        <f t="shared" si="221"/>
        <v>2.333882948115221</v>
      </c>
      <c r="BE668" s="50">
        <f t="shared" si="222"/>
        <v>34.230283239023244</v>
      </c>
      <c r="BF668" s="50">
        <f t="shared" si="228"/>
        <v>55.989846416779372</v>
      </c>
      <c r="BG668" s="50"/>
      <c r="BH668" s="17">
        <f t="shared" si="223"/>
        <v>0</v>
      </c>
      <c r="BI668" s="17">
        <f t="shared" si="231"/>
        <v>668</v>
      </c>
      <c r="BJ668" s="17">
        <f t="shared" si="229"/>
        <v>668</v>
      </c>
      <c r="BK668" s="150">
        <f t="shared" si="230"/>
        <v>23534</v>
      </c>
      <c r="BL668" s="50" t="e">
        <f t="shared" ca="1" si="224"/>
        <v>#NAME?</v>
      </c>
      <c r="BM668" s="50" t="e">
        <f t="shared" ca="1" si="225"/>
        <v>#NAME?</v>
      </c>
      <c r="BN668" s="50" t="e">
        <f t="shared" ca="1" si="226"/>
        <v>#NAME?</v>
      </c>
    </row>
    <row r="669" spans="1:66" x14ac:dyDescent="0.35">
      <c r="A669" s="48">
        <v>23535</v>
      </c>
      <c r="B669" s="17">
        <v>1964</v>
      </c>
      <c r="C669" s="17">
        <v>6</v>
      </c>
      <c r="D669" s="17">
        <v>159</v>
      </c>
      <c r="E669" s="17">
        <v>7</v>
      </c>
      <c r="F669" s="17">
        <v>1</v>
      </c>
      <c r="G669" s="50">
        <v>8.3000000000000007</v>
      </c>
      <c r="H669" s="32">
        <v>3.9859162231745482</v>
      </c>
      <c r="I669" s="50">
        <v>11.333333333333334</v>
      </c>
      <c r="J669" s="13">
        <v>2.8</v>
      </c>
      <c r="K669" s="13">
        <f t="shared" si="212"/>
        <v>2.8</v>
      </c>
      <c r="L669" s="13">
        <f t="shared" si="213"/>
        <v>0</v>
      </c>
      <c r="M669" s="13" t="e">
        <f ca="1">CalcTable[[#This Row],[IWC]]-AE668</f>
        <v>#NAME?</v>
      </c>
      <c r="N669" s="13" t="e">
        <f ca="1">IF(CalcTable[[#This Row],[Day of Year]]&lt;123,FCAP,AE668)</f>
        <v>#NAME?</v>
      </c>
      <c r="O669" s="17" t="e">
        <f ca="1">IF(IRR_DRIP,5,COUNTIF('IDET Wind Values'!C653:G653,"&lt;="&amp;IRR_MAXWIND))</f>
        <v>#NAME?</v>
      </c>
      <c r="P669" s="13" t="e">
        <f ca="1">CalcTable[[#This Row],[ET_o]]*KL</f>
        <v>#NAME?</v>
      </c>
      <c r="Q669" s="13" t="e">
        <f ca="1">IF(WILTPT&lt;=0,1,MAX(0,MIN(1,(CalcTable[[#This Row],[IWC]]-WILTPT)/(MAD-WILTPT))))</f>
        <v>#NAME?</v>
      </c>
      <c r="R669" s="13" t="e">
        <f ca="1">CalcTable[[#This Row],[ETMult]]*CalcTable[[#This Row],[ETb]]</f>
        <v>#NAME?</v>
      </c>
      <c r="S669" s="13" t="b">
        <f>INDEX(IRR_LIST,CalcTable[[#This Row],[Day of Week]]+1)</f>
        <v>1</v>
      </c>
      <c r="T669" s="13">
        <f t="shared" ca="1" si="214"/>
        <v>0</v>
      </c>
      <c r="U669" s="13" t="b">
        <f ca="1">IF(CalcTable[[#This Row],[IrrPrecip]]&gt;=IC_MM,FALSE,TRUE)</f>
        <v>1</v>
      </c>
      <c r="V669" s="13" t="b">
        <f t="shared" si="215"/>
        <v>1</v>
      </c>
      <c r="W669" s="13" t="e">
        <f ca="1">IF(AND(IRR_DRIP=FALSE,CalcTable[[#This Row],[IrrHours]]&lt;=0),FALSE,TRUE)</f>
        <v>#NAME?</v>
      </c>
      <c r="X669" s="13" t="e">
        <f ca="1">AND(CalcTable[[#This Row],[IrrDay]],CalcTable[[#This Row],[IrrRain]],CalcTable[[#This Row],[IrrWarm]],CalcTable[[#This Row],[IrrWindy]])</f>
        <v>#NAME?</v>
      </c>
      <c r="Y669" s="13" t="e">
        <f t="shared" ca="1" si="216"/>
        <v>#NAME?</v>
      </c>
      <c r="Z669" s="13" t="e">
        <f ca="1">CalcTable[[#This Row],[IrrHours]]/5</f>
        <v>#NAME?</v>
      </c>
      <c r="AA669" s="13" t="e">
        <f ca="1">IF(CalcTable[[#This Row],[IrrFlag]]=FALSE,0,MAX(0,CalcTable[[#This Row],[VolRednWind]]*(FCAP*IRR_TARGET-CalcTable[[#This Row],[IWC]])))</f>
        <v>#NAME?</v>
      </c>
      <c r="AB669" s="13" t="e">
        <f ca="1">CalcTable[[#This Row],[IWC]]+CalcTable[[#This Row],[Eff Precip]]+CalcTable[[#This Row],[IrrAmt]]-CalcTable[[#This Row],[AET]]</f>
        <v>#NAME?</v>
      </c>
      <c r="AC669" s="13" t="e">
        <f ca="1">IF(CalcTable[[#This Row],[PWC]]&gt;FCAP,MIN(24*PERC,MIN(SAT,CalcTable[[#This Row],[PWC]])-FCAP),0)</f>
        <v>#NAME?</v>
      </c>
      <c r="AD669" s="13" t="e">
        <f ca="1">IF(CalcTable[[#This Row],[PWC]]&gt;SAT,CalcTable[[#This Row],[PWC]]-SAT,0)</f>
        <v>#NAME?</v>
      </c>
      <c r="AE669" s="13" t="e">
        <f ca="1">CalcTable[[#This Row],[PWC]]-CalcTable[[#This Row],[PercAmt]]-CalcTable[[#This Row],[Runoff]]</f>
        <v>#NAME?</v>
      </c>
      <c r="AF669" s="13" t="e">
        <f ca="1">CalcTable[[#This Row],[IrrAmt]]/1000*CUR_IRR_AREA*10000/IRR_EFF</f>
        <v>#NAME?</v>
      </c>
      <c r="AG669" s="147"/>
      <c r="AH669" s="13"/>
      <c r="AI669" s="50">
        <v>0</v>
      </c>
      <c r="AJ669" s="50">
        <v>0</v>
      </c>
      <c r="AK669" s="50">
        <v>0</v>
      </c>
      <c r="AL669" s="50">
        <v>0</v>
      </c>
      <c r="AM669" s="50"/>
      <c r="AN669" s="50"/>
      <c r="AO669" s="50"/>
      <c r="AP669" s="50"/>
      <c r="AQ669" s="50"/>
      <c r="AR669" s="50"/>
      <c r="AS669" s="50"/>
      <c r="AT669" s="50"/>
      <c r="AU669" s="50"/>
      <c r="AV669" s="50"/>
      <c r="AW669" s="50"/>
      <c r="AX669" s="50">
        <f t="shared" si="227"/>
        <v>0</v>
      </c>
      <c r="AY669" s="50"/>
      <c r="AZ669" s="50">
        <f t="shared" si="217"/>
        <v>0</v>
      </c>
      <c r="BA669" s="50">
        <f t="shared" si="218"/>
        <v>0</v>
      </c>
      <c r="BB669" s="50">
        <f t="shared" si="219"/>
        <v>0</v>
      </c>
      <c r="BC669" s="17">
        <f t="shared" si="220"/>
        <v>19646</v>
      </c>
      <c r="BD669" s="50">
        <f t="shared" si="221"/>
        <v>0</v>
      </c>
      <c r="BE669" s="50">
        <f t="shared" si="222"/>
        <v>0</v>
      </c>
      <c r="BF669" s="50">
        <f t="shared" si="228"/>
        <v>0</v>
      </c>
      <c r="BG669" s="50"/>
      <c r="BH669" s="17">
        <f t="shared" si="223"/>
        <v>0</v>
      </c>
      <c r="BI669" s="17">
        <f t="shared" si="231"/>
        <v>669</v>
      </c>
      <c r="BJ669" s="17">
        <f t="shared" si="229"/>
        <v>669</v>
      </c>
      <c r="BK669" s="150">
        <f t="shared" si="230"/>
        <v>23535</v>
      </c>
      <c r="BL669" s="50" t="e">
        <f t="shared" ca="1" si="224"/>
        <v>#NAME?</v>
      </c>
      <c r="BM669" s="50" t="e">
        <f t="shared" ca="1" si="225"/>
        <v>#NAME?</v>
      </c>
      <c r="BN669" s="50" t="e">
        <f t="shared" ca="1" si="226"/>
        <v>#NAME?</v>
      </c>
    </row>
    <row r="670" spans="1:66" x14ac:dyDescent="0.35">
      <c r="A670" s="48">
        <v>23536</v>
      </c>
      <c r="B670" s="17">
        <v>1964</v>
      </c>
      <c r="C670" s="17">
        <v>6</v>
      </c>
      <c r="D670" s="17">
        <v>160</v>
      </c>
      <c r="E670" s="17">
        <v>8</v>
      </c>
      <c r="F670" s="17">
        <v>2</v>
      </c>
      <c r="G670" s="50">
        <v>10.6</v>
      </c>
      <c r="H670" s="32">
        <v>5.167145689288378</v>
      </c>
      <c r="I670" s="50">
        <v>26.833333333333332</v>
      </c>
      <c r="J670" s="13">
        <v>0</v>
      </c>
      <c r="K670" s="13">
        <f t="shared" si="212"/>
        <v>0</v>
      </c>
      <c r="L670" s="13">
        <f t="shared" si="213"/>
        <v>0</v>
      </c>
      <c r="M670" s="13" t="e">
        <f ca="1">CalcTable[[#This Row],[IWC]]-AE669</f>
        <v>#NAME?</v>
      </c>
      <c r="N670" s="13" t="e">
        <f ca="1">IF(CalcTable[[#This Row],[Day of Year]]&lt;123,FCAP,AE669)</f>
        <v>#NAME?</v>
      </c>
      <c r="O670" s="17" t="e">
        <f ca="1">IF(IRR_DRIP,5,COUNTIF('IDET Wind Values'!C654:G654,"&lt;="&amp;IRR_MAXWIND))</f>
        <v>#NAME?</v>
      </c>
      <c r="P670" s="13" t="e">
        <f ca="1">CalcTable[[#This Row],[ET_o]]*KL</f>
        <v>#NAME?</v>
      </c>
      <c r="Q670" s="13" t="e">
        <f ca="1">IF(WILTPT&lt;=0,1,MAX(0,MIN(1,(CalcTable[[#This Row],[IWC]]-WILTPT)/(MAD-WILTPT))))</f>
        <v>#NAME?</v>
      </c>
      <c r="R670" s="13" t="e">
        <f ca="1">CalcTable[[#This Row],[ETMult]]*CalcTable[[#This Row],[ETb]]</f>
        <v>#NAME?</v>
      </c>
      <c r="S670" s="13" t="b">
        <f>INDEX(IRR_LIST,CalcTable[[#This Row],[Day of Week]]+1)</f>
        <v>0</v>
      </c>
      <c r="T670" s="13">
        <f t="shared" ca="1" si="214"/>
        <v>2.8</v>
      </c>
      <c r="U670" s="13" t="b">
        <f ca="1">IF(CalcTable[[#This Row],[IrrPrecip]]&gt;=IC_MM,FALSE,TRUE)</f>
        <v>1</v>
      </c>
      <c r="V670" s="13" t="b">
        <f t="shared" si="215"/>
        <v>1</v>
      </c>
      <c r="W670" s="13" t="e">
        <f ca="1">IF(AND(IRR_DRIP=FALSE,CalcTable[[#This Row],[IrrHours]]&lt;=0),FALSE,TRUE)</f>
        <v>#NAME?</v>
      </c>
      <c r="X670" s="13" t="e">
        <f ca="1">AND(CalcTable[[#This Row],[IrrDay]],CalcTable[[#This Row],[IrrRain]],CalcTable[[#This Row],[IrrWarm]],CalcTable[[#This Row],[IrrWindy]])</f>
        <v>#NAME?</v>
      </c>
      <c r="Y670" s="13" t="e">
        <f t="shared" ca="1" si="216"/>
        <v>#NAME?</v>
      </c>
      <c r="Z670" s="13" t="e">
        <f ca="1">CalcTable[[#This Row],[IrrHours]]/5</f>
        <v>#NAME?</v>
      </c>
      <c r="AA670" s="13" t="e">
        <f ca="1">IF(CalcTable[[#This Row],[IrrFlag]]=FALSE,0,MAX(0,CalcTable[[#This Row],[VolRednWind]]*(FCAP*IRR_TARGET-CalcTable[[#This Row],[IWC]])))</f>
        <v>#NAME?</v>
      </c>
      <c r="AB670" s="13" t="e">
        <f ca="1">CalcTable[[#This Row],[IWC]]+CalcTable[[#This Row],[Eff Precip]]+CalcTable[[#This Row],[IrrAmt]]-CalcTable[[#This Row],[AET]]</f>
        <v>#NAME?</v>
      </c>
      <c r="AC670" s="13" t="e">
        <f ca="1">IF(CalcTable[[#This Row],[PWC]]&gt;FCAP,MIN(24*PERC,MIN(SAT,CalcTable[[#This Row],[PWC]])-FCAP),0)</f>
        <v>#NAME?</v>
      </c>
      <c r="AD670" s="13" t="e">
        <f ca="1">IF(CalcTable[[#This Row],[PWC]]&gt;SAT,CalcTable[[#This Row],[PWC]]-SAT,0)</f>
        <v>#NAME?</v>
      </c>
      <c r="AE670" s="13" t="e">
        <f ca="1">CalcTable[[#This Row],[PWC]]-CalcTable[[#This Row],[PercAmt]]-CalcTable[[#This Row],[Runoff]]</f>
        <v>#NAME?</v>
      </c>
      <c r="AF670" s="13" t="e">
        <f ca="1">CalcTable[[#This Row],[IrrAmt]]/1000*CUR_IRR_AREA*10000/IRR_EFF</f>
        <v>#NAME?</v>
      </c>
      <c r="AG670" s="147"/>
      <c r="AH670" s="13"/>
      <c r="AI670" s="50">
        <v>0</v>
      </c>
      <c r="AJ670" s="50">
        <v>0</v>
      </c>
      <c r="AK670" s="50">
        <v>0</v>
      </c>
      <c r="AL670" s="50">
        <v>8.0559466633506105</v>
      </c>
      <c r="AM670" s="50"/>
      <c r="AN670" s="50"/>
      <c r="AO670" s="50"/>
      <c r="AP670" s="50"/>
      <c r="AQ670" s="50"/>
      <c r="AR670" s="50"/>
      <c r="AS670" s="50"/>
      <c r="AT670" s="50"/>
      <c r="AU670" s="50"/>
      <c r="AV670" s="50"/>
      <c r="AW670" s="50"/>
      <c r="AX670" s="50">
        <f t="shared" si="227"/>
        <v>8.0559466633506105</v>
      </c>
      <c r="AY670" s="50"/>
      <c r="AZ670" s="50">
        <f t="shared" si="217"/>
        <v>236.30776879161792</v>
      </c>
      <c r="BA670" s="50">
        <f t="shared" si="218"/>
        <v>363.83894559979268</v>
      </c>
      <c r="BB670" s="50">
        <f t="shared" si="219"/>
        <v>375.09169649463166</v>
      </c>
      <c r="BC670" s="17">
        <f t="shared" si="220"/>
        <v>19646</v>
      </c>
      <c r="BD670" s="50">
        <f t="shared" si="221"/>
        <v>8.0559466633506105</v>
      </c>
      <c r="BE670" s="50">
        <f t="shared" si="222"/>
        <v>236.30776879161792</v>
      </c>
      <c r="BF670" s="50">
        <f t="shared" si="228"/>
        <v>386.52428287975908</v>
      </c>
      <c r="BG670" s="50"/>
      <c r="BH670" s="17">
        <f t="shared" si="223"/>
        <v>0</v>
      </c>
      <c r="BI670" s="17">
        <f t="shared" si="231"/>
        <v>670</v>
      </c>
      <c r="BJ670" s="17">
        <f t="shared" si="229"/>
        <v>670</v>
      </c>
      <c r="BK670" s="150">
        <f t="shared" si="230"/>
        <v>23536</v>
      </c>
      <c r="BL670" s="50" t="e">
        <f t="shared" ca="1" si="224"/>
        <v>#NAME?</v>
      </c>
      <c r="BM670" s="50" t="e">
        <f t="shared" ca="1" si="225"/>
        <v>#NAME?</v>
      </c>
      <c r="BN670" s="50" t="e">
        <f t="shared" ca="1" si="226"/>
        <v>#NAME?</v>
      </c>
    </row>
    <row r="671" spans="1:66" x14ac:dyDescent="0.35">
      <c r="A671" s="48">
        <v>23537</v>
      </c>
      <c r="B671" s="17">
        <v>1964</v>
      </c>
      <c r="C671" s="17">
        <v>6</v>
      </c>
      <c r="D671" s="17">
        <v>161</v>
      </c>
      <c r="E671" s="17">
        <v>9</v>
      </c>
      <c r="F671" s="17">
        <v>3</v>
      </c>
      <c r="G671" s="50">
        <v>9.4</v>
      </c>
      <c r="H671" s="32">
        <v>4.4966558892642396</v>
      </c>
      <c r="I671" s="50">
        <v>10.5</v>
      </c>
      <c r="J671" s="13">
        <v>0</v>
      </c>
      <c r="K671" s="13">
        <f t="shared" si="212"/>
        <v>0</v>
      </c>
      <c r="L671" s="13">
        <f t="shared" si="213"/>
        <v>0</v>
      </c>
      <c r="M671" s="13" t="e">
        <f ca="1">CalcTable[[#This Row],[IWC]]-AE670</f>
        <v>#NAME?</v>
      </c>
      <c r="N671" s="13" t="e">
        <f ca="1">IF(CalcTable[[#This Row],[Day of Year]]&lt;123,FCAP,AE670)</f>
        <v>#NAME?</v>
      </c>
      <c r="O671" s="17" t="e">
        <f ca="1">IF(IRR_DRIP,5,COUNTIF('IDET Wind Values'!C655:G655,"&lt;="&amp;IRR_MAXWIND))</f>
        <v>#NAME?</v>
      </c>
      <c r="P671" s="13" t="e">
        <f ca="1">CalcTable[[#This Row],[ET_o]]*KL</f>
        <v>#NAME?</v>
      </c>
      <c r="Q671" s="13" t="e">
        <f ca="1">IF(WILTPT&lt;=0,1,MAX(0,MIN(1,(CalcTable[[#This Row],[IWC]]-WILTPT)/(MAD-WILTPT))))</f>
        <v>#NAME?</v>
      </c>
      <c r="R671" s="13" t="e">
        <f ca="1">CalcTable[[#This Row],[ETMult]]*CalcTable[[#This Row],[ETb]]</f>
        <v>#NAME?</v>
      </c>
      <c r="S671" s="13" t="b">
        <f>INDEX(IRR_LIST,CalcTable[[#This Row],[Day of Week]]+1)</f>
        <v>1</v>
      </c>
      <c r="T671" s="13">
        <f t="shared" ca="1" si="214"/>
        <v>2.8</v>
      </c>
      <c r="U671" s="13" t="b">
        <f ca="1">IF(CalcTable[[#This Row],[IrrPrecip]]&gt;=IC_MM,FALSE,TRUE)</f>
        <v>1</v>
      </c>
      <c r="V671" s="13" t="b">
        <f t="shared" si="215"/>
        <v>1</v>
      </c>
      <c r="W671" s="13" t="e">
        <f ca="1">IF(AND(IRR_DRIP=FALSE,CalcTable[[#This Row],[IrrHours]]&lt;=0),FALSE,TRUE)</f>
        <v>#NAME?</v>
      </c>
      <c r="X671" s="13" t="e">
        <f ca="1">AND(CalcTable[[#This Row],[IrrDay]],CalcTable[[#This Row],[IrrRain]],CalcTable[[#This Row],[IrrWarm]],CalcTable[[#This Row],[IrrWindy]])</f>
        <v>#NAME?</v>
      </c>
      <c r="Y671" s="13" t="e">
        <f t="shared" ca="1" si="216"/>
        <v>#NAME?</v>
      </c>
      <c r="Z671" s="13" t="e">
        <f ca="1">CalcTable[[#This Row],[IrrHours]]/5</f>
        <v>#NAME?</v>
      </c>
      <c r="AA671" s="13" t="e">
        <f ca="1">IF(CalcTable[[#This Row],[IrrFlag]]=FALSE,0,MAX(0,CalcTable[[#This Row],[VolRednWind]]*(FCAP*IRR_TARGET-CalcTable[[#This Row],[IWC]])))</f>
        <v>#NAME?</v>
      </c>
      <c r="AB671" s="13" t="e">
        <f ca="1">CalcTable[[#This Row],[IWC]]+CalcTable[[#This Row],[Eff Precip]]+CalcTable[[#This Row],[IrrAmt]]-CalcTable[[#This Row],[AET]]</f>
        <v>#NAME?</v>
      </c>
      <c r="AC671" s="13" t="e">
        <f ca="1">IF(CalcTable[[#This Row],[PWC]]&gt;FCAP,MIN(24*PERC,MIN(SAT,CalcTable[[#This Row],[PWC]])-FCAP),0)</f>
        <v>#NAME?</v>
      </c>
      <c r="AD671" s="13" t="e">
        <f ca="1">IF(CalcTable[[#This Row],[PWC]]&gt;SAT,CalcTable[[#This Row],[PWC]]-SAT,0)</f>
        <v>#NAME?</v>
      </c>
      <c r="AE671" s="13" t="e">
        <f ca="1">CalcTable[[#This Row],[PWC]]-CalcTable[[#This Row],[PercAmt]]-CalcTable[[#This Row],[Runoff]]</f>
        <v>#NAME?</v>
      </c>
      <c r="AF671" s="13" t="e">
        <f ca="1">CalcTable[[#This Row],[IrrAmt]]/1000*CUR_IRR_AREA*10000/IRR_EFF</f>
        <v>#NAME?</v>
      </c>
      <c r="AG671" s="147"/>
      <c r="AH671" s="13"/>
      <c r="AI671" s="50">
        <v>0</v>
      </c>
      <c r="AJ671" s="50">
        <v>0</v>
      </c>
      <c r="AK671" s="50">
        <v>0</v>
      </c>
      <c r="AL671" s="50">
        <v>0</v>
      </c>
      <c r="AM671" s="50"/>
      <c r="AN671" s="50"/>
      <c r="AO671" s="50"/>
      <c r="AP671" s="50"/>
      <c r="AQ671" s="50"/>
      <c r="AR671" s="50"/>
      <c r="AS671" s="50"/>
      <c r="AT671" s="50"/>
      <c r="AU671" s="50"/>
      <c r="AV671" s="50"/>
      <c r="AW671" s="50"/>
      <c r="AX671" s="50">
        <f t="shared" si="227"/>
        <v>0</v>
      </c>
      <c r="AY671" s="50"/>
      <c r="AZ671" s="50">
        <f t="shared" si="217"/>
        <v>0</v>
      </c>
      <c r="BA671" s="50">
        <f t="shared" si="218"/>
        <v>0</v>
      </c>
      <c r="BB671" s="50">
        <f t="shared" si="219"/>
        <v>0</v>
      </c>
      <c r="BC671" s="17">
        <f t="shared" si="220"/>
        <v>19646</v>
      </c>
      <c r="BD671" s="50">
        <f t="shared" si="221"/>
        <v>0</v>
      </c>
      <c r="BE671" s="50">
        <f t="shared" si="222"/>
        <v>0</v>
      </c>
      <c r="BF671" s="50">
        <f t="shared" si="228"/>
        <v>0</v>
      </c>
      <c r="BG671" s="50"/>
      <c r="BH671" s="17">
        <f t="shared" si="223"/>
        <v>0</v>
      </c>
      <c r="BI671" s="17">
        <f t="shared" si="231"/>
        <v>671</v>
      </c>
      <c r="BJ671" s="17">
        <f t="shared" si="229"/>
        <v>671</v>
      </c>
      <c r="BK671" s="150">
        <f t="shared" si="230"/>
        <v>23537</v>
      </c>
      <c r="BL671" s="50" t="e">
        <f t="shared" ca="1" si="224"/>
        <v>#NAME?</v>
      </c>
      <c r="BM671" s="50" t="e">
        <f t="shared" ca="1" si="225"/>
        <v>#NAME?</v>
      </c>
      <c r="BN671" s="50" t="e">
        <f t="shared" ca="1" si="226"/>
        <v>#NAME?</v>
      </c>
    </row>
    <row r="672" spans="1:66" x14ac:dyDescent="0.35">
      <c r="A672" s="48">
        <v>23538</v>
      </c>
      <c r="B672" s="17">
        <v>1964</v>
      </c>
      <c r="C672" s="17">
        <v>6</v>
      </c>
      <c r="D672" s="17">
        <v>162</v>
      </c>
      <c r="E672" s="17">
        <v>10</v>
      </c>
      <c r="F672" s="17">
        <v>4</v>
      </c>
      <c r="G672" s="50">
        <v>3.9</v>
      </c>
      <c r="H672" s="32">
        <v>5.816952178557723</v>
      </c>
      <c r="I672" s="50">
        <v>15.333333333333334</v>
      </c>
      <c r="J672" s="13">
        <v>0</v>
      </c>
      <c r="K672" s="13">
        <f t="shared" si="212"/>
        <v>0</v>
      </c>
      <c r="L672" s="13">
        <f t="shared" si="213"/>
        <v>0</v>
      </c>
      <c r="M672" s="13" t="e">
        <f ca="1">CalcTable[[#This Row],[IWC]]-AE671</f>
        <v>#NAME?</v>
      </c>
      <c r="N672" s="13" t="e">
        <f ca="1">IF(CalcTable[[#This Row],[Day of Year]]&lt;123,FCAP,AE671)</f>
        <v>#NAME?</v>
      </c>
      <c r="O672" s="17" t="e">
        <f ca="1">IF(IRR_DRIP,5,COUNTIF('IDET Wind Values'!C656:G656,"&lt;="&amp;IRR_MAXWIND))</f>
        <v>#NAME?</v>
      </c>
      <c r="P672" s="13" t="e">
        <f ca="1">CalcTable[[#This Row],[ET_o]]*KL</f>
        <v>#NAME?</v>
      </c>
      <c r="Q672" s="13" t="e">
        <f ca="1">IF(WILTPT&lt;=0,1,MAX(0,MIN(1,(CalcTable[[#This Row],[IWC]]-WILTPT)/(MAD-WILTPT))))</f>
        <v>#NAME?</v>
      </c>
      <c r="R672" s="13" t="e">
        <f ca="1">CalcTable[[#This Row],[ETMult]]*CalcTable[[#This Row],[ETb]]</f>
        <v>#NAME?</v>
      </c>
      <c r="S672" s="13" t="b">
        <f>INDEX(IRR_LIST,CalcTable[[#This Row],[Day of Week]]+1)</f>
        <v>0</v>
      </c>
      <c r="T672" s="13">
        <f t="shared" ca="1" si="214"/>
        <v>0</v>
      </c>
      <c r="U672" s="13" t="b">
        <f ca="1">IF(CalcTable[[#This Row],[IrrPrecip]]&gt;=IC_MM,FALSE,TRUE)</f>
        <v>1</v>
      </c>
      <c r="V672" s="13" t="b">
        <f t="shared" si="215"/>
        <v>1</v>
      </c>
      <c r="W672" s="13" t="e">
        <f ca="1">IF(AND(IRR_DRIP=FALSE,CalcTable[[#This Row],[IrrHours]]&lt;=0),FALSE,TRUE)</f>
        <v>#NAME?</v>
      </c>
      <c r="X672" s="13" t="e">
        <f ca="1">AND(CalcTable[[#This Row],[IrrDay]],CalcTable[[#This Row],[IrrRain]],CalcTable[[#This Row],[IrrWarm]],CalcTable[[#This Row],[IrrWindy]])</f>
        <v>#NAME?</v>
      </c>
      <c r="Y672" s="13" t="e">
        <f t="shared" ca="1" si="216"/>
        <v>#NAME?</v>
      </c>
      <c r="Z672" s="13" t="e">
        <f ca="1">CalcTable[[#This Row],[IrrHours]]/5</f>
        <v>#NAME?</v>
      </c>
      <c r="AA672" s="13" t="e">
        <f ca="1">IF(CalcTable[[#This Row],[IrrFlag]]=FALSE,0,MAX(0,CalcTable[[#This Row],[VolRednWind]]*(FCAP*IRR_TARGET-CalcTable[[#This Row],[IWC]])))</f>
        <v>#NAME?</v>
      </c>
      <c r="AB672" s="13" t="e">
        <f ca="1">CalcTable[[#This Row],[IWC]]+CalcTable[[#This Row],[Eff Precip]]+CalcTable[[#This Row],[IrrAmt]]-CalcTable[[#This Row],[AET]]</f>
        <v>#NAME?</v>
      </c>
      <c r="AC672" s="13" t="e">
        <f ca="1">IF(CalcTable[[#This Row],[PWC]]&gt;FCAP,MIN(24*PERC,MIN(SAT,CalcTable[[#This Row],[PWC]])-FCAP),0)</f>
        <v>#NAME?</v>
      </c>
      <c r="AD672" s="13" t="e">
        <f ca="1">IF(CalcTable[[#This Row],[PWC]]&gt;SAT,CalcTable[[#This Row],[PWC]]-SAT,0)</f>
        <v>#NAME?</v>
      </c>
      <c r="AE672" s="13" t="e">
        <f ca="1">CalcTable[[#This Row],[PWC]]-CalcTable[[#This Row],[PercAmt]]-CalcTable[[#This Row],[Runoff]]</f>
        <v>#NAME?</v>
      </c>
      <c r="AF672" s="13" t="e">
        <f ca="1">CalcTable[[#This Row],[IrrAmt]]/1000*CUR_IRR_AREA*10000/IRR_EFF</f>
        <v>#NAME?</v>
      </c>
      <c r="AG672" s="147"/>
      <c r="AH672" s="13"/>
      <c r="AI672" s="50">
        <v>0</v>
      </c>
      <c r="AJ672" s="50">
        <v>0</v>
      </c>
      <c r="AK672" s="50">
        <v>9.2914762120936611</v>
      </c>
      <c r="AL672" s="50">
        <v>4.8903867989642045</v>
      </c>
      <c r="AM672" s="50"/>
      <c r="AN672" s="50"/>
      <c r="AO672" s="50"/>
      <c r="AP672" s="50"/>
      <c r="AQ672" s="50"/>
      <c r="AR672" s="50"/>
      <c r="AS672" s="50"/>
      <c r="AT672" s="50"/>
      <c r="AU672" s="50"/>
      <c r="AV672" s="50"/>
      <c r="AW672" s="50"/>
      <c r="AX672" s="50">
        <f t="shared" si="227"/>
        <v>14.181863011057866</v>
      </c>
      <c r="AY672" s="50"/>
      <c r="AZ672" s="50">
        <f t="shared" si="217"/>
        <v>279.72633054699037</v>
      </c>
      <c r="BA672" s="50">
        <f t="shared" si="218"/>
        <v>430.6897470326677</v>
      </c>
      <c r="BB672" s="50">
        <f t="shared" si="219"/>
        <v>444.01004848728633</v>
      </c>
      <c r="BC672" s="17">
        <f t="shared" si="220"/>
        <v>19646</v>
      </c>
      <c r="BD672" s="50">
        <f t="shared" si="221"/>
        <v>14.181863011057866</v>
      </c>
      <c r="BE672" s="50">
        <f t="shared" si="222"/>
        <v>279.72633054699037</v>
      </c>
      <c r="BF672" s="50">
        <f t="shared" si="228"/>
        <v>457.54322792749872</v>
      </c>
      <c r="BG672" s="50"/>
      <c r="BH672" s="17">
        <f t="shared" si="223"/>
        <v>0</v>
      </c>
      <c r="BI672" s="17">
        <f t="shared" si="231"/>
        <v>672</v>
      </c>
      <c r="BJ672" s="17">
        <f t="shared" si="229"/>
        <v>672</v>
      </c>
      <c r="BK672" s="150">
        <f t="shared" si="230"/>
        <v>23538</v>
      </c>
      <c r="BL672" s="50" t="e">
        <f t="shared" ca="1" si="224"/>
        <v>#NAME?</v>
      </c>
      <c r="BM672" s="50" t="e">
        <f t="shared" ca="1" si="225"/>
        <v>#NAME?</v>
      </c>
      <c r="BN672" s="50" t="e">
        <f t="shared" ca="1" si="226"/>
        <v>#NAME?</v>
      </c>
    </row>
    <row r="673" spans="1:66" x14ac:dyDescent="0.35">
      <c r="A673" s="48">
        <v>23539</v>
      </c>
      <c r="B673" s="17">
        <v>1964</v>
      </c>
      <c r="C673" s="17">
        <v>6</v>
      </c>
      <c r="D673" s="17">
        <v>163</v>
      </c>
      <c r="E673" s="17">
        <v>11</v>
      </c>
      <c r="F673" s="17">
        <v>5</v>
      </c>
      <c r="G673" s="50">
        <v>5.6</v>
      </c>
      <c r="H673" s="32">
        <v>5.9945715461704099</v>
      </c>
      <c r="I673" s="50">
        <v>3.6666666666666665</v>
      </c>
      <c r="J673" s="13">
        <v>0</v>
      </c>
      <c r="K673" s="13">
        <f t="shared" si="212"/>
        <v>0</v>
      </c>
      <c r="L673" s="13">
        <f t="shared" si="213"/>
        <v>0</v>
      </c>
      <c r="M673" s="13" t="e">
        <f ca="1">CalcTable[[#This Row],[IWC]]-AE672</f>
        <v>#NAME?</v>
      </c>
      <c r="N673" s="13" t="e">
        <f ca="1">IF(CalcTable[[#This Row],[Day of Year]]&lt;123,FCAP,AE672)</f>
        <v>#NAME?</v>
      </c>
      <c r="O673" s="17" t="e">
        <f ca="1">IF(IRR_DRIP,5,COUNTIF('IDET Wind Values'!C657:G657,"&lt;="&amp;IRR_MAXWIND))</f>
        <v>#NAME?</v>
      </c>
      <c r="P673" s="13" t="e">
        <f ca="1">CalcTable[[#This Row],[ET_o]]*KL</f>
        <v>#NAME?</v>
      </c>
      <c r="Q673" s="13" t="e">
        <f ca="1">IF(WILTPT&lt;=0,1,MAX(0,MIN(1,(CalcTable[[#This Row],[IWC]]-WILTPT)/(MAD-WILTPT))))</f>
        <v>#NAME?</v>
      </c>
      <c r="R673" s="13" t="e">
        <f ca="1">CalcTable[[#This Row],[ETMult]]*CalcTable[[#This Row],[ETb]]</f>
        <v>#NAME?</v>
      </c>
      <c r="S673" s="13" t="b">
        <f>INDEX(IRR_LIST,CalcTable[[#This Row],[Day of Week]]+1)</f>
        <v>1</v>
      </c>
      <c r="T673" s="13">
        <f t="shared" ca="1" si="214"/>
        <v>0</v>
      </c>
      <c r="U673" s="13" t="b">
        <f ca="1">IF(CalcTable[[#This Row],[IrrPrecip]]&gt;=IC_MM,FALSE,TRUE)</f>
        <v>1</v>
      </c>
      <c r="V673" s="13" t="b">
        <f t="shared" si="215"/>
        <v>1</v>
      </c>
      <c r="W673" s="13" t="e">
        <f ca="1">IF(AND(IRR_DRIP=FALSE,CalcTable[[#This Row],[IrrHours]]&lt;=0),FALSE,TRUE)</f>
        <v>#NAME?</v>
      </c>
      <c r="X673" s="13" t="e">
        <f ca="1">AND(CalcTable[[#This Row],[IrrDay]],CalcTable[[#This Row],[IrrRain]],CalcTable[[#This Row],[IrrWarm]],CalcTable[[#This Row],[IrrWindy]])</f>
        <v>#NAME?</v>
      </c>
      <c r="Y673" s="13" t="e">
        <f t="shared" ca="1" si="216"/>
        <v>#NAME?</v>
      </c>
      <c r="Z673" s="13" t="e">
        <f ca="1">CalcTable[[#This Row],[IrrHours]]/5</f>
        <v>#NAME?</v>
      </c>
      <c r="AA673" s="13" t="e">
        <f ca="1">IF(CalcTable[[#This Row],[IrrFlag]]=FALSE,0,MAX(0,CalcTable[[#This Row],[VolRednWind]]*(FCAP*IRR_TARGET-CalcTable[[#This Row],[IWC]])))</f>
        <v>#NAME?</v>
      </c>
      <c r="AB673" s="13" t="e">
        <f ca="1">CalcTable[[#This Row],[IWC]]+CalcTable[[#This Row],[Eff Precip]]+CalcTable[[#This Row],[IrrAmt]]-CalcTable[[#This Row],[AET]]</f>
        <v>#NAME?</v>
      </c>
      <c r="AC673" s="13" t="e">
        <f ca="1">IF(CalcTable[[#This Row],[PWC]]&gt;FCAP,MIN(24*PERC,MIN(SAT,CalcTable[[#This Row],[PWC]])-FCAP),0)</f>
        <v>#NAME?</v>
      </c>
      <c r="AD673" s="13" t="e">
        <f ca="1">IF(CalcTable[[#This Row],[PWC]]&gt;SAT,CalcTable[[#This Row],[PWC]]-SAT,0)</f>
        <v>#NAME?</v>
      </c>
      <c r="AE673" s="13" t="e">
        <f ca="1">CalcTable[[#This Row],[PWC]]-CalcTable[[#This Row],[PercAmt]]-CalcTable[[#This Row],[Runoff]]</f>
        <v>#NAME?</v>
      </c>
      <c r="AF673" s="13" t="e">
        <f ca="1">CalcTable[[#This Row],[IrrAmt]]/1000*CUR_IRR_AREA*10000/IRR_EFF</f>
        <v>#NAME?</v>
      </c>
      <c r="AG673" s="147"/>
      <c r="AH673" s="13"/>
      <c r="AI673" s="50">
        <v>0</v>
      </c>
      <c r="AJ673" s="50">
        <v>0</v>
      </c>
      <c r="AK673" s="50">
        <v>0</v>
      </c>
      <c r="AL673" s="50">
        <v>0</v>
      </c>
      <c r="AM673" s="50"/>
      <c r="AN673" s="50"/>
      <c r="AO673" s="50"/>
      <c r="AP673" s="50"/>
      <c r="AQ673" s="50"/>
      <c r="AR673" s="50"/>
      <c r="AS673" s="50"/>
      <c r="AT673" s="50"/>
      <c r="AU673" s="50"/>
      <c r="AV673" s="50"/>
      <c r="AW673" s="50"/>
      <c r="AX673" s="50">
        <f t="shared" si="227"/>
        <v>0</v>
      </c>
      <c r="AY673" s="50"/>
      <c r="AZ673" s="50">
        <f t="shared" si="217"/>
        <v>0</v>
      </c>
      <c r="BA673" s="50">
        <f t="shared" si="218"/>
        <v>0</v>
      </c>
      <c r="BB673" s="50">
        <f t="shared" si="219"/>
        <v>0</v>
      </c>
      <c r="BC673" s="17">
        <f t="shared" si="220"/>
        <v>19646</v>
      </c>
      <c r="BD673" s="50">
        <f t="shared" si="221"/>
        <v>0</v>
      </c>
      <c r="BE673" s="50">
        <f t="shared" si="222"/>
        <v>0</v>
      </c>
      <c r="BF673" s="50">
        <f t="shared" si="228"/>
        <v>0</v>
      </c>
      <c r="BG673" s="50"/>
      <c r="BH673" s="17">
        <f t="shared" si="223"/>
        <v>0</v>
      </c>
      <c r="BI673" s="17">
        <f t="shared" si="231"/>
        <v>673</v>
      </c>
      <c r="BJ673" s="17">
        <f t="shared" si="229"/>
        <v>673</v>
      </c>
      <c r="BK673" s="150">
        <f t="shared" si="230"/>
        <v>23539</v>
      </c>
      <c r="BL673" s="50" t="e">
        <f t="shared" ca="1" si="224"/>
        <v>#NAME?</v>
      </c>
      <c r="BM673" s="50" t="e">
        <f t="shared" ca="1" si="225"/>
        <v>#NAME?</v>
      </c>
      <c r="BN673" s="50" t="e">
        <f t="shared" ca="1" si="226"/>
        <v>#NAME?</v>
      </c>
    </row>
    <row r="674" spans="1:66" x14ac:dyDescent="0.35">
      <c r="A674" s="48">
        <v>23540</v>
      </c>
      <c r="B674" s="17">
        <v>1964</v>
      </c>
      <c r="C674" s="17">
        <v>6</v>
      </c>
      <c r="D674" s="17">
        <v>164</v>
      </c>
      <c r="E674" s="17">
        <v>12</v>
      </c>
      <c r="F674" s="17">
        <v>6</v>
      </c>
      <c r="G674" s="50">
        <v>10</v>
      </c>
      <c r="H674" s="32">
        <v>3.9418961706397164</v>
      </c>
      <c r="I674" s="50">
        <v>27.833333333333332</v>
      </c>
      <c r="J674" s="13">
        <v>1.4</v>
      </c>
      <c r="K674" s="13">
        <f t="shared" si="212"/>
        <v>1.4</v>
      </c>
      <c r="L674" s="13">
        <f t="shared" si="213"/>
        <v>0</v>
      </c>
      <c r="M674" s="13" t="e">
        <f ca="1">CalcTable[[#This Row],[IWC]]-AE673</f>
        <v>#NAME?</v>
      </c>
      <c r="N674" s="13" t="e">
        <f ca="1">IF(CalcTable[[#This Row],[Day of Year]]&lt;123,FCAP,AE673)</f>
        <v>#NAME?</v>
      </c>
      <c r="O674" s="17" t="e">
        <f ca="1">IF(IRR_DRIP,5,COUNTIF('IDET Wind Values'!C658:G658,"&lt;="&amp;IRR_MAXWIND))</f>
        <v>#NAME?</v>
      </c>
      <c r="P674" s="13" t="e">
        <f ca="1">CalcTable[[#This Row],[ET_o]]*KL</f>
        <v>#NAME?</v>
      </c>
      <c r="Q674" s="13" t="e">
        <f ca="1">IF(WILTPT&lt;=0,1,MAX(0,MIN(1,(CalcTable[[#This Row],[IWC]]-WILTPT)/(MAD-WILTPT))))</f>
        <v>#NAME?</v>
      </c>
      <c r="R674" s="13" t="e">
        <f ca="1">CalcTable[[#This Row],[ETMult]]*CalcTable[[#This Row],[ETb]]</f>
        <v>#NAME?</v>
      </c>
      <c r="S674" s="13" t="b">
        <f>INDEX(IRR_LIST,CalcTable[[#This Row],[Day of Week]]+1)</f>
        <v>0</v>
      </c>
      <c r="T674" s="13">
        <f t="shared" ca="1" si="214"/>
        <v>0</v>
      </c>
      <c r="U674" s="13" t="b">
        <f ca="1">IF(CalcTable[[#This Row],[IrrPrecip]]&gt;=IC_MM,FALSE,TRUE)</f>
        <v>1</v>
      </c>
      <c r="V674" s="13" t="b">
        <f t="shared" si="215"/>
        <v>1</v>
      </c>
      <c r="W674" s="13" t="e">
        <f ca="1">IF(AND(IRR_DRIP=FALSE,CalcTable[[#This Row],[IrrHours]]&lt;=0),FALSE,TRUE)</f>
        <v>#NAME?</v>
      </c>
      <c r="X674" s="13" t="e">
        <f ca="1">AND(CalcTable[[#This Row],[IrrDay]],CalcTable[[#This Row],[IrrRain]],CalcTable[[#This Row],[IrrWarm]],CalcTable[[#This Row],[IrrWindy]])</f>
        <v>#NAME?</v>
      </c>
      <c r="Y674" s="13" t="e">
        <f t="shared" ca="1" si="216"/>
        <v>#NAME?</v>
      </c>
      <c r="Z674" s="13" t="e">
        <f ca="1">CalcTable[[#This Row],[IrrHours]]/5</f>
        <v>#NAME?</v>
      </c>
      <c r="AA674" s="13" t="e">
        <f ca="1">IF(CalcTable[[#This Row],[IrrFlag]]=FALSE,0,MAX(0,CalcTable[[#This Row],[VolRednWind]]*(FCAP*IRR_TARGET-CalcTable[[#This Row],[IWC]])))</f>
        <v>#NAME?</v>
      </c>
      <c r="AB674" s="13" t="e">
        <f ca="1">CalcTable[[#This Row],[IWC]]+CalcTable[[#This Row],[Eff Precip]]+CalcTable[[#This Row],[IrrAmt]]-CalcTable[[#This Row],[AET]]</f>
        <v>#NAME?</v>
      </c>
      <c r="AC674" s="13" t="e">
        <f ca="1">IF(CalcTable[[#This Row],[PWC]]&gt;FCAP,MIN(24*PERC,MIN(SAT,CalcTable[[#This Row],[PWC]])-FCAP),0)</f>
        <v>#NAME?</v>
      </c>
      <c r="AD674" s="13" t="e">
        <f ca="1">IF(CalcTable[[#This Row],[PWC]]&gt;SAT,CalcTable[[#This Row],[PWC]]-SAT,0)</f>
        <v>#NAME?</v>
      </c>
      <c r="AE674" s="13" t="e">
        <f ca="1">CalcTable[[#This Row],[PWC]]-CalcTable[[#This Row],[PercAmt]]-CalcTable[[#This Row],[Runoff]]</f>
        <v>#NAME?</v>
      </c>
      <c r="AF674" s="13" t="e">
        <f ca="1">CalcTable[[#This Row],[IrrAmt]]/1000*CUR_IRR_AREA*10000/IRR_EFF</f>
        <v>#NAME?</v>
      </c>
      <c r="AG674" s="147"/>
      <c r="AH674" s="13"/>
      <c r="AI674" s="50">
        <v>0</v>
      </c>
      <c r="AJ674" s="50">
        <v>0</v>
      </c>
      <c r="AK674" s="50">
        <v>0</v>
      </c>
      <c r="AL674" s="50">
        <v>6.4963380486004709</v>
      </c>
      <c r="AM674" s="50"/>
      <c r="AN674" s="50"/>
      <c r="AO674" s="50"/>
      <c r="AP674" s="50"/>
      <c r="AQ674" s="50"/>
      <c r="AR674" s="50"/>
      <c r="AS674" s="50"/>
      <c r="AT674" s="50"/>
      <c r="AU674" s="50"/>
      <c r="AV674" s="50"/>
      <c r="AW674" s="50"/>
      <c r="AX674" s="50">
        <f t="shared" si="227"/>
        <v>6.4963380486004709</v>
      </c>
      <c r="AY674" s="50"/>
      <c r="AZ674" s="50">
        <f t="shared" si="217"/>
        <v>190.55924942561384</v>
      </c>
      <c r="BA674" s="50">
        <f t="shared" si="218"/>
        <v>293.40074911562766</v>
      </c>
      <c r="BB674" s="50">
        <f t="shared" si="219"/>
        <v>302.47499908827598</v>
      </c>
      <c r="BC674" s="17">
        <f t="shared" si="220"/>
        <v>19646</v>
      </c>
      <c r="BD674" s="50">
        <f t="shared" si="221"/>
        <v>6.4963380486004709</v>
      </c>
      <c r="BE674" s="50">
        <f t="shared" si="222"/>
        <v>190.55924942561384</v>
      </c>
      <c r="BF674" s="50">
        <f t="shared" si="228"/>
        <v>311.69426890612317</v>
      </c>
      <c r="BG674" s="50"/>
      <c r="BH674" s="17">
        <f t="shared" si="223"/>
        <v>0</v>
      </c>
      <c r="BI674" s="17">
        <f t="shared" si="231"/>
        <v>674</v>
      </c>
      <c r="BJ674" s="17">
        <f t="shared" si="229"/>
        <v>674</v>
      </c>
      <c r="BK674" s="150">
        <f t="shared" si="230"/>
        <v>23540</v>
      </c>
      <c r="BL674" s="50" t="e">
        <f t="shared" ca="1" si="224"/>
        <v>#NAME?</v>
      </c>
      <c r="BM674" s="50" t="e">
        <f t="shared" ca="1" si="225"/>
        <v>#NAME?</v>
      </c>
      <c r="BN674" s="50" t="e">
        <f t="shared" ca="1" si="226"/>
        <v>#NAME?</v>
      </c>
    </row>
    <row r="675" spans="1:66" x14ac:dyDescent="0.35">
      <c r="A675" s="48">
        <v>23541</v>
      </c>
      <c r="B675" s="17">
        <v>1964</v>
      </c>
      <c r="C675" s="17">
        <v>6</v>
      </c>
      <c r="D675" s="17">
        <v>165</v>
      </c>
      <c r="E675" s="17">
        <v>13</v>
      </c>
      <c r="F675" s="17">
        <v>7</v>
      </c>
      <c r="G675" s="50">
        <v>6.7</v>
      </c>
      <c r="H675" s="32">
        <v>3.9411871800732414</v>
      </c>
      <c r="I675" s="50">
        <v>10.333333333333334</v>
      </c>
      <c r="J675" s="13">
        <v>3.9</v>
      </c>
      <c r="K675" s="13">
        <f t="shared" si="212"/>
        <v>3.9</v>
      </c>
      <c r="L675" s="13">
        <f t="shared" si="213"/>
        <v>0</v>
      </c>
      <c r="M675" s="13" t="e">
        <f ca="1">CalcTable[[#This Row],[IWC]]-AE674</f>
        <v>#NAME?</v>
      </c>
      <c r="N675" s="13" t="e">
        <f ca="1">IF(CalcTable[[#This Row],[Day of Year]]&lt;123,FCAP,AE674)</f>
        <v>#NAME?</v>
      </c>
      <c r="O675" s="17" t="e">
        <f ca="1">IF(IRR_DRIP,5,COUNTIF('IDET Wind Values'!C659:G659,"&lt;="&amp;IRR_MAXWIND))</f>
        <v>#NAME?</v>
      </c>
      <c r="P675" s="13" t="e">
        <f ca="1">CalcTable[[#This Row],[ET_o]]*KL</f>
        <v>#NAME?</v>
      </c>
      <c r="Q675" s="13" t="e">
        <f ca="1">IF(WILTPT&lt;=0,1,MAX(0,MIN(1,(CalcTable[[#This Row],[IWC]]-WILTPT)/(MAD-WILTPT))))</f>
        <v>#NAME?</v>
      </c>
      <c r="R675" s="13" t="e">
        <f ca="1">CalcTable[[#This Row],[ETMult]]*CalcTable[[#This Row],[ETb]]</f>
        <v>#NAME?</v>
      </c>
      <c r="S675" s="13" t="b">
        <f>INDEX(IRR_LIST,CalcTable[[#This Row],[Day of Week]]+1)</f>
        <v>0</v>
      </c>
      <c r="T675" s="13">
        <f t="shared" ca="1" si="214"/>
        <v>1.4</v>
      </c>
      <c r="U675" s="13" t="b">
        <f ca="1">IF(CalcTable[[#This Row],[IrrPrecip]]&gt;=IC_MM,FALSE,TRUE)</f>
        <v>1</v>
      </c>
      <c r="V675" s="13" t="b">
        <f t="shared" si="215"/>
        <v>1</v>
      </c>
      <c r="W675" s="13" t="e">
        <f ca="1">IF(AND(IRR_DRIP=FALSE,CalcTable[[#This Row],[IrrHours]]&lt;=0),FALSE,TRUE)</f>
        <v>#NAME?</v>
      </c>
      <c r="X675" s="13" t="e">
        <f ca="1">AND(CalcTable[[#This Row],[IrrDay]],CalcTable[[#This Row],[IrrRain]],CalcTable[[#This Row],[IrrWarm]],CalcTable[[#This Row],[IrrWindy]])</f>
        <v>#NAME?</v>
      </c>
      <c r="Y675" s="13" t="e">
        <f t="shared" ca="1" si="216"/>
        <v>#NAME?</v>
      </c>
      <c r="Z675" s="13" t="e">
        <f ca="1">CalcTable[[#This Row],[IrrHours]]/5</f>
        <v>#NAME?</v>
      </c>
      <c r="AA675" s="13" t="e">
        <f ca="1">IF(CalcTable[[#This Row],[IrrFlag]]=FALSE,0,MAX(0,CalcTable[[#This Row],[VolRednWind]]*(FCAP*IRR_TARGET-CalcTable[[#This Row],[IWC]])))</f>
        <v>#NAME?</v>
      </c>
      <c r="AB675" s="13" t="e">
        <f ca="1">CalcTable[[#This Row],[IWC]]+CalcTable[[#This Row],[Eff Precip]]+CalcTable[[#This Row],[IrrAmt]]-CalcTable[[#This Row],[AET]]</f>
        <v>#NAME?</v>
      </c>
      <c r="AC675" s="13" t="e">
        <f ca="1">IF(CalcTable[[#This Row],[PWC]]&gt;FCAP,MIN(24*PERC,MIN(SAT,CalcTable[[#This Row],[PWC]])-FCAP),0)</f>
        <v>#NAME?</v>
      </c>
      <c r="AD675" s="13" t="e">
        <f ca="1">IF(CalcTable[[#This Row],[PWC]]&gt;SAT,CalcTable[[#This Row],[PWC]]-SAT,0)</f>
        <v>#NAME?</v>
      </c>
      <c r="AE675" s="13" t="e">
        <f ca="1">CalcTable[[#This Row],[PWC]]-CalcTable[[#This Row],[PercAmt]]-CalcTable[[#This Row],[Runoff]]</f>
        <v>#NAME?</v>
      </c>
      <c r="AF675" s="13" t="e">
        <f ca="1">CalcTable[[#This Row],[IrrAmt]]/1000*CUR_IRR_AREA*10000/IRR_EFF</f>
        <v>#NAME?</v>
      </c>
      <c r="AG675" s="147"/>
      <c r="AH675" s="13"/>
      <c r="AI675" s="50">
        <v>0</v>
      </c>
      <c r="AJ675" s="50">
        <v>0</v>
      </c>
      <c r="AK675" s="50">
        <v>0</v>
      </c>
      <c r="AL675" s="50">
        <v>0</v>
      </c>
      <c r="AM675" s="50"/>
      <c r="AN675" s="50"/>
      <c r="AO675" s="50"/>
      <c r="AP675" s="50"/>
      <c r="AQ675" s="50"/>
      <c r="AR675" s="50"/>
      <c r="AS675" s="50"/>
      <c r="AT675" s="50"/>
      <c r="AU675" s="50"/>
      <c r="AV675" s="50"/>
      <c r="AW675" s="50"/>
      <c r="AX675" s="50">
        <f t="shared" si="227"/>
        <v>0</v>
      </c>
      <c r="AY675" s="50"/>
      <c r="AZ675" s="50">
        <f t="shared" si="217"/>
        <v>0</v>
      </c>
      <c r="BA675" s="50">
        <f t="shared" si="218"/>
        <v>0</v>
      </c>
      <c r="BB675" s="50">
        <f t="shared" si="219"/>
        <v>0</v>
      </c>
      <c r="BC675" s="17">
        <f t="shared" si="220"/>
        <v>19646</v>
      </c>
      <c r="BD675" s="50">
        <f t="shared" si="221"/>
        <v>0</v>
      </c>
      <c r="BE675" s="50">
        <f t="shared" si="222"/>
        <v>0</v>
      </c>
      <c r="BF675" s="50">
        <f t="shared" si="228"/>
        <v>0</v>
      </c>
      <c r="BG675" s="50"/>
      <c r="BH675" s="17">
        <f t="shared" si="223"/>
        <v>0</v>
      </c>
      <c r="BI675" s="17">
        <f t="shared" si="231"/>
        <v>675</v>
      </c>
      <c r="BJ675" s="17">
        <f t="shared" si="229"/>
        <v>675</v>
      </c>
      <c r="BK675" s="150">
        <f t="shared" si="230"/>
        <v>23541</v>
      </c>
      <c r="BL675" s="50" t="e">
        <f t="shared" ca="1" si="224"/>
        <v>#NAME?</v>
      </c>
      <c r="BM675" s="50" t="e">
        <f t="shared" ca="1" si="225"/>
        <v>#NAME?</v>
      </c>
      <c r="BN675" s="50" t="e">
        <f t="shared" ca="1" si="226"/>
        <v>#NAME?</v>
      </c>
    </row>
    <row r="676" spans="1:66" x14ac:dyDescent="0.35">
      <c r="A676" s="48">
        <v>23542</v>
      </c>
      <c r="B676" s="17">
        <v>1964</v>
      </c>
      <c r="C676" s="17">
        <v>6</v>
      </c>
      <c r="D676" s="17">
        <v>166</v>
      </c>
      <c r="E676" s="17">
        <v>14</v>
      </c>
      <c r="F676" s="17">
        <v>1</v>
      </c>
      <c r="G676" s="50">
        <v>8.3000000000000007</v>
      </c>
      <c r="H676" s="32">
        <v>3.4843888354554933</v>
      </c>
      <c r="I676" s="50">
        <v>17</v>
      </c>
      <c r="J676" s="13">
        <v>5.8</v>
      </c>
      <c r="K676" s="13">
        <f t="shared" si="212"/>
        <v>5.8</v>
      </c>
      <c r="L676" s="13">
        <f t="shared" si="213"/>
        <v>0.59999999999999987</v>
      </c>
      <c r="M676" s="13" t="e">
        <f ca="1">CalcTable[[#This Row],[IWC]]-AE675</f>
        <v>#NAME?</v>
      </c>
      <c r="N676" s="13" t="e">
        <f ca="1">IF(CalcTable[[#This Row],[Day of Year]]&lt;123,FCAP,AE675)</f>
        <v>#NAME?</v>
      </c>
      <c r="O676" s="17" t="e">
        <f ca="1">IF(IRR_DRIP,5,COUNTIF('IDET Wind Values'!C660:G660,"&lt;="&amp;IRR_MAXWIND))</f>
        <v>#NAME?</v>
      </c>
      <c r="P676" s="13" t="e">
        <f ca="1">CalcTable[[#This Row],[ET_o]]*KL</f>
        <v>#NAME?</v>
      </c>
      <c r="Q676" s="13" t="e">
        <f ca="1">IF(WILTPT&lt;=0,1,MAX(0,MIN(1,(CalcTable[[#This Row],[IWC]]-WILTPT)/(MAD-WILTPT))))</f>
        <v>#NAME?</v>
      </c>
      <c r="R676" s="13" t="e">
        <f ca="1">CalcTable[[#This Row],[ETMult]]*CalcTable[[#This Row],[ETb]]</f>
        <v>#NAME?</v>
      </c>
      <c r="S676" s="13" t="b">
        <f>INDEX(IRR_LIST,CalcTable[[#This Row],[Day of Week]]+1)</f>
        <v>1</v>
      </c>
      <c r="T676" s="13">
        <f t="shared" ca="1" si="214"/>
        <v>5.3</v>
      </c>
      <c r="U676" s="13" t="b">
        <f ca="1">IF(CalcTable[[#This Row],[IrrPrecip]]&gt;=IC_MM,FALSE,TRUE)</f>
        <v>1</v>
      </c>
      <c r="V676" s="13" t="b">
        <f t="shared" si="215"/>
        <v>1</v>
      </c>
      <c r="W676" s="13" t="e">
        <f ca="1">IF(AND(IRR_DRIP=FALSE,CalcTable[[#This Row],[IrrHours]]&lt;=0),FALSE,TRUE)</f>
        <v>#NAME?</v>
      </c>
      <c r="X676" s="13" t="e">
        <f ca="1">AND(CalcTable[[#This Row],[IrrDay]],CalcTable[[#This Row],[IrrRain]],CalcTable[[#This Row],[IrrWarm]],CalcTable[[#This Row],[IrrWindy]])</f>
        <v>#NAME?</v>
      </c>
      <c r="Y676" s="13" t="e">
        <f t="shared" ca="1" si="216"/>
        <v>#NAME?</v>
      </c>
      <c r="Z676" s="13" t="e">
        <f ca="1">CalcTable[[#This Row],[IrrHours]]/5</f>
        <v>#NAME?</v>
      </c>
      <c r="AA676" s="13" t="e">
        <f ca="1">IF(CalcTable[[#This Row],[IrrFlag]]=FALSE,0,MAX(0,CalcTable[[#This Row],[VolRednWind]]*(FCAP*IRR_TARGET-CalcTable[[#This Row],[IWC]])))</f>
        <v>#NAME?</v>
      </c>
      <c r="AB676" s="13" t="e">
        <f ca="1">CalcTable[[#This Row],[IWC]]+CalcTable[[#This Row],[Eff Precip]]+CalcTable[[#This Row],[IrrAmt]]-CalcTable[[#This Row],[AET]]</f>
        <v>#NAME?</v>
      </c>
      <c r="AC676" s="13" t="e">
        <f ca="1">IF(CalcTable[[#This Row],[PWC]]&gt;FCAP,MIN(24*PERC,MIN(SAT,CalcTable[[#This Row],[PWC]])-FCAP),0)</f>
        <v>#NAME?</v>
      </c>
      <c r="AD676" s="13" t="e">
        <f ca="1">IF(CalcTable[[#This Row],[PWC]]&gt;SAT,CalcTable[[#This Row],[PWC]]-SAT,0)</f>
        <v>#NAME?</v>
      </c>
      <c r="AE676" s="13" t="e">
        <f ca="1">CalcTable[[#This Row],[PWC]]-CalcTable[[#This Row],[PercAmt]]-CalcTable[[#This Row],[Runoff]]</f>
        <v>#NAME?</v>
      </c>
      <c r="AF676" s="13" t="e">
        <f ca="1">CalcTable[[#This Row],[IrrAmt]]/1000*CUR_IRR_AREA*10000/IRR_EFF</f>
        <v>#NAME?</v>
      </c>
      <c r="AG676" s="147"/>
      <c r="AH676" s="13"/>
      <c r="AI676" s="50">
        <v>3.4475925546213348</v>
      </c>
      <c r="AJ676" s="50">
        <v>6.8682168248883677</v>
      </c>
      <c r="AK676" s="50">
        <v>0</v>
      </c>
      <c r="AL676" s="50">
        <v>0</v>
      </c>
      <c r="AM676" s="50"/>
      <c r="AN676" s="50"/>
      <c r="AO676" s="50"/>
      <c r="AP676" s="50"/>
      <c r="AQ676" s="50"/>
      <c r="AR676" s="50"/>
      <c r="AS676" s="50"/>
      <c r="AT676" s="50"/>
      <c r="AU676" s="50"/>
      <c r="AV676" s="50"/>
      <c r="AW676" s="50"/>
      <c r="AX676" s="50">
        <f t="shared" si="227"/>
        <v>10.315809379509702</v>
      </c>
      <c r="AY676" s="50"/>
      <c r="AZ676" s="50">
        <f t="shared" si="217"/>
        <v>252.03238433117173</v>
      </c>
      <c r="BA676" s="50">
        <f t="shared" si="218"/>
        <v>410.18916857058952</v>
      </c>
      <c r="BB676" s="50">
        <f t="shared" si="219"/>
        <v>424.65063367952268</v>
      </c>
      <c r="BC676" s="17">
        <f t="shared" si="220"/>
        <v>19646</v>
      </c>
      <c r="BD676" s="50">
        <f t="shared" si="221"/>
        <v>10.315809379509702</v>
      </c>
      <c r="BE676" s="50">
        <f t="shared" si="222"/>
        <v>252.03238433117173</v>
      </c>
      <c r="BF676" s="50">
        <f t="shared" si="228"/>
        <v>412.24474808522439</v>
      </c>
      <c r="BG676" s="50"/>
      <c r="BH676" s="17">
        <f t="shared" si="223"/>
        <v>0</v>
      </c>
      <c r="BI676" s="17">
        <f t="shared" si="231"/>
        <v>676</v>
      </c>
      <c r="BJ676" s="17">
        <f t="shared" si="229"/>
        <v>676</v>
      </c>
      <c r="BK676" s="150">
        <f t="shared" si="230"/>
        <v>23542</v>
      </c>
      <c r="BL676" s="50" t="e">
        <f t="shared" ca="1" si="224"/>
        <v>#NAME?</v>
      </c>
      <c r="BM676" s="50" t="e">
        <f t="shared" ca="1" si="225"/>
        <v>#NAME?</v>
      </c>
      <c r="BN676" s="50" t="e">
        <f t="shared" ca="1" si="226"/>
        <v>#NAME?</v>
      </c>
    </row>
    <row r="677" spans="1:66" x14ac:dyDescent="0.35">
      <c r="A677" s="48">
        <v>23543</v>
      </c>
      <c r="B677" s="17">
        <v>1964</v>
      </c>
      <c r="C677" s="17">
        <v>6</v>
      </c>
      <c r="D677" s="17">
        <v>167</v>
      </c>
      <c r="E677" s="17">
        <v>15</v>
      </c>
      <c r="F677" s="17">
        <v>2</v>
      </c>
      <c r="G677" s="50">
        <v>10.6</v>
      </c>
      <c r="H677" s="32">
        <v>3.4835132968318221</v>
      </c>
      <c r="I677" s="50">
        <v>10</v>
      </c>
      <c r="J677" s="13">
        <v>7.9</v>
      </c>
      <c r="K677" s="13">
        <f t="shared" si="212"/>
        <v>7.9</v>
      </c>
      <c r="L677" s="13">
        <f t="shared" si="213"/>
        <v>2.1750000000000003</v>
      </c>
      <c r="M677" s="13" t="e">
        <f ca="1">CalcTable[[#This Row],[IWC]]-AE676</f>
        <v>#NAME?</v>
      </c>
      <c r="N677" s="13" t="e">
        <f ca="1">IF(CalcTable[[#This Row],[Day of Year]]&lt;123,FCAP,AE676)</f>
        <v>#NAME?</v>
      </c>
      <c r="O677" s="17" t="e">
        <f ca="1">IF(IRR_DRIP,5,COUNTIF('IDET Wind Values'!C661:G661,"&lt;="&amp;IRR_MAXWIND))</f>
        <v>#NAME?</v>
      </c>
      <c r="P677" s="13" t="e">
        <f ca="1">CalcTable[[#This Row],[ET_o]]*KL</f>
        <v>#NAME?</v>
      </c>
      <c r="Q677" s="13" t="e">
        <f ca="1">IF(WILTPT&lt;=0,1,MAX(0,MIN(1,(CalcTable[[#This Row],[IWC]]-WILTPT)/(MAD-WILTPT))))</f>
        <v>#NAME?</v>
      </c>
      <c r="R677" s="13" t="e">
        <f ca="1">CalcTable[[#This Row],[ETMult]]*CalcTable[[#This Row],[ETb]]</f>
        <v>#NAME?</v>
      </c>
      <c r="S677" s="13" t="b">
        <f>INDEX(IRR_LIST,CalcTable[[#This Row],[Day of Week]]+1)</f>
        <v>0</v>
      </c>
      <c r="T677" s="13">
        <f t="shared" ca="1" si="214"/>
        <v>9.6999999999999993</v>
      </c>
      <c r="U677" s="13" t="b">
        <f ca="1">IF(CalcTable[[#This Row],[IrrPrecip]]&gt;=IC_MM,FALSE,TRUE)</f>
        <v>1</v>
      </c>
      <c r="V677" s="13" t="b">
        <f t="shared" si="215"/>
        <v>1</v>
      </c>
      <c r="W677" s="13" t="e">
        <f ca="1">IF(AND(IRR_DRIP=FALSE,CalcTable[[#This Row],[IrrHours]]&lt;=0),FALSE,TRUE)</f>
        <v>#NAME?</v>
      </c>
      <c r="X677" s="13" t="e">
        <f ca="1">AND(CalcTable[[#This Row],[IrrDay]],CalcTable[[#This Row],[IrrRain]],CalcTable[[#This Row],[IrrWarm]],CalcTable[[#This Row],[IrrWindy]])</f>
        <v>#NAME?</v>
      </c>
      <c r="Y677" s="13" t="e">
        <f t="shared" ca="1" si="216"/>
        <v>#NAME?</v>
      </c>
      <c r="Z677" s="13" t="e">
        <f ca="1">CalcTable[[#This Row],[IrrHours]]/5</f>
        <v>#NAME?</v>
      </c>
      <c r="AA677" s="13" t="e">
        <f ca="1">IF(CalcTable[[#This Row],[IrrFlag]]=FALSE,0,MAX(0,CalcTable[[#This Row],[VolRednWind]]*(FCAP*IRR_TARGET-CalcTable[[#This Row],[IWC]])))</f>
        <v>#NAME?</v>
      </c>
      <c r="AB677" s="13" t="e">
        <f ca="1">CalcTable[[#This Row],[IWC]]+CalcTable[[#This Row],[Eff Precip]]+CalcTable[[#This Row],[IrrAmt]]-CalcTable[[#This Row],[AET]]</f>
        <v>#NAME?</v>
      </c>
      <c r="AC677" s="13" t="e">
        <f ca="1">IF(CalcTable[[#This Row],[PWC]]&gt;FCAP,MIN(24*PERC,MIN(SAT,CalcTable[[#This Row],[PWC]])-FCAP),0)</f>
        <v>#NAME?</v>
      </c>
      <c r="AD677" s="13" t="e">
        <f ca="1">IF(CalcTable[[#This Row],[PWC]]&gt;SAT,CalcTable[[#This Row],[PWC]]-SAT,0)</f>
        <v>#NAME?</v>
      </c>
      <c r="AE677" s="13" t="e">
        <f ca="1">CalcTable[[#This Row],[PWC]]-CalcTable[[#This Row],[PercAmt]]-CalcTable[[#This Row],[Runoff]]</f>
        <v>#NAME?</v>
      </c>
      <c r="AF677" s="13" t="e">
        <f ca="1">CalcTable[[#This Row],[IrrAmt]]/1000*CUR_IRR_AREA*10000/IRR_EFF</f>
        <v>#NAME?</v>
      </c>
      <c r="AG677" s="147"/>
      <c r="AH677" s="13"/>
      <c r="AI677" s="50">
        <v>0</v>
      </c>
      <c r="AJ677" s="50">
        <v>0</v>
      </c>
      <c r="AK677" s="50">
        <v>4.0858526931635408</v>
      </c>
      <c r="AL677" s="50">
        <v>5.7640668085408038</v>
      </c>
      <c r="AM677" s="50"/>
      <c r="AN677" s="50"/>
      <c r="AO677" s="50"/>
      <c r="AP677" s="50"/>
      <c r="AQ677" s="50"/>
      <c r="AR677" s="50"/>
      <c r="AS677" s="50"/>
      <c r="AT677" s="50"/>
      <c r="AU677" s="50"/>
      <c r="AV677" s="50"/>
      <c r="AW677" s="50"/>
      <c r="AX677" s="50">
        <f t="shared" si="227"/>
        <v>9.8499195017043455</v>
      </c>
      <c r="AY677" s="50"/>
      <c r="AZ677" s="50">
        <f t="shared" si="217"/>
        <v>229.0051325502622</v>
      </c>
      <c r="BA677" s="50">
        <f t="shared" si="218"/>
        <v>352.59520408532433</v>
      </c>
      <c r="BB677" s="50">
        <f t="shared" si="219"/>
        <v>363.50021039724163</v>
      </c>
      <c r="BC677" s="17">
        <f t="shared" si="220"/>
        <v>19646</v>
      </c>
      <c r="BD677" s="50">
        <f t="shared" si="221"/>
        <v>9.8499195017043455</v>
      </c>
      <c r="BE677" s="50">
        <f t="shared" si="222"/>
        <v>229.0051325502622</v>
      </c>
      <c r="BF677" s="50">
        <f t="shared" si="228"/>
        <v>374.5794947301539</v>
      </c>
      <c r="BG677" s="50"/>
      <c r="BH677" s="17">
        <f t="shared" si="223"/>
        <v>0</v>
      </c>
      <c r="BI677" s="17">
        <f t="shared" si="231"/>
        <v>677</v>
      </c>
      <c r="BJ677" s="17">
        <f t="shared" si="229"/>
        <v>677</v>
      </c>
      <c r="BK677" s="150">
        <f t="shared" si="230"/>
        <v>23543</v>
      </c>
      <c r="BL677" s="50" t="e">
        <f t="shared" ca="1" si="224"/>
        <v>#NAME?</v>
      </c>
      <c r="BM677" s="50" t="e">
        <f t="shared" ca="1" si="225"/>
        <v>#NAME?</v>
      </c>
      <c r="BN677" s="50" t="e">
        <f t="shared" ca="1" si="226"/>
        <v>#NAME?</v>
      </c>
    </row>
    <row r="678" spans="1:66" x14ac:dyDescent="0.35">
      <c r="A678" s="48">
        <v>23544</v>
      </c>
      <c r="B678" s="17">
        <v>1964</v>
      </c>
      <c r="C678" s="17">
        <v>6</v>
      </c>
      <c r="D678" s="17">
        <v>168</v>
      </c>
      <c r="E678" s="17">
        <v>16</v>
      </c>
      <c r="F678" s="17">
        <v>3</v>
      </c>
      <c r="G678" s="50">
        <v>10.6</v>
      </c>
      <c r="H678" s="32">
        <v>2.6022828799447355</v>
      </c>
      <c r="I678" s="50">
        <v>9.6666666666666661</v>
      </c>
      <c r="J678" s="13">
        <v>8.1</v>
      </c>
      <c r="K678" s="13">
        <f t="shared" si="212"/>
        <v>8.1</v>
      </c>
      <c r="L678" s="13">
        <f t="shared" si="213"/>
        <v>2.3249999999999997</v>
      </c>
      <c r="M678" s="13" t="e">
        <f ca="1">CalcTable[[#This Row],[IWC]]-AE677</f>
        <v>#NAME?</v>
      </c>
      <c r="N678" s="13" t="e">
        <f ca="1">IF(CalcTable[[#This Row],[Day of Year]]&lt;123,FCAP,AE677)</f>
        <v>#NAME?</v>
      </c>
      <c r="O678" s="17" t="e">
        <f ca="1">IF(IRR_DRIP,5,COUNTIF('IDET Wind Values'!C662:G662,"&lt;="&amp;IRR_MAXWIND))</f>
        <v>#NAME?</v>
      </c>
      <c r="P678" s="13" t="e">
        <f ca="1">CalcTable[[#This Row],[ET_o]]*KL</f>
        <v>#NAME?</v>
      </c>
      <c r="Q678" s="13" t="e">
        <f ca="1">IF(WILTPT&lt;=0,1,MAX(0,MIN(1,(CalcTable[[#This Row],[IWC]]-WILTPT)/(MAD-WILTPT))))</f>
        <v>#NAME?</v>
      </c>
      <c r="R678" s="13" t="e">
        <f ca="1">CalcTable[[#This Row],[ETMult]]*CalcTable[[#This Row],[ETb]]</f>
        <v>#NAME?</v>
      </c>
      <c r="S678" s="13" t="b">
        <f>INDEX(IRR_LIST,CalcTable[[#This Row],[Day of Week]]+1)</f>
        <v>1</v>
      </c>
      <c r="T678" s="13">
        <f t="shared" ca="1" si="214"/>
        <v>13.7</v>
      </c>
      <c r="U678" s="13" t="b">
        <f ca="1">IF(CalcTable[[#This Row],[IrrPrecip]]&gt;=IC_MM,FALSE,TRUE)</f>
        <v>0</v>
      </c>
      <c r="V678" s="13" t="b">
        <f t="shared" si="215"/>
        <v>1</v>
      </c>
      <c r="W678" s="13" t="e">
        <f ca="1">IF(AND(IRR_DRIP=FALSE,CalcTable[[#This Row],[IrrHours]]&lt;=0),FALSE,TRUE)</f>
        <v>#NAME?</v>
      </c>
      <c r="X678" s="13" t="e">
        <f ca="1">AND(CalcTable[[#This Row],[IrrDay]],CalcTable[[#This Row],[IrrRain]],CalcTable[[#This Row],[IrrWarm]],CalcTable[[#This Row],[IrrWindy]])</f>
        <v>#NAME?</v>
      </c>
      <c r="Y678" s="13" t="e">
        <f t="shared" ca="1" si="216"/>
        <v>#NAME?</v>
      </c>
      <c r="Z678" s="13" t="e">
        <f ca="1">CalcTable[[#This Row],[IrrHours]]/5</f>
        <v>#NAME?</v>
      </c>
      <c r="AA678" s="13" t="e">
        <f ca="1">IF(CalcTable[[#This Row],[IrrFlag]]=FALSE,0,MAX(0,CalcTable[[#This Row],[VolRednWind]]*(FCAP*IRR_TARGET-CalcTable[[#This Row],[IWC]])))</f>
        <v>#NAME?</v>
      </c>
      <c r="AB678" s="13" t="e">
        <f ca="1">CalcTable[[#This Row],[IWC]]+CalcTable[[#This Row],[Eff Precip]]+CalcTable[[#This Row],[IrrAmt]]-CalcTable[[#This Row],[AET]]</f>
        <v>#NAME?</v>
      </c>
      <c r="AC678" s="13" t="e">
        <f ca="1">IF(CalcTable[[#This Row],[PWC]]&gt;FCAP,MIN(24*PERC,MIN(SAT,CalcTable[[#This Row],[PWC]])-FCAP),0)</f>
        <v>#NAME?</v>
      </c>
      <c r="AD678" s="13" t="e">
        <f ca="1">IF(CalcTable[[#This Row],[PWC]]&gt;SAT,CalcTable[[#This Row],[PWC]]-SAT,0)</f>
        <v>#NAME?</v>
      </c>
      <c r="AE678" s="13" t="e">
        <f ca="1">CalcTable[[#This Row],[PWC]]-CalcTable[[#This Row],[PercAmt]]-CalcTable[[#This Row],[Runoff]]</f>
        <v>#NAME?</v>
      </c>
      <c r="AF678" s="13" t="e">
        <f ca="1">CalcTable[[#This Row],[IrrAmt]]/1000*CUR_IRR_AREA*10000/IRR_EFF</f>
        <v>#NAME?</v>
      </c>
      <c r="AG678" s="147"/>
      <c r="AH678" s="13"/>
      <c r="AI678" s="50">
        <v>0</v>
      </c>
      <c r="AJ678" s="50">
        <v>0</v>
      </c>
      <c r="AK678" s="50">
        <v>0</v>
      </c>
      <c r="AL678" s="50">
        <v>0</v>
      </c>
      <c r="AM678" s="50"/>
      <c r="AN678" s="50"/>
      <c r="AO678" s="50"/>
      <c r="AP678" s="50"/>
      <c r="AQ678" s="50"/>
      <c r="AR678" s="50"/>
      <c r="AS678" s="50"/>
      <c r="AT678" s="50"/>
      <c r="AU678" s="50"/>
      <c r="AV678" s="50"/>
      <c r="AW678" s="50"/>
      <c r="AX678" s="50">
        <f t="shared" si="227"/>
        <v>0</v>
      </c>
      <c r="AY678" s="50"/>
      <c r="AZ678" s="50">
        <f t="shared" si="217"/>
        <v>0</v>
      </c>
      <c r="BA678" s="50">
        <f t="shared" si="218"/>
        <v>0</v>
      </c>
      <c r="BB678" s="50">
        <f t="shared" si="219"/>
        <v>0</v>
      </c>
      <c r="BC678" s="17">
        <f t="shared" si="220"/>
        <v>19646</v>
      </c>
      <c r="BD678" s="50">
        <f t="shared" si="221"/>
        <v>0</v>
      </c>
      <c r="BE678" s="50">
        <f t="shared" si="222"/>
        <v>0</v>
      </c>
      <c r="BF678" s="50">
        <f t="shared" si="228"/>
        <v>0</v>
      </c>
      <c r="BG678" s="50"/>
      <c r="BH678" s="17">
        <f t="shared" si="223"/>
        <v>0</v>
      </c>
      <c r="BI678" s="17">
        <f t="shared" si="231"/>
        <v>678</v>
      </c>
      <c r="BJ678" s="17">
        <f t="shared" si="229"/>
        <v>678</v>
      </c>
      <c r="BK678" s="150">
        <f t="shared" si="230"/>
        <v>23544</v>
      </c>
      <c r="BL678" s="50" t="e">
        <f t="shared" ca="1" si="224"/>
        <v>#NAME?</v>
      </c>
      <c r="BM678" s="50" t="e">
        <f t="shared" ca="1" si="225"/>
        <v>#NAME?</v>
      </c>
      <c r="BN678" s="50" t="e">
        <f t="shared" ca="1" si="226"/>
        <v>#NAME?</v>
      </c>
    </row>
    <row r="679" spans="1:66" x14ac:dyDescent="0.35">
      <c r="A679" s="48">
        <v>23545</v>
      </c>
      <c r="B679" s="17">
        <v>1964</v>
      </c>
      <c r="C679" s="17">
        <v>6</v>
      </c>
      <c r="D679" s="17">
        <v>169</v>
      </c>
      <c r="E679" s="17">
        <v>17</v>
      </c>
      <c r="F679" s="17">
        <v>4</v>
      </c>
      <c r="G679" s="50">
        <v>9.4</v>
      </c>
      <c r="H679" s="32">
        <v>2.2768005915085761</v>
      </c>
      <c r="I679" s="50">
        <v>9.8333333333333339</v>
      </c>
      <c r="J679" s="13">
        <v>10</v>
      </c>
      <c r="K679" s="13">
        <f t="shared" si="212"/>
        <v>10</v>
      </c>
      <c r="L679" s="13">
        <f t="shared" si="213"/>
        <v>3.75</v>
      </c>
      <c r="M679" s="13" t="e">
        <f ca="1">CalcTable[[#This Row],[IWC]]-AE678</f>
        <v>#NAME?</v>
      </c>
      <c r="N679" s="13" t="e">
        <f ca="1">IF(CalcTable[[#This Row],[Day of Year]]&lt;123,FCAP,AE678)</f>
        <v>#NAME?</v>
      </c>
      <c r="O679" s="17" t="e">
        <f ca="1">IF(IRR_DRIP,5,COUNTIF('IDET Wind Values'!C663:G663,"&lt;="&amp;IRR_MAXWIND))</f>
        <v>#NAME?</v>
      </c>
      <c r="P679" s="13" t="e">
        <f ca="1">CalcTable[[#This Row],[ET_o]]*KL</f>
        <v>#NAME?</v>
      </c>
      <c r="Q679" s="13" t="e">
        <f ca="1">IF(WILTPT&lt;=0,1,MAX(0,MIN(1,(CalcTable[[#This Row],[IWC]]-WILTPT)/(MAD-WILTPT))))</f>
        <v>#NAME?</v>
      </c>
      <c r="R679" s="13" t="e">
        <f ca="1">CalcTable[[#This Row],[ETMult]]*CalcTable[[#This Row],[ETb]]</f>
        <v>#NAME?</v>
      </c>
      <c r="S679" s="13" t="b">
        <f>INDEX(IRR_LIST,CalcTable[[#This Row],[Day of Week]]+1)</f>
        <v>0</v>
      </c>
      <c r="T679" s="13">
        <f t="shared" ca="1" si="214"/>
        <v>16</v>
      </c>
      <c r="U679" s="13" t="b">
        <f ca="1">IF(CalcTable[[#This Row],[IrrPrecip]]&gt;=IC_MM,FALSE,TRUE)</f>
        <v>0</v>
      </c>
      <c r="V679" s="13" t="b">
        <f t="shared" si="215"/>
        <v>1</v>
      </c>
      <c r="W679" s="13" t="e">
        <f ca="1">IF(AND(IRR_DRIP=FALSE,CalcTable[[#This Row],[IrrHours]]&lt;=0),FALSE,TRUE)</f>
        <v>#NAME?</v>
      </c>
      <c r="X679" s="13" t="e">
        <f ca="1">AND(CalcTable[[#This Row],[IrrDay]],CalcTable[[#This Row],[IrrRain]],CalcTable[[#This Row],[IrrWarm]],CalcTable[[#This Row],[IrrWindy]])</f>
        <v>#NAME?</v>
      </c>
      <c r="Y679" s="13" t="e">
        <f t="shared" ca="1" si="216"/>
        <v>#NAME?</v>
      </c>
      <c r="Z679" s="13" t="e">
        <f ca="1">CalcTable[[#This Row],[IrrHours]]/5</f>
        <v>#NAME?</v>
      </c>
      <c r="AA679" s="13" t="e">
        <f ca="1">IF(CalcTable[[#This Row],[IrrFlag]]=FALSE,0,MAX(0,CalcTable[[#This Row],[VolRednWind]]*(FCAP*IRR_TARGET-CalcTable[[#This Row],[IWC]])))</f>
        <v>#NAME?</v>
      </c>
      <c r="AB679" s="13" t="e">
        <f ca="1">CalcTable[[#This Row],[IWC]]+CalcTable[[#This Row],[Eff Precip]]+CalcTable[[#This Row],[IrrAmt]]-CalcTable[[#This Row],[AET]]</f>
        <v>#NAME?</v>
      </c>
      <c r="AC679" s="13" t="e">
        <f ca="1">IF(CalcTable[[#This Row],[PWC]]&gt;FCAP,MIN(24*PERC,MIN(SAT,CalcTable[[#This Row],[PWC]])-FCAP),0)</f>
        <v>#NAME?</v>
      </c>
      <c r="AD679" s="13" t="e">
        <f ca="1">IF(CalcTable[[#This Row],[PWC]]&gt;SAT,CalcTable[[#This Row],[PWC]]-SAT,0)</f>
        <v>#NAME?</v>
      </c>
      <c r="AE679" s="13" t="e">
        <f ca="1">CalcTable[[#This Row],[PWC]]-CalcTable[[#This Row],[PercAmt]]-CalcTable[[#This Row],[Runoff]]</f>
        <v>#NAME?</v>
      </c>
      <c r="AF679" s="13" t="e">
        <f ca="1">CalcTable[[#This Row],[IrrAmt]]/1000*CUR_IRR_AREA*10000/IRR_EFF</f>
        <v>#NAME?</v>
      </c>
      <c r="AG679" s="147"/>
      <c r="AH679" s="13"/>
      <c r="AI679" s="50">
        <v>0</v>
      </c>
      <c r="AJ679" s="50">
        <v>0</v>
      </c>
      <c r="AK679" s="50">
        <v>0</v>
      </c>
      <c r="AL679" s="50">
        <v>0</v>
      </c>
      <c r="AM679" s="50"/>
      <c r="AN679" s="50"/>
      <c r="AO679" s="50"/>
      <c r="AP679" s="50"/>
      <c r="AQ679" s="50"/>
      <c r="AR679" s="50"/>
      <c r="AS679" s="50"/>
      <c r="AT679" s="50"/>
      <c r="AU679" s="50"/>
      <c r="AV679" s="50"/>
      <c r="AW679" s="50"/>
      <c r="AX679" s="50">
        <f t="shared" si="227"/>
        <v>0</v>
      </c>
      <c r="AY679" s="50"/>
      <c r="AZ679" s="50">
        <f t="shared" si="217"/>
        <v>0</v>
      </c>
      <c r="BA679" s="50">
        <f t="shared" si="218"/>
        <v>0</v>
      </c>
      <c r="BB679" s="50">
        <f t="shared" si="219"/>
        <v>0</v>
      </c>
      <c r="BC679" s="17">
        <f t="shared" si="220"/>
        <v>19646</v>
      </c>
      <c r="BD679" s="50">
        <f t="shared" si="221"/>
        <v>0</v>
      </c>
      <c r="BE679" s="50">
        <f t="shared" si="222"/>
        <v>0</v>
      </c>
      <c r="BF679" s="50">
        <f t="shared" si="228"/>
        <v>0</v>
      </c>
      <c r="BG679" s="50"/>
      <c r="BH679" s="17">
        <f t="shared" si="223"/>
        <v>0</v>
      </c>
      <c r="BI679" s="17">
        <f t="shared" si="231"/>
        <v>679</v>
      </c>
      <c r="BJ679" s="17">
        <f t="shared" si="229"/>
        <v>679</v>
      </c>
      <c r="BK679" s="150">
        <f t="shared" si="230"/>
        <v>23545</v>
      </c>
      <c r="BL679" s="50" t="e">
        <f t="shared" ca="1" si="224"/>
        <v>#NAME?</v>
      </c>
      <c r="BM679" s="50" t="e">
        <f t="shared" ca="1" si="225"/>
        <v>#NAME?</v>
      </c>
      <c r="BN679" s="50" t="e">
        <f t="shared" ca="1" si="226"/>
        <v>#NAME?</v>
      </c>
    </row>
    <row r="680" spans="1:66" x14ac:dyDescent="0.35">
      <c r="A680" s="48">
        <v>23546</v>
      </c>
      <c r="B680" s="17">
        <v>1964</v>
      </c>
      <c r="C680" s="17">
        <v>6</v>
      </c>
      <c r="D680" s="17">
        <v>170</v>
      </c>
      <c r="E680" s="17">
        <v>18</v>
      </c>
      <c r="F680" s="17">
        <v>5</v>
      </c>
      <c r="G680" s="50">
        <v>6.1</v>
      </c>
      <c r="H680" s="32">
        <v>3.1770256113689972</v>
      </c>
      <c r="I680" s="50">
        <v>5.833333333333333</v>
      </c>
      <c r="J680" s="13">
        <v>0</v>
      </c>
      <c r="K680" s="13">
        <f t="shared" si="212"/>
        <v>0</v>
      </c>
      <c r="L680" s="13">
        <f t="shared" si="213"/>
        <v>0</v>
      </c>
      <c r="M680" s="13" t="e">
        <f ca="1">CalcTable[[#This Row],[IWC]]-AE679</f>
        <v>#NAME?</v>
      </c>
      <c r="N680" s="13" t="e">
        <f ca="1">IF(CalcTable[[#This Row],[Day of Year]]&lt;123,FCAP,AE679)</f>
        <v>#NAME?</v>
      </c>
      <c r="O680" s="17" t="e">
        <f ca="1">IF(IRR_DRIP,5,COUNTIF('IDET Wind Values'!C664:G664,"&lt;="&amp;IRR_MAXWIND))</f>
        <v>#NAME?</v>
      </c>
      <c r="P680" s="13" t="e">
        <f ca="1">CalcTable[[#This Row],[ET_o]]*KL</f>
        <v>#NAME?</v>
      </c>
      <c r="Q680" s="13" t="e">
        <f ca="1">IF(WILTPT&lt;=0,1,MAX(0,MIN(1,(CalcTable[[#This Row],[IWC]]-WILTPT)/(MAD-WILTPT))))</f>
        <v>#NAME?</v>
      </c>
      <c r="R680" s="13" t="e">
        <f ca="1">CalcTable[[#This Row],[ETMult]]*CalcTable[[#This Row],[ETb]]</f>
        <v>#NAME?</v>
      </c>
      <c r="S680" s="13" t="b">
        <f>INDEX(IRR_LIST,CalcTable[[#This Row],[Day of Week]]+1)</f>
        <v>1</v>
      </c>
      <c r="T680" s="13">
        <f t="shared" ca="1" si="214"/>
        <v>18.100000000000001</v>
      </c>
      <c r="U680" s="13" t="b">
        <f ca="1">IF(CalcTable[[#This Row],[IrrPrecip]]&gt;=IC_MM,FALSE,TRUE)</f>
        <v>0</v>
      </c>
      <c r="V680" s="13" t="b">
        <f t="shared" si="215"/>
        <v>1</v>
      </c>
      <c r="W680" s="13" t="e">
        <f ca="1">IF(AND(IRR_DRIP=FALSE,CalcTable[[#This Row],[IrrHours]]&lt;=0),FALSE,TRUE)</f>
        <v>#NAME?</v>
      </c>
      <c r="X680" s="13" t="e">
        <f ca="1">AND(CalcTable[[#This Row],[IrrDay]],CalcTable[[#This Row],[IrrRain]],CalcTable[[#This Row],[IrrWarm]],CalcTable[[#This Row],[IrrWindy]])</f>
        <v>#NAME?</v>
      </c>
      <c r="Y680" s="13" t="e">
        <f t="shared" ca="1" si="216"/>
        <v>#NAME?</v>
      </c>
      <c r="Z680" s="13" t="e">
        <f ca="1">CalcTable[[#This Row],[IrrHours]]/5</f>
        <v>#NAME?</v>
      </c>
      <c r="AA680" s="13" t="e">
        <f ca="1">IF(CalcTable[[#This Row],[IrrFlag]]=FALSE,0,MAX(0,CalcTable[[#This Row],[VolRednWind]]*(FCAP*IRR_TARGET-CalcTable[[#This Row],[IWC]])))</f>
        <v>#NAME?</v>
      </c>
      <c r="AB680" s="13" t="e">
        <f ca="1">CalcTable[[#This Row],[IWC]]+CalcTable[[#This Row],[Eff Precip]]+CalcTable[[#This Row],[IrrAmt]]-CalcTable[[#This Row],[AET]]</f>
        <v>#NAME?</v>
      </c>
      <c r="AC680" s="13" t="e">
        <f ca="1">IF(CalcTable[[#This Row],[PWC]]&gt;FCAP,MIN(24*PERC,MIN(SAT,CalcTable[[#This Row],[PWC]])-FCAP),0)</f>
        <v>#NAME?</v>
      </c>
      <c r="AD680" s="13" t="e">
        <f ca="1">IF(CalcTable[[#This Row],[PWC]]&gt;SAT,CalcTable[[#This Row],[PWC]]-SAT,0)</f>
        <v>#NAME?</v>
      </c>
      <c r="AE680" s="13" t="e">
        <f ca="1">CalcTable[[#This Row],[PWC]]-CalcTable[[#This Row],[PercAmt]]-CalcTable[[#This Row],[Runoff]]</f>
        <v>#NAME?</v>
      </c>
      <c r="AF680" s="13" t="e">
        <f ca="1">CalcTable[[#This Row],[IrrAmt]]/1000*CUR_IRR_AREA*10000/IRR_EFF</f>
        <v>#NAME?</v>
      </c>
      <c r="AG680" s="147"/>
      <c r="AH680" s="13"/>
      <c r="AI680" s="50">
        <v>0</v>
      </c>
      <c r="AJ680" s="50">
        <v>0</v>
      </c>
      <c r="AK680" s="50">
        <v>0</v>
      </c>
      <c r="AL680" s="50">
        <v>0</v>
      </c>
      <c r="AM680" s="50"/>
      <c r="AN680" s="50"/>
      <c r="AO680" s="50"/>
      <c r="AP680" s="50"/>
      <c r="AQ680" s="50"/>
      <c r="AR680" s="50"/>
      <c r="AS680" s="50"/>
      <c r="AT680" s="50"/>
      <c r="AU680" s="50"/>
      <c r="AV680" s="50"/>
      <c r="AW680" s="50"/>
      <c r="AX680" s="50">
        <f t="shared" si="227"/>
        <v>0</v>
      </c>
      <c r="AY680" s="50"/>
      <c r="AZ680" s="50">
        <f t="shared" si="217"/>
        <v>0</v>
      </c>
      <c r="BA680" s="50">
        <f t="shared" si="218"/>
        <v>0</v>
      </c>
      <c r="BB680" s="50">
        <f t="shared" si="219"/>
        <v>0</v>
      </c>
      <c r="BC680" s="17">
        <f t="shared" si="220"/>
        <v>19646</v>
      </c>
      <c r="BD680" s="50">
        <f t="shared" si="221"/>
        <v>0</v>
      </c>
      <c r="BE680" s="50">
        <f t="shared" si="222"/>
        <v>0</v>
      </c>
      <c r="BF680" s="50">
        <f t="shared" si="228"/>
        <v>0</v>
      </c>
      <c r="BG680" s="50"/>
      <c r="BH680" s="17">
        <f t="shared" si="223"/>
        <v>0</v>
      </c>
      <c r="BI680" s="17">
        <f t="shared" si="231"/>
        <v>680</v>
      </c>
      <c r="BJ680" s="17">
        <f t="shared" si="229"/>
        <v>680</v>
      </c>
      <c r="BK680" s="150">
        <f t="shared" si="230"/>
        <v>23546</v>
      </c>
      <c r="BL680" s="50" t="e">
        <f t="shared" ca="1" si="224"/>
        <v>#NAME?</v>
      </c>
      <c r="BM680" s="50" t="e">
        <f t="shared" ca="1" si="225"/>
        <v>#NAME?</v>
      </c>
      <c r="BN680" s="50" t="e">
        <f t="shared" ca="1" si="226"/>
        <v>#NAME?</v>
      </c>
    </row>
    <row r="681" spans="1:66" x14ac:dyDescent="0.35">
      <c r="A681" s="48">
        <v>23547</v>
      </c>
      <c r="B681" s="17">
        <v>1964</v>
      </c>
      <c r="C681" s="17">
        <v>6</v>
      </c>
      <c r="D681" s="17">
        <v>171</v>
      </c>
      <c r="E681" s="17">
        <v>19</v>
      </c>
      <c r="F681" s="17">
        <v>6</v>
      </c>
      <c r="G681" s="50">
        <v>9.4</v>
      </c>
      <c r="H681" s="32">
        <v>2.9885276572598336</v>
      </c>
      <c r="I681" s="50">
        <v>6.833333333333333</v>
      </c>
      <c r="J681" s="13">
        <v>1.6</v>
      </c>
      <c r="K681" s="13">
        <f t="shared" si="212"/>
        <v>1.6</v>
      </c>
      <c r="L681" s="13">
        <f t="shared" si="213"/>
        <v>0</v>
      </c>
      <c r="M681" s="13" t="e">
        <f ca="1">CalcTable[[#This Row],[IWC]]-AE680</f>
        <v>#NAME?</v>
      </c>
      <c r="N681" s="13" t="e">
        <f ca="1">IF(CalcTable[[#This Row],[Day of Year]]&lt;123,FCAP,AE680)</f>
        <v>#NAME?</v>
      </c>
      <c r="O681" s="17" t="e">
        <f ca="1">IF(IRR_DRIP,5,COUNTIF('IDET Wind Values'!C665:G665,"&lt;="&amp;IRR_MAXWIND))</f>
        <v>#NAME?</v>
      </c>
      <c r="P681" s="13" t="e">
        <f ca="1">CalcTable[[#This Row],[ET_o]]*KL</f>
        <v>#NAME?</v>
      </c>
      <c r="Q681" s="13" t="e">
        <f ca="1">IF(WILTPT&lt;=0,1,MAX(0,MIN(1,(CalcTable[[#This Row],[IWC]]-WILTPT)/(MAD-WILTPT))))</f>
        <v>#NAME?</v>
      </c>
      <c r="R681" s="13" t="e">
        <f ca="1">CalcTable[[#This Row],[ETMult]]*CalcTable[[#This Row],[ETb]]</f>
        <v>#NAME?</v>
      </c>
      <c r="S681" s="13" t="b">
        <f>INDEX(IRR_LIST,CalcTable[[#This Row],[Day of Week]]+1)</f>
        <v>0</v>
      </c>
      <c r="T681" s="13">
        <f t="shared" ca="1" si="214"/>
        <v>10</v>
      </c>
      <c r="U681" s="13" t="b">
        <f ca="1">IF(CalcTable[[#This Row],[IrrPrecip]]&gt;=IC_MM,FALSE,TRUE)</f>
        <v>0</v>
      </c>
      <c r="V681" s="13" t="b">
        <f t="shared" si="215"/>
        <v>1</v>
      </c>
      <c r="W681" s="13" t="e">
        <f ca="1">IF(AND(IRR_DRIP=FALSE,CalcTable[[#This Row],[IrrHours]]&lt;=0),FALSE,TRUE)</f>
        <v>#NAME?</v>
      </c>
      <c r="X681" s="13" t="e">
        <f ca="1">AND(CalcTable[[#This Row],[IrrDay]],CalcTable[[#This Row],[IrrRain]],CalcTable[[#This Row],[IrrWarm]],CalcTable[[#This Row],[IrrWindy]])</f>
        <v>#NAME?</v>
      </c>
      <c r="Y681" s="13" t="e">
        <f t="shared" ca="1" si="216"/>
        <v>#NAME?</v>
      </c>
      <c r="Z681" s="13" t="e">
        <f ca="1">CalcTable[[#This Row],[IrrHours]]/5</f>
        <v>#NAME?</v>
      </c>
      <c r="AA681" s="13" t="e">
        <f ca="1">IF(CalcTable[[#This Row],[IrrFlag]]=FALSE,0,MAX(0,CalcTable[[#This Row],[VolRednWind]]*(FCAP*IRR_TARGET-CalcTable[[#This Row],[IWC]])))</f>
        <v>#NAME?</v>
      </c>
      <c r="AB681" s="13" t="e">
        <f ca="1">CalcTable[[#This Row],[IWC]]+CalcTable[[#This Row],[Eff Precip]]+CalcTable[[#This Row],[IrrAmt]]-CalcTable[[#This Row],[AET]]</f>
        <v>#NAME?</v>
      </c>
      <c r="AC681" s="13" t="e">
        <f ca="1">IF(CalcTable[[#This Row],[PWC]]&gt;FCAP,MIN(24*PERC,MIN(SAT,CalcTable[[#This Row],[PWC]])-FCAP),0)</f>
        <v>#NAME?</v>
      </c>
      <c r="AD681" s="13" t="e">
        <f ca="1">IF(CalcTable[[#This Row],[PWC]]&gt;SAT,CalcTable[[#This Row],[PWC]]-SAT,0)</f>
        <v>#NAME?</v>
      </c>
      <c r="AE681" s="13" t="e">
        <f ca="1">CalcTable[[#This Row],[PWC]]-CalcTable[[#This Row],[PercAmt]]-CalcTable[[#This Row],[Runoff]]</f>
        <v>#NAME?</v>
      </c>
      <c r="AF681" s="13" t="e">
        <f ca="1">CalcTable[[#This Row],[IrrAmt]]/1000*CUR_IRR_AREA*10000/IRR_EFF</f>
        <v>#NAME?</v>
      </c>
      <c r="AG681" s="147"/>
      <c r="AH681" s="13"/>
      <c r="AI681" s="50">
        <v>0</v>
      </c>
      <c r="AJ681" s="50">
        <v>0</v>
      </c>
      <c r="AK681" s="50">
        <v>0</v>
      </c>
      <c r="AL681" s="50">
        <v>0</v>
      </c>
      <c r="AM681" s="50"/>
      <c r="AN681" s="50"/>
      <c r="AO681" s="50"/>
      <c r="AP681" s="50"/>
      <c r="AQ681" s="50"/>
      <c r="AR681" s="50"/>
      <c r="AS681" s="50"/>
      <c r="AT681" s="50"/>
      <c r="AU681" s="50"/>
      <c r="AV681" s="50"/>
      <c r="AW681" s="50"/>
      <c r="AX681" s="50">
        <f t="shared" si="227"/>
        <v>0</v>
      </c>
      <c r="AY681" s="50"/>
      <c r="AZ681" s="50">
        <f t="shared" si="217"/>
        <v>0</v>
      </c>
      <c r="BA681" s="50">
        <f t="shared" si="218"/>
        <v>0</v>
      </c>
      <c r="BB681" s="50">
        <f t="shared" si="219"/>
        <v>0</v>
      </c>
      <c r="BC681" s="17">
        <f t="shared" si="220"/>
        <v>19646</v>
      </c>
      <c r="BD681" s="50">
        <f t="shared" si="221"/>
        <v>0</v>
      </c>
      <c r="BE681" s="50">
        <f t="shared" si="222"/>
        <v>0</v>
      </c>
      <c r="BF681" s="50">
        <f t="shared" si="228"/>
        <v>0</v>
      </c>
      <c r="BG681" s="50"/>
      <c r="BH681" s="17">
        <f t="shared" si="223"/>
        <v>0</v>
      </c>
      <c r="BI681" s="17">
        <f t="shared" si="231"/>
        <v>681</v>
      </c>
      <c r="BJ681" s="17">
        <f t="shared" si="229"/>
        <v>681</v>
      </c>
      <c r="BK681" s="150">
        <f t="shared" si="230"/>
        <v>23547</v>
      </c>
      <c r="BL681" s="50" t="e">
        <f t="shared" ca="1" si="224"/>
        <v>#NAME?</v>
      </c>
      <c r="BM681" s="50" t="e">
        <f t="shared" ca="1" si="225"/>
        <v>#NAME?</v>
      </c>
      <c r="BN681" s="50" t="e">
        <f t="shared" ca="1" si="226"/>
        <v>#NAME?</v>
      </c>
    </row>
    <row r="682" spans="1:66" x14ac:dyDescent="0.35">
      <c r="A682" s="48">
        <v>23548</v>
      </c>
      <c r="B682" s="17">
        <v>1964</v>
      </c>
      <c r="C682" s="17">
        <v>6</v>
      </c>
      <c r="D682" s="17">
        <v>172</v>
      </c>
      <c r="E682" s="17">
        <v>20</v>
      </c>
      <c r="F682" s="17">
        <v>7</v>
      </c>
      <c r="G682" s="50">
        <v>8.3000000000000007</v>
      </c>
      <c r="H682" s="32">
        <v>2.5987114602700272</v>
      </c>
      <c r="I682" s="50">
        <v>7.166666666666667</v>
      </c>
      <c r="J682" s="13">
        <v>35.1</v>
      </c>
      <c r="K682" s="13">
        <f t="shared" si="212"/>
        <v>35.1</v>
      </c>
      <c r="L682" s="13">
        <f t="shared" si="213"/>
        <v>22.575000000000003</v>
      </c>
      <c r="M682" s="13" t="e">
        <f ca="1">CalcTable[[#This Row],[IWC]]-AE681</f>
        <v>#NAME?</v>
      </c>
      <c r="N682" s="13" t="e">
        <f ca="1">IF(CalcTable[[#This Row],[Day of Year]]&lt;123,FCAP,AE681)</f>
        <v>#NAME?</v>
      </c>
      <c r="O682" s="17" t="e">
        <f ca="1">IF(IRR_DRIP,5,COUNTIF('IDET Wind Values'!C666:G666,"&lt;="&amp;IRR_MAXWIND))</f>
        <v>#NAME?</v>
      </c>
      <c r="P682" s="13" t="e">
        <f ca="1">CalcTable[[#This Row],[ET_o]]*KL</f>
        <v>#NAME?</v>
      </c>
      <c r="Q682" s="13" t="e">
        <f ca="1">IF(WILTPT&lt;=0,1,MAX(0,MIN(1,(CalcTable[[#This Row],[IWC]]-WILTPT)/(MAD-WILTPT))))</f>
        <v>#NAME?</v>
      </c>
      <c r="R682" s="13" t="e">
        <f ca="1">CalcTable[[#This Row],[ETMult]]*CalcTable[[#This Row],[ETb]]</f>
        <v>#NAME?</v>
      </c>
      <c r="S682" s="13" t="b">
        <f>INDEX(IRR_LIST,CalcTable[[#This Row],[Day of Week]]+1)</f>
        <v>0</v>
      </c>
      <c r="T682" s="13">
        <f t="shared" ca="1" si="214"/>
        <v>1.6</v>
      </c>
      <c r="U682" s="13" t="b">
        <f ca="1">IF(CalcTable[[#This Row],[IrrPrecip]]&gt;=IC_MM,FALSE,TRUE)</f>
        <v>1</v>
      </c>
      <c r="V682" s="13" t="b">
        <f t="shared" si="215"/>
        <v>1</v>
      </c>
      <c r="W682" s="13" t="e">
        <f ca="1">IF(AND(IRR_DRIP=FALSE,CalcTable[[#This Row],[IrrHours]]&lt;=0),FALSE,TRUE)</f>
        <v>#NAME?</v>
      </c>
      <c r="X682" s="13" t="e">
        <f ca="1">AND(CalcTable[[#This Row],[IrrDay]],CalcTable[[#This Row],[IrrRain]],CalcTable[[#This Row],[IrrWarm]],CalcTable[[#This Row],[IrrWindy]])</f>
        <v>#NAME?</v>
      </c>
      <c r="Y682" s="13" t="e">
        <f t="shared" ca="1" si="216"/>
        <v>#NAME?</v>
      </c>
      <c r="Z682" s="13" t="e">
        <f ca="1">CalcTable[[#This Row],[IrrHours]]/5</f>
        <v>#NAME?</v>
      </c>
      <c r="AA682" s="13" t="e">
        <f ca="1">IF(CalcTable[[#This Row],[IrrFlag]]=FALSE,0,MAX(0,CalcTable[[#This Row],[VolRednWind]]*(FCAP*IRR_TARGET-CalcTable[[#This Row],[IWC]])))</f>
        <v>#NAME?</v>
      </c>
      <c r="AB682" s="13" t="e">
        <f ca="1">CalcTable[[#This Row],[IWC]]+CalcTable[[#This Row],[Eff Precip]]+CalcTable[[#This Row],[IrrAmt]]-CalcTable[[#This Row],[AET]]</f>
        <v>#NAME?</v>
      </c>
      <c r="AC682" s="13" t="e">
        <f ca="1">IF(CalcTable[[#This Row],[PWC]]&gt;FCAP,MIN(24*PERC,MIN(SAT,CalcTable[[#This Row],[PWC]])-FCAP),0)</f>
        <v>#NAME?</v>
      </c>
      <c r="AD682" s="13" t="e">
        <f ca="1">IF(CalcTable[[#This Row],[PWC]]&gt;SAT,CalcTable[[#This Row],[PWC]]-SAT,0)</f>
        <v>#NAME?</v>
      </c>
      <c r="AE682" s="13" t="e">
        <f ca="1">CalcTable[[#This Row],[PWC]]-CalcTable[[#This Row],[PercAmt]]-CalcTable[[#This Row],[Runoff]]</f>
        <v>#NAME?</v>
      </c>
      <c r="AF682" s="13" t="e">
        <f ca="1">CalcTable[[#This Row],[IrrAmt]]/1000*CUR_IRR_AREA*10000/IRR_EFF</f>
        <v>#NAME?</v>
      </c>
      <c r="AG682" s="147"/>
      <c r="AH682" s="13"/>
      <c r="AI682" s="50">
        <v>0</v>
      </c>
      <c r="AJ682" s="50">
        <v>0</v>
      </c>
      <c r="AK682" s="50">
        <v>3.7914325786475165</v>
      </c>
      <c r="AL682" s="50">
        <v>0</v>
      </c>
      <c r="AM682" s="50"/>
      <c r="AN682" s="50"/>
      <c r="AO682" s="50"/>
      <c r="AP682" s="50"/>
      <c r="AQ682" s="50"/>
      <c r="AR682" s="50"/>
      <c r="AS682" s="50"/>
      <c r="AT682" s="50"/>
      <c r="AU682" s="50"/>
      <c r="AV682" s="50"/>
      <c r="AW682" s="50"/>
      <c r="AX682" s="50">
        <f t="shared" si="227"/>
        <v>3.7914325786475165</v>
      </c>
      <c r="AY682" s="50"/>
      <c r="AZ682" s="50">
        <f t="shared" si="217"/>
        <v>55.60767782016358</v>
      </c>
      <c r="BA682" s="50">
        <f t="shared" si="218"/>
        <v>85.618170611997883</v>
      </c>
      <c r="BB682" s="50">
        <f t="shared" si="219"/>
        <v>88.266155270100924</v>
      </c>
      <c r="BC682" s="17">
        <f t="shared" si="220"/>
        <v>19646</v>
      </c>
      <c r="BD682" s="50">
        <f t="shared" si="221"/>
        <v>3.7914325786475165</v>
      </c>
      <c r="BE682" s="50">
        <f t="shared" si="222"/>
        <v>55.60767782016358</v>
      </c>
      <c r="BF682" s="50">
        <f t="shared" si="228"/>
        <v>90.956458613094128</v>
      </c>
      <c r="BG682" s="50"/>
      <c r="BH682" s="17">
        <f t="shared" si="223"/>
        <v>0</v>
      </c>
      <c r="BI682" s="17">
        <f t="shared" si="231"/>
        <v>682</v>
      </c>
      <c r="BJ682" s="17">
        <f t="shared" si="229"/>
        <v>682</v>
      </c>
      <c r="BK682" s="150">
        <f t="shared" si="230"/>
        <v>23548</v>
      </c>
      <c r="BL682" s="50" t="e">
        <f t="shared" ca="1" si="224"/>
        <v>#NAME?</v>
      </c>
      <c r="BM682" s="50" t="e">
        <f t="shared" ca="1" si="225"/>
        <v>#NAME?</v>
      </c>
      <c r="BN682" s="50" t="e">
        <f t="shared" ca="1" si="226"/>
        <v>#NAME?</v>
      </c>
    </row>
    <row r="683" spans="1:66" x14ac:dyDescent="0.35">
      <c r="A683" s="48">
        <v>23549</v>
      </c>
      <c r="B683" s="17">
        <v>1964</v>
      </c>
      <c r="C683" s="17">
        <v>6</v>
      </c>
      <c r="D683" s="17">
        <v>173</v>
      </c>
      <c r="E683" s="17">
        <v>21</v>
      </c>
      <c r="F683" s="17">
        <v>1</v>
      </c>
      <c r="G683" s="50">
        <v>8.3000000000000007</v>
      </c>
      <c r="H683" s="32">
        <v>2.8265481147309783</v>
      </c>
      <c r="I683" s="50">
        <v>6.666666666666667</v>
      </c>
      <c r="J683" s="13">
        <v>25.5</v>
      </c>
      <c r="K683" s="13">
        <f t="shared" si="212"/>
        <v>25.5</v>
      </c>
      <c r="L683" s="13">
        <f t="shared" si="213"/>
        <v>15.375</v>
      </c>
      <c r="M683" s="13" t="e">
        <f ca="1">CalcTable[[#This Row],[IWC]]-AE682</f>
        <v>#NAME?</v>
      </c>
      <c r="N683" s="13" t="e">
        <f ca="1">IF(CalcTable[[#This Row],[Day of Year]]&lt;123,FCAP,AE682)</f>
        <v>#NAME?</v>
      </c>
      <c r="O683" s="17" t="e">
        <f ca="1">IF(IRR_DRIP,5,COUNTIF('IDET Wind Values'!C667:G667,"&lt;="&amp;IRR_MAXWIND))</f>
        <v>#NAME?</v>
      </c>
      <c r="P683" s="13" t="e">
        <f ca="1">CalcTable[[#This Row],[ET_o]]*KL</f>
        <v>#NAME?</v>
      </c>
      <c r="Q683" s="13" t="e">
        <f ca="1">IF(WILTPT&lt;=0,1,MAX(0,MIN(1,(CalcTable[[#This Row],[IWC]]-WILTPT)/(MAD-WILTPT))))</f>
        <v>#NAME?</v>
      </c>
      <c r="R683" s="13" t="e">
        <f ca="1">CalcTable[[#This Row],[ETMult]]*CalcTable[[#This Row],[ETb]]</f>
        <v>#NAME?</v>
      </c>
      <c r="S683" s="13" t="b">
        <f>INDEX(IRR_LIST,CalcTable[[#This Row],[Day of Week]]+1)</f>
        <v>1</v>
      </c>
      <c r="T683" s="13">
        <f t="shared" ca="1" si="214"/>
        <v>36.700000000000003</v>
      </c>
      <c r="U683" s="13" t="b">
        <f ca="1">IF(CalcTable[[#This Row],[IrrPrecip]]&gt;=IC_MM,FALSE,TRUE)</f>
        <v>0</v>
      </c>
      <c r="V683" s="13" t="b">
        <f t="shared" si="215"/>
        <v>1</v>
      </c>
      <c r="W683" s="13" t="e">
        <f ca="1">IF(AND(IRR_DRIP=FALSE,CalcTable[[#This Row],[IrrHours]]&lt;=0),FALSE,TRUE)</f>
        <v>#NAME?</v>
      </c>
      <c r="X683" s="13" t="e">
        <f ca="1">AND(CalcTable[[#This Row],[IrrDay]],CalcTable[[#This Row],[IrrRain]],CalcTable[[#This Row],[IrrWarm]],CalcTable[[#This Row],[IrrWindy]])</f>
        <v>#NAME?</v>
      </c>
      <c r="Y683" s="13" t="e">
        <f t="shared" ca="1" si="216"/>
        <v>#NAME?</v>
      </c>
      <c r="Z683" s="13" t="e">
        <f ca="1">CalcTable[[#This Row],[IrrHours]]/5</f>
        <v>#NAME?</v>
      </c>
      <c r="AA683" s="13" t="e">
        <f ca="1">IF(CalcTable[[#This Row],[IrrFlag]]=FALSE,0,MAX(0,CalcTable[[#This Row],[VolRednWind]]*(FCAP*IRR_TARGET-CalcTable[[#This Row],[IWC]])))</f>
        <v>#NAME?</v>
      </c>
      <c r="AB683" s="13" t="e">
        <f ca="1">CalcTable[[#This Row],[IWC]]+CalcTable[[#This Row],[Eff Precip]]+CalcTable[[#This Row],[IrrAmt]]-CalcTable[[#This Row],[AET]]</f>
        <v>#NAME?</v>
      </c>
      <c r="AC683" s="13" t="e">
        <f ca="1">IF(CalcTable[[#This Row],[PWC]]&gt;FCAP,MIN(24*PERC,MIN(SAT,CalcTable[[#This Row],[PWC]])-FCAP),0)</f>
        <v>#NAME?</v>
      </c>
      <c r="AD683" s="13" t="e">
        <f ca="1">IF(CalcTable[[#This Row],[PWC]]&gt;SAT,CalcTable[[#This Row],[PWC]]-SAT,0)</f>
        <v>#NAME?</v>
      </c>
      <c r="AE683" s="13" t="e">
        <f ca="1">CalcTable[[#This Row],[PWC]]-CalcTable[[#This Row],[PercAmt]]-CalcTable[[#This Row],[Runoff]]</f>
        <v>#NAME?</v>
      </c>
      <c r="AF683" s="13" t="e">
        <f ca="1">CalcTable[[#This Row],[IrrAmt]]/1000*CUR_IRR_AREA*10000/IRR_EFF</f>
        <v>#NAME?</v>
      </c>
      <c r="AG683" s="147"/>
      <c r="AH683" s="13"/>
      <c r="AI683" s="50">
        <v>0</v>
      </c>
      <c r="AJ683" s="50">
        <v>0</v>
      </c>
      <c r="AK683" s="50">
        <v>0</v>
      </c>
      <c r="AL683" s="50">
        <v>0</v>
      </c>
      <c r="AM683" s="50"/>
      <c r="AN683" s="50"/>
      <c r="AO683" s="50"/>
      <c r="AP683" s="50"/>
      <c r="AQ683" s="50"/>
      <c r="AR683" s="50"/>
      <c r="AS683" s="50"/>
      <c r="AT683" s="50"/>
      <c r="AU683" s="50"/>
      <c r="AV683" s="50"/>
      <c r="AW683" s="50"/>
      <c r="AX683" s="50">
        <f t="shared" si="227"/>
        <v>0</v>
      </c>
      <c r="AY683" s="50"/>
      <c r="AZ683" s="50">
        <f t="shared" si="217"/>
        <v>0</v>
      </c>
      <c r="BA683" s="50">
        <f t="shared" si="218"/>
        <v>0</v>
      </c>
      <c r="BB683" s="50">
        <f t="shared" si="219"/>
        <v>0</v>
      </c>
      <c r="BC683" s="17">
        <f t="shared" si="220"/>
        <v>19646</v>
      </c>
      <c r="BD683" s="50">
        <f t="shared" si="221"/>
        <v>0</v>
      </c>
      <c r="BE683" s="50">
        <f t="shared" si="222"/>
        <v>0</v>
      </c>
      <c r="BF683" s="50">
        <f t="shared" si="228"/>
        <v>0</v>
      </c>
      <c r="BG683" s="50"/>
      <c r="BH683" s="17">
        <f t="shared" si="223"/>
        <v>0</v>
      </c>
      <c r="BI683" s="17">
        <f t="shared" si="231"/>
        <v>683</v>
      </c>
      <c r="BJ683" s="17">
        <f t="shared" si="229"/>
        <v>683</v>
      </c>
      <c r="BK683" s="150">
        <f t="shared" si="230"/>
        <v>23549</v>
      </c>
      <c r="BL683" s="50" t="e">
        <f t="shared" ca="1" si="224"/>
        <v>#NAME?</v>
      </c>
      <c r="BM683" s="50" t="e">
        <f t="shared" ca="1" si="225"/>
        <v>#NAME?</v>
      </c>
      <c r="BN683" s="50" t="e">
        <f t="shared" ca="1" si="226"/>
        <v>#NAME?</v>
      </c>
    </row>
    <row r="684" spans="1:66" x14ac:dyDescent="0.35">
      <c r="A684" s="48">
        <v>23550</v>
      </c>
      <c r="B684" s="17">
        <v>1964</v>
      </c>
      <c r="C684" s="17">
        <v>6</v>
      </c>
      <c r="D684" s="17">
        <v>174</v>
      </c>
      <c r="E684" s="17">
        <v>22</v>
      </c>
      <c r="F684" s="17">
        <v>2</v>
      </c>
      <c r="G684" s="50">
        <v>6.1</v>
      </c>
      <c r="H684" s="32">
        <v>4.7374454602533005</v>
      </c>
      <c r="I684" s="50">
        <v>16.833333333333332</v>
      </c>
      <c r="J684" s="13">
        <v>0</v>
      </c>
      <c r="K684" s="13">
        <f t="shared" si="212"/>
        <v>0</v>
      </c>
      <c r="L684" s="13">
        <f t="shared" si="213"/>
        <v>0</v>
      </c>
      <c r="M684" s="13" t="e">
        <f ca="1">CalcTable[[#This Row],[IWC]]-AE683</f>
        <v>#NAME?</v>
      </c>
      <c r="N684" s="13" t="e">
        <f ca="1">IF(CalcTable[[#This Row],[Day of Year]]&lt;123,FCAP,AE683)</f>
        <v>#NAME?</v>
      </c>
      <c r="O684" s="17" t="e">
        <f ca="1">IF(IRR_DRIP,5,COUNTIF('IDET Wind Values'!C668:G668,"&lt;="&amp;IRR_MAXWIND))</f>
        <v>#NAME?</v>
      </c>
      <c r="P684" s="13" t="e">
        <f ca="1">CalcTable[[#This Row],[ET_o]]*KL</f>
        <v>#NAME?</v>
      </c>
      <c r="Q684" s="13" t="e">
        <f ca="1">IF(WILTPT&lt;=0,1,MAX(0,MIN(1,(CalcTable[[#This Row],[IWC]]-WILTPT)/(MAD-WILTPT))))</f>
        <v>#NAME?</v>
      </c>
      <c r="R684" s="13" t="e">
        <f ca="1">CalcTable[[#This Row],[ETMult]]*CalcTable[[#This Row],[ETb]]</f>
        <v>#NAME?</v>
      </c>
      <c r="S684" s="13" t="b">
        <f>INDEX(IRR_LIST,CalcTable[[#This Row],[Day of Week]]+1)</f>
        <v>0</v>
      </c>
      <c r="T684" s="13">
        <f t="shared" ca="1" si="214"/>
        <v>60.6</v>
      </c>
      <c r="U684" s="13" t="b">
        <f ca="1">IF(CalcTable[[#This Row],[IrrPrecip]]&gt;=IC_MM,FALSE,TRUE)</f>
        <v>0</v>
      </c>
      <c r="V684" s="13" t="b">
        <f t="shared" si="215"/>
        <v>1</v>
      </c>
      <c r="W684" s="13" t="e">
        <f ca="1">IF(AND(IRR_DRIP=FALSE,CalcTable[[#This Row],[IrrHours]]&lt;=0),FALSE,TRUE)</f>
        <v>#NAME?</v>
      </c>
      <c r="X684" s="13" t="e">
        <f ca="1">AND(CalcTable[[#This Row],[IrrDay]],CalcTable[[#This Row],[IrrRain]],CalcTable[[#This Row],[IrrWarm]],CalcTable[[#This Row],[IrrWindy]])</f>
        <v>#NAME?</v>
      </c>
      <c r="Y684" s="13" t="e">
        <f t="shared" ca="1" si="216"/>
        <v>#NAME?</v>
      </c>
      <c r="Z684" s="13" t="e">
        <f ca="1">CalcTable[[#This Row],[IrrHours]]/5</f>
        <v>#NAME?</v>
      </c>
      <c r="AA684" s="13" t="e">
        <f ca="1">IF(CalcTable[[#This Row],[IrrFlag]]=FALSE,0,MAX(0,CalcTable[[#This Row],[VolRednWind]]*(FCAP*IRR_TARGET-CalcTable[[#This Row],[IWC]])))</f>
        <v>#NAME?</v>
      </c>
      <c r="AB684" s="13" t="e">
        <f ca="1">CalcTable[[#This Row],[IWC]]+CalcTable[[#This Row],[Eff Precip]]+CalcTable[[#This Row],[IrrAmt]]-CalcTable[[#This Row],[AET]]</f>
        <v>#NAME?</v>
      </c>
      <c r="AC684" s="13" t="e">
        <f ca="1">IF(CalcTable[[#This Row],[PWC]]&gt;FCAP,MIN(24*PERC,MIN(SAT,CalcTable[[#This Row],[PWC]])-FCAP),0)</f>
        <v>#NAME?</v>
      </c>
      <c r="AD684" s="13" t="e">
        <f ca="1">IF(CalcTable[[#This Row],[PWC]]&gt;SAT,CalcTable[[#This Row],[PWC]]-SAT,0)</f>
        <v>#NAME?</v>
      </c>
      <c r="AE684" s="13" t="e">
        <f ca="1">CalcTable[[#This Row],[PWC]]-CalcTable[[#This Row],[PercAmt]]-CalcTable[[#This Row],[Runoff]]</f>
        <v>#NAME?</v>
      </c>
      <c r="AF684" s="13" t="e">
        <f ca="1">CalcTable[[#This Row],[IrrAmt]]/1000*CUR_IRR_AREA*10000/IRR_EFF</f>
        <v>#NAME?</v>
      </c>
      <c r="AG684" s="147"/>
      <c r="AH684" s="13"/>
      <c r="AI684" s="50">
        <v>0</v>
      </c>
      <c r="AJ684" s="50">
        <v>0</v>
      </c>
      <c r="AK684" s="50">
        <v>0</v>
      </c>
      <c r="AL684" s="50">
        <v>0</v>
      </c>
      <c r="AM684" s="50"/>
      <c r="AN684" s="50"/>
      <c r="AO684" s="50"/>
      <c r="AP684" s="50"/>
      <c r="AQ684" s="50"/>
      <c r="AR684" s="50"/>
      <c r="AS684" s="50"/>
      <c r="AT684" s="50"/>
      <c r="AU684" s="50"/>
      <c r="AV684" s="50"/>
      <c r="AW684" s="50"/>
      <c r="AX684" s="50">
        <f t="shared" si="227"/>
        <v>0</v>
      </c>
      <c r="AY684" s="50"/>
      <c r="AZ684" s="50">
        <f t="shared" si="217"/>
        <v>0</v>
      </c>
      <c r="BA684" s="50">
        <f t="shared" si="218"/>
        <v>0</v>
      </c>
      <c r="BB684" s="50">
        <f t="shared" si="219"/>
        <v>0</v>
      </c>
      <c r="BC684" s="17">
        <f t="shared" si="220"/>
        <v>19646</v>
      </c>
      <c r="BD684" s="50">
        <f t="shared" si="221"/>
        <v>0</v>
      </c>
      <c r="BE684" s="50">
        <f t="shared" si="222"/>
        <v>0</v>
      </c>
      <c r="BF684" s="50">
        <f t="shared" si="228"/>
        <v>0</v>
      </c>
      <c r="BG684" s="50"/>
      <c r="BH684" s="17">
        <f t="shared" si="223"/>
        <v>0</v>
      </c>
      <c r="BI684" s="17">
        <f t="shared" si="231"/>
        <v>684</v>
      </c>
      <c r="BJ684" s="17">
        <f t="shared" si="229"/>
        <v>684</v>
      </c>
      <c r="BK684" s="150">
        <f t="shared" si="230"/>
        <v>23550</v>
      </c>
      <c r="BL684" s="50" t="e">
        <f t="shared" ca="1" si="224"/>
        <v>#NAME?</v>
      </c>
      <c r="BM684" s="50" t="e">
        <f t="shared" ca="1" si="225"/>
        <v>#NAME?</v>
      </c>
      <c r="BN684" s="50" t="e">
        <f t="shared" ca="1" si="226"/>
        <v>#NAME?</v>
      </c>
    </row>
    <row r="685" spans="1:66" x14ac:dyDescent="0.35">
      <c r="A685" s="48">
        <v>23551</v>
      </c>
      <c r="B685" s="17">
        <v>1964</v>
      </c>
      <c r="C685" s="17">
        <v>6</v>
      </c>
      <c r="D685" s="17">
        <v>175</v>
      </c>
      <c r="E685" s="17">
        <v>23</v>
      </c>
      <c r="F685" s="17">
        <v>3</v>
      </c>
      <c r="G685" s="50">
        <v>11.7</v>
      </c>
      <c r="H685" s="32">
        <v>6.344438623918939</v>
      </c>
      <c r="I685" s="50">
        <v>14.666666666666666</v>
      </c>
      <c r="J685" s="13">
        <v>0</v>
      </c>
      <c r="K685" s="13">
        <f t="shared" si="212"/>
        <v>0</v>
      </c>
      <c r="L685" s="13">
        <f t="shared" si="213"/>
        <v>0</v>
      </c>
      <c r="M685" s="13" t="e">
        <f ca="1">CalcTable[[#This Row],[IWC]]-AE684</f>
        <v>#NAME?</v>
      </c>
      <c r="N685" s="13" t="e">
        <f ca="1">IF(CalcTable[[#This Row],[Day of Year]]&lt;123,FCAP,AE684)</f>
        <v>#NAME?</v>
      </c>
      <c r="O685" s="17" t="e">
        <f ca="1">IF(IRR_DRIP,5,COUNTIF('IDET Wind Values'!C669:G669,"&lt;="&amp;IRR_MAXWIND))</f>
        <v>#NAME?</v>
      </c>
      <c r="P685" s="13" t="e">
        <f ca="1">CalcTable[[#This Row],[ET_o]]*KL</f>
        <v>#NAME?</v>
      </c>
      <c r="Q685" s="13" t="e">
        <f ca="1">IF(WILTPT&lt;=0,1,MAX(0,MIN(1,(CalcTable[[#This Row],[IWC]]-WILTPT)/(MAD-WILTPT))))</f>
        <v>#NAME?</v>
      </c>
      <c r="R685" s="13" t="e">
        <f ca="1">CalcTable[[#This Row],[ETMult]]*CalcTable[[#This Row],[ETb]]</f>
        <v>#NAME?</v>
      </c>
      <c r="S685" s="13" t="b">
        <f>INDEX(IRR_LIST,CalcTable[[#This Row],[Day of Week]]+1)</f>
        <v>1</v>
      </c>
      <c r="T685" s="13">
        <f t="shared" ca="1" si="214"/>
        <v>25.5</v>
      </c>
      <c r="U685" s="13" t="b">
        <f ca="1">IF(CalcTable[[#This Row],[IrrPrecip]]&gt;=IC_MM,FALSE,TRUE)</f>
        <v>0</v>
      </c>
      <c r="V685" s="13" t="b">
        <f t="shared" si="215"/>
        <v>1</v>
      </c>
      <c r="W685" s="13" t="e">
        <f ca="1">IF(AND(IRR_DRIP=FALSE,CalcTable[[#This Row],[IrrHours]]&lt;=0),FALSE,TRUE)</f>
        <v>#NAME?</v>
      </c>
      <c r="X685" s="13" t="e">
        <f ca="1">AND(CalcTable[[#This Row],[IrrDay]],CalcTable[[#This Row],[IrrRain]],CalcTable[[#This Row],[IrrWarm]],CalcTable[[#This Row],[IrrWindy]])</f>
        <v>#NAME?</v>
      </c>
      <c r="Y685" s="13" t="e">
        <f t="shared" ca="1" si="216"/>
        <v>#NAME?</v>
      </c>
      <c r="Z685" s="13" t="e">
        <f ca="1">CalcTable[[#This Row],[IrrHours]]/5</f>
        <v>#NAME?</v>
      </c>
      <c r="AA685" s="13" t="e">
        <f ca="1">IF(CalcTable[[#This Row],[IrrFlag]]=FALSE,0,MAX(0,CalcTable[[#This Row],[VolRednWind]]*(FCAP*IRR_TARGET-CalcTable[[#This Row],[IWC]])))</f>
        <v>#NAME?</v>
      </c>
      <c r="AB685" s="13" t="e">
        <f ca="1">CalcTable[[#This Row],[IWC]]+CalcTable[[#This Row],[Eff Precip]]+CalcTable[[#This Row],[IrrAmt]]-CalcTable[[#This Row],[AET]]</f>
        <v>#NAME?</v>
      </c>
      <c r="AC685" s="13" t="e">
        <f ca="1">IF(CalcTable[[#This Row],[PWC]]&gt;FCAP,MIN(24*PERC,MIN(SAT,CalcTable[[#This Row],[PWC]])-FCAP),0)</f>
        <v>#NAME?</v>
      </c>
      <c r="AD685" s="13" t="e">
        <f ca="1">IF(CalcTable[[#This Row],[PWC]]&gt;SAT,CalcTable[[#This Row],[PWC]]-SAT,0)</f>
        <v>#NAME?</v>
      </c>
      <c r="AE685" s="13" t="e">
        <f ca="1">CalcTable[[#This Row],[PWC]]-CalcTable[[#This Row],[PercAmt]]-CalcTable[[#This Row],[Runoff]]</f>
        <v>#NAME?</v>
      </c>
      <c r="AF685" s="13" t="e">
        <f ca="1">CalcTable[[#This Row],[IrrAmt]]/1000*CUR_IRR_AREA*10000/IRR_EFF</f>
        <v>#NAME?</v>
      </c>
      <c r="AG685" s="147"/>
      <c r="AH685" s="13"/>
      <c r="AI685" s="50">
        <v>0</v>
      </c>
      <c r="AJ685" s="50">
        <v>0</v>
      </c>
      <c r="AK685" s="50">
        <v>0</v>
      </c>
      <c r="AL685" s="50">
        <v>0</v>
      </c>
      <c r="AM685" s="50"/>
      <c r="AN685" s="50"/>
      <c r="AO685" s="50"/>
      <c r="AP685" s="50"/>
      <c r="AQ685" s="50"/>
      <c r="AR685" s="50"/>
      <c r="AS685" s="50"/>
      <c r="AT685" s="50"/>
      <c r="AU685" s="50"/>
      <c r="AV685" s="50"/>
      <c r="AW685" s="50"/>
      <c r="AX685" s="50">
        <f t="shared" si="227"/>
        <v>0</v>
      </c>
      <c r="AY685" s="50"/>
      <c r="AZ685" s="50">
        <f t="shared" si="217"/>
        <v>0</v>
      </c>
      <c r="BA685" s="50">
        <f t="shared" si="218"/>
        <v>0</v>
      </c>
      <c r="BB685" s="50">
        <f t="shared" si="219"/>
        <v>0</v>
      </c>
      <c r="BC685" s="17">
        <f t="shared" si="220"/>
        <v>19646</v>
      </c>
      <c r="BD685" s="50">
        <f t="shared" si="221"/>
        <v>0</v>
      </c>
      <c r="BE685" s="50">
        <f t="shared" si="222"/>
        <v>0</v>
      </c>
      <c r="BF685" s="50">
        <f t="shared" si="228"/>
        <v>0</v>
      </c>
      <c r="BG685" s="50"/>
      <c r="BH685" s="17">
        <f t="shared" si="223"/>
        <v>0</v>
      </c>
      <c r="BI685" s="17">
        <f t="shared" si="231"/>
        <v>685</v>
      </c>
      <c r="BJ685" s="17">
        <f t="shared" si="229"/>
        <v>685</v>
      </c>
      <c r="BK685" s="150">
        <f t="shared" si="230"/>
        <v>23551</v>
      </c>
      <c r="BL685" s="50" t="e">
        <f t="shared" ca="1" si="224"/>
        <v>#NAME?</v>
      </c>
      <c r="BM685" s="50" t="e">
        <f t="shared" ca="1" si="225"/>
        <v>#NAME?</v>
      </c>
      <c r="BN685" s="50" t="e">
        <f t="shared" ca="1" si="226"/>
        <v>#NAME?</v>
      </c>
    </row>
    <row r="686" spans="1:66" x14ac:dyDescent="0.35">
      <c r="A686" s="48">
        <v>23552</v>
      </c>
      <c r="B686" s="17">
        <v>1964</v>
      </c>
      <c r="C686" s="17">
        <v>6</v>
      </c>
      <c r="D686" s="17">
        <v>176</v>
      </c>
      <c r="E686" s="17">
        <v>24</v>
      </c>
      <c r="F686" s="17">
        <v>4</v>
      </c>
      <c r="G686" s="50">
        <v>7.8</v>
      </c>
      <c r="H686" s="32">
        <v>5.1564712617982229</v>
      </c>
      <c r="I686" s="50">
        <v>14.666666666666666</v>
      </c>
      <c r="J686" s="13">
        <v>0</v>
      </c>
      <c r="K686" s="13">
        <f t="shared" si="212"/>
        <v>0</v>
      </c>
      <c r="L686" s="13">
        <f t="shared" si="213"/>
        <v>0</v>
      </c>
      <c r="M686" s="13" t="e">
        <f ca="1">CalcTable[[#This Row],[IWC]]-AE685</f>
        <v>#NAME?</v>
      </c>
      <c r="N686" s="13" t="e">
        <f ca="1">IF(CalcTable[[#This Row],[Day of Year]]&lt;123,FCAP,AE685)</f>
        <v>#NAME?</v>
      </c>
      <c r="O686" s="17" t="e">
        <f ca="1">IF(IRR_DRIP,5,COUNTIF('IDET Wind Values'!C670:G670,"&lt;="&amp;IRR_MAXWIND))</f>
        <v>#NAME?</v>
      </c>
      <c r="P686" s="13" t="e">
        <f ca="1">CalcTable[[#This Row],[ET_o]]*KL</f>
        <v>#NAME?</v>
      </c>
      <c r="Q686" s="13" t="e">
        <f ca="1">IF(WILTPT&lt;=0,1,MAX(0,MIN(1,(CalcTable[[#This Row],[IWC]]-WILTPT)/(MAD-WILTPT))))</f>
        <v>#NAME?</v>
      </c>
      <c r="R686" s="13" t="e">
        <f ca="1">CalcTable[[#This Row],[ETMult]]*CalcTable[[#This Row],[ETb]]</f>
        <v>#NAME?</v>
      </c>
      <c r="S686" s="13" t="b">
        <f>INDEX(IRR_LIST,CalcTable[[#This Row],[Day of Week]]+1)</f>
        <v>0</v>
      </c>
      <c r="T686" s="13">
        <f t="shared" ca="1" si="214"/>
        <v>0</v>
      </c>
      <c r="U686" s="13" t="b">
        <f ca="1">IF(CalcTable[[#This Row],[IrrPrecip]]&gt;=IC_MM,FALSE,TRUE)</f>
        <v>1</v>
      </c>
      <c r="V686" s="13" t="b">
        <f t="shared" si="215"/>
        <v>1</v>
      </c>
      <c r="W686" s="13" t="e">
        <f ca="1">IF(AND(IRR_DRIP=FALSE,CalcTable[[#This Row],[IrrHours]]&lt;=0),FALSE,TRUE)</f>
        <v>#NAME?</v>
      </c>
      <c r="X686" s="13" t="e">
        <f ca="1">AND(CalcTable[[#This Row],[IrrDay]],CalcTable[[#This Row],[IrrRain]],CalcTable[[#This Row],[IrrWarm]],CalcTable[[#This Row],[IrrWindy]])</f>
        <v>#NAME?</v>
      </c>
      <c r="Y686" s="13" t="e">
        <f t="shared" ca="1" si="216"/>
        <v>#NAME?</v>
      </c>
      <c r="Z686" s="13" t="e">
        <f ca="1">CalcTable[[#This Row],[IrrHours]]/5</f>
        <v>#NAME?</v>
      </c>
      <c r="AA686" s="13" t="e">
        <f ca="1">IF(CalcTable[[#This Row],[IrrFlag]]=FALSE,0,MAX(0,CalcTable[[#This Row],[VolRednWind]]*(FCAP*IRR_TARGET-CalcTable[[#This Row],[IWC]])))</f>
        <v>#NAME?</v>
      </c>
      <c r="AB686" s="13" t="e">
        <f ca="1">CalcTable[[#This Row],[IWC]]+CalcTable[[#This Row],[Eff Precip]]+CalcTable[[#This Row],[IrrAmt]]-CalcTable[[#This Row],[AET]]</f>
        <v>#NAME?</v>
      </c>
      <c r="AC686" s="13" t="e">
        <f ca="1">IF(CalcTable[[#This Row],[PWC]]&gt;FCAP,MIN(24*PERC,MIN(SAT,CalcTable[[#This Row],[PWC]])-FCAP),0)</f>
        <v>#NAME?</v>
      </c>
      <c r="AD686" s="13" t="e">
        <f ca="1">IF(CalcTable[[#This Row],[PWC]]&gt;SAT,CalcTable[[#This Row],[PWC]]-SAT,0)</f>
        <v>#NAME?</v>
      </c>
      <c r="AE686" s="13" t="e">
        <f ca="1">CalcTable[[#This Row],[PWC]]-CalcTable[[#This Row],[PercAmt]]-CalcTable[[#This Row],[Runoff]]</f>
        <v>#NAME?</v>
      </c>
      <c r="AF686" s="13" t="e">
        <f ca="1">CalcTable[[#This Row],[IrrAmt]]/1000*CUR_IRR_AREA*10000/IRR_EFF</f>
        <v>#NAME?</v>
      </c>
      <c r="AG686" s="147"/>
      <c r="AH686" s="13"/>
      <c r="AI686" s="50">
        <v>0</v>
      </c>
      <c r="AJ686" s="50">
        <v>0</v>
      </c>
      <c r="AK686" s="50">
        <v>2.5669764972621696</v>
      </c>
      <c r="AL686" s="50">
        <v>5.7694412431554198</v>
      </c>
      <c r="AM686" s="50"/>
      <c r="AN686" s="50"/>
      <c r="AO686" s="50"/>
      <c r="AP686" s="50"/>
      <c r="AQ686" s="50"/>
      <c r="AR686" s="50"/>
      <c r="AS686" s="50"/>
      <c r="AT686" s="50"/>
      <c r="AU686" s="50"/>
      <c r="AV686" s="50"/>
      <c r="AW686" s="50"/>
      <c r="AX686" s="50">
        <f t="shared" si="227"/>
        <v>8.3364177404175894</v>
      </c>
      <c r="AY686" s="50"/>
      <c r="AZ686" s="50">
        <f t="shared" si="217"/>
        <v>206.88593175907081</v>
      </c>
      <c r="BA686" s="50">
        <f t="shared" si="218"/>
        <v>318.53865683539476</v>
      </c>
      <c r="BB686" s="50">
        <f t="shared" si="219"/>
        <v>328.390367871541</v>
      </c>
      <c r="BC686" s="17">
        <f t="shared" si="220"/>
        <v>19646</v>
      </c>
      <c r="BD686" s="50">
        <f t="shared" si="221"/>
        <v>8.3364177404175894</v>
      </c>
      <c r="BE686" s="50">
        <f t="shared" si="222"/>
        <v>206.88593175907081</v>
      </c>
      <c r="BF686" s="50">
        <f t="shared" si="228"/>
        <v>338.39952372281937</v>
      </c>
      <c r="BG686" s="50"/>
      <c r="BH686" s="17">
        <f t="shared" si="223"/>
        <v>0</v>
      </c>
      <c r="BI686" s="17">
        <f t="shared" si="231"/>
        <v>686</v>
      </c>
      <c r="BJ686" s="17">
        <f t="shared" si="229"/>
        <v>686</v>
      </c>
      <c r="BK686" s="150">
        <f t="shared" si="230"/>
        <v>23552</v>
      </c>
      <c r="BL686" s="50" t="e">
        <f t="shared" ca="1" si="224"/>
        <v>#NAME?</v>
      </c>
      <c r="BM686" s="50" t="e">
        <f t="shared" ca="1" si="225"/>
        <v>#NAME?</v>
      </c>
      <c r="BN686" s="50" t="e">
        <f t="shared" ca="1" si="226"/>
        <v>#NAME?</v>
      </c>
    </row>
    <row r="687" spans="1:66" x14ac:dyDescent="0.35">
      <c r="A687" s="48">
        <v>23553</v>
      </c>
      <c r="B687" s="17">
        <v>1964</v>
      </c>
      <c r="C687" s="17">
        <v>6</v>
      </c>
      <c r="D687" s="17">
        <v>177</v>
      </c>
      <c r="E687" s="17">
        <v>25</v>
      </c>
      <c r="F687" s="17">
        <v>5</v>
      </c>
      <c r="G687" s="50">
        <v>7.2</v>
      </c>
      <c r="H687" s="32">
        <v>5.3164420401439347</v>
      </c>
      <c r="I687" s="50">
        <v>10.333333333333334</v>
      </c>
      <c r="J687" s="13">
        <v>0</v>
      </c>
      <c r="K687" s="13">
        <f t="shared" si="212"/>
        <v>0</v>
      </c>
      <c r="L687" s="13">
        <f t="shared" si="213"/>
        <v>0</v>
      </c>
      <c r="M687" s="13" t="e">
        <f ca="1">CalcTable[[#This Row],[IWC]]-AE686</f>
        <v>#NAME?</v>
      </c>
      <c r="N687" s="13" t="e">
        <f ca="1">IF(CalcTable[[#This Row],[Day of Year]]&lt;123,FCAP,AE686)</f>
        <v>#NAME?</v>
      </c>
      <c r="O687" s="17" t="e">
        <f ca="1">IF(IRR_DRIP,5,COUNTIF('IDET Wind Values'!C671:G671,"&lt;="&amp;IRR_MAXWIND))</f>
        <v>#NAME?</v>
      </c>
      <c r="P687" s="13" t="e">
        <f ca="1">CalcTable[[#This Row],[ET_o]]*KL</f>
        <v>#NAME?</v>
      </c>
      <c r="Q687" s="13" t="e">
        <f ca="1">IF(WILTPT&lt;=0,1,MAX(0,MIN(1,(CalcTable[[#This Row],[IWC]]-WILTPT)/(MAD-WILTPT))))</f>
        <v>#NAME?</v>
      </c>
      <c r="R687" s="13" t="e">
        <f ca="1">CalcTable[[#This Row],[ETMult]]*CalcTable[[#This Row],[ETb]]</f>
        <v>#NAME?</v>
      </c>
      <c r="S687" s="13" t="b">
        <f>INDEX(IRR_LIST,CalcTable[[#This Row],[Day of Week]]+1)</f>
        <v>1</v>
      </c>
      <c r="T687" s="13">
        <f t="shared" ca="1" si="214"/>
        <v>0</v>
      </c>
      <c r="U687" s="13" t="b">
        <f ca="1">IF(CalcTable[[#This Row],[IrrPrecip]]&gt;=IC_MM,FALSE,TRUE)</f>
        <v>1</v>
      </c>
      <c r="V687" s="13" t="b">
        <f t="shared" si="215"/>
        <v>1</v>
      </c>
      <c r="W687" s="13" t="e">
        <f ca="1">IF(AND(IRR_DRIP=FALSE,CalcTable[[#This Row],[IrrHours]]&lt;=0),FALSE,TRUE)</f>
        <v>#NAME?</v>
      </c>
      <c r="X687" s="13" t="e">
        <f ca="1">AND(CalcTable[[#This Row],[IrrDay]],CalcTable[[#This Row],[IrrRain]],CalcTable[[#This Row],[IrrWarm]],CalcTable[[#This Row],[IrrWindy]])</f>
        <v>#NAME?</v>
      </c>
      <c r="Y687" s="13" t="e">
        <f t="shared" ca="1" si="216"/>
        <v>#NAME?</v>
      </c>
      <c r="Z687" s="13" t="e">
        <f ca="1">CalcTable[[#This Row],[IrrHours]]/5</f>
        <v>#NAME?</v>
      </c>
      <c r="AA687" s="13" t="e">
        <f ca="1">IF(CalcTable[[#This Row],[IrrFlag]]=FALSE,0,MAX(0,CalcTable[[#This Row],[VolRednWind]]*(FCAP*IRR_TARGET-CalcTable[[#This Row],[IWC]])))</f>
        <v>#NAME?</v>
      </c>
      <c r="AB687" s="13" t="e">
        <f ca="1">CalcTable[[#This Row],[IWC]]+CalcTable[[#This Row],[Eff Precip]]+CalcTable[[#This Row],[IrrAmt]]-CalcTable[[#This Row],[AET]]</f>
        <v>#NAME?</v>
      </c>
      <c r="AC687" s="13" t="e">
        <f ca="1">IF(CalcTable[[#This Row],[PWC]]&gt;FCAP,MIN(24*PERC,MIN(SAT,CalcTable[[#This Row],[PWC]])-FCAP),0)</f>
        <v>#NAME?</v>
      </c>
      <c r="AD687" s="13" t="e">
        <f ca="1">IF(CalcTable[[#This Row],[PWC]]&gt;SAT,CalcTable[[#This Row],[PWC]]-SAT,0)</f>
        <v>#NAME?</v>
      </c>
      <c r="AE687" s="13" t="e">
        <f ca="1">CalcTable[[#This Row],[PWC]]-CalcTable[[#This Row],[PercAmt]]-CalcTable[[#This Row],[Runoff]]</f>
        <v>#NAME?</v>
      </c>
      <c r="AF687" s="13" t="e">
        <f ca="1">CalcTable[[#This Row],[IrrAmt]]/1000*CUR_IRR_AREA*10000/IRR_EFF</f>
        <v>#NAME?</v>
      </c>
      <c r="AG687" s="147"/>
      <c r="AH687" s="13"/>
      <c r="AI687" s="50">
        <v>0</v>
      </c>
      <c r="AJ687" s="50">
        <v>0</v>
      </c>
      <c r="AK687" s="50">
        <v>0</v>
      </c>
      <c r="AL687" s="50">
        <v>0</v>
      </c>
      <c r="AM687" s="50"/>
      <c r="AN687" s="50"/>
      <c r="AO687" s="50"/>
      <c r="AP687" s="50"/>
      <c r="AQ687" s="50"/>
      <c r="AR687" s="50"/>
      <c r="AS687" s="50"/>
      <c r="AT687" s="50"/>
      <c r="AU687" s="50"/>
      <c r="AV687" s="50"/>
      <c r="AW687" s="50"/>
      <c r="AX687" s="50">
        <f t="shared" si="227"/>
        <v>0</v>
      </c>
      <c r="AY687" s="50"/>
      <c r="AZ687" s="50">
        <f t="shared" si="217"/>
        <v>0</v>
      </c>
      <c r="BA687" s="50">
        <f t="shared" si="218"/>
        <v>0</v>
      </c>
      <c r="BB687" s="50">
        <f t="shared" si="219"/>
        <v>0</v>
      </c>
      <c r="BC687" s="17">
        <f t="shared" si="220"/>
        <v>19646</v>
      </c>
      <c r="BD687" s="50">
        <f t="shared" si="221"/>
        <v>0</v>
      </c>
      <c r="BE687" s="50">
        <f t="shared" si="222"/>
        <v>0</v>
      </c>
      <c r="BF687" s="50">
        <f t="shared" si="228"/>
        <v>0</v>
      </c>
      <c r="BG687" s="50"/>
      <c r="BH687" s="17">
        <f t="shared" si="223"/>
        <v>0</v>
      </c>
      <c r="BI687" s="17">
        <f t="shared" si="231"/>
        <v>687</v>
      </c>
      <c r="BJ687" s="17">
        <f t="shared" si="229"/>
        <v>687</v>
      </c>
      <c r="BK687" s="150">
        <f t="shared" si="230"/>
        <v>23553</v>
      </c>
      <c r="BL687" s="50" t="e">
        <f t="shared" ca="1" si="224"/>
        <v>#NAME?</v>
      </c>
      <c r="BM687" s="50" t="e">
        <f t="shared" ca="1" si="225"/>
        <v>#NAME?</v>
      </c>
      <c r="BN687" s="50" t="e">
        <f t="shared" ca="1" si="226"/>
        <v>#NAME?</v>
      </c>
    </row>
    <row r="688" spans="1:66" x14ac:dyDescent="0.35">
      <c r="A688" s="48">
        <v>23554</v>
      </c>
      <c r="B688" s="17">
        <v>1964</v>
      </c>
      <c r="C688" s="17">
        <v>6</v>
      </c>
      <c r="D688" s="17">
        <v>178</v>
      </c>
      <c r="E688" s="17">
        <v>26</v>
      </c>
      <c r="F688" s="17">
        <v>6</v>
      </c>
      <c r="G688" s="50">
        <v>8.3000000000000007</v>
      </c>
      <c r="H688" s="32">
        <v>4.3884569326347327</v>
      </c>
      <c r="I688" s="50">
        <v>14.166666666666666</v>
      </c>
      <c r="J688" s="13">
        <v>0</v>
      </c>
      <c r="K688" s="13">
        <f t="shared" si="212"/>
        <v>0</v>
      </c>
      <c r="L688" s="13">
        <f t="shared" si="213"/>
        <v>0</v>
      </c>
      <c r="M688" s="13" t="e">
        <f ca="1">CalcTable[[#This Row],[IWC]]-AE687</f>
        <v>#NAME?</v>
      </c>
      <c r="N688" s="13" t="e">
        <f ca="1">IF(CalcTable[[#This Row],[Day of Year]]&lt;123,FCAP,AE687)</f>
        <v>#NAME?</v>
      </c>
      <c r="O688" s="17" t="e">
        <f ca="1">IF(IRR_DRIP,5,COUNTIF('IDET Wind Values'!C672:G672,"&lt;="&amp;IRR_MAXWIND))</f>
        <v>#NAME?</v>
      </c>
      <c r="P688" s="13" t="e">
        <f ca="1">CalcTable[[#This Row],[ET_o]]*KL</f>
        <v>#NAME?</v>
      </c>
      <c r="Q688" s="13" t="e">
        <f ca="1">IF(WILTPT&lt;=0,1,MAX(0,MIN(1,(CalcTable[[#This Row],[IWC]]-WILTPT)/(MAD-WILTPT))))</f>
        <v>#NAME?</v>
      </c>
      <c r="R688" s="13" t="e">
        <f ca="1">CalcTable[[#This Row],[ETMult]]*CalcTable[[#This Row],[ETb]]</f>
        <v>#NAME?</v>
      </c>
      <c r="S688" s="13" t="b">
        <f>INDEX(IRR_LIST,CalcTable[[#This Row],[Day of Week]]+1)</f>
        <v>0</v>
      </c>
      <c r="T688" s="13">
        <f t="shared" ca="1" si="214"/>
        <v>0</v>
      </c>
      <c r="U688" s="13" t="b">
        <f ca="1">IF(CalcTable[[#This Row],[IrrPrecip]]&gt;=IC_MM,FALSE,TRUE)</f>
        <v>1</v>
      </c>
      <c r="V688" s="13" t="b">
        <f t="shared" si="215"/>
        <v>1</v>
      </c>
      <c r="W688" s="13" t="e">
        <f ca="1">IF(AND(IRR_DRIP=FALSE,CalcTable[[#This Row],[IrrHours]]&lt;=0),FALSE,TRUE)</f>
        <v>#NAME?</v>
      </c>
      <c r="X688" s="13" t="e">
        <f ca="1">AND(CalcTable[[#This Row],[IrrDay]],CalcTable[[#This Row],[IrrRain]],CalcTable[[#This Row],[IrrWarm]],CalcTable[[#This Row],[IrrWindy]])</f>
        <v>#NAME?</v>
      </c>
      <c r="Y688" s="13" t="e">
        <f t="shared" ca="1" si="216"/>
        <v>#NAME?</v>
      </c>
      <c r="Z688" s="13" t="e">
        <f ca="1">CalcTable[[#This Row],[IrrHours]]/5</f>
        <v>#NAME?</v>
      </c>
      <c r="AA688" s="13" t="e">
        <f ca="1">IF(CalcTable[[#This Row],[IrrFlag]]=FALSE,0,MAX(0,CalcTable[[#This Row],[VolRednWind]]*(FCAP*IRR_TARGET-CalcTable[[#This Row],[IWC]])))</f>
        <v>#NAME?</v>
      </c>
      <c r="AB688" s="13" t="e">
        <f ca="1">CalcTable[[#This Row],[IWC]]+CalcTable[[#This Row],[Eff Precip]]+CalcTable[[#This Row],[IrrAmt]]-CalcTable[[#This Row],[AET]]</f>
        <v>#NAME?</v>
      </c>
      <c r="AC688" s="13" t="e">
        <f ca="1">IF(CalcTable[[#This Row],[PWC]]&gt;FCAP,MIN(24*PERC,MIN(SAT,CalcTable[[#This Row],[PWC]])-FCAP),0)</f>
        <v>#NAME?</v>
      </c>
      <c r="AD688" s="13" t="e">
        <f ca="1">IF(CalcTable[[#This Row],[PWC]]&gt;SAT,CalcTable[[#This Row],[PWC]]-SAT,0)</f>
        <v>#NAME?</v>
      </c>
      <c r="AE688" s="13" t="e">
        <f ca="1">CalcTable[[#This Row],[PWC]]-CalcTable[[#This Row],[PercAmt]]-CalcTable[[#This Row],[Runoff]]</f>
        <v>#NAME?</v>
      </c>
      <c r="AF688" s="13" t="e">
        <f ca="1">CalcTable[[#This Row],[IrrAmt]]/1000*CUR_IRR_AREA*10000/IRR_EFF</f>
        <v>#NAME?</v>
      </c>
      <c r="AG688" s="147"/>
      <c r="AH688" s="13"/>
      <c r="AI688" s="50">
        <v>0</v>
      </c>
      <c r="AJ688" s="50">
        <v>0</v>
      </c>
      <c r="AK688" s="50">
        <v>0</v>
      </c>
      <c r="AL688" s="50">
        <v>5.7601023160681883</v>
      </c>
      <c r="AM688" s="50"/>
      <c r="AN688" s="50"/>
      <c r="AO688" s="50"/>
      <c r="AP688" s="50"/>
      <c r="AQ688" s="50"/>
      <c r="AR688" s="50"/>
      <c r="AS688" s="50"/>
      <c r="AT688" s="50"/>
      <c r="AU688" s="50"/>
      <c r="AV688" s="50"/>
      <c r="AW688" s="50"/>
      <c r="AX688" s="50">
        <f t="shared" si="227"/>
        <v>5.7601023160681883</v>
      </c>
      <c r="AY688" s="50"/>
      <c r="AZ688" s="50">
        <f t="shared" si="217"/>
        <v>168.96300127133352</v>
      </c>
      <c r="BA688" s="50">
        <f t="shared" si="218"/>
        <v>260.14938290983099</v>
      </c>
      <c r="BB688" s="50">
        <f t="shared" si="219"/>
        <v>268.19524011322784</v>
      </c>
      <c r="BC688" s="17">
        <f t="shared" si="220"/>
        <v>19646</v>
      </c>
      <c r="BD688" s="50">
        <f t="shared" si="221"/>
        <v>5.7601023160681883</v>
      </c>
      <c r="BE688" s="50">
        <f t="shared" si="222"/>
        <v>168.96300127133352</v>
      </c>
      <c r="BF688" s="50">
        <f t="shared" si="228"/>
        <v>276.36968193459819</v>
      </c>
      <c r="BG688" s="50"/>
      <c r="BH688" s="17">
        <f t="shared" si="223"/>
        <v>0</v>
      </c>
      <c r="BI688" s="17">
        <f t="shared" si="231"/>
        <v>688</v>
      </c>
      <c r="BJ688" s="17">
        <f t="shared" si="229"/>
        <v>688</v>
      </c>
      <c r="BK688" s="150">
        <f t="shared" si="230"/>
        <v>23554</v>
      </c>
      <c r="BL688" s="50" t="e">
        <f t="shared" ca="1" si="224"/>
        <v>#NAME?</v>
      </c>
      <c r="BM688" s="50" t="e">
        <f t="shared" ca="1" si="225"/>
        <v>#NAME?</v>
      </c>
      <c r="BN688" s="50" t="e">
        <f t="shared" ca="1" si="226"/>
        <v>#NAME?</v>
      </c>
    </row>
    <row r="689" spans="1:66" x14ac:dyDescent="0.35">
      <c r="A689" s="48">
        <v>23555</v>
      </c>
      <c r="B689" s="17">
        <v>1964</v>
      </c>
      <c r="C689" s="17">
        <v>6</v>
      </c>
      <c r="D689" s="17">
        <v>179</v>
      </c>
      <c r="E689" s="17">
        <v>27</v>
      </c>
      <c r="F689" s="17">
        <v>7</v>
      </c>
      <c r="G689" s="50">
        <v>10.6</v>
      </c>
      <c r="H689" s="32">
        <v>5.7644999724611452</v>
      </c>
      <c r="I689" s="50">
        <v>9.1666666666666661</v>
      </c>
      <c r="J689" s="13">
        <v>0</v>
      </c>
      <c r="K689" s="13">
        <f t="shared" si="212"/>
        <v>0</v>
      </c>
      <c r="L689" s="13">
        <f t="shared" si="213"/>
        <v>0</v>
      </c>
      <c r="M689" s="13" t="e">
        <f ca="1">CalcTable[[#This Row],[IWC]]-AE688</f>
        <v>#NAME?</v>
      </c>
      <c r="N689" s="13" t="e">
        <f ca="1">IF(CalcTable[[#This Row],[Day of Year]]&lt;123,FCAP,AE688)</f>
        <v>#NAME?</v>
      </c>
      <c r="O689" s="17" t="e">
        <f ca="1">IF(IRR_DRIP,5,COUNTIF('IDET Wind Values'!C673:G673,"&lt;="&amp;IRR_MAXWIND))</f>
        <v>#NAME?</v>
      </c>
      <c r="P689" s="13" t="e">
        <f ca="1">CalcTable[[#This Row],[ET_o]]*KL</f>
        <v>#NAME?</v>
      </c>
      <c r="Q689" s="13" t="e">
        <f ca="1">IF(WILTPT&lt;=0,1,MAX(0,MIN(1,(CalcTable[[#This Row],[IWC]]-WILTPT)/(MAD-WILTPT))))</f>
        <v>#NAME?</v>
      </c>
      <c r="R689" s="13" t="e">
        <f ca="1">CalcTable[[#This Row],[ETMult]]*CalcTable[[#This Row],[ETb]]</f>
        <v>#NAME?</v>
      </c>
      <c r="S689" s="13" t="b">
        <f>INDEX(IRR_LIST,CalcTable[[#This Row],[Day of Week]]+1)</f>
        <v>0</v>
      </c>
      <c r="T689" s="13">
        <f t="shared" ca="1" si="214"/>
        <v>0</v>
      </c>
      <c r="U689" s="13" t="b">
        <f ca="1">IF(CalcTable[[#This Row],[IrrPrecip]]&gt;=IC_MM,FALSE,TRUE)</f>
        <v>1</v>
      </c>
      <c r="V689" s="13" t="b">
        <f t="shared" si="215"/>
        <v>1</v>
      </c>
      <c r="W689" s="13" t="e">
        <f ca="1">IF(AND(IRR_DRIP=FALSE,CalcTable[[#This Row],[IrrHours]]&lt;=0),FALSE,TRUE)</f>
        <v>#NAME?</v>
      </c>
      <c r="X689" s="13" t="e">
        <f ca="1">AND(CalcTable[[#This Row],[IrrDay]],CalcTable[[#This Row],[IrrRain]],CalcTable[[#This Row],[IrrWarm]],CalcTable[[#This Row],[IrrWindy]])</f>
        <v>#NAME?</v>
      </c>
      <c r="Y689" s="13" t="e">
        <f t="shared" ca="1" si="216"/>
        <v>#NAME?</v>
      </c>
      <c r="Z689" s="13" t="e">
        <f ca="1">CalcTable[[#This Row],[IrrHours]]/5</f>
        <v>#NAME?</v>
      </c>
      <c r="AA689" s="13" t="e">
        <f ca="1">IF(CalcTable[[#This Row],[IrrFlag]]=FALSE,0,MAX(0,CalcTable[[#This Row],[VolRednWind]]*(FCAP*IRR_TARGET-CalcTable[[#This Row],[IWC]])))</f>
        <v>#NAME?</v>
      </c>
      <c r="AB689" s="13" t="e">
        <f ca="1">CalcTable[[#This Row],[IWC]]+CalcTable[[#This Row],[Eff Precip]]+CalcTable[[#This Row],[IrrAmt]]-CalcTable[[#This Row],[AET]]</f>
        <v>#NAME?</v>
      </c>
      <c r="AC689" s="13" t="e">
        <f ca="1">IF(CalcTable[[#This Row],[PWC]]&gt;FCAP,MIN(24*PERC,MIN(SAT,CalcTable[[#This Row],[PWC]])-FCAP),0)</f>
        <v>#NAME?</v>
      </c>
      <c r="AD689" s="13" t="e">
        <f ca="1">IF(CalcTable[[#This Row],[PWC]]&gt;SAT,CalcTable[[#This Row],[PWC]]-SAT,0)</f>
        <v>#NAME?</v>
      </c>
      <c r="AE689" s="13" t="e">
        <f ca="1">CalcTable[[#This Row],[PWC]]-CalcTable[[#This Row],[PercAmt]]-CalcTable[[#This Row],[Runoff]]</f>
        <v>#NAME?</v>
      </c>
      <c r="AF689" s="13" t="e">
        <f ca="1">CalcTable[[#This Row],[IrrAmt]]/1000*CUR_IRR_AREA*10000/IRR_EFF</f>
        <v>#NAME?</v>
      </c>
      <c r="AG689" s="147"/>
      <c r="AH689" s="13"/>
      <c r="AI689" s="50">
        <v>0</v>
      </c>
      <c r="AJ689" s="50">
        <v>0</v>
      </c>
      <c r="AK689" s="50">
        <v>0</v>
      </c>
      <c r="AL689" s="50">
        <v>0</v>
      </c>
      <c r="AM689" s="50"/>
      <c r="AN689" s="50"/>
      <c r="AO689" s="50"/>
      <c r="AP689" s="50"/>
      <c r="AQ689" s="50"/>
      <c r="AR689" s="50"/>
      <c r="AS689" s="50"/>
      <c r="AT689" s="50"/>
      <c r="AU689" s="50"/>
      <c r="AV689" s="50"/>
      <c r="AW689" s="50"/>
      <c r="AX689" s="50">
        <f t="shared" si="227"/>
        <v>0</v>
      </c>
      <c r="AY689" s="50"/>
      <c r="AZ689" s="50">
        <f t="shared" si="217"/>
        <v>0</v>
      </c>
      <c r="BA689" s="50">
        <f t="shared" si="218"/>
        <v>0</v>
      </c>
      <c r="BB689" s="50">
        <f t="shared" si="219"/>
        <v>0</v>
      </c>
      <c r="BC689" s="17">
        <f t="shared" si="220"/>
        <v>19646</v>
      </c>
      <c r="BD689" s="50">
        <f t="shared" si="221"/>
        <v>0</v>
      </c>
      <c r="BE689" s="50">
        <f t="shared" si="222"/>
        <v>0</v>
      </c>
      <c r="BF689" s="50">
        <f t="shared" si="228"/>
        <v>0</v>
      </c>
      <c r="BG689" s="50"/>
      <c r="BH689" s="17">
        <f t="shared" si="223"/>
        <v>0</v>
      </c>
      <c r="BI689" s="17">
        <f t="shared" si="231"/>
        <v>689</v>
      </c>
      <c r="BJ689" s="17">
        <f t="shared" si="229"/>
        <v>689</v>
      </c>
      <c r="BK689" s="150">
        <f t="shared" si="230"/>
        <v>23555</v>
      </c>
      <c r="BL689" s="50" t="e">
        <f t="shared" ca="1" si="224"/>
        <v>#NAME?</v>
      </c>
      <c r="BM689" s="50" t="e">
        <f t="shared" ca="1" si="225"/>
        <v>#NAME?</v>
      </c>
      <c r="BN689" s="50" t="e">
        <f t="shared" ca="1" si="226"/>
        <v>#NAME?</v>
      </c>
    </row>
    <row r="690" spans="1:66" x14ac:dyDescent="0.35">
      <c r="A690" s="48">
        <v>23556</v>
      </c>
      <c r="B690" s="17">
        <v>1964</v>
      </c>
      <c r="C690" s="17">
        <v>6</v>
      </c>
      <c r="D690" s="17">
        <v>180</v>
      </c>
      <c r="E690" s="17">
        <v>28</v>
      </c>
      <c r="F690" s="17">
        <v>1</v>
      </c>
      <c r="G690" s="50">
        <v>7.2</v>
      </c>
      <c r="H690" s="32">
        <v>6.4482203752730394</v>
      </c>
      <c r="I690" s="50">
        <v>26.333333333333332</v>
      </c>
      <c r="J690" s="13">
        <v>0</v>
      </c>
      <c r="K690" s="13">
        <f t="shared" si="212"/>
        <v>0</v>
      </c>
      <c r="L690" s="13">
        <f t="shared" si="213"/>
        <v>0</v>
      </c>
      <c r="M690" s="13" t="e">
        <f ca="1">CalcTable[[#This Row],[IWC]]-AE689</f>
        <v>#NAME?</v>
      </c>
      <c r="N690" s="13" t="e">
        <f ca="1">IF(CalcTable[[#This Row],[Day of Year]]&lt;123,FCAP,AE689)</f>
        <v>#NAME?</v>
      </c>
      <c r="O690" s="17" t="e">
        <f ca="1">IF(IRR_DRIP,5,COUNTIF('IDET Wind Values'!C674:G674,"&lt;="&amp;IRR_MAXWIND))</f>
        <v>#NAME?</v>
      </c>
      <c r="P690" s="13" t="e">
        <f ca="1">CalcTable[[#This Row],[ET_o]]*KL</f>
        <v>#NAME?</v>
      </c>
      <c r="Q690" s="13" t="e">
        <f ca="1">IF(WILTPT&lt;=0,1,MAX(0,MIN(1,(CalcTable[[#This Row],[IWC]]-WILTPT)/(MAD-WILTPT))))</f>
        <v>#NAME?</v>
      </c>
      <c r="R690" s="13" t="e">
        <f ca="1">CalcTable[[#This Row],[ETMult]]*CalcTable[[#This Row],[ETb]]</f>
        <v>#NAME?</v>
      </c>
      <c r="S690" s="13" t="b">
        <f>INDEX(IRR_LIST,CalcTable[[#This Row],[Day of Week]]+1)</f>
        <v>1</v>
      </c>
      <c r="T690" s="13">
        <f t="shared" ca="1" si="214"/>
        <v>0</v>
      </c>
      <c r="U690" s="13" t="b">
        <f ca="1">IF(CalcTable[[#This Row],[IrrPrecip]]&gt;=IC_MM,FALSE,TRUE)</f>
        <v>1</v>
      </c>
      <c r="V690" s="13" t="b">
        <f t="shared" si="215"/>
        <v>1</v>
      </c>
      <c r="W690" s="13" t="e">
        <f ca="1">IF(AND(IRR_DRIP=FALSE,CalcTable[[#This Row],[IrrHours]]&lt;=0),FALSE,TRUE)</f>
        <v>#NAME?</v>
      </c>
      <c r="X690" s="13" t="e">
        <f ca="1">AND(CalcTable[[#This Row],[IrrDay]],CalcTable[[#This Row],[IrrRain]],CalcTable[[#This Row],[IrrWarm]],CalcTable[[#This Row],[IrrWindy]])</f>
        <v>#NAME?</v>
      </c>
      <c r="Y690" s="13" t="e">
        <f t="shared" ca="1" si="216"/>
        <v>#NAME?</v>
      </c>
      <c r="Z690" s="13" t="e">
        <f ca="1">CalcTable[[#This Row],[IrrHours]]/5</f>
        <v>#NAME?</v>
      </c>
      <c r="AA690" s="13" t="e">
        <f ca="1">IF(CalcTable[[#This Row],[IrrFlag]]=FALSE,0,MAX(0,CalcTable[[#This Row],[VolRednWind]]*(FCAP*IRR_TARGET-CalcTable[[#This Row],[IWC]])))</f>
        <v>#NAME?</v>
      </c>
      <c r="AB690" s="13" t="e">
        <f ca="1">CalcTable[[#This Row],[IWC]]+CalcTable[[#This Row],[Eff Precip]]+CalcTable[[#This Row],[IrrAmt]]-CalcTable[[#This Row],[AET]]</f>
        <v>#NAME?</v>
      </c>
      <c r="AC690" s="13" t="e">
        <f ca="1">IF(CalcTable[[#This Row],[PWC]]&gt;FCAP,MIN(24*PERC,MIN(SAT,CalcTable[[#This Row],[PWC]])-FCAP),0)</f>
        <v>#NAME?</v>
      </c>
      <c r="AD690" s="13" t="e">
        <f ca="1">IF(CalcTable[[#This Row],[PWC]]&gt;SAT,CalcTable[[#This Row],[PWC]]-SAT,0)</f>
        <v>#NAME?</v>
      </c>
      <c r="AE690" s="13" t="e">
        <f ca="1">CalcTable[[#This Row],[PWC]]-CalcTable[[#This Row],[PercAmt]]-CalcTable[[#This Row],[Runoff]]</f>
        <v>#NAME?</v>
      </c>
      <c r="AF690" s="13" t="e">
        <f ca="1">CalcTable[[#This Row],[IrrAmt]]/1000*CUR_IRR_AREA*10000/IRR_EFF</f>
        <v>#NAME?</v>
      </c>
      <c r="AG690" s="147"/>
      <c r="AH690" s="13"/>
      <c r="AI690" s="50">
        <v>0</v>
      </c>
      <c r="AJ690" s="50">
        <v>0</v>
      </c>
      <c r="AK690" s="50">
        <v>0</v>
      </c>
      <c r="AL690" s="50">
        <v>0</v>
      </c>
      <c r="AM690" s="50"/>
      <c r="AN690" s="50"/>
      <c r="AO690" s="50"/>
      <c r="AP690" s="50"/>
      <c r="AQ690" s="50"/>
      <c r="AR690" s="50"/>
      <c r="AS690" s="50"/>
      <c r="AT690" s="50"/>
      <c r="AU690" s="50"/>
      <c r="AV690" s="50"/>
      <c r="AW690" s="50"/>
      <c r="AX690" s="50">
        <f t="shared" si="227"/>
        <v>0</v>
      </c>
      <c r="AY690" s="50"/>
      <c r="AZ690" s="50">
        <f t="shared" si="217"/>
        <v>0</v>
      </c>
      <c r="BA690" s="50">
        <f t="shared" si="218"/>
        <v>0</v>
      </c>
      <c r="BB690" s="50">
        <f t="shared" si="219"/>
        <v>0</v>
      </c>
      <c r="BC690" s="17">
        <f t="shared" si="220"/>
        <v>19646</v>
      </c>
      <c r="BD690" s="50">
        <f t="shared" si="221"/>
        <v>0</v>
      </c>
      <c r="BE690" s="50">
        <f t="shared" si="222"/>
        <v>0</v>
      </c>
      <c r="BF690" s="50">
        <f t="shared" si="228"/>
        <v>0</v>
      </c>
      <c r="BG690" s="50"/>
      <c r="BH690" s="17">
        <f t="shared" si="223"/>
        <v>0</v>
      </c>
      <c r="BI690" s="17">
        <f t="shared" si="231"/>
        <v>690</v>
      </c>
      <c r="BJ690" s="17">
        <f t="shared" si="229"/>
        <v>690</v>
      </c>
      <c r="BK690" s="150">
        <f t="shared" si="230"/>
        <v>23556</v>
      </c>
      <c r="BL690" s="50" t="e">
        <f t="shared" ca="1" si="224"/>
        <v>#NAME?</v>
      </c>
      <c r="BM690" s="50" t="e">
        <f t="shared" ca="1" si="225"/>
        <v>#NAME?</v>
      </c>
      <c r="BN690" s="50" t="e">
        <f t="shared" ca="1" si="226"/>
        <v>#NAME?</v>
      </c>
    </row>
    <row r="691" spans="1:66" x14ac:dyDescent="0.35">
      <c r="A691" s="48">
        <v>23557</v>
      </c>
      <c r="B691" s="17">
        <v>1964</v>
      </c>
      <c r="C691" s="17">
        <v>6</v>
      </c>
      <c r="D691" s="17">
        <v>181</v>
      </c>
      <c r="E691" s="17">
        <v>29</v>
      </c>
      <c r="F691" s="17">
        <v>2</v>
      </c>
      <c r="G691" s="50">
        <v>7.2</v>
      </c>
      <c r="H691" s="32">
        <v>5.1103652957462797</v>
      </c>
      <c r="I691" s="50">
        <v>16</v>
      </c>
      <c r="J691" s="13">
        <v>0</v>
      </c>
      <c r="K691" s="13">
        <f t="shared" si="212"/>
        <v>0</v>
      </c>
      <c r="L691" s="13">
        <f t="shared" si="213"/>
        <v>0</v>
      </c>
      <c r="M691" s="13" t="e">
        <f ca="1">CalcTable[[#This Row],[IWC]]-AE690</f>
        <v>#NAME?</v>
      </c>
      <c r="N691" s="13" t="e">
        <f ca="1">IF(CalcTable[[#This Row],[Day of Year]]&lt;123,FCAP,AE690)</f>
        <v>#NAME?</v>
      </c>
      <c r="O691" s="17" t="e">
        <f ca="1">IF(IRR_DRIP,5,COUNTIF('IDET Wind Values'!C675:G675,"&lt;="&amp;IRR_MAXWIND))</f>
        <v>#NAME?</v>
      </c>
      <c r="P691" s="13" t="e">
        <f ca="1">CalcTable[[#This Row],[ET_o]]*KL</f>
        <v>#NAME?</v>
      </c>
      <c r="Q691" s="13" t="e">
        <f ca="1">IF(WILTPT&lt;=0,1,MAX(0,MIN(1,(CalcTable[[#This Row],[IWC]]-WILTPT)/(MAD-WILTPT))))</f>
        <v>#NAME?</v>
      </c>
      <c r="R691" s="13" t="e">
        <f ca="1">CalcTable[[#This Row],[ETMult]]*CalcTable[[#This Row],[ETb]]</f>
        <v>#NAME?</v>
      </c>
      <c r="S691" s="13" t="b">
        <f>INDEX(IRR_LIST,CalcTable[[#This Row],[Day of Week]]+1)</f>
        <v>0</v>
      </c>
      <c r="T691" s="13">
        <f t="shared" ca="1" si="214"/>
        <v>0</v>
      </c>
      <c r="U691" s="13" t="b">
        <f ca="1">IF(CalcTable[[#This Row],[IrrPrecip]]&gt;=IC_MM,FALSE,TRUE)</f>
        <v>1</v>
      </c>
      <c r="V691" s="13" t="b">
        <f t="shared" si="215"/>
        <v>1</v>
      </c>
      <c r="W691" s="13" t="e">
        <f ca="1">IF(AND(IRR_DRIP=FALSE,CalcTable[[#This Row],[IrrHours]]&lt;=0),FALSE,TRUE)</f>
        <v>#NAME?</v>
      </c>
      <c r="X691" s="13" t="e">
        <f ca="1">AND(CalcTable[[#This Row],[IrrDay]],CalcTable[[#This Row],[IrrRain]],CalcTable[[#This Row],[IrrWarm]],CalcTable[[#This Row],[IrrWindy]])</f>
        <v>#NAME?</v>
      </c>
      <c r="Y691" s="13" t="e">
        <f t="shared" ca="1" si="216"/>
        <v>#NAME?</v>
      </c>
      <c r="Z691" s="13" t="e">
        <f ca="1">CalcTable[[#This Row],[IrrHours]]/5</f>
        <v>#NAME?</v>
      </c>
      <c r="AA691" s="13" t="e">
        <f ca="1">IF(CalcTable[[#This Row],[IrrFlag]]=FALSE,0,MAX(0,CalcTable[[#This Row],[VolRednWind]]*(FCAP*IRR_TARGET-CalcTable[[#This Row],[IWC]])))</f>
        <v>#NAME?</v>
      </c>
      <c r="AB691" s="13" t="e">
        <f ca="1">CalcTable[[#This Row],[IWC]]+CalcTable[[#This Row],[Eff Precip]]+CalcTable[[#This Row],[IrrAmt]]-CalcTable[[#This Row],[AET]]</f>
        <v>#NAME?</v>
      </c>
      <c r="AC691" s="13" t="e">
        <f ca="1">IF(CalcTable[[#This Row],[PWC]]&gt;FCAP,MIN(24*PERC,MIN(SAT,CalcTable[[#This Row],[PWC]])-FCAP),0)</f>
        <v>#NAME?</v>
      </c>
      <c r="AD691" s="13" t="e">
        <f ca="1">IF(CalcTable[[#This Row],[PWC]]&gt;SAT,CalcTable[[#This Row],[PWC]]-SAT,0)</f>
        <v>#NAME?</v>
      </c>
      <c r="AE691" s="13" t="e">
        <f ca="1">CalcTable[[#This Row],[PWC]]-CalcTable[[#This Row],[PercAmt]]-CalcTable[[#This Row],[Runoff]]</f>
        <v>#NAME?</v>
      </c>
      <c r="AF691" s="13" t="e">
        <f ca="1">CalcTable[[#This Row],[IrrAmt]]/1000*CUR_IRR_AREA*10000/IRR_EFF</f>
        <v>#NAME?</v>
      </c>
      <c r="AG691" s="147"/>
      <c r="AH691" s="13"/>
      <c r="AI691" s="50">
        <v>0</v>
      </c>
      <c r="AJ691" s="50">
        <v>0</v>
      </c>
      <c r="AK691" s="50">
        <v>4.7001183738650907</v>
      </c>
      <c r="AL691" s="50">
        <v>9.1306475042029049</v>
      </c>
      <c r="AM691" s="50"/>
      <c r="AN691" s="50"/>
      <c r="AO691" s="50"/>
      <c r="AP691" s="50"/>
      <c r="AQ691" s="50"/>
      <c r="AR691" s="50"/>
      <c r="AS691" s="50"/>
      <c r="AT691" s="50"/>
      <c r="AU691" s="50"/>
      <c r="AV691" s="50"/>
      <c r="AW691" s="50"/>
      <c r="AX691" s="50">
        <f t="shared" si="227"/>
        <v>13.830765878067997</v>
      </c>
      <c r="AY691" s="50"/>
      <c r="AZ691" s="50">
        <f t="shared" si="217"/>
        <v>336.76739627330653</v>
      </c>
      <c r="BA691" s="50">
        <f t="shared" si="218"/>
        <v>518.51487997636082</v>
      </c>
      <c r="BB691" s="50">
        <f t="shared" si="219"/>
        <v>534.55142265604218</v>
      </c>
      <c r="BC691" s="17">
        <f t="shared" si="220"/>
        <v>19646</v>
      </c>
      <c r="BD691" s="50">
        <f t="shared" si="221"/>
        <v>13.830765878067997</v>
      </c>
      <c r="BE691" s="50">
        <f t="shared" si="222"/>
        <v>336.76739627330653</v>
      </c>
      <c r="BF691" s="50">
        <f t="shared" si="228"/>
        <v>550.84425284642055</v>
      </c>
      <c r="BG691" s="50"/>
      <c r="BH691" s="17">
        <f t="shared" si="223"/>
        <v>0</v>
      </c>
      <c r="BI691" s="17">
        <f t="shared" si="231"/>
        <v>691</v>
      </c>
      <c r="BJ691" s="17">
        <f t="shared" si="229"/>
        <v>691</v>
      </c>
      <c r="BK691" s="150">
        <f t="shared" si="230"/>
        <v>23557</v>
      </c>
      <c r="BL691" s="50" t="e">
        <f t="shared" ca="1" si="224"/>
        <v>#NAME?</v>
      </c>
      <c r="BM691" s="50" t="e">
        <f t="shared" ca="1" si="225"/>
        <v>#NAME?</v>
      </c>
      <c r="BN691" s="50" t="e">
        <f t="shared" ca="1" si="226"/>
        <v>#NAME?</v>
      </c>
    </row>
    <row r="692" spans="1:66" x14ac:dyDescent="0.35">
      <c r="A692" s="48">
        <v>23558</v>
      </c>
      <c r="B692" s="17">
        <v>1964</v>
      </c>
      <c r="C692" s="17">
        <v>6</v>
      </c>
      <c r="D692" s="17">
        <v>182</v>
      </c>
      <c r="E692" s="17">
        <v>30</v>
      </c>
      <c r="F692" s="17">
        <v>3</v>
      </c>
      <c r="G692" s="50">
        <v>6.7</v>
      </c>
      <c r="H692" s="32">
        <v>5.3159878085248051</v>
      </c>
      <c r="I692" s="50">
        <v>11.666666666666666</v>
      </c>
      <c r="J692" s="13">
        <v>0</v>
      </c>
      <c r="K692" s="13">
        <f t="shared" si="212"/>
        <v>0</v>
      </c>
      <c r="L692" s="13">
        <f t="shared" si="213"/>
        <v>0</v>
      </c>
      <c r="M692" s="13" t="e">
        <f ca="1">CalcTable[[#This Row],[IWC]]-AE691</f>
        <v>#NAME?</v>
      </c>
      <c r="N692" s="13" t="e">
        <f ca="1">IF(CalcTable[[#This Row],[Day of Year]]&lt;123,FCAP,AE691)</f>
        <v>#NAME?</v>
      </c>
      <c r="O692" s="17" t="e">
        <f ca="1">IF(IRR_DRIP,5,COUNTIF('IDET Wind Values'!C676:G676,"&lt;="&amp;IRR_MAXWIND))</f>
        <v>#NAME?</v>
      </c>
      <c r="P692" s="13" t="e">
        <f ca="1">CalcTable[[#This Row],[ET_o]]*KL</f>
        <v>#NAME?</v>
      </c>
      <c r="Q692" s="13" t="e">
        <f ca="1">IF(WILTPT&lt;=0,1,MAX(0,MIN(1,(CalcTable[[#This Row],[IWC]]-WILTPT)/(MAD-WILTPT))))</f>
        <v>#NAME?</v>
      </c>
      <c r="R692" s="13" t="e">
        <f ca="1">CalcTable[[#This Row],[ETMult]]*CalcTable[[#This Row],[ETb]]</f>
        <v>#NAME?</v>
      </c>
      <c r="S692" s="13" t="b">
        <f>INDEX(IRR_LIST,CalcTable[[#This Row],[Day of Week]]+1)</f>
        <v>1</v>
      </c>
      <c r="T692" s="13">
        <f t="shared" ca="1" si="214"/>
        <v>0</v>
      </c>
      <c r="U692" s="13" t="b">
        <f ca="1">IF(CalcTable[[#This Row],[IrrPrecip]]&gt;=IC_MM,FALSE,TRUE)</f>
        <v>1</v>
      </c>
      <c r="V692" s="13" t="b">
        <f t="shared" si="215"/>
        <v>1</v>
      </c>
      <c r="W692" s="13" t="e">
        <f ca="1">IF(AND(IRR_DRIP=FALSE,CalcTable[[#This Row],[IrrHours]]&lt;=0),FALSE,TRUE)</f>
        <v>#NAME?</v>
      </c>
      <c r="X692" s="13" t="e">
        <f ca="1">AND(CalcTable[[#This Row],[IrrDay]],CalcTable[[#This Row],[IrrRain]],CalcTable[[#This Row],[IrrWarm]],CalcTable[[#This Row],[IrrWindy]])</f>
        <v>#NAME?</v>
      </c>
      <c r="Y692" s="13" t="e">
        <f t="shared" ca="1" si="216"/>
        <v>#NAME?</v>
      </c>
      <c r="Z692" s="13" t="e">
        <f ca="1">CalcTable[[#This Row],[IrrHours]]/5</f>
        <v>#NAME?</v>
      </c>
      <c r="AA692" s="13" t="e">
        <f ca="1">IF(CalcTable[[#This Row],[IrrFlag]]=FALSE,0,MAX(0,CalcTable[[#This Row],[VolRednWind]]*(FCAP*IRR_TARGET-CalcTable[[#This Row],[IWC]])))</f>
        <v>#NAME?</v>
      </c>
      <c r="AB692" s="13" t="e">
        <f ca="1">CalcTable[[#This Row],[IWC]]+CalcTable[[#This Row],[Eff Precip]]+CalcTable[[#This Row],[IrrAmt]]-CalcTable[[#This Row],[AET]]</f>
        <v>#NAME?</v>
      </c>
      <c r="AC692" s="13" t="e">
        <f ca="1">IF(CalcTable[[#This Row],[PWC]]&gt;FCAP,MIN(24*PERC,MIN(SAT,CalcTable[[#This Row],[PWC]])-FCAP),0)</f>
        <v>#NAME?</v>
      </c>
      <c r="AD692" s="13" t="e">
        <f ca="1">IF(CalcTable[[#This Row],[PWC]]&gt;SAT,CalcTable[[#This Row],[PWC]]-SAT,0)</f>
        <v>#NAME?</v>
      </c>
      <c r="AE692" s="13" t="e">
        <f ca="1">CalcTable[[#This Row],[PWC]]-CalcTable[[#This Row],[PercAmt]]-CalcTable[[#This Row],[Runoff]]</f>
        <v>#NAME?</v>
      </c>
      <c r="AF692" s="13" t="e">
        <f ca="1">CalcTable[[#This Row],[IrrAmt]]/1000*CUR_IRR_AREA*10000/IRR_EFF</f>
        <v>#NAME?</v>
      </c>
      <c r="AG692" s="147"/>
      <c r="AH692" s="13"/>
      <c r="AI692" s="50">
        <v>0</v>
      </c>
      <c r="AJ692" s="50">
        <v>0</v>
      </c>
      <c r="AK692" s="50">
        <v>0</v>
      </c>
      <c r="AL692" s="50">
        <v>0</v>
      </c>
      <c r="AM692" s="50"/>
      <c r="AN692" s="50"/>
      <c r="AO692" s="50"/>
      <c r="AP692" s="50"/>
      <c r="AQ692" s="50"/>
      <c r="AR692" s="50"/>
      <c r="AS692" s="50"/>
      <c r="AT692" s="50"/>
      <c r="AU692" s="50"/>
      <c r="AV692" s="50"/>
      <c r="AW692" s="50"/>
      <c r="AX692" s="50">
        <f t="shared" si="227"/>
        <v>0</v>
      </c>
      <c r="AY692" s="50"/>
      <c r="AZ692" s="50">
        <f t="shared" si="217"/>
        <v>0</v>
      </c>
      <c r="BA692" s="50">
        <f t="shared" si="218"/>
        <v>0</v>
      </c>
      <c r="BB692" s="50">
        <f t="shared" si="219"/>
        <v>0</v>
      </c>
      <c r="BC692" s="17">
        <f t="shared" si="220"/>
        <v>19646</v>
      </c>
      <c r="BD692" s="50">
        <f t="shared" si="221"/>
        <v>0</v>
      </c>
      <c r="BE692" s="50">
        <f t="shared" si="222"/>
        <v>0</v>
      </c>
      <c r="BF692" s="50">
        <f t="shared" si="228"/>
        <v>0</v>
      </c>
      <c r="BG692" s="50"/>
      <c r="BH692" s="17">
        <f t="shared" si="223"/>
        <v>0</v>
      </c>
      <c r="BI692" s="17">
        <f t="shared" si="231"/>
        <v>692</v>
      </c>
      <c r="BJ692" s="17">
        <f t="shared" si="229"/>
        <v>692</v>
      </c>
      <c r="BK692" s="150">
        <f t="shared" si="230"/>
        <v>23558</v>
      </c>
      <c r="BL692" s="50" t="e">
        <f t="shared" ca="1" si="224"/>
        <v>#NAME?</v>
      </c>
      <c r="BM692" s="50" t="e">
        <f t="shared" ca="1" si="225"/>
        <v>#NAME?</v>
      </c>
      <c r="BN692" s="50" t="e">
        <f t="shared" ca="1" si="226"/>
        <v>#NAME?</v>
      </c>
    </row>
    <row r="693" spans="1:66" x14ac:dyDescent="0.35">
      <c r="A693" s="48">
        <v>23559</v>
      </c>
      <c r="B693" s="17">
        <v>1964</v>
      </c>
      <c r="C693" s="17">
        <v>7</v>
      </c>
      <c r="D693" s="17">
        <v>183</v>
      </c>
      <c r="E693" s="17">
        <v>1</v>
      </c>
      <c r="F693" s="17">
        <v>4</v>
      </c>
      <c r="G693" s="50">
        <v>8.3000000000000007</v>
      </c>
      <c r="H693" s="32">
        <v>5.5307833861263935</v>
      </c>
      <c r="I693" s="50">
        <v>11.333333333333334</v>
      </c>
      <c r="J693" s="13">
        <v>0</v>
      </c>
      <c r="K693" s="13">
        <f t="shared" si="212"/>
        <v>0</v>
      </c>
      <c r="L693" s="13">
        <f t="shared" si="213"/>
        <v>0</v>
      </c>
      <c r="M693" s="13" t="e">
        <f ca="1">CalcTable[[#This Row],[IWC]]-AE692</f>
        <v>#NAME?</v>
      </c>
      <c r="N693" s="13" t="e">
        <f ca="1">IF(CalcTable[[#This Row],[Day of Year]]&lt;123,FCAP,AE692)</f>
        <v>#NAME?</v>
      </c>
      <c r="O693" s="17" t="e">
        <f ca="1">IF(IRR_DRIP,5,COUNTIF('IDET Wind Values'!C677:G677,"&lt;="&amp;IRR_MAXWIND))</f>
        <v>#NAME?</v>
      </c>
      <c r="P693" s="13" t="e">
        <f ca="1">CalcTable[[#This Row],[ET_o]]*KL</f>
        <v>#NAME?</v>
      </c>
      <c r="Q693" s="13" t="e">
        <f ca="1">IF(WILTPT&lt;=0,1,MAX(0,MIN(1,(CalcTable[[#This Row],[IWC]]-WILTPT)/(MAD-WILTPT))))</f>
        <v>#NAME?</v>
      </c>
      <c r="R693" s="13" t="e">
        <f ca="1">CalcTable[[#This Row],[ETMult]]*CalcTable[[#This Row],[ETb]]</f>
        <v>#NAME?</v>
      </c>
      <c r="S693" s="13" t="b">
        <f>INDEX(IRR_LIST,CalcTable[[#This Row],[Day of Week]]+1)</f>
        <v>0</v>
      </c>
      <c r="T693" s="13">
        <f t="shared" ca="1" si="214"/>
        <v>0</v>
      </c>
      <c r="U693" s="13" t="b">
        <f ca="1">IF(CalcTable[[#This Row],[IrrPrecip]]&gt;=IC_MM,FALSE,TRUE)</f>
        <v>1</v>
      </c>
      <c r="V693" s="13" t="b">
        <f t="shared" si="215"/>
        <v>1</v>
      </c>
      <c r="W693" s="13" t="e">
        <f ca="1">IF(AND(IRR_DRIP=FALSE,CalcTable[[#This Row],[IrrHours]]&lt;=0),FALSE,TRUE)</f>
        <v>#NAME?</v>
      </c>
      <c r="X693" s="13" t="e">
        <f ca="1">AND(CalcTable[[#This Row],[IrrDay]],CalcTable[[#This Row],[IrrRain]],CalcTable[[#This Row],[IrrWarm]],CalcTable[[#This Row],[IrrWindy]])</f>
        <v>#NAME?</v>
      </c>
      <c r="Y693" s="13" t="e">
        <f t="shared" ca="1" si="216"/>
        <v>#NAME?</v>
      </c>
      <c r="Z693" s="13" t="e">
        <f ca="1">CalcTable[[#This Row],[IrrHours]]/5</f>
        <v>#NAME?</v>
      </c>
      <c r="AA693" s="13" t="e">
        <f ca="1">IF(CalcTable[[#This Row],[IrrFlag]]=FALSE,0,MAX(0,CalcTable[[#This Row],[VolRednWind]]*(FCAP*IRR_TARGET-CalcTable[[#This Row],[IWC]])))</f>
        <v>#NAME?</v>
      </c>
      <c r="AB693" s="13" t="e">
        <f ca="1">CalcTable[[#This Row],[IWC]]+CalcTable[[#This Row],[Eff Precip]]+CalcTable[[#This Row],[IrrAmt]]-CalcTable[[#This Row],[AET]]</f>
        <v>#NAME?</v>
      </c>
      <c r="AC693" s="13" t="e">
        <f ca="1">IF(CalcTable[[#This Row],[PWC]]&gt;FCAP,MIN(24*PERC,MIN(SAT,CalcTable[[#This Row],[PWC]])-FCAP),0)</f>
        <v>#NAME?</v>
      </c>
      <c r="AD693" s="13" t="e">
        <f ca="1">IF(CalcTable[[#This Row],[PWC]]&gt;SAT,CalcTable[[#This Row],[PWC]]-SAT,0)</f>
        <v>#NAME?</v>
      </c>
      <c r="AE693" s="13" t="e">
        <f ca="1">CalcTable[[#This Row],[PWC]]-CalcTable[[#This Row],[PercAmt]]-CalcTable[[#This Row],[Runoff]]</f>
        <v>#NAME?</v>
      </c>
      <c r="AF693" s="13" t="e">
        <f ca="1">CalcTable[[#This Row],[IrrAmt]]/1000*CUR_IRR_AREA*10000/IRR_EFF</f>
        <v>#NAME?</v>
      </c>
      <c r="AG693" s="147"/>
      <c r="AH693" s="13"/>
      <c r="AI693" s="50">
        <v>0</v>
      </c>
      <c r="AJ693" s="50">
        <v>0</v>
      </c>
      <c r="AK693" s="50">
        <v>2.0020999760120168</v>
      </c>
      <c r="AL693" s="50">
        <v>5.2037932946886443</v>
      </c>
      <c r="AM693" s="50"/>
      <c r="AN693" s="50"/>
      <c r="AO693" s="50"/>
      <c r="AP693" s="50"/>
      <c r="AQ693" s="50"/>
      <c r="AR693" s="50"/>
      <c r="AS693" s="50"/>
      <c r="AT693" s="50"/>
      <c r="AU693" s="50"/>
      <c r="AV693" s="50"/>
      <c r="AW693" s="50"/>
      <c r="AX693" s="50">
        <f t="shared" si="227"/>
        <v>7.2058932707006615</v>
      </c>
      <c r="AY693" s="50"/>
      <c r="AZ693" s="50">
        <f t="shared" si="217"/>
        <v>182.00873629237648</v>
      </c>
      <c r="BA693" s="50">
        <f t="shared" si="218"/>
        <v>280.23567333905589</v>
      </c>
      <c r="BB693" s="50">
        <f t="shared" si="219"/>
        <v>288.90275601964527</v>
      </c>
      <c r="BC693" s="17">
        <f t="shared" si="220"/>
        <v>19647</v>
      </c>
      <c r="BD693" s="50">
        <f t="shared" si="221"/>
        <v>7.2058932707006615</v>
      </c>
      <c r="BE693" s="50">
        <f t="shared" si="222"/>
        <v>182.00873629237648</v>
      </c>
      <c r="BF693" s="50">
        <f t="shared" si="228"/>
        <v>297.70835141395241</v>
      </c>
      <c r="BG693" s="50"/>
      <c r="BH693" s="17">
        <f t="shared" si="223"/>
        <v>0</v>
      </c>
      <c r="BI693" s="17">
        <f t="shared" si="231"/>
        <v>693</v>
      </c>
      <c r="BJ693" s="17">
        <f t="shared" si="229"/>
        <v>693</v>
      </c>
      <c r="BK693" s="150">
        <f t="shared" si="230"/>
        <v>23559</v>
      </c>
      <c r="BL693" s="50" t="e">
        <f t="shared" ca="1" si="224"/>
        <v>#NAME?</v>
      </c>
      <c r="BM693" s="50" t="e">
        <f t="shared" ca="1" si="225"/>
        <v>#NAME?</v>
      </c>
      <c r="BN693" s="50" t="e">
        <f t="shared" ca="1" si="226"/>
        <v>#NAME?</v>
      </c>
    </row>
    <row r="694" spans="1:66" x14ac:dyDescent="0.35">
      <c r="A694" s="48">
        <v>23560</v>
      </c>
      <c r="B694" s="17">
        <v>1964</v>
      </c>
      <c r="C694" s="17">
        <v>7</v>
      </c>
      <c r="D694" s="17">
        <v>184</v>
      </c>
      <c r="E694" s="17">
        <v>2</v>
      </c>
      <c r="F694" s="17">
        <v>5</v>
      </c>
      <c r="G694" s="50">
        <v>7.8</v>
      </c>
      <c r="H694" s="32">
        <v>5.5171298795390742</v>
      </c>
      <c r="I694" s="50">
        <v>12.666666666666666</v>
      </c>
      <c r="J694" s="13">
        <v>0.3</v>
      </c>
      <c r="K694" s="13">
        <f t="shared" si="212"/>
        <v>0.3</v>
      </c>
      <c r="L694" s="13">
        <f t="shared" si="213"/>
        <v>0</v>
      </c>
      <c r="M694" s="13" t="e">
        <f ca="1">CalcTable[[#This Row],[IWC]]-AE693</f>
        <v>#NAME?</v>
      </c>
      <c r="N694" s="13" t="e">
        <f ca="1">IF(CalcTable[[#This Row],[Day of Year]]&lt;123,FCAP,AE693)</f>
        <v>#NAME?</v>
      </c>
      <c r="O694" s="17" t="e">
        <f ca="1">IF(IRR_DRIP,5,COUNTIF('IDET Wind Values'!C678:G678,"&lt;="&amp;IRR_MAXWIND))</f>
        <v>#NAME?</v>
      </c>
      <c r="P694" s="13" t="e">
        <f ca="1">CalcTable[[#This Row],[ET_o]]*KL</f>
        <v>#NAME?</v>
      </c>
      <c r="Q694" s="13" t="e">
        <f ca="1">IF(WILTPT&lt;=0,1,MAX(0,MIN(1,(CalcTable[[#This Row],[IWC]]-WILTPT)/(MAD-WILTPT))))</f>
        <v>#NAME?</v>
      </c>
      <c r="R694" s="13" t="e">
        <f ca="1">CalcTable[[#This Row],[ETMult]]*CalcTable[[#This Row],[ETb]]</f>
        <v>#NAME?</v>
      </c>
      <c r="S694" s="13" t="b">
        <f>INDEX(IRR_LIST,CalcTable[[#This Row],[Day of Week]]+1)</f>
        <v>1</v>
      </c>
      <c r="T694" s="13">
        <f t="shared" ca="1" si="214"/>
        <v>0</v>
      </c>
      <c r="U694" s="13" t="b">
        <f ca="1">IF(CalcTable[[#This Row],[IrrPrecip]]&gt;=IC_MM,FALSE,TRUE)</f>
        <v>1</v>
      </c>
      <c r="V694" s="13" t="b">
        <f t="shared" si="215"/>
        <v>1</v>
      </c>
      <c r="W694" s="13" t="e">
        <f ca="1">IF(AND(IRR_DRIP=FALSE,CalcTable[[#This Row],[IrrHours]]&lt;=0),FALSE,TRUE)</f>
        <v>#NAME?</v>
      </c>
      <c r="X694" s="13" t="e">
        <f ca="1">AND(CalcTable[[#This Row],[IrrDay]],CalcTable[[#This Row],[IrrRain]],CalcTable[[#This Row],[IrrWarm]],CalcTable[[#This Row],[IrrWindy]])</f>
        <v>#NAME?</v>
      </c>
      <c r="Y694" s="13" t="e">
        <f t="shared" ca="1" si="216"/>
        <v>#NAME?</v>
      </c>
      <c r="Z694" s="13" t="e">
        <f ca="1">CalcTable[[#This Row],[IrrHours]]/5</f>
        <v>#NAME?</v>
      </c>
      <c r="AA694" s="13" t="e">
        <f ca="1">IF(CalcTable[[#This Row],[IrrFlag]]=FALSE,0,MAX(0,CalcTable[[#This Row],[VolRednWind]]*(FCAP*IRR_TARGET-CalcTable[[#This Row],[IWC]])))</f>
        <v>#NAME?</v>
      </c>
      <c r="AB694" s="13" t="e">
        <f ca="1">CalcTable[[#This Row],[IWC]]+CalcTable[[#This Row],[Eff Precip]]+CalcTable[[#This Row],[IrrAmt]]-CalcTable[[#This Row],[AET]]</f>
        <v>#NAME?</v>
      </c>
      <c r="AC694" s="13" t="e">
        <f ca="1">IF(CalcTable[[#This Row],[PWC]]&gt;FCAP,MIN(24*PERC,MIN(SAT,CalcTable[[#This Row],[PWC]])-FCAP),0)</f>
        <v>#NAME?</v>
      </c>
      <c r="AD694" s="13" t="e">
        <f ca="1">IF(CalcTable[[#This Row],[PWC]]&gt;SAT,CalcTable[[#This Row],[PWC]]-SAT,0)</f>
        <v>#NAME?</v>
      </c>
      <c r="AE694" s="13" t="e">
        <f ca="1">CalcTable[[#This Row],[PWC]]-CalcTable[[#This Row],[PercAmt]]-CalcTable[[#This Row],[Runoff]]</f>
        <v>#NAME?</v>
      </c>
      <c r="AF694" s="13" t="e">
        <f ca="1">CalcTable[[#This Row],[IrrAmt]]/1000*CUR_IRR_AREA*10000/IRR_EFF</f>
        <v>#NAME?</v>
      </c>
      <c r="AG694" s="147"/>
      <c r="AH694" s="13"/>
      <c r="AI694" s="50">
        <v>3.4454856049475442</v>
      </c>
      <c r="AJ694" s="50">
        <v>6.5311220888206325</v>
      </c>
      <c r="AK694" s="50">
        <v>0</v>
      </c>
      <c r="AL694" s="50">
        <v>0</v>
      </c>
      <c r="AM694" s="50"/>
      <c r="AN694" s="50"/>
      <c r="AO694" s="50"/>
      <c r="AP694" s="50"/>
      <c r="AQ694" s="50"/>
      <c r="AR694" s="50"/>
      <c r="AS694" s="50"/>
      <c r="AT694" s="50"/>
      <c r="AU694" s="50"/>
      <c r="AV694" s="50"/>
      <c r="AW694" s="50"/>
      <c r="AX694" s="50">
        <f t="shared" si="227"/>
        <v>9.9766076937681767</v>
      </c>
      <c r="AY694" s="50"/>
      <c r="AZ694" s="50">
        <f t="shared" si="217"/>
        <v>242.11337014463589</v>
      </c>
      <c r="BA694" s="50">
        <f t="shared" si="218"/>
        <v>393.83042987408101</v>
      </c>
      <c r="BB694" s="50">
        <f t="shared" si="219"/>
        <v>407.69882700272751</v>
      </c>
      <c r="BC694" s="17">
        <f t="shared" si="220"/>
        <v>19647</v>
      </c>
      <c r="BD694" s="50">
        <f t="shared" si="221"/>
        <v>9.9766076937681767</v>
      </c>
      <c r="BE694" s="50">
        <f t="shared" si="222"/>
        <v>242.11337014463589</v>
      </c>
      <c r="BF694" s="50">
        <f t="shared" si="228"/>
        <v>396.02039852223658</v>
      </c>
      <c r="BG694" s="50"/>
      <c r="BH694" s="17">
        <f t="shared" si="223"/>
        <v>0</v>
      </c>
      <c r="BI694" s="17">
        <f t="shared" si="231"/>
        <v>694</v>
      </c>
      <c r="BJ694" s="17">
        <f t="shared" si="229"/>
        <v>694</v>
      </c>
      <c r="BK694" s="150">
        <f t="shared" si="230"/>
        <v>23560</v>
      </c>
      <c r="BL694" s="50" t="e">
        <f t="shared" ca="1" si="224"/>
        <v>#NAME?</v>
      </c>
      <c r="BM694" s="50" t="e">
        <f t="shared" ca="1" si="225"/>
        <v>#NAME?</v>
      </c>
      <c r="BN694" s="50" t="e">
        <f t="shared" ca="1" si="226"/>
        <v>#NAME?</v>
      </c>
    </row>
    <row r="695" spans="1:66" x14ac:dyDescent="0.35">
      <c r="A695" s="48">
        <v>23561</v>
      </c>
      <c r="B695" s="17">
        <v>1964</v>
      </c>
      <c r="C695" s="17">
        <v>7</v>
      </c>
      <c r="D695" s="17">
        <v>185</v>
      </c>
      <c r="E695" s="17">
        <v>3</v>
      </c>
      <c r="F695" s="17">
        <v>6</v>
      </c>
      <c r="G695" s="50">
        <v>11.1</v>
      </c>
      <c r="H695" s="32">
        <v>3.7904801790866509</v>
      </c>
      <c r="I695" s="50">
        <v>11.5</v>
      </c>
      <c r="J695" s="13">
        <v>40</v>
      </c>
      <c r="K695" s="13">
        <f t="shared" si="212"/>
        <v>40</v>
      </c>
      <c r="L695" s="13">
        <f t="shared" si="213"/>
        <v>26.25</v>
      </c>
      <c r="M695" s="13" t="e">
        <f ca="1">CalcTable[[#This Row],[IWC]]-AE694</f>
        <v>#NAME?</v>
      </c>
      <c r="N695" s="13" t="e">
        <f ca="1">IF(CalcTable[[#This Row],[Day of Year]]&lt;123,FCAP,AE694)</f>
        <v>#NAME?</v>
      </c>
      <c r="O695" s="17" t="e">
        <f ca="1">IF(IRR_DRIP,5,COUNTIF('IDET Wind Values'!C679:G679,"&lt;="&amp;IRR_MAXWIND))</f>
        <v>#NAME?</v>
      </c>
      <c r="P695" s="13" t="e">
        <f ca="1">CalcTable[[#This Row],[ET_o]]*KL</f>
        <v>#NAME?</v>
      </c>
      <c r="Q695" s="13" t="e">
        <f ca="1">IF(WILTPT&lt;=0,1,MAX(0,MIN(1,(CalcTable[[#This Row],[IWC]]-WILTPT)/(MAD-WILTPT))))</f>
        <v>#NAME?</v>
      </c>
      <c r="R695" s="13" t="e">
        <f ca="1">CalcTable[[#This Row],[ETMult]]*CalcTable[[#This Row],[ETb]]</f>
        <v>#NAME?</v>
      </c>
      <c r="S695" s="13" t="b">
        <f>INDEX(IRR_LIST,CalcTable[[#This Row],[Day of Week]]+1)</f>
        <v>0</v>
      </c>
      <c r="T695" s="13">
        <f t="shared" ca="1" si="214"/>
        <v>0.3</v>
      </c>
      <c r="U695" s="13" t="b">
        <f ca="1">IF(CalcTable[[#This Row],[IrrPrecip]]&gt;=IC_MM,FALSE,TRUE)</f>
        <v>1</v>
      </c>
      <c r="V695" s="13" t="b">
        <f t="shared" si="215"/>
        <v>1</v>
      </c>
      <c r="W695" s="13" t="e">
        <f ca="1">IF(AND(IRR_DRIP=FALSE,CalcTable[[#This Row],[IrrHours]]&lt;=0),FALSE,TRUE)</f>
        <v>#NAME?</v>
      </c>
      <c r="X695" s="13" t="e">
        <f ca="1">AND(CalcTable[[#This Row],[IrrDay]],CalcTable[[#This Row],[IrrRain]],CalcTable[[#This Row],[IrrWarm]],CalcTable[[#This Row],[IrrWindy]])</f>
        <v>#NAME?</v>
      </c>
      <c r="Y695" s="13" t="e">
        <f t="shared" ca="1" si="216"/>
        <v>#NAME?</v>
      </c>
      <c r="Z695" s="13" t="e">
        <f ca="1">CalcTable[[#This Row],[IrrHours]]/5</f>
        <v>#NAME?</v>
      </c>
      <c r="AA695" s="13" t="e">
        <f ca="1">IF(CalcTable[[#This Row],[IrrFlag]]=FALSE,0,MAX(0,CalcTable[[#This Row],[VolRednWind]]*(FCAP*IRR_TARGET-CalcTable[[#This Row],[IWC]])))</f>
        <v>#NAME?</v>
      </c>
      <c r="AB695" s="13" t="e">
        <f ca="1">CalcTable[[#This Row],[IWC]]+CalcTable[[#This Row],[Eff Precip]]+CalcTable[[#This Row],[IrrAmt]]-CalcTable[[#This Row],[AET]]</f>
        <v>#NAME?</v>
      </c>
      <c r="AC695" s="13" t="e">
        <f ca="1">IF(CalcTable[[#This Row],[PWC]]&gt;FCAP,MIN(24*PERC,MIN(SAT,CalcTable[[#This Row],[PWC]])-FCAP),0)</f>
        <v>#NAME?</v>
      </c>
      <c r="AD695" s="13" t="e">
        <f ca="1">IF(CalcTable[[#This Row],[PWC]]&gt;SAT,CalcTable[[#This Row],[PWC]]-SAT,0)</f>
        <v>#NAME?</v>
      </c>
      <c r="AE695" s="13" t="e">
        <f ca="1">CalcTable[[#This Row],[PWC]]-CalcTable[[#This Row],[PercAmt]]-CalcTable[[#This Row],[Runoff]]</f>
        <v>#NAME?</v>
      </c>
      <c r="AF695" s="13" t="e">
        <f ca="1">CalcTable[[#This Row],[IrrAmt]]/1000*CUR_IRR_AREA*10000/IRR_EFF</f>
        <v>#NAME?</v>
      </c>
      <c r="AG695" s="147"/>
      <c r="AH695" s="13"/>
      <c r="AI695" s="50">
        <v>0</v>
      </c>
      <c r="AJ695" s="50">
        <v>0</v>
      </c>
      <c r="AK695" s="50">
        <v>0</v>
      </c>
      <c r="AL695" s="50">
        <v>6.0763522961160064</v>
      </c>
      <c r="AM695" s="50"/>
      <c r="AN695" s="50"/>
      <c r="AO695" s="50"/>
      <c r="AP695" s="50"/>
      <c r="AQ695" s="50"/>
      <c r="AR695" s="50"/>
      <c r="AS695" s="50"/>
      <c r="AT695" s="50"/>
      <c r="AU695" s="50"/>
      <c r="AV695" s="50"/>
      <c r="AW695" s="50"/>
      <c r="AX695" s="50">
        <f t="shared" si="227"/>
        <v>6.0763522961160064</v>
      </c>
      <c r="AY695" s="50"/>
      <c r="AZ695" s="50">
        <f t="shared" si="217"/>
        <v>178.23966735273621</v>
      </c>
      <c r="BA695" s="50">
        <f t="shared" si="218"/>
        <v>274.43250370183193</v>
      </c>
      <c r="BB695" s="50">
        <f t="shared" si="219"/>
        <v>282.92010690910513</v>
      </c>
      <c r="BC695" s="17">
        <f t="shared" si="220"/>
        <v>19647</v>
      </c>
      <c r="BD695" s="50">
        <f t="shared" si="221"/>
        <v>6.0763522961160064</v>
      </c>
      <c r="BE695" s="50">
        <f t="shared" si="222"/>
        <v>178.23966735273621</v>
      </c>
      <c r="BF695" s="50">
        <f t="shared" si="228"/>
        <v>291.54335448444601</v>
      </c>
      <c r="BG695" s="50"/>
      <c r="BH695" s="17">
        <f t="shared" si="223"/>
        <v>0</v>
      </c>
      <c r="BI695" s="17">
        <f t="shared" si="231"/>
        <v>695</v>
      </c>
      <c r="BJ695" s="17">
        <f t="shared" si="229"/>
        <v>695</v>
      </c>
      <c r="BK695" s="150">
        <f t="shared" si="230"/>
        <v>23561</v>
      </c>
      <c r="BL695" s="50" t="e">
        <f t="shared" ca="1" si="224"/>
        <v>#NAME?</v>
      </c>
      <c r="BM695" s="50" t="e">
        <f t="shared" ca="1" si="225"/>
        <v>#NAME?</v>
      </c>
      <c r="BN695" s="50" t="e">
        <f t="shared" ca="1" si="226"/>
        <v>#NAME?</v>
      </c>
    </row>
    <row r="696" spans="1:66" x14ac:dyDescent="0.35">
      <c r="A696" s="48">
        <v>23562</v>
      </c>
      <c r="B696" s="17">
        <v>1964</v>
      </c>
      <c r="C696" s="17">
        <v>7</v>
      </c>
      <c r="D696" s="17">
        <v>186</v>
      </c>
      <c r="E696" s="17">
        <v>4</v>
      </c>
      <c r="F696" s="17">
        <v>7</v>
      </c>
      <c r="G696" s="50">
        <v>11.7</v>
      </c>
      <c r="H696" s="32">
        <v>4.4341717457745871</v>
      </c>
      <c r="I696" s="50">
        <v>12.166666666666666</v>
      </c>
      <c r="J696" s="13">
        <v>0</v>
      </c>
      <c r="K696" s="13">
        <f t="shared" si="212"/>
        <v>0</v>
      </c>
      <c r="L696" s="13">
        <f t="shared" si="213"/>
        <v>0</v>
      </c>
      <c r="M696" s="13" t="e">
        <f ca="1">CalcTable[[#This Row],[IWC]]-AE695</f>
        <v>#NAME?</v>
      </c>
      <c r="N696" s="13" t="e">
        <f ca="1">IF(CalcTable[[#This Row],[Day of Year]]&lt;123,FCAP,AE695)</f>
        <v>#NAME?</v>
      </c>
      <c r="O696" s="17" t="e">
        <f ca="1">IF(IRR_DRIP,5,COUNTIF('IDET Wind Values'!C680:G680,"&lt;="&amp;IRR_MAXWIND))</f>
        <v>#NAME?</v>
      </c>
      <c r="P696" s="13" t="e">
        <f ca="1">CalcTable[[#This Row],[ET_o]]*KL</f>
        <v>#NAME?</v>
      </c>
      <c r="Q696" s="13" t="e">
        <f ca="1">IF(WILTPT&lt;=0,1,MAX(0,MIN(1,(CalcTable[[#This Row],[IWC]]-WILTPT)/(MAD-WILTPT))))</f>
        <v>#NAME?</v>
      </c>
      <c r="R696" s="13" t="e">
        <f ca="1">CalcTable[[#This Row],[ETMult]]*CalcTable[[#This Row],[ETb]]</f>
        <v>#NAME?</v>
      </c>
      <c r="S696" s="13" t="b">
        <f>INDEX(IRR_LIST,CalcTable[[#This Row],[Day of Week]]+1)</f>
        <v>0</v>
      </c>
      <c r="T696" s="13">
        <f t="shared" ca="1" si="214"/>
        <v>40.299999999999997</v>
      </c>
      <c r="U696" s="13" t="b">
        <f ca="1">IF(CalcTable[[#This Row],[IrrPrecip]]&gt;=IC_MM,FALSE,TRUE)</f>
        <v>0</v>
      </c>
      <c r="V696" s="13" t="b">
        <f t="shared" si="215"/>
        <v>1</v>
      </c>
      <c r="W696" s="13" t="e">
        <f ca="1">IF(AND(IRR_DRIP=FALSE,CalcTable[[#This Row],[IrrHours]]&lt;=0),FALSE,TRUE)</f>
        <v>#NAME?</v>
      </c>
      <c r="X696" s="13" t="e">
        <f ca="1">AND(CalcTable[[#This Row],[IrrDay]],CalcTable[[#This Row],[IrrRain]],CalcTable[[#This Row],[IrrWarm]],CalcTable[[#This Row],[IrrWindy]])</f>
        <v>#NAME?</v>
      </c>
      <c r="Y696" s="13" t="e">
        <f t="shared" ca="1" si="216"/>
        <v>#NAME?</v>
      </c>
      <c r="Z696" s="13" t="e">
        <f ca="1">CalcTable[[#This Row],[IrrHours]]/5</f>
        <v>#NAME?</v>
      </c>
      <c r="AA696" s="13" t="e">
        <f ca="1">IF(CalcTable[[#This Row],[IrrFlag]]=FALSE,0,MAX(0,CalcTable[[#This Row],[VolRednWind]]*(FCAP*IRR_TARGET-CalcTable[[#This Row],[IWC]])))</f>
        <v>#NAME?</v>
      </c>
      <c r="AB696" s="13" t="e">
        <f ca="1">CalcTable[[#This Row],[IWC]]+CalcTable[[#This Row],[Eff Precip]]+CalcTable[[#This Row],[IrrAmt]]-CalcTable[[#This Row],[AET]]</f>
        <v>#NAME?</v>
      </c>
      <c r="AC696" s="13" t="e">
        <f ca="1">IF(CalcTable[[#This Row],[PWC]]&gt;FCAP,MIN(24*PERC,MIN(SAT,CalcTable[[#This Row],[PWC]])-FCAP),0)</f>
        <v>#NAME?</v>
      </c>
      <c r="AD696" s="13" t="e">
        <f ca="1">IF(CalcTable[[#This Row],[PWC]]&gt;SAT,CalcTable[[#This Row],[PWC]]-SAT,0)</f>
        <v>#NAME?</v>
      </c>
      <c r="AE696" s="13" t="e">
        <f ca="1">CalcTable[[#This Row],[PWC]]-CalcTable[[#This Row],[PercAmt]]-CalcTable[[#This Row],[Runoff]]</f>
        <v>#NAME?</v>
      </c>
      <c r="AF696" s="13" t="e">
        <f ca="1">CalcTable[[#This Row],[IrrAmt]]/1000*CUR_IRR_AREA*10000/IRR_EFF</f>
        <v>#NAME?</v>
      </c>
      <c r="AG696" s="147"/>
      <c r="AH696" s="13"/>
      <c r="AI696" s="50">
        <v>0</v>
      </c>
      <c r="AJ696" s="50">
        <v>0</v>
      </c>
      <c r="AK696" s="50">
        <v>0</v>
      </c>
      <c r="AL696" s="50">
        <v>0</v>
      </c>
      <c r="AM696" s="50"/>
      <c r="AN696" s="50"/>
      <c r="AO696" s="50"/>
      <c r="AP696" s="50"/>
      <c r="AQ696" s="50"/>
      <c r="AR696" s="50"/>
      <c r="AS696" s="50"/>
      <c r="AT696" s="50"/>
      <c r="AU696" s="50"/>
      <c r="AV696" s="50"/>
      <c r="AW696" s="50"/>
      <c r="AX696" s="50">
        <f t="shared" si="227"/>
        <v>0</v>
      </c>
      <c r="AY696" s="50"/>
      <c r="AZ696" s="50">
        <f t="shared" si="217"/>
        <v>0</v>
      </c>
      <c r="BA696" s="50">
        <f t="shared" si="218"/>
        <v>0</v>
      </c>
      <c r="BB696" s="50">
        <f t="shared" si="219"/>
        <v>0</v>
      </c>
      <c r="BC696" s="17">
        <f t="shared" si="220"/>
        <v>19647</v>
      </c>
      <c r="BD696" s="50">
        <f t="shared" si="221"/>
        <v>0</v>
      </c>
      <c r="BE696" s="50">
        <f t="shared" si="222"/>
        <v>0</v>
      </c>
      <c r="BF696" s="50">
        <f t="shared" si="228"/>
        <v>0</v>
      </c>
      <c r="BG696" s="50"/>
      <c r="BH696" s="17">
        <f t="shared" si="223"/>
        <v>0</v>
      </c>
      <c r="BI696" s="17">
        <f t="shared" si="231"/>
        <v>696</v>
      </c>
      <c r="BJ696" s="17">
        <f t="shared" si="229"/>
        <v>696</v>
      </c>
      <c r="BK696" s="150">
        <f t="shared" si="230"/>
        <v>23562</v>
      </c>
      <c r="BL696" s="50" t="e">
        <f t="shared" ca="1" si="224"/>
        <v>#NAME?</v>
      </c>
      <c r="BM696" s="50" t="e">
        <f t="shared" ca="1" si="225"/>
        <v>#NAME?</v>
      </c>
      <c r="BN696" s="50" t="e">
        <f t="shared" ca="1" si="226"/>
        <v>#NAME?</v>
      </c>
    </row>
    <row r="697" spans="1:66" x14ac:dyDescent="0.35">
      <c r="A697" s="48">
        <v>23563</v>
      </c>
      <c r="B697" s="17">
        <v>1964</v>
      </c>
      <c r="C697" s="17">
        <v>7</v>
      </c>
      <c r="D697" s="17">
        <v>187</v>
      </c>
      <c r="E697" s="17">
        <v>5</v>
      </c>
      <c r="F697" s="17">
        <v>1</v>
      </c>
      <c r="G697" s="50">
        <v>12.2</v>
      </c>
      <c r="H697" s="32">
        <v>3.6167979946006215</v>
      </c>
      <c r="I697" s="50">
        <v>5.833333333333333</v>
      </c>
      <c r="J697" s="13">
        <v>28</v>
      </c>
      <c r="K697" s="13">
        <f t="shared" si="212"/>
        <v>28</v>
      </c>
      <c r="L697" s="13">
        <f t="shared" si="213"/>
        <v>17.25</v>
      </c>
      <c r="M697" s="13" t="e">
        <f ca="1">CalcTable[[#This Row],[IWC]]-AE696</f>
        <v>#NAME?</v>
      </c>
      <c r="N697" s="13" t="e">
        <f ca="1">IF(CalcTable[[#This Row],[Day of Year]]&lt;123,FCAP,AE696)</f>
        <v>#NAME?</v>
      </c>
      <c r="O697" s="17" t="e">
        <f ca="1">IF(IRR_DRIP,5,COUNTIF('IDET Wind Values'!C681:G681,"&lt;="&amp;IRR_MAXWIND))</f>
        <v>#NAME?</v>
      </c>
      <c r="P697" s="13" t="e">
        <f ca="1">CalcTable[[#This Row],[ET_o]]*KL</f>
        <v>#NAME?</v>
      </c>
      <c r="Q697" s="13" t="e">
        <f ca="1">IF(WILTPT&lt;=0,1,MAX(0,MIN(1,(CalcTable[[#This Row],[IWC]]-WILTPT)/(MAD-WILTPT))))</f>
        <v>#NAME?</v>
      </c>
      <c r="R697" s="13" t="e">
        <f ca="1">CalcTable[[#This Row],[ETMult]]*CalcTable[[#This Row],[ETb]]</f>
        <v>#NAME?</v>
      </c>
      <c r="S697" s="13" t="b">
        <f>INDEX(IRR_LIST,CalcTable[[#This Row],[Day of Week]]+1)</f>
        <v>1</v>
      </c>
      <c r="T697" s="13">
        <f t="shared" ca="1" si="214"/>
        <v>40</v>
      </c>
      <c r="U697" s="13" t="b">
        <f ca="1">IF(CalcTable[[#This Row],[IrrPrecip]]&gt;=IC_MM,FALSE,TRUE)</f>
        <v>0</v>
      </c>
      <c r="V697" s="13" t="b">
        <f t="shared" si="215"/>
        <v>1</v>
      </c>
      <c r="W697" s="13" t="e">
        <f ca="1">IF(AND(IRR_DRIP=FALSE,CalcTable[[#This Row],[IrrHours]]&lt;=0),FALSE,TRUE)</f>
        <v>#NAME?</v>
      </c>
      <c r="X697" s="13" t="e">
        <f ca="1">AND(CalcTable[[#This Row],[IrrDay]],CalcTable[[#This Row],[IrrRain]],CalcTable[[#This Row],[IrrWarm]],CalcTable[[#This Row],[IrrWindy]])</f>
        <v>#NAME?</v>
      </c>
      <c r="Y697" s="13" t="e">
        <f t="shared" ca="1" si="216"/>
        <v>#NAME?</v>
      </c>
      <c r="Z697" s="13" t="e">
        <f ca="1">CalcTable[[#This Row],[IrrHours]]/5</f>
        <v>#NAME?</v>
      </c>
      <c r="AA697" s="13" t="e">
        <f ca="1">IF(CalcTable[[#This Row],[IrrFlag]]=FALSE,0,MAX(0,CalcTable[[#This Row],[VolRednWind]]*(FCAP*IRR_TARGET-CalcTable[[#This Row],[IWC]])))</f>
        <v>#NAME?</v>
      </c>
      <c r="AB697" s="13" t="e">
        <f ca="1">CalcTable[[#This Row],[IWC]]+CalcTable[[#This Row],[Eff Precip]]+CalcTable[[#This Row],[IrrAmt]]-CalcTable[[#This Row],[AET]]</f>
        <v>#NAME?</v>
      </c>
      <c r="AC697" s="13" t="e">
        <f ca="1">IF(CalcTable[[#This Row],[PWC]]&gt;FCAP,MIN(24*PERC,MIN(SAT,CalcTable[[#This Row],[PWC]])-FCAP),0)</f>
        <v>#NAME?</v>
      </c>
      <c r="AD697" s="13" t="e">
        <f ca="1">IF(CalcTable[[#This Row],[PWC]]&gt;SAT,CalcTable[[#This Row],[PWC]]-SAT,0)</f>
        <v>#NAME?</v>
      </c>
      <c r="AE697" s="13" t="e">
        <f ca="1">CalcTable[[#This Row],[PWC]]-CalcTable[[#This Row],[PercAmt]]-CalcTable[[#This Row],[Runoff]]</f>
        <v>#NAME?</v>
      </c>
      <c r="AF697" s="13" t="e">
        <f ca="1">CalcTable[[#This Row],[IrrAmt]]/1000*CUR_IRR_AREA*10000/IRR_EFF</f>
        <v>#NAME?</v>
      </c>
      <c r="AG697" s="147"/>
      <c r="AH697" s="13"/>
      <c r="AI697" s="50">
        <v>0</v>
      </c>
      <c r="AJ697" s="50">
        <v>0</v>
      </c>
      <c r="AK697" s="50">
        <v>0</v>
      </c>
      <c r="AL697" s="50">
        <v>0</v>
      </c>
      <c r="AM697" s="50"/>
      <c r="AN697" s="50"/>
      <c r="AO697" s="50"/>
      <c r="AP697" s="50"/>
      <c r="AQ697" s="50"/>
      <c r="AR697" s="50"/>
      <c r="AS697" s="50"/>
      <c r="AT697" s="50"/>
      <c r="AU697" s="50"/>
      <c r="AV697" s="50"/>
      <c r="AW697" s="50"/>
      <c r="AX697" s="50">
        <f t="shared" si="227"/>
        <v>0</v>
      </c>
      <c r="AY697" s="50"/>
      <c r="AZ697" s="50">
        <f t="shared" si="217"/>
        <v>0</v>
      </c>
      <c r="BA697" s="50">
        <f t="shared" si="218"/>
        <v>0</v>
      </c>
      <c r="BB697" s="50">
        <f t="shared" si="219"/>
        <v>0</v>
      </c>
      <c r="BC697" s="17">
        <f t="shared" si="220"/>
        <v>19647</v>
      </c>
      <c r="BD697" s="50">
        <f t="shared" si="221"/>
        <v>0</v>
      </c>
      <c r="BE697" s="50">
        <f t="shared" si="222"/>
        <v>0</v>
      </c>
      <c r="BF697" s="50">
        <f t="shared" si="228"/>
        <v>0</v>
      </c>
      <c r="BG697" s="50"/>
      <c r="BH697" s="17">
        <f t="shared" si="223"/>
        <v>0</v>
      </c>
      <c r="BI697" s="17">
        <f t="shared" si="231"/>
        <v>697</v>
      </c>
      <c r="BJ697" s="17">
        <f t="shared" si="229"/>
        <v>697</v>
      </c>
      <c r="BK697" s="150">
        <f t="shared" si="230"/>
        <v>23563</v>
      </c>
      <c r="BL697" s="50" t="e">
        <f t="shared" ca="1" si="224"/>
        <v>#NAME?</v>
      </c>
      <c r="BM697" s="50" t="e">
        <f t="shared" ca="1" si="225"/>
        <v>#NAME?</v>
      </c>
      <c r="BN697" s="50" t="e">
        <f t="shared" ca="1" si="226"/>
        <v>#NAME?</v>
      </c>
    </row>
    <row r="698" spans="1:66" x14ac:dyDescent="0.35">
      <c r="A698" s="48">
        <v>23564</v>
      </c>
      <c r="B698" s="17">
        <v>1964</v>
      </c>
      <c r="C698" s="17">
        <v>7</v>
      </c>
      <c r="D698" s="17">
        <v>188</v>
      </c>
      <c r="E698" s="17">
        <v>6</v>
      </c>
      <c r="F698" s="17">
        <v>2</v>
      </c>
      <c r="G698" s="50">
        <v>10.6</v>
      </c>
      <c r="H698" s="32">
        <v>4.8487521620929215</v>
      </c>
      <c r="I698" s="50">
        <v>9.3333333333333339</v>
      </c>
      <c r="J698" s="13">
        <v>0</v>
      </c>
      <c r="K698" s="13">
        <f t="shared" si="212"/>
        <v>0</v>
      </c>
      <c r="L698" s="13">
        <f t="shared" si="213"/>
        <v>0</v>
      </c>
      <c r="M698" s="13" t="e">
        <f ca="1">CalcTable[[#This Row],[IWC]]-AE697</f>
        <v>#NAME?</v>
      </c>
      <c r="N698" s="13" t="e">
        <f ca="1">IF(CalcTable[[#This Row],[Day of Year]]&lt;123,FCAP,AE697)</f>
        <v>#NAME?</v>
      </c>
      <c r="O698" s="17" t="e">
        <f ca="1">IF(IRR_DRIP,5,COUNTIF('IDET Wind Values'!C682:G682,"&lt;="&amp;IRR_MAXWIND))</f>
        <v>#NAME?</v>
      </c>
      <c r="P698" s="13" t="e">
        <f ca="1">CalcTable[[#This Row],[ET_o]]*KL</f>
        <v>#NAME?</v>
      </c>
      <c r="Q698" s="13" t="e">
        <f ca="1">IF(WILTPT&lt;=0,1,MAX(0,MIN(1,(CalcTable[[#This Row],[IWC]]-WILTPT)/(MAD-WILTPT))))</f>
        <v>#NAME?</v>
      </c>
      <c r="R698" s="13" t="e">
        <f ca="1">CalcTable[[#This Row],[ETMult]]*CalcTable[[#This Row],[ETb]]</f>
        <v>#NAME?</v>
      </c>
      <c r="S698" s="13" t="b">
        <f>INDEX(IRR_LIST,CalcTable[[#This Row],[Day of Week]]+1)</f>
        <v>0</v>
      </c>
      <c r="T698" s="13">
        <f t="shared" ca="1" si="214"/>
        <v>28</v>
      </c>
      <c r="U698" s="13" t="b">
        <f ca="1">IF(CalcTable[[#This Row],[IrrPrecip]]&gt;=IC_MM,FALSE,TRUE)</f>
        <v>0</v>
      </c>
      <c r="V698" s="13" t="b">
        <f t="shared" si="215"/>
        <v>1</v>
      </c>
      <c r="W698" s="13" t="e">
        <f ca="1">IF(AND(IRR_DRIP=FALSE,CalcTable[[#This Row],[IrrHours]]&lt;=0),FALSE,TRUE)</f>
        <v>#NAME?</v>
      </c>
      <c r="X698" s="13" t="e">
        <f ca="1">AND(CalcTable[[#This Row],[IrrDay]],CalcTable[[#This Row],[IrrRain]],CalcTable[[#This Row],[IrrWarm]],CalcTable[[#This Row],[IrrWindy]])</f>
        <v>#NAME?</v>
      </c>
      <c r="Y698" s="13" t="e">
        <f t="shared" ca="1" si="216"/>
        <v>#NAME?</v>
      </c>
      <c r="Z698" s="13" t="e">
        <f ca="1">CalcTable[[#This Row],[IrrHours]]/5</f>
        <v>#NAME?</v>
      </c>
      <c r="AA698" s="13" t="e">
        <f ca="1">IF(CalcTable[[#This Row],[IrrFlag]]=FALSE,0,MAX(0,CalcTable[[#This Row],[VolRednWind]]*(FCAP*IRR_TARGET-CalcTable[[#This Row],[IWC]])))</f>
        <v>#NAME?</v>
      </c>
      <c r="AB698" s="13" t="e">
        <f ca="1">CalcTable[[#This Row],[IWC]]+CalcTable[[#This Row],[Eff Precip]]+CalcTable[[#This Row],[IrrAmt]]-CalcTable[[#This Row],[AET]]</f>
        <v>#NAME?</v>
      </c>
      <c r="AC698" s="13" t="e">
        <f ca="1">IF(CalcTable[[#This Row],[PWC]]&gt;FCAP,MIN(24*PERC,MIN(SAT,CalcTable[[#This Row],[PWC]])-FCAP),0)</f>
        <v>#NAME?</v>
      </c>
      <c r="AD698" s="13" t="e">
        <f ca="1">IF(CalcTable[[#This Row],[PWC]]&gt;SAT,CalcTable[[#This Row],[PWC]]-SAT,0)</f>
        <v>#NAME?</v>
      </c>
      <c r="AE698" s="13" t="e">
        <f ca="1">CalcTable[[#This Row],[PWC]]-CalcTable[[#This Row],[PercAmt]]-CalcTable[[#This Row],[Runoff]]</f>
        <v>#NAME?</v>
      </c>
      <c r="AF698" s="13" t="e">
        <f ca="1">CalcTable[[#This Row],[IrrAmt]]/1000*CUR_IRR_AREA*10000/IRR_EFF</f>
        <v>#NAME?</v>
      </c>
      <c r="AG698" s="147"/>
      <c r="AH698" s="13"/>
      <c r="AI698" s="50">
        <v>0</v>
      </c>
      <c r="AJ698" s="50">
        <v>0</v>
      </c>
      <c r="AK698" s="50">
        <v>0</v>
      </c>
      <c r="AL698" s="50">
        <v>0</v>
      </c>
      <c r="AM698" s="50"/>
      <c r="AN698" s="50"/>
      <c r="AO698" s="50"/>
      <c r="AP698" s="50"/>
      <c r="AQ698" s="50"/>
      <c r="AR698" s="50"/>
      <c r="AS698" s="50"/>
      <c r="AT698" s="50"/>
      <c r="AU698" s="50"/>
      <c r="AV698" s="50"/>
      <c r="AW698" s="50"/>
      <c r="AX698" s="50">
        <f t="shared" si="227"/>
        <v>0</v>
      </c>
      <c r="AY698" s="50"/>
      <c r="AZ698" s="50">
        <f t="shared" si="217"/>
        <v>0</v>
      </c>
      <c r="BA698" s="50">
        <f t="shared" si="218"/>
        <v>0</v>
      </c>
      <c r="BB698" s="50">
        <f t="shared" si="219"/>
        <v>0</v>
      </c>
      <c r="BC698" s="17">
        <f t="shared" si="220"/>
        <v>19647</v>
      </c>
      <c r="BD698" s="50">
        <f t="shared" si="221"/>
        <v>0</v>
      </c>
      <c r="BE698" s="50">
        <f t="shared" si="222"/>
        <v>0</v>
      </c>
      <c r="BF698" s="50">
        <f t="shared" si="228"/>
        <v>0</v>
      </c>
      <c r="BG698" s="50"/>
      <c r="BH698" s="17">
        <f t="shared" si="223"/>
        <v>0</v>
      </c>
      <c r="BI698" s="17">
        <f t="shared" si="231"/>
        <v>698</v>
      </c>
      <c r="BJ698" s="17">
        <f t="shared" si="229"/>
        <v>698</v>
      </c>
      <c r="BK698" s="150">
        <f t="shared" si="230"/>
        <v>23564</v>
      </c>
      <c r="BL698" s="50" t="e">
        <f t="shared" ca="1" si="224"/>
        <v>#NAME?</v>
      </c>
      <c r="BM698" s="50" t="e">
        <f t="shared" ca="1" si="225"/>
        <v>#NAME?</v>
      </c>
      <c r="BN698" s="50" t="e">
        <f t="shared" ca="1" si="226"/>
        <v>#NAME?</v>
      </c>
    </row>
    <row r="699" spans="1:66" x14ac:dyDescent="0.35">
      <c r="A699" s="48">
        <v>23565</v>
      </c>
      <c r="B699" s="17">
        <v>1964</v>
      </c>
      <c r="C699" s="17">
        <v>7</v>
      </c>
      <c r="D699" s="17">
        <v>189</v>
      </c>
      <c r="E699" s="17">
        <v>7</v>
      </c>
      <c r="F699" s="17">
        <v>3</v>
      </c>
      <c r="G699" s="50">
        <v>13.3</v>
      </c>
      <c r="H699" s="32">
        <v>5.3110819046998392</v>
      </c>
      <c r="I699" s="50">
        <v>8.1666666666666661</v>
      </c>
      <c r="J699" s="13">
        <v>0</v>
      </c>
      <c r="K699" s="13">
        <f t="shared" si="212"/>
        <v>0</v>
      </c>
      <c r="L699" s="13">
        <f t="shared" si="213"/>
        <v>0</v>
      </c>
      <c r="M699" s="13" t="e">
        <f ca="1">CalcTable[[#This Row],[IWC]]-AE698</f>
        <v>#NAME?</v>
      </c>
      <c r="N699" s="13" t="e">
        <f ca="1">IF(CalcTable[[#This Row],[Day of Year]]&lt;123,FCAP,AE698)</f>
        <v>#NAME?</v>
      </c>
      <c r="O699" s="17" t="e">
        <f ca="1">IF(IRR_DRIP,5,COUNTIF('IDET Wind Values'!C683:G683,"&lt;="&amp;IRR_MAXWIND))</f>
        <v>#NAME?</v>
      </c>
      <c r="P699" s="13" t="e">
        <f ca="1">CalcTable[[#This Row],[ET_o]]*KL</f>
        <v>#NAME?</v>
      </c>
      <c r="Q699" s="13" t="e">
        <f ca="1">IF(WILTPT&lt;=0,1,MAX(0,MIN(1,(CalcTable[[#This Row],[IWC]]-WILTPT)/(MAD-WILTPT))))</f>
        <v>#NAME?</v>
      </c>
      <c r="R699" s="13" t="e">
        <f ca="1">CalcTable[[#This Row],[ETMult]]*CalcTable[[#This Row],[ETb]]</f>
        <v>#NAME?</v>
      </c>
      <c r="S699" s="13" t="b">
        <f>INDEX(IRR_LIST,CalcTable[[#This Row],[Day of Week]]+1)</f>
        <v>1</v>
      </c>
      <c r="T699" s="13">
        <f t="shared" ca="1" si="214"/>
        <v>28</v>
      </c>
      <c r="U699" s="13" t="b">
        <f ca="1">IF(CalcTable[[#This Row],[IrrPrecip]]&gt;=IC_MM,FALSE,TRUE)</f>
        <v>0</v>
      </c>
      <c r="V699" s="13" t="b">
        <f t="shared" si="215"/>
        <v>1</v>
      </c>
      <c r="W699" s="13" t="e">
        <f ca="1">IF(AND(IRR_DRIP=FALSE,CalcTable[[#This Row],[IrrHours]]&lt;=0),FALSE,TRUE)</f>
        <v>#NAME?</v>
      </c>
      <c r="X699" s="13" t="e">
        <f ca="1">AND(CalcTable[[#This Row],[IrrDay]],CalcTable[[#This Row],[IrrRain]],CalcTable[[#This Row],[IrrWarm]],CalcTable[[#This Row],[IrrWindy]])</f>
        <v>#NAME?</v>
      </c>
      <c r="Y699" s="13" t="e">
        <f t="shared" ca="1" si="216"/>
        <v>#NAME?</v>
      </c>
      <c r="Z699" s="13" t="e">
        <f ca="1">CalcTable[[#This Row],[IrrHours]]/5</f>
        <v>#NAME?</v>
      </c>
      <c r="AA699" s="13" t="e">
        <f ca="1">IF(CalcTable[[#This Row],[IrrFlag]]=FALSE,0,MAX(0,CalcTable[[#This Row],[VolRednWind]]*(FCAP*IRR_TARGET-CalcTable[[#This Row],[IWC]])))</f>
        <v>#NAME?</v>
      </c>
      <c r="AB699" s="13" t="e">
        <f ca="1">CalcTable[[#This Row],[IWC]]+CalcTable[[#This Row],[Eff Precip]]+CalcTable[[#This Row],[IrrAmt]]-CalcTable[[#This Row],[AET]]</f>
        <v>#NAME?</v>
      </c>
      <c r="AC699" s="13" t="e">
        <f ca="1">IF(CalcTable[[#This Row],[PWC]]&gt;FCAP,MIN(24*PERC,MIN(SAT,CalcTable[[#This Row],[PWC]])-FCAP),0)</f>
        <v>#NAME?</v>
      </c>
      <c r="AD699" s="13" t="e">
        <f ca="1">IF(CalcTable[[#This Row],[PWC]]&gt;SAT,CalcTable[[#This Row],[PWC]]-SAT,0)</f>
        <v>#NAME?</v>
      </c>
      <c r="AE699" s="13" t="e">
        <f ca="1">CalcTable[[#This Row],[PWC]]-CalcTable[[#This Row],[PercAmt]]-CalcTable[[#This Row],[Runoff]]</f>
        <v>#NAME?</v>
      </c>
      <c r="AF699" s="13" t="e">
        <f ca="1">CalcTable[[#This Row],[IrrAmt]]/1000*CUR_IRR_AREA*10000/IRR_EFF</f>
        <v>#NAME?</v>
      </c>
      <c r="AG699" s="147"/>
      <c r="AH699" s="13"/>
      <c r="AI699" s="50">
        <v>0</v>
      </c>
      <c r="AJ699" s="50">
        <v>0</v>
      </c>
      <c r="AK699" s="50">
        <v>0</v>
      </c>
      <c r="AL699" s="50">
        <v>0</v>
      </c>
      <c r="AM699" s="50"/>
      <c r="AN699" s="50"/>
      <c r="AO699" s="50"/>
      <c r="AP699" s="50"/>
      <c r="AQ699" s="50"/>
      <c r="AR699" s="50"/>
      <c r="AS699" s="50"/>
      <c r="AT699" s="50"/>
      <c r="AU699" s="50"/>
      <c r="AV699" s="50"/>
      <c r="AW699" s="50"/>
      <c r="AX699" s="50">
        <f t="shared" si="227"/>
        <v>0</v>
      </c>
      <c r="AY699" s="50"/>
      <c r="AZ699" s="50">
        <f t="shared" si="217"/>
        <v>0</v>
      </c>
      <c r="BA699" s="50">
        <f t="shared" si="218"/>
        <v>0</v>
      </c>
      <c r="BB699" s="50">
        <f t="shared" si="219"/>
        <v>0</v>
      </c>
      <c r="BC699" s="17">
        <f t="shared" si="220"/>
        <v>19647</v>
      </c>
      <c r="BD699" s="50">
        <f t="shared" si="221"/>
        <v>0</v>
      </c>
      <c r="BE699" s="50">
        <f t="shared" si="222"/>
        <v>0</v>
      </c>
      <c r="BF699" s="50">
        <f t="shared" si="228"/>
        <v>0</v>
      </c>
      <c r="BG699" s="50"/>
      <c r="BH699" s="17">
        <f t="shared" si="223"/>
        <v>0</v>
      </c>
      <c r="BI699" s="17">
        <f t="shared" si="231"/>
        <v>699</v>
      </c>
      <c r="BJ699" s="17">
        <f t="shared" si="229"/>
        <v>699</v>
      </c>
      <c r="BK699" s="150">
        <f t="shared" si="230"/>
        <v>23565</v>
      </c>
      <c r="BL699" s="50" t="e">
        <f t="shared" ca="1" si="224"/>
        <v>#NAME?</v>
      </c>
      <c r="BM699" s="50" t="e">
        <f t="shared" ca="1" si="225"/>
        <v>#NAME?</v>
      </c>
      <c r="BN699" s="50" t="e">
        <f t="shared" ca="1" si="226"/>
        <v>#NAME?</v>
      </c>
    </row>
    <row r="700" spans="1:66" x14ac:dyDescent="0.35">
      <c r="A700" s="48">
        <v>23566</v>
      </c>
      <c r="B700" s="17">
        <v>1964</v>
      </c>
      <c r="C700" s="17">
        <v>7</v>
      </c>
      <c r="D700" s="17">
        <v>190</v>
      </c>
      <c r="E700" s="17">
        <v>8</v>
      </c>
      <c r="F700" s="17">
        <v>4</v>
      </c>
      <c r="G700" s="50">
        <v>11.7</v>
      </c>
      <c r="H700" s="32">
        <v>5.9713842898577605</v>
      </c>
      <c r="I700" s="50">
        <v>5.166666666666667</v>
      </c>
      <c r="J700" s="13">
        <v>0</v>
      </c>
      <c r="K700" s="13">
        <f t="shared" si="212"/>
        <v>0</v>
      </c>
      <c r="L700" s="13">
        <f t="shared" si="213"/>
        <v>0</v>
      </c>
      <c r="M700" s="13" t="e">
        <f ca="1">CalcTable[[#This Row],[IWC]]-AE699</f>
        <v>#NAME?</v>
      </c>
      <c r="N700" s="13" t="e">
        <f ca="1">IF(CalcTable[[#This Row],[Day of Year]]&lt;123,FCAP,AE699)</f>
        <v>#NAME?</v>
      </c>
      <c r="O700" s="17" t="e">
        <f ca="1">IF(IRR_DRIP,5,COUNTIF('IDET Wind Values'!C684:G684,"&lt;="&amp;IRR_MAXWIND))</f>
        <v>#NAME?</v>
      </c>
      <c r="P700" s="13" t="e">
        <f ca="1">CalcTable[[#This Row],[ET_o]]*KL</f>
        <v>#NAME?</v>
      </c>
      <c r="Q700" s="13" t="e">
        <f ca="1">IF(WILTPT&lt;=0,1,MAX(0,MIN(1,(CalcTable[[#This Row],[IWC]]-WILTPT)/(MAD-WILTPT))))</f>
        <v>#NAME?</v>
      </c>
      <c r="R700" s="13" t="e">
        <f ca="1">CalcTable[[#This Row],[ETMult]]*CalcTable[[#This Row],[ETb]]</f>
        <v>#NAME?</v>
      </c>
      <c r="S700" s="13" t="b">
        <f>INDEX(IRR_LIST,CalcTable[[#This Row],[Day of Week]]+1)</f>
        <v>0</v>
      </c>
      <c r="T700" s="13">
        <f t="shared" ca="1" si="214"/>
        <v>0</v>
      </c>
      <c r="U700" s="13" t="b">
        <f ca="1">IF(CalcTable[[#This Row],[IrrPrecip]]&gt;=IC_MM,FALSE,TRUE)</f>
        <v>1</v>
      </c>
      <c r="V700" s="13" t="b">
        <f t="shared" si="215"/>
        <v>1</v>
      </c>
      <c r="W700" s="13" t="e">
        <f ca="1">IF(AND(IRR_DRIP=FALSE,CalcTable[[#This Row],[IrrHours]]&lt;=0),FALSE,TRUE)</f>
        <v>#NAME?</v>
      </c>
      <c r="X700" s="13" t="e">
        <f ca="1">AND(CalcTable[[#This Row],[IrrDay]],CalcTable[[#This Row],[IrrRain]],CalcTable[[#This Row],[IrrWarm]],CalcTable[[#This Row],[IrrWindy]])</f>
        <v>#NAME?</v>
      </c>
      <c r="Y700" s="13" t="e">
        <f t="shared" ca="1" si="216"/>
        <v>#NAME?</v>
      </c>
      <c r="Z700" s="13" t="e">
        <f ca="1">CalcTable[[#This Row],[IrrHours]]/5</f>
        <v>#NAME?</v>
      </c>
      <c r="AA700" s="13" t="e">
        <f ca="1">IF(CalcTable[[#This Row],[IrrFlag]]=FALSE,0,MAX(0,CalcTable[[#This Row],[VolRednWind]]*(FCAP*IRR_TARGET-CalcTable[[#This Row],[IWC]])))</f>
        <v>#NAME?</v>
      </c>
      <c r="AB700" s="13" t="e">
        <f ca="1">CalcTable[[#This Row],[IWC]]+CalcTable[[#This Row],[Eff Precip]]+CalcTable[[#This Row],[IrrAmt]]-CalcTable[[#This Row],[AET]]</f>
        <v>#NAME?</v>
      </c>
      <c r="AC700" s="13" t="e">
        <f ca="1">IF(CalcTable[[#This Row],[PWC]]&gt;FCAP,MIN(24*PERC,MIN(SAT,CalcTable[[#This Row],[PWC]])-FCAP),0)</f>
        <v>#NAME?</v>
      </c>
      <c r="AD700" s="13" t="e">
        <f ca="1">IF(CalcTable[[#This Row],[PWC]]&gt;SAT,CalcTable[[#This Row],[PWC]]-SAT,0)</f>
        <v>#NAME?</v>
      </c>
      <c r="AE700" s="13" t="e">
        <f ca="1">CalcTable[[#This Row],[PWC]]-CalcTable[[#This Row],[PercAmt]]-CalcTable[[#This Row],[Runoff]]</f>
        <v>#NAME?</v>
      </c>
      <c r="AF700" s="13" t="e">
        <f ca="1">CalcTable[[#This Row],[IrrAmt]]/1000*CUR_IRR_AREA*10000/IRR_EFF</f>
        <v>#NAME?</v>
      </c>
      <c r="AG700" s="147"/>
      <c r="AH700" s="13"/>
      <c r="AI700" s="50">
        <v>0</v>
      </c>
      <c r="AJ700" s="50">
        <v>0</v>
      </c>
      <c r="AK700" s="50">
        <v>1.1698190095169836</v>
      </c>
      <c r="AL700" s="50">
        <v>5.2010950475849143</v>
      </c>
      <c r="AM700" s="50"/>
      <c r="AN700" s="50"/>
      <c r="AO700" s="50"/>
      <c r="AP700" s="50"/>
      <c r="AQ700" s="50"/>
      <c r="AR700" s="50"/>
      <c r="AS700" s="50"/>
      <c r="AT700" s="50"/>
      <c r="AU700" s="50"/>
      <c r="AV700" s="50"/>
      <c r="AW700" s="50"/>
      <c r="AX700" s="50">
        <f t="shared" si="227"/>
        <v>6.3709140571018974</v>
      </c>
      <c r="AY700" s="50"/>
      <c r="AZ700" s="50">
        <f t="shared" si="217"/>
        <v>169.72280020207324</v>
      </c>
      <c r="BA700" s="50">
        <f t="shared" si="218"/>
        <v>261.31923205716043</v>
      </c>
      <c r="BB700" s="50">
        <f t="shared" si="219"/>
        <v>269.40127016202104</v>
      </c>
      <c r="BC700" s="17">
        <f t="shared" si="220"/>
        <v>19647</v>
      </c>
      <c r="BD700" s="50">
        <f t="shared" si="221"/>
        <v>6.3709140571018974</v>
      </c>
      <c r="BE700" s="50">
        <f t="shared" si="222"/>
        <v>169.72280020207324</v>
      </c>
      <c r="BF700" s="50">
        <f t="shared" si="228"/>
        <v>277.6124711088126</v>
      </c>
      <c r="BG700" s="50"/>
      <c r="BH700" s="17">
        <f t="shared" si="223"/>
        <v>0</v>
      </c>
      <c r="BI700" s="17">
        <f t="shared" si="231"/>
        <v>700</v>
      </c>
      <c r="BJ700" s="17">
        <f t="shared" si="229"/>
        <v>700</v>
      </c>
      <c r="BK700" s="150">
        <f t="shared" si="230"/>
        <v>23566</v>
      </c>
      <c r="BL700" s="50" t="e">
        <f t="shared" ca="1" si="224"/>
        <v>#NAME?</v>
      </c>
      <c r="BM700" s="50" t="e">
        <f t="shared" ca="1" si="225"/>
        <v>#NAME?</v>
      </c>
      <c r="BN700" s="50" t="e">
        <f t="shared" ca="1" si="226"/>
        <v>#NAME?</v>
      </c>
    </row>
    <row r="701" spans="1:66" x14ac:dyDescent="0.35">
      <c r="A701" s="48">
        <v>23567</v>
      </c>
      <c r="B701" s="17">
        <v>1964</v>
      </c>
      <c r="C701" s="17">
        <v>7</v>
      </c>
      <c r="D701" s="17">
        <v>191</v>
      </c>
      <c r="E701" s="17">
        <v>9</v>
      </c>
      <c r="F701" s="17">
        <v>5</v>
      </c>
      <c r="G701" s="50">
        <v>15.6</v>
      </c>
      <c r="H701" s="32">
        <v>6.8164862735723704</v>
      </c>
      <c r="I701" s="50">
        <v>15.833333333333334</v>
      </c>
      <c r="J701" s="13">
        <v>0</v>
      </c>
      <c r="K701" s="13">
        <f t="shared" si="212"/>
        <v>0</v>
      </c>
      <c r="L701" s="13">
        <f t="shared" si="213"/>
        <v>0</v>
      </c>
      <c r="M701" s="13" t="e">
        <f ca="1">CalcTable[[#This Row],[IWC]]-AE700</f>
        <v>#NAME?</v>
      </c>
      <c r="N701" s="13" t="e">
        <f ca="1">IF(CalcTable[[#This Row],[Day of Year]]&lt;123,FCAP,AE700)</f>
        <v>#NAME?</v>
      </c>
      <c r="O701" s="17" t="e">
        <f ca="1">IF(IRR_DRIP,5,COUNTIF('IDET Wind Values'!C685:G685,"&lt;="&amp;IRR_MAXWIND))</f>
        <v>#NAME?</v>
      </c>
      <c r="P701" s="13" t="e">
        <f ca="1">CalcTable[[#This Row],[ET_o]]*KL</f>
        <v>#NAME?</v>
      </c>
      <c r="Q701" s="13" t="e">
        <f ca="1">IF(WILTPT&lt;=0,1,MAX(0,MIN(1,(CalcTable[[#This Row],[IWC]]-WILTPT)/(MAD-WILTPT))))</f>
        <v>#NAME?</v>
      </c>
      <c r="R701" s="13" t="e">
        <f ca="1">CalcTable[[#This Row],[ETMult]]*CalcTable[[#This Row],[ETb]]</f>
        <v>#NAME?</v>
      </c>
      <c r="S701" s="13" t="b">
        <f>INDEX(IRR_LIST,CalcTable[[#This Row],[Day of Week]]+1)</f>
        <v>1</v>
      </c>
      <c r="T701" s="13">
        <f t="shared" ca="1" si="214"/>
        <v>0</v>
      </c>
      <c r="U701" s="13" t="b">
        <f ca="1">IF(CalcTable[[#This Row],[IrrPrecip]]&gt;=IC_MM,FALSE,TRUE)</f>
        <v>1</v>
      </c>
      <c r="V701" s="13" t="b">
        <f t="shared" si="215"/>
        <v>1</v>
      </c>
      <c r="W701" s="13" t="e">
        <f ca="1">IF(AND(IRR_DRIP=FALSE,CalcTable[[#This Row],[IrrHours]]&lt;=0),FALSE,TRUE)</f>
        <v>#NAME?</v>
      </c>
      <c r="X701" s="13" t="e">
        <f ca="1">AND(CalcTable[[#This Row],[IrrDay]],CalcTable[[#This Row],[IrrRain]],CalcTable[[#This Row],[IrrWarm]],CalcTable[[#This Row],[IrrWindy]])</f>
        <v>#NAME?</v>
      </c>
      <c r="Y701" s="13" t="e">
        <f t="shared" ca="1" si="216"/>
        <v>#NAME?</v>
      </c>
      <c r="Z701" s="13" t="e">
        <f ca="1">CalcTable[[#This Row],[IrrHours]]/5</f>
        <v>#NAME?</v>
      </c>
      <c r="AA701" s="13" t="e">
        <f ca="1">IF(CalcTable[[#This Row],[IrrFlag]]=FALSE,0,MAX(0,CalcTable[[#This Row],[VolRednWind]]*(FCAP*IRR_TARGET-CalcTable[[#This Row],[IWC]])))</f>
        <v>#NAME?</v>
      </c>
      <c r="AB701" s="13" t="e">
        <f ca="1">CalcTable[[#This Row],[IWC]]+CalcTable[[#This Row],[Eff Precip]]+CalcTable[[#This Row],[IrrAmt]]-CalcTable[[#This Row],[AET]]</f>
        <v>#NAME?</v>
      </c>
      <c r="AC701" s="13" t="e">
        <f ca="1">IF(CalcTable[[#This Row],[PWC]]&gt;FCAP,MIN(24*PERC,MIN(SAT,CalcTable[[#This Row],[PWC]])-FCAP),0)</f>
        <v>#NAME?</v>
      </c>
      <c r="AD701" s="13" t="e">
        <f ca="1">IF(CalcTable[[#This Row],[PWC]]&gt;SAT,CalcTable[[#This Row],[PWC]]-SAT,0)</f>
        <v>#NAME?</v>
      </c>
      <c r="AE701" s="13" t="e">
        <f ca="1">CalcTable[[#This Row],[PWC]]-CalcTable[[#This Row],[PercAmt]]-CalcTable[[#This Row],[Runoff]]</f>
        <v>#NAME?</v>
      </c>
      <c r="AF701" s="13" t="e">
        <f ca="1">CalcTable[[#This Row],[IrrAmt]]/1000*CUR_IRR_AREA*10000/IRR_EFF</f>
        <v>#NAME?</v>
      </c>
      <c r="AG701" s="147"/>
      <c r="AH701" s="13"/>
      <c r="AI701" s="50">
        <v>0</v>
      </c>
      <c r="AJ701" s="50">
        <v>0</v>
      </c>
      <c r="AK701" s="50">
        <v>0</v>
      </c>
      <c r="AL701" s="50">
        <v>0</v>
      </c>
      <c r="AM701" s="50"/>
      <c r="AN701" s="50"/>
      <c r="AO701" s="50"/>
      <c r="AP701" s="50"/>
      <c r="AQ701" s="50"/>
      <c r="AR701" s="50"/>
      <c r="AS701" s="50"/>
      <c r="AT701" s="50"/>
      <c r="AU701" s="50"/>
      <c r="AV701" s="50"/>
      <c r="AW701" s="50"/>
      <c r="AX701" s="50">
        <f t="shared" si="227"/>
        <v>0</v>
      </c>
      <c r="AY701" s="50"/>
      <c r="AZ701" s="50">
        <f t="shared" si="217"/>
        <v>0</v>
      </c>
      <c r="BA701" s="50">
        <f t="shared" si="218"/>
        <v>0</v>
      </c>
      <c r="BB701" s="50">
        <f t="shared" si="219"/>
        <v>0</v>
      </c>
      <c r="BC701" s="17">
        <f t="shared" si="220"/>
        <v>19647</v>
      </c>
      <c r="BD701" s="50">
        <f t="shared" si="221"/>
        <v>0</v>
      </c>
      <c r="BE701" s="50">
        <f t="shared" si="222"/>
        <v>0</v>
      </c>
      <c r="BF701" s="50">
        <f t="shared" si="228"/>
        <v>0</v>
      </c>
      <c r="BG701" s="50"/>
      <c r="BH701" s="17">
        <f t="shared" si="223"/>
        <v>0</v>
      </c>
      <c r="BI701" s="17">
        <f t="shared" si="231"/>
        <v>701</v>
      </c>
      <c r="BJ701" s="17">
        <f t="shared" si="229"/>
        <v>701</v>
      </c>
      <c r="BK701" s="150">
        <f t="shared" si="230"/>
        <v>23567</v>
      </c>
      <c r="BL701" s="50" t="e">
        <f t="shared" ca="1" si="224"/>
        <v>#NAME?</v>
      </c>
      <c r="BM701" s="50" t="e">
        <f t="shared" ca="1" si="225"/>
        <v>#NAME?</v>
      </c>
      <c r="BN701" s="50" t="e">
        <f t="shared" ca="1" si="226"/>
        <v>#NAME?</v>
      </c>
    </row>
    <row r="702" spans="1:66" x14ac:dyDescent="0.35">
      <c r="A702" s="48">
        <v>23568</v>
      </c>
      <c r="B702" s="17">
        <v>1964</v>
      </c>
      <c r="C702" s="17">
        <v>7</v>
      </c>
      <c r="D702" s="17">
        <v>192</v>
      </c>
      <c r="E702" s="17">
        <v>10</v>
      </c>
      <c r="F702" s="17">
        <v>6</v>
      </c>
      <c r="G702" s="50">
        <v>12.2</v>
      </c>
      <c r="H702" s="32">
        <v>5.7450426101218239</v>
      </c>
      <c r="I702" s="50">
        <v>24.333333333333332</v>
      </c>
      <c r="J702" s="13">
        <v>0</v>
      </c>
      <c r="K702" s="13">
        <f t="shared" si="212"/>
        <v>0</v>
      </c>
      <c r="L702" s="13">
        <f t="shared" si="213"/>
        <v>0</v>
      </c>
      <c r="M702" s="13" t="e">
        <f ca="1">CalcTable[[#This Row],[IWC]]-AE701</f>
        <v>#NAME?</v>
      </c>
      <c r="N702" s="13" t="e">
        <f ca="1">IF(CalcTable[[#This Row],[Day of Year]]&lt;123,FCAP,AE701)</f>
        <v>#NAME?</v>
      </c>
      <c r="O702" s="17" t="e">
        <f ca="1">IF(IRR_DRIP,5,COUNTIF('IDET Wind Values'!C686:G686,"&lt;="&amp;IRR_MAXWIND))</f>
        <v>#NAME?</v>
      </c>
      <c r="P702" s="13" t="e">
        <f ca="1">CalcTable[[#This Row],[ET_o]]*KL</f>
        <v>#NAME?</v>
      </c>
      <c r="Q702" s="13" t="e">
        <f ca="1">IF(WILTPT&lt;=0,1,MAX(0,MIN(1,(CalcTable[[#This Row],[IWC]]-WILTPT)/(MAD-WILTPT))))</f>
        <v>#NAME?</v>
      </c>
      <c r="R702" s="13" t="e">
        <f ca="1">CalcTable[[#This Row],[ETMult]]*CalcTable[[#This Row],[ETb]]</f>
        <v>#NAME?</v>
      </c>
      <c r="S702" s="13" t="b">
        <f>INDEX(IRR_LIST,CalcTable[[#This Row],[Day of Week]]+1)</f>
        <v>0</v>
      </c>
      <c r="T702" s="13">
        <f t="shared" ca="1" si="214"/>
        <v>0</v>
      </c>
      <c r="U702" s="13" t="b">
        <f ca="1">IF(CalcTable[[#This Row],[IrrPrecip]]&gt;=IC_MM,FALSE,TRUE)</f>
        <v>1</v>
      </c>
      <c r="V702" s="13" t="b">
        <f t="shared" si="215"/>
        <v>1</v>
      </c>
      <c r="W702" s="13" t="e">
        <f ca="1">IF(AND(IRR_DRIP=FALSE,CalcTable[[#This Row],[IrrHours]]&lt;=0),FALSE,TRUE)</f>
        <v>#NAME?</v>
      </c>
      <c r="X702" s="13" t="e">
        <f ca="1">AND(CalcTable[[#This Row],[IrrDay]],CalcTable[[#This Row],[IrrRain]],CalcTable[[#This Row],[IrrWarm]],CalcTable[[#This Row],[IrrWindy]])</f>
        <v>#NAME?</v>
      </c>
      <c r="Y702" s="13" t="e">
        <f t="shared" ca="1" si="216"/>
        <v>#NAME?</v>
      </c>
      <c r="Z702" s="13" t="e">
        <f ca="1">CalcTable[[#This Row],[IrrHours]]/5</f>
        <v>#NAME?</v>
      </c>
      <c r="AA702" s="13" t="e">
        <f ca="1">IF(CalcTable[[#This Row],[IrrFlag]]=FALSE,0,MAX(0,CalcTable[[#This Row],[VolRednWind]]*(FCAP*IRR_TARGET-CalcTable[[#This Row],[IWC]])))</f>
        <v>#NAME?</v>
      </c>
      <c r="AB702" s="13" t="e">
        <f ca="1">CalcTable[[#This Row],[IWC]]+CalcTable[[#This Row],[Eff Precip]]+CalcTable[[#This Row],[IrrAmt]]-CalcTable[[#This Row],[AET]]</f>
        <v>#NAME?</v>
      </c>
      <c r="AC702" s="13" t="e">
        <f ca="1">IF(CalcTable[[#This Row],[PWC]]&gt;FCAP,MIN(24*PERC,MIN(SAT,CalcTable[[#This Row],[PWC]])-FCAP),0)</f>
        <v>#NAME?</v>
      </c>
      <c r="AD702" s="13" t="e">
        <f ca="1">IF(CalcTable[[#This Row],[PWC]]&gt;SAT,CalcTable[[#This Row],[PWC]]-SAT,0)</f>
        <v>#NAME?</v>
      </c>
      <c r="AE702" s="13" t="e">
        <f ca="1">CalcTable[[#This Row],[PWC]]-CalcTable[[#This Row],[PercAmt]]-CalcTable[[#This Row],[Runoff]]</f>
        <v>#NAME?</v>
      </c>
      <c r="AF702" s="13" t="e">
        <f ca="1">CalcTable[[#This Row],[IrrAmt]]/1000*CUR_IRR_AREA*10000/IRR_EFF</f>
        <v>#NAME?</v>
      </c>
      <c r="AG702" s="147"/>
      <c r="AH702" s="13"/>
      <c r="AI702" s="50">
        <v>0</v>
      </c>
      <c r="AJ702" s="50">
        <v>0</v>
      </c>
      <c r="AK702" s="50">
        <v>0</v>
      </c>
      <c r="AL702" s="50">
        <v>7.0333288098865729</v>
      </c>
      <c r="AM702" s="50"/>
      <c r="AN702" s="50"/>
      <c r="AO702" s="50"/>
      <c r="AP702" s="50"/>
      <c r="AQ702" s="50"/>
      <c r="AR702" s="50"/>
      <c r="AS702" s="50"/>
      <c r="AT702" s="50"/>
      <c r="AU702" s="50"/>
      <c r="AV702" s="50"/>
      <c r="AW702" s="50"/>
      <c r="AX702" s="50">
        <f t="shared" si="227"/>
        <v>7.0333288098865729</v>
      </c>
      <c r="AY702" s="50"/>
      <c r="AZ702" s="50">
        <f t="shared" si="217"/>
        <v>206.31097842333949</v>
      </c>
      <c r="BA702" s="50">
        <f t="shared" si="218"/>
        <v>317.65341122323701</v>
      </c>
      <c r="BB702" s="50">
        <f t="shared" si="219"/>
        <v>327.47774352911034</v>
      </c>
      <c r="BC702" s="17">
        <f t="shared" si="220"/>
        <v>19647</v>
      </c>
      <c r="BD702" s="50">
        <f t="shared" si="221"/>
        <v>7.0333288098865729</v>
      </c>
      <c r="BE702" s="50">
        <f t="shared" si="222"/>
        <v>206.31097842333949</v>
      </c>
      <c r="BF702" s="50">
        <f t="shared" si="228"/>
        <v>337.45908309778497</v>
      </c>
      <c r="BG702" s="50"/>
      <c r="BH702" s="17">
        <f t="shared" si="223"/>
        <v>0</v>
      </c>
      <c r="BI702" s="17">
        <f t="shared" si="231"/>
        <v>702</v>
      </c>
      <c r="BJ702" s="17">
        <f t="shared" si="229"/>
        <v>702</v>
      </c>
      <c r="BK702" s="150">
        <f t="shared" si="230"/>
        <v>23568</v>
      </c>
      <c r="BL702" s="50" t="e">
        <f t="shared" ca="1" si="224"/>
        <v>#NAME?</v>
      </c>
      <c r="BM702" s="50" t="e">
        <f t="shared" ca="1" si="225"/>
        <v>#NAME?</v>
      </c>
      <c r="BN702" s="50" t="e">
        <f t="shared" ca="1" si="226"/>
        <v>#NAME?</v>
      </c>
    </row>
    <row r="703" spans="1:66" x14ac:dyDescent="0.35">
      <c r="A703" s="48">
        <v>23569</v>
      </c>
      <c r="B703" s="17">
        <v>1964</v>
      </c>
      <c r="C703" s="17">
        <v>7</v>
      </c>
      <c r="D703" s="17">
        <v>193</v>
      </c>
      <c r="E703" s="17">
        <v>11</v>
      </c>
      <c r="F703" s="17">
        <v>7</v>
      </c>
      <c r="G703" s="50">
        <v>11.7</v>
      </c>
      <c r="H703" s="32">
        <v>6.4560461373283777</v>
      </c>
      <c r="I703" s="50">
        <v>10.833333333333334</v>
      </c>
      <c r="J703" s="13">
        <v>0</v>
      </c>
      <c r="K703" s="13">
        <f t="shared" si="212"/>
        <v>0</v>
      </c>
      <c r="L703" s="13">
        <f t="shared" si="213"/>
        <v>0</v>
      </c>
      <c r="M703" s="13" t="e">
        <f ca="1">CalcTable[[#This Row],[IWC]]-AE702</f>
        <v>#NAME?</v>
      </c>
      <c r="N703" s="13" t="e">
        <f ca="1">IF(CalcTable[[#This Row],[Day of Year]]&lt;123,FCAP,AE702)</f>
        <v>#NAME?</v>
      </c>
      <c r="O703" s="17" t="e">
        <f ca="1">IF(IRR_DRIP,5,COUNTIF('IDET Wind Values'!C687:G687,"&lt;="&amp;IRR_MAXWIND))</f>
        <v>#NAME?</v>
      </c>
      <c r="P703" s="13" t="e">
        <f ca="1">CalcTable[[#This Row],[ET_o]]*KL</f>
        <v>#NAME?</v>
      </c>
      <c r="Q703" s="13" t="e">
        <f ca="1">IF(WILTPT&lt;=0,1,MAX(0,MIN(1,(CalcTable[[#This Row],[IWC]]-WILTPT)/(MAD-WILTPT))))</f>
        <v>#NAME?</v>
      </c>
      <c r="R703" s="13" t="e">
        <f ca="1">CalcTable[[#This Row],[ETMult]]*CalcTable[[#This Row],[ETb]]</f>
        <v>#NAME?</v>
      </c>
      <c r="S703" s="13" t="b">
        <f>INDEX(IRR_LIST,CalcTable[[#This Row],[Day of Week]]+1)</f>
        <v>0</v>
      </c>
      <c r="T703" s="13">
        <f t="shared" ca="1" si="214"/>
        <v>0</v>
      </c>
      <c r="U703" s="13" t="b">
        <f ca="1">IF(CalcTable[[#This Row],[IrrPrecip]]&gt;=IC_MM,FALSE,TRUE)</f>
        <v>1</v>
      </c>
      <c r="V703" s="13" t="b">
        <f t="shared" si="215"/>
        <v>1</v>
      </c>
      <c r="W703" s="13" t="e">
        <f ca="1">IF(AND(IRR_DRIP=FALSE,CalcTable[[#This Row],[IrrHours]]&lt;=0),FALSE,TRUE)</f>
        <v>#NAME?</v>
      </c>
      <c r="X703" s="13" t="e">
        <f ca="1">AND(CalcTable[[#This Row],[IrrDay]],CalcTable[[#This Row],[IrrRain]],CalcTable[[#This Row],[IrrWarm]],CalcTable[[#This Row],[IrrWindy]])</f>
        <v>#NAME?</v>
      </c>
      <c r="Y703" s="13" t="e">
        <f t="shared" ca="1" si="216"/>
        <v>#NAME?</v>
      </c>
      <c r="Z703" s="13" t="e">
        <f ca="1">CalcTable[[#This Row],[IrrHours]]/5</f>
        <v>#NAME?</v>
      </c>
      <c r="AA703" s="13" t="e">
        <f ca="1">IF(CalcTable[[#This Row],[IrrFlag]]=FALSE,0,MAX(0,CalcTable[[#This Row],[VolRednWind]]*(FCAP*IRR_TARGET-CalcTable[[#This Row],[IWC]])))</f>
        <v>#NAME?</v>
      </c>
      <c r="AB703" s="13" t="e">
        <f ca="1">CalcTable[[#This Row],[IWC]]+CalcTable[[#This Row],[Eff Precip]]+CalcTable[[#This Row],[IrrAmt]]-CalcTable[[#This Row],[AET]]</f>
        <v>#NAME?</v>
      </c>
      <c r="AC703" s="13" t="e">
        <f ca="1">IF(CalcTable[[#This Row],[PWC]]&gt;FCAP,MIN(24*PERC,MIN(SAT,CalcTable[[#This Row],[PWC]])-FCAP),0)</f>
        <v>#NAME?</v>
      </c>
      <c r="AD703" s="13" t="e">
        <f ca="1">IF(CalcTable[[#This Row],[PWC]]&gt;SAT,CalcTable[[#This Row],[PWC]]-SAT,0)</f>
        <v>#NAME?</v>
      </c>
      <c r="AE703" s="13" t="e">
        <f ca="1">CalcTable[[#This Row],[PWC]]-CalcTable[[#This Row],[PercAmt]]-CalcTable[[#This Row],[Runoff]]</f>
        <v>#NAME?</v>
      </c>
      <c r="AF703" s="13" t="e">
        <f ca="1">CalcTable[[#This Row],[IrrAmt]]/1000*CUR_IRR_AREA*10000/IRR_EFF</f>
        <v>#NAME?</v>
      </c>
      <c r="AG703" s="147"/>
      <c r="AH703" s="13"/>
      <c r="AI703" s="50">
        <v>0</v>
      </c>
      <c r="AJ703" s="50">
        <v>0</v>
      </c>
      <c r="AK703" s="50">
        <v>11.635498773441505</v>
      </c>
      <c r="AL703" s="50">
        <v>0</v>
      </c>
      <c r="AM703" s="50"/>
      <c r="AN703" s="50"/>
      <c r="AO703" s="50"/>
      <c r="AP703" s="50"/>
      <c r="AQ703" s="50"/>
      <c r="AR703" s="50"/>
      <c r="AS703" s="50"/>
      <c r="AT703" s="50"/>
      <c r="AU703" s="50"/>
      <c r="AV703" s="50"/>
      <c r="AW703" s="50"/>
      <c r="AX703" s="50">
        <f t="shared" si="227"/>
        <v>11.635498773441505</v>
      </c>
      <c r="AY703" s="50"/>
      <c r="AZ703" s="50">
        <f t="shared" si="217"/>
        <v>170.6539820104754</v>
      </c>
      <c r="BA703" s="50">
        <f t="shared" si="218"/>
        <v>262.75295642882719</v>
      </c>
      <c r="BB703" s="50">
        <f t="shared" si="219"/>
        <v>270.87933652456417</v>
      </c>
      <c r="BC703" s="17">
        <f t="shared" si="220"/>
        <v>19647</v>
      </c>
      <c r="BD703" s="50">
        <f t="shared" si="221"/>
        <v>11.635498773441505</v>
      </c>
      <c r="BE703" s="50">
        <f t="shared" si="222"/>
        <v>170.6539820104754</v>
      </c>
      <c r="BF703" s="50">
        <f t="shared" si="228"/>
        <v>279.13558811238732</v>
      </c>
      <c r="BG703" s="50"/>
      <c r="BH703" s="17">
        <f t="shared" si="223"/>
        <v>0</v>
      </c>
      <c r="BI703" s="17">
        <f t="shared" si="231"/>
        <v>703</v>
      </c>
      <c r="BJ703" s="17">
        <f t="shared" si="229"/>
        <v>703</v>
      </c>
      <c r="BK703" s="150">
        <f t="shared" si="230"/>
        <v>23569</v>
      </c>
      <c r="BL703" s="50" t="e">
        <f t="shared" ca="1" si="224"/>
        <v>#NAME?</v>
      </c>
      <c r="BM703" s="50" t="e">
        <f t="shared" ca="1" si="225"/>
        <v>#NAME?</v>
      </c>
      <c r="BN703" s="50" t="e">
        <f t="shared" ca="1" si="226"/>
        <v>#NAME?</v>
      </c>
    </row>
    <row r="704" spans="1:66" x14ac:dyDescent="0.35">
      <c r="A704" s="48">
        <v>23570</v>
      </c>
      <c r="B704" s="17">
        <v>1964</v>
      </c>
      <c r="C704" s="17">
        <v>7</v>
      </c>
      <c r="D704" s="17">
        <v>194</v>
      </c>
      <c r="E704" s="17">
        <v>12</v>
      </c>
      <c r="F704" s="17">
        <v>1</v>
      </c>
      <c r="G704" s="50">
        <v>13.9</v>
      </c>
      <c r="H704" s="32">
        <v>6.7840640980085212</v>
      </c>
      <c r="I704" s="50">
        <v>3.1666666666666665</v>
      </c>
      <c r="J704" s="13">
        <v>0</v>
      </c>
      <c r="K704" s="13">
        <f t="shared" si="212"/>
        <v>0</v>
      </c>
      <c r="L704" s="13">
        <f t="shared" si="213"/>
        <v>0</v>
      </c>
      <c r="M704" s="13" t="e">
        <f ca="1">CalcTable[[#This Row],[IWC]]-AE703</f>
        <v>#NAME?</v>
      </c>
      <c r="N704" s="13" t="e">
        <f ca="1">IF(CalcTable[[#This Row],[Day of Year]]&lt;123,FCAP,AE703)</f>
        <v>#NAME?</v>
      </c>
      <c r="O704" s="17" t="e">
        <f ca="1">IF(IRR_DRIP,5,COUNTIF('IDET Wind Values'!C688:G688,"&lt;="&amp;IRR_MAXWIND))</f>
        <v>#NAME?</v>
      </c>
      <c r="P704" s="13" t="e">
        <f ca="1">CalcTable[[#This Row],[ET_o]]*KL</f>
        <v>#NAME?</v>
      </c>
      <c r="Q704" s="13" t="e">
        <f ca="1">IF(WILTPT&lt;=0,1,MAX(0,MIN(1,(CalcTable[[#This Row],[IWC]]-WILTPT)/(MAD-WILTPT))))</f>
        <v>#NAME?</v>
      </c>
      <c r="R704" s="13" t="e">
        <f ca="1">CalcTable[[#This Row],[ETMult]]*CalcTable[[#This Row],[ETb]]</f>
        <v>#NAME?</v>
      </c>
      <c r="S704" s="13" t="b">
        <f>INDEX(IRR_LIST,CalcTable[[#This Row],[Day of Week]]+1)</f>
        <v>1</v>
      </c>
      <c r="T704" s="13">
        <f t="shared" ca="1" si="214"/>
        <v>0</v>
      </c>
      <c r="U704" s="13" t="b">
        <f ca="1">IF(CalcTable[[#This Row],[IrrPrecip]]&gt;=IC_MM,FALSE,TRUE)</f>
        <v>1</v>
      </c>
      <c r="V704" s="13" t="b">
        <f t="shared" si="215"/>
        <v>1</v>
      </c>
      <c r="W704" s="13" t="e">
        <f ca="1">IF(AND(IRR_DRIP=FALSE,CalcTable[[#This Row],[IrrHours]]&lt;=0),FALSE,TRUE)</f>
        <v>#NAME?</v>
      </c>
      <c r="X704" s="13" t="e">
        <f ca="1">AND(CalcTable[[#This Row],[IrrDay]],CalcTable[[#This Row],[IrrRain]],CalcTable[[#This Row],[IrrWarm]],CalcTable[[#This Row],[IrrWindy]])</f>
        <v>#NAME?</v>
      </c>
      <c r="Y704" s="13" t="e">
        <f t="shared" ca="1" si="216"/>
        <v>#NAME?</v>
      </c>
      <c r="Z704" s="13" t="e">
        <f ca="1">CalcTable[[#This Row],[IrrHours]]/5</f>
        <v>#NAME?</v>
      </c>
      <c r="AA704" s="13" t="e">
        <f ca="1">IF(CalcTable[[#This Row],[IrrFlag]]=FALSE,0,MAX(0,CalcTable[[#This Row],[VolRednWind]]*(FCAP*IRR_TARGET-CalcTable[[#This Row],[IWC]])))</f>
        <v>#NAME?</v>
      </c>
      <c r="AB704" s="13" t="e">
        <f ca="1">CalcTable[[#This Row],[IWC]]+CalcTable[[#This Row],[Eff Precip]]+CalcTable[[#This Row],[IrrAmt]]-CalcTable[[#This Row],[AET]]</f>
        <v>#NAME?</v>
      </c>
      <c r="AC704" s="13" t="e">
        <f ca="1">IF(CalcTable[[#This Row],[PWC]]&gt;FCAP,MIN(24*PERC,MIN(SAT,CalcTable[[#This Row],[PWC]])-FCAP),0)</f>
        <v>#NAME?</v>
      </c>
      <c r="AD704" s="13" t="e">
        <f ca="1">IF(CalcTable[[#This Row],[PWC]]&gt;SAT,CalcTable[[#This Row],[PWC]]-SAT,0)</f>
        <v>#NAME?</v>
      </c>
      <c r="AE704" s="13" t="e">
        <f ca="1">CalcTable[[#This Row],[PWC]]-CalcTable[[#This Row],[PercAmt]]-CalcTable[[#This Row],[Runoff]]</f>
        <v>#NAME?</v>
      </c>
      <c r="AF704" s="13" t="e">
        <f ca="1">CalcTable[[#This Row],[IrrAmt]]/1000*CUR_IRR_AREA*10000/IRR_EFF</f>
        <v>#NAME?</v>
      </c>
      <c r="AG704" s="147"/>
      <c r="AH704" s="13"/>
      <c r="AI704" s="50">
        <v>3.4237191358029122</v>
      </c>
      <c r="AJ704" s="50">
        <v>5.7878030241921552</v>
      </c>
      <c r="AK704" s="50">
        <v>0</v>
      </c>
      <c r="AL704" s="50">
        <v>0</v>
      </c>
      <c r="AM704" s="50"/>
      <c r="AN704" s="50"/>
      <c r="AO704" s="50"/>
      <c r="AP704" s="50"/>
      <c r="AQ704" s="50"/>
      <c r="AR704" s="50"/>
      <c r="AS704" s="50"/>
      <c r="AT704" s="50"/>
      <c r="AU704" s="50"/>
      <c r="AV704" s="50"/>
      <c r="AW704" s="50"/>
      <c r="AX704" s="50">
        <f t="shared" si="227"/>
        <v>9.2115221599950665</v>
      </c>
      <c r="AY704" s="50"/>
      <c r="AZ704" s="50">
        <f t="shared" si="217"/>
        <v>219.99010270141261</v>
      </c>
      <c r="BA704" s="50">
        <f t="shared" si="218"/>
        <v>357.37157446929012</v>
      </c>
      <c r="BB704" s="50">
        <f t="shared" si="219"/>
        <v>369.92025524965413</v>
      </c>
      <c r="BC704" s="17">
        <f t="shared" si="220"/>
        <v>19647</v>
      </c>
      <c r="BD704" s="50">
        <f t="shared" si="221"/>
        <v>9.2115221599950665</v>
      </c>
      <c r="BE704" s="50">
        <f t="shared" si="222"/>
        <v>219.99010270141261</v>
      </c>
      <c r="BF704" s="50">
        <f t="shared" si="228"/>
        <v>359.83377576676696</v>
      </c>
      <c r="BG704" s="50"/>
      <c r="BH704" s="17">
        <f t="shared" si="223"/>
        <v>0</v>
      </c>
      <c r="BI704" s="17">
        <f t="shared" si="231"/>
        <v>704</v>
      </c>
      <c r="BJ704" s="17">
        <f t="shared" si="229"/>
        <v>704</v>
      </c>
      <c r="BK704" s="150">
        <f t="shared" si="230"/>
        <v>23570</v>
      </c>
      <c r="BL704" s="50" t="e">
        <f t="shared" ca="1" si="224"/>
        <v>#NAME?</v>
      </c>
      <c r="BM704" s="50" t="e">
        <f t="shared" ca="1" si="225"/>
        <v>#NAME?</v>
      </c>
      <c r="BN704" s="50" t="e">
        <f t="shared" ca="1" si="226"/>
        <v>#NAME?</v>
      </c>
    </row>
    <row r="705" spans="1:66" x14ac:dyDescent="0.35">
      <c r="A705" s="48">
        <v>23571</v>
      </c>
      <c r="B705" s="17">
        <v>1964</v>
      </c>
      <c r="C705" s="17">
        <v>7</v>
      </c>
      <c r="D705" s="17">
        <v>195</v>
      </c>
      <c r="E705" s="17">
        <v>13</v>
      </c>
      <c r="F705" s="17">
        <v>2</v>
      </c>
      <c r="G705" s="50">
        <v>12.2</v>
      </c>
      <c r="H705" s="32">
        <v>5.1000965550991904</v>
      </c>
      <c r="I705" s="50">
        <v>17.166666666666668</v>
      </c>
      <c r="J705" s="13">
        <v>0.3</v>
      </c>
      <c r="K705" s="13">
        <f t="shared" si="212"/>
        <v>0.3</v>
      </c>
      <c r="L705" s="13">
        <f t="shared" si="213"/>
        <v>0</v>
      </c>
      <c r="M705" s="13" t="e">
        <f ca="1">CalcTable[[#This Row],[IWC]]-AE704</f>
        <v>#NAME?</v>
      </c>
      <c r="N705" s="13" t="e">
        <f ca="1">IF(CalcTable[[#This Row],[Day of Year]]&lt;123,FCAP,AE704)</f>
        <v>#NAME?</v>
      </c>
      <c r="O705" s="17" t="e">
        <f ca="1">IF(IRR_DRIP,5,COUNTIF('IDET Wind Values'!C689:G689,"&lt;="&amp;IRR_MAXWIND))</f>
        <v>#NAME?</v>
      </c>
      <c r="P705" s="13" t="e">
        <f ca="1">CalcTable[[#This Row],[ET_o]]*KL</f>
        <v>#NAME?</v>
      </c>
      <c r="Q705" s="13" t="e">
        <f ca="1">IF(WILTPT&lt;=0,1,MAX(0,MIN(1,(CalcTable[[#This Row],[IWC]]-WILTPT)/(MAD-WILTPT))))</f>
        <v>#NAME?</v>
      </c>
      <c r="R705" s="13" t="e">
        <f ca="1">CalcTable[[#This Row],[ETMult]]*CalcTable[[#This Row],[ETb]]</f>
        <v>#NAME?</v>
      </c>
      <c r="S705" s="13" t="b">
        <f>INDEX(IRR_LIST,CalcTable[[#This Row],[Day of Week]]+1)</f>
        <v>0</v>
      </c>
      <c r="T705" s="13">
        <f t="shared" ca="1" si="214"/>
        <v>0</v>
      </c>
      <c r="U705" s="13" t="b">
        <f ca="1">IF(CalcTable[[#This Row],[IrrPrecip]]&gt;=IC_MM,FALSE,TRUE)</f>
        <v>1</v>
      </c>
      <c r="V705" s="13" t="b">
        <f t="shared" si="215"/>
        <v>1</v>
      </c>
      <c r="W705" s="13" t="e">
        <f ca="1">IF(AND(IRR_DRIP=FALSE,CalcTable[[#This Row],[IrrHours]]&lt;=0),FALSE,TRUE)</f>
        <v>#NAME?</v>
      </c>
      <c r="X705" s="13" t="e">
        <f ca="1">AND(CalcTable[[#This Row],[IrrDay]],CalcTable[[#This Row],[IrrRain]],CalcTable[[#This Row],[IrrWarm]],CalcTable[[#This Row],[IrrWindy]])</f>
        <v>#NAME?</v>
      </c>
      <c r="Y705" s="13" t="e">
        <f t="shared" ca="1" si="216"/>
        <v>#NAME?</v>
      </c>
      <c r="Z705" s="13" t="e">
        <f ca="1">CalcTable[[#This Row],[IrrHours]]/5</f>
        <v>#NAME?</v>
      </c>
      <c r="AA705" s="13" t="e">
        <f ca="1">IF(CalcTable[[#This Row],[IrrFlag]]=FALSE,0,MAX(0,CalcTable[[#This Row],[VolRednWind]]*(FCAP*IRR_TARGET-CalcTable[[#This Row],[IWC]])))</f>
        <v>#NAME?</v>
      </c>
      <c r="AB705" s="13" t="e">
        <f ca="1">CalcTable[[#This Row],[IWC]]+CalcTable[[#This Row],[Eff Precip]]+CalcTable[[#This Row],[IrrAmt]]-CalcTable[[#This Row],[AET]]</f>
        <v>#NAME?</v>
      </c>
      <c r="AC705" s="13" t="e">
        <f ca="1">IF(CalcTable[[#This Row],[PWC]]&gt;FCAP,MIN(24*PERC,MIN(SAT,CalcTable[[#This Row],[PWC]])-FCAP),0)</f>
        <v>#NAME?</v>
      </c>
      <c r="AD705" s="13" t="e">
        <f ca="1">IF(CalcTable[[#This Row],[PWC]]&gt;SAT,CalcTable[[#This Row],[PWC]]-SAT,0)</f>
        <v>#NAME?</v>
      </c>
      <c r="AE705" s="13" t="e">
        <f ca="1">CalcTable[[#This Row],[PWC]]-CalcTable[[#This Row],[PercAmt]]-CalcTable[[#This Row],[Runoff]]</f>
        <v>#NAME?</v>
      </c>
      <c r="AF705" s="13" t="e">
        <f ca="1">CalcTable[[#This Row],[IrrAmt]]/1000*CUR_IRR_AREA*10000/IRR_EFF</f>
        <v>#NAME?</v>
      </c>
      <c r="AG705" s="147"/>
      <c r="AH705" s="13"/>
      <c r="AI705" s="50">
        <v>0</v>
      </c>
      <c r="AJ705" s="50">
        <v>0</v>
      </c>
      <c r="AK705" s="50">
        <v>1.3318470507809381</v>
      </c>
      <c r="AL705" s="50">
        <v>10.441834065002299</v>
      </c>
      <c r="AM705" s="50"/>
      <c r="AN705" s="50"/>
      <c r="AO705" s="50"/>
      <c r="AP705" s="50"/>
      <c r="AQ705" s="50"/>
      <c r="AR705" s="50"/>
      <c r="AS705" s="50"/>
      <c r="AT705" s="50"/>
      <c r="AU705" s="50"/>
      <c r="AV705" s="50"/>
      <c r="AW705" s="50"/>
      <c r="AX705" s="50">
        <f t="shared" si="227"/>
        <v>11.773681115783237</v>
      </c>
      <c r="AY705" s="50"/>
      <c r="AZ705" s="50">
        <f t="shared" si="217"/>
        <v>325.82755598485454</v>
      </c>
      <c r="BA705" s="50">
        <f t="shared" si="218"/>
        <v>501.67099889731583</v>
      </c>
      <c r="BB705" s="50">
        <f t="shared" si="219"/>
        <v>517.18659680135647</v>
      </c>
      <c r="BC705" s="17">
        <f t="shared" si="220"/>
        <v>19647</v>
      </c>
      <c r="BD705" s="50">
        <f t="shared" si="221"/>
        <v>11.773681115783237</v>
      </c>
      <c r="BE705" s="50">
        <f t="shared" si="222"/>
        <v>325.82755598485454</v>
      </c>
      <c r="BF705" s="50">
        <f t="shared" si="228"/>
        <v>532.95015675327932</v>
      </c>
      <c r="BG705" s="50"/>
      <c r="BH705" s="17">
        <f t="shared" si="223"/>
        <v>0</v>
      </c>
      <c r="BI705" s="17">
        <f t="shared" si="231"/>
        <v>705</v>
      </c>
      <c r="BJ705" s="17">
        <f t="shared" si="229"/>
        <v>705</v>
      </c>
      <c r="BK705" s="150">
        <f t="shared" si="230"/>
        <v>23571</v>
      </c>
      <c r="BL705" s="50" t="e">
        <f t="shared" ca="1" si="224"/>
        <v>#NAME?</v>
      </c>
      <c r="BM705" s="50" t="e">
        <f t="shared" ca="1" si="225"/>
        <v>#NAME?</v>
      </c>
      <c r="BN705" s="50" t="e">
        <f t="shared" ca="1" si="226"/>
        <v>#NAME?</v>
      </c>
    </row>
    <row r="706" spans="1:66" x14ac:dyDescent="0.35">
      <c r="A706" s="48">
        <v>23572</v>
      </c>
      <c r="B706" s="17">
        <v>1964</v>
      </c>
      <c r="C706" s="17">
        <v>7</v>
      </c>
      <c r="D706" s="17">
        <v>196</v>
      </c>
      <c r="E706" s="17">
        <v>14</v>
      </c>
      <c r="F706" s="17">
        <v>3</v>
      </c>
      <c r="G706" s="50">
        <v>12.8</v>
      </c>
      <c r="H706" s="32">
        <v>5.5765946630132088</v>
      </c>
      <c r="I706" s="50">
        <v>13.5</v>
      </c>
      <c r="J706" s="13">
        <v>0</v>
      </c>
      <c r="K706" s="13">
        <f t="shared" si="212"/>
        <v>0</v>
      </c>
      <c r="L706" s="13">
        <f t="shared" si="213"/>
        <v>0</v>
      </c>
      <c r="M706" s="13" t="e">
        <f ca="1">CalcTable[[#This Row],[IWC]]-AE705</f>
        <v>#NAME?</v>
      </c>
      <c r="N706" s="13" t="e">
        <f ca="1">IF(CalcTable[[#This Row],[Day of Year]]&lt;123,FCAP,AE705)</f>
        <v>#NAME?</v>
      </c>
      <c r="O706" s="17" t="e">
        <f ca="1">IF(IRR_DRIP,5,COUNTIF('IDET Wind Values'!C690:G690,"&lt;="&amp;IRR_MAXWIND))</f>
        <v>#NAME?</v>
      </c>
      <c r="P706" s="13" t="e">
        <f ca="1">CalcTable[[#This Row],[ET_o]]*KL</f>
        <v>#NAME?</v>
      </c>
      <c r="Q706" s="13" t="e">
        <f ca="1">IF(WILTPT&lt;=0,1,MAX(0,MIN(1,(CalcTable[[#This Row],[IWC]]-WILTPT)/(MAD-WILTPT))))</f>
        <v>#NAME?</v>
      </c>
      <c r="R706" s="13" t="e">
        <f ca="1">CalcTable[[#This Row],[ETMult]]*CalcTable[[#This Row],[ETb]]</f>
        <v>#NAME?</v>
      </c>
      <c r="S706" s="13" t="b">
        <f>INDEX(IRR_LIST,CalcTable[[#This Row],[Day of Week]]+1)</f>
        <v>1</v>
      </c>
      <c r="T706" s="13">
        <f t="shared" ca="1" si="214"/>
        <v>0.3</v>
      </c>
      <c r="U706" s="13" t="b">
        <f ca="1">IF(CalcTable[[#This Row],[IrrPrecip]]&gt;=IC_MM,FALSE,TRUE)</f>
        <v>1</v>
      </c>
      <c r="V706" s="13" t="b">
        <f t="shared" si="215"/>
        <v>1</v>
      </c>
      <c r="W706" s="13" t="e">
        <f ca="1">IF(AND(IRR_DRIP=FALSE,CalcTable[[#This Row],[IrrHours]]&lt;=0),FALSE,TRUE)</f>
        <v>#NAME?</v>
      </c>
      <c r="X706" s="13" t="e">
        <f ca="1">AND(CalcTable[[#This Row],[IrrDay]],CalcTable[[#This Row],[IrrRain]],CalcTable[[#This Row],[IrrWarm]],CalcTable[[#This Row],[IrrWindy]])</f>
        <v>#NAME?</v>
      </c>
      <c r="Y706" s="13" t="e">
        <f t="shared" ca="1" si="216"/>
        <v>#NAME?</v>
      </c>
      <c r="Z706" s="13" t="e">
        <f ca="1">CalcTable[[#This Row],[IrrHours]]/5</f>
        <v>#NAME?</v>
      </c>
      <c r="AA706" s="13" t="e">
        <f ca="1">IF(CalcTable[[#This Row],[IrrFlag]]=FALSE,0,MAX(0,CalcTable[[#This Row],[VolRednWind]]*(FCAP*IRR_TARGET-CalcTable[[#This Row],[IWC]])))</f>
        <v>#NAME?</v>
      </c>
      <c r="AB706" s="13" t="e">
        <f ca="1">CalcTable[[#This Row],[IWC]]+CalcTable[[#This Row],[Eff Precip]]+CalcTable[[#This Row],[IrrAmt]]-CalcTable[[#This Row],[AET]]</f>
        <v>#NAME?</v>
      </c>
      <c r="AC706" s="13" t="e">
        <f ca="1">IF(CalcTable[[#This Row],[PWC]]&gt;FCAP,MIN(24*PERC,MIN(SAT,CalcTable[[#This Row],[PWC]])-FCAP),0)</f>
        <v>#NAME?</v>
      </c>
      <c r="AD706" s="13" t="e">
        <f ca="1">IF(CalcTable[[#This Row],[PWC]]&gt;SAT,CalcTable[[#This Row],[PWC]]-SAT,0)</f>
        <v>#NAME?</v>
      </c>
      <c r="AE706" s="13" t="e">
        <f ca="1">CalcTable[[#This Row],[PWC]]-CalcTable[[#This Row],[PercAmt]]-CalcTable[[#This Row],[Runoff]]</f>
        <v>#NAME?</v>
      </c>
      <c r="AF706" s="13" t="e">
        <f ca="1">CalcTable[[#This Row],[IrrAmt]]/1000*CUR_IRR_AREA*10000/IRR_EFF</f>
        <v>#NAME?</v>
      </c>
      <c r="AG706" s="147"/>
      <c r="AH706" s="13"/>
      <c r="AI706" s="50">
        <v>0</v>
      </c>
      <c r="AJ706" s="50">
        <v>0</v>
      </c>
      <c r="AK706" s="50">
        <v>0</v>
      </c>
      <c r="AL706" s="50">
        <v>0</v>
      </c>
      <c r="AM706" s="50"/>
      <c r="AN706" s="50"/>
      <c r="AO706" s="50"/>
      <c r="AP706" s="50"/>
      <c r="AQ706" s="50"/>
      <c r="AR706" s="50"/>
      <c r="AS706" s="50"/>
      <c r="AT706" s="50"/>
      <c r="AU706" s="50"/>
      <c r="AV706" s="50"/>
      <c r="AW706" s="50"/>
      <c r="AX706" s="50">
        <f t="shared" si="227"/>
        <v>0</v>
      </c>
      <c r="AY706" s="50"/>
      <c r="AZ706" s="50">
        <f t="shared" si="217"/>
        <v>0</v>
      </c>
      <c r="BA706" s="50">
        <f t="shared" si="218"/>
        <v>0</v>
      </c>
      <c r="BB706" s="50">
        <f t="shared" si="219"/>
        <v>0</v>
      </c>
      <c r="BC706" s="17">
        <f t="shared" si="220"/>
        <v>19647</v>
      </c>
      <c r="BD706" s="50">
        <f t="shared" si="221"/>
        <v>0</v>
      </c>
      <c r="BE706" s="50">
        <f t="shared" si="222"/>
        <v>0</v>
      </c>
      <c r="BF706" s="50">
        <f t="shared" si="228"/>
        <v>0</v>
      </c>
      <c r="BG706" s="50"/>
      <c r="BH706" s="17">
        <f t="shared" si="223"/>
        <v>0</v>
      </c>
      <c r="BI706" s="17">
        <f t="shared" si="231"/>
        <v>706</v>
      </c>
      <c r="BJ706" s="17">
        <f t="shared" si="229"/>
        <v>706</v>
      </c>
      <c r="BK706" s="150">
        <f t="shared" si="230"/>
        <v>23572</v>
      </c>
      <c r="BL706" s="50" t="e">
        <f t="shared" ca="1" si="224"/>
        <v>#NAME?</v>
      </c>
      <c r="BM706" s="50" t="e">
        <f t="shared" ca="1" si="225"/>
        <v>#NAME?</v>
      </c>
      <c r="BN706" s="50" t="e">
        <f t="shared" ca="1" si="226"/>
        <v>#NAME?</v>
      </c>
    </row>
    <row r="707" spans="1:66" x14ac:dyDescent="0.35">
      <c r="A707" s="48">
        <v>23573</v>
      </c>
      <c r="B707" s="17">
        <v>1964</v>
      </c>
      <c r="C707" s="17">
        <v>7</v>
      </c>
      <c r="D707" s="17">
        <v>197</v>
      </c>
      <c r="E707" s="17">
        <v>15</v>
      </c>
      <c r="F707" s="17">
        <v>4</v>
      </c>
      <c r="G707" s="50">
        <v>13.3</v>
      </c>
      <c r="H707" s="32">
        <v>4.8872106568384464</v>
      </c>
      <c r="I707" s="50">
        <v>21.5</v>
      </c>
      <c r="J707" s="13">
        <v>0</v>
      </c>
      <c r="K707" s="13">
        <f t="shared" si="212"/>
        <v>0</v>
      </c>
      <c r="L707" s="13">
        <f t="shared" si="213"/>
        <v>0</v>
      </c>
      <c r="M707" s="13" t="e">
        <f ca="1">CalcTable[[#This Row],[IWC]]-AE706</f>
        <v>#NAME?</v>
      </c>
      <c r="N707" s="13" t="e">
        <f ca="1">IF(CalcTable[[#This Row],[Day of Year]]&lt;123,FCAP,AE706)</f>
        <v>#NAME?</v>
      </c>
      <c r="O707" s="17" t="e">
        <f ca="1">IF(IRR_DRIP,5,COUNTIF('IDET Wind Values'!C691:G691,"&lt;="&amp;IRR_MAXWIND))</f>
        <v>#NAME?</v>
      </c>
      <c r="P707" s="13" t="e">
        <f ca="1">CalcTable[[#This Row],[ET_o]]*KL</f>
        <v>#NAME?</v>
      </c>
      <c r="Q707" s="13" t="e">
        <f ca="1">IF(WILTPT&lt;=0,1,MAX(0,MIN(1,(CalcTable[[#This Row],[IWC]]-WILTPT)/(MAD-WILTPT))))</f>
        <v>#NAME?</v>
      </c>
      <c r="R707" s="13" t="e">
        <f ca="1">CalcTable[[#This Row],[ETMult]]*CalcTable[[#This Row],[ETb]]</f>
        <v>#NAME?</v>
      </c>
      <c r="S707" s="13" t="b">
        <f>INDEX(IRR_LIST,CalcTable[[#This Row],[Day of Week]]+1)</f>
        <v>0</v>
      </c>
      <c r="T707" s="13">
        <f t="shared" ca="1" si="214"/>
        <v>0.3</v>
      </c>
      <c r="U707" s="13" t="b">
        <f ca="1">IF(CalcTable[[#This Row],[IrrPrecip]]&gt;=IC_MM,FALSE,TRUE)</f>
        <v>1</v>
      </c>
      <c r="V707" s="13" t="b">
        <f t="shared" si="215"/>
        <v>1</v>
      </c>
      <c r="W707" s="13" t="e">
        <f ca="1">IF(AND(IRR_DRIP=FALSE,CalcTable[[#This Row],[IrrHours]]&lt;=0),FALSE,TRUE)</f>
        <v>#NAME?</v>
      </c>
      <c r="X707" s="13" t="e">
        <f ca="1">AND(CalcTable[[#This Row],[IrrDay]],CalcTable[[#This Row],[IrrRain]],CalcTable[[#This Row],[IrrWarm]],CalcTable[[#This Row],[IrrWindy]])</f>
        <v>#NAME?</v>
      </c>
      <c r="Y707" s="13" t="e">
        <f t="shared" ca="1" si="216"/>
        <v>#NAME?</v>
      </c>
      <c r="Z707" s="13" t="e">
        <f ca="1">CalcTable[[#This Row],[IrrHours]]/5</f>
        <v>#NAME?</v>
      </c>
      <c r="AA707" s="13" t="e">
        <f ca="1">IF(CalcTable[[#This Row],[IrrFlag]]=FALSE,0,MAX(0,CalcTable[[#This Row],[VolRednWind]]*(FCAP*IRR_TARGET-CalcTable[[#This Row],[IWC]])))</f>
        <v>#NAME?</v>
      </c>
      <c r="AB707" s="13" t="e">
        <f ca="1">CalcTable[[#This Row],[IWC]]+CalcTable[[#This Row],[Eff Precip]]+CalcTable[[#This Row],[IrrAmt]]-CalcTable[[#This Row],[AET]]</f>
        <v>#NAME?</v>
      </c>
      <c r="AC707" s="13" t="e">
        <f ca="1">IF(CalcTable[[#This Row],[PWC]]&gt;FCAP,MIN(24*PERC,MIN(SAT,CalcTable[[#This Row],[PWC]])-FCAP),0)</f>
        <v>#NAME?</v>
      </c>
      <c r="AD707" s="13" t="e">
        <f ca="1">IF(CalcTable[[#This Row],[PWC]]&gt;SAT,CalcTable[[#This Row],[PWC]]-SAT,0)</f>
        <v>#NAME?</v>
      </c>
      <c r="AE707" s="13" t="e">
        <f ca="1">CalcTable[[#This Row],[PWC]]-CalcTable[[#This Row],[PercAmt]]-CalcTable[[#This Row],[Runoff]]</f>
        <v>#NAME?</v>
      </c>
      <c r="AF707" s="13" t="e">
        <f ca="1">CalcTable[[#This Row],[IrrAmt]]/1000*CUR_IRR_AREA*10000/IRR_EFF</f>
        <v>#NAME?</v>
      </c>
      <c r="AG707" s="147"/>
      <c r="AH707" s="13"/>
      <c r="AI707" s="50">
        <v>0</v>
      </c>
      <c r="AJ707" s="50">
        <v>0</v>
      </c>
      <c r="AK707" s="50">
        <v>0</v>
      </c>
      <c r="AL707" s="50">
        <v>5.3471270646572648</v>
      </c>
      <c r="AM707" s="50"/>
      <c r="AN707" s="50"/>
      <c r="AO707" s="50"/>
      <c r="AP707" s="50"/>
      <c r="AQ707" s="50"/>
      <c r="AR707" s="50"/>
      <c r="AS707" s="50"/>
      <c r="AT707" s="50"/>
      <c r="AU707" s="50"/>
      <c r="AV707" s="50"/>
      <c r="AW707" s="50"/>
      <c r="AX707" s="50">
        <f t="shared" si="227"/>
        <v>5.3471270646572648</v>
      </c>
      <c r="AY707" s="50"/>
      <c r="AZ707" s="50">
        <f t="shared" si="217"/>
        <v>156.84906056327978</v>
      </c>
      <c r="BA707" s="50">
        <f t="shared" si="218"/>
        <v>241.49775991489111</v>
      </c>
      <c r="BB707" s="50">
        <f t="shared" si="219"/>
        <v>248.96676279885682</v>
      </c>
      <c r="BC707" s="17">
        <f t="shared" si="220"/>
        <v>19647</v>
      </c>
      <c r="BD707" s="50">
        <f t="shared" si="221"/>
        <v>5.3471270646572648</v>
      </c>
      <c r="BE707" s="50">
        <f t="shared" si="222"/>
        <v>156.84906056327978</v>
      </c>
      <c r="BF707" s="50">
        <f t="shared" si="228"/>
        <v>256.55513132133677</v>
      </c>
      <c r="BG707" s="50"/>
      <c r="BH707" s="17">
        <f t="shared" si="223"/>
        <v>0</v>
      </c>
      <c r="BI707" s="17">
        <f t="shared" si="231"/>
        <v>707</v>
      </c>
      <c r="BJ707" s="17">
        <f t="shared" si="229"/>
        <v>707</v>
      </c>
      <c r="BK707" s="150">
        <f t="shared" si="230"/>
        <v>23573</v>
      </c>
      <c r="BL707" s="50" t="e">
        <f t="shared" ca="1" si="224"/>
        <v>#NAME?</v>
      </c>
      <c r="BM707" s="50" t="e">
        <f t="shared" ca="1" si="225"/>
        <v>#NAME?</v>
      </c>
      <c r="BN707" s="50" t="e">
        <f t="shared" ca="1" si="226"/>
        <v>#NAME?</v>
      </c>
    </row>
    <row r="708" spans="1:66" x14ac:dyDescent="0.35">
      <c r="A708" s="48">
        <v>23574</v>
      </c>
      <c r="B708" s="17">
        <v>1964</v>
      </c>
      <c r="C708" s="17">
        <v>7</v>
      </c>
      <c r="D708" s="17">
        <v>198</v>
      </c>
      <c r="E708" s="17">
        <v>16</v>
      </c>
      <c r="F708" s="17">
        <v>5</v>
      </c>
      <c r="G708" s="50">
        <v>12.8</v>
      </c>
      <c r="H708" s="32">
        <v>6.8388628590412814</v>
      </c>
      <c r="I708" s="50">
        <v>31.666666666666668</v>
      </c>
      <c r="J708" s="13">
        <v>0</v>
      </c>
      <c r="K708" s="13">
        <f t="shared" si="212"/>
        <v>0</v>
      </c>
      <c r="L708" s="13">
        <f t="shared" si="213"/>
        <v>0</v>
      </c>
      <c r="M708" s="13" t="e">
        <f ca="1">CalcTable[[#This Row],[IWC]]-AE707</f>
        <v>#NAME?</v>
      </c>
      <c r="N708" s="13" t="e">
        <f ca="1">IF(CalcTable[[#This Row],[Day of Year]]&lt;123,FCAP,AE707)</f>
        <v>#NAME?</v>
      </c>
      <c r="O708" s="17" t="e">
        <f ca="1">IF(IRR_DRIP,5,COUNTIF('IDET Wind Values'!C692:G692,"&lt;="&amp;IRR_MAXWIND))</f>
        <v>#NAME?</v>
      </c>
      <c r="P708" s="13" t="e">
        <f ca="1">CalcTable[[#This Row],[ET_o]]*KL</f>
        <v>#NAME?</v>
      </c>
      <c r="Q708" s="13" t="e">
        <f ca="1">IF(WILTPT&lt;=0,1,MAX(0,MIN(1,(CalcTable[[#This Row],[IWC]]-WILTPT)/(MAD-WILTPT))))</f>
        <v>#NAME?</v>
      </c>
      <c r="R708" s="13" t="e">
        <f ca="1">CalcTable[[#This Row],[ETMult]]*CalcTable[[#This Row],[ETb]]</f>
        <v>#NAME?</v>
      </c>
      <c r="S708" s="13" t="b">
        <f>INDEX(IRR_LIST,CalcTable[[#This Row],[Day of Week]]+1)</f>
        <v>1</v>
      </c>
      <c r="T708" s="13">
        <f t="shared" ca="1" si="214"/>
        <v>0</v>
      </c>
      <c r="U708" s="13" t="b">
        <f ca="1">IF(CalcTable[[#This Row],[IrrPrecip]]&gt;=IC_MM,FALSE,TRUE)</f>
        <v>1</v>
      </c>
      <c r="V708" s="13" t="b">
        <f t="shared" si="215"/>
        <v>1</v>
      </c>
      <c r="W708" s="13" t="e">
        <f ca="1">IF(AND(IRR_DRIP=FALSE,CalcTable[[#This Row],[IrrHours]]&lt;=0),FALSE,TRUE)</f>
        <v>#NAME?</v>
      </c>
      <c r="X708" s="13" t="e">
        <f ca="1">AND(CalcTable[[#This Row],[IrrDay]],CalcTable[[#This Row],[IrrRain]],CalcTable[[#This Row],[IrrWarm]],CalcTable[[#This Row],[IrrWindy]])</f>
        <v>#NAME?</v>
      </c>
      <c r="Y708" s="13" t="e">
        <f t="shared" ca="1" si="216"/>
        <v>#NAME?</v>
      </c>
      <c r="Z708" s="13" t="e">
        <f ca="1">CalcTable[[#This Row],[IrrHours]]/5</f>
        <v>#NAME?</v>
      </c>
      <c r="AA708" s="13" t="e">
        <f ca="1">IF(CalcTable[[#This Row],[IrrFlag]]=FALSE,0,MAX(0,CalcTable[[#This Row],[VolRednWind]]*(FCAP*IRR_TARGET-CalcTable[[#This Row],[IWC]])))</f>
        <v>#NAME?</v>
      </c>
      <c r="AB708" s="13" t="e">
        <f ca="1">CalcTable[[#This Row],[IWC]]+CalcTable[[#This Row],[Eff Precip]]+CalcTable[[#This Row],[IrrAmt]]-CalcTable[[#This Row],[AET]]</f>
        <v>#NAME?</v>
      </c>
      <c r="AC708" s="13" t="e">
        <f ca="1">IF(CalcTable[[#This Row],[PWC]]&gt;FCAP,MIN(24*PERC,MIN(SAT,CalcTable[[#This Row],[PWC]])-FCAP),0)</f>
        <v>#NAME?</v>
      </c>
      <c r="AD708" s="13" t="e">
        <f ca="1">IF(CalcTable[[#This Row],[PWC]]&gt;SAT,CalcTable[[#This Row],[PWC]]-SAT,0)</f>
        <v>#NAME?</v>
      </c>
      <c r="AE708" s="13" t="e">
        <f ca="1">CalcTable[[#This Row],[PWC]]-CalcTable[[#This Row],[PercAmt]]-CalcTable[[#This Row],[Runoff]]</f>
        <v>#NAME?</v>
      </c>
      <c r="AF708" s="13" t="e">
        <f ca="1">CalcTable[[#This Row],[IrrAmt]]/1000*CUR_IRR_AREA*10000/IRR_EFF</f>
        <v>#NAME?</v>
      </c>
      <c r="AG708" s="147"/>
      <c r="AH708" s="13"/>
      <c r="AI708" s="50">
        <v>6.7478429460551652</v>
      </c>
      <c r="AJ708" s="50">
        <v>12.27979805803297</v>
      </c>
      <c r="AK708" s="50">
        <v>0</v>
      </c>
      <c r="AL708" s="50">
        <v>0</v>
      </c>
      <c r="AM708" s="50"/>
      <c r="AN708" s="50"/>
      <c r="AO708" s="50"/>
      <c r="AP708" s="50"/>
      <c r="AQ708" s="50"/>
      <c r="AR708" s="50"/>
      <c r="AS708" s="50"/>
      <c r="AT708" s="50"/>
      <c r="AU708" s="50"/>
      <c r="AV708" s="50"/>
      <c r="AW708" s="50"/>
      <c r="AX708" s="50">
        <f t="shared" si="227"/>
        <v>19.027641004088135</v>
      </c>
      <c r="AY708" s="50"/>
      <c r="AZ708" s="50">
        <f t="shared" si="217"/>
        <v>459.17577291110956</v>
      </c>
      <c r="BA708" s="50">
        <f t="shared" si="218"/>
        <v>746.56815203188796</v>
      </c>
      <c r="BB708" s="50">
        <f t="shared" si="219"/>
        <v>772.83180189825703</v>
      </c>
      <c r="BC708" s="17">
        <f t="shared" si="220"/>
        <v>19647</v>
      </c>
      <c r="BD708" s="50">
        <f t="shared" si="221"/>
        <v>19.027641004088135</v>
      </c>
      <c r="BE708" s="50">
        <f t="shared" si="222"/>
        <v>459.17577291110956</v>
      </c>
      <c r="BF708" s="50">
        <f t="shared" si="228"/>
        <v>751.06538920747164</v>
      </c>
      <c r="BG708" s="50"/>
      <c r="BH708" s="17">
        <f t="shared" si="223"/>
        <v>0</v>
      </c>
      <c r="BI708" s="17">
        <f t="shared" si="231"/>
        <v>708</v>
      </c>
      <c r="BJ708" s="17">
        <f t="shared" si="229"/>
        <v>708</v>
      </c>
      <c r="BK708" s="150">
        <f t="shared" si="230"/>
        <v>23574</v>
      </c>
      <c r="BL708" s="50" t="e">
        <f t="shared" ca="1" si="224"/>
        <v>#NAME?</v>
      </c>
      <c r="BM708" s="50" t="e">
        <f t="shared" ca="1" si="225"/>
        <v>#NAME?</v>
      </c>
      <c r="BN708" s="50" t="e">
        <f t="shared" ca="1" si="226"/>
        <v>#NAME?</v>
      </c>
    </row>
    <row r="709" spans="1:66" x14ac:dyDescent="0.35">
      <c r="A709" s="48">
        <v>23575</v>
      </c>
      <c r="B709" s="17">
        <v>1964</v>
      </c>
      <c r="C709" s="17">
        <v>7</v>
      </c>
      <c r="D709" s="17">
        <v>199</v>
      </c>
      <c r="E709" s="17">
        <v>17</v>
      </c>
      <c r="F709" s="17">
        <v>6</v>
      </c>
      <c r="G709" s="50">
        <v>6.1</v>
      </c>
      <c r="H709" s="32">
        <v>5.3612228603394332</v>
      </c>
      <c r="I709" s="50">
        <v>8</v>
      </c>
      <c r="J709" s="13">
        <v>0</v>
      </c>
      <c r="K709" s="13">
        <f t="shared" si="212"/>
        <v>0</v>
      </c>
      <c r="L709" s="13">
        <f t="shared" si="213"/>
        <v>0</v>
      </c>
      <c r="M709" s="13" t="e">
        <f ca="1">CalcTable[[#This Row],[IWC]]-AE708</f>
        <v>#NAME?</v>
      </c>
      <c r="N709" s="13" t="e">
        <f ca="1">IF(CalcTable[[#This Row],[Day of Year]]&lt;123,FCAP,AE708)</f>
        <v>#NAME?</v>
      </c>
      <c r="O709" s="17" t="e">
        <f ca="1">IF(IRR_DRIP,5,COUNTIF('IDET Wind Values'!C693:G693,"&lt;="&amp;IRR_MAXWIND))</f>
        <v>#NAME?</v>
      </c>
      <c r="P709" s="13" t="e">
        <f ca="1">CalcTable[[#This Row],[ET_o]]*KL</f>
        <v>#NAME?</v>
      </c>
      <c r="Q709" s="13" t="e">
        <f ca="1">IF(WILTPT&lt;=0,1,MAX(0,MIN(1,(CalcTable[[#This Row],[IWC]]-WILTPT)/(MAD-WILTPT))))</f>
        <v>#NAME?</v>
      </c>
      <c r="R709" s="13" t="e">
        <f ca="1">CalcTable[[#This Row],[ETMult]]*CalcTable[[#This Row],[ETb]]</f>
        <v>#NAME?</v>
      </c>
      <c r="S709" s="13" t="b">
        <f>INDEX(IRR_LIST,CalcTable[[#This Row],[Day of Week]]+1)</f>
        <v>0</v>
      </c>
      <c r="T709" s="13">
        <f t="shared" ca="1" si="214"/>
        <v>0</v>
      </c>
      <c r="U709" s="13" t="b">
        <f ca="1">IF(CalcTable[[#This Row],[IrrPrecip]]&gt;=IC_MM,FALSE,TRUE)</f>
        <v>1</v>
      </c>
      <c r="V709" s="13" t="b">
        <f t="shared" si="215"/>
        <v>1</v>
      </c>
      <c r="W709" s="13" t="e">
        <f ca="1">IF(AND(IRR_DRIP=FALSE,CalcTable[[#This Row],[IrrHours]]&lt;=0),FALSE,TRUE)</f>
        <v>#NAME?</v>
      </c>
      <c r="X709" s="13" t="e">
        <f ca="1">AND(CalcTable[[#This Row],[IrrDay]],CalcTable[[#This Row],[IrrRain]],CalcTable[[#This Row],[IrrWarm]],CalcTable[[#This Row],[IrrWindy]])</f>
        <v>#NAME?</v>
      </c>
      <c r="Y709" s="13" t="e">
        <f t="shared" ca="1" si="216"/>
        <v>#NAME?</v>
      </c>
      <c r="Z709" s="13" t="e">
        <f ca="1">CalcTable[[#This Row],[IrrHours]]/5</f>
        <v>#NAME?</v>
      </c>
      <c r="AA709" s="13" t="e">
        <f ca="1">IF(CalcTable[[#This Row],[IrrFlag]]=FALSE,0,MAX(0,CalcTable[[#This Row],[VolRednWind]]*(FCAP*IRR_TARGET-CalcTable[[#This Row],[IWC]])))</f>
        <v>#NAME?</v>
      </c>
      <c r="AB709" s="13" t="e">
        <f ca="1">CalcTable[[#This Row],[IWC]]+CalcTable[[#This Row],[Eff Precip]]+CalcTable[[#This Row],[IrrAmt]]-CalcTable[[#This Row],[AET]]</f>
        <v>#NAME?</v>
      </c>
      <c r="AC709" s="13" t="e">
        <f ca="1">IF(CalcTable[[#This Row],[PWC]]&gt;FCAP,MIN(24*PERC,MIN(SAT,CalcTable[[#This Row],[PWC]])-FCAP),0)</f>
        <v>#NAME?</v>
      </c>
      <c r="AD709" s="13" t="e">
        <f ca="1">IF(CalcTable[[#This Row],[PWC]]&gt;SAT,CalcTable[[#This Row],[PWC]]-SAT,0)</f>
        <v>#NAME?</v>
      </c>
      <c r="AE709" s="13" t="e">
        <f ca="1">CalcTable[[#This Row],[PWC]]-CalcTable[[#This Row],[PercAmt]]-CalcTable[[#This Row],[Runoff]]</f>
        <v>#NAME?</v>
      </c>
      <c r="AF709" s="13" t="e">
        <f ca="1">CalcTable[[#This Row],[IrrAmt]]/1000*CUR_IRR_AREA*10000/IRR_EFF</f>
        <v>#NAME?</v>
      </c>
      <c r="AG709" s="147"/>
      <c r="AH709" s="13"/>
      <c r="AI709" s="50">
        <v>0</v>
      </c>
      <c r="AJ709" s="50">
        <v>0</v>
      </c>
      <c r="AK709" s="50">
        <v>0</v>
      </c>
      <c r="AL709" s="50">
        <v>6.4493404337338482</v>
      </c>
      <c r="AM709" s="50"/>
      <c r="AN709" s="50"/>
      <c r="AO709" s="50"/>
      <c r="AP709" s="50"/>
      <c r="AQ709" s="50"/>
      <c r="AR709" s="50"/>
      <c r="AS709" s="50"/>
      <c r="AT709" s="50"/>
      <c r="AU709" s="50"/>
      <c r="AV709" s="50"/>
      <c r="AW709" s="50"/>
      <c r="AX709" s="50">
        <f t="shared" si="227"/>
        <v>6.4493404337338482</v>
      </c>
      <c r="AY709" s="50"/>
      <c r="AZ709" s="50">
        <f t="shared" si="217"/>
        <v>189.18065272285958</v>
      </c>
      <c r="BA709" s="50">
        <f t="shared" si="218"/>
        <v>291.27814784313301</v>
      </c>
      <c r="BB709" s="50">
        <f t="shared" si="219"/>
        <v>300.28675035374539</v>
      </c>
      <c r="BC709" s="17">
        <f t="shared" si="220"/>
        <v>19647</v>
      </c>
      <c r="BD709" s="50">
        <f t="shared" si="221"/>
        <v>6.4493404337338482</v>
      </c>
      <c r="BE709" s="50">
        <f t="shared" si="222"/>
        <v>189.18065272285958</v>
      </c>
      <c r="BF709" s="50">
        <f t="shared" si="228"/>
        <v>309.43932356667312</v>
      </c>
      <c r="BG709" s="50"/>
      <c r="BH709" s="17">
        <f t="shared" si="223"/>
        <v>0</v>
      </c>
      <c r="BI709" s="17">
        <f t="shared" si="231"/>
        <v>709</v>
      </c>
      <c r="BJ709" s="17">
        <f t="shared" si="229"/>
        <v>709</v>
      </c>
      <c r="BK709" s="150">
        <f t="shared" si="230"/>
        <v>23575</v>
      </c>
      <c r="BL709" s="50" t="e">
        <f t="shared" ca="1" si="224"/>
        <v>#NAME?</v>
      </c>
      <c r="BM709" s="50" t="e">
        <f t="shared" ca="1" si="225"/>
        <v>#NAME?</v>
      </c>
      <c r="BN709" s="50" t="e">
        <f t="shared" ca="1" si="226"/>
        <v>#NAME?</v>
      </c>
    </row>
    <row r="710" spans="1:66" x14ac:dyDescent="0.35">
      <c r="A710" s="48">
        <v>23576</v>
      </c>
      <c r="B710" s="17">
        <v>1964</v>
      </c>
      <c r="C710" s="17">
        <v>7</v>
      </c>
      <c r="D710" s="17">
        <v>200</v>
      </c>
      <c r="E710" s="17">
        <v>18</v>
      </c>
      <c r="F710" s="17">
        <v>7</v>
      </c>
      <c r="G710" s="50">
        <v>12.8</v>
      </c>
      <c r="H710" s="32">
        <v>5.4309693016396894</v>
      </c>
      <c r="I710" s="50">
        <v>12.833333333333334</v>
      </c>
      <c r="J710" s="13">
        <v>0</v>
      </c>
      <c r="K710" s="13">
        <f t="shared" si="212"/>
        <v>0</v>
      </c>
      <c r="L710" s="13">
        <f t="shared" si="213"/>
        <v>0</v>
      </c>
      <c r="M710" s="13" t="e">
        <f ca="1">CalcTable[[#This Row],[IWC]]-AE709</f>
        <v>#NAME?</v>
      </c>
      <c r="N710" s="13" t="e">
        <f ca="1">IF(CalcTable[[#This Row],[Day of Year]]&lt;123,FCAP,AE709)</f>
        <v>#NAME?</v>
      </c>
      <c r="O710" s="17" t="e">
        <f ca="1">IF(IRR_DRIP,5,COUNTIF('IDET Wind Values'!C694:G694,"&lt;="&amp;IRR_MAXWIND))</f>
        <v>#NAME?</v>
      </c>
      <c r="P710" s="13" t="e">
        <f ca="1">CalcTable[[#This Row],[ET_o]]*KL</f>
        <v>#NAME?</v>
      </c>
      <c r="Q710" s="13" t="e">
        <f ca="1">IF(WILTPT&lt;=0,1,MAX(0,MIN(1,(CalcTable[[#This Row],[IWC]]-WILTPT)/(MAD-WILTPT))))</f>
        <v>#NAME?</v>
      </c>
      <c r="R710" s="13" t="e">
        <f ca="1">CalcTable[[#This Row],[ETMult]]*CalcTable[[#This Row],[ETb]]</f>
        <v>#NAME?</v>
      </c>
      <c r="S710" s="13" t="b">
        <f>INDEX(IRR_LIST,CalcTable[[#This Row],[Day of Week]]+1)</f>
        <v>0</v>
      </c>
      <c r="T710" s="13">
        <f t="shared" ca="1" si="214"/>
        <v>0</v>
      </c>
      <c r="U710" s="13" t="b">
        <f ca="1">IF(CalcTable[[#This Row],[IrrPrecip]]&gt;=IC_MM,FALSE,TRUE)</f>
        <v>1</v>
      </c>
      <c r="V710" s="13" t="b">
        <f t="shared" si="215"/>
        <v>1</v>
      </c>
      <c r="W710" s="13" t="e">
        <f ca="1">IF(AND(IRR_DRIP=FALSE,CalcTable[[#This Row],[IrrHours]]&lt;=0),FALSE,TRUE)</f>
        <v>#NAME?</v>
      </c>
      <c r="X710" s="13" t="e">
        <f ca="1">AND(CalcTable[[#This Row],[IrrDay]],CalcTable[[#This Row],[IrrRain]],CalcTable[[#This Row],[IrrWarm]],CalcTable[[#This Row],[IrrWindy]])</f>
        <v>#NAME?</v>
      </c>
      <c r="Y710" s="13" t="e">
        <f t="shared" ca="1" si="216"/>
        <v>#NAME?</v>
      </c>
      <c r="Z710" s="13" t="e">
        <f ca="1">CalcTable[[#This Row],[IrrHours]]/5</f>
        <v>#NAME?</v>
      </c>
      <c r="AA710" s="13" t="e">
        <f ca="1">IF(CalcTable[[#This Row],[IrrFlag]]=FALSE,0,MAX(0,CalcTable[[#This Row],[VolRednWind]]*(FCAP*IRR_TARGET-CalcTable[[#This Row],[IWC]])))</f>
        <v>#NAME?</v>
      </c>
      <c r="AB710" s="13" t="e">
        <f ca="1">CalcTable[[#This Row],[IWC]]+CalcTable[[#This Row],[Eff Precip]]+CalcTable[[#This Row],[IrrAmt]]-CalcTable[[#This Row],[AET]]</f>
        <v>#NAME?</v>
      </c>
      <c r="AC710" s="13" t="e">
        <f ca="1">IF(CalcTable[[#This Row],[PWC]]&gt;FCAP,MIN(24*PERC,MIN(SAT,CalcTable[[#This Row],[PWC]])-FCAP),0)</f>
        <v>#NAME?</v>
      </c>
      <c r="AD710" s="13" t="e">
        <f ca="1">IF(CalcTable[[#This Row],[PWC]]&gt;SAT,CalcTable[[#This Row],[PWC]]-SAT,0)</f>
        <v>#NAME?</v>
      </c>
      <c r="AE710" s="13" t="e">
        <f ca="1">CalcTable[[#This Row],[PWC]]-CalcTable[[#This Row],[PercAmt]]-CalcTable[[#This Row],[Runoff]]</f>
        <v>#NAME?</v>
      </c>
      <c r="AF710" s="13" t="e">
        <f ca="1">CalcTable[[#This Row],[IrrAmt]]/1000*CUR_IRR_AREA*10000/IRR_EFF</f>
        <v>#NAME?</v>
      </c>
      <c r="AG710" s="147"/>
      <c r="AH710" s="13"/>
      <c r="AI710" s="50">
        <v>0</v>
      </c>
      <c r="AJ710" s="50">
        <v>0</v>
      </c>
      <c r="AK710" s="50">
        <v>2.3569953405304176</v>
      </c>
      <c r="AL710" s="50">
        <v>0</v>
      </c>
      <c r="AM710" s="50"/>
      <c r="AN710" s="50"/>
      <c r="AO710" s="50"/>
      <c r="AP710" s="50"/>
      <c r="AQ710" s="50"/>
      <c r="AR710" s="50"/>
      <c r="AS710" s="50"/>
      <c r="AT710" s="50"/>
      <c r="AU710" s="50"/>
      <c r="AV710" s="50"/>
      <c r="AW710" s="50"/>
      <c r="AX710" s="50">
        <f t="shared" si="227"/>
        <v>2.3569953405304176</v>
      </c>
      <c r="AY710" s="50"/>
      <c r="AZ710" s="50">
        <f t="shared" si="217"/>
        <v>34.569264994446129</v>
      </c>
      <c r="BA710" s="50">
        <f t="shared" si="218"/>
        <v>53.225693721607527</v>
      </c>
      <c r="BB710" s="50">
        <f t="shared" si="219"/>
        <v>54.871849197533543</v>
      </c>
      <c r="BC710" s="17">
        <f t="shared" si="220"/>
        <v>19647</v>
      </c>
      <c r="BD710" s="50">
        <f t="shared" si="221"/>
        <v>2.3569953405304176</v>
      </c>
      <c r="BE710" s="50">
        <f t="shared" si="222"/>
        <v>34.569264994446129</v>
      </c>
      <c r="BF710" s="50">
        <f t="shared" si="228"/>
        <v>56.544312656269334</v>
      </c>
      <c r="BG710" s="50"/>
      <c r="BH710" s="17">
        <f t="shared" si="223"/>
        <v>0</v>
      </c>
      <c r="BI710" s="17">
        <f t="shared" si="231"/>
        <v>710</v>
      </c>
      <c r="BJ710" s="17">
        <f t="shared" si="229"/>
        <v>710</v>
      </c>
      <c r="BK710" s="150">
        <f t="shared" si="230"/>
        <v>23576</v>
      </c>
      <c r="BL710" s="50" t="e">
        <f t="shared" ca="1" si="224"/>
        <v>#NAME?</v>
      </c>
      <c r="BM710" s="50" t="e">
        <f t="shared" ca="1" si="225"/>
        <v>#NAME?</v>
      </c>
      <c r="BN710" s="50" t="e">
        <f t="shared" ca="1" si="226"/>
        <v>#NAME?</v>
      </c>
    </row>
    <row r="711" spans="1:66" x14ac:dyDescent="0.35">
      <c r="A711" s="48">
        <v>23577</v>
      </c>
      <c r="B711" s="17">
        <v>1964</v>
      </c>
      <c r="C711" s="17">
        <v>7</v>
      </c>
      <c r="D711" s="17">
        <v>201</v>
      </c>
      <c r="E711" s="17">
        <v>19</v>
      </c>
      <c r="F711" s="17">
        <v>1</v>
      </c>
      <c r="G711" s="50">
        <v>8.3000000000000007</v>
      </c>
      <c r="H711" s="32">
        <v>6.0747881085593507</v>
      </c>
      <c r="I711" s="50">
        <v>16.166666666666668</v>
      </c>
      <c r="J711" s="13">
        <v>0</v>
      </c>
      <c r="K711" s="13">
        <f t="shared" si="212"/>
        <v>0</v>
      </c>
      <c r="L711" s="13">
        <f t="shared" si="213"/>
        <v>0</v>
      </c>
      <c r="M711" s="13" t="e">
        <f ca="1">CalcTable[[#This Row],[IWC]]-AE710</f>
        <v>#NAME?</v>
      </c>
      <c r="N711" s="13" t="e">
        <f ca="1">IF(CalcTable[[#This Row],[Day of Year]]&lt;123,FCAP,AE710)</f>
        <v>#NAME?</v>
      </c>
      <c r="O711" s="17" t="e">
        <f ca="1">IF(IRR_DRIP,5,COUNTIF('IDET Wind Values'!C695:G695,"&lt;="&amp;IRR_MAXWIND))</f>
        <v>#NAME?</v>
      </c>
      <c r="P711" s="13" t="e">
        <f ca="1">CalcTable[[#This Row],[ET_o]]*KL</f>
        <v>#NAME?</v>
      </c>
      <c r="Q711" s="13" t="e">
        <f ca="1">IF(WILTPT&lt;=0,1,MAX(0,MIN(1,(CalcTable[[#This Row],[IWC]]-WILTPT)/(MAD-WILTPT))))</f>
        <v>#NAME?</v>
      </c>
      <c r="R711" s="13" t="e">
        <f ca="1">CalcTable[[#This Row],[ETMult]]*CalcTable[[#This Row],[ETb]]</f>
        <v>#NAME?</v>
      </c>
      <c r="S711" s="13" t="b">
        <f>INDEX(IRR_LIST,CalcTable[[#This Row],[Day of Week]]+1)</f>
        <v>1</v>
      </c>
      <c r="T711" s="13">
        <f t="shared" ca="1" si="214"/>
        <v>0</v>
      </c>
      <c r="U711" s="13" t="b">
        <f ca="1">IF(CalcTable[[#This Row],[IrrPrecip]]&gt;=IC_MM,FALSE,TRUE)</f>
        <v>1</v>
      </c>
      <c r="V711" s="13" t="b">
        <f t="shared" si="215"/>
        <v>1</v>
      </c>
      <c r="W711" s="13" t="e">
        <f ca="1">IF(AND(IRR_DRIP=FALSE,CalcTable[[#This Row],[IrrHours]]&lt;=0),FALSE,TRUE)</f>
        <v>#NAME?</v>
      </c>
      <c r="X711" s="13" t="e">
        <f ca="1">AND(CalcTable[[#This Row],[IrrDay]],CalcTable[[#This Row],[IrrRain]],CalcTable[[#This Row],[IrrWarm]],CalcTable[[#This Row],[IrrWindy]])</f>
        <v>#NAME?</v>
      </c>
      <c r="Y711" s="13" t="e">
        <f t="shared" ca="1" si="216"/>
        <v>#NAME?</v>
      </c>
      <c r="Z711" s="13" t="e">
        <f ca="1">CalcTable[[#This Row],[IrrHours]]/5</f>
        <v>#NAME?</v>
      </c>
      <c r="AA711" s="13" t="e">
        <f ca="1">IF(CalcTable[[#This Row],[IrrFlag]]=FALSE,0,MAX(0,CalcTable[[#This Row],[VolRednWind]]*(FCAP*IRR_TARGET-CalcTable[[#This Row],[IWC]])))</f>
        <v>#NAME?</v>
      </c>
      <c r="AB711" s="13" t="e">
        <f ca="1">CalcTable[[#This Row],[IWC]]+CalcTable[[#This Row],[Eff Precip]]+CalcTable[[#This Row],[IrrAmt]]-CalcTable[[#This Row],[AET]]</f>
        <v>#NAME?</v>
      </c>
      <c r="AC711" s="13" t="e">
        <f ca="1">IF(CalcTable[[#This Row],[PWC]]&gt;FCAP,MIN(24*PERC,MIN(SAT,CalcTable[[#This Row],[PWC]])-FCAP),0)</f>
        <v>#NAME?</v>
      </c>
      <c r="AD711" s="13" t="e">
        <f ca="1">IF(CalcTable[[#This Row],[PWC]]&gt;SAT,CalcTable[[#This Row],[PWC]]-SAT,0)</f>
        <v>#NAME?</v>
      </c>
      <c r="AE711" s="13" t="e">
        <f ca="1">CalcTable[[#This Row],[PWC]]-CalcTable[[#This Row],[PercAmt]]-CalcTable[[#This Row],[Runoff]]</f>
        <v>#NAME?</v>
      </c>
      <c r="AF711" s="13" t="e">
        <f ca="1">CalcTable[[#This Row],[IrrAmt]]/1000*CUR_IRR_AREA*10000/IRR_EFF</f>
        <v>#NAME?</v>
      </c>
      <c r="AG711" s="147"/>
      <c r="AH711" s="13"/>
      <c r="AI711" s="50">
        <v>0</v>
      </c>
      <c r="AJ711" s="50">
        <v>0</v>
      </c>
      <c r="AK711" s="50">
        <v>0</v>
      </c>
      <c r="AL711" s="50">
        <v>0</v>
      </c>
      <c r="AM711" s="50"/>
      <c r="AN711" s="50"/>
      <c r="AO711" s="50"/>
      <c r="AP711" s="50"/>
      <c r="AQ711" s="50"/>
      <c r="AR711" s="50"/>
      <c r="AS711" s="50"/>
      <c r="AT711" s="50"/>
      <c r="AU711" s="50"/>
      <c r="AV711" s="50"/>
      <c r="AW711" s="50"/>
      <c r="AX711" s="50">
        <f t="shared" si="227"/>
        <v>0</v>
      </c>
      <c r="AY711" s="50"/>
      <c r="AZ711" s="50">
        <f t="shared" si="217"/>
        <v>0</v>
      </c>
      <c r="BA711" s="50">
        <f t="shared" si="218"/>
        <v>0</v>
      </c>
      <c r="BB711" s="50">
        <f t="shared" si="219"/>
        <v>0</v>
      </c>
      <c r="BC711" s="17">
        <f t="shared" si="220"/>
        <v>19647</v>
      </c>
      <c r="BD711" s="50">
        <f t="shared" si="221"/>
        <v>0</v>
      </c>
      <c r="BE711" s="50">
        <f t="shared" si="222"/>
        <v>0</v>
      </c>
      <c r="BF711" s="50">
        <f t="shared" si="228"/>
        <v>0</v>
      </c>
      <c r="BG711" s="50"/>
      <c r="BH711" s="17">
        <f t="shared" si="223"/>
        <v>0</v>
      </c>
      <c r="BI711" s="17">
        <f t="shared" si="231"/>
        <v>711</v>
      </c>
      <c r="BJ711" s="17">
        <f t="shared" si="229"/>
        <v>711</v>
      </c>
      <c r="BK711" s="150">
        <f t="shared" si="230"/>
        <v>23577</v>
      </c>
      <c r="BL711" s="50" t="e">
        <f t="shared" ca="1" si="224"/>
        <v>#NAME?</v>
      </c>
      <c r="BM711" s="50" t="e">
        <f t="shared" ca="1" si="225"/>
        <v>#NAME?</v>
      </c>
      <c r="BN711" s="50" t="e">
        <f t="shared" ca="1" si="226"/>
        <v>#NAME?</v>
      </c>
    </row>
    <row r="712" spans="1:66" x14ac:dyDescent="0.35">
      <c r="A712" s="48">
        <v>23578</v>
      </c>
      <c r="B712" s="17">
        <v>1964</v>
      </c>
      <c r="C712" s="17">
        <v>7</v>
      </c>
      <c r="D712" s="17">
        <v>202</v>
      </c>
      <c r="E712" s="17">
        <v>20</v>
      </c>
      <c r="F712" s="17">
        <v>2</v>
      </c>
      <c r="G712" s="50">
        <v>6.1</v>
      </c>
      <c r="H712" s="32">
        <v>6.6189053641156699</v>
      </c>
      <c r="I712" s="50">
        <v>12.333333333333334</v>
      </c>
      <c r="J712" s="13">
        <v>0</v>
      </c>
      <c r="K712" s="13">
        <f t="shared" si="212"/>
        <v>0</v>
      </c>
      <c r="L712" s="13">
        <f t="shared" si="213"/>
        <v>0</v>
      </c>
      <c r="M712" s="13" t="e">
        <f ca="1">CalcTable[[#This Row],[IWC]]-AE711</f>
        <v>#NAME?</v>
      </c>
      <c r="N712" s="13" t="e">
        <f ca="1">IF(CalcTable[[#This Row],[Day of Year]]&lt;123,FCAP,AE711)</f>
        <v>#NAME?</v>
      </c>
      <c r="O712" s="17" t="e">
        <f ca="1">IF(IRR_DRIP,5,COUNTIF('IDET Wind Values'!C696:G696,"&lt;="&amp;IRR_MAXWIND))</f>
        <v>#NAME?</v>
      </c>
      <c r="P712" s="13" t="e">
        <f ca="1">CalcTable[[#This Row],[ET_o]]*KL</f>
        <v>#NAME?</v>
      </c>
      <c r="Q712" s="13" t="e">
        <f ca="1">IF(WILTPT&lt;=0,1,MAX(0,MIN(1,(CalcTable[[#This Row],[IWC]]-WILTPT)/(MAD-WILTPT))))</f>
        <v>#NAME?</v>
      </c>
      <c r="R712" s="13" t="e">
        <f ca="1">CalcTable[[#This Row],[ETMult]]*CalcTable[[#This Row],[ETb]]</f>
        <v>#NAME?</v>
      </c>
      <c r="S712" s="13" t="b">
        <f>INDEX(IRR_LIST,CalcTable[[#This Row],[Day of Week]]+1)</f>
        <v>0</v>
      </c>
      <c r="T712" s="13">
        <f t="shared" ca="1" si="214"/>
        <v>0</v>
      </c>
      <c r="U712" s="13" t="b">
        <f ca="1">IF(CalcTable[[#This Row],[IrrPrecip]]&gt;=IC_MM,FALSE,TRUE)</f>
        <v>1</v>
      </c>
      <c r="V712" s="13" t="b">
        <f t="shared" si="215"/>
        <v>1</v>
      </c>
      <c r="W712" s="13" t="e">
        <f ca="1">IF(AND(IRR_DRIP=FALSE,CalcTable[[#This Row],[IrrHours]]&lt;=0),FALSE,TRUE)</f>
        <v>#NAME?</v>
      </c>
      <c r="X712" s="13" t="e">
        <f ca="1">AND(CalcTable[[#This Row],[IrrDay]],CalcTable[[#This Row],[IrrRain]],CalcTable[[#This Row],[IrrWarm]],CalcTable[[#This Row],[IrrWindy]])</f>
        <v>#NAME?</v>
      </c>
      <c r="Y712" s="13" t="e">
        <f t="shared" ca="1" si="216"/>
        <v>#NAME?</v>
      </c>
      <c r="Z712" s="13" t="e">
        <f ca="1">CalcTable[[#This Row],[IrrHours]]/5</f>
        <v>#NAME?</v>
      </c>
      <c r="AA712" s="13" t="e">
        <f ca="1">IF(CalcTable[[#This Row],[IrrFlag]]=FALSE,0,MAX(0,CalcTable[[#This Row],[VolRednWind]]*(FCAP*IRR_TARGET-CalcTable[[#This Row],[IWC]])))</f>
        <v>#NAME?</v>
      </c>
      <c r="AB712" s="13" t="e">
        <f ca="1">CalcTable[[#This Row],[IWC]]+CalcTable[[#This Row],[Eff Precip]]+CalcTable[[#This Row],[IrrAmt]]-CalcTable[[#This Row],[AET]]</f>
        <v>#NAME?</v>
      </c>
      <c r="AC712" s="13" t="e">
        <f ca="1">IF(CalcTable[[#This Row],[PWC]]&gt;FCAP,MIN(24*PERC,MIN(SAT,CalcTable[[#This Row],[PWC]])-FCAP),0)</f>
        <v>#NAME?</v>
      </c>
      <c r="AD712" s="13" t="e">
        <f ca="1">IF(CalcTable[[#This Row],[PWC]]&gt;SAT,CalcTable[[#This Row],[PWC]]-SAT,0)</f>
        <v>#NAME?</v>
      </c>
      <c r="AE712" s="13" t="e">
        <f ca="1">CalcTable[[#This Row],[PWC]]-CalcTable[[#This Row],[PercAmt]]-CalcTable[[#This Row],[Runoff]]</f>
        <v>#NAME?</v>
      </c>
      <c r="AF712" s="13" t="e">
        <f ca="1">CalcTable[[#This Row],[IrrAmt]]/1000*CUR_IRR_AREA*10000/IRR_EFF</f>
        <v>#NAME?</v>
      </c>
      <c r="AG712" s="147"/>
      <c r="AH712" s="13"/>
      <c r="AI712" s="50">
        <v>0</v>
      </c>
      <c r="AJ712" s="50">
        <v>0</v>
      </c>
      <c r="AK712" s="50">
        <v>0</v>
      </c>
      <c r="AL712" s="50">
        <v>9.2768391487961619</v>
      </c>
      <c r="AM712" s="50"/>
      <c r="AN712" s="50"/>
      <c r="AO712" s="50"/>
      <c r="AP712" s="50"/>
      <c r="AQ712" s="50"/>
      <c r="AR712" s="50"/>
      <c r="AS712" s="50"/>
      <c r="AT712" s="50"/>
      <c r="AU712" s="50"/>
      <c r="AV712" s="50"/>
      <c r="AW712" s="50"/>
      <c r="AX712" s="50">
        <f t="shared" si="227"/>
        <v>9.2768391487961619</v>
      </c>
      <c r="AY712" s="50"/>
      <c r="AZ712" s="50">
        <f t="shared" si="217"/>
        <v>272.12061503135408</v>
      </c>
      <c r="BA712" s="50">
        <f t="shared" si="218"/>
        <v>418.97935965144995</v>
      </c>
      <c r="BB712" s="50">
        <f t="shared" si="219"/>
        <v>431.93748417675255</v>
      </c>
      <c r="BC712" s="17">
        <f t="shared" si="220"/>
        <v>19647</v>
      </c>
      <c r="BD712" s="50">
        <f t="shared" si="221"/>
        <v>9.2768391487961619</v>
      </c>
      <c r="BE712" s="50">
        <f t="shared" si="222"/>
        <v>272.12061503135408</v>
      </c>
      <c r="BF712" s="50">
        <f t="shared" si="228"/>
        <v>445.10269856825806</v>
      </c>
      <c r="BG712" s="50"/>
      <c r="BH712" s="17">
        <f t="shared" si="223"/>
        <v>0</v>
      </c>
      <c r="BI712" s="17">
        <f t="shared" si="231"/>
        <v>712</v>
      </c>
      <c r="BJ712" s="17">
        <f t="shared" si="229"/>
        <v>712</v>
      </c>
      <c r="BK712" s="150">
        <f t="shared" si="230"/>
        <v>23578</v>
      </c>
      <c r="BL712" s="50" t="e">
        <f t="shared" ca="1" si="224"/>
        <v>#NAME?</v>
      </c>
      <c r="BM712" s="50" t="e">
        <f t="shared" ca="1" si="225"/>
        <v>#NAME?</v>
      </c>
      <c r="BN712" s="50" t="e">
        <f t="shared" ca="1" si="226"/>
        <v>#NAME?</v>
      </c>
    </row>
    <row r="713" spans="1:66" x14ac:dyDescent="0.35">
      <c r="A713" s="48">
        <v>23579</v>
      </c>
      <c r="B713" s="17">
        <v>1964</v>
      </c>
      <c r="C713" s="17">
        <v>7</v>
      </c>
      <c r="D713" s="17">
        <v>203</v>
      </c>
      <c r="E713" s="17">
        <v>21</v>
      </c>
      <c r="F713" s="17">
        <v>3</v>
      </c>
      <c r="G713" s="50">
        <v>13.3</v>
      </c>
      <c r="H713" s="32">
        <v>6.7020430712030823</v>
      </c>
      <c r="I713" s="50">
        <v>20.5</v>
      </c>
      <c r="J713" s="13">
        <v>0</v>
      </c>
      <c r="K713" s="13">
        <f t="shared" si="212"/>
        <v>0</v>
      </c>
      <c r="L713" s="13">
        <f t="shared" si="213"/>
        <v>0</v>
      </c>
      <c r="M713" s="13" t="e">
        <f ca="1">CalcTable[[#This Row],[IWC]]-AE712</f>
        <v>#NAME?</v>
      </c>
      <c r="N713" s="13" t="e">
        <f ca="1">IF(CalcTable[[#This Row],[Day of Year]]&lt;123,FCAP,AE712)</f>
        <v>#NAME?</v>
      </c>
      <c r="O713" s="17" t="e">
        <f ca="1">IF(IRR_DRIP,5,COUNTIF('IDET Wind Values'!C697:G697,"&lt;="&amp;IRR_MAXWIND))</f>
        <v>#NAME?</v>
      </c>
      <c r="P713" s="13" t="e">
        <f ca="1">CalcTable[[#This Row],[ET_o]]*KL</f>
        <v>#NAME?</v>
      </c>
      <c r="Q713" s="13" t="e">
        <f ca="1">IF(WILTPT&lt;=0,1,MAX(0,MIN(1,(CalcTable[[#This Row],[IWC]]-WILTPT)/(MAD-WILTPT))))</f>
        <v>#NAME?</v>
      </c>
      <c r="R713" s="13" t="e">
        <f ca="1">CalcTable[[#This Row],[ETMult]]*CalcTable[[#This Row],[ETb]]</f>
        <v>#NAME?</v>
      </c>
      <c r="S713" s="13" t="b">
        <f>INDEX(IRR_LIST,CalcTable[[#This Row],[Day of Week]]+1)</f>
        <v>1</v>
      </c>
      <c r="T713" s="13">
        <f t="shared" ca="1" si="214"/>
        <v>0</v>
      </c>
      <c r="U713" s="13" t="b">
        <f ca="1">IF(CalcTable[[#This Row],[IrrPrecip]]&gt;=IC_MM,FALSE,TRUE)</f>
        <v>1</v>
      </c>
      <c r="V713" s="13" t="b">
        <f t="shared" si="215"/>
        <v>1</v>
      </c>
      <c r="W713" s="13" t="e">
        <f ca="1">IF(AND(IRR_DRIP=FALSE,CalcTable[[#This Row],[IrrHours]]&lt;=0),FALSE,TRUE)</f>
        <v>#NAME?</v>
      </c>
      <c r="X713" s="13" t="e">
        <f ca="1">AND(CalcTable[[#This Row],[IrrDay]],CalcTable[[#This Row],[IrrRain]],CalcTable[[#This Row],[IrrWarm]],CalcTable[[#This Row],[IrrWindy]])</f>
        <v>#NAME?</v>
      </c>
      <c r="Y713" s="13" t="e">
        <f t="shared" ca="1" si="216"/>
        <v>#NAME?</v>
      </c>
      <c r="Z713" s="13" t="e">
        <f ca="1">CalcTable[[#This Row],[IrrHours]]/5</f>
        <v>#NAME?</v>
      </c>
      <c r="AA713" s="13" t="e">
        <f ca="1">IF(CalcTable[[#This Row],[IrrFlag]]=FALSE,0,MAX(0,CalcTable[[#This Row],[VolRednWind]]*(FCAP*IRR_TARGET-CalcTable[[#This Row],[IWC]])))</f>
        <v>#NAME?</v>
      </c>
      <c r="AB713" s="13" t="e">
        <f ca="1">CalcTable[[#This Row],[IWC]]+CalcTable[[#This Row],[Eff Precip]]+CalcTable[[#This Row],[IrrAmt]]-CalcTable[[#This Row],[AET]]</f>
        <v>#NAME?</v>
      </c>
      <c r="AC713" s="13" t="e">
        <f ca="1">IF(CalcTable[[#This Row],[PWC]]&gt;FCAP,MIN(24*PERC,MIN(SAT,CalcTable[[#This Row],[PWC]])-FCAP),0)</f>
        <v>#NAME?</v>
      </c>
      <c r="AD713" s="13" t="e">
        <f ca="1">IF(CalcTable[[#This Row],[PWC]]&gt;SAT,CalcTable[[#This Row],[PWC]]-SAT,0)</f>
        <v>#NAME?</v>
      </c>
      <c r="AE713" s="13" t="e">
        <f ca="1">CalcTable[[#This Row],[PWC]]-CalcTable[[#This Row],[PercAmt]]-CalcTable[[#This Row],[Runoff]]</f>
        <v>#NAME?</v>
      </c>
      <c r="AF713" s="13" t="e">
        <f ca="1">CalcTable[[#This Row],[IrrAmt]]/1000*CUR_IRR_AREA*10000/IRR_EFF</f>
        <v>#NAME?</v>
      </c>
      <c r="AG713" s="147"/>
      <c r="AH713" s="13"/>
      <c r="AI713" s="50">
        <v>6.8234070318612581</v>
      </c>
      <c r="AJ713" s="50">
        <v>12.321611397546938</v>
      </c>
      <c r="AK713" s="50">
        <v>0</v>
      </c>
      <c r="AL713" s="50">
        <v>0</v>
      </c>
      <c r="AM713" s="50"/>
      <c r="AN713" s="50"/>
      <c r="AO713" s="50"/>
      <c r="AP713" s="50"/>
      <c r="AQ713" s="50"/>
      <c r="AR713" s="50"/>
      <c r="AS713" s="50"/>
      <c r="AT713" s="50"/>
      <c r="AU713" s="50"/>
      <c r="AV713" s="50"/>
      <c r="AW713" s="50"/>
      <c r="AX713" s="50">
        <f t="shared" si="227"/>
        <v>19.145018429408196</v>
      </c>
      <c r="AY713" s="50"/>
      <c r="AZ713" s="50">
        <f t="shared" si="217"/>
        <v>461.51057079534201</v>
      </c>
      <c r="BA713" s="50">
        <f t="shared" si="218"/>
        <v>750.29778249383412</v>
      </c>
      <c r="BB713" s="50">
        <f t="shared" si="219"/>
        <v>776.68758909248959</v>
      </c>
      <c r="BC713" s="17">
        <f t="shared" si="220"/>
        <v>19647</v>
      </c>
      <c r="BD713" s="50">
        <f t="shared" si="221"/>
        <v>19.145018429408196</v>
      </c>
      <c r="BE713" s="50">
        <f t="shared" si="222"/>
        <v>461.51057079534201</v>
      </c>
      <c r="BF713" s="50">
        <f t="shared" si="228"/>
        <v>754.88437528011286</v>
      </c>
      <c r="BG713" s="50"/>
      <c r="BH713" s="17">
        <f t="shared" si="223"/>
        <v>0</v>
      </c>
      <c r="BI713" s="17">
        <f t="shared" si="231"/>
        <v>713</v>
      </c>
      <c r="BJ713" s="17">
        <f t="shared" si="229"/>
        <v>713</v>
      </c>
      <c r="BK713" s="150">
        <f t="shared" si="230"/>
        <v>23579</v>
      </c>
      <c r="BL713" s="50" t="e">
        <f t="shared" ca="1" si="224"/>
        <v>#NAME?</v>
      </c>
      <c r="BM713" s="50" t="e">
        <f t="shared" ca="1" si="225"/>
        <v>#NAME?</v>
      </c>
      <c r="BN713" s="50" t="e">
        <f t="shared" ca="1" si="226"/>
        <v>#NAME?</v>
      </c>
    </row>
    <row r="714" spans="1:66" x14ac:dyDescent="0.35">
      <c r="A714" s="48">
        <v>23580</v>
      </c>
      <c r="B714" s="17">
        <v>1964</v>
      </c>
      <c r="C714" s="17">
        <v>7</v>
      </c>
      <c r="D714" s="17">
        <v>204</v>
      </c>
      <c r="E714" s="17">
        <v>22</v>
      </c>
      <c r="F714" s="17">
        <v>4</v>
      </c>
      <c r="G714" s="50">
        <v>7.8</v>
      </c>
      <c r="H714" s="32">
        <v>5.2403246199431646</v>
      </c>
      <c r="I714" s="50">
        <v>9.1666666666666661</v>
      </c>
      <c r="J714" s="13">
        <v>0</v>
      </c>
      <c r="K714" s="13">
        <f t="shared" si="212"/>
        <v>0</v>
      </c>
      <c r="L714" s="13">
        <f t="shared" si="213"/>
        <v>0</v>
      </c>
      <c r="M714" s="13" t="e">
        <f ca="1">CalcTable[[#This Row],[IWC]]-AE713</f>
        <v>#NAME?</v>
      </c>
      <c r="N714" s="13" t="e">
        <f ca="1">IF(CalcTable[[#This Row],[Day of Year]]&lt;123,FCAP,AE713)</f>
        <v>#NAME?</v>
      </c>
      <c r="O714" s="17" t="e">
        <f ca="1">IF(IRR_DRIP,5,COUNTIF('IDET Wind Values'!C698:G698,"&lt;="&amp;IRR_MAXWIND))</f>
        <v>#NAME?</v>
      </c>
      <c r="P714" s="13" t="e">
        <f ca="1">CalcTable[[#This Row],[ET_o]]*KL</f>
        <v>#NAME?</v>
      </c>
      <c r="Q714" s="13" t="e">
        <f ca="1">IF(WILTPT&lt;=0,1,MAX(0,MIN(1,(CalcTable[[#This Row],[IWC]]-WILTPT)/(MAD-WILTPT))))</f>
        <v>#NAME?</v>
      </c>
      <c r="R714" s="13" t="e">
        <f ca="1">CalcTable[[#This Row],[ETMult]]*CalcTable[[#This Row],[ETb]]</f>
        <v>#NAME?</v>
      </c>
      <c r="S714" s="13" t="b">
        <f>INDEX(IRR_LIST,CalcTable[[#This Row],[Day of Week]]+1)</f>
        <v>0</v>
      </c>
      <c r="T714" s="13">
        <f t="shared" ca="1" si="214"/>
        <v>0</v>
      </c>
      <c r="U714" s="13" t="b">
        <f ca="1">IF(CalcTable[[#This Row],[IrrPrecip]]&gt;=IC_MM,FALSE,TRUE)</f>
        <v>1</v>
      </c>
      <c r="V714" s="13" t="b">
        <f t="shared" si="215"/>
        <v>1</v>
      </c>
      <c r="W714" s="13" t="e">
        <f ca="1">IF(AND(IRR_DRIP=FALSE,CalcTable[[#This Row],[IrrHours]]&lt;=0),FALSE,TRUE)</f>
        <v>#NAME?</v>
      </c>
      <c r="X714" s="13" t="e">
        <f ca="1">AND(CalcTable[[#This Row],[IrrDay]],CalcTable[[#This Row],[IrrRain]],CalcTable[[#This Row],[IrrWarm]],CalcTable[[#This Row],[IrrWindy]])</f>
        <v>#NAME?</v>
      </c>
      <c r="Y714" s="13" t="e">
        <f t="shared" ca="1" si="216"/>
        <v>#NAME?</v>
      </c>
      <c r="Z714" s="13" t="e">
        <f ca="1">CalcTable[[#This Row],[IrrHours]]/5</f>
        <v>#NAME?</v>
      </c>
      <c r="AA714" s="13" t="e">
        <f ca="1">IF(CalcTable[[#This Row],[IrrFlag]]=FALSE,0,MAX(0,CalcTable[[#This Row],[VolRednWind]]*(FCAP*IRR_TARGET-CalcTable[[#This Row],[IWC]])))</f>
        <v>#NAME?</v>
      </c>
      <c r="AB714" s="13" t="e">
        <f ca="1">CalcTable[[#This Row],[IWC]]+CalcTable[[#This Row],[Eff Precip]]+CalcTable[[#This Row],[IrrAmt]]-CalcTable[[#This Row],[AET]]</f>
        <v>#NAME?</v>
      </c>
      <c r="AC714" s="13" t="e">
        <f ca="1">IF(CalcTable[[#This Row],[PWC]]&gt;FCAP,MIN(24*PERC,MIN(SAT,CalcTable[[#This Row],[PWC]])-FCAP),0)</f>
        <v>#NAME?</v>
      </c>
      <c r="AD714" s="13" t="e">
        <f ca="1">IF(CalcTable[[#This Row],[PWC]]&gt;SAT,CalcTable[[#This Row],[PWC]]-SAT,0)</f>
        <v>#NAME?</v>
      </c>
      <c r="AE714" s="13" t="e">
        <f ca="1">CalcTable[[#This Row],[PWC]]-CalcTable[[#This Row],[PercAmt]]-CalcTable[[#This Row],[Runoff]]</f>
        <v>#NAME?</v>
      </c>
      <c r="AF714" s="13" t="e">
        <f ca="1">CalcTable[[#This Row],[IrrAmt]]/1000*CUR_IRR_AREA*10000/IRR_EFF</f>
        <v>#NAME?</v>
      </c>
      <c r="AG714" s="147"/>
      <c r="AH714" s="13"/>
      <c r="AI714" s="50">
        <v>0</v>
      </c>
      <c r="AJ714" s="50">
        <v>0</v>
      </c>
      <c r="AK714" s="50">
        <v>0</v>
      </c>
      <c r="AL714" s="50">
        <v>5.966123689161698</v>
      </c>
      <c r="AM714" s="50"/>
      <c r="AN714" s="50"/>
      <c r="AO714" s="50"/>
      <c r="AP714" s="50"/>
      <c r="AQ714" s="50"/>
      <c r="AR714" s="50"/>
      <c r="AS714" s="50"/>
      <c r="AT714" s="50"/>
      <c r="AU714" s="50"/>
      <c r="AV714" s="50"/>
      <c r="AW714" s="50"/>
      <c r="AX714" s="50">
        <f t="shared" si="227"/>
        <v>5.966123689161698</v>
      </c>
      <c r="AY714" s="50"/>
      <c r="AZ714" s="50">
        <f t="shared" si="217"/>
        <v>175.00629488207647</v>
      </c>
      <c r="BA714" s="50">
        <f t="shared" si="218"/>
        <v>269.45413656446698</v>
      </c>
      <c r="BB714" s="50">
        <f t="shared" si="219"/>
        <v>277.78776965408969</v>
      </c>
      <c r="BC714" s="17">
        <f t="shared" si="220"/>
        <v>19647</v>
      </c>
      <c r="BD714" s="50">
        <f t="shared" si="221"/>
        <v>5.966123689161698</v>
      </c>
      <c r="BE714" s="50">
        <f t="shared" si="222"/>
        <v>175.00629488207647</v>
      </c>
      <c r="BF714" s="50">
        <f t="shared" si="228"/>
        <v>286.25458644310839</v>
      </c>
      <c r="BG714" s="50"/>
      <c r="BH714" s="17">
        <f t="shared" si="223"/>
        <v>0</v>
      </c>
      <c r="BI714" s="17">
        <f t="shared" si="231"/>
        <v>714</v>
      </c>
      <c r="BJ714" s="17">
        <f t="shared" si="229"/>
        <v>714</v>
      </c>
      <c r="BK714" s="150">
        <f t="shared" si="230"/>
        <v>23580</v>
      </c>
      <c r="BL714" s="50" t="e">
        <f t="shared" ca="1" si="224"/>
        <v>#NAME?</v>
      </c>
      <c r="BM714" s="50" t="e">
        <f t="shared" ca="1" si="225"/>
        <v>#NAME?</v>
      </c>
      <c r="BN714" s="50" t="e">
        <f t="shared" ca="1" si="226"/>
        <v>#NAME?</v>
      </c>
    </row>
    <row r="715" spans="1:66" x14ac:dyDescent="0.35">
      <c r="A715" s="48">
        <v>23581</v>
      </c>
      <c r="B715" s="17">
        <v>1964</v>
      </c>
      <c r="C715" s="17">
        <v>7</v>
      </c>
      <c r="D715" s="17">
        <v>205</v>
      </c>
      <c r="E715" s="17">
        <v>23</v>
      </c>
      <c r="F715" s="17">
        <v>5</v>
      </c>
      <c r="G715" s="50">
        <v>10</v>
      </c>
      <c r="H715" s="32">
        <v>5.962069774969792</v>
      </c>
      <c r="I715" s="50">
        <v>16.166666666666668</v>
      </c>
      <c r="J715" s="13">
        <v>0.3</v>
      </c>
      <c r="K715" s="13">
        <f t="shared" si="212"/>
        <v>0.3</v>
      </c>
      <c r="L715" s="13">
        <f t="shared" si="213"/>
        <v>0</v>
      </c>
      <c r="M715" s="13" t="e">
        <f ca="1">CalcTable[[#This Row],[IWC]]-AE714</f>
        <v>#NAME?</v>
      </c>
      <c r="N715" s="13" t="e">
        <f ca="1">IF(CalcTable[[#This Row],[Day of Year]]&lt;123,FCAP,AE714)</f>
        <v>#NAME?</v>
      </c>
      <c r="O715" s="17" t="e">
        <f ca="1">IF(IRR_DRIP,5,COUNTIF('IDET Wind Values'!C699:G699,"&lt;="&amp;IRR_MAXWIND))</f>
        <v>#NAME?</v>
      </c>
      <c r="P715" s="13" t="e">
        <f ca="1">CalcTable[[#This Row],[ET_o]]*KL</f>
        <v>#NAME?</v>
      </c>
      <c r="Q715" s="13" t="e">
        <f ca="1">IF(WILTPT&lt;=0,1,MAX(0,MIN(1,(CalcTable[[#This Row],[IWC]]-WILTPT)/(MAD-WILTPT))))</f>
        <v>#NAME?</v>
      </c>
      <c r="R715" s="13" t="e">
        <f ca="1">CalcTable[[#This Row],[ETMult]]*CalcTable[[#This Row],[ETb]]</f>
        <v>#NAME?</v>
      </c>
      <c r="S715" s="13" t="b">
        <f>INDEX(IRR_LIST,CalcTable[[#This Row],[Day of Week]]+1)</f>
        <v>1</v>
      </c>
      <c r="T715" s="13">
        <f t="shared" ca="1" si="214"/>
        <v>0</v>
      </c>
      <c r="U715" s="13" t="b">
        <f ca="1">IF(CalcTable[[#This Row],[IrrPrecip]]&gt;=IC_MM,FALSE,TRUE)</f>
        <v>1</v>
      </c>
      <c r="V715" s="13" t="b">
        <f t="shared" si="215"/>
        <v>1</v>
      </c>
      <c r="W715" s="13" t="e">
        <f ca="1">IF(AND(IRR_DRIP=FALSE,CalcTable[[#This Row],[IrrHours]]&lt;=0),FALSE,TRUE)</f>
        <v>#NAME?</v>
      </c>
      <c r="X715" s="13" t="e">
        <f ca="1">AND(CalcTable[[#This Row],[IrrDay]],CalcTable[[#This Row],[IrrRain]],CalcTable[[#This Row],[IrrWarm]],CalcTable[[#This Row],[IrrWindy]])</f>
        <v>#NAME?</v>
      </c>
      <c r="Y715" s="13" t="e">
        <f t="shared" ca="1" si="216"/>
        <v>#NAME?</v>
      </c>
      <c r="Z715" s="13" t="e">
        <f ca="1">CalcTable[[#This Row],[IrrHours]]/5</f>
        <v>#NAME?</v>
      </c>
      <c r="AA715" s="13" t="e">
        <f ca="1">IF(CalcTable[[#This Row],[IrrFlag]]=FALSE,0,MAX(0,CalcTable[[#This Row],[VolRednWind]]*(FCAP*IRR_TARGET-CalcTable[[#This Row],[IWC]])))</f>
        <v>#NAME?</v>
      </c>
      <c r="AB715" s="13" t="e">
        <f ca="1">CalcTable[[#This Row],[IWC]]+CalcTable[[#This Row],[Eff Precip]]+CalcTable[[#This Row],[IrrAmt]]-CalcTable[[#This Row],[AET]]</f>
        <v>#NAME?</v>
      </c>
      <c r="AC715" s="13" t="e">
        <f ca="1">IF(CalcTable[[#This Row],[PWC]]&gt;FCAP,MIN(24*PERC,MIN(SAT,CalcTable[[#This Row],[PWC]])-FCAP),0)</f>
        <v>#NAME?</v>
      </c>
      <c r="AD715" s="13" t="e">
        <f ca="1">IF(CalcTable[[#This Row],[PWC]]&gt;SAT,CalcTable[[#This Row],[PWC]]-SAT,0)</f>
        <v>#NAME?</v>
      </c>
      <c r="AE715" s="13" t="e">
        <f ca="1">CalcTable[[#This Row],[PWC]]-CalcTable[[#This Row],[PercAmt]]-CalcTable[[#This Row],[Runoff]]</f>
        <v>#NAME?</v>
      </c>
      <c r="AF715" s="13" t="e">
        <f ca="1">CalcTable[[#This Row],[IrrAmt]]/1000*CUR_IRR_AREA*10000/IRR_EFF</f>
        <v>#NAME?</v>
      </c>
      <c r="AG715" s="147"/>
      <c r="AH715" s="13"/>
      <c r="AI715" s="50">
        <v>5.6028537336825259</v>
      </c>
      <c r="AJ715" s="50">
        <v>9.358502065683675</v>
      </c>
      <c r="AK715" s="50">
        <v>0</v>
      </c>
      <c r="AL715" s="50">
        <v>0</v>
      </c>
      <c r="AM715" s="50"/>
      <c r="AN715" s="50"/>
      <c r="AO715" s="50"/>
      <c r="AP715" s="50"/>
      <c r="AQ715" s="50"/>
      <c r="AR715" s="50"/>
      <c r="AS715" s="50"/>
      <c r="AT715" s="50"/>
      <c r="AU715" s="50"/>
      <c r="AV715" s="50"/>
      <c r="AW715" s="50"/>
      <c r="AX715" s="50">
        <f t="shared" si="227"/>
        <v>14.961355799366201</v>
      </c>
      <c r="AY715" s="50"/>
      <c r="AZ715" s="50">
        <f t="shared" si="217"/>
        <v>356.69124868739817</v>
      </c>
      <c r="BA715" s="50">
        <f t="shared" si="218"/>
        <v>579.35788772675699</v>
      </c>
      <c r="BB715" s="50">
        <f t="shared" si="219"/>
        <v>599.69502973498948</v>
      </c>
      <c r="BC715" s="17">
        <f t="shared" si="220"/>
        <v>19647</v>
      </c>
      <c r="BD715" s="50">
        <f t="shared" si="221"/>
        <v>14.961355799366201</v>
      </c>
      <c r="BE715" s="50">
        <f t="shared" si="222"/>
        <v>356.69124868739817</v>
      </c>
      <c r="BF715" s="50">
        <f t="shared" si="228"/>
        <v>583.4333327820442</v>
      </c>
      <c r="BG715" s="50"/>
      <c r="BH715" s="17">
        <f t="shared" si="223"/>
        <v>0</v>
      </c>
      <c r="BI715" s="17">
        <f t="shared" si="231"/>
        <v>715</v>
      </c>
      <c r="BJ715" s="17">
        <f t="shared" si="229"/>
        <v>715</v>
      </c>
      <c r="BK715" s="150">
        <f t="shared" si="230"/>
        <v>23581</v>
      </c>
      <c r="BL715" s="50" t="e">
        <f t="shared" ca="1" si="224"/>
        <v>#NAME?</v>
      </c>
      <c r="BM715" s="50" t="e">
        <f t="shared" ca="1" si="225"/>
        <v>#NAME?</v>
      </c>
      <c r="BN715" s="50" t="e">
        <f t="shared" ca="1" si="226"/>
        <v>#NAME?</v>
      </c>
    </row>
    <row r="716" spans="1:66" x14ac:dyDescent="0.35">
      <c r="A716" s="48">
        <v>23582</v>
      </c>
      <c r="B716" s="17">
        <v>1964</v>
      </c>
      <c r="C716" s="17">
        <v>7</v>
      </c>
      <c r="D716" s="17">
        <v>206</v>
      </c>
      <c r="E716" s="17">
        <v>24</v>
      </c>
      <c r="F716" s="17">
        <v>6</v>
      </c>
      <c r="G716" s="50">
        <v>6.7</v>
      </c>
      <c r="H716" s="32">
        <v>4.9652979808554782</v>
      </c>
      <c r="I716" s="50">
        <v>10.333333333333334</v>
      </c>
      <c r="J716" s="13">
        <v>0</v>
      </c>
      <c r="K716" s="13">
        <f t="shared" si="212"/>
        <v>0</v>
      </c>
      <c r="L716" s="13">
        <f t="shared" si="213"/>
        <v>0</v>
      </c>
      <c r="M716" s="13" t="e">
        <f ca="1">CalcTable[[#This Row],[IWC]]-AE715</f>
        <v>#NAME?</v>
      </c>
      <c r="N716" s="13" t="e">
        <f ca="1">IF(CalcTable[[#This Row],[Day of Year]]&lt;123,FCAP,AE715)</f>
        <v>#NAME?</v>
      </c>
      <c r="O716" s="17" t="e">
        <f ca="1">IF(IRR_DRIP,5,COUNTIF('IDET Wind Values'!C700:G700,"&lt;="&amp;IRR_MAXWIND))</f>
        <v>#NAME?</v>
      </c>
      <c r="P716" s="13" t="e">
        <f ca="1">CalcTable[[#This Row],[ET_o]]*KL</f>
        <v>#NAME?</v>
      </c>
      <c r="Q716" s="13" t="e">
        <f ca="1">IF(WILTPT&lt;=0,1,MAX(0,MIN(1,(CalcTable[[#This Row],[IWC]]-WILTPT)/(MAD-WILTPT))))</f>
        <v>#NAME?</v>
      </c>
      <c r="R716" s="13" t="e">
        <f ca="1">CalcTable[[#This Row],[ETMult]]*CalcTable[[#This Row],[ETb]]</f>
        <v>#NAME?</v>
      </c>
      <c r="S716" s="13" t="b">
        <f>INDEX(IRR_LIST,CalcTable[[#This Row],[Day of Week]]+1)</f>
        <v>0</v>
      </c>
      <c r="T716" s="13">
        <f t="shared" ca="1" si="214"/>
        <v>0.3</v>
      </c>
      <c r="U716" s="13" t="b">
        <f ca="1">IF(CalcTable[[#This Row],[IrrPrecip]]&gt;=IC_MM,FALSE,TRUE)</f>
        <v>1</v>
      </c>
      <c r="V716" s="13" t="b">
        <f t="shared" si="215"/>
        <v>1</v>
      </c>
      <c r="W716" s="13" t="e">
        <f ca="1">IF(AND(IRR_DRIP=FALSE,CalcTable[[#This Row],[IrrHours]]&lt;=0),FALSE,TRUE)</f>
        <v>#NAME?</v>
      </c>
      <c r="X716" s="13" t="e">
        <f ca="1">AND(CalcTable[[#This Row],[IrrDay]],CalcTable[[#This Row],[IrrRain]],CalcTable[[#This Row],[IrrWarm]],CalcTable[[#This Row],[IrrWindy]])</f>
        <v>#NAME?</v>
      </c>
      <c r="Y716" s="13" t="e">
        <f t="shared" ca="1" si="216"/>
        <v>#NAME?</v>
      </c>
      <c r="Z716" s="13" t="e">
        <f ca="1">CalcTable[[#This Row],[IrrHours]]/5</f>
        <v>#NAME?</v>
      </c>
      <c r="AA716" s="13" t="e">
        <f ca="1">IF(CalcTable[[#This Row],[IrrFlag]]=FALSE,0,MAX(0,CalcTable[[#This Row],[VolRednWind]]*(FCAP*IRR_TARGET-CalcTable[[#This Row],[IWC]])))</f>
        <v>#NAME?</v>
      </c>
      <c r="AB716" s="13" t="e">
        <f ca="1">CalcTable[[#This Row],[IWC]]+CalcTable[[#This Row],[Eff Precip]]+CalcTable[[#This Row],[IrrAmt]]-CalcTable[[#This Row],[AET]]</f>
        <v>#NAME?</v>
      </c>
      <c r="AC716" s="13" t="e">
        <f ca="1">IF(CalcTable[[#This Row],[PWC]]&gt;FCAP,MIN(24*PERC,MIN(SAT,CalcTable[[#This Row],[PWC]])-FCAP),0)</f>
        <v>#NAME?</v>
      </c>
      <c r="AD716" s="13" t="e">
        <f ca="1">IF(CalcTable[[#This Row],[PWC]]&gt;SAT,CalcTable[[#This Row],[PWC]]-SAT,0)</f>
        <v>#NAME?</v>
      </c>
      <c r="AE716" s="13" t="e">
        <f ca="1">CalcTable[[#This Row],[PWC]]-CalcTable[[#This Row],[PercAmt]]-CalcTable[[#This Row],[Runoff]]</f>
        <v>#NAME?</v>
      </c>
      <c r="AF716" s="13" t="e">
        <f ca="1">CalcTable[[#This Row],[IrrAmt]]/1000*CUR_IRR_AREA*10000/IRR_EFF</f>
        <v>#NAME?</v>
      </c>
      <c r="AG716" s="147"/>
      <c r="AH716" s="13"/>
      <c r="AI716" s="50">
        <v>0</v>
      </c>
      <c r="AJ716" s="50">
        <v>0</v>
      </c>
      <c r="AK716" s="50">
        <v>0</v>
      </c>
      <c r="AL716" s="50">
        <v>6.1613169172021287</v>
      </c>
      <c r="AM716" s="50"/>
      <c r="AN716" s="50"/>
      <c r="AO716" s="50"/>
      <c r="AP716" s="50"/>
      <c r="AQ716" s="50"/>
      <c r="AR716" s="50"/>
      <c r="AS716" s="50"/>
      <c r="AT716" s="50"/>
      <c r="AU716" s="50"/>
      <c r="AV716" s="50"/>
      <c r="AW716" s="50"/>
      <c r="AX716" s="50">
        <f t="shared" si="227"/>
        <v>6.1613169172021287</v>
      </c>
      <c r="AY716" s="50"/>
      <c r="AZ716" s="50">
        <f t="shared" si="217"/>
        <v>180.7319629045958</v>
      </c>
      <c r="BA716" s="50">
        <f t="shared" si="218"/>
        <v>278.26984764675865</v>
      </c>
      <c r="BB716" s="50">
        <f t="shared" si="219"/>
        <v>286.87613159459653</v>
      </c>
      <c r="BC716" s="17">
        <f t="shared" si="220"/>
        <v>19647</v>
      </c>
      <c r="BD716" s="50">
        <f t="shared" si="221"/>
        <v>6.1613169172021287</v>
      </c>
      <c r="BE716" s="50">
        <f t="shared" si="222"/>
        <v>180.7319629045958</v>
      </c>
      <c r="BF716" s="50">
        <f t="shared" si="228"/>
        <v>295.61995660308577</v>
      </c>
      <c r="BG716" s="50"/>
      <c r="BH716" s="17">
        <f t="shared" si="223"/>
        <v>0</v>
      </c>
      <c r="BI716" s="17">
        <f t="shared" si="231"/>
        <v>716</v>
      </c>
      <c r="BJ716" s="17">
        <f t="shared" si="229"/>
        <v>716</v>
      </c>
      <c r="BK716" s="150">
        <f t="shared" si="230"/>
        <v>23582</v>
      </c>
      <c r="BL716" s="50" t="e">
        <f t="shared" ca="1" si="224"/>
        <v>#NAME?</v>
      </c>
      <c r="BM716" s="50" t="e">
        <f t="shared" ca="1" si="225"/>
        <v>#NAME?</v>
      </c>
      <c r="BN716" s="50" t="e">
        <f t="shared" ca="1" si="226"/>
        <v>#NAME?</v>
      </c>
    </row>
    <row r="717" spans="1:66" x14ac:dyDescent="0.35">
      <c r="A717" s="48">
        <v>23583</v>
      </c>
      <c r="B717" s="17">
        <v>1964</v>
      </c>
      <c r="C717" s="17">
        <v>7</v>
      </c>
      <c r="D717" s="17">
        <v>207</v>
      </c>
      <c r="E717" s="17">
        <v>25</v>
      </c>
      <c r="F717" s="17">
        <v>7</v>
      </c>
      <c r="G717" s="50">
        <v>5.6</v>
      </c>
      <c r="H717" s="32">
        <v>5.0580519897044178</v>
      </c>
      <c r="I717" s="50">
        <v>7</v>
      </c>
      <c r="J717" s="13">
        <v>0</v>
      </c>
      <c r="K717" s="13">
        <f t="shared" si="212"/>
        <v>0</v>
      </c>
      <c r="L717" s="13">
        <f t="shared" si="213"/>
        <v>0</v>
      </c>
      <c r="M717" s="13" t="e">
        <f ca="1">CalcTable[[#This Row],[IWC]]-AE716</f>
        <v>#NAME?</v>
      </c>
      <c r="N717" s="13" t="e">
        <f ca="1">IF(CalcTable[[#This Row],[Day of Year]]&lt;123,FCAP,AE716)</f>
        <v>#NAME?</v>
      </c>
      <c r="O717" s="17" t="e">
        <f ca="1">IF(IRR_DRIP,5,COUNTIF('IDET Wind Values'!C701:G701,"&lt;="&amp;IRR_MAXWIND))</f>
        <v>#NAME?</v>
      </c>
      <c r="P717" s="13" t="e">
        <f ca="1">CalcTable[[#This Row],[ET_o]]*KL</f>
        <v>#NAME?</v>
      </c>
      <c r="Q717" s="13" t="e">
        <f ca="1">IF(WILTPT&lt;=0,1,MAX(0,MIN(1,(CalcTable[[#This Row],[IWC]]-WILTPT)/(MAD-WILTPT))))</f>
        <v>#NAME?</v>
      </c>
      <c r="R717" s="13" t="e">
        <f ca="1">CalcTable[[#This Row],[ETMult]]*CalcTable[[#This Row],[ETb]]</f>
        <v>#NAME?</v>
      </c>
      <c r="S717" s="13" t="b">
        <f>INDEX(IRR_LIST,CalcTable[[#This Row],[Day of Week]]+1)</f>
        <v>0</v>
      </c>
      <c r="T717" s="13">
        <f t="shared" ca="1" si="214"/>
        <v>0.3</v>
      </c>
      <c r="U717" s="13" t="b">
        <f ca="1">IF(CalcTable[[#This Row],[IrrPrecip]]&gt;=IC_MM,FALSE,TRUE)</f>
        <v>1</v>
      </c>
      <c r="V717" s="13" t="b">
        <f t="shared" si="215"/>
        <v>1</v>
      </c>
      <c r="W717" s="13" t="e">
        <f ca="1">IF(AND(IRR_DRIP=FALSE,CalcTable[[#This Row],[IrrHours]]&lt;=0),FALSE,TRUE)</f>
        <v>#NAME?</v>
      </c>
      <c r="X717" s="13" t="e">
        <f ca="1">AND(CalcTable[[#This Row],[IrrDay]],CalcTable[[#This Row],[IrrRain]],CalcTable[[#This Row],[IrrWarm]],CalcTable[[#This Row],[IrrWindy]])</f>
        <v>#NAME?</v>
      </c>
      <c r="Y717" s="13" t="e">
        <f t="shared" ca="1" si="216"/>
        <v>#NAME?</v>
      </c>
      <c r="Z717" s="13" t="e">
        <f ca="1">CalcTable[[#This Row],[IrrHours]]/5</f>
        <v>#NAME?</v>
      </c>
      <c r="AA717" s="13" t="e">
        <f ca="1">IF(CalcTable[[#This Row],[IrrFlag]]=FALSE,0,MAX(0,CalcTable[[#This Row],[VolRednWind]]*(FCAP*IRR_TARGET-CalcTable[[#This Row],[IWC]])))</f>
        <v>#NAME?</v>
      </c>
      <c r="AB717" s="13" t="e">
        <f ca="1">CalcTable[[#This Row],[IWC]]+CalcTable[[#This Row],[Eff Precip]]+CalcTable[[#This Row],[IrrAmt]]-CalcTable[[#This Row],[AET]]</f>
        <v>#NAME?</v>
      </c>
      <c r="AC717" s="13" t="e">
        <f ca="1">IF(CalcTable[[#This Row],[PWC]]&gt;FCAP,MIN(24*PERC,MIN(SAT,CalcTable[[#This Row],[PWC]])-FCAP),0)</f>
        <v>#NAME?</v>
      </c>
      <c r="AD717" s="13" t="e">
        <f ca="1">IF(CalcTable[[#This Row],[PWC]]&gt;SAT,CalcTable[[#This Row],[PWC]]-SAT,0)</f>
        <v>#NAME?</v>
      </c>
      <c r="AE717" s="13" t="e">
        <f ca="1">CalcTable[[#This Row],[PWC]]-CalcTable[[#This Row],[PercAmt]]-CalcTable[[#This Row],[Runoff]]</f>
        <v>#NAME?</v>
      </c>
      <c r="AF717" s="13" t="e">
        <f ca="1">CalcTable[[#This Row],[IrrAmt]]/1000*CUR_IRR_AREA*10000/IRR_EFF</f>
        <v>#NAME?</v>
      </c>
      <c r="AG717" s="147"/>
      <c r="AH717" s="13"/>
      <c r="AI717" s="50">
        <v>0</v>
      </c>
      <c r="AJ717" s="50">
        <v>0</v>
      </c>
      <c r="AK717" s="50">
        <v>2.3614736259350919</v>
      </c>
      <c r="AL717" s="50">
        <v>0</v>
      </c>
      <c r="AM717" s="50"/>
      <c r="AN717" s="50"/>
      <c r="AO717" s="50"/>
      <c r="AP717" s="50"/>
      <c r="AQ717" s="50"/>
      <c r="AR717" s="50"/>
      <c r="AS717" s="50"/>
      <c r="AT717" s="50"/>
      <c r="AU717" s="50"/>
      <c r="AV717" s="50"/>
      <c r="AW717" s="50"/>
      <c r="AX717" s="50">
        <f t="shared" si="227"/>
        <v>2.3614736259350919</v>
      </c>
      <c r="AY717" s="50"/>
      <c r="AZ717" s="50">
        <f t="shared" si="217"/>
        <v>34.634946513714681</v>
      </c>
      <c r="BA717" s="50">
        <f t="shared" si="218"/>
        <v>53.326822410005136</v>
      </c>
      <c r="BB717" s="50">
        <f t="shared" si="219"/>
        <v>54.976105577324894</v>
      </c>
      <c r="BC717" s="17">
        <f t="shared" si="220"/>
        <v>19647</v>
      </c>
      <c r="BD717" s="50">
        <f t="shared" si="221"/>
        <v>2.3614736259350919</v>
      </c>
      <c r="BE717" s="50">
        <f t="shared" si="222"/>
        <v>34.634946513714681</v>
      </c>
      <c r="BF717" s="50">
        <f t="shared" si="228"/>
        <v>56.651746712557674</v>
      </c>
      <c r="BG717" s="50"/>
      <c r="BH717" s="17">
        <f t="shared" si="223"/>
        <v>0</v>
      </c>
      <c r="BI717" s="17">
        <f t="shared" si="231"/>
        <v>717</v>
      </c>
      <c r="BJ717" s="17">
        <f t="shared" si="229"/>
        <v>717</v>
      </c>
      <c r="BK717" s="150">
        <f t="shared" si="230"/>
        <v>23583</v>
      </c>
      <c r="BL717" s="50" t="e">
        <f t="shared" ca="1" si="224"/>
        <v>#NAME?</v>
      </c>
      <c r="BM717" s="50" t="e">
        <f t="shared" ca="1" si="225"/>
        <v>#NAME?</v>
      </c>
      <c r="BN717" s="50" t="e">
        <f t="shared" ca="1" si="226"/>
        <v>#NAME?</v>
      </c>
    </row>
    <row r="718" spans="1:66" x14ac:dyDescent="0.35">
      <c r="A718" s="48">
        <v>23584</v>
      </c>
      <c r="B718" s="17">
        <v>1964</v>
      </c>
      <c r="C718" s="17">
        <v>7</v>
      </c>
      <c r="D718" s="17">
        <v>208</v>
      </c>
      <c r="E718" s="17">
        <v>26</v>
      </c>
      <c r="F718" s="17">
        <v>1</v>
      </c>
      <c r="G718" s="50">
        <v>6.7</v>
      </c>
      <c r="H718" s="32">
        <v>4.8372264877916251</v>
      </c>
      <c r="I718" s="50">
        <v>12.666666666666666</v>
      </c>
      <c r="J718" s="13">
        <v>0</v>
      </c>
      <c r="K718" s="13">
        <f t="shared" si="212"/>
        <v>0</v>
      </c>
      <c r="L718" s="13">
        <f t="shared" si="213"/>
        <v>0</v>
      </c>
      <c r="M718" s="13" t="e">
        <f ca="1">CalcTable[[#This Row],[IWC]]-AE717</f>
        <v>#NAME?</v>
      </c>
      <c r="N718" s="13" t="e">
        <f ca="1">IF(CalcTable[[#This Row],[Day of Year]]&lt;123,FCAP,AE717)</f>
        <v>#NAME?</v>
      </c>
      <c r="O718" s="17" t="e">
        <f ca="1">IF(IRR_DRIP,5,COUNTIF('IDET Wind Values'!C702:G702,"&lt;="&amp;IRR_MAXWIND))</f>
        <v>#NAME?</v>
      </c>
      <c r="P718" s="13" t="e">
        <f ca="1">CalcTable[[#This Row],[ET_o]]*KL</f>
        <v>#NAME?</v>
      </c>
      <c r="Q718" s="13" t="e">
        <f ca="1">IF(WILTPT&lt;=0,1,MAX(0,MIN(1,(CalcTable[[#This Row],[IWC]]-WILTPT)/(MAD-WILTPT))))</f>
        <v>#NAME?</v>
      </c>
      <c r="R718" s="13" t="e">
        <f ca="1">CalcTable[[#This Row],[ETMult]]*CalcTable[[#This Row],[ETb]]</f>
        <v>#NAME?</v>
      </c>
      <c r="S718" s="13" t="b">
        <f>INDEX(IRR_LIST,CalcTable[[#This Row],[Day of Week]]+1)</f>
        <v>1</v>
      </c>
      <c r="T718" s="13">
        <f t="shared" ca="1" si="214"/>
        <v>0</v>
      </c>
      <c r="U718" s="13" t="b">
        <f ca="1">IF(CalcTable[[#This Row],[IrrPrecip]]&gt;=IC_MM,FALSE,TRUE)</f>
        <v>1</v>
      </c>
      <c r="V718" s="13" t="b">
        <f t="shared" si="215"/>
        <v>1</v>
      </c>
      <c r="W718" s="13" t="e">
        <f ca="1">IF(AND(IRR_DRIP=FALSE,CalcTable[[#This Row],[IrrHours]]&lt;=0),FALSE,TRUE)</f>
        <v>#NAME?</v>
      </c>
      <c r="X718" s="13" t="e">
        <f ca="1">AND(CalcTable[[#This Row],[IrrDay]],CalcTable[[#This Row],[IrrRain]],CalcTable[[#This Row],[IrrWarm]],CalcTable[[#This Row],[IrrWindy]])</f>
        <v>#NAME?</v>
      </c>
      <c r="Y718" s="13" t="e">
        <f t="shared" ca="1" si="216"/>
        <v>#NAME?</v>
      </c>
      <c r="Z718" s="13" t="e">
        <f ca="1">CalcTable[[#This Row],[IrrHours]]/5</f>
        <v>#NAME?</v>
      </c>
      <c r="AA718" s="13" t="e">
        <f ca="1">IF(CalcTable[[#This Row],[IrrFlag]]=FALSE,0,MAX(0,CalcTable[[#This Row],[VolRednWind]]*(FCAP*IRR_TARGET-CalcTable[[#This Row],[IWC]])))</f>
        <v>#NAME?</v>
      </c>
      <c r="AB718" s="13" t="e">
        <f ca="1">CalcTable[[#This Row],[IWC]]+CalcTable[[#This Row],[Eff Precip]]+CalcTable[[#This Row],[IrrAmt]]-CalcTable[[#This Row],[AET]]</f>
        <v>#NAME?</v>
      </c>
      <c r="AC718" s="13" t="e">
        <f ca="1">IF(CalcTable[[#This Row],[PWC]]&gt;FCAP,MIN(24*PERC,MIN(SAT,CalcTable[[#This Row],[PWC]])-FCAP),0)</f>
        <v>#NAME?</v>
      </c>
      <c r="AD718" s="13" t="e">
        <f ca="1">IF(CalcTable[[#This Row],[PWC]]&gt;SAT,CalcTable[[#This Row],[PWC]]-SAT,0)</f>
        <v>#NAME?</v>
      </c>
      <c r="AE718" s="13" t="e">
        <f ca="1">CalcTable[[#This Row],[PWC]]-CalcTable[[#This Row],[PercAmt]]-CalcTable[[#This Row],[Runoff]]</f>
        <v>#NAME?</v>
      </c>
      <c r="AF718" s="13" t="e">
        <f ca="1">CalcTable[[#This Row],[IrrAmt]]/1000*CUR_IRR_AREA*10000/IRR_EFF</f>
        <v>#NAME?</v>
      </c>
      <c r="AG718" s="147"/>
      <c r="AH718" s="13"/>
      <c r="AI718" s="50">
        <v>15.567281544913932</v>
      </c>
      <c r="AJ718" s="50">
        <v>24.34359720762847</v>
      </c>
      <c r="AK718" s="50">
        <v>0</v>
      </c>
      <c r="AL718" s="50">
        <v>0</v>
      </c>
      <c r="AM718" s="50"/>
      <c r="AN718" s="50"/>
      <c r="AO718" s="50"/>
      <c r="AP718" s="50"/>
      <c r="AQ718" s="50"/>
      <c r="AR718" s="50"/>
      <c r="AS718" s="50"/>
      <c r="AT718" s="50"/>
      <c r="AU718" s="50"/>
      <c r="AV718" s="50"/>
      <c r="AW718" s="50"/>
      <c r="AX718" s="50">
        <f t="shared" si="227"/>
        <v>39.910878752542402</v>
      </c>
      <c r="AY718" s="50"/>
      <c r="AZ718" s="50">
        <f t="shared" si="217"/>
        <v>942.39898074917278</v>
      </c>
      <c r="BA718" s="50">
        <f t="shared" si="218"/>
        <v>1529.4654595272846</v>
      </c>
      <c r="BB718" s="50">
        <f t="shared" si="219"/>
        <v>1583.0605129625171</v>
      </c>
      <c r="BC718" s="17">
        <f t="shared" si="220"/>
        <v>19647</v>
      </c>
      <c r="BD718" s="50">
        <f t="shared" si="221"/>
        <v>39.910878752542402</v>
      </c>
      <c r="BE718" s="50">
        <f t="shared" si="222"/>
        <v>942.39898074917278</v>
      </c>
      <c r="BF718" s="50">
        <f t="shared" si="228"/>
        <v>1541.4647266290408</v>
      </c>
      <c r="BG718" s="50"/>
      <c r="BH718" s="17">
        <f t="shared" si="223"/>
        <v>0</v>
      </c>
      <c r="BI718" s="17">
        <f t="shared" si="231"/>
        <v>718</v>
      </c>
      <c r="BJ718" s="17">
        <f t="shared" si="229"/>
        <v>718</v>
      </c>
      <c r="BK718" s="150">
        <f t="shared" si="230"/>
        <v>23584</v>
      </c>
      <c r="BL718" s="50" t="e">
        <f t="shared" ca="1" si="224"/>
        <v>#NAME?</v>
      </c>
      <c r="BM718" s="50" t="e">
        <f t="shared" ca="1" si="225"/>
        <v>#NAME?</v>
      </c>
      <c r="BN718" s="50" t="e">
        <f t="shared" ca="1" si="226"/>
        <v>#NAME?</v>
      </c>
    </row>
    <row r="719" spans="1:66" x14ac:dyDescent="0.35">
      <c r="A719" s="48">
        <v>23585</v>
      </c>
      <c r="B719" s="17">
        <v>1964</v>
      </c>
      <c r="C719" s="17">
        <v>7</v>
      </c>
      <c r="D719" s="17">
        <v>209</v>
      </c>
      <c r="E719" s="17">
        <v>27</v>
      </c>
      <c r="F719" s="17">
        <v>2</v>
      </c>
      <c r="G719" s="50">
        <v>8.3000000000000007</v>
      </c>
      <c r="H719" s="32">
        <v>3.8350532506676029</v>
      </c>
      <c r="I719" s="50">
        <v>8.3333333333333339</v>
      </c>
      <c r="J719" s="13">
        <v>0</v>
      </c>
      <c r="K719" s="13">
        <f t="shared" si="212"/>
        <v>0</v>
      </c>
      <c r="L719" s="13">
        <f t="shared" si="213"/>
        <v>0</v>
      </c>
      <c r="M719" s="13" t="e">
        <f ca="1">CalcTable[[#This Row],[IWC]]-AE718</f>
        <v>#NAME?</v>
      </c>
      <c r="N719" s="13" t="e">
        <f ca="1">IF(CalcTable[[#This Row],[Day of Year]]&lt;123,FCAP,AE718)</f>
        <v>#NAME?</v>
      </c>
      <c r="O719" s="17" t="e">
        <f ca="1">IF(IRR_DRIP,5,COUNTIF('IDET Wind Values'!C703:G703,"&lt;="&amp;IRR_MAXWIND))</f>
        <v>#NAME?</v>
      </c>
      <c r="P719" s="13" t="e">
        <f ca="1">CalcTable[[#This Row],[ET_o]]*KL</f>
        <v>#NAME?</v>
      </c>
      <c r="Q719" s="13" t="e">
        <f ca="1">IF(WILTPT&lt;=0,1,MAX(0,MIN(1,(CalcTable[[#This Row],[IWC]]-WILTPT)/(MAD-WILTPT))))</f>
        <v>#NAME?</v>
      </c>
      <c r="R719" s="13" t="e">
        <f ca="1">CalcTable[[#This Row],[ETMult]]*CalcTable[[#This Row],[ETb]]</f>
        <v>#NAME?</v>
      </c>
      <c r="S719" s="13" t="b">
        <f>INDEX(IRR_LIST,CalcTable[[#This Row],[Day of Week]]+1)</f>
        <v>0</v>
      </c>
      <c r="T719" s="13">
        <f t="shared" ca="1" si="214"/>
        <v>0</v>
      </c>
      <c r="U719" s="13" t="b">
        <f ca="1">IF(CalcTable[[#This Row],[IrrPrecip]]&gt;=IC_MM,FALSE,TRUE)</f>
        <v>1</v>
      </c>
      <c r="V719" s="13" t="b">
        <f t="shared" si="215"/>
        <v>1</v>
      </c>
      <c r="W719" s="13" t="e">
        <f ca="1">IF(AND(IRR_DRIP=FALSE,CalcTable[[#This Row],[IrrHours]]&lt;=0),FALSE,TRUE)</f>
        <v>#NAME?</v>
      </c>
      <c r="X719" s="13" t="e">
        <f ca="1">AND(CalcTable[[#This Row],[IrrDay]],CalcTable[[#This Row],[IrrRain]],CalcTable[[#This Row],[IrrWarm]],CalcTable[[#This Row],[IrrWindy]])</f>
        <v>#NAME?</v>
      </c>
      <c r="Y719" s="13" t="e">
        <f t="shared" ca="1" si="216"/>
        <v>#NAME?</v>
      </c>
      <c r="Z719" s="13" t="e">
        <f ca="1">CalcTable[[#This Row],[IrrHours]]/5</f>
        <v>#NAME?</v>
      </c>
      <c r="AA719" s="13" t="e">
        <f ca="1">IF(CalcTable[[#This Row],[IrrFlag]]=FALSE,0,MAX(0,CalcTable[[#This Row],[VolRednWind]]*(FCAP*IRR_TARGET-CalcTable[[#This Row],[IWC]])))</f>
        <v>#NAME?</v>
      </c>
      <c r="AB719" s="13" t="e">
        <f ca="1">CalcTable[[#This Row],[IWC]]+CalcTable[[#This Row],[Eff Precip]]+CalcTable[[#This Row],[IrrAmt]]-CalcTable[[#This Row],[AET]]</f>
        <v>#NAME?</v>
      </c>
      <c r="AC719" s="13" t="e">
        <f ca="1">IF(CalcTable[[#This Row],[PWC]]&gt;FCAP,MIN(24*PERC,MIN(SAT,CalcTable[[#This Row],[PWC]])-FCAP),0)</f>
        <v>#NAME?</v>
      </c>
      <c r="AD719" s="13" t="e">
        <f ca="1">IF(CalcTable[[#This Row],[PWC]]&gt;SAT,CalcTable[[#This Row],[PWC]]-SAT,0)</f>
        <v>#NAME?</v>
      </c>
      <c r="AE719" s="13" t="e">
        <f ca="1">CalcTable[[#This Row],[PWC]]-CalcTable[[#This Row],[PercAmt]]-CalcTable[[#This Row],[Runoff]]</f>
        <v>#NAME?</v>
      </c>
      <c r="AF719" s="13" t="e">
        <f ca="1">CalcTable[[#This Row],[IrrAmt]]/1000*CUR_IRR_AREA*10000/IRR_EFF</f>
        <v>#NAME?</v>
      </c>
      <c r="AG719" s="147"/>
      <c r="AH719" s="13"/>
      <c r="AI719" s="50">
        <v>0</v>
      </c>
      <c r="AJ719" s="50">
        <v>0</v>
      </c>
      <c r="AK719" s="50">
        <v>10.861440927927617</v>
      </c>
      <c r="AL719" s="50">
        <v>8.1733170520933385</v>
      </c>
      <c r="AM719" s="50"/>
      <c r="AN719" s="50"/>
      <c r="AO719" s="50"/>
      <c r="AP719" s="50"/>
      <c r="AQ719" s="50"/>
      <c r="AR719" s="50"/>
      <c r="AS719" s="50"/>
      <c r="AT719" s="50"/>
      <c r="AU719" s="50"/>
      <c r="AV719" s="50"/>
      <c r="AW719" s="50"/>
      <c r="AX719" s="50">
        <f t="shared" si="227"/>
        <v>19.034757980020956</v>
      </c>
      <c r="AY719" s="50"/>
      <c r="AZ719" s="50">
        <f t="shared" si="217"/>
        <v>399.05176713767639</v>
      </c>
      <c r="BA719" s="50">
        <f t="shared" si="218"/>
        <v>614.41303829134301</v>
      </c>
      <c r="BB719" s="50">
        <f t="shared" si="219"/>
        <v>633.41550339313721</v>
      </c>
      <c r="BC719" s="17">
        <f t="shared" si="220"/>
        <v>19647</v>
      </c>
      <c r="BD719" s="50">
        <f t="shared" si="221"/>
        <v>19.034757980020956</v>
      </c>
      <c r="BE719" s="50">
        <f t="shared" si="222"/>
        <v>399.05176713767639</v>
      </c>
      <c r="BF719" s="50">
        <f t="shared" si="228"/>
        <v>652.72165580305773</v>
      </c>
      <c r="BG719" s="50"/>
      <c r="BH719" s="17">
        <f t="shared" si="223"/>
        <v>0</v>
      </c>
      <c r="BI719" s="17">
        <f t="shared" si="231"/>
        <v>719</v>
      </c>
      <c r="BJ719" s="17">
        <f t="shared" si="229"/>
        <v>719</v>
      </c>
      <c r="BK719" s="150">
        <f t="shared" si="230"/>
        <v>23585</v>
      </c>
      <c r="BL719" s="50" t="e">
        <f t="shared" ca="1" si="224"/>
        <v>#NAME?</v>
      </c>
      <c r="BM719" s="50" t="e">
        <f t="shared" ca="1" si="225"/>
        <v>#NAME?</v>
      </c>
      <c r="BN719" s="50" t="e">
        <f t="shared" ca="1" si="226"/>
        <v>#NAME?</v>
      </c>
    </row>
    <row r="720" spans="1:66" x14ac:dyDescent="0.35">
      <c r="A720" s="48">
        <v>23586</v>
      </c>
      <c r="B720" s="17">
        <v>1964</v>
      </c>
      <c r="C720" s="17">
        <v>7</v>
      </c>
      <c r="D720" s="17">
        <v>210</v>
      </c>
      <c r="E720" s="17">
        <v>28</v>
      </c>
      <c r="F720" s="17">
        <v>3</v>
      </c>
      <c r="G720" s="50">
        <v>8.9</v>
      </c>
      <c r="H720" s="32">
        <v>5.3934830035610082</v>
      </c>
      <c r="I720" s="50">
        <v>6.5</v>
      </c>
      <c r="J720" s="13">
        <v>0</v>
      </c>
      <c r="K720" s="13">
        <f t="shared" si="212"/>
        <v>0</v>
      </c>
      <c r="L720" s="13">
        <f t="shared" si="213"/>
        <v>0</v>
      </c>
      <c r="M720" s="13" t="e">
        <f ca="1">CalcTable[[#This Row],[IWC]]-AE719</f>
        <v>#NAME?</v>
      </c>
      <c r="N720" s="13" t="e">
        <f ca="1">IF(CalcTable[[#This Row],[Day of Year]]&lt;123,FCAP,AE719)</f>
        <v>#NAME?</v>
      </c>
      <c r="O720" s="17" t="e">
        <f ca="1">IF(IRR_DRIP,5,COUNTIF('IDET Wind Values'!C704:G704,"&lt;="&amp;IRR_MAXWIND))</f>
        <v>#NAME?</v>
      </c>
      <c r="P720" s="13" t="e">
        <f ca="1">CalcTable[[#This Row],[ET_o]]*KL</f>
        <v>#NAME?</v>
      </c>
      <c r="Q720" s="13" t="e">
        <f ca="1">IF(WILTPT&lt;=0,1,MAX(0,MIN(1,(CalcTable[[#This Row],[IWC]]-WILTPT)/(MAD-WILTPT))))</f>
        <v>#NAME?</v>
      </c>
      <c r="R720" s="13" t="e">
        <f ca="1">CalcTable[[#This Row],[ETMult]]*CalcTable[[#This Row],[ETb]]</f>
        <v>#NAME?</v>
      </c>
      <c r="S720" s="13" t="b">
        <f>INDEX(IRR_LIST,CalcTable[[#This Row],[Day of Week]]+1)</f>
        <v>1</v>
      </c>
      <c r="T720" s="13">
        <f t="shared" ca="1" si="214"/>
        <v>0</v>
      </c>
      <c r="U720" s="13" t="b">
        <f ca="1">IF(CalcTable[[#This Row],[IrrPrecip]]&gt;=IC_MM,FALSE,TRUE)</f>
        <v>1</v>
      </c>
      <c r="V720" s="13" t="b">
        <f t="shared" si="215"/>
        <v>1</v>
      </c>
      <c r="W720" s="13" t="e">
        <f ca="1">IF(AND(IRR_DRIP=FALSE,CalcTable[[#This Row],[IrrHours]]&lt;=0),FALSE,TRUE)</f>
        <v>#NAME?</v>
      </c>
      <c r="X720" s="13" t="e">
        <f ca="1">AND(CalcTable[[#This Row],[IrrDay]],CalcTable[[#This Row],[IrrRain]],CalcTable[[#This Row],[IrrWarm]],CalcTable[[#This Row],[IrrWindy]])</f>
        <v>#NAME?</v>
      </c>
      <c r="Y720" s="13" t="e">
        <f t="shared" ca="1" si="216"/>
        <v>#NAME?</v>
      </c>
      <c r="Z720" s="13" t="e">
        <f ca="1">CalcTable[[#This Row],[IrrHours]]/5</f>
        <v>#NAME?</v>
      </c>
      <c r="AA720" s="13" t="e">
        <f ca="1">IF(CalcTable[[#This Row],[IrrFlag]]=FALSE,0,MAX(0,CalcTable[[#This Row],[VolRednWind]]*(FCAP*IRR_TARGET-CalcTable[[#This Row],[IWC]])))</f>
        <v>#NAME?</v>
      </c>
      <c r="AB720" s="13" t="e">
        <f ca="1">CalcTable[[#This Row],[IWC]]+CalcTable[[#This Row],[Eff Precip]]+CalcTable[[#This Row],[IrrAmt]]-CalcTable[[#This Row],[AET]]</f>
        <v>#NAME?</v>
      </c>
      <c r="AC720" s="13" t="e">
        <f ca="1">IF(CalcTable[[#This Row],[PWC]]&gt;FCAP,MIN(24*PERC,MIN(SAT,CalcTable[[#This Row],[PWC]])-FCAP),0)</f>
        <v>#NAME?</v>
      </c>
      <c r="AD720" s="13" t="e">
        <f ca="1">IF(CalcTable[[#This Row],[PWC]]&gt;SAT,CalcTable[[#This Row],[PWC]]-SAT,0)</f>
        <v>#NAME?</v>
      </c>
      <c r="AE720" s="13" t="e">
        <f ca="1">CalcTable[[#This Row],[PWC]]-CalcTable[[#This Row],[PercAmt]]-CalcTable[[#This Row],[Runoff]]</f>
        <v>#NAME?</v>
      </c>
      <c r="AF720" s="13" t="e">
        <f ca="1">CalcTable[[#This Row],[IrrAmt]]/1000*CUR_IRR_AREA*10000/IRR_EFF</f>
        <v>#NAME?</v>
      </c>
      <c r="AG720" s="147"/>
      <c r="AH720" s="13"/>
      <c r="AI720" s="50">
        <v>2.437014910186929</v>
      </c>
      <c r="AJ720" s="50">
        <v>3.8002149101869294</v>
      </c>
      <c r="AK720" s="50">
        <v>0</v>
      </c>
      <c r="AL720" s="50">
        <v>0</v>
      </c>
      <c r="AM720" s="50"/>
      <c r="AN720" s="50"/>
      <c r="AO720" s="50"/>
      <c r="AP720" s="50"/>
      <c r="AQ720" s="50"/>
      <c r="AR720" s="50"/>
      <c r="AS720" s="50"/>
      <c r="AT720" s="50"/>
      <c r="AU720" s="50"/>
      <c r="AV720" s="50"/>
      <c r="AW720" s="50"/>
      <c r="AX720" s="50">
        <f t="shared" si="227"/>
        <v>6.2372298203738588</v>
      </c>
      <c r="AY720" s="50"/>
      <c r="AZ720" s="50">
        <f t="shared" si="217"/>
        <v>147.21585604822491</v>
      </c>
      <c r="BA720" s="50">
        <f t="shared" si="218"/>
        <v>238.91546012174007</v>
      </c>
      <c r="BB720" s="50">
        <f t="shared" si="219"/>
        <v>247.28682531449823</v>
      </c>
      <c r="BC720" s="17">
        <f t="shared" si="220"/>
        <v>19647</v>
      </c>
      <c r="BD720" s="50">
        <f t="shared" si="221"/>
        <v>6.2372298203738588</v>
      </c>
      <c r="BE720" s="50">
        <f t="shared" si="222"/>
        <v>147.21585604822491</v>
      </c>
      <c r="BF720" s="50">
        <f t="shared" si="228"/>
        <v>240.79827539545693</v>
      </c>
      <c r="BG720" s="50"/>
      <c r="BH720" s="17">
        <f t="shared" si="223"/>
        <v>0</v>
      </c>
      <c r="BI720" s="17">
        <f t="shared" si="231"/>
        <v>720</v>
      </c>
      <c r="BJ720" s="17">
        <f t="shared" si="229"/>
        <v>720</v>
      </c>
      <c r="BK720" s="150">
        <f t="shared" si="230"/>
        <v>23586</v>
      </c>
      <c r="BL720" s="50" t="e">
        <f t="shared" ca="1" si="224"/>
        <v>#NAME?</v>
      </c>
      <c r="BM720" s="50" t="e">
        <f t="shared" ca="1" si="225"/>
        <v>#NAME?</v>
      </c>
      <c r="BN720" s="50" t="e">
        <f t="shared" ca="1" si="226"/>
        <v>#NAME?</v>
      </c>
    </row>
    <row r="721" spans="1:66" x14ac:dyDescent="0.35">
      <c r="A721" s="48">
        <v>23587</v>
      </c>
      <c r="B721" s="17">
        <v>1964</v>
      </c>
      <c r="C721" s="17">
        <v>7</v>
      </c>
      <c r="D721" s="17">
        <v>211</v>
      </c>
      <c r="E721" s="17">
        <v>29</v>
      </c>
      <c r="F721" s="17">
        <v>4</v>
      </c>
      <c r="G721" s="50">
        <v>9.4</v>
      </c>
      <c r="H721" s="32">
        <v>3.2090170968962726</v>
      </c>
      <c r="I721" s="50">
        <v>9.6666666666666661</v>
      </c>
      <c r="J721" s="13">
        <v>3.4</v>
      </c>
      <c r="K721" s="13">
        <f t="shared" si="212"/>
        <v>3.4</v>
      </c>
      <c r="L721" s="13">
        <f t="shared" si="213"/>
        <v>0</v>
      </c>
      <c r="M721" s="13" t="e">
        <f ca="1">CalcTable[[#This Row],[IWC]]-AE720</f>
        <v>#NAME?</v>
      </c>
      <c r="N721" s="13" t="e">
        <f ca="1">IF(CalcTable[[#This Row],[Day of Year]]&lt;123,FCAP,AE720)</f>
        <v>#NAME?</v>
      </c>
      <c r="O721" s="17" t="e">
        <f ca="1">IF(IRR_DRIP,5,COUNTIF('IDET Wind Values'!C705:G705,"&lt;="&amp;IRR_MAXWIND))</f>
        <v>#NAME?</v>
      </c>
      <c r="P721" s="13" t="e">
        <f ca="1">CalcTable[[#This Row],[ET_o]]*KL</f>
        <v>#NAME?</v>
      </c>
      <c r="Q721" s="13" t="e">
        <f ca="1">IF(WILTPT&lt;=0,1,MAX(0,MIN(1,(CalcTable[[#This Row],[IWC]]-WILTPT)/(MAD-WILTPT))))</f>
        <v>#NAME?</v>
      </c>
      <c r="R721" s="13" t="e">
        <f ca="1">CalcTable[[#This Row],[ETMult]]*CalcTable[[#This Row],[ETb]]</f>
        <v>#NAME?</v>
      </c>
      <c r="S721" s="13" t="b">
        <f>INDEX(IRR_LIST,CalcTable[[#This Row],[Day of Week]]+1)</f>
        <v>0</v>
      </c>
      <c r="T721" s="13">
        <f t="shared" ca="1" si="214"/>
        <v>0</v>
      </c>
      <c r="U721" s="13" t="b">
        <f ca="1">IF(CalcTable[[#This Row],[IrrPrecip]]&gt;=IC_MM,FALSE,TRUE)</f>
        <v>1</v>
      </c>
      <c r="V721" s="13" t="b">
        <f t="shared" si="215"/>
        <v>1</v>
      </c>
      <c r="W721" s="13" t="e">
        <f ca="1">IF(AND(IRR_DRIP=FALSE,CalcTable[[#This Row],[IrrHours]]&lt;=0),FALSE,TRUE)</f>
        <v>#NAME?</v>
      </c>
      <c r="X721" s="13" t="e">
        <f ca="1">AND(CalcTable[[#This Row],[IrrDay]],CalcTable[[#This Row],[IrrRain]],CalcTable[[#This Row],[IrrWarm]],CalcTable[[#This Row],[IrrWindy]])</f>
        <v>#NAME?</v>
      </c>
      <c r="Y721" s="13" t="e">
        <f t="shared" ca="1" si="216"/>
        <v>#NAME?</v>
      </c>
      <c r="Z721" s="13" t="e">
        <f ca="1">CalcTable[[#This Row],[IrrHours]]/5</f>
        <v>#NAME?</v>
      </c>
      <c r="AA721" s="13" t="e">
        <f ca="1">IF(CalcTable[[#This Row],[IrrFlag]]=FALSE,0,MAX(0,CalcTable[[#This Row],[VolRednWind]]*(FCAP*IRR_TARGET-CalcTable[[#This Row],[IWC]])))</f>
        <v>#NAME?</v>
      </c>
      <c r="AB721" s="13" t="e">
        <f ca="1">CalcTable[[#This Row],[IWC]]+CalcTable[[#This Row],[Eff Precip]]+CalcTable[[#This Row],[IrrAmt]]-CalcTable[[#This Row],[AET]]</f>
        <v>#NAME?</v>
      </c>
      <c r="AC721" s="13" t="e">
        <f ca="1">IF(CalcTable[[#This Row],[PWC]]&gt;FCAP,MIN(24*PERC,MIN(SAT,CalcTable[[#This Row],[PWC]])-FCAP),0)</f>
        <v>#NAME?</v>
      </c>
      <c r="AD721" s="13" t="e">
        <f ca="1">IF(CalcTable[[#This Row],[PWC]]&gt;SAT,CalcTable[[#This Row],[PWC]]-SAT,0)</f>
        <v>#NAME?</v>
      </c>
      <c r="AE721" s="13" t="e">
        <f ca="1">CalcTable[[#This Row],[PWC]]-CalcTable[[#This Row],[PercAmt]]-CalcTable[[#This Row],[Runoff]]</f>
        <v>#NAME?</v>
      </c>
      <c r="AF721" s="13" t="e">
        <f ca="1">CalcTable[[#This Row],[IrrAmt]]/1000*CUR_IRR_AREA*10000/IRR_EFF</f>
        <v>#NAME?</v>
      </c>
      <c r="AG721" s="147"/>
      <c r="AH721" s="13"/>
      <c r="AI721" s="50">
        <v>0</v>
      </c>
      <c r="AJ721" s="50">
        <v>0</v>
      </c>
      <c r="AK721" s="50">
        <v>0</v>
      </c>
      <c r="AL721" s="50">
        <v>5.2464156519585572</v>
      </c>
      <c r="AM721" s="50"/>
      <c r="AN721" s="50"/>
      <c r="AO721" s="50"/>
      <c r="AP721" s="50"/>
      <c r="AQ721" s="50"/>
      <c r="AR721" s="50"/>
      <c r="AS721" s="50"/>
      <c r="AT721" s="50"/>
      <c r="AU721" s="50"/>
      <c r="AV721" s="50"/>
      <c r="AW721" s="50"/>
      <c r="AX721" s="50">
        <f t="shared" si="227"/>
        <v>5.2464156519585572</v>
      </c>
      <c r="AY721" s="50"/>
      <c r="AZ721" s="50">
        <f t="shared" si="217"/>
        <v>153.89485912411769</v>
      </c>
      <c r="BA721" s="50">
        <f t="shared" si="218"/>
        <v>236.94922754030819</v>
      </c>
      <c r="BB721" s="50">
        <f t="shared" si="219"/>
        <v>244.2775541652662</v>
      </c>
      <c r="BC721" s="17">
        <f t="shared" si="220"/>
        <v>19647</v>
      </c>
      <c r="BD721" s="50">
        <f t="shared" si="221"/>
        <v>5.2464156519585572</v>
      </c>
      <c r="BE721" s="50">
        <f t="shared" si="222"/>
        <v>153.89485912411769</v>
      </c>
      <c r="BF721" s="50">
        <f t="shared" si="228"/>
        <v>251.72299821545732</v>
      </c>
      <c r="BG721" s="50"/>
      <c r="BH721" s="17">
        <f t="shared" si="223"/>
        <v>0</v>
      </c>
      <c r="BI721" s="17">
        <f t="shared" si="231"/>
        <v>721</v>
      </c>
      <c r="BJ721" s="17">
        <f t="shared" si="229"/>
        <v>721</v>
      </c>
      <c r="BK721" s="150">
        <f t="shared" si="230"/>
        <v>23587</v>
      </c>
      <c r="BL721" s="50" t="e">
        <f t="shared" ca="1" si="224"/>
        <v>#NAME?</v>
      </c>
      <c r="BM721" s="50" t="e">
        <f t="shared" ca="1" si="225"/>
        <v>#NAME?</v>
      </c>
      <c r="BN721" s="50" t="e">
        <f t="shared" ca="1" si="226"/>
        <v>#NAME?</v>
      </c>
    </row>
    <row r="722" spans="1:66" x14ac:dyDescent="0.35">
      <c r="A722" s="48">
        <v>23588</v>
      </c>
      <c r="B722" s="17">
        <v>1964</v>
      </c>
      <c r="C722" s="17">
        <v>7</v>
      </c>
      <c r="D722" s="17">
        <v>212</v>
      </c>
      <c r="E722" s="17">
        <v>30</v>
      </c>
      <c r="F722" s="17">
        <v>5</v>
      </c>
      <c r="G722" s="50">
        <v>11.1</v>
      </c>
      <c r="H722" s="32">
        <v>4.8155593383048911</v>
      </c>
      <c r="I722" s="50">
        <v>11.5</v>
      </c>
      <c r="J722" s="13">
        <v>0</v>
      </c>
      <c r="K722" s="13">
        <f t="shared" si="212"/>
        <v>0</v>
      </c>
      <c r="L722" s="13">
        <f t="shared" si="213"/>
        <v>0</v>
      </c>
      <c r="M722" s="13" t="e">
        <f ca="1">CalcTable[[#This Row],[IWC]]-AE721</f>
        <v>#NAME?</v>
      </c>
      <c r="N722" s="13" t="e">
        <f ca="1">IF(CalcTable[[#This Row],[Day of Year]]&lt;123,FCAP,AE721)</f>
        <v>#NAME?</v>
      </c>
      <c r="O722" s="17" t="e">
        <f ca="1">IF(IRR_DRIP,5,COUNTIF('IDET Wind Values'!C706:G706,"&lt;="&amp;IRR_MAXWIND))</f>
        <v>#NAME?</v>
      </c>
      <c r="P722" s="13" t="e">
        <f ca="1">CalcTable[[#This Row],[ET_o]]*KL</f>
        <v>#NAME?</v>
      </c>
      <c r="Q722" s="13" t="e">
        <f ca="1">IF(WILTPT&lt;=0,1,MAX(0,MIN(1,(CalcTable[[#This Row],[IWC]]-WILTPT)/(MAD-WILTPT))))</f>
        <v>#NAME?</v>
      </c>
      <c r="R722" s="13" t="e">
        <f ca="1">CalcTable[[#This Row],[ETMult]]*CalcTable[[#This Row],[ETb]]</f>
        <v>#NAME?</v>
      </c>
      <c r="S722" s="13" t="b">
        <f>INDEX(IRR_LIST,CalcTable[[#This Row],[Day of Week]]+1)</f>
        <v>1</v>
      </c>
      <c r="T722" s="13">
        <f t="shared" ca="1" si="214"/>
        <v>3.4</v>
      </c>
      <c r="U722" s="13" t="b">
        <f ca="1">IF(CalcTable[[#This Row],[IrrPrecip]]&gt;=IC_MM,FALSE,TRUE)</f>
        <v>1</v>
      </c>
      <c r="V722" s="13" t="b">
        <f t="shared" si="215"/>
        <v>1</v>
      </c>
      <c r="W722" s="13" t="e">
        <f ca="1">IF(AND(IRR_DRIP=FALSE,CalcTable[[#This Row],[IrrHours]]&lt;=0),FALSE,TRUE)</f>
        <v>#NAME?</v>
      </c>
      <c r="X722" s="13" t="e">
        <f ca="1">AND(CalcTable[[#This Row],[IrrDay]],CalcTable[[#This Row],[IrrRain]],CalcTable[[#This Row],[IrrWarm]],CalcTable[[#This Row],[IrrWindy]])</f>
        <v>#NAME?</v>
      </c>
      <c r="Y722" s="13" t="e">
        <f t="shared" ca="1" si="216"/>
        <v>#NAME?</v>
      </c>
      <c r="Z722" s="13" t="e">
        <f ca="1">CalcTable[[#This Row],[IrrHours]]/5</f>
        <v>#NAME?</v>
      </c>
      <c r="AA722" s="13" t="e">
        <f ca="1">IF(CalcTable[[#This Row],[IrrFlag]]=FALSE,0,MAX(0,CalcTable[[#This Row],[VolRednWind]]*(FCAP*IRR_TARGET-CalcTable[[#This Row],[IWC]])))</f>
        <v>#NAME?</v>
      </c>
      <c r="AB722" s="13" t="e">
        <f ca="1">CalcTable[[#This Row],[IWC]]+CalcTable[[#This Row],[Eff Precip]]+CalcTable[[#This Row],[IrrAmt]]-CalcTable[[#This Row],[AET]]</f>
        <v>#NAME?</v>
      </c>
      <c r="AC722" s="13" t="e">
        <f ca="1">IF(CalcTable[[#This Row],[PWC]]&gt;FCAP,MIN(24*PERC,MIN(SAT,CalcTable[[#This Row],[PWC]])-FCAP),0)</f>
        <v>#NAME?</v>
      </c>
      <c r="AD722" s="13" t="e">
        <f ca="1">IF(CalcTable[[#This Row],[PWC]]&gt;SAT,CalcTable[[#This Row],[PWC]]-SAT,0)</f>
        <v>#NAME?</v>
      </c>
      <c r="AE722" s="13" t="e">
        <f ca="1">CalcTable[[#This Row],[PWC]]-CalcTable[[#This Row],[PercAmt]]-CalcTable[[#This Row],[Runoff]]</f>
        <v>#NAME?</v>
      </c>
      <c r="AF722" s="13" t="e">
        <f ca="1">CalcTable[[#This Row],[IrrAmt]]/1000*CUR_IRR_AREA*10000/IRR_EFF</f>
        <v>#NAME?</v>
      </c>
      <c r="AG722" s="147"/>
      <c r="AH722" s="13"/>
      <c r="AI722" s="50">
        <v>1.935454487120098</v>
      </c>
      <c r="AJ722" s="50">
        <v>2.3444144871200976</v>
      </c>
      <c r="AK722" s="50">
        <v>0</v>
      </c>
      <c r="AL722" s="50">
        <v>0</v>
      </c>
      <c r="AM722" s="50"/>
      <c r="AN722" s="50"/>
      <c r="AO722" s="50"/>
      <c r="AP722" s="50"/>
      <c r="AQ722" s="50"/>
      <c r="AR722" s="50"/>
      <c r="AS722" s="50"/>
      <c r="AT722" s="50"/>
      <c r="AU722" s="50"/>
      <c r="AV722" s="50"/>
      <c r="AW722" s="50"/>
      <c r="AX722" s="50">
        <f t="shared" si="227"/>
        <v>4.2798689742401956</v>
      </c>
      <c r="AY722" s="50"/>
      <c r="AZ722" s="50">
        <f t="shared" si="217"/>
        <v>97.156157433284307</v>
      </c>
      <c r="BA722" s="50">
        <f t="shared" si="218"/>
        <v>157.14672621412524</v>
      </c>
      <c r="BB722" s="50">
        <f t="shared" si="219"/>
        <v>162.61288623380776</v>
      </c>
      <c r="BC722" s="17">
        <f t="shared" si="220"/>
        <v>19647</v>
      </c>
      <c r="BD722" s="50">
        <f t="shared" si="221"/>
        <v>4.2798689742401956</v>
      </c>
      <c r="BE722" s="50">
        <f t="shared" si="222"/>
        <v>97.156157433284307</v>
      </c>
      <c r="BF722" s="50">
        <f t="shared" si="228"/>
        <v>158.91654460318887</v>
      </c>
      <c r="BG722" s="50"/>
      <c r="BH722" s="17">
        <f t="shared" si="223"/>
        <v>0</v>
      </c>
      <c r="BI722" s="17">
        <f t="shared" si="231"/>
        <v>722</v>
      </c>
      <c r="BJ722" s="17">
        <f t="shared" si="229"/>
        <v>722</v>
      </c>
      <c r="BK722" s="150">
        <f t="shared" si="230"/>
        <v>23588</v>
      </c>
      <c r="BL722" s="50" t="e">
        <f t="shared" ca="1" si="224"/>
        <v>#NAME?</v>
      </c>
      <c r="BM722" s="50" t="e">
        <f t="shared" ca="1" si="225"/>
        <v>#NAME?</v>
      </c>
      <c r="BN722" s="50" t="e">
        <f t="shared" ca="1" si="226"/>
        <v>#NAME?</v>
      </c>
    </row>
    <row r="723" spans="1:66" x14ac:dyDescent="0.35">
      <c r="A723" s="48">
        <v>23589</v>
      </c>
      <c r="B723" s="17">
        <v>1964</v>
      </c>
      <c r="C723" s="17">
        <v>7</v>
      </c>
      <c r="D723" s="17">
        <v>213</v>
      </c>
      <c r="E723" s="17">
        <v>31</v>
      </c>
      <c r="F723" s="17">
        <v>6</v>
      </c>
      <c r="G723" s="50">
        <v>12.2</v>
      </c>
      <c r="H723" s="32">
        <v>5.2150981129667189</v>
      </c>
      <c r="I723" s="50">
        <v>10.333333333333334</v>
      </c>
      <c r="J723" s="13">
        <v>0</v>
      </c>
      <c r="K723" s="13">
        <f t="shared" si="212"/>
        <v>0</v>
      </c>
      <c r="L723" s="13">
        <f t="shared" si="213"/>
        <v>0</v>
      </c>
      <c r="M723" s="13" t="e">
        <f ca="1">CalcTable[[#This Row],[IWC]]-AE722</f>
        <v>#NAME?</v>
      </c>
      <c r="N723" s="13" t="e">
        <f ca="1">IF(CalcTable[[#This Row],[Day of Year]]&lt;123,FCAP,AE722)</f>
        <v>#NAME?</v>
      </c>
      <c r="O723" s="17" t="e">
        <f ca="1">IF(IRR_DRIP,5,COUNTIF('IDET Wind Values'!C707:G707,"&lt;="&amp;IRR_MAXWIND))</f>
        <v>#NAME?</v>
      </c>
      <c r="P723" s="13" t="e">
        <f ca="1">CalcTable[[#This Row],[ET_o]]*KL</f>
        <v>#NAME?</v>
      </c>
      <c r="Q723" s="13" t="e">
        <f ca="1">IF(WILTPT&lt;=0,1,MAX(0,MIN(1,(CalcTable[[#This Row],[IWC]]-WILTPT)/(MAD-WILTPT))))</f>
        <v>#NAME?</v>
      </c>
      <c r="R723" s="13" t="e">
        <f ca="1">CalcTable[[#This Row],[ETMult]]*CalcTable[[#This Row],[ETb]]</f>
        <v>#NAME?</v>
      </c>
      <c r="S723" s="13" t="b">
        <f>INDEX(IRR_LIST,CalcTable[[#This Row],[Day of Week]]+1)</f>
        <v>0</v>
      </c>
      <c r="T723" s="13">
        <f t="shared" ca="1" si="214"/>
        <v>3.4</v>
      </c>
      <c r="U723" s="13" t="b">
        <f ca="1">IF(CalcTable[[#This Row],[IrrPrecip]]&gt;=IC_MM,FALSE,TRUE)</f>
        <v>1</v>
      </c>
      <c r="V723" s="13" t="b">
        <f t="shared" si="215"/>
        <v>1</v>
      </c>
      <c r="W723" s="13" t="e">
        <f ca="1">IF(AND(IRR_DRIP=FALSE,CalcTable[[#This Row],[IrrHours]]&lt;=0),FALSE,TRUE)</f>
        <v>#NAME?</v>
      </c>
      <c r="X723" s="13" t="e">
        <f ca="1">AND(CalcTable[[#This Row],[IrrDay]],CalcTable[[#This Row],[IrrRain]],CalcTable[[#This Row],[IrrWarm]],CalcTable[[#This Row],[IrrWindy]])</f>
        <v>#NAME?</v>
      </c>
      <c r="Y723" s="13" t="e">
        <f t="shared" ca="1" si="216"/>
        <v>#NAME?</v>
      </c>
      <c r="Z723" s="13" t="e">
        <f ca="1">CalcTable[[#This Row],[IrrHours]]/5</f>
        <v>#NAME?</v>
      </c>
      <c r="AA723" s="13" t="e">
        <f ca="1">IF(CalcTable[[#This Row],[IrrFlag]]=FALSE,0,MAX(0,CalcTable[[#This Row],[VolRednWind]]*(FCAP*IRR_TARGET-CalcTable[[#This Row],[IWC]])))</f>
        <v>#NAME?</v>
      </c>
      <c r="AB723" s="13" t="e">
        <f ca="1">CalcTable[[#This Row],[IWC]]+CalcTable[[#This Row],[Eff Precip]]+CalcTable[[#This Row],[IrrAmt]]-CalcTable[[#This Row],[AET]]</f>
        <v>#NAME?</v>
      </c>
      <c r="AC723" s="13" t="e">
        <f ca="1">IF(CalcTable[[#This Row],[PWC]]&gt;FCAP,MIN(24*PERC,MIN(SAT,CalcTable[[#This Row],[PWC]])-FCAP),0)</f>
        <v>#NAME?</v>
      </c>
      <c r="AD723" s="13" t="e">
        <f ca="1">IF(CalcTable[[#This Row],[PWC]]&gt;SAT,CalcTable[[#This Row],[PWC]]-SAT,0)</f>
        <v>#NAME?</v>
      </c>
      <c r="AE723" s="13" t="e">
        <f ca="1">CalcTable[[#This Row],[PWC]]-CalcTable[[#This Row],[PercAmt]]-CalcTable[[#This Row],[Runoff]]</f>
        <v>#NAME?</v>
      </c>
      <c r="AF723" s="13" t="e">
        <f ca="1">CalcTable[[#This Row],[IrrAmt]]/1000*CUR_IRR_AREA*10000/IRR_EFF</f>
        <v>#NAME?</v>
      </c>
      <c r="AG723" s="147"/>
      <c r="AH723" s="13"/>
      <c r="AI723" s="50">
        <v>0</v>
      </c>
      <c r="AJ723" s="50">
        <v>0</v>
      </c>
      <c r="AK723" s="50">
        <v>0</v>
      </c>
      <c r="AL723" s="50">
        <v>4.9285576360676906</v>
      </c>
      <c r="AM723" s="50"/>
      <c r="AN723" s="50"/>
      <c r="AO723" s="50"/>
      <c r="AP723" s="50"/>
      <c r="AQ723" s="50"/>
      <c r="AR723" s="50"/>
      <c r="AS723" s="50"/>
      <c r="AT723" s="50"/>
      <c r="AU723" s="50"/>
      <c r="AV723" s="50"/>
      <c r="AW723" s="50"/>
      <c r="AX723" s="50">
        <f t="shared" si="227"/>
        <v>4.9285576360676906</v>
      </c>
      <c r="AY723" s="50"/>
      <c r="AZ723" s="50">
        <f t="shared" si="217"/>
        <v>144.57102399131892</v>
      </c>
      <c r="BA723" s="50">
        <f t="shared" si="218"/>
        <v>222.59348138345931</v>
      </c>
      <c r="BB723" s="50">
        <f t="shared" si="219"/>
        <v>229.47781585923642</v>
      </c>
      <c r="BC723" s="17">
        <f t="shared" si="220"/>
        <v>19647</v>
      </c>
      <c r="BD723" s="50">
        <f t="shared" si="221"/>
        <v>4.9285576360676906</v>
      </c>
      <c r="BE723" s="50">
        <f t="shared" si="222"/>
        <v>144.57102399131892</v>
      </c>
      <c r="BF723" s="50">
        <f t="shared" si="228"/>
        <v>236.47217211345074</v>
      </c>
      <c r="BG723" s="50"/>
      <c r="BH723" s="17">
        <f t="shared" si="223"/>
        <v>0</v>
      </c>
      <c r="BI723" s="17">
        <f t="shared" si="231"/>
        <v>723</v>
      </c>
      <c r="BJ723" s="17">
        <f t="shared" si="229"/>
        <v>723</v>
      </c>
      <c r="BK723" s="150">
        <f t="shared" si="230"/>
        <v>23589</v>
      </c>
      <c r="BL723" s="50" t="e">
        <f t="shared" ca="1" si="224"/>
        <v>#NAME?</v>
      </c>
      <c r="BM723" s="50" t="e">
        <f t="shared" ca="1" si="225"/>
        <v>#NAME?</v>
      </c>
      <c r="BN723" s="50" t="e">
        <f t="shared" ca="1" si="226"/>
        <v>#NAME?</v>
      </c>
    </row>
    <row r="724" spans="1:66" x14ac:dyDescent="0.35">
      <c r="A724" s="48">
        <v>23590</v>
      </c>
      <c r="B724" s="17">
        <v>1964</v>
      </c>
      <c r="C724" s="17">
        <v>8</v>
      </c>
      <c r="D724" s="17">
        <v>214</v>
      </c>
      <c r="E724" s="17">
        <v>1</v>
      </c>
      <c r="F724" s="17">
        <v>7</v>
      </c>
      <c r="G724" s="50">
        <v>6.7</v>
      </c>
      <c r="H724" s="32">
        <v>5.1738255143825311</v>
      </c>
      <c r="I724" s="50">
        <v>8.1666666666666661</v>
      </c>
      <c r="J724" s="13">
        <v>0</v>
      </c>
      <c r="K724" s="13">
        <f t="shared" ref="K724:K787" si="232">J724*PRECIP_ADJUST</f>
        <v>0</v>
      </c>
      <c r="L724" s="13">
        <f t="shared" ref="L724:L787" si="233">IF(K724&gt;=EFF_PRECIP,EFF_MULT*(K724-EFF_PRECIP),0)</f>
        <v>0</v>
      </c>
      <c r="M724" s="13" t="e">
        <f ca="1">CalcTable[[#This Row],[IWC]]-AE723</f>
        <v>#NAME?</v>
      </c>
      <c r="N724" s="13" t="e">
        <f ca="1">IF(CalcTable[[#This Row],[Day of Year]]&lt;123,FCAP,AE723)</f>
        <v>#NAME?</v>
      </c>
      <c r="O724" s="17" t="e">
        <f ca="1">IF(IRR_DRIP,5,COUNTIF('IDET Wind Values'!C708:G708,"&lt;="&amp;IRR_MAXWIND))</f>
        <v>#NAME?</v>
      </c>
      <c r="P724" s="13" t="e">
        <f ca="1">CalcTable[[#This Row],[ET_o]]*KL</f>
        <v>#NAME?</v>
      </c>
      <c r="Q724" s="13" t="e">
        <f ca="1">IF(WILTPT&lt;=0,1,MAX(0,MIN(1,(CalcTable[[#This Row],[IWC]]-WILTPT)/(MAD-WILTPT))))</f>
        <v>#NAME?</v>
      </c>
      <c r="R724" s="13" t="e">
        <f ca="1">CalcTable[[#This Row],[ETMult]]*CalcTable[[#This Row],[ETb]]</f>
        <v>#NAME?</v>
      </c>
      <c r="S724" s="13" t="b">
        <f>INDEX(IRR_LIST,CalcTable[[#This Row],[Day of Week]]+1)</f>
        <v>0</v>
      </c>
      <c r="T724" s="13">
        <f t="shared" ref="T724:T787" ca="1" si="234">SUM(OFFSET(K724,-IC_DAYS,0,IC_DAYS,1))</f>
        <v>0</v>
      </c>
      <c r="U724" s="13" t="b">
        <f ca="1">IF(CalcTable[[#This Row],[IrrPrecip]]&gt;=IC_MM,FALSE,TRUE)</f>
        <v>1</v>
      </c>
      <c r="V724" s="13" t="b">
        <f t="shared" ref="V724:V787" si="235">IF(G725&lt;IRR_TEMP,FALSE,TRUE)</f>
        <v>1</v>
      </c>
      <c r="W724" s="13" t="e">
        <f ca="1">IF(AND(IRR_DRIP=FALSE,CalcTable[[#This Row],[IrrHours]]&lt;=0),FALSE,TRUE)</f>
        <v>#NAME?</v>
      </c>
      <c r="X724" s="13" t="e">
        <f ca="1">AND(CalcTable[[#This Row],[IrrDay]],CalcTable[[#This Row],[IrrRain]],CalcTable[[#This Row],[IrrWarm]],CalcTable[[#This Row],[IrrWindy]])</f>
        <v>#NAME?</v>
      </c>
      <c r="Y724" s="13" t="e">
        <f t="shared" ref="Y724:Y787" ca="1" si="236">IF(AA723&lt;=0,FALSE,TRUE)</f>
        <v>#NAME?</v>
      </c>
      <c r="Z724" s="13" t="e">
        <f ca="1">CalcTable[[#This Row],[IrrHours]]/5</f>
        <v>#NAME?</v>
      </c>
      <c r="AA724" s="13" t="e">
        <f ca="1">IF(CalcTable[[#This Row],[IrrFlag]]=FALSE,0,MAX(0,CalcTable[[#This Row],[VolRednWind]]*(FCAP*IRR_TARGET-CalcTable[[#This Row],[IWC]])))</f>
        <v>#NAME?</v>
      </c>
      <c r="AB724" s="13" t="e">
        <f ca="1">CalcTable[[#This Row],[IWC]]+CalcTable[[#This Row],[Eff Precip]]+CalcTable[[#This Row],[IrrAmt]]-CalcTable[[#This Row],[AET]]</f>
        <v>#NAME?</v>
      </c>
      <c r="AC724" s="13" t="e">
        <f ca="1">IF(CalcTable[[#This Row],[PWC]]&gt;FCAP,MIN(24*PERC,MIN(SAT,CalcTable[[#This Row],[PWC]])-FCAP),0)</f>
        <v>#NAME?</v>
      </c>
      <c r="AD724" s="13" t="e">
        <f ca="1">IF(CalcTable[[#This Row],[PWC]]&gt;SAT,CalcTable[[#This Row],[PWC]]-SAT,0)</f>
        <v>#NAME?</v>
      </c>
      <c r="AE724" s="13" t="e">
        <f ca="1">CalcTable[[#This Row],[PWC]]-CalcTable[[#This Row],[PercAmt]]-CalcTable[[#This Row],[Runoff]]</f>
        <v>#NAME?</v>
      </c>
      <c r="AF724" s="13" t="e">
        <f ca="1">CalcTable[[#This Row],[IrrAmt]]/1000*CUR_IRR_AREA*10000/IRR_EFF</f>
        <v>#NAME?</v>
      </c>
      <c r="AG724" s="147"/>
      <c r="AH724" s="13"/>
      <c r="AI724" s="50">
        <v>0</v>
      </c>
      <c r="AJ724" s="50">
        <v>0</v>
      </c>
      <c r="AK724" s="50">
        <v>2.243094194037007</v>
      </c>
      <c r="AL724" s="50">
        <v>0</v>
      </c>
      <c r="AM724" s="50"/>
      <c r="AN724" s="50"/>
      <c r="AO724" s="50"/>
      <c r="AP724" s="50"/>
      <c r="AQ724" s="50"/>
      <c r="AR724" s="50"/>
      <c r="AS724" s="50"/>
      <c r="AT724" s="50"/>
      <c r="AU724" s="50"/>
      <c r="AV724" s="50"/>
      <c r="AW724" s="50"/>
      <c r="AX724" s="50">
        <f t="shared" si="227"/>
        <v>2.243094194037007</v>
      </c>
      <c r="AY724" s="50"/>
      <c r="AZ724" s="50">
        <f t="shared" ref="AZ724:AZ787" si="237">SUMPRODUCT(AI724:AW724,CONVERSION)</f>
        <v>32.898714845876107</v>
      </c>
      <c r="BA724" s="50">
        <f t="shared" ref="BA724:BA787" si="238">SUMPRODUCT($AI724:$AW724,CONVERSION,APP_DEMAND)</f>
        <v>50.653576826190189</v>
      </c>
      <c r="BB724" s="50">
        <f t="shared" ref="BB724:BB787" si="239">SUMPRODUCT($AI724:$AW724,CONVERSION,PUMP_DEMAND)</f>
        <v>52.220182295041447</v>
      </c>
      <c r="BC724" s="17">
        <f t="shared" ref="BC724:BC787" si="240">B724*10+C724</f>
        <v>19648</v>
      </c>
      <c r="BD724" s="50">
        <f t="shared" ref="BD724:BD787" si="241">INDEX(AI724:AX724,PLOT_AREA)</f>
        <v>2.243094194037007</v>
      </c>
      <c r="BE724" s="50">
        <f t="shared" ref="BE724:BE787" si="242">IF(PLOT_AREA&lt;=AREA_COUNT,INDEX(AI724:AW724,PLOT_AREA)*INDEX(CONVERSION,PLOT_AREA),AZ724)</f>
        <v>32.898714845876107</v>
      </c>
      <c r="BF724" s="50">
        <f t="shared" si="228"/>
        <v>53.811824420725522</v>
      </c>
      <c r="BG724" s="50"/>
      <c r="BH724" s="17">
        <f t="shared" ref="BH724:BH787" si="243">IF(BC724&lt;PLOT_FROM,-1,IF(BC724&gt;PLOT_TO,1,0))</f>
        <v>0</v>
      </c>
      <c r="BI724" s="17">
        <f t="shared" si="231"/>
        <v>724</v>
      </c>
      <c r="BJ724" s="17">
        <f t="shared" si="229"/>
        <v>724</v>
      </c>
      <c r="BK724" s="150">
        <f t="shared" si="230"/>
        <v>23590</v>
      </c>
      <c r="BL724" s="50" t="e">
        <f t="shared" ref="BL724:BL787" ca="1" si="244">WILTPT</f>
        <v>#NAME?</v>
      </c>
      <c r="BM724" s="50" t="e">
        <f t="shared" ref="BM724:BM787" ca="1" si="245">SAT</f>
        <v>#NAME?</v>
      </c>
      <c r="BN724" s="50" t="e">
        <f t="shared" ref="BN724:BN787" ca="1" si="246">FCAP</f>
        <v>#NAME?</v>
      </c>
    </row>
    <row r="725" spans="1:66" x14ac:dyDescent="0.35">
      <c r="A725" s="48">
        <v>23591</v>
      </c>
      <c r="B725" s="17">
        <v>1964</v>
      </c>
      <c r="C725" s="17">
        <v>8</v>
      </c>
      <c r="D725" s="17">
        <v>215</v>
      </c>
      <c r="E725" s="17">
        <v>2</v>
      </c>
      <c r="F725" s="17">
        <v>1</v>
      </c>
      <c r="G725" s="50">
        <v>8.9</v>
      </c>
      <c r="H725" s="32">
        <v>5.6080032937759094</v>
      </c>
      <c r="I725" s="50">
        <v>15.5</v>
      </c>
      <c r="J725" s="13">
        <v>0</v>
      </c>
      <c r="K725" s="13">
        <f t="shared" si="232"/>
        <v>0</v>
      </c>
      <c r="L725" s="13">
        <f t="shared" si="233"/>
        <v>0</v>
      </c>
      <c r="M725" s="13" t="e">
        <f ca="1">CalcTable[[#This Row],[IWC]]-AE724</f>
        <v>#NAME?</v>
      </c>
      <c r="N725" s="13" t="e">
        <f ca="1">IF(CalcTable[[#This Row],[Day of Year]]&lt;123,FCAP,AE724)</f>
        <v>#NAME?</v>
      </c>
      <c r="O725" s="17" t="e">
        <f ca="1">IF(IRR_DRIP,5,COUNTIF('IDET Wind Values'!C709:G709,"&lt;="&amp;IRR_MAXWIND))</f>
        <v>#NAME?</v>
      </c>
      <c r="P725" s="13" t="e">
        <f ca="1">CalcTable[[#This Row],[ET_o]]*KL</f>
        <v>#NAME?</v>
      </c>
      <c r="Q725" s="13" t="e">
        <f ca="1">IF(WILTPT&lt;=0,1,MAX(0,MIN(1,(CalcTable[[#This Row],[IWC]]-WILTPT)/(MAD-WILTPT))))</f>
        <v>#NAME?</v>
      </c>
      <c r="R725" s="13" t="e">
        <f ca="1">CalcTable[[#This Row],[ETMult]]*CalcTable[[#This Row],[ETb]]</f>
        <v>#NAME?</v>
      </c>
      <c r="S725" s="13" t="b">
        <f>INDEX(IRR_LIST,CalcTable[[#This Row],[Day of Week]]+1)</f>
        <v>1</v>
      </c>
      <c r="T725" s="13">
        <f t="shared" ca="1" si="234"/>
        <v>0</v>
      </c>
      <c r="U725" s="13" t="b">
        <f ca="1">IF(CalcTable[[#This Row],[IrrPrecip]]&gt;=IC_MM,FALSE,TRUE)</f>
        <v>1</v>
      </c>
      <c r="V725" s="13" t="b">
        <f t="shared" si="235"/>
        <v>1</v>
      </c>
      <c r="W725" s="13" t="e">
        <f ca="1">IF(AND(IRR_DRIP=FALSE,CalcTable[[#This Row],[IrrHours]]&lt;=0),FALSE,TRUE)</f>
        <v>#NAME?</v>
      </c>
      <c r="X725" s="13" t="e">
        <f ca="1">AND(CalcTable[[#This Row],[IrrDay]],CalcTable[[#This Row],[IrrRain]],CalcTable[[#This Row],[IrrWarm]],CalcTable[[#This Row],[IrrWindy]])</f>
        <v>#NAME?</v>
      </c>
      <c r="Y725" s="13" t="e">
        <f t="shared" ca="1" si="236"/>
        <v>#NAME?</v>
      </c>
      <c r="Z725" s="13" t="e">
        <f ca="1">CalcTable[[#This Row],[IrrHours]]/5</f>
        <v>#NAME?</v>
      </c>
      <c r="AA725" s="13" t="e">
        <f ca="1">IF(CalcTable[[#This Row],[IrrFlag]]=FALSE,0,MAX(0,CalcTable[[#This Row],[VolRednWind]]*(FCAP*IRR_TARGET-CalcTable[[#This Row],[IWC]])))</f>
        <v>#NAME?</v>
      </c>
      <c r="AB725" s="13" t="e">
        <f ca="1">CalcTable[[#This Row],[IWC]]+CalcTable[[#This Row],[Eff Precip]]+CalcTable[[#This Row],[IrrAmt]]-CalcTable[[#This Row],[AET]]</f>
        <v>#NAME?</v>
      </c>
      <c r="AC725" s="13" t="e">
        <f ca="1">IF(CalcTable[[#This Row],[PWC]]&gt;FCAP,MIN(24*PERC,MIN(SAT,CalcTable[[#This Row],[PWC]])-FCAP),0)</f>
        <v>#NAME?</v>
      </c>
      <c r="AD725" s="13" t="e">
        <f ca="1">IF(CalcTable[[#This Row],[PWC]]&gt;SAT,CalcTable[[#This Row],[PWC]]-SAT,0)</f>
        <v>#NAME?</v>
      </c>
      <c r="AE725" s="13" t="e">
        <f ca="1">CalcTable[[#This Row],[PWC]]-CalcTable[[#This Row],[PercAmt]]-CalcTable[[#This Row],[Runoff]]</f>
        <v>#NAME?</v>
      </c>
      <c r="AF725" s="13" t="e">
        <f ca="1">CalcTable[[#This Row],[IrrAmt]]/1000*CUR_IRR_AREA*10000/IRR_EFF</f>
        <v>#NAME?</v>
      </c>
      <c r="AG725" s="147"/>
      <c r="AH725" s="13"/>
      <c r="AI725" s="50">
        <v>12.688672830741574</v>
      </c>
      <c r="AJ725" s="50">
        <v>16.016636819550634</v>
      </c>
      <c r="AK725" s="50">
        <v>0</v>
      </c>
      <c r="AL725" s="50">
        <v>0</v>
      </c>
      <c r="AM725" s="50"/>
      <c r="AN725" s="50"/>
      <c r="AO725" s="50"/>
      <c r="AP725" s="50"/>
      <c r="AQ725" s="50"/>
      <c r="AR725" s="50"/>
      <c r="AS725" s="50"/>
      <c r="AT725" s="50"/>
      <c r="AU725" s="50"/>
      <c r="AV725" s="50"/>
      <c r="AW725" s="50"/>
      <c r="AX725" s="50">
        <f t="shared" ref="AX725:AX788" si="247">SUM(AI725:AW725)</f>
        <v>28.705309650292207</v>
      </c>
      <c r="AY725" s="50"/>
      <c r="AZ725" s="50">
        <f t="shared" si="237"/>
        <v>655.92188155769509</v>
      </c>
      <c r="BA725" s="50">
        <f t="shared" si="238"/>
        <v>1061.5401878484338</v>
      </c>
      <c r="BB725" s="50">
        <f t="shared" si="239"/>
        <v>1098.5110875405194</v>
      </c>
      <c r="BC725" s="17">
        <f t="shared" si="240"/>
        <v>19648</v>
      </c>
      <c r="BD725" s="50">
        <f t="shared" si="241"/>
        <v>28.705309650292207</v>
      </c>
      <c r="BE725" s="50">
        <f t="shared" si="242"/>
        <v>655.92188155769509</v>
      </c>
      <c r="BF725" s="50">
        <f t="shared" ref="BF725:BF788" si="248">BE725*BF$17</f>
        <v>1072.8793902573691</v>
      </c>
      <c r="BG725" s="50"/>
      <c r="BH725" s="17">
        <f t="shared" si="243"/>
        <v>0</v>
      </c>
      <c r="BI725" s="17">
        <f t="shared" si="231"/>
        <v>725</v>
      </c>
      <c r="BJ725" s="17">
        <f t="shared" ref="BJ725:BJ788" si="249">IF(BH725=0,BI725,"")</f>
        <v>725</v>
      </c>
      <c r="BK725" s="150">
        <f t="shared" ref="BK725:BK788" si="250">A725</f>
        <v>23591</v>
      </c>
      <c r="BL725" s="50" t="e">
        <f t="shared" ca="1" si="244"/>
        <v>#NAME?</v>
      </c>
      <c r="BM725" s="50" t="e">
        <f t="shared" ca="1" si="245"/>
        <v>#NAME?</v>
      </c>
      <c r="BN725" s="50" t="e">
        <f t="shared" ca="1" si="246"/>
        <v>#NAME?</v>
      </c>
    </row>
    <row r="726" spans="1:66" x14ac:dyDescent="0.35">
      <c r="A726" s="48">
        <v>23592</v>
      </c>
      <c r="B726" s="17">
        <v>1964</v>
      </c>
      <c r="C726" s="17">
        <v>8</v>
      </c>
      <c r="D726" s="17">
        <v>216</v>
      </c>
      <c r="E726" s="17">
        <v>3</v>
      </c>
      <c r="F726" s="17">
        <v>2</v>
      </c>
      <c r="G726" s="50">
        <v>5.6</v>
      </c>
      <c r="H726" s="32">
        <v>4.1336265814918471</v>
      </c>
      <c r="I726" s="50">
        <v>3.6666666666666665</v>
      </c>
      <c r="J726" s="13">
        <v>0</v>
      </c>
      <c r="K726" s="13">
        <f t="shared" si="232"/>
        <v>0</v>
      </c>
      <c r="L726" s="13">
        <f t="shared" si="233"/>
        <v>0</v>
      </c>
      <c r="M726" s="13" t="e">
        <f ca="1">CalcTable[[#This Row],[IWC]]-AE725</f>
        <v>#NAME?</v>
      </c>
      <c r="N726" s="13" t="e">
        <f ca="1">IF(CalcTable[[#This Row],[Day of Year]]&lt;123,FCAP,AE725)</f>
        <v>#NAME?</v>
      </c>
      <c r="O726" s="17" t="e">
        <f ca="1">IF(IRR_DRIP,5,COUNTIF('IDET Wind Values'!C710:G710,"&lt;="&amp;IRR_MAXWIND))</f>
        <v>#NAME?</v>
      </c>
      <c r="P726" s="13" t="e">
        <f ca="1">CalcTable[[#This Row],[ET_o]]*KL</f>
        <v>#NAME?</v>
      </c>
      <c r="Q726" s="13" t="e">
        <f ca="1">IF(WILTPT&lt;=0,1,MAX(0,MIN(1,(CalcTable[[#This Row],[IWC]]-WILTPT)/(MAD-WILTPT))))</f>
        <v>#NAME?</v>
      </c>
      <c r="R726" s="13" t="e">
        <f ca="1">CalcTable[[#This Row],[ETMult]]*CalcTable[[#This Row],[ETb]]</f>
        <v>#NAME?</v>
      </c>
      <c r="S726" s="13" t="b">
        <f>INDEX(IRR_LIST,CalcTable[[#This Row],[Day of Week]]+1)</f>
        <v>0</v>
      </c>
      <c r="T726" s="13">
        <f t="shared" ca="1" si="234"/>
        <v>0</v>
      </c>
      <c r="U726" s="13" t="b">
        <f ca="1">IF(CalcTable[[#This Row],[IrrPrecip]]&gt;=IC_MM,FALSE,TRUE)</f>
        <v>1</v>
      </c>
      <c r="V726" s="13" t="b">
        <f t="shared" si="235"/>
        <v>1</v>
      </c>
      <c r="W726" s="13" t="e">
        <f ca="1">IF(AND(IRR_DRIP=FALSE,CalcTable[[#This Row],[IrrHours]]&lt;=0),FALSE,TRUE)</f>
        <v>#NAME?</v>
      </c>
      <c r="X726" s="13" t="e">
        <f ca="1">AND(CalcTable[[#This Row],[IrrDay]],CalcTable[[#This Row],[IrrRain]],CalcTable[[#This Row],[IrrWarm]],CalcTable[[#This Row],[IrrWindy]])</f>
        <v>#NAME?</v>
      </c>
      <c r="Y726" s="13" t="e">
        <f t="shared" ca="1" si="236"/>
        <v>#NAME?</v>
      </c>
      <c r="Z726" s="13" t="e">
        <f ca="1">CalcTable[[#This Row],[IrrHours]]/5</f>
        <v>#NAME?</v>
      </c>
      <c r="AA726" s="13" t="e">
        <f ca="1">IF(CalcTable[[#This Row],[IrrFlag]]=FALSE,0,MAX(0,CalcTable[[#This Row],[VolRednWind]]*(FCAP*IRR_TARGET-CalcTable[[#This Row],[IWC]])))</f>
        <v>#NAME?</v>
      </c>
      <c r="AB726" s="13" t="e">
        <f ca="1">CalcTable[[#This Row],[IWC]]+CalcTable[[#This Row],[Eff Precip]]+CalcTable[[#This Row],[IrrAmt]]-CalcTable[[#This Row],[AET]]</f>
        <v>#NAME?</v>
      </c>
      <c r="AC726" s="13" t="e">
        <f ca="1">IF(CalcTable[[#This Row],[PWC]]&gt;FCAP,MIN(24*PERC,MIN(SAT,CalcTable[[#This Row],[PWC]])-FCAP),0)</f>
        <v>#NAME?</v>
      </c>
      <c r="AD726" s="13" t="e">
        <f ca="1">IF(CalcTable[[#This Row],[PWC]]&gt;SAT,CalcTable[[#This Row],[PWC]]-SAT,0)</f>
        <v>#NAME?</v>
      </c>
      <c r="AE726" s="13" t="e">
        <f ca="1">CalcTable[[#This Row],[PWC]]-CalcTable[[#This Row],[PercAmt]]-CalcTable[[#This Row],[Runoff]]</f>
        <v>#NAME?</v>
      </c>
      <c r="AF726" s="13" t="e">
        <f ca="1">CalcTable[[#This Row],[IrrAmt]]/1000*CUR_IRR_AREA*10000/IRR_EFF</f>
        <v>#NAME?</v>
      </c>
      <c r="AG726" s="147"/>
      <c r="AH726" s="13"/>
      <c r="AI726" s="50">
        <v>0</v>
      </c>
      <c r="AJ726" s="50">
        <v>0</v>
      </c>
      <c r="AK726" s="50">
        <v>4.4232744752147388</v>
      </c>
      <c r="AL726" s="50">
        <v>8.7983098066188354</v>
      </c>
      <c r="AM726" s="50"/>
      <c r="AN726" s="50"/>
      <c r="AO726" s="50"/>
      <c r="AP726" s="50"/>
      <c r="AQ726" s="50"/>
      <c r="AR726" s="50"/>
      <c r="AS726" s="50"/>
      <c r="AT726" s="50"/>
      <c r="AU726" s="50"/>
      <c r="AV726" s="50"/>
      <c r="AW726" s="50"/>
      <c r="AX726" s="50">
        <f t="shared" si="247"/>
        <v>13.221584281833575</v>
      </c>
      <c r="AY726" s="50"/>
      <c r="AZ726" s="50">
        <f t="shared" si="237"/>
        <v>322.95844663063536</v>
      </c>
      <c r="BA726" s="50">
        <f t="shared" si="238"/>
        <v>497.25348132018456</v>
      </c>
      <c r="BB726" s="50">
        <f t="shared" si="239"/>
        <v>512.63245496926254</v>
      </c>
      <c r="BC726" s="17">
        <f t="shared" si="240"/>
        <v>19648</v>
      </c>
      <c r="BD726" s="50">
        <f t="shared" si="241"/>
        <v>13.221584281833575</v>
      </c>
      <c r="BE726" s="50">
        <f t="shared" si="242"/>
        <v>322.95844663063536</v>
      </c>
      <c r="BF726" s="50">
        <f t="shared" si="248"/>
        <v>528.25720720991876</v>
      </c>
      <c r="BG726" s="50"/>
      <c r="BH726" s="17">
        <f t="shared" si="243"/>
        <v>0</v>
      </c>
      <c r="BI726" s="17">
        <f t="shared" ref="BI726:BI789" si="251">BI725+1</f>
        <v>726</v>
      </c>
      <c r="BJ726" s="17">
        <f t="shared" si="249"/>
        <v>726</v>
      </c>
      <c r="BK726" s="150">
        <f t="shared" si="250"/>
        <v>23592</v>
      </c>
      <c r="BL726" s="50" t="e">
        <f t="shared" ca="1" si="244"/>
        <v>#NAME?</v>
      </c>
      <c r="BM726" s="50" t="e">
        <f t="shared" ca="1" si="245"/>
        <v>#NAME?</v>
      </c>
      <c r="BN726" s="50" t="e">
        <f t="shared" ca="1" si="246"/>
        <v>#NAME?</v>
      </c>
    </row>
    <row r="727" spans="1:66" x14ac:dyDescent="0.35">
      <c r="A727" s="48">
        <v>23593</v>
      </c>
      <c r="B727" s="17">
        <v>1964</v>
      </c>
      <c r="C727" s="17">
        <v>8</v>
      </c>
      <c r="D727" s="17">
        <v>217</v>
      </c>
      <c r="E727" s="17">
        <v>4</v>
      </c>
      <c r="F727" s="17">
        <v>3</v>
      </c>
      <c r="G727" s="50">
        <v>14.4</v>
      </c>
      <c r="H727" s="32">
        <v>6.0070293084515392</v>
      </c>
      <c r="I727" s="50">
        <v>12</v>
      </c>
      <c r="J727" s="13">
        <v>0</v>
      </c>
      <c r="K727" s="13">
        <f t="shared" si="232"/>
        <v>0</v>
      </c>
      <c r="L727" s="13">
        <f t="shared" si="233"/>
        <v>0</v>
      </c>
      <c r="M727" s="13" t="e">
        <f ca="1">CalcTable[[#This Row],[IWC]]-AE726</f>
        <v>#NAME?</v>
      </c>
      <c r="N727" s="13" t="e">
        <f ca="1">IF(CalcTable[[#This Row],[Day of Year]]&lt;123,FCAP,AE726)</f>
        <v>#NAME?</v>
      </c>
      <c r="O727" s="17" t="e">
        <f ca="1">IF(IRR_DRIP,5,COUNTIF('IDET Wind Values'!C711:G711,"&lt;="&amp;IRR_MAXWIND))</f>
        <v>#NAME?</v>
      </c>
      <c r="P727" s="13" t="e">
        <f ca="1">CalcTable[[#This Row],[ET_o]]*KL</f>
        <v>#NAME?</v>
      </c>
      <c r="Q727" s="13" t="e">
        <f ca="1">IF(WILTPT&lt;=0,1,MAX(0,MIN(1,(CalcTable[[#This Row],[IWC]]-WILTPT)/(MAD-WILTPT))))</f>
        <v>#NAME?</v>
      </c>
      <c r="R727" s="13" t="e">
        <f ca="1">CalcTable[[#This Row],[ETMult]]*CalcTable[[#This Row],[ETb]]</f>
        <v>#NAME?</v>
      </c>
      <c r="S727" s="13" t="b">
        <f>INDEX(IRR_LIST,CalcTable[[#This Row],[Day of Week]]+1)</f>
        <v>1</v>
      </c>
      <c r="T727" s="13">
        <f t="shared" ca="1" si="234"/>
        <v>0</v>
      </c>
      <c r="U727" s="13" t="b">
        <f ca="1">IF(CalcTable[[#This Row],[IrrPrecip]]&gt;=IC_MM,FALSE,TRUE)</f>
        <v>1</v>
      </c>
      <c r="V727" s="13" t="b">
        <f t="shared" si="235"/>
        <v>1</v>
      </c>
      <c r="W727" s="13" t="e">
        <f ca="1">IF(AND(IRR_DRIP=FALSE,CalcTable[[#This Row],[IrrHours]]&lt;=0),FALSE,TRUE)</f>
        <v>#NAME?</v>
      </c>
      <c r="X727" s="13" t="e">
        <f ca="1">AND(CalcTable[[#This Row],[IrrDay]],CalcTable[[#This Row],[IrrRain]],CalcTable[[#This Row],[IrrWarm]],CalcTable[[#This Row],[IrrWindy]])</f>
        <v>#NAME?</v>
      </c>
      <c r="Y727" s="13" t="e">
        <f t="shared" ca="1" si="236"/>
        <v>#NAME?</v>
      </c>
      <c r="Z727" s="13" t="e">
        <f ca="1">CalcTable[[#This Row],[IrrHours]]/5</f>
        <v>#NAME?</v>
      </c>
      <c r="AA727" s="13" t="e">
        <f ca="1">IF(CalcTable[[#This Row],[IrrFlag]]=FALSE,0,MAX(0,CalcTable[[#This Row],[VolRednWind]]*(FCAP*IRR_TARGET-CalcTable[[#This Row],[IWC]])))</f>
        <v>#NAME?</v>
      </c>
      <c r="AB727" s="13" t="e">
        <f ca="1">CalcTable[[#This Row],[IWC]]+CalcTable[[#This Row],[Eff Precip]]+CalcTable[[#This Row],[IrrAmt]]-CalcTable[[#This Row],[AET]]</f>
        <v>#NAME?</v>
      </c>
      <c r="AC727" s="13" t="e">
        <f ca="1">IF(CalcTable[[#This Row],[PWC]]&gt;FCAP,MIN(24*PERC,MIN(SAT,CalcTable[[#This Row],[PWC]])-FCAP),0)</f>
        <v>#NAME?</v>
      </c>
      <c r="AD727" s="13" t="e">
        <f ca="1">IF(CalcTable[[#This Row],[PWC]]&gt;SAT,CalcTable[[#This Row],[PWC]]-SAT,0)</f>
        <v>#NAME?</v>
      </c>
      <c r="AE727" s="13" t="e">
        <f ca="1">CalcTable[[#This Row],[PWC]]-CalcTable[[#This Row],[PercAmt]]-CalcTable[[#This Row],[Runoff]]</f>
        <v>#NAME?</v>
      </c>
      <c r="AF727" s="13" t="e">
        <f ca="1">CalcTable[[#This Row],[IrrAmt]]/1000*CUR_IRR_AREA*10000/IRR_EFF</f>
        <v>#NAME?</v>
      </c>
      <c r="AG727" s="147"/>
      <c r="AH727" s="13"/>
      <c r="AI727" s="50">
        <v>0</v>
      </c>
      <c r="AJ727" s="50">
        <v>0</v>
      </c>
      <c r="AK727" s="50">
        <v>0</v>
      </c>
      <c r="AL727" s="50">
        <v>0</v>
      </c>
      <c r="AM727" s="50"/>
      <c r="AN727" s="50"/>
      <c r="AO727" s="50"/>
      <c r="AP727" s="50"/>
      <c r="AQ727" s="50"/>
      <c r="AR727" s="50"/>
      <c r="AS727" s="50"/>
      <c r="AT727" s="50"/>
      <c r="AU727" s="50"/>
      <c r="AV727" s="50"/>
      <c r="AW727" s="50"/>
      <c r="AX727" s="50">
        <f t="shared" si="247"/>
        <v>0</v>
      </c>
      <c r="AY727" s="50"/>
      <c r="AZ727" s="50">
        <f t="shared" si="237"/>
        <v>0</v>
      </c>
      <c r="BA727" s="50">
        <f t="shared" si="238"/>
        <v>0</v>
      </c>
      <c r="BB727" s="50">
        <f t="shared" si="239"/>
        <v>0</v>
      </c>
      <c r="BC727" s="17">
        <f t="shared" si="240"/>
        <v>19648</v>
      </c>
      <c r="BD727" s="50">
        <f t="shared" si="241"/>
        <v>0</v>
      </c>
      <c r="BE727" s="50">
        <f t="shared" si="242"/>
        <v>0</v>
      </c>
      <c r="BF727" s="50">
        <f t="shared" si="248"/>
        <v>0</v>
      </c>
      <c r="BG727" s="50"/>
      <c r="BH727" s="17">
        <f t="shared" si="243"/>
        <v>0</v>
      </c>
      <c r="BI727" s="17">
        <f t="shared" si="251"/>
        <v>727</v>
      </c>
      <c r="BJ727" s="17">
        <f t="shared" si="249"/>
        <v>727</v>
      </c>
      <c r="BK727" s="150">
        <f t="shared" si="250"/>
        <v>23593</v>
      </c>
      <c r="BL727" s="50" t="e">
        <f t="shared" ca="1" si="244"/>
        <v>#NAME?</v>
      </c>
      <c r="BM727" s="50" t="e">
        <f t="shared" ca="1" si="245"/>
        <v>#NAME?</v>
      </c>
      <c r="BN727" s="50" t="e">
        <f t="shared" ca="1" si="246"/>
        <v>#NAME?</v>
      </c>
    </row>
    <row r="728" spans="1:66" x14ac:dyDescent="0.35">
      <c r="A728" s="48">
        <v>23594</v>
      </c>
      <c r="B728" s="17">
        <v>1964</v>
      </c>
      <c r="C728" s="17">
        <v>8</v>
      </c>
      <c r="D728" s="17">
        <v>218</v>
      </c>
      <c r="E728" s="17">
        <v>5</v>
      </c>
      <c r="F728" s="17">
        <v>4</v>
      </c>
      <c r="G728" s="50">
        <v>12.2</v>
      </c>
      <c r="H728" s="32">
        <v>6.6397334003460644</v>
      </c>
      <c r="I728" s="50">
        <v>26</v>
      </c>
      <c r="J728" s="13">
        <v>0</v>
      </c>
      <c r="K728" s="13">
        <f t="shared" si="232"/>
        <v>0</v>
      </c>
      <c r="L728" s="13">
        <f t="shared" si="233"/>
        <v>0</v>
      </c>
      <c r="M728" s="13" t="e">
        <f ca="1">CalcTable[[#This Row],[IWC]]-AE727</f>
        <v>#NAME?</v>
      </c>
      <c r="N728" s="13" t="e">
        <f ca="1">IF(CalcTable[[#This Row],[Day of Year]]&lt;123,FCAP,AE727)</f>
        <v>#NAME?</v>
      </c>
      <c r="O728" s="17" t="e">
        <f ca="1">IF(IRR_DRIP,5,COUNTIF('IDET Wind Values'!C712:G712,"&lt;="&amp;IRR_MAXWIND))</f>
        <v>#NAME?</v>
      </c>
      <c r="P728" s="13" t="e">
        <f ca="1">CalcTable[[#This Row],[ET_o]]*KL</f>
        <v>#NAME?</v>
      </c>
      <c r="Q728" s="13" t="e">
        <f ca="1">IF(WILTPT&lt;=0,1,MAX(0,MIN(1,(CalcTable[[#This Row],[IWC]]-WILTPT)/(MAD-WILTPT))))</f>
        <v>#NAME?</v>
      </c>
      <c r="R728" s="13" t="e">
        <f ca="1">CalcTable[[#This Row],[ETMult]]*CalcTable[[#This Row],[ETb]]</f>
        <v>#NAME?</v>
      </c>
      <c r="S728" s="13" t="b">
        <f>INDEX(IRR_LIST,CalcTable[[#This Row],[Day of Week]]+1)</f>
        <v>0</v>
      </c>
      <c r="T728" s="13">
        <f t="shared" ca="1" si="234"/>
        <v>0</v>
      </c>
      <c r="U728" s="13" t="b">
        <f ca="1">IF(CalcTable[[#This Row],[IrrPrecip]]&gt;=IC_MM,FALSE,TRUE)</f>
        <v>1</v>
      </c>
      <c r="V728" s="13" t="b">
        <f t="shared" si="235"/>
        <v>1</v>
      </c>
      <c r="W728" s="13" t="e">
        <f ca="1">IF(AND(IRR_DRIP=FALSE,CalcTable[[#This Row],[IrrHours]]&lt;=0),FALSE,TRUE)</f>
        <v>#NAME?</v>
      </c>
      <c r="X728" s="13" t="e">
        <f ca="1">AND(CalcTable[[#This Row],[IrrDay]],CalcTable[[#This Row],[IrrRain]],CalcTable[[#This Row],[IrrWarm]],CalcTable[[#This Row],[IrrWindy]])</f>
        <v>#NAME?</v>
      </c>
      <c r="Y728" s="13" t="e">
        <f t="shared" ca="1" si="236"/>
        <v>#NAME?</v>
      </c>
      <c r="Z728" s="13" t="e">
        <f ca="1">CalcTable[[#This Row],[IrrHours]]/5</f>
        <v>#NAME?</v>
      </c>
      <c r="AA728" s="13" t="e">
        <f ca="1">IF(CalcTable[[#This Row],[IrrFlag]]=FALSE,0,MAX(0,CalcTable[[#This Row],[VolRednWind]]*(FCAP*IRR_TARGET-CalcTable[[#This Row],[IWC]])))</f>
        <v>#NAME?</v>
      </c>
      <c r="AB728" s="13" t="e">
        <f ca="1">CalcTable[[#This Row],[IWC]]+CalcTable[[#This Row],[Eff Precip]]+CalcTable[[#This Row],[IrrAmt]]-CalcTable[[#This Row],[AET]]</f>
        <v>#NAME?</v>
      </c>
      <c r="AC728" s="13" t="e">
        <f ca="1">IF(CalcTable[[#This Row],[PWC]]&gt;FCAP,MIN(24*PERC,MIN(SAT,CalcTable[[#This Row],[PWC]])-FCAP),0)</f>
        <v>#NAME?</v>
      </c>
      <c r="AD728" s="13" t="e">
        <f ca="1">IF(CalcTable[[#This Row],[PWC]]&gt;SAT,CalcTable[[#This Row],[PWC]]-SAT,0)</f>
        <v>#NAME?</v>
      </c>
      <c r="AE728" s="13" t="e">
        <f ca="1">CalcTable[[#This Row],[PWC]]-CalcTable[[#This Row],[PercAmt]]-CalcTable[[#This Row],[Runoff]]</f>
        <v>#NAME?</v>
      </c>
      <c r="AF728" s="13" t="e">
        <f ca="1">CalcTable[[#This Row],[IrrAmt]]/1000*CUR_IRR_AREA*10000/IRR_EFF</f>
        <v>#NAME?</v>
      </c>
      <c r="AG728" s="147"/>
      <c r="AH728" s="13"/>
      <c r="AI728" s="50">
        <v>0</v>
      </c>
      <c r="AJ728" s="50">
        <v>0</v>
      </c>
      <c r="AK728" s="50">
        <v>6.1936312491262386</v>
      </c>
      <c r="AL728" s="50">
        <v>5.5838661196483486</v>
      </c>
      <c r="AM728" s="50"/>
      <c r="AN728" s="50"/>
      <c r="AO728" s="50"/>
      <c r="AP728" s="50"/>
      <c r="AQ728" s="50"/>
      <c r="AR728" s="50"/>
      <c r="AS728" s="50"/>
      <c r="AT728" s="50"/>
      <c r="AU728" s="50"/>
      <c r="AV728" s="50"/>
      <c r="AW728" s="50"/>
      <c r="AX728" s="50">
        <f t="shared" si="247"/>
        <v>11.777497368774586</v>
      </c>
      <c r="AY728" s="50"/>
      <c r="AZ728" s="50">
        <f t="shared" si="237"/>
        <v>254.63333116353641</v>
      </c>
      <c r="BA728" s="50">
        <f t="shared" si="238"/>
        <v>392.0544940136989</v>
      </c>
      <c r="BB728" s="50">
        <f t="shared" si="239"/>
        <v>404.17989073577212</v>
      </c>
      <c r="BC728" s="17">
        <f t="shared" si="240"/>
        <v>19648</v>
      </c>
      <c r="BD728" s="50">
        <f t="shared" si="241"/>
        <v>11.777497368774586</v>
      </c>
      <c r="BE728" s="50">
        <f t="shared" si="242"/>
        <v>254.63333116353641</v>
      </c>
      <c r="BF728" s="50">
        <f t="shared" si="248"/>
        <v>416.49906911042382</v>
      </c>
      <c r="BG728" s="50"/>
      <c r="BH728" s="17">
        <f t="shared" si="243"/>
        <v>0</v>
      </c>
      <c r="BI728" s="17">
        <f t="shared" si="251"/>
        <v>728</v>
      </c>
      <c r="BJ728" s="17">
        <f t="shared" si="249"/>
        <v>728</v>
      </c>
      <c r="BK728" s="150">
        <f t="shared" si="250"/>
        <v>23594</v>
      </c>
      <c r="BL728" s="50" t="e">
        <f t="shared" ca="1" si="244"/>
        <v>#NAME?</v>
      </c>
      <c r="BM728" s="50" t="e">
        <f t="shared" ca="1" si="245"/>
        <v>#NAME?</v>
      </c>
      <c r="BN728" s="50" t="e">
        <f t="shared" ca="1" si="246"/>
        <v>#NAME?</v>
      </c>
    </row>
    <row r="729" spans="1:66" x14ac:dyDescent="0.35">
      <c r="A729" s="48">
        <v>23595</v>
      </c>
      <c r="B729" s="17">
        <v>1964</v>
      </c>
      <c r="C729" s="17">
        <v>8</v>
      </c>
      <c r="D729" s="17">
        <v>219</v>
      </c>
      <c r="E729" s="17">
        <v>6</v>
      </c>
      <c r="F729" s="17">
        <v>5</v>
      </c>
      <c r="G729" s="50">
        <v>8.3000000000000007</v>
      </c>
      <c r="H729" s="32">
        <v>4.6003229533829035</v>
      </c>
      <c r="I729" s="50">
        <v>9</v>
      </c>
      <c r="J729" s="13">
        <v>0</v>
      </c>
      <c r="K729" s="13">
        <f t="shared" si="232"/>
        <v>0</v>
      </c>
      <c r="L729" s="13">
        <f t="shared" si="233"/>
        <v>0</v>
      </c>
      <c r="M729" s="13" t="e">
        <f ca="1">CalcTable[[#This Row],[IWC]]-AE728</f>
        <v>#NAME?</v>
      </c>
      <c r="N729" s="13" t="e">
        <f ca="1">IF(CalcTable[[#This Row],[Day of Year]]&lt;123,FCAP,AE728)</f>
        <v>#NAME?</v>
      </c>
      <c r="O729" s="17" t="e">
        <f ca="1">IF(IRR_DRIP,5,COUNTIF('IDET Wind Values'!C713:G713,"&lt;="&amp;IRR_MAXWIND))</f>
        <v>#NAME?</v>
      </c>
      <c r="P729" s="13" t="e">
        <f ca="1">CalcTable[[#This Row],[ET_o]]*KL</f>
        <v>#NAME?</v>
      </c>
      <c r="Q729" s="13" t="e">
        <f ca="1">IF(WILTPT&lt;=0,1,MAX(0,MIN(1,(CalcTable[[#This Row],[IWC]]-WILTPT)/(MAD-WILTPT))))</f>
        <v>#NAME?</v>
      </c>
      <c r="R729" s="13" t="e">
        <f ca="1">CalcTable[[#This Row],[ETMult]]*CalcTable[[#This Row],[ETb]]</f>
        <v>#NAME?</v>
      </c>
      <c r="S729" s="13" t="b">
        <f>INDEX(IRR_LIST,CalcTable[[#This Row],[Day of Week]]+1)</f>
        <v>1</v>
      </c>
      <c r="T729" s="13">
        <f t="shared" ca="1" si="234"/>
        <v>0</v>
      </c>
      <c r="U729" s="13" t="b">
        <f ca="1">IF(CalcTable[[#This Row],[IrrPrecip]]&gt;=IC_MM,FALSE,TRUE)</f>
        <v>1</v>
      </c>
      <c r="V729" s="13" t="b">
        <f t="shared" si="235"/>
        <v>1</v>
      </c>
      <c r="W729" s="13" t="e">
        <f ca="1">IF(AND(IRR_DRIP=FALSE,CalcTable[[#This Row],[IrrHours]]&lt;=0),FALSE,TRUE)</f>
        <v>#NAME?</v>
      </c>
      <c r="X729" s="13" t="e">
        <f ca="1">AND(CalcTable[[#This Row],[IrrDay]],CalcTable[[#This Row],[IrrRain]],CalcTable[[#This Row],[IrrWarm]],CalcTable[[#This Row],[IrrWindy]])</f>
        <v>#NAME?</v>
      </c>
      <c r="Y729" s="13" t="e">
        <f t="shared" ca="1" si="236"/>
        <v>#NAME?</v>
      </c>
      <c r="Z729" s="13" t="e">
        <f ca="1">CalcTable[[#This Row],[IrrHours]]/5</f>
        <v>#NAME?</v>
      </c>
      <c r="AA729" s="13" t="e">
        <f ca="1">IF(CalcTable[[#This Row],[IrrFlag]]=FALSE,0,MAX(0,CalcTable[[#This Row],[VolRednWind]]*(FCAP*IRR_TARGET-CalcTable[[#This Row],[IWC]])))</f>
        <v>#NAME?</v>
      </c>
      <c r="AB729" s="13" t="e">
        <f ca="1">CalcTable[[#This Row],[IWC]]+CalcTable[[#This Row],[Eff Precip]]+CalcTable[[#This Row],[IrrAmt]]-CalcTable[[#This Row],[AET]]</f>
        <v>#NAME?</v>
      </c>
      <c r="AC729" s="13" t="e">
        <f ca="1">IF(CalcTable[[#This Row],[PWC]]&gt;FCAP,MIN(24*PERC,MIN(SAT,CalcTable[[#This Row],[PWC]])-FCAP),0)</f>
        <v>#NAME?</v>
      </c>
      <c r="AD729" s="13" t="e">
        <f ca="1">IF(CalcTable[[#This Row],[PWC]]&gt;SAT,CalcTable[[#This Row],[PWC]]-SAT,0)</f>
        <v>#NAME?</v>
      </c>
      <c r="AE729" s="13" t="e">
        <f ca="1">CalcTable[[#This Row],[PWC]]-CalcTable[[#This Row],[PercAmt]]-CalcTable[[#This Row],[Runoff]]</f>
        <v>#NAME?</v>
      </c>
      <c r="AF729" s="13" t="e">
        <f ca="1">CalcTable[[#This Row],[IrrAmt]]/1000*CUR_IRR_AREA*10000/IRR_EFF</f>
        <v>#NAME?</v>
      </c>
      <c r="AG729" s="147"/>
      <c r="AH729" s="13"/>
      <c r="AI729" s="50">
        <v>12.167974860651185</v>
      </c>
      <c r="AJ729" s="50">
        <v>15.740827210986732</v>
      </c>
      <c r="AK729" s="50">
        <v>0</v>
      </c>
      <c r="AL729" s="50">
        <v>0</v>
      </c>
      <c r="AM729" s="50"/>
      <c r="AN729" s="50"/>
      <c r="AO729" s="50"/>
      <c r="AP729" s="50"/>
      <c r="AQ729" s="50"/>
      <c r="AR729" s="50"/>
      <c r="AS729" s="50"/>
      <c r="AT729" s="50"/>
      <c r="AU729" s="50"/>
      <c r="AV729" s="50"/>
      <c r="AW729" s="50"/>
      <c r="AX729" s="50">
        <f t="shared" si="247"/>
        <v>27.908802071637915</v>
      </c>
      <c r="AY729" s="50"/>
      <c r="AZ729" s="50">
        <f t="shared" si="237"/>
        <v>640.19456281182829</v>
      </c>
      <c r="BA729" s="50">
        <f t="shared" si="238"/>
        <v>1036.4360531657148</v>
      </c>
      <c r="BB729" s="50">
        <f t="shared" si="239"/>
        <v>1072.5592488493339</v>
      </c>
      <c r="BC729" s="17">
        <f t="shared" si="240"/>
        <v>19648</v>
      </c>
      <c r="BD729" s="50">
        <f t="shared" si="241"/>
        <v>27.908802071637915</v>
      </c>
      <c r="BE729" s="50">
        <f t="shared" si="242"/>
        <v>640.19456281182829</v>
      </c>
      <c r="BF729" s="50">
        <f t="shared" si="248"/>
        <v>1047.1545034669218</v>
      </c>
      <c r="BG729" s="50"/>
      <c r="BH729" s="17">
        <f t="shared" si="243"/>
        <v>0</v>
      </c>
      <c r="BI729" s="17">
        <f t="shared" si="251"/>
        <v>729</v>
      </c>
      <c r="BJ729" s="17">
        <f t="shared" si="249"/>
        <v>729</v>
      </c>
      <c r="BK729" s="150">
        <f t="shared" si="250"/>
        <v>23595</v>
      </c>
      <c r="BL729" s="50" t="e">
        <f t="shared" ca="1" si="244"/>
        <v>#NAME?</v>
      </c>
      <c r="BM729" s="50" t="e">
        <f t="shared" ca="1" si="245"/>
        <v>#NAME?</v>
      </c>
      <c r="BN729" s="50" t="e">
        <f t="shared" ca="1" si="246"/>
        <v>#NAME?</v>
      </c>
    </row>
    <row r="730" spans="1:66" x14ac:dyDescent="0.35">
      <c r="A730" s="48">
        <v>23596</v>
      </c>
      <c r="B730" s="17">
        <v>1964</v>
      </c>
      <c r="C730" s="17">
        <v>8</v>
      </c>
      <c r="D730" s="17">
        <v>220</v>
      </c>
      <c r="E730" s="17">
        <v>7</v>
      </c>
      <c r="F730" s="17">
        <v>6</v>
      </c>
      <c r="G730" s="50">
        <v>8.9</v>
      </c>
      <c r="H730" s="32">
        <v>6.3395872041857029</v>
      </c>
      <c r="I730" s="50">
        <v>8.6666666666666661</v>
      </c>
      <c r="J730" s="13">
        <v>0</v>
      </c>
      <c r="K730" s="13">
        <f t="shared" si="232"/>
        <v>0</v>
      </c>
      <c r="L730" s="13">
        <f t="shared" si="233"/>
        <v>0</v>
      </c>
      <c r="M730" s="13" t="e">
        <f ca="1">CalcTable[[#This Row],[IWC]]-AE729</f>
        <v>#NAME?</v>
      </c>
      <c r="N730" s="13" t="e">
        <f ca="1">IF(CalcTable[[#This Row],[Day of Year]]&lt;123,FCAP,AE729)</f>
        <v>#NAME?</v>
      </c>
      <c r="O730" s="17" t="e">
        <f ca="1">IF(IRR_DRIP,5,COUNTIF('IDET Wind Values'!C714:G714,"&lt;="&amp;IRR_MAXWIND))</f>
        <v>#NAME?</v>
      </c>
      <c r="P730" s="13" t="e">
        <f ca="1">CalcTable[[#This Row],[ET_o]]*KL</f>
        <v>#NAME?</v>
      </c>
      <c r="Q730" s="13" t="e">
        <f ca="1">IF(WILTPT&lt;=0,1,MAX(0,MIN(1,(CalcTable[[#This Row],[IWC]]-WILTPT)/(MAD-WILTPT))))</f>
        <v>#NAME?</v>
      </c>
      <c r="R730" s="13" t="e">
        <f ca="1">CalcTable[[#This Row],[ETMult]]*CalcTable[[#This Row],[ETb]]</f>
        <v>#NAME?</v>
      </c>
      <c r="S730" s="13" t="b">
        <f>INDEX(IRR_LIST,CalcTable[[#This Row],[Day of Week]]+1)</f>
        <v>0</v>
      </c>
      <c r="T730" s="13">
        <f t="shared" ca="1" si="234"/>
        <v>0</v>
      </c>
      <c r="U730" s="13" t="b">
        <f ca="1">IF(CalcTable[[#This Row],[IrrPrecip]]&gt;=IC_MM,FALSE,TRUE)</f>
        <v>1</v>
      </c>
      <c r="V730" s="13" t="b">
        <f t="shared" si="235"/>
        <v>1</v>
      </c>
      <c r="W730" s="13" t="e">
        <f ca="1">IF(AND(IRR_DRIP=FALSE,CalcTable[[#This Row],[IrrHours]]&lt;=0),FALSE,TRUE)</f>
        <v>#NAME?</v>
      </c>
      <c r="X730" s="13" t="e">
        <f ca="1">AND(CalcTable[[#This Row],[IrrDay]],CalcTable[[#This Row],[IrrRain]],CalcTable[[#This Row],[IrrWarm]],CalcTable[[#This Row],[IrrWindy]])</f>
        <v>#NAME?</v>
      </c>
      <c r="Y730" s="13" t="e">
        <f t="shared" ca="1" si="236"/>
        <v>#NAME?</v>
      </c>
      <c r="Z730" s="13" t="e">
        <f ca="1">CalcTable[[#This Row],[IrrHours]]/5</f>
        <v>#NAME?</v>
      </c>
      <c r="AA730" s="13" t="e">
        <f ca="1">IF(CalcTable[[#This Row],[IrrFlag]]=FALSE,0,MAX(0,CalcTable[[#This Row],[VolRednWind]]*(FCAP*IRR_TARGET-CalcTable[[#This Row],[IWC]])))</f>
        <v>#NAME?</v>
      </c>
      <c r="AB730" s="13" t="e">
        <f ca="1">CalcTable[[#This Row],[IWC]]+CalcTable[[#This Row],[Eff Precip]]+CalcTable[[#This Row],[IrrAmt]]-CalcTable[[#This Row],[AET]]</f>
        <v>#NAME?</v>
      </c>
      <c r="AC730" s="13" t="e">
        <f ca="1">IF(CalcTable[[#This Row],[PWC]]&gt;FCAP,MIN(24*PERC,MIN(SAT,CalcTable[[#This Row],[PWC]])-FCAP),0)</f>
        <v>#NAME?</v>
      </c>
      <c r="AD730" s="13" t="e">
        <f ca="1">IF(CalcTable[[#This Row],[PWC]]&gt;SAT,CalcTable[[#This Row],[PWC]]-SAT,0)</f>
        <v>#NAME?</v>
      </c>
      <c r="AE730" s="13" t="e">
        <f ca="1">CalcTable[[#This Row],[PWC]]-CalcTable[[#This Row],[PercAmt]]-CalcTable[[#This Row],[Runoff]]</f>
        <v>#NAME?</v>
      </c>
      <c r="AF730" s="13" t="e">
        <f ca="1">CalcTable[[#This Row],[IrrAmt]]/1000*CUR_IRR_AREA*10000/IRR_EFF</f>
        <v>#NAME?</v>
      </c>
      <c r="AG730" s="147"/>
      <c r="AH730" s="13"/>
      <c r="AI730" s="50">
        <v>0</v>
      </c>
      <c r="AJ730" s="50">
        <v>0</v>
      </c>
      <c r="AK730" s="50">
        <v>0</v>
      </c>
      <c r="AL730" s="50">
        <v>6.1820309945509315</v>
      </c>
      <c r="AM730" s="50"/>
      <c r="AN730" s="50"/>
      <c r="AO730" s="50"/>
      <c r="AP730" s="50"/>
      <c r="AQ730" s="50"/>
      <c r="AR730" s="50"/>
      <c r="AS730" s="50"/>
      <c r="AT730" s="50"/>
      <c r="AU730" s="50"/>
      <c r="AV730" s="50"/>
      <c r="AW730" s="50"/>
      <c r="AX730" s="50">
        <f t="shared" si="247"/>
        <v>6.1820309945509315</v>
      </c>
      <c r="AY730" s="50"/>
      <c r="AZ730" s="50">
        <f t="shared" si="237"/>
        <v>181.33957584016068</v>
      </c>
      <c r="BA730" s="50">
        <f t="shared" si="238"/>
        <v>279.20537867453311</v>
      </c>
      <c r="BB730" s="50">
        <f t="shared" si="239"/>
        <v>287.84059657168365</v>
      </c>
      <c r="BC730" s="17">
        <f t="shared" si="240"/>
        <v>19648</v>
      </c>
      <c r="BD730" s="50">
        <f t="shared" si="241"/>
        <v>6.1820309945509315</v>
      </c>
      <c r="BE730" s="50">
        <f t="shared" si="242"/>
        <v>181.33957584016068</v>
      </c>
      <c r="BF730" s="50">
        <f t="shared" si="248"/>
        <v>296.61381793650128</v>
      </c>
      <c r="BG730" s="50"/>
      <c r="BH730" s="17">
        <f t="shared" si="243"/>
        <v>0</v>
      </c>
      <c r="BI730" s="17">
        <f t="shared" si="251"/>
        <v>730</v>
      </c>
      <c r="BJ730" s="17">
        <f t="shared" si="249"/>
        <v>730</v>
      </c>
      <c r="BK730" s="150">
        <f t="shared" si="250"/>
        <v>23596</v>
      </c>
      <c r="BL730" s="50" t="e">
        <f t="shared" ca="1" si="244"/>
        <v>#NAME?</v>
      </c>
      <c r="BM730" s="50" t="e">
        <f t="shared" ca="1" si="245"/>
        <v>#NAME?</v>
      </c>
      <c r="BN730" s="50" t="e">
        <f t="shared" ca="1" si="246"/>
        <v>#NAME?</v>
      </c>
    </row>
    <row r="731" spans="1:66" x14ac:dyDescent="0.35">
      <c r="A731" s="48">
        <v>23597</v>
      </c>
      <c r="B731" s="17">
        <v>1964</v>
      </c>
      <c r="C731" s="17">
        <v>8</v>
      </c>
      <c r="D731" s="17">
        <v>221</v>
      </c>
      <c r="E731" s="17">
        <v>8</v>
      </c>
      <c r="F731" s="17">
        <v>7</v>
      </c>
      <c r="G731" s="50">
        <v>12.2</v>
      </c>
      <c r="H731" s="32">
        <v>5.3646849986034768</v>
      </c>
      <c r="I731" s="50">
        <v>17.5</v>
      </c>
      <c r="J731" s="13">
        <v>0</v>
      </c>
      <c r="K731" s="13">
        <f t="shared" si="232"/>
        <v>0</v>
      </c>
      <c r="L731" s="13">
        <f t="shared" si="233"/>
        <v>0</v>
      </c>
      <c r="M731" s="13" t="e">
        <f ca="1">CalcTable[[#This Row],[IWC]]-AE730</f>
        <v>#NAME?</v>
      </c>
      <c r="N731" s="13" t="e">
        <f ca="1">IF(CalcTable[[#This Row],[Day of Year]]&lt;123,FCAP,AE730)</f>
        <v>#NAME?</v>
      </c>
      <c r="O731" s="17" t="e">
        <f ca="1">IF(IRR_DRIP,5,COUNTIF('IDET Wind Values'!C715:G715,"&lt;="&amp;IRR_MAXWIND))</f>
        <v>#NAME?</v>
      </c>
      <c r="P731" s="13" t="e">
        <f ca="1">CalcTable[[#This Row],[ET_o]]*KL</f>
        <v>#NAME?</v>
      </c>
      <c r="Q731" s="13" t="e">
        <f ca="1">IF(WILTPT&lt;=0,1,MAX(0,MIN(1,(CalcTable[[#This Row],[IWC]]-WILTPT)/(MAD-WILTPT))))</f>
        <v>#NAME?</v>
      </c>
      <c r="R731" s="13" t="e">
        <f ca="1">CalcTable[[#This Row],[ETMult]]*CalcTable[[#This Row],[ETb]]</f>
        <v>#NAME?</v>
      </c>
      <c r="S731" s="13" t="b">
        <f>INDEX(IRR_LIST,CalcTable[[#This Row],[Day of Week]]+1)</f>
        <v>0</v>
      </c>
      <c r="T731" s="13">
        <f t="shared" ca="1" si="234"/>
        <v>0</v>
      </c>
      <c r="U731" s="13" t="b">
        <f ca="1">IF(CalcTable[[#This Row],[IrrPrecip]]&gt;=IC_MM,FALSE,TRUE)</f>
        <v>1</v>
      </c>
      <c r="V731" s="13" t="b">
        <f t="shared" si="235"/>
        <v>1</v>
      </c>
      <c r="W731" s="13" t="e">
        <f ca="1">IF(AND(IRR_DRIP=FALSE,CalcTable[[#This Row],[IrrHours]]&lt;=0),FALSE,TRUE)</f>
        <v>#NAME?</v>
      </c>
      <c r="X731" s="13" t="e">
        <f ca="1">AND(CalcTable[[#This Row],[IrrDay]],CalcTable[[#This Row],[IrrRain]],CalcTable[[#This Row],[IrrWarm]],CalcTable[[#This Row],[IrrWindy]])</f>
        <v>#NAME?</v>
      </c>
      <c r="Y731" s="13" t="e">
        <f t="shared" ca="1" si="236"/>
        <v>#NAME?</v>
      </c>
      <c r="Z731" s="13" t="e">
        <f ca="1">CalcTable[[#This Row],[IrrHours]]/5</f>
        <v>#NAME?</v>
      </c>
      <c r="AA731" s="13" t="e">
        <f ca="1">IF(CalcTable[[#This Row],[IrrFlag]]=FALSE,0,MAX(0,CalcTable[[#This Row],[VolRednWind]]*(FCAP*IRR_TARGET-CalcTable[[#This Row],[IWC]])))</f>
        <v>#NAME?</v>
      </c>
      <c r="AB731" s="13" t="e">
        <f ca="1">CalcTable[[#This Row],[IWC]]+CalcTable[[#This Row],[Eff Precip]]+CalcTable[[#This Row],[IrrAmt]]-CalcTable[[#This Row],[AET]]</f>
        <v>#NAME?</v>
      </c>
      <c r="AC731" s="13" t="e">
        <f ca="1">IF(CalcTable[[#This Row],[PWC]]&gt;FCAP,MIN(24*PERC,MIN(SAT,CalcTable[[#This Row],[PWC]])-FCAP),0)</f>
        <v>#NAME?</v>
      </c>
      <c r="AD731" s="13" t="e">
        <f ca="1">IF(CalcTable[[#This Row],[PWC]]&gt;SAT,CalcTable[[#This Row],[PWC]]-SAT,0)</f>
        <v>#NAME?</v>
      </c>
      <c r="AE731" s="13" t="e">
        <f ca="1">CalcTable[[#This Row],[PWC]]-CalcTable[[#This Row],[PercAmt]]-CalcTable[[#This Row],[Runoff]]</f>
        <v>#NAME?</v>
      </c>
      <c r="AF731" s="13" t="e">
        <f ca="1">CalcTable[[#This Row],[IrrAmt]]/1000*CUR_IRR_AREA*10000/IRR_EFF</f>
        <v>#NAME?</v>
      </c>
      <c r="AG731" s="147"/>
      <c r="AH731" s="13"/>
      <c r="AI731" s="50">
        <v>0</v>
      </c>
      <c r="AJ731" s="50">
        <v>0</v>
      </c>
      <c r="AK731" s="50">
        <v>2.1929772867323822</v>
      </c>
      <c r="AL731" s="50">
        <v>0</v>
      </c>
      <c r="AM731" s="50"/>
      <c r="AN731" s="50"/>
      <c r="AO731" s="50"/>
      <c r="AP731" s="50"/>
      <c r="AQ731" s="50"/>
      <c r="AR731" s="50"/>
      <c r="AS731" s="50"/>
      <c r="AT731" s="50"/>
      <c r="AU731" s="50"/>
      <c r="AV731" s="50"/>
      <c r="AW731" s="50"/>
      <c r="AX731" s="50">
        <f t="shared" si="247"/>
        <v>2.1929772867323822</v>
      </c>
      <c r="AY731" s="50"/>
      <c r="AZ731" s="50">
        <f t="shared" si="237"/>
        <v>32.163666872074941</v>
      </c>
      <c r="BA731" s="50">
        <f t="shared" si="238"/>
        <v>49.521836295099511</v>
      </c>
      <c r="BB731" s="50">
        <f t="shared" si="239"/>
        <v>51.053439479484041</v>
      </c>
      <c r="BC731" s="17">
        <f t="shared" si="240"/>
        <v>19648</v>
      </c>
      <c r="BD731" s="50">
        <f t="shared" si="241"/>
        <v>2.1929772867323822</v>
      </c>
      <c r="BE731" s="50">
        <f t="shared" si="242"/>
        <v>32.163666872074941</v>
      </c>
      <c r="BF731" s="50">
        <f t="shared" si="248"/>
        <v>52.609519932775093</v>
      </c>
      <c r="BG731" s="50"/>
      <c r="BH731" s="17">
        <f t="shared" si="243"/>
        <v>0</v>
      </c>
      <c r="BI731" s="17">
        <f t="shared" si="251"/>
        <v>731</v>
      </c>
      <c r="BJ731" s="17">
        <f t="shared" si="249"/>
        <v>731</v>
      </c>
      <c r="BK731" s="150">
        <f t="shared" si="250"/>
        <v>23597</v>
      </c>
      <c r="BL731" s="50" t="e">
        <f t="shared" ca="1" si="244"/>
        <v>#NAME?</v>
      </c>
      <c r="BM731" s="50" t="e">
        <f t="shared" ca="1" si="245"/>
        <v>#NAME?</v>
      </c>
      <c r="BN731" s="50" t="e">
        <f t="shared" ca="1" si="246"/>
        <v>#NAME?</v>
      </c>
    </row>
    <row r="732" spans="1:66" x14ac:dyDescent="0.35">
      <c r="A732" s="48">
        <v>23598</v>
      </c>
      <c r="B732" s="17">
        <v>1964</v>
      </c>
      <c r="C732" s="17">
        <v>8</v>
      </c>
      <c r="D732" s="17">
        <v>222</v>
      </c>
      <c r="E732" s="17">
        <v>9</v>
      </c>
      <c r="F732" s="17">
        <v>1</v>
      </c>
      <c r="G732" s="50">
        <v>10</v>
      </c>
      <c r="H732" s="32">
        <v>4.2890151575466184</v>
      </c>
      <c r="I732" s="50">
        <v>10.333333333333334</v>
      </c>
      <c r="J732" s="13">
        <v>1.3</v>
      </c>
      <c r="K732" s="13">
        <f t="shared" si="232"/>
        <v>1.3</v>
      </c>
      <c r="L732" s="13">
        <f t="shared" si="233"/>
        <v>0</v>
      </c>
      <c r="M732" s="13" t="e">
        <f ca="1">CalcTable[[#This Row],[IWC]]-AE731</f>
        <v>#NAME?</v>
      </c>
      <c r="N732" s="13" t="e">
        <f ca="1">IF(CalcTable[[#This Row],[Day of Year]]&lt;123,FCAP,AE731)</f>
        <v>#NAME?</v>
      </c>
      <c r="O732" s="17" t="e">
        <f ca="1">IF(IRR_DRIP,5,COUNTIF('IDET Wind Values'!C716:G716,"&lt;="&amp;IRR_MAXWIND))</f>
        <v>#NAME?</v>
      </c>
      <c r="P732" s="13" t="e">
        <f ca="1">CalcTable[[#This Row],[ET_o]]*KL</f>
        <v>#NAME?</v>
      </c>
      <c r="Q732" s="13" t="e">
        <f ca="1">IF(WILTPT&lt;=0,1,MAX(0,MIN(1,(CalcTable[[#This Row],[IWC]]-WILTPT)/(MAD-WILTPT))))</f>
        <v>#NAME?</v>
      </c>
      <c r="R732" s="13" t="e">
        <f ca="1">CalcTable[[#This Row],[ETMult]]*CalcTable[[#This Row],[ETb]]</f>
        <v>#NAME?</v>
      </c>
      <c r="S732" s="13" t="b">
        <f>INDEX(IRR_LIST,CalcTable[[#This Row],[Day of Week]]+1)</f>
        <v>1</v>
      </c>
      <c r="T732" s="13">
        <f t="shared" ca="1" si="234"/>
        <v>0</v>
      </c>
      <c r="U732" s="13" t="b">
        <f ca="1">IF(CalcTable[[#This Row],[IrrPrecip]]&gt;=IC_MM,FALSE,TRUE)</f>
        <v>1</v>
      </c>
      <c r="V732" s="13" t="b">
        <f t="shared" si="235"/>
        <v>1</v>
      </c>
      <c r="W732" s="13" t="e">
        <f ca="1">IF(AND(IRR_DRIP=FALSE,CalcTable[[#This Row],[IrrHours]]&lt;=0),FALSE,TRUE)</f>
        <v>#NAME?</v>
      </c>
      <c r="X732" s="13" t="e">
        <f ca="1">AND(CalcTable[[#This Row],[IrrDay]],CalcTable[[#This Row],[IrrRain]],CalcTable[[#This Row],[IrrWarm]],CalcTable[[#This Row],[IrrWindy]])</f>
        <v>#NAME?</v>
      </c>
      <c r="Y732" s="13" t="e">
        <f t="shared" ca="1" si="236"/>
        <v>#NAME?</v>
      </c>
      <c r="Z732" s="13" t="e">
        <f ca="1">CalcTable[[#This Row],[IrrHours]]/5</f>
        <v>#NAME?</v>
      </c>
      <c r="AA732" s="13" t="e">
        <f ca="1">IF(CalcTable[[#This Row],[IrrFlag]]=FALSE,0,MAX(0,CalcTable[[#This Row],[VolRednWind]]*(FCAP*IRR_TARGET-CalcTable[[#This Row],[IWC]])))</f>
        <v>#NAME?</v>
      </c>
      <c r="AB732" s="13" t="e">
        <f ca="1">CalcTable[[#This Row],[IWC]]+CalcTable[[#This Row],[Eff Precip]]+CalcTable[[#This Row],[IrrAmt]]-CalcTable[[#This Row],[AET]]</f>
        <v>#NAME?</v>
      </c>
      <c r="AC732" s="13" t="e">
        <f ca="1">IF(CalcTable[[#This Row],[PWC]]&gt;FCAP,MIN(24*PERC,MIN(SAT,CalcTable[[#This Row],[PWC]])-FCAP),0)</f>
        <v>#NAME?</v>
      </c>
      <c r="AD732" s="13" t="e">
        <f ca="1">IF(CalcTable[[#This Row],[PWC]]&gt;SAT,CalcTable[[#This Row],[PWC]]-SAT,0)</f>
        <v>#NAME?</v>
      </c>
      <c r="AE732" s="13" t="e">
        <f ca="1">CalcTable[[#This Row],[PWC]]-CalcTable[[#This Row],[PercAmt]]-CalcTable[[#This Row],[Runoff]]</f>
        <v>#NAME?</v>
      </c>
      <c r="AF732" s="13" t="e">
        <f ca="1">CalcTable[[#This Row],[IrrAmt]]/1000*CUR_IRR_AREA*10000/IRR_EFF</f>
        <v>#NAME?</v>
      </c>
      <c r="AG732" s="147"/>
      <c r="AH732" s="13"/>
      <c r="AI732" s="50">
        <v>0</v>
      </c>
      <c r="AJ732" s="50">
        <v>0</v>
      </c>
      <c r="AK732" s="50">
        <v>0</v>
      </c>
      <c r="AL732" s="50">
        <v>0</v>
      </c>
      <c r="AM732" s="50"/>
      <c r="AN732" s="50"/>
      <c r="AO732" s="50"/>
      <c r="AP732" s="50"/>
      <c r="AQ732" s="50"/>
      <c r="AR732" s="50"/>
      <c r="AS732" s="50"/>
      <c r="AT732" s="50"/>
      <c r="AU732" s="50"/>
      <c r="AV732" s="50"/>
      <c r="AW732" s="50"/>
      <c r="AX732" s="50">
        <f t="shared" si="247"/>
        <v>0</v>
      </c>
      <c r="AY732" s="50"/>
      <c r="AZ732" s="50">
        <f t="shared" si="237"/>
        <v>0</v>
      </c>
      <c r="BA732" s="50">
        <f t="shared" si="238"/>
        <v>0</v>
      </c>
      <c r="BB732" s="50">
        <f t="shared" si="239"/>
        <v>0</v>
      </c>
      <c r="BC732" s="17">
        <f t="shared" si="240"/>
        <v>19648</v>
      </c>
      <c r="BD732" s="50">
        <f t="shared" si="241"/>
        <v>0</v>
      </c>
      <c r="BE732" s="50">
        <f t="shared" si="242"/>
        <v>0</v>
      </c>
      <c r="BF732" s="50">
        <f t="shared" si="248"/>
        <v>0</v>
      </c>
      <c r="BG732" s="50"/>
      <c r="BH732" s="17">
        <f t="shared" si="243"/>
        <v>0</v>
      </c>
      <c r="BI732" s="17">
        <f t="shared" si="251"/>
        <v>732</v>
      </c>
      <c r="BJ732" s="17">
        <f t="shared" si="249"/>
        <v>732</v>
      </c>
      <c r="BK732" s="150">
        <f t="shared" si="250"/>
        <v>23598</v>
      </c>
      <c r="BL732" s="50" t="e">
        <f t="shared" ca="1" si="244"/>
        <v>#NAME?</v>
      </c>
      <c r="BM732" s="50" t="e">
        <f t="shared" ca="1" si="245"/>
        <v>#NAME?</v>
      </c>
      <c r="BN732" s="50" t="e">
        <f t="shared" ca="1" si="246"/>
        <v>#NAME?</v>
      </c>
    </row>
    <row r="733" spans="1:66" x14ac:dyDescent="0.35">
      <c r="A733" s="48">
        <v>23599</v>
      </c>
      <c r="B733" s="17">
        <v>1964</v>
      </c>
      <c r="C733" s="17">
        <v>8</v>
      </c>
      <c r="D733" s="17">
        <v>223</v>
      </c>
      <c r="E733" s="17">
        <v>10</v>
      </c>
      <c r="F733" s="17">
        <v>2</v>
      </c>
      <c r="G733" s="50">
        <v>7.8</v>
      </c>
      <c r="H733" s="32">
        <v>4.5833452258700991</v>
      </c>
      <c r="I733" s="50">
        <v>20</v>
      </c>
      <c r="J733" s="13">
        <v>0</v>
      </c>
      <c r="K733" s="13">
        <f t="shared" si="232"/>
        <v>0</v>
      </c>
      <c r="L733" s="13">
        <f t="shared" si="233"/>
        <v>0</v>
      </c>
      <c r="M733" s="13" t="e">
        <f ca="1">CalcTable[[#This Row],[IWC]]-AE732</f>
        <v>#NAME?</v>
      </c>
      <c r="N733" s="13" t="e">
        <f ca="1">IF(CalcTable[[#This Row],[Day of Year]]&lt;123,FCAP,AE732)</f>
        <v>#NAME?</v>
      </c>
      <c r="O733" s="17" t="e">
        <f ca="1">IF(IRR_DRIP,5,COUNTIF('IDET Wind Values'!C717:G717,"&lt;="&amp;IRR_MAXWIND))</f>
        <v>#NAME?</v>
      </c>
      <c r="P733" s="13" t="e">
        <f ca="1">CalcTable[[#This Row],[ET_o]]*KL</f>
        <v>#NAME?</v>
      </c>
      <c r="Q733" s="13" t="e">
        <f ca="1">IF(WILTPT&lt;=0,1,MAX(0,MIN(1,(CalcTable[[#This Row],[IWC]]-WILTPT)/(MAD-WILTPT))))</f>
        <v>#NAME?</v>
      </c>
      <c r="R733" s="13" t="e">
        <f ca="1">CalcTable[[#This Row],[ETMult]]*CalcTable[[#This Row],[ETb]]</f>
        <v>#NAME?</v>
      </c>
      <c r="S733" s="13" t="b">
        <f>INDEX(IRR_LIST,CalcTable[[#This Row],[Day of Week]]+1)</f>
        <v>0</v>
      </c>
      <c r="T733" s="13">
        <f t="shared" ca="1" si="234"/>
        <v>1.3</v>
      </c>
      <c r="U733" s="13" t="b">
        <f ca="1">IF(CalcTable[[#This Row],[IrrPrecip]]&gt;=IC_MM,FALSE,TRUE)</f>
        <v>1</v>
      </c>
      <c r="V733" s="13" t="b">
        <f t="shared" si="235"/>
        <v>1</v>
      </c>
      <c r="W733" s="13" t="e">
        <f ca="1">IF(AND(IRR_DRIP=FALSE,CalcTable[[#This Row],[IrrHours]]&lt;=0),FALSE,TRUE)</f>
        <v>#NAME?</v>
      </c>
      <c r="X733" s="13" t="e">
        <f ca="1">AND(CalcTable[[#This Row],[IrrDay]],CalcTable[[#This Row],[IrrRain]],CalcTable[[#This Row],[IrrWarm]],CalcTable[[#This Row],[IrrWindy]])</f>
        <v>#NAME?</v>
      </c>
      <c r="Y733" s="13" t="e">
        <f t="shared" ca="1" si="236"/>
        <v>#NAME?</v>
      </c>
      <c r="Z733" s="13" t="e">
        <f ca="1">CalcTable[[#This Row],[IrrHours]]/5</f>
        <v>#NAME?</v>
      </c>
      <c r="AA733" s="13" t="e">
        <f ca="1">IF(CalcTable[[#This Row],[IrrFlag]]=FALSE,0,MAX(0,CalcTable[[#This Row],[VolRednWind]]*(FCAP*IRR_TARGET-CalcTable[[#This Row],[IWC]])))</f>
        <v>#NAME?</v>
      </c>
      <c r="AB733" s="13" t="e">
        <f ca="1">CalcTable[[#This Row],[IWC]]+CalcTable[[#This Row],[Eff Precip]]+CalcTable[[#This Row],[IrrAmt]]-CalcTable[[#This Row],[AET]]</f>
        <v>#NAME?</v>
      </c>
      <c r="AC733" s="13" t="e">
        <f ca="1">IF(CalcTable[[#This Row],[PWC]]&gt;FCAP,MIN(24*PERC,MIN(SAT,CalcTable[[#This Row],[PWC]])-FCAP),0)</f>
        <v>#NAME?</v>
      </c>
      <c r="AD733" s="13" t="e">
        <f ca="1">IF(CalcTable[[#This Row],[PWC]]&gt;SAT,CalcTable[[#This Row],[PWC]]-SAT,0)</f>
        <v>#NAME?</v>
      </c>
      <c r="AE733" s="13" t="e">
        <f ca="1">CalcTable[[#This Row],[PWC]]-CalcTable[[#This Row],[PercAmt]]-CalcTable[[#This Row],[Runoff]]</f>
        <v>#NAME?</v>
      </c>
      <c r="AF733" s="13" t="e">
        <f ca="1">CalcTable[[#This Row],[IrrAmt]]/1000*CUR_IRR_AREA*10000/IRR_EFF</f>
        <v>#NAME?</v>
      </c>
      <c r="AG733" s="147"/>
      <c r="AH733" s="13"/>
      <c r="AI733" s="50">
        <v>0</v>
      </c>
      <c r="AJ733" s="50">
        <v>0</v>
      </c>
      <c r="AK733" s="50">
        <v>8.518066239295198</v>
      </c>
      <c r="AL733" s="50">
        <v>8.7963080481846916</v>
      </c>
      <c r="AM733" s="50"/>
      <c r="AN733" s="50"/>
      <c r="AO733" s="50"/>
      <c r="AP733" s="50"/>
      <c r="AQ733" s="50"/>
      <c r="AR733" s="50"/>
      <c r="AS733" s="50"/>
      <c r="AT733" s="50"/>
      <c r="AU733" s="50"/>
      <c r="AV733" s="50"/>
      <c r="AW733" s="50"/>
      <c r="AX733" s="50">
        <f t="shared" si="247"/>
        <v>17.31437428747989</v>
      </c>
      <c r="AY733" s="50"/>
      <c r="AZ733" s="50">
        <f t="shared" si="237"/>
        <v>382.95667425641386</v>
      </c>
      <c r="BA733" s="50">
        <f t="shared" si="238"/>
        <v>589.63170480749443</v>
      </c>
      <c r="BB733" s="50">
        <f t="shared" si="239"/>
        <v>607.86773691494272</v>
      </c>
      <c r="BC733" s="17">
        <f t="shared" si="240"/>
        <v>19648</v>
      </c>
      <c r="BD733" s="50">
        <f t="shared" si="241"/>
        <v>17.31437428747989</v>
      </c>
      <c r="BE733" s="50">
        <f t="shared" si="242"/>
        <v>382.95667425641386</v>
      </c>
      <c r="BF733" s="50">
        <f t="shared" si="248"/>
        <v>626.39520760533014</v>
      </c>
      <c r="BG733" s="50"/>
      <c r="BH733" s="17">
        <f t="shared" si="243"/>
        <v>0</v>
      </c>
      <c r="BI733" s="17">
        <f t="shared" si="251"/>
        <v>733</v>
      </c>
      <c r="BJ733" s="17">
        <f t="shared" si="249"/>
        <v>733</v>
      </c>
      <c r="BK733" s="150">
        <f t="shared" si="250"/>
        <v>23599</v>
      </c>
      <c r="BL733" s="50" t="e">
        <f t="shared" ca="1" si="244"/>
        <v>#NAME?</v>
      </c>
      <c r="BM733" s="50" t="e">
        <f t="shared" ca="1" si="245"/>
        <v>#NAME?</v>
      </c>
      <c r="BN733" s="50" t="e">
        <f t="shared" ca="1" si="246"/>
        <v>#NAME?</v>
      </c>
    </row>
    <row r="734" spans="1:66" x14ac:dyDescent="0.35">
      <c r="A734" s="48">
        <v>23600</v>
      </c>
      <c r="B734" s="17">
        <v>1964</v>
      </c>
      <c r="C734" s="17">
        <v>8</v>
      </c>
      <c r="D734" s="17">
        <v>224</v>
      </c>
      <c r="E734" s="17">
        <v>11</v>
      </c>
      <c r="F734" s="17">
        <v>3</v>
      </c>
      <c r="G734" s="50">
        <v>7.2</v>
      </c>
      <c r="H734" s="32">
        <v>5.0305909607789099</v>
      </c>
      <c r="I734" s="50">
        <v>6.333333333333333</v>
      </c>
      <c r="J734" s="13">
        <v>0</v>
      </c>
      <c r="K734" s="13">
        <f t="shared" si="232"/>
        <v>0</v>
      </c>
      <c r="L734" s="13">
        <f t="shared" si="233"/>
        <v>0</v>
      </c>
      <c r="M734" s="13" t="e">
        <f ca="1">CalcTable[[#This Row],[IWC]]-AE733</f>
        <v>#NAME?</v>
      </c>
      <c r="N734" s="13" t="e">
        <f ca="1">IF(CalcTable[[#This Row],[Day of Year]]&lt;123,FCAP,AE733)</f>
        <v>#NAME?</v>
      </c>
      <c r="O734" s="17" t="e">
        <f ca="1">IF(IRR_DRIP,5,COUNTIF('IDET Wind Values'!C718:G718,"&lt;="&amp;IRR_MAXWIND))</f>
        <v>#NAME?</v>
      </c>
      <c r="P734" s="13" t="e">
        <f ca="1">CalcTable[[#This Row],[ET_o]]*KL</f>
        <v>#NAME?</v>
      </c>
      <c r="Q734" s="13" t="e">
        <f ca="1">IF(WILTPT&lt;=0,1,MAX(0,MIN(1,(CalcTable[[#This Row],[IWC]]-WILTPT)/(MAD-WILTPT))))</f>
        <v>#NAME?</v>
      </c>
      <c r="R734" s="13" t="e">
        <f ca="1">CalcTable[[#This Row],[ETMult]]*CalcTable[[#This Row],[ETb]]</f>
        <v>#NAME?</v>
      </c>
      <c r="S734" s="13" t="b">
        <f>INDEX(IRR_LIST,CalcTable[[#This Row],[Day of Week]]+1)</f>
        <v>1</v>
      </c>
      <c r="T734" s="13">
        <f t="shared" ca="1" si="234"/>
        <v>1.3</v>
      </c>
      <c r="U734" s="13" t="b">
        <f ca="1">IF(CalcTable[[#This Row],[IrrPrecip]]&gt;=IC_MM,FALSE,TRUE)</f>
        <v>1</v>
      </c>
      <c r="V734" s="13" t="b">
        <f t="shared" si="235"/>
        <v>1</v>
      </c>
      <c r="W734" s="13" t="e">
        <f ca="1">IF(AND(IRR_DRIP=FALSE,CalcTable[[#This Row],[IrrHours]]&lt;=0),FALSE,TRUE)</f>
        <v>#NAME?</v>
      </c>
      <c r="X734" s="13" t="e">
        <f ca="1">AND(CalcTable[[#This Row],[IrrDay]],CalcTable[[#This Row],[IrrRain]],CalcTable[[#This Row],[IrrWarm]],CalcTable[[#This Row],[IrrWindy]])</f>
        <v>#NAME?</v>
      </c>
      <c r="Y734" s="13" t="e">
        <f t="shared" ca="1" si="236"/>
        <v>#NAME?</v>
      </c>
      <c r="Z734" s="13" t="e">
        <f ca="1">CalcTable[[#This Row],[IrrHours]]/5</f>
        <v>#NAME?</v>
      </c>
      <c r="AA734" s="13" t="e">
        <f ca="1">IF(CalcTable[[#This Row],[IrrFlag]]=FALSE,0,MAX(0,CalcTable[[#This Row],[VolRednWind]]*(FCAP*IRR_TARGET-CalcTable[[#This Row],[IWC]])))</f>
        <v>#NAME?</v>
      </c>
      <c r="AB734" s="13" t="e">
        <f ca="1">CalcTable[[#This Row],[IWC]]+CalcTable[[#This Row],[Eff Precip]]+CalcTable[[#This Row],[IrrAmt]]-CalcTable[[#This Row],[AET]]</f>
        <v>#NAME?</v>
      </c>
      <c r="AC734" s="13" t="e">
        <f ca="1">IF(CalcTable[[#This Row],[PWC]]&gt;FCAP,MIN(24*PERC,MIN(SAT,CalcTable[[#This Row],[PWC]])-FCAP),0)</f>
        <v>#NAME?</v>
      </c>
      <c r="AD734" s="13" t="e">
        <f ca="1">IF(CalcTable[[#This Row],[PWC]]&gt;SAT,CalcTable[[#This Row],[PWC]]-SAT,0)</f>
        <v>#NAME?</v>
      </c>
      <c r="AE734" s="13" t="e">
        <f ca="1">CalcTable[[#This Row],[PWC]]-CalcTable[[#This Row],[PercAmt]]-CalcTable[[#This Row],[Runoff]]</f>
        <v>#NAME?</v>
      </c>
      <c r="AF734" s="13" t="e">
        <f ca="1">CalcTable[[#This Row],[IrrAmt]]/1000*CUR_IRR_AREA*10000/IRR_EFF</f>
        <v>#NAME?</v>
      </c>
      <c r="AG734" s="147"/>
      <c r="AH734" s="13"/>
      <c r="AI734" s="50">
        <v>0</v>
      </c>
      <c r="AJ734" s="50">
        <v>0</v>
      </c>
      <c r="AK734" s="50">
        <v>0</v>
      </c>
      <c r="AL734" s="50">
        <v>0</v>
      </c>
      <c r="AM734" s="50"/>
      <c r="AN734" s="50"/>
      <c r="AO734" s="50"/>
      <c r="AP734" s="50"/>
      <c r="AQ734" s="50"/>
      <c r="AR734" s="50"/>
      <c r="AS734" s="50"/>
      <c r="AT734" s="50"/>
      <c r="AU734" s="50"/>
      <c r="AV734" s="50"/>
      <c r="AW734" s="50"/>
      <c r="AX734" s="50">
        <f t="shared" si="247"/>
        <v>0</v>
      </c>
      <c r="AY734" s="50"/>
      <c r="AZ734" s="50">
        <f t="shared" si="237"/>
        <v>0</v>
      </c>
      <c r="BA734" s="50">
        <f t="shared" si="238"/>
        <v>0</v>
      </c>
      <c r="BB734" s="50">
        <f t="shared" si="239"/>
        <v>0</v>
      </c>
      <c r="BC734" s="17">
        <f t="shared" si="240"/>
        <v>19648</v>
      </c>
      <c r="BD734" s="50">
        <f t="shared" si="241"/>
        <v>0</v>
      </c>
      <c r="BE734" s="50">
        <f t="shared" si="242"/>
        <v>0</v>
      </c>
      <c r="BF734" s="50">
        <f t="shared" si="248"/>
        <v>0</v>
      </c>
      <c r="BG734" s="50"/>
      <c r="BH734" s="17">
        <f t="shared" si="243"/>
        <v>0</v>
      </c>
      <c r="BI734" s="17">
        <f t="shared" si="251"/>
        <v>734</v>
      </c>
      <c r="BJ734" s="17">
        <f t="shared" si="249"/>
        <v>734</v>
      </c>
      <c r="BK734" s="150">
        <f t="shared" si="250"/>
        <v>23600</v>
      </c>
      <c r="BL734" s="50" t="e">
        <f t="shared" ca="1" si="244"/>
        <v>#NAME?</v>
      </c>
      <c r="BM734" s="50" t="e">
        <f t="shared" ca="1" si="245"/>
        <v>#NAME?</v>
      </c>
      <c r="BN734" s="50" t="e">
        <f t="shared" ca="1" si="246"/>
        <v>#NAME?</v>
      </c>
    </row>
    <row r="735" spans="1:66" x14ac:dyDescent="0.35">
      <c r="A735" s="48">
        <v>23601</v>
      </c>
      <c r="B735" s="17">
        <v>1964</v>
      </c>
      <c r="C735" s="17">
        <v>8</v>
      </c>
      <c r="D735" s="17">
        <v>225</v>
      </c>
      <c r="E735" s="17">
        <v>12</v>
      </c>
      <c r="F735" s="17">
        <v>4</v>
      </c>
      <c r="G735" s="50">
        <v>9.4</v>
      </c>
      <c r="H735" s="32">
        <v>5.4538930555803455</v>
      </c>
      <c r="I735" s="50">
        <v>10.333333333333334</v>
      </c>
      <c r="J735" s="13">
        <v>0</v>
      </c>
      <c r="K735" s="13">
        <f t="shared" si="232"/>
        <v>0</v>
      </c>
      <c r="L735" s="13">
        <f t="shared" si="233"/>
        <v>0</v>
      </c>
      <c r="M735" s="13" t="e">
        <f ca="1">CalcTable[[#This Row],[IWC]]-AE734</f>
        <v>#NAME?</v>
      </c>
      <c r="N735" s="13" t="e">
        <f ca="1">IF(CalcTable[[#This Row],[Day of Year]]&lt;123,FCAP,AE734)</f>
        <v>#NAME?</v>
      </c>
      <c r="O735" s="17" t="e">
        <f ca="1">IF(IRR_DRIP,5,COUNTIF('IDET Wind Values'!C719:G719,"&lt;="&amp;IRR_MAXWIND))</f>
        <v>#NAME?</v>
      </c>
      <c r="P735" s="13" t="e">
        <f ca="1">CalcTable[[#This Row],[ET_o]]*KL</f>
        <v>#NAME?</v>
      </c>
      <c r="Q735" s="13" t="e">
        <f ca="1">IF(WILTPT&lt;=0,1,MAX(0,MIN(1,(CalcTable[[#This Row],[IWC]]-WILTPT)/(MAD-WILTPT))))</f>
        <v>#NAME?</v>
      </c>
      <c r="R735" s="13" t="e">
        <f ca="1">CalcTable[[#This Row],[ETMult]]*CalcTable[[#This Row],[ETb]]</f>
        <v>#NAME?</v>
      </c>
      <c r="S735" s="13" t="b">
        <f>INDEX(IRR_LIST,CalcTable[[#This Row],[Day of Week]]+1)</f>
        <v>0</v>
      </c>
      <c r="T735" s="13">
        <f t="shared" ca="1" si="234"/>
        <v>0</v>
      </c>
      <c r="U735" s="13" t="b">
        <f ca="1">IF(CalcTable[[#This Row],[IrrPrecip]]&gt;=IC_MM,FALSE,TRUE)</f>
        <v>1</v>
      </c>
      <c r="V735" s="13" t="b">
        <f t="shared" si="235"/>
        <v>1</v>
      </c>
      <c r="W735" s="13" t="e">
        <f ca="1">IF(AND(IRR_DRIP=FALSE,CalcTable[[#This Row],[IrrHours]]&lt;=0),FALSE,TRUE)</f>
        <v>#NAME?</v>
      </c>
      <c r="X735" s="13" t="e">
        <f ca="1">AND(CalcTable[[#This Row],[IrrDay]],CalcTable[[#This Row],[IrrRain]],CalcTable[[#This Row],[IrrWarm]],CalcTable[[#This Row],[IrrWindy]])</f>
        <v>#NAME?</v>
      </c>
      <c r="Y735" s="13" t="e">
        <f t="shared" ca="1" si="236"/>
        <v>#NAME?</v>
      </c>
      <c r="Z735" s="13" t="e">
        <f ca="1">CalcTable[[#This Row],[IrrHours]]/5</f>
        <v>#NAME?</v>
      </c>
      <c r="AA735" s="13" t="e">
        <f ca="1">IF(CalcTable[[#This Row],[IrrFlag]]=FALSE,0,MAX(0,CalcTable[[#This Row],[VolRednWind]]*(FCAP*IRR_TARGET-CalcTable[[#This Row],[IWC]])))</f>
        <v>#NAME?</v>
      </c>
      <c r="AB735" s="13" t="e">
        <f ca="1">CalcTable[[#This Row],[IWC]]+CalcTable[[#This Row],[Eff Precip]]+CalcTable[[#This Row],[IrrAmt]]-CalcTable[[#This Row],[AET]]</f>
        <v>#NAME?</v>
      </c>
      <c r="AC735" s="13" t="e">
        <f ca="1">IF(CalcTable[[#This Row],[PWC]]&gt;FCAP,MIN(24*PERC,MIN(SAT,CalcTable[[#This Row],[PWC]])-FCAP),0)</f>
        <v>#NAME?</v>
      </c>
      <c r="AD735" s="13" t="e">
        <f ca="1">IF(CalcTable[[#This Row],[PWC]]&gt;SAT,CalcTable[[#This Row],[PWC]]-SAT,0)</f>
        <v>#NAME?</v>
      </c>
      <c r="AE735" s="13" t="e">
        <f ca="1">CalcTable[[#This Row],[PWC]]-CalcTable[[#This Row],[PercAmt]]-CalcTable[[#This Row],[Runoff]]</f>
        <v>#NAME?</v>
      </c>
      <c r="AF735" s="13" t="e">
        <f ca="1">CalcTable[[#This Row],[IrrAmt]]/1000*CUR_IRR_AREA*10000/IRR_EFF</f>
        <v>#NAME?</v>
      </c>
      <c r="AG735" s="147"/>
      <c r="AH735" s="13"/>
      <c r="AI735" s="50">
        <v>0</v>
      </c>
      <c r="AJ735" s="50">
        <v>0</v>
      </c>
      <c r="AK735" s="50">
        <v>4.5558600227427233</v>
      </c>
      <c r="AL735" s="50">
        <v>5.0468250284284011</v>
      </c>
      <c r="AM735" s="50"/>
      <c r="AN735" s="50"/>
      <c r="AO735" s="50"/>
      <c r="AP735" s="50"/>
      <c r="AQ735" s="50"/>
      <c r="AR735" s="50"/>
      <c r="AS735" s="50"/>
      <c r="AT735" s="50"/>
      <c r="AU735" s="50"/>
      <c r="AV735" s="50"/>
      <c r="AW735" s="50"/>
      <c r="AX735" s="50">
        <f t="shared" si="247"/>
        <v>9.6026850511711253</v>
      </c>
      <c r="AY735" s="50"/>
      <c r="AZ735" s="50">
        <f t="shared" si="237"/>
        <v>214.85948116745971</v>
      </c>
      <c r="BA735" s="50">
        <f t="shared" si="238"/>
        <v>330.81539163878716</v>
      </c>
      <c r="BB735" s="50">
        <f t="shared" si="239"/>
        <v>341.04679550390438</v>
      </c>
      <c r="BC735" s="17">
        <f t="shared" si="240"/>
        <v>19648</v>
      </c>
      <c r="BD735" s="50">
        <f t="shared" si="241"/>
        <v>9.6026850511711253</v>
      </c>
      <c r="BE735" s="50">
        <f t="shared" si="242"/>
        <v>214.85948116745971</v>
      </c>
      <c r="BF735" s="50">
        <f t="shared" si="248"/>
        <v>351.44171223335286</v>
      </c>
      <c r="BG735" s="50"/>
      <c r="BH735" s="17">
        <f t="shared" si="243"/>
        <v>0</v>
      </c>
      <c r="BI735" s="17">
        <f t="shared" si="251"/>
        <v>735</v>
      </c>
      <c r="BJ735" s="17">
        <f t="shared" si="249"/>
        <v>735</v>
      </c>
      <c r="BK735" s="150">
        <f t="shared" si="250"/>
        <v>23601</v>
      </c>
      <c r="BL735" s="50" t="e">
        <f t="shared" ca="1" si="244"/>
        <v>#NAME?</v>
      </c>
      <c r="BM735" s="50" t="e">
        <f t="shared" ca="1" si="245"/>
        <v>#NAME?</v>
      </c>
      <c r="BN735" s="50" t="e">
        <f t="shared" ca="1" si="246"/>
        <v>#NAME?</v>
      </c>
    </row>
    <row r="736" spans="1:66" x14ac:dyDescent="0.35">
      <c r="A736" s="48">
        <v>23602</v>
      </c>
      <c r="B736" s="17">
        <v>1964</v>
      </c>
      <c r="C736" s="17">
        <v>8</v>
      </c>
      <c r="D736" s="17">
        <v>226</v>
      </c>
      <c r="E736" s="17">
        <v>13</v>
      </c>
      <c r="F736" s="17">
        <v>5</v>
      </c>
      <c r="G736" s="50">
        <v>11.1</v>
      </c>
      <c r="H736" s="32">
        <v>3.2777248292579131</v>
      </c>
      <c r="I736" s="50">
        <v>7.166666666666667</v>
      </c>
      <c r="J736" s="13">
        <v>2.8</v>
      </c>
      <c r="K736" s="13">
        <f t="shared" si="232"/>
        <v>2.8</v>
      </c>
      <c r="L736" s="13">
        <f t="shared" si="233"/>
        <v>0</v>
      </c>
      <c r="M736" s="13" t="e">
        <f ca="1">CalcTable[[#This Row],[IWC]]-AE735</f>
        <v>#NAME?</v>
      </c>
      <c r="N736" s="13" t="e">
        <f ca="1">IF(CalcTable[[#This Row],[Day of Year]]&lt;123,FCAP,AE735)</f>
        <v>#NAME?</v>
      </c>
      <c r="O736" s="17" t="e">
        <f ca="1">IF(IRR_DRIP,5,COUNTIF('IDET Wind Values'!C720:G720,"&lt;="&amp;IRR_MAXWIND))</f>
        <v>#NAME?</v>
      </c>
      <c r="P736" s="13" t="e">
        <f ca="1">CalcTable[[#This Row],[ET_o]]*KL</f>
        <v>#NAME?</v>
      </c>
      <c r="Q736" s="13" t="e">
        <f ca="1">IF(WILTPT&lt;=0,1,MAX(0,MIN(1,(CalcTable[[#This Row],[IWC]]-WILTPT)/(MAD-WILTPT))))</f>
        <v>#NAME?</v>
      </c>
      <c r="R736" s="13" t="e">
        <f ca="1">CalcTable[[#This Row],[ETMult]]*CalcTable[[#This Row],[ETb]]</f>
        <v>#NAME?</v>
      </c>
      <c r="S736" s="13" t="b">
        <f>INDEX(IRR_LIST,CalcTable[[#This Row],[Day of Week]]+1)</f>
        <v>1</v>
      </c>
      <c r="T736" s="13">
        <f t="shared" ca="1" si="234"/>
        <v>0</v>
      </c>
      <c r="U736" s="13" t="b">
        <f ca="1">IF(CalcTable[[#This Row],[IrrPrecip]]&gt;=IC_MM,FALSE,TRUE)</f>
        <v>1</v>
      </c>
      <c r="V736" s="13" t="b">
        <f t="shared" si="235"/>
        <v>1</v>
      </c>
      <c r="W736" s="13" t="e">
        <f ca="1">IF(AND(IRR_DRIP=FALSE,CalcTable[[#This Row],[IrrHours]]&lt;=0),FALSE,TRUE)</f>
        <v>#NAME?</v>
      </c>
      <c r="X736" s="13" t="e">
        <f ca="1">AND(CalcTable[[#This Row],[IrrDay]],CalcTable[[#This Row],[IrrRain]],CalcTable[[#This Row],[IrrWarm]],CalcTable[[#This Row],[IrrWindy]])</f>
        <v>#NAME?</v>
      </c>
      <c r="Y736" s="13" t="e">
        <f t="shared" ca="1" si="236"/>
        <v>#NAME?</v>
      </c>
      <c r="Z736" s="13" t="e">
        <f ca="1">CalcTable[[#This Row],[IrrHours]]/5</f>
        <v>#NAME?</v>
      </c>
      <c r="AA736" s="13" t="e">
        <f ca="1">IF(CalcTable[[#This Row],[IrrFlag]]=FALSE,0,MAX(0,CalcTable[[#This Row],[VolRednWind]]*(FCAP*IRR_TARGET-CalcTable[[#This Row],[IWC]])))</f>
        <v>#NAME?</v>
      </c>
      <c r="AB736" s="13" t="e">
        <f ca="1">CalcTable[[#This Row],[IWC]]+CalcTable[[#This Row],[Eff Precip]]+CalcTable[[#This Row],[IrrAmt]]-CalcTable[[#This Row],[AET]]</f>
        <v>#NAME?</v>
      </c>
      <c r="AC736" s="13" t="e">
        <f ca="1">IF(CalcTable[[#This Row],[PWC]]&gt;FCAP,MIN(24*PERC,MIN(SAT,CalcTable[[#This Row],[PWC]])-FCAP),0)</f>
        <v>#NAME?</v>
      </c>
      <c r="AD736" s="13" t="e">
        <f ca="1">IF(CalcTable[[#This Row],[PWC]]&gt;SAT,CalcTable[[#This Row],[PWC]]-SAT,0)</f>
        <v>#NAME?</v>
      </c>
      <c r="AE736" s="13" t="e">
        <f ca="1">CalcTable[[#This Row],[PWC]]-CalcTable[[#This Row],[PercAmt]]-CalcTable[[#This Row],[Runoff]]</f>
        <v>#NAME?</v>
      </c>
      <c r="AF736" s="13" t="e">
        <f ca="1">CalcTable[[#This Row],[IrrAmt]]/1000*CUR_IRR_AREA*10000/IRR_EFF</f>
        <v>#NAME?</v>
      </c>
      <c r="AG736" s="147"/>
      <c r="AH736" s="13"/>
      <c r="AI736" s="50">
        <v>6.7602983942110839</v>
      </c>
      <c r="AJ736" s="50">
        <v>11.002311071215241</v>
      </c>
      <c r="AK736" s="50">
        <v>0</v>
      </c>
      <c r="AL736" s="50">
        <v>0</v>
      </c>
      <c r="AM736" s="50"/>
      <c r="AN736" s="50"/>
      <c r="AO736" s="50"/>
      <c r="AP736" s="50"/>
      <c r="AQ736" s="50"/>
      <c r="AR736" s="50"/>
      <c r="AS736" s="50"/>
      <c r="AT736" s="50"/>
      <c r="AU736" s="50"/>
      <c r="AV736" s="50"/>
      <c r="AW736" s="50"/>
      <c r="AX736" s="50">
        <f t="shared" si="247"/>
        <v>17.762609465426323</v>
      </c>
      <c r="AY736" s="50"/>
      <c r="AZ736" s="50">
        <f t="shared" si="237"/>
        <v>421.88550120407632</v>
      </c>
      <c r="BA736" s="50">
        <f t="shared" si="238"/>
        <v>685.03506501385664</v>
      </c>
      <c r="BB736" s="50">
        <f t="shared" si="239"/>
        <v>709.06544245933731</v>
      </c>
      <c r="BC736" s="17">
        <f t="shared" si="240"/>
        <v>19648</v>
      </c>
      <c r="BD736" s="50">
        <f t="shared" si="241"/>
        <v>17.762609465426323</v>
      </c>
      <c r="BE736" s="50">
        <f t="shared" si="242"/>
        <v>421.88550120407632</v>
      </c>
      <c r="BF736" s="50">
        <f t="shared" si="248"/>
        <v>690.07037578215056</v>
      </c>
      <c r="BG736" s="50"/>
      <c r="BH736" s="17">
        <f t="shared" si="243"/>
        <v>0</v>
      </c>
      <c r="BI736" s="17">
        <f t="shared" si="251"/>
        <v>736</v>
      </c>
      <c r="BJ736" s="17">
        <f t="shared" si="249"/>
        <v>736</v>
      </c>
      <c r="BK736" s="150">
        <f t="shared" si="250"/>
        <v>23602</v>
      </c>
      <c r="BL736" s="50" t="e">
        <f t="shared" ca="1" si="244"/>
        <v>#NAME?</v>
      </c>
      <c r="BM736" s="50" t="e">
        <f t="shared" ca="1" si="245"/>
        <v>#NAME?</v>
      </c>
      <c r="BN736" s="50" t="e">
        <f t="shared" ca="1" si="246"/>
        <v>#NAME?</v>
      </c>
    </row>
    <row r="737" spans="1:66" x14ac:dyDescent="0.35">
      <c r="A737" s="48">
        <v>23603</v>
      </c>
      <c r="B737" s="17">
        <v>1964</v>
      </c>
      <c r="C737" s="17">
        <v>8</v>
      </c>
      <c r="D737" s="17">
        <v>227</v>
      </c>
      <c r="E737" s="17">
        <v>14</v>
      </c>
      <c r="F737" s="17">
        <v>6</v>
      </c>
      <c r="G737" s="50">
        <v>7.2</v>
      </c>
      <c r="H737" s="32">
        <v>3.3936480232872355</v>
      </c>
      <c r="I737" s="50">
        <v>7</v>
      </c>
      <c r="J737" s="13">
        <v>0.3</v>
      </c>
      <c r="K737" s="13">
        <f t="shared" si="232"/>
        <v>0.3</v>
      </c>
      <c r="L737" s="13">
        <f t="shared" si="233"/>
        <v>0</v>
      </c>
      <c r="M737" s="13" t="e">
        <f ca="1">CalcTable[[#This Row],[IWC]]-AE736</f>
        <v>#NAME?</v>
      </c>
      <c r="N737" s="13" t="e">
        <f ca="1">IF(CalcTable[[#This Row],[Day of Year]]&lt;123,FCAP,AE736)</f>
        <v>#NAME?</v>
      </c>
      <c r="O737" s="17" t="e">
        <f ca="1">IF(IRR_DRIP,5,COUNTIF('IDET Wind Values'!C721:G721,"&lt;="&amp;IRR_MAXWIND))</f>
        <v>#NAME?</v>
      </c>
      <c r="P737" s="13" t="e">
        <f ca="1">CalcTable[[#This Row],[ET_o]]*KL</f>
        <v>#NAME?</v>
      </c>
      <c r="Q737" s="13" t="e">
        <f ca="1">IF(WILTPT&lt;=0,1,MAX(0,MIN(1,(CalcTable[[#This Row],[IWC]]-WILTPT)/(MAD-WILTPT))))</f>
        <v>#NAME?</v>
      </c>
      <c r="R737" s="13" t="e">
        <f ca="1">CalcTable[[#This Row],[ETMult]]*CalcTable[[#This Row],[ETb]]</f>
        <v>#NAME?</v>
      </c>
      <c r="S737" s="13" t="b">
        <f>INDEX(IRR_LIST,CalcTable[[#This Row],[Day of Week]]+1)</f>
        <v>0</v>
      </c>
      <c r="T737" s="13">
        <f t="shared" ca="1" si="234"/>
        <v>2.8</v>
      </c>
      <c r="U737" s="13" t="b">
        <f ca="1">IF(CalcTable[[#This Row],[IrrPrecip]]&gt;=IC_MM,FALSE,TRUE)</f>
        <v>1</v>
      </c>
      <c r="V737" s="13" t="b">
        <f t="shared" si="235"/>
        <v>1</v>
      </c>
      <c r="W737" s="13" t="e">
        <f ca="1">IF(AND(IRR_DRIP=FALSE,CalcTable[[#This Row],[IrrHours]]&lt;=0),FALSE,TRUE)</f>
        <v>#NAME?</v>
      </c>
      <c r="X737" s="13" t="e">
        <f ca="1">AND(CalcTable[[#This Row],[IrrDay]],CalcTable[[#This Row],[IrrRain]],CalcTable[[#This Row],[IrrWarm]],CalcTable[[#This Row],[IrrWindy]])</f>
        <v>#NAME?</v>
      </c>
      <c r="Y737" s="13" t="e">
        <f t="shared" ca="1" si="236"/>
        <v>#NAME?</v>
      </c>
      <c r="Z737" s="13" t="e">
        <f ca="1">CalcTable[[#This Row],[IrrHours]]/5</f>
        <v>#NAME?</v>
      </c>
      <c r="AA737" s="13" t="e">
        <f ca="1">IF(CalcTable[[#This Row],[IrrFlag]]=FALSE,0,MAX(0,CalcTable[[#This Row],[VolRednWind]]*(FCAP*IRR_TARGET-CalcTable[[#This Row],[IWC]])))</f>
        <v>#NAME?</v>
      </c>
      <c r="AB737" s="13" t="e">
        <f ca="1">CalcTable[[#This Row],[IWC]]+CalcTable[[#This Row],[Eff Precip]]+CalcTable[[#This Row],[IrrAmt]]-CalcTable[[#This Row],[AET]]</f>
        <v>#NAME?</v>
      </c>
      <c r="AC737" s="13" t="e">
        <f ca="1">IF(CalcTable[[#This Row],[PWC]]&gt;FCAP,MIN(24*PERC,MIN(SAT,CalcTable[[#This Row],[PWC]])-FCAP),0)</f>
        <v>#NAME?</v>
      </c>
      <c r="AD737" s="13" t="e">
        <f ca="1">IF(CalcTable[[#This Row],[PWC]]&gt;SAT,CalcTable[[#This Row],[PWC]]-SAT,0)</f>
        <v>#NAME?</v>
      </c>
      <c r="AE737" s="13" t="e">
        <f ca="1">CalcTable[[#This Row],[PWC]]-CalcTable[[#This Row],[PercAmt]]-CalcTable[[#This Row],[Runoff]]</f>
        <v>#NAME?</v>
      </c>
      <c r="AF737" s="13" t="e">
        <f ca="1">CalcTable[[#This Row],[IrrAmt]]/1000*CUR_IRR_AREA*10000/IRR_EFF</f>
        <v>#NAME?</v>
      </c>
      <c r="AG737" s="147"/>
      <c r="AH737" s="13"/>
      <c r="AI737" s="50">
        <v>0</v>
      </c>
      <c r="AJ737" s="50">
        <v>0</v>
      </c>
      <c r="AK737" s="50">
        <v>0</v>
      </c>
      <c r="AL737" s="50">
        <v>4.802389836661046</v>
      </c>
      <c r="AM737" s="50"/>
      <c r="AN737" s="50"/>
      <c r="AO737" s="50"/>
      <c r="AP737" s="50"/>
      <c r="AQ737" s="50"/>
      <c r="AR737" s="50"/>
      <c r="AS737" s="50"/>
      <c r="AT737" s="50"/>
      <c r="AU737" s="50"/>
      <c r="AV737" s="50"/>
      <c r="AW737" s="50"/>
      <c r="AX737" s="50">
        <f t="shared" si="247"/>
        <v>4.802389836661046</v>
      </c>
      <c r="AY737" s="50"/>
      <c r="AZ737" s="50">
        <f t="shared" si="237"/>
        <v>140.8701018753907</v>
      </c>
      <c r="BA737" s="50">
        <f t="shared" si="238"/>
        <v>216.89523622083968</v>
      </c>
      <c r="BB737" s="50">
        <f t="shared" si="239"/>
        <v>223.60333631014399</v>
      </c>
      <c r="BC737" s="17">
        <f t="shared" si="240"/>
        <v>19648</v>
      </c>
      <c r="BD737" s="50">
        <f t="shared" si="241"/>
        <v>4.802389836661046</v>
      </c>
      <c r="BE737" s="50">
        <f t="shared" si="242"/>
        <v>140.8701018753907</v>
      </c>
      <c r="BF737" s="50">
        <f t="shared" si="248"/>
        <v>230.41864169349046</v>
      </c>
      <c r="BG737" s="50"/>
      <c r="BH737" s="17">
        <f t="shared" si="243"/>
        <v>0</v>
      </c>
      <c r="BI737" s="17">
        <f t="shared" si="251"/>
        <v>737</v>
      </c>
      <c r="BJ737" s="17">
        <f t="shared" si="249"/>
        <v>737</v>
      </c>
      <c r="BK737" s="150">
        <f t="shared" si="250"/>
        <v>23603</v>
      </c>
      <c r="BL737" s="50" t="e">
        <f t="shared" ca="1" si="244"/>
        <v>#NAME?</v>
      </c>
      <c r="BM737" s="50" t="e">
        <f t="shared" ca="1" si="245"/>
        <v>#NAME?</v>
      </c>
      <c r="BN737" s="50" t="e">
        <f t="shared" ca="1" si="246"/>
        <v>#NAME?</v>
      </c>
    </row>
    <row r="738" spans="1:66" x14ac:dyDescent="0.35">
      <c r="A738" s="48">
        <v>23604</v>
      </c>
      <c r="B738" s="17">
        <v>1964</v>
      </c>
      <c r="C738" s="17">
        <v>8</v>
      </c>
      <c r="D738" s="17">
        <v>228</v>
      </c>
      <c r="E738" s="17">
        <v>15</v>
      </c>
      <c r="F738" s="17">
        <v>7</v>
      </c>
      <c r="G738" s="50">
        <v>5.6</v>
      </c>
      <c r="H738" s="32">
        <v>4.1744448541137329</v>
      </c>
      <c r="I738" s="50">
        <v>8.6666666666666661</v>
      </c>
      <c r="J738" s="13">
        <v>0</v>
      </c>
      <c r="K738" s="13">
        <f t="shared" si="232"/>
        <v>0</v>
      </c>
      <c r="L738" s="13">
        <f t="shared" si="233"/>
        <v>0</v>
      </c>
      <c r="M738" s="13" t="e">
        <f ca="1">CalcTable[[#This Row],[IWC]]-AE737</f>
        <v>#NAME?</v>
      </c>
      <c r="N738" s="13" t="e">
        <f ca="1">IF(CalcTable[[#This Row],[Day of Year]]&lt;123,FCAP,AE737)</f>
        <v>#NAME?</v>
      </c>
      <c r="O738" s="17" t="e">
        <f ca="1">IF(IRR_DRIP,5,COUNTIF('IDET Wind Values'!C722:G722,"&lt;="&amp;IRR_MAXWIND))</f>
        <v>#NAME?</v>
      </c>
      <c r="P738" s="13" t="e">
        <f ca="1">CalcTable[[#This Row],[ET_o]]*KL</f>
        <v>#NAME?</v>
      </c>
      <c r="Q738" s="13" t="e">
        <f ca="1">IF(WILTPT&lt;=0,1,MAX(0,MIN(1,(CalcTable[[#This Row],[IWC]]-WILTPT)/(MAD-WILTPT))))</f>
        <v>#NAME?</v>
      </c>
      <c r="R738" s="13" t="e">
        <f ca="1">CalcTable[[#This Row],[ETMult]]*CalcTable[[#This Row],[ETb]]</f>
        <v>#NAME?</v>
      </c>
      <c r="S738" s="13" t="b">
        <f>INDEX(IRR_LIST,CalcTable[[#This Row],[Day of Week]]+1)</f>
        <v>0</v>
      </c>
      <c r="T738" s="13">
        <f t="shared" ca="1" si="234"/>
        <v>3.0999999999999996</v>
      </c>
      <c r="U738" s="13" t="b">
        <f ca="1">IF(CalcTable[[#This Row],[IrrPrecip]]&gt;=IC_MM,FALSE,TRUE)</f>
        <v>1</v>
      </c>
      <c r="V738" s="13" t="b">
        <f t="shared" si="235"/>
        <v>1</v>
      </c>
      <c r="W738" s="13" t="e">
        <f ca="1">IF(AND(IRR_DRIP=FALSE,CalcTable[[#This Row],[IrrHours]]&lt;=0),FALSE,TRUE)</f>
        <v>#NAME?</v>
      </c>
      <c r="X738" s="13" t="e">
        <f ca="1">AND(CalcTable[[#This Row],[IrrDay]],CalcTable[[#This Row],[IrrRain]],CalcTable[[#This Row],[IrrWarm]],CalcTable[[#This Row],[IrrWindy]])</f>
        <v>#NAME?</v>
      </c>
      <c r="Y738" s="13" t="e">
        <f t="shared" ca="1" si="236"/>
        <v>#NAME?</v>
      </c>
      <c r="Z738" s="13" t="e">
        <f ca="1">CalcTable[[#This Row],[IrrHours]]/5</f>
        <v>#NAME?</v>
      </c>
      <c r="AA738" s="13" t="e">
        <f ca="1">IF(CalcTable[[#This Row],[IrrFlag]]=FALSE,0,MAX(0,CalcTable[[#This Row],[VolRednWind]]*(FCAP*IRR_TARGET-CalcTable[[#This Row],[IWC]])))</f>
        <v>#NAME?</v>
      </c>
      <c r="AB738" s="13" t="e">
        <f ca="1">CalcTable[[#This Row],[IWC]]+CalcTable[[#This Row],[Eff Precip]]+CalcTable[[#This Row],[IrrAmt]]-CalcTable[[#This Row],[AET]]</f>
        <v>#NAME?</v>
      </c>
      <c r="AC738" s="13" t="e">
        <f ca="1">IF(CalcTable[[#This Row],[PWC]]&gt;FCAP,MIN(24*PERC,MIN(SAT,CalcTable[[#This Row],[PWC]])-FCAP),0)</f>
        <v>#NAME?</v>
      </c>
      <c r="AD738" s="13" t="e">
        <f ca="1">IF(CalcTable[[#This Row],[PWC]]&gt;SAT,CalcTable[[#This Row],[PWC]]-SAT,0)</f>
        <v>#NAME?</v>
      </c>
      <c r="AE738" s="13" t="e">
        <f ca="1">CalcTable[[#This Row],[PWC]]-CalcTable[[#This Row],[PercAmt]]-CalcTable[[#This Row],[Runoff]]</f>
        <v>#NAME?</v>
      </c>
      <c r="AF738" s="13" t="e">
        <f ca="1">CalcTable[[#This Row],[IrrAmt]]/1000*CUR_IRR_AREA*10000/IRR_EFF</f>
        <v>#NAME?</v>
      </c>
      <c r="AG738" s="147"/>
      <c r="AH738" s="13"/>
      <c r="AI738" s="50">
        <v>0</v>
      </c>
      <c r="AJ738" s="50">
        <v>0</v>
      </c>
      <c r="AK738" s="50">
        <v>3.1231445020618809</v>
      </c>
      <c r="AL738" s="50">
        <v>0</v>
      </c>
      <c r="AM738" s="50"/>
      <c r="AN738" s="50"/>
      <c r="AO738" s="50"/>
      <c r="AP738" s="50"/>
      <c r="AQ738" s="50"/>
      <c r="AR738" s="50"/>
      <c r="AS738" s="50"/>
      <c r="AT738" s="50"/>
      <c r="AU738" s="50"/>
      <c r="AV738" s="50"/>
      <c r="AW738" s="50"/>
      <c r="AX738" s="50">
        <f t="shared" si="247"/>
        <v>3.1231445020618809</v>
      </c>
      <c r="AY738" s="50"/>
      <c r="AZ738" s="50">
        <f t="shared" si="237"/>
        <v>45.806119363574254</v>
      </c>
      <c r="BA738" s="50">
        <f t="shared" si="238"/>
        <v>70.526882194709557</v>
      </c>
      <c r="BB738" s="50">
        <f t="shared" si="239"/>
        <v>72.708125973927395</v>
      </c>
      <c r="BC738" s="17">
        <f t="shared" si="240"/>
        <v>19648</v>
      </c>
      <c r="BD738" s="50">
        <f t="shared" si="241"/>
        <v>3.1231445020618809</v>
      </c>
      <c r="BE738" s="50">
        <f t="shared" si="242"/>
        <v>45.806119363574254</v>
      </c>
      <c r="BF738" s="50">
        <f t="shared" si="248"/>
        <v>74.924229233119505</v>
      </c>
      <c r="BG738" s="50"/>
      <c r="BH738" s="17">
        <f t="shared" si="243"/>
        <v>0</v>
      </c>
      <c r="BI738" s="17">
        <f t="shared" si="251"/>
        <v>738</v>
      </c>
      <c r="BJ738" s="17">
        <f t="shared" si="249"/>
        <v>738</v>
      </c>
      <c r="BK738" s="150">
        <f t="shared" si="250"/>
        <v>23604</v>
      </c>
      <c r="BL738" s="50" t="e">
        <f t="shared" ca="1" si="244"/>
        <v>#NAME?</v>
      </c>
      <c r="BM738" s="50" t="e">
        <f t="shared" ca="1" si="245"/>
        <v>#NAME?</v>
      </c>
      <c r="BN738" s="50" t="e">
        <f t="shared" ca="1" si="246"/>
        <v>#NAME?</v>
      </c>
    </row>
    <row r="739" spans="1:66" x14ac:dyDescent="0.35">
      <c r="A739" s="48">
        <v>23605</v>
      </c>
      <c r="B739" s="17">
        <v>1964</v>
      </c>
      <c r="C739" s="17">
        <v>8</v>
      </c>
      <c r="D739" s="17">
        <v>229</v>
      </c>
      <c r="E739" s="17">
        <v>16</v>
      </c>
      <c r="F739" s="17">
        <v>1</v>
      </c>
      <c r="G739" s="50">
        <v>7.8</v>
      </c>
      <c r="H739" s="32">
        <v>4.6385887151440466</v>
      </c>
      <c r="I739" s="50">
        <v>8</v>
      </c>
      <c r="J739" s="13">
        <v>0</v>
      </c>
      <c r="K739" s="13">
        <f t="shared" si="232"/>
        <v>0</v>
      </c>
      <c r="L739" s="13">
        <f t="shared" si="233"/>
        <v>0</v>
      </c>
      <c r="M739" s="13" t="e">
        <f ca="1">CalcTable[[#This Row],[IWC]]-AE738</f>
        <v>#NAME?</v>
      </c>
      <c r="N739" s="13" t="e">
        <f ca="1">IF(CalcTable[[#This Row],[Day of Year]]&lt;123,FCAP,AE738)</f>
        <v>#NAME?</v>
      </c>
      <c r="O739" s="17" t="e">
        <f ca="1">IF(IRR_DRIP,5,COUNTIF('IDET Wind Values'!C723:G723,"&lt;="&amp;IRR_MAXWIND))</f>
        <v>#NAME?</v>
      </c>
      <c r="P739" s="13" t="e">
        <f ca="1">CalcTable[[#This Row],[ET_o]]*KL</f>
        <v>#NAME?</v>
      </c>
      <c r="Q739" s="13" t="e">
        <f ca="1">IF(WILTPT&lt;=0,1,MAX(0,MIN(1,(CalcTable[[#This Row],[IWC]]-WILTPT)/(MAD-WILTPT))))</f>
        <v>#NAME?</v>
      </c>
      <c r="R739" s="13" t="e">
        <f ca="1">CalcTable[[#This Row],[ETMult]]*CalcTable[[#This Row],[ETb]]</f>
        <v>#NAME?</v>
      </c>
      <c r="S739" s="13" t="b">
        <f>INDEX(IRR_LIST,CalcTable[[#This Row],[Day of Week]]+1)</f>
        <v>1</v>
      </c>
      <c r="T739" s="13">
        <f t="shared" ca="1" si="234"/>
        <v>0.3</v>
      </c>
      <c r="U739" s="13" t="b">
        <f ca="1">IF(CalcTable[[#This Row],[IrrPrecip]]&gt;=IC_MM,FALSE,TRUE)</f>
        <v>1</v>
      </c>
      <c r="V739" s="13" t="b">
        <f t="shared" si="235"/>
        <v>1</v>
      </c>
      <c r="W739" s="13" t="e">
        <f ca="1">IF(AND(IRR_DRIP=FALSE,CalcTable[[#This Row],[IrrHours]]&lt;=0),FALSE,TRUE)</f>
        <v>#NAME?</v>
      </c>
      <c r="X739" s="13" t="e">
        <f ca="1">AND(CalcTable[[#This Row],[IrrDay]],CalcTable[[#This Row],[IrrRain]],CalcTable[[#This Row],[IrrWarm]],CalcTable[[#This Row],[IrrWindy]])</f>
        <v>#NAME?</v>
      </c>
      <c r="Y739" s="13" t="e">
        <f t="shared" ca="1" si="236"/>
        <v>#NAME?</v>
      </c>
      <c r="Z739" s="13" t="e">
        <f ca="1">CalcTable[[#This Row],[IrrHours]]/5</f>
        <v>#NAME?</v>
      </c>
      <c r="AA739" s="13" t="e">
        <f ca="1">IF(CalcTable[[#This Row],[IrrFlag]]=FALSE,0,MAX(0,CalcTable[[#This Row],[VolRednWind]]*(FCAP*IRR_TARGET-CalcTable[[#This Row],[IWC]])))</f>
        <v>#NAME?</v>
      </c>
      <c r="AB739" s="13" t="e">
        <f ca="1">CalcTable[[#This Row],[IWC]]+CalcTable[[#This Row],[Eff Precip]]+CalcTable[[#This Row],[IrrAmt]]-CalcTable[[#This Row],[AET]]</f>
        <v>#NAME?</v>
      </c>
      <c r="AC739" s="13" t="e">
        <f ca="1">IF(CalcTable[[#This Row],[PWC]]&gt;FCAP,MIN(24*PERC,MIN(SAT,CalcTable[[#This Row],[PWC]])-FCAP),0)</f>
        <v>#NAME?</v>
      </c>
      <c r="AD739" s="13" t="e">
        <f ca="1">IF(CalcTable[[#This Row],[PWC]]&gt;SAT,CalcTable[[#This Row],[PWC]]-SAT,0)</f>
        <v>#NAME?</v>
      </c>
      <c r="AE739" s="13" t="e">
        <f ca="1">CalcTable[[#This Row],[PWC]]-CalcTable[[#This Row],[PercAmt]]-CalcTable[[#This Row],[Runoff]]</f>
        <v>#NAME?</v>
      </c>
      <c r="AF739" s="13" t="e">
        <f ca="1">CalcTable[[#This Row],[IrrAmt]]/1000*CUR_IRR_AREA*10000/IRR_EFF</f>
        <v>#NAME?</v>
      </c>
      <c r="AG739" s="147"/>
      <c r="AH739" s="13"/>
      <c r="AI739" s="50">
        <v>5.8304072087036163</v>
      </c>
      <c r="AJ739" s="50">
        <v>9.1829986943623574</v>
      </c>
      <c r="AK739" s="50">
        <v>0</v>
      </c>
      <c r="AL739" s="50">
        <v>0</v>
      </c>
      <c r="AM739" s="50"/>
      <c r="AN739" s="50"/>
      <c r="AO739" s="50"/>
      <c r="AP739" s="50"/>
      <c r="AQ739" s="50"/>
      <c r="AR739" s="50"/>
      <c r="AS739" s="50"/>
      <c r="AT739" s="50"/>
      <c r="AU739" s="50"/>
      <c r="AV739" s="50"/>
      <c r="AW739" s="50"/>
      <c r="AX739" s="50">
        <f t="shared" si="247"/>
        <v>15.013405903065973</v>
      </c>
      <c r="AY739" s="50"/>
      <c r="AZ739" s="50">
        <f t="shared" si="237"/>
        <v>354.8806007622822</v>
      </c>
      <c r="BA739" s="50">
        <f t="shared" si="238"/>
        <v>576.00433957796633</v>
      </c>
      <c r="BB739" s="50">
        <f t="shared" si="239"/>
        <v>596.1924019061006</v>
      </c>
      <c r="BC739" s="17">
        <f t="shared" si="240"/>
        <v>19648</v>
      </c>
      <c r="BD739" s="50">
        <f t="shared" si="241"/>
        <v>15.013405903065973</v>
      </c>
      <c r="BE739" s="50">
        <f t="shared" si="242"/>
        <v>354.8806007622822</v>
      </c>
      <c r="BF739" s="50">
        <f t="shared" si="248"/>
        <v>580.47168918318175</v>
      </c>
      <c r="BG739" s="50"/>
      <c r="BH739" s="17">
        <f t="shared" si="243"/>
        <v>0</v>
      </c>
      <c r="BI739" s="17">
        <f t="shared" si="251"/>
        <v>739</v>
      </c>
      <c r="BJ739" s="17">
        <f t="shared" si="249"/>
        <v>739</v>
      </c>
      <c r="BK739" s="150">
        <f t="shared" si="250"/>
        <v>23605</v>
      </c>
      <c r="BL739" s="50" t="e">
        <f t="shared" ca="1" si="244"/>
        <v>#NAME?</v>
      </c>
      <c r="BM739" s="50" t="e">
        <f t="shared" ca="1" si="245"/>
        <v>#NAME?</v>
      </c>
      <c r="BN739" s="50" t="e">
        <f t="shared" ca="1" si="246"/>
        <v>#NAME?</v>
      </c>
    </row>
    <row r="740" spans="1:66" x14ac:dyDescent="0.35">
      <c r="A740" s="48">
        <v>23606</v>
      </c>
      <c r="B740" s="17">
        <v>1964</v>
      </c>
      <c r="C740" s="17">
        <v>8</v>
      </c>
      <c r="D740" s="17">
        <v>230</v>
      </c>
      <c r="E740" s="17">
        <v>17</v>
      </c>
      <c r="F740" s="17">
        <v>2</v>
      </c>
      <c r="G740" s="50">
        <v>10.6</v>
      </c>
      <c r="H740" s="32">
        <v>5.645455546228618</v>
      </c>
      <c r="I740" s="50">
        <v>10.166666666666666</v>
      </c>
      <c r="J740" s="13">
        <v>0</v>
      </c>
      <c r="K740" s="13">
        <f t="shared" si="232"/>
        <v>0</v>
      </c>
      <c r="L740" s="13">
        <f t="shared" si="233"/>
        <v>0</v>
      </c>
      <c r="M740" s="13" t="e">
        <f ca="1">CalcTable[[#This Row],[IWC]]-AE739</f>
        <v>#NAME?</v>
      </c>
      <c r="N740" s="13" t="e">
        <f ca="1">IF(CalcTable[[#This Row],[Day of Year]]&lt;123,FCAP,AE739)</f>
        <v>#NAME?</v>
      </c>
      <c r="O740" s="17" t="e">
        <f ca="1">IF(IRR_DRIP,5,COUNTIF('IDET Wind Values'!C724:G724,"&lt;="&amp;IRR_MAXWIND))</f>
        <v>#NAME?</v>
      </c>
      <c r="P740" s="13" t="e">
        <f ca="1">CalcTable[[#This Row],[ET_o]]*KL</f>
        <v>#NAME?</v>
      </c>
      <c r="Q740" s="13" t="e">
        <f ca="1">IF(WILTPT&lt;=0,1,MAX(0,MIN(1,(CalcTable[[#This Row],[IWC]]-WILTPT)/(MAD-WILTPT))))</f>
        <v>#NAME?</v>
      </c>
      <c r="R740" s="13" t="e">
        <f ca="1">CalcTable[[#This Row],[ETMult]]*CalcTable[[#This Row],[ETb]]</f>
        <v>#NAME?</v>
      </c>
      <c r="S740" s="13" t="b">
        <f>INDEX(IRR_LIST,CalcTable[[#This Row],[Day of Week]]+1)</f>
        <v>0</v>
      </c>
      <c r="T740" s="13">
        <f t="shared" ca="1" si="234"/>
        <v>0</v>
      </c>
      <c r="U740" s="13" t="b">
        <f ca="1">IF(CalcTable[[#This Row],[IrrPrecip]]&gt;=IC_MM,FALSE,TRUE)</f>
        <v>1</v>
      </c>
      <c r="V740" s="13" t="b">
        <f t="shared" si="235"/>
        <v>1</v>
      </c>
      <c r="W740" s="13" t="e">
        <f ca="1">IF(AND(IRR_DRIP=FALSE,CalcTable[[#This Row],[IrrHours]]&lt;=0),FALSE,TRUE)</f>
        <v>#NAME?</v>
      </c>
      <c r="X740" s="13" t="e">
        <f ca="1">AND(CalcTable[[#This Row],[IrrDay]],CalcTable[[#This Row],[IrrRain]],CalcTable[[#This Row],[IrrWarm]],CalcTable[[#This Row],[IrrWindy]])</f>
        <v>#NAME?</v>
      </c>
      <c r="Y740" s="13" t="e">
        <f t="shared" ca="1" si="236"/>
        <v>#NAME?</v>
      </c>
      <c r="Z740" s="13" t="e">
        <f ca="1">CalcTable[[#This Row],[IrrHours]]/5</f>
        <v>#NAME?</v>
      </c>
      <c r="AA740" s="13" t="e">
        <f ca="1">IF(CalcTable[[#This Row],[IrrFlag]]=FALSE,0,MAX(0,CalcTable[[#This Row],[VolRednWind]]*(FCAP*IRR_TARGET-CalcTable[[#This Row],[IWC]])))</f>
        <v>#NAME?</v>
      </c>
      <c r="AB740" s="13" t="e">
        <f ca="1">CalcTable[[#This Row],[IWC]]+CalcTable[[#This Row],[Eff Precip]]+CalcTable[[#This Row],[IrrAmt]]-CalcTable[[#This Row],[AET]]</f>
        <v>#NAME?</v>
      </c>
      <c r="AC740" s="13" t="e">
        <f ca="1">IF(CalcTable[[#This Row],[PWC]]&gt;FCAP,MIN(24*PERC,MIN(SAT,CalcTable[[#This Row],[PWC]])-FCAP),0)</f>
        <v>#NAME?</v>
      </c>
      <c r="AD740" s="13" t="e">
        <f ca="1">IF(CalcTable[[#This Row],[PWC]]&gt;SAT,CalcTable[[#This Row],[PWC]]-SAT,0)</f>
        <v>#NAME?</v>
      </c>
      <c r="AE740" s="13" t="e">
        <f ca="1">CalcTable[[#This Row],[PWC]]-CalcTable[[#This Row],[PercAmt]]-CalcTable[[#This Row],[Runoff]]</f>
        <v>#NAME?</v>
      </c>
      <c r="AF740" s="13" t="e">
        <f ca="1">CalcTable[[#This Row],[IrrAmt]]/1000*CUR_IRR_AREA*10000/IRR_EFF</f>
        <v>#NAME?</v>
      </c>
      <c r="AG740" s="147"/>
      <c r="AH740" s="13"/>
      <c r="AI740" s="50">
        <v>0</v>
      </c>
      <c r="AJ740" s="50">
        <v>0</v>
      </c>
      <c r="AK740" s="50">
        <v>5.5826585480610973</v>
      </c>
      <c r="AL740" s="50">
        <v>7.1271684630917811</v>
      </c>
      <c r="AM740" s="50"/>
      <c r="AN740" s="50"/>
      <c r="AO740" s="50"/>
      <c r="AP740" s="50"/>
      <c r="AQ740" s="50"/>
      <c r="AR740" s="50"/>
      <c r="AS740" s="50"/>
      <c r="AT740" s="50"/>
      <c r="AU740" s="50"/>
      <c r="AV740" s="50"/>
      <c r="AW740" s="50"/>
      <c r="AX740" s="50">
        <f t="shared" si="247"/>
        <v>12.709827011152878</v>
      </c>
      <c r="AY740" s="50"/>
      <c r="AZ740" s="50">
        <f t="shared" si="237"/>
        <v>290.94260028892165</v>
      </c>
      <c r="BA740" s="50">
        <f t="shared" si="238"/>
        <v>447.95924171468897</v>
      </c>
      <c r="BB740" s="50">
        <f t="shared" si="239"/>
        <v>461.8136512522567</v>
      </c>
      <c r="BC740" s="17">
        <f t="shared" si="240"/>
        <v>19648</v>
      </c>
      <c r="BD740" s="50">
        <f t="shared" si="241"/>
        <v>12.709827011152878</v>
      </c>
      <c r="BE740" s="50">
        <f t="shared" si="242"/>
        <v>290.94260028892165</v>
      </c>
      <c r="BF740" s="50">
        <f t="shared" si="248"/>
        <v>475.88947460722153</v>
      </c>
      <c r="BG740" s="50"/>
      <c r="BH740" s="17">
        <f t="shared" si="243"/>
        <v>0</v>
      </c>
      <c r="BI740" s="17">
        <f t="shared" si="251"/>
        <v>740</v>
      </c>
      <c r="BJ740" s="17">
        <f t="shared" si="249"/>
        <v>740</v>
      </c>
      <c r="BK740" s="150">
        <f t="shared" si="250"/>
        <v>23606</v>
      </c>
      <c r="BL740" s="50" t="e">
        <f t="shared" ca="1" si="244"/>
        <v>#NAME?</v>
      </c>
      <c r="BM740" s="50" t="e">
        <f t="shared" ca="1" si="245"/>
        <v>#NAME?</v>
      </c>
      <c r="BN740" s="50" t="e">
        <f t="shared" ca="1" si="246"/>
        <v>#NAME?</v>
      </c>
    </row>
    <row r="741" spans="1:66" x14ac:dyDescent="0.35">
      <c r="A741" s="48">
        <v>23607</v>
      </c>
      <c r="B741" s="17">
        <v>1964</v>
      </c>
      <c r="C741" s="17">
        <v>8</v>
      </c>
      <c r="D741" s="17">
        <v>231</v>
      </c>
      <c r="E741" s="17">
        <v>18</v>
      </c>
      <c r="F741" s="17">
        <v>3</v>
      </c>
      <c r="G741" s="50">
        <v>10.6</v>
      </c>
      <c r="H741" s="32">
        <v>5.8985765461555788</v>
      </c>
      <c r="I741" s="50">
        <v>8.1666666666666661</v>
      </c>
      <c r="J741" s="13">
        <v>0</v>
      </c>
      <c r="K741" s="13">
        <f t="shared" si="232"/>
        <v>0</v>
      </c>
      <c r="L741" s="13">
        <f t="shared" si="233"/>
        <v>0</v>
      </c>
      <c r="M741" s="13" t="e">
        <f ca="1">CalcTable[[#This Row],[IWC]]-AE740</f>
        <v>#NAME?</v>
      </c>
      <c r="N741" s="13" t="e">
        <f ca="1">IF(CalcTable[[#This Row],[Day of Year]]&lt;123,FCAP,AE740)</f>
        <v>#NAME?</v>
      </c>
      <c r="O741" s="17" t="e">
        <f ca="1">IF(IRR_DRIP,5,COUNTIF('IDET Wind Values'!C725:G725,"&lt;="&amp;IRR_MAXWIND))</f>
        <v>#NAME?</v>
      </c>
      <c r="P741" s="13" t="e">
        <f ca="1">CalcTable[[#This Row],[ET_o]]*KL</f>
        <v>#NAME?</v>
      </c>
      <c r="Q741" s="13" t="e">
        <f ca="1">IF(WILTPT&lt;=0,1,MAX(0,MIN(1,(CalcTable[[#This Row],[IWC]]-WILTPT)/(MAD-WILTPT))))</f>
        <v>#NAME?</v>
      </c>
      <c r="R741" s="13" t="e">
        <f ca="1">CalcTable[[#This Row],[ETMult]]*CalcTable[[#This Row],[ETb]]</f>
        <v>#NAME?</v>
      </c>
      <c r="S741" s="13" t="b">
        <f>INDEX(IRR_LIST,CalcTable[[#This Row],[Day of Week]]+1)</f>
        <v>1</v>
      </c>
      <c r="T741" s="13">
        <f t="shared" ca="1" si="234"/>
        <v>0</v>
      </c>
      <c r="U741" s="13" t="b">
        <f ca="1">IF(CalcTable[[#This Row],[IrrPrecip]]&gt;=IC_MM,FALSE,TRUE)</f>
        <v>1</v>
      </c>
      <c r="V741" s="13" t="b">
        <f t="shared" si="235"/>
        <v>1</v>
      </c>
      <c r="W741" s="13" t="e">
        <f ca="1">IF(AND(IRR_DRIP=FALSE,CalcTable[[#This Row],[IrrHours]]&lt;=0),FALSE,TRUE)</f>
        <v>#NAME?</v>
      </c>
      <c r="X741" s="13" t="e">
        <f ca="1">AND(CalcTable[[#This Row],[IrrDay]],CalcTable[[#This Row],[IrrRain]],CalcTable[[#This Row],[IrrWarm]],CalcTable[[#This Row],[IrrWindy]])</f>
        <v>#NAME?</v>
      </c>
      <c r="Y741" s="13" t="e">
        <f t="shared" ca="1" si="236"/>
        <v>#NAME?</v>
      </c>
      <c r="Z741" s="13" t="e">
        <f ca="1">CalcTable[[#This Row],[IrrHours]]/5</f>
        <v>#NAME?</v>
      </c>
      <c r="AA741" s="13" t="e">
        <f ca="1">IF(CalcTable[[#This Row],[IrrFlag]]=FALSE,0,MAX(0,CalcTable[[#This Row],[VolRednWind]]*(FCAP*IRR_TARGET-CalcTable[[#This Row],[IWC]])))</f>
        <v>#NAME?</v>
      </c>
      <c r="AB741" s="13" t="e">
        <f ca="1">CalcTable[[#This Row],[IWC]]+CalcTable[[#This Row],[Eff Precip]]+CalcTable[[#This Row],[IrrAmt]]-CalcTable[[#This Row],[AET]]</f>
        <v>#NAME?</v>
      </c>
      <c r="AC741" s="13" t="e">
        <f ca="1">IF(CalcTable[[#This Row],[PWC]]&gt;FCAP,MIN(24*PERC,MIN(SAT,CalcTable[[#This Row],[PWC]])-FCAP),0)</f>
        <v>#NAME?</v>
      </c>
      <c r="AD741" s="13" t="e">
        <f ca="1">IF(CalcTable[[#This Row],[PWC]]&gt;SAT,CalcTable[[#This Row],[PWC]]-SAT,0)</f>
        <v>#NAME?</v>
      </c>
      <c r="AE741" s="13" t="e">
        <f ca="1">CalcTable[[#This Row],[PWC]]-CalcTable[[#This Row],[PercAmt]]-CalcTable[[#This Row],[Runoff]]</f>
        <v>#NAME?</v>
      </c>
      <c r="AF741" s="13" t="e">
        <f ca="1">CalcTable[[#This Row],[IrrAmt]]/1000*CUR_IRR_AREA*10000/IRR_EFF</f>
        <v>#NAME?</v>
      </c>
      <c r="AG741" s="147"/>
      <c r="AH741" s="13"/>
      <c r="AI741" s="50">
        <v>0</v>
      </c>
      <c r="AJ741" s="50">
        <v>0</v>
      </c>
      <c r="AK741" s="50">
        <v>0</v>
      </c>
      <c r="AL741" s="50">
        <v>0</v>
      </c>
      <c r="AM741" s="50"/>
      <c r="AN741" s="50"/>
      <c r="AO741" s="50"/>
      <c r="AP741" s="50"/>
      <c r="AQ741" s="50"/>
      <c r="AR741" s="50"/>
      <c r="AS741" s="50"/>
      <c r="AT741" s="50"/>
      <c r="AU741" s="50"/>
      <c r="AV741" s="50"/>
      <c r="AW741" s="50"/>
      <c r="AX741" s="50">
        <f t="shared" si="247"/>
        <v>0</v>
      </c>
      <c r="AY741" s="50"/>
      <c r="AZ741" s="50">
        <f t="shared" si="237"/>
        <v>0</v>
      </c>
      <c r="BA741" s="50">
        <f t="shared" si="238"/>
        <v>0</v>
      </c>
      <c r="BB741" s="50">
        <f t="shared" si="239"/>
        <v>0</v>
      </c>
      <c r="BC741" s="17">
        <f t="shared" si="240"/>
        <v>19648</v>
      </c>
      <c r="BD741" s="50">
        <f t="shared" si="241"/>
        <v>0</v>
      </c>
      <c r="BE741" s="50">
        <f t="shared" si="242"/>
        <v>0</v>
      </c>
      <c r="BF741" s="50">
        <f t="shared" si="248"/>
        <v>0</v>
      </c>
      <c r="BG741" s="50"/>
      <c r="BH741" s="17">
        <f t="shared" si="243"/>
        <v>0</v>
      </c>
      <c r="BI741" s="17">
        <f t="shared" si="251"/>
        <v>741</v>
      </c>
      <c r="BJ741" s="17">
        <f t="shared" si="249"/>
        <v>741</v>
      </c>
      <c r="BK741" s="150">
        <f t="shared" si="250"/>
        <v>23607</v>
      </c>
      <c r="BL741" s="50" t="e">
        <f t="shared" ca="1" si="244"/>
        <v>#NAME?</v>
      </c>
      <c r="BM741" s="50" t="e">
        <f t="shared" ca="1" si="245"/>
        <v>#NAME?</v>
      </c>
      <c r="BN741" s="50" t="e">
        <f t="shared" ca="1" si="246"/>
        <v>#NAME?</v>
      </c>
    </row>
    <row r="742" spans="1:66" x14ac:dyDescent="0.35">
      <c r="A742" s="48">
        <v>23608</v>
      </c>
      <c r="B742" s="17">
        <v>1964</v>
      </c>
      <c r="C742" s="17">
        <v>8</v>
      </c>
      <c r="D742" s="17">
        <v>232</v>
      </c>
      <c r="E742" s="17">
        <v>19</v>
      </c>
      <c r="F742" s="17">
        <v>4</v>
      </c>
      <c r="G742" s="50">
        <v>10</v>
      </c>
      <c r="H742" s="32">
        <v>4.5417497005491807</v>
      </c>
      <c r="I742" s="50">
        <v>15.5</v>
      </c>
      <c r="J742" s="13">
        <v>0</v>
      </c>
      <c r="K742" s="13">
        <f t="shared" si="232"/>
        <v>0</v>
      </c>
      <c r="L742" s="13">
        <f t="shared" si="233"/>
        <v>0</v>
      </c>
      <c r="M742" s="13" t="e">
        <f ca="1">CalcTable[[#This Row],[IWC]]-AE741</f>
        <v>#NAME?</v>
      </c>
      <c r="N742" s="13" t="e">
        <f ca="1">IF(CalcTable[[#This Row],[Day of Year]]&lt;123,FCAP,AE741)</f>
        <v>#NAME?</v>
      </c>
      <c r="O742" s="17" t="e">
        <f ca="1">IF(IRR_DRIP,5,COUNTIF('IDET Wind Values'!C726:G726,"&lt;="&amp;IRR_MAXWIND))</f>
        <v>#NAME?</v>
      </c>
      <c r="P742" s="13" t="e">
        <f ca="1">CalcTable[[#This Row],[ET_o]]*KL</f>
        <v>#NAME?</v>
      </c>
      <c r="Q742" s="13" t="e">
        <f ca="1">IF(WILTPT&lt;=0,1,MAX(0,MIN(1,(CalcTable[[#This Row],[IWC]]-WILTPT)/(MAD-WILTPT))))</f>
        <v>#NAME?</v>
      </c>
      <c r="R742" s="13" t="e">
        <f ca="1">CalcTable[[#This Row],[ETMult]]*CalcTable[[#This Row],[ETb]]</f>
        <v>#NAME?</v>
      </c>
      <c r="S742" s="13" t="b">
        <f>INDEX(IRR_LIST,CalcTable[[#This Row],[Day of Week]]+1)</f>
        <v>0</v>
      </c>
      <c r="T742" s="13">
        <f t="shared" ca="1" si="234"/>
        <v>0</v>
      </c>
      <c r="U742" s="13" t="b">
        <f ca="1">IF(CalcTable[[#This Row],[IrrPrecip]]&gt;=IC_MM,FALSE,TRUE)</f>
        <v>1</v>
      </c>
      <c r="V742" s="13" t="b">
        <f t="shared" si="235"/>
        <v>1</v>
      </c>
      <c r="W742" s="13" t="e">
        <f ca="1">IF(AND(IRR_DRIP=FALSE,CalcTable[[#This Row],[IrrHours]]&lt;=0),FALSE,TRUE)</f>
        <v>#NAME?</v>
      </c>
      <c r="X742" s="13" t="e">
        <f ca="1">AND(CalcTable[[#This Row],[IrrDay]],CalcTable[[#This Row],[IrrRain]],CalcTable[[#This Row],[IrrWarm]],CalcTable[[#This Row],[IrrWindy]])</f>
        <v>#NAME?</v>
      </c>
      <c r="Y742" s="13" t="e">
        <f t="shared" ca="1" si="236"/>
        <v>#NAME?</v>
      </c>
      <c r="Z742" s="13" t="e">
        <f ca="1">CalcTable[[#This Row],[IrrHours]]/5</f>
        <v>#NAME?</v>
      </c>
      <c r="AA742" s="13" t="e">
        <f ca="1">IF(CalcTable[[#This Row],[IrrFlag]]=FALSE,0,MAX(0,CalcTable[[#This Row],[VolRednWind]]*(FCAP*IRR_TARGET-CalcTable[[#This Row],[IWC]])))</f>
        <v>#NAME?</v>
      </c>
      <c r="AB742" s="13" t="e">
        <f ca="1">CalcTable[[#This Row],[IWC]]+CalcTable[[#This Row],[Eff Precip]]+CalcTable[[#This Row],[IrrAmt]]-CalcTable[[#This Row],[AET]]</f>
        <v>#NAME?</v>
      </c>
      <c r="AC742" s="13" t="e">
        <f ca="1">IF(CalcTable[[#This Row],[PWC]]&gt;FCAP,MIN(24*PERC,MIN(SAT,CalcTable[[#This Row],[PWC]])-FCAP),0)</f>
        <v>#NAME?</v>
      </c>
      <c r="AD742" s="13" t="e">
        <f ca="1">IF(CalcTable[[#This Row],[PWC]]&gt;SAT,CalcTable[[#This Row],[PWC]]-SAT,0)</f>
        <v>#NAME?</v>
      </c>
      <c r="AE742" s="13" t="e">
        <f ca="1">CalcTable[[#This Row],[PWC]]-CalcTable[[#This Row],[PercAmt]]-CalcTable[[#This Row],[Runoff]]</f>
        <v>#NAME?</v>
      </c>
      <c r="AF742" s="13" t="e">
        <f ca="1">CalcTable[[#This Row],[IrrAmt]]/1000*CUR_IRR_AREA*10000/IRR_EFF</f>
        <v>#NAME?</v>
      </c>
      <c r="AG742" s="147"/>
      <c r="AH742" s="13"/>
      <c r="AI742" s="50">
        <v>0</v>
      </c>
      <c r="AJ742" s="50">
        <v>0</v>
      </c>
      <c r="AK742" s="50">
        <v>0</v>
      </c>
      <c r="AL742" s="50">
        <v>6.3492176508113083</v>
      </c>
      <c r="AM742" s="50"/>
      <c r="AN742" s="50"/>
      <c r="AO742" s="50"/>
      <c r="AP742" s="50"/>
      <c r="AQ742" s="50"/>
      <c r="AR742" s="50"/>
      <c r="AS742" s="50"/>
      <c r="AT742" s="50"/>
      <c r="AU742" s="50"/>
      <c r="AV742" s="50"/>
      <c r="AW742" s="50"/>
      <c r="AX742" s="50">
        <f t="shared" si="247"/>
        <v>6.3492176508113083</v>
      </c>
      <c r="AY742" s="50"/>
      <c r="AZ742" s="50">
        <f t="shared" si="237"/>
        <v>186.24371775713172</v>
      </c>
      <c r="BA742" s="50">
        <f t="shared" si="238"/>
        <v>286.7562003562187</v>
      </c>
      <c r="BB742" s="50">
        <f t="shared" si="239"/>
        <v>295.624948820844</v>
      </c>
      <c r="BC742" s="17">
        <f t="shared" si="240"/>
        <v>19648</v>
      </c>
      <c r="BD742" s="50">
        <f t="shared" si="241"/>
        <v>6.3492176508113083</v>
      </c>
      <c r="BE742" s="50">
        <f t="shared" si="242"/>
        <v>186.24371775713172</v>
      </c>
      <c r="BF742" s="50">
        <f t="shared" si="248"/>
        <v>304.63543291467556</v>
      </c>
      <c r="BG742" s="50"/>
      <c r="BH742" s="17">
        <f t="shared" si="243"/>
        <v>0</v>
      </c>
      <c r="BI742" s="17">
        <f t="shared" si="251"/>
        <v>742</v>
      </c>
      <c r="BJ742" s="17">
        <f t="shared" si="249"/>
        <v>742</v>
      </c>
      <c r="BK742" s="150">
        <f t="shared" si="250"/>
        <v>23608</v>
      </c>
      <c r="BL742" s="50" t="e">
        <f t="shared" ca="1" si="244"/>
        <v>#NAME?</v>
      </c>
      <c r="BM742" s="50" t="e">
        <f t="shared" ca="1" si="245"/>
        <v>#NAME?</v>
      </c>
      <c r="BN742" s="50" t="e">
        <f t="shared" ca="1" si="246"/>
        <v>#NAME?</v>
      </c>
    </row>
    <row r="743" spans="1:66" x14ac:dyDescent="0.35">
      <c r="A743" s="48">
        <v>23609</v>
      </c>
      <c r="B743" s="17">
        <v>1964</v>
      </c>
      <c r="C743" s="17">
        <v>8</v>
      </c>
      <c r="D743" s="17">
        <v>233</v>
      </c>
      <c r="E743" s="17">
        <v>20</v>
      </c>
      <c r="F743" s="17">
        <v>5</v>
      </c>
      <c r="G743" s="50">
        <v>6.7</v>
      </c>
      <c r="H743" s="32">
        <v>4.7262771643735917</v>
      </c>
      <c r="I743" s="50">
        <v>15</v>
      </c>
      <c r="J743" s="13">
        <v>0</v>
      </c>
      <c r="K743" s="13">
        <f t="shared" si="232"/>
        <v>0</v>
      </c>
      <c r="L743" s="13">
        <f t="shared" si="233"/>
        <v>0</v>
      </c>
      <c r="M743" s="13" t="e">
        <f ca="1">CalcTable[[#This Row],[IWC]]-AE742</f>
        <v>#NAME?</v>
      </c>
      <c r="N743" s="13" t="e">
        <f ca="1">IF(CalcTable[[#This Row],[Day of Year]]&lt;123,FCAP,AE742)</f>
        <v>#NAME?</v>
      </c>
      <c r="O743" s="17" t="e">
        <f ca="1">IF(IRR_DRIP,5,COUNTIF('IDET Wind Values'!C727:G727,"&lt;="&amp;IRR_MAXWIND))</f>
        <v>#NAME?</v>
      </c>
      <c r="P743" s="13" t="e">
        <f ca="1">CalcTable[[#This Row],[ET_o]]*KL</f>
        <v>#NAME?</v>
      </c>
      <c r="Q743" s="13" t="e">
        <f ca="1">IF(WILTPT&lt;=0,1,MAX(0,MIN(1,(CalcTable[[#This Row],[IWC]]-WILTPT)/(MAD-WILTPT))))</f>
        <v>#NAME?</v>
      </c>
      <c r="R743" s="13" t="e">
        <f ca="1">CalcTable[[#This Row],[ETMult]]*CalcTable[[#This Row],[ETb]]</f>
        <v>#NAME?</v>
      </c>
      <c r="S743" s="13" t="b">
        <f>INDEX(IRR_LIST,CalcTable[[#This Row],[Day of Week]]+1)</f>
        <v>1</v>
      </c>
      <c r="T743" s="13">
        <f t="shared" ca="1" si="234"/>
        <v>0</v>
      </c>
      <c r="U743" s="13" t="b">
        <f ca="1">IF(CalcTable[[#This Row],[IrrPrecip]]&gt;=IC_MM,FALSE,TRUE)</f>
        <v>1</v>
      </c>
      <c r="V743" s="13" t="b">
        <f t="shared" si="235"/>
        <v>1</v>
      </c>
      <c r="W743" s="13" t="e">
        <f ca="1">IF(AND(IRR_DRIP=FALSE,CalcTable[[#This Row],[IrrHours]]&lt;=0),FALSE,TRUE)</f>
        <v>#NAME?</v>
      </c>
      <c r="X743" s="13" t="e">
        <f ca="1">AND(CalcTable[[#This Row],[IrrDay]],CalcTable[[#This Row],[IrrRain]],CalcTable[[#This Row],[IrrWarm]],CalcTable[[#This Row],[IrrWindy]])</f>
        <v>#NAME?</v>
      </c>
      <c r="Y743" s="13" t="e">
        <f t="shared" ca="1" si="236"/>
        <v>#NAME?</v>
      </c>
      <c r="Z743" s="13" t="e">
        <f ca="1">CalcTable[[#This Row],[IrrHours]]/5</f>
        <v>#NAME?</v>
      </c>
      <c r="AA743" s="13" t="e">
        <f ca="1">IF(CalcTable[[#This Row],[IrrFlag]]=FALSE,0,MAX(0,CalcTable[[#This Row],[VolRednWind]]*(FCAP*IRR_TARGET-CalcTable[[#This Row],[IWC]])))</f>
        <v>#NAME?</v>
      </c>
      <c r="AB743" s="13" t="e">
        <f ca="1">CalcTable[[#This Row],[IWC]]+CalcTable[[#This Row],[Eff Precip]]+CalcTable[[#This Row],[IrrAmt]]-CalcTable[[#This Row],[AET]]</f>
        <v>#NAME?</v>
      </c>
      <c r="AC743" s="13" t="e">
        <f ca="1">IF(CalcTable[[#This Row],[PWC]]&gt;FCAP,MIN(24*PERC,MIN(SAT,CalcTable[[#This Row],[PWC]])-FCAP),0)</f>
        <v>#NAME?</v>
      </c>
      <c r="AD743" s="13" t="e">
        <f ca="1">IF(CalcTable[[#This Row],[PWC]]&gt;SAT,CalcTable[[#This Row],[PWC]]-SAT,0)</f>
        <v>#NAME?</v>
      </c>
      <c r="AE743" s="13" t="e">
        <f ca="1">CalcTable[[#This Row],[PWC]]-CalcTable[[#This Row],[PercAmt]]-CalcTable[[#This Row],[Runoff]]</f>
        <v>#NAME?</v>
      </c>
      <c r="AF743" s="13" t="e">
        <f ca="1">CalcTable[[#This Row],[IrrAmt]]/1000*CUR_IRR_AREA*10000/IRR_EFF</f>
        <v>#NAME?</v>
      </c>
      <c r="AG743" s="147"/>
      <c r="AH743" s="13"/>
      <c r="AI743" s="50">
        <v>0</v>
      </c>
      <c r="AJ743" s="50">
        <v>0</v>
      </c>
      <c r="AK743" s="50">
        <v>0</v>
      </c>
      <c r="AL743" s="50">
        <v>0</v>
      </c>
      <c r="AM743" s="50"/>
      <c r="AN743" s="50"/>
      <c r="AO743" s="50"/>
      <c r="AP743" s="50"/>
      <c r="AQ743" s="50"/>
      <c r="AR743" s="50"/>
      <c r="AS743" s="50"/>
      <c r="AT743" s="50"/>
      <c r="AU743" s="50"/>
      <c r="AV743" s="50"/>
      <c r="AW743" s="50"/>
      <c r="AX743" s="50">
        <f t="shared" si="247"/>
        <v>0</v>
      </c>
      <c r="AY743" s="50"/>
      <c r="AZ743" s="50">
        <f t="shared" si="237"/>
        <v>0</v>
      </c>
      <c r="BA743" s="50">
        <f t="shared" si="238"/>
        <v>0</v>
      </c>
      <c r="BB743" s="50">
        <f t="shared" si="239"/>
        <v>0</v>
      </c>
      <c r="BC743" s="17">
        <f t="shared" si="240"/>
        <v>19648</v>
      </c>
      <c r="BD743" s="50">
        <f t="shared" si="241"/>
        <v>0</v>
      </c>
      <c r="BE743" s="50">
        <f t="shared" si="242"/>
        <v>0</v>
      </c>
      <c r="BF743" s="50">
        <f t="shared" si="248"/>
        <v>0</v>
      </c>
      <c r="BG743" s="50"/>
      <c r="BH743" s="17">
        <f t="shared" si="243"/>
        <v>0</v>
      </c>
      <c r="BI743" s="17">
        <f t="shared" si="251"/>
        <v>743</v>
      </c>
      <c r="BJ743" s="17">
        <f t="shared" si="249"/>
        <v>743</v>
      </c>
      <c r="BK743" s="150">
        <f t="shared" si="250"/>
        <v>23609</v>
      </c>
      <c r="BL743" s="50" t="e">
        <f t="shared" ca="1" si="244"/>
        <v>#NAME?</v>
      </c>
      <c r="BM743" s="50" t="e">
        <f t="shared" ca="1" si="245"/>
        <v>#NAME?</v>
      </c>
      <c r="BN743" s="50" t="e">
        <f t="shared" ca="1" si="246"/>
        <v>#NAME?</v>
      </c>
    </row>
    <row r="744" spans="1:66" x14ac:dyDescent="0.35">
      <c r="A744" s="48">
        <v>23610</v>
      </c>
      <c r="B744" s="17">
        <v>1964</v>
      </c>
      <c r="C744" s="17">
        <v>8</v>
      </c>
      <c r="D744" s="17">
        <v>234</v>
      </c>
      <c r="E744" s="17">
        <v>21</v>
      </c>
      <c r="F744" s="17">
        <v>6</v>
      </c>
      <c r="G744" s="50">
        <v>12.2</v>
      </c>
      <c r="H744" s="32">
        <v>4.3421411662329321</v>
      </c>
      <c r="I744" s="50">
        <v>12.666666666666666</v>
      </c>
      <c r="J744" s="13">
        <v>0</v>
      </c>
      <c r="K744" s="13">
        <f t="shared" si="232"/>
        <v>0</v>
      </c>
      <c r="L744" s="13">
        <f t="shared" si="233"/>
        <v>0</v>
      </c>
      <c r="M744" s="13" t="e">
        <f ca="1">CalcTable[[#This Row],[IWC]]-AE743</f>
        <v>#NAME?</v>
      </c>
      <c r="N744" s="13" t="e">
        <f ca="1">IF(CalcTable[[#This Row],[Day of Year]]&lt;123,FCAP,AE743)</f>
        <v>#NAME?</v>
      </c>
      <c r="O744" s="17" t="e">
        <f ca="1">IF(IRR_DRIP,5,COUNTIF('IDET Wind Values'!C728:G728,"&lt;="&amp;IRR_MAXWIND))</f>
        <v>#NAME?</v>
      </c>
      <c r="P744" s="13" t="e">
        <f ca="1">CalcTable[[#This Row],[ET_o]]*KL</f>
        <v>#NAME?</v>
      </c>
      <c r="Q744" s="13" t="e">
        <f ca="1">IF(WILTPT&lt;=0,1,MAX(0,MIN(1,(CalcTable[[#This Row],[IWC]]-WILTPT)/(MAD-WILTPT))))</f>
        <v>#NAME?</v>
      </c>
      <c r="R744" s="13" t="e">
        <f ca="1">CalcTable[[#This Row],[ETMult]]*CalcTable[[#This Row],[ETb]]</f>
        <v>#NAME?</v>
      </c>
      <c r="S744" s="13" t="b">
        <f>INDEX(IRR_LIST,CalcTable[[#This Row],[Day of Week]]+1)</f>
        <v>0</v>
      </c>
      <c r="T744" s="13">
        <f t="shared" ca="1" si="234"/>
        <v>0</v>
      </c>
      <c r="U744" s="13" t="b">
        <f ca="1">IF(CalcTable[[#This Row],[IrrPrecip]]&gt;=IC_MM,FALSE,TRUE)</f>
        <v>1</v>
      </c>
      <c r="V744" s="13" t="b">
        <f t="shared" si="235"/>
        <v>1</v>
      </c>
      <c r="W744" s="13" t="e">
        <f ca="1">IF(AND(IRR_DRIP=FALSE,CalcTable[[#This Row],[IrrHours]]&lt;=0),FALSE,TRUE)</f>
        <v>#NAME?</v>
      </c>
      <c r="X744" s="13" t="e">
        <f ca="1">AND(CalcTable[[#This Row],[IrrDay]],CalcTable[[#This Row],[IrrRain]],CalcTable[[#This Row],[IrrWarm]],CalcTable[[#This Row],[IrrWindy]])</f>
        <v>#NAME?</v>
      </c>
      <c r="Y744" s="13" t="e">
        <f t="shared" ca="1" si="236"/>
        <v>#NAME?</v>
      </c>
      <c r="Z744" s="13" t="e">
        <f ca="1">CalcTable[[#This Row],[IrrHours]]/5</f>
        <v>#NAME?</v>
      </c>
      <c r="AA744" s="13" t="e">
        <f ca="1">IF(CalcTable[[#This Row],[IrrFlag]]=FALSE,0,MAX(0,CalcTable[[#This Row],[VolRednWind]]*(FCAP*IRR_TARGET-CalcTable[[#This Row],[IWC]])))</f>
        <v>#NAME?</v>
      </c>
      <c r="AB744" s="13" t="e">
        <f ca="1">CalcTable[[#This Row],[IWC]]+CalcTable[[#This Row],[Eff Precip]]+CalcTable[[#This Row],[IrrAmt]]-CalcTable[[#This Row],[AET]]</f>
        <v>#NAME?</v>
      </c>
      <c r="AC744" s="13" t="e">
        <f ca="1">IF(CalcTable[[#This Row],[PWC]]&gt;FCAP,MIN(24*PERC,MIN(SAT,CalcTable[[#This Row],[PWC]])-FCAP),0)</f>
        <v>#NAME?</v>
      </c>
      <c r="AD744" s="13" t="e">
        <f ca="1">IF(CalcTable[[#This Row],[PWC]]&gt;SAT,CalcTable[[#This Row],[PWC]]-SAT,0)</f>
        <v>#NAME?</v>
      </c>
      <c r="AE744" s="13" t="e">
        <f ca="1">CalcTable[[#This Row],[PWC]]-CalcTable[[#This Row],[PercAmt]]-CalcTable[[#This Row],[Runoff]]</f>
        <v>#NAME?</v>
      </c>
      <c r="AF744" s="13" t="e">
        <f ca="1">CalcTable[[#This Row],[IrrAmt]]/1000*CUR_IRR_AREA*10000/IRR_EFF</f>
        <v>#NAME?</v>
      </c>
      <c r="AG744" s="147"/>
      <c r="AH744" s="13"/>
      <c r="AI744" s="50">
        <v>0</v>
      </c>
      <c r="AJ744" s="50">
        <v>0</v>
      </c>
      <c r="AK744" s="50">
        <v>0</v>
      </c>
      <c r="AL744" s="50">
        <v>5.0974147757075237</v>
      </c>
      <c r="AM744" s="50"/>
      <c r="AN744" s="50"/>
      <c r="AO744" s="50"/>
      <c r="AP744" s="50"/>
      <c r="AQ744" s="50"/>
      <c r="AR744" s="50"/>
      <c r="AS744" s="50"/>
      <c r="AT744" s="50"/>
      <c r="AU744" s="50"/>
      <c r="AV744" s="50"/>
      <c r="AW744" s="50"/>
      <c r="AX744" s="50">
        <f t="shared" si="247"/>
        <v>5.0974147757075237</v>
      </c>
      <c r="AY744" s="50"/>
      <c r="AZ744" s="50">
        <f t="shared" si="237"/>
        <v>149.52416675408736</v>
      </c>
      <c r="BA744" s="50">
        <f t="shared" si="238"/>
        <v>230.2197488118488</v>
      </c>
      <c r="BB744" s="50">
        <f t="shared" si="239"/>
        <v>237.33994722871012</v>
      </c>
      <c r="BC744" s="17">
        <f t="shared" si="240"/>
        <v>19648</v>
      </c>
      <c r="BD744" s="50">
        <f t="shared" si="241"/>
        <v>5.0974147757075237</v>
      </c>
      <c r="BE744" s="50">
        <f t="shared" si="242"/>
        <v>149.52416675408736</v>
      </c>
      <c r="BF744" s="50">
        <f t="shared" si="248"/>
        <v>244.57393687628593</v>
      </c>
      <c r="BG744" s="50"/>
      <c r="BH744" s="17">
        <f t="shared" si="243"/>
        <v>0</v>
      </c>
      <c r="BI744" s="17">
        <f t="shared" si="251"/>
        <v>744</v>
      </c>
      <c r="BJ744" s="17">
        <f t="shared" si="249"/>
        <v>744</v>
      </c>
      <c r="BK744" s="150">
        <f t="shared" si="250"/>
        <v>23610</v>
      </c>
      <c r="BL744" s="50" t="e">
        <f t="shared" ca="1" si="244"/>
        <v>#NAME?</v>
      </c>
      <c r="BM744" s="50" t="e">
        <f t="shared" ca="1" si="245"/>
        <v>#NAME?</v>
      </c>
      <c r="BN744" s="50" t="e">
        <f t="shared" ca="1" si="246"/>
        <v>#NAME?</v>
      </c>
    </row>
    <row r="745" spans="1:66" x14ac:dyDescent="0.35">
      <c r="A745" s="48">
        <v>23611</v>
      </c>
      <c r="B745" s="17">
        <v>1964</v>
      </c>
      <c r="C745" s="17">
        <v>8</v>
      </c>
      <c r="D745" s="17">
        <v>235</v>
      </c>
      <c r="E745" s="17">
        <v>22</v>
      </c>
      <c r="F745" s="17">
        <v>7</v>
      </c>
      <c r="G745" s="50">
        <v>6.1</v>
      </c>
      <c r="H745" s="32">
        <v>4.6530328945639212</v>
      </c>
      <c r="I745" s="50">
        <v>15.333333333333334</v>
      </c>
      <c r="J745" s="13">
        <v>0</v>
      </c>
      <c r="K745" s="13">
        <f t="shared" si="232"/>
        <v>0</v>
      </c>
      <c r="L745" s="13">
        <f t="shared" si="233"/>
        <v>0</v>
      </c>
      <c r="M745" s="13" t="e">
        <f ca="1">CalcTable[[#This Row],[IWC]]-AE744</f>
        <v>#NAME?</v>
      </c>
      <c r="N745" s="13" t="e">
        <f ca="1">IF(CalcTable[[#This Row],[Day of Year]]&lt;123,FCAP,AE744)</f>
        <v>#NAME?</v>
      </c>
      <c r="O745" s="17" t="e">
        <f ca="1">IF(IRR_DRIP,5,COUNTIF('IDET Wind Values'!C729:G729,"&lt;="&amp;IRR_MAXWIND))</f>
        <v>#NAME?</v>
      </c>
      <c r="P745" s="13" t="e">
        <f ca="1">CalcTable[[#This Row],[ET_o]]*KL</f>
        <v>#NAME?</v>
      </c>
      <c r="Q745" s="13" t="e">
        <f ca="1">IF(WILTPT&lt;=0,1,MAX(0,MIN(1,(CalcTable[[#This Row],[IWC]]-WILTPT)/(MAD-WILTPT))))</f>
        <v>#NAME?</v>
      </c>
      <c r="R745" s="13" t="e">
        <f ca="1">CalcTable[[#This Row],[ETMult]]*CalcTable[[#This Row],[ETb]]</f>
        <v>#NAME?</v>
      </c>
      <c r="S745" s="13" t="b">
        <f>INDEX(IRR_LIST,CalcTable[[#This Row],[Day of Week]]+1)</f>
        <v>0</v>
      </c>
      <c r="T745" s="13">
        <f t="shared" ca="1" si="234"/>
        <v>0</v>
      </c>
      <c r="U745" s="13" t="b">
        <f ca="1">IF(CalcTable[[#This Row],[IrrPrecip]]&gt;=IC_MM,FALSE,TRUE)</f>
        <v>1</v>
      </c>
      <c r="V745" s="13" t="b">
        <f t="shared" si="235"/>
        <v>1</v>
      </c>
      <c r="W745" s="13" t="e">
        <f ca="1">IF(AND(IRR_DRIP=FALSE,CalcTable[[#This Row],[IrrHours]]&lt;=0),FALSE,TRUE)</f>
        <v>#NAME?</v>
      </c>
      <c r="X745" s="13" t="e">
        <f ca="1">AND(CalcTable[[#This Row],[IrrDay]],CalcTable[[#This Row],[IrrRain]],CalcTable[[#This Row],[IrrWarm]],CalcTable[[#This Row],[IrrWindy]])</f>
        <v>#NAME?</v>
      </c>
      <c r="Y745" s="13" t="e">
        <f t="shared" ca="1" si="236"/>
        <v>#NAME?</v>
      </c>
      <c r="Z745" s="13" t="e">
        <f ca="1">CalcTable[[#This Row],[IrrHours]]/5</f>
        <v>#NAME?</v>
      </c>
      <c r="AA745" s="13" t="e">
        <f ca="1">IF(CalcTable[[#This Row],[IrrFlag]]=FALSE,0,MAX(0,CalcTable[[#This Row],[VolRednWind]]*(FCAP*IRR_TARGET-CalcTable[[#This Row],[IWC]])))</f>
        <v>#NAME?</v>
      </c>
      <c r="AB745" s="13" t="e">
        <f ca="1">CalcTable[[#This Row],[IWC]]+CalcTable[[#This Row],[Eff Precip]]+CalcTable[[#This Row],[IrrAmt]]-CalcTable[[#This Row],[AET]]</f>
        <v>#NAME?</v>
      </c>
      <c r="AC745" s="13" t="e">
        <f ca="1">IF(CalcTable[[#This Row],[PWC]]&gt;FCAP,MIN(24*PERC,MIN(SAT,CalcTable[[#This Row],[PWC]])-FCAP),0)</f>
        <v>#NAME?</v>
      </c>
      <c r="AD745" s="13" t="e">
        <f ca="1">IF(CalcTable[[#This Row],[PWC]]&gt;SAT,CalcTable[[#This Row],[PWC]]-SAT,0)</f>
        <v>#NAME?</v>
      </c>
      <c r="AE745" s="13" t="e">
        <f ca="1">CalcTable[[#This Row],[PWC]]-CalcTable[[#This Row],[PercAmt]]-CalcTable[[#This Row],[Runoff]]</f>
        <v>#NAME?</v>
      </c>
      <c r="AF745" s="13" t="e">
        <f ca="1">CalcTable[[#This Row],[IrrAmt]]/1000*CUR_IRR_AREA*10000/IRR_EFF</f>
        <v>#NAME?</v>
      </c>
      <c r="AG745" s="147"/>
      <c r="AH745" s="13"/>
      <c r="AI745" s="50">
        <v>0</v>
      </c>
      <c r="AJ745" s="50">
        <v>0</v>
      </c>
      <c r="AK745" s="50">
        <v>0</v>
      </c>
      <c r="AL745" s="50">
        <v>0</v>
      </c>
      <c r="AM745" s="50"/>
      <c r="AN745" s="50"/>
      <c r="AO745" s="50"/>
      <c r="AP745" s="50"/>
      <c r="AQ745" s="50"/>
      <c r="AR745" s="50"/>
      <c r="AS745" s="50"/>
      <c r="AT745" s="50"/>
      <c r="AU745" s="50"/>
      <c r="AV745" s="50"/>
      <c r="AW745" s="50"/>
      <c r="AX745" s="50">
        <f t="shared" si="247"/>
        <v>0</v>
      </c>
      <c r="AY745" s="50"/>
      <c r="AZ745" s="50">
        <f t="shared" si="237"/>
        <v>0</v>
      </c>
      <c r="BA745" s="50">
        <f t="shared" si="238"/>
        <v>0</v>
      </c>
      <c r="BB745" s="50">
        <f t="shared" si="239"/>
        <v>0</v>
      </c>
      <c r="BC745" s="17">
        <f t="shared" si="240"/>
        <v>19648</v>
      </c>
      <c r="BD745" s="50">
        <f t="shared" si="241"/>
        <v>0</v>
      </c>
      <c r="BE745" s="50">
        <f t="shared" si="242"/>
        <v>0</v>
      </c>
      <c r="BF745" s="50">
        <f t="shared" si="248"/>
        <v>0</v>
      </c>
      <c r="BG745" s="50"/>
      <c r="BH745" s="17">
        <f t="shared" si="243"/>
        <v>0</v>
      </c>
      <c r="BI745" s="17">
        <f t="shared" si="251"/>
        <v>745</v>
      </c>
      <c r="BJ745" s="17">
        <f t="shared" si="249"/>
        <v>745</v>
      </c>
      <c r="BK745" s="150">
        <f t="shared" si="250"/>
        <v>23611</v>
      </c>
      <c r="BL745" s="50" t="e">
        <f t="shared" ca="1" si="244"/>
        <v>#NAME?</v>
      </c>
      <c r="BM745" s="50" t="e">
        <f t="shared" ca="1" si="245"/>
        <v>#NAME?</v>
      </c>
      <c r="BN745" s="50" t="e">
        <f t="shared" ca="1" si="246"/>
        <v>#NAME?</v>
      </c>
    </row>
    <row r="746" spans="1:66" x14ac:dyDescent="0.35">
      <c r="A746" s="48">
        <v>23612</v>
      </c>
      <c r="B746" s="17">
        <v>1964</v>
      </c>
      <c r="C746" s="17">
        <v>8</v>
      </c>
      <c r="D746" s="17">
        <v>236</v>
      </c>
      <c r="E746" s="17">
        <v>23</v>
      </c>
      <c r="F746" s="17">
        <v>1</v>
      </c>
      <c r="G746" s="50">
        <v>4.4000000000000004</v>
      </c>
      <c r="H746" s="32">
        <v>3.1458401112679901</v>
      </c>
      <c r="I746" s="50">
        <v>18.833333333333332</v>
      </c>
      <c r="J746" s="13">
        <v>1.1000000000000001</v>
      </c>
      <c r="K746" s="13">
        <f t="shared" si="232"/>
        <v>1.1000000000000001</v>
      </c>
      <c r="L746" s="13">
        <f t="shared" si="233"/>
        <v>0</v>
      </c>
      <c r="M746" s="13" t="e">
        <f ca="1">CalcTable[[#This Row],[IWC]]-AE745</f>
        <v>#NAME?</v>
      </c>
      <c r="N746" s="13" t="e">
        <f ca="1">IF(CalcTable[[#This Row],[Day of Year]]&lt;123,FCAP,AE745)</f>
        <v>#NAME?</v>
      </c>
      <c r="O746" s="17" t="e">
        <f ca="1">IF(IRR_DRIP,5,COUNTIF('IDET Wind Values'!C730:G730,"&lt;="&amp;IRR_MAXWIND))</f>
        <v>#NAME?</v>
      </c>
      <c r="P746" s="13" t="e">
        <f ca="1">CalcTable[[#This Row],[ET_o]]*KL</f>
        <v>#NAME?</v>
      </c>
      <c r="Q746" s="13" t="e">
        <f ca="1">IF(WILTPT&lt;=0,1,MAX(0,MIN(1,(CalcTable[[#This Row],[IWC]]-WILTPT)/(MAD-WILTPT))))</f>
        <v>#NAME?</v>
      </c>
      <c r="R746" s="13" t="e">
        <f ca="1">CalcTable[[#This Row],[ETMult]]*CalcTable[[#This Row],[ETb]]</f>
        <v>#NAME?</v>
      </c>
      <c r="S746" s="13" t="b">
        <f>INDEX(IRR_LIST,CalcTable[[#This Row],[Day of Week]]+1)</f>
        <v>1</v>
      </c>
      <c r="T746" s="13">
        <f t="shared" ca="1" si="234"/>
        <v>0</v>
      </c>
      <c r="U746" s="13" t="b">
        <f ca="1">IF(CalcTable[[#This Row],[IrrPrecip]]&gt;=IC_MM,FALSE,TRUE)</f>
        <v>1</v>
      </c>
      <c r="V746" s="13" t="b">
        <f t="shared" si="235"/>
        <v>0</v>
      </c>
      <c r="W746" s="13" t="e">
        <f ca="1">IF(AND(IRR_DRIP=FALSE,CalcTable[[#This Row],[IrrHours]]&lt;=0),FALSE,TRUE)</f>
        <v>#NAME?</v>
      </c>
      <c r="X746" s="13" t="e">
        <f ca="1">AND(CalcTable[[#This Row],[IrrDay]],CalcTable[[#This Row],[IrrRain]],CalcTable[[#This Row],[IrrWarm]],CalcTable[[#This Row],[IrrWindy]])</f>
        <v>#NAME?</v>
      </c>
      <c r="Y746" s="13" t="e">
        <f t="shared" ca="1" si="236"/>
        <v>#NAME?</v>
      </c>
      <c r="Z746" s="13" t="e">
        <f ca="1">CalcTable[[#This Row],[IrrHours]]/5</f>
        <v>#NAME?</v>
      </c>
      <c r="AA746" s="13" t="e">
        <f ca="1">IF(CalcTable[[#This Row],[IrrFlag]]=FALSE,0,MAX(0,CalcTable[[#This Row],[VolRednWind]]*(FCAP*IRR_TARGET-CalcTable[[#This Row],[IWC]])))</f>
        <v>#NAME?</v>
      </c>
      <c r="AB746" s="13" t="e">
        <f ca="1">CalcTable[[#This Row],[IWC]]+CalcTable[[#This Row],[Eff Precip]]+CalcTable[[#This Row],[IrrAmt]]-CalcTable[[#This Row],[AET]]</f>
        <v>#NAME?</v>
      </c>
      <c r="AC746" s="13" t="e">
        <f ca="1">IF(CalcTable[[#This Row],[PWC]]&gt;FCAP,MIN(24*PERC,MIN(SAT,CalcTable[[#This Row],[PWC]])-FCAP),0)</f>
        <v>#NAME?</v>
      </c>
      <c r="AD746" s="13" t="e">
        <f ca="1">IF(CalcTable[[#This Row],[PWC]]&gt;SAT,CalcTable[[#This Row],[PWC]]-SAT,0)</f>
        <v>#NAME?</v>
      </c>
      <c r="AE746" s="13" t="e">
        <f ca="1">CalcTable[[#This Row],[PWC]]-CalcTable[[#This Row],[PercAmt]]-CalcTable[[#This Row],[Runoff]]</f>
        <v>#NAME?</v>
      </c>
      <c r="AF746" s="13" t="e">
        <f ca="1">CalcTable[[#This Row],[IrrAmt]]/1000*CUR_IRR_AREA*10000/IRR_EFF</f>
        <v>#NAME?</v>
      </c>
      <c r="AG746" s="147"/>
      <c r="AH746" s="13"/>
      <c r="AI746" s="50">
        <v>0</v>
      </c>
      <c r="AJ746" s="50">
        <v>0</v>
      </c>
      <c r="AK746" s="50">
        <v>0</v>
      </c>
      <c r="AL746" s="50">
        <v>0</v>
      </c>
      <c r="AM746" s="50"/>
      <c r="AN746" s="50"/>
      <c r="AO746" s="50"/>
      <c r="AP746" s="50"/>
      <c r="AQ746" s="50"/>
      <c r="AR746" s="50"/>
      <c r="AS746" s="50"/>
      <c r="AT746" s="50"/>
      <c r="AU746" s="50"/>
      <c r="AV746" s="50"/>
      <c r="AW746" s="50"/>
      <c r="AX746" s="50">
        <f t="shared" si="247"/>
        <v>0</v>
      </c>
      <c r="AY746" s="50"/>
      <c r="AZ746" s="50">
        <f t="shared" si="237"/>
        <v>0</v>
      </c>
      <c r="BA746" s="50">
        <f t="shared" si="238"/>
        <v>0</v>
      </c>
      <c r="BB746" s="50">
        <f t="shared" si="239"/>
        <v>0</v>
      </c>
      <c r="BC746" s="17">
        <f t="shared" si="240"/>
        <v>19648</v>
      </c>
      <c r="BD746" s="50">
        <f t="shared" si="241"/>
        <v>0</v>
      </c>
      <c r="BE746" s="50">
        <f t="shared" si="242"/>
        <v>0</v>
      </c>
      <c r="BF746" s="50">
        <f t="shared" si="248"/>
        <v>0</v>
      </c>
      <c r="BG746" s="50"/>
      <c r="BH746" s="17">
        <f t="shared" si="243"/>
        <v>0</v>
      </c>
      <c r="BI746" s="17">
        <f t="shared" si="251"/>
        <v>746</v>
      </c>
      <c r="BJ746" s="17">
        <f t="shared" si="249"/>
        <v>746</v>
      </c>
      <c r="BK746" s="150">
        <f t="shared" si="250"/>
        <v>23612</v>
      </c>
      <c r="BL746" s="50" t="e">
        <f t="shared" ca="1" si="244"/>
        <v>#NAME?</v>
      </c>
      <c r="BM746" s="50" t="e">
        <f t="shared" ca="1" si="245"/>
        <v>#NAME?</v>
      </c>
      <c r="BN746" s="50" t="e">
        <f t="shared" ca="1" si="246"/>
        <v>#NAME?</v>
      </c>
    </row>
    <row r="747" spans="1:66" x14ac:dyDescent="0.35">
      <c r="A747" s="48">
        <v>23613</v>
      </c>
      <c r="B747" s="17">
        <v>1964</v>
      </c>
      <c r="C747" s="17">
        <v>8</v>
      </c>
      <c r="D747" s="17">
        <v>237</v>
      </c>
      <c r="E747" s="17">
        <v>24</v>
      </c>
      <c r="F747" s="17">
        <v>2</v>
      </c>
      <c r="G747" s="50">
        <v>2.8</v>
      </c>
      <c r="H747" s="32">
        <v>3.9760427510457275</v>
      </c>
      <c r="I747" s="50">
        <v>12.666666666666666</v>
      </c>
      <c r="J747" s="13">
        <v>0</v>
      </c>
      <c r="K747" s="13">
        <f t="shared" si="232"/>
        <v>0</v>
      </c>
      <c r="L747" s="13">
        <f t="shared" si="233"/>
        <v>0</v>
      </c>
      <c r="M747" s="13" t="e">
        <f ca="1">CalcTable[[#This Row],[IWC]]-AE746</f>
        <v>#NAME?</v>
      </c>
      <c r="N747" s="13" t="e">
        <f ca="1">IF(CalcTable[[#This Row],[Day of Year]]&lt;123,FCAP,AE746)</f>
        <v>#NAME?</v>
      </c>
      <c r="O747" s="17" t="e">
        <f ca="1">IF(IRR_DRIP,5,COUNTIF('IDET Wind Values'!C731:G731,"&lt;="&amp;IRR_MAXWIND))</f>
        <v>#NAME?</v>
      </c>
      <c r="P747" s="13" t="e">
        <f ca="1">CalcTable[[#This Row],[ET_o]]*KL</f>
        <v>#NAME?</v>
      </c>
      <c r="Q747" s="13" t="e">
        <f ca="1">IF(WILTPT&lt;=0,1,MAX(0,MIN(1,(CalcTable[[#This Row],[IWC]]-WILTPT)/(MAD-WILTPT))))</f>
        <v>#NAME?</v>
      </c>
      <c r="R747" s="13" t="e">
        <f ca="1">CalcTable[[#This Row],[ETMult]]*CalcTable[[#This Row],[ETb]]</f>
        <v>#NAME?</v>
      </c>
      <c r="S747" s="13" t="b">
        <f>INDEX(IRR_LIST,CalcTable[[#This Row],[Day of Week]]+1)</f>
        <v>0</v>
      </c>
      <c r="T747" s="13">
        <f t="shared" ca="1" si="234"/>
        <v>1.1000000000000001</v>
      </c>
      <c r="U747" s="13" t="b">
        <f ca="1">IF(CalcTable[[#This Row],[IrrPrecip]]&gt;=IC_MM,FALSE,TRUE)</f>
        <v>1</v>
      </c>
      <c r="V747" s="13" t="b">
        <f t="shared" si="235"/>
        <v>1</v>
      </c>
      <c r="W747" s="13" t="e">
        <f ca="1">IF(AND(IRR_DRIP=FALSE,CalcTable[[#This Row],[IrrHours]]&lt;=0),FALSE,TRUE)</f>
        <v>#NAME?</v>
      </c>
      <c r="X747" s="13" t="e">
        <f ca="1">AND(CalcTable[[#This Row],[IrrDay]],CalcTable[[#This Row],[IrrRain]],CalcTable[[#This Row],[IrrWarm]],CalcTable[[#This Row],[IrrWindy]])</f>
        <v>#NAME?</v>
      </c>
      <c r="Y747" s="13" t="e">
        <f t="shared" ca="1" si="236"/>
        <v>#NAME?</v>
      </c>
      <c r="Z747" s="13" t="e">
        <f ca="1">CalcTable[[#This Row],[IrrHours]]/5</f>
        <v>#NAME?</v>
      </c>
      <c r="AA747" s="13" t="e">
        <f ca="1">IF(CalcTable[[#This Row],[IrrFlag]]=FALSE,0,MAX(0,CalcTable[[#This Row],[VolRednWind]]*(FCAP*IRR_TARGET-CalcTable[[#This Row],[IWC]])))</f>
        <v>#NAME?</v>
      </c>
      <c r="AB747" s="13" t="e">
        <f ca="1">CalcTable[[#This Row],[IWC]]+CalcTable[[#This Row],[Eff Precip]]+CalcTable[[#This Row],[IrrAmt]]-CalcTable[[#This Row],[AET]]</f>
        <v>#NAME?</v>
      </c>
      <c r="AC747" s="13" t="e">
        <f ca="1">IF(CalcTable[[#This Row],[PWC]]&gt;FCAP,MIN(24*PERC,MIN(SAT,CalcTable[[#This Row],[PWC]])-FCAP),0)</f>
        <v>#NAME?</v>
      </c>
      <c r="AD747" s="13" t="e">
        <f ca="1">IF(CalcTable[[#This Row],[PWC]]&gt;SAT,CalcTable[[#This Row],[PWC]]-SAT,0)</f>
        <v>#NAME?</v>
      </c>
      <c r="AE747" s="13" t="e">
        <f ca="1">CalcTable[[#This Row],[PWC]]-CalcTable[[#This Row],[PercAmt]]-CalcTable[[#This Row],[Runoff]]</f>
        <v>#NAME?</v>
      </c>
      <c r="AF747" s="13" t="e">
        <f ca="1">CalcTable[[#This Row],[IrrAmt]]/1000*CUR_IRR_AREA*10000/IRR_EFF</f>
        <v>#NAME?</v>
      </c>
      <c r="AG747" s="147"/>
      <c r="AH747" s="13"/>
      <c r="AI747" s="50">
        <v>0</v>
      </c>
      <c r="AJ747" s="50">
        <v>0</v>
      </c>
      <c r="AK747" s="50">
        <v>0</v>
      </c>
      <c r="AL747" s="50">
        <v>6.6775577946356677</v>
      </c>
      <c r="AM747" s="50"/>
      <c r="AN747" s="50"/>
      <c r="AO747" s="50"/>
      <c r="AP747" s="50"/>
      <c r="AQ747" s="50"/>
      <c r="AR747" s="50"/>
      <c r="AS747" s="50"/>
      <c r="AT747" s="50"/>
      <c r="AU747" s="50"/>
      <c r="AV747" s="50"/>
      <c r="AW747" s="50"/>
      <c r="AX747" s="50">
        <f t="shared" si="247"/>
        <v>6.6775577946356677</v>
      </c>
      <c r="AY747" s="50"/>
      <c r="AZ747" s="50">
        <f t="shared" si="237"/>
        <v>195.87502864264627</v>
      </c>
      <c r="BA747" s="50">
        <f t="shared" si="238"/>
        <v>301.58536156089986</v>
      </c>
      <c r="BB747" s="50">
        <f t="shared" si="239"/>
        <v>310.91274387721631</v>
      </c>
      <c r="BC747" s="17">
        <f t="shared" si="240"/>
        <v>19648</v>
      </c>
      <c r="BD747" s="50">
        <f t="shared" si="241"/>
        <v>6.6775577946356677</v>
      </c>
      <c r="BE747" s="50">
        <f t="shared" si="242"/>
        <v>195.87502864264627</v>
      </c>
      <c r="BF747" s="50">
        <f t="shared" si="248"/>
        <v>320.38919146545066</v>
      </c>
      <c r="BG747" s="50"/>
      <c r="BH747" s="17">
        <f t="shared" si="243"/>
        <v>0</v>
      </c>
      <c r="BI747" s="17">
        <f t="shared" si="251"/>
        <v>747</v>
      </c>
      <c r="BJ747" s="17">
        <f t="shared" si="249"/>
        <v>747</v>
      </c>
      <c r="BK747" s="150">
        <f t="shared" si="250"/>
        <v>23613</v>
      </c>
      <c r="BL747" s="50" t="e">
        <f t="shared" ca="1" si="244"/>
        <v>#NAME?</v>
      </c>
      <c r="BM747" s="50" t="e">
        <f t="shared" ca="1" si="245"/>
        <v>#NAME?</v>
      </c>
      <c r="BN747" s="50" t="e">
        <f t="shared" ca="1" si="246"/>
        <v>#NAME?</v>
      </c>
    </row>
    <row r="748" spans="1:66" x14ac:dyDescent="0.35">
      <c r="A748" s="48">
        <v>23614</v>
      </c>
      <c r="B748" s="17">
        <v>1964</v>
      </c>
      <c r="C748" s="17">
        <v>8</v>
      </c>
      <c r="D748" s="17">
        <v>238</v>
      </c>
      <c r="E748" s="17">
        <v>25</v>
      </c>
      <c r="F748" s="17">
        <v>3</v>
      </c>
      <c r="G748" s="50">
        <v>7.8</v>
      </c>
      <c r="H748" s="32">
        <v>4.8787021553405836</v>
      </c>
      <c r="I748" s="50">
        <v>13.166666666666666</v>
      </c>
      <c r="J748" s="13">
        <v>0</v>
      </c>
      <c r="K748" s="13">
        <f t="shared" si="232"/>
        <v>0</v>
      </c>
      <c r="L748" s="13">
        <f t="shared" si="233"/>
        <v>0</v>
      </c>
      <c r="M748" s="13" t="e">
        <f ca="1">CalcTable[[#This Row],[IWC]]-AE747</f>
        <v>#NAME?</v>
      </c>
      <c r="N748" s="13" t="e">
        <f ca="1">IF(CalcTable[[#This Row],[Day of Year]]&lt;123,FCAP,AE747)</f>
        <v>#NAME?</v>
      </c>
      <c r="O748" s="17" t="e">
        <f ca="1">IF(IRR_DRIP,5,COUNTIF('IDET Wind Values'!C732:G732,"&lt;="&amp;IRR_MAXWIND))</f>
        <v>#NAME?</v>
      </c>
      <c r="P748" s="13" t="e">
        <f ca="1">CalcTable[[#This Row],[ET_o]]*KL</f>
        <v>#NAME?</v>
      </c>
      <c r="Q748" s="13" t="e">
        <f ca="1">IF(WILTPT&lt;=0,1,MAX(0,MIN(1,(CalcTable[[#This Row],[IWC]]-WILTPT)/(MAD-WILTPT))))</f>
        <v>#NAME?</v>
      </c>
      <c r="R748" s="13" t="e">
        <f ca="1">CalcTable[[#This Row],[ETMult]]*CalcTable[[#This Row],[ETb]]</f>
        <v>#NAME?</v>
      </c>
      <c r="S748" s="13" t="b">
        <f>INDEX(IRR_LIST,CalcTable[[#This Row],[Day of Week]]+1)</f>
        <v>1</v>
      </c>
      <c r="T748" s="13">
        <f t="shared" ca="1" si="234"/>
        <v>1.1000000000000001</v>
      </c>
      <c r="U748" s="13" t="b">
        <f ca="1">IF(CalcTable[[#This Row],[IrrPrecip]]&gt;=IC_MM,FALSE,TRUE)</f>
        <v>1</v>
      </c>
      <c r="V748" s="13" t="b">
        <f t="shared" si="235"/>
        <v>1</v>
      </c>
      <c r="W748" s="13" t="e">
        <f ca="1">IF(AND(IRR_DRIP=FALSE,CalcTable[[#This Row],[IrrHours]]&lt;=0),FALSE,TRUE)</f>
        <v>#NAME?</v>
      </c>
      <c r="X748" s="13" t="e">
        <f ca="1">AND(CalcTable[[#This Row],[IrrDay]],CalcTable[[#This Row],[IrrRain]],CalcTable[[#This Row],[IrrWarm]],CalcTable[[#This Row],[IrrWindy]])</f>
        <v>#NAME?</v>
      </c>
      <c r="Y748" s="13" t="e">
        <f t="shared" ca="1" si="236"/>
        <v>#NAME?</v>
      </c>
      <c r="Z748" s="13" t="e">
        <f ca="1">CalcTable[[#This Row],[IrrHours]]/5</f>
        <v>#NAME?</v>
      </c>
      <c r="AA748" s="13" t="e">
        <f ca="1">IF(CalcTable[[#This Row],[IrrFlag]]=FALSE,0,MAX(0,CalcTable[[#This Row],[VolRednWind]]*(FCAP*IRR_TARGET-CalcTable[[#This Row],[IWC]])))</f>
        <v>#NAME?</v>
      </c>
      <c r="AB748" s="13" t="e">
        <f ca="1">CalcTable[[#This Row],[IWC]]+CalcTable[[#This Row],[Eff Precip]]+CalcTable[[#This Row],[IrrAmt]]-CalcTable[[#This Row],[AET]]</f>
        <v>#NAME?</v>
      </c>
      <c r="AC748" s="13" t="e">
        <f ca="1">IF(CalcTable[[#This Row],[PWC]]&gt;FCAP,MIN(24*PERC,MIN(SAT,CalcTable[[#This Row],[PWC]])-FCAP),0)</f>
        <v>#NAME?</v>
      </c>
      <c r="AD748" s="13" t="e">
        <f ca="1">IF(CalcTable[[#This Row],[PWC]]&gt;SAT,CalcTable[[#This Row],[PWC]]-SAT,0)</f>
        <v>#NAME?</v>
      </c>
      <c r="AE748" s="13" t="e">
        <f ca="1">CalcTable[[#This Row],[PWC]]-CalcTable[[#This Row],[PercAmt]]-CalcTable[[#This Row],[Runoff]]</f>
        <v>#NAME?</v>
      </c>
      <c r="AF748" s="13" t="e">
        <f ca="1">CalcTable[[#This Row],[IrrAmt]]/1000*CUR_IRR_AREA*10000/IRR_EFF</f>
        <v>#NAME?</v>
      </c>
      <c r="AG748" s="147"/>
      <c r="AH748" s="13"/>
      <c r="AI748" s="50">
        <v>0</v>
      </c>
      <c r="AJ748" s="50">
        <v>0</v>
      </c>
      <c r="AK748" s="50">
        <v>0</v>
      </c>
      <c r="AL748" s="50">
        <v>0</v>
      </c>
      <c r="AM748" s="50"/>
      <c r="AN748" s="50"/>
      <c r="AO748" s="50"/>
      <c r="AP748" s="50"/>
      <c r="AQ748" s="50"/>
      <c r="AR748" s="50"/>
      <c r="AS748" s="50"/>
      <c r="AT748" s="50"/>
      <c r="AU748" s="50"/>
      <c r="AV748" s="50"/>
      <c r="AW748" s="50"/>
      <c r="AX748" s="50">
        <f t="shared" si="247"/>
        <v>0</v>
      </c>
      <c r="AY748" s="50"/>
      <c r="AZ748" s="50">
        <f t="shared" si="237"/>
        <v>0</v>
      </c>
      <c r="BA748" s="50">
        <f t="shared" si="238"/>
        <v>0</v>
      </c>
      <c r="BB748" s="50">
        <f t="shared" si="239"/>
        <v>0</v>
      </c>
      <c r="BC748" s="17">
        <f t="shared" si="240"/>
        <v>19648</v>
      </c>
      <c r="BD748" s="50">
        <f t="shared" si="241"/>
        <v>0</v>
      </c>
      <c r="BE748" s="50">
        <f t="shared" si="242"/>
        <v>0</v>
      </c>
      <c r="BF748" s="50">
        <f t="shared" si="248"/>
        <v>0</v>
      </c>
      <c r="BG748" s="50"/>
      <c r="BH748" s="17">
        <f t="shared" si="243"/>
        <v>0</v>
      </c>
      <c r="BI748" s="17">
        <f t="shared" si="251"/>
        <v>748</v>
      </c>
      <c r="BJ748" s="17">
        <f t="shared" si="249"/>
        <v>748</v>
      </c>
      <c r="BK748" s="150">
        <f t="shared" si="250"/>
        <v>23614</v>
      </c>
      <c r="BL748" s="50" t="e">
        <f t="shared" ca="1" si="244"/>
        <v>#NAME?</v>
      </c>
      <c r="BM748" s="50" t="e">
        <f t="shared" ca="1" si="245"/>
        <v>#NAME?</v>
      </c>
      <c r="BN748" s="50" t="e">
        <f t="shared" ca="1" si="246"/>
        <v>#NAME?</v>
      </c>
    </row>
    <row r="749" spans="1:66" x14ac:dyDescent="0.35">
      <c r="A749" s="48">
        <v>23615</v>
      </c>
      <c r="B749" s="17">
        <v>1964</v>
      </c>
      <c r="C749" s="17">
        <v>8</v>
      </c>
      <c r="D749" s="17">
        <v>239</v>
      </c>
      <c r="E749" s="17">
        <v>26</v>
      </c>
      <c r="F749" s="17">
        <v>4</v>
      </c>
      <c r="G749" s="50">
        <v>9.4</v>
      </c>
      <c r="H749" s="32">
        <v>3.457924879446967</v>
      </c>
      <c r="I749" s="50">
        <v>28.5</v>
      </c>
      <c r="J749" s="13">
        <v>2.5</v>
      </c>
      <c r="K749" s="13">
        <f t="shared" si="232"/>
        <v>2.5</v>
      </c>
      <c r="L749" s="13">
        <f t="shared" si="233"/>
        <v>0</v>
      </c>
      <c r="M749" s="13" t="e">
        <f ca="1">CalcTable[[#This Row],[IWC]]-AE748</f>
        <v>#NAME?</v>
      </c>
      <c r="N749" s="13" t="e">
        <f ca="1">IF(CalcTable[[#This Row],[Day of Year]]&lt;123,FCAP,AE748)</f>
        <v>#NAME?</v>
      </c>
      <c r="O749" s="17" t="e">
        <f ca="1">IF(IRR_DRIP,5,COUNTIF('IDET Wind Values'!C733:G733,"&lt;="&amp;IRR_MAXWIND))</f>
        <v>#NAME?</v>
      </c>
      <c r="P749" s="13" t="e">
        <f ca="1">CalcTable[[#This Row],[ET_o]]*KL</f>
        <v>#NAME?</v>
      </c>
      <c r="Q749" s="13" t="e">
        <f ca="1">IF(WILTPT&lt;=0,1,MAX(0,MIN(1,(CalcTable[[#This Row],[IWC]]-WILTPT)/(MAD-WILTPT))))</f>
        <v>#NAME?</v>
      </c>
      <c r="R749" s="13" t="e">
        <f ca="1">CalcTable[[#This Row],[ETMult]]*CalcTable[[#This Row],[ETb]]</f>
        <v>#NAME?</v>
      </c>
      <c r="S749" s="13" t="b">
        <f>INDEX(IRR_LIST,CalcTable[[#This Row],[Day of Week]]+1)</f>
        <v>0</v>
      </c>
      <c r="T749" s="13">
        <f t="shared" ca="1" si="234"/>
        <v>0</v>
      </c>
      <c r="U749" s="13" t="b">
        <f ca="1">IF(CalcTable[[#This Row],[IrrPrecip]]&gt;=IC_MM,FALSE,TRUE)</f>
        <v>1</v>
      </c>
      <c r="V749" s="13" t="b">
        <f t="shared" si="235"/>
        <v>1</v>
      </c>
      <c r="W749" s="13" t="e">
        <f ca="1">IF(AND(IRR_DRIP=FALSE,CalcTable[[#This Row],[IrrHours]]&lt;=0),FALSE,TRUE)</f>
        <v>#NAME?</v>
      </c>
      <c r="X749" s="13" t="e">
        <f ca="1">AND(CalcTable[[#This Row],[IrrDay]],CalcTable[[#This Row],[IrrRain]],CalcTable[[#This Row],[IrrWarm]],CalcTable[[#This Row],[IrrWindy]])</f>
        <v>#NAME?</v>
      </c>
      <c r="Y749" s="13" t="e">
        <f t="shared" ca="1" si="236"/>
        <v>#NAME?</v>
      </c>
      <c r="Z749" s="13" t="e">
        <f ca="1">CalcTable[[#This Row],[IrrHours]]/5</f>
        <v>#NAME?</v>
      </c>
      <c r="AA749" s="13" t="e">
        <f ca="1">IF(CalcTable[[#This Row],[IrrFlag]]=FALSE,0,MAX(0,CalcTable[[#This Row],[VolRednWind]]*(FCAP*IRR_TARGET-CalcTable[[#This Row],[IWC]])))</f>
        <v>#NAME?</v>
      </c>
      <c r="AB749" s="13" t="e">
        <f ca="1">CalcTable[[#This Row],[IWC]]+CalcTable[[#This Row],[Eff Precip]]+CalcTable[[#This Row],[IrrAmt]]-CalcTable[[#This Row],[AET]]</f>
        <v>#NAME?</v>
      </c>
      <c r="AC749" s="13" t="e">
        <f ca="1">IF(CalcTable[[#This Row],[PWC]]&gt;FCAP,MIN(24*PERC,MIN(SAT,CalcTable[[#This Row],[PWC]])-FCAP),0)</f>
        <v>#NAME?</v>
      </c>
      <c r="AD749" s="13" t="e">
        <f ca="1">IF(CalcTable[[#This Row],[PWC]]&gt;SAT,CalcTable[[#This Row],[PWC]]-SAT,0)</f>
        <v>#NAME?</v>
      </c>
      <c r="AE749" s="13" t="e">
        <f ca="1">CalcTable[[#This Row],[PWC]]-CalcTable[[#This Row],[PercAmt]]-CalcTable[[#This Row],[Runoff]]</f>
        <v>#NAME?</v>
      </c>
      <c r="AF749" s="13" t="e">
        <f ca="1">CalcTable[[#This Row],[IrrAmt]]/1000*CUR_IRR_AREA*10000/IRR_EFF</f>
        <v>#NAME?</v>
      </c>
      <c r="AG749" s="147"/>
      <c r="AH749" s="13"/>
      <c r="AI749" s="50">
        <v>0</v>
      </c>
      <c r="AJ749" s="50">
        <v>0</v>
      </c>
      <c r="AK749" s="50">
        <v>2.3589109259406729</v>
      </c>
      <c r="AL749" s="50">
        <v>4.9632861854373225</v>
      </c>
      <c r="AM749" s="50"/>
      <c r="AN749" s="50"/>
      <c r="AO749" s="50"/>
      <c r="AP749" s="50"/>
      <c r="AQ749" s="50"/>
      <c r="AR749" s="50"/>
      <c r="AS749" s="50"/>
      <c r="AT749" s="50"/>
      <c r="AU749" s="50"/>
      <c r="AV749" s="50"/>
      <c r="AW749" s="50"/>
      <c r="AX749" s="50">
        <f t="shared" si="247"/>
        <v>7.3221971113779958</v>
      </c>
      <c r="AY749" s="50"/>
      <c r="AZ749" s="50">
        <f t="shared" si="237"/>
        <v>180.18708835329133</v>
      </c>
      <c r="BA749" s="50">
        <f t="shared" si="238"/>
        <v>277.43091381379776</v>
      </c>
      <c r="BB749" s="50">
        <f t="shared" si="239"/>
        <v>286.01125135443073</v>
      </c>
      <c r="BC749" s="17">
        <f t="shared" si="240"/>
        <v>19648</v>
      </c>
      <c r="BD749" s="50">
        <f t="shared" si="241"/>
        <v>7.3221971113779958</v>
      </c>
      <c r="BE749" s="50">
        <f t="shared" si="242"/>
        <v>180.18708835329133</v>
      </c>
      <c r="BF749" s="50">
        <f t="shared" si="248"/>
        <v>294.72871529401095</v>
      </c>
      <c r="BG749" s="50"/>
      <c r="BH749" s="17">
        <f t="shared" si="243"/>
        <v>0</v>
      </c>
      <c r="BI749" s="17">
        <f t="shared" si="251"/>
        <v>749</v>
      </c>
      <c r="BJ749" s="17">
        <f t="shared" si="249"/>
        <v>749</v>
      </c>
      <c r="BK749" s="150">
        <f t="shared" si="250"/>
        <v>23615</v>
      </c>
      <c r="BL749" s="50" t="e">
        <f t="shared" ca="1" si="244"/>
        <v>#NAME?</v>
      </c>
      <c r="BM749" s="50" t="e">
        <f t="shared" ca="1" si="245"/>
        <v>#NAME?</v>
      </c>
      <c r="BN749" s="50" t="e">
        <f t="shared" ca="1" si="246"/>
        <v>#NAME?</v>
      </c>
    </row>
    <row r="750" spans="1:66" x14ac:dyDescent="0.35">
      <c r="A750" s="48">
        <v>23616</v>
      </c>
      <c r="B750" s="17">
        <v>1964</v>
      </c>
      <c r="C750" s="17">
        <v>8</v>
      </c>
      <c r="D750" s="17">
        <v>240</v>
      </c>
      <c r="E750" s="17">
        <v>27</v>
      </c>
      <c r="F750" s="17">
        <v>5</v>
      </c>
      <c r="G750" s="50">
        <v>8.3000000000000007</v>
      </c>
      <c r="H750" s="32">
        <v>4.0597027788860709</v>
      </c>
      <c r="I750" s="50">
        <v>12</v>
      </c>
      <c r="J750" s="13">
        <v>0</v>
      </c>
      <c r="K750" s="13">
        <f t="shared" si="232"/>
        <v>0</v>
      </c>
      <c r="L750" s="13">
        <f t="shared" si="233"/>
        <v>0</v>
      </c>
      <c r="M750" s="13" t="e">
        <f ca="1">CalcTable[[#This Row],[IWC]]-AE749</f>
        <v>#NAME?</v>
      </c>
      <c r="N750" s="13" t="e">
        <f ca="1">IF(CalcTable[[#This Row],[Day of Year]]&lt;123,FCAP,AE749)</f>
        <v>#NAME?</v>
      </c>
      <c r="O750" s="17" t="e">
        <f ca="1">IF(IRR_DRIP,5,COUNTIF('IDET Wind Values'!C734:G734,"&lt;="&amp;IRR_MAXWIND))</f>
        <v>#NAME?</v>
      </c>
      <c r="P750" s="13" t="e">
        <f ca="1">CalcTable[[#This Row],[ET_o]]*KL</f>
        <v>#NAME?</v>
      </c>
      <c r="Q750" s="13" t="e">
        <f ca="1">IF(WILTPT&lt;=0,1,MAX(0,MIN(1,(CalcTable[[#This Row],[IWC]]-WILTPT)/(MAD-WILTPT))))</f>
        <v>#NAME?</v>
      </c>
      <c r="R750" s="13" t="e">
        <f ca="1">CalcTable[[#This Row],[ETMult]]*CalcTable[[#This Row],[ETb]]</f>
        <v>#NAME?</v>
      </c>
      <c r="S750" s="13" t="b">
        <f>INDEX(IRR_LIST,CalcTable[[#This Row],[Day of Week]]+1)</f>
        <v>1</v>
      </c>
      <c r="T750" s="13">
        <f t="shared" ca="1" si="234"/>
        <v>2.5</v>
      </c>
      <c r="U750" s="13" t="b">
        <f ca="1">IF(CalcTable[[#This Row],[IrrPrecip]]&gt;=IC_MM,FALSE,TRUE)</f>
        <v>1</v>
      </c>
      <c r="V750" s="13" t="b">
        <f t="shared" si="235"/>
        <v>1</v>
      </c>
      <c r="W750" s="13" t="e">
        <f ca="1">IF(AND(IRR_DRIP=FALSE,CalcTable[[#This Row],[IrrHours]]&lt;=0),FALSE,TRUE)</f>
        <v>#NAME?</v>
      </c>
      <c r="X750" s="13" t="e">
        <f ca="1">AND(CalcTable[[#This Row],[IrrDay]],CalcTable[[#This Row],[IrrRain]],CalcTable[[#This Row],[IrrWarm]],CalcTable[[#This Row],[IrrWindy]])</f>
        <v>#NAME?</v>
      </c>
      <c r="Y750" s="13" t="e">
        <f t="shared" ca="1" si="236"/>
        <v>#NAME?</v>
      </c>
      <c r="Z750" s="13" t="e">
        <f ca="1">CalcTable[[#This Row],[IrrHours]]/5</f>
        <v>#NAME?</v>
      </c>
      <c r="AA750" s="13" t="e">
        <f ca="1">IF(CalcTable[[#This Row],[IrrFlag]]=FALSE,0,MAX(0,CalcTable[[#This Row],[VolRednWind]]*(FCAP*IRR_TARGET-CalcTable[[#This Row],[IWC]])))</f>
        <v>#NAME?</v>
      </c>
      <c r="AB750" s="13" t="e">
        <f ca="1">CalcTable[[#This Row],[IWC]]+CalcTable[[#This Row],[Eff Precip]]+CalcTable[[#This Row],[IrrAmt]]-CalcTable[[#This Row],[AET]]</f>
        <v>#NAME?</v>
      </c>
      <c r="AC750" s="13" t="e">
        <f ca="1">IF(CalcTable[[#This Row],[PWC]]&gt;FCAP,MIN(24*PERC,MIN(SAT,CalcTable[[#This Row],[PWC]])-FCAP),0)</f>
        <v>#NAME?</v>
      </c>
      <c r="AD750" s="13" t="e">
        <f ca="1">IF(CalcTable[[#This Row],[PWC]]&gt;SAT,CalcTable[[#This Row],[PWC]]-SAT,0)</f>
        <v>#NAME?</v>
      </c>
      <c r="AE750" s="13" t="e">
        <f ca="1">CalcTable[[#This Row],[PWC]]-CalcTable[[#This Row],[PercAmt]]-CalcTable[[#This Row],[Runoff]]</f>
        <v>#NAME?</v>
      </c>
      <c r="AF750" s="13" t="e">
        <f ca="1">CalcTable[[#This Row],[IrrAmt]]/1000*CUR_IRR_AREA*10000/IRR_EFF</f>
        <v>#NAME?</v>
      </c>
      <c r="AG750" s="147"/>
      <c r="AH750" s="13"/>
      <c r="AI750" s="50">
        <v>0</v>
      </c>
      <c r="AJ750" s="50">
        <v>0</v>
      </c>
      <c r="AK750" s="50">
        <v>0</v>
      </c>
      <c r="AL750" s="50">
        <v>0</v>
      </c>
      <c r="AM750" s="50"/>
      <c r="AN750" s="50"/>
      <c r="AO750" s="50"/>
      <c r="AP750" s="50"/>
      <c r="AQ750" s="50"/>
      <c r="AR750" s="50"/>
      <c r="AS750" s="50"/>
      <c r="AT750" s="50"/>
      <c r="AU750" s="50"/>
      <c r="AV750" s="50"/>
      <c r="AW750" s="50"/>
      <c r="AX750" s="50">
        <f t="shared" si="247"/>
        <v>0</v>
      </c>
      <c r="AY750" s="50"/>
      <c r="AZ750" s="50">
        <f t="shared" si="237"/>
        <v>0</v>
      </c>
      <c r="BA750" s="50">
        <f t="shared" si="238"/>
        <v>0</v>
      </c>
      <c r="BB750" s="50">
        <f t="shared" si="239"/>
        <v>0</v>
      </c>
      <c r="BC750" s="17">
        <f t="shared" si="240"/>
        <v>19648</v>
      </c>
      <c r="BD750" s="50">
        <f t="shared" si="241"/>
        <v>0</v>
      </c>
      <c r="BE750" s="50">
        <f t="shared" si="242"/>
        <v>0</v>
      </c>
      <c r="BF750" s="50">
        <f t="shared" si="248"/>
        <v>0</v>
      </c>
      <c r="BG750" s="50"/>
      <c r="BH750" s="17">
        <f t="shared" si="243"/>
        <v>0</v>
      </c>
      <c r="BI750" s="17">
        <f t="shared" si="251"/>
        <v>750</v>
      </c>
      <c r="BJ750" s="17">
        <f t="shared" si="249"/>
        <v>750</v>
      </c>
      <c r="BK750" s="150">
        <f t="shared" si="250"/>
        <v>23616</v>
      </c>
      <c r="BL750" s="50" t="e">
        <f t="shared" ca="1" si="244"/>
        <v>#NAME?</v>
      </c>
      <c r="BM750" s="50" t="e">
        <f t="shared" ca="1" si="245"/>
        <v>#NAME?</v>
      </c>
      <c r="BN750" s="50" t="e">
        <f t="shared" ca="1" si="246"/>
        <v>#NAME?</v>
      </c>
    </row>
    <row r="751" spans="1:66" x14ac:dyDescent="0.35">
      <c r="A751" s="48">
        <v>23617</v>
      </c>
      <c r="B751" s="17">
        <v>1964</v>
      </c>
      <c r="C751" s="17">
        <v>8</v>
      </c>
      <c r="D751" s="17">
        <v>241</v>
      </c>
      <c r="E751" s="17">
        <v>28</v>
      </c>
      <c r="F751" s="17">
        <v>6</v>
      </c>
      <c r="G751" s="50">
        <v>6.7</v>
      </c>
      <c r="H751" s="32">
        <v>4.01393964004592</v>
      </c>
      <c r="I751" s="50">
        <v>32.833333333333336</v>
      </c>
      <c r="J751" s="13">
        <v>0</v>
      </c>
      <c r="K751" s="13">
        <f t="shared" si="232"/>
        <v>0</v>
      </c>
      <c r="L751" s="13">
        <f t="shared" si="233"/>
        <v>0</v>
      </c>
      <c r="M751" s="13" t="e">
        <f ca="1">CalcTable[[#This Row],[IWC]]-AE750</f>
        <v>#NAME?</v>
      </c>
      <c r="N751" s="13" t="e">
        <f ca="1">IF(CalcTable[[#This Row],[Day of Year]]&lt;123,FCAP,AE750)</f>
        <v>#NAME?</v>
      </c>
      <c r="O751" s="17" t="e">
        <f ca="1">IF(IRR_DRIP,5,COUNTIF('IDET Wind Values'!C735:G735,"&lt;="&amp;IRR_MAXWIND))</f>
        <v>#NAME?</v>
      </c>
      <c r="P751" s="13" t="e">
        <f ca="1">CalcTable[[#This Row],[ET_o]]*KL</f>
        <v>#NAME?</v>
      </c>
      <c r="Q751" s="13" t="e">
        <f ca="1">IF(WILTPT&lt;=0,1,MAX(0,MIN(1,(CalcTable[[#This Row],[IWC]]-WILTPT)/(MAD-WILTPT))))</f>
        <v>#NAME?</v>
      </c>
      <c r="R751" s="13" t="e">
        <f ca="1">CalcTable[[#This Row],[ETMult]]*CalcTable[[#This Row],[ETb]]</f>
        <v>#NAME?</v>
      </c>
      <c r="S751" s="13" t="b">
        <f>INDEX(IRR_LIST,CalcTable[[#This Row],[Day of Week]]+1)</f>
        <v>0</v>
      </c>
      <c r="T751" s="13">
        <f t="shared" ca="1" si="234"/>
        <v>2.5</v>
      </c>
      <c r="U751" s="13" t="b">
        <f ca="1">IF(CalcTable[[#This Row],[IrrPrecip]]&gt;=IC_MM,FALSE,TRUE)</f>
        <v>1</v>
      </c>
      <c r="V751" s="13" t="b">
        <f t="shared" si="235"/>
        <v>1</v>
      </c>
      <c r="W751" s="13" t="e">
        <f ca="1">IF(AND(IRR_DRIP=FALSE,CalcTable[[#This Row],[IrrHours]]&lt;=0),FALSE,TRUE)</f>
        <v>#NAME?</v>
      </c>
      <c r="X751" s="13" t="e">
        <f ca="1">AND(CalcTable[[#This Row],[IrrDay]],CalcTable[[#This Row],[IrrRain]],CalcTable[[#This Row],[IrrWarm]],CalcTable[[#This Row],[IrrWindy]])</f>
        <v>#NAME?</v>
      </c>
      <c r="Y751" s="13" t="e">
        <f t="shared" ca="1" si="236"/>
        <v>#NAME?</v>
      </c>
      <c r="Z751" s="13" t="e">
        <f ca="1">CalcTable[[#This Row],[IrrHours]]/5</f>
        <v>#NAME?</v>
      </c>
      <c r="AA751" s="13" t="e">
        <f ca="1">IF(CalcTable[[#This Row],[IrrFlag]]=FALSE,0,MAX(0,CalcTable[[#This Row],[VolRednWind]]*(FCAP*IRR_TARGET-CalcTable[[#This Row],[IWC]])))</f>
        <v>#NAME?</v>
      </c>
      <c r="AB751" s="13" t="e">
        <f ca="1">CalcTable[[#This Row],[IWC]]+CalcTable[[#This Row],[Eff Precip]]+CalcTable[[#This Row],[IrrAmt]]-CalcTable[[#This Row],[AET]]</f>
        <v>#NAME?</v>
      </c>
      <c r="AC751" s="13" t="e">
        <f ca="1">IF(CalcTable[[#This Row],[PWC]]&gt;FCAP,MIN(24*PERC,MIN(SAT,CalcTable[[#This Row],[PWC]])-FCAP),0)</f>
        <v>#NAME?</v>
      </c>
      <c r="AD751" s="13" t="e">
        <f ca="1">IF(CalcTable[[#This Row],[PWC]]&gt;SAT,CalcTable[[#This Row],[PWC]]-SAT,0)</f>
        <v>#NAME?</v>
      </c>
      <c r="AE751" s="13" t="e">
        <f ca="1">CalcTable[[#This Row],[PWC]]-CalcTable[[#This Row],[PercAmt]]-CalcTable[[#This Row],[Runoff]]</f>
        <v>#NAME?</v>
      </c>
      <c r="AF751" s="13" t="e">
        <f ca="1">CalcTable[[#This Row],[IrrAmt]]/1000*CUR_IRR_AREA*10000/IRR_EFF</f>
        <v>#NAME?</v>
      </c>
      <c r="AG751" s="147"/>
      <c r="AH751" s="13"/>
      <c r="AI751" s="50">
        <v>0</v>
      </c>
      <c r="AJ751" s="50">
        <v>0</v>
      </c>
      <c r="AK751" s="50">
        <v>0</v>
      </c>
      <c r="AL751" s="50">
        <v>4.5128365283873393</v>
      </c>
      <c r="AM751" s="50"/>
      <c r="AN751" s="50"/>
      <c r="AO751" s="50"/>
      <c r="AP751" s="50"/>
      <c r="AQ751" s="50"/>
      <c r="AR751" s="50"/>
      <c r="AS751" s="50"/>
      <c r="AT751" s="50"/>
      <c r="AU751" s="50"/>
      <c r="AV751" s="50"/>
      <c r="AW751" s="50"/>
      <c r="AX751" s="50">
        <f t="shared" si="247"/>
        <v>4.5128365283873393</v>
      </c>
      <c r="AY751" s="50"/>
      <c r="AZ751" s="50">
        <f t="shared" si="237"/>
        <v>132.37653816602864</v>
      </c>
      <c r="BA751" s="50">
        <f t="shared" si="238"/>
        <v>203.81784447785364</v>
      </c>
      <c r="BB751" s="50">
        <f t="shared" si="239"/>
        <v>210.12148915242642</v>
      </c>
      <c r="BC751" s="17">
        <f t="shared" si="240"/>
        <v>19648</v>
      </c>
      <c r="BD751" s="50">
        <f t="shared" si="241"/>
        <v>4.5128365283873393</v>
      </c>
      <c r="BE751" s="50">
        <f t="shared" si="242"/>
        <v>132.37653816602864</v>
      </c>
      <c r="BF751" s="50">
        <f t="shared" si="248"/>
        <v>216.52587532934388</v>
      </c>
      <c r="BG751" s="50"/>
      <c r="BH751" s="17">
        <f t="shared" si="243"/>
        <v>0</v>
      </c>
      <c r="BI751" s="17">
        <f t="shared" si="251"/>
        <v>751</v>
      </c>
      <c r="BJ751" s="17">
        <f t="shared" si="249"/>
        <v>751</v>
      </c>
      <c r="BK751" s="150">
        <f t="shared" si="250"/>
        <v>23617</v>
      </c>
      <c r="BL751" s="50" t="e">
        <f t="shared" ca="1" si="244"/>
        <v>#NAME?</v>
      </c>
      <c r="BM751" s="50" t="e">
        <f t="shared" ca="1" si="245"/>
        <v>#NAME?</v>
      </c>
      <c r="BN751" s="50" t="e">
        <f t="shared" ca="1" si="246"/>
        <v>#NAME?</v>
      </c>
    </row>
    <row r="752" spans="1:66" x14ac:dyDescent="0.35">
      <c r="A752" s="48">
        <v>23618</v>
      </c>
      <c r="B752" s="17">
        <v>1964</v>
      </c>
      <c r="C752" s="17">
        <v>8</v>
      </c>
      <c r="D752" s="17">
        <v>242</v>
      </c>
      <c r="E752" s="17">
        <v>29</v>
      </c>
      <c r="F752" s="17">
        <v>7</v>
      </c>
      <c r="G752" s="50">
        <v>3.3</v>
      </c>
      <c r="H752" s="32">
        <v>3.5269274278464122</v>
      </c>
      <c r="I752" s="50">
        <v>7.5</v>
      </c>
      <c r="J752" s="13">
        <v>0</v>
      </c>
      <c r="K752" s="13">
        <f t="shared" si="232"/>
        <v>0</v>
      </c>
      <c r="L752" s="13">
        <f t="shared" si="233"/>
        <v>0</v>
      </c>
      <c r="M752" s="13" t="e">
        <f ca="1">CalcTable[[#This Row],[IWC]]-AE751</f>
        <v>#NAME?</v>
      </c>
      <c r="N752" s="13" t="e">
        <f ca="1">IF(CalcTable[[#This Row],[Day of Year]]&lt;123,FCAP,AE751)</f>
        <v>#NAME?</v>
      </c>
      <c r="O752" s="17" t="e">
        <f ca="1">IF(IRR_DRIP,5,COUNTIF('IDET Wind Values'!C736:G736,"&lt;="&amp;IRR_MAXWIND))</f>
        <v>#NAME?</v>
      </c>
      <c r="P752" s="13" t="e">
        <f ca="1">CalcTable[[#This Row],[ET_o]]*KL</f>
        <v>#NAME?</v>
      </c>
      <c r="Q752" s="13" t="e">
        <f ca="1">IF(WILTPT&lt;=0,1,MAX(0,MIN(1,(CalcTable[[#This Row],[IWC]]-WILTPT)/(MAD-WILTPT))))</f>
        <v>#NAME?</v>
      </c>
      <c r="R752" s="13" t="e">
        <f ca="1">CalcTable[[#This Row],[ETMult]]*CalcTable[[#This Row],[ETb]]</f>
        <v>#NAME?</v>
      </c>
      <c r="S752" s="13" t="b">
        <f>INDEX(IRR_LIST,CalcTable[[#This Row],[Day of Week]]+1)</f>
        <v>0</v>
      </c>
      <c r="T752" s="13">
        <f t="shared" ca="1" si="234"/>
        <v>0</v>
      </c>
      <c r="U752" s="13" t="b">
        <f ca="1">IF(CalcTable[[#This Row],[IrrPrecip]]&gt;=IC_MM,FALSE,TRUE)</f>
        <v>1</v>
      </c>
      <c r="V752" s="13" t="b">
        <f t="shared" si="235"/>
        <v>1</v>
      </c>
      <c r="W752" s="13" t="e">
        <f ca="1">IF(AND(IRR_DRIP=FALSE,CalcTable[[#This Row],[IrrHours]]&lt;=0),FALSE,TRUE)</f>
        <v>#NAME?</v>
      </c>
      <c r="X752" s="13" t="e">
        <f ca="1">AND(CalcTable[[#This Row],[IrrDay]],CalcTable[[#This Row],[IrrRain]],CalcTable[[#This Row],[IrrWarm]],CalcTable[[#This Row],[IrrWindy]])</f>
        <v>#NAME?</v>
      </c>
      <c r="Y752" s="13" t="e">
        <f t="shared" ca="1" si="236"/>
        <v>#NAME?</v>
      </c>
      <c r="Z752" s="13" t="e">
        <f ca="1">CalcTable[[#This Row],[IrrHours]]/5</f>
        <v>#NAME?</v>
      </c>
      <c r="AA752" s="13" t="e">
        <f ca="1">IF(CalcTable[[#This Row],[IrrFlag]]=FALSE,0,MAX(0,CalcTable[[#This Row],[VolRednWind]]*(FCAP*IRR_TARGET-CalcTable[[#This Row],[IWC]])))</f>
        <v>#NAME?</v>
      </c>
      <c r="AB752" s="13" t="e">
        <f ca="1">CalcTable[[#This Row],[IWC]]+CalcTable[[#This Row],[Eff Precip]]+CalcTable[[#This Row],[IrrAmt]]-CalcTable[[#This Row],[AET]]</f>
        <v>#NAME?</v>
      </c>
      <c r="AC752" s="13" t="e">
        <f ca="1">IF(CalcTable[[#This Row],[PWC]]&gt;FCAP,MIN(24*PERC,MIN(SAT,CalcTable[[#This Row],[PWC]])-FCAP),0)</f>
        <v>#NAME?</v>
      </c>
      <c r="AD752" s="13" t="e">
        <f ca="1">IF(CalcTable[[#This Row],[PWC]]&gt;SAT,CalcTable[[#This Row],[PWC]]-SAT,0)</f>
        <v>#NAME?</v>
      </c>
      <c r="AE752" s="13" t="e">
        <f ca="1">CalcTable[[#This Row],[PWC]]-CalcTable[[#This Row],[PercAmt]]-CalcTable[[#This Row],[Runoff]]</f>
        <v>#NAME?</v>
      </c>
      <c r="AF752" s="13" t="e">
        <f ca="1">CalcTable[[#This Row],[IrrAmt]]/1000*CUR_IRR_AREA*10000/IRR_EFF</f>
        <v>#NAME?</v>
      </c>
      <c r="AG752" s="147"/>
      <c r="AH752" s="13"/>
      <c r="AI752" s="50">
        <v>0</v>
      </c>
      <c r="AJ752" s="50">
        <v>0</v>
      </c>
      <c r="AK752" s="50">
        <v>0</v>
      </c>
      <c r="AL752" s="50">
        <v>0</v>
      </c>
      <c r="AM752" s="50"/>
      <c r="AN752" s="50"/>
      <c r="AO752" s="50"/>
      <c r="AP752" s="50"/>
      <c r="AQ752" s="50"/>
      <c r="AR752" s="50"/>
      <c r="AS752" s="50"/>
      <c r="AT752" s="50"/>
      <c r="AU752" s="50"/>
      <c r="AV752" s="50"/>
      <c r="AW752" s="50"/>
      <c r="AX752" s="50">
        <f t="shared" si="247"/>
        <v>0</v>
      </c>
      <c r="AY752" s="50"/>
      <c r="AZ752" s="50">
        <f t="shared" si="237"/>
        <v>0</v>
      </c>
      <c r="BA752" s="50">
        <f t="shared" si="238"/>
        <v>0</v>
      </c>
      <c r="BB752" s="50">
        <f t="shared" si="239"/>
        <v>0</v>
      </c>
      <c r="BC752" s="17">
        <f t="shared" si="240"/>
        <v>19648</v>
      </c>
      <c r="BD752" s="50">
        <f t="shared" si="241"/>
        <v>0</v>
      </c>
      <c r="BE752" s="50">
        <f t="shared" si="242"/>
        <v>0</v>
      </c>
      <c r="BF752" s="50">
        <f t="shared" si="248"/>
        <v>0</v>
      </c>
      <c r="BG752" s="50"/>
      <c r="BH752" s="17">
        <f t="shared" si="243"/>
        <v>0</v>
      </c>
      <c r="BI752" s="17">
        <f t="shared" si="251"/>
        <v>752</v>
      </c>
      <c r="BJ752" s="17">
        <f t="shared" si="249"/>
        <v>752</v>
      </c>
      <c r="BK752" s="150">
        <f t="shared" si="250"/>
        <v>23618</v>
      </c>
      <c r="BL752" s="50" t="e">
        <f t="shared" ca="1" si="244"/>
        <v>#NAME?</v>
      </c>
      <c r="BM752" s="50" t="e">
        <f t="shared" ca="1" si="245"/>
        <v>#NAME?</v>
      </c>
      <c r="BN752" s="50" t="e">
        <f t="shared" ca="1" si="246"/>
        <v>#NAME?</v>
      </c>
    </row>
    <row r="753" spans="1:66" x14ac:dyDescent="0.35">
      <c r="A753" s="48">
        <v>23619</v>
      </c>
      <c r="B753" s="17">
        <v>1964</v>
      </c>
      <c r="C753" s="17">
        <v>8</v>
      </c>
      <c r="D753" s="17">
        <v>243</v>
      </c>
      <c r="E753" s="17">
        <v>30</v>
      </c>
      <c r="F753" s="17">
        <v>1</v>
      </c>
      <c r="G753" s="50">
        <v>3.9</v>
      </c>
      <c r="H753" s="32">
        <v>3.1702404121803758</v>
      </c>
      <c r="I753" s="50">
        <v>16.166666666666668</v>
      </c>
      <c r="J753" s="13">
        <v>0</v>
      </c>
      <c r="K753" s="13">
        <f t="shared" si="232"/>
        <v>0</v>
      </c>
      <c r="L753" s="13">
        <f t="shared" si="233"/>
        <v>0</v>
      </c>
      <c r="M753" s="13" t="e">
        <f ca="1">CalcTable[[#This Row],[IWC]]-AE752</f>
        <v>#NAME?</v>
      </c>
      <c r="N753" s="13" t="e">
        <f ca="1">IF(CalcTable[[#This Row],[Day of Year]]&lt;123,FCAP,AE752)</f>
        <v>#NAME?</v>
      </c>
      <c r="O753" s="17" t="e">
        <f ca="1">IF(IRR_DRIP,5,COUNTIF('IDET Wind Values'!C737:G737,"&lt;="&amp;IRR_MAXWIND))</f>
        <v>#NAME?</v>
      </c>
      <c r="P753" s="13" t="e">
        <f ca="1">CalcTable[[#This Row],[ET_o]]*KL</f>
        <v>#NAME?</v>
      </c>
      <c r="Q753" s="13" t="e">
        <f ca="1">IF(WILTPT&lt;=0,1,MAX(0,MIN(1,(CalcTable[[#This Row],[IWC]]-WILTPT)/(MAD-WILTPT))))</f>
        <v>#NAME?</v>
      </c>
      <c r="R753" s="13" t="e">
        <f ca="1">CalcTable[[#This Row],[ETMult]]*CalcTable[[#This Row],[ETb]]</f>
        <v>#NAME?</v>
      </c>
      <c r="S753" s="13" t="b">
        <f>INDEX(IRR_LIST,CalcTable[[#This Row],[Day of Week]]+1)</f>
        <v>1</v>
      </c>
      <c r="T753" s="13">
        <f t="shared" ca="1" si="234"/>
        <v>0</v>
      </c>
      <c r="U753" s="13" t="b">
        <f ca="1">IF(CalcTable[[#This Row],[IrrPrecip]]&gt;=IC_MM,FALSE,TRUE)</f>
        <v>1</v>
      </c>
      <c r="V753" s="13" t="b">
        <f t="shared" si="235"/>
        <v>1</v>
      </c>
      <c r="W753" s="13" t="e">
        <f ca="1">IF(AND(IRR_DRIP=FALSE,CalcTable[[#This Row],[IrrHours]]&lt;=0),FALSE,TRUE)</f>
        <v>#NAME?</v>
      </c>
      <c r="X753" s="13" t="e">
        <f ca="1">AND(CalcTable[[#This Row],[IrrDay]],CalcTable[[#This Row],[IrrRain]],CalcTable[[#This Row],[IrrWarm]],CalcTable[[#This Row],[IrrWindy]])</f>
        <v>#NAME?</v>
      </c>
      <c r="Y753" s="13" t="e">
        <f t="shared" ca="1" si="236"/>
        <v>#NAME?</v>
      </c>
      <c r="Z753" s="13" t="e">
        <f ca="1">CalcTable[[#This Row],[IrrHours]]/5</f>
        <v>#NAME?</v>
      </c>
      <c r="AA753" s="13" t="e">
        <f ca="1">IF(CalcTable[[#This Row],[IrrFlag]]=FALSE,0,MAX(0,CalcTable[[#This Row],[VolRednWind]]*(FCAP*IRR_TARGET-CalcTable[[#This Row],[IWC]])))</f>
        <v>#NAME?</v>
      </c>
      <c r="AB753" s="13" t="e">
        <f ca="1">CalcTable[[#This Row],[IWC]]+CalcTable[[#This Row],[Eff Precip]]+CalcTable[[#This Row],[IrrAmt]]-CalcTable[[#This Row],[AET]]</f>
        <v>#NAME?</v>
      </c>
      <c r="AC753" s="13" t="e">
        <f ca="1">IF(CalcTable[[#This Row],[PWC]]&gt;FCAP,MIN(24*PERC,MIN(SAT,CalcTable[[#This Row],[PWC]])-FCAP),0)</f>
        <v>#NAME?</v>
      </c>
      <c r="AD753" s="13" t="e">
        <f ca="1">IF(CalcTable[[#This Row],[PWC]]&gt;SAT,CalcTable[[#This Row],[PWC]]-SAT,0)</f>
        <v>#NAME?</v>
      </c>
      <c r="AE753" s="13" t="e">
        <f ca="1">CalcTable[[#This Row],[PWC]]-CalcTable[[#This Row],[PercAmt]]-CalcTable[[#This Row],[Runoff]]</f>
        <v>#NAME?</v>
      </c>
      <c r="AF753" s="13" t="e">
        <f ca="1">CalcTable[[#This Row],[IrrAmt]]/1000*CUR_IRR_AREA*10000/IRR_EFF</f>
        <v>#NAME?</v>
      </c>
      <c r="AG753" s="147"/>
      <c r="AH753" s="13"/>
      <c r="AI753" s="50">
        <v>0</v>
      </c>
      <c r="AJ753" s="50">
        <v>0</v>
      </c>
      <c r="AK753" s="50">
        <v>0</v>
      </c>
      <c r="AL753" s="50">
        <v>0</v>
      </c>
      <c r="AM753" s="50"/>
      <c r="AN753" s="50"/>
      <c r="AO753" s="50"/>
      <c r="AP753" s="50"/>
      <c r="AQ753" s="50"/>
      <c r="AR753" s="50"/>
      <c r="AS753" s="50"/>
      <c r="AT753" s="50"/>
      <c r="AU753" s="50"/>
      <c r="AV753" s="50"/>
      <c r="AW753" s="50"/>
      <c r="AX753" s="50">
        <f t="shared" si="247"/>
        <v>0</v>
      </c>
      <c r="AY753" s="50"/>
      <c r="AZ753" s="50">
        <f t="shared" si="237"/>
        <v>0</v>
      </c>
      <c r="BA753" s="50">
        <f t="shared" si="238"/>
        <v>0</v>
      </c>
      <c r="BB753" s="50">
        <f t="shared" si="239"/>
        <v>0</v>
      </c>
      <c r="BC753" s="17">
        <f t="shared" si="240"/>
        <v>19648</v>
      </c>
      <c r="BD753" s="50">
        <f t="shared" si="241"/>
        <v>0</v>
      </c>
      <c r="BE753" s="50">
        <f t="shared" si="242"/>
        <v>0</v>
      </c>
      <c r="BF753" s="50">
        <f t="shared" si="248"/>
        <v>0</v>
      </c>
      <c r="BG753" s="50"/>
      <c r="BH753" s="17">
        <f t="shared" si="243"/>
        <v>0</v>
      </c>
      <c r="BI753" s="17">
        <f t="shared" si="251"/>
        <v>753</v>
      </c>
      <c r="BJ753" s="17">
        <f t="shared" si="249"/>
        <v>753</v>
      </c>
      <c r="BK753" s="150">
        <f t="shared" si="250"/>
        <v>23619</v>
      </c>
      <c r="BL753" s="50" t="e">
        <f t="shared" ca="1" si="244"/>
        <v>#NAME?</v>
      </c>
      <c r="BM753" s="50" t="e">
        <f t="shared" ca="1" si="245"/>
        <v>#NAME?</v>
      </c>
      <c r="BN753" s="50" t="e">
        <f t="shared" ca="1" si="246"/>
        <v>#NAME?</v>
      </c>
    </row>
    <row r="754" spans="1:66" x14ac:dyDescent="0.35">
      <c r="A754" s="48">
        <v>23620</v>
      </c>
      <c r="B754" s="17">
        <v>1964</v>
      </c>
      <c r="C754" s="17">
        <v>8</v>
      </c>
      <c r="D754" s="17">
        <v>244</v>
      </c>
      <c r="E754" s="17">
        <v>31</v>
      </c>
      <c r="F754" s="17">
        <v>2</v>
      </c>
      <c r="G754" s="50">
        <v>5</v>
      </c>
      <c r="H754" s="32">
        <v>1.7987386283122624</v>
      </c>
      <c r="I754" s="50">
        <v>24.166666666666668</v>
      </c>
      <c r="J754" s="13">
        <v>0.3</v>
      </c>
      <c r="K754" s="13">
        <f t="shared" si="232"/>
        <v>0.3</v>
      </c>
      <c r="L754" s="13">
        <f t="shared" si="233"/>
        <v>0</v>
      </c>
      <c r="M754" s="13" t="e">
        <f ca="1">CalcTable[[#This Row],[IWC]]-AE753</f>
        <v>#NAME?</v>
      </c>
      <c r="N754" s="13" t="e">
        <f ca="1">IF(CalcTable[[#This Row],[Day of Year]]&lt;123,FCAP,AE753)</f>
        <v>#NAME?</v>
      </c>
      <c r="O754" s="17" t="e">
        <f ca="1">IF(IRR_DRIP,5,COUNTIF('IDET Wind Values'!C738:G738,"&lt;="&amp;IRR_MAXWIND))</f>
        <v>#NAME?</v>
      </c>
      <c r="P754" s="13" t="e">
        <f ca="1">CalcTable[[#This Row],[ET_o]]*KL</f>
        <v>#NAME?</v>
      </c>
      <c r="Q754" s="13" t="e">
        <f ca="1">IF(WILTPT&lt;=0,1,MAX(0,MIN(1,(CalcTable[[#This Row],[IWC]]-WILTPT)/(MAD-WILTPT))))</f>
        <v>#NAME?</v>
      </c>
      <c r="R754" s="13" t="e">
        <f ca="1">CalcTable[[#This Row],[ETMult]]*CalcTable[[#This Row],[ETb]]</f>
        <v>#NAME?</v>
      </c>
      <c r="S754" s="13" t="b">
        <f>INDEX(IRR_LIST,CalcTable[[#This Row],[Day of Week]]+1)</f>
        <v>0</v>
      </c>
      <c r="T754" s="13">
        <f t="shared" ca="1" si="234"/>
        <v>0</v>
      </c>
      <c r="U754" s="13" t="b">
        <f ca="1">IF(CalcTable[[#This Row],[IrrPrecip]]&gt;=IC_MM,FALSE,TRUE)</f>
        <v>1</v>
      </c>
      <c r="V754" s="13" t="b">
        <f t="shared" si="235"/>
        <v>0</v>
      </c>
      <c r="W754" s="13" t="e">
        <f ca="1">IF(AND(IRR_DRIP=FALSE,CalcTable[[#This Row],[IrrHours]]&lt;=0),FALSE,TRUE)</f>
        <v>#NAME?</v>
      </c>
      <c r="X754" s="13" t="e">
        <f ca="1">AND(CalcTable[[#This Row],[IrrDay]],CalcTable[[#This Row],[IrrRain]],CalcTable[[#This Row],[IrrWarm]],CalcTable[[#This Row],[IrrWindy]])</f>
        <v>#NAME?</v>
      </c>
      <c r="Y754" s="13" t="e">
        <f t="shared" ca="1" si="236"/>
        <v>#NAME?</v>
      </c>
      <c r="Z754" s="13" t="e">
        <f ca="1">CalcTable[[#This Row],[IrrHours]]/5</f>
        <v>#NAME?</v>
      </c>
      <c r="AA754" s="13" t="e">
        <f ca="1">IF(CalcTable[[#This Row],[IrrFlag]]=FALSE,0,MAX(0,CalcTable[[#This Row],[VolRednWind]]*(FCAP*IRR_TARGET-CalcTable[[#This Row],[IWC]])))</f>
        <v>#NAME?</v>
      </c>
      <c r="AB754" s="13" t="e">
        <f ca="1">CalcTable[[#This Row],[IWC]]+CalcTable[[#This Row],[Eff Precip]]+CalcTable[[#This Row],[IrrAmt]]-CalcTable[[#This Row],[AET]]</f>
        <v>#NAME?</v>
      </c>
      <c r="AC754" s="13" t="e">
        <f ca="1">IF(CalcTable[[#This Row],[PWC]]&gt;FCAP,MIN(24*PERC,MIN(SAT,CalcTable[[#This Row],[PWC]])-FCAP),0)</f>
        <v>#NAME?</v>
      </c>
      <c r="AD754" s="13" t="e">
        <f ca="1">IF(CalcTable[[#This Row],[PWC]]&gt;SAT,CalcTable[[#This Row],[PWC]]-SAT,0)</f>
        <v>#NAME?</v>
      </c>
      <c r="AE754" s="13" t="e">
        <f ca="1">CalcTable[[#This Row],[PWC]]-CalcTable[[#This Row],[PercAmt]]-CalcTable[[#This Row],[Runoff]]</f>
        <v>#NAME?</v>
      </c>
      <c r="AF754" s="13" t="e">
        <f ca="1">CalcTable[[#This Row],[IrrAmt]]/1000*CUR_IRR_AREA*10000/IRR_EFF</f>
        <v>#NAME?</v>
      </c>
      <c r="AG754" s="147"/>
      <c r="AH754" s="13"/>
      <c r="AI754" s="50">
        <v>0</v>
      </c>
      <c r="AJ754" s="50">
        <v>0</v>
      </c>
      <c r="AK754" s="50">
        <v>0</v>
      </c>
      <c r="AL754" s="50">
        <v>0</v>
      </c>
      <c r="AM754" s="50"/>
      <c r="AN754" s="50"/>
      <c r="AO754" s="50"/>
      <c r="AP754" s="50"/>
      <c r="AQ754" s="50"/>
      <c r="AR754" s="50"/>
      <c r="AS754" s="50"/>
      <c r="AT754" s="50"/>
      <c r="AU754" s="50"/>
      <c r="AV754" s="50"/>
      <c r="AW754" s="50"/>
      <c r="AX754" s="50">
        <f t="shared" si="247"/>
        <v>0</v>
      </c>
      <c r="AY754" s="50"/>
      <c r="AZ754" s="50">
        <f t="shared" si="237"/>
        <v>0</v>
      </c>
      <c r="BA754" s="50">
        <f t="shared" si="238"/>
        <v>0</v>
      </c>
      <c r="BB754" s="50">
        <f t="shared" si="239"/>
        <v>0</v>
      </c>
      <c r="BC754" s="17">
        <f t="shared" si="240"/>
        <v>19648</v>
      </c>
      <c r="BD754" s="50">
        <f t="shared" si="241"/>
        <v>0</v>
      </c>
      <c r="BE754" s="50">
        <f t="shared" si="242"/>
        <v>0</v>
      </c>
      <c r="BF754" s="50">
        <f t="shared" si="248"/>
        <v>0</v>
      </c>
      <c r="BG754" s="50"/>
      <c r="BH754" s="17">
        <f t="shared" si="243"/>
        <v>0</v>
      </c>
      <c r="BI754" s="17">
        <f t="shared" si="251"/>
        <v>754</v>
      </c>
      <c r="BJ754" s="17">
        <f t="shared" si="249"/>
        <v>754</v>
      </c>
      <c r="BK754" s="150">
        <f t="shared" si="250"/>
        <v>23620</v>
      </c>
      <c r="BL754" s="50" t="e">
        <f t="shared" ca="1" si="244"/>
        <v>#NAME?</v>
      </c>
      <c r="BM754" s="50" t="e">
        <f t="shared" ca="1" si="245"/>
        <v>#NAME?</v>
      </c>
      <c r="BN754" s="50" t="e">
        <f t="shared" ca="1" si="246"/>
        <v>#NAME?</v>
      </c>
    </row>
    <row r="755" spans="1:66" x14ac:dyDescent="0.35">
      <c r="A755" s="48">
        <v>23621</v>
      </c>
      <c r="B755" s="17">
        <v>1964</v>
      </c>
      <c r="C755" s="17">
        <v>9</v>
      </c>
      <c r="D755" s="17">
        <v>245</v>
      </c>
      <c r="E755" s="17">
        <v>1</v>
      </c>
      <c r="F755" s="17">
        <v>3</v>
      </c>
      <c r="G755" s="50">
        <v>2.8</v>
      </c>
      <c r="H755" s="32">
        <v>1.1713151211216195</v>
      </c>
      <c r="I755" s="50">
        <v>3.6666666666666665</v>
      </c>
      <c r="J755" s="13">
        <v>5.6</v>
      </c>
      <c r="K755" s="13">
        <f t="shared" si="232"/>
        <v>5.6</v>
      </c>
      <c r="L755" s="13">
        <f t="shared" si="233"/>
        <v>0.44999999999999973</v>
      </c>
      <c r="M755" s="13" t="e">
        <f ca="1">CalcTable[[#This Row],[IWC]]-AE754</f>
        <v>#NAME?</v>
      </c>
      <c r="N755" s="13" t="e">
        <f ca="1">IF(CalcTable[[#This Row],[Day of Year]]&lt;123,FCAP,AE754)</f>
        <v>#NAME?</v>
      </c>
      <c r="O755" s="17" t="e">
        <f ca="1">IF(IRR_DRIP,5,COUNTIF('IDET Wind Values'!C739:G739,"&lt;="&amp;IRR_MAXWIND))</f>
        <v>#NAME?</v>
      </c>
      <c r="P755" s="13" t="e">
        <f ca="1">CalcTable[[#This Row],[ET_o]]*KL</f>
        <v>#NAME?</v>
      </c>
      <c r="Q755" s="13" t="e">
        <f ca="1">IF(WILTPT&lt;=0,1,MAX(0,MIN(1,(CalcTable[[#This Row],[IWC]]-WILTPT)/(MAD-WILTPT))))</f>
        <v>#NAME?</v>
      </c>
      <c r="R755" s="13" t="e">
        <f ca="1">CalcTable[[#This Row],[ETMult]]*CalcTable[[#This Row],[ETb]]</f>
        <v>#NAME?</v>
      </c>
      <c r="S755" s="13" t="b">
        <f>INDEX(IRR_LIST,CalcTable[[#This Row],[Day of Week]]+1)</f>
        <v>1</v>
      </c>
      <c r="T755" s="13">
        <f t="shared" ca="1" si="234"/>
        <v>0.3</v>
      </c>
      <c r="U755" s="13" t="b">
        <f ca="1">IF(CalcTable[[#This Row],[IrrPrecip]]&gt;=IC_MM,FALSE,TRUE)</f>
        <v>1</v>
      </c>
      <c r="V755" s="13" t="b">
        <f t="shared" si="235"/>
        <v>1</v>
      </c>
      <c r="W755" s="13" t="e">
        <f ca="1">IF(AND(IRR_DRIP=FALSE,CalcTable[[#This Row],[IrrHours]]&lt;=0),FALSE,TRUE)</f>
        <v>#NAME?</v>
      </c>
      <c r="X755" s="13" t="e">
        <f ca="1">AND(CalcTable[[#This Row],[IrrDay]],CalcTable[[#This Row],[IrrRain]],CalcTable[[#This Row],[IrrWarm]],CalcTable[[#This Row],[IrrWindy]])</f>
        <v>#NAME?</v>
      </c>
      <c r="Y755" s="13" t="e">
        <f t="shared" ca="1" si="236"/>
        <v>#NAME?</v>
      </c>
      <c r="Z755" s="13" t="e">
        <f ca="1">CalcTable[[#This Row],[IrrHours]]/5</f>
        <v>#NAME?</v>
      </c>
      <c r="AA755" s="13" t="e">
        <f ca="1">IF(CalcTable[[#This Row],[IrrFlag]]=FALSE,0,MAX(0,CalcTable[[#This Row],[VolRednWind]]*(FCAP*IRR_TARGET-CalcTable[[#This Row],[IWC]])))</f>
        <v>#NAME?</v>
      </c>
      <c r="AB755" s="13" t="e">
        <f ca="1">CalcTable[[#This Row],[IWC]]+CalcTable[[#This Row],[Eff Precip]]+CalcTable[[#This Row],[IrrAmt]]-CalcTable[[#This Row],[AET]]</f>
        <v>#NAME?</v>
      </c>
      <c r="AC755" s="13" t="e">
        <f ca="1">IF(CalcTable[[#This Row],[PWC]]&gt;FCAP,MIN(24*PERC,MIN(SAT,CalcTable[[#This Row],[PWC]])-FCAP),0)</f>
        <v>#NAME?</v>
      </c>
      <c r="AD755" s="13" t="e">
        <f ca="1">IF(CalcTable[[#This Row],[PWC]]&gt;SAT,CalcTable[[#This Row],[PWC]]-SAT,0)</f>
        <v>#NAME?</v>
      </c>
      <c r="AE755" s="13" t="e">
        <f ca="1">CalcTable[[#This Row],[PWC]]-CalcTable[[#This Row],[PercAmt]]-CalcTable[[#This Row],[Runoff]]</f>
        <v>#NAME?</v>
      </c>
      <c r="AF755" s="13" t="e">
        <f ca="1">CalcTable[[#This Row],[IrrAmt]]/1000*CUR_IRR_AREA*10000/IRR_EFF</f>
        <v>#NAME?</v>
      </c>
      <c r="AG755" s="147"/>
      <c r="AH755" s="13"/>
      <c r="AI755" s="50">
        <v>3.4472294353191963</v>
      </c>
      <c r="AJ755" s="50">
        <v>6.7804325279090767</v>
      </c>
      <c r="AK755" s="50">
        <v>0</v>
      </c>
      <c r="AL755" s="50">
        <v>0</v>
      </c>
      <c r="AM755" s="50"/>
      <c r="AN755" s="50"/>
      <c r="AO755" s="50"/>
      <c r="AP755" s="50"/>
      <c r="AQ755" s="50"/>
      <c r="AR755" s="50"/>
      <c r="AS755" s="50"/>
      <c r="AT755" s="50"/>
      <c r="AU755" s="50"/>
      <c r="AV755" s="50"/>
      <c r="AW755" s="50"/>
      <c r="AX755" s="50">
        <f t="shared" si="247"/>
        <v>10.227661963228273</v>
      </c>
      <c r="AY755" s="50"/>
      <c r="AZ755" s="50">
        <f t="shared" si="237"/>
        <v>249.45205253668115</v>
      </c>
      <c r="BA755" s="50">
        <f t="shared" si="238"/>
        <v>405.9333090628021</v>
      </c>
      <c r="BB755" s="50">
        <f t="shared" si="239"/>
        <v>420.24046037389348</v>
      </c>
      <c r="BC755" s="17">
        <f t="shared" si="240"/>
        <v>19649</v>
      </c>
      <c r="BD755" s="50">
        <f t="shared" si="241"/>
        <v>10.227661963228273</v>
      </c>
      <c r="BE755" s="50">
        <f t="shared" si="242"/>
        <v>249.45205253668115</v>
      </c>
      <c r="BF755" s="50">
        <f t="shared" si="248"/>
        <v>408.02414669933933</v>
      </c>
      <c r="BG755" s="50"/>
      <c r="BH755" s="17">
        <f t="shared" si="243"/>
        <v>0</v>
      </c>
      <c r="BI755" s="17">
        <f t="shared" si="251"/>
        <v>755</v>
      </c>
      <c r="BJ755" s="17">
        <f t="shared" si="249"/>
        <v>755</v>
      </c>
      <c r="BK755" s="150">
        <f t="shared" si="250"/>
        <v>23621</v>
      </c>
      <c r="BL755" s="50" t="e">
        <f t="shared" ca="1" si="244"/>
        <v>#NAME?</v>
      </c>
      <c r="BM755" s="50" t="e">
        <f t="shared" ca="1" si="245"/>
        <v>#NAME?</v>
      </c>
      <c r="BN755" s="50" t="e">
        <f t="shared" ca="1" si="246"/>
        <v>#NAME?</v>
      </c>
    </row>
    <row r="756" spans="1:66" x14ac:dyDescent="0.35">
      <c r="A756" s="48">
        <v>23622</v>
      </c>
      <c r="B756" s="17">
        <v>1964</v>
      </c>
      <c r="C756" s="17">
        <v>9</v>
      </c>
      <c r="D756" s="17">
        <v>246</v>
      </c>
      <c r="E756" s="17">
        <v>2</v>
      </c>
      <c r="F756" s="17">
        <v>4</v>
      </c>
      <c r="G756" s="50">
        <v>5.6</v>
      </c>
      <c r="H756" s="32">
        <v>3.2177354694283848</v>
      </c>
      <c r="I756" s="50">
        <v>19.666666666666668</v>
      </c>
      <c r="J756" s="13">
        <v>1.6</v>
      </c>
      <c r="K756" s="13">
        <f t="shared" si="232"/>
        <v>1.6</v>
      </c>
      <c r="L756" s="13">
        <f t="shared" si="233"/>
        <v>0</v>
      </c>
      <c r="M756" s="13" t="e">
        <f ca="1">CalcTable[[#This Row],[IWC]]-AE755</f>
        <v>#NAME?</v>
      </c>
      <c r="N756" s="13" t="e">
        <f ca="1">IF(CalcTable[[#This Row],[Day of Year]]&lt;123,FCAP,AE755)</f>
        <v>#NAME?</v>
      </c>
      <c r="O756" s="17" t="e">
        <f ca="1">IF(IRR_DRIP,5,COUNTIF('IDET Wind Values'!C740:G740,"&lt;="&amp;IRR_MAXWIND))</f>
        <v>#NAME?</v>
      </c>
      <c r="P756" s="13" t="e">
        <f ca="1">CalcTable[[#This Row],[ET_o]]*KL</f>
        <v>#NAME?</v>
      </c>
      <c r="Q756" s="13" t="e">
        <f ca="1">IF(WILTPT&lt;=0,1,MAX(0,MIN(1,(CalcTable[[#This Row],[IWC]]-WILTPT)/(MAD-WILTPT))))</f>
        <v>#NAME?</v>
      </c>
      <c r="R756" s="13" t="e">
        <f ca="1">CalcTable[[#This Row],[ETMult]]*CalcTable[[#This Row],[ETb]]</f>
        <v>#NAME?</v>
      </c>
      <c r="S756" s="13" t="b">
        <f>INDEX(IRR_LIST,CalcTable[[#This Row],[Day of Week]]+1)</f>
        <v>0</v>
      </c>
      <c r="T756" s="13">
        <f t="shared" ca="1" si="234"/>
        <v>5.8999999999999995</v>
      </c>
      <c r="U756" s="13" t="b">
        <f ca="1">IF(CalcTable[[#This Row],[IrrPrecip]]&gt;=IC_MM,FALSE,TRUE)</f>
        <v>1</v>
      </c>
      <c r="V756" s="13" t="b">
        <f t="shared" si="235"/>
        <v>1</v>
      </c>
      <c r="W756" s="13" t="e">
        <f ca="1">IF(AND(IRR_DRIP=FALSE,CalcTable[[#This Row],[IrrHours]]&lt;=0),FALSE,TRUE)</f>
        <v>#NAME?</v>
      </c>
      <c r="X756" s="13" t="e">
        <f ca="1">AND(CalcTable[[#This Row],[IrrDay]],CalcTable[[#This Row],[IrrRain]],CalcTable[[#This Row],[IrrWarm]],CalcTable[[#This Row],[IrrWindy]])</f>
        <v>#NAME?</v>
      </c>
      <c r="Y756" s="13" t="e">
        <f t="shared" ca="1" si="236"/>
        <v>#NAME?</v>
      </c>
      <c r="Z756" s="13" t="e">
        <f ca="1">CalcTable[[#This Row],[IrrHours]]/5</f>
        <v>#NAME?</v>
      </c>
      <c r="AA756" s="13" t="e">
        <f ca="1">IF(CalcTable[[#This Row],[IrrFlag]]=FALSE,0,MAX(0,CalcTable[[#This Row],[VolRednWind]]*(FCAP*IRR_TARGET-CalcTable[[#This Row],[IWC]])))</f>
        <v>#NAME?</v>
      </c>
      <c r="AB756" s="13" t="e">
        <f ca="1">CalcTable[[#This Row],[IWC]]+CalcTable[[#This Row],[Eff Precip]]+CalcTable[[#This Row],[IrrAmt]]-CalcTable[[#This Row],[AET]]</f>
        <v>#NAME?</v>
      </c>
      <c r="AC756" s="13" t="e">
        <f ca="1">IF(CalcTable[[#This Row],[PWC]]&gt;FCAP,MIN(24*PERC,MIN(SAT,CalcTable[[#This Row],[PWC]])-FCAP),0)</f>
        <v>#NAME?</v>
      </c>
      <c r="AD756" s="13" t="e">
        <f ca="1">IF(CalcTable[[#This Row],[PWC]]&gt;SAT,CalcTable[[#This Row],[PWC]]-SAT,0)</f>
        <v>#NAME?</v>
      </c>
      <c r="AE756" s="13" t="e">
        <f ca="1">CalcTable[[#This Row],[PWC]]-CalcTable[[#This Row],[PercAmt]]-CalcTable[[#This Row],[Runoff]]</f>
        <v>#NAME?</v>
      </c>
      <c r="AF756" s="13" t="e">
        <f ca="1">CalcTable[[#This Row],[IrrAmt]]/1000*CUR_IRR_AREA*10000/IRR_EFF</f>
        <v>#NAME?</v>
      </c>
      <c r="AG756" s="147"/>
      <c r="AH756" s="13"/>
      <c r="AI756" s="50">
        <v>0</v>
      </c>
      <c r="AJ756" s="50">
        <v>0</v>
      </c>
      <c r="AK756" s="50">
        <v>0</v>
      </c>
      <c r="AL756" s="50">
        <v>7.1469718742033699</v>
      </c>
      <c r="AM756" s="50"/>
      <c r="AN756" s="50"/>
      <c r="AO756" s="50"/>
      <c r="AP756" s="50"/>
      <c r="AQ756" s="50"/>
      <c r="AR756" s="50"/>
      <c r="AS756" s="50"/>
      <c r="AT756" s="50"/>
      <c r="AU756" s="50"/>
      <c r="AV756" s="50"/>
      <c r="AW756" s="50"/>
      <c r="AX756" s="50">
        <f t="shared" si="247"/>
        <v>7.1469718742033699</v>
      </c>
      <c r="AY756" s="50"/>
      <c r="AZ756" s="50">
        <f t="shared" si="237"/>
        <v>209.64450830996554</v>
      </c>
      <c r="BA756" s="50">
        <f t="shared" si="238"/>
        <v>322.78598898518504</v>
      </c>
      <c r="BB756" s="50">
        <f t="shared" si="239"/>
        <v>332.76906080946912</v>
      </c>
      <c r="BC756" s="17">
        <f t="shared" si="240"/>
        <v>19649</v>
      </c>
      <c r="BD756" s="50">
        <f t="shared" si="241"/>
        <v>7.1469718742033699</v>
      </c>
      <c r="BE756" s="50">
        <f t="shared" si="242"/>
        <v>209.64450830996554</v>
      </c>
      <c r="BF756" s="50">
        <f t="shared" si="248"/>
        <v>342.91167678725697</v>
      </c>
      <c r="BG756" s="50"/>
      <c r="BH756" s="17">
        <f t="shared" si="243"/>
        <v>0</v>
      </c>
      <c r="BI756" s="17">
        <f t="shared" si="251"/>
        <v>756</v>
      </c>
      <c r="BJ756" s="17">
        <f t="shared" si="249"/>
        <v>756</v>
      </c>
      <c r="BK756" s="150">
        <f t="shared" si="250"/>
        <v>23622</v>
      </c>
      <c r="BL756" s="50" t="e">
        <f t="shared" ca="1" si="244"/>
        <v>#NAME?</v>
      </c>
      <c r="BM756" s="50" t="e">
        <f t="shared" ca="1" si="245"/>
        <v>#NAME?</v>
      </c>
      <c r="BN756" s="50" t="e">
        <f t="shared" ca="1" si="246"/>
        <v>#NAME?</v>
      </c>
    </row>
    <row r="757" spans="1:66" x14ac:dyDescent="0.35">
      <c r="A757" s="48">
        <v>23623</v>
      </c>
      <c r="B757" s="17">
        <v>1964</v>
      </c>
      <c r="C757" s="17">
        <v>9</v>
      </c>
      <c r="D757" s="17">
        <v>247</v>
      </c>
      <c r="E757" s="17">
        <v>3</v>
      </c>
      <c r="F757" s="17">
        <v>5</v>
      </c>
      <c r="G757" s="50">
        <v>7.2</v>
      </c>
      <c r="H757" s="32">
        <v>3.703407866992122</v>
      </c>
      <c r="I757" s="50">
        <v>36.166666666666664</v>
      </c>
      <c r="J757" s="13">
        <v>1.5</v>
      </c>
      <c r="K757" s="13">
        <f t="shared" si="232"/>
        <v>1.5</v>
      </c>
      <c r="L757" s="13">
        <f t="shared" si="233"/>
        <v>0</v>
      </c>
      <c r="M757" s="13" t="e">
        <f ca="1">CalcTable[[#This Row],[IWC]]-AE756</f>
        <v>#NAME?</v>
      </c>
      <c r="N757" s="13" t="e">
        <f ca="1">IF(CalcTable[[#This Row],[Day of Year]]&lt;123,FCAP,AE756)</f>
        <v>#NAME?</v>
      </c>
      <c r="O757" s="17" t="e">
        <f ca="1">IF(IRR_DRIP,5,COUNTIF('IDET Wind Values'!C741:G741,"&lt;="&amp;IRR_MAXWIND))</f>
        <v>#NAME?</v>
      </c>
      <c r="P757" s="13" t="e">
        <f ca="1">CalcTable[[#This Row],[ET_o]]*KL</f>
        <v>#NAME?</v>
      </c>
      <c r="Q757" s="13" t="e">
        <f ca="1">IF(WILTPT&lt;=0,1,MAX(0,MIN(1,(CalcTable[[#This Row],[IWC]]-WILTPT)/(MAD-WILTPT))))</f>
        <v>#NAME?</v>
      </c>
      <c r="R757" s="13" t="e">
        <f ca="1">CalcTable[[#This Row],[ETMult]]*CalcTable[[#This Row],[ETb]]</f>
        <v>#NAME?</v>
      </c>
      <c r="S757" s="13" t="b">
        <f>INDEX(IRR_LIST,CalcTable[[#This Row],[Day of Week]]+1)</f>
        <v>1</v>
      </c>
      <c r="T757" s="13">
        <f t="shared" ca="1" si="234"/>
        <v>7.1999999999999993</v>
      </c>
      <c r="U757" s="13" t="b">
        <f ca="1">IF(CalcTable[[#This Row],[IrrPrecip]]&gt;=IC_MM,FALSE,TRUE)</f>
        <v>1</v>
      </c>
      <c r="V757" s="13" t="b">
        <f t="shared" si="235"/>
        <v>1</v>
      </c>
      <c r="W757" s="13" t="e">
        <f ca="1">IF(AND(IRR_DRIP=FALSE,CalcTable[[#This Row],[IrrHours]]&lt;=0),FALSE,TRUE)</f>
        <v>#NAME?</v>
      </c>
      <c r="X757" s="13" t="e">
        <f ca="1">AND(CalcTable[[#This Row],[IrrDay]],CalcTable[[#This Row],[IrrRain]],CalcTable[[#This Row],[IrrWarm]],CalcTable[[#This Row],[IrrWindy]])</f>
        <v>#NAME?</v>
      </c>
      <c r="Y757" s="13" t="e">
        <f t="shared" ca="1" si="236"/>
        <v>#NAME?</v>
      </c>
      <c r="Z757" s="13" t="e">
        <f ca="1">CalcTable[[#This Row],[IrrHours]]/5</f>
        <v>#NAME?</v>
      </c>
      <c r="AA757" s="13" t="e">
        <f ca="1">IF(CalcTable[[#This Row],[IrrFlag]]=FALSE,0,MAX(0,CalcTable[[#This Row],[VolRednWind]]*(FCAP*IRR_TARGET-CalcTable[[#This Row],[IWC]])))</f>
        <v>#NAME?</v>
      </c>
      <c r="AB757" s="13" t="e">
        <f ca="1">CalcTable[[#This Row],[IWC]]+CalcTable[[#This Row],[Eff Precip]]+CalcTable[[#This Row],[IrrAmt]]-CalcTable[[#This Row],[AET]]</f>
        <v>#NAME?</v>
      </c>
      <c r="AC757" s="13" t="e">
        <f ca="1">IF(CalcTable[[#This Row],[PWC]]&gt;FCAP,MIN(24*PERC,MIN(SAT,CalcTable[[#This Row],[PWC]])-FCAP),0)</f>
        <v>#NAME?</v>
      </c>
      <c r="AD757" s="13" t="e">
        <f ca="1">IF(CalcTable[[#This Row],[PWC]]&gt;SAT,CalcTable[[#This Row],[PWC]]-SAT,0)</f>
        <v>#NAME?</v>
      </c>
      <c r="AE757" s="13" t="e">
        <f ca="1">CalcTable[[#This Row],[PWC]]-CalcTable[[#This Row],[PercAmt]]-CalcTable[[#This Row],[Runoff]]</f>
        <v>#NAME?</v>
      </c>
      <c r="AF757" s="13" t="e">
        <f ca="1">CalcTable[[#This Row],[IrrAmt]]/1000*CUR_IRR_AREA*10000/IRR_EFF</f>
        <v>#NAME?</v>
      </c>
      <c r="AG757" s="147"/>
      <c r="AH757" s="13"/>
      <c r="AI757" s="50">
        <v>0</v>
      </c>
      <c r="AJ757" s="50">
        <v>0</v>
      </c>
      <c r="AK757" s="50">
        <v>0</v>
      </c>
      <c r="AL757" s="50">
        <v>0</v>
      </c>
      <c r="AM757" s="50"/>
      <c r="AN757" s="50"/>
      <c r="AO757" s="50"/>
      <c r="AP757" s="50"/>
      <c r="AQ757" s="50"/>
      <c r="AR757" s="50"/>
      <c r="AS757" s="50"/>
      <c r="AT757" s="50"/>
      <c r="AU757" s="50"/>
      <c r="AV757" s="50"/>
      <c r="AW757" s="50"/>
      <c r="AX757" s="50">
        <f t="shared" si="247"/>
        <v>0</v>
      </c>
      <c r="AY757" s="50"/>
      <c r="AZ757" s="50">
        <f t="shared" si="237"/>
        <v>0</v>
      </c>
      <c r="BA757" s="50">
        <f t="shared" si="238"/>
        <v>0</v>
      </c>
      <c r="BB757" s="50">
        <f t="shared" si="239"/>
        <v>0</v>
      </c>
      <c r="BC757" s="17">
        <f t="shared" si="240"/>
        <v>19649</v>
      </c>
      <c r="BD757" s="50">
        <f t="shared" si="241"/>
        <v>0</v>
      </c>
      <c r="BE757" s="50">
        <f t="shared" si="242"/>
        <v>0</v>
      </c>
      <c r="BF757" s="50">
        <f t="shared" si="248"/>
        <v>0</v>
      </c>
      <c r="BG757" s="50"/>
      <c r="BH757" s="17">
        <f t="shared" si="243"/>
        <v>0</v>
      </c>
      <c r="BI757" s="17">
        <f t="shared" si="251"/>
        <v>757</v>
      </c>
      <c r="BJ757" s="17">
        <f t="shared" si="249"/>
        <v>757</v>
      </c>
      <c r="BK757" s="150">
        <f t="shared" si="250"/>
        <v>23623</v>
      </c>
      <c r="BL757" s="50" t="e">
        <f t="shared" ca="1" si="244"/>
        <v>#NAME?</v>
      </c>
      <c r="BM757" s="50" t="e">
        <f t="shared" ca="1" si="245"/>
        <v>#NAME?</v>
      </c>
      <c r="BN757" s="50" t="e">
        <f t="shared" ca="1" si="246"/>
        <v>#NAME?</v>
      </c>
    </row>
    <row r="758" spans="1:66" x14ac:dyDescent="0.35">
      <c r="A758" s="48">
        <v>23624</v>
      </c>
      <c r="B758" s="17">
        <v>1964</v>
      </c>
      <c r="C758" s="17">
        <v>9</v>
      </c>
      <c r="D758" s="17">
        <v>248</v>
      </c>
      <c r="E758" s="17">
        <v>4</v>
      </c>
      <c r="F758" s="17">
        <v>6</v>
      </c>
      <c r="G758" s="50">
        <v>5</v>
      </c>
      <c r="H758" s="32">
        <v>3.4494010588101167</v>
      </c>
      <c r="I758" s="50">
        <v>15.5</v>
      </c>
      <c r="J758" s="13">
        <v>0</v>
      </c>
      <c r="K758" s="13">
        <f t="shared" si="232"/>
        <v>0</v>
      </c>
      <c r="L758" s="13">
        <f t="shared" si="233"/>
        <v>0</v>
      </c>
      <c r="M758" s="13" t="e">
        <f ca="1">CalcTable[[#This Row],[IWC]]-AE757</f>
        <v>#NAME?</v>
      </c>
      <c r="N758" s="13" t="e">
        <f ca="1">IF(CalcTable[[#This Row],[Day of Year]]&lt;123,FCAP,AE757)</f>
        <v>#NAME?</v>
      </c>
      <c r="O758" s="17" t="e">
        <f ca="1">IF(IRR_DRIP,5,COUNTIF('IDET Wind Values'!C742:G742,"&lt;="&amp;IRR_MAXWIND))</f>
        <v>#NAME?</v>
      </c>
      <c r="P758" s="13" t="e">
        <f ca="1">CalcTable[[#This Row],[ET_o]]*KL</f>
        <v>#NAME?</v>
      </c>
      <c r="Q758" s="13" t="e">
        <f ca="1">IF(WILTPT&lt;=0,1,MAX(0,MIN(1,(CalcTable[[#This Row],[IWC]]-WILTPT)/(MAD-WILTPT))))</f>
        <v>#NAME?</v>
      </c>
      <c r="R758" s="13" t="e">
        <f ca="1">CalcTable[[#This Row],[ETMult]]*CalcTable[[#This Row],[ETb]]</f>
        <v>#NAME?</v>
      </c>
      <c r="S758" s="13" t="b">
        <f>INDEX(IRR_LIST,CalcTable[[#This Row],[Day of Week]]+1)</f>
        <v>0</v>
      </c>
      <c r="T758" s="13">
        <f t="shared" ca="1" si="234"/>
        <v>3.1</v>
      </c>
      <c r="U758" s="13" t="b">
        <f ca="1">IF(CalcTable[[#This Row],[IrrPrecip]]&gt;=IC_MM,FALSE,TRUE)</f>
        <v>1</v>
      </c>
      <c r="V758" s="13" t="b">
        <f t="shared" si="235"/>
        <v>0</v>
      </c>
      <c r="W758" s="13" t="e">
        <f ca="1">IF(AND(IRR_DRIP=FALSE,CalcTable[[#This Row],[IrrHours]]&lt;=0),FALSE,TRUE)</f>
        <v>#NAME?</v>
      </c>
      <c r="X758" s="13" t="e">
        <f ca="1">AND(CalcTable[[#This Row],[IrrDay]],CalcTable[[#This Row],[IrrRain]],CalcTable[[#This Row],[IrrWarm]],CalcTable[[#This Row],[IrrWindy]])</f>
        <v>#NAME?</v>
      </c>
      <c r="Y758" s="13" t="e">
        <f t="shared" ca="1" si="236"/>
        <v>#NAME?</v>
      </c>
      <c r="Z758" s="13" t="e">
        <f ca="1">CalcTable[[#This Row],[IrrHours]]/5</f>
        <v>#NAME?</v>
      </c>
      <c r="AA758" s="13" t="e">
        <f ca="1">IF(CalcTable[[#This Row],[IrrFlag]]=FALSE,0,MAX(0,CalcTable[[#This Row],[VolRednWind]]*(FCAP*IRR_TARGET-CalcTable[[#This Row],[IWC]])))</f>
        <v>#NAME?</v>
      </c>
      <c r="AB758" s="13" t="e">
        <f ca="1">CalcTable[[#This Row],[IWC]]+CalcTable[[#This Row],[Eff Precip]]+CalcTable[[#This Row],[IrrAmt]]-CalcTable[[#This Row],[AET]]</f>
        <v>#NAME?</v>
      </c>
      <c r="AC758" s="13" t="e">
        <f ca="1">IF(CalcTable[[#This Row],[PWC]]&gt;FCAP,MIN(24*PERC,MIN(SAT,CalcTable[[#This Row],[PWC]])-FCAP),0)</f>
        <v>#NAME?</v>
      </c>
      <c r="AD758" s="13" t="e">
        <f ca="1">IF(CalcTable[[#This Row],[PWC]]&gt;SAT,CalcTable[[#This Row],[PWC]]-SAT,0)</f>
        <v>#NAME?</v>
      </c>
      <c r="AE758" s="13" t="e">
        <f ca="1">CalcTable[[#This Row],[PWC]]-CalcTable[[#This Row],[PercAmt]]-CalcTable[[#This Row],[Runoff]]</f>
        <v>#NAME?</v>
      </c>
      <c r="AF758" s="13" t="e">
        <f ca="1">CalcTable[[#This Row],[IrrAmt]]/1000*CUR_IRR_AREA*10000/IRR_EFF</f>
        <v>#NAME?</v>
      </c>
      <c r="AG758" s="147"/>
      <c r="AH758" s="13"/>
      <c r="AI758" s="50">
        <v>0</v>
      </c>
      <c r="AJ758" s="50">
        <v>0</v>
      </c>
      <c r="AK758" s="50">
        <v>0</v>
      </c>
      <c r="AL758" s="50">
        <v>0</v>
      </c>
      <c r="AM758" s="50"/>
      <c r="AN758" s="50"/>
      <c r="AO758" s="50"/>
      <c r="AP758" s="50"/>
      <c r="AQ758" s="50"/>
      <c r="AR758" s="50"/>
      <c r="AS758" s="50"/>
      <c r="AT758" s="50"/>
      <c r="AU758" s="50"/>
      <c r="AV758" s="50"/>
      <c r="AW758" s="50"/>
      <c r="AX758" s="50">
        <f t="shared" si="247"/>
        <v>0</v>
      </c>
      <c r="AY758" s="50"/>
      <c r="AZ758" s="50">
        <f t="shared" si="237"/>
        <v>0</v>
      </c>
      <c r="BA758" s="50">
        <f t="shared" si="238"/>
        <v>0</v>
      </c>
      <c r="BB758" s="50">
        <f t="shared" si="239"/>
        <v>0</v>
      </c>
      <c r="BC758" s="17">
        <f t="shared" si="240"/>
        <v>19649</v>
      </c>
      <c r="BD758" s="50">
        <f t="shared" si="241"/>
        <v>0</v>
      </c>
      <c r="BE758" s="50">
        <f t="shared" si="242"/>
        <v>0</v>
      </c>
      <c r="BF758" s="50">
        <f t="shared" si="248"/>
        <v>0</v>
      </c>
      <c r="BG758" s="50"/>
      <c r="BH758" s="17">
        <f t="shared" si="243"/>
        <v>0</v>
      </c>
      <c r="BI758" s="17">
        <f t="shared" si="251"/>
        <v>758</v>
      </c>
      <c r="BJ758" s="17">
        <f t="shared" si="249"/>
        <v>758</v>
      </c>
      <c r="BK758" s="150">
        <f t="shared" si="250"/>
        <v>23624</v>
      </c>
      <c r="BL758" s="50" t="e">
        <f t="shared" ca="1" si="244"/>
        <v>#NAME?</v>
      </c>
      <c r="BM758" s="50" t="e">
        <f t="shared" ca="1" si="245"/>
        <v>#NAME?</v>
      </c>
      <c r="BN758" s="50" t="e">
        <f t="shared" ca="1" si="246"/>
        <v>#NAME?</v>
      </c>
    </row>
    <row r="759" spans="1:66" x14ac:dyDescent="0.35">
      <c r="A759" s="48">
        <v>23625</v>
      </c>
      <c r="B759" s="17">
        <v>1964</v>
      </c>
      <c r="C759" s="17">
        <v>9</v>
      </c>
      <c r="D759" s="17">
        <v>249</v>
      </c>
      <c r="E759" s="17">
        <v>5</v>
      </c>
      <c r="F759" s="17">
        <v>7</v>
      </c>
      <c r="G759" s="50">
        <v>2.8</v>
      </c>
      <c r="H759" s="32">
        <v>3.9975791984085234</v>
      </c>
      <c r="I759" s="50">
        <v>54.166666666666664</v>
      </c>
      <c r="J759" s="13">
        <v>0</v>
      </c>
      <c r="K759" s="13">
        <f t="shared" si="232"/>
        <v>0</v>
      </c>
      <c r="L759" s="13">
        <f t="shared" si="233"/>
        <v>0</v>
      </c>
      <c r="M759" s="13" t="e">
        <f ca="1">CalcTable[[#This Row],[IWC]]-AE758</f>
        <v>#NAME?</v>
      </c>
      <c r="N759" s="13" t="e">
        <f ca="1">IF(CalcTable[[#This Row],[Day of Year]]&lt;123,FCAP,AE758)</f>
        <v>#NAME?</v>
      </c>
      <c r="O759" s="17" t="e">
        <f ca="1">IF(IRR_DRIP,5,COUNTIF('IDET Wind Values'!C743:G743,"&lt;="&amp;IRR_MAXWIND))</f>
        <v>#NAME?</v>
      </c>
      <c r="P759" s="13" t="e">
        <f ca="1">CalcTable[[#This Row],[ET_o]]*KL</f>
        <v>#NAME?</v>
      </c>
      <c r="Q759" s="13" t="e">
        <f ca="1">IF(WILTPT&lt;=0,1,MAX(0,MIN(1,(CalcTable[[#This Row],[IWC]]-WILTPT)/(MAD-WILTPT))))</f>
        <v>#NAME?</v>
      </c>
      <c r="R759" s="13" t="e">
        <f ca="1">CalcTable[[#This Row],[ETMult]]*CalcTable[[#This Row],[ETb]]</f>
        <v>#NAME?</v>
      </c>
      <c r="S759" s="13" t="b">
        <f>INDEX(IRR_LIST,CalcTable[[#This Row],[Day of Week]]+1)</f>
        <v>0</v>
      </c>
      <c r="T759" s="13">
        <f t="shared" ca="1" si="234"/>
        <v>1.5</v>
      </c>
      <c r="U759" s="13" t="b">
        <f ca="1">IF(CalcTable[[#This Row],[IrrPrecip]]&gt;=IC_MM,FALSE,TRUE)</f>
        <v>1</v>
      </c>
      <c r="V759" s="13" t="b">
        <f t="shared" si="235"/>
        <v>0</v>
      </c>
      <c r="W759" s="13" t="e">
        <f ca="1">IF(AND(IRR_DRIP=FALSE,CalcTable[[#This Row],[IrrHours]]&lt;=0),FALSE,TRUE)</f>
        <v>#NAME?</v>
      </c>
      <c r="X759" s="13" t="e">
        <f ca="1">AND(CalcTable[[#This Row],[IrrDay]],CalcTable[[#This Row],[IrrRain]],CalcTable[[#This Row],[IrrWarm]],CalcTable[[#This Row],[IrrWindy]])</f>
        <v>#NAME?</v>
      </c>
      <c r="Y759" s="13" t="e">
        <f t="shared" ca="1" si="236"/>
        <v>#NAME?</v>
      </c>
      <c r="Z759" s="13" t="e">
        <f ca="1">CalcTable[[#This Row],[IrrHours]]/5</f>
        <v>#NAME?</v>
      </c>
      <c r="AA759" s="13" t="e">
        <f ca="1">IF(CalcTable[[#This Row],[IrrFlag]]=FALSE,0,MAX(0,CalcTable[[#This Row],[VolRednWind]]*(FCAP*IRR_TARGET-CalcTable[[#This Row],[IWC]])))</f>
        <v>#NAME?</v>
      </c>
      <c r="AB759" s="13" t="e">
        <f ca="1">CalcTable[[#This Row],[IWC]]+CalcTable[[#This Row],[Eff Precip]]+CalcTable[[#This Row],[IrrAmt]]-CalcTable[[#This Row],[AET]]</f>
        <v>#NAME?</v>
      </c>
      <c r="AC759" s="13" t="e">
        <f ca="1">IF(CalcTable[[#This Row],[PWC]]&gt;FCAP,MIN(24*PERC,MIN(SAT,CalcTable[[#This Row],[PWC]])-FCAP),0)</f>
        <v>#NAME?</v>
      </c>
      <c r="AD759" s="13" t="e">
        <f ca="1">IF(CalcTable[[#This Row],[PWC]]&gt;SAT,CalcTable[[#This Row],[PWC]]-SAT,0)</f>
        <v>#NAME?</v>
      </c>
      <c r="AE759" s="13" t="e">
        <f ca="1">CalcTable[[#This Row],[PWC]]-CalcTable[[#This Row],[PercAmt]]-CalcTable[[#This Row],[Runoff]]</f>
        <v>#NAME?</v>
      </c>
      <c r="AF759" s="13" t="e">
        <f ca="1">CalcTable[[#This Row],[IrrAmt]]/1000*CUR_IRR_AREA*10000/IRR_EFF</f>
        <v>#NAME?</v>
      </c>
      <c r="AG759" s="147"/>
      <c r="AH759" s="13"/>
      <c r="AI759" s="50">
        <v>0</v>
      </c>
      <c r="AJ759" s="50">
        <v>0</v>
      </c>
      <c r="AK759" s="50">
        <v>0</v>
      </c>
      <c r="AL759" s="50">
        <v>0</v>
      </c>
      <c r="AM759" s="50"/>
      <c r="AN759" s="50"/>
      <c r="AO759" s="50"/>
      <c r="AP759" s="50"/>
      <c r="AQ759" s="50"/>
      <c r="AR759" s="50"/>
      <c r="AS759" s="50"/>
      <c r="AT759" s="50"/>
      <c r="AU759" s="50"/>
      <c r="AV759" s="50"/>
      <c r="AW759" s="50"/>
      <c r="AX759" s="50">
        <f t="shared" si="247"/>
        <v>0</v>
      </c>
      <c r="AY759" s="50"/>
      <c r="AZ759" s="50">
        <f t="shared" si="237"/>
        <v>0</v>
      </c>
      <c r="BA759" s="50">
        <f t="shared" si="238"/>
        <v>0</v>
      </c>
      <c r="BB759" s="50">
        <f t="shared" si="239"/>
        <v>0</v>
      </c>
      <c r="BC759" s="17">
        <f t="shared" si="240"/>
        <v>19649</v>
      </c>
      <c r="BD759" s="50">
        <f t="shared" si="241"/>
        <v>0</v>
      </c>
      <c r="BE759" s="50">
        <f t="shared" si="242"/>
        <v>0</v>
      </c>
      <c r="BF759" s="50">
        <f t="shared" si="248"/>
        <v>0</v>
      </c>
      <c r="BG759" s="50"/>
      <c r="BH759" s="17">
        <f t="shared" si="243"/>
        <v>0</v>
      </c>
      <c r="BI759" s="17">
        <f t="shared" si="251"/>
        <v>759</v>
      </c>
      <c r="BJ759" s="17">
        <f t="shared" si="249"/>
        <v>759</v>
      </c>
      <c r="BK759" s="150">
        <f t="shared" si="250"/>
        <v>23625</v>
      </c>
      <c r="BL759" s="50" t="e">
        <f t="shared" ca="1" si="244"/>
        <v>#NAME?</v>
      </c>
      <c r="BM759" s="50" t="e">
        <f t="shared" ca="1" si="245"/>
        <v>#NAME?</v>
      </c>
      <c r="BN759" s="50" t="e">
        <f t="shared" ca="1" si="246"/>
        <v>#NAME?</v>
      </c>
    </row>
    <row r="760" spans="1:66" x14ac:dyDescent="0.35">
      <c r="A760" s="48">
        <v>23626</v>
      </c>
      <c r="B760" s="17">
        <v>1964</v>
      </c>
      <c r="C760" s="17">
        <v>9</v>
      </c>
      <c r="D760" s="17">
        <v>250</v>
      </c>
      <c r="E760" s="17">
        <v>6</v>
      </c>
      <c r="F760" s="17">
        <v>1</v>
      </c>
      <c r="G760" s="50">
        <v>0.6</v>
      </c>
      <c r="H760" s="32">
        <v>2.9377645630240634</v>
      </c>
      <c r="I760" s="50">
        <v>18</v>
      </c>
      <c r="J760" s="13">
        <v>0</v>
      </c>
      <c r="K760" s="13">
        <f t="shared" si="232"/>
        <v>0</v>
      </c>
      <c r="L760" s="13">
        <f t="shared" si="233"/>
        <v>0</v>
      </c>
      <c r="M760" s="13" t="e">
        <f ca="1">CalcTable[[#This Row],[IWC]]-AE759</f>
        <v>#NAME?</v>
      </c>
      <c r="N760" s="13" t="e">
        <f ca="1">IF(CalcTable[[#This Row],[Day of Year]]&lt;123,FCAP,AE759)</f>
        <v>#NAME?</v>
      </c>
      <c r="O760" s="17" t="e">
        <f ca="1">IF(IRR_DRIP,5,COUNTIF('IDET Wind Values'!C744:G744,"&lt;="&amp;IRR_MAXWIND))</f>
        <v>#NAME?</v>
      </c>
      <c r="P760" s="13" t="e">
        <f ca="1">CalcTable[[#This Row],[ET_o]]*KL</f>
        <v>#NAME?</v>
      </c>
      <c r="Q760" s="13" t="e">
        <f ca="1">IF(WILTPT&lt;=0,1,MAX(0,MIN(1,(CalcTable[[#This Row],[IWC]]-WILTPT)/(MAD-WILTPT))))</f>
        <v>#NAME?</v>
      </c>
      <c r="R760" s="13" t="e">
        <f ca="1">CalcTable[[#This Row],[ETMult]]*CalcTable[[#This Row],[ETb]]</f>
        <v>#NAME?</v>
      </c>
      <c r="S760" s="13" t="b">
        <f>INDEX(IRR_LIST,CalcTable[[#This Row],[Day of Week]]+1)</f>
        <v>1</v>
      </c>
      <c r="T760" s="13">
        <f t="shared" ca="1" si="234"/>
        <v>0</v>
      </c>
      <c r="U760" s="13" t="b">
        <f ca="1">IF(CalcTable[[#This Row],[IrrPrecip]]&gt;=IC_MM,FALSE,TRUE)</f>
        <v>1</v>
      </c>
      <c r="V760" s="13" t="b">
        <f t="shared" si="235"/>
        <v>0</v>
      </c>
      <c r="W760" s="13" t="e">
        <f ca="1">IF(AND(IRR_DRIP=FALSE,CalcTable[[#This Row],[IrrHours]]&lt;=0),FALSE,TRUE)</f>
        <v>#NAME?</v>
      </c>
      <c r="X760" s="13" t="e">
        <f ca="1">AND(CalcTable[[#This Row],[IrrDay]],CalcTable[[#This Row],[IrrRain]],CalcTable[[#This Row],[IrrWarm]],CalcTable[[#This Row],[IrrWindy]])</f>
        <v>#NAME?</v>
      </c>
      <c r="Y760" s="13" t="e">
        <f t="shared" ca="1" si="236"/>
        <v>#NAME?</v>
      </c>
      <c r="Z760" s="13" t="e">
        <f ca="1">CalcTable[[#This Row],[IrrHours]]/5</f>
        <v>#NAME?</v>
      </c>
      <c r="AA760" s="13" t="e">
        <f ca="1">IF(CalcTable[[#This Row],[IrrFlag]]=FALSE,0,MAX(0,CalcTable[[#This Row],[VolRednWind]]*(FCAP*IRR_TARGET-CalcTable[[#This Row],[IWC]])))</f>
        <v>#NAME?</v>
      </c>
      <c r="AB760" s="13" t="e">
        <f ca="1">CalcTable[[#This Row],[IWC]]+CalcTable[[#This Row],[Eff Precip]]+CalcTable[[#This Row],[IrrAmt]]-CalcTable[[#This Row],[AET]]</f>
        <v>#NAME?</v>
      </c>
      <c r="AC760" s="13" t="e">
        <f ca="1">IF(CalcTable[[#This Row],[PWC]]&gt;FCAP,MIN(24*PERC,MIN(SAT,CalcTable[[#This Row],[PWC]])-FCAP),0)</f>
        <v>#NAME?</v>
      </c>
      <c r="AD760" s="13" t="e">
        <f ca="1">IF(CalcTable[[#This Row],[PWC]]&gt;SAT,CalcTable[[#This Row],[PWC]]-SAT,0)</f>
        <v>#NAME?</v>
      </c>
      <c r="AE760" s="13" t="e">
        <f ca="1">CalcTable[[#This Row],[PWC]]-CalcTable[[#This Row],[PercAmt]]-CalcTable[[#This Row],[Runoff]]</f>
        <v>#NAME?</v>
      </c>
      <c r="AF760" s="13" t="e">
        <f ca="1">CalcTable[[#This Row],[IrrAmt]]/1000*CUR_IRR_AREA*10000/IRR_EFF</f>
        <v>#NAME?</v>
      </c>
      <c r="AG760" s="147"/>
      <c r="AH760" s="13"/>
      <c r="AI760" s="50">
        <v>0</v>
      </c>
      <c r="AJ760" s="50">
        <v>0</v>
      </c>
      <c r="AK760" s="50">
        <v>0</v>
      </c>
      <c r="AL760" s="50">
        <v>0</v>
      </c>
      <c r="AM760" s="50"/>
      <c r="AN760" s="50"/>
      <c r="AO760" s="50"/>
      <c r="AP760" s="50"/>
      <c r="AQ760" s="50"/>
      <c r="AR760" s="50"/>
      <c r="AS760" s="50"/>
      <c r="AT760" s="50"/>
      <c r="AU760" s="50"/>
      <c r="AV760" s="50"/>
      <c r="AW760" s="50"/>
      <c r="AX760" s="50">
        <f t="shared" si="247"/>
        <v>0</v>
      </c>
      <c r="AY760" s="50"/>
      <c r="AZ760" s="50">
        <f t="shared" si="237"/>
        <v>0</v>
      </c>
      <c r="BA760" s="50">
        <f t="shared" si="238"/>
        <v>0</v>
      </c>
      <c r="BB760" s="50">
        <f t="shared" si="239"/>
        <v>0</v>
      </c>
      <c r="BC760" s="17">
        <f t="shared" si="240"/>
        <v>19649</v>
      </c>
      <c r="BD760" s="50">
        <f t="shared" si="241"/>
        <v>0</v>
      </c>
      <c r="BE760" s="50">
        <f t="shared" si="242"/>
        <v>0</v>
      </c>
      <c r="BF760" s="50">
        <f t="shared" si="248"/>
        <v>0</v>
      </c>
      <c r="BG760" s="50"/>
      <c r="BH760" s="17">
        <f t="shared" si="243"/>
        <v>0</v>
      </c>
      <c r="BI760" s="17">
        <f t="shared" si="251"/>
        <v>760</v>
      </c>
      <c r="BJ760" s="17">
        <f t="shared" si="249"/>
        <v>760</v>
      </c>
      <c r="BK760" s="150">
        <f t="shared" si="250"/>
        <v>23626</v>
      </c>
      <c r="BL760" s="50" t="e">
        <f t="shared" ca="1" si="244"/>
        <v>#NAME?</v>
      </c>
      <c r="BM760" s="50" t="e">
        <f t="shared" ca="1" si="245"/>
        <v>#NAME?</v>
      </c>
      <c r="BN760" s="50" t="e">
        <f t="shared" ca="1" si="246"/>
        <v>#NAME?</v>
      </c>
    </row>
    <row r="761" spans="1:66" x14ac:dyDescent="0.35">
      <c r="A761" s="48">
        <v>23627</v>
      </c>
      <c r="B761" s="17">
        <v>1964</v>
      </c>
      <c r="C761" s="17">
        <v>9</v>
      </c>
      <c r="D761" s="17">
        <v>251</v>
      </c>
      <c r="E761" s="17">
        <v>7</v>
      </c>
      <c r="F761" s="17">
        <v>2</v>
      </c>
      <c r="G761" s="50">
        <v>2.8</v>
      </c>
      <c r="H761" s="32">
        <v>1.2957222054416613</v>
      </c>
      <c r="I761" s="50">
        <v>8.6666666666666661</v>
      </c>
      <c r="J761" s="13">
        <v>1.3</v>
      </c>
      <c r="K761" s="13">
        <f t="shared" si="232"/>
        <v>1.3</v>
      </c>
      <c r="L761" s="13">
        <f t="shared" si="233"/>
        <v>0</v>
      </c>
      <c r="M761" s="13" t="e">
        <f ca="1">CalcTable[[#This Row],[IWC]]-AE760</f>
        <v>#NAME?</v>
      </c>
      <c r="N761" s="13" t="e">
        <f ca="1">IF(CalcTable[[#This Row],[Day of Year]]&lt;123,FCAP,AE760)</f>
        <v>#NAME?</v>
      </c>
      <c r="O761" s="17" t="e">
        <f ca="1">IF(IRR_DRIP,5,COUNTIF('IDET Wind Values'!C745:G745,"&lt;="&amp;IRR_MAXWIND))</f>
        <v>#NAME?</v>
      </c>
      <c r="P761" s="13" t="e">
        <f ca="1">CalcTable[[#This Row],[ET_o]]*KL</f>
        <v>#NAME?</v>
      </c>
      <c r="Q761" s="13" t="e">
        <f ca="1">IF(WILTPT&lt;=0,1,MAX(0,MIN(1,(CalcTable[[#This Row],[IWC]]-WILTPT)/(MAD-WILTPT))))</f>
        <v>#NAME?</v>
      </c>
      <c r="R761" s="13" t="e">
        <f ca="1">CalcTable[[#This Row],[ETMult]]*CalcTable[[#This Row],[ETb]]</f>
        <v>#NAME?</v>
      </c>
      <c r="S761" s="13" t="b">
        <f>INDEX(IRR_LIST,CalcTable[[#This Row],[Day of Week]]+1)</f>
        <v>0</v>
      </c>
      <c r="T761" s="13">
        <f t="shared" ca="1" si="234"/>
        <v>0</v>
      </c>
      <c r="U761" s="13" t="b">
        <f ca="1">IF(CalcTable[[#This Row],[IrrPrecip]]&gt;=IC_MM,FALSE,TRUE)</f>
        <v>1</v>
      </c>
      <c r="V761" s="13" t="b">
        <f t="shared" si="235"/>
        <v>1</v>
      </c>
      <c r="W761" s="13" t="e">
        <f ca="1">IF(AND(IRR_DRIP=FALSE,CalcTable[[#This Row],[IrrHours]]&lt;=0),FALSE,TRUE)</f>
        <v>#NAME?</v>
      </c>
      <c r="X761" s="13" t="e">
        <f ca="1">AND(CalcTable[[#This Row],[IrrDay]],CalcTable[[#This Row],[IrrRain]],CalcTable[[#This Row],[IrrWarm]],CalcTable[[#This Row],[IrrWindy]])</f>
        <v>#NAME?</v>
      </c>
      <c r="Y761" s="13" t="e">
        <f t="shared" ca="1" si="236"/>
        <v>#NAME?</v>
      </c>
      <c r="Z761" s="13" t="e">
        <f ca="1">CalcTable[[#This Row],[IrrHours]]/5</f>
        <v>#NAME?</v>
      </c>
      <c r="AA761" s="13" t="e">
        <f ca="1">IF(CalcTable[[#This Row],[IrrFlag]]=FALSE,0,MAX(0,CalcTable[[#This Row],[VolRednWind]]*(FCAP*IRR_TARGET-CalcTable[[#This Row],[IWC]])))</f>
        <v>#NAME?</v>
      </c>
      <c r="AB761" s="13" t="e">
        <f ca="1">CalcTable[[#This Row],[IWC]]+CalcTable[[#This Row],[Eff Precip]]+CalcTable[[#This Row],[IrrAmt]]-CalcTable[[#This Row],[AET]]</f>
        <v>#NAME?</v>
      </c>
      <c r="AC761" s="13" t="e">
        <f ca="1">IF(CalcTable[[#This Row],[PWC]]&gt;FCAP,MIN(24*PERC,MIN(SAT,CalcTable[[#This Row],[PWC]])-FCAP),0)</f>
        <v>#NAME?</v>
      </c>
      <c r="AD761" s="13" t="e">
        <f ca="1">IF(CalcTable[[#This Row],[PWC]]&gt;SAT,CalcTable[[#This Row],[PWC]]-SAT,0)</f>
        <v>#NAME?</v>
      </c>
      <c r="AE761" s="13" t="e">
        <f ca="1">CalcTable[[#This Row],[PWC]]-CalcTable[[#This Row],[PercAmt]]-CalcTable[[#This Row],[Runoff]]</f>
        <v>#NAME?</v>
      </c>
      <c r="AF761" s="13" t="e">
        <f ca="1">CalcTable[[#This Row],[IrrAmt]]/1000*CUR_IRR_AREA*10000/IRR_EFF</f>
        <v>#NAME?</v>
      </c>
      <c r="AG761" s="147"/>
      <c r="AH761" s="13"/>
      <c r="AI761" s="50">
        <v>0</v>
      </c>
      <c r="AJ761" s="50">
        <v>0</v>
      </c>
      <c r="AK761" s="50">
        <v>0</v>
      </c>
      <c r="AL761" s="50">
        <v>9.6723027331509677</v>
      </c>
      <c r="AM761" s="50"/>
      <c r="AN761" s="50"/>
      <c r="AO761" s="50"/>
      <c r="AP761" s="50"/>
      <c r="AQ761" s="50"/>
      <c r="AR761" s="50"/>
      <c r="AS761" s="50"/>
      <c r="AT761" s="50"/>
      <c r="AU761" s="50"/>
      <c r="AV761" s="50"/>
      <c r="AW761" s="50"/>
      <c r="AX761" s="50">
        <f t="shared" si="247"/>
        <v>9.6723027331509677</v>
      </c>
      <c r="AY761" s="50"/>
      <c r="AZ761" s="50">
        <f t="shared" si="237"/>
        <v>283.72088017242839</v>
      </c>
      <c r="BA761" s="50">
        <f t="shared" si="238"/>
        <v>436.84008534485008</v>
      </c>
      <c r="BB761" s="50">
        <f t="shared" si="239"/>
        <v>450.35060344829907</v>
      </c>
      <c r="BC761" s="17">
        <f t="shared" si="240"/>
        <v>19649</v>
      </c>
      <c r="BD761" s="50">
        <f t="shared" si="241"/>
        <v>9.6723027331509677</v>
      </c>
      <c r="BE761" s="50">
        <f t="shared" si="242"/>
        <v>283.72088017242839</v>
      </c>
      <c r="BF761" s="50">
        <f t="shared" si="248"/>
        <v>464.07703947883016</v>
      </c>
      <c r="BG761" s="50"/>
      <c r="BH761" s="17">
        <f t="shared" si="243"/>
        <v>0</v>
      </c>
      <c r="BI761" s="17">
        <f t="shared" si="251"/>
        <v>761</v>
      </c>
      <c r="BJ761" s="17">
        <f t="shared" si="249"/>
        <v>761</v>
      </c>
      <c r="BK761" s="150">
        <f t="shared" si="250"/>
        <v>23627</v>
      </c>
      <c r="BL761" s="50" t="e">
        <f t="shared" ca="1" si="244"/>
        <v>#NAME?</v>
      </c>
      <c r="BM761" s="50" t="e">
        <f t="shared" ca="1" si="245"/>
        <v>#NAME?</v>
      </c>
      <c r="BN761" s="50" t="e">
        <f t="shared" ca="1" si="246"/>
        <v>#NAME?</v>
      </c>
    </row>
    <row r="762" spans="1:66" x14ac:dyDescent="0.35">
      <c r="A762" s="48">
        <v>23628</v>
      </c>
      <c r="B762" s="17">
        <v>1964</v>
      </c>
      <c r="C762" s="17">
        <v>9</v>
      </c>
      <c r="D762" s="17">
        <v>252</v>
      </c>
      <c r="E762" s="17">
        <v>8</v>
      </c>
      <c r="F762" s="17">
        <v>3</v>
      </c>
      <c r="G762" s="50">
        <v>3.9</v>
      </c>
      <c r="H762" s="32">
        <v>1.2168334040199451</v>
      </c>
      <c r="I762" s="50">
        <v>15.333333333333334</v>
      </c>
      <c r="J762" s="13">
        <v>0.9</v>
      </c>
      <c r="K762" s="13">
        <f t="shared" si="232"/>
        <v>0.9</v>
      </c>
      <c r="L762" s="13">
        <f t="shared" si="233"/>
        <v>0</v>
      </c>
      <c r="M762" s="13" t="e">
        <f ca="1">CalcTable[[#This Row],[IWC]]-AE761</f>
        <v>#NAME?</v>
      </c>
      <c r="N762" s="13" t="e">
        <f ca="1">IF(CalcTable[[#This Row],[Day of Year]]&lt;123,FCAP,AE761)</f>
        <v>#NAME?</v>
      </c>
      <c r="O762" s="17" t="e">
        <f ca="1">IF(IRR_DRIP,5,COUNTIF('IDET Wind Values'!C746:G746,"&lt;="&amp;IRR_MAXWIND))</f>
        <v>#NAME?</v>
      </c>
      <c r="P762" s="13" t="e">
        <f ca="1">CalcTable[[#This Row],[ET_o]]*KL</f>
        <v>#NAME?</v>
      </c>
      <c r="Q762" s="13" t="e">
        <f ca="1">IF(WILTPT&lt;=0,1,MAX(0,MIN(1,(CalcTable[[#This Row],[IWC]]-WILTPT)/(MAD-WILTPT))))</f>
        <v>#NAME?</v>
      </c>
      <c r="R762" s="13" t="e">
        <f ca="1">CalcTable[[#This Row],[ETMult]]*CalcTable[[#This Row],[ETb]]</f>
        <v>#NAME?</v>
      </c>
      <c r="S762" s="13" t="b">
        <f>INDEX(IRR_LIST,CalcTable[[#This Row],[Day of Week]]+1)</f>
        <v>1</v>
      </c>
      <c r="T762" s="13">
        <f t="shared" ca="1" si="234"/>
        <v>1.3</v>
      </c>
      <c r="U762" s="13" t="b">
        <f ca="1">IF(CalcTable[[#This Row],[IrrPrecip]]&gt;=IC_MM,FALSE,TRUE)</f>
        <v>1</v>
      </c>
      <c r="V762" s="13" t="b">
        <f t="shared" si="235"/>
        <v>0</v>
      </c>
      <c r="W762" s="13" t="e">
        <f ca="1">IF(AND(IRR_DRIP=FALSE,CalcTable[[#This Row],[IrrHours]]&lt;=0),FALSE,TRUE)</f>
        <v>#NAME?</v>
      </c>
      <c r="X762" s="13" t="e">
        <f ca="1">AND(CalcTable[[#This Row],[IrrDay]],CalcTable[[#This Row],[IrrRain]],CalcTable[[#This Row],[IrrWarm]],CalcTable[[#This Row],[IrrWindy]])</f>
        <v>#NAME?</v>
      </c>
      <c r="Y762" s="13" t="e">
        <f t="shared" ca="1" si="236"/>
        <v>#NAME?</v>
      </c>
      <c r="Z762" s="13" t="e">
        <f ca="1">CalcTable[[#This Row],[IrrHours]]/5</f>
        <v>#NAME?</v>
      </c>
      <c r="AA762" s="13" t="e">
        <f ca="1">IF(CalcTable[[#This Row],[IrrFlag]]=FALSE,0,MAX(0,CalcTable[[#This Row],[VolRednWind]]*(FCAP*IRR_TARGET-CalcTable[[#This Row],[IWC]])))</f>
        <v>#NAME?</v>
      </c>
      <c r="AB762" s="13" t="e">
        <f ca="1">CalcTable[[#This Row],[IWC]]+CalcTable[[#This Row],[Eff Precip]]+CalcTable[[#This Row],[IrrAmt]]-CalcTable[[#This Row],[AET]]</f>
        <v>#NAME?</v>
      </c>
      <c r="AC762" s="13" t="e">
        <f ca="1">IF(CalcTable[[#This Row],[PWC]]&gt;FCAP,MIN(24*PERC,MIN(SAT,CalcTable[[#This Row],[PWC]])-FCAP),0)</f>
        <v>#NAME?</v>
      </c>
      <c r="AD762" s="13" t="e">
        <f ca="1">IF(CalcTable[[#This Row],[PWC]]&gt;SAT,CalcTable[[#This Row],[PWC]]-SAT,0)</f>
        <v>#NAME?</v>
      </c>
      <c r="AE762" s="13" t="e">
        <f ca="1">CalcTable[[#This Row],[PWC]]-CalcTable[[#This Row],[PercAmt]]-CalcTable[[#This Row],[Runoff]]</f>
        <v>#NAME?</v>
      </c>
      <c r="AF762" s="13" t="e">
        <f ca="1">CalcTable[[#This Row],[IrrAmt]]/1000*CUR_IRR_AREA*10000/IRR_EFF</f>
        <v>#NAME?</v>
      </c>
      <c r="AG762" s="147"/>
      <c r="AH762" s="13"/>
      <c r="AI762" s="50">
        <v>0</v>
      </c>
      <c r="AJ762" s="50">
        <v>0</v>
      </c>
      <c r="AK762" s="50">
        <v>0</v>
      </c>
      <c r="AL762" s="50">
        <v>0</v>
      </c>
      <c r="AM762" s="50"/>
      <c r="AN762" s="50"/>
      <c r="AO762" s="50"/>
      <c r="AP762" s="50"/>
      <c r="AQ762" s="50"/>
      <c r="AR762" s="50"/>
      <c r="AS762" s="50"/>
      <c r="AT762" s="50"/>
      <c r="AU762" s="50"/>
      <c r="AV762" s="50"/>
      <c r="AW762" s="50"/>
      <c r="AX762" s="50">
        <f t="shared" si="247"/>
        <v>0</v>
      </c>
      <c r="AY762" s="50"/>
      <c r="AZ762" s="50">
        <f t="shared" si="237"/>
        <v>0</v>
      </c>
      <c r="BA762" s="50">
        <f t="shared" si="238"/>
        <v>0</v>
      </c>
      <c r="BB762" s="50">
        <f t="shared" si="239"/>
        <v>0</v>
      </c>
      <c r="BC762" s="17">
        <f t="shared" si="240"/>
        <v>19649</v>
      </c>
      <c r="BD762" s="50">
        <f t="shared" si="241"/>
        <v>0</v>
      </c>
      <c r="BE762" s="50">
        <f t="shared" si="242"/>
        <v>0</v>
      </c>
      <c r="BF762" s="50">
        <f t="shared" si="248"/>
        <v>0</v>
      </c>
      <c r="BG762" s="50"/>
      <c r="BH762" s="17">
        <f t="shared" si="243"/>
        <v>0</v>
      </c>
      <c r="BI762" s="17">
        <f t="shared" si="251"/>
        <v>762</v>
      </c>
      <c r="BJ762" s="17">
        <f t="shared" si="249"/>
        <v>762</v>
      </c>
      <c r="BK762" s="150">
        <f t="shared" si="250"/>
        <v>23628</v>
      </c>
      <c r="BL762" s="50" t="e">
        <f t="shared" ca="1" si="244"/>
        <v>#NAME?</v>
      </c>
      <c r="BM762" s="50" t="e">
        <f t="shared" ca="1" si="245"/>
        <v>#NAME?</v>
      </c>
      <c r="BN762" s="50" t="e">
        <f t="shared" ca="1" si="246"/>
        <v>#NAME?</v>
      </c>
    </row>
    <row r="763" spans="1:66" x14ac:dyDescent="0.35">
      <c r="A763" s="48">
        <v>23629</v>
      </c>
      <c r="B763" s="17">
        <v>1964</v>
      </c>
      <c r="C763" s="17">
        <v>9</v>
      </c>
      <c r="D763" s="17">
        <v>253</v>
      </c>
      <c r="E763" s="17">
        <v>9</v>
      </c>
      <c r="F763" s="17">
        <v>4</v>
      </c>
      <c r="G763" s="50">
        <v>0.6</v>
      </c>
      <c r="H763" s="32">
        <v>1.9984925508633473</v>
      </c>
      <c r="I763" s="50">
        <v>14.666666666666666</v>
      </c>
      <c r="J763" s="13">
        <v>3.6</v>
      </c>
      <c r="K763" s="13">
        <f t="shared" si="232"/>
        <v>3.6</v>
      </c>
      <c r="L763" s="13">
        <f t="shared" si="233"/>
        <v>0</v>
      </c>
      <c r="M763" s="13" t="e">
        <f ca="1">CalcTable[[#This Row],[IWC]]-AE762</f>
        <v>#NAME?</v>
      </c>
      <c r="N763" s="13" t="e">
        <f ca="1">IF(CalcTable[[#This Row],[Day of Year]]&lt;123,FCAP,AE762)</f>
        <v>#NAME?</v>
      </c>
      <c r="O763" s="17" t="e">
        <f ca="1">IF(IRR_DRIP,5,COUNTIF('IDET Wind Values'!C747:G747,"&lt;="&amp;IRR_MAXWIND))</f>
        <v>#NAME?</v>
      </c>
      <c r="P763" s="13" t="e">
        <f ca="1">CalcTable[[#This Row],[ET_o]]*KL</f>
        <v>#NAME?</v>
      </c>
      <c r="Q763" s="13" t="e">
        <f ca="1">IF(WILTPT&lt;=0,1,MAX(0,MIN(1,(CalcTable[[#This Row],[IWC]]-WILTPT)/(MAD-WILTPT))))</f>
        <v>#NAME?</v>
      </c>
      <c r="R763" s="13" t="e">
        <f ca="1">CalcTable[[#This Row],[ETMult]]*CalcTable[[#This Row],[ETb]]</f>
        <v>#NAME?</v>
      </c>
      <c r="S763" s="13" t="b">
        <f>INDEX(IRR_LIST,CalcTable[[#This Row],[Day of Week]]+1)</f>
        <v>0</v>
      </c>
      <c r="T763" s="13">
        <f t="shared" ca="1" si="234"/>
        <v>2.2000000000000002</v>
      </c>
      <c r="U763" s="13" t="b">
        <f ca="1">IF(CalcTable[[#This Row],[IrrPrecip]]&gt;=IC_MM,FALSE,TRUE)</f>
        <v>1</v>
      </c>
      <c r="V763" s="13" t="b">
        <f t="shared" si="235"/>
        <v>0</v>
      </c>
      <c r="W763" s="13" t="e">
        <f ca="1">IF(AND(IRR_DRIP=FALSE,CalcTable[[#This Row],[IrrHours]]&lt;=0),FALSE,TRUE)</f>
        <v>#NAME?</v>
      </c>
      <c r="X763" s="13" t="e">
        <f ca="1">AND(CalcTable[[#This Row],[IrrDay]],CalcTable[[#This Row],[IrrRain]],CalcTable[[#This Row],[IrrWarm]],CalcTable[[#This Row],[IrrWindy]])</f>
        <v>#NAME?</v>
      </c>
      <c r="Y763" s="13" t="e">
        <f t="shared" ca="1" si="236"/>
        <v>#NAME?</v>
      </c>
      <c r="Z763" s="13" t="e">
        <f ca="1">CalcTable[[#This Row],[IrrHours]]/5</f>
        <v>#NAME?</v>
      </c>
      <c r="AA763" s="13" t="e">
        <f ca="1">IF(CalcTable[[#This Row],[IrrFlag]]=FALSE,0,MAX(0,CalcTable[[#This Row],[VolRednWind]]*(FCAP*IRR_TARGET-CalcTable[[#This Row],[IWC]])))</f>
        <v>#NAME?</v>
      </c>
      <c r="AB763" s="13" t="e">
        <f ca="1">CalcTable[[#This Row],[IWC]]+CalcTable[[#This Row],[Eff Precip]]+CalcTable[[#This Row],[IrrAmt]]-CalcTable[[#This Row],[AET]]</f>
        <v>#NAME?</v>
      </c>
      <c r="AC763" s="13" t="e">
        <f ca="1">IF(CalcTable[[#This Row],[PWC]]&gt;FCAP,MIN(24*PERC,MIN(SAT,CalcTable[[#This Row],[PWC]])-FCAP),0)</f>
        <v>#NAME?</v>
      </c>
      <c r="AD763" s="13" t="e">
        <f ca="1">IF(CalcTable[[#This Row],[PWC]]&gt;SAT,CalcTable[[#This Row],[PWC]]-SAT,0)</f>
        <v>#NAME?</v>
      </c>
      <c r="AE763" s="13" t="e">
        <f ca="1">CalcTable[[#This Row],[PWC]]-CalcTable[[#This Row],[PercAmt]]-CalcTable[[#This Row],[Runoff]]</f>
        <v>#NAME?</v>
      </c>
      <c r="AF763" s="13" t="e">
        <f ca="1">CalcTable[[#This Row],[IrrAmt]]/1000*CUR_IRR_AREA*10000/IRR_EFF</f>
        <v>#NAME?</v>
      </c>
      <c r="AG763" s="147"/>
      <c r="AH763" s="13"/>
      <c r="AI763" s="50">
        <v>0</v>
      </c>
      <c r="AJ763" s="50">
        <v>0</v>
      </c>
      <c r="AK763" s="50">
        <v>0</v>
      </c>
      <c r="AL763" s="50">
        <v>0</v>
      </c>
      <c r="AM763" s="50"/>
      <c r="AN763" s="50"/>
      <c r="AO763" s="50"/>
      <c r="AP763" s="50"/>
      <c r="AQ763" s="50"/>
      <c r="AR763" s="50"/>
      <c r="AS763" s="50"/>
      <c r="AT763" s="50"/>
      <c r="AU763" s="50"/>
      <c r="AV763" s="50"/>
      <c r="AW763" s="50"/>
      <c r="AX763" s="50">
        <f t="shared" si="247"/>
        <v>0</v>
      </c>
      <c r="AY763" s="50"/>
      <c r="AZ763" s="50">
        <f t="shared" si="237"/>
        <v>0</v>
      </c>
      <c r="BA763" s="50">
        <f t="shared" si="238"/>
        <v>0</v>
      </c>
      <c r="BB763" s="50">
        <f t="shared" si="239"/>
        <v>0</v>
      </c>
      <c r="BC763" s="17">
        <f t="shared" si="240"/>
        <v>19649</v>
      </c>
      <c r="BD763" s="50">
        <f t="shared" si="241"/>
        <v>0</v>
      </c>
      <c r="BE763" s="50">
        <f t="shared" si="242"/>
        <v>0</v>
      </c>
      <c r="BF763" s="50">
        <f t="shared" si="248"/>
        <v>0</v>
      </c>
      <c r="BG763" s="50"/>
      <c r="BH763" s="17">
        <f t="shared" si="243"/>
        <v>0</v>
      </c>
      <c r="BI763" s="17">
        <f t="shared" si="251"/>
        <v>763</v>
      </c>
      <c r="BJ763" s="17">
        <f t="shared" si="249"/>
        <v>763</v>
      </c>
      <c r="BK763" s="150">
        <f t="shared" si="250"/>
        <v>23629</v>
      </c>
      <c r="BL763" s="50" t="e">
        <f t="shared" ca="1" si="244"/>
        <v>#NAME?</v>
      </c>
      <c r="BM763" s="50" t="e">
        <f t="shared" ca="1" si="245"/>
        <v>#NAME?</v>
      </c>
      <c r="BN763" s="50" t="e">
        <f t="shared" ca="1" si="246"/>
        <v>#NAME?</v>
      </c>
    </row>
    <row r="764" spans="1:66" x14ac:dyDescent="0.35">
      <c r="A764" s="48">
        <v>23630</v>
      </c>
      <c r="B764" s="17">
        <v>1964</v>
      </c>
      <c r="C764" s="17">
        <v>9</v>
      </c>
      <c r="D764" s="17">
        <v>254</v>
      </c>
      <c r="E764" s="17">
        <v>10</v>
      </c>
      <c r="F764" s="17">
        <v>5</v>
      </c>
      <c r="G764" s="50">
        <v>-3.3</v>
      </c>
      <c r="H764" s="32">
        <v>2.3801475415322884</v>
      </c>
      <c r="I764" s="50">
        <v>24.5</v>
      </c>
      <c r="J764" s="13">
        <v>0</v>
      </c>
      <c r="K764" s="13">
        <f t="shared" si="232"/>
        <v>0</v>
      </c>
      <c r="L764" s="13">
        <f t="shared" si="233"/>
        <v>0</v>
      </c>
      <c r="M764" s="13" t="e">
        <f ca="1">CalcTable[[#This Row],[IWC]]-AE763</f>
        <v>#NAME?</v>
      </c>
      <c r="N764" s="13" t="e">
        <f ca="1">IF(CalcTable[[#This Row],[Day of Year]]&lt;123,FCAP,AE763)</f>
        <v>#NAME?</v>
      </c>
      <c r="O764" s="17" t="e">
        <f ca="1">IF(IRR_DRIP,5,COUNTIF('IDET Wind Values'!C748:G748,"&lt;="&amp;IRR_MAXWIND))</f>
        <v>#NAME?</v>
      </c>
      <c r="P764" s="13" t="e">
        <f ca="1">CalcTable[[#This Row],[ET_o]]*KL</f>
        <v>#NAME?</v>
      </c>
      <c r="Q764" s="13" t="e">
        <f ca="1">IF(WILTPT&lt;=0,1,MAX(0,MIN(1,(CalcTable[[#This Row],[IWC]]-WILTPT)/(MAD-WILTPT))))</f>
        <v>#NAME?</v>
      </c>
      <c r="R764" s="13" t="e">
        <f ca="1">CalcTable[[#This Row],[ETMult]]*CalcTable[[#This Row],[ETb]]</f>
        <v>#NAME?</v>
      </c>
      <c r="S764" s="13" t="b">
        <f>INDEX(IRR_LIST,CalcTable[[#This Row],[Day of Week]]+1)</f>
        <v>1</v>
      </c>
      <c r="T764" s="13">
        <f t="shared" ca="1" si="234"/>
        <v>4.5</v>
      </c>
      <c r="U764" s="13" t="b">
        <f ca="1">IF(CalcTable[[#This Row],[IrrPrecip]]&gt;=IC_MM,FALSE,TRUE)</f>
        <v>1</v>
      </c>
      <c r="V764" s="13" t="b">
        <f t="shared" si="235"/>
        <v>0</v>
      </c>
      <c r="W764" s="13" t="e">
        <f ca="1">IF(AND(IRR_DRIP=FALSE,CalcTable[[#This Row],[IrrHours]]&lt;=0),FALSE,TRUE)</f>
        <v>#NAME?</v>
      </c>
      <c r="X764" s="13" t="e">
        <f ca="1">AND(CalcTable[[#This Row],[IrrDay]],CalcTable[[#This Row],[IrrRain]],CalcTable[[#This Row],[IrrWarm]],CalcTable[[#This Row],[IrrWindy]])</f>
        <v>#NAME?</v>
      </c>
      <c r="Y764" s="13" t="e">
        <f t="shared" ca="1" si="236"/>
        <v>#NAME?</v>
      </c>
      <c r="Z764" s="13" t="e">
        <f ca="1">CalcTable[[#This Row],[IrrHours]]/5</f>
        <v>#NAME?</v>
      </c>
      <c r="AA764" s="13" t="e">
        <f ca="1">IF(CalcTable[[#This Row],[IrrFlag]]=FALSE,0,MAX(0,CalcTable[[#This Row],[VolRednWind]]*(FCAP*IRR_TARGET-CalcTable[[#This Row],[IWC]])))</f>
        <v>#NAME?</v>
      </c>
      <c r="AB764" s="13" t="e">
        <f ca="1">CalcTable[[#This Row],[IWC]]+CalcTable[[#This Row],[Eff Precip]]+CalcTable[[#This Row],[IrrAmt]]-CalcTable[[#This Row],[AET]]</f>
        <v>#NAME?</v>
      </c>
      <c r="AC764" s="13" t="e">
        <f ca="1">IF(CalcTable[[#This Row],[PWC]]&gt;FCAP,MIN(24*PERC,MIN(SAT,CalcTable[[#This Row],[PWC]])-FCAP),0)</f>
        <v>#NAME?</v>
      </c>
      <c r="AD764" s="13" t="e">
        <f ca="1">IF(CalcTable[[#This Row],[PWC]]&gt;SAT,CalcTable[[#This Row],[PWC]]-SAT,0)</f>
        <v>#NAME?</v>
      </c>
      <c r="AE764" s="13" t="e">
        <f ca="1">CalcTable[[#This Row],[PWC]]-CalcTable[[#This Row],[PercAmt]]-CalcTable[[#This Row],[Runoff]]</f>
        <v>#NAME?</v>
      </c>
      <c r="AF764" s="13" t="e">
        <f ca="1">CalcTable[[#This Row],[IrrAmt]]/1000*CUR_IRR_AREA*10000/IRR_EFF</f>
        <v>#NAME?</v>
      </c>
      <c r="AG764" s="147"/>
      <c r="AH764" s="13"/>
      <c r="AI764" s="50">
        <v>0</v>
      </c>
      <c r="AJ764" s="50">
        <v>0</v>
      </c>
      <c r="AK764" s="50">
        <v>0</v>
      </c>
      <c r="AL764" s="50">
        <v>0</v>
      </c>
      <c r="AM764" s="50"/>
      <c r="AN764" s="50"/>
      <c r="AO764" s="50"/>
      <c r="AP764" s="50"/>
      <c r="AQ764" s="50"/>
      <c r="AR764" s="50"/>
      <c r="AS764" s="50"/>
      <c r="AT764" s="50"/>
      <c r="AU764" s="50"/>
      <c r="AV764" s="50"/>
      <c r="AW764" s="50"/>
      <c r="AX764" s="50">
        <f t="shared" si="247"/>
        <v>0</v>
      </c>
      <c r="AY764" s="50"/>
      <c r="AZ764" s="50">
        <f t="shared" si="237"/>
        <v>0</v>
      </c>
      <c r="BA764" s="50">
        <f t="shared" si="238"/>
        <v>0</v>
      </c>
      <c r="BB764" s="50">
        <f t="shared" si="239"/>
        <v>0</v>
      </c>
      <c r="BC764" s="17">
        <f t="shared" si="240"/>
        <v>19649</v>
      </c>
      <c r="BD764" s="50">
        <f t="shared" si="241"/>
        <v>0</v>
      </c>
      <c r="BE764" s="50">
        <f t="shared" si="242"/>
        <v>0</v>
      </c>
      <c r="BF764" s="50">
        <f t="shared" si="248"/>
        <v>0</v>
      </c>
      <c r="BG764" s="50"/>
      <c r="BH764" s="17">
        <f t="shared" si="243"/>
        <v>0</v>
      </c>
      <c r="BI764" s="17">
        <f t="shared" si="251"/>
        <v>764</v>
      </c>
      <c r="BJ764" s="17">
        <f t="shared" si="249"/>
        <v>764</v>
      </c>
      <c r="BK764" s="150">
        <f t="shared" si="250"/>
        <v>23630</v>
      </c>
      <c r="BL764" s="50" t="e">
        <f t="shared" ca="1" si="244"/>
        <v>#NAME?</v>
      </c>
      <c r="BM764" s="50" t="e">
        <f t="shared" ca="1" si="245"/>
        <v>#NAME?</v>
      </c>
      <c r="BN764" s="50" t="e">
        <f t="shared" ca="1" si="246"/>
        <v>#NAME?</v>
      </c>
    </row>
    <row r="765" spans="1:66" x14ac:dyDescent="0.35">
      <c r="A765" s="48">
        <v>23631</v>
      </c>
      <c r="B765" s="17">
        <v>1964</v>
      </c>
      <c r="C765" s="17">
        <v>9</v>
      </c>
      <c r="D765" s="17">
        <v>255</v>
      </c>
      <c r="E765" s="17">
        <v>11</v>
      </c>
      <c r="F765" s="17">
        <v>6</v>
      </c>
      <c r="G765" s="50">
        <v>-1.1000000000000001</v>
      </c>
      <c r="H765" s="32">
        <v>3.3318120921678531</v>
      </c>
      <c r="I765" s="50">
        <v>8.1666666666666661</v>
      </c>
      <c r="J765" s="13">
        <v>0</v>
      </c>
      <c r="K765" s="13">
        <f t="shared" si="232"/>
        <v>0</v>
      </c>
      <c r="L765" s="13">
        <f t="shared" si="233"/>
        <v>0</v>
      </c>
      <c r="M765" s="13" t="e">
        <f ca="1">CalcTable[[#This Row],[IWC]]-AE764</f>
        <v>#NAME?</v>
      </c>
      <c r="N765" s="13" t="e">
        <f ca="1">IF(CalcTable[[#This Row],[Day of Year]]&lt;123,FCAP,AE764)</f>
        <v>#NAME?</v>
      </c>
      <c r="O765" s="17" t="e">
        <f ca="1">IF(IRR_DRIP,5,COUNTIF('IDET Wind Values'!C749:G749,"&lt;="&amp;IRR_MAXWIND))</f>
        <v>#NAME?</v>
      </c>
      <c r="P765" s="13" t="e">
        <f ca="1">CalcTable[[#This Row],[ET_o]]*KL</f>
        <v>#NAME?</v>
      </c>
      <c r="Q765" s="13" t="e">
        <f ca="1">IF(WILTPT&lt;=0,1,MAX(0,MIN(1,(CalcTable[[#This Row],[IWC]]-WILTPT)/(MAD-WILTPT))))</f>
        <v>#NAME?</v>
      </c>
      <c r="R765" s="13" t="e">
        <f ca="1">CalcTable[[#This Row],[ETMult]]*CalcTable[[#This Row],[ETb]]</f>
        <v>#NAME?</v>
      </c>
      <c r="S765" s="13" t="b">
        <f>INDEX(IRR_LIST,CalcTable[[#This Row],[Day of Week]]+1)</f>
        <v>0</v>
      </c>
      <c r="T765" s="13">
        <f t="shared" ca="1" si="234"/>
        <v>3.6</v>
      </c>
      <c r="U765" s="13" t="b">
        <f ca="1">IF(CalcTable[[#This Row],[IrrPrecip]]&gt;=IC_MM,FALSE,TRUE)</f>
        <v>1</v>
      </c>
      <c r="V765" s="13" t="b">
        <f t="shared" si="235"/>
        <v>0</v>
      </c>
      <c r="W765" s="13" t="e">
        <f ca="1">IF(AND(IRR_DRIP=FALSE,CalcTable[[#This Row],[IrrHours]]&lt;=0),FALSE,TRUE)</f>
        <v>#NAME?</v>
      </c>
      <c r="X765" s="13" t="e">
        <f ca="1">AND(CalcTable[[#This Row],[IrrDay]],CalcTable[[#This Row],[IrrRain]],CalcTable[[#This Row],[IrrWarm]],CalcTable[[#This Row],[IrrWindy]])</f>
        <v>#NAME?</v>
      </c>
      <c r="Y765" s="13" t="e">
        <f t="shared" ca="1" si="236"/>
        <v>#NAME?</v>
      </c>
      <c r="Z765" s="13" t="e">
        <f ca="1">CalcTable[[#This Row],[IrrHours]]/5</f>
        <v>#NAME?</v>
      </c>
      <c r="AA765" s="13" t="e">
        <f ca="1">IF(CalcTable[[#This Row],[IrrFlag]]=FALSE,0,MAX(0,CalcTable[[#This Row],[VolRednWind]]*(FCAP*IRR_TARGET-CalcTable[[#This Row],[IWC]])))</f>
        <v>#NAME?</v>
      </c>
      <c r="AB765" s="13" t="e">
        <f ca="1">CalcTable[[#This Row],[IWC]]+CalcTable[[#This Row],[Eff Precip]]+CalcTable[[#This Row],[IrrAmt]]-CalcTable[[#This Row],[AET]]</f>
        <v>#NAME?</v>
      </c>
      <c r="AC765" s="13" t="e">
        <f ca="1">IF(CalcTable[[#This Row],[PWC]]&gt;FCAP,MIN(24*PERC,MIN(SAT,CalcTable[[#This Row],[PWC]])-FCAP),0)</f>
        <v>#NAME?</v>
      </c>
      <c r="AD765" s="13" t="e">
        <f ca="1">IF(CalcTable[[#This Row],[PWC]]&gt;SAT,CalcTable[[#This Row],[PWC]]-SAT,0)</f>
        <v>#NAME?</v>
      </c>
      <c r="AE765" s="13" t="e">
        <f ca="1">CalcTable[[#This Row],[PWC]]-CalcTable[[#This Row],[PercAmt]]-CalcTable[[#This Row],[Runoff]]</f>
        <v>#NAME?</v>
      </c>
      <c r="AF765" s="13" t="e">
        <f ca="1">CalcTable[[#This Row],[IrrAmt]]/1000*CUR_IRR_AREA*10000/IRR_EFF</f>
        <v>#NAME?</v>
      </c>
      <c r="AG765" s="147"/>
      <c r="AH765" s="13"/>
      <c r="AI765" s="50">
        <v>0</v>
      </c>
      <c r="AJ765" s="50">
        <v>0</v>
      </c>
      <c r="AK765" s="50">
        <v>0</v>
      </c>
      <c r="AL765" s="50">
        <v>0</v>
      </c>
      <c r="AM765" s="50"/>
      <c r="AN765" s="50"/>
      <c r="AO765" s="50"/>
      <c r="AP765" s="50"/>
      <c r="AQ765" s="50"/>
      <c r="AR765" s="50"/>
      <c r="AS765" s="50"/>
      <c r="AT765" s="50"/>
      <c r="AU765" s="50"/>
      <c r="AV765" s="50"/>
      <c r="AW765" s="50"/>
      <c r="AX765" s="50">
        <f t="shared" si="247"/>
        <v>0</v>
      </c>
      <c r="AY765" s="50"/>
      <c r="AZ765" s="50">
        <f t="shared" si="237"/>
        <v>0</v>
      </c>
      <c r="BA765" s="50">
        <f t="shared" si="238"/>
        <v>0</v>
      </c>
      <c r="BB765" s="50">
        <f t="shared" si="239"/>
        <v>0</v>
      </c>
      <c r="BC765" s="17">
        <f t="shared" si="240"/>
        <v>19649</v>
      </c>
      <c r="BD765" s="50">
        <f t="shared" si="241"/>
        <v>0</v>
      </c>
      <c r="BE765" s="50">
        <f t="shared" si="242"/>
        <v>0</v>
      </c>
      <c r="BF765" s="50">
        <f t="shared" si="248"/>
        <v>0</v>
      </c>
      <c r="BG765" s="50"/>
      <c r="BH765" s="17">
        <f t="shared" si="243"/>
        <v>0</v>
      </c>
      <c r="BI765" s="17">
        <f t="shared" si="251"/>
        <v>765</v>
      </c>
      <c r="BJ765" s="17">
        <f t="shared" si="249"/>
        <v>765</v>
      </c>
      <c r="BK765" s="150">
        <f t="shared" si="250"/>
        <v>23631</v>
      </c>
      <c r="BL765" s="50" t="e">
        <f t="shared" ca="1" si="244"/>
        <v>#NAME?</v>
      </c>
      <c r="BM765" s="50" t="e">
        <f t="shared" ca="1" si="245"/>
        <v>#NAME?</v>
      </c>
      <c r="BN765" s="50" t="e">
        <f t="shared" ca="1" si="246"/>
        <v>#NAME?</v>
      </c>
    </row>
    <row r="766" spans="1:66" x14ac:dyDescent="0.35">
      <c r="A766" s="48">
        <v>23632</v>
      </c>
      <c r="B766" s="17">
        <v>1964</v>
      </c>
      <c r="C766" s="17">
        <v>9</v>
      </c>
      <c r="D766" s="17">
        <v>256</v>
      </c>
      <c r="E766" s="17">
        <v>12</v>
      </c>
      <c r="F766" s="17">
        <v>7</v>
      </c>
      <c r="G766" s="50">
        <v>0</v>
      </c>
      <c r="H766" s="32">
        <v>3.9629661013588491</v>
      </c>
      <c r="I766" s="50">
        <v>4.666666666666667</v>
      </c>
      <c r="J766" s="13">
        <v>0</v>
      </c>
      <c r="K766" s="13">
        <f t="shared" si="232"/>
        <v>0</v>
      </c>
      <c r="L766" s="13">
        <f t="shared" si="233"/>
        <v>0</v>
      </c>
      <c r="M766" s="13" t="e">
        <f ca="1">CalcTable[[#This Row],[IWC]]-AE765</f>
        <v>#NAME?</v>
      </c>
      <c r="N766" s="13" t="e">
        <f ca="1">IF(CalcTable[[#This Row],[Day of Year]]&lt;123,FCAP,AE765)</f>
        <v>#NAME?</v>
      </c>
      <c r="O766" s="17" t="e">
        <f ca="1">IF(IRR_DRIP,5,COUNTIF('IDET Wind Values'!C750:G750,"&lt;="&amp;IRR_MAXWIND))</f>
        <v>#NAME?</v>
      </c>
      <c r="P766" s="13" t="e">
        <f ca="1">CalcTable[[#This Row],[ET_o]]*KL</f>
        <v>#NAME?</v>
      </c>
      <c r="Q766" s="13" t="e">
        <f ca="1">IF(WILTPT&lt;=0,1,MAX(0,MIN(1,(CalcTable[[#This Row],[IWC]]-WILTPT)/(MAD-WILTPT))))</f>
        <v>#NAME?</v>
      </c>
      <c r="R766" s="13" t="e">
        <f ca="1">CalcTable[[#This Row],[ETMult]]*CalcTable[[#This Row],[ETb]]</f>
        <v>#NAME?</v>
      </c>
      <c r="S766" s="13" t="b">
        <f>INDEX(IRR_LIST,CalcTable[[#This Row],[Day of Week]]+1)</f>
        <v>0</v>
      </c>
      <c r="T766" s="13">
        <f t="shared" ca="1" si="234"/>
        <v>0</v>
      </c>
      <c r="U766" s="13" t="b">
        <f ca="1">IF(CalcTable[[#This Row],[IrrPrecip]]&gt;=IC_MM,FALSE,TRUE)</f>
        <v>1</v>
      </c>
      <c r="V766" s="13" t="b">
        <f t="shared" si="235"/>
        <v>1</v>
      </c>
      <c r="W766" s="13" t="e">
        <f ca="1">IF(AND(IRR_DRIP=FALSE,CalcTable[[#This Row],[IrrHours]]&lt;=0),FALSE,TRUE)</f>
        <v>#NAME?</v>
      </c>
      <c r="X766" s="13" t="e">
        <f ca="1">AND(CalcTable[[#This Row],[IrrDay]],CalcTable[[#This Row],[IrrRain]],CalcTable[[#This Row],[IrrWarm]],CalcTable[[#This Row],[IrrWindy]])</f>
        <v>#NAME?</v>
      </c>
      <c r="Y766" s="13" t="e">
        <f t="shared" ca="1" si="236"/>
        <v>#NAME?</v>
      </c>
      <c r="Z766" s="13" t="e">
        <f ca="1">CalcTable[[#This Row],[IrrHours]]/5</f>
        <v>#NAME?</v>
      </c>
      <c r="AA766" s="13" t="e">
        <f ca="1">IF(CalcTable[[#This Row],[IrrFlag]]=FALSE,0,MAX(0,CalcTable[[#This Row],[VolRednWind]]*(FCAP*IRR_TARGET-CalcTable[[#This Row],[IWC]])))</f>
        <v>#NAME?</v>
      </c>
      <c r="AB766" s="13" t="e">
        <f ca="1">CalcTable[[#This Row],[IWC]]+CalcTable[[#This Row],[Eff Precip]]+CalcTable[[#This Row],[IrrAmt]]-CalcTable[[#This Row],[AET]]</f>
        <v>#NAME?</v>
      </c>
      <c r="AC766" s="13" t="e">
        <f ca="1">IF(CalcTable[[#This Row],[PWC]]&gt;FCAP,MIN(24*PERC,MIN(SAT,CalcTable[[#This Row],[PWC]])-FCAP),0)</f>
        <v>#NAME?</v>
      </c>
      <c r="AD766" s="13" t="e">
        <f ca="1">IF(CalcTable[[#This Row],[PWC]]&gt;SAT,CalcTable[[#This Row],[PWC]]-SAT,0)</f>
        <v>#NAME?</v>
      </c>
      <c r="AE766" s="13" t="e">
        <f ca="1">CalcTable[[#This Row],[PWC]]-CalcTable[[#This Row],[PercAmt]]-CalcTable[[#This Row],[Runoff]]</f>
        <v>#NAME?</v>
      </c>
      <c r="AF766" s="13" t="e">
        <f ca="1">CalcTable[[#This Row],[IrrAmt]]/1000*CUR_IRR_AREA*10000/IRR_EFF</f>
        <v>#NAME?</v>
      </c>
      <c r="AG766" s="147"/>
      <c r="AH766" s="13"/>
      <c r="AI766" s="50">
        <v>0</v>
      </c>
      <c r="AJ766" s="50">
        <v>0</v>
      </c>
      <c r="AK766" s="50">
        <v>4.7200913983503341</v>
      </c>
      <c r="AL766" s="50">
        <v>0</v>
      </c>
      <c r="AM766" s="50"/>
      <c r="AN766" s="50"/>
      <c r="AO766" s="50"/>
      <c r="AP766" s="50"/>
      <c r="AQ766" s="50"/>
      <c r="AR766" s="50"/>
      <c r="AS766" s="50"/>
      <c r="AT766" s="50"/>
      <c r="AU766" s="50"/>
      <c r="AV766" s="50"/>
      <c r="AW766" s="50"/>
      <c r="AX766" s="50">
        <f t="shared" si="247"/>
        <v>4.7200913983503341</v>
      </c>
      <c r="AY766" s="50"/>
      <c r="AZ766" s="50">
        <f t="shared" si="237"/>
        <v>69.228007175804905</v>
      </c>
      <c r="BA766" s="50">
        <f t="shared" si="238"/>
        <v>106.58915390560436</v>
      </c>
      <c r="BB766" s="50">
        <f t="shared" si="239"/>
        <v>109.88572567588081</v>
      </c>
      <c r="BC766" s="17">
        <f t="shared" si="240"/>
        <v>19649</v>
      </c>
      <c r="BD766" s="50">
        <f t="shared" si="241"/>
        <v>4.7200913983503341</v>
      </c>
      <c r="BE766" s="50">
        <f t="shared" si="242"/>
        <v>69.228007175804905</v>
      </c>
      <c r="BF766" s="50">
        <f t="shared" si="248"/>
        <v>113.23498150591463</v>
      </c>
      <c r="BG766" s="50"/>
      <c r="BH766" s="17">
        <f t="shared" si="243"/>
        <v>0</v>
      </c>
      <c r="BI766" s="17">
        <f t="shared" si="251"/>
        <v>766</v>
      </c>
      <c r="BJ766" s="17">
        <f t="shared" si="249"/>
        <v>766</v>
      </c>
      <c r="BK766" s="150">
        <f t="shared" si="250"/>
        <v>23632</v>
      </c>
      <c r="BL766" s="50" t="e">
        <f t="shared" ca="1" si="244"/>
        <v>#NAME?</v>
      </c>
      <c r="BM766" s="50" t="e">
        <f t="shared" ca="1" si="245"/>
        <v>#NAME?</v>
      </c>
      <c r="BN766" s="50" t="e">
        <f t="shared" ca="1" si="246"/>
        <v>#NAME?</v>
      </c>
    </row>
    <row r="767" spans="1:66" x14ac:dyDescent="0.35">
      <c r="A767" s="48">
        <v>23633</v>
      </c>
      <c r="B767" s="17">
        <v>1964</v>
      </c>
      <c r="C767" s="17">
        <v>9</v>
      </c>
      <c r="D767" s="17">
        <v>257</v>
      </c>
      <c r="E767" s="17">
        <v>13</v>
      </c>
      <c r="F767" s="17">
        <v>1</v>
      </c>
      <c r="G767" s="50">
        <v>4.4000000000000004</v>
      </c>
      <c r="H767" s="32">
        <v>3.9977911212429538</v>
      </c>
      <c r="I767" s="50">
        <v>13</v>
      </c>
      <c r="J767" s="13">
        <v>0</v>
      </c>
      <c r="K767" s="13">
        <f t="shared" si="232"/>
        <v>0</v>
      </c>
      <c r="L767" s="13">
        <f t="shared" si="233"/>
        <v>0</v>
      </c>
      <c r="M767" s="13" t="e">
        <f ca="1">CalcTable[[#This Row],[IWC]]-AE766</f>
        <v>#NAME?</v>
      </c>
      <c r="N767" s="13" t="e">
        <f ca="1">IF(CalcTable[[#This Row],[Day of Year]]&lt;123,FCAP,AE766)</f>
        <v>#NAME?</v>
      </c>
      <c r="O767" s="17" t="e">
        <f ca="1">IF(IRR_DRIP,5,COUNTIF('IDET Wind Values'!C751:G751,"&lt;="&amp;IRR_MAXWIND))</f>
        <v>#NAME?</v>
      </c>
      <c r="P767" s="13" t="e">
        <f ca="1">CalcTable[[#This Row],[ET_o]]*KL</f>
        <v>#NAME?</v>
      </c>
      <c r="Q767" s="13" t="e">
        <f ca="1">IF(WILTPT&lt;=0,1,MAX(0,MIN(1,(CalcTable[[#This Row],[IWC]]-WILTPT)/(MAD-WILTPT))))</f>
        <v>#NAME?</v>
      </c>
      <c r="R767" s="13" t="e">
        <f ca="1">CalcTable[[#This Row],[ETMult]]*CalcTable[[#This Row],[ETb]]</f>
        <v>#NAME?</v>
      </c>
      <c r="S767" s="13" t="b">
        <f>INDEX(IRR_LIST,CalcTable[[#This Row],[Day of Week]]+1)</f>
        <v>1</v>
      </c>
      <c r="T767" s="13">
        <f t="shared" ca="1" si="234"/>
        <v>0</v>
      </c>
      <c r="U767" s="13" t="b">
        <f ca="1">IF(CalcTable[[#This Row],[IrrPrecip]]&gt;=IC_MM,FALSE,TRUE)</f>
        <v>1</v>
      </c>
      <c r="V767" s="13" t="b">
        <f t="shared" si="235"/>
        <v>0</v>
      </c>
      <c r="W767" s="13" t="e">
        <f ca="1">IF(AND(IRR_DRIP=FALSE,CalcTable[[#This Row],[IrrHours]]&lt;=0),FALSE,TRUE)</f>
        <v>#NAME?</v>
      </c>
      <c r="X767" s="13" t="e">
        <f ca="1">AND(CalcTable[[#This Row],[IrrDay]],CalcTable[[#This Row],[IrrRain]],CalcTable[[#This Row],[IrrWarm]],CalcTable[[#This Row],[IrrWindy]])</f>
        <v>#NAME?</v>
      </c>
      <c r="Y767" s="13" t="e">
        <f t="shared" ca="1" si="236"/>
        <v>#NAME?</v>
      </c>
      <c r="Z767" s="13" t="e">
        <f ca="1">CalcTable[[#This Row],[IrrHours]]/5</f>
        <v>#NAME?</v>
      </c>
      <c r="AA767" s="13" t="e">
        <f ca="1">IF(CalcTable[[#This Row],[IrrFlag]]=FALSE,0,MAX(0,CalcTable[[#This Row],[VolRednWind]]*(FCAP*IRR_TARGET-CalcTable[[#This Row],[IWC]])))</f>
        <v>#NAME?</v>
      </c>
      <c r="AB767" s="13" t="e">
        <f ca="1">CalcTable[[#This Row],[IWC]]+CalcTable[[#This Row],[Eff Precip]]+CalcTable[[#This Row],[IrrAmt]]-CalcTable[[#This Row],[AET]]</f>
        <v>#NAME?</v>
      </c>
      <c r="AC767" s="13" t="e">
        <f ca="1">IF(CalcTable[[#This Row],[PWC]]&gt;FCAP,MIN(24*PERC,MIN(SAT,CalcTable[[#This Row],[PWC]])-FCAP),0)</f>
        <v>#NAME?</v>
      </c>
      <c r="AD767" s="13" t="e">
        <f ca="1">IF(CalcTable[[#This Row],[PWC]]&gt;SAT,CalcTable[[#This Row],[PWC]]-SAT,0)</f>
        <v>#NAME?</v>
      </c>
      <c r="AE767" s="13" t="e">
        <f ca="1">CalcTable[[#This Row],[PWC]]-CalcTable[[#This Row],[PercAmt]]-CalcTable[[#This Row],[Runoff]]</f>
        <v>#NAME?</v>
      </c>
      <c r="AF767" s="13" t="e">
        <f ca="1">CalcTable[[#This Row],[IrrAmt]]/1000*CUR_IRR_AREA*10000/IRR_EFF</f>
        <v>#NAME?</v>
      </c>
      <c r="AG767" s="147"/>
      <c r="AH767" s="13"/>
      <c r="AI767" s="50">
        <v>0</v>
      </c>
      <c r="AJ767" s="50">
        <v>0</v>
      </c>
      <c r="AK767" s="50">
        <v>0</v>
      </c>
      <c r="AL767" s="50">
        <v>0</v>
      </c>
      <c r="AM767" s="50"/>
      <c r="AN767" s="50"/>
      <c r="AO767" s="50"/>
      <c r="AP767" s="50"/>
      <c r="AQ767" s="50"/>
      <c r="AR767" s="50"/>
      <c r="AS767" s="50"/>
      <c r="AT767" s="50"/>
      <c r="AU767" s="50"/>
      <c r="AV767" s="50"/>
      <c r="AW767" s="50"/>
      <c r="AX767" s="50">
        <f t="shared" si="247"/>
        <v>0</v>
      </c>
      <c r="AY767" s="50"/>
      <c r="AZ767" s="50">
        <f t="shared" si="237"/>
        <v>0</v>
      </c>
      <c r="BA767" s="50">
        <f t="shared" si="238"/>
        <v>0</v>
      </c>
      <c r="BB767" s="50">
        <f t="shared" si="239"/>
        <v>0</v>
      </c>
      <c r="BC767" s="17">
        <f t="shared" si="240"/>
        <v>19649</v>
      </c>
      <c r="BD767" s="50">
        <f t="shared" si="241"/>
        <v>0</v>
      </c>
      <c r="BE767" s="50">
        <f t="shared" si="242"/>
        <v>0</v>
      </c>
      <c r="BF767" s="50">
        <f t="shared" si="248"/>
        <v>0</v>
      </c>
      <c r="BG767" s="50"/>
      <c r="BH767" s="17">
        <f t="shared" si="243"/>
        <v>0</v>
      </c>
      <c r="BI767" s="17">
        <f t="shared" si="251"/>
        <v>767</v>
      </c>
      <c r="BJ767" s="17">
        <f t="shared" si="249"/>
        <v>767</v>
      </c>
      <c r="BK767" s="150">
        <f t="shared" si="250"/>
        <v>23633</v>
      </c>
      <c r="BL767" s="50" t="e">
        <f t="shared" ca="1" si="244"/>
        <v>#NAME?</v>
      </c>
      <c r="BM767" s="50" t="e">
        <f t="shared" ca="1" si="245"/>
        <v>#NAME?</v>
      </c>
      <c r="BN767" s="50" t="e">
        <f t="shared" ca="1" si="246"/>
        <v>#NAME?</v>
      </c>
    </row>
    <row r="768" spans="1:66" x14ac:dyDescent="0.35">
      <c r="A768" s="48">
        <v>23634</v>
      </c>
      <c r="B768" s="17">
        <v>1964</v>
      </c>
      <c r="C768" s="17">
        <v>9</v>
      </c>
      <c r="D768" s="17">
        <v>258</v>
      </c>
      <c r="E768" s="17">
        <v>14</v>
      </c>
      <c r="F768" s="17">
        <v>2</v>
      </c>
      <c r="G768" s="50">
        <v>2.2000000000000002</v>
      </c>
      <c r="H768" s="32">
        <v>3.0624799738329007</v>
      </c>
      <c r="I768" s="50">
        <v>14</v>
      </c>
      <c r="J768" s="13">
        <v>0</v>
      </c>
      <c r="K768" s="13">
        <f t="shared" si="232"/>
        <v>0</v>
      </c>
      <c r="L768" s="13">
        <f t="shared" si="233"/>
        <v>0</v>
      </c>
      <c r="M768" s="13" t="e">
        <f ca="1">CalcTable[[#This Row],[IWC]]-AE767</f>
        <v>#NAME?</v>
      </c>
      <c r="N768" s="13" t="e">
        <f ca="1">IF(CalcTable[[#This Row],[Day of Year]]&lt;123,FCAP,AE767)</f>
        <v>#NAME?</v>
      </c>
      <c r="O768" s="17" t="e">
        <f ca="1">IF(IRR_DRIP,5,COUNTIF('IDET Wind Values'!C752:G752,"&lt;="&amp;IRR_MAXWIND))</f>
        <v>#NAME?</v>
      </c>
      <c r="P768" s="13" t="e">
        <f ca="1">CalcTable[[#This Row],[ET_o]]*KL</f>
        <v>#NAME?</v>
      </c>
      <c r="Q768" s="13" t="e">
        <f ca="1">IF(WILTPT&lt;=0,1,MAX(0,MIN(1,(CalcTable[[#This Row],[IWC]]-WILTPT)/(MAD-WILTPT))))</f>
        <v>#NAME?</v>
      </c>
      <c r="R768" s="13" t="e">
        <f ca="1">CalcTable[[#This Row],[ETMult]]*CalcTable[[#This Row],[ETb]]</f>
        <v>#NAME?</v>
      </c>
      <c r="S768" s="13" t="b">
        <f>INDEX(IRR_LIST,CalcTable[[#This Row],[Day of Week]]+1)</f>
        <v>0</v>
      </c>
      <c r="T768" s="13">
        <f t="shared" ca="1" si="234"/>
        <v>0</v>
      </c>
      <c r="U768" s="13" t="b">
        <f ca="1">IF(CalcTable[[#This Row],[IrrPrecip]]&gt;=IC_MM,FALSE,TRUE)</f>
        <v>1</v>
      </c>
      <c r="V768" s="13" t="b">
        <f t="shared" si="235"/>
        <v>1</v>
      </c>
      <c r="W768" s="13" t="e">
        <f ca="1">IF(AND(IRR_DRIP=FALSE,CalcTable[[#This Row],[IrrHours]]&lt;=0),FALSE,TRUE)</f>
        <v>#NAME?</v>
      </c>
      <c r="X768" s="13" t="e">
        <f ca="1">AND(CalcTable[[#This Row],[IrrDay]],CalcTable[[#This Row],[IrrRain]],CalcTable[[#This Row],[IrrWarm]],CalcTable[[#This Row],[IrrWindy]])</f>
        <v>#NAME?</v>
      </c>
      <c r="Y768" s="13" t="e">
        <f t="shared" ca="1" si="236"/>
        <v>#NAME?</v>
      </c>
      <c r="Z768" s="13" t="e">
        <f ca="1">CalcTable[[#This Row],[IrrHours]]/5</f>
        <v>#NAME?</v>
      </c>
      <c r="AA768" s="13" t="e">
        <f ca="1">IF(CalcTable[[#This Row],[IrrFlag]]=FALSE,0,MAX(0,CalcTable[[#This Row],[VolRednWind]]*(FCAP*IRR_TARGET-CalcTable[[#This Row],[IWC]])))</f>
        <v>#NAME?</v>
      </c>
      <c r="AB768" s="13" t="e">
        <f ca="1">CalcTable[[#This Row],[IWC]]+CalcTable[[#This Row],[Eff Precip]]+CalcTable[[#This Row],[IrrAmt]]-CalcTable[[#This Row],[AET]]</f>
        <v>#NAME?</v>
      </c>
      <c r="AC768" s="13" t="e">
        <f ca="1">IF(CalcTable[[#This Row],[PWC]]&gt;FCAP,MIN(24*PERC,MIN(SAT,CalcTable[[#This Row],[PWC]])-FCAP),0)</f>
        <v>#NAME?</v>
      </c>
      <c r="AD768" s="13" t="e">
        <f ca="1">IF(CalcTable[[#This Row],[PWC]]&gt;SAT,CalcTable[[#This Row],[PWC]]-SAT,0)</f>
        <v>#NAME?</v>
      </c>
      <c r="AE768" s="13" t="e">
        <f ca="1">CalcTable[[#This Row],[PWC]]-CalcTable[[#This Row],[PercAmt]]-CalcTable[[#This Row],[Runoff]]</f>
        <v>#NAME?</v>
      </c>
      <c r="AF768" s="13" t="e">
        <f ca="1">CalcTable[[#This Row],[IrrAmt]]/1000*CUR_IRR_AREA*10000/IRR_EFF</f>
        <v>#NAME?</v>
      </c>
      <c r="AG768" s="147"/>
      <c r="AH768" s="13"/>
      <c r="AI768" s="50">
        <v>0</v>
      </c>
      <c r="AJ768" s="50">
        <v>0</v>
      </c>
      <c r="AK768" s="50">
        <v>9.2827373074682136</v>
      </c>
      <c r="AL768" s="50">
        <v>10.665001406838876</v>
      </c>
      <c r="AM768" s="50"/>
      <c r="AN768" s="50"/>
      <c r="AO768" s="50"/>
      <c r="AP768" s="50"/>
      <c r="AQ768" s="50"/>
      <c r="AR768" s="50"/>
      <c r="AS768" s="50"/>
      <c r="AT768" s="50"/>
      <c r="AU768" s="50"/>
      <c r="AV768" s="50"/>
      <c r="AW768" s="50"/>
      <c r="AX768" s="50">
        <f t="shared" si="247"/>
        <v>19.947738714307089</v>
      </c>
      <c r="AY768" s="50"/>
      <c r="AZ768" s="50">
        <f t="shared" si="237"/>
        <v>448.98685511014082</v>
      </c>
      <c r="BA768" s="50">
        <f t="shared" si="238"/>
        <v>691.29722136005807</v>
      </c>
      <c r="BB768" s="50">
        <f t="shared" si="239"/>
        <v>712.6775477938744</v>
      </c>
      <c r="BC768" s="17">
        <f t="shared" si="240"/>
        <v>19649</v>
      </c>
      <c r="BD768" s="50">
        <f t="shared" si="241"/>
        <v>19.947738714307089</v>
      </c>
      <c r="BE768" s="50">
        <f t="shared" si="242"/>
        <v>448.98685511014082</v>
      </c>
      <c r="BF768" s="50">
        <f t="shared" si="248"/>
        <v>734.39956325312858</v>
      </c>
      <c r="BG768" s="50"/>
      <c r="BH768" s="17">
        <f t="shared" si="243"/>
        <v>0</v>
      </c>
      <c r="BI768" s="17">
        <f t="shared" si="251"/>
        <v>768</v>
      </c>
      <c r="BJ768" s="17">
        <f t="shared" si="249"/>
        <v>768</v>
      </c>
      <c r="BK768" s="150">
        <f t="shared" si="250"/>
        <v>23634</v>
      </c>
      <c r="BL768" s="50" t="e">
        <f t="shared" ca="1" si="244"/>
        <v>#NAME?</v>
      </c>
      <c r="BM768" s="50" t="e">
        <f t="shared" ca="1" si="245"/>
        <v>#NAME?</v>
      </c>
      <c r="BN768" s="50" t="e">
        <f t="shared" ca="1" si="246"/>
        <v>#NAME?</v>
      </c>
    </row>
    <row r="769" spans="1:66" x14ac:dyDescent="0.35">
      <c r="A769" s="48">
        <v>23635</v>
      </c>
      <c r="B769" s="17">
        <v>1964</v>
      </c>
      <c r="C769" s="17">
        <v>9</v>
      </c>
      <c r="D769" s="17">
        <v>259</v>
      </c>
      <c r="E769" s="17">
        <v>15</v>
      </c>
      <c r="F769" s="17">
        <v>3</v>
      </c>
      <c r="G769" s="50">
        <v>6.7</v>
      </c>
      <c r="H769" s="32">
        <v>3.3772973813562719</v>
      </c>
      <c r="I769" s="50">
        <v>7.666666666666667</v>
      </c>
      <c r="J769" s="13">
        <v>0</v>
      </c>
      <c r="K769" s="13">
        <f t="shared" si="232"/>
        <v>0</v>
      </c>
      <c r="L769" s="13">
        <f t="shared" si="233"/>
        <v>0</v>
      </c>
      <c r="M769" s="13" t="e">
        <f ca="1">CalcTable[[#This Row],[IWC]]-AE768</f>
        <v>#NAME?</v>
      </c>
      <c r="N769" s="13" t="e">
        <f ca="1">IF(CalcTable[[#This Row],[Day of Year]]&lt;123,FCAP,AE768)</f>
        <v>#NAME?</v>
      </c>
      <c r="O769" s="17" t="e">
        <f ca="1">IF(IRR_DRIP,5,COUNTIF('IDET Wind Values'!C753:G753,"&lt;="&amp;IRR_MAXWIND))</f>
        <v>#NAME?</v>
      </c>
      <c r="P769" s="13" t="e">
        <f ca="1">CalcTable[[#This Row],[ET_o]]*KL</f>
        <v>#NAME?</v>
      </c>
      <c r="Q769" s="13" t="e">
        <f ca="1">IF(WILTPT&lt;=0,1,MAX(0,MIN(1,(CalcTable[[#This Row],[IWC]]-WILTPT)/(MAD-WILTPT))))</f>
        <v>#NAME?</v>
      </c>
      <c r="R769" s="13" t="e">
        <f ca="1">CalcTable[[#This Row],[ETMult]]*CalcTable[[#This Row],[ETb]]</f>
        <v>#NAME?</v>
      </c>
      <c r="S769" s="13" t="b">
        <f>INDEX(IRR_LIST,CalcTable[[#This Row],[Day of Week]]+1)</f>
        <v>1</v>
      </c>
      <c r="T769" s="13">
        <f t="shared" ca="1" si="234"/>
        <v>0</v>
      </c>
      <c r="U769" s="13" t="b">
        <f ca="1">IF(CalcTable[[#This Row],[IrrPrecip]]&gt;=IC_MM,FALSE,TRUE)</f>
        <v>1</v>
      </c>
      <c r="V769" s="13" t="b">
        <f t="shared" si="235"/>
        <v>1</v>
      </c>
      <c r="W769" s="13" t="e">
        <f ca="1">IF(AND(IRR_DRIP=FALSE,CalcTable[[#This Row],[IrrHours]]&lt;=0),FALSE,TRUE)</f>
        <v>#NAME?</v>
      </c>
      <c r="X769" s="13" t="e">
        <f ca="1">AND(CalcTable[[#This Row],[IrrDay]],CalcTable[[#This Row],[IrrRain]],CalcTable[[#This Row],[IrrWarm]],CalcTable[[#This Row],[IrrWindy]])</f>
        <v>#NAME?</v>
      </c>
      <c r="Y769" s="13" t="e">
        <f t="shared" ca="1" si="236"/>
        <v>#NAME?</v>
      </c>
      <c r="Z769" s="13" t="e">
        <f ca="1">CalcTable[[#This Row],[IrrHours]]/5</f>
        <v>#NAME?</v>
      </c>
      <c r="AA769" s="13" t="e">
        <f ca="1">IF(CalcTable[[#This Row],[IrrFlag]]=FALSE,0,MAX(0,CalcTable[[#This Row],[VolRednWind]]*(FCAP*IRR_TARGET-CalcTable[[#This Row],[IWC]])))</f>
        <v>#NAME?</v>
      </c>
      <c r="AB769" s="13" t="e">
        <f ca="1">CalcTable[[#This Row],[IWC]]+CalcTable[[#This Row],[Eff Precip]]+CalcTable[[#This Row],[IrrAmt]]-CalcTable[[#This Row],[AET]]</f>
        <v>#NAME?</v>
      </c>
      <c r="AC769" s="13" t="e">
        <f ca="1">IF(CalcTable[[#This Row],[PWC]]&gt;FCAP,MIN(24*PERC,MIN(SAT,CalcTable[[#This Row],[PWC]])-FCAP),0)</f>
        <v>#NAME?</v>
      </c>
      <c r="AD769" s="13" t="e">
        <f ca="1">IF(CalcTable[[#This Row],[PWC]]&gt;SAT,CalcTable[[#This Row],[PWC]]-SAT,0)</f>
        <v>#NAME?</v>
      </c>
      <c r="AE769" s="13" t="e">
        <f ca="1">CalcTable[[#This Row],[PWC]]-CalcTable[[#This Row],[PercAmt]]-CalcTable[[#This Row],[Runoff]]</f>
        <v>#NAME?</v>
      </c>
      <c r="AF769" s="13" t="e">
        <f ca="1">CalcTable[[#This Row],[IrrAmt]]/1000*CUR_IRR_AREA*10000/IRR_EFF</f>
        <v>#NAME?</v>
      </c>
      <c r="AG769" s="147"/>
      <c r="AH769" s="13"/>
      <c r="AI769" s="50">
        <v>0</v>
      </c>
      <c r="AJ769" s="50">
        <v>0</v>
      </c>
      <c r="AK769" s="50">
        <v>0</v>
      </c>
      <c r="AL769" s="50">
        <v>0</v>
      </c>
      <c r="AM769" s="50"/>
      <c r="AN769" s="50"/>
      <c r="AO769" s="50"/>
      <c r="AP769" s="50"/>
      <c r="AQ769" s="50"/>
      <c r="AR769" s="50"/>
      <c r="AS769" s="50"/>
      <c r="AT769" s="50"/>
      <c r="AU769" s="50"/>
      <c r="AV769" s="50"/>
      <c r="AW769" s="50"/>
      <c r="AX769" s="50">
        <f t="shared" si="247"/>
        <v>0</v>
      </c>
      <c r="AY769" s="50"/>
      <c r="AZ769" s="50">
        <f t="shared" si="237"/>
        <v>0</v>
      </c>
      <c r="BA769" s="50">
        <f t="shared" si="238"/>
        <v>0</v>
      </c>
      <c r="BB769" s="50">
        <f t="shared" si="239"/>
        <v>0</v>
      </c>
      <c r="BC769" s="17">
        <f t="shared" si="240"/>
        <v>19649</v>
      </c>
      <c r="BD769" s="50">
        <f t="shared" si="241"/>
        <v>0</v>
      </c>
      <c r="BE769" s="50">
        <f t="shared" si="242"/>
        <v>0</v>
      </c>
      <c r="BF769" s="50">
        <f t="shared" si="248"/>
        <v>0</v>
      </c>
      <c r="BG769" s="50"/>
      <c r="BH769" s="17">
        <f t="shared" si="243"/>
        <v>0</v>
      </c>
      <c r="BI769" s="17">
        <f t="shared" si="251"/>
        <v>769</v>
      </c>
      <c r="BJ769" s="17">
        <f t="shared" si="249"/>
        <v>769</v>
      </c>
      <c r="BK769" s="150">
        <f t="shared" si="250"/>
        <v>23635</v>
      </c>
      <c r="BL769" s="50" t="e">
        <f t="shared" ca="1" si="244"/>
        <v>#NAME?</v>
      </c>
      <c r="BM769" s="50" t="e">
        <f t="shared" ca="1" si="245"/>
        <v>#NAME?</v>
      </c>
      <c r="BN769" s="50" t="e">
        <f t="shared" ca="1" si="246"/>
        <v>#NAME?</v>
      </c>
    </row>
    <row r="770" spans="1:66" x14ac:dyDescent="0.35">
      <c r="A770" s="48">
        <v>23636</v>
      </c>
      <c r="B770" s="17">
        <v>1964</v>
      </c>
      <c r="C770" s="17">
        <v>9</v>
      </c>
      <c r="D770" s="17">
        <v>260</v>
      </c>
      <c r="E770" s="17">
        <v>16</v>
      </c>
      <c r="F770" s="17">
        <v>4</v>
      </c>
      <c r="G770" s="50">
        <v>8.9</v>
      </c>
      <c r="H770" s="32">
        <v>5.0049522247529872</v>
      </c>
      <c r="I770" s="50">
        <v>18.5</v>
      </c>
      <c r="J770" s="13">
        <v>0</v>
      </c>
      <c r="K770" s="13">
        <f t="shared" si="232"/>
        <v>0</v>
      </c>
      <c r="L770" s="13">
        <f t="shared" si="233"/>
        <v>0</v>
      </c>
      <c r="M770" s="13" t="e">
        <f ca="1">CalcTable[[#This Row],[IWC]]-AE769</f>
        <v>#NAME?</v>
      </c>
      <c r="N770" s="13" t="e">
        <f ca="1">IF(CalcTable[[#This Row],[Day of Year]]&lt;123,FCAP,AE769)</f>
        <v>#NAME?</v>
      </c>
      <c r="O770" s="17" t="e">
        <f ca="1">IF(IRR_DRIP,5,COUNTIF('IDET Wind Values'!C754:G754,"&lt;="&amp;IRR_MAXWIND))</f>
        <v>#NAME?</v>
      </c>
      <c r="P770" s="13" t="e">
        <f ca="1">CalcTable[[#This Row],[ET_o]]*KL</f>
        <v>#NAME?</v>
      </c>
      <c r="Q770" s="13" t="e">
        <f ca="1">IF(WILTPT&lt;=0,1,MAX(0,MIN(1,(CalcTable[[#This Row],[IWC]]-WILTPT)/(MAD-WILTPT))))</f>
        <v>#NAME?</v>
      </c>
      <c r="R770" s="13" t="e">
        <f ca="1">CalcTable[[#This Row],[ETMult]]*CalcTable[[#This Row],[ETb]]</f>
        <v>#NAME?</v>
      </c>
      <c r="S770" s="13" t="b">
        <f>INDEX(IRR_LIST,CalcTable[[#This Row],[Day of Week]]+1)</f>
        <v>0</v>
      </c>
      <c r="T770" s="13">
        <f t="shared" ca="1" si="234"/>
        <v>0</v>
      </c>
      <c r="U770" s="13" t="b">
        <f ca="1">IF(CalcTable[[#This Row],[IrrPrecip]]&gt;=IC_MM,FALSE,TRUE)</f>
        <v>1</v>
      </c>
      <c r="V770" s="13" t="b">
        <f t="shared" si="235"/>
        <v>0</v>
      </c>
      <c r="W770" s="13" t="e">
        <f ca="1">IF(AND(IRR_DRIP=FALSE,CalcTable[[#This Row],[IrrHours]]&lt;=0),FALSE,TRUE)</f>
        <v>#NAME?</v>
      </c>
      <c r="X770" s="13" t="e">
        <f ca="1">AND(CalcTable[[#This Row],[IrrDay]],CalcTable[[#This Row],[IrrRain]],CalcTable[[#This Row],[IrrWarm]],CalcTable[[#This Row],[IrrWindy]])</f>
        <v>#NAME?</v>
      </c>
      <c r="Y770" s="13" t="e">
        <f t="shared" ca="1" si="236"/>
        <v>#NAME?</v>
      </c>
      <c r="Z770" s="13" t="e">
        <f ca="1">CalcTable[[#This Row],[IrrHours]]/5</f>
        <v>#NAME?</v>
      </c>
      <c r="AA770" s="13" t="e">
        <f ca="1">IF(CalcTable[[#This Row],[IrrFlag]]=FALSE,0,MAX(0,CalcTable[[#This Row],[VolRednWind]]*(FCAP*IRR_TARGET-CalcTable[[#This Row],[IWC]])))</f>
        <v>#NAME?</v>
      </c>
      <c r="AB770" s="13" t="e">
        <f ca="1">CalcTable[[#This Row],[IWC]]+CalcTable[[#This Row],[Eff Precip]]+CalcTable[[#This Row],[IrrAmt]]-CalcTable[[#This Row],[AET]]</f>
        <v>#NAME?</v>
      </c>
      <c r="AC770" s="13" t="e">
        <f ca="1">IF(CalcTable[[#This Row],[PWC]]&gt;FCAP,MIN(24*PERC,MIN(SAT,CalcTable[[#This Row],[PWC]])-FCAP),0)</f>
        <v>#NAME?</v>
      </c>
      <c r="AD770" s="13" t="e">
        <f ca="1">IF(CalcTable[[#This Row],[PWC]]&gt;SAT,CalcTable[[#This Row],[PWC]]-SAT,0)</f>
        <v>#NAME?</v>
      </c>
      <c r="AE770" s="13" t="e">
        <f ca="1">CalcTable[[#This Row],[PWC]]-CalcTable[[#This Row],[PercAmt]]-CalcTable[[#This Row],[Runoff]]</f>
        <v>#NAME?</v>
      </c>
      <c r="AF770" s="13" t="e">
        <f ca="1">CalcTable[[#This Row],[IrrAmt]]/1000*CUR_IRR_AREA*10000/IRR_EFF</f>
        <v>#NAME?</v>
      </c>
      <c r="AG770" s="147"/>
      <c r="AH770" s="13"/>
      <c r="AI770" s="50">
        <v>0</v>
      </c>
      <c r="AJ770" s="50">
        <v>0</v>
      </c>
      <c r="AK770" s="50">
        <v>0</v>
      </c>
      <c r="AL770" s="50">
        <v>0</v>
      </c>
      <c r="AM770" s="50"/>
      <c r="AN770" s="50"/>
      <c r="AO770" s="50"/>
      <c r="AP770" s="50"/>
      <c r="AQ770" s="50"/>
      <c r="AR770" s="50"/>
      <c r="AS770" s="50"/>
      <c r="AT770" s="50"/>
      <c r="AU770" s="50"/>
      <c r="AV770" s="50"/>
      <c r="AW770" s="50"/>
      <c r="AX770" s="50">
        <f t="shared" si="247"/>
        <v>0</v>
      </c>
      <c r="AY770" s="50"/>
      <c r="AZ770" s="50">
        <f t="shared" si="237"/>
        <v>0</v>
      </c>
      <c r="BA770" s="50">
        <f t="shared" si="238"/>
        <v>0</v>
      </c>
      <c r="BB770" s="50">
        <f t="shared" si="239"/>
        <v>0</v>
      </c>
      <c r="BC770" s="17">
        <f t="shared" si="240"/>
        <v>19649</v>
      </c>
      <c r="BD770" s="50">
        <f t="shared" si="241"/>
        <v>0</v>
      </c>
      <c r="BE770" s="50">
        <f t="shared" si="242"/>
        <v>0</v>
      </c>
      <c r="BF770" s="50">
        <f t="shared" si="248"/>
        <v>0</v>
      </c>
      <c r="BG770" s="50"/>
      <c r="BH770" s="17">
        <f t="shared" si="243"/>
        <v>0</v>
      </c>
      <c r="BI770" s="17">
        <f t="shared" si="251"/>
        <v>770</v>
      </c>
      <c r="BJ770" s="17">
        <f t="shared" si="249"/>
        <v>770</v>
      </c>
      <c r="BK770" s="150">
        <f t="shared" si="250"/>
        <v>23636</v>
      </c>
      <c r="BL770" s="50" t="e">
        <f t="shared" ca="1" si="244"/>
        <v>#NAME?</v>
      </c>
      <c r="BM770" s="50" t="e">
        <f t="shared" ca="1" si="245"/>
        <v>#NAME?</v>
      </c>
      <c r="BN770" s="50" t="e">
        <f t="shared" ca="1" si="246"/>
        <v>#NAME?</v>
      </c>
    </row>
    <row r="771" spans="1:66" x14ac:dyDescent="0.35">
      <c r="A771" s="48">
        <v>23637</v>
      </c>
      <c r="B771" s="17">
        <v>1964</v>
      </c>
      <c r="C771" s="17">
        <v>9</v>
      </c>
      <c r="D771" s="17">
        <v>261</v>
      </c>
      <c r="E771" s="17">
        <v>17</v>
      </c>
      <c r="F771" s="17">
        <v>5</v>
      </c>
      <c r="G771" s="50">
        <v>2.8</v>
      </c>
      <c r="H771" s="32">
        <v>2.4562431973193037</v>
      </c>
      <c r="I771" s="50">
        <v>8</v>
      </c>
      <c r="J771" s="13">
        <v>8.4</v>
      </c>
      <c r="K771" s="13">
        <f t="shared" si="232"/>
        <v>8.4</v>
      </c>
      <c r="L771" s="13">
        <f t="shared" si="233"/>
        <v>2.5500000000000003</v>
      </c>
      <c r="M771" s="13" t="e">
        <f ca="1">CalcTable[[#This Row],[IWC]]-AE770</f>
        <v>#NAME?</v>
      </c>
      <c r="N771" s="13" t="e">
        <f ca="1">IF(CalcTable[[#This Row],[Day of Year]]&lt;123,FCAP,AE770)</f>
        <v>#NAME?</v>
      </c>
      <c r="O771" s="17" t="e">
        <f ca="1">IF(IRR_DRIP,5,COUNTIF('IDET Wind Values'!C755:G755,"&lt;="&amp;IRR_MAXWIND))</f>
        <v>#NAME?</v>
      </c>
      <c r="P771" s="13" t="e">
        <f ca="1">CalcTable[[#This Row],[ET_o]]*KL</f>
        <v>#NAME?</v>
      </c>
      <c r="Q771" s="13" t="e">
        <f ca="1">IF(WILTPT&lt;=0,1,MAX(0,MIN(1,(CalcTable[[#This Row],[IWC]]-WILTPT)/(MAD-WILTPT))))</f>
        <v>#NAME?</v>
      </c>
      <c r="R771" s="13" t="e">
        <f ca="1">CalcTable[[#This Row],[ETMult]]*CalcTable[[#This Row],[ETb]]</f>
        <v>#NAME?</v>
      </c>
      <c r="S771" s="13" t="b">
        <f>INDEX(IRR_LIST,CalcTable[[#This Row],[Day of Week]]+1)</f>
        <v>1</v>
      </c>
      <c r="T771" s="13">
        <f t="shared" ca="1" si="234"/>
        <v>0</v>
      </c>
      <c r="U771" s="13" t="b">
        <f ca="1">IF(CalcTable[[#This Row],[IrrPrecip]]&gt;=IC_MM,FALSE,TRUE)</f>
        <v>1</v>
      </c>
      <c r="V771" s="13" t="b">
        <f t="shared" si="235"/>
        <v>1</v>
      </c>
      <c r="W771" s="13" t="e">
        <f ca="1">IF(AND(IRR_DRIP=FALSE,CalcTable[[#This Row],[IrrHours]]&lt;=0),FALSE,TRUE)</f>
        <v>#NAME?</v>
      </c>
      <c r="X771" s="13" t="e">
        <f ca="1">AND(CalcTable[[#This Row],[IrrDay]],CalcTable[[#This Row],[IrrRain]],CalcTable[[#This Row],[IrrWarm]],CalcTable[[#This Row],[IrrWindy]])</f>
        <v>#NAME?</v>
      </c>
      <c r="Y771" s="13" t="e">
        <f t="shared" ca="1" si="236"/>
        <v>#NAME?</v>
      </c>
      <c r="Z771" s="13" t="e">
        <f ca="1">CalcTable[[#This Row],[IrrHours]]/5</f>
        <v>#NAME?</v>
      </c>
      <c r="AA771" s="13" t="e">
        <f ca="1">IF(CalcTable[[#This Row],[IrrFlag]]=FALSE,0,MAX(0,CalcTable[[#This Row],[VolRednWind]]*(FCAP*IRR_TARGET-CalcTable[[#This Row],[IWC]])))</f>
        <v>#NAME?</v>
      </c>
      <c r="AB771" s="13" t="e">
        <f ca="1">CalcTable[[#This Row],[IWC]]+CalcTable[[#This Row],[Eff Precip]]+CalcTable[[#This Row],[IrrAmt]]-CalcTable[[#This Row],[AET]]</f>
        <v>#NAME?</v>
      </c>
      <c r="AC771" s="13" t="e">
        <f ca="1">IF(CalcTable[[#This Row],[PWC]]&gt;FCAP,MIN(24*PERC,MIN(SAT,CalcTable[[#This Row],[PWC]])-FCAP),0)</f>
        <v>#NAME?</v>
      </c>
      <c r="AD771" s="13" t="e">
        <f ca="1">IF(CalcTable[[#This Row],[PWC]]&gt;SAT,CalcTable[[#This Row],[PWC]]-SAT,0)</f>
        <v>#NAME?</v>
      </c>
      <c r="AE771" s="13" t="e">
        <f ca="1">CalcTable[[#This Row],[PWC]]-CalcTable[[#This Row],[PercAmt]]-CalcTable[[#This Row],[Runoff]]</f>
        <v>#NAME?</v>
      </c>
      <c r="AF771" s="13" t="e">
        <f ca="1">CalcTable[[#This Row],[IrrAmt]]/1000*CUR_IRR_AREA*10000/IRR_EFF</f>
        <v>#NAME?</v>
      </c>
      <c r="AG771" s="147"/>
      <c r="AH771" s="13"/>
      <c r="AI771" s="50">
        <v>0</v>
      </c>
      <c r="AJ771" s="50">
        <v>0</v>
      </c>
      <c r="AK771" s="50">
        <v>0</v>
      </c>
      <c r="AL771" s="50">
        <v>0</v>
      </c>
      <c r="AM771" s="50"/>
      <c r="AN771" s="50"/>
      <c r="AO771" s="50"/>
      <c r="AP771" s="50"/>
      <c r="AQ771" s="50"/>
      <c r="AR771" s="50"/>
      <c r="AS771" s="50"/>
      <c r="AT771" s="50"/>
      <c r="AU771" s="50"/>
      <c r="AV771" s="50"/>
      <c r="AW771" s="50"/>
      <c r="AX771" s="50">
        <f t="shared" si="247"/>
        <v>0</v>
      </c>
      <c r="AY771" s="50"/>
      <c r="AZ771" s="50">
        <f t="shared" si="237"/>
        <v>0</v>
      </c>
      <c r="BA771" s="50">
        <f t="shared" si="238"/>
        <v>0</v>
      </c>
      <c r="BB771" s="50">
        <f t="shared" si="239"/>
        <v>0</v>
      </c>
      <c r="BC771" s="17">
        <f t="shared" si="240"/>
        <v>19649</v>
      </c>
      <c r="BD771" s="50">
        <f t="shared" si="241"/>
        <v>0</v>
      </c>
      <c r="BE771" s="50">
        <f t="shared" si="242"/>
        <v>0</v>
      </c>
      <c r="BF771" s="50">
        <f t="shared" si="248"/>
        <v>0</v>
      </c>
      <c r="BG771" s="50"/>
      <c r="BH771" s="17">
        <f t="shared" si="243"/>
        <v>0</v>
      </c>
      <c r="BI771" s="17">
        <f t="shared" si="251"/>
        <v>771</v>
      </c>
      <c r="BJ771" s="17">
        <f t="shared" si="249"/>
        <v>771</v>
      </c>
      <c r="BK771" s="150">
        <f t="shared" si="250"/>
        <v>23637</v>
      </c>
      <c r="BL771" s="50" t="e">
        <f t="shared" ca="1" si="244"/>
        <v>#NAME?</v>
      </c>
      <c r="BM771" s="50" t="e">
        <f t="shared" ca="1" si="245"/>
        <v>#NAME?</v>
      </c>
      <c r="BN771" s="50" t="e">
        <f t="shared" ca="1" si="246"/>
        <v>#NAME?</v>
      </c>
    </row>
    <row r="772" spans="1:66" x14ac:dyDescent="0.35">
      <c r="A772" s="48">
        <v>23638</v>
      </c>
      <c r="B772" s="17">
        <v>1964</v>
      </c>
      <c r="C772" s="17">
        <v>9</v>
      </c>
      <c r="D772" s="17">
        <v>262</v>
      </c>
      <c r="E772" s="17">
        <v>18</v>
      </c>
      <c r="F772" s="17">
        <v>6</v>
      </c>
      <c r="G772" s="50">
        <v>4.4000000000000004</v>
      </c>
      <c r="H772" s="32">
        <v>2.8165183626701791</v>
      </c>
      <c r="I772" s="50">
        <v>27.5</v>
      </c>
      <c r="J772" s="13">
        <v>0</v>
      </c>
      <c r="K772" s="13">
        <f t="shared" si="232"/>
        <v>0</v>
      </c>
      <c r="L772" s="13">
        <f t="shared" si="233"/>
        <v>0</v>
      </c>
      <c r="M772" s="13" t="e">
        <f ca="1">CalcTable[[#This Row],[IWC]]-AE771</f>
        <v>#NAME?</v>
      </c>
      <c r="N772" s="13" t="e">
        <f ca="1">IF(CalcTable[[#This Row],[Day of Year]]&lt;123,FCAP,AE771)</f>
        <v>#NAME?</v>
      </c>
      <c r="O772" s="17" t="e">
        <f ca="1">IF(IRR_DRIP,5,COUNTIF('IDET Wind Values'!C756:G756,"&lt;="&amp;IRR_MAXWIND))</f>
        <v>#NAME?</v>
      </c>
      <c r="P772" s="13" t="e">
        <f ca="1">CalcTable[[#This Row],[ET_o]]*KL</f>
        <v>#NAME?</v>
      </c>
      <c r="Q772" s="13" t="e">
        <f ca="1">IF(WILTPT&lt;=0,1,MAX(0,MIN(1,(CalcTable[[#This Row],[IWC]]-WILTPT)/(MAD-WILTPT))))</f>
        <v>#NAME?</v>
      </c>
      <c r="R772" s="13" t="e">
        <f ca="1">CalcTable[[#This Row],[ETMult]]*CalcTable[[#This Row],[ETb]]</f>
        <v>#NAME?</v>
      </c>
      <c r="S772" s="13" t="b">
        <f>INDEX(IRR_LIST,CalcTable[[#This Row],[Day of Week]]+1)</f>
        <v>0</v>
      </c>
      <c r="T772" s="13">
        <f t="shared" ca="1" si="234"/>
        <v>8.4</v>
      </c>
      <c r="U772" s="13" t="b">
        <f ca="1">IF(CalcTable[[#This Row],[IrrPrecip]]&gt;=IC_MM,FALSE,TRUE)</f>
        <v>1</v>
      </c>
      <c r="V772" s="13" t="b">
        <f t="shared" si="235"/>
        <v>0</v>
      </c>
      <c r="W772" s="13" t="e">
        <f ca="1">IF(AND(IRR_DRIP=FALSE,CalcTable[[#This Row],[IrrHours]]&lt;=0),FALSE,TRUE)</f>
        <v>#NAME?</v>
      </c>
      <c r="X772" s="13" t="e">
        <f ca="1">AND(CalcTable[[#This Row],[IrrDay]],CalcTable[[#This Row],[IrrRain]],CalcTable[[#This Row],[IrrWarm]],CalcTable[[#This Row],[IrrWindy]])</f>
        <v>#NAME?</v>
      </c>
      <c r="Y772" s="13" t="e">
        <f t="shared" ca="1" si="236"/>
        <v>#NAME?</v>
      </c>
      <c r="Z772" s="13" t="e">
        <f ca="1">CalcTable[[#This Row],[IrrHours]]/5</f>
        <v>#NAME?</v>
      </c>
      <c r="AA772" s="13" t="e">
        <f ca="1">IF(CalcTable[[#This Row],[IrrFlag]]=FALSE,0,MAX(0,CalcTable[[#This Row],[VolRednWind]]*(FCAP*IRR_TARGET-CalcTable[[#This Row],[IWC]])))</f>
        <v>#NAME?</v>
      </c>
      <c r="AB772" s="13" t="e">
        <f ca="1">CalcTable[[#This Row],[IWC]]+CalcTable[[#This Row],[Eff Precip]]+CalcTable[[#This Row],[IrrAmt]]-CalcTable[[#This Row],[AET]]</f>
        <v>#NAME?</v>
      </c>
      <c r="AC772" s="13" t="e">
        <f ca="1">IF(CalcTable[[#This Row],[PWC]]&gt;FCAP,MIN(24*PERC,MIN(SAT,CalcTable[[#This Row],[PWC]])-FCAP),0)</f>
        <v>#NAME?</v>
      </c>
      <c r="AD772" s="13" t="e">
        <f ca="1">IF(CalcTable[[#This Row],[PWC]]&gt;SAT,CalcTable[[#This Row],[PWC]]-SAT,0)</f>
        <v>#NAME?</v>
      </c>
      <c r="AE772" s="13" t="e">
        <f ca="1">CalcTable[[#This Row],[PWC]]-CalcTable[[#This Row],[PercAmt]]-CalcTable[[#This Row],[Runoff]]</f>
        <v>#NAME?</v>
      </c>
      <c r="AF772" s="13" t="e">
        <f ca="1">CalcTable[[#This Row],[IrrAmt]]/1000*CUR_IRR_AREA*10000/IRR_EFF</f>
        <v>#NAME?</v>
      </c>
      <c r="AG772" s="147"/>
      <c r="AH772" s="13"/>
      <c r="AI772" s="50">
        <v>0</v>
      </c>
      <c r="AJ772" s="50">
        <v>0</v>
      </c>
      <c r="AK772" s="50">
        <v>0</v>
      </c>
      <c r="AL772" s="50">
        <v>0</v>
      </c>
      <c r="AM772" s="50"/>
      <c r="AN772" s="50"/>
      <c r="AO772" s="50"/>
      <c r="AP772" s="50"/>
      <c r="AQ772" s="50"/>
      <c r="AR772" s="50"/>
      <c r="AS772" s="50"/>
      <c r="AT772" s="50"/>
      <c r="AU772" s="50"/>
      <c r="AV772" s="50"/>
      <c r="AW772" s="50"/>
      <c r="AX772" s="50">
        <f t="shared" si="247"/>
        <v>0</v>
      </c>
      <c r="AY772" s="50"/>
      <c r="AZ772" s="50">
        <f t="shared" si="237"/>
        <v>0</v>
      </c>
      <c r="BA772" s="50">
        <f t="shared" si="238"/>
        <v>0</v>
      </c>
      <c r="BB772" s="50">
        <f t="shared" si="239"/>
        <v>0</v>
      </c>
      <c r="BC772" s="17">
        <f t="shared" si="240"/>
        <v>19649</v>
      </c>
      <c r="BD772" s="50">
        <f t="shared" si="241"/>
        <v>0</v>
      </c>
      <c r="BE772" s="50">
        <f t="shared" si="242"/>
        <v>0</v>
      </c>
      <c r="BF772" s="50">
        <f t="shared" si="248"/>
        <v>0</v>
      </c>
      <c r="BG772" s="50"/>
      <c r="BH772" s="17">
        <f t="shared" si="243"/>
        <v>0</v>
      </c>
      <c r="BI772" s="17">
        <f t="shared" si="251"/>
        <v>772</v>
      </c>
      <c r="BJ772" s="17">
        <f t="shared" si="249"/>
        <v>772</v>
      </c>
      <c r="BK772" s="150">
        <f t="shared" si="250"/>
        <v>23638</v>
      </c>
      <c r="BL772" s="50" t="e">
        <f t="shared" ca="1" si="244"/>
        <v>#NAME?</v>
      </c>
      <c r="BM772" s="50" t="e">
        <f t="shared" ca="1" si="245"/>
        <v>#NAME?</v>
      </c>
      <c r="BN772" s="50" t="e">
        <f t="shared" ca="1" si="246"/>
        <v>#NAME?</v>
      </c>
    </row>
    <row r="773" spans="1:66" x14ac:dyDescent="0.35">
      <c r="A773" s="48">
        <v>23639</v>
      </c>
      <c r="B773" s="17">
        <v>1964</v>
      </c>
      <c r="C773" s="17">
        <v>9</v>
      </c>
      <c r="D773" s="17">
        <v>263</v>
      </c>
      <c r="E773" s="17">
        <v>19</v>
      </c>
      <c r="F773" s="17">
        <v>7</v>
      </c>
      <c r="G773" s="50">
        <v>1.7</v>
      </c>
      <c r="H773" s="32">
        <v>2.8432536064204985</v>
      </c>
      <c r="I773" s="50">
        <v>14.166666666666666</v>
      </c>
      <c r="J773" s="13">
        <v>0</v>
      </c>
      <c r="K773" s="13">
        <f t="shared" si="232"/>
        <v>0</v>
      </c>
      <c r="L773" s="13">
        <f t="shared" si="233"/>
        <v>0</v>
      </c>
      <c r="M773" s="13" t="e">
        <f ca="1">CalcTable[[#This Row],[IWC]]-AE772</f>
        <v>#NAME?</v>
      </c>
      <c r="N773" s="13" t="e">
        <f ca="1">IF(CalcTable[[#This Row],[Day of Year]]&lt;123,FCAP,AE772)</f>
        <v>#NAME?</v>
      </c>
      <c r="O773" s="17" t="e">
        <f ca="1">IF(IRR_DRIP,5,COUNTIF('IDET Wind Values'!C757:G757,"&lt;="&amp;IRR_MAXWIND))</f>
        <v>#NAME?</v>
      </c>
      <c r="P773" s="13" t="e">
        <f ca="1">CalcTable[[#This Row],[ET_o]]*KL</f>
        <v>#NAME?</v>
      </c>
      <c r="Q773" s="13" t="e">
        <f ca="1">IF(WILTPT&lt;=0,1,MAX(0,MIN(1,(CalcTable[[#This Row],[IWC]]-WILTPT)/(MAD-WILTPT))))</f>
        <v>#NAME?</v>
      </c>
      <c r="R773" s="13" t="e">
        <f ca="1">CalcTable[[#This Row],[ETMult]]*CalcTable[[#This Row],[ETb]]</f>
        <v>#NAME?</v>
      </c>
      <c r="S773" s="13" t="b">
        <f>INDEX(IRR_LIST,CalcTable[[#This Row],[Day of Week]]+1)</f>
        <v>0</v>
      </c>
      <c r="T773" s="13">
        <f t="shared" ca="1" si="234"/>
        <v>8.4</v>
      </c>
      <c r="U773" s="13" t="b">
        <f ca="1">IF(CalcTable[[#This Row],[IrrPrecip]]&gt;=IC_MM,FALSE,TRUE)</f>
        <v>1</v>
      </c>
      <c r="V773" s="13" t="b">
        <f t="shared" si="235"/>
        <v>1</v>
      </c>
      <c r="W773" s="13" t="e">
        <f ca="1">IF(AND(IRR_DRIP=FALSE,CalcTable[[#This Row],[IrrHours]]&lt;=0),FALSE,TRUE)</f>
        <v>#NAME?</v>
      </c>
      <c r="X773" s="13" t="e">
        <f ca="1">AND(CalcTable[[#This Row],[IrrDay]],CalcTable[[#This Row],[IrrRain]],CalcTable[[#This Row],[IrrWarm]],CalcTable[[#This Row],[IrrWindy]])</f>
        <v>#NAME?</v>
      </c>
      <c r="Y773" s="13" t="e">
        <f t="shared" ca="1" si="236"/>
        <v>#NAME?</v>
      </c>
      <c r="Z773" s="13" t="e">
        <f ca="1">CalcTable[[#This Row],[IrrHours]]/5</f>
        <v>#NAME?</v>
      </c>
      <c r="AA773" s="13" t="e">
        <f ca="1">IF(CalcTable[[#This Row],[IrrFlag]]=FALSE,0,MAX(0,CalcTable[[#This Row],[VolRednWind]]*(FCAP*IRR_TARGET-CalcTable[[#This Row],[IWC]])))</f>
        <v>#NAME?</v>
      </c>
      <c r="AB773" s="13" t="e">
        <f ca="1">CalcTable[[#This Row],[IWC]]+CalcTable[[#This Row],[Eff Precip]]+CalcTable[[#This Row],[IrrAmt]]-CalcTable[[#This Row],[AET]]</f>
        <v>#NAME?</v>
      </c>
      <c r="AC773" s="13" t="e">
        <f ca="1">IF(CalcTable[[#This Row],[PWC]]&gt;FCAP,MIN(24*PERC,MIN(SAT,CalcTable[[#This Row],[PWC]])-FCAP),0)</f>
        <v>#NAME?</v>
      </c>
      <c r="AD773" s="13" t="e">
        <f ca="1">IF(CalcTable[[#This Row],[PWC]]&gt;SAT,CalcTable[[#This Row],[PWC]]-SAT,0)</f>
        <v>#NAME?</v>
      </c>
      <c r="AE773" s="13" t="e">
        <f ca="1">CalcTable[[#This Row],[PWC]]-CalcTable[[#This Row],[PercAmt]]-CalcTable[[#This Row],[Runoff]]</f>
        <v>#NAME?</v>
      </c>
      <c r="AF773" s="13" t="e">
        <f ca="1">CalcTable[[#This Row],[IrrAmt]]/1000*CUR_IRR_AREA*10000/IRR_EFF</f>
        <v>#NAME?</v>
      </c>
      <c r="AG773" s="147"/>
      <c r="AH773" s="13"/>
      <c r="AI773" s="50">
        <v>0</v>
      </c>
      <c r="AJ773" s="50">
        <v>0</v>
      </c>
      <c r="AK773" s="50">
        <v>0</v>
      </c>
      <c r="AL773" s="50">
        <v>0</v>
      </c>
      <c r="AM773" s="50"/>
      <c r="AN773" s="50"/>
      <c r="AO773" s="50"/>
      <c r="AP773" s="50"/>
      <c r="AQ773" s="50"/>
      <c r="AR773" s="50"/>
      <c r="AS773" s="50"/>
      <c r="AT773" s="50"/>
      <c r="AU773" s="50"/>
      <c r="AV773" s="50"/>
      <c r="AW773" s="50"/>
      <c r="AX773" s="50">
        <f t="shared" si="247"/>
        <v>0</v>
      </c>
      <c r="AY773" s="50"/>
      <c r="AZ773" s="50">
        <f t="shared" si="237"/>
        <v>0</v>
      </c>
      <c r="BA773" s="50">
        <f t="shared" si="238"/>
        <v>0</v>
      </c>
      <c r="BB773" s="50">
        <f t="shared" si="239"/>
        <v>0</v>
      </c>
      <c r="BC773" s="17">
        <f t="shared" si="240"/>
        <v>19649</v>
      </c>
      <c r="BD773" s="50">
        <f t="shared" si="241"/>
        <v>0</v>
      </c>
      <c r="BE773" s="50">
        <f t="shared" si="242"/>
        <v>0</v>
      </c>
      <c r="BF773" s="50">
        <f t="shared" si="248"/>
        <v>0</v>
      </c>
      <c r="BG773" s="50"/>
      <c r="BH773" s="17">
        <f t="shared" si="243"/>
        <v>0</v>
      </c>
      <c r="BI773" s="17">
        <f t="shared" si="251"/>
        <v>773</v>
      </c>
      <c r="BJ773" s="17">
        <f t="shared" si="249"/>
        <v>773</v>
      </c>
      <c r="BK773" s="150">
        <f t="shared" si="250"/>
        <v>23639</v>
      </c>
      <c r="BL773" s="50" t="e">
        <f t="shared" ca="1" si="244"/>
        <v>#NAME?</v>
      </c>
      <c r="BM773" s="50" t="e">
        <f t="shared" ca="1" si="245"/>
        <v>#NAME?</v>
      </c>
      <c r="BN773" s="50" t="e">
        <f t="shared" ca="1" si="246"/>
        <v>#NAME?</v>
      </c>
    </row>
    <row r="774" spans="1:66" x14ac:dyDescent="0.35">
      <c r="A774" s="48">
        <v>23640</v>
      </c>
      <c r="B774" s="17">
        <v>1964</v>
      </c>
      <c r="C774" s="17">
        <v>9</v>
      </c>
      <c r="D774" s="17">
        <v>264</v>
      </c>
      <c r="E774" s="17">
        <v>20</v>
      </c>
      <c r="F774" s="17">
        <v>1</v>
      </c>
      <c r="G774" s="50">
        <v>4.4000000000000004</v>
      </c>
      <c r="H774" s="32">
        <v>1.7314659759431155</v>
      </c>
      <c r="I774" s="50">
        <v>17.833333333333332</v>
      </c>
      <c r="J774" s="13">
        <v>5.0999999999999996</v>
      </c>
      <c r="K774" s="13">
        <f t="shared" si="232"/>
        <v>5.0999999999999996</v>
      </c>
      <c r="L774" s="13">
        <f t="shared" si="233"/>
        <v>7.4999999999999734E-2</v>
      </c>
      <c r="M774" s="13" t="e">
        <f ca="1">CalcTable[[#This Row],[IWC]]-AE773</f>
        <v>#NAME?</v>
      </c>
      <c r="N774" s="13" t="e">
        <f ca="1">IF(CalcTable[[#This Row],[Day of Year]]&lt;123,FCAP,AE773)</f>
        <v>#NAME?</v>
      </c>
      <c r="O774" s="17" t="e">
        <f ca="1">IF(IRR_DRIP,5,COUNTIF('IDET Wind Values'!C758:G758,"&lt;="&amp;IRR_MAXWIND))</f>
        <v>#NAME?</v>
      </c>
      <c r="P774" s="13" t="e">
        <f ca="1">CalcTable[[#This Row],[ET_o]]*KL</f>
        <v>#NAME?</v>
      </c>
      <c r="Q774" s="13" t="e">
        <f ca="1">IF(WILTPT&lt;=0,1,MAX(0,MIN(1,(CalcTable[[#This Row],[IWC]]-WILTPT)/(MAD-WILTPT))))</f>
        <v>#NAME?</v>
      </c>
      <c r="R774" s="13" t="e">
        <f ca="1">CalcTable[[#This Row],[ETMult]]*CalcTable[[#This Row],[ETb]]</f>
        <v>#NAME?</v>
      </c>
      <c r="S774" s="13" t="b">
        <f>INDEX(IRR_LIST,CalcTable[[#This Row],[Day of Week]]+1)</f>
        <v>1</v>
      </c>
      <c r="T774" s="13">
        <f t="shared" ca="1" si="234"/>
        <v>0</v>
      </c>
      <c r="U774" s="13" t="b">
        <f ca="1">IF(CalcTable[[#This Row],[IrrPrecip]]&gt;=IC_MM,FALSE,TRUE)</f>
        <v>1</v>
      </c>
      <c r="V774" s="13" t="b">
        <f t="shared" si="235"/>
        <v>0</v>
      </c>
      <c r="W774" s="13" t="e">
        <f ca="1">IF(AND(IRR_DRIP=FALSE,CalcTable[[#This Row],[IrrHours]]&lt;=0),FALSE,TRUE)</f>
        <v>#NAME?</v>
      </c>
      <c r="X774" s="13" t="e">
        <f ca="1">AND(CalcTable[[#This Row],[IrrDay]],CalcTable[[#This Row],[IrrRain]],CalcTable[[#This Row],[IrrWarm]],CalcTable[[#This Row],[IrrWindy]])</f>
        <v>#NAME?</v>
      </c>
      <c r="Y774" s="13" t="e">
        <f t="shared" ca="1" si="236"/>
        <v>#NAME?</v>
      </c>
      <c r="Z774" s="13" t="e">
        <f ca="1">CalcTable[[#This Row],[IrrHours]]/5</f>
        <v>#NAME?</v>
      </c>
      <c r="AA774" s="13" t="e">
        <f ca="1">IF(CalcTable[[#This Row],[IrrFlag]]=FALSE,0,MAX(0,CalcTable[[#This Row],[VolRednWind]]*(FCAP*IRR_TARGET-CalcTable[[#This Row],[IWC]])))</f>
        <v>#NAME?</v>
      </c>
      <c r="AB774" s="13" t="e">
        <f ca="1">CalcTable[[#This Row],[IWC]]+CalcTable[[#This Row],[Eff Precip]]+CalcTable[[#This Row],[IrrAmt]]-CalcTable[[#This Row],[AET]]</f>
        <v>#NAME?</v>
      </c>
      <c r="AC774" s="13" t="e">
        <f ca="1">IF(CalcTable[[#This Row],[PWC]]&gt;FCAP,MIN(24*PERC,MIN(SAT,CalcTable[[#This Row],[PWC]])-FCAP),0)</f>
        <v>#NAME?</v>
      </c>
      <c r="AD774" s="13" t="e">
        <f ca="1">IF(CalcTable[[#This Row],[PWC]]&gt;SAT,CalcTable[[#This Row],[PWC]]-SAT,0)</f>
        <v>#NAME?</v>
      </c>
      <c r="AE774" s="13" t="e">
        <f ca="1">CalcTable[[#This Row],[PWC]]-CalcTable[[#This Row],[PercAmt]]-CalcTable[[#This Row],[Runoff]]</f>
        <v>#NAME?</v>
      </c>
      <c r="AF774" s="13" t="e">
        <f ca="1">CalcTable[[#This Row],[IrrAmt]]/1000*CUR_IRR_AREA*10000/IRR_EFF</f>
        <v>#NAME?</v>
      </c>
      <c r="AG774" s="147"/>
      <c r="AH774" s="13"/>
      <c r="AI774" s="50">
        <v>0</v>
      </c>
      <c r="AJ774" s="50">
        <v>0</v>
      </c>
      <c r="AK774" s="50">
        <v>0</v>
      </c>
      <c r="AL774" s="50">
        <v>0</v>
      </c>
      <c r="AM774" s="50"/>
      <c r="AN774" s="50"/>
      <c r="AO774" s="50"/>
      <c r="AP774" s="50"/>
      <c r="AQ774" s="50"/>
      <c r="AR774" s="50"/>
      <c r="AS774" s="50"/>
      <c r="AT774" s="50"/>
      <c r="AU774" s="50"/>
      <c r="AV774" s="50"/>
      <c r="AW774" s="50"/>
      <c r="AX774" s="50">
        <f t="shared" si="247"/>
        <v>0</v>
      </c>
      <c r="AY774" s="50"/>
      <c r="AZ774" s="50">
        <f t="shared" si="237"/>
        <v>0</v>
      </c>
      <c r="BA774" s="50">
        <f t="shared" si="238"/>
        <v>0</v>
      </c>
      <c r="BB774" s="50">
        <f t="shared" si="239"/>
        <v>0</v>
      </c>
      <c r="BC774" s="17">
        <f t="shared" si="240"/>
        <v>19649</v>
      </c>
      <c r="BD774" s="50">
        <f t="shared" si="241"/>
        <v>0</v>
      </c>
      <c r="BE774" s="50">
        <f t="shared" si="242"/>
        <v>0</v>
      </c>
      <c r="BF774" s="50">
        <f t="shared" si="248"/>
        <v>0</v>
      </c>
      <c r="BG774" s="50"/>
      <c r="BH774" s="17">
        <f t="shared" si="243"/>
        <v>0</v>
      </c>
      <c r="BI774" s="17">
        <f t="shared" si="251"/>
        <v>774</v>
      </c>
      <c r="BJ774" s="17">
        <f t="shared" si="249"/>
        <v>774</v>
      </c>
      <c r="BK774" s="150">
        <f t="shared" si="250"/>
        <v>23640</v>
      </c>
      <c r="BL774" s="50" t="e">
        <f t="shared" ca="1" si="244"/>
        <v>#NAME?</v>
      </c>
      <c r="BM774" s="50" t="e">
        <f t="shared" ca="1" si="245"/>
        <v>#NAME?</v>
      </c>
      <c r="BN774" s="50" t="e">
        <f t="shared" ca="1" si="246"/>
        <v>#NAME?</v>
      </c>
    </row>
    <row r="775" spans="1:66" x14ac:dyDescent="0.35">
      <c r="A775" s="48">
        <v>23641</v>
      </c>
      <c r="B775" s="17">
        <v>1964</v>
      </c>
      <c r="C775" s="17">
        <v>9</v>
      </c>
      <c r="D775" s="17">
        <v>265</v>
      </c>
      <c r="E775" s="17">
        <v>21</v>
      </c>
      <c r="F775" s="17">
        <v>2</v>
      </c>
      <c r="G775" s="50">
        <v>1.1000000000000001</v>
      </c>
      <c r="H775" s="32">
        <v>3.1737567653244718</v>
      </c>
      <c r="I775" s="50">
        <v>13</v>
      </c>
      <c r="J775" s="13">
        <v>0</v>
      </c>
      <c r="K775" s="13">
        <f t="shared" si="232"/>
        <v>0</v>
      </c>
      <c r="L775" s="13">
        <f t="shared" si="233"/>
        <v>0</v>
      </c>
      <c r="M775" s="13" t="e">
        <f ca="1">CalcTable[[#This Row],[IWC]]-AE774</f>
        <v>#NAME?</v>
      </c>
      <c r="N775" s="13" t="e">
        <f ca="1">IF(CalcTable[[#This Row],[Day of Year]]&lt;123,FCAP,AE774)</f>
        <v>#NAME?</v>
      </c>
      <c r="O775" s="17" t="e">
        <f ca="1">IF(IRR_DRIP,5,COUNTIF('IDET Wind Values'!C759:G759,"&lt;="&amp;IRR_MAXWIND))</f>
        <v>#NAME?</v>
      </c>
      <c r="P775" s="13" t="e">
        <f ca="1">CalcTable[[#This Row],[ET_o]]*KL</f>
        <v>#NAME?</v>
      </c>
      <c r="Q775" s="13" t="e">
        <f ca="1">IF(WILTPT&lt;=0,1,MAX(0,MIN(1,(CalcTable[[#This Row],[IWC]]-WILTPT)/(MAD-WILTPT))))</f>
        <v>#NAME?</v>
      </c>
      <c r="R775" s="13" t="e">
        <f ca="1">CalcTable[[#This Row],[ETMult]]*CalcTable[[#This Row],[ETb]]</f>
        <v>#NAME?</v>
      </c>
      <c r="S775" s="13" t="b">
        <f>INDEX(IRR_LIST,CalcTable[[#This Row],[Day of Week]]+1)</f>
        <v>0</v>
      </c>
      <c r="T775" s="13">
        <f t="shared" ca="1" si="234"/>
        <v>5.0999999999999996</v>
      </c>
      <c r="U775" s="13" t="b">
        <f ca="1">IF(CalcTable[[#This Row],[IrrPrecip]]&gt;=IC_MM,FALSE,TRUE)</f>
        <v>1</v>
      </c>
      <c r="V775" s="13" t="b">
        <f t="shared" si="235"/>
        <v>1</v>
      </c>
      <c r="W775" s="13" t="e">
        <f ca="1">IF(AND(IRR_DRIP=FALSE,CalcTable[[#This Row],[IrrHours]]&lt;=0),FALSE,TRUE)</f>
        <v>#NAME?</v>
      </c>
      <c r="X775" s="13" t="e">
        <f ca="1">AND(CalcTable[[#This Row],[IrrDay]],CalcTable[[#This Row],[IrrRain]],CalcTable[[#This Row],[IrrWarm]],CalcTable[[#This Row],[IrrWindy]])</f>
        <v>#NAME?</v>
      </c>
      <c r="Y775" s="13" t="e">
        <f t="shared" ca="1" si="236"/>
        <v>#NAME?</v>
      </c>
      <c r="Z775" s="13" t="e">
        <f ca="1">CalcTable[[#This Row],[IrrHours]]/5</f>
        <v>#NAME?</v>
      </c>
      <c r="AA775" s="13" t="e">
        <f ca="1">IF(CalcTable[[#This Row],[IrrFlag]]=FALSE,0,MAX(0,CalcTable[[#This Row],[VolRednWind]]*(FCAP*IRR_TARGET-CalcTable[[#This Row],[IWC]])))</f>
        <v>#NAME?</v>
      </c>
      <c r="AB775" s="13" t="e">
        <f ca="1">CalcTable[[#This Row],[IWC]]+CalcTable[[#This Row],[Eff Precip]]+CalcTable[[#This Row],[IrrAmt]]-CalcTable[[#This Row],[AET]]</f>
        <v>#NAME?</v>
      </c>
      <c r="AC775" s="13" t="e">
        <f ca="1">IF(CalcTable[[#This Row],[PWC]]&gt;FCAP,MIN(24*PERC,MIN(SAT,CalcTable[[#This Row],[PWC]])-FCAP),0)</f>
        <v>#NAME?</v>
      </c>
      <c r="AD775" s="13" t="e">
        <f ca="1">IF(CalcTable[[#This Row],[PWC]]&gt;SAT,CalcTable[[#This Row],[PWC]]-SAT,0)</f>
        <v>#NAME?</v>
      </c>
      <c r="AE775" s="13" t="e">
        <f ca="1">CalcTable[[#This Row],[PWC]]-CalcTable[[#This Row],[PercAmt]]-CalcTable[[#This Row],[Runoff]]</f>
        <v>#NAME?</v>
      </c>
      <c r="AF775" s="13" t="e">
        <f ca="1">CalcTable[[#This Row],[IrrAmt]]/1000*CUR_IRR_AREA*10000/IRR_EFF</f>
        <v>#NAME?</v>
      </c>
      <c r="AG775" s="147"/>
      <c r="AH775" s="13"/>
      <c r="AI775" s="50">
        <v>0</v>
      </c>
      <c r="AJ775" s="50">
        <v>0</v>
      </c>
      <c r="AK775" s="50">
        <v>3.8848264229997058</v>
      </c>
      <c r="AL775" s="50">
        <v>9.3972622454390375</v>
      </c>
      <c r="AM775" s="50"/>
      <c r="AN775" s="50"/>
      <c r="AO775" s="50"/>
      <c r="AP775" s="50"/>
      <c r="AQ775" s="50"/>
      <c r="AR775" s="50"/>
      <c r="AS775" s="50"/>
      <c r="AT775" s="50"/>
      <c r="AU775" s="50"/>
      <c r="AV775" s="50"/>
      <c r="AW775" s="50"/>
      <c r="AX775" s="50">
        <f t="shared" si="247"/>
        <v>13.282088668438742</v>
      </c>
      <c r="AY775" s="50"/>
      <c r="AZ775" s="50">
        <f t="shared" si="237"/>
        <v>332.63048007020751</v>
      </c>
      <c r="BA775" s="50">
        <f t="shared" si="238"/>
        <v>512.14534233031952</v>
      </c>
      <c r="BB775" s="50">
        <f t="shared" si="239"/>
        <v>527.98488900032942</v>
      </c>
      <c r="BC775" s="17">
        <f t="shared" si="240"/>
        <v>19649</v>
      </c>
      <c r="BD775" s="50">
        <f t="shared" si="241"/>
        <v>13.282088668438742</v>
      </c>
      <c r="BE775" s="50">
        <f t="shared" si="242"/>
        <v>332.63048007020751</v>
      </c>
      <c r="BF775" s="50">
        <f t="shared" si="248"/>
        <v>544.07757489540245</v>
      </c>
      <c r="BG775" s="50"/>
      <c r="BH775" s="17">
        <f t="shared" si="243"/>
        <v>0</v>
      </c>
      <c r="BI775" s="17">
        <f t="shared" si="251"/>
        <v>775</v>
      </c>
      <c r="BJ775" s="17">
        <f t="shared" si="249"/>
        <v>775</v>
      </c>
      <c r="BK775" s="150">
        <f t="shared" si="250"/>
        <v>23641</v>
      </c>
      <c r="BL775" s="50" t="e">
        <f t="shared" ca="1" si="244"/>
        <v>#NAME?</v>
      </c>
      <c r="BM775" s="50" t="e">
        <f t="shared" ca="1" si="245"/>
        <v>#NAME?</v>
      </c>
      <c r="BN775" s="50" t="e">
        <f t="shared" ca="1" si="246"/>
        <v>#NAME?</v>
      </c>
    </row>
    <row r="776" spans="1:66" x14ac:dyDescent="0.35">
      <c r="A776" s="48">
        <v>23642</v>
      </c>
      <c r="B776" s="17">
        <v>1964</v>
      </c>
      <c r="C776" s="17">
        <v>9</v>
      </c>
      <c r="D776" s="17">
        <v>266</v>
      </c>
      <c r="E776" s="17">
        <v>22</v>
      </c>
      <c r="F776" s="17">
        <v>3</v>
      </c>
      <c r="G776" s="50">
        <v>3.3</v>
      </c>
      <c r="H776" s="32">
        <v>3.042804406987718</v>
      </c>
      <c r="I776" s="50">
        <v>19.833333333333332</v>
      </c>
      <c r="J776" s="13">
        <v>0</v>
      </c>
      <c r="K776" s="13">
        <f t="shared" si="232"/>
        <v>0</v>
      </c>
      <c r="L776" s="13">
        <f t="shared" si="233"/>
        <v>0</v>
      </c>
      <c r="M776" s="13" t="e">
        <f ca="1">CalcTable[[#This Row],[IWC]]-AE775</f>
        <v>#NAME?</v>
      </c>
      <c r="N776" s="13" t="e">
        <f ca="1">IF(CalcTable[[#This Row],[Day of Year]]&lt;123,FCAP,AE775)</f>
        <v>#NAME?</v>
      </c>
      <c r="O776" s="17" t="e">
        <f ca="1">IF(IRR_DRIP,5,COUNTIF('IDET Wind Values'!C760:G760,"&lt;="&amp;IRR_MAXWIND))</f>
        <v>#NAME?</v>
      </c>
      <c r="P776" s="13" t="e">
        <f ca="1">CalcTable[[#This Row],[ET_o]]*KL</f>
        <v>#NAME?</v>
      </c>
      <c r="Q776" s="13" t="e">
        <f ca="1">IF(WILTPT&lt;=0,1,MAX(0,MIN(1,(CalcTable[[#This Row],[IWC]]-WILTPT)/(MAD-WILTPT))))</f>
        <v>#NAME?</v>
      </c>
      <c r="R776" s="13" t="e">
        <f ca="1">CalcTable[[#This Row],[ETMult]]*CalcTable[[#This Row],[ETb]]</f>
        <v>#NAME?</v>
      </c>
      <c r="S776" s="13" t="b">
        <f>INDEX(IRR_LIST,CalcTable[[#This Row],[Day of Week]]+1)</f>
        <v>1</v>
      </c>
      <c r="T776" s="13">
        <f t="shared" ca="1" si="234"/>
        <v>5.0999999999999996</v>
      </c>
      <c r="U776" s="13" t="b">
        <f ca="1">IF(CalcTable[[#This Row],[IrrPrecip]]&gt;=IC_MM,FALSE,TRUE)</f>
        <v>1</v>
      </c>
      <c r="V776" s="13" t="b">
        <f t="shared" si="235"/>
        <v>1</v>
      </c>
      <c r="W776" s="13" t="e">
        <f ca="1">IF(AND(IRR_DRIP=FALSE,CalcTable[[#This Row],[IrrHours]]&lt;=0),FALSE,TRUE)</f>
        <v>#NAME?</v>
      </c>
      <c r="X776" s="13" t="e">
        <f ca="1">AND(CalcTable[[#This Row],[IrrDay]],CalcTable[[#This Row],[IrrRain]],CalcTable[[#This Row],[IrrWarm]],CalcTable[[#This Row],[IrrWindy]])</f>
        <v>#NAME?</v>
      </c>
      <c r="Y776" s="13" t="e">
        <f t="shared" ca="1" si="236"/>
        <v>#NAME?</v>
      </c>
      <c r="Z776" s="13" t="e">
        <f ca="1">CalcTable[[#This Row],[IrrHours]]/5</f>
        <v>#NAME?</v>
      </c>
      <c r="AA776" s="13" t="e">
        <f ca="1">IF(CalcTable[[#This Row],[IrrFlag]]=FALSE,0,MAX(0,CalcTable[[#This Row],[VolRednWind]]*(FCAP*IRR_TARGET-CalcTable[[#This Row],[IWC]])))</f>
        <v>#NAME?</v>
      </c>
      <c r="AB776" s="13" t="e">
        <f ca="1">CalcTable[[#This Row],[IWC]]+CalcTable[[#This Row],[Eff Precip]]+CalcTable[[#This Row],[IrrAmt]]-CalcTable[[#This Row],[AET]]</f>
        <v>#NAME?</v>
      </c>
      <c r="AC776" s="13" t="e">
        <f ca="1">IF(CalcTable[[#This Row],[PWC]]&gt;FCAP,MIN(24*PERC,MIN(SAT,CalcTable[[#This Row],[PWC]])-FCAP),0)</f>
        <v>#NAME?</v>
      </c>
      <c r="AD776" s="13" t="e">
        <f ca="1">IF(CalcTable[[#This Row],[PWC]]&gt;SAT,CalcTable[[#This Row],[PWC]]-SAT,0)</f>
        <v>#NAME?</v>
      </c>
      <c r="AE776" s="13" t="e">
        <f ca="1">CalcTable[[#This Row],[PWC]]-CalcTable[[#This Row],[PercAmt]]-CalcTable[[#This Row],[Runoff]]</f>
        <v>#NAME?</v>
      </c>
      <c r="AF776" s="13" t="e">
        <f ca="1">CalcTable[[#This Row],[IrrAmt]]/1000*CUR_IRR_AREA*10000/IRR_EFF</f>
        <v>#NAME?</v>
      </c>
      <c r="AG776" s="147"/>
      <c r="AH776" s="13"/>
      <c r="AI776" s="50">
        <v>3.2916069758380111</v>
      </c>
      <c r="AJ776" s="50">
        <v>6.5398552798802232</v>
      </c>
      <c r="AK776" s="50">
        <v>0</v>
      </c>
      <c r="AL776" s="50">
        <v>0</v>
      </c>
      <c r="AM776" s="50"/>
      <c r="AN776" s="50"/>
      <c r="AO776" s="50"/>
      <c r="AP776" s="50"/>
      <c r="AQ776" s="50"/>
      <c r="AR776" s="50"/>
      <c r="AS776" s="50"/>
      <c r="AT776" s="50"/>
      <c r="AU776" s="50"/>
      <c r="AV776" s="50"/>
      <c r="AW776" s="50"/>
      <c r="AX776" s="50">
        <f t="shared" si="247"/>
        <v>9.8314622557182343</v>
      </c>
      <c r="AY776" s="50"/>
      <c r="AZ776" s="50">
        <f t="shared" si="237"/>
        <v>240.1126571887774</v>
      </c>
      <c r="BA776" s="50">
        <f t="shared" si="238"/>
        <v>390.77811801456915</v>
      </c>
      <c r="BB776" s="50">
        <f t="shared" si="239"/>
        <v>404.55437098053636</v>
      </c>
      <c r="BC776" s="17">
        <f t="shared" si="240"/>
        <v>19649</v>
      </c>
      <c r="BD776" s="50">
        <f t="shared" si="241"/>
        <v>9.8314622557182343</v>
      </c>
      <c r="BE776" s="50">
        <f t="shared" si="242"/>
        <v>240.1126571887774</v>
      </c>
      <c r="BF776" s="50">
        <f t="shared" si="248"/>
        <v>392.74786903890254</v>
      </c>
      <c r="BG776" s="50"/>
      <c r="BH776" s="17">
        <f t="shared" si="243"/>
        <v>0</v>
      </c>
      <c r="BI776" s="17">
        <f t="shared" si="251"/>
        <v>776</v>
      </c>
      <c r="BJ776" s="17">
        <f t="shared" si="249"/>
        <v>776</v>
      </c>
      <c r="BK776" s="150">
        <f t="shared" si="250"/>
        <v>23642</v>
      </c>
      <c r="BL776" s="50" t="e">
        <f t="shared" ca="1" si="244"/>
        <v>#NAME?</v>
      </c>
      <c r="BM776" s="50" t="e">
        <f t="shared" ca="1" si="245"/>
        <v>#NAME?</v>
      </c>
      <c r="BN776" s="50" t="e">
        <f t="shared" ca="1" si="246"/>
        <v>#NAME?</v>
      </c>
    </row>
    <row r="777" spans="1:66" x14ac:dyDescent="0.35">
      <c r="A777" s="48">
        <v>23643</v>
      </c>
      <c r="B777" s="17">
        <v>1964</v>
      </c>
      <c r="C777" s="17">
        <v>9</v>
      </c>
      <c r="D777" s="17">
        <v>267</v>
      </c>
      <c r="E777" s="17">
        <v>23</v>
      </c>
      <c r="F777" s="17">
        <v>4</v>
      </c>
      <c r="G777" s="50">
        <v>3.3</v>
      </c>
      <c r="H777" s="32">
        <v>2.712911939602733</v>
      </c>
      <c r="I777" s="50">
        <v>9.5</v>
      </c>
      <c r="J777" s="13">
        <v>0</v>
      </c>
      <c r="K777" s="13">
        <f t="shared" si="232"/>
        <v>0</v>
      </c>
      <c r="L777" s="13">
        <f t="shared" si="233"/>
        <v>0</v>
      </c>
      <c r="M777" s="13" t="e">
        <f ca="1">CalcTable[[#This Row],[IWC]]-AE776</f>
        <v>#NAME?</v>
      </c>
      <c r="N777" s="13" t="e">
        <f ca="1">IF(CalcTable[[#This Row],[Day of Year]]&lt;123,FCAP,AE776)</f>
        <v>#NAME?</v>
      </c>
      <c r="O777" s="17" t="e">
        <f ca="1">IF(IRR_DRIP,5,COUNTIF('IDET Wind Values'!C761:G761,"&lt;="&amp;IRR_MAXWIND))</f>
        <v>#NAME?</v>
      </c>
      <c r="P777" s="13" t="e">
        <f ca="1">CalcTable[[#This Row],[ET_o]]*KL</f>
        <v>#NAME?</v>
      </c>
      <c r="Q777" s="13" t="e">
        <f ca="1">IF(WILTPT&lt;=0,1,MAX(0,MIN(1,(CalcTable[[#This Row],[IWC]]-WILTPT)/(MAD-WILTPT))))</f>
        <v>#NAME?</v>
      </c>
      <c r="R777" s="13" t="e">
        <f ca="1">CalcTable[[#This Row],[ETMult]]*CalcTable[[#This Row],[ETb]]</f>
        <v>#NAME?</v>
      </c>
      <c r="S777" s="13" t="b">
        <f>INDEX(IRR_LIST,CalcTable[[#This Row],[Day of Week]]+1)</f>
        <v>0</v>
      </c>
      <c r="T777" s="13">
        <f t="shared" ca="1" si="234"/>
        <v>0</v>
      </c>
      <c r="U777" s="13" t="b">
        <f ca="1">IF(CalcTable[[#This Row],[IrrPrecip]]&gt;=IC_MM,FALSE,TRUE)</f>
        <v>1</v>
      </c>
      <c r="V777" s="13" t="b">
        <f t="shared" si="235"/>
        <v>1</v>
      </c>
      <c r="W777" s="13" t="e">
        <f ca="1">IF(AND(IRR_DRIP=FALSE,CalcTable[[#This Row],[IrrHours]]&lt;=0),FALSE,TRUE)</f>
        <v>#NAME?</v>
      </c>
      <c r="X777" s="13" t="e">
        <f ca="1">AND(CalcTable[[#This Row],[IrrDay]],CalcTable[[#This Row],[IrrRain]],CalcTable[[#This Row],[IrrWarm]],CalcTable[[#This Row],[IrrWindy]])</f>
        <v>#NAME?</v>
      </c>
      <c r="Y777" s="13" t="e">
        <f t="shared" ca="1" si="236"/>
        <v>#NAME?</v>
      </c>
      <c r="Z777" s="13" t="e">
        <f ca="1">CalcTable[[#This Row],[IrrHours]]/5</f>
        <v>#NAME?</v>
      </c>
      <c r="AA777" s="13" t="e">
        <f ca="1">IF(CalcTable[[#This Row],[IrrFlag]]=FALSE,0,MAX(0,CalcTable[[#This Row],[VolRednWind]]*(FCAP*IRR_TARGET-CalcTable[[#This Row],[IWC]])))</f>
        <v>#NAME?</v>
      </c>
      <c r="AB777" s="13" t="e">
        <f ca="1">CalcTable[[#This Row],[IWC]]+CalcTable[[#This Row],[Eff Precip]]+CalcTable[[#This Row],[IrrAmt]]-CalcTable[[#This Row],[AET]]</f>
        <v>#NAME?</v>
      </c>
      <c r="AC777" s="13" t="e">
        <f ca="1">IF(CalcTable[[#This Row],[PWC]]&gt;FCAP,MIN(24*PERC,MIN(SAT,CalcTable[[#This Row],[PWC]])-FCAP),0)</f>
        <v>#NAME?</v>
      </c>
      <c r="AD777" s="13" t="e">
        <f ca="1">IF(CalcTable[[#This Row],[PWC]]&gt;SAT,CalcTable[[#This Row],[PWC]]-SAT,0)</f>
        <v>#NAME?</v>
      </c>
      <c r="AE777" s="13" t="e">
        <f ca="1">CalcTable[[#This Row],[PWC]]-CalcTable[[#This Row],[PercAmt]]-CalcTable[[#This Row],[Runoff]]</f>
        <v>#NAME?</v>
      </c>
      <c r="AF777" s="13" t="e">
        <f ca="1">CalcTable[[#This Row],[IrrAmt]]/1000*CUR_IRR_AREA*10000/IRR_EFF</f>
        <v>#NAME?</v>
      </c>
      <c r="AG777" s="147"/>
      <c r="AH777" s="13"/>
      <c r="AI777" s="50">
        <v>0</v>
      </c>
      <c r="AJ777" s="50">
        <v>0</v>
      </c>
      <c r="AK777" s="50">
        <v>6.6598313207871627</v>
      </c>
      <c r="AL777" s="50">
        <v>3.9535424238432455</v>
      </c>
      <c r="AM777" s="50"/>
      <c r="AN777" s="50"/>
      <c r="AO777" s="50"/>
      <c r="AP777" s="50"/>
      <c r="AQ777" s="50"/>
      <c r="AR777" s="50"/>
      <c r="AS777" s="50"/>
      <c r="AT777" s="50"/>
      <c r="AU777" s="50"/>
      <c r="AV777" s="50"/>
      <c r="AW777" s="50"/>
      <c r="AX777" s="50">
        <f t="shared" si="247"/>
        <v>10.613373744630408</v>
      </c>
      <c r="AY777" s="50"/>
      <c r="AZ777" s="50">
        <f t="shared" si="237"/>
        <v>213.64810380428025</v>
      </c>
      <c r="BA777" s="50">
        <f t="shared" si="238"/>
        <v>328.9502550637331</v>
      </c>
      <c r="BB777" s="50">
        <f t="shared" si="239"/>
        <v>339.12397429250836</v>
      </c>
      <c r="BC777" s="17">
        <f t="shared" si="240"/>
        <v>19649</v>
      </c>
      <c r="BD777" s="50">
        <f t="shared" si="241"/>
        <v>10.613373744630408</v>
      </c>
      <c r="BE777" s="50">
        <f t="shared" si="242"/>
        <v>213.64810380428025</v>
      </c>
      <c r="BF777" s="50">
        <f t="shared" si="248"/>
        <v>349.46028450038398</v>
      </c>
      <c r="BG777" s="50"/>
      <c r="BH777" s="17">
        <f t="shared" si="243"/>
        <v>0</v>
      </c>
      <c r="BI777" s="17">
        <f t="shared" si="251"/>
        <v>777</v>
      </c>
      <c r="BJ777" s="17">
        <f t="shared" si="249"/>
        <v>777</v>
      </c>
      <c r="BK777" s="150">
        <f t="shared" si="250"/>
        <v>23643</v>
      </c>
      <c r="BL777" s="50" t="e">
        <f t="shared" ca="1" si="244"/>
        <v>#NAME?</v>
      </c>
      <c r="BM777" s="50" t="e">
        <f t="shared" ca="1" si="245"/>
        <v>#NAME?</v>
      </c>
      <c r="BN777" s="50" t="e">
        <f t="shared" ca="1" si="246"/>
        <v>#NAME?</v>
      </c>
    </row>
    <row r="778" spans="1:66" x14ac:dyDescent="0.35">
      <c r="A778" s="48">
        <v>23644</v>
      </c>
      <c r="B778" s="17">
        <v>1964</v>
      </c>
      <c r="C778" s="17">
        <v>9</v>
      </c>
      <c r="D778" s="17">
        <v>268</v>
      </c>
      <c r="E778" s="17">
        <v>24</v>
      </c>
      <c r="F778" s="17">
        <v>5</v>
      </c>
      <c r="G778" s="50">
        <v>3.9</v>
      </c>
      <c r="H778" s="32">
        <v>2.2088440798455746</v>
      </c>
      <c r="I778" s="50">
        <v>4.833333333333333</v>
      </c>
      <c r="J778" s="13">
        <v>0</v>
      </c>
      <c r="K778" s="13">
        <f t="shared" si="232"/>
        <v>0</v>
      </c>
      <c r="L778" s="13">
        <f t="shared" si="233"/>
        <v>0</v>
      </c>
      <c r="M778" s="13" t="e">
        <f ca="1">CalcTable[[#This Row],[IWC]]-AE777</f>
        <v>#NAME?</v>
      </c>
      <c r="N778" s="13" t="e">
        <f ca="1">IF(CalcTable[[#This Row],[Day of Year]]&lt;123,FCAP,AE777)</f>
        <v>#NAME?</v>
      </c>
      <c r="O778" s="17" t="e">
        <f ca="1">IF(IRR_DRIP,5,COUNTIF('IDET Wind Values'!C762:G762,"&lt;="&amp;IRR_MAXWIND))</f>
        <v>#NAME?</v>
      </c>
      <c r="P778" s="13" t="e">
        <f ca="1">CalcTable[[#This Row],[ET_o]]*KL</f>
        <v>#NAME?</v>
      </c>
      <c r="Q778" s="13" t="e">
        <f ca="1">IF(WILTPT&lt;=0,1,MAX(0,MIN(1,(CalcTable[[#This Row],[IWC]]-WILTPT)/(MAD-WILTPT))))</f>
        <v>#NAME?</v>
      </c>
      <c r="R778" s="13" t="e">
        <f ca="1">CalcTable[[#This Row],[ETMult]]*CalcTable[[#This Row],[ETb]]</f>
        <v>#NAME?</v>
      </c>
      <c r="S778" s="13" t="b">
        <f>INDEX(IRR_LIST,CalcTable[[#This Row],[Day of Week]]+1)</f>
        <v>1</v>
      </c>
      <c r="T778" s="13">
        <f t="shared" ca="1" si="234"/>
        <v>0</v>
      </c>
      <c r="U778" s="13" t="b">
        <f ca="1">IF(CalcTable[[#This Row],[IrrPrecip]]&gt;=IC_MM,FALSE,TRUE)</f>
        <v>1</v>
      </c>
      <c r="V778" s="13" t="b">
        <f t="shared" si="235"/>
        <v>0</v>
      </c>
      <c r="W778" s="13" t="e">
        <f ca="1">IF(AND(IRR_DRIP=FALSE,CalcTable[[#This Row],[IrrHours]]&lt;=0),FALSE,TRUE)</f>
        <v>#NAME?</v>
      </c>
      <c r="X778" s="13" t="e">
        <f ca="1">AND(CalcTable[[#This Row],[IrrDay]],CalcTable[[#This Row],[IrrRain]],CalcTable[[#This Row],[IrrWarm]],CalcTable[[#This Row],[IrrWindy]])</f>
        <v>#NAME?</v>
      </c>
      <c r="Y778" s="13" t="e">
        <f t="shared" ca="1" si="236"/>
        <v>#NAME?</v>
      </c>
      <c r="Z778" s="13" t="e">
        <f ca="1">CalcTable[[#This Row],[IrrHours]]/5</f>
        <v>#NAME?</v>
      </c>
      <c r="AA778" s="13" t="e">
        <f ca="1">IF(CalcTable[[#This Row],[IrrFlag]]=FALSE,0,MAX(0,CalcTable[[#This Row],[VolRednWind]]*(FCAP*IRR_TARGET-CalcTable[[#This Row],[IWC]])))</f>
        <v>#NAME?</v>
      </c>
      <c r="AB778" s="13" t="e">
        <f ca="1">CalcTable[[#This Row],[IWC]]+CalcTable[[#This Row],[Eff Precip]]+CalcTable[[#This Row],[IrrAmt]]-CalcTable[[#This Row],[AET]]</f>
        <v>#NAME?</v>
      </c>
      <c r="AC778" s="13" t="e">
        <f ca="1">IF(CalcTable[[#This Row],[PWC]]&gt;FCAP,MIN(24*PERC,MIN(SAT,CalcTable[[#This Row],[PWC]])-FCAP),0)</f>
        <v>#NAME?</v>
      </c>
      <c r="AD778" s="13" t="e">
        <f ca="1">IF(CalcTable[[#This Row],[PWC]]&gt;SAT,CalcTable[[#This Row],[PWC]]-SAT,0)</f>
        <v>#NAME?</v>
      </c>
      <c r="AE778" s="13" t="e">
        <f ca="1">CalcTable[[#This Row],[PWC]]-CalcTable[[#This Row],[PercAmt]]-CalcTable[[#This Row],[Runoff]]</f>
        <v>#NAME?</v>
      </c>
      <c r="AF778" s="13" t="e">
        <f ca="1">CalcTable[[#This Row],[IrrAmt]]/1000*CUR_IRR_AREA*10000/IRR_EFF</f>
        <v>#NAME?</v>
      </c>
      <c r="AG778" s="147"/>
      <c r="AH778" s="13"/>
      <c r="AI778" s="50">
        <v>0</v>
      </c>
      <c r="AJ778" s="50">
        <v>0</v>
      </c>
      <c r="AK778" s="50">
        <v>0</v>
      </c>
      <c r="AL778" s="50">
        <v>0</v>
      </c>
      <c r="AM778" s="50"/>
      <c r="AN778" s="50"/>
      <c r="AO778" s="50"/>
      <c r="AP778" s="50"/>
      <c r="AQ778" s="50"/>
      <c r="AR778" s="50"/>
      <c r="AS778" s="50"/>
      <c r="AT778" s="50"/>
      <c r="AU778" s="50"/>
      <c r="AV778" s="50"/>
      <c r="AW778" s="50"/>
      <c r="AX778" s="50">
        <f t="shared" si="247"/>
        <v>0</v>
      </c>
      <c r="AY778" s="50"/>
      <c r="AZ778" s="50">
        <f t="shared" si="237"/>
        <v>0</v>
      </c>
      <c r="BA778" s="50">
        <f t="shared" si="238"/>
        <v>0</v>
      </c>
      <c r="BB778" s="50">
        <f t="shared" si="239"/>
        <v>0</v>
      </c>
      <c r="BC778" s="17">
        <f t="shared" si="240"/>
        <v>19649</v>
      </c>
      <c r="BD778" s="50">
        <f t="shared" si="241"/>
        <v>0</v>
      </c>
      <c r="BE778" s="50">
        <f t="shared" si="242"/>
        <v>0</v>
      </c>
      <c r="BF778" s="50">
        <f t="shared" si="248"/>
        <v>0</v>
      </c>
      <c r="BG778" s="50"/>
      <c r="BH778" s="17">
        <f t="shared" si="243"/>
        <v>0</v>
      </c>
      <c r="BI778" s="17">
        <f t="shared" si="251"/>
        <v>778</v>
      </c>
      <c r="BJ778" s="17">
        <f t="shared" si="249"/>
        <v>778</v>
      </c>
      <c r="BK778" s="150">
        <f t="shared" si="250"/>
        <v>23644</v>
      </c>
      <c r="BL778" s="50" t="e">
        <f t="shared" ca="1" si="244"/>
        <v>#NAME?</v>
      </c>
      <c r="BM778" s="50" t="e">
        <f t="shared" ca="1" si="245"/>
        <v>#NAME?</v>
      </c>
      <c r="BN778" s="50" t="e">
        <f t="shared" ca="1" si="246"/>
        <v>#NAME?</v>
      </c>
    </row>
    <row r="779" spans="1:66" x14ac:dyDescent="0.35">
      <c r="A779" s="48">
        <v>23645</v>
      </c>
      <c r="B779" s="17">
        <v>1964</v>
      </c>
      <c r="C779" s="17">
        <v>9</v>
      </c>
      <c r="D779" s="17">
        <v>269</v>
      </c>
      <c r="E779" s="17">
        <v>25</v>
      </c>
      <c r="F779" s="17">
        <v>6</v>
      </c>
      <c r="G779" s="50">
        <v>0.6</v>
      </c>
      <c r="H779" s="32">
        <v>2.8564995251488692</v>
      </c>
      <c r="I779" s="50">
        <v>30</v>
      </c>
      <c r="J779" s="13">
        <v>26.4</v>
      </c>
      <c r="K779" s="13">
        <f t="shared" si="232"/>
        <v>26.4</v>
      </c>
      <c r="L779" s="13">
        <f t="shared" si="233"/>
        <v>16.049999999999997</v>
      </c>
      <c r="M779" s="13" t="e">
        <f ca="1">CalcTable[[#This Row],[IWC]]-AE778</f>
        <v>#NAME?</v>
      </c>
      <c r="N779" s="13" t="e">
        <f ca="1">IF(CalcTable[[#This Row],[Day of Year]]&lt;123,FCAP,AE778)</f>
        <v>#NAME?</v>
      </c>
      <c r="O779" s="17" t="e">
        <f ca="1">IF(IRR_DRIP,5,COUNTIF('IDET Wind Values'!C763:G763,"&lt;="&amp;IRR_MAXWIND))</f>
        <v>#NAME?</v>
      </c>
      <c r="P779" s="13" t="e">
        <f ca="1">CalcTable[[#This Row],[ET_o]]*KL</f>
        <v>#NAME?</v>
      </c>
      <c r="Q779" s="13" t="e">
        <f ca="1">IF(WILTPT&lt;=0,1,MAX(0,MIN(1,(CalcTable[[#This Row],[IWC]]-WILTPT)/(MAD-WILTPT))))</f>
        <v>#NAME?</v>
      </c>
      <c r="R779" s="13" t="e">
        <f ca="1">CalcTable[[#This Row],[ETMult]]*CalcTable[[#This Row],[ETb]]</f>
        <v>#NAME?</v>
      </c>
      <c r="S779" s="13" t="b">
        <f>INDEX(IRR_LIST,CalcTable[[#This Row],[Day of Week]]+1)</f>
        <v>0</v>
      </c>
      <c r="T779" s="13">
        <f t="shared" ca="1" si="234"/>
        <v>0</v>
      </c>
      <c r="U779" s="13" t="b">
        <f ca="1">IF(CalcTable[[#This Row],[IrrPrecip]]&gt;=IC_MM,FALSE,TRUE)</f>
        <v>1</v>
      </c>
      <c r="V779" s="13" t="b">
        <f t="shared" si="235"/>
        <v>0</v>
      </c>
      <c r="W779" s="13" t="e">
        <f ca="1">IF(AND(IRR_DRIP=FALSE,CalcTable[[#This Row],[IrrHours]]&lt;=0),FALSE,TRUE)</f>
        <v>#NAME?</v>
      </c>
      <c r="X779" s="13" t="e">
        <f ca="1">AND(CalcTable[[#This Row],[IrrDay]],CalcTable[[#This Row],[IrrRain]],CalcTable[[#This Row],[IrrWarm]],CalcTable[[#This Row],[IrrWindy]])</f>
        <v>#NAME?</v>
      </c>
      <c r="Y779" s="13" t="e">
        <f t="shared" ca="1" si="236"/>
        <v>#NAME?</v>
      </c>
      <c r="Z779" s="13" t="e">
        <f ca="1">CalcTable[[#This Row],[IrrHours]]/5</f>
        <v>#NAME?</v>
      </c>
      <c r="AA779" s="13" t="e">
        <f ca="1">IF(CalcTable[[#This Row],[IrrFlag]]=FALSE,0,MAX(0,CalcTable[[#This Row],[VolRednWind]]*(FCAP*IRR_TARGET-CalcTable[[#This Row],[IWC]])))</f>
        <v>#NAME?</v>
      </c>
      <c r="AB779" s="13" t="e">
        <f ca="1">CalcTable[[#This Row],[IWC]]+CalcTable[[#This Row],[Eff Precip]]+CalcTable[[#This Row],[IrrAmt]]-CalcTable[[#This Row],[AET]]</f>
        <v>#NAME?</v>
      </c>
      <c r="AC779" s="13" t="e">
        <f ca="1">IF(CalcTable[[#This Row],[PWC]]&gt;FCAP,MIN(24*PERC,MIN(SAT,CalcTable[[#This Row],[PWC]])-FCAP),0)</f>
        <v>#NAME?</v>
      </c>
      <c r="AD779" s="13" t="e">
        <f ca="1">IF(CalcTable[[#This Row],[PWC]]&gt;SAT,CalcTable[[#This Row],[PWC]]-SAT,0)</f>
        <v>#NAME?</v>
      </c>
      <c r="AE779" s="13" t="e">
        <f ca="1">CalcTable[[#This Row],[PWC]]-CalcTable[[#This Row],[PercAmt]]-CalcTable[[#This Row],[Runoff]]</f>
        <v>#NAME?</v>
      </c>
      <c r="AF779" s="13" t="e">
        <f ca="1">CalcTable[[#This Row],[IrrAmt]]/1000*CUR_IRR_AREA*10000/IRR_EFF</f>
        <v>#NAME?</v>
      </c>
      <c r="AG779" s="147"/>
      <c r="AH779" s="13"/>
      <c r="AI779" s="50">
        <v>0</v>
      </c>
      <c r="AJ779" s="50">
        <v>0</v>
      </c>
      <c r="AK779" s="50">
        <v>0</v>
      </c>
      <c r="AL779" s="50">
        <v>0</v>
      </c>
      <c r="AM779" s="50"/>
      <c r="AN779" s="50"/>
      <c r="AO779" s="50"/>
      <c r="AP779" s="50"/>
      <c r="AQ779" s="50"/>
      <c r="AR779" s="50"/>
      <c r="AS779" s="50"/>
      <c r="AT779" s="50"/>
      <c r="AU779" s="50"/>
      <c r="AV779" s="50"/>
      <c r="AW779" s="50"/>
      <c r="AX779" s="50">
        <f t="shared" si="247"/>
        <v>0</v>
      </c>
      <c r="AY779" s="50"/>
      <c r="AZ779" s="50">
        <f t="shared" si="237"/>
        <v>0</v>
      </c>
      <c r="BA779" s="50">
        <f t="shared" si="238"/>
        <v>0</v>
      </c>
      <c r="BB779" s="50">
        <f t="shared" si="239"/>
        <v>0</v>
      </c>
      <c r="BC779" s="17">
        <f t="shared" si="240"/>
        <v>19649</v>
      </c>
      <c r="BD779" s="50">
        <f t="shared" si="241"/>
        <v>0</v>
      </c>
      <c r="BE779" s="50">
        <f t="shared" si="242"/>
        <v>0</v>
      </c>
      <c r="BF779" s="50">
        <f t="shared" si="248"/>
        <v>0</v>
      </c>
      <c r="BG779" s="50"/>
      <c r="BH779" s="17">
        <f t="shared" si="243"/>
        <v>0</v>
      </c>
      <c r="BI779" s="17">
        <f t="shared" si="251"/>
        <v>779</v>
      </c>
      <c r="BJ779" s="17">
        <f t="shared" si="249"/>
        <v>779</v>
      </c>
      <c r="BK779" s="150">
        <f t="shared" si="250"/>
        <v>23645</v>
      </c>
      <c r="BL779" s="50" t="e">
        <f t="shared" ca="1" si="244"/>
        <v>#NAME?</v>
      </c>
      <c r="BM779" s="50" t="e">
        <f t="shared" ca="1" si="245"/>
        <v>#NAME?</v>
      </c>
      <c r="BN779" s="50" t="e">
        <f t="shared" ca="1" si="246"/>
        <v>#NAME?</v>
      </c>
    </row>
    <row r="780" spans="1:66" x14ac:dyDescent="0.35">
      <c r="A780" s="48">
        <v>23646</v>
      </c>
      <c r="B780" s="17">
        <v>1964</v>
      </c>
      <c r="C780" s="17">
        <v>9</v>
      </c>
      <c r="D780" s="17">
        <v>270</v>
      </c>
      <c r="E780" s="17">
        <v>26</v>
      </c>
      <c r="F780" s="17">
        <v>7</v>
      </c>
      <c r="G780" s="50">
        <v>-1.1000000000000001</v>
      </c>
      <c r="H780" s="32">
        <v>2.7267915262383635</v>
      </c>
      <c r="I780" s="50">
        <v>11.166666666666666</v>
      </c>
      <c r="J780" s="13">
        <v>0</v>
      </c>
      <c r="K780" s="13">
        <f t="shared" si="232"/>
        <v>0</v>
      </c>
      <c r="L780" s="13">
        <f t="shared" si="233"/>
        <v>0</v>
      </c>
      <c r="M780" s="13" t="e">
        <f ca="1">CalcTable[[#This Row],[IWC]]-AE779</f>
        <v>#NAME?</v>
      </c>
      <c r="N780" s="13" t="e">
        <f ca="1">IF(CalcTable[[#This Row],[Day of Year]]&lt;123,FCAP,AE779)</f>
        <v>#NAME?</v>
      </c>
      <c r="O780" s="17" t="e">
        <f ca="1">IF(IRR_DRIP,5,COUNTIF('IDET Wind Values'!C764:G764,"&lt;="&amp;IRR_MAXWIND))</f>
        <v>#NAME?</v>
      </c>
      <c r="P780" s="13" t="e">
        <f ca="1">CalcTable[[#This Row],[ET_o]]*KL</f>
        <v>#NAME?</v>
      </c>
      <c r="Q780" s="13" t="e">
        <f ca="1">IF(WILTPT&lt;=0,1,MAX(0,MIN(1,(CalcTable[[#This Row],[IWC]]-WILTPT)/(MAD-WILTPT))))</f>
        <v>#NAME?</v>
      </c>
      <c r="R780" s="13" t="e">
        <f ca="1">CalcTable[[#This Row],[ETMult]]*CalcTable[[#This Row],[ETb]]</f>
        <v>#NAME?</v>
      </c>
      <c r="S780" s="13" t="b">
        <f>INDEX(IRR_LIST,CalcTable[[#This Row],[Day of Week]]+1)</f>
        <v>0</v>
      </c>
      <c r="T780" s="13">
        <f t="shared" ca="1" si="234"/>
        <v>26.4</v>
      </c>
      <c r="U780" s="13" t="b">
        <f ca="1">IF(CalcTable[[#This Row],[IrrPrecip]]&gt;=IC_MM,FALSE,TRUE)</f>
        <v>0</v>
      </c>
      <c r="V780" s="13" t="b">
        <f t="shared" si="235"/>
        <v>0</v>
      </c>
      <c r="W780" s="13" t="e">
        <f ca="1">IF(AND(IRR_DRIP=FALSE,CalcTable[[#This Row],[IrrHours]]&lt;=0),FALSE,TRUE)</f>
        <v>#NAME?</v>
      </c>
      <c r="X780" s="13" t="e">
        <f ca="1">AND(CalcTable[[#This Row],[IrrDay]],CalcTable[[#This Row],[IrrRain]],CalcTable[[#This Row],[IrrWarm]],CalcTable[[#This Row],[IrrWindy]])</f>
        <v>#NAME?</v>
      </c>
      <c r="Y780" s="13" t="e">
        <f t="shared" ca="1" si="236"/>
        <v>#NAME?</v>
      </c>
      <c r="Z780" s="13" t="e">
        <f ca="1">CalcTable[[#This Row],[IrrHours]]/5</f>
        <v>#NAME?</v>
      </c>
      <c r="AA780" s="13" t="e">
        <f ca="1">IF(CalcTable[[#This Row],[IrrFlag]]=FALSE,0,MAX(0,CalcTable[[#This Row],[VolRednWind]]*(FCAP*IRR_TARGET-CalcTable[[#This Row],[IWC]])))</f>
        <v>#NAME?</v>
      </c>
      <c r="AB780" s="13" t="e">
        <f ca="1">CalcTable[[#This Row],[IWC]]+CalcTable[[#This Row],[Eff Precip]]+CalcTable[[#This Row],[IrrAmt]]-CalcTable[[#This Row],[AET]]</f>
        <v>#NAME?</v>
      </c>
      <c r="AC780" s="13" t="e">
        <f ca="1">IF(CalcTable[[#This Row],[PWC]]&gt;FCAP,MIN(24*PERC,MIN(SAT,CalcTable[[#This Row],[PWC]])-FCAP),0)</f>
        <v>#NAME?</v>
      </c>
      <c r="AD780" s="13" t="e">
        <f ca="1">IF(CalcTable[[#This Row],[PWC]]&gt;SAT,CalcTable[[#This Row],[PWC]]-SAT,0)</f>
        <v>#NAME?</v>
      </c>
      <c r="AE780" s="13" t="e">
        <f ca="1">CalcTable[[#This Row],[PWC]]-CalcTable[[#This Row],[PercAmt]]-CalcTable[[#This Row],[Runoff]]</f>
        <v>#NAME?</v>
      </c>
      <c r="AF780" s="13" t="e">
        <f ca="1">CalcTable[[#This Row],[IrrAmt]]/1000*CUR_IRR_AREA*10000/IRR_EFF</f>
        <v>#NAME?</v>
      </c>
      <c r="AG780" s="147"/>
      <c r="AH780" s="13"/>
      <c r="AI780" s="50">
        <v>0</v>
      </c>
      <c r="AJ780" s="50">
        <v>0</v>
      </c>
      <c r="AK780" s="50">
        <v>0</v>
      </c>
      <c r="AL780" s="50">
        <v>0</v>
      </c>
      <c r="AM780" s="50"/>
      <c r="AN780" s="50"/>
      <c r="AO780" s="50"/>
      <c r="AP780" s="50"/>
      <c r="AQ780" s="50"/>
      <c r="AR780" s="50"/>
      <c r="AS780" s="50"/>
      <c r="AT780" s="50"/>
      <c r="AU780" s="50"/>
      <c r="AV780" s="50"/>
      <c r="AW780" s="50"/>
      <c r="AX780" s="50">
        <f t="shared" si="247"/>
        <v>0</v>
      </c>
      <c r="AY780" s="50"/>
      <c r="AZ780" s="50">
        <f t="shared" si="237"/>
        <v>0</v>
      </c>
      <c r="BA780" s="50">
        <f t="shared" si="238"/>
        <v>0</v>
      </c>
      <c r="BB780" s="50">
        <f t="shared" si="239"/>
        <v>0</v>
      </c>
      <c r="BC780" s="17">
        <f t="shared" si="240"/>
        <v>19649</v>
      </c>
      <c r="BD780" s="50">
        <f t="shared" si="241"/>
        <v>0</v>
      </c>
      <c r="BE780" s="50">
        <f t="shared" si="242"/>
        <v>0</v>
      </c>
      <c r="BF780" s="50">
        <f t="shared" si="248"/>
        <v>0</v>
      </c>
      <c r="BG780" s="50"/>
      <c r="BH780" s="17">
        <f t="shared" si="243"/>
        <v>0</v>
      </c>
      <c r="BI780" s="17">
        <f t="shared" si="251"/>
        <v>780</v>
      </c>
      <c r="BJ780" s="17">
        <f t="shared" si="249"/>
        <v>780</v>
      </c>
      <c r="BK780" s="150">
        <f t="shared" si="250"/>
        <v>23646</v>
      </c>
      <c r="BL780" s="50" t="e">
        <f t="shared" ca="1" si="244"/>
        <v>#NAME?</v>
      </c>
      <c r="BM780" s="50" t="e">
        <f t="shared" ca="1" si="245"/>
        <v>#NAME?</v>
      </c>
      <c r="BN780" s="50" t="e">
        <f t="shared" ca="1" si="246"/>
        <v>#NAME?</v>
      </c>
    </row>
    <row r="781" spans="1:66" x14ac:dyDescent="0.35">
      <c r="A781" s="48">
        <v>23647</v>
      </c>
      <c r="B781" s="17">
        <v>1964</v>
      </c>
      <c r="C781" s="17">
        <v>9</v>
      </c>
      <c r="D781" s="17">
        <v>271</v>
      </c>
      <c r="E781" s="17">
        <v>27</v>
      </c>
      <c r="F781" s="17">
        <v>1</v>
      </c>
      <c r="G781" s="50">
        <v>2.2000000000000002</v>
      </c>
      <c r="H781" s="32">
        <v>2.5209604838397994</v>
      </c>
      <c r="I781" s="50">
        <v>7</v>
      </c>
      <c r="J781" s="13">
        <v>0</v>
      </c>
      <c r="K781" s="13">
        <f t="shared" si="232"/>
        <v>0</v>
      </c>
      <c r="L781" s="13">
        <f t="shared" si="233"/>
        <v>0</v>
      </c>
      <c r="M781" s="13" t="e">
        <f ca="1">CalcTable[[#This Row],[IWC]]-AE780</f>
        <v>#NAME?</v>
      </c>
      <c r="N781" s="13" t="e">
        <f ca="1">IF(CalcTable[[#This Row],[Day of Year]]&lt;123,FCAP,AE780)</f>
        <v>#NAME?</v>
      </c>
      <c r="O781" s="17" t="e">
        <f ca="1">IF(IRR_DRIP,5,COUNTIF('IDET Wind Values'!C765:G765,"&lt;="&amp;IRR_MAXWIND))</f>
        <v>#NAME?</v>
      </c>
      <c r="P781" s="13" t="e">
        <f ca="1">CalcTable[[#This Row],[ET_o]]*KL</f>
        <v>#NAME?</v>
      </c>
      <c r="Q781" s="13" t="e">
        <f ca="1">IF(WILTPT&lt;=0,1,MAX(0,MIN(1,(CalcTable[[#This Row],[IWC]]-WILTPT)/(MAD-WILTPT))))</f>
        <v>#NAME?</v>
      </c>
      <c r="R781" s="13" t="e">
        <f ca="1">CalcTable[[#This Row],[ETMult]]*CalcTable[[#This Row],[ETb]]</f>
        <v>#NAME?</v>
      </c>
      <c r="S781" s="13" t="b">
        <f>INDEX(IRR_LIST,CalcTable[[#This Row],[Day of Week]]+1)</f>
        <v>1</v>
      </c>
      <c r="T781" s="13">
        <f t="shared" ca="1" si="234"/>
        <v>26.4</v>
      </c>
      <c r="U781" s="13" t="b">
        <f ca="1">IF(CalcTable[[#This Row],[IrrPrecip]]&gt;=IC_MM,FALSE,TRUE)</f>
        <v>0</v>
      </c>
      <c r="V781" s="13" t="b">
        <f t="shared" si="235"/>
        <v>1</v>
      </c>
      <c r="W781" s="13" t="e">
        <f ca="1">IF(AND(IRR_DRIP=FALSE,CalcTable[[#This Row],[IrrHours]]&lt;=0),FALSE,TRUE)</f>
        <v>#NAME?</v>
      </c>
      <c r="X781" s="13" t="e">
        <f ca="1">AND(CalcTable[[#This Row],[IrrDay]],CalcTable[[#This Row],[IrrRain]],CalcTable[[#This Row],[IrrWarm]],CalcTable[[#This Row],[IrrWindy]])</f>
        <v>#NAME?</v>
      </c>
      <c r="Y781" s="13" t="e">
        <f t="shared" ca="1" si="236"/>
        <v>#NAME?</v>
      </c>
      <c r="Z781" s="13" t="e">
        <f ca="1">CalcTable[[#This Row],[IrrHours]]/5</f>
        <v>#NAME?</v>
      </c>
      <c r="AA781" s="13" t="e">
        <f ca="1">IF(CalcTable[[#This Row],[IrrFlag]]=FALSE,0,MAX(0,CalcTable[[#This Row],[VolRednWind]]*(FCAP*IRR_TARGET-CalcTable[[#This Row],[IWC]])))</f>
        <v>#NAME?</v>
      </c>
      <c r="AB781" s="13" t="e">
        <f ca="1">CalcTable[[#This Row],[IWC]]+CalcTable[[#This Row],[Eff Precip]]+CalcTable[[#This Row],[IrrAmt]]-CalcTable[[#This Row],[AET]]</f>
        <v>#NAME?</v>
      </c>
      <c r="AC781" s="13" t="e">
        <f ca="1">IF(CalcTable[[#This Row],[PWC]]&gt;FCAP,MIN(24*PERC,MIN(SAT,CalcTable[[#This Row],[PWC]])-FCAP),0)</f>
        <v>#NAME?</v>
      </c>
      <c r="AD781" s="13" t="e">
        <f ca="1">IF(CalcTable[[#This Row],[PWC]]&gt;SAT,CalcTable[[#This Row],[PWC]]-SAT,0)</f>
        <v>#NAME?</v>
      </c>
      <c r="AE781" s="13" t="e">
        <f ca="1">CalcTable[[#This Row],[PWC]]-CalcTable[[#This Row],[PercAmt]]-CalcTable[[#This Row],[Runoff]]</f>
        <v>#NAME?</v>
      </c>
      <c r="AF781" s="13" t="e">
        <f ca="1">CalcTable[[#This Row],[IrrAmt]]/1000*CUR_IRR_AREA*10000/IRR_EFF</f>
        <v>#NAME?</v>
      </c>
      <c r="AG781" s="147"/>
      <c r="AH781" s="13"/>
      <c r="AI781" s="50">
        <v>0</v>
      </c>
      <c r="AJ781" s="50">
        <v>0</v>
      </c>
      <c r="AK781" s="50">
        <v>0</v>
      </c>
      <c r="AL781" s="50">
        <v>0</v>
      </c>
      <c r="AM781" s="50"/>
      <c r="AN781" s="50"/>
      <c r="AO781" s="50"/>
      <c r="AP781" s="50"/>
      <c r="AQ781" s="50"/>
      <c r="AR781" s="50"/>
      <c r="AS781" s="50"/>
      <c r="AT781" s="50"/>
      <c r="AU781" s="50"/>
      <c r="AV781" s="50"/>
      <c r="AW781" s="50"/>
      <c r="AX781" s="50">
        <f t="shared" si="247"/>
        <v>0</v>
      </c>
      <c r="AY781" s="50"/>
      <c r="AZ781" s="50">
        <f t="shared" si="237"/>
        <v>0</v>
      </c>
      <c r="BA781" s="50">
        <f t="shared" si="238"/>
        <v>0</v>
      </c>
      <c r="BB781" s="50">
        <f t="shared" si="239"/>
        <v>0</v>
      </c>
      <c r="BC781" s="17">
        <f t="shared" si="240"/>
        <v>19649</v>
      </c>
      <c r="BD781" s="50">
        <f t="shared" si="241"/>
        <v>0</v>
      </c>
      <c r="BE781" s="50">
        <f t="shared" si="242"/>
        <v>0</v>
      </c>
      <c r="BF781" s="50">
        <f t="shared" si="248"/>
        <v>0</v>
      </c>
      <c r="BG781" s="50"/>
      <c r="BH781" s="17">
        <f t="shared" si="243"/>
        <v>0</v>
      </c>
      <c r="BI781" s="17">
        <f t="shared" si="251"/>
        <v>781</v>
      </c>
      <c r="BJ781" s="17">
        <f t="shared" si="249"/>
        <v>781</v>
      </c>
      <c r="BK781" s="150">
        <f t="shared" si="250"/>
        <v>23647</v>
      </c>
      <c r="BL781" s="50" t="e">
        <f t="shared" ca="1" si="244"/>
        <v>#NAME?</v>
      </c>
      <c r="BM781" s="50" t="e">
        <f t="shared" ca="1" si="245"/>
        <v>#NAME?</v>
      </c>
      <c r="BN781" s="50" t="e">
        <f t="shared" ca="1" si="246"/>
        <v>#NAME?</v>
      </c>
    </row>
    <row r="782" spans="1:66" x14ac:dyDescent="0.35">
      <c r="A782" s="48">
        <v>23648</v>
      </c>
      <c r="B782" s="17">
        <v>1964</v>
      </c>
      <c r="C782" s="17">
        <v>9</v>
      </c>
      <c r="D782" s="17">
        <v>272</v>
      </c>
      <c r="E782" s="17">
        <v>28</v>
      </c>
      <c r="F782" s="17">
        <v>2</v>
      </c>
      <c r="G782" s="50">
        <v>3.9</v>
      </c>
      <c r="H782" s="32">
        <v>0.77551378466563314</v>
      </c>
      <c r="I782" s="50">
        <v>11.166666666666666</v>
      </c>
      <c r="J782" s="13">
        <v>2.2999999999999998</v>
      </c>
      <c r="K782" s="13">
        <f t="shared" si="232"/>
        <v>2.2999999999999998</v>
      </c>
      <c r="L782" s="13">
        <f t="shared" si="233"/>
        <v>0</v>
      </c>
      <c r="M782" s="13" t="e">
        <f ca="1">CalcTable[[#This Row],[IWC]]-AE781</f>
        <v>#NAME?</v>
      </c>
      <c r="N782" s="13" t="e">
        <f ca="1">IF(CalcTable[[#This Row],[Day of Year]]&lt;123,FCAP,AE781)</f>
        <v>#NAME?</v>
      </c>
      <c r="O782" s="17" t="e">
        <f ca="1">IF(IRR_DRIP,5,COUNTIF('IDET Wind Values'!C766:G766,"&lt;="&amp;IRR_MAXWIND))</f>
        <v>#NAME?</v>
      </c>
      <c r="P782" s="13" t="e">
        <f ca="1">CalcTable[[#This Row],[ET_o]]*KL</f>
        <v>#NAME?</v>
      </c>
      <c r="Q782" s="13" t="e">
        <f ca="1">IF(WILTPT&lt;=0,1,MAX(0,MIN(1,(CalcTable[[#This Row],[IWC]]-WILTPT)/(MAD-WILTPT))))</f>
        <v>#NAME?</v>
      </c>
      <c r="R782" s="13" t="e">
        <f ca="1">CalcTable[[#This Row],[ETMult]]*CalcTable[[#This Row],[ETb]]</f>
        <v>#NAME?</v>
      </c>
      <c r="S782" s="13" t="b">
        <f>INDEX(IRR_LIST,CalcTable[[#This Row],[Day of Week]]+1)</f>
        <v>0</v>
      </c>
      <c r="T782" s="13">
        <f t="shared" ca="1" si="234"/>
        <v>0</v>
      </c>
      <c r="U782" s="13" t="b">
        <f ca="1">IF(CalcTable[[#This Row],[IrrPrecip]]&gt;=IC_MM,FALSE,TRUE)</f>
        <v>1</v>
      </c>
      <c r="V782" s="13" t="b">
        <f t="shared" si="235"/>
        <v>1</v>
      </c>
      <c r="W782" s="13" t="e">
        <f ca="1">IF(AND(IRR_DRIP=FALSE,CalcTable[[#This Row],[IrrHours]]&lt;=0),FALSE,TRUE)</f>
        <v>#NAME?</v>
      </c>
      <c r="X782" s="13" t="e">
        <f ca="1">AND(CalcTable[[#This Row],[IrrDay]],CalcTable[[#This Row],[IrrRain]],CalcTable[[#This Row],[IrrWarm]],CalcTable[[#This Row],[IrrWindy]])</f>
        <v>#NAME?</v>
      </c>
      <c r="Y782" s="13" t="e">
        <f t="shared" ca="1" si="236"/>
        <v>#NAME?</v>
      </c>
      <c r="Z782" s="13" t="e">
        <f ca="1">CalcTable[[#This Row],[IrrHours]]/5</f>
        <v>#NAME?</v>
      </c>
      <c r="AA782" s="13" t="e">
        <f ca="1">IF(CalcTable[[#This Row],[IrrFlag]]=FALSE,0,MAX(0,CalcTable[[#This Row],[VolRednWind]]*(FCAP*IRR_TARGET-CalcTable[[#This Row],[IWC]])))</f>
        <v>#NAME?</v>
      </c>
      <c r="AB782" s="13" t="e">
        <f ca="1">CalcTable[[#This Row],[IWC]]+CalcTable[[#This Row],[Eff Precip]]+CalcTable[[#This Row],[IrrAmt]]-CalcTable[[#This Row],[AET]]</f>
        <v>#NAME?</v>
      </c>
      <c r="AC782" s="13" t="e">
        <f ca="1">IF(CalcTable[[#This Row],[PWC]]&gt;FCAP,MIN(24*PERC,MIN(SAT,CalcTable[[#This Row],[PWC]])-FCAP),0)</f>
        <v>#NAME?</v>
      </c>
      <c r="AD782" s="13" t="e">
        <f ca="1">IF(CalcTable[[#This Row],[PWC]]&gt;SAT,CalcTable[[#This Row],[PWC]]-SAT,0)</f>
        <v>#NAME?</v>
      </c>
      <c r="AE782" s="13" t="e">
        <f ca="1">CalcTable[[#This Row],[PWC]]-CalcTable[[#This Row],[PercAmt]]-CalcTable[[#This Row],[Runoff]]</f>
        <v>#NAME?</v>
      </c>
      <c r="AF782" s="13" t="e">
        <f ca="1">CalcTable[[#This Row],[IrrAmt]]/1000*CUR_IRR_AREA*10000/IRR_EFF</f>
        <v>#NAME?</v>
      </c>
      <c r="AG782" s="147"/>
      <c r="AH782" s="13"/>
      <c r="AI782" s="50">
        <v>0</v>
      </c>
      <c r="AJ782" s="50">
        <v>0</v>
      </c>
      <c r="AK782" s="50">
        <v>0</v>
      </c>
      <c r="AL782" s="50">
        <v>4.0942025882899351</v>
      </c>
      <c r="AM782" s="50"/>
      <c r="AN782" s="50"/>
      <c r="AO782" s="50"/>
      <c r="AP782" s="50"/>
      <c r="AQ782" s="50"/>
      <c r="AR782" s="50"/>
      <c r="AS782" s="50"/>
      <c r="AT782" s="50"/>
      <c r="AU782" s="50"/>
      <c r="AV782" s="50"/>
      <c r="AW782" s="50"/>
      <c r="AX782" s="50">
        <f t="shared" si="247"/>
        <v>4.0942025882899351</v>
      </c>
      <c r="AY782" s="50"/>
      <c r="AZ782" s="50">
        <f t="shared" si="237"/>
        <v>120.09660925650478</v>
      </c>
      <c r="BA782" s="50">
        <f t="shared" si="238"/>
        <v>184.9106523473169</v>
      </c>
      <c r="BB782" s="50">
        <f t="shared" si="239"/>
        <v>190.62953850238856</v>
      </c>
      <c r="BC782" s="17">
        <f t="shared" si="240"/>
        <v>19649</v>
      </c>
      <c r="BD782" s="50">
        <f t="shared" si="241"/>
        <v>4.0942025882899351</v>
      </c>
      <c r="BE782" s="50">
        <f t="shared" si="242"/>
        <v>120.09660925650478</v>
      </c>
      <c r="BF782" s="50">
        <f t="shared" si="248"/>
        <v>196.4398208596167</v>
      </c>
      <c r="BG782" s="50"/>
      <c r="BH782" s="17">
        <f t="shared" si="243"/>
        <v>0</v>
      </c>
      <c r="BI782" s="17">
        <f t="shared" si="251"/>
        <v>782</v>
      </c>
      <c r="BJ782" s="17">
        <f t="shared" si="249"/>
        <v>782</v>
      </c>
      <c r="BK782" s="150">
        <f t="shared" si="250"/>
        <v>23648</v>
      </c>
      <c r="BL782" s="50" t="e">
        <f t="shared" ca="1" si="244"/>
        <v>#NAME?</v>
      </c>
      <c r="BM782" s="50" t="e">
        <f t="shared" ca="1" si="245"/>
        <v>#NAME?</v>
      </c>
      <c r="BN782" s="50" t="e">
        <f t="shared" ca="1" si="246"/>
        <v>#NAME?</v>
      </c>
    </row>
    <row r="783" spans="1:66" x14ac:dyDescent="0.35">
      <c r="A783" s="48">
        <v>23649</v>
      </c>
      <c r="B783" s="17">
        <v>1964</v>
      </c>
      <c r="C783" s="17">
        <v>9</v>
      </c>
      <c r="D783" s="17">
        <v>273</v>
      </c>
      <c r="E783" s="17">
        <v>29</v>
      </c>
      <c r="F783" s="17">
        <v>3</v>
      </c>
      <c r="G783" s="50">
        <v>3.3</v>
      </c>
      <c r="H783" s="32">
        <v>2.5190111067158103</v>
      </c>
      <c r="I783" s="50">
        <v>20</v>
      </c>
      <c r="J783" s="13">
        <v>0.5</v>
      </c>
      <c r="K783" s="13">
        <f t="shared" si="232"/>
        <v>0.5</v>
      </c>
      <c r="L783" s="13">
        <f t="shared" si="233"/>
        <v>0</v>
      </c>
      <c r="M783" s="13" t="e">
        <f ca="1">CalcTable[[#This Row],[IWC]]-AE782</f>
        <v>#NAME?</v>
      </c>
      <c r="N783" s="13" t="e">
        <f ca="1">IF(CalcTable[[#This Row],[Day of Year]]&lt;123,FCAP,AE782)</f>
        <v>#NAME?</v>
      </c>
      <c r="O783" s="17" t="e">
        <f ca="1">IF(IRR_DRIP,5,COUNTIF('IDET Wind Values'!C767:G767,"&lt;="&amp;IRR_MAXWIND))</f>
        <v>#NAME?</v>
      </c>
      <c r="P783" s="13" t="e">
        <f ca="1">CalcTable[[#This Row],[ET_o]]*KL</f>
        <v>#NAME?</v>
      </c>
      <c r="Q783" s="13" t="e">
        <f ca="1">IF(WILTPT&lt;=0,1,MAX(0,MIN(1,(CalcTable[[#This Row],[IWC]]-WILTPT)/(MAD-WILTPT))))</f>
        <v>#NAME?</v>
      </c>
      <c r="R783" s="13" t="e">
        <f ca="1">CalcTable[[#This Row],[ETMult]]*CalcTable[[#This Row],[ETb]]</f>
        <v>#NAME?</v>
      </c>
      <c r="S783" s="13" t="b">
        <f>INDEX(IRR_LIST,CalcTable[[#This Row],[Day of Week]]+1)</f>
        <v>1</v>
      </c>
      <c r="T783" s="13">
        <f t="shared" ca="1" si="234"/>
        <v>2.2999999999999998</v>
      </c>
      <c r="U783" s="13" t="b">
        <f ca="1">IF(CalcTable[[#This Row],[IrrPrecip]]&gt;=IC_MM,FALSE,TRUE)</f>
        <v>1</v>
      </c>
      <c r="V783" s="13" t="b">
        <f t="shared" si="235"/>
        <v>0</v>
      </c>
      <c r="W783" s="13" t="e">
        <f ca="1">IF(AND(IRR_DRIP=FALSE,CalcTable[[#This Row],[IrrHours]]&lt;=0),FALSE,TRUE)</f>
        <v>#NAME?</v>
      </c>
      <c r="X783" s="13" t="e">
        <f ca="1">AND(CalcTable[[#This Row],[IrrDay]],CalcTable[[#This Row],[IrrRain]],CalcTable[[#This Row],[IrrWarm]],CalcTable[[#This Row],[IrrWindy]])</f>
        <v>#NAME?</v>
      </c>
      <c r="Y783" s="13" t="e">
        <f t="shared" ca="1" si="236"/>
        <v>#NAME?</v>
      </c>
      <c r="Z783" s="13" t="e">
        <f ca="1">CalcTable[[#This Row],[IrrHours]]/5</f>
        <v>#NAME?</v>
      </c>
      <c r="AA783" s="13" t="e">
        <f ca="1">IF(CalcTable[[#This Row],[IrrFlag]]=FALSE,0,MAX(0,CalcTable[[#This Row],[VolRednWind]]*(FCAP*IRR_TARGET-CalcTable[[#This Row],[IWC]])))</f>
        <v>#NAME?</v>
      </c>
      <c r="AB783" s="13" t="e">
        <f ca="1">CalcTable[[#This Row],[IWC]]+CalcTable[[#This Row],[Eff Precip]]+CalcTable[[#This Row],[IrrAmt]]-CalcTable[[#This Row],[AET]]</f>
        <v>#NAME?</v>
      </c>
      <c r="AC783" s="13" t="e">
        <f ca="1">IF(CalcTable[[#This Row],[PWC]]&gt;FCAP,MIN(24*PERC,MIN(SAT,CalcTable[[#This Row],[PWC]])-FCAP),0)</f>
        <v>#NAME?</v>
      </c>
      <c r="AD783" s="13" t="e">
        <f ca="1">IF(CalcTable[[#This Row],[PWC]]&gt;SAT,CalcTable[[#This Row],[PWC]]-SAT,0)</f>
        <v>#NAME?</v>
      </c>
      <c r="AE783" s="13" t="e">
        <f ca="1">CalcTable[[#This Row],[PWC]]-CalcTable[[#This Row],[PercAmt]]-CalcTable[[#This Row],[Runoff]]</f>
        <v>#NAME?</v>
      </c>
      <c r="AF783" s="13" t="e">
        <f ca="1">CalcTable[[#This Row],[IrrAmt]]/1000*CUR_IRR_AREA*10000/IRR_EFF</f>
        <v>#NAME?</v>
      </c>
      <c r="AG783" s="147"/>
      <c r="AH783" s="13"/>
      <c r="AI783" s="50">
        <v>0</v>
      </c>
      <c r="AJ783" s="50">
        <v>0</v>
      </c>
      <c r="AK783" s="50">
        <v>0</v>
      </c>
      <c r="AL783" s="50">
        <v>0</v>
      </c>
      <c r="AM783" s="50"/>
      <c r="AN783" s="50"/>
      <c r="AO783" s="50"/>
      <c r="AP783" s="50"/>
      <c r="AQ783" s="50"/>
      <c r="AR783" s="50"/>
      <c r="AS783" s="50"/>
      <c r="AT783" s="50"/>
      <c r="AU783" s="50"/>
      <c r="AV783" s="50"/>
      <c r="AW783" s="50"/>
      <c r="AX783" s="50">
        <f t="shared" si="247"/>
        <v>0</v>
      </c>
      <c r="AY783" s="50"/>
      <c r="AZ783" s="50">
        <f t="shared" si="237"/>
        <v>0</v>
      </c>
      <c r="BA783" s="50">
        <f t="shared" si="238"/>
        <v>0</v>
      </c>
      <c r="BB783" s="50">
        <f t="shared" si="239"/>
        <v>0</v>
      </c>
      <c r="BC783" s="17">
        <f t="shared" si="240"/>
        <v>19649</v>
      </c>
      <c r="BD783" s="50">
        <f t="shared" si="241"/>
        <v>0</v>
      </c>
      <c r="BE783" s="50">
        <f t="shared" si="242"/>
        <v>0</v>
      </c>
      <c r="BF783" s="50">
        <f t="shared" si="248"/>
        <v>0</v>
      </c>
      <c r="BG783" s="50"/>
      <c r="BH783" s="17">
        <f t="shared" si="243"/>
        <v>0</v>
      </c>
      <c r="BI783" s="17">
        <f t="shared" si="251"/>
        <v>783</v>
      </c>
      <c r="BJ783" s="17">
        <f t="shared" si="249"/>
        <v>783</v>
      </c>
      <c r="BK783" s="150">
        <f t="shared" si="250"/>
        <v>23649</v>
      </c>
      <c r="BL783" s="50" t="e">
        <f t="shared" ca="1" si="244"/>
        <v>#NAME?</v>
      </c>
      <c r="BM783" s="50" t="e">
        <f t="shared" ca="1" si="245"/>
        <v>#NAME?</v>
      </c>
      <c r="BN783" s="50" t="e">
        <f t="shared" ca="1" si="246"/>
        <v>#NAME?</v>
      </c>
    </row>
    <row r="784" spans="1:66" x14ac:dyDescent="0.35">
      <c r="A784" s="48">
        <v>23650</v>
      </c>
      <c r="B784" s="17">
        <v>1964</v>
      </c>
      <c r="C784" s="17">
        <v>9</v>
      </c>
      <c r="D784" s="17">
        <v>274</v>
      </c>
      <c r="E784" s="17">
        <v>30</v>
      </c>
      <c r="F784" s="17">
        <v>4</v>
      </c>
      <c r="G784" s="50">
        <v>2.8</v>
      </c>
      <c r="H784" s="32">
        <v>3.1629434652368484</v>
      </c>
      <c r="I784" s="50">
        <v>10.166666666666666</v>
      </c>
      <c r="J784" s="13">
        <v>0.6</v>
      </c>
      <c r="K784" s="13">
        <f t="shared" si="232"/>
        <v>0.6</v>
      </c>
      <c r="L784" s="13">
        <f t="shared" si="233"/>
        <v>0</v>
      </c>
      <c r="M784" s="13" t="e">
        <f ca="1">CalcTable[[#This Row],[IWC]]-AE783</f>
        <v>#NAME?</v>
      </c>
      <c r="N784" s="13" t="e">
        <f ca="1">IF(CalcTable[[#This Row],[Day of Year]]&lt;123,FCAP,AE783)</f>
        <v>#NAME?</v>
      </c>
      <c r="O784" s="17" t="e">
        <f ca="1">IF(IRR_DRIP,5,COUNTIF('IDET Wind Values'!C768:G768,"&lt;="&amp;IRR_MAXWIND))</f>
        <v>#NAME?</v>
      </c>
      <c r="P784" s="13" t="e">
        <f ca="1">CalcTable[[#This Row],[ET_o]]*KL</f>
        <v>#NAME?</v>
      </c>
      <c r="Q784" s="13" t="e">
        <f ca="1">IF(WILTPT&lt;=0,1,MAX(0,MIN(1,(CalcTable[[#This Row],[IWC]]-WILTPT)/(MAD-WILTPT))))</f>
        <v>#NAME?</v>
      </c>
      <c r="R784" s="13" t="e">
        <f ca="1">CalcTable[[#This Row],[ETMult]]*CalcTable[[#This Row],[ETb]]</f>
        <v>#NAME?</v>
      </c>
      <c r="S784" s="13" t="b">
        <f>INDEX(IRR_LIST,CalcTable[[#This Row],[Day of Week]]+1)</f>
        <v>0</v>
      </c>
      <c r="T784" s="13">
        <f t="shared" ca="1" si="234"/>
        <v>2.8</v>
      </c>
      <c r="U784" s="13" t="b">
        <f ca="1">IF(CalcTable[[#This Row],[IrrPrecip]]&gt;=IC_MM,FALSE,TRUE)</f>
        <v>1</v>
      </c>
      <c r="V784" s="13" t="b">
        <f t="shared" si="235"/>
        <v>0</v>
      </c>
      <c r="W784" s="13" t="e">
        <f ca="1">IF(AND(IRR_DRIP=FALSE,CalcTable[[#This Row],[IrrHours]]&lt;=0),FALSE,TRUE)</f>
        <v>#NAME?</v>
      </c>
      <c r="X784" s="13" t="e">
        <f ca="1">AND(CalcTable[[#This Row],[IrrDay]],CalcTable[[#This Row],[IrrRain]],CalcTable[[#This Row],[IrrWarm]],CalcTable[[#This Row],[IrrWindy]])</f>
        <v>#NAME?</v>
      </c>
      <c r="Y784" s="13" t="e">
        <f t="shared" ca="1" si="236"/>
        <v>#NAME?</v>
      </c>
      <c r="Z784" s="13" t="e">
        <f ca="1">CalcTable[[#This Row],[IrrHours]]/5</f>
        <v>#NAME?</v>
      </c>
      <c r="AA784" s="13" t="e">
        <f ca="1">IF(CalcTable[[#This Row],[IrrFlag]]=FALSE,0,MAX(0,CalcTable[[#This Row],[VolRednWind]]*(FCAP*IRR_TARGET-CalcTable[[#This Row],[IWC]])))</f>
        <v>#NAME?</v>
      </c>
      <c r="AB784" s="13" t="e">
        <f ca="1">CalcTable[[#This Row],[IWC]]+CalcTable[[#This Row],[Eff Precip]]+CalcTable[[#This Row],[IrrAmt]]-CalcTable[[#This Row],[AET]]</f>
        <v>#NAME?</v>
      </c>
      <c r="AC784" s="13" t="e">
        <f ca="1">IF(CalcTable[[#This Row],[PWC]]&gt;FCAP,MIN(24*PERC,MIN(SAT,CalcTable[[#This Row],[PWC]])-FCAP),0)</f>
        <v>#NAME?</v>
      </c>
      <c r="AD784" s="13" t="e">
        <f ca="1">IF(CalcTable[[#This Row],[PWC]]&gt;SAT,CalcTable[[#This Row],[PWC]]-SAT,0)</f>
        <v>#NAME?</v>
      </c>
      <c r="AE784" s="13" t="e">
        <f ca="1">CalcTable[[#This Row],[PWC]]-CalcTable[[#This Row],[PercAmt]]-CalcTable[[#This Row],[Runoff]]</f>
        <v>#NAME?</v>
      </c>
      <c r="AF784" s="13" t="e">
        <f ca="1">CalcTable[[#This Row],[IrrAmt]]/1000*CUR_IRR_AREA*10000/IRR_EFF</f>
        <v>#NAME?</v>
      </c>
      <c r="AG784" s="147"/>
      <c r="AH784" s="13"/>
      <c r="AI784" s="50">
        <v>0</v>
      </c>
      <c r="AJ784" s="50">
        <v>0</v>
      </c>
      <c r="AK784" s="50">
        <v>0</v>
      </c>
      <c r="AL784" s="50">
        <v>0</v>
      </c>
      <c r="AM784" s="50"/>
      <c r="AN784" s="50"/>
      <c r="AO784" s="50"/>
      <c r="AP784" s="50"/>
      <c r="AQ784" s="50"/>
      <c r="AR784" s="50"/>
      <c r="AS784" s="50"/>
      <c r="AT784" s="50"/>
      <c r="AU784" s="50"/>
      <c r="AV784" s="50"/>
      <c r="AW784" s="50"/>
      <c r="AX784" s="50">
        <f t="shared" si="247"/>
        <v>0</v>
      </c>
      <c r="AY784" s="50"/>
      <c r="AZ784" s="50">
        <f t="shared" si="237"/>
        <v>0</v>
      </c>
      <c r="BA784" s="50">
        <f t="shared" si="238"/>
        <v>0</v>
      </c>
      <c r="BB784" s="50">
        <f t="shared" si="239"/>
        <v>0</v>
      </c>
      <c r="BC784" s="17">
        <f t="shared" si="240"/>
        <v>19649</v>
      </c>
      <c r="BD784" s="50">
        <f t="shared" si="241"/>
        <v>0</v>
      </c>
      <c r="BE784" s="50">
        <f t="shared" si="242"/>
        <v>0</v>
      </c>
      <c r="BF784" s="50">
        <f t="shared" si="248"/>
        <v>0</v>
      </c>
      <c r="BG784" s="50"/>
      <c r="BH784" s="17">
        <f t="shared" si="243"/>
        <v>0</v>
      </c>
      <c r="BI784" s="17">
        <f t="shared" si="251"/>
        <v>784</v>
      </c>
      <c r="BJ784" s="17">
        <f t="shared" si="249"/>
        <v>784</v>
      </c>
      <c r="BK784" s="150">
        <f t="shared" si="250"/>
        <v>23650</v>
      </c>
      <c r="BL784" s="50" t="e">
        <f t="shared" ca="1" si="244"/>
        <v>#NAME?</v>
      </c>
      <c r="BM784" s="50" t="e">
        <f t="shared" ca="1" si="245"/>
        <v>#NAME?</v>
      </c>
      <c r="BN784" s="50" t="e">
        <f t="shared" ca="1" si="246"/>
        <v>#NAME?</v>
      </c>
    </row>
    <row r="785" spans="1:66" x14ac:dyDescent="0.35">
      <c r="A785" s="48">
        <v>23863</v>
      </c>
      <c r="B785" s="17">
        <v>1965</v>
      </c>
      <c r="C785" s="17">
        <v>5</v>
      </c>
      <c r="D785" s="17">
        <v>121</v>
      </c>
      <c r="E785" s="17">
        <v>1</v>
      </c>
      <c r="F785" s="17">
        <v>7</v>
      </c>
      <c r="G785" s="50">
        <v>0.6</v>
      </c>
      <c r="H785" s="32">
        <v>3.0239368863891811</v>
      </c>
      <c r="I785" s="50">
        <v>22.666666666666668</v>
      </c>
      <c r="J785" s="13">
        <v>1</v>
      </c>
      <c r="K785" s="13">
        <f t="shared" si="232"/>
        <v>1</v>
      </c>
      <c r="L785" s="13">
        <f t="shared" si="233"/>
        <v>0</v>
      </c>
      <c r="M785" s="13" t="e">
        <f ca="1">CalcTable[[#This Row],[IWC]]-AE784</f>
        <v>#NAME?</v>
      </c>
      <c r="N785" s="13" t="e">
        <f ca="1">IF(CalcTable[[#This Row],[Day of Year]]&lt;123,FCAP,AE784)</f>
        <v>#NAME?</v>
      </c>
      <c r="O785" s="17" t="e">
        <f ca="1">IF(IRR_DRIP,5,COUNTIF('IDET Wind Values'!C769:G769,"&lt;="&amp;IRR_MAXWIND))</f>
        <v>#NAME?</v>
      </c>
      <c r="P785" s="13" t="e">
        <f ca="1">CalcTable[[#This Row],[ET_o]]*KL</f>
        <v>#NAME?</v>
      </c>
      <c r="Q785" s="13" t="e">
        <f ca="1">IF(WILTPT&lt;=0,1,MAX(0,MIN(1,(CalcTable[[#This Row],[IWC]]-WILTPT)/(MAD-WILTPT))))</f>
        <v>#NAME?</v>
      </c>
      <c r="R785" s="13" t="e">
        <f ca="1">CalcTable[[#This Row],[ETMult]]*CalcTable[[#This Row],[ETb]]</f>
        <v>#NAME?</v>
      </c>
      <c r="S785" s="13" t="b">
        <f>INDEX(IRR_LIST,CalcTable[[#This Row],[Day of Week]]+1)</f>
        <v>0</v>
      </c>
      <c r="T785" s="13">
        <f t="shared" ca="1" si="234"/>
        <v>1.1000000000000001</v>
      </c>
      <c r="U785" s="13" t="b">
        <f ca="1">IF(CalcTable[[#This Row],[IrrPrecip]]&gt;=IC_MM,FALSE,TRUE)</f>
        <v>1</v>
      </c>
      <c r="V785" s="13" t="b">
        <f t="shared" si="235"/>
        <v>0</v>
      </c>
      <c r="W785" s="13" t="e">
        <f ca="1">IF(AND(IRR_DRIP=FALSE,CalcTable[[#This Row],[IrrHours]]&lt;=0),FALSE,TRUE)</f>
        <v>#NAME?</v>
      </c>
      <c r="X785" s="13" t="e">
        <f ca="1">AND(CalcTable[[#This Row],[IrrDay]],CalcTable[[#This Row],[IrrRain]],CalcTable[[#This Row],[IrrWarm]],CalcTable[[#This Row],[IrrWindy]])</f>
        <v>#NAME?</v>
      </c>
      <c r="Y785" s="13" t="e">
        <f t="shared" ca="1" si="236"/>
        <v>#NAME?</v>
      </c>
      <c r="Z785" s="13" t="e">
        <f ca="1">CalcTable[[#This Row],[IrrHours]]/5</f>
        <v>#NAME?</v>
      </c>
      <c r="AA785" s="13" t="e">
        <f ca="1">IF(CalcTable[[#This Row],[IrrFlag]]=FALSE,0,MAX(0,CalcTable[[#This Row],[VolRednWind]]*(FCAP*IRR_TARGET-CalcTable[[#This Row],[IWC]])))</f>
        <v>#NAME?</v>
      </c>
      <c r="AB785" s="13" t="e">
        <f ca="1">CalcTable[[#This Row],[IWC]]+CalcTable[[#This Row],[Eff Precip]]+CalcTable[[#This Row],[IrrAmt]]-CalcTable[[#This Row],[AET]]</f>
        <v>#NAME?</v>
      </c>
      <c r="AC785" s="13" t="e">
        <f ca="1">IF(CalcTable[[#This Row],[PWC]]&gt;FCAP,MIN(24*PERC,MIN(SAT,CalcTable[[#This Row],[PWC]])-FCAP),0)</f>
        <v>#NAME?</v>
      </c>
      <c r="AD785" s="13" t="e">
        <f ca="1">IF(CalcTable[[#This Row],[PWC]]&gt;SAT,CalcTable[[#This Row],[PWC]]-SAT,0)</f>
        <v>#NAME?</v>
      </c>
      <c r="AE785" s="13" t="e">
        <f ca="1">CalcTable[[#This Row],[PWC]]-CalcTable[[#This Row],[PercAmt]]-CalcTable[[#This Row],[Runoff]]</f>
        <v>#NAME?</v>
      </c>
      <c r="AF785" s="13" t="e">
        <f ca="1">CalcTable[[#This Row],[IrrAmt]]/1000*CUR_IRR_AREA*10000/IRR_EFF</f>
        <v>#NAME?</v>
      </c>
      <c r="AG785" s="147"/>
      <c r="AH785" s="13"/>
      <c r="AI785" s="50">
        <v>0</v>
      </c>
      <c r="AJ785" s="50">
        <v>0</v>
      </c>
      <c r="AK785" s="50">
        <v>0</v>
      </c>
      <c r="AL785" s="50">
        <v>0</v>
      </c>
      <c r="AM785" s="50"/>
      <c r="AN785" s="50"/>
      <c r="AO785" s="50"/>
      <c r="AP785" s="50"/>
      <c r="AQ785" s="50"/>
      <c r="AR785" s="50"/>
      <c r="AS785" s="50"/>
      <c r="AT785" s="50"/>
      <c r="AU785" s="50"/>
      <c r="AV785" s="50"/>
      <c r="AW785" s="50"/>
      <c r="AX785" s="50">
        <f t="shared" si="247"/>
        <v>0</v>
      </c>
      <c r="AY785" s="50"/>
      <c r="AZ785" s="50">
        <f t="shared" si="237"/>
        <v>0</v>
      </c>
      <c r="BA785" s="50">
        <f t="shared" si="238"/>
        <v>0</v>
      </c>
      <c r="BB785" s="50">
        <f t="shared" si="239"/>
        <v>0</v>
      </c>
      <c r="BC785" s="17">
        <f t="shared" si="240"/>
        <v>19655</v>
      </c>
      <c r="BD785" s="50">
        <f t="shared" si="241"/>
        <v>0</v>
      </c>
      <c r="BE785" s="50">
        <f t="shared" si="242"/>
        <v>0</v>
      </c>
      <c r="BF785" s="50">
        <f t="shared" si="248"/>
        <v>0</v>
      </c>
      <c r="BG785" s="50"/>
      <c r="BH785" s="17">
        <f t="shared" si="243"/>
        <v>0</v>
      </c>
      <c r="BI785" s="17">
        <f t="shared" si="251"/>
        <v>785</v>
      </c>
      <c r="BJ785" s="17">
        <f t="shared" si="249"/>
        <v>785</v>
      </c>
      <c r="BK785" s="150">
        <f t="shared" si="250"/>
        <v>23863</v>
      </c>
      <c r="BL785" s="50" t="e">
        <f t="shared" ca="1" si="244"/>
        <v>#NAME?</v>
      </c>
      <c r="BM785" s="50" t="e">
        <f t="shared" ca="1" si="245"/>
        <v>#NAME?</v>
      </c>
      <c r="BN785" s="50" t="e">
        <f t="shared" ca="1" si="246"/>
        <v>#NAME?</v>
      </c>
    </row>
    <row r="786" spans="1:66" x14ac:dyDescent="0.35">
      <c r="A786" s="48">
        <v>23864</v>
      </c>
      <c r="B786" s="17">
        <v>1965</v>
      </c>
      <c r="C786" s="17">
        <v>5</v>
      </c>
      <c r="D786" s="17">
        <v>122</v>
      </c>
      <c r="E786" s="17">
        <v>2</v>
      </c>
      <c r="F786" s="17">
        <v>1</v>
      </c>
      <c r="G786" s="50">
        <v>-2.8</v>
      </c>
      <c r="H786" s="32">
        <v>3.2788336041684487</v>
      </c>
      <c r="I786" s="50">
        <v>8.8333333333333339</v>
      </c>
      <c r="J786" s="13">
        <v>0</v>
      </c>
      <c r="K786" s="13">
        <f t="shared" si="232"/>
        <v>0</v>
      </c>
      <c r="L786" s="13">
        <f t="shared" si="233"/>
        <v>0</v>
      </c>
      <c r="M786" s="13" t="e">
        <f ca="1">CalcTable[[#This Row],[IWC]]-AE785</f>
        <v>#NAME?</v>
      </c>
      <c r="N786" s="13" t="e">
        <f ca="1">IF(CalcTable[[#This Row],[Day of Year]]&lt;123,FCAP,AE785)</f>
        <v>#NAME?</v>
      </c>
      <c r="O786" s="17" t="e">
        <f ca="1">IF(IRR_DRIP,5,COUNTIF('IDET Wind Values'!C770:G770,"&lt;="&amp;IRR_MAXWIND))</f>
        <v>#NAME?</v>
      </c>
      <c r="P786" s="13" t="e">
        <f ca="1">CalcTable[[#This Row],[ET_o]]*KL</f>
        <v>#NAME?</v>
      </c>
      <c r="Q786" s="13" t="e">
        <f ca="1">IF(WILTPT&lt;=0,1,MAX(0,MIN(1,(CalcTable[[#This Row],[IWC]]-WILTPT)/(MAD-WILTPT))))</f>
        <v>#NAME?</v>
      </c>
      <c r="R786" s="13" t="e">
        <f ca="1">CalcTable[[#This Row],[ETMult]]*CalcTable[[#This Row],[ETb]]</f>
        <v>#NAME?</v>
      </c>
      <c r="S786" s="13" t="b">
        <f>INDEX(IRR_LIST,CalcTable[[#This Row],[Day of Week]]+1)</f>
        <v>1</v>
      </c>
      <c r="T786" s="13">
        <f t="shared" ca="1" si="234"/>
        <v>1.6</v>
      </c>
      <c r="U786" s="13" t="b">
        <f ca="1">IF(CalcTable[[#This Row],[IrrPrecip]]&gt;=IC_MM,FALSE,TRUE)</f>
        <v>1</v>
      </c>
      <c r="V786" s="13" t="b">
        <f t="shared" si="235"/>
        <v>0</v>
      </c>
      <c r="W786" s="13" t="e">
        <f ca="1">IF(AND(IRR_DRIP=FALSE,CalcTable[[#This Row],[IrrHours]]&lt;=0),FALSE,TRUE)</f>
        <v>#NAME?</v>
      </c>
      <c r="X786" s="13" t="e">
        <f ca="1">AND(CalcTable[[#This Row],[IrrDay]],CalcTable[[#This Row],[IrrRain]],CalcTable[[#This Row],[IrrWarm]],CalcTable[[#This Row],[IrrWindy]])</f>
        <v>#NAME?</v>
      </c>
      <c r="Y786" s="13" t="e">
        <f t="shared" ca="1" si="236"/>
        <v>#NAME?</v>
      </c>
      <c r="Z786" s="13" t="e">
        <f ca="1">CalcTable[[#This Row],[IrrHours]]/5</f>
        <v>#NAME?</v>
      </c>
      <c r="AA786" s="13" t="e">
        <f ca="1">IF(CalcTable[[#This Row],[IrrFlag]]=FALSE,0,MAX(0,CalcTable[[#This Row],[VolRednWind]]*(FCAP*IRR_TARGET-CalcTable[[#This Row],[IWC]])))</f>
        <v>#NAME?</v>
      </c>
      <c r="AB786" s="13" t="e">
        <f ca="1">CalcTable[[#This Row],[IWC]]+CalcTable[[#This Row],[Eff Precip]]+CalcTable[[#This Row],[IrrAmt]]-CalcTable[[#This Row],[AET]]</f>
        <v>#NAME?</v>
      </c>
      <c r="AC786" s="13" t="e">
        <f ca="1">IF(CalcTable[[#This Row],[PWC]]&gt;FCAP,MIN(24*PERC,MIN(SAT,CalcTable[[#This Row],[PWC]])-FCAP),0)</f>
        <v>#NAME?</v>
      </c>
      <c r="AD786" s="13" t="e">
        <f ca="1">IF(CalcTable[[#This Row],[PWC]]&gt;SAT,CalcTable[[#This Row],[PWC]]-SAT,0)</f>
        <v>#NAME?</v>
      </c>
      <c r="AE786" s="13" t="e">
        <f ca="1">CalcTable[[#This Row],[PWC]]-CalcTable[[#This Row],[PercAmt]]-CalcTable[[#This Row],[Runoff]]</f>
        <v>#NAME?</v>
      </c>
      <c r="AF786" s="13" t="e">
        <f ca="1">CalcTable[[#This Row],[IrrAmt]]/1000*CUR_IRR_AREA*10000/IRR_EFF</f>
        <v>#NAME?</v>
      </c>
      <c r="AG786" s="147"/>
      <c r="AH786" s="13"/>
      <c r="AI786" s="50">
        <v>0</v>
      </c>
      <c r="AJ786" s="50">
        <v>0</v>
      </c>
      <c r="AK786" s="50">
        <v>0</v>
      </c>
      <c r="AL786" s="50">
        <v>0</v>
      </c>
      <c r="AM786" s="50"/>
      <c r="AN786" s="50"/>
      <c r="AO786" s="50"/>
      <c r="AP786" s="50"/>
      <c r="AQ786" s="50"/>
      <c r="AR786" s="50"/>
      <c r="AS786" s="50"/>
      <c r="AT786" s="50"/>
      <c r="AU786" s="50"/>
      <c r="AV786" s="50"/>
      <c r="AW786" s="50"/>
      <c r="AX786" s="50">
        <f t="shared" si="247"/>
        <v>0</v>
      </c>
      <c r="AY786" s="50"/>
      <c r="AZ786" s="50">
        <f t="shared" si="237"/>
        <v>0</v>
      </c>
      <c r="BA786" s="50">
        <f t="shared" si="238"/>
        <v>0</v>
      </c>
      <c r="BB786" s="50">
        <f t="shared" si="239"/>
        <v>0</v>
      </c>
      <c r="BC786" s="17">
        <f t="shared" si="240"/>
        <v>19655</v>
      </c>
      <c r="BD786" s="50">
        <f t="shared" si="241"/>
        <v>0</v>
      </c>
      <c r="BE786" s="50">
        <f t="shared" si="242"/>
        <v>0</v>
      </c>
      <c r="BF786" s="50">
        <f t="shared" si="248"/>
        <v>0</v>
      </c>
      <c r="BG786" s="50"/>
      <c r="BH786" s="17">
        <f t="shared" si="243"/>
        <v>0</v>
      </c>
      <c r="BI786" s="17">
        <f t="shared" si="251"/>
        <v>786</v>
      </c>
      <c r="BJ786" s="17">
        <f t="shared" si="249"/>
        <v>786</v>
      </c>
      <c r="BK786" s="150">
        <f t="shared" si="250"/>
        <v>23864</v>
      </c>
      <c r="BL786" s="50" t="e">
        <f t="shared" ca="1" si="244"/>
        <v>#NAME?</v>
      </c>
      <c r="BM786" s="50" t="e">
        <f t="shared" ca="1" si="245"/>
        <v>#NAME?</v>
      </c>
      <c r="BN786" s="50" t="e">
        <f t="shared" ca="1" si="246"/>
        <v>#NAME?</v>
      </c>
    </row>
    <row r="787" spans="1:66" x14ac:dyDescent="0.35">
      <c r="A787" s="48">
        <v>23865</v>
      </c>
      <c r="B787" s="17">
        <v>1965</v>
      </c>
      <c r="C787" s="17">
        <v>5</v>
      </c>
      <c r="D787" s="17">
        <v>123</v>
      </c>
      <c r="E787" s="17">
        <v>3</v>
      </c>
      <c r="F787" s="17">
        <v>2</v>
      </c>
      <c r="G787" s="50">
        <v>0</v>
      </c>
      <c r="H787" s="32">
        <v>4.3852136387145935</v>
      </c>
      <c r="I787" s="50">
        <v>13.5</v>
      </c>
      <c r="J787" s="13">
        <v>0</v>
      </c>
      <c r="K787" s="13">
        <f t="shared" si="232"/>
        <v>0</v>
      </c>
      <c r="L787" s="13">
        <f t="shared" si="233"/>
        <v>0</v>
      </c>
      <c r="M787" s="13" t="e">
        <f ca="1">CalcTable[[#This Row],[IWC]]-AE786</f>
        <v>#NAME?</v>
      </c>
      <c r="N787" s="13" t="e">
        <f ca="1">IF(CalcTable[[#This Row],[Day of Year]]&lt;123,FCAP,AE786)</f>
        <v>#NAME?</v>
      </c>
      <c r="O787" s="17" t="e">
        <f ca="1">IF(IRR_DRIP,5,COUNTIF('IDET Wind Values'!C771:G771,"&lt;="&amp;IRR_MAXWIND))</f>
        <v>#NAME?</v>
      </c>
      <c r="P787" s="13" t="e">
        <f ca="1">CalcTable[[#This Row],[ET_o]]*KL</f>
        <v>#NAME?</v>
      </c>
      <c r="Q787" s="13" t="e">
        <f ca="1">IF(WILTPT&lt;=0,1,MAX(0,MIN(1,(CalcTable[[#This Row],[IWC]]-WILTPT)/(MAD-WILTPT))))</f>
        <v>#NAME?</v>
      </c>
      <c r="R787" s="13" t="e">
        <f ca="1">CalcTable[[#This Row],[ETMult]]*CalcTable[[#This Row],[ETb]]</f>
        <v>#NAME?</v>
      </c>
      <c r="S787" s="13" t="b">
        <f>INDEX(IRR_LIST,CalcTable[[#This Row],[Day of Week]]+1)</f>
        <v>0</v>
      </c>
      <c r="T787" s="13">
        <f t="shared" ca="1" si="234"/>
        <v>1</v>
      </c>
      <c r="U787" s="13" t="b">
        <f ca="1">IF(CalcTable[[#This Row],[IrrPrecip]]&gt;=IC_MM,FALSE,TRUE)</f>
        <v>1</v>
      </c>
      <c r="V787" s="13" t="b">
        <f t="shared" si="235"/>
        <v>0</v>
      </c>
      <c r="W787" s="13" t="e">
        <f ca="1">IF(AND(IRR_DRIP=FALSE,CalcTable[[#This Row],[IrrHours]]&lt;=0),FALSE,TRUE)</f>
        <v>#NAME?</v>
      </c>
      <c r="X787" s="13" t="e">
        <f ca="1">AND(CalcTable[[#This Row],[IrrDay]],CalcTable[[#This Row],[IrrRain]],CalcTable[[#This Row],[IrrWarm]],CalcTable[[#This Row],[IrrWindy]])</f>
        <v>#NAME?</v>
      </c>
      <c r="Y787" s="13" t="e">
        <f t="shared" ca="1" si="236"/>
        <v>#NAME?</v>
      </c>
      <c r="Z787" s="13" t="e">
        <f ca="1">CalcTable[[#This Row],[IrrHours]]/5</f>
        <v>#NAME?</v>
      </c>
      <c r="AA787" s="13" t="e">
        <f ca="1">IF(CalcTable[[#This Row],[IrrFlag]]=FALSE,0,MAX(0,CalcTable[[#This Row],[VolRednWind]]*(FCAP*IRR_TARGET-CalcTable[[#This Row],[IWC]])))</f>
        <v>#NAME?</v>
      </c>
      <c r="AB787" s="13" t="e">
        <f ca="1">CalcTable[[#This Row],[IWC]]+CalcTable[[#This Row],[Eff Precip]]+CalcTable[[#This Row],[IrrAmt]]-CalcTable[[#This Row],[AET]]</f>
        <v>#NAME?</v>
      </c>
      <c r="AC787" s="13" t="e">
        <f ca="1">IF(CalcTable[[#This Row],[PWC]]&gt;FCAP,MIN(24*PERC,MIN(SAT,CalcTable[[#This Row],[PWC]])-FCAP),0)</f>
        <v>#NAME?</v>
      </c>
      <c r="AD787" s="13" t="e">
        <f ca="1">IF(CalcTable[[#This Row],[PWC]]&gt;SAT,CalcTable[[#This Row],[PWC]]-SAT,0)</f>
        <v>#NAME?</v>
      </c>
      <c r="AE787" s="13" t="e">
        <f ca="1">CalcTable[[#This Row],[PWC]]-CalcTable[[#This Row],[PercAmt]]-CalcTable[[#This Row],[Runoff]]</f>
        <v>#NAME?</v>
      </c>
      <c r="AF787" s="13" t="e">
        <f ca="1">CalcTable[[#This Row],[IrrAmt]]/1000*CUR_IRR_AREA*10000/IRR_EFF</f>
        <v>#NAME?</v>
      </c>
      <c r="AG787" s="147"/>
      <c r="AH787" s="13"/>
      <c r="AI787" s="50">
        <v>0</v>
      </c>
      <c r="AJ787" s="50">
        <v>0</v>
      </c>
      <c r="AK787" s="50">
        <v>0</v>
      </c>
      <c r="AL787" s="50">
        <v>0</v>
      </c>
      <c r="AM787" s="50"/>
      <c r="AN787" s="50"/>
      <c r="AO787" s="50"/>
      <c r="AP787" s="50"/>
      <c r="AQ787" s="50"/>
      <c r="AR787" s="50"/>
      <c r="AS787" s="50"/>
      <c r="AT787" s="50"/>
      <c r="AU787" s="50"/>
      <c r="AV787" s="50"/>
      <c r="AW787" s="50"/>
      <c r="AX787" s="50">
        <f t="shared" si="247"/>
        <v>0</v>
      </c>
      <c r="AY787" s="50"/>
      <c r="AZ787" s="50">
        <f t="shared" si="237"/>
        <v>0</v>
      </c>
      <c r="BA787" s="50">
        <f t="shared" si="238"/>
        <v>0</v>
      </c>
      <c r="BB787" s="50">
        <f t="shared" si="239"/>
        <v>0</v>
      </c>
      <c r="BC787" s="17">
        <f t="shared" si="240"/>
        <v>19655</v>
      </c>
      <c r="BD787" s="50">
        <f t="shared" si="241"/>
        <v>0</v>
      </c>
      <c r="BE787" s="50">
        <f t="shared" si="242"/>
        <v>0</v>
      </c>
      <c r="BF787" s="50">
        <f t="shared" si="248"/>
        <v>0</v>
      </c>
      <c r="BG787" s="50"/>
      <c r="BH787" s="17">
        <f t="shared" si="243"/>
        <v>0</v>
      </c>
      <c r="BI787" s="17">
        <f t="shared" si="251"/>
        <v>787</v>
      </c>
      <c r="BJ787" s="17">
        <f t="shared" si="249"/>
        <v>787</v>
      </c>
      <c r="BK787" s="150">
        <f t="shared" si="250"/>
        <v>23865</v>
      </c>
      <c r="BL787" s="50" t="e">
        <f t="shared" ca="1" si="244"/>
        <v>#NAME?</v>
      </c>
      <c r="BM787" s="50" t="e">
        <f t="shared" ca="1" si="245"/>
        <v>#NAME?</v>
      </c>
      <c r="BN787" s="50" t="e">
        <f t="shared" ca="1" si="246"/>
        <v>#NAME?</v>
      </c>
    </row>
    <row r="788" spans="1:66" x14ac:dyDescent="0.35">
      <c r="A788" s="48">
        <v>23866</v>
      </c>
      <c r="B788" s="17">
        <v>1965</v>
      </c>
      <c r="C788" s="17">
        <v>5</v>
      </c>
      <c r="D788" s="17">
        <v>124</v>
      </c>
      <c r="E788" s="17">
        <v>4</v>
      </c>
      <c r="F788" s="17">
        <v>3</v>
      </c>
      <c r="G788" s="50">
        <v>2.2000000000000002</v>
      </c>
      <c r="H788" s="32">
        <v>3.5393918342561133</v>
      </c>
      <c r="I788" s="50">
        <v>10.166666666666666</v>
      </c>
      <c r="J788" s="13">
        <v>0</v>
      </c>
      <c r="K788" s="13">
        <f t="shared" ref="K788:K851" si="252">J788*PRECIP_ADJUST</f>
        <v>0</v>
      </c>
      <c r="L788" s="13">
        <f t="shared" ref="L788:L851" si="253">IF(K788&gt;=EFF_PRECIP,EFF_MULT*(K788-EFF_PRECIP),0)</f>
        <v>0</v>
      </c>
      <c r="M788" s="13" t="e">
        <f ca="1">CalcTable[[#This Row],[IWC]]-AE787</f>
        <v>#NAME?</v>
      </c>
      <c r="N788" s="13" t="e">
        <f ca="1">IF(CalcTable[[#This Row],[Day of Year]]&lt;123,FCAP,AE787)</f>
        <v>#NAME?</v>
      </c>
      <c r="O788" s="17" t="e">
        <f ca="1">IF(IRR_DRIP,5,COUNTIF('IDET Wind Values'!C772:G772,"&lt;="&amp;IRR_MAXWIND))</f>
        <v>#NAME?</v>
      </c>
      <c r="P788" s="13" t="e">
        <f ca="1">CalcTable[[#This Row],[ET_o]]*KL</f>
        <v>#NAME?</v>
      </c>
      <c r="Q788" s="13" t="e">
        <f ca="1">IF(WILTPT&lt;=0,1,MAX(0,MIN(1,(CalcTable[[#This Row],[IWC]]-WILTPT)/(MAD-WILTPT))))</f>
        <v>#NAME?</v>
      </c>
      <c r="R788" s="13" t="e">
        <f ca="1">CalcTable[[#This Row],[ETMult]]*CalcTable[[#This Row],[ETb]]</f>
        <v>#NAME?</v>
      </c>
      <c r="S788" s="13" t="b">
        <f>INDEX(IRR_LIST,CalcTable[[#This Row],[Day of Week]]+1)</f>
        <v>1</v>
      </c>
      <c r="T788" s="13">
        <f t="shared" ref="T788:T851" ca="1" si="254">SUM(OFFSET(K788,-IC_DAYS,0,IC_DAYS,1))</f>
        <v>0</v>
      </c>
      <c r="U788" s="13" t="b">
        <f ca="1">IF(CalcTable[[#This Row],[IrrPrecip]]&gt;=IC_MM,FALSE,TRUE)</f>
        <v>1</v>
      </c>
      <c r="V788" s="13" t="b">
        <f t="shared" ref="V788:V851" si="255">IF(G789&lt;IRR_TEMP,FALSE,TRUE)</f>
        <v>0</v>
      </c>
      <c r="W788" s="13" t="e">
        <f ca="1">IF(AND(IRR_DRIP=FALSE,CalcTable[[#This Row],[IrrHours]]&lt;=0),FALSE,TRUE)</f>
        <v>#NAME?</v>
      </c>
      <c r="X788" s="13" t="e">
        <f ca="1">AND(CalcTable[[#This Row],[IrrDay]],CalcTable[[#This Row],[IrrRain]],CalcTable[[#This Row],[IrrWarm]],CalcTable[[#This Row],[IrrWindy]])</f>
        <v>#NAME?</v>
      </c>
      <c r="Y788" s="13" t="e">
        <f t="shared" ref="Y788:Y851" ca="1" si="256">IF(AA787&lt;=0,FALSE,TRUE)</f>
        <v>#NAME?</v>
      </c>
      <c r="Z788" s="13" t="e">
        <f ca="1">CalcTable[[#This Row],[IrrHours]]/5</f>
        <v>#NAME?</v>
      </c>
      <c r="AA788" s="13" t="e">
        <f ca="1">IF(CalcTable[[#This Row],[IrrFlag]]=FALSE,0,MAX(0,CalcTable[[#This Row],[VolRednWind]]*(FCAP*IRR_TARGET-CalcTable[[#This Row],[IWC]])))</f>
        <v>#NAME?</v>
      </c>
      <c r="AB788" s="13" t="e">
        <f ca="1">CalcTable[[#This Row],[IWC]]+CalcTable[[#This Row],[Eff Precip]]+CalcTable[[#This Row],[IrrAmt]]-CalcTable[[#This Row],[AET]]</f>
        <v>#NAME?</v>
      </c>
      <c r="AC788" s="13" t="e">
        <f ca="1">IF(CalcTable[[#This Row],[PWC]]&gt;FCAP,MIN(24*PERC,MIN(SAT,CalcTable[[#This Row],[PWC]])-FCAP),0)</f>
        <v>#NAME?</v>
      </c>
      <c r="AD788" s="13" t="e">
        <f ca="1">IF(CalcTable[[#This Row],[PWC]]&gt;SAT,CalcTable[[#This Row],[PWC]]-SAT,0)</f>
        <v>#NAME?</v>
      </c>
      <c r="AE788" s="13" t="e">
        <f ca="1">CalcTable[[#This Row],[PWC]]-CalcTable[[#This Row],[PercAmt]]-CalcTable[[#This Row],[Runoff]]</f>
        <v>#NAME?</v>
      </c>
      <c r="AF788" s="13" t="e">
        <f ca="1">CalcTable[[#This Row],[IrrAmt]]/1000*CUR_IRR_AREA*10000/IRR_EFF</f>
        <v>#NAME?</v>
      </c>
      <c r="AG788" s="147"/>
      <c r="AH788" s="13"/>
      <c r="AI788" s="50">
        <v>0</v>
      </c>
      <c r="AJ788" s="50">
        <v>0</v>
      </c>
      <c r="AK788" s="50">
        <v>0</v>
      </c>
      <c r="AL788" s="50">
        <v>0</v>
      </c>
      <c r="AM788" s="50"/>
      <c r="AN788" s="50"/>
      <c r="AO788" s="50"/>
      <c r="AP788" s="50"/>
      <c r="AQ788" s="50"/>
      <c r="AR788" s="50"/>
      <c r="AS788" s="50"/>
      <c r="AT788" s="50"/>
      <c r="AU788" s="50"/>
      <c r="AV788" s="50"/>
      <c r="AW788" s="50"/>
      <c r="AX788" s="50">
        <f t="shared" si="247"/>
        <v>0</v>
      </c>
      <c r="AY788" s="50"/>
      <c r="AZ788" s="50">
        <f t="shared" ref="AZ788:AZ851" si="257">SUMPRODUCT(AI788:AW788,CONVERSION)</f>
        <v>0</v>
      </c>
      <c r="BA788" s="50">
        <f t="shared" ref="BA788:BA851" si="258">SUMPRODUCT($AI788:$AW788,CONVERSION,APP_DEMAND)</f>
        <v>0</v>
      </c>
      <c r="BB788" s="50">
        <f t="shared" ref="BB788:BB851" si="259">SUMPRODUCT($AI788:$AW788,CONVERSION,PUMP_DEMAND)</f>
        <v>0</v>
      </c>
      <c r="BC788" s="17">
        <f t="shared" ref="BC788:BC851" si="260">B788*10+C788</f>
        <v>19655</v>
      </c>
      <c r="BD788" s="50">
        <f t="shared" ref="BD788:BD851" si="261">INDEX(AI788:AX788,PLOT_AREA)</f>
        <v>0</v>
      </c>
      <c r="BE788" s="50">
        <f t="shared" ref="BE788:BE851" si="262">IF(PLOT_AREA&lt;=AREA_COUNT,INDEX(AI788:AW788,PLOT_AREA)*INDEX(CONVERSION,PLOT_AREA),AZ788)</f>
        <v>0</v>
      </c>
      <c r="BF788" s="50">
        <f t="shared" si="248"/>
        <v>0</v>
      </c>
      <c r="BG788" s="50"/>
      <c r="BH788" s="17">
        <f t="shared" ref="BH788:BH851" si="263">IF(BC788&lt;PLOT_FROM,-1,IF(BC788&gt;PLOT_TO,1,0))</f>
        <v>0</v>
      </c>
      <c r="BI788" s="17">
        <f t="shared" si="251"/>
        <v>788</v>
      </c>
      <c r="BJ788" s="17">
        <f t="shared" si="249"/>
        <v>788</v>
      </c>
      <c r="BK788" s="150">
        <f t="shared" si="250"/>
        <v>23866</v>
      </c>
      <c r="BL788" s="50" t="e">
        <f t="shared" ref="BL788:BL851" ca="1" si="264">WILTPT</f>
        <v>#NAME?</v>
      </c>
      <c r="BM788" s="50" t="e">
        <f t="shared" ref="BM788:BM851" ca="1" si="265">SAT</f>
        <v>#NAME?</v>
      </c>
      <c r="BN788" s="50" t="e">
        <f t="shared" ref="BN788:BN851" ca="1" si="266">FCAP</f>
        <v>#NAME?</v>
      </c>
    </row>
    <row r="789" spans="1:66" x14ac:dyDescent="0.35">
      <c r="A789" s="48">
        <v>23867</v>
      </c>
      <c r="B789" s="17">
        <v>1965</v>
      </c>
      <c r="C789" s="17">
        <v>5</v>
      </c>
      <c r="D789" s="17">
        <v>125</v>
      </c>
      <c r="E789" s="17">
        <v>5</v>
      </c>
      <c r="F789" s="17">
        <v>4</v>
      </c>
      <c r="G789" s="50">
        <v>0.6</v>
      </c>
      <c r="H789" s="32">
        <v>2.9088074299983919</v>
      </c>
      <c r="I789" s="50">
        <v>14.666666666666666</v>
      </c>
      <c r="J789" s="13">
        <v>0</v>
      </c>
      <c r="K789" s="13">
        <f t="shared" si="252"/>
        <v>0</v>
      </c>
      <c r="L789" s="13">
        <f t="shared" si="253"/>
        <v>0</v>
      </c>
      <c r="M789" s="13" t="e">
        <f ca="1">CalcTable[[#This Row],[IWC]]-AE788</f>
        <v>#NAME?</v>
      </c>
      <c r="N789" s="13" t="e">
        <f ca="1">IF(CalcTable[[#This Row],[Day of Year]]&lt;123,FCAP,AE788)</f>
        <v>#NAME?</v>
      </c>
      <c r="O789" s="17" t="e">
        <f ca="1">IF(IRR_DRIP,5,COUNTIF('IDET Wind Values'!C773:G773,"&lt;="&amp;IRR_MAXWIND))</f>
        <v>#NAME?</v>
      </c>
      <c r="P789" s="13" t="e">
        <f ca="1">CalcTable[[#This Row],[ET_o]]*KL</f>
        <v>#NAME?</v>
      </c>
      <c r="Q789" s="13" t="e">
        <f ca="1">IF(WILTPT&lt;=0,1,MAX(0,MIN(1,(CalcTable[[#This Row],[IWC]]-WILTPT)/(MAD-WILTPT))))</f>
        <v>#NAME?</v>
      </c>
      <c r="R789" s="13" t="e">
        <f ca="1">CalcTable[[#This Row],[ETMult]]*CalcTable[[#This Row],[ETb]]</f>
        <v>#NAME?</v>
      </c>
      <c r="S789" s="13" t="b">
        <f>INDEX(IRR_LIST,CalcTable[[#This Row],[Day of Week]]+1)</f>
        <v>0</v>
      </c>
      <c r="T789" s="13">
        <f t="shared" ca="1" si="254"/>
        <v>0</v>
      </c>
      <c r="U789" s="13" t="b">
        <f ca="1">IF(CalcTable[[#This Row],[IrrPrecip]]&gt;=IC_MM,FALSE,TRUE)</f>
        <v>1</v>
      </c>
      <c r="V789" s="13" t="b">
        <f t="shared" si="255"/>
        <v>0</v>
      </c>
      <c r="W789" s="13" t="e">
        <f ca="1">IF(AND(IRR_DRIP=FALSE,CalcTable[[#This Row],[IrrHours]]&lt;=0),FALSE,TRUE)</f>
        <v>#NAME?</v>
      </c>
      <c r="X789" s="13" t="e">
        <f ca="1">AND(CalcTable[[#This Row],[IrrDay]],CalcTable[[#This Row],[IrrRain]],CalcTable[[#This Row],[IrrWarm]],CalcTable[[#This Row],[IrrWindy]])</f>
        <v>#NAME?</v>
      </c>
      <c r="Y789" s="13" t="e">
        <f t="shared" ca="1" si="256"/>
        <v>#NAME?</v>
      </c>
      <c r="Z789" s="13" t="e">
        <f ca="1">CalcTable[[#This Row],[IrrHours]]/5</f>
        <v>#NAME?</v>
      </c>
      <c r="AA789" s="13" t="e">
        <f ca="1">IF(CalcTable[[#This Row],[IrrFlag]]=FALSE,0,MAX(0,CalcTable[[#This Row],[VolRednWind]]*(FCAP*IRR_TARGET-CalcTable[[#This Row],[IWC]])))</f>
        <v>#NAME?</v>
      </c>
      <c r="AB789" s="13" t="e">
        <f ca="1">CalcTable[[#This Row],[IWC]]+CalcTable[[#This Row],[Eff Precip]]+CalcTable[[#This Row],[IrrAmt]]-CalcTable[[#This Row],[AET]]</f>
        <v>#NAME?</v>
      </c>
      <c r="AC789" s="13" t="e">
        <f ca="1">IF(CalcTable[[#This Row],[PWC]]&gt;FCAP,MIN(24*PERC,MIN(SAT,CalcTable[[#This Row],[PWC]])-FCAP),0)</f>
        <v>#NAME?</v>
      </c>
      <c r="AD789" s="13" t="e">
        <f ca="1">IF(CalcTable[[#This Row],[PWC]]&gt;SAT,CalcTable[[#This Row],[PWC]]-SAT,0)</f>
        <v>#NAME?</v>
      </c>
      <c r="AE789" s="13" t="e">
        <f ca="1">CalcTable[[#This Row],[PWC]]-CalcTable[[#This Row],[PercAmt]]-CalcTable[[#This Row],[Runoff]]</f>
        <v>#NAME?</v>
      </c>
      <c r="AF789" s="13" t="e">
        <f ca="1">CalcTable[[#This Row],[IrrAmt]]/1000*CUR_IRR_AREA*10000/IRR_EFF</f>
        <v>#NAME?</v>
      </c>
      <c r="AG789" s="147"/>
      <c r="AH789" s="13"/>
      <c r="AI789" s="50">
        <v>0</v>
      </c>
      <c r="AJ789" s="50">
        <v>0</v>
      </c>
      <c r="AK789" s="50">
        <v>0</v>
      </c>
      <c r="AL789" s="50">
        <v>0</v>
      </c>
      <c r="AM789" s="50"/>
      <c r="AN789" s="50"/>
      <c r="AO789" s="50"/>
      <c r="AP789" s="50"/>
      <c r="AQ789" s="50"/>
      <c r="AR789" s="50"/>
      <c r="AS789" s="50"/>
      <c r="AT789" s="50"/>
      <c r="AU789" s="50"/>
      <c r="AV789" s="50"/>
      <c r="AW789" s="50"/>
      <c r="AX789" s="50">
        <f t="shared" ref="AX789:AX852" si="267">SUM(AI789:AW789)</f>
        <v>0</v>
      </c>
      <c r="AY789" s="50"/>
      <c r="AZ789" s="50">
        <f t="shared" si="257"/>
        <v>0</v>
      </c>
      <c r="BA789" s="50">
        <f t="shared" si="258"/>
        <v>0</v>
      </c>
      <c r="BB789" s="50">
        <f t="shared" si="259"/>
        <v>0</v>
      </c>
      <c r="BC789" s="17">
        <f t="shared" si="260"/>
        <v>19655</v>
      </c>
      <c r="BD789" s="50">
        <f t="shared" si="261"/>
        <v>0</v>
      </c>
      <c r="BE789" s="50">
        <f t="shared" si="262"/>
        <v>0</v>
      </c>
      <c r="BF789" s="50">
        <f t="shared" ref="BF789:BF852" si="268">BE789*BF$17</f>
        <v>0</v>
      </c>
      <c r="BG789" s="50"/>
      <c r="BH789" s="17">
        <f t="shared" si="263"/>
        <v>0</v>
      </c>
      <c r="BI789" s="17">
        <f t="shared" si="251"/>
        <v>789</v>
      </c>
      <c r="BJ789" s="17">
        <f t="shared" ref="BJ789:BJ852" si="269">IF(BH789=0,BI789,"")</f>
        <v>789</v>
      </c>
      <c r="BK789" s="150">
        <f t="shared" ref="BK789:BK852" si="270">A789</f>
        <v>23867</v>
      </c>
      <c r="BL789" s="50" t="e">
        <f t="shared" ca="1" si="264"/>
        <v>#NAME?</v>
      </c>
      <c r="BM789" s="50" t="e">
        <f t="shared" ca="1" si="265"/>
        <v>#NAME?</v>
      </c>
      <c r="BN789" s="50" t="e">
        <f t="shared" ca="1" si="266"/>
        <v>#NAME?</v>
      </c>
    </row>
    <row r="790" spans="1:66" x14ac:dyDescent="0.35">
      <c r="A790" s="48">
        <v>23868</v>
      </c>
      <c r="B790" s="17">
        <v>1965</v>
      </c>
      <c r="C790" s="17">
        <v>5</v>
      </c>
      <c r="D790" s="17">
        <v>126</v>
      </c>
      <c r="E790" s="17">
        <v>6</v>
      </c>
      <c r="F790" s="17">
        <v>5</v>
      </c>
      <c r="G790" s="50">
        <v>0</v>
      </c>
      <c r="H790" s="32">
        <v>5.452015077163856</v>
      </c>
      <c r="I790" s="50">
        <v>37</v>
      </c>
      <c r="J790" s="13">
        <v>0</v>
      </c>
      <c r="K790" s="13">
        <f t="shared" si="252"/>
        <v>0</v>
      </c>
      <c r="L790" s="13">
        <f t="shared" si="253"/>
        <v>0</v>
      </c>
      <c r="M790" s="13" t="e">
        <f ca="1">CalcTable[[#This Row],[IWC]]-AE789</f>
        <v>#NAME?</v>
      </c>
      <c r="N790" s="13" t="e">
        <f ca="1">IF(CalcTable[[#This Row],[Day of Year]]&lt;123,FCAP,AE789)</f>
        <v>#NAME?</v>
      </c>
      <c r="O790" s="17" t="e">
        <f ca="1">IF(IRR_DRIP,5,COUNTIF('IDET Wind Values'!C774:G774,"&lt;="&amp;IRR_MAXWIND))</f>
        <v>#NAME?</v>
      </c>
      <c r="P790" s="13" t="e">
        <f ca="1">CalcTable[[#This Row],[ET_o]]*KL</f>
        <v>#NAME?</v>
      </c>
      <c r="Q790" s="13" t="e">
        <f ca="1">IF(WILTPT&lt;=0,1,MAX(0,MIN(1,(CalcTable[[#This Row],[IWC]]-WILTPT)/(MAD-WILTPT))))</f>
        <v>#NAME?</v>
      </c>
      <c r="R790" s="13" t="e">
        <f ca="1">CalcTable[[#This Row],[ETMult]]*CalcTable[[#This Row],[ETb]]</f>
        <v>#NAME?</v>
      </c>
      <c r="S790" s="13" t="b">
        <f>INDEX(IRR_LIST,CalcTable[[#This Row],[Day of Week]]+1)</f>
        <v>1</v>
      </c>
      <c r="T790" s="13">
        <f t="shared" ca="1" si="254"/>
        <v>0</v>
      </c>
      <c r="U790" s="13" t="b">
        <f ca="1">IF(CalcTable[[#This Row],[IrrPrecip]]&gt;=IC_MM,FALSE,TRUE)</f>
        <v>1</v>
      </c>
      <c r="V790" s="13" t="b">
        <f t="shared" si="255"/>
        <v>0</v>
      </c>
      <c r="W790" s="13" t="e">
        <f ca="1">IF(AND(IRR_DRIP=FALSE,CalcTable[[#This Row],[IrrHours]]&lt;=0),FALSE,TRUE)</f>
        <v>#NAME?</v>
      </c>
      <c r="X790" s="13" t="e">
        <f ca="1">AND(CalcTable[[#This Row],[IrrDay]],CalcTable[[#This Row],[IrrRain]],CalcTable[[#This Row],[IrrWarm]],CalcTable[[#This Row],[IrrWindy]])</f>
        <v>#NAME?</v>
      </c>
      <c r="Y790" s="13" t="e">
        <f t="shared" ca="1" si="256"/>
        <v>#NAME?</v>
      </c>
      <c r="Z790" s="13" t="e">
        <f ca="1">CalcTable[[#This Row],[IrrHours]]/5</f>
        <v>#NAME?</v>
      </c>
      <c r="AA790" s="13" t="e">
        <f ca="1">IF(CalcTable[[#This Row],[IrrFlag]]=FALSE,0,MAX(0,CalcTable[[#This Row],[VolRednWind]]*(FCAP*IRR_TARGET-CalcTable[[#This Row],[IWC]])))</f>
        <v>#NAME?</v>
      </c>
      <c r="AB790" s="13" t="e">
        <f ca="1">CalcTable[[#This Row],[IWC]]+CalcTable[[#This Row],[Eff Precip]]+CalcTable[[#This Row],[IrrAmt]]-CalcTable[[#This Row],[AET]]</f>
        <v>#NAME?</v>
      </c>
      <c r="AC790" s="13" t="e">
        <f ca="1">IF(CalcTable[[#This Row],[PWC]]&gt;FCAP,MIN(24*PERC,MIN(SAT,CalcTable[[#This Row],[PWC]])-FCAP),0)</f>
        <v>#NAME?</v>
      </c>
      <c r="AD790" s="13" t="e">
        <f ca="1">IF(CalcTable[[#This Row],[PWC]]&gt;SAT,CalcTable[[#This Row],[PWC]]-SAT,0)</f>
        <v>#NAME?</v>
      </c>
      <c r="AE790" s="13" t="e">
        <f ca="1">CalcTable[[#This Row],[PWC]]-CalcTable[[#This Row],[PercAmt]]-CalcTable[[#This Row],[Runoff]]</f>
        <v>#NAME?</v>
      </c>
      <c r="AF790" s="13" t="e">
        <f ca="1">CalcTable[[#This Row],[IrrAmt]]/1000*CUR_IRR_AREA*10000/IRR_EFF</f>
        <v>#NAME?</v>
      </c>
      <c r="AG790" s="147"/>
      <c r="AH790" s="13"/>
      <c r="AI790" s="50">
        <v>0</v>
      </c>
      <c r="AJ790" s="50">
        <v>0</v>
      </c>
      <c r="AK790" s="50">
        <v>0</v>
      </c>
      <c r="AL790" s="50">
        <v>0</v>
      </c>
      <c r="AM790" s="50"/>
      <c r="AN790" s="50"/>
      <c r="AO790" s="50"/>
      <c r="AP790" s="50"/>
      <c r="AQ790" s="50"/>
      <c r="AR790" s="50"/>
      <c r="AS790" s="50"/>
      <c r="AT790" s="50"/>
      <c r="AU790" s="50"/>
      <c r="AV790" s="50"/>
      <c r="AW790" s="50"/>
      <c r="AX790" s="50">
        <f t="shared" si="267"/>
        <v>0</v>
      </c>
      <c r="AY790" s="50"/>
      <c r="AZ790" s="50">
        <f t="shared" si="257"/>
        <v>0</v>
      </c>
      <c r="BA790" s="50">
        <f t="shared" si="258"/>
        <v>0</v>
      </c>
      <c r="BB790" s="50">
        <f t="shared" si="259"/>
        <v>0</v>
      </c>
      <c r="BC790" s="17">
        <f t="shared" si="260"/>
        <v>19655</v>
      </c>
      <c r="BD790" s="50">
        <f t="shared" si="261"/>
        <v>0</v>
      </c>
      <c r="BE790" s="50">
        <f t="shared" si="262"/>
        <v>0</v>
      </c>
      <c r="BF790" s="50">
        <f t="shared" si="268"/>
        <v>0</v>
      </c>
      <c r="BG790" s="50"/>
      <c r="BH790" s="17">
        <f t="shared" si="263"/>
        <v>0</v>
      </c>
      <c r="BI790" s="17">
        <f t="shared" ref="BI790:BI853" si="271">BI789+1</f>
        <v>790</v>
      </c>
      <c r="BJ790" s="17">
        <f t="shared" si="269"/>
        <v>790</v>
      </c>
      <c r="BK790" s="150">
        <f t="shared" si="270"/>
        <v>23868</v>
      </c>
      <c r="BL790" s="50" t="e">
        <f t="shared" ca="1" si="264"/>
        <v>#NAME?</v>
      </c>
      <c r="BM790" s="50" t="e">
        <f t="shared" ca="1" si="265"/>
        <v>#NAME?</v>
      </c>
      <c r="BN790" s="50" t="e">
        <f t="shared" ca="1" si="266"/>
        <v>#NAME?</v>
      </c>
    </row>
    <row r="791" spans="1:66" x14ac:dyDescent="0.35">
      <c r="A791" s="48">
        <v>23869</v>
      </c>
      <c r="B791" s="17">
        <v>1965</v>
      </c>
      <c r="C791" s="17">
        <v>5</v>
      </c>
      <c r="D791" s="17">
        <v>127</v>
      </c>
      <c r="E791" s="17">
        <v>7</v>
      </c>
      <c r="F791" s="17">
        <v>6</v>
      </c>
      <c r="G791" s="50">
        <v>-1.1000000000000001</v>
      </c>
      <c r="H791" s="32">
        <v>3.7044564073932875</v>
      </c>
      <c r="I791" s="50">
        <v>7</v>
      </c>
      <c r="J791" s="13">
        <v>0</v>
      </c>
      <c r="K791" s="13">
        <f t="shared" si="252"/>
        <v>0</v>
      </c>
      <c r="L791" s="13">
        <f t="shared" si="253"/>
        <v>0</v>
      </c>
      <c r="M791" s="13" t="e">
        <f ca="1">CalcTable[[#This Row],[IWC]]-AE790</f>
        <v>#NAME?</v>
      </c>
      <c r="N791" s="13" t="e">
        <f ca="1">IF(CalcTable[[#This Row],[Day of Year]]&lt;123,FCAP,AE790)</f>
        <v>#NAME?</v>
      </c>
      <c r="O791" s="17" t="e">
        <f ca="1">IF(IRR_DRIP,5,COUNTIF('IDET Wind Values'!C775:G775,"&lt;="&amp;IRR_MAXWIND))</f>
        <v>#NAME?</v>
      </c>
      <c r="P791" s="13" t="e">
        <f ca="1">CalcTable[[#This Row],[ET_o]]*KL</f>
        <v>#NAME?</v>
      </c>
      <c r="Q791" s="13" t="e">
        <f ca="1">IF(WILTPT&lt;=0,1,MAX(0,MIN(1,(CalcTable[[#This Row],[IWC]]-WILTPT)/(MAD-WILTPT))))</f>
        <v>#NAME?</v>
      </c>
      <c r="R791" s="13" t="e">
        <f ca="1">CalcTable[[#This Row],[ETMult]]*CalcTable[[#This Row],[ETb]]</f>
        <v>#NAME?</v>
      </c>
      <c r="S791" s="13" t="b">
        <f>INDEX(IRR_LIST,CalcTable[[#This Row],[Day of Week]]+1)</f>
        <v>0</v>
      </c>
      <c r="T791" s="13">
        <f t="shared" ca="1" si="254"/>
        <v>0</v>
      </c>
      <c r="U791" s="13" t="b">
        <f ca="1">IF(CalcTable[[#This Row],[IrrPrecip]]&gt;=IC_MM,FALSE,TRUE)</f>
        <v>1</v>
      </c>
      <c r="V791" s="13" t="b">
        <f t="shared" si="255"/>
        <v>0</v>
      </c>
      <c r="W791" s="13" t="e">
        <f ca="1">IF(AND(IRR_DRIP=FALSE,CalcTable[[#This Row],[IrrHours]]&lt;=0),FALSE,TRUE)</f>
        <v>#NAME?</v>
      </c>
      <c r="X791" s="13" t="e">
        <f ca="1">AND(CalcTable[[#This Row],[IrrDay]],CalcTable[[#This Row],[IrrRain]],CalcTable[[#This Row],[IrrWarm]],CalcTable[[#This Row],[IrrWindy]])</f>
        <v>#NAME?</v>
      </c>
      <c r="Y791" s="13" t="e">
        <f t="shared" ca="1" si="256"/>
        <v>#NAME?</v>
      </c>
      <c r="Z791" s="13" t="e">
        <f ca="1">CalcTable[[#This Row],[IrrHours]]/5</f>
        <v>#NAME?</v>
      </c>
      <c r="AA791" s="13" t="e">
        <f ca="1">IF(CalcTable[[#This Row],[IrrFlag]]=FALSE,0,MAX(0,CalcTable[[#This Row],[VolRednWind]]*(FCAP*IRR_TARGET-CalcTable[[#This Row],[IWC]])))</f>
        <v>#NAME?</v>
      </c>
      <c r="AB791" s="13" t="e">
        <f ca="1">CalcTable[[#This Row],[IWC]]+CalcTable[[#This Row],[Eff Precip]]+CalcTable[[#This Row],[IrrAmt]]-CalcTable[[#This Row],[AET]]</f>
        <v>#NAME?</v>
      </c>
      <c r="AC791" s="13" t="e">
        <f ca="1">IF(CalcTable[[#This Row],[PWC]]&gt;FCAP,MIN(24*PERC,MIN(SAT,CalcTable[[#This Row],[PWC]])-FCAP),0)</f>
        <v>#NAME?</v>
      </c>
      <c r="AD791" s="13" t="e">
        <f ca="1">IF(CalcTable[[#This Row],[PWC]]&gt;SAT,CalcTable[[#This Row],[PWC]]-SAT,0)</f>
        <v>#NAME?</v>
      </c>
      <c r="AE791" s="13" t="e">
        <f ca="1">CalcTable[[#This Row],[PWC]]-CalcTable[[#This Row],[PercAmt]]-CalcTable[[#This Row],[Runoff]]</f>
        <v>#NAME?</v>
      </c>
      <c r="AF791" s="13" t="e">
        <f ca="1">CalcTable[[#This Row],[IrrAmt]]/1000*CUR_IRR_AREA*10000/IRR_EFF</f>
        <v>#NAME?</v>
      </c>
      <c r="AG791" s="147"/>
      <c r="AH791" s="13"/>
      <c r="AI791" s="50">
        <v>0</v>
      </c>
      <c r="AJ791" s="50">
        <v>0</v>
      </c>
      <c r="AK791" s="50">
        <v>0</v>
      </c>
      <c r="AL791" s="50">
        <v>0</v>
      </c>
      <c r="AM791" s="50"/>
      <c r="AN791" s="50"/>
      <c r="AO791" s="50"/>
      <c r="AP791" s="50"/>
      <c r="AQ791" s="50"/>
      <c r="AR791" s="50"/>
      <c r="AS791" s="50"/>
      <c r="AT791" s="50"/>
      <c r="AU791" s="50"/>
      <c r="AV791" s="50"/>
      <c r="AW791" s="50"/>
      <c r="AX791" s="50">
        <f t="shared" si="267"/>
        <v>0</v>
      </c>
      <c r="AY791" s="50"/>
      <c r="AZ791" s="50">
        <f t="shared" si="257"/>
        <v>0</v>
      </c>
      <c r="BA791" s="50">
        <f t="shared" si="258"/>
        <v>0</v>
      </c>
      <c r="BB791" s="50">
        <f t="shared" si="259"/>
        <v>0</v>
      </c>
      <c r="BC791" s="17">
        <f t="shared" si="260"/>
        <v>19655</v>
      </c>
      <c r="BD791" s="50">
        <f t="shared" si="261"/>
        <v>0</v>
      </c>
      <c r="BE791" s="50">
        <f t="shared" si="262"/>
        <v>0</v>
      </c>
      <c r="BF791" s="50">
        <f t="shared" si="268"/>
        <v>0</v>
      </c>
      <c r="BG791" s="50"/>
      <c r="BH791" s="17">
        <f t="shared" si="263"/>
        <v>0</v>
      </c>
      <c r="BI791" s="17">
        <f t="shared" si="271"/>
        <v>791</v>
      </c>
      <c r="BJ791" s="17">
        <f t="shared" si="269"/>
        <v>791</v>
      </c>
      <c r="BK791" s="150">
        <f t="shared" si="270"/>
        <v>23869</v>
      </c>
      <c r="BL791" s="50" t="e">
        <f t="shared" ca="1" si="264"/>
        <v>#NAME?</v>
      </c>
      <c r="BM791" s="50" t="e">
        <f t="shared" ca="1" si="265"/>
        <v>#NAME?</v>
      </c>
      <c r="BN791" s="50" t="e">
        <f t="shared" ca="1" si="266"/>
        <v>#NAME?</v>
      </c>
    </row>
    <row r="792" spans="1:66" x14ac:dyDescent="0.35">
      <c r="A792" s="48">
        <v>23870</v>
      </c>
      <c r="B792" s="17">
        <v>1965</v>
      </c>
      <c r="C792" s="17">
        <v>5</v>
      </c>
      <c r="D792" s="17">
        <v>128</v>
      </c>
      <c r="E792" s="17">
        <v>8</v>
      </c>
      <c r="F792" s="17">
        <v>7</v>
      </c>
      <c r="G792" s="50">
        <v>0</v>
      </c>
      <c r="H792" s="32">
        <v>4.2098021779788297</v>
      </c>
      <c r="I792" s="50">
        <v>8.6666666666666661</v>
      </c>
      <c r="J792" s="13">
        <v>0</v>
      </c>
      <c r="K792" s="13">
        <f t="shared" si="252"/>
        <v>0</v>
      </c>
      <c r="L792" s="13">
        <f t="shared" si="253"/>
        <v>0</v>
      </c>
      <c r="M792" s="13" t="e">
        <f ca="1">CalcTable[[#This Row],[IWC]]-AE791</f>
        <v>#NAME?</v>
      </c>
      <c r="N792" s="13" t="e">
        <f ca="1">IF(CalcTable[[#This Row],[Day of Year]]&lt;123,FCAP,AE791)</f>
        <v>#NAME?</v>
      </c>
      <c r="O792" s="17" t="e">
        <f ca="1">IF(IRR_DRIP,5,COUNTIF('IDET Wind Values'!C776:G776,"&lt;="&amp;IRR_MAXWIND))</f>
        <v>#NAME?</v>
      </c>
      <c r="P792" s="13" t="e">
        <f ca="1">CalcTable[[#This Row],[ET_o]]*KL</f>
        <v>#NAME?</v>
      </c>
      <c r="Q792" s="13" t="e">
        <f ca="1">IF(WILTPT&lt;=0,1,MAX(0,MIN(1,(CalcTable[[#This Row],[IWC]]-WILTPT)/(MAD-WILTPT))))</f>
        <v>#NAME?</v>
      </c>
      <c r="R792" s="13" t="e">
        <f ca="1">CalcTable[[#This Row],[ETMult]]*CalcTable[[#This Row],[ETb]]</f>
        <v>#NAME?</v>
      </c>
      <c r="S792" s="13" t="b">
        <f>INDEX(IRR_LIST,CalcTable[[#This Row],[Day of Week]]+1)</f>
        <v>0</v>
      </c>
      <c r="T792" s="13">
        <f t="shared" ca="1" si="254"/>
        <v>0</v>
      </c>
      <c r="U792" s="13" t="b">
        <f ca="1">IF(CalcTable[[#This Row],[IrrPrecip]]&gt;=IC_MM,FALSE,TRUE)</f>
        <v>1</v>
      </c>
      <c r="V792" s="13" t="b">
        <f t="shared" si="255"/>
        <v>1</v>
      </c>
      <c r="W792" s="13" t="e">
        <f ca="1">IF(AND(IRR_DRIP=FALSE,CalcTable[[#This Row],[IrrHours]]&lt;=0),FALSE,TRUE)</f>
        <v>#NAME?</v>
      </c>
      <c r="X792" s="13" t="e">
        <f ca="1">AND(CalcTable[[#This Row],[IrrDay]],CalcTable[[#This Row],[IrrRain]],CalcTable[[#This Row],[IrrWarm]],CalcTable[[#This Row],[IrrWindy]])</f>
        <v>#NAME?</v>
      </c>
      <c r="Y792" s="13" t="e">
        <f t="shared" ca="1" si="256"/>
        <v>#NAME?</v>
      </c>
      <c r="Z792" s="13" t="e">
        <f ca="1">CalcTable[[#This Row],[IrrHours]]/5</f>
        <v>#NAME?</v>
      </c>
      <c r="AA792" s="13" t="e">
        <f ca="1">IF(CalcTable[[#This Row],[IrrFlag]]=FALSE,0,MAX(0,CalcTable[[#This Row],[VolRednWind]]*(FCAP*IRR_TARGET-CalcTable[[#This Row],[IWC]])))</f>
        <v>#NAME?</v>
      </c>
      <c r="AB792" s="13" t="e">
        <f ca="1">CalcTable[[#This Row],[IWC]]+CalcTable[[#This Row],[Eff Precip]]+CalcTable[[#This Row],[IrrAmt]]-CalcTable[[#This Row],[AET]]</f>
        <v>#NAME?</v>
      </c>
      <c r="AC792" s="13" t="e">
        <f ca="1">IF(CalcTable[[#This Row],[PWC]]&gt;FCAP,MIN(24*PERC,MIN(SAT,CalcTable[[#This Row],[PWC]])-FCAP),0)</f>
        <v>#NAME?</v>
      </c>
      <c r="AD792" s="13" t="e">
        <f ca="1">IF(CalcTable[[#This Row],[PWC]]&gt;SAT,CalcTable[[#This Row],[PWC]]-SAT,0)</f>
        <v>#NAME?</v>
      </c>
      <c r="AE792" s="13" t="e">
        <f ca="1">CalcTable[[#This Row],[PWC]]-CalcTable[[#This Row],[PercAmt]]-CalcTable[[#This Row],[Runoff]]</f>
        <v>#NAME?</v>
      </c>
      <c r="AF792" s="13" t="e">
        <f ca="1">CalcTable[[#This Row],[IrrAmt]]/1000*CUR_IRR_AREA*10000/IRR_EFF</f>
        <v>#NAME?</v>
      </c>
      <c r="AG792" s="147"/>
      <c r="AH792" s="13"/>
      <c r="AI792" s="50">
        <v>0</v>
      </c>
      <c r="AJ792" s="50">
        <v>0</v>
      </c>
      <c r="AK792" s="50">
        <v>4.6010272579335592</v>
      </c>
      <c r="AL792" s="50">
        <v>0</v>
      </c>
      <c r="AM792" s="50"/>
      <c r="AN792" s="50"/>
      <c r="AO792" s="50"/>
      <c r="AP792" s="50"/>
      <c r="AQ792" s="50"/>
      <c r="AR792" s="50"/>
      <c r="AS792" s="50"/>
      <c r="AT792" s="50"/>
      <c r="AU792" s="50"/>
      <c r="AV792" s="50"/>
      <c r="AW792" s="50"/>
      <c r="AX792" s="50">
        <f t="shared" si="267"/>
        <v>4.6010272579335592</v>
      </c>
      <c r="AY792" s="50"/>
      <c r="AZ792" s="50">
        <f t="shared" si="257"/>
        <v>67.481733116358868</v>
      </c>
      <c r="BA792" s="50">
        <f t="shared" si="258"/>
        <v>103.90044622677476</v>
      </c>
      <c r="BB792" s="50">
        <f t="shared" si="259"/>
        <v>107.11386208945854</v>
      </c>
      <c r="BC792" s="17">
        <f t="shared" si="260"/>
        <v>19655</v>
      </c>
      <c r="BD792" s="50">
        <f t="shared" si="261"/>
        <v>4.6010272579335592</v>
      </c>
      <c r="BE792" s="50">
        <f t="shared" si="262"/>
        <v>67.481733116358868</v>
      </c>
      <c r="BF792" s="50">
        <f t="shared" si="268"/>
        <v>110.37863305833517</v>
      </c>
      <c r="BG792" s="50"/>
      <c r="BH792" s="17">
        <f t="shared" si="263"/>
        <v>0</v>
      </c>
      <c r="BI792" s="17">
        <f t="shared" si="271"/>
        <v>792</v>
      </c>
      <c r="BJ792" s="17">
        <f t="shared" si="269"/>
        <v>792</v>
      </c>
      <c r="BK792" s="150">
        <f t="shared" si="270"/>
        <v>23870</v>
      </c>
      <c r="BL792" s="50" t="e">
        <f t="shared" ca="1" si="264"/>
        <v>#NAME?</v>
      </c>
      <c r="BM792" s="50" t="e">
        <f t="shared" ca="1" si="265"/>
        <v>#NAME?</v>
      </c>
      <c r="BN792" s="50" t="e">
        <f t="shared" ca="1" si="266"/>
        <v>#NAME?</v>
      </c>
    </row>
    <row r="793" spans="1:66" x14ac:dyDescent="0.35">
      <c r="A793" s="48">
        <v>23871</v>
      </c>
      <c r="B793" s="17">
        <v>1965</v>
      </c>
      <c r="C793" s="17">
        <v>5</v>
      </c>
      <c r="D793" s="17">
        <v>129</v>
      </c>
      <c r="E793" s="17">
        <v>9</v>
      </c>
      <c r="F793" s="17">
        <v>1</v>
      </c>
      <c r="G793" s="50">
        <v>3.3</v>
      </c>
      <c r="H793" s="32">
        <v>5.0061068204586379</v>
      </c>
      <c r="I793" s="50">
        <v>11.666666666666666</v>
      </c>
      <c r="J793" s="13">
        <v>0</v>
      </c>
      <c r="K793" s="13">
        <f t="shared" si="252"/>
        <v>0</v>
      </c>
      <c r="L793" s="13">
        <f t="shared" si="253"/>
        <v>0</v>
      </c>
      <c r="M793" s="13" t="e">
        <f ca="1">CalcTable[[#This Row],[IWC]]-AE792</f>
        <v>#NAME?</v>
      </c>
      <c r="N793" s="13" t="e">
        <f ca="1">IF(CalcTable[[#This Row],[Day of Year]]&lt;123,FCAP,AE792)</f>
        <v>#NAME?</v>
      </c>
      <c r="O793" s="17" t="e">
        <f ca="1">IF(IRR_DRIP,5,COUNTIF('IDET Wind Values'!C777:G777,"&lt;="&amp;IRR_MAXWIND))</f>
        <v>#NAME?</v>
      </c>
      <c r="P793" s="13" t="e">
        <f ca="1">CalcTable[[#This Row],[ET_o]]*KL</f>
        <v>#NAME?</v>
      </c>
      <c r="Q793" s="13" t="e">
        <f ca="1">IF(WILTPT&lt;=0,1,MAX(0,MIN(1,(CalcTable[[#This Row],[IWC]]-WILTPT)/(MAD-WILTPT))))</f>
        <v>#NAME?</v>
      </c>
      <c r="R793" s="13" t="e">
        <f ca="1">CalcTable[[#This Row],[ETMult]]*CalcTable[[#This Row],[ETb]]</f>
        <v>#NAME?</v>
      </c>
      <c r="S793" s="13" t="b">
        <f>INDEX(IRR_LIST,CalcTable[[#This Row],[Day of Week]]+1)</f>
        <v>1</v>
      </c>
      <c r="T793" s="13">
        <f t="shared" ca="1" si="254"/>
        <v>0</v>
      </c>
      <c r="U793" s="13" t="b">
        <f ca="1">IF(CalcTable[[#This Row],[IrrPrecip]]&gt;=IC_MM,FALSE,TRUE)</f>
        <v>1</v>
      </c>
      <c r="V793" s="13" t="b">
        <f t="shared" si="255"/>
        <v>0</v>
      </c>
      <c r="W793" s="13" t="e">
        <f ca="1">IF(AND(IRR_DRIP=FALSE,CalcTable[[#This Row],[IrrHours]]&lt;=0),FALSE,TRUE)</f>
        <v>#NAME?</v>
      </c>
      <c r="X793" s="13" t="e">
        <f ca="1">AND(CalcTable[[#This Row],[IrrDay]],CalcTable[[#This Row],[IrrRain]],CalcTable[[#This Row],[IrrWarm]],CalcTable[[#This Row],[IrrWindy]])</f>
        <v>#NAME?</v>
      </c>
      <c r="Y793" s="13" t="e">
        <f t="shared" ca="1" si="256"/>
        <v>#NAME?</v>
      </c>
      <c r="Z793" s="13" t="e">
        <f ca="1">CalcTable[[#This Row],[IrrHours]]/5</f>
        <v>#NAME?</v>
      </c>
      <c r="AA793" s="13" t="e">
        <f ca="1">IF(CalcTable[[#This Row],[IrrFlag]]=FALSE,0,MAX(0,CalcTable[[#This Row],[VolRednWind]]*(FCAP*IRR_TARGET-CalcTable[[#This Row],[IWC]])))</f>
        <v>#NAME?</v>
      </c>
      <c r="AB793" s="13" t="e">
        <f ca="1">CalcTable[[#This Row],[IWC]]+CalcTable[[#This Row],[Eff Precip]]+CalcTable[[#This Row],[IrrAmt]]-CalcTable[[#This Row],[AET]]</f>
        <v>#NAME?</v>
      </c>
      <c r="AC793" s="13" t="e">
        <f ca="1">IF(CalcTable[[#This Row],[PWC]]&gt;FCAP,MIN(24*PERC,MIN(SAT,CalcTable[[#This Row],[PWC]])-FCAP),0)</f>
        <v>#NAME?</v>
      </c>
      <c r="AD793" s="13" t="e">
        <f ca="1">IF(CalcTable[[#This Row],[PWC]]&gt;SAT,CalcTable[[#This Row],[PWC]]-SAT,0)</f>
        <v>#NAME?</v>
      </c>
      <c r="AE793" s="13" t="e">
        <f ca="1">CalcTable[[#This Row],[PWC]]-CalcTable[[#This Row],[PercAmt]]-CalcTable[[#This Row],[Runoff]]</f>
        <v>#NAME?</v>
      </c>
      <c r="AF793" s="13" t="e">
        <f ca="1">CalcTable[[#This Row],[IrrAmt]]/1000*CUR_IRR_AREA*10000/IRR_EFF</f>
        <v>#NAME?</v>
      </c>
      <c r="AG793" s="147"/>
      <c r="AH793" s="13"/>
      <c r="AI793" s="50">
        <v>0</v>
      </c>
      <c r="AJ793" s="50">
        <v>0</v>
      </c>
      <c r="AK793" s="50">
        <v>0</v>
      </c>
      <c r="AL793" s="50">
        <v>0</v>
      </c>
      <c r="AM793" s="50"/>
      <c r="AN793" s="50"/>
      <c r="AO793" s="50"/>
      <c r="AP793" s="50"/>
      <c r="AQ793" s="50"/>
      <c r="AR793" s="50"/>
      <c r="AS793" s="50"/>
      <c r="AT793" s="50"/>
      <c r="AU793" s="50"/>
      <c r="AV793" s="50"/>
      <c r="AW793" s="50"/>
      <c r="AX793" s="50">
        <f t="shared" si="267"/>
        <v>0</v>
      </c>
      <c r="AY793" s="50"/>
      <c r="AZ793" s="50">
        <f t="shared" si="257"/>
        <v>0</v>
      </c>
      <c r="BA793" s="50">
        <f t="shared" si="258"/>
        <v>0</v>
      </c>
      <c r="BB793" s="50">
        <f t="shared" si="259"/>
        <v>0</v>
      </c>
      <c r="BC793" s="17">
        <f t="shared" si="260"/>
        <v>19655</v>
      </c>
      <c r="BD793" s="50">
        <f t="shared" si="261"/>
        <v>0</v>
      </c>
      <c r="BE793" s="50">
        <f t="shared" si="262"/>
        <v>0</v>
      </c>
      <c r="BF793" s="50">
        <f t="shared" si="268"/>
        <v>0</v>
      </c>
      <c r="BG793" s="50"/>
      <c r="BH793" s="17">
        <f t="shared" si="263"/>
        <v>0</v>
      </c>
      <c r="BI793" s="17">
        <f t="shared" si="271"/>
        <v>793</v>
      </c>
      <c r="BJ793" s="17">
        <f t="shared" si="269"/>
        <v>793</v>
      </c>
      <c r="BK793" s="150">
        <f t="shared" si="270"/>
        <v>23871</v>
      </c>
      <c r="BL793" s="50" t="e">
        <f t="shared" ca="1" si="264"/>
        <v>#NAME?</v>
      </c>
      <c r="BM793" s="50" t="e">
        <f t="shared" ca="1" si="265"/>
        <v>#NAME?</v>
      </c>
      <c r="BN793" s="50" t="e">
        <f t="shared" ca="1" si="266"/>
        <v>#NAME?</v>
      </c>
    </row>
    <row r="794" spans="1:66" x14ac:dyDescent="0.35">
      <c r="A794" s="48">
        <v>23872</v>
      </c>
      <c r="B794" s="17">
        <v>1965</v>
      </c>
      <c r="C794" s="17">
        <v>5</v>
      </c>
      <c r="D794" s="17">
        <v>130</v>
      </c>
      <c r="E794" s="17">
        <v>10</v>
      </c>
      <c r="F794" s="17">
        <v>2</v>
      </c>
      <c r="G794" s="50">
        <v>2.8</v>
      </c>
      <c r="H794" s="32">
        <v>5.2423034354926772</v>
      </c>
      <c r="I794" s="50">
        <v>8</v>
      </c>
      <c r="J794" s="13">
        <v>0</v>
      </c>
      <c r="K794" s="13">
        <f t="shared" si="252"/>
        <v>0</v>
      </c>
      <c r="L794" s="13">
        <f t="shared" si="253"/>
        <v>0</v>
      </c>
      <c r="M794" s="13" t="e">
        <f ca="1">CalcTable[[#This Row],[IWC]]-AE793</f>
        <v>#NAME?</v>
      </c>
      <c r="N794" s="13" t="e">
        <f ca="1">IF(CalcTable[[#This Row],[Day of Year]]&lt;123,FCAP,AE793)</f>
        <v>#NAME?</v>
      </c>
      <c r="O794" s="17" t="e">
        <f ca="1">IF(IRR_DRIP,5,COUNTIF('IDET Wind Values'!C778:G778,"&lt;="&amp;IRR_MAXWIND))</f>
        <v>#NAME?</v>
      </c>
      <c r="P794" s="13" t="e">
        <f ca="1">CalcTable[[#This Row],[ET_o]]*KL</f>
        <v>#NAME?</v>
      </c>
      <c r="Q794" s="13" t="e">
        <f ca="1">IF(WILTPT&lt;=0,1,MAX(0,MIN(1,(CalcTable[[#This Row],[IWC]]-WILTPT)/(MAD-WILTPT))))</f>
        <v>#NAME?</v>
      </c>
      <c r="R794" s="13" t="e">
        <f ca="1">CalcTable[[#This Row],[ETMult]]*CalcTable[[#This Row],[ETb]]</f>
        <v>#NAME?</v>
      </c>
      <c r="S794" s="13" t="b">
        <f>INDEX(IRR_LIST,CalcTable[[#This Row],[Day of Week]]+1)</f>
        <v>0</v>
      </c>
      <c r="T794" s="13">
        <f t="shared" ca="1" si="254"/>
        <v>0</v>
      </c>
      <c r="U794" s="13" t="b">
        <f ca="1">IF(CalcTable[[#This Row],[IrrPrecip]]&gt;=IC_MM,FALSE,TRUE)</f>
        <v>1</v>
      </c>
      <c r="V794" s="13" t="b">
        <f t="shared" si="255"/>
        <v>0</v>
      </c>
      <c r="W794" s="13" t="e">
        <f ca="1">IF(AND(IRR_DRIP=FALSE,CalcTable[[#This Row],[IrrHours]]&lt;=0),FALSE,TRUE)</f>
        <v>#NAME?</v>
      </c>
      <c r="X794" s="13" t="e">
        <f ca="1">AND(CalcTable[[#This Row],[IrrDay]],CalcTable[[#This Row],[IrrRain]],CalcTable[[#This Row],[IrrWarm]],CalcTable[[#This Row],[IrrWindy]])</f>
        <v>#NAME?</v>
      </c>
      <c r="Y794" s="13" t="e">
        <f t="shared" ca="1" si="256"/>
        <v>#NAME?</v>
      </c>
      <c r="Z794" s="13" t="e">
        <f ca="1">CalcTable[[#This Row],[IrrHours]]/5</f>
        <v>#NAME?</v>
      </c>
      <c r="AA794" s="13" t="e">
        <f ca="1">IF(CalcTable[[#This Row],[IrrFlag]]=FALSE,0,MAX(0,CalcTable[[#This Row],[VolRednWind]]*(FCAP*IRR_TARGET-CalcTable[[#This Row],[IWC]])))</f>
        <v>#NAME?</v>
      </c>
      <c r="AB794" s="13" t="e">
        <f ca="1">CalcTable[[#This Row],[IWC]]+CalcTable[[#This Row],[Eff Precip]]+CalcTable[[#This Row],[IrrAmt]]-CalcTable[[#This Row],[AET]]</f>
        <v>#NAME?</v>
      </c>
      <c r="AC794" s="13" t="e">
        <f ca="1">IF(CalcTable[[#This Row],[PWC]]&gt;FCAP,MIN(24*PERC,MIN(SAT,CalcTable[[#This Row],[PWC]])-FCAP),0)</f>
        <v>#NAME?</v>
      </c>
      <c r="AD794" s="13" t="e">
        <f ca="1">IF(CalcTable[[#This Row],[PWC]]&gt;SAT,CalcTable[[#This Row],[PWC]]-SAT,0)</f>
        <v>#NAME?</v>
      </c>
      <c r="AE794" s="13" t="e">
        <f ca="1">CalcTable[[#This Row],[PWC]]-CalcTable[[#This Row],[PercAmt]]-CalcTable[[#This Row],[Runoff]]</f>
        <v>#NAME?</v>
      </c>
      <c r="AF794" s="13" t="e">
        <f ca="1">CalcTable[[#This Row],[IrrAmt]]/1000*CUR_IRR_AREA*10000/IRR_EFF</f>
        <v>#NAME?</v>
      </c>
      <c r="AG794" s="147"/>
      <c r="AH794" s="13"/>
      <c r="AI794" s="50">
        <v>0</v>
      </c>
      <c r="AJ794" s="50">
        <v>0</v>
      </c>
      <c r="AK794" s="50">
        <v>0</v>
      </c>
      <c r="AL794" s="50">
        <v>0</v>
      </c>
      <c r="AM794" s="50"/>
      <c r="AN794" s="50"/>
      <c r="AO794" s="50"/>
      <c r="AP794" s="50"/>
      <c r="AQ794" s="50"/>
      <c r="AR794" s="50"/>
      <c r="AS794" s="50"/>
      <c r="AT794" s="50"/>
      <c r="AU794" s="50"/>
      <c r="AV794" s="50"/>
      <c r="AW794" s="50"/>
      <c r="AX794" s="50">
        <f t="shared" si="267"/>
        <v>0</v>
      </c>
      <c r="AY794" s="50"/>
      <c r="AZ794" s="50">
        <f t="shared" si="257"/>
        <v>0</v>
      </c>
      <c r="BA794" s="50">
        <f t="shared" si="258"/>
        <v>0</v>
      </c>
      <c r="BB794" s="50">
        <f t="shared" si="259"/>
        <v>0</v>
      </c>
      <c r="BC794" s="17">
        <f t="shared" si="260"/>
        <v>19655</v>
      </c>
      <c r="BD794" s="50">
        <f t="shared" si="261"/>
        <v>0</v>
      </c>
      <c r="BE794" s="50">
        <f t="shared" si="262"/>
        <v>0</v>
      </c>
      <c r="BF794" s="50">
        <f t="shared" si="268"/>
        <v>0</v>
      </c>
      <c r="BG794" s="50"/>
      <c r="BH794" s="17">
        <f t="shared" si="263"/>
        <v>0</v>
      </c>
      <c r="BI794" s="17">
        <f t="shared" si="271"/>
        <v>794</v>
      </c>
      <c r="BJ794" s="17">
        <f t="shared" si="269"/>
        <v>794</v>
      </c>
      <c r="BK794" s="150">
        <f t="shared" si="270"/>
        <v>23872</v>
      </c>
      <c r="BL794" s="50" t="e">
        <f t="shared" ca="1" si="264"/>
        <v>#NAME?</v>
      </c>
      <c r="BM794" s="50" t="e">
        <f t="shared" ca="1" si="265"/>
        <v>#NAME?</v>
      </c>
      <c r="BN794" s="50" t="e">
        <f t="shared" ca="1" si="266"/>
        <v>#NAME?</v>
      </c>
    </row>
    <row r="795" spans="1:66" x14ac:dyDescent="0.35">
      <c r="A795" s="48">
        <v>23873</v>
      </c>
      <c r="B795" s="17">
        <v>1965</v>
      </c>
      <c r="C795" s="17">
        <v>5</v>
      </c>
      <c r="D795" s="17">
        <v>131</v>
      </c>
      <c r="E795" s="17">
        <v>11</v>
      </c>
      <c r="F795" s="17">
        <v>3</v>
      </c>
      <c r="G795" s="50">
        <v>2.2000000000000002</v>
      </c>
      <c r="H795" s="32">
        <v>5.4375185334505343</v>
      </c>
      <c r="I795" s="50">
        <v>17.166666666666668</v>
      </c>
      <c r="J795" s="13">
        <v>0</v>
      </c>
      <c r="K795" s="13">
        <f t="shared" si="252"/>
        <v>0</v>
      </c>
      <c r="L795" s="13">
        <f t="shared" si="253"/>
        <v>0</v>
      </c>
      <c r="M795" s="13" t="e">
        <f ca="1">CalcTable[[#This Row],[IWC]]-AE794</f>
        <v>#NAME?</v>
      </c>
      <c r="N795" s="13" t="e">
        <f ca="1">IF(CalcTable[[#This Row],[Day of Year]]&lt;123,FCAP,AE794)</f>
        <v>#NAME?</v>
      </c>
      <c r="O795" s="17" t="e">
        <f ca="1">IF(IRR_DRIP,5,COUNTIF('IDET Wind Values'!C779:G779,"&lt;="&amp;IRR_MAXWIND))</f>
        <v>#NAME?</v>
      </c>
      <c r="P795" s="13" t="e">
        <f ca="1">CalcTable[[#This Row],[ET_o]]*KL</f>
        <v>#NAME?</v>
      </c>
      <c r="Q795" s="13" t="e">
        <f ca="1">IF(WILTPT&lt;=0,1,MAX(0,MIN(1,(CalcTable[[#This Row],[IWC]]-WILTPT)/(MAD-WILTPT))))</f>
        <v>#NAME?</v>
      </c>
      <c r="R795" s="13" t="e">
        <f ca="1">CalcTable[[#This Row],[ETMult]]*CalcTable[[#This Row],[ETb]]</f>
        <v>#NAME?</v>
      </c>
      <c r="S795" s="13" t="b">
        <f>INDEX(IRR_LIST,CalcTable[[#This Row],[Day of Week]]+1)</f>
        <v>1</v>
      </c>
      <c r="T795" s="13">
        <f t="shared" ca="1" si="254"/>
        <v>0</v>
      </c>
      <c r="U795" s="13" t="b">
        <f ca="1">IF(CalcTable[[#This Row],[IrrPrecip]]&gt;=IC_MM,FALSE,TRUE)</f>
        <v>1</v>
      </c>
      <c r="V795" s="13" t="b">
        <f t="shared" si="255"/>
        <v>1</v>
      </c>
      <c r="W795" s="13" t="e">
        <f ca="1">IF(AND(IRR_DRIP=FALSE,CalcTable[[#This Row],[IrrHours]]&lt;=0),FALSE,TRUE)</f>
        <v>#NAME?</v>
      </c>
      <c r="X795" s="13" t="e">
        <f ca="1">AND(CalcTable[[#This Row],[IrrDay]],CalcTable[[#This Row],[IrrRain]],CalcTable[[#This Row],[IrrWarm]],CalcTable[[#This Row],[IrrWindy]])</f>
        <v>#NAME?</v>
      </c>
      <c r="Y795" s="13" t="e">
        <f t="shared" ca="1" si="256"/>
        <v>#NAME?</v>
      </c>
      <c r="Z795" s="13" t="e">
        <f ca="1">CalcTable[[#This Row],[IrrHours]]/5</f>
        <v>#NAME?</v>
      </c>
      <c r="AA795" s="13" t="e">
        <f ca="1">IF(CalcTable[[#This Row],[IrrFlag]]=FALSE,0,MAX(0,CalcTable[[#This Row],[VolRednWind]]*(FCAP*IRR_TARGET-CalcTable[[#This Row],[IWC]])))</f>
        <v>#NAME?</v>
      </c>
      <c r="AB795" s="13" t="e">
        <f ca="1">CalcTable[[#This Row],[IWC]]+CalcTable[[#This Row],[Eff Precip]]+CalcTable[[#This Row],[IrrAmt]]-CalcTable[[#This Row],[AET]]</f>
        <v>#NAME?</v>
      </c>
      <c r="AC795" s="13" t="e">
        <f ca="1">IF(CalcTable[[#This Row],[PWC]]&gt;FCAP,MIN(24*PERC,MIN(SAT,CalcTable[[#This Row],[PWC]])-FCAP),0)</f>
        <v>#NAME?</v>
      </c>
      <c r="AD795" s="13" t="e">
        <f ca="1">IF(CalcTable[[#This Row],[PWC]]&gt;SAT,CalcTable[[#This Row],[PWC]]-SAT,0)</f>
        <v>#NAME?</v>
      </c>
      <c r="AE795" s="13" t="e">
        <f ca="1">CalcTable[[#This Row],[PWC]]-CalcTable[[#This Row],[PercAmt]]-CalcTable[[#This Row],[Runoff]]</f>
        <v>#NAME?</v>
      </c>
      <c r="AF795" s="13" t="e">
        <f ca="1">CalcTable[[#This Row],[IrrAmt]]/1000*CUR_IRR_AREA*10000/IRR_EFF</f>
        <v>#NAME?</v>
      </c>
      <c r="AG795" s="147"/>
      <c r="AH795" s="13"/>
      <c r="AI795" s="50">
        <v>3.416167265393125</v>
      </c>
      <c r="AJ795" s="50">
        <v>5.9134941409307409</v>
      </c>
      <c r="AK795" s="50">
        <v>0</v>
      </c>
      <c r="AL795" s="50">
        <v>0</v>
      </c>
      <c r="AM795" s="50"/>
      <c r="AN795" s="50"/>
      <c r="AO795" s="50"/>
      <c r="AP795" s="50"/>
      <c r="AQ795" s="50"/>
      <c r="AR795" s="50"/>
      <c r="AS795" s="50"/>
      <c r="AT795" s="50"/>
      <c r="AU795" s="50"/>
      <c r="AV795" s="50"/>
      <c r="AW795" s="50"/>
      <c r="AX795" s="50">
        <f t="shared" si="267"/>
        <v>9.329661406323865</v>
      </c>
      <c r="AY795" s="50"/>
      <c r="AZ795" s="50">
        <f t="shared" si="257"/>
        <v>223.56628135973426</v>
      </c>
      <c r="BA795" s="50">
        <f t="shared" si="258"/>
        <v>363.2829124867913</v>
      </c>
      <c r="BB795" s="50">
        <f t="shared" si="259"/>
        <v>376.04690506436873</v>
      </c>
      <c r="BC795" s="17">
        <f t="shared" si="260"/>
        <v>19655</v>
      </c>
      <c r="BD795" s="50">
        <f t="shared" si="261"/>
        <v>9.329661406323865</v>
      </c>
      <c r="BE795" s="50">
        <f t="shared" si="262"/>
        <v>223.56628135973426</v>
      </c>
      <c r="BF795" s="50">
        <f t="shared" si="268"/>
        <v>365.6832656012574</v>
      </c>
      <c r="BG795" s="50"/>
      <c r="BH795" s="17">
        <f t="shared" si="263"/>
        <v>0</v>
      </c>
      <c r="BI795" s="17">
        <f t="shared" si="271"/>
        <v>795</v>
      </c>
      <c r="BJ795" s="17">
        <f t="shared" si="269"/>
        <v>795</v>
      </c>
      <c r="BK795" s="150">
        <f t="shared" si="270"/>
        <v>23873</v>
      </c>
      <c r="BL795" s="50" t="e">
        <f t="shared" ca="1" si="264"/>
        <v>#NAME?</v>
      </c>
      <c r="BM795" s="50" t="e">
        <f t="shared" ca="1" si="265"/>
        <v>#NAME?</v>
      </c>
      <c r="BN795" s="50" t="e">
        <f t="shared" ca="1" si="266"/>
        <v>#NAME?</v>
      </c>
    </row>
    <row r="796" spans="1:66" x14ac:dyDescent="0.35">
      <c r="A796" s="48">
        <v>23874</v>
      </c>
      <c r="B796" s="17">
        <v>1965</v>
      </c>
      <c r="C796" s="17">
        <v>5</v>
      </c>
      <c r="D796" s="17">
        <v>132</v>
      </c>
      <c r="E796" s="17">
        <v>12</v>
      </c>
      <c r="F796" s="17">
        <v>4</v>
      </c>
      <c r="G796" s="50">
        <v>6.7</v>
      </c>
      <c r="H796" s="32">
        <v>5.260279876784792</v>
      </c>
      <c r="I796" s="50">
        <v>12</v>
      </c>
      <c r="J796" s="13">
        <v>0</v>
      </c>
      <c r="K796" s="13">
        <f t="shared" si="252"/>
        <v>0</v>
      </c>
      <c r="L796" s="13">
        <f t="shared" si="253"/>
        <v>0</v>
      </c>
      <c r="M796" s="13" t="e">
        <f ca="1">CalcTable[[#This Row],[IWC]]-AE795</f>
        <v>#NAME?</v>
      </c>
      <c r="N796" s="13" t="e">
        <f ca="1">IF(CalcTable[[#This Row],[Day of Year]]&lt;123,FCAP,AE795)</f>
        <v>#NAME?</v>
      </c>
      <c r="O796" s="17" t="e">
        <f ca="1">IF(IRR_DRIP,5,COUNTIF('IDET Wind Values'!C780:G780,"&lt;="&amp;IRR_MAXWIND))</f>
        <v>#NAME?</v>
      </c>
      <c r="P796" s="13" t="e">
        <f ca="1">CalcTable[[#This Row],[ET_o]]*KL</f>
        <v>#NAME?</v>
      </c>
      <c r="Q796" s="13" t="e">
        <f ca="1">IF(WILTPT&lt;=0,1,MAX(0,MIN(1,(CalcTable[[#This Row],[IWC]]-WILTPT)/(MAD-WILTPT))))</f>
        <v>#NAME?</v>
      </c>
      <c r="R796" s="13" t="e">
        <f ca="1">CalcTable[[#This Row],[ETMult]]*CalcTable[[#This Row],[ETb]]</f>
        <v>#NAME?</v>
      </c>
      <c r="S796" s="13" t="b">
        <f>INDEX(IRR_LIST,CalcTable[[#This Row],[Day of Week]]+1)</f>
        <v>0</v>
      </c>
      <c r="T796" s="13">
        <f t="shared" ca="1" si="254"/>
        <v>0</v>
      </c>
      <c r="U796" s="13" t="b">
        <f ca="1">IF(CalcTable[[#This Row],[IrrPrecip]]&gt;=IC_MM,FALSE,TRUE)</f>
        <v>1</v>
      </c>
      <c r="V796" s="13" t="b">
        <f t="shared" si="255"/>
        <v>1</v>
      </c>
      <c r="W796" s="13" t="e">
        <f ca="1">IF(AND(IRR_DRIP=FALSE,CalcTable[[#This Row],[IrrHours]]&lt;=0),FALSE,TRUE)</f>
        <v>#NAME?</v>
      </c>
      <c r="X796" s="13" t="e">
        <f ca="1">AND(CalcTable[[#This Row],[IrrDay]],CalcTable[[#This Row],[IrrRain]],CalcTable[[#This Row],[IrrWarm]],CalcTable[[#This Row],[IrrWindy]])</f>
        <v>#NAME?</v>
      </c>
      <c r="Y796" s="13" t="e">
        <f t="shared" ca="1" si="256"/>
        <v>#NAME?</v>
      </c>
      <c r="Z796" s="13" t="e">
        <f ca="1">CalcTable[[#This Row],[IrrHours]]/5</f>
        <v>#NAME?</v>
      </c>
      <c r="AA796" s="13" t="e">
        <f ca="1">IF(CalcTable[[#This Row],[IrrFlag]]=FALSE,0,MAX(0,CalcTable[[#This Row],[VolRednWind]]*(FCAP*IRR_TARGET-CalcTable[[#This Row],[IWC]])))</f>
        <v>#NAME?</v>
      </c>
      <c r="AB796" s="13" t="e">
        <f ca="1">CalcTable[[#This Row],[IWC]]+CalcTable[[#This Row],[Eff Precip]]+CalcTable[[#This Row],[IrrAmt]]-CalcTable[[#This Row],[AET]]</f>
        <v>#NAME?</v>
      </c>
      <c r="AC796" s="13" t="e">
        <f ca="1">IF(CalcTable[[#This Row],[PWC]]&gt;FCAP,MIN(24*PERC,MIN(SAT,CalcTable[[#This Row],[PWC]])-FCAP),0)</f>
        <v>#NAME?</v>
      </c>
      <c r="AD796" s="13" t="e">
        <f ca="1">IF(CalcTable[[#This Row],[PWC]]&gt;SAT,CalcTable[[#This Row],[PWC]]-SAT,0)</f>
        <v>#NAME?</v>
      </c>
      <c r="AE796" s="13" t="e">
        <f ca="1">CalcTable[[#This Row],[PWC]]-CalcTable[[#This Row],[PercAmt]]-CalcTable[[#This Row],[Runoff]]</f>
        <v>#NAME?</v>
      </c>
      <c r="AF796" s="13" t="e">
        <f ca="1">CalcTable[[#This Row],[IrrAmt]]/1000*CUR_IRR_AREA*10000/IRR_EFF</f>
        <v>#NAME?</v>
      </c>
      <c r="AG796" s="147"/>
      <c r="AH796" s="13"/>
      <c r="AI796" s="50">
        <v>0</v>
      </c>
      <c r="AJ796" s="50">
        <v>0</v>
      </c>
      <c r="AK796" s="50">
        <v>0</v>
      </c>
      <c r="AL796" s="50">
        <v>12.303273307446396</v>
      </c>
      <c r="AM796" s="50"/>
      <c r="AN796" s="50"/>
      <c r="AO796" s="50"/>
      <c r="AP796" s="50"/>
      <c r="AQ796" s="50"/>
      <c r="AR796" s="50"/>
      <c r="AS796" s="50"/>
      <c r="AT796" s="50"/>
      <c r="AU796" s="50"/>
      <c r="AV796" s="50"/>
      <c r="AW796" s="50"/>
      <c r="AX796" s="50">
        <f t="shared" si="267"/>
        <v>12.303273307446396</v>
      </c>
      <c r="AY796" s="50"/>
      <c r="AZ796" s="50">
        <f t="shared" si="257"/>
        <v>360.89601701842764</v>
      </c>
      <c r="BA796" s="50">
        <f t="shared" si="258"/>
        <v>555.66529604424579</v>
      </c>
      <c r="BB796" s="50">
        <f t="shared" si="259"/>
        <v>572.8508206641709</v>
      </c>
      <c r="BC796" s="17">
        <f t="shared" si="260"/>
        <v>19655</v>
      </c>
      <c r="BD796" s="50">
        <f t="shared" si="261"/>
        <v>12.303273307446396</v>
      </c>
      <c r="BE796" s="50">
        <f t="shared" si="262"/>
        <v>360.89601701842764</v>
      </c>
      <c r="BF796" s="50">
        <f t="shared" si="268"/>
        <v>590.31099521412398</v>
      </c>
      <c r="BG796" s="50"/>
      <c r="BH796" s="17">
        <f t="shared" si="263"/>
        <v>0</v>
      </c>
      <c r="BI796" s="17">
        <f t="shared" si="271"/>
        <v>796</v>
      </c>
      <c r="BJ796" s="17">
        <f t="shared" si="269"/>
        <v>796</v>
      </c>
      <c r="BK796" s="150">
        <f t="shared" si="270"/>
        <v>23874</v>
      </c>
      <c r="BL796" s="50" t="e">
        <f t="shared" ca="1" si="264"/>
        <v>#NAME?</v>
      </c>
      <c r="BM796" s="50" t="e">
        <f t="shared" ca="1" si="265"/>
        <v>#NAME?</v>
      </c>
      <c r="BN796" s="50" t="e">
        <f t="shared" ca="1" si="266"/>
        <v>#NAME?</v>
      </c>
    </row>
    <row r="797" spans="1:66" x14ac:dyDescent="0.35">
      <c r="A797" s="48">
        <v>23875</v>
      </c>
      <c r="B797" s="17">
        <v>1965</v>
      </c>
      <c r="C797" s="17">
        <v>5</v>
      </c>
      <c r="D797" s="17">
        <v>133</v>
      </c>
      <c r="E797" s="17">
        <v>13</v>
      </c>
      <c r="F797" s="17">
        <v>5</v>
      </c>
      <c r="G797" s="50">
        <v>4.4000000000000004</v>
      </c>
      <c r="H797" s="32">
        <v>3.6707377811010797</v>
      </c>
      <c r="I797" s="50">
        <v>34</v>
      </c>
      <c r="J797" s="13">
        <v>0</v>
      </c>
      <c r="K797" s="13">
        <f t="shared" si="252"/>
        <v>0</v>
      </c>
      <c r="L797" s="13">
        <f t="shared" si="253"/>
        <v>0</v>
      </c>
      <c r="M797" s="13" t="e">
        <f ca="1">CalcTable[[#This Row],[IWC]]-AE796</f>
        <v>#NAME?</v>
      </c>
      <c r="N797" s="13" t="e">
        <f ca="1">IF(CalcTable[[#This Row],[Day of Year]]&lt;123,FCAP,AE796)</f>
        <v>#NAME?</v>
      </c>
      <c r="O797" s="17" t="e">
        <f ca="1">IF(IRR_DRIP,5,COUNTIF('IDET Wind Values'!C781:G781,"&lt;="&amp;IRR_MAXWIND))</f>
        <v>#NAME?</v>
      </c>
      <c r="P797" s="13" t="e">
        <f ca="1">CalcTable[[#This Row],[ET_o]]*KL</f>
        <v>#NAME?</v>
      </c>
      <c r="Q797" s="13" t="e">
        <f ca="1">IF(WILTPT&lt;=0,1,MAX(0,MIN(1,(CalcTable[[#This Row],[IWC]]-WILTPT)/(MAD-WILTPT))))</f>
        <v>#NAME?</v>
      </c>
      <c r="R797" s="13" t="e">
        <f ca="1">CalcTable[[#This Row],[ETMult]]*CalcTable[[#This Row],[ETb]]</f>
        <v>#NAME?</v>
      </c>
      <c r="S797" s="13" t="b">
        <f>INDEX(IRR_LIST,CalcTable[[#This Row],[Day of Week]]+1)</f>
        <v>1</v>
      </c>
      <c r="T797" s="13">
        <f t="shared" ca="1" si="254"/>
        <v>0</v>
      </c>
      <c r="U797" s="13" t="b">
        <f ca="1">IF(CalcTable[[#This Row],[IrrPrecip]]&gt;=IC_MM,FALSE,TRUE)</f>
        <v>1</v>
      </c>
      <c r="V797" s="13" t="b">
        <f t="shared" si="255"/>
        <v>0</v>
      </c>
      <c r="W797" s="13" t="e">
        <f ca="1">IF(AND(IRR_DRIP=FALSE,CalcTable[[#This Row],[IrrHours]]&lt;=0),FALSE,TRUE)</f>
        <v>#NAME?</v>
      </c>
      <c r="X797" s="13" t="e">
        <f ca="1">AND(CalcTable[[#This Row],[IrrDay]],CalcTable[[#This Row],[IrrRain]],CalcTable[[#This Row],[IrrWarm]],CalcTable[[#This Row],[IrrWindy]])</f>
        <v>#NAME?</v>
      </c>
      <c r="Y797" s="13" t="e">
        <f t="shared" ca="1" si="256"/>
        <v>#NAME?</v>
      </c>
      <c r="Z797" s="13" t="e">
        <f ca="1">CalcTable[[#This Row],[IrrHours]]/5</f>
        <v>#NAME?</v>
      </c>
      <c r="AA797" s="13" t="e">
        <f ca="1">IF(CalcTable[[#This Row],[IrrFlag]]=FALSE,0,MAX(0,CalcTable[[#This Row],[VolRednWind]]*(FCAP*IRR_TARGET-CalcTable[[#This Row],[IWC]])))</f>
        <v>#NAME?</v>
      </c>
      <c r="AB797" s="13" t="e">
        <f ca="1">CalcTable[[#This Row],[IWC]]+CalcTable[[#This Row],[Eff Precip]]+CalcTable[[#This Row],[IrrAmt]]-CalcTable[[#This Row],[AET]]</f>
        <v>#NAME?</v>
      </c>
      <c r="AC797" s="13" t="e">
        <f ca="1">IF(CalcTable[[#This Row],[PWC]]&gt;FCAP,MIN(24*PERC,MIN(SAT,CalcTable[[#This Row],[PWC]])-FCAP),0)</f>
        <v>#NAME?</v>
      </c>
      <c r="AD797" s="13" t="e">
        <f ca="1">IF(CalcTable[[#This Row],[PWC]]&gt;SAT,CalcTable[[#This Row],[PWC]]-SAT,0)</f>
        <v>#NAME?</v>
      </c>
      <c r="AE797" s="13" t="e">
        <f ca="1">CalcTable[[#This Row],[PWC]]-CalcTable[[#This Row],[PercAmt]]-CalcTable[[#This Row],[Runoff]]</f>
        <v>#NAME?</v>
      </c>
      <c r="AF797" s="13" t="e">
        <f ca="1">CalcTable[[#This Row],[IrrAmt]]/1000*CUR_IRR_AREA*10000/IRR_EFF</f>
        <v>#NAME?</v>
      </c>
      <c r="AG797" s="147"/>
      <c r="AH797" s="13"/>
      <c r="AI797" s="50">
        <v>0</v>
      </c>
      <c r="AJ797" s="50">
        <v>0</v>
      </c>
      <c r="AK797" s="50">
        <v>0</v>
      </c>
      <c r="AL797" s="50">
        <v>0</v>
      </c>
      <c r="AM797" s="50"/>
      <c r="AN797" s="50"/>
      <c r="AO797" s="50"/>
      <c r="AP797" s="50"/>
      <c r="AQ797" s="50"/>
      <c r="AR797" s="50"/>
      <c r="AS797" s="50"/>
      <c r="AT797" s="50"/>
      <c r="AU797" s="50"/>
      <c r="AV797" s="50"/>
      <c r="AW797" s="50"/>
      <c r="AX797" s="50">
        <f t="shared" si="267"/>
        <v>0</v>
      </c>
      <c r="AY797" s="50"/>
      <c r="AZ797" s="50">
        <f t="shared" si="257"/>
        <v>0</v>
      </c>
      <c r="BA797" s="50">
        <f t="shared" si="258"/>
        <v>0</v>
      </c>
      <c r="BB797" s="50">
        <f t="shared" si="259"/>
        <v>0</v>
      </c>
      <c r="BC797" s="17">
        <f t="shared" si="260"/>
        <v>19655</v>
      </c>
      <c r="BD797" s="50">
        <f t="shared" si="261"/>
        <v>0</v>
      </c>
      <c r="BE797" s="50">
        <f t="shared" si="262"/>
        <v>0</v>
      </c>
      <c r="BF797" s="50">
        <f t="shared" si="268"/>
        <v>0</v>
      </c>
      <c r="BG797" s="50"/>
      <c r="BH797" s="17">
        <f t="shared" si="263"/>
        <v>0</v>
      </c>
      <c r="BI797" s="17">
        <f t="shared" si="271"/>
        <v>797</v>
      </c>
      <c r="BJ797" s="17">
        <f t="shared" si="269"/>
        <v>797</v>
      </c>
      <c r="BK797" s="150">
        <f t="shared" si="270"/>
        <v>23875</v>
      </c>
      <c r="BL797" s="50" t="e">
        <f t="shared" ca="1" si="264"/>
        <v>#NAME?</v>
      </c>
      <c r="BM797" s="50" t="e">
        <f t="shared" ca="1" si="265"/>
        <v>#NAME?</v>
      </c>
      <c r="BN797" s="50" t="e">
        <f t="shared" ca="1" si="266"/>
        <v>#NAME?</v>
      </c>
    </row>
    <row r="798" spans="1:66" x14ac:dyDescent="0.35">
      <c r="A798" s="48">
        <v>23876</v>
      </c>
      <c r="B798" s="17">
        <v>1965</v>
      </c>
      <c r="C798" s="17">
        <v>5</v>
      </c>
      <c r="D798" s="17">
        <v>134</v>
      </c>
      <c r="E798" s="17">
        <v>14</v>
      </c>
      <c r="F798" s="17">
        <v>6</v>
      </c>
      <c r="G798" s="50">
        <v>1.7</v>
      </c>
      <c r="H798" s="32">
        <v>4.30242504335577</v>
      </c>
      <c r="I798" s="50">
        <v>9.6666666666666661</v>
      </c>
      <c r="J798" s="13">
        <v>1.5</v>
      </c>
      <c r="K798" s="13">
        <f t="shared" si="252"/>
        <v>1.5</v>
      </c>
      <c r="L798" s="13">
        <f t="shared" si="253"/>
        <v>0</v>
      </c>
      <c r="M798" s="13" t="e">
        <f ca="1">CalcTable[[#This Row],[IWC]]-AE797</f>
        <v>#NAME?</v>
      </c>
      <c r="N798" s="13" t="e">
        <f ca="1">IF(CalcTable[[#This Row],[Day of Year]]&lt;123,FCAP,AE797)</f>
        <v>#NAME?</v>
      </c>
      <c r="O798" s="17" t="e">
        <f ca="1">IF(IRR_DRIP,5,COUNTIF('IDET Wind Values'!C782:G782,"&lt;="&amp;IRR_MAXWIND))</f>
        <v>#NAME?</v>
      </c>
      <c r="P798" s="13" t="e">
        <f ca="1">CalcTable[[#This Row],[ET_o]]*KL</f>
        <v>#NAME?</v>
      </c>
      <c r="Q798" s="13" t="e">
        <f ca="1">IF(WILTPT&lt;=0,1,MAX(0,MIN(1,(CalcTable[[#This Row],[IWC]]-WILTPT)/(MAD-WILTPT))))</f>
        <v>#NAME?</v>
      </c>
      <c r="R798" s="13" t="e">
        <f ca="1">CalcTable[[#This Row],[ETMult]]*CalcTable[[#This Row],[ETb]]</f>
        <v>#NAME?</v>
      </c>
      <c r="S798" s="13" t="b">
        <f>INDEX(IRR_LIST,CalcTable[[#This Row],[Day of Week]]+1)</f>
        <v>0</v>
      </c>
      <c r="T798" s="13">
        <f t="shared" ca="1" si="254"/>
        <v>0</v>
      </c>
      <c r="U798" s="13" t="b">
        <f ca="1">IF(CalcTable[[#This Row],[IrrPrecip]]&gt;=IC_MM,FALSE,TRUE)</f>
        <v>1</v>
      </c>
      <c r="V798" s="13" t="b">
        <f t="shared" si="255"/>
        <v>1</v>
      </c>
      <c r="W798" s="13" t="e">
        <f ca="1">IF(AND(IRR_DRIP=FALSE,CalcTable[[#This Row],[IrrHours]]&lt;=0),FALSE,TRUE)</f>
        <v>#NAME?</v>
      </c>
      <c r="X798" s="13" t="e">
        <f ca="1">AND(CalcTable[[#This Row],[IrrDay]],CalcTable[[#This Row],[IrrRain]],CalcTable[[#This Row],[IrrWarm]],CalcTable[[#This Row],[IrrWindy]])</f>
        <v>#NAME?</v>
      </c>
      <c r="Y798" s="13" t="e">
        <f t="shared" ca="1" si="256"/>
        <v>#NAME?</v>
      </c>
      <c r="Z798" s="13" t="e">
        <f ca="1">CalcTable[[#This Row],[IrrHours]]/5</f>
        <v>#NAME?</v>
      </c>
      <c r="AA798" s="13" t="e">
        <f ca="1">IF(CalcTable[[#This Row],[IrrFlag]]=FALSE,0,MAX(0,CalcTable[[#This Row],[VolRednWind]]*(FCAP*IRR_TARGET-CalcTable[[#This Row],[IWC]])))</f>
        <v>#NAME?</v>
      </c>
      <c r="AB798" s="13" t="e">
        <f ca="1">CalcTable[[#This Row],[IWC]]+CalcTable[[#This Row],[Eff Precip]]+CalcTable[[#This Row],[IrrAmt]]-CalcTable[[#This Row],[AET]]</f>
        <v>#NAME?</v>
      </c>
      <c r="AC798" s="13" t="e">
        <f ca="1">IF(CalcTable[[#This Row],[PWC]]&gt;FCAP,MIN(24*PERC,MIN(SAT,CalcTable[[#This Row],[PWC]])-FCAP),0)</f>
        <v>#NAME?</v>
      </c>
      <c r="AD798" s="13" t="e">
        <f ca="1">IF(CalcTable[[#This Row],[PWC]]&gt;SAT,CalcTable[[#This Row],[PWC]]-SAT,0)</f>
        <v>#NAME?</v>
      </c>
      <c r="AE798" s="13" t="e">
        <f ca="1">CalcTable[[#This Row],[PWC]]-CalcTable[[#This Row],[PercAmt]]-CalcTable[[#This Row],[Runoff]]</f>
        <v>#NAME?</v>
      </c>
      <c r="AF798" s="13" t="e">
        <f ca="1">CalcTable[[#This Row],[IrrAmt]]/1000*CUR_IRR_AREA*10000/IRR_EFF</f>
        <v>#NAME?</v>
      </c>
      <c r="AG798" s="147"/>
      <c r="AH798" s="13"/>
      <c r="AI798" s="50">
        <v>0</v>
      </c>
      <c r="AJ798" s="50">
        <v>0</v>
      </c>
      <c r="AK798" s="50">
        <v>0</v>
      </c>
      <c r="AL798" s="50">
        <v>4.2989057796055938</v>
      </c>
      <c r="AM798" s="50"/>
      <c r="AN798" s="50"/>
      <c r="AO798" s="50"/>
      <c r="AP798" s="50"/>
      <c r="AQ798" s="50"/>
      <c r="AR798" s="50"/>
      <c r="AS798" s="50"/>
      <c r="AT798" s="50"/>
      <c r="AU798" s="50"/>
      <c r="AV798" s="50"/>
      <c r="AW798" s="50"/>
      <c r="AX798" s="50">
        <f t="shared" si="267"/>
        <v>4.2989057796055938</v>
      </c>
      <c r="AY798" s="50"/>
      <c r="AZ798" s="50">
        <f t="shared" si="257"/>
        <v>126.1012362017641</v>
      </c>
      <c r="BA798" s="50">
        <f t="shared" si="258"/>
        <v>194.15587161223996</v>
      </c>
      <c r="BB798" s="50">
        <f t="shared" si="259"/>
        <v>200.16069238375255</v>
      </c>
      <c r="BC798" s="17">
        <f t="shared" si="260"/>
        <v>19655</v>
      </c>
      <c r="BD798" s="50">
        <f t="shared" si="261"/>
        <v>4.2989057796055938</v>
      </c>
      <c r="BE798" s="50">
        <f t="shared" si="262"/>
        <v>126.1012362017641</v>
      </c>
      <c r="BF798" s="50">
        <f t="shared" si="268"/>
        <v>206.26147901264804</v>
      </c>
      <c r="BG798" s="50"/>
      <c r="BH798" s="17">
        <f t="shared" si="263"/>
        <v>0</v>
      </c>
      <c r="BI798" s="17">
        <f t="shared" si="271"/>
        <v>798</v>
      </c>
      <c r="BJ798" s="17">
        <f t="shared" si="269"/>
        <v>798</v>
      </c>
      <c r="BK798" s="150">
        <f t="shared" si="270"/>
        <v>23876</v>
      </c>
      <c r="BL798" s="50" t="e">
        <f t="shared" ca="1" si="264"/>
        <v>#NAME?</v>
      </c>
      <c r="BM798" s="50" t="e">
        <f t="shared" ca="1" si="265"/>
        <v>#NAME?</v>
      </c>
      <c r="BN798" s="50" t="e">
        <f t="shared" ca="1" si="266"/>
        <v>#NAME?</v>
      </c>
    </row>
    <row r="799" spans="1:66" x14ac:dyDescent="0.35">
      <c r="A799" s="48">
        <v>23877</v>
      </c>
      <c r="B799" s="17">
        <v>1965</v>
      </c>
      <c r="C799" s="17">
        <v>5</v>
      </c>
      <c r="D799" s="17">
        <v>135</v>
      </c>
      <c r="E799" s="17">
        <v>15</v>
      </c>
      <c r="F799" s="17">
        <v>7</v>
      </c>
      <c r="G799" s="50">
        <v>5</v>
      </c>
      <c r="H799" s="32">
        <v>3.7028946639618034</v>
      </c>
      <c r="I799" s="50">
        <v>22</v>
      </c>
      <c r="J799" s="13">
        <v>0</v>
      </c>
      <c r="K799" s="13">
        <f t="shared" si="252"/>
        <v>0</v>
      </c>
      <c r="L799" s="13">
        <f t="shared" si="253"/>
        <v>0</v>
      </c>
      <c r="M799" s="13" t="e">
        <f ca="1">CalcTable[[#This Row],[IWC]]-AE798</f>
        <v>#NAME?</v>
      </c>
      <c r="N799" s="13" t="e">
        <f ca="1">IF(CalcTable[[#This Row],[Day of Year]]&lt;123,FCAP,AE798)</f>
        <v>#NAME?</v>
      </c>
      <c r="O799" s="17" t="e">
        <f ca="1">IF(IRR_DRIP,5,COUNTIF('IDET Wind Values'!C783:G783,"&lt;="&amp;IRR_MAXWIND))</f>
        <v>#NAME?</v>
      </c>
      <c r="P799" s="13" t="e">
        <f ca="1">CalcTable[[#This Row],[ET_o]]*KL</f>
        <v>#NAME?</v>
      </c>
      <c r="Q799" s="13" t="e">
        <f ca="1">IF(WILTPT&lt;=0,1,MAX(0,MIN(1,(CalcTable[[#This Row],[IWC]]-WILTPT)/(MAD-WILTPT))))</f>
        <v>#NAME?</v>
      </c>
      <c r="R799" s="13" t="e">
        <f ca="1">CalcTable[[#This Row],[ETMult]]*CalcTable[[#This Row],[ETb]]</f>
        <v>#NAME?</v>
      </c>
      <c r="S799" s="13" t="b">
        <f>INDEX(IRR_LIST,CalcTable[[#This Row],[Day of Week]]+1)</f>
        <v>0</v>
      </c>
      <c r="T799" s="13">
        <f t="shared" ca="1" si="254"/>
        <v>1.5</v>
      </c>
      <c r="U799" s="13" t="b">
        <f ca="1">IF(CalcTable[[#This Row],[IrrPrecip]]&gt;=IC_MM,FALSE,TRUE)</f>
        <v>1</v>
      </c>
      <c r="V799" s="13" t="b">
        <f t="shared" si="255"/>
        <v>0</v>
      </c>
      <c r="W799" s="13" t="e">
        <f ca="1">IF(AND(IRR_DRIP=FALSE,CalcTable[[#This Row],[IrrHours]]&lt;=0),FALSE,TRUE)</f>
        <v>#NAME?</v>
      </c>
      <c r="X799" s="13" t="e">
        <f ca="1">AND(CalcTable[[#This Row],[IrrDay]],CalcTable[[#This Row],[IrrRain]],CalcTable[[#This Row],[IrrWarm]],CalcTable[[#This Row],[IrrWindy]])</f>
        <v>#NAME?</v>
      </c>
      <c r="Y799" s="13" t="e">
        <f t="shared" ca="1" si="256"/>
        <v>#NAME?</v>
      </c>
      <c r="Z799" s="13" t="e">
        <f ca="1">CalcTable[[#This Row],[IrrHours]]/5</f>
        <v>#NAME?</v>
      </c>
      <c r="AA799" s="13" t="e">
        <f ca="1">IF(CalcTable[[#This Row],[IrrFlag]]=FALSE,0,MAX(0,CalcTable[[#This Row],[VolRednWind]]*(FCAP*IRR_TARGET-CalcTable[[#This Row],[IWC]])))</f>
        <v>#NAME?</v>
      </c>
      <c r="AB799" s="13" t="e">
        <f ca="1">CalcTable[[#This Row],[IWC]]+CalcTable[[#This Row],[Eff Precip]]+CalcTable[[#This Row],[IrrAmt]]-CalcTable[[#This Row],[AET]]</f>
        <v>#NAME?</v>
      </c>
      <c r="AC799" s="13" t="e">
        <f ca="1">IF(CalcTable[[#This Row],[PWC]]&gt;FCAP,MIN(24*PERC,MIN(SAT,CalcTable[[#This Row],[PWC]])-FCAP),0)</f>
        <v>#NAME?</v>
      </c>
      <c r="AD799" s="13" t="e">
        <f ca="1">IF(CalcTable[[#This Row],[PWC]]&gt;SAT,CalcTable[[#This Row],[PWC]]-SAT,0)</f>
        <v>#NAME?</v>
      </c>
      <c r="AE799" s="13" t="e">
        <f ca="1">CalcTable[[#This Row],[PWC]]-CalcTable[[#This Row],[PercAmt]]-CalcTable[[#This Row],[Runoff]]</f>
        <v>#NAME?</v>
      </c>
      <c r="AF799" s="13" t="e">
        <f ca="1">CalcTable[[#This Row],[IrrAmt]]/1000*CUR_IRR_AREA*10000/IRR_EFF</f>
        <v>#NAME?</v>
      </c>
      <c r="AG799" s="147"/>
      <c r="AH799" s="13"/>
      <c r="AI799" s="50">
        <v>0</v>
      </c>
      <c r="AJ799" s="50">
        <v>0</v>
      </c>
      <c r="AK799" s="50">
        <v>0</v>
      </c>
      <c r="AL799" s="50">
        <v>0</v>
      </c>
      <c r="AM799" s="50"/>
      <c r="AN799" s="50"/>
      <c r="AO799" s="50"/>
      <c r="AP799" s="50"/>
      <c r="AQ799" s="50"/>
      <c r="AR799" s="50"/>
      <c r="AS799" s="50"/>
      <c r="AT799" s="50"/>
      <c r="AU799" s="50"/>
      <c r="AV799" s="50"/>
      <c r="AW799" s="50"/>
      <c r="AX799" s="50">
        <f t="shared" si="267"/>
        <v>0</v>
      </c>
      <c r="AY799" s="50"/>
      <c r="AZ799" s="50">
        <f t="shared" si="257"/>
        <v>0</v>
      </c>
      <c r="BA799" s="50">
        <f t="shared" si="258"/>
        <v>0</v>
      </c>
      <c r="BB799" s="50">
        <f t="shared" si="259"/>
        <v>0</v>
      </c>
      <c r="BC799" s="17">
        <f t="shared" si="260"/>
        <v>19655</v>
      </c>
      <c r="BD799" s="50">
        <f t="shared" si="261"/>
        <v>0</v>
      </c>
      <c r="BE799" s="50">
        <f t="shared" si="262"/>
        <v>0</v>
      </c>
      <c r="BF799" s="50">
        <f t="shared" si="268"/>
        <v>0</v>
      </c>
      <c r="BG799" s="50"/>
      <c r="BH799" s="17">
        <f t="shared" si="263"/>
        <v>0</v>
      </c>
      <c r="BI799" s="17">
        <f t="shared" si="271"/>
        <v>799</v>
      </c>
      <c r="BJ799" s="17">
        <f t="shared" si="269"/>
        <v>799</v>
      </c>
      <c r="BK799" s="150">
        <f t="shared" si="270"/>
        <v>23877</v>
      </c>
      <c r="BL799" s="50" t="e">
        <f t="shared" ca="1" si="264"/>
        <v>#NAME?</v>
      </c>
      <c r="BM799" s="50" t="e">
        <f t="shared" ca="1" si="265"/>
        <v>#NAME?</v>
      </c>
      <c r="BN799" s="50" t="e">
        <f t="shared" ca="1" si="266"/>
        <v>#NAME?</v>
      </c>
    </row>
    <row r="800" spans="1:66" x14ac:dyDescent="0.35">
      <c r="A800" s="48">
        <v>23878</v>
      </c>
      <c r="B800" s="17">
        <v>1965</v>
      </c>
      <c r="C800" s="17">
        <v>5</v>
      </c>
      <c r="D800" s="17">
        <v>136</v>
      </c>
      <c r="E800" s="17">
        <v>16</v>
      </c>
      <c r="F800" s="17">
        <v>1</v>
      </c>
      <c r="G800" s="50">
        <v>2.8</v>
      </c>
      <c r="H800" s="32">
        <v>5.3175988940735293</v>
      </c>
      <c r="I800" s="50">
        <v>6</v>
      </c>
      <c r="J800" s="13">
        <v>0</v>
      </c>
      <c r="K800" s="13">
        <f t="shared" si="252"/>
        <v>0</v>
      </c>
      <c r="L800" s="13">
        <f t="shared" si="253"/>
        <v>0</v>
      </c>
      <c r="M800" s="13" t="e">
        <f ca="1">CalcTable[[#This Row],[IWC]]-AE799</f>
        <v>#NAME?</v>
      </c>
      <c r="N800" s="13" t="e">
        <f ca="1">IF(CalcTable[[#This Row],[Day of Year]]&lt;123,FCAP,AE799)</f>
        <v>#NAME?</v>
      </c>
      <c r="O800" s="17" t="e">
        <f ca="1">IF(IRR_DRIP,5,COUNTIF('IDET Wind Values'!C784:G784,"&lt;="&amp;IRR_MAXWIND))</f>
        <v>#NAME?</v>
      </c>
      <c r="P800" s="13" t="e">
        <f ca="1">CalcTable[[#This Row],[ET_o]]*KL</f>
        <v>#NAME?</v>
      </c>
      <c r="Q800" s="13" t="e">
        <f ca="1">IF(WILTPT&lt;=0,1,MAX(0,MIN(1,(CalcTable[[#This Row],[IWC]]-WILTPT)/(MAD-WILTPT))))</f>
        <v>#NAME?</v>
      </c>
      <c r="R800" s="13" t="e">
        <f ca="1">CalcTable[[#This Row],[ETMult]]*CalcTable[[#This Row],[ETb]]</f>
        <v>#NAME?</v>
      </c>
      <c r="S800" s="13" t="b">
        <f>INDEX(IRR_LIST,CalcTable[[#This Row],[Day of Week]]+1)</f>
        <v>1</v>
      </c>
      <c r="T800" s="13">
        <f t="shared" ca="1" si="254"/>
        <v>1.5</v>
      </c>
      <c r="U800" s="13" t="b">
        <f ca="1">IF(CalcTable[[#This Row],[IrrPrecip]]&gt;=IC_MM,FALSE,TRUE)</f>
        <v>1</v>
      </c>
      <c r="V800" s="13" t="b">
        <f t="shared" si="255"/>
        <v>0</v>
      </c>
      <c r="W800" s="13" t="e">
        <f ca="1">IF(AND(IRR_DRIP=FALSE,CalcTable[[#This Row],[IrrHours]]&lt;=0),FALSE,TRUE)</f>
        <v>#NAME?</v>
      </c>
      <c r="X800" s="13" t="e">
        <f ca="1">AND(CalcTable[[#This Row],[IrrDay]],CalcTable[[#This Row],[IrrRain]],CalcTable[[#This Row],[IrrWarm]],CalcTable[[#This Row],[IrrWindy]])</f>
        <v>#NAME?</v>
      </c>
      <c r="Y800" s="13" t="e">
        <f t="shared" ca="1" si="256"/>
        <v>#NAME?</v>
      </c>
      <c r="Z800" s="13" t="e">
        <f ca="1">CalcTable[[#This Row],[IrrHours]]/5</f>
        <v>#NAME?</v>
      </c>
      <c r="AA800" s="13" t="e">
        <f ca="1">IF(CalcTable[[#This Row],[IrrFlag]]=FALSE,0,MAX(0,CalcTable[[#This Row],[VolRednWind]]*(FCAP*IRR_TARGET-CalcTable[[#This Row],[IWC]])))</f>
        <v>#NAME?</v>
      </c>
      <c r="AB800" s="13" t="e">
        <f ca="1">CalcTable[[#This Row],[IWC]]+CalcTable[[#This Row],[Eff Precip]]+CalcTable[[#This Row],[IrrAmt]]-CalcTable[[#This Row],[AET]]</f>
        <v>#NAME?</v>
      </c>
      <c r="AC800" s="13" t="e">
        <f ca="1">IF(CalcTable[[#This Row],[PWC]]&gt;FCAP,MIN(24*PERC,MIN(SAT,CalcTable[[#This Row],[PWC]])-FCAP),0)</f>
        <v>#NAME?</v>
      </c>
      <c r="AD800" s="13" t="e">
        <f ca="1">IF(CalcTable[[#This Row],[PWC]]&gt;SAT,CalcTable[[#This Row],[PWC]]-SAT,0)</f>
        <v>#NAME?</v>
      </c>
      <c r="AE800" s="13" t="e">
        <f ca="1">CalcTable[[#This Row],[PWC]]-CalcTable[[#This Row],[PercAmt]]-CalcTable[[#This Row],[Runoff]]</f>
        <v>#NAME?</v>
      </c>
      <c r="AF800" s="13" t="e">
        <f ca="1">CalcTable[[#This Row],[IrrAmt]]/1000*CUR_IRR_AREA*10000/IRR_EFF</f>
        <v>#NAME?</v>
      </c>
      <c r="AG800" s="147"/>
      <c r="AH800" s="13"/>
      <c r="AI800" s="50">
        <v>0</v>
      </c>
      <c r="AJ800" s="50">
        <v>0</v>
      </c>
      <c r="AK800" s="50">
        <v>0</v>
      </c>
      <c r="AL800" s="50">
        <v>0</v>
      </c>
      <c r="AM800" s="50"/>
      <c r="AN800" s="50"/>
      <c r="AO800" s="50"/>
      <c r="AP800" s="50"/>
      <c r="AQ800" s="50"/>
      <c r="AR800" s="50"/>
      <c r="AS800" s="50"/>
      <c r="AT800" s="50"/>
      <c r="AU800" s="50"/>
      <c r="AV800" s="50"/>
      <c r="AW800" s="50"/>
      <c r="AX800" s="50">
        <f t="shared" si="267"/>
        <v>0</v>
      </c>
      <c r="AY800" s="50"/>
      <c r="AZ800" s="50">
        <f t="shared" si="257"/>
        <v>0</v>
      </c>
      <c r="BA800" s="50">
        <f t="shared" si="258"/>
        <v>0</v>
      </c>
      <c r="BB800" s="50">
        <f t="shared" si="259"/>
        <v>0</v>
      </c>
      <c r="BC800" s="17">
        <f t="shared" si="260"/>
        <v>19655</v>
      </c>
      <c r="BD800" s="50">
        <f t="shared" si="261"/>
        <v>0</v>
      </c>
      <c r="BE800" s="50">
        <f t="shared" si="262"/>
        <v>0</v>
      </c>
      <c r="BF800" s="50">
        <f t="shared" si="268"/>
        <v>0</v>
      </c>
      <c r="BG800" s="50"/>
      <c r="BH800" s="17">
        <f t="shared" si="263"/>
        <v>0</v>
      </c>
      <c r="BI800" s="17">
        <f t="shared" si="271"/>
        <v>800</v>
      </c>
      <c r="BJ800" s="17">
        <f t="shared" si="269"/>
        <v>800</v>
      </c>
      <c r="BK800" s="150">
        <f t="shared" si="270"/>
        <v>23878</v>
      </c>
      <c r="BL800" s="50" t="e">
        <f t="shared" ca="1" si="264"/>
        <v>#NAME?</v>
      </c>
      <c r="BM800" s="50" t="e">
        <f t="shared" ca="1" si="265"/>
        <v>#NAME?</v>
      </c>
      <c r="BN800" s="50" t="e">
        <f t="shared" ca="1" si="266"/>
        <v>#NAME?</v>
      </c>
    </row>
    <row r="801" spans="1:66" x14ac:dyDescent="0.35">
      <c r="A801" s="48">
        <v>23879</v>
      </c>
      <c r="B801" s="17">
        <v>1965</v>
      </c>
      <c r="C801" s="17">
        <v>5</v>
      </c>
      <c r="D801" s="17">
        <v>137</v>
      </c>
      <c r="E801" s="17">
        <v>17</v>
      </c>
      <c r="F801" s="17">
        <v>2</v>
      </c>
      <c r="G801" s="50">
        <v>1.1000000000000001</v>
      </c>
      <c r="H801" s="32">
        <v>6.263467320916158</v>
      </c>
      <c r="I801" s="50">
        <v>42.833333333333336</v>
      </c>
      <c r="J801" s="13">
        <v>0</v>
      </c>
      <c r="K801" s="13">
        <f t="shared" si="252"/>
        <v>0</v>
      </c>
      <c r="L801" s="13">
        <f t="shared" si="253"/>
        <v>0</v>
      </c>
      <c r="M801" s="13" t="e">
        <f ca="1">CalcTable[[#This Row],[IWC]]-AE800</f>
        <v>#NAME?</v>
      </c>
      <c r="N801" s="13" t="e">
        <f ca="1">IF(CalcTable[[#This Row],[Day of Year]]&lt;123,FCAP,AE800)</f>
        <v>#NAME?</v>
      </c>
      <c r="O801" s="17" t="e">
        <f ca="1">IF(IRR_DRIP,5,COUNTIF('IDET Wind Values'!C785:G785,"&lt;="&amp;IRR_MAXWIND))</f>
        <v>#NAME?</v>
      </c>
      <c r="P801" s="13" t="e">
        <f ca="1">CalcTable[[#This Row],[ET_o]]*KL</f>
        <v>#NAME?</v>
      </c>
      <c r="Q801" s="13" t="e">
        <f ca="1">IF(WILTPT&lt;=0,1,MAX(0,MIN(1,(CalcTable[[#This Row],[IWC]]-WILTPT)/(MAD-WILTPT))))</f>
        <v>#NAME?</v>
      </c>
      <c r="R801" s="13" t="e">
        <f ca="1">CalcTable[[#This Row],[ETMult]]*CalcTable[[#This Row],[ETb]]</f>
        <v>#NAME?</v>
      </c>
      <c r="S801" s="13" t="b">
        <f>INDEX(IRR_LIST,CalcTable[[#This Row],[Day of Week]]+1)</f>
        <v>0</v>
      </c>
      <c r="T801" s="13">
        <f t="shared" ca="1" si="254"/>
        <v>0</v>
      </c>
      <c r="U801" s="13" t="b">
        <f ca="1">IF(CalcTable[[#This Row],[IrrPrecip]]&gt;=IC_MM,FALSE,TRUE)</f>
        <v>1</v>
      </c>
      <c r="V801" s="13" t="b">
        <f t="shared" si="255"/>
        <v>0</v>
      </c>
      <c r="W801" s="13" t="e">
        <f ca="1">IF(AND(IRR_DRIP=FALSE,CalcTable[[#This Row],[IrrHours]]&lt;=0),FALSE,TRUE)</f>
        <v>#NAME?</v>
      </c>
      <c r="X801" s="13" t="e">
        <f ca="1">AND(CalcTable[[#This Row],[IrrDay]],CalcTable[[#This Row],[IrrRain]],CalcTable[[#This Row],[IrrWarm]],CalcTable[[#This Row],[IrrWindy]])</f>
        <v>#NAME?</v>
      </c>
      <c r="Y801" s="13" t="e">
        <f t="shared" ca="1" si="256"/>
        <v>#NAME?</v>
      </c>
      <c r="Z801" s="13" t="e">
        <f ca="1">CalcTable[[#This Row],[IrrHours]]/5</f>
        <v>#NAME?</v>
      </c>
      <c r="AA801" s="13" t="e">
        <f ca="1">IF(CalcTable[[#This Row],[IrrFlag]]=FALSE,0,MAX(0,CalcTable[[#This Row],[VolRednWind]]*(FCAP*IRR_TARGET-CalcTable[[#This Row],[IWC]])))</f>
        <v>#NAME?</v>
      </c>
      <c r="AB801" s="13" t="e">
        <f ca="1">CalcTable[[#This Row],[IWC]]+CalcTable[[#This Row],[Eff Precip]]+CalcTable[[#This Row],[IrrAmt]]-CalcTable[[#This Row],[AET]]</f>
        <v>#NAME?</v>
      </c>
      <c r="AC801" s="13" t="e">
        <f ca="1">IF(CalcTable[[#This Row],[PWC]]&gt;FCAP,MIN(24*PERC,MIN(SAT,CalcTable[[#This Row],[PWC]])-FCAP),0)</f>
        <v>#NAME?</v>
      </c>
      <c r="AD801" s="13" t="e">
        <f ca="1">IF(CalcTable[[#This Row],[PWC]]&gt;SAT,CalcTable[[#This Row],[PWC]]-SAT,0)</f>
        <v>#NAME?</v>
      </c>
      <c r="AE801" s="13" t="e">
        <f ca="1">CalcTable[[#This Row],[PWC]]-CalcTable[[#This Row],[PercAmt]]-CalcTable[[#This Row],[Runoff]]</f>
        <v>#NAME?</v>
      </c>
      <c r="AF801" s="13" t="e">
        <f ca="1">CalcTable[[#This Row],[IrrAmt]]/1000*CUR_IRR_AREA*10000/IRR_EFF</f>
        <v>#NAME?</v>
      </c>
      <c r="AG801" s="147"/>
      <c r="AH801" s="13"/>
      <c r="AI801" s="50">
        <v>0</v>
      </c>
      <c r="AJ801" s="50">
        <v>0</v>
      </c>
      <c r="AK801" s="50">
        <v>0</v>
      </c>
      <c r="AL801" s="50">
        <v>0</v>
      </c>
      <c r="AM801" s="50"/>
      <c r="AN801" s="50"/>
      <c r="AO801" s="50"/>
      <c r="AP801" s="50"/>
      <c r="AQ801" s="50"/>
      <c r="AR801" s="50"/>
      <c r="AS801" s="50"/>
      <c r="AT801" s="50"/>
      <c r="AU801" s="50"/>
      <c r="AV801" s="50"/>
      <c r="AW801" s="50"/>
      <c r="AX801" s="50">
        <f t="shared" si="267"/>
        <v>0</v>
      </c>
      <c r="AY801" s="50"/>
      <c r="AZ801" s="50">
        <f t="shared" si="257"/>
        <v>0</v>
      </c>
      <c r="BA801" s="50">
        <f t="shared" si="258"/>
        <v>0</v>
      </c>
      <c r="BB801" s="50">
        <f t="shared" si="259"/>
        <v>0</v>
      </c>
      <c r="BC801" s="17">
        <f t="shared" si="260"/>
        <v>19655</v>
      </c>
      <c r="BD801" s="50">
        <f t="shared" si="261"/>
        <v>0</v>
      </c>
      <c r="BE801" s="50">
        <f t="shared" si="262"/>
        <v>0</v>
      </c>
      <c r="BF801" s="50">
        <f t="shared" si="268"/>
        <v>0</v>
      </c>
      <c r="BG801" s="50"/>
      <c r="BH801" s="17">
        <f t="shared" si="263"/>
        <v>0</v>
      </c>
      <c r="BI801" s="17">
        <f t="shared" si="271"/>
        <v>801</v>
      </c>
      <c r="BJ801" s="17">
        <f t="shared" si="269"/>
        <v>801</v>
      </c>
      <c r="BK801" s="150">
        <f t="shared" si="270"/>
        <v>23879</v>
      </c>
      <c r="BL801" s="50" t="e">
        <f t="shared" ca="1" si="264"/>
        <v>#NAME?</v>
      </c>
      <c r="BM801" s="50" t="e">
        <f t="shared" ca="1" si="265"/>
        <v>#NAME?</v>
      </c>
      <c r="BN801" s="50" t="e">
        <f t="shared" ca="1" si="266"/>
        <v>#NAME?</v>
      </c>
    </row>
    <row r="802" spans="1:66" x14ac:dyDescent="0.35">
      <c r="A802" s="48">
        <v>23880</v>
      </c>
      <c r="B802" s="17">
        <v>1965</v>
      </c>
      <c r="C802" s="17">
        <v>5</v>
      </c>
      <c r="D802" s="17">
        <v>138</v>
      </c>
      <c r="E802" s="17">
        <v>18</v>
      </c>
      <c r="F802" s="17">
        <v>3</v>
      </c>
      <c r="G802" s="50">
        <v>-2.8</v>
      </c>
      <c r="H802" s="32">
        <v>3.8747300914031353</v>
      </c>
      <c r="I802" s="50">
        <v>0.83333333333333337</v>
      </c>
      <c r="J802" s="13">
        <v>0</v>
      </c>
      <c r="K802" s="13">
        <f t="shared" si="252"/>
        <v>0</v>
      </c>
      <c r="L802" s="13">
        <f t="shared" si="253"/>
        <v>0</v>
      </c>
      <c r="M802" s="13" t="e">
        <f ca="1">CalcTable[[#This Row],[IWC]]-AE801</f>
        <v>#NAME?</v>
      </c>
      <c r="N802" s="13" t="e">
        <f ca="1">IF(CalcTable[[#This Row],[Day of Year]]&lt;123,FCAP,AE801)</f>
        <v>#NAME?</v>
      </c>
      <c r="O802" s="17" t="e">
        <f ca="1">IF(IRR_DRIP,5,COUNTIF('IDET Wind Values'!C786:G786,"&lt;="&amp;IRR_MAXWIND))</f>
        <v>#NAME?</v>
      </c>
      <c r="P802" s="13" t="e">
        <f ca="1">CalcTable[[#This Row],[ET_o]]*KL</f>
        <v>#NAME?</v>
      </c>
      <c r="Q802" s="13" t="e">
        <f ca="1">IF(WILTPT&lt;=0,1,MAX(0,MIN(1,(CalcTable[[#This Row],[IWC]]-WILTPT)/(MAD-WILTPT))))</f>
        <v>#NAME?</v>
      </c>
      <c r="R802" s="13" t="e">
        <f ca="1">CalcTable[[#This Row],[ETMult]]*CalcTable[[#This Row],[ETb]]</f>
        <v>#NAME?</v>
      </c>
      <c r="S802" s="13" t="b">
        <f>INDEX(IRR_LIST,CalcTable[[#This Row],[Day of Week]]+1)</f>
        <v>1</v>
      </c>
      <c r="T802" s="13">
        <f t="shared" ca="1" si="254"/>
        <v>0</v>
      </c>
      <c r="U802" s="13" t="b">
        <f ca="1">IF(CalcTable[[#This Row],[IrrPrecip]]&gt;=IC_MM,FALSE,TRUE)</f>
        <v>1</v>
      </c>
      <c r="V802" s="13" t="b">
        <f t="shared" si="255"/>
        <v>0</v>
      </c>
      <c r="W802" s="13" t="e">
        <f ca="1">IF(AND(IRR_DRIP=FALSE,CalcTable[[#This Row],[IrrHours]]&lt;=0),FALSE,TRUE)</f>
        <v>#NAME?</v>
      </c>
      <c r="X802" s="13" t="e">
        <f ca="1">AND(CalcTable[[#This Row],[IrrDay]],CalcTable[[#This Row],[IrrRain]],CalcTable[[#This Row],[IrrWarm]],CalcTable[[#This Row],[IrrWindy]])</f>
        <v>#NAME?</v>
      </c>
      <c r="Y802" s="13" t="e">
        <f t="shared" ca="1" si="256"/>
        <v>#NAME?</v>
      </c>
      <c r="Z802" s="13" t="e">
        <f ca="1">CalcTable[[#This Row],[IrrHours]]/5</f>
        <v>#NAME?</v>
      </c>
      <c r="AA802" s="13" t="e">
        <f ca="1">IF(CalcTable[[#This Row],[IrrFlag]]=FALSE,0,MAX(0,CalcTable[[#This Row],[VolRednWind]]*(FCAP*IRR_TARGET-CalcTable[[#This Row],[IWC]])))</f>
        <v>#NAME?</v>
      </c>
      <c r="AB802" s="13" t="e">
        <f ca="1">CalcTable[[#This Row],[IWC]]+CalcTable[[#This Row],[Eff Precip]]+CalcTable[[#This Row],[IrrAmt]]-CalcTable[[#This Row],[AET]]</f>
        <v>#NAME?</v>
      </c>
      <c r="AC802" s="13" t="e">
        <f ca="1">IF(CalcTable[[#This Row],[PWC]]&gt;FCAP,MIN(24*PERC,MIN(SAT,CalcTable[[#This Row],[PWC]])-FCAP),0)</f>
        <v>#NAME?</v>
      </c>
      <c r="AD802" s="13" t="e">
        <f ca="1">IF(CalcTable[[#This Row],[PWC]]&gt;SAT,CalcTable[[#This Row],[PWC]]-SAT,0)</f>
        <v>#NAME?</v>
      </c>
      <c r="AE802" s="13" t="e">
        <f ca="1">CalcTable[[#This Row],[PWC]]-CalcTable[[#This Row],[PercAmt]]-CalcTable[[#This Row],[Runoff]]</f>
        <v>#NAME?</v>
      </c>
      <c r="AF802" s="13" t="e">
        <f ca="1">CalcTable[[#This Row],[IrrAmt]]/1000*CUR_IRR_AREA*10000/IRR_EFF</f>
        <v>#NAME?</v>
      </c>
      <c r="AG802" s="147"/>
      <c r="AH802" s="13"/>
      <c r="AI802" s="50">
        <v>0</v>
      </c>
      <c r="AJ802" s="50">
        <v>0</v>
      </c>
      <c r="AK802" s="50">
        <v>0</v>
      </c>
      <c r="AL802" s="50">
        <v>0</v>
      </c>
      <c r="AM802" s="50"/>
      <c r="AN802" s="50"/>
      <c r="AO802" s="50"/>
      <c r="AP802" s="50"/>
      <c r="AQ802" s="50"/>
      <c r="AR802" s="50"/>
      <c r="AS802" s="50"/>
      <c r="AT802" s="50"/>
      <c r="AU802" s="50"/>
      <c r="AV802" s="50"/>
      <c r="AW802" s="50"/>
      <c r="AX802" s="50">
        <f t="shared" si="267"/>
        <v>0</v>
      </c>
      <c r="AY802" s="50"/>
      <c r="AZ802" s="50">
        <f t="shared" si="257"/>
        <v>0</v>
      </c>
      <c r="BA802" s="50">
        <f t="shared" si="258"/>
        <v>0</v>
      </c>
      <c r="BB802" s="50">
        <f t="shared" si="259"/>
        <v>0</v>
      </c>
      <c r="BC802" s="17">
        <f t="shared" si="260"/>
        <v>19655</v>
      </c>
      <c r="BD802" s="50">
        <f t="shared" si="261"/>
        <v>0</v>
      </c>
      <c r="BE802" s="50">
        <f t="shared" si="262"/>
        <v>0</v>
      </c>
      <c r="BF802" s="50">
        <f t="shared" si="268"/>
        <v>0</v>
      </c>
      <c r="BG802" s="50"/>
      <c r="BH802" s="17">
        <f t="shared" si="263"/>
        <v>0</v>
      </c>
      <c r="BI802" s="17">
        <f t="shared" si="271"/>
        <v>802</v>
      </c>
      <c r="BJ802" s="17">
        <f t="shared" si="269"/>
        <v>802</v>
      </c>
      <c r="BK802" s="150">
        <f t="shared" si="270"/>
        <v>23880</v>
      </c>
      <c r="BL802" s="50" t="e">
        <f t="shared" ca="1" si="264"/>
        <v>#NAME?</v>
      </c>
      <c r="BM802" s="50" t="e">
        <f t="shared" ca="1" si="265"/>
        <v>#NAME?</v>
      </c>
      <c r="BN802" s="50" t="e">
        <f t="shared" ca="1" si="266"/>
        <v>#NAME?</v>
      </c>
    </row>
    <row r="803" spans="1:66" x14ac:dyDescent="0.35">
      <c r="A803" s="48">
        <v>23881</v>
      </c>
      <c r="B803" s="17">
        <v>1965</v>
      </c>
      <c r="C803" s="17">
        <v>5</v>
      </c>
      <c r="D803" s="17">
        <v>139</v>
      </c>
      <c r="E803" s="17">
        <v>19</v>
      </c>
      <c r="F803" s="17">
        <v>4</v>
      </c>
      <c r="G803" s="50">
        <v>1.7</v>
      </c>
      <c r="H803" s="32">
        <v>3.9367867179401594</v>
      </c>
      <c r="I803" s="50">
        <v>21.666666666666668</v>
      </c>
      <c r="J803" s="13">
        <v>0</v>
      </c>
      <c r="K803" s="13">
        <f t="shared" si="252"/>
        <v>0</v>
      </c>
      <c r="L803" s="13">
        <f t="shared" si="253"/>
        <v>0</v>
      </c>
      <c r="M803" s="13" t="e">
        <f ca="1">CalcTable[[#This Row],[IWC]]-AE802</f>
        <v>#NAME?</v>
      </c>
      <c r="N803" s="13" t="e">
        <f ca="1">IF(CalcTable[[#This Row],[Day of Year]]&lt;123,FCAP,AE802)</f>
        <v>#NAME?</v>
      </c>
      <c r="O803" s="17" t="e">
        <f ca="1">IF(IRR_DRIP,5,COUNTIF('IDET Wind Values'!C787:G787,"&lt;="&amp;IRR_MAXWIND))</f>
        <v>#NAME?</v>
      </c>
      <c r="P803" s="13" t="e">
        <f ca="1">CalcTable[[#This Row],[ET_o]]*KL</f>
        <v>#NAME?</v>
      </c>
      <c r="Q803" s="13" t="e">
        <f ca="1">IF(WILTPT&lt;=0,1,MAX(0,MIN(1,(CalcTable[[#This Row],[IWC]]-WILTPT)/(MAD-WILTPT))))</f>
        <v>#NAME?</v>
      </c>
      <c r="R803" s="13" t="e">
        <f ca="1">CalcTable[[#This Row],[ETMult]]*CalcTable[[#This Row],[ETb]]</f>
        <v>#NAME?</v>
      </c>
      <c r="S803" s="13" t="b">
        <f>INDEX(IRR_LIST,CalcTable[[#This Row],[Day of Week]]+1)</f>
        <v>0</v>
      </c>
      <c r="T803" s="13">
        <f t="shared" ca="1" si="254"/>
        <v>0</v>
      </c>
      <c r="U803" s="13" t="b">
        <f ca="1">IF(CalcTable[[#This Row],[IrrPrecip]]&gt;=IC_MM,FALSE,TRUE)</f>
        <v>1</v>
      </c>
      <c r="V803" s="13" t="b">
        <f t="shared" si="255"/>
        <v>0</v>
      </c>
      <c r="W803" s="13" t="e">
        <f ca="1">IF(AND(IRR_DRIP=FALSE,CalcTable[[#This Row],[IrrHours]]&lt;=0),FALSE,TRUE)</f>
        <v>#NAME?</v>
      </c>
      <c r="X803" s="13" t="e">
        <f ca="1">AND(CalcTable[[#This Row],[IrrDay]],CalcTable[[#This Row],[IrrRain]],CalcTable[[#This Row],[IrrWarm]],CalcTable[[#This Row],[IrrWindy]])</f>
        <v>#NAME?</v>
      </c>
      <c r="Y803" s="13" t="e">
        <f t="shared" ca="1" si="256"/>
        <v>#NAME?</v>
      </c>
      <c r="Z803" s="13" t="e">
        <f ca="1">CalcTable[[#This Row],[IrrHours]]/5</f>
        <v>#NAME?</v>
      </c>
      <c r="AA803" s="13" t="e">
        <f ca="1">IF(CalcTable[[#This Row],[IrrFlag]]=FALSE,0,MAX(0,CalcTable[[#This Row],[VolRednWind]]*(FCAP*IRR_TARGET-CalcTable[[#This Row],[IWC]])))</f>
        <v>#NAME?</v>
      </c>
      <c r="AB803" s="13" t="e">
        <f ca="1">CalcTable[[#This Row],[IWC]]+CalcTable[[#This Row],[Eff Precip]]+CalcTable[[#This Row],[IrrAmt]]-CalcTable[[#This Row],[AET]]</f>
        <v>#NAME?</v>
      </c>
      <c r="AC803" s="13" t="e">
        <f ca="1">IF(CalcTable[[#This Row],[PWC]]&gt;FCAP,MIN(24*PERC,MIN(SAT,CalcTable[[#This Row],[PWC]])-FCAP),0)</f>
        <v>#NAME?</v>
      </c>
      <c r="AD803" s="13" t="e">
        <f ca="1">IF(CalcTable[[#This Row],[PWC]]&gt;SAT,CalcTable[[#This Row],[PWC]]-SAT,0)</f>
        <v>#NAME?</v>
      </c>
      <c r="AE803" s="13" t="e">
        <f ca="1">CalcTable[[#This Row],[PWC]]-CalcTable[[#This Row],[PercAmt]]-CalcTable[[#This Row],[Runoff]]</f>
        <v>#NAME?</v>
      </c>
      <c r="AF803" s="13" t="e">
        <f ca="1">CalcTable[[#This Row],[IrrAmt]]/1000*CUR_IRR_AREA*10000/IRR_EFF</f>
        <v>#NAME?</v>
      </c>
      <c r="AG803" s="147"/>
      <c r="AH803" s="13"/>
      <c r="AI803" s="50">
        <v>0</v>
      </c>
      <c r="AJ803" s="50">
        <v>0</v>
      </c>
      <c r="AK803" s="50">
        <v>0</v>
      </c>
      <c r="AL803" s="50">
        <v>0</v>
      </c>
      <c r="AM803" s="50"/>
      <c r="AN803" s="50"/>
      <c r="AO803" s="50"/>
      <c r="AP803" s="50"/>
      <c r="AQ803" s="50"/>
      <c r="AR803" s="50"/>
      <c r="AS803" s="50"/>
      <c r="AT803" s="50"/>
      <c r="AU803" s="50"/>
      <c r="AV803" s="50"/>
      <c r="AW803" s="50"/>
      <c r="AX803" s="50">
        <f t="shared" si="267"/>
        <v>0</v>
      </c>
      <c r="AY803" s="50"/>
      <c r="AZ803" s="50">
        <f t="shared" si="257"/>
        <v>0</v>
      </c>
      <c r="BA803" s="50">
        <f t="shared" si="258"/>
        <v>0</v>
      </c>
      <c r="BB803" s="50">
        <f t="shared" si="259"/>
        <v>0</v>
      </c>
      <c r="BC803" s="17">
        <f t="shared" si="260"/>
        <v>19655</v>
      </c>
      <c r="BD803" s="50">
        <f t="shared" si="261"/>
        <v>0</v>
      </c>
      <c r="BE803" s="50">
        <f t="shared" si="262"/>
        <v>0</v>
      </c>
      <c r="BF803" s="50">
        <f t="shared" si="268"/>
        <v>0</v>
      </c>
      <c r="BG803" s="50"/>
      <c r="BH803" s="17">
        <f t="shared" si="263"/>
        <v>0</v>
      </c>
      <c r="BI803" s="17">
        <f t="shared" si="271"/>
        <v>803</v>
      </c>
      <c r="BJ803" s="17">
        <f t="shared" si="269"/>
        <v>803</v>
      </c>
      <c r="BK803" s="150">
        <f t="shared" si="270"/>
        <v>23881</v>
      </c>
      <c r="BL803" s="50" t="e">
        <f t="shared" ca="1" si="264"/>
        <v>#NAME?</v>
      </c>
      <c r="BM803" s="50" t="e">
        <f t="shared" ca="1" si="265"/>
        <v>#NAME?</v>
      </c>
      <c r="BN803" s="50" t="e">
        <f t="shared" ca="1" si="266"/>
        <v>#NAME?</v>
      </c>
    </row>
    <row r="804" spans="1:66" x14ac:dyDescent="0.35">
      <c r="A804" s="48">
        <v>23882</v>
      </c>
      <c r="B804" s="17">
        <v>1965</v>
      </c>
      <c r="C804" s="17">
        <v>5</v>
      </c>
      <c r="D804" s="17">
        <v>140</v>
      </c>
      <c r="E804" s="17">
        <v>20</v>
      </c>
      <c r="F804" s="17">
        <v>5</v>
      </c>
      <c r="G804" s="50">
        <v>0.6</v>
      </c>
      <c r="H804" s="32">
        <v>3.0393259071272531</v>
      </c>
      <c r="I804" s="50">
        <v>30.5</v>
      </c>
      <c r="J804" s="13">
        <v>9.1</v>
      </c>
      <c r="K804" s="13">
        <f t="shared" si="252"/>
        <v>9.1</v>
      </c>
      <c r="L804" s="13">
        <f t="shared" si="253"/>
        <v>3.0749999999999997</v>
      </c>
      <c r="M804" s="13" t="e">
        <f ca="1">CalcTable[[#This Row],[IWC]]-AE803</f>
        <v>#NAME?</v>
      </c>
      <c r="N804" s="13" t="e">
        <f ca="1">IF(CalcTable[[#This Row],[Day of Year]]&lt;123,FCAP,AE803)</f>
        <v>#NAME?</v>
      </c>
      <c r="O804" s="17" t="e">
        <f ca="1">IF(IRR_DRIP,5,COUNTIF('IDET Wind Values'!C788:G788,"&lt;="&amp;IRR_MAXWIND))</f>
        <v>#NAME?</v>
      </c>
      <c r="P804" s="13" t="e">
        <f ca="1">CalcTable[[#This Row],[ET_o]]*KL</f>
        <v>#NAME?</v>
      </c>
      <c r="Q804" s="13" t="e">
        <f ca="1">IF(WILTPT&lt;=0,1,MAX(0,MIN(1,(CalcTable[[#This Row],[IWC]]-WILTPT)/(MAD-WILTPT))))</f>
        <v>#NAME?</v>
      </c>
      <c r="R804" s="13" t="e">
        <f ca="1">CalcTable[[#This Row],[ETMult]]*CalcTable[[#This Row],[ETb]]</f>
        <v>#NAME?</v>
      </c>
      <c r="S804" s="13" t="b">
        <f>INDEX(IRR_LIST,CalcTable[[#This Row],[Day of Week]]+1)</f>
        <v>1</v>
      </c>
      <c r="T804" s="13">
        <f t="shared" ca="1" si="254"/>
        <v>0</v>
      </c>
      <c r="U804" s="13" t="b">
        <f ca="1">IF(CalcTable[[#This Row],[IrrPrecip]]&gt;=IC_MM,FALSE,TRUE)</f>
        <v>1</v>
      </c>
      <c r="V804" s="13" t="b">
        <f t="shared" si="255"/>
        <v>0</v>
      </c>
      <c r="W804" s="13" t="e">
        <f ca="1">IF(AND(IRR_DRIP=FALSE,CalcTable[[#This Row],[IrrHours]]&lt;=0),FALSE,TRUE)</f>
        <v>#NAME?</v>
      </c>
      <c r="X804" s="13" t="e">
        <f ca="1">AND(CalcTable[[#This Row],[IrrDay]],CalcTable[[#This Row],[IrrRain]],CalcTable[[#This Row],[IrrWarm]],CalcTable[[#This Row],[IrrWindy]])</f>
        <v>#NAME?</v>
      </c>
      <c r="Y804" s="13" t="e">
        <f t="shared" ca="1" si="256"/>
        <v>#NAME?</v>
      </c>
      <c r="Z804" s="13" t="e">
        <f ca="1">CalcTable[[#This Row],[IrrHours]]/5</f>
        <v>#NAME?</v>
      </c>
      <c r="AA804" s="13" t="e">
        <f ca="1">IF(CalcTable[[#This Row],[IrrFlag]]=FALSE,0,MAX(0,CalcTable[[#This Row],[VolRednWind]]*(FCAP*IRR_TARGET-CalcTable[[#This Row],[IWC]])))</f>
        <v>#NAME?</v>
      </c>
      <c r="AB804" s="13" t="e">
        <f ca="1">CalcTable[[#This Row],[IWC]]+CalcTable[[#This Row],[Eff Precip]]+CalcTable[[#This Row],[IrrAmt]]-CalcTable[[#This Row],[AET]]</f>
        <v>#NAME?</v>
      </c>
      <c r="AC804" s="13" t="e">
        <f ca="1">IF(CalcTable[[#This Row],[PWC]]&gt;FCAP,MIN(24*PERC,MIN(SAT,CalcTable[[#This Row],[PWC]])-FCAP),0)</f>
        <v>#NAME?</v>
      </c>
      <c r="AD804" s="13" t="e">
        <f ca="1">IF(CalcTable[[#This Row],[PWC]]&gt;SAT,CalcTable[[#This Row],[PWC]]-SAT,0)</f>
        <v>#NAME?</v>
      </c>
      <c r="AE804" s="13" t="e">
        <f ca="1">CalcTable[[#This Row],[PWC]]-CalcTable[[#This Row],[PercAmt]]-CalcTable[[#This Row],[Runoff]]</f>
        <v>#NAME?</v>
      </c>
      <c r="AF804" s="13" t="e">
        <f ca="1">CalcTable[[#This Row],[IrrAmt]]/1000*CUR_IRR_AREA*10000/IRR_EFF</f>
        <v>#NAME?</v>
      </c>
      <c r="AG804" s="147"/>
      <c r="AH804" s="13"/>
      <c r="AI804" s="50">
        <v>0</v>
      </c>
      <c r="AJ804" s="50">
        <v>0</v>
      </c>
      <c r="AK804" s="50">
        <v>0</v>
      </c>
      <c r="AL804" s="50">
        <v>0</v>
      </c>
      <c r="AM804" s="50"/>
      <c r="AN804" s="50"/>
      <c r="AO804" s="50"/>
      <c r="AP804" s="50"/>
      <c r="AQ804" s="50"/>
      <c r="AR804" s="50"/>
      <c r="AS804" s="50"/>
      <c r="AT804" s="50"/>
      <c r="AU804" s="50"/>
      <c r="AV804" s="50"/>
      <c r="AW804" s="50"/>
      <c r="AX804" s="50">
        <f t="shared" si="267"/>
        <v>0</v>
      </c>
      <c r="AY804" s="50"/>
      <c r="AZ804" s="50">
        <f t="shared" si="257"/>
        <v>0</v>
      </c>
      <c r="BA804" s="50">
        <f t="shared" si="258"/>
        <v>0</v>
      </c>
      <c r="BB804" s="50">
        <f t="shared" si="259"/>
        <v>0</v>
      </c>
      <c r="BC804" s="17">
        <f t="shared" si="260"/>
        <v>19655</v>
      </c>
      <c r="BD804" s="50">
        <f t="shared" si="261"/>
        <v>0</v>
      </c>
      <c r="BE804" s="50">
        <f t="shared" si="262"/>
        <v>0</v>
      </c>
      <c r="BF804" s="50">
        <f t="shared" si="268"/>
        <v>0</v>
      </c>
      <c r="BG804" s="50"/>
      <c r="BH804" s="17">
        <f t="shared" si="263"/>
        <v>0</v>
      </c>
      <c r="BI804" s="17">
        <f t="shared" si="271"/>
        <v>804</v>
      </c>
      <c r="BJ804" s="17">
        <f t="shared" si="269"/>
        <v>804</v>
      </c>
      <c r="BK804" s="150">
        <f t="shared" si="270"/>
        <v>23882</v>
      </c>
      <c r="BL804" s="50" t="e">
        <f t="shared" ca="1" si="264"/>
        <v>#NAME?</v>
      </c>
      <c r="BM804" s="50" t="e">
        <f t="shared" ca="1" si="265"/>
        <v>#NAME?</v>
      </c>
      <c r="BN804" s="50" t="e">
        <f t="shared" ca="1" si="266"/>
        <v>#NAME?</v>
      </c>
    </row>
    <row r="805" spans="1:66" x14ac:dyDescent="0.35">
      <c r="A805" s="48">
        <v>23883</v>
      </c>
      <c r="B805" s="17">
        <v>1965</v>
      </c>
      <c r="C805" s="17">
        <v>5</v>
      </c>
      <c r="D805" s="17">
        <v>141</v>
      </c>
      <c r="E805" s="17">
        <v>21</v>
      </c>
      <c r="F805" s="17">
        <v>6</v>
      </c>
      <c r="G805" s="50">
        <v>-0.6</v>
      </c>
      <c r="H805" s="32">
        <v>3.4474207984549041</v>
      </c>
      <c r="I805" s="50">
        <v>7</v>
      </c>
      <c r="J805" s="13">
        <v>0</v>
      </c>
      <c r="K805" s="13">
        <f t="shared" si="252"/>
        <v>0</v>
      </c>
      <c r="L805" s="13">
        <f t="shared" si="253"/>
        <v>0</v>
      </c>
      <c r="M805" s="13" t="e">
        <f ca="1">CalcTable[[#This Row],[IWC]]-AE804</f>
        <v>#NAME?</v>
      </c>
      <c r="N805" s="13" t="e">
        <f ca="1">IF(CalcTable[[#This Row],[Day of Year]]&lt;123,FCAP,AE804)</f>
        <v>#NAME?</v>
      </c>
      <c r="O805" s="17" t="e">
        <f ca="1">IF(IRR_DRIP,5,COUNTIF('IDET Wind Values'!C789:G789,"&lt;="&amp;IRR_MAXWIND))</f>
        <v>#NAME?</v>
      </c>
      <c r="P805" s="13" t="e">
        <f ca="1">CalcTable[[#This Row],[ET_o]]*KL</f>
        <v>#NAME?</v>
      </c>
      <c r="Q805" s="13" t="e">
        <f ca="1">IF(WILTPT&lt;=0,1,MAX(0,MIN(1,(CalcTable[[#This Row],[IWC]]-WILTPT)/(MAD-WILTPT))))</f>
        <v>#NAME?</v>
      </c>
      <c r="R805" s="13" t="e">
        <f ca="1">CalcTable[[#This Row],[ETMult]]*CalcTable[[#This Row],[ETb]]</f>
        <v>#NAME?</v>
      </c>
      <c r="S805" s="13" t="b">
        <f>INDEX(IRR_LIST,CalcTable[[#This Row],[Day of Week]]+1)</f>
        <v>0</v>
      </c>
      <c r="T805" s="13">
        <f t="shared" ca="1" si="254"/>
        <v>9.1</v>
      </c>
      <c r="U805" s="13" t="b">
        <f ca="1">IF(CalcTable[[#This Row],[IrrPrecip]]&gt;=IC_MM,FALSE,TRUE)</f>
        <v>1</v>
      </c>
      <c r="V805" s="13" t="b">
        <f t="shared" si="255"/>
        <v>0</v>
      </c>
      <c r="W805" s="13" t="e">
        <f ca="1">IF(AND(IRR_DRIP=FALSE,CalcTable[[#This Row],[IrrHours]]&lt;=0),FALSE,TRUE)</f>
        <v>#NAME?</v>
      </c>
      <c r="X805" s="13" t="e">
        <f ca="1">AND(CalcTable[[#This Row],[IrrDay]],CalcTable[[#This Row],[IrrRain]],CalcTable[[#This Row],[IrrWarm]],CalcTable[[#This Row],[IrrWindy]])</f>
        <v>#NAME?</v>
      </c>
      <c r="Y805" s="13" t="e">
        <f t="shared" ca="1" si="256"/>
        <v>#NAME?</v>
      </c>
      <c r="Z805" s="13" t="e">
        <f ca="1">CalcTable[[#This Row],[IrrHours]]/5</f>
        <v>#NAME?</v>
      </c>
      <c r="AA805" s="13" t="e">
        <f ca="1">IF(CalcTable[[#This Row],[IrrFlag]]=FALSE,0,MAX(0,CalcTable[[#This Row],[VolRednWind]]*(FCAP*IRR_TARGET-CalcTable[[#This Row],[IWC]])))</f>
        <v>#NAME?</v>
      </c>
      <c r="AB805" s="13" t="e">
        <f ca="1">CalcTable[[#This Row],[IWC]]+CalcTable[[#This Row],[Eff Precip]]+CalcTable[[#This Row],[IrrAmt]]-CalcTable[[#This Row],[AET]]</f>
        <v>#NAME?</v>
      </c>
      <c r="AC805" s="13" t="e">
        <f ca="1">IF(CalcTable[[#This Row],[PWC]]&gt;FCAP,MIN(24*PERC,MIN(SAT,CalcTable[[#This Row],[PWC]])-FCAP),0)</f>
        <v>#NAME?</v>
      </c>
      <c r="AD805" s="13" t="e">
        <f ca="1">IF(CalcTable[[#This Row],[PWC]]&gt;SAT,CalcTable[[#This Row],[PWC]]-SAT,0)</f>
        <v>#NAME?</v>
      </c>
      <c r="AE805" s="13" t="e">
        <f ca="1">CalcTable[[#This Row],[PWC]]-CalcTable[[#This Row],[PercAmt]]-CalcTable[[#This Row],[Runoff]]</f>
        <v>#NAME?</v>
      </c>
      <c r="AF805" s="13" t="e">
        <f ca="1">CalcTable[[#This Row],[IrrAmt]]/1000*CUR_IRR_AREA*10000/IRR_EFF</f>
        <v>#NAME?</v>
      </c>
      <c r="AG805" s="147"/>
      <c r="AH805" s="13"/>
      <c r="AI805" s="50">
        <v>0</v>
      </c>
      <c r="AJ805" s="50">
        <v>0</v>
      </c>
      <c r="AK805" s="50">
        <v>0</v>
      </c>
      <c r="AL805" s="50">
        <v>0</v>
      </c>
      <c r="AM805" s="50"/>
      <c r="AN805" s="50"/>
      <c r="AO805" s="50"/>
      <c r="AP805" s="50"/>
      <c r="AQ805" s="50"/>
      <c r="AR805" s="50"/>
      <c r="AS805" s="50"/>
      <c r="AT805" s="50"/>
      <c r="AU805" s="50"/>
      <c r="AV805" s="50"/>
      <c r="AW805" s="50"/>
      <c r="AX805" s="50">
        <f t="shared" si="267"/>
        <v>0</v>
      </c>
      <c r="AY805" s="50"/>
      <c r="AZ805" s="50">
        <f t="shared" si="257"/>
        <v>0</v>
      </c>
      <c r="BA805" s="50">
        <f t="shared" si="258"/>
        <v>0</v>
      </c>
      <c r="BB805" s="50">
        <f t="shared" si="259"/>
        <v>0</v>
      </c>
      <c r="BC805" s="17">
        <f t="shared" si="260"/>
        <v>19655</v>
      </c>
      <c r="BD805" s="50">
        <f t="shared" si="261"/>
        <v>0</v>
      </c>
      <c r="BE805" s="50">
        <f t="shared" si="262"/>
        <v>0</v>
      </c>
      <c r="BF805" s="50">
        <f t="shared" si="268"/>
        <v>0</v>
      </c>
      <c r="BG805" s="50"/>
      <c r="BH805" s="17">
        <f t="shared" si="263"/>
        <v>0</v>
      </c>
      <c r="BI805" s="17">
        <f t="shared" si="271"/>
        <v>805</v>
      </c>
      <c r="BJ805" s="17">
        <f t="shared" si="269"/>
        <v>805</v>
      </c>
      <c r="BK805" s="150">
        <f t="shared" si="270"/>
        <v>23883</v>
      </c>
      <c r="BL805" s="50" t="e">
        <f t="shared" ca="1" si="264"/>
        <v>#NAME?</v>
      </c>
      <c r="BM805" s="50" t="e">
        <f t="shared" ca="1" si="265"/>
        <v>#NAME?</v>
      </c>
      <c r="BN805" s="50" t="e">
        <f t="shared" ca="1" si="266"/>
        <v>#NAME?</v>
      </c>
    </row>
    <row r="806" spans="1:66" x14ac:dyDescent="0.35">
      <c r="A806" s="48">
        <v>23884</v>
      </c>
      <c r="B806" s="17">
        <v>1965</v>
      </c>
      <c r="C806" s="17">
        <v>5</v>
      </c>
      <c r="D806" s="17">
        <v>142</v>
      </c>
      <c r="E806" s="17">
        <v>22</v>
      </c>
      <c r="F806" s="17">
        <v>7</v>
      </c>
      <c r="G806" s="50">
        <v>2.8</v>
      </c>
      <c r="H806" s="32">
        <v>3.7022001248785417</v>
      </c>
      <c r="I806" s="50">
        <v>11.5</v>
      </c>
      <c r="J806" s="13">
        <v>0</v>
      </c>
      <c r="K806" s="13">
        <f t="shared" si="252"/>
        <v>0</v>
      </c>
      <c r="L806" s="13">
        <f t="shared" si="253"/>
        <v>0</v>
      </c>
      <c r="M806" s="13" t="e">
        <f ca="1">CalcTable[[#This Row],[IWC]]-AE805</f>
        <v>#NAME?</v>
      </c>
      <c r="N806" s="13" t="e">
        <f ca="1">IF(CalcTable[[#This Row],[Day of Year]]&lt;123,FCAP,AE805)</f>
        <v>#NAME?</v>
      </c>
      <c r="O806" s="17" t="e">
        <f ca="1">IF(IRR_DRIP,5,COUNTIF('IDET Wind Values'!C790:G790,"&lt;="&amp;IRR_MAXWIND))</f>
        <v>#NAME?</v>
      </c>
      <c r="P806" s="13" t="e">
        <f ca="1">CalcTable[[#This Row],[ET_o]]*KL</f>
        <v>#NAME?</v>
      </c>
      <c r="Q806" s="13" t="e">
        <f ca="1">IF(WILTPT&lt;=0,1,MAX(0,MIN(1,(CalcTable[[#This Row],[IWC]]-WILTPT)/(MAD-WILTPT))))</f>
        <v>#NAME?</v>
      </c>
      <c r="R806" s="13" t="e">
        <f ca="1">CalcTable[[#This Row],[ETMult]]*CalcTable[[#This Row],[ETb]]</f>
        <v>#NAME?</v>
      </c>
      <c r="S806" s="13" t="b">
        <f>INDEX(IRR_LIST,CalcTable[[#This Row],[Day of Week]]+1)</f>
        <v>0</v>
      </c>
      <c r="T806" s="13">
        <f t="shared" ca="1" si="254"/>
        <v>9.1</v>
      </c>
      <c r="U806" s="13" t="b">
        <f ca="1">IF(CalcTable[[#This Row],[IrrPrecip]]&gt;=IC_MM,FALSE,TRUE)</f>
        <v>1</v>
      </c>
      <c r="V806" s="13" t="b">
        <f t="shared" si="255"/>
        <v>1</v>
      </c>
      <c r="W806" s="13" t="e">
        <f ca="1">IF(AND(IRR_DRIP=FALSE,CalcTable[[#This Row],[IrrHours]]&lt;=0),FALSE,TRUE)</f>
        <v>#NAME?</v>
      </c>
      <c r="X806" s="13" t="e">
        <f ca="1">AND(CalcTable[[#This Row],[IrrDay]],CalcTable[[#This Row],[IrrRain]],CalcTable[[#This Row],[IrrWarm]],CalcTable[[#This Row],[IrrWindy]])</f>
        <v>#NAME?</v>
      </c>
      <c r="Y806" s="13" t="e">
        <f t="shared" ca="1" si="256"/>
        <v>#NAME?</v>
      </c>
      <c r="Z806" s="13" t="e">
        <f ca="1">CalcTable[[#This Row],[IrrHours]]/5</f>
        <v>#NAME?</v>
      </c>
      <c r="AA806" s="13" t="e">
        <f ca="1">IF(CalcTable[[#This Row],[IrrFlag]]=FALSE,0,MAX(0,CalcTable[[#This Row],[VolRednWind]]*(FCAP*IRR_TARGET-CalcTable[[#This Row],[IWC]])))</f>
        <v>#NAME?</v>
      </c>
      <c r="AB806" s="13" t="e">
        <f ca="1">CalcTable[[#This Row],[IWC]]+CalcTable[[#This Row],[Eff Precip]]+CalcTable[[#This Row],[IrrAmt]]-CalcTable[[#This Row],[AET]]</f>
        <v>#NAME?</v>
      </c>
      <c r="AC806" s="13" t="e">
        <f ca="1">IF(CalcTable[[#This Row],[PWC]]&gt;FCAP,MIN(24*PERC,MIN(SAT,CalcTable[[#This Row],[PWC]])-FCAP),0)</f>
        <v>#NAME?</v>
      </c>
      <c r="AD806" s="13" t="e">
        <f ca="1">IF(CalcTable[[#This Row],[PWC]]&gt;SAT,CalcTable[[#This Row],[PWC]]-SAT,0)</f>
        <v>#NAME?</v>
      </c>
      <c r="AE806" s="13" t="e">
        <f ca="1">CalcTable[[#This Row],[PWC]]-CalcTable[[#This Row],[PercAmt]]-CalcTable[[#This Row],[Runoff]]</f>
        <v>#NAME?</v>
      </c>
      <c r="AF806" s="13" t="e">
        <f ca="1">CalcTable[[#This Row],[IrrAmt]]/1000*CUR_IRR_AREA*10000/IRR_EFF</f>
        <v>#NAME?</v>
      </c>
      <c r="AG806" s="147"/>
      <c r="AH806" s="13"/>
      <c r="AI806" s="50">
        <v>0</v>
      </c>
      <c r="AJ806" s="50">
        <v>0</v>
      </c>
      <c r="AK806" s="50">
        <v>4.0184338883223445</v>
      </c>
      <c r="AL806" s="50">
        <v>0</v>
      </c>
      <c r="AM806" s="50"/>
      <c r="AN806" s="50"/>
      <c r="AO806" s="50"/>
      <c r="AP806" s="50"/>
      <c r="AQ806" s="50"/>
      <c r="AR806" s="50"/>
      <c r="AS806" s="50"/>
      <c r="AT806" s="50"/>
      <c r="AU806" s="50"/>
      <c r="AV806" s="50"/>
      <c r="AW806" s="50"/>
      <c r="AX806" s="50">
        <f t="shared" si="267"/>
        <v>4.0184338883223445</v>
      </c>
      <c r="AY806" s="50"/>
      <c r="AZ806" s="50">
        <f t="shared" si="257"/>
        <v>58.937030362061058</v>
      </c>
      <c r="BA806" s="50">
        <f t="shared" si="258"/>
        <v>90.744316589205113</v>
      </c>
      <c r="BB806" s="50">
        <f t="shared" si="259"/>
        <v>93.550841844541367</v>
      </c>
      <c r="BC806" s="17">
        <f t="shared" si="260"/>
        <v>19655</v>
      </c>
      <c r="BD806" s="50">
        <f t="shared" si="261"/>
        <v>4.0184338883223445</v>
      </c>
      <c r="BE806" s="50">
        <f t="shared" si="262"/>
        <v>58.937030362061058</v>
      </c>
      <c r="BF806" s="50">
        <f t="shared" si="268"/>
        <v>96.402219496417544</v>
      </c>
      <c r="BG806" s="50"/>
      <c r="BH806" s="17">
        <f t="shared" si="263"/>
        <v>0</v>
      </c>
      <c r="BI806" s="17">
        <f t="shared" si="271"/>
        <v>806</v>
      </c>
      <c r="BJ806" s="17">
        <f t="shared" si="269"/>
        <v>806</v>
      </c>
      <c r="BK806" s="150">
        <f t="shared" si="270"/>
        <v>23884</v>
      </c>
      <c r="BL806" s="50" t="e">
        <f t="shared" ca="1" si="264"/>
        <v>#NAME?</v>
      </c>
      <c r="BM806" s="50" t="e">
        <f t="shared" ca="1" si="265"/>
        <v>#NAME?</v>
      </c>
      <c r="BN806" s="50" t="e">
        <f t="shared" ca="1" si="266"/>
        <v>#NAME?</v>
      </c>
    </row>
    <row r="807" spans="1:66" x14ac:dyDescent="0.35">
      <c r="A807" s="48">
        <v>23885</v>
      </c>
      <c r="B807" s="17">
        <v>1965</v>
      </c>
      <c r="C807" s="17">
        <v>5</v>
      </c>
      <c r="D807" s="17">
        <v>143</v>
      </c>
      <c r="E807" s="17">
        <v>23</v>
      </c>
      <c r="F807" s="17">
        <v>1</v>
      </c>
      <c r="G807" s="50">
        <v>5.6</v>
      </c>
      <c r="H807" s="32">
        <v>2.2063490840004567</v>
      </c>
      <c r="I807" s="50">
        <v>9.5</v>
      </c>
      <c r="J807" s="13">
        <v>7.5</v>
      </c>
      <c r="K807" s="13">
        <f t="shared" si="252"/>
        <v>7.5</v>
      </c>
      <c r="L807" s="13">
        <f t="shared" si="253"/>
        <v>1.875</v>
      </c>
      <c r="M807" s="13" t="e">
        <f ca="1">CalcTable[[#This Row],[IWC]]-AE806</f>
        <v>#NAME?</v>
      </c>
      <c r="N807" s="13" t="e">
        <f ca="1">IF(CalcTable[[#This Row],[Day of Year]]&lt;123,FCAP,AE806)</f>
        <v>#NAME?</v>
      </c>
      <c r="O807" s="17" t="e">
        <f ca="1">IF(IRR_DRIP,5,COUNTIF('IDET Wind Values'!C791:G791,"&lt;="&amp;IRR_MAXWIND))</f>
        <v>#NAME?</v>
      </c>
      <c r="P807" s="13" t="e">
        <f ca="1">CalcTable[[#This Row],[ET_o]]*KL</f>
        <v>#NAME?</v>
      </c>
      <c r="Q807" s="13" t="e">
        <f ca="1">IF(WILTPT&lt;=0,1,MAX(0,MIN(1,(CalcTable[[#This Row],[IWC]]-WILTPT)/(MAD-WILTPT))))</f>
        <v>#NAME?</v>
      </c>
      <c r="R807" s="13" t="e">
        <f ca="1">CalcTable[[#This Row],[ETMult]]*CalcTable[[#This Row],[ETb]]</f>
        <v>#NAME?</v>
      </c>
      <c r="S807" s="13" t="b">
        <f>INDEX(IRR_LIST,CalcTable[[#This Row],[Day of Week]]+1)</f>
        <v>1</v>
      </c>
      <c r="T807" s="13">
        <f t="shared" ca="1" si="254"/>
        <v>0</v>
      </c>
      <c r="U807" s="13" t="b">
        <f ca="1">IF(CalcTable[[#This Row],[IrrPrecip]]&gt;=IC_MM,FALSE,TRUE)</f>
        <v>1</v>
      </c>
      <c r="V807" s="13" t="b">
        <f t="shared" si="255"/>
        <v>1</v>
      </c>
      <c r="W807" s="13" t="e">
        <f ca="1">IF(AND(IRR_DRIP=FALSE,CalcTable[[#This Row],[IrrHours]]&lt;=0),FALSE,TRUE)</f>
        <v>#NAME?</v>
      </c>
      <c r="X807" s="13" t="e">
        <f ca="1">AND(CalcTable[[#This Row],[IrrDay]],CalcTable[[#This Row],[IrrRain]],CalcTable[[#This Row],[IrrWarm]],CalcTable[[#This Row],[IrrWindy]])</f>
        <v>#NAME?</v>
      </c>
      <c r="Y807" s="13" t="e">
        <f t="shared" ca="1" si="256"/>
        <v>#NAME?</v>
      </c>
      <c r="Z807" s="13" t="e">
        <f ca="1">CalcTable[[#This Row],[IrrHours]]/5</f>
        <v>#NAME?</v>
      </c>
      <c r="AA807" s="13" t="e">
        <f ca="1">IF(CalcTable[[#This Row],[IrrFlag]]=FALSE,0,MAX(0,CalcTable[[#This Row],[VolRednWind]]*(FCAP*IRR_TARGET-CalcTable[[#This Row],[IWC]])))</f>
        <v>#NAME?</v>
      </c>
      <c r="AB807" s="13" t="e">
        <f ca="1">CalcTable[[#This Row],[IWC]]+CalcTable[[#This Row],[Eff Precip]]+CalcTable[[#This Row],[IrrAmt]]-CalcTable[[#This Row],[AET]]</f>
        <v>#NAME?</v>
      </c>
      <c r="AC807" s="13" t="e">
        <f ca="1">IF(CalcTable[[#This Row],[PWC]]&gt;FCAP,MIN(24*PERC,MIN(SAT,CalcTable[[#This Row],[PWC]])-FCAP),0)</f>
        <v>#NAME?</v>
      </c>
      <c r="AD807" s="13" t="e">
        <f ca="1">IF(CalcTable[[#This Row],[PWC]]&gt;SAT,CalcTable[[#This Row],[PWC]]-SAT,0)</f>
        <v>#NAME?</v>
      </c>
      <c r="AE807" s="13" t="e">
        <f ca="1">CalcTable[[#This Row],[PWC]]-CalcTable[[#This Row],[PercAmt]]-CalcTable[[#This Row],[Runoff]]</f>
        <v>#NAME?</v>
      </c>
      <c r="AF807" s="13" t="e">
        <f ca="1">CalcTable[[#This Row],[IrrAmt]]/1000*CUR_IRR_AREA*10000/IRR_EFF</f>
        <v>#NAME?</v>
      </c>
      <c r="AG807" s="147"/>
      <c r="AH807" s="13"/>
      <c r="AI807" s="50">
        <v>0</v>
      </c>
      <c r="AJ807" s="50">
        <v>0</v>
      </c>
      <c r="AK807" s="50">
        <v>0</v>
      </c>
      <c r="AL807" s="50">
        <v>0</v>
      </c>
      <c r="AM807" s="50"/>
      <c r="AN807" s="50"/>
      <c r="AO807" s="50"/>
      <c r="AP807" s="50"/>
      <c r="AQ807" s="50"/>
      <c r="AR807" s="50"/>
      <c r="AS807" s="50"/>
      <c r="AT807" s="50"/>
      <c r="AU807" s="50"/>
      <c r="AV807" s="50"/>
      <c r="AW807" s="50"/>
      <c r="AX807" s="50">
        <f t="shared" si="267"/>
        <v>0</v>
      </c>
      <c r="AY807" s="50"/>
      <c r="AZ807" s="50">
        <f t="shared" si="257"/>
        <v>0</v>
      </c>
      <c r="BA807" s="50">
        <f t="shared" si="258"/>
        <v>0</v>
      </c>
      <c r="BB807" s="50">
        <f t="shared" si="259"/>
        <v>0</v>
      </c>
      <c r="BC807" s="17">
        <f t="shared" si="260"/>
        <v>19655</v>
      </c>
      <c r="BD807" s="50">
        <f t="shared" si="261"/>
        <v>0</v>
      </c>
      <c r="BE807" s="50">
        <f t="shared" si="262"/>
        <v>0</v>
      </c>
      <c r="BF807" s="50">
        <f t="shared" si="268"/>
        <v>0</v>
      </c>
      <c r="BG807" s="50"/>
      <c r="BH807" s="17">
        <f t="shared" si="263"/>
        <v>0</v>
      </c>
      <c r="BI807" s="17">
        <f t="shared" si="271"/>
        <v>807</v>
      </c>
      <c r="BJ807" s="17">
        <f t="shared" si="269"/>
        <v>807</v>
      </c>
      <c r="BK807" s="150">
        <f t="shared" si="270"/>
        <v>23885</v>
      </c>
      <c r="BL807" s="50" t="e">
        <f t="shared" ca="1" si="264"/>
        <v>#NAME?</v>
      </c>
      <c r="BM807" s="50" t="e">
        <f t="shared" ca="1" si="265"/>
        <v>#NAME?</v>
      </c>
      <c r="BN807" s="50" t="e">
        <f t="shared" ca="1" si="266"/>
        <v>#NAME?</v>
      </c>
    </row>
    <row r="808" spans="1:66" x14ac:dyDescent="0.35">
      <c r="A808" s="48">
        <v>23886</v>
      </c>
      <c r="B808" s="17">
        <v>1965</v>
      </c>
      <c r="C808" s="17">
        <v>5</v>
      </c>
      <c r="D808" s="17">
        <v>144</v>
      </c>
      <c r="E808" s="17">
        <v>24</v>
      </c>
      <c r="F808" s="17">
        <v>2</v>
      </c>
      <c r="G808" s="50">
        <v>3.9</v>
      </c>
      <c r="H808" s="32">
        <v>3.8439674067711445</v>
      </c>
      <c r="I808" s="50">
        <v>29.333333333333332</v>
      </c>
      <c r="J808" s="13">
        <v>5.4</v>
      </c>
      <c r="K808" s="13">
        <f t="shared" si="252"/>
        <v>5.4</v>
      </c>
      <c r="L808" s="13">
        <f t="shared" si="253"/>
        <v>0.30000000000000027</v>
      </c>
      <c r="M808" s="13" t="e">
        <f ca="1">CalcTable[[#This Row],[IWC]]-AE807</f>
        <v>#NAME?</v>
      </c>
      <c r="N808" s="13" t="e">
        <f ca="1">IF(CalcTable[[#This Row],[Day of Year]]&lt;123,FCAP,AE807)</f>
        <v>#NAME?</v>
      </c>
      <c r="O808" s="17" t="e">
        <f ca="1">IF(IRR_DRIP,5,COUNTIF('IDET Wind Values'!C792:G792,"&lt;="&amp;IRR_MAXWIND))</f>
        <v>#NAME?</v>
      </c>
      <c r="P808" s="13" t="e">
        <f ca="1">CalcTable[[#This Row],[ET_o]]*KL</f>
        <v>#NAME?</v>
      </c>
      <c r="Q808" s="13" t="e">
        <f ca="1">IF(WILTPT&lt;=0,1,MAX(0,MIN(1,(CalcTable[[#This Row],[IWC]]-WILTPT)/(MAD-WILTPT))))</f>
        <v>#NAME?</v>
      </c>
      <c r="R808" s="13" t="e">
        <f ca="1">CalcTable[[#This Row],[ETMult]]*CalcTable[[#This Row],[ETb]]</f>
        <v>#NAME?</v>
      </c>
      <c r="S808" s="13" t="b">
        <f>INDEX(IRR_LIST,CalcTable[[#This Row],[Day of Week]]+1)</f>
        <v>0</v>
      </c>
      <c r="T808" s="13">
        <f t="shared" ca="1" si="254"/>
        <v>7.5</v>
      </c>
      <c r="U808" s="13" t="b">
        <f ca="1">IF(CalcTable[[#This Row],[IrrPrecip]]&gt;=IC_MM,FALSE,TRUE)</f>
        <v>1</v>
      </c>
      <c r="V808" s="13" t="b">
        <f t="shared" si="255"/>
        <v>1</v>
      </c>
      <c r="W808" s="13" t="e">
        <f ca="1">IF(AND(IRR_DRIP=FALSE,CalcTable[[#This Row],[IrrHours]]&lt;=0),FALSE,TRUE)</f>
        <v>#NAME?</v>
      </c>
      <c r="X808" s="13" t="e">
        <f ca="1">AND(CalcTable[[#This Row],[IrrDay]],CalcTable[[#This Row],[IrrRain]],CalcTable[[#This Row],[IrrWarm]],CalcTable[[#This Row],[IrrWindy]])</f>
        <v>#NAME?</v>
      </c>
      <c r="Y808" s="13" t="e">
        <f t="shared" ca="1" si="256"/>
        <v>#NAME?</v>
      </c>
      <c r="Z808" s="13" t="e">
        <f ca="1">CalcTable[[#This Row],[IrrHours]]/5</f>
        <v>#NAME?</v>
      </c>
      <c r="AA808" s="13" t="e">
        <f ca="1">IF(CalcTable[[#This Row],[IrrFlag]]=FALSE,0,MAX(0,CalcTable[[#This Row],[VolRednWind]]*(FCAP*IRR_TARGET-CalcTable[[#This Row],[IWC]])))</f>
        <v>#NAME?</v>
      </c>
      <c r="AB808" s="13" t="e">
        <f ca="1">CalcTable[[#This Row],[IWC]]+CalcTable[[#This Row],[Eff Precip]]+CalcTable[[#This Row],[IrrAmt]]-CalcTable[[#This Row],[AET]]</f>
        <v>#NAME?</v>
      </c>
      <c r="AC808" s="13" t="e">
        <f ca="1">IF(CalcTable[[#This Row],[PWC]]&gt;FCAP,MIN(24*PERC,MIN(SAT,CalcTable[[#This Row],[PWC]])-FCAP),0)</f>
        <v>#NAME?</v>
      </c>
      <c r="AD808" s="13" t="e">
        <f ca="1">IF(CalcTable[[#This Row],[PWC]]&gt;SAT,CalcTable[[#This Row],[PWC]]-SAT,0)</f>
        <v>#NAME?</v>
      </c>
      <c r="AE808" s="13" t="e">
        <f ca="1">CalcTable[[#This Row],[PWC]]-CalcTable[[#This Row],[PercAmt]]-CalcTable[[#This Row],[Runoff]]</f>
        <v>#NAME?</v>
      </c>
      <c r="AF808" s="13" t="e">
        <f ca="1">CalcTable[[#This Row],[IrrAmt]]/1000*CUR_IRR_AREA*10000/IRR_EFF</f>
        <v>#NAME?</v>
      </c>
      <c r="AG808" s="147"/>
      <c r="AH808" s="13"/>
      <c r="AI808" s="50">
        <v>0</v>
      </c>
      <c r="AJ808" s="50">
        <v>0</v>
      </c>
      <c r="AK808" s="50">
        <v>0</v>
      </c>
      <c r="AL808" s="50">
        <v>9.4945322919996453</v>
      </c>
      <c r="AM808" s="50"/>
      <c r="AN808" s="50"/>
      <c r="AO808" s="50"/>
      <c r="AP808" s="50"/>
      <c r="AQ808" s="50"/>
      <c r="AR808" s="50"/>
      <c r="AS808" s="50"/>
      <c r="AT808" s="50"/>
      <c r="AU808" s="50"/>
      <c r="AV808" s="50"/>
      <c r="AW808" s="50"/>
      <c r="AX808" s="50">
        <f t="shared" si="267"/>
        <v>9.4945322919996453</v>
      </c>
      <c r="AY808" s="50"/>
      <c r="AZ808" s="50">
        <f t="shared" si="257"/>
        <v>278.50628056532292</v>
      </c>
      <c r="BA808" s="50">
        <f t="shared" si="258"/>
        <v>428.81125737835436</v>
      </c>
      <c r="BB808" s="50">
        <f t="shared" si="259"/>
        <v>442.07346121479833</v>
      </c>
      <c r="BC808" s="17">
        <f t="shared" si="260"/>
        <v>19655</v>
      </c>
      <c r="BD808" s="50">
        <f t="shared" si="261"/>
        <v>9.4945322919996453</v>
      </c>
      <c r="BE808" s="50">
        <f t="shared" si="262"/>
        <v>278.50628056532292</v>
      </c>
      <c r="BF808" s="50">
        <f t="shared" si="268"/>
        <v>455.54761455154863</v>
      </c>
      <c r="BG808" s="50"/>
      <c r="BH808" s="17">
        <f t="shared" si="263"/>
        <v>0</v>
      </c>
      <c r="BI808" s="17">
        <f t="shared" si="271"/>
        <v>808</v>
      </c>
      <c r="BJ808" s="17">
        <f t="shared" si="269"/>
        <v>808</v>
      </c>
      <c r="BK808" s="150">
        <f t="shared" si="270"/>
        <v>23886</v>
      </c>
      <c r="BL808" s="50" t="e">
        <f t="shared" ca="1" si="264"/>
        <v>#NAME?</v>
      </c>
      <c r="BM808" s="50" t="e">
        <f t="shared" ca="1" si="265"/>
        <v>#NAME?</v>
      </c>
      <c r="BN808" s="50" t="e">
        <f t="shared" ca="1" si="266"/>
        <v>#NAME?</v>
      </c>
    </row>
    <row r="809" spans="1:66" x14ac:dyDescent="0.35">
      <c r="A809" s="48">
        <v>23887</v>
      </c>
      <c r="B809" s="17">
        <v>1965</v>
      </c>
      <c r="C809" s="17">
        <v>5</v>
      </c>
      <c r="D809" s="17">
        <v>145</v>
      </c>
      <c r="E809" s="17">
        <v>25</v>
      </c>
      <c r="F809" s="17">
        <v>3</v>
      </c>
      <c r="G809" s="50">
        <v>5</v>
      </c>
      <c r="H809" s="32">
        <v>4.8059870911694205</v>
      </c>
      <c r="I809" s="50">
        <v>38.833333333333336</v>
      </c>
      <c r="J809" s="13">
        <v>2.4</v>
      </c>
      <c r="K809" s="13">
        <f t="shared" si="252"/>
        <v>2.4</v>
      </c>
      <c r="L809" s="13">
        <f t="shared" si="253"/>
        <v>0</v>
      </c>
      <c r="M809" s="13" t="e">
        <f ca="1">CalcTable[[#This Row],[IWC]]-AE808</f>
        <v>#NAME?</v>
      </c>
      <c r="N809" s="13" t="e">
        <f ca="1">IF(CalcTable[[#This Row],[Day of Year]]&lt;123,FCAP,AE808)</f>
        <v>#NAME?</v>
      </c>
      <c r="O809" s="17" t="e">
        <f ca="1">IF(IRR_DRIP,5,COUNTIF('IDET Wind Values'!C793:G793,"&lt;="&amp;IRR_MAXWIND))</f>
        <v>#NAME?</v>
      </c>
      <c r="P809" s="13" t="e">
        <f ca="1">CalcTable[[#This Row],[ET_o]]*KL</f>
        <v>#NAME?</v>
      </c>
      <c r="Q809" s="13" t="e">
        <f ca="1">IF(WILTPT&lt;=0,1,MAX(0,MIN(1,(CalcTable[[#This Row],[IWC]]-WILTPT)/(MAD-WILTPT))))</f>
        <v>#NAME?</v>
      </c>
      <c r="R809" s="13" t="e">
        <f ca="1">CalcTable[[#This Row],[ETMult]]*CalcTable[[#This Row],[ETb]]</f>
        <v>#NAME?</v>
      </c>
      <c r="S809" s="13" t="b">
        <f>INDEX(IRR_LIST,CalcTable[[#This Row],[Day of Week]]+1)</f>
        <v>1</v>
      </c>
      <c r="T809" s="13">
        <f t="shared" ca="1" si="254"/>
        <v>12.9</v>
      </c>
      <c r="U809" s="13" t="b">
        <f ca="1">IF(CalcTable[[#This Row],[IrrPrecip]]&gt;=IC_MM,FALSE,TRUE)</f>
        <v>0</v>
      </c>
      <c r="V809" s="13" t="b">
        <f t="shared" si="255"/>
        <v>0</v>
      </c>
      <c r="W809" s="13" t="e">
        <f ca="1">IF(AND(IRR_DRIP=FALSE,CalcTable[[#This Row],[IrrHours]]&lt;=0),FALSE,TRUE)</f>
        <v>#NAME?</v>
      </c>
      <c r="X809" s="13" t="e">
        <f ca="1">AND(CalcTable[[#This Row],[IrrDay]],CalcTable[[#This Row],[IrrRain]],CalcTable[[#This Row],[IrrWarm]],CalcTable[[#This Row],[IrrWindy]])</f>
        <v>#NAME?</v>
      </c>
      <c r="Y809" s="13" t="e">
        <f t="shared" ca="1" si="256"/>
        <v>#NAME?</v>
      </c>
      <c r="Z809" s="13" t="e">
        <f ca="1">CalcTable[[#This Row],[IrrHours]]/5</f>
        <v>#NAME?</v>
      </c>
      <c r="AA809" s="13" t="e">
        <f ca="1">IF(CalcTable[[#This Row],[IrrFlag]]=FALSE,0,MAX(0,CalcTable[[#This Row],[VolRednWind]]*(FCAP*IRR_TARGET-CalcTable[[#This Row],[IWC]])))</f>
        <v>#NAME?</v>
      </c>
      <c r="AB809" s="13" t="e">
        <f ca="1">CalcTable[[#This Row],[IWC]]+CalcTable[[#This Row],[Eff Precip]]+CalcTable[[#This Row],[IrrAmt]]-CalcTable[[#This Row],[AET]]</f>
        <v>#NAME?</v>
      </c>
      <c r="AC809" s="13" t="e">
        <f ca="1">IF(CalcTable[[#This Row],[PWC]]&gt;FCAP,MIN(24*PERC,MIN(SAT,CalcTable[[#This Row],[PWC]])-FCAP),0)</f>
        <v>#NAME?</v>
      </c>
      <c r="AD809" s="13" t="e">
        <f ca="1">IF(CalcTable[[#This Row],[PWC]]&gt;SAT,CalcTable[[#This Row],[PWC]]-SAT,0)</f>
        <v>#NAME?</v>
      </c>
      <c r="AE809" s="13" t="e">
        <f ca="1">CalcTable[[#This Row],[PWC]]-CalcTable[[#This Row],[PercAmt]]-CalcTable[[#This Row],[Runoff]]</f>
        <v>#NAME?</v>
      </c>
      <c r="AF809" s="13" t="e">
        <f ca="1">CalcTable[[#This Row],[IrrAmt]]/1000*CUR_IRR_AREA*10000/IRR_EFF</f>
        <v>#NAME?</v>
      </c>
      <c r="AG809" s="147"/>
      <c r="AH809" s="13"/>
      <c r="AI809" s="50">
        <v>0</v>
      </c>
      <c r="AJ809" s="50">
        <v>0</v>
      </c>
      <c r="AK809" s="50">
        <v>0</v>
      </c>
      <c r="AL809" s="50">
        <v>0</v>
      </c>
      <c r="AM809" s="50"/>
      <c r="AN809" s="50"/>
      <c r="AO809" s="50"/>
      <c r="AP809" s="50"/>
      <c r="AQ809" s="50"/>
      <c r="AR809" s="50"/>
      <c r="AS809" s="50"/>
      <c r="AT809" s="50"/>
      <c r="AU809" s="50"/>
      <c r="AV809" s="50"/>
      <c r="AW809" s="50"/>
      <c r="AX809" s="50">
        <f t="shared" si="267"/>
        <v>0</v>
      </c>
      <c r="AY809" s="50"/>
      <c r="AZ809" s="50">
        <f t="shared" si="257"/>
        <v>0</v>
      </c>
      <c r="BA809" s="50">
        <f t="shared" si="258"/>
        <v>0</v>
      </c>
      <c r="BB809" s="50">
        <f t="shared" si="259"/>
        <v>0</v>
      </c>
      <c r="BC809" s="17">
        <f t="shared" si="260"/>
        <v>19655</v>
      </c>
      <c r="BD809" s="50">
        <f t="shared" si="261"/>
        <v>0</v>
      </c>
      <c r="BE809" s="50">
        <f t="shared" si="262"/>
        <v>0</v>
      </c>
      <c r="BF809" s="50">
        <f t="shared" si="268"/>
        <v>0</v>
      </c>
      <c r="BG809" s="50"/>
      <c r="BH809" s="17">
        <f t="shared" si="263"/>
        <v>0</v>
      </c>
      <c r="BI809" s="17">
        <f t="shared" si="271"/>
        <v>809</v>
      </c>
      <c r="BJ809" s="17">
        <f t="shared" si="269"/>
        <v>809</v>
      </c>
      <c r="BK809" s="150">
        <f t="shared" si="270"/>
        <v>23887</v>
      </c>
      <c r="BL809" s="50" t="e">
        <f t="shared" ca="1" si="264"/>
        <v>#NAME?</v>
      </c>
      <c r="BM809" s="50" t="e">
        <f t="shared" ca="1" si="265"/>
        <v>#NAME?</v>
      </c>
      <c r="BN809" s="50" t="e">
        <f t="shared" ca="1" si="266"/>
        <v>#NAME?</v>
      </c>
    </row>
    <row r="810" spans="1:66" x14ac:dyDescent="0.35">
      <c r="A810" s="48">
        <v>23888</v>
      </c>
      <c r="B810" s="17">
        <v>1965</v>
      </c>
      <c r="C810" s="17">
        <v>5</v>
      </c>
      <c r="D810" s="17">
        <v>146</v>
      </c>
      <c r="E810" s="17">
        <v>26</v>
      </c>
      <c r="F810" s="17">
        <v>4</v>
      </c>
      <c r="G810" s="50">
        <v>2.2000000000000002</v>
      </c>
      <c r="H810" s="32">
        <v>3.9150480478908554</v>
      </c>
      <c r="I810" s="50">
        <v>1</v>
      </c>
      <c r="J810" s="13">
        <v>0</v>
      </c>
      <c r="K810" s="13">
        <f t="shared" si="252"/>
        <v>0</v>
      </c>
      <c r="L810" s="13">
        <f t="shared" si="253"/>
        <v>0</v>
      </c>
      <c r="M810" s="13" t="e">
        <f ca="1">CalcTable[[#This Row],[IWC]]-AE809</f>
        <v>#NAME?</v>
      </c>
      <c r="N810" s="13" t="e">
        <f ca="1">IF(CalcTable[[#This Row],[Day of Year]]&lt;123,FCAP,AE809)</f>
        <v>#NAME?</v>
      </c>
      <c r="O810" s="17" t="e">
        <f ca="1">IF(IRR_DRIP,5,COUNTIF('IDET Wind Values'!C794:G794,"&lt;="&amp;IRR_MAXWIND))</f>
        <v>#NAME?</v>
      </c>
      <c r="P810" s="13" t="e">
        <f ca="1">CalcTable[[#This Row],[ET_o]]*KL</f>
        <v>#NAME?</v>
      </c>
      <c r="Q810" s="13" t="e">
        <f ca="1">IF(WILTPT&lt;=0,1,MAX(0,MIN(1,(CalcTable[[#This Row],[IWC]]-WILTPT)/(MAD-WILTPT))))</f>
        <v>#NAME?</v>
      </c>
      <c r="R810" s="13" t="e">
        <f ca="1">CalcTable[[#This Row],[ETMult]]*CalcTable[[#This Row],[ETb]]</f>
        <v>#NAME?</v>
      </c>
      <c r="S810" s="13" t="b">
        <f>INDEX(IRR_LIST,CalcTable[[#This Row],[Day of Week]]+1)</f>
        <v>0</v>
      </c>
      <c r="T810" s="13">
        <f t="shared" ca="1" si="254"/>
        <v>7.8000000000000007</v>
      </c>
      <c r="U810" s="13" t="b">
        <f ca="1">IF(CalcTable[[#This Row],[IrrPrecip]]&gt;=IC_MM,FALSE,TRUE)</f>
        <v>1</v>
      </c>
      <c r="V810" s="13" t="b">
        <f t="shared" si="255"/>
        <v>1</v>
      </c>
      <c r="W810" s="13" t="e">
        <f ca="1">IF(AND(IRR_DRIP=FALSE,CalcTable[[#This Row],[IrrHours]]&lt;=0),FALSE,TRUE)</f>
        <v>#NAME?</v>
      </c>
      <c r="X810" s="13" t="e">
        <f ca="1">AND(CalcTable[[#This Row],[IrrDay]],CalcTable[[#This Row],[IrrRain]],CalcTable[[#This Row],[IrrWarm]],CalcTable[[#This Row],[IrrWindy]])</f>
        <v>#NAME?</v>
      </c>
      <c r="Y810" s="13" t="e">
        <f t="shared" ca="1" si="256"/>
        <v>#NAME?</v>
      </c>
      <c r="Z810" s="13" t="e">
        <f ca="1">CalcTable[[#This Row],[IrrHours]]/5</f>
        <v>#NAME?</v>
      </c>
      <c r="AA810" s="13" t="e">
        <f ca="1">IF(CalcTable[[#This Row],[IrrFlag]]=FALSE,0,MAX(0,CalcTable[[#This Row],[VolRednWind]]*(FCAP*IRR_TARGET-CalcTable[[#This Row],[IWC]])))</f>
        <v>#NAME?</v>
      </c>
      <c r="AB810" s="13" t="e">
        <f ca="1">CalcTable[[#This Row],[IWC]]+CalcTable[[#This Row],[Eff Precip]]+CalcTable[[#This Row],[IrrAmt]]-CalcTable[[#This Row],[AET]]</f>
        <v>#NAME?</v>
      </c>
      <c r="AC810" s="13" t="e">
        <f ca="1">IF(CalcTable[[#This Row],[PWC]]&gt;FCAP,MIN(24*PERC,MIN(SAT,CalcTable[[#This Row],[PWC]])-FCAP),0)</f>
        <v>#NAME?</v>
      </c>
      <c r="AD810" s="13" t="e">
        <f ca="1">IF(CalcTable[[#This Row],[PWC]]&gt;SAT,CalcTable[[#This Row],[PWC]]-SAT,0)</f>
        <v>#NAME?</v>
      </c>
      <c r="AE810" s="13" t="e">
        <f ca="1">CalcTable[[#This Row],[PWC]]-CalcTable[[#This Row],[PercAmt]]-CalcTable[[#This Row],[Runoff]]</f>
        <v>#NAME?</v>
      </c>
      <c r="AF810" s="13" t="e">
        <f ca="1">CalcTable[[#This Row],[IrrAmt]]/1000*CUR_IRR_AREA*10000/IRR_EFF</f>
        <v>#NAME?</v>
      </c>
      <c r="AG810" s="147"/>
      <c r="AH810" s="13"/>
      <c r="AI810" s="50">
        <v>0</v>
      </c>
      <c r="AJ810" s="50">
        <v>0</v>
      </c>
      <c r="AK810" s="50">
        <v>4.1049303600874456</v>
      </c>
      <c r="AL810" s="50">
        <v>4.9232929001431813</v>
      </c>
      <c r="AM810" s="50"/>
      <c r="AN810" s="50"/>
      <c r="AO810" s="50"/>
      <c r="AP810" s="50"/>
      <c r="AQ810" s="50"/>
      <c r="AR810" s="50"/>
      <c r="AS810" s="50"/>
      <c r="AT810" s="50"/>
      <c r="AU810" s="50"/>
      <c r="AV810" s="50"/>
      <c r="AW810" s="50"/>
      <c r="AX810" s="50">
        <f t="shared" si="267"/>
        <v>9.0282232602306269</v>
      </c>
      <c r="AY810" s="50"/>
      <c r="AZ810" s="50">
        <f t="shared" si="257"/>
        <v>204.62223701881589</v>
      </c>
      <c r="BA810" s="50">
        <f t="shared" si="258"/>
        <v>315.053285568653</v>
      </c>
      <c r="BB810" s="50">
        <f t="shared" si="259"/>
        <v>324.79720161716807</v>
      </c>
      <c r="BC810" s="17">
        <f t="shared" si="260"/>
        <v>19655</v>
      </c>
      <c r="BD810" s="50">
        <f t="shared" si="261"/>
        <v>9.0282232602306269</v>
      </c>
      <c r="BE810" s="50">
        <f t="shared" si="262"/>
        <v>204.62223701881589</v>
      </c>
      <c r="BF810" s="50">
        <f t="shared" si="268"/>
        <v>334.69683975855543</v>
      </c>
      <c r="BG810" s="50"/>
      <c r="BH810" s="17">
        <f t="shared" si="263"/>
        <v>0</v>
      </c>
      <c r="BI810" s="17">
        <f t="shared" si="271"/>
        <v>810</v>
      </c>
      <c r="BJ810" s="17">
        <f t="shared" si="269"/>
        <v>810</v>
      </c>
      <c r="BK810" s="150">
        <f t="shared" si="270"/>
        <v>23888</v>
      </c>
      <c r="BL810" s="50" t="e">
        <f t="shared" ca="1" si="264"/>
        <v>#NAME?</v>
      </c>
      <c r="BM810" s="50" t="e">
        <f t="shared" ca="1" si="265"/>
        <v>#NAME?</v>
      </c>
      <c r="BN810" s="50" t="e">
        <f t="shared" ca="1" si="266"/>
        <v>#NAME?</v>
      </c>
    </row>
    <row r="811" spans="1:66" x14ac:dyDescent="0.35">
      <c r="A811" s="48">
        <v>23889</v>
      </c>
      <c r="B811" s="17">
        <v>1965</v>
      </c>
      <c r="C811" s="17">
        <v>5</v>
      </c>
      <c r="D811" s="17">
        <v>147</v>
      </c>
      <c r="E811" s="17">
        <v>27</v>
      </c>
      <c r="F811" s="17">
        <v>5</v>
      </c>
      <c r="G811" s="50">
        <v>8.3000000000000007</v>
      </c>
      <c r="H811" s="32">
        <v>5.2462117001108908</v>
      </c>
      <c r="I811" s="50">
        <v>9.8333333333333339</v>
      </c>
      <c r="J811" s="13">
        <v>0</v>
      </c>
      <c r="K811" s="13">
        <f t="shared" si="252"/>
        <v>0</v>
      </c>
      <c r="L811" s="13">
        <f t="shared" si="253"/>
        <v>0</v>
      </c>
      <c r="M811" s="13" t="e">
        <f ca="1">CalcTable[[#This Row],[IWC]]-AE810</f>
        <v>#NAME?</v>
      </c>
      <c r="N811" s="13" t="e">
        <f ca="1">IF(CalcTable[[#This Row],[Day of Year]]&lt;123,FCAP,AE810)</f>
        <v>#NAME?</v>
      </c>
      <c r="O811" s="17" t="e">
        <f ca="1">IF(IRR_DRIP,5,COUNTIF('IDET Wind Values'!C795:G795,"&lt;="&amp;IRR_MAXWIND))</f>
        <v>#NAME?</v>
      </c>
      <c r="P811" s="13" t="e">
        <f ca="1">CalcTable[[#This Row],[ET_o]]*KL</f>
        <v>#NAME?</v>
      </c>
      <c r="Q811" s="13" t="e">
        <f ca="1">IF(WILTPT&lt;=0,1,MAX(0,MIN(1,(CalcTable[[#This Row],[IWC]]-WILTPT)/(MAD-WILTPT))))</f>
        <v>#NAME?</v>
      </c>
      <c r="R811" s="13" t="e">
        <f ca="1">CalcTable[[#This Row],[ETMult]]*CalcTable[[#This Row],[ETb]]</f>
        <v>#NAME?</v>
      </c>
      <c r="S811" s="13" t="b">
        <f>INDEX(IRR_LIST,CalcTable[[#This Row],[Day of Week]]+1)</f>
        <v>1</v>
      </c>
      <c r="T811" s="13">
        <f t="shared" ca="1" si="254"/>
        <v>2.4</v>
      </c>
      <c r="U811" s="13" t="b">
        <f ca="1">IF(CalcTable[[#This Row],[IrrPrecip]]&gt;=IC_MM,FALSE,TRUE)</f>
        <v>1</v>
      </c>
      <c r="V811" s="13" t="b">
        <f t="shared" si="255"/>
        <v>1</v>
      </c>
      <c r="W811" s="13" t="e">
        <f ca="1">IF(AND(IRR_DRIP=FALSE,CalcTable[[#This Row],[IrrHours]]&lt;=0),FALSE,TRUE)</f>
        <v>#NAME?</v>
      </c>
      <c r="X811" s="13" t="e">
        <f ca="1">AND(CalcTable[[#This Row],[IrrDay]],CalcTable[[#This Row],[IrrRain]],CalcTable[[#This Row],[IrrWarm]],CalcTable[[#This Row],[IrrWindy]])</f>
        <v>#NAME?</v>
      </c>
      <c r="Y811" s="13" t="e">
        <f t="shared" ca="1" si="256"/>
        <v>#NAME?</v>
      </c>
      <c r="Z811" s="13" t="e">
        <f ca="1">CalcTable[[#This Row],[IrrHours]]/5</f>
        <v>#NAME?</v>
      </c>
      <c r="AA811" s="13" t="e">
        <f ca="1">IF(CalcTable[[#This Row],[IrrFlag]]=FALSE,0,MAX(0,CalcTable[[#This Row],[VolRednWind]]*(FCAP*IRR_TARGET-CalcTable[[#This Row],[IWC]])))</f>
        <v>#NAME?</v>
      </c>
      <c r="AB811" s="13" t="e">
        <f ca="1">CalcTable[[#This Row],[IWC]]+CalcTable[[#This Row],[Eff Precip]]+CalcTable[[#This Row],[IrrAmt]]-CalcTable[[#This Row],[AET]]</f>
        <v>#NAME?</v>
      </c>
      <c r="AC811" s="13" t="e">
        <f ca="1">IF(CalcTable[[#This Row],[PWC]]&gt;FCAP,MIN(24*PERC,MIN(SAT,CalcTable[[#This Row],[PWC]])-FCAP),0)</f>
        <v>#NAME?</v>
      </c>
      <c r="AD811" s="13" t="e">
        <f ca="1">IF(CalcTable[[#This Row],[PWC]]&gt;SAT,CalcTable[[#This Row],[PWC]]-SAT,0)</f>
        <v>#NAME?</v>
      </c>
      <c r="AE811" s="13" t="e">
        <f ca="1">CalcTable[[#This Row],[PWC]]-CalcTable[[#This Row],[PercAmt]]-CalcTable[[#This Row],[Runoff]]</f>
        <v>#NAME?</v>
      </c>
      <c r="AF811" s="13" t="e">
        <f ca="1">CalcTable[[#This Row],[IrrAmt]]/1000*CUR_IRR_AREA*10000/IRR_EFF</f>
        <v>#NAME?</v>
      </c>
      <c r="AG811" s="147"/>
      <c r="AH811" s="13"/>
      <c r="AI811" s="50">
        <v>9.9629645472065871</v>
      </c>
      <c r="AJ811" s="50">
        <v>19.318344245752233</v>
      </c>
      <c r="AK811" s="50">
        <v>0</v>
      </c>
      <c r="AL811" s="50">
        <v>0</v>
      </c>
      <c r="AM811" s="50"/>
      <c r="AN811" s="50"/>
      <c r="AO811" s="50"/>
      <c r="AP811" s="50"/>
      <c r="AQ811" s="50"/>
      <c r="AR811" s="50"/>
      <c r="AS811" s="50"/>
      <c r="AT811" s="50"/>
      <c r="AU811" s="50"/>
      <c r="AV811" s="50"/>
      <c r="AW811" s="50"/>
      <c r="AX811" s="50">
        <f t="shared" si="267"/>
        <v>29.281308792958818</v>
      </c>
      <c r="AY811" s="50"/>
      <c r="AZ811" s="50">
        <f t="shared" si="257"/>
        <v>712.79491123442881</v>
      </c>
      <c r="BA811" s="50">
        <f t="shared" si="258"/>
        <v>1159.7494650493293</v>
      </c>
      <c r="BB811" s="50">
        <f t="shared" si="259"/>
        <v>1200.6111449641401</v>
      </c>
      <c r="BC811" s="17">
        <f t="shared" si="260"/>
        <v>19655</v>
      </c>
      <c r="BD811" s="50">
        <f t="shared" si="261"/>
        <v>29.281308792958818</v>
      </c>
      <c r="BE811" s="50">
        <f t="shared" si="262"/>
        <v>712.79491123442881</v>
      </c>
      <c r="BF811" s="50">
        <f t="shared" si="268"/>
        <v>1165.905561692231</v>
      </c>
      <c r="BG811" s="50"/>
      <c r="BH811" s="17">
        <f t="shared" si="263"/>
        <v>0</v>
      </c>
      <c r="BI811" s="17">
        <f t="shared" si="271"/>
        <v>811</v>
      </c>
      <c r="BJ811" s="17">
        <f t="shared" si="269"/>
        <v>811</v>
      </c>
      <c r="BK811" s="150">
        <f t="shared" si="270"/>
        <v>23889</v>
      </c>
      <c r="BL811" s="50" t="e">
        <f t="shared" ca="1" si="264"/>
        <v>#NAME?</v>
      </c>
      <c r="BM811" s="50" t="e">
        <f t="shared" ca="1" si="265"/>
        <v>#NAME?</v>
      </c>
      <c r="BN811" s="50" t="e">
        <f t="shared" ca="1" si="266"/>
        <v>#NAME?</v>
      </c>
    </row>
    <row r="812" spans="1:66" x14ac:dyDescent="0.35">
      <c r="A812" s="48">
        <v>23890</v>
      </c>
      <c r="B812" s="17">
        <v>1965</v>
      </c>
      <c r="C812" s="17">
        <v>5</v>
      </c>
      <c r="D812" s="17">
        <v>148</v>
      </c>
      <c r="E812" s="17">
        <v>28</v>
      </c>
      <c r="F812" s="17">
        <v>6</v>
      </c>
      <c r="G812" s="50">
        <v>7.8</v>
      </c>
      <c r="H812" s="32">
        <v>5.2681988783588549</v>
      </c>
      <c r="I812" s="50">
        <v>6.333333333333333</v>
      </c>
      <c r="J812" s="13">
        <v>0</v>
      </c>
      <c r="K812" s="13">
        <f t="shared" si="252"/>
        <v>0</v>
      </c>
      <c r="L812" s="13">
        <f t="shared" si="253"/>
        <v>0</v>
      </c>
      <c r="M812" s="13" t="e">
        <f ca="1">CalcTable[[#This Row],[IWC]]-AE811</f>
        <v>#NAME?</v>
      </c>
      <c r="N812" s="13" t="e">
        <f ca="1">IF(CalcTable[[#This Row],[Day of Year]]&lt;123,FCAP,AE811)</f>
        <v>#NAME?</v>
      </c>
      <c r="O812" s="17" t="e">
        <f ca="1">IF(IRR_DRIP,5,COUNTIF('IDET Wind Values'!C796:G796,"&lt;="&amp;IRR_MAXWIND))</f>
        <v>#NAME?</v>
      </c>
      <c r="P812" s="13" t="e">
        <f ca="1">CalcTable[[#This Row],[ET_o]]*KL</f>
        <v>#NAME?</v>
      </c>
      <c r="Q812" s="13" t="e">
        <f ca="1">IF(WILTPT&lt;=0,1,MAX(0,MIN(1,(CalcTable[[#This Row],[IWC]]-WILTPT)/(MAD-WILTPT))))</f>
        <v>#NAME?</v>
      </c>
      <c r="R812" s="13" t="e">
        <f ca="1">CalcTable[[#This Row],[ETMult]]*CalcTable[[#This Row],[ETb]]</f>
        <v>#NAME?</v>
      </c>
      <c r="S812" s="13" t="b">
        <f>INDEX(IRR_LIST,CalcTable[[#This Row],[Day of Week]]+1)</f>
        <v>0</v>
      </c>
      <c r="T812" s="13">
        <f t="shared" ca="1" si="254"/>
        <v>0</v>
      </c>
      <c r="U812" s="13" t="b">
        <f ca="1">IF(CalcTable[[#This Row],[IrrPrecip]]&gt;=IC_MM,FALSE,TRUE)</f>
        <v>1</v>
      </c>
      <c r="V812" s="13" t="b">
        <f t="shared" si="255"/>
        <v>1</v>
      </c>
      <c r="W812" s="13" t="e">
        <f ca="1">IF(AND(IRR_DRIP=FALSE,CalcTable[[#This Row],[IrrHours]]&lt;=0),FALSE,TRUE)</f>
        <v>#NAME?</v>
      </c>
      <c r="X812" s="13" t="e">
        <f ca="1">AND(CalcTable[[#This Row],[IrrDay]],CalcTable[[#This Row],[IrrRain]],CalcTable[[#This Row],[IrrWarm]],CalcTable[[#This Row],[IrrWindy]])</f>
        <v>#NAME?</v>
      </c>
      <c r="Y812" s="13" t="e">
        <f t="shared" ca="1" si="256"/>
        <v>#NAME?</v>
      </c>
      <c r="Z812" s="13" t="e">
        <f ca="1">CalcTable[[#This Row],[IrrHours]]/5</f>
        <v>#NAME?</v>
      </c>
      <c r="AA812" s="13" t="e">
        <f ca="1">IF(CalcTable[[#This Row],[IrrFlag]]=FALSE,0,MAX(0,CalcTable[[#This Row],[VolRednWind]]*(FCAP*IRR_TARGET-CalcTable[[#This Row],[IWC]])))</f>
        <v>#NAME?</v>
      </c>
      <c r="AB812" s="13" t="e">
        <f ca="1">CalcTable[[#This Row],[IWC]]+CalcTable[[#This Row],[Eff Precip]]+CalcTable[[#This Row],[IrrAmt]]-CalcTable[[#This Row],[AET]]</f>
        <v>#NAME?</v>
      </c>
      <c r="AC812" s="13" t="e">
        <f ca="1">IF(CalcTable[[#This Row],[PWC]]&gt;FCAP,MIN(24*PERC,MIN(SAT,CalcTable[[#This Row],[PWC]])-FCAP),0)</f>
        <v>#NAME?</v>
      </c>
      <c r="AD812" s="13" t="e">
        <f ca="1">IF(CalcTable[[#This Row],[PWC]]&gt;SAT,CalcTable[[#This Row],[PWC]]-SAT,0)</f>
        <v>#NAME?</v>
      </c>
      <c r="AE812" s="13" t="e">
        <f ca="1">CalcTable[[#This Row],[PWC]]-CalcTable[[#This Row],[PercAmt]]-CalcTable[[#This Row],[Runoff]]</f>
        <v>#NAME?</v>
      </c>
      <c r="AF812" s="13" t="e">
        <f ca="1">CalcTable[[#This Row],[IrrAmt]]/1000*CUR_IRR_AREA*10000/IRR_EFF</f>
        <v>#NAME?</v>
      </c>
      <c r="AG812" s="147"/>
      <c r="AH812" s="13"/>
      <c r="AI812" s="50">
        <v>0</v>
      </c>
      <c r="AJ812" s="50">
        <v>0</v>
      </c>
      <c r="AK812" s="50">
        <v>0</v>
      </c>
      <c r="AL812" s="50">
        <v>5.1654164350609904</v>
      </c>
      <c r="AM812" s="50"/>
      <c r="AN812" s="50"/>
      <c r="AO812" s="50"/>
      <c r="AP812" s="50"/>
      <c r="AQ812" s="50"/>
      <c r="AR812" s="50"/>
      <c r="AS812" s="50"/>
      <c r="AT812" s="50"/>
      <c r="AU812" s="50"/>
      <c r="AV812" s="50"/>
      <c r="AW812" s="50"/>
      <c r="AX812" s="50">
        <f t="shared" si="267"/>
        <v>5.1654164350609904</v>
      </c>
      <c r="AY812" s="50"/>
      <c r="AZ812" s="50">
        <f t="shared" si="257"/>
        <v>151.51888209512239</v>
      </c>
      <c r="BA812" s="50">
        <f t="shared" si="258"/>
        <v>233.29097719407736</v>
      </c>
      <c r="BB812" s="50">
        <f t="shared" si="259"/>
        <v>240.50616205574985</v>
      </c>
      <c r="BC812" s="17">
        <f t="shared" si="260"/>
        <v>19655</v>
      </c>
      <c r="BD812" s="50">
        <f t="shared" si="261"/>
        <v>5.1654164350609904</v>
      </c>
      <c r="BE812" s="50">
        <f t="shared" si="262"/>
        <v>151.51888209512239</v>
      </c>
      <c r="BF812" s="50">
        <f t="shared" si="268"/>
        <v>247.83665617106593</v>
      </c>
      <c r="BG812" s="50"/>
      <c r="BH812" s="17">
        <f t="shared" si="263"/>
        <v>0</v>
      </c>
      <c r="BI812" s="17">
        <f t="shared" si="271"/>
        <v>812</v>
      </c>
      <c r="BJ812" s="17">
        <f t="shared" si="269"/>
        <v>812</v>
      </c>
      <c r="BK812" s="150">
        <f t="shared" si="270"/>
        <v>23890</v>
      </c>
      <c r="BL812" s="50" t="e">
        <f t="shared" ca="1" si="264"/>
        <v>#NAME?</v>
      </c>
      <c r="BM812" s="50" t="e">
        <f t="shared" ca="1" si="265"/>
        <v>#NAME?</v>
      </c>
      <c r="BN812" s="50" t="e">
        <f t="shared" ca="1" si="266"/>
        <v>#NAME?</v>
      </c>
    </row>
    <row r="813" spans="1:66" x14ac:dyDescent="0.35">
      <c r="A813" s="48">
        <v>23891</v>
      </c>
      <c r="B813" s="17">
        <v>1965</v>
      </c>
      <c r="C813" s="17">
        <v>5</v>
      </c>
      <c r="D813" s="17">
        <v>149</v>
      </c>
      <c r="E813" s="17">
        <v>29</v>
      </c>
      <c r="F813" s="17">
        <v>7</v>
      </c>
      <c r="G813" s="50">
        <v>9.4</v>
      </c>
      <c r="H813" s="32">
        <v>5.0985869165917945</v>
      </c>
      <c r="I813" s="50">
        <v>10.5</v>
      </c>
      <c r="J813" s="13">
        <v>0</v>
      </c>
      <c r="K813" s="13">
        <f t="shared" si="252"/>
        <v>0</v>
      </c>
      <c r="L813" s="13">
        <f t="shared" si="253"/>
        <v>0</v>
      </c>
      <c r="M813" s="13" t="e">
        <f ca="1">CalcTable[[#This Row],[IWC]]-AE812</f>
        <v>#NAME?</v>
      </c>
      <c r="N813" s="13" t="e">
        <f ca="1">IF(CalcTable[[#This Row],[Day of Year]]&lt;123,FCAP,AE812)</f>
        <v>#NAME?</v>
      </c>
      <c r="O813" s="17" t="e">
        <f ca="1">IF(IRR_DRIP,5,COUNTIF('IDET Wind Values'!C797:G797,"&lt;="&amp;IRR_MAXWIND))</f>
        <v>#NAME?</v>
      </c>
      <c r="P813" s="13" t="e">
        <f ca="1">CalcTable[[#This Row],[ET_o]]*KL</f>
        <v>#NAME?</v>
      </c>
      <c r="Q813" s="13" t="e">
        <f ca="1">IF(WILTPT&lt;=0,1,MAX(0,MIN(1,(CalcTable[[#This Row],[IWC]]-WILTPT)/(MAD-WILTPT))))</f>
        <v>#NAME?</v>
      </c>
      <c r="R813" s="13" t="e">
        <f ca="1">CalcTable[[#This Row],[ETMult]]*CalcTable[[#This Row],[ETb]]</f>
        <v>#NAME?</v>
      </c>
      <c r="S813" s="13" t="b">
        <f>INDEX(IRR_LIST,CalcTable[[#This Row],[Day of Week]]+1)</f>
        <v>0</v>
      </c>
      <c r="T813" s="13">
        <f t="shared" ca="1" si="254"/>
        <v>0</v>
      </c>
      <c r="U813" s="13" t="b">
        <f ca="1">IF(CalcTable[[#This Row],[IrrPrecip]]&gt;=IC_MM,FALSE,TRUE)</f>
        <v>1</v>
      </c>
      <c r="V813" s="13" t="b">
        <f t="shared" si="255"/>
        <v>1</v>
      </c>
      <c r="W813" s="13" t="e">
        <f ca="1">IF(AND(IRR_DRIP=FALSE,CalcTable[[#This Row],[IrrHours]]&lt;=0),FALSE,TRUE)</f>
        <v>#NAME?</v>
      </c>
      <c r="X813" s="13" t="e">
        <f ca="1">AND(CalcTable[[#This Row],[IrrDay]],CalcTable[[#This Row],[IrrRain]],CalcTable[[#This Row],[IrrWarm]],CalcTable[[#This Row],[IrrWindy]])</f>
        <v>#NAME?</v>
      </c>
      <c r="Y813" s="13" t="e">
        <f t="shared" ca="1" si="256"/>
        <v>#NAME?</v>
      </c>
      <c r="Z813" s="13" t="e">
        <f ca="1">CalcTable[[#This Row],[IrrHours]]/5</f>
        <v>#NAME?</v>
      </c>
      <c r="AA813" s="13" t="e">
        <f ca="1">IF(CalcTable[[#This Row],[IrrFlag]]=FALSE,0,MAX(0,CalcTable[[#This Row],[VolRednWind]]*(FCAP*IRR_TARGET-CalcTable[[#This Row],[IWC]])))</f>
        <v>#NAME?</v>
      </c>
      <c r="AB813" s="13" t="e">
        <f ca="1">CalcTable[[#This Row],[IWC]]+CalcTable[[#This Row],[Eff Precip]]+CalcTable[[#This Row],[IrrAmt]]-CalcTable[[#This Row],[AET]]</f>
        <v>#NAME?</v>
      </c>
      <c r="AC813" s="13" t="e">
        <f ca="1">IF(CalcTable[[#This Row],[PWC]]&gt;FCAP,MIN(24*PERC,MIN(SAT,CalcTable[[#This Row],[PWC]])-FCAP),0)</f>
        <v>#NAME?</v>
      </c>
      <c r="AD813" s="13" t="e">
        <f ca="1">IF(CalcTable[[#This Row],[PWC]]&gt;SAT,CalcTable[[#This Row],[PWC]]-SAT,0)</f>
        <v>#NAME?</v>
      </c>
      <c r="AE813" s="13" t="e">
        <f ca="1">CalcTable[[#This Row],[PWC]]-CalcTable[[#This Row],[PercAmt]]-CalcTable[[#This Row],[Runoff]]</f>
        <v>#NAME?</v>
      </c>
      <c r="AF813" s="13" t="e">
        <f ca="1">CalcTable[[#This Row],[IrrAmt]]/1000*CUR_IRR_AREA*10000/IRR_EFF</f>
        <v>#NAME?</v>
      </c>
      <c r="AG813" s="147"/>
      <c r="AH813" s="13"/>
      <c r="AI813" s="50">
        <v>0</v>
      </c>
      <c r="AJ813" s="50">
        <v>0</v>
      </c>
      <c r="AK813" s="50">
        <v>4.443108841638626</v>
      </c>
      <c r="AL813" s="50">
        <v>0</v>
      </c>
      <c r="AM813" s="50"/>
      <c r="AN813" s="50"/>
      <c r="AO813" s="50"/>
      <c r="AP813" s="50"/>
      <c r="AQ813" s="50"/>
      <c r="AR813" s="50"/>
      <c r="AS813" s="50"/>
      <c r="AT813" s="50"/>
      <c r="AU813" s="50"/>
      <c r="AV813" s="50"/>
      <c r="AW813" s="50"/>
      <c r="AX813" s="50">
        <f t="shared" si="267"/>
        <v>4.443108841638626</v>
      </c>
      <c r="AY813" s="50"/>
      <c r="AZ813" s="50">
        <f t="shared" si="257"/>
        <v>65.16559634403319</v>
      </c>
      <c r="BA813" s="50">
        <f t="shared" si="258"/>
        <v>100.33433087890823</v>
      </c>
      <c r="BB813" s="50">
        <f t="shared" si="259"/>
        <v>103.43745451433841</v>
      </c>
      <c r="BC813" s="17">
        <f t="shared" si="260"/>
        <v>19655</v>
      </c>
      <c r="BD813" s="50">
        <f t="shared" si="261"/>
        <v>4.443108841638626</v>
      </c>
      <c r="BE813" s="50">
        <f t="shared" si="262"/>
        <v>65.16559634403319</v>
      </c>
      <c r="BF813" s="50">
        <f t="shared" si="268"/>
        <v>106.59017062414381</v>
      </c>
      <c r="BG813" s="50"/>
      <c r="BH813" s="17">
        <f t="shared" si="263"/>
        <v>0</v>
      </c>
      <c r="BI813" s="17">
        <f t="shared" si="271"/>
        <v>813</v>
      </c>
      <c r="BJ813" s="17">
        <f t="shared" si="269"/>
        <v>813</v>
      </c>
      <c r="BK813" s="150">
        <f t="shared" si="270"/>
        <v>23891</v>
      </c>
      <c r="BL813" s="50" t="e">
        <f t="shared" ca="1" si="264"/>
        <v>#NAME?</v>
      </c>
      <c r="BM813" s="50" t="e">
        <f t="shared" ca="1" si="265"/>
        <v>#NAME?</v>
      </c>
      <c r="BN813" s="50" t="e">
        <f t="shared" ca="1" si="266"/>
        <v>#NAME?</v>
      </c>
    </row>
    <row r="814" spans="1:66" x14ac:dyDescent="0.35">
      <c r="A814" s="48">
        <v>23892</v>
      </c>
      <c r="B814" s="17">
        <v>1965</v>
      </c>
      <c r="C814" s="17">
        <v>5</v>
      </c>
      <c r="D814" s="17">
        <v>150</v>
      </c>
      <c r="E814" s="17">
        <v>30</v>
      </c>
      <c r="F814" s="17">
        <v>1</v>
      </c>
      <c r="G814" s="50">
        <v>7.2</v>
      </c>
      <c r="H814" s="32">
        <v>3.3391591550715707</v>
      </c>
      <c r="I814" s="50">
        <v>13.333333333333334</v>
      </c>
      <c r="J814" s="13">
        <v>10.199999999999999</v>
      </c>
      <c r="K814" s="13">
        <f t="shared" si="252"/>
        <v>10.199999999999999</v>
      </c>
      <c r="L814" s="13">
        <f t="shared" si="253"/>
        <v>3.8999999999999995</v>
      </c>
      <c r="M814" s="13" t="e">
        <f ca="1">CalcTable[[#This Row],[IWC]]-AE813</f>
        <v>#NAME?</v>
      </c>
      <c r="N814" s="13" t="e">
        <f ca="1">IF(CalcTable[[#This Row],[Day of Year]]&lt;123,FCAP,AE813)</f>
        <v>#NAME?</v>
      </c>
      <c r="O814" s="17" t="e">
        <f ca="1">IF(IRR_DRIP,5,COUNTIF('IDET Wind Values'!C798:G798,"&lt;="&amp;IRR_MAXWIND))</f>
        <v>#NAME?</v>
      </c>
      <c r="P814" s="13" t="e">
        <f ca="1">CalcTable[[#This Row],[ET_o]]*KL</f>
        <v>#NAME?</v>
      </c>
      <c r="Q814" s="13" t="e">
        <f ca="1">IF(WILTPT&lt;=0,1,MAX(0,MIN(1,(CalcTable[[#This Row],[IWC]]-WILTPT)/(MAD-WILTPT))))</f>
        <v>#NAME?</v>
      </c>
      <c r="R814" s="13" t="e">
        <f ca="1">CalcTable[[#This Row],[ETMult]]*CalcTable[[#This Row],[ETb]]</f>
        <v>#NAME?</v>
      </c>
      <c r="S814" s="13" t="b">
        <f>INDEX(IRR_LIST,CalcTable[[#This Row],[Day of Week]]+1)</f>
        <v>1</v>
      </c>
      <c r="T814" s="13">
        <f t="shared" ca="1" si="254"/>
        <v>0</v>
      </c>
      <c r="U814" s="13" t="b">
        <f ca="1">IF(CalcTable[[#This Row],[IrrPrecip]]&gt;=IC_MM,FALSE,TRUE)</f>
        <v>1</v>
      </c>
      <c r="V814" s="13" t="b">
        <f t="shared" si="255"/>
        <v>1</v>
      </c>
      <c r="W814" s="13" t="e">
        <f ca="1">IF(AND(IRR_DRIP=FALSE,CalcTable[[#This Row],[IrrHours]]&lt;=0),FALSE,TRUE)</f>
        <v>#NAME?</v>
      </c>
      <c r="X814" s="13" t="e">
        <f ca="1">AND(CalcTable[[#This Row],[IrrDay]],CalcTable[[#This Row],[IrrRain]],CalcTable[[#This Row],[IrrWarm]],CalcTable[[#This Row],[IrrWindy]])</f>
        <v>#NAME?</v>
      </c>
      <c r="Y814" s="13" t="e">
        <f t="shared" ca="1" si="256"/>
        <v>#NAME?</v>
      </c>
      <c r="Z814" s="13" t="e">
        <f ca="1">CalcTable[[#This Row],[IrrHours]]/5</f>
        <v>#NAME?</v>
      </c>
      <c r="AA814" s="13" t="e">
        <f ca="1">IF(CalcTable[[#This Row],[IrrFlag]]=FALSE,0,MAX(0,CalcTable[[#This Row],[VolRednWind]]*(FCAP*IRR_TARGET-CalcTable[[#This Row],[IWC]])))</f>
        <v>#NAME?</v>
      </c>
      <c r="AB814" s="13" t="e">
        <f ca="1">CalcTable[[#This Row],[IWC]]+CalcTable[[#This Row],[Eff Precip]]+CalcTable[[#This Row],[IrrAmt]]-CalcTable[[#This Row],[AET]]</f>
        <v>#NAME?</v>
      </c>
      <c r="AC814" s="13" t="e">
        <f ca="1">IF(CalcTable[[#This Row],[PWC]]&gt;FCAP,MIN(24*PERC,MIN(SAT,CalcTable[[#This Row],[PWC]])-FCAP),0)</f>
        <v>#NAME?</v>
      </c>
      <c r="AD814" s="13" t="e">
        <f ca="1">IF(CalcTable[[#This Row],[PWC]]&gt;SAT,CalcTable[[#This Row],[PWC]]-SAT,0)</f>
        <v>#NAME?</v>
      </c>
      <c r="AE814" s="13" t="e">
        <f ca="1">CalcTable[[#This Row],[PWC]]-CalcTable[[#This Row],[PercAmt]]-CalcTable[[#This Row],[Runoff]]</f>
        <v>#NAME?</v>
      </c>
      <c r="AF814" s="13" t="e">
        <f ca="1">CalcTable[[#This Row],[IrrAmt]]/1000*CUR_IRR_AREA*10000/IRR_EFF</f>
        <v>#NAME?</v>
      </c>
      <c r="AG814" s="147"/>
      <c r="AH814" s="13"/>
      <c r="AI814" s="50">
        <v>0</v>
      </c>
      <c r="AJ814" s="50">
        <v>0</v>
      </c>
      <c r="AK814" s="50">
        <v>0</v>
      </c>
      <c r="AL814" s="50">
        <v>0</v>
      </c>
      <c r="AM814" s="50"/>
      <c r="AN814" s="50"/>
      <c r="AO814" s="50"/>
      <c r="AP814" s="50"/>
      <c r="AQ814" s="50"/>
      <c r="AR814" s="50"/>
      <c r="AS814" s="50"/>
      <c r="AT814" s="50"/>
      <c r="AU814" s="50"/>
      <c r="AV814" s="50"/>
      <c r="AW814" s="50"/>
      <c r="AX814" s="50">
        <f t="shared" si="267"/>
        <v>0</v>
      </c>
      <c r="AY814" s="50"/>
      <c r="AZ814" s="50">
        <f t="shared" si="257"/>
        <v>0</v>
      </c>
      <c r="BA814" s="50">
        <f t="shared" si="258"/>
        <v>0</v>
      </c>
      <c r="BB814" s="50">
        <f t="shared" si="259"/>
        <v>0</v>
      </c>
      <c r="BC814" s="17">
        <f t="shared" si="260"/>
        <v>19655</v>
      </c>
      <c r="BD814" s="50">
        <f t="shared" si="261"/>
        <v>0</v>
      </c>
      <c r="BE814" s="50">
        <f t="shared" si="262"/>
        <v>0</v>
      </c>
      <c r="BF814" s="50">
        <f t="shared" si="268"/>
        <v>0</v>
      </c>
      <c r="BG814" s="50"/>
      <c r="BH814" s="17">
        <f t="shared" si="263"/>
        <v>0</v>
      </c>
      <c r="BI814" s="17">
        <f t="shared" si="271"/>
        <v>814</v>
      </c>
      <c r="BJ814" s="17">
        <f t="shared" si="269"/>
        <v>814</v>
      </c>
      <c r="BK814" s="150">
        <f t="shared" si="270"/>
        <v>23892</v>
      </c>
      <c r="BL814" s="50" t="e">
        <f t="shared" ca="1" si="264"/>
        <v>#NAME?</v>
      </c>
      <c r="BM814" s="50" t="e">
        <f t="shared" ca="1" si="265"/>
        <v>#NAME?</v>
      </c>
      <c r="BN814" s="50" t="e">
        <f t="shared" ca="1" si="266"/>
        <v>#NAME?</v>
      </c>
    </row>
    <row r="815" spans="1:66" x14ac:dyDescent="0.35">
      <c r="A815" s="48">
        <v>23893</v>
      </c>
      <c r="B815" s="17">
        <v>1965</v>
      </c>
      <c r="C815" s="17">
        <v>5</v>
      </c>
      <c r="D815" s="17">
        <v>151</v>
      </c>
      <c r="E815" s="17">
        <v>31</v>
      </c>
      <c r="F815" s="17">
        <v>2</v>
      </c>
      <c r="G815" s="50">
        <v>5.6</v>
      </c>
      <c r="H815" s="32">
        <v>3.9918306565655985</v>
      </c>
      <c r="I815" s="50">
        <v>28.333333333333332</v>
      </c>
      <c r="J815" s="13">
        <v>7.4</v>
      </c>
      <c r="K815" s="13">
        <f t="shared" si="252"/>
        <v>7.4</v>
      </c>
      <c r="L815" s="13">
        <f t="shared" si="253"/>
        <v>1.8000000000000003</v>
      </c>
      <c r="M815" s="13" t="e">
        <f ca="1">CalcTable[[#This Row],[IWC]]-AE814</f>
        <v>#NAME?</v>
      </c>
      <c r="N815" s="13" t="e">
        <f ca="1">IF(CalcTable[[#This Row],[Day of Year]]&lt;123,FCAP,AE814)</f>
        <v>#NAME?</v>
      </c>
      <c r="O815" s="17" t="e">
        <f ca="1">IF(IRR_DRIP,5,COUNTIF('IDET Wind Values'!C799:G799,"&lt;="&amp;IRR_MAXWIND))</f>
        <v>#NAME?</v>
      </c>
      <c r="P815" s="13" t="e">
        <f ca="1">CalcTable[[#This Row],[ET_o]]*KL</f>
        <v>#NAME?</v>
      </c>
      <c r="Q815" s="13" t="e">
        <f ca="1">IF(WILTPT&lt;=0,1,MAX(0,MIN(1,(CalcTable[[#This Row],[IWC]]-WILTPT)/(MAD-WILTPT))))</f>
        <v>#NAME?</v>
      </c>
      <c r="R815" s="13" t="e">
        <f ca="1">CalcTable[[#This Row],[ETMult]]*CalcTable[[#This Row],[ETb]]</f>
        <v>#NAME?</v>
      </c>
      <c r="S815" s="13" t="b">
        <f>INDEX(IRR_LIST,CalcTable[[#This Row],[Day of Week]]+1)</f>
        <v>0</v>
      </c>
      <c r="T815" s="13">
        <f t="shared" ca="1" si="254"/>
        <v>10.199999999999999</v>
      </c>
      <c r="U815" s="13" t="b">
        <f ca="1">IF(CalcTable[[#This Row],[IrrPrecip]]&gt;=IC_MM,FALSE,TRUE)</f>
        <v>0</v>
      </c>
      <c r="V815" s="13" t="b">
        <f t="shared" si="255"/>
        <v>1</v>
      </c>
      <c r="W815" s="13" t="e">
        <f ca="1">IF(AND(IRR_DRIP=FALSE,CalcTable[[#This Row],[IrrHours]]&lt;=0),FALSE,TRUE)</f>
        <v>#NAME?</v>
      </c>
      <c r="X815" s="13" t="e">
        <f ca="1">AND(CalcTable[[#This Row],[IrrDay]],CalcTable[[#This Row],[IrrRain]],CalcTable[[#This Row],[IrrWarm]],CalcTable[[#This Row],[IrrWindy]])</f>
        <v>#NAME?</v>
      </c>
      <c r="Y815" s="13" t="e">
        <f t="shared" ca="1" si="256"/>
        <v>#NAME?</v>
      </c>
      <c r="Z815" s="13" t="e">
        <f ca="1">CalcTable[[#This Row],[IrrHours]]/5</f>
        <v>#NAME?</v>
      </c>
      <c r="AA815" s="13" t="e">
        <f ca="1">IF(CalcTable[[#This Row],[IrrFlag]]=FALSE,0,MAX(0,CalcTable[[#This Row],[VolRednWind]]*(FCAP*IRR_TARGET-CalcTable[[#This Row],[IWC]])))</f>
        <v>#NAME?</v>
      </c>
      <c r="AB815" s="13" t="e">
        <f ca="1">CalcTable[[#This Row],[IWC]]+CalcTable[[#This Row],[Eff Precip]]+CalcTable[[#This Row],[IrrAmt]]-CalcTable[[#This Row],[AET]]</f>
        <v>#NAME?</v>
      </c>
      <c r="AC815" s="13" t="e">
        <f ca="1">IF(CalcTable[[#This Row],[PWC]]&gt;FCAP,MIN(24*PERC,MIN(SAT,CalcTable[[#This Row],[PWC]])-FCAP),0)</f>
        <v>#NAME?</v>
      </c>
      <c r="AD815" s="13" t="e">
        <f ca="1">IF(CalcTable[[#This Row],[PWC]]&gt;SAT,CalcTable[[#This Row],[PWC]]-SAT,0)</f>
        <v>#NAME?</v>
      </c>
      <c r="AE815" s="13" t="e">
        <f ca="1">CalcTable[[#This Row],[PWC]]-CalcTable[[#This Row],[PercAmt]]-CalcTable[[#This Row],[Runoff]]</f>
        <v>#NAME?</v>
      </c>
      <c r="AF815" s="13" t="e">
        <f ca="1">CalcTable[[#This Row],[IrrAmt]]/1000*CUR_IRR_AREA*10000/IRR_EFF</f>
        <v>#NAME?</v>
      </c>
      <c r="AG815" s="147"/>
      <c r="AH815" s="13"/>
      <c r="AI815" s="50">
        <v>0</v>
      </c>
      <c r="AJ815" s="50">
        <v>0</v>
      </c>
      <c r="AK815" s="50">
        <v>0</v>
      </c>
      <c r="AL815" s="50">
        <v>0</v>
      </c>
      <c r="AM815" s="50"/>
      <c r="AN815" s="50"/>
      <c r="AO815" s="50"/>
      <c r="AP815" s="50"/>
      <c r="AQ815" s="50"/>
      <c r="AR815" s="50"/>
      <c r="AS815" s="50"/>
      <c r="AT815" s="50"/>
      <c r="AU815" s="50"/>
      <c r="AV815" s="50"/>
      <c r="AW815" s="50"/>
      <c r="AX815" s="50">
        <f t="shared" si="267"/>
        <v>0</v>
      </c>
      <c r="AY815" s="50"/>
      <c r="AZ815" s="50">
        <f t="shared" si="257"/>
        <v>0</v>
      </c>
      <c r="BA815" s="50">
        <f t="shared" si="258"/>
        <v>0</v>
      </c>
      <c r="BB815" s="50">
        <f t="shared" si="259"/>
        <v>0</v>
      </c>
      <c r="BC815" s="17">
        <f t="shared" si="260"/>
        <v>19655</v>
      </c>
      <c r="BD815" s="50">
        <f t="shared" si="261"/>
        <v>0</v>
      </c>
      <c r="BE815" s="50">
        <f t="shared" si="262"/>
        <v>0</v>
      </c>
      <c r="BF815" s="50">
        <f t="shared" si="268"/>
        <v>0</v>
      </c>
      <c r="BG815" s="50"/>
      <c r="BH815" s="17">
        <f t="shared" si="263"/>
        <v>0</v>
      </c>
      <c r="BI815" s="17">
        <f t="shared" si="271"/>
        <v>815</v>
      </c>
      <c r="BJ815" s="17">
        <f t="shared" si="269"/>
        <v>815</v>
      </c>
      <c r="BK815" s="150">
        <f t="shared" si="270"/>
        <v>23893</v>
      </c>
      <c r="BL815" s="50" t="e">
        <f t="shared" ca="1" si="264"/>
        <v>#NAME?</v>
      </c>
      <c r="BM815" s="50" t="e">
        <f t="shared" ca="1" si="265"/>
        <v>#NAME?</v>
      </c>
      <c r="BN815" s="50" t="e">
        <f t="shared" ca="1" si="266"/>
        <v>#NAME?</v>
      </c>
    </row>
    <row r="816" spans="1:66" x14ac:dyDescent="0.35">
      <c r="A816" s="48">
        <v>23894</v>
      </c>
      <c r="B816" s="17">
        <v>1965</v>
      </c>
      <c r="C816" s="17">
        <v>6</v>
      </c>
      <c r="D816" s="17">
        <v>152</v>
      </c>
      <c r="E816" s="17">
        <v>1</v>
      </c>
      <c r="F816" s="17">
        <v>3</v>
      </c>
      <c r="G816" s="50">
        <v>6.1</v>
      </c>
      <c r="H816" s="32">
        <v>4.0141225111590622</v>
      </c>
      <c r="I816" s="50">
        <v>24</v>
      </c>
      <c r="J816" s="13">
        <v>0</v>
      </c>
      <c r="K816" s="13">
        <f t="shared" si="252"/>
        <v>0</v>
      </c>
      <c r="L816" s="13">
        <f t="shared" si="253"/>
        <v>0</v>
      </c>
      <c r="M816" s="13" t="e">
        <f ca="1">CalcTable[[#This Row],[IWC]]-AE815</f>
        <v>#NAME?</v>
      </c>
      <c r="N816" s="13" t="e">
        <f ca="1">IF(CalcTable[[#This Row],[Day of Year]]&lt;123,FCAP,AE815)</f>
        <v>#NAME?</v>
      </c>
      <c r="O816" s="17" t="e">
        <f ca="1">IF(IRR_DRIP,5,COUNTIF('IDET Wind Values'!C800:G800,"&lt;="&amp;IRR_MAXWIND))</f>
        <v>#NAME?</v>
      </c>
      <c r="P816" s="13" t="e">
        <f ca="1">CalcTable[[#This Row],[ET_o]]*KL</f>
        <v>#NAME?</v>
      </c>
      <c r="Q816" s="13" t="e">
        <f ca="1">IF(WILTPT&lt;=0,1,MAX(0,MIN(1,(CalcTable[[#This Row],[IWC]]-WILTPT)/(MAD-WILTPT))))</f>
        <v>#NAME?</v>
      </c>
      <c r="R816" s="13" t="e">
        <f ca="1">CalcTable[[#This Row],[ETMult]]*CalcTable[[#This Row],[ETb]]</f>
        <v>#NAME?</v>
      </c>
      <c r="S816" s="13" t="b">
        <f>INDEX(IRR_LIST,CalcTable[[#This Row],[Day of Week]]+1)</f>
        <v>1</v>
      </c>
      <c r="T816" s="13">
        <f t="shared" ca="1" si="254"/>
        <v>17.600000000000001</v>
      </c>
      <c r="U816" s="13" t="b">
        <f ca="1">IF(CalcTable[[#This Row],[IrrPrecip]]&gt;=IC_MM,FALSE,TRUE)</f>
        <v>0</v>
      </c>
      <c r="V816" s="13" t="b">
        <f t="shared" si="255"/>
        <v>1</v>
      </c>
      <c r="W816" s="13" t="e">
        <f ca="1">IF(AND(IRR_DRIP=FALSE,CalcTable[[#This Row],[IrrHours]]&lt;=0),FALSE,TRUE)</f>
        <v>#NAME?</v>
      </c>
      <c r="X816" s="13" t="e">
        <f ca="1">AND(CalcTable[[#This Row],[IrrDay]],CalcTable[[#This Row],[IrrRain]],CalcTable[[#This Row],[IrrWarm]],CalcTable[[#This Row],[IrrWindy]])</f>
        <v>#NAME?</v>
      </c>
      <c r="Y816" s="13" t="e">
        <f t="shared" ca="1" si="256"/>
        <v>#NAME?</v>
      </c>
      <c r="Z816" s="13" t="e">
        <f ca="1">CalcTable[[#This Row],[IrrHours]]/5</f>
        <v>#NAME?</v>
      </c>
      <c r="AA816" s="13" t="e">
        <f ca="1">IF(CalcTable[[#This Row],[IrrFlag]]=FALSE,0,MAX(0,CalcTable[[#This Row],[VolRednWind]]*(FCAP*IRR_TARGET-CalcTable[[#This Row],[IWC]])))</f>
        <v>#NAME?</v>
      </c>
      <c r="AB816" s="13" t="e">
        <f ca="1">CalcTable[[#This Row],[IWC]]+CalcTable[[#This Row],[Eff Precip]]+CalcTable[[#This Row],[IrrAmt]]-CalcTable[[#This Row],[AET]]</f>
        <v>#NAME?</v>
      </c>
      <c r="AC816" s="13" t="e">
        <f ca="1">IF(CalcTable[[#This Row],[PWC]]&gt;FCAP,MIN(24*PERC,MIN(SAT,CalcTable[[#This Row],[PWC]])-FCAP),0)</f>
        <v>#NAME?</v>
      </c>
      <c r="AD816" s="13" t="e">
        <f ca="1">IF(CalcTable[[#This Row],[PWC]]&gt;SAT,CalcTable[[#This Row],[PWC]]-SAT,0)</f>
        <v>#NAME?</v>
      </c>
      <c r="AE816" s="13" t="e">
        <f ca="1">CalcTable[[#This Row],[PWC]]-CalcTable[[#This Row],[PercAmt]]-CalcTable[[#This Row],[Runoff]]</f>
        <v>#NAME?</v>
      </c>
      <c r="AF816" s="13" t="e">
        <f ca="1">CalcTable[[#This Row],[IrrAmt]]/1000*CUR_IRR_AREA*10000/IRR_EFF</f>
        <v>#NAME?</v>
      </c>
      <c r="AG816" s="147"/>
      <c r="AH816" s="13"/>
      <c r="AI816" s="50">
        <v>0</v>
      </c>
      <c r="AJ816" s="50">
        <v>0</v>
      </c>
      <c r="AK816" s="50">
        <v>0</v>
      </c>
      <c r="AL816" s="50">
        <v>0</v>
      </c>
      <c r="AM816" s="50"/>
      <c r="AN816" s="50"/>
      <c r="AO816" s="50"/>
      <c r="AP816" s="50"/>
      <c r="AQ816" s="50"/>
      <c r="AR816" s="50"/>
      <c r="AS816" s="50"/>
      <c r="AT816" s="50"/>
      <c r="AU816" s="50"/>
      <c r="AV816" s="50"/>
      <c r="AW816" s="50"/>
      <c r="AX816" s="50">
        <f t="shared" si="267"/>
        <v>0</v>
      </c>
      <c r="AY816" s="50"/>
      <c r="AZ816" s="50">
        <f t="shared" si="257"/>
        <v>0</v>
      </c>
      <c r="BA816" s="50">
        <f t="shared" si="258"/>
        <v>0</v>
      </c>
      <c r="BB816" s="50">
        <f t="shared" si="259"/>
        <v>0</v>
      </c>
      <c r="BC816" s="17">
        <f t="shared" si="260"/>
        <v>19656</v>
      </c>
      <c r="BD816" s="50">
        <f t="shared" si="261"/>
        <v>0</v>
      </c>
      <c r="BE816" s="50">
        <f t="shared" si="262"/>
        <v>0</v>
      </c>
      <c r="BF816" s="50">
        <f t="shared" si="268"/>
        <v>0</v>
      </c>
      <c r="BG816" s="50"/>
      <c r="BH816" s="17">
        <f t="shared" si="263"/>
        <v>0</v>
      </c>
      <c r="BI816" s="17">
        <f t="shared" si="271"/>
        <v>816</v>
      </c>
      <c r="BJ816" s="17">
        <f t="shared" si="269"/>
        <v>816</v>
      </c>
      <c r="BK816" s="150">
        <f t="shared" si="270"/>
        <v>23894</v>
      </c>
      <c r="BL816" s="50" t="e">
        <f t="shared" ca="1" si="264"/>
        <v>#NAME?</v>
      </c>
      <c r="BM816" s="50" t="e">
        <f t="shared" ca="1" si="265"/>
        <v>#NAME?</v>
      </c>
      <c r="BN816" s="50" t="e">
        <f t="shared" ca="1" si="266"/>
        <v>#NAME?</v>
      </c>
    </row>
    <row r="817" spans="1:66" x14ac:dyDescent="0.35">
      <c r="A817" s="48">
        <v>23895</v>
      </c>
      <c r="B817" s="17">
        <v>1965</v>
      </c>
      <c r="C817" s="17">
        <v>6</v>
      </c>
      <c r="D817" s="17">
        <v>153</v>
      </c>
      <c r="E817" s="17">
        <v>2</v>
      </c>
      <c r="F817" s="17">
        <v>4</v>
      </c>
      <c r="G817" s="50">
        <v>9.4</v>
      </c>
      <c r="H817" s="32">
        <v>5.1012372085522424</v>
      </c>
      <c r="I817" s="50">
        <v>9.8333333333333339</v>
      </c>
      <c r="J817" s="13">
        <v>0</v>
      </c>
      <c r="K817" s="13">
        <f t="shared" si="252"/>
        <v>0</v>
      </c>
      <c r="L817" s="13">
        <f t="shared" si="253"/>
        <v>0</v>
      </c>
      <c r="M817" s="13" t="e">
        <f ca="1">CalcTable[[#This Row],[IWC]]-AE816</f>
        <v>#NAME?</v>
      </c>
      <c r="N817" s="13" t="e">
        <f ca="1">IF(CalcTable[[#This Row],[Day of Year]]&lt;123,FCAP,AE816)</f>
        <v>#NAME?</v>
      </c>
      <c r="O817" s="17" t="e">
        <f ca="1">IF(IRR_DRIP,5,COUNTIF('IDET Wind Values'!C801:G801,"&lt;="&amp;IRR_MAXWIND))</f>
        <v>#NAME?</v>
      </c>
      <c r="P817" s="13" t="e">
        <f ca="1">CalcTable[[#This Row],[ET_o]]*KL</f>
        <v>#NAME?</v>
      </c>
      <c r="Q817" s="13" t="e">
        <f ca="1">IF(WILTPT&lt;=0,1,MAX(0,MIN(1,(CalcTable[[#This Row],[IWC]]-WILTPT)/(MAD-WILTPT))))</f>
        <v>#NAME?</v>
      </c>
      <c r="R817" s="13" t="e">
        <f ca="1">CalcTable[[#This Row],[ETMult]]*CalcTable[[#This Row],[ETb]]</f>
        <v>#NAME?</v>
      </c>
      <c r="S817" s="13" t="b">
        <f>INDEX(IRR_LIST,CalcTable[[#This Row],[Day of Week]]+1)</f>
        <v>0</v>
      </c>
      <c r="T817" s="13">
        <f t="shared" ca="1" si="254"/>
        <v>7.4</v>
      </c>
      <c r="U817" s="13" t="b">
        <f ca="1">IF(CalcTable[[#This Row],[IrrPrecip]]&gt;=IC_MM,FALSE,TRUE)</f>
        <v>1</v>
      </c>
      <c r="V817" s="13" t="b">
        <f t="shared" si="255"/>
        <v>1</v>
      </c>
      <c r="W817" s="13" t="e">
        <f ca="1">IF(AND(IRR_DRIP=FALSE,CalcTable[[#This Row],[IrrHours]]&lt;=0),FALSE,TRUE)</f>
        <v>#NAME?</v>
      </c>
      <c r="X817" s="13" t="e">
        <f ca="1">AND(CalcTable[[#This Row],[IrrDay]],CalcTable[[#This Row],[IrrRain]],CalcTable[[#This Row],[IrrWarm]],CalcTable[[#This Row],[IrrWindy]])</f>
        <v>#NAME?</v>
      </c>
      <c r="Y817" s="13" t="e">
        <f t="shared" ca="1" si="256"/>
        <v>#NAME?</v>
      </c>
      <c r="Z817" s="13" t="e">
        <f ca="1">CalcTable[[#This Row],[IrrHours]]/5</f>
        <v>#NAME?</v>
      </c>
      <c r="AA817" s="13" t="e">
        <f ca="1">IF(CalcTable[[#This Row],[IrrFlag]]=FALSE,0,MAX(0,CalcTable[[#This Row],[VolRednWind]]*(FCAP*IRR_TARGET-CalcTable[[#This Row],[IWC]])))</f>
        <v>#NAME?</v>
      </c>
      <c r="AB817" s="13" t="e">
        <f ca="1">CalcTable[[#This Row],[IWC]]+CalcTable[[#This Row],[Eff Precip]]+CalcTable[[#This Row],[IrrAmt]]-CalcTable[[#This Row],[AET]]</f>
        <v>#NAME?</v>
      </c>
      <c r="AC817" s="13" t="e">
        <f ca="1">IF(CalcTable[[#This Row],[PWC]]&gt;FCAP,MIN(24*PERC,MIN(SAT,CalcTable[[#This Row],[PWC]])-FCAP),0)</f>
        <v>#NAME?</v>
      </c>
      <c r="AD817" s="13" t="e">
        <f ca="1">IF(CalcTable[[#This Row],[PWC]]&gt;SAT,CalcTable[[#This Row],[PWC]]-SAT,0)</f>
        <v>#NAME?</v>
      </c>
      <c r="AE817" s="13" t="e">
        <f ca="1">CalcTable[[#This Row],[PWC]]-CalcTable[[#This Row],[PercAmt]]-CalcTable[[#This Row],[Runoff]]</f>
        <v>#NAME?</v>
      </c>
      <c r="AF817" s="13" t="e">
        <f ca="1">CalcTable[[#This Row],[IrrAmt]]/1000*CUR_IRR_AREA*10000/IRR_EFF</f>
        <v>#NAME?</v>
      </c>
      <c r="AG817" s="147"/>
      <c r="AH817" s="13"/>
      <c r="AI817" s="50">
        <v>0</v>
      </c>
      <c r="AJ817" s="50">
        <v>0</v>
      </c>
      <c r="AK817" s="50">
        <v>0</v>
      </c>
      <c r="AL817" s="50">
        <v>6.2415439647607833</v>
      </c>
      <c r="AM817" s="50"/>
      <c r="AN817" s="50"/>
      <c r="AO817" s="50"/>
      <c r="AP817" s="50"/>
      <c r="AQ817" s="50"/>
      <c r="AR817" s="50"/>
      <c r="AS817" s="50"/>
      <c r="AT817" s="50"/>
      <c r="AU817" s="50"/>
      <c r="AV817" s="50"/>
      <c r="AW817" s="50"/>
      <c r="AX817" s="50">
        <f t="shared" si="267"/>
        <v>6.2415439647607833</v>
      </c>
      <c r="AY817" s="50"/>
      <c r="AZ817" s="50">
        <f t="shared" si="257"/>
        <v>183.08528963298301</v>
      </c>
      <c r="BA817" s="50">
        <f t="shared" si="258"/>
        <v>281.89322372062463</v>
      </c>
      <c r="BB817" s="50">
        <f t="shared" si="259"/>
        <v>290.61157084600478</v>
      </c>
      <c r="BC817" s="17">
        <f t="shared" si="260"/>
        <v>19656</v>
      </c>
      <c r="BD817" s="50">
        <f t="shared" si="261"/>
        <v>6.2415439647607833</v>
      </c>
      <c r="BE817" s="50">
        <f t="shared" si="262"/>
        <v>183.08528963298301</v>
      </c>
      <c r="BF817" s="50">
        <f t="shared" si="268"/>
        <v>299.46924996624114</v>
      </c>
      <c r="BG817" s="50"/>
      <c r="BH817" s="17">
        <f t="shared" si="263"/>
        <v>0</v>
      </c>
      <c r="BI817" s="17">
        <f t="shared" si="271"/>
        <v>817</v>
      </c>
      <c r="BJ817" s="17">
        <f t="shared" si="269"/>
        <v>817</v>
      </c>
      <c r="BK817" s="150">
        <f t="shared" si="270"/>
        <v>23895</v>
      </c>
      <c r="BL817" s="50" t="e">
        <f t="shared" ca="1" si="264"/>
        <v>#NAME?</v>
      </c>
      <c r="BM817" s="50" t="e">
        <f t="shared" ca="1" si="265"/>
        <v>#NAME?</v>
      </c>
      <c r="BN817" s="50" t="e">
        <f t="shared" ca="1" si="266"/>
        <v>#NAME?</v>
      </c>
    </row>
    <row r="818" spans="1:66" x14ac:dyDescent="0.35">
      <c r="A818" s="48">
        <v>23896</v>
      </c>
      <c r="B818" s="17">
        <v>1965</v>
      </c>
      <c r="C818" s="17">
        <v>6</v>
      </c>
      <c r="D818" s="17">
        <v>154</v>
      </c>
      <c r="E818" s="17">
        <v>3</v>
      </c>
      <c r="F818" s="17">
        <v>5</v>
      </c>
      <c r="G818" s="50">
        <v>7.2</v>
      </c>
      <c r="H818" s="32">
        <v>4.5285917496571964</v>
      </c>
      <c r="I818" s="50">
        <v>21.5</v>
      </c>
      <c r="J818" s="13">
        <v>1</v>
      </c>
      <c r="K818" s="13">
        <f t="shared" si="252"/>
        <v>1</v>
      </c>
      <c r="L818" s="13">
        <f t="shared" si="253"/>
        <v>0</v>
      </c>
      <c r="M818" s="13" t="e">
        <f ca="1">CalcTable[[#This Row],[IWC]]-AE817</f>
        <v>#NAME?</v>
      </c>
      <c r="N818" s="13" t="e">
        <f ca="1">IF(CalcTable[[#This Row],[Day of Year]]&lt;123,FCAP,AE817)</f>
        <v>#NAME?</v>
      </c>
      <c r="O818" s="17" t="e">
        <f ca="1">IF(IRR_DRIP,5,COUNTIF('IDET Wind Values'!C802:G802,"&lt;="&amp;IRR_MAXWIND))</f>
        <v>#NAME?</v>
      </c>
      <c r="P818" s="13" t="e">
        <f ca="1">CalcTable[[#This Row],[ET_o]]*KL</f>
        <v>#NAME?</v>
      </c>
      <c r="Q818" s="13" t="e">
        <f ca="1">IF(WILTPT&lt;=0,1,MAX(0,MIN(1,(CalcTable[[#This Row],[IWC]]-WILTPT)/(MAD-WILTPT))))</f>
        <v>#NAME?</v>
      </c>
      <c r="R818" s="13" t="e">
        <f ca="1">CalcTable[[#This Row],[ETMult]]*CalcTable[[#This Row],[ETb]]</f>
        <v>#NAME?</v>
      </c>
      <c r="S818" s="13" t="b">
        <f>INDEX(IRR_LIST,CalcTable[[#This Row],[Day of Week]]+1)</f>
        <v>1</v>
      </c>
      <c r="T818" s="13">
        <f t="shared" ca="1" si="254"/>
        <v>0</v>
      </c>
      <c r="U818" s="13" t="b">
        <f ca="1">IF(CalcTable[[#This Row],[IrrPrecip]]&gt;=IC_MM,FALSE,TRUE)</f>
        <v>1</v>
      </c>
      <c r="V818" s="13" t="b">
        <f t="shared" si="255"/>
        <v>1</v>
      </c>
      <c r="W818" s="13" t="e">
        <f ca="1">IF(AND(IRR_DRIP=FALSE,CalcTable[[#This Row],[IrrHours]]&lt;=0),FALSE,TRUE)</f>
        <v>#NAME?</v>
      </c>
      <c r="X818" s="13" t="e">
        <f ca="1">AND(CalcTable[[#This Row],[IrrDay]],CalcTable[[#This Row],[IrrRain]],CalcTable[[#This Row],[IrrWarm]],CalcTable[[#This Row],[IrrWindy]])</f>
        <v>#NAME?</v>
      </c>
      <c r="Y818" s="13" t="e">
        <f t="shared" ca="1" si="256"/>
        <v>#NAME?</v>
      </c>
      <c r="Z818" s="13" t="e">
        <f ca="1">CalcTable[[#This Row],[IrrHours]]/5</f>
        <v>#NAME?</v>
      </c>
      <c r="AA818" s="13" t="e">
        <f ca="1">IF(CalcTable[[#This Row],[IrrFlag]]=FALSE,0,MAX(0,CalcTable[[#This Row],[VolRednWind]]*(FCAP*IRR_TARGET-CalcTable[[#This Row],[IWC]])))</f>
        <v>#NAME?</v>
      </c>
      <c r="AB818" s="13" t="e">
        <f ca="1">CalcTable[[#This Row],[IWC]]+CalcTable[[#This Row],[Eff Precip]]+CalcTable[[#This Row],[IrrAmt]]-CalcTable[[#This Row],[AET]]</f>
        <v>#NAME?</v>
      </c>
      <c r="AC818" s="13" t="e">
        <f ca="1">IF(CalcTable[[#This Row],[PWC]]&gt;FCAP,MIN(24*PERC,MIN(SAT,CalcTable[[#This Row],[PWC]])-FCAP),0)</f>
        <v>#NAME?</v>
      </c>
      <c r="AD818" s="13" t="e">
        <f ca="1">IF(CalcTable[[#This Row],[PWC]]&gt;SAT,CalcTable[[#This Row],[PWC]]-SAT,0)</f>
        <v>#NAME?</v>
      </c>
      <c r="AE818" s="13" t="e">
        <f ca="1">CalcTable[[#This Row],[PWC]]-CalcTable[[#This Row],[PercAmt]]-CalcTable[[#This Row],[Runoff]]</f>
        <v>#NAME?</v>
      </c>
      <c r="AF818" s="13" t="e">
        <f ca="1">CalcTable[[#This Row],[IrrAmt]]/1000*CUR_IRR_AREA*10000/IRR_EFF</f>
        <v>#NAME?</v>
      </c>
      <c r="AG818" s="147"/>
      <c r="AH818" s="13"/>
      <c r="AI818" s="50">
        <v>0</v>
      </c>
      <c r="AJ818" s="50">
        <v>0</v>
      </c>
      <c r="AK818" s="50">
        <v>0</v>
      </c>
      <c r="AL818" s="50">
        <v>0</v>
      </c>
      <c r="AM818" s="50"/>
      <c r="AN818" s="50"/>
      <c r="AO818" s="50"/>
      <c r="AP818" s="50"/>
      <c r="AQ818" s="50"/>
      <c r="AR818" s="50"/>
      <c r="AS818" s="50"/>
      <c r="AT818" s="50"/>
      <c r="AU818" s="50"/>
      <c r="AV818" s="50"/>
      <c r="AW818" s="50"/>
      <c r="AX818" s="50">
        <f t="shared" si="267"/>
        <v>0</v>
      </c>
      <c r="AY818" s="50"/>
      <c r="AZ818" s="50">
        <f t="shared" si="257"/>
        <v>0</v>
      </c>
      <c r="BA818" s="50">
        <f t="shared" si="258"/>
        <v>0</v>
      </c>
      <c r="BB818" s="50">
        <f t="shared" si="259"/>
        <v>0</v>
      </c>
      <c r="BC818" s="17">
        <f t="shared" si="260"/>
        <v>19656</v>
      </c>
      <c r="BD818" s="50">
        <f t="shared" si="261"/>
        <v>0</v>
      </c>
      <c r="BE818" s="50">
        <f t="shared" si="262"/>
        <v>0</v>
      </c>
      <c r="BF818" s="50">
        <f t="shared" si="268"/>
        <v>0</v>
      </c>
      <c r="BG818" s="50"/>
      <c r="BH818" s="17">
        <f t="shared" si="263"/>
        <v>0</v>
      </c>
      <c r="BI818" s="17">
        <f t="shared" si="271"/>
        <v>818</v>
      </c>
      <c r="BJ818" s="17">
        <f t="shared" si="269"/>
        <v>818</v>
      </c>
      <c r="BK818" s="150">
        <f t="shared" si="270"/>
        <v>23896</v>
      </c>
      <c r="BL818" s="50" t="e">
        <f t="shared" ca="1" si="264"/>
        <v>#NAME?</v>
      </c>
      <c r="BM818" s="50" t="e">
        <f t="shared" ca="1" si="265"/>
        <v>#NAME?</v>
      </c>
      <c r="BN818" s="50" t="e">
        <f t="shared" ca="1" si="266"/>
        <v>#NAME?</v>
      </c>
    </row>
    <row r="819" spans="1:66" x14ac:dyDescent="0.35">
      <c r="A819" s="48">
        <v>23897</v>
      </c>
      <c r="B819" s="17">
        <v>1965</v>
      </c>
      <c r="C819" s="17">
        <v>6</v>
      </c>
      <c r="D819" s="17">
        <v>155</v>
      </c>
      <c r="E819" s="17">
        <v>4</v>
      </c>
      <c r="F819" s="17">
        <v>6</v>
      </c>
      <c r="G819" s="50">
        <v>4.4000000000000004</v>
      </c>
      <c r="H819" s="32">
        <v>4.3112823739931505</v>
      </c>
      <c r="I819" s="50">
        <v>15</v>
      </c>
      <c r="J819" s="13">
        <v>0</v>
      </c>
      <c r="K819" s="13">
        <f t="shared" si="252"/>
        <v>0</v>
      </c>
      <c r="L819" s="13">
        <f t="shared" si="253"/>
        <v>0</v>
      </c>
      <c r="M819" s="13" t="e">
        <f ca="1">CalcTable[[#This Row],[IWC]]-AE818</f>
        <v>#NAME?</v>
      </c>
      <c r="N819" s="13" t="e">
        <f ca="1">IF(CalcTable[[#This Row],[Day of Year]]&lt;123,FCAP,AE818)</f>
        <v>#NAME?</v>
      </c>
      <c r="O819" s="17" t="e">
        <f ca="1">IF(IRR_DRIP,5,COUNTIF('IDET Wind Values'!C803:G803,"&lt;="&amp;IRR_MAXWIND))</f>
        <v>#NAME?</v>
      </c>
      <c r="P819" s="13" t="e">
        <f ca="1">CalcTable[[#This Row],[ET_o]]*KL</f>
        <v>#NAME?</v>
      </c>
      <c r="Q819" s="13" t="e">
        <f ca="1">IF(WILTPT&lt;=0,1,MAX(0,MIN(1,(CalcTable[[#This Row],[IWC]]-WILTPT)/(MAD-WILTPT))))</f>
        <v>#NAME?</v>
      </c>
      <c r="R819" s="13" t="e">
        <f ca="1">CalcTable[[#This Row],[ETMult]]*CalcTable[[#This Row],[ETb]]</f>
        <v>#NAME?</v>
      </c>
      <c r="S819" s="13" t="b">
        <f>INDEX(IRR_LIST,CalcTable[[#This Row],[Day of Week]]+1)</f>
        <v>0</v>
      </c>
      <c r="T819" s="13">
        <f t="shared" ca="1" si="254"/>
        <v>1</v>
      </c>
      <c r="U819" s="13" t="b">
        <f ca="1">IF(CalcTable[[#This Row],[IrrPrecip]]&gt;=IC_MM,FALSE,TRUE)</f>
        <v>1</v>
      </c>
      <c r="V819" s="13" t="b">
        <f t="shared" si="255"/>
        <v>1</v>
      </c>
      <c r="W819" s="13" t="e">
        <f ca="1">IF(AND(IRR_DRIP=FALSE,CalcTable[[#This Row],[IrrHours]]&lt;=0),FALSE,TRUE)</f>
        <v>#NAME?</v>
      </c>
      <c r="X819" s="13" t="e">
        <f ca="1">AND(CalcTable[[#This Row],[IrrDay]],CalcTable[[#This Row],[IrrRain]],CalcTable[[#This Row],[IrrWarm]],CalcTable[[#This Row],[IrrWindy]])</f>
        <v>#NAME?</v>
      </c>
      <c r="Y819" s="13" t="e">
        <f t="shared" ca="1" si="256"/>
        <v>#NAME?</v>
      </c>
      <c r="Z819" s="13" t="e">
        <f ca="1">CalcTable[[#This Row],[IrrHours]]/5</f>
        <v>#NAME?</v>
      </c>
      <c r="AA819" s="13" t="e">
        <f ca="1">IF(CalcTable[[#This Row],[IrrFlag]]=FALSE,0,MAX(0,CalcTable[[#This Row],[VolRednWind]]*(FCAP*IRR_TARGET-CalcTable[[#This Row],[IWC]])))</f>
        <v>#NAME?</v>
      </c>
      <c r="AB819" s="13" t="e">
        <f ca="1">CalcTable[[#This Row],[IWC]]+CalcTable[[#This Row],[Eff Precip]]+CalcTable[[#This Row],[IrrAmt]]-CalcTable[[#This Row],[AET]]</f>
        <v>#NAME?</v>
      </c>
      <c r="AC819" s="13" t="e">
        <f ca="1">IF(CalcTable[[#This Row],[PWC]]&gt;FCAP,MIN(24*PERC,MIN(SAT,CalcTable[[#This Row],[PWC]])-FCAP),0)</f>
        <v>#NAME?</v>
      </c>
      <c r="AD819" s="13" t="e">
        <f ca="1">IF(CalcTable[[#This Row],[PWC]]&gt;SAT,CalcTable[[#This Row],[PWC]]-SAT,0)</f>
        <v>#NAME?</v>
      </c>
      <c r="AE819" s="13" t="e">
        <f ca="1">CalcTable[[#This Row],[PWC]]-CalcTable[[#This Row],[PercAmt]]-CalcTable[[#This Row],[Runoff]]</f>
        <v>#NAME?</v>
      </c>
      <c r="AF819" s="13" t="e">
        <f ca="1">CalcTable[[#This Row],[IrrAmt]]/1000*CUR_IRR_AREA*10000/IRR_EFF</f>
        <v>#NAME?</v>
      </c>
      <c r="AG819" s="147"/>
      <c r="AH819" s="13"/>
      <c r="AI819" s="50">
        <v>0</v>
      </c>
      <c r="AJ819" s="50">
        <v>0</v>
      </c>
      <c r="AK819" s="50">
        <v>0</v>
      </c>
      <c r="AL819" s="50">
        <v>5.2964059270151935</v>
      </c>
      <c r="AM819" s="50"/>
      <c r="AN819" s="50"/>
      <c r="AO819" s="50"/>
      <c r="AP819" s="50"/>
      <c r="AQ819" s="50"/>
      <c r="AR819" s="50"/>
      <c r="AS819" s="50"/>
      <c r="AT819" s="50"/>
      <c r="AU819" s="50"/>
      <c r="AV819" s="50"/>
      <c r="AW819" s="50"/>
      <c r="AX819" s="50">
        <f t="shared" si="267"/>
        <v>5.2964059270151935</v>
      </c>
      <c r="AY819" s="50"/>
      <c r="AZ819" s="50">
        <f t="shared" si="257"/>
        <v>155.36124052577901</v>
      </c>
      <c r="BA819" s="50">
        <f t="shared" si="258"/>
        <v>239.20698938096135</v>
      </c>
      <c r="BB819" s="50">
        <f t="shared" si="259"/>
        <v>246.60514369171273</v>
      </c>
      <c r="BC819" s="17">
        <f t="shared" si="260"/>
        <v>19656</v>
      </c>
      <c r="BD819" s="50">
        <f t="shared" si="261"/>
        <v>5.2964059270151935</v>
      </c>
      <c r="BE819" s="50">
        <f t="shared" si="262"/>
        <v>155.36124052577901</v>
      </c>
      <c r="BF819" s="50">
        <f t="shared" si="268"/>
        <v>254.12153137669745</v>
      </c>
      <c r="BG819" s="50"/>
      <c r="BH819" s="17">
        <f t="shared" si="263"/>
        <v>0</v>
      </c>
      <c r="BI819" s="17">
        <f t="shared" si="271"/>
        <v>819</v>
      </c>
      <c r="BJ819" s="17">
        <f t="shared" si="269"/>
        <v>819</v>
      </c>
      <c r="BK819" s="150">
        <f t="shared" si="270"/>
        <v>23897</v>
      </c>
      <c r="BL819" s="50" t="e">
        <f t="shared" ca="1" si="264"/>
        <v>#NAME?</v>
      </c>
      <c r="BM819" s="50" t="e">
        <f t="shared" ca="1" si="265"/>
        <v>#NAME?</v>
      </c>
      <c r="BN819" s="50" t="e">
        <f t="shared" ca="1" si="266"/>
        <v>#NAME?</v>
      </c>
    </row>
    <row r="820" spans="1:66" x14ac:dyDescent="0.35">
      <c r="A820" s="48">
        <v>23898</v>
      </c>
      <c r="B820" s="17">
        <v>1965</v>
      </c>
      <c r="C820" s="17">
        <v>6</v>
      </c>
      <c r="D820" s="17">
        <v>156</v>
      </c>
      <c r="E820" s="17">
        <v>5</v>
      </c>
      <c r="F820" s="17">
        <v>7</v>
      </c>
      <c r="G820" s="50">
        <v>5.6</v>
      </c>
      <c r="H820" s="32">
        <v>5.471935652229571</v>
      </c>
      <c r="I820" s="50">
        <v>10.333333333333334</v>
      </c>
      <c r="J820" s="13">
        <v>0</v>
      </c>
      <c r="K820" s="13">
        <f t="shared" si="252"/>
        <v>0</v>
      </c>
      <c r="L820" s="13">
        <f t="shared" si="253"/>
        <v>0</v>
      </c>
      <c r="M820" s="13" t="e">
        <f ca="1">CalcTable[[#This Row],[IWC]]-AE819</f>
        <v>#NAME?</v>
      </c>
      <c r="N820" s="13" t="e">
        <f ca="1">IF(CalcTable[[#This Row],[Day of Year]]&lt;123,FCAP,AE819)</f>
        <v>#NAME?</v>
      </c>
      <c r="O820" s="17" t="e">
        <f ca="1">IF(IRR_DRIP,5,COUNTIF('IDET Wind Values'!C804:G804,"&lt;="&amp;IRR_MAXWIND))</f>
        <v>#NAME?</v>
      </c>
      <c r="P820" s="13" t="e">
        <f ca="1">CalcTable[[#This Row],[ET_o]]*KL</f>
        <v>#NAME?</v>
      </c>
      <c r="Q820" s="13" t="e">
        <f ca="1">IF(WILTPT&lt;=0,1,MAX(0,MIN(1,(CalcTable[[#This Row],[IWC]]-WILTPT)/(MAD-WILTPT))))</f>
        <v>#NAME?</v>
      </c>
      <c r="R820" s="13" t="e">
        <f ca="1">CalcTable[[#This Row],[ETMult]]*CalcTable[[#This Row],[ETb]]</f>
        <v>#NAME?</v>
      </c>
      <c r="S820" s="13" t="b">
        <f>INDEX(IRR_LIST,CalcTable[[#This Row],[Day of Week]]+1)</f>
        <v>0</v>
      </c>
      <c r="T820" s="13">
        <f t="shared" ca="1" si="254"/>
        <v>1</v>
      </c>
      <c r="U820" s="13" t="b">
        <f ca="1">IF(CalcTable[[#This Row],[IrrPrecip]]&gt;=IC_MM,FALSE,TRUE)</f>
        <v>1</v>
      </c>
      <c r="V820" s="13" t="b">
        <f t="shared" si="255"/>
        <v>1</v>
      </c>
      <c r="W820" s="13" t="e">
        <f ca="1">IF(AND(IRR_DRIP=FALSE,CalcTable[[#This Row],[IrrHours]]&lt;=0),FALSE,TRUE)</f>
        <v>#NAME?</v>
      </c>
      <c r="X820" s="13" t="e">
        <f ca="1">AND(CalcTable[[#This Row],[IrrDay]],CalcTable[[#This Row],[IrrRain]],CalcTable[[#This Row],[IrrWarm]],CalcTable[[#This Row],[IrrWindy]])</f>
        <v>#NAME?</v>
      </c>
      <c r="Y820" s="13" t="e">
        <f t="shared" ca="1" si="256"/>
        <v>#NAME?</v>
      </c>
      <c r="Z820" s="13" t="e">
        <f ca="1">CalcTable[[#This Row],[IrrHours]]/5</f>
        <v>#NAME?</v>
      </c>
      <c r="AA820" s="13" t="e">
        <f ca="1">IF(CalcTable[[#This Row],[IrrFlag]]=FALSE,0,MAX(0,CalcTable[[#This Row],[VolRednWind]]*(FCAP*IRR_TARGET-CalcTable[[#This Row],[IWC]])))</f>
        <v>#NAME?</v>
      </c>
      <c r="AB820" s="13" t="e">
        <f ca="1">CalcTable[[#This Row],[IWC]]+CalcTable[[#This Row],[Eff Precip]]+CalcTable[[#This Row],[IrrAmt]]-CalcTable[[#This Row],[AET]]</f>
        <v>#NAME?</v>
      </c>
      <c r="AC820" s="13" t="e">
        <f ca="1">IF(CalcTable[[#This Row],[PWC]]&gt;FCAP,MIN(24*PERC,MIN(SAT,CalcTable[[#This Row],[PWC]])-FCAP),0)</f>
        <v>#NAME?</v>
      </c>
      <c r="AD820" s="13" t="e">
        <f ca="1">IF(CalcTable[[#This Row],[PWC]]&gt;SAT,CalcTable[[#This Row],[PWC]]-SAT,0)</f>
        <v>#NAME?</v>
      </c>
      <c r="AE820" s="13" t="e">
        <f ca="1">CalcTable[[#This Row],[PWC]]-CalcTable[[#This Row],[PercAmt]]-CalcTable[[#This Row],[Runoff]]</f>
        <v>#NAME?</v>
      </c>
      <c r="AF820" s="13" t="e">
        <f ca="1">CalcTable[[#This Row],[IrrAmt]]/1000*CUR_IRR_AREA*10000/IRR_EFF</f>
        <v>#NAME?</v>
      </c>
      <c r="AG820" s="147"/>
      <c r="AH820" s="13"/>
      <c r="AI820" s="50">
        <v>0</v>
      </c>
      <c r="AJ820" s="50">
        <v>0</v>
      </c>
      <c r="AK820" s="50">
        <v>0</v>
      </c>
      <c r="AL820" s="50">
        <v>0</v>
      </c>
      <c r="AM820" s="50"/>
      <c r="AN820" s="50"/>
      <c r="AO820" s="50"/>
      <c r="AP820" s="50"/>
      <c r="AQ820" s="50"/>
      <c r="AR820" s="50"/>
      <c r="AS820" s="50"/>
      <c r="AT820" s="50"/>
      <c r="AU820" s="50"/>
      <c r="AV820" s="50"/>
      <c r="AW820" s="50"/>
      <c r="AX820" s="50">
        <f t="shared" si="267"/>
        <v>0</v>
      </c>
      <c r="AY820" s="50"/>
      <c r="AZ820" s="50">
        <f t="shared" si="257"/>
        <v>0</v>
      </c>
      <c r="BA820" s="50">
        <f t="shared" si="258"/>
        <v>0</v>
      </c>
      <c r="BB820" s="50">
        <f t="shared" si="259"/>
        <v>0</v>
      </c>
      <c r="BC820" s="17">
        <f t="shared" si="260"/>
        <v>19656</v>
      </c>
      <c r="BD820" s="50">
        <f t="shared" si="261"/>
        <v>0</v>
      </c>
      <c r="BE820" s="50">
        <f t="shared" si="262"/>
        <v>0</v>
      </c>
      <c r="BF820" s="50">
        <f t="shared" si="268"/>
        <v>0</v>
      </c>
      <c r="BG820" s="50"/>
      <c r="BH820" s="17">
        <f t="shared" si="263"/>
        <v>0</v>
      </c>
      <c r="BI820" s="17">
        <f t="shared" si="271"/>
        <v>820</v>
      </c>
      <c r="BJ820" s="17">
        <f t="shared" si="269"/>
        <v>820</v>
      </c>
      <c r="BK820" s="150">
        <f t="shared" si="270"/>
        <v>23898</v>
      </c>
      <c r="BL820" s="50" t="e">
        <f t="shared" ca="1" si="264"/>
        <v>#NAME?</v>
      </c>
      <c r="BM820" s="50" t="e">
        <f t="shared" ca="1" si="265"/>
        <v>#NAME?</v>
      </c>
      <c r="BN820" s="50" t="e">
        <f t="shared" ca="1" si="266"/>
        <v>#NAME?</v>
      </c>
    </row>
    <row r="821" spans="1:66" x14ac:dyDescent="0.35">
      <c r="A821" s="48">
        <v>23899</v>
      </c>
      <c r="B821" s="17">
        <v>1965</v>
      </c>
      <c r="C821" s="17">
        <v>6</v>
      </c>
      <c r="D821" s="17">
        <v>157</v>
      </c>
      <c r="E821" s="17">
        <v>6</v>
      </c>
      <c r="F821" s="17">
        <v>1</v>
      </c>
      <c r="G821" s="50">
        <v>3.3</v>
      </c>
      <c r="H821" s="32">
        <v>4.1068422239840654</v>
      </c>
      <c r="I821" s="50">
        <v>35.333333333333336</v>
      </c>
      <c r="J821" s="13">
        <v>0</v>
      </c>
      <c r="K821" s="13">
        <f t="shared" si="252"/>
        <v>0</v>
      </c>
      <c r="L821" s="13">
        <f t="shared" si="253"/>
        <v>0</v>
      </c>
      <c r="M821" s="13" t="e">
        <f ca="1">CalcTable[[#This Row],[IWC]]-AE820</f>
        <v>#NAME?</v>
      </c>
      <c r="N821" s="13" t="e">
        <f ca="1">IF(CalcTable[[#This Row],[Day of Year]]&lt;123,FCAP,AE820)</f>
        <v>#NAME?</v>
      </c>
      <c r="O821" s="17" t="e">
        <f ca="1">IF(IRR_DRIP,5,COUNTIF('IDET Wind Values'!C805:G805,"&lt;="&amp;IRR_MAXWIND))</f>
        <v>#NAME?</v>
      </c>
      <c r="P821" s="13" t="e">
        <f ca="1">CalcTable[[#This Row],[ET_o]]*KL</f>
        <v>#NAME?</v>
      </c>
      <c r="Q821" s="13" t="e">
        <f ca="1">IF(WILTPT&lt;=0,1,MAX(0,MIN(1,(CalcTable[[#This Row],[IWC]]-WILTPT)/(MAD-WILTPT))))</f>
        <v>#NAME?</v>
      </c>
      <c r="R821" s="13" t="e">
        <f ca="1">CalcTable[[#This Row],[ETMult]]*CalcTable[[#This Row],[ETb]]</f>
        <v>#NAME?</v>
      </c>
      <c r="S821" s="13" t="b">
        <f>INDEX(IRR_LIST,CalcTable[[#This Row],[Day of Week]]+1)</f>
        <v>1</v>
      </c>
      <c r="T821" s="13">
        <f t="shared" ca="1" si="254"/>
        <v>0</v>
      </c>
      <c r="U821" s="13" t="b">
        <f ca="1">IF(CalcTable[[#This Row],[IrrPrecip]]&gt;=IC_MM,FALSE,TRUE)</f>
        <v>1</v>
      </c>
      <c r="V821" s="13" t="b">
        <f t="shared" si="255"/>
        <v>0</v>
      </c>
      <c r="W821" s="13" t="e">
        <f ca="1">IF(AND(IRR_DRIP=FALSE,CalcTable[[#This Row],[IrrHours]]&lt;=0),FALSE,TRUE)</f>
        <v>#NAME?</v>
      </c>
      <c r="X821" s="13" t="e">
        <f ca="1">AND(CalcTable[[#This Row],[IrrDay]],CalcTable[[#This Row],[IrrRain]],CalcTable[[#This Row],[IrrWarm]],CalcTable[[#This Row],[IrrWindy]])</f>
        <v>#NAME?</v>
      </c>
      <c r="Y821" s="13" t="e">
        <f t="shared" ca="1" si="256"/>
        <v>#NAME?</v>
      </c>
      <c r="Z821" s="13" t="e">
        <f ca="1">CalcTable[[#This Row],[IrrHours]]/5</f>
        <v>#NAME?</v>
      </c>
      <c r="AA821" s="13" t="e">
        <f ca="1">IF(CalcTable[[#This Row],[IrrFlag]]=FALSE,0,MAX(0,CalcTable[[#This Row],[VolRednWind]]*(FCAP*IRR_TARGET-CalcTable[[#This Row],[IWC]])))</f>
        <v>#NAME?</v>
      </c>
      <c r="AB821" s="13" t="e">
        <f ca="1">CalcTable[[#This Row],[IWC]]+CalcTable[[#This Row],[Eff Precip]]+CalcTable[[#This Row],[IrrAmt]]-CalcTable[[#This Row],[AET]]</f>
        <v>#NAME?</v>
      </c>
      <c r="AC821" s="13" t="e">
        <f ca="1">IF(CalcTable[[#This Row],[PWC]]&gt;FCAP,MIN(24*PERC,MIN(SAT,CalcTable[[#This Row],[PWC]])-FCAP),0)</f>
        <v>#NAME?</v>
      </c>
      <c r="AD821" s="13" t="e">
        <f ca="1">IF(CalcTable[[#This Row],[PWC]]&gt;SAT,CalcTable[[#This Row],[PWC]]-SAT,0)</f>
        <v>#NAME?</v>
      </c>
      <c r="AE821" s="13" t="e">
        <f ca="1">CalcTable[[#This Row],[PWC]]-CalcTable[[#This Row],[PercAmt]]-CalcTable[[#This Row],[Runoff]]</f>
        <v>#NAME?</v>
      </c>
      <c r="AF821" s="13" t="e">
        <f ca="1">CalcTable[[#This Row],[IrrAmt]]/1000*CUR_IRR_AREA*10000/IRR_EFF</f>
        <v>#NAME?</v>
      </c>
      <c r="AG821" s="147"/>
      <c r="AH821" s="13"/>
      <c r="AI821" s="50">
        <v>0</v>
      </c>
      <c r="AJ821" s="50">
        <v>0</v>
      </c>
      <c r="AK821" s="50">
        <v>0</v>
      </c>
      <c r="AL821" s="50">
        <v>0</v>
      </c>
      <c r="AM821" s="50"/>
      <c r="AN821" s="50"/>
      <c r="AO821" s="50"/>
      <c r="AP821" s="50"/>
      <c r="AQ821" s="50"/>
      <c r="AR821" s="50"/>
      <c r="AS821" s="50"/>
      <c r="AT821" s="50"/>
      <c r="AU821" s="50"/>
      <c r="AV821" s="50"/>
      <c r="AW821" s="50"/>
      <c r="AX821" s="50">
        <f t="shared" si="267"/>
        <v>0</v>
      </c>
      <c r="AY821" s="50"/>
      <c r="AZ821" s="50">
        <f t="shared" si="257"/>
        <v>0</v>
      </c>
      <c r="BA821" s="50">
        <f t="shared" si="258"/>
        <v>0</v>
      </c>
      <c r="BB821" s="50">
        <f t="shared" si="259"/>
        <v>0</v>
      </c>
      <c r="BC821" s="17">
        <f t="shared" si="260"/>
        <v>19656</v>
      </c>
      <c r="BD821" s="50">
        <f t="shared" si="261"/>
        <v>0</v>
      </c>
      <c r="BE821" s="50">
        <f t="shared" si="262"/>
        <v>0</v>
      </c>
      <c r="BF821" s="50">
        <f t="shared" si="268"/>
        <v>0</v>
      </c>
      <c r="BG821" s="50"/>
      <c r="BH821" s="17">
        <f t="shared" si="263"/>
        <v>0</v>
      </c>
      <c r="BI821" s="17">
        <f t="shared" si="271"/>
        <v>821</v>
      </c>
      <c r="BJ821" s="17">
        <f t="shared" si="269"/>
        <v>821</v>
      </c>
      <c r="BK821" s="150">
        <f t="shared" si="270"/>
        <v>23899</v>
      </c>
      <c r="BL821" s="50" t="e">
        <f t="shared" ca="1" si="264"/>
        <v>#NAME?</v>
      </c>
      <c r="BM821" s="50" t="e">
        <f t="shared" ca="1" si="265"/>
        <v>#NAME?</v>
      </c>
      <c r="BN821" s="50" t="e">
        <f t="shared" ca="1" si="266"/>
        <v>#NAME?</v>
      </c>
    </row>
    <row r="822" spans="1:66" x14ac:dyDescent="0.35">
      <c r="A822" s="48">
        <v>23900</v>
      </c>
      <c r="B822" s="17">
        <v>1965</v>
      </c>
      <c r="C822" s="17">
        <v>6</v>
      </c>
      <c r="D822" s="17">
        <v>158</v>
      </c>
      <c r="E822" s="17">
        <v>7</v>
      </c>
      <c r="F822" s="17">
        <v>2</v>
      </c>
      <c r="G822" s="50">
        <v>0.6</v>
      </c>
      <c r="H822" s="32">
        <v>4.0867856447092938</v>
      </c>
      <c r="I822" s="50">
        <v>2.1666666666666665</v>
      </c>
      <c r="J822" s="13">
        <v>0</v>
      </c>
      <c r="K822" s="13">
        <f t="shared" si="252"/>
        <v>0</v>
      </c>
      <c r="L822" s="13">
        <f t="shared" si="253"/>
        <v>0</v>
      </c>
      <c r="M822" s="13" t="e">
        <f ca="1">CalcTable[[#This Row],[IWC]]-AE821</f>
        <v>#NAME?</v>
      </c>
      <c r="N822" s="13" t="e">
        <f ca="1">IF(CalcTable[[#This Row],[Day of Year]]&lt;123,FCAP,AE821)</f>
        <v>#NAME?</v>
      </c>
      <c r="O822" s="17" t="e">
        <f ca="1">IF(IRR_DRIP,5,COUNTIF('IDET Wind Values'!C806:G806,"&lt;="&amp;IRR_MAXWIND))</f>
        <v>#NAME?</v>
      </c>
      <c r="P822" s="13" t="e">
        <f ca="1">CalcTable[[#This Row],[ET_o]]*KL</f>
        <v>#NAME?</v>
      </c>
      <c r="Q822" s="13" t="e">
        <f ca="1">IF(WILTPT&lt;=0,1,MAX(0,MIN(1,(CalcTable[[#This Row],[IWC]]-WILTPT)/(MAD-WILTPT))))</f>
        <v>#NAME?</v>
      </c>
      <c r="R822" s="13" t="e">
        <f ca="1">CalcTable[[#This Row],[ETMult]]*CalcTable[[#This Row],[ETb]]</f>
        <v>#NAME?</v>
      </c>
      <c r="S822" s="13" t="b">
        <f>INDEX(IRR_LIST,CalcTable[[#This Row],[Day of Week]]+1)</f>
        <v>0</v>
      </c>
      <c r="T822" s="13">
        <f t="shared" ca="1" si="254"/>
        <v>0</v>
      </c>
      <c r="U822" s="13" t="b">
        <f ca="1">IF(CalcTable[[#This Row],[IrrPrecip]]&gt;=IC_MM,FALSE,TRUE)</f>
        <v>1</v>
      </c>
      <c r="V822" s="13" t="b">
        <f t="shared" si="255"/>
        <v>1</v>
      </c>
      <c r="W822" s="13" t="e">
        <f ca="1">IF(AND(IRR_DRIP=FALSE,CalcTable[[#This Row],[IrrHours]]&lt;=0),FALSE,TRUE)</f>
        <v>#NAME?</v>
      </c>
      <c r="X822" s="13" t="e">
        <f ca="1">AND(CalcTable[[#This Row],[IrrDay]],CalcTable[[#This Row],[IrrRain]],CalcTable[[#This Row],[IrrWarm]],CalcTable[[#This Row],[IrrWindy]])</f>
        <v>#NAME?</v>
      </c>
      <c r="Y822" s="13" t="e">
        <f t="shared" ca="1" si="256"/>
        <v>#NAME?</v>
      </c>
      <c r="Z822" s="13" t="e">
        <f ca="1">CalcTable[[#This Row],[IrrHours]]/5</f>
        <v>#NAME?</v>
      </c>
      <c r="AA822" s="13" t="e">
        <f ca="1">IF(CalcTable[[#This Row],[IrrFlag]]=FALSE,0,MAX(0,CalcTable[[#This Row],[VolRednWind]]*(FCAP*IRR_TARGET-CalcTable[[#This Row],[IWC]])))</f>
        <v>#NAME?</v>
      </c>
      <c r="AB822" s="13" t="e">
        <f ca="1">CalcTable[[#This Row],[IWC]]+CalcTable[[#This Row],[Eff Precip]]+CalcTable[[#This Row],[IrrAmt]]-CalcTable[[#This Row],[AET]]</f>
        <v>#NAME?</v>
      </c>
      <c r="AC822" s="13" t="e">
        <f ca="1">IF(CalcTable[[#This Row],[PWC]]&gt;FCAP,MIN(24*PERC,MIN(SAT,CalcTable[[#This Row],[PWC]])-FCAP),0)</f>
        <v>#NAME?</v>
      </c>
      <c r="AD822" s="13" t="e">
        <f ca="1">IF(CalcTable[[#This Row],[PWC]]&gt;SAT,CalcTable[[#This Row],[PWC]]-SAT,0)</f>
        <v>#NAME?</v>
      </c>
      <c r="AE822" s="13" t="e">
        <f ca="1">CalcTable[[#This Row],[PWC]]-CalcTable[[#This Row],[PercAmt]]-CalcTable[[#This Row],[Runoff]]</f>
        <v>#NAME?</v>
      </c>
      <c r="AF822" s="13" t="e">
        <f ca="1">CalcTable[[#This Row],[IrrAmt]]/1000*CUR_IRR_AREA*10000/IRR_EFF</f>
        <v>#NAME?</v>
      </c>
      <c r="AG822" s="147"/>
      <c r="AH822" s="13"/>
      <c r="AI822" s="50">
        <v>0</v>
      </c>
      <c r="AJ822" s="50">
        <v>0</v>
      </c>
      <c r="AK822" s="50">
        <v>2.3516816398593976</v>
      </c>
      <c r="AL822" s="50">
        <v>7.6395331376137321</v>
      </c>
      <c r="AM822" s="50"/>
      <c r="AN822" s="50"/>
      <c r="AO822" s="50"/>
      <c r="AP822" s="50"/>
      <c r="AQ822" s="50"/>
      <c r="AR822" s="50"/>
      <c r="AS822" s="50"/>
      <c r="AT822" s="50"/>
      <c r="AU822" s="50"/>
      <c r="AV822" s="50"/>
      <c r="AW822" s="50"/>
      <c r="AX822" s="50">
        <f t="shared" si="267"/>
        <v>9.9912147774731288</v>
      </c>
      <c r="AY822" s="50"/>
      <c r="AZ822" s="50">
        <f t="shared" si="257"/>
        <v>258.58430275460734</v>
      </c>
      <c r="BA822" s="50">
        <f t="shared" si="258"/>
        <v>398.1377359872526</v>
      </c>
      <c r="BB822" s="50">
        <f t="shared" si="259"/>
        <v>410.45127421366249</v>
      </c>
      <c r="BC822" s="17">
        <f t="shared" si="260"/>
        <v>19656</v>
      </c>
      <c r="BD822" s="50">
        <f t="shared" si="261"/>
        <v>9.9912147774731288</v>
      </c>
      <c r="BE822" s="50">
        <f t="shared" si="262"/>
        <v>258.58430275460734</v>
      </c>
      <c r="BF822" s="50">
        <f t="shared" si="268"/>
        <v>422.9616008702817</v>
      </c>
      <c r="BG822" s="50"/>
      <c r="BH822" s="17">
        <f t="shared" si="263"/>
        <v>0</v>
      </c>
      <c r="BI822" s="17">
        <f t="shared" si="271"/>
        <v>822</v>
      </c>
      <c r="BJ822" s="17">
        <f t="shared" si="269"/>
        <v>822</v>
      </c>
      <c r="BK822" s="150">
        <f t="shared" si="270"/>
        <v>23900</v>
      </c>
      <c r="BL822" s="50" t="e">
        <f t="shared" ca="1" si="264"/>
        <v>#NAME?</v>
      </c>
      <c r="BM822" s="50" t="e">
        <f t="shared" ca="1" si="265"/>
        <v>#NAME?</v>
      </c>
      <c r="BN822" s="50" t="e">
        <f t="shared" ca="1" si="266"/>
        <v>#NAME?</v>
      </c>
    </row>
    <row r="823" spans="1:66" x14ac:dyDescent="0.35">
      <c r="A823" s="48">
        <v>23901</v>
      </c>
      <c r="B823" s="17">
        <v>1965</v>
      </c>
      <c r="C823" s="17">
        <v>6</v>
      </c>
      <c r="D823" s="17">
        <v>159</v>
      </c>
      <c r="E823" s="17">
        <v>8</v>
      </c>
      <c r="F823" s="17">
        <v>3</v>
      </c>
      <c r="G823" s="50">
        <v>4.4000000000000004</v>
      </c>
      <c r="H823" s="32">
        <v>5.9817612981852015</v>
      </c>
      <c r="I823" s="50">
        <v>12.833333333333334</v>
      </c>
      <c r="J823" s="13">
        <v>0</v>
      </c>
      <c r="K823" s="13">
        <f t="shared" si="252"/>
        <v>0</v>
      </c>
      <c r="L823" s="13">
        <f t="shared" si="253"/>
        <v>0</v>
      </c>
      <c r="M823" s="13" t="e">
        <f ca="1">CalcTable[[#This Row],[IWC]]-AE822</f>
        <v>#NAME?</v>
      </c>
      <c r="N823" s="13" t="e">
        <f ca="1">IF(CalcTable[[#This Row],[Day of Year]]&lt;123,FCAP,AE822)</f>
        <v>#NAME?</v>
      </c>
      <c r="O823" s="17" t="e">
        <f ca="1">IF(IRR_DRIP,5,COUNTIF('IDET Wind Values'!C807:G807,"&lt;="&amp;IRR_MAXWIND))</f>
        <v>#NAME?</v>
      </c>
      <c r="P823" s="13" t="e">
        <f ca="1">CalcTable[[#This Row],[ET_o]]*KL</f>
        <v>#NAME?</v>
      </c>
      <c r="Q823" s="13" t="e">
        <f ca="1">IF(WILTPT&lt;=0,1,MAX(0,MIN(1,(CalcTable[[#This Row],[IWC]]-WILTPT)/(MAD-WILTPT))))</f>
        <v>#NAME?</v>
      </c>
      <c r="R823" s="13" t="e">
        <f ca="1">CalcTable[[#This Row],[ETMult]]*CalcTable[[#This Row],[ETb]]</f>
        <v>#NAME?</v>
      </c>
      <c r="S823" s="13" t="b">
        <f>INDEX(IRR_LIST,CalcTable[[#This Row],[Day of Week]]+1)</f>
        <v>1</v>
      </c>
      <c r="T823" s="13">
        <f t="shared" ca="1" si="254"/>
        <v>0</v>
      </c>
      <c r="U823" s="13" t="b">
        <f ca="1">IF(CalcTable[[#This Row],[IrrPrecip]]&gt;=IC_MM,FALSE,TRUE)</f>
        <v>1</v>
      </c>
      <c r="V823" s="13" t="b">
        <f t="shared" si="255"/>
        <v>1</v>
      </c>
      <c r="W823" s="13" t="e">
        <f ca="1">IF(AND(IRR_DRIP=FALSE,CalcTable[[#This Row],[IrrHours]]&lt;=0),FALSE,TRUE)</f>
        <v>#NAME?</v>
      </c>
      <c r="X823" s="13" t="e">
        <f ca="1">AND(CalcTable[[#This Row],[IrrDay]],CalcTable[[#This Row],[IrrRain]],CalcTable[[#This Row],[IrrWarm]],CalcTable[[#This Row],[IrrWindy]])</f>
        <v>#NAME?</v>
      </c>
      <c r="Y823" s="13" t="e">
        <f t="shared" ca="1" si="256"/>
        <v>#NAME?</v>
      </c>
      <c r="Z823" s="13" t="e">
        <f ca="1">CalcTable[[#This Row],[IrrHours]]/5</f>
        <v>#NAME?</v>
      </c>
      <c r="AA823" s="13" t="e">
        <f ca="1">IF(CalcTable[[#This Row],[IrrFlag]]=FALSE,0,MAX(0,CalcTable[[#This Row],[VolRednWind]]*(FCAP*IRR_TARGET-CalcTable[[#This Row],[IWC]])))</f>
        <v>#NAME?</v>
      </c>
      <c r="AB823" s="13" t="e">
        <f ca="1">CalcTable[[#This Row],[IWC]]+CalcTable[[#This Row],[Eff Precip]]+CalcTable[[#This Row],[IrrAmt]]-CalcTable[[#This Row],[AET]]</f>
        <v>#NAME?</v>
      </c>
      <c r="AC823" s="13" t="e">
        <f ca="1">IF(CalcTable[[#This Row],[PWC]]&gt;FCAP,MIN(24*PERC,MIN(SAT,CalcTable[[#This Row],[PWC]])-FCAP),0)</f>
        <v>#NAME?</v>
      </c>
      <c r="AD823" s="13" t="e">
        <f ca="1">IF(CalcTable[[#This Row],[PWC]]&gt;SAT,CalcTable[[#This Row],[PWC]]-SAT,0)</f>
        <v>#NAME?</v>
      </c>
      <c r="AE823" s="13" t="e">
        <f ca="1">CalcTable[[#This Row],[PWC]]-CalcTable[[#This Row],[PercAmt]]-CalcTable[[#This Row],[Runoff]]</f>
        <v>#NAME?</v>
      </c>
      <c r="AF823" s="13" t="e">
        <f ca="1">CalcTable[[#This Row],[IrrAmt]]/1000*CUR_IRR_AREA*10000/IRR_EFF</f>
        <v>#NAME?</v>
      </c>
      <c r="AG823" s="147"/>
      <c r="AH823" s="13"/>
      <c r="AI823" s="50">
        <v>6.8663929885814854</v>
      </c>
      <c r="AJ823" s="50">
        <v>12.855531570903509</v>
      </c>
      <c r="AK823" s="50">
        <v>0</v>
      </c>
      <c r="AL823" s="50">
        <v>0</v>
      </c>
      <c r="AM823" s="50"/>
      <c r="AN823" s="50"/>
      <c r="AO823" s="50"/>
      <c r="AP823" s="50"/>
      <c r="AQ823" s="50"/>
      <c r="AR823" s="50"/>
      <c r="AS823" s="50"/>
      <c r="AT823" s="50"/>
      <c r="AU823" s="50"/>
      <c r="AV823" s="50"/>
      <c r="AW823" s="50"/>
      <c r="AX823" s="50">
        <f t="shared" si="267"/>
        <v>19.721924559484993</v>
      </c>
      <c r="AY823" s="50"/>
      <c r="AZ823" s="50">
        <f t="shared" si="257"/>
        <v>477.80268991236477</v>
      </c>
      <c r="BA823" s="50">
        <f t="shared" si="258"/>
        <v>777.10353519740806</v>
      </c>
      <c r="BB823" s="50">
        <f t="shared" si="259"/>
        <v>804.46038603263071</v>
      </c>
      <c r="BC823" s="17">
        <f t="shared" si="260"/>
        <v>19656</v>
      </c>
      <c r="BD823" s="50">
        <f t="shared" si="261"/>
        <v>19.721924559484993</v>
      </c>
      <c r="BE823" s="50">
        <f t="shared" si="262"/>
        <v>477.80268991236477</v>
      </c>
      <c r="BF823" s="50">
        <f t="shared" si="268"/>
        <v>781.53309567767189</v>
      </c>
      <c r="BG823" s="50"/>
      <c r="BH823" s="17">
        <f t="shared" si="263"/>
        <v>0</v>
      </c>
      <c r="BI823" s="17">
        <f t="shared" si="271"/>
        <v>823</v>
      </c>
      <c r="BJ823" s="17">
        <f t="shared" si="269"/>
        <v>823</v>
      </c>
      <c r="BK823" s="150">
        <f t="shared" si="270"/>
        <v>23901</v>
      </c>
      <c r="BL823" s="50" t="e">
        <f t="shared" ca="1" si="264"/>
        <v>#NAME?</v>
      </c>
      <c r="BM823" s="50" t="e">
        <f t="shared" ca="1" si="265"/>
        <v>#NAME?</v>
      </c>
      <c r="BN823" s="50" t="e">
        <f t="shared" ca="1" si="266"/>
        <v>#NAME?</v>
      </c>
    </row>
    <row r="824" spans="1:66" x14ac:dyDescent="0.35">
      <c r="A824" s="48">
        <v>23902</v>
      </c>
      <c r="B824" s="17">
        <v>1965</v>
      </c>
      <c r="C824" s="17">
        <v>6</v>
      </c>
      <c r="D824" s="17">
        <v>160</v>
      </c>
      <c r="E824" s="17">
        <v>9</v>
      </c>
      <c r="F824" s="17">
        <v>4</v>
      </c>
      <c r="G824" s="50">
        <v>12.8</v>
      </c>
      <c r="H824" s="32">
        <v>6.6941566531199008</v>
      </c>
      <c r="I824" s="50">
        <v>11</v>
      </c>
      <c r="J824" s="13">
        <v>0</v>
      </c>
      <c r="K824" s="13">
        <f t="shared" si="252"/>
        <v>0</v>
      </c>
      <c r="L824" s="13">
        <f t="shared" si="253"/>
        <v>0</v>
      </c>
      <c r="M824" s="13" t="e">
        <f ca="1">CalcTable[[#This Row],[IWC]]-AE823</f>
        <v>#NAME?</v>
      </c>
      <c r="N824" s="13" t="e">
        <f ca="1">IF(CalcTable[[#This Row],[Day of Year]]&lt;123,FCAP,AE823)</f>
        <v>#NAME?</v>
      </c>
      <c r="O824" s="17" t="e">
        <f ca="1">IF(IRR_DRIP,5,COUNTIF('IDET Wind Values'!C808:G808,"&lt;="&amp;IRR_MAXWIND))</f>
        <v>#NAME?</v>
      </c>
      <c r="P824" s="13" t="e">
        <f ca="1">CalcTable[[#This Row],[ET_o]]*KL</f>
        <v>#NAME?</v>
      </c>
      <c r="Q824" s="13" t="e">
        <f ca="1">IF(WILTPT&lt;=0,1,MAX(0,MIN(1,(CalcTable[[#This Row],[IWC]]-WILTPT)/(MAD-WILTPT))))</f>
        <v>#NAME?</v>
      </c>
      <c r="R824" s="13" t="e">
        <f ca="1">CalcTable[[#This Row],[ETMult]]*CalcTable[[#This Row],[ETb]]</f>
        <v>#NAME?</v>
      </c>
      <c r="S824" s="13" t="b">
        <f>INDEX(IRR_LIST,CalcTable[[#This Row],[Day of Week]]+1)</f>
        <v>0</v>
      </c>
      <c r="T824" s="13">
        <f t="shared" ca="1" si="254"/>
        <v>0</v>
      </c>
      <c r="U824" s="13" t="b">
        <f ca="1">IF(CalcTable[[#This Row],[IrrPrecip]]&gt;=IC_MM,FALSE,TRUE)</f>
        <v>1</v>
      </c>
      <c r="V824" s="13" t="b">
        <f t="shared" si="255"/>
        <v>1</v>
      </c>
      <c r="W824" s="13" t="e">
        <f ca="1">IF(AND(IRR_DRIP=FALSE,CalcTable[[#This Row],[IrrHours]]&lt;=0),FALSE,TRUE)</f>
        <v>#NAME?</v>
      </c>
      <c r="X824" s="13" t="e">
        <f ca="1">AND(CalcTable[[#This Row],[IrrDay]],CalcTable[[#This Row],[IrrRain]],CalcTable[[#This Row],[IrrWarm]],CalcTable[[#This Row],[IrrWindy]])</f>
        <v>#NAME?</v>
      </c>
      <c r="Y824" s="13" t="e">
        <f t="shared" ca="1" si="256"/>
        <v>#NAME?</v>
      </c>
      <c r="Z824" s="13" t="e">
        <f ca="1">CalcTable[[#This Row],[IrrHours]]/5</f>
        <v>#NAME?</v>
      </c>
      <c r="AA824" s="13" t="e">
        <f ca="1">IF(CalcTable[[#This Row],[IrrFlag]]=FALSE,0,MAX(0,CalcTable[[#This Row],[VolRednWind]]*(FCAP*IRR_TARGET-CalcTable[[#This Row],[IWC]])))</f>
        <v>#NAME?</v>
      </c>
      <c r="AB824" s="13" t="e">
        <f ca="1">CalcTable[[#This Row],[IWC]]+CalcTable[[#This Row],[Eff Precip]]+CalcTable[[#This Row],[IrrAmt]]-CalcTable[[#This Row],[AET]]</f>
        <v>#NAME?</v>
      </c>
      <c r="AC824" s="13" t="e">
        <f ca="1">IF(CalcTable[[#This Row],[PWC]]&gt;FCAP,MIN(24*PERC,MIN(SAT,CalcTable[[#This Row],[PWC]])-FCAP),0)</f>
        <v>#NAME?</v>
      </c>
      <c r="AD824" s="13" t="e">
        <f ca="1">IF(CalcTable[[#This Row],[PWC]]&gt;SAT,CalcTable[[#This Row],[PWC]]-SAT,0)</f>
        <v>#NAME?</v>
      </c>
      <c r="AE824" s="13" t="e">
        <f ca="1">CalcTable[[#This Row],[PWC]]-CalcTable[[#This Row],[PercAmt]]-CalcTable[[#This Row],[Runoff]]</f>
        <v>#NAME?</v>
      </c>
      <c r="AF824" s="13" t="e">
        <f ca="1">CalcTable[[#This Row],[IrrAmt]]/1000*CUR_IRR_AREA*10000/IRR_EFF</f>
        <v>#NAME?</v>
      </c>
      <c r="AG824" s="147"/>
      <c r="AH824" s="13"/>
      <c r="AI824" s="50">
        <v>0</v>
      </c>
      <c r="AJ824" s="50">
        <v>0</v>
      </c>
      <c r="AK824" s="50">
        <v>0</v>
      </c>
      <c r="AL824" s="50">
        <v>5.5699687140018632</v>
      </c>
      <c r="AM824" s="50"/>
      <c r="AN824" s="50"/>
      <c r="AO824" s="50"/>
      <c r="AP824" s="50"/>
      <c r="AQ824" s="50"/>
      <c r="AR824" s="50"/>
      <c r="AS824" s="50"/>
      <c r="AT824" s="50"/>
      <c r="AU824" s="50"/>
      <c r="AV824" s="50"/>
      <c r="AW824" s="50"/>
      <c r="AX824" s="50">
        <f t="shared" si="267"/>
        <v>5.5699687140018632</v>
      </c>
      <c r="AY824" s="50"/>
      <c r="AZ824" s="50">
        <f t="shared" si="257"/>
        <v>163.38574894405465</v>
      </c>
      <c r="BA824" s="50">
        <f t="shared" si="258"/>
        <v>251.5621848821159</v>
      </c>
      <c r="BB824" s="50">
        <f t="shared" si="259"/>
        <v>259.34245864135664</v>
      </c>
      <c r="BC824" s="17">
        <f t="shared" si="260"/>
        <v>19656</v>
      </c>
      <c r="BD824" s="50">
        <f t="shared" si="261"/>
        <v>5.5699687140018632</v>
      </c>
      <c r="BE824" s="50">
        <f t="shared" si="262"/>
        <v>163.38574894405465</v>
      </c>
      <c r="BF824" s="50">
        <f t="shared" si="268"/>
        <v>267.24707260497468</v>
      </c>
      <c r="BG824" s="50"/>
      <c r="BH824" s="17">
        <f t="shared" si="263"/>
        <v>0</v>
      </c>
      <c r="BI824" s="17">
        <f t="shared" si="271"/>
        <v>824</v>
      </c>
      <c r="BJ824" s="17">
        <f t="shared" si="269"/>
        <v>824</v>
      </c>
      <c r="BK824" s="150">
        <f t="shared" si="270"/>
        <v>23902</v>
      </c>
      <c r="BL824" s="50" t="e">
        <f t="shared" ca="1" si="264"/>
        <v>#NAME?</v>
      </c>
      <c r="BM824" s="50" t="e">
        <f t="shared" ca="1" si="265"/>
        <v>#NAME?</v>
      </c>
      <c r="BN824" s="50" t="e">
        <f t="shared" ca="1" si="266"/>
        <v>#NAME?</v>
      </c>
    </row>
    <row r="825" spans="1:66" x14ac:dyDescent="0.35">
      <c r="A825" s="48">
        <v>23903</v>
      </c>
      <c r="B825" s="17">
        <v>1965</v>
      </c>
      <c r="C825" s="17">
        <v>6</v>
      </c>
      <c r="D825" s="17">
        <v>161</v>
      </c>
      <c r="E825" s="17">
        <v>10</v>
      </c>
      <c r="F825" s="17">
        <v>5</v>
      </c>
      <c r="G825" s="50">
        <v>12.2</v>
      </c>
      <c r="H825" s="32">
        <v>6.9653154442266834</v>
      </c>
      <c r="I825" s="50">
        <v>19</v>
      </c>
      <c r="J825" s="13">
        <v>0</v>
      </c>
      <c r="K825" s="13">
        <f t="shared" si="252"/>
        <v>0</v>
      </c>
      <c r="L825" s="13">
        <f t="shared" si="253"/>
        <v>0</v>
      </c>
      <c r="M825" s="13" t="e">
        <f ca="1">CalcTable[[#This Row],[IWC]]-AE824</f>
        <v>#NAME?</v>
      </c>
      <c r="N825" s="13" t="e">
        <f ca="1">IF(CalcTable[[#This Row],[Day of Year]]&lt;123,FCAP,AE824)</f>
        <v>#NAME?</v>
      </c>
      <c r="O825" s="17" t="e">
        <f ca="1">IF(IRR_DRIP,5,COUNTIF('IDET Wind Values'!C809:G809,"&lt;="&amp;IRR_MAXWIND))</f>
        <v>#NAME?</v>
      </c>
      <c r="P825" s="13" t="e">
        <f ca="1">CalcTable[[#This Row],[ET_o]]*KL</f>
        <v>#NAME?</v>
      </c>
      <c r="Q825" s="13" t="e">
        <f ca="1">IF(WILTPT&lt;=0,1,MAX(0,MIN(1,(CalcTable[[#This Row],[IWC]]-WILTPT)/(MAD-WILTPT))))</f>
        <v>#NAME?</v>
      </c>
      <c r="R825" s="13" t="e">
        <f ca="1">CalcTable[[#This Row],[ETMult]]*CalcTable[[#This Row],[ETb]]</f>
        <v>#NAME?</v>
      </c>
      <c r="S825" s="13" t="b">
        <f>INDEX(IRR_LIST,CalcTable[[#This Row],[Day of Week]]+1)</f>
        <v>1</v>
      </c>
      <c r="T825" s="13">
        <f t="shared" ca="1" si="254"/>
        <v>0</v>
      </c>
      <c r="U825" s="13" t="b">
        <f ca="1">IF(CalcTable[[#This Row],[IrrPrecip]]&gt;=IC_MM,FALSE,TRUE)</f>
        <v>1</v>
      </c>
      <c r="V825" s="13" t="b">
        <f t="shared" si="255"/>
        <v>1</v>
      </c>
      <c r="W825" s="13" t="e">
        <f ca="1">IF(AND(IRR_DRIP=FALSE,CalcTable[[#This Row],[IrrHours]]&lt;=0),FALSE,TRUE)</f>
        <v>#NAME?</v>
      </c>
      <c r="X825" s="13" t="e">
        <f ca="1">AND(CalcTable[[#This Row],[IrrDay]],CalcTable[[#This Row],[IrrRain]],CalcTable[[#This Row],[IrrWarm]],CalcTable[[#This Row],[IrrWindy]])</f>
        <v>#NAME?</v>
      </c>
      <c r="Y825" s="13" t="e">
        <f t="shared" ca="1" si="256"/>
        <v>#NAME?</v>
      </c>
      <c r="Z825" s="13" t="e">
        <f ca="1">CalcTable[[#This Row],[IrrHours]]/5</f>
        <v>#NAME?</v>
      </c>
      <c r="AA825" s="13" t="e">
        <f ca="1">IF(CalcTable[[#This Row],[IrrFlag]]=FALSE,0,MAX(0,CalcTable[[#This Row],[VolRednWind]]*(FCAP*IRR_TARGET-CalcTable[[#This Row],[IWC]])))</f>
        <v>#NAME?</v>
      </c>
      <c r="AB825" s="13" t="e">
        <f ca="1">CalcTable[[#This Row],[IWC]]+CalcTable[[#This Row],[Eff Precip]]+CalcTable[[#This Row],[IrrAmt]]-CalcTable[[#This Row],[AET]]</f>
        <v>#NAME?</v>
      </c>
      <c r="AC825" s="13" t="e">
        <f ca="1">IF(CalcTable[[#This Row],[PWC]]&gt;FCAP,MIN(24*PERC,MIN(SAT,CalcTable[[#This Row],[PWC]])-FCAP),0)</f>
        <v>#NAME?</v>
      </c>
      <c r="AD825" s="13" t="e">
        <f ca="1">IF(CalcTable[[#This Row],[PWC]]&gt;SAT,CalcTable[[#This Row],[PWC]]-SAT,0)</f>
        <v>#NAME?</v>
      </c>
      <c r="AE825" s="13" t="e">
        <f ca="1">CalcTable[[#This Row],[PWC]]-CalcTable[[#This Row],[PercAmt]]-CalcTable[[#This Row],[Runoff]]</f>
        <v>#NAME?</v>
      </c>
      <c r="AF825" s="13" t="e">
        <f ca="1">CalcTable[[#This Row],[IrrAmt]]/1000*CUR_IRR_AREA*10000/IRR_EFF</f>
        <v>#NAME?</v>
      </c>
      <c r="AG825" s="147"/>
      <c r="AH825" s="13"/>
      <c r="AI825" s="50">
        <v>0</v>
      </c>
      <c r="AJ825" s="50">
        <v>0</v>
      </c>
      <c r="AK825" s="50">
        <v>0</v>
      </c>
      <c r="AL825" s="50">
        <v>0</v>
      </c>
      <c r="AM825" s="50"/>
      <c r="AN825" s="50"/>
      <c r="AO825" s="50"/>
      <c r="AP825" s="50"/>
      <c r="AQ825" s="50"/>
      <c r="AR825" s="50"/>
      <c r="AS825" s="50"/>
      <c r="AT825" s="50"/>
      <c r="AU825" s="50"/>
      <c r="AV825" s="50"/>
      <c r="AW825" s="50"/>
      <c r="AX825" s="50">
        <f t="shared" si="267"/>
        <v>0</v>
      </c>
      <c r="AY825" s="50"/>
      <c r="AZ825" s="50">
        <f t="shared" si="257"/>
        <v>0</v>
      </c>
      <c r="BA825" s="50">
        <f t="shared" si="258"/>
        <v>0</v>
      </c>
      <c r="BB825" s="50">
        <f t="shared" si="259"/>
        <v>0</v>
      </c>
      <c r="BC825" s="17">
        <f t="shared" si="260"/>
        <v>19656</v>
      </c>
      <c r="BD825" s="50">
        <f t="shared" si="261"/>
        <v>0</v>
      </c>
      <c r="BE825" s="50">
        <f t="shared" si="262"/>
        <v>0</v>
      </c>
      <c r="BF825" s="50">
        <f t="shared" si="268"/>
        <v>0</v>
      </c>
      <c r="BG825" s="50"/>
      <c r="BH825" s="17">
        <f t="shared" si="263"/>
        <v>0</v>
      </c>
      <c r="BI825" s="17">
        <f t="shared" si="271"/>
        <v>825</v>
      </c>
      <c r="BJ825" s="17">
        <f t="shared" si="269"/>
        <v>825</v>
      </c>
      <c r="BK825" s="150">
        <f t="shared" si="270"/>
        <v>23903</v>
      </c>
      <c r="BL825" s="50" t="e">
        <f t="shared" ca="1" si="264"/>
        <v>#NAME?</v>
      </c>
      <c r="BM825" s="50" t="e">
        <f t="shared" ca="1" si="265"/>
        <v>#NAME?</v>
      </c>
      <c r="BN825" s="50" t="e">
        <f t="shared" ca="1" si="266"/>
        <v>#NAME?</v>
      </c>
    </row>
    <row r="826" spans="1:66" x14ac:dyDescent="0.35">
      <c r="A826" s="48">
        <v>23904</v>
      </c>
      <c r="B826" s="17">
        <v>1965</v>
      </c>
      <c r="C826" s="17">
        <v>6</v>
      </c>
      <c r="D826" s="17">
        <v>162</v>
      </c>
      <c r="E826" s="17">
        <v>11</v>
      </c>
      <c r="F826" s="17">
        <v>6</v>
      </c>
      <c r="G826" s="50">
        <v>12.2</v>
      </c>
      <c r="H826" s="32">
        <v>7.6226836417165513</v>
      </c>
      <c r="I826" s="50">
        <v>12.5</v>
      </c>
      <c r="J826" s="13">
        <v>0</v>
      </c>
      <c r="K826" s="13">
        <f t="shared" si="252"/>
        <v>0</v>
      </c>
      <c r="L826" s="13">
        <f t="shared" si="253"/>
        <v>0</v>
      </c>
      <c r="M826" s="13" t="e">
        <f ca="1">CalcTable[[#This Row],[IWC]]-AE825</f>
        <v>#NAME?</v>
      </c>
      <c r="N826" s="13" t="e">
        <f ca="1">IF(CalcTable[[#This Row],[Day of Year]]&lt;123,FCAP,AE825)</f>
        <v>#NAME?</v>
      </c>
      <c r="O826" s="17" t="e">
        <f ca="1">IF(IRR_DRIP,5,COUNTIF('IDET Wind Values'!C810:G810,"&lt;="&amp;IRR_MAXWIND))</f>
        <v>#NAME?</v>
      </c>
      <c r="P826" s="13" t="e">
        <f ca="1">CalcTable[[#This Row],[ET_o]]*KL</f>
        <v>#NAME?</v>
      </c>
      <c r="Q826" s="13" t="e">
        <f ca="1">IF(WILTPT&lt;=0,1,MAX(0,MIN(1,(CalcTable[[#This Row],[IWC]]-WILTPT)/(MAD-WILTPT))))</f>
        <v>#NAME?</v>
      </c>
      <c r="R826" s="13" t="e">
        <f ca="1">CalcTable[[#This Row],[ETMult]]*CalcTable[[#This Row],[ETb]]</f>
        <v>#NAME?</v>
      </c>
      <c r="S826" s="13" t="b">
        <f>INDEX(IRR_LIST,CalcTable[[#This Row],[Day of Week]]+1)</f>
        <v>0</v>
      </c>
      <c r="T826" s="13">
        <f t="shared" ca="1" si="254"/>
        <v>0</v>
      </c>
      <c r="U826" s="13" t="b">
        <f ca="1">IF(CalcTable[[#This Row],[IrrPrecip]]&gt;=IC_MM,FALSE,TRUE)</f>
        <v>1</v>
      </c>
      <c r="V826" s="13" t="b">
        <f t="shared" si="255"/>
        <v>1</v>
      </c>
      <c r="W826" s="13" t="e">
        <f ca="1">IF(AND(IRR_DRIP=FALSE,CalcTable[[#This Row],[IrrHours]]&lt;=0),FALSE,TRUE)</f>
        <v>#NAME?</v>
      </c>
      <c r="X826" s="13" t="e">
        <f ca="1">AND(CalcTable[[#This Row],[IrrDay]],CalcTable[[#This Row],[IrrRain]],CalcTable[[#This Row],[IrrWarm]],CalcTable[[#This Row],[IrrWindy]])</f>
        <v>#NAME?</v>
      </c>
      <c r="Y826" s="13" t="e">
        <f t="shared" ca="1" si="256"/>
        <v>#NAME?</v>
      </c>
      <c r="Z826" s="13" t="e">
        <f ca="1">CalcTable[[#This Row],[IrrHours]]/5</f>
        <v>#NAME?</v>
      </c>
      <c r="AA826" s="13" t="e">
        <f ca="1">IF(CalcTable[[#This Row],[IrrFlag]]=FALSE,0,MAX(0,CalcTable[[#This Row],[VolRednWind]]*(FCAP*IRR_TARGET-CalcTable[[#This Row],[IWC]])))</f>
        <v>#NAME?</v>
      </c>
      <c r="AB826" s="13" t="e">
        <f ca="1">CalcTable[[#This Row],[IWC]]+CalcTable[[#This Row],[Eff Precip]]+CalcTable[[#This Row],[IrrAmt]]-CalcTable[[#This Row],[AET]]</f>
        <v>#NAME?</v>
      </c>
      <c r="AC826" s="13" t="e">
        <f ca="1">IF(CalcTable[[#This Row],[PWC]]&gt;FCAP,MIN(24*PERC,MIN(SAT,CalcTable[[#This Row],[PWC]])-FCAP),0)</f>
        <v>#NAME?</v>
      </c>
      <c r="AD826" s="13" t="e">
        <f ca="1">IF(CalcTable[[#This Row],[PWC]]&gt;SAT,CalcTable[[#This Row],[PWC]]-SAT,0)</f>
        <v>#NAME?</v>
      </c>
      <c r="AE826" s="13" t="e">
        <f ca="1">CalcTable[[#This Row],[PWC]]-CalcTable[[#This Row],[PercAmt]]-CalcTable[[#This Row],[Runoff]]</f>
        <v>#NAME?</v>
      </c>
      <c r="AF826" s="13" t="e">
        <f ca="1">CalcTable[[#This Row],[IrrAmt]]/1000*CUR_IRR_AREA*10000/IRR_EFF</f>
        <v>#NAME?</v>
      </c>
      <c r="AG826" s="147"/>
      <c r="AH826" s="13"/>
      <c r="AI826" s="50">
        <v>0</v>
      </c>
      <c r="AJ826" s="50">
        <v>0</v>
      </c>
      <c r="AK826" s="50">
        <v>0</v>
      </c>
      <c r="AL826" s="50">
        <v>7.5127096535406217</v>
      </c>
      <c r="AM826" s="50"/>
      <c r="AN826" s="50"/>
      <c r="AO826" s="50"/>
      <c r="AP826" s="50"/>
      <c r="AQ826" s="50"/>
      <c r="AR826" s="50"/>
      <c r="AS826" s="50"/>
      <c r="AT826" s="50"/>
      <c r="AU826" s="50"/>
      <c r="AV826" s="50"/>
      <c r="AW826" s="50"/>
      <c r="AX826" s="50">
        <f t="shared" si="267"/>
        <v>7.5127096535406217</v>
      </c>
      <c r="AY826" s="50"/>
      <c r="AZ826" s="50">
        <f t="shared" si="257"/>
        <v>220.37281650385825</v>
      </c>
      <c r="BA826" s="50">
        <f t="shared" si="258"/>
        <v>339.30417779165475</v>
      </c>
      <c r="BB826" s="50">
        <f t="shared" si="259"/>
        <v>349.79812143469564</v>
      </c>
      <c r="BC826" s="17">
        <f t="shared" si="260"/>
        <v>19656</v>
      </c>
      <c r="BD826" s="50">
        <f t="shared" si="261"/>
        <v>7.5127096535406217</v>
      </c>
      <c r="BE826" s="50">
        <f t="shared" si="262"/>
        <v>220.37281650385825</v>
      </c>
      <c r="BF826" s="50">
        <f t="shared" si="268"/>
        <v>360.45977371340638</v>
      </c>
      <c r="BG826" s="50"/>
      <c r="BH826" s="17">
        <f t="shared" si="263"/>
        <v>0</v>
      </c>
      <c r="BI826" s="17">
        <f t="shared" si="271"/>
        <v>826</v>
      </c>
      <c r="BJ826" s="17">
        <f t="shared" si="269"/>
        <v>826</v>
      </c>
      <c r="BK826" s="150">
        <f t="shared" si="270"/>
        <v>23904</v>
      </c>
      <c r="BL826" s="50" t="e">
        <f t="shared" ca="1" si="264"/>
        <v>#NAME?</v>
      </c>
      <c r="BM826" s="50" t="e">
        <f t="shared" ca="1" si="265"/>
        <v>#NAME?</v>
      </c>
      <c r="BN826" s="50" t="e">
        <f t="shared" ca="1" si="266"/>
        <v>#NAME?</v>
      </c>
    </row>
    <row r="827" spans="1:66" x14ac:dyDescent="0.35">
      <c r="A827" s="48">
        <v>23905</v>
      </c>
      <c r="B827" s="17">
        <v>1965</v>
      </c>
      <c r="C827" s="17">
        <v>6</v>
      </c>
      <c r="D827" s="17">
        <v>163</v>
      </c>
      <c r="E827" s="17">
        <v>12</v>
      </c>
      <c r="F827" s="17">
        <v>7</v>
      </c>
      <c r="G827" s="50">
        <v>7.8</v>
      </c>
      <c r="H827" s="32">
        <v>3.6873744700080171</v>
      </c>
      <c r="I827" s="50">
        <v>10.166666666666666</v>
      </c>
      <c r="J827" s="13">
        <v>21</v>
      </c>
      <c r="K827" s="13">
        <f t="shared" si="252"/>
        <v>21</v>
      </c>
      <c r="L827" s="13">
        <f t="shared" si="253"/>
        <v>12</v>
      </c>
      <c r="M827" s="13" t="e">
        <f ca="1">CalcTable[[#This Row],[IWC]]-AE826</f>
        <v>#NAME?</v>
      </c>
      <c r="N827" s="13" t="e">
        <f ca="1">IF(CalcTable[[#This Row],[Day of Year]]&lt;123,FCAP,AE826)</f>
        <v>#NAME?</v>
      </c>
      <c r="O827" s="17" t="e">
        <f ca="1">IF(IRR_DRIP,5,COUNTIF('IDET Wind Values'!C811:G811,"&lt;="&amp;IRR_MAXWIND))</f>
        <v>#NAME?</v>
      </c>
      <c r="P827" s="13" t="e">
        <f ca="1">CalcTable[[#This Row],[ET_o]]*KL</f>
        <v>#NAME?</v>
      </c>
      <c r="Q827" s="13" t="e">
        <f ca="1">IF(WILTPT&lt;=0,1,MAX(0,MIN(1,(CalcTable[[#This Row],[IWC]]-WILTPT)/(MAD-WILTPT))))</f>
        <v>#NAME?</v>
      </c>
      <c r="R827" s="13" t="e">
        <f ca="1">CalcTable[[#This Row],[ETMult]]*CalcTable[[#This Row],[ETb]]</f>
        <v>#NAME?</v>
      </c>
      <c r="S827" s="13" t="b">
        <f>INDEX(IRR_LIST,CalcTable[[#This Row],[Day of Week]]+1)</f>
        <v>0</v>
      </c>
      <c r="T827" s="13">
        <f t="shared" ca="1" si="254"/>
        <v>0</v>
      </c>
      <c r="U827" s="13" t="b">
        <f ca="1">IF(CalcTable[[#This Row],[IrrPrecip]]&gt;=IC_MM,FALSE,TRUE)</f>
        <v>1</v>
      </c>
      <c r="V827" s="13" t="b">
        <f t="shared" si="255"/>
        <v>1</v>
      </c>
      <c r="W827" s="13" t="e">
        <f ca="1">IF(AND(IRR_DRIP=FALSE,CalcTable[[#This Row],[IrrHours]]&lt;=0),FALSE,TRUE)</f>
        <v>#NAME?</v>
      </c>
      <c r="X827" s="13" t="e">
        <f ca="1">AND(CalcTable[[#This Row],[IrrDay]],CalcTable[[#This Row],[IrrRain]],CalcTable[[#This Row],[IrrWarm]],CalcTable[[#This Row],[IrrWindy]])</f>
        <v>#NAME?</v>
      </c>
      <c r="Y827" s="13" t="e">
        <f t="shared" ca="1" si="256"/>
        <v>#NAME?</v>
      </c>
      <c r="Z827" s="13" t="e">
        <f ca="1">CalcTable[[#This Row],[IrrHours]]/5</f>
        <v>#NAME?</v>
      </c>
      <c r="AA827" s="13" t="e">
        <f ca="1">IF(CalcTable[[#This Row],[IrrFlag]]=FALSE,0,MAX(0,CalcTable[[#This Row],[VolRednWind]]*(FCAP*IRR_TARGET-CalcTable[[#This Row],[IWC]])))</f>
        <v>#NAME?</v>
      </c>
      <c r="AB827" s="13" t="e">
        <f ca="1">CalcTable[[#This Row],[IWC]]+CalcTable[[#This Row],[Eff Precip]]+CalcTable[[#This Row],[IrrAmt]]-CalcTable[[#This Row],[AET]]</f>
        <v>#NAME?</v>
      </c>
      <c r="AC827" s="13" t="e">
        <f ca="1">IF(CalcTable[[#This Row],[PWC]]&gt;FCAP,MIN(24*PERC,MIN(SAT,CalcTable[[#This Row],[PWC]])-FCAP),0)</f>
        <v>#NAME?</v>
      </c>
      <c r="AD827" s="13" t="e">
        <f ca="1">IF(CalcTable[[#This Row],[PWC]]&gt;SAT,CalcTable[[#This Row],[PWC]]-SAT,0)</f>
        <v>#NAME?</v>
      </c>
      <c r="AE827" s="13" t="e">
        <f ca="1">CalcTable[[#This Row],[PWC]]-CalcTable[[#This Row],[PercAmt]]-CalcTable[[#This Row],[Runoff]]</f>
        <v>#NAME?</v>
      </c>
      <c r="AF827" s="13" t="e">
        <f ca="1">CalcTable[[#This Row],[IrrAmt]]/1000*CUR_IRR_AREA*10000/IRR_EFF</f>
        <v>#NAME?</v>
      </c>
      <c r="AG827" s="147"/>
      <c r="AH827" s="13"/>
      <c r="AI827" s="50">
        <v>0</v>
      </c>
      <c r="AJ827" s="50">
        <v>0</v>
      </c>
      <c r="AK827" s="50">
        <v>2.3614392445371588</v>
      </c>
      <c r="AL827" s="50">
        <v>0</v>
      </c>
      <c r="AM827" s="50"/>
      <c r="AN827" s="50"/>
      <c r="AO827" s="50"/>
      <c r="AP827" s="50"/>
      <c r="AQ827" s="50"/>
      <c r="AR827" s="50"/>
      <c r="AS827" s="50"/>
      <c r="AT827" s="50"/>
      <c r="AU827" s="50"/>
      <c r="AV827" s="50"/>
      <c r="AW827" s="50"/>
      <c r="AX827" s="50">
        <f t="shared" si="267"/>
        <v>2.3614392445371588</v>
      </c>
      <c r="AY827" s="50"/>
      <c r="AZ827" s="50">
        <f t="shared" si="257"/>
        <v>34.634442253211667</v>
      </c>
      <c r="BA827" s="50">
        <f t="shared" si="258"/>
        <v>53.326046008913195</v>
      </c>
      <c r="BB827" s="50">
        <f t="shared" si="259"/>
        <v>54.975305163828047</v>
      </c>
      <c r="BC827" s="17">
        <f t="shared" si="260"/>
        <v>19656</v>
      </c>
      <c r="BD827" s="50">
        <f t="shared" si="261"/>
        <v>2.3614392445371588</v>
      </c>
      <c r="BE827" s="50">
        <f t="shared" si="262"/>
        <v>34.634442253211667</v>
      </c>
      <c r="BF827" s="50">
        <f t="shared" si="268"/>
        <v>56.650921902902411</v>
      </c>
      <c r="BG827" s="50"/>
      <c r="BH827" s="17">
        <f t="shared" si="263"/>
        <v>0</v>
      </c>
      <c r="BI827" s="17">
        <f t="shared" si="271"/>
        <v>827</v>
      </c>
      <c r="BJ827" s="17">
        <f t="shared" si="269"/>
        <v>827</v>
      </c>
      <c r="BK827" s="150">
        <f t="shared" si="270"/>
        <v>23905</v>
      </c>
      <c r="BL827" s="50" t="e">
        <f t="shared" ca="1" si="264"/>
        <v>#NAME?</v>
      </c>
      <c r="BM827" s="50" t="e">
        <f t="shared" ca="1" si="265"/>
        <v>#NAME?</v>
      </c>
      <c r="BN827" s="50" t="e">
        <f t="shared" ca="1" si="266"/>
        <v>#NAME?</v>
      </c>
    </row>
    <row r="828" spans="1:66" x14ac:dyDescent="0.35">
      <c r="A828" s="48">
        <v>23906</v>
      </c>
      <c r="B828" s="17">
        <v>1965</v>
      </c>
      <c r="C828" s="17">
        <v>6</v>
      </c>
      <c r="D828" s="17">
        <v>164</v>
      </c>
      <c r="E828" s="17">
        <v>13</v>
      </c>
      <c r="F828" s="17">
        <v>1</v>
      </c>
      <c r="G828" s="50">
        <v>7.8</v>
      </c>
      <c r="H828" s="32">
        <v>3.659628245473689</v>
      </c>
      <c r="I828" s="50">
        <v>17.333333333333332</v>
      </c>
      <c r="J828" s="13">
        <v>0.3</v>
      </c>
      <c r="K828" s="13">
        <f t="shared" si="252"/>
        <v>0.3</v>
      </c>
      <c r="L828" s="13">
        <f t="shared" si="253"/>
        <v>0</v>
      </c>
      <c r="M828" s="13" t="e">
        <f ca="1">CalcTable[[#This Row],[IWC]]-AE827</f>
        <v>#NAME?</v>
      </c>
      <c r="N828" s="13" t="e">
        <f ca="1">IF(CalcTable[[#This Row],[Day of Year]]&lt;123,FCAP,AE827)</f>
        <v>#NAME?</v>
      </c>
      <c r="O828" s="17" t="e">
        <f ca="1">IF(IRR_DRIP,5,COUNTIF('IDET Wind Values'!C812:G812,"&lt;="&amp;IRR_MAXWIND))</f>
        <v>#NAME?</v>
      </c>
      <c r="P828" s="13" t="e">
        <f ca="1">CalcTable[[#This Row],[ET_o]]*KL</f>
        <v>#NAME?</v>
      </c>
      <c r="Q828" s="13" t="e">
        <f ca="1">IF(WILTPT&lt;=0,1,MAX(0,MIN(1,(CalcTable[[#This Row],[IWC]]-WILTPT)/(MAD-WILTPT))))</f>
        <v>#NAME?</v>
      </c>
      <c r="R828" s="13" t="e">
        <f ca="1">CalcTable[[#This Row],[ETMult]]*CalcTable[[#This Row],[ETb]]</f>
        <v>#NAME?</v>
      </c>
      <c r="S828" s="13" t="b">
        <f>INDEX(IRR_LIST,CalcTable[[#This Row],[Day of Week]]+1)</f>
        <v>1</v>
      </c>
      <c r="T828" s="13">
        <f t="shared" ca="1" si="254"/>
        <v>21</v>
      </c>
      <c r="U828" s="13" t="b">
        <f ca="1">IF(CalcTable[[#This Row],[IrrPrecip]]&gt;=IC_MM,FALSE,TRUE)</f>
        <v>0</v>
      </c>
      <c r="V828" s="13" t="b">
        <f t="shared" si="255"/>
        <v>1</v>
      </c>
      <c r="W828" s="13" t="e">
        <f ca="1">IF(AND(IRR_DRIP=FALSE,CalcTable[[#This Row],[IrrHours]]&lt;=0),FALSE,TRUE)</f>
        <v>#NAME?</v>
      </c>
      <c r="X828" s="13" t="e">
        <f ca="1">AND(CalcTable[[#This Row],[IrrDay]],CalcTable[[#This Row],[IrrRain]],CalcTable[[#This Row],[IrrWarm]],CalcTable[[#This Row],[IrrWindy]])</f>
        <v>#NAME?</v>
      </c>
      <c r="Y828" s="13" t="e">
        <f t="shared" ca="1" si="256"/>
        <v>#NAME?</v>
      </c>
      <c r="Z828" s="13" t="e">
        <f ca="1">CalcTable[[#This Row],[IrrHours]]/5</f>
        <v>#NAME?</v>
      </c>
      <c r="AA828" s="13" t="e">
        <f ca="1">IF(CalcTable[[#This Row],[IrrFlag]]=FALSE,0,MAX(0,CalcTable[[#This Row],[VolRednWind]]*(FCAP*IRR_TARGET-CalcTable[[#This Row],[IWC]])))</f>
        <v>#NAME?</v>
      </c>
      <c r="AB828" s="13" t="e">
        <f ca="1">CalcTable[[#This Row],[IWC]]+CalcTable[[#This Row],[Eff Precip]]+CalcTable[[#This Row],[IrrAmt]]-CalcTable[[#This Row],[AET]]</f>
        <v>#NAME?</v>
      </c>
      <c r="AC828" s="13" t="e">
        <f ca="1">IF(CalcTable[[#This Row],[PWC]]&gt;FCAP,MIN(24*PERC,MIN(SAT,CalcTable[[#This Row],[PWC]])-FCAP),0)</f>
        <v>#NAME?</v>
      </c>
      <c r="AD828" s="13" t="e">
        <f ca="1">IF(CalcTable[[#This Row],[PWC]]&gt;SAT,CalcTable[[#This Row],[PWC]]-SAT,0)</f>
        <v>#NAME?</v>
      </c>
      <c r="AE828" s="13" t="e">
        <f ca="1">CalcTable[[#This Row],[PWC]]-CalcTable[[#This Row],[PercAmt]]-CalcTable[[#This Row],[Runoff]]</f>
        <v>#NAME?</v>
      </c>
      <c r="AF828" s="13" t="e">
        <f ca="1">CalcTable[[#This Row],[IrrAmt]]/1000*CUR_IRR_AREA*10000/IRR_EFF</f>
        <v>#NAME?</v>
      </c>
      <c r="AG828" s="147"/>
      <c r="AH828" s="13"/>
      <c r="AI828" s="50">
        <v>0</v>
      </c>
      <c r="AJ828" s="50">
        <v>0</v>
      </c>
      <c r="AK828" s="50">
        <v>0</v>
      </c>
      <c r="AL828" s="50">
        <v>0</v>
      </c>
      <c r="AM828" s="50"/>
      <c r="AN828" s="50"/>
      <c r="AO828" s="50"/>
      <c r="AP828" s="50"/>
      <c r="AQ828" s="50"/>
      <c r="AR828" s="50"/>
      <c r="AS828" s="50"/>
      <c r="AT828" s="50"/>
      <c r="AU828" s="50"/>
      <c r="AV828" s="50"/>
      <c r="AW828" s="50"/>
      <c r="AX828" s="50">
        <f t="shared" si="267"/>
        <v>0</v>
      </c>
      <c r="AY828" s="50"/>
      <c r="AZ828" s="50">
        <f t="shared" si="257"/>
        <v>0</v>
      </c>
      <c r="BA828" s="50">
        <f t="shared" si="258"/>
        <v>0</v>
      </c>
      <c r="BB828" s="50">
        <f t="shared" si="259"/>
        <v>0</v>
      </c>
      <c r="BC828" s="17">
        <f t="shared" si="260"/>
        <v>19656</v>
      </c>
      <c r="BD828" s="50">
        <f t="shared" si="261"/>
        <v>0</v>
      </c>
      <c r="BE828" s="50">
        <f t="shared" si="262"/>
        <v>0</v>
      </c>
      <c r="BF828" s="50">
        <f t="shared" si="268"/>
        <v>0</v>
      </c>
      <c r="BG828" s="50"/>
      <c r="BH828" s="17">
        <f t="shared" si="263"/>
        <v>0</v>
      </c>
      <c r="BI828" s="17">
        <f t="shared" si="271"/>
        <v>828</v>
      </c>
      <c r="BJ828" s="17">
        <f t="shared" si="269"/>
        <v>828</v>
      </c>
      <c r="BK828" s="150">
        <f t="shared" si="270"/>
        <v>23906</v>
      </c>
      <c r="BL828" s="50" t="e">
        <f t="shared" ca="1" si="264"/>
        <v>#NAME?</v>
      </c>
      <c r="BM828" s="50" t="e">
        <f t="shared" ca="1" si="265"/>
        <v>#NAME?</v>
      </c>
      <c r="BN828" s="50" t="e">
        <f t="shared" ca="1" si="266"/>
        <v>#NAME?</v>
      </c>
    </row>
    <row r="829" spans="1:66" x14ac:dyDescent="0.35">
      <c r="A829" s="48">
        <v>23907</v>
      </c>
      <c r="B829" s="17">
        <v>1965</v>
      </c>
      <c r="C829" s="17">
        <v>6</v>
      </c>
      <c r="D829" s="17">
        <v>165</v>
      </c>
      <c r="E829" s="17">
        <v>14</v>
      </c>
      <c r="F829" s="17">
        <v>2</v>
      </c>
      <c r="G829" s="50">
        <v>7.2</v>
      </c>
      <c r="H829" s="32">
        <v>3.4413868578692779</v>
      </c>
      <c r="I829" s="50">
        <v>11.666666666666666</v>
      </c>
      <c r="J829" s="13">
        <v>2.4</v>
      </c>
      <c r="K829" s="13">
        <f t="shared" si="252"/>
        <v>2.4</v>
      </c>
      <c r="L829" s="13">
        <f t="shared" si="253"/>
        <v>0</v>
      </c>
      <c r="M829" s="13" t="e">
        <f ca="1">CalcTable[[#This Row],[IWC]]-AE828</f>
        <v>#NAME?</v>
      </c>
      <c r="N829" s="13" t="e">
        <f ca="1">IF(CalcTable[[#This Row],[Day of Year]]&lt;123,FCAP,AE828)</f>
        <v>#NAME?</v>
      </c>
      <c r="O829" s="17" t="e">
        <f ca="1">IF(IRR_DRIP,5,COUNTIF('IDET Wind Values'!C813:G813,"&lt;="&amp;IRR_MAXWIND))</f>
        <v>#NAME?</v>
      </c>
      <c r="P829" s="13" t="e">
        <f ca="1">CalcTable[[#This Row],[ET_o]]*KL</f>
        <v>#NAME?</v>
      </c>
      <c r="Q829" s="13" t="e">
        <f ca="1">IF(WILTPT&lt;=0,1,MAX(0,MIN(1,(CalcTable[[#This Row],[IWC]]-WILTPT)/(MAD-WILTPT))))</f>
        <v>#NAME?</v>
      </c>
      <c r="R829" s="13" t="e">
        <f ca="1">CalcTable[[#This Row],[ETMult]]*CalcTable[[#This Row],[ETb]]</f>
        <v>#NAME?</v>
      </c>
      <c r="S829" s="13" t="b">
        <f>INDEX(IRR_LIST,CalcTable[[#This Row],[Day of Week]]+1)</f>
        <v>0</v>
      </c>
      <c r="T829" s="13">
        <f t="shared" ca="1" si="254"/>
        <v>21.3</v>
      </c>
      <c r="U829" s="13" t="b">
        <f ca="1">IF(CalcTable[[#This Row],[IrrPrecip]]&gt;=IC_MM,FALSE,TRUE)</f>
        <v>0</v>
      </c>
      <c r="V829" s="13" t="b">
        <f t="shared" si="255"/>
        <v>1</v>
      </c>
      <c r="W829" s="13" t="e">
        <f ca="1">IF(AND(IRR_DRIP=FALSE,CalcTable[[#This Row],[IrrHours]]&lt;=0),FALSE,TRUE)</f>
        <v>#NAME?</v>
      </c>
      <c r="X829" s="13" t="e">
        <f ca="1">AND(CalcTable[[#This Row],[IrrDay]],CalcTable[[#This Row],[IrrRain]],CalcTable[[#This Row],[IrrWarm]],CalcTable[[#This Row],[IrrWindy]])</f>
        <v>#NAME?</v>
      </c>
      <c r="Y829" s="13" t="e">
        <f t="shared" ca="1" si="256"/>
        <v>#NAME?</v>
      </c>
      <c r="Z829" s="13" t="e">
        <f ca="1">CalcTable[[#This Row],[IrrHours]]/5</f>
        <v>#NAME?</v>
      </c>
      <c r="AA829" s="13" t="e">
        <f ca="1">IF(CalcTable[[#This Row],[IrrFlag]]=FALSE,0,MAX(0,CalcTable[[#This Row],[VolRednWind]]*(FCAP*IRR_TARGET-CalcTable[[#This Row],[IWC]])))</f>
        <v>#NAME?</v>
      </c>
      <c r="AB829" s="13" t="e">
        <f ca="1">CalcTable[[#This Row],[IWC]]+CalcTable[[#This Row],[Eff Precip]]+CalcTable[[#This Row],[IrrAmt]]-CalcTable[[#This Row],[AET]]</f>
        <v>#NAME?</v>
      </c>
      <c r="AC829" s="13" t="e">
        <f ca="1">IF(CalcTable[[#This Row],[PWC]]&gt;FCAP,MIN(24*PERC,MIN(SAT,CalcTable[[#This Row],[PWC]])-FCAP),0)</f>
        <v>#NAME?</v>
      </c>
      <c r="AD829" s="13" t="e">
        <f ca="1">IF(CalcTable[[#This Row],[PWC]]&gt;SAT,CalcTable[[#This Row],[PWC]]-SAT,0)</f>
        <v>#NAME?</v>
      </c>
      <c r="AE829" s="13" t="e">
        <f ca="1">CalcTable[[#This Row],[PWC]]-CalcTable[[#This Row],[PercAmt]]-CalcTable[[#This Row],[Runoff]]</f>
        <v>#NAME?</v>
      </c>
      <c r="AF829" s="13" t="e">
        <f ca="1">CalcTable[[#This Row],[IrrAmt]]/1000*CUR_IRR_AREA*10000/IRR_EFF</f>
        <v>#NAME?</v>
      </c>
      <c r="AG829" s="147"/>
      <c r="AH829" s="13"/>
      <c r="AI829" s="50">
        <v>0</v>
      </c>
      <c r="AJ829" s="50">
        <v>0</v>
      </c>
      <c r="AK829" s="50">
        <v>0</v>
      </c>
      <c r="AL829" s="50">
        <v>0</v>
      </c>
      <c r="AM829" s="50"/>
      <c r="AN829" s="50"/>
      <c r="AO829" s="50"/>
      <c r="AP829" s="50"/>
      <c r="AQ829" s="50"/>
      <c r="AR829" s="50"/>
      <c r="AS829" s="50"/>
      <c r="AT829" s="50"/>
      <c r="AU829" s="50"/>
      <c r="AV829" s="50"/>
      <c r="AW829" s="50"/>
      <c r="AX829" s="50">
        <f t="shared" si="267"/>
        <v>0</v>
      </c>
      <c r="AY829" s="50"/>
      <c r="AZ829" s="50">
        <f t="shared" si="257"/>
        <v>0</v>
      </c>
      <c r="BA829" s="50">
        <f t="shared" si="258"/>
        <v>0</v>
      </c>
      <c r="BB829" s="50">
        <f t="shared" si="259"/>
        <v>0</v>
      </c>
      <c r="BC829" s="17">
        <f t="shared" si="260"/>
        <v>19656</v>
      </c>
      <c r="BD829" s="50">
        <f t="shared" si="261"/>
        <v>0</v>
      </c>
      <c r="BE829" s="50">
        <f t="shared" si="262"/>
        <v>0</v>
      </c>
      <c r="BF829" s="50">
        <f t="shared" si="268"/>
        <v>0</v>
      </c>
      <c r="BG829" s="50"/>
      <c r="BH829" s="17">
        <f t="shared" si="263"/>
        <v>0</v>
      </c>
      <c r="BI829" s="17">
        <f t="shared" si="271"/>
        <v>829</v>
      </c>
      <c r="BJ829" s="17">
        <f t="shared" si="269"/>
        <v>829</v>
      </c>
      <c r="BK829" s="150">
        <f t="shared" si="270"/>
        <v>23907</v>
      </c>
      <c r="BL829" s="50" t="e">
        <f t="shared" ca="1" si="264"/>
        <v>#NAME?</v>
      </c>
      <c r="BM829" s="50" t="e">
        <f t="shared" ca="1" si="265"/>
        <v>#NAME?</v>
      </c>
      <c r="BN829" s="50" t="e">
        <f t="shared" ca="1" si="266"/>
        <v>#NAME?</v>
      </c>
    </row>
    <row r="830" spans="1:66" x14ac:dyDescent="0.35">
      <c r="A830" s="48">
        <v>23908</v>
      </c>
      <c r="B830" s="17">
        <v>1965</v>
      </c>
      <c r="C830" s="17">
        <v>6</v>
      </c>
      <c r="D830" s="17">
        <v>166</v>
      </c>
      <c r="E830" s="17">
        <v>15</v>
      </c>
      <c r="F830" s="17">
        <v>3</v>
      </c>
      <c r="G830" s="50">
        <v>8.3000000000000007</v>
      </c>
      <c r="H830" s="32">
        <v>2.736920590351787</v>
      </c>
      <c r="I830" s="50">
        <v>19.5</v>
      </c>
      <c r="J830" s="13">
        <v>21.8</v>
      </c>
      <c r="K830" s="13">
        <f t="shared" si="252"/>
        <v>21.8</v>
      </c>
      <c r="L830" s="13">
        <f t="shared" si="253"/>
        <v>12.600000000000001</v>
      </c>
      <c r="M830" s="13" t="e">
        <f ca="1">CalcTable[[#This Row],[IWC]]-AE829</f>
        <v>#NAME?</v>
      </c>
      <c r="N830" s="13" t="e">
        <f ca="1">IF(CalcTable[[#This Row],[Day of Year]]&lt;123,FCAP,AE829)</f>
        <v>#NAME?</v>
      </c>
      <c r="O830" s="17" t="e">
        <f ca="1">IF(IRR_DRIP,5,COUNTIF('IDET Wind Values'!C814:G814,"&lt;="&amp;IRR_MAXWIND))</f>
        <v>#NAME?</v>
      </c>
      <c r="P830" s="13" t="e">
        <f ca="1">CalcTable[[#This Row],[ET_o]]*KL</f>
        <v>#NAME?</v>
      </c>
      <c r="Q830" s="13" t="e">
        <f ca="1">IF(WILTPT&lt;=0,1,MAX(0,MIN(1,(CalcTable[[#This Row],[IWC]]-WILTPT)/(MAD-WILTPT))))</f>
        <v>#NAME?</v>
      </c>
      <c r="R830" s="13" t="e">
        <f ca="1">CalcTable[[#This Row],[ETMult]]*CalcTable[[#This Row],[ETb]]</f>
        <v>#NAME?</v>
      </c>
      <c r="S830" s="13" t="b">
        <f>INDEX(IRR_LIST,CalcTable[[#This Row],[Day of Week]]+1)</f>
        <v>1</v>
      </c>
      <c r="T830" s="13">
        <f t="shared" ca="1" si="254"/>
        <v>2.6999999999999997</v>
      </c>
      <c r="U830" s="13" t="b">
        <f ca="1">IF(CalcTable[[#This Row],[IrrPrecip]]&gt;=IC_MM,FALSE,TRUE)</f>
        <v>1</v>
      </c>
      <c r="V830" s="13" t="b">
        <f t="shared" si="255"/>
        <v>1</v>
      </c>
      <c r="W830" s="13" t="e">
        <f ca="1">IF(AND(IRR_DRIP=FALSE,CalcTable[[#This Row],[IrrHours]]&lt;=0),FALSE,TRUE)</f>
        <v>#NAME?</v>
      </c>
      <c r="X830" s="13" t="e">
        <f ca="1">AND(CalcTable[[#This Row],[IrrDay]],CalcTable[[#This Row],[IrrRain]],CalcTable[[#This Row],[IrrWarm]],CalcTable[[#This Row],[IrrWindy]])</f>
        <v>#NAME?</v>
      </c>
      <c r="Y830" s="13" t="e">
        <f t="shared" ca="1" si="256"/>
        <v>#NAME?</v>
      </c>
      <c r="Z830" s="13" t="e">
        <f ca="1">CalcTable[[#This Row],[IrrHours]]/5</f>
        <v>#NAME?</v>
      </c>
      <c r="AA830" s="13" t="e">
        <f ca="1">IF(CalcTable[[#This Row],[IrrFlag]]=FALSE,0,MAX(0,CalcTable[[#This Row],[VolRednWind]]*(FCAP*IRR_TARGET-CalcTable[[#This Row],[IWC]])))</f>
        <v>#NAME?</v>
      </c>
      <c r="AB830" s="13" t="e">
        <f ca="1">CalcTable[[#This Row],[IWC]]+CalcTable[[#This Row],[Eff Precip]]+CalcTable[[#This Row],[IrrAmt]]-CalcTable[[#This Row],[AET]]</f>
        <v>#NAME?</v>
      </c>
      <c r="AC830" s="13" t="e">
        <f ca="1">IF(CalcTable[[#This Row],[PWC]]&gt;FCAP,MIN(24*PERC,MIN(SAT,CalcTable[[#This Row],[PWC]])-FCAP),0)</f>
        <v>#NAME?</v>
      </c>
      <c r="AD830" s="13" t="e">
        <f ca="1">IF(CalcTable[[#This Row],[PWC]]&gt;SAT,CalcTable[[#This Row],[PWC]]-SAT,0)</f>
        <v>#NAME?</v>
      </c>
      <c r="AE830" s="13" t="e">
        <f ca="1">CalcTable[[#This Row],[PWC]]-CalcTable[[#This Row],[PercAmt]]-CalcTable[[#This Row],[Runoff]]</f>
        <v>#NAME?</v>
      </c>
      <c r="AF830" s="13" t="e">
        <f ca="1">CalcTable[[#This Row],[IrrAmt]]/1000*CUR_IRR_AREA*10000/IRR_EFF</f>
        <v>#NAME?</v>
      </c>
      <c r="AG830" s="147"/>
      <c r="AH830" s="13"/>
      <c r="AI830" s="50">
        <v>2.0229802672006181</v>
      </c>
      <c r="AJ830" s="50">
        <v>4.8128760789910876</v>
      </c>
      <c r="AK830" s="50">
        <v>0</v>
      </c>
      <c r="AL830" s="50">
        <v>0</v>
      </c>
      <c r="AM830" s="50"/>
      <c r="AN830" s="50"/>
      <c r="AO830" s="50"/>
      <c r="AP830" s="50"/>
      <c r="AQ830" s="50"/>
      <c r="AR830" s="50"/>
      <c r="AS830" s="50"/>
      <c r="AT830" s="50"/>
      <c r="AU830" s="50"/>
      <c r="AV830" s="50"/>
      <c r="AW830" s="50"/>
      <c r="AX830" s="50">
        <f t="shared" si="267"/>
        <v>6.8358563461917061</v>
      </c>
      <c r="AY830" s="50"/>
      <c r="AZ830" s="50">
        <f t="shared" si="257"/>
        <v>170.84807556934763</v>
      </c>
      <c r="BA830" s="50">
        <f t="shared" si="258"/>
        <v>278.56583167458342</v>
      </c>
      <c r="BB830" s="50">
        <f t="shared" si="259"/>
        <v>288.42523574097572</v>
      </c>
      <c r="BC830" s="17">
        <f t="shared" si="260"/>
        <v>19656</v>
      </c>
      <c r="BD830" s="50">
        <f t="shared" si="261"/>
        <v>6.8358563461917061</v>
      </c>
      <c r="BE830" s="50">
        <f t="shared" si="262"/>
        <v>170.84807556934763</v>
      </c>
      <c r="BF830" s="50">
        <f t="shared" si="268"/>
        <v>279.45306338642632</v>
      </c>
      <c r="BG830" s="50"/>
      <c r="BH830" s="17">
        <f t="shared" si="263"/>
        <v>0</v>
      </c>
      <c r="BI830" s="17">
        <f t="shared" si="271"/>
        <v>830</v>
      </c>
      <c r="BJ830" s="17">
        <f t="shared" si="269"/>
        <v>830</v>
      </c>
      <c r="BK830" s="150">
        <f t="shared" si="270"/>
        <v>23908</v>
      </c>
      <c r="BL830" s="50" t="e">
        <f t="shared" ca="1" si="264"/>
        <v>#NAME?</v>
      </c>
      <c r="BM830" s="50" t="e">
        <f t="shared" ca="1" si="265"/>
        <v>#NAME?</v>
      </c>
      <c r="BN830" s="50" t="e">
        <f t="shared" ca="1" si="266"/>
        <v>#NAME?</v>
      </c>
    </row>
    <row r="831" spans="1:66" x14ac:dyDescent="0.35">
      <c r="A831" s="48">
        <v>23909</v>
      </c>
      <c r="B831" s="17">
        <v>1965</v>
      </c>
      <c r="C831" s="17">
        <v>6</v>
      </c>
      <c r="D831" s="17">
        <v>167</v>
      </c>
      <c r="E831" s="17">
        <v>16</v>
      </c>
      <c r="F831" s="17">
        <v>4</v>
      </c>
      <c r="G831" s="50">
        <v>8.9</v>
      </c>
      <c r="H831" s="32">
        <v>2.6624577318688716</v>
      </c>
      <c r="I831" s="50">
        <v>12.833333333333334</v>
      </c>
      <c r="J831" s="13">
        <v>3.7</v>
      </c>
      <c r="K831" s="13">
        <f t="shared" si="252"/>
        <v>3.7</v>
      </c>
      <c r="L831" s="13">
        <f t="shared" si="253"/>
        <v>0</v>
      </c>
      <c r="M831" s="13" t="e">
        <f ca="1">CalcTable[[#This Row],[IWC]]-AE830</f>
        <v>#NAME?</v>
      </c>
      <c r="N831" s="13" t="e">
        <f ca="1">IF(CalcTable[[#This Row],[Day of Year]]&lt;123,FCAP,AE830)</f>
        <v>#NAME?</v>
      </c>
      <c r="O831" s="17" t="e">
        <f ca="1">IF(IRR_DRIP,5,COUNTIF('IDET Wind Values'!C815:G815,"&lt;="&amp;IRR_MAXWIND))</f>
        <v>#NAME?</v>
      </c>
      <c r="P831" s="13" t="e">
        <f ca="1">CalcTable[[#This Row],[ET_o]]*KL</f>
        <v>#NAME?</v>
      </c>
      <c r="Q831" s="13" t="e">
        <f ca="1">IF(WILTPT&lt;=0,1,MAX(0,MIN(1,(CalcTable[[#This Row],[IWC]]-WILTPT)/(MAD-WILTPT))))</f>
        <v>#NAME?</v>
      </c>
      <c r="R831" s="13" t="e">
        <f ca="1">CalcTable[[#This Row],[ETMult]]*CalcTable[[#This Row],[ETb]]</f>
        <v>#NAME?</v>
      </c>
      <c r="S831" s="13" t="b">
        <f>INDEX(IRR_LIST,CalcTable[[#This Row],[Day of Week]]+1)</f>
        <v>0</v>
      </c>
      <c r="T831" s="13">
        <f t="shared" ca="1" si="254"/>
        <v>24.2</v>
      </c>
      <c r="U831" s="13" t="b">
        <f ca="1">IF(CalcTable[[#This Row],[IrrPrecip]]&gt;=IC_MM,FALSE,TRUE)</f>
        <v>0</v>
      </c>
      <c r="V831" s="13" t="b">
        <f t="shared" si="255"/>
        <v>1</v>
      </c>
      <c r="W831" s="13" t="e">
        <f ca="1">IF(AND(IRR_DRIP=FALSE,CalcTable[[#This Row],[IrrHours]]&lt;=0),FALSE,TRUE)</f>
        <v>#NAME?</v>
      </c>
      <c r="X831" s="13" t="e">
        <f ca="1">AND(CalcTable[[#This Row],[IrrDay]],CalcTable[[#This Row],[IrrRain]],CalcTable[[#This Row],[IrrWarm]],CalcTable[[#This Row],[IrrWindy]])</f>
        <v>#NAME?</v>
      </c>
      <c r="Y831" s="13" t="e">
        <f t="shared" ca="1" si="256"/>
        <v>#NAME?</v>
      </c>
      <c r="Z831" s="13" t="e">
        <f ca="1">CalcTable[[#This Row],[IrrHours]]/5</f>
        <v>#NAME?</v>
      </c>
      <c r="AA831" s="13" t="e">
        <f ca="1">IF(CalcTable[[#This Row],[IrrFlag]]=FALSE,0,MAX(0,CalcTable[[#This Row],[VolRednWind]]*(FCAP*IRR_TARGET-CalcTable[[#This Row],[IWC]])))</f>
        <v>#NAME?</v>
      </c>
      <c r="AB831" s="13" t="e">
        <f ca="1">CalcTable[[#This Row],[IWC]]+CalcTable[[#This Row],[Eff Precip]]+CalcTable[[#This Row],[IrrAmt]]-CalcTable[[#This Row],[AET]]</f>
        <v>#NAME?</v>
      </c>
      <c r="AC831" s="13" t="e">
        <f ca="1">IF(CalcTable[[#This Row],[PWC]]&gt;FCAP,MIN(24*PERC,MIN(SAT,CalcTable[[#This Row],[PWC]])-FCAP),0)</f>
        <v>#NAME?</v>
      </c>
      <c r="AD831" s="13" t="e">
        <f ca="1">IF(CalcTable[[#This Row],[PWC]]&gt;SAT,CalcTable[[#This Row],[PWC]]-SAT,0)</f>
        <v>#NAME?</v>
      </c>
      <c r="AE831" s="13" t="e">
        <f ca="1">CalcTable[[#This Row],[PWC]]-CalcTable[[#This Row],[PercAmt]]-CalcTable[[#This Row],[Runoff]]</f>
        <v>#NAME?</v>
      </c>
      <c r="AF831" s="13" t="e">
        <f ca="1">CalcTable[[#This Row],[IrrAmt]]/1000*CUR_IRR_AREA*10000/IRR_EFF</f>
        <v>#NAME?</v>
      </c>
      <c r="AG831" s="147"/>
      <c r="AH831" s="13"/>
      <c r="AI831" s="50">
        <v>0</v>
      </c>
      <c r="AJ831" s="50">
        <v>0</v>
      </c>
      <c r="AK831" s="50">
        <v>0</v>
      </c>
      <c r="AL831" s="50">
        <v>0</v>
      </c>
      <c r="AM831" s="50"/>
      <c r="AN831" s="50"/>
      <c r="AO831" s="50"/>
      <c r="AP831" s="50"/>
      <c r="AQ831" s="50"/>
      <c r="AR831" s="50"/>
      <c r="AS831" s="50"/>
      <c r="AT831" s="50"/>
      <c r="AU831" s="50"/>
      <c r="AV831" s="50"/>
      <c r="AW831" s="50"/>
      <c r="AX831" s="50">
        <f t="shared" si="267"/>
        <v>0</v>
      </c>
      <c r="AY831" s="50"/>
      <c r="AZ831" s="50">
        <f t="shared" si="257"/>
        <v>0</v>
      </c>
      <c r="BA831" s="50">
        <f t="shared" si="258"/>
        <v>0</v>
      </c>
      <c r="BB831" s="50">
        <f t="shared" si="259"/>
        <v>0</v>
      </c>
      <c r="BC831" s="17">
        <f t="shared" si="260"/>
        <v>19656</v>
      </c>
      <c r="BD831" s="50">
        <f t="shared" si="261"/>
        <v>0</v>
      </c>
      <c r="BE831" s="50">
        <f t="shared" si="262"/>
        <v>0</v>
      </c>
      <c r="BF831" s="50">
        <f t="shared" si="268"/>
        <v>0</v>
      </c>
      <c r="BG831" s="50"/>
      <c r="BH831" s="17">
        <f t="shared" si="263"/>
        <v>0</v>
      </c>
      <c r="BI831" s="17">
        <f t="shared" si="271"/>
        <v>831</v>
      </c>
      <c r="BJ831" s="17">
        <f t="shared" si="269"/>
        <v>831</v>
      </c>
      <c r="BK831" s="150">
        <f t="shared" si="270"/>
        <v>23909</v>
      </c>
      <c r="BL831" s="50" t="e">
        <f t="shared" ca="1" si="264"/>
        <v>#NAME?</v>
      </c>
      <c r="BM831" s="50" t="e">
        <f t="shared" ca="1" si="265"/>
        <v>#NAME?</v>
      </c>
      <c r="BN831" s="50" t="e">
        <f t="shared" ca="1" si="266"/>
        <v>#NAME?</v>
      </c>
    </row>
    <row r="832" spans="1:66" x14ac:dyDescent="0.35">
      <c r="A832" s="48">
        <v>23910</v>
      </c>
      <c r="B832" s="17">
        <v>1965</v>
      </c>
      <c r="C832" s="17">
        <v>6</v>
      </c>
      <c r="D832" s="17">
        <v>168</v>
      </c>
      <c r="E832" s="17">
        <v>17</v>
      </c>
      <c r="F832" s="17">
        <v>5</v>
      </c>
      <c r="G832" s="50">
        <v>11.1</v>
      </c>
      <c r="H832" s="32">
        <v>3.348800809268762</v>
      </c>
      <c r="I832" s="50">
        <v>17.666666666666668</v>
      </c>
      <c r="J832" s="13">
        <v>23.6</v>
      </c>
      <c r="K832" s="13">
        <f t="shared" si="252"/>
        <v>23.6</v>
      </c>
      <c r="L832" s="13">
        <f t="shared" si="253"/>
        <v>13.950000000000001</v>
      </c>
      <c r="M832" s="13" t="e">
        <f ca="1">CalcTable[[#This Row],[IWC]]-AE831</f>
        <v>#NAME?</v>
      </c>
      <c r="N832" s="13" t="e">
        <f ca="1">IF(CalcTable[[#This Row],[Day of Year]]&lt;123,FCAP,AE831)</f>
        <v>#NAME?</v>
      </c>
      <c r="O832" s="17" t="e">
        <f ca="1">IF(IRR_DRIP,5,COUNTIF('IDET Wind Values'!C816:G816,"&lt;="&amp;IRR_MAXWIND))</f>
        <v>#NAME?</v>
      </c>
      <c r="P832" s="13" t="e">
        <f ca="1">CalcTable[[#This Row],[ET_o]]*KL</f>
        <v>#NAME?</v>
      </c>
      <c r="Q832" s="13" t="e">
        <f ca="1">IF(WILTPT&lt;=0,1,MAX(0,MIN(1,(CalcTable[[#This Row],[IWC]]-WILTPT)/(MAD-WILTPT))))</f>
        <v>#NAME?</v>
      </c>
      <c r="R832" s="13" t="e">
        <f ca="1">CalcTable[[#This Row],[ETMult]]*CalcTable[[#This Row],[ETb]]</f>
        <v>#NAME?</v>
      </c>
      <c r="S832" s="13" t="b">
        <f>INDEX(IRR_LIST,CalcTable[[#This Row],[Day of Week]]+1)</f>
        <v>1</v>
      </c>
      <c r="T832" s="13">
        <f t="shared" ca="1" si="254"/>
        <v>25.5</v>
      </c>
      <c r="U832" s="13" t="b">
        <f ca="1">IF(CalcTable[[#This Row],[IrrPrecip]]&gt;=IC_MM,FALSE,TRUE)</f>
        <v>0</v>
      </c>
      <c r="V832" s="13" t="b">
        <f t="shared" si="255"/>
        <v>1</v>
      </c>
      <c r="W832" s="13" t="e">
        <f ca="1">IF(AND(IRR_DRIP=FALSE,CalcTable[[#This Row],[IrrHours]]&lt;=0),FALSE,TRUE)</f>
        <v>#NAME?</v>
      </c>
      <c r="X832" s="13" t="e">
        <f ca="1">AND(CalcTable[[#This Row],[IrrDay]],CalcTable[[#This Row],[IrrRain]],CalcTable[[#This Row],[IrrWarm]],CalcTable[[#This Row],[IrrWindy]])</f>
        <v>#NAME?</v>
      </c>
      <c r="Y832" s="13" t="e">
        <f t="shared" ca="1" si="256"/>
        <v>#NAME?</v>
      </c>
      <c r="Z832" s="13" t="e">
        <f ca="1">CalcTable[[#This Row],[IrrHours]]/5</f>
        <v>#NAME?</v>
      </c>
      <c r="AA832" s="13" t="e">
        <f ca="1">IF(CalcTable[[#This Row],[IrrFlag]]=FALSE,0,MAX(0,CalcTable[[#This Row],[VolRednWind]]*(FCAP*IRR_TARGET-CalcTable[[#This Row],[IWC]])))</f>
        <v>#NAME?</v>
      </c>
      <c r="AB832" s="13" t="e">
        <f ca="1">CalcTable[[#This Row],[IWC]]+CalcTable[[#This Row],[Eff Precip]]+CalcTable[[#This Row],[IrrAmt]]-CalcTable[[#This Row],[AET]]</f>
        <v>#NAME?</v>
      </c>
      <c r="AC832" s="13" t="e">
        <f ca="1">IF(CalcTable[[#This Row],[PWC]]&gt;FCAP,MIN(24*PERC,MIN(SAT,CalcTable[[#This Row],[PWC]])-FCAP),0)</f>
        <v>#NAME?</v>
      </c>
      <c r="AD832" s="13" t="e">
        <f ca="1">IF(CalcTable[[#This Row],[PWC]]&gt;SAT,CalcTable[[#This Row],[PWC]]-SAT,0)</f>
        <v>#NAME?</v>
      </c>
      <c r="AE832" s="13" t="e">
        <f ca="1">CalcTable[[#This Row],[PWC]]-CalcTable[[#This Row],[PercAmt]]-CalcTable[[#This Row],[Runoff]]</f>
        <v>#NAME?</v>
      </c>
      <c r="AF832" s="13" t="e">
        <f ca="1">CalcTable[[#This Row],[IrrAmt]]/1000*CUR_IRR_AREA*10000/IRR_EFF</f>
        <v>#NAME?</v>
      </c>
      <c r="AG832" s="147"/>
      <c r="AH832" s="13"/>
      <c r="AI832" s="50">
        <v>0</v>
      </c>
      <c r="AJ832" s="50">
        <v>0</v>
      </c>
      <c r="AK832" s="50">
        <v>0</v>
      </c>
      <c r="AL832" s="50">
        <v>0</v>
      </c>
      <c r="AM832" s="50"/>
      <c r="AN832" s="50"/>
      <c r="AO832" s="50"/>
      <c r="AP832" s="50"/>
      <c r="AQ832" s="50"/>
      <c r="AR832" s="50"/>
      <c r="AS832" s="50"/>
      <c r="AT832" s="50"/>
      <c r="AU832" s="50"/>
      <c r="AV832" s="50"/>
      <c r="AW832" s="50"/>
      <c r="AX832" s="50">
        <f t="shared" si="267"/>
        <v>0</v>
      </c>
      <c r="AY832" s="50"/>
      <c r="AZ832" s="50">
        <f t="shared" si="257"/>
        <v>0</v>
      </c>
      <c r="BA832" s="50">
        <f t="shared" si="258"/>
        <v>0</v>
      </c>
      <c r="BB832" s="50">
        <f t="shared" si="259"/>
        <v>0</v>
      </c>
      <c r="BC832" s="17">
        <f t="shared" si="260"/>
        <v>19656</v>
      </c>
      <c r="BD832" s="50">
        <f t="shared" si="261"/>
        <v>0</v>
      </c>
      <c r="BE832" s="50">
        <f t="shared" si="262"/>
        <v>0</v>
      </c>
      <c r="BF832" s="50">
        <f t="shared" si="268"/>
        <v>0</v>
      </c>
      <c r="BG832" s="50"/>
      <c r="BH832" s="17">
        <f t="shared" si="263"/>
        <v>0</v>
      </c>
      <c r="BI832" s="17">
        <f t="shared" si="271"/>
        <v>832</v>
      </c>
      <c r="BJ832" s="17">
        <f t="shared" si="269"/>
        <v>832</v>
      </c>
      <c r="BK832" s="150">
        <f t="shared" si="270"/>
        <v>23910</v>
      </c>
      <c r="BL832" s="50" t="e">
        <f t="shared" ca="1" si="264"/>
        <v>#NAME?</v>
      </c>
      <c r="BM832" s="50" t="e">
        <f t="shared" ca="1" si="265"/>
        <v>#NAME?</v>
      </c>
      <c r="BN832" s="50" t="e">
        <f t="shared" ca="1" si="266"/>
        <v>#NAME?</v>
      </c>
    </row>
    <row r="833" spans="1:66" x14ac:dyDescent="0.35">
      <c r="A833" s="48">
        <v>23911</v>
      </c>
      <c r="B833" s="17">
        <v>1965</v>
      </c>
      <c r="C833" s="17">
        <v>6</v>
      </c>
      <c r="D833" s="17">
        <v>169</v>
      </c>
      <c r="E833" s="17">
        <v>18</v>
      </c>
      <c r="F833" s="17">
        <v>6</v>
      </c>
      <c r="G833" s="50">
        <v>11.1</v>
      </c>
      <c r="H833" s="32">
        <v>4.811261255144891</v>
      </c>
      <c r="I833" s="50">
        <v>26.666666666666668</v>
      </c>
      <c r="J833" s="13">
        <v>2.2999999999999998</v>
      </c>
      <c r="K833" s="13">
        <f t="shared" si="252"/>
        <v>2.2999999999999998</v>
      </c>
      <c r="L833" s="13">
        <f t="shared" si="253"/>
        <v>0</v>
      </c>
      <c r="M833" s="13" t="e">
        <f ca="1">CalcTable[[#This Row],[IWC]]-AE832</f>
        <v>#NAME?</v>
      </c>
      <c r="N833" s="13" t="e">
        <f ca="1">IF(CalcTable[[#This Row],[Day of Year]]&lt;123,FCAP,AE832)</f>
        <v>#NAME?</v>
      </c>
      <c r="O833" s="17" t="e">
        <f ca="1">IF(IRR_DRIP,5,COUNTIF('IDET Wind Values'!C817:G817,"&lt;="&amp;IRR_MAXWIND))</f>
        <v>#NAME?</v>
      </c>
      <c r="P833" s="13" t="e">
        <f ca="1">CalcTable[[#This Row],[ET_o]]*KL</f>
        <v>#NAME?</v>
      </c>
      <c r="Q833" s="13" t="e">
        <f ca="1">IF(WILTPT&lt;=0,1,MAX(0,MIN(1,(CalcTable[[#This Row],[IWC]]-WILTPT)/(MAD-WILTPT))))</f>
        <v>#NAME?</v>
      </c>
      <c r="R833" s="13" t="e">
        <f ca="1">CalcTable[[#This Row],[ETMult]]*CalcTable[[#This Row],[ETb]]</f>
        <v>#NAME?</v>
      </c>
      <c r="S833" s="13" t="b">
        <f>INDEX(IRR_LIST,CalcTable[[#This Row],[Day of Week]]+1)</f>
        <v>0</v>
      </c>
      <c r="T833" s="13">
        <f t="shared" ca="1" si="254"/>
        <v>27.3</v>
      </c>
      <c r="U833" s="13" t="b">
        <f ca="1">IF(CalcTable[[#This Row],[IrrPrecip]]&gt;=IC_MM,FALSE,TRUE)</f>
        <v>0</v>
      </c>
      <c r="V833" s="13" t="b">
        <f t="shared" si="255"/>
        <v>1</v>
      </c>
      <c r="W833" s="13" t="e">
        <f ca="1">IF(AND(IRR_DRIP=FALSE,CalcTable[[#This Row],[IrrHours]]&lt;=0),FALSE,TRUE)</f>
        <v>#NAME?</v>
      </c>
      <c r="X833" s="13" t="e">
        <f ca="1">AND(CalcTable[[#This Row],[IrrDay]],CalcTable[[#This Row],[IrrRain]],CalcTable[[#This Row],[IrrWarm]],CalcTable[[#This Row],[IrrWindy]])</f>
        <v>#NAME?</v>
      </c>
      <c r="Y833" s="13" t="e">
        <f t="shared" ca="1" si="256"/>
        <v>#NAME?</v>
      </c>
      <c r="Z833" s="13" t="e">
        <f ca="1">CalcTable[[#This Row],[IrrHours]]/5</f>
        <v>#NAME?</v>
      </c>
      <c r="AA833" s="13" t="e">
        <f ca="1">IF(CalcTable[[#This Row],[IrrFlag]]=FALSE,0,MAX(0,CalcTable[[#This Row],[VolRednWind]]*(FCAP*IRR_TARGET-CalcTable[[#This Row],[IWC]])))</f>
        <v>#NAME?</v>
      </c>
      <c r="AB833" s="13" t="e">
        <f ca="1">CalcTable[[#This Row],[IWC]]+CalcTable[[#This Row],[Eff Precip]]+CalcTable[[#This Row],[IrrAmt]]-CalcTable[[#This Row],[AET]]</f>
        <v>#NAME?</v>
      </c>
      <c r="AC833" s="13" t="e">
        <f ca="1">IF(CalcTable[[#This Row],[PWC]]&gt;FCAP,MIN(24*PERC,MIN(SAT,CalcTable[[#This Row],[PWC]])-FCAP),0)</f>
        <v>#NAME?</v>
      </c>
      <c r="AD833" s="13" t="e">
        <f ca="1">IF(CalcTable[[#This Row],[PWC]]&gt;SAT,CalcTable[[#This Row],[PWC]]-SAT,0)</f>
        <v>#NAME?</v>
      </c>
      <c r="AE833" s="13" t="e">
        <f ca="1">CalcTable[[#This Row],[PWC]]-CalcTable[[#This Row],[PercAmt]]-CalcTable[[#This Row],[Runoff]]</f>
        <v>#NAME?</v>
      </c>
      <c r="AF833" s="13" t="e">
        <f ca="1">CalcTable[[#This Row],[IrrAmt]]/1000*CUR_IRR_AREA*10000/IRR_EFF</f>
        <v>#NAME?</v>
      </c>
      <c r="AG833" s="147"/>
      <c r="AH833" s="13"/>
      <c r="AI833" s="50">
        <v>0</v>
      </c>
      <c r="AJ833" s="50">
        <v>0</v>
      </c>
      <c r="AK833" s="50">
        <v>0</v>
      </c>
      <c r="AL833" s="50">
        <v>0</v>
      </c>
      <c r="AM833" s="50"/>
      <c r="AN833" s="50"/>
      <c r="AO833" s="50"/>
      <c r="AP833" s="50"/>
      <c r="AQ833" s="50"/>
      <c r="AR833" s="50"/>
      <c r="AS833" s="50"/>
      <c r="AT833" s="50"/>
      <c r="AU833" s="50"/>
      <c r="AV833" s="50"/>
      <c r="AW833" s="50"/>
      <c r="AX833" s="50">
        <f t="shared" si="267"/>
        <v>0</v>
      </c>
      <c r="AY833" s="50"/>
      <c r="AZ833" s="50">
        <f t="shared" si="257"/>
        <v>0</v>
      </c>
      <c r="BA833" s="50">
        <f t="shared" si="258"/>
        <v>0</v>
      </c>
      <c r="BB833" s="50">
        <f t="shared" si="259"/>
        <v>0</v>
      </c>
      <c r="BC833" s="17">
        <f t="shared" si="260"/>
        <v>19656</v>
      </c>
      <c r="BD833" s="50">
        <f t="shared" si="261"/>
        <v>0</v>
      </c>
      <c r="BE833" s="50">
        <f t="shared" si="262"/>
        <v>0</v>
      </c>
      <c r="BF833" s="50">
        <f t="shared" si="268"/>
        <v>0</v>
      </c>
      <c r="BG833" s="50"/>
      <c r="BH833" s="17">
        <f t="shared" si="263"/>
        <v>0</v>
      </c>
      <c r="BI833" s="17">
        <f t="shared" si="271"/>
        <v>833</v>
      </c>
      <c r="BJ833" s="17">
        <f t="shared" si="269"/>
        <v>833</v>
      </c>
      <c r="BK833" s="150">
        <f t="shared" si="270"/>
        <v>23911</v>
      </c>
      <c r="BL833" s="50" t="e">
        <f t="shared" ca="1" si="264"/>
        <v>#NAME?</v>
      </c>
      <c r="BM833" s="50" t="e">
        <f t="shared" ca="1" si="265"/>
        <v>#NAME?</v>
      </c>
      <c r="BN833" s="50" t="e">
        <f t="shared" ca="1" si="266"/>
        <v>#NAME?</v>
      </c>
    </row>
    <row r="834" spans="1:66" x14ac:dyDescent="0.35">
      <c r="A834" s="48">
        <v>23912</v>
      </c>
      <c r="B834" s="17">
        <v>1965</v>
      </c>
      <c r="C834" s="17">
        <v>6</v>
      </c>
      <c r="D834" s="17">
        <v>170</v>
      </c>
      <c r="E834" s="17">
        <v>19</v>
      </c>
      <c r="F834" s="17">
        <v>7</v>
      </c>
      <c r="G834" s="50">
        <v>3.9</v>
      </c>
      <c r="H834" s="32">
        <v>3.6400467189221901</v>
      </c>
      <c r="I834" s="50">
        <v>11</v>
      </c>
      <c r="J834" s="13">
        <v>18.8</v>
      </c>
      <c r="K834" s="13">
        <f t="shared" si="252"/>
        <v>18.8</v>
      </c>
      <c r="L834" s="13">
        <f t="shared" si="253"/>
        <v>10.350000000000001</v>
      </c>
      <c r="M834" s="13" t="e">
        <f ca="1">CalcTable[[#This Row],[IWC]]-AE833</f>
        <v>#NAME?</v>
      </c>
      <c r="N834" s="13" t="e">
        <f ca="1">IF(CalcTable[[#This Row],[Day of Year]]&lt;123,FCAP,AE833)</f>
        <v>#NAME?</v>
      </c>
      <c r="O834" s="17" t="e">
        <f ca="1">IF(IRR_DRIP,5,COUNTIF('IDET Wind Values'!C818:G818,"&lt;="&amp;IRR_MAXWIND))</f>
        <v>#NAME?</v>
      </c>
      <c r="P834" s="13" t="e">
        <f ca="1">CalcTable[[#This Row],[ET_o]]*KL</f>
        <v>#NAME?</v>
      </c>
      <c r="Q834" s="13" t="e">
        <f ca="1">IF(WILTPT&lt;=0,1,MAX(0,MIN(1,(CalcTable[[#This Row],[IWC]]-WILTPT)/(MAD-WILTPT))))</f>
        <v>#NAME?</v>
      </c>
      <c r="R834" s="13" t="e">
        <f ca="1">CalcTable[[#This Row],[ETMult]]*CalcTable[[#This Row],[ETb]]</f>
        <v>#NAME?</v>
      </c>
      <c r="S834" s="13" t="b">
        <f>INDEX(IRR_LIST,CalcTable[[#This Row],[Day of Week]]+1)</f>
        <v>0</v>
      </c>
      <c r="T834" s="13">
        <f t="shared" ca="1" si="254"/>
        <v>25.900000000000002</v>
      </c>
      <c r="U834" s="13" t="b">
        <f ca="1">IF(CalcTable[[#This Row],[IrrPrecip]]&gt;=IC_MM,FALSE,TRUE)</f>
        <v>0</v>
      </c>
      <c r="V834" s="13" t="b">
        <f t="shared" si="255"/>
        <v>1</v>
      </c>
      <c r="W834" s="13" t="e">
        <f ca="1">IF(AND(IRR_DRIP=FALSE,CalcTable[[#This Row],[IrrHours]]&lt;=0),FALSE,TRUE)</f>
        <v>#NAME?</v>
      </c>
      <c r="X834" s="13" t="e">
        <f ca="1">AND(CalcTable[[#This Row],[IrrDay]],CalcTable[[#This Row],[IrrRain]],CalcTable[[#This Row],[IrrWarm]],CalcTable[[#This Row],[IrrWindy]])</f>
        <v>#NAME?</v>
      </c>
      <c r="Y834" s="13" t="e">
        <f t="shared" ca="1" si="256"/>
        <v>#NAME?</v>
      </c>
      <c r="Z834" s="13" t="e">
        <f ca="1">CalcTable[[#This Row],[IrrHours]]/5</f>
        <v>#NAME?</v>
      </c>
      <c r="AA834" s="13" t="e">
        <f ca="1">IF(CalcTable[[#This Row],[IrrFlag]]=FALSE,0,MAX(0,CalcTable[[#This Row],[VolRednWind]]*(FCAP*IRR_TARGET-CalcTable[[#This Row],[IWC]])))</f>
        <v>#NAME?</v>
      </c>
      <c r="AB834" s="13" t="e">
        <f ca="1">CalcTable[[#This Row],[IWC]]+CalcTable[[#This Row],[Eff Precip]]+CalcTable[[#This Row],[IrrAmt]]-CalcTable[[#This Row],[AET]]</f>
        <v>#NAME?</v>
      </c>
      <c r="AC834" s="13" t="e">
        <f ca="1">IF(CalcTable[[#This Row],[PWC]]&gt;FCAP,MIN(24*PERC,MIN(SAT,CalcTable[[#This Row],[PWC]])-FCAP),0)</f>
        <v>#NAME?</v>
      </c>
      <c r="AD834" s="13" t="e">
        <f ca="1">IF(CalcTable[[#This Row],[PWC]]&gt;SAT,CalcTable[[#This Row],[PWC]]-SAT,0)</f>
        <v>#NAME?</v>
      </c>
      <c r="AE834" s="13" t="e">
        <f ca="1">CalcTable[[#This Row],[PWC]]-CalcTable[[#This Row],[PercAmt]]-CalcTable[[#This Row],[Runoff]]</f>
        <v>#NAME?</v>
      </c>
      <c r="AF834" s="13" t="e">
        <f ca="1">CalcTable[[#This Row],[IrrAmt]]/1000*CUR_IRR_AREA*10000/IRR_EFF</f>
        <v>#NAME?</v>
      </c>
      <c r="AG834" s="147"/>
      <c r="AH834" s="13"/>
      <c r="AI834" s="50">
        <v>0</v>
      </c>
      <c r="AJ834" s="50">
        <v>0</v>
      </c>
      <c r="AK834" s="50">
        <v>0</v>
      </c>
      <c r="AL834" s="50">
        <v>0</v>
      </c>
      <c r="AM834" s="50"/>
      <c r="AN834" s="50"/>
      <c r="AO834" s="50"/>
      <c r="AP834" s="50"/>
      <c r="AQ834" s="50"/>
      <c r="AR834" s="50"/>
      <c r="AS834" s="50"/>
      <c r="AT834" s="50"/>
      <c r="AU834" s="50"/>
      <c r="AV834" s="50"/>
      <c r="AW834" s="50"/>
      <c r="AX834" s="50">
        <f t="shared" si="267"/>
        <v>0</v>
      </c>
      <c r="AY834" s="50"/>
      <c r="AZ834" s="50">
        <f t="shared" si="257"/>
        <v>0</v>
      </c>
      <c r="BA834" s="50">
        <f t="shared" si="258"/>
        <v>0</v>
      </c>
      <c r="BB834" s="50">
        <f t="shared" si="259"/>
        <v>0</v>
      </c>
      <c r="BC834" s="17">
        <f t="shared" si="260"/>
        <v>19656</v>
      </c>
      <c r="BD834" s="50">
        <f t="shared" si="261"/>
        <v>0</v>
      </c>
      <c r="BE834" s="50">
        <f t="shared" si="262"/>
        <v>0</v>
      </c>
      <c r="BF834" s="50">
        <f t="shared" si="268"/>
        <v>0</v>
      </c>
      <c r="BG834" s="50"/>
      <c r="BH834" s="17">
        <f t="shared" si="263"/>
        <v>0</v>
      </c>
      <c r="BI834" s="17">
        <f t="shared" si="271"/>
        <v>834</v>
      </c>
      <c r="BJ834" s="17">
        <f t="shared" si="269"/>
        <v>834</v>
      </c>
      <c r="BK834" s="150">
        <f t="shared" si="270"/>
        <v>23912</v>
      </c>
      <c r="BL834" s="50" t="e">
        <f t="shared" ca="1" si="264"/>
        <v>#NAME?</v>
      </c>
      <c r="BM834" s="50" t="e">
        <f t="shared" ca="1" si="265"/>
        <v>#NAME?</v>
      </c>
      <c r="BN834" s="50" t="e">
        <f t="shared" ca="1" si="266"/>
        <v>#NAME?</v>
      </c>
    </row>
    <row r="835" spans="1:66" x14ac:dyDescent="0.35">
      <c r="A835" s="48">
        <v>23913</v>
      </c>
      <c r="B835" s="17">
        <v>1965</v>
      </c>
      <c r="C835" s="17">
        <v>6</v>
      </c>
      <c r="D835" s="17">
        <v>171</v>
      </c>
      <c r="E835" s="17">
        <v>20</v>
      </c>
      <c r="F835" s="17">
        <v>1</v>
      </c>
      <c r="G835" s="50">
        <v>5.6</v>
      </c>
      <c r="H835" s="32">
        <v>5.2620563959246631</v>
      </c>
      <c r="I835" s="50">
        <v>13.5</v>
      </c>
      <c r="J835" s="13">
        <v>0</v>
      </c>
      <c r="K835" s="13">
        <f t="shared" si="252"/>
        <v>0</v>
      </c>
      <c r="L835" s="13">
        <f t="shared" si="253"/>
        <v>0</v>
      </c>
      <c r="M835" s="13" t="e">
        <f ca="1">CalcTable[[#This Row],[IWC]]-AE834</f>
        <v>#NAME?</v>
      </c>
      <c r="N835" s="13" t="e">
        <f ca="1">IF(CalcTable[[#This Row],[Day of Year]]&lt;123,FCAP,AE834)</f>
        <v>#NAME?</v>
      </c>
      <c r="O835" s="17" t="e">
        <f ca="1">IF(IRR_DRIP,5,COUNTIF('IDET Wind Values'!C819:G819,"&lt;="&amp;IRR_MAXWIND))</f>
        <v>#NAME?</v>
      </c>
      <c r="P835" s="13" t="e">
        <f ca="1">CalcTable[[#This Row],[ET_o]]*KL</f>
        <v>#NAME?</v>
      </c>
      <c r="Q835" s="13" t="e">
        <f ca="1">IF(WILTPT&lt;=0,1,MAX(0,MIN(1,(CalcTable[[#This Row],[IWC]]-WILTPT)/(MAD-WILTPT))))</f>
        <v>#NAME?</v>
      </c>
      <c r="R835" s="13" t="e">
        <f ca="1">CalcTable[[#This Row],[ETMult]]*CalcTable[[#This Row],[ETb]]</f>
        <v>#NAME?</v>
      </c>
      <c r="S835" s="13" t="b">
        <f>INDEX(IRR_LIST,CalcTable[[#This Row],[Day of Week]]+1)</f>
        <v>1</v>
      </c>
      <c r="T835" s="13">
        <f t="shared" ca="1" si="254"/>
        <v>21.1</v>
      </c>
      <c r="U835" s="13" t="b">
        <f ca="1">IF(CalcTable[[#This Row],[IrrPrecip]]&gt;=IC_MM,FALSE,TRUE)</f>
        <v>0</v>
      </c>
      <c r="V835" s="13" t="b">
        <f t="shared" si="255"/>
        <v>1</v>
      </c>
      <c r="W835" s="13" t="e">
        <f ca="1">IF(AND(IRR_DRIP=FALSE,CalcTable[[#This Row],[IrrHours]]&lt;=0),FALSE,TRUE)</f>
        <v>#NAME?</v>
      </c>
      <c r="X835" s="13" t="e">
        <f ca="1">AND(CalcTable[[#This Row],[IrrDay]],CalcTable[[#This Row],[IrrRain]],CalcTable[[#This Row],[IrrWarm]],CalcTable[[#This Row],[IrrWindy]])</f>
        <v>#NAME?</v>
      </c>
      <c r="Y835" s="13" t="e">
        <f t="shared" ca="1" si="256"/>
        <v>#NAME?</v>
      </c>
      <c r="Z835" s="13" t="e">
        <f ca="1">CalcTable[[#This Row],[IrrHours]]/5</f>
        <v>#NAME?</v>
      </c>
      <c r="AA835" s="13" t="e">
        <f ca="1">IF(CalcTable[[#This Row],[IrrFlag]]=FALSE,0,MAX(0,CalcTable[[#This Row],[VolRednWind]]*(FCAP*IRR_TARGET-CalcTable[[#This Row],[IWC]])))</f>
        <v>#NAME?</v>
      </c>
      <c r="AB835" s="13" t="e">
        <f ca="1">CalcTable[[#This Row],[IWC]]+CalcTable[[#This Row],[Eff Precip]]+CalcTable[[#This Row],[IrrAmt]]-CalcTable[[#This Row],[AET]]</f>
        <v>#NAME?</v>
      </c>
      <c r="AC835" s="13" t="e">
        <f ca="1">IF(CalcTable[[#This Row],[PWC]]&gt;FCAP,MIN(24*PERC,MIN(SAT,CalcTable[[#This Row],[PWC]])-FCAP),0)</f>
        <v>#NAME?</v>
      </c>
      <c r="AD835" s="13" t="e">
        <f ca="1">IF(CalcTable[[#This Row],[PWC]]&gt;SAT,CalcTable[[#This Row],[PWC]]-SAT,0)</f>
        <v>#NAME?</v>
      </c>
      <c r="AE835" s="13" t="e">
        <f ca="1">CalcTable[[#This Row],[PWC]]-CalcTable[[#This Row],[PercAmt]]-CalcTable[[#This Row],[Runoff]]</f>
        <v>#NAME?</v>
      </c>
      <c r="AF835" s="13" t="e">
        <f ca="1">CalcTable[[#This Row],[IrrAmt]]/1000*CUR_IRR_AREA*10000/IRR_EFF</f>
        <v>#NAME?</v>
      </c>
      <c r="AG835" s="147"/>
      <c r="AH835" s="13"/>
      <c r="AI835" s="50">
        <v>0</v>
      </c>
      <c r="AJ835" s="50">
        <v>0</v>
      </c>
      <c r="AK835" s="50">
        <v>0</v>
      </c>
      <c r="AL835" s="50">
        <v>0</v>
      </c>
      <c r="AM835" s="50"/>
      <c r="AN835" s="50"/>
      <c r="AO835" s="50"/>
      <c r="AP835" s="50"/>
      <c r="AQ835" s="50"/>
      <c r="AR835" s="50"/>
      <c r="AS835" s="50"/>
      <c r="AT835" s="50"/>
      <c r="AU835" s="50"/>
      <c r="AV835" s="50"/>
      <c r="AW835" s="50"/>
      <c r="AX835" s="50">
        <f t="shared" si="267"/>
        <v>0</v>
      </c>
      <c r="AY835" s="50"/>
      <c r="AZ835" s="50">
        <f t="shared" si="257"/>
        <v>0</v>
      </c>
      <c r="BA835" s="50">
        <f t="shared" si="258"/>
        <v>0</v>
      </c>
      <c r="BB835" s="50">
        <f t="shared" si="259"/>
        <v>0</v>
      </c>
      <c r="BC835" s="17">
        <f t="shared" si="260"/>
        <v>19656</v>
      </c>
      <c r="BD835" s="50">
        <f t="shared" si="261"/>
        <v>0</v>
      </c>
      <c r="BE835" s="50">
        <f t="shared" si="262"/>
        <v>0</v>
      </c>
      <c r="BF835" s="50">
        <f t="shared" si="268"/>
        <v>0</v>
      </c>
      <c r="BG835" s="50"/>
      <c r="BH835" s="17">
        <f t="shared" si="263"/>
        <v>0</v>
      </c>
      <c r="BI835" s="17">
        <f t="shared" si="271"/>
        <v>835</v>
      </c>
      <c r="BJ835" s="17">
        <f t="shared" si="269"/>
        <v>835</v>
      </c>
      <c r="BK835" s="150">
        <f t="shared" si="270"/>
        <v>23913</v>
      </c>
      <c r="BL835" s="50" t="e">
        <f t="shared" ca="1" si="264"/>
        <v>#NAME?</v>
      </c>
      <c r="BM835" s="50" t="e">
        <f t="shared" ca="1" si="265"/>
        <v>#NAME?</v>
      </c>
      <c r="BN835" s="50" t="e">
        <f t="shared" ca="1" si="266"/>
        <v>#NAME?</v>
      </c>
    </row>
    <row r="836" spans="1:66" x14ac:dyDescent="0.35">
      <c r="A836" s="48">
        <v>23914</v>
      </c>
      <c r="B836" s="17">
        <v>1965</v>
      </c>
      <c r="C836" s="17">
        <v>6</v>
      </c>
      <c r="D836" s="17">
        <v>172</v>
      </c>
      <c r="E836" s="17">
        <v>21</v>
      </c>
      <c r="F836" s="17">
        <v>2</v>
      </c>
      <c r="G836" s="50">
        <v>4.4000000000000004</v>
      </c>
      <c r="H836" s="32">
        <v>3.5701803805312018</v>
      </c>
      <c r="I836" s="50">
        <v>19.666666666666668</v>
      </c>
      <c r="J836" s="13">
        <v>2.6</v>
      </c>
      <c r="K836" s="13">
        <f t="shared" si="252"/>
        <v>2.6</v>
      </c>
      <c r="L836" s="13">
        <f t="shared" si="253"/>
        <v>0</v>
      </c>
      <c r="M836" s="13" t="e">
        <f ca="1">CalcTable[[#This Row],[IWC]]-AE835</f>
        <v>#NAME?</v>
      </c>
      <c r="N836" s="13" t="e">
        <f ca="1">IF(CalcTable[[#This Row],[Day of Year]]&lt;123,FCAP,AE835)</f>
        <v>#NAME?</v>
      </c>
      <c r="O836" s="17" t="e">
        <f ca="1">IF(IRR_DRIP,5,COUNTIF('IDET Wind Values'!C820:G820,"&lt;="&amp;IRR_MAXWIND))</f>
        <v>#NAME?</v>
      </c>
      <c r="P836" s="13" t="e">
        <f ca="1">CalcTable[[#This Row],[ET_o]]*KL</f>
        <v>#NAME?</v>
      </c>
      <c r="Q836" s="13" t="e">
        <f ca="1">IF(WILTPT&lt;=0,1,MAX(0,MIN(1,(CalcTable[[#This Row],[IWC]]-WILTPT)/(MAD-WILTPT))))</f>
        <v>#NAME?</v>
      </c>
      <c r="R836" s="13" t="e">
        <f ca="1">CalcTable[[#This Row],[ETMult]]*CalcTable[[#This Row],[ETb]]</f>
        <v>#NAME?</v>
      </c>
      <c r="S836" s="13" t="b">
        <f>INDEX(IRR_LIST,CalcTable[[#This Row],[Day of Week]]+1)</f>
        <v>0</v>
      </c>
      <c r="T836" s="13">
        <f t="shared" ca="1" si="254"/>
        <v>18.8</v>
      </c>
      <c r="U836" s="13" t="b">
        <f ca="1">IF(CalcTable[[#This Row],[IrrPrecip]]&gt;=IC_MM,FALSE,TRUE)</f>
        <v>0</v>
      </c>
      <c r="V836" s="13" t="b">
        <f t="shared" si="255"/>
        <v>0</v>
      </c>
      <c r="W836" s="13" t="e">
        <f ca="1">IF(AND(IRR_DRIP=FALSE,CalcTable[[#This Row],[IrrHours]]&lt;=0),FALSE,TRUE)</f>
        <v>#NAME?</v>
      </c>
      <c r="X836" s="13" t="e">
        <f ca="1">AND(CalcTable[[#This Row],[IrrDay]],CalcTable[[#This Row],[IrrRain]],CalcTable[[#This Row],[IrrWarm]],CalcTable[[#This Row],[IrrWindy]])</f>
        <v>#NAME?</v>
      </c>
      <c r="Y836" s="13" t="e">
        <f t="shared" ca="1" si="256"/>
        <v>#NAME?</v>
      </c>
      <c r="Z836" s="13" t="e">
        <f ca="1">CalcTable[[#This Row],[IrrHours]]/5</f>
        <v>#NAME?</v>
      </c>
      <c r="AA836" s="13" t="e">
        <f ca="1">IF(CalcTable[[#This Row],[IrrFlag]]=FALSE,0,MAX(0,CalcTable[[#This Row],[VolRednWind]]*(FCAP*IRR_TARGET-CalcTable[[#This Row],[IWC]])))</f>
        <v>#NAME?</v>
      </c>
      <c r="AB836" s="13" t="e">
        <f ca="1">CalcTable[[#This Row],[IWC]]+CalcTable[[#This Row],[Eff Precip]]+CalcTable[[#This Row],[IrrAmt]]-CalcTable[[#This Row],[AET]]</f>
        <v>#NAME?</v>
      </c>
      <c r="AC836" s="13" t="e">
        <f ca="1">IF(CalcTable[[#This Row],[PWC]]&gt;FCAP,MIN(24*PERC,MIN(SAT,CalcTable[[#This Row],[PWC]])-FCAP),0)</f>
        <v>#NAME?</v>
      </c>
      <c r="AD836" s="13" t="e">
        <f ca="1">IF(CalcTable[[#This Row],[PWC]]&gt;SAT,CalcTable[[#This Row],[PWC]]-SAT,0)</f>
        <v>#NAME?</v>
      </c>
      <c r="AE836" s="13" t="e">
        <f ca="1">CalcTable[[#This Row],[PWC]]-CalcTable[[#This Row],[PercAmt]]-CalcTable[[#This Row],[Runoff]]</f>
        <v>#NAME?</v>
      </c>
      <c r="AF836" s="13" t="e">
        <f ca="1">CalcTable[[#This Row],[IrrAmt]]/1000*CUR_IRR_AREA*10000/IRR_EFF</f>
        <v>#NAME?</v>
      </c>
      <c r="AG836" s="147"/>
      <c r="AH836" s="13"/>
      <c r="AI836" s="50">
        <v>0</v>
      </c>
      <c r="AJ836" s="50">
        <v>0</v>
      </c>
      <c r="AK836" s="50">
        <v>0</v>
      </c>
      <c r="AL836" s="50">
        <v>0</v>
      </c>
      <c r="AM836" s="50"/>
      <c r="AN836" s="50"/>
      <c r="AO836" s="50"/>
      <c r="AP836" s="50"/>
      <c r="AQ836" s="50"/>
      <c r="AR836" s="50"/>
      <c r="AS836" s="50"/>
      <c r="AT836" s="50"/>
      <c r="AU836" s="50"/>
      <c r="AV836" s="50"/>
      <c r="AW836" s="50"/>
      <c r="AX836" s="50">
        <f t="shared" si="267"/>
        <v>0</v>
      </c>
      <c r="AY836" s="50"/>
      <c r="AZ836" s="50">
        <f t="shared" si="257"/>
        <v>0</v>
      </c>
      <c r="BA836" s="50">
        <f t="shared" si="258"/>
        <v>0</v>
      </c>
      <c r="BB836" s="50">
        <f t="shared" si="259"/>
        <v>0</v>
      </c>
      <c r="BC836" s="17">
        <f t="shared" si="260"/>
        <v>19656</v>
      </c>
      <c r="BD836" s="50">
        <f t="shared" si="261"/>
        <v>0</v>
      </c>
      <c r="BE836" s="50">
        <f t="shared" si="262"/>
        <v>0</v>
      </c>
      <c r="BF836" s="50">
        <f t="shared" si="268"/>
        <v>0</v>
      </c>
      <c r="BG836" s="50"/>
      <c r="BH836" s="17">
        <f t="shared" si="263"/>
        <v>0</v>
      </c>
      <c r="BI836" s="17">
        <f t="shared" si="271"/>
        <v>836</v>
      </c>
      <c r="BJ836" s="17">
        <f t="shared" si="269"/>
        <v>836</v>
      </c>
      <c r="BK836" s="150">
        <f t="shared" si="270"/>
        <v>23914</v>
      </c>
      <c r="BL836" s="50" t="e">
        <f t="shared" ca="1" si="264"/>
        <v>#NAME?</v>
      </c>
      <c r="BM836" s="50" t="e">
        <f t="shared" ca="1" si="265"/>
        <v>#NAME?</v>
      </c>
      <c r="BN836" s="50" t="e">
        <f t="shared" ca="1" si="266"/>
        <v>#NAME?</v>
      </c>
    </row>
    <row r="837" spans="1:66" x14ac:dyDescent="0.35">
      <c r="A837" s="48">
        <v>23915</v>
      </c>
      <c r="B837" s="17">
        <v>1965</v>
      </c>
      <c r="C837" s="17">
        <v>6</v>
      </c>
      <c r="D837" s="17">
        <v>173</v>
      </c>
      <c r="E837" s="17">
        <v>22</v>
      </c>
      <c r="F837" s="17">
        <v>3</v>
      </c>
      <c r="G837" s="50">
        <v>2.8</v>
      </c>
      <c r="H837" s="32">
        <v>4.3041588073521222</v>
      </c>
      <c r="I837" s="50">
        <v>6.333333333333333</v>
      </c>
      <c r="J837" s="13">
        <v>0</v>
      </c>
      <c r="K837" s="13">
        <f t="shared" si="252"/>
        <v>0</v>
      </c>
      <c r="L837" s="13">
        <f t="shared" si="253"/>
        <v>0</v>
      </c>
      <c r="M837" s="13" t="e">
        <f ca="1">CalcTable[[#This Row],[IWC]]-AE836</f>
        <v>#NAME?</v>
      </c>
      <c r="N837" s="13" t="e">
        <f ca="1">IF(CalcTable[[#This Row],[Day of Year]]&lt;123,FCAP,AE836)</f>
        <v>#NAME?</v>
      </c>
      <c r="O837" s="17" t="e">
        <f ca="1">IF(IRR_DRIP,5,COUNTIF('IDET Wind Values'!C821:G821,"&lt;="&amp;IRR_MAXWIND))</f>
        <v>#NAME?</v>
      </c>
      <c r="P837" s="13" t="e">
        <f ca="1">CalcTable[[#This Row],[ET_o]]*KL</f>
        <v>#NAME?</v>
      </c>
      <c r="Q837" s="13" t="e">
        <f ca="1">IF(WILTPT&lt;=0,1,MAX(0,MIN(1,(CalcTable[[#This Row],[IWC]]-WILTPT)/(MAD-WILTPT))))</f>
        <v>#NAME?</v>
      </c>
      <c r="R837" s="13" t="e">
        <f ca="1">CalcTable[[#This Row],[ETMult]]*CalcTable[[#This Row],[ETb]]</f>
        <v>#NAME?</v>
      </c>
      <c r="S837" s="13" t="b">
        <f>INDEX(IRR_LIST,CalcTable[[#This Row],[Day of Week]]+1)</f>
        <v>1</v>
      </c>
      <c r="T837" s="13">
        <f t="shared" ca="1" si="254"/>
        <v>2.6</v>
      </c>
      <c r="U837" s="13" t="b">
        <f ca="1">IF(CalcTable[[#This Row],[IrrPrecip]]&gt;=IC_MM,FALSE,TRUE)</f>
        <v>1</v>
      </c>
      <c r="V837" s="13" t="b">
        <f t="shared" si="255"/>
        <v>1</v>
      </c>
      <c r="W837" s="13" t="e">
        <f ca="1">IF(AND(IRR_DRIP=FALSE,CalcTable[[#This Row],[IrrHours]]&lt;=0),FALSE,TRUE)</f>
        <v>#NAME?</v>
      </c>
      <c r="X837" s="13" t="e">
        <f ca="1">AND(CalcTable[[#This Row],[IrrDay]],CalcTable[[#This Row],[IrrRain]],CalcTable[[#This Row],[IrrWarm]],CalcTable[[#This Row],[IrrWindy]])</f>
        <v>#NAME?</v>
      </c>
      <c r="Y837" s="13" t="e">
        <f t="shared" ca="1" si="256"/>
        <v>#NAME?</v>
      </c>
      <c r="Z837" s="13" t="e">
        <f ca="1">CalcTable[[#This Row],[IrrHours]]/5</f>
        <v>#NAME?</v>
      </c>
      <c r="AA837" s="13" t="e">
        <f ca="1">IF(CalcTable[[#This Row],[IrrFlag]]=FALSE,0,MAX(0,CalcTable[[#This Row],[VolRednWind]]*(FCAP*IRR_TARGET-CalcTable[[#This Row],[IWC]])))</f>
        <v>#NAME?</v>
      </c>
      <c r="AB837" s="13" t="e">
        <f ca="1">CalcTable[[#This Row],[IWC]]+CalcTable[[#This Row],[Eff Precip]]+CalcTable[[#This Row],[IrrAmt]]-CalcTable[[#This Row],[AET]]</f>
        <v>#NAME?</v>
      </c>
      <c r="AC837" s="13" t="e">
        <f ca="1">IF(CalcTable[[#This Row],[PWC]]&gt;FCAP,MIN(24*PERC,MIN(SAT,CalcTable[[#This Row],[PWC]])-FCAP),0)</f>
        <v>#NAME?</v>
      </c>
      <c r="AD837" s="13" t="e">
        <f ca="1">IF(CalcTable[[#This Row],[PWC]]&gt;SAT,CalcTable[[#This Row],[PWC]]-SAT,0)</f>
        <v>#NAME?</v>
      </c>
      <c r="AE837" s="13" t="e">
        <f ca="1">CalcTable[[#This Row],[PWC]]-CalcTable[[#This Row],[PercAmt]]-CalcTable[[#This Row],[Runoff]]</f>
        <v>#NAME?</v>
      </c>
      <c r="AF837" s="13" t="e">
        <f ca="1">CalcTable[[#This Row],[IrrAmt]]/1000*CUR_IRR_AREA*10000/IRR_EFF</f>
        <v>#NAME?</v>
      </c>
      <c r="AG837" s="147"/>
      <c r="AH837" s="13"/>
      <c r="AI837" s="50">
        <v>1.9181131487038217</v>
      </c>
      <c r="AJ837" s="50">
        <v>2.5997131487038203</v>
      </c>
      <c r="AK837" s="50">
        <v>0</v>
      </c>
      <c r="AL837" s="50">
        <v>0</v>
      </c>
      <c r="AM837" s="50"/>
      <c r="AN837" s="50"/>
      <c r="AO837" s="50"/>
      <c r="AP837" s="50"/>
      <c r="AQ837" s="50"/>
      <c r="AR837" s="50"/>
      <c r="AS837" s="50"/>
      <c r="AT837" s="50"/>
      <c r="AU837" s="50"/>
      <c r="AV837" s="50"/>
      <c r="AW837" s="50"/>
      <c r="AX837" s="50">
        <f t="shared" si="267"/>
        <v>4.517826297407642</v>
      </c>
      <c r="AY837" s="50"/>
      <c r="AZ837" s="50">
        <f t="shared" si="257"/>
        <v>104.39057854296811</v>
      </c>
      <c r="BA837" s="50">
        <f t="shared" si="258"/>
        <v>169.10837882205237</v>
      </c>
      <c r="BB837" s="50">
        <f t="shared" si="259"/>
        <v>175.01047294512384</v>
      </c>
      <c r="BC837" s="17">
        <f t="shared" si="260"/>
        <v>19656</v>
      </c>
      <c r="BD837" s="50">
        <f t="shared" si="261"/>
        <v>4.517826297407642</v>
      </c>
      <c r="BE837" s="50">
        <f t="shared" si="262"/>
        <v>104.39057854296811</v>
      </c>
      <c r="BF837" s="50">
        <f t="shared" si="268"/>
        <v>170.74975451317093</v>
      </c>
      <c r="BG837" s="50"/>
      <c r="BH837" s="17">
        <f t="shared" si="263"/>
        <v>0</v>
      </c>
      <c r="BI837" s="17">
        <f t="shared" si="271"/>
        <v>837</v>
      </c>
      <c r="BJ837" s="17">
        <f t="shared" si="269"/>
        <v>837</v>
      </c>
      <c r="BK837" s="150">
        <f t="shared" si="270"/>
        <v>23915</v>
      </c>
      <c r="BL837" s="50" t="e">
        <f t="shared" ca="1" si="264"/>
        <v>#NAME?</v>
      </c>
      <c r="BM837" s="50" t="e">
        <f t="shared" ca="1" si="265"/>
        <v>#NAME?</v>
      </c>
      <c r="BN837" s="50" t="e">
        <f t="shared" ca="1" si="266"/>
        <v>#NAME?</v>
      </c>
    </row>
    <row r="838" spans="1:66" x14ac:dyDescent="0.35">
      <c r="A838" s="48">
        <v>23916</v>
      </c>
      <c r="B838" s="17">
        <v>1965</v>
      </c>
      <c r="C838" s="17">
        <v>6</v>
      </c>
      <c r="D838" s="17">
        <v>174</v>
      </c>
      <c r="E838" s="17">
        <v>23</v>
      </c>
      <c r="F838" s="17">
        <v>4</v>
      </c>
      <c r="G838" s="50">
        <v>7.8</v>
      </c>
      <c r="H838" s="32">
        <v>5.8954360029938799</v>
      </c>
      <c r="I838" s="50">
        <v>7.833333333333333</v>
      </c>
      <c r="J838" s="13">
        <v>0</v>
      </c>
      <c r="K838" s="13">
        <f t="shared" si="252"/>
        <v>0</v>
      </c>
      <c r="L838" s="13">
        <f t="shared" si="253"/>
        <v>0</v>
      </c>
      <c r="M838" s="13" t="e">
        <f ca="1">CalcTable[[#This Row],[IWC]]-AE837</f>
        <v>#NAME?</v>
      </c>
      <c r="N838" s="13" t="e">
        <f ca="1">IF(CalcTable[[#This Row],[Day of Year]]&lt;123,FCAP,AE837)</f>
        <v>#NAME?</v>
      </c>
      <c r="O838" s="17" t="e">
        <f ca="1">IF(IRR_DRIP,5,COUNTIF('IDET Wind Values'!C822:G822,"&lt;="&amp;IRR_MAXWIND))</f>
        <v>#NAME?</v>
      </c>
      <c r="P838" s="13" t="e">
        <f ca="1">CalcTable[[#This Row],[ET_o]]*KL</f>
        <v>#NAME?</v>
      </c>
      <c r="Q838" s="13" t="e">
        <f ca="1">IF(WILTPT&lt;=0,1,MAX(0,MIN(1,(CalcTable[[#This Row],[IWC]]-WILTPT)/(MAD-WILTPT))))</f>
        <v>#NAME?</v>
      </c>
      <c r="R838" s="13" t="e">
        <f ca="1">CalcTable[[#This Row],[ETMult]]*CalcTable[[#This Row],[ETb]]</f>
        <v>#NAME?</v>
      </c>
      <c r="S838" s="13" t="b">
        <f>INDEX(IRR_LIST,CalcTable[[#This Row],[Day of Week]]+1)</f>
        <v>0</v>
      </c>
      <c r="T838" s="13">
        <f t="shared" ca="1" si="254"/>
        <v>2.6</v>
      </c>
      <c r="U838" s="13" t="b">
        <f ca="1">IF(CalcTable[[#This Row],[IrrPrecip]]&gt;=IC_MM,FALSE,TRUE)</f>
        <v>1</v>
      </c>
      <c r="V838" s="13" t="b">
        <f t="shared" si="255"/>
        <v>1</v>
      </c>
      <c r="W838" s="13" t="e">
        <f ca="1">IF(AND(IRR_DRIP=FALSE,CalcTable[[#This Row],[IrrHours]]&lt;=0),FALSE,TRUE)</f>
        <v>#NAME?</v>
      </c>
      <c r="X838" s="13" t="e">
        <f ca="1">AND(CalcTable[[#This Row],[IrrDay]],CalcTable[[#This Row],[IrrRain]],CalcTable[[#This Row],[IrrWarm]],CalcTable[[#This Row],[IrrWindy]])</f>
        <v>#NAME?</v>
      </c>
      <c r="Y838" s="13" t="e">
        <f t="shared" ca="1" si="256"/>
        <v>#NAME?</v>
      </c>
      <c r="Z838" s="13" t="e">
        <f ca="1">CalcTable[[#This Row],[IrrHours]]/5</f>
        <v>#NAME?</v>
      </c>
      <c r="AA838" s="13" t="e">
        <f ca="1">IF(CalcTable[[#This Row],[IrrFlag]]=FALSE,0,MAX(0,CalcTable[[#This Row],[VolRednWind]]*(FCAP*IRR_TARGET-CalcTable[[#This Row],[IWC]])))</f>
        <v>#NAME?</v>
      </c>
      <c r="AB838" s="13" t="e">
        <f ca="1">CalcTable[[#This Row],[IWC]]+CalcTable[[#This Row],[Eff Precip]]+CalcTable[[#This Row],[IrrAmt]]-CalcTable[[#This Row],[AET]]</f>
        <v>#NAME?</v>
      </c>
      <c r="AC838" s="13" t="e">
        <f ca="1">IF(CalcTable[[#This Row],[PWC]]&gt;FCAP,MIN(24*PERC,MIN(SAT,CalcTable[[#This Row],[PWC]])-FCAP),0)</f>
        <v>#NAME?</v>
      </c>
      <c r="AD838" s="13" t="e">
        <f ca="1">IF(CalcTable[[#This Row],[PWC]]&gt;SAT,CalcTable[[#This Row],[PWC]]-SAT,0)</f>
        <v>#NAME?</v>
      </c>
      <c r="AE838" s="13" t="e">
        <f ca="1">CalcTable[[#This Row],[PWC]]-CalcTable[[#This Row],[PercAmt]]-CalcTable[[#This Row],[Runoff]]</f>
        <v>#NAME?</v>
      </c>
      <c r="AF838" s="13" t="e">
        <f ca="1">CalcTable[[#This Row],[IrrAmt]]/1000*CUR_IRR_AREA*10000/IRR_EFF</f>
        <v>#NAME?</v>
      </c>
      <c r="AG838" s="147"/>
      <c r="AH838" s="13"/>
      <c r="AI838" s="50">
        <v>0</v>
      </c>
      <c r="AJ838" s="50">
        <v>0</v>
      </c>
      <c r="AK838" s="50">
        <v>1.9860590331503361</v>
      </c>
      <c r="AL838" s="50">
        <v>9.5050175710943954</v>
      </c>
      <c r="AM838" s="50"/>
      <c r="AN838" s="50"/>
      <c r="AO838" s="50"/>
      <c r="AP838" s="50"/>
      <c r="AQ838" s="50"/>
      <c r="AR838" s="50"/>
      <c r="AS838" s="50"/>
      <c r="AT838" s="50"/>
      <c r="AU838" s="50"/>
      <c r="AV838" s="50"/>
      <c r="AW838" s="50"/>
      <c r="AX838" s="50">
        <f t="shared" si="267"/>
        <v>11.491076604244732</v>
      </c>
      <c r="AY838" s="50"/>
      <c r="AZ838" s="50">
        <f t="shared" si="257"/>
        <v>307.94271457164052</v>
      </c>
      <c r="BA838" s="50">
        <f t="shared" si="258"/>
        <v>474.13402084839896</v>
      </c>
      <c r="BB838" s="50">
        <f t="shared" si="259"/>
        <v>488.79795963752474</v>
      </c>
      <c r="BC838" s="17">
        <f t="shared" si="260"/>
        <v>19656</v>
      </c>
      <c r="BD838" s="50">
        <f t="shared" si="261"/>
        <v>11.491076604244732</v>
      </c>
      <c r="BE838" s="50">
        <f t="shared" si="262"/>
        <v>307.94271457164052</v>
      </c>
      <c r="BF838" s="50">
        <f t="shared" si="268"/>
        <v>503.6962497107362</v>
      </c>
      <c r="BG838" s="50"/>
      <c r="BH838" s="17">
        <f t="shared" si="263"/>
        <v>0</v>
      </c>
      <c r="BI838" s="17">
        <f t="shared" si="271"/>
        <v>838</v>
      </c>
      <c r="BJ838" s="17">
        <f t="shared" si="269"/>
        <v>838</v>
      </c>
      <c r="BK838" s="150">
        <f t="shared" si="270"/>
        <v>23916</v>
      </c>
      <c r="BL838" s="50" t="e">
        <f t="shared" ca="1" si="264"/>
        <v>#NAME?</v>
      </c>
      <c r="BM838" s="50" t="e">
        <f t="shared" ca="1" si="265"/>
        <v>#NAME?</v>
      </c>
      <c r="BN838" s="50" t="e">
        <f t="shared" ca="1" si="266"/>
        <v>#NAME?</v>
      </c>
    </row>
    <row r="839" spans="1:66" x14ac:dyDescent="0.35">
      <c r="A839" s="48">
        <v>23917</v>
      </c>
      <c r="B839" s="17">
        <v>1965</v>
      </c>
      <c r="C839" s="17">
        <v>6</v>
      </c>
      <c r="D839" s="17">
        <v>175</v>
      </c>
      <c r="E839" s="17">
        <v>24</v>
      </c>
      <c r="F839" s="17">
        <v>5</v>
      </c>
      <c r="G839" s="50">
        <v>11.1</v>
      </c>
      <c r="H839" s="32">
        <v>5.2965962532037283</v>
      </c>
      <c r="I839" s="50">
        <v>19.833333333333332</v>
      </c>
      <c r="J839" s="13">
        <v>0</v>
      </c>
      <c r="K839" s="13">
        <f t="shared" si="252"/>
        <v>0</v>
      </c>
      <c r="L839" s="13">
        <f t="shared" si="253"/>
        <v>0</v>
      </c>
      <c r="M839" s="13" t="e">
        <f ca="1">CalcTable[[#This Row],[IWC]]-AE838</f>
        <v>#NAME?</v>
      </c>
      <c r="N839" s="13" t="e">
        <f ca="1">IF(CalcTable[[#This Row],[Day of Year]]&lt;123,FCAP,AE838)</f>
        <v>#NAME?</v>
      </c>
      <c r="O839" s="17" t="e">
        <f ca="1">IF(IRR_DRIP,5,COUNTIF('IDET Wind Values'!C823:G823,"&lt;="&amp;IRR_MAXWIND))</f>
        <v>#NAME?</v>
      </c>
      <c r="P839" s="13" t="e">
        <f ca="1">CalcTable[[#This Row],[ET_o]]*KL</f>
        <v>#NAME?</v>
      </c>
      <c r="Q839" s="13" t="e">
        <f ca="1">IF(WILTPT&lt;=0,1,MAX(0,MIN(1,(CalcTable[[#This Row],[IWC]]-WILTPT)/(MAD-WILTPT))))</f>
        <v>#NAME?</v>
      </c>
      <c r="R839" s="13" t="e">
        <f ca="1">CalcTable[[#This Row],[ETMult]]*CalcTable[[#This Row],[ETb]]</f>
        <v>#NAME?</v>
      </c>
      <c r="S839" s="13" t="b">
        <f>INDEX(IRR_LIST,CalcTable[[#This Row],[Day of Week]]+1)</f>
        <v>1</v>
      </c>
      <c r="T839" s="13">
        <f t="shared" ca="1" si="254"/>
        <v>0</v>
      </c>
      <c r="U839" s="13" t="b">
        <f ca="1">IF(CalcTable[[#This Row],[IrrPrecip]]&gt;=IC_MM,FALSE,TRUE)</f>
        <v>1</v>
      </c>
      <c r="V839" s="13" t="b">
        <f t="shared" si="255"/>
        <v>1</v>
      </c>
      <c r="W839" s="13" t="e">
        <f ca="1">IF(AND(IRR_DRIP=FALSE,CalcTable[[#This Row],[IrrHours]]&lt;=0),FALSE,TRUE)</f>
        <v>#NAME?</v>
      </c>
      <c r="X839" s="13" t="e">
        <f ca="1">AND(CalcTable[[#This Row],[IrrDay]],CalcTable[[#This Row],[IrrRain]],CalcTable[[#This Row],[IrrWarm]],CalcTable[[#This Row],[IrrWindy]])</f>
        <v>#NAME?</v>
      </c>
      <c r="Y839" s="13" t="e">
        <f t="shared" ca="1" si="256"/>
        <v>#NAME?</v>
      </c>
      <c r="Z839" s="13" t="e">
        <f ca="1">CalcTable[[#This Row],[IrrHours]]/5</f>
        <v>#NAME?</v>
      </c>
      <c r="AA839" s="13" t="e">
        <f ca="1">IF(CalcTable[[#This Row],[IrrFlag]]=FALSE,0,MAX(0,CalcTable[[#This Row],[VolRednWind]]*(FCAP*IRR_TARGET-CalcTable[[#This Row],[IWC]])))</f>
        <v>#NAME?</v>
      </c>
      <c r="AB839" s="13" t="e">
        <f ca="1">CalcTable[[#This Row],[IWC]]+CalcTable[[#This Row],[Eff Precip]]+CalcTable[[#This Row],[IrrAmt]]-CalcTable[[#This Row],[AET]]</f>
        <v>#NAME?</v>
      </c>
      <c r="AC839" s="13" t="e">
        <f ca="1">IF(CalcTable[[#This Row],[PWC]]&gt;FCAP,MIN(24*PERC,MIN(SAT,CalcTable[[#This Row],[PWC]])-FCAP),0)</f>
        <v>#NAME?</v>
      </c>
      <c r="AD839" s="13" t="e">
        <f ca="1">IF(CalcTable[[#This Row],[PWC]]&gt;SAT,CalcTable[[#This Row],[PWC]]-SAT,0)</f>
        <v>#NAME?</v>
      </c>
      <c r="AE839" s="13" t="e">
        <f ca="1">CalcTable[[#This Row],[PWC]]-CalcTable[[#This Row],[PercAmt]]-CalcTable[[#This Row],[Runoff]]</f>
        <v>#NAME?</v>
      </c>
      <c r="AF839" s="13" t="e">
        <f ca="1">CalcTable[[#This Row],[IrrAmt]]/1000*CUR_IRR_AREA*10000/IRR_EFF</f>
        <v>#NAME?</v>
      </c>
      <c r="AG839" s="147"/>
      <c r="AH839" s="13"/>
      <c r="AI839" s="50">
        <v>0</v>
      </c>
      <c r="AJ839" s="50">
        <v>0</v>
      </c>
      <c r="AK839" s="50">
        <v>0</v>
      </c>
      <c r="AL839" s="50">
        <v>0</v>
      </c>
      <c r="AM839" s="50"/>
      <c r="AN839" s="50"/>
      <c r="AO839" s="50"/>
      <c r="AP839" s="50"/>
      <c r="AQ839" s="50"/>
      <c r="AR839" s="50"/>
      <c r="AS839" s="50"/>
      <c r="AT839" s="50"/>
      <c r="AU839" s="50"/>
      <c r="AV839" s="50"/>
      <c r="AW839" s="50"/>
      <c r="AX839" s="50">
        <f t="shared" si="267"/>
        <v>0</v>
      </c>
      <c r="AY839" s="50"/>
      <c r="AZ839" s="50">
        <f t="shared" si="257"/>
        <v>0</v>
      </c>
      <c r="BA839" s="50">
        <f t="shared" si="258"/>
        <v>0</v>
      </c>
      <c r="BB839" s="50">
        <f t="shared" si="259"/>
        <v>0</v>
      </c>
      <c r="BC839" s="17">
        <f t="shared" si="260"/>
        <v>19656</v>
      </c>
      <c r="BD839" s="50">
        <f t="shared" si="261"/>
        <v>0</v>
      </c>
      <c r="BE839" s="50">
        <f t="shared" si="262"/>
        <v>0</v>
      </c>
      <c r="BF839" s="50">
        <f t="shared" si="268"/>
        <v>0</v>
      </c>
      <c r="BG839" s="50"/>
      <c r="BH839" s="17">
        <f t="shared" si="263"/>
        <v>0</v>
      </c>
      <c r="BI839" s="17">
        <f t="shared" si="271"/>
        <v>839</v>
      </c>
      <c r="BJ839" s="17">
        <f t="shared" si="269"/>
        <v>839</v>
      </c>
      <c r="BK839" s="150">
        <f t="shared" si="270"/>
        <v>23917</v>
      </c>
      <c r="BL839" s="50" t="e">
        <f t="shared" ca="1" si="264"/>
        <v>#NAME?</v>
      </c>
      <c r="BM839" s="50" t="e">
        <f t="shared" ca="1" si="265"/>
        <v>#NAME?</v>
      </c>
      <c r="BN839" s="50" t="e">
        <f t="shared" ca="1" si="266"/>
        <v>#NAME?</v>
      </c>
    </row>
    <row r="840" spans="1:66" x14ac:dyDescent="0.35">
      <c r="A840" s="48">
        <v>23918</v>
      </c>
      <c r="B840" s="17">
        <v>1965</v>
      </c>
      <c r="C840" s="17">
        <v>6</v>
      </c>
      <c r="D840" s="17">
        <v>176</v>
      </c>
      <c r="E840" s="17">
        <v>25</v>
      </c>
      <c r="F840" s="17">
        <v>6</v>
      </c>
      <c r="G840" s="50">
        <v>11.1</v>
      </c>
      <c r="H840" s="32">
        <v>3.1967852089944051</v>
      </c>
      <c r="I840" s="50">
        <v>15.5</v>
      </c>
      <c r="J840" s="13">
        <v>30.5</v>
      </c>
      <c r="K840" s="13">
        <f t="shared" si="252"/>
        <v>30.5</v>
      </c>
      <c r="L840" s="13">
        <f t="shared" si="253"/>
        <v>19.125</v>
      </c>
      <c r="M840" s="13" t="e">
        <f ca="1">CalcTable[[#This Row],[IWC]]-AE839</f>
        <v>#NAME?</v>
      </c>
      <c r="N840" s="13" t="e">
        <f ca="1">IF(CalcTable[[#This Row],[Day of Year]]&lt;123,FCAP,AE839)</f>
        <v>#NAME?</v>
      </c>
      <c r="O840" s="17" t="e">
        <f ca="1">IF(IRR_DRIP,5,COUNTIF('IDET Wind Values'!C824:G824,"&lt;="&amp;IRR_MAXWIND))</f>
        <v>#NAME?</v>
      </c>
      <c r="P840" s="13" t="e">
        <f ca="1">CalcTable[[#This Row],[ET_o]]*KL</f>
        <v>#NAME?</v>
      </c>
      <c r="Q840" s="13" t="e">
        <f ca="1">IF(WILTPT&lt;=0,1,MAX(0,MIN(1,(CalcTable[[#This Row],[IWC]]-WILTPT)/(MAD-WILTPT))))</f>
        <v>#NAME?</v>
      </c>
      <c r="R840" s="13" t="e">
        <f ca="1">CalcTable[[#This Row],[ETMult]]*CalcTable[[#This Row],[ETb]]</f>
        <v>#NAME?</v>
      </c>
      <c r="S840" s="13" t="b">
        <f>INDEX(IRR_LIST,CalcTable[[#This Row],[Day of Week]]+1)</f>
        <v>0</v>
      </c>
      <c r="T840" s="13">
        <f t="shared" ca="1" si="254"/>
        <v>0</v>
      </c>
      <c r="U840" s="13" t="b">
        <f ca="1">IF(CalcTable[[#This Row],[IrrPrecip]]&gt;=IC_MM,FALSE,TRUE)</f>
        <v>1</v>
      </c>
      <c r="V840" s="13" t="b">
        <f t="shared" si="255"/>
        <v>1</v>
      </c>
      <c r="W840" s="13" t="e">
        <f ca="1">IF(AND(IRR_DRIP=FALSE,CalcTable[[#This Row],[IrrHours]]&lt;=0),FALSE,TRUE)</f>
        <v>#NAME?</v>
      </c>
      <c r="X840" s="13" t="e">
        <f ca="1">AND(CalcTable[[#This Row],[IrrDay]],CalcTable[[#This Row],[IrrRain]],CalcTable[[#This Row],[IrrWarm]],CalcTable[[#This Row],[IrrWindy]])</f>
        <v>#NAME?</v>
      </c>
      <c r="Y840" s="13" t="e">
        <f t="shared" ca="1" si="256"/>
        <v>#NAME?</v>
      </c>
      <c r="Z840" s="13" t="e">
        <f ca="1">CalcTable[[#This Row],[IrrHours]]/5</f>
        <v>#NAME?</v>
      </c>
      <c r="AA840" s="13" t="e">
        <f ca="1">IF(CalcTable[[#This Row],[IrrFlag]]=FALSE,0,MAX(0,CalcTable[[#This Row],[VolRednWind]]*(FCAP*IRR_TARGET-CalcTable[[#This Row],[IWC]])))</f>
        <v>#NAME?</v>
      </c>
      <c r="AB840" s="13" t="e">
        <f ca="1">CalcTable[[#This Row],[IWC]]+CalcTable[[#This Row],[Eff Precip]]+CalcTable[[#This Row],[IrrAmt]]-CalcTable[[#This Row],[AET]]</f>
        <v>#NAME?</v>
      </c>
      <c r="AC840" s="13" t="e">
        <f ca="1">IF(CalcTable[[#This Row],[PWC]]&gt;FCAP,MIN(24*PERC,MIN(SAT,CalcTable[[#This Row],[PWC]])-FCAP),0)</f>
        <v>#NAME?</v>
      </c>
      <c r="AD840" s="13" t="e">
        <f ca="1">IF(CalcTable[[#This Row],[PWC]]&gt;SAT,CalcTable[[#This Row],[PWC]]-SAT,0)</f>
        <v>#NAME?</v>
      </c>
      <c r="AE840" s="13" t="e">
        <f ca="1">CalcTable[[#This Row],[PWC]]-CalcTable[[#This Row],[PercAmt]]-CalcTable[[#This Row],[Runoff]]</f>
        <v>#NAME?</v>
      </c>
      <c r="AF840" s="13" t="e">
        <f ca="1">CalcTable[[#This Row],[IrrAmt]]/1000*CUR_IRR_AREA*10000/IRR_EFF</f>
        <v>#NAME?</v>
      </c>
      <c r="AG840" s="147"/>
      <c r="AH840" s="13"/>
      <c r="AI840" s="50">
        <v>0</v>
      </c>
      <c r="AJ840" s="50">
        <v>0</v>
      </c>
      <c r="AK840" s="50">
        <v>0</v>
      </c>
      <c r="AL840" s="50">
        <v>5.1931279392620517</v>
      </c>
      <c r="AM840" s="50"/>
      <c r="AN840" s="50"/>
      <c r="AO840" s="50"/>
      <c r="AP840" s="50"/>
      <c r="AQ840" s="50"/>
      <c r="AR840" s="50"/>
      <c r="AS840" s="50"/>
      <c r="AT840" s="50"/>
      <c r="AU840" s="50"/>
      <c r="AV840" s="50"/>
      <c r="AW840" s="50"/>
      <c r="AX840" s="50">
        <f t="shared" si="267"/>
        <v>5.1931279392620517</v>
      </c>
      <c r="AY840" s="50"/>
      <c r="AZ840" s="50">
        <f t="shared" si="257"/>
        <v>152.33175288502019</v>
      </c>
      <c r="BA840" s="50">
        <f t="shared" si="258"/>
        <v>234.54254015630096</v>
      </c>
      <c r="BB840" s="50">
        <f t="shared" si="259"/>
        <v>241.79643315082572</v>
      </c>
      <c r="BC840" s="17">
        <f t="shared" si="260"/>
        <v>19656</v>
      </c>
      <c r="BD840" s="50">
        <f t="shared" si="261"/>
        <v>5.1931279392620517</v>
      </c>
      <c r="BE840" s="50">
        <f t="shared" si="262"/>
        <v>152.33175288502019</v>
      </c>
      <c r="BF840" s="50">
        <f t="shared" si="268"/>
        <v>249.16625401182171</v>
      </c>
      <c r="BG840" s="50"/>
      <c r="BH840" s="17">
        <f t="shared" si="263"/>
        <v>0</v>
      </c>
      <c r="BI840" s="17">
        <f t="shared" si="271"/>
        <v>840</v>
      </c>
      <c r="BJ840" s="17">
        <f t="shared" si="269"/>
        <v>840</v>
      </c>
      <c r="BK840" s="150">
        <f t="shared" si="270"/>
        <v>23918</v>
      </c>
      <c r="BL840" s="50" t="e">
        <f t="shared" ca="1" si="264"/>
        <v>#NAME?</v>
      </c>
      <c r="BM840" s="50" t="e">
        <f t="shared" ca="1" si="265"/>
        <v>#NAME?</v>
      </c>
      <c r="BN840" s="50" t="e">
        <f t="shared" ca="1" si="266"/>
        <v>#NAME?</v>
      </c>
    </row>
    <row r="841" spans="1:66" x14ac:dyDescent="0.35">
      <c r="A841" s="48">
        <v>23919</v>
      </c>
      <c r="B841" s="17">
        <v>1965</v>
      </c>
      <c r="C841" s="17">
        <v>6</v>
      </c>
      <c r="D841" s="17">
        <v>177</v>
      </c>
      <c r="E841" s="17">
        <v>26</v>
      </c>
      <c r="F841" s="17">
        <v>7</v>
      </c>
      <c r="G841" s="50">
        <v>10</v>
      </c>
      <c r="H841" s="32">
        <v>4.0024237879863955</v>
      </c>
      <c r="I841" s="50">
        <v>37.333333333333336</v>
      </c>
      <c r="J841" s="13">
        <v>10.3</v>
      </c>
      <c r="K841" s="13">
        <f t="shared" si="252"/>
        <v>10.3</v>
      </c>
      <c r="L841" s="13">
        <f t="shared" si="253"/>
        <v>3.9750000000000005</v>
      </c>
      <c r="M841" s="13" t="e">
        <f ca="1">CalcTable[[#This Row],[IWC]]-AE840</f>
        <v>#NAME?</v>
      </c>
      <c r="N841" s="13" t="e">
        <f ca="1">IF(CalcTable[[#This Row],[Day of Year]]&lt;123,FCAP,AE840)</f>
        <v>#NAME?</v>
      </c>
      <c r="O841" s="17" t="e">
        <f ca="1">IF(IRR_DRIP,5,COUNTIF('IDET Wind Values'!C825:G825,"&lt;="&amp;IRR_MAXWIND))</f>
        <v>#NAME?</v>
      </c>
      <c r="P841" s="13" t="e">
        <f ca="1">CalcTable[[#This Row],[ET_o]]*KL</f>
        <v>#NAME?</v>
      </c>
      <c r="Q841" s="13" t="e">
        <f ca="1">IF(WILTPT&lt;=0,1,MAX(0,MIN(1,(CalcTable[[#This Row],[IWC]]-WILTPT)/(MAD-WILTPT))))</f>
        <v>#NAME?</v>
      </c>
      <c r="R841" s="13" t="e">
        <f ca="1">CalcTable[[#This Row],[ETMult]]*CalcTable[[#This Row],[ETb]]</f>
        <v>#NAME?</v>
      </c>
      <c r="S841" s="13" t="b">
        <f>INDEX(IRR_LIST,CalcTable[[#This Row],[Day of Week]]+1)</f>
        <v>0</v>
      </c>
      <c r="T841" s="13">
        <f t="shared" ca="1" si="254"/>
        <v>30.5</v>
      </c>
      <c r="U841" s="13" t="b">
        <f ca="1">IF(CalcTable[[#This Row],[IrrPrecip]]&gt;=IC_MM,FALSE,TRUE)</f>
        <v>0</v>
      </c>
      <c r="V841" s="13" t="b">
        <f t="shared" si="255"/>
        <v>1</v>
      </c>
      <c r="W841" s="13" t="e">
        <f ca="1">IF(AND(IRR_DRIP=FALSE,CalcTable[[#This Row],[IrrHours]]&lt;=0),FALSE,TRUE)</f>
        <v>#NAME?</v>
      </c>
      <c r="X841" s="13" t="e">
        <f ca="1">AND(CalcTable[[#This Row],[IrrDay]],CalcTable[[#This Row],[IrrRain]],CalcTable[[#This Row],[IrrWarm]],CalcTable[[#This Row],[IrrWindy]])</f>
        <v>#NAME?</v>
      </c>
      <c r="Y841" s="13" t="e">
        <f t="shared" ca="1" si="256"/>
        <v>#NAME?</v>
      </c>
      <c r="Z841" s="13" t="e">
        <f ca="1">CalcTable[[#This Row],[IrrHours]]/5</f>
        <v>#NAME?</v>
      </c>
      <c r="AA841" s="13" t="e">
        <f ca="1">IF(CalcTable[[#This Row],[IrrFlag]]=FALSE,0,MAX(0,CalcTable[[#This Row],[VolRednWind]]*(FCAP*IRR_TARGET-CalcTable[[#This Row],[IWC]])))</f>
        <v>#NAME?</v>
      </c>
      <c r="AB841" s="13" t="e">
        <f ca="1">CalcTable[[#This Row],[IWC]]+CalcTable[[#This Row],[Eff Precip]]+CalcTable[[#This Row],[IrrAmt]]-CalcTable[[#This Row],[AET]]</f>
        <v>#NAME?</v>
      </c>
      <c r="AC841" s="13" t="e">
        <f ca="1">IF(CalcTable[[#This Row],[PWC]]&gt;FCAP,MIN(24*PERC,MIN(SAT,CalcTable[[#This Row],[PWC]])-FCAP),0)</f>
        <v>#NAME?</v>
      </c>
      <c r="AD841" s="13" t="e">
        <f ca="1">IF(CalcTable[[#This Row],[PWC]]&gt;SAT,CalcTable[[#This Row],[PWC]]-SAT,0)</f>
        <v>#NAME?</v>
      </c>
      <c r="AE841" s="13" t="e">
        <f ca="1">CalcTable[[#This Row],[PWC]]-CalcTable[[#This Row],[PercAmt]]-CalcTable[[#This Row],[Runoff]]</f>
        <v>#NAME?</v>
      </c>
      <c r="AF841" s="13" t="e">
        <f ca="1">CalcTable[[#This Row],[IrrAmt]]/1000*CUR_IRR_AREA*10000/IRR_EFF</f>
        <v>#NAME?</v>
      </c>
      <c r="AG841" s="147"/>
      <c r="AH841" s="13"/>
      <c r="AI841" s="50">
        <v>0</v>
      </c>
      <c r="AJ841" s="50">
        <v>0</v>
      </c>
      <c r="AK841" s="50">
        <v>0</v>
      </c>
      <c r="AL841" s="50">
        <v>0</v>
      </c>
      <c r="AM841" s="50"/>
      <c r="AN841" s="50"/>
      <c r="AO841" s="50"/>
      <c r="AP841" s="50"/>
      <c r="AQ841" s="50"/>
      <c r="AR841" s="50"/>
      <c r="AS841" s="50"/>
      <c r="AT841" s="50"/>
      <c r="AU841" s="50"/>
      <c r="AV841" s="50"/>
      <c r="AW841" s="50"/>
      <c r="AX841" s="50">
        <f t="shared" si="267"/>
        <v>0</v>
      </c>
      <c r="AY841" s="50"/>
      <c r="AZ841" s="50">
        <f t="shared" si="257"/>
        <v>0</v>
      </c>
      <c r="BA841" s="50">
        <f t="shared" si="258"/>
        <v>0</v>
      </c>
      <c r="BB841" s="50">
        <f t="shared" si="259"/>
        <v>0</v>
      </c>
      <c r="BC841" s="17">
        <f t="shared" si="260"/>
        <v>19656</v>
      </c>
      <c r="BD841" s="50">
        <f t="shared" si="261"/>
        <v>0</v>
      </c>
      <c r="BE841" s="50">
        <f t="shared" si="262"/>
        <v>0</v>
      </c>
      <c r="BF841" s="50">
        <f t="shared" si="268"/>
        <v>0</v>
      </c>
      <c r="BG841" s="50"/>
      <c r="BH841" s="17">
        <f t="shared" si="263"/>
        <v>0</v>
      </c>
      <c r="BI841" s="17">
        <f t="shared" si="271"/>
        <v>841</v>
      </c>
      <c r="BJ841" s="17">
        <f t="shared" si="269"/>
        <v>841</v>
      </c>
      <c r="BK841" s="150">
        <f t="shared" si="270"/>
        <v>23919</v>
      </c>
      <c r="BL841" s="50" t="e">
        <f t="shared" ca="1" si="264"/>
        <v>#NAME?</v>
      </c>
      <c r="BM841" s="50" t="e">
        <f t="shared" ca="1" si="265"/>
        <v>#NAME?</v>
      </c>
      <c r="BN841" s="50" t="e">
        <f t="shared" ca="1" si="266"/>
        <v>#NAME?</v>
      </c>
    </row>
    <row r="842" spans="1:66" x14ac:dyDescent="0.35">
      <c r="A842" s="48">
        <v>23920</v>
      </c>
      <c r="B842" s="17">
        <v>1965</v>
      </c>
      <c r="C842" s="17">
        <v>6</v>
      </c>
      <c r="D842" s="17">
        <v>178</v>
      </c>
      <c r="E842" s="17">
        <v>27</v>
      </c>
      <c r="F842" s="17">
        <v>1</v>
      </c>
      <c r="G842" s="50">
        <v>7.8</v>
      </c>
      <c r="H842" s="32">
        <v>3.4950703502264266</v>
      </c>
      <c r="I842" s="50">
        <v>28.166666666666668</v>
      </c>
      <c r="J842" s="13">
        <v>11.1</v>
      </c>
      <c r="K842" s="13">
        <f t="shared" si="252"/>
        <v>11.1</v>
      </c>
      <c r="L842" s="13">
        <f t="shared" si="253"/>
        <v>4.5749999999999993</v>
      </c>
      <c r="M842" s="13" t="e">
        <f ca="1">CalcTable[[#This Row],[IWC]]-AE841</f>
        <v>#NAME?</v>
      </c>
      <c r="N842" s="13" t="e">
        <f ca="1">IF(CalcTable[[#This Row],[Day of Year]]&lt;123,FCAP,AE841)</f>
        <v>#NAME?</v>
      </c>
      <c r="O842" s="17" t="e">
        <f ca="1">IF(IRR_DRIP,5,COUNTIF('IDET Wind Values'!C826:G826,"&lt;="&amp;IRR_MAXWIND))</f>
        <v>#NAME?</v>
      </c>
      <c r="P842" s="13" t="e">
        <f ca="1">CalcTable[[#This Row],[ET_o]]*KL</f>
        <v>#NAME?</v>
      </c>
      <c r="Q842" s="13" t="e">
        <f ca="1">IF(WILTPT&lt;=0,1,MAX(0,MIN(1,(CalcTable[[#This Row],[IWC]]-WILTPT)/(MAD-WILTPT))))</f>
        <v>#NAME?</v>
      </c>
      <c r="R842" s="13" t="e">
        <f ca="1">CalcTable[[#This Row],[ETMult]]*CalcTable[[#This Row],[ETb]]</f>
        <v>#NAME?</v>
      </c>
      <c r="S842" s="13" t="b">
        <f>INDEX(IRR_LIST,CalcTable[[#This Row],[Day of Week]]+1)</f>
        <v>1</v>
      </c>
      <c r="T842" s="13">
        <f t="shared" ca="1" si="254"/>
        <v>40.799999999999997</v>
      </c>
      <c r="U842" s="13" t="b">
        <f ca="1">IF(CalcTable[[#This Row],[IrrPrecip]]&gt;=IC_MM,FALSE,TRUE)</f>
        <v>0</v>
      </c>
      <c r="V842" s="13" t="b">
        <f t="shared" si="255"/>
        <v>1</v>
      </c>
      <c r="W842" s="13" t="e">
        <f ca="1">IF(AND(IRR_DRIP=FALSE,CalcTable[[#This Row],[IrrHours]]&lt;=0),FALSE,TRUE)</f>
        <v>#NAME?</v>
      </c>
      <c r="X842" s="13" t="e">
        <f ca="1">AND(CalcTable[[#This Row],[IrrDay]],CalcTable[[#This Row],[IrrRain]],CalcTable[[#This Row],[IrrWarm]],CalcTable[[#This Row],[IrrWindy]])</f>
        <v>#NAME?</v>
      </c>
      <c r="Y842" s="13" t="e">
        <f t="shared" ca="1" si="256"/>
        <v>#NAME?</v>
      </c>
      <c r="Z842" s="13" t="e">
        <f ca="1">CalcTable[[#This Row],[IrrHours]]/5</f>
        <v>#NAME?</v>
      </c>
      <c r="AA842" s="13" t="e">
        <f ca="1">IF(CalcTable[[#This Row],[IrrFlag]]=FALSE,0,MAX(0,CalcTable[[#This Row],[VolRednWind]]*(FCAP*IRR_TARGET-CalcTable[[#This Row],[IWC]])))</f>
        <v>#NAME?</v>
      </c>
      <c r="AB842" s="13" t="e">
        <f ca="1">CalcTable[[#This Row],[IWC]]+CalcTable[[#This Row],[Eff Precip]]+CalcTable[[#This Row],[IrrAmt]]-CalcTable[[#This Row],[AET]]</f>
        <v>#NAME?</v>
      </c>
      <c r="AC842" s="13" t="e">
        <f ca="1">IF(CalcTable[[#This Row],[PWC]]&gt;FCAP,MIN(24*PERC,MIN(SAT,CalcTable[[#This Row],[PWC]])-FCAP),0)</f>
        <v>#NAME?</v>
      </c>
      <c r="AD842" s="13" t="e">
        <f ca="1">IF(CalcTable[[#This Row],[PWC]]&gt;SAT,CalcTable[[#This Row],[PWC]]-SAT,0)</f>
        <v>#NAME?</v>
      </c>
      <c r="AE842" s="13" t="e">
        <f ca="1">CalcTable[[#This Row],[PWC]]-CalcTable[[#This Row],[PercAmt]]-CalcTable[[#This Row],[Runoff]]</f>
        <v>#NAME?</v>
      </c>
      <c r="AF842" s="13" t="e">
        <f ca="1">CalcTable[[#This Row],[IrrAmt]]/1000*CUR_IRR_AREA*10000/IRR_EFF</f>
        <v>#NAME?</v>
      </c>
      <c r="AG842" s="147"/>
      <c r="AH842" s="13"/>
      <c r="AI842" s="50">
        <v>0</v>
      </c>
      <c r="AJ842" s="50">
        <v>0</v>
      </c>
      <c r="AK842" s="50">
        <v>0</v>
      </c>
      <c r="AL842" s="50">
        <v>0</v>
      </c>
      <c r="AM842" s="50"/>
      <c r="AN842" s="50"/>
      <c r="AO842" s="50"/>
      <c r="AP842" s="50"/>
      <c r="AQ842" s="50"/>
      <c r="AR842" s="50"/>
      <c r="AS842" s="50"/>
      <c r="AT842" s="50"/>
      <c r="AU842" s="50"/>
      <c r="AV842" s="50"/>
      <c r="AW842" s="50"/>
      <c r="AX842" s="50">
        <f t="shared" si="267"/>
        <v>0</v>
      </c>
      <c r="AY842" s="50"/>
      <c r="AZ842" s="50">
        <f t="shared" si="257"/>
        <v>0</v>
      </c>
      <c r="BA842" s="50">
        <f t="shared" si="258"/>
        <v>0</v>
      </c>
      <c r="BB842" s="50">
        <f t="shared" si="259"/>
        <v>0</v>
      </c>
      <c r="BC842" s="17">
        <f t="shared" si="260"/>
        <v>19656</v>
      </c>
      <c r="BD842" s="50">
        <f t="shared" si="261"/>
        <v>0</v>
      </c>
      <c r="BE842" s="50">
        <f t="shared" si="262"/>
        <v>0</v>
      </c>
      <c r="BF842" s="50">
        <f t="shared" si="268"/>
        <v>0</v>
      </c>
      <c r="BG842" s="50"/>
      <c r="BH842" s="17">
        <f t="shared" si="263"/>
        <v>0</v>
      </c>
      <c r="BI842" s="17">
        <f t="shared" si="271"/>
        <v>842</v>
      </c>
      <c r="BJ842" s="17">
        <f t="shared" si="269"/>
        <v>842</v>
      </c>
      <c r="BK842" s="150">
        <f t="shared" si="270"/>
        <v>23920</v>
      </c>
      <c r="BL842" s="50" t="e">
        <f t="shared" ca="1" si="264"/>
        <v>#NAME?</v>
      </c>
      <c r="BM842" s="50" t="e">
        <f t="shared" ca="1" si="265"/>
        <v>#NAME?</v>
      </c>
      <c r="BN842" s="50" t="e">
        <f t="shared" ca="1" si="266"/>
        <v>#NAME?</v>
      </c>
    </row>
    <row r="843" spans="1:66" x14ac:dyDescent="0.35">
      <c r="A843" s="48">
        <v>23921</v>
      </c>
      <c r="B843" s="17">
        <v>1965</v>
      </c>
      <c r="C843" s="17">
        <v>6</v>
      </c>
      <c r="D843" s="17">
        <v>179</v>
      </c>
      <c r="E843" s="17">
        <v>28</v>
      </c>
      <c r="F843" s="17">
        <v>2</v>
      </c>
      <c r="G843" s="50">
        <v>5.6</v>
      </c>
      <c r="H843" s="32">
        <v>3.2499034332913439</v>
      </c>
      <c r="I843" s="50">
        <v>21.833333333333332</v>
      </c>
      <c r="J843" s="13">
        <v>17.100000000000001</v>
      </c>
      <c r="K843" s="13">
        <f t="shared" si="252"/>
        <v>17.100000000000001</v>
      </c>
      <c r="L843" s="13">
        <f t="shared" si="253"/>
        <v>9.0750000000000011</v>
      </c>
      <c r="M843" s="13" t="e">
        <f ca="1">CalcTable[[#This Row],[IWC]]-AE842</f>
        <v>#NAME?</v>
      </c>
      <c r="N843" s="13" t="e">
        <f ca="1">IF(CalcTable[[#This Row],[Day of Year]]&lt;123,FCAP,AE842)</f>
        <v>#NAME?</v>
      </c>
      <c r="O843" s="17" t="e">
        <f ca="1">IF(IRR_DRIP,5,COUNTIF('IDET Wind Values'!C827:G827,"&lt;="&amp;IRR_MAXWIND))</f>
        <v>#NAME?</v>
      </c>
      <c r="P843" s="13" t="e">
        <f ca="1">CalcTable[[#This Row],[ET_o]]*KL</f>
        <v>#NAME?</v>
      </c>
      <c r="Q843" s="13" t="e">
        <f ca="1">IF(WILTPT&lt;=0,1,MAX(0,MIN(1,(CalcTable[[#This Row],[IWC]]-WILTPT)/(MAD-WILTPT))))</f>
        <v>#NAME?</v>
      </c>
      <c r="R843" s="13" t="e">
        <f ca="1">CalcTable[[#This Row],[ETMult]]*CalcTable[[#This Row],[ETb]]</f>
        <v>#NAME?</v>
      </c>
      <c r="S843" s="13" t="b">
        <f>INDEX(IRR_LIST,CalcTable[[#This Row],[Day of Week]]+1)</f>
        <v>0</v>
      </c>
      <c r="T843" s="13">
        <f t="shared" ca="1" si="254"/>
        <v>21.4</v>
      </c>
      <c r="U843" s="13" t="b">
        <f ca="1">IF(CalcTable[[#This Row],[IrrPrecip]]&gt;=IC_MM,FALSE,TRUE)</f>
        <v>0</v>
      </c>
      <c r="V843" s="13" t="b">
        <f t="shared" si="255"/>
        <v>1</v>
      </c>
      <c r="W843" s="13" t="e">
        <f ca="1">IF(AND(IRR_DRIP=FALSE,CalcTable[[#This Row],[IrrHours]]&lt;=0),FALSE,TRUE)</f>
        <v>#NAME?</v>
      </c>
      <c r="X843" s="13" t="e">
        <f ca="1">AND(CalcTable[[#This Row],[IrrDay]],CalcTable[[#This Row],[IrrRain]],CalcTable[[#This Row],[IrrWarm]],CalcTable[[#This Row],[IrrWindy]])</f>
        <v>#NAME?</v>
      </c>
      <c r="Y843" s="13" t="e">
        <f t="shared" ca="1" si="256"/>
        <v>#NAME?</v>
      </c>
      <c r="Z843" s="13" t="e">
        <f ca="1">CalcTable[[#This Row],[IrrHours]]/5</f>
        <v>#NAME?</v>
      </c>
      <c r="AA843" s="13" t="e">
        <f ca="1">IF(CalcTable[[#This Row],[IrrFlag]]=FALSE,0,MAX(0,CalcTable[[#This Row],[VolRednWind]]*(FCAP*IRR_TARGET-CalcTable[[#This Row],[IWC]])))</f>
        <v>#NAME?</v>
      </c>
      <c r="AB843" s="13" t="e">
        <f ca="1">CalcTable[[#This Row],[IWC]]+CalcTable[[#This Row],[Eff Precip]]+CalcTable[[#This Row],[IrrAmt]]-CalcTable[[#This Row],[AET]]</f>
        <v>#NAME?</v>
      </c>
      <c r="AC843" s="13" t="e">
        <f ca="1">IF(CalcTable[[#This Row],[PWC]]&gt;FCAP,MIN(24*PERC,MIN(SAT,CalcTable[[#This Row],[PWC]])-FCAP),0)</f>
        <v>#NAME?</v>
      </c>
      <c r="AD843" s="13" t="e">
        <f ca="1">IF(CalcTable[[#This Row],[PWC]]&gt;SAT,CalcTable[[#This Row],[PWC]]-SAT,0)</f>
        <v>#NAME?</v>
      </c>
      <c r="AE843" s="13" t="e">
        <f ca="1">CalcTable[[#This Row],[PWC]]-CalcTable[[#This Row],[PercAmt]]-CalcTable[[#This Row],[Runoff]]</f>
        <v>#NAME?</v>
      </c>
      <c r="AF843" s="13" t="e">
        <f ca="1">CalcTable[[#This Row],[IrrAmt]]/1000*CUR_IRR_AREA*10000/IRR_EFF</f>
        <v>#NAME?</v>
      </c>
      <c r="AG843" s="147"/>
      <c r="AH843" s="13"/>
      <c r="AI843" s="50">
        <v>0</v>
      </c>
      <c r="AJ843" s="50">
        <v>0</v>
      </c>
      <c r="AK843" s="50">
        <v>0</v>
      </c>
      <c r="AL843" s="50">
        <v>0</v>
      </c>
      <c r="AM843" s="50"/>
      <c r="AN843" s="50"/>
      <c r="AO843" s="50"/>
      <c r="AP843" s="50"/>
      <c r="AQ843" s="50"/>
      <c r="AR843" s="50"/>
      <c r="AS843" s="50"/>
      <c r="AT843" s="50"/>
      <c r="AU843" s="50"/>
      <c r="AV843" s="50"/>
      <c r="AW843" s="50"/>
      <c r="AX843" s="50">
        <f t="shared" si="267"/>
        <v>0</v>
      </c>
      <c r="AY843" s="50"/>
      <c r="AZ843" s="50">
        <f t="shared" si="257"/>
        <v>0</v>
      </c>
      <c r="BA843" s="50">
        <f t="shared" si="258"/>
        <v>0</v>
      </c>
      <c r="BB843" s="50">
        <f t="shared" si="259"/>
        <v>0</v>
      </c>
      <c r="BC843" s="17">
        <f t="shared" si="260"/>
        <v>19656</v>
      </c>
      <c r="BD843" s="50">
        <f t="shared" si="261"/>
        <v>0</v>
      </c>
      <c r="BE843" s="50">
        <f t="shared" si="262"/>
        <v>0</v>
      </c>
      <c r="BF843" s="50">
        <f t="shared" si="268"/>
        <v>0</v>
      </c>
      <c r="BG843" s="50"/>
      <c r="BH843" s="17">
        <f t="shared" si="263"/>
        <v>0</v>
      </c>
      <c r="BI843" s="17">
        <f t="shared" si="271"/>
        <v>843</v>
      </c>
      <c r="BJ843" s="17">
        <f t="shared" si="269"/>
        <v>843</v>
      </c>
      <c r="BK843" s="150">
        <f t="shared" si="270"/>
        <v>23921</v>
      </c>
      <c r="BL843" s="50" t="e">
        <f t="shared" ca="1" si="264"/>
        <v>#NAME?</v>
      </c>
      <c r="BM843" s="50" t="e">
        <f t="shared" ca="1" si="265"/>
        <v>#NAME?</v>
      </c>
      <c r="BN843" s="50" t="e">
        <f t="shared" ca="1" si="266"/>
        <v>#NAME?</v>
      </c>
    </row>
    <row r="844" spans="1:66" x14ac:dyDescent="0.35">
      <c r="A844" s="48">
        <v>23922</v>
      </c>
      <c r="B844" s="17">
        <v>1965</v>
      </c>
      <c r="C844" s="17">
        <v>6</v>
      </c>
      <c r="D844" s="17">
        <v>180</v>
      </c>
      <c r="E844" s="17">
        <v>29</v>
      </c>
      <c r="F844" s="17">
        <v>3</v>
      </c>
      <c r="G844" s="50">
        <v>7.8</v>
      </c>
      <c r="H844" s="32">
        <v>2.7327782756621102</v>
      </c>
      <c r="I844" s="50">
        <v>14.333333333333334</v>
      </c>
      <c r="J844" s="13">
        <v>3.6</v>
      </c>
      <c r="K844" s="13">
        <f t="shared" si="252"/>
        <v>3.6</v>
      </c>
      <c r="L844" s="13">
        <f t="shared" si="253"/>
        <v>0</v>
      </c>
      <c r="M844" s="13" t="e">
        <f ca="1">CalcTable[[#This Row],[IWC]]-AE843</f>
        <v>#NAME?</v>
      </c>
      <c r="N844" s="13" t="e">
        <f ca="1">IF(CalcTable[[#This Row],[Day of Year]]&lt;123,FCAP,AE843)</f>
        <v>#NAME?</v>
      </c>
      <c r="O844" s="17" t="e">
        <f ca="1">IF(IRR_DRIP,5,COUNTIF('IDET Wind Values'!C828:G828,"&lt;="&amp;IRR_MAXWIND))</f>
        <v>#NAME?</v>
      </c>
      <c r="P844" s="13" t="e">
        <f ca="1">CalcTable[[#This Row],[ET_o]]*KL</f>
        <v>#NAME?</v>
      </c>
      <c r="Q844" s="13" t="e">
        <f ca="1">IF(WILTPT&lt;=0,1,MAX(0,MIN(1,(CalcTable[[#This Row],[IWC]]-WILTPT)/(MAD-WILTPT))))</f>
        <v>#NAME?</v>
      </c>
      <c r="R844" s="13" t="e">
        <f ca="1">CalcTable[[#This Row],[ETMult]]*CalcTable[[#This Row],[ETb]]</f>
        <v>#NAME?</v>
      </c>
      <c r="S844" s="13" t="b">
        <f>INDEX(IRR_LIST,CalcTable[[#This Row],[Day of Week]]+1)</f>
        <v>1</v>
      </c>
      <c r="T844" s="13">
        <f t="shared" ca="1" si="254"/>
        <v>28.200000000000003</v>
      </c>
      <c r="U844" s="13" t="b">
        <f ca="1">IF(CalcTable[[#This Row],[IrrPrecip]]&gt;=IC_MM,FALSE,TRUE)</f>
        <v>0</v>
      </c>
      <c r="V844" s="13" t="b">
        <f t="shared" si="255"/>
        <v>1</v>
      </c>
      <c r="W844" s="13" t="e">
        <f ca="1">IF(AND(IRR_DRIP=FALSE,CalcTable[[#This Row],[IrrHours]]&lt;=0),FALSE,TRUE)</f>
        <v>#NAME?</v>
      </c>
      <c r="X844" s="13" t="e">
        <f ca="1">AND(CalcTable[[#This Row],[IrrDay]],CalcTable[[#This Row],[IrrRain]],CalcTable[[#This Row],[IrrWarm]],CalcTable[[#This Row],[IrrWindy]])</f>
        <v>#NAME?</v>
      </c>
      <c r="Y844" s="13" t="e">
        <f t="shared" ca="1" si="256"/>
        <v>#NAME?</v>
      </c>
      <c r="Z844" s="13" t="e">
        <f ca="1">CalcTable[[#This Row],[IrrHours]]/5</f>
        <v>#NAME?</v>
      </c>
      <c r="AA844" s="13" t="e">
        <f ca="1">IF(CalcTable[[#This Row],[IrrFlag]]=FALSE,0,MAX(0,CalcTable[[#This Row],[VolRednWind]]*(FCAP*IRR_TARGET-CalcTable[[#This Row],[IWC]])))</f>
        <v>#NAME?</v>
      </c>
      <c r="AB844" s="13" t="e">
        <f ca="1">CalcTable[[#This Row],[IWC]]+CalcTable[[#This Row],[Eff Precip]]+CalcTable[[#This Row],[IrrAmt]]-CalcTable[[#This Row],[AET]]</f>
        <v>#NAME?</v>
      </c>
      <c r="AC844" s="13" t="e">
        <f ca="1">IF(CalcTable[[#This Row],[PWC]]&gt;FCAP,MIN(24*PERC,MIN(SAT,CalcTable[[#This Row],[PWC]])-FCAP),0)</f>
        <v>#NAME?</v>
      </c>
      <c r="AD844" s="13" t="e">
        <f ca="1">IF(CalcTable[[#This Row],[PWC]]&gt;SAT,CalcTable[[#This Row],[PWC]]-SAT,0)</f>
        <v>#NAME?</v>
      </c>
      <c r="AE844" s="13" t="e">
        <f ca="1">CalcTable[[#This Row],[PWC]]-CalcTable[[#This Row],[PercAmt]]-CalcTable[[#This Row],[Runoff]]</f>
        <v>#NAME?</v>
      </c>
      <c r="AF844" s="13" t="e">
        <f ca="1">CalcTable[[#This Row],[IrrAmt]]/1000*CUR_IRR_AREA*10000/IRR_EFF</f>
        <v>#NAME?</v>
      </c>
      <c r="AG844" s="147"/>
      <c r="AH844" s="13"/>
      <c r="AI844" s="50">
        <v>0</v>
      </c>
      <c r="AJ844" s="50">
        <v>0</v>
      </c>
      <c r="AK844" s="50">
        <v>0</v>
      </c>
      <c r="AL844" s="50">
        <v>0</v>
      </c>
      <c r="AM844" s="50"/>
      <c r="AN844" s="50"/>
      <c r="AO844" s="50"/>
      <c r="AP844" s="50"/>
      <c r="AQ844" s="50"/>
      <c r="AR844" s="50"/>
      <c r="AS844" s="50"/>
      <c r="AT844" s="50"/>
      <c r="AU844" s="50"/>
      <c r="AV844" s="50"/>
      <c r="AW844" s="50"/>
      <c r="AX844" s="50">
        <f t="shared" si="267"/>
        <v>0</v>
      </c>
      <c r="AY844" s="50"/>
      <c r="AZ844" s="50">
        <f t="shared" si="257"/>
        <v>0</v>
      </c>
      <c r="BA844" s="50">
        <f t="shared" si="258"/>
        <v>0</v>
      </c>
      <c r="BB844" s="50">
        <f t="shared" si="259"/>
        <v>0</v>
      </c>
      <c r="BC844" s="17">
        <f t="shared" si="260"/>
        <v>19656</v>
      </c>
      <c r="BD844" s="50">
        <f t="shared" si="261"/>
        <v>0</v>
      </c>
      <c r="BE844" s="50">
        <f t="shared" si="262"/>
        <v>0</v>
      </c>
      <c r="BF844" s="50">
        <f t="shared" si="268"/>
        <v>0</v>
      </c>
      <c r="BG844" s="50"/>
      <c r="BH844" s="17">
        <f t="shared" si="263"/>
        <v>0</v>
      </c>
      <c r="BI844" s="17">
        <f t="shared" si="271"/>
        <v>844</v>
      </c>
      <c r="BJ844" s="17">
        <f t="shared" si="269"/>
        <v>844</v>
      </c>
      <c r="BK844" s="150">
        <f t="shared" si="270"/>
        <v>23922</v>
      </c>
      <c r="BL844" s="50" t="e">
        <f t="shared" ca="1" si="264"/>
        <v>#NAME?</v>
      </c>
      <c r="BM844" s="50" t="e">
        <f t="shared" ca="1" si="265"/>
        <v>#NAME?</v>
      </c>
      <c r="BN844" s="50" t="e">
        <f t="shared" ca="1" si="266"/>
        <v>#NAME?</v>
      </c>
    </row>
    <row r="845" spans="1:66" x14ac:dyDescent="0.35">
      <c r="A845" s="48">
        <v>23923</v>
      </c>
      <c r="B845" s="17">
        <v>1965</v>
      </c>
      <c r="C845" s="17">
        <v>6</v>
      </c>
      <c r="D845" s="17">
        <v>181</v>
      </c>
      <c r="E845" s="17">
        <v>30</v>
      </c>
      <c r="F845" s="17">
        <v>4</v>
      </c>
      <c r="G845" s="50">
        <v>4.4000000000000004</v>
      </c>
      <c r="H845" s="32">
        <v>3.0779194004875379</v>
      </c>
      <c r="I845" s="50">
        <v>4</v>
      </c>
      <c r="J845" s="13">
        <v>0</v>
      </c>
      <c r="K845" s="13">
        <f t="shared" si="252"/>
        <v>0</v>
      </c>
      <c r="L845" s="13">
        <f t="shared" si="253"/>
        <v>0</v>
      </c>
      <c r="M845" s="13" t="e">
        <f ca="1">CalcTable[[#This Row],[IWC]]-AE844</f>
        <v>#NAME?</v>
      </c>
      <c r="N845" s="13" t="e">
        <f ca="1">IF(CalcTable[[#This Row],[Day of Year]]&lt;123,FCAP,AE844)</f>
        <v>#NAME?</v>
      </c>
      <c r="O845" s="17" t="e">
        <f ca="1">IF(IRR_DRIP,5,COUNTIF('IDET Wind Values'!C829:G829,"&lt;="&amp;IRR_MAXWIND))</f>
        <v>#NAME?</v>
      </c>
      <c r="P845" s="13" t="e">
        <f ca="1">CalcTable[[#This Row],[ET_o]]*KL</f>
        <v>#NAME?</v>
      </c>
      <c r="Q845" s="13" t="e">
        <f ca="1">IF(WILTPT&lt;=0,1,MAX(0,MIN(1,(CalcTable[[#This Row],[IWC]]-WILTPT)/(MAD-WILTPT))))</f>
        <v>#NAME?</v>
      </c>
      <c r="R845" s="13" t="e">
        <f ca="1">CalcTable[[#This Row],[ETMult]]*CalcTable[[#This Row],[ETb]]</f>
        <v>#NAME?</v>
      </c>
      <c r="S845" s="13" t="b">
        <f>INDEX(IRR_LIST,CalcTable[[#This Row],[Day of Week]]+1)</f>
        <v>0</v>
      </c>
      <c r="T845" s="13">
        <f t="shared" ca="1" si="254"/>
        <v>20.700000000000003</v>
      </c>
      <c r="U845" s="13" t="b">
        <f ca="1">IF(CalcTable[[#This Row],[IrrPrecip]]&gt;=IC_MM,FALSE,TRUE)</f>
        <v>0</v>
      </c>
      <c r="V845" s="13" t="b">
        <f t="shared" si="255"/>
        <v>1</v>
      </c>
      <c r="W845" s="13" t="e">
        <f ca="1">IF(AND(IRR_DRIP=FALSE,CalcTable[[#This Row],[IrrHours]]&lt;=0),FALSE,TRUE)</f>
        <v>#NAME?</v>
      </c>
      <c r="X845" s="13" t="e">
        <f ca="1">AND(CalcTable[[#This Row],[IrrDay]],CalcTable[[#This Row],[IrrRain]],CalcTable[[#This Row],[IrrWarm]],CalcTable[[#This Row],[IrrWindy]])</f>
        <v>#NAME?</v>
      </c>
      <c r="Y845" s="13" t="e">
        <f t="shared" ca="1" si="256"/>
        <v>#NAME?</v>
      </c>
      <c r="Z845" s="13" t="e">
        <f ca="1">CalcTable[[#This Row],[IrrHours]]/5</f>
        <v>#NAME?</v>
      </c>
      <c r="AA845" s="13" t="e">
        <f ca="1">IF(CalcTable[[#This Row],[IrrFlag]]=FALSE,0,MAX(0,CalcTable[[#This Row],[VolRednWind]]*(FCAP*IRR_TARGET-CalcTable[[#This Row],[IWC]])))</f>
        <v>#NAME?</v>
      </c>
      <c r="AB845" s="13" t="e">
        <f ca="1">CalcTable[[#This Row],[IWC]]+CalcTable[[#This Row],[Eff Precip]]+CalcTable[[#This Row],[IrrAmt]]-CalcTable[[#This Row],[AET]]</f>
        <v>#NAME?</v>
      </c>
      <c r="AC845" s="13" t="e">
        <f ca="1">IF(CalcTable[[#This Row],[PWC]]&gt;FCAP,MIN(24*PERC,MIN(SAT,CalcTable[[#This Row],[PWC]])-FCAP),0)</f>
        <v>#NAME?</v>
      </c>
      <c r="AD845" s="13" t="e">
        <f ca="1">IF(CalcTable[[#This Row],[PWC]]&gt;SAT,CalcTable[[#This Row],[PWC]]-SAT,0)</f>
        <v>#NAME?</v>
      </c>
      <c r="AE845" s="13" t="e">
        <f ca="1">CalcTable[[#This Row],[PWC]]-CalcTable[[#This Row],[PercAmt]]-CalcTable[[#This Row],[Runoff]]</f>
        <v>#NAME?</v>
      </c>
      <c r="AF845" s="13" t="e">
        <f ca="1">CalcTable[[#This Row],[IrrAmt]]/1000*CUR_IRR_AREA*10000/IRR_EFF</f>
        <v>#NAME?</v>
      </c>
      <c r="AG845" s="147"/>
      <c r="AH845" s="13"/>
      <c r="AI845" s="50">
        <v>0</v>
      </c>
      <c r="AJ845" s="50">
        <v>0</v>
      </c>
      <c r="AK845" s="50">
        <v>0</v>
      </c>
      <c r="AL845" s="50">
        <v>0</v>
      </c>
      <c r="AM845" s="50"/>
      <c r="AN845" s="50"/>
      <c r="AO845" s="50"/>
      <c r="AP845" s="50"/>
      <c r="AQ845" s="50"/>
      <c r="AR845" s="50"/>
      <c r="AS845" s="50"/>
      <c r="AT845" s="50"/>
      <c r="AU845" s="50"/>
      <c r="AV845" s="50"/>
      <c r="AW845" s="50"/>
      <c r="AX845" s="50">
        <f t="shared" si="267"/>
        <v>0</v>
      </c>
      <c r="AY845" s="50"/>
      <c r="AZ845" s="50">
        <f t="shared" si="257"/>
        <v>0</v>
      </c>
      <c r="BA845" s="50">
        <f t="shared" si="258"/>
        <v>0</v>
      </c>
      <c r="BB845" s="50">
        <f t="shared" si="259"/>
        <v>0</v>
      </c>
      <c r="BC845" s="17">
        <f t="shared" si="260"/>
        <v>19656</v>
      </c>
      <c r="BD845" s="50">
        <f t="shared" si="261"/>
        <v>0</v>
      </c>
      <c r="BE845" s="50">
        <f t="shared" si="262"/>
        <v>0</v>
      </c>
      <c r="BF845" s="50">
        <f t="shared" si="268"/>
        <v>0</v>
      </c>
      <c r="BG845" s="50"/>
      <c r="BH845" s="17">
        <f t="shared" si="263"/>
        <v>0</v>
      </c>
      <c r="BI845" s="17">
        <f t="shared" si="271"/>
        <v>845</v>
      </c>
      <c r="BJ845" s="17">
        <f t="shared" si="269"/>
        <v>845</v>
      </c>
      <c r="BK845" s="150">
        <f t="shared" si="270"/>
        <v>23923</v>
      </c>
      <c r="BL845" s="50" t="e">
        <f t="shared" ca="1" si="264"/>
        <v>#NAME?</v>
      </c>
      <c r="BM845" s="50" t="e">
        <f t="shared" ca="1" si="265"/>
        <v>#NAME?</v>
      </c>
      <c r="BN845" s="50" t="e">
        <f t="shared" ca="1" si="266"/>
        <v>#NAME?</v>
      </c>
    </row>
    <row r="846" spans="1:66" x14ac:dyDescent="0.35">
      <c r="A846" s="48">
        <v>23924</v>
      </c>
      <c r="B846" s="17">
        <v>1965</v>
      </c>
      <c r="C846" s="17">
        <v>7</v>
      </c>
      <c r="D846" s="17">
        <v>182</v>
      </c>
      <c r="E846" s="17">
        <v>1</v>
      </c>
      <c r="F846" s="17">
        <v>5</v>
      </c>
      <c r="G846" s="50">
        <v>9.4</v>
      </c>
      <c r="H846" s="32">
        <v>4.8005621106520557</v>
      </c>
      <c r="I846" s="50">
        <v>3.6666666666666665</v>
      </c>
      <c r="J846" s="13">
        <v>0</v>
      </c>
      <c r="K846" s="13">
        <f t="shared" si="252"/>
        <v>0</v>
      </c>
      <c r="L846" s="13">
        <f t="shared" si="253"/>
        <v>0</v>
      </c>
      <c r="M846" s="13" t="e">
        <f ca="1">CalcTable[[#This Row],[IWC]]-AE845</f>
        <v>#NAME?</v>
      </c>
      <c r="N846" s="13" t="e">
        <f ca="1">IF(CalcTable[[#This Row],[Day of Year]]&lt;123,FCAP,AE845)</f>
        <v>#NAME?</v>
      </c>
      <c r="O846" s="17" t="e">
        <f ca="1">IF(IRR_DRIP,5,COUNTIF('IDET Wind Values'!C830:G830,"&lt;="&amp;IRR_MAXWIND))</f>
        <v>#NAME?</v>
      </c>
      <c r="P846" s="13" t="e">
        <f ca="1">CalcTable[[#This Row],[ET_o]]*KL</f>
        <v>#NAME?</v>
      </c>
      <c r="Q846" s="13" t="e">
        <f ca="1">IF(WILTPT&lt;=0,1,MAX(0,MIN(1,(CalcTable[[#This Row],[IWC]]-WILTPT)/(MAD-WILTPT))))</f>
        <v>#NAME?</v>
      </c>
      <c r="R846" s="13" t="e">
        <f ca="1">CalcTable[[#This Row],[ETMult]]*CalcTable[[#This Row],[ETb]]</f>
        <v>#NAME?</v>
      </c>
      <c r="S846" s="13" t="b">
        <f>INDEX(IRR_LIST,CalcTable[[#This Row],[Day of Week]]+1)</f>
        <v>1</v>
      </c>
      <c r="T846" s="13">
        <f t="shared" ca="1" si="254"/>
        <v>3.6</v>
      </c>
      <c r="U846" s="13" t="b">
        <f ca="1">IF(CalcTable[[#This Row],[IrrPrecip]]&gt;=IC_MM,FALSE,TRUE)</f>
        <v>1</v>
      </c>
      <c r="V846" s="13" t="b">
        <f t="shared" si="255"/>
        <v>1</v>
      </c>
      <c r="W846" s="13" t="e">
        <f ca="1">IF(AND(IRR_DRIP=FALSE,CalcTable[[#This Row],[IrrHours]]&lt;=0),FALSE,TRUE)</f>
        <v>#NAME?</v>
      </c>
      <c r="X846" s="13" t="e">
        <f ca="1">AND(CalcTable[[#This Row],[IrrDay]],CalcTable[[#This Row],[IrrRain]],CalcTable[[#This Row],[IrrWarm]],CalcTable[[#This Row],[IrrWindy]])</f>
        <v>#NAME?</v>
      </c>
      <c r="Y846" s="13" t="e">
        <f t="shared" ca="1" si="256"/>
        <v>#NAME?</v>
      </c>
      <c r="Z846" s="13" t="e">
        <f ca="1">CalcTable[[#This Row],[IrrHours]]/5</f>
        <v>#NAME?</v>
      </c>
      <c r="AA846" s="13" t="e">
        <f ca="1">IF(CalcTable[[#This Row],[IrrFlag]]=FALSE,0,MAX(0,CalcTable[[#This Row],[VolRednWind]]*(FCAP*IRR_TARGET-CalcTable[[#This Row],[IWC]])))</f>
        <v>#NAME?</v>
      </c>
      <c r="AB846" s="13" t="e">
        <f ca="1">CalcTable[[#This Row],[IWC]]+CalcTable[[#This Row],[Eff Precip]]+CalcTable[[#This Row],[IrrAmt]]-CalcTable[[#This Row],[AET]]</f>
        <v>#NAME?</v>
      </c>
      <c r="AC846" s="13" t="e">
        <f ca="1">IF(CalcTable[[#This Row],[PWC]]&gt;FCAP,MIN(24*PERC,MIN(SAT,CalcTable[[#This Row],[PWC]])-FCAP),0)</f>
        <v>#NAME?</v>
      </c>
      <c r="AD846" s="13" t="e">
        <f ca="1">IF(CalcTable[[#This Row],[PWC]]&gt;SAT,CalcTable[[#This Row],[PWC]]-SAT,0)</f>
        <v>#NAME?</v>
      </c>
      <c r="AE846" s="13" t="e">
        <f ca="1">CalcTable[[#This Row],[PWC]]-CalcTable[[#This Row],[PercAmt]]-CalcTable[[#This Row],[Runoff]]</f>
        <v>#NAME?</v>
      </c>
      <c r="AF846" s="13" t="e">
        <f ca="1">CalcTable[[#This Row],[IrrAmt]]/1000*CUR_IRR_AREA*10000/IRR_EFF</f>
        <v>#NAME?</v>
      </c>
      <c r="AG846" s="147"/>
      <c r="AH846" s="13"/>
      <c r="AI846" s="50">
        <v>5.9803906986438058</v>
      </c>
      <c r="AJ846" s="50">
        <v>8.7067906986438057</v>
      </c>
      <c r="AK846" s="50">
        <v>0</v>
      </c>
      <c r="AL846" s="50">
        <v>0</v>
      </c>
      <c r="AM846" s="50"/>
      <c r="AN846" s="50"/>
      <c r="AO846" s="50"/>
      <c r="AP846" s="50"/>
      <c r="AQ846" s="50"/>
      <c r="AR846" s="50"/>
      <c r="AS846" s="50"/>
      <c r="AT846" s="50"/>
      <c r="AU846" s="50"/>
      <c r="AV846" s="50"/>
      <c r="AW846" s="50"/>
      <c r="AX846" s="50">
        <f t="shared" si="267"/>
        <v>14.687181397287612</v>
      </c>
      <c r="AY846" s="50"/>
      <c r="AZ846" s="50">
        <f t="shared" si="257"/>
        <v>343.11159074032747</v>
      </c>
      <c r="BA846" s="50">
        <f t="shared" si="258"/>
        <v>556.34877090106545</v>
      </c>
      <c r="BB846" s="50">
        <f t="shared" si="259"/>
        <v>575.80584535422986</v>
      </c>
      <c r="BC846" s="17">
        <f t="shared" si="260"/>
        <v>19657</v>
      </c>
      <c r="BD846" s="50">
        <f t="shared" si="261"/>
        <v>14.687181397287612</v>
      </c>
      <c r="BE846" s="50">
        <f t="shared" si="262"/>
        <v>343.11159074032747</v>
      </c>
      <c r="BF846" s="50">
        <f t="shared" si="268"/>
        <v>561.22133536619754</v>
      </c>
      <c r="BG846" s="50"/>
      <c r="BH846" s="17">
        <f t="shared" si="263"/>
        <v>0</v>
      </c>
      <c r="BI846" s="17">
        <f t="shared" si="271"/>
        <v>846</v>
      </c>
      <c r="BJ846" s="17">
        <f t="shared" si="269"/>
        <v>846</v>
      </c>
      <c r="BK846" s="150">
        <f t="shared" si="270"/>
        <v>23924</v>
      </c>
      <c r="BL846" s="50" t="e">
        <f t="shared" ca="1" si="264"/>
        <v>#NAME?</v>
      </c>
      <c r="BM846" s="50" t="e">
        <f t="shared" ca="1" si="265"/>
        <v>#NAME?</v>
      </c>
      <c r="BN846" s="50" t="e">
        <f t="shared" ca="1" si="266"/>
        <v>#NAME?</v>
      </c>
    </row>
    <row r="847" spans="1:66" x14ac:dyDescent="0.35">
      <c r="A847" s="48">
        <v>23925</v>
      </c>
      <c r="B847" s="17">
        <v>1965</v>
      </c>
      <c r="C847" s="17">
        <v>7</v>
      </c>
      <c r="D847" s="17">
        <v>183</v>
      </c>
      <c r="E847" s="17">
        <v>2</v>
      </c>
      <c r="F847" s="17">
        <v>6</v>
      </c>
      <c r="G847" s="50">
        <v>11.7</v>
      </c>
      <c r="H847" s="32">
        <v>5.7424144385973861</v>
      </c>
      <c r="I847" s="50">
        <v>4.5</v>
      </c>
      <c r="J847" s="13">
        <v>0</v>
      </c>
      <c r="K847" s="13">
        <f t="shared" si="252"/>
        <v>0</v>
      </c>
      <c r="L847" s="13">
        <f t="shared" si="253"/>
        <v>0</v>
      </c>
      <c r="M847" s="13" t="e">
        <f ca="1">CalcTable[[#This Row],[IWC]]-AE846</f>
        <v>#NAME?</v>
      </c>
      <c r="N847" s="13" t="e">
        <f ca="1">IF(CalcTable[[#This Row],[Day of Year]]&lt;123,FCAP,AE846)</f>
        <v>#NAME?</v>
      </c>
      <c r="O847" s="17" t="e">
        <f ca="1">IF(IRR_DRIP,5,COUNTIF('IDET Wind Values'!C831:G831,"&lt;="&amp;IRR_MAXWIND))</f>
        <v>#NAME?</v>
      </c>
      <c r="P847" s="13" t="e">
        <f ca="1">CalcTable[[#This Row],[ET_o]]*KL</f>
        <v>#NAME?</v>
      </c>
      <c r="Q847" s="13" t="e">
        <f ca="1">IF(WILTPT&lt;=0,1,MAX(0,MIN(1,(CalcTable[[#This Row],[IWC]]-WILTPT)/(MAD-WILTPT))))</f>
        <v>#NAME?</v>
      </c>
      <c r="R847" s="13" t="e">
        <f ca="1">CalcTable[[#This Row],[ETMult]]*CalcTable[[#This Row],[ETb]]</f>
        <v>#NAME?</v>
      </c>
      <c r="S847" s="13" t="b">
        <f>INDEX(IRR_LIST,CalcTable[[#This Row],[Day of Week]]+1)</f>
        <v>0</v>
      </c>
      <c r="T847" s="13">
        <f t="shared" ca="1" si="254"/>
        <v>0</v>
      </c>
      <c r="U847" s="13" t="b">
        <f ca="1">IF(CalcTable[[#This Row],[IrrPrecip]]&gt;=IC_MM,FALSE,TRUE)</f>
        <v>1</v>
      </c>
      <c r="V847" s="13" t="b">
        <f t="shared" si="255"/>
        <v>1</v>
      </c>
      <c r="W847" s="13" t="e">
        <f ca="1">IF(AND(IRR_DRIP=FALSE,CalcTable[[#This Row],[IrrHours]]&lt;=0),FALSE,TRUE)</f>
        <v>#NAME?</v>
      </c>
      <c r="X847" s="13" t="e">
        <f ca="1">AND(CalcTable[[#This Row],[IrrDay]],CalcTable[[#This Row],[IrrRain]],CalcTable[[#This Row],[IrrWarm]],CalcTable[[#This Row],[IrrWindy]])</f>
        <v>#NAME?</v>
      </c>
      <c r="Y847" s="13" t="e">
        <f t="shared" ca="1" si="256"/>
        <v>#NAME?</v>
      </c>
      <c r="Z847" s="13" t="e">
        <f ca="1">CalcTable[[#This Row],[IrrHours]]/5</f>
        <v>#NAME?</v>
      </c>
      <c r="AA847" s="13" t="e">
        <f ca="1">IF(CalcTable[[#This Row],[IrrFlag]]=FALSE,0,MAX(0,CalcTable[[#This Row],[VolRednWind]]*(FCAP*IRR_TARGET-CalcTable[[#This Row],[IWC]])))</f>
        <v>#NAME?</v>
      </c>
      <c r="AB847" s="13" t="e">
        <f ca="1">CalcTable[[#This Row],[IWC]]+CalcTable[[#This Row],[Eff Precip]]+CalcTable[[#This Row],[IrrAmt]]-CalcTable[[#This Row],[AET]]</f>
        <v>#NAME?</v>
      </c>
      <c r="AC847" s="13" t="e">
        <f ca="1">IF(CalcTable[[#This Row],[PWC]]&gt;FCAP,MIN(24*PERC,MIN(SAT,CalcTable[[#This Row],[PWC]])-FCAP),0)</f>
        <v>#NAME?</v>
      </c>
      <c r="AD847" s="13" t="e">
        <f ca="1">IF(CalcTable[[#This Row],[PWC]]&gt;SAT,CalcTable[[#This Row],[PWC]]-SAT,0)</f>
        <v>#NAME?</v>
      </c>
      <c r="AE847" s="13" t="e">
        <f ca="1">CalcTable[[#This Row],[PWC]]-CalcTable[[#This Row],[PercAmt]]-CalcTable[[#This Row],[Runoff]]</f>
        <v>#NAME?</v>
      </c>
      <c r="AF847" s="13" t="e">
        <f ca="1">CalcTable[[#This Row],[IrrAmt]]/1000*CUR_IRR_AREA*10000/IRR_EFF</f>
        <v>#NAME?</v>
      </c>
      <c r="AG847" s="147"/>
      <c r="AH847" s="13"/>
      <c r="AI847" s="50">
        <v>0</v>
      </c>
      <c r="AJ847" s="50">
        <v>0</v>
      </c>
      <c r="AK847" s="50">
        <v>0</v>
      </c>
      <c r="AL847" s="50">
        <v>8.1161928827409398</v>
      </c>
      <c r="AM847" s="50"/>
      <c r="AN847" s="50"/>
      <c r="AO847" s="50"/>
      <c r="AP847" s="50"/>
      <c r="AQ847" s="50"/>
      <c r="AR847" s="50"/>
      <c r="AS847" s="50"/>
      <c r="AT847" s="50"/>
      <c r="AU847" s="50"/>
      <c r="AV847" s="50"/>
      <c r="AW847" s="50"/>
      <c r="AX847" s="50">
        <f t="shared" si="267"/>
        <v>8.1161928827409398</v>
      </c>
      <c r="AY847" s="50"/>
      <c r="AZ847" s="50">
        <f t="shared" si="257"/>
        <v>238.07499122706758</v>
      </c>
      <c r="BA847" s="50">
        <f t="shared" si="258"/>
        <v>366.55990712738981</v>
      </c>
      <c r="BB847" s="50">
        <f t="shared" si="259"/>
        <v>377.8968114715359</v>
      </c>
      <c r="BC847" s="17">
        <f t="shared" si="260"/>
        <v>19657</v>
      </c>
      <c r="BD847" s="50">
        <f t="shared" si="261"/>
        <v>8.1161928827409398</v>
      </c>
      <c r="BE847" s="50">
        <f t="shared" si="262"/>
        <v>238.07499122706758</v>
      </c>
      <c r="BF847" s="50">
        <f t="shared" si="268"/>
        <v>389.414896201717</v>
      </c>
      <c r="BG847" s="50"/>
      <c r="BH847" s="17">
        <f t="shared" si="263"/>
        <v>0</v>
      </c>
      <c r="BI847" s="17">
        <f t="shared" si="271"/>
        <v>847</v>
      </c>
      <c r="BJ847" s="17">
        <f t="shared" si="269"/>
        <v>847</v>
      </c>
      <c r="BK847" s="150">
        <f t="shared" si="270"/>
        <v>23925</v>
      </c>
      <c r="BL847" s="50" t="e">
        <f t="shared" ca="1" si="264"/>
        <v>#NAME?</v>
      </c>
      <c r="BM847" s="50" t="e">
        <f t="shared" ca="1" si="265"/>
        <v>#NAME?</v>
      </c>
      <c r="BN847" s="50" t="e">
        <f t="shared" ca="1" si="266"/>
        <v>#NAME?</v>
      </c>
    </row>
    <row r="848" spans="1:66" x14ac:dyDescent="0.35">
      <c r="A848" s="48">
        <v>23926</v>
      </c>
      <c r="B848" s="17">
        <v>1965</v>
      </c>
      <c r="C848" s="17">
        <v>7</v>
      </c>
      <c r="D848" s="17">
        <v>184</v>
      </c>
      <c r="E848" s="17">
        <v>3</v>
      </c>
      <c r="F848" s="17">
        <v>7</v>
      </c>
      <c r="G848" s="50">
        <v>13.9</v>
      </c>
      <c r="H848" s="32">
        <v>5.8498281427953573</v>
      </c>
      <c r="I848" s="50">
        <v>5.666666666666667</v>
      </c>
      <c r="J848" s="13">
        <v>0.3</v>
      </c>
      <c r="K848" s="13">
        <f t="shared" si="252"/>
        <v>0.3</v>
      </c>
      <c r="L848" s="13">
        <f t="shared" si="253"/>
        <v>0</v>
      </c>
      <c r="M848" s="13" t="e">
        <f ca="1">CalcTable[[#This Row],[IWC]]-AE847</f>
        <v>#NAME?</v>
      </c>
      <c r="N848" s="13" t="e">
        <f ca="1">IF(CalcTable[[#This Row],[Day of Year]]&lt;123,FCAP,AE847)</f>
        <v>#NAME?</v>
      </c>
      <c r="O848" s="17" t="e">
        <f ca="1">IF(IRR_DRIP,5,COUNTIF('IDET Wind Values'!C832:G832,"&lt;="&amp;IRR_MAXWIND))</f>
        <v>#NAME?</v>
      </c>
      <c r="P848" s="13" t="e">
        <f ca="1">CalcTable[[#This Row],[ET_o]]*KL</f>
        <v>#NAME?</v>
      </c>
      <c r="Q848" s="13" t="e">
        <f ca="1">IF(WILTPT&lt;=0,1,MAX(0,MIN(1,(CalcTable[[#This Row],[IWC]]-WILTPT)/(MAD-WILTPT))))</f>
        <v>#NAME?</v>
      </c>
      <c r="R848" s="13" t="e">
        <f ca="1">CalcTable[[#This Row],[ETMult]]*CalcTable[[#This Row],[ETb]]</f>
        <v>#NAME?</v>
      </c>
      <c r="S848" s="13" t="b">
        <f>INDEX(IRR_LIST,CalcTable[[#This Row],[Day of Week]]+1)</f>
        <v>0</v>
      </c>
      <c r="T848" s="13">
        <f t="shared" ca="1" si="254"/>
        <v>0</v>
      </c>
      <c r="U848" s="13" t="b">
        <f ca="1">IF(CalcTable[[#This Row],[IrrPrecip]]&gt;=IC_MM,FALSE,TRUE)</f>
        <v>1</v>
      </c>
      <c r="V848" s="13" t="b">
        <f t="shared" si="255"/>
        <v>1</v>
      </c>
      <c r="W848" s="13" t="e">
        <f ca="1">IF(AND(IRR_DRIP=FALSE,CalcTable[[#This Row],[IrrHours]]&lt;=0),FALSE,TRUE)</f>
        <v>#NAME?</v>
      </c>
      <c r="X848" s="13" t="e">
        <f ca="1">AND(CalcTable[[#This Row],[IrrDay]],CalcTable[[#This Row],[IrrRain]],CalcTable[[#This Row],[IrrWarm]],CalcTable[[#This Row],[IrrWindy]])</f>
        <v>#NAME?</v>
      </c>
      <c r="Y848" s="13" t="e">
        <f t="shared" ca="1" si="256"/>
        <v>#NAME?</v>
      </c>
      <c r="Z848" s="13" t="e">
        <f ca="1">CalcTable[[#This Row],[IrrHours]]/5</f>
        <v>#NAME?</v>
      </c>
      <c r="AA848" s="13" t="e">
        <f ca="1">IF(CalcTable[[#This Row],[IrrFlag]]=FALSE,0,MAX(0,CalcTable[[#This Row],[VolRednWind]]*(FCAP*IRR_TARGET-CalcTable[[#This Row],[IWC]])))</f>
        <v>#NAME?</v>
      </c>
      <c r="AB848" s="13" t="e">
        <f ca="1">CalcTable[[#This Row],[IWC]]+CalcTable[[#This Row],[Eff Precip]]+CalcTable[[#This Row],[IrrAmt]]-CalcTable[[#This Row],[AET]]</f>
        <v>#NAME?</v>
      </c>
      <c r="AC848" s="13" t="e">
        <f ca="1">IF(CalcTable[[#This Row],[PWC]]&gt;FCAP,MIN(24*PERC,MIN(SAT,CalcTable[[#This Row],[PWC]])-FCAP),0)</f>
        <v>#NAME?</v>
      </c>
      <c r="AD848" s="13" t="e">
        <f ca="1">IF(CalcTable[[#This Row],[PWC]]&gt;SAT,CalcTable[[#This Row],[PWC]]-SAT,0)</f>
        <v>#NAME?</v>
      </c>
      <c r="AE848" s="13" t="e">
        <f ca="1">CalcTable[[#This Row],[PWC]]-CalcTable[[#This Row],[PercAmt]]-CalcTable[[#This Row],[Runoff]]</f>
        <v>#NAME?</v>
      </c>
      <c r="AF848" s="13" t="e">
        <f ca="1">CalcTable[[#This Row],[IrrAmt]]/1000*CUR_IRR_AREA*10000/IRR_EFF</f>
        <v>#NAME?</v>
      </c>
      <c r="AG848" s="147"/>
      <c r="AH848" s="13"/>
      <c r="AI848" s="50">
        <v>0</v>
      </c>
      <c r="AJ848" s="50">
        <v>0</v>
      </c>
      <c r="AK848" s="50">
        <v>10.929359789531404</v>
      </c>
      <c r="AL848" s="50">
        <v>0</v>
      </c>
      <c r="AM848" s="50"/>
      <c r="AN848" s="50"/>
      <c r="AO848" s="50"/>
      <c r="AP848" s="50"/>
      <c r="AQ848" s="50"/>
      <c r="AR848" s="50"/>
      <c r="AS848" s="50"/>
      <c r="AT848" s="50"/>
      <c r="AU848" s="50"/>
      <c r="AV848" s="50"/>
      <c r="AW848" s="50"/>
      <c r="AX848" s="50">
        <f t="shared" si="267"/>
        <v>10.929359789531404</v>
      </c>
      <c r="AY848" s="50"/>
      <c r="AZ848" s="50">
        <f t="shared" si="257"/>
        <v>160.29727691312726</v>
      </c>
      <c r="BA848" s="50">
        <f t="shared" si="258"/>
        <v>246.80691842179908</v>
      </c>
      <c r="BB848" s="50">
        <f t="shared" si="259"/>
        <v>254.440122084329</v>
      </c>
      <c r="BC848" s="17">
        <f t="shared" si="260"/>
        <v>19657</v>
      </c>
      <c r="BD848" s="50">
        <f t="shared" si="261"/>
        <v>10.929359789531404</v>
      </c>
      <c r="BE848" s="50">
        <f t="shared" si="262"/>
        <v>160.29727691312726</v>
      </c>
      <c r="BF848" s="50">
        <f t="shared" si="268"/>
        <v>262.19531555503568</v>
      </c>
      <c r="BG848" s="50"/>
      <c r="BH848" s="17">
        <f t="shared" si="263"/>
        <v>0</v>
      </c>
      <c r="BI848" s="17">
        <f t="shared" si="271"/>
        <v>848</v>
      </c>
      <c r="BJ848" s="17">
        <f t="shared" si="269"/>
        <v>848</v>
      </c>
      <c r="BK848" s="150">
        <f t="shared" si="270"/>
        <v>23926</v>
      </c>
      <c r="BL848" s="50" t="e">
        <f t="shared" ca="1" si="264"/>
        <v>#NAME?</v>
      </c>
      <c r="BM848" s="50" t="e">
        <f t="shared" ca="1" si="265"/>
        <v>#NAME?</v>
      </c>
      <c r="BN848" s="50" t="e">
        <f t="shared" ca="1" si="266"/>
        <v>#NAME?</v>
      </c>
    </row>
    <row r="849" spans="1:66" x14ac:dyDescent="0.35">
      <c r="A849" s="48">
        <v>23927</v>
      </c>
      <c r="B849" s="17">
        <v>1965</v>
      </c>
      <c r="C849" s="17">
        <v>7</v>
      </c>
      <c r="D849" s="17">
        <v>185</v>
      </c>
      <c r="E849" s="17">
        <v>4</v>
      </c>
      <c r="F849" s="17">
        <v>1</v>
      </c>
      <c r="G849" s="50">
        <v>11.7</v>
      </c>
      <c r="H849" s="32">
        <v>4.7909051486439758</v>
      </c>
      <c r="I849" s="50">
        <v>2.8333333333333335</v>
      </c>
      <c r="J849" s="13">
        <v>0</v>
      </c>
      <c r="K849" s="13">
        <f t="shared" si="252"/>
        <v>0</v>
      </c>
      <c r="L849" s="13">
        <f t="shared" si="253"/>
        <v>0</v>
      </c>
      <c r="M849" s="13" t="e">
        <f ca="1">CalcTable[[#This Row],[IWC]]-AE848</f>
        <v>#NAME?</v>
      </c>
      <c r="N849" s="13" t="e">
        <f ca="1">IF(CalcTable[[#This Row],[Day of Year]]&lt;123,FCAP,AE848)</f>
        <v>#NAME?</v>
      </c>
      <c r="O849" s="17" t="e">
        <f ca="1">IF(IRR_DRIP,5,COUNTIF('IDET Wind Values'!C833:G833,"&lt;="&amp;IRR_MAXWIND))</f>
        <v>#NAME?</v>
      </c>
      <c r="P849" s="13" t="e">
        <f ca="1">CalcTable[[#This Row],[ET_o]]*KL</f>
        <v>#NAME?</v>
      </c>
      <c r="Q849" s="13" t="e">
        <f ca="1">IF(WILTPT&lt;=0,1,MAX(0,MIN(1,(CalcTable[[#This Row],[IWC]]-WILTPT)/(MAD-WILTPT))))</f>
        <v>#NAME?</v>
      </c>
      <c r="R849" s="13" t="e">
        <f ca="1">CalcTable[[#This Row],[ETMult]]*CalcTable[[#This Row],[ETb]]</f>
        <v>#NAME?</v>
      </c>
      <c r="S849" s="13" t="b">
        <f>INDEX(IRR_LIST,CalcTable[[#This Row],[Day of Week]]+1)</f>
        <v>1</v>
      </c>
      <c r="T849" s="13">
        <f t="shared" ca="1" si="254"/>
        <v>0.3</v>
      </c>
      <c r="U849" s="13" t="b">
        <f ca="1">IF(CalcTable[[#This Row],[IrrPrecip]]&gt;=IC_MM,FALSE,TRUE)</f>
        <v>1</v>
      </c>
      <c r="V849" s="13" t="b">
        <f t="shared" si="255"/>
        <v>1</v>
      </c>
      <c r="W849" s="13" t="e">
        <f ca="1">IF(AND(IRR_DRIP=FALSE,CalcTable[[#This Row],[IrrHours]]&lt;=0),FALSE,TRUE)</f>
        <v>#NAME?</v>
      </c>
      <c r="X849" s="13" t="e">
        <f ca="1">AND(CalcTable[[#This Row],[IrrDay]],CalcTable[[#This Row],[IrrRain]],CalcTable[[#This Row],[IrrWarm]],CalcTable[[#This Row],[IrrWindy]])</f>
        <v>#NAME?</v>
      </c>
      <c r="Y849" s="13" t="e">
        <f t="shared" ca="1" si="256"/>
        <v>#NAME?</v>
      </c>
      <c r="Z849" s="13" t="e">
        <f ca="1">CalcTable[[#This Row],[IrrHours]]/5</f>
        <v>#NAME?</v>
      </c>
      <c r="AA849" s="13" t="e">
        <f ca="1">IF(CalcTable[[#This Row],[IrrFlag]]=FALSE,0,MAX(0,CalcTable[[#This Row],[VolRednWind]]*(FCAP*IRR_TARGET-CalcTable[[#This Row],[IWC]])))</f>
        <v>#NAME?</v>
      </c>
      <c r="AB849" s="13" t="e">
        <f ca="1">CalcTable[[#This Row],[IWC]]+CalcTable[[#This Row],[Eff Precip]]+CalcTable[[#This Row],[IrrAmt]]-CalcTable[[#This Row],[AET]]</f>
        <v>#NAME?</v>
      </c>
      <c r="AC849" s="13" t="e">
        <f ca="1">IF(CalcTable[[#This Row],[PWC]]&gt;FCAP,MIN(24*PERC,MIN(SAT,CalcTable[[#This Row],[PWC]])-FCAP),0)</f>
        <v>#NAME?</v>
      </c>
      <c r="AD849" s="13" t="e">
        <f ca="1">IF(CalcTable[[#This Row],[PWC]]&gt;SAT,CalcTable[[#This Row],[PWC]]-SAT,0)</f>
        <v>#NAME?</v>
      </c>
      <c r="AE849" s="13" t="e">
        <f ca="1">CalcTable[[#This Row],[PWC]]-CalcTable[[#This Row],[PercAmt]]-CalcTable[[#This Row],[Runoff]]</f>
        <v>#NAME?</v>
      </c>
      <c r="AF849" s="13" t="e">
        <f ca="1">CalcTable[[#This Row],[IrrAmt]]/1000*CUR_IRR_AREA*10000/IRR_EFF</f>
        <v>#NAME?</v>
      </c>
      <c r="AG849" s="147"/>
      <c r="AH849" s="13"/>
      <c r="AI849" s="50">
        <v>7.7820365754553888</v>
      </c>
      <c r="AJ849" s="50">
        <v>8.9583418841849483</v>
      </c>
      <c r="AK849" s="50">
        <v>0</v>
      </c>
      <c r="AL849" s="50">
        <v>0</v>
      </c>
      <c r="AM849" s="50"/>
      <c r="AN849" s="50"/>
      <c r="AO849" s="50"/>
      <c r="AP849" s="50"/>
      <c r="AQ849" s="50"/>
      <c r="AR849" s="50"/>
      <c r="AS849" s="50"/>
      <c r="AT849" s="50"/>
      <c r="AU849" s="50"/>
      <c r="AV849" s="50"/>
      <c r="AW849" s="50"/>
      <c r="AX849" s="50">
        <f t="shared" si="267"/>
        <v>16.740378459640336</v>
      </c>
      <c r="AY849" s="50"/>
      <c r="AZ849" s="50">
        <f t="shared" si="257"/>
        <v>376.9145650427709</v>
      </c>
      <c r="BA849" s="50">
        <f t="shared" si="258"/>
        <v>609.20548118825684</v>
      </c>
      <c r="BB849" s="50">
        <f t="shared" si="259"/>
        <v>630.36231674710382</v>
      </c>
      <c r="BC849" s="17">
        <f t="shared" si="260"/>
        <v>19657</v>
      </c>
      <c r="BD849" s="50">
        <f t="shared" si="261"/>
        <v>16.740378459640336</v>
      </c>
      <c r="BE849" s="50">
        <f t="shared" si="262"/>
        <v>376.9145650427709</v>
      </c>
      <c r="BF849" s="50">
        <f t="shared" si="268"/>
        <v>616.51224039343128</v>
      </c>
      <c r="BG849" s="50"/>
      <c r="BH849" s="17">
        <f t="shared" si="263"/>
        <v>0</v>
      </c>
      <c r="BI849" s="17">
        <f t="shared" si="271"/>
        <v>849</v>
      </c>
      <c r="BJ849" s="17">
        <f t="shared" si="269"/>
        <v>849</v>
      </c>
      <c r="BK849" s="150">
        <f t="shared" si="270"/>
        <v>23927</v>
      </c>
      <c r="BL849" s="50" t="e">
        <f t="shared" ca="1" si="264"/>
        <v>#NAME?</v>
      </c>
      <c r="BM849" s="50" t="e">
        <f t="shared" ca="1" si="265"/>
        <v>#NAME?</v>
      </c>
      <c r="BN849" s="50" t="e">
        <f t="shared" ca="1" si="266"/>
        <v>#NAME?</v>
      </c>
    </row>
    <row r="850" spans="1:66" x14ac:dyDescent="0.35">
      <c r="A850" s="48">
        <v>23928</v>
      </c>
      <c r="B850" s="17">
        <v>1965</v>
      </c>
      <c r="C850" s="17">
        <v>7</v>
      </c>
      <c r="D850" s="17">
        <v>186</v>
      </c>
      <c r="E850" s="17">
        <v>5</v>
      </c>
      <c r="F850" s="17">
        <v>2</v>
      </c>
      <c r="G850" s="50">
        <v>12.2</v>
      </c>
      <c r="H850" s="32">
        <v>5.4007350666641525</v>
      </c>
      <c r="I850" s="50">
        <v>7.5</v>
      </c>
      <c r="J850" s="13">
        <v>0</v>
      </c>
      <c r="K850" s="13">
        <f t="shared" si="252"/>
        <v>0</v>
      </c>
      <c r="L850" s="13">
        <f t="shared" si="253"/>
        <v>0</v>
      </c>
      <c r="M850" s="13" t="e">
        <f ca="1">CalcTable[[#This Row],[IWC]]-AE849</f>
        <v>#NAME?</v>
      </c>
      <c r="N850" s="13" t="e">
        <f ca="1">IF(CalcTable[[#This Row],[Day of Year]]&lt;123,FCAP,AE849)</f>
        <v>#NAME?</v>
      </c>
      <c r="O850" s="17" t="e">
        <f ca="1">IF(IRR_DRIP,5,COUNTIF('IDET Wind Values'!C834:G834,"&lt;="&amp;IRR_MAXWIND))</f>
        <v>#NAME?</v>
      </c>
      <c r="P850" s="13" t="e">
        <f ca="1">CalcTable[[#This Row],[ET_o]]*KL</f>
        <v>#NAME?</v>
      </c>
      <c r="Q850" s="13" t="e">
        <f ca="1">IF(WILTPT&lt;=0,1,MAX(0,MIN(1,(CalcTable[[#This Row],[IWC]]-WILTPT)/(MAD-WILTPT))))</f>
        <v>#NAME?</v>
      </c>
      <c r="R850" s="13" t="e">
        <f ca="1">CalcTable[[#This Row],[ETMult]]*CalcTable[[#This Row],[ETb]]</f>
        <v>#NAME?</v>
      </c>
      <c r="S850" s="13" t="b">
        <f>INDEX(IRR_LIST,CalcTable[[#This Row],[Day of Week]]+1)</f>
        <v>0</v>
      </c>
      <c r="T850" s="13">
        <f t="shared" ca="1" si="254"/>
        <v>0.3</v>
      </c>
      <c r="U850" s="13" t="b">
        <f ca="1">IF(CalcTable[[#This Row],[IrrPrecip]]&gt;=IC_MM,FALSE,TRUE)</f>
        <v>1</v>
      </c>
      <c r="V850" s="13" t="b">
        <f t="shared" si="255"/>
        <v>1</v>
      </c>
      <c r="W850" s="13" t="e">
        <f ca="1">IF(AND(IRR_DRIP=FALSE,CalcTable[[#This Row],[IrrHours]]&lt;=0),FALSE,TRUE)</f>
        <v>#NAME?</v>
      </c>
      <c r="X850" s="13" t="e">
        <f ca="1">AND(CalcTable[[#This Row],[IrrDay]],CalcTable[[#This Row],[IrrRain]],CalcTable[[#This Row],[IrrWarm]],CalcTable[[#This Row],[IrrWindy]])</f>
        <v>#NAME?</v>
      </c>
      <c r="Y850" s="13" t="e">
        <f t="shared" ca="1" si="256"/>
        <v>#NAME?</v>
      </c>
      <c r="Z850" s="13" t="e">
        <f ca="1">CalcTable[[#This Row],[IrrHours]]/5</f>
        <v>#NAME?</v>
      </c>
      <c r="AA850" s="13" t="e">
        <f ca="1">IF(CalcTable[[#This Row],[IrrFlag]]=FALSE,0,MAX(0,CalcTable[[#This Row],[VolRednWind]]*(FCAP*IRR_TARGET-CalcTable[[#This Row],[IWC]])))</f>
        <v>#NAME?</v>
      </c>
      <c r="AB850" s="13" t="e">
        <f ca="1">CalcTable[[#This Row],[IWC]]+CalcTable[[#This Row],[Eff Precip]]+CalcTable[[#This Row],[IrrAmt]]-CalcTable[[#This Row],[AET]]</f>
        <v>#NAME?</v>
      </c>
      <c r="AC850" s="13" t="e">
        <f ca="1">IF(CalcTable[[#This Row],[PWC]]&gt;FCAP,MIN(24*PERC,MIN(SAT,CalcTable[[#This Row],[PWC]])-FCAP),0)</f>
        <v>#NAME?</v>
      </c>
      <c r="AD850" s="13" t="e">
        <f ca="1">IF(CalcTable[[#This Row],[PWC]]&gt;SAT,CalcTable[[#This Row],[PWC]]-SAT,0)</f>
        <v>#NAME?</v>
      </c>
      <c r="AE850" s="13" t="e">
        <f ca="1">CalcTable[[#This Row],[PWC]]-CalcTable[[#This Row],[PercAmt]]-CalcTable[[#This Row],[Runoff]]</f>
        <v>#NAME?</v>
      </c>
      <c r="AF850" s="13" t="e">
        <f ca="1">CalcTable[[#This Row],[IrrAmt]]/1000*CUR_IRR_AREA*10000/IRR_EFF</f>
        <v>#NAME?</v>
      </c>
      <c r="AG850" s="147"/>
      <c r="AH850" s="13"/>
      <c r="AI850" s="50">
        <v>0</v>
      </c>
      <c r="AJ850" s="50">
        <v>0</v>
      </c>
      <c r="AK850" s="50">
        <v>3.3377986990525152</v>
      </c>
      <c r="AL850" s="50">
        <v>8.5008778888761292</v>
      </c>
      <c r="AM850" s="50"/>
      <c r="AN850" s="50"/>
      <c r="AO850" s="50"/>
      <c r="AP850" s="50"/>
      <c r="AQ850" s="50"/>
      <c r="AR850" s="50"/>
      <c r="AS850" s="50"/>
      <c r="AT850" s="50"/>
      <c r="AU850" s="50"/>
      <c r="AV850" s="50"/>
      <c r="AW850" s="50"/>
      <c r="AX850" s="50">
        <f t="shared" si="267"/>
        <v>11.838676587928644</v>
      </c>
      <c r="AY850" s="50"/>
      <c r="AZ850" s="50">
        <f t="shared" si="257"/>
        <v>298.3134656598034</v>
      </c>
      <c r="BA850" s="50">
        <f t="shared" si="258"/>
        <v>459.30803442858621</v>
      </c>
      <c r="BB850" s="50">
        <f t="shared" si="259"/>
        <v>473.51343755524351</v>
      </c>
      <c r="BC850" s="17">
        <f t="shared" si="260"/>
        <v>19657</v>
      </c>
      <c r="BD850" s="50">
        <f t="shared" si="261"/>
        <v>11.838676587928644</v>
      </c>
      <c r="BE850" s="50">
        <f t="shared" si="262"/>
        <v>298.3134656598034</v>
      </c>
      <c r="BF850" s="50">
        <f t="shared" si="268"/>
        <v>487.94586389248303</v>
      </c>
      <c r="BG850" s="50"/>
      <c r="BH850" s="17">
        <f t="shared" si="263"/>
        <v>0</v>
      </c>
      <c r="BI850" s="17">
        <f t="shared" si="271"/>
        <v>850</v>
      </c>
      <c r="BJ850" s="17">
        <f t="shared" si="269"/>
        <v>850</v>
      </c>
      <c r="BK850" s="150">
        <f t="shared" si="270"/>
        <v>23928</v>
      </c>
      <c r="BL850" s="50" t="e">
        <f t="shared" ca="1" si="264"/>
        <v>#NAME?</v>
      </c>
      <c r="BM850" s="50" t="e">
        <f t="shared" ca="1" si="265"/>
        <v>#NAME?</v>
      </c>
      <c r="BN850" s="50" t="e">
        <f t="shared" ca="1" si="266"/>
        <v>#NAME?</v>
      </c>
    </row>
    <row r="851" spans="1:66" x14ac:dyDescent="0.35">
      <c r="A851" s="48">
        <v>23929</v>
      </c>
      <c r="B851" s="17">
        <v>1965</v>
      </c>
      <c r="C851" s="17">
        <v>7</v>
      </c>
      <c r="D851" s="17">
        <v>187</v>
      </c>
      <c r="E851" s="17">
        <v>6</v>
      </c>
      <c r="F851" s="17">
        <v>3</v>
      </c>
      <c r="G851" s="50">
        <v>12.2</v>
      </c>
      <c r="H851" s="32">
        <v>4.784550522850429</v>
      </c>
      <c r="I851" s="50">
        <v>7</v>
      </c>
      <c r="J851" s="13">
        <v>6.9</v>
      </c>
      <c r="K851" s="13">
        <f t="shared" si="252"/>
        <v>6.9</v>
      </c>
      <c r="L851" s="13">
        <f t="shared" si="253"/>
        <v>1.4250000000000003</v>
      </c>
      <c r="M851" s="13" t="e">
        <f ca="1">CalcTable[[#This Row],[IWC]]-AE850</f>
        <v>#NAME?</v>
      </c>
      <c r="N851" s="13" t="e">
        <f ca="1">IF(CalcTable[[#This Row],[Day of Year]]&lt;123,FCAP,AE850)</f>
        <v>#NAME?</v>
      </c>
      <c r="O851" s="17" t="e">
        <f ca="1">IF(IRR_DRIP,5,COUNTIF('IDET Wind Values'!C835:G835,"&lt;="&amp;IRR_MAXWIND))</f>
        <v>#NAME?</v>
      </c>
      <c r="P851" s="13" t="e">
        <f ca="1">CalcTable[[#This Row],[ET_o]]*KL</f>
        <v>#NAME?</v>
      </c>
      <c r="Q851" s="13" t="e">
        <f ca="1">IF(WILTPT&lt;=0,1,MAX(0,MIN(1,(CalcTable[[#This Row],[IWC]]-WILTPT)/(MAD-WILTPT))))</f>
        <v>#NAME?</v>
      </c>
      <c r="R851" s="13" t="e">
        <f ca="1">CalcTable[[#This Row],[ETMult]]*CalcTable[[#This Row],[ETb]]</f>
        <v>#NAME?</v>
      </c>
      <c r="S851" s="13" t="b">
        <f>INDEX(IRR_LIST,CalcTable[[#This Row],[Day of Week]]+1)</f>
        <v>1</v>
      </c>
      <c r="T851" s="13">
        <f t="shared" ca="1" si="254"/>
        <v>0</v>
      </c>
      <c r="U851" s="13" t="b">
        <f ca="1">IF(CalcTable[[#This Row],[IrrPrecip]]&gt;=IC_MM,FALSE,TRUE)</f>
        <v>1</v>
      </c>
      <c r="V851" s="13" t="b">
        <f t="shared" si="255"/>
        <v>1</v>
      </c>
      <c r="W851" s="13" t="e">
        <f ca="1">IF(AND(IRR_DRIP=FALSE,CalcTable[[#This Row],[IrrHours]]&lt;=0),FALSE,TRUE)</f>
        <v>#NAME?</v>
      </c>
      <c r="X851" s="13" t="e">
        <f ca="1">AND(CalcTable[[#This Row],[IrrDay]],CalcTable[[#This Row],[IrrRain]],CalcTable[[#This Row],[IrrWarm]],CalcTable[[#This Row],[IrrWindy]])</f>
        <v>#NAME?</v>
      </c>
      <c r="Y851" s="13" t="e">
        <f t="shared" ca="1" si="256"/>
        <v>#NAME?</v>
      </c>
      <c r="Z851" s="13" t="e">
        <f ca="1">CalcTable[[#This Row],[IrrHours]]/5</f>
        <v>#NAME?</v>
      </c>
      <c r="AA851" s="13" t="e">
        <f ca="1">IF(CalcTable[[#This Row],[IrrFlag]]=FALSE,0,MAX(0,CalcTable[[#This Row],[VolRednWind]]*(FCAP*IRR_TARGET-CalcTable[[#This Row],[IWC]])))</f>
        <v>#NAME?</v>
      </c>
      <c r="AB851" s="13" t="e">
        <f ca="1">CalcTable[[#This Row],[IWC]]+CalcTable[[#This Row],[Eff Precip]]+CalcTable[[#This Row],[IrrAmt]]-CalcTable[[#This Row],[AET]]</f>
        <v>#NAME?</v>
      </c>
      <c r="AC851" s="13" t="e">
        <f ca="1">IF(CalcTable[[#This Row],[PWC]]&gt;FCAP,MIN(24*PERC,MIN(SAT,CalcTable[[#This Row],[PWC]])-FCAP),0)</f>
        <v>#NAME?</v>
      </c>
      <c r="AD851" s="13" t="e">
        <f ca="1">IF(CalcTable[[#This Row],[PWC]]&gt;SAT,CalcTable[[#This Row],[PWC]]-SAT,0)</f>
        <v>#NAME?</v>
      </c>
      <c r="AE851" s="13" t="e">
        <f ca="1">CalcTable[[#This Row],[PWC]]-CalcTable[[#This Row],[PercAmt]]-CalcTable[[#This Row],[Runoff]]</f>
        <v>#NAME?</v>
      </c>
      <c r="AF851" s="13" t="e">
        <f ca="1">CalcTable[[#This Row],[IrrAmt]]/1000*CUR_IRR_AREA*10000/IRR_EFF</f>
        <v>#NAME?</v>
      </c>
      <c r="AG851" s="147"/>
      <c r="AH851" s="13"/>
      <c r="AI851" s="50">
        <v>0</v>
      </c>
      <c r="AJ851" s="50">
        <v>0</v>
      </c>
      <c r="AK851" s="50">
        <v>0</v>
      </c>
      <c r="AL851" s="50">
        <v>0</v>
      </c>
      <c r="AM851" s="50"/>
      <c r="AN851" s="50"/>
      <c r="AO851" s="50"/>
      <c r="AP851" s="50"/>
      <c r="AQ851" s="50"/>
      <c r="AR851" s="50"/>
      <c r="AS851" s="50"/>
      <c r="AT851" s="50"/>
      <c r="AU851" s="50"/>
      <c r="AV851" s="50"/>
      <c r="AW851" s="50"/>
      <c r="AX851" s="50">
        <f t="shared" si="267"/>
        <v>0</v>
      </c>
      <c r="AY851" s="50"/>
      <c r="AZ851" s="50">
        <f t="shared" si="257"/>
        <v>0</v>
      </c>
      <c r="BA851" s="50">
        <f t="shared" si="258"/>
        <v>0</v>
      </c>
      <c r="BB851" s="50">
        <f t="shared" si="259"/>
        <v>0</v>
      </c>
      <c r="BC851" s="17">
        <f t="shared" si="260"/>
        <v>19657</v>
      </c>
      <c r="BD851" s="50">
        <f t="shared" si="261"/>
        <v>0</v>
      </c>
      <c r="BE851" s="50">
        <f t="shared" si="262"/>
        <v>0</v>
      </c>
      <c r="BF851" s="50">
        <f t="shared" si="268"/>
        <v>0</v>
      </c>
      <c r="BG851" s="50"/>
      <c r="BH851" s="17">
        <f t="shared" si="263"/>
        <v>0</v>
      </c>
      <c r="BI851" s="17">
        <f t="shared" si="271"/>
        <v>851</v>
      </c>
      <c r="BJ851" s="17">
        <f t="shared" si="269"/>
        <v>851</v>
      </c>
      <c r="BK851" s="150">
        <f t="shared" si="270"/>
        <v>23929</v>
      </c>
      <c r="BL851" s="50" t="e">
        <f t="shared" ca="1" si="264"/>
        <v>#NAME?</v>
      </c>
      <c r="BM851" s="50" t="e">
        <f t="shared" ca="1" si="265"/>
        <v>#NAME?</v>
      </c>
      <c r="BN851" s="50" t="e">
        <f t="shared" ca="1" si="266"/>
        <v>#NAME?</v>
      </c>
    </row>
    <row r="852" spans="1:66" x14ac:dyDescent="0.35">
      <c r="A852" s="48">
        <v>23930</v>
      </c>
      <c r="B852" s="17">
        <v>1965</v>
      </c>
      <c r="C852" s="17">
        <v>7</v>
      </c>
      <c r="D852" s="17">
        <v>188</v>
      </c>
      <c r="E852" s="17">
        <v>7</v>
      </c>
      <c r="F852" s="17">
        <v>4</v>
      </c>
      <c r="G852" s="50">
        <v>13.9</v>
      </c>
      <c r="H852" s="32">
        <v>4.0994588678754829</v>
      </c>
      <c r="I852" s="50">
        <v>15.166666666666666</v>
      </c>
      <c r="J852" s="13">
        <v>7.2</v>
      </c>
      <c r="K852" s="13">
        <f t="shared" ref="K852:K915" si="272">J852*PRECIP_ADJUST</f>
        <v>7.2</v>
      </c>
      <c r="L852" s="13">
        <f t="shared" ref="L852:L915" si="273">IF(K852&gt;=EFF_PRECIP,EFF_MULT*(K852-EFF_PRECIP),0)</f>
        <v>1.6500000000000001</v>
      </c>
      <c r="M852" s="13" t="e">
        <f ca="1">CalcTable[[#This Row],[IWC]]-AE851</f>
        <v>#NAME?</v>
      </c>
      <c r="N852" s="13" t="e">
        <f ca="1">IF(CalcTable[[#This Row],[Day of Year]]&lt;123,FCAP,AE851)</f>
        <v>#NAME?</v>
      </c>
      <c r="O852" s="17" t="e">
        <f ca="1">IF(IRR_DRIP,5,COUNTIF('IDET Wind Values'!C836:G836,"&lt;="&amp;IRR_MAXWIND))</f>
        <v>#NAME?</v>
      </c>
      <c r="P852" s="13" t="e">
        <f ca="1">CalcTable[[#This Row],[ET_o]]*KL</f>
        <v>#NAME?</v>
      </c>
      <c r="Q852" s="13" t="e">
        <f ca="1">IF(WILTPT&lt;=0,1,MAX(0,MIN(1,(CalcTable[[#This Row],[IWC]]-WILTPT)/(MAD-WILTPT))))</f>
        <v>#NAME?</v>
      </c>
      <c r="R852" s="13" t="e">
        <f ca="1">CalcTable[[#This Row],[ETMult]]*CalcTable[[#This Row],[ETb]]</f>
        <v>#NAME?</v>
      </c>
      <c r="S852" s="13" t="b">
        <f>INDEX(IRR_LIST,CalcTable[[#This Row],[Day of Week]]+1)</f>
        <v>0</v>
      </c>
      <c r="T852" s="13">
        <f t="shared" ref="T852:T915" ca="1" si="274">SUM(OFFSET(K852,-IC_DAYS,0,IC_DAYS,1))</f>
        <v>6.9</v>
      </c>
      <c r="U852" s="13" t="b">
        <f ca="1">IF(CalcTable[[#This Row],[IrrPrecip]]&gt;=IC_MM,FALSE,TRUE)</f>
        <v>1</v>
      </c>
      <c r="V852" s="13" t="b">
        <f t="shared" ref="V852:V915" si="275">IF(G853&lt;IRR_TEMP,FALSE,TRUE)</f>
        <v>1</v>
      </c>
      <c r="W852" s="13" t="e">
        <f ca="1">IF(AND(IRR_DRIP=FALSE,CalcTable[[#This Row],[IrrHours]]&lt;=0),FALSE,TRUE)</f>
        <v>#NAME?</v>
      </c>
      <c r="X852" s="13" t="e">
        <f ca="1">AND(CalcTable[[#This Row],[IrrDay]],CalcTable[[#This Row],[IrrRain]],CalcTable[[#This Row],[IrrWarm]],CalcTable[[#This Row],[IrrWindy]])</f>
        <v>#NAME?</v>
      </c>
      <c r="Y852" s="13" t="e">
        <f t="shared" ref="Y852:Y915" ca="1" si="276">IF(AA851&lt;=0,FALSE,TRUE)</f>
        <v>#NAME?</v>
      </c>
      <c r="Z852" s="13" t="e">
        <f ca="1">CalcTable[[#This Row],[IrrHours]]/5</f>
        <v>#NAME?</v>
      </c>
      <c r="AA852" s="13" t="e">
        <f ca="1">IF(CalcTable[[#This Row],[IrrFlag]]=FALSE,0,MAX(0,CalcTable[[#This Row],[VolRednWind]]*(FCAP*IRR_TARGET-CalcTable[[#This Row],[IWC]])))</f>
        <v>#NAME?</v>
      </c>
      <c r="AB852" s="13" t="e">
        <f ca="1">CalcTable[[#This Row],[IWC]]+CalcTable[[#This Row],[Eff Precip]]+CalcTable[[#This Row],[IrrAmt]]-CalcTable[[#This Row],[AET]]</f>
        <v>#NAME?</v>
      </c>
      <c r="AC852" s="13" t="e">
        <f ca="1">IF(CalcTable[[#This Row],[PWC]]&gt;FCAP,MIN(24*PERC,MIN(SAT,CalcTable[[#This Row],[PWC]])-FCAP),0)</f>
        <v>#NAME?</v>
      </c>
      <c r="AD852" s="13" t="e">
        <f ca="1">IF(CalcTable[[#This Row],[PWC]]&gt;SAT,CalcTable[[#This Row],[PWC]]-SAT,0)</f>
        <v>#NAME?</v>
      </c>
      <c r="AE852" s="13" t="e">
        <f ca="1">CalcTable[[#This Row],[PWC]]-CalcTable[[#This Row],[PercAmt]]-CalcTable[[#This Row],[Runoff]]</f>
        <v>#NAME?</v>
      </c>
      <c r="AF852" s="13" t="e">
        <f ca="1">CalcTable[[#This Row],[IrrAmt]]/1000*CUR_IRR_AREA*10000/IRR_EFF</f>
        <v>#NAME?</v>
      </c>
      <c r="AG852" s="147"/>
      <c r="AH852" s="13"/>
      <c r="AI852" s="50">
        <v>0</v>
      </c>
      <c r="AJ852" s="50">
        <v>0</v>
      </c>
      <c r="AK852" s="50">
        <v>3.8412637241608181</v>
      </c>
      <c r="AL852" s="50">
        <v>3.486502787567737</v>
      </c>
      <c r="AM852" s="50"/>
      <c r="AN852" s="50"/>
      <c r="AO852" s="50"/>
      <c r="AP852" s="50"/>
      <c r="AQ852" s="50"/>
      <c r="AR852" s="50"/>
      <c r="AS852" s="50"/>
      <c r="AT852" s="50"/>
      <c r="AU852" s="50"/>
      <c r="AV852" s="50"/>
      <c r="AW852" s="50"/>
      <c r="AX852" s="50">
        <f t="shared" si="267"/>
        <v>7.3277665117285551</v>
      </c>
      <c r="AY852" s="50"/>
      <c r="AZ852" s="50">
        <f t="shared" ref="AZ852:AZ915" si="277">SUMPRODUCT(AI852:AW852,CONVERSION)</f>
        <v>158.60928305634565</v>
      </c>
      <c r="BA852" s="50">
        <f t="shared" ref="BA852:BA915" si="278">SUMPRODUCT($AI852:$AW852,CONVERSION,APP_DEMAND)</f>
        <v>244.20794375342106</v>
      </c>
      <c r="BB852" s="50">
        <f t="shared" ref="BB852:BB915" si="279">SUMPRODUCT($AI852:$AW852,CONVERSION,PUMP_DEMAND)</f>
        <v>251.7607667561042</v>
      </c>
      <c r="BC852" s="17">
        <f t="shared" ref="BC852:BC915" si="280">B852*10+C852</f>
        <v>19657</v>
      </c>
      <c r="BD852" s="50">
        <f t="shared" ref="BD852:BD915" si="281">INDEX(AI852:AX852,PLOT_AREA)</f>
        <v>7.3277665117285551</v>
      </c>
      <c r="BE852" s="50">
        <f t="shared" ref="BE852:BE915" si="282">IF(PLOT_AREA&lt;=AREA_COUNT,INDEX(AI852:AW852,PLOT_AREA)*INDEX(CONVERSION,PLOT_AREA),AZ852)</f>
        <v>158.60928305634565</v>
      </c>
      <c r="BF852" s="50">
        <f t="shared" si="268"/>
        <v>259.43429496593563</v>
      </c>
      <c r="BG852" s="50"/>
      <c r="BH852" s="17">
        <f t="shared" ref="BH852:BH915" si="283">IF(BC852&lt;PLOT_FROM,-1,IF(BC852&gt;PLOT_TO,1,0))</f>
        <v>0</v>
      </c>
      <c r="BI852" s="17">
        <f t="shared" si="271"/>
        <v>852</v>
      </c>
      <c r="BJ852" s="17">
        <f t="shared" si="269"/>
        <v>852</v>
      </c>
      <c r="BK852" s="150">
        <f t="shared" si="270"/>
        <v>23930</v>
      </c>
      <c r="BL852" s="50" t="e">
        <f t="shared" ref="BL852:BL915" ca="1" si="284">WILTPT</f>
        <v>#NAME?</v>
      </c>
      <c r="BM852" s="50" t="e">
        <f t="shared" ref="BM852:BM915" ca="1" si="285">SAT</f>
        <v>#NAME?</v>
      </c>
      <c r="BN852" s="50" t="e">
        <f t="shared" ref="BN852:BN915" ca="1" si="286">FCAP</f>
        <v>#NAME?</v>
      </c>
    </row>
    <row r="853" spans="1:66" x14ac:dyDescent="0.35">
      <c r="A853" s="48">
        <v>23931</v>
      </c>
      <c r="B853" s="17">
        <v>1965</v>
      </c>
      <c r="C853" s="17">
        <v>7</v>
      </c>
      <c r="D853" s="17">
        <v>189</v>
      </c>
      <c r="E853" s="17">
        <v>8</v>
      </c>
      <c r="F853" s="17">
        <v>5</v>
      </c>
      <c r="G853" s="50">
        <v>13.3</v>
      </c>
      <c r="H853" s="32">
        <v>3.8808606792533791</v>
      </c>
      <c r="I853" s="50">
        <v>8.3333333333333339</v>
      </c>
      <c r="J853" s="13">
        <v>8.5</v>
      </c>
      <c r="K853" s="13">
        <f t="shared" si="272"/>
        <v>8.5</v>
      </c>
      <c r="L853" s="13">
        <f t="shared" si="273"/>
        <v>2.625</v>
      </c>
      <c r="M853" s="13" t="e">
        <f ca="1">CalcTable[[#This Row],[IWC]]-AE852</f>
        <v>#NAME?</v>
      </c>
      <c r="N853" s="13" t="e">
        <f ca="1">IF(CalcTable[[#This Row],[Day of Year]]&lt;123,FCAP,AE852)</f>
        <v>#NAME?</v>
      </c>
      <c r="O853" s="17" t="e">
        <f ca="1">IF(IRR_DRIP,5,COUNTIF('IDET Wind Values'!C837:G837,"&lt;="&amp;IRR_MAXWIND))</f>
        <v>#NAME?</v>
      </c>
      <c r="P853" s="13" t="e">
        <f ca="1">CalcTable[[#This Row],[ET_o]]*KL</f>
        <v>#NAME?</v>
      </c>
      <c r="Q853" s="13" t="e">
        <f ca="1">IF(WILTPT&lt;=0,1,MAX(0,MIN(1,(CalcTable[[#This Row],[IWC]]-WILTPT)/(MAD-WILTPT))))</f>
        <v>#NAME?</v>
      </c>
      <c r="R853" s="13" t="e">
        <f ca="1">CalcTable[[#This Row],[ETMult]]*CalcTable[[#This Row],[ETb]]</f>
        <v>#NAME?</v>
      </c>
      <c r="S853" s="13" t="b">
        <f>INDEX(IRR_LIST,CalcTable[[#This Row],[Day of Week]]+1)</f>
        <v>1</v>
      </c>
      <c r="T853" s="13">
        <f t="shared" ca="1" si="274"/>
        <v>14.100000000000001</v>
      </c>
      <c r="U853" s="13" t="b">
        <f ca="1">IF(CalcTable[[#This Row],[IrrPrecip]]&gt;=IC_MM,FALSE,TRUE)</f>
        <v>0</v>
      </c>
      <c r="V853" s="13" t="b">
        <f t="shared" si="275"/>
        <v>1</v>
      </c>
      <c r="W853" s="13" t="e">
        <f ca="1">IF(AND(IRR_DRIP=FALSE,CalcTable[[#This Row],[IrrHours]]&lt;=0),FALSE,TRUE)</f>
        <v>#NAME?</v>
      </c>
      <c r="X853" s="13" t="e">
        <f ca="1">AND(CalcTable[[#This Row],[IrrDay]],CalcTable[[#This Row],[IrrRain]],CalcTable[[#This Row],[IrrWarm]],CalcTable[[#This Row],[IrrWindy]])</f>
        <v>#NAME?</v>
      </c>
      <c r="Y853" s="13" t="e">
        <f t="shared" ca="1" si="276"/>
        <v>#NAME?</v>
      </c>
      <c r="Z853" s="13" t="e">
        <f ca="1">CalcTable[[#This Row],[IrrHours]]/5</f>
        <v>#NAME?</v>
      </c>
      <c r="AA853" s="13" t="e">
        <f ca="1">IF(CalcTable[[#This Row],[IrrFlag]]=FALSE,0,MAX(0,CalcTable[[#This Row],[VolRednWind]]*(FCAP*IRR_TARGET-CalcTable[[#This Row],[IWC]])))</f>
        <v>#NAME?</v>
      </c>
      <c r="AB853" s="13" t="e">
        <f ca="1">CalcTable[[#This Row],[IWC]]+CalcTable[[#This Row],[Eff Precip]]+CalcTable[[#This Row],[IrrAmt]]-CalcTable[[#This Row],[AET]]</f>
        <v>#NAME?</v>
      </c>
      <c r="AC853" s="13" t="e">
        <f ca="1">IF(CalcTable[[#This Row],[PWC]]&gt;FCAP,MIN(24*PERC,MIN(SAT,CalcTable[[#This Row],[PWC]])-FCAP),0)</f>
        <v>#NAME?</v>
      </c>
      <c r="AD853" s="13" t="e">
        <f ca="1">IF(CalcTable[[#This Row],[PWC]]&gt;SAT,CalcTable[[#This Row],[PWC]]-SAT,0)</f>
        <v>#NAME?</v>
      </c>
      <c r="AE853" s="13" t="e">
        <f ca="1">CalcTable[[#This Row],[PWC]]-CalcTable[[#This Row],[PercAmt]]-CalcTable[[#This Row],[Runoff]]</f>
        <v>#NAME?</v>
      </c>
      <c r="AF853" s="13" t="e">
        <f ca="1">CalcTable[[#This Row],[IrrAmt]]/1000*CUR_IRR_AREA*10000/IRR_EFF</f>
        <v>#NAME?</v>
      </c>
      <c r="AG853" s="147"/>
      <c r="AH853" s="13"/>
      <c r="AI853" s="50">
        <v>0</v>
      </c>
      <c r="AJ853" s="50">
        <v>0</v>
      </c>
      <c r="AK853" s="50">
        <v>0</v>
      </c>
      <c r="AL853" s="50">
        <v>0</v>
      </c>
      <c r="AM853" s="50"/>
      <c r="AN853" s="50"/>
      <c r="AO853" s="50"/>
      <c r="AP853" s="50"/>
      <c r="AQ853" s="50"/>
      <c r="AR853" s="50"/>
      <c r="AS853" s="50"/>
      <c r="AT853" s="50"/>
      <c r="AU853" s="50"/>
      <c r="AV853" s="50"/>
      <c r="AW853" s="50"/>
      <c r="AX853" s="50">
        <f t="shared" ref="AX853:AX916" si="287">SUM(AI853:AW853)</f>
        <v>0</v>
      </c>
      <c r="AY853" s="50"/>
      <c r="AZ853" s="50">
        <f t="shared" si="277"/>
        <v>0</v>
      </c>
      <c r="BA853" s="50">
        <f t="shared" si="278"/>
        <v>0</v>
      </c>
      <c r="BB853" s="50">
        <f t="shared" si="279"/>
        <v>0</v>
      </c>
      <c r="BC853" s="17">
        <f t="shared" si="280"/>
        <v>19657</v>
      </c>
      <c r="BD853" s="50">
        <f t="shared" si="281"/>
        <v>0</v>
      </c>
      <c r="BE853" s="50">
        <f t="shared" si="282"/>
        <v>0</v>
      </c>
      <c r="BF853" s="50">
        <f t="shared" ref="BF853:BF916" si="288">BE853*BF$17</f>
        <v>0</v>
      </c>
      <c r="BG853" s="50"/>
      <c r="BH853" s="17">
        <f t="shared" si="283"/>
        <v>0</v>
      </c>
      <c r="BI853" s="17">
        <f t="shared" si="271"/>
        <v>853</v>
      </c>
      <c r="BJ853" s="17">
        <f t="shared" ref="BJ853:BJ916" si="289">IF(BH853=0,BI853,"")</f>
        <v>853</v>
      </c>
      <c r="BK853" s="150">
        <f t="shared" ref="BK853:BK916" si="290">A853</f>
        <v>23931</v>
      </c>
      <c r="BL853" s="50" t="e">
        <f t="shared" ca="1" si="284"/>
        <v>#NAME?</v>
      </c>
      <c r="BM853" s="50" t="e">
        <f t="shared" ca="1" si="285"/>
        <v>#NAME?</v>
      </c>
      <c r="BN853" s="50" t="e">
        <f t="shared" ca="1" si="286"/>
        <v>#NAME?</v>
      </c>
    </row>
    <row r="854" spans="1:66" x14ac:dyDescent="0.35">
      <c r="A854" s="48">
        <v>23932</v>
      </c>
      <c r="B854" s="17">
        <v>1965</v>
      </c>
      <c r="C854" s="17">
        <v>7</v>
      </c>
      <c r="D854" s="17">
        <v>190</v>
      </c>
      <c r="E854" s="17">
        <v>9</v>
      </c>
      <c r="F854" s="17">
        <v>6</v>
      </c>
      <c r="G854" s="50">
        <v>11.7</v>
      </c>
      <c r="H854" s="32">
        <v>3.3927981466769559</v>
      </c>
      <c r="I854" s="50">
        <v>17.833333333333332</v>
      </c>
      <c r="J854" s="13">
        <v>6.7</v>
      </c>
      <c r="K854" s="13">
        <f t="shared" si="272"/>
        <v>6.7</v>
      </c>
      <c r="L854" s="13">
        <f t="shared" si="273"/>
        <v>1.2750000000000001</v>
      </c>
      <c r="M854" s="13" t="e">
        <f ca="1">CalcTable[[#This Row],[IWC]]-AE853</f>
        <v>#NAME?</v>
      </c>
      <c r="N854" s="13" t="e">
        <f ca="1">IF(CalcTable[[#This Row],[Day of Year]]&lt;123,FCAP,AE853)</f>
        <v>#NAME?</v>
      </c>
      <c r="O854" s="17" t="e">
        <f ca="1">IF(IRR_DRIP,5,COUNTIF('IDET Wind Values'!C838:G838,"&lt;="&amp;IRR_MAXWIND))</f>
        <v>#NAME?</v>
      </c>
      <c r="P854" s="13" t="e">
        <f ca="1">CalcTable[[#This Row],[ET_o]]*KL</f>
        <v>#NAME?</v>
      </c>
      <c r="Q854" s="13" t="e">
        <f ca="1">IF(WILTPT&lt;=0,1,MAX(0,MIN(1,(CalcTable[[#This Row],[IWC]]-WILTPT)/(MAD-WILTPT))))</f>
        <v>#NAME?</v>
      </c>
      <c r="R854" s="13" t="e">
        <f ca="1">CalcTable[[#This Row],[ETMult]]*CalcTable[[#This Row],[ETb]]</f>
        <v>#NAME?</v>
      </c>
      <c r="S854" s="13" t="b">
        <f>INDEX(IRR_LIST,CalcTable[[#This Row],[Day of Week]]+1)</f>
        <v>0</v>
      </c>
      <c r="T854" s="13">
        <f t="shared" ca="1" si="274"/>
        <v>15.7</v>
      </c>
      <c r="U854" s="13" t="b">
        <f ca="1">IF(CalcTable[[#This Row],[IrrPrecip]]&gt;=IC_MM,FALSE,TRUE)</f>
        <v>0</v>
      </c>
      <c r="V854" s="13" t="b">
        <f t="shared" si="275"/>
        <v>1</v>
      </c>
      <c r="W854" s="13" t="e">
        <f ca="1">IF(AND(IRR_DRIP=FALSE,CalcTable[[#This Row],[IrrHours]]&lt;=0),FALSE,TRUE)</f>
        <v>#NAME?</v>
      </c>
      <c r="X854" s="13" t="e">
        <f ca="1">AND(CalcTable[[#This Row],[IrrDay]],CalcTable[[#This Row],[IrrRain]],CalcTable[[#This Row],[IrrWarm]],CalcTable[[#This Row],[IrrWindy]])</f>
        <v>#NAME?</v>
      </c>
      <c r="Y854" s="13" t="e">
        <f t="shared" ca="1" si="276"/>
        <v>#NAME?</v>
      </c>
      <c r="Z854" s="13" t="e">
        <f ca="1">CalcTable[[#This Row],[IrrHours]]/5</f>
        <v>#NAME?</v>
      </c>
      <c r="AA854" s="13" t="e">
        <f ca="1">IF(CalcTable[[#This Row],[IrrFlag]]=FALSE,0,MAX(0,CalcTable[[#This Row],[VolRednWind]]*(FCAP*IRR_TARGET-CalcTable[[#This Row],[IWC]])))</f>
        <v>#NAME?</v>
      </c>
      <c r="AB854" s="13" t="e">
        <f ca="1">CalcTable[[#This Row],[IWC]]+CalcTable[[#This Row],[Eff Precip]]+CalcTable[[#This Row],[IrrAmt]]-CalcTable[[#This Row],[AET]]</f>
        <v>#NAME?</v>
      </c>
      <c r="AC854" s="13" t="e">
        <f ca="1">IF(CalcTable[[#This Row],[PWC]]&gt;FCAP,MIN(24*PERC,MIN(SAT,CalcTable[[#This Row],[PWC]])-FCAP),0)</f>
        <v>#NAME?</v>
      </c>
      <c r="AD854" s="13" t="e">
        <f ca="1">IF(CalcTable[[#This Row],[PWC]]&gt;SAT,CalcTable[[#This Row],[PWC]]-SAT,0)</f>
        <v>#NAME?</v>
      </c>
      <c r="AE854" s="13" t="e">
        <f ca="1">CalcTable[[#This Row],[PWC]]-CalcTable[[#This Row],[PercAmt]]-CalcTable[[#This Row],[Runoff]]</f>
        <v>#NAME?</v>
      </c>
      <c r="AF854" s="13" t="e">
        <f ca="1">CalcTable[[#This Row],[IrrAmt]]/1000*CUR_IRR_AREA*10000/IRR_EFF</f>
        <v>#NAME?</v>
      </c>
      <c r="AG854" s="147"/>
      <c r="AH854" s="13"/>
      <c r="AI854" s="50">
        <v>0</v>
      </c>
      <c r="AJ854" s="50">
        <v>0</v>
      </c>
      <c r="AK854" s="50">
        <v>0</v>
      </c>
      <c r="AL854" s="50">
        <v>0</v>
      </c>
      <c r="AM854" s="50"/>
      <c r="AN854" s="50"/>
      <c r="AO854" s="50"/>
      <c r="AP854" s="50"/>
      <c r="AQ854" s="50"/>
      <c r="AR854" s="50"/>
      <c r="AS854" s="50"/>
      <c r="AT854" s="50"/>
      <c r="AU854" s="50"/>
      <c r="AV854" s="50"/>
      <c r="AW854" s="50"/>
      <c r="AX854" s="50">
        <f t="shared" si="287"/>
        <v>0</v>
      </c>
      <c r="AY854" s="50"/>
      <c r="AZ854" s="50">
        <f t="shared" si="277"/>
        <v>0</v>
      </c>
      <c r="BA854" s="50">
        <f t="shared" si="278"/>
        <v>0</v>
      </c>
      <c r="BB854" s="50">
        <f t="shared" si="279"/>
        <v>0</v>
      </c>
      <c r="BC854" s="17">
        <f t="shared" si="280"/>
        <v>19657</v>
      </c>
      <c r="BD854" s="50">
        <f t="shared" si="281"/>
        <v>0</v>
      </c>
      <c r="BE854" s="50">
        <f t="shared" si="282"/>
        <v>0</v>
      </c>
      <c r="BF854" s="50">
        <f t="shared" si="288"/>
        <v>0</v>
      </c>
      <c r="BG854" s="50"/>
      <c r="BH854" s="17">
        <f t="shared" si="283"/>
        <v>0</v>
      </c>
      <c r="BI854" s="17">
        <f t="shared" ref="BI854:BI917" si="291">BI853+1</f>
        <v>854</v>
      </c>
      <c r="BJ854" s="17">
        <f t="shared" si="289"/>
        <v>854</v>
      </c>
      <c r="BK854" s="150">
        <f t="shared" si="290"/>
        <v>23932</v>
      </c>
      <c r="BL854" s="50" t="e">
        <f t="shared" ca="1" si="284"/>
        <v>#NAME?</v>
      </c>
      <c r="BM854" s="50" t="e">
        <f t="shared" ca="1" si="285"/>
        <v>#NAME?</v>
      </c>
      <c r="BN854" s="50" t="e">
        <f t="shared" ca="1" si="286"/>
        <v>#NAME?</v>
      </c>
    </row>
    <row r="855" spans="1:66" x14ac:dyDescent="0.35">
      <c r="A855" s="48">
        <v>23933</v>
      </c>
      <c r="B855" s="17">
        <v>1965</v>
      </c>
      <c r="C855" s="17">
        <v>7</v>
      </c>
      <c r="D855" s="17">
        <v>191</v>
      </c>
      <c r="E855" s="17">
        <v>10</v>
      </c>
      <c r="F855" s="17">
        <v>7</v>
      </c>
      <c r="G855" s="50">
        <v>11.7</v>
      </c>
      <c r="H855" s="32">
        <v>2.8510542003593802</v>
      </c>
      <c r="I855" s="50">
        <v>14.166666666666666</v>
      </c>
      <c r="J855" s="13">
        <v>17.8</v>
      </c>
      <c r="K855" s="13">
        <f t="shared" si="272"/>
        <v>17.8</v>
      </c>
      <c r="L855" s="13">
        <f t="shared" si="273"/>
        <v>9.6000000000000014</v>
      </c>
      <c r="M855" s="13" t="e">
        <f ca="1">CalcTable[[#This Row],[IWC]]-AE854</f>
        <v>#NAME?</v>
      </c>
      <c r="N855" s="13" t="e">
        <f ca="1">IF(CalcTable[[#This Row],[Day of Year]]&lt;123,FCAP,AE854)</f>
        <v>#NAME?</v>
      </c>
      <c r="O855" s="17" t="e">
        <f ca="1">IF(IRR_DRIP,5,COUNTIF('IDET Wind Values'!C839:G839,"&lt;="&amp;IRR_MAXWIND))</f>
        <v>#NAME?</v>
      </c>
      <c r="P855" s="13" t="e">
        <f ca="1">CalcTable[[#This Row],[ET_o]]*KL</f>
        <v>#NAME?</v>
      </c>
      <c r="Q855" s="13" t="e">
        <f ca="1">IF(WILTPT&lt;=0,1,MAX(0,MIN(1,(CalcTable[[#This Row],[IWC]]-WILTPT)/(MAD-WILTPT))))</f>
        <v>#NAME?</v>
      </c>
      <c r="R855" s="13" t="e">
        <f ca="1">CalcTable[[#This Row],[ETMult]]*CalcTable[[#This Row],[ETb]]</f>
        <v>#NAME?</v>
      </c>
      <c r="S855" s="13" t="b">
        <f>INDEX(IRR_LIST,CalcTable[[#This Row],[Day of Week]]+1)</f>
        <v>0</v>
      </c>
      <c r="T855" s="13">
        <f t="shared" ca="1" si="274"/>
        <v>15.2</v>
      </c>
      <c r="U855" s="13" t="b">
        <f ca="1">IF(CalcTable[[#This Row],[IrrPrecip]]&gt;=IC_MM,FALSE,TRUE)</f>
        <v>0</v>
      </c>
      <c r="V855" s="13" t="b">
        <f t="shared" si="275"/>
        <v>1</v>
      </c>
      <c r="W855" s="13" t="e">
        <f ca="1">IF(AND(IRR_DRIP=FALSE,CalcTable[[#This Row],[IrrHours]]&lt;=0),FALSE,TRUE)</f>
        <v>#NAME?</v>
      </c>
      <c r="X855" s="13" t="e">
        <f ca="1">AND(CalcTable[[#This Row],[IrrDay]],CalcTable[[#This Row],[IrrRain]],CalcTable[[#This Row],[IrrWarm]],CalcTable[[#This Row],[IrrWindy]])</f>
        <v>#NAME?</v>
      </c>
      <c r="Y855" s="13" t="e">
        <f t="shared" ca="1" si="276"/>
        <v>#NAME?</v>
      </c>
      <c r="Z855" s="13" t="e">
        <f ca="1">CalcTable[[#This Row],[IrrHours]]/5</f>
        <v>#NAME?</v>
      </c>
      <c r="AA855" s="13" t="e">
        <f ca="1">IF(CalcTable[[#This Row],[IrrFlag]]=FALSE,0,MAX(0,CalcTable[[#This Row],[VolRednWind]]*(FCAP*IRR_TARGET-CalcTable[[#This Row],[IWC]])))</f>
        <v>#NAME?</v>
      </c>
      <c r="AB855" s="13" t="e">
        <f ca="1">CalcTable[[#This Row],[IWC]]+CalcTable[[#This Row],[Eff Precip]]+CalcTable[[#This Row],[IrrAmt]]-CalcTable[[#This Row],[AET]]</f>
        <v>#NAME?</v>
      </c>
      <c r="AC855" s="13" t="e">
        <f ca="1">IF(CalcTable[[#This Row],[PWC]]&gt;FCAP,MIN(24*PERC,MIN(SAT,CalcTable[[#This Row],[PWC]])-FCAP),0)</f>
        <v>#NAME?</v>
      </c>
      <c r="AD855" s="13" t="e">
        <f ca="1">IF(CalcTable[[#This Row],[PWC]]&gt;SAT,CalcTable[[#This Row],[PWC]]-SAT,0)</f>
        <v>#NAME?</v>
      </c>
      <c r="AE855" s="13" t="e">
        <f ca="1">CalcTable[[#This Row],[PWC]]-CalcTable[[#This Row],[PercAmt]]-CalcTable[[#This Row],[Runoff]]</f>
        <v>#NAME?</v>
      </c>
      <c r="AF855" s="13" t="e">
        <f ca="1">CalcTable[[#This Row],[IrrAmt]]/1000*CUR_IRR_AREA*10000/IRR_EFF</f>
        <v>#NAME?</v>
      </c>
      <c r="AG855" s="147"/>
      <c r="AH855" s="13"/>
      <c r="AI855" s="50">
        <v>0</v>
      </c>
      <c r="AJ855" s="50">
        <v>0</v>
      </c>
      <c r="AK855" s="50">
        <v>0</v>
      </c>
      <c r="AL855" s="50">
        <v>0</v>
      </c>
      <c r="AM855" s="50"/>
      <c r="AN855" s="50"/>
      <c r="AO855" s="50"/>
      <c r="AP855" s="50"/>
      <c r="AQ855" s="50"/>
      <c r="AR855" s="50"/>
      <c r="AS855" s="50"/>
      <c r="AT855" s="50"/>
      <c r="AU855" s="50"/>
      <c r="AV855" s="50"/>
      <c r="AW855" s="50"/>
      <c r="AX855" s="50">
        <f t="shared" si="287"/>
        <v>0</v>
      </c>
      <c r="AY855" s="50"/>
      <c r="AZ855" s="50">
        <f t="shared" si="277"/>
        <v>0</v>
      </c>
      <c r="BA855" s="50">
        <f t="shared" si="278"/>
        <v>0</v>
      </c>
      <c r="BB855" s="50">
        <f t="shared" si="279"/>
        <v>0</v>
      </c>
      <c r="BC855" s="17">
        <f t="shared" si="280"/>
        <v>19657</v>
      </c>
      <c r="BD855" s="50">
        <f t="shared" si="281"/>
        <v>0</v>
      </c>
      <c r="BE855" s="50">
        <f t="shared" si="282"/>
        <v>0</v>
      </c>
      <c r="BF855" s="50">
        <f t="shared" si="288"/>
        <v>0</v>
      </c>
      <c r="BG855" s="50"/>
      <c r="BH855" s="17">
        <f t="shared" si="283"/>
        <v>0</v>
      </c>
      <c r="BI855" s="17">
        <f t="shared" si="291"/>
        <v>855</v>
      </c>
      <c r="BJ855" s="17">
        <f t="shared" si="289"/>
        <v>855</v>
      </c>
      <c r="BK855" s="150">
        <f t="shared" si="290"/>
        <v>23933</v>
      </c>
      <c r="BL855" s="50" t="e">
        <f t="shared" ca="1" si="284"/>
        <v>#NAME?</v>
      </c>
      <c r="BM855" s="50" t="e">
        <f t="shared" ca="1" si="285"/>
        <v>#NAME?</v>
      </c>
      <c r="BN855" s="50" t="e">
        <f t="shared" ca="1" si="286"/>
        <v>#NAME?</v>
      </c>
    </row>
    <row r="856" spans="1:66" x14ac:dyDescent="0.35">
      <c r="A856" s="48">
        <v>23934</v>
      </c>
      <c r="B856" s="17">
        <v>1965</v>
      </c>
      <c r="C856" s="17">
        <v>7</v>
      </c>
      <c r="D856" s="17">
        <v>192</v>
      </c>
      <c r="E856" s="17">
        <v>11</v>
      </c>
      <c r="F856" s="17">
        <v>1</v>
      </c>
      <c r="G856" s="50">
        <v>8.9</v>
      </c>
      <c r="H856" s="32">
        <v>2.9882894316860416</v>
      </c>
      <c r="I856" s="50">
        <v>12.166666666666666</v>
      </c>
      <c r="J856" s="13">
        <v>5.3</v>
      </c>
      <c r="K856" s="13">
        <f t="shared" si="272"/>
        <v>5.3</v>
      </c>
      <c r="L856" s="13">
        <f t="shared" si="273"/>
        <v>0.22499999999999987</v>
      </c>
      <c r="M856" s="13" t="e">
        <f ca="1">CalcTable[[#This Row],[IWC]]-AE855</f>
        <v>#NAME?</v>
      </c>
      <c r="N856" s="13" t="e">
        <f ca="1">IF(CalcTable[[#This Row],[Day of Year]]&lt;123,FCAP,AE855)</f>
        <v>#NAME?</v>
      </c>
      <c r="O856" s="17" t="e">
        <f ca="1">IF(IRR_DRIP,5,COUNTIF('IDET Wind Values'!C840:G840,"&lt;="&amp;IRR_MAXWIND))</f>
        <v>#NAME?</v>
      </c>
      <c r="P856" s="13" t="e">
        <f ca="1">CalcTable[[#This Row],[ET_o]]*KL</f>
        <v>#NAME?</v>
      </c>
      <c r="Q856" s="13" t="e">
        <f ca="1">IF(WILTPT&lt;=0,1,MAX(0,MIN(1,(CalcTable[[#This Row],[IWC]]-WILTPT)/(MAD-WILTPT))))</f>
        <v>#NAME?</v>
      </c>
      <c r="R856" s="13" t="e">
        <f ca="1">CalcTable[[#This Row],[ETMult]]*CalcTable[[#This Row],[ETb]]</f>
        <v>#NAME?</v>
      </c>
      <c r="S856" s="13" t="b">
        <f>INDEX(IRR_LIST,CalcTable[[#This Row],[Day of Week]]+1)</f>
        <v>1</v>
      </c>
      <c r="T856" s="13">
        <f t="shared" ca="1" si="274"/>
        <v>24.5</v>
      </c>
      <c r="U856" s="13" t="b">
        <f ca="1">IF(CalcTable[[#This Row],[IrrPrecip]]&gt;=IC_MM,FALSE,TRUE)</f>
        <v>0</v>
      </c>
      <c r="V856" s="13" t="b">
        <f t="shared" si="275"/>
        <v>1</v>
      </c>
      <c r="W856" s="13" t="e">
        <f ca="1">IF(AND(IRR_DRIP=FALSE,CalcTable[[#This Row],[IrrHours]]&lt;=0),FALSE,TRUE)</f>
        <v>#NAME?</v>
      </c>
      <c r="X856" s="13" t="e">
        <f ca="1">AND(CalcTable[[#This Row],[IrrDay]],CalcTable[[#This Row],[IrrRain]],CalcTable[[#This Row],[IrrWarm]],CalcTable[[#This Row],[IrrWindy]])</f>
        <v>#NAME?</v>
      </c>
      <c r="Y856" s="13" t="e">
        <f t="shared" ca="1" si="276"/>
        <v>#NAME?</v>
      </c>
      <c r="Z856" s="13" t="e">
        <f ca="1">CalcTable[[#This Row],[IrrHours]]/5</f>
        <v>#NAME?</v>
      </c>
      <c r="AA856" s="13" t="e">
        <f ca="1">IF(CalcTable[[#This Row],[IrrFlag]]=FALSE,0,MAX(0,CalcTable[[#This Row],[VolRednWind]]*(FCAP*IRR_TARGET-CalcTable[[#This Row],[IWC]])))</f>
        <v>#NAME?</v>
      </c>
      <c r="AB856" s="13" t="e">
        <f ca="1">CalcTable[[#This Row],[IWC]]+CalcTable[[#This Row],[Eff Precip]]+CalcTable[[#This Row],[IrrAmt]]-CalcTable[[#This Row],[AET]]</f>
        <v>#NAME?</v>
      </c>
      <c r="AC856" s="13" t="e">
        <f ca="1">IF(CalcTable[[#This Row],[PWC]]&gt;FCAP,MIN(24*PERC,MIN(SAT,CalcTable[[#This Row],[PWC]])-FCAP),0)</f>
        <v>#NAME?</v>
      </c>
      <c r="AD856" s="13" t="e">
        <f ca="1">IF(CalcTable[[#This Row],[PWC]]&gt;SAT,CalcTable[[#This Row],[PWC]]-SAT,0)</f>
        <v>#NAME?</v>
      </c>
      <c r="AE856" s="13" t="e">
        <f ca="1">CalcTable[[#This Row],[PWC]]-CalcTable[[#This Row],[PercAmt]]-CalcTable[[#This Row],[Runoff]]</f>
        <v>#NAME?</v>
      </c>
      <c r="AF856" s="13" t="e">
        <f ca="1">CalcTable[[#This Row],[IrrAmt]]/1000*CUR_IRR_AREA*10000/IRR_EFF</f>
        <v>#NAME?</v>
      </c>
      <c r="AG856" s="147"/>
      <c r="AH856" s="13"/>
      <c r="AI856" s="50">
        <v>0</v>
      </c>
      <c r="AJ856" s="50">
        <v>0</v>
      </c>
      <c r="AK856" s="50">
        <v>0</v>
      </c>
      <c r="AL856" s="50">
        <v>0</v>
      </c>
      <c r="AM856" s="50"/>
      <c r="AN856" s="50"/>
      <c r="AO856" s="50"/>
      <c r="AP856" s="50"/>
      <c r="AQ856" s="50"/>
      <c r="AR856" s="50"/>
      <c r="AS856" s="50"/>
      <c r="AT856" s="50"/>
      <c r="AU856" s="50"/>
      <c r="AV856" s="50"/>
      <c r="AW856" s="50"/>
      <c r="AX856" s="50">
        <f t="shared" si="287"/>
        <v>0</v>
      </c>
      <c r="AY856" s="50"/>
      <c r="AZ856" s="50">
        <f t="shared" si="277"/>
        <v>0</v>
      </c>
      <c r="BA856" s="50">
        <f t="shared" si="278"/>
        <v>0</v>
      </c>
      <c r="BB856" s="50">
        <f t="shared" si="279"/>
        <v>0</v>
      </c>
      <c r="BC856" s="17">
        <f t="shared" si="280"/>
        <v>19657</v>
      </c>
      <c r="BD856" s="50">
        <f t="shared" si="281"/>
        <v>0</v>
      </c>
      <c r="BE856" s="50">
        <f t="shared" si="282"/>
        <v>0</v>
      </c>
      <c r="BF856" s="50">
        <f t="shared" si="288"/>
        <v>0</v>
      </c>
      <c r="BG856" s="50"/>
      <c r="BH856" s="17">
        <f t="shared" si="283"/>
        <v>0</v>
      </c>
      <c r="BI856" s="17">
        <f t="shared" si="291"/>
        <v>856</v>
      </c>
      <c r="BJ856" s="17">
        <f t="shared" si="289"/>
        <v>856</v>
      </c>
      <c r="BK856" s="150">
        <f t="shared" si="290"/>
        <v>23934</v>
      </c>
      <c r="BL856" s="50" t="e">
        <f t="shared" ca="1" si="284"/>
        <v>#NAME?</v>
      </c>
      <c r="BM856" s="50" t="e">
        <f t="shared" ca="1" si="285"/>
        <v>#NAME?</v>
      </c>
      <c r="BN856" s="50" t="e">
        <f t="shared" ca="1" si="286"/>
        <v>#NAME?</v>
      </c>
    </row>
    <row r="857" spans="1:66" x14ac:dyDescent="0.35">
      <c r="A857" s="48">
        <v>23935</v>
      </c>
      <c r="B857" s="17">
        <v>1965</v>
      </c>
      <c r="C857" s="17">
        <v>7</v>
      </c>
      <c r="D857" s="17">
        <v>193</v>
      </c>
      <c r="E857" s="17">
        <v>12</v>
      </c>
      <c r="F857" s="17">
        <v>2</v>
      </c>
      <c r="G857" s="50">
        <v>9.4</v>
      </c>
      <c r="H857" s="32">
        <v>4.1495432762247875</v>
      </c>
      <c r="I857" s="50">
        <v>18.5</v>
      </c>
      <c r="J857" s="13">
        <v>2.4</v>
      </c>
      <c r="K857" s="13">
        <f t="shared" si="272"/>
        <v>2.4</v>
      </c>
      <c r="L857" s="13">
        <f t="shared" si="273"/>
        <v>0</v>
      </c>
      <c r="M857" s="13" t="e">
        <f ca="1">CalcTable[[#This Row],[IWC]]-AE856</f>
        <v>#NAME?</v>
      </c>
      <c r="N857" s="13" t="e">
        <f ca="1">IF(CalcTable[[#This Row],[Day of Year]]&lt;123,FCAP,AE856)</f>
        <v>#NAME?</v>
      </c>
      <c r="O857" s="17" t="e">
        <f ca="1">IF(IRR_DRIP,5,COUNTIF('IDET Wind Values'!C841:G841,"&lt;="&amp;IRR_MAXWIND))</f>
        <v>#NAME?</v>
      </c>
      <c r="P857" s="13" t="e">
        <f ca="1">CalcTable[[#This Row],[ET_o]]*KL</f>
        <v>#NAME?</v>
      </c>
      <c r="Q857" s="13" t="e">
        <f ca="1">IF(WILTPT&lt;=0,1,MAX(0,MIN(1,(CalcTable[[#This Row],[IWC]]-WILTPT)/(MAD-WILTPT))))</f>
        <v>#NAME?</v>
      </c>
      <c r="R857" s="13" t="e">
        <f ca="1">CalcTable[[#This Row],[ETMult]]*CalcTable[[#This Row],[ETb]]</f>
        <v>#NAME?</v>
      </c>
      <c r="S857" s="13" t="b">
        <f>INDEX(IRR_LIST,CalcTable[[#This Row],[Day of Week]]+1)</f>
        <v>0</v>
      </c>
      <c r="T857" s="13">
        <f t="shared" ca="1" si="274"/>
        <v>23.1</v>
      </c>
      <c r="U857" s="13" t="b">
        <f ca="1">IF(CalcTable[[#This Row],[IrrPrecip]]&gt;=IC_MM,FALSE,TRUE)</f>
        <v>0</v>
      </c>
      <c r="V857" s="13" t="b">
        <f t="shared" si="275"/>
        <v>1</v>
      </c>
      <c r="W857" s="13" t="e">
        <f ca="1">IF(AND(IRR_DRIP=FALSE,CalcTable[[#This Row],[IrrHours]]&lt;=0),FALSE,TRUE)</f>
        <v>#NAME?</v>
      </c>
      <c r="X857" s="13" t="e">
        <f ca="1">AND(CalcTable[[#This Row],[IrrDay]],CalcTable[[#This Row],[IrrRain]],CalcTable[[#This Row],[IrrWarm]],CalcTable[[#This Row],[IrrWindy]])</f>
        <v>#NAME?</v>
      </c>
      <c r="Y857" s="13" t="e">
        <f t="shared" ca="1" si="276"/>
        <v>#NAME?</v>
      </c>
      <c r="Z857" s="13" t="e">
        <f ca="1">CalcTable[[#This Row],[IrrHours]]/5</f>
        <v>#NAME?</v>
      </c>
      <c r="AA857" s="13" t="e">
        <f ca="1">IF(CalcTable[[#This Row],[IrrFlag]]=FALSE,0,MAX(0,CalcTable[[#This Row],[VolRednWind]]*(FCAP*IRR_TARGET-CalcTable[[#This Row],[IWC]])))</f>
        <v>#NAME?</v>
      </c>
      <c r="AB857" s="13" t="e">
        <f ca="1">CalcTable[[#This Row],[IWC]]+CalcTable[[#This Row],[Eff Precip]]+CalcTable[[#This Row],[IrrAmt]]-CalcTable[[#This Row],[AET]]</f>
        <v>#NAME?</v>
      </c>
      <c r="AC857" s="13" t="e">
        <f ca="1">IF(CalcTable[[#This Row],[PWC]]&gt;FCAP,MIN(24*PERC,MIN(SAT,CalcTable[[#This Row],[PWC]])-FCAP),0)</f>
        <v>#NAME?</v>
      </c>
      <c r="AD857" s="13" t="e">
        <f ca="1">IF(CalcTable[[#This Row],[PWC]]&gt;SAT,CalcTable[[#This Row],[PWC]]-SAT,0)</f>
        <v>#NAME?</v>
      </c>
      <c r="AE857" s="13" t="e">
        <f ca="1">CalcTable[[#This Row],[PWC]]-CalcTable[[#This Row],[PercAmt]]-CalcTable[[#This Row],[Runoff]]</f>
        <v>#NAME?</v>
      </c>
      <c r="AF857" s="13" t="e">
        <f ca="1">CalcTable[[#This Row],[IrrAmt]]/1000*CUR_IRR_AREA*10000/IRR_EFF</f>
        <v>#NAME?</v>
      </c>
      <c r="AG857" s="147"/>
      <c r="AH857" s="13"/>
      <c r="AI857" s="50">
        <v>0</v>
      </c>
      <c r="AJ857" s="50">
        <v>0</v>
      </c>
      <c r="AK857" s="50">
        <v>0</v>
      </c>
      <c r="AL857" s="50">
        <v>0</v>
      </c>
      <c r="AM857" s="50"/>
      <c r="AN857" s="50"/>
      <c r="AO857" s="50"/>
      <c r="AP857" s="50"/>
      <c r="AQ857" s="50"/>
      <c r="AR857" s="50"/>
      <c r="AS857" s="50"/>
      <c r="AT857" s="50"/>
      <c r="AU857" s="50"/>
      <c r="AV857" s="50"/>
      <c r="AW857" s="50"/>
      <c r="AX857" s="50">
        <f t="shared" si="287"/>
        <v>0</v>
      </c>
      <c r="AY857" s="50"/>
      <c r="AZ857" s="50">
        <f t="shared" si="277"/>
        <v>0</v>
      </c>
      <c r="BA857" s="50">
        <f t="shared" si="278"/>
        <v>0</v>
      </c>
      <c r="BB857" s="50">
        <f t="shared" si="279"/>
        <v>0</v>
      </c>
      <c r="BC857" s="17">
        <f t="shared" si="280"/>
        <v>19657</v>
      </c>
      <c r="BD857" s="50">
        <f t="shared" si="281"/>
        <v>0</v>
      </c>
      <c r="BE857" s="50">
        <f t="shared" si="282"/>
        <v>0</v>
      </c>
      <c r="BF857" s="50">
        <f t="shared" si="288"/>
        <v>0</v>
      </c>
      <c r="BG857" s="50"/>
      <c r="BH857" s="17">
        <f t="shared" si="283"/>
        <v>0</v>
      </c>
      <c r="BI857" s="17">
        <f t="shared" si="291"/>
        <v>857</v>
      </c>
      <c r="BJ857" s="17">
        <f t="shared" si="289"/>
        <v>857</v>
      </c>
      <c r="BK857" s="150">
        <f t="shared" si="290"/>
        <v>23935</v>
      </c>
      <c r="BL857" s="50" t="e">
        <f t="shared" ca="1" si="284"/>
        <v>#NAME?</v>
      </c>
      <c r="BM857" s="50" t="e">
        <f t="shared" ca="1" si="285"/>
        <v>#NAME?</v>
      </c>
      <c r="BN857" s="50" t="e">
        <f t="shared" ca="1" si="286"/>
        <v>#NAME?</v>
      </c>
    </row>
    <row r="858" spans="1:66" x14ac:dyDescent="0.35">
      <c r="A858" s="48">
        <v>23936</v>
      </c>
      <c r="B858" s="17">
        <v>1965</v>
      </c>
      <c r="C858" s="17">
        <v>7</v>
      </c>
      <c r="D858" s="17">
        <v>194</v>
      </c>
      <c r="E858" s="17">
        <v>13</v>
      </c>
      <c r="F858" s="17">
        <v>3</v>
      </c>
      <c r="G858" s="50">
        <v>9.4</v>
      </c>
      <c r="H858" s="32">
        <v>3.9998469092039524</v>
      </c>
      <c r="I858" s="50">
        <v>9</v>
      </c>
      <c r="J858" s="13">
        <v>1.6</v>
      </c>
      <c r="K858" s="13">
        <f t="shared" si="272"/>
        <v>1.6</v>
      </c>
      <c r="L858" s="13">
        <f t="shared" si="273"/>
        <v>0</v>
      </c>
      <c r="M858" s="13" t="e">
        <f ca="1">CalcTable[[#This Row],[IWC]]-AE857</f>
        <v>#NAME?</v>
      </c>
      <c r="N858" s="13" t="e">
        <f ca="1">IF(CalcTable[[#This Row],[Day of Year]]&lt;123,FCAP,AE857)</f>
        <v>#NAME?</v>
      </c>
      <c r="O858" s="17" t="e">
        <f ca="1">IF(IRR_DRIP,5,COUNTIF('IDET Wind Values'!C842:G842,"&lt;="&amp;IRR_MAXWIND))</f>
        <v>#NAME?</v>
      </c>
      <c r="P858" s="13" t="e">
        <f ca="1">CalcTable[[#This Row],[ET_o]]*KL</f>
        <v>#NAME?</v>
      </c>
      <c r="Q858" s="13" t="e">
        <f ca="1">IF(WILTPT&lt;=0,1,MAX(0,MIN(1,(CalcTable[[#This Row],[IWC]]-WILTPT)/(MAD-WILTPT))))</f>
        <v>#NAME?</v>
      </c>
      <c r="R858" s="13" t="e">
        <f ca="1">CalcTable[[#This Row],[ETMult]]*CalcTable[[#This Row],[ETb]]</f>
        <v>#NAME?</v>
      </c>
      <c r="S858" s="13" t="b">
        <f>INDEX(IRR_LIST,CalcTable[[#This Row],[Day of Week]]+1)</f>
        <v>1</v>
      </c>
      <c r="T858" s="13">
        <f t="shared" ca="1" si="274"/>
        <v>7.6999999999999993</v>
      </c>
      <c r="U858" s="13" t="b">
        <f ca="1">IF(CalcTable[[#This Row],[IrrPrecip]]&gt;=IC_MM,FALSE,TRUE)</f>
        <v>1</v>
      </c>
      <c r="V858" s="13" t="b">
        <f t="shared" si="275"/>
        <v>1</v>
      </c>
      <c r="W858" s="13" t="e">
        <f ca="1">IF(AND(IRR_DRIP=FALSE,CalcTable[[#This Row],[IrrHours]]&lt;=0),FALSE,TRUE)</f>
        <v>#NAME?</v>
      </c>
      <c r="X858" s="13" t="e">
        <f ca="1">AND(CalcTable[[#This Row],[IrrDay]],CalcTable[[#This Row],[IrrRain]],CalcTable[[#This Row],[IrrWarm]],CalcTable[[#This Row],[IrrWindy]])</f>
        <v>#NAME?</v>
      </c>
      <c r="Y858" s="13" t="e">
        <f t="shared" ca="1" si="276"/>
        <v>#NAME?</v>
      </c>
      <c r="Z858" s="13" t="e">
        <f ca="1">CalcTable[[#This Row],[IrrHours]]/5</f>
        <v>#NAME?</v>
      </c>
      <c r="AA858" s="13" t="e">
        <f ca="1">IF(CalcTable[[#This Row],[IrrFlag]]=FALSE,0,MAX(0,CalcTable[[#This Row],[VolRednWind]]*(FCAP*IRR_TARGET-CalcTable[[#This Row],[IWC]])))</f>
        <v>#NAME?</v>
      </c>
      <c r="AB858" s="13" t="e">
        <f ca="1">CalcTable[[#This Row],[IWC]]+CalcTable[[#This Row],[Eff Precip]]+CalcTable[[#This Row],[IrrAmt]]-CalcTable[[#This Row],[AET]]</f>
        <v>#NAME?</v>
      </c>
      <c r="AC858" s="13" t="e">
        <f ca="1">IF(CalcTable[[#This Row],[PWC]]&gt;FCAP,MIN(24*PERC,MIN(SAT,CalcTable[[#This Row],[PWC]])-FCAP),0)</f>
        <v>#NAME?</v>
      </c>
      <c r="AD858" s="13" t="e">
        <f ca="1">IF(CalcTable[[#This Row],[PWC]]&gt;SAT,CalcTable[[#This Row],[PWC]]-SAT,0)</f>
        <v>#NAME?</v>
      </c>
      <c r="AE858" s="13" t="e">
        <f ca="1">CalcTable[[#This Row],[PWC]]-CalcTable[[#This Row],[PercAmt]]-CalcTable[[#This Row],[Runoff]]</f>
        <v>#NAME?</v>
      </c>
      <c r="AF858" s="13" t="e">
        <f ca="1">CalcTable[[#This Row],[IrrAmt]]/1000*CUR_IRR_AREA*10000/IRR_EFF</f>
        <v>#NAME?</v>
      </c>
      <c r="AG858" s="147"/>
      <c r="AH858" s="13"/>
      <c r="AI858" s="50">
        <v>3.6167082883727404</v>
      </c>
      <c r="AJ858" s="50">
        <v>5.8435858643816747</v>
      </c>
      <c r="AK858" s="50">
        <v>0</v>
      </c>
      <c r="AL858" s="50">
        <v>0</v>
      </c>
      <c r="AM858" s="50"/>
      <c r="AN858" s="50"/>
      <c r="AO858" s="50"/>
      <c r="AP858" s="50"/>
      <c r="AQ858" s="50"/>
      <c r="AR858" s="50"/>
      <c r="AS858" s="50"/>
      <c r="AT858" s="50"/>
      <c r="AU858" s="50"/>
      <c r="AV858" s="50"/>
      <c r="AW858" s="50"/>
      <c r="AX858" s="50">
        <f t="shared" si="287"/>
        <v>9.4602941527544147</v>
      </c>
      <c r="AY858" s="50"/>
      <c r="AZ858" s="50">
        <f t="shared" si="277"/>
        <v>224.45690691799601</v>
      </c>
      <c r="BA858" s="50">
        <f t="shared" si="278"/>
        <v>364.4288477479372</v>
      </c>
      <c r="BB858" s="50">
        <f t="shared" si="279"/>
        <v>377.21021269301718</v>
      </c>
      <c r="BC858" s="17">
        <f t="shared" si="280"/>
        <v>19657</v>
      </c>
      <c r="BD858" s="50">
        <f t="shared" si="281"/>
        <v>9.4602941527544147</v>
      </c>
      <c r="BE858" s="50">
        <f t="shared" si="282"/>
        <v>224.45690691799601</v>
      </c>
      <c r="BF858" s="50">
        <f t="shared" si="288"/>
        <v>367.14004549039032</v>
      </c>
      <c r="BG858" s="50"/>
      <c r="BH858" s="17">
        <f t="shared" si="283"/>
        <v>0</v>
      </c>
      <c r="BI858" s="17">
        <f t="shared" si="291"/>
        <v>858</v>
      </c>
      <c r="BJ858" s="17">
        <f t="shared" si="289"/>
        <v>858</v>
      </c>
      <c r="BK858" s="150">
        <f t="shared" si="290"/>
        <v>23936</v>
      </c>
      <c r="BL858" s="50" t="e">
        <f t="shared" ca="1" si="284"/>
        <v>#NAME?</v>
      </c>
      <c r="BM858" s="50" t="e">
        <f t="shared" ca="1" si="285"/>
        <v>#NAME?</v>
      </c>
      <c r="BN858" s="50" t="e">
        <f t="shared" ca="1" si="286"/>
        <v>#NAME?</v>
      </c>
    </row>
    <row r="859" spans="1:66" x14ac:dyDescent="0.35">
      <c r="A859" s="48">
        <v>23937</v>
      </c>
      <c r="B859" s="17">
        <v>1965</v>
      </c>
      <c r="C859" s="17">
        <v>7</v>
      </c>
      <c r="D859" s="17">
        <v>195</v>
      </c>
      <c r="E859" s="17">
        <v>14</v>
      </c>
      <c r="F859" s="17">
        <v>4</v>
      </c>
      <c r="G859" s="50">
        <v>11.7</v>
      </c>
      <c r="H859" s="32">
        <v>5.312465738288858</v>
      </c>
      <c r="I859" s="50">
        <v>8.6666666666666661</v>
      </c>
      <c r="J859" s="13">
        <v>0</v>
      </c>
      <c r="K859" s="13">
        <f t="shared" si="272"/>
        <v>0</v>
      </c>
      <c r="L859" s="13">
        <f t="shared" si="273"/>
        <v>0</v>
      </c>
      <c r="M859" s="13" t="e">
        <f ca="1">CalcTable[[#This Row],[IWC]]-AE858</f>
        <v>#NAME?</v>
      </c>
      <c r="N859" s="13" t="e">
        <f ca="1">IF(CalcTable[[#This Row],[Day of Year]]&lt;123,FCAP,AE858)</f>
        <v>#NAME?</v>
      </c>
      <c r="O859" s="17" t="e">
        <f ca="1">IF(IRR_DRIP,5,COUNTIF('IDET Wind Values'!C843:G843,"&lt;="&amp;IRR_MAXWIND))</f>
        <v>#NAME?</v>
      </c>
      <c r="P859" s="13" t="e">
        <f ca="1">CalcTable[[#This Row],[ET_o]]*KL</f>
        <v>#NAME?</v>
      </c>
      <c r="Q859" s="13" t="e">
        <f ca="1">IF(WILTPT&lt;=0,1,MAX(0,MIN(1,(CalcTable[[#This Row],[IWC]]-WILTPT)/(MAD-WILTPT))))</f>
        <v>#NAME?</v>
      </c>
      <c r="R859" s="13" t="e">
        <f ca="1">CalcTable[[#This Row],[ETMult]]*CalcTable[[#This Row],[ETb]]</f>
        <v>#NAME?</v>
      </c>
      <c r="S859" s="13" t="b">
        <f>INDEX(IRR_LIST,CalcTable[[#This Row],[Day of Week]]+1)</f>
        <v>0</v>
      </c>
      <c r="T859" s="13">
        <f t="shared" ca="1" si="274"/>
        <v>4</v>
      </c>
      <c r="U859" s="13" t="b">
        <f ca="1">IF(CalcTable[[#This Row],[IrrPrecip]]&gt;=IC_MM,FALSE,TRUE)</f>
        <v>1</v>
      </c>
      <c r="V859" s="13" t="b">
        <f t="shared" si="275"/>
        <v>1</v>
      </c>
      <c r="W859" s="13" t="e">
        <f ca="1">IF(AND(IRR_DRIP=FALSE,CalcTable[[#This Row],[IrrHours]]&lt;=0),FALSE,TRUE)</f>
        <v>#NAME?</v>
      </c>
      <c r="X859" s="13" t="e">
        <f ca="1">AND(CalcTable[[#This Row],[IrrDay]],CalcTable[[#This Row],[IrrRain]],CalcTable[[#This Row],[IrrWarm]],CalcTable[[#This Row],[IrrWindy]])</f>
        <v>#NAME?</v>
      </c>
      <c r="Y859" s="13" t="e">
        <f t="shared" ca="1" si="276"/>
        <v>#NAME?</v>
      </c>
      <c r="Z859" s="13" t="e">
        <f ca="1">CalcTable[[#This Row],[IrrHours]]/5</f>
        <v>#NAME?</v>
      </c>
      <c r="AA859" s="13" t="e">
        <f ca="1">IF(CalcTable[[#This Row],[IrrFlag]]=FALSE,0,MAX(0,CalcTable[[#This Row],[VolRednWind]]*(FCAP*IRR_TARGET-CalcTable[[#This Row],[IWC]])))</f>
        <v>#NAME?</v>
      </c>
      <c r="AB859" s="13" t="e">
        <f ca="1">CalcTable[[#This Row],[IWC]]+CalcTable[[#This Row],[Eff Precip]]+CalcTable[[#This Row],[IrrAmt]]-CalcTable[[#This Row],[AET]]</f>
        <v>#NAME?</v>
      </c>
      <c r="AC859" s="13" t="e">
        <f ca="1">IF(CalcTable[[#This Row],[PWC]]&gt;FCAP,MIN(24*PERC,MIN(SAT,CalcTable[[#This Row],[PWC]])-FCAP),0)</f>
        <v>#NAME?</v>
      </c>
      <c r="AD859" s="13" t="e">
        <f ca="1">IF(CalcTable[[#This Row],[PWC]]&gt;SAT,CalcTable[[#This Row],[PWC]]-SAT,0)</f>
        <v>#NAME?</v>
      </c>
      <c r="AE859" s="13" t="e">
        <f ca="1">CalcTable[[#This Row],[PWC]]-CalcTable[[#This Row],[PercAmt]]-CalcTable[[#This Row],[Runoff]]</f>
        <v>#NAME?</v>
      </c>
      <c r="AF859" s="13" t="e">
        <f ca="1">CalcTable[[#This Row],[IrrAmt]]/1000*CUR_IRR_AREA*10000/IRR_EFF</f>
        <v>#NAME?</v>
      </c>
      <c r="AG859" s="147"/>
      <c r="AH859" s="13"/>
      <c r="AI859" s="50">
        <v>0</v>
      </c>
      <c r="AJ859" s="50">
        <v>0</v>
      </c>
      <c r="AK859" s="50">
        <v>5.297234273647879</v>
      </c>
      <c r="AL859" s="50">
        <v>8.1807237894131291</v>
      </c>
      <c r="AM859" s="50"/>
      <c r="AN859" s="50"/>
      <c r="AO859" s="50"/>
      <c r="AP859" s="50"/>
      <c r="AQ859" s="50"/>
      <c r="AR859" s="50"/>
      <c r="AS859" s="50"/>
      <c r="AT859" s="50"/>
      <c r="AU859" s="50"/>
      <c r="AV859" s="50"/>
      <c r="AW859" s="50"/>
      <c r="AX859" s="50">
        <f t="shared" si="287"/>
        <v>13.477958063061008</v>
      </c>
      <c r="AY859" s="50"/>
      <c r="AZ859" s="50">
        <f t="shared" si="277"/>
        <v>317.66066716962069</v>
      </c>
      <c r="BA859" s="50">
        <f t="shared" si="278"/>
        <v>489.09658278497159</v>
      </c>
      <c r="BB859" s="50">
        <f t="shared" si="279"/>
        <v>504.2232812216202</v>
      </c>
      <c r="BC859" s="17">
        <f t="shared" si="280"/>
        <v>19657</v>
      </c>
      <c r="BD859" s="50">
        <f t="shared" si="281"/>
        <v>13.477958063061008</v>
      </c>
      <c r="BE859" s="50">
        <f t="shared" si="282"/>
        <v>317.66066716962069</v>
      </c>
      <c r="BF859" s="50">
        <f t="shared" si="288"/>
        <v>519.59172652134464</v>
      </c>
      <c r="BG859" s="50"/>
      <c r="BH859" s="17">
        <f t="shared" si="283"/>
        <v>0</v>
      </c>
      <c r="BI859" s="17">
        <f t="shared" si="291"/>
        <v>859</v>
      </c>
      <c r="BJ859" s="17">
        <f t="shared" si="289"/>
        <v>859</v>
      </c>
      <c r="BK859" s="150">
        <f t="shared" si="290"/>
        <v>23937</v>
      </c>
      <c r="BL859" s="50" t="e">
        <f t="shared" ca="1" si="284"/>
        <v>#NAME?</v>
      </c>
      <c r="BM859" s="50" t="e">
        <f t="shared" ca="1" si="285"/>
        <v>#NAME?</v>
      </c>
      <c r="BN859" s="50" t="e">
        <f t="shared" ca="1" si="286"/>
        <v>#NAME?</v>
      </c>
    </row>
    <row r="860" spans="1:66" x14ac:dyDescent="0.35">
      <c r="A860" s="48">
        <v>23938</v>
      </c>
      <c r="B860" s="17">
        <v>1965</v>
      </c>
      <c r="C860" s="17">
        <v>7</v>
      </c>
      <c r="D860" s="17">
        <v>196</v>
      </c>
      <c r="E860" s="17">
        <v>15</v>
      </c>
      <c r="F860" s="17">
        <v>5</v>
      </c>
      <c r="G860" s="50">
        <v>14.4</v>
      </c>
      <c r="H860" s="32">
        <v>5.2755859013081077</v>
      </c>
      <c r="I860" s="50">
        <v>13.333333333333334</v>
      </c>
      <c r="J860" s="13">
        <v>0</v>
      </c>
      <c r="K860" s="13">
        <f t="shared" si="272"/>
        <v>0</v>
      </c>
      <c r="L860" s="13">
        <f t="shared" si="273"/>
        <v>0</v>
      </c>
      <c r="M860" s="13" t="e">
        <f ca="1">CalcTable[[#This Row],[IWC]]-AE859</f>
        <v>#NAME?</v>
      </c>
      <c r="N860" s="13" t="e">
        <f ca="1">IF(CalcTable[[#This Row],[Day of Year]]&lt;123,FCAP,AE859)</f>
        <v>#NAME?</v>
      </c>
      <c r="O860" s="17" t="e">
        <f ca="1">IF(IRR_DRIP,5,COUNTIF('IDET Wind Values'!C844:G844,"&lt;="&amp;IRR_MAXWIND))</f>
        <v>#NAME?</v>
      </c>
      <c r="P860" s="13" t="e">
        <f ca="1">CalcTable[[#This Row],[ET_o]]*KL</f>
        <v>#NAME?</v>
      </c>
      <c r="Q860" s="13" t="e">
        <f ca="1">IF(WILTPT&lt;=0,1,MAX(0,MIN(1,(CalcTable[[#This Row],[IWC]]-WILTPT)/(MAD-WILTPT))))</f>
        <v>#NAME?</v>
      </c>
      <c r="R860" s="13" t="e">
        <f ca="1">CalcTable[[#This Row],[ETMult]]*CalcTable[[#This Row],[ETb]]</f>
        <v>#NAME?</v>
      </c>
      <c r="S860" s="13" t="b">
        <f>INDEX(IRR_LIST,CalcTable[[#This Row],[Day of Week]]+1)</f>
        <v>1</v>
      </c>
      <c r="T860" s="13">
        <f t="shared" ca="1" si="274"/>
        <v>1.6</v>
      </c>
      <c r="U860" s="13" t="b">
        <f ca="1">IF(CalcTable[[#This Row],[IrrPrecip]]&gt;=IC_MM,FALSE,TRUE)</f>
        <v>1</v>
      </c>
      <c r="V860" s="13" t="b">
        <f t="shared" si="275"/>
        <v>1</v>
      </c>
      <c r="W860" s="13" t="e">
        <f ca="1">IF(AND(IRR_DRIP=FALSE,CalcTable[[#This Row],[IrrHours]]&lt;=0),FALSE,TRUE)</f>
        <v>#NAME?</v>
      </c>
      <c r="X860" s="13" t="e">
        <f ca="1">AND(CalcTable[[#This Row],[IrrDay]],CalcTable[[#This Row],[IrrRain]],CalcTable[[#This Row],[IrrWarm]],CalcTable[[#This Row],[IrrWindy]])</f>
        <v>#NAME?</v>
      </c>
      <c r="Y860" s="13" t="e">
        <f t="shared" ca="1" si="276"/>
        <v>#NAME?</v>
      </c>
      <c r="Z860" s="13" t="e">
        <f ca="1">CalcTable[[#This Row],[IrrHours]]/5</f>
        <v>#NAME?</v>
      </c>
      <c r="AA860" s="13" t="e">
        <f ca="1">IF(CalcTable[[#This Row],[IrrFlag]]=FALSE,0,MAX(0,CalcTable[[#This Row],[VolRednWind]]*(FCAP*IRR_TARGET-CalcTable[[#This Row],[IWC]])))</f>
        <v>#NAME?</v>
      </c>
      <c r="AB860" s="13" t="e">
        <f ca="1">CalcTable[[#This Row],[IWC]]+CalcTable[[#This Row],[Eff Precip]]+CalcTable[[#This Row],[IrrAmt]]-CalcTable[[#This Row],[AET]]</f>
        <v>#NAME?</v>
      </c>
      <c r="AC860" s="13" t="e">
        <f ca="1">IF(CalcTable[[#This Row],[PWC]]&gt;FCAP,MIN(24*PERC,MIN(SAT,CalcTable[[#This Row],[PWC]])-FCAP),0)</f>
        <v>#NAME?</v>
      </c>
      <c r="AD860" s="13" t="e">
        <f ca="1">IF(CalcTable[[#This Row],[PWC]]&gt;SAT,CalcTable[[#This Row],[PWC]]-SAT,0)</f>
        <v>#NAME?</v>
      </c>
      <c r="AE860" s="13" t="e">
        <f ca="1">CalcTable[[#This Row],[PWC]]-CalcTable[[#This Row],[PercAmt]]-CalcTable[[#This Row],[Runoff]]</f>
        <v>#NAME?</v>
      </c>
      <c r="AF860" s="13" t="e">
        <f ca="1">CalcTable[[#This Row],[IrrAmt]]/1000*CUR_IRR_AREA*10000/IRR_EFF</f>
        <v>#NAME?</v>
      </c>
      <c r="AG860" s="147"/>
      <c r="AH860" s="13"/>
      <c r="AI860" s="50">
        <v>2.3887362571608151</v>
      </c>
      <c r="AJ860" s="50">
        <v>3.0567995299634947</v>
      </c>
      <c r="AK860" s="50">
        <v>0</v>
      </c>
      <c r="AL860" s="50">
        <v>0</v>
      </c>
      <c r="AM860" s="50"/>
      <c r="AN860" s="50"/>
      <c r="AO860" s="50"/>
      <c r="AP860" s="50"/>
      <c r="AQ860" s="50"/>
      <c r="AR860" s="50"/>
      <c r="AS860" s="50"/>
      <c r="AT860" s="50"/>
      <c r="AU860" s="50"/>
      <c r="AV860" s="50"/>
      <c r="AW860" s="50"/>
      <c r="AX860" s="50">
        <f t="shared" si="287"/>
        <v>5.4455357871243102</v>
      </c>
      <c r="AY860" s="50"/>
      <c r="AZ860" s="50">
        <f t="shared" si="277"/>
        <v>124.70091798395447</v>
      </c>
      <c r="BA860" s="50">
        <f t="shared" si="278"/>
        <v>201.85324583256437</v>
      </c>
      <c r="BB860" s="50">
        <f t="shared" si="279"/>
        <v>208.88620919865738</v>
      </c>
      <c r="BC860" s="17">
        <f t="shared" si="280"/>
        <v>19657</v>
      </c>
      <c r="BD860" s="50">
        <f t="shared" si="281"/>
        <v>5.4455357871243102</v>
      </c>
      <c r="BE860" s="50">
        <f t="shared" si="282"/>
        <v>124.70091798395447</v>
      </c>
      <c r="BF860" s="50">
        <f t="shared" si="288"/>
        <v>203.97100418945411</v>
      </c>
      <c r="BG860" s="50"/>
      <c r="BH860" s="17">
        <f t="shared" si="283"/>
        <v>0</v>
      </c>
      <c r="BI860" s="17">
        <f t="shared" si="291"/>
        <v>860</v>
      </c>
      <c r="BJ860" s="17">
        <f t="shared" si="289"/>
        <v>860</v>
      </c>
      <c r="BK860" s="150">
        <f t="shared" si="290"/>
        <v>23938</v>
      </c>
      <c r="BL860" s="50" t="e">
        <f t="shared" ca="1" si="284"/>
        <v>#NAME?</v>
      </c>
      <c r="BM860" s="50" t="e">
        <f t="shared" ca="1" si="285"/>
        <v>#NAME?</v>
      </c>
      <c r="BN860" s="50" t="e">
        <f t="shared" ca="1" si="286"/>
        <v>#NAME?</v>
      </c>
    </row>
    <row r="861" spans="1:66" x14ac:dyDescent="0.35">
      <c r="A861" s="48">
        <v>23939</v>
      </c>
      <c r="B861" s="17">
        <v>1965</v>
      </c>
      <c r="C861" s="17">
        <v>7</v>
      </c>
      <c r="D861" s="17">
        <v>197</v>
      </c>
      <c r="E861" s="17">
        <v>16</v>
      </c>
      <c r="F861" s="17">
        <v>6</v>
      </c>
      <c r="G861" s="50">
        <v>10.6</v>
      </c>
      <c r="H861" s="32">
        <v>5.0557223212503635</v>
      </c>
      <c r="I861" s="50">
        <v>11.166666666666666</v>
      </c>
      <c r="J861" s="13">
        <v>0</v>
      </c>
      <c r="K861" s="13">
        <f t="shared" si="272"/>
        <v>0</v>
      </c>
      <c r="L861" s="13">
        <f t="shared" si="273"/>
        <v>0</v>
      </c>
      <c r="M861" s="13" t="e">
        <f ca="1">CalcTable[[#This Row],[IWC]]-AE860</f>
        <v>#NAME?</v>
      </c>
      <c r="N861" s="13" t="e">
        <f ca="1">IF(CalcTable[[#This Row],[Day of Year]]&lt;123,FCAP,AE860)</f>
        <v>#NAME?</v>
      </c>
      <c r="O861" s="17" t="e">
        <f ca="1">IF(IRR_DRIP,5,COUNTIF('IDET Wind Values'!C845:G845,"&lt;="&amp;IRR_MAXWIND))</f>
        <v>#NAME?</v>
      </c>
      <c r="P861" s="13" t="e">
        <f ca="1">CalcTable[[#This Row],[ET_o]]*KL</f>
        <v>#NAME?</v>
      </c>
      <c r="Q861" s="13" t="e">
        <f ca="1">IF(WILTPT&lt;=0,1,MAX(0,MIN(1,(CalcTable[[#This Row],[IWC]]-WILTPT)/(MAD-WILTPT))))</f>
        <v>#NAME?</v>
      </c>
      <c r="R861" s="13" t="e">
        <f ca="1">CalcTable[[#This Row],[ETMult]]*CalcTable[[#This Row],[ETb]]</f>
        <v>#NAME?</v>
      </c>
      <c r="S861" s="13" t="b">
        <f>INDEX(IRR_LIST,CalcTable[[#This Row],[Day of Week]]+1)</f>
        <v>0</v>
      </c>
      <c r="T861" s="13">
        <f t="shared" ca="1" si="274"/>
        <v>0</v>
      </c>
      <c r="U861" s="13" t="b">
        <f ca="1">IF(CalcTable[[#This Row],[IrrPrecip]]&gt;=IC_MM,FALSE,TRUE)</f>
        <v>1</v>
      </c>
      <c r="V861" s="13" t="b">
        <f t="shared" si="275"/>
        <v>1</v>
      </c>
      <c r="W861" s="13" t="e">
        <f ca="1">IF(AND(IRR_DRIP=FALSE,CalcTable[[#This Row],[IrrHours]]&lt;=0),FALSE,TRUE)</f>
        <v>#NAME?</v>
      </c>
      <c r="X861" s="13" t="e">
        <f ca="1">AND(CalcTable[[#This Row],[IrrDay]],CalcTable[[#This Row],[IrrRain]],CalcTable[[#This Row],[IrrWarm]],CalcTable[[#This Row],[IrrWindy]])</f>
        <v>#NAME?</v>
      </c>
      <c r="Y861" s="13" t="e">
        <f t="shared" ca="1" si="276"/>
        <v>#NAME?</v>
      </c>
      <c r="Z861" s="13" t="e">
        <f ca="1">CalcTable[[#This Row],[IrrHours]]/5</f>
        <v>#NAME?</v>
      </c>
      <c r="AA861" s="13" t="e">
        <f ca="1">IF(CalcTable[[#This Row],[IrrFlag]]=FALSE,0,MAX(0,CalcTable[[#This Row],[VolRednWind]]*(FCAP*IRR_TARGET-CalcTable[[#This Row],[IWC]])))</f>
        <v>#NAME?</v>
      </c>
      <c r="AB861" s="13" t="e">
        <f ca="1">CalcTable[[#This Row],[IWC]]+CalcTable[[#This Row],[Eff Precip]]+CalcTable[[#This Row],[IrrAmt]]-CalcTable[[#This Row],[AET]]</f>
        <v>#NAME?</v>
      </c>
      <c r="AC861" s="13" t="e">
        <f ca="1">IF(CalcTable[[#This Row],[PWC]]&gt;FCAP,MIN(24*PERC,MIN(SAT,CalcTable[[#This Row],[PWC]])-FCAP),0)</f>
        <v>#NAME?</v>
      </c>
      <c r="AD861" s="13" t="e">
        <f ca="1">IF(CalcTable[[#This Row],[PWC]]&gt;SAT,CalcTable[[#This Row],[PWC]]-SAT,0)</f>
        <v>#NAME?</v>
      </c>
      <c r="AE861" s="13" t="e">
        <f ca="1">CalcTable[[#This Row],[PWC]]-CalcTable[[#This Row],[PercAmt]]-CalcTable[[#This Row],[Runoff]]</f>
        <v>#NAME?</v>
      </c>
      <c r="AF861" s="13" t="e">
        <f ca="1">CalcTable[[#This Row],[IrrAmt]]/1000*CUR_IRR_AREA*10000/IRR_EFF</f>
        <v>#NAME?</v>
      </c>
      <c r="AG861" s="147"/>
      <c r="AH861" s="13"/>
      <c r="AI861" s="50">
        <v>0</v>
      </c>
      <c r="AJ861" s="50">
        <v>0</v>
      </c>
      <c r="AK861" s="50">
        <v>0</v>
      </c>
      <c r="AL861" s="50">
        <v>5.3142266216581433</v>
      </c>
      <c r="AM861" s="50"/>
      <c r="AN861" s="50"/>
      <c r="AO861" s="50"/>
      <c r="AP861" s="50"/>
      <c r="AQ861" s="50"/>
      <c r="AR861" s="50"/>
      <c r="AS861" s="50"/>
      <c r="AT861" s="50"/>
      <c r="AU861" s="50"/>
      <c r="AV861" s="50"/>
      <c r="AW861" s="50"/>
      <c r="AX861" s="50">
        <f t="shared" si="287"/>
        <v>5.3142266216581433</v>
      </c>
      <c r="AY861" s="50"/>
      <c r="AZ861" s="50">
        <f t="shared" si="277"/>
        <v>155.88398090197222</v>
      </c>
      <c r="BA861" s="50">
        <f t="shared" si="278"/>
        <v>240.01184361097313</v>
      </c>
      <c r="BB861" s="50">
        <f t="shared" si="279"/>
        <v>247.43489032059085</v>
      </c>
      <c r="BC861" s="17">
        <f t="shared" si="280"/>
        <v>19657</v>
      </c>
      <c r="BD861" s="50">
        <f t="shared" si="281"/>
        <v>5.3142266216581433</v>
      </c>
      <c r="BE861" s="50">
        <f t="shared" si="282"/>
        <v>155.88398090197222</v>
      </c>
      <c r="BF861" s="50">
        <f t="shared" si="288"/>
        <v>254.97656822154426</v>
      </c>
      <c r="BG861" s="50"/>
      <c r="BH861" s="17">
        <f t="shared" si="283"/>
        <v>0</v>
      </c>
      <c r="BI861" s="17">
        <f t="shared" si="291"/>
        <v>861</v>
      </c>
      <c r="BJ861" s="17">
        <f t="shared" si="289"/>
        <v>861</v>
      </c>
      <c r="BK861" s="150">
        <f t="shared" si="290"/>
        <v>23939</v>
      </c>
      <c r="BL861" s="50" t="e">
        <f t="shared" ca="1" si="284"/>
        <v>#NAME?</v>
      </c>
      <c r="BM861" s="50" t="e">
        <f t="shared" ca="1" si="285"/>
        <v>#NAME?</v>
      </c>
      <c r="BN861" s="50" t="e">
        <f t="shared" ca="1" si="286"/>
        <v>#NAME?</v>
      </c>
    </row>
    <row r="862" spans="1:66" x14ac:dyDescent="0.35">
      <c r="A862" s="48">
        <v>23940</v>
      </c>
      <c r="B862" s="17">
        <v>1965</v>
      </c>
      <c r="C862" s="17">
        <v>7</v>
      </c>
      <c r="D862" s="17">
        <v>198</v>
      </c>
      <c r="E862" s="17">
        <v>17</v>
      </c>
      <c r="F862" s="17">
        <v>7</v>
      </c>
      <c r="G862" s="50">
        <v>12.8</v>
      </c>
      <c r="H862" s="32">
        <v>5.2950195343299251</v>
      </c>
      <c r="I862" s="50">
        <v>12.333333333333334</v>
      </c>
      <c r="J862" s="13">
        <v>0</v>
      </c>
      <c r="K862" s="13">
        <f t="shared" si="272"/>
        <v>0</v>
      </c>
      <c r="L862" s="13">
        <f t="shared" si="273"/>
        <v>0</v>
      </c>
      <c r="M862" s="13" t="e">
        <f ca="1">CalcTable[[#This Row],[IWC]]-AE861</f>
        <v>#NAME?</v>
      </c>
      <c r="N862" s="13" t="e">
        <f ca="1">IF(CalcTable[[#This Row],[Day of Year]]&lt;123,FCAP,AE861)</f>
        <v>#NAME?</v>
      </c>
      <c r="O862" s="17" t="e">
        <f ca="1">IF(IRR_DRIP,5,COUNTIF('IDET Wind Values'!C846:G846,"&lt;="&amp;IRR_MAXWIND))</f>
        <v>#NAME?</v>
      </c>
      <c r="P862" s="13" t="e">
        <f ca="1">CalcTable[[#This Row],[ET_o]]*KL</f>
        <v>#NAME?</v>
      </c>
      <c r="Q862" s="13" t="e">
        <f ca="1">IF(WILTPT&lt;=0,1,MAX(0,MIN(1,(CalcTable[[#This Row],[IWC]]-WILTPT)/(MAD-WILTPT))))</f>
        <v>#NAME?</v>
      </c>
      <c r="R862" s="13" t="e">
        <f ca="1">CalcTable[[#This Row],[ETMult]]*CalcTable[[#This Row],[ETb]]</f>
        <v>#NAME?</v>
      </c>
      <c r="S862" s="13" t="b">
        <f>INDEX(IRR_LIST,CalcTable[[#This Row],[Day of Week]]+1)</f>
        <v>0</v>
      </c>
      <c r="T862" s="13">
        <f t="shared" ca="1" si="274"/>
        <v>0</v>
      </c>
      <c r="U862" s="13" t="b">
        <f ca="1">IF(CalcTable[[#This Row],[IrrPrecip]]&gt;=IC_MM,FALSE,TRUE)</f>
        <v>1</v>
      </c>
      <c r="V862" s="13" t="b">
        <f t="shared" si="275"/>
        <v>1</v>
      </c>
      <c r="W862" s="13" t="e">
        <f ca="1">IF(AND(IRR_DRIP=FALSE,CalcTable[[#This Row],[IrrHours]]&lt;=0),FALSE,TRUE)</f>
        <v>#NAME?</v>
      </c>
      <c r="X862" s="13" t="e">
        <f ca="1">AND(CalcTable[[#This Row],[IrrDay]],CalcTable[[#This Row],[IrrRain]],CalcTable[[#This Row],[IrrWarm]],CalcTable[[#This Row],[IrrWindy]])</f>
        <v>#NAME?</v>
      </c>
      <c r="Y862" s="13" t="e">
        <f t="shared" ca="1" si="276"/>
        <v>#NAME?</v>
      </c>
      <c r="Z862" s="13" t="e">
        <f ca="1">CalcTable[[#This Row],[IrrHours]]/5</f>
        <v>#NAME?</v>
      </c>
      <c r="AA862" s="13" t="e">
        <f ca="1">IF(CalcTable[[#This Row],[IrrFlag]]=FALSE,0,MAX(0,CalcTable[[#This Row],[VolRednWind]]*(FCAP*IRR_TARGET-CalcTable[[#This Row],[IWC]])))</f>
        <v>#NAME?</v>
      </c>
      <c r="AB862" s="13" t="e">
        <f ca="1">CalcTable[[#This Row],[IWC]]+CalcTable[[#This Row],[Eff Precip]]+CalcTable[[#This Row],[IrrAmt]]-CalcTable[[#This Row],[AET]]</f>
        <v>#NAME?</v>
      </c>
      <c r="AC862" s="13" t="e">
        <f ca="1">IF(CalcTable[[#This Row],[PWC]]&gt;FCAP,MIN(24*PERC,MIN(SAT,CalcTable[[#This Row],[PWC]])-FCAP),0)</f>
        <v>#NAME?</v>
      </c>
      <c r="AD862" s="13" t="e">
        <f ca="1">IF(CalcTable[[#This Row],[PWC]]&gt;SAT,CalcTable[[#This Row],[PWC]]-SAT,0)</f>
        <v>#NAME?</v>
      </c>
      <c r="AE862" s="13" t="e">
        <f ca="1">CalcTable[[#This Row],[PWC]]-CalcTable[[#This Row],[PercAmt]]-CalcTable[[#This Row],[Runoff]]</f>
        <v>#NAME?</v>
      </c>
      <c r="AF862" s="13" t="e">
        <f ca="1">CalcTable[[#This Row],[IrrAmt]]/1000*CUR_IRR_AREA*10000/IRR_EFF</f>
        <v>#NAME?</v>
      </c>
      <c r="AG862" s="147"/>
      <c r="AH862" s="13"/>
      <c r="AI862" s="50">
        <v>0</v>
      </c>
      <c r="AJ862" s="50">
        <v>0</v>
      </c>
      <c r="AK862" s="50">
        <v>2.1063923787012713</v>
      </c>
      <c r="AL862" s="50">
        <v>0</v>
      </c>
      <c r="AM862" s="50"/>
      <c r="AN862" s="50"/>
      <c r="AO862" s="50"/>
      <c r="AP862" s="50"/>
      <c r="AQ862" s="50"/>
      <c r="AR862" s="50"/>
      <c r="AS862" s="50"/>
      <c r="AT862" s="50"/>
      <c r="AU862" s="50"/>
      <c r="AV862" s="50"/>
      <c r="AW862" s="50"/>
      <c r="AX862" s="50">
        <f t="shared" si="287"/>
        <v>2.1063923787012713</v>
      </c>
      <c r="AY862" s="50"/>
      <c r="AZ862" s="50">
        <f t="shared" si="277"/>
        <v>30.893754887618648</v>
      </c>
      <c r="BA862" s="50">
        <f t="shared" si="278"/>
        <v>47.566574985698551</v>
      </c>
      <c r="BB862" s="50">
        <f t="shared" si="279"/>
        <v>49.037706170823256</v>
      </c>
      <c r="BC862" s="17">
        <f t="shared" si="280"/>
        <v>19657</v>
      </c>
      <c r="BD862" s="50">
        <f t="shared" si="281"/>
        <v>2.1063923787012713</v>
      </c>
      <c r="BE862" s="50">
        <f t="shared" si="282"/>
        <v>30.893754887618648</v>
      </c>
      <c r="BF862" s="50">
        <f t="shared" si="288"/>
        <v>50.532348193469197</v>
      </c>
      <c r="BG862" s="50"/>
      <c r="BH862" s="17">
        <f t="shared" si="283"/>
        <v>0</v>
      </c>
      <c r="BI862" s="17">
        <f t="shared" si="291"/>
        <v>862</v>
      </c>
      <c r="BJ862" s="17">
        <f t="shared" si="289"/>
        <v>862</v>
      </c>
      <c r="BK862" s="150">
        <f t="shared" si="290"/>
        <v>23940</v>
      </c>
      <c r="BL862" s="50" t="e">
        <f t="shared" ca="1" si="284"/>
        <v>#NAME?</v>
      </c>
      <c r="BM862" s="50" t="e">
        <f t="shared" ca="1" si="285"/>
        <v>#NAME?</v>
      </c>
      <c r="BN862" s="50" t="e">
        <f t="shared" ca="1" si="286"/>
        <v>#NAME?</v>
      </c>
    </row>
    <row r="863" spans="1:66" x14ac:dyDescent="0.35">
      <c r="A863" s="48">
        <v>23941</v>
      </c>
      <c r="B863" s="17">
        <v>1965</v>
      </c>
      <c r="C863" s="17">
        <v>7</v>
      </c>
      <c r="D863" s="17">
        <v>199</v>
      </c>
      <c r="E863" s="17">
        <v>18</v>
      </c>
      <c r="F863" s="17">
        <v>1</v>
      </c>
      <c r="G863" s="50">
        <v>11.1</v>
      </c>
      <c r="H863" s="32">
        <v>5.2035234557752661</v>
      </c>
      <c r="I863" s="50">
        <v>13.166666666666666</v>
      </c>
      <c r="J863" s="13">
        <v>0</v>
      </c>
      <c r="K863" s="13">
        <f t="shared" si="272"/>
        <v>0</v>
      </c>
      <c r="L863" s="13">
        <f t="shared" si="273"/>
        <v>0</v>
      </c>
      <c r="M863" s="13" t="e">
        <f ca="1">CalcTable[[#This Row],[IWC]]-AE862</f>
        <v>#NAME?</v>
      </c>
      <c r="N863" s="13" t="e">
        <f ca="1">IF(CalcTable[[#This Row],[Day of Year]]&lt;123,FCAP,AE862)</f>
        <v>#NAME?</v>
      </c>
      <c r="O863" s="17" t="e">
        <f ca="1">IF(IRR_DRIP,5,COUNTIF('IDET Wind Values'!C847:G847,"&lt;="&amp;IRR_MAXWIND))</f>
        <v>#NAME?</v>
      </c>
      <c r="P863" s="13" t="e">
        <f ca="1">CalcTable[[#This Row],[ET_o]]*KL</f>
        <v>#NAME?</v>
      </c>
      <c r="Q863" s="13" t="e">
        <f ca="1">IF(WILTPT&lt;=0,1,MAX(0,MIN(1,(CalcTable[[#This Row],[IWC]]-WILTPT)/(MAD-WILTPT))))</f>
        <v>#NAME?</v>
      </c>
      <c r="R863" s="13" t="e">
        <f ca="1">CalcTable[[#This Row],[ETMult]]*CalcTable[[#This Row],[ETb]]</f>
        <v>#NAME?</v>
      </c>
      <c r="S863" s="13" t="b">
        <f>INDEX(IRR_LIST,CalcTable[[#This Row],[Day of Week]]+1)</f>
        <v>1</v>
      </c>
      <c r="T863" s="13">
        <f t="shared" ca="1" si="274"/>
        <v>0</v>
      </c>
      <c r="U863" s="13" t="b">
        <f ca="1">IF(CalcTable[[#This Row],[IrrPrecip]]&gt;=IC_MM,FALSE,TRUE)</f>
        <v>1</v>
      </c>
      <c r="V863" s="13" t="b">
        <f t="shared" si="275"/>
        <v>1</v>
      </c>
      <c r="W863" s="13" t="e">
        <f ca="1">IF(AND(IRR_DRIP=FALSE,CalcTable[[#This Row],[IrrHours]]&lt;=0),FALSE,TRUE)</f>
        <v>#NAME?</v>
      </c>
      <c r="X863" s="13" t="e">
        <f ca="1">AND(CalcTable[[#This Row],[IrrDay]],CalcTable[[#This Row],[IrrRain]],CalcTable[[#This Row],[IrrWarm]],CalcTable[[#This Row],[IrrWindy]])</f>
        <v>#NAME?</v>
      </c>
      <c r="Y863" s="13" t="e">
        <f t="shared" ca="1" si="276"/>
        <v>#NAME?</v>
      </c>
      <c r="Z863" s="13" t="e">
        <f ca="1">CalcTable[[#This Row],[IrrHours]]/5</f>
        <v>#NAME?</v>
      </c>
      <c r="AA863" s="13" t="e">
        <f ca="1">IF(CalcTable[[#This Row],[IrrFlag]]=FALSE,0,MAX(0,CalcTable[[#This Row],[VolRednWind]]*(FCAP*IRR_TARGET-CalcTable[[#This Row],[IWC]])))</f>
        <v>#NAME?</v>
      </c>
      <c r="AB863" s="13" t="e">
        <f ca="1">CalcTable[[#This Row],[IWC]]+CalcTable[[#This Row],[Eff Precip]]+CalcTable[[#This Row],[IrrAmt]]-CalcTable[[#This Row],[AET]]</f>
        <v>#NAME?</v>
      </c>
      <c r="AC863" s="13" t="e">
        <f ca="1">IF(CalcTable[[#This Row],[PWC]]&gt;FCAP,MIN(24*PERC,MIN(SAT,CalcTable[[#This Row],[PWC]])-FCAP),0)</f>
        <v>#NAME?</v>
      </c>
      <c r="AD863" s="13" t="e">
        <f ca="1">IF(CalcTable[[#This Row],[PWC]]&gt;SAT,CalcTable[[#This Row],[PWC]]-SAT,0)</f>
        <v>#NAME?</v>
      </c>
      <c r="AE863" s="13" t="e">
        <f ca="1">CalcTable[[#This Row],[PWC]]-CalcTable[[#This Row],[PercAmt]]-CalcTable[[#This Row],[Runoff]]</f>
        <v>#NAME?</v>
      </c>
      <c r="AF863" s="13" t="e">
        <f ca="1">CalcTable[[#This Row],[IrrAmt]]/1000*CUR_IRR_AREA*10000/IRR_EFF</f>
        <v>#NAME?</v>
      </c>
      <c r="AG863" s="147"/>
      <c r="AH863" s="13"/>
      <c r="AI863" s="50">
        <v>12.910454643113056</v>
      </c>
      <c r="AJ863" s="50">
        <v>18.532502039740685</v>
      </c>
      <c r="AK863" s="50">
        <v>0</v>
      </c>
      <c r="AL863" s="50">
        <v>0</v>
      </c>
      <c r="AM863" s="50"/>
      <c r="AN863" s="50"/>
      <c r="AO863" s="50"/>
      <c r="AP863" s="50"/>
      <c r="AQ863" s="50"/>
      <c r="AR863" s="50"/>
      <c r="AS863" s="50"/>
      <c r="AT863" s="50"/>
      <c r="AU863" s="50"/>
      <c r="AV863" s="50"/>
      <c r="AW863" s="50"/>
      <c r="AX863" s="50">
        <f t="shared" si="287"/>
        <v>31.44295668285374</v>
      </c>
      <c r="AY863" s="50"/>
      <c r="AZ863" s="50">
        <f t="shared" si="277"/>
        <v>732.97339459805164</v>
      </c>
      <c r="BA863" s="50">
        <f t="shared" si="278"/>
        <v>1188.2848058279103</v>
      </c>
      <c r="BB863" s="50">
        <f t="shared" si="279"/>
        <v>1229.825908376931</v>
      </c>
      <c r="BC863" s="17">
        <f t="shared" si="280"/>
        <v>19657</v>
      </c>
      <c r="BD863" s="50">
        <f t="shared" si="281"/>
        <v>31.44295668285374</v>
      </c>
      <c r="BE863" s="50">
        <f t="shared" si="282"/>
        <v>732.97339459805164</v>
      </c>
      <c r="BF863" s="50">
        <f t="shared" si="288"/>
        <v>1198.9111368013728</v>
      </c>
      <c r="BG863" s="50"/>
      <c r="BH863" s="17">
        <f t="shared" si="283"/>
        <v>0</v>
      </c>
      <c r="BI863" s="17">
        <f t="shared" si="291"/>
        <v>863</v>
      </c>
      <c r="BJ863" s="17">
        <f t="shared" si="289"/>
        <v>863</v>
      </c>
      <c r="BK863" s="150">
        <f t="shared" si="290"/>
        <v>23941</v>
      </c>
      <c r="BL863" s="50" t="e">
        <f t="shared" ca="1" si="284"/>
        <v>#NAME?</v>
      </c>
      <c r="BM863" s="50" t="e">
        <f t="shared" ca="1" si="285"/>
        <v>#NAME?</v>
      </c>
      <c r="BN863" s="50" t="e">
        <f t="shared" ca="1" si="286"/>
        <v>#NAME?</v>
      </c>
    </row>
    <row r="864" spans="1:66" x14ac:dyDescent="0.35">
      <c r="A864" s="48">
        <v>23942</v>
      </c>
      <c r="B864" s="17">
        <v>1965</v>
      </c>
      <c r="C864" s="17">
        <v>7</v>
      </c>
      <c r="D864" s="17">
        <v>200</v>
      </c>
      <c r="E864" s="17">
        <v>19</v>
      </c>
      <c r="F864" s="17">
        <v>2</v>
      </c>
      <c r="G864" s="50">
        <v>7.8</v>
      </c>
      <c r="H864" s="32">
        <v>4.756988755691844</v>
      </c>
      <c r="I864" s="50">
        <v>1.8333333333333333</v>
      </c>
      <c r="J864" s="13">
        <v>0</v>
      </c>
      <c r="K864" s="13">
        <f t="shared" si="272"/>
        <v>0</v>
      </c>
      <c r="L864" s="13">
        <f t="shared" si="273"/>
        <v>0</v>
      </c>
      <c r="M864" s="13" t="e">
        <f ca="1">CalcTable[[#This Row],[IWC]]-AE863</f>
        <v>#NAME?</v>
      </c>
      <c r="N864" s="13" t="e">
        <f ca="1">IF(CalcTable[[#This Row],[Day of Year]]&lt;123,FCAP,AE863)</f>
        <v>#NAME?</v>
      </c>
      <c r="O864" s="17" t="e">
        <f ca="1">IF(IRR_DRIP,5,COUNTIF('IDET Wind Values'!C848:G848,"&lt;="&amp;IRR_MAXWIND))</f>
        <v>#NAME?</v>
      </c>
      <c r="P864" s="13" t="e">
        <f ca="1">CalcTable[[#This Row],[ET_o]]*KL</f>
        <v>#NAME?</v>
      </c>
      <c r="Q864" s="13" t="e">
        <f ca="1">IF(WILTPT&lt;=0,1,MAX(0,MIN(1,(CalcTable[[#This Row],[IWC]]-WILTPT)/(MAD-WILTPT))))</f>
        <v>#NAME?</v>
      </c>
      <c r="R864" s="13" t="e">
        <f ca="1">CalcTable[[#This Row],[ETMult]]*CalcTable[[#This Row],[ETb]]</f>
        <v>#NAME?</v>
      </c>
      <c r="S864" s="13" t="b">
        <f>INDEX(IRR_LIST,CalcTable[[#This Row],[Day of Week]]+1)</f>
        <v>0</v>
      </c>
      <c r="T864" s="13">
        <f t="shared" ca="1" si="274"/>
        <v>0</v>
      </c>
      <c r="U864" s="13" t="b">
        <f ca="1">IF(CalcTable[[#This Row],[IrrPrecip]]&gt;=IC_MM,FALSE,TRUE)</f>
        <v>1</v>
      </c>
      <c r="V864" s="13" t="b">
        <f t="shared" si="275"/>
        <v>1</v>
      </c>
      <c r="W864" s="13" t="e">
        <f ca="1">IF(AND(IRR_DRIP=FALSE,CalcTable[[#This Row],[IrrHours]]&lt;=0),FALSE,TRUE)</f>
        <v>#NAME?</v>
      </c>
      <c r="X864" s="13" t="e">
        <f ca="1">AND(CalcTable[[#This Row],[IrrDay]],CalcTable[[#This Row],[IrrRain]],CalcTable[[#This Row],[IrrWarm]],CalcTable[[#This Row],[IrrWindy]])</f>
        <v>#NAME?</v>
      </c>
      <c r="Y864" s="13" t="e">
        <f t="shared" ca="1" si="276"/>
        <v>#NAME?</v>
      </c>
      <c r="Z864" s="13" t="e">
        <f ca="1">CalcTable[[#This Row],[IrrHours]]/5</f>
        <v>#NAME?</v>
      </c>
      <c r="AA864" s="13" t="e">
        <f ca="1">IF(CalcTable[[#This Row],[IrrFlag]]=FALSE,0,MAX(0,CalcTable[[#This Row],[VolRednWind]]*(FCAP*IRR_TARGET-CalcTable[[#This Row],[IWC]])))</f>
        <v>#NAME?</v>
      </c>
      <c r="AB864" s="13" t="e">
        <f ca="1">CalcTable[[#This Row],[IWC]]+CalcTable[[#This Row],[Eff Precip]]+CalcTable[[#This Row],[IrrAmt]]-CalcTable[[#This Row],[AET]]</f>
        <v>#NAME?</v>
      </c>
      <c r="AC864" s="13" t="e">
        <f ca="1">IF(CalcTable[[#This Row],[PWC]]&gt;FCAP,MIN(24*PERC,MIN(SAT,CalcTable[[#This Row],[PWC]])-FCAP),0)</f>
        <v>#NAME?</v>
      </c>
      <c r="AD864" s="13" t="e">
        <f ca="1">IF(CalcTable[[#This Row],[PWC]]&gt;SAT,CalcTable[[#This Row],[PWC]]-SAT,0)</f>
        <v>#NAME?</v>
      </c>
      <c r="AE864" s="13" t="e">
        <f ca="1">CalcTable[[#This Row],[PWC]]-CalcTable[[#This Row],[PercAmt]]-CalcTable[[#This Row],[Runoff]]</f>
        <v>#NAME?</v>
      </c>
      <c r="AF864" s="13" t="e">
        <f ca="1">CalcTable[[#This Row],[IrrAmt]]/1000*CUR_IRR_AREA*10000/IRR_EFF</f>
        <v>#NAME?</v>
      </c>
      <c r="AG864" s="147"/>
      <c r="AH864" s="13"/>
      <c r="AI864" s="50">
        <v>0</v>
      </c>
      <c r="AJ864" s="50">
        <v>0</v>
      </c>
      <c r="AK864" s="50">
        <v>8.7226357551304545</v>
      </c>
      <c r="AL864" s="50">
        <v>8.5548459212455512</v>
      </c>
      <c r="AM864" s="50"/>
      <c r="AN864" s="50"/>
      <c r="AO864" s="50"/>
      <c r="AP864" s="50"/>
      <c r="AQ864" s="50"/>
      <c r="AR864" s="50"/>
      <c r="AS864" s="50"/>
      <c r="AT864" s="50"/>
      <c r="AU864" s="50"/>
      <c r="AV864" s="50"/>
      <c r="AW864" s="50"/>
      <c r="AX864" s="50">
        <f t="shared" si="287"/>
        <v>17.277481676376006</v>
      </c>
      <c r="AY864" s="50"/>
      <c r="AZ864" s="50">
        <f t="shared" si="277"/>
        <v>378.87413809844952</v>
      </c>
      <c r="BA864" s="50">
        <f t="shared" si="278"/>
        <v>583.34589516745405</v>
      </c>
      <c r="BB864" s="50">
        <f t="shared" si="279"/>
        <v>601.38752079118979</v>
      </c>
      <c r="BC864" s="17">
        <f t="shared" si="280"/>
        <v>19657</v>
      </c>
      <c r="BD864" s="50">
        <f t="shared" si="281"/>
        <v>17.277481676376006</v>
      </c>
      <c r="BE864" s="50">
        <f t="shared" si="282"/>
        <v>378.87413809844952</v>
      </c>
      <c r="BF864" s="50">
        <f t="shared" si="288"/>
        <v>619.71747809665976</v>
      </c>
      <c r="BG864" s="50"/>
      <c r="BH864" s="17">
        <f t="shared" si="283"/>
        <v>0</v>
      </c>
      <c r="BI864" s="17">
        <f t="shared" si="291"/>
        <v>864</v>
      </c>
      <c r="BJ864" s="17">
        <f t="shared" si="289"/>
        <v>864</v>
      </c>
      <c r="BK864" s="150">
        <f t="shared" si="290"/>
        <v>23942</v>
      </c>
      <c r="BL864" s="50" t="e">
        <f t="shared" ca="1" si="284"/>
        <v>#NAME?</v>
      </c>
      <c r="BM864" s="50" t="e">
        <f t="shared" ca="1" si="285"/>
        <v>#NAME?</v>
      </c>
      <c r="BN864" s="50" t="e">
        <f t="shared" ca="1" si="286"/>
        <v>#NAME?</v>
      </c>
    </row>
    <row r="865" spans="1:66" x14ac:dyDescent="0.35">
      <c r="A865" s="48">
        <v>23943</v>
      </c>
      <c r="B865" s="17">
        <v>1965</v>
      </c>
      <c r="C865" s="17">
        <v>7</v>
      </c>
      <c r="D865" s="17">
        <v>201</v>
      </c>
      <c r="E865" s="17">
        <v>20</v>
      </c>
      <c r="F865" s="17">
        <v>3</v>
      </c>
      <c r="G865" s="50">
        <v>11.7</v>
      </c>
      <c r="H865" s="32">
        <v>4.3797152116418472</v>
      </c>
      <c r="I865" s="50">
        <v>6.666666666666667</v>
      </c>
      <c r="J865" s="13">
        <v>0</v>
      </c>
      <c r="K865" s="13">
        <f t="shared" si="272"/>
        <v>0</v>
      </c>
      <c r="L865" s="13">
        <f t="shared" si="273"/>
        <v>0</v>
      </c>
      <c r="M865" s="13" t="e">
        <f ca="1">CalcTable[[#This Row],[IWC]]-AE864</f>
        <v>#NAME?</v>
      </c>
      <c r="N865" s="13" t="e">
        <f ca="1">IF(CalcTable[[#This Row],[Day of Year]]&lt;123,FCAP,AE864)</f>
        <v>#NAME?</v>
      </c>
      <c r="O865" s="17" t="e">
        <f ca="1">IF(IRR_DRIP,5,COUNTIF('IDET Wind Values'!C849:G849,"&lt;="&amp;IRR_MAXWIND))</f>
        <v>#NAME?</v>
      </c>
      <c r="P865" s="13" t="e">
        <f ca="1">CalcTable[[#This Row],[ET_o]]*KL</f>
        <v>#NAME?</v>
      </c>
      <c r="Q865" s="13" t="e">
        <f ca="1">IF(WILTPT&lt;=0,1,MAX(0,MIN(1,(CalcTable[[#This Row],[IWC]]-WILTPT)/(MAD-WILTPT))))</f>
        <v>#NAME?</v>
      </c>
      <c r="R865" s="13" t="e">
        <f ca="1">CalcTable[[#This Row],[ETMult]]*CalcTable[[#This Row],[ETb]]</f>
        <v>#NAME?</v>
      </c>
      <c r="S865" s="13" t="b">
        <f>INDEX(IRR_LIST,CalcTable[[#This Row],[Day of Week]]+1)</f>
        <v>1</v>
      </c>
      <c r="T865" s="13">
        <f t="shared" ca="1" si="274"/>
        <v>0</v>
      </c>
      <c r="U865" s="13" t="b">
        <f ca="1">IF(CalcTable[[#This Row],[IrrPrecip]]&gt;=IC_MM,FALSE,TRUE)</f>
        <v>1</v>
      </c>
      <c r="V865" s="13" t="b">
        <f t="shared" si="275"/>
        <v>1</v>
      </c>
      <c r="W865" s="13" t="e">
        <f ca="1">IF(AND(IRR_DRIP=FALSE,CalcTable[[#This Row],[IrrHours]]&lt;=0),FALSE,TRUE)</f>
        <v>#NAME?</v>
      </c>
      <c r="X865" s="13" t="e">
        <f ca="1">AND(CalcTable[[#This Row],[IrrDay]],CalcTable[[#This Row],[IrrRain]],CalcTable[[#This Row],[IrrWarm]],CalcTable[[#This Row],[IrrWindy]])</f>
        <v>#NAME?</v>
      </c>
      <c r="Y865" s="13" t="e">
        <f t="shared" ca="1" si="276"/>
        <v>#NAME?</v>
      </c>
      <c r="Z865" s="13" t="e">
        <f ca="1">CalcTable[[#This Row],[IrrHours]]/5</f>
        <v>#NAME?</v>
      </c>
      <c r="AA865" s="13" t="e">
        <f ca="1">IF(CalcTable[[#This Row],[IrrFlag]]=FALSE,0,MAX(0,CalcTable[[#This Row],[VolRednWind]]*(FCAP*IRR_TARGET-CalcTable[[#This Row],[IWC]])))</f>
        <v>#NAME?</v>
      </c>
      <c r="AB865" s="13" t="e">
        <f ca="1">CalcTable[[#This Row],[IWC]]+CalcTable[[#This Row],[Eff Precip]]+CalcTable[[#This Row],[IrrAmt]]-CalcTable[[#This Row],[AET]]</f>
        <v>#NAME?</v>
      </c>
      <c r="AC865" s="13" t="e">
        <f ca="1">IF(CalcTable[[#This Row],[PWC]]&gt;FCAP,MIN(24*PERC,MIN(SAT,CalcTable[[#This Row],[PWC]])-FCAP),0)</f>
        <v>#NAME?</v>
      </c>
      <c r="AD865" s="13" t="e">
        <f ca="1">IF(CalcTable[[#This Row],[PWC]]&gt;SAT,CalcTable[[#This Row],[PWC]]-SAT,0)</f>
        <v>#NAME?</v>
      </c>
      <c r="AE865" s="13" t="e">
        <f ca="1">CalcTable[[#This Row],[PWC]]-CalcTable[[#This Row],[PercAmt]]-CalcTable[[#This Row],[Runoff]]</f>
        <v>#NAME?</v>
      </c>
      <c r="AF865" s="13" t="e">
        <f ca="1">CalcTable[[#This Row],[IrrAmt]]/1000*CUR_IRR_AREA*10000/IRR_EFF</f>
        <v>#NAME?</v>
      </c>
      <c r="AG865" s="147"/>
      <c r="AH865" s="13"/>
      <c r="AI865" s="50">
        <v>7.1368932469305264</v>
      </c>
      <c r="AJ865" s="50">
        <v>10.941878943125616</v>
      </c>
      <c r="AK865" s="50">
        <v>0</v>
      </c>
      <c r="AL865" s="50">
        <v>0</v>
      </c>
      <c r="AM865" s="50"/>
      <c r="AN865" s="50"/>
      <c r="AO865" s="50"/>
      <c r="AP865" s="50"/>
      <c r="AQ865" s="50"/>
      <c r="AR865" s="50"/>
      <c r="AS865" s="50"/>
      <c r="AT865" s="50"/>
      <c r="AU865" s="50"/>
      <c r="AV865" s="50"/>
      <c r="AW865" s="50"/>
      <c r="AX865" s="50">
        <f t="shared" si="287"/>
        <v>18.078772190056142</v>
      </c>
      <c r="AY865" s="50"/>
      <c r="AZ865" s="50">
        <f t="shared" si="277"/>
        <v>425.63621661999912</v>
      </c>
      <c r="BA865" s="50">
        <f t="shared" si="278"/>
        <v>690.61517651730219</v>
      </c>
      <c r="BB865" s="50">
        <f t="shared" si="279"/>
        <v>714.80251506613843</v>
      </c>
      <c r="BC865" s="17">
        <f t="shared" si="280"/>
        <v>19657</v>
      </c>
      <c r="BD865" s="50">
        <f t="shared" si="281"/>
        <v>18.078772190056142</v>
      </c>
      <c r="BE865" s="50">
        <f t="shared" si="282"/>
        <v>425.63621661999912</v>
      </c>
      <c r="BF865" s="50">
        <f t="shared" si="288"/>
        <v>696.20535218956627</v>
      </c>
      <c r="BG865" s="50"/>
      <c r="BH865" s="17">
        <f t="shared" si="283"/>
        <v>0</v>
      </c>
      <c r="BI865" s="17">
        <f t="shared" si="291"/>
        <v>865</v>
      </c>
      <c r="BJ865" s="17">
        <f t="shared" si="289"/>
        <v>865</v>
      </c>
      <c r="BK865" s="150">
        <f t="shared" si="290"/>
        <v>23943</v>
      </c>
      <c r="BL865" s="50" t="e">
        <f t="shared" ca="1" si="284"/>
        <v>#NAME?</v>
      </c>
      <c r="BM865" s="50" t="e">
        <f t="shared" ca="1" si="285"/>
        <v>#NAME?</v>
      </c>
      <c r="BN865" s="50" t="e">
        <f t="shared" ca="1" si="286"/>
        <v>#NAME?</v>
      </c>
    </row>
    <row r="866" spans="1:66" x14ac:dyDescent="0.35">
      <c r="A866" s="48">
        <v>23944</v>
      </c>
      <c r="B866" s="17">
        <v>1965</v>
      </c>
      <c r="C866" s="17">
        <v>7</v>
      </c>
      <c r="D866" s="17">
        <v>202</v>
      </c>
      <c r="E866" s="17">
        <v>21</v>
      </c>
      <c r="F866" s="17">
        <v>4</v>
      </c>
      <c r="G866" s="50">
        <v>10</v>
      </c>
      <c r="H866" s="32">
        <v>3.8252790395659009</v>
      </c>
      <c r="I866" s="50">
        <v>4.5</v>
      </c>
      <c r="J866" s="13">
        <v>40.700000000000003</v>
      </c>
      <c r="K866" s="13">
        <f t="shared" si="272"/>
        <v>40.700000000000003</v>
      </c>
      <c r="L866" s="13">
        <f t="shared" si="273"/>
        <v>26.775000000000002</v>
      </c>
      <c r="M866" s="13" t="e">
        <f ca="1">CalcTable[[#This Row],[IWC]]-AE865</f>
        <v>#NAME?</v>
      </c>
      <c r="N866" s="13" t="e">
        <f ca="1">IF(CalcTable[[#This Row],[Day of Year]]&lt;123,FCAP,AE865)</f>
        <v>#NAME?</v>
      </c>
      <c r="O866" s="17" t="e">
        <f ca="1">IF(IRR_DRIP,5,COUNTIF('IDET Wind Values'!C850:G850,"&lt;="&amp;IRR_MAXWIND))</f>
        <v>#NAME?</v>
      </c>
      <c r="P866" s="13" t="e">
        <f ca="1">CalcTable[[#This Row],[ET_o]]*KL</f>
        <v>#NAME?</v>
      </c>
      <c r="Q866" s="13" t="e">
        <f ca="1">IF(WILTPT&lt;=0,1,MAX(0,MIN(1,(CalcTable[[#This Row],[IWC]]-WILTPT)/(MAD-WILTPT))))</f>
        <v>#NAME?</v>
      </c>
      <c r="R866" s="13" t="e">
        <f ca="1">CalcTable[[#This Row],[ETMult]]*CalcTable[[#This Row],[ETb]]</f>
        <v>#NAME?</v>
      </c>
      <c r="S866" s="13" t="b">
        <f>INDEX(IRR_LIST,CalcTable[[#This Row],[Day of Week]]+1)</f>
        <v>0</v>
      </c>
      <c r="T866" s="13">
        <f t="shared" ca="1" si="274"/>
        <v>0</v>
      </c>
      <c r="U866" s="13" t="b">
        <f ca="1">IF(CalcTable[[#This Row],[IrrPrecip]]&gt;=IC_MM,FALSE,TRUE)</f>
        <v>1</v>
      </c>
      <c r="V866" s="13" t="b">
        <f t="shared" si="275"/>
        <v>1</v>
      </c>
      <c r="W866" s="13" t="e">
        <f ca="1">IF(AND(IRR_DRIP=FALSE,CalcTable[[#This Row],[IrrHours]]&lt;=0),FALSE,TRUE)</f>
        <v>#NAME?</v>
      </c>
      <c r="X866" s="13" t="e">
        <f ca="1">AND(CalcTable[[#This Row],[IrrDay]],CalcTable[[#This Row],[IrrRain]],CalcTable[[#This Row],[IrrWarm]],CalcTable[[#This Row],[IrrWindy]])</f>
        <v>#NAME?</v>
      </c>
      <c r="Y866" s="13" t="e">
        <f t="shared" ca="1" si="276"/>
        <v>#NAME?</v>
      </c>
      <c r="Z866" s="13" t="e">
        <f ca="1">CalcTable[[#This Row],[IrrHours]]/5</f>
        <v>#NAME?</v>
      </c>
      <c r="AA866" s="13" t="e">
        <f ca="1">IF(CalcTable[[#This Row],[IrrFlag]]=FALSE,0,MAX(0,CalcTable[[#This Row],[VolRednWind]]*(FCAP*IRR_TARGET-CalcTable[[#This Row],[IWC]])))</f>
        <v>#NAME?</v>
      </c>
      <c r="AB866" s="13" t="e">
        <f ca="1">CalcTable[[#This Row],[IWC]]+CalcTable[[#This Row],[Eff Precip]]+CalcTable[[#This Row],[IrrAmt]]-CalcTable[[#This Row],[AET]]</f>
        <v>#NAME?</v>
      </c>
      <c r="AC866" s="13" t="e">
        <f ca="1">IF(CalcTable[[#This Row],[PWC]]&gt;FCAP,MIN(24*PERC,MIN(SAT,CalcTable[[#This Row],[PWC]])-FCAP),0)</f>
        <v>#NAME?</v>
      </c>
      <c r="AD866" s="13" t="e">
        <f ca="1">IF(CalcTable[[#This Row],[PWC]]&gt;SAT,CalcTable[[#This Row],[PWC]]-SAT,0)</f>
        <v>#NAME?</v>
      </c>
      <c r="AE866" s="13" t="e">
        <f ca="1">CalcTable[[#This Row],[PWC]]-CalcTable[[#This Row],[PercAmt]]-CalcTable[[#This Row],[Runoff]]</f>
        <v>#NAME?</v>
      </c>
      <c r="AF866" s="13" t="e">
        <f ca="1">CalcTable[[#This Row],[IrrAmt]]/1000*CUR_IRR_AREA*10000/IRR_EFF</f>
        <v>#NAME?</v>
      </c>
      <c r="AG866" s="147"/>
      <c r="AH866" s="13"/>
      <c r="AI866" s="50">
        <v>0</v>
      </c>
      <c r="AJ866" s="50">
        <v>0</v>
      </c>
      <c r="AK866" s="50">
        <v>1.067368673280604</v>
      </c>
      <c r="AL866" s="50">
        <v>4.6888433664030167</v>
      </c>
      <c r="AM866" s="50"/>
      <c r="AN866" s="50"/>
      <c r="AO866" s="50"/>
      <c r="AP866" s="50"/>
      <c r="AQ866" s="50"/>
      <c r="AR866" s="50"/>
      <c r="AS866" s="50"/>
      <c r="AT866" s="50"/>
      <c r="AU866" s="50"/>
      <c r="AV866" s="50"/>
      <c r="AW866" s="50"/>
      <c r="AX866" s="50">
        <f t="shared" si="287"/>
        <v>5.7562120396836205</v>
      </c>
      <c r="AY866" s="50"/>
      <c r="AZ866" s="50">
        <f t="shared" si="277"/>
        <v>153.19414595593736</v>
      </c>
      <c r="BA866" s="50">
        <f t="shared" si="278"/>
        <v>235.87035170993531</v>
      </c>
      <c r="BB866" s="50">
        <f t="shared" si="279"/>
        <v>243.16531104117041</v>
      </c>
      <c r="BC866" s="17">
        <f t="shared" si="280"/>
        <v>19657</v>
      </c>
      <c r="BD866" s="50">
        <f t="shared" si="281"/>
        <v>5.7562120396836205</v>
      </c>
      <c r="BE866" s="50">
        <f t="shared" si="282"/>
        <v>153.19414595593736</v>
      </c>
      <c r="BF866" s="50">
        <f t="shared" si="288"/>
        <v>250.57685453926638</v>
      </c>
      <c r="BG866" s="50"/>
      <c r="BH866" s="17">
        <f t="shared" si="283"/>
        <v>0</v>
      </c>
      <c r="BI866" s="17">
        <f t="shared" si="291"/>
        <v>866</v>
      </c>
      <c r="BJ866" s="17">
        <f t="shared" si="289"/>
        <v>866</v>
      </c>
      <c r="BK866" s="150">
        <f t="shared" si="290"/>
        <v>23944</v>
      </c>
      <c r="BL866" s="50" t="e">
        <f t="shared" ca="1" si="284"/>
        <v>#NAME?</v>
      </c>
      <c r="BM866" s="50" t="e">
        <f t="shared" ca="1" si="285"/>
        <v>#NAME?</v>
      </c>
      <c r="BN866" s="50" t="e">
        <f t="shared" ca="1" si="286"/>
        <v>#NAME?</v>
      </c>
    </row>
    <row r="867" spans="1:66" x14ac:dyDescent="0.35">
      <c r="A867" s="48">
        <v>23945</v>
      </c>
      <c r="B867" s="17">
        <v>1965</v>
      </c>
      <c r="C867" s="17">
        <v>7</v>
      </c>
      <c r="D867" s="17">
        <v>203</v>
      </c>
      <c r="E867" s="17">
        <v>22</v>
      </c>
      <c r="F867" s="17">
        <v>5</v>
      </c>
      <c r="G867" s="50">
        <v>9.4</v>
      </c>
      <c r="H867" s="32">
        <v>3.5159481125913885</v>
      </c>
      <c r="I867" s="50">
        <v>14.333333333333334</v>
      </c>
      <c r="J867" s="13">
        <v>2.5</v>
      </c>
      <c r="K867" s="13">
        <f t="shared" si="272"/>
        <v>2.5</v>
      </c>
      <c r="L867" s="13">
        <f t="shared" si="273"/>
        <v>0</v>
      </c>
      <c r="M867" s="13" t="e">
        <f ca="1">CalcTable[[#This Row],[IWC]]-AE866</f>
        <v>#NAME?</v>
      </c>
      <c r="N867" s="13" t="e">
        <f ca="1">IF(CalcTable[[#This Row],[Day of Year]]&lt;123,FCAP,AE866)</f>
        <v>#NAME?</v>
      </c>
      <c r="O867" s="17" t="e">
        <f ca="1">IF(IRR_DRIP,5,COUNTIF('IDET Wind Values'!C851:G851,"&lt;="&amp;IRR_MAXWIND))</f>
        <v>#NAME?</v>
      </c>
      <c r="P867" s="13" t="e">
        <f ca="1">CalcTable[[#This Row],[ET_o]]*KL</f>
        <v>#NAME?</v>
      </c>
      <c r="Q867" s="13" t="e">
        <f ca="1">IF(WILTPT&lt;=0,1,MAX(0,MIN(1,(CalcTable[[#This Row],[IWC]]-WILTPT)/(MAD-WILTPT))))</f>
        <v>#NAME?</v>
      </c>
      <c r="R867" s="13" t="e">
        <f ca="1">CalcTable[[#This Row],[ETMult]]*CalcTable[[#This Row],[ETb]]</f>
        <v>#NAME?</v>
      </c>
      <c r="S867" s="13" t="b">
        <f>INDEX(IRR_LIST,CalcTable[[#This Row],[Day of Week]]+1)</f>
        <v>1</v>
      </c>
      <c r="T867" s="13">
        <f t="shared" ca="1" si="274"/>
        <v>40.700000000000003</v>
      </c>
      <c r="U867" s="13" t="b">
        <f ca="1">IF(CalcTable[[#This Row],[IrrPrecip]]&gt;=IC_MM,FALSE,TRUE)</f>
        <v>0</v>
      </c>
      <c r="V867" s="13" t="b">
        <f t="shared" si="275"/>
        <v>1</v>
      </c>
      <c r="W867" s="13" t="e">
        <f ca="1">IF(AND(IRR_DRIP=FALSE,CalcTable[[#This Row],[IrrHours]]&lt;=0),FALSE,TRUE)</f>
        <v>#NAME?</v>
      </c>
      <c r="X867" s="13" t="e">
        <f ca="1">AND(CalcTable[[#This Row],[IrrDay]],CalcTable[[#This Row],[IrrRain]],CalcTable[[#This Row],[IrrWarm]],CalcTable[[#This Row],[IrrWindy]])</f>
        <v>#NAME?</v>
      </c>
      <c r="Y867" s="13" t="e">
        <f t="shared" ca="1" si="276"/>
        <v>#NAME?</v>
      </c>
      <c r="Z867" s="13" t="e">
        <f ca="1">CalcTable[[#This Row],[IrrHours]]/5</f>
        <v>#NAME?</v>
      </c>
      <c r="AA867" s="13" t="e">
        <f ca="1">IF(CalcTable[[#This Row],[IrrFlag]]=FALSE,0,MAX(0,CalcTable[[#This Row],[VolRednWind]]*(FCAP*IRR_TARGET-CalcTable[[#This Row],[IWC]])))</f>
        <v>#NAME?</v>
      </c>
      <c r="AB867" s="13" t="e">
        <f ca="1">CalcTable[[#This Row],[IWC]]+CalcTable[[#This Row],[Eff Precip]]+CalcTable[[#This Row],[IrrAmt]]-CalcTable[[#This Row],[AET]]</f>
        <v>#NAME?</v>
      </c>
      <c r="AC867" s="13" t="e">
        <f ca="1">IF(CalcTable[[#This Row],[PWC]]&gt;FCAP,MIN(24*PERC,MIN(SAT,CalcTable[[#This Row],[PWC]])-FCAP),0)</f>
        <v>#NAME?</v>
      </c>
      <c r="AD867" s="13" t="e">
        <f ca="1">IF(CalcTable[[#This Row],[PWC]]&gt;SAT,CalcTable[[#This Row],[PWC]]-SAT,0)</f>
        <v>#NAME?</v>
      </c>
      <c r="AE867" s="13" t="e">
        <f ca="1">CalcTable[[#This Row],[PWC]]-CalcTable[[#This Row],[PercAmt]]-CalcTable[[#This Row],[Runoff]]</f>
        <v>#NAME?</v>
      </c>
      <c r="AF867" s="13" t="e">
        <f ca="1">CalcTable[[#This Row],[IrrAmt]]/1000*CUR_IRR_AREA*10000/IRR_EFF</f>
        <v>#NAME?</v>
      </c>
      <c r="AG867" s="147"/>
      <c r="AH867" s="13"/>
      <c r="AI867" s="50">
        <v>0</v>
      </c>
      <c r="AJ867" s="50">
        <v>0</v>
      </c>
      <c r="AK867" s="50">
        <v>0</v>
      </c>
      <c r="AL867" s="50">
        <v>0</v>
      </c>
      <c r="AM867" s="50"/>
      <c r="AN867" s="50"/>
      <c r="AO867" s="50"/>
      <c r="AP867" s="50"/>
      <c r="AQ867" s="50"/>
      <c r="AR867" s="50"/>
      <c r="AS867" s="50"/>
      <c r="AT867" s="50"/>
      <c r="AU867" s="50"/>
      <c r="AV867" s="50"/>
      <c r="AW867" s="50"/>
      <c r="AX867" s="50">
        <f t="shared" si="287"/>
        <v>0</v>
      </c>
      <c r="AY867" s="50"/>
      <c r="AZ867" s="50">
        <f t="shared" si="277"/>
        <v>0</v>
      </c>
      <c r="BA867" s="50">
        <f t="shared" si="278"/>
        <v>0</v>
      </c>
      <c r="BB867" s="50">
        <f t="shared" si="279"/>
        <v>0</v>
      </c>
      <c r="BC867" s="17">
        <f t="shared" si="280"/>
        <v>19657</v>
      </c>
      <c r="BD867" s="50">
        <f t="shared" si="281"/>
        <v>0</v>
      </c>
      <c r="BE867" s="50">
        <f t="shared" si="282"/>
        <v>0</v>
      </c>
      <c r="BF867" s="50">
        <f t="shared" si="288"/>
        <v>0</v>
      </c>
      <c r="BG867" s="50"/>
      <c r="BH867" s="17">
        <f t="shared" si="283"/>
        <v>0</v>
      </c>
      <c r="BI867" s="17">
        <f t="shared" si="291"/>
        <v>867</v>
      </c>
      <c r="BJ867" s="17">
        <f t="shared" si="289"/>
        <v>867</v>
      </c>
      <c r="BK867" s="150">
        <f t="shared" si="290"/>
        <v>23945</v>
      </c>
      <c r="BL867" s="50" t="e">
        <f t="shared" ca="1" si="284"/>
        <v>#NAME?</v>
      </c>
      <c r="BM867" s="50" t="e">
        <f t="shared" ca="1" si="285"/>
        <v>#NAME?</v>
      </c>
      <c r="BN867" s="50" t="e">
        <f t="shared" ca="1" si="286"/>
        <v>#NAME?</v>
      </c>
    </row>
    <row r="868" spans="1:66" x14ac:dyDescent="0.35">
      <c r="A868" s="48">
        <v>23946</v>
      </c>
      <c r="B868" s="17">
        <v>1965</v>
      </c>
      <c r="C868" s="17">
        <v>7</v>
      </c>
      <c r="D868" s="17">
        <v>204</v>
      </c>
      <c r="E868" s="17">
        <v>23</v>
      </c>
      <c r="F868" s="17">
        <v>6</v>
      </c>
      <c r="G868" s="50">
        <v>11.1</v>
      </c>
      <c r="H868" s="32">
        <v>4.41063671996067</v>
      </c>
      <c r="I868" s="50">
        <v>9.8333333333333339</v>
      </c>
      <c r="J868" s="13">
        <v>0</v>
      </c>
      <c r="K868" s="13">
        <f t="shared" si="272"/>
        <v>0</v>
      </c>
      <c r="L868" s="13">
        <f t="shared" si="273"/>
        <v>0</v>
      </c>
      <c r="M868" s="13" t="e">
        <f ca="1">CalcTable[[#This Row],[IWC]]-AE867</f>
        <v>#NAME?</v>
      </c>
      <c r="N868" s="13" t="e">
        <f ca="1">IF(CalcTable[[#This Row],[Day of Year]]&lt;123,FCAP,AE867)</f>
        <v>#NAME?</v>
      </c>
      <c r="O868" s="17" t="e">
        <f ca="1">IF(IRR_DRIP,5,COUNTIF('IDET Wind Values'!C852:G852,"&lt;="&amp;IRR_MAXWIND))</f>
        <v>#NAME?</v>
      </c>
      <c r="P868" s="13" t="e">
        <f ca="1">CalcTable[[#This Row],[ET_o]]*KL</f>
        <v>#NAME?</v>
      </c>
      <c r="Q868" s="13" t="e">
        <f ca="1">IF(WILTPT&lt;=0,1,MAX(0,MIN(1,(CalcTable[[#This Row],[IWC]]-WILTPT)/(MAD-WILTPT))))</f>
        <v>#NAME?</v>
      </c>
      <c r="R868" s="13" t="e">
        <f ca="1">CalcTable[[#This Row],[ETMult]]*CalcTable[[#This Row],[ETb]]</f>
        <v>#NAME?</v>
      </c>
      <c r="S868" s="13" t="b">
        <f>INDEX(IRR_LIST,CalcTable[[#This Row],[Day of Week]]+1)</f>
        <v>0</v>
      </c>
      <c r="T868" s="13">
        <f t="shared" ca="1" si="274"/>
        <v>43.2</v>
      </c>
      <c r="U868" s="13" t="b">
        <f ca="1">IF(CalcTable[[#This Row],[IrrPrecip]]&gt;=IC_MM,FALSE,TRUE)</f>
        <v>0</v>
      </c>
      <c r="V868" s="13" t="b">
        <f t="shared" si="275"/>
        <v>1</v>
      </c>
      <c r="W868" s="13" t="e">
        <f ca="1">IF(AND(IRR_DRIP=FALSE,CalcTable[[#This Row],[IrrHours]]&lt;=0),FALSE,TRUE)</f>
        <v>#NAME?</v>
      </c>
      <c r="X868" s="13" t="e">
        <f ca="1">AND(CalcTable[[#This Row],[IrrDay]],CalcTable[[#This Row],[IrrRain]],CalcTable[[#This Row],[IrrWarm]],CalcTable[[#This Row],[IrrWindy]])</f>
        <v>#NAME?</v>
      </c>
      <c r="Y868" s="13" t="e">
        <f t="shared" ca="1" si="276"/>
        <v>#NAME?</v>
      </c>
      <c r="Z868" s="13" t="e">
        <f ca="1">CalcTable[[#This Row],[IrrHours]]/5</f>
        <v>#NAME?</v>
      </c>
      <c r="AA868" s="13" t="e">
        <f ca="1">IF(CalcTable[[#This Row],[IrrFlag]]=FALSE,0,MAX(0,CalcTable[[#This Row],[VolRednWind]]*(FCAP*IRR_TARGET-CalcTable[[#This Row],[IWC]])))</f>
        <v>#NAME?</v>
      </c>
      <c r="AB868" s="13" t="e">
        <f ca="1">CalcTable[[#This Row],[IWC]]+CalcTable[[#This Row],[Eff Precip]]+CalcTable[[#This Row],[IrrAmt]]-CalcTable[[#This Row],[AET]]</f>
        <v>#NAME?</v>
      </c>
      <c r="AC868" s="13" t="e">
        <f ca="1">IF(CalcTable[[#This Row],[PWC]]&gt;FCAP,MIN(24*PERC,MIN(SAT,CalcTable[[#This Row],[PWC]])-FCAP),0)</f>
        <v>#NAME?</v>
      </c>
      <c r="AD868" s="13" t="e">
        <f ca="1">IF(CalcTable[[#This Row],[PWC]]&gt;SAT,CalcTable[[#This Row],[PWC]]-SAT,0)</f>
        <v>#NAME?</v>
      </c>
      <c r="AE868" s="13" t="e">
        <f ca="1">CalcTable[[#This Row],[PWC]]-CalcTable[[#This Row],[PercAmt]]-CalcTable[[#This Row],[Runoff]]</f>
        <v>#NAME?</v>
      </c>
      <c r="AF868" s="13" t="e">
        <f ca="1">CalcTable[[#This Row],[IrrAmt]]/1000*CUR_IRR_AREA*10000/IRR_EFF</f>
        <v>#NAME?</v>
      </c>
      <c r="AG868" s="147"/>
      <c r="AH868" s="13"/>
      <c r="AI868" s="50">
        <v>0</v>
      </c>
      <c r="AJ868" s="50">
        <v>0</v>
      </c>
      <c r="AK868" s="50">
        <v>0</v>
      </c>
      <c r="AL868" s="50">
        <v>0</v>
      </c>
      <c r="AM868" s="50"/>
      <c r="AN868" s="50"/>
      <c r="AO868" s="50"/>
      <c r="AP868" s="50"/>
      <c r="AQ868" s="50"/>
      <c r="AR868" s="50"/>
      <c r="AS868" s="50"/>
      <c r="AT868" s="50"/>
      <c r="AU868" s="50"/>
      <c r="AV868" s="50"/>
      <c r="AW868" s="50"/>
      <c r="AX868" s="50">
        <f t="shared" si="287"/>
        <v>0</v>
      </c>
      <c r="AY868" s="50"/>
      <c r="AZ868" s="50">
        <f t="shared" si="277"/>
        <v>0</v>
      </c>
      <c r="BA868" s="50">
        <f t="shared" si="278"/>
        <v>0</v>
      </c>
      <c r="BB868" s="50">
        <f t="shared" si="279"/>
        <v>0</v>
      </c>
      <c r="BC868" s="17">
        <f t="shared" si="280"/>
        <v>19657</v>
      </c>
      <c r="BD868" s="50">
        <f t="shared" si="281"/>
        <v>0</v>
      </c>
      <c r="BE868" s="50">
        <f t="shared" si="282"/>
        <v>0</v>
      </c>
      <c r="BF868" s="50">
        <f t="shared" si="288"/>
        <v>0</v>
      </c>
      <c r="BG868" s="50"/>
      <c r="BH868" s="17">
        <f t="shared" si="283"/>
        <v>0</v>
      </c>
      <c r="BI868" s="17">
        <f t="shared" si="291"/>
        <v>868</v>
      </c>
      <c r="BJ868" s="17">
        <f t="shared" si="289"/>
        <v>868</v>
      </c>
      <c r="BK868" s="150">
        <f t="shared" si="290"/>
        <v>23946</v>
      </c>
      <c r="BL868" s="50" t="e">
        <f t="shared" ca="1" si="284"/>
        <v>#NAME?</v>
      </c>
      <c r="BM868" s="50" t="e">
        <f t="shared" ca="1" si="285"/>
        <v>#NAME?</v>
      </c>
      <c r="BN868" s="50" t="e">
        <f t="shared" ca="1" si="286"/>
        <v>#NAME?</v>
      </c>
    </row>
    <row r="869" spans="1:66" x14ac:dyDescent="0.35">
      <c r="A869" s="48">
        <v>23947</v>
      </c>
      <c r="B869" s="17">
        <v>1965</v>
      </c>
      <c r="C869" s="17">
        <v>7</v>
      </c>
      <c r="D869" s="17">
        <v>205</v>
      </c>
      <c r="E869" s="17">
        <v>24</v>
      </c>
      <c r="F869" s="17">
        <v>7</v>
      </c>
      <c r="G869" s="50">
        <v>9.4</v>
      </c>
      <c r="H869" s="32">
        <v>4.4110484164427008</v>
      </c>
      <c r="I869" s="50">
        <v>11.833333333333334</v>
      </c>
      <c r="J869" s="13">
        <v>0</v>
      </c>
      <c r="K869" s="13">
        <f t="shared" si="272"/>
        <v>0</v>
      </c>
      <c r="L869" s="13">
        <f t="shared" si="273"/>
        <v>0</v>
      </c>
      <c r="M869" s="13" t="e">
        <f ca="1">CalcTable[[#This Row],[IWC]]-AE868</f>
        <v>#NAME?</v>
      </c>
      <c r="N869" s="13" t="e">
        <f ca="1">IF(CalcTable[[#This Row],[Day of Year]]&lt;123,FCAP,AE868)</f>
        <v>#NAME?</v>
      </c>
      <c r="O869" s="17" t="e">
        <f ca="1">IF(IRR_DRIP,5,COUNTIF('IDET Wind Values'!C853:G853,"&lt;="&amp;IRR_MAXWIND))</f>
        <v>#NAME?</v>
      </c>
      <c r="P869" s="13" t="e">
        <f ca="1">CalcTable[[#This Row],[ET_o]]*KL</f>
        <v>#NAME?</v>
      </c>
      <c r="Q869" s="13" t="e">
        <f ca="1">IF(WILTPT&lt;=0,1,MAX(0,MIN(1,(CalcTable[[#This Row],[IWC]]-WILTPT)/(MAD-WILTPT))))</f>
        <v>#NAME?</v>
      </c>
      <c r="R869" s="13" t="e">
        <f ca="1">CalcTable[[#This Row],[ETMult]]*CalcTable[[#This Row],[ETb]]</f>
        <v>#NAME?</v>
      </c>
      <c r="S869" s="13" t="b">
        <f>INDEX(IRR_LIST,CalcTable[[#This Row],[Day of Week]]+1)</f>
        <v>0</v>
      </c>
      <c r="T869" s="13">
        <f t="shared" ca="1" si="274"/>
        <v>2.5</v>
      </c>
      <c r="U869" s="13" t="b">
        <f ca="1">IF(CalcTable[[#This Row],[IrrPrecip]]&gt;=IC_MM,FALSE,TRUE)</f>
        <v>1</v>
      </c>
      <c r="V869" s="13" t="b">
        <f t="shared" si="275"/>
        <v>1</v>
      </c>
      <c r="W869" s="13" t="e">
        <f ca="1">IF(AND(IRR_DRIP=FALSE,CalcTable[[#This Row],[IrrHours]]&lt;=0),FALSE,TRUE)</f>
        <v>#NAME?</v>
      </c>
      <c r="X869" s="13" t="e">
        <f ca="1">AND(CalcTable[[#This Row],[IrrDay]],CalcTable[[#This Row],[IrrRain]],CalcTable[[#This Row],[IrrWarm]],CalcTable[[#This Row],[IrrWindy]])</f>
        <v>#NAME?</v>
      </c>
      <c r="Y869" s="13" t="e">
        <f t="shared" ca="1" si="276"/>
        <v>#NAME?</v>
      </c>
      <c r="Z869" s="13" t="e">
        <f ca="1">CalcTable[[#This Row],[IrrHours]]/5</f>
        <v>#NAME?</v>
      </c>
      <c r="AA869" s="13" t="e">
        <f ca="1">IF(CalcTable[[#This Row],[IrrFlag]]=FALSE,0,MAX(0,CalcTable[[#This Row],[VolRednWind]]*(FCAP*IRR_TARGET-CalcTable[[#This Row],[IWC]])))</f>
        <v>#NAME?</v>
      </c>
      <c r="AB869" s="13" t="e">
        <f ca="1">CalcTable[[#This Row],[IWC]]+CalcTable[[#This Row],[Eff Precip]]+CalcTable[[#This Row],[IrrAmt]]-CalcTable[[#This Row],[AET]]</f>
        <v>#NAME?</v>
      </c>
      <c r="AC869" s="13" t="e">
        <f ca="1">IF(CalcTable[[#This Row],[PWC]]&gt;FCAP,MIN(24*PERC,MIN(SAT,CalcTable[[#This Row],[PWC]])-FCAP),0)</f>
        <v>#NAME?</v>
      </c>
      <c r="AD869" s="13" t="e">
        <f ca="1">IF(CalcTable[[#This Row],[PWC]]&gt;SAT,CalcTable[[#This Row],[PWC]]-SAT,0)</f>
        <v>#NAME?</v>
      </c>
      <c r="AE869" s="13" t="e">
        <f ca="1">CalcTable[[#This Row],[PWC]]-CalcTable[[#This Row],[PercAmt]]-CalcTable[[#This Row],[Runoff]]</f>
        <v>#NAME?</v>
      </c>
      <c r="AF869" s="13" t="e">
        <f ca="1">CalcTable[[#This Row],[IrrAmt]]/1000*CUR_IRR_AREA*10000/IRR_EFF</f>
        <v>#NAME?</v>
      </c>
      <c r="AG869" s="147"/>
      <c r="AH869" s="13"/>
      <c r="AI869" s="50">
        <v>0</v>
      </c>
      <c r="AJ869" s="50">
        <v>0</v>
      </c>
      <c r="AK869" s="50">
        <v>3.2123101175870246</v>
      </c>
      <c r="AL869" s="50">
        <v>0</v>
      </c>
      <c r="AM869" s="50"/>
      <c r="AN869" s="50"/>
      <c r="AO869" s="50"/>
      <c r="AP869" s="50"/>
      <c r="AQ869" s="50"/>
      <c r="AR869" s="50"/>
      <c r="AS869" s="50"/>
      <c r="AT869" s="50"/>
      <c r="AU869" s="50"/>
      <c r="AV869" s="50"/>
      <c r="AW869" s="50"/>
      <c r="AX869" s="50">
        <f t="shared" si="287"/>
        <v>3.2123101175870246</v>
      </c>
      <c r="AY869" s="50"/>
      <c r="AZ869" s="50">
        <f t="shared" si="277"/>
        <v>47.113881724609698</v>
      </c>
      <c r="BA869" s="50">
        <f t="shared" si="278"/>
        <v>72.540421068049852</v>
      </c>
      <c r="BB869" s="50">
        <f t="shared" si="279"/>
        <v>74.783939245412228</v>
      </c>
      <c r="BC869" s="17">
        <f t="shared" si="280"/>
        <v>19657</v>
      </c>
      <c r="BD869" s="50">
        <f t="shared" si="281"/>
        <v>3.2123101175870246</v>
      </c>
      <c r="BE869" s="50">
        <f t="shared" si="282"/>
        <v>47.113881724609698</v>
      </c>
      <c r="BF869" s="50">
        <f t="shared" si="288"/>
        <v>77.063312139116192</v>
      </c>
      <c r="BG869" s="50"/>
      <c r="BH869" s="17">
        <f t="shared" si="283"/>
        <v>0</v>
      </c>
      <c r="BI869" s="17">
        <f t="shared" si="291"/>
        <v>869</v>
      </c>
      <c r="BJ869" s="17">
        <f t="shared" si="289"/>
        <v>869</v>
      </c>
      <c r="BK869" s="150">
        <f t="shared" si="290"/>
        <v>23947</v>
      </c>
      <c r="BL869" s="50" t="e">
        <f t="shared" ca="1" si="284"/>
        <v>#NAME?</v>
      </c>
      <c r="BM869" s="50" t="e">
        <f t="shared" ca="1" si="285"/>
        <v>#NAME?</v>
      </c>
      <c r="BN869" s="50" t="e">
        <f t="shared" ca="1" si="286"/>
        <v>#NAME?</v>
      </c>
    </row>
    <row r="870" spans="1:66" x14ac:dyDescent="0.35">
      <c r="A870" s="48">
        <v>23948</v>
      </c>
      <c r="B870" s="17">
        <v>1965</v>
      </c>
      <c r="C870" s="17">
        <v>7</v>
      </c>
      <c r="D870" s="17">
        <v>206</v>
      </c>
      <c r="E870" s="17">
        <v>25</v>
      </c>
      <c r="F870" s="17">
        <v>1</v>
      </c>
      <c r="G870" s="50">
        <v>10.6</v>
      </c>
      <c r="H870" s="32">
        <v>5.0933408363812678</v>
      </c>
      <c r="I870" s="50">
        <v>7.666666666666667</v>
      </c>
      <c r="J870" s="13">
        <v>0</v>
      </c>
      <c r="K870" s="13">
        <f t="shared" si="272"/>
        <v>0</v>
      </c>
      <c r="L870" s="13">
        <f t="shared" si="273"/>
        <v>0</v>
      </c>
      <c r="M870" s="13" t="e">
        <f ca="1">CalcTable[[#This Row],[IWC]]-AE869</f>
        <v>#NAME?</v>
      </c>
      <c r="N870" s="13" t="e">
        <f ca="1">IF(CalcTable[[#This Row],[Day of Year]]&lt;123,FCAP,AE869)</f>
        <v>#NAME?</v>
      </c>
      <c r="O870" s="17" t="e">
        <f ca="1">IF(IRR_DRIP,5,COUNTIF('IDET Wind Values'!C854:G854,"&lt;="&amp;IRR_MAXWIND))</f>
        <v>#NAME?</v>
      </c>
      <c r="P870" s="13" t="e">
        <f ca="1">CalcTable[[#This Row],[ET_o]]*KL</f>
        <v>#NAME?</v>
      </c>
      <c r="Q870" s="13" t="e">
        <f ca="1">IF(WILTPT&lt;=0,1,MAX(0,MIN(1,(CalcTable[[#This Row],[IWC]]-WILTPT)/(MAD-WILTPT))))</f>
        <v>#NAME?</v>
      </c>
      <c r="R870" s="13" t="e">
        <f ca="1">CalcTable[[#This Row],[ETMult]]*CalcTable[[#This Row],[ETb]]</f>
        <v>#NAME?</v>
      </c>
      <c r="S870" s="13" t="b">
        <f>INDEX(IRR_LIST,CalcTable[[#This Row],[Day of Week]]+1)</f>
        <v>1</v>
      </c>
      <c r="T870" s="13">
        <f t="shared" ca="1" si="274"/>
        <v>0</v>
      </c>
      <c r="U870" s="13" t="b">
        <f ca="1">IF(CalcTable[[#This Row],[IrrPrecip]]&gt;=IC_MM,FALSE,TRUE)</f>
        <v>1</v>
      </c>
      <c r="V870" s="13" t="b">
        <f t="shared" si="275"/>
        <v>1</v>
      </c>
      <c r="W870" s="13" t="e">
        <f ca="1">IF(AND(IRR_DRIP=FALSE,CalcTable[[#This Row],[IrrHours]]&lt;=0),FALSE,TRUE)</f>
        <v>#NAME?</v>
      </c>
      <c r="X870" s="13" t="e">
        <f ca="1">AND(CalcTable[[#This Row],[IrrDay]],CalcTable[[#This Row],[IrrRain]],CalcTable[[#This Row],[IrrWarm]],CalcTable[[#This Row],[IrrWindy]])</f>
        <v>#NAME?</v>
      </c>
      <c r="Y870" s="13" t="e">
        <f t="shared" ca="1" si="276"/>
        <v>#NAME?</v>
      </c>
      <c r="Z870" s="13" t="e">
        <f ca="1">CalcTable[[#This Row],[IrrHours]]/5</f>
        <v>#NAME?</v>
      </c>
      <c r="AA870" s="13" t="e">
        <f ca="1">IF(CalcTable[[#This Row],[IrrFlag]]=FALSE,0,MAX(0,CalcTable[[#This Row],[VolRednWind]]*(FCAP*IRR_TARGET-CalcTable[[#This Row],[IWC]])))</f>
        <v>#NAME?</v>
      </c>
      <c r="AB870" s="13" t="e">
        <f ca="1">CalcTable[[#This Row],[IWC]]+CalcTable[[#This Row],[Eff Precip]]+CalcTable[[#This Row],[IrrAmt]]-CalcTable[[#This Row],[AET]]</f>
        <v>#NAME?</v>
      </c>
      <c r="AC870" s="13" t="e">
        <f ca="1">IF(CalcTable[[#This Row],[PWC]]&gt;FCAP,MIN(24*PERC,MIN(SAT,CalcTable[[#This Row],[PWC]])-FCAP),0)</f>
        <v>#NAME?</v>
      </c>
      <c r="AD870" s="13" t="e">
        <f ca="1">IF(CalcTable[[#This Row],[PWC]]&gt;SAT,CalcTable[[#This Row],[PWC]]-SAT,0)</f>
        <v>#NAME?</v>
      </c>
      <c r="AE870" s="13" t="e">
        <f ca="1">CalcTable[[#This Row],[PWC]]-CalcTable[[#This Row],[PercAmt]]-CalcTable[[#This Row],[Runoff]]</f>
        <v>#NAME?</v>
      </c>
      <c r="AF870" s="13" t="e">
        <f ca="1">CalcTable[[#This Row],[IrrAmt]]/1000*CUR_IRR_AREA*10000/IRR_EFF</f>
        <v>#NAME?</v>
      </c>
      <c r="AG870" s="147"/>
      <c r="AH870" s="13"/>
      <c r="AI870" s="50">
        <v>7.2266059645778</v>
      </c>
      <c r="AJ870" s="50">
        <v>9.271405964577804</v>
      </c>
      <c r="AK870" s="50">
        <v>0</v>
      </c>
      <c r="AL870" s="50">
        <v>0</v>
      </c>
      <c r="AM870" s="50"/>
      <c r="AN870" s="50"/>
      <c r="AO870" s="50"/>
      <c r="AP870" s="50"/>
      <c r="AQ870" s="50"/>
      <c r="AR870" s="50"/>
      <c r="AS870" s="50"/>
      <c r="AT870" s="50"/>
      <c r="AU870" s="50"/>
      <c r="AV870" s="50"/>
      <c r="AW870" s="50"/>
      <c r="AX870" s="50">
        <f t="shared" si="287"/>
        <v>16.498011929155602</v>
      </c>
      <c r="AY870" s="50"/>
      <c r="AZ870" s="50">
        <f t="shared" si="277"/>
        <v>377.95146244142336</v>
      </c>
      <c r="BA870" s="50">
        <f t="shared" si="278"/>
        <v>611.81111829685017</v>
      </c>
      <c r="BB870" s="50">
        <f t="shared" si="279"/>
        <v>633.1294570654602</v>
      </c>
      <c r="BC870" s="17">
        <f t="shared" si="280"/>
        <v>19657</v>
      </c>
      <c r="BD870" s="50">
        <f t="shared" si="281"/>
        <v>16.498011929155602</v>
      </c>
      <c r="BE870" s="50">
        <f t="shared" si="282"/>
        <v>377.95146244142336</v>
      </c>
      <c r="BF870" s="50">
        <f t="shared" si="288"/>
        <v>618.20827444886459</v>
      </c>
      <c r="BG870" s="50"/>
      <c r="BH870" s="17">
        <f t="shared" si="283"/>
        <v>0</v>
      </c>
      <c r="BI870" s="17">
        <f t="shared" si="291"/>
        <v>870</v>
      </c>
      <c r="BJ870" s="17">
        <f t="shared" si="289"/>
        <v>870</v>
      </c>
      <c r="BK870" s="150">
        <f t="shared" si="290"/>
        <v>23948</v>
      </c>
      <c r="BL870" s="50" t="e">
        <f t="shared" ca="1" si="284"/>
        <v>#NAME?</v>
      </c>
      <c r="BM870" s="50" t="e">
        <f t="shared" ca="1" si="285"/>
        <v>#NAME?</v>
      </c>
      <c r="BN870" s="50" t="e">
        <f t="shared" ca="1" si="286"/>
        <v>#NAME?</v>
      </c>
    </row>
    <row r="871" spans="1:66" x14ac:dyDescent="0.35">
      <c r="A871" s="48">
        <v>23949</v>
      </c>
      <c r="B871" s="17">
        <v>1965</v>
      </c>
      <c r="C871" s="17">
        <v>7</v>
      </c>
      <c r="D871" s="17">
        <v>207</v>
      </c>
      <c r="E871" s="17">
        <v>26</v>
      </c>
      <c r="F871" s="17">
        <v>2</v>
      </c>
      <c r="G871" s="50">
        <v>12.8</v>
      </c>
      <c r="H871" s="32">
        <v>5.836379242970593</v>
      </c>
      <c r="I871" s="50">
        <v>5.5</v>
      </c>
      <c r="J871" s="13">
        <v>0</v>
      </c>
      <c r="K871" s="13">
        <f t="shared" si="272"/>
        <v>0</v>
      </c>
      <c r="L871" s="13">
        <f t="shared" si="273"/>
        <v>0</v>
      </c>
      <c r="M871" s="13" t="e">
        <f ca="1">CalcTable[[#This Row],[IWC]]-AE870</f>
        <v>#NAME?</v>
      </c>
      <c r="N871" s="13" t="e">
        <f ca="1">IF(CalcTable[[#This Row],[Day of Year]]&lt;123,FCAP,AE870)</f>
        <v>#NAME?</v>
      </c>
      <c r="O871" s="17" t="e">
        <f ca="1">IF(IRR_DRIP,5,COUNTIF('IDET Wind Values'!C855:G855,"&lt;="&amp;IRR_MAXWIND))</f>
        <v>#NAME?</v>
      </c>
      <c r="P871" s="13" t="e">
        <f ca="1">CalcTable[[#This Row],[ET_o]]*KL</f>
        <v>#NAME?</v>
      </c>
      <c r="Q871" s="13" t="e">
        <f ca="1">IF(WILTPT&lt;=0,1,MAX(0,MIN(1,(CalcTable[[#This Row],[IWC]]-WILTPT)/(MAD-WILTPT))))</f>
        <v>#NAME?</v>
      </c>
      <c r="R871" s="13" t="e">
        <f ca="1">CalcTable[[#This Row],[ETMult]]*CalcTable[[#This Row],[ETb]]</f>
        <v>#NAME?</v>
      </c>
      <c r="S871" s="13" t="b">
        <f>INDEX(IRR_LIST,CalcTable[[#This Row],[Day of Week]]+1)</f>
        <v>0</v>
      </c>
      <c r="T871" s="13">
        <f t="shared" ca="1" si="274"/>
        <v>0</v>
      </c>
      <c r="U871" s="13" t="b">
        <f ca="1">IF(CalcTable[[#This Row],[IrrPrecip]]&gt;=IC_MM,FALSE,TRUE)</f>
        <v>1</v>
      </c>
      <c r="V871" s="13" t="b">
        <f t="shared" si="275"/>
        <v>1</v>
      </c>
      <c r="W871" s="13" t="e">
        <f ca="1">IF(AND(IRR_DRIP=FALSE,CalcTable[[#This Row],[IrrHours]]&lt;=0),FALSE,TRUE)</f>
        <v>#NAME?</v>
      </c>
      <c r="X871" s="13" t="e">
        <f ca="1">AND(CalcTable[[#This Row],[IrrDay]],CalcTable[[#This Row],[IrrRain]],CalcTable[[#This Row],[IrrWarm]],CalcTable[[#This Row],[IrrWindy]])</f>
        <v>#NAME?</v>
      </c>
      <c r="Y871" s="13" t="e">
        <f t="shared" ca="1" si="276"/>
        <v>#NAME?</v>
      </c>
      <c r="Z871" s="13" t="e">
        <f ca="1">CalcTable[[#This Row],[IrrHours]]/5</f>
        <v>#NAME?</v>
      </c>
      <c r="AA871" s="13" t="e">
        <f ca="1">IF(CalcTable[[#This Row],[IrrFlag]]=FALSE,0,MAX(0,CalcTable[[#This Row],[VolRednWind]]*(FCAP*IRR_TARGET-CalcTable[[#This Row],[IWC]])))</f>
        <v>#NAME?</v>
      </c>
      <c r="AB871" s="13" t="e">
        <f ca="1">CalcTable[[#This Row],[IWC]]+CalcTable[[#This Row],[Eff Precip]]+CalcTable[[#This Row],[IrrAmt]]-CalcTable[[#This Row],[AET]]</f>
        <v>#NAME?</v>
      </c>
      <c r="AC871" s="13" t="e">
        <f ca="1">IF(CalcTable[[#This Row],[PWC]]&gt;FCAP,MIN(24*PERC,MIN(SAT,CalcTable[[#This Row],[PWC]])-FCAP),0)</f>
        <v>#NAME?</v>
      </c>
      <c r="AD871" s="13" t="e">
        <f ca="1">IF(CalcTable[[#This Row],[PWC]]&gt;SAT,CalcTable[[#This Row],[PWC]]-SAT,0)</f>
        <v>#NAME?</v>
      </c>
      <c r="AE871" s="13" t="e">
        <f ca="1">CalcTable[[#This Row],[PWC]]-CalcTable[[#This Row],[PercAmt]]-CalcTable[[#This Row],[Runoff]]</f>
        <v>#NAME?</v>
      </c>
      <c r="AF871" s="13" t="e">
        <f ca="1">CalcTable[[#This Row],[IrrAmt]]/1000*CUR_IRR_AREA*10000/IRR_EFF</f>
        <v>#NAME?</v>
      </c>
      <c r="AG871" s="147"/>
      <c r="AH871" s="13"/>
      <c r="AI871" s="50">
        <v>0</v>
      </c>
      <c r="AJ871" s="50">
        <v>0</v>
      </c>
      <c r="AK871" s="50">
        <v>1.4737908334889072</v>
      </c>
      <c r="AL871" s="50">
        <v>9.9332642850315551</v>
      </c>
      <c r="AM871" s="50"/>
      <c r="AN871" s="50"/>
      <c r="AO871" s="50"/>
      <c r="AP871" s="50"/>
      <c r="AQ871" s="50"/>
      <c r="AR871" s="50"/>
      <c r="AS871" s="50"/>
      <c r="AT871" s="50"/>
      <c r="AU871" s="50"/>
      <c r="AV871" s="50"/>
      <c r="AW871" s="50"/>
      <c r="AX871" s="50">
        <f t="shared" si="287"/>
        <v>11.407055118520462</v>
      </c>
      <c r="AY871" s="50"/>
      <c r="AZ871" s="50">
        <f t="shared" si="277"/>
        <v>312.99135125209625</v>
      </c>
      <c r="BA871" s="50">
        <f t="shared" si="278"/>
        <v>481.90731859449738</v>
      </c>
      <c r="BB871" s="50">
        <f t="shared" si="279"/>
        <v>496.81166865412104</v>
      </c>
      <c r="BC871" s="17">
        <f t="shared" si="280"/>
        <v>19657</v>
      </c>
      <c r="BD871" s="50">
        <f t="shared" si="281"/>
        <v>11.407055118520462</v>
      </c>
      <c r="BE871" s="50">
        <f t="shared" si="282"/>
        <v>312.99135125209625</v>
      </c>
      <c r="BF871" s="50">
        <f t="shared" si="288"/>
        <v>511.95421212311209</v>
      </c>
      <c r="BG871" s="50"/>
      <c r="BH871" s="17">
        <f t="shared" si="283"/>
        <v>0</v>
      </c>
      <c r="BI871" s="17">
        <f t="shared" si="291"/>
        <v>871</v>
      </c>
      <c r="BJ871" s="17">
        <f t="shared" si="289"/>
        <v>871</v>
      </c>
      <c r="BK871" s="150">
        <f t="shared" si="290"/>
        <v>23949</v>
      </c>
      <c r="BL871" s="50" t="e">
        <f t="shared" ca="1" si="284"/>
        <v>#NAME?</v>
      </c>
      <c r="BM871" s="50" t="e">
        <f t="shared" ca="1" si="285"/>
        <v>#NAME?</v>
      </c>
      <c r="BN871" s="50" t="e">
        <f t="shared" ca="1" si="286"/>
        <v>#NAME?</v>
      </c>
    </row>
    <row r="872" spans="1:66" x14ac:dyDescent="0.35">
      <c r="A872" s="48">
        <v>23950</v>
      </c>
      <c r="B872" s="17">
        <v>1965</v>
      </c>
      <c r="C872" s="17">
        <v>7</v>
      </c>
      <c r="D872" s="17">
        <v>208</v>
      </c>
      <c r="E872" s="17">
        <v>27</v>
      </c>
      <c r="F872" s="17">
        <v>3</v>
      </c>
      <c r="G872" s="50">
        <v>14.4</v>
      </c>
      <c r="H872" s="32">
        <v>5.0918309490069946</v>
      </c>
      <c r="I872" s="50">
        <v>15.166666666666666</v>
      </c>
      <c r="J872" s="13">
        <v>0</v>
      </c>
      <c r="K872" s="13">
        <f t="shared" si="272"/>
        <v>0</v>
      </c>
      <c r="L872" s="13">
        <f t="shared" si="273"/>
        <v>0</v>
      </c>
      <c r="M872" s="13" t="e">
        <f ca="1">CalcTable[[#This Row],[IWC]]-AE871</f>
        <v>#NAME?</v>
      </c>
      <c r="N872" s="13" t="e">
        <f ca="1">IF(CalcTable[[#This Row],[Day of Year]]&lt;123,FCAP,AE871)</f>
        <v>#NAME?</v>
      </c>
      <c r="O872" s="17" t="e">
        <f ca="1">IF(IRR_DRIP,5,COUNTIF('IDET Wind Values'!C856:G856,"&lt;="&amp;IRR_MAXWIND))</f>
        <v>#NAME?</v>
      </c>
      <c r="P872" s="13" t="e">
        <f ca="1">CalcTable[[#This Row],[ET_o]]*KL</f>
        <v>#NAME?</v>
      </c>
      <c r="Q872" s="13" t="e">
        <f ca="1">IF(WILTPT&lt;=0,1,MAX(0,MIN(1,(CalcTable[[#This Row],[IWC]]-WILTPT)/(MAD-WILTPT))))</f>
        <v>#NAME?</v>
      </c>
      <c r="R872" s="13" t="e">
        <f ca="1">CalcTable[[#This Row],[ETMult]]*CalcTable[[#This Row],[ETb]]</f>
        <v>#NAME?</v>
      </c>
      <c r="S872" s="13" t="b">
        <f>INDEX(IRR_LIST,CalcTable[[#This Row],[Day of Week]]+1)</f>
        <v>1</v>
      </c>
      <c r="T872" s="13">
        <f t="shared" ca="1" si="274"/>
        <v>0</v>
      </c>
      <c r="U872" s="13" t="b">
        <f ca="1">IF(CalcTable[[#This Row],[IrrPrecip]]&gt;=IC_MM,FALSE,TRUE)</f>
        <v>1</v>
      </c>
      <c r="V872" s="13" t="b">
        <f t="shared" si="275"/>
        <v>1</v>
      </c>
      <c r="W872" s="13" t="e">
        <f ca="1">IF(AND(IRR_DRIP=FALSE,CalcTable[[#This Row],[IrrHours]]&lt;=0),FALSE,TRUE)</f>
        <v>#NAME?</v>
      </c>
      <c r="X872" s="13" t="e">
        <f ca="1">AND(CalcTable[[#This Row],[IrrDay]],CalcTable[[#This Row],[IrrRain]],CalcTable[[#This Row],[IrrWarm]],CalcTable[[#This Row],[IrrWindy]])</f>
        <v>#NAME?</v>
      </c>
      <c r="Y872" s="13" t="e">
        <f t="shared" ca="1" si="276"/>
        <v>#NAME?</v>
      </c>
      <c r="Z872" s="13" t="e">
        <f ca="1">CalcTable[[#This Row],[IrrHours]]/5</f>
        <v>#NAME?</v>
      </c>
      <c r="AA872" s="13" t="e">
        <f ca="1">IF(CalcTable[[#This Row],[IrrFlag]]=FALSE,0,MAX(0,CalcTable[[#This Row],[VolRednWind]]*(FCAP*IRR_TARGET-CalcTable[[#This Row],[IWC]])))</f>
        <v>#NAME?</v>
      </c>
      <c r="AB872" s="13" t="e">
        <f ca="1">CalcTable[[#This Row],[IWC]]+CalcTable[[#This Row],[Eff Precip]]+CalcTable[[#This Row],[IrrAmt]]-CalcTable[[#This Row],[AET]]</f>
        <v>#NAME?</v>
      </c>
      <c r="AC872" s="13" t="e">
        <f ca="1">IF(CalcTable[[#This Row],[PWC]]&gt;FCAP,MIN(24*PERC,MIN(SAT,CalcTable[[#This Row],[PWC]])-FCAP),0)</f>
        <v>#NAME?</v>
      </c>
      <c r="AD872" s="13" t="e">
        <f ca="1">IF(CalcTable[[#This Row],[PWC]]&gt;SAT,CalcTable[[#This Row],[PWC]]-SAT,0)</f>
        <v>#NAME?</v>
      </c>
      <c r="AE872" s="13" t="e">
        <f ca="1">CalcTable[[#This Row],[PWC]]-CalcTable[[#This Row],[PercAmt]]-CalcTable[[#This Row],[Runoff]]</f>
        <v>#NAME?</v>
      </c>
      <c r="AF872" s="13" t="e">
        <f ca="1">CalcTable[[#This Row],[IrrAmt]]/1000*CUR_IRR_AREA*10000/IRR_EFF</f>
        <v>#NAME?</v>
      </c>
      <c r="AG872" s="147"/>
      <c r="AH872" s="13"/>
      <c r="AI872" s="50">
        <v>0</v>
      </c>
      <c r="AJ872" s="50">
        <v>0</v>
      </c>
      <c r="AK872" s="50">
        <v>0</v>
      </c>
      <c r="AL872" s="50">
        <v>0</v>
      </c>
      <c r="AM872" s="50"/>
      <c r="AN872" s="50"/>
      <c r="AO872" s="50"/>
      <c r="AP872" s="50"/>
      <c r="AQ872" s="50"/>
      <c r="AR872" s="50"/>
      <c r="AS872" s="50"/>
      <c r="AT872" s="50"/>
      <c r="AU872" s="50"/>
      <c r="AV872" s="50"/>
      <c r="AW872" s="50"/>
      <c r="AX872" s="50">
        <f t="shared" si="287"/>
        <v>0</v>
      </c>
      <c r="AY872" s="50"/>
      <c r="AZ872" s="50">
        <f t="shared" si="277"/>
        <v>0</v>
      </c>
      <c r="BA872" s="50">
        <f t="shared" si="278"/>
        <v>0</v>
      </c>
      <c r="BB872" s="50">
        <f t="shared" si="279"/>
        <v>0</v>
      </c>
      <c r="BC872" s="17">
        <f t="shared" si="280"/>
        <v>19657</v>
      </c>
      <c r="BD872" s="50">
        <f t="shared" si="281"/>
        <v>0</v>
      </c>
      <c r="BE872" s="50">
        <f t="shared" si="282"/>
        <v>0</v>
      </c>
      <c r="BF872" s="50">
        <f t="shared" si="288"/>
        <v>0</v>
      </c>
      <c r="BG872" s="50"/>
      <c r="BH872" s="17">
        <f t="shared" si="283"/>
        <v>0</v>
      </c>
      <c r="BI872" s="17">
        <f t="shared" si="291"/>
        <v>872</v>
      </c>
      <c r="BJ872" s="17">
        <f t="shared" si="289"/>
        <v>872</v>
      </c>
      <c r="BK872" s="150">
        <f t="shared" si="290"/>
        <v>23950</v>
      </c>
      <c r="BL872" s="50" t="e">
        <f t="shared" ca="1" si="284"/>
        <v>#NAME?</v>
      </c>
      <c r="BM872" s="50" t="e">
        <f t="shared" ca="1" si="285"/>
        <v>#NAME?</v>
      </c>
      <c r="BN872" s="50" t="e">
        <f t="shared" ca="1" si="286"/>
        <v>#NAME?</v>
      </c>
    </row>
    <row r="873" spans="1:66" x14ac:dyDescent="0.35">
      <c r="A873" s="48">
        <v>23951</v>
      </c>
      <c r="B873" s="17">
        <v>1965</v>
      </c>
      <c r="C873" s="17">
        <v>7</v>
      </c>
      <c r="D873" s="17">
        <v>209</v>
      </c>
      <c r="E873" s="17">
        <v>28</v>
      </c>
      <c r="F873" s="17">
        <v>4</v>
      </c>
      <c r="G873" s="50">
        <v>15</v>
      </c>
      <c r="H873" s="32">
        <v>4.9401091731607902</v>
      </c>
      <c r="I873" s="50">
        <v>16.666666666666668</v>
      </c>
      <c r="J873" s="13">
        <v>5.6</v>
      </c>
      <c r="K873" s="13">
        <f t="shared" si="272"/>
        <v>5.6</v>
      </c>
      <c r="L873" s="13">
        <f t="shared" si="273"/>
        <v>0.44999999999999973</v>
      </c>
      <c r="M873" s="13" t="e">
        <f ca="1">CalcTable[[#This Row],[IWC]]-AE872</f>
        <v>#NAME?</v>
      </c>
      <c r="N873" s="13" t="e">
        <f ca="1">IF(CalcTable[[#This Row],[Day of Year]]&lt;123,FCAP,AE872)</f>
        <v>#NAME?</v>
      </c>
      <c r="O873" s="17" t="e">
        <f ca="1">IF(IRR_DRIP,5,COUNTIF('IDET Wind Values'!C857:G857,"&lt;="&amp;IRR_MAXWIND))</f>
        <v>#NAME?</v>
      </c>
      <c r="P873" s="13" t="e">
        <f ca="1">CalcTable[[#This Row],[ET_o]]*KL</f>
        <v>#NAME?</v>
      </c>
      <c r="Q873" s="13" t="e">
        <f ca="1">IF(WILTPT&lt;=0,1,MAX(0,MIN(1,(CalcTable[[#This Row],[IWC]]-WILTPT)/(MAD-WILTPT))))</f>
        <v>#NAME?</v>
      </c>
      <c r="R873" s="13" t="e">
        <f ca="1">CalcTable[[#This Row],[ETMult]]*CalcTable[[#This Row],[ETb]]</f>
        <v>#NAME?</v>
      </c>
      <c r="S873" s="13" t="b">
        <f>INDEX(IRR_LIST,CalcTable[[#This Row],[Day of Week]]+1)</f>
        <v>0</v>
      </c>
      <c r="T873" s="13">
        <f t="shared" ca="1" si="274"/>
        <v>0</v>
      </c>
      <c r="U873" s="13" t="b">
        <f ca="1">IF(CalcTable[[#This Row],[IrrPrecip]]&gt;=IC_MM,FALSE,TRUE)</f>
        <v>1</v>
      </c>
      <c r="V873" s="13" t="b">
        <f t="shared" si="275"/>
        <v>1</v>
      </c>
      <c r="W873" s="13" t="e">
        <f ca="1">IF(AND(IRR_DRIP=FALSE,CalcTable[[#This Row],[IrrHours]]&lt;=0),FALSE,TRUE)</f>
        <v>#NAME?</v>
      </c>
      <c r="X873" s="13" t="e">
        <f ca="1">AND(CalcTable[[#This Row],[IrrDay]],CalcTable[[#This Row],[IrrRain]],CalcTable[[#This Row],[IrrWarm]],CalcTable[[#This Row],[IrrWindy]])</f>
        <v>#NAME?</v>
      </c>
      <c r="Y873" s="13" t="e">
        <f t="shared" ca="1" si="276"/>
        <v>#NAME?</v>
      </c>
      <c r="Z873" s="13" t="e">
        <f ca="1">CalcTable[[#This Row],[IrrHours]]/5</f>
        <v>#NAME?</v>
      </c>
      <c r="AA873" s="13" t="e">
        <f ca="1">IF(CalcTable[[#This Row],[IrrFlag]]=FALSE,0,MAX(0,CalcTable[[#This Row],[VolRednWind]]*(FCAP*IRR_TARGET-CalcTable[[#This Row],[IWC]])))</f>
        <v>#NAME?</v>
      </c>
      <c r="AB873" s="13" t="e">
        <f ca="1">CalcTable[[#This Row],[IWC]]+CalcTable[[#This Row],[Eff Precip]]+CalcTable[[#This Row],[IrrAmt]]-CalcTable[[#This Row],[AET]]</f>
        <v>#NAME?</v>
      </c>
      <c r="AC873" s="13" t="e">
        <f ca="1">IF(CalcTable[[#This Row],[PWC]]&gt;FCAP,MIN(24*PERC,MIN(SAT,CalcTable[[#This Row],[PWC]])-FCAP),0)</f>
        <v>#NAME?</v>
      </c>
      <c r="AD873" s="13" t="e">
        <f ca="1">IF(CalcTable[[#This Row],[PWC]]&gt;SAT,CalcTable[[#This Row],[PWC]]-SAT,0)</f>
        <v>#NAME?</v>
      </c>
      <c r="AE873" s="13" t="e">
        <f ca="1">CalcTable[[#This Row],[PWC]]-CalcTable[[#This Row],[PercAmt]]-CalcTable[[#This Row],[Runoff]]</f>
        <v>#NAME?</v>
      </c>
      <c r="AF873" s="13" t="e">
        <f ca="1">CalcTable[[#This Row],[IrrAmt]]/1000*CUR_IRR_AREA*10000/IRR_EFF</f>
        <v>#NAME?</v>
      </c>
      <c r="AG873" s="147"/>
      <c r="AH873" s="13"/>
      <c r="AI873" s="50">
        <v>0</v>
      </c>
      <c r="AJ873" s="50">
        <v>0</v>
      </c>
      <c r="AK873" s="50">
        <v>4.3238848064532283</v>
      </c>
      <c r="AL873" s="50">
        <v>5.0805070219538493</v>
      </c>
      <c r="AM873" s="50"/>
      <c r="AN873" s="50"/>
      <c r="AO873" s="50"/>
      <c r="AP873" s="50"/>
      <c r="AQ873" s="50"/>
      <c r="AR873" s="50"/>
      <c r="AS873" s="50"/>
      <c r="AT873" s="50"/>
      <c r="AU873" s="50"/>
      <c r="AV873" s="50"/>
      <c r="AW873" s="50"/>
      <c r="AX873" s="50">
        <f t="shared" si="287"/>
        <v>9.4043918284070784</v>
      </c>
      <c r="AY873" s="50"/>
      <c r="AZ873" s="50">
        <f t="shared" si="277"/>
        <v>212.44518313862693</v>
      </c>
      <c r="BA873" s="50">
        <f t="shared" si="278"/>
        <v>327.09813911820339</v>
      </c>
      <c r="BB873" s="50">
        <f t="shared" si="279"/>
        <v>337.21457641051899</v>
      </c>
      <c r="BC873" s="17">
        <f t="shared" si="280"/>
        <v>19657</v>
      </c>
      <c r="BD873" s="50">
        <f t="shared" si="281"/>
        <v>9.4043918284070784</v>
      </c>
      <c r="BE873" s="50">
        <f t="shared" si="282"/>
        <v>212.44518313862693</v>
      </c>
      <c r="BF873" s="50">
        <f t="shared" si="288"/>
        <v>347.49268923243955</v>
      </c>
      <c r="BG873" s="50"/>
      <c r="BH873" s="17">
        <f t="shared" si="283"/>
        <v>0</v>
      </c>
      <c r="BI873" s="17">
        <f t="shared" si="291"/>
        <v>873</v>
      </c>
      <c r="BJ873" s="17">
        <f t="shared" si="289"/>
        <v>873</v>
      </c>
      <c r="BK873" s="150">
        <f t="shared" si="290"/>
        <v>23951</v>
      </c>
      <c r="BL873" s="50" t="e">
        <f t="shared" ca="1" si="284"/>
        <v>#NAME?</v>
      </c>
      <c r="BM873" s="50" t="e">
        <f t="shared" ca="1" si="285"/>
        <v>#NAME?</v>
      </c>
      <c r="BN873" s="50" t="e">
        <f t="shared" ca="1" si="286"/>
        <v>#NAME?</v>
      </c>
    </row>
    <row r="874" spans="1:66" x14ac:dyDescent="0.35">
      <c r="A874" s="48">
        <v>23952</v>
      </c>
      <c r="B874" s="17">
        <v>1965</v>
      </c>
      <c r="C874" s="17">
        <v>7</v>
      </c>
      <c r="D874" s="17">
        <v>210</v>
      </c>
      <c r="E874" s="17">
        <v>29</v>
      </c>
      <c r="F874" s="17">
        <v>5</v>
      </c>
      <c r="G874" s="50">
        <v>11.7</v>
      </c>
      <c r="H874" s="32">
        <v>3.8833487877840049</v>
      </c>
      <c r="I874" s="50">
        <v>12.166666666666666</v>
      </c>
      <c r="J874" s="13">
        <v>12.8</v>
      </c>
      <c r="K874" s="13">
        <f t="shared" si="272"/>
        <v>12.8</v>
      </c>
      <c r="L874" s="13">
        <f t="shared" si="273"/>
        <v>5.8500000000000005</v>
      </c>
      <c r="M874" s="13" t="e">
        <f ca="1">CalcTable[[#This Row],[IWC]]-AE873</f>
        <v>#NAME?</v>
      </c>
      <c r="N874" s="13" t="e">
        <f ca="1">IF(CalcTable[[#This Row],[Day of Year]]&lt;123,FCAP,AE873)</f>
        <v>#NAME?</v>
      </c>
      <c r="O874" s="17" t="e">
        <f ca="1">IF(IRR_DRIP,5,COUNTIF('IDET Wind Values'!C858:G858,"&lt;="&amp;IRR_MAXWIND))</f>
        <v>#NAME?</v>
      </c>
      <c r="P874" s="13" t="e">
        <f ca="1">CalcTable[[#This Row],[ET_o]]*KL</f>
        <v>#NAME?</v>
      </c>
      <c r="Q874" s="13" t="e">
        <f ca="1">IF(WILTPT&lt;=0,1,MAX(0,MIN(1,(CalcTable[[#This Row],[IWC]]-WILTPT)/(MAD-WILTPT))))</f>
        <v>#NAME?</v>
      </c>
      <c r="R874" s="13" t="e">
        <f ca="1">CalcTable[[#This Row],[ETMult]]*CalcTable[[#This Row],[ETb]]</f>
        <v>#NAME?</v>
      </c>
      <c r="S874" s="13" t="b">
        <f>INDEX(IRR_LIST,CalcTable[[#This Row],[Day of Week]]+1)</f>
        <v>1</v>
      </c>
      <c r="T874" s="13">
        <f t="shared" ca="1" si="274"/>
        <v>5.6</v>
      </c>
      <c r="U874" s="13" t="b">
        <f ca="1">IF(CalcTable[[#This Row],[IrrPrecip]]&gt;=IC_MM,FALSE,TRUE)</f>
        <v>1</v>
      </c>
      <c r="V874" s="13" t="b">
        <f t="shared" si="275"/>
        <v>1</v>
      </c>
      <c r="W874" s="13" t="e">
        <f ca="1">IF(AND(IRR_DRIP=FALSE,CalcTable[[#This Row],[IrrHours]]&lt;=0),FALSE,TRUE)</f>
        <v>#NAME?</v>
      </c>
      <c r="X874" s="13" t="e">
        <f ca="1">AND(CalcTable[[#This Row],[IrrDay]],CalcTable[[#This Row],[IrrRain]],CalcTable[[#This Row],[IrrWarm]],CalcTable[[#This Row],[IrrWindy]])</f>
        <v>#NAME?</v>
      </c>
      <c r="Y874" s="13" t="e">
        <f t="shared" ca="1" si="276"/>
        <v>#NAME?</v>
      </c>
      <c r="Z874" s="13" t="e">
        <f ca="1">CalcTable[[#This Row],[IrrHours]]/5</f>
        <v>#NAME?</v>
      </c>
      <c r="AA874" s="13" t="e">
        <f ca="1">IF(CalcTable[[#This Row],[IrrFlag]]=FALSE,0,MAX(0,CalcTable[[#This Row],[VolRednWind]]*(FCAP*IRR_TARGET-CalcTable[[#This Row],[IWC]])))</f>
        <v>#NAME?</v>
      </c>
      <c r="AB874" s="13" t="e">
        <f ca="1">CalcTable[[#This Row],[IWC]]+CalcTable[[#This Row],[Eff Precip]]+CalcTable[[#This Row],[IrrAmt]]-CalcTable[[#This Row],[AET]]</f>
        <v>#NAME?</v>
      </c>
      <c r="AC874" s="13" t="e">
        <f ca="1">IF(CalcTable[[#This Row],[PWC]]&gt;FCAP,MIN(24*PERC,MIN(SAT,CalcTable[[#This Row],[PWC]])-FCAP),0)</f>
        <v>#NAME?</v>
      </c>
      <c r="AD874" s="13" t="e">
        <f ca="1">IF(CalcTable[[#This Row],[PWC]]&gt;SAT,CalcTable[[#This Row],[PWC]]-SAT,0)</f>
        <v>#NAME?</v>
      </c>
      <c r="AE874" s="13" t="e">
        <f ca="1">CalcTable[[#This Row],[PWC]]-CalcTable[[#This Row],[PercAmt]]-CalcTable[[#This Row],[Runoff]]</f>
        <v>#NAME?</v>
      </c>
      <c r="AF874" s="13" t="e">
        <f ca="1">CalcTable[[#This Row],[IrrAmt]]/1000*CUR_IRR_AREA*10000/IRR_EFF</f>
        <v>#NAME?</v>
      </c>
      <c r="AG874" s="147"/>
      <c r="AH874" s="13"/>
      <c r="AI874" s="50">
        <v>12.334129990392274</v>
      </c>
      <c r="AJ874" s="50">
        <v>16.323279560625821</v>
      </c>
      <c r="AK874" s="50">
        <v>0</v>
      </c>
      <c r="AL874" s="50">
        <v>0</v>
      </c>
      <c r="AM874" s="50"/>
      <c r="AN874" s="50"/>
      <c r="AO874" s="50"/>
      <c r="AP874" s="50"/>
      <c r="AQ874" s="50"/>
      <c r="AR874" s="50"/>
      <c r="AS874" s="50"/>
      <c r="AT874" s="50"/>
      <c r="AU874" s="50"/>
      <c r="AV874" s="50"/>
      <c r="AW874" s="50"/>
      <c r="AX874" s="50">
        <f t="shared" si="287"/>
        <v>28.657409551018095</v>
      </c>
      <c r="AY874" s="50"/>
      <c r="AZ874" s="50">
        <f t="shared" si="277"/>
        <v>659.71677363744413</v>
      </c>
      <c r="BA874" s="50">
        <f t="shared" si="278"/>
        <v>1068.3715623893397</v>
      </c>
      <c r="BB874" s="50">
        <f t="shared" si="279"/>
        <v>1105.6329985020509</v>
      </c>
      <c r="BC874" s="17">
        <f t="shared" si="280"/>
        <v>19657</v>
      </c>
      <c r="BD874" s="50">
        <f t="shared" si="281"/>
        <v>28.657409551018095</v>
      </c>
      <c r="BE874" s="50">
        <f t="shared" si="282"/>
        <v>659.71677363744413</v>
      </c>
      <c r="BF874" s="50">
        <f t="shared" si="288"/>
        <v>1079.086625623484</v>
      </c>
      <c r="BG874" s="50"/>
      <c r="BH874" s="17">
        <f t="shared" si="283"/>
        <v>0</v>
      </c>
      <c r="BI874" s="17">
        <f t="shared" si="291"/>
        <v>874</v>
      </c>
      <c r="BJ874" s="17">
        <f t="shared" si="289"/>
        <v>874</v>
      </c>
      <c r="BK874" s="150">
        <f t="shared" si="290"/>
        <v>23952</v>
      </c>
      <c r="BL874" s="50" t="e">
        <f t="shared" ca="1" si="284"/>
        <v>#NAME?</v>
      </c>
      <c r="BM874" s="50" t="e">
        <f t="shared" ca="1" si="285"/>
        <v>#NAME?</v>
      </c>
      <c r="BN874" s="50" t="e">
        <f t="shared" ca="1" si="286"/>
        <v>#NAME?</v>
      </c>
    </row>
    <row r="875" spans="1:66" x14ac:dyDescent="0.35">
      <c r="A875" s="48">
        <v>23953</v>
      </c>
      <c r="B875" s="17">
        <v>1965</v>
      </c>
      <c r="C875" s="17">
        <v>7</v>
      </c>
      <c r="D875" s="17">
        <v>211</v>
      </c>
      <c r="E875" s="17">
        <v>30</v>
      </c>
      <c r="F875" s="17">
        <v>6</v>
      </c>
      <c r="G875" s="50">
        <v>10.6</v>
      </c>
      <c r="H875" s="32">
        <v>3.846569521914069</v>
      </c>
      <c r="I875" s="50">
        <v>3.5</v>
      </c>
      <c r="J875" s="13">
        <v>0</v>
      </c>
      <c r="K875" s="13">
        <f t="shared" si="272"/>
        <v>0</v>
      </c>
      <c r="L875" s="13">
        <f t="shared" si="273"/>
        <v>0</v>
      </c>
      <c r="M875" s="13" t="e">
        <f ca="1">CalcTable[[#This Row],[IWC]]-AE874</f>
        <v>#NAME?</v>
      </c>
      <c r="N875" s="13" t="e">
        <f ca="1">IF(CalcTable[[#This Row],[Day of Year]]&lt;123,FCAP,AE874)</f>
        <v>#NAME?</v>
      </c>
      <c r="O875" s="17" t="e">
        <f ca="1">IF(IRR_DRIP,5,COUNTIF('IDET Wind Values'!C859:G859,"&lt;="&amp;IRR_MAXWIND))</f>
        <v>#NAME?</v>
      </c>
      <c r="P875" s="13" t="e">
        <f ca="1">CalcTable[[#This Row],[ET_o]]*KL</f>
        <v>#NAME?</v>
      </c>
      <c r="Q875" s="13" t="e">
        <f ca="1">IF(WILTPT&lt;=0,1,MAX(0,MIN(1,(CalcTable[[#This Row],[IWC]]-WILTPT)/(MAD-WILTPT))))</f>
        <v>#NAME?</v>
      </c>
      <c r="R875" s="13" t="e">
        <f ca="1">CalcTable[[#This Row],[ETMult]]*CalcTable[[#This Row],[ETb]]</f>
        <v>#NAME?</v>
      </c>
      <c r="S875" s="13" t="b">
        <f>INDEX(IRR_LIST,CalcTable[[#This Row],[Day of Week]]+1)</f>
        <v>0</v>
      </c>
      <c r="T875" s="13">
        <f t="shared" ca="1" si="274"/>
        <v>18.399999999999999</v>
      </c>
      <c r="U875" s="13" t="b">
        <f ca="1">IF(CalcTable[[#This Row],[IrrPrecip]]&gt;=IC_MM,FALSE,TRUE)</f>
        <v>0</v>
      </c>
      <c r="V875" s="13" t="b">
        <f t="shared" si="275"/>
        <v>1</v>
      </c>
      <c r="W875" s="13" t="e">
        <f ca="1">IF(AND(IRR_DRIP=FALSE,CalcTable[[#This Row],[IrrHours]]&lt;=0),FALSE,TRUE)</f>
        <v>#NAME?</v>
      </c>
      <c r="X875" s="13" t="e">
        <f ca="1">AND(CalcTable[[#This Row],[IrrDay]],CalcTable[[#This Row],[IrrRain]],CalcTable[[#This Row],[IrrWarm]],CalcTable[[#This Row],[IrrWindy]])</f>
        <v>#NAME?</v>
      </c>
      <c r="Y875" s="13" t="e">
        <f t="shared" ca="1" si="276"/>
        <v>#NAME?</v>
      </c>
      <c r="Z875" s="13" t="e">
        <f ca="1">CalcTable[[#This Row],[IrrHours]]/5</f>
        <v>#NAME?</v>
      </c>
      <c r="AA875" s="13" t="e">
        <f ca="1">IF(CalcTable[[#This Row],[IrrFlag]]=FALSE,0,MAX(0,CalcTable[[#This Row],[VolRednWind]]*(FCAP*IRR_TARGET-CalcTable[[#This Row],[IWC]])))</f>
        <v>#NAME?</v>
      </c>
      <c r="AB875" s="13" t="e">
        <f ca="1">CalcTable[[#This Row],[IWC]]+CalcTable[[#This Row],[Eff Precip]]+CalcTable[[#This Row],[IrrAmt]]-CalcTable[[#This Row],[AET]]</f>
        <v>#NAME?</v>
      </c>
      <c r="AC875" s="13" t="e">
        <f ca="1">IF(CalcTable[[#This Row],[PWC]]&gt;FCAP,MIN(24*PERC,MIN(SAT,CalcTable[[#This Row],[PWC]])-FCAP),0)</f>
        <v>#NAME?</v>
      </c>
      <c r="AD875" s="13" t="e">
        <f ca="1">IF(CalcTable[[#This Row],[PWC]]&gt;SAT,CalcTable[[#This Row],[PWC]]-SAT,0)</f>
        <v>#NAME?</v>
      </c>
      <c r="AE875" s="13" t="e">
        <f ca="1">CalcTable[[#This Row],[PWC]]-CalcTable[[#This Row],[PercAmt]]-CalcTable[[#This Row],[Runoff]]</f>
        <v>#NAME?</v>
      </c>
      <c r="AF875" s="13" t="e">
        <f ca="1">CalcTable[[#This Row],[IrrAmt]]/1000*CUR_IRR_AREA*10000/IRR_EFF</f>
        <v>#NAME?</v>
      </c>
      <c r="AG875" s="147"/>
      <c r="AH875" s="13"/>
      <c r="AI875" s="50">
        <v>0</v>
      </c>
      <c r="AJ875" s="50">
        <v>0</v>
      </c>
      <c r="AK875" s="50">
        <v>0</v>
      </c>
      <c r="AL875" s="50">
        <v>0</v>
      </c>
      <c r="AM875" s="50"/>
      <c r="AN875" s="50"/>
      <c r="AO875" s="50"/>
      <c r="AP875" s="50"/>
      <c r="AQ875" s="50"/>
      <c r="AR875" s="50"/>
      <c r="AS875" s="50"/>
      <c r="AT875" s="50"/>
      <c r="AU875" s="50"/>
      <c r="AV875" s="50"/>
      <c r="AW875" s="50"/>
      <c r="AX875" s="50">
        <f t="shared" si="287"/>
        <v>0</v>
      </c>
      <c r="AY875" s="50"/>
      <c r="AZ875" s="50">
        <f t="shared" si="277"/>
        <v>0</v>
      </c>
      <c r="BA875" s="50">
        <f t="shared" si="278"/>
        <v>0</v>
      </c>
      <c r="BB875" s="50">
        <f t="shared" si="279"/>
        <v>0</v>
      </c>
      <c r="BC875" s="17">
        <f t="shared" si="280"/>
        <v>19657</v>
      </c>
      <c r="BD875" s="50">
        <f t="shared" si="281"/>
        <v>0</v>
      </c>
      <c r="BE875" s="50">
        <f t="shared" si="282"/>
        <v>0</v>
      </c>
      <c r="BF875" s="50">
        <f t="shared" si="288"/>
        <v>0</v>
      </c>
      <c r="BG875" s="50"/>
      <c r="BH875" s="17">
        <f t="shared" si="283"/>
        <v>0</v>
      </c>
      <c r="BI875" s="17">
        <f t="shared" si="291"/>
        <v>875</v>
      </c>
      <c r="BJ875" s="17">
        <f t="shared" si="289"/>
        <v>875</v>
      </c>
      <c r="BK875" s="150">
        <f t="shared" si="290"/>
        <v>23953</v>
      </c>
      <c r="BL875" s="50" t="e">
        <f t="shared" ca="1" si="284"/>
        <v>#NAME?</v>
      </c>
      <c r="BM875" s="50" t="e">
        <f t="shared" ca="1" si="285"/>
        <v>#NAME?</v>
      </c>
      <c r="BN875" s="50" t="e">
        <f t="shared" ca="1" si="286"/>
        <v>#NAME?</v>
      </c>
    </row>
    <row r="876" spans="1:66" x14ac:dyDescent="0.35">
      <c r="A876" s="48">
        <v>23954</v>
      </c>
      <c r="B876" s="17">
        <v>1965</v>
      </c>
      <c r="C876" s="17">
        <v>7</v>
      </c>
      <c r="D876" s="17">
        <v>212</v>
      </c>
      <c r="E876" s="17">
        <v>31</v>
      </c>
      <c r="F876" s="17">
        <v>7</v>
      </c>
      <c r="G876" s="50">
        <v>12.8</v>
      </c>
      <c r="H876" s="32">
        <v>4.7639282021799731</v>
      </c>
      <c r="I876" s="50">
        <v>5</v>
      </c>
      <c r="J876" s="13">
        <v>0</v>
      </c>
      <c r="K876" s="13">
        <f t="shared" si="272"/>
        <v>0</v>
      </c>
      <c r="L876" s="13">
        <f t="shared" si="273"/>
        <v>0</v>
      </c>
      <c r="M876" s="13" t="e">
        <f ca="1">CalcTable[[#This Row],[IWC]]-AE875</f>
        <v>#NAME?</v>
      </c>
      <c r="N876" s="13" t="e">
        <f ca="1">IF(CalcTable[[#This Row],[Day of Year]]&lt;123,FCAP,AE875)</f>
        <v>#NAME?</v>
      </c>
      <c r="O876" s="17" t="e">
        <f ca="1">IF(IRR_DRIP,5,COUNTIF('IDET Wind Values'!C860:G860,"&lt;="&amp;IRR_MAXWIND))</f>
        <v>#NAME?</v>
      </c>
      <c r="P876" s="13" t="e">
        <f ca="1">CalcTable[[#This Row],[ET_o]]*KL</f>
        <v>#NAME?</v>
      </c>
      <c r="Q876" s="13" t="e">
        <f ca="1">IF(WILTPT&lt;=0,1,MAX(0,MIN(1,(CalcTable[[#This Row],[IWC]]-WILTPT)/(MAD-WILTPT))))</f>
        <v>#NAME?</v>
      </c>
      <c r="R876" s="13" t="e">
        <f ca="1">CalcTable[[#This Row],[ETMult]]*CalcTable[[#This Row],[ETb]]</f>
        <v>#NAME?</v>
      </c>
      <c r="S876" s="13" t="b">
        <f>INDEX(IRR_LIST,CalcTable[[#This Row],[Day of Week]]+1)</f>
        <v>0</v>
      </c>
      <c r="T876" s="13">
        <f t="shared" ca="1" si="274"/>
        <v>12.8</v>
      </c>
      <c r="U876" s="13" t="b">
        <f ca="1">IF(CalcTable[[#This Row],[IrrPrecip]]&gt;=IC_MM,FALSE,TRUE)</f>
        <v>0</v>
      </c>
      <c r="V876" s="13" t="b">
        <f t="shared" si="275"/>
        <v>1</v>
      </c>
      <c r="W876" s="13" t="e">
        <f ca="1">IF(AND(IRR_DRIP=FALSE,CalcTable[[#This Row],[IrrHours]]&lt;=0),FALSE,TRUE)</f>
        <v>#NAME?</v>
      </c>
      <c r="X876" s="13" t="e">
        <f ca="1">AND(CalcTable[[#This Row],[IrrDay]],CalcTable[[#This Row],[IrrRain]],CalcTable[[#This Row],[IrrWarm]],CalcTable[[#This Row],[IrrWindy]])</f>
        <v>#NAME?</v>
      </c>
      <c r="Y876" s="13" t="e">
        <f t="shared" ca="1" si="276"/>
        <v>#NAME?</v>
      </c>
      <c r="Z876" s="13" t="e">
        <f ca="1">CalcTable[[#This Row],[IrrHours]]/5</f>
        <v>#NAME?</v>
      </c>
      <c r="AA876" s="13" t="e">
        <f ca="1">IF(CalcTable[[#This Row],[IrrFlag]]=FALSE,0,MAX(0,CalcTable[[#This Row],[VolRednWind]]*(FCAP*IRR_TARGET-CalcTable[[#This Row],[IWC]])))</f>
        <v>#NAME?</v>
      </c>
      <c r="AB876" s="13" t="e">
        <f ca="1">CalcTable[[#This Row],[IWC]]+CalcTable[[#This Row],[Eff Precip]]+CalcTable[[#This Row],[IrrAmt]]-CalcTable[[#This Row],[AET]]</f>
        <v>#NAME?</v>
      </c>
      <c r="AC876" s="13" t="e">
        <f ca="1">IF(CalcTable[[#This Row],[PWC]]&gt;FCAP,MIN(24*PERC,MIN(SAT,CalcTable[[#This Row],[PWC]])-FCAP),0)</f>
        <v>#NAME?</v>
      </c>
      <c r="AD876" s="13" t="e">
        <f ca="1">IF(CalcTable[[#This Row],[PWC]]&gt;SAT,CalcTable[[#This Row],[PWC]]-SAT,0)</f>
        <v>#NAME?</v>
      </c>
      <c r="AE876" s="13" t="e">
        <f ca="1">CalcTable[[#This Row],[PWC]]-CalcTable[[#This Row],[PercAmt]]-CalcTable[[#This Row],[Runoff]]</f>
        <v>#NAME?</v>
      </c>
      <c r="AF876" s="13" t="e">
        <f ca="1">CalcTable[[#This Row],[IrrAmt]]/1000*CUR_IRR_AREA*10000/IRR_EFF</f>
        <v>#NAME?</v>
      </c>
      <c r="AG876" s="147"/>
      <c r="AH876" s="13"/>
      <c r="AI876" s="50">
        <v>0</v>
      </c>
      <c r="AJ876" s="50">
        <v>0</v>
      </c>
      <c r="AK876" s="50">
        <v>0</v>
      </c>
      <c r="AL876" s="50">
        <v>0</v>
      </c>
      <c r="AM876" s="50"/>
      <c r="AN876" s="50"/>
      <c r="AO876" s="50"/>
      <c r="AP876" s="50"/>
      <c r="AQ876" s="50"/>
      <c r="AR876" s="50"/>
      <c r="AS876" s="50"/>
      <c r="AT876" s="50"/>
      <c r="AU876" s="50"/>
      <c r="AV876" s="50"/>
      <c r="AW876" s="50"/>
      <c r="AX876" s="50">
        <f t="shared" si="287"/>
        <v>0</v>
      </c>
      <c r="AY876" s="50"/>
      <c r="AZ876" s="50">
        <f t="shared" si="277"/>
        <v>0</v>
      </c>
      <c r="BA876" s="50">
        <f t="shared" si="278"/>
        <v>0</v>
      </c>
      <c r="BB876" s="50">
        <f t="shared" si="279"/>
        <v>0</v>
      </c>
      <c r="BC876" s="17">
        <f t="shared" si="280"/>
        <v>19657</v>
      </c>
      <c r="BD876" s="50">
        <f t="shared" si="281"/>
        <v>0</v>
      </c>
      <c r="BE876" s="50">
        <f t="shared" si="282"/>
        <v>0</v>
      </c>
      <c r="BF876" s="50">
        <f t="shared" si="288"/>
        <v>0</v>
      </c>
      <c r="BG876" s="50"/>
      <c r="BH876" s="17">
        <f t="shared" si="283"/>
        <v>0</v>
      </c>
      <c r="BI876" s="17">
        <f t="shared" si="291"/>
        <v>876</v>
      </c>
      <c r="BJ876" s="17">
        <f t="shared" si="289"/>
        <v>876</v>
      </c>
      <c r="BK876" s="150">
        <f t="shared" si="290"/>
        <v>23954</v>
      </c>
      <c r="BL876" s="50" t="e">
        <f t="shared" ca="1" si="284"/>
        <v>#NAME?</v>
      </c>
      <c r="BM876" s="50" t="e">
        <f t="shared" ca="1" si="285"/>
        <v>#NAME?</v>
      </c>
      <c r="BN876" s="50" t="e">
        <f t="shared" ca="1" si="286"/>
        <v>#NAME?</v>
      </c>
    </row>
    <row r="877" spans="1:66" x14ac:dyDescent="0.35">
      <c r="A877" s="48">
        <v>23955</v>
      </c>
      <c r="B877" s="17">
        <v>1965</v>
      </c>
      <c r="C877" s="17">
        <v>8</v>
      </c>
      <c r="D877" s="17">
        <v>213</v>
      </c>
      <c r="E877" s="17">
        <v>1</v>
      </c>
      <c r="F877" s="17">
        <v>1</v>
      </c>
      <c r="G877" s="50">
        <v>12.2</v>
      </c>
      <c r="H877" s="32">
        <v>5.3060945008507074</v>
      </c>
      <c r="I877" s="50">
        <v>8</v>
      </c>
      <c r="J877" s="13">
        <v>0</v>
      </c>
      <c r="K877" s="13">
        <f t="shared" si="272"/>
        <v>0</v>
      </c>
      <c r="L877" s="13">
        <f t="shared" si="273"/>
        <v>0</v>
      </c>
      <c r="M877" s="13" t="e">
        <f ca="1">CalcTable[[#This Row],[IWC]]-AE876</f>
        <v>#NAME?</v>
      </c>
      <c r="N877" s="13" t="e">
        <f ca="1">IF(CalcTable[[#This Row],[Day of Year]]&lt;123,FCAP,AE876)</f>
        <v>#NAME?</v>
      </c>
      <c r="O877" s="17" t="e">
        <f ca="1">IF(IRR_DRIP,5,COUNTIF('IDET Wind Values'!C861:G861,"&lt;="&amp;IRR_MAXWIND))</f>
        <v>#NAME?</v>
      </c>
      <c r="P877" s="13" t="e">
        <f ca="1">CalcTable[[#This Row],[ET_o]]*KL</f>
        <v>#NAME?</v>
      </c>
      <c r="Q877" s="13" t="e">
        <f ca="1">IF(WILTPT&lt;=0,1,MAX(0,MIN(1,(CalcTable[[#This Row],[IWC]]-WILTPT)/(MAD-WILTPT))))</f>
        <v>#NAME?</v>
      </c>
      <c r="R877" s="13" t="e">
        <f ca="1">CalcTable[[#This Row],[ETMult]]*CalcTable[[#This Row],[ETb]]</f>
        <v>#NAME?</v>
      </c>
      <c r="S877" s="13" t="b">
        <f>INDEX(IRR_LIST,CalcTable[[#This Row],[Day of Week]]+1)</f>
        <v>1</v>
      </c>
      <c r="T877" s="13">
        <f t="shared" ca="1" si="274"/>
        <v>0</v>
      </c>
      <c r="U877" s="13" t="b">
        <f ca="1">IF(CalcTable[[#This Row],[IrrPrecip]]&gt;=IC_MM,FALSE,TRUE)</f>
        <v>1</v>
      </c>
      <c r="V877" s="13" t="b">
        <f t="shared" si="275"/>
        <v>1</v>
      </c>
      <c r="W877" s="13" t="e">
        <f ca="1">IF(AND(IRR_DRIP=FALSE,CalcTable[[#This Row],[IrrHours]]&lt;=0),FALSE,TRUE)</f>
        <v>#NAME?</v>
      </c>
      <c r="X877" s="13" t="e">
        <f ca="1">AND(CalcTable[[#This Row],[IrrDay]],CalcTable[[#This Row],[IrrRain]],CalcTable[[#This Row],[IrrWarm]],CalcTable[[#This Row],[IrrWindy]])</f>
        <v>#NAME?</v>
      </c>
      <c r="Y877" s="13" t="e">
        <f t="shared" ca="1" si="276"/>
        <v>#NAME?</v>
      </c>
      <c r="Z877" s="13" t="e">
        <f ca="1">CalcTable[[#This Row],[IrrHours]]/5</f>
        <v>#NAME?</v>
      </c>
      <c r="AA877" s="13" t="e">
        <f ca="1">IF(CalcTable[[#This Row],[IrrFlag]]=FALSE,0,MAX(0,CalcTable[[#This Row],[VolRednWind]]*(FCAP*IRR_TARGET-CalcTable[[#This Row],[IWC]])))</f>
        <v>#NAME?</v>
      </c>
      <c r="AB877" s="13" t="e">
        <f ca="1">CalcTable[[#This Row],[IWC]]+CalcTable[[#This Row],[Eff Precip]]+CalcTable[[#This Row],[IrrAmt]]-CalcTable[[#This Row],[AET]]</f>
        <v>#NAME?</v>
      </c>
      <c r="AC877" s="13" t="e">
        <f ca="1">IF(CalcTable[[#This Row],[PWC]]&gt;FCAP,MIN(24*PERC,MIN(SAT,CalcTable[[#This Row],[PWC]])-FCAP),0)</f>
        <v>#NAME?</v>
      </c>
      <c r="AD877" s="13" t="e">
        <f ca="1">IF(CalcTable[[#This Row],[PWC]]&gt;SAT,CalcTable[[#This Row],[PWC]]-SAT,0)</f>
        <v>#NAME?</v>
      </c>
      <c r="AE877" s="13" t="e">
        <f ca="1">CalcTable[[#This Row],[PWC]]-CalcTable[[#This Row],[PercAmt]]-CalcTable[[#This Row],[Runoff]]</f>
        <v>#NAME?</v>
      </c>
      <c r="AF877" s="13" t="e">
        <f ca="1">CalcTable[[#This Row],[IrrAmt]]/1000*CUR_IRR_AREA*10000/IRR_EFF</f>
        <v>#NAME?</v>
      </c>
      <c r="AG877" s="147"/>
      <c r="AH877" s="13"/>
      <c r="AI877" s="50">
        <v>9.4353484068658311</v>
      </c>
      <c r="AJ877" s="50">
        <v>12.843348406865829</v>
      </c>
      <c r="AK877" s="50">
        <v>0</v>
      </c>
      <c r="AL877" s="50">
        <v>0</v>
      </c>
      <c r="AM877" s="50"/>
      <c r="AN877" s="50"/>
      <c r="AO877" s="50"/>
      <c r="AP877" s="50"/>
      <c r="AQ877" s="50"/>
      <c r="AR877" s="50"/>
      <c r="AS877" s="50"/>
      <c r="AT877" s="50"/>
      <c r="AU877" s="50"/>
      <c r="AV877" s="50"/>
      <c r="AW877" s="50"/>
      <c r="AX877" s="50">
        <f t="shared" si="287"/>
        <v>22.27869681373166</v>
      </c>
      <c r="AY877" s="50"/>
      <c r="AZ877" s="50">
        <f t="shared" si="277"/>
        <v>515.12332990209654</v>
      </c>
      <c r="BA877" s="50">
        <f t="shared" si="278"/>
        <v>834.52620122181884</v>
      </c>
      <c r="BB877" s="50">
        <f t="shared" si="279"/>
        <v>863.65586186349037</v>
      </c>
      <c r="BC877" s="17">
        <f t="shared" si="280"/>
        <v>19658</v>
      </c>
      <c r="BD877" s="50">
        <f t="shared" si="281"/>
        <v>22.27869681373166</v>
      </c>
      <c r="BE877" s="50">
        <f t="shared" si="282"/>
        <v>515.12332990209654</v>
      </c>
      <c r="BF877" s="50">
        <f t="shared" si="288"/>
        <v>842.57778194596528</v>
      </c>
      <c r="BG877" s="50"/>
      <c r="BH877" s="17">
        <f t="shared" si="283"/>
        <v>0</v>
      </c>
      <c r="BI877" s="17">
        <f t="shared" si="291"/>
        <v>877</v>
      </c>
      <c r="BJ877" s="17">
        <f t="shared" si="289"/>
        <v>877</v>
      </c>
      <c r="BK877" s="150">
        <f t="shared" si="290"/>
        <v>23955</v>
      </c>
      <c r="BL877" s="50" t="e">
        <f t="shared" ca="1" si="284"/>
        <v>#NAME?</v>
      </c>
      <c r="BM877" s="50" t="e">
        <f t="shared" ca="1" si="285"/>
        <v>#NAME?</v>
      </c>
      <c r="BN877" s="50" t="e">
        <f t="shared" ca="1" si="286"/>
        <v>#NAME?</v>
      </c>
    </row>
    <row r="878" spans="1:66" x14ac:dyDescent="0.35">
      <c r="A878" s="48">
        <v>23956</v>
      </c>
      <c r="B878" s="17">
        <v>1965</v>
      </c>
      <c r="C878" s="17">
        <v>8</v>
      </c>
      <c r="D878" s="17">
        <v>214</v>
      </c>
      <c r="E878" s="17">
        <v>2</v>
      </c>
      <c r="F878" s="17">
        <v>2</v>
      </c>
      <c r="G878" s="50">
        <v>14.4</v>
      </c>
      <c r="H878" s="32">
        <v>5.3512977430120303</v>
      </c>
      <c r="I878" s="50">
        <v>1</v>
      </c>
      <c r="J878" s="13">
        <v>0</v>
      </c>
      <c r="K878" s="13">
        <f t="shared" si="272"/>
        <v>0</v>
      </c>
      <c r="L878" s="13">
        <f t="shared" si="273"/>
        <v>0</v>
      </c>
      <c r="M878" s="13" t="e">
        <f ca="1">CalcTable[[#This Row],[IWC]]-AE877</f>
        <v>#NAME?</v>
      </c>
      <c r="N878" s="13" t="e">
        <f ca="1">IF(CalcTable[[#This Row],[Day of Year]]&lt;123,FCAP,AE877)</f>
        <v>#NAME?</v>
      </c>
      <c r="O878" s="17" t="e">
        <f ca="1">IF(IRR_DRIP,5,COUNTIF('IDET Wind Values'!C862:G862,"&lt;="&amp;IRR_MAXWIND))</f>
        <v>#NAME?</v>
      </c>
      <c r="P878" s="13" t="e">
        <f ca="1">CalcTable[[#This Row],[ET_o]]*KL</f>
        <v>#NAME?</v>
      </c>
      <c r="Q878" s="13" t="e">
        <f ca="1">IF(WILTPT&lt;=0,1,MAX(0,MIN(1,(CalcTable[[#This Row],[IWC]]-WILTPT)/(MAD-WILTPT))))</f>
        <v>#NAME?</v>
      </c>
      <c r="R878" s="13" t="e">
        <f ca="1">CalcTable[[#This Row],[ETMult]]*CalcTable[[#This Row],[ETb]]</f>
        <v>#NAME?</v>
      </c>
      <c r="S878" s="13" t="b">
        <f>INDEX(IRR_LIST,CalcTable[[#This Row],[Day of Week]]+1)</f>
        <v>0</v>
      </c>
      <c r="T878" s="13">
        <f t="shared" ca="1" si="274"/>
        <v>0</v>
      </c>
      <c r="U878" s="13" t="b">
        <f ca="1">IF(CalcTable[[#This Row],[IrrPrecip]]&gt;=IC_MM,FALSE,TRUE)</f>
        <v>1</v>
      </c>
      <c r="V878" s="13" t="b">
        <f t="shared" si="275"/>
        <v>1</v>
      </c>
      <c r="W878" s="13" t="e">
        <f ca="1">IF(AND(IRR_DRIP=FALSE,CalcTable[[#This Row],[IrrHours]]&lt;=0),FALSE,TRUE)</f>
        <v>#NAME?</v>
      </c>
      <c r="X878" s="13" t="e">
        <f ca="1">AND(CalcTable[[#This Row],[IrrDay]],CalcTable[[#This Row],[IrrRain]],CalcTable[[#This Row],[IrrWarm]],CalcTable[[#This Row],[IrrWindy]])</f>
        <v>#NAME?</v>
      </c>
      <c r="Y878" s="13" t="e">
        <f t="shared" ca="1" si="276"/>
        <v>#NAME?</v>
      </c>
      <c r="Z878" s="13" t="e">
        <f ca="1">CalcTable[[#This Row],[IrrHours]]/5</f>
        <v>#NAME?</v>
      </c>
      <c r="AA878" s="13" t="e">
        <f ca="1">IF(CalcTable[[#This Row],[IrrFlag]]=FALSE,0,MAX(0,CalcTable[[#This Row],[VolRednWind]]*(FCAP*IRR_TARGET-CalcTable[[#This Row],[IWC]])))</f>
        <v>#NAME?</v>
      </c>
      <c r="AB878" s="13" t="e">
        <f ca="1">CalcTable[[#This Row],[IWC]]+CalcTable[[#This Row],[Eff Precip]]+CalcTable[[#This Row],[IrrAmt]]-CalcTable[[#This Row],[AET]]</f>
        <v>#NAME?</v>
      </c>
      <c r="AC878" s="13" t="e">
        <f ca="1">IF(CalcTable[[#This Row],[PWC]]&gt;FCAP,MIN(24*PERC,MIN(SAT,CalcTable[[#This Row],[PWC]])-FCAP),0)</f>
        <v>#NAME?</v>
      </c>
      <c r="AD878" s="13" t="e">
        <f ca="1">IF(CalcTable[[#This Row],[PWC]]&gt;SAT,CalcTable[[#This Row],[PWC]]-SAT,0)</f>
        <v>#NAME?</v>
      </c>
      <c r="AE878" s="13" t="e">
        <f ca="1">CalcTable[[#This Row],[PWC]]-CalcTable[[#This Row],[PercAmt]]-CalcTable[[#This Row],[Runoff]]</f>
        <v>#NAME?</v>
      </c>
      <c r="AF878" s="13" t="e">
        <f ca="1">CalcTable[[#This Row],[IrrAmt]]/1000*CUR_IRR_AREA*10000/IRR_EFF</f>
        <v>#NAME?</v>
      </c>
      <c r="AG878" s="147"/>
      <c r="AH878" s="13"/>
      <c r="AI878" s="50">
        <v>0</v>
      </c>
      <c r="AJ878" s="50">
        <v>0</v>
      </c>
      <c r="AK878" s="50">
        <v>2.0778568934147752</v>
      </c>
      <c r="AL878" s="50">
        <v>9.9341257237196139</v>
      </c>
      <c r="AM878" s="50"/>
      <c r="AN878" s="50"/>
      <c r="AO878" s="50"/>
      <c r="AP878" s="50"/>
      <c r="AQ878" s="50"/>
      <c r="AR878" s="50"/>
      <c r="AS878" s="50"/>
      <c r="AT878" s="50"/>
      <c r="AU878" s="50"/>
      <c r="AV878" s="50"/>
      <c r="AW878" s="50"/>
      <c r="AX878" s="50">
        <f t="shared" si="287"/>
        <v>12.01198261713439</v>
      </c>
      <c r="AY878" s="50"/>
      <c r="AZ878" s="50">
        <f t="shared" si="277"/>
        <v>321.87625566585876</v>
      </c>
      <c r="BA878" s="50">
        <f t="shared" si="278"/>
        <v>495.58725078711586</v>
      </c>
      <c r="BB878" s="50">
        <f t="shared" si="279"/>
        <v>510.91469153310919</v>
      </c>
      <c r="BC878" s="17">
        <f t="shared" si="280"/>
        <v>19658</v>
      </c>
      <c r="BD878" s="50">
        <f t="shared" si="281"/>
        <v>12.01198261713439</v>
      </c>
      <c r="BE878" s="50">
        <f t="shared" si="282"/>
        <v>321.87625566585876</v>
      </c>
      <c r="BF878" s="50">
        <f t="shared" si="288"/>
        <v>526.48708729918451</v>
      </c>
      <c r="BG878" s="50"/>
      <c r="BH878" s="17">
        <f t="shared" si="283"/>
        <v>0</v>
      </c>
      <c r="BI878" s="17">
        <f t="shared" si="291"/>
        <v>878</v>
      </c>
      <c r="BJ878" s="17">
        <f t="shared" si="289"/>
        <v>878</v>
      </c>
      <c r="BK878" s="150">
        <f t="shared" si="290"/>
        <v>23956</v>
      </c>
      <c r="BL878" s="50" t="e">
        <f t="shared" ca="1" si="284"/>
        <v>#NAME?</v>
      </c>
      <c r="BM878" s="50" t="e">
        <f t="shared" ca="1" si="285"/>
        <v>#NAME?</v>
      </c>
      <c r="BN878" s="50" t="e">
        <f t="shared" ca="1" si="286"/>
        <v>#NAME?</v>
      </c>
    </row>
    <row r="879" spans="1:66" x14ac:dyDescent="0.35">
      <c r="A879" s="48">
        <v>23957</v>
      </c>
      <c r="B879" s="17">
        <v>1965</v>
      </c>
      <c r="C879" s="17">
        <v>8</v>
      </c>
      <c r="D879" s="17">
        <v>215</v>
      </c>
      <c r="E879" s="17">
        <v>3</v>
      </c>
      <c r="F879" s="17">
        <v>3</v>
      </c>
      <c r="G879" s="50">
        <v>13.9</v>
      </c>
      <c r="H879" s="32">
        <v>4.8960111905829082</v>
      </c>
      <c r="I879" s="50">
        <v>10.333333333333334</v>
      </c>
      <c r="J879" s="13">
        <v>1.1000000000000001</v>
      </c>
      <c r="K879" s="13">
        <f t="shared" si="272"/>
        <v>1.1000000000000001</v>
      </c>
      <c r="L879" s="13">
        <f t="shared" si="273"/>
        <v>0</v>
      </c>
      <c r="M879" s="13" t="e">
        <f ca="1">CalcTable[[#This Row],[IWC]]-AE878</f>
        <v>#NAME?</v>
      </c>
      <c r="N879" s="13" t="e">
        <f ca="1">IF(CalcTable[[#This Row],[Day of Year]]&lt;123,FCAP,AE878)</f>
        <v>#NAME?</v>
      </c>
      <c r="O879" s="17" t="e">
        <f ca="1">IF(IRR_DRIP,5,COUNTIF('IDET Wind Values'!C863:G863,"&lt;="&amp;IRR_MAXWIND))</f>
        <v>#NAME?</v>
      </c>
      <c r="P879" s="13" t="e">
        <f ca="1">CalcTable[[#This Row],[ET_o]]*KL</f>
        <v>#NAME?</v>
      </c>
      <c r="Q879" s="13" t="e">
        <f ca="1">IF(WILTPT&lt;=0,1,MAX(0,MIN(1,(CalcTable[[#This Row],[IWC]]-WILTPT)/(MAD-WILTPT))))</f>
        <v>#NAME?</v>
      </c>
      <c r="R879" s="13" t="e">
        <f ca="1">CalcTable[[#This Row],[ETMult]]*CalcTable[[#This Row],[ETb]]</f>
        <v>#NAME?</v>
      </c>
      <c r="S879" s="13" t="b">
        <f>INDEX(IRR_LIST,CalcTable[[#This Row],[Day of Week]]+1)</f>
        <v>1</v>
      </c>
      <c r="T879" s="13">
        <f t="shared" ca="1" si="274"/>
        <v>0</v>
      </c>
      <c r="U879" s="13" t="b">
        <f ca="1">IF(CalcTable[[#This Row],[IrrPrecip]]&gt;=IC_MM,FALSE,TRUE)</f>
        <v>1</v>
      </c>
      <c r="V879" s="13" t="b">
        <f t="shared" si="275"/>
        <v>1</v>
      </c>
      <c r="W879" s="13" t="e">
        <f ca="1">IF(AND(IRR_DRIP=FALSE,CalcTable[[#This Row],[IrrHours]]&lt;=0),FALSE,TRUE)</f>
        <v>#NAME?</v>
      </c>
      <c r="X879" s="13" t="e">
        <f ca="1">AND(CalcTable[[#This Row],[IrrDay]],CalcTable[[#This Row],[IrrRain]],CalcTable[[#This Row],[IrrWarm]],CalcTable[[#This Row],[IrrWindy]])</f>
        <v>#NAME?</v>
      </c>
      <c r="Y879" s="13" t="e">
        <f t="shared" ca="1" si="276"/>
        <v>#NAME?</v>
      </c>
      <c r="Z879" s="13" t="e">
        <f ca="1">CalcTable[[#This Row],[IrrHours]]/5</f>
        <v>#NAME?</v>
      </c>
      <c r="AA879" s="13" t="e">
        <f ca="1">IF(CalcTable[[#This Row],[IrrFlag]]=FALSE,0,MAX(0,CalcTable[[#This Row],[VolRednWind]]*(FCAP*IRR_TARGET-CalcTable[[#This Row],[IWC]])))</f>
        <v>#NAME?</v>
      </c>
      <c r="AB879" s="13" t="e">
        <f ca="1">CalcTable[[#This Row],[IWC]]+CalcTable[[#This Row],[Eff Precip]]+CalcTable[[#This Row],[IrrAmt]]-CalcTable[[#This Row],[AET]]</f>
        <v>#NAME?</v>
      </c>
      <c r="AC879" s="13" t="e">
        <f ca="1">IF(CalcTable[[#This Row],[PWC]]&gt;FCAP,MIN(24*PERC,MIN(SAT,CalcTable[[#This Row],[PWC]])-FCAP),0)</f>
        <v>#NAME?</v>
      </c>
      <c r="AD879" s="13" t="e">
        <f ca="1">IF(CalcTable[[#This Row],[PWC]]&gt;SAT,CalcTable[[#This Row],[PWC]]-SAT,0)</f>
        <v>#NAME?</v>
      </c>
      <c r="AE879" s="13" t="e">
        <f ca="1">CalcTable[[#This Row],[PWC]]-CalcTable[[#This Row],[PercAmt]]-CalcTable[[#This Row],[Runoff]]</f>
        <v>#NAME?</v>
      </c>
      <c r="AF879" s="13" t="e">
        <f ca="1">CalcTable[[#This Row],[IrrAmt]]/1000*CUR_IRR_AREA*10000/IRR_EFF</f>
        <v>#NAME?</v>
      </c>
      <c r="AG879" s="147"/>
      <c r="AH879" s="13"/>
      <c r="AI879" s="50">
        <v>1.4920349141407827</v>
      </c>
      <c r="AJ879" s="50">
        <v>2.1123816840216847</v>
      </c>
      <c r="AK879" s="50">
        <v>0</v>
      </c>
      <c r="AL879" s="50">
        <v>0</v>
      </c>
      <c r="AM879" s="50"/>
      <c r="AN879" s="50"/>
      <c r="AO879" s="50"/>
      <c r="AP879" s="50"/>
      <c r="AQ879" s="50"/>
      <c r="AR879" s="50"/>
      <c r="AS879" s="50"/>
      <c r="AT879" s="50"/>
      <c r="AU879" s="50"/>
      <c r="AV879" s="50"/>
      <c r="AW879" s="50"/>
      <c r="AX879" s="50">
        <f t="shared" si="287"/>
        <v>3.6044165981624676</v>
      </c>
      <c r="AY879" s="50"/>
      <c r="AZ879" s="50">
        <f t="shared" si="277"/>
        <v>83.84637480536756</v>
      </c>
      <c r="BA879" s="50">
        <f t="shared" si="278"/>
        <v>135.90594172818771</v>
      </c>
      <c r="BB879" s="50">
        <f t="shared" si="279"/>
        <v>140.65519762324962</v>
      </c>
      <c r="BC879" s="17">
        <f t="shared" si="280"/>
        <v>19658</v>
      </c>
      <c r="BD879" s="50">
        <f t="shared" si="281"/>
        <v>3.6044165981624676</v>
      </c>
      <c r="BE879" s="50">
        <f t="shared" si="282"/>
        <v>83.84637480536756</v>
      </c>
      <c r="BF879" s="50">
        <f t="shared" si="288"/>
        <v>137.14597729662862</v>
      </c>
      <c r="BG879" s="50"/>
      <c r="BH879" s="17">
        <f t="shared" si="283"/>
        <v>0</v>
      </c>
      <c r="BI879" s="17">
        <f t="shared" si="291"/>
        <v>879</v>
      </c>
      <c r="BJ879" s="17">
        <f t="shared" si="289"/>
        <v>879</v>
      </c>
      <c r="BK879" s="150">
        <f t="shared" si="290"/>
        <v>23957</v>
      </c>
      <c r="BL879" s="50" t="e">
        <f t="shared" ca="1" si="284"/>
        <v>#NAME?</v>
      </c>
      <c r="BM879" s="50" t="e">
        <f t="shared" ca="1" si="285"/>
        <v>#NAME?</v>
      </c>
      <c r="BN879" s="50" t="e">
        <f t="shared" ca="1" si="286"/>
        <v>#NAME?</v>
      </c>
    </row>
    <row r="880" spans="1:66" x14ac:dyDescent="0.35">
      <c r="A880" s="48">
        <v>23958</v>
      </c>
      <c r="B880" s="17">
        <v>1965</v>
      </c>
      <c r="C880" s="17">
        <v>8</v>
      </c>
      <c r="D880" s="17">
        <v>216</v>
      </c>
      <c r="E880" s="17">
        <v>4</v>
      </c>
      <c r="F880" s="17">
        <v>4</v>
      </c>
      <c r="G880" s="50">
        <v>13.9</v>
      </c>
      <c r="H880" s="32">
        <v>2.7004666285715793</v>
      </c>
      <c r="I880" s="50">
        <v>18.333333333333332</v>
      </c>
      <c r="J880" s="13">
        <v>50.7</v>
      </c>
      <c r="K880" s="13">
        <f t="shared" si="272"/>
        <v>50.7</v>
      </c>
      <c r="L880" s="13">
        <f t="shared" si="273"/>
        <v>34.275000000000006</v>
      </c>
      <c r="M880" s="13" t="e">
        <f ca="1">CalcTable[[#This Row],[IWC]]-AE879</f>
        <v>#NAME?</v>
      </c>
      <c r="N880" s="13" t="e">
        <f ca="1">IF(CalcTable[[#This Row],[Day of Year]]&lt;123,FCAP,AE879)</f>
        <v>#NAME?</v>
      </c>
      <c r="O880" s="17" t="e">
        <f ca="1">IF(IRR_DRIP,5,COUNTIF('IDET Wind Values'!C864:G864,"&lt;="&amp;IRR_MAXWIND))</f>
        <v>#NAME?</v>
      </c>
      <c r="P880" s="13" t="e">
        <f ca="1">CalcTable[[#This Row],[ET_o]]*KL</f>
        <v>#NAME?</v>
      </c>
      <c r="Q880" s="13" t="e">
        <f ca="1">IF(WILTPT&lt;=0,1,MAX(0,MIN(1,(CalcTable[[#This Row],[IWC]]-WILTPT)/(MAD-WILTPT))))</f>
        <v>#NAME?</v>
      </c>
      <c r="R880" s="13" t="e">
        <f ca="1">CalcTable[[#This Row],[ETMult]]*CalcTable[[#This Row],[ETb]]</f>
        <v>#NAME?</v>
      </c>
      <c r="S880" s="13" t="b">
        <f>INDEX(IRR_LIST,CalcTable[[#This Row],[Day of Week]]+1)</f>
        <v>0</v>
      </c>
      <c r="T880" s="13">
        <f t="shared" ca="1" si="274"/>
        <v>1.1000000000000001</v>
      </c>
      <c r="U880" s="13" t="b">
        <f ca="1">IF(CalcTable[[#This Row],[IrrPrecip]]&gt;=IC_MM,FALSE,TRUE)</f>
        <v>1</v>
      </c>
      <c r="V880" s="13" t="b">
        <f t="shared" si="275"/>
        <v>1</v>
      </c>
      <c r="W880" s="13" t="e">
        <f ca="1">IF(AND(IRR_DRIP=FALSE,CalcTable[[#This Row],[IrrHours]]&lt;=0),FALSE,TRUE)</f>
        <v>#NAME?</v>
      </c>
      <c r="X880" s="13" t="e">
        <f ca="1">AND(CalcTable[[#This Row],[IrrDay]],CalcTable[[#This Row],[IrrRain]],CalcTable[[#This Row],[IrrWarm]],CalcTable[[#This Row],[IrrWindy]])</f>
        <v>#NAME?</v>
      </c>
      <c r="Y880" s="13" t="e">
        <f t="shared" ca="1" si="276"/>
        <v>#NAME?</v>
      </c>
      <c r="Z880" s="13" t="e">
        <f ca="1">CalcTable[[#This Row],[IrrHours]]/5</f>
        <v>#NAME?</v>
      </c>
      <c r="AA880" s="13" t="e">
        <f ca="1">IF(CalcTable[[#This Row],[IrrFlag]]=FALSE,0,MAX(0,CalcTable[[#This Row],[VolRednWind]]*(FCAP*IRR_TARGET-CalcTable[[#This Row],[IWC]])))</f>
        <v>#NAME?</v>
      </c>
      <c r="AB880" s="13" t="e">
        <f ca="1">CalcTable[[#This Row],[IWC]]+CalcTable[[#This Row],[Eff Precip]]+CalcTable[[#This Row],[IrrAmt]]-CalcTable[[#This Row],[AET]]</f>
        <v>#NAME?</v>
      </c>
      <c r="AC880" s="13" t="e">
        <f ca="1">IF(CalcTable[[#This Row],[PWC]]&gt;FCAP,MIN(24*PERC,MIN(SAT,CalcTable[[#This Row],[PWC]])-FCAP),0)</f>
        <v>#NAME?</v>
      </c>
      <c r="AD880" s="13" t="e">
        <f ca="1">IF(CalcTable[[#This Row],[PWC]]&gt;SAT,CalcTable[[#This Row],[PWC]]-SAT,0)</f>
        <v>#NAME?</v>
      </c>
      <c r="AE880" s="13" t="e">
        <f ca="1">CalcTable[[#This Row],[PWC]]-CalcTable[[#This Row],[PercAmt]]-CalcTable[[#This Row],[Runoff]]</f>
        <v>#NAME?</v>
      </c>
      <c r="AF880" s="13" t="e">
        <f ca="1">CalcTable[[#This Row],[IrrAmt]]/1000*CUR_IRR_AREA*10000/IRR_EFF</f>
        <v>#NAME?</v>
      </c>
      <c r="AG880" s="147"/>
      <c r="AH880" s="13"/>
      <c r="AI880" s="50">
        <v>0</v>
      </c>
      <c r="AJ880" s="50">
        <v>0</v>
      </c>
      <c r="AK880" s="50">
        <v>0</v>
      </c>
      <c r="AL880" s="50">
        <v>4.9728061548206028</v>
      </c>
      <c r="AM880" s="50"/>
      <c r="AN880" s="50"/>
      <c r="AO880" s="50"/>
      <c r="AP880" s="50"/>
      <c r="AQ880" s="50"/>
      <c r="AR880" s="50"/>
      <c r="AS880" s="50"/>
      <c r="AT880" s="50"/>
      <c r="AU880" s="50"/>
      <c r="AV880" s="50"/>
      <c r="AW880" s="50"/>
      <c r="AX880" s="50">
        <f t="shared" si="287"/>
        <v>4.9728061548206028</v>
      </c>
      <c r="AY880" s="50"/>
      <c r="AZ880" s="50">
        <f t="shared" si="277"/>
        <v>145.86898054140437</v>
      </c>
      <c r="BA880" s="50">
        <f t="shared" si="278"/>
        <v>224.59192242089244</v>
      </c>
      <c r="BB880" s="50">
        <f t="shared" si="279"/>
        <v>231.53806435143554</v>
      </c>
      <c r="BC880" s="17">
        <f t="shared" si="280"/>
        <v>19658</v>
      </c>
      <c r="BD880" s="50">
        <f t="shared" si="281"/>
        <v>4.9728061548206028</v>
      </c>
      <c r="BE880" s="50">
        <f t="shared" si="282"/>
        <v>145.86898054140437</v>
      </c>
      <c r="BF880" s="50">
        <f t="shared" si="288"/>
        <v>238.59521583434196</v>
      </c>
      <c r="BG880" s="50"/>
      <c r="BH880" s="17">
        <f t="shared" si="283"/>
        <v>0</v>
      </c>
      <c r="BI880" s="17">
        <f t="shared" si="291"/>
        <v>880</v>
      </c>
      <c r="BJ880" s="17">
        <f t="shared" si="289"/>
        <v>880</v>
      </c>
      <c r="BK880" s="150">
        <f t="shared" si="290"/>
        <v>23958</v>
      </c>
      <c r="BL880" s="50" t="e">
        <f t="shared" ca="1" si="284"/>
        <v>#NAME?</v>
      </c>
      <c r="BM880" s="50" t="e">
        <f t="shared" ca="1" si="285"/>
        <v>#NAME?</v>
      </c>
      <c r="BN880" s="50" t="e">
        <f t="shared" ca="1" si="286"/>
        <v>#NAME?</v>
      </c>
    </row>
    <row r="881" spans="1:66" x14ac:dyDescent="0.35">
      <c r="A881" s="48">
        <v>23959</v>
      </c>
      <c r="B881" s="17">
        <v>1965</v>
      </c>
      <c r="C881" s="17">
        <v>8</v>
      </c>
      <c r="D881" s="17">
        <v>217</v>
      </c>
      <c r="E881" s="17">
        <v>5</v>
      </c>
      <c r="F881" s="17">
        <v>5</v>
      </c>
      <c r="G881" s="50">
        <v>12.8</v>
      </c>
      <c r="H881" s="32">
        <v>3.0044974572201437</v>
      </c>
      <c r="I881" s="50">
        <v>19.333333333333332</v>
      </c>
      <c r="J881" s="13">
        <v>3.4</v>
      </c>
      <c r="K881" s="13">
        <f t="shared" si="272"/>
        <v>3.4</v>
      </c>
      <c r="L881" s="13">
        <f t="shared" si="273"/>
        <v>0</v>
      </c>
      <c r="M881" s="13" t="e">
        <f ca="1">CalcTable[[#This Row],[IWC]]-AE880</f>
        <v>#NAME?</v>
      </c>
      <c r="N881" s="13" t="e">
        <f ca="1">IF(CalcTable[[#This Row],[Day of Year]]&lt;123,FCAP,AE880)</f>
        <v>#NAME?</v>
      </c>
      <c r="O881" s="17" t="e">
        <f ca="1">IF(IRR_DRIP,5,COUNTIF('IDET Wind Values'!C865:G865,"&lt;="&amp;IRR_MAXWIND))</f>
        <v>#NAME?</v>
      </c>
      <c r="P881" s="13" t="e">
        <f ca="1">CalcTable[[#This Row],[ET_o]]*KL</f>
        <v>#NAME?</v>
      </c>
      <c r="Q881" s="13" t="e">
        <f ca="1">IF(WILTPT&lt;=0,1,MAX(0,MIN(1,(CalcTable[[#This Row],[IWC]]-WILTPT)/(MAD-WILTPT))))</f>
        <v>#NAME?</v>
      </c>
      <c r="R881" s="13" t="e">
        <f ca="1">CalcTable[[#This Row],[ETMult]]*CalcTable[[#This Row],[ETb]]</f>
        <v>#NAME?</v>
      </c>
      <c r="S881" s="13" t="b">
        <f>INDEX(IRR_LIST,CalcTable[[#This Row],[Day of Week]]+1)</f>
        <v>1</v>
      </c>
      <c r="T881" s="13">
        <f t="shared" ca="1" si="274"/>
        <v>51.800000000000004</v>
      </c>
      <c r="U881" s="13" t="b">
        <f ca="1">IF(CalcTable[[#This Row],[IrrPrecip]]&gt;=IC_MM,FALSE,TRUE)</f>
        <v>0</v>
      </c>
      <c r="V881" s="13" t="b">
        <f t="shared" si="275"/>
        <v>1</v>
      </c>
      <c r="W881" s="13" t="e">
        <f ca="1">IF(AND(IRR_DRIP=FALSE,CalcTable[[#This Row],[IrrHours]]&lt;=0),FALSE,TRUE)</f>
        <v>#NAME?</v>
      </c>
      <c r="X881" s="13" t="e">
        <f ca="1">AND(CalcTable[[#This Row],[IrrDay]],CalcTable[[#This Row],[IrrRain]],CalcTable[[#This Row],[IrrWarm]],CalcTable[[#This Row],[IrrWindy]])</f>
        <v>#NAME?</v>
      </c>
      <c r="Y881" s="13" t="e">
        <f t="shared" ca="1" si="276"/>
        <v>#NAME?</v>
      </c>
      <c r="Z881" s="13" t="e">
        <f ca="1">CalcTable[[#This Row],[IrrHours]]/5</f>
        <v>#NAME?</v>
      </c>
      <c r="AA881" s="13" t="e">
        <f ca="1">IF(CalcTable[[#This Row],[IrrFlag]]=FALSE,0,MAX(0,CalcTable[[#This Row],[VolRednWind]]*(FCAP*IRR_TARGET-CalcTable[[#This Row],[IWC]])))</f>
        <v>#NAME?</v>
      </c>
      <c r="AB881" s="13" t="e">
        <f ca="1">CalcTable[[#This Row],[IWC]]+CalcTable[[#This Row],[Eff Precip]]+CalcTable[[#This Row],[IrrAmt]]-CalcTable[[#This Row],[AET]]</f>
        <v>#NAME?</v>
      </c>
      <c r="AC881" s="13" t="e">
        <f ca="1">IF(CalcTable[[#This Row],[PWC]]&gt;FCAP,MIN(24*PERC,MIN(SAT,CalcTable[[#This Row],[PWC]])-FCAP),0)</f>
        <v>#NAME?</v>
      </c>
      <c r="AD881" s="13" t="e">
        <f ca="1">IF(CalcTable[[#This Row],[PWC]]&gt;SAT,CalcTable[[#This Row],[PWC]]-SAT,0)</f>
        <v>#NAME?</v>
      </c>
      <c r="AE881" s="13" t="e">
        <f ca="1">CalcTable[[#This Row],[PWC]]-CalcTable[[#This Row],[PercAmt]]-CalcTable[[#This Row],[Runoff]]</f>
        <v>#NAME?</v>
      </c>
      <c r="AF881" s="13" t="e">
        <f ca="1">CalcTable[[#This Row],[IrrAmt]]/1000*CUR_IRR_AREA*10000/IRR_EFF</f>
        <v>#NAME?</v>
      </c>
      <c r="AG881" s="147"/>
      <c r="AH881" s="13"/>
      <c r="AI881" s="50">
        <v>0</v>
      </c>
      <c r="AJ881" s="50">
        <v>0</v>
      </c>
      <c r="AK881" s="50">
        <v>0</v>
      </c>
      <c r="AL881" s="50">
        <v>0</v>
      </c>
      <c r="AM881" s="50"/>
      <c r="AN881" s="50"/>
      <c r="AO881" s="50"/>
      <c r="AP881" s="50"/>
      <c r="AQ881" s="50"/>
      <c r="AR881" s="50"/>
      <c r="AS881" s="50"/>
      <c r="AT881" s="50"/>
      <c r="AU881" s="50"/>
      <c r="AV881" s="50"/>
      <c r="AW881" s="50"/>
      <c r="AX881" s="50">
        <f t="shared" si="287"/>
        <v>0</v>
      </c>
      <c r="AY881" s="50"/>
      <c r="AZ881" s="50">
        <f t="shared" si="277"/>
        <v>0</v>
      </c>
      <c r="BA881" s="50">
        <f t="shared" si="278"/>
        <v>0</v>
      </c>
      <c r="BB881" s="50">
        <f t="shared" si="279"/>
        <v>0</v>
      </c>
      <c r="BC881" s="17">
        <f t="shared" si="280"/>
        <v>19658</v>
      </c>
      <c r="BD881" s="50">
        <f t="shared" si="281"/>
        <v>0</v>
      </c>
      <c r="BE881" s="50">
        <f t="shared" si="282"/>
        <v>0</v>
      </c>
      <c r="BF881" s="50">
        <f t="shared" si="288"/>
        <v>0</v>
      </c>
      <c r="BG881" s="50"/>
      <c r="BH881" s="17">
        <f t="shared" si="283"/>
        <v>0</v>
      </c>
      <c r="BI881" s="17">
        <f t="shared" si="291"/>
        <v>881</v>
      </c>
      <c r="BJ881" s="17">
        <f t="shared" si="289"/>
        <v>881</v>
      </c>
      <c r="BK881" s="150">
        <f t="shared" si="290"/>
        <v>23959</v>
      </c>
      <c r="BL881" s="50" t="e">
        <f t="shared" ca="1" si="284"/>
        <v>#NAME?</v>
      </c>
      <c r="BM881" s="50" t="e">
        <f t="shared" ca="1" si="285"/>
        <v>#NAME?</v>
      </c>
      <c r="BN881" s="50" t="e">
        <f t="shared" ca="1" si="286"/>
        <v>#NAME?</v>
      </c>
    </row>
    <row r="882" spans="1:66" x14ac:dyDescent="0.35">
      <c r="A882" s="48">
        <v>23960</v>
      </c>
      <c r="B882" s="17">
        <v>1965</v>
      </c>
      <c r="C882" s="17">
        <v>8</v>
      </c>
      <c r="D882" s="17">
        <v>218</v>
      </c>
      <c r="E882" s="17">
        <v>6</v>
      </c>
      <c r="F882" s="17">
        <v>6</v>
      </c>
      <c r="G882" s="50">
        <v>12.2</v>
      </c>
      <c r="H882" s="32">
        <v>3.5753265106114953</v>
      </c>
      <c r="I882" s="50">
        <v>10.166666666666666</v>
      </c>
      <c r="J882" s="13">
        <v>0.5</v>
      </c>
      <c r="K882" s="13">
        <f t="shared" si="272"/>
        <v>0.5</v>
      </c>
      <c r="L882" s="13">
        <f t="shared" si="273"/>
        <v>0</v>
      </c>
      <c r="M882" s="13" t="e">
        <f ca="1">CalcTable[[#This Row],[IWC]]-AE881</f>
        <v>#NAME?</v>
      </c>
      <c r="N882" s="13" t="e">
        <f ca="1">IF(CalcTable[[#This Row],[Day of Year]]&lt;123,FCAP,AE881)</f>
        <v>#NAME?</v>
      </c>
      <c r="O882" s="17" t="e">
        <f ca="1">IF(IRR_DRIP,5,COUNTIF('IDET Wind Values'!C866:G866,"&lt;="&amp;IRR_MAXWIND))</f>
        <v>#NAME?</v>
      </c>
      <c r="P882" s="13" t="e">
        <f ca="1">CalcTable[[#This Row],[ET_o]]*KL</f>
        <v>#NAME?</v>
      </c>
      <c r="Q882" s="13" t="e">
        <f ca="1">IF(WILTPT&lt;=0,1,MAX(0,MIN(1,(CalcTable[[#This Row],[IWC]]-WILTPT)/(MAD-WILTPT))))</f>
        <v>#NAME?</v>
      </c>
      <c r="R882" s="13" t="e">
        <f ca="1">CalcTable[[#This Row],[ETMult]]*CalcTable[[#This Row],[ETb]]</f>
        <v>#NAME?</v>
      </c>
      <c r="S882" s="13" t="b">
        <f>INDEX(IRR_LIST,CalcTable[[#This Row],[Day of Week]]+1)</f>
        <v>0</v>
      </c>
      <c r="T882" s="13">
        <f t="shared" ca="1" si="274"/>
        <v>54.1</v>
      </c>
      <c r="U882" s="13" t="b">
        <f ca="1">IF(CalcTable[[#This Row],[IrrPrecip]]&gt;=IC_MM,FALSE,TRUE)</f>
        <v>0</v>
      </c>
      <c r="V882" s="13" t="b">
        <f t="shared" si="275"/>
        <v>1</v>
      </c>
      <c r="W882" s="13" t="e">
        <f ca="1">IF(AND(IRR_DRIP=FALSE,CalcTable[[#This Row],[IrrHours]]&lt;=0),FALSE,TRUE)</f>
        <v>#NAME?</v>
      </c>
      <c r="X882" s="13" t="e">
        <f ca="1">AND(CalcTable[[#This Row],[IrrDay]],CalcTable[[#This Row],[IrrRain]],CalcTable[[#This Row],[IrrWarm]],CalcTable[[#This Row],[IrrWindy]])</f>
        <v>#NAME?</v>
      </c>
      <c r="Y882" s="13" t="e">
        <f t="shared" ca="1" si="276"/>
        <v>#NAME?</v>
      </c>
      <c r="Z882" s="13" t="e">
        <f ca="1">CalcTable[[#This Row],[IrrHours]]/5</f>
        <v>#NAME?</v>
      </c>
      <c r="AA882" s="13" t="e">
        <f ca="1">IF(CalcTable[[#This Row],[IrrFlag]]=FALSE,0,MAX(0,CalcTable[[#This Row],[VolRednWind]]*(FCAP*IRR_TARGET-CalcTable[[#This Row],[IWC]])))</f>
        <v>#NAME?</v>
      </c>
      <c r="AB882" s="13" t="e">
        <f ca="1">CalcTable[[#This Row],[IWC]]+CalcTable[[#This Row],[Eff Precip]]+CalcTable[[#This Row],[IrrAmt]]-CalcTable[[#This Row],[AET]]</f>
        <v>#NAME?</v>
      </c>
      <c r="AC882" s="13" t="e">
        <f ca="1">IF(CalcTable[[#This Row],[PWC]]&gt;FCAP,MIN(24*PERC,MIN(SAT,CalcTable[[#This Row],[PWC]])-FCAP),0)</f>
        <v>#NAME?</v>
      </c>
      <c r="AD882" s="13" t="e">
        <f ca="1">IF(CalcTable[[#This Row],[PWC]]&gt;SAT,CalcTable[[#This Row],[PWC]]-SAT,0)</f>
        <v>#NAME?</v>
      </c>
      <c r="AE882" s="13" t="e">
        <f ca="1">CalcTable[[#This Row],[PWC]]-CalcTable[[#This Row],[PercAmt]]-CalcTable[[#This Row],[Runoff]]</f>
        <v>#NAME?</v>
      </c>
      <c r="AF882" s="13" t="e">
        <f ca="1">CalcTable[[#This Row],[IrrAmt]]/1000*CUR_IRR_AREA*10000/IRR_EFF</f>
        <v>#NAME?</v>
      </c>
      <c r="AG882" s="147"/>
      <c r="AH882" s="13"/>
      <c r="AI882" s="50">
        <v>0</v>
      </c>
      <c r="AJ882" s="50">
        <v>0</v>
      </c>
      <c r="AK882" s="50">
        <v>0</v>
      </c>
      <c r="AL882" s="50">
        <v>0</v>
      </c>
      <c r="AM882" s="50"/>
      <c r="AN882" s="50"/>
      <c r="AO882" s="50"/>
      <c r="AP882" s="50"/>
      <c r="AQ882" s="50"/>
      <c r="AR882" s="50"/>
      <c r="AS882" s="50"/>
      <c r="AT882" s="50"/>
      <c r="AU882" s="50"/>
      <c r="AV882" s="50"/>
      <c r="AW882" s="50"/>
      <c r="AX882" s="50">
        <f t="shared" si="287"/>
        <v>0</v>
      </c>
      <c r="AY882" s="50"/>
      <c r="AZ882" s="50">
        <f t="shared" si="277"/>
        <v>0</v>
      </c>
      <c r="BA882" s="50">
        <f t="shared" si="278"/>
        <v>0</v>
      </c>
      <c r="BB882" s="50">
        <f t="shared" si="279"/>
        <v>0</v>
      </c>
      <c r="BC882" s="17">
        <f t="shared" si="280"/>
        <v>19658</v>
      </c>
      <c r="BD882" s="50">
        <f t="shared" si="281"/>
        <v>0</v>
      </c>
      <c r="BE882" s="50">
        <f t="shared" si="282"/>
        <v>0</v>
      </c>
      <c r="BF882" s="50">
        <f t="shared" si="288"/>
        <v>0</v>
      </c>
      <c r="BG882" s="50"/>
      <c r="BH882" s="17">
        <f t="shared" si="283"/>
        <v>0</v>
      </c>
      <c r="BI882" s="17">
        <f t="shared" si="291"/>
        <v>882</v>
      </c>
      <c r="BJ882" s="17">
        <f t="shared" si="289"/>
        <v>882</v>
      </c>
      <c r="BK882" s="150">
        <f t="shared" si="290"/>
        <v>23960</v>
      </c>
      <c r="BL882" s="50" t="e">
        <f t="shared" ca="1" si="284"/>
        <v>#NAME?</v>
      </c>
      <c r="BM882" s="50" t="e">
        <f t="shared" ca="1" si="285"/>
        <v>#NAME?</v>
      </c>
      <c r="BN882" s="50" t="e">
        <f t="shared" ca="1" si="286"/>
        <v>#NAME?</v>
      </c>
    </row>
    <row r="883" spans="1:66" x14ac:dyDescent="0.35">
      <c r="A883" s="48">
        <v>23961</v>
      </c>
      <c r="B883" s="17">
        <v>1965</v>
      </c>
      <c r="C883" s="17">
        <v>8</v>
      </c>
      <c r="D883" s="17">
        <v>219</v>
      </c>
      <c r="E883" s="17">
        <v>7</v>
      </c>
      <c r="F883" s="17">
        <v>7</v>
      </c>
      <c r="G883" s="50">
        <v>12.2</v>
      </c>
      <c r="H883" s="32">
        <v>3.9188384032888908</v>
      </c>
      <c r="I883" s="50">
        <v>3.6666666666666665</v>
      </c>
      <c r="J883" s="13">
        <v>0</v>
      </c>
      <c r="K883" s="13">
        <f t="shared" si="272"/>
        <v>0</v>
      </c>
      <c r="L883" s="13">
        <f t="shared" si="273"/>
        <v>0</v>
      </c>
      <c r="M883" s="13" t="e">
        <f ca="1">CalcTable[[#This Row],[IWC]]-AE882</f>
        <v>#NAME?</v>
      </c>
      <c r="N883" s="13" t="e">
        <f ca="1">IF(CalcTable[[#This Row],[Day of Year]]&lt;123,FCAP,AE882)</f>
        <v>#NAME?</v>
      </c>
      <c r="O883" s="17" t="e">
        <f ca="1">IF(IRR_DRIP,5,COUNTIF('IDET Wind Values'!C867:G867,"&lt;="&amp;IRR_MAXWIND))</f>
        <v>#NAME?</v>
      </c>
      <c r="P883" s="13" t="e">
        <f ca="1">CalcTable[[#This Row],[ET_o]]*KL</f>
        <v>#NAME?</v>
      </c>
      <c r="Q883" s="13" t="e">
        <f ca="1">IF(WILTPT&lt;=0,1,MAX(0,MIN(1,(CalcTable[[#This Row],[IWC]]-WILTPT)/(MAD-WILTPT))))</f>
        <v>#NAME?</v>
      </c>
      <c r="R883" s="13" t="e">
        <f ca="1">CalcTable[[#This Row],[ETMult]]*CalcTable[[#This Row],[ETb]]</f>
        <v>#NAME?</v>
      </c>
      <c r="S883" s="13" t="b">
        <f>INDEX(IRR_LIST,CalcTable[[#This Row],[Day of Week]]+1)</f>
        <v>0</v>
      </c>
      <c r="T883" s="13">
        <f t="shared" ca="1" si="274"/>
        <v>3.9</v>
      </c>
      <c r="U883" s="13" t="b">
        <f ca="1">IF(CalcTable[[#This Row],[IrrPrecip]]&gt;=IC_MM,FALSE,TRUE)</f>
        <v>1</v>
      </c>
      <c r="V883" s="13" t="b">
        <f t="shared" si="275"/>
        <v>1</v>
      </c>
      <c r="W883" s="13" t="e">
        <f ca="1">IF(AND(IRR_DRIP=FALSE,CalcTable[[#This Row],[IrrHours]]&lt;=0),FALSE,TRUE)</f>
        <v>#NAME?</v>
      </c>
      <c r="X883" s="13" t="e">
        <f ca="1">AND(CalcTable[[#This Row],[IrrDay]],CalcTable[[#This Row],[IrrRain]],CalcTable[[#This Row],[IrrWarm]],CalcTable[[#This Row],[IrrWindy]])</f>
        <v>#NAME?</v>
      </c>
      <c r="Y883" s="13" t="e">
        <f t="shared" ca="1" si="276"/>
        <v>#NAME?</v>
      </c>
      <c r="Z883" s="13" t="e">
        <f ca="1">CalcTable[[#This Row],[IrrHours]]/5</f>
        <v>#NAME?</v>
      </c>
      <c r="AA883" s="13" t="e">
        <f ca="1">IF(CalcTable[[#This Row],[IrrFlag]]=FALSE,0,MAX(0,CalcTable[[#This Row],[VolRednWind]]*(FCAP*IRR_TARGET-CalcTable[[#This Row],[IWC]])))</f>
        <v>#NAME?</v>
      </c>
      <c r="AB883" s="13" t="e">
        <f ca="1">CalcTable[[#This Row],[IWC]]+CalcTable[[#This Row],[Eff Precip]]+CalcTable[[#This Row],[IrrAmt]]-CalcTable[[#This Row],[AET]]</f>
        <v>#NAME?</v>
      </c>
      <c r="AC883" s="13" t="e">
        <f ca="1">IF(CalcTable[[#This Row],[PWC]]&gt;FCAP,MIN(24*PERC,MIN(SAT,CalcTable[[#This Row],[PWC]])-FCAP),0)</f>
        <v>#NAME?</v>
      </c>
      <c r="AD883" s="13" t="e">
        <f ca="1">IF(CalcTable[[#This Row],[PWC]]&gt;SAT,CalcTable[[#This Row],[PWC]]-SAT,0)</f>
        <v>#NAME?</v>
      </c>
      <c r="AE883" s="13" t="e">
        <f ca="1">CalcTable[[#This Row],[PWC]]-CalcTable[[#This Row],[PercAmt]]-CalcTable[[#This Row],[Runoff]]</f>
        <v>#NAME?</v>
      </c>
      <c r="AF883" s="13" t="e">
        <f ca="1">CalcTable[[#This Row],[IrrAmt]]/1000*CUR_IRR_AREA*10000/IRR_EFF</f>
        <v>#NAME?</v>
      </c>
      <c r="AG883" s="147"/>
      <c r="AH883" s="13"/>
      <c r="AI883" s="50">
        <v>0</v>
      </c>
      <c r="AJ883" s="50">
        <v>0</v>
      </c>
      <c r="AK883" s="50">
        <v>2.9366577485017964</v>
      </c>
      <c r="AL883" s="50">
        <v>0</v>
      </c>
      <c r="AM883" s="50"/>
      <c r="AN883" s="50"/>
      <c r="AO883" s="50"/>
      <c r="AP883" s="50"/>
      <c r="AQ883" s="50"/>
      <c r="AR883" s="50"/>
      <c r="AS883" s="50"/>
      <c r="AT883" s="50"/>
      <c r="AU883" s="50"/>
      <c r="AV883" s="50"/>
      <c r="AW883" s="50"/>
      <c r="AX883" s="50">
        <f t="shared" si="287"/>
        <v>2.9366577485017964</v>
      </c>
      <c r="AY883" s="50"/>
      <c r="AZ883" s="50">
        <f t="shared" si="277"/>
        <v>43.070980311359683</v>
      </c>
      <c r="BA883" s="50">
        <f t="shared" si="278"/>
        <v>66.315636352410934</v>
      </c>
      <c r="BB883" s="50">
        <f t="shared" si="279"/>
        <v>68.366635414856646</v>
      </c>
      <c r="BC883" s="17">
        <f t="shared" si="280"/>
        <v>19658</v>
      </c>
      <c r="BD883" s="50">
        <f t="shared" si="281"/>
        <v>2.9366577485017964</v>
      </c>
      <c r="BE883" s="50">
        <f t="shared" si="282"/>
        <v>43.070980311359683</v>
      </c>
      <c r="BF883" s="50">
        <f t="shared" si="288"/>
        <v>70.450412455365054</v>
      </c>
      <c r="BG883" s="50"/>
      <c r="BH883" s="17">
        <f t="shared" si="283"/>
        <v>0</v>
      </c>
      <c r="BI883" s="17">
        <f t="shared" si="291"/>
        <v>883</v>
      </c>
      <c r="BJ883" s="17">
        <f t="shared" si="289"/>
        <v>883</v>
      </c>
      <c r="BK883" s="150">
        <f t="shared" si="290"/>
        <v>23961</v>
      </c>
      <c r="BL883" s="50" t="e">
        <f t="shared" ca="1" si="284"/>
        <v>#NAME?</v>
      </c>
      <c r="BM883" s="50" t="e">
        <f t="shared" ca="1" si="285"/>
        <v>#NAME?</v>
      </c>
      <c r="BN883" s="50" t="e">
        <f t="shared" ca="1" si="286"/>
        <v>#NAME?</v>
      </c>
    </row>
    <row r="884" spans="1:66" x14ac:dyDescent="0.35">
      <c r="A884" s="48">
        <v>23962</v>
      </c>
      <c r="B884" s="17">
        <v>1965</v>
      </c>
      <c r="C884" s="17">
        <v>8</v>
      </c>
      <c r="D884" s="17">
        <v>220</v>
      </c>
      <c r="E884" s="17">
        <v>8</v>
      </c>
      <c r="F884" s="17">
        <v>1</v>
      </c>
      <c r="G884" s="50">
        <v>12.8</v>
      </c>
      <c r="H884" s="32">
        <v>4.4703682010394932</v>
      </c>
      <c r="I884" s="50">
        <v>5.333333333333333</v>
      </c>
      <c r="J884" s="13">
        <v>0</v>
      </c>
      <c r="K884" s="13">
        <f t="shared" si="272"/>
        <v>0</v>
      </c>
      <c r="L884" s="13">
        <f t="shared" si="273"/>
        <v>0</v>
      </c>
      <c r="M884" s="13" t="e">
        <f ca="1">CalcTable[[#This Row],[IWC]]-AE883</f>
        <v>#NAME?</v>
      </c>
      <c r="N884" s="13" t="e">
        <f ca="1">IF(CalcTable[[#This Row],[Day of Year]]&lt;123,FCAP,AE883)</f>
        <v>#NAME?</v>
      </c>
      <c r="O884" s="17" t="e">
        <f ca="1">IF(IRR_DRIP,5,COUNTIF('IDET Wind Values'!C868:G868,"&lt;="&amp;IRR_MAXWIND))</f>
        <v>#NAME?</v>
      </c>
      <c r="P884" s="13" t="e">
        <f ca="1">CalcTable[[#This Row],[ET_o]]*KL</f>
        <v>#NAME?</v>
      </c>
      <c r="Q884" s="13" t="e">
        <f ca="1">IF(WILTPT&lt;=0,1,MAX(0,MIN(1,(CalcTable[[#This Row],[IWC]]-WILTPT)/(MAD-WILTPT))))</f>
        <v>#NAME?</v>
      </c>
      <c r="R884" s="13" t="e">
        <f ca="1">CalcTable[[#This Row],[ETMult]]*CalcTable[[#This Row],[ETb]]</f>
        <v>#NAME?</v>
      </c>
      <c r="S884" s="13" t="b">
        <f>INDEX(IRR_LIST,CalcTable[[#This Row],[Day of Week]]+1)</f>
        <v>1</v>
      </c>
      <c r="T884" s="13">
        <f t="shared" ca="1" si="274"/>
        <v>0.5</v>
      </c>
      <c r="U884" s="13" t="b">
        <f ca="1">IF(CalcTable[[#This Row],[IrrPrecip]]&gt;=IC_MM,FALSE,TRUE)</f>
        <v>1</v>
      </c>
      <c r="V884" s="13" t="b">
        <f t="shared" si="275"/>
        <v>1</v>
      </c>
      <c r="W884" s="13" t="e">
        <f ca="1">IF(AND(IRR_DRIP=FALSE,CalcTable[[#This Row],[IrrHours]]&lt;=0),FALSE,TRUE)</f>
        <v>#NAME?</v>
      </c>
      <c r="X884" s="13" t="e">
        <f ca="1">AND(CalcTable[[#This Row],[IrrDay]],CalcTable[[#This Row],[IrrRain]],CalcTable[[#This Row],[IrrWarm]],CalcTable[[#This Row],[IrrWindy]])</f>
        <v>#NAME?</v>
      </c>
      <c r="Y884" s="13" t="e">
        <f t="shared" ca="1" si="276"/>
        <v>#NAME?</v>
      </c>
      <c r="Z884" s="13" t="e">
        <f ca="1">CalcTable[[#This Row],[IrrHours]]/5</f>
        <v>#NAME?</v>
      </c>
      <c r="AA884" s="13" t="e">
        <f ca="1">IF(CalcTable[[#This Row],[IrrFlag]]=FALSE,0,MAX(0,CalcTable[[#This Row],[VolRednWind]]*(FCAP*IRR_TARGET-CalcTable[[#This Row],[IWC]])))</f>
        <v>#NAME?</v>
      </c>
      <c r="AB884" s="13" t="e">
        <f ca="1">CalcTable[[#This Row],[IWC]]+CalcTable[[#This Row],[Eff Precip]]+CalcTable[[#This Row],[IrrAmt]]-CalcTable[[#This Row],[AET]]</f>
        <v>#NAME?</v>
      </c>
      <c r="AC884" s="13" t="e">
        <f ca="1">IF(CalcTable[[#This Row],[PWC]]&gt;FCAP,MIN(24*PERC,MIN(SAT,CalcTable[[#This Row],[PWC]])-FCAP),0)</f>
        <v>#NAME?</v>
      </c>
      <c r="AD884" s="13" t="e">
        <f ca="1">IF(CalcTable[[#This Row],[PWC]]&gt;SAT,CalcTable[[#This Row],[PWC]]-SAT,0)</f>
        <v>#NAME?</v>
      </c>
      <c r="AE884" s="13" t="e">
        <f ca="1">CalcTable[[#This Row],[PWC]]-CalcTable[[#This Row],[PercAmt]]-CalcTable[[#This Row],[Runoff]]</f>
        <v>#NAME?</v>
      </c>
      <c r="AF884" s="13" t="e">
        <f ca="1">CalcTable[[#This Row],[IrrAmt]]/1000*CUR_IRR_AREA*10000/IRR_EFF</f>
        <v>#NAME?</v>
      </c>
      <c r="AG884" s="147"/>
      <c r="AH884" s="13"/>
      <c r="AI884" s="50">
        <v>1.8202127319568733</v>
      </c>
      <c r="AJ884" s="50">
        <v>2.4123830879460542</v>
      </c>
      <c r="AK884" s="50">
        <v>0</v>
      </c>
      <c r="AL884" s="50">
        <v>0</v>
      </c>
      <c r="AM884" s="50"/>
      <c r="AN884" s="50"/>
      <c r="AO884" s="50"/>
      <c r="AP884" s="50"/>
      <c r="AQ884" s="50"/>
      <c r="AR884" s="50"/>
      <c r="AS884" s="50"/>
      <c r="AT884" s="50"/>
      <c r="AU884" s="50"/>
      <c r="AV884" s="50"/>
      <c r="AW884" s="50"/>
      <c r="AX884" s="50">
        <f t="shared" si="287"/>
        <v>4.2325958199029277</v>
      </c>
      <c r="AY884" s="50"/>
      <c r="AZ884" s="50">
        <f t="shared" si="277"/>
        <v>97.459690648451726</v>
      </c>
      <c r="BA884" s="50">
        <f t="shared" si="278"/>
        <v>157.83316393147157</v>
      </c>
      <c r="BB884" s="50">
        <f t="shared" si="279"/>
        <v>163.3381215721966</v>
      </c>
      <c r="BC884" s="17">
        <f t="shared" si="280"/>
        <v>19658</v>
      </c>
      <c r="BD884" s="50">
        <f t="shared" si="281"/>
        <v>4.2325958199029277</v>
      </c>
      <c r="BE884" s="50">
        <f t="shared" si="282"/>
        <v>97.459690648451726</v>
      </c>
      <c r="BF884" s="50">
        <f t="shared" si="288"/>
        <v>159.41302831560643</v>
      </c>
      <c r="BG884" s="50"/>
      <c r="BH884" s="17">
        <f t="shared" si="283"/>
        <v>0</v>
      </c>
      <c r="BI884" s="17">
        <f t="shared" si="291"/>
        <v>884</v>
      </c>
      <c r="BJ884" s="17">
        <f t="shared" si="289"/>
        <v>884</v>
      </c>
      <c r="BK884" s="150">
        <f t="shared" si="290"/>
        <v>23962</v>
      </c>
      <c r="BL884" s="50" t="e">
        <f t="shared" ca="1" si="284"/>
        <v>#NAME?</v>
      </c>
      <c r="BM884" s="50" t="e">
        <f t="shared" ca="1" si="285"/>
        <v>#NAME?</v>
      </c>
      <c r="BN884" s="50" t="e">
        <f t="shared" ca="1" si="286"/>
        <v>#NAME?</v>
      </c>
    </row>
    <row r="885" spans="1:66" x14ac:dyDescent="0.35">
      <c r="A885" s="48">
        <v>23963</v>
      </c>
      <c r="B885" s="17">
        <v>1965</v>
      </c>
      <c r="C885" s="17">
        <v>8</v>
      </c>
      <c r="D885" s="17">
        <v>221</v>
      </c>
      <c r="E885" s="17">
        <v>9</v>
      </c>
      <c r="F885" s="17">
        <v>2</v>
      </c>
      <c r="G885" s="50">
        <v>12.8</v>
      </c>
      <c r="H885" s="32">
        <v>4.6881543486232156</v>
      </c>
      <c r="I885" s="50">
        <v>9.1666666666666661</v>
      </c>
      <c r="J885" s="13">
        <v>0</v>
      </c>
      <c r="K885" s="13">
        <f t="shared" si="272"/>
        <v>0</v>
      </c>
      <c r="L885" s="13">
        <f t="shared" si="273"/>
        <v>0</v>
      </c>
      <c r="M885" s="13" t="e">
        <f ca="1">CalcTable[[#This Row],[IWC]]-AE884</f>
        <v>#NAME?</v>
      </c>
      <c r="N885" s="13" t="e">
        <f ca="1">IF(CalcTable[[#This Row],[Day of Year]]&lt;123,FCAP,AE884)</f>
        <v>#NAME?</v>
      </c>
      <c r="O885" s="17" t="e">
        <f ca="1">IF(IRR_DRIP,5,COUNTIF('IDET Wind Values'!C869:G869,"&lt;="&amp;IRR_MAXWIND))</f>
        <v>#NAME?</v>
      </c>
      <c r="P885" s="13" t="e">
        <f ca="1">CalcTable[[#This Row],[ET_o]]*KL</f>
        <v>#NAME?</v>
      </c>
      <c r="Q885" s="13" t="e">
        <f ca="1">IF(WILTPT&lt;=0,1,MAX(0,MIN(1,(CalcTable[[#This Row],[IWC]]-WILTPT)/(MAD-WILTPT))))</f>
        <v>#NAME?</v>
      </c>
      <c r="R885" s="13" t="e">
        <f ca="1">CalcTable[[#This Row],[ETMult]]*CalcTable[[#This Row],[ETb]]</f>
        <v>#NAME?</v>
      </c>
      <c r="S885" s="13" t="b">
        <f>INDEX(IRR_LIST,CalcTable[[#This Row],[Day of Week]]+1)</f>
        <v>0</v>
      </c>
      <c r="T885" s="13">
        <f t="shared" ca="1" si="274"/>
        <v>0</v>
      </c>
      <c r="U885" s="13" t="b">
        <f ca="1">IF(CalcTable[[#This Row],[IrrPrecip]]&gt;=IC_MM,FALSE,TRUE)</f>
        <v>1</v>
      </c>
      <c r="V885" s="13" t="b">
        <f t="shared" si="275"/>
        <v>1</v>
      </c>
      <c r="W885" s="13" t="e">
        <f ca="1">IF(AND(IRR_DRIP=FALSE,CalcTable[[#This Row],[IrrHours]]&lt;=0),FALSE,TRUE)</f>
        <v>#NAME?</v>
      </c>
      <c r="X885" s="13" t="e">
        <f ca="1">AND(CalcTable[[#This Row],[IrrDay]],CalcTable[[#This Row],[IrrRain]],CalcTable[[#This Row],[IrrWarm]],CalcTable[[#This Row],[IrrWindy]])</f>
        <v>#NAME?</v>
      </c>
      <c r="Y885" s="13" t="e">
        <f t="shared" ca="1" si="276"/>
        <v>#NAME?</v>
      </c>
      <c r="Z885" s="13" t="e">
        <f ca="1">CalcTable[[#This Row],[IrrHours]]/5</f>
        <v>#NAME?</v>
      </c>
      <c r="AA885" s="13" t="e">
        <f ca="1">IF(CalcTable[[#This Row],[IrrFlag]]=FALSE,0,MAX(0,CalcTable[[#This Row],[VolRednWind]]*(FCAP*IRR_TARGET-CalcTable[[#This Row],[IWC]])))</f>
        <v>#NAME?</v>
      </c>
      <c r="AB885" s="13" t="e">
        <f ca="1">CalcTable[[#This Row],[IWC]]+CalcTable[[#This Row],[Eff Precip]]+CalcTable[[#This Row],[IrrAmt]]-CalcTable[[#This Row],[AET]]</f>
        <v>#NAME?</v>
      </c>
      <c r="AC885" s="13" t="e">
        <f ca="1">IF(CalcTable[[#This Row],[PWC]]&gt;FCAP,MIN(24*PERC,MIN(SAT,CalcTable[[#This Row],[PWC]])-FCAP),0)</f>
        <v>#NAME?</v>
      </c>
      <c r="AD885" s="13" t="e">
        <f ca="1">IF(CalcTable[[#This Row],[PWC]]&gt;SAT,CalcTable[[#This Row],[PWC]]-SAT,0)</f>
        <v>#NAME?</v>
      </c>
      <c r="AE885" s="13" t="e">
        <f ca="1">CalcTable[[#This Row],[PWC]]-CalcTable[[#This Row],[PercAmt]]-CalcTable[[#This Row],[Runoff]]</f>
        <v>#NAME?</v>
      </c>
      <c r="AF885" s="13" t="e">
        <f ca="1">CalcTable[[#This Row],[IrrAmt]]/1000*CUR_IRR_AREA*10000/IRR_EFF</f>
        <v>#NAME?</v>
      </c>
      <c r="AG885" s="147"/>
      <c r="AH885" s="13"/>
      <c r="AI885" s="50">
        <v>0</v>
      </c>
      <c r="AJ885" s="50">
        <v>0</v>
      </c>
      <c r="AK885" s="50">
        <v>1.3143670929430287</v>
      </c>
      <c r="AL885" s="50">
        <v>8.8604932132169374</v>
      </c>
      <c r="AM885" s="50"/>
      <c r="AN885" s="50"/>
      <c r="AO885" s="50"/>
      <c r="AP885" s="50"/>
      <c r="AQ885" s="50"/>
      <c r="AR885" s="50"/>
      <c r="AS885" s="50"/>
      <c r="AT885" s="50"/>
      <c r="AU885" s="50"/>
      <c r="AV885" s="50"/>
      <c r="AW885" s="50"/>
      <c r="AX885" s="50">
        <f t="shared" si="287"/>
        <v>10.174860306159966</v>
      </c>
      <c r="AY885" s="50"/>
      <c r="AZ885" s="50">
        <f t="shared" si="277"/>
        <v>279.18518495086124</v>
      </c>
      <c r="BA885" s="50">
        <f t="shared" si="278"/>
        <v>429.85655460688167</v>
      </c>
      <c r="BB885" s="50">
        <f t="shared" si="279"/>
        <v>443.15108722358934</v>
      </c>
      <c r="BC885" s="17">
        <f t="shared" si="280"/>
        <v>19658</v>
      </c>
      <c r="BD885" s="50">
        <f t="shared" si="281"/>
        <v>10.174860306159966</v>
      </c>
      <c r="BE885" s="50">
        <f t="shared" si="282"/>
        <v>279.18518495086124</v>
      </c>
      <c r="BF885" s="50">
        <f t="shared" si="288"/>
        <v>456.65808600200489</v>
      </c>
      <c r="BG885" s="50"/>
      <c r="BH885" s="17">
        <f t="shared" si="283"/>
        <v>0</v>
      </c>
      <c r="BI885" s="17">
        <f t="shared" si="291"/>
        <v>885</v>
      </c>
      <c r="BJ885" s="17">
        <f t="shared" si="289"/>
        <v>885</v>
      </c>
      <c r="BK885" s="150">
        <f t="shared" si="290"/>
        <v>23963</v>
      </c>
      <c r="BL885" s="50" t="e">
        <f t="shared" ca="1" si="284"/>
        <v>#NAME?</v>
      </c>
      <c r="BM885" s="50" t="e">
        <f t="shared" ca="1" si="285"/>
        <v>#NAME?</v>
      </c>
      <c r="BN885" s="50" t="e">
        <f t="shared" ca="1" si="286"/>
        <v>#NAME?</v>
      </c>
    </row>
    <row r="886" spans="1:66" x14ac:dyDescent="0.35">
      <c r="A886" s="48">
        <v>23964</v>
      </c>
      <c r="B886" s="17">
        <v>1965</v>
      </c>
      <c r="C886" s="17">
        <v>8</v>
      </c>
      <c r="D886" s="17">
        <v>222</v>
      </c>
      <c r="E886" s="17">
        <v>10</v>
      </c>
      <c r="F886" s="17">
        <v>3</v>
      </c>
      <c r="G886" s="50">
        <v>13.3</v>
      </c>
      <c r="H886" s="32">
        <v>4.6738538267154732</v>
      </c>
      <c r="I886" s="50">
        <v>13.5</v>
      </c>
      <c r="J886" s="13">
        <v>0</v>
      </c>
      <c r="K886" s="13">
        <f t="shared" si="272"/>
        <v>0</v>
      </c>
      <c r="L886" s="13">
        <f t="shared" si="273"/>
        <v>0</v>
      </c>
      <c r="M886" s="13" t="e">
        <f ca="1">CalcTable[[#This Row],[IWC]]-AE885</f>
        <v>#NAME?</v>
      </c>
      <c r="N886" s="13" t="e">
        <f ca="1">IF(CalcTable[[#This Row],[Day of Year]]&lt;123,FCAP,AE885)</f>
        <v>#NAME?</v>
      </c>
      <c r="O886" s="17" t="e">
        <f ca="1">IF(IRR_DRIP,5,COUNTIF('IDET Wind Values'!C870:G870,"&lt;="&amp;IRR_MAXWIND))</f>
        <v>#NAME?</v>
      </c>
      <c r="P886" s="13" t="e">
        <f ca="1">CalcTable[[#This Row],[ET_o]]*KL</f>
        <v>#NAME?</v>
      </c>
      <c r="Q886" s="13" t="e">
        <f ca="1">IF(WILTPT&lt;=0,1,MAX(0,MIN(1,(CalcTable[[#This Row],[IWC]]-WILTPT)/(MAD-WILTPT))))</f>
        <v>#NAME?</v>
      </c>
      <c r="R886" s="13" t="e">
        <f ca="1">CalcTable[[#This Row],[ETMult]]*CalcTable[[#This Row],[ETb]]</f>
        <v>#NAME?</v>
      </c>
      <c r="S886" s="13" t="b">
        <f>INDEX(IRR_LIST,CalcTable[[#This Row],[Day of Week]]+1)</f>
        <v>1</v>
      </c>
      <c r="T886" s="13">
        <f t="shared" ca="1" si="274"/>
        <v>0</v>
      </c>
      <c r="U886" s="13" t="b">
        <f ca="1">IF(CalcTable[[#This Row],[IrrPrecip]]&gt;=IC_MM,FALSE,TRUE)</f>
        <v>1</v>
      </c>
      <c r="V886" s="13" t="b">
        <f t="shared" si="275"/>
        <v>1</v>
      </c>
      <c r="W886" s="13" t="e">
        <f ca="1">IF(AND(IRR_DRIP=FALSE,CalcTable[[#This Row],[IrrHours]]&lt;=0),FALSE,TRUE)</f>
        <v>#NAME?</v>
      </c>
      <c r="X886" s="13" t="e">
        <f ca="1">AND(CalcTable[[#This Row],[IrrDay]],CalcTable[[#This Row],[IrrRain]],CalcTable[[#This Row],[IrrWarm]],CalcTable[[#This Row],[IrrWindy]])</f>
        <v>#NAME?</v>
      </c>
      <c r="Y886" s="13" t="e">
        <f t="shared" ca="1" si="276"/>
        <v>#NAME?</v>
      </c>
      <c r="Z886" s="13" t="e">
        <f ca="1">CalcTable[[#This Row],[IrrHours]]/5</f>
        <v>#NAME?</v>
      </c>
      <c r="AA886" s="13" t="e">
        <f ca="1">IF(CalcTable[[#This Row],[IrrFlag]]=FALSE,0,MAX(0,CalcTable[[#This Row],[VolRednWind]]*(FCAP*IRR_TARGET-CalcTable[[#This Row],[IWC]])))</f>
        <v>#NAME?</v>
      </c>
      <c r="AB886" s="13" t="e">
        <f ca="1">CalcTable[[#This Row],[IWC]]+CalcTable[[#This Row],[Eff Precip]]+CalcTable[[#This Row],[IrrAmt]]-CalcTable[[#This Row],[AET]]</f>
        <v>#NAME?</v>
      </c>
      <c r="AC886" s="13" t="e">
        <f ca="1">IF(CalcTable[[#This Row],[PWC]]&gt;FCAP,MIN(24*PERC,MIN(SAT,CalcTable[[#This Row],[PWC]])-FCAP),0)</f>
        <v>#NAME?</v>
      </c>
      <c r="AD886" s="13" t="e">
        <f ca="1">IF(CalcTable[[#This Row],[PWC]]&gt;SAT,CalcTable[[#This Row],[PWC]]-SAT,0)</f>
        <v>#NAME?</v>
      </c>
      <c r="AE886" s="13" t="e">
        <f ca="1">CalcTable[[#This Row],[PWC]]-CalcTable[[#This Row],[PercAmt]]-CalcTable[[#This Row],[Runoff]]</f>
        <v>#NAME?</v>
      </c>
      <c r="AF886" s="13" t="e">
        <f ca="1">CalcTable[[#This Row],[IrrAmt]]/1000*CUR_IRR_AREA*10000/IRR_EFF</f>
        <v>#NAME?</v>
      </c>
      <c r="AG886" s="147"/>
      <c r="AH886" s="13"/>
      <c r="AI886" s="50">
        <v>8.1902861040578543</v>
      </c>
      <c r="AJ886" s="50">
        <v>9.6362988819288677</v>
      </c>
      <c r="AK886" s="50">
        <v>0</v>
      </c>
      <c r="AL886" s="50">
        <v>0</v>
      </c>
      <c r="AM886" s="50"/>
      <c r="AN886" s="50"/>
      <c r="AO886" s="50"/>
      <c r="AP886" s="50"/>
      <c r="AQ886" s="50"/>
      <c r="AR886" s="50"/>
      <c r="AS886" s="50"/>
      <c r="AT886" s="50"/>
      <c r="AU886" s="50"/>
      <c r="AV886" s="50"/>
      <c r="AW886" s="50"/>
      <c r="AX886" s="50">
        <f t="shared" si="287"/>
        <v>17.82658498598672</v>
      </c>
      <c r="AY886" s="50"/>
      <c r="AZ886" s="50">
        <f t="shared" si="277"/>
        <v>402.78896339609537</v>
      </c>
      <c r="BA886" s="50">
        <f t="shared" si="278"/>
        <v>651.22919644782473</v>
      </c>
      <c r="BB886" s="50">
        <f t="shared" si="279"/>
        <v>673.86096353510209</v>
      </c>
      <c r="BC886" s="17">
        <f t="shared" si="280"/>
        <v>19658</v>
      </c>
      <c r="BD886" s="50">
        <f t="shared" si="281"/>
        <v>17.82658498598672</v>
      </c>
      <c r="BE886" s="50">
        <f t="shared" si="282"/>
        <v>402.78896339609537</v>
      </c>
      <c r="BF886" s="50">
        <f t="shared" si="288"/>
        <v>658.83451917252285</v>
      </c>
      <c r="BG886" s="50"/>
      <c r="BH886" s="17">
        <f t="shared" si="283"/>
        <v>0</v>
      </c>
      <c r="BI886" s="17">
        <f t="shared" si="291"/>
        <v>886</v>
      </c>
      <c r="BJ886" s="17">
        <f t="shared" si="289"/>
        <v>886</v>
      </c>
      <c r="BK886" s="150">
        <f t="shared" si="290"/>
        <v>23964</v>
      </c>
      <c r="BL886" s="50" t="e">
        <f t="shared" ca="1" si="284"/>
        <v>#NAME?</v>
      </c>
      <c r="BM886" s="50" t="e">
        <f t="shared" ca="1" si="285"/>
        <v>#NAME?</v>
      </c>
      <c r="BN886" s="50" t="e">
        <f t="shared" ca="1" si="286"/>
        <v>#NAME?</v>
      </c>
    </row>
    <row r="887" spans="1:66" x14ac:dyDescent="0.35">
      <c r="A887" s="48">
        <v>23965</v>
      </c>
      <c r="B887" s="17">
        <v>1965</v>
      </c>
      <c r="C887" s="17">
        <v>8</v>
      </c>
      <c r="D887" s="17">
        <v>223</v>
      </c>
      <c r="E887" s="17">
        <v>11</v>
      </c>
      <c r="F887" s="17">
        <v>4</v>
      </c>
      <c r="G887" s="50">
        <v>14.4</v>
      </c>
      <c r="H887" s="32">
        <v>4.8975928586797695</v>
      </c>
      <c r="I887" s="50">
        <v>8.8333333333333339</v>
      </c>
      <c r="J887" s="13">
        <v>0</v>
      </c>
      <c r="K887" s="13">
        <f t="shared" si="272"/>
        <v>0</v>
      </c>
      <c r="L887" s="13">
        <f t="shared" si="273"/>
        <v>0</v>
      </c>
      <c r="M887" s="13" t="e">
        <f ca="1">CalcTable[[#This Row],[IWC]]-AE886</f>
        <v>#NAME?</v>
      </c>
      <c r="N887" s="13" t="e">
        <f ca="1">IF(CalcTable[[#This Row],[Day of Year]]&lt;123,FCAP,AE886)</f>
        <v>#NAME?</v>
      </c>
      <c r="O887" s="17" t="e">
        <f ca="1">IF(IRR_DRIP,5,COUNTIF('IDET Wind Values'!C871:G871,"&lt;="&amp;IRR_MAXWIND))</f>
        <v>#NAME?</v>
      </c>
      <c r="P887" s="13" t="e">
        <f ca="1">CalcTable[[#This Row],[ET_o]]*KL</f>
        <v>#NAME?</v>
      </c>
      <c r="Q887" s="13" t="e">
        <f ca="1">IF(WILTPT&lt;=0,1,MAX(0,MIN(1,(CalcTable[[#This Row],[IWC]]-WILTPT)/(MAD-WILTPT))))</f>
        <v>#NAME?</v>
      </c>
      <c r="R887" s="13" t="e">
        <f ca="1">CalcTable[[#This Row],[ETMult]]*CalcTable[[#This Row],[ETb]]</f>
        <v>#NAME?</v>
      </c>
      <c r="S887" s="13" t="b">
        <f>INDEX(IRR_LIST,CalcTable[[#This Row],[Day of Week]]+1)</f>
        <v>0</v>
      </c>
      <c r="T887" s="13">
        <f t="shared" ca="1" si="274"/>
        <v>0</v>
      </c>
      <c r="U887" s="13" t="b">
        <f ca="1">IF(CalcTable[[#This Row],[IrrPrecip]]&gt;=IC_MM,FALSE,TRUE)</f>
        <v>1</v>
      </c>
      <c r="V887" s="13" t="b">
        <f t="shared" si="275"/>
        <v>1</v>
      </c>
      <c r="W887" s="13" t="e">
        <f ca="1">IF(AND(IRR_DRIP=FALSE,CalcTable[[#This Row],[IrrHours]]&lt;=0),FALSE,TRUE)</f>
        <v>#NAME?</v>
      </c>
      <c r="X887" s="13" t="e">
        <f ca="1">AND(CalcTable[[#This Row],[IrrDay]],CalcTable[[#This Row],[IrrRain]],CalcTable[[#This Row],[IrrWarm]],CalcTable[[#This Row],[IrrWindy]])</f>
        <v>#NAME?</v>
      </c>
      <c r="Y887" s="13" t="e">
        <f t="shared" ca="1" si="276"/>
        <v>#NAME?</v>
      </c>
      <c r="Z887" s="13" t="e">
        <f ca="1">CalcTable[[#This Row],[IrrHours]]/5</f>
        <v>#NAME?</v>
      </c>
      <c r="AA887" s="13" t="e">
        <f ca="1">IF(CalcTable[[#This Row],[IrrFlag]]=FALSE,0,MAX(0,CalcTable[[#This Row],[VolRednWind]]*(FCAP*IRR_TARGET-CalcTable[[#This Row],[IWC]])))</f>
        <v>#NAME?</v>
      </c>
      <c r="AB887" s="13" t="e">
        <f ca="1">CalcTable[[#This Row],[IWC]]+CalcTable[[#This Row],[Eff Precip]]+CalcTable[[#This Row],[IrrAmt]]-CalcTable[[#This Row],[AET]]</f>
        <v>#NAME?</v>
      </c>
      <c r="AC887" s="13" t="e">
        <f ca="1">IF(CalcTable[[#This Row],[PWC]]&gt;FCAP,MIN(24*PERC,MIN(SAT,CalcTable[[#This Row],[PWC]])-FCAP),0)</f>
        <v>#NAME?</v>
      </c>
      <c r="AD887" s="13" t="e">
        <f ca="1">IF(CalcTable[[#This Row],[PWC]]&gt;SAT,CalcTable[[#This Row],[PWC]]-SAT,0)</f>
        <v>#NAME?</v>
      </c>
      <c r="AE887" s="13" t="e">
        <f ca="1">CalcTable[[#This Row],[PWC]]-CalcTable[[#This Row],[PercAmt]]-CalcTable[[#This Row],[Runoff]]</f>
        <v>#NAME?</v>
      </c>
      <c r="AF887" s="13" t="e">
        <f ca="1">CalcTable[[#This Row],[IrrAmt]]/1000*CUR_IRR_AREA*10000/IRR_EFF</f>
        <v>#NAME?</v>
      </c>
      <c r="AG887" s="147"/>
      <c r="AH887" s="13"/>
      <c r="AI887" s="50">
        <v>0</v>
      </c>
      <c r="AJ887" s="50">
        <v>0</v>
      </c>
      <c r="AK887" s="50">
        <v>10.13564272557964</v>
      </c>
      <c r="AL887" s="50">
        <v>4.8506196046935131</v>
      </c>
      <c r="AM887" s="50"/>
      <c r="AN887" s="50"/>
      <c r="AO887" s="50"/>
      <c r="AP887" s="50"/>
      <c r="AQ887" s="50"/>
      <c r="AR887" s="50"/>
      <c r="AS887" s="50"/>
      <c r="AT887" s="50"/>
      <c r="AU887" s="50"/>
      <c r="AV887" s="50"/>
      <c r="AW887" s="50"/>
      <c r="AX887" s="50">
        <f t="shared" si="287"/>
        <v>14.986262330273153</v>
      </c>
      <c r="AY887" s="50"/>
      <c r="AZ887" s="50">
        <f t="shared" si="277"/>
        <v>290.9409350461778</v>
      </c>
      <c r="BA887" s="50">
        <f t="shared" si="278"/>
        <v>447.95667776951188</v>
      </c>
      <c r="BB887" s="50">
        <f t="shared" si="279"/>
        <v>461.81100800980607</v>
      </c>
      <c r="BC887" s="17">
        <f t="shared" si="280"/>
        <v>19658</v>
      </c>
      <c r="BD887" s="50">
        <f t="shared" si="281"/>
        <v>14.986262330273153</v>
      </c>
      <c r="BE887" s="50">
        <f t="shared" si="282"/>
        <v>290.9409350461778</v>
      </c>
      <c r="BF887" s="50">
        <f t="shared" si="288"/>
        <v>475.88675080021051</v>
      </c>
      <c r="BG887" s="50"/>
      <c r="BH887" s="17">
        <f t="shared" si="283"/>
        <v>0</v>
      </c>
      <c r="BI887" s="17">
        <f t="shared" si="291"/>
        <v>887</v>
      </c>
      <c r="BJ887" s="17">
        <f t="shared" si="289"/>
        <v>887</v>
      </c>
      <c r="BK887" s="150">
        <f t="shared" si="290"/>
        <v>23965</v>
      </c>
      <c r="BL887" s="50" t="e">
        <f t="shared" ca="1" si="284"/>
        <v>#NAME?</v>
      </c>
      <c r="BM887" s="50" t="e">
        <f t="shared" ca="1" si="285"/>
        <v>#NAME?</v>
      </c>
      <c r="BN887" s="50" t="e">
        <f t="shared" ca="1" si="286"/>
        <v>#NAME?</v>
      </c>
    </row>
    <row r="888" spans="1:66" x14ac:dyDescent="0.35">
      <c r="A888" s="48">
        <v>23966</v>
      </c>
      <c r="B888" s="17">
        <v>1965</v>
      </c>
      <c r="C888" s="17">
        <v>8</v>
      </c>
      <c r="D888" s="17">
        <v>224</v>
      </c>
      <c r="E888" s="17">
        <v>12</v>
      </c>
      <c r="F888" s="17">
        <v>5</v>
      </c>
      <c r="G888" s="50">
        <v>15</v>
      </c>
      <c r="H888" s="32">
        <v>4.3527386035989917</v>
      </c>
      <c r="I888" s="50">
        <v>3.5</v>
      </c>
      <c r="J888" s="13">
        <v>0</v>
      </c>
      <c r="K888" s="13">
        <f t="shared" si="272"/>
        <v>0</v>
      </c>
      <c r="L888" s="13">
        <f t="shared" si="273"/>
        <v>0</v>
      </c>
      <c r="M888" s="13" t="e">
        <f ca="1">CalcTable[[#This Row],[IWC]]-AE887</f>
        <v>#NAME?</v>
      </c>
      <c r="N888" s="13" t="e">
        <f ca="1">IF(CalcTable[[#This Row],[Day of Year]]&lt;123,FCAP,AE887)</f>
        <v>#NAME?</v>
      </c>
      <c r="O888" s="17" t="e">
        <f ca="1">IF(IRR_DRIP,5,COUNTIF('IDET Wind Values'!C872:G872,"&lt;="&amp;IRR_MAXWIND))</f>
        <v>#NAME?</v>
      </c>
      <c r="P888" s="13" t="e">
        <f ca="1">CalcTable[[#This Row],[ET_o]]*KL</f>
        <v>#NAME?</v>
      </c>
      <c r="Q888" s="13" t="e">
        <f ca="1">IF(WILTPT&lt;=0,1,MAX(0,MIN(1,(CalcTable[[#This Row],[IWC]]-WILTPT)/(MAD-WILTPT))))</f>
        <v>#NAME?</v>
      </c>
      <c r="R888" s="13" t="e">
        <f ca="1">CalcTable[[#This Row],[ETMult]]*CalcTable[[#This Row],[ETb]]</f>
        <v>#NAME?</v>
      </c>
      <c r="S888" s="13" t="b">
        <f>INDEX(IRR_LIST,CalcTable[[#This Row],[Day of Week]]+1)</f>
        <v>1</v>
      </c>
      <c r="T888" s="13">
        <f t="shared" ca="1" si="274"/>
        <v>0</v>
      </c>
      <c r="U888" s="13" t="b">
        <f ca="1">IF(CalcTable[[#This Row],[IrrPrecip]]&gt;=IC_MM,FALSE,TRUE)</f>
        <v>1</v>
      </c>
      <c r="V888" s="13" t="b">
        <f t="shared" si="275"/>
        <v>1</v>
      </c>
      <c r="W888" s="13" t="e">
        <f ca="1">IF(AND(IRR_DRIP=FALSE,CalcTable[[#This Row],[IrrHours]]&lt;=0),FALSE,TRUE)</f>
        <v>#NAME?</v>
      </c>
      <c r="X888" s="13" t="e">
        <f ca="1">AND(CalcTable[[#This Row],[IrrDay]],CalcTable[[#This Row],[IrrRain]],CalcTable[[#This Row],[IrrWarm]],CalcTable[[#This Row],[IrrWindy]])</f>
        <v>#NAME?</v>
      </c>
      <c r="Y888" s="13" t="e">
        <f t="shared" ca="1" si="276"/>
        <v>#NAME?</v>
      </c>
      <c r="Z888" s="13" t="e">
        <f ca="1">CalcTable[[#This Row],[IrrHours]]/5</f>
        <v>#NAME?</v>
      </c>
      <c r="AA888" s="13" t="e">
        <f ca="1">IF(CalcTable[[#This Row],[IrrFlag]]=FALSE,0,MAX(0,CalcTable[[#This Row],[VolRednWind]]*(FCAP*IRR_TARGET-CalcTable[[#This Row],[IWC]])))</f>
        <v>#NAME?</v>
      </c>
      <c r="AB888" s="13" t="e">
        <f ca="1">CalcTable[[#This Row],[IWC]]+CalcTable[[#This Row],[Eff Precip]]+CalcTable[[#This Row],[IrrAmt]]-CalcTable[[#This Row],[AET]]</f>
        <v>#NAME?</v>
      </c>
      <c r="AC888" s="13" t="e">
        <f ca="1">IF(CalcTable[[#This Row],[PWC]]&gt;FCAP,MIN(24*PERC,MIN(SAT,CalcTable[[#This Row],[PWC]])-FCAP),0)</f>
        <v>#NAME?</v>
      </c>
      <c r="AD888" s="13" t="e">
        <f ca="1">IF(CalcTable[[#This Row],[PWC]]&gt;SAT,CalcTable[[#This Row],[PWC]]-SAT,0)</f>
        <v>#NAME?</v>
      </c>
      <c r="AE888" s="13" t="e">
        <f ca="1">CalcTable[[#This Row],[PWC]]-CalcTable[[#This Row],[PercAmt]]-CalcTable[[#This Row],[Runoff]]</f>
        <v>#NAME?</v>
      </c>
      <c r="AF888" s="13" t="e">
        <f ca="1">CalcTable[[#This Row],[IrrAmt]]/1000*CUR_IRR_AREA*10000/IRR_EFF</f>
        <v>#NAME?</v>
      </c>
      <c r="AG888" s="147"/>
      <c r="AH888" s="13"/>
      <c r="AI888" s="50">
        <v>0</v>
      </c>
      <c r="AJ888" s="50">
        <v>0</v>
      </c>
      <c r="AK888" s="50">
        <v>0</v>
      </c>
      <c r="AL888" s="50">
        <v>0</v>
      </c>
      <c r="AM888" s="50"/>
      <c r="AN888" s="50"/>
      <c r="AO888" s="50"/>
      <c r="AP888" s="50"/>
      <c r="AQ888" s="50"/>
      <c r="AR888" s="50"/>
      <c r="AS888" s="50"/>
      <c r="AT888" s="50"/>
      <c r="AU888" s="50"/>
      <c r="AV888" s="50"/>
      <c r="AW888" s="50"/>
      <c r="AX888" s="50">
        <f t="shared" si="287"/>
        <v>0</v>
      </c>
      <c r="AY888" s="50"/>
      <c r="AZ888" s="50">
        <f t="shared" si="277"/>
        <v>0</v>
      </c>
      <c r="BA888" s="50">
        <f t="shared" si="278"/>
        <v>0</v>
      </c>
      <c r="BB888" s="50">
        <f t="shared" si="279"/>
        <v>0</v>
      </c>
      <c r="BC888" s="17">
        <f t="shared" si="280"/>
        <v>19658</v>
      </c>
      <c r="BD888" s="50">
        <f t="shared" si="281"/>
        <v>0</v>
      </c>
      <c r="BE888" s="50">
        <f t="shared" si="282"/>
        <v>0</v>
      </c>
      <c r="BF888" s="50">
        <f t="shared" si="288"/>
        <v>0</v>
      </c>
      <c r="BG888" s="50"/>
      <c r="BH888" s="17">
        <f t="shared" si="283"/>
        <v>0</v>
      </c>
      <c r="BI888" s="17">
        <f t="shared" si="291"/>
        <v>888</v>
      </c>
      <c r="BJ888" s="17">
        <f t="shared" si="289"/>
        <v>888</v>
      </c>
      <c r="BK888" s="150">
        <f t="shared" si="290"/>
        <v>23966</v>
      </c>
      <c r="BL888" s="50" t="e">
        <f t="shared" ca="1" si="284"/>
        <v>#NAME?</v>
      </c>
      <c r="BM888" s="50" t="e">
        <f t="shared" ca="1" si="285"/>
        <v>#NAME?</v>
      </c>
      <c r="BN888" s="50" t="e">
        <f t="shared" ca="1" si="286"/>
        <v>#NAME?</v>
      </c>
    </row>
    <row r="889" spans="1:66" x14ac:dyDescent="0.35">
      <c r="A889" s="48">
        <v>23967</v>
      </c>
      <c r="B889" s="17">
        <v>1965</v>
      </c>
      <c r="C889" s="17">
        <v>8</v>
      </c>
      <c r="D889" s="17">
        <v>225</v>
      </c>
      <c r="E889" s="17">
        <v>13</v>
      </c>
      <c r="F889" s="17">
        <v>6</v>
      </c>
      <c r="G889" s="50">
        <v>12.8</v>
      </c>
      <c r="H889" s="32">
        <v>5.1497834490415402</v>
      </c>
      <c r="I889" s="50">
        <v>27.166666666666668</v>
      </c>
      <c r="J889" s="13">
        <v>0</v>
      </c>
      <c r="K889" s="13">
        <f t="shared" si="272"/>
        <v>0</v>
      </c>
      <c r="L889" s="13">
        <f t="shared" si="273"/>
        <v>0</v>
      </c>
      <c r="M889" s="13" t="e">
        <f ca="1">CalcTable[[#This Row],[IWC]]-AE888</f>
        <v>#NAME?</v>
      </c>
      <c r="N889" s="13" t="e">
        <f ca="1">IF(CalcTable[[#This Row],[Day of Year]]&lt;123,FCAP,AE888)</f>
        <v>#NAME?</v>
      </c>
      <c r="O889" s="17" t="e">
        <f ca="1">IF(IRR_DRIP,5,COUNTIF('IDET Wind Values'!C873:G873,"&lt;="&amp;IRR_MAXWIND))</f>
        <v>#NAME?</v>
      </c>
      <c r="P889" s="13" t="e">
        <f ca="1">CalcTable[[#This Row],[ET_o]]*KL</f>
        <v>#NAME?</v>
      </c>
      <c r="Q889" s="13" t="e">
        <f ca="1">IF(WILTPT&lt;=0,1,MAX(0,MIN(1,(CalcTable[[#This Row],[IWC]]-WILTPT)/(MAD-WILTPT))))</f>
        <v>#NAME?</v>
      </c>
      <c r="R889" s="13" t="e">
        <f ca="1">CalcTable[[#This Row],[ETMult]]*CalcTable[[#This Row],[ETb]]</f>
        <v>#NAME?</v>
      </c>
      <c r="S889" s="13" t="b">
        <f>INDEX(IRR_LIST,CalcTable[[#This Row],[Day of Week]]+1)</f>
        <v>0</v>
      </c>
      <c r="T889" s="13">
        <f t="shared" ca="1" si="274"/>
        <v>0</v>
      </c>
      <c r="U889" s="13" t="b">
        <f ca="1">IF(CalcTable[[#This Row],[IrrPrecip]]&gt;=IC_MM,FALSE,TRUE)</f>
        <v>1</v>
      </c>
      <c r="V889" s="13" t="b">
        <f t="shared" si="275"/>
        <v>1</v>
      </c>
      <c r="W889" s="13" t="e">
        <f ca="1">IF(AND(IRR_DRIP=FALSE,CalcTable[[#This Row],[IrrHours]]&lt;=0),FALSE,TRUE)</f>
        <v>#NAME?</v>
      </c>
      <c r="X889" s="13" t="e">
        <f ca="1">AND(CalcTable[[#This Row],[IrrDay]],CalcTable[[#This Row],[IrrRain]],CalcTable[[#This Row],[IrrWarm]],CalcTable[[#This Row],[IrrWindy]])</f>
        <v>#NAME?</v>
      </c>
      <c r="Y889" s="13" t="e">
        <f t="shared" ca="1" si="276"/>
        <v>#NAME?</v>
      </c>
      <c r="Z889" s="13" t="e">
        <f ca="1">CalcTable[[#This Row],[IrrHours]]/5</f>
        <v>#NAME?</v>
      </c>
      <c r="AA889" s="13" t="e">
        <f ca="1">IF(CalcTable[[#This Row],[IrrFlag]]=FALSE,0,MAX(0,CalcTable[[#This Row],[VolRednWind]]*(FCAP*IRR_TARGET-CalcTable[[#This Row],[IWC]])))</f>
        <v>#NAME?</v>
      </c>
      <c r="AB889" s="13" t="e">
        <f ca="1">CalcTable[[#This Row],[IWC]]+CalcTable[[#This Row],[Eff Precip]]+CalcTable[[#This Row],[IrrAmt]]-CalcTable[[#This Row],[AET]]</f>
        <v>#NAME?</v>
      </c>
      <c r="AC889" s="13" t="e">
        <f ca="1">IF(CalcTable[[#This Row],[PWC]]&gt;FCAP,MIN(24*PERC,MIN(SAT,CalcTable[[#This Row],[PWC]])-FCAP),0)</f>
        <v>#NAME?</v>
      </c>
      <c r="AD889" s="13" t="e">
        <f ca="1">IF(CalcTable[[#This Row],[PWC]]&gt;SAT,CalcTable[[#This Row],[PWC]]-SAT,0)</f>
        <v>#NAME?</v>
      </c>
      <c r="AE889" s="13" t="e">
        <f ca="1">CalcTable[[#This Row],[PWC]]-CalcTable[[#This Row],[PercAmt]]-CalcTable[[#This Row],[Runoff]]</f>
        <v>#NAME?</v>
      </c>
      <c r="AF889" s="13" t="e">
        <f ca="1">CalcTable[[#This Row],[IrrAmt]]/1000*CUR_IRR_AREA*10000/IRR_EFF</f>
        <v>#NAME?</v>
      </c>
      <c r="AG889" s="147"/>
      <c r="AH889" s="13"/>
      <c r="AI889" s="50">
        <v>0</v>
      </c>
      <c r="AJ889" s="50">
        <v>0</v>
      </c>
      <c r="AK889" s="50">
        <v>0</v>
      </c>
      <c r="AL889" s="50">
        <v>5.0876823042533204</v>
      </c>
      <c r="AM889" s="50"/>
      <c r="AN889" s="50"/>
      <c r="AO889" s="50"/>
      <c r="AP889" s="50"/>
      <c r="AQ889" s="50"/>
      <c r="AR889" s="50"/>
      <c r="AS889" s="50"/>
      <c r="AT889" s="50"/>
      <c r="AU889" s="50"/>
      <c r="AV889" s="50"/>
      <c r="AW889" s="50"/>
      <c r="AX889" s="50">
        <f t="shared" si="287"/>
        <v>5.0876823042533204</v>
      </c>
      <c r="AY889" s="50"/>
      <c r="AZ889" s="50">
        <f t="shared" si="277"/>
        <v>149.23868092476408</v>
      </c>
      <c r="BA889" s="50">
        <f t="shared" si="278"/>
        <v>229.78019126511296</v>
      </c>
      <c r="BB889" s="50">
        <f t="shared" si="279"/>
        <v>236.88679511867318</v>
      </c>
      <c r="BC889" s="17">
        <f t="shared" si="280"/>
        <v>19658</v>
      </c>
      <c r="BD889" s="50">
        <f t="shared" si="281"/>
        <v>5.0876823042533204</v>
      </c>
      <c r="BE889" s="50">
        <f t="shared" si="282"/>
        <v>149.23868092476408</v>
      </c>
      <c r="BF889" s="50">
        <f t="shared" si="288"/>
        <v>244.10697294185508</v>
      </c>
      <c r="BG889" s="50"/>
      <c r="BH889" s="17">
        <f t="shared" si="283"/>
        <v>0</v>
      </c>
      <c r="BI889" s="17">
        <f t="shared" si="291"/>
        <v>889</v>
      </c>
      <c r="BJ889" s="17">
        <f t="shared" si="289"/>
        <v>889</v>
      </c>
      <c r="BK889" s="150">
        <f t="shared" si="290"/>
        <v>23967</v>
      </c>
      <c r="BL889" s="50" t="e">
        <f t="shared" ca="1" si="284"/>
        <v>#NAME?</v>
      </c>
      <c r="BM889" s="50" t="e">
        <f t="shared" ca="1" si="285"/>
        <v>#NAME?</v>
      </c>
      <c r="BN889" s="50" t="e">
        <f t="shared" ca="1" si="286"/>
        <v>#NAME?</v>
      </c>
    </row>
    <row r="890" spans="1:66" x14ac:dyDescent="0.35">
      <c r="A890" s="48">
        <v>23968</v>
      </c>
      <c r="B890" s="17">
        <v>1965</v>
      </c>
      <c r="C890" s="17">
        <v>8</v>
      </c>
      <c r="D890" s="17">
        <v>226</v>
      </c>
      <c r="E890" s="17">
        <v>14</v>
      </c>
      <c r="F890" s="17">
        <v>7</v>
      </c>
      <c r="G890" s="50">
        <v>8.3000000000000007</v>
      </c>
      <c r="H890" s="32">
        <v>3.7683877479075307</v>
      </c>
      <c r="I890" s="50">
        <v>5.5</v>
      </c>
      <c r="J890" s="13">
        <v>0</v>
      </c>
      <c r="K890" s="13">
        <f t="shared" si="272"/>
        <v>0</v>
      </c>
      <c r="L890" s="13">
        <f t="shared" si="273"/>
        <v>0</v>
      </c>
      <c r="M890" s="13" t="e">
        <f ca="1">CalcTable[[#This Row],[IWC]]-AE889</f>
        <v>#NAME?</v>
      </c>
      <c r="N890" s="13" t="e">
        <f ca="1">IF(CalcTable[[#This Row],[Day of Year]]&lt;123,FCAP,AE889)</f>
        <v>#NAME?</v>
      </c>
      <c r="O890" s="17" t="e">
        <f ca="1">IF(IRR_DRIP,5,COUNTIF('IDET Wind Values'!C874:G874,"&lt;="&amp;IRR_MAXWIND))</f>
        <v>#NAME?</v>
      </c>
      <c r="P890" s="13" t="e">
        <f ca="1">CalcTable[[#This Row],[ET_o]]*KL</f>
        <v>#NAME?</v>
      </c>
      <c r="Q890" s="13" t="e">
        <f ca="1">IF(WILTPT&lt;=0,1,MAX(0,MIN(1,(CalcTable[[#This Row],[IWC]]-WILTPT)/(MAD-WILTPT))))</f>
        <v>#NAME?</v>
      </c>
      <c r="R890" s="13" t="e">
        <f ca="1">CalcTable[[#This Row],[ETMult]]*CalcTable[[#This Row],[ETb]]</f>
        <v>#NAME?</v>
      </c>
      <c r="S890" s="13" t="b">
        <f>INDEX(IRR_LIST,CalcTable[[#This Row],[Day of Week]]+1)</f>
        <v>0</v>
      </c>
      <c r="T890" s="13">
        <f t="shared" ca="1" si="274"/>
        <v>0</v>
      </c>
      <c r="U890" s="13" t="b">
        <f ca="1">IF(CalcTable[[#This Row],[IrrPrecip]]&gt;=IC_MM,FALSE,TRUE)</f>
        <v>1</v>
      </c>
      <c r="V890" s="13" t="b">
        <f t="shared" si="275"/>
        <v>1</v>
      </c>
      <c r="W890" s="13" t="e">
        <f ca="1">IF(AND(IRR_DRIP=FALSE,CalcTable[[#This Row],[IrrHours]]&lt;=0),FALSE,TRUE)</f>
        <v>#NAME?</v>
      </c>
      <c r="X890" s="13" t="e">
        <f ca="1">AND(CalcTable[[#This Row],[IrrDay]],CalcTable[[#This Row],[IrrRain]],CalcTable[[#This Row],[IrrWarm]],CalcTable[[#This Row],[IrrWindy]])</f>
        <v>#NAME?</v>
      </c>
      <c r="Y890" s="13" t="e">
        <f t="shared" ca="1" si="276"/>
        <v>#NAME?</v>
      </c>
      <c r="Z890" s="13" t="e">
        <f ca="1">CalcTable[[#This Row],[IrrHours]]/5</f>
        <v>#NAME?</v>
      </c>
      <c r="AA890" s="13" t="e">
        <f ca="1">IF(CalcTable[[#This Row],[IrrFlag]]=FALSE,0,MAX(0,CalcTable[[#This Row],[VolRednWind]]*(FCAP*IRR_TARGET-CalcTable[[#This Row],[IWC]])))</f>
        <v>#NAME?</v>
      </c>
      <c r="AB890" s="13" t="e">
        <f ca="1">CalcTable[[#This Row],[IWC]]+CalcTable[[#This Row],[Eff Precip]]+CalcTable[[#This Row],[IrrAmt]]-CalcTable[[#This Row],[AET]]</f>
        <v>#NAME?</v>
      </c>
      <c r="AC890" s="13" t="e">
        <f ca="1">IF(CalcTable[[#This Row],[PWC]]&gt;FCAP,MIN(24*PERC,MIN(SAT,CalcTable[[#This Row],[PWC]])-FCAP),0)</f>
        <v>#NAME?</v>
      </c>
      <c r="AD890" s="13" t="e">
        <f ca="1">IF(CalcTable[[#This Row],[PWC]]&gt;SAT,CalcTable[[#This Row],[PWC]]-SAT,0)</f>
        <v>#NAME?</v>
      </c>
      <c r="AE890" s="13" t="e">
        <f ca="1">CalcTable[[#This Row],[PWC]]-CalcTable[[#This Row],[PercAmt]]-CalcTable[[#This Row],[Runoff]]</f>
        <v>#NAME?</v>
      </c>
      <c r="AF890" s="13" t="e">
        <f ca="1">CalcTable[[#This Row],[IrrAmt]]/1000*CUR_IRR_AREA*10000/IRR_EFF</f>
        <v>#NAME?</v>
      </c>
      <c r="AG890" s="147"/>
      <c r="AH890" s="13"/>
      <c r="AI890" s="50">
        <v>0</v>
      </c>
      <c r="AJ890" s="50">
        <v>0</v>
      </c>
      <c r="AK890" s="50">
        <v>8.1543871289522976</v>
      </c>
      <c r="AL890" s="50">
        <v>0</v>
      </c>
      <c r="AM890" s="50"/>
      <c r="AN890" s="50"/>
      <c r="AO890" s="50"/>
      <c r="AP890" s="50"/>
      <c r="AQ890" s="50"/>
      <c r="AR890" s="50"/>
      <c r="AS890" s="50"/>
      <c r="AT890" s="50"/>
      <c r="AU890" s="50"/>
      <c r="AV890" s="50"/>
      <c r="AW890" s="50"/>
      <c r="AX890" s="50">
        <f t="shared" si="287"/>
        <v>8.1543871289522976</v>
      </c>
      <c r="AY890" s="50"/>
      <c r="AZ890" s="50">
        <f t="shared" si="277"/>
        <v>119.59767789130038</v>
      </c>
      <c r="BA890" s="50">
        <f t="shared" si="278"/>
        <v>184.14245643581168</v>
      </c>
      <c r="BB890" s="50">
        <f t="shared" si="279"/>
        <v>189.83758395444505</v>
      </c>
      <c r="BC890" s="17">
        <f t="shared" si="280"/>
        <v>19658</v>
      </c>
      <c r="BD890" s="50">
        <f t="shared" si="281"/>
        <v>8.1543871289522976</v>
      </c>
      <c r="BE890" s="50">
        <f t="shared" si="282"/>
        <v>119.59767789130038</v>
      </c>
      <c r="BF890" s="50">
        <f t="shared" si="288"/>
        <v>195.62372797732172</v>
      </c>
      <c r="BG890" s="50"/>
      <c r="BH890" s="17">
        <f t="shared" si="283"/>
        <v>0</v>
      </c>
      <c r="BI890" s="17">
        <f t="shared" si="291"/>
        <v>890</v>
      </c>
      <c r="BJ890" s="17">
        <f t="shared" si="289"/>
        <v>890</v>
      </c>
      <c r="BK890" s="150">
        <f t="shared" si="290"/>
        <v>23968</v>
      </c>
      <c r="BL890" s="50" t="e">
        <f t="shared" ca="1" si="284"/>
        <v>#NAME?</v>
      </c>
      <c r="BM890" s="50" t="e">
        <f t="shared" ca="1" si="285"/>
        <v>#NAME?</v>
      </c>
      <c r="BN890" s="50" t="e">
        <f t="shared" ca="1" si="286"/>
        <v>#NAME?</v>
      </c>
    </row>
    <row r="891" spans="1:66" x14ac:dyDescent="0.35">
      <c r="A891" s="48">
        <v>23969</v>
      </c>
      <c r="B891" s="17">
        <v>1965</v>
      </c>
      <c r="C891" s="17">
        <v>8</v>
      </c>
      <c r="D891" s="17">
        <v>227</v>
      </c>
      <c r="E891" s="17">
        <v>15</v>
      </c>
      <c r="F891" s="17">
        <v>1</v>
      </c>
      <c r="G891" s="50">
        <v>9.4</v>
      </c>
      <c r="H891" s="32">
        <v>4.0822391481313032</v>
      </c>
      <c r="I891" s="50">
        <v>0</v>
      </c>
      <c r="J891" s="13">
        <v>0</v>
      </c>
      <c r="K891" s="13">
        <f t="shared" si="272"/>
        <v>0</v>
      </c>
      <c r="L891" s="13">
        <f t="shared" si="273"/>
        <v>0</v>
      </c>
      <c r="M891" s="13" t="e">
        <f ca="1">CalcTable[[#This Row],[IWC]]-AE890</f>
        <v>#NAME?</v>
      </c>
      <c r="N891" s="13" t="e">
        <f ca="1">IF(CalcTable[[#This Row],[Day of Year]]&lt;123,FCAP,AE890)</f>
        <v>#NAME?</v>
      </c>
      <c r="O891" s="17" t="e">
        <f ca="1">IF(IRR_DRIP,5,COUNTIF('IDET Wind Values'!C875:G875,"&lt;="&amp;IRR_MAXWIND))</f>
        <v>#NAME?</v>
      </c>
      <c r="P891" s="13" t="e">
        <f ca="1">CalcTable[[#This Row],[ET_o]]*KL</f>
        <v>#NAME?</v>
      </c>
      <c r="Q891" s="13" t="e">
        <f ca="1">IF(WILTPT&lt;=0,1,MAX(0,MIN(1,(CalcTable[[#This Row],[IWC]]-WILTPT)/(MAD-WILTPT))))</f>
        <v>#NAME?</v>
      </c>
      <c r="R891" s="13" t="e">
        <f ca="1">CalcTable[[#This Row],[ETMult]]*CalcTable[[#This Row],[ETb]]</f>
        <v>#NAME?</v>
      </c>
      <c r="S891" s="13" t="b">
        <f>INDEX(IRR_LIST,CalcTable[[#This Row],[Day of Week]]+1)</f>
        <v>1</v>
      </c>
      <c r="T891" s="13">
        <f t="shared" ca="1" si="274"/>
        <v>0</v>
      </c>
      <c r="U891" s="13" t="b">
        <f ca="1">IF(CalcTable[[#This Row],[IrrPrecip]]&gt;=IC_MM,FALSE,TRUE)</f>
        <v>1</v>
      </c>
      <c r="V891" s="13" t="b">
        <f t="shared" si="275"/>
        <v>1</v>
      </c>
      <c r="W891" s="13" t="e">
        <f ca="1">IF(AND(IRR_DRIP=FALSE,CalcTable[[#This Row],[IrrHours]]&lt;=0),FALSE,TRUE)</f>
        <v>#NAME?</v>
      </c>
      <c r="X891" s="13" t="e">
        <f ca="1">AND(CalcTable[[#This Row],[IrrDay]],CalcTable[[#This Row],[IrrRain]],CalcTable[[#This Row],[IrrWarm]],CalcTable[[#This Row],[IrrWindy]])</f>
        <v>#NAME?</v>
      </c>
      <c r="Y891" s="13" t="e">
        <f t="shared" ca="1" si="276"/>
        <v>#NAME?</v>
      </c>
      <c r="Z891" s="13" t="e">
        <f ca="1">CalcTable[[#This Row],[IrrHours]]/5</f>
        <v>#NAME?</v>
      </c>
      <c r="AA891" s="13" t="e">
        <f ca="1">IF(CalcTable[[#This Row],[IrrFlag]]=FALSE,0,MAX(0,CalcTable[[#This Row],[VolRednWind]]*(FCAP*IRR_TARGET-CalcTable[[#This Row],[IWC]])))</f>
        <v>#NAME?</v>
      </c>
      <c r="AB891" s="13" t="e">
        <f ca="1">CalcTable[[#This Row],[IWC]]+CalcTable[[#This Row],[Eff Precip]]+CalcTable[[#This Row],[IrrAmt]]-CalcTable[[#This Row],[AET]]</f>
        <v>#NAME?</v>
      </c>
      <c r="AC891" s="13" t="e">
        <f ca="1">IF(CalcTable[[#This Row],[PWC]]&gt;FCAP,MIN(24*PERC,MIN(SAT,CalcTable[[#This Row],[PWC]])-FCAP),0)</f>
        <v>#NAME?</v>
      </c>
      <c r="AD891" s="13" t="e">
        <f ca="1">IF(CalcTable[[#This Row],[PWC]]&gt;SAT,CalcTable[[#This Row],[PWC]]-SAT,0)</f>
        <v>#NAME?</v>
      </c>
      <c r="AE891" s="13" t="e">
        <f ca="1">CalcTable[[#This Row],[PWC]]-CalcTable[[#This Row],[PercAmt]]-CalcTable[[#This Row],[Runoff]]</f>
        <v>#NAME?</v>
      </c>
      <c r="AF891" s="13" t="e">
        <f ca="1">CalcTable[[#This Row],[IrrAmt]]/1000*CUR_IRR_AREA*10000/IRR_EFF</f>
        <v>#NAME?</v>
      </c>
      <c r="AG891" s="147"/>
      <c r="AH891" s="13"/>
      <c r="AI891" s="50">
        <v>9.6817546848730078</v>
      </c>
      <c r="AJ891" s="50">
        <v>13.448309276867732</v>
      </c>
      <c r="AK891" s="50">
        <v>0</v>
      </c>
      <c r="AL891" s="50">
        <v>0</v>
      </c>
      <c r="AM891" s="50"/>
      <c r="AN891" s="50"/>
      <c r="AO891" s="50"/>
      <c r="AP891" s="50"/>
      <c r="AQ891" s="50"/>
      <c r="AR891" s="50"/>
      <c r="AS891" s="50"/>
      <c r="AT891" s="50"/>
      <c r="AU891" s="50"/>
      <c r="AV891" s="50"/>
      <c r="AW891" s="50"/>
      <c r="AX891" s="50">
        <f t="shared" si="287"/>
        <v>23.130063961740738</v>
      </c>
      <c r="AY891" s="50"/>
      <c r="AZ891" s="50">
        <f t="shared" si="277"/>
        <v>536.48280749959099</v>
      </c>
      <c r="BA891" s="50">
        <f t="shared" si="278"/>
        <v>869.36307295227721</v>
      </c>
      <c r="BB891" s="50">
        <f t="shared" si="279"/>
        <v>899.72652457665481</v>
      </c>
      <c r="BC891" s="17">
        <f t="shared" si="280"/>
        <v>19658</v>
      </c>
      <c r="BD891" s="50">
        <f t="shared" si="281"/>
        <v>23.130063961740738</v>
      </c>
      <c r="BE891" s="50">
        <f t="shared" si="282"/>
        <v>536.48280749959099</v>
      </c>
      <c r="BF891" s="50">
        <f t="shared" si="288"/>
        <v>877.51508766077711</v>
      </c>
      <c r="BG891" s="50"/>
      <c r="BH891" s="17">
        <f t="shared" si="283"/>
        <v>0</v>
      </c>
      <c r="BI891" s="17">
        <f t="shared" si="291"/>
        <v>891</v>
      </c>
      <c r="BJ891" s="17">
        <f t="shared" si="289"/>
        <v>891</v>
      </c>
      <c r="BK891" s="150">
        <f t="shared" si="290"/>
        <v>23969</v>
      </c>
      <c r="BL891" s="50" t="e">
        <f t="shared" ca="1" si="284"/>
        <v>#NAME?</v>
      </c>
      <c r="BM891" s="50" t="e">
        <f t="shared" ca="1" si="285"/>
        <v>#NAME?</v>
      </c>
      <c r="BN891" s="50" t="e">
        <f t="shared" ca="1" si="286"/>
        <v>#NAME?</v>
      </c>
    </row>
    <row r="892" spans="1:66" x14ac:dyDescent="0.35">
      <c r="A892" s="48">
        <v>23970</v>
      </c>
      <c r="B892" s="17">
        <v>1965</v>
      </c>
      <c r="C892" s="17">
        <v>8</v>
      </c>
      <c r="D892" s="17">
        <v>228</v>
      </c>
      <c r="E892" s="17">
        <v>16</v>
      </c>
      <c r="F892" s="17">
        <v>2</v>
      </c>
      <c r="G892" s="50">
        <v>9.4</v>
      </c>
      <c r="H892" s="32">
        <v>3.3346335962888922</v>
      </c>
      <c r="I892" s="50">
        <v>15.166666666666666</v>
      </c>
      <c r="J892" s="13">
        <v>2.2999999999999998</v>
      </c>
      <c r="K892" s="13">
        <f t="shared" si="272"/>
        <v>2.2999999999999998</v>
      </c>
      <c r="L892" s="13">
        <f t="shared" si="273"/>
        <v>0</v>
      </c>
      <c r="M892" s="13" t="e">
        <f ca="1">CalcTable[[#This Row],[IWC]]-AE891</f>
        <v>#NAME?</v>
      </c>
      <c r="N892" s="13" t="e">
        <f ca="1">IF(CalcTable[[#This Row],[Day of Year]]&lt;123,FCAP,AE891)</f>
        <v>#NAME?</v>
      </c>
      <c r="O892" s="17" t="e">
        <f ca="1">IF(IRR_DRIP,5,COUNTIF('IDET Wind Values'!C876:G876,"&lt;="&amp;IRR_MAXWIND))</f>
        <v>#NAME?</v>
      </c>
      <c r="P892" s="13" t="e">
        <f ca="1">CalcTable[[#This Row],[ET_o]]*KL</f>
        <v>#NAME?</v>
      </c>
      <c r="Q892" s="13" t="e">
        <f ca="1">IF(WILTPT&lt;=0,1,MAX(0,MIN(1,(CalcTable[[#This Row],[IWC]]-WILTPT)/(MAD-WILTPT))))</f>
        <v>#NAME?</v>
      </c>
      <c r="R892" s="13" t="e">
        <f ca="1">CalcTable[[#This Row],[ETMult]]*CalcTable[[#This Row],[ETb]]</f>
        <v>#NAME?</v>
      </c>
      <c r="S892" s="13" t="b">
        <f>INDEX(IRR_LIST,CalcTable[[#This Row],[Day of Week]]+1)</f>
        <v>0</v>
      </c>
      <c r="T892" s="13">
        <f t="shared" ca="1" si="274"/>
        <v>0</v>
      </c>
      <c r="U892" s="13" t="b">
        <f ca="1">IF(CalcTable[[#This Row],[IrrPrecip]]&gt;=IC_MM,FALSE,TRUE)</f>
        <v>1</v>
      </c>
      <c r="V892" s="13" t="b">
        <f t="shared" si="275"/>
        <v>1</v>
      </c>
      <c r="W892" s="13" t="e">
        <f ca="1">IF(AND(IRR_DRIP=FALSE,CalcTable[[#This Row],[IrrHours]]&lt;=0),FALSE,TRUE)</f>
        <v>#NAME?</v>
      </c>
      <c r="X892" s="13" t="e">
        <f ca="1">AND(CalcTable[[#This Row],[IrrDay]],CalcTable[[#This Row],[IrrRain]],CalcTable[[#This Row],[IrrWarm]],CalcTable[[#This Row],[IrrWindy]])</f>
        <v>#NAME?</v>
      </c>
      <c r="Y892" s="13" t="e">
        <f t="shared" ca="1" si="276"/>
        <v>#NAME?</v>
      </c>
      <c r="Z892" s="13" t="e">
        <f ca="1">CalcTable[[#This Row],[IrrHours]]/5</f>
        <v>#NAME?</v>
      </c>
      <c r="AA892" s="13" t="e">
        <f ca="1">IF(CalcTable[[#This Row],[IrrFlag]]=FALSE,0,MAX(0,CalcTable[[#This Row],[VolRednWind]]*(FCAP*IRR_TARGET-CalcTable[[#This Row],[IWC]])))</f>
        <v>#NAME?</v>
      </c>
      <c r="AB892" s="13" t="e">
        <f ca="1">CalcTable[[#This Row],[IWC]]+CalcTable[[#This Row],[Eff Precip]]+CalcTable[[#This Row],[IrrAmt]]-CalcTable[[#This Row],[AET]]</f>
        <v>#NAME?</v>
      </c>
      <c r="AC892" s="13" t="e">
        <f ca="1">IF(CalcTable[[#This Row],[PWC]]&gt;FCAP,MIN(24*PERC,MIN(SAT,CalcTable[[#This Row],[PWC]])-FCAP),0)</f>
        <v>#NAME?</v>
      </c>
      <c r="AD892" s="13" t="e">
        <f ca="1">IF(CalcTable[[#This Row],[PWC]]&gt;SAT,CalcTable[[#This Row],[PWC]]-SAT,0)</f>
        <v>#NAME?</v>
      </c>
      <c r="AE892" s="13" t="e">
        <f ca="1">CalcTable[[#This Row],[PWC]]-CalcTable[[#This Row],[PercAmt]]-CalcTable[[#This Row],[Runoff]]</f>
        <v>#NAME?</v>
      </c>
      <c r="AF892" s="13" t="e">
        <f ca="1">CalcTable[[#This Row],[IrrAmt]]/1000*CUR_IRR_AREA*10000/IRR_EFF</f>
        <v>#NAME?</v>
      </c>
      <c r="AG892" s="147"/>
      <c r="AH892" s="13"/>
      <c r="AI892" s="50">
        <v>0</v>
      </c>
      <c r="AJ892" s="50">
        <v>0</v>
      </c>
      <c r="AK892" s="50">
        <v>5.1732315314722221</v>
      </c>
      <c r="AL892" s="50">
        <v>7.1502256897942083</v>
      </c>
      <c r="AM892" s="50"/>
      <c r="AN892" s="50"/>
      <c r="AO892" s="50"/>
      <c r="AP892" s="50"/>
      <c r="AQ892" s="50"/>
      <c r="AR892" s="50"/>
      <c r="AS892" s="50"/>
      <c r="AT892" s="50"/>
      <c r="AU892" s="50"/>
      <c r="AV892" s="50"/>
      <c r="AW892" s="50"/>
      <c r="AX892" s="50">
        <f t="shared" si="287"/>
        <v>12.32345722126643</v>
      </c>
      <c r="AY892" s="50"/>
      <c r="AZ892" s="50">
        <f t="shared" si="277"/>
        <v>285.61401602888941</v>
      </c>
      <c r="BA892" s="50">
        <f t="shared" si="278"/>
        <v>439.75491356829002</v>
      </c>
      <c r="BB892" s="50">
        <f t="shared" si="279"/>
        <v>453.35558099823714</v>
      </c>
      <c r="BC892" s="17">
        <f t="shared" si="280"/>
        <v>19658</v>
      </c>
      <c r="BD892" s="50">
        <f t="shared" si="281"/>
        <v>12.32345722126643</v>
      </c>
      <c r="BE892" s="50">
        <f t="shared" si="282"/>
        <v>285.61401602888941</v>
      </c>
      <c r="BF892" s="50">
        <f t="shared" si="288"/>
        <v>467.17360707393885</v>
      </c>
      <c r="BG892" s="50"/>
      <c r="BH892" s="17">
        <f t="shared" si="283"/>
        <v>0</v>
      </c>
      <c r="BI892" s="17">
        <f t="shared" si="291"/>
        <v>892</v>
      </c>
      <c r="BJ892" s="17">
        <f t="shared" si="289"/>
        <v>892</v>
      </c>
      <c r="BK892" s="150">
        <f t="shared" si="290"/>
        <v>23970</v>
      </c>
      <c r="BL892" s="50" t="e">
        <f t="shared" ca="1" si="284"/>
        <v>#NAME?</v>
      </c>
      <c r="BM892" s="50" t="e">
        <f t="shared" ca="1" si="285"/>
        <v>#NAME?</v>
      </c>
      <c r="BN892" s="50" t="e">
        <f t="shared" ca="1" si="286"/>
        <v>#NAME?</v>
      </c>
    </row>
    <row r="893" spans="1:66" x14ac:dyDescent="0.35">
      <c r="A893" s="48">
        <v>23971</v>
      </c>
      <c r="B893" s="17">
        <v>1965</v>
      </c>
      <c r="C893" s="17">
        <v>8</v>
      </c>
      <c r="D893" s="17">
        <v>229</v>
      </c>
      <c r="E893" s="17">
        <v>17</v>
      </c>
      <c r="F893" s="17">
        <v>3</v>
      </c>
      <c r="G893" s="50">
        <v>12.8</v>
      </c>
      <c r="H893" s="32">
        <v>2.8344475119232744</v>
      </c>
      <c r="I893" s="50">
        <v>1</v>
      </c>
      <c r="J893" s="13">
        <v>0</v>
      </c>
      <c r="K893" s="13">
        <f t="shared" si="272"/>
        <v>0</v>
      </c>
      <c r="L893" s="13">
        <f t="shared" si="273"/>
        <v>0</v>
      </c>
      <c r="M893" s="13" t="e">
        <f ca="1">CalcTable[[#This Row],[IWC]]-AE892</f>
        <v>#NAME?</v>
      </c>
      <c r="N893" s="13" t="e">
        <f ca="1">IF(CalcTable[[#This Row],[Day of Year]]&lt;123,FCAP,AE892)</f>
        <v>#NAME?</v>
      </c>
      <c r="O893" s="17" t="e">
        <f ca="1">IF(IRR_DRIP,5,COUNTIF('IDET Wind Values'!C877:G877,"&lt;="&amp;IRR_MAXWIND))</f>
        <v>#NAME?</v>
      </c>
      <c r="P893" s="13" t="e">
        <f ca="1">CalcTable[[#This Row],[ET_o]]*KL</f>
        <v>#NAME?</v>
      </c>
      <c r="Q893" s="13" t="e">
        <f ca="1">IF(WILTPT&lt;=0,1,MAX(0,MIN(1,(CalcTable[[#This Row],[IWC]]-WILTPT)/(MAD-WILTPT))))</f>
        <v>#NAME?</v>
      </c>
      <c r="R893" s="13" t="e">
        <f ca="1">CalcTable[[#This Row],[ETMult]]*CalcTable[[#This Row],[ETb]]</f>
        <v>#NAME?</v>
      </c>
      <c r="S893" s="13" t="b">
        <f>INDEX(IRR_LIST,CalcTable[[#This Row],[Day of Week]]+1)</f>
        <v>1</v>
      </c>
      <c r="T893" s="13">
        <f t="shared" ca="1" si="274"/>
        <v>2.2999999999999998</v>
      </c>
      <c r="U893" s="13" t="b">
        <f ca="1">IF(CalcTable[[#This Row],[IrrPrecip]]&gt;=IC_MM,FALSE,TRUE)</f>
        <v>1</v>
      </c>
      <c r="V893" s="13" t="b">
        <f t="shared" si="275"/>
        <v>1</v>
      </c>
      <c r="W893" s="13" t="e">
        <f ca="1">IF(AND(IRR_DRIP=FALSE,CalcTable[[#This Row],[IrrHours]]&lt;=0),FALSE,TRUE)</f>
        <v>#NAME?</v>
      </c>
      <c r="X893" s="13" t="e">
        <f ca="1">AND(CalcTable[[#This Row],[IrrDay]],CalcTable[[#This Row],[IrrRain]],CalcTable[[#This Row],[IrrWarm]],CalcTable[[#This Row],[IrrWindy]])</f>
        <v>#NAME?</v>
      </c>
      <c r="Y893" s="13" t="e">
        <f t="shared" ca="1" si="276"/>
        <v>#NAME?</v>
      </c>
      <c r="Z893" s="13" t="e">
        <f ca="1">CalcTable[[#This Row],[IrrHours]]/5</f>
        <v>#NAME?</v>
      </c>
      <c r="AA893" s="13" t="e">
        <f ca="1">IF(CalcTable[[#This Row],[IrrFlag]]=FALSE,0,MAX(0,CalcTable[[#This Row],[VolRednWind]]*(FCAP*IRR_TARGET-CalcTable[[#This Row],[IWC]])))</f>
        <v>#NAME?</v>
      </c>
      <c r="AB893" s="13" t="e">
        <f ca="1">CalcTable[[#This Row],[IWC]]+CalcTable[[#This Row],[Eff Precip]]+CalcTable[[#This Row],[IrrAmt]]-CalcTable[[#This Row],[AET]]</f>
        <v>#NAME?</v>
      </c>
      <c r="AC893" s="13" t="e">
        <f ca="1">IF(CalcTable[[#This Row],[PWC]]&gt;FCAP,MIN(24*PERC,MIN(SAT,CalcTable[[#This Row],[PWC]])-FCAP),0)</f>
        <v>#NAME?</v>
      </c>
      <c r="AD893" s="13" t="e">
        <f ca="1">IF(CalcTable[[#This Row],[PWC]]&gt;SAT,CalcTable[[#This Row],[PWC]]-SAT,0)</f>
        <v>#NAME?</v>
      </c>
      <c r="AE893" s="13" t="e">
        <f ca="1">CalcTable[[#This Row],[PWC]]-CalcTable[[#This Row],[PercAmt]]-CalcTable[[#This Row],[Runoff]]</f>
        <v>#NAME?</v>
      </c>
      <c r="AF893" s="13" t="e">
        <f ca="1">CalcTable[[#This Row],[IrrAmt]]/1000*CUR_IRR_AREA*10000/IRR_EFF</f>
        <v>#NAME?</v>
      </c>
      <c r="AG893" s="147"/>
      <c r="AH893" s="13"/>
      <c r="AI893" s="50">
        <v>0</v>
      </c>
      <c r="AJ893" s="50">
        <v>0</v>
      </c>
      <c r="AK893" s="50">
        <v>0</v>
      </c>
      <c r="AL893" s="50">
        <v>0</v>
      </c>
      <c r="AM893" s="50"/>
      <c r="AN893" s="50"/>
      <c r="AO893" s="50"/>
      <c r="AP893" s="50"/>
      <c r="AQ893" s="50"/>
      <c r="AR893" s="50"/>
      <c r="AS893" s="50"/>
      <c r="AT893" s="50"/>
      <c r="AU893" s="50"/>
      <c r="AV893" s="50"/>
      <c r="AW893" s="50"/>
      <c r="AX893" s="50">
        <f t="shared" si="287"/>
        <v>0</v>
      </c>
      <c r="AY893" s="50"/>
      <c r="AZ893" s="50">
        <f t="shared" si="277"/>
        <v>0</v>
      </c>
      <c r="BA893" s="50">
        <f t="shared" si="278"/>
        <v>0</v>
      </c>
      <c r="BB893" s="50">
        <f t="shared" si="279"/>
        <v>0</v>
      </c>
      <c r="BC893" s="17">
        <f t="shared" si="280"/>
        <v>19658</v>
      </c>
      <c r="BD893" s="50">
        <f t="shared" si="281"/>
        <v>0</v>
      </c>
      <c r="BE893" s="50">
        <f t="shared" si="282"/>
        <v>0</v>
      </c>
      <c r="BF893" s="50">
        <f t="shared" si="288"/>
        <v>0</v>
      </c>
      <c r="BG893" s="50"/>
      <c r="BH893" s="17">
        <f t="shared" si="283"/>
        <v>0</v>
      </c>
      <c r="BI893" s="17">
        <f t="shared" si="291"/>
        <v>893</v>
      </c>
      <c r="BJ893" s="17">
        <f t="shared" si="289"/>
        <v>893</v>
      </c>
      <c r="BK893" s="150">
        <f t="shared" si="290"/>
        <v>23971</v>
      </c>
      <c r="BL893" s="50" t="e">
        <f t="shared" ca="1" si="284"/>
        <v>#NAME?</v>
      </c>
      <c r="BM893" s="50" t="e">
        <f t="shared" ca="1" si="285"/>
        <v>#NAME?</v>
      </c>
      <c r="BN893" s="50" t="e">
        <f t="shared" ca="1" si="286"/>
        <v>#NAME?</v>
      </c>
    </row>
    <row r="894" spans="1:66" x14ac:dyDescent="0.35">
      <c r="A894" s="48">
        <v>23972</v>
      </c>
      <c r="B894" s="17">
        <v>1965</v>
      </c>
      <c r="C894" s="17">
        <v>8</v>
      </c>
      <c r="D894" s="17">
        <v>230</v>
      </c>
      <c r="E894" s="17">
        <v>18</v>
      </c>
      <c r="F894" s="17">
        <v>4</v>
      </c>
      <c r="G894" s="50">
        <v>14.4</v>
      </c>
      <c r="H894" s="32">
        <v>3.6335356659812357</v>
      </c>
      <c r="I894" s="50">
        <v>17.5</v>
      </c>
      <c r="J894" s="13">
        <v>0.6</v>
      </c>
      <c r="K894" s="13">
        <f t="shared" si="272"/>
        <v>0.6</v>
      </c>
      <c r="L894" s="13">
        <f t="shared" si="273"/>
        <v>0</v>
      </c>
      <c r="M894" s="13" t="e">
        <f ca="1">CalcTable[[#This Row],[IWC]]-AE893</f>
        <v>#NAME?</v>
      </c>
      <c r="N894" s="13" t="e">
        <f ca="1">IF(CalcTable[[#This Row],[Day of Year]]&lt;123,FCAP,AE893)</f>
        <v>#NAME?</v>
      </c>
      <c r="O894" s="17" t="e">
        <f ca="1">IF(IRR_DRIP,5,COUNTIF('IDET Wind Values'!C878:G878,"&lt;="&amp;IRR_MAXWIND))</f>
        <v>#NAME?</v>
      </c>
      <c r="P894" s="13" t="e">
        <f ca="1">CalcTable[[#This Row],[ET_o]]*KL</f>
        <v>#NAME?</v>
      </c>
      <c r="Q894" s="13" t="e">
        <f ca="1">IF(WILTPT&lt;=0,1,MAX(0,MIN(1,(CalcTable[[#This Row],[IWC]]-WILTPT)/(MAD-WILTPT))))</f>
        <v>#NAME?</v>
      </c>
      <c r="R894" s="13" t="e">
        <f ca="1">CalcTable[[#This Row],[ETMult]]*CalcTable[[#This Row],[ETb]]</f>
        <v>#NAME?</v>
      </c>
      <c r="S894" s="13" t="b">
        <f>INDEX(IRR_LIST,CalcTable[[#This Row],[Day of Week]]+1)</f>
        <v>0</v>
      </c>
      <c r="T894" s="13">
        <f t="shared" ca="1" si="274"/>
        <v>2.2999999999999998</v>
      </c>
      <c r="U894" s="13" t="b">
        <f ca="1">IF(CalcTable[[#This Row],[IrrPrecip]]&gt;=IC_MM,FALSE,TRUE)</f>
        <v>1</v>
      </c>
      <c r="V894" s="13" t="b">
        <f t="shared" si="275"/>
        <v>1</v>
      </c>
      <c r="W894" s="13" t="e">
        <f ca="1">IF(AND(IRR_DRIP=FALSE,CalcTable[[#This Row],[IrrHours]]&lt;=0),FALSE,TRUE)</f>
        <v>#NAME?</v>
      </c>
      <c r="X894" s="13" t="e">
        <f ca="1">AND(CalcTable[[#This Row],[IrrDay]],CalcTable[[#This Row],[IrrRain]],CalcTable[[#This Row],[IrrWarm]],CalcTable[[#This Row],[IrrWindy]])</f>
        <v>#NAME?</v>
      </c>
      <c r="Y894" s="13" t="e">
        <f t="shared" ca="1" si="276"/>
        <v>#NAME?</v>
      </c>
      <c r="Z894" s="13" t="e">
        <f ca="1">CalcTable[[#This Row],[IrrHours]]/5</f>
        <v>#NAME?</v>
      </c>
      <c r="AA894" s="13" t="e">
        <f ca="1">IF(CalcTable[[#This Row],[IrrFlag]]=FALSE,0,MAX(0,CalcTable[[#This Row],[VolRednWind]]*(FCAP*IRR_TARGET-CalcTable[[#This Row],[IWC]])))</f>
        <v>#NAME?</v>
      </c>
      <c r="AB894" s="13" t="e">
        <f ca="1">CalcTable[[#This Row],[IWC]]+CalcTable[[#This Row],[Eff Precip]]+CalcTable[[#This Row],[IrrAmt]]-CalcTable[[#This Row],[AET]]</f>
        <v>#NAME?</v>
      </c>
      <c r="AC894" s="13" t="e">
        <f ca="1">IF(CalcTable[[#This Row],[PWC]]&gt;FCAP,MIN(24*PERC,MIN(SAT,CalcTable[[#This Row],[PWC]])-FCAP),0)</f>
        <v>#NAME?</v>
      </c>
      <c r="AD894" s="13" t="e">
        <f ca="1">IF(CalcTable[[#This Row],[PWC]]&gt;SAT,CalcTable[[#This Row],[PWC]]-SAT,0)</f>
        <v>#NAME?</v>
      </c>
      <c r="AE894" s="13" t="e">
        <f ca="1">CalcTable[[#This Row],[PWC]]-CalcTable[[#This Row],[PercAmt]]-CalcTable[[#This Row],[Runoff]]</f>
        <v>#NAME?</v>
      </c>
      <c r="AF894" s="13" t="e">
        <f ca="1">CalcTable[[#This Row],[IrrAmt]]/1000*CUR_IRR_AREA*10000/IRR_EFF</f>
        <v>#NAME?</v>
      </c>
      <c r="AG894" s="147"/>
      <c r="AH894" s="13"/>
      <c r="AI894" s="50">
        <v>0</v>
      </c>
      <c r="AJ894" s="50">
        <v>0</v>
      </c>
      <c r="AK894" s="50">
        <v>2.6921676789346827</v>
      </c>
      <c r="AL894" s="50">
        <v>3.8389461315578011</v>
      </c>
      <c r="AM894" s="50"/>
      <c r="AN894" s="50"/>
      <c r="AO894" s="50"/>
      <c r="AP894" s="50"/>
      <c r="AQ894" s="50"/>
      <c r="AR894" s="50"/>
      <c r="AS894" s="50"/>
      <c r="AT894" s="50"/>
      <c r="AU894" s="50"/>
      <c r="AV894" s="50"/>
      <c r="AW894" s="50"/>
      <c r="AX894" s="50">
        <f t="shared" si="287"/>
        <v>6.5311138104924833</v>
      </c>
      <c r="AY894" s="50"/>
      <c r="AZ894" s="50">
        <f t="shared" si="277"/>
        <v>152.09421248340419</v>
      </c>
      <c r="BA894" s="50">
        <f t="shared" si="278"/>
        <v>234.17680334746359</v>
      </c>
      <c r="BB894" s="50">
        <f t="shared" si="279"/>
        <v>241.41938489429239</v>
      </c>
      <c r="BC894" s="17">
        <f t="shared" si="280"/>
        <v>19658</v>
      </c>
      <c r="BD894" s="50">
        <f t="shared" si="281"/>
        <v>6.5311138104924833</v>
      </c>
      <c r="BE894" s="50">
        <f t="shared" si="282"/>
        <v>152.09421248340419</v>
      </c>
      <c r="BF894" s="50">
        <f t="shared" si="288"/>
        <v>248.77771353404097</v>
      </c>
      <c r="BG894" s="50"/>
      <c r="BH894" s="17">
        <f t="shared" si="283"/>
        <v>0</v>
      </c>
      <c r="BI894" s="17">
        <f t="shared" si="291"/>
        <v>894</v>
      </c>
      <c r="BJ894" s="17">
        <f t="shared" si="289"/>
        <v>894</v>
      </c>
      <c r="BK894" s="150">
        <f t="shared" si="290"/>
        <v>23972</v>
      </c>
      <c r="BL894" s="50" t="e">
        <f t="shared" ca="1" si="284"/>
        <v>#NAME?</v>
      </c>
      <c r="BM894" s="50" t="e">
        <f t="shared" ca="1" si="285"/>
        <v>#NAME?</v>
      </c>
      <c r="BN894" s="50" t="e">
        <f t="shared" ca="1" si="286"/>
        <v>#NAME?</v>
      </c>
    </row>
    <row r="895" spans="1:66" x14ac:dyDescent="0.35">
      <c r="A895" s="48">
        <v>23973</v>
      </c>
      <c r="B895" s="17">
        <v>1965</v>
      </c>
      <c r="C895" s="17">
        <v>8</v>
      </c>
      <c r="D895" s="17">
        <v>231</v>
      </c>
      <c r="E895" s="17">
        <v>19</v>
      </c>
      <c r="F895" s="17">
        <v>5</v>
      </c>
      <c r="G895" s="50">
        <v>10.6</v>
      </c>
      <c r="H895" s="32">
        <v>4.3445187077669996</v>
      </c>
      <c r="I895" s="50">
        <v>7.166666666666667</v>
      </c>
      <c r="J895" s="13">
        <v>0</v>
      </c>
      <c r="K895" s="13">
        <f t="shared" si="272"/>
        <v>0</v>
      </c>
      <c r="L895" s="13">
        <f t="shared" si="273"/>
        <v>0</v>
      </c>
      <c r="M895" s="13" t="e">
        <f ca="1">CalcTable[[#This Row],[IWC]]-AE894</f>
        <v>#NAME?</v>
      </c>
      <c r="N895" s="13" t="e">
        <f ca="1">IF(CalcTable[[#This Row],[Day of Year]]&lt;123,FCAP,AE894)</f>
        <v>#NAME?</v>
      </c>
      <c r="O895" s="17" t="e">
        <f ca="1">IF(IRR_DRIP,5,COUNTIF('IDET Wind Values'!C879:G879,"&lt;="&amp;IRR_MAXWIND))</f>
        <v>#NAME?</v>
      </c>
      <c r="P895" s="13" t="e">
        <f ca="1">CalcTable[[#This Row],[ET_o]]*KL</f>
        <v>#NAME?</v>
      </c>
      <c r="Q895" s="13" t="e">
        <f ca="1">IF(WILTPT&lt;=0,1,MAX(0,MIN(1,(CalcTable[[#This Row],[IWC]]-WILTPT)/(MAD-WILTPT))))</f>
        <v>#NAME?</v>
      </c>
      <c r="R895" s="13" t="e">
        <f ca="1">CalcTable[[#This Row],[ETMult]]*CalcTable[[#This Row],[ETb]]</f>
        <v>#NAME?</v>
      </c>
      <c r="S895" s="13" t="b">
        <f>INDEX(IRR_LIST,CalcTable[[#This Row],[Day of Week]]+1)</f>
        <v>1</v>
      </c>
      <c r="T895" s="13">
        <f t="shared" ca="1" si="274"/>
        <v>0.6</v>
      </c>
      <c r="U895" s="13" t="b">
        <f ca="1">IF(CalcTable[[#This Row],[IrrPrecip]]&gt;=IC_MM,FALSE,TRUE)</f>
        <v>1</v>
      </c>
      <c r="V895" s="13" t="b">
        <f t="shared" si="275"/>
        <v>1</v>
      </c>
      <c r="W895" s="13" t="e">
        <f ca="1">IF(AND(IRR_DRIP=FALSE,CalcTable[[#This Row],[IrrHours]]&lt;=0),FALSE,TRUE)</f>
        <v>#NAME?</v>
      </c>
      <c r="X895" s="13" t="e">
        <f ca="1">AND(CalcTable[[#This Row],[IrrDay]],CalcTable[[#This Row],[IrrRain]],CalcTable[[#This Row],[IrrWarm]],CalcTable[[#This Row],[IrrWindy]])</f>
        <v>#NAME?</v>
      </c>
      <c r="Y895" s="13" t="e">
        <f t="shared" ca="1" si="276"/>
        <v>#NAME?</v>
      </c>
      <c r="Z895" s="13" t="e">
        <f ca="1">CalcTable[[#This Row],[IrrHours]]/5</f>
        <v>#NAME?</v>
      </c>
      <c r="AA895" s="13" t="e">
        <f ca="1">IF(CalcTable[[#This Row],[IrrFlag]]=FALSE,0,MAX(0,CalcTable[[#This Row],[VolRednWind]]*(FCAP*IRR_TARGET-CalcTable[[#This Row],[IWC]])))</f>
        <v>#NAME?</v>
      </c>
      <c r="AB895" s="13" t="e">
        <f ca="1">CalcTable[[#This Row],[IWC]]+CalcTable[[#This Row],[Eff Precip]]+CalcTable[[#This Row],[IrrAmt]]-CalcTable[[#This Row],[AET]]</f>
        <v>#NAME?</v>
      </c>
      <c r="AC895" s="13" t="e">
        <f ca="1">IF(CalcTable[[#This Row],[PWC]]&gt;FCAP,MIN(24*PERC,MIN(SAT,CalcTable[[#This Row],[PWC]])-FCAP),0)</f>
        <v>#NAME?</v>
      </c>
      <c r="AD895" s="13" t="e">
        <f ca="1">IF(CalcTable[[#This Row],[PWC]]&gt;SAT,CalcTable[[#This Row],[PWC]]-SAT,0)</f>
        <v>#NAME?</v>
      </c>
      <c r="AE895" s="13" t="e">
        <f ca="1">CalcTable[[#This Row],[PWC]]-CalcTable[[#This Row],[PercAmt]]-CalcTable[[#This Row],[Runoff]]</f>
        <v>#NAME?</v>
      </c>
      <c r="AF895" s="13" t="e">
        <f ca="1">CalcTable[[#This Row],[IrrAmt]]/1000*CUR_IRR_AREA*10000/IRR_EFF</f>
        <v>#NAME?</v>
      </c>
      <c r="AG895" s="147"/>
      <c r="AH895" s="13"/>
      <c r="AI895" s="50">
        <v>8.0632140802658672</v>
      </c>
      <c r="AJ895" s="50">
        <v>10.991798465341768</v>
      </c>
      <c r="AK895" s="50">
        <v>0</v>
      </c>
      <c r="AL895" s="50">
        <v>0</v>
      </c>
      <c r="AM895" s="50"/>
      <c r="AN895" s="50"/>
      <c r="AO895" s="50"/>
      <c r="AP895" s="50"/>
      <c r="AQ895" s="50"/>
      <c r="AR895" s="50"/>
      <c r="AS895" s="50"/>
      <c r="AT895" s="50"/>
      <c r="AU895" s="50"/>
      <c r="AV895" s="50"/>
      <c r="AW895" s="50"/>
      <c r="AX895" s="50">
        <f t="shared" si="287"/>
        <v>19.055012545607635</v>
      </c>
      <c r="AY895" s="50"/>
      <c r="AZ895" s="50">
        <f t="shared" si="277"/>
        <v>440.68656149392461</v>
      </c>
      <c r="BA895" s="50">
        <f t="shared" si="278"/>
        <v>713.94884248149117</v>
      </c>
      <c r="BB895" s="50">
        <f t="shared" si="279"/>
        <v>738.87074331351789</v>
      </c>
      <c r="BC895" s="17">
        <f t="shared" si="280"/>
        <v>19658</v>
      </c>
      <c r="BD895" s="50">
        <f t="shared" si="281"/>
        <v>19.055012545607635</v>
      </c>
      <c r="BE895" s="50">
        <f t="shared" si="282"/>
        <v>440.68656149392461</v>
      </c>
      <c r="BF895" s="50">
        <f t="shared" si="288"/>
        <v>720.82292523523699</v>
      </c>
      <c r="BG895" s="50"/>
      <c r="BH895" s="17">
        <f t="shared" si="283"/>
        <v>0</v>
      </c>
      <c r="BI895" s="17">
        <f t="shared" si="291"/>
        <v>895</v>
      </c>
      <c r="BJ895" s="17">
        <f t="shared" si="289"/>
        <v>895</v>
      </c>
      <c r="BK895" s="150">
        <f t="shared" si="290"/>
        <v>23973</v>
      </c>
      <c r="BL895" s="50" t="e">
        <f t="shared" ca="1" si="284"/>
        <v>#NAME?</v>
      </c>
      <c r="BM895" s="50" t="e">
        <f t="shared" ca="1" si="285"/>
        <v>#NAME?</v>
      </c>
      <c r="BN895" s="50" t="e">
        <f t="shared" ca="1" si="286"/>
        <v>#NAME?</v>
      </c>
    </row>
    <row r="896" spans="1:66" x14ac:dyDescent="0.35">
      <c r="A896" s="48">
        <v>23974</v>
      </c>
      <c r="B896" s="17">
        <v>1965</v>
      </c>
      <c r="C896" s="17">
        <v>8</v>
      </c>
      <c r="D896" s="17">
        <v>232</v>
      </c>
      <c r="E896" s="17">
        <v>20</v>
      </c>
      <c r="F896" s="17">
        <v>6</v>
      </c>
      <c r="G896" s="50">
        <v>8.9</v>
      </c>
      <c r="H896" s="32">
        <v>4.1116677247601423</v>
      </c>
      <c r="I896" s="50">
        <v>7.666666666666667</v>
      </c>
      <c r="J896" s="13">
        <v>0</v>
      </c>
      <c r="K896" s="13">
        <f t="shared" si="272"/>
        <v>0</v>
      </c>
      <c r="L896" s="13">
        <f t="shared" si="273"/>
        <v>0</v>
      </c>
      <c r="M896" s="13" t="e">
        <f ca="1">CalcTable[[#This Row],[IWC]]-AE895</f>
        <v>#NAME?</v>
      </c>
      <c r="N896" s="13" t="e">
        <f ca="1">IF(CalcTable[[#This Row],[Day of Year]]&lt;123,FCAP,AE895)</f>
        <v>#NAME?</v>
      </c>
      <c r="O896" s="17" t="e">
        <f ca="1">IF(IRR_DRIP,5,COUNTIF('IDET Wind Values'!C880:G880,"&lt;="&amp;IRR_MAXWIND))</f>
        <v>#NAME?</v>
      </c>
      <c r="P896" s="13" t="e">
        <f ca="1">CalcTable[[#This Row],[ET_o]]*KL</f>
        <v>#NAME?</v>
      </c>
      <c r="Q896" s="13" t="e">
        <f ca="1">IF(WILTPT&lt;=0,1,MAX(0,MIN(1,(CalcTable[[#This Row],[IWC]]-WILTPT)/(MAD-WILTPT))))</f>
        <v>#NAME?</v>
      </c>
      <c r="R896" s="13" t="e">
        <f ca="1">CalcTable[[#This Row],[ETMult]]*CalcTable[[#This Row],[ETb]]</f>
        <v>#NAME?</v>
      </c>
      <c r="S896" s="13" t="b">
        <f>INDEX(IRR_LIST,CalcTable[[#This Row],[Day of Week]]+1)</f>
        <v>0</v>
      </c>
      <c r="T896" s="13">
        <f t="shared" ca="1" si="274"/>
        <v>0.6</v>
      </c>
      <c r="U896" s="13" t="b">
        <f ca="1">IF(CalcTable[[#This Row],[IrrPrecip]]&gt;=IC_MM,FALSE,TRUE)</f>
        <v>1</v>
      </c>
      <c r="V896" s="13" t="b">
        <f t="shared" si="275"/>
        <v>1</v>
      </c>
      <c r="W896" s="13" t="e">
        <f ca="1">IF(AND(IRR_DRIP=FALSE,CalcTable[[#This Row],[IrrHours]]&lt;=0),FALSE,TRUE)</f>
        <v>#NAME?</v>
      </c>
      <c r="X896" s="13" t="e">
        <f ca="1">AND(CalcTable[[#This Row],[IrrDay]],CalcTable[[#This Row],[IrrRain]],CalcTable[[#This Row],[IrrWarm]],CalcTable[[#This Row],[IrrWindy]])</f>
        <v>#NAME?</v>
      </c>
      <c r="Y896" s="13" t="e">
        <f t="shared" ca="1" si="276"/>
        <v>#NAME?</v>
      </c>
      <c r="Z896" s="13" t="e">
        <f ca="1">CalcTable[[#This Row],[IrrHours]]/5</f>
        <v>#NAME?</v>
      </c>
      <c r="AA896" s="13" t="e">
        <f ca="1">IF(CalcTable[[#This Row],[IrrFlag]]=FALSE,0,MAX(0,CalcTable[[#This Row],[VolRednWind]]*(FCAP*IRR_TARGET-CalcTable[[#This Row],[IWC]])))</f>
        <v>#NAME?</v>
      </c>
      <c r="AB896" s="13" t="e">
        <f ca="1">CalcTable[[#This Row],[IWC]]+CalcTable[[#This Row],[Eff Precip]]+CalcTable[[#This Row],[IrrAmt]]-CalcTable[[#This Row],[AET]]</f>
        <v>#NAME?</v>
      </c>
      <c r="AC896" s="13" t="e">
        <f ca="1">IF(CalcTable[[#This Row],[PWC]]&gt;FCAP,MIN(24*PERC,MIN(SAT,CalcTable[[#This Row],[PWC]])-FCAP),0)</f>
        <v>#NAME?</v>
      </c>
      <c r="AD896" s="13" t="e">
        <f ca="1">IF(CalcTable[[#This Row],[PWC]]&gt;SAT,CalcTable[[#This Row],[PWC]]-SAT,0)</f>
        <v>#NAME?</v>
      </c>
      <c r="AE896" s="13" t="e">
        <f ca="1">CalcTable[[#This Row],[PWC]]-CalcTable[[#This Row],[PercAmt]]-CalcTable[[#This Row],[Runoff]]</f>
        <v>#NAME?</v>
      </c>
      <c r="AF896" s="13" t="e">
        <f ca="1">CalcTable[[#This Row],[IrrAmt]]/1000*CUR_IRR_AREA*10000/IRR_EFF</f>
        <v>#NAME?</v>
      </c>
      <c r="AG896" s="147"/>
      <c r="AH896" s="13"/>
      <c r="AI896" s="50">
        <v>0</v>
      </c>
      <c r="AJ896" s="50">
        <v>0</v>
      </c>
      <c r="AK896" s="50">
        <v>0</v>
      </c>
      <c r="AL896" s="50">
        <v>4.6694852892718508</v>
      </c>
      <c r="AM896" s="50"/>
      <c r="AN896" s="50"/>
      <c r="AO896" s="50"/>
      <c r="AP896" s="50"/>
      <c r="AQ896" s="50"/>
      <c r="AR896" s="50"/>
      <c r="AS896" s="50"/>
      <c r="AT896" s="50"/>
      <c r="AU896" s="50"/>
      <c r="AV896" s="50"/>
      <c r="AW896" s="50"/>
      <c r="AX896" s="50">
        <f t="shared" si="287"/>
        <v>4.6694852892718508</v>
      </c>
      <c r="AY896" s="50"/>
      <c r="AZ896" s="50">
        <f t="shared" si="277"/>
        <v>136.97156848530764</v>
      </c>
      <c r="BA896" s="50">
        <f t="shared" si="278"/>
        <v>210.89273242975941</v>
      </c>
      <c r="BB896" s="50">
        <f t="shared" si="279"/>
        <v>217.4151880719169</v>
      </c>
      <c r="BC896" s="17">
        <f t="shared" si="280"/>
        <v>19658</v>
      </c>
      <c r="BD896" s="50">
        <f t="shared" si="281"/>
        <v>4.6694852892718508</v>
      </c>
      <c r="BE896" s="50">
        <f t="shared" si="282"/>
        <v>136.97156848530764</v>
      </c>
      <c r="BF896" s="50">
        <f t="shared" si="288"/>
        <v>224.04188213712794</v>
      </c>
      <c r="BG896" s="50"/>
      <c r="BH896" s="17">
        <f t="shared" si="283"/>
        <v>0</v>
      </c>
      <c r="BI896" s="17">
        <f t="shared" si="291"/>
        <v>896</v>
      </c>
      <c r="BJ896" s="17">
        <f t="shared" si="289"/>
        <v>896</v>
      </c>
      <c r="BK896" s="150">
        <f t="shared" si="290"/>
        <v>23974</v>
      </c>
      <c r="BL896" s="50" t="e">
        <f t="shared" ca="1" si="284"/>
        <v>#NAME?</v>
      </c>
      <c r="BM896" s="50" t="e">
        <f t="shared" ca="1" si="285"/>
        <v>#NAME?</v>
      </c>
      <c r="BN896" s="50" t="e">
        <f t="shared" ca="1" si="286"/>
        <v>#NAME?</v>
      </c>
    </row>
    <row r="897" spans="1:66" x14ac:dyDescent="0.35">
      <c r="A897" s="48">
        <v>23975</v>
      </c>
      <c r="B897" s="17">
        <v>1965</v>
      </c>
      <c r="C897" s="17">
        <v>8</v>
      </c>
      <c r="D897" s="17">
        <v>233</v>
      </c>
      <c r="E897" s="17">
        <v>21</v>
      </c>
      <c r="F897" s="17">
        <v>7</v>
      </c>
      <c r="G897" s="50">
        <v>7.8</v>
      </c>
      <c r="H897" s="32">
        <v>4.5015220370384457</v>
      </c>
      <c r="I897" s="50">
        <v>1.6666666666666667</v>
      </c>
      <c r="J897" s="13">
        <v>0</v>
      </c>
      <c r="K897" s="13">
        <f t="shared" si="272"/>
        <v>0</v>
      </c>
      <c r="L897" s="13">
        <f t="shared" si="273"/>
        <v>0</v>
      </c>
      <c r="M897" s="13" t="e">
        <f ca="1">CalcTable[[#This Row],[IWC]]-AE896</f>
        <v>#NAME?</v>
      </c>
      <c r="N897" s="13" t="e">
        <f ca="1">IF(CalcTable[[#This Row],[Day of Year]]&lt;123,FCAP,AE896)</f>
        <v>#NAME?</v>
      </c>
      <c r="O897" s="17" t="e">
        <f ca="1">IF(IRR_DRIP,5,COUNTIF('IDET Wind Values'!C881:G881,"&lt;="&amp;IRR_MAXWIND))</f>
        <v>#NAME?</v>
      </c>
      <c r="P897" s="13" t="e">
        <f ca="1">CalcTable[[#This Row],[ET_o]]*KL</f>
        <v>#NAME?</v>
      </c>
      <c r="Q897" s="13" t="e">
        <f ca="1">IF(WILTPT&lt;=0,1,MAX(0,MIN(1,(CalcTable[[#This Row],[IWC]]-WILTPT)/(MAD-WILTPT))))</f>
        <v>#NAME?</v>
      </c>
      <c r="R897" s="13" t="e">
        <f ca="1">CalcTable[[#This Row],[ETMult]]*CalcTable[[#This Row],[ETb]]</f>
        <v>#NAME?</v>
      </c>
      <c r="S897" s="13" t="b">
        <f>INDEX(IRR_LIST,CalcTable[[#This Row],[Day of Week]]+1)</f>
        <v>0</v>
      </c>
      <c r="T897" s="13">
        <f t="shared" ca="1" si="274"/>
        <v>0</v>
      </c>
      <c r="U897" s="13" t="b">
        <f ca="1">IF(CalcTable[[#This Row],[IrrPrecip]]&gt;=IC_MM,FALSE,TRUE)</f>
        <v>1</v>
      </c>
      <c r="V897" s="13" t="b">
        <f t="shared" si="275"/>
        <v>1</v>
      </c>
      <c r="W897" s="13" t="e">
        <f ca="1">IF(AND(IRR_DRIP=FALSE,CalcTable[[#This Row],[IrrHours]]&lt;=0),FALSE,TRUE)</f>
        <v>#NAME?</v>
      </c>
      <c r="X897" s="13" t="e">
        <f ca="1">AND(CalcTable[[#This Row],[IrrDay]],CalcTable[[#This Row],[IrrRain]],CalcTable[[#This Row],[IrrWarm]],CalcTable[[#This Row],[IrrWindy]])</f>
        <v>#NAME?</v>
      </c>
      <c r="Y897" s="13" t="e">
        <f t="shared" ca="1" si="276"/>
        <v>#NAME?</v>
      </c>
      <c r="Z897" s="13" t="e">
        <f ca="1">CalcTable[[#This Row],[IrrHours]]/5</f>
        <v>#NAME?</v>
      </c>
      <c r="AA897" s="13" t="e">
        <f ca="1">IF(CalcTable[[#This Row],[IrrFlag]]=FALSE,0,MAX(0,CalcTable[[#This Row],[VolRednWind]]*(FCAP*IRR_TARGET-CalcTable[[#This Row],[IWC]])))</f>
        <v>#NAME?</v>
      </c>
      <c r="AB897" s="13" t="e">
        <f ca="1">CalcTable[[#This Row],[IWC]]+CalcTable[[#This Row],[Eff Precip]]+CalcTable[[#This Row],[IrrAmt]]-CalcTable[[#This Row],[AET]]</f>
        <v>#NAME?</v>
      </c>
      <c r="AC897" s="13" t="e">
        <f ca="1">IF(CalcTable[[#This Row],[PWC]]&gt;FCAP,MIN(24*PERC,MIN(SAT,CalcTable[[#This Row],[PWC]])-FCAP),0)</f>
        <v>#NAME?</v>
      </c>
      <c r="AD897" s="13" t="e">
        <f ca="1">IF(CalcTable[[#This Row],[PWC]]&gt;SAT,CalcTable[[#This Row],[PWC]]-SAT,0)</f>
        <v>#NAME?</v>
      </c>
      <c r="AE897" s="13" t="e">
        <f ca="1">CalcTable[[#This Row],[PWC]]-CalcTable[[#This Row],[PercAmt]]-CalcTable[[#This Row],[Runoff]]</f>
        <v>#NAME?</v>
      </c>
      <c r="AF897" s="13" t="e">
        <f ca="1">CalcTable[[#This Row],[IrrAmt]]/1000*CUR_IRR_AREA*10000/IRR_EFF</f>
        <v>#NAME?</v>
      </c>
      <c r="AG897" s="147"/>
      <c r="AH897" s="13"/>
      <c r="AI897" s="50">
        <v>0</v>
      </c>
      <c r="AJ897" s="50">
        <v>0</v>
      </c>
      <c r="AK897" s="50">
        <v>8.4441256068027286</v>
      </c>
      <c r="AL897" s="50">
        <v>0</v>
      </c>
      <c r="AM897" s="50"/>
      <c r="AN897" s="50"/>
      <c r="AO897" s="50"/>
      <c r="AP897" s="50"/>
      <c r="AQ897" s="50"/>
      <c r="AR897" s="50"/>
      <c r="AS897" s="50"/>
      <c r="AT897" s="50"/>
      <c r="AU897" s="50"/>
      <c r="AV897" s="50"/>
      <c r="AW897" s="50"/>
      <c r="AX897" s="50">
        <f t="shared" si="287"/>
        <v>8.4441256068027286</v>
      </c>
      <c r="AY897" s="50"/>
      <c r="AZ897" s="50">
        <f t="shared" si="277"/>
        <v>123.84717556644003</v>
      </c>
      <c r="BA897" s="50">
        <f t="shared" si="278"/>
        <v>190.68533380864574</v>
      </c>
      <c r="BB897" s="50">
        <f t="shared" si="279"/>
        <v>196.58281835942864</v>
      </c>
      <c r="BC897" s="17">
        <f t="shared" si="280"/>
        <v>19658</v>
      </c>
      <c r="BD897" s="50">
        <f t="shared" si="281"/>
        <v>8.4441256068027286</v>
      </c>
      <c r="BE897" s="50">
        <f t="shared" si="282"/>
        <v>123.84717556644003</v>
      </c>
      <c r="BF897" s="50">
        <f t="shared" si="288"/>
        <v>202.57455337710357</v>
      </c>
      <c r="BG897" s="50"/>
      <c r="BH897" s="17">
        <f t="shared" si="283"/>
        <v>0</v>
      </c>
      <c r="BI897" s="17">
        <f t="shared" si="291"/>
        <v>897</v>
      </c>
      <c r="BJ897" s="17">
        <f t="shared" si="289"/>
        <v>897</v>
      </c>
      <c r="BK897" s="150">
        <f t="shared" si="290"/>
        <v>23975</v>
      </c>
      <c r="BL897" s="50" t="e">
        <f t="shared" ca="1" si="284"/>
        <v>#NAME?</v>
      </c>
      <c r="BM897" s="50" t="e">
        <f t="shared" ca="1" si="285"/>
        <v>#NAME?</v>
      </c>
      <c r="BN897" s="50" t="e">
        <f t="shared" ca="1" si="286"/>
        <v>#NAME?</v>
      </c>
    </row>
    <row r="898" spans="1:66" x14ac:dyDescent="0.35">
      <c r="A898" s="48">
        <v>23976</v>
      </c>
      <c r="B898" s="17">
        <v>1965</v>
      </c>
      <c r="C898" s="17">
        <v>8</v>
      </c>
      <c r="D898" s="17">
        <v>234</v>
      </c>
      <c r="E898" s="17">
        <v>22</v>
      </c>
      <c r="F898" s="17">
        <v>1</v>
      </c>
      <c r="G898" s="50">
        <v>10</v>
      </c>
      <c r="H898" s="32">
        <v>4.3894764297267121</v>
      </c>
      <c r="I898" s="50">
        <v>4.666666666666667</v>
      </c>
      <c r="J898" s="13">
        <v>0</v>
      </c>
      <c r="K898" s="13">
        <f t="shared" si="272"/>
        <v>0</v>
      </c>
      <c r="L898" s="13">
        <f t="shared" si="273"/>
        <v>0</v>
      </c>
      <c r="M898" s="13" t="e">
        <f ca="1">CalcTable[[#This Row],[IWC]]-AE897</f>
        <v>#NAME?</v>
      </c>
      <c r="N898" s="13" t="e">
        <f ca="1">IF(CalcTable[[#This Row],[Day of Year]]&lt;123,FCAP,AE897)</f>
        <v>#NAME?</v>
      </c>
      <c r="O898" s="17" t="e">
        <f ca="1">IF(IRR_DRIP,5,COUNTIF('IDET Wind Values'!C882:G882,"&lt;="&amp;IRR_MAXWIND))</f>
        <v>#NAME?</v>
      </c>
      <c r="P898" s="13" t="e">
        <f ca="1">CalcTable[[#This Row],[ET_o]]*KL</f>
        <v>#NAME?</v>
      </c>
      <c r="Q898" s="13" t="e">
        <f ca="1">IF(WILTPT&lt;=0,1,MAX(0,MIN(1,(CalcTable[[#This Row],[IWC]]-WILTPT)/(MAD-WILTPT))))</f>
        <v>#NAME?</v>
      </c>
      <c r="R898" s="13" t="e">
        <f ca="1">CalcTable[[#This Row],[ETMult]]*CalcTable[[#This Row],[ETb]]</f>
        <v>#NAME?</v>
      </c>
      <c r="S898" s="13" t="b">
        <f>INDEX(IRR_LIST,CalcTable[[#This Row],[Day of Week]]+1)</f>
        <v>1</v>
      </c>
      <c r="T898" s="13">
        <f t="shared" ca="1" si="274"/>
        <v>0</v>
      </c>
      <c r="U898" s="13" t="b">
        <f ca="1">IF(CalcTable[[#This Row],[IrrPrecip]]&gt;=IC_MM,FALSE,TRUE)</f>
        <v>1</v>
      </c>
      <c r="V898" s="13" t="b">
        <f t="shared" si="275"/>
        <v>1</v>
      </c>
      <c r="W898" s="13" t="e">
        <f ca="1">IF(AND(IRR_DRIP=FALSE,CalcTable[[#This Row],[IrrHours]]&lt;=0),FALSE,TRUE)</f>
        <v>#NAME?</v>
      </c>
      <c r="X898" s="13" t="e">
        <f ca="1">AND(CalcTable[[#This Row],[IrrDay]],CalcTable[[#This Row],[IrrRain]],CalcTable[[#This Row],[IrrWarm]],CalcTable[[#This Row],[IrrWindy]])</f>
        <v>#NAME?</v>
      </c>
      <c r="Y898" s="13" t="e">
        <f t="shared" ca="1" si="276"/>
        <v>#NAME?</v>
      </c>
      <c r="Z898" s="13" t="e">
        <f ca="1">CalcTable[[#This Row],[IrrHours]]/5</f>
        <v>#NAME?</v>
      </c>
      <c r="AA898" s="13" t="e">
        <f ca="1">IF(CalcTable[[#This Row],[IrrFlag]]=FALSE,0,MAX(0,CalcTable[[#This Row],[VolRednWind]]*(FCAP*IRR_TARGET-CalcTable[[#This Row],[IWC]])))</f>
        <v>#NAME?</v>
      </c>
      <c r="AB898" s="13" t="e">
        <f ca="1">CalcTable[[#This Row],[IWC]]+CalcTable[[#This Row],[Eff Precip]]+CalcTable[[#This Row],[IrrAmt]]-CalcTable[[#This Row],[AET]]</f>
        <v>#NAME?</v>
      </c>
      <c r="AC898" s="13" t="e">
        <f ca="1">IF(CalcTable[[#This Row],[PWC]]&gt;FCAP,MIN(24*PERC,MIN(SAT,CalcTable[[#This Row],[PWC]])-FCAP),0)</f>
        <v>#NAME?</v>
      </c>
      <c r="AD898" s="13" t="e">
        <f ca="1">IF(CalcTable[[#This Row],[PWC]]&gt;SAT,CalcTable[[#This Row],[PWC]]-SAT,0)</f>
        <v>#NAME?</v>
      </c>
      <c r="AE898" s="13" t="e">
        <f ca="1">CalcTable[[#This Row],[PWC]]-CalcTable[[#This Row],[PercAmt]]-CalcTable[[#This Row],[Runoff]]</f>
        <v>#NAME?</v>
      </c>
      <c r="AF898" s="13" t="e">
        <f ca="1">CalcTable[[#This Row],[IrrAmt]]/1000*CUR_IRR_AREA*10000/IRR_EFF</f>
        <v>#NAME?</v>
      </c>
      <c r="AG898" s="147"/>
      <c r="AH898" s="13"/>
      <c r="AI898" s="50">
        <v>7.8453694494837407</v>
      </c>
      <c r="AJ898" s="50">
        <v>9.8389569433542547</v>
      </c>
      <c r="AK898" s="50">
        <v>0</v>
      </c>
      <c r="AL898" s="50">
        <v>0</v>
      </c>
      <c r="AM898" s="50"/>
      <c r="AN898" s="50"/>
      <c r="AO898" s="50"/>
      <c r="AP898" s="50"/>
      <c r="AQ898" s="50"/>
      <c r="AR898" s="50"/>
      <c r="AS898" s="50"/>
      <c r="AT898" s="50"/>
      <c r="AU898" s="50"/>
      <c r="AV898" s="50"/>
      <c r="AW898" s="50"/>
      <c r="AX898" s="50">
        <f t="shared" si="287"/>
        <v>17.684326392837995</v>
      </c>
      <c r="AY898" s="50"/>
      <c r="AZ898" s="50">
        <f t="shared" si="277"/>
        <v>403.67482226415302</v>
      </c>
      <c r="BA898" s="50">
        <f t="shared" si="278"/>
        <v>653.24639463437393</v>
      </c>
      <c r="BB898" s="50">
        <f t="shared" si="279"/>
        <v>675.9929295611372</v>
      </c>
      <c r="BC898" s="17">
        <f t="shared" si="280"/>
        <v>19658</v>
      </c>
      <c r="BD898" s="50">
        <f t="shared" si="281"/>
        <v>17.684326392837995</v>
      </c>
      <c r="BE898" s="50">
        <f t="shared" si="282"/>
        <v>403.67482226415302</v>
      </c>
      <c r="BF898" s="50">
        <f t="shared" si="288"/>
        <v>660.28350227392309</v>
      </c>
      <c r="BG898" s="50"/>
      <c r="BH898" s="17">
        <f t="shared" si="283"/>
        <v>0</v>
      </c>
      <c r="BI898" s="17">
        <f t="shared" si="291"/>
        <v>898</v>
      </c>
      <c r="BJ898" s="17">
        <f t="shared" si="289"/>
        <v>898</v>
      </c>
      <c r="BK898" s="150">
        <f t="shared" si="290"/>
        <v>23976</v>
      </c>
      <c r="BL898" s="50" t="e">
        <f t="shared" ca="1" si="284"/>
        <v>#NAME?</v>
      </c>
      <c r="BM898" s="50" t="e">
        <f t="shared" ca="1" si="285"/>
        <v>#NAME?</v>
      </c>
      <c r="BN898" s="50" t="e">
        <f t="shared" ca="1" si="286"/>
        <v>#NAME?</v>
      </c>
    </row>
    <row r="899" spans="1:66" x14ac:dyDescent="0.35">
      <c r="A899" s="48">
        <v>23977</v>
      </c>
      <c r="B899" s="17">
        <v>1965</v>
      </c>
      <c r="C899" s="17">
        <v>8</v>
      </c>
      <c r="D899" s="17">
        <v>235</v>
      </c>
      <c r="E899" s="17">
        <v>23</v>
      </c>
      <c r="F899" s="17">
        <v>2</v>
      </c>
      <c r="G899" s="50">
        <v>8.9</v>
      </c>
      <c r="H899" s="32">
        <v>3.8257068250758177</v>
      </c>
      <c r="I899" s="50">
        <v>8.8333333333333339</v>
      </c>
      <c r="J899" s="13">
        <v>0</v>
      </c>
      <c r="K899" s="13">
        <f t="shared" si="272"/>
        <v>0</v>
      </c>
      <c r="L899" s="13">
        <f t="shared" si="273"/>
        <v>0</v>
      </c>
      <c r="M899" s="13" t="e">
        <f ca="1">CalcTable[[#This Row],[IWC]]-AE898</f>
        <v>#NAME?</v>
      </c>
      <c r="N899" s="13" t="e">
        <f ca="1">IF(CalcTable[[#This Row],[Day of Year]]&lt;123,FCAP,AE898)</f>
        <v>#NAME?</v>
      </c>
      <c r="O899" s="17" t="e">
        <f ca="1">IF(IRR_DRIP,5,COUNTIF('IDET Wind Values'!C883:G883,"&lt;="&amp;IRR_MAXWIND))</f>
        <v>#NAME?</v>
      </c>
      <c r="P899" s="13" t="e">
        <f ca="1">CalcTable[[#This Row],[ET_o]]*KL</f>
        <v>#NAME?</v>
      </c>
      <c r="Q899" s="13" t="e">
        <f ca="1">IF(WILTPT&lt;=0,1,MAX(0,MIN(1,(CalcTable[[#This Row],[IWC]]-WILTPT)/(MAD-WILTPT))))</f>
        <v>#NAME?</v>
      </c>
      <c r="R899" s="13" t="e">
        <f ca="1">CalcTable[[#This Row],[ETMult]]*CalcTable[[#This Row],[ETb]]</f>
        <v>#NAME?</v>
      </c>
      <c r="S899" s="13" t="b">
        <f>INDEX(IRR_LIST,CalcTable[[#This Row],[Day of Week]]+1)</f>
        <v>0</v>
      </c>
      <c r="T899" s="13">
        <f t="shared" ca="1" si="274"/>
        <v>0</v>
      </c>
      <c r="U899" s="13" t="b">
        <f ca="1">IF(CalcTable[[#This Row],[IrrPrecip]]&gt;=IC_MM,FALSE,TRUE)</f>
        <v>1</v>
      </c>
      <c r="V899" s="13" t="b">
        <f t="shared" si="275"/>
        <v>1</v>
      </c>
      <c r="W899" s="13" t="e">
        <f ca="1">IF(AND(IRR_DRIP=FALSE,CalcTable[[#This Row],[IrrHours]]&lt;=0),FALSE,TRUE)</f>
        <v>#NAME?</v>
      </c>
      <c r="X899" s="13" t="e">
        <f ca="1">AND(CalcTable[[#This Row],[IrrDay]],CalcTable[[#This Row],[IrrRain]],CalcTable[[#This Row],[IrrWarm]],CalcTable[[#This Row],[IrrWindy]])</f>
        <v>#NAME?</v>
      </c>
      <c r="Y899" s="13" t="e">
        <f t="shared" ca="1" si="276"/>
        <v>#NAME?</v>
      </c>
      <c r="Z899" s="13" t="e">
        <f ca="1">CalcTable[[#This Row],[IrrHours]]/5</f>
        <v>#NAME?</v>
      </c>
      <c r="AA899" s="13" t="e">
        <f ca="1">IF(CalcTable[[#This Row],[IrrFlag]]=FALSE,0,MAX(0,CalcTable[[#This Row],[VolRednWind]]*(FCAP*IRR_TARGET-CalcTable[[#This Row],[IWC]])))</f>
        <v>#NAME?</v>
      </c>
      <c r="AB899" s="13" t="e">
        <f ca="1">CalcTable[[#This Row],[IWC]]+CalcTable[[#This Row],[Eff Precip]]+CalcTable[[#This Row],[IrrAmt]]-CalcTable[[#This Row],[AET]]</f>
        <v>#NAME?</v>
      </c>
      <c r="AC899" s="13" t="e">
        <f ca="1">IF(CalcTable[[#This Row],[PWC]]&gt;FCAP,MIN(24*PERC,MIN(SAT,CalcTable[[#This Row],[PWC]])-FCAP),0)</f>
        <v>#NAME?</v>
      </c>
      <c r="AD899" s="13" t="e">
        <f ca="1">IF(CalcTable[[#This Row],[PWC]]&gt;SAT,CalcTable[[#This Row],[PWC]]-SAT,0)</f>
        <v>#NAME?</v>
      </c>
      <c r="AE899" s="13" t="e">
        <f ca="1">CalcTable[[#This Row],[PWC]]-CalcTable[[#This Row],[PercAmt]]-CalcTable[[#This Row],[Runoff]]</f>
        <v>#NAME?</v>
      </c>
      <c r="AF899" s="13" t="e">
        <f ca="1">CalcTable[[#This Row],[IrrAmt]]/1000*CUR_IRR_AREA*10000/IRR_EFF</f>
        <v>#NAME?</v>
      </c>
      <c r="AG899" s="147"/>
      <c r="AH899" s="13"/>
      <c r="AI899" s="50">
        <v>0</v>
      </c>
      <c r="AJ899" s="50">
        <v>0</v>
      </c>
      <c r="AK899" s="50">
        <v>0</v>
      </c>
      <c r="AL899" s="50">
        <v>7.1700491567208395</v>
      </c>
      <c r="AM899" s="50"/>
      <c r="AN899" s="50"/>
      <c r="AO899" s="50"/>
      <c r="AP899" s="50"/>
      <c r="AQ899" s="50"/>
      <c r="AR899" s="50"/>
      <c r="AS899" s="50"/>
      <c r="AT899" s="50"/>
      <c r="AU899" s="50"/>
      <c r="AV899" s="50"/>
      <c r="AW899" s="50"/>
      <c r="AX899" s="50">
        <f t="shared" si="287"/>
        <v>7.1700491567208395</v>
      </c>
      <c r="AY899" s="50"/>
      <c r="AZ899" s="50">
        <f t="shared" si="277"/>
        <v>210.32144193047799</v>
      </c>
      <c r="BA899" s="50">
        <f t="shared" si="278"/>
        <v>323.82825186121215</v>
      </c>
      <c r="BB899" s="50">
        <f t="shared" si="279"/>
        <v>333.84355861980634</v>
      </c>
      <c r="BC899" s="17">
        <f t="shared" si="280"/>
        <v>19658</v>
      </c>
      <c r="BD899" s="50">
        <f t="shared" si="281"/>
        <v>7.1700491567208395</v>
      </c>
      <c r="BE899" s="50">
        <f t="shared" si="282"/>
        <v>210.32144193047799</v>
      </c>
      <c r="BF899" s="50">
        <f t="shared" si="288"/>
        <v>344.01892469350963</v>
      </c>
      <c r="BG899" s="50"/>
      <c r="BH899" s="17">
        <f t="shared" si="283"/>
        <v>0</v>
      </c>
      <c r="BI899" s="17">
        <f t="shared" si="291"/>
        <v>899</v>
      </c>
      <c r="BJ899" s="17">
        <f t="shared" si="289"/>
        <v>899</v>
      </c>
      <c r="BK899" s="150">
        <f t="shared" si="290"/>
        <v>23977</v>
      </c>
      <c r="BL899" s="50" t="e">
        <f t="shared" ca="1" si="284"/>
        <v>#NAME?</v>
      </c>
      <c r="BM899" s="50" t="e">
        <f t="shared" ca="1" si="285"/>
        <v>#NAME?</v>
      </c>
      <c r="BN899" s="50" t="e">
        <f t="shared" ca="1" si="286"/>
        <v>#NAME?</v>
      </c>
    </row>
    <row r="900" spans="1:66" x14ac:dyDescent="0.35">
      <c r="A900" s="48">
        <v>23978</v>
      </c>
      <c r="B900" s="17">
        <v>1965</v>
      </c>
      <c r="C900" s="17">
        <v>8</v>
      </c>
      <c r="D900" s="17">
        <v>236</v>
      </c>
      <c r="E900" s="17">
        <v>24</v>
      </c>
      <c r="F900" s="17">
        <v>3</v>
      </c>
      <c r="G900" s="50">
        <v>12.8</v>
      </c>
      <c r="H900" s="32">
        <v>2.8134440295440326</v>
      </c>
      <c r="I900" s="50">
        <v>19</v>
      </c>
      <c r="J900" s="13">
        <v>0.6</v>
      </c>
      <c r="K900" s="13">
        <f t="shared" si="272"/>
        <v>0.6</v>
      </c>
      <c r="L900" s="13">
        <f t="shared" si="273"/>
        <v>0</v>
      </c>
      <c r="M900" s="13" t="e">
        <f ca="1">CalcTable[[#This Row],[IWC]]-AE899</f>
        <v>#NAME?</v>
      </c>
      <c r="N900" s="13" t="e">
        <f ca="1">IF(CalcTable[[#This Row],[Day of Year]]&lt;123,FCAP,AE899)</f>
        <v>#NAME?</v>
      </c>
      <c r="O900" s="17" t="e">
        <f ca="1">IF(IRR_DRIP,5,COUNTIF('IDET Wind Values'!C884:G884,"&lt;="&amp;IRR_MAXWIND))</f>
        <v>#NAME?</v>
      </c>
      <c r="P900" s="13" t="e">
        <f ca="1">CalcTable[[#This Row],[ET_o]]*KL</f>
        <v>#NAME?</v>
      </c>
      <c r="Q900" s="13" t="e">
        <f ca="1">IF(WILTPT&lt;=0,1,MAX(0,MIN(1,(CalcTable[[#This Row],[IWC]]-WILTPT)/(MAD-WILTPT))))</f>
        <v>#NAME?</v>
      </c>
      <c r="R900" s="13" t="e">
        <f ca="1">CalcTable[[#This Row],[ETMult]]*CalcTable[[#This Row],[ETb]]</f>
        <v>#NAME?</v>
      </c>
      <c r="S900" s="13" t="b">
        <f>INDEX(IRR_LIST,CalcTable[[#This Row],[Day of Week]]+1)</f>
        <v>1</v>
      </c>
      <c r="T900" s="13">
        <f t="shared" ca="1" si="274"/>
        <v>0</v>
      </c>
      <c r="U900" s="13" t="b">
        <f ca="1">IF(CalcTable[[#This Row],[IrrPrecip]]&gt;=IC_MM,FALSE,TRUE)</f>
        <v>1</v>
      </c>
      <c r="V900" s="13" t="b">
        <f t="shared" si="275"/>
        <v>1</v>
      </c>
      <c r="W900" s="13" t="e">
        <f ca="1">IF(AND(IRR_DRIP=FALSE,CalcTable[[#This Row],[IrrHours]]&lt;=0),FALSE,TRUE)</f>
        <v>#NAME?</v>
      </c>
      <c r="X900" s="13" t="e">
        <f ca="1">AND(CalcTable[[#This Row],[IrrDay]],CalcTable[[#This Row],[IrrRain]],CalcTable[[#This Row],[IrrWarm]],CalcTable[[#This Row],[IrrWindy]])</f>
        <v>#NAME?</v>
      </c>
      <c r="Y900" s="13" t="e">
        <f t="shared" ca="1" si="276"/>
        <v>#NAME?</v>
      </c>
      <c r="Z900" s="13" t="e">
        <f ca="1">CalcTable[[#This Row],[IrrHours]]/5</f>
        <v>#NAME?</v>
      </c>
      <c r="AA900" s="13" t="e">
        <f ca="1">IF(CalcTable[[#This Row],[IrrFlag]]=FALSE,0,MAX(0,CalcTable[[#This Row],[VolRednWind]]*(FCAP*IRR_TARGET-CalcTable[[#This Row],[IWC]])))</f>
        <v>#NAME?</v>
      </c>
      <c r="AB900" s="13" t="e">
        <f ca="1">CalcTable[[#This Row],[IWC]]+CalcTable[[#This Row],[Eff Precip]]+CalcTable[[#This Row],[IrrAmt]]-CalcTable[[#This Row],[AET]]</f>
        <v>#NAME?</v>
      </c>
      <c r="AC900" s="13" t="e">
        <f ca="1">IF(CalcTable[[#This Row],[PWC]]&gt;FCAP,MIN(24*PERC,MIN(SAT,CalcTable[[#This Row],[PWC]])-FCAP),0)</f>
        <v>#NAME?</v>
      </c>
      <c r="AD900" s="13" t="e">
        <f ca="1">IF(CalcTable[[#This Row],[PWC]]&gt;SAT,CalcTable[[#This Row],[PWC]]-SAT,0)</f>
        <v>#NAME?</v>
      </c>
      <c r="AE900" s="13" t="e">
        <f ca="1">CalcTable[[#This Row],[PWC]]-CalcTable[[#This Row],[PercAmt]]-CalcTable[[#This Row],[Runoff]]</f>
        <v>#NAME?</v>
      </c>
      <c r="AF900" s="13" t="e">
        <f ca="1">CalcTable[[#This Row],[IrrAmt]]/1000*CUR_IRR_AREA*10000/IRR_EFF</f>
        <v>#NAME?</v>
      </c>
      <c r="AG900" s="147"/>
      <c r="AH900" s="13"/>
      <c r="AI900" s="50">
        <v>0</v>
      </c>
      <c r="AJ900" s="50">
        <v>0</v>
      </c>
      <c r="AK900" s="50">
        <v>0</v>
      </c>
      <c r="AL900" s="50">
        <v>0</v>
      </c>
      <c r="AM900" s="50"/>
      <c r="AN900" s="50"/>
      <c r="AO900" s="50"/>
      <c r="AP900" s="50"/>
      <c r="AQ900" s="50"/>
      <c r="AR900" s="50"/>
      <c r="AS900" s="50"/>
      <c r="AT900" s="50"/>
      <c r="AU900" s="50"/>
      <c r="AV900" s="50"/>
      <c r="AW900" s="50"/>
      <c r="AX900" s="50">
        <f t="shared" si="287"/>
        <v>0</v>
      </c>
      <c r="AY900" s="50"/>
      <c r="AZ900" s="50">
        <f t="shared" si="277"/>
        <v>0</v>
      </c>
      <c r="BA900" s="50">
        <f t="shared" si="278"/>
        <v>0</v>
      </c>
      <c r="BB900" s="50">
        <f t="shared" si="279"/>
        <v>0</v>
      </c>
      <c r="BC900" s="17">
        <f t="shared" si="280"/>
        <v>19658</v>
      </c>
      <c r="BD900" s="50">
        <f t="shared" si="281"/>
        <v>0</v>
      </c>
      <c r="BE900" s="50">
        <f t="shared" si="282"/>
        <v>0</v>
      </c>
      <c r="BF900" s="50">
        <f t="shared" si="288"/>
        <v>0</v>
      </c>
      <c r="BG900" s="50"/>
      <c r="BH900" s="17">
        <f t="shared" si="283"/>
        <v>0</v>
      </c>
      <c r="BI900" s="17">
        <f t="shared" si="291"/>
        <v>900</v>
      </c>
      <c r="BJ900" s="17">
        <f t="shared" si="289"/>
        <v>900</v>
      </c>
      <c r="BK900" s="150">
        <f t="shared" si="290"/>
        <v>23978</v>
      </c>
      <c r="BL900" s="50" t="e">
        <f t="shared" ca="1" si="284"/>
        <v>#NAME?</v>
      </c>
      <c r="BM900" s="50" t="e">
        <f t="shared" ca="1" si="285"/>
        <v>#NAME?</v>
      </c>
      <c r="BN900" s="50" t="e">
        <f t="shared" ca="1" si="286"/>
        <v>#NAME?</v>
      </c>
    </row>
    <row r="901" spans="1:66" x14ac:dyDescent="0.35">
      <c r="A901" s="48">
        <v>23979</v>
      </c>
      <c r="B901" s="17">
        <v>1965</v>
      </c>
      <c r="C901" s="17">
        <v>8</v>
      </c>
      <c r="D901" s="17">
        <v>237</v>
      </c>
      <c r="E901" s="17">
        <v>25</v>
      </c>
      <c r="F901" s="17">
        <v>4</v>
      </c>
      <c r="G901" s="50">
        <v>12.8</v>
      </c>
      <c r="H901" s="32">
        <v>2.556413575571586</v>
      </c>
      <c r="I901" s="50">
        <v>15</v>
      </c>
      <c r="J901" s="13">
        <v>0.8</v>
      </c>
      <c r="K901" s="13">
        <f t="shared" si="272"/>
        <v>0.8</v>
      </c>
      <c r="L901" s="13">
        <f t="shared" si="273"/>
        <v>0</v>
      </c>
      <c r="M901" s="13" t="e">
        <f ca="1">CalcTable[[#This Row],[IWC]]-AE900</f>
        <v>#NAME?</v>
      </c>
      <c r="N901" s="13" t="e">
        <f ca="1">IF(CalcTable[[#This Row],[Day of Year]]&lt;123,FCAP,AE900)</f>
        <v>#NAME?</v>
      </c>
      <c r="O901" s="17" t="e">
        <f ca="1">IF(IRR_DRIP,5,COUNTIF('IDET Wind Values'!C885:G885,"&lt;="&amp;IRR_MAXWIND))</f>
        <v>#NAME?</v>
      </c>
      <c r="P901" s="13" t="e">
        <f ca="1">CalcTable[[#This Row],[ET_o]]*KL</f>
        <v>#NAME?</v>
      </c>
      <c r="Q901" s="13" t="e">
        <f ca="1">IF(WILTPT&lt;=0,1,MAX(0,MIN(1,(CalcTable[[#This Row],[IWC]]-WILTPT)/(MAD-WILTPT))))</f>
        <v>#NAME?</v>
      </c>
      <c r="R901" s="13" t="e">
        <f ca="1">CalcTable[[#This Row],[ETMult]]*CalcTable[[#This Row],[ETb]]</f>
        <v>#NAME?</v>
      </c>
      <c r="S901" s="13" t="b">
        <f>INDEX(IRR_LIST,CalcTable[[#This Row],[Day of Week]]+1)</f>
        <v>0</v>
      </c>
      <c r="T901" s="13">
        <f t="shared" ca="1" si="274"/>
        <v>0.6</v>
      </c>
      <c r="U901" s="13" t="b">
        <f ca="1">IF(CalcTable[[#This Row],[IrrPrecip]]&gt;=IC_MM,FALSE,TRUE)</f>
        <v>1</v>
      </c>
      <c r="V901" s="13" t="b">
        <f t="shared" si="275"/>
        <v>1</v>
      </c>
      <c r="W901" s="13" t="e">
        <f ca="1">IF(AND(IRR_DRIP=FALSE,CalcTable[[#This Row],[IrrHours]]&lt;=0),FALSE,TRUE)</f>
        <v>#NAME?</v>
      </c>
      <c r="X901" s="13" t="e">
        <f ca="1">AND(CalcTable[[#This Row],[IrrDay]],CalcTable[[#This Row],[IrrRain]],CalcTable[[#This Row],[IrrWarm]],CalcTable[[#This Row],[IrrWindy]])</f>
        <v>#NAME?</v>
      </c>
      <c r="Y901" s="13" t="e">
        <f t="shared" ca="1" si="276"/>
        <v>#NAME?</v>
      </c>
      <c r="Z901" s="13" t="e">
        <f ca="1">CalcTable[[#This Row],[IrrHours]]/5</f>
        <v>#NAME?</v>
      </c>
      <c r="AA901" s="13" t="e">
        <f ca="1">IF(CalcTable[[#This Row],[IrrFlag]]=FALSE,0,MAX(0,CalcTable[[#This Row],[VolRednWind]]*(FCAP*IRR_TARGET-CalcTable[[#This Row],[IWC]])))</f>
        <v>#NAME?</v>
      </c>
      <c r="AB901" s="13" t="e">
        <f ca="1">CalcTable[[#This Row],[IWC]]+CalcTable[[#This Row],[Eff Precip]]+CalcTable[[#This Row],[IrrAmt]]-CalcTable[[#This Row],[AET]]</f>
        <v>#NAME?</v>
      </c>
      <c r="AC901" s="13" t="e">
        <f ca="1">IF(CalcTable[[#This Row],[PWC]]&gt;FCAP,MIN(24*PERC,MIN(SAT,CalcTable[[#This Row],[PWC]])-FCAP),0)</f>
        <v>#NAME?</v>
      </c>
      <c r="AD901" s="13" t="e">
        <f ca="1">IF(CalcTable[[#This Row],[PWC]]&gt;SAT,CalcTable[[#This Row],[PWC]]-SAT,0)</f>
        <v>#NAME?</v>
      </c>
      <c r="AE901" s="13" t="e">
        <f ca="1">CalcTable[[#This Row],[PWC]]-CalcTable[[#This Row],[PercAmt]]-CalcTable[[#This Row],[Runoff]]</f>
        <v>#NAME?</v>
      </c>
      <c r="AF901" s="13" t="e">
        <f ca="1">CalcTable[[#This Row],[IrrAmt]]/1000*CUR_IRR_AREA*10000/IRR_EFF</f>
        <v>#NAME?</v>
      </c>
      <c r="AG901" s="147"/>
      <c r="AH901" s="13"/>
      <c r="AI901" s="50">
        <v>0</v>
      </c>
      <c r="AJ901" s="50">
        <v>0</v>
      </c>
      <c r="AK901" s="50">
        <v>3.5865755197181062</v>
      </c>
      <c r="AL901" s="50">
        <v>3.8273942162492176</v>
      </c>
      <c r="AM901" s="50"/>
      <c r="AN901" s="50"/>
      <c r="AO901" s="50"/>
      <c r="AP901" s="50"/>
      <c r="AQ901" s="50"/>
      <c r="AR901" s="50"/>
      <c r="AS901" s="50"/>
      <c r="AT901" s="50"/>
      <c r="AU901" s="50"/>
      <c r="AV901" s="50"/>
      <c r="AW901" s="50"/>
      <c r="AX901" s="50">
        <f t="shared" si="287"/>
        <v>7.4139697359673242</v>
      </c>
      <c r="AY901" s="50"/>
      <c r="AZ901" s="50">
        <f t="shared" si="277"/>
        <v>164.87333796584261</v>
      </c>
      <c r="BA901" s="50">
        <f t="shared" si="278"/>
        <v>253.85259972518625</v>
      </c>
      <c r="BB901" s="50">
        <f t="shared" si="279"/>
        <v>261.7037110568931</v>
      </c>
      <c r="BC901" s="17">
        <f t="shared" si="280"/>
        <v>19658</v>
      </c>
      <c r="BD901" s="50">
        <f t="shared" si="281"/>
        <v>7.4139697359673242</v>
      </c>
      <c r="BE901" s="50">
        <f t="shared" si="282"/>
        <v>164.87333796584261</v>
      </c>
      <c r="BF901" s="50">
        <f t="shared" si="288"/>
        <v>269.68029468144999</v>
      </c>
      <c r="BG901" s="50"/>
      <c r="BH901" s="17">
        <f t="shared" si="283"/>
        <v>0</v>
      </c>
      <c r="BI901" s="17">
        <f t="shared" si="291"/>
        <v>901</v>
      </c>
      <c r="BJ901" s="17">
        <f t="shared" si="289"/>
        <v>901</v>
      </c>
      <c r="BK901" s="150">
        <f t="shared" si="290"/>
        <v>23979</v>
      </c>
      <c r="BL901" s="50" t="e">
        <f t="shared" ca="1" si="284"/>
        <v>#NAME?</v>
      </c>
      <c r="BM901" s="50" t="e">
        <f t="shared" ca="1" si="285"/>
        <v>#NAME?</v>
      </c>
      <c r="BN901" s="50" t="e">
        <f t="shared" ca="1" si="286"/>
        <v>#NAME?</v>
      </c>
    </row>
    <row r="902" spans="1:66" x14ac:dyDescent="0.35">
      <c r="A902" s="48">
        <v>23980</v>
      </c>
      <c r="B902" s="17">
        <v>1965</v>
      </c>
      <c r="C902" s="17">
        <v>8</v>
      </c>
      <c r="D902" s="17">
        <v>238</v>
      </c>
      <c r="E902" s="17">
        <v>26</v>
      </c>
      <c r="F902" s="17">
        <v>5</v>
      </c>
      <c r="G902" s="50">
        <v>11.1</v>
      </c>
      <c r="H902" s="32">
        <v>2.4676862739672059</v>
      </c>
      <c r="I902" s="50">
        <v>10</v>
      </c>
      <c r="J902" s="13">
        <v>3.4</v>
      </c>
      <c r="K902" s="13">
        <f t="shared" si="272"/>
        <v>3.4</v>
      </c>
      <c r="L902" s="13">
        <f t="shared" si="273"/>
        <v>0</v>
      </c>
      <c r="M902" s="13" t="e">
        <f ca="1">CalcTable[[#This Row],[IWC]]-AE901</f>
        <v>#NAME?</v>
      </c>
      <c r="N902" s="13" t="e">
        <f ca="1">IF(CalcTable[[#This Row],[Day of Year]]&lt;123,FCAP,AE901)</f>
        <v>#NAME?</v>
      </c>
      <c r="O902" s="17" t="e">
        <f ca="1">IF(IRR_DRIP,5,COUNTIF('IDET Wind Values'!C886:G886,"&lt;="&amp;IRR_MAXWIND))</f>
        <v>#NAME?</v>
      </c>
      <c r="P902" s="13" t="e">
        <f ca="1">CalcTable[[#This Row],[ET_o]]*KL</f>
        <v>#NAME?</v>
      </c>
      <c r="Q902" s="13" t="e">
        <f ca="1">IF(WILTPT&lt;=0,1,MAX(0,MIN(1,(CalcTable[[#This Row],[IWC]]-WILTPT)/(MAD-WILTPT))))</f>
        <v>#NAME?</v>
      </c>
      <c r="R902" s="13" t="e">
        <f ca="1">CalcTable[[#This Row],[ETMult]]*CalcTable[[#This Row],[ETb]]</f>
        <v>#NAME?</v>
      </c>
      <c r="S902" s="13" t="b">
        <f>INDEX(IRR_LIST,CalcTable[[#This Row],[Day of Week]]+1)</f>
        <v>1</v>
      </c>
      <c r="T902" s="13">
        <f t="shared" ca="1" si="274"/>
        <v>1.4</v>
      </c>
      <c r="U902" s="13" t="b">
        <f ca="1">IF(CalcTable[[#This Row],[IrrPrecip]]&gt;=IC_MM,FALSE,TRUE)</f>
        <v>1</v>
      </c>
      <c r="V902" s="13" t="b">
        <f t="shared" si="275"/>
        <v>1</v>
      </c>
      <c r="W902" s="13" t="e">
        <f ca="1">IF(AND(IRR_DRIP=FALSE,CalcTable[[#This Row],[IrrHours]]&lt;=0),FALSE,TRUE)</f>
        <v>#NAME?</v>
      </c>
      <c r="X902" s="13" t="e">
        <f ca="1">AND(CalcTable[[#This Row],[IrrDay]],CalcTable[[#This Row],[IrrRain]],CalcTable[[#This Row],[IrrWarm]],CalcTable[[#This Row],[IrrWindy]])</f>
        <v>#NAME?</v>
      </c>
      <c r="Y902" s="13" t="e">
        <f t="shared" ca="1" si="276"/>
        <v>#NAME?</v>
      </c>
      <c r="Z902" s="13" t="e">
        <f ca="1">CalcTable[[#This Row],[IrrHours]]/5</f>
        <v>#NAME?</v>
      </c>
      <c r="AA902" s="13" t="e">
        <f ca="1">IF(CalcTable[[#This Row],[IrrFlag]]=FALSE,0,MAX(0,CalcTable[[#This Row],[VolRednWind]]*(FCAP*IRR_TARGET-CalcTable[[#This Row],[IWC]])))</f>
        <v>#NAME?</v>
      </c>
      <c r="AB902" s="13" t="e">
        <f ca="1">CalcTable[[#This Row],[IWC]]+CalcTable[[#This Row],[Eff Precip]]+CalcTable[[#This Row],[IrrAmt]]-CalcTable[[#This Row],[AET]]</f>
        <v>#NAME?</v>
      </c>
      <c r="AC902" s="13" t="e">
        <f ca="1">IF(CalcTable[[#This Row],[PWC]]&gt;FCAP,MIN(24*PERC,MIN(SAT,CalcTable[[#This Row],[PWC]])-FCAP),0)</f>
        <v>#NAME?</v>
      </c>
      <c r="AD902" s="13" t="e">
        <f ca="1">IF(CalcTable[[#This Row],[PWC]]&gt;SAT,CalcTable[[#This Row],[PWC]]-SAT,0)</f>
        <v>#NAME?</v>
      </c>
      <c r="AE902" s="13" t="e">
        <f ca="1">CalcTable[[#This Row],[PWC]]-CalcTable[[#This Row],[PercAmt]]-CalcTable[[#This Row],[Runoff]]</f>
        <v>#NAME?</v>
      </c>
      <c r="AF902" s="13" t="e">
        <f ca="1">CalcTable[[#This Row],[IrrAmt]]/1000*CUR_IRR_AREA*10000/IRR_EFF</f>
        <v>#NAME?</v>
      </c>
      <c r="AG902" s="147"/>
      <c r="AH902" s="13"/>
      <c r="AI902" s="50">
        <v>7.89197398184234</v>
      </c>
      <c r="AJ902" s="50">
        <v>9.6412999385073199</v>
      </c>
      <c r="AK902" s="50">
        <v>0</v>
      </c>
      <c r="AL902" s="50">
        <v>0</v>
      </c>
      <c r="AM902" s="50"/>
      <c r="AN902" s="50"/>
      <c r="AO902" s="50"/>
      <c r="AP902" s="50"/>
      <c r="AQ902" s="50"/>
      <c r="AR902" s="50"/>
      <c r="AS902" s="50"/>
      <c r="AT902" s="50"/>
      <c r="AU902" s="50"/>
      <c r="AV902" s="50"/>
      <c r="AW902" s="50"/>
      <c r="AX902" s="50">
        <f t="shared" si="287"/>
        <v>17.533273920349661</v>
      </c>
      <c r="AY902" s="50"/>
      <c r="AZ902" s="50">
        <f t="shared" si="277"/>
        <v>398.56041659656904</v>
      </c>
      <c r="BA902" s="50">
        <f t="shared" si="278"/>
        <v>644.73469739430152</v>
      </c>
      <c r="BB902" s="50">
        <f t="shared" si="279"/>
        <v>667.16689629038819</v>
      </c>
      <c r="BC902" s="17">
        <f t="shared" si="280"/>
        <v>19658</v>
      </c>
      <c r="BD902" s="50">
        <f t="shared" si="281"/>
        <v>17.533273920349661</v>
      </c>
      <c r="BE902" s="50">
        <f t="shared" si="282"/>
        <v>398.56041659656904</v>
      </c>
      <c r="BF902" s="50">
        <f t="shared" si="288"/>
        <v>651.91796273568514</v>
      </c>
      <c r="BG902" s="50"/>
      <c r="BH902" s="17">
        <f t="shared" si="283"/>
        <v>0</v>
      </c>
      <c r="BI902" s="17">
        <f t="shared" si="291"/>
        <v>902</v>
      </c>
      <c r="BJ902" s="17">
        <f t="shared" si="289"/>
        <v>902</v>
      </c>
      <c r="BK902" s="150">
        <f t="shared" si="290"/>
        <v>23980</v>
      </c>
      <c r="BL902" s="50" t="e">
        <f t="shared" ca="1" si="284"/>
        <v>#NAME?</v>
      </c>
      <c r="BM902" s="50" t="e">
        <f t="shared" ca="1" si="285"/>
        <v>#NAME?</v>
      </c>
      <c r="BN902" s="50" t="e">
        <f t="shared" ca="1" si="286"/>
        <v>#NAME?</v>
      </c>
    </row>
    <row r="903" spans="1:66" x14ac:dyDescent="0.35">
      <c r="A903" s="48">
        <v>23981</v>
      </c>
      <c r="B903" s="17">
        <v>1965</v>
      </c>
      <c r="C903" s="17">
        <v>8</v>
      </c>
      <c r="D903" s="17">
        <v>239</v>
      </c>
      <c r="E903" s="17">
        <v>27</v>
      </c>
      <c r="F903" s="17">
        <v>6</v>
      </c>
      <c r="G903" s="50">
        <v>11.1</v>
      </c>
      <c r="H903" s="32">
        <v>3.6012901944885227</v>
      </c>
      <c r="I903" s="50">
        <v>9.8333333333333339</v>
      </c>
      <c r="J903" s="13">
        <v>0</v>
      </c>
      <c r="K903" s="13">
        <f t="shared" si="272"/>
        <v>0</v>
      </c>
      <c r="L903" s="13">
        <f t="shared" si="273"/>
        <v>0</v>
      </c>
      <c r="M903" s="13" t="e">
        <f ca="1">CalcTable[[#This Row],[IWC]]-AE902</f>
        <v>#NAME?</v>
      </c>
      <c r="N903" s="13" t="e">
        <f ca="1">IF(CalcTable[[#This Row],[Day of Year]]&lt;123,FCAP,AE902)</f>
        <v>#NAME?</v>
      </c>
      <c r="O903" s="17" t="e">
        <f ca="1">IF(IRR_DRIP,5,COUNTIF('IDET Wind Values'!C887:G887,"&lt;="&amp;IRR_MAXWIND))</f>
        <v>#NAME?</v>
      </c>
      <c r="P903" s="13" t="e">
        <f ca="1">CalcTable[[#This Row],[ET_o]]*KL</f>
        <v>#NAME?</v>
      </c>
      <c r="Q903" s="13" t="e">
        <f ca="1">IF(WILTPT&lt;=0,1,MAX(0,MIN(1,(CalcTable[[#This Row],[IWC]]-WILTPT)/(MAD-WILTPT))))</f>
        <v>#NAME?</v>
      </c>
      <c r="R903" s="13" t="e">
        <f ca="1">CalcTable[[#This Row],[ETMult]]*CalcTable[[#This Row],[ETb]]</f>
        <v>#NAME?</v>
      </c>
      <c r="S903" s="13" t="b">
        <f>INDEX(IRR_LIST,CalcTable[[#This Row],[Day of Week]]+1)</f>
        <v>0</v>
      </c>
      <c r="T903" s="13">
        <f t="shared" ca="1" si="274"/>
        <v>4.2</v>
      </c>
      <c r="U903" s="13" t="b">
        <f ca="1">IF(CalcTable[[#This Row],[IrrPrecip]]&gt;=IC_MM,FALSE,TRUE)</f>
        <v>1</v>
      </c>
      <c r="V903" s="13" t="b">
        <f t="shared" si="275"/>
        <v>1</v>
      </c>
      <c r="W903" s="13" t="e">
        <f ca="1">IF(AND(IRR_DRIP=FALSE,CalcTable[[#This Row],[IrrHours]]&lt;=0),FALSE,TRUE)</f>
        <v>#NAME?</v>
      </c>
      <c r="X903" s="13" t="e">
        <f ca="1">AND(CalcTable[[#This Row],[IrrDay]],CalcTable[[#This Row],[IrrRain]],CalcTable[[#This Row],[IrrWarm]],CalcTable[[#This Row],[IrrWindy]])</f>
        <v>#NAME?</v>
      </c>
      <c r="Y903" s="13" t="e">
        <f t="shared" ca="1" si="276"/>
        <v>#NAME?</v>
      </c>
      <c r="Z903" s="13" t="e">
        <f ca="1">CalcTable[[#This Row],[IrrHours]]/5</f>
        <v>#NAME?</v>
      </c>
      <c r="AA903" s="13" t="e">
        <f ca="1">IF(CalcTable[[#This Row],[IrrFlag]]=FALSE,0,MAX(0,CalcTable[[#This Row],[VolRednWind]]*(FCAP*IRR_TARGET-CalcTable[[#This Row],[IWC]])))</f>
        <v>#NAME?</v>
      </c>
      <c r="AB903" s="13" t="e">
        <f ca="1">CalcTable[[#This Row],[IWC]]+CalcTable[[#This Row],[Eff Precip]]+CalcTable[[#This Row],[IrrAmt]]-CalcTable[[#This Row],[AET]]</f>
        <v>#NAME?</v>
      </c>
      <c r="AC903" s="13" t="e">
        <f ca="1">IF(CalcTable[[#This Row],[PWC]]&gt;FCAP,MIN(24*PERC,MIN(SAT,CalcTable[[#This Row],[PWC]])-FCAP),0)</f>
        <v>#NAME?</v>
      </c>
      <c r="AD903" s="13" t="e">
        <f ca="1">IF(CalcTable[[#This Row],[PWC]]&gt;SAT,CalcTable[[#This Row],[PWC]]-SAT,0)</f>
        <v>#NAME?</v>
      </c>
      <c r="AE903" s="13" t="e">
        <f ca="1">CalcTable[[#This Row],[PWC]]-CalcTable[[#This Row],[PercAmt]]-CalcTable[[#This Row],[Runoff]]</f>
        <v>#NAME?</v>
      </c>
      <c r="AF903" s="13" t="e">
        <f ca="1">CalcTable[[#This Row],[IrrAmt]]/1000*CUR_IRR_AREA*10000/IRR_EFF</f>
        <v>#NAME?</v>
      </c>
      <c r="AG903" s="147"/>
      <c r="AH903" s="13"/>
      <c r="AI903" s="50">
        <v>0</v>
      </c>
      <c r="AJ903" s="50">
        <v>0</v>
      </c>
      <c r="AK903" s="50">
        <v>0</v>
      </c>
      <c r="AL903" s="50">
        <v>3.6372274506819657</v>
      </c>
      <c r="AM903" s="50"/>
      <c r="AN903" s="50"/>
      <c r="AO903" s="50"/>
      <c r="AP903" s="50"/>
      <c r="AQ903" s="50"/>
      <c r="AR903" s="50"/>
      <c r="AS903" s="50"/>
      <c r="AT903" s="50"/>
      <c r="AU903" s="50"/>
      <c r="AV903" s="50"/>
      <c r="AW903" s="50"/>
      <c r="AX903" s="50">
        <f t="shared" si="287"/>
        <v>3.6372274506819657</v>
      </c>
      <c r="AY903" s="50"/>
      <c r="AZ903" s="50">
        <f t="shared" si="277"/>
        <v>106.69200522000433</v>
      </c>
      <c r="BA903" s="50">
        <f t="shared" si="278"/>
        <v>164.27181756095905</v>
      </c>
      <c r="BB903" s="50">
        <f t="shared" si="279"/>
        <v>169.35238923810212</v>
      </c>
      <c r="BC903" s="17">
        <f t="shared" si="280"/>
        <v>19658</v>
      </c>
      <c r="BD903" s="50">
        <f t="shared" si="281"/>
        <v>3.6372274506819657</v>
      </c>
      <c r="BE903" s="50">
        <f t="shared" si="282"/>
        <v>106.69200522000433</v>
      </c>
      <c r="BF903" s="50">
        <f t="shared" si="288"/>
        <v>174.51415591432084</v>
      </c>
      <c r="BG903" s="50"/>
      <c r="BH903" s="17">
        <f t="shared" si="283"/>
        <v>0</v>
      </c>
      <c r="BI903" s="17">
        <f t="shared" si="291"/>
        <v>903</v>
      </c>
      <c r="BJ903" s="17">
        <f t="shared" si="289"/>
        <v>903</v>
      </c>
      <c r="BK903" s="150">
        <f t="shared" si="290"/>
        <v>23981</v>
      </c>
      <c r="BL903" s="50" t="e">
        <f t="shared" ca="1" si="284"/>
        <v>#NAME?</v>
      </c>
      <c r="BM903" s="50" t="e">
        <f t="shared" ca="1" si="285"/>
        <v>#NAME?</v>
      </c>
      <c r="BN903" s="50" t="e">
        <f t="shared" ca="1" si="286"/>
        <v>#NAME?</v>
      </c>
    </row>
    <row r="904" spans="1:66" x14ac:dyDescent="0.35">
      <c r="A904" s="48">
        <v>23982</v>
      </c>
      <c r="B904" s="17">
        <v>1965</v>
      </c>
      <c r="C904" s="17">
        <v>8</v>
      </c>
      <c r="D904" s="17">
        <v>240</v>
      </c>
      <c r="E904" s="17">
        <v>28</v>
      </c>
      <c r="F904" s="17">
        <v>7</v>
      </c>
      <c r="G904" s="50">
        <v>4.4000000000000004</v>
      </c>
      <c r="H904" s="32">
        <v>2.2290489992595761</v>
      </c>
      <c r="I904" s="50">
        <v>20</v>
      </c>
      <c r="J904" s="13">
        <v>3</v>
      </c>
      <c r="K904" s="13">
        <f t="shared" si="272"/>
        <v>3</v>
      </c>
      <c r="L904" s="13">
        <f t="shared" si="273"/>
        <v>0</v>
      </c>
      <c r="M904" s="13" t="e">
        <f ca="1">CalcTable[[#This Row],[IWC]]-AE903</f>
        <v>#NAME?</v>
      </c>
      <c r="N904" s="13" t="e">
        <f ca="1">IF(CalcTable[[#This Row],[Day of Year]]&lt;123,FCAP,AE903)</f>
        <v>#NAME?</v>
      </c>
      <c r="O904" s="17" t="e">
        <f ca="1">IF(IRR_DRIP,5,COUNTIF('IDET Wind Values'!C888:G888,"&lt;="&amp;IRR_MAXWIND))</f>
        <v>#NAME?</v>
      </c>
      <c r="P904" s="13" t="e">
        <f ca="1">CalcTable[[#This Row],[ET_o]]*KL</f>
        <v>#NAME?</v>
      </c>
      <c r="Q904" s="13" t="e">
        <f ca="1">IF(WILTPT&lt;=0,1,MAX(0,MIN(1,(CalcTable[[#This Row],[IWC]]-WILTPT)/(MAD-WILTPT))))</f>
        <v>#NAME?</v>
      </c>
      <c r="R904" s="13" t="e">
        <f ca="1">CalcTable[[#This Row],[ETMult]]*CalcTable[[#This Row],[ETb]]</f>
        <v>#NAME?</v>
      </c>
      <c r="S904" s="13" t="b">
        <f>INDEX(IRR_LIST,CalcTable[[#This Row],[Day of Week]]+1)</f>
        <v>0</v>
      </c>
      <c r="T904" s="13">
        <f t="shared" ca="1" si="274"/>
        <v>3.4</v>
      </c>
      <c r="U904" s="13" t="b">
        <f ca="1">IF(CalcTable[[#This Row],[IrrPrecip]]&gt;=IC_MM,FALSE,TRUE)</f>
        <v>1</v>
      </c>
      <c r="V904" s="13" t="b">
        <f t="shared" si="275"/>
        <v>1</v>
      </c>
      <c r="W904" s="13" t="e">
        <f ca="1">IF(AND(IRR_DRIP=FALSE,CalcTable[[#This Row],[IrrHours]]&lt;=0),FALSE,TRUE)</f>
        <v>#NAME?</v>
      </c>
      <c r="X904" s="13" t="e">
        <f ca="1">AND(CalcTable[[#This Row],[IrrDay]],CalcTable[[#This Row],[IrrRain]],CalcTable[[#This Row],[IrrWarm]],CalcTable[[#This Row],[IrrWindy]])</f>
        <v>#NAME?</v>
      </c>
      <c r="Y904" s="13" t="e">
        <f t="shared" ca="1" si="276"/>
        <v>#NAME?</v>
      </c>
      <c r="Z904" s="13" t="e">
        <f ca="1">CalcTable[[#This Row],[IrrHours]]/5</f>
        <v>#NAME?</v>
      </c>
      <c r="AA904" s="13" t="e">
        <f ca="1">IF(CalcTable[[#This Row],[IrrFlag]]=FALSE,0,MAX(0,CalcTable[[#This Row],[VolRednWind]]*(FCAP*IRR_TARGET-CalcTable[[#This Row],[IWC]])))</f>
        <v>#NAME?</v>
      </c>
      <c r="AB904" s="13" t="e">
        <f ca="1">CalcTable[[#This Row],[IWC]]+CalcTable[[#This Row],[Eff Precip]]+CalcTable[[#This Row],[IrrAmt]]-CalcTable[[#This Row],[AET]]</f>
        <v>#NAME?</v>
      </c>
      <c r="AC904" s="13" t="e">
        <f ca="1">IF(CalcTable[[#This Row],[PWC]]&gt;FCAP,MIN(24*PERC,MIN(SAT,CalcTable[[#This Row],[PWC]])-FCAP),0)</f>
        <v>#NAME?</v>
      </c>
      <c r="AD904" s="13" t="e">
        <f ca="1">IF(CalcTable[[#This Row],[PWC]]&gt;SAT,CalcTable[[#This Row],[PWC]]-SAT,0)</f>
        <v>#NAME?</v>
      </c>
      <c r="AE904" s="13" t="e">
        <f ca="1">CalcTable[[#This Row],[PWC]]-CalcTable[[#This Row],[PercAmt]]-CalcTable[[#This Row],[Runoff]]</f>
        <v>#NAME?</v>
      </c>
      <c r="AF904" s="13" t="e">
        <f ca="1">CalcTable[[#This Row],[IrrAmt]]/1000*CUR_IRR_AREA*10000/IRR_EFF</f>
        <v>#NAME?</v>
      </c>
      <c r="AG904" s="147"/>
      <c r="AH904" s="13"/>
      <c r="AI904" s="50">
        <v>0</v>
      </c>
      <c r="AJ904" s="50">
        <v>0</v>
      </c>
      <c r="AK904" s="50">
        <v>0</v>
      </c>
      <c r="AL904" s="50">
        <v>0</v>
      </c>
      <c r="AM904" s="50"/>
      <c r="AN904" s="50"/>
      <c r="AO904" s="50"/>
      <c r="AP904" s="50"/>
      <c r="AQ904" s="50"/>
      <c r="AR904" s="50"/>
      <c r="AS904" s="50"/>
      <c r="AT904" s="50"/>
      <c r="AU904" s="50"/>
      <c r="AV904" s="50"/>
      <c r="AW904" s="50"/>
      <c r="AX904" s="50">
        <f t="shared" si="287"/>
        <v>0</v>
      </c>
      <c r="AY904" s="50"/>
      <c r="AZ904" s="50">
        <f t="shared" si="277"/>
        <v>0</v>
      </c>
      <c r="BA904" s="50">
        <f t="shared" si="278"/>
        <v>0</v>
      </c>
      <c r="BB904" s="50">
        <f t="shared" si="279"/>
        <v>0</v>
      </c>
      <c r="BC904" s="17">
        <f t="shared" si="280"/>
        <v>19658</v>
      </c>
      <c r="BD904" s="50">
        <f t="shared" si="281"/>
        <v>0</v>
      </c>
      <c r="BE904" s="50">
        <f t="shared" si="282"/>
        <v>0</v>
      </c>
      <c r="BF904" s="50">
        <f t="shared" si="288"/>
        <v>0</v>
      </c>
      <c r="BG904" s="50"/>
      <c r="BH904" s="17">
        <f t="shared" si="283"/>
        <v>0</v>
      </c>
      <c r="BI904" s="17">
        <f t="shared" si="291"/>
        <v>904</v>
      </c>
      <c r="BJ904" s="17">
        <f t="shared" si="289"/>
        <v>904</v>
      </c>
      <c r="BK904" s="150">
        <f t="shared" si="290"/>
        <v>23982</v>
      </c>
      <c r="BL904" s="50" t="e">
        <f t="shared" ca="1" si="284"/>
        <v>#NAME?</v>
      </c>
      <c r="BM904" s="50" t="e">
        <f t="shared" ca="1" si="285"/>
        <v>#NAME?</v>
      </c>
      <c r="BN904" s="50" t="e">
        <f t="shared" ca="1" si="286"/>
        <v>#NAME?</v>
      </c>
    </row>
    <row r="905" spans="1:66" x14ac:dyDescent="0.35">
      <c r="A905" s="48">
        <v>23983</v>
      </c>
      <c r="B905" s="17">
        <v>1965</v>
      </c>
      <c r="C905" s="17">
        <v>8</v>
      </c>
      <c r="D905" s="17">
        <v>241</v>
      </c>
      <c r="E905" s="17">
        <v>29</v>
      </c>
      <c r="F905" s="17">
        <v>1</v>
      </c>
      <c r="G905" s="50">
        <v>5</v>
      </c>
      <c r="H905" s="32">
        <v>3.421225878190377</v>
      </c>
      <c r="I905" s="50">
        <v>19.166666666666668</v>
      </c>
      <c r="J905" s="13">
        <v>2.2999999999999998</v>
      </c>
      <c r="K905" s="13">
        <f t="shared" si="272"/>
        <v>2.2999999999999998</v>
      </c>
      <c r="L905" s="13">
        <f t="shared" si="273"/>
        <v>0</v>
      </c>
      <c r="M905" s="13" t="e">
        <f ca="1">CalcTable[[#This Row],[IWC]]-AE904</f>
        <v>#NAME?</v>
      </c>
      <c r="N905" s="13" t="e">
        <f ca="1">IF(CalcTable[[#This Row],[Day of Year]]&lt;123,FCAP,AE904)</f>
        <v>#NAME?</v>
      </c>
      <c r="O905" s="17" t="e">
        <f ca="1">IF(IRR_DRIP,5,COUNTIF('IDET Wind Values'!C889:G889,"&lt;="&amp;IRR_MAXWIND))</f>
        <v>#NAME?</v>
      </c>
      <c r="P905" s="13" t="e">
        <f ca="1">CalcTable[[#This Row],[ET_o]]*KL</f>
        <v>#NAME?</v>
      </c>
      <c r="Q905" s="13" t="e">
        <f ca="1">IF(WILTPT&lt;=0,1,MAX(0,MIN(1,(CalcTable[[#This Row],[IWC]]-WILTPT)/(MAD-WILTPT))))</f>
        <v>#NAME?</v>
      </c>
      <c r="R905" s="13" t="e">
        <f ca="1">CalcTable[[#This Row],[ETMult]]*CalcTable[[#This Row],[ETb]]</f>
        <v>#NAME?</v>
      </c>
      <c r="S905" s="13" t="b">
        <f>INDEX(IRR_LIST,CalcTable[[#This Row],[Day of Week]]+1)</f>
        <v>1</v>
      </c>
      <c r="T905" s="13">
        <f t="shared" ca="1" si="274"/>
        <v>3</v>
      </c>
      <c r="U905" s="13" t="b">
        <f ca="1">IF(CalcTable[[#This Row],[IrrPrecip]]&gt;=IC_MM,FALSE,TRUE)</f>
        <v>1</v>
      </c>
      <c r="V905" s="13" t="b">
        <f t="shared" si="275"/>
        <v>1</v>
      </c>
      <c r="W905" s="13" t="e">
        <f ca="1">IF(AND(IRR_DRIP=FALSE,CalcTable[[#This Row],[IrrHours]]&lt;=0),FALSE,TRUE)</f>
        <v>#NAME?</v>
      </c>
      <c r="X905" s="13" t="e">
        <f ca="1">AND(CalcTable[[#This Row],[IrrDay]],CalcTable[[#This Row],[IrrRain]],CalcTable[[#This Row],[IrrWarm]],CalcTable[[#This Row],[IrrWindy]])</f>
        <v>#NAME?</v>
      </c>
      <c r="Y905" s="13" t="e">
        <f t="shared" ca="1" si="276"/>
        <v>#NAME?</v>
      </c>
      <c r="Z905" s="13" t="e">
        <f ca="1">CalcTable[[#This Row],[IrrHours]]/5</f>
        <v>#NAME?</v>
      </c>
      <c r="AA905" s="13" t="e">
        <f ca="1">IF(CalcTable[[#This Row],[IrrFlag]]=FALSE,0,MAX(0,CalcTable[[#This Row],[VolRednWind]]*(FCAP*IRR_TARGET-CalcTable[[#This Row],[IWC]])))</f>
        <v>#NAME?</v>
      </c>
      <c r="AB905" s="13" t="e">
        <f ca="1">CalcTable[[#This Row],[IWC]]+CalcTable[[#This Row],[Eff Precip]]+CalcTable[[#This Row],[IrrAmt]]-CalcTable[[#This Row],[AET]]</f>
        <v>#NAME?</v>
      </c>
      <c r="AC905" s="13" t="e">
        <f ca="1">IF(CalcTable[[#This Row],[PWC]]&gt;FCAP,MIN(24*PERC,MIN(SAT,CalcTable[[#This Row],[PWC]])-FCAP),0)</f>
        <v>#NAME?</v>
      </c>
      <c r="AD905" s="13" t="e">
        <f ca="1">IF(CalcTable[[#This Row],[PWC]]&gt;SAT,CalcTable[[#This Row],[PWC]]-SAT,0)</f>
        <v>#NAME?</v>
      </c>
      <c r="AE905" s="13" t="e">
        <f ca="1">CalcTable[[#This Row],[PWC]]-CalcTable[[#This Row],[PercAmt]]-CalcTable[[#This Row],[Runoff]]</f>
        <v>#NAME?</v>
      </c>
      <c r="AF905" s="13" t="e">
        <f ca="1">CalcTable[[#This Row],[IrrAmt]]/1000*CUR_IRR_AREA*10000/IRR_EFF</f>
        <v>#NAME?</v>
      </c>
      <c r="AG905" s="147"/>
      <c r="AH905" s="13"/>
      <c r="AI905" s="50">
        <v>0</v>
      </c>
      <c r="AJ905" s="50">
        <v>0</v>
      </c>
      <c r="AK905" s="50">
        <v>0</v>
      </c>
      <c r="AL905" s="50">
        <v>0</v>
      </c>
      <c r="AM905" s="50"/>
      <c r="AN905" s="50"/>
      <c r="AO905" s="50"/>
      <c r="AP905" s="50"/>
      <c r="AQ905" s="50"/>
      <c r="AR905" s="50"/>
      <c r="AS905" s="50"/>
      <c r="AT905" s="50"/>
      <c r="AU905" s="50"/>
      <c r="AV905" s="50"/>
      <c r="AW905" s="50"/>
      <c r="AX905" s="50">
        <f t="shared" si="287"/>
        <v>0</v>
      </c>
      <c r="AY905" s="50"/>
      <c r="AZ905" s="50">
        <f t="shared" si="277"/>
        <v>0</v>
      </c>
      <c r="BA905" s="50">
        <f t="shared" si="278"/>
        <v>0</v>
      </c>
      <c r="BB905" s="50">
        <f t="shared" si="279"/>
        <v>0</v>
      </c>
      <c r="BC905" s="17">
        <f t="shared" si="280"/>
        <v>19658</v>
      </c>
      <c r="BD905" s="50">
        <f t="shared" si="281"/>
        <v>0</v>
      </c>
      <c r="BE905" s="50">
        <f t="shared" si="282"/>
        <v>0</v>
      </c>
      <c r="BF905" s="50">
        <f t="shared" si="288"/>
        <v>0</v>
      </c>
      <c r="BG905" s="50"/>
      <c r="BH905" s="17">
        <f t="shared" si="283"/>
        <v>0</v>
      </c>
      <c r="BI905" s="17">
        <f t="shared" si="291"/>
        <v>905</v>
      </c>
      <c r="BJ905" s="17">
        <f t="shared" si="289"/>
        <v>905</v>
      </c>
      <c r="BK905" s="150">
        <f t="shared" si="290"/>
        <v>23983</v>
      </c>
      <c r="BL905" s="50" t="e">
        <f t="shared" ca="1" si="284"/>
        <v>#NAME?</v>
      </c>
      <c r="BM905" s="50" t="e">
        <f t="shared" ca="1" si="285"/>
        <v>#NAME?</v>
      </c>
      <c r="BN905" s="50" t="e">
        <f t="shared" ca="1" si="286"/>
        <v>#NAME?</v>
      </c>
    </row>
    <row r="906" spans="1:66" x14ac:dyDescent="0.35">
      <c r="A906" s="48">
        <v>23984</v>
      </c>
      <c r="B906" s="17">
        <v>1965</v>
      </c>
      <c r="C906" s="17">
        <v>8</v>
      </c>
      <c r="D906" s="17">
        <v>242</v>
      </c>
      <c r="E906" s="17">
        <v>30</v>
      </c>
      <c r="F906" s="17">
        <v>2</v>
      </c>
      <c r="G906" s="50">
        <v>4.4000000000000004</v>
      </c>
      <c r="H906" s="32">
        <v>3.4837120964956205</v>
      </c>
      <c r="I906" s="50">
        <v>26.166666666666668</v>
      </c>
      <c r="J906" s="13">
        <v>1.5</v>
      </c>
      <c r="K906" s="13">
        <f t="shared" si="272"/>
        <v>1.5</v>
      </c>
      <c r="L906" s="13">
        <f t="shared" si="273"/>
        <v>0</v>
      </c>
      <c r="M906" s="13" t="e">
        <f ca="1">CalcTable[[#This Row],[IWC]]-AE905</f>
        <v>#NAME?</v>
      </c>
      <c r="N906" s="13" t="e">
        <f ca="1">IF(CalcTable[[#This Row],[Day of Year]]&lt;123,FCAP,AE905)</f>
        <v>#NAME?</v>
      </c>
      <c r="O906" s="17" t="e">
        <f ca="1">IF(IRR_DRIP,5,COUNTIF('IDET Wind Values'!C890:G890,"&lt;="&amp;IRR_MAXWIND))</f>
        <v>#NAME?</v>
      </c>
      <c r="P906" s="13" t="e">
        <f ca="1">CalcTable[[#This Row],[ET_o]]*KL</f>
        <v>#NAME?</v>
      </c>
      <c r="Q906" s="13" t="e">
        <f ca="1">IF(WILTPT&lt;=0,1,MAX(0,MIN(1,(CalcTable[[#This Row],[IWC]]-WILTPT)/(MAD-WILTPT))))</f>
        <v>#NAME?</v>
      </c>
      <c r="R906" s="13" t="e">
        <f ca="1">CalcTable[[#This Row],[ETMult]]*CalcTable[[#This Row],[ETb]]</f>
        <v>#NAME?</v>
      </c>
      <c r="S906" s="13" t="b">
        <f>INDEX(IRR_LIST,CalcTable[[#This Row],[Day of Week]]+1)</f>
        <v>0</v>
      </c>
      <c r="T906" s="13">
        <f t="shared" ca="1" si="274"/>
        <v>5.3</v>
      </c>
      <c r="U906" s="13" t="b">
        <f ca="1">IF(CalcTable[[#This Row],[IrrPrecip]]&gt;=IC_MM,FALSE,TRUE)</f>
        <v>1</v>
      </c>
      <c r="V906" s="13" t="b">
        <f t="shared" si="275"/>
        <v>1</v>
      </c>
      <c r="W906" s="13" t="e">
        <f ca="1">IF(AND(IRR_DRIP=FALSE,CalcTable[[#This Row],[IrrHours]]&lt;=0),FALSE,TRUE)</f>
        <v>#NAME?</v>
      </c>
      <c r="X906" s="13" t="e">
        <f ca="1">AND(CalcTable[[#This Row],[IrrDay]],CalcTable[[#This Row],[IrrRain]],CalcTable[[#This Row],[IrrWarm]],CalcTable[[#This Row],[IrrWindy]])</f>
        <v>#NAME?</v>
      </c>
      <c r="Y906" s="13" t="e">
        <f t="shared" ca="1" si="276"/>
        <v>#NAME?</v>
      </c>
      <c r="Z906" s="13" t="e">
        <f ca="1">CalcTable[[#This Row],[IrrHours]]/5</f>
        <v>#NAME?</v>
      </c>
      <c r="AA906" s="13" t="e">
        <f ca="1">IF(CalcTable[[#This Row],[IrrFlag]]=FALSE,0,MAX(0,CalcTable[[#This Row],[VolRednWind]]*(FCAP*IRR_TARGET-CalcTable[[#This Row],[IWC]])))</f>
        <v>#NAME?</v>
      </c>
      <c r="AB906" s="13" t="e">
        <f ca="1">CalcTable[[#This Row],[IWC]]+CalcTable[[#This Row],[Eff Precip]]+CalcTable[[#This Row],[IrrAmt]]-CalcTable[[#This Row],[AET]]</f>
        <v>#NAME?</v>
      </c>
      <c r="AC906" s="13" t="e">
        <f ca="1">IF(CalcTable[[#This Row],[PWC]]&gt;FCAP,MIN(24*PERC,MIN(SAT,CalcTable[[#This Row],[PWC]])-FCAP),0)</f>
        <v>#NAME?</v>
      </c>
      <c r="AD906" s="13" t="e">
        <f ca="1">IF(CalcTable[[#This Row],[PWC]]&gt;SAT,CalcTable[[#This Row],[PWC]]-SAT,0)</f>
        <v>#NAME?</v>
      </c>
      <c r="AE906" s="13" t="e">
        <f ca="1">CalcTable[[#This Row],[PWC]]-CalcTable[[#This Row],[PercAmt]]-CalcTable[[#This Row],[Runoff]]</f>
        <v>#NAME?</v>
      </c>
      <c r="AF906" s="13" t="e">
        <f ca="1">CalcTable[[#This Row],[IrrAmt]]/1000*CUR_IRR_AREA*10000/IRR_EFF</f>
        <v>#NAME?</v>
      </c>
      <c r="AG906" s="147"/>
      <c r="AH906" s="13"/>
      <c r="AI906" s="50">
        <v>0</v>
      </c>
      <c r="AJ906" s="50">
        <v>0</v>
      </c>
      <c r="AK906" s="50">
        <v>6.5066189722935421</v>
      </c>
      <c r="AL906" s="50">
        <v>5.3876511825974767</v>
      </c>
      <c r="AM906" s="50"/>
      <c r="AN906" s="50"/>
      <c r="AO906" s="50"/>
      <c r="AP906" s="50"/>
      <c r="AQ906" s="50"/>
      <c r="AR906" s="50"/>
      <c r="AS906" s="50"/>
      <c r="AT906" s="50"/>
      <c r="AU906" s="50"/>
      <c r="AV906" s="50"/>
      <c r="AW906" s="50"/>
      <c r="AX906" s="50">
        <f t="shared" si="287"/>
        <v>11.894270154891018</v>
      </c>
      <c r="AY906" s="50"/>
      <c r="AZ906" s="50">
        <f t="shared" si="277"/>
        <v>253.46817961649793</v>
      </c>
      <c r="BA906" s="50">
        <f t="shared" si="278"/>
        <v>390.26053052063969</v>
      </c>
      <c r="BB906" s="50">
        <f t="shared" si="279"/>
        <v>402.33044383571109</v>
      </c>
      <c r="BC906" s="17">
        <f t="shared" si="280"/>
        <v>19658</v>
      </c>
      <c r="BD906" s="50">
        <f t="shared" si="281"/>
        <v>11.894270154891018</v>
      </c>
      <c r="BE906" s="50">
        <f t="shared" si="282"/>
        <v>253.46817961649793</v>
      </c>
      <c r="BF906" s="50">
        <f t="shared" si="288"/>
        <v>414.59325209700847</v>
      </c>
      <c r="BG906" s="50"/>
      <c r="BH906" s="17">
        <f t="shared" si="283"/>
        <v>0</v>
      </c>
      <c r="BI906" s="17">
        <f t="shared" si="291"/>
        <v>906</v>
      </c>
      <c r="BJ906" s="17">
        <f t="shared" si="289"/>
        <v>906</v>
      </c>
      <c r="BK906" s="150">
        <f t="shared" si="290"/>
        <v>23984</v>
      </c>
      <c r="BL906" s="50" t="e">
        <f t="shared" ca="1" si="284"/>
        <v>#NAME?</v>
      </c>
      <c r="BM906" s="50" t="e">
        <f t="shared" ca="1" si="285"/>
        <v>#NAME?</v>
      </c>
      <c r="BN906" s="50" t="e">
        <f t="shared" ca="1" si="286"/>
        <v>#NAME?</v>
      </c>
    </row>
    <row r="907" spans="1:66" x14ac:dyDescent="0.35">
      <c r="A907" s="48">
        <v>23985</v>
      </c>
      <c r="B907" s="17">
        <v>1965</v>
      </c>
      <c r="C907" s="17">
        <v>8</v>
      </c>
      <c r="D907" s="17">
        <v>243</v>
      </c>
      <c r="E907" s="17">
        <v>31</v>
      </c>
      <c r="F907" s="17">
        <v>3</v>
      </c>
      <c r="G907" s="50">
        <v>6.1</v>
      </c>
      <c r="H907" s="32">
        <v>3.4718750118969761</v>
      </c>
      <c r="I907" s="50">
        <v>9.3333333333333339</v>
      </c>
      <c r="J907" s="13">
        <v>0</v>
      </c>
      <c r="K907" s="13">
        <f t="shared" si="272"/>
        <v>0</v>
      </c>
      <c r="L907" s="13">
        <f t="shared" si="273"/>
        <v>0</v>
      </c>
      <c r="M907" s="13" t="e">
        <f ca="1">CalcTable[[#This Row],[IWC]]-AE906</f>
        <v>#NAME?</v>
      </c>
      <c r="N907" s="13" t="e">
        <f ca="1">IF(CalcTable[[#This Row],[Day of Year]]&lt;123,FCAP,AE906)</f>
        <v>#NAME?</v>
      </c>
      <c r="O907" s="17" t="e">
        <f ca="1">IF(IRR_DRIP,5,COUNTIF('IDET Wind Values'!C891:G891,"&lt;="&amp;IRR_MAXWIND))</f>
        <v>#NAME?</v>
      </c>
      <c r="P907" s="13" t="e">
        <f ca="1">CalcTable[[#This Row],[ET_o]]*KL</f>
        <v>#NAME?</v>
      </c>
      <c r="Q907" s="13" t="e">
        <f ca="1">IF(WILTPT&lt;=0,1,MAX(0,MIN(1,(CalcTable[[#This Row],[IWC]]-WILTPT)/(MAD-WILTPT))))</f>
        <v>#NAME?</v>
      </c>
      <c r="R907" s="13" t="e">
        <f ca="1">CalcTable[[#This Row],[ETMult]]*CalcTable[[#This Row],[ETb]]</f>
        <v>#NAME?</v>
      </c>
      <c r="S907" s="13" t="b">
        <f>INDEX(IRR_LIST,CalcTable[[#This Row],[Day of Week]]+1)</f>
        <v>1</v>
      </c>
      <c r="T907" s="13">
        <f t="shared" ca="1" si="274"/>
        <v>3.8</v>
      </c>
      <c r="U907" s="13" t="b">
        <f ca="1">IF(CalcTable[[#This Row],[IrrPrecip]]&gt;=IC_MM,FALSE,TRUE)</f>
        <v>1</v>
      </c>
      <c r="V907" s="13" t="b">
        <f t="shared" si="275"/>
        <v>1</v>
      </c>
      <c r="W907" s="13" t="e">
        <f ca="1">IF(AND(IRR_DRIP=FALSE,CalcTable[[#This Row],[IrrHours]]&lt;=0),FALSE,TRUE)</f>
        <v>#NAME?</v>
      </c>
      <c r="X907" s="13" t="e">
        <f ca="1">AND(CalcTable[[#This Row],[IrrDay]],CalcTable[[#This Row],[IrrRain]],CalcTable[[#This Row],[IrrWarm]],CalcTable[[#This Row],[IrrWindy]])</f>
        <v>#NAME?</v>
      </c>
      <c r="Y907" s="13" t="e">
        <f t="shared" ca="1" si="276"/>
        <v>#NAME?</v>
      </c>
      <c r="Z907" s="13" t="e">
        <f ca="1">CalcTable[[#This Row],[IrrHours]]/5</f>
        <v>#NAME?</v>
      </c>
      <c r="AA907" s="13" t="e">
        <f ca="1">IF(CalcTable[[#This Row],[IrrFlag]]=FALSE,0,MAX(0,CalcTable[[#This Row],[VolRednWind]]*(FCAP*IRR_TARGET-CalcTable[[#This Row],[IWC]])))</f>
        <v>#NAME?</v>
      </c>
      <c r="AB907" s="13" t="e">
        <f ca="1">CalcTable[[#This Row],[IWC]]+CalcTable[[#This Row],[Eff Precip]]+CalcTable[[#This Row],[IrrAmt]]-CalcTable[[#This Row],[AET]]</f>
        <v>#NAME?</v>
      </c>
      <c r="AC907" s="13" t="e">
        <f ca="1">IF(CalcTable[[#This Row],[PWC]]&gt;FCAP,MIN(24*PERC,MIN(SAT,CalcTable[[#This Row],[PWC]])-FCAP),0)</f>
        <v>#NAME?</v>
      </c>
      <c r="AD907" s="13" t="e">
        <f ca="1">IF(CalcTable[[#This Row],[PWC]]&gt;SAT,CalcTable[[#This Row],[PWC]]-SAT,0)</f>
        <v>#NAME?</v>
      </c>
      <c r="AE907" s="13" t="e">
        <f ca="1">CalcTable[[#This Row],[PWC]]-CalcTable[[#This Row],[PercAmt]]-CalcTable[[#This Row],[Runoff]]</f>
        <v>#NAME?</v>
      </c>
      <c r="AF907" s="13" t="e">
        <f ca="1">CalcTable[[#This Row],[IrrAmt]]/1000*CUR_IRR_AREA*10000/IRR_EFF</f>
        <v>#NAME?</v>
      </c>
      <c r="AG907" s="147"/>
      <c r="AH907" s="13"/>
      <c r="AI907" s="50">
        <v>5.7315178795306441</v>
      </c>
      <c r="AJ907" s="50">
        <v>6.8278430808076482</v>
      </c>
      <c r="AK907" s="50">
        <v>0</v>
      </c>
      <c r="AL907" s="50">
        <v>0</v>
      </c>
      <c r="AM907" s="50"/>
      <c r="AN907" s="50"/>
      <c r="AO907" s="50"/>
      <c r="AP907" s="50"/>
      <c r="AQ907" s="50"/>
      <c r="AR907" s="50"/>
      <c r="AS907" s="50"/>
      <c r="AT907" s="50"/>
      <c r="AU907" s="50"/>
      <c r="AV907" s="50"/>
      <c r="AW907" s="50"/>
      <c r="AX907" s="50">
        <f t="shared" si="287"/>
        <v>12.559360960338292</v>
      </c>
      <c r="AY907" s="50"/>
      <c r="AZ907" s="50">
        <f t="shared" si="277"/>
        <v>284.34565927014046</v>
      </c>
      <c r="BA907" s="50">
        <f t="shared" si="278"/>
        <v>459.81121132231914</v>
      </c>
      <c r="BB907" s="50">
        <f t="shared" si="279"/>
        <v>475.79694353465823</v>
      </c>
      <c r="BC907" s="17">
        <f t="shared" si="280"/>
        <v>19658</v>
      </c>
      <c r="BD907" s="50">
        <f t="shared" si="281"/>
        <v>12.559360960338292</v>
      </c>
      <c r="BE907" s="50">
        <f t="shared" si="282"/>
        <v>284.34565927014046</v>
      </c>
      <c r="BF907" s="50">
        <f t="shared" si="288"/>
        <v>465.09897918879534</v>
      </c>
      <c r="BG907" s="50"/>
      <c r="BH907" s="17">
        <f t="shared" si="283"/>
        <v>0</v>
      </c>
      <c r="BI907" s="17">
        <f t="shared" si="291"/>
        <v>907</v>
      </c>
      <c r="BJ907" s="17">
        <f t="shared" si="289"/>
        <v>907</v>
      </c>
      <c r="BK907" s="150">
        <f t="shared" si="290"/>
        <v>23985</v>
      </c>
      <c r="BL907" s="50" t="e">
        <f t="shared" ca="1" si="284"/>
        <v>#NAME?</v>
      </c>
      <c r="BM907" s="50" t="e">
        <f t="shared" ca="1" si="285"/>
        <v>#NAME?</v>
      </c>
      <c r="BN907" s="50" t="e">
        <f t="shared" ca="1" si="286"/>
        <v>#NAME?</v>
      </c>
    </row>
    <row r="908" spans="1:66" x14ac:dyDescent="0.35">
      <c r="A908" s="48">
        <v>23986</v>
      </c>
      <c r="B908" s="17">
        <v>1965</v>
      </c>
      <c r="C908" s="17">
        <v>9</v>
      </c>
      <c r="D908" s="17">
        <v>244</v>
      </c>
      <c r="E908" s="17">
        <v>1</v>
      </c>
      <c r="F908" s="17">
        <v>4</v>
      </c>
      <c r="G908" s="50">
        <v>6.7</v>
      </c>
      <c r="H908" s="32">
        <v>3.1869943308002715</v>
      </c>
      <c r="I908" s="50">
        <v>13.166666666666666</v>
      </c>
      <c r="J908" s="13">
        <v>2.2999999999999998</v>
      </c>
      <c r="K908" s="13">
        <f t="shared" si="272"/>
        <v>2.2999999999999998</v>
      </c>
      <c r="L908" s="13">
        <f t="shared" si="273"/>
        <v>0</v>
      </c>
      <c r="M908" s="13" t="e">
        <f ca="1">CalcTable[[#This Row],[IWC]]-AE907</f>
        <v>#NAME?</v>
      </c>
      <c r="N908" s="13" t="e">
        <f ca="1">IF(CalcTable[[#This Row],[Day of Year]]&lt;123,FCAP,AE907)</f>
        <v>#NAME?</v>
      </c>
      <c r="O908" s="17" t="e">
        <f ca="1">IF(IRR_DRIP,5,COUNTIF('IDET Wind Values'!C892:G892,"&lt;="&amp;IRR_MAXWIND))</f>
        <v>#NAME?</v>
      </c>
      <c r="P908" s="13" t="e">
        <f ca="1">CalcTable[[#This Row],[ET_o]]*KL</f>
        <v>#NAME?</v>
      </c>
      <c r="Q908" s="13" t="e">
        <f ca="1">IF(WILTPT&lt;=0,1,MAX(0,MIN(1,(CalcTable[[#This Row],[IWC]]-WILTPT)/(MAD-WILTPT))))</f>
        <v>#NAME?</v>
      </c>
      <c r="R908" s="13" t="e">
        <f ca="1">CalcTable[[#This Row],[ETMult]]*CalcTable[[#This Row],[ETb]]</f>
        <v>#NAME?</v>
      </c>
      <c r="S908" s="13" t="b">
        <f>INDEX(IRR_LIST,CalcTable[[#This Row],[Day of Week]]+1)</f>
        <v>0</v>
      </c>
      <c r="T908" s="13">
        <f t="shared" ca="1" si="274"/>
        <v>1.5</v>
      </c>
      <c r="U908" s="13" t="b">
        <f ca="1">IF(CalcTable[[#This Row],[IrrPrecip]]&gt;=IC_MM,FALSE,TRUE)</f>
        <v>1</v>
      </c>
      <c r="V908" s="13" t="b">
        <f t="shared" si="275"/>
        <v>1</v>
      </c>
      <c r="W908" s="13" t="e">
        <f ca="1">IF(AND(IRR_DRIP=FALSE,CalcTable[[#This Row],[IrrHours]]&lt;=0),FALSE,TRUE)</f>
        <v>#NAME?</v>
      </c>
      <c r="X908" s="13" t="e">
        <f ca="1">AND(CalcTable[[#This Row],[IrrDay]],CalcTable[[#This Row],[IrrRain]],CalcTable[[#This Row],[IrrWarm]],CalcTable[[#This Row],[IrrWindy]])</f>
        <v>#NAME?</v>
      </c>
      <c r="Y908" s="13" t="e">
        <f t="shared" ca="1" si="276"/>
        <v>#NAME?</v>
      </c>
      <c r="Z908" s="13" t="e">
        <f ca="1">CalcTable[[#This Row],[IrrHours]]/5</f>
        <v>#NAME?</v>
      </c>
      <c r="AA908" s="13" t="e">
        <f ca="1">IF(CalcTable[[#This Row],[IrrFlag]]=FALSE,0,MAX(0,CalcTable[[#This Row],[VolRednWind]]*(FCAP*IRR_TARGET-CalcTable[[#This Row],[IWC]])))</f>
        <v>#NAME?</v>
      </c>
      <c r="AB908" s="13" t="e">
        <f ca="1">CalcTable[[#This Row],[IWC]]+CalcTable[[#This Row],[Eff Precip]]+CalcTable[[#This Row],[IrrAmt]]-CalcTable[[#This Row],[AET]]</f>
        <v>#NAME?</v>
      </c>
      <c r="AC908" s="13" t="e">
        <f ca="1">IF(CalcTable[[#This Row],[PWC]]&gt;FCAP,MIN(24*PERC,MIN(SAT,CalcTable[[#This Row],[PWC]])-FCAP),0)</f>
        <v>#NAME?</v>
      </c>
      <c r="AD908" s="13" t="e">
        <f ca="1">IF(CalcTable[[#This Row],[PWC]]&gt;SAT,CalcTable[[#This Row],[PWC]]-SAT,0)</f>
        <v>#NAME?</v>
      </c>
      <c r="AE908" s="13" t="e">
        <f ca="1">CalcTable[[#This Row],[PWC]]-CalcTable[[#This Row],[PercAmt]]-CalcTable[[#This Row],[Runoff]]</f>
        <v>#NAME?</v>
      </c>
      <c r="AF908" s="13" t="e">
        <f ca="1">CalcTable[[#This Row],[IrrAmt]]/1000*CUR_IRR_AREA*10000/IRR_EFF</f>
        <v>#NAME?</v>
      </c>
      <c r="AG908" s="147"/>
      <c r="AH908" s="13"/>
      <c r="AI908" s="50">
        <v>0</v>
      </c>
      <c r="AJ908" s="50">
        <v>0</v>
      </c>
      <c r="AK908" s="50">
        <v>0</v>
      </c>
      <c r="AL908" s="50">
        <v>4.18953125654334</v>
      </c>
      <c r="AM908" s="50"/>
      <c r="AN908" s="50"/>
      <c r="AO908" s="50"/>
      <c r="AP908" s="50"/>
      <c r="AQ908" s="50"/>
      <c r="AR908" s="50"/>
      <c r="AS908" s="50"/>
      <c r="AT908" s="50"/>
      <c r="AU908" s="50"/>
      <c r="AV908" s="50"/>
      <c r="AW908" s="50"/>
      <c r="AX908" s="50">
        <f t="shared" si="287"/>
        <v>4.18953125654334</v>
      </c>
      <c r="AY908" s="50"/>
      <c r="AZ908" s="50">
        <f t="shared" si="277"/>
        <v>122.89291685860465</v>
      </c>
      <c r="BA908" s="50">
        <f t="shared" si="278"/>
        <v>189.21607833785163</v>
      </c>
      <c r="BB908" s="50">
        <f t="shared" si="279"/>
        <v>195.06812199778517</v>
      </c>
      <c r="BC908" s="17">
        <f t="shared" si="280"/>
        <v>19659</v>
      </c>
      <c r="BD908" s="50">
        <f t="shared" si="281"/>
        <v>4.18953125654334</v>
      </c>
      <c r="BE908" s="50">
        <f t="shared" si="282"/>
        <v>122.89291685860465</v>
      </c>
      <c r="BF908" s="50">
        <f t="shared" si="288"/>
        <v>201.01368991241955</v>
      </c>
      <c r="BG908" s="50"/>
      <c r="BH908" s="17">
        <f t="shared" si="283"/>
        <v>0</v>
      </c>
      <c r="BI908" s="17">
        <f t="shared" si="291"/>
        <v>908</v>
      </c>
      <c r="BJ908" s="17">
        <f t="shared" si="289"/>
        <v>908</v>
      </c>
      <c r="BK908" s="150">
        <f t="shared" si="290"/>
        <v>23986</v>
      </c>
      <c r="BL908" s="50" t="e">
        <f t="shared" ca="1" si="284"/>
        <v>#NAME?</v>
      </c>
      <c r="BM908" s="50" t="e">
        <f t="shared" ca="1" si="285"/>
        <v>#NAME?</v>
      </c>
      <c r="BN908" s="50" t="e">
        <f t="shared" ca="1" si="286"/>
        <v>#NAME?</v>
      </c>
    </row>
    <row r="909" spans="1:66" x14ac:dyDescent="0.35">
      <c r="A909" s="48">
        <v>23987</v>
      </c>
      <c r="B909" s="17">
        <v>1965</v>
      </c>
      <c r="C909" s="17">
        <v>9</v>
      </c>
      <c r="D909" s="17">
        <v>245</v>
      </c>
      <c r="E909" s="17">
        <v>2</v>
      </c>
      <c r="F909" s="17">
        <v>5</v>
      </c>
      <c r="G909" s="50">
        <v>5</v>
      </c>
      <c r="H909" s="32">
        <v>2.7204037371404262</v>
      </c>
      <c r="I909" s="50">
        <v>11.166666666666666</v>
      </c>
      <c r="J909" s="13">
        <v>7.4</v>
      </c>
      <c r="K909" s="13">
        <f t="shared" si="272"/>
        <v>7.4</v>
      </c>
      <c r="L909" s="13">
        <f t="shared" si="273"/>
        <v>1.8000000000000003</v>
      </c>
      <c r="M909" s="13" t="e">
        <f ca="1">CalcTable[[#This Row],[IWC]]-AE908</f>
        <v>#NAME?</v>
      </c>
      <c r="N909" s="13" t="e">
        <f ca="1">IF(CalcTable[[#This Row],[Day of Year]]&lt;123,FCAP,AE908)</f>
        <v>#NAME?</v>
      </c>
      <c r="O909" s="17" t="e">
        <f ca="1">IF(IRR_DRIP,5,COUNTIF('IDET Wind Values'!C893:G893,"&lt;="&amp;IRR_MAXWIND))</f>
        <v>#NAME?</v>
      </c>
      <c r="P909" s="13" t="e">
        <f ca="1">CalcTable[[#This Row],[ET_o]]*KL</f>
        <v>#NAME?</v>
      </c>
      <c r="Q909" s="13" t="e">
        <f ca="1">IF(WILTPT&lt;=0,1,MAX(0,MIN(1,(CalcTable[[#This Row],[IWC]]-WILTPT)/(MAD-WILTPT))))</f>
        <v>#NAME?</v>
      </c>
      <c r="R909" s="13" t="e">
        <f ca="1">CalcTable[[#This Row],[ETMult]]*CalcTable[[#This Row],[ETb]]</f>
        <v>#NAME?</v>
      </c>
      <c r="S909" s="13" t="b">
        <f>INDEX(IRR_LIST,CalcTable[[#This Row],[Day of Week]]+1)</f>
        <v>1</v>
      </c>
      <c r="T909" s="13">
        <f t="shared" ca="1" si="274"/>
        <v>2.2999999999999998</v>
      </c>
      <c r="U909" s="13" t="b">
        <f ca="1">IF(CalcTable[[#This Row],[IrrPrecip]]&gt;=IC_MM,FALSE,TRUE)</f>
        <v>1</v>
      </c>
      <c r="V909" s="13" t="b">
        <f t="shared" si="275"/>
        <v>0</v>
      </c>
      <c r="W909" s="13" t="e">
        <f ca="1">IF(AND(IRR_DRIP=FALSE,CalcTable[[#This Row],[IrrHours]]&lt;=0),FALSE,TRUE)</f>
        <v>#NAME?</v>
      </c>
      <c r="X909" s="13" t="e">
        <f ca="1">AND(CalcTable[[#This Row],[IrrDay]],CalcTable[[#This Row],[IrrRain]],CalcTable[[#This Row],[IrrWarm]],CalcTable[[#This Row],[IrrWindy]])</f>
        <v>#NAME?</v>
      </c>
      <c r="Y909" s="13" t="e">
        <f t="shared" ca="1" si="276"/>
        <v>#NAME?</v>
      </c>
      <c r="Z909" s="13" t="e">
        <f ca="1">CalcTable[[#This Row],[IrrHours]]/5</f>
        <v>#NAME?</v>
      </c>
      <c r="AA909" s="13" t="e">
        <f ca="1">IF(CalcTable[[#This Row],[IrrFlag]]=FALSE,0,MAX(0,CalcTable[[#This Row],[VolRednWind]]*(FCAP*IRR_TARGET-CalcTable[[#This Row],[IWC]])))</f>
        <v>#NAME?</v>
      </c>
      <c r="AB909" s="13" t="e">
        <f ca="1">CalcTable[[#This Row],[IWC]]+CalcTable[[#This Row],[Eff Precip]]+CalcTable[[#This Row],[IrrAmt]]-CalcTable[[#This Row],[AET]]</f>
        <v>#NAME?</v>
      </c>
      <c r="AC909" s="13" t="e">
        <f ca="1">IF(CalcTable[[#This Row],[PWC]]&gt;FCAP,MIN(24*PERC,MIN(SAT,CalcTable[[#This Row],[PWC]])-FCAP),0)</f>
        <v>#NAME?</v>
      </c>
      <c r="AD909" s="13" t="e">
        <f ca="1">IF(CalcTable[[#This Row],[PWC]]&gt;SAT,CalcTable[[#This Row],[PWC]]-SAT,0)</f>
        <v>#NAME?</v>
      </c>
      <c r="AE909" s="13" t="e">
        <f ca="1">CalcTable[[#This Row],[PWC]]-CalcTable[[#This Row],[PercAmt]]-CalcTable[[#This Row],[Runoff]]</f>
        <v>#NAME?</v>
      </c>
      <c r="AF909" s="13" t="e">
        <f ca="1">CalcTable[[#This Row],[IrrAmt]]/1000*CUR_IRR_AREA*10000/IRR_EFF</f>
        <v>#NAME?</v>
      </c>
      <c r="AG909" s="147"/>
      <c r="AH909" s="13"/>
      <c r="AI909" s="50">
        <v>0</v>
      </c>
      <c r="AJ909" s="50">
        <v>0</v>
      </c>
      <c r="AK909" s="50">
        <v>0</v>
      </c>
      <c r="AL909" s="50">
        <v>0</v>
      </c>
      <c r="AM909" s="50"/>
      <c r="AN909" s="50"/>
      <c r="AO909" s="50"/>
      <c r="AP909" s="50"/>
      <c r="AQ909" s="50"/>
      <c r="AR909" s="50"/>
      <c r="AS909" s="50"/>
      <c r="AT909" s="50"/>
      <c r="AU909" s="50"/>
      <c r="AV909" s="50"/>
      <c r="AW909" s="50"/>
      <c r="AX909" s="50">
        <f t="shared" si="287"/>
        <v>0</v>
      </c>
      <c r="AY909" s="50"/>
      <c r="AZ909" s="50">
        <f t="shared" si="277"/>
        <v>0</v>
      </c>
      <c r="BA909" s="50">
        <f t="shared" si="278"/>
        <v>0</v>
      </c>
      <c r="BB909" s="50">
        <f t="shared" si="279"/>
        <v>0</v>
      </c>
      <c r="BC909" s="17">
        <f t="shared" si="280"/>
        <v>19659</v>
      </c>
      <c r="BD909" s="50">
        <f t="shared" si="281"/>
        <v>0</v>
      </c>
      <c r="BE909" s="50">
        <f t="shared" si="282"/>
        <v>0</v>
      </c>
      <c r="BF909" s="50">
        <f t="shared" si="288"/>
        <v>0</v>
      </c>
      <c r="BG909" s="50"/>
      <c r="BH909" s="17">
        <f t="shared" si="283"/>
        <v>0</v>
      </c>
      <c r="BI909" s="17">
        <f t="shared" si="291"/>
        <v>909</v>
      </c>
      <c r="BJ909" s="17">
        <f t="shared" si="289"/>
        <v>909</v>
      </c>
      <c r="BK909" s="150">
        <f t="shared" si="290"/>
        <v>23987</v>
      </c>
      <c r="BL909" s="50" t="e">
        <f t="shared" ca="1" si="284"/>
        <v>#NAME?</v>
      </c>
      <c r="BM909" s="50" t="e">
        <f t="shared" ca="1" si="285"/>
        <v>#NAME?</v>
      </c>
      <c r="BN909" s="50" t="e">
        <f t="shared" ca="1" si="286"/>
        <v>#NAME?</v>
      </c>
    </row>
    <row r="910" spans="1:66" x14ac:dyDescent="0.35">
      <c r="A910" s="48">
        <v>23988</v>
      </c>
      <c r="B910" s="17">
        <v>1965</v>
      </c>
      <c r="C910" s="17">
        <v>9</v>
      </c>
      <c r="D910" s="17">
        <v>246</v>
      </c>
      <c r="E910" s="17">
        <v>3</v>
      </c>
      <c r="F910" s="17">
        <v>6</v>
      </c>
      <c r="G910" s="50">
        <v>2.8</v>
      </c>
      <c r="H910" s="32">
        <v>2.1704193455233121</v>
      </c>
      <c r="I910" s="50">
        <v>25.833333333333332</v>
      </c>
      <c r="J910" s="13">
        <v>21.3</v>
      </c>
      <c r="K910" s="13">
        <f t="shared" si="272"/>
        <v>21.3</v>
      </c>
      <c r="L910" s="13">
        <f t="shared" si="273"/>
        <v>12.225000000000001</v>
      </c>
      <c r="M910" s="13" t="e">
        <f ca="1">CalcTable[[#This Row],[IWC]]-AE909</f>
        <v>#NAME?</v>
      </c>
      <c r="N910" s="13" t="e">
        <f ca="1">IF(CalcTable[[#This Row],[Day of Year]]&lt;123,FCAP,AE909)</f>
        <v>#NAME?</v>
      </c>
      <c r="O910" s="17" t="e">
        <f ca="1">IF(IRR_DRIP,5,COUNTIF('IDET Wind Values'!C894:G894,"&lt;="&amp;IRR_MAXWIND))</f>
        <v>#NAME?</v>
      </c>
      <c r="P910" s="13" t="e">
        <f ca="1">CalcTable[[#This Row],[ET_o]]*KL</f>
        <v>#NAME?</v>
      </c>
      <c r="Q910" s="13" t="e">
        <f ca="1">IF(WILTPT&lt;=0,1,MAX(0,MIN(1,(CalcTable[[#This Row],[IWC]]-WILTPT)/(MAD-WILTPT))))</f>
        <v>#NAME?</v>
      </c>
      <c r="R910" s="13" t="e">
        <f ca="1">CalcTable[[#This Row],[ETMult]]*CalcTable[[#This Row],[ETb]]</f>
        <v>#NAME?</v>
      </c>
      <c r="S910" s="13" t="b">
        <f>INDEX(IRR_LIST,CalcTable[[#This Row],[Day of Week]]+1)</f>
        <v>0</v>
      </c>
      <c r="T910" s="13">
        <f t="shared" ca="1" si="274"/>
        <v>9.6999999999999993</v>
      </c>
      <c r="U910" s="13" t="b">
        <f ca="1">IF(CalcTable[[#This Row],[IrrPrecip]]&gt;=IC_MM,FALSE,TRUE)</f>
        <v>1</v>
      </c>
      <c r="V910" s="13" t="b">
        <f t="shared" si="275"/>
        <v>0</v>
      </c>
      <c r="W910" s="13" t="e">
        <f ca="1">IF(AND(IRR_DRIP=FALSE,CalcTable[[#This Row],[IrrHours]]&lt;=0),FALSE,TRUE)</f>
        <v>#NAME?</v>
      </c>
      <c r="X910" s="13" t="e">
        <f ca="1">AND(CalcTable[[#This Row],[IrrDay]],CalcTable[[#This Row],[IrrRain]],CalcTable[[#This Row],[IrrWarm]],CalcTable[[#This Row],[IrrWindy]])</f>
        <v>#NAME?</v>
      </c>
      <c r="Y910" s="13" t="e">
        <f t="shared" ca="1" si="276"/>
        <v>#NAME?</v>
      </c>
      <c r="Z910" s="13" t="e">
        <f ca="1">CalcTable[[#This Row],[IrrHours]]/5</f>
        <v>#NAME?</v>
      </c>
      <c r="AA910" s="13" t="e">
        <f ca="1">IF(CalcTable[[#This Row],[IrrFlag]]=FALSE,0,MAX(0,CalcTable[[#This Row],[VolRednWind]]*(FCAP*IRR_TARGET-CalcTable[[#This Row],[IWC]])))</f>
        <v>#NAME?</v>
      </c>
      <c r="AB910" s="13" t="e">
        <f ca="1">CalcTable[[#This Row],[IWC]]+CalcTable[[#This Row],[Eff Precip]]+CalcTable[[#This Row],[IrrAmt]]-CalcTable[[#This Row],[AET]]</f>
        <v>#NAME?</v>
      </c>
      <c r="AC910" s="13" t="e">
        <f ca="1">IF(CalcTable[[#This Row],[PWC]]&gt;FCAP,MIN(24*PERC,MIN(SAT,CalcTable[[#This Row],[PWC]])-FCAP),0)</f>
        <v>#NAME?</v>
      </c>
      <c r="AD910" s="13" t="e">
        <f ca="1">IF(CalcTable[[#This Row],[PWC]]&gt;SAT,CalcTable[[#This Row],[PWC]]-SAT,0)</f>
        <v>#NAME?</v>
      </c>
      <c r="AE910" s="13" t="e">
        <f ca="1">CalcTable[[#This Row],[PWC]]-CalcTable[[#This Row],[PercAmt]]-CalcTable[[#This Row],[Runoff]]</f>
        <v>#NAME?</v>
      </c>
      <c r="AF910" s="13" t="e">
        <f ca="1">CalcTable[[#This Row],[IrrAmt]]/1000*CUR_IRR_AREA*10000/IRR_EFF</f>
        <v>#NAME?</v>
      </c>
      <c r="AG910" s="147"/>
      <c r="AH910" s="13"/>
      <c r="AI910" s="50">
        <v>0</v>
      </c>
      <c r="AJ910" s="50">
        <v>0</v>
      </c>
      <c r="AK910" s="50">
        <v>0</v>
      </c>
      <c r="AL910" s="50">
        <v>0</v>
      </c>
      <c r="AM910" s="50"/>
      <c r="AN910" s="50"/>
      <c r="AO910" s="50"/>
      <c r="AP910" s="50"/>
      <c r="AQ910" s="50"/>
      <c r="AR910" s="50"/>
      <c r="AS910" s="50"/>
      <c r="AT910" s="50"/>
      <c r="AU910" s="50"/>
      <c r="AV910" s="50"/>
      <c r="AW910" s="50"/>
      <c r="AX910" s="50">
        <f t="shared" si="287"/>
        <v>0</v>
      </c>
      <c r="AY910" s="50"/>
      <c r="AZ910" s="50">
        <f t="shared" si="277"/>
        <v>0</v>
      </c>
      <c r="BA910" s="50">
        <f t="shared" si="278"/>
        <v>0</v>
      </c>
      <c r="BB910" s="50">
        <f t="shared" si="279"/>
        <v>0</v>
      </c>
      <c r="BC910" s="17">
        <f t="shared" si="280"/>
        <v>19659</v>
      </c>
      <c r="BD910" s="50">
        <f t="shared" si="281"/>
        <v>0</v>
      </c>
      <c r="BE910" s="50">
        <f t="shared" si="282"/>
        <v>0</v>
      </c>
      <c r="BF910" s="50">
        <f t="shared" si="288"/>
        <v>0</v>
      </c>
      <c r="BG910" s="50"/>
      <c r="BH910" s="17">
        <f t="shared" si="283"/>
        <v>0</v>
      </c>
      <c r="BI910" s="17">
        <f t="shared" si="291"/>
        <v>910</v>
      </c>
      <c r="BJ910" s="17">
        <f t="shared" si="289"/>
        <v>910</v>
      </c>
      <c r="BK910" s="150">
        <f t="shared" si="290"/>
        <v>23988</v>
      </c>
      <c r="BL910" s="50" t="e">
        <f t="shared" ca="1" si="284"/>
        <v>#NAME?</v>
      </c>
      <c r="BM910" s="50" t="e">
        <f t="shared" ca="1" si="285"/>
        <v>#NAME?</v>
      </c>
      <c r="BN910" s="50" t="e">
        <f t="shared" ca="1" si="286"/>
        <v>#NAME?</v>
      </c>
    </row>
    <row r="911" spans="1:66" x14ac:dyDescent="0.35">
      <c r="A911" s="48">
        <v>23989</v>
      </c>
      <c r="B911" s="17">
        <v>1965</v>
      </c>
      <c r="C911" s="17">
        <v>9</v>
      </c>
      <c r="D911" s="17">
        <v>247</v>
      </c>
      <c r="E911" s="17">
        <v>4</v>
      </c>
      <c r="F911" s="17">
        <v>7</v>
      </c>
      <c r="G911" s="50">
        <v>2.8</v>
      </c>
      <c r="H911" s="32">
        <v>1.876774961405649</v>
      </c>
      <c r="I911" s="50">
        <v>1</v>
      </c>
      <c r="J911" s="13">
        <v>0</v>
      </c>
      <c r="K911" s="13">
        <f t="shared" si="272"/>
        <v>0</v>
      </c>
      <c r="L911" s="13">
        <f t="shared" si="273"/>
        <v>0</v>
      </c>
      <c r="M911" s="13" t="e">
        <f ca="1">CalcTable[[#This Row],[IWC]]-AE910</f>
        <v>#NAME?</v>
      </c>
      <c r="N911" s="13" t="e">
        <f ca="1">IF(CalcTable[[#This Row],[Day of Year]]&lt;123,FCAP,AE910)</f>
        <v>#NAME?</v>
      </c>
      <c r="O911" s="17" t="e">
        <f ca="1">IF(IRR_DRIP,5,COUNTIF('IDET Wind Values'!C895:G895,"&lt;="&amp;IRR_MAXWIND))</f>
        <v>#NAME?</v>
      </c>
      <c r="P911" s="13" t="e">
        <f ca="1">CalcTable[[#This Row],[ET_o]]*KL</f>
        <v>#NAME?</v>
      </c>
      <c r="Q911" s="13" t="e">
        <f ca="1">IF(WILTPT&lt;=0,1,MAX(0,MIN(1,(CalcTable[[#This Row],[IWC]]-WILTPT)/(MAD-WILTPT))))</f>
        <v>#NAME?</v>
      </c>
      <c r="R911" s="13" t="e">
        <f ca="1">CalcTable[[#This Row],[ETMult]]*CalcTable[[#This Row],[ETb]]</f>
        <v>#NAME?</v>
      </c>
      <c r="S911" s="13" t="b">
        <f>INDEX(IRR_LIST,CalcTable[[#This Row],[Day of Week]]+1)</f>
        <v>0</v>
      </c>
      <c r="T911" s="13">
        <f t="shared" ca="1" si="274"/>
        <v>28.700000000000003</v>
      </c>
      <c r="U911" s="13" t="b">
        <f ca="1">IF(CalcTable[[#This Row],[IrrPrecip]]&gt;=IC_MM,FALSE,TRUE)</f>
        <v>0</v>
      </c>
      <c r="V911" s="13" t="b">
        <f t="shared" si="275"/>
        <v>0</v>
      </c>
      <c r="W911" s="13" t="e">
        <f ca="1">IF(AND(IRR_DRIP=FALSE,CalcTable[[#This Row],[IrrHours]]&lt;=0),FALSE,TRUE)</f>
        <v>#NAME?</v>
      </c>
      <c r="X911" s="13" t="e">
        <f ca="1">AND(CalcTable[[#This Row],[IrrDay]],CalcTable[[#This Row],[IrrRain]],CalcTable[[#This Row],[IrrWarm]],CalcTable[[#This Row],[IrrWindy]])</f>
        <v>#NAME?</v>
      </c>
      <c r="Y911" s="13" t="e">
        <f t="shared" ca="1" si="276"/>
        <v>#NAME?</v>
      </c>
      <c r="Z911" s="13" t="e">
        <f ca="1">CalcTable[[#This Row],[IrrHours]]/5</f>
        <v>#NAME?</v>
      </c>
      <c r="AA911" s="13" t="e">
        <f ca="1">IF(CalcTable[[#This Row],[IrrFlag]]=FALSE,0,MAX(0,CalcTable[[#This Row],[VolRednWind]]*(FCAP*IRR_TARGET-CalcTable[[#This Row],[IWC]])))</f>
        <v>#NAME?</v>
      </c>
      <c r="AB911" s="13" t="e">
        <f ca="1">CalcTable[[#This Row],[IWC]]+CalcTable[[#This Row],[Eff Precip]]+CalcTable[[#This Row],[IrrAmt]]-CalcTable[[#This Row],[AET]]</f>
        <v>#NAME?</v>
      </c>
      <c r="AC911" s="13" t="e">
        <f ca="1">IF(CalcTable[[#This Row],[PWC]]&gt;FCAP,MIN(24*PERC,MIN(SAT,CalcTable[[#This Row],[PWC]])-FCAP),0)</f>
        <v>#NAME?</v>
      </c>
      <c r="AD911" s="13" t="e">
        <f ca="1">IF(CalcTable[[#This Row],[PWC]]&gt;SAT,CalcTable[[#This Row],[PWC]]-SAT,0)</f>
        <v>#NAME?</v>
      </c>
      <c r="AE911" s="13" t="e">
        <f ca="1">CalcTable[[#This Row],[PWC]]-CalcTable[[#This Row],[PercAmt]]-CalcTable[[#This Row],[Runoff]]</f>
        <v>#NAME?</v>
      </c>
      <c r="AF911" s="13" t="e">
        <f ca="1">CalcTable[[#This Row],[IrrAmt]]/1000*CUR_IRR_AREA*10000/IRR_EFF</f>
        <v>#NAME?</v>
      </c>
      <c r="AG911" s="147"/>
      <c r="AH911" s="13"/>
      <c r="AI911" s="50">
        <v>0</v>
      </c>
      <c r="AJ911" s="50">
        <v>0</v>
      </c>
      <c r="AK911" s="50">
        <v>0</v>
      </c>
      <c r="AL911" s="50">
        <v>0</v>
      </c>
      <c r="AM911" s="50"/>
      <c r="AN911" s="50"/>
      <c r="AO911" s="50"/>
      <c r="AP911" s="50"/>
      <c r="AQ911" s="50"/>
      <c r="AR911" s="50"/>
      <c r="AS911" s="50"/>
      <c r="AT911" s="50"/>
      <c r="AU911" s="50"/>
      <c r="AV911" s="50"/>
      <c r="AW911" s="50"/>
      <c r="AX911" s="50">
        <f t="shared" si="287"/>
        <v>0</v>
      </c>
      <c r="AY911" s="50"/>
      <c r="AZ911" s="50">
        <f t="shared" si="277"/>
        <v>0</v>
      </c>
      <c r="BA911" s="50">
        <f t="shared" si="278"/>
        <v>0</v>
      </c>
      <c r="BB911" s="50">
        <f t="shared" si="279"/>
        <v>0</v>
      </c>
      <c r="BC911" s="17">
        <f t="shared" si="280"/>
        <v>19659</v>
      </c>
      <c r="BD911" s="50">
        <f t="shared" si="281"/>
        <v>0</v>
      </c>
      <c r="BE911" s="50">
        <f t="shared" si="282"/>
        <v>0</v>
      </c>
      <c r="BF911" s="50">
        <f t="shared" si="288"/>
        <v>0</v>
      </c>
      <c r="BG911" s="50"/>
      <c r="BH911" s="17">
        <f t="shared" si="283"/>
        <v>0</v>
      </c>
      <c r="BI911" s="17">
        <f t="shared" si="291"/>
        <v>911</v>
      </c>
      <c r="BJ911" s="17">
        <f t="shared" si="289"/>
        <v>911</v>
      </c>
      <c r="BK911" s="150">
        <f t="shared" si="290"/>
        <v>23989</v>
      </c>
      <c r="BL911" s="50" t="e">
        <f t="shared" ca="1" si="284"/>
        <v>#NAME?</v>
      </c>
      <c r="BM911" s="50" t="e">
        <f t="shared" ca="1" si="285"/>
        <v>#NAME?</v>
      </c>
      <c r="BN911" s="50" t="e">
        <f t="shared" ca="1" si="286"/>
        <v>#NAME?</v>
      </c>
    </row>
    <row r="912" spans="1:66" x14ac:dyDescent="0.35">
      <c r="A912" s="48">
        <v>23990</v>
      </c>
      <c r="B912" s="17">
        <v>1965</v>
      </c>
      <c r="C912" s="17">
        <v>9</v>
      </c>
      <c r="D912" s="17">
        <v>248</v>
      </c>
      <c r="E912" s="17">
        <v>5</v>
      </c>
      <c r="F912" s="17">
        <v>1</v>
      </c>
      <c r="G912" s="50">
        <v>-1.1000000000000001</v>
      </c>
      <c r="H912" s="32">
        <v>2.2438786377036122</v>
      </c>
      <c r="I912" s="50">
        <v>6.833333333333333</v>
      </c>
      <c r="J912" s="13">
        <v>0</v>
      </c>
      <c r="K912" s="13">
        <f t="shared" si="272"/>
        <v>0</v>
      </c>
      <c r="L912" s="13">
        <f t="shared" si="273"/>
        <v>0</v>
      </c>
      <c r="M912" s="13" t="e">
        <f ca="1">CalcTable[[#This Row],[IWC]]-AE911</f>
        <v>#NAME?</v>
      </c>
      <c r="N912" s="13" t="e">
        <f ca="1">IF(CalcTable[[#This Row],[Day of Year]]&lt;123,FCAP,AE911)</f>
        <v>#NAME?</v>
      </c>
      <c r="O912" s="17" t="e">
        <f ca="1">IF(IRR_DRIP,5,COUNTIF('IDET Wind Values'!C896:G896,"&lt;="&amp;IRR_MAXWIND))</f>
        <v>#NAME?</v>
      </c>
      <c r="P912" s="13" t="e">
        <f ca="1">CalcTable[[#This Row],[ET_o]]*KL</f>
        <v>#NAME?</v>
      </c>
      <c r="Q912" s="13" t="e">
        <f ca="1">IF(WILTPT&lt;=0,1,MAX(0,MIN(1,(CalcTable[[#This Row],[IWC]]-WILTPT)/(MAD-WILTPT))))</f>
        <v>#NAME?</v>
      </c>
      <c r="R912" s="13" t="e">
        <f ca="1">CalcTable[[#This Row],[ETMult]]*CalcTable[[#This Row],[ETb]]</f>
        <v>#NAME?</v>
      </c>
      <c r="S912" s="13" t="b">
        <f>INDEX(IRR_LIST,CalcTable[[#This Row],[Day of Week]]+1)</f>
        <v>1</v>
      </c>
      <c r="T912" s="13">
        <f t="shared" ca="1" si="274"/>
        <v>21.3</v>
      </c>
      <c r="U912" s="13" t="b">
        <f ca="1">IF(CalcTable[[#This Row],[IrrPrecip]]&gt;=IC_MM,FALSE,TRUE)</f>
        <v>0</v>
      </c>
      <c r="V912" s="13" t="b">
        <f t="shared" si="275"/>
        <v>0</v>
      </c>
      <c r="W912" s="13" t="e">
        <f ca="1">IF(AND(IRR_DRIP=FALSE,CalcTable[[#This Row],[IrrHours]]&lt;=0),FALSE,TRUE)</f>
        <v>#NAME?</v>
      </c>
      <c r="X912" s="13" t="e">
        <f ca="1">AND(CalcTable[[#This Row],[IrrDay]],CalcTable[[#This Row],[IrrRain]],CalcTable[[#This Row],[IrrWarm]],CalcTable[[#This Row],[IrrWindy]])</f>
        <v>#NAME?</v>
      </c>
      <c r="Y912" s="13" t="e">
        <f t="shared" ca="1" si="276"/>
        <v>#NAME?</v>
      </c>
      <c r="Z912" s="13" t="e">
        <f ca="1">CalcTable[[#This Row],[IrrHours]]/5</f>
        <v>#NAME?</v>
      </c>
      <c r="AA912" s="13" t="e">
        <f ca="1">IF(CalcTable[[#This Row],[IrrFlag]]=FALSE,0,MAX(0,CalcTable[[#This Row],[VolRednWind]]*(FCAP*IRR_TARGET-CalcTable[[#This Row],[IWC]])))</f>
        <v>#NAME?</v>
      </c>
      <c r="AB912" s="13" t="e">
        <f ca="1">CalcTable[[#This Row],[IWC]]+CalcTable[[#This Row],[Eff Precip]]+CalcTable[[#This Row],[IrrAmt]]-CalcTable[[#This Row],[AET]]</f>
        <v>#NAME?</v>
      </c>
      <c r="AC912" s="13" t="e">
        <f ca="1">IF(CalcTable[[#This Row],[PWC]]&gt;FCAP,MIN(24*PERC,MIN(SAT,CalcTable[[#This Row],[PWC]])-FCAP),0)</f>
        <v>#NAME?</v>
      </c>
      <c r="AD912" s="13" t="e">
        <f ca="1">IF(CalcTable[[#This Row],[PWC]]&gt;SAT,CalcTable[[#This Row],[PWC]]-SAT,0)</f>
        <v>#NAME?</v>
      </c>
      <c r="AE912" s="13" t="e">
        <f ca="1">CalcTable[[#This Row],[PWC]]-CalcTable[[#This Row],[PercAmt]]-CalcTable[[#This Row],[Runoff]]</f>
        <v>#NAME?</v>
      </c>
      <c r="AF912" s="13" t="e">
        <f ca="1">CalcTable[[#This Row],[IrrAmt]]/1000*CUR_IRR_AREA*10000/IRR_EFF</f>
        <v>#NAME?</v>
      </c>
      <c r="AG912" s="147"/>
      <c r="AH912" s="13"/>
      <c r="AI912" s="50">
        <v>0</v>
      </c>
      <c r="AJ912" s="50">
        <v>0</v>
      </c>
      <c r="AK912" s="50">
        <v>0</v>
      </c>
      <c r="AL912" s="50">
        <v>0</v>
      </c>
      <c r="AM912" s="50"/>
      <c r="AN912" s="50"/>
      <c r="AO912" s="50"/>
      <c r="AP912" s="50"/>
      <c r="AQ912" s="50"/>
      <c r="AR912" s="50"/>
      <c r="AS912" s="50"/>
      <c r="AT912" s="50"/>
      <c r="AU912" s="50"/>
      <c r="AV912" s="50"/>
      <c r="AW912" s="50"/>
      <c r="AX912" s="50">
        <f t="shared" si="287"/>
        <v>0</v>
      </c>
      <c r="AY912" s="50"/>
      <c r="AZ912" s="50">
        <f t="shared" si="277"/>
        <v>0</v>
      </c>
      <c r="BA912" s="50">
        <f t="shared" si="278"/>
        <v>0</v>
      </c>
      <c r="BB912" s="50">
        <f t="shared" si="279"/>
        <v>0</v>
      </c>
      <c r="BC912" s="17">
        <f t="shared" si="280"/>
        <v>19659</v>
      </c>
      <c r="BD912" s="50">
        <f t="shared" si="281"/>
        <v>0</v>
      </c>
      <c r="BE912" s="50">
        <f t="shared" si="282"/>
        <v>0</v>
      </c>
      <c r="BF912" s="50">
        <f t="shared" si="288"/>
        <v>0</v>
      </c>
      <c r="BG912" s="50"/>
      <c r="BH912" s="17">
        <f t="shared" si="283"/>
        <v>0</v>
      </c>
      <c r="BI912" s="17">
        <f t="shared" si="291"/>
        <v>912</v>
      </c>
      <c r="BJ912" s="17">
        <f t="shared" si="289"/>
        <v>912</v>
      </c>
      <c r="BK912" s="150">
        <f t="shared" si="290"/>
        <v>23990</v>
      </c>
      <c r="BL912" s="50" t="e">
        <f t="shared" ca="1" si="284"/>
        <v>#NAME?</v>
      </c>
      <c r="BM912" s="50" t="e">
        <f t="shared" ca="1" si="285"/>
        <v>#NAME?</v>
      </c>
      <c r="BN912" s="50" t="e">
        <f t="shared" ca="1" si="286"/>
        <v>#NAME?</v>
      </c>
    </row>
    <row r="913" spans="1:66" x14ac:dyDescent="0.35">
      <c r="A913" s="48">
        <v>23991</v>
      </c>
      <c r="B913" s="17">
        <v>1965</v>
      </c>
      <c r="C913" s="17">
        <v>9</v>
      </c>
      <c r="D913" s="17">
        <v>249</v>
      </c>
      <c r="E913" s="17">
        <v>6</v>
      </c>
      <c r="F913" s="17">
        <v>2</v>
      </c>
      <c r="G913" s="50">
        <v>-1.1000000000000001</v>
      </c>
      <c r="H913" s="32">
        <v>2.6853279283234825</v>
      </c>
      <c r="I913" s="50">
        <v>5</v>
      </c>
      <c r="J913" s="13">
        <v>0</v>
      </c>
      <c r="K913" s="13">
        <f t="shared" si="272"/>
        <v>0</v>
      </c>
      <c r="L913" s="13">
        <f t="shared" si="273"/>
        <v>0</v>
      </c>
      <c r="M913" s="13" t="e">
        <f ca="1">CalcTable[[#This Row],[IWC]]-AE912</f>
        <v>#NAME?</v>
      </c>
      <c r="N913" s="13" t="e">
        <f ca="1">IF(CalcTable[[#This Row],[Day of Year]]&lt;123,FCAP,AE912)</f>
        <v>#NAME?</v>
      </c>
      <c r="O913" s="17" t="e">
        <f ca="1">IF(IRR_DRIP,5,COUNTIF('IDET Wind Values'!C897:G897,"&lt;="&amp;IRR_MAXWIND))</f>
        <v>#NAME?</v>
      </c>
      <c r="P913" s="13" t="e">
        <f ca="1">CalcTable[[#This Row],[ET_o]]*KL</f>
        <v>#NAME?</v>
      </c>
      <c r="Q913" s="13" t="e">
        <f ca="1">IF(WILTPT&lt;=0,1,MAX(0,MIN(1,(CalcTable[[#This Row],[IWC]]-WILTPT)/(MAD-WILTPT))))</f>
        <v>#NAME?</v>
      </c>
      <c r="R913" s="13" t="e">
        <f ca="1">CalcTable[[#This Row],[ETMult]]*CalcTable[[#This Row],[ETb]]</f>
        <v>#NAME?</v>
      </c>
      <c r="S913" s="13" t="b">
        <f>INDEX(IRR_LIST,CalcTable[[#This Row],[Day of Week]]+1)</f>
        <v>0</v>
      </c>
      <c r="T913" s="13">
        <f t="shared" ca="1" si="274"/>
        <v>0</v>
      </c>
      <c r="U913" s="13" t="b">
        <f ca="1">IF(CalcTable[[#This Row],[IrrPrecip]]&gt;=IC_MM,FALSE,TRUE)</f>
        <v>1</v>
      </c>
      <c r="V913" s="13" t="b">
        <f t="shared" si="275"/>
        <v>1</v>
      </c>
      <c r="W913" s="13" t="e">
        <f ca="1">IF(AND(IRR_DRIP=FALSE,CalcTable[[#This Row],[IrrHours]]&lt;=0),FALSE,TRUE)</f>
        <v>#NAME?</v>
      </c>
      <c r="X913" s="13" t="e">
        <f ca="1">AND(CalcTable[[#This Row],[IrrDay]],CalcTable[[#This Row],[IrrRain]],CalcTable[[#This Row],[IrrWarm]],CalcTable[[#This Row],[IrrWindy]])</f>
        <v>#NAME?</v>
      </c>
      <c r="Y913" s="13" t="e">
        <f t="shared" ca="1" si="276"/>
        <v>#NAME?</v>
      </c>
      <c r="Z913" s="13" t="e">
        <f ca="1">CalcTable[[#This Row],[IrrHours]]/5</f>
        <v>#NAME?</v>
      </c>
      <c r="AA913" s="13" t="e">
        <f ca="1">IF(CalcTable[[#This Row],[IrrFlag]]=FALSE,0,MAX(0,CalcTable[[#This Row],[VolRednWind]]*(FCAP*IRR_TARGET-CalcTable[[#This Row],[IWC]])))</f>
        <v>#NAME?</v>
      </c>
      <c r="AB913" s="13" t="e">
        <f ca="1">CalcTable[[#This Row],[IWC]]+CalcTable[[#This Row],[Eff Precip]]+CalcTable[[#This Row],[IrrAmt]]-CalcTable[[#This Row],[AET]]</f>
        <v>#NAME?</v>
      </c>
      <c r="AC913" s="13" t="e">
        <f ca="1">IF(CalcTable[[#This Row],[PWC]]&gt;FCAP,MIN(24*PERC,MIN(SAT,CalcTable[[#This Row],[PWC]])-FCAP),0)</f>
        <v>#NAME?</v>
      </c>
      <c r="AD913" s="13" t="e">
        <f ca="1">IF(CalcTable[[#This Row],[PWC]]&gt;SAT,CalcTable[[#This Row],[PWC]]-SAT,0)</f>
        <v>#NAME?</v>
      </c>
      <c r="AE913" s="13" t="e">
        <f ca="1">CalcTable[[#This Row],[PWC]]-CalcTable[[#This Row],[PercAmt]]-CalcTable[[#This Row],[Runoff]]</f>
        <v>#NAME?</v>
      </c>
      <c r="AF913" s="13" t="e">
        <f ca="1">CalcTable[[#This Row],[IrrAmt]]/1000*CUR_IRR_AREA*10000/IRR_EFF</f>
        <v>#NAME?</v>
      </c>
      <c r="AG913" s="147"/>
      <c r="AH913" s="13"/>
      <c r="AI913" s="50">
        <v>0</v>
      </c>
      <c r="AJ913" s="50">
        <v>0</v>
      </c>
      <c r="AK913" s="50">
        <v>3.1166156877060609</v>
      </c>
      <c r="AL913" s="50">
        <v>4.5463594795100981</v>
      </c>
      <c r="AM913" s="50"/>
      <c r="AN913" s="50"/>
      <c r="AO913" s="50"/>
      <c r="AP913" s="50"/>
      <c r="AQ913" s="50"/>
      <c r="AR913" s="50"/>
      <c r="AS913" s="50"/>
      <c r="AT913" s="50"/>
      <c r="AU913" s="50"/>
      <c r="AV913" s="50"/>
      <c r="AW913" s="50"/>
      <c r="AX913" s="50">
        <f t="shared" si="287"/>
        <v>7.6629751672161586</v>
      </c>
      <c r="AY913" s="50"/>
      <c r="AZ913" s="50">
        <f t="shared" si="277"/>
        <v>179.07024148531843</v>
      </c>
      <c r="BA913" s="50">
        <f t="shared" si="278"/>
        <v>275.71132419168077</v>
      </c>
      <c r="BB913" s="50">
        <f t="shared" si="279"/>
        <v>284.23847854812453</v>
      </c>
      <c r="BC913" s="17">
        <f t="shared" si="280"/>
        <v>19659</v>
      </c>
      <c r="BD913" s="50">
        <f t="shared" si="281"/>
        <v>7.6629751672161586</v>
      </c>
      <c r="BE913" s="50">
        <f t="shared" si="282"/>
        <v>179.07024148531843</v>
      </c>
      <c r="BF913" s="50">
        <f t="shared" si="288"/>
        <v>292.90190935810284</v>
      </c>
      <c r="BG913" s="50"/>
      <c r="BH913" s="17">
        <f t="shared" si="283"/>
        <v>0</v>
      </c>
      <c r="BI913" s="17">
        <f t="shared" si="291"/>
        <v>913</v>
      </c>
      <c r="BJ913" s="17">
        <f t="shared" si="289"/>
        <v>913</v>
      </c>
      <c r="BK913" s="150">
        <f t="shared" si="290"/>
        <v>23991</v>
      </c>
      <c r="BL913" s="50" t="e">
        <f t="shared" ca="1" si="284"/>
        <v>#NAME?</v>
      </c>
      <c r="BM913" s="50" t="e">
        <f t="shared" ca="1" si="285"/>
        <v>#NAME?</v>
      </c>
      <c r="BN913" s="50" t="e">
        <f t="shared" ca="1" si="286"/>
        <v>#NAME?</v>
      </c>
    </row>
    <row r="914" spans="1:66" x14ac:dyDescent="0.35">
      <c r="A914" s="48">
        <v>23992</v>
      </c>
      <c r="B914" s="17">
        <v>1965</v>
      </c>
      <c r="C914" s="17">
        <v>9</v>
      </c>
      <c r="D914" s="17">
        <v>250</v>
      </c>
      <c r="E914" s="17">
        <v>7</v>
      </c>
      <c r="F914" s="17">
        <v>3</v>
      </c>
      <c r="G914" s="50">
        <v>3.3</v>
      </c>
      <c r="H914" s="32">
        <v>3.4149892694061013</v>
      </c>
      <c r="I914" s="50">
        <v>7.666666666666667</v>
      </c>
      <c r="J914" s="13">
        <v>0</v>
      </c>
      <c r="K914" s="13">
        <f t="shared" si="272"/>
        <v>0</v>
      </c>
      <c r="L914" s="13">
        <f t="shared" si="273"/>
        <v>0</v>
      </c>
      <c r="M914" s="13" t="e">
        <f ca="1">CalcTable[[#This Row],[IWC]]-AE913</f>
        <v>#NAME?</v>
      </c>
      <c r="N914" s="13" t="e">
        <f ca="1">IF(CalcTable[[#This Row],[Day of Year]]&lt;123,FCAP,AE913)</f>
        <v>#NAME?</v>
      </c>
      <c r="O914" s="17" t="e">
        <f ca="1">IF(IRR_DRIP,5,COUNTIF('IDET Wind Values'!C898:G898,"&lt;="&amp;IRR_MAXWIND))</f>
        <v>#NAME?</v>
      </c>
      <c r="P914" s="13" t="e">
        <f ca="1">CalcTable[[#This Row],[ET_o]]*KL</f>
        <v>#NAME?</v>
      </c>
      <c r="Q914" s="13" t="e">
        <f ca="1">IF(WILTPT&lt;=0,1,MAX(0,MIN(1,(CalcTable[[#This Row],[IWC]]-WILTPT)/(MAD-WILTPT))))</f>
        <v>#NAME?</v>
      </c>
      <c r="R914" s="13" t="e">
        <f ca="1">CalcTable[[#This Row],[ETMult]]*CalcTable[[#This Row],[ETb]]</f>
        <v>#NAME?</v>
      </c>
      <c r="S914" s="13" t="b">
        <f>INDEX(IRR_LIST,CalcTable[[#This Row],[Day of Week]]+1)</f>
        <v>1</v>
      </c>
      <c r="T914" s="13">
        <f t="shared" ca="1" si="274"/>
        <v>0</v>
      </c>
      <c r="U914" s="13" t="b">
        <f ca="1">IF(CalcTable[[#This Row],[IrrPrecip]]&gt;=IC_MM,FALSE,TRUE)</f>
        <v>1</v>
      </c>
      <c r="V914" s="13" t="b">
        <f t="shared" si="275"/>
        <v>1</v>
      </c>
      <c r="W914" s="13" t="e">
        <f ca="1">IF(AND(IRR_DRIP=FALSE,CalcTable[[#This Row],[IrrHours]]&lt;=0),FALSE,TRUE)</f>
        <v>#NAME?</v>
      </c>
      <c r="X914" s="13" t="e">
        <f ca="1">AND(CalcTable[[#This Row],[IrrDay]],CalcTable[[#This Row],[IrrRain]],CalcTable[[#This Row],[IrrWarm]],CalcTable[[#This Row],[IrrWindy]])</f>
        <v>#NAME?</v>
      </c>
      <c r="Y914" s="13" t="e">
        <f t="shared" ca="1" si="276"/>
        <v>#NAME?</v>
      </c>
      <c r="Z914" s="13" t="e">
        <f ca="1">CalcTable[[#This Row],[IrrHours]]/5</f>
        <v>#NAME?</v>
      </c>
      <c r="AA914" s="13" t="e">
        <f ca="1">IF(CalcTable[[#This Row],[IrrFlag]]=FALSE,0,MAX(0,CalcTable[[#This Row],[VolRednWind]]*(FCAP*IRR_TARGET-CalcTable[[#This Row],[IWC]])))</f>
        <v>#NAME?</v>
      </c>
      <c r="AB914" s="13" t="e">
        <f ca="1">CalcTable[[#This Row],[IWC]]+CalcTable[[#This Row],[Eff Precip]]+CalcTable[[#This Row],[IrrAmt]]-CalcTable[[#This Row],[AET]]</f>
        <v>#NAME?</v>
      </c>
      <c r="AC914" s="13" t="e">
        <f ca="1">IF(CalcTable[[#This Row],[PWC]]&gt;FCAP,MIN(24*PERC,MIN(SAT,CalcTable[[#This Row],[PWC]])-FCAP),0)</f>
        <v>#NAME?</v>
      </c>
      <c r="AD914" s="13" t="e">
        <f ca="1">IF(CalcTable[[#This Row],[PWC]]&gt;SAT,CalcTable[[#This Row],[PWC]]-SAT,0)</f>
        <v>#NAME?</v>
      </c>
      <c r="AE914" s="13" t="e">
        <f ca="1">CalcTable[[#This Row],[PWC]]-CalcTable[[#This Row],[PercAmt]]-CalcTable[[#This Row],[Runoff]]</f>
        <v>#NAME?</v>
      </c>
      <c r="AF914" s="13" t="e">
        <f ca="1">CalcTable[[#This Row],[IrrAmt]]/1000*CUR_IRR_AREA*10000/IRR_EFF</f>
        <v>#NAME?</v>
      </c>
      <c r="AG914" s="147"/>
      <c r="AH914" s="13"/>
      <c r="AI914" s="50">
        <v>0</v>
      </c>
      <c r="AJ914" s="50">
        <v>0</v>
      </c>
      <c r="AK914" s="50">
        <v>0</v>
      </c>
      <c r="AL914" s="50">
        <v>0</v>
      </c>
      <c r="AM914" s="50"/>
      <c r="AN914" s="50"/>
      <c r="AO914" s="50"/>
      <c r="AP914" s="50"/>
      <c r="AQ914" s="50"/>
      <c r="AR914" s="50"/>
      <c r="AS914" s="50"/>
      <c r="AT914" s="50"/>
      <c r="AU914" s="50"/>
      <c r="AV914" s="50"/>
      <c r="AW914" s="50"/>
      <c r="AX914" s="50">
        <f t="shared" si="287"/>
        <v>0</v>
      </c>
      <c r="AY914" s="50"/>
      <c r="AZ914" s="50">
        <f t="shared" si="277"/>
        <v>0</v>
      </c>
      <c r="BA914" s="50">
        <f t="shared" si="278"/>
        <v>0</v>
      </c>
      <c r="BB914" s="50">
        <f t="shared" si="279"/>
        <v>0</v>
      </c>
      <c r="BC914" s="17">
        <f t="shared" si="280"/>
        <v>19659</v>
      </c>
      <c r="BD914" s="50">
        <f t="shared" si="281"/>
        <v>0</v>
      </c>
      <c r="BE914" s="50">
        <f t="shared" si="282"/>
        <v>0</v>
      </c>
      <c r="BF914" s="50">
        <f t="shared" si="288"/>
        <v>0</v>
      </c>
      <c r="BG914" s="50"/>
      <c r="BH914" s="17">
        <f t="shared" si="283"/>
        <v>0</v>
      </c>
      <c r="BI914" s="17">
        <f t="shared" si="291"/>
        <v>914</v>
      </c>
      <c r="BJ914" s="17">
        <f t="shared" si="289"/>
        <v>914</v>
      </c>
      <c r="BK914" s="150">
        <f t="shared" si="290"/>
        <v>23992</v>
      </c>
      <c r="BL914" s="50" t="e">
        <f t="shared" ca="1" si="284"/>
        <v>#NAME?</v>
      </c>
      <c r="BM914" s="50" t="e">
        <f t="shared" ca="1" si="285"/>
        <v>#NAME?</v>
      </c>
      <c r="BN914" s="50" t="e">
        <f t="shared" ca="1" si="286"/>
        <v>#NAME?</v>
      </c>
    </row>
    <row r="915" spans="1:66" x14ac:dyDescent="0.35">
      <c r="A915" s="48">
        <v>23993</v>
      </c>
      <c r="B915" s="17">
        <v>1965</v>
      </c>
      <c r="C915" s="17">
        <v>9</v>
      </c>
      <c r="D915" s="17">
        <v>251</v>
      </c>
      <c r="E915" s="17">
        <v>8</v>
      </c>
      <c r="F915" s="17">
        <v>4</v>
      </c>
      <c r="G915" s="50">
        <v>6.7</v>
      </c>
      <c r="H915" s="32">
        <v>3.0501398601373015</v>
      </c>
      <c r="I915" s="50">
        <v>17.666666666666668</v>
      </c>
      <c r="J915" s="13">
        <v>1.5</v>
      </c>
      <c r="K915" s="13">
        <f t="shared" si="272"/>
        <v>1.5</v>
      </c>
      <c r="L915" s="13">
        <f t="shared" si="273"/>
        <v>0</v>
      </c>
      <c r="M915" s="13" t="e">
        <f ca="1">CalcTable[[#This Row],[IWC]]-AE914</f>
        <v>#NAME?</v>
      </c>
      <c r="N915" s="13" t="e">
        <f ca="1">IF(CalcTable[[#This Row],[Day of Year]]&lt;123,FCAP,AE914)</f>
        <v>#NAME?</v>
      </c>
      <c r="O915" s="17" t="e">
        <f ca="1">IF(IRR_DRIP,5,COUNTIF('IDET Wind Values'!C899:G899,"&lt;="&amp;IRR_MAXWIND))</f>
        <v>#NAME?</v>
      </c>
      <c r="P915" s="13" t="e">
        <f ca="1">CalcTable[[#This Row],[ET_o]]*KL</f>
        <v>#NAME?</v>
      </c>
      <c r="Q915" s="13" t="e">
        <f ca="1">IF(WILTPT&lt;=0,1,MAX(0,MIN(1,(CalcTable[[#This Row],[IWC]]-WILTPT)/(MAD-WILTPT))))</f>
        <v>#NAME?</v>
      </c>
      <c r="R915" s="13" t="e">
        <f ca="1">CalcTable[[#This Row],[ETMult]]*CalcTable[[#This Row],[ETb]]</f>
        <v>#NAME?</v>
      </c>
      <c r="S915" s="13" t="b">
        <f>INDEX(IRR_LIST,CalcTable[[#This Row],[Day of Week]]+1)</f>
        <v>0</v>
      </c>
      <c r="T915" s="13">
        <f t="shared" ca="1" si="274"/>
        <v>0</v>
      </c>
      <c r="U915" s="13" t="b">
        <f ca="1">IF(CalcTable[[#This Row],[IrrPrecip]]&gt;=IC_MM,FALSE,TRUE)</f>
        <v>1</v>
      </c>
      <c r="V915" s="13" t="b">
        <f t="shared" si="275"/>
        <v>0</v>
      </c>
      <c r="W915" s="13" t="e">
        <f ca="1">IF(AND(IRR_DRIP=FALSE,CalcTable[[#This Row],[IrrHours]]&lt;=0),FALSE,TRUE)</f>
        <v>#NAME?</v>
      </c>
      <c r="X915" s="13" t="e">
        <f ca="1">AND(CalcTable[[#This Row],[IrrDay]],CalcTable[[#This Row],[IrrRain]],CalcTable[[#This Row],[IrrWarm]],CalcTable[[#This Row],[IrrWindy]])</f>
        <v>#NAME?</v>
      </c>
      <c r="Y915" s="13" t="e">
        <f t="shared" ca="1" si="276"/>
        <v>#NAME?</v>
      </c>
      <c r="Z915" s="13" t="e">
        <f ca="1">CalcTable[[#This Row],[IrrHours]]/5</f>
        <v>#NAME?</v>
      </c>
      <c r="AA915" s="13" t="e">
        <f ca="1">IF(CalcTable[[#This Row],[IrrFlag]]=FALSE,0,MAX(0,CalcTable[[#This Row],[VolRednWind]]*(FCAP*IRR_TARGET-CalcTable[[#This Row],[IWC]])))</f>
        <v>#NAME?</v>
      </c>
      <c r="AB915" s="13" t="e">
        <f ca="1">CalcTable[[#This Row],[IWC]]+CalcTable[[#This Row],[Eff Precip]]+CalcTable[[#This Row],[IrrAmt]]-CalcTable[[#This Row],[AET]]</f>
        <v>#NAME?</v>
      </c>
      <c r="AC915" s="13" t="e">
        <f ca="1">IF(CalcTable[[#This Row],[PWC]]&gt;FCAP,MIN(24*PERC,MIN(SAT,CalcTable[[#This Row],[PWC]])-FCAP),0)</f>
        <v>#NAME?</v>
      </c>
      <c r="AD915" s="13" t="e">
        <f ca="1">IF(CalcTable[[#This Row],[PWC]]&gt;SAT,CalcTable[[#This Row],[PWC]]-SAT,0)</f>
        <v>#NAME?</v>
      </c>
      <c r="AE915" s="13" t="e">
        <f ca="1">CalcTable[[#This Row],[PWC]]-CalcTable[[#This Row],[PercAmt]]-CalcTable[[#This Row],[Runoff]]</f>
        <v>#NAME?</v>
      </c>
      <c r="AF915" s="13" t="e">
        <f ca="1">CalcTable[[#This Row],[IrrAmt]]/1000*CUR_IRR_AREA*10000/IRR_EFF</f>
        <v>#NAME?</v>
      </c>
      <c r="AG915" s="147"/>
      <c r="AH915" s="13"/>
      <c r="AI915" s="50">
        <v>0</v>
      </c>
      <c r="AJ915" s="50">
        <v>0</v>
      </c>
      <c r="AK915" s="50">
        <v>0</v>
      </c>
      <c r="AL915" s="50">
        <v>0</v>
      </c>
      <c r="AM915" s="50"/>
      <c r="AN915" s="50"/>
      <c r="AO915" s="50"/>
      <c r="AP915" s="50"/>
      <c r="AQ915" s="50"/>
      <c r="AR915" s="50"/>
      <c r="AS915" s="50"/>
      <c r="AT915" s="50"/>
      <c r="AU915" s="50"/>
      <c r="AV915" s="50"/>
      <c r="AW915" s="50"/>
      <c r="AX915" s="50">
        <f t="shared" si="287"/>
        <v>0</v>
      </c>
      <c r="AY915" s="50"/>
      <c r="AZ915" s="50">
        <f t="shared" si="277"/>
        <v>0</v>
      </c>
      <c r="BA915" s="50">
        <f t="shared" si="278"/>
        <v>0</v>
      </c>
      <c r="BB915" s="50">
        <f t="shared" si="279"/>
        <v>0</v>
      </c>
      <c r="BC915" s="17">
        <f t="shared" si="280"/>
        <v>19659</v>
      </c>
      <c r="BD915" s="50">
        <f t="shared" si="281"/>
        <v>0</v>
      </c>
      <c r="BE915" s="50">
        <f t="shared" si="282"/>
        <v>0</v>
      </c>
      <c r="BF915" s="50">
        <f t="shared" si="288"/>
        <v>0</v>
      </c>
      <c r="BG915" s="50"/>
      <c r="BH915" s="17">
        <f t="shared" si="283"/>
        <v>0</v>
      </c>
      <c r="BI915" s="17">
        <f t="shared" si="291"/>
        <v>915</v>
      </c>
      <c r="BJ915" s="17">
        <f t="shared" si="289"/>
        <v>915</v>
      </c>
      <c r="BK915" s="150">
        <f t="shared" si="290"/>
        <v>23993</v>
      </c>
      <c r="BL915" s="50" t="e">
        <f t="shared" ca="1" si="284"/>
        <v>#NAME?</v>
      </c>
      <c r="BM915" s="50" t="e">
        <f t="shared" ca="1" si="285"/>
        <v>#NAME?</v>
      </c>
      <c r="BN915" s="50" t="e">
        <f t="shared" ca="1" si="286"/>
        <v>#NAME?</v>
      </c>
    </row>
    <row r="916" spans="1:66" x14ac:dyDescent="0.35">
      <c r="A916" s="48">
        <v>23994</v>
      </c>
      <c r="B916" s="17">
        <v>1965</v>
      </c>
      <c r="C916" s="17">
        <v>9</v>
      </c>
      <c r="D916" s="17">
        <v>252</v>
      </c>
      <c r="E916" s="17">
        <v>9</v>
      </c>
      <c r="F916" s="17">
        <v>5</v>
      </c>
      <c r="G916" s="50">
        <v>2.2000000000000002</v>
      </c>
      <c r="H916" s="32">
        <v>1.7131569668867224</v>
      </c>
      <c r="I916" s="50">
        <v>21.833333333333332</v>
      </c>
      <c r="J916" s="13">
        <v>1</v>
      </c>
      <c r="K916" s="13">
        <f t="shared" ref="K916:K979" si="292">J916*PRECIP_ADJUST</f>
        <v>1</v>
      </c>
      <c r="L916" s="13">
        <f t="shared" ref="L916:L979" si="293">IF(K916&gt;=EFF_PRECIP,EFF_MULT*(K916-EFF_PRECIP),0)</f>
        <v>0</v>
      </c>
      <c r="M916" s="13" t="e">
        <f ca="1">CalcTable[[#This Row],[IWC]]-AE915</f>
        <v>#NAME?</v>
      </c>
      <c r="N916" s="13" t="e">
        <f ca="1">IF(CalcTable[[#This Row],[Day of Year]]&lt;123,FCAP,AE915)</f>
        <v>#NAME?</v>
      </c>
      <c r="O916" s="17" t="e">
        <f ca="1">IF(IRR_DRIP,5,COUNTIF('IDET Wind Values'!C900:G900,"&lt;="&amp;IRR_MAXWIND))</f>
        <v>#NAME?</v>
      </c>
      <c r="P916" s="13" t="e">
        <f ca="1">CalcTable[[#This Row],[ET_o]]*KL</f>
        <v>#NAME?</v>
      </c>
      <c r="Q916" s="13" t="e">
        <f ca="1">IF(WILTPT&lt;=0,1,MAX(0,MIN(1,(CalcTable[[#This Row],[IWC]]-WILTPT)/(MAD-WILTPT))))</f>
        <v>#NAME?</v>
      </c>
      <c r="R916" s="13" t="e">
        <f ca="1">CalcTable[[#This Row],[ETMult]]*CalcTable[[#This Row],[ETb]]</f>
        <v>#NAME?</v>
      </c>
      <c r="S916" s="13" t="b">
        <f>INDEX(IRR_LIST,CalcTable[[#This Row],[Day of Week]]+1)</f>
        <v>1</v>
      </c>
      <c r="T916" s="13">
        <f t="shared" ref="T916:T979" ca="1" si="294">SUM(OFFSET(K916,-IC_DAYS,0,IC_DAYS,1))</f>
        <v>1.5</v>
      </c>
      <c r="U916" s="13" t="b">
        <f ca="1">IF(CalcTable[[#This Row],[IrrPrecip]]&gt;=IC_MM,FALSE,TRUE)</f>
        <v>1</v>
      </c>
      <c r="V916" s="13" t="b">
        <f t="shared" ref="V916:V979" si="295">IF(G917&lt;IRR_TEMP,FALSE,TRUE)</f>
        <v>0</v>
      </c>
      <c r="W916" s="13" t="e">
        <f ca="1">IF(AND(IRR_DRIP=FALSE,CalcTable[[#This Row],[IrrHours]]&lt;=0),FALSE,TRUE)</f>
        <v>#NAME?</v>
      </c>
      <c r="X916" s="13" t="e">
        <f ca="1">AND(CalcTable[[#This Row],[IrrDay]],CalcTable[[#This Row],[IrrRain]],CalcTable[[#This Row],[IrrWarm]],CalcTable[[#This Row],[IrrWindy]])</f>
        <v>#NAME?</v>
      </c>
      <c r="Y916" s="13" t="e">
        <f t="shared" ref="Y916:Y979" ca="1" si="296">IF(AA915&lt;=0,FALSE,TRUE)</f>
        <v>#NAME?</v>
      </c>
      <c r="Z916" s="13" t="e">
        <f ca="1">CalcTable[[#This Row],[IrrHours]]/5</f>
        <v>#NAME?</v>
      </c>
      <c r="AA916" s="13" t="e">
        <f ca="1">IF(CalcTable[[#This Row],[IrrFlag]]=FALSE,0,MAX(0,CalcTable[[#This Row],[VolRednWind]]*(FCAP*IRR_TARGET-CalcTable[[#This Row],[IWC]])))</f>
        <v>#NAME?</v>
      </c>
      <c r="AB916" s="13" t="e">
        <f ca="1">CalcTable[[#This Row],[IWC]]+CalcTable[[#This Row],[Eff Precip]]+CalcTable[[#This Row],[IrrAmt]]-CalcTable[[#This Row],[AET]]</f>
        <v>#NAME?</v>
      </c>
      <c r="AC916" s="13" t="e">
        <f ca="1">IF(CalcTable[[#This Row],[PWC]]&gt;FCAP,MIN(24*PERC,MIN(SAT,CalcTable[[#This Row],[PWC]])-FCAP),0)</f>
        <v>#NAME?</v>
      </c>
      <c r="AD916" s="13" t="e">
        <f ca="1">IF(CalcTable[[#This Row],[PWC]]&gt;SAT,CalcTable[[#This Row],[PWC]]-SAT,0)</f>
        <v>#NAME?</v>
      </c>
      <c r="AE916" s="13" t="e">
        <f ca="1">CalcTable[[#This Row],[PWC]]-CalcTable[[#This Row],[PercAmt]]-CalcTable[[#This Row],[Runoff]]</f>
        <v>#NAME?</v>
      </c>
      <c r="AF916" s="13" t="e">
        <f ca="1">CalcTable[[#This Row],[IrrAmt]]/1000*CUR_IRR_AREA*10000/IRR_EFF</f>
        <v>#NAME?</v>
      </c>
      <c r="AG916" s="147"/>
      <c r="AH916" s="13"/>
      <c r="AI916" s="50">
        <v>0</v>
      </c>
      <c r="AJ916" s="50">
        <v>0</v>
      </c>
      <c r="AK916" s="50">
        <v>0</v>
      </c>
      <c r="AL916" s="50">
        <v>0</v>
      </c>
      <c r="AM916" s="50"/>
      <c r="AN916" s="50"/>
      <c r="AO916" s="50"/>
      <c r="AP916" s="50"/>
      <c r="AQ916" s="50"/>
      <c r="AR916" s="50"/>
      <c r="AS916" s="50"/>
      <c r="AT916" s="50"/>
      <c r="AU916" s="50"/>
      <c r="AV916" s="50"/>
      <c r="AW916" s="50"/>
      <c r="AX916" s="50">
        <f t="shared" si="287"/>
        <v>0</v>
      </c>
      <c r="AY916" s="50"/>
      <c r="AZ916" s="50">
        <f t="shared" ref="AZ916:AZ979" si="297">SUMPRODUCT(AI916:AW916,CONVERSION)</f>
        <v>0</v>
      </c>
      <c r="BA916" s="50">
        <f t="shared" ref="BA916:BA979" si="298">SUMPRODUCT($AI916:$AW916,CONVERSION,APP_DEMAND)</f>
        <v>0</v>
      </c>
      <c r="BB916" s="50">
        <f t="shared" ref="BB916:BB979" si="299">SUMPRODUCT($AI916:$AW916,CONVERSION,PUMP_DEMAND)</f>
        <v>0</v>
      </c>
      <c r="BC916" s="17">
        <f t="shared" ref="BC916:BC979" si="300">B916*10+C916</f>
        <v>19659</v>
      </c>
      <c r="BD916" s="50">
        <f t="shared" ref="BD916:BD979" si="301">INDEX(AI916:AX916,PLOT_AREA)</f>
        <v>0</v>
      </c>
      <c r="BE916" s="50">
        <f t="shared" ref="BE916:BE979" si="302">IF(PLOT_AREA&lt;=AREA_COUNT,INDEX(AI916:AW916,PLOT_AREA)*INDEX(CONVERSION,PLOT_AREA),AZ916)</f>
        <v>0</v>
      </c>
      <c r="BF916" s="50">
        <f t="shared" si="288"/>
        <v>0</v>
      </c>
      <c r="BG916" s="50"/>
      <c r="BH916" s="17">
        <f t="shared" ref="BH916:BH979" si="303">IF(BC916&lt;PLOT_FROM,-1,IF(BC916&gt;PLOT_TO,1,0))</f>
        <v>0</v>
      </c>
      <c r="BI916" s="17">
        <f t="shared" si="291"/>
        <v>916</v>
      </c>
      <c r="BJ916" s="17">
        <f t="shared" si="289"/>
        <v>916</v>
      </c>
      <c r="BK916" s="150">
        <f t="shared" si="290"/>
        <v>23994</v>
      </c>
      <c r="BL916" s="50" t="e">
        <f t="shared" ref="BL916:BL979" ca="1" si="304">WILTPT</f>
        <v>#NAME?</v>
      </c>
      <c r="BM916" s="50" t="e">
        <f t="shared" ref="BM916:BM979" ca="1" si="305">SAT</f>
        <v>#NAME?</v>
      </c>
      <c r="BN916" s="50" t="e">
        <f t="shared" ref="BN916:BN979" ca="1" si="306">FCAP</f>
        <v>#NAME?</v>
      </c>
    </row>
    <row r="917" spans="1:66" x14ac:dyDescent="0.35">
      <c r="A917" s="48">
        <v>23995</v>
      </c>
      <c r="B917" s="17">
        <v>1965</v>
      </c>
      <c r="C917" s="17">
        <v>9</v>
      </c>
      <c r="D917" s="17">
        <v>253</v>
      </c>
      <c r="E917" s="17">
        <v>10</v>
      </c>
      <c r="F917" s="17">
        <v>6</v>
      </c>
      <c r="G917" s="50">
        <v>2.2000000000000002</v>
      </c>
      <c r="H917" s="32">
        <v>2.0326125899986263</v>
      </c>
      <c r="I917" s="50">
        <v>4.333333333333333</v>
      </c>
      <c r="J917" s="13">
        <v>2.2999999999999998</v>
      </c>
      <c r="K917" s="13">
        <f t="shared" si="292"/>
        <v>2.2999999999999998</v>
      </c>
      <c r="L917" s="13">
        <f t="shared" si="293"/>
        <v>0</v>
      </c>
      <c r="M917" s="13" t="e">
        <f ca="1">CalcTable[[#This Row],[IWC]]-AE916</f>
        <v>#NAME?</v>
      </c>
      <c r="N917" s="13" t="e">
        <f ca="1">IF(CalcTable[[#This Row],[Day of Year]]&lt;123,FCAP,AE916)</f>
        <v>#NAME?</v>
      </c>
      <c r="O917" s="17" t="e">
        <f ca="1">IF(IRR_DRIP,5,COUNTIF('IDET Wind Values'!C901:G901,"&lt;="&amp;IRR_MAXWIND))</f>
        <v>#NAME?</v>
      </c>
      <c r="P917" s="13" t="e">
        <f ca="1">CalcTable[[#This Row],[ET_o]]*KL</f>
        <v>#NAME?</v>
      </c>
      <c r="Q917" s="13" t="e">
        <f ca="1">IF(WILTPT&lt;=0,1,MAX(0,MIN(1,(CalcTable[[#This Row],[IWC]]-WILTPT)/(MAD-WILTPT))))</f>
        <v>#NAME?</v>
      </c>
      <c r="R917" s="13" t="e">
        <f ca="1">CalcTable[[#This Row],[ETMult]]*CalcTable[[#This Row],[ETb]]</f>
        <v>#NAME?</v>
      </c>
      <c r="S917" s="13" t="b">
        <f>INDEX(IRR_LIST,CalcTable[[#This Row],[Day of Week]]+1)</f>
        <v>0</v>
      </c>
      <c r="T917" s="13">
        <f t="shared" ca="1" si="294"/>
        <v>2.5</v>
      </c>
      <c r="U917" s="13" t="b">
        <f ca="1">IF(CalcTable[[#This Row],[IrrPrecip]]&gt;=IC_MM,FALSE,TRUE)</f>
        <v>1</v>
      </c>
      <c r="V917" s="13" t="b">
        <f t="shared" si="295"/>
        <v>0</v>
      </c>
      <c r="W917" s="13" t="e">
        <f ca="1">IF(AND(IRR_DRIP=FALSE,CalcTable[[#This Row],[IrrHours]]&lt;=0),FALSE,TRUE)</f>
        <v>#NAME?</v>
      </c>
      <c r="X917" s="13" t="e">
        <f ca="1">AND(CalcTable[[#This Row],[IrrDay]],CalcTable[[#This Row],[IrrRain]],CalcTable[[#This Row],[IrrWarm]],CalcTable[[#This Row],[IrrWindy]])</f>
        <v>#NAME?</v>
      </c>
      <c r="Y917" s="13" t="e">
        <f t="shared" ca="1" si="296"/>
        <v>#NAME?</v>
      </c>
      <c r="Z917" s="13" t="e">
        <f ca="1">CalcTable[[#This Row],[IrrHours]]/5</f>
        <v>#NAME?</v>
      </c>
      <c r="AA917" s="13" t="e">
        <f ca="1">IF(CalcTable[[#This Row],[IrrFlag]]=FALSE,0,MAX(0,CalcTable[[#This Row],[VolRednWind]]*(FCAP*IRR_TARGET-CalcTable[[#This Row],[IWC]])))</f>
        <v>#NAME?</v>
      </c>
      <c r="AB917" s="13" t="e">
        <f ca="1">CalcTable[[#This Row],[IWC]]+CalcTable[[#This Row],[Eff Precip]]+CalcTable[[#This Row],[IrrAmt]]-CalcTable[[#This Row],[AET]]</f>
        <v>#NAME?</v>
      </c>
      <c r="AC917" s="13" t="e">
        <f ca="1">IF(CalcTable[[#This Row],[PWC]]&gt;FCAP,MIN(24*PERC,MIN(SAT,CalcTable[[#This Row],[PWC]])-FCAP),0)</f>
        <v>#NAME?</v>
      </c>
      <c r="AD917" s="13" t="e">
        <f ca="1">IF(CalcTable[[#This Row],[PWC]]&gt;SAT,CalcTable[[#This Row],[PWC]]-SAT,0)</f>
        <v>#NAME?</v>
      </c>
      <c r="AE917" s="13" t="e">
        <f ca="1">CalcTable[[#This Row],[PWC]]-CalcTable[[#This Row],[PercAmt]]-CalcTable[[#This Row],[Runoff]]</f>
        <v>#NAME?</v>
      </c>
      <c r="AF917" s="13" t="e">
        <f ca="1">CalcTable[[#This Row],[IrrAmt]]/1000*CUR_IRR_AREA*10000/IRR_EFF</f>
        <v>#NAME?</v>
      </c>
      <c r="AG917" s="147"/>
      <c r="AH917" s="13"/>
      <c r="AI917" s="50">
        <v>0</v>
      </c>
      <c r="AJ917" s="50">
        <v>0</v>
      </c>
      <c r="AK917" s="50">
        <v>0</v>
      </c>
      <c r="AL917" s="50">
        <v>0</v>
      </c>
      <c r="AM917" s="50"/>
      <c r="AN917" s="50"/>
      <c r="AO917" s="50"/>
      <c r="AP917" s="50"/>
      <c r="AQ917" s="50"/>
      <c r="AR917" s="50"/>
      <c r="AS917" s="50"/>
      <c r="AT917" s="50"/>
      <c r="AU917" s="50"/>
      <c r="AV917" s="50"/>
      <c r="AW917" s="50"/>
      <c r="AX917" s="50">
        <f t="shared" ref="AX917:AX980" si="307">SUM(AI917:AW917)</f>
        <v>0</v>
      </c>
      <c r="AY917" s="50"/>
      <c r="AZ917" s="50">
        <f t="shared" si="297"/>
        <v>0</v>
      </c>
      <c r="BA917" s="50">
        <f t="shared" si="298"/>
        <v>0</v>
      </c>
      <c r="BB917" s="50">
        <f t="shared" si="299"/>
        <v>0</v>
      </c>
      <c r="BC917" s="17">
        <f t="shared" si="300"/>
        <v>19659</v>
      </c>
      <c r="BD917" s="50">
        <f t="shared" si="301"/>
        <v>0</v>
      </c>
      <c r="BE917" s="50">
        <f t="shared" si="302"/>
        <v>0</v>
      </c>
      <c r="BF917" s="50">
        <f t="shared" ref="BF917:BF980" si="308">BE917*BF$17</f>
        <v>0</v>
      </c>
      <c r="BG917" s="50"/>
      <c r="BH917" s="17">
        <f t="shared" si="303"/>
        <v>0</v>
      </c>
      <c r="BI917" s="17">
        <f t="shared" si="291"/>
        <v>917</v>
      </c>
      <c r="BJ917" s="17">
        <f t="shared" ref="BJ917:BJ980" si="309">IF(BH917=0,BI917,"")</f>
        <v>917</v>
      </c>
      <c r="BK917" s="150">
        <f t="shared" ref="BK917:BK980" si="310">A917</f>
        <v>23995</v>
      </c>
      <c r="BL917" s="50" t="e">
        <f t="shared" ca="1" si="304"/>
        <v>#NAME?</v>
      </c>
      <c r="BM917" s="50" t="e">
        <f t="shared" ca="1" si="305"/>
        <v>#NAME?</v>
      </c>
      <c r="BN917" s="50" t="e">
        <f t="shared" ca="1" si="306"/>
        <v>#NAME?</v>
      </c>
    </row>
    <row r="918" spans="1:66" x14ac:dyDescent="0.35">
      <c r="A918" s="48">
        <v>23996</v>
      </c>
      <c r="B918" s="17">
        <v>1965</v>
      </c>
      <c r="C918" s="17">
        <v>9</v>
      </c>
      <c r="D918" s="17">
        <v>254</v>
      </c>
      <c r="E918" s="17">
        <v>11</v>
      </c>
      <c r="F918" s="17">
        <v>7</v>
      </c>
      <c r="G918" s="50">
        <v>0</v>
      </c>
      <c r="H918" s="32">
        <v>1.5222302354615853</v>
      </c>
      <c r="I918" s="50">
        <v>20.333333333333332</v>
      </c>
      <c r="J918" s="13">
        <v>9.1</v>
      </c>
      <c r="K918" s="13">
        <f t="shared" si="292"/>
        <v>9.1</v>
      </c>
      <c r="L918" s="13">
        <f t="shared" si="293"/>
        <v>3.0749999999999997</v>
      </c>
      <c r="M918" s="13" t="e">
        <f ca="1">CalcTable[[#This Row],[IWC]]-AE917</f>
        <v>#NAME?</v>
      </c>
      <c r="N918" s="13" t="e">
        <f ca="1">IF(CalcTable[[#This Row],[Day of Year]]&lt;123,FCAP,AE917)</f>
        <v>#NAME?</v>
      </c>
      <c r="O918" s="17" t="e">
        <f ca="1">IF(IRR_DRIP,5,COUNTIF('IDET Wind Values'!C902:G902,"&lt;="&amp;IRR_MAXWIND))</f>
        <v>#NAME?</v>
      </c>
      <c r="P918" s="13" t="e">
        <f ca="1">CalcTable[[#This Row],[ET_o]]*KL</f>
        <v>#NAME?</v>
      </c>
      <c r="Q918" s="13" t="e">
        <f ca="1">IF(WILTPT&lt;=0,1,MAX(0,MIN(1,(CalcTable[[#This Row],[IWC]]-WILTPT)/(MAD-WILTPT))))</f>
        <v>#NAME?</v>
      </c>
      <c r="R918" s="13" t="e">
        <f ca="1">CalcTable[[#This Row],[ETMult]]*CalcTable[[#This Row],[ETb]]</f>
        <v>#NAME?</v>
      </c>
      <c r="S918" s="13" t="b">
        <f>INDEX(IRR_LIST,CalcTable[[#This Row],[Day of Week]]+1)</f>
        <v>0</v>
      </c>
      <c r="T918" s="13">
        <f t="shared" ca="1" si="294"/>
        <v>3.3</v>
      </c>
      <c r="U918" s="13" t="b">
        <f ca="1">IF(CalcTable[[#This Row],[IrrPrecip]]&gt;=IC_MM,FALSE,TRUE)</f>
        <v>1</v>
      </c>
      <c r="V918" s="13" t="b">
        <f t="shared" si="295"/>
        <v>0</v>
      </c>
      <c r="W918" s="13" t="e">
        <f ca="1">IF(AND(IRR_DRIP=FALSE,CalcTable[[#This Row],[IrrHours]]&lt;=0),FALSE,TRUE)</f>
        <v>#NAME?</v>
      </c>
      <c r="X918" s="13" t="e">
        <f ca="1">AND(CalcTable[[#This Row],[IrrDay]],CalcTable[[#This Row],[IrrRain]],CalcTable[[#This Row],[IrrWarm]],CalcTable[[#This Row],[IrrWindy]])</f>
        <v>#NAME?</v>
      </c>
      <c r="Y918" s="13" t="e">
        <f t="shared" ca="1" si="296"/>
        <v>#NAME?</v>
      </c>
      <c r="Z918" s="13" t="e">
        <f ca="1">CalcTable[[#This Row],[IrrHours]]/5</f>
        <v>#NAME?</v>
      </c>
      <c r="AA918" s="13" t="e">
        <f ca="1">IF(CalcTable[[#This Row],[IrrFlag]]=FALSE,0,MAX(0,CalcTable[[#This Row],[VolRednWind]]*(FCAP*IRR_TARGET-CalcTable[[#This Row],[IWC]])))</f>
        <v>#NAME?</v>
      </c>
      <c r="AB918" s="13" t="e">
        <f ca="1">CalcTable[[#This Row],[IWC]]+CalcTable[[#This Row],[Eff Precip]]+CalcTable[[#This Row],[IrrAmt]]-CalcTable[[#This Row],[AET]]</f>
        <v>#NAME?</v>
      </c>
      <c r="AC918" s="13" t="e">
        <f ca="1">IF(CalcTable[[#This Row],[PWC]]&gt;FCAP,MIN(24*PERC,MIN(SAT,CalcTable[[#This Row],[PWC]])-FCAP),0)</f>
        <v>#NAME?</v>
      </c>
      <c r="AD918" s="13" t="e">
        <f ca="1">IF(CalcTable[[#This Row],[PWC]]&gt;SAT,CalcTable[[#This Row],[PWC]]-SAT,0)</f>
        <v>#NAME?</v>
      </c>
      <c r="AE918" s="13" t="e">
        <f ca="1">CalcTable[[#This Row],[PWC]]-CalcTable[[#This Row],[PercAmt]]-CalcTable[[#This Row],[Runoff]]</f>
        <v>#NAME?</v>
      </c>
      <c r="AF918" s="13" t="e">
        <f ca="1">CalcTable[[#This Row],[IrrAmt]]/1000*CUR_IRR_AREA*10000/IRR_EFF</f>
        <v>#NAME?</v>
      </c>
      <c r="AG918" s="147"/>
      <c r="AH918" s="13"/>
      <c r="AI918" s="50">
        <v>0</v>
      </c>
      <c r="AJ918" s="50">
        <v>0</v>
      </c>
      <c r="AK918" s="50">
        <v>0</v>
      </c>
      <c r="AL918" s="50">
        <v>0</v>
      </c>
      <c r="AM918" s="50"/>
      <c r="AN918" s="50"/>
      <c r="AO918" s="50"/>
      <c r="AP918" s="50"/>
      <c r="AQ918" s="50"/>
      <c r="AR918" s="50"/>
      <c r="AS918" s="50"/>
      <c r="AT918" s="50"/>
      <c r="AU918" s="50"/>
      <c r="AV918" s="50"/>
      <c r="AW918" s="50"/>
      <c r="AX918" s="50">
        <f t="shared" si="307"/>
        <v>0</v>
      </c>
      <c r="AY918" s="50"/>
      <c r="AZ918" s="50">
        <f t="shared" si="297"/>
        <v>0</v>
      </c>
      <c r="BA918" s="50">
        <f t="shared" si="298"/>
        <v>0</v>
      </c>
      <c r="BB918" s="50">
        <f t="shared" si="299"/>
        <v>0</v>
      </c>
      <c r="BC918" s="17">
        <f t="shared" si="300"/>
        <v>19659</v>
      </c>
      <c r="BD918" s="50">
        <f t="shared" si="301"/>
        <v>0</v>
      </c>
      <c r="BE918" s="50">
        <f t="shared" si="302"/>
        <v>0</v>
      </c>
      <c r="BF918" s="50">
        <f t="shared" si="308"/>
        <v>0</v>
      </c>
      <c r="BG918" s="50"/>
      <c r="BH918" s="17">
        <f t="shared" si="303"/>
        <v>0</v>
      </c>
      <c r="BI918" s="17">
        <f t="shared" ref="BI918:BI981" si="311">BI917+1</f>
        <v>918</v>
      </c>
      <c r="BJ918" s="17">
        <f t="shared" si="309"/>
        <v>918</v>
      </c>
      <c r="BK918" s="150">
        <f t="shared" si="310"/>
        <v>23996</v>
      </c>
      <c r="BL918" s="50" t="e">
        <f t="shared" ca="1" si="304"/>
        <v>#NAME?</v>
      </c>
      <c r="BM918" s="50" t="e">
        <f t="shared" ca="1" si="305"/>
        <v>#NAME?</v>
      </c>
      <c r="BN918" s="50" t="e">
        <f t="shared" ca="1" si="306"/>
        <v>#NAME?</v>
      </c>
    </row>
    <row r="919" spans="1:66" x14ac:dyDescent="0.35">
      <c r="A919" s="48">
        <v>23997</v>
      </c>
      <c r="B919" s="17">
        <v>1965</v>
      </c>
      <c r="C919" s="17">
        <v>9</v>
      </c>
      <c r="D919" s="17">
        <v>255</v>
      </c>
      <c r="E919" s="17">
        <v>12</v>
      </c>
      <c r="F919" s="17">
        <v>1</v>
      </c>
      <c r="G919" s="50">
        <v>-1.7</v>
      </c>
      <c r="H919" s="32">
        <v>1.8169945872436197</v>
      </c>
      <c r="I919" s="50">
        <v>7.333333333333333</v>
      </c>
      <c r="J919" s="13">
        <v>0</v>
      </c>
      <c r="K919" s="13">
        <f t="shared" si="292"/>
        <v>0</v>
      </c>
      <c r="L919" s="13">
        <f t="shared" si="293"/>
        <v>0</v>
      </c>
      <c r="M919" s="13" t="e">
        <f ca="1">CalcTable[[#This Row],[IWC]]-AE918</f>
        <v>#NAME?</v>
      </c>
      <c r="N919" s="13" t="e">
        <f ca="1">IF(CalcTable[[#This Row],[Day of Year]]&lt;123,FCAP,AE918)</f>
        <v>#NAME?</v>
      </c>
      <c r="O919" s="17" t="e">
        <f ca="1">IF(IRR_DRIP,5,COUNTIF('IDET Wind Values'!C903:G903,"&lt;="&amp;IRR_MAXWIND))</f>
        <v>#NAME?</v>
      </c>
      <c r="P919" s="13" t="e">
        <f ca="1">CalcTable[[#This Row],[ET_o]]*KL</f>
        <v>#NAME?</v>
      </c>
      <c r="Q919" s="13" t="e">
        <f ca="1">IF(WILTPT&lt;=0,1,MAX(0,MIN(1,(CalcTable[[#This Row],[IWC]]-WILTPT)/(MAD-WILTPT))))</f>
        <v>#NAME?</v>
      </c>
      <c r="R919" s="13" t="e">
        <f ca="1">CalcTable[[#This Row],[ETMult]]*CalcTable[[#This Row],[ETb]]</f>
        <v>#NAME?</v>
      </c>
      <c r="S919" s="13" t="b">
        <f>INDEX(IRR_LIST,CalcTable[[#This Row],[Day of Week]]+1)</f>
        <v>1</v>
      </c>
      <c r="T919" s="13">
        <f t="shared" ca="1" si="294"/>
        <v>11.399999999999999</v>
      </c>
      <c r="U919" s="13" t="b">
        <f ca="1">IF(CalcTable[[#This Row],[IrrPrecip]]&gt;=IC_MM,FALSE,TRUE)</f>
        <v>0</v>
      </c>
      <c r="V919" s="13" t="b">
        <f t="shared" si="295"/>
        <v>0</v>
      </c>
      <c r="W919" s="13" t="e">
        <f ca="1">IF(AND(IRR_DRIP=FALSE,CalcTable[[#This Row],[IrrHours]]&lt;=0),FALSE,TRUE)</f>
        <v>#NAME?</v>
      </c>
      <c r="X919" s="13" t="e">
        <f ca="1">AND(CalcTable[[#This Row],[IrrDay]],CalcTable[[#This Row],[IrrRain]],CalcTable[[#This Row],[IrrWarm]],CalcTable[[#This Row],[IrrWindy]])</f>
        <v>#NAME?</v>
      </c>
      <c r="Y919" s="13" t="e">
        <f t="shared" ca="1" si="296"/>
        <v>#NAME?</v>
      </c>
      <c r="Z919" s="13" t="e">
        <f ca="1">CalcTable[[#This Row],[IrrHours]]/5</f>
        <v>#NAME?</v>
      </c>
      <c r="AA919" s="13" t="e">
        <f ca="1">IF(CalcTable[[#This Row],[IrrFlag]]=FALSE,0,MAX(0,CalcTable[[#This Row],[VolRednWind]]*(FCAP*IRR_TARGET-CalcTable[[#This Row],[IWC]])))</f>
        <v>#NAME?</v>
      </c>
      <c r="AB919" s="13" t="e">
        <f ca="1">CalcTable[[#This Row],[IWC]]+CalcTable[[#This Row],[Eff Precip]]+CalcTable[[#This Row],[IrrAmt]]-CalcTable[[#This Row],[AET]]</f>
        <v>#NAME?</v>
      </c>
      <c r="AC919" s="13" t="e">
        <f ca="1">IF(CalcTable[[#This Row],[PWC]]&gt;FCAP,MIN(24*PERC,MIN(SAT,CalcTable[[#This Row],[PWC]])-FCAP),0)</f>
        <v>#NAME?</v>
      </c>
      <c r="AD919" s="13" t="e">
        <f ca="1">IF(CalcTable[[#This Row],[PWC]]&gt;SAT,CalcTable[[#This Row],[PWC]]-SAT,0)</f>
        <v>#NAME?</v>
      </c>
      <c r="AE919" s="13" t="e">
        <f ca="1">CalcTable[[#This Row],[PWC]]-CalcTable[[#This Row],[PercAmt]]-CalcTable[[#This Row],[Runoff]]</f>
        <v>#NAME?</v>
      </c>
      <c r="AF919" s="13" t="e">
        <f ca="1">CalcTable[[#This Row],[IrrAmt]]/1000*CUR_IRR_AREA*10000/IRR_EFF</f>
        <v>#NAME?</v>
      </c>
      <c r="AG919" s="147"/>
      <c r="AH919" s="13"/>
      <c r="AI919" s="50">
        <v>0</v>
      </c>
      <c r="AJ919" s="50">
        <v>0</v>
      </c>
      <c r="AK919" s="50">
        <v>0</v>
      </c>
      <c r="AL919" s="50">
        <v>0</v>
      </c>
      <c r="AM919" s="50"/>
      <c r="AN919" s="50"/>
      <c r="AO919" s="50"/>
      <c r="AP919" s="50"/>
      <c r="AQ919" s="50"/>
      <c r="AR919" s="50"/>
      <c r="AS919" s="50"/>
      <c r="AT919" s="50"/>
      <c r="AU919" s="50"/>
      <c r="AV919" s="50"/>
      <c r="AW919" s="50"/>
      <c r="AX919" s="50">
        <f t="shared" si="307"/>
        <v>0</v>
      </c>
      <c r="AY919" s="50"/>
      <c r="AZ919" s="50">
        <f t="shared" si="297"/>
        <v>0</v>
      </c>
      <c r="BA919" s="50">
        <f t="shared" si="298"/>
        <v>0</v>
      </c>
      <c r="BB919" s="50">
        <f t="shared" si="299"/>
        <v>0</v>
      </c>
      <c r="BC919" s="17">
        <f t="shared" si="300"/>
        <v>19659</v>
      </c>
      <c r="BD919" s="50">
        <f t="shared" si="301"/>
        <v>0</v>
      </c>
      <c r="BE919" s="50">
        <f t="shared" si="302"/>
        <v>0</v>
      </c>
      <c r="BF919" s="50">
        <f t="shared" si="308"/>
        <v>0</v>
      </c>
      <c r="BG919" s="50"/>
      <c r="BH919" s="17">
        <f t="shared" si="303"/>
        <v>0</v>
      </c>
      <c r="BI919" s="17">
        <f t="shared" si="311"/>
        <v>919</v>
      </c>
      <c r="BJ919" s="17">
        <f t="shared" si="309"/>
        <v>919</v>
      </c>
      <c r="BK919" s="150">
        <f t="shared" si="310"/>
        <v>23997</v>
      </c>
      <c r="BL919" s="50" t="e">
        <f t="shared" ca="1" si="304"/>
        <v>#NAME?</v>
      </c>
      <c r="BM919" s="50" t="e">
        <f t="shared" ca="1" si="305"/>
        <v>#NAME?</v>
      </c>
      <c r="BN919" s="50" t="e">
        <f t="shared" ca="1" si="306"/>
        <v>#NAME?</v>
      </c>
    </row>
    <row r="920" spans="1:66" x14ac:dyDescent="0.35">
      <c r="A920" s="48">
        <v>23998</v>
      </c>
      <c r="B920" s="17">
        <v>1965</v>
      </c>
      <c r="C920" s="17">
        <v>9</v>
      </c>
      <c r="D920" s="17">
        <v>256</v>
      </c>
      <c r="E920" s="17">
        <v>13</v>
      </c>
      <c r="F920" s="17">
        <v>2</v>
      </c>
      <c r="G920" s="50">
        <v>1.1000000000000001</v>
      </c>
      <c r="H920" s="32">
        <v>1.8267206059691179</v>
      </c>
      <c r="I920" s="50">
        <v>13.333333333333334</v>
      </c>
      <c r="J920" s="13">
        <v>0</v>
      </c>
      <c r="K920" s="13">
        <f t="shared" si="292"/>
        <v>0</v>
      </c>
      <c r="L920" s="13">
        <f t="shared" si="293"/>
        <v>0</v>
      </c>
      <c r="M920" s="13" t="e">
        <f ca="1">CalcTable[[#This Row],[IWC]]-AE919</f>
        <v>#NAME?</v>
      </c>
      <c r="N920" s="13" t="e">
        <f ca="1">IF(CalcTable[[#This Row],[Day of Year]]&lt;123,FCAP,AE919)</f>
        <v>#NAME?</v>
      </c>
      <c r="O920" s="17" t="e">
        <f ca="1">IF(IRR_DRIP,5,COUNTIF('IDET Wind Values'!C904:G904,"&lt;="&amp;IRR_MAXWIND))</f>
        <v>#NAME?</v>
      </c>
      <c r="P920" s="13" t="e">
        <f ca="1">CalcTable[[#This Row],[ET_o]]*KL</f>
        <v>#NAME?</v>
      </c>
      <c r="Q920" s="13" t="e">
        <f ca="1">IF(WILTPT&lt;=0,1,MAX(0,MIN(1,(CalcTable[[#This Row],[IWC]]-WILTPT)/(MAD-WILTPT))))</f>
        <v>#NAME?</v>
      </c>
      <c r="R920" s="13" t="e">
        <f ca="1">CalcTable[[#This Row],[ETMult]]*CalcTable[[#This Row],[ETb]]</f>
        <v>#NAME?</v>
      </c>
      <c r="S920" s="13" t="b">
        <f>INDEX(IRR_LIST,CalcTable[[#This Row],[Day of Week]]+1)</f>
        <v>0</v>
      </c>
      <c r="T920" s="13">
        <f t="shared" ca="1" si="294"/>
        <v>9.1</v>
      </c>
      <c r="U920" s="13" t="b">
        <f ca="1">IF(CalcTable[[#This Row],[IrrPrecip]]&gt;=IC_MM,FALSE,TRUE)</f>
        <v>1</v>
      </c>
      <c r="V920" s="13" t="b">
        <f t="shared" si="295"/>
        <v>0</v>
      </c>
      <c r="W920" s="13" t="e">
        <f ca="1">IF(AND(IRR_DRIP=FALSE,CalcTable[[#This Row],[IrrHours]]&lt;=0),FALSE,TRUE)</f>
        <v>#NAME?</v>
      </c>
      <c r="X920" s="13" t="e">
        <f ca="1">AND(CalcTable[[#This Row],[IrrDay]],CalcTable[[#This Row],[IrrRain]],CalcTable[[#This Row],[IrrWarm]],CalcTable[[#This Row],[IrrWindy]])</f>
        <v>#NAME?</v>
      </c>
      <c r="Y920" s="13" t="e">
        <f t="shared" ca="1" si="296"/>
        <v>#NAME?</v>
      </c>
      <c r="Z920" s="13" t="e">
        <f ca="1">CalcTable[[#This Row],[IrrHours]]/5</f>
        <v>#NAME?</v>
      </c>
      <c r="AA920" s="13" t="e">
        <f ca="1">IF(CalcTable[[#This Row],[IrrFlag]]=FALSE,0,MAX(0,CalcTable[[#This Row],[VolRednWind]]*(FCAP*IRR_TARGET-CalcTable[[#This Row],[IWC]])))</f>
        <v>#NAME?</v>
      </c>
      <c r="AB920" s="13" t="e">
        <f ca="1">CalcTable[[#This Row],[IWC]]+CalcTable[[#This Row],[Eff Precip]]+CalcTable[[#This Row],[IrrAmt]]-CalcTable[[#This Row],[AET]]</f>
        <v>#NAME?</v>
      </c>
      <c r="AC920" s="13" t="e">
        <f ca="1">IF(CalcTable[[#This Row],[PWC]]&gt;FCAP,MIN(24*PERC,MIN(SAT,CalcTable[[#This Row],[PWC]])-FCAP),0)</f>
        <v>#NAME?</v>
      </c>
      <c r="AD920" s="13" t="e">
        <f ca="1">IF(CalcTable[[#This Row],[PWC]]&gt;SAT,CalcTable[[#This Row],[PWC]]-SAT,0)</f>
        <v>#NAME?</v>
      </c>
      <c r="AE920" s="13" t="e">
        <f ca="1">CalcTable[[#This Row],[PWC]]-CalcTable[[#This Row],[PercAmt]]-CalcTable[[#This Row],[Runoff]]</f>
        <v>#NAME?</v>
      </c>
      <c r="AF920" s="13" t="e">
        <f ca="1">CalcTable[[#This Row],[IrrAmt]]/1000*CUR_IRR_AREA*10000/IRR_EFF</f>
        <v>#NAME?</v>
      </c>
      <c r="AG920" s="147"/>
      <c r="AH920" s="13"/>
      <c r="AI920" s="50">
        <v>0</v>
      </c>
      <c r="AJ920" s="50">
        <v>0</v>
      </c>
      <c r="AK920" s="50">
        <v>0</v>
      </c>
      <c r="AL920" s="50">
        <v>0</v>
      </c>
      <c r="AM920" s="50"/>
      <c r="AN920" s="50"/>
      <c r="AO920" s="50"/>
      <c r="AP920" s="50"/>
      <c r="AQ920" s="50"/>
      <c r="AR920" s="50"/>
      <c r="AS920" s="50"/>
      <c r="AT920" s="50"/>
      <c r="AU920" s="50"/>
      <c r="AV920" s="50"/>
      <c r="AW920" s="50"/>
      <c r="AX920" s="50">
        <f t="shared" si="307"/>
        <v>0</v>
      </c>
      <c r="AY920" s="50"/>
      <c r="AZ920" s="50">
        <f t="shared" si="297"/>
        <v>0</v>
      </c>
      <c r="BA920" s="50">
        <f t="shared" si="298"/>
        <v>0</v>
      </c>
      <c r="BB920" s="50">
        <f t="shared" si="299"/>
        <v>0</v>
      </c>
      <c r="BC920" s="17">
        <f t="shared" si="300"/>
        <v>19659</v>
      </c>
      <c r="BD920" s="50">
        <f t="shared" si="301"/>
        <v>0</v>
      </c>
      <c r="BE920" s="50">
        <f t="shared" si="302"/>
        <v>0</v>
      </c>
      <c r="BF920" s="50">
        <f t="shared" si="308"/>
        <v>0</v>
      </c>
      <c r="BG920" s="50"/>
      <c r="BH920" s="17">
        <f t="shared" si="303"/>
        <v>0</v>
      </c>
      <c r="BI920" s="17">
        <f t="shared" si="311"/>
        <v>920</v>
      </c>
      <c r="BJ920" s="17">
        <f t="shared" si="309"/>
        <v>920</v>
      </c>
      <c r="BK920" s="150">
        <f t="shared" si="310"/>
        <v>23998</v>
      </c>
      <c r="BL920" s="50" t="e">
        <f t="shared" ca="1" si="304"/>
        <v>#NAME?</v>
      </c>
      <c r="BM920" s="50" t="e">
        <f t="shared" ca="1" si="305"/>
        <v>#NAME?</v>
      </c>
      <c r="BN920" s="50" t="e">
        <f t="shared" ca="1" si="306"/>
        <v>#NAME?</v>
      </c>
    </row>
    <row r="921" spans="1:66" x14ac:dyDescent="0.35">
      <c r="A921" s="48">
        <v>23999</v>
      </c>
      <c r="B921" s="17">
        <v>1965</v>
      </c>
      <c r="C921" s="17">
        <v>9</v>
      </c>
      <c r="D921" s="17">
        <v>257</v>
      </c>
      <c r="E921" s="17">
        <v>14</v>
      </c>
      <c r="F921" s="17">
        <v>3</v>
      </c>
      <c r="G921" s="50">
        <v>0</v>
      </c>
      <c r="H921" s="32">
        <v>1.2825967801913158</v>
      </c>
      <c r="I921" s="50">
        <v>25.5</v>
      </c>
      <c r="J921" s="13">
        <v>6.1</v>
      </c>
      <c r="K921" s="13">
        <f t="shared" si="292"/>
        <v>6.1</v>
      </c>
      <c r="L921" s="13">
        <f t="shared" si="293"/>
        <v>0.82499999999999973</v>
      </c>
      <c r="M921" s="13" t="e">
        <f ca="1">CalcTable[[#This Row],[IWC]]-AE920</f>
        <v>#NAME?</v>
      </c>
      <c r="N921" s="13" t="e">
        <f ca="1">IF(CalcTable[[#This Row],[Day of Year]]&lt;123,FCAP,AE920)</f>
        <v>#NAME?</v>
      </c>
      <c r="O921" s="17" t="e">
        <f ca="1">IF(IRR_DRIP,5,COUNTIF('IDET Wind Values'!C905:G905,"&lt;="&amp;IRR_MAXWIND))</f>
        <v>#NAME?</v>
      </c>
      <c r="P921" s="13" t="e">
        <f ca="1">CalcTable[[#This Row],[ET_o]]*KL</f>
        <v>#NAME?</v>
      </c>
      <c r="Q921" s="13" t="e">
        <f ca="1">IF(WILTPT&lt;=0,1,MAX(0,MIN(1,(CalcTable[[#This Row],[IWC]]-WILTPT)/(MAD-WILTPT))))</f>
        <v>#NAME?</v>
      </c>
      <c r="R921" s="13" t="e">
        <f ca="1">CalcTable[[#This Row],[ETMult]]*CalcTable[[#This Row],[ETb]]</f>
        <v>#NAME?</v>
      </c>
      <c r="S921" s="13" t="b">
        <f>INDEX(IRR_LIST,CalcTable[[#This Row],[Day of Week]]+1)</f>
        <v>1</v>
      </c>
      <c r="T921" s="13">
        <f t="shared" ca="1" si="294"/>
        <v>0</v>
      </c>
      <c r="U921" s="13" t="b">
        <f ca="1">IF(CalcTable[[#This Row],[IrrPrecip]]&gt;=IC_MM,FALSE,TRUE)</f>
        <v>1</v>
      </c>
      <c r="V921" s="13" t="b">
        <f t="shared" si="295"/>
        <v>0</v>
      </c>
      <c r="W921" s="13" t="e">
        <f ca="1">IF(AND(IRR_DRIP=FALSE,CalcTable[[#This Row],[IrrHours]]&lt;=0),FALSE,TRUE)</f>
        <v>#NAME?</v>
      </c>
      <c r="X921" s="13" t="e">
        <f ca="1">AND(CalcTable[[#This Row],[IrrDay]],CalcTable[[#This Row],[IrrRain]],CalcTable[[#This Row],[IrrWarm]],CalcTable[[#This Row],[IrrWindy]])</f>
        <v>#NAME?</v>
      </c>
      <c r="Y921" s="13" t="e">
        <f t="shared" ca="1" si="296"/>
        <v>#NAME?</v>
      </c>
      <c r="Z921" s="13" t="e">
        <f ca="1">CalcTable[[#This Row],[IrrHours]]/5</f>
        <v>#NAME?</v>
      </c>
      <c r="AA921" s="13" t="e">
        <f ca="1">IF(CalcTable[[#This Row],[IrrFlag]]=FALSE,0,MAX(0,CalcTable[[#This Row],[VolRednWind]]*(FCAP*IRR_TARGET-CalcTable[[#This Row],[IWC]])))</f>
        <v>#NAME?</v>
      </c>
      <c r="AB921" s="13" t="e">
        <f ca="1">CalcTable[[#This Row],[IWC]]+CalcTable[[#This Row],[Eff Precip]]+CalcTable[[#This Row],[IrrAmt]]-CalcTable[[#This Row],[AET]]</f>
        <v>#NAME?</v>
      </c>
      <c r="AC921" s="13" t="e">
        <f ca="1">IF(CalcTable[[#This Row],[PWC]]&gt;FCAP,MIN(24*PERC,MIN(SAT,CalcTable[[#This Row],[PWC]])-FCAP),0)</f>
        <v>#NAME?</v>
      </c>
      <c r="AD921" s="13" t="e">
        <f ca="1">IF(CalcTable[[#This Row],[PWC]]&gt;SAT,CalcTable[[#This Row],[PWC]]-SAT,0)</f>
        <v>#NAME?</v>
      </c>
      <c r="AE921" s="13" t="e">
        <f ca="1">CalcTable[[#This Row],[PWC]]-CalcTable[[#This Row],[PercAmt]]-CalcTable[[#This Row],[Runoff]]</f>
        <v>#NAME?</v>
      </c>
      <c r="AF921" s="13" t="e">
        <f ca="1">CalcTable[[#This Row],[IrrAmt]]/1000*CUR_IRR_AREA*10000/IRR_EFF</f>
        <v>#NAME?</v>
      </c>
      <c r="AG921" s="147"/>
      <c r="AH921" s="13"/>
      <c r="AI921" s="50">
        <v>0</v>
      </c>
      <c r="AJ921" s="50">
        <v>0</v>
      </c>
      <c r="AK921" s="50">
        <v>0</v>
      </c>
      <c r="AL921" s="50">
        <v>0</v>
      </c>
      <c r="AM921" s="50"/>
      <c r="AN921" s="50"/>
      <c r="AO921" s="50"/>
      <c r="AP921" s="50"/>
      <c r="AQ921" s="50"/>
      <c r="AR921" s="50"/>
      <c r="AS921" s="50"/>
      <c r="AT921" s="50"/>
      <c r="AU921" s="50"/>
      <c r="AV921" s="50"/>
      <c r="AW921" s="50"/>
      <c r="AX921" s="50">
        <f t="shared" si="307"/>
        <v>0</v>
      </c>
      <c r="AY921" s="50"/>
      <c r="AZ921" s="50">
        <f t="shared" si="297"/>
        <v>0</v>
      </c>
      <c r="BA921" s="50">
        <f t="shared" si="298"/>
        <v>0</v>
      </c>
      <c r="BB921" s="50">
        <f t="shared" si="299"/>
        <v>0</v>
      </c>
      <c r="BC921" s="17">
        <f t="shared" si="300"/>
        <v>19659</v>
      </c>
      <c r="BD921" s="50">
        <f t="shared" si="301"/>
        <v>0</v>
      </c>
      <c r="BE921" s="50">
        <f t="shared" si="302"/>
        <v>0</v>
      </c>
      <c r="BF921" s="50">
        <f t="shared" si="308"/>
        <v>0</v>
      </c>
      <c r="BG921" s="50"/>
      <c r="BH921" s="17">
        <f t="shared" si="303"/>
        <v>0</v>
      </c>
      <c r="BI921" s="17">
        <f t="shared" si="311"/>
        <v>921</v>
      </c>
      <c r="BJ921" s="17">
        <f t="shared" si="309"/>
        <v>921</v>
      </c>
      <c r="BK921" s="150">
        <f t="shared" si="310"/>
        <v>23999</v>
      </c>
      <c r="BL921" s="50" t="e">
        <f t="shared" ca="1" si="304"/>
        <v>#NAME?</v>
      </c>
      <c r="BM921" s="50" t="e">
        <f t="shared" ca="1" si="305"/>
        <v>#NAME?</v>
      </c>
      <c r="BN921" s="50" t="e">
        <f t="shared" ca="1" si="306"/>
        <v>#NAME?</v>
      </c>
    </row>
    <row r="922" spans="1:66" x14ac:dyDescent="0.35">
      <c r="A922" s="48">
        <v>24000</v>
      </c>
      <c r="B922" s="17">
        <v>1965</v>
      </c>
      <c r="C922" s="17">
        <v>9</v>
      </c>
      <c r="D922" s="17">
        <v>258</v>
      </c>
      <c r="E922" s="17">
        <v>15</v>
      </c>
      <c r="F922" s="17">
        <v>4</v>
      </c>
      <c r="G922" s="50">
        <v>-3.3</v>
      </c>
      <c r="H922" s="32">
        <v>2.0013808590498461</v>
      </c>
      <c r="I922" s="50">
        <v>25</v>
      </c>
      <c r="J922" s="13">
        <v>2.8</v>
      </c>
      <c r="K922" s="13">
        <f t="shared" si="292"/>
        <v>2.8</v>
      </c>
      <c r="L922" s="13">
        <f t="shared" si="293"/>
        <v>0</v>
      </c>
      <c r="M922" s="13" t="e">
        <f ca="1">CalcTable[[#This Row],[IWC]]-AE921</f>
        <v>#NAME?</v>
      </c>
      <c r="N922" s="13" t="e">
        <f ca="1">IF(CalcTable[[#This Row],[Day of Year]]&lt;123,FCAP,AE921)</f>
        <v>#NAME?</v>
      </c>
      <c r="O922" s="17" t="e">
        <f ca="1">IF(IRR_DRIP,5,COUNTIF('IDET Wind Values'!C906:G906,"&lt;="&amp;IRR_MAXWIND))</f>
        <v>#NAME?</v>
      </c>
      <c r="P922" s="13" t="e">
        <f ca="1">CalcTable[[#This Row],[ET_o]]*KL</f>
        <v>#NAME?</v>
      </c>
      <c r="Q922" s="13" t="e">
        <f ca="1">IF(WILTPT&lt;=0,1,MAX(0,MIN(1,(CalcTable[[#This Row],[IWC]]-WILTPT)/(MAD-WILTPT))))</f>
        <v>#NAME?</v>
      </c>
      <c r="R922" s="13" t="e">
        <f ca="1">CalcTable[[#This Row],[ETMult]]*CalcTable[[#This Row],[ETb]]</f>
        <v>#NAME?</v>
      </c>
      <c r="S922" s="13" t="b">
        <f>INDEX(IRR_LIST,CalcTable[[#This Row],[Day of Week]]+1)</f>
        <v>0</v>
      </c>
      <c r="T922" s="13">
        <f t="shared" ca="1" si="294"/>
        <v>6.1</v>
      </c>
      <c r="U922" s="13" t="b">
        <f ca="1">IF(CalcTable[[#This Row],[IrrPrecip]]&gt;=IC_MM,FALSE,TRUE)</f>
        <v>1</v>
      </c>
      <c r="V922" s="13" t="b">
        <f t="shared" si="295"/>
        <v>0</v>
      </c>
      <c r="W922" s="13" t="e">
        <f ca="1">IF(AND(IRR_DRIP=FALSE,CalcTable[[#This Row],[IrrHours]]&lt;=0),FALSE,TRUE)</f>
        <v>#NAME?</v>
      </c>
      <c r="X922" s="13" t="e">
        <f ca="1">AND(CalcTable[[#This Row],[IrrDay]],CalcTable[[#This Row],[IrrRain]],CalcTable[[#This Row],[IrrWarm]],CalcTable[[#This Row],[IrrWindy]])</f>
        <v>#NAME?</v>
      </c>
      <c r="Y922" s="13" t="e">
        <f t="shared" ca="1" si="296"/>
        <v>#NAME?</v>
      </c>
      <c r="Z922" s="13" t="e">
        <f ca="1">CalcTable[[#This Row],[IrrHours]]/5</f>
        <v>#NAME?</v>
      </c>
      <c r="AA922" s="13" t="e">
        <f ca="1">IF(CalcTable[[#This Row],[IrrFlag]]=FALSE,0,MAX(0,CalcTable[[#This Row],[VolRednWind]]*(FCAP*IRR_TARGET-CalcTable[[#This Row],[IWC]])))</f>
        <v>#NAME?</v>
      </c>
      <c r="AB922" s="13" t="e">
        <f ca="1">CalcTable[[#This Row],[IWC]]+CalcTable[[#This Row],[Eff Precip]]+CalcTable[[#This Row],[IrrAmt]]-CalcTable[[#This Row],[AET]]</f>
        <v>#NAME?</v>
      </c>
      <c r="AC922" s="13" t="e">
        <f ca="1">IF(CalcTable[[#This Row],[PWC]]&gt;FCAP,MIN(24*PERC,MIN(SAT,CalcTable[[#This Row],[PWC]])-FCAP),0)</f>
        <v>#NAME?</v>
      </c>
      <c r="AD922" s="13" t="e">
        <f ca="1">IF(CalcTable[[#This Row],[PWC]]&gt;SAT,CalcTable[[#This Row],[PWC]]-SAT,0)</f>
        <v>#NAME?</v>
      </c>
      <c r="AE922" s="13" t="e">
        <f ca="1">CalcTable[[#This Row],[PWC]]-CalcTable[[#This Row],[PercAmt]]-CalcTable[[#This Row],[Runoff]]</f>
        <v>#NAME?</v>
      </c>
      <c r="AF922" s="13" t="e">
        <f ca="1">CalcTable[[#This Row],[IrrAmt]]/1000*CUR_IRR_AREA*10000/IRR_EFF</f>
        <v>#NAME?</v>
      </c>
      <c r="AG922" s="147"/>
      <c r="AH922" s="13"/>
      <c r="AI922" s="50">
        <v>0</v>
      </c>
      <c r="AJ922" s="50">
        <v>0</v>
      </c>
      <c r="AK922" s="50">
        <v>0</v>
      </c>
      <c r="AL922" s="50">
        <v>0</v>
      </c>
      <c r="AM922" s="50"/>
      <c r="AN922" s="50"/>
      <c r="AO922" s="50"/>
      <c r="AP922" s="50"/>
      <c r="AQ922" s="50"/>
      <c r="AR922" s="50"/>
      <c r="AS922" s="50"/>
      <c r="AT922" s="50"/>
      <c r="AU922" s="50"/>
      <c r="AV922" s="50"/>
      <c r="AW922" s="50"/>
      <c r="AX922" s="50">
        <f t="shared" si="307"/>
        <v>0</v>
      </c>
      <c r="AY922" s="50"/>
      <c r="AZ922" s="50">
        <f t="shared" si="297"/>
        <v>0</v>
      </c>
      <c r="BA922" s="50">
        <f t="shared" si="298"/>
        <v>0</v>
      </c>
      <c r="BB922" s="50">
        <f t="shared" si="299"/>
        <v>0</v>
      </c>
      <c r="BC922" s="17">
        <f t="shared" si="300"/>
        <v>19659</v>
      </c>
      <c r="BD922" s="50">
        <f t="shared" si="301"/>
        <v>0</v>
      </c>
      <c r="BE922" s="50">
        <f t="shared" si="302"/>
        <v>0</v>
      </c>
      <c r="BF922" s="50">
        <f t="shared" si="308"/>
        <v>0</v>
      </c>
      <c r="BG922" s="50"/>
      <c r="BH922" s="17">
        <f t="shared" si="303"/>
        <v>0</v>
      </c>
      <c r="BI922" s="17">
        <f t="shared" si="311"/>
        <v>922</v>
      </c>
      <c r="BJ922" s="17">
        <f t="shared" si="309"/>
        <v>922</v>
      </c>
      <c r="BK922" s="150">
        <f t="shared" si="310"/>
        <v>24000</v>
      </c>
      <c r="BL922" s="50" t="e">
        <f t="shared" ca="1" si="304"/>
        <v>#NAME?</v>
      </c>
      <c r="BM922" s="50" t="e">
        <f t="shared" ca="1" si="305"/>
        <v>#NAME?</v>
      </c>
      <c r="BN922" s="50" t="e">
        <f t="shared" ca="1" si="306"/>
        <v>#NAME?</v>
      </c>
    </row>
    <row r="923" spans="1:66" x14ac:dyDescent="0.35">
      <c r="A923" s="48">
        <v>24001</v>
      </c>
      <c r="B923" s="17">
        <v>1965</v>
      </c>
      <c r="C923" s="17">
        <v>9</v>
      </c>
      <c r="D923" s="17">
        <v>259</v>
      </c>
      <c r="E923" s="17">
        <v>16</v>
      </c>
      <c r="F923" s="17">
        <v>5</v>
      </c>
      <c r="G923" s="50">
        <v>-2.8</v>
      </c>
      <c r="H923" s="32">
        <v>2.0908423928736912</v>
      </c>
      <c r="I923" s="50">
        <v>31.833333333333332</v>
      </c>
      <c r="J923" s="13">
        <v>0</v>
      </c>
      <c r="K923" s="13">
        <f t="shared" si="292"/>
        <v>0</v>
      </c>
      <c r="L923" s="13">
        <f t="shared" si="293"/>
        <v>0</v>
      </c>
      <c r="M923" s="13" t="e">
        <f ca="1">CalcTable[[#This Row],[IWC]]-AE922</f>
        <v>#NAME?</v>
      </c>
      <c r="N923" s="13" t="e">
        <f ca="1">IF(CalcTable[[#This Row],[Day of Year]]&lt;123,FCAP,AE922)</f>
        <v>#NAME?</v>
      </c>
      <c r="O923" s="17" t="e">
        <f ca="1">IF(IRR_DRIP,5,COUNTIF('IDET Wind Values'!C907:G907,"&lt;="&amp;IRR_MAXWIND))</f>
        <v>#NAME?</v>
      </c>
      <c r="P923" s="13" t="e">
        <f ca="1">CalcTable[[#This Row],[ET_o]]*KL</f>
        <v>#NAME?</v>
      </c>
      <c r="Q923" s="13" t="e">
        <f ca="1">IF(WILTPT&lt;=0,1,MAX(0,MIN(1,(CalcTable[[#This Row],[IWC]]-WILTPT)/(MAD-WILTPT))))</f>
        <v>#NAME?</v>
      </c>
      <c r="R923" s="13" t="e">
        <f ca="1">CalcTable[[#This Row],[ETMult]]*CalcTable[[#This Row],[ETb]]</f>
        <v>#NAME?</v>
      </c>
      <c r="S923" s="13" t="b">
        <f>INDEX(IRR_LIST,CalcTable[[#This Row],[Day of Week]]+1)</f>
        <v>1</v>
      </c>
      <c r="T923" s="13">
        <f t="shared" ca="1" si="294"/>
        <v>8.8999999999999986</v>
      </c>
      <c r="U923" s="13" t="b">
        <f ca="1">IF(CalcTable[[#This Row],[IrrPrecip]]&gt;=IC_MM,FALSE,TRUE)</f>
        <v>1</v>
      </c>
      <c r="V923" s="13" t="b">
        <f t="shared" si="295"/>
        <v>0</v>
      </c>
      <c r="W923" s="13" t="e">
        <f ca="1">IF(AND(IRR_DRIP=FALSE,CalcTable[[#This Row],[IrrHours]]&lt;=0),FALSE,TRUE)</f>
        <v>#NAME?</v>
      </c>
      <c r="X923" s="13" t="e">
        <f ca="1">AND(CalcTable[[#This Row],[IrrDay]],CalcTable[[#This Row],[IrrRain]],CalcTable[[#This Row],[IrrWarm]],CalcTable[[#This Row],[IrrWindy]])</f>
        <v>#NAME?</v>
      </c>
      <c r="Y923" s="13" t="e">
        <f t="shared" ca="1" si="296"/>
        <v>#NAME?</v>
      </c>
      <c r="Z923" s="13" t="e">
        <f ca="1">CalcTable[[#This Row],[IrrHours]]/5</f>
        <v>#NAME?</v>
      </c>
      <c r="AA923" s="13" t="e">
        <f ca="1">IF(CalcTable[[#This Row],[IrrFlag]]=FALSE,0,MAX(0,CalcTable[[#This Row],[VolRednWind]]*(FCAP*IRR_TARGET-CalcTable[[#This Row],[IWC]])))</f>
        <v>#NAME?</v>
      </c>
      <c r="AB923" s="13" t="e">
        <f ca="1">CalcTable[[#This Row],[IWC]]+CalcTable[[#This Row],[Eff Precip]]+CalcTable[[#This Row],[IrrAmt]]-CalcTable[[#This Row],[AET]]</f>
        <v>#NAME?</v>
      </c>
      <c r="AC923" s="13" t="e">
        <f ca="1">IF(CalcTable[[#This Row],[PWC]]&gt;FCAP,MIN(24*PERC,MIN(SAT,CalcTable[[#This Row],[PWC]])-FCAP),0)</f>
        <v>#NAME?</v>
      </c>
      <c r="AD923" s="13" t="e">
        <f ca="1">IF(CalcTable[[#This Row],[PWC]]&gt;SAT,CalcTable[[#This Row],[PWC]]-SAT,0)</f>
        <v>#NAME?</v>
      </c>
      <c r="AE923" s="13" t="e">
        <f ca="1">CalcTable[[#This Row],[PWC]]-CalcTable[[#This Row],[PercAmt]]-CalcTable[[#This Row],[Runoff]]</f>
        <v>#NAME?</v>
      </c>
      <c r="AF923" s="13" t="e">
        <f ca="1">CalcTable[[#This Row],[IrrAmt]]/1000*CUR_IRR_AREA*10000/IRR_EFF</f>
        <v>#NAME?</v>
      </c>
      <c r="AG923" s="147"/>
      <c r="AH923" s="13"/>
      <c r="AI923" s="50">
        <v>0</v>
      </c>
      <c r="AJ923" s="50">
        <v>0</v>
      </c>
      <c r="AK923" s="50">
        <v>0</v>
      </c>
      <c r="AL923" s="50">
        <v>0</v>
      </c>
      <c r="AM923" s="50"/>
      <c r="AN923" s="50"/>
      <c r="AO923" s="50"/>
      <c r="AP923" s="50"/>
      <c r="AQ923" s="50"/>
      <c r="AR923" s="50"/>
      <c r="AS923" s="50"/>
      <c r="AT923" s="50"/>
      <c r="AU923" s="50"/>
      <c r="AV923" s="50"/>
      <c r="AW923" s="50"/>
      <c r="AX923" s="50">
        <f t="shared" si="307"/>
        <v>0</v>
      </c>
      <c r="AY923" s="50"/>
      <c r="AZ923" s="50">
        <f t="shared" si="297"/>
        <v>0</v>
      </c>
      <c r="BA923" s="50">
        <f t="shared" si="298"/>
        <v>0</v>
      </c>
      <c r="BB923" s="50">
        <f t="shared" si="299"/>
        <v>0</v>
      </c>
      <c r="BC923" s="17">
        <f t="shared" si="300"/>
        <v>19659</v>
      </c>
      <c r="BD923" s="50">
        <f t="shared" si="301"/>
        <v>0</v>
      </c>
      <c r="BE923" s="50">
        <f t="shared" si="302"/>
        <v>0</v>
      </c>
      <c r="BF923" s="50">
        <f t="shared" si="308"/>
        <v>0</v>
      </c>
      <c r="BG923" s="50"/>
      <c r="BH923" s="17">
        <f t="shared" si="303"/>
        <v>0</v>
      </c>
      <c r="BI923" s="17">
        <f t="shared" si="311"/>
        <v>923</v>
      </c>
      <c r="BJ923" s="17">
        <f t="shared" si="309"/>
        <v>923</v>
      </c>
      <c r="BK923" s="150">
        <f t="shared" si="310"/>
        <v>24001</v>
      </c>
      <c r="BL923" s="50" t="e">
        <f t="shared" ca="1" si="304"/>
        <v>#NAME?</v>
      </c>
      <c r="BM923" s="50" t="e">
        <f t="shared" ca="1" si="305"/>
        <v>#NAME?</v>
      </c>
      <c r="BN923" s="50" t="e">
        <f t="shared" ca="1" si="306"/>
        <v>#NAME?</v>
      </c>
    </row>
    <row r="924" spans="1:66" x14ac:dyDescent="0.35">
      <c r="A924" s="48">
        <v>24002</v>
      </c>
      <c r="B924" s="17">
        <v>1965</v>
      </c>
      <c r="C924" s="17">
        <v>9</v>
      </c>
      <c r="D924" s="17">
        <v>260</v>
      </c>
      <c r="E924" s="17">
        <v>17</v>
      </c>
      <c r="F924" s="17">
        <v>6</v>
      </c>
      <c r="G924" s="50">
        <v>-2.2000000000000002</v>
      </c>
      <c r="H924" s="32">
        <v>1.1275370051493554</v>
      </c>
      <c r="I924" s="50">
        <v>1.8333333333333333</v>
      </c>
      <c r="J924" s="13">
        <v>0</v>
      </c>
      <c r="K924" s="13">
        <f t="shared" si="292"/>
        <v>0</v>
      </c>
      <c r="L924" s="13">
        <f t="shared" si="293"/>
        <v>0</v>
      </c>
      <c r="M924" s="13" t="e">
        <f ca="1">CalcTable[[#This Row],[IWC]]-AE923</f>
        <v>#NAME?</v>
      </c>
      <c r="N924" s="13" t="e">
        <f ca="1">IF(CalcTable[[#This Row],[Day of Year]]&lt;123,FCAP,AE923)</f>
        <v>#NAME?</v>
      </c>
      <c r="O924" s="17" t="e">
        <f ca="1">IF(IRR_DRIP,5,COUNTIF('IDET Wind Values'!C908:G908,"&lt;="&amp;IRR_MAXWIND))</f>
        <v>#NAME?</v>
      </c>
      <c r="P924" s="13" t="e">
        <f ca="1">CalcTable[[#This Row],[ET_o]]*KL</f>
        <v>#NAME?</v>
      </c>
      <c r="Q924" s="13" t="e">
        <f ca="1">IF(WILTPT&lt;=0,1,MAX(0,MIN(1,(CalcTable[[#This Row],[IWC]]-WILTPT)/(MAD-WILTPT))))</f>
        <v>#NAME?</v>
      </c>
      <c r="R924" s="13" t="e">
        <f ca="1">CalcTable[[#This Row],[ETMult]]*CalcTable[[#This Row],[ETb]]</f>
        <v>#NAME?</v>
      </c>
      <c r="S924" s="13" t="b">
        <f>INDEX(IRR_LIST,CalcTable[[#This Row],[Day of Week]]+1)</f>
        <v>0</v>
      </c>
      <c r="T924" s="13">
        <f t="shared" ca="1" si="294"/>
        <v>2.8</v>
      </c>
      <c r="U924" s="13" t="b">
        <f ca="1">IF(CalcTable[[#This Row],[IrrPrecip]]&gt;=IC_MM,FALSE,TRUE)</f>
        <v>1</v>
      </c>
      <c r="V924" s="13" t="b">
        <f t="shared" si="295"/>
        <v>0</v>
      </c>
      <c r="W924" s="13" t="e">
        <f ca="1">IF(AND(IRR_DRIP=FALSE,CalcTable[[#This Row],[IrrHours]]&lt;=0),FALSE,TRUE)</f>
        <v>#NAME?</v>
      </c>
      <c r="X924" s="13" t="e">
        <f ca="1">AND(CalcTable[[#This Row],[IrrDay]],CalcTable[[#This Row],[IrrRain]],CalcTable[[#This Row],[IrrWarm]],CalcTable[[#This Row],[IrrWindy]])</f>
        <v>#NAME?</v>
      </c>
      <c r="Y924" s="13" t="e">
        <f t="shared" ca="1" si="296"/>
        <v>#NAME?</v>
      </c>
      <c r="Z924" s="13" t="e">
        <f ca="1">CalcTable[[#This Row],[IrrHours]]/5</f>
        <v>#NAME?</v>
      </c>
      <c r="AA924" s="13" t="e">
        <f ca="1">IF(CalcTable[[#This Row],[IrrFlag]]=FALSE,0,MAX(0,CalcTable[[#This Row],[VolRednWind]]*(FCAP*IRR_TARGET-CalcTable[[#This Row],[IWC]])))</f>
        <v>#NAME?</v>
      </c>
      <c r="AB924" s="13" t="e">
        <f ca="1">CalcTable[[#This Row],[IWC]]+CalcTable[[#This Row],[Eff Precip]]+CalcTable[[#This Row],[IrrAmt]]-CalcTable[[#This Row],[AET]]</f>
        <v>#NAME?</v>
      </c>
      <c r="AC924" s="13" t="e">
        <f ca="1">IF(CalcTable[[#This Row],[PWC]]&gt;FCAP,MIN(24*PERC,MIN(SAT,CalcTable[[#This Row],[PWC]])-FCAP),0)</f>
        <v>#NAME?</v>
      </c>
      <c r="AD924" s="13" t="e">
        <f ca="1">IF(CalcTable[[#This Row],[PWC]]&gt;SAT,CalcTable[[#This Row],[PWC]]-SAT,0)</f>
        <v>#NAME?</v>
      </c>
      <c r="AE924" s="13" t="e">
        <f ca="1">CalcTable[[#This Row],[PWC]]-CalcTable[[#This Row],[PercAmt]]-CalcTable[[#This Row],[Runoff]]</f>
        <v>#NAME?</v>
      </c>
      <c r="AF924" s="13" t="e">
        <f ca="1">CalcTable[[#This Row],[IrrAmt]]/1000*CUR_IRR_AREA*10000/IRR_EFF</f>
        <v>#NAME?</v>
      </c>
      <c r="AG924" s="147"/>
      <c r="AH924" s="13"/>
      <c r="AI924" s="50">
        <v>0</v>
      </c>
      <c r="AJ924" s="50">
        <v>0</v>
      </c>
      <c r="AK924" s="50">
        <v>0</v>
      </c>
      <c r="AL924" s="50">
        <v>0</v>
      </c>
      <c r="AM924" s="50"/>
      <c r="AN924" s="50"/>
      <c r="AO924" s="50"/>
      <c r="AP924" s="50"/>
      <c r="AQ924" s="50"/>
      <c r="AR924" s="50"/>
      <c r="AS924" s="50"/>
      <c r="AT924" s="50"/>
      <c r="AU924" s="50"/>
      <c r="AV924" s="50"/>
      <c r="AW924" s="50"/>
      <c r="AX924" s="50">
        <f t="shared" si="307"/>
        <v>0</v>
      </c>
      <c r="AY924" s="50"/>
      <c r="AZ924" s="50">
        <f t="shared" si="297"/>
        <v>0</v>
      </c>
      <c r="BA924" s="50">
        <f t="shared" si="298"/>
        <v>0</v>
      </c>
      <c r="BB924" s="50">
        <f t="shared" si="299"/>
        <v>0</v>
      </c>
      <c r="BC924" s="17">
        <f t="shared" si="300"/>
        <v>19659</v>
      </c>
      <c r="BD924" s="50">
        <f t="shared" si="301"/>
        <v>0</v>
      </c>
      <c r="BE924" s="50">
        <f t="shared" si="302"/>
        <v>0</v>
      </c>
      <c r="BF924" s="50">
        <f t="shared" si="308"/>
        <v>0</v>
      </c>
      <c r="BG924" s="50"/>
      <c r="BH924" s="17">
        <f t="shared" si="303"/>
        <v>0</v>
      </c>
      <c r="BI924" s="17">
        <f t="shared" si="311"/>
        <v>924</v>
      </c>
      <c r="BJ924" s="17">
        <f t="shared" si="309"/>
        <v>924</v>
      </c>
      <c r="BK924" s="150">
        <f t="shared" si="310"/>
        <v>24002</v>
      </c>
      <c r="BL924" s="50" t="e">
        <f t="shared" ca="1" si="304"/>
        <v>#NAME?</v>
      </c>
      <c r="BM924" s="50" t="e">
        <f t="shared" ca="1" si="305"/>
        <v>#NAME?</v>
      </c>
      <c r="BN924" s="50" t="e">
        <f t="shared" ca="1" si="306"/>
        <v>#NAME?</v>
      </c>
    </row>
    <row r="925" spans="1:66" x14ac:dyDescent="0.35">
      <c r="A925" s="48">
        <v>24003</v>
      </c>
      <c r="B925" s="17">
        <v>1965</v>
      </c>
      <c r="C925" s="17">
        <v>9</v>
      </c>
      <c r="D925" s="17">
        <v>261</v>
      </c>
      <c r="E925" s="17">
        <v>18</v>
      </c>
      <c r="F925" s="17">
        <v>7</v>
      </c>
      <c r="G925" s="50">
        <v>0.6</v>
      </c>
      <c r="H925" s="32">
        <v>2.3110994187985394</v>
      </c>
      <c r="I925" s="50">
        <v>24.333333333333332</v>
      </c>
      <c r="J925" s="13">
        <v>7.9</v>
      </c>
      <c r="K925" s="13">
        <f t="shared" si="292"/>
        <v>7.9</v>
      </c>
      <c r="L925" s="13">
        <f t="shared" si="293"/>
        <v>2.1750000000000003</v>
      </c>
      <c r="M925" s="13" t="e">
        <f ca="1">CalcTable[[#This Row],[IWC]]-AE924</f>
        <v>#NAME?</v>
      </c>
      <c r="N925" s="13" t="e">
        <f ca="1">IF(CalcTable[[#This Row],[Day of Year]]&lt;123,FCAP,AE924)</f>
        <v>#NAME?</v>
      </c>
      <c r="O925" s="17" t="e">
        <f ca="1">IF(IRR_DRIP,5,COUNTIF('IDET Wind Values'!C909:G909,"&lt;="&amp;IRR_MAXWIND))</f>
        <v>#NAME?</v>
      </c>
      <c r="P925" s="13" t="e">
        <f ca="1">CalcTable[[#This Row],[ET_o]]*KL</f>
        <v>#NAME?</v>
      </c>
      <c r="Q925" s="13" t="e">
        <f ca="1">IF(WILTPT&lt;=0,1,MAX(0,MIN(1,(CalcTable[[#This Row],[IWC]]-WILTPT)/(MAD-WILTPT))))</f>
        <v>#NAME?</v>
      </c>
      <c r="R925" s="13" t="e">
        <f ca="1">CalcTable[[#This Row],[ETMult]]*CalcTable[[#This Row],[ETb]]</f>
        <v>#NAME?</v>
      </c>
      <c r="S925" s="13" t="b">
        <f>INDEX(IRR_LIST,CalcTable[[#This Row],[Day of Week]]+1)</f>
        <v>0</v>
      </c>
      <c r="T925" s="13">
        <f t="shared" ca="1" si="294"/>
        <v>0</v>
      </c>
      <c r="U925" s="13" t="b">
        <f ca="1">IF(CalcTable[[#This Row],[IrrPrecip]]&gt;=IC_MM,FALSE,TRUE)</f>
        <v>1</v>
      </c>
      <c r="V925" s="13" t="b">
        <f t="shared" si="295"/>
        <v>0</v>
      </c>
      <c r="W925" s="13" t="e">
        <f ca="1">IF(AND(IRR_DRIP=FALSE,CalcTable[[#This Row],[IrrHours]]&lt;=0),FALSE,TRUE)</f>
        <v>#NAME?</v>
      </c>
      <c r="X925" s="13" t="e">
        <f ca="1">AND(CalcTable[[#This Row],[IrrDay]],CalcTable[[#This Row],[IrrRain]],CalcTable[[#This Row],[IrrWarm]],CalcTable[[#This Row],[IrrWindy]])</f>
        <v>#NAME?</v>
      </c>
      <c r="Y925" s="13" t="e">
        <f t="shared" ca="1" si="296"/>
        <v>#NAME?</v>
      </c>
      <c r="Z925" s="13" t="e">
        <f ca="1">CalcTable[[#This Row],[IrrHours]]/5</f>
        <v>#NAME?</v>
      </c>
      <c r="AA925" s="13" t="e">
        <f ca="1">IF(CalcTable[[#This Row],[IrrFlag]]=FALSE,0,MAX(0,CalcTable[[#This Row],[VolRednWind]]*(FCAP*IRR_TARGET-CalcTable[[#This Row],[IWC]])))</f>
        <v>#NAME?</v>
      </c>
      <c r="AB925" s="13" t="e">
        <f ca="1">CalcTable[[#This Row],[IWC]]+CalcTable[[#This Row],[Eff Precip]]+CalcTable[[#This Row],[IrrAmt]]-CalcTable[[#This Row],[AET]]</f>
        <v>#NAME?</v>
      </c>
      <c r="AC925" s="13" t="e">
        <f ca="1">IF(CalcTable[[#This Row],[PWC]]&gt;FCAP,MIN(24*PERC,MIN(SAT,CalcTable[[#This Row],[PWC]])-FCAP),0)</f>
        <v>#NAME?</v>
      </c>
      <c r="AD925" s="13" t="e">
        <f ca="1">IF(CalcTable[[#This Row],[PWC]]&gt;SAT,CalcTable[[#This Row],[PWC]]-SAT,0)</f>
        <v>#NAME?</v>
      </c>
      <c r="AE925" s="13" t="e">
        <f ca="1">CalcTable[[#This Row],[PWC]]-CalcTable[[#This Row],[PercAmt]]-CalcTable[[#This Row],[Runoff]]</f>
        <v>#NAME?</v>
      </c>
      <c r="AF925" s="13" t="e">
        <f ca="1">CalcTable[[#This Row],[IrrAmt]]/1000*CUR_IRR_AREA*10000/IRR_EFF</f>
        <v>#NAME?</v>
      </c>
      <c r="AG925" s="147"/>
      <c r="AH925" s="13"/>
      <c r="AI925" s="50">
        <v>0</v>
      </c>
      <c r="AJ925" s="50">
        <v>0</v>
      </c>
      <c r="AK925" s="50">
        <v>0</v>
      </c>
      <c r="AL925" s="50">
        <v>0</v>
      </c>
      <c r="AM925" s="50"/>
      <c r="AN925" s="50"/>
      <c r="AO925" s="50"/>
      <c r="AP925" s="50"/>
      <c r="AQ925" s="50"/>
      <c r="AR925" s="50"/>
      <c r="AS925" s="50"/>
      <c r="AT925" s="50"/>
      <c r="AU925" s="50"/>
      <c r="AV925" s="50"/>
      <c r="AW925" s="50"/>
      <c r="AX925" s="50">
        <f t="shared" si="307"/>
        <v>0</v>
      </c>
      <c r="AY925" s="50"/>
      <c r="AZ925" s="50">
        <f t="shared" si="297"/>
        <v>0</v>
      </c>
      <c r="BA925" s="50">
        <f t="shared" si="298"/>
        <v>0</v>
      </c>
      <c r="BB925" s="50">
        <f t="shared" si="299"/>
        <v>0</v>
      </c>
      <c r="BC925" s="17">
        <f t="shared" si="300"/>
        <v>19659</v>
      </c>
      <c r="BD925" s="50">
        <f t="shared" si="301"/>
        <v>0</v>
      </c>
      <c r="BE925" s="50">
        <f t="shared" si="302"/>
        <v>0</v>
      </c>
      <c r="BF925" s="50">
        <f t="shared" si="308"/>
        <v>0</v>
      </c>
      <c r="BG925" s="50"/>
      <c r="BH925" s="17">
        <f t="shared" si="303"/>
        <v>0</v>
      </c>
      <c r="BI925" s="17">
        <f t="shared" si="311"/>
        <v>925</v>
      </c>
      <c r="BJ925" s="17">
        <f t="shared" si="309"/>
        <v>925</v>
      </c>
      <c r="BK925" s="150">
        <f t="shared" si="310"/>
        <v>24003</v>
      </c>
      <c r="BL925" s="50" t="e">
        <f t="shared" ca="1" si="304"/>
        <v>#NAME?</v>
      </c>
      <c r="BM925" s="50" t="e">
        <f t="shared" ca="1" si="305"/>
        <v>#NAME?</v>
      </c>
      <c r="BN925" s="50" t="e">
        <f t="shared" ca="1" si="306"/>
        <v>#NAME?</v>
      </c>
    </row>
    <row r="926" spans="1:66" x14ac:dyDescent="0.35">
      <c r="A926" s="48">
        <v>24004</v>
      </c>
      <c r="B926" s="17">
        <v>1965</v>
      </c>
      <c r="C926" s="17">
        <v>9</v>
      </c>
      <c r="D926" s="17">
        <v>262</v>
      </c>
      <c r="E926" s="17">
        <v>19</v>
      </c>
      <c r="F926" s="17">
        <v>1</v>
      </c>
      <c r="G926" s="50">
        <v>2.2000000000000002</v>
      </c>
      <c r="H926" s="32">
        <v>2.040748736849245</v>
      </c>
      <c r="I926" s="50">
        <v>5.333333333333333</v>
      </c>
      <c r="J926" s="13">
        <v>4.8</v>
      </c>
      <c r="K926" s="13">
        <f t="shared" si="292"/>
        <v>4.8</v>
      </c>
      <c r="L926" s="13">
        <f t="shared" si="293"/>
        <v>0</v>
      </c>
      <c r="M926" s="13" t="e">
        <f ca="1">CalcTable[[#This Row],[IWC]]-AE925</f>
        <v>#NAME?</v>
      </c>
      <c r="N926" s="13" t="e">
        <f ca="1">IF(CalcTable[[#This Row],[Day of Year]]&lt;123,FCAP,AE925)</f>
        <v>#NAME?</v>
      </c>
      <c r="O926" s="17" t="e">
        <f ca="1">IF(IRR_DRIP,5,COUNTIF('IDET Wind Values'!C910:G910,"&lt;="&amp;IRR_MAXWIND))</f>
        <v>#NAME?</v>
      </c>
      <c r="P926" s="13" t="e">
        <f ca="1">CalcTable[[#This Row],[ET_o]]*KL</f>
        <v>#NAME?</v>
      </c>
      <c r="Q926" s="13" t="e">
        <f ca="1">IF(WILTPT&lt;=0,1,MAX(0,MIN(1,(CalcTable[[#This Row],[IWC]]-WILTPT)/(MAD-WILTPT))))</f>
        <v>#NAME?</v>
      </c>
      <c r="R926" s="13" t="e">
        <f ca="1">CalcTable[[#This Row],[ETMult]]*CalcTable[[#This Row],[ETb]]</f>
        <v>#NAME?</v>
      </c>
      <c r="S926" s="13" t="b">
        <f>INDEX(IRR_LIST,CalcTable[[#This Row],[Day of Week]]+1)</f>
        <v>1</v>
      </c>
      <c r="T926" s="13">
        <f t="shared" ca="1" si="294"/>
        <v>7.9</v>
      </c>
      <c r="U926" s="13" t="b">
        <f ca="1">IF(CalcTable[[#This Row],[IrrPrecip]]&gt;=IC_MM,FALSE,TRUE)</f>
        <v>1</v>
      </c>
      <c r="V926" s="13" t="b">
        <f t="shared" si="295"/>
        <v>0</v>
      </c>
      <c r="W926" s="13" t="e">
        <f ca="1">IF(AND(IRR_DRIP=FALSE,CalcTable[[#This Row],[IrrHours]]&lt;=0),FALSE,TRUE)</f>
        <v>#NAME?</v>
      </c>
      <c r="X926" s="13" t="e">
        <f ca="1">AND(CalcTable[[#This Row],[IrrDay]],CalcTable[[#This Row],[IrrRain]],CalcTable[[#This Row],[IrrWarm]],CalcTable[[#This Row],[IrrWindy]])</f>
        <v>#NAME?</v>
      </c>
      <c r="Y926" s="13" t="e">
        <f t="shared" ca="1" si="296"/>
        <v>#NAME?</v>
      </c>
      <c r="Z926" s="13" t="e">
        <f ca="1">CalcTable[[#This Row],[IrrHours]]/5</f>
        <v>#NAME?</v>
      </c>
      <c r="AA926" s="13" t="e">
        <f ca="1">IF(CalcTable[[#This Row],[IrrFlag]]=FALSE,0,MAX(0,CalcTable[[#This Row],[VolRednWind]]*(FCAP*IRR_TARGET-CalcTable[[#This Row],[IWC]])))</f>
        <v>#NAME?</v>
      </c>
      <c r="AB926" s="13" t="e">
        <f ca="1">CalcTable[[#This Row],[IWC]]+CalcTable[[#This Row],[Eff Precip]]+CalcTable[[#This Row],[IrrAmt]]-CalcTable[[#This Row],[AET]]</f>
        <v>#NAME?</v>
      </c>
      <c r="AC926" s="13" t="e">
        <f ca="1">IF(CalcTable[[#This Row],[PWC]]&gt;FCAP,MIN(24*PERC,MIN(SAT,CalcTable[[#This Row],[PWC]])-FCAP),0)</f>
        <v>#NAME?</v>
      </c>
      <c r="AD926" s="13" t="e">
        <f ca="1">IF(CalcTable[[#This Row],[PWC]]&gt;SAT,CalcTable[[#This Row],[PWC]]-SAT,0)</f>
        <v>#NAME?</v>
      </c>
      <c r="AE926" s="13" t="e">
        <f ca="1">CalcTable[[#This Row],[PWC]]-CalcTable[[#This Row],[PercAmt]]-CalcTable[[#This Row],[Runoff]]</f>
        <v>#NAME?</v>
      </c>
      <c r="AF926" s="13" t="e">
        <f ca="1">CalcTable[[#This Row],[IrrAmt]]/1000*CUR_IRR_AREA*10000/IRR_EFF</f>
        <v>#NAME?</v>
      </c>
      <c r="AG926" s="147"/>
      <c r="AH926" s="13"/>
      <c r="AI926" s="50">
        <v>0</v>
      </c>
      <c r="AJ926" s="50">
        <v>0</v>
      </c>
      <c r="AK926" s="50">
        <v>0</v>
      </c>
      <c r="AL926" s="50">
        <v>0</v>
      </c>
      <c r="AM926" s="50"/>
      <c r="AN926" s="50"/>
      <c r="AO926" s="50"/>
      <c r="AP926" s="50"/>
      <c r="AQ926" s="50"/>
      <c r="AR926" s="50"/>
      <c r="AS926" s="50"/>
      <c r="AT926" s="50"/>
      <c r="AU926" s="50"/>
      <c r="AV926" s="50"/>
      <c r="AW926" s="50"/>
      <c r="AX926" s="50">
        <f t="shared" si="307"/>
        <v>0</v>
      </c>
      <c r="AY926" s="50"/>
      <c r="AZ926" s="50">
        <f t="shared" si="297"/>
        <v>0</v>
      </c>
      <c r="BA926" s="50">
        <f t="shared" si="298"/>
        <v>0</v>
      </c>
      <c r="BB926" s="50">
        <f t="shared" si="299"/>
        <v>0</v>
      </c>
      <c r="BC926" s="17">
        <f t="shared" si="300"/>
        <v>19659</v>
      </c>
      <c r="BD926" s="50">
        <f t="shared" si="301"/>
        <v>0</v>
      </c>
      <c r="BE926" s="50">
        <f t="shared" si="302"/>
        <v>0</v>
      </c>
      <c r="BF926" s="50">
        <f t="shared" si="308"/>
        <v>0</v>
      </c>
      <c r="BG926" s="50"/>
      <c r="BH926" s="17">
        <f t="shared" si="303"/>
        <v>0</v>
      </c>
      <c r="BI926" s="17">
        <f t="shared" si="311"/>
        <v>926</v>
      </c>
      <c r="BJ926" s="17">
        <f t="shared" si="309"/>
        <v>926</v>
      </c>
      <c r="BK926" s="150">
        <f t="shared" si="310"/>
        <v>24004</v>
      </c>
      <c r="BL926" s="50" t="e">
        <f t="shared" ca="1" si="304"/>
        <v>#NAME?</v>
      </c>
      <c r="BM926" s="50" t="e">
        <f t="shared" ca="1" si="305"/>
        <v>#NAME?</v>
      </c>
      <c r="BN926" s="50" t="e">
        <f t="shared" ca="1" si="306"/>
        <v>#NAME?</v>
      </c>
    </row>
    <row r="927" spans="1:66" x14ac:dyDescent="0.35">
      <c r="A927" s="48">
        <v>24005</v>
      </c>
      <c r="B927" s="17">
        <v>1965</v>
      </c>
      <c r="C927" s="17">
        <v>9</v>
      </c>
      <c r="D927" s="17">
        <v>263</v>
      </c>
      <c r="E927" s="17">
        <v>20</v>
      </c>
      <c r="F927" s="17">
        <v>2</v>
      </c>
      <c r="G927" s="50">
        <v>1.1000000000000001</v>
      </c>
      <c r="H927" s="32">
        <v>3.0176578195646746</v>
      </c>
      <c r="I927" s="50">
        <v>16.5</v>
      </c>
      <c r="J927" s="13">
        <v>0.3</v>
      </c>
      <c r="K927" s="13">
        <f t="shared" si="292"/>
        <v>0.3</v>
      </c>
      <c r="L927" s="13">
        <f t="shared" si="293"/>
        <v>0</v>
      </c>
      <c r="M927" s="13" t="e">
        <f ca="1">CalcTable[[#This Row],[IWC]]-AE926</f>
        <v>#NAME?</v>
      </c>
      <c r="N927" s="13" t="e">
        <f ca="1">IF(CalcTable[[#This Row],[Day of Year]]&lt;123,FCAP,AE926)</f>
        <v>#NAME?</v>
      </c>
      <c r="O927" s="17" t="e">
        <f ca="1">IF(IRR_DRIP,5,COUNTIF('IDET Wind Values'!C911:G911,"&lt;="&amp;IRR_MAXWIND))</f>
        <v>#NAME?</v>
      </c>
      <c r="P927" s="13" t="e">
        <f ca="1">CalcTable[[#This Row],[ET_o]]*KL</f>
        <v>#NAME?</v>
      </c>
      <c r="Q927" s="13" t="e">
        <f ca="1">IF(WILTPT&lt;=0,1,MAX(0,MIN(1,(CalcTable[[#This Row],[IWC]]-WILTPT)/(MAD-WILTPT))))</f>
        <v>#NAME?</v>
      </c>
      <c r="R927" s="13" t="e">
        <f ca="1">CalcTable[[#This Row],[ETMult]]*CalcTable[[#This Row],[ETb]]</f>
        <v>#NAME?</v>
      </c>
      <c r="S927" s="13" t="b">
        <f>INDEX(IRR_LIST,CalcTable[[#This Row],[Day of Week]]+1)</f>
        <v>0</v>
      </c>
      <c r="T927" s="13">
        <f t="shared" ca="1" si="294"/>
        <v>12.7</v>
      </c>
      <c r="U927" s="13" t="b">
        <f ca="1">IF(CalcTable[[#This Row],[IrrPrecip]]&gt;=IC_MM,FALSE,TRUE)</f>
        <v>0</v>
      </c>
      <c r="V927" s="13" t="b">
        <f t="shared" si="295"/>
        <v>1</v>
      </c>
      <c r="W927" s="13" t="e">
        <f ca="1">IF(AND(IRR_DRIP=FALSE,CalcTable[[#This Row],[IrrHours]]&lt;=0),FALSE,TRUE)</f>
        <v>#NAME?</v>
      </c>
      <c r="X927" s="13" t="e">
        <f ca="1">AND(CalcTable[[#This Row],[IrrDay]],CalcTable[[#This Row],[IrrRain]],CalcTable[[#This Row],[IrrWarm]],CalcTable[[#This Row],[IrrWindy]])</f>
        <v>#NAME?</v>
      </c>
      <c r="Y927" s="13" t="e">
        <f t="shared" ca="1" si="296"/>
        <v>#NAME?</v>
      </c>
      <c r="Z927" s="13" t="e">
        <f ca="1">CalcTable[[#This Row],[IrrHours]]/5</f>
        <v>#NAME?</v>
      </c>
      <c r="AA927" s="13" t="e">
        <f ca="1">IF(CalcTable[[#This Row],[IrrFlag]]=FALSE,0,MAX(0,CalcTable[[#This Row],[VolRednWind]]*(FCAP*IRR_TARGET-CalcTable[[#This Row],[IWC]])))</f>
        <v>#NAME?</v>
      </c>
      <c r="AB927" s="13" t="e">
        <f ca="1">CalcTable[[#This Row],[IWC]]+CalcTable[[#This Row],[Eff Precip]]+CalcTable[[#This Row],[IrrAmt]]-CalcTable[[#This Row],[AET]]</f>
        <v>#NAME?</v>
      </c>
      <c r="AC927" s="13" t="e">
        <f ca="1">IF(CalcTable[[#This Row],[PWC]]&gt;FCAP,MIN(24*PERC,MIN(SAT,CalcTable[[#This Row],[PWC]])-FCAP),0)</f>
        <v>#NAME?</v>
      </c>
      <c r="AD927" s="13" t="e">
        <f ca="1">IF(CalcTable[[#This Row],[PWC]]&gt;SAT,CalcTable[[#This Row],[PWC]]-SAT,0)</f>
        <v>#NAME?</v>
      </c>
      <c r="AE927" s="13" t="e">
        <f ca="1">CalcTable[[#This Row],[PWC]]-CalcTable[[#This Row],[PercAmt]]-CalcTable[[#This Row],[Runoff]]</f>
        <v>#NAME?</v>
      </c>
      <c r="AF927" s="13" t="e">
        <f ca="1">CalcTable[[#This Row],[IrrAmt]]/1000*CUR_IRR_AREA*10000/IRR_EFF</f>
        <v>#NAME?</v>
      </c>
      <c r="AG927" s="147"/>
      <c r="AH927" s="13"/>
      <c r="AI927" s="50">
        <v>0</v>
      </c>
      <c r="AJ927" s="50">
        <v>0</v>
      </c>
      <c r="AK927" s="50">
        <v>0</v>
      </c>
      <c r="AL927" s="50">
        <v>0</v>
      </c>
      <c r="AM927" s="50"/>
      <c r="AN927" s="50"/>
      <c r="AO927" s="50"/>
      <c r="AP927" s="50"/>
      <c r="AQ927" s="50"/>
      <c r="AR927" s="50"/>
      <c r="AS927" s="50"/>
      <c r="AT927" s="50"/>
      <c r="AU927" s="50"/>
      <c r="AV927" s="50"/>
      <c r="AW927" s="50"/>
      <c r="AX927" s="50">
        <f t="shared" si="307"/>
        <v>0</v>
      </c>
      <c r="AY927" s="50"/>
      <c r="AZ927" s="50">
        <f t="shared" si="297"/>
        <v>0</v>
      </c>
      <c r="BA927" s="50">
        <f t="shared" si="298"/>
        <v>0</v>
      </c>
      <c r="BB927" s="50">
        <f t="shared" si="299"/>
        <v>0</v>
      </c>
      <c r="BC927" s="17">
        <f t="shared" si="300"/>
        <v>19659</v>
      </c>
      <c r="BD927" s="50">
        <f t="shared" si="301"/>
        <v>0</v>
      </c>
      <c r="BE927" s="50">
        <f t="shared" si="302"/>
        <v>0</v>
      </c>
      <c r="BF927" s="50">
        <f t="shared" si="308"/>
        <v>0</v>
      </c>
      <c r="BG927" s="50"/>
      <c r="BH927" s="17">
        <f t="shared" si="303"/>
        <v>0</v>
      </c>
      <c r="BI927" s="17">
        <f t="shared" si="311"/>
        <v>927</v>
      </c>
      <c r="BJ927" s="17">
        <f t="shared" si="309"/>
        <v>927</v>
      </c>
      <c r="BK927" s="150">
        <f t="shared" si="310"/>
        <v>24005</v>
      </c>
      <c r="BL927" s="50" t="e">
        <f t="shared" ca="1" si="304"/>
        <v>#NAME?</v>
      </c>
      <c r="BM927" s="50" t="e">
        <f t="shared" ca="1" si="305"/>
        <v>#NAME?</v>
      </c>
      <c r="BN927" s="50" t="e">
        <f t="shared" ca="1" si="306"/>
        <v>#NAME?</v>
      </c>
    </row>
    <row r="928" spans="1:66" x14ac:dyDescent="0.35">
      <c r="A928" s="48">
        <v>24006</v>
      </c>
      <c r="B928" s="17">
        <v>1965</v>
      </c>
      <c r="C928" s="17">
        <v>9</v>
      </c>
      <c r="D928" s="17">
        <v>264</v>
      </c>
      <c r="E928" s="17">
        <v>21</v>
      </c>
      <c r="F928" s="17">
        <v>3</v>
      </c>
      <c r="G928" s="50">
        <v>3.3</v>
      </c>
      <c r="H928" s="32">
        <v>3.3017628864836168</v>
      </c>
      <c r="I928" s="50">
        <v>29.333333333333332</v>
      </c>
      <c r="J928" s="13">
        <v>0.5</v>
      </c>
      <c r="K928" s="13">
        <f t="shared" si="292"/>
        <v>0.5</v>
      </c>
      <c r="L928" s="13">
        <f t="shared" si="293"/>
        <v>0</v>
      </c>
      <c r="M928" s="13" t="e">
        <f ca="1">CalcTable[[#This Row],[IWC]]-AE927</f>
        <v>#NAME?</v>
      </c>
      <c r="N928" s="13" t="e">
        <f ca="1">IF(CalcTable[[#This Row],[Day of Year]]&lt;123,FCAP,AE927)</f>
        <v>#NAME?</v>
      </c>
      <c r="O928" s="17" t="e">
        <f ca="1">IF(IRR_DRIP,5,COUNTIF('IDET Wind Values'!C912:G912,"&lt;="&amp;IRR_MAXWIND))</f>
        <v>#NAME?</v>
      </c>
      <c r="P928" s="13" t="e">
        <f ca="1">CalcTable[[#This Row],[ET_o]]*KL</f>
        <v>#NAME?</v>
      </c>
      <c r="Q928" s="13" t="e">
        <f ca="1">IF(WILTPT&lt;=0,1,MAX(0,MIN(1,(CalcTable[[#This Row],[IWC]]-WILTPT)/(MAD-WILTPT))))</f>
        <v>#NAME?</v>
      </c>
      <c r="R928" s="13" t="e">
        <f ca="1">CalcTable[[#This Row],[ETMult]]*CalcTable[[#This Row],[ETb]]</f>
        <v>#NAME?</v>
      </c>
      <c r="S928" s="13" t="b">
        <f>INDEX(IRR_LIST,CalcTable[[#This Row],[Day of Week]]+1)</f>
        <v>1</v>
      </c>
      <c r="T928" s="13">
        <f t="shared" ca="1" si="294"/>
        <v>5.0999999999999996</v>
      </c>
      <c r="U928" s="13" t="b">
        <f ca="1">IF(CalcTable[[#This Row],[IrrPrecip]]&gt;=IC_MM,FALSE,TRUE)</f>
        <v>1</v>
      </c>
      <c r="V928" s="13" t="b">
        <f t="shared" si="295"/>
        <v>0</v>
      </c>
      <c r="W928" s="13" t="e">
        <f ca="1">IF(AND(IRR_DRIP=FALSE,CalcTable[[#This Row],[IrrHours]]&lt;=0),FALSE,TRUE)</f>
        <v>#NAME?</v>
      </c>
      <c r="X928" s="13" t="e">
        <f ca="1">AND(CalcTable[[#This Row],[IrrDay]],CalcTable[[#This Row],[IrrRain]],CalcTable[[#This Row],[IrrWarm]],CalcTable[[#This Row],[IrrWindy]])</f>
        <v>#NAME?</v>
      </c>
      <c r="Y928" s="13" t="e">
        <f t="shared" ca="1" si="296"/>
        <v>#NAME?</v>
      </c>
      <c r="Z928" s="13" t="e">
        <f ca="1">CalcTable[[#This Row],[IrrHours]]/5</f>
        <v>#NAME?</v>
      </c>
      <c r="AA928" s="13" t="e">
        <f ca="1">IF(CalcTable[[#This Row],[IrrFlag]]=FALSE,0,MAX(0,CalcTable[[#This Row],[VolRednWind]]*(FCAP*IRR_TARGET-CalcTable[[#This Row],[IWC]])))</f>
        <v>#NAME?</v>
      </c>
      <c r="AB928" s="13" t="e">
        <f ca="1">CalcTable[[#This Row],[IWC]]+CalcTable[[#This Row],[Eff Precip]]+CalcTable[[#This Row],[IrrAmt]]-CalcTable[[#This Row],[AET]]</f>
        <v>#NAME?</v>
      </c>
      <c r="AC928" s="13" t="e">
        <f ca="1">IF(CalcTable[[#This Row],[PWC]]&gt;FCAP,MIN(24*PERC,MIN(SAT,CalcTable[[#This Row],[PWC]])-FCAP),0)</f>
        <v>#NAME?</v>
      </c>
      <c r="AD928" s="13" t="e">
        <f ca="1">IF(CalcTable[[#This Row],[PWC]]&gt;SAT,CalcTable[[#This Row],[PWC]]-SAT,0)</f>
        <v>#NAME?</v>
      </c>
      <c r="AE928" s="13" t="e">
        <f ca="1">CalcTable[[#This Row],[PWC]]-CalcTable[[#This Row],[PercAmt]]-CalcTable[[#This Row],[Runoff]]</f>
        <v>#NAME?</v>
      </c>
      <c r="AF928" s="13" t="e">
        <f ca="1">CalcTable[[#This Row],[IrrAmt]]/1000*CUR_IRR_AREA*10000/IRR_EFF</f>
        <v>#NAME?</v>
      </c>
      <c r="AG928" s="147"/>
      <c r="AH928" s="13"/>
      <c r="AI928" s="50">
        <v>0</v>
      </c>
      <c r="AJ928" s="50">
        <v>0</v>
      </c>
      <c r="AK928" s="50">
        <v>0</v>
      </c>
      <c r="AL928" s="50">
        <v>0</v>
      </c>
      <c r="AM928" s="50"/>
      <c r="AN928" s="50"/>
      <c r="AO928" s="50"/>
      <c r="AP928" s="50"/>
      <c r="AQ928" s="50"/>
      <c r="AR928" s="50"/>
      <c r="AS928" s="50"/>
      <c r="AT928" s="50"/>
      <c r="AU928" s="50"/>
      <c r="AV928" s="50"/>
      <c r="AW928" s="50"/>
      <c r="AX928" s="50">
        <f t="shared" si="307"/>
        <v>0</v>
      </c>
      <c r="AY928" s="50"/>
      <c r="AZ928" s="50">
        <f t="shared" si="297"/>
        <v>0</v>
      </c>
      <c r="BA928" s="50">
        <f t="shared" si="298"/>
        <v>0</v>
      </c>
      <c r="BB928" s="50">
        <f t="shared" si="299"/>
        <v>0</v>
      </c>
      <c r="BC928" s="17">
        <f t="shared" si="300"/>
        <v>19659</v>
      </c>
      <c r="BD928" s="50">
        <f t="shared" si="301"/>
        <v>0</v>
      </c>
      <c r="BE928" s="50">
        <f t="shared" si="302"/>
        <v>0</v>
      </c>
      <c r="BF928" s="50">
        <f t="shared" si="308"/>
        <v>0</v>
      </c>
      <c r="BG928" s="50"/>
      <c r="BH928" s="17">
        <f t="shared" si="303"/>
        <v>0</v>
      </c>
      <c r="BI928" s="17">
        <f t="shared" si="311"/>
        <v>928</v>
      </c>
      <c r="BJ928" s="17">
        <f t="shared" si="309"/>
        <v>928</v>
      </c>
      <c r="BK928" s="150">
        <f t="shared" si="310"/>
        <v>24006</v>
      </c>
      <c r="BL928" s="50" t="e">
        <f t="shared" ca="1" si="304"/>
        <v>#NAME?</v>
      </c>
      <c r="BM928" s="50" t="e">
        <f t="shared" ca="1" si="305"/>
        <v>#NAME?</v>
      </c>
      <c r="BN928" s="50" t="e">
        <f t="shared" ca="1" si="306"/>
        <v>#NAME?</v>
      </c>
    </row>
    <row r="929" spans="1:66" x14ac:dyDescent="0.35">
      <c r="A929" s="48">
        <v>24007</v>
      </c>
      <c r="B929" s="17">
        <v>1965</v>
      </c>
      <c r="C929" s="17">
        <v>9</v>
      </c>
      <c r="D929" s="17">
        <v>265</v>
      </c>
      <c r="E929" s="17">
        <v>22</v>
      </c>
      <c r="F929" s="17">
        <v>4</v>
      </c>
      <c r="G929" s="50">
        <v>0.6</v>
      </c>
      <c r="H929" s="32">
        <v>1.2245834255084491</v>
      </c>
      <c r="I929" s="50">
        <v>14.333333333333334</v>
      </c>
      <c r="J929" s="13">
        <v>0.3</v>
      </c>
      <c r="K929" s="13">
        <f t="shared" si="292"/>
        <v>0.3</v>
      </c>
      <c r="L929" s="13">
        <f t="shared" si="293"/>
        <v>0</v>
      </c>
      <c r="M929" s="13" t="e">
        <f ca="1">CalcTable[[#This Row],[IWC]]-AE928</f>
        <v>#NAME?</v>
      </c>
      <c r="N929" s="13" t="e">
        <f ca="1">IF(CalcTable[[#This Row],[Day of Year]]&lt;123,FCAP,AE928)</f>
        <v>#NAME?</v>
      </c>
      <c r="O929" s="17" t="e">
        <f ca="1">IF(IRR_DRIP,5,COUNTIF('IDET Wind Values'!C913:G913,"&lt;="&amp;IRR_MAXWIND))</f>
        <v>#NAME?</v>
      </c>
      <c r="P929" s="13" t="e">
        <f ca="1">CalcTable[[#This Row],[ET_o]]*KL</f>
        <v>#NAME?</v>
      </c>
      <c r="Q929" s="13" t="e">
        <f ca="1">IF(WILTPT&lt;=0,1,MAX(0,MIN(1,(CalcTable[[#This Row],[IWC]]-WILTPT)/(MAD-WILTPT))))</f>
        <v>#NAME?</v>
      </c>
      <c r="R929" s="13" t="e">
        <f ca="1">CalcTable[[#This Row],[ETMult]]*CalcTable[[#This Row],[ETb]]</f>
        <v>#NAME?</v>
      </c>
      <c r="S929" s="13" t="b">
        <f>INDEX(IRR_LIST,CalcTable[[#This Row],[Day of Week]]+1)</f>
        <v>0</v>
      </c>
      <c r="T929" s="13">
        <f t="shared" ca="1" si="294"/>
        <v>0.8</v>
      </c>
      <c r="U929" s="13" t="b">
        <f ca="1">IF(CalcTable[[#This Row],[IrrPrecip]]&gt;=IC_MM,FALSE,TRUE)</f>
        <v>1</v>
      </c>
      <c r="V929" s="13" t="b">
        <f t="shared" si="295"/>
        <v>0</v>
      </c>
      <c r="W929" s="13" t="e">
        <f ca="1">IF(AND(IRR_DRIP=FALSE,CalcTable[[#This Row],[IrrHours]]&lt;=0),FALSE,TRUE)</f>
        <v>#NAME?</v>
      </c>
      <c r="X929" s="13" t="e">
        <f ca="1">AND(CalcTable[[#This Row],[IrrDay]],CalcTable[[#This Row],[IrrRain]],CalcTable[[#This Row],[IrrWarm]],CalcTable[[#This Row],[IrrWindy]])</f>
        <v>#NAME?</v>
      </c>
      <c r="Y929" s="13" t="e">
        <f t="shared" ca="1" si="296"/>
        <v>#NAME?</v>
      </c>
      <c r="Z929" s="13" t="e">
        <f ca="1">CalcTable[[#This Row],[IrrHours]]/5</f>
        <v>#NAME?</v>
      </c>
      <c r="AA929" s="13" t="e">
        <f ca="1">IF(CalcTable[[#This Row],[IrrFlag]]=FALSE,0,MAX(0,CalcTable[[#This Row],[VolRednWind]]*(FCAP*IRR_TARGET-CalcTable[[#This Row],[IWC]])))</f>
        <v>#NAME?</v>
      </c>
      <c r="AB929" s="13" t="e">
        <f ca="1">CalcTable[[#This Row],[IWC]]+CalcTable[[#This Row],[Eff Precip]]+CalcTable[[#This Row],[IrrAmt]]-CalcTable[[#This Row],[AET]]</f>
        <v>#NAME?</v>
      </c>
      <c r="AC929" s="13" t="e">
        <f ca="1">IF(CalcTable[[#This Row],[PWC]]&gt;FCAP,MIN(24*PERC,MIN(SAT,CalcTable[[#This Row],[PWC]])-FCAP),0)</f>
        <v>#NAME?</v>
      </c>
      <c r="AD929" s="13" t="e">
        <f ca="1">IF(CalcTable[[#This Row],[PWC]]&gt;SAT,CalcTable[[#This Row],[PWC]]-SAT,0)</f>
        <v>#NAME?</v>
      </c>
      <c r="AE929" s="13" t="e">
        <f ca="1">CalcTable[[#This Row],[PWC]]-CalcTable[[#This Row],[PercAmt]]-CalcTable[[#This Row],[Runoff]]</f>
        <v>#NAME?</v>
      </c>
      <c r="AF929" s="13" t="e">
        <f ca="1">CalcTable[[#This Row],[IrrAmt]]/1000*CUR_IRR_AREA*10000/IRR_EFF</f>
        <v>#NAME?</v>
      </c>
      <c r="AG929" s="147"/>
      <c r="AH929" s="13"/>
      <c r="AI929" s="50">
        <v>0</v>
      </c>
      <c r="AJ929" s="50">
        <v>0</v>
      </c>
      <c r="AK929" s="50">
        <v>0</v>
      </c>
      <c r="AL929" s="50">
        <v>0</v>
      </c>
      <c r="AM929" s="50"/>
      <c r="AN929" s="50"/>
      <c r="AO929" s="50"/>
      <c r="AP929" s="50"/>
      <c r="AQ929" s="50"/>
      <c r="AR929" s="50"/>
      <c r="AS929" s="50"/>
      <c r="AT929" s="50"/>
      <c r="AU929" s="50"/>
      <c r="AV929" s="50"/>
      <c r="AW929" s="50"/>
      <c r="AX929" s="50">
        <f t="shared" si="307"/>
        <v>0</v>
      </c>
      <c r="AY929" s="50"/>
      <c r="AZ929" s="50">
        <f t="shared" si="297"/>
        <v>0</v>
      </c>
      <c r="BA929" s="50">
        <f t="shared" si="298"/>
        <v>0</v>
      </c>
      <c r="BB929" s="50">
        <f t="shared" si="299"/>
        <v>0</v>
      </c>
      <c r="BC929" s="17">
        <f t="shared" si="300"/>
        <v>19659</v>
      </c>
      <c r="BD929" s="50">
        <f t="shared" si="301"/>
        <v>0</v>
      </c>
      <c r="BE929" s="50">
        <f t="shared" si="302"/>
        <v>0</v>
      </c>
      <c r="BF929" s="50">
        <f t="shared" si="308"/>
        <v>0</v>
      </c>
      <c r="BG929" s="50"/>
      <c r="BH929" s="17">
        <f t="shared" si="303"/>
        <v>0</v>
      </c>
      <c r="BI929" s="17">
        <f t="shared" si="311"/>
        <v>929</v>
      </c>
      <c r="BJ929" s="17">
        <f t="shared" si="309"/>
        <v>929</v>
      </c>
      <c r="BK929" s="150">
        <f t="shared" si="310"/>
        <v>24007</v>
      </c>
      <c r="BL929" s="50" t="e">
        <f t="shared" ca="1" si="304"/>
        <v>#NAME?</v>
      </c>
      <c r="BM929" s="50" t="e">
        <f t="shared" ca="1" si="305"/>
        <v>#NAME?</v>
      </c>
      <c r="BN929" s="50" t="e">
        <f t="shared" ca="1" si="306"/>
        <v>#NAME?</v>
      </c>
    </row>
    <row r="930" spans="1:66" x14ac:dyDescent="0.35">
      <c r="A930" s="48">
        <v>24008</v>
      </c>
      <c r="B930" s="17">
        <v>1965</v>
      </c>
      <c r="C930" s="17">
        <v>9</v>
      </c>
      <c r="D930" s="17">
        <v>266</v>
      </c>
      <c r="E930" s="17">
        <v>23</v>
      </c>
      <c r="F930" s="17">
        <v>5</v>
      </c>
      <c r="G930" s="50">
        <v>1.1000000000000001</v>
      </c>
      <c r="H930" s="32">
        <v>3.1972963657427051</v>
      </c>
      <c r="I930" s="50">
        <v>11.333333333333334</v>
      </c>
      <c r="J930" s="13">
        <v>0</v>
      </c>
      <c r="K930" s="13">
        <f t="shared" si="292"/>
        <v>0</v>
      </c>
      <c r="L930" s="13">
        <f t="shared" si="293"/>
        <v>0</v>
      </c>
      <c r="M930" s="13" t="e">
        <f ca="1">CalcTable[[#This Row],[IWC]]-AE929</f>
        <v>#NAME?</v>
      </c>
      <c r="N930" s="13" t="e">
        <f ca="1">IF(CalcTable[[#This Row],[Day of Year]]&lt;123,FCAP,AE929)</f>
        <v>#NAME?</v>
      </c>
      <c r="O930" s="17" t="e">
        <f ca="1">IF(IRR_DRIP,5,COUNTIF('IDET Wind Values'!C914:G914,"&lt;="&amp;IRR_MAXWIND))</f>
        <v>#NAME?</v>
      </c>
      <c r="P930" s="13" t="e">
        <f ca="1">CalcTable[[#This Row],[ET_o]]*KL</f>
        <v>#NAME?</v>
      </c>
      <c r="Q930" s="13" t="e">
        <f ca="1">IF(WILTPT&lt;=0,1,MAX(0,MIN(1,(CalcTable[[#This Row],[IWC]]-WILTPT)/(MAD-WILTPT))))</f>
        <v>#NAME?</v>
      </c>
      <c r="R930" s="13" t="e">
        <f ca="1">CalcTable[[#This Row],[ETMult]]*CalcTable[[#This Row],[ETb]]</f>
        <v>#NAME?</v>
      </c>
      <c r="S930" s="13" t="b">
        <f>INDEX(IRR_LIST,CalcTable[[#This Row],[Day of Week]]+1)</f>
        <v>1</v>
      </c>
      <c r="T930" s="13">
        <f t="shared" ca="1" si="294"/>
        <v>0.8</v>
      </c>
      <c r="U930" s="13" t="b">
        <f ca="1">IF(CalcTable[[#This Row],[IrrPrecip]]&gt;=IC_MM,FALSE,TRUE)</f>
        <v>1</v>
      </c>
      <c r="V930" s="13" t="b">
        <f t="shared" si="295"/>
        <v>1</v>
      </c>
      <c r="W930" s="13" t="e">
        <f ca="1">IF(AND(IRR_DRIP=FALSE,CalcTable[[#This Row],[IrrHours]]&lt;=0),FALSE,TRUE)</f>
        <v>#NAME?</v>
      </c>
      <c r="X930" s="13" t="e">
        <f ca="1">AND(CalcTable[[#This Row],[IrrDay]],CalcTable[[#This Row],[IrrRain]],CalcTable[[#This Row],[IrrWarm]],CalcTable[[#This Row],[IrrWindy]])</f>
        <v>#NAME?</v>
      </c>
      <c r="Y930" s="13" t="e">
        <f t="shared" ca="1" si="296"/>
        <v>#NAME?</v>
      </c>
      <c r="Z930" s="13" t="e">
        <f ca="1">CalcTable[[#This Row],[IrrHours]]/5</f>
        <v>#NAME?</v>
      </c>
      <c r="AA930" s="13" t="e">
        <f ca="1">IF(CalcTable[[#This Row],[IrrFlag]]=FALSE,0,MAX(0,CalcTable[[#This Row],[VolRednWind]]*(FCAP*IRR_TARGET-CalcTable[[#This Row],[IWC]])))</f>
        <v>#NAME?</v>
      </c>
      <c r="AB930" s="13" t="e">
        <f ca="1">CalcTable[[#This Row],[IWC]]+CalcTable[[#This Row],[Eff Precip]]+CalcTable[[#This Row],[IrrAmt]]-CalcTable[[#This Row],[AET]]</f>
        <v>#NAME?</v>
      </c>
      <c r="AC930" s="13" t="e">
        <f ca="1">IF(CalcTable[[#This Row],[PWC]]&gt;FCAP,MIN(24*PERC,MIN(SAT,CalcTable[[#This Row],[PWC]])-FCAP),0)</f>
        <v>#NAME?</v>
      </c>
      <c r="AD930" s="13" t="e">
        <f ca="1">IF(CalcTable[[#This Row],[PWC]]&gt;SAT,CalcTable[[#This Row],[PWC]]-SAT,0)</f>
        <v>#NAME?</v>
      </c>
      <c r="AE930" s="13" t="e">
        <f ca="1">CalcTable[[#This Row],[PWC]]-CalcTable[[#This Row],[PercAmt]]-CalcTable[[#This Row],[Runoff]]</f>
        <v>#NAME?</v>
      </c>
      <c r="AF930" s="13" t="e">
        <f ca="1">CalcTable[[#This Row],[IrrAmt]]/1000*CUR_IRR_AREA*10000/IRR_EFF</f>
        <v>#NAME?</v>
      </c>
      <c r="AG930" s="147"/>
      <c r="AH930" s="13"/>
      <c r="AI930" s="50">
        <v>0</v>
      </c>
      <c r="AJ930" s="50">
        <v>0</v>
      </c>
      <c r="AK930" s="50">
        <v>0</v>
      </c>
      <c r="AL930" s="50">
        <v>0</v>
      </c>
      <c r="AM930" s="50"/>
      <c r="AN930" s="50"/>
      <c r="AO930" s="50"/>
      <c r="AP930" s="50"/>
      <c r="AQ930" s="50"/>
      <c r="AR930" s="50"/>
      <c r="AS930" s="50"/>
      <c r="AT930" s="50"/>
      <c r="AU930" s="50"/>
      <c r="AV930" s="50"/>
      <c r="AW930" s="50"/>
      <c r="AX930" s="50">
        <f t="shared" si="307"/>
        <v>0</v>
      </c>
      <c r="AY930" s="50"/>
      <c r="AZ930" s="50">
        <f t="shared" si="297"/>
        <v>0</v>
      </c>
      <c r="BA930" s="50">
        <f t="shared" si="298"/>
        <v>0</v>
      </c>
      <c r="BB930" s="50">
        <f t="shared" si="299"/>
        <v>0</v>
      </c>
      <c r="BC930" s="17">
        <f t="shared" si="300"/>
        <v>19659</v>
      </c>
      <c r="BD930" s="50">
        <f t="shared" si="301"/>
        <v>0</v>
      </c>
      <c r="BE930" s="50">
        <f t="shared" si="302"/>
        <v>0</v>
      </c>
      <c r="BF930" s="50">
        <f t="shared" si="308"/>
        <v>0</v>
      </c>
      <c r="BG930" s="50"/>
      <c r="BH930" s="17">
        <f t="shared" si="303"/>
        <v>0</v>
      </c>
      <c r="BI930" s="17">
        <f t="shared" si="311"/>
        <v>930</v>
      </c>
      <c r="BJ930" s="17">
        <f t="shared" si="309"/>
        <v>930</v>
      </c>
      <c r="BK930" s="150">
        <f t="shared" si="310"/>
        <v>24008</v>
      </c>
      <c r="BL930" s="50" t="e">
        <f t="shared" ca="1" si="304"/>
        <v>#NAME?</v>
      </c>
      <c r="BM930" s="50" t="e">
        <f t="shared" ca="1" si="305"/>
        <v>#NAME?</v>
      </c>
      <c r="BN930" s="50" t="e">
        <f t="shared" ca="1" si="306"/>
        <v>#NAME?</v>
      </c>
    </row>
    <row r="931" spans="1:66" x14ac:dyDescent="0.35">
      <c r="A931" s="48">
        <v>24009</v>
      </c>
      <c r="B931" s="17">
        <v>1965</v>
      </c>
      <c r="C931" s="17">
        <v>9</v>
      </c>
      <c r="D931" s="17">
        <v>267</v>
      </c>
      <c r="E931" s="17">
        <v>24</v>
      </c>
      <c r="F931" s="17">
        <v>6</v>
      </c>
      <c r="G931" s="50">
        <v>5</v>
      </c>
      <c r="H931" s="32">
        <v>4.3691697140682875</v>
      </c>
      <c r="I931" s="50">
        <v>27.333333333333332</v>
      </c>
      <c r="J931" s="13">
        <v>0</v>
      </c>
      <c r="K931" s="13">
        <f t="shared" si="292"/>
        <v>0</v>
      </c>
      <c r="L931" s="13">
        <f t="shared" si="293"/>
        <v>0</v>
      </c>
      <c r="M931" s="13" t="e">
        <f ca="1">CalcTable[[#This Row],[IWC]]-AE930</f>
        <v>#NAME?</v>
      </c>
      <c r="N931" s="13" t="e">
        <f ca="1">IF(CalcTable[[#This Row],[Day of Year]]&lt;123,FCAP,AE930)</f>
        <v>#NAME?</v>
      </c>
      <c r="O931" s="17" t="e">
        <f ca="1">IF(IRR_DRIP,5,COUNTIF('IDET Wind Values'!C915:G915,"&lt;="&amp;IRR_MAXWIND))</f>
        <v>#NAME?</v>
      </c>
      <c r="P931" s="13" t="e">
        <f ca="1">CalcTable[[#This Row],[ET_o]]*KL</f>
        <v>#NAME?</v>
      </c>
      <c r="Q931" s="13" t="e">
        <f ca="1">IF(WILTPT&lt;=0,1,MAX(0,MIN(1,(CalcTable[[#This Row],[IWC]]-WILTPT)/(MAD-WILTPT))))</f>
        <v>#NAME?</v>
      </c>
      <c r="R931" s="13" t="e">
        <f ca="1">CalcTable[[#This Row],[ETMult]]*CalcTable[[#This Row],[ETb]]</f>
        <v>#NAME?</v>
      </c>
      <c r="S931" s="13" t="b">
        <f>INDEX(IRR_LIST,CalcTable[[#This Row],[Day of Week]]+1)</f>
        <v>0</v>
      </c>
      <c r="T931" s="13">
        <f t="shared" ca="1" si="294"/>
        <v>0.3</v>
      </c>
      <c r="U931" s="13" t="b">
        <f ca="1">IF(CalcTable[[#This Row],[IrrPrecip]]&gt;=IC_MM,FALSE,TRUE)</f>
        <v>1</v>
      </c>
      <c r="V931" s="13" t="b">
        <f t="shared" si="295"/>
        <v>0</v>
      </c>
      <c r="W931" s="13" t="e">
        <f ca="1">IF(AND(IRR_DRIP=FALSE,CalcTable[[#This Row],[IrrHours]]&lt;=0),FALSE,TRUE)</f>
        <v>#NAME?</v>
      </c>
      <c r="X931" s="13" t="e">
        <f ca="1">AND(CalcTable[[#This Row],[IrrDay]],CalcTable[[#This Row],[IrrRain]],CalcTable[[#This Row],[IrrWarm]],CalcTable[[#This Row],[IrrWindy]])</f>
        <v>#NAME?</v>
      </c>
      <c r="Y931" s="13" t="e">
        <f t="shared" ca="1" si="296"/>
        <v>#NAME?</v>
      </c>
      <c r="Z931" s="13" t="e">
        <f ca="1">CalcTable[[#This Row],[IrrHours]]/5</f>
        <v>#NAME?</v>
      </c>
      <c r="AA931" s="13" t="e">
        <f ca="1">IF(CalcTable[[#This Row],[IrrFlag]]=FALSE,0,MAX(0,CalcTable[[#This Row],[VolRednWind]]*(FCAP*IRR_TARGET-CalcTable[[#This Row],[IWC]])))</f>
        <v>#NAME?</v>
      </c>
      <c r="AB931" s="13" t="e">
        <f ca="1">CalcTable[[#This Row],[IWC]]+CalcTable[[#This Row],[Eff Precip]]+CalcTable[[#This Row],[IrrAmt]]-CalcTable[[#This Row],[AET]]</f>
        <v>#NAME?</v>
      </c>
      <c r="AC931" s="13" t="e">
        <f ca="1">IF(CalcTable[[#This Row],[PWC]]&gt;FCAP,MIN(24*PERC,MIN(SAT,CalcTable[[#This Row],[PWC]])-FCAP),0)</f>
        <v>#NAME?</v>
      </c>
      <c r="AD931" s="13" t="e">
        <f ca="1">IF(CalcTable[[#This Row],[PWC]]&gt;SAT,CalcTable[[#This Row],[PWC]]-SAT,0)</f>
        <v>#NAME?</v>
      </c>
      <c r="AE931" s="13" t="e">
        <f ca="1">CalcTable[[#This Row],[PWC]]-CalcTable[[#This Row],[PercAmt]]-CalcTable[[#This Row],[Runoff]]</f>
        <v>#NAME?</v>
      </c>
      <c r="AF931" s="13" t="e">
        <f ca="1">CalcTable[[#This Row],[IrrAmt]]/1000*CUR_IRR_AREA*10000/IRR_EFF</f>
        <v>#NAME?</v>
      </c>
      <c r="AG931" s="147"/>
      <c r="AH931" s="13"/>
      <c r="AI931" s="50">
        <v>0</v>
      </c>
      <c r="AJ931" s="50">
        <v>0</v>
      </c>
      <c r="AK931" s="50">
        <v>0</v>
      </c>
      <c r="AL931" s="50">
        <v>0</v>
      </c>
      <c r="AM931" s="50"/>
      <c r="AN931" s="50"/>
      <c r="AO931" s="50"/>
      <c r="AP931" s="50"/>
      <c r="AQ931" s="50"/>
      <c r="AR931" s="50"/>
      <c r="AS931" s="50"/>
      <c r="AT931" s="50"/>
      <c r="AU931" s="50"/>
      <c r="AV931" s="50"/>
      <c r="AW931" s="50"/>
      <c r="AX931" s="50">
        <f t="shared" si="307"/>
        <v>0</v>
      </c>
      <c r="AY931" s="50"/>
      <c r="AZ931" s="50">
        <f t="shared" si="297"/>
        <v>0</v>
      </c>
      <c r="BA931" s="50">
        <f t="shared" si="298"/>
        <v>0</v>
      </c>
      <c r="BB931" s="50">
        <f t="shared" si="299"/>
        <v>0</v>
      </c>
      <c r="BC931" s="17">
        <f t="shared" si="300"/>
        <v>19659</v>
      </c>
      <c r="BD931" s="50">
        <f t="shared" si="301"/>
        <v>0</v>
      </c>
      <c r="BE931" s="50">
        <f t="shared" si="302"/>
        <v>0</v>
      </c>
      <c r="BF931" s="50">
        <f t="shared" si="308"/>
        <v>0</v>
      </c>
      <c r="BG931" s="50"/>
      <c r="BH931" s="17">
        <f t="shared" si="303"/>
        <v>0</v>
      </c>
      <c r="BI931" s="17">
        <f t="shared" si="311"/>
        <v>931</v>
      </c>
      <c r="BJ931" s="17">
        <f t="shared" si="309"/>
        <v>931</v>
      </c>
      <c r="BK931" s="150">
        <f t="shared" si="310"/>
        <v>24009</v>
      </c>
      <c r="BL931" s="50" t="e">
        <f t="shared" ca="1" si="304"/>
        <v>#NAME?</v>
      </c>
      <c r="BM931" s="50" t="e">
        <f t="shared" ca="1" si="305"/>
        <v>#NAME?</v>
      </c>
      <c r="BN931" s="50" t="e">
        <f t="shared" ca="1" si="306"/>
        <v>#NAME?</v>
      </c>
    </row>
    <row r="932" spans="1:66" x14ac:dyDescent="0.35">
      <c r="A932" s="48">
        <v>24010</v>
      </c>
      <c r="B932" s="17">
        <v>1965</v>
      </c>
      <c r="C932" s="17">
        <v>9</v>
      </c>
      <c r="D932" s="17">
        <v>268</v>
      </c>
      <c r="E932" s="17">
        <v>25</v>
      </c>
      <c r="F932" s="17">
        <v>7</v>
      </c>
      <c r="G932" s="50">
        <v>-5.6</v>
      </c>
      <c r="H932" s="32">
        <v>1.6151611802401762</v>
      </c>
      <c r="I932" s="50">
        <v>24.166666666666668</v>
      </c>
      <c r="J932" s="13">
        <v>9.6999999999999993</v>
      </c>
      <c r="K932" s="13">
        <f t="shared" si="292"/>
        <v>9.6999999999999993</v>
      </c>
      <c r="L932" s="13">
        <f t="shared" si="293"/>
        <v>3.5249999999999995</v>
      </c>
      <c r="M932" s="13" t="e">
        <f ca="1">CalcTable[[#This Row],[IWC]]-AE931</f>
        <v>#NAME?</v>
      </c>
      <c r="N932" s="13" t="e">
        <f ca="1">IF(CalcTable[[#This Row],[Day of Year]]&lt;123,FCAP,AE931)</f>
        <v>#NAME?</v>
      </c>
      <c r="O932" s="17" t="e">
        <f ca="1">IF(IRR_DRIP,5,COUNTIF('IDET Wind Values'!C916:G916,"&lt;="&amp;IRR_MAXWIND))</f>
        <v>#NAME?</v>
      </c>
      <c r="P932" s="13" t="e">
        <f ca="1">CalcTable[[#This Row],[ET_o]]*KL</f>
        <v>#NAME?</v>
      </c>
      <c r="Q932" s="13" t="e">
        <f ca="1">IF(WILTPT&lt;=0,1,MAX(0,MIN(1,(CalcTable[[#This Row],[IWC]]-WILTPT)/(MAD-WILTPT))))</f>
        <v>#NAME?</v>
      </c>
      <c r="R932" s="13" t="e">
        <f ca="1">CalcTable[[#This Row],[ETMult]]*CalcTable[[#This Row],[ETb]]</f>
        <v>#NAME?</v>
      </c>
      <c r="S932" s="13" t="b">
        <f>INDEX(IRR_LIST,CalcTable[[#This Row],[Day of Week]]+1)</f>
        <v>0</v>
      </c>
      <c r="T932" s="13">
        <f t="shared" ca="1" si="294"/>
        <v>0</v>
      </c>
      <c r="U932" s="13" t="b">
        <f ca="1">IF(CalcTable[[#This Row],[IrrPrecip]]&gt;=IC_MM,FALSE,TRUE)</f>
        <v>1</v>
      </c>
      <c r="V932" s="13" t="b">
        <f t="shared" si="295"/>
        <v>0</v>
      </c>
      <c r="W932" s="13" t="e">
        <f ca="1">IF(AND(IRR_DRIP=FALSE,CalcTable[[#This Row],[IrrHours]]&lt;=0),FALSE,TRUE)</f>
        <v>#NAME?</v>
      </c>
      <c r="X932" s="13" t="e">
        <f ca="1">AND(CalcTable[[#This Row],[IrrDay]],CalcTable[[#This Row],[IrrRain]],CalcTable[[#This Row],[IrrWarm]],CalcTable[[#This Row],[IrrWindy]])</f>
        <v>#NAME?</v>
      </c>
      <c r="Y932" s="13" t="e">
        <f t="shared" ca="1" si="296"/>
        <v>#NAME?</v>
      </c>
      <c r="Z932" s="13" t="e">
        <f ca="1">CalcTable[[#This Row],[IrrHours]]/5</f>
        <v>#NAME?</v>
      </c>
      <c r="AA932" s="13" t="e">
        <f ca="1">IF(CalcTable[[#This Row],[IrrFlag]]=FALSE,0,MAX(0,CalcTable[[#This Row],[VolRednWind]]*(FCAP*IRR_TARGET-CalcTable[[#This Row],[IWC]])))</f>
        <v>#NAME?</v>
      </c>
      <c r="AB932" s="13" t="e">
        <f ca="1">CalcTable[[#This Row],[IWC]]+CalcTable[[#This Row],[Eff Precip]]+CalcTable[[#This Row],[IrrAmt]]-CalcTable[[#This Row],[AET]]</f>
        <v>#NAME?</v>
      </c>
      <c r="AC932" s="13" t="e">
        <f ca="1">IF(CalcTable[[#This Row],[PWC]]&gt;FCAP,MIN(24*PERC,MIN(SAT,CalcTable[[#This Row],[PWC]])-FCAP),0)</f>
        <v>#NAME?</v>
      </c>
      <c r="AD932" s="13" t="e">
        <f ca="1">IF(CalcTable[[#This Row],[PWC]]&gt;SAT,CalcTable[[#This Row],[PWC]]-SAT,0)</f>
        <v>#NAME?</v>
      </c>
      <c r="AE932" s="13" t="e">
        <f ca="1">CalcTable[[#This Row],[PWC]]-CalcTable[[#This Row],[PercAmt]]-CalcTable[[#This Row],[Runoff]]</f>
        <v>#NAME?</v>
      </c>
      <c r="AF932" s="13" t="e">
        <f ca="1">CalcTable[[#This Row],[IrrAmt]]/1000*CUR_IRR_AREA*10000/IRR_EFF</f>
        <v>#NAME?</v>
      </c>
      <c r="AG932" s="147"/>
      <c r="AH932" s="13"/>
      <c r="AI932" s="50">
        <v>0</v>
      </c>
      <c r="AJ932" s="50">
        <v>0</v>
      </c>
      <c r="AK932" s="50">
        <v>0</v>
      </c>
      <c r="AL932" s="50">
        <v>0</v>
      </c>
      <c r="AM932" s="50"/>
      <c r="AN932" s="50"/>
      <c r="AO932" s="50"/>
      <c r="AP932" s="50"/>
      <c r="AQ932" s="50"/>
      <c r="AR932" s="50"/>
      <c r="AS932" s="50"/>
      <c r="AT932" s="50"/>
      <c r="AU932" s="50"/>
      <c r="AV932" s="50"/>
      <c r="AW932" s="50"/>
      <c r="AX932" s="50">
        <f t="shared" si="307"/>
        <v>0</v>
      </c>
      <c r="AY932" s="50"/>
      <c r="AZ932" s="50">
        <f t="shared" si="297"/>
        <v>0</v>
      </c>
      <c r="BA932" s="50">
        <f t="shared" si="298"/>
        <v>0</v>
      </c>
      <c r="BB932" s="50">
        <f t="shared" si="299"/>
        <v>0</v>
      </c>
      <c r="BC932" s="17">
        <f t="shared" si="300"/>
        <v>19659</v>
      </c>
      <c r="BD932" s="50">
        <f t="shared" si="301"/>
        <v>0</v>
      </c>
      <c r="BE932" s="50">
        <f t="shared" si="302"/>
        <v>0</v>
      </c>
      <c r="BF932" s="50">
        <f t="shared" si="308"/>
        <v>0</v>
      </c>
      <c r="BG932" s="50"/>
      <c r="BH932" s="17">
        <f t="shared" si="303"/>
        <v>0</v>
      </c>
      <c r="BI932" s="17">
        <f t="shared" si="311"/>
        <v>932</v>
      </c>
      <c r="BJ932" s="17">
        <f t="shared" si="309"/>
        <v>932</v>
      </c>
      <c r="BK932" s="150">
        <f t="shared" si="310"/>
        <v>24010</v>
      </c>
      <c r="BL932" s="50" t="e">
        <f t="shared" ca="1" si="304"/>
        <v>#NAME?</v>
      </c>
      <c r="BM932" s="50" t="e">
        <f t="shared" ca="1" si="305"/>
        <v>#NAME?</v>
      </c>
      <c r="BN932" s="50" t="e">
        <f t="shared" ca="1" si="306"/>
        <v>#NAME?</v>
      </c>
    </row>
    <row r="933" spans="1:66" x14ac:dyDescent="0.35">
      <c r="A933" s="48">
        <v>24011</v>
      </c>
      <c r="B933" s="17">
        <v>1965</v>
      </c>
      <c r="C933" s="17">
        <v>9</v>
      </c>
      <c r="D933" s="17">
        <v>269</v>
      </c>
      <c r="E933" s="17">
        <v>26</v>
      </c>
      <c r="F933" s="17">
        <v>1</v>
      </c>
      <c r="G933" s="50">
        <v>-5.6</v>
      </c>
      <c r="H933" s="32">
        <v>0.49402704813645842</v>
      </c>
      <c r="I933" s="50">
        <v>17.666666666666668</v>
      </c>
      <c r="J933" s="13">
        <v>4.3</v>
      </c>
      <c r="K933" s="13">
        <f t="shared" si="292"/>
        <v>4.3</v>
      </c>
      <c r="L933" s="13">
        <f t="shared" si="293"/>
        <v>0</v>
      </c>
      <c r="M933" s="13" t="e">
        <f ca="1">CalcTable[[#This Row],[IWC]]-AE932</f>
        <v>#NAME?</v>
      </c>
      <c r="N933" s="13" t="e">
        <f ca="1">IF(CalcTable[[#This Row],[Day of Year]]&lt;123,FCAP,AE932)</f>
        <v>#NAME?</v>
      </c>
      <c r="O933" s="17" t="e">
        <f ca="1">IF(IRR_DRIP,5,COUNTIF('IDET Wind Values'!C917:G917,"&lt;="&amp;IRR_MAXWIND))</f>
        <v>#NAME?</v>
      </c>
      <c r="P933" s="13" t="e">
        <f ca="1">CalcTable[[#This Row],[ET_o]]*KL</f>
        <v>#NAME?</v>
      </c>
      <c r="Q933" s="13" t="e">
        <f ca="1">IF(WILTPT&lt;=0,1,MAX(0,MIN(1,(CalcTable[[#This Row],[IWC]]-WILTPT)/(MAD-WILTPT))))</f>
        <v>#NAME?</v>
      </c>
      <c r="R933" s="13" t="e">
        <f ca="1">CalcTable[[#This Row],[ETMult]]*CalcTable[[#This Row],[ETb]]</f>
        <v>#NAME?</v>
      </c>
      <c r="S933" s="13" t="b">
        <f>INDEX(IRR_LIST,CalcTable[[#This Row],[Day of Week]]+1)</f>
        <v>1</v>
      </c>
      <c r="T933" s="13">
        <f t="shared" ca="1" si="294"/>
        <v>9.6999999999999993</v>
      </c>
      <c r="U933" s="13" t="b">
        <f ca="1">IF(CalcTable[[#This Row],[IrrPrecip]]&gt;=IC_MM,FALSE,TRUE)</f>
        <v>1</v>
      </c>
      <c r="V933" s="13" t="b">
        <f t="shared" si="295"/>
        <v>0</v>
      </c>
      <c r="W933" s="13" t="e">
        <f ca="1">IF(AND(IRR_DRIP=FALSE,CalcTable[[#This Row],[IrrHours]]&lt;=0),FALSE,TRUE)</f>
        <v>#NAME?</v>
      </c>
      <c r="X933" s="13" t="e">
        <f ca="1">AND(CalcTable[[#This Row],[IrrDay]],CalcTable[[#This Row],[IrrRain]],CalcTable[[#This Row],[IrrWarm]],CalcTable[[#This Row],[IrrWindy]])</f>
        <v>#NAME?</v>
      </c>
      <c r="Y933" s="13" t="e">
        <f t="shared" ca="1" si="296"/>
        <v>#NAME?</v>
      </c>
      <c r="Z933" s="13" t="e">
        <f ca="1">CalcTable[[#This Row],[IrrHours]]/5</f>
        <v>#NAME?</v>
      </c>
      <c r="AA933" s="13" t="e">
        <f ca="1">IF(CalcTable[[#This Row],[IrrFlag]]=FALSE,0,MAX(0,CalcTable[[#This Row],[VolRednWind]]*(FCAP*IRR_TARGET-CalcTable[[#This Row],[IWC]])))</f>
        <v>#NAME?</v>
      </c>
      <c r="AB933" s="13" t="e">
        <f ca="1">CalcTable[[#This Row],[IWC]]+CalcTable[[#This Row],[Eff Precip]]+CalcTable[[#This Row],[IrrAmt]]-CalcTable[[#This Row],[AET]]</f>
        <v>#NAME?</v>
      </c>
      <c r="AC933" s="13" t="e">
        <f ca="1">IF(CalcTable[[#This Row],[PWC]]&gt;FCAP,MIN(24*PERC,MIN(SAT,CalcTable[[#This Row],[PWC]])-FCAP),0)</f>
        <v>#NAME?</v>
      </c>
      <c r="AD933" s="13" t="e">
        <f ca="1">IF(CalcTable[[#This Row],[PWC]]&gt;SAT,CalcTable[[#This Row],[PWC]]-SAT,0)</f>
        <v>#NAME?</v>
      </c>
      <c r="AE933" s="13" t="e">
        <f ca="1">CalcTable[[#This Row],[PWC]]-CalcTable[[#This Row],[PercAmt]]-CalcTable[[#This Row],[Runoff]]</f>
        <v>#NAME?</v>
      </c>
      <c r="AF933" s="13" t="e">
        <f ca="1">CalcTable[[#This Row],[IrrAmt]]/1000*CUR_IRR_AREA*10000/IRR_EFF</f>
        <v>#NAME?</v>
      </c>
      <c r="AG933" s="147"/>
      <c r="AH933" s="13"/>
      <c r="AI933" s="50">
        <v>0</v>
      </c>
      <c r="AJ933" s="50">
        <v>0</v>
      </c>
      <c r="AK933" s="50">
        <v>0</v>
      </c>
      <c r="AL933" s="50">
        <v>0</v>
      </c>
      <c r="AM933" s="50"/>
      <c r="AN933" s="50"/>
      <c r="AO933" s="50"/>
      <c r="AP933" s="50"/>
      <c r="AQ933" s="50"/>
      <c r="AR933" s="50"/>
      <c r="AS933" s="50"/>
      <c r="AT933" s="50"/>
      <c r="AU933" s="50"/>
      <c r="AV933" s="50"/>
      <c r="AW933" s="50"/>
      <c r="AX933" s="50">
        <f t="shared" si="307"/>
        <v>0</v>
      </c>
      <c r="AY933" s="50"/>
      <c r="AZ933" s="50">
        <f t="shared" si="297"/>
        <v>0</v>
      </c>
      <c r="BA933" s="50">
        <f t="shared" si="298"/>
        <v>0</v>
      </c>
      <c r="BB933" s="50">
        <f t="shared" si="299"/>
        <v>0</v>
      </c>
      <c r="BC933" s="17">
        <f t="shared" si="300"/>
        <v>19659</v>
      </c>
      <c r="BD933" s="50">
        <f t="shared" si="301"/>
        <v>0</v>
      </c>
      <c r="BE933" s="50">
        <f t="shared" si="302"/>
        <v>0</v>
      </c>
      <c r="BF933" s="50">
        <f t="shared" si="308"/>
        <v>0</v>
      </c>
      <c r="BG933" s="50"/>
      <c r="BH933" s="17">
        <f t="shared" si="303"/>
        <v>0</v>
      </c>
      <c r="BI933" s="17">
        <f t="shared" si="311"/>
        <v>933</v>
      </c>
      <c r="BJ933" s="17">
        <f t="shared" si="309"/>
        <v>933</v>
      </c>
      <c r="BK933" s="150">
        <f t="shared" si="310"/>
        <v>24011</v>
      </c>
      <c r="BL933" s="50" t="e">
        <f t="shared" ca="1" si="304"/>
        <v>#NAME?</v>
      </c>
      <c r="BM933" s="50" t="e">
        <f t="shared" ca="1" si="305"/>
        <v>#NAME?</v>
      </c>
      <c r="BN933" s="50" t="e">
        <f t="shared" ca="1" si="306"/>
        <v>#NAME?</v>
      </c>
    </row>
    <row r="934" spans="1:66" x14ac:dyDescent="0.35">
      <c r="A934" s="48">
        <v>24012</v>
      </c>
      <c r="B934" s="17">
        <v>1965</v>
      </c>
      <c r="C934" s="17">
        <v>9</v>
      </c>
      <c r="D934" s="17">
        <v>270</v>
      </c>
      <c r="E934" s="17">
        <v>27</v>
      </c>
      <c r="F934" s="17">
        <v>2</v>
      </c>
      <c r="G934" s="50">
        <v>-7.2</v>
      </c>
      <c r="H934" s="32">
        <v>0.74673834208298751</v>
      </c>
      <c r="I934" s="50">
        <v>5.833333333333333</v>
      </c>
      <c r="J934" s="13">
        <v>0</v>
      </c>
      <c r="K934" s="13">
        <f t="shared" si="292"/>
        <v>0</v>
      </c>
      <c r="L934" s="13">
        <f t="shared" si="293"/>
        <v>0</v>
      </c>
      <c r="M934" s="13" t="e">
        <f ca="1">CalcTable[[#This Row],[IWC]]-AE933</f>
        <v>#NAME?</v>
      </c>
      <c r="N934" s="13" t="e">
        <f ca="1">IF(CalcTable[[#This Row],[Day of Year]]&lt;123,FCAP,AE933)</f>
        <v>#NAME?</v>
      </c>
      <c r="O934" s="17" t="e">
        <f ca="1">IF(IRR_DRIP,5,COUNTIF('IDET Wind Values'!C918:G918,"&lt;="&amp;IRR_MAXWIND))</f>
        <v>#NAME?</v>
      </c>
      <c r="P934" s="13" t="e">
        <f ca="1">CalcTable[[#This Row],[ET_o]]*KL</f>
        <v>#NAME?</v>
      </c>
      <c r="Q934" s="13" t="e">
        <f ca="1">IF(WILTPT&lt;=0,1,MAX(0,MIN(1,(CalcTable[[#This Row],[IWC]]-WILTPT)/(MAD-WILTPT))))</f>
        <v>#NAME?</v>
      </c>
      <c r="R934" s="13" t="e">
        <f ca="1">CalcTable[[#This Row],[ETMult]]*CalcTable[[#This Row],[ETb]]</f>
        <v>#NAME?</v>
      </c>
      <c r="S934" s="13" t="b">
        <f>INDEX(IRR_LIST,CalcTable[[#This Row],[Day of Week]]+1)</f>
        <v>0</v>
      </c>
      <c r="T934" s="13">
        <f t="shared" ca="1" si="294"/>
        <v>14</v>
      </c>
      <c r="U934" s="13" t="b">
        <f ca="1">IF(CalcTable[[#This Row],[IrrPrecip]]&gt;=IC_MM,FALSE,TRUE)</f>
        <v>0</v>
      </c>
      <c r="V934" s="13" t="b">
        <f t="shared" si="295"/>
        <v>0</v>
      </c>
      <c r="W934" s="13" t="e">
        <f ca="1">IF(AND(IRR_DRIP=FALSE,CalcTable[[#This Row],[IrrHours]]&lt;=0),FALSE,TRUE)</f>
        <v>#NAME?</v>
      </c>
      <c r="X934" s="13" t="e">
        <f ca="1">AND(CalcTable[[#This Row],[IrrDay]],CalcTable[[#This Row],[IrrRain]],CalcTable[[#This Row],[IrrWarm]],CalcTable[[#This Row],[IrrWindy]])</f>
        <v>#NAME?</v>
      </c>
      <c r="Y934" s="13" t="e">
        <f t="shared" ca="1" si="296"/>
        <v>#NAME?</v>
      </c>
      <c r="Z934" s="13" t="e">
        <f ca="1">CalcTable[[#This Row],[IrrHours]]/5</f>
        <v>#NAME?</v>
      </c>
      <c r="AA934" s="13" t="e">
        <f ca="1">IF(CalcTable[[#This Row],[IrrFlag]]=FALSE,0,MAX(0,CalcTable[[#This Row],[VolRednWind]]*(FCAP*IRR_TARGET-CalcTable[[#This Row],[IWC]])))</f>
        <v>#NAME?</v>
      </c>
      <c r="AB934" s="13" t="e">
        <f ca="1">CalcTable[[#This Row],[IWC]]+CalcTable[[#This Row],[Eff Precip]]+CalcTable[[#This Row],[IrrAmt]]-CalcTable[[#This Row],[AET]]</f>
        <v>#NAME?</v>
      </c>
      <c r="AC934" s="13" t="e">
        <f ca="1">IF(CalcTable[[#This Row],[PWC]]&gt;FCAP,MIN(24*PERC,MIN(SAT,CalcTable[[#This Row],[PWC]])-FCAP),0)</f>
        <v>#NAME?</v>
      </c>
      <c r="AD934" s="13" t="e">
        <f ca="1">IF(CalcTable[[#This Row],[PWC]]&gt;SAT,CalcTable[[#This Row],[PWC]]-SAT,0)</f>
        <v>#NAME?</v>
      </c>
      <c r="AE934" s="13" t="e">
        <f ca="1">CalcTable[[#This Row],[PWC]]-CalcTable[[#This Row],[PercAmt]]-CalcTable[[#This Row],[Runoff]]</f>
        <v>#NAME?</v>
      </c>
      <c r="AF934" s="13" t="e">
        <f ca="1">CalcTable[[#This Row],[IrrAmt]]/1000*CUR_IRR_AREA*10000/IRR_EFF</f>
        <v>#NAME?</v>
      </c>
      <c r="AG934" s="147"/>
      <c r="AH934" s="13"/>
      <c r="AI934" s="50">
        <v>0</v>
      </c>
      <c r="AJ934" s="50">
        <v>0</v>
      </c>
      <c r="AK934" s="50">
        <v>0</v>
      </c>
      <c r="AL934" s="50">
        <v>0</v>
      </c>
      <c r="AM934" s="50"/>
      <c r="AN934" s="50"/>
      <c r="AO934" s="50"/>
      <c r="AP934" s="50"/>
      <c r="AQ934" s="50"/>
      <c r="AR934" s="50"/>
      <c r="AS934" s="50"/>
      <c r="AT934" s="50"/>
      <c r="AU934" s="50"/>
      <c r="AV934" s="50"/>
      <c r="AW934" s="50"/>
      <c r="AX934" s="50">
        <f t="shared" si="307"/>
        <v>0</v>
      </c>
      <c r="AY934" s="50"/>
      <c r="AZ934" s="50">
        <f t="shared" si="297"/>
        <v>0</v>
      </c>
      <c r="BA934" s="50">
        <f t="shared" si="298"/>
        <v>0</v>
      </c>
      <c r="BB934" s="50">
        <f t="shared" si="299"/>
        <v>0</v>
      </c>
      <c r="BC934" s="17">
        <f t="shared" si="300"/>
        <v>19659</v>
      </c>
      <c r="BD934" s="50">
        <f t="shared" si="301"/>
        <v>0</v>
      </c>
      <c r="BE934" s="50">
        <f t="shared" si="302"/>
        <v>0</v>
      </c>
      <c r="BF934" s="50">
        <f t="shared" si="308"/>
        <v>0</v>
      </c>
      <c r="BG934" s="50"/>
      <c r="BH934" s="17">
        <f t="shared" si="303"/>
        <v>0</v>
      </c>
      <c r="BI934" s="17">
        <f t="shared" si="311"/>
        <v>934</v>
      </c>
      <c r="BJ934" s="17">
        <f t="shared" si="309"/>
        <v>934</v>
      </c>
      <c r="BK934" s="150">
        <f t="shared" si="310"/>
        <v>24012</v>
      </c>
      <c r="BL934" s="50" t="e">
        <f t="shared" ca="1" si="304"/>
        <v>#NAME?</v>
      </c>
      <c r="BM934" s="50" t="e">
        <f t="shared" ca="1" si="305"/>
        <v>#NAME?</v>
      </c>
      <c r="BN934" s="50" t="e">
        <f t="shared" ca="1" si="306"/>
        <v>#NAME?</v>
      </c>
    </row>
    <row r="935" spans="1:66" x14ac:dyDescent="0.35">
      <c r="A935" s="48">
        <v>24013</v>
      </c>
      <c r="B935" s="17">
        <v>1965</v>
      </c>
      <c r="C935" s="17">
        <v>9</v>
      </c>
      <c r="D935" s="17">
        <v>271</v>
      </c>
      <c r="E935" s="17">
        <v>28</v>
      </c>
      <c r="F935" s="17">
        <v>3</v>
      </c>
      <c r="G935" s="50">
        <v>-5.6</v>
      </c>
      <c r="H935" s="32">
        <v>2.0827920408001863</v>
      </c>
      <c r="I935" s="50">
        <v>9.6666666666666661</v>
      </c>
      <c r="J935" s="13">
        <v>0</v>
      </c>
      <c r="K935" s="13">
        <f t="shared" si="292"/>
        <v>0</v>
      </c>
      <c r="L935" s="13">
        <f t="shared" si="293"/>
        <v>0</v>
      </c>
      <c r="M935" s="13" t="e">
        <f ca="1">CalcTable[[#This Row],[IWC]]-AE934</f>
        <v>#NAME?</v>
      </c>
      <c r="N935" s="13" t="e">
        <f ca="1">IF(CalcTable[[#This Row],[Day of Year]]&lt;123,FCAP,AE934)</f>
        <v>#NAME?</v>
      </c>
      <c r="O935" s="17" t="e">
        <f ca="1">IF(IRR_DRIP,5,COUNTIF('IDET Wind Values'!C919:G919,"&lt;="&amp;IRR_MAXWIND))</f>
        <v>#NAME?</v>
      </c>
      <c r="P935" s="13" t="e">
        <f ca="1">CalcTable[[#This Row],[ET_o]]*KL</f>
        <v>#NAME?</v>
      </c>
      <c r="Q935" s="13" t="e">
        <f ca="1">IF(WILTPT&lt;=0,1,MAX(0,MIN(1,(CalcTable[[#This Row],[IWC]]-WILTPT)/(MAD-WILTPT))))</f>
        <v>#NAME?</v>
      </c>
      <c r="R935" s="13" t="e">
        <f ca="1">CalcTable[[#This Row],[ETMult]]*CalcTable[[#This Row],[ETb]]</f>
        <v>#NAME?</v>
      </c>
      <c r="S935" s="13" t="b">
        <f>INDEX(IRR_LIST,CalcTable[[#This Row],[Day of Week]]+1)</f>
        <v>1</v>
      </c>
      <c r="T935" s="13">
        <f t="shared" ca="1" si="294"/>
        <v>4.3</v>
      </c>
      <c r="U935" s="13" t="b">
        <f ca="1">IF(CalcTable[[#This Row],[IrrPrecip]]&gt;=IC_MM,FALSE,TRUE)</f>
        <v>1</v>
      </c>
      <c r="V935" s="13" t="b">
        <f t="shared" si="295"/>
        <v>0</v>
      </c>
      <c r="W935" s="13" t="e">
        <f ca="1">IF(AND(IRR_DRIP=FALSE,CalcTable[[#This Row],[IrrHours]]&lt;=0),FALSE,TRUE)</f>
        <v>#NAME?</v>
      </c>
      <c r="X935" s="13" t="e">
        <f ca="1">AND(CalcTable[[#This Row],[IrrDay]],CalcTable[[#This Row],[IrrRain]],CalcTable[[#This Row],[IrrWarm]],CalcTable[[#This Row],[IrrWindy]])</f>
        <v>#NAME?</v>
      </c>
      <c r="Y935" s="13" t="e">
        <f t="shared" ca="1" si="296"/>
        <v>#NAME?</v>
      </c>
      <c r="Z935" s="13" t="e">
        <f ca="1">CalcTable[[#This Row],[IrrHours]]/5</f>
        <v>#NAME?</v>
      </c>
      <c r="AA935" s="13" t="e">
        <f ca="1">IF(CalcTable[[#This Row],[IrrFlag]]=FALSE,0,MAX(0,CalcTable[[#This Row],[VolRednWind]]*(FCAP*IRR_TARGET-CalcTable[[#This Row],[IWC]])))</f>
        <v>#NAME?</v>
      </c>
      <c r="AB935" s="13" t="e">
        <f ca="1">CalcTable[[#This Row],[IWC]]+CalcTable[[#This Row],[Eff Precip]]+CalcTable[[#This Row],[IrrAmt]]-CalcTable[[#This Row],[AET]]</f>
        <v>#NAME?</v>
      </c>
      <c r="AC935" s="13" t="e">
        <f ca="1">IF(CalcTable[[#This Row],[PWC]]&gt;FCAP,MIN(24*PERC,MIN(SAT,CalcTable[[#This Row],[PWC]])-FCAP),0)</f>
        <v>#NAME?</v>
      </c>
      <c r="AD935" s="13" t="e">
        <f ca="1">IF(CalcTable[[#This Row],[PWC]]&gt;SAT,CalcTable[[#This Row],[PWC]]-SAT,0)</f>
        <v>#NAME?</v>
      </c>
      <c r="AE935" s="13" t="e">
        <f ca="1">CalcTable[[#This Row],[PWC]]-CalcTable[[#This Row],[PercAmt]]-CalcTable[[#This Row],[Runoff]]</f>
        <v>#NAME?</v>
      </c>
      <c r="AF935" s="13" t="e">
        <f ca="1">CalcTable[[#This Row],[IrrAmt]]/1000*CUR_IRR_AREA*10000/IRR_EFF</f>
        <v>#NAME?</v>
      </c>
      <c r="AG935" s="147"/>
      <c r="AH935" s="13"/>
      <c r="AI935" s="50">
        <v>0</v>
      </c>
      <c r="AJ935" s="50">
        <v>0</v>
      </c>
      <c r="AK935" s="50">
        <v>0</v>
      </c>
      <c r="AL935" s="50">
        <v>0</v>
      </c>
      <c r="AM935" s="50"/>
      <c r="AN935" s="50"/>
      <c r="AO935" s="50"/>
      <c r="AP935" s="50"/>
      <c r="AQ935" s="50"/>
      <c r="AR935" s="50"/>
      <c r="AS935" s="50"/>
      <c r="AT935" s="50"/>
      <c r="AU935" s="50"/>
      <c r="AV935" s="50"/>
      <c r="AW935" s="50"/>
      <c r="AX935" s="50">
        <f t="shared" si="307"/>
        <v>0</v>
      </c>
      <c r="AY935" s="50"/>
      <c r="AZ935" s="50">
        <f t="shared" si="297"/>
        <v>0</v>
      </c>
      <c r="BA935" s="50">
        <f t="shared" si="298"/>
        <v>0</v>
      </c>
      <c r="BB935" s="50">
        <f t="shared" si="299"/>
        <v>0</v>
      </c>
      <c r="BC935" s="17">
        <f t="shared" si="300"/>
        <v>19659</v>
      </c>
      <c r="BD935" s="50">
        <f t="shared" si="301"/>
        <v>0</v>
      </c>
      <c r="BE935" s="50">
        <f t="shared" si="302"/>
        <v>0</v>
      </c>
      <c r="BF935" s="50">
        <f t="shared" si="308"/>
        <v>0</v>
      </c>
      <c r="BG935" s="50"/>
      <c r="BH935" s="17">
        <f t="shared" si="303"/>
        <v>0</v>
      </c>
      <c r="BI935" s="17">
        <f t="shared" si="311"/>
        <v>935</v>
      </c>
      <c r="BJ935" s="17">
        <f t="shared" si="309"/>
        <v>935</v>
      </c>
      <c r="BK935" s="150">
        <f t="shared" si="310"/>
        <v>24013</v>
      </c>
      <c r="BL935" s="50" t="e">
        <f t="shared" ca="1" si="304"/>
        <v>#NAME?</v>
      </c>
      <c r="BM935" s="50" t="e">
        <f t="shared" ca="1" si="305"/>
        <v>#NAME?</v>
      </c>
      <c r="BN935" s="50" t="e">
        <f t="shared" ca="1" si="306"/>
        <v>#NAME?</v>
      </c>
    </row>
    <row r="936" spans="1:66" x14ac:dyDescent="0.35">
      <c r="A936" s="48">
        <v>24014</v>
      </c>
      <c r="B936" s="17">
        <v>1965</v>
      </c>
      <c r="C936" s="17">
        <v>9</v>
      </c>
      <c r="D936" s="17">
        <v>272</v>
      </c>
      <c r="E936" s="17">
        <v>29</v>
      </c>
      <c r="F936" s="17">
        <v>4</v>
      </c>
      <c r="G936" s="50">
        <v>1.7</v>
      </c>
      <c r="H936" s="32">
        <v>2.6146686678610092</v>
      </c>
      <c r="I936" s="50">
        <v>17.5</v>
      </c>
      <c r="J936" s="13">
        <v>0</v>
      </c>
      <c r="K936" s="13">
        <f t="shared" si="292"/>
        <v>0</v>
      </c>
      <c r="L936" s="13">
        <f t="shared" si="293"/>
        <v>0</v>
      </c>
      <c r="M936" s="13" t="e">
        <f ca="1">CalcTable[[#This Row],[IWC]]-AE935</f>
        <v>#NAME?</v>
      </c>
      <c r="N936" s="13" t="e">
        <f ca="1">IF(CalcTable[[#This Row],[Day of Year]]&lt;123,FCAP,AE935)</f>
        <v>#NAME?</v>
      </c>
      <c r="O936" s="17" t="e">
        <f ca="1">IF(IRR_DRIP,5,COUNTIF('IDET Wind Values'!C920:G920,"&lt;="&amp;IRR_MAXWIND))</f>
        <v>#NAME?</v>
      </c>
      <c r="P936" s="13" t="e">
        <f ca="1">CalcTable[[#This Row],[ET_o]]*KL</f>
        <v>#NAME?</v>
      </c>
      <c r="Q936" s="13" t="e">
        <f ca="1">IF(WILTPT&lt;=0,1,MAX(0,MIN(1,(CalcTable[[#This Row],[IWC]]-WILTPT)/(MAD-WILTPT))))</f>
        <v>#NAME?</v>
      </c>
      <c r="R936" s="13" t="e">
        <f ca="1">CalcTable[[#This Row],[ETMult]]*CalcTable[[#This Row],[ETb]]</f>
        <v>#NAME?</v>
      </c>
      <c r="S936" s="13" t="b">
        <f>INDEX(IRR_LIST,CalcTable[[#This Row],[Day of Week]]+1)</f>
        <v>0</v>
      </c>
      <c r="T936" s="13">
        <f t="shared" ca="1" si="294"/>
        <v>0</v>
      </c>
      <c r="U936" s="13" t="b">
        <f ca="1">IF(CalcTable[[#This Row],[IrrPrecip]]&gt;=IC_MM,FALSE,TRUE)</f>
        <v>1</v>
      </c>
      <c r="V936" s="13" t="b">
        <f t="shared" si="295"/>
        <v>0</v>
      </c>
      <c r="W936" s="13" t="e">
        <f ca="1">IF(AND(IRR_DRIP=FALSE,CalcTable[[#This Row],[IrrHours]]&lt;=0),FALSE,TRUE)</f>
        <v>#NAME?</v>
      </c>
      <c r="X936" s="13" t="e">
        <f ca="1">AND(CalcTable[[#This Row],[IrrDay]],CalcTable[[#This Row],[IrrRain]],CalcTable[[#This Row],[IrrWarm]],CalcTable[[#This Row],[IrrWindy]])</f>
        <v>#NAME?</v>
      </c>
      <c r="Y936" s="13" t="e">
        <f t="shared" ca="1" si="296"/>
        <v>#NAME?</v>
      </c>
      <c r="Z936" s="13" t="e">
        <f ca="1">CalcTable[[#This Row],[IrrHours]]/5</f>
        <v>#NAME?</v>
      </c>
      <c r="AA936" s="13" t="e">
        <f ca="1">IF(CalcTable[[#This Row],[IrrFlag]]=FALSE,0,MAX(0,CalcTable[[#This Row],[VolRednWind]]*(FCAP*IRR_TARGET-CalcTable[[#This Row],[IWC]])))</f>
        <v>#NAME?</v>
      </c>
      <c r="AB936" s="13" t="e">
        <f ca="1">CalcTable[[#This Row],[IWC]]+CalcTable[[#This Row],[Eff Precip]]+CalcTable[[#This Row],[IrrAmt]]-CalcTable[[#This Row],[AET]]</f>
        <v>#NAME?</v>
      </c>
      <c r="AC936" s="13" t="e">
        <f ca="1">IF(CalcTable[[#This Row],[PWC]]&gt;FCAP,MIN(24*PERC,MIN(SAT,CalcTable[[#This Row],[PWC]])-FCAP),0)</f>
        <v>#NAME?</v>
      </c>
      <c r="AD936" s="13" t="e">
        <f ca="1">IF(CalcTable[[#This Row],[PWC]]&gt;SAT,CalcTable[[#This Row],[PWC]]-SAT,0)</f>
        <v>#NAME?</v>
      </c>
      <c r="AE936" s="13" t="e">
        <f ca="1">CalcTable[[#This Row],[PWC]]-CalcTable[[#This Row],[PercAmt]]-CalcTable[[#This Row],[Runoff]]</f>
        <v>#NAME?</v>
      </c>
      <c r="AF936" s="13" t="e">
        <f ca="1">CalcTable[[#This Row],[IrrAmt]]/1000*CUR_IRR_AREA*10000/IRR_EFF</f>
        <v>#NAME?</v>
      </c>
      <c r="AG936" s="147"/>
      <c r="AH936" s="13"/>
      <c r="AI936" s="50">
        <v>0</v>
      </c>
      <c r="AJ936" s="50">
        <v>0</v>
      </c>
      <c r="AK936" s="50">
        <v>0</v>
      </c>
      <c r="AL936" s="50">
        <v>0</v>
      </c>
      <c r="AM936" s="50"/>
      <c r="AN936" s="50"/>
      <c r="AO936" s="50"/>
      <c r="AP936" s="50"/>
      <c r="AQ936" s="50"/>
      <c r="AR936" s="50"/>
      <c r="AS936" s="50"/>
      <c r="AT936" s="50"/>
      <c r="AU936" s="50"/>
      <c r="AV936" s="50"/>
      <c r="AW936" s="50"/>
      <c r="AX936" s="50">
        <f t="shared" si="307"/>
        <v>0</v>
      </c>
      <c r="AY936" s="50"/>
      <c r="AZ936" s="50">
        <f t="shared" si="297"/>
        <v>0</v>
      </c>
      <c r="BA936" s="50">
        <f t="shared" si="298"/>
        <v>0</v>
      </c>
      <c r="BB936" s="50">
        <f t="shared" si="299"/>
        <v>0</v>
      </c>
      <c r="BC936" s="17">
        <f t="shared" si="300"/>
        <v>19659</v>
      </c>
      <c r="BD936" s="50">
        <f t="shared" si="301"/>
        <v>0</v>
      </c>
      <c r="BE936" s="50">
        <f t="shared" si="302"/>
        <v>0</v>
      </c>
      <c r="BF936" s="50">
        <f t="shared" si="308"/>
        <v>0</v>
      </c>
      <c r="BG936" s="50"/>
      <c r="BH936" s="17">
        <f t="shared" si="303"/>
        <v>0</v>
      </c>
      <c r="BI936" s="17">
        <f t="shared" si="311"/>
        <v>936</v>
      </c>
      <c r="BJ936" s="17">
        <f t="shared" si="309"/>
        <v>936</v>
      </c>
      <c r="BK936" s="150">
        <f t="shared" si="310"/>
        <v>24014</v>
      </c>
      <c r="BL936" s="50" t="e">
        <f t="shared" ca="1" si="304"/>
        <v>#NAME?</v>
      </c>
      <c r="BM936" s="50" t="e">
        <f t="shared" ca="1" si="305"/>
        <v>#NAME?</v>
      </c>
      <c r="BN936" s="50" t="e">
        <f t="shared" ca="1" si="306"/>
        <v>#NAME?</v>
      </c>
    </row>
    <row r="937" spans="1:66" x14ac:dyDescent="0.35">
      <c r="A937" s="48">
        <v>24015</v>
      </c>
      <c r="B937" s="17">
        <v>1965</v>
      </c>
      <c r="C937" s="17">
        <v>9</v>
      </c>
      <c r="D937" s="17">
        <v>273</v>
      </c>
      <c r="E937" s="17">
        <v>30</v>
      </c>
      <c r="F937" s="17">
        <v>5</v>
      </c>
      <c r="G937" s="50">
        <v>2.2000000000000002</v>
      </c>
      <c r="H937" s="32">
        <v>4.1100630014813442</v>
      </c>
      <c r="I937" s="50">
        <v>21.5</v>
      </c>
      <c r="J937" s="13">
        <v>0</v>
      </c>
      <c r="K937" s="13">
        <f t="shared" si="292"/>
        <v>0</v>
      </c>
      <c r="L937" s="13">
        <f t="shared" si="293"/>
        <v>0</v>
      </c>
      <c r="M937" s="13" t="e">
        <f ca="1">CalcTable[[#This Row],[IWC]]-AE936</f>
        <v>#NAME?</v>
      </c>
      <c r="N937" s="13" t="e">
        <f ca="1">IF(CalcTable[[#This Row],[Day of Year]]&lt;123,FCAP,AE936)</f>
        <v>#NAME?</v>
      </c>
      <c r="O937" s="17" t="e">
        <f ca="1">IF(IRR_DRIP,5,COUNTIF('IDET Wind Values'!C921:G921,"&lt;="&amp;IRR_MAXWIND))</f>
        <v>#NAME?</v>
      </c>
      <c r="P937" s="13" t="e">
        <f ca="1">CalcTable[[#This Row],[ET_o]]*KL</f>
        <v>#NAME?</v>
      </c>
      <c r="Q937" s="13" t="e">
        <f ca="1">IF(WILTPT&lt;=0,1,MAX(0,MIN(1,(CalcTable[[#This Row],[IWC]]-WILTPT)/(MAD-WILTPT))))</f>
        <v>#NAME?</v>
      </c>
      <c r="R937" s="13" t="e">
        <f ca="1">CalcTable[[#This Row],[ETMult]]*CalcTable[[#This Row],[ETb]]</f>
        <v>#NAME?</v>
      </c>
      <c r="S937" s="13" t="b">
        <f>INDEX(IRR_LIST,CalcTable[[#This Row],[Day of Week]]+1)</f>
        <v>1</v>
      </c>
      <c r="T937" s="13">
        <f t="shared" ca="1" si="294"/>
        <v>0</v>
      </c>
      <c r="U937" s="13" t="b">
        <f ca="1">IF(CalcTable[[#This Row],[IrrPrecip]]&gt;=IC_MM,FALSE,TRUE)</f>
        <v>1</v>
      </c>
      <c r="V937" s="13" t="b">
        <f t="shared" si="295"/>
        <v>0</v>
      </c>
      <c r="W937" s="13" t="e">
        <f ca="1">IF(AND(IRR_DRIP=FALSE,CalcTable[[#This Row],[IrrHours]]&lt;=0),FALSE,TRUE)</f>
        <v>#NAME?</v>
      </c>
      <c r="X937" s="13" t="e">
        <f ca="1">AND(CalcTable[[#This Row],[IrrDay]],CalcTable[[#This Row],[IrrRain]],CalcTable[[#This Row],[IrrWarm]],CalcTable[[#This Row],[IrrWindy]])</f>
        <v>#NAME?</v>
      </c>
      <c r="Y937" s="13" t="e">
        <f t="shared" ca="1" si="296"/>
        <v>#NAME?</v>
      </c>
      <c r="Z937" s="13" t="e">
        <f ca="1">CalcTable[[#This Row],[IrrHours]]/5</f>
        <v>#NAME?</v>
      </c>
      <c r="AA937" s="13" t="e">
        <f ca="1">IF(CalcTable[[#This Row],[IrrFlag]]=FALSE,0,MAX(0,CalcTable[[#This Row],[VolRednWind]]*(FCAP*IRR_TARGET-CalcTable[[#This Row],[IWC]])))</f>
        <v>#NAME?</v>
      </c>
      <c r="AB937" s="13" t="e">
        <f ca="1">CalcTable[[#This Row],[IWC]]+CalcTable[[#This Row],[Eff Precip]]+CalcTable[[#This Row],[IrrAmt]]-CalcTable[[#This Row],[AET]]</f>
        <v>#NAME?</v>
      </c>
      <c r="AC937" s="13" t="e">
        <f ca="1">IF(CalcTable[[#This Row],[PWC]]&gt;FCAP,MIN(24*PERC,MIN(SAT,CalcTable[[#This Row],[PWC]])-FCAP),0)</f>
        <v>#NAME?</v>
      </c>
      <c r="AD937" s="13" t="e">
        <f ca="1">IF(CalcTable[[#This Row],[PWC]]&gt;SAT,CalcTable[[#This Row],[PWC]]-SAT,0)</f>
        <v>#NAME?</v>
      </c>
      <c r="AE937" s="13" t="e">
        <f ca="1">CalcTable[[#This Row],[PWC]]-CalcTable[[#This Row],[PercAmt]]-CalcTable[[#This Row],[Runoff]]</f>
        <v>#NAME?</v>
      </c>
      <c r="AF937" s="13" t="e">
        <f ca="1">CalcTable[[#This Row],[IrrAmt]]/1000*CUR_IRR_AREA*10000/IRR_EFF</f>
        <v>#NAME?</v>
      </c>
      <c r="AG937" s="147"/>
      <c r="AH937" s="13"/>
      <c r="AI937" s="50">
        <v>0</v>
      </c>
      <c r="AJ937" s="50">
        <v>0</v>
      </c>
      <c r="AK937" s="50">
        <v>0</v>
      </c>
      <c r="AL937" s="50">
        <v>0</v>
      </c>
      <c r="AM937" s="50"/>
      <c r="AN937" s="50"/>
      <c r="AO937" s="50"/>
      <c r="AP937" s="50"/>
      <c r="AQ937" s="50"/>
      <c r="AR937" s="50"/>
      <c r="AS937" s="50"/>
      <c r="AT937" s="50"/>
      <c r="AU937" s="50"/>
      <c r="AV937" s="50"/>
      <c r="AW937" s="50"/>
      <c r="AX937" s="50">
        <f t="shared" si="307"/>
        <v>0</v>
      </c>
      <c r="AY937" s="50"/>
      <c r="AZ937" s="50">
        <f t="shared" si="297"/>
        <v>0</v>
      </c>
      <c r="BA937" s="50">
        <f t="shared" si="298"/>
        <v>0</v>
      </c>
      <c r="BB937" s="50">
        <f t="shared" si="299"/>
        <v>0</v>
      </c>
      <c r="BC937" s="17">
        <f t="shared" si="300"/>
        <v>19659</v>
      </c>
      <c r="BD937" s="50">
        <f t="shared" si="301"/>
        <v>0</v>
      </c>
      <c r="BE937" s="50">
        <f t="shared" si="302"/>
        <v>0</v>
      </c>
      <c r="BF937" s="50">
        <f t="shared" si="308"/>
        <v>0</v>
      </c>
      <c r="BG937" s="50"/>
      <c r="BH937" s="17">
        <f t="shared" si="303"/>
        <v>0</v>
      </c>
      <c r="BI937" s="17">
        <f t="shared" si="311"/>
        <v>937</v>
      </c>
      <c r="BJ937" s="17">
        <f t="shared" si="309"/>
        <v>937</v>
      </c>
      <c r="BK937" s="150">
        <f t="shared" si="310"/>
        <v>24015</v>
      </c>
      <c r="BL937" s="50" t="e">
        <f t="shared" ca="1" si="304"/>
        <v>#NAME?</v>
      </c>
      <c r="BM937" s="50" t="e">
        <f t="shared" ca="1" si="305"/>
        <v>#NAME?</v>
      </c>
      <c r="BN937" s="50" t="e">
        <f t="shared" ca="1" si="306"/>
        <v>#NAME?</v>
      </c>
    </row>
    <row r="938" spans="1:66" x14ac:dyDescent="0.35">
      <c r="A938" s="48">
        <v>24228</v>
      </c>
      <c r="B938" s="17">
        <v>1966</v>
      </c>
      <c r="C938" s="17">
        <v>5</v>
      </c>
      <c r="D938" s="17">
        <v>121</v>
      </c>
      <c r="E938" s="17">
        <v>1</v>
      </c>
      <c r="F938" s="17">
        <v>1</v>
      </c>
      <c r="G938" s="50">
        <v>-2.2000000000000002</v>
      </c>
      <c r="H938" s="32">
        <v>2.3204924496483517</v>
      </c>
      <c r="I938" s="50">
        <v>23.333333333333332</v>
      </c>
      <c r="J938" s="13">
        <v>0</v>
      </c>
      <c r="K938" s="13">
        <f t="shared" si="292"/>
        <v>0</v>
      </c>
      <c r="L938" s="13">
        <f t="shared" si="293"/>
        <v>0</v>
      </c>
      <c r="M938" s="13" t="e">
        <f ca="1">CalcTable[[#This Row],[IWC]]-AE937</f>
        <v>#NAME?</v>
      </c>
      <c r="N938" s="13" t="e">
        <f ca="1">IF(CalcTable[[#This Row],[Day of Year]]&lt;123,FCAP,AE937)</f>
        <v>#NAME?</v>
      </c>
      <c r="O938" s="17" t="e">
        <f ca="1">IF(IRR_DRIP,5,COUNTIF('IDET Wind Values'!C922:G922,"&lt;="&amp;IRR_MAXWIND))</f>
        <v>#NAME?</v>
      </c>
      <c r="P938" s="13" t="e">
        <f ca="1">CalcTable[[#This Row],[ET_o]]*KL</f>
        <v>#NAME?</v>
      </c>
      <c r="Q938" s="13" t="e">
        <f ca="1">IF(WILTPT&lt;=0,1,MAX(0,MIN(1,(CalcTable[[#This Row],[IWC]]-WILTPT)/(MAD-WILTPT))))</f>
        <v>#NAME?</v>
      </c>
      <c r="R938" s="13" t="e">
        <f ca="1">CalcTable[[#This Row],[ETMult]]*CalcTable[[#This Row],[ETb]]</f>
        <v>#NAME?</v>
      </c>
      <c r="S938" s="13" t="b">
        <f>INDEX(IRR_LIST,CalcTable[[#This Row],[Day of Week]]+1)</f>
        <v>1</v>
      </c>
      <c r="T938" s="13">
        <f t="shared" ca="1" si="294"/>
        <v>0</v>
      </c>
      <c r="U938" s="13" t="b">
        <f ca="1">IF(CalcTable[[#This Row],[IrrPrecip]]&gt;=IC_MM,FALSE,TRUE)</f>
        <v>1</v>
      </c>
      <c r="V938" s="13" t="b">
        <f t="shared" si="295"/>
        <v>0</v>
      </c>
      <c r="W938" s="13" t="e">
        <f ca="1">IF(AND(IRR_DRIP=FALSE,CalcTable[[#This Row],[IrrHours]]&lt;=0),FALSE,TRUE)</f>
        <v>#NAME?</v>
      </c>
      <c r="X938" s="13" t="e">
        <f ca="1">AND(CalcTable[[#This Row],[IrrDay]],CalcTable[[#This Row],[IrrRain]],CalcTable[[#This Row],[IrrWarm]],CalcTable[[#This Row],[IrrWindy]])</f>
        <v>#NAME?</v>
      </c>
      <c r="Y938" s="13" t="e">
        <f t="shared" ca="1" si="296"/>
        <v>#NAME?</v>
      </c>
      <c r="Z938" s="13" t="e">
        <f ca="1">CalcTable[[#This Row],[IrrHours]]/5</f>
        <v>#NAME?</v>
      </c>
      <c r="AA938" s="13" t="e">
        <f ca="1">IF(CalcTable[[#This Row],[IrrFlag]]=FALSE,0,MAX(0,CalcTable[[#This Row],[VolRednWind]]*(FCAP*IRR_TARGET-CalcTable[[#This Row],[IWC]])))</f>
        <v>#NAME?</v>
      </c>
      <c r="AB938" s="13" t="e">
        <f ca="1">CalcTable[[#This Row],[IWC]]+CalcTable[[#This Row],[Eff Precip]]+CalcTable[[#This Row],[IrrAmt]]-CalcTable[[#This Row],[AET]]</f>
        <v>#NAME?</v>
      </c>
      <c r="AC938" s="13" t="e">
        <f ca="1">IF(CalcTable[[#This Row],[PWC]]&gt;FCAP,MIN(24*PERC,MIN(SAT,CalcTable[[#This Row],[PWC]])-FCAP),0)</f>
        <v>#NAME?</v>
      </c>
      <c r="AD938" s="13" t="e">
        <f ca="1">IF(CalcTable[[#This Row],[PWC]]&gt;SAT,CalcTable[[#This Row],[PWC]]-SAT,0)</f>
        <v>#NAME?</v>
      </c>
      <c r="AE938" s="13" t="e">
        <f ca="1">CalcTable[[#This Row],[PWC]]-CalcTable[[#This Row],[PercAmt]]-CalcTable[[#This Row],[Runoff]]</f>
        <v>#NAME?</v>
      </c>
      <c r="AF938" s="13" t="e">
        <f ca="1">CalcTable[[#This Row],[IrrAmt]]/1000*CUR_IRR_AREA*10000/IRR_EFF</f>
        <v>#NAME?</v>
      </c>
      <c r="AG938" s="147"/>
      <c r="AH938" s="13"/>
      <c r="AI938" s="50">
        <v>0</v>
      </c>
      <c r="AJ938" s="50">
        <v>0</v>
      </c>
      <c r="AK938" s="50">
        <v>0</v>
      </c>
      <c r="AL938" s="50">
        <v>0</v>
      </c>
      <c r="AM938" s="50"/>
      <c r="AN938" s="50"/>
      <c r="AO938" s="50"/>
      <c r="AP938" s="50"/>
      <c r="AQ938" s="50"/>
      <c r="AR938" s="50"/>
      <c r="AS938" s="50"/>
      <c r="AT938" s="50"/>
      <c r="AU938" s="50"/>
      <c r="AV938" s="50"/>
      <c r="AW938" s="50"/>
      <c r="AX938" s="50">
        <f t="shared" si="307"/>
        <v>0</v>
      </c>
      <c r="AY938" s="50"/>
      <c r="AZ938" s="50">
        <f t="shared" si="297"/>
        <v>0</v>
      </c>
      <c r="BA938" s="50">
        <f t="shared" si="298"/>
        <v>0</v>
      </c>
      <c r="BB938" s="50">
        <f t="shared" si="299"/>
        <v>0</v>
      </c>
      <c r="BC938" s="17">
        <f t="shared" si="300"/>
        <v>19665</v>
      </c>
      <c r="BD938" s="50">
        <f t="shared" si="301"/>
        <v>0</v>
      </c>
      <c r="BE938" s="50">
        <f t="shared" si="302"/>
        <v>0</v>
      </c>
      <c r="BF938" s="50">
        <f t="shared" si="308"/>
        <v>0</v>
      </c>
      <c r="BG938" s="50"/>
      <c r="BH938" s="17">
        <f t="shared" si="303"/>
        <v>0</v>
      </c>
      <c r="BI938" s="17">
        <f t="shared" si="311"/>
        <v>938</v>
      </c>
      <c r="BJ938" s="17">
        <f t="shared" si="309"/>
        <v>938</v>
      </c>
      <c r="BK938" s="150">
        <f t="shared" si="310"/>
        <v>24228</v>
      </c>
      <c r="BL938" s="50" t="e">
        <f t="shared" ca="1" si="304"/>
        <v>#NAME?</v>
      </c>
      <c r="BM938" s="50" t="e">
        <f t="shared" ca="1" si="305"/>
        <v>#NAME?</v>
      </c>
      <c r="BN938" s="50" t="e">
        <f t="shared" ca="1" si="306"/>
        <v>#NAME?</v>
      </c>
    </row>
    <row r="939" spans="1:66" x14ac:dyDescent="0.35">
      <c r="A939" s="48">
        <v>24229</v>
      </c>
      <c r="B939" s="17">
        <v>1966</v>
      </c>
      <c r="C939" s="17">
        <v>5</v>
      </c>
      <c r="D939" s="17">
        <v>122</v>
      </c>
      <c r="E939" s="17">
        <v>2</v>
      </c>
      <c r="F939" s="17">
        <v>2</v>
      </c>
      <c r="G939" s="50">
        <v>-1.7</v>
      </c>
      <c r="H939" s="32">
        <v>2.6783552036277749</v>
      </c>
      <c r="I939" s="50">
        <v>9.8333333333333339</v>
      </c>
      <c r="J939" s="13">
        <v>0</v>
      </c>
      <c r="K939" s="13">
        <f t="shared" si="292"/>
        <v>0</v>
      </c>
      <c r="L939" s="13">
        <f t="shared" si="293"/>
        <v>0</v>
      </c>
      <c r="M939" s="13" t="e">
        <f ca="1">CalcTable[[#This Row],[IWC]]-AE938</f>
        <v>#NAME?</v>
      </c>
      <c r="N939" s="13" t="e">
        <f ca="1">IF(CalcTable[[#This Row],[Day of Year]]&lt;123,FCAP,AE938)</f>
        <v>#NAME?</v>
      </c>
      <c r="O939" s="17" t="e">
        <f ca="1">IF(IRR_DRIP,5,COUNTIF('IDET Wind Values'!C923:G923,"&lt;="&amp;IRR_MAXWIND))</f>
        <v>#NAME?</v>
      </c>
      <c r="P939" s="13" t="e">
        <f ca="1">CalcTable[[#This Row],[ET_o]]*KL</f>
        <v>#NAME?</v>
      </c>
      <c r="Q939" s="13" t="e">
        <f ca="1">IF(WILTPT&lt;=0,1,MAX(0,MIN(1,(CalcTable[[#This Row],[IWC]]-WILTPT)/(MAD-WILTPT))))</f>
        <v>#NAME?</v>
      </c>
      <c r="R939" s="13" t="e">
        <f ca="1">CalcTable[[#This Row],[ETMult]]*CalcTable[[#This Row],[ETb]]</f>
        <v>#NAME?</v>
      </c>
      <c r="S939" s="13" t="b">
        <f>INDEX(IRR_LIST,CalcTable[[#This Row],[Day of Week]]+1)</f>
        <v>0</v>
      </c>
      <c r="T939" s="13">
        <f t="shared" ca="1" si="294"/>
        <v>0</v>
      </c>
      <c r="U939" s="13" t="b">
        <f ca="1">IF(CalcTable[[#This Row],[IrrPrecip]]&gt;=IC_MM,FALSE,TRUE)</f>
        <v>1</v>
      </c>
      <c r="V939" s="13" t="b">
        <f t="shared" si="295"/>
        <v>0</v>
      </c>
      <c r="W939" s="13" t="e">
        <f ca="1">IF(AND(IRR_DRIP=FALSE,CalcTable[[#This Row],[IrrHours]]&lt;=0),FALSE,TRUE)</f>
        <v>#NAME?</v>
      </c>
      <c r="X939" s="13" t="e">
        <f ca="1">AND(CalcTable[[#This Row],[IrrDay]],CalcTable[[#This Row],[IrrRain]],CalcTable[[#This Row],[IrrWarm]],CalcTable[[#This Row],[IrrWindy]])</f>
        <v>#NAME?</v>
      </c>
      <c r="Y939" s="13" t="e">
        <f t="shared" ca="1" si="296"/>
        <v>#NAME?</v>
      </c>
      <c r="Z939" s="13" t="e">
        <f ca="1">CalcTable[[#This Row],[IrrHours]]/5</f>
        <v>#NAME?</v>
      </c>
      <c r="AA939" s="13" t="e">
        <f ca="1">IF(CalcTable[[#This Row],[IrrFlag]]=FALSE,0,MAX(0,CalcTable[[#This Row],[VolRednWind]]*(FCAP*IRR_TARGET-CalcTable[[#This Row],[IWC]])))</f>
        <v>#NAME?</v>
      </c>
      <c r="AB939" s="13" t="e">
        <f ca="1">CalcTable[[#This Row],[IWC]]+CalcTable[[#This Row],[Eff Precip]]+CalcTable[[#This Row],[IrrAmt]]-CalcTable[[#This Row],[AET]]</f>
        <v>#NAME?</v>
      </c>
      <c r="AC939" s="13" t="e">
        <f ca="1">IF(CalcTable[[#This Row],[PWC]]&gt;FCAP,MIN(24*PERC,MIN(SAT,CalcTable[[#This Row],[PWC]])-FCAP),0)</f>
        <v>#NAME?</v>
      </c>
      <c r="AD939" s="13" t="e">
        <f ca="1">IF(CalcTable[[#This Row],[PWC]]&gt;SAT,CalcTable[[#This Row],[PWC]]-SAT,0)</f>
        <v>#NAME?</v>
      </c>
      <c r="AE939" s="13" t="e">
        <f ca="1">CalcTable[[#This Row],[PWC]]-CalcTable[[#This Row],[PercAmt]]-CalcTable[[#This Row],[Runoff]]</f>
        <v>#NAME?</v>
      </c>
      <c r="AF939" s="13" t="e">
        <f ca="1">CalcTable[[#This Row],[IrrAmt]]/1000*CUR_IRR_AREA*10000/IRR_EFF</f>
        <v>#NAME?</v>
      </c>
      <c r="AG939" s="147"/>
      <c r="AH939" s="13"/>
      <c r="AI939" s="50">
        <v>0</v>
      </c>
      <c r="AJ939" s="50">
        <v>0</v>
      </c>
      <c r="AK939" s="50">
        <v>0</v>
      </c>
      <c r="AL939" s="50">
        <v>0</v>
      </c>
      <c r="AM939" s="50"/>
      <c r="AN939" s="50"/>
      <c r="AO939" s="50"/>
      <c r="AP939" s="50"/>
      <c r="AQ939" s="50"/>
      <c r="AR939" s="50"/>
      <c r="AS939" s="50"/>
      <c r="AT939" s="50"/>
      <c r="AU939" s="50"/>
      <c r="AV939" s="50"/>
      <c r="AW939" s="50"/>
      <c r="AX939" s="50">
        <f t="shared" si="307"/>
        <v>0</v>
      </c>
      <c r="AY939" s="50"/>
      <c r="AZ939" s="50">
        <f t="shared" si="297"/>
        <v>0</v>
      </c>
      <c r="BA939" s="50">
        <f t="shared" si="298"/>
        <v>0</v>
      </c>
      <c r="BB939" s="50">
        <f t="shared" si="299"/>
        <v>0</v>
      </c>
      <c r="BC939" s="17">
        <f t="shared" si="300"/>
        <v>19665</v>
      </c>
      <c r="BD939" s="50">
        <f t="shared" si="301"/>
        <v>0</v>
      </c>
      <c r="BE939" s="50">
        <f t="shared" si="302"/>
        <v>0</v>
      </c>
      <c r="BF939" s="50">
        <f t="shared" si="308"/>
        <v>0</v>
      </c>
      <c r="BG939" s="50"/>
      <c r="BH939" s="17">
        <f t="shared" si="303"/>
        <v>0</v>
      </c>
      <c r="BI939" s="17">
        <f t="shared" si="311"/>
        <v>939</v>
      </c>
      <c r="BJ939" s="17">
        <f t="shared" si="309"/>
        <v>939</v>
      </c>
      <c r="BK939" s="150">
        <f t="shared" si="310"/>
        <v>24229</v>
      </c>
      <c r="BL939" s="50" t="e">
        <f t="shared" ca="1" si="304"/>
        <v>#NAME?</v>
      </c>
      <c r="BM939" s="50" t="e">
        <f t="shared" ca="1" si="305"/>
        <v>#NAME?</v>
      </c>
      <c r="BN939" s="50" t="e">
        <f t="shared" ca="1" si="306"/>
        <v>#NAME?</v>
      </c>
    </row>
    <row r="940" spans="1:66" x14ac:dyDescent="0.35">
      <c r="A940" s="48">
        <v>24230</v>
      </c>
      <c r="B940" s="17">
        <v>1966</v>
      </c>
      <c r="C940" s="17">
        <v>5</v>
      </c>
      <c r="D940" s="17">
        <v>123</v>
      </c>
      <c r="E940" s="17">
        <v>3</v>
      </c>
      <c r="F940" s="17">
        <v>3</v>
      </c>
      <c r="G940" s="50">
        <v>2.2000000000000002</v>
      </c>
      <c r="H940" s="32">
        <v>3.9754449444493867</v>
      </c>
      <c r="I940" s="50">
        <v>5</v>
      </c>
      <c r="J940" s="13">
        <v>0</v>
      </c>
      <c r="K940" s="13">
        <f t="shared" si="292"/>
        <v>0</v>
      </c>
      <c r="L940" s="13">
        <f t="shared" si="293"/>
        <v>0</v>
      </c>
      <c r="M940" s="13" t="e">
        <f ca="1">CalcTable[[#This Row],[IWC]]-AE939</f>
        <v>#NAME?</v>
      </c>
      <c r="N940" s="13" t="e">
        <f ca="1">IF(CalcTable[[#This Row],[Day of Year]]&lt;123,FCAP,AE939)</f>
        <v>#NAME?</v>
      </c>
      <c r="O940" s="17" t="e">
        <f ca="1">IF(IRR_DRIP,5,COUNTIF('IDET Wind Values'!C924:G924,"&lt;="&amp;IRR_MAXWIND))</f>
        <v>#NAME?</v>
      </c>
      <c r="P940" s="13" t="e">
        <f ca="1">CalcTable[[#This Row],[ET_o]]*KL</f>
        <v>#NAME?</v>
      </c>
      <c r="Q940" s="13" t="e">
        <f ca="1">IF(WILTPT&lt;=0,1,MAX(0,MIN(1,(CalcTable[[#This Row],[IWC]]-WILTPT)/(MAD-WILTPT))))</f>
        <v>#NAME?</v>
      </c>
      <c r="R940" s="13" t="e">
        <f ca="1">CalcTable[[#This Row],[ETMult]]*CalcTable[[#This Row],[ETb]]</f>
        <v>#NAME?</v>
      </c>
      <c r="S940" s="13" t="b">
        <f>INDEX(IRR_LIST,CalcTable[[#This Row],[Day of Week]]+1)</f>
        <v>1</v>
      </c>
      <c r="T940" s="13">
        <f t="shared" ca="1" si="294"/>
        <v>0</v>
      </c>
      <c r="U940" s="13" t="b">
        <f ca="1">IF(CalcTable[[#This Row],[IrrPrecip]]&gt;=IC_MM,FALSE,TRUE)</f>
        <v>1</v>
      </c>
      <c r="V940" s="13" t="b">
        <f t="shared" si="295"/>
        <v>0</v>
      </c>
      <c r="W940" s="13" t="e">
        <f ca="1">IF(AND(IRR_DRIP=FALSE,CalcTable[[#This Row],[IrrHours]]&lt;=0),FALSE,TRUE)</f>
        <v>#NAME?</v>
      </c>
      <c r="X940" s="13" t="e">
        <f ca="1">AND(CalcTable[[#This Row],[IrrDay]],CalcTable[[#This Row],[IrrRain]],CalcTable[[#This Row],[IrrWarm]],CalcTable[[#This Row],[IrrWindy]])</f>
        <v>#NAME?</v>
      </c>
      <c r="Y940" s="13" t="e">
        <f t="shared" ca="1" si="296"/>
        <v>#NAME?</v>
      </c>
      <c r="Z940" s="13" t="e">
        <f ca="1">CalcTable[[#This Row],[IrrHours]]/5</f>
        <v>#NAME?</v>
      </c>
      <c r="AA940" s="13" t="e">
        <f ca="1">IF(CalcTable[[#This Row],[IrrFlag]]=FALSE,0,MAX(0,CalcTable[[#This Row],[VolRednWind]]*(FCAP*IRR_TARGET-CalcTable[[#This Row],[IWC]])))</f>
        <v>#NAME?</v>
      </c>
      <c r="AB940" s="13" t="e">
        <f ca="1">CalcTable[[#This Row],[IWC]]+CalcTable[[#This Row],[Eff Precip]]+CalcTable[[#This Row],[IrrAmt]]-CalcTable[[#This Row],[AET]]</f>
        <v>#NAME?</v>
      </c>
      <c r="AC940" s="13" t="e">
        <f ca="1">IF(CalcTable[[#This Row],[PWC]]&gt;FCAP,MIN(24*PERC,MIN(SAT,CalcTable[[#This Row],[PWC]])-FCAP),0)</f>
        <v>#NAME?</v>
      </c>
      <c r="AD940" s="13" t="e">
        <f ca="1">IF(CalcTable[[#This Row],[PWC]]&gt;SAT,CalcTable[[#This Row],[PWC]]-SAT,0)</f>
        <v>#NAME?</v>
      </c>
      <c r="AE940" s="13" t="e">
        <f ca="1">CalcTable[[#This Row],[PWC]]-CalcTable[[#This Row],[PercAmt]]-CalcTable[[#This Row],[Runoff]]</f>
        <v>#NAME?</v>
      </c>
      <c r="AF940" s="13" t="e">
        <f ca="1">CalcTable[[#This Row],[IrrAmt]]/1000*CUR_IRR_AREA*10000/IRR_EFF</f>
        <v>#NAME?</v>
      </c>
      <c r="AG940" s="147"/>
      <c r="AH940" s="13"/>
      <c r="AI940" s="50">
        <v>0</v>
      </c>
      <c r="AJ940" s="50">
        <v>0</v>
      </c>
      <c r="AK940" s="50">
        <v>0</v>
      </c>
      <c r="AL940" s="50">
        <v>0</v>
      </c>
      <c r="AM940" s="50"/>
      <c r="AN940" s="50"/>
      <c r="AO940" s="50"/>
      <c r="AP940" s="50"/>
      <c r="AQ940" s="50"/>
      <c r="AR940" s="50"/>
      <c r="AS940" s="50"/>
      <c r="AT940" s="50"/>
      <c r="AU940" s="50"/>
      <c r="AV940" s="50"/>
      <c r="AW940" s="50"/>
      <c r="AX940" s="50">
        <f t="shared" si="307"/>
        <v>0</v>
      </c>
      <c r="AY940" s="50"/>
      <c r="AZ940" s="50">
        <f t="shared" si="297"/>
        <v>0</v>
      </c>
      <c r="BA940" s="50">
        <f t="shared" si="298"/>
        <v>0</v>
      </c>
      <c r="BB940" s="50">
        <f t="shared" si="299"/>
        <v>0</v>
      </c>
      <c r="BC940" s="17">
        <f t="shared" si="300"/>
        <v>19665</v>
      </c>
      <c r="BD940" s="50">
        <f t="shared" si="301"/>
        <v>0</v>
      </c>
      <c r="BE940" s="50">
        <f t="shared" si="302"/>
        <v>0</v>
      </c>
      <c r="BF940" s="50">
        <f t="shared" si="308"/>
        <v>0</v>
      </c>
      <c r="BG940" s="50"/>
      <c r="BH940" s="17">
        <f t="shared" si="303"/>
        <v>0</v>
      </c>
      <c r="BI940" s="17">
        <f t="shared" si="311"/>
        <v>940</v>
      </c>
      <c r="BJ940" s="17">
        <f t="shared" si="309"/>
        <v>940</v>
      </c>
      <c r="BK940" s="150">
        <f t="shared" si="310"/>
        <v>24230</v>
      </c>
      <c r="BL940" s="50" t="e">
        <f t="shared" ca="1" si="304"/>
        <v>#NAME?</v>
      </c>
      <c r="BM940" s="50" t="e">
        <f t="shared" ca="1" si="305"/>
        <v>#NAME?</v>
      </c>
      <c r="BN940" s="50" t="e">
        <f t="shared" ca="1" si="306"/>
        <v>#NAME?</v>
      </c>
    </row>
    <row r="941" spans="1:66" x14ac:dyDescent="0.35">
      <c r="A941" s="48">
        <v>24231</v>
      </c>
      <c r="B941" s="17">
        <v>1966</v>
      </c>
      <c r="C941" s="17">
        <v>5</v>
      </c>
      <c r="D941" s="17">
        <v>124</v>
      </c>
      <c r="E941" s="17">
        <v>4</v>
      </c>
      <c r="F941" s="17">
        <v>4</v>
      </c>
      <c r="G941" s="50">
        <v>2.8</v>
      </c>
      <c r="H941" s="32">
        <v>4.5230449068859606</v>
      </c>
      <c r="I941" s="50">
        <v>10.666666666666666</v>
      </c>
      <c r="J941" s="13">
        <v>0</v>
      </c>
      <c r="K941" s="13">
        <f t="shared" si="292"/>
        <v>0</v>
      </c>
      <c r="L941" s="13">
        <f t="shared" si="293"/>
        <v>0</v>
      </c>
      <c r="M941" s="13" t="e">
        <f ca="1">CalcTable[[#This Row],[IWC]]-AE940</f>
        <v>#NAME?</v>
      </c>
      <c r="N941" s="13" t="e">
        <f ca="1">IF(CalcTable[[#This Row],[Day of Year]]&lt;123,FCAP,AE940)</f>
        <v>#NAME?</v>
      </c>
      <c r="O941" s="17" t="e">
        <f ca="1">IF(IRR_DRIP,5,COUNTIF('IDET Wind Values'!C925:G925,"&lt;="&amp;IRR_MAXWIND))</f>
        <v>#NAME?</v>
      </c>
      <c r="P941" s="13" t="e">
        <f ca="1">CalcTable[[#This Row],[ET_o]]*KL</f>
        <v>#NAME?</v>
      </c>
      <c r="Q941" s="13" t="e">
        <f ca="1">IF(WILTPT&lt;=0,1,MAX(0,MIN(1,(CalcTable[[#This Row],[IWC]]-WILTPT)/(MAD-WILTPT))))</f>
        <v>#NAME?</v>
      </c>
      <c r="R941" s="13" t="e">
        <f ca="1">CalcTable[[#This Row],[ETMult]]*CalcTable[[#This Row],[ETb]]</f>
        <v>#NAME?</v>
      </c>
      <c r="S941" s="13" t="b">
        <f>INDEX(IRR_LIST,CalcTable[[#This Row],[Day of Week]]+1)</f>
        <v>0</v>
      </c>
      <c r="T941" s="13">
        <f t="shared" ca="1" si="294"/>
        <v>0</v>
      </c>
      <c r="U941" s="13" t="b">
        <f ca="1">IF(CalcTable[[#This Row],[IrrPrecip]]&gt;=IC_MM,FALSE,TRUE)</f>
        <v>1</v>
      </c>
      <c r="V941" s="13" t="b">
        <f t="shared" si="295"/>
        <v>1</v>
      </c>
      <c r="W941" s="13" t="e">
        <f ca="1">IF(AND(IRR_DRIP=FALSE,CalcTable[[#This Row],[IrrHours]]&lt;=0),FALSE,TRUE)</f>
        <v>#NAME?</v>
      </c>
      <c r="X941" s="13" t="e">
        <f ca="1">AND(CalcTable[[#This Row],[IrrDay]],CalcTable[[#This Row],[IrrRain]],CalcTable[[#This Row],[IrrWarm]],CalcTable[[#This Row],[IrrWindy]])</f>
        <v>#NAME?</v>
      </c>
      <c r="Y941" s="13" t="e">
        <f t="shared" ca="1" si="296"/>
        <v>#NAME?</v>
      </c>
      <c r="Z941" s="13" t="e">
        <f ca="1">CalcTable[[#This Row],[IrrHours]]/5</f>
        <v>#NAME?</v>
      </c>
      <c r="AA941" s="13" t="e">
        <f ca="1">IF(CalcTable[[#This Row],[IrrFlag]]=FALSE,0,MAX(0,CalcTable[[#This Row],[VolRednWind]]*(FCAP*IRR_TARGET-CalcTable[[#This Row],[IWC]])))</f>
        <v>#NAME?</v>
      </c>
      <c r="AB941" s="13" t="e">
        <f ca="1">CalcTable[[#This Row],[IWC]]+CalcTable[[#This Row],[Eff Precip]]+CalcTable[[#This Row],[IrrAmt]]-CalcTable[[#This Row],[AET]]</f>
        <v>#NAME?</v>
      </c>
      <c r="AC941" s="13" t="e">
        <f ca="1">IF(CalcTable[[#This Row],[PWC]]&gt;FCAP,MIN(24*PERC,MIN(SAT,CalcTable[[#This Row],[PWC]])-FCAP),0)</f>
        <v>#NAME?</v>
      </c>
      <c r="AD941" s="13" t="e">
        <f ca="1">IF(CalcTable[[#This Row],[PWC]]&gt;SAT,CalcTable[[#This Row],[PWC]]-SAT,0)</f>
        <v>#NAME?</v>
      </c>
      <c r="AE941" s="13" t="e">
        <f ca="1">CalcTable[[#This Row],[PWC]]-CalcTable[[#This Row],[PercAmt]]-CalcTable[[#This Row],[Runoff]]</f>
        <v>#NAME?</v>
      </c>
      <c r="AF941" s="13" t="e">
        <f ca="1">CalcTable[[#This Row],[IrrAmt]]/1000*CUR_IRR_AREA*10000/IRR_EFF</f>
        <v>#NAME?</v>
      </c>
      <c r="AG941" s="147"/>
      <c r="AH941" s="13"/>
      <c r="AI941" s="50">
        <v>0</v>
      </c>
      <c r="AJ941" s="50">
        <v>0</v>
      </c>
      <c r="AK941" s="50">
        <v>0</v>
      </c>
      <c r="AL941" s="50">
        <v>5.9395900814424394</v>
      </c>
      <c r="AM941" s="50"/>
      <c r="AN941" s="50"/>
      <c r="AO941" s="50"/>
      <c r="AP941" s="50"/>
      <c r="AQ941" s="50"/>
      <c r="AR941" s="50"/>
      <c r="AS941" s="50"/>
      <c r="AT941" s="50"/>
      <c r="AU941" s="50"/>
      <c r="AV941" s="50"/>
      <c r="AW941" s="50"/>
      <c r="AX941" s="50">
        <f t="shared" si="307"/>
        <v>5.9395900814424394</v>
      </c>
      <c r="AY941" s="50"/>
      <c r="AZ941" s="50">
        <f t="shared" si="297"/>
        <v>174.22797572231156</v>
      </c>
      <c r="BA941" s="50">
        <f t="shared" si="298"/>
        <v>268.25577214387653</v>
      </c>
      <c r="BB941" s="50">
        <f t="shared" si="299"/>
        <v>276.55234241636759</v>
      </c>
      <c r="BC941" s="17">
        <f t="shared" si="300"/>
        <v>19665</v>
      </c>
      <c r="BD941" s="50">
        <f t="shared" si="301"/>
        <v>5.9395900814424394</v>
      </c>
      <c r="BE941" s="50">
        <f t="shared" si="302"/>
        <v>174.22797572231156</v>
      </c>
      <c r="BF941" s="50">
        <f t="shared" si="308"/>
        <v>284.98150406998928</v>
      </c>
      <c r="BG941" s="50"/>
      <c r="BH941" s="17">
        <f t="shared" si="303"/>
        <v>0</v>
      </c>
      <c r="BI941" s="17">
        <f t="shared" si="311"/>
        <v>941</v>
      </c>
      <c r="BJ941" s="17">
        <f t="shared" si="309"/>
        <v>941</v>
      </c>
      <c r="BK941" s="150">
        <f t="shared" si="310"/>
        <v>24231</v>
      </c>
      <c r="BL941" s="50" t="e">
        <f t="shared" ca="1" si="304"/>
        <v>#NAME?</v>
      </c>
      <c r="BM941" s="50" t="e">
        <f t="shared" ca="1" si="305"/>
        <v>#NAME?</v>
      </c>
      <c r="BN941" s="50" t="e">
        <f t="shared" ca="1" si="306"/>
        <v>#NAME?</v>
      </c>
    </row>
    <row r="942" spans="1:66" x14ac:dyDescent="0.35">
      <c r="A942" s="48">
        <v>24232</v>
      </c>
      <c r="B942" s="17">
        <v>1966</v>
      </c>
      <c r="C942" s="17">
        <v>5</v>
      </c>
      <c r="D942" s="17">
        <v>125</v>
      </c>
      <c r="E942" s="17">
        <v>5</v>
      </c>
      <c r="F942" s="17">
        <v>5</v>
      </c>
      <c r="G942" s="50">
        <v>4.4000000000000004</v>
      </c>
      <c r="H942" s="32">
        <v>4.9714810563383658</v>
      </c>
      <c r="I942" s="50">
        <v>15.833333333333334</v>
      </c>
      <c r="J942" s="13">
        <v>0</v>
      </c>
      <c r="K942" s="13">
        <f t="shared" si="292"/>
        <v>0</v>
      </c>
      <c r="L942" s="13">
        <f t="shared" si="293"/>
        <v>0</v>
      </c>
      <c r="M942" s="13" t="e">
        <f ca="1">CalcTable[[#This Row],[IWC]]-AE941</f>
        <v>#NAME?</v>
      </c>
      <c r="N942" s="13" t="e">
        <f ca="1">IF(CalcTable[[#This Row],[Day of Year]]&lt;123,FCAP,AE941)</f>
        <v>#NAME?</v>
      </c>
      <c r="O942" s="17" t="e">
        <f ca="1">IF(IRR_DRIP,5,COUNTIF('IDET Wind Values'!C926:G926,"&lt;="&amp;IRR_MAXWIND))</f>
        <v>#NAME?</v>
      </c>
      <c r="P942" s="13" t="e">
        <f ca="1">CalcTable[[#This Row],[ET_o]]*KL</f>
        <v>#NAME?</v>
      </c>
      <c r="Q942" s="13" t="e">
        <f ca="1">IF(WILTPT&lt;=0,1,MAX(0,MIN(1,(CalcTable[[#This Row],[IWC]]-WILTPT)/(MAD-WILTPT))))</f>
        <v>#NAME?</v>
      </c>
      <c r="R942" s="13" t="e">
        <f ca="1">CalcTable[[#This Row],[ETMult]]*CalcTable[[#This Row],[ETb]]</f>
        <v>#NAME?</v>
      </c>
      <c r="S942" s="13" t="b">
        <f>INDEX(IRR_LIST,CalcTable[[#This Row],[Day of Week]]+1)</f>
        <v>1</v>
      </c>
      <c r="T942" s="13">
        <f t="shared" ca="1" si="294"/>
        <v>0</v>
      </c>
      <c r="U942" s="13" t="b">
        <f ca="1">IF(CalcTable[[#This Row],[IrrPrecip]]&gt;=IC_MM,FALSE,TRUE)</f>
        <v>1</v>
      </c>
      <c r="V942" s="13" t="b">
        <f t="shared" si="295"/>
        <v>1</v>
      </c>
      <c r="W942" s="13" t="e">
        <f ca="1">IF(AND(IRR_DRIP=FALSE,CalcTable[[#This Row],[IrrHours]]&lt;=0),FALSE,TRUE)</f>
        <v>#NAME?</v>
      </c>
      <c r="X942" s="13" t="e">
        <f ca="1">AND(CalcTable[[#This Row],[IrrDay]],CalcTable[[#This Row],[IrrRain]],CalcTable[[#This Row],[IrrWarm]],CalcTable[[#This Row],[IrrWindy]])</f>
        <v>#NAME?</v>
      </c>
      <c r="Y942" s="13" t="e">
        <f t="shared" ca="1" si="296"/>
        <v>#NAME?</v>
      </c>
      <c r="Z942" s="13" t="e">
        <f ca="1">CalcTable[[#This Row],[IrrHours]]/5</f>
        <v>#NAME?</v>
      </c>
      <c r="AA942" s="13" t="e">
        <f ca="1">IF(CalcTable[[#This Row],[IrrFlag]]=FALSE,0,MAX(0,CalcTable[[#This Row],[VolRednWind]]*(FCAP*IRR_TARGET-CalcTable[[#This Row],[IWC]])))</f>
        <v>#NAME?</v>
      </c>
      <c r="AB942" s="13" t="e">
        <f ca="1">CalcTable[[#This Row],[IWC]]+CalcTable[[#This Row],[Eff Precip]]+CalcTable[[#This Row],[IrrAmt]]-CalcTable[[#This Row],[AET]]</f>
        <v>#NAME?</v>
      </c>
      <c r="AC942" s="13" t="e">
        <f ca="1">IF(CalcTable[[#This Row],[PWC]]&gt;FCAP,MIN(24*PERC,MIN(SAT,CalcTable[[#This Row],[PWC]])-FCAP),0)</f>
        <v>#NAME?</v>
      </c>
      <c r="AD942" s="13" t="e">
        <f ca="1">IF(CalcTable[[#This Row],[PWC]]&gt;SAT,CalcTable[[#This Row],[PWC]]-SAT,0)</f>
        <v>#NAME?</v>
      </c>
      <c r="AE942" s="13" t="e">
        <f ca="1">CalcTable[[#This Row],[PWC]]-CalcTable[[#This Row],[PercAmt]]-CalcTable[[#This Row],[Runoff]]</f>
        <v>#NAME?</v>
      </c>
      <c r="AF942" s="13" t="e">
        <f ca="1">CalcTable[[#This Row],[IrrAmt]]/1000*CUR_IRR_AREA*10000/IRR_EFF</f>
        <v>#NAME?</v>
      </c>
      <c r="AG942" s="147"/>
      <c r="AH942" s="13"/>
      <c r="AI942" s="50">
        <v>6.7390749230845097</v>
      </c>
      <c r="AJ942" s="50">
        <v>8.7838749230845146</v>
      </c>
      <c r="AK942" s="50">
        <v>0</v>
      </c>
      <c r="AL942" s="50">
        <v>0</v>
      </c>
      <c r="AM942" s="50"/>
      <c r="AN942" s="50"/>
      <c r="AO942" s="50"/>
      <c r="AP942" s="50"/>
      <c r="AQ942" s="50"/>
      <c r="AR942" s="50"/>
      <c r="AS942" s="50"/>
      <c r="AT942" s="50"/>
      <c r="AU942" s="50"/>
      <c r="AV942" s="50"/>
      <c r="AW942" s="50"/>
      <c r="AX942" s="50">
        <f t="shared" si="307"/>
        <v>15.522949846169023</v>
      </c>
      <c r="AY942" s="50"/>
      <c r="AZ942" s="50">
        <f t="shared" si="297"/>
        <v>356.50009661571858</v>
      </c>
      <c r="BA942" s="50">
        <f t="shared" si="298"/>
        <v>577.21129625075002</v>
      </c>
      <c r="BB942" s="50">
        <f t="shared" si="299"/>
        <v>597.3335271161767</v>
      </c>
      <c r="BC942" s="17">
        <f t="shared" si="300"/>
        <v>19665</v>
      </c>
      <c r="BD942" s="50">
        <f t="shared" si="301"/>
        <v>15.522949846169023</v>
      </c>
      <c r="BE942" s="50">
        <f t="shared" si="302"/>
        <v>356.50009661571858</v>
      </c>
      <c r="BF942" s="50">
        <f t="shared" si="308"/>
        <v>583.12066884465128</v>
      </c>
      <c r="BG942" s="50"/>
      <c r="BH942" s="17">
        <f t="shared" si="303"/>
        <v>0</v>
      </c>
      <c r="BI942" s="17">
        <f t="shared" si="311"/>
        <v>942</v>
      </c>
      <c r="BJ942" s="17">
        <f t="shared" si="309"/>
        <v>942</v>
      </c>
      <c r="BK942" s="150">
        <f t="shared" si="310"/>
        <v>24232</v>
      </c>
      <c r="BL942" s="50" t="e">
        <f t="shared" ca="1" si="304"/>
        <v>#NAME?</v>
      </c>
      <c r="BM942" s="50" t="e">
        <f t="shared" ca="1" si="305"/>
        <v>#NAME?</v>
      </c>
      <c r="BN942" s="50" t="e">
        <f t="shared" ca="1" si="306"/>
        <v>#NAME?</v>
      </c>
    </row>
    <row r="943" spans="1:66" x14ac:dyDescent="0.35">
      <c r="A943" s="48">
        <v>24233</v>
      </c>
      <c r="B943" s="17">
        <v>1966</v>
      </c>
      <c r="C943" s="17">
        <v>5</v>
      </c>
      <c r="D943" s="17">
        <v>126</v>
      </c>
      <c r="E943" s="17">
        <v>6</v>
      </c>
      <c r="F943" s="17">
        <v>6</v>
      </c>
      <c r="G943" s="50">
        <v>4.4000000000000004</v>
      </c>
      <c r="H943" s="32">
        <v>5.4667117811487405</v>
      </c>
      <c r="I943" s="50">
        <v>5.166666666666667</v>
      </c>
      <c r="J943" s="13">
        <v>0</v>
      </c>
      <c r="K943" s="13">
        <f t="shared" si="292"/>
        <v>0</v>
      </c>
      <c r="L943" s="13">
        <f t="shared" si="293"/>
        <v>0</v>
      </c>
      <c r="M943" s="13" t="e">
        <f ca="1">CalcTable[[#This Row],[IWC]]-AE942</f>
        <v>#NAME?</v>
      </c>
      <c r="N943" s="13" t="e">
        <f ca="1">IF(CalcTable[[#This Row],[Day of Year]]&lt;123,FCAP,AE942)</f>
        <v>#NAME?</v>
      </c>
      <c r="O943" s="17" t="e">
        <f ca="1">IF(IRR_DRIP,5,COUNTIF('IDET Wind Values'!C927:G927,"&lt;="&amp;IRR_MAXWIND))</f>
        <v>#NAME?</v>
      </c>
      <c r="P943" s="13" t="e">
        <f ca="1">CalcTable[[#This Row],[ET_o]]*KL</f>
        <v>#NAME?</v>
      </c>
      <c r="Q943" s="13" t="e">
        <f ca="1">IF(WILTPT&lt;=0,1,MAX(0,MIN(1,(CalcTable[[#This Row],[IWC]]-WILTPT)/(MAD-WILTPT))))</f>
        <v>#NAME?</v>
      </c>
      <c r="R943" s="13" t="e">
        <f ca="1">CalcTable[[#This Row],[ETMult]]*CalcTable[[#This Row],[ETb]]</f>
        <v>#NAME?</v>
      </c>
      <c r="S943" s="13" t="b">
        <f>INDEX(IRR_LIST,CalcTable[[#This Row],[Day of Week]]+1)</f>
        <v>0</v>
      </c>
      <c r="T943" s="13">
        <f t="shared" ca="1" si="294"/>
        <v>0</v>
      </c>
      <c r="U943" s="13" t="b">
        <f ca="1">IF(CalcTable[[#This Row],[IrrPrecip]]&gt;=IC_MM,FALSE,TRUE)</f>
        <v>1</v>
      </c>
      <c r="V943" s="13" t="b">
        <f t="shared" si="295"/>
        <v>1</v>
      </c>
      <c r="W943" s="13" t="e">
        <f ca="1">IF(AND(IRR_DRIP=FALSE,CalcTable[[#This Row],[IrrHours]]&lt;=0),FALSE,TRUE)</f>
        <v>#NAME?</v>
      </c>
      <c r="X943" s="13" t="e">
        <f ca="1">AND(CalcTable[[#This Row],[IrrDay]],CalcTable[[#This Row],[IrrRain]],CalcTable[[#This Row],[IrrWarm]],CalcTable[[#This Row],[IrrWindy]])</f>
        <v>#NAME?</v>
      </c>
      <c r="Y943" s="13" t="e">
        <f t="shared" ca="1" si="296"/>
        <v>#NAME?</v>
      </c>
      <c r="Z943" s="13" t="e">
        <f ca="1">CalcTable[[#This Row],[IrrHours]]/5</f>
        <v>#NAME?</v>
      </c>
      <c r="AA943" s="13" t="e">
        <f ca="1">IF(CalcTable[[#This Row],[IrrFlag]]=FALSE,0,MAX(0,CalcTable[[#This Row],[VolRednWind]]*(FCAP*IRR_TARGET-CalcTable[[#This Row],[IWC]])))</f>
        <v>#NAME?</v>
      </c>
      <c r="AB943" s="13" t="e">
        <f ca="1">CalcTable[[#This Row],[IWC]]+CalcTable[[#This Row],[Eff Precip]]+CalcTable[[#This Row],[IrrAmt]]-CalcTable[[#This Row],[AET]]</f>
        <v>#NAME?</v>
      </c>
      <c r="AC943" s="13" t="e">
        <f ca="1">IF(CalcTable[[#This Row],[PWC]]&gt;FCAP,MIN(24*PERC,MIN(SAT,CalcTable[[#This Row],[PWC]])-FCAP),0)</f>
        <v>#NAME?</v>
      </c>
      <c r="AD943" s="13" t="e">
        <f ca="1">IF(CalcTable[[#This Row],[PWC]]&gt;SAT,CalcTable[[#This Row],[PWC]]-SAT,0)</f>
        <v>#NAME?</v>
      </c>
      <c r="AE943" s="13" t="e">
        <f ca="1">CalcTable[[#This Row],[PWC]]-CalcTable[[#This Row],[PercAmt]]-CalcTable[[#This Row],[Runoff]]</f>
        <v>#NAME?</v>
      </c>
      <c r="AF943" s="13" t="e">
        <f ca="1">CalcTable[[#This Row],[IrrAmt]]/1000*CUR_IRR_AREA*10000/IRR_EFF</f>
        <v>#NAME?</v>
      </c>
      <c r="AG943" s="147"/>
      <c r="AH943" s="13"/>
      <c r="AI943" s="50">
        <v>0</v>
      </c>
      <c r="AJ943" s="50">
        <v>0</v>
      </c>
      <c r="AK943" s="50">
        <v>0</v>
      </c>
      <c r="AL943" s="50">
        <v>5.2219892797733785</v>
      </c>
      <c r="AM943" s="50"/>
      <c r="AN943" s="50"/>
      <c r="AO943" s="50"/>
      <c r="AP943" s="50"/>
      <c r="AQ943" s="50"/>
      <c r="AR943" s="50"/>
      <c r="AS943" s="50"/>
      <c r="AT943" s="50"/>
      <c r="AU943" s="50"/>
      <c r="AV943" s="50"/>
      <c r="AW943" s="50"/>
      <c r="AX943" s="50">
        <f t="shared" si="307"/>
        <v>5.2219892797733785</v>
      </c>
      <c r="AY943" s="50"/>
      <c r="AZ943" s="50">
        <f t="shared" si="297"/>
        <v>153.17835220668579</v>
      </c>
      <c r="BA943" s="50">
        <f t="shared" si="298"/>
        <v>235.84603434997655</v>
      </c>
      <c r="BB943" s="50">
        <f t="shared" si="299"/>
        <v>243.14024159791396</v>
      </c>
      <c r="BC943" s="17">
        <f t="shared" si="300"/>
        <v>19665</v>
      </c>
      <c r="BD943" s="50">
        <f t="shared" si="301"/>
        <v>5.2219892797733785</v>
      </c>
      <c r="BE943" s="50">
        <f t="shared" si="302"/>
        <v>153.17835220668579</v>
      </c>
      <c r="BF943" s="50">
        <f t="shared" si="308"/>
        <v>250.55102099331626</v>
      </c>
      <c r="BG943" s="50"/>
      <c r="BH943" s="17">
        <f t="shared" si="303"/>
        <v>0</v>
      </c>
      <c r="BI943" s="17">
        <f t="shared" si="311"/>
        <v>943</v>
      </c>
      <c r="BJ943" s="17">
        <f t="shared" si="309"/>
        <v>943</v>
      </c>
      <c r="BK943" s="150">
        <f t="shared" si="310"/>
        <v>24233</v>
      </c>
      <c r="BL943" s="50" t="e">
        <f t="shared" ca="1" si="304"/>
        <v>#NAME?</v>
      </c>
      <c r="BM943" s="50" t="e">
        <f t="shared" ca="1" si="305"/>
        <v>#NAME?</v>
      </c>
      <c r="BN943" s="50" t="e">
        <f t="shared" ca="1" si="306"/>
        <v>#NAME?</v>
      </c>
    </row>
    <row r="944" spans="1:66" x14ac:dyDescent="0.35">
      <c r="A944" s="48">
        <v>24234</v>
      </c>
      <c r="B944" s="17">
        <v>1966</v>
      </c>
      <c r="C944" s="17">
        <v>5</v>
      </c>
      <c r="D944" s="17">
        <v>127</v>
      </c>
      <c r="E944" s="17">
        <v>7</v>
      </c>
      <c r="F944" s="17">
        <v>7</v>
      </c>
      <c r="G944" s="50">
        <v>6.7</v>
      </c>
      <c r="H944" s="32">
        <v>4.0017132155562081</v>
      </c>
      <c r="I944" s="50">
        <v>20.166666666666668</v>
      </c>
      <c r="J944" s="13">
        <v>6.2</v>
      </c>
      <c r="K944" s="13">
        <f t="shared" si="292"/>
        <v>6.2</v>
      </c>
      <c r="L944" s="13">
        <f t="shared" si="293"/>
        <v>0.90000000000000013</v>
      </c>
      <c r="M944" s="13" t="e">
        <f ca="1">CalcTable[[#This Row],[IWC]]-AE943</f>
        <v>#NAME?</v>
      </c>
      <c r="N944" s="13" t="e">
        <f ca="1">IF(CalcTable[[#This Row],[Day of Year]]&lt;123,FCAP,AE943)</f>
        <v>#NAME?</v>
      </c>
      <c r="O944" s="17" t="e">
        <f ca="1">IF(IRR_DRIP,5,COUNTIF('IDET Wind Values'!C928:G928,"&lt;="&amp;IRR_MAXWIND))</f>
        <v>#NAME?</v>
      </c>
      <c r="P944" s="13" t="e">
        <f ca="1">CalcTable[[#This Row],[ET_o]]*KL</f>
        <v>#NAME?</v>
      </c>
      <c r="Q944" s="13" t="e">
        <f ca="1">IF(WILTPT&lt;=0,1,MAX(0,MIN(1,(CalcTable[[#This Row],[IWC]]-WILTPT)/(MAD-WILTPT))))</f>
        <v>#NAME?</v>
      </c>
      <c r="R944" s="13" t="e">
        <f ca="1">CalcTable[[#This Row],[ETMult]]*CalcTable[[#This Row],[ETb]]</f>
        <v>#NAME?</v>
      </c>
      <c r="S944" s="13" t="b">
        <f>INDEX(IRR_LIST,CalcTable[[#This Row],[Day of Week]]+1)</f>
        <v>0</v>
      </c>
      <c r="T944" s="13">
        <f t="shared" ca="1" si="294"/>
        <v>0</v>
      </c>
      <c r="U944" s="13" t="b">
        <f ca="1">IF(CalcTable[[#This Row],[IrrPrecip]]&gt;=IC_MM,FALSE,TRUE)</f>
        <v>1</v>
      </c>
      <c r="V944" s="13" t="b">
        <f t="shared" si="295"/>
        <v>0</v>
      </c>
      <c r="W944" s="13" t="e">
        <f ca="1">IF(AND(IRR_DRIP=FALSE,CalcTable[[#This Row],[IrrHours]]&lt;=0),FALSE,TRUE)</f>
        <v>#NAME?</v>
      </c>
      <c r="X944" s="13" t="e">
        <f ca="1">AND(CalcTable[[#This Row],[IrrDay]],CalcTable[[#This Row],[IrrRain]],CalcTable[[#This Row],[IrrWarm]],CalcTable[[#This Row],[IrrWindy]])</f>
        <v>#NAME?</v>
      </c>
      <c r="Y944" s="13" t="e">
        <f t="shared" ca="1" si="296"/>
        <v>#NAME?</v>
      </c>
      <c r="Z944" s="13" t="e">
        <f ca="1">CalcTable[[#This Row],[IrrHours]]/5</f>
        <v>#NAME?</v>
      </c>
      <c r="AA944" s="13" t="e">
        <f ca="1">IF(CalcTable[[#This Row],[IrrFlag]]=FALSE,0,MAX(0,CalcTable[[#This Row],[VolRednWind]]*(FCAP*IRR_TARGET-CalcTable[[#This Row],[IWC]])))</f>
        <v>#NAME?</v>
      </c>
      <c r="AB944" s="13" t="e">
        <f ca="1">CalcTable[[#This Row],[IWC]]+CalcTable[[#This Row],[Eff Precip]]+CalcTable[[#This Row],[IrrAmt]]-CalcTable[[#This Row],[AET]]</f>
        <v>#NAME?</v>
      </c>
      <c r="AC944" s="13" t="e">
        <f ca="1">IF(CalcTable[[#This Row],[PWC]]&gt;FCAP,MIN(24*PERC,MIN(SAT,CalcTable[[#This Row],[PWC]])-FCAP),0)</f>
        <v>#NAME?</v>
      </c>
      <c r="AD944" s="13" t="e">
        <f ca="1">IF(CalcTable[[#This Row],[PWC]]&gt;SAT,CalcTable[[#This Row],[PWC]]-SAT,0)</f>
        <v>#NAME?</v>
      </c>
      <c r="AE944" s="13" t="e">
        <f ca="1">CalcTable[[#This Row],[PWC]]-CalcTable[[#This Row],[PercAmt]]-CalcTable[[#This Row],[Runoff]]</f>
        <v>#NAME?</v>
      </c>
      <c r="AF944" s="13" t="e">
        <f ca="1">CalcTable[[#This Row],[IrrAmt]]/1000*CUR_IRR_AREA*10000/IRR_EFF</f>
        <v>#NAME?</v>
      </c>
      <c r="AG944" s="147"/>
      <c r="AH944" s="13"/>
      <c r="AI944" s="50">
        <v>0</v>
      </c>
      <c r="AJ944" s="50">
        <v>0</v>
      </c>
      <c r="AK944" s="50">
        <v>0</v>
      </c>
      <c r="AL944" s="50">
        <v>0</v>
      </c>
      <c r="AM944" s="50"/>
      <c r="AN944" s="50"/>
      <c r="AO944" s="50"/>
      <c r="AP944" s="50"/>
      <c r="AQ944" s="50"/>
      <c r="AR944" s="50"/>
      <c r="AS944" s="50"/>
      <c r="AT944" s="50"/>
      <c r="AU944" s="50"/>
      <c r="AV944" s="50"/>
      <c r="AW944" s="50"/>
      <c r="AX944" s="50">
        <f t="shared" si="307"/>
        <v>0</v>
      </c>
      <c r="AY944" s="50"/>
      <c r="AZ944" s="50">
        <f t="shared" si="297"/>
        <v>0</v>
      </c>
      <c r="BA944" s="50">
        <f t="shared" si="298"/>
        <v>0</v>
      </c>
      <c r="BB944" s="50">
        <f t="shared" si="299"/>
        <v>0</v>
      </c>
      <c r="BC944" s="17">
        <f t="shared" si="300"/>
        <v>19665</v>
      </c>
      <c r="BD944" s="50">
        <f t="shared" si="301"/>
        <v>0</v>
      </c>
      <c r="BE944" s="50">
        <f t="shared" si="302"/>
        <v>0</v>
      </c>
      <c r="BF944" s="50">
        <f t="shared" si="308"/>
        <v>0</v>
      </c>
      <c r="BG944" s="50"/>
      <c r="BH944" s="17">
        <f t="shared" si="303"/>
        <v>0</v>
      </c>
      <c r="BI944" s="17">
        <f t="shared" si="311"/>
        <v>944</v>
      </c>
      <c r="BJ944" s="17">
        <f t="shared" si="309"/>
        <v>944</v>
      </c>
      <c r="BK944" s="150">
        <f t="shared" si="310"/>
        <v>24234</v>
      </c>
      <c r="BL944" s="50" t="e">
        <f t="shared" ca="1" si="304"/>
        <v>#NAME?</v>
      </c>
      <c r="BM944" s="50" t="e">
        <f t="shared" ca="1" si="305"/>
        <v>#NAME?</v>
      </c>
      <c r="BN944" s="50" t="e">
        <f t="shared" ca="1" si="306"/>
        <v>#NAME?</v>
      </c>
    </row>
    <row r="945" spans="1:66" x14ac:dyDescent="0.35">
      <c r="A945" s="48">
        <v>24235</v>
      </c>
      <c r="B945" s="17">
        <v>1966</v>
      </c>
      <c r="C945" s="17">
        <v>5</v>
      </c>
      <c r="D945" s="17">
        <v>128</v>
      </c>
      <c r="E945" s="17">
        <v>8</v>
      </c>
      <c r="F945" s="17">
        <v>1</v>
      </c>
      <c r="G945" s="50">
        <v>1.1000000000000001</v>
      </c>
      <c r="H945" s="32">
        <v>3.8991350157605318</v>
      </c>
      <c r="I945" s="50">
        <v>3.1666666666666665</v>
      </c>
      <c r="J945" s="13">
        <v>0</v>
      </c>
      <c r="K945" s="13">
        <f t="shared" si="292"/>
        <v>0</v>
      </c>
      <c r="L945" s="13">
        <f t="shared" si="293"/>
        <v>0</v>
      </c>
      <c r="M945" s="13" t="e">
        <f ca="1">CalcTable[[#This Row],[IWC]]-AE944</f>
        <v>#NAME?</v>
      </c>
      <c r="N945" s="13" t="e">
        <f ca="1">IF(CalcTable[[#This Row],[Day of Year]]&lt;123,FCAP,AE944)</f>
        <v>#NAME?</v>
      </c>
      <c r="O945" s="17" t="e">
        <f ca="1">IF(IRR_DRIP,5,COUNTIF('IDET Wind Values'!C929:G929,"&lt;="&amp;IRR_MAXWIND))</f>
        <v>#NAME?</v>
      </c>
      <c r="P945" s="13" t="e">
        <f ca="1">CalcTable[[#This Row],[ET_o]]*KL</f>
        <v>#NAME?</v>
      </c>
      <c r="Q945" s="13" t="e">
        <f ca="1">IF(WILTPT&lt;=0,1,MAX(0,MIN(1,(CalcTable[[#This Row],[IWC]]-WILTPT)/(MAD-WILTPT))))</f>
        <v>#NAME?</v>
      </c>
      <c r="R945" s="13" t="e">
        <f ca="1">CalcTable[[#This Row],[ETMult]]*CalcTable[[#This Row],[ETb]]</f>
        <v>#NAME?</v>
      </c>
      <c r="S945" s="13" t="b">
        <f>INDEX(IRR_LIST,CalcTable[[#This Row],[Day of Week]]+1)</f>
        <v>1</v>
      </c>
      <c r="T945" s="13">
        <f t="shared" ca="1" si="294"/>
        <v>6.2</v>
      </c>
      <c r="U945" s="13" t="b">
        <f ca="1">IF(CalcTable[[#This Row],[IrrPrecip]]&gt;=IC_MM,FALSE,TRUE)</f>
        <v>1</v>
      </c>
      <c r="V945" s="13" t="b">
        <f t="shared" si="295"/>
        <v>1</v>
      </c>
      <c r="W945" s="13" t="e">
        <f ca="1">IF(AND(IRR_DRIP=FALSE,CalcTable[[#This Row],[IrrHours]]&lt;=0),FALSE,TRUE)</f>
        <v>#NAME?</v>
      </c>
      <c r="X945" s="13" t="e">
        <f ca="1">AND(CalcTable[[#This Row],[IrrDay]],CalcTable[[#This Row],[IrrRain]],CalcTable[[#This Row],[IrrWarm]],CalcTable[[#This Row],[IrrWindy]])</f>
        <v>#NAME?</v>
      </c>
      <c r="Y945" s="13" t="e">
        <f t="shared" ca="1" si="296"/>
        <v>#NAME?</v>
      </c>
      <c r="Z945" s="13" t="e">
        <f ca="1">CalcTable[[#This Row],[IrrHours]]/5</f>
        <v>#NAME?</v>
      </c>
      <c r="AA945" s="13" t="e">
        <f ca="1">IF(CalcTable[[#This Row],[IrrFlag]]=FALSE,0,MAX(0,CalcTable[[#This Row],[VolRednWind]]*(FCAP*IRR_TARGET-CalcTable[[#This Row],[IWC]])))</f>
        <v>#NAME?</v>
      </c>
      <c r="AB945" s="13" t="e">
        <f ca="1">CalcTable[[#This Row],[IWC]]+CalcTable[[#This Row],[Eff Precip]]+CalcTable[[#This Row],[IrrAmt]]-CalcTable[[#This Row],[AET]]</f>
        <v>#NAME?</v>
      </c>
      <c r="AC945" s="13" t="e">
        <f ca="1">IF(CalcTable[[#This Row],[PWC]]&gt;FCAP,MIN(24*PERC,MIN(SAT,CalcTable[[#This Row],[PWC]])-FCAP),0)</f>
        <v>#NAME?</v>
      </c>
      <c r="AD945" s="13" t="e">
        <f ca="1">IF(CalcTable[[#This Row],[PWC]]&gt;SAT,CalcTable[[#This Row],[PWC]]-SAT,0)</f>
        <v>#NAME?</v>
      </c>
      <c r="AE945" s="13" t="e">
        <f ca="1">CalcTable[[#This Row],[PWC]]-CalcTable[[#This Row],[PercAmt]]-CalcTable[[#This Row],[Runoff]]</f>
        <v>#NAME?</v>
      </c>
      <c r="AF945" s="13" t="e">
        <f ca="1">CalcTable[[#This Row],[IrrAmt]]/1000*CUR_IRR_AREA*10000/IRR_EFF</f>
        <v>#NAME?</v>
      </c>
      <c r="AG945" s="147"/>
      <c r="AH945" s="13"/>
      <c r="AI945" s="50">
        <v>0</v>
      </c>
      <c r="AJ945" s="50">
        <v>0</v>
      </c>
      <c r="AK945" s="50">
        <v>0</v>
      </c>
      <c r="AL945" s="50">
        <v>0</v>
      </c>
      <c r="AM945" s="50"/>
      <c r="AN945" s="50"/>
      <c r="AO945" s="50"/>
      <c r="AP945" s="50"/>
      <c r="AQ945" s="50"/>
      <c r="AR945" s="50"/>
      <c r="AS945" s="50"/>
      <c r="AT945" s="50"/>
      <c r="AU945" s="50"/>
      <c r="AV945" s="50"/>
      <c r="AW945" s="50"/>
      <c r="AX945" s="50">
        <f t="shared" si="307"/>
        <v>0</v>
      </c>
      <c r="AY945" s="50"/>
      <c r="AZ945" s="50">
        <f t="shared" si="297"/>
        <v>0</v>
      </c>
      <c r="BA945" s="50">
        <f t="shared" si="298"/>
        <v>0</v>
      </c>
      <c r="BB945" s="50">
        <f t="shared" si="299"/>
        <v>0</v>
      </c>
      <c r="BC945" s="17">
        <f t="shared" si="300"/>
        <v>19665</v>
      </c>
      <c r="BD945" s="50">
        <f t="shared" si="301"/>
        <v>0</v>
      </c>
      <c r="BE945" s="50">
        <f t="shared" si="302"/>
        <v>0</v>
      </c>
      <c r="BF945" s="50">
        <f t="shared" si="308"/>
        <v>0</v>
      </c>
      <c r="BG945" s="50"/>
      <c r="BH945" s="17">
        <f t="shared" si="303"/>
        <v>0</v>
      </c>
      <c r="BI945" s="17">
        <f t="shared" si="311"/>
        <v>945</v>
      </c>
      <c r="BJ945" s="17">
        <f t="shared" si="309"/>
        <v>945</v>
      </c>
      <c r="BK945" s="150">
        <f t="shared" si="310"/>
        <v>24235</v>
      </c>
      <c r="BL945" s="50" t="e">
        <f t="shared" ca="1" si="304"/>
        <v>#NAME?</v>
      </c>
      <c r="BM945" s="50" t="e">
        <f t="shared" ca="1" si="305"/>
        <v>#NAME?</v>
      </c>
      <c r="BN945" s="50" t="e">
        <f t="shared" ca="1" si="306"/>
        <v>#NAME?</v>
      </c>
    </row>
    <row r="946" spans="1:66" x14ac:dyDescent="0.35">
      <c r="A946" s="48">
        <v>24236</v>
      </c>
      <c r="B946" s="17">
        <v>1966</v>
      </c>
      <c r="C946" s="17">
        <v>5</v>
      </c>
      <c r="D946" s="17">
        <v>129</v>
      </c>
      <c r="E946" s="17">
        <v>9</v>
      </c>
      <c r="F946" s="17">
        <v>2</v>
      </c>
      <c r="G946" s="50">
        <v>6.1</v>
      </c>
      <c r="H946" s="32">
        <v>5.5925425769400556</v>
      </c>
      <c r="I946" s="50">
        <v>27</v>
      </c>
      <c r="J946" s="13">
        <v>0</v>
      </c>
      <c r="K946" s="13">
        <f t="shared" si="292"/>
        <v>0</v>
      </c>
      <c r="L946" s="13">
        <f t="shared" si="293"/>
        <v>0</v>
      </c>
      <c r="M946" s="13" t="e">
        <f ca="1">CalcTable[[#This Row],[IWC]]-AE945</f>
        <v>#NAME?</v>
      </c>
      <c r="N946" s="13" t="e">
        <f ca="1">IF(CalcTable[[#This Row],[Day of Year]]&lt;123,FCAP,AE945)</f>
        <v>#NAME?</v>
      </c>
      <c r="O946" s="17" t="e">
        <f ca="1">IF(IRR_DRIP,5,COUNTIF('IDET Wind Values'!C930:G930,"&lt;="&amp;IRR_MAXWIND))</f>
        <v>#NAME?</v>
      </c>
      <c r="P946" s="13" t="e">
        <f ca="1">CalcTable[[#This Row],[ET_o]]*KL</f>
        <v>#NAME?</v>
      </c>
      <c r="Q946" s="13" t="e">
        <f ca="1">IF(WILTPT&lt;=0,1,MAX(0,MIN(1,(CalcTable[[#This Row],[IWC]]-WILTPT)/(MAD-WILTPT))))</f>
        <v>#NAME?</v>
      </c>
      <c r="R946" s="13" t="e">
        <f ca="1">CalcTable[[#This Row],[ETMult]]*CalcTable[[#This Row],[ETb]]</f>
        <v>#NAME?</v>
      </c>
      <c r="S946" s="13" t="b">
        <f>INDEX(IRR_LIST,CalcTable[[#This Row],[Day of Week]]+1)</f>
        <v>0</v>
      </c>
      <c r="T946" s="13">
        <f t="shared" ca="1" si="294"/>
        <v>6.2</v>
      </c>
      <c r="U946" s="13" t="b">
        <f ca="1">IF(CalcTable[[#This Row],[IrrPrecip]]&gt;=IC_MM,FALSE,TRUE)</f>
        <v>1</v>
      </c>
      <c r="V946" s="13" t="b">
        <f t="shared" si="295"/>
        <v>1</v>
      </c>
      <c r="W946" s="13" t="e">
        <f ca="1">IF(AND(IRR_DRIP=FALSE,CalcTable[[#This Row],[IrrHours]]&lt;=0),FALSE,TRUE)</f>
        <v>#NAME?</v>
      </c>
      <c r="X946" s="13" t="e">
        <f ca="1">AND(CalcTable[[#This Row],[IrrDay]],CalcTable[[#This Row],[IrrRain]],CalcTable[[#This Row],[IrrWarm]],CalcTable[[#This Row],[IrrWindy]])</f>
        <v>#NAME?</v>
      </c>
      <c r="Y946" s="13" t="e">
        <f t="shared" ca="1" si="296"/>
        <v>#NAME?</v>
      </c>
      <c r="Z946" s="13" t="e">
        <f ca="1">CalcTable[[#This Row],[IrrHours]]/5</f>
        <v>#NAME?</v>
      </c>
      <c r="AA946" s="13" t="e">
        <f ca="1">IF(CalcTable[[#This Row],[IrrFlag]]=FALSE,0,MAX(0,CalcTable[[#This Row],[VolRednWind]]*(FCAP*IRR_TARGET-CalcTable[[#This Row],[IWC]])))</f>
        <v>#NAME?</v>
      </c>
      <c r="AB946" s="13" t="e">
        <f ca="1">CalcTable[[#This Row],[IWC]]+CalcTable[[#This Row],[Eff Precip]]+CalcTable[[#This Row],[IrrAmt]]-CalcTable[[#This Row],[AET]]</f>
        <v>#NAME?</v>
      </c>
      <c r="AC946" s="13" t="e">
        <f ca="1">IF(CalcTable[[#This Row],[PWC]]&gt;FCAP,MIN(24*PERC,MIN(SAT,CalcTable[[#This Row],[PWC]])-FCAP),0)</f>
        <v>#NAME?</v>
      </c>
      <c r="AD946" s="13" t="e">
        <f ca="1">IF(CalcTable[[#This Row],[PWC]]&gt;SAT,CalcTable[[#This Row],[PWC]]-SAT,0)</f>
        <v>#NAME?</v>
      </c>
      <c r="AE946" s="13" t="e">
        <f ca="1">CalcTable[[#This Row],[PWC]]-CalcTable[[#This Row],[PercAmt]]-CalcTable[[#This Row],[Runoff]]</f>
        <v>#NAME?</v>
      </c>
      <c r="AF946" s="13" t="e">
        <f ca="1">CalcTable[[#This Row],[IrrAmt]]/1000*CUR_IRR_AREA*10000/IRR_EFF</f>
        <v>#NAME?</v>
      </c>
      <c r="AG946" s="147"/>
      <c r="AH946" s="13"/>
      <c r="AI946" s="50">
        <v>0</v>
      </c>
      <c r="AJ946" s="50">
        <v>0</v>
      </c>
      <c r="AK946" s="50">
        <v>2.2508687185192655</v>
      </c>
      <c r="AL946" s="50">
        <v>6.4521580068560169</v>
      </c>
      <c r="AM946" s="50"/>
      <c r="AN946" s="50"/>
      <c r="AO946" s="50"/>
      <c r="AP946" s="50"/>
      <c r="AQ946" s="50"/>
      <c r="AR946" s="50"/>
      <c r="AS946" s="50"/>
      <c r="AT946" s="50"/>
      <c r="AU946" s="50"/>
      <c r="AV946" s="50"/>
      <c r="AW946" s="50"/>
      <c r="AX946" s="50">
        <f t="shared" si="307"/>
        <v>8.7030267253752829</v>
      </c>
      <c r="AY946" s="50"/>
      <c r="AZ946" s="50">
        <f t="shared" si="297"/>
        <v>222.27604273939241</v>
      </c>
      <c r="BA946" s="50">
        <f t="shared" si="298"/>
        <v>342.23454199557244</v>
      </c>
      <c r="BB946" s="50">
        <f t="shared" si="299"/>
        <v>352.81911545935304</v>
      </c>
      <c r="BC946" s="17">
        <f t="shared" si="300"/>
        <v>19665</v>
      </c>
      <c r="BD946" s="50">
        <f t="shared" si="301"/>
        <v>8.7030267253752829</v>
      </c>
      <c r="BE946" s="50">
        <f t="shared" si="302"/>
        <v>222.27604273939241</v>
      </c>
      <c r="BF946" s="50">
        <f t="shared" si="308"/>
        <v>363.57284595647974</v>
      </c>
      <c r="BG946" s="50"/>
      <c r="BH946" s="17">
        <f t="shared" si="303"/>
        <v>0</v>
      </c>
      <c r="BI946" s="17">
        <f t="shared" si="311"/>
        <v>946</v>
      </c>
      <c r="BJ946" s="17">
        <f t="shared" si="309"/>
        <v>946</v>
      </c>
      <c r="BK946" s="150">
        <f t="shared" si="310"/>
        <v>24236</v>
      </c>
      <c r="BL946" s="50" t="e">
        <f t="shared" ca="1" si="304"/>
        <v>#NAME?</v>
      </c>
      <c r="BM946" s="50" t="e">
        <f t="shared" ca="1" si="305"/>
        <v>#NAME?</v>
      </c>
      <c r="BN946" s="50" t="e">
        <f t="shared" ca="1" si="306"/>
        <v>#NAME?</v>
      </c>
    </row>
    <row r="947" spans="1:66" x14ac:dyDescent="0.35">
      <c r="A947" s="48">
        <v>24237</v>
      </c>
      <c r="B947" s="17">
        <v>1966</v>
      </c>
      <c r="C947" s="17">
        <v>5</v>
      </c>
      <c r="D947" s="17">
        <v>130</v>
      </c>
      <c r="E947" s="17">
        <v>10</v>
      </c>
      <c r="F947" s="17">
        <v>3</v>
      </c>
      <c r="G947" s="50">
        <v>4.4000000000000004</v>
      </c>
      <c r="H947" s="32">
        <v>2.7445064424501844</v>
      </c>
      <c r="I947" s="50">
        <v>10.833333333333334</v>
      </c>
      <c r="J947" s="13">
        <v>21.4</v>
      </c>
      <c r="K947" s="13">
        <f t="shared" si="292"/>
        <v>21.4</v>
      </c>
      <c r="L947" s="13">
        <f t="shared" si="293"/>
        <v>12.299999999999999</v>
      </c>
      <c r="M947" s="13" t="e">
        <f ca="1">CalcTable[[#This Row],[IWC]]-AE946</f>
        <v>#NAME?</v>
      </c>
      <c r="N947" s="13" t="e">
        <f ca="1">IF(CalcTable[[#This Row],[Day of Year]]&lt;123,FCAP,AE946)</f>
        <v>#NAME?</v>
      </c>
      <c r="O947" s="17" t="e">
        <f ca="1">IF(IRR_DRIP,5,COUNTIF('IDET Wind Values'!C931:G931,"&lt;="&amp;IRR_MAXWIND))</f>
        <v>#NAME?</v>
      </c>
      <c r="P947" s="13" t="e">
        <f ca="1">CalcTable[[#This Row],[ET_o]]*KL</f>
        <v>#NAME?</v>
      </c>
      <c r="Q947" s="13" t="e">
        <f ca="1">IF(WILTPT&lt;=0,1,MAX(0,MIN(1,(CalcTable[[#This Row],[IWC]]-WILTPT)/(MAD-WILTPT))))</f>
        <v>#NAME?</v>
      </c>
      <c r="R947" s="13" t="e">
        <f ca="1">CalcTable[[#This Row],[ETMult]]*CalcTable[[#This Row],[ETb]]</f>
        <v>#NAME?</v>
      </c>
      <c r="S947" s="13" t="b">
        <f>INDEX(IRR_LIST,CalcTable[[#This Row],[Day of Week]]+1)</f>
        <v>1</v>
      </c>
      <c r="T947" s="13">
        <f t="shared" ca="1" si="294"/>
        <v>0</v>
      </c>
      <c r="U947" s="13" t="b">
        <f ca="1">IF(CalcTable[[#This Row],[IrrPrecip]]&gt;=IC_MM,FALSE,TRUE)</f>
        <v>1</v>
      </c>
      <c r="V947" s="13" t="b">
        <f t="shared" si="295"/>
        <v>0</v>
      </c>
      <c r="W947" s="13" t="e">
        <f ca="1">IF(AND(IRR_DRIP=FALSE,CalcTable[[#This Row],[IrrHours]]&lt;=0),FALSE,TRUE)</f>
        <v>#NAME?</v>
      </c>
      <c r="X947" s="13" t="e">
        <f ca="1">AND(CalcTable[[#This Row],[IrrDay]],CalcTable[[#This Row],[IrrRain]],CalcTable[[#This Row],[IrrWarm]],CalcTable[[#This Row],[IrrWindy]])</f>
        <v>#NAME?</v>
      </c>
      <c r="Y947" s="13" t="e">
        <f t="shared" ca="1" si="296"/>
        <v>#NAME?</v>
      </c>
      <c r="Z947" s="13" t="e">
        <f ca="1">CalcTable[[#This Row],[IrrHours]]/5</f>
        <v>#NAME?</v>
      </c>
      <c r="AA947" s="13" t="e">
        <f ca="1">IF(CalcTable[[#This Row],[IrrFlag]]=FALSE,0,MAX(0,CalcTable[[#This Row],[VolRednWind]]*(FCAP*IRR_TARGET-CalcTable[[#This Row],[IWC]])))</f>
        <v>#NAME?</v>
      </c>
      <c r="AB947" s="13" t="e">
        <f ca="1">CalcTable[[#This Row],[IWC]]+CalcTable[[#This Row],[Eff Precip]]+CalcTable[[#This Row],[IrrAmt]]-CalcTable[[#This Row],[AET]]</f>
        <v>#NAME?</v>
      </c>
      <c r="AC947" s="13" t="e">
        <f ca="1">IF(CalcTable[[#This Row],[PWC]]&gt;FCAP,MIN(24*PERC,MIN(SAT,CalcTable[[#This Row],[PWC]])-FCAP),0)</f>
        <v>#NAME?</v>
      </c>
      <c r="AD947" s="13" t="e">
        <f ca="1">IF(CalcTable[[#This Row],[PWC]]&gt;SAT,CalcTable[[#This Row],[PWC]]-SAT,0)</f>
        <v>#NAME?</v>
      </c>
      <c r="AE947" s="13" t="e">
        <f ca="1">CalcTable[[#This Row],[PWC]]-CalcTable[[#This Row],[PercAmt]]-CalcTable[[#This Row],[Runoff]]</f>
        <v>#NAME?</v>
      </c>
      <c r="AF947" s="13" t="e">
        <f ca="1">CalcTable[[#This Row],[IrrAmt]]/1000*CUR_IRR_AREA*10000/IRR_EFF</f>
        <v>#NAME?</v>
      </c>
      <c r="AG947" s="147"/>
      <c r="AH947" s="13"/>
      <c r="AI947" s="50">
        <v>0</v>
      </c>
      <c r="AJ947" s="50">
        <v>0</v>
      </c>
      <c r="AK947" s="50">
        <v>0</v>
      </c>
      <c r="AL947" s="50">
        <v>0</v>
      </c>
      <c r="AM947" s="50"/>
      <c r="AN947" s="50"/>
      <c r="AO947" s="50"/>
      <c r="AP947" s="50"/>
      <c r="AQ947" s="50"/>
      <c r="AR947" s="50"/>
      <c r="AS947" s="50"/>
      <c r="AT947" s="50"/>
      <c r="AU947" s="50"/>
      <c r="AV947" s="50"/>
      <c r="AW947" s="50"/>
      <c r="AX947" s="50">
        <f t="shared" si="307"/>
        <v>0</v>
      </c>
      <c r="AY947" s="50"/>
      <c r="AZ947" s="50">
        <f t="shared" si="297"/>
        <v>0</v>
      </c>
      <c r="BA947" s="50">
        <f t="shared" si="298"/>
        <v>0</v>
      </c>
      <c r="BB947" s="50">
        <f t="shared" si="299"/>
        <v>0</v>
      </c>
      <c r="BC947" s="17">
        <f t="shared" si="300"/>
        <v>19665</v>
      </c>
      <c r="BD947" s="50">
        <f t="shared" si="301"/>
        <v>0</v>
      </c>
      <c r="BE947" s="50">
        <f t="shared" si="302"/>
        <v>0</v>
      </c>
      <c r="BF947" s="50">
        <f t="shared" si="308"/>
        <v>0</v>
      </c>
      <c r="BG947" s="50"/>
      <c r="BH947" s="17">
        <f t="shared" si="303"/>
        <v>0</v>
      </c>
      <c r="BI947" s="17">
        <f t="shared" si="311"/>
        <v>947</v>
      </c>
      <c r="BJ947" s="17">
        <f t="shared" si="309"/>
        <v>947</v>
      </c>
      <c r="BK947" s="150">
        <f t="shared" si="310"/>
        <v>24237</v>
      </c>
      <c r="BL947" s="50" t="e">
        <f t="shared" ca="1" si="304"/>
        <v>#NAME?</v>
      </c>
      <c r="BM947" s="50" t="e">
        <f t="shared" ca="1" si="305"/>
        <v>#NAME?</v>
      </c>
      <c r="BN947" s="50" t="e">
        <f t="shared" ca="1" si="306"/>
        <v>#NAME?</v>
      </c>
    </row>
    <row r="948" spans="1:66" x14ac:dyDescent="0.35">
      <c r="A948" s="48">
        <v>24238</v>
      </c>
      <c r="B948" s="17">
        <v>1966</v>
      </c>
      <c r="C948" s="17">
        <v>5</v>
      </c>
      <c r="D948" s="17">
        <v>131</v>
      </c>
      <c r="E948" s="17">
        <v>11</v>
      </c>
      <c r="F948" s="17">
        <v>4</v>
      </c>
      <c r="G948" s="50">
        <v>-1.1000000000000001</v>
      </c>
      <c r="H948" s="32">
        <v>3.1295429451229833</v>
      </c>
      <c r="I948" s="50">
        <v>5.166666666666667</v>
      </c>
      <c r="J948" s="13">
        <v>0</v>
      </c>
      <c r="K948" s="13">
        <f t="shared" si="292"/>
        <v>0</v>
      </c>
      <c r="L948" s="13">
        <f t="shared" si="293"/>
        <v>0</v>
      </c>
      <c r="M948" s="13" t="e">
        <f ca="1">CalcTable[[#This Row],[IWC]]-AE947</f>
        <v>#NAME?</v>
      </c>
      <c r="N948" s="13" t="e">
        <f ca="1">IF(CalcTable[[#This Row],[Day of Year]]&lt;123,FCAP,AE947)</f>
        <v>#NAME?</v>
      </c>
      <c r="O948" s="17" t="e">
        <f ca="1">IF(IRR_DRIP,5,COUNTIF('IDET Wind Values'!C932:G932,"&lt;="&amp;IRR_MAXWIND))</f>
        <v>#NAME?</v>
      </c>
      <c r="P948" s="13" t="e">
        <f ca="1">CalcTable[[#This Row],[ET_o]]*KL</f>
        <v>#NAME?</v>
      </c>
      <c r="Q948" s="13" t="e">
        <f ca="1">IF(WILTPT&lt;=0,1,MAX(0,MIN(1,(CalcTable[[#This Row],[IWC]]-WILTPT)/(MAD-WILTPT))))</f>
        <v>#NAME?</v>
      </c>
      <c r="R948" s="13" t="e">
        <f ca="1">CalcTable[[#This Row],[ETMult]]*CalcTable[[#This Row],[ETb]]</f>
        <v>#NAME?</v>
      </c>
      <c r="S948" s="13" t="b">
        <f>INDEX(IRR_LIST,CalcTable[[#This Row],[Day of Week]]+1)</f>
        <v>0</v>
      </c>
      <c r="T948" s="13">
        <f t="shared" ca="1" si="294"/>
        <v>21.4</v>
      </c>
      <c r="U948" s="13" t="b">
        <f ca="1">IF(CalcTable[[#This Row],[IrrPrecip]]&gt;=IC_MM,FALSE,TRUE)</f>
        <v>0</v>
      </c>
      <c r="V948" s="13" t="b">
        <f t="shared" si="295"/>
        <v>0</v>
      </c>
      <c r="W948" s="13" t="e">
        <f ca="1">IF(AND(IRR_DRIP=FALSE,CalcTable[[#This Row],[IrrHours]]&lt;=0),FALSE,TRUE)</f>
        <v>#NAME?</v>
      </c>
      <c r="X948" s="13" t="e">
        <f ca="1">AND(CalcTable[[#This Row],[IrrDay]],CalcTable[[#This Row],[IrrRain]],CalcTable[[#This Row],[IrrWarm]],CalcTable[[#This Row],[IrrWindy]])</f>
        <v>#NAME?</v>
      </c>
      <c r="Y948" s="13" t="e">
        <f t="shared" ca="1" si="296"/>
        <v>#NAME?</v>
      </c>
      <c r="Z948" s="13" t="e">
        <f ca="1">CalcTable[[#This Row],[IrrHours]]/5</f>
        <v>#NAME?</v>
      </c>
      <c r="AA948" s="13" t="e">
        <f ca="1">IF(CalcTable[[#This Row],[IrrFlag]]=FALSE,0,MAX(0,CalcTable[[#This Row],[VolRednWind]]*(FCAP*IRR_TARGET-CalcTable[[#This Row],[IWC]])))</f>
        <v>#NAME?</v>
      </c>
      <c r="AB948" s="13" t="e">
        <f ca="1">CalcTable[[#This Row],[IWC]]+CalcTable[[#This Row],[Eff Precip]]+CalcTable[[#This Row],[IrrAmt]]-CalcTable[[#This Row],[AET]]</f>
        <v>#NAME?</v>
      </c>
      <c r="AC948" s="13" t="e">
        <f ca="1">IF(CalcTable[[#This Row],[PWC]]&gt;FCAP,MIN(24*PERC,MIN(SAT,CalcTable[[#This Row],[PWC]])-FCAP),0)</f>
        <v>#NAME?</v>
      </c>
      <c r="AD948" s="13" t="e">
        <f ca="1">IF(CalcTable[[#This Row],[PWC]]&gt;SAT,CalcTable[[#This Row],[PWC]]-SAT,0)</f>
        <v>#NAME?</v>
      </c>
      <c r="AE948" s="13" t="e">
        <f ca="1">CalcTable[[#This Row],[PWC]]-CalcTable[[#This Row],[PercAmt]]-CalcTable[[#This Row],[Runoff]]</f>
        <v>#NAME?</v>
      </c>
      <c r="AF948" s="13" t="e">
        <f ca="1">CalcTable[[#This Row],[IrrAmt]]/1000*CUR_IRR_AREA*10000/IRR_EFF</f>
        <v>#NAME?</v>
      </c>
      <c r="AG948" s="147"/>
      <c r="AH948" s="13"/>
      <c r="AI948" s="50">
        <v>0</v>
      </c>
      <c r="AJ948" s="50">
        <v>0</v>
      </c>
      <c r="AK948" s="50">
        <v>0</v>
      </c>
      <c r="AL948" s="50">
        <v>0</v>
      </c>
      <c r="AM948" s="50"/>
      <c r="AN948" s="50"/>
      <c r="AO948" s="50"/>
      <c r="AP948" s="50"/>
      <c r="AQ948" s="50"/>
      <c r="AR948" s="50"/>
      <c r="AS948" s="50"/>
      <c r="AT948" s="50"/>
      <c r="AU948" s="50"/>
      <c r="AV948" s="50"/>
      <c r="AW948" s="50"/>
      <c r="AX948" s="50">
        <f t="shared" si="307"/>
        <v>0</v>
      </c>
      <c r="AY948" s="50"/>
      <c r="AZ948" s="50">
        <f t="shared" si="297"/>
        <v>0</v>
      </c>
      <c r="BA948" s="50">
        <f t="shared" si="298"/>
        <v>0</v>
      </c>
      <c r="BB948" s="50">
        <f t="shared" si="299"/>
        <v>0</v>
      </c>
      <c r="BC948" s="17">
        <f t="shared" si="300"/>
        <v>19665</v>
      </c>
      <c r="BD948" s="50">
        <f t="shared" si="301"/>
        <v>0</v>
      </c>
      <c r="BE948" s="50">
        <f t="shared" si="302"/>
        <v>0</v>
      </c>
      <c r="BF948" s="50">
        <f t="shared" si="308"/>
        <v>0</v>
      </c>
      <c r="BG948" s="50"/>
      <c r="BH948" s="17">
        <f t="shared" si="303"/>
        <v>0</v>
      </c>
      <c r="BI948" s="17">
        <f t="shared" si="311"/>
        <v>948</v>
      </c>
      <c r="BJ948" s="17">
        <f t="shared" si="309"/>
        <v>948</v>
      </c>
      <c r="BK948" s="150">
        <f t="shared" si="310"/>
        <v>24238</v>
      </c>
      <c r="BL948" s="50" t="e">
        <f t="shared" ca="1" si="304"/>
        <v>#NAME?</v>
      </c>
      <c r="BM948" s="50" t="e">
        <f t="shared" ca="1" si="305"/>
        <v>#NAME?</v>
      </c>
      <c r="BN948" s="50" t="e">
        <f t="shared" ca="1" si="306"/>
        <v>#NAME?</v>
      </c>
    </row>
    <row r="949" spans="1:66" x14ac:dyDescent="0.35">
      <c r="A949" s="48">
        <v>24239</v>
      </c>
      <c r="B949" s="17">
        <v>1966</v>
      </c>
      <c r="C949" s="17">
        <v>5</v>
      </c>
      <c r="D949" s="17">
        <v>132</v>
      </c>
      <c r="E949" s="17">
        <v>12</v>
      </c>
      <c r="F949" s="17">
        <v>5</v>
      </c>
      <c r="G949" s="50">
        <v>-1.1000000000000001</v>
      </c>
      <c r="H949" s="32">
        <v>3.7956154085911784</v>
      </c>
      <c r="I949" s="50">
        <v>14</v>
      </c>
      <c r="J949" s="13">
        <v>0</v>
      </c>
      <c r="K949" s="13">
        <f t="shared" si="292"/>
        <v>0</v>
      </c>
      <c r="L949" s="13">
        <f t="shared" si="293"/>
        <v>0</v>
      </c>
      <c r="M949" s="13" t="e">
        <f ca="1">CalcTable[[#This Row],[IWC]]-AE948</f>
        <v>#NAME?</v>
      </c>
      <c r="N949" s="13" t="e">
        <f ca="1">IF(CalcTable[[#This Row],[Day of Year]]&lt;123,FCAP,AE948)</f>
        <v>#NAME?</v>
      </c>
      <c r="O949" s="17" t="e">
        <f ca="1">IF(IRR_DRIP,5,COUNTIF('IDET Wind Values'!C933:G933,"&lt;="&amp;IRR_MAXWIND))</f>
        <v>#NAME?</v>
      </c>
      <c r="P949" s="13" t="e">
        <f ca="1">CalcTable[[#This Row],[ET_o]]*KL</f>
        <v>#NAME?</v>
      </c>
      <c r="Q949" s="13" t="e">
        <f ca="1">IF(WILTPT&lt;=0,1,MAX(0,MIN(1,(CalcTable[[#This Row],[IWC]]-WILTPT)/(MAD-WILTPT))))</f>
        <v>#NAME?</v>
      </c>
      <c r="R949" s="13" t="e">
        <f ca="1">CalcTable[[#This Row],[ETMult]]*CalcTable[[#This Row],[ETb]]</f>
        <v>#NAME?</v>
      </c>
      <c r="S949" s="13" t="b">
        <f>INDEX(IRR_LIST,CalcTable[[#This Row],[Day of Week]]+1)</f>
        <v>1</v>
      </c>
      <c r="T949" s="13">
        <f t="shared" ca="1" si="294"/>
        <v>21.4</v>
      </c>
      <c r="U949" s="13" t="b">
        <f ca="1">IF(CalcTable[[#This Row],[IrrPrecip]]&gt;=IC_MM,FALSE,TRUE)</f>
        <v>0</v>
      </c>
      <c r="V949" s="13" t="b">
        <f t="shared" si="295"/>
        <v>0</v>
      </c>
      <c r="W949" s="13" t="e">
        <f ca="1">IF(AND(IRR_DRIP=FALSE,CalcTable[[#This Row],[IrrHours]]&lt;=0),FALSE,TRUE)</f>
        <v>#NAME?</v>
      </c>
      <c r="X949" s="13" t="e">
        <f ca="1">AND(CalcTable[[#This Row],[IrrDay]],CalcTable[[#This Row],[IrrRain]],CalcTable[[#This Row],[IrrWarm]],CalcTable[[#This Row],[IrrWindy]])</f>
        <v>#NAME?</v>
      </c>
      <c r="Y949" s="13" t="e">
        <f t="shared" ca="1" si="296"/>
        <v>#NAME?</v>
      </c>
      <c r="Z949" s="13" t="e">
        <f ca="1">CalcTable[[#This Row],[IrrHours]]/5</f>
        <v>#NAME?</v>
      </c>
      <c r="AA949" s="13" t="e">
        <f ca="1">IF(CalcTable[[#This Row],[IrrFlag]]=FALSE,0,MAX(0,CalcTable[[#This Row],[VolRednWind]]*(FCAP*IRR_TARGET-CalcTable[[#This Row],[IWC]])))</f>
        <v>#NAME?</v>
      </c>
      <c r="AB949" s="13" t="e">
        <f ca="1">CalcTable[[#This Row],[IWC]]+CalcTable[[#This Row],[Eff Precip]]+CalcTable[[#This Row],[IrrAmt]]-CalcTable[[#This Row],[AET]]</f>
        <v>#NAME?</v>
      </c>
      <c r="AC949" s="13" t="e">
        <f ca="1">IF(CalcTable[[#This Row],[PWC]]&gt;FCAP,MIN(24*PERC,MIN(SAT,CalcTable[[#This Row],[PWC]])-FCAP),0)</f>
        <v>#NAME?</v>
      </c>
      <c r="AD949" s="13" t="e">
        <f ca="1">IF(CalcTable[[#This Row],[PWC]]&gt;SAT,CalcTable[[#This Row],[PWC]]-SAT,0)</f>
        <v>#NAME?</v>
      </c>
      <c r="AE949" s="13" t="e">
        <f ca="1">CalcTable[[#This Row],[PWC]]-CalcTable[[#This Row],[PercAmt]]-CalcTable[[#This Row],[Runoff]]</f>
        <v>#NAME?</v>
      </c>
      <c r="AF949" s="13" t="e">
        <f ca="1">CalcTable[[#This Row],[IrrAmt]]/1000*CUR_IRR_AREA*10000/IRR_EFF</f>
        <v>#NAME?</v>
      </c>
      <c r="AG949" s="147"/>
      <c r="AH949" s="13"/>
      <c r="AI949" s="50">
        <v>0</v>
      </c>
      <c r="AJ949" s="50">
        <v>0</v>
      </c>
      <c r="AK949" s="50">
        <v>0</v>
      </c>
      <c r="AL949" s="50">
        <v>0</v>
      </c>
      <c r="AM949" s="50"/>
      <c r="AN949" s="50"/>
      <c r="AO949" s="50"/>
      <c r="AP949" s="50"/>
      <c r="AQ949" s="50"/>
      <c r="AR949" s="50"/>
      <c r="AS949" s="50"/>
      <c r="AT949" s="50"/>
      <c r="AU949" s="50"/>
      <c r="AV949" s="50"/>
      <c r="AW949" s="50"/>
      <c r="AX949" s="50">
        <f t="shared" si="307"/>
        <v>0</v>
      </c>
      <c r="AY949" s="50"/>
      <c r="AZ949" s="50">
        <f t="shared" si="297"/>
        <v>0</v>
      </c>
      <c r="BA949" s="50">
        <f t="shared" si="298"/>
        <v>0</v>
      </c>
      <c r="BB949" s="50">
        <f t="shared" si="299"/>
        <v>0</v>
      </c>
      <c r="BC949" s="17">
        <f t="shared" si="300"/>
        <v>19665</v>
      </c>
      <c r="BD949" s="50">
        <f t="shared" si="301"/>
        <v>0</v>
      </c>
      <c r="BE949" s="50">
        <f t="shared" si="302"/>
        <v>0</v>
      </c>
      <c r="BF949" s="50">
        <f t="shared" si="308"/>
        <v>0</v>
      </c>
      <c r="BG949" s="50"/>
      <c r="BH949" s="17">
        <f t="shared" si="303"/>
        <v>0</v>
      </c>
      <c r="BI949" s="17">
        <f t="shared" si="311"/>
        <v>949</v>
      </c>
      <c r="BJ949" s="17">
        <f t="shared" si="309"/>
        <v>949</v>
      </c>
      <c r="BK949" s="150">
        <f t="shared" si="310"/>
        <v>24239</v>
      </c>
      <c r="BL949" s="50" t="e">
        <f t="shared" ca="1" si="304"/>
        <v>#NAME?</v>
      </c>
      <c r="BM949" s="50" t="e">
        <f t="shared" ca="1" si="305"/>
        <v>#NAME?</v>
      </c>
      <c r="BN949" s="50" t="e">
        <f t="shared" ca="1" si="306"/>
        <v>#NAME?</v>
      </c>
    </row>
    <row r="950" spans="1:66" x14ac:dyDescent="0.35">
      <c r="A950" s="48">
        <v>24240</v>
      </c>
      <c r="B950" s="17">
        <v>1966</v>
      </c>
      <c r="C950" s="17">
        <v>5</v>
      </c>
      <c r="D950" s="17">
        <v>133</v>
      </c>
      <c r="E950" s="17">
        <v>13</v>
      </c>
      <c r="F950" s="17">
        <v>6</v>
      </c>
      <c r="G950" s="50">
        <v>1.1000000000000001</v>
      </c>
      <c r="H950" s="32">
        <v>2.3035477817165981</v>
      </c>
      <c r="I950" s="50">
        <v>20</v>
      </c>
      <c r="J950" s="13">
        <v>1.5</v>
      </c>
      <c r="K950" s="13">
        <f t="shared" si="292"/>
        <v>1.5</v>
      </c>
      <c r="L950" s="13">
        <f t="shared" si="293"/>
        <v>0</v>
      </c>
      <c r="M950" s="13" t="e">
        <f ca="1">CalcTable[[#This Row],[IWC]]-AE949</f>
        <v>#NAME?</v>
      </c>
      <c r="N950" s="13" t="e">
        <f ca="1">IF(CalcTable[[#This Row],[Day of Year]]&lt;123,FCAP,AE949)</f>
        <v>#NAME?</v>
      </c>
      <c r="O950" s="17" t="e">
        <f ca="1">IF(IRR_DRIP,5,COUNTIF('IDET Wind Values'!C934:G934,"&lt;="&amp;IRR_MAXWIND))</f>
        <v>#NAME?</v>
      </c>
      <c r="P950" s="13" t="e">
        <f ca="1">CalcTable[[#This Row],[ET_o]]*KL</f>
        <v>#NAME?</v>
      </c>
      <c r="Q950" s="13" t="e">
        <f ca="1">IF(WILTPT&lt;=0,1,MAX(0,MIN(1,(CalcTable[[#This Row],[IWC]]-WILTPT)/(MAD-WILTPT))))</f>
        <v>#NAME?</v>
      </c>
      <c r="R950" s="13" t="e">
        <f ca="1">CalcTable[[#This Row],[ETMult]]*CalcTable[[#This Row],[ETb]]</f>
        <v>#NAME?</v>
      </c>
      <c r="S950" s="13" t="b">
        <f>INDEX(IRR_LIST,CalcTable[[#This Row],[Day of Week]]+1)</f>
        <v>0</v>
      </c>
      <c r="T950" s="13">
        <f t="shared" ca="1" si="294"/>
        <v>0</v>
      </c>
      <c r="U950" s="13" t="b">
        <f ca="1">IF(CalcTable[[#This Row],[IrrPrecip]]&gt;=IC_MM,FALSE,TRUE)</f>
        <v>1</v>
      </c>
      <c r="V950" s="13" t="b">
        <f t="shared" si="295"/>
        <v>0</v>
      </c>
      <c r="W950" s="13" t="e">
        <f ca="1">IF(AND(IRR_DRIP=FALSE,CalcTable[[#This Row],[IrrHours]]&lt;=0),FALSE,TRUE)</f>
        <v>#NAME?</v>
      </c>
      <c r="X950" s="13" t="e">
        <f ca="1">AND(CalcTable[[#This Row],[IrrDay]],CalcTable[[#This Row],[IrrRain]],CalcTable[[#This Row],[IrrWarm]],CalcTable[[#This Row],[IrrWindy]])</f>
        <v>#NAME?</v>
      </c>
      <c r="Y950" s="13" t="e">
        <f t="shared" ca="1" si="296"/>
        <v>#NAME?</v>
      </c>
      <c r="Z950" s="13" t="e">
        <f ca="1">CalcTable[[#This Row],[IrrHours]]/5</f>
        <v>#NAME?</v>
      </c>
      <c r="AA950" s="13" t="e">
        <f ca="1">IF(CalcTable[[#This Row],[IrrFlag]]=FALSE,0,MAX(0,CalcTable[[#This Row],[VolRednWind]]*(FCAP*IRR_TARGET-CalcTable[[#This Row],[IWC]])))</f>
        <v>#NAME?</v>
      </c>
      <c r="AB950" s="13" t="e">
        <f ca="1">CalcTable[[#This Row],[IWC]]+CalcTable[[#This Row],[Eff Precip]]+CalcTable[[#This Row],[IrrAmt]]-CalcTable[[#This Row],[AET]]</f>
        <v>#NAME?</v>
      </c>
      <c r="AC950" s="13" t="e">
        <f ca="1">IF(CalcTable[[#This Row],[PWC]]&gt;FCAP,MIN(24*PERC,MIN(SAT,CalcTable[[#This Row],[PWC]])-FCAP),0)</f>
        <v>#NAME?</v>
      </c>
      <c r="AD950" s="13" t="e">
        <f ca="1">IF(CalcTable[[#This Row],[PWC]]&gt;SAT,CalcTable[[#This Row],[PWC]]-SAT,0)</f>
        <v>#NAME?</v>
      </c>
      <c r="AE950" s="13" t="e">
        <f ca="1">CalcTable[[#This Row],[PWC]]-CalcTable[[#This Row],[PercAmt]]-CalcTable[[#This Row],[Runoff]]</f>
        <v>#NAME?</v>
      </c>
      <c r="AF950" s="13" t="e">
        <f ca="1">CalcTable[[#This Row],[IrrAmt]]/1000*CUR_IRR_AREA*10000/IRR_EFF</f>
        <v>#NAME?</v>
      </c>
      <c r="AG950" s="147"/>
      <c r="AH950" s="13"/>
      <c r="AI950" s="50">
        <v>0</v>
      </c>
      <c r="AJ950" s="50">
        <v>0</v>
      </c>
      <c r="AK950" s="50">
        <v>0</v>
      </c>
      <c r="AL950" s="50">
        <v>0</v>
      </c>
      <c r="AM950" s="50"/>
      <c r="AN950" s="50"/>
      <c r="AO950" s="50"/>
      <c r="AP950" s="50"/>
      <c r="AQ950" s="50"/>
      <c r="AR950" s="50"/>
      <c r="AS950" s="50"/>
      <c r="AT950" s="50"/>
      <c r="AU950" s="50"/>
      <c r="AV950" s="50"/>
      <c r="AW950" s="50"/>
      <c r="AX950" s="50">
        <f t="shared" si="307"/>
        <v>0</v>
      </c>
      <c r="AY950" s="50"/>
      <c r="AZ950" s="50">
        <f t="shared" si="297"/>
        <v>0</v>
      </c>
      <c r="BA950" s="50">
        <f t="shared" si="298"/>
        <v>0</v>
      </c>
      <c r="BB950" s="50">
        <f t="shared" si="299"/>
        <v>0</v>
      </c>
      <c r="BC950" s="17">
        <f t="shared" si="300"/>
        <v>19665</v>
      </c>
      <c r="BD950" s="50">
        <f t="shared" si="301"/>
        <v>0</v>
      </c>
      <c r="BE950" s="50">
        <f t="shared" si="302"/>
        <v>0</v>
      </c>
      <c r="BF950" s="50">
        <f t="shared" si="308"/>
        <v>0</v>
      </c>
      <c r="BG950" s="50"/>
      <c r="BH950" s="17">
        <f t="shared" si="303"/>
        <v>0</v>
      </c>
      <c r="BI950" s="17">
        <f t="shared" si="311"/>
        <v>950</v>
      </c>
      <c r="BJ950" s="17">
        <f t="shared" si="309"/>
        <v>950</v>
      </c>
      <c r="BK950" s="150">
        <f t="shared" si="310"/>
        <v>24240</v>
      </c>
      <c r="BL950" s="50" t="e">
        <f t="shared" ca="1" si="304"/>
        <v>#NAME?</v>
      </c>
      <c r="BM950" s="50" t="e">
        <f t="shared" ca="1" si="305"/>
        <v>#NAME?</v>
      </c>
      <c r="BN950" s="50" t="e">
        <f t="shared" ca="1" si="306"/>
        <v>#NAME?</v>
      </c>
    </row>
    <row r="951" spans="1:66" x14ac:dyDescent="0.35">
      <c r="A951" s="48">
        <v>24241</v>
      </c>
      <c r="B951" s="17">
        <v>1966</v>
      </c>
      <c r="C951" s="17">
        <v>5</v>
      </c>
      <c r="D951" s="17">
        <v>134</v>
      </c>
      <c r="E951" s="17">
        <v>14</v>
      </c>
      <c r="F951" s="17">
        <v>7</v>
      </c>
      <c r="G951" s="50">
        <v>-0.6</v>
      </c>
      <c r="H951" s="32">
        <v>3.6214332911644691</v>
      </c>
      <c r="I951" s="50">
        <v>7.666666666666667</v>
      </c>
      <c r="J951" s="13">
        <v>0</v>
      </c>
      <c r="K951" s="13">
        <f t="shared" si="292"/>
        <v>0</v>
      </c>
      <c r="L951" s="13">
        <f t="shared" si="293"/>
        <v>0</v>
      </c>
      <c r="M951" s="13" t="e">
        <f ca="1">CalcTable[[#This Row],[IWC]]-AE950</f>
        <v>#NAME?</v>
      </c>
      <c r="N951" s="13" t="e">
        <f ca="1">IF(CalcTable[[#This Row],[Day of Year]]&lt;123,FCAP,AE950)</f>
        <v>#NAME?</v>
      </c>
      <c r="O951" s="17" t="e">
        <f ca="1">IF(IRR_DRIP,5,COUNTIF('IDET Wind Values'!C935:G935,"&lt;="&amp;IRR_MAXWIND))</f>
        <v>#NAME?</v>
      </c>
      <c r="P951" s="13" t="e">
        <f ca="1">CalcTable[[#This Row],[ET_o]]*KL</f>
        <v>#NAME?</v>
      </c>
      <c r="Q951" s="13" t="e">
        <f ca="1">IF(WILTPT&lt;=0,1,MAX(0,MIN(1,(CalcTable[[#This Row],[IWC]]-WILTPT)/(MAD-WILTPT))))</f>
        <v>#NAME?</v>
      </c>
      <c r="R951" s="13" t="e">
        <f ca="1">CalcTable[[#This Row],[ETMult]]*CalcTable[[#This Row],[ETb]]</f>
        <v>#NAME?</v>
      </c>
      <c r="S951" s="13" t="b">
        <f>INDEX(IRR_LIST,CalcTable[[#This Row],[Day of Week]]+1)</f>
        <v>0</v>
      </c>
      <c r="T951" s="13">
        <f t="shared" ca="1" si="294"/>
        <v>1.5</v>
      </c>
      <c r="U951" s="13" t="b">
        <f ca="1">IF(CalcTable[[#This Row],[IrrPrecip]]&gt;=IC_MM,FALSE,TRUE)</f>
        <v>1</v>
      </c>
      <c r="V951" s="13" t="b">
        <f t="shared" si="295"/>
        <v>1</v>
      </c>
      <c r="W951" s="13" t="e">
        <f ca="1">IF(AND(IRR_DRIP=FALSE,CalcTable[[#This Row],[IrrHours]]&lt;=0),FALSE,TRUE)</f>
        <v>#NAME?</v>
      </c>
      <c r="X951" s="13" t="e">
        <f ca="1">AND(CalcTable[[#This Row],[IrrDay]],CalcTable[[#This Row],[IrrRain]],CalcTable[[#This Row],[IrrWarm]],CalcTable[[#This Row],[IrrWindy]])</f>
        <v>#NAME?</v>
      </c>
      <c r="Y951" s="13" t="e">
        <f t="shared" ca="1" si="296"/>
        <v>#NAME?</v>
      </c>
      <c r="Z951" s="13" t="e">
        <f ca="1">CalcTable[[#This Row],[IrrHours]]/5</f>
        <v>#NAME?</v>
      </c>
      <c r="AA951" s="13" t="e">
        <f ca="1">IF(CalcTable[[#This Row],[IrrFlag]]=FALSE,0,MAX(0,CalcTable[[#This Row],[VolRednWind]]*(FCAP*IRR_TARGET-CalcTable[[#This Row],[IWC]])))</f>
        <v>#NAME?</v>
      </c>
      <c r="AB951" s="13" t="e">
        <f ca="1">CalcTable[[#This Row],[IWC]]+CalcTable[[#This Row],[Eff Precip]]+CalcTable[[#This Row],[IrrAmt]]-CalcTable[[#This Row],[AET]]</f>
        <v>#NAME?</v>
      </c>
      <c r="AC951" s="13" t="e">
        <f ca="1">IF(CalcTable[[#This Row],[PWC]]&gt;FCAP,MIN(24*PERC,MIN(SAT,CalcTable[[#This Row],[PWC]])-FCAP),0)</f>
        <v>#NAME?</v>
      </c>
      <c r="AD951" s="13" t="e">
        <f ca="1">IF(CalcTable[[#This Row],[PWC]]&gt;SAT,CalcTable[[#This Row],[PWC]]-SAT,0)</f>
        <v>#NAME?</v>
      </c>
      <c r="AE951" s="13" t="e">
        <f ca="1">CalcTable[[#This Row],[PWC]]-CalcTable[[#This Row],[PercAmt]]-CalcTable[[#This Row],[Runoff]]</f>
        <v>#NAME?</v>
      </c>
      <c r="AF951" s="13" t="e">
        <f ca="1">CalcTable[[#This Row],[IrrAmt]]/1000*CUR_IRR_AREA*10000/IRR_EFF</f>
        <v>#NAME?</v>
      </c>
      <c r="AG951" s="147"/>
      <c r="AH951" s="13"/>
      <c r="AI951" s="50">
        <v>0</v>
      </c>
      <c r="AJ951" s="50">
        <v>0</v>
      </c>
      <c r="AK951" s="50">
        <v>0</v>
      </c>
      <c r="AL951" s="50">
        <v>0</v>
      </c>
      <c r="AM951" s="50"/>
      <c r="AN951" s="50"/>
      <c r="AO951" s="50"/>
      <c r="AP951" s="50"/>
      <c r="AQ951" s="50"/>
      <c r="AR951" s="50"/>
      <c r="AS951" s="50"/>
      <c r="AT951" s="50"/>
      <c r="AU951" s="50"/>
      <c r="AV951" s="50"/>
      <c r="AW951" s="50"/>
      <c r="AX951" s="50">
        <f t="shared" si="307"/>
        <v>0</v>
      </c>
      <c r="AY951" s="50"/>
      <c r="AZ951" s="50">
        <f t="shared" si="297"/>
        <v>0</v>
      </c>
      <c r="BA951" s="50">
        <f t="shared" si="298"/>
        <v>0</v>
      </c>
      <c r="BB951" s="50">
        <f t="shared" si="299"/>
        <v>0</v>
      </c>
      <c r="BC951" s="17">
        <f t="shared" si="300"/>
        <v>19665</v>
      </c>
      <c r="BD951" s="50">
        <f t="shared" si="301"/>
        <v>0</v>
      </c>
      <c r="BE951" s="50">
        <f t="shared" si="302"/>
        <v>0</v>
      </c>
      <c r="BF951" s="50">
        <f t="shared" si="308"/>
        <v>0</v>
      </c>
      <c r="BG951" s="50"/>
      <c r="BH951" s="17">
        <f t="shared" si="303"/>
        <v>0</v>
      </c>
      <c r="BI951" s="17">
        <f t="shared" si="311"/>
        <v>951</v>
      </c>
      <c r="BJ951" s="17">
        <f t="shared" si="309"/>
        <v>951</v>
      </c>
      <c r="BK951" s="150">
        <f t="shared" si="310"/>
        <v>24241</v>
      </c>
      <c r="BL951" s="50" t="e">
        <f t="shared" ca="1" si="304"/>
        <v>#NAME?</v>
      </c>
      <c r="BM951" s="50" t="e">
        <f t="shared" ca="1" si="305"/>
        <v>#NAME?</v>
      </c>
      <c r="BN951" s="50" t="e">
        <f t="shared" ca="1" si="306"/>
        <v>#NAME?</v>
      </c>
    </row>
    <row r="952" spans="1:66" x14ac:dyDescent="0.35">
      <c r="A952" s="48">
        <v>24242</v>
      </c>
      <c r="B952" s="17">
        <v>1966</v>
      </c>
      <c r="C952" s="17">
        <v>5</v>
      </c>
      <c r="D952" s="17">
        <v>135</v>
      </c>
      <c r="E952" s="17">
        <v>15</v>
      </c>
      <c r="F952" s="17">
        <v>1</v>
      </c>
      <c r="G952" s="50">
        <v>3.9</v>
      </c>
      <c r="H952" s="32">
        <v>4.8547202561217091</v>
      </c>
      <c r="I952" s="50">
        <v>24.666666666666668</v>
      </c>
      <c r="J952" s="13">
        <v>0</v>
      </c>
      <c r="K952" s="13">
        <f t="shared" si="292"/>
        <v>0</v>
      </c>
      <c r="L952" s="13">
        <f t="shared" si="293"/>
        <v>0</v>
      </c>
      <c r="M952" s="13" t="e">
        <f ca="1">CalcTable[[#This Row],[IWC]]-AE951</f>
        <v>#NAME?</v>
      </c>
      <c r="N952" s="13" t="e">
        <f ca="1">IF(CalcTable[[#This Row],[Day of Year]]&lt;123,FCAP,AE951)</f>
        <v>#NAME?</v>
      </c>
      <c r="O952" s="17" t="e">
        <f ca="1">IF(IRR_DRIP,5,COUNTIF('IDET Wind Values'!C936:G936,"&lt;="&amp;IRR_MAXWIND))</f>
        <v>#NAME?</v>
      </c>
      <c r="P952" s="13" t="e">
        <f ca="1">CalcTable[[#This Row],[ET_o]]*KL</f>
        <v>#NAME?</v>
      </c>
      <c r="Q952" s="13" t="e">
        <f ca="1">IF(WILTPT&lt;=0,1,MAX(0,MIN(1,(CalcTable[[#This Row],[IWC]]-WILTPT)/(MAD-WILTPT))))</f>
        <v>#NAME?</v>
      </c>
      <c r="R952" s="13" t="e">
        <f ca="1">CalcTable[[#This Row],[ETMult]]*CalcTable[[#This Row],[ETb]]</f>
        <v>#NAME?</v>
      </c>
      <c r="S952" s="13" t="b">
        <f>INDEX(IRR_LIST,CalcTable[[#This Row],[Day of Week]]+1)</f>
        <v>1</v>
      </c>
      <c r="T952" s="13">
        <f t="shared" ca="1" si="294"/>
        <v>1.5</v>
      </c>
      <c r="U952" s="13" t="b">
        <f ca="1">IF(CalcTable[[#This Row],[IrrPrecip]]&gt;=IC_MM,FALSE,TRUE)</f>
        <v>1</v>
      </c>
      <c r="V952" s="13" t="b">
        <f t="shared" si="295"/>
        <v>0</v>
      </c>
      <c r="W952" s="13" t="e">
        <f ca="1">IF(AND(IRR_DRIP=FALSE,CalcTable[[#This Row],[IrrHours]]&lt;=0),FALSE,TRUE)</f>
        <v>#NAME?</v>
      </c>
      <c r="X952" s="13" t="e">
        <f ca="1">AND(CalcTable[[#This Row],[IrrDay]],CalcTable[[#This Row],[IrrRain]],CalcTable[[#This Row],[IrrWarm]],CalcTable[[#This Row],[IrrWindy]])</f>
        <v>#NAME?</v>
      </c>
      <c r="Y952" s="13" t="e">
        <f t="shared" ca="1" si="296"/>
        <v>#NAME?</v>
      </c>
      <c r="Z952" s="13" t="e">
        <f ca="1">CalcTable[[#This Row],[IrrHours]]/5</f>
        <v>#NAME?</v>
      </c>
      <c r="AA952" s="13" t="e">
        <f ca="1">IF(CalcTable[[#This Row],[IrrFlag]]=FALSE,0,MAX(0,CalcTable[[#This Row],[VolRednWind]]*(FCAP*IRR_TARGET-CalcTable[[#This Row],[IWC]])))</f>
        <v>#NAME?</v>
      </c>
      <c r="AB952" s="13" t="e">
        <f ca="1">CalcTable[[#This Row],[IWC]]+CalcTable[[#This Row],[Eff Precip]]+CalcTable[[#This Row],[IrrAmt]]-CalcTable[[#This Row],[AET]]</f>
        <v>#NAME?</v>
      </c>
      <c r="AC952" s="13" t="e">
        <f ca="1">IF(CalcTable[[#This Row],[PWC]]&gt;FCAP,MIN(24*PERC,MIN(SAT,CalcTable[[#This Row],[PWC]])-FCAP),0)</f>
        <v>#NAME?</v>
      </c>
      <c r="AD952" s="13" t="e">
        <f ca="1">IF(CalcTable[[#This Row],[PWC]]&gt;SAT,CalcTable[[#This Row],[PWC]]-SAT,0)</f>
        <v>#NAME?</v>
      </c>
      <c r="AE952" s="13" t="e">
        <f ca="1">CalcTable[[#This Row],[PWC]]-CalcTable[[#This Row],[PercAmt]]-CalcTable[[#This Row],[Runoff]]</f>
        <v>#NAME?</v>
      </c>
      <c r="AF952" s="13" t="e">
        <f ca="1">CalcTable[[#This Row],[IrrAmt]]/1000*CUR_IRR_AREA*10000/IRR_EFF</f>
        <v>#NAME?</v>
      </c>
      <c r="AG952" s="147"/>
      <c r="AH952" s="13"/>
      <c r="AI952" s="50">
        <v>0</v>
      </c>
      <c r="AJ952" s="50">
        <v>0</v>
      </c>
      <c r="AK952" s="50">
        <v>0</v>
      </c>
      <c r="AL952" s="50">
        <v>0</v>
      </c>
      <c r="AM952" s="50"/>
      <c r="AN952" s="50"/>
      <c r="AO952" s="50"/>
      <c r="AP952" s="50"/>
      <c r="AQ952" s="50"/>
      <c r="AR952" s="50"/>
      <c r="AS952" s="50"/>
      <c r="AT952" s="50"/>
      <c r="AU952" s="50"/>
      <c r="AV952" s="50"/>
      <c r="AW952" s="50"/>
      <c r="AX952" s="50">
        <f t="shared" si="307"/>
        <v>0</v>
      </c>
      <c r="AY952" s="50"/>
      <c r="AZ952" s="50">
        <f t="shared" si="297"/>
        <v>0</v>
      </c>
      <c r="BA952" s="50">
        <f t="shared" si="298"/>
        <v>0</v>
      </c>
      <c r="BB952" s="50">
        <f t="shared" si="299"/>
        <v>0</v>
      </c>
      <c r="BC952" s="17">
        <f t="shared" si="300"/>
        <v>19665</v>
      </c>
      <c r="BD952" s="50">
        <f t="shared" si="301"/>
        <v>0</v>
      </c>
      <c r="BE952" s="50">
        <f t="shared" si="302"/>
        <v>0</v>
      </c>
      <c r="BF952" s="50">
        <f t="shared" si="308"/>
        <v>0</v>
      </c>
      <c r="BG952" s="50"/>
      <c r="BH952" s="17">
        <f t="shared" si="303"/>
        <v>0</v>
      </c>
      <c r="BI952" s="17">
        <f t="shared" si="311"/>
        <v>952</v>
      </c>
      <c r="BJ952" s="17">
        <f t="shared" si="309"/>
        <v>952</v>
      </c>
      <c r="BK952" s="150">
        <f t="shared" si="310"/>
        <v>24242</v>
      </c>
      <c r="BL952" s="50" t="e">
        <f t="shared" ca="1" si="304"/>
        <v>#NAME?</v>
      </c>
      <c r="BM952" s="50" t="e">
        <f t="shared" ca="1" si="305"/>
        <v>#NAME?</v>
      </c>
      <c r="BN952" s="50" t="e">
        <f t="shared" ca="1" si="306"/>
        <v>#NAME?</v>
      </c>
    </row>
    <row r="953" spans="1:66" x14ac:dyDescent="0.35">
      <c r="A953" s="48">
        <v>24243</v>
      </c>
      <c r="B953" s="17">
        <v>1966</v>
      </c>
      <c r="C953" s="17">
        <v>5</v>
      </c>
      <c r="D953" s="17">
        <v>136</v>
      </c>
      <c r="E953" s="17">
        <v>16</v>
      </c>
      <c r="F953" s="17">
        <v>2</v>
      </c>
      <c r="G953" s="50">
        <v>2.2000000000000002</v>
      </c>
      <c r="H953" s="32">
        <v>4.0676643012966593</v>
      </c>
      <c r="I953" s="50">
        <v>12</v>
      </c>
      <c r="J953" s="13">
        <v>2.5</v>
      </c>
      <c r="K953" s="13">
        <f t="shared" si="292"/>
        <v>2.5</v>
      </c>
      <c r="L953" s="13">
        <f t="shared" si="293"/>
        <v>0</v>
      </c>
      <c r="M953" s="13" t="e">
        <f ca="1">CalcTable[[#This Row],[IWC]]-AE952</f>
        <v>#NAME?</v>
      </c>
      <c r="N953" s="13" t="e">
        <f ca="1">IF(CalcTable[[#This Row],[Day of Year]]&lt;123,FCAP,AE952)</f>
        <v>#NAME?</v>
      </c>
      <c r="O953" s="17" t="e">
        <f ca="1">IF(IRR_DRIP,5,COUNTIF('IDET Wind Values'!C937:G937,"&lt;="&amp;IRR_MAXWIND))</f>
        <v>#NAME?</v>
      </c>
      <c r="P953" s="13" t="e">
        <f ca="1">CalcTable[[#This Row],[ET_o]]*KL</f>
        <v>#NAME?</v>
      </c>
      <c r="Q953" s="13" t="e">
        <f ca="1">IF(WILTPT&lt;=0,1,MAX(0,MIN(1,(CalcTable[[#This Row],[IWC]]-WILTPT)/(MAD-WILTPT))))</f>
        <v>#NAME?</v>
      </c>
      <c r="R953" s="13" t="e">
        <f ca="1">CalcTable[[#This Row],[ETMult]]*CalcTable[[#This Row],[ETb]]</f>
        <v>#NAME?</v>
      </c>
      <c r="S953" s="13" t="b">
        <f>INDEX(IRR_LIST,CalcTable[[#This Row],[Day of Week]]+1)</f>
        <v>0</v>
      </c>
      <c r="T953" s="13">
        <f t="shared" ca="1" si="294"/>
        <v>0</v>
      </c>
      <c r="U953" s="13" t="b">
        <f ca="1">IF(CalcTable[[#This Row],[IrrPrecip]]&gt;=IC_MM,FALSE,TRUE)</f>
        <v>1</v>
      </c>
      <c r="V953" s="13" t="b">
        <f t="shared" si="295"/>
        <v>1</v>
      </c>
      <c r="W953" s="13" t="e">
        <f ca="1">IF(AND(IRR_DRIP=FALSE,CalcTable[[#This Row],[IrrHours]]&lt;=0),FALSE,TRUE)</f>
        <v>#NAME?</v>
      </c>
      <c r="X953" s="13" t="e">
        <f ca="1">AND(CalcTable[[#This Row],[IrrDay]],CalcTable[[#This Row],[IrrRain]],CalcTable[[#This Row],[IrrWarm]],CalcTable[[#This Row],[IrrWindy]])</f>
        <v>#NAME?</v>
      </c>
      <c r="Y953" s="13" t="e">
        <f t="shared" ca="1" si="296"/>
        <v>#NAME?</v>
      </c>
      <c r="Z953" s="13" t="e">
        <f ca="1">CalcTable[[#This Row],[IrrHours]]/5</f>
        <v>#NAME?</v>
      </c>
      <c r="AA953" s="13" t="e">
        <f ca="1">IF(CalcTable[[#This Row],[IrrFlag]]=FALSE,0,MAX(0,CalcTable[[#This Row],[VolRednWind]]*(FCAP*IRR_TARGET-CalcTable[[#This Row],[IWC]])))</f>
        <v>#NAME?</v>
      </c>
      <c r="AB953" s="13" t="e">
        <f ca="1">CalcTable[[#This Row],[IWC]]+CalcTable[[#This Row],[Eff Precip]]+CalcTable[[#This Row],[IrrAmt]]-CalcTable[[#This Row],[AET]]</f>
        <v>#NAME?</v>
      </c>
      <c r="AC953" s="13" t="e">
        <f ca="1">IF(CalcTable[[#This Row],[PWC]]&gt;FCAP,MIN(24*PERC,MIN(SAT,CalcTable[[#This Row],[PWC]])-FCAP),0)</f>
        <v>#NAME?</v>
      </c>
      <c r="AD953" s="13" t="e">
        <f ca="1">IF(CalcTable[[#This Row],[PWC]]&gt;SAT,CalcTable[[#This Row],[PWC]]-SAT,0)</f>
        <v>#NAME?</v>
      </c>
      <c r="AE953" s="13" t="e">
        <f ca="1">CalcTable[[#This Row],[PWC]]-CalcTable[[#This Row],[PercAmt]]-CalcTable[[#This Row],[Runoff]]</f>
        <v>#NAME?</v>
      </c>
      <c r="AF953" s="13" t="e">
        <f ca="1">CalcTable[[#This Row],[IrrAmt]]/1000*CUR_IRR_AREA*10000/IRR_EFF</f>
        <v>#NAME?</v>
      </c>
      <c r="AG953" s="147"/>
      <c r="AH953" s="13"/>
      <c r="AI953" s="50">
        <v>0</v>
      </c>
      <c r="AJ953" s="50">
        <v>0</v>
      </c>
      <c r="AK953" s="50">
        <v>0</v>
      </c>
      <c r="AL953" s="50">
        <v>10.922890068073993</v>
      </c>
      <c r="AM953" s="50"/>
      <c r="AN953" s="50"/>
      <c r="AO953" s="50"/>
      <c r="AP953" s="50"/>
      <c r="AQ953" s="50"/>
      <c r="AR953" s="50"/>
      <c r="AS953" s="50"/>
      <c r="AT953" s="50"/>
      <c r="AU953" s="50"/>
      <c r="AV953" s="50"/>
      <c r="AW953" s="50"/>
      <c r="AX953" s="50">
        <f t="shared" si="307"/>
        <v>10.922890068073993</v>
      </c>
      <c r="AY953" s="50"/>
      <c r="AZ953" s="50">
        <f t="shared" si="297"/>
        <v>320.40477533017048</v>
      </c>
      <c r="BA953" s="50">
        <f t="shared" si="298"/>
        <v>493.32163820677044</v>
      </c>
      <c r="BB953" s="50">
        <f t="shared" si="299"/>
        <v>508.57900846058811</v>
      </c>
      <c r="BC953" s="17">
        <f t="shared" si="300"/>
        <v>19665</v>
      </c>
      <c r="BD953" s="50">
        <f t="shared" si="301"/>
        <v>10.922890068073993</v>
      </c>
      <c r="BE953" s="50">
        <f t="shared" si="302"/>
        <v>320.40477533017048</v>
      </c>
      <c r="BF953" s="50">
        <f t="shared" si="308"/>
        <v>524.08021390508497</v>
      </c>
      <c r="BG953" s="50"/>
      <c r="BH953" s="17">
        <f t="shared" si="303"/>
        <v>0</v>
      </c>
      <c r="BI953" s="17">
        <f t="shared" si="311"/>
        <v>953</v>
      </c>
      <c r="BJ953" s="17">
        <f t="shared" si="309"/>
        <v>953</v>
      </c>
      <c r="BK953" s="150">
        <f t="shared" si="310"/>
        <v>24243</v>
      </c>
      <c r="BL953" s="50" t="e">
        <f t="shared" ca="1" si="304"/>
        <v>#NAME?</v>
      </c>
      <c r="BM953" s="50" t="e">
        <f t="shared" ca="1" si="305"/>
        <v>#NAME?</v>
      </c>
      <c r="BN953" s="50" t="e">
        <f t="shared" ca="1" si="306"/>
        <v>#NAME?</v>
      </c>
    </row>
    <row r="954" spans="1:66" x14ac:dyDescent="0.35">
      <c r="A954" s="48">
        <v>24244</v>
      </c>
      <c r="B954" s="17">
        <v>1966</v>
      </c>
      <c r="C954" s="17">
        <v>5</v>
      </c>
      <c r="D954" s="17">
        <v>137</v>
      </c>
      <c r="E954" s="17">
        <v>17</v>
      </c>
      <c r="F954" s="17">
        <v>3</v>
      </c>
      <c r="G954" s="50">
        <v>3.3</v>
      </c>
      <c r="H954" s="32">
        <v>4.3307959782127057</v>
      </c>
      <c r="I954" s="50">
        <v>24.666666666666668</v>
      </c>
      <c r="J954" s="13">
        <v>0.3</v>
      </c>
      <c r="K954" s="13">
        <f t="shared" si="292"/>
        <v>0.3</v>
      </c>
      <c r="L954" s="13">
        <f t="shared" si="293"/>
        <v>0</v>
      </c>
      <c r="M954" s="13" t="e">
        <f ca="1">CalcTable[[#This Row],[IWC]]-AE953</f>
        <v>#NAME?</v>
      </c>
      <c r="N954" s="13" t="e">
        <f ca="1">IF(CalcTable[[#This Row],[Day of Year]]&lt;123,FCAP,AE953)</f>
        <v>#NAME?</v>
      </c>
      <c r="O954" s="17" t="e">
        <f ca="1">IF(IRR_DRIP,5,COUNTIF('IDET Wind Values'!C938:G938,"&lt;="&amp;IRR_MAXWIND))</f>
        <v>#NAME?</v>
      </c>
      <c r="P954" s="13" t="e">
        <f ca="1">CalcTable[[#This Row],[ET_o]]*KL</f>
        <v>#NAME?</v>
      </c>
      <c r="Q954" s="13" t="e">
        <f ca="1">IF(WILTPT&lt;=0,1,MAX(0,MIN(1,(CalcTable[[#This Row],[IWC]]-WILTPT)/(MAD-WILTPT))))</f>
        <v>#NAME?</v>
      </c>
      <c r="R954" s="13" t="e">
        <f ca="1">CalcTable[[#This Row],[ETMult]]*CalcTable[[#This Row],[ETb]]</f>
        <v>#NAME?</v>
      </c>
      <c r="S954" s="13" t="b">
        <f>INDEX(IRR_LIST,CalcTable[[#This Row],[Day of Week]]+1)</f>
        <v>1</v>
      </c>
      <c r="T954" s="13">
        <f t="shared" ca="1" si="294"/>
        <v>2.5</v>
      </c>
      <c r="U954" s="13" t="b">
        <f ca="1">IF(CalcTable[[#This Row],[IrrPrecip]]&gt;=IC_MM,FALSE,TRUE)</f>
        <v>1</v>
      </c>
      <c r="V954" s="13" t="b">
        <f t="shared" si="295"/>
        <v>0</v>
      </c>
      <c r="W954" s="13" t="e">
        <f ca="1">IF(AND(IRR_DRIP=FALSE,CalcTable[[#This Row],[IrrHours]]&lt;=0),FALSE,TRUE)</f>
        <v>#NAME?</v>
      </c>
      <c r="X954" s="13" t="e">
        <f ca="1">AND(CalcTable[[#This Row],[IrrDay]],CalcTable[[#This Row],[IrrRain]],CalcTable[[#This Row],[IrrWarm]],CalcTable[[#This Row],[IrrWindy]])</f>
        <v>#NAME?</v>
      </c>
      <c r="Y954" s="13" t="e">
        <f t="shared" ca="1" si="296"/>
        <v>#NAME?</v>
      </c>
      <c r="Z954" s="13" t="e">
        <f ca="1">CalcTable[[#This Row],[IrrHours]]/5</f>
        <v>#NAME?</v>
      </c>
      <c r="AA954" s="13" t="e">
        <f ca="1">IF(CalcTable[[#This Row],[IrrFlag]]=FALSE,0,MAX(0,CalcTable[[#This Row],[VolRednWind]]*(FCAP*IRR_TARGET-CalcTable[[#This Row],[IWC]])))</f>
        <v>#NAME?</v>
      </c>
      <c r="AB954" s="13" t="e">
        <f ca="1">CalcTable[[#This Row],[IWC]]+CalcTable[[#This Row],[Eff Precip]]+CalcTable[[#This Row],[IrrAmt]]-CalcTable[[#This Row],[AET]]</f>
        <v>#NAME?</v>
      </c>
      <c r="AC954" s="13" t="e">
        <f ca="1">IF(CalcTable[[#This Row],[PWC]]&gt;FCAP,MIN(24*PERC,MIN(SAT,CalcTable[[#This Row],[PWC]])-FCAP),0)</f>
        <v>#NAME?</v>
      </c>
      <c r="AD954" s="13" t="e">
        <f ca="1">IF(CalcTable[[#This Row],[PWC]]&gt;SAT,CalcTable[[#This Row],[PWC]]-SAT,0)</f>
        <v>#NAME?</v>
      </c>
      <c r="AE954" s="13" t="e">
        <f ca="1">CalcTable[[#This Row],[PWC]]-CalcTable[[#This Row],[PercAmt]]-CalcTable[[#This Row],[Runoff]]</f>
        <v>#NAME?</v>
      </c>
      <c r="AF954" s="13" t="e">
        <f ca="1">CalcTable[[#This Row],[IrrAmt]]/1000*CUR_IRR_AREA*10000/IRR_EFF</f>
        <v>#NAME?</v>
      </c>
      <c r="AG954" s="147"/>
      <c r="AH954" s="13"/>
      <c r="AI954" s="50">
        <v>0</v>
      </c>
      <c r="AJ954" s="50">
        <v>0</v>
      </c>
      <c r="AK954" s="50">
        <v>0</v>
      </c>
      <c r="AL954" s="50">
        <v>0</v>
      </c>
      <c r="AM954" s="50"/>
      <c r="AN954" s="50"/>
      <c r="AO954" s="50"/>
      <c r="AP954" s="50"/>
      <c r="AQ954" s="50"/>
      <c r="AR954" s="50"/>
      <c r="AS954" s="50"/>
      <c r="AT954" s="50"/>
      <c r="AU954" s="50"/>
      <c r="AV954" s="50"/>
      <c r="AW954" s="50"/>
      <c r="AX954" s="50">
        <f t="shared" si="307"/>
        <v>0</v>
      </c>
      <c r="AY954" s="50"/>
      <c r="AZ954" s="50">
        <f t="shared" si="297"/>
        <v>0</v>
      </c>
      <c r="BA954" s="50">
        <f t="shared" si="298"/>
        <v>0</v>
      </c>
      <c r="BB954" s="50">
        <f t="shared" si="299"/>
        <v>0</v>
      </c>
      <c r="BC954" s="17">
        <f t="shared" si="300"/>
        <v>19665</v>
      </c>
      <c r="BD954" s="50">
        <f t="shared" si="301"/>
        <v>0</v>
      </c>
      <c r="BE954" s="50">
        <f t="shared" si="302"/>
        <v>0</v>
      </c>
      <c r="BF954" s="50">
        <f t="shared" si="308"/>
        <v>0</v>
      </c>
      <c r="BG954" s="50"/>
      <c r="BH954" s="17">
        <f t="shared" si="303"/>
        <v>0</v>
      </c>
      <c r="BI954" s="17">
        <f t="shared" si="311"/>
        <v>954</v>
      </c>
      <c r="BJ954" s="17">
        <f t="shared" si="309"/>
        <v>954</v>
      </c>
      <c r="BK954" s="150">
        <f t="shared" si="310"/>
        <v>24244</v>
      </c>
      <c r="BL954" s="50" t="e">
        <f t="shared" ca="1" si="304"/>
        <v>#NAME?</v>
      </c>
      <c r="BM954" s="50" t="e">
        <f t="shared" ca="1" si="305"/>
        <v>#NAME?</v>
      </c>
      <c r="BN954" s="50" t="e">
        <f t="shared" ca="1" si="306"/>
        <v>#NAME?</v>
      </c>
    </row>
    <row r="955" spans="1:66" x14ac:dyDescent="0.35">
      <c r="A955" s="48">
        <v>24245</v>
      </c>
      <c r="B955" s="17">
        <v>1966</v>
      </c>
      <c r="C955" s="17">
        <v>5</v>
      </c>
      <c r="D955" s="17">
        <v>138</v>
      </c>
      <c r="E955" s="17">
        <v>18</v>
      </c>
      <c r="F955" s="17">
        <v>4</v>
      </c>
      <c r="G955" s="50">
        <v>2.8</v>
      </c>
      <c r="H955" s="32">
        <v>4.8028355727903387</v>
      </c>
      <c r="I955" s="50">
        <v>30.166666666666668</v>
      </c>
      <c r="J955" s="13">
        <v>0</v>
      </c>
      <c r="K955" s="13">
        <f t="shared" si="292"/>
        <v>0</v>
      </c>
      <c r="L955" s="13">
        <f t="shared" si="293"/>
        <v>0</v>
      </c>
      <c r="M955" s="13" t="e">
        <f ca="1">CalcTable[[#This Row],[IWC]]-AE954</f>
        <v>#NAME?</v>
      </c>
      <c r="N955" s="13" t="e">
        <f ca="1">IF(CalcTable[[#This Row],[Day of Year]]&lt;123,FCAP,AE954)</f>
        <v>#NAME?</v>
      </c>
      <c r="O955" s="17" t="e">
        <f ca="1">IF(IRR_DRIP,5,COUNTIF('IDET Wind Values'!C939:G939,"&lt;="&amp;IRR_MAXWIND))</f>
        <v>#NAME?</v>
      </c>
      <c r="P955" s="13" t="e">
        <f ca="1">CalcTable[[#This Row],[ET_o]]*KL</f>
        <v>#NAME?</v>
      </c>
      <c r="Q955" s="13" t="e">
        <f ca="1">IF(WILTPT&lt;=0,1,MAX(0,MIN(1,(CalcTable[[#This Row],[IWC]]-WILTPT)/(MAD-WILTPT))))</f>
        <v>#NAME?</v>
      </c>
      <c r="R955" s="13" t="e">
        <f ca="1">CalcTable[[#This Row],[ETMult]]*CalcTable[[#This Row],[ETb]]</f>
        <v>#NAME?</v>
      </c>
      <c r="S955" s="13" t="b">
        <f>INDEX(IRR_LIST,CalcTable[[#This Row],[Day of Week]]+1)</f>
        <v>0</v>
      </c>
      <c r="T955" s="13">
        <f t="shared" ca="1" si="294"/>
        <v>2.8</v>
      </c>
      <c r="U955" s="13" t="b">
        <f ca="1">IF(CalcTable[[#This Row],[IrrPrecip]]&gt;=IC_MM,FALSE,TRUE)</f>
        <v>1</v>
      </c>
      <c r="V955" s="13" t="b">
        <f t="shared" si="295"/>
        <v>1</v>
      </c>
      <c r="W955" s="13" t="e">
        <f ca="1">IF(AND(IRR_DRIP=FALSE,CalcTable[[#This Row],[IrrHours]]&lt;=0),FALSE,TRUE)</f>
        <v>#NAME?</v>
      </c>
      <c r="X955" s="13" t="e">
        <f ca="1">AND(CalcTable[[#This Row],[IrrDay]],CalcTable[[#This Row],[IrrRain]],CalcTable[[#This Row],[IrrWarm]],CalcTable[[#This Row],[IrrWindy]])</f>
        <v>#NAME?</v>
      </c>
      <c r="Y955" s="13" t="e">
        <f t="shared" ca="1" si="296"/>
        <v>#NAME?</v>
      </c>
      <c r="Z955" s="13" t="e">
        <f ca="1">CalcTable[[#This Row],[IrrHours]]/5</f>
        <v>#NAME?</v>
      </c>
      <c r="AA955" s="13" t="e">
        <f ca="1">IF(CalcTable[[#This Row],[IrrFlag]]=FALSE,0,MAX(0,CalcTable[[#This Row],[VolRednWind]]*(FCAP*IRR_TARGET-CalcTable[[#This Row],[IWC]])))</f>
        <v>#NAME?</v>
      </c>
      <c r="AB955" s="13" t="e">
        <f ca="1">CalcTable[[#This Row],[IWC]]+CalcTable[[#This Row],[Eff Precip]]+CalcTable[[#This Row],[IrrAmt]]-CalcTable[[#This Row],[AET]]</f>
        <v>#NAME?</v>
      </c>
      <c r="AC955" s="13" t="e">
        <f ca="1">IF(CalcTable[[#This Row],[PWC]]&gt;FCAP,MIN(24*PERC,MIN(SAT,CalcTable[[#This Row],[PWC]])-FCAP),0)</f>
        <v>#NAME?</v>
      </c>
      <c r="AD955" s="13" t="e">
        <f ca="1">IF(CalcTable[[#This Row],[PWC]]&gt;SAT,CalcTable[[#This Row],[PWC]]-SAT,0)</f>
        <v>#NAME?</v>
      </c>
      <c r="AE955" s="13" t="e">
        <f ca="1">CalcTable[[#This Row],[PWC]]-CalcTable[[#This Row],[PercAmt]]-CalcTable[[#This Row],[Runoff]]</f>
        <v>#NAME?</v>
      </c>
      <c r="AF955" s="13" t="e">
        <f ca="1">CalcTable[[#This Row],[IrrAmt]]/1000*CUR_IRR_AREA*10000/IRR_EFF</f>
        <v>#NAME?</v>
      </c>
      <c r="AG955" s="147"/>
      <c r="AH955" s="13"/>
      <c r="AI955" s="50">
        <v>0</v>
      </c>
      <c r="AJ955" s="50">
        <v>0</v>
      </c>
      <c r="AK955" s="50">
        <v>4.6462830668150463</v>
      </c>
      <c r="AL955" s="50">
        <v>4.6619377880169885</v>
      </c>
      <c r="AM955" s="50"/>
      <c r="AN955" s="50"/>
      <c r="AO955" s="50"/>
      <c r="AP955" s="50"/>
      <c r="AQ955" s="50"/>
      <c r="AR955" s="50"/>
      <c r="AS955" s="50"/>
      <c r="AT955" s="50"/>
      <c r="AU955" s="50"/>
      <c r="AV955" s="50"/>
      <c r="AW955" s="50"/>
      <c r="AX955" s="50">
        <f t="shared" si="307"/>
        <v>9.3082208548320349</v>
      </c>
      <c r="AY955" s="50"/>
      <c r="AZ955" s="50">
        <f t="shared" si="297"/>
        <v>204.89566009511901</v>
      </c>
      <c r="BA955" s="50">
        <f t="shared" si="298"/>
        <v>315.47427030518327</v>
      </c>
      <c r="BB955" s="50">
        <f t="shared" si="299"/>
        <v>325.23120650018893</v>
      </c>
      <c r="BC955" s="17">
        <f t="shared" si="300"/>
        <v>19665</v>
      </c>
      <c r="BD955" s="50">
        <f t="shared" si="301"/>
        <v>9.3082208548320349</v>
      </c>
      <c r="BE955" s="50">
        <f t="shared" si="302"/>
        <v>204.89566009511901</v>
      </c>
      <c r="BF955" s="50">
        <f t="shared" si="308"/>
        <v>335.14407286913519</v>
      </c>
      <c r="BG955" s="50"/>
      <c r="BH955" s="17">
        <f t="shared" si="303"/>
        <v>0</v>
      </c>
      <c r="BI955" s="17">
        <f t="shared" si="311"/>
        <v>955</v>
      </c>
      <c r="BJ955" s="17">
        <f t="shared" si="309"/>
        <v>955</v>
      </c>
      <c r="BK955" s="150">
        <f t="shared" si="310"/>
        <v>24245</v>
      </c>
      <c r="BL955" s="50" t="e">
        <f t="shared" ca="1" si="304"/>
        <v>#NAME?</v>
      </c>
      <c r="BM955" s="50" t="e">
        <f t="shared" ca="1" si="305"/>
        <v>#NAME?</v>
      </c>
      <c r="BN955" s="50" t="e">
        <f t="shared" ca="1" si="306"/>
        <v>#NAME?</v>
      </c>
    </row>
    <row r="956" spans="1:66" x14ac:dyDescent="0.35">
      <c r="A956" s="48">
        <v>24246</v>
      </c>
      <c r="B956" s="17">
        <v>1966</v>
      </c>
      <c r="C956" s="17">
        <v>5</v>
      </c>
      <c r="D956" s="17">
        <v>139</v>
      </c>
      <c r="E956" s="17">
        <v>19</v>
      </c>
      <c r="F956" s="17">
        <v>5</v>
      </c>
      <c r="G956" s="50">
        <v>6.1</v>
      </c>
      <c r="H956" s="32">
        <v>4.9073676133041459</v>
      </c>
      <c r="I956" s="50">
        <v>9.6666666666666661</v>
      </c>
      <c r="J956" s="13">
        <v>0</v>
      </c>
      <c r="K956" s="13">
        <f t="shared" si="292"/>
        <v>0</v>
      </c>
      <c r="L956" s="13">
        <f t="shared" si="293"/>
        <v>0</v>
      </c>
      <c r="M956" s="13" t="e">
        <f ca="1">CalcTable[[#This Row],[IWC]]-AE955</f>
        <v>#NAME?</v>
      </c>
      <c r="N956" s="13" t="e">
        <f ca="1">IF(CalcTable[[#This Row],[Day of Year]]&lt;123,FCAP,AE955)</f>
        <v>#NAME?</v>
      </c>
      <c r="O956" s="17" t="e">
        <f ca="1">IF(IRR_DRIP,5,COUNTIF('IDET Wind Values'!C940:G940,"&lt;="&amp;IRR_MAXWIND))</f>
        <v>#NAME?</v>
      </c>
      <c r="P956" s="13" t="e">
        <f ca="1">CalcTable[[#This Row],[ET_o]]*KL</f>
        <v>#NAME?</v>
      </c>
      <c r="Q956" s="13" t="e">
        <f ca="1">IF(WILTPT&lt;=0,1,MAX(0,MIN(1,(CalcTable[[#This Row],[IWC]]-WILTPT)/(MAD-WILTPT))))</f>
        <v>#NAME?</v>
      </c>
      <c r="R956" s="13" t="e">
        <f ca="1">CalcTable[[#This Row],[ETMult]]*CalcTable[[#This Row],[ETb]]</f>
        <v>#NAME?</v>
      </c>
      <c r="S956" s="13" t="b">
        <f>INDEX(IRR_LIST,CalcTable[[#This Row],[Day of Week]]+1)</f>
        <v>1</v>
      </c>
      <c r="T956" s="13">
        <f t="shared" ca="1" si="294"/>
        <v>0.3</v>
      </c>
      <c r="U956" s="13" t="b">
        <f ca="1">IF(CalcTable[[#This Row],[IrrPrecip]]&gt;=IC_MM,FALSE,TRUE)</f>
        <v>1</v>
      </c>
      <c r="V956" s="13" t="b">
        <f t="shared" si="295"/>
        <v>1</v>
      </c>
      <c r="W956" s="13" t="e">
        <f ca="1">IF(AND(IRR_DRIP=FALSE,CalcTable[[#This Row],[IrrHours]]&lt;=0),FALSE,TRUE)</f>
        <v>#NAME?</v>
      </c>
      <c r="X956" s="13" t="e">
        <f ca="1">AND(CalcTable[[#This Row],[IrrDay]],CalcTable[[#This Row],[IrrRain]],CalcTable[[#This Row],[IrrWarm]],CalcTable[[#This Row],[IrrWindy]])</f>
        <v>#NAME?</v>
      </c>
      <c r="Y956" s="13" t="e">
        <f t="shared" ca="1" si="296"/>
        <v>#NAME?</v>
      </c>
      <c r="Z956" s="13" t="e">
        <f ca="1">CalcTable[[#This Row],[IrrHours]]/5</f>
        <v>#NAME?</v>
      </c>
      <c r="AA956" s="13" t="e">
        <f ca="1">IF(CalcTable[[#This Row],[IrrFlag]]=FALSE,0,MAX(0,CalcTable[[#This Row],[VolRednWind]]*(FCAP*IRR_TARGET-CalcTable[[#This Row],[IWC]])))</f>
        <v>#NAME?</v>
      </c>
      <c r="AB956" s="13" t="e">
        <f ca="1">CalcTable[[#This Row],[IWC]]+CalcTable[[#This Row],[Eff Precip]]+CalcTable[[#This Row],[IrrAmt]]-CalcTable[[#This Row],[AET]]</f>
        <v>#NAME?</v>
      </c>
      <c r="AC956" s="13" t="e">
        <f ca="1">IF(CalcTable[[#This Row],[PWC]]&gt;FCAP,MIN(24*PERC,MIN(SAT,CalcTable[[#This Row],[PWC]])-FCAP),0)</f>
        <v>#NAME?</v>
      </c>
      <c r="AD956" s="13" t="e">
        <f ca="1">IF(CalcTable[[#This Row],[PWC]]&gt;SAT,CalcTable[[#This Row],[PWC]]-SAT,0)</f>
        <v>#NAME?</v>
      </c>
      <c r="AE956" s="13" t="e">
        <f ca="1">CalcTable[[#This Row],[PWC]]-CalcTable[[#This Row],[PercAmt]]-CalcTable[[#This Row],[Runoff]]</f>
        <v>#NAME?</v>
      </c>
      <c r="AF956" s="13" t="e">
        <f ca="1">CalcTable[[#This Row],[IrrAmt]]/1000*CUR_IRR_AREA*10000/IRR_EFF</f>
        <v>#NAME?</v>
      </c>
      <c r="AG956" s="147"/>
      <c r="AH956" s="13"/>
      <c r="AI956" s="50">
        <v>0</v>
      </c>
      <c r="AJ956" s="50">
        <v>0</v>
      </c>
      <c r="AK956" s="50">
        <v>0</v>
      </c>
      <c r="AL956" s="50">
        <v>0</v>
      </c>
      <c r="AM956" s="50"/>
      <c r="AN956" s="50"/>
      <c r="AO956" s="50"/>
      <c r="AP956" s="50"/>
      <c r="AQ956" s="50"/>
      <c r="AR956" s="50"/>
      <c r="AS956" s="50"/>
      <c r="AT956" s="50"/>
      <c r="AU956" s="50"/>
      <c r="AV956" s="50"/>
      <c r="AW956" s="50"/>
      <c r="AX956" s="50">
        <f t="shared" si="307"/>
        <v>0</v>
      </c>
      <c r="AY956" s="50"/>
      <c r="AZ956" s="50">
        <f t="shared" si="297"/>
        <v>0</v>
      </c>
      <c r="BA956" s="50">
        <f t="shared" si="298"/>
        <v>0</v>
      </c>
      <c r="BB956" s="50">
        <f t="shared" si="299"/>
        <v>0</v>
      </c>
      <c r="BC956" s="17">
        <f t="shared" si="300"/>
        <v>19665</v>
      </c>
      <c r="BD956" s="50">
        <f t="shared" si="301"/>
        <v>0</v>
      </c>
      <c r="BE956" s="50">
        <f t="shared" si="302"/>
        <v>0</v>
      </c>
      <c r="BF956" s="50">
        <f t="shared" si="308"/>
        <v>0</v>
      </c>
      <c r="BG956" s="50"/>
      <c r="BH956" s="17">
        <f t="shared" si="303"/>
        <v>0</v>
      </c>
      <c r="BI956" s="17">
        <f t="shared" si="311"/>
        <v>956</v>
      </c>
      <c r="BJ956" s="17">
        <f t="shared" si="309"/>
        <v>956</v>
      </c>
      <c r="BK956" s="150">
        <f t="shared" si="310"/>
        <v>24246</v>
      </c>
      <c r="BL956" s="50" t="e">
        <f t="shared" ca="1" si="304"/>
        <v>#NAME?</v>
      </c>
      <c r="BM956" s="50" t="e">
        <f t="shared" ca="1" si="305"/>
        <v>#NAME?</v>
      </c>
      <c r="BN956" s="50" t="e">
        <f t="shared" ca="1" si="306"/>
        <v>#NAME?</v>
      </c>
    </row>
    <row r="957" spans="1:66" x14ac:dyDescent="0.35">
      <c r="A957" s="48">
        <v>24247</v>
      </c>
      <c r="B957" s="17">
        <v>1966</v>
      </c>
      <c r="C957" s="17">
        <v>5</v>
      </c>
      <c r="D957" s="17">
        <v>140</v>
      </c>
      <c r="E957" s="17">
        <v>20</v>
      </c>
      <c r="F957" s="17">
        <v>6</v>
      </c>
      <c r="G957" s="50">
        <v>8.9</v>
      </c>
      <c r="H957" s="32">
        <v>5.9429488423281001</v>
      </c>
      <c r="I957" s="50">
        <v>18.333333333333332</v>
      </c>
      <c r="J957" s="13">
        <v>0</v>
      </c>
      <c r="K957" s="13">
        <f t="shared" si="292"/>
        <v>0</v>
      </c>
      <c r="L957" s="13">
        <f t="shared" si="293"/>
        <v>0</v>
      </c>
      <c r="M957" s="13" t="e">
        <f ca="1">CalcTable[[#This Row],[IWC]]-AE956</f>
        <v>#NAME?</v>
      </c>
      <c r="N957" s="13" t="e">
        <f ca="1">IF(CalcTable[[#This Row],[Day of Year]]&lt;123,FCAP,AE956)</f>
        <v>#NAME?</v>
      </c>
      <c r="O957" s="17" t="e">
        <f ca="1">IF(IRR_DRIP,5,COUNTIF('IDET Wind Values'!C941:G941,"&lt;="&amp;IRR_MAXWIND))</f>
        <v>#NAME?</v>
      </c>
      <c r="P957" s="13" t="e">
        <f ca="1">CalcTable[[#This Row],[ET_o]]*KL</f>
        <v>#NAME?</v>
      </c>
      <c r="Q957" s="13" t="e">
        <f ca="1">IF(WILTPT&lt;=0,1,MAX(0,MIN(1,(CalcTable[[#This Row],[IWC]]-WILTPT)/(MAD-WILTPT))))</f>
        <v>#NAME?</v>
      </c>
      <c r="R957" s="13" t="e">
        <f ca="1">CalcTable[[#This Row],[ETMult]]*CalcTable[[#This Row],[ETb]]</f>
        <v>#NAME?</v>
      </c>
      <c r="S957" s="13" t="b">
        <f>INDEX(IRR_LIST,CalcTable[[#This Row],[Day of Week]]+1)</f>
        <v>0</v>
      </c>
      <c r="T957" s="13">
        <f t="shared" ca="1" si="294"/>
        <v>0</v>
      </c>
      <c r="U957" s="13" t="b">
        <f ca="1">IF(CalcTable[[#This Row],[IrrPrecip]]&gt;=IC_MM,FALSE,TRUE)</f>
        <v>1</v>
      </c>
      <c r="V957" s="13" t="b">
        <f t="shared" si="295"/>
        <v>0</v>
      </c>
      <c r="W957" s="13" t="e">
        <f ca="1">IF(AND(IRR_DRIP=FALSE,CalcTable[[#This Row],[IrrHours]]&lt;=0),FALSE,TRUE)</f>
        <v>#NAME?</v>
      </c>
      <c r="X957" s="13" t="e">
        <f ca="1">AND(CalcTable[[#This Row],[IrrDay]],CalcTable[[#This Row],[IrrRain]],CalcTable[[#This Row],[IrrWarm]],CalcTable[[#This Row],[IrrWindy]])</f>
        <v>#NAME?</v>
      </c>
      <c r="Y957" s="13" t="e">
        <f t="shared" ca="1" si="296"/>
        <v>#NAME?</v>
      </c>
      <c r="Z957" s="13" t="e">
        <f ca="1">CalcTable[[#This Row],[IrrHours]]/5</f>
        <v>#NAME?</v>
      </c>
      <c r="AA957" s="13" t="e">
        <f ca="1">IF(CalcTable[[#This Row],[IrrFlag]]=FALSE,0,MAX(0,CalcTable[[#This Row],[VolRednWind]]*(FCAP*IRR_TARGET-CalcTable[[#This Row],[IWC]])))</f>
        <v>#NAME?</v>
      </c>
      <c r="AB957" s="13" t="e">
        <f ca="1">CalcTable[[#This Row],[IWC]]+CalcTable[[#This Row],[Eff Precip]]+CalcTable[[#This Row],[IrrAmt]]-CalcTable[[#This Row],[AET]]</f>
        <v>#NAME?</v>
      </c>
      <c r="AC957" s="13" t="e">
        <f ca="1">IF(CalcTable[[#This Row],[PWC]]&gt;FCAP,MIN(24*PERC,MIN(SAT,CalcTable[[#This Row],[PWC]])-FCAP),0)</f>
        <v>#NAME?</v>
      </c>
      <c r="AD957" s="13" t="e">
        <f ca="1">IF(CalcTable[[#This Row],[PWC]]&gt;SAT,CalcTable[[#This Row],[PWC]]-SAT,0)</f>
        <v>#NAME?</v>
      </c>
      <c r="AE957" s="13" t="e">
        <f ca="1">CalcTable[[#This Row],[PWC]]-CalcTable[[#This Row],[PercAmt]]-CalcTable[[#This Row],[Runoff]]</f>
        <v>#NAME?</v>
      </c>
      <c r="AF957" s="13" t="e">
        <f ca="1">CalcTable[[#This Row],[IrrAmt]]/1000*CUR_IRR_AREA*10000/IRR_EFF</f>
        <v>#NAME?</v>
      </c>
      <c r="AG957" s="147"/>
      <c r="AH957" s="13"/>
      <c r="AI957" s="50">
        <v>0</v>
      </c>
      <c r="AJ957" s="50">
        <v>0</v>
      </c>
      <c r="AK957" s="50">
        <v>0</v>
      </c>
      <c r="AL957" s="50">
        <v>0</v>
      </c>
      <c r="AM957" s="50"/>
      <c r="AN957" s="50"/>
      <c r="AO957" s="50"/>
      <c r="AP957" s="50"/>
      <c r="AQ957" s="50"/>
      <c r="AR957" s="50"/>
      <c r="AS957" s="50"/>
      <c r="AT957" s="50"/>
      <c r="AU957" s="50"/>
      <c r="AV957" s="50"/>
      <c r="AW957" s="50"/>
      <c r="AX957" s="50">
        <f t="shared" si="307"/>
        <v>0</v>
      </c>
      <c r="AY957" s="50"/>
      <c r="AZ957" s="50">
        <f t="shared" si="297"/>
        <v>0</v>
      </c>
      <c r="BA957" s="50">
        <f t="shared" si="298"/>
        <v>0</v>
      </c>
      <c r="BB957" s="50">
        <f t="shared" si="299"/>
        <v>0</v>
      </c>
      <c r="BC957" s="17">
        <f t="shared" si="300"/>
        <v>19665</v>
      </c>
      <c r="BD957" s="50">
        <f t="shared" si="301"/>
        <v>0</v>
      </c>
      <c r="BE957" s="50">
        <f t="shared" si="302"/>
        <v>0</v>
      </c>
      <c r="BF957" s="50">
        <f t="shared" si="308"/>
        <v>0</v>
      </c>
      <c r="BG957" s="50"/>
      <c r="BH957" s="17">
        <f t="shared" si="303"/>
        <v>0</v>
      </c>
      <c r="BI957" s="17">
        <f t="shared" si="311"/>
        <v>957</v>
      </c>
      <c r="BJ957" s="17">
        <f t="shared" si="309"/>
        <v>957</v>
      </c>
      <c r="BK957" s="150">
        <f t="shared" si="310"/>
        <v>24247</v>
      </c>
      <c r="BL957" s="50" t="e">
        <f t="shared" ca="1" si="304"/>
        <v>#NAME?</v>
      </c>
      <c r="BM957" s="50" t="e">
        <f t="shared" ca="1" si="305"/>
        <v>#NAME?</v>
      </c>
      <c r="BN957" s="50" t="e">
        <f t="shared" ca="1" si="306"/>
        <v>#NAME?</v>
      </c>
    </row>
    <row r="958" spans="1:66" x14ac:dyDescent="0.35">
      <c r="A958" s="48">
        <v>24248</v>
      </c>
      <c r="B958" s="17">
        <v>1966</v>
      </c>
      <c r="C958" s="17">
        <v>5</v>
      </c>
      <c r="D958" s="17">
        <v>141</v>
      </c>
      <c r="E958" s="17">
        <v>21</v>
      </c>
      <c r="F958" s="17">
        <v>7</v>
      </c>
      <c r="G958" s="50">
        <v>2.8</v>
      </c>
      <c r="H958" s="32">
        <v>5.0094202708711189</v>
      </c>
      <c r="I958" s="50">
        <v>0</v>
      </c>
      <c r="J958" s="13">
        <v>0.3</v>
      </c>
      <c r="K958" s="13">
        <f t="shared" si="292"/>
        <v>0.3</v>
      </c>
      <c r="L958" s="13">
        <f t="shared" si="293"/>
        <v>0</v>
      </c>
      <c r="M958" s="13" t="e">
        <f ca="1">CalcTable[[#This Row],[IWC]]-AE957</f>
        <v>#NAME?</v>
      </c>
      <c r="N958" s="13" t="e">
        <f ca="1">IF(CalcTable[[#This Row],[Day of Year]]&lt;123,FCAP,AE957)</f>
        <v>#NAME?</v>
      </c>
      <c r="O958" s="17" t="e">
        <f ca="1">IF(IRR_DRIP,5,COUNTIF('IDET Wind Values'!C942:G942,"&lt;="&amp;IRR_MAXWIND))</f>
        <v>#NAME?</v>
      </c>
      <c r="P958" s="13" t="e">
        <f ca="1">CalcTable[[#This Row],[ET_o]]*KL</f>
        <v>#NAME?</v>
      </c>
      <c r="Q958" s="13" t="e">
        <f ca="1">IF(WILTPT&lt;=0,1,MAX(0,MIN(1,(CalcTable[[#This Row],[IWC]]-WILTPT)/(MAD-WILTPT))))</f>
        <v>#NAME?</v>
      </c>
      <c r="R958" s="13" t="e">
        <f ca="1">CalcTable[[#This Row],[ETMult]]*CalcTable[[#This Row],[ETb]]</f>
        <v>#NAME?</v>
      </c>
      <c r="S958" s="13" t="b">
        <f>INDEX(IRR_LIST,CalcTable[[#This Row],[Day of Week]]+1)</f>
        <v>0</v>
      </c>
      <c r="T958" s="13">
        <f t="shared" ca="1" si="294"/>
        <v>0</v>
      </c>
      <c r="U958" s="13" t="b">
        <f ca="1">IF(CalcTable[[#This Row],[IrrPrecip]]&gt;=IC_MM,FALSE,TRUE)</f>
        <v>1</v>
      </c>
      <c r="V958" s="13" t="b">
        <f t="shared" si="295"/>
        <v>0</v>
      </c>
      <c r="W958" s="13" t="e">
        <f ca="1">IF(AND(IRR_DRIP=FALSE,CalcTable[[#This Row],[IrrHours]]&lt;=0),FALSE,TRUE)</f>
        <v>#NAME?</v>
      </c>
      <c r="X958" s="13" t="e">
        <f ca="1">AND(CalcTable[[#This Row],[IrrDay]],CalcTable[[#This Row],[IrrRain]],CalcTable[[#This Row],[IrrWarm]],CalcTable[[#This Row],[IrrWindy]])</f>
        <v>#NAME?</v>
      </c>
      <c r="Y958" s="13" t="e">
        <f t="shared" ca="1" si="296"/>
        <v>#NAME?</v>
      </c>
      <c r="Z958" s="13" t="e">
        <f ca="1">CalcTable[[#This Row],[IrrHours]]/5</f>
        <v>#NAME?</v>
      </c>
      <c r="AA958" s="13" t="e">
        <f ca="1">IF(CalcTable[[#This Row],[IrrFlag]]=FALSE,0,MAX(0,CalcTable[[#This Row],[VolRednWind]]*(FCAP*IRR_TARGET-CalcTable[[#This Row],[IWC]])))</f>
        <v>#NAME?</v>
      </c>
      <c r="AB958" s="13" t="e">
        <f ca="1">CalcTable[[#This Row],[IWC]]+CalcTable[[#This Row],[Eff Precip]]+CalcTable[[#This Row],[IrrAmt]]-CalcTable[[#This Row],[AET]]</f>
        <v>#NAME?</v>
      </c>
      <c r="AC958" s="13" t="e">
        <f ca="1">IF(CalcTable[[#This Row],[PWC]]&gt;FCAP,MIN(24*PERC,MIN(SAT,CalcTable[[#This Row],[PWC]])-FCAP),0)</f>
        <v>#NAME?</v>
      </c>
      <c r="AD958" s="13" t="e">
        <f ca="1">IF(CalcTable[[#This Row],[PWC]]&gt;SAT,CalcTable[[#This Row],[PWC]]-SAT,0)</f>
        <v>#NAME?</v>
      </c>
      <c r="AE958" s="13" t="e">
        <f ca="1">CalcTable[[#This Row],[PWC]]-CalcTable[[#This Row],[PercAmt]]-CalcTable[[#This Row],[Runoff]]</f>
        <v>#NAME?</v>
      </c>
      <c r="AF958" s="13" t="e">
        <f ca="1">CalcTable[[#This Row],[IrrAmt]]/1000*CUR_IRR_AREA*10000/IRR_EFF</f>
        <v>#NAME?</v>
      </c>
      <c r="AG958" s="147"/>
      <c r="AH958" s="13"/>
      <c r="AI958" s="50">
        <v>0</v>
      </c>
      <c r="AJ958" s="50">
        <v>0</v>
      </c>
      <c r="AK958" s="50">
        <v>0</v>
      </c>
      <c r="AL958" s="50">
        <v>0</v>
      </c>
      <c r="AM958" s="50"/>
      <c r="AN958" s="50"/>
      <c r="AO958" s="50"/>
      <c r="AP958" s="50"/>
      <c r="AQ958" s="50"/>
      <c r="AR958" s="50"/>
      <c r="AS958" s="50"/>
      <c r="AT958" s="50"/>
      <c r="AU958" s="50"/>
      <c r="AV958" s="50"/>
      <c r="AW958" s="50"/>
      <c r="AX958" s="50">
        <f t="shared" si="307"/>
        <v>0</v>
      </c>
      <c r="AY958" s="50"/>
      <c r="AZ958" s="50">
        <f t="shared" si="297"/>
        <v>0</v>
      </c>
      <c r="BA958" s="50">
        <f t="shared" si="298"/>
        <v>0</v>
      </c>
      <c r="BB958" s="50">
        <f t="shared" si="299"/>
        <v>0</v>
      </c>
      <c r="BC958" s="17">
        <f t="shared" si="300"/>
        <v>19665</v>
      </c>
      <c r="BD958" s="50">
        <f t="shared" si="301"/>
        <v>0</v>
      </c>
      <c r="BE958" s="50">
        <f t="shared" si="302"/>
        <v>0</v>
      </c>
      <c r="BF958" s="50">
        <f t="shared" si="308"/>
        <v>0</v>
      </c>
      <c r="BG958" s="50"/>
      <c r="BH958" s="17">
        <f t="shared" si="303"/>
        <v>0</v>
      </c>
      <c r="BI958" s="17">
        <f t="shared" si="311"/>
        <v>958</v>
      </c>
      <c r="BJ958" s="17">
        <f t="shared" si="309"/>
        <v>958</v>
      </c>
      <c r="BK958" s="150">
        <f t="shared" si="310"/>
        <v>24248</v>
      </c>
      <c r="BL958" s="50" t="e">
        <f t="shared" ca="1" si="304"/>
        <v>#NAME?</v>
      </c>
      <c r="BM958" s="50" t="e">
        <f t="shared" ca="1" si="305"/>
        <v>#NAME?</v>
      </c>
      <c r="BN958" s="50" t="e">
        <f t="shared" ca="1" si="306"/>
        <v>#NAME?</v>
      </c>
    </row>
    <row r="959" spans="1:66" x14ac:dyDescent="0.35">
      <c r="A959" s="48">
        <v>24249</v>
      </c>
      <c r="B959" s="17">
        <v>1966</v>
      </c>
      <c r="C959" s="17">
        <v>5</v>
      </c>
      <c r="D959" s="17">
        <v>142</v>
      </c>
      <c r="E959" s="17">
        <v>22</v>
      </c>
      <c r="F959" s="17">
        <v>1</v>
      </c>
      <c r="G959" s="50">
        <v>2.2000000000000002</v>
      </c>
      <c r="H959" s="32">
        <v>4.2292980433653691</v>
      </c>
      <c r="I959" s="50">
        <v>21</v>
      </c>
      <c r="J959" s="13">
        <v>0</v>
      </c>
      <c r="K959" s="13">
        <f t="shared" si="292"/>
        <v>0</v>
      </c>
      <c r="L959" s="13">
        <f t="shared" si="293"/>
        <v>0</v>
      </c>
      <c r="M959" s="13" t="e">
        <f ca="1">CalcTable[[#This Row],[IWC]]-AE958</f>
        <v>#NAME?</v>
      </c>
      <c r="N959" s="13" t="e">
        <f ca="1">IF(CalcTable[[#This Row],[Day of Year]]&lt;123,FCAP,AE958)</f>
        <v>#NAME?</v>
      </c>
      <c r="O959" s="17" t="e">
        <f ca="1">IF(IRR_DRIP,5,COUNTIF('IDET Wind Values'!C943:G943,"&lt;="&amp;IRR_MAXWIND))</f>
        <v>#NAME?</v>
      </c>
      <c r="P959" s="13" t="e">
        <f ca="1">CalcTable[[#This Row],[ET_o]]*KL</f>
        <v>#NAME?</v>
      </c>
      <c r="Q959" s="13" t="e">
        <f ca="1">IF(WILTPT&lt;=0,1,MAX(0,MIN(1,(CalcTable[[#This Row],[IWC]]-WILTPT)/(MAD-WILTPT))))</f>
        <v>#NAME?</v>
      </c>
      <c r="R959" s="13" t="e">
        <f ca="1">CalcTable[[#This Row],[ETMult]]*CalcTable[[#This Row],[ETb]]</f>
        <v>#NAME?</v>
      </c>
      <c r="S959" s="13" t="b">
        <f>INDEX(IRR_LIST,CalcTable[[#This Row],[Day of Week]]+1)</f>
        <v>1</v>
      </c>
      <c r="T959" s="13">
        <f t="shared" ca="1" si="294"/>
        <v>0.3</v>
      </c>
      <c r="U959" s="13" t="b">
        <f ca="1">IF(CalcTable[[#This Row],[IrrPrecip]]&gt;=IC_MM,FALSE,TRUE)</f>
        <v>1</v>
      </c>
      <c r="V959" s="13" t="b">
        <f t="shared" si="295"/>
        <v>1</v>
      </c>
      <c r="W959" s="13" t="e">
        <f ca="1">IF(AND(IRR_DRIP=FALSE,CalcTable[[#This Row],[IrrHours]]&lt;=0),FALSE,TRUE)</f>
        <v>#NAME?</v>
      </c>
      <c r="X959" s="13" t="e">
        <f ca="1">AND(CalcTable[[#This Row],[IrrDay]],CalcTable[[#This Row],[IrrRain]],CalcTable[[#This Row],[IrrWarm]],CalcTable[[#This Row],[IrrWindy]])</f>
        <v>#NAME?</v>
      </c>
      <c r="Y959" s="13" t="e">
        <f t="shared" ca="1" si="296"/>
        <v>#NAME?</v>
      </c>
      <c r="Z959" s="13" t="e">
        <f ca="1">CalcTable[[#This Row],[IrrHours]]/5</f>
        <v>#NAME?</v>
      </c>
      <c r="AA959" s="13" t="e">
        <f ca="1">IF(CalcTable[[#This Row],[IrrFlag]]=FALSE,0,MAX(0,CalcTable[[#This Row],[VolRednWind]]*(FCAP*IRR_TARGET-CalcTable[[#This Row],[IWC]])))</f>
        <v>#NAME?</v>
      </c>
      <c r="AB959" s="13" t="e">
        <f ca="1">CalcTable[[#This Row],[IWC]]+CalcTable[[#This Row],[Eff Precip]]+CalcTable[[#This Row],[IrrAmt]]-CalcTable[[#This Row],[AET]]</f>
        <v>#NAME?</v>
      </c>
      <c r="AC959" s="13" t="e">
        <f ca="1">IF(CalcTable[[#This Row],[PWC]]&gt;FCAP,MIN(24*PERC,MIN(SAT,CalcTable[[#This Row],[PWC]])-FCAP),0)</f>
        <v>#NAME?</v>
      </c>
      <c r="AD959" s="13" t="e">
        <f ca="1">IF(CalcTable[[#This Row],[PWC]]&gt;SAT,CalcTable[[#This Row],[PWC]]-SAT,0)</f>
        <v>#NAME?</v>
      </c>
      <c r="AE959" s="13" t="e">
        <f ca="1">CalcTable[[#This Row],[PWC]]-CalcTable[[#This Row],[PercAmt]]-CalcTable[[#This Row],[Runoff]]</f>
        <v>#NAME?</v>
      </c>
      <c r="AF959" s="13" t="e">
        <f ca="1">CalcTable[[#This Row],[IrrAmt]]/1000*CUR_IRR_AREA*10000/IRR_EFF</f>
        <v>#NAME?</v>
      </c>
      <c r="AG959" s="147"/>
      <c r="AH959" s="13"/>
      <c r="AI959" s="50">
        <v>0</v>
      </c>
      <c r="AJ959" s="50">
        <v>0</v>
      </c>
      <c r="AK959" s="50">
        <v>0</v>
      </c>
      <c r="AL959" s="50">
        <v>0</v>
      </c>
      <c r="AM959" s="50"/>
      <c r="AN959" s="50"/>
      <c r="AO959" s="50"/>
      <c r="AP959" s="50"/>
      <c r="AQ959" s="50"/>
      <c r="AR959" s="50"/>
      <c r="AS959" s="50"/>
      <c r="AT959" s="50"/>
      <c r="AU959" s="50"/>
      <c r="AV959" s="50"/>
      <c r="AW959" s="50"/>
      <c r="AX959" s="50">
        <f t="shared" si="307"/>
        <v>0</v>
      </c>
      <c r="AY959" s="50"/>
      <c r="AZ959" s="50">
        <f t="shared" si="297"/>
        <v>0</v>
      </c>
      <c r="BA959" s="50">
        <f t="shared" si="298"/>
        <v>0</v>
      </c>
      <c r="BB959" s="50">
        <f t="shared" si="299"/>
        <v>0</v>
      </c>
      <c r="BC959" s="17">
        <f t="shared" si="300"/>
        <v>19665</v>
      </c>
      <c r="BD959" s="50">
        <f t="shared" si="301"/>
        <v>0</v>
      </c>
      <c r="BE959" s="50">
        <f t="shared" si="302"/>
        <v>0</v>
      </c>
      <c r="BF959" s="50">
        <f t="shared" si="308"/>
        <v>0</v>
      </c>
      <c r="BG959" s="50"/>
      <c r="BH959" s="17">
        <f t="shared" si="303"/>
        <v>0</v>
      </c>
      <c r="BI959" s="17">
        <f t="shared" si="311"/>
        <v>959</v>
      </c>
      <c r="BJ959" s="17">
        <f t="shared" si="309"/>
        <v>959</v>
      </c>
      <c r="BK959" s="150">
        <f t="shared" si="310"/>
        <v>24249</v>
      </c>
      <c r="BL959" s="50" t="e">
        <f t="shared" ca="1" si="304"/>
        <v>#NAME?</v>
      </c>
      <c r="BM959" s="50" t="e">
        <f t="shared" ca="1" si="305"/>
        <v>#NAME?</v>
      </c>
      <c r="BN959" s="50" t="e">
        <f t="shared" ca="1" si="306"/>
        <v>#NAME?</v>
      </c>
    </row>
    <row r="960" spans="1:66" x14ac:dyDescent="0.35">
      <c r="A960" s="48">
        <v>24250</v>
      </c>
      <c r="B960" s="17">
        <v>1966</v>
      </c>
      <c r="C960" s="17">
        <v>5</v>
      </c>
      <c r="D960" s="17">
        <v>143</v>
      </c>
      <c r="E960" s="17">
        <v>23</v>
      </c>
      <c r="F960" s="17">
        <v>2</v>
      </c>
      <c r="G960" s="50">
        <v>4.4000000000000004</v>
      </c>
      <c r="H960" s="32">
        <v>5.82785275077359</v>
      </c>
      <c r="I960" s="50">
        <v>25.166666666666668</v>
      </c>
      <c r="J960" s="13">
        <v>0</v>
      </c>
      <c r="K960" s="13">
        <f t="shared" si="292"/>
        <v>0</v>
      </c>
      <c r="L960" s="13">
        <f t="shared" si="293"/>
        <v>0</v>
      </c>
      <c r="M960" s="13" t="e">
        <f ca="1">CalcTable[[#This Row],[IWC]]-AE959</f>
        <v>#NAME?</v>
      </c>
      <c r="N960" s="13" t="e">
        <f ca="1">IF(CalcTable[[#This Row],[Day of Year]]&lt;123,FCAP,AE959)</f>
        <v>#NAME?</v>
      </c>
      <c r="O960" s="17" t="e">
        <f ca="1">IF(IRR_DRIP,5,COUNTIF('IDET Wind Values'!C944:G944,"&lt;="&amp;IRR_MAXWIND))</f>
        <v>#NAME?</v>
      </c>
      <c r="P960" s="13" t="e">
        <f ca="1">CalcTable[[#This Row],[ET_o]]*KL</f>
        <v>#NAME?</v>
      </c>
      <c r="Q960" s="13" t="e">
        <f ca="1">IF(WILTPT&lt;=0,1,MAX(0,MIN(1,(CalcTable[[#This Row],[IWC]]-WILTPT)/(MAD-WILTPT))))</f>
        <v>#NAME?</v>
      </c>
      <c r="R960" s="13" t="e">
        <f ca="1">CalcTable[[#This Row],[ETMult]]*CalcTable[[#This Row],[ETb]]</f>
        <v>#NAME?</v>
      </c>
      <c r="S960" s="13" t="b">
        <f>INDEX(IRR_LIST,CalcTable[[#This Row],[Day of Week]]+1)</f>
        <v>0</v>
      </c>
      <c r="T960" s="13">
        <f t="shared" ca="1" si="294"/>
        <v>0.3</v>
      </c>
      <c r="U960" s="13" t="b">
        <f ca="1">IF(CalcTable[[#This Row],[IrrPrecip]]&gt;=IC_MM,FALSE,TRUE)</f>
        <v>1</v>
      </c>
      <c r="V960" s="13" t="b">
        <f t="shared" si="295"/>
        <v>1</v>
      </c>
      <c r="W960" s="13" t="e">
        <f ca="1">IF(AND(IRR_DRIP=FALSE,CalcTable[[#This Row],[IrrHours]]&lt;=0),FALSE,TRUE)</f>
        <v>#NAME?</v>
      </c>
      <c r="X960" s="13" t="e">
        <f ca="1">AND(CalcTable[[#This Row],[IrrDay]],CalcTable[[#This Row],[IrrRain]],CalcTable[[#This Row],[IrrWarm]],CalcTable[[#This Row],[IrrWindy]])</f>
        <v>#NAME?</v>
      </c>
      <c r="Y960" s="13" t="e">
        <f t="shared" ca="1" si="296"/>
        <v>#NAME?</v>
      </c>
      <c r="Z960" s="13" t="e">
        <f ca="1">CalcTable[[#This Row],[IrrHours]]/5</f>
        <v>#NAME?</v>
      </c>
      <c r="AA960" s="13" t="e">
        <f ca="1">IF(CalcTable[[#This Row],[IrrFlag]]=FALSE,0,MAX(0,CalcTable[[#This Row],[VolRednWind]]*(FCAP*IRR_TARGET-CalcTable[[#This Row],[IWC]])))</f>
        <v>#NAME?</v>
      </c>
      <c r="AB960" s="13" t="e">
        <f ca="1">CalcTable[[#This Row],[IWC]]+CalcTable[[#This Row],[Eff Precip]]+CalcTable[[#This Row],[IrrAmt]]-CalcTable[[#This Row],[AET]]</f>
        <v>#NAME?</v>
      </c>
      <c r="AC960" s="13" t="e">
        <f ca="1">IF(CalcTable[[#This Row],[PWC]]&gt;FCAP,MIN(24*PERC,MIN(SAT,CalcTable[[#This Row],[PWC]])-FCAP),0)</f>
        <v>#NAME?</v>
      </c>
      <c r="AD960" s="13" t="e">
        <f ca="1">IF(CalcTable[[#This Row],[PWC]]&gt;SAT,CalcTable[[#This Row],[PWC]]-SAT,0)</f>
        <v>#NAME?</v>
      </c>
      <c r="AE960" s="13" t="e">
        <f ca="1">CalcTable[[#This Row],[PWC]]-CalcTable[[#This Row],[PercAmt]]-CalcTable[[#This Row],[Runoff]]</f>
        <v>#NAME?</v>
      </c>
      <c r="AF960" s="13" t="e">
        <f ca="1">CalcTable[[#This Row],[IrrAmt]]/1000*CUR_IRR_AREA*10000/IRR_EFF</f>
        <v>#NAME?</v>
      </c>
      <c r="AG960" s="147"/>
      <c r="AH960" s="13"/>
      <c r="AI960" s="50">
        <v>0</v>
      </c>
      <c r="AJ960" s="50">
        <v>0</v>
      </c>
      <c r="AK960" s="50">
        <v>2.3422952720349763</v>
      </c>
      <c r="AL960" s="50">
        <v>11.427315423719236</v>
      </c>
      <c r="AM960" s="50"/>
      <c r="AN960" s="50"/>
      <c r="AO960" s="50"/>
      <c r="AP960" s="50"/>
      <c r="AQ960" s="50"/>
      <c r="AR960" s="50"/>
      <c r="AS960" s="50"/>
      <c r="AT960" s="50"/>
      <c r="AU960" s="50"/>
      <c r="AV960" s="50"/>
      <c r="AW960" s="50"/>
      <c r="AX960" s="50">
        <f t="shared" si="307"/>
        <v>13.769610695754212</v>
      </c>
      <c r="AY960" s="50"/>
      <c r="AZ960" s="50">
        <f t="shared" si="297"/>
        <v>369.55491641894395</v>
      </c>
      <c r="BA960" s="50">
        <f t="shared" si="298"/>
        <v>568.99725226408839</v>
      </c>
      <c r="BB960" s="50">
        <f t="shared" si="299"/>
        <v>586.5951054268952</v>
      </c>
      <c r="BC960" s="17">
        <f t="shared" si="300"/>
        <v>19665</v>
      </c>
      <c r="BD960" s="50">
        <f t="shared" si="301"/>
        <v>13.769610695754212</v>
      </c>
      <c r="BE960" s="50">
        <f t="shared" si="302"/>
        <v>369.55491641894395</v>
      </c>
      <c r="BF960" s="50">
        <f t="shared" si="308"/>
        <v>604.47419813558145</v>
      </c>
      <c r="BG960" s="50"/>
      <c r="BH960" s="17">
        <f t="shared" si="303"/>
        <v>0</v>
      </c>
      <c r="BI960" s="17">
        <f t="shared" si="311"/>
        <v>960</v>
      </c>
      <c r="BJ960" s="17">
        <f t="shared" si="309"/>
        <v>960</v>
      </c>
      <c r="BK960" s="150">
        <f t="shared" si="310"/>
        <v>24250</v>
      </c>
      <c r="BL960" s="50" t="e">
        <f t="shared" ca="1" si="304"/>
        <v>#NAME?</v>
      </c>
      <c r="BM960" s="50" t="e">
        <f t="shared" ca="1" si="305"/>
        <v>#NAME?</v>
      </c>
      <c r="BN960" s="50" t="e">
        <f t="shared" ca="1" si="306"/>
        <v>#NAME?</v>
      </c>
    </row>
    <row r="961" spans="1:66" x14ac:dyDescent="0.35">
      <c r="A961" s="48">
        <v>24251</v>
      </c>
      <c r="B961" s="17">
        <v>1966</v>
      </c>
      <c r="C961" s="17">
        <v>5</v>
      </c>
      <c r="D961" s="17">
        <v>144</v>
      </c>
      <c r="E961" s="17">
        <v>24</v>
      </c>
      <c r="F961" s="17">
        <v>3</v>
      </c>
      <c r="G961" s="50">
        <v>3.9</v>
      </c>
      <c r="H961" s="32">
        <v>5.6665197337944182</v>
      </c>
      <c r="I961" s="50">
        <v>11.833333333333334</v>
      </c>
      <c r="J961" s="13">
        <v>0</v>
      </c>
      <c r="K961" s="13">
        <f t="shared" si="292"/>
        <v>0</v>
      </c>
      <c r="L961" s="13">
        <f t="shared" si="293"/>
        <v>0</v>
      </c>
      <c r="M961" s="13" t="e">
        <f ca="1">CalcTable[[#This Row],[IWC]]-AE960</f>
        <v>#NAME?</v>
      </c>
      <c r="N961" s="13" t="e">
        <f ca="1">IF(CalcTable[[#This Row],[Day of Year]]&lt;123,FCAP,AE960)</f>
        <v>#NAME?</v>
      </c>
      <c r="O961" s="17" t="e">
        <f ca="1">IF(IRR_DRIP,5,COUNTIF('IDET Wind Values'!C945:G945,"&lt;="&amp;IRR_MAXWIND))</f>
        <v>#NAME?</v>
      </c>
      <c r="P961" s="13" t="e">
        <f ca="1">CalcTable[[#This Row],[ET_o]]*KL</f>
        <v>#NAME?</v>
      </c>
      <c r="Q961" s="13" t="e">
        <f ca="1">IF(WILTPT&lt;=0,1,MAX(0,MIN(1,(CalcTable[[#This Row],[IWC]]-WILTPT)/(MAD-WILTPT))))</f>
        <v>#NAME?</v>
      </c>
      <c r="R961" s="13" t="e">
        <f ca="1">CalcTable[[#This Row],[ETMult]]*CalcTable[[#This Row],[ETb]]</f>
        <v>#NAME?</v>
      </c>
      <c r="S961" s="13" t="b">
        <f>INDEX(IRR_LIST,CalcTable[[#This Row],[Day of Week]]+1)</f>
        <v>1</v>
      </c>
      <c r="T961" s="13">
        <f t="shared" ca="1" si="294"/>
        <v>0</v>
      </c>
      <c r="U961" s="13" t="b">
        <f ca="1">IF(CalcTable[[#This Row],[IrrPrecip]]&gt;=IC_MM,FALSE,TRUE)</f>
        <v>1</v>
      </c>
      <c r="V961" s="13" t="b">
        <f t="shared" si="295"/>
        <v>1</v>
      </c>
      <c r="W961" s="13" t="e">
        <f ca="1">IF(AND(IRR_DRIP=FALSE,CalcTable[[#This Row],[IrrHours]]&lt;=0),FALSE,TRUE)</f>
        <v>#NAME?</v>
      </c>
      <c r="X961" s="13" t="e">
        <f ca="1">AND(CalcTable[[#This Row],[IrrDay]],CalcTable[[#This Row],[IrrRain]],CalcTable[[#This Row],[IrrWarm]],CalcTable[[#This Row],[IrrWindy]])</f>
        <v>#NAME?</v>
      </c>
      <c r="Y961" s="13" t="e">
        <f t="shared" ca="1" si="296"/>
        <v>#NAME?</v>
      </c>
      <c r="Z961" s="13" t="e">
        <f ca="1">CalcTable[[#This Row],[IrrHours]]/5</f>
        <v>#NAME?</v>
      </c>
      <c r="AA961" s="13" t="e">
        <f ca="1">IF(CalcTable[[#This Row],[IrrFlag]]=FALSE,0,MAX(0,CalcTable[[#This Row],[VolRednWind]]*(FCAP*IRR_TARGET-CalcTable[[#This Row],[IWC]])))</f>
        <v>#NAME?</v>
      </c>
      <c r="AB961" s="13" t="e">
        <f ca="1">CalcTable[[#This Row],[IWC]]+CalcTable[[#This Row],[Eff Precip]]+CalcTable[[#This Row],[IrrAmt]]-CalcTable[[#This Row],[AET]]</f>
        <v>#NAME?</v>
      </c>
      <c r="AC961" s="13" t="e">
        <f ca="1">IF(CalcTable[[#This Row],[PWC]]&gt;FCAP,MIN(24*PERC,MIN(SAT,CalcTable[[#This Row],[PWC]])-FCAP),0)</f>
        <v>#NAME?</v>
      </c>
      <c r="AD961" s="13" t="e">
        <f ca="1">IF(CalcTable[[#This Row],[PWC]]&gt;SAT,CalcTable[[#This Row],[PWC]]-SAT,0)</f>
        <v>#NAME?</v>
      </c>
      <c r="AE961" s="13" t="e">
        <f ca="1">CalcTable[[#This Row],[PWC]]-CalcTable[[#This Row],[PercAmt]]-CalcTable[[#This Row],[Runoff]]</f>
        <v>#NAME?</v>
      </c>
      <c r="AF961" s="13" t="e">
        <f ca="1">CalcTable[[#This Row],[IrrAmt]]/1000*CUR_IRR_AREA*10000/IRR_EFF</f>
        <v>#NAME?</v>
      </c>
      <c r="AG961" s="147"/>
      <c r="AH961" s="13"/>
      <c r="AI961" s="50">
        <v>10.337724928564567</v>
      </c>
      <c r="AJ961" s="50">
        <v>20.01837731120364</v>
      </c>
      <c r="AK961" s="50">
        <v>0</v>
      </c>
      <c r="AL961" s="50">
        <v>0</v>
      </c>
      <c r="AM961" s="50"/>
      <c r="AN961" s="50"/>
      <c r="AO961" s="50"/>
      <c r="AP961" s="50"/>
      <c r="AQ961" s="50"/>
      <c r="AR961" s="50"/>
      <c r="AS961" s="50"/>
      <c r="AT961" s="50"/>
      <c r="AU961" s="50"/>
      <c r="AV961" s="50"/>
      <c r="AW961" s="50"/>
      <c r="AX961" s="50">
        <f t="shared" si="307"/>
        <v>30.356102239768205</v>
      </c>
      <c r="AY961" s="50"/>
      <c r="AZ961" s="50">
        <f t="shared" si="297"/>
        <v>738.82570008092057</v>
      </c>
      <c r="BA961" s="50">
        <f t="shared" si="298"/>
        <v>1202.085132971451</v>
      </c>
      <c r="BB961" s="50">
        <f t="shared" si="299"/>
        <v>1244.4370983533504</v>
      </c>
      <c r="BC961" s="17">
        <f t="shared" si="300"/>
        <v>19665</v>
      </c>
      <c r="BD961" s="50">
        <f t="shared" si="301"/>
        <v>30.356102239768205</v>
      </c>
      <c r="BE961" s="50">
        <f t="shared" si="302"/>
        <v>738.82570008092057</v>
      </c>
      <c r="BF961" s="50">
        <f t="shared" si="308"/>
        <v>1208.4836455323655</v>
      </c>
      <c r="BG961" s="50"/>
      <c r="BH961" s="17">
        <f t="shared" si="303"/>
        <v>0</v>
      </c>
      <c r="BI961" s="17">
        <f t="shared" si="311"/>
        <v>961</v>
      </c>
      <c r="BJ961" s="17">
        <f t="shared" si="309"/>
        <v>961</v>
      </c>
      <c r="BK961" s="150">
        <f t="shared" si="310"/>
        <v>24251</v>
      </c>
      <c r="BL961" s="50" t="e">
        <f t="shared" ca="1" si="304"/>
        <v>#NAME?</v>
      </c>
      <c r="BM961" s="50" t="e">
        <f t="shared" ca="1" si="305"/>
        <v>#NAME?</v>
      </c>
      <c r="BN961" s="50" t="e">
        <f t="shared" ca="1" si="306"/>
        <v>#NAME?</v>
      </c>
    </row>
    <row r="962" spans="1:66" x14ac:dyDescent="0.35">
      <c r="A962" s="48">
        <v>24252</v>
      </c>
      <c r="B962" s="17">
        <v>1966</v>
      </c>
      <c r="C962" s="17">
        <v>5</v>
      </c>
      <c r="D962" s="17">
        <v>145</v>
      </c>
      <c r="E962" s="17">
        <v>25</v>
      </c>
      <c r="F962" s="17">
        <v>4</v>
      </c>
      <c r="G962" s="50">
        <v>7.2</v>
      </c>
      <c r="H962" s="32">
        <v>5.7585786138099708</v>
      </c>
      <c r="I962" s="50">
        <v>8.3333333333333339</v>
      </c>
      <c r="J962" s="13">
        <v>0</v>
      </c>
      <c r="K962" s="13">
        <f t="shared" si="292"/>
        <v>0</v>
      </c>
      <c r="L962" s="13">
        <f t="shared" si="293"/>
        <v>0</v>
      </c>
      <c r="M962" s="13" t="e">
        <f ca="1">CalcTable[[#This Row],[IWC]]-AE961</f>
        <v>#NAME?</v>
      </c>
      <c r="N962" s="13" t="e">
        <f ca="1">IF(CalcTable[[#This Row],[Day of Year]]&lt;123,FCAP,AE961)</f>
        <v>#NAME?</v>
      </c>
      <c r="O962" s="17" t="e">
        <f ca="1">IF(IRR_DRIP,5,COUNTIF('IDET Wind Values'!C946:G946,"&lt;="&amp;IRR_MAXWIND))</f>
        <v>#NAME?</v>
      </c>
      <c r="P962" s="13" t="e">
        <f ca="1">CalcTable[[#This Row],[ET_o]]*KL</f>
        <v>#NAME?</v>
      </c>
      <c r="Q962" s="13" t="e">
        <f ca="1">IF(WILTPT&lt;=0,1,MAX(0,MIN(1,(CalcTable[[#This Row],[IWC]]-WILTPT)/(MAD-WILTPT))))</f>
        <v>#NAME?</v>
      </c>
      <c r="R962" s="13" t="e">
        <f ca="1">CalcTable[[#This Row],[ETMult]]*CalcTable[[#This Row],[ETb]]</f>
        <v>#NAME?</v>
      </c>
      <c r="S962" s="13" t="b">
        <f>INDEX(IRR_LIST,CalcTable[[#This Row],[Day of Week]]+1)</f>
        <v>0</v>
      </c>
      <c r="T962" s="13">
        <f t="shared" ca="1" si="294"/>
        <v>0</v>
      </c>
      <c r="U962" s="13" t="b">
        <f ca="1">IF(CalcTable[[#This Row],[IrrPrecip]]&gt;=IC_MM,FALSE,TRUE)</f>
        <v>1</v>
      </c>
      <c r="V962" s="13" t="b">
        <f t="shared" si="295"/>
        <v>1</v>
      </c>
      <c r="W962" s="13" t="e">
        <f ca="1">IF(AND(IRR_DRIP=FALSE,CalcTable[[#This Row],[IrrHours]]&lt;=0),FALSE,TRUE)</f>
        <v>#NAME?</v>
      </c>
      <c r="X962" s="13" t="e">
        <f ca="1">AND(CalcTable[[#This Row],[IrrDay]],CalcTable[[#This Row],[IrrRain]],CalcTable[[#This Row],[IrrWarm]],CalcTable[[#This Row],[IrrWindy]])</f>
        <v>#NAME?</v>
      </c>
      <c r="Y962" s="13" t="e">
        <f t="shared" ca="1" si="296"/>
        <v>#NAME?</v>
      </c>
      <c r="Z962" s="13" t="e">
        <f ca="1">CalcTable[[#This Row],[IrrHours]]/5</f>
        <v>#NAME?</v>
      </c>
      <c r="AA962" s="13" t="e">
        <f ca="1">IF(CalcTable[[#This Row],[IrrFlag]]=FALSE,0,MAX(0,CalcTable[[#This Row],[VolRednWind]]*(FCAP*IRR_TARGET-CalcTable[[#This Row],[IWC]])))</f>
        <v>#NAME?</v>
      </c>
      <c r="AB962" s="13" t="e">
        <f ca="1">CalcTable[[#This Row],[IWC]]+CalcTable[[#This Row],[Eff Precip]]+CalcTable[[#This Row],[IrrAmt]]-CalcTable[[#This Row],[AET]]</f>
        <v>#NAME?</v>
      </c>
      <c r="AC962" s="13" t="e">
        <f ca="1">IF(CalcTable[[#This Row],[PWC]]&gt;FCAP,MIN(24*PERC,MIN(SAT,CalcTable[[#This Row],[PWC]])-FCAP),0)</f>
        <v>#NAME?</v>
      </c>
      <c r="AD962" s="13" t="e">
        <f ca="1">IF(CalcTable[[#This Row],[PWC]]&gt;SAT,CalcTable[[#This Row],[PWC]]-SAT,0)</f>
        <v>#NAME?</v>
      </c>
      <c r="AE962" s="13" t="e">
        <f ca="1">CalcTable[[#This Row],[PWC]]-CalcTable[[#This Row],[PercAmt]]-CalcTable[[#This Row],[Runoff]]</f>
        <v>#NAME?</v>
      </c>
      <c r="AF962" s="13" t="e">
        <f ca="1">CalcTable[[#This Row],[IrrAmt]]/1000*CUR_IRR_AREA*10000/IRR_EFF</f>
        <v>#NAME?</v>
      </c>
      <c r="AG962" s="147"/>
      <c r="AH962" s="13"/>
      <c r="AI962" s="50">
        <v>0</v>
      </c>
      <c r="AJ962" s="50">
        <v>0</v>
      </c>
      <c r="AK962" s="50">
        <v>8.8814722500076364</v>
      </c>
      <c r="AL962" s="50">
        <v>5.3965858535869309</v>
      </c>
      <c r="AM962" s="50"/>
      <c r="AN962" s="50"/>
      <c r="AO962" s="50"/>
      <c r="AP962" s="50"/>
      <c r="AQ962" s="50"/>
      <c r="AR962" s="50"/>
      <c r="AS962" s="50"/>
      <c r="AT962" s="50"/>
      <c r="AU962" s="50"/>
      <c r="AV962" s="50"/>
      <c r="AW962" s="50"/>
      <c r="AX962" s="50">
        <f t="shared" si="307"/>
        <v>14.278058103594567</v>
      </c>
      <c r="AY962" s="50"/>
      <c r="AZ962" s="50">
        <f t="shared" si="297"/>
        <v>288.56144470532865</v>
      </c>
      <c r="BA962" s="50">
        <f t="shared" si="298"/>
        <v>444.29301803836313</v>
      </c>
      <c r="BB962" s="50">
        <f t="shared" si="299"/>
        <v>458.03403921480742</v>
      </c>
      <c r="BC962" s="17">
        <f t="shared" si="300"/>
        <v>19665</v>
      </c>
      <c r="BD962" s="50">
        <f t="shared" si="301"/>
        <v>14.278058103594567</v>
      </c>
      <c r="BE962" s="50">
        <f t="shared" si="302"/>
        <v>288.56144470532865</v>
      </c>
      <c r="BF962" s="50">
        <f t="shared" si="308"/>
        <v>471.99466209606356</v>
      </c>
      <c r="BG962" s="50"/>
      <c r="BH962" s="17">
        <f t="shared" si="303"/>
        <v>0</v>
      </c>
      <c r="BI962" s="17">
        <f t="shared" si="311"/>
        <v>962</v>
      </c>
      <c r="BJ962" s="17">
        <f t="shared" si="309"/>
        <v>962</v>
      </c>
      <c r="BK962" s="150">
        <f t="shared" si="310"/>
        <v>24252</v>
      </c>
      <c r="BL962" s="50" t="e">
        <f t="shared" ca="1" si="304"/>
        <v>#NAME?</v>
      </c>
      <c r="BM962" s="50" t="e">
        <f t="shared" ca="1" si="305"/>
        <v>#NAME?</v>
      </c>
      <c r="BN962" s="50" t="e">
        <f t="shared" ca="1" si="306"/>
        <v>#NAME?</v>
      </c>
    </row>
    <row r="963" spans="1:66" x14ac:dyDescent="0.35">
      <c r="A963" s="48">
        <v>24253</v>
      </c>
      <c r="B963" s="17">
        <v>1966</v>
      </c>
      <c r="C963" s="17">
        <v>5</v>
      </c>
      <c r="D963" s="17">
        <v>146</v>
      </c>
      <c r="E963" s="17">
        <v>26</v>
      </c>
      <c r="F963" s="17">
        <v>5</v>
      </c>
      <c r="G963" s="50">
        <v>6.7</v>
      </c>
      <c r="H963" s="32">
        <v>6.5048256841309113</v>
      </c>
      <c r="I963" s="50">
        <v>6.166666666666667</v>
      </c>
      <c r="J963" s="13">
        <v>0</v>
      </c>
      <c r="K963" s="13">
        <f t="shared" si="292"/>
        <v>0</v>
      </c>
      <c r="L963" s="13">
        <f t="shared" si="293"/>
        <v>0</v>
      </c>
      <c r="M963" s="13" t="e">
        <f ca="1">CalcTable[[#This Row],[IWC]]-AE962</f>
        <v>#NAME?</v>
      </c>
      <c r="N963" s="13" t="e">
        <f ca="1">IF(CalcTable[[#This Row],[Day of Year]]&lt;123,FCAP,AE962)</f>
        <v>#NAME?</v>
      </c>
      <c r="O963" s="17" t="e">
        <f ca="1">IF(IRR_DRIP,5,COUNTIF('IDET Wind Values'!C947:G947,"&lt;="&amp;IRR_MAXWIND))</f>
        <v>#NAME?</v>
      </c>
      <c r="P963" s="13" t="e">
        <f ca="1">CalcTable[[#This Row],[ET_o]]*KL</f>
        <v>#NAME?</v>
      </c>
      <c r="Q963" s="13" t="e">
        <f ca="1">IF(WILTPT&lt;=0,1,MAX(0,MIN(1,(CalcTable[[#This Row],[IWC]]-WILTPT)/(MAD-WILTPT))))</f>
        <v>#NAME?</v>
      </c>
      <c r="R963" s="13" t="e">
        <f ca="1">CalcTable[[#This Row],[ETMult]]*CalcTable[[#This Row],[ETb]]</f>
        <v>#NAME?</v>
      </c>
      <c r="S963" s="13" t="b">
        <f>INDEX(IRR_LIST,CalcTable[[#This Row],[Day of Week]]+1)</f>
        <v>1</v>
      </c>
      <c r="T963" s="13">
        <f t="shared" ca="1" si="294"/>
        <v>0</v>
      </c>
      <c r="U963" s="13" t="b">
        <f ca="1">IF(CalcTable[[#This Row],[IrrPrecip]]&gt;=IC_MM,FALSE,TRUE)</f>
        <v>1</v>
      </c>
      <c r="V963" s="13" t="b">
        <f t="shared" si="295"/>
        <v>1</v>
      </c>
      <c r="W963" s="13" t="e">
        <f ca="1">IF(AND(IRR_DRIP=FALSE,CalcTable[[#This Row],[IrrHours]]&lt;=0),FALSE,TRUE)</f>
        <v>#NAME?</v>
      </c>
      <c r="X963" s="13" t="e">
        <f ca="1">AND(CalcTable[[#This Row],[IrrDay]],CalcTable[[#This Row],[IrrRain]],CalcTable[[#This Row],[IrrWarm]],CalcTable[[#This Row],[IrrWindy]])</f>
        <v>#NAME?</v>
      </c>
      <c r="Y963" s="13" t="e">
        <f t="shared" ca="1" si="296"/>
        <v>#NAME?</v>
      </c>
      <c r="Z963" s="13" t="e">
        <f ca="1">CalcTable[[#This Row],[IrrHours]]/5</f>
        <v>#NAME?</v>
      </c>
      <c r="AA963" s="13" t="e">
        <f ca="1">IF(CalcTable[[#This Row],[IrrFlag]]=FALSE,0,MAX(0,CalcTable[[#This Row],[VolRednWind]]*(FCAP*IRR_TARGET-CalcTable[[#This Row],[IWC]])))</f>
        <v>#NAME?</v>
      </c>
      <c r="AB963" s="13" t="e">
        <f ca="1">CalcTable[[#This Row],[IWC]]+CalcTable[[#This Row],[Eff Precip]]+CalcTable[[#This Row],[IrrAmt]]-CalcTable[[#This Row],[AET]]</f>
        <v>#NAME?</v>
      </c>
      <c r="AC963" s="13" t="e">
        <f ca="1">IF(CalcTable[[#This Row],[PWC]]&gt;FCAP,MIN(24*PERC,MIN(SAT,CalcTable[[#This Row],[PWC]])-FCAP),0)</f>
        <v>#NAME?</v>
      </c>
      <c r="AD963" s="13" t="e">
        <f ca="1">IF(CalcTable[[#This Row],[PWC]]&gt;SAT,CalcTable[[#This Row],[PWC]]-SAT,0)</f>
        <v>#NAME?</v>
      </c>
      <c r="AE963" s="13" t="e">
        <f ca="1">CalcTable[[#This Row],[PWC]]-CalcTable[[#This Row],[PercAmt]]-CalcTable[[#This Row],[Runoff]]</f>
        <v>#NAME?</v>
      </c>
      <c r="AF963" s="13" t="e">
        <f ca="1">CalcTable[[#This Row],[IrrAmt]]/1000*CUR_IRR_AREA*10000/IRR_EFF</f>
        <v>#NAME?</v>
      </c>
      <c r="AG963" s="147"/>
      <c r="AH963" s="13"/>
      <c r="AI963" s="50">
        <v>0</v>
      </c>
      <c r="AJ963" s="50">
        <v>0</v>
      </c>
      <c r="AK963" s="50">
        <v>0</v>
      </c>
      <c r="AL963" s="50">
        <v>0</v>
      </c>
      <c r="AM963" s="50"/>
      <c r="AN963" s="50"/>
      <c r="AO963" s="50"/>
      <c r="AP963" s="50"/>
      <c r="AQ963" s="50"/>
      <c r="AR963" s="50"/>
      <c r="AS963" s="50"/>
      <c r="AT963" s="50"/>
      <c r="AU963" s="50"/>
      <c r="AV963" s="50"/>
      <c r="AW963" s="50"/>
      <c r="AX963" s="50">
        <f t="shared" si="307"/>
        <v>0</v>
      </c>
      <c r="AY963" s="50"/>
      <c r="AZ963" s="50">
        <f t="shared" si="297"/>
        <v>0</v>
      </c>
      <c r="BA963" s="50">
        <f t="shared" si="298"/>
        <v>0</v>
      </c>
      <c r="BB963" s="50">
        <f t="shared" si="299"/>
        <v>0</v>
      </c>
      <c r="BC963" s="17">
        <f t="shared" si="300"/>
        <v>19665</v>
      </c>
      <c r="BD963" s="50">
        <f t="shared" si="301"/>
        <v>0</v>
      </c>
      <c r="BE963" s="50">
        <f t="shared" si="302"/>
        <v>0</v>
      </c>
      <c r="BF963" s="50">
        <f t="shared" si="308"/>
        <v>0</v>
      </c>
      <c r="BG963" s="50"/>
      <c r="BH963" s="17">
        <f t="shared" si="303"/>
        <v>0</v>
      </c>
      <c r="BI963" s="17">
        <f t="shared" si="311"/>
        <v>963</v>
      </c>
      <c r="BJ963" s="17">
        <f t="shared" si="309"/>
        <v>963</v>
      </c>
      <c r="BK963" s="150">
        <f t="shared" si="310"/>
        <v>24253</v>
      </c>
      <c r="BL963" s="50" t="e">
        <f t="shared" ca="1" si="304"/>
        <v>#NAME?</v>
      </c>
      <c r="BM963" s="50" t="e">
        <f t="shared" ca="1" si="305"/>
        <v>#NAME?</v>
      </c>
      <c r="BN963" s="50" t="e">
        <f t="shared" ca="1" si="306"/>
        <v>#NAME?</v>
      </c>
    </row>
    <row r="964" spans="1:66" x14ac:dyDescent="0.35">
      <c r="A964" s="48">
        <v>24254</v>
      </c>
      <c r="B964" s="17">
        <v>1966</v>
      </c>
      <c r="C964" s="17">
        <v>5</v>
      </c>
      <c r="D964" s="17">
        <v>147</v>
      </c>
      <c r="E964" s="17">
        <v>27</v>
      </c>
      <c r="F964" s="17">
        <v>6</v>
      </c>
      <c r="G964" s="50">
        <v>7.8</v>
      </c>
      <c r="H964" s="32">
        <v>6.6893972907219013</v>
      </c>
      <c r="I964" s="50">
        <v>16.666666666666668</v>
      </c>
      <c r="J964" s="13">
        <v>0</v>
      </c>
      <c r="K964" s="13">
        <f t="shared" si="292"/>
        <v>0</v>
      </c>
      <c r="L964" s="13">
        <f t="shared" si="293"/>
        <v>0</v>
      </c>
      <c r="M964" s="13" t="e">
        <f ca="1">CalcTable[[#This Row],[IWC]]-AE963</f>
        <v>#NAME?</v>
      </c>
      <c r="N964" s="13" t="e">
        <f ca="1">IF(CalcTable[[#This Row],[Day of Year]]&lt;123,FCAP,AE963)</f>
        <v>#NAME?</v>
      </c>
      <c r="O964" s="17" t="e">
        <f ca="1">IF(IRR_DRIP,5,COUNTIF('IDET Wind Values'!C948:G948,"&lt;="&amp;IRR_MAXWIND))</f>
        <v>#NAME?</v>
      </c>
      <c r="P964" s="13" t="e">
        <f ca="1">CalcTable[[#This Row],[ET_o]]*KL</f>
        <v>#NAME?</v>
      </c>
      <c r="Q964" s="13" t="e">
        <f ca="1">IF(WILTPT&lt;=0,1,MAX(0,MIN(1,(CalcTable[[#This Row],[IWC]]-WILTPT)/(MAD-WILTPT))))</f>
        <v>#NAME?</v>
      </c>
      <c r="R964" s="13" t="e">
        <f ca="1">CalcTable[[#This Row],[ETMult]]*CalcTable[[#This Row],[ETb]]</f>
        <v>#NAME?</v>
      </c>
      <c r="S964" s="13" t="b">
        <f>INDEX(IRR_LIST,CalcTable[[#This Row],[Day of Week]]+1)</f>
        <v>0</v>
      </c>
      <c r="T964" s="13">
        <f t="shared" ca="1" si="294"/>
        <v>0</v>
      </c>
      <c r="U964" s="13" t="b">
        <f ca="1">IF(CalcTable[[#This Row],[IrrPrecip]]&gt;=IC_MM,FALSE,TRUE)</f>
        <v>1</v>
      </c>
      <c r="V964" s="13" t="b">
        <f t="shared" si="295"/>
        <v>1</v>
      </c>
      <c r="W964" s="13" t="e">
        <f ca="1">IF(AND(IRR_DRIP=FALSE,CalcTable[[#This Row],[IrrHours]]&lt;=0),FALSE,TRUE)</f>
        <v>#NAME?</v>
      </c>
      <c r="X964" s="13" t="e">
        <f ca="1">AND(CalcTable[[#This Row],[IrrDay]],CalcTable[[#This Row],[IrrRain]],CalcTable[[#This Row],[IrrWarm]],CalcTable[[#This Row],[IrrWindy]])</f>
        <v>#NAME?</v>
      </c>
      <c r="Y964" s="13" t="e">
        <f t="shared" ca="1" si="296"/>
        <v>#NAME?</v>
      </c>
      <c r="Z964" s="13" t="e">
        <f ca="1">CalcTable[[#This Row],[IrrHours]]/5</f>
        <v>#NAME?</v>
      </c>
      <c r="AA964" s="13" t="e">
        <f ca="1">IF(CalcTable[[#This Row],[IrrFlag]]=FALSE,0,MAX(0,CalcTable[[#This Row],[VolRednWind]]*(FCAP*IRR_TARGET-CalcTable[[#This Row],[IWC]])))</f>
        <v>#NAME?</v>
      </c>
      <c r="AB964" s="13" t="e">
        <f ca="1">CalcTable[[#This Row],[IWC]]+CalcTable[[#This Row],[Eff Precip]]+CalcTable[[#This Row],[IrrAmt]]-CalcTable[[#This Row],[AET]]</f>
        <v>#NAME?</v>
      </c>
      <c r="AC964" s="13" t="e">
        <f ca="1">IF(CalcTable[[#This Row],[PWC]]&gt;FCAP,MIN(24*PERC,MIN(SAT,CalcTable[[#This Row],[PWC]])-FCAP),0)</f>
        <v>#NAME?</v>
      </c>
      <c r="AD964" s="13" t="e">
        <f ca="1">IF(CalcTable[[#This Row],[PWC]]&gt;SAT,CalcTable[[#This Row],[PWC]]-SAT,0)</f>
        <v>#NAME?</v>
      </c>
      <c r="AE964" s="13" t="e">
        <f ca="1">CalcTable[[#This Row],[PWC]]-CalcTable[[#This Row],[PercAmt]]-CalcTable[[#This Row],[Runoff]]</f>
        <v>#NAME?</v>
      </c>
      <c r="AF964" s="13" t="e">
        <f ca="1">CalcTable[[#This Row],[IrrAmt]]/1000*CUR_IRR_AREA*10000/IRR_EFF</f>
        <v>#NAME?</v>
      </c>
      <c r="AG964" s="147"/>
      <c r="AH964" s="13"/>
      <c r="AI964" s="50">
        <v>0</v>
      </c>
      <c r="AJ964" s="50">
        <v>0</v>
      </c>
      <c r="AK964" s="50">
        <v>0</v>
      </c>
      <c r="AL964" s="50">
        <v>6.7448723638674863</v>
      </c>
      <c r="AM964" s="50"/>
      <c r="AN964" s="50"/>
      <c r="AO964" s="50"/>
      <c r="AP964" s="50"/>
      <c r="AQ964" s="50"/>
      <c r="AR964" s="50"/>
      <c r="AS964" s="50"/>
      <c r="AT964" s="50"/>
      <c r="AU964" s="50"/>
      <c r="AV964" s="50"/>
      <c r="AW964" s="50"/>
      <c r="AX964" s="50">
        <f t="shared" si="307"/>
        <v>6.7448723638674863</v>
      </c>
      <c r="AY964" s="50"/>
      <c r="AZ964" s="50">
        <f t="shared" si="297"/>
        <v>197.84958934011294</v>
      </c>
      <c r="BA964" s="50">
        <f t="shared" si="298"/>
        <v>304.62555819033264</v>
      </c>
      <c r="BB964" s="50">
        <f t="shared" si="299"/>
        <v>314.04696720652851</v>
      </c>
      <c r="BC964" s="17">
        <f t="shared" si="300"/>
        <v>19665</v>
      </c>
      <c r="BD964" s="50">
        <f t="shared" si="301"/>
        <v>6.7448723638674863</v>
      </c>
      <c r="BE964" s="50">
        <f t="shared" si="302"/>
        <v>197.84958934011294</v>
      </c>
      <c r="BF964" s="50">
        <f t="shared" si="308"/>
        <v>323.61894417943734</v>
      </c>
      <c r="BG964" s="50"/>
      <c r="BH964" s="17">
        <f t="shared" si="303"/>
        <v>0</v>
      </c>
      <c r="BI964" s="17">
        <f t="shared" si="311"/>
        <v>964</v>
      </c>
      <c r="BJ964" s="17">
        <f t="shared" si="309"/>
        <v>964</v>
      </c>
      <c r="BK964" s="150">
        <f t="shared" si="310"/>
        <v>24254</v>
      </c>
      <c r="BL964" s="50" t="e">
        <f t="shared" ca="1" si="304"/>
        <v>#NAME?</v>
      </c>
      <c r="BM964" s="50" t="e">
        <f t="shared" ca="1" si="305"/>
        <v>#NAME?</v>
      </c>
      <c r="BN964" s="50" t="e">
        <f t="shared" ca="1" si="306"/>
        <v>#NAME?</v>
      </c>
    </row>
    <row r="965" spans="1:66" x14ac:dyDescent="0.35">
      <c r="A965" s="48">
        <v>24255</v>
      </c>
      <c r="B965" s="17">
        <v>1966</v>
      </c>
      <c r="C965" s="17">
        <v>5</v>
      </c>
      <c r="D965" s="17">
        <v>148</v>
      </c>
      <c r="E965" s="17">
        <v>28</v>
      </c>
      <c r="F965" s="17">
        <v>7</v>
      </c>
      <c r="G965" s="50">
        <v>5</v>
      </c>
      <c r="H965" s="32">
        <v>5.0828487509481066</v>
      </c>
      <c r="I965" s="50">
        <v>7.666666666666667</v>
      </c>
      <c r="J965" s="13">
        <v>4.4000000000000004</v>
      </c>
      <c r="K965" s="13">
        <f t="shared" si="292"/>
        <v>4.4000000000000004</v>
      </c>
      <c r="L965" s="13">
        <f t="shared" si="293"/>
        <v>0</v>
      </c>
      <c r="M965" s="13" t="e">
        <f ca="1">CalcTable[[#This Row],[IWC]]-AE964</f>
        <v>#NAME?</v>
      </c>
      <c r="N965" s="13" t="e">
        <f ca="1">IF(CalcTable[[#This Row],[Day of Year]]&lt;123,FCAP,AE964)</f>
        <v>#NAME?</v>
      </c>
      <c r="O965" s="17" t="e">
        <f ca="1">IF(IRR_DRIP,5,COUNTIF('IDET Wind Values'!C949:G949,"&lt;="&amp;IRR_MAXWIND))</f>
        <v>#NAME?</v>
      </c>
      <c r="P965" s="13" t="e">
        <f ca="1">CalcTable[[#This Row],[ET_o]]*KL</f>
        <v>#NAME?</v>
      </c>
      <c r="Q965" s="13" t="e">
        <f ca="1">IF(WILTPT&lt;=0,1,MAX(0,MIN(1,(CalcTable[[#This Row],[IWC]]-WILTPT)/(MAD-WILTPT))))</f>
        <v>#NAME?</v>
      </c>
      <c r="R965" s="13" t="e">
        <f ca="1">CalcTable[[#This Row],[ETMult]]*CalcTable[[#This Row],[ETb]]</f>
        <v>#NAME?</v>
      </c>
      <c r="S965" s="13" t="b">
        <f>INDEX(IRR_LIST,CalcTable[[#This Row],[Day of Week]]+1)</f>
        <v>0</v>
      </c>
      <c r="T965" s="13">
        <f t="shared" ca="1" si="294"/>
        <v>0</v>
      </c>
      <c r="U965" s="13" t="b">
        <f ca="1">IF(CalcTable[[#This Row],[IrrPrecip]]&gt;=IC_MM,FALSE,TRUE)</f>
        <v>1</v>
      </c>
      <c r="V965" s="13" t="b">
        <f t="shared" si="295"/>
        <v>1</v>
      </c>
      <c r="W965" s="13" t="e">
        <f ca="1">IF(AND(IRR_DRIP=FALSE,CalcTable[[#This Row],[IrrHours]]&lt;=0),FALSE,TRUE)</f>
        <v>#NAME?</v>
      </c>
      <c r="X965" s="13" t="e">
        <f ca="1">AND(CalcTable[[#This Row],[IrrDay]],CalcTable[[#This Row],[IrrRain]],CalcTable[[#This Row],[IrrWarm]],CalcTable[[#This Row],[IrrWindy]])</f>
        <v>#NAME?</v>
      </c>
      <c r="Y965" s="13" t="e">
        <f t="shared" ca="1" si="296"/>
        <v>#NAME?</v>
      </c>
      <c r="Z965" s="13" t="e">
        <f ca="1">CalcTable[[#This Row],[IrrHours]]/5</f>
        <v>#NAME?</v>
      </c>
      <c r="AA965" s="13" t="e">
        <f ca="1">IF(CalcTable[[#This Row],[IrrFlag]]=FALSE,0,MAX(0,CalcTable[[#This Row],[VolRednWind]]*(FCAP*IRR_TARGET-CalcTable[[#This Row],[IWC]])))</f>
        <v>#NAME?</v>
      </c>
      <c r="AB965" s="13" t="e">
        <f ca="1">CalcTable[[#This Row],[IWC]]+CalcTable[[#This Row],[Eff Precip]]+CalcTable[[#This Row],[IrrAmt]]-CalcTable[[#This Row],[AET]]</f>
        <v>#NAME?</v>
      </c>
      <c r="AC965" s="13" t="e">
        <f ca="1">IF(CalcTable[[#This Row],[PWC]]&gt;FCAP,MIN(24*PERC,MIN(SAT,CalcTable[[#This Row],[PWC]])-FCAP),0)</f>
        <v>#NAME?</v>
      </c>
      <c r="AD965" s="13" t="e">
        <f ca="1">IF(CalcTable[[#This Row],[PWC]]&gt;SAT,CalcTable[[#This Row],[PWC]]-SAT,0)</f>
        <v>#NAME?</v>
      </c>
      <c r="AE965" s="13" t="e">
        <f ca="1">CalcTable[[#This Row],[PWC]]-CalcTable[[#This Row],[PercAmt]]-CalcTable[[#This Row],[Runoff]]</f>
        <v>#NAME?</v>
      </c>
      <c r="AF965" s="13" t="e">
        <f ca="1">CalcTable[[#This Row],[IrrAmt]]/1000*CUR_IRR_AREA*10000/IRR_EFF</f>
        <v>#NAME?</v>
      </c>
      <c r="AG965" s="147"/>
      <c r="AH965" s="13"/>
      <c r="AI965" s="50">
        <v>0</v>
      </c>
      <c r="AJ965" s="50">
        <v>0</v>
      </c>
      <c r="AK965" s="50">
        <v>0</v>
      </c>
      <c r="AL965" s="50">
        <v>0</v>
      </c>
      <c r="AM965" s="50"/>
      <c r="AN965" s="50"/>
      <c r="AO965" s="50"/>
      <c r="AP965" s="50"/>
      <c r="AQ965" s="50"/>
      <c r="AR965" s="50"/>
      <c r="AS965" s="50"/>
      <c r="AT965" s="50"/>
      <c r="AU965" s="50"/>
      <c r="AV965" s="50"/>
      <c r="AW965" s="50"/>
      <c r="AX965" s="50">
        <f t="shared" si="307"/>
        <v>0</v>
      </c>
      <c r="AY965" s="50"/>
      <c r="AZ965" s="50">
        <f t="shared" si="297"/>
        <v>0</v>
      </c>
      <c r="BA965" s="50">
        <f t="shared" si="298"/>
        <v>0</v>
      </c>
      <c r="BB965" s="50">
        <f t="shared" si="299"/>
        <v>0</v>
      </c>
      <c r="BC965" s="17">
        <f t="shared" si="300"/>
        <v>19665</v>
      </c>
      <c r="BD965" s="50">
        <f t="shared" si="301"/>
        <v>0</v>
      </c>
      <c r="BE965" s="50">
        <f t="shared" si="302"/>
        <v>0</v>
      </c>
      <c r="BF965" s="50">
        <f t="shared" si="308"/>
        <v>0</v>
      </c>
      <c r="BG965" s="50"/>
      <c r="BH965" s="17">
        <f t="shared" si="303"/>
        <v>0</v>
      </c>
      <c r="BI965" s="17">
        <f t="shared" si="311"/>
        <v>965</v>
      </c>
      <c r="BJ965" s="17">
        <f t="shared" si="309"/>
        <v>965</v>
      </c>
      <c r="BK965" s="150">
        <f t="shared" si="310"/>
        <v>24255</v>
      </c>
      <c r="BL965" s="50" t="e">
        <f t="shared" ca="1" si="304"/>
        <v>#NAME?</v>
      </c>
      <c r="BM965" s="50" t="e">
        <f t="shared" ca="1" si="305"/>
        <v>#NAME?</v>
      </c>
      <c r="BN965" s="50" t="e">
        <f t="shared" ca="1" si="306"/>
        <v>#NAME?</v>
      </c>
    </row>
    <row r="966" spans="1:66" x14ac:dyDescent="0.35">
      <c r="A966" s="48">
        <v>24256</v>
      </c>
      <c r="B966" s="17">
        <v>1966</v>
      </c>
      <c r="C966" s="17">
        <v>5</v>
      </c>
      <c r="D966" s="17">
        <v>149</v>
      </c>
      <c r="E966" s="17">
        <v>29</v>
      </c>
      <c r="F966" s="17">
        <v>1</v>
      </c>
      <c r="G966" s="50">
        <v>7.8</v>
      </c>
      <c r="H966" s="32">
        <v>5.6533222546587192</v>
      </c>
      <c r="I966" s="50">
        <v>17.666666666666668</v>
      </c>
      <c r="J966" s="13">
        <v>0</v>
      </c>
      <c r="K966" s="13">
        <f t="shared" si="292"/>
        <v>0</v>
      </c>
      <c r="L966" s="13">
        <f t="shared" si="293"/>
        <v>0</v>
      </c>
      <c r="M966" s="13" t="e">
        <f ca="1">CalcTable[[#This Row],[IWC]]-AE965</f>
        <v>#NAME?</v>
      </c>
      <c r="N966" s="13" t="e">
        <f ca="1">IF(CalcTable[[#This Row],[Day of Year]]&lt;123,FCAP,AE965)</f>
        <v>#NAME?</v>
      </c>
      <c r="O966" s="17" t="e">
        <f ca="1">IF(IRR_DRIP,5,COUNTIF('IDET Wind Values'!C950:G950,"&lt;="&amp;IRR_MAXWIND))</f>
        <v>#NAME?</v>
      </c>
      <c r="P966" s="13" t="e">
        <f ca="1">CalcTable[[#This Row],[ET_o]]*KL</f>
        <v>#NAME?</v>
      </c>
      <c r="Q966" s="13" t="e">
        <f ca="1">IF(WILTPT&lt;=0,1,MAX(0,MIN(1,(CalcTable[[#This Row],[IWC]]-WILTPT)/(MAD-WILTPT))))</f>
        <v>#NAME?</v>
      </c>
      <c r="R966" s="13" t="e">
        <f ca="1">CalcTable[[#This Row],[ETMult]]*CalcTable[[#This Row],[ETb]]</f>
        <v>#NAME?</v>
      </c>
      <c r="S966" s="13" t="b">
        <f>INDEX(IRR_LIST,CalcTable[[#This Row],[Day of Week]]+1)</f>
        <v>1</v>
      </c>
      <c r="T966" s="13">
        <f t="shared" ca="1" si="294"/>
        <v>4.4000000000000004</v>
      </c>
      <c r="U966" s="13" t="b">
        <f ca="1">IF(CalcTable[[#This Row],[IrrPrecip]]&gt;=IC_MM,FALSE,TRUE)</f>
        <v>1</v>
      </c>
      <c r="V966" s="13" t="b">
        <f t="shared" si="295"/>
        <v>1</v>
      </c>
      <c r="W966" s="13" t="e">
        <f ca="1">IF(AND(IRR_DRIP=FALSE,CalcTable[[#This Row],[IrrHours]]&lt;=0),FALSE,TRUE)</f>
        <v>#NAME?</v>
      </c>
      <c r="X966" s="13" t="e">
        <f ca="1">AND(CalcTable[[#This Row],[IrrDay]],CalcTable[[#This Row],[IrrRain]],CalcTable[[#This Row],[IrrWarm]],CalcTable[[#This Row],[IrrWindy]])</f>
        <v>#NAME?</v>
      </c>
      <c r="Y966" s="13" t="e">
        <f t="shared" ca="1" si="296"/>
        <v>#NAME?</v>
      </c>
      <c r="Z966" s="13" t="e">
        <f ca="1">CalcTable[[#This Row],[IrrHours]]/5</f>
        <v>#NAME?</v>
      </c>
      <c r="AA966" s="13" t="e">
        <f ca="1">IF(CalcTable[[#This Row],[IrrFlag]]=FALSE,0,MAX(0,CalcTable[[#This Row],[VolRednWind]]*(FCAP*IRR_TARGET-CalcTable[[#This Row],[IWC]])))</f>
        <v>#NAME?</v>
      </c>
      <c r="AB966" s="13" t="e">
        <f ca="1">CalcTable[[#This Row],[IWC]]+CalcTable[[#This Row],[Eff Precip]]+CalcTable[[#This Row],[IrrAmt]]-CalcTable[[#This Row],[AET]]</f>
        <v>#NAME?</v>
      </c>
      <c r="AC966" s="13" t="e">
        <f ca="1">IF(CalcTable[[#This Row],[PWC]]&gt;FCAP,MIN(24*PERC,MIN(SAT,CalcTable[[#This Row],[PWC]])-FCAP),0)</f>
        <v>#NAME?</v>
      </c>
      <c r="AD966" s="13" t="e">
        <f ca="1">IF(CalcTable[[#This Row],[PWC]]&gt;SAT,CalcTable[[#This Row],[PWC]]-SAT,0)</f>
        <v>#NAME?</v>
      </c>
      <c r="AE966" s="13" t="e">
        <f ca="1">CalcTable[[#This Row],[PWC]]-CalcTable[[#This Row],[PercAmt]]-CalcTable[[#This Row],[Runoff]]</f>
        <v>#NAME?</v>
      </c>
      <c r="AF966" s="13" t="e">
        <f ca="1">CalcTable[[#This Row],[IrrAmt]]/1000*CUR_IRR_AREA*10000/IRR_EFF</f>
        <v>#NAME?</v>
      </c>
      <c r="AG966" s="147"/>
      <c r="AH966" s="13"/>
      <c r="AI966" s="50">
        <v>0</v>
      </c>
      <c r="AJ966" s="50">
        <v>0</v>
      </c>
      <c r="AK966" s="50">
        <v>0</v>
      </c>
      <c r="AL966" s="50">
        <v>0</v>
      </c>
      <c r="AM966" s="50"/>
      <c r="AN966" s="50"/>
      <c r="AO966" s="50"/>
      <c r="AP966" s="50"/>
      <c r="AQ966" s="50"/>
      <c r="AR966" s="50"/>
      <c r="AS966" s="50"/>
      <c r="AT966" s="50"/>
      <c r="AU966" s="50"/>
      <c r="AV966" s="50"/>
      <c r="AW966" s="50"/>
      <c r="AX966" s="50">
        <f t="shared" si="307"/>
        <v>0</v>
      </c>
      <c r="AY966" s="50"/>
      <c r="AZ966" s="50">
        <f t="shared" si="297"/>
        <v>0</v>
      </c>
      <c r="BA966" s="50">
        <f t="shared" si="298"/>
        <v>0</v>
      </c>
      <c r="BB966" s="50">
        <f t="shared" si="299"/>
        <v>0</v>
      </c>
      <c r="BC966" s="17">
        <f t="shared" si="300"/>
        <v>19665</v>
      </c>
      <c r="BD966" s="50">
        <f t="shared" si="301"/>
        <v>0</v>
      </c>
      <c r="BE966" s="50">
        <f t="shared" si="302"/>
        <v>0</v>
      </c>
      <c r="BF966" s="50">
        <f t="shared" si="308"/>
        <v>0</v>
      </c>
      <c r="BG966" s="50"/>
      <c r="BH966" s="17">
        <f t="shared" si="303"/>
        <v>0</v>
      </c>
      <c r="BI966" s="17">
        <f t="shared" si="311"/>
        <v>966</v>
      </c>
      <c r="BJ966" s="17">
        <f t="shared" si="309"/>
        <v>966</v>
      </c>
      <c r="BK966" s="150">
        <f t="shared" si="310"/>
        <v>24256</v>
      </c>
      <c r="BL966" s="50" t="e">
        <f t="shared" ca="1" si="304"/>
        <v>#NAME?</v>
      </c>
      <c r="BM966" s="50" t="e">
        <f t="shared" ca="1" si="305"/>
        <v>#NAME?</v>
      </c>
      <c r="BN966" s="50" t="e">
        <f t="shared" ca="1" si="306"/>
        <v>#NAME?</v>
      </c>
    </row>
    <row r="967" spans="1:66" x14ac:dyDescent="0.35">
      <c r="A967" s="48">
        <v>24257</v>
      </c>
      <c r="B967" s="17">
        <v>1966</v>
      </c>
      <c r="C967" s="17">
        <v>5</v>
      </c>
      <c r="D967" s="17">
        <v>150</v>
      </c>
      <c r="E967" s="17">
        <v>30</v>
      </c>
      <c r="F967" s="17">
        <v>2</v>
      </c>
      <c r="G967" s="50">
        <v>7.8</v>
      </c>
      <c r="H967" s="32">
        <v>3.4218443045814113</v>
      </c>
      <c r="I967" s="50">
        <v>34</v>
      </c>
      <c r="J967" s="13">
        <v>20.3</v>
      </c>
      <c r="K967" s="13">
        <f t="shared" si="292"/>
        <v>20.3</v>
      </c>
      <c r="L967" s="13">
        <f t="shared" si="293"/>
        <v>11.475000000000001</v>
      </c>
      <c r="M967" s="13" t="e">
        <f ca="1">CalcTable[[#This Row],[IWC]]-AE966</f>
        <v>#NAME?</v>
      </c>
      <c r="N967" s="13" t="e">
        <f ca="1">IF(CalcTable[[#This Row],[Day of Year]]&lt;123,FCAP,AE966)</f>
        <v>#NAME?</v>
      </c>
      <c r="O967" s="17" t="e">
        <f ca="1">IF(IRR_DRIP,5,COUNTIF('IDET Wind Values'!C951:G951,"&lt;="&amp;IRR_MAXWIND))</f>
        <v>#NAME?</v>
      </c>
      <c r="P967" s="13" t="e">
        <f ca="1">CalcTable[[#This Row],[ET_o]]*KL</f>
        <v>#NAME?</v>
      </c>
      <c r="Q967" s="13" t="e">
        <f ca="1">IF(WILTPT&lt;=0,1,MAX(0,MIN(1,(CalcTable[[#This Row],[IWC]]-WILTPT)/(MAD-WILTPT))))</f>
        <v>#NAME?</v>
      </c>
      <c r="R967" s="13" t="e">
        <f ca="1">CalcTable[[#This Row],[ETMult]]*CalcTable[[#This Row],[ETb]]</f>
        <v>#NAME?</v>
      </c>
      <c r="S967" s="13" t="b">
        <f>INDEX(IRR_LIST,CalcTable[[#This Row],[Day of Week]]+1)</f>
        <v>0</v>
      </c>
      <c r="T967" s="13">
        <f t="shared" ca="1" si="294"/>
        <v>4.4000000000000004</v>
      </c>
      <c r="U967" s="13" t="b">
        <f ca="1">IF(CalcTable[[#This Row],[IrrPrecip]]&gt;=IC_MM,FALSE,TRUE)</f>
        <v>1</v>
      </c>
      <c r="V967" s="13" t="b">
        <f t="shared" si="295"/>
        <v>1</v>
      </c>
      <c r="W967" s="13" t="e">
        <f ca="1">IF(AND(IRR_DRIP=FALSE,CalcTable[[#This Row],[IrrHours]]&lt;=0),FALSE,TRUE)</f>
        <v>#NAME?</v>
      </c>
      <c r="X967" s="13" t="e">
        <f ca="1">AND(CalcTable[[#This Row],[IrrDay]],CalcTable[[#This Row],[IrrRain]],CalcTable[[#This Row],[IrrWarm]],CalcTable[[#This Row],[IrrWindy]])</f>
        <v>#NAME?</v>
      </c>
      <c r="Y967" s="13" t="e">
        <f t="shared" ca="1" si="296"/>
        <v>#NAME?</v>
      </c>
      <c r="Z967" s="13" t="e">
        <f ca="1">CalcTable[[#This Row],[IrrHours]]/5</f>
        <v>#NAME?</v>
      </c>
      <c r="AA967" s="13" t="e">
        <f ca="1">IF(CalcTable[[#This Row],[IrrFlag]]=FALSE,0,MAX(0,CalcTable[[#This Row],[VolRednWind]]*(FCAP*IRR_TARGET-CalcTable[[#This Row],[IWC]])))</f>
        <v>#NAME?</v>
      </c>
      <c r="AB967" s="13" t="e">
        <f ca="1">CalcTable[[#This Row],[IWC]]+CalcTable[[#This Row],[Eff Precip]]+CalcTable[[#This Row],[IrrAmt]]-CalcTable[[#This Row],[AET]]</f>
        <v>#NAME?</v>
      </c>
      <c r="AC967" s="13" t="e">
        <f ca="1">IF(CalcTable[[#This Row],[PWC]]&gt;FCAP,MIN(24*PERC,MIN(SAT,CalcTable[[#This Row],[PWC]])-FCAP),0)</f>
        <v>#NAME?</v>
      </c>
      <c r="AD967" s="13" t="e">
        <f ca="1">IF(CalcTable[[#This Row],[PWC]]&gt;SAT,CalcTable[[#This Row],[PWC]]-SAT,0)</f>
        <v>#NAME?</v>
      </c>
      <c r="AE967" s="13" t="e">
        <f ca="1">CalcTable[[#This Row],[PWC]]-CalcTable[[#This Row],[PercAmt]]-CalcTable[[#This Row],[Runoff]]</f>
        <v>#NAME?</v>
      </c>
      <c r="AF967" s="13" t="e">
        <f ca="1">CalcTable[[#This Row],[IrrAmt]]/1000*CUR_IRR_AREA*10000/IRR_EFF</f>
        <v>#NAME?</v>
      </c>
      <c r="AG967" s="147"/>
      <c r="AH967" s="13"/>
      <c r="AI967" s="50">
        <v>0</v>
      </c>
      <c r="AJ967" s="50">
        <v>0</v>
      </c>
      <c r="AK967" s="50">
        <v>0</v>
      </c>
      <c r="AL967" s="50">
        <v>9.5840625629808009</v>
      </c>
      <c r="AM967" s="50"/>
      <c r="AN967" s="50"/>
      <c r="AO967" s="50"/>
      <c r="AP967" s="50"/>
      <c r="AQ967" s="50"/>
      <c r="AR967" s="50"/>
      <c r="AS967" s="50"/>
      <c r="AT967" s="50"/>
      <c r="AU967" s="50"/>
      <c r="AV967" s="50"/>
      <c r="AW967" s="50"/>
      <c r="AX967" s="50">
        <f t="shared" si="307"/>
        <v>9.5840625629808009</v>
      </c>
      <c r="AY967" s="50"/>
      <c r="AZ967" s="50">
        <f t="shared" si="297"/>
        <v>281.13250184743686</v>
      </c>
      <c r="BA967" s="50">
        <f t="shared" si="298"/>
        <v>432.85480443176789</v>
      </c>
      <c r="BB967" s="50">
        <f t="shared" si="299"/>
        <v>446.24206642450298</v>
      </c>
      <c r="BC967" s="17">
        <f t="shared" si="300"/>
        <v>19665</v>
      </c>
      <c r="BD967" s="50">
        <f t="shared" si="301"/>
        <v>9.5840625629808009</v>
      </c>
      <c r="BE967" s="50">
        <f t="shared" si="302"/>
        <v>281.13250184743686</v>
      </c>
      <c r="BF967" s="50">
        <f t="shared" si="308"/>
        <v>459.84327653060012</v>
      </c>
      <c r="BG967" s="50"/>
      <c r="BH967" s="17">
        <f t="shared" si="303"/>
        <v>0</v>
      </c>
      <c r="BI967" s="17">
        <f t="shared" si="311"/>
        <v>967</v>
      </c>
      <c r="BJ967" s="17">
        <f t="shared" si="309"/>
        <v>967</v>
      </c>
      <c r="BK967" s="150">
        <f t="shared" si="310"/>
        <v>24257</v>
      </c>
      <c r="BL967" s="50" t="e">
        <f t="shared" ca="1" si="304"/>
        <v>#NAME?</v>
      </c>
      <c r="BM967" s="50" t="e">
        <f t="shared" ca="1" si="305"/>
        <v>#NAME?</v>
      </c>
      <c r="BN967" s="50" t="e">
        <f t="shared" ca="1" si="306"/>
        <v>#NAME?</v>
      </c>
    </row>
    <row r="968" spans="1:66" x14ac:dyDescent="0.35">
      <c r="A968" s="48">
        <v>24258</v>
      </c>
      <c r="B968" s="17">
        <v>1966</v>
      </c>
      <c r="C968" s="17">
        <v>5</v>
      </c>
      <c r="D968" s="17">
        <v>151</v>
      </c>
      <c r="E968" s="17">
        <v>31</v>
      </c>
      <c r="F968" s="17">
        <v>3</v>
      </c>
      <c r="G968" s="50">
        <v>6.7</v>
      </c>
      <c r="H968" s="32">
        <v>3.2588420546866184</v>
      </c>
      <c r="I968" s="50">
        <v>18.333333333333332</v>
      </c>
      <c r="J968" s="13">
        <v>1.9</v>
      </c>
      <c r="K968" s="13">
        <f t="shared" si="292"/>
        <v>1.9</v>
      </c>
      <c r="L968" s="13">
        <f t="shared" si="293"/>
        <v>0</v>
      </c>
      <c r="M968" s="13" t="e">
        <f ca="1">CalcTable[[#This Row],[IWC]]-AE967</f>
        <v>#NAME?</v>
      </c>
      <c r="N968" s="13" t="e">
        <f ca="1">IF(CalcTable[[#This Row],[Day of Year]]&lt;123,FCAP,AE967)</f>
        <v>#NAME?</v>
      </c>
      <c r="O968" s="17" t="e">
        <f ca="1">IF(IRR_DRIP,5,COUNTIF('IDET Wind Values'!C952:G952,"&lt;="&amp;IRR_MAXWIND))</f>
        <v>#NAME?</v>
      </c>
      <c r="P968" s="13" t="e">
        <f ca="1">CalcTable[[#This Row],[ET_o]]*KL</f>
        <v>#NAME?</v>
      </c>
      <c r="Q968" s="13" t="e">
        <f ca="1">IF(WILTPT&lt;=0,1,MAX(0,MIN(1,(CalcTable[[#This Row],[IWC]]-WILTPT)/(MAD-WILTPT))))</f>
        <v>#NAME?</v>
      </c>
      <c r="R968" s="13" t="e">
        <f ca="1">CalcTable[[#This Row],[ETMult]]*CalcTable[[#This Row],[ETb]]</f>
        <v>#NAME?</v>
      </c>
      <c r="S968" s="13" t="b">
        <f>INDEX(IRR_LIST,CalcTable[[#This Row],[Day of Week]]+1)</f>
        <v>1</v>
      </c>
      <c r="T968" s="13">
        <f t="shared" ca="1" si="294"/>
        <v>20.3</v>
      </c>
      <c r="U968" s="13" t="b">
        <f ca="1">IF(CalcTable[[#This Row],[IrrPrecip]]&gt;=IC_MM,FALSE,TRUE)</f>
        <v>0</v>
      </c>
      <c r="V968" s="13" t="b">
        <f t="shared" si="295"/>
        <v>0</v>
      </c>
      <c r="W968" s="13" t="e">
        <f ca="1">IF(AND(IRR_DRIP=FALSE,CalcTable[[#This Row],[IrrHours]]&lt;=0),FALSE,TRUE)</f>
        <v>#NAME?</v>
      </c>
      <c r="X968" s="13" t="e">
        <f ca="1">AND(CalcTable[[#This Row],[IrrDay]],CalcTable[[#This Row],[IrrRain]],CalcTable[[#This Row],[IrrWarm]],CalcTable[[#This Row],[IrrWindy]])</f>
        <v>#NAME?</v>
      </c>
      <c r="Y968" s="13" t="e">
        <f t="shared" ca="1" si="296"/>
        <v>#NAME?</v>
      </c>
      <c r="Z968" s="13" t="e">
        <f ca="1">CalcTable[[#This Row],[IrrHours]]/5</f>
        <v>#NAME?</v>
      </c>
      <c r="AA968" s="13" t="e">
        <f ca="1">IF(CalcTable[[#This Row],[IrrFlag]]=FALSE,0,MAX(0,CalcTable[[#This Row],[VolRednWind]]*(FCAP*IRR_TARGET-CalcTable[[#This Row],[IWC]])))</f>
        <v>#NAME?</v>
      </c>
      <c r="AB968" s="13" t="e">
        <f ca="1">CalcTable[[#This Row],[IWC]]+CalcTable[[#This Row],[Eff Precip]]+CalcTable[[#This Row],[IrrAmt]]-CalcTable[[#This Row],[AET]]</f>
        <v>#NAME?</v>
      </c>
      <c r="AC968" s="13" t="e">
        <f ca="1">IF(CalcTable[[#This Row],[PWC]]&gt;FCAP,MIN(24*PERC,MIN(SAT,CalcTable[[#This Row],[PWC]])-FCAP),0)</f>
        <v>#NAME?</v>
      </c>
      <c r="AD968" s="13" t="e">
        <f ca="1">IF(CalcTable[[#This Row],[PWC]]&gt;SAT,CalcTable[[#This Row],[PWC]]-SAT,0)</f>
        <v>#NAME?</v>
      </c>
      <c r="AE968" s="13" t="e">
        <f ca="1">CalcTable[[#This Row],[PWC]]-CalcTable[[#This Row],[PercAmt]]-CalcTable[[#This Row],[Runoff]]</f>
        <v>#NAME?</v>
      </c>
      <c r="AF968" s="13" t="e">
        <f ca="1">CalcTable[[#This Row],[IrrAmt]]/1000*CUR_IRR_AREA*10000/IRR_EFF</f>
        <v>#NAME?</v>
      </c>
      <c r="AG968" s="147"/>
      <c r="AH968" s="13"/>
      <c r="AI968" s="50">
        <v>0</v>
      </c>
      <c r="AJ968" s="50">
        <v>0</v>
      </c>
      <c r="AK968" s="50">
        <v>0</v>
      </c>
      <c r="AL968" s="50">
        <v>0</v>
      </c>
      <c r="AM968" s="50"/>
      <c r="AN968" s="50"/>
      <c r="AO968" s="50"/>
      <c r="AP968" s="50"/>
      <c r="AQ968" s="50"/>
      <c r="AR968" s="50"/>
      <c r="AS968" s="50"/>
      <c r="AT968" s="50"/>
      <c r="AU968" s="50"/>
      <c r="AV968" s="50"/>
      <c r="AW968" s="50"/>
      <c r="AX968" s="50">
        <f t="shared" si="307"/>
        <v>0</v>
      </c>
      <c r="AY968" s="50"/>
      <c r="AZ968" s="50">
        <f t="shared" si="297"/>
        <v>0</v>
      </c>
      <c r="BA968" s="50">
        <f t="shared" si="298"/>
        <v>0</v>
      </c>
      <c r="BB968" s="50">
        <f t="shared" si="299"/>
        <v>0</v>
      </c>
      <c r="BC968" s="17">
        <f t="shared" si="300"/>
        <v>19665</v>
      </c>
      <c r="BD968" s="50">
        <f t="shared" si="301"/>
        <v>0</v>
      </c>
      <c r="BE968" s="50">
        <f t="shared" si="302"/>
        <v>0</v>
      </c>
      <c r="BF968" s="50">
        <f t="shared" si="308"/>
        <v>0</v>
      </c>
      <c r="BG968" s="50"/>
      <c r="BH968" s="17">
        <f t="shared" si="303"/>
        <v>0</v>
      </c>
      <c r="BI968" s="17">
        <f t="shared" si="311"/>
        <v>968</v>
      </c>
      <c r="BJ968" s="17">
        <f t="shared" si="309"/>
        <v>968</v>
      </c>
      <c r="BK968" s="150">
        <f t="shared" si="310"/>
        <v>24258</v>
      </c>
      <c r="BL968" s="50" t="e">
        <f t="shared" ca="1" si="304"/>
        <v>#NAME?</v>
      </c>
      <c r="BM968" s="50" t="e">
        <f t="shared" ca="1" si="305"/>
        <v>#NAME?</v>
      </c>
      <c r="BN968" s="50" t="e">
        <f t="shared" ca="1" si="306"/>
        <v>#NAME?</v>
      </c>
    </row>
    <row r="969" spans="1:66" x14ac:dyDescent="0.35">
      <c r="A969" s="48">
        <v>24259</v>
      </c>
      <c r="B969" s="17">
        <v>1966</v>
      </c>
      <c r="C969" s="17">
        <v>6</v>
      </c>
      <c r="D969" s="17">
        <v>152</v>
      </c>
      <c r="E969" s="17">
        <v>1</v>
      </c>
      <c r="F969" s="17">
        <v>4</v>
      </c>
      <c r="G969" s="50">
        <v>2.2000000000000002</v>
      </c>
      <c r="H969" s="32">
        <v>3.3208401396669327</v>
      </c>
      <c r="I969" s="50">
        <v>31</v>
      </c>
      <c r="J969" s="13">
        <v>24.2</v>
      </c>
      <c r="K969" s="13">
        <f t="shared" si="292"/>
        <v>24.2</v>
      </c>
      <c r="L969" s="13">
        <f t="shared" si="293"/>
        <v>14.399999999999999</v>
      </c>
      <c r="M969" s="13" t="e">
        <f ca="1">CalcTable[[#This Row],[IWC]]-AE968</f>
        <v>#NAME?</v>
      </c>
      <c r="N969" s="13" t="e">
        <f ca="1">IF(CalcTable[[#This Row],[Day of Year]]&lt;123,FCAP,AE968)</f>
        <v>#NAME?</v>
      </c>
      <c r="O969" s="17" t="e">
        <f ca="1">IF(IRR_DRIP,5,COUNTIF('IDET Wind Values'!C953:G953,"&lt;="&amp;IRR_MAXWIND))</f>
        <v>#NAME?</v>
      </c>
      <c r="P969" s="13" t="e">
        <f ca="1">CalcTable[[#This Row],[ET_o]]*KL</f>
        <v>#NAME?</v>
      </c>
      <c r="Q969" s="13" t="e">
        <f ca="1">IF(WILTPT&lt;=0,1,MAX(0,MIN(1,(CalcTable[[#This Row],[IWC]]-WILTPT)/(MAD-WILTPT))))</f>
        <v>#NAME?</v>
      </c>
      <c r="R969" s="13" t="e">
        <f ca="1">CalcTable[[#This Row],[ETMult]]*CalcTable[[#This Row],[ETb]]</f>
        <v>#NAME?</v>
      </c>
      <c r="S969" s="13" t="b">
        <f>INDEX(IRR_LIST,CalcTable[[#This Row],[Day of Week]]+1)</f>
        <v>0</v>
      </c>
      <c r="T969" s="13">
        <f t="shared" ca="1" si="294"/>
        <v>22.2</v>
      </c>
      <c r="U969" s="13" t="b">
        <f ca="1">IF(CalcTable[[#This Row],[IrrPrecip]]&gt;=IC_MM,FALSE,TRUE)</f>
        <v>0</v>
      </c>
      <c r="V969" s="13" t="b">
        <f t="shared" si="295"/>
        <v>1</v>
      </c>
      <c r="W969" s="13" t="e">
        <f ca="1">IF(AND(IRR_DRIP=FALSE,CalcTable[[#This Row],[IrrHours]]&lt;=0),FALSE,TRUE)</f>
        <v>#NAME?</v>
      </c>
      <c r="X969" s="13" t="e">
        <f ca="1">AND(CalcTable[[#This Row],[IrrDay]],CalcTable[[#This Row],[IrrRain]],CalcTable[[#This Row],[IrrWarm]],CalcTable[[#This Row],[IrrWindy]])</f>
        <v>#NAME?</v>
      </c>
      <c r="Y969" s="13" t="e">
        <f t="shared" ca="1" si="296"/>
        <v>#NAME?</v>
      </c>
      <c r="Z969" s="13" t="e">
        <f ca="1">CalcTable[[#This Row],[IrrHours]]/5</f>
        <v>#NAME?</v>
      </c>
      <c r="AA969" s="13" t="e">
        <f ca="1">IF(CalcTable[[#This Row],[IrrFlag]]=FALSE,0,MAX(0,CalcTable[[#This Row],[VolRednWind]]*(FCAP*IRR_TARGET-CalcTable[[#This Row],[IWC]])))</f>
        <v>#NAME?</v>
      </c>
      <c r="AB969" s="13" t="e">
        <f ca="1">CalcTable[[#This Row],[IWC]]+CalcTable[[#This Row],[Eff Precip]]+CalcTable[[#This Row],[IrrAmt]]-CalcTable[[#This Row],[AET]]</f>
        <v>#NAME?</v>
      </c>
      <c r="AC969" s="13" t="e">
        <f ca="1">IF(CalcTable[[#This Row],[PWC]]&gt;FCAP,MIN(24*PERC,MIN(SAT,CalcTable[[#This Row],[PWC]])-FCAP),0)</f>
        <v>#NAME?</v>
      </c>
      <c r="AD969" s="13" t="e">
        <f ca="1">IF(CalcTable[[#This Row],[PWC]]&gt;SAT,CalcTable[[#This Row],[PWC]]-SAT,0)</f>
        <v>#NAME?</v>
      </c>
      <c r="AE969" s="13" t="e">
        <f ca="1">CalcTable[[#This Row],[PWC]]-CalcTable[[#This Row],[PercAmt]]-CalcTable[[#This Row],[Runoff]]</f>
        <v>#NAME?</v>
      </c>
      <c r="AF969" s="13" t="e">
        <f ca="1">CalcTable[[#This Row],[IrrAmt]]/1000*CUR_IRR_AREA*10000/IRR_EFF</f>
        <v>#NAME?</v>
      </c>
      <c r="AG969" s="147"/>
      <c r="AH969" s="13"/>
      <c r="AI969" s="50">
        <v>0</v>
      </c>
      <c r="AJ969" s="50">
        <v>0</v>
      </c>
      <c r="AK969" s="50">
        <v>0</v>
      </c>
      <c r="AL969" s="50">
        <v>0</v>
      </c>
      <c r="AM969" s="50"/>
      <c r="AN969" s="50"/>
      <c r="AO969" s="50"/>
      <c r="AP969" s="50"/>
      <c r="AQ969" s="50"/>
      <c r="AR969" s="50"/>
      <c r="AS969" s="50"/>
      <c r="AT969" s="50"/>
      <c r="AU969" s="50"/>
      <c r="AV969" s="50"/>
      <c r="AW969" s="50"/>
      <c r="AX969" s="50">
        <f t="shared" si="307"/>
        <v>0</v>
      </c>
      <c r="AY969" s="50"/>
      <c r="AZ969" s="50">
        <f t="shared" si="297"/>
        <v>0</v>
      </c>
      <c r="BA969" s="50">
        <f t="shared" si="298"/>
        <v>0</v>
      </c>
      <c r="BB969" s="50">
        <f t="shared" si="299"/>
        <v>0</v>
      </c>
      <c r="BC969" s="17">
        <f t="shared" si="300"/>
        <v>19666</v>
      </c>
      <c r="BD969" s="50">
        <f t="shared" si="301"/>
        <v>0</v>
      </c>
      <c r="BE969" s="50">
        <f t="shared" si="302"/>
        <v>0</v>
      </c>
      <c r="BF969" s="50">
        <f t="shared" si="308"/>
        <v>0</v>
      </c>
      <c r="BG969" s="50"/>
      <c r="BH969" s="17">
        <f t="shared" si="303"/>
        <v>0</v>
      </c>
      <c r="BI969" s="17">
        <f t="shared" si="311"/>
        <v>969</v>
      </c>
      <c r="BJ969" s="17">
        <f t="shared" si="309"/>
        <v>969</v>
      </c>
      <c r="BK969" s="150">
        <f t="shared" si="310"/>
        <v>24259</v>
      </c>
      <c r="BL969" s="50" t="e">
        <f t="shared" ca="1" si="304"/>
        <v>#NAME?</v>
      </c>
      <c r="BM969" s="50" t="e">
        <f t="shared" ca="1" si="305"/>
        <v>#NAME?</v>
      </c>
      <c r="BN969" s="50" t="e">
        <f t="shared" ca="1" si="306"/>
        <v>#NAME?</v>
      </c>
    </row>
    <row r="970" spans="1:66" x14ac:dyDescent="0.35">
      <c r="A970" s="48">
        <v>24260</v>
      </c>
      <c r="B970" s="17">
        <v>1966</v>
      </c>
      <c r="C970" s="17">
        <v>6</v>
      </c>
      <c r="D970" s="17">
        <v>153</v>
      </c>
      <c r="E970" s="17">
        <v>2</v>
      </c>
      <c r="F970" s="17">
        <v>5</v>
      </c>
      <c r="G970" s="50">
        <v>6.7</v>
      </c>
      <c r="H970" s="32">
        <v>2.4748901766440294</v>
      </c>
      <c r="I970" s="50">
        <v>6</v>
      </c>
      <c r="J970" s="13">
        <v>0</v>
      </c>
      <c r="K970" s="13">
        <f t="shared" si="292"/>
        <v>0</v>
      </c>
      <c r="L970" s="13">
        <f t="shared" si="293"/>
        <v>0</v>
      </c>
      <c r="M970" s="13" t="e">
        <f ca="1">CalcTable[[#This Row],[IWC]]-AE969</f>
        <v>#NAME?</v>
      </c>
      <c r="N970" s="13" t="e">
        <f ca="1">IF(CalcTable[[#This Row],[Day of Year]]&lt;123,FCAP,AE969)</f>
        <v>#NAME?</v>
      </c>
      <c r="O970" s="17" t="e">
        <f ca="1">IF(IRR_DRIP,5,COUNTIF('IDET Wind Values'!C954:G954,"&lt;="&amp;IRR_MAXWIND))</f>
        <v>#NAME?</v>
      </c>
      <c r="P970" s="13" t="e">
        <f ca="1">CalcTable[[#This Row],[ET_o]]*KL</f>
        <v>#NAME?</v>
      </c>
      <c r="Q970" s="13" t="e">
        <f ca="1">IF(WILTPT&lt;=0,1,MAX(0,MIN(1,(CalcTable[[#This Row],[IWC]]-WILTPT)/(MAD-WILTPT))))</f>
        <v>#NAME?</v>
      </c>
      <c r="R970" s="13" t="e">
        <f ca="1">CalcTable[[#This Row],[ETMult]]*CalcTable[[#This Row],[ETb]]</f>
        <v>#NAME?</v>
      </c>
      <c r="S970" s="13" t="b">
        <f>INDEX(IRR_LIST,CalcTable[[#This Row],[Day of Week]]+1)</f>
        <v>1</v>
      </c>
      <c r="T970" s="13">
        <f t="shared" ca="1" si="294"/>
        <v>26.099999999999998</v>
      </c>
      <c r="U970" s="13" t="b">
        <f ca="1">IF(CalcTable[[#This Row],[IrrPrecip]]&gt;=IC_MM,FALSE,TRUE)</f>
        <v>0</v>
      </c>
      <c r="V970" s="13" t="b">
        <f t="shared" si="295"/>
        <v>1</v>
      </c>
      <c r="W970" s="13" t="e">
        <f ca="1">IF(AND(IRR_DRIP=FALSE,CalcTable[[#This Row],[IrrHours]]&lt;=0),FALSE,TRUE)</f>
        <v>#NAME?</v>
      </c>
      <c r="X970" s="13" t="e">
        <f ca="1">AND(CalcTable[[#This Row],[IrrDay]],CalcTable[[#This Row],[IrrRain]],CalcTable[[#This Row],[IrrWarm]],CalcTable[[#This Row],[IrrWindy]])</f>
        <v>#NAME?</v>
      </c>
      <c r="Y970" s="13" t="e">
        <f t="shared" ca="1" si="296"/>
        <v>#NAME?</v>
      </c>
      <c r="Z970" s="13" t="e">
        <f ca="1">CalcTable[[#This Row],[IrrHours]]/5</f>
        <v>#NAME?</v>
      </c>
      <c r="AA970" s="13" t="e">
        <f ca="1">IF(CalcTable[[#This Row],[IrrFlag]]=FALSE,0,MAX(0,CalcTable[[#This Row],[VolRednWind]]*(FCAP*IRR_TARGET-CalcTable[[#This Row],[IWC]])))</f>
        <v>#NAME?</v>
      </c>
      <c r="AB970" s="13" t="e">
        <f ca="1">CalcTable[[#This Row],[IWC]]+CalcTable[[#This Row],[Eff Precip]]+CalcTable[[#This Row],[IrrAmt]]-CalcTable[[#This Row],[AET]]</f>
        <v>#NAME?</v>
      </c>
      <c r="AC970" s="13" t="e">
        <f ca="1">IF(CalcTable[[#This Row],[PWC]]&gt;FCAP,MIN(24*PERC,MIN(SAT,CalcTable[[#This Row],[PWC]])-FCAP),0)</f>
        <v>#NAME?</v>
      </c>
      <c r="AD970" s="13" t="e">
        <f ca="1">IF(CalcTable[[#This Row],[PWC]]&gt;SAT,CalcTable[[#This Row],[PWC]]-SAT,0)</f>
        <v>#NAME?</v>
      </c>
      <c r="AE970" s="13" t="e">
        <f ca="1">CalcTable[[#This Row],[PWC]]-CalcTable[[#This Row],[PercAmt]]-CalcTable[[#This Row],[Runoff]]</f>
        <v>#NAME?</v>
      </c>
      <c r="AF970" s="13" t="e">
        <f ca="1">CalcTable[[#This Row],[IrrAmt]]/1000*CUR_IRR_AREA*10000/IRR_EFF</f>
        <v>#NAME?</v>
      </c>
      <c r="AG970" s="147"/>
      <c r="AH970" s="13"/>
      <c r="AI970" s="50">
        <v>0</v>
      </c>
      <c r="AJ970" s="50">
        <v>0</v>
      </c>
      <c r="AK970" s="50">
        <v>0</v>
      </c>
      <c r="AL970" s="50">
        <v>0</v>
      </c>
      <c r="AM970" s="50"/>
      <c r="AN970" s="50"/>
      <c r="AO970" s="50"/>
      <c r="AP970" s="50"/>
      <c r="AQ970" s="50"/>
      <c r="AR970" s="50"/>
      <c r="AS970" s="50"/>
      <c r="AT970" s="50"/>
      <c r="AU970" s="50"/>
      <c r="AV970" s="50"/>
      <c r="AW970" s="50"/>
      <c r="AX970" s="50">
        <f t="shared" si="307"/>
        <v>0</v>
      </c>
      <c r="AY970" s="50"/>
      <c r="AZ970" s="50">
        <f t="shared" si="297"/>
        <v>0</v>
      </c>
      <c r="BA970" s="50">
        <f t="shared" si="298"/>
        <v>0</v>
      </c>
      <c r="BB970" s="50">
        <f t="shared" si="299"/>
        <v>0</v>
      </c>
      <c r="BC970" s="17">
        <f t="shared" si="300"/>
        <v>19666</v>
      </c>
      <c r="BD970" s="50">
        <f t="shared" si="301"/>
        <v>0</v>
      </c>
      <c r="BE970" s="50">
        <f t="shared" si="302"/>
        <v>0</v>
      </c>
      <c r="BF970" s="50">
        <f t="shared" si="308"/>
        <v>0</v>
      </c>
      <c r="BG970" s="50"/>
      <c r="BH970" s="17">
        <f t="shared" si="303"/>
        <v>0</v>
      </c>
      <c r="BI970" s="17">
        <f t="shared" si="311"/>
        <v>970</v>
      </c>
      <c r="BJ970" s="17">
        <f t="shared" si="309"/>
        <v>970</v>
      </c>
      <c r="BK970" s="150">
        <f t="shared" si="310"/>
        <v>24260</v>
      </c>
      <c r="BL970" s="50" t="e">
        <f t="shared" ca="1" si="304"/>
        <v>#NAME?</v>
      </c>
      <c r="BM970" s="50" t="e">
        <f t="shared" ca="1" si="305"/>
        <v>#NAME?</v>
      </c>
      <c r="BN970" s="50" t="e">
        <f t="shared" ca="1" si="306"/>
        <v>#NAME?</v>
      </c>
    </row>
    <row r="971" spans="1:66" x14ac:dyDescent="0.35">
      <c r="A971" s="48">
        <v>24261</v>
      </c>
      <c r="B971" s="17">
        <v>1966</v>
      </c>
      <c r="C971" s="17">
        <v>6</v>
      </c>
      <c r="D971" s="17">
        <v>154</v>
      </c>
      <c r="E971" s="17">
        <v>3</v>
      </c>
      <c r="F971" s="17">
        <v>6</v>
      </c>
      <c r="G971" s="50">
        <v>8.3000000000000007</v>
      </c>
      <c r="H971" s="32">
        <v>2.442333456982507</v>
      </c>
      <c r="I971" s="50">
        <v>14.166666666666666</v>
      </c>
      <c r="J971" s="13">
        <v>5.9</v>
      </c>
      <c r="K971" s="13">
        <f t="shared" si="292"/>
        <v>5.9</v>
      </c>
      <c r="L971" s="13">
        <f t="shared" si="293"/>
        <v>0.67500000000000027</v>
      </c>
      <c r="M971" s="13" t="e">
        <f ca="1">CalcTable[[#This Row],[IWC]]-AE970</f>
        <v>#NAME?</v>
      </c>
      <c r="N971" s="13" t="e">
        <f ca="1">IF(CalcTable[[#This Row],[Day of Year]]&lt;123,FCAP,AE970)</f>
        <v>#NAME?</v>
      </c>
      <c r="O971" s="17" t="e">
        <f ca="1">IF(IRR_DRIP,5,COUNTIF('IDET Wind Values'!C955:G955,"&lt;="&amp;IRR_MAXWIND))</f>
        <v>#NAME?</v>
      </c>
      <c r="P971" s="13" t="e">
        <f ca="1">CalcTable[[#This Row],[ET_o]]*KL</f>
        <v>#NAME?</v>
      </c>
      <c r="Q971" s="13" t="e">
        <f ca="1">IF(WILTPT&lt;=0,1,MAX(0,MIN(1,(CalcTable[[#This Row],[IWC]]-WILTPT)/(MAD-WILTPT))))</f>
        <v>#NAME?</v>
      </c>
      <c r="R971" s="13" t="e">
        <f ca="1">CalcTable[[#This Row],[ETMult]]*CalcTable[[#This Row],[ETb]]</f>
        <v>#NAME?</v>
      </c>
      <c r="S971" s="13" t="b">
        <f>INDEX(IRR_LIST,CalcTable[[#This Row],[Day of Week]]+1)</f>
        <v>0</v>
      </c>
      <c r="T971" s="13">
        <f t="shared" ca="1" si="294"/>
        <v>24.2</v>
      </c>
      <c r="U971" s="13" t="b">
        <f ca="1">IF(CalcTable[[#This Row],[IrrPrecip]]&gt;=IC_MM,FALSE,TRUE)</f>
        <v>0</v>
      </c>
      <c r="V971" s="13" t="b">
        <f t="shared" si="295"/>
        <v>1</v>
      </c>
      <c r="W971" s="13" t="e">
        <f ca="1">IF(AND(IRR_DRIP=FALSE,CalcTable[[#This Row],[IrrHours]]&lt;=0),FALSE,TRUE)</f>
        <v>#NAME?</v>
      </c>
      <c r="X971" s="13" t="e">
        <f ca="1">AND(CalcTable[[#This Row],[IrrDay]],CalcTable[[#This Row],[IrrRain]],CalcTable[[#This Row],[IrrWarm]],CalcTable[[#This Row],[IrrWindy]])</f>
        <v>#NAME?</v>
      </c>
      <c r="Y971" s="13" t="e">
        <f t="shared" ca="1" si="296"/>
        <v>#NAME?</v>
      </c>
      <c r="Z971" s="13" t="e">
        <f ca="1">CalcTable[[#This Row],[IrrHours]]/5</f>
        <v>#NAME?</v>
      </c>
      <c r="AA971" s="13" t="e">
        <f ca="1">IF(CalcTable[[#This Row],[IrrFlag]]=FALSE,0,MAX(0,CalcTable[[#This Row],[VolRednWind]]*(FCAP*IRR_TARGET-CalcTable[[#This Row],[IWC]])))</f>
        <v>#NAME?</v>
      </c>
      <c r="AB971" s="13" t="e">
        <f ca="1">CalcTable[[#This Row],[IWC]]+CalcTable[[#This Row],[Eff Precip]]+CalcTable[[#This Row],[IrrAmt]]-CalcTable[[#This Row],[AET]]</f>
        <v>#NAME?</v>
      </c>
      <c r="AC971" s="13" t="e">
        <f ca="1">IF(CalcTable[[#This Row],[PWC]]&gt;FCAP,MIN(24*PERC,MIN(SAT,CalcTable[[#This Row],[PWC]])-FCAP),0)</f>
        <v>#NAME?</v>
      </c>
      <c r="AD971" s="13" t="e">
        <f ca="1">IF(CalcTable[[#This Row],[PWC]]&gt;SAT,CalcTable[[#This Row],[PWC]]-SAT,0)</f>
        <v>#NAME?</v>
      </c>
      <c r="AE971" s="13" t="e">
        <f ca="1">CalcTable[[#This Row],[PWC]]-CalcTable[[#This Row],[PercAmt]]-CalcTable[[#This Row],[Runoff]]</f>
        <v>#NAME?</v>
      </c>
      <c r="AF971" s="13" t="e">
        <f ca="1">CalcTable[[#This Row],[IrrAmt]]/1000*CUR_IRR_AREA*10000/IRR_EFF</f>
        <v>#NAME?</v>
      </c>
      <c r="AG971" s="147"/>
      <c r="AH971" s="13"/>
      <c r="AI971" s="50">
        <v>0</v>
      </c>
      <c r="AJ971" s="50">
        <v>0</v>
      </c>
      <c r="AK971" s="50">
        <v>0</v>
      </c>
      <c r="AL971" s="50">
        <v>0</v>
      </c>
      <c r="AM971" s="50"/>
      <c r="AN971" s="50"/>
      <c r="AO971" s="50"/>
      <c r="AP971" s="50"/>
      <c r="AQ971" s="50"/>
      <c r="AR971" s="50"/>
      <c r="AS971" s="50"/>
      <c r="AT971" s="50"/>
      <c r="AU971" s="50"/>
      <c r="AV971" s="50"/>
      <c r="AW971" s="50"/>
      <c r="AX971" s="50">
        <f t="shared" si="307"/>
        <v>0</v>
      </c>
      <c r="AY971" s="50"/>
      <c r="AZ971" s="50">
        <f t="shared" si="297"/>
        <v>0</v>
      </c>
      <c r="BA971" s="50">
        <f t="shared" si="298"/>
        <v>0</v>
      </c>
      <c r="BB971" s="50">
        <f t="shared" si="299"/>
        <v>0</v>
      </c>
      <c r="BC971" s="17">
        <f t="shared" si="300"/>
        <v>19666</v>
      </c>
      <c r="BD971" s="50">
        <f t="shared" si="301"/>
        <v>0</v>
      </c>
      <c r="BE971" s="50">
        <f t="shared" si="302"/>
        <v>0</v>
      </c>
      <c r="BF971" s="50">
        <f t="shared" si="308"/>
        <v>0</v>
      </c>
      <c r="BG971" s="50"/>
      <c r="BH971" s="17">
        <f t="shared" si="303"/>
        <v>0</v>
      </c>
      <c r="BI971" s="17">
        <f t="shared" si="311"/>
        <v>971</v>
      </c>
      <c r="BJ971" s="17">
        <f t="shared" si="309"/>
        <v>971</v>
      </c>
      <c r="BK971" s="150">
        <f t="shared" si="310"/>
        <v>24261</v>
      </c>
      <c r="BL971" s="50" t="e">
        <f t="shared" ca="1" si="304"/>
        <v>#NAME?</v>
      </c>
      <c r="BM971" s="50" t="e">
        <f t="shared" ca="1" si="305"/>
        <v>#NAME?</v>
      </c>
      <c r="BN971" s="50" t="e">
        <f t="shared" ca="1" si="306"/>
        <v>#NAME?</v>
      </c>
    </row>
    <row r="972" spans="1:66" x14ac:dyDescent="0.35">
      <c r="A972" s="48">
        <v>24262</v>
      </c>
      <c r="B972" s="17">
        <v>1966</v>
      </c>
      <c r="C972" s="17">
        <v>6</v>
      </c>
      <c r="D972" s="17">
        <v>155</v>
      </c>
      <c r="E972" s="17">
        <v>4</v>
      </c>
      <c r="F972" s="17">
        <v>7</v>
      </c>
      <c r="G972" s="50">
        <v>5.6</v>
      </c>
      <c r="H972" s="32">
        <v>3.3773138731403844</v>
      </c>
      <c r="I972" s="50">
        <v>25.5</v>
      </c>
      <c r="J972" s="13">
        <v>13.7</v>
      </c>
      <c r="K972" s="13">
        <f t="shared" si="292"/>
        <v>13.7</v>
      </c>
      <c r="L972" s="13">
        <f t="shared" si="293"/>
        <v>6.5249999999999995</v>
      </c>
      <c r="M972" s="13" t="e">
        <f ca="1">CalcTable[[#This Row],[IWC]]-AE971</f>
        <v>#NAME?</v>
      </c>
      <c r="N972" s="13" t="e">
        <f ca="1">IF(CalcTable[[#This Row],[Day of Year]]&lt;123,FCAP,AE971)</f>
        <v>#NAME?</v>
      </c>
      <c r="O972" s="17" t="e">
        <f ca="1">IF(IRR_DRIP,5,COUNTIF('IDET Wind Values'!C956:G956,"&lt;="&amp;IRR_MAXWIND))</f>
        <v>#NAME?</v>
      </c>
      <c r="P972" s="13" t="e">
        <f ca="1">CalcTable[[#This Row],[ET_o]]*KL</f>
        <v>#NAME?</v>
      </c>
      <c r="Q972" s="13" t="e">
        <f ca="1">IF(WILTPT&lt;=0,1,MAX(0,MIN(1,(CalcTable[[#This Row],[IWC]]-WILTPT)/(MAD-WILTPT))))</f>
        <v>#NAME?</v>
      </c>
      <c r="R972" s="13" t="e">
        <f ca="1">CalcTable[[#This Row],[ETMult]]*CalcTable[[#This Row],[ETb]]</f>
        <v>#NAME?</v>
      </c>
      <c r="S972" s="13" t="b">
        <f>INDEX(IRR_LIST,CalcTable[[#This Row],[Day of Week]]+1)</f>
        <v>0</v>
      </c>
      <c r="T972" s="13">
        <f t="shared" ca="1" si="294"/>
        <v>5.9</v>
      </c>
      <c r="U972" s="13" t="b">
        <f ca="1">IF(CalcTable[[#This Row],[IrrPrecip]]&gt;=IC_MM,FALSE,TRUE)</f>
        <v>1</v>
      </c>
      <c r="V972" s="13" t="b">
        <f t="shared" si="295"/>
        <v>0</v>
      </c>
      <c r="W972" s="13" t="e">
        <f ca="1">IF(AND(IRR_DRIP=FALSE,CalcTable[[#This Row],[IrrHours]]&lt;=0),FALSE,TRUE)</f>
        <v>#NAME?</v>
      </c>
      <c r="X972" s="13" t="e">
        <f ca="1">AND(CalcTable[[#This Row],[IrrDay]],CalcTable[[#This Row],[IrrRain]],CalcTable[[#This Row],[IrrWarm]],CalcTable[[#This Row],[IrrWindy]])</f>
        <v>#NAME?</v>
      </c>
      <c r="Y972" s="13" t="e">
        <f t="shared" ca="1" si="296"/>
        <v>#NAME?</v>
      </c>
      <c r="Z972" s="13" t="e">
        <f ca="1">CalcTable[[#This Row],[IrrHours]]/5</f>
        <v>#NAME?</v>
      </c>
      <c r="AA972" s="13" t="e">
        <f ca="1">IF(CalcTable[[#This Row],[IrrFlag]]=FALSE,0,MAX(0,CalcTable[[#This Row],[VolRednWind]]*(FCAP*IRR_TARGET-CalcTable[[#This Row],[IWC]])))</f>
        <v>#NAME?</v>
      </c>
      <c r="AB972" s="13" t="e">
        <f ca="1">CalcTable[[#This Row],[IWC]]+CalcTable[[#This Row],[Eff Precip]]+CalcTable[[#This Row],[IrrAmt]]-CalcTable[[#This Row],[AET]]</f>
        <v>#NAME?</v>
      </c>
      <c r="AC972" s="13" t="e">
        <f ca="1">IF(CalcTable[[#This Row],[PWC]]&gt;FCAP,MIN(24*PERC,MIN(SAT,CalcTable[[#This Row],[PWC]])-FCAP),0)</f>
        <v>#NAME?</v>
      </c>
      <c r="AD972" s="13" t="e">
        <f ca="1">IF(CalcTable[[#This Row],[PWC]]&gt;SAT,CalcTable[[#This Row],[PWC]]-SAT,0)</f>
        <v>#NAME?</v>
      </c>
      <c r="AE972" s="13" t="e">
        <f ca="1">CalcTable[[#This Row],[PWC]]-CalcTable[[#This Row],[PercAmt]]-CalcTable[[#This Row],[Runoff]]</f>
        <v>#NAME?</v>
      </c>
      <c r="AF972" s="13" t="e">
        <f ca="1">CalcTable[[#This Row],[IrrAmt]]/1000*CUR_IRR_AREA*10000/IRR_EFF</f>
        <v>#NAME?</v>
      </c>
      <c r="AG972" s="147"/>
      <c r="AH972" s="13"/>
      <c r="AI972" s="50">
        <v>0</v>
      </c>
      <c r="AJ972" s="50">
        <v>0</v>
      </c>
      <c r="AK972" s="50">
        <v>0</v>
      </c>
      <c r="AL972" s="50">
        <v>0</v>
      </c>
      <c r="AM972" s="50"/>
      <c r="AN972" s="50"/>
      <c r="AO972" s="50"/>
      <c r="AP972" s="50"/>
      <c r="AQ972" s="50"/>
      <c r="AR972" s="50"/>
      <c r="AS972" s="50"/>
      <c r="AT972" s="50"/>
      <c r="AU972" s="50"/>
      <c r="AV972" s="50"/>
      <c r="AW972" s="50"/>
      <c r="AX972" s="50">
        <f t="shared" si="307"/>
        <v>0</v>
      </c>
      <c r="AY972" s="50"/>
      <c r="AZ972" s="50">
        <f t="shared" si="297"/>
        <v>0</v>
      </c>
      <c r="BA972" s="50">
        <f t="shared" si="298"/>
        <v>0</v>
      </c>
      <c r="BB972" s="50">
        <f t="shared" si="299"/>
        <v>0</v>
      </c>
      <c r="BC972" s="17">
        <f t="shared" si="300"/>
        <v>19666</v>
      </c>
      <c r="BD972" s="50">
        <f t="shared" si="301"/>
        <v>0</v>
      </c>
      <c r="BE972" s="50">
        <f t="shared" si="302"/>
        <v>0</v>
      </c>
      <c r="BF972" s="50">
        <f t="shared" si="308"/>
        <v>0</v>
      </c>
      <c r="BG972" s="50"/>
      <c r="BH972" s="17">
        <f t="shared" si="303"/>
        <v>0</v>
      </c>
      <c r="BI972" s="17">
        <f t="shared" si="311"/>
        <v>972</v>
      </c>
      <c r="BJ972" s="17">
        <f t="shared" si="309"/>
        <v>972</v>
      </c>
      <c r="BK972" s="150">
        <f t="shared" si="310"/>
        <v>24262</v>
      </c>
      <c r="BL972" s="50" t="e">
        <f t="shared" ca="1" si="304"/>
        <v>#NAME?</v>
      </c>
      <c r="BM972" s="50" t="e">
        <f t="shared" ca="1" si="305"/>
        <v>#NAME?</v>
      </c>
      <c r="BN972" s="50" t="e">
        <f t="shared" ca="1" si="306"/>
        <v>#NAME?</v>
      </c>
    </row>
    <row r="973" spans="1:66" x14ac:dyDescent="0.35">
      <c r="A973" s="48">
        <v>24263</v>
      </c>
      <c r="B973" s="17">
        <v>1966</v>
      </c>
      <c r="C973" s="17">
        <v>6</v>
      </c>
      <c r="D973" s="17">
        <v>156</v>
      </c>
      <c r="E973" s="17">
        <v>5</v>
      </c>
      <c r="F973" s="17">
        <v>1</v>
      </c>
      <c r="G973" s="50">
        <v>2.2000000000000002</v>
      </c>
      <c r="H973" s="32">
        <v>2.9955786781836586</v>
      </c>
      <c r="I973" s="50">
        <v>10.666666666666666</v>
      </c>
      <c r="J973" s="13">
        <v>2.8</v>
      </c>
      <c r="K973" s="13">
        <f t="shared" si="292"/>
        <v>2.8</v>
      </c>
      <c r="L973" s="13">
        <f t="shared" si="293"/>
        <v>0</v>
      </c>
      <c r="M973" s="13" t="e">
        <f ca="1">CalcTable[[#This Row],[IWC]]-AE972</f>
        <v>#NAME?</v>
      </c>
      <c r="N973" s="13" t="e">
        <f ca="1">IF(CalcTable[[#This Row],[Day of Year]]&lt;123,FCAP,AE972)</f>
        <v>#NAME?</v>
      </c>
      <c r="O973" s="17" t="e">
        <f ca="1">IF(IRR_DRIP,5,COUNTIF('IDET Wind Values'!C957:G957,"&lt;="&amp;IRR_MAXWIND))</f>
        <v>#NAME?</v>
      </c>
      <c r="P973" s="13" t="e">
        <f ca="1">CalcTable[[#This Row],[ET_o]]*KL</f>
        <v>#NAME?</v>
      </c>
      <c r="Q973" s="13" t="e">
        <f ca="1">IF(WILTPT&lt;=0,1,MAX(0,MIN(1,(CalcTable[[#This Row],[IWC]]-WILTPT)/(MAD-WILTPT))))</f>
        <v>#NAME?</v>
      </c>
      <c r="R973" s="13" t="e">
        <f ca="1">CalcTable[[#This Row],[ETMult]]*CalcTable[[#This Row],[ETb]]</f>
        <v>#NAME?</v>
      </c>
      <c r="S973" s="13" t="b">
        <f>INDEX(IRR_LIST,CalcTable[[#This Row],[Day of Week]]+1)</f>
        <v>1</v>
      </c>
      <c r="T973" s="13">
        <f t="shared" ca="1" si="294"/>
        <v>19.600000000000001</v>
      </c>
      <c r="U973" s="13" t="b">
        <f ca="1">IF(CalcTable[[#This Row],[IrrPrecip]]&gt;=IC_MM,FALSE,TRUE)</f>
        <v>0</v>
      </c>
      <c r="V973" s="13" t="b">
        <f t="shared" si="295"/>
        <v>0</v>
      </c>
      <c r="W973" s="13" t="e">
        <f ca="1">IF(AND(IRR_DRIP=FALSE,CalcTable[[#This Row],[IrrHours]]&lt;=0),FALSE,TRUE)</f>
        <v>#NAME?</v>
      </c>
      <c r="X973" s="13" t="e">
        <f ca="1">AND(CalcTable[[#This Row],[IrrDay]],CalcTable[[#This Row],[IrrRain]],CalcTable[[#This Row],[IrrWarm]],CalcTable[[#This Row],[IrrWindy]])</f>
        <v>#NAME?</v>
      </c>
      <c r="Y973" s="13" t="e">
        <f t="shared" ca="1" si="296"/>
        <v>#NAME?</v>
      </c>
      <c r="Z973" s="13" t="e">
        <f ca="1">CalcTable[[#This Row],[IrrHours]]/5</f>
        <v>#NAME?</v>
      </c>
      <c r="AA973" s="13" t="e">
        <f ca="1">IF(CalcTable[[#This Row],[IrrFlag]]=FALSE,0,MAX(0,CalcTable[[#This Row],[VolRednWind]]*(FCAP*IRR_TARGET-CalcTable[[#This Row],[IWC]])))</f>
        <v>#NAME?</v>
      </c>
      <c r="AB973" s="13" t="e">
        <f ca="1">CalcTable[[#This Row],[IWC]]+CalcTable[[#This Row],[Eff Precip]]+CalcTable[[#This Row],[IrrAmt]]-CalcTable[[#This Row],[AET]]</f>
        <v>#NAME?</v>
      </c>
      <c r="AC973" s="13" t="e">
        <f ca="1">IF(CalcTable[[#This Row],[PWC]]&gt;FCAP,MIN(24*PERC,MIN(SAT,CalcTable[[#This Row],[PWC]])-FCAP),0)</f>
        <v>#NAME?</v>
      </c>
      <c r="AD973" s="13" t="e">
        <f ca="1">IF(CalcTable[[#This Row],[PWC]]&gt;SAT,CalcTable[[#This Row],[PWC]]-SAT,0)</f>
        <v>#NAME?</v>
      </c>
      <c r="AE973" s="13" t="e">
        <f ca="1">CalcTable[[#This Row],[PWC]]-CalcTable[[#This Row],[PercAmt]]-CalcTable[[#This Row],[Runoff]]</f>
        <v>#NAME?</v>
      </c>
      <c r="AF973" s="13" t="e">
        <f ca="1">CalcTable[[#This Row],[IrrAmt]]/1000*CUR_IRR_AREA*10000/IRR_EFF</f>
        <v>#NAME?</v>
      </c>
      <c r="AG973" s="147"/>
      <c r="AH973" s="13"/>
      <c r="AI973" s="50">
        <v>0</v>
      </c>
      <c r="AJ973" s="50">
        <v>0</v>
      </c>
      <c r="AK973" s="50">
        <v>0</v>
      </c>
      <c r="AL973" s="50">
        <v>0</v>
      </c>
      <c r="AM973" s="50"/>
      <c r="AN973" s="50"/>
      <c r="AO973" s="50"/>
      <c r="AP973" s="50"/>
      <c r="AQ973" s="50"/>
      <c r="AR973" s="50"/>
      <c r="AS973" s="50"/>
      <c r="AT973" s="50"/>
      <c r="AU973" s="50"/>
      <c r="AV973" s="50"/>
      <c r="AW973" s="50"/>
      <c r="AX973" s="50">
        <f t="shared" si="307"/>
        <v>0</v>
      </c>
      <c r="AY973" s="50"/>
      <c r="AZ973" s="50">
        <f t="shared" si="297"/>
        <v>0</v>
      </c>
      <c r="BA973" s="50">
        <f t="shared" si="298"/>
        <v>0</v>
      </c>
      <c r="BB973" s="50">
        <f t="shared" si="299"/>
        <v>0</v>
      </c>
      <c r="BC973" s="17">
        <f t="shared" si="300"/>
        <v>19666</v>
      </c>
      <c r="BD973" s="50">
        <f t="shared" si="301"/>
        <v>0</v>
      </c>
      <c r="BE973" s="50">
        <f t="shared" si="302"/>
        <v>0</v>
      </c>
      <c r="BF973" s="50">
        <f t="shared" si="308"/>
        <v>0</v>
      </c>
      <c r="BG973" s="50"/>
      <c r="BH973" s="17">
        <f t="shared" si="303"/>
        <v>0</v>
      </c>
      <c r="BI973" s="17">
        <f t="shared" si="311"/>
        <v>973</v>
      </c>
      <c r="BJ973" s="17">
        <f t="shared" si="309"/>
        <v>973</v>
      </c>
      <c r="BK973" s="150">
        <f t="shared" si="310"/>
        <v>24263</v>
      </c>
      <c r="BL973" s="50" t="e">
        <f t="shared" ca="1" si="304"/>
        <v>#NAME?</v>
      </c>
      <c r="BM973" s="50" t="e">
        <f t="shared" ca="1" si="305"/>
        <v>#NAME?</v>
      </c>
      <c r="BN973" s="50" t="e">
        <f t="shared" ca="1" si="306"/>
        <v>#NAME?</v>
      </c>
    </row>
    <row r="974" spans="1:66" x14ac:dyDescent="0.35">
      <c r="A974" s="48">
        <v>24264</v>
      </c>
      <c r="B974" s="17">
        <v>1966</v>
      </c>
      <c r="C974" s="17">
        <v>6</v>
      </c>
      <c r="D974" s="17">
        <v>157</v>
      </c>
      <c r="E974" s="17">
        <v>6</v>
      </c>
      <c r="F974" s="17">
        <v>2</v>
      </c>
      <c r="G974" s="50">
        <v>2.8</v>
      </c>
      <c r="H974" s="32">
        <v>3.7229656758870169</v>
      </c>
      <c r="I974" s="50">
        <v>7.666666666666667</v>
      </c>
      <c r="J974" s="13">
        <v>0</v>
      </c>
      <c r="K974" s="13">
        <f t="shared" si="292"/>
        <v>0</v>
      </c>
      <c r="L974" s="13">
        <f t="shared" si="293"/>
        <v>0</v>
      </c>
      <c r="M974" s="13" t="e">
        <f ca="1">CalcTable[[#This Row],[IWC]]-AE973</f>
        <v>#NAME?</v>
      </c>
      <c r="N974" s="13" t="e">
        <f ca="1">IF(CalcTable[[#This Row],[Day of Year]]&lt;123,FCAP,AE973)</f>
        <v>#NAME?</v>
      </c>
      <c r="O974" s="17" t="e">
        <f ca="1">IF(IRR_DRIP,5,COUNTIF('IDET Wind Values'!C958:G958,"&lt;="&amp;IRR_MAXWIND))</f>
        <v>#NAME?</v>
      </c>
      <c r="P974" s="13" t="e">
        <f ca="1">CalcTable[[#This Row],[ET_o]]*KL</f>
        <v>#NAME?</v>
      </c>
      <c r="Q974" s="13" t="e">
        <f ca="1">IF(WILTPT&lt;=0,1,MAX(0,MIN(1,(CalcTable[[#This Row],[IWC]]-WILTPT)/(MAD-WILTPT))))</f>
        <v>#NAME?</v>
      </c>
      <c r="R974" s="13" t="e">
        <f ca="1">CalcTable[[#This Row],[ETMult]]*CalcTable[[#This Row],[ETb]]</f>
        <v>#NAME?</v>
      </c>
      <c r="S974" s="13" t="b">
        <f>INDEX(IRR_LIST,CalcTable[[#This Row],[Day of Week]]+1)</f>
        <v>0</v>
      </c>
      <c r="T974" s="13">
        <f t="shared" ca="1" si="294"/>
        <v>16.5</v>
      </c>
      <c r="U974" s="13" t="b">
        <f ca="1">IF(CalcTable[[#This Row],[IrrPrecip]]&gt;=IC_MM,FALSE,TRUE)</f>
        <v>0</v>
      </c>
      <c r="V974" s="13" t="b">
        <f t="shared" si="295"/>
        <v>1</v>
      </c>
      <c r="W974" s="13" t="e">
        <f ca="1">IF(AND(IRR_DRIP=FALSE,CalcTable[[#This Row],[IrrHours]]&lt;=0),FALSE,TRUE)</f>
        <v>#NAME?</v>
      </c>
      <c r="X974" s="13" t="e">
        <f ca="1">AND(CalcTable[[#This Row],[IrrDay]],CalcTable[[#This Row],[IrrRain]],CalcTable[[#This Row],[IrrWarm]],CalcTable[[#This Row],[IrrWindy]])</f>
        <v>#NAME?</v>
      </c>
      <c r="Y974" s="13" t="e">
        <f t="shared" ca="1" si="296"/>
        <v>#NAME?</v>
      </c>
      <c r="Z974" s="13" t="e">
        <f ca="1">CalcTable[[#This Row],[IrrHours]]/5</f>
        <v>#NAME?</v>
      </c>
      <c r="AA974" s="13" t="e">
        <f ca="1">IF(CalcTable[[#This Row],[IrrFlag]]=FALSE,0,MAX(0,CalcTable[[#This Row],[VolRednWind]]*(FCAP*IRR_TARGET-CalcTable[[#This Row],[IWC]])))</f>
        <v>#NAME?</v>
      </c>
      <c r="AB974" s="13" t="e">
        <f ca="1">CalcTable[[#This Row],[IWC]]+CalcTable[[#This Row],[Eff Precip]]+CalcTable[[#This Row],[IrrAmt]]-CalcTable[[#This Row],[AET]]</f>
        <v>#NAME?</v>
      </c>
      <c r="AC974" s="13" t="e">
        <f ca="1">IF(CalcTable[[#This Row],[PWC]]&gt;FCAP,MIN(24*PERC,MIN(SAT,CalcTable[[#This Row],[PWC]])-FCAP),0)</f>
        <v>#NAME?</v>
      </c>
      <c r="AD974" s="13" t="e">
        <f ca="1">IF(CalcTable[[#This Row],[PWC]]&gt;SAT,CalcTable[[#This Row],[PWC]]-SAT,0)</f>
        <v>#NAME?</v>
      </c>
      <c r="AE974" s="13" t="e">
        <f ca="1">CalcTable[[#This Row],[PWC]]-CalcTable[[#This Row],[PercAmt]]-CalcTable[[#This Row],[Runoff]]</f>
        <v>#NAME?</v>
      </c>
      <c r="AF974" s="13" t="e">
        <f ca="1">CalcTable[[#This Row],[IrrAmt]]/1000*CUR_IRR_AREA*10000/IRR_EFF</f>
        <v>#NAME?</v>
      </c>
      <c r="AG974" s="147"/>
      <c r="AH974" s="13"/>
      <c r="AI974" s="50">
        <v>0</v>
      </c>
      <c r="AJ974" s="50">
        <v>0</v>
      </c>
      <c r="AK974" s="50">
        <v>0</v>
      </c>
      <c r="AL974" s="50">
        <v>0</v>
      </c>
      <c r="AM974" s="50"/>
      <c r="AN974" s="50"/>
      <c r="AO974" s="50"/>
      <c r="AP974" s="50"/>
      <c r="AQ974" s="50"/>
      <c r="AR974" s="50"/>
      <c r="AS974" s="50"/>
      <c r="AT974" s="50"/>
      <c r="AU974" s="50"/>
      <c r="AV974" s="50"/>
      <c r="AW974" s="50"/>
      <c r="AX974" s="50">
        <f t="shared" si="307"/>
        <v>0</v>
      </c>
      <c r="AY974" s="50"/>
      <c r="AZ974" s="50">
        <f t="shared" si="297"/>
        <v>0</v>
      </c>
      <c r="BA974" s="50">
        <f t="shared" si="298"/>
        <v>0</v>
      </c>
      <c r="BB974" s="50">
        <f t="shared" si="299"/>
        <v>0</v>
      </c>
      <c r="BC974" s="17">
        <f t="shared" si="300"/>
        <v>19666</v>
      </c>
      <c r="BD974" s="50">
        <f t="shared" si="301"/>
        <v>0</v>
      </c>
      <c r="BE974" s="50">
        <f t="shared" si="302"/>
        <v>0</v>
      </c>
      <c r="BF974" s="50">
        <f t="shared" si="308"/>
        <v>0</v>
      </c>
      <c r="BG974" s="50"/>
      <c r="BH974" s="17">
        <f t="shared" si="303"/>
        <v>0</v>
      </c>
      <c r="BI974" s="17">
        <f t="shared" si="311"/>
        <v>974</v>
      </c>
      <c r="BJ974" s="17">
        <f t="shared" si="309"/>
        <v>974</v>
      </c>
      <c r="BK974" s="150">
        <f t="shared" si="310"/>
        <v>24264</v>
      </c>
      <c r="BL974" s="50" t="e">
        <f t="shared" ca="1" si="304"/>
        <v>#NAME?</v>
      </c>
      <c r="BM974" s="50" t="e">
        <f t="shared" ca="1" si="305"/>
        <v>#NAME?</v>
      </c>
      <c r="BN974" s="50" t="e">
        <f t="shared" ca="1" si="306"/>
        <v>#NAME?</v>
      </c>
    </row>
    <row r="975" spans="1:66" x14ac:dyDescent="0.35">
      <c r="A975" s="48">
        <v>24265</v>
      </c>
      <c r="B975" s="17">
        <v>1966</v>
      </c>
      <c r="C975" s="17">
        <v>6</v>
      </c>
      <c r="D975" s="17">
        <v>158</v>
      </c>
      <c r="E975" s="17">
        <v>7</v>
      </c>
      <c r="F975" s="17">
        <v>3</v>
      </c>
      <c r="G975" s="50">
        <v>3.9</v>
      </c>
      <c r="H975" s="32">
        <v>4.7095194438001551</v>
      </c>
      <c r="I975" s="50">
        <v>10.833333333333334</v>
      </c>
      <c r="J975" s="13">
        <v>0.8</v>
      </c>
      <c r="K975" s="13">
        <f t="shared" si="292"/>
        <v>0.8</v>
      </c>
      <c r="L975" s="13">
        <f t="shared" si="293"/>
        <v>0</v>
      </c>
      <c r="M975" s="13" t="e">
        <f ca="1">CalcTable[[#This Row],[IWC]]-AE974</f>
        <v>#NAME?</v>
      </c>
      <c r="N975" s="13" t="e">
        <f ca="1">IF(CalcTable[[#This Row],[Day of Year]]&lt;123,FCAP,AE974)</f>
        <v>#NAME?</v>
      </c>
      <c r="O975" s="17" t="e">
        <f ca="1">IF(IRR_DRIP,5,COUNTIF('IDET Wind Values'!C959:G959,"&lt;="&amp;IRR_MAXWIND))</f>
        <v>#NAME?</v>
      </c>
      <c r="P975" s="13" t="e">
        <f ca="1">CalcTable[[#This Row],[ET_o]]*KL</f>
        <v>#NAME?</v>
      </c>
      <c r="Q975" s="13" t="e">
        <f ca="1">IF(WILTPT&lt;=0,1,MAX(0,MIN(1,(CalcTable[[#This Row],[IWC]]-WILTPT)/(MAD-WILTPT))))</f>
        <v>#NAME?</v>
      </c>
      <c r="R975" s="13" t="e">
        <f ca="1">CalcTable[[#This Row],[ETMult]]*CalcTable[[#This Row],[ETb]]</f>
        <v>#NAME?</v>
      </c>
      <c r="S975" s="13" t="b">
        <f>INDEX(IRR_LIST,CalcTable[[#This Row],[Day of Week]]+1)</f>
        <v>1</v>
      </c>
      <c r="T975" s="13">
        <f t="shared" ca="1" si="294"/>
        <v>2.8</v>
      </c>
      <c r="U975" s="13" t="b">
        <f ca="1">IF(CalcTable[[#This Row],[IrrPrecip]]&gt;=IC_MM,FALSE,TRUE)</f>
        <v>1</v>
      </c>
      <c r="V975" s="13" t="b">
        <f t="shared" si="295"/>
        <v>1</v>
      </c>
      <c r="W975" s="13" t="e">
        <f ca="1">IF(AND(IRR_DRIP=FALSE,CalcTable[[#This Row],[IrrHours]]&lt;=0),FALSE,TRUE)</f>
        <v>#NAME?</v>
      </c>
      <c r="X975" s="13" t="e">
        <f ca="1">AND(CalcTable[[#This Row],[IrrDay]],CalcTable[[#This Row],[IrrRain]],CalcTable[[#This Row],[IrrWarm]],CalcTable[[#This Row],[IrrWindy]])</f>
        <v>#NAME?</v>
      </c>
      <c r="Y975" s="13" t="e">
        <f t="shared" ca="1" si="296"/>
        <v>#NAME?</v>
      </c>
      <c r="Z975" s="13" t="e">
        <f ca="1">CalcTable[[#This Row],[IrrHours]]/5</f>
        <v>#NAME?</v>
      </c>
      <c r="AA975" s="13" t="e">
        <f ca="1">IF(CalcTable[[#This Row],[IrrFlag]]=FALSE,0,MAX(0,CalcTable[[#This Row],[VolRednWind]]*(FCAP*IRR_TARGET-CalcTable[[#This Row],[IWC]])))</f>
        <v>#NAME?</v>
      </c>
      <c r="AB975" s="13" t="e">
        <f ca="1">CalcTable[[#This Row],[IWC]]+CalcTable[[#This Row],[Eff Precip]]+CalcTable[[#This Row],[IrrAmt]]-CalcTable[[#This Row],[AET]]</f>
        <v>#NAME?</v>
      </c>
      <c r="AC975" s="13" t="e">
        <f ca="1">IF(CalcTable[[#This Row],[PWC]]&gt;FCAP,MIN(24*PERC,MIN(SAT,CalcTable[[#This Row],[PWC]])-FCAP),0)</f>
        <v>#NAME?</v>
      </c>
      <c r="AD975" s="13" t="e">
        <f ca="1">IF(CalcTable[[#This Row],[PWC]]&gt;SAT,CalcTable[[#This Row],[PWC]]-SAT,0)</f>
        <v>#NAME?</v>
      </c>
      <c r="AE975" s="13" t="e">
        <f ca="1">CalcTable[[#This Row],[PWC]]-CalcTable[[#This Row],[PercAmt]]-CalcTable[[#This Row],[Runoff]]</f>
        <v>#NAME?</v>
      </c>
      <c r="AF975" s="13" t="e">
        <f ca="1">CalcTable[[#This Row],[IrrAmt]]/1000*CUR_IRR_AREA*10000/IRR_EFF</f>
        <v>#NAME?</v>
      </c>
      <c r="AG975" s="147"/>
      <c r="AH975" s="13"/>
      <c r="AI975" s="50">
        <v>3.2443924191397899</v>
      </c>
      <c r="AJ975" s="50">
        <v>5.1149227090970788</v>
      </c>
      <c r="AK975" s="50">
        <v>0</v>
      </c>
      <c r="AL975" s="50">
        <v>0</v>
      </c>
      <c r="AM975" s="50"/>
      <c r="AN975" s="50"/>
      <c r="AO975" s="50"/>
      <c r="AP975" s="50"/>
      <c r="AQ975" s="50"/>
      <c r="AR975" s="50"/>
      <c r="AS975" s="50"/>
      <c r="AT975" s="50"/>
      <c r="AU975" s="50"/>
      <c r="AV975" s="50"/>
      <c r="AW975" s="50"/>
      <c r="AX975" s="50">
        <f t="shared" si="307"/>
        <v>8.3593151282368687</v>
      </c>
      <c r="AY975" s="50"/>
      <c r="AZ975" s="50">
        <f t="shared" si="297"/>
        <v>197.62215494756458</v>
      </c>
      <c r="BA975" s="50">
        <f t="shared" si="298"/>
        <v>320.76304437227748</v>
      </c>
      <c r="BB975" s="50">
        <f t="shared" si="299"/>
        <v>332.00558572875713</v>
      </c>
      <c r="BC975" s="17">
        <f t="shared" si="300"/>
        <v>19666</v>
      </c>
      <c r="BD975" s="50">
        <f t="shared" si="301"/>
        <v>8.3593151282368687</v>
      </c>
      <c r="BE975" s="50">
        <f t="shared" si="302"/>
        <v>197.62215494756458</v>
      </c>
      <c r="BF975" s="50">
        <f t="shared" si="308"/>
        <v>323.24693391531662</v>
      </c>
      <c r="BG975" s="50"/>
      <c r="BH975" s="17">
        <f t="shared" si="303"/>
        <v>0</v>
      </c>
      <c r="BI975" s="17">
        <f t="shared" si="311"/>
        <v>975</v>
      </c>
      <c r="BJ975" s="17">
        <f t="shared" si="309"/>
        <v>975</v>
      </c>
      <c r="BK975" s="150">
        <f t="shared" si="310"/>
        <v>24265</v>
      </c>
      <c r="BL975" s="50" t="e">
        <f t="shared" ca="1" si="304"/>
        <v>#NAME?</v>
      </c>
      <c r="BM975" s="50" t="e">
        <f t="shared" ca="1" si="305"/>
        <v>#NAME?</v>
      </c>
      <c r="BN975" s="50" t="e">
        <f t="shared" ca="1" si="306"/>
        <v>#NAME?</v>
      </c>
    </row>
    <row r="976" spans="1:66" x14ac:dyDescent="0.35">
      <c r="A976" s="48">
        <v>24266</v>
      </c>
      <c r="B976" s="17">
        <v>1966</v>
      </c>
      <c r="C976" s="17">
        <v>6</v>
      </c>
      <c r="D976" s="17">
        <v>159</v>
      </c>
      <c r="E976" s="17">
        <v>8</v>
      </c>
      <c r="F976" s="17">
        <v>4</v>
      </c>
      <c r="G976" s="50">
        <v>7.2</v>
      </c>
      <c r="H976" s="32">
        <v>4.2503769513634122</v>
      </c>
      <c r="I976" s="50">
        <v>13.333333333333334</v>
      </c>
      <c r="J976" s="13">
        <v>0</v>
      </c>
      <c r="K976" s="13">
        <f t="shared" si="292"/>
        <v>0</v>
      </c>
      <c r="L976" s="13">
        <f t="shared" si="293"/>
        <v>0</v>
      </c>
      <c r="M976" s="13" t="e">
        <f ca="1">CalcTable[[#This Row],[IWC]]-AE975</f>
        <v>#NAME?</v>
      </c>
      <c r="N976" s="13" t="e">
        <f ca="1">IF(CalcTable[[#This Row],[Day of Year]]&lt;123,FCAP,AE975)</f>
        <v>#NAME?</v>
      </c>
      <c r="O976" s="17" t="e">
        <f ca="1">IF(IRR_DRIP,5,COUNTIF('IDET Wind Values'!C960:G960,"&lt;="&amp;IRR_MAXWIND))</f>
        <v>#NAME?</v>
      </c>
      <c r="P976" s="13" t="e">
        <f ca="1">CalcTable[[#This Row],[ET_o]]*KL</f>
        <v>#NAME?</v>
      </c>
      <c r="Q976" s="13" t="e">
        <f ca="1">IF(WILTPT&lt;=0,1,MAX(0,MIN(1,(CalcTable[[#This Row],[IWC]]-WILTPT)/(MAD-WILTPT))))</f>
        <v>#NAME?</v>
      </c>
      <c r="R976" s="13" t="e">
        <f ca="1">CalcTable[[#This Row],[ETMult]]*CalcTable[[#This Row],[ETb]]</f>
        <v>#NAME?</v>
      </c>
      <c r="S976" s="13" t="b">
        <f>INDEX(IRR_LIST,CalcTable[[#This Row],[Day of Week]]+1)</f>
        <v>0</v>
      </c>
      <c r="T976" s="13">
        <f t="shared" ca="1" si="294"/>
        <v>0.8</v>
      </c>
      <c r="U976" s="13" t="b">
        <f ca="1">IF(CalcTable[[#This Row],[IrrPrecip]]&gt;=IC_MM,FALSE,TRUE)</f>
        <v>1</v>
      </c>
      <c r="V976" s="13" t="b">
        <f t="shared" si="295"/>
        <v>1</v>
      </c>
      <c r="W976" s="13" t="e">
        <f ca="1">IF(AND(IRR_DRIP=FALSE,CalcTable[[#This Row],[IrrHours]]&lt;=0),FALSE,TRUE)</f>
        <v>#NAME?</v>
      </c>
      <c r="X976" s="13" t="e">
        <f ca="1">AND(CalcTable[[#This Row],[IrrDay]],CalcTable[[#This Row],[IrrRain]],CalcTable[[#This Row],[IrrWarm]],CalcTable[[#This Row],[IrrWindy]])</f>
        <v>#NAME?</v>
      </c>
      <c r="Y976" s="13" t="e">
        <f t="shared" ca="1" si="296"/>
        <v>#NAME?</v>
      </c>
      <c r="Z976" s="13" t="e">
        <f ca="1">CalcTable[[#This Row],[IrrHours]]/5</f>
        <v>#NAME?</v>
      </c>
      <c r="AA976" s="13" t="e">
        <f ca="1">IF(CalcTable[[#This Row],[IrrFlag]]=FALSE,0,MAX(0,CalcTable[[#This Row],[VolRednWind]]*(FCAP*IRR_TARGET-CalcTable[[#This Row],[IWC]])))</f>
        <v>#NAME?</v>
      </c>
      <c r="AB976" s="13" t="e">
        <f ca="1">CalcTable[[#This Row],[IWC]]+CalcTable[[#This Row],[Eff Precip]]+CalcTable[[#This Row],[IrrAmt]]-CalcTable[[#This Row],[AET]]</f>
        <v>#NAME?</v>
      </c>
      <c r="AC976" s="13" t="e">
        <f ca="1">IF(CalcTable[[#This Row],[PWC]]&gt;FCAP,MIN(24*PERC,MIN(SAT,CalcTable[[#This Row],[PWC]])-FCAP),0)</f>
        <v>#NAME?</v>
      </c>
      <c r="AD976" s="13" t="e">
        <f ca="1">IF(CalcTable[[#This Row],[PWC]]&gt;SAT,CalcTable[[#This Row],[PWC]]-SAT,0)</f>
        <v>#NAME?</v>
      </c>
      <c r="AE976" s="13" t="e">
        <f ca="1">CalcTable[[#This Row],[PWC]]-CalcTable[[#This Row],[PercAmt]]-CalcTable[[#This Row],[Runoff]]</f>
        <v>#NAME?</v>
      </c>
      <c r="AF976" s="13" t="e">
        <f ca="1">CalcTable[[#This Row],[IrrAmt]]/1000*CUR_IRR_AREA*10000/IRR_EFF</f>
        <v>#NAME?</v>
      </c>
      <c r="AG976" s="147"/>
      <c r="AH976" s="13"/>
      <c r="AI976" s="50">
        <v>0</v>
      </c>
      <c r="AJ976" s="50">
        <v>0</v>
      </c>
      <c r="AK976" s="50">
        <v>3.6853740355315852</v>
      </c>
      <c r="AL976" s="50">
        <v>8.5654350888289592</v>
      </c>
      <c r="AM976" s="50"/>
      <c r="AN976" s="50"/>
      <c r="AO976" s="50"/>
      <c r="AP976" s="50"/>
      <c r="AQ976" s="50"/>
      <c r="AR976" s="50"/>
      <c r="AS976" s="50"/>
      <c r="AT976" s="50"/>
      <c r="AU976" s="50"/>
      <c r="AV976" s="50"/>
      <c r="AW976" s="50"/>
      <c r="AX976" s="50">
        <f t="shared" si="307"/>
        <v>12.250809124360543</v>
      </c>
      <c r="AY976" s="50"/>
      <c r="AZ976" s="50">
        <f t="shared" si="297"/>
        <v>305.30491512677941</v>
      </c>
      <c r="BA976" s="50">
        <f t="shared" si="298"/>
        <v>470.07264709996196</v>
      </c>
      <c r="BB976" s="50">
        <f t="shared" si="299"/>
        <v>484.61097639171334</v>
      </c>
      <c r="BC976" s="17">
        <f t="shared" si="300"/>
        <v>19666</v>
      </c>
      <c r="BD976" s="50">
        <f t="shared" si="301"/>
        <v>12.250809124360543</v>
      </c>
      <c r="BE976" s="50">
        <f t="shared" si="302"/>
        <v>305.30491512677941</v>
      </c>
      <c r="BF976" s="50">
        <f t="shared" si="308"/>
        <v>499.38164954325435</v>
      </c>
      <c r="BG976" s="50"/>
      <c r="BH976" s="17">
        <f t="shared" si="303"/>
        <v>0</v>
      </c>
      <c r="BI976" s="17">
        <f t="shared" si="311"/>
        <v>976</v>
      </c>
      <c r="BJ976" s="17">
        <f t="shared" si="309"/>
        <v>976</v>
      </c>
      <c r="BK976" s="150">
        <f t="shared" si="310"/>
        <v>24266</v>
      </c>
      <c r="BL976" s="50" t="e">
        <f t="shared" ca="1" si="304"/>
        <v>#NAME?</v>
      </c>
      <c r="BM976" s="50" t="e">
        <f t="shared" ca="1" si="305"/>
        <v>#NAME?</v>
      </c>
      <c r="BN976" s="50" t="e">
        <f t="shared" ca="1" si="306"/>
        <v>#NAME?</v>
      </c>
    </row>
    <row r="977" spans="1:66" x14ac:dyDescent="0.35">
      <c r="A977" s="48">
        <v>24267</v>
      </c>
      <c r="B977" s="17">
        <v>1966</v>
      </c>
      <c r="C977" s="17">
        <v>6</v>
      </c>
      <c r="D977" s="17">
        <v>160</v>
      </c>
      <c r="E977" s="17">
        <v>9</v>
      </c>
      <c r="F977" s="17">
        <v>5</v>
      </c>
      <c r="G977" s="50">
        <v>8.3000000000000007</v>
      </c>
      <c r="H977" s="32">
        <v>3.1789456464968859</v>
      </c>
      <c r="I977" s="50">
        <v>9.6666666666666661</v>
      </c>
      <c r="J977" s="13">
        <v>4.8</v>
      </c>
      <c r="K977" s="13">
        <f t="shared" si="292"/>
        <v>4.8</v>
      </c>
      <c r="L977" s="13">
        <f t="shared" si="293"/>
        <v>0</v>
      </c>
      <c r="M977" s="13" t="e">
        <f ca="1">CalcTable[[#This Row],[IWC]]-AE976</f>
        <v>#NAME?</v>
      </c>
      <c r="N977" s="13" t="e">
        <f ca="1">IF(CalcTable[[#This Row],[Day of Year]]&lt;123,FCAP,AE976)</f>
        <v>#NAME?</v>
      </c>
      <c r="O977" s="17" t="e">
        <f ca="1">IF(IRR_DRIP,5,COUNTIF('IDET Wind Values'!C961:G961,"&lt;="&amp;IRR_MAXWIND))</f>
        <v>#NAME?</v>
      </c>
      <c r="P977" s="13" t="e">
        <f ca="1">CalcTable[[#This Row],[ET_o]]*KL</f>
        <v>#NAME?</v>
      </c>
      <c r="Q977" s="13" t="e">
        <f ca="1">IF(WILTPT&lt;=0,1,MAX(0,MIN(1,(CalcTable[[#This Row],[IWC]]-WILTPT)/(MAD-WILTPT))))</f>
        <v>#NAME?</v>
      </c>
      <c r="R977" s="13" t="e">
        <f ca="1">CalcTable[[#This Row],[ETMult]]*CalcTable[[#This Row],[ETb]]</f>
        <v>#NAME?</v>
      </c>
      <c r="S977" s="13" t="b">
        <f>INDEX(IRR_LIST,CalcTable[[#This Row],[Day of Week]]+1)</f>
        <v>1</v>
      </c>
      <c r="T977" s="13">
        <f t="shared" ca="1" si="294"/>
        <v>0.8</v>
      </c>
      <c r="U977" s="13" t="b">
        <f ca="1">IF(CalcTable[[#This Row],[IrrPrecip]]&gt;=IC_MM,FALSE,TRUE)</f>
        <v>1</v>
      </c>
      <c r="V977" s="13" t="b">
        <f t="shared" si="295"/>
        <v>1</v>
      </c>
      <c r="W977" s="13" t="e">
        <f ca="1">IF(AND(IRR_DRIP=FALSE,CalcTable[[#This Row],[IrrHours]]&lt;=0),FALSE,TRUE)</f>
        <v>#NAME?</v>
      </c>
      <c r="X977" s="13" t="e">
        <f ca="1">AND(CalcTable[[#This Row],[IrrDay]],CalcTable[[#This Row],[IrrRain]],CalcTable[[#This Row],[IrrWarm]],CalcTable[[#This Row],[IrrWindy]])</f>
        <v>#NAME?</v>
      </c>
      <c r="Y977" s="13" t="e">
        <f t="shared" ca="1" si="296"/>
        <v>#NAME?</v>
      </c>
      <c r="Z977" s="13" t="e">
        <f ca="1">CalcTable[[#This Row],[IrrHours]]/5</f>
        <v>#NAME?</v>
      </c>
      <c r="AA977" s="13" t="e">
        <f ca="1">IF(CalcTable[[#This Row],[IrrFlag]]=FALSE,0,MAX(0,CalcTable[[#This Row],[VolRednWind]]*(FCAP*IRR_TARGET-CalcTable[[#This Row],[IWC]])))</f>
        <v>#NAME?</v>
      </c>
      <c r="AB977" s="13" t="e">
        <f ca="1">CalcTable[[#This Row],[IWC]]+CalcTable[[#This Row],[Eff Precip]]+CalcTable[[#This Row],[IrrAmt]]-CalcTable[[#This Row],[AET]]</f>
        <v>#NAME?</v>
      </c>
      <c r="AC977" s="13" t="e">
        <f ca="1">IF(CalcTable[[#This Row],[PWC]]&gt;FCAP,MIN(24*PERC,MIN(SAT,CalcTable[[#This Row],[PWC]])-FCAP),0)</f>
        <v>#NAME?</v>
      </c>
      <c r="AD977" s="13" t="e">
        <f ca="1">IF(CalcTable[[#This Row],[PWC]]&gt;SAT,CalcTable[[#This Row],[PWC]]-SAT,0)</f>
        <v>#NAME?</v>
      </c>
      <c r="AE977" s="13" t="e">
        <f ca="1">CalcTable[[#This Row],[PWC]]-CalcTable[[#This Row],[PercAmt]]-CalcTable[[#This Row],[Runoff]]</f>
        <v>#NAME?</v>
      </c>
      <c r="AF977" s="13" t="e">
        <f ca="1">CalcTable[[#This Row],[IrrAmt]]/1000*CUR_IRR_AREA*10000/IRR_EFF</f>
        <v>#NAME?</v>
      </c>
      <c r="AG977" s="147"/>
      <c r="AH977" s="13"/>
      <c r="AI977" s="50">
        <v>4.4554064421296733</v>
      </c>
      <c r="AJ977" s="50">
        <v>5.5777246161040468</v>
      </c>
      <c r="AK977" s="50">
        <v>0</v>
      </c>
      <c r="AL977" s="50">
        <v>0</v>
      </c>
      <c r="AM977" s="50"/>
      <c r="AN977" s="50"/>
      <c r="AO977" s="50"/>
      <c r="AP977" s="50"/>
      <c r="AQ977" s="50"/>
      <c r="AR977" s="50"/>
      <c r="AS977" s="50"/>
      <c r="AT977" s="50"/>
      <c r="AU977" s="50"/>
      <c r="AV977" s="50"/>
      <c r="AW977" s="50"/>
      <c r="AX977" s="50">
        <f t="shared" si="307"/>
        <v>10.033131058233721</v>
      </c>
      <c r="AY977" s="50"/>
      <c r="AZ977" s="50">
        <f t="shared" si="297"/>
        <v>228.95921655695395</v>
      </c>
      <c r="BA977" s="50">
        <f t="shared" si="298"/>
        <v>370.5039866481485</v>
      </c>
      <c r="BB977" s="50">
        <f t="shared" si="299"/>
        <v>383.40452633041758</v>
      </c>
      <c r="BC977" s="17">
        <f t="shared" si="300"/>
        <v>19666</v>
      </c>
      <c r="BD977" s="50">
        <f t="shared" si="301"/>
        <v>10.033131058233721</v>
      </c>
      <c r="BE977" s="50">
        <f t="shared" si="302"/>
        <v>228.95921655695395</v>
      </c>
      <c r="BF977" s="50">
        <f t="shared" si="308"/>
        <v>374.50439078212486</v>
      </c>
      <c r="BG977" s="50"/>
      <c r="BH977" s="17">
        <f t="shared" si="303"/>
        <v>0</v>
      </c>
      <c r="BI977" s="17">
        <f t="shared" si="311"/>
        <v>977</v>
      </c>
      <c r="BJ977" s="17">
        <f t="shared" si="309"/>
        <v>977</v>
      </c>
      <c r="BK977" s="150">
        <f t="shared" si="310"/>
        <v>24267</v>
      </c>
      <c r="BL977" s="50" t="e">
        <f t="shared" ca="1" si="304"/>
        <v>#NAME?</v>
      </c>
      <c r="BM977" s="50" t="e">
        <f t="shared" ca="1" si="305"/>
        <v>#NAME?</v>
      </c>
      <c r="BN977" s="50" t="e">
        <f t="shared" ca="1" si="306"/>
        <v>#NAME?</v>
      </c>
    </row>
    <row r="978" spans="1:66" x14ac:dyDescent="0.35">
      <c r="A978" s="48">
        <v>24268</v>
      </c>
      <c r="B978" s="17">
        <v>1966</v>
      </c>
      <c r="C978" s="17">
        <v>6</v>
      </c>
      <c r="D978" s="17">
        <v>161</v>
      </c>
      <c r="E978" s="17">
        <v>10</v>
      </c>
      <c r="F978" s="17">
        <v>6</v>
      </c>
      <c r="G978" s="50">
        <v>8.3000000000000007</v>
      </c>
      <c r="H978" s="32">
        <v>3.0391193414006961</v>
      </c>
      <c r="I978" s="50">
        <v>7.5</v>
      </c>
      <c r="J978" s="13">
        <v>14.2</v>
      </c>
      <c r="K978" s="13">
        <f t="shared" si="292"/>
        <v>14.2</v>
      </c>
      <c r="L978" s="13">
        <f t="shared" si="293"/>
        <v>6.8999999999999995</v>
      </c>
      <c r="M978" s="13" t="e">
        <f ca="1">CalcTable[[#This Row],[IWC]]-AE977</f>
        <v>#NAME?</v>
      </c>
      <c r="N978" s="13" t="e">
        <f ca="1">IF(CalcTable[[#This Row],[Day of Year]]&lt;123,FCAP,AE977)</f>
        <v>#NAME?</v>
      </c>
      <c r="O978" s="17" t="e">
        <f ca="1">IF(IRR_DRIP,5,COUNTIF('IDET Wind Values'!C962:G962,"&lt;="&amp;IRR_MAXWIND))</f>
        <v>#NAME?</v>
      </c>
      <c r="P978" s="13" t="e">
        <f ca="1">CalcTable[[#This Row],[ET_o]]*KL</f>
        <v>#NAME?</v>
      </c>
      <c r="Q978" s="13" t="e">
        <f ca="1">IF(WILTPT&lt;=0,1,MAX(0,MIN(1,(CalcTable[[#This Row],[IWC]]-WILTPT)/(MAD-WILTPT))))</f>
        <v>#NAME?</v>
      </c>
      <c r="R978" s="13" t="e">
        <f ca="1">CalcTable[[#This Row],[ETMult]]*CalcTable[[#This Row],[ETb]]</f>
        <v>#NAME?</v>
      </c>
      <c r="S978" s="13" t="b">
        <f>INDEX(IRR_LIST,CalcTable[[#This Row],[Day of Week]]+1)</f>
        <v>0</v>
      </c>
      <c r="T978" s="13">
        <f t="shared" ca="1" si="294"/>
        <v>4.8</v>
      </c>
      <c r="U978" s="13" t="b">
        <f ca="1">IF(CalcTable[[#This Row],[IrrPrecip]]&gt;=IC_MM,FALSE,TRUE)</f>
        <v>1</v>
      </c>
      <c r="V978" s="13" t="b">
        <f t="shared" si="295"/>
        <v>1</v>
      </c>
      <c r="W978" s="13" t="e">
        <f ca="1">IF(AND(IRR_DRIP=FALSE,CalcTable[[#This Row],[IrrHours]]&lt;=0),FALSE,TRUE)</f>
        <v>#NAME?</v>
      </c>
      <c r="X978" s="13" t="e">
        <f ca="1">AND(CalcTable[[#This Row],[IrrDay]],CalcTable[[#This Row],[IrrRain]],CalcTable[[#This Row],[IrrWarm]],CalcTable[[#This Row],[IrrWindy]])</f>
        <v>#NAME?</v>
      </c>
      <c r="Y978" s="13" t="e">
        <f t="shared" ca="1" si="296"/>
        <v>#NAME?</v>
      </c>
      <c r="Z978" s="13" t="e">
        <f ca="1">CalcTable[[#This Row],[IrrHours]]/5</f>
        <v>#NAME?</v>
      </c>
      <c r="AA978" s="13" t="e">
        <f ca="1">IF(CalcTable[[#This Row],[IrrFlag]]=FALSE,0,MAX(0,CalcTable[[#This Row],[VolRednWind]]*(FCAP*IRR_TARGET-CalcTable[[#This Row],[IWC]])))</f>
        <v>#NAME?</v>
      </c>
      <c r="AB978" s="13" t="e">
        <f ca="1">CalcTable[[#This Row],[IWC]]+CalcTable[[#This Row],[Eff Precip]]+CalcTable[[#This Row],[IrrAmt]]-CalcTable[[#This Row],[AET]]</f>
        <v>#NAME?</v>
      </c>
      <c r="AC978" s="13" t="e">
        <f ca="1">IF(CalcTable[[#This Row],[PWC]]&gt;FCAP,MIN(24*PERC,MIN(SAT,CalcTable[[#This Row],[PWC]])-FCAP),0)</f>
        <v>#NAME?</v>
      </c>
      <c r="AD978" s="13" t="e">
        <f ca="1">IF(CalcTable[[#This Row],[PWC]]&gt;SAT,CalcTable[[#This Row],[PWC]]-SAT,0)</f>
        <v>#NAME?</v>
      </c>
      <c r="AE978" s="13" t="e">
        <f ca="1">CalcTable[[#This Row],[PWC]]-CalcTable[[#This Row],[PercAmt]]-CalcTable[[#This Row],[Runoff]]</f>
        <v>#NAME?</v>
      </c>
      <c r="AF978" s="13" t="e">
        <f ca="1">CalcTable[[#This Row],[IrrAmt]]/1000*CUR_IRR_AREA*10000/IRR_EFF</f>
        <v>#NAME?</v>
      </c>
      <c r="AG978" s="147"/>
      <c r="AH978" s="13"/>
      <c r="AI978" s="50">
        <v>0</v>
      </c>
      <c r="AJ978" s="50">
        <v>0</v>
      </c>
      <c r="AK978" s="50">
        <v>0</v>
      </c>
      <c r="AL978" s="50">
        <v>4.0284201055732893</v>
      </c>
      <c r="AM978" s="50"/>
      <c r="AN978" s="50"/>
      <c r="AO978" s="50"/>
      <c r="AP978" s="50"/>
      <c r="AQ978" s="50"/>
      <c r="AR978" s="50"/>
      <c r="AS978" s="50"/>
      <c r="AT978" s="50"/>
      <c r="AU978" s="50"/>
      <c r="AV978" s="50"/>
      <c r="AW978" s="50"/>
      <c r="AX978" s="50">
        <f t="shared" si="307"/>
        <v>4.0284201055732893</v>
      </c>
      <c r="AY978" s="50"/>
      <c r="AZ978" s="50">
        <f t="shared" si="297"/>
        <v>118.16698976348316</v>
      </c>
      <c r="BA978" s="50">
        <f t="shared" si="298"/>
        <v>181.93965090568042</v>
      </c>
      <c r="BB978" s="50">
        <f t="shared" si="299"/>
        <v>187.56665041822725</v>
      </c>
      <c r="BC978" s="17">
        <f t="shared" si="300"/>
        <v>19666</v>
      </c>
      <c r="BD978" s="50">
        <f t="shared" si="301"/>
        <v>4.0284201055732893</v>
      </c>
      <c r="BE978" s="50">
        <f t="shared" si="302"/>
        <v>118.16698976348316</v>
      </c>
      <c r="BF978" s="50">
        <f t="shared" si="308"/>
        <v>193.28357764939582</v>
      </c>
      <c r="BG978" s="50"/>
      <c r="BH978" s="17">
        <f t="shared" si="303"/>
        <v>0</v>
      </c>
      <c r="BI978" s="17">
        <f t="shared" si="311"/>
        <v>978</v>
      </c>
      <c r="BJ978" s="17">
        <f t="shared" si="309"/>
        <v>978</v>
      </c>
      <c r="BK978" s="150">
        <f t="shared" si="310"/>
        <v>24268</v>
      </c>
      <c r="BL978" s="50" t="e">
        <f t="shared" ca="1" si="304"/>
        <v>#NAME?</v>
      </c>
      <c r="BM978" s="50" t="e">
        <f t="shared" ca="1" si="305"/>
        <v>#NAME?</v>
      </c>
      <c r="BN978" s="50" t="e">
        <f t="shared" ca="1" si="306"/>
        <v>#NAME?</v>
      </c>
    </row>
    <row r="979" spans="1:66" x14ac:dyDescent="0.35">
      <c r="A979" s="48">
        <v>24269</v>
      </c>
      <c r="B979" s="17">
        <v>1966</v>
      </c>
      <c r="C979" s="17">
        <v>6</v>
      </c>
      <c r="D979" s="17">
        <v>162</v>
      </c>
      <c r="E979" s="17">
        <v>11</v>
      </c>
      <c r="F979" s="17">
        <v>7</v>
      </c>
      <c r="G979" s="50">
        <v>6.1</v>
      </c>
      <c r="H979" s="32">
        <v>3.5112615353619976</v>
      </c>
      <c r="I979" s="50">
        <v>6.666666666666667</v>
      </c>
      <c r="J979" s="13">
        <v>4.9000000000000004</v>
      </c>
      <c r="K979" s="13">
        <f t="shared" si="292"/>
        <v>4.9000000000000004</v>
      </c>
      <c r="L979" s="13">
        <f t="shared" si="293"/>
        <v>0</v>
      </c>
      <c r="M979" s="13" t="e">
        <f ca="1">CalcTable[[#This Row],[IWC]]-AE978</f>
        <v>#NAME?</v>
      </c>
      <c r="N979" s="13" t="e">
        <f ca="1">IF(CalcTable[[#This Row],[Day of Year]]&lt;123,FCAP,AE978)</f>
        <v>#NAME?</v>
      </c>
      <c r="O979" s="17" t="e">
        <f ca="1">IF(IRR_DRIP,5,COUNTIF('IDET Wind Values'!C963:G963,"&lt;="&amp;IRR_MAXWIND))</f>
        <v>#NAME?</v>
      </c>
      <c r="P979" s="13" t="e">
        <f ca="1">CalcTable[[#This Row],[ET_o]]*KL</f>
        <v>#NAME?</v>
      </c>
      <c r="Q979" s="13" t="e">
        <f ca="1">IF(WILTPT&lt;=0,1,MAX(0,MIN(1,(CalcTable[[#This Row],[IWC]]-WILTPT)/(MAD-WILTPT))))</f>
        <v>#NAME?</v>
      </c>
      <c r="R979" s="13" t="e">
        <f ca="1">CalcTable[[#This Row],[ETMult]]*CalcTable[[#This Row],[ETb]]</f>
        <v>#NAME?</v>
      </c>
      <c r="S979" s="13" t="b">
        <f>INDEX(IRR_LIST,CalcTable[[#This Row],[Day of Week]]+1)</f>
        <v>0</v>
      </c>
      <c r="T979" s="13">
        <f t="shared" ca="1" si="294"/>
        <v>19</v>
      </c>
      <c r="U979" s="13" t="b">
        <f ca="1">IF(CalcTable[[#This Row],[IrrPrecip]]&gt;=IC_MM,FALSE,TRUE)</f>
        <v>0</v>
      </c>
      <c r="V979" s="13" t="b">
        <f t="shared" si="295"/>
        <v>1</v>
      </c>
      <c r="W979" s="13" t="e">
        <f ca="1">IF(AND(IRR_DRIP=FALSE,CalcTable[[#This Row],[IrrHours]]&lt;=0),FALSE,TRUE)</f>
        <v>#NAME?</v>
      </c>
      <c r="X979" s="13" t="e">
        <f ca="1">AND(CalcTable[[#This Row],[IrrDay]],CalcTable[[#This Row],[IrrRain]],CalcTable[[#This Row],[IrrWarm]],CalcTable[[#This Row],[IrrWindy]])</f>
        <v>#NAME?</v>
      </c>
      <c r="Y979" s="13" t="e">
        <f t="shared" ca="1" si="296"/>
        <v>#NAME?</v>
      </c>
      <c r="Z979" s="13" t="e">
        <f ca="1">CalcTable[[#This Row],[IrrHours]]/5</f>
        <v>#NAME?</v>
      </c>
      <c r="AA979" s="13" t="e">
        <f ca="1">IF(CalcTable[[#This Row],[IrrFlag]]=FALSE,0,MAX(0,CalcTable[[#This Row],[VolRednWind]]*(FCAP*IRR_TARGET-CalcTable[[#This Row],[IWC]])))</f>
        <v>#NAME?</v>
      </c>
      <c r="AB979" s="13" t="e">
        <f ca="1">CalcTable[[#This Row],[IWC]]+CalcTable[[#This Row],[Eff Precip]]+CalcTable[[#This Row],[IrrAmt]]-CalcTable[[#This Row],[AET]]</f>
        <v>#NAME?</v>
      </c>
      <c r="AC979" s="13" t="e">
        <f ca="1">IF(CalcTable[[#This Row],[PWC]]&gt;FCAP,MIN(24*PERC,MIN(SAT,CalcTable[[#This Row],[PWC]])-FCAP),0)</f>
        <v>#NAME?</v>
      </c>
      <c r="AD979" s="13" t="e">
        <f ca="1">IF(CalcTable[[#This Row],[PWC]]&gt;SAT,CalcTable[[#This Row],[PWC]]-SAT,0)</f>
        <v>#NAME?</v>
      </c>
      <c r="AE979" s="13" t="e">
        <f ca="1">CalcTable[[#This Row],[PWC]]-CalcTable[[#This Row],[PercAmt]]-CalcTable[[#This Row],[Runoff]]</f>
        <v>#NAME?</v>
      </c>
      <c r="AF979" s="13" t="e">
        <f ca="1">CalcTable[[#This Row],[IrrAmt]]/1000*CUR_IRR_AREA*10000/IRR_EFF</f>
        <v>#NAME?</v>
      </c>
      <c r="AG979" s="147"/>
      <c r="AH979" s="13"/>
      <c r="AI979" s="50">
        <v>0</v>
      </c>
      <c r="AJ979" s="50">
        <v>0</v>
      </c>
      <c r="AK979" s="50">
        <v>0</v>
      </c>
      <c r="AL979" s="50">
        <v>0</v>
      </c>
      <c r="AM979" s="50"/>
      <c r="AN979" s="50"/>
      <c r="AO979" s="50"/>
      <c r="AP979" s="50"/>
      <c r="AQ979" s="50"/>
      <c r="AR979" s="50"/>
      <c r="AS979" s="50"/>
      <c r="AT979" s="50"/>
      <c r="AU979" s="50"/>
      <c r="AV979" s="50"/>
      <c r="AW979" s="50"/>
      <c r="AX979" s="50">
        <f t="shared" si="307"/>
        <v>0</v>
      </c>
      <c r="AY979" s="50"/>
      <c r="AZ979" s="50">
        <f t="shared" si="297"/>
        <v>0</v>
      </c>
      <c r="BA979" s="50">
        <f t="shared" si="298"/>
        <v>0</v>
      </c>
      <c r="BB979" s="50">
        <f t="shared" si="299"/>
        <v>0</v>
      </c>
      <c r="BC979" s="17">
        <f t="shared" si="300"/>
        <v>19666</v>
      </c>
      <c r="BD979" s="50">
        <f t="shared" si="301"/>
        <v>0</v>
      </c>
      <c r="BE979" s="50">
        <f t="shared" si="302"/>
        <v>0</v>
      </c>
      <c r="BF979" s="50">
        <f t="shared" si="308"/>
        <v>0</v>
      </c>
      <c r="BG979" s="50"/>
      <c r="BH979" s="17">
        <f t="shared" si="303"/>
        <v>0</v>
      </c>
      <c r="BI979" s="17">
        <f t="shared" si="311"/>
        <v>979</v>
      </c>
      <c r="BJ979" s="17">
        <f t="shared" si="309"/>
        <v>979</v>
      </c>
      <c r="BK979" s="150">
        <f t="shared" si="310"/>
        <v>24269</v>
      </c>
      <c r="BL979" s="50" t="e">
        <f t="shared" ca="1" si="304"/>
        <v>#NAME?</v>
      </c>
      <c r="BM979" s="50" t="e">
        <f t="shared" ca="1" si="305"/>
        <v>#NAME?</v>
      </c>
      <c r="BN979" s="50" t="e">
        <f t="shared" ca="1" si="306"/>
        <v>#NAME?</v>
      </c>
    </row>
    <row r="980" spans="1:66" x14ac:dyDescent="0.35">
      <c r="A980" s="48">
        <v>24270</v>
      </c>
      <c r="B980" s="17">
        <v>1966</v>
      </c>
      <c r="C980" s="17">
        <v>6</v>
      </c>
      <c r="D980" s="17">
        <v>163</v>
      </c>
      <c r="E980" s="17">
        <v>12</v>
      </c>
      <c r="F980" s="17">
        <v>1</v>
      </c>
      <c r="G980" s="50">
        <v>6.7</v>
      </c>
      <c r="H980" s="32">
        <v>4.5815287789201493</v>
      </c>
      <c r="I980" s="50">
        <v>14</v>
      </c>
      <c r="J980" s="13">
        <v>0</v>
      </c>
      <c r="K980" s="13">
        <f t="shared" ref="K980:K1043" si="312">J980*PRECIP_ADJUST</f>
        <v>0</v>
      </c>
      <c r="L980" s="13">
        <f t="shared" ref="L980:L1043" si="313">IF(K980&gt;=EFF_PRECIP,EFF_MULT*(K980-EFF_PRECIP),0)</f>
        <v>0</v>
      </c>
      <c r="M980" s="13" t="e">
        <f ca="1">CalcTable[[#This Row],[IWC]]-AE979</f>
        <v>#NAME?</v>
      </c>
      <c r="N980" s="13" t="e">
        <f ca="1">IF(CalcTable[[#This Row],[Day of Year]]&lt;123,FCAP,AE979)</f>
        <v>#NAME?</v>
      </c>
      <c r="O980" s="17" t="e">
        <f ca="1">IF(IRR_DRIP,5,COUNTIF('IDET Wind Values'!C964:G964,"&lt;="&amp;IRR_MAXWIND))</f>
        <v>#NAME?</v>
      </c>
      <c r="P980" s="13" t="e">
        <f ca="1">CalcTable[[#This Row],[ET_o]]*KL</f>
        <v>#NAME?</v>
      </c>
      <c r="Q980" s="13" t="e">
        <f ca="1">IF(WILTPT&lt;=0,1,MAX(0,MIN(1,(CalcTable[[#This Row],[IWC]]-WILTPT)/(MAD-WILTPT))))</f>
        <v>#NAME?</v>
      </c>
      <c r="R980" s="13" t="e">
        <f ca="1">CalcTable[[#This Row],[ETMult]]*CalcTable[[#This Row],[ETb]]</f>
        <v>#NAME?</v>
      </c>
      <c r="S980" s="13" t="b">
        <f>INDEX(IRR_LIST,CalcTable[[#This Row],[Day of Week]]+1)</f>
        <v>1</v>
      </c>
      <c r="T980" s="13">
        <f t="shared" ref="T980:T1043" ca="1" si="314">SUM(OFFSET(K980,-IC_DAYS,0,IC_DAYS,1))</f>
        <v>19.100000000000001</v>
      </c>
      <c r="U980" s="13" t="b">
        <f ca="1">IF(CalcTable[[#This Row],[IrrPrecip]]&gt;=IC_MM,FALSE,TRUE)</f>
        <v>0</v>
      </c>
      <c r="V980" s="13" t="b">
        <f t="shared" ref="V980:V1043" si="315">IF(G981&lt;IRR_TEMP,FALSE,TRUE)</f>
        <v>1</v>
      </c>
      <c r="W980" s="13" t="e">
        <f ca="1">IF(AND(IRR_DRIP=FALSE,CalcTable[[#This Row],[IrrHours]]&lt;=0),FALSE,TRUE)</f>
        <v>#NAME?</v>
      </c>
      <c r="X980" s="13" t="e">
        <f ca="1">AND(CalcTable[[#This Row],[IrrDay]],CalcTable[[#This Row],[IrrRain]],CalcTable[[#This Row],[IrrWarm]],CalcTable[[#This Row],[IrrWindy]])</f>
        <v>#NAME?</v>
      </c>
      <c r="Y980" s="13" t="e">
        <f t="shared" ref="Y980:Y1043" ca="1" si="316">IF(AA979&lt;=0,FALSE,TRUE)</f>
        <v>#NAME?</v>
      </c>
      <c r="Z980" s="13" t="e">
        <f ca="1">CalcTable[[#This Row],[IrrHours]]/5</f>
        <v>#NAME?</v>
      </c>
      <c r="AA980" s="13" t="e">
        <f ca="1">IF(CalcTable[[#This Row],[IrrFlag]]=FALSE,0,MAX(0,CalcTable[[#This Row],[VolRednWind]]*(FCAP*IRR_TARGET-CalcTable[[#This Row],[IWC]])))</f>
        <v>#NAME?</v>
      </c>
      <c r="AB980" s="13" t="e">
        <f ca="1">CalcTable[[#This Row],[IWC]]+CalcTable[[#This Row],[Eff Precip]]+CalcTable[[#This Row],[IrrAmt]]-CalcTable[[#This Row],[AET]]</f>
        <v>#NAME?</v>
      </c>
      <c r="AC980" s="13" t="e">
        <f ca="1">IF(CalcTable[[#This Row],[PWC]]&gt;FCAP,MIN(24*PERC,MIN(SAT,CalcTable[[#This Row],[PWC]])-FCAP),0)</f>
        <v>#NAME?</v>
      </c>
      <c r="AD980" s="13" t="e">
        <f ca="1">IF(CalcTable[[#This Row],[PWC]]&gt;SAT,CalcTable[[#This Row],[PWC]]-SAT,0)</f>
        <v>#NAME?</v>
      </c>
      <c r="AE980" s="13" t="e">
        <f ca="1">CalcTable[[#This Row],[PWC]]-CalcTable[[#This Row],[PercAmt]]-CalcTable[[#This Row],[Runoff]]</f>
        <v>#NAME?</v>
      </c>
      <c r="AF980" s="13" t="e">
        <f ca="1">CalcTable[[#This Row],[IrrAmt]]/1000*CUR_IRR_AREA*10000/IRR_EFF</f>
        <v>#NAME?</v>
      </c>
      <c r="AG980" s="147"/>
      <c r="AH980" s="13"/>
      <c r="AI980" s="50">
        <v>0</v>
      </c>
      <c r="AJ980" s="50">
        <v>0</v>
      </c>
      <c r="AK980" s="50">
        <v>0</v>
      </c>
      <c r="AL980" s="50">
        <v>0</v>
      </c>
      <c r="AM980" s="50"/>
      <c r="AN980" s="50"/>
      <c r="AO980" s="50"/>
      <c r="AP980" s="50"/>
      <c r="AQ980" s="50"/>
      <c r="AR980" s="50"/>
      <c r="AS980" s="50"/>
      <c r="AT980" s="50"/>
      <c r="AU980" s="50"/>
      <c r="AV980" s="50"/>
      <c r="AW980" s="50"/>
      <c r="AX980" s="50">
        <f t="shared" si="307"/>
        <v>0</v>
      </c>
      <c r="AY980" s="50"/>
      <c r="AZ980" s="50">
        <f t="shared" ref="AZ980:AZ1043" si="317">SUMPRODUCT(AI980:AW980,CONVERSION)</f>
        <v>0</v>
      </c>
      <c r="BA980" s="50">
        <f t="shared" ref="BA980:BA1043" si="318">SUMPRODUCT($AI980:$AW980,CONVERSION,APP_DEMAND)</f>
        <v>0</v>
      </c>
      <c r="BB980" s="50">
        <f t="shared" ref="BB980:BB1043" si="319">SUMPRODUCT($AI980:$AW980,CONVERSION,PUMP_DEMAND)</f>
        <v>0</v>
      </c>
      <c r="BC980" s="17">
        <f t="shared" ref="BC980:BC1043" si="320">B980*10+C980</f>
        <v>19666</v>
      </c>
      <c r="BD980" s="50">
        <f t="shared" ref="BD980:BD1043" si="321">INDEX(AI980:AX980,PLOT_AREA)</f>
        <v>0</v>
      </c>
      <c r="BE980" s="50">
        <f t="shared" ref="BE980:BE1043" si="322">IF(PLOT_AREA&lt;=AREA_COUNT,INDEX(AI980:AW980,PLOT_AREA)*INDEX(CONVERSION,PLOT_AREA),AZ980)</f>
        <v>0</v>
      </c>
      <c r="BF980" s="50">
        <f t="shared" si="308"/>
        <v>0</v>
      </c>
      <c r="BG980" s="50"/>
      <c r="BH980" s="17">
        <f t="shared" ref="BH980:BH1043" si="323">IF(BC980&lt;PLOT_FROM,-1,IF(BC980&gt;PLOT_TO,1,0))</f>
        <v>0</v>
      </c>
      <c r="BI980" s="17">
        <f t="shared" si="311"/>
        <v>980</v>
      </c>
      <c r="BJ980" s="17">
        <f t="shared" si="309"/>
        <v>980</v>
      </c>
      <c r="BK980" s="150">
        <f t="shared" si="310"/>
        <v>24270</v>
      </c>
      <c r="BL980" s="50" t="e">
        <f t="shared" ref="BL980:BL1043" ca="1" si="324">WILTPT</f>
        <v>#NAME?</v>
      </c>
      <c r="BM980" s="50" t="e">
        <f t="shared" ref="BM980:BM1043" ca="1" si="325">SAT</f>
        <v>#NAME?</v>
      </c>
      <c r="BN980" s="50" t="e">
        <f t="shared" ref="BN980:BN1043" ca="1" si="326">FCAP</f>
        <v>#NAME?</v>
      </c>
    </row>
    <row r="981" spans="1:66" x14ac:dyDescent="0.35">
      <c r="A981" s="48">
        <v>24271</v>
      </c>
      <c r="B981" s="17">
        <v>1966</v>
      </c>
      <c r="C981" s="17">
        <v>6</v>
      </c>
      <c r="D981" s="17">
        <v>164</v>
      </c>
      <c r="E981" s="17">
        <v>13</v>
      </c>
      <c r="F981" s="17">
        <v>2</v>
      </c>
      <c r="G981" s="50">
        <v>6.1</v>
      </c>
      <c r="H981" s="32">
        <v>4.3567502261504467</v>
      </c>
      <c r="I981" s="50">
        <v>8.3333333333333339</v>
      </c>
      <c r="J981" s="13">
        <v>0</v>
      </c>
      <c r="K981" s="13">
        <f t="shared" si="312"/>
        <v>0</v>
      </c>
      <c r="L981" s="13">
        <f t="shared" si="313"/>
        <v>0</v>
      </c>
      <c r="M981" s="13" t="e">
        <f ca="1">CalcTable[[#This Row],[IWC]]-AE980</f>
        <v>#NAME?</v>
      </c>
      <c r="N981" s="13" t="e">
        <f ca="1">IF(CalcTable[[#This Row],[Day of Year]]&lt;123,FCAP,AE980)</f>
        <v>#NAME?</v>
      </c>
      <c r="O981" s="17" t="e">
        <f ca="1">IF(IRR_DRIP,5,COUNTIF('IDET Wind Values'!C965:G965,"&lt;="&amp;IRR_MAXWIND))</f>
        <v>#NAME?</v>
      </c>
      <c r="P981" s="13" t="e">
        <f ca="1">CalcTable[[#This Row],[ET_o]]*KL</f>
        <v>#NAME?</v>
      </c>
      <c r="Q981" s="13" t="e">
        <f ca="1">IF(WILTPT&lt;=0,1,MAX(0,MIN(1,(CalcTable[[#This Row],[IWC]]-WILTPT)/(MAD-WILTPT))))</f>
        <v>#NAME?</v>
      </c>
      <c r="R981" s="13" t="e">
        <f ca="1">CalcTable[[#This Row],[ETMult]]*CalcTable[[#This Row],[ETb]]</f>
        <v>#NAME?</v>
      </c>
      <c r="S981" s="13" t="b">
        <f>INDEX(IRR_LIST,CalcTable[[#This Row],[Day of Week]]+1)</f>
        <v>0</v>
      </c>
      <c r="T981" s="13">
        <f t="shared" ca="1" si="314"/>
        <v>4.9000000000000004</v>
      </c>
      <c r="U981" s="13" t="b">
        <f ca="1">IF(CalcTable[[#This Row],[IrrPrecip]]&gt;=IC_MM,FALSE,TRUE)</f>
        <v>1</v>
      </c>
      <c r="V981" s="13" t="b">
        <f t="shared" si="315"/>
        <v>1</v>
      </c>
      <c r="W981" s="13" t="e">
        <f ca="1">IF(AND(IRR_DRIP=FALSE,CalcTable[[#This Row],[IrrHours]]&lt;=0),FALSE,TRUE)</f>
        <v>#NAME?</v>
      </c>
      <c r="X981" s="13" t="e">
        <f ca="1">AND(CalcTable[[#This Row],[IrrDay]],CalcTable[[#This Row],[IrrRain]],CalcTable[[#This Row],[IrrWarm]],CalcTable[[#This Row],[IrrWindy]])</f>
        <v>#NAME?</v>
      </c>
      <c r="Y981" s="13" t="e">
        <f t="shared" ca="1" si="316"/>
        <v>#NAME?</v>
      </c>
      <c r="Z981" s="13" t="e">
        <f ca="1">CalcTable[[#This Row],[IrrHours]]/5</f>
        <v>#NAME?</v>
      </c>
      <c r="AA981" s="13" t="e">
        <f ca="1">IF(CalcTable[[#This Row],[IrrFlag]]=FALSE,0,MAX(0,CalcTable[[#This Row],[VolRednWind]]*(FCAP*IRR_TARGET-CalcTable[[#This Row],[IWC]])))</f>
        <v>#NAME?</v>
      </c>
      <c r="AB981" s="13" t="e">
        <f ca="1">CalcTable[[#This Row],[IWC]]+CalcTable[[#This Row],[Eff Precip]]+CalcTable[[#This Row],[IrrAmt]]-CalcTable[[#This Row],[AET]]</f>
        <v>#NAME?</v>
      </c>
      <c r="AC981" s="13" t="e">
        <f ca="1">IF(CalcTable[[#This Row],[PWC]]&gt;FCAP,MIN(24*PERC,MIN(SAT,CalcTable[[#This Row],[PWC]])-FCAP),0)</f>
        <v>#NAME?</v>
      </c>
      <c r="AD981" s="13" t="e">
        <f ca="1">IF(CalcTable[[#This Row],[PWC]]&gt;SAT,CalcTable[[#This Row],[PWC]]-SAT,0)</f>
        <v>#NAME?</v>
      </c>
      <c r="AE981" s="13" t="e">
        <f ca="1">CalcTable[[#This Row],[PWC]]-CalcTable[[#This Row],[PercAmt]]-CalcTable[[#This Row],[Runoff]]</f>
        <v>#NAME?</v>
      </c>
      <c r="AF981" s="13" t="e">
        <f ca="1">CalcTable[[#This Row],[IrrAmt]]/1000*CUR_IRR_AREA*10000/IRR_EFF</f>
        <v>#NAME?</v>
      </c>
      <c r="AG981" s="147"/>
      <c r="AH981" s="13"/>
      <c r="AI981" s="50">
        <v>0</v>
      </c>
      <c r="AJ981" s="50">
        <v>0</v>
      </c>
      <c r="AK981" s="50">
        <v>0</v>
      </c>
      <c r="AL981" s="50">
        <v>6.7310346728551806</v>
      </c>
      <c r="AM981" s="50"/>
      <c r="AN981" s="50"/>
      <c r="AO981" s="50"/>
      <c r="AP981" s="50"/>
      <c r="AQ981" s="50"/>
      <c r="AR981" s="50"/>
      <c r="AS981" s="50"/>
      <c r="AT981" s="50"/>
      <c r="AU981" s="50"/>
      <c r="AV981" s="50"/>
      <c r="AW981" s="50"/>
      <c r="AX981" s="50">
        <f t="shared" ref="AX981:AX1044" si="327">SUM(AI981:AW981)</f>
        <v>6.7310346728551806</v>
      </c>
      <c r="AY981" s="50"/>
      <c r="AZ981" s="50">
        <f t="shared" si="317"/>
        <v>197.44368373708531</v>
      </c>
      <c r="BA981" s="50">
        <f t="shared" si="318"/>
        <v>304.00059242059166</v>
      </c>
      <c r="BB981" s="50">
        <f t="shared" si="319"/>
        <v>313.40267259854812</v>
      </c>
      <c r="BC981" s="17">
        <f t="shared" si="320"/>
        <v>19666</v>
      </c>
      <c r="BD981" s="50">
        <f t="shared" si="321"/>
        <v>6.7310346728551806</v>
      </c>
      <c r="BE981" s="50">
        <f t="shared" si="322"/>
        <v>197.44368373708531</v>
      </c>
      <c r="BF981" s="50">
        <f t="shared" ref="BF981:BF1044" si="328">BE981*BF$17</f>
        <v>322.9550118299872</v>
      </c>
      <c r="BG981" s="50"/>
      <c r="BH981" s="17">
        <f t="shared" si="323"/>
        <v>0</v>
      </c>
      <c r="BI981" s="17">
        <f t="shared" si="311"/>
        <v>981</v>
      </c>
      <c r="BJ981" s="17">
        <f t="shared" ref="BJ981:BJ1044" si="329">IF(BH981=0,BI981,"")</f>
        <v>981</v>
      </c>
      <c r="BK981" s="150">
        <f t="shared" ref="BK981:BK1044" si="330">A981</f>
        <v>24271</v>
      </c>
      <c r="BL981" s="50" t="e">
        <f t="shared" ca="1" si="324"/>
        <v>#NAME?</v>
      </c>
      <c r="BM981" s="50" t="e">
        <f t="shared" ca="1" si="325"/>
        <v>#NAME?</v>
      </c>
      <c r="BN981" s="50" t="e">
        <f t="shared" ca="1" si="326"/>
        <v>#NAME?</v>
      </c>
    </row>
    <row r="982" spans="1:66" x14ac:dyDescent="0.35">
      <c r="A982" s="48">
        <v>24272</v>
      </c>
      <c r="B982" s="17">
        <v>1966</v>
      </c>
      <c r="C982" s="17">
        <v>6</v>
      </c>
      <c r="D982" s="17">
        <v>165</v>
      </c>
      <c r="E982" s="17">
        <v>14</v>
      </c>
      <c r="F982" s="17">
        <v>3</v>
      </c>
      <c r="G982" s="50">
        <v>6.1</v>
      </c>
      <c r="H982" s="32">
        <v>3.8530496269151575</v>
      </c>
      <c r="I982" s="50">
        <v>21.166666666666668</v>
      </c>
      <c r="J982" s="13">
        <v>2.1</v>
      </c>
      <c r="K982" s="13">
        <f t="shared" si="312"/>
        <v>2.1</v>
      </c>
      <c r="L982" s="13">
        <f t="shared" si="313"/>
        <v>0</v>
      </c>
      <c r="M982" s="13" t="e">
        <f ca="1">CalcTable[[#This Row],[IWC]]-AE981</f>
        <v>#NAME?</v>
      </c>
      <c r="N982" s="13" t="e">
        <f ca="1">IF(CalcTable[[#This Row],[Day of Year]]&lt;123,FCAP,AE981)</f>
        <v>#NAME?</v>
      </c>
      <c r="O982" s="17" t="e">
        <f ca="1">IF(IRR_DRIP,5,COUNTIF('IDET Wind Values'!C966:G966,"&lt;="&amp;IRR_MAXWIND))</f>
        <v>#NAME?</v>
      </c>
      <c r="P982" s="13" t="e">
        <f ca="1">CalcTable[[#This Row],[ET_o]]*KL</f>
        <v>#NAME?</v>
      </c>
      <c r="Q982" s="13" t="e">
        <f ca="1">IF(WILTPT&lt;=0,1,MAX(0,MIN(1,(CalcTable[[#This Row],[IWC]]-WILTPT)/(MAD-WILTPT))))</f>
        <v>#NAME?</v>
      </c>
      <c r="R982" s="13" t="e">
        <f ca="1">CalcTable[[#This Row],[ETMult]]*CalcTable[[#This Row],[ETb]]</f>
        <v>#NAME?</v>
      </c>
      <c r="S982" s="13" t="b">
        <f>INDEX(IRR_LIST,CalcTable[[#This Row],[Day of Week]]+1)</f>
        <v>1</v>
      </c>
      <c r="T982" s="13">
        <f t="shared" ca="1" si="314"/>
        <v>0</v>
      </c>
      <c r="U982" s="13" t="b">
        <f ca="1">IF(CalcTable[[#This Row],[IrrPrecip]]&gt;=IC_MM,FALSE,TRUE)</f>
        <v>1</v>
      </c>
      <c r="V982" s="13" t="b">
        <f t="shared" si="315"/>
        <v>1</v>
      </c>
      <c r="W982" s="13" t="e">
        <f ca="1">IF(AND(IRR_DRIP=FALSE,CalcTable[[#This Row],[IrrHours]]&lt;=0),FALSE,TRUE)</f>
        <v>#NAME?</v>
      </c>
      <c r="X982" s="13" t="e">
        <f ca="1">AND(CalcTable[[#This Row],[IrrDay]],CalcTable[[#This Row],[IrrRain]],CalcTable[[#This Row],[IrrWarm]],CalcTable[[#This Row],[IrrWindy]])</f>
        <v>#NAME?</v>
      </c>
      <c r="Y982" s="13" t="e">
        <f t="shared" ca="1" si="316"/>
        <v>#NAME?</v>
      </c>
      <c r="Z982" s="13" t="e">
        <f ca="1">CalcTable[[#This Row],[IrrHours]]/5</f>
        <v>#NAME?</v>
      </c>
      <c r="AA982" s="13" t="e">
        <f ca="1">IF(CalcTable[[#This Row],[IrrFlag]]=FALSE,0,MAX(0,CalcTable[[#This Row],[VolRednWind]]*(FCAP*IRR_TARGET-CalcTable[[#This Row],[IWC]])))</f>
        <v>#NAME?</v>
      </c>
      <c r="AB982" s="13" t="e">
        <f ca="1">CalcTable[[#This Row],[IWC]]+CalcTable[[#This Row],[Eff Precip]]+CalcTable[[#This Row],[IrrAmt]]-CalcTable[[#This Row],[AET]]</f>
        <v>#NAME?</v>
      </c>
      <c r="AC982" s="13" t="e">
        <f ca="1">IF(CalcTable[[#This Row],[PWC]]&gt;FCAP,MIN(24*PERC,MIN(SAT,CalcTable[[#This Row],[PWC]])-FCAP),0)</f>
        <v>#NAME?</v>
      </c>
      <c r="AD982" s="13" t="e">
        <f ca="1">IF(CalcTable[[#This Row],[PWC]]&gt;SAT,CalcTable[[#This Row],[PWC]]-SAT,0)</f>
        <v>#NAME?</v>
      </c>
      <c r="AE982" s="13" t="e">
        <f ca="1">CalcTable[[#This Row],[PWC]]-CalcTable[[#This Row],[PercAmt]]-CalcTable[[#This Row],[Runoff]]</f>
        <v>#NAME?</v>
      </c>
      <c r="AF982" s="13" t="e">
        <f ca="1">CalcTable[[#This Row],[IrrAmt]]/1000*CUR_IRR_AREA*10000/IRR_EFF</f>
        <v>#NAME?</v>
      </c>
      <c r="AG982" s="147"/>
      <c r="AH982" s="13"/>
      <c r="AI982" s="50">
        <v>5.035199474765256</v>
      </c>
      <c r="AJ982" s="50">
        <v>6.2122713513211272</v>
      </c>
      <c r="AK982" s="50">
        <v>0</v>
      </c>
      <c r="AL982" s="50">
        <v>0</v>
      </c>
      <c r="AM982" s="50"/>
      <c r="AN982" s="50"/>
      <c r="AO982" s="50"/>
      <c r="AP982" s="50"/>
      <c r="AQ982" s="50"/>
      <c r="AR982" s="50"/>
      <c r="AS982" s="50"/>
      <c r="AT982" s="50"/>
      <c r="AU982" s="50"/>
      <c r="AV982" s="50"/>
      <c r="AW982" s="50"/>
      <c r="AX982" s="50">
        <f t="shared" si="327"/>
        <v>11.247470826086383</v>
      </c>
      <c r="AY982" s="50"/>
      <c r="AZ982" s="50">
        <f t="shared" si="317"/>
        <v>256.07621860197685</v>
      </c>
      <c r="BA982" s="50">
        <f t="shared" si="318"/>
        <v>414.30098659899949</v>
      </c>
      <c r="BB982" s="50">
        <f t="shared" si="319"/>
        <v>428.72008157889121</v>
      </c>
      <c r="BC982" s="17">
        <f t="shared" si="320"/>
        <v>19666</v>
      </c>
      <c r="BD982" s="50">
        <f t="shared" si="321"/>
        <v>11.247470826086383</v>
      </c>
      <c r="BE982" s="50">
        <f t="shared" si="322"/>
        <v>256.07621860197685</v>
      </c>
      <c r="BF982" s="50">
        <f t="shared" si="328"/>
        <v>418.85917362696728</v>
      </c>
      <c r="BG982" s="50"/>
      <c r="BH982" s="17">
        <f t="shared" si="323"/>
        <v>0</v>
      </c>
      <c r="BI982" s="17">
        <f t="shared" ref="BI982:BI1045" si="331">BI981+1</f>
        <v>982</v>
      </c>
      <c r="BJ982" s="17">
        <f t="shared" si="329"/>
        <v>982</v>
      </c>
      <c r="BK982" s="150">
        <f t="shared" si="330"/>
        <v>24272</v>
      </c>
      <c r="BL982" s="50" t="e">
        <f t="shared" ca="1" si="324"/>
        <v>#NAME?</v>
      </c>
      <c r="BM982" s="50" t="e">
        <f t="shared" ca="1" si="325"/>
        <v>#NAME?</v>
      </c>
      <c r="BN982" s="50" t="e">
        <f t="shared" ca="1" si="326"/>
        <v>#NAME?</v>
      </c>
    </row>
    <row r="983" spans="1:66" x14ac:dyDescent="0.35">
      <c r="A983" s="48">
        <v>24273</v>
      </c>
      <c r="B983" s="17">
        <v>1966</v>
      </c>
      <c r="C983" s="17">
        <v>6</v>
      </c>
      <c r="D983" s="17">
        <v>166</v>
      </c>
      <c r="E983" s="17">
        <v>15</v>
      </c>
      <c r="F983" s="17">
        <v>4</v>
      </c>
      <c r="G983" s="50">
        <v>6.1</v>
      </c>
      <c r="H983" s="32">
        <v>4.278430484676214</v>
      </c>
      <c r="I983" s="50">
        <v>13.333333333333334</v>
      </c>
      <c r="J983" s="13">
        <v>0.3</v>
      </c>
      <c r="K983" s="13">
        <f t="shared" si="312"/>
        <v>0.3</v>
      </c>
      <c r="L983" s="13">
        <f t="shared" si="313"/>
        <v>0</v>
      </c>
      <c r="M983" s="13" t="e">
        <f ca="1">CalcTable[[#This Row],[IWC]]-AE982</f>
        <v>#NAME?</v>
      </c>
      <c r="N983" s="13" t="e">
        <f ca="1">IF(CalcTable[[#This Row],[Day of Year]]&lt;123,FCAP,AE982)</f>
        <v>#NAME?</v>
      </c>
      <c r="O983" s="17" t="e">
        <f ca="1">IF(IRR_DRIP,5,COUNTIF('IDET Wind Values'!C967:G967,"&lt;="&amp;IRR_MAXWIND))</f>
        <v>#NAME?</v>
      </c>
      <c r="P983" s="13" t="e">
        <f ca="1">CalcTable[[#This Row],[ET_o]]*KL</f>
        <v>#NAME?</v>
      </c>
      <c r="Q983" s="13" t="e">
        <f ca="1">IF(WILTPT&lt;=0,1,MAX(0,MIN(1,(CalcTable[[#This Row],[IWC]]-WILTPT)/(MAD-WILTPT))))</f>
        <v>#NAME?</v>
      </c>
      <c r="R983" s="13" t="e">
        <f ca="1">CalcTable[[#This Row],[ETMult]]*CalcTable[[#This Row],[ETb]]</f>
        <v>#NAME?</v>
      </c>
      <c r="S983" s="13" t="b">
        <f>INDEX(IRR_LIST,CalcTable[[#This Row],[Day of Week]]+1)</f>
        <v>0</v>
      </c>
      <c r="T983" s="13">
        <f t="shared" ca="1" si="314"/>
        <v>2.1</v>
      </c>
      <c r="U983" s="13" t="b">
        <f ca="1">IF(CalcTable[[#This Row],[IrrPrecip]]&gt;=IC_MM,FALSE,TRUE)</f>
        <v>1</v>
      </c>
      <c r="V983" s="13" t="b">
        <f t="shared" si="315"/>
        <v>1</v>
      </c>
      <c r="W983" s="13" t="e">
        <f ca="1">IF(AND(IRR_DRIP=FALSE,CalcTable[[#This Row],[IrrHours]]&lt;=0),FALSE,TRUE)</f>
        <v>#NAME?</v>
      </c>
      <c r="X983" s="13" t="e">
        <f ca="1">AND(CalcTable[[#This Row],[IrrDay]],CalcTable[[#This Row],[IrrRain]],CalcTable[[#This Row],[IrrWarm]],CalcTable[[#This Row],[IrrWindy]])</f>
        <v>#NAME?</v>
      </c>
      <c r="Y983" s="13" t="e">
        <f t="shared" ca="1" si="316"/>
        <v>#NAME?</v>
      </c>
      <c r="Z983" s="13" t="e">
        <f ca="1">CalcTable[[#This Row],[IrrHours]]/5</f>
        <v>#NAME?</v>
      </c>
      <c r="AA983" s="13" t="e">
        <f ca="1">IF(CalcTable[[#This Row],[IrrFlag]]=FALSE,0,MAX(0,CalcTable[[#This Row],[VolRednWind]]*(FCAP*IRR_TARGET-CalcTable[[#This Row],[IWC]])))</f>
        <v>#NAME?</v>
      </c>
      <c r="AB983" s="13" t="e">
        <f ca="1">CalcTable[[#This Row],[IWC]]+CalcTable[[#This Row],[Eff Precip]]+CalcTable[[#This Row],[IrrAmt]]-CalcTable[[#This Row],[AET]]</f>
        <v>#NAME?</v>
      </c>
      <c r="AC983" s="13" t="e">
        <f ca="1">IF(CalcTable[[#This Row],[PWC]]&gt;FCAP,MIN(24*PERC,MIN(SAT,CalcTable[[#This Row],[PWC]])-FCAP),0)</f>
        <v>#NAME?</v>
      </c>
      <c r="AD983" s="13" t="e">
        <f ca="1">IF(CalcTable[[#This Row],[PWC]]&gt;SAT,CalcTable[[#This Row],[PWC]]-SAT,0)</f>
        <v>#NAME?</v>
      </c>
      <c r="AE983" s="13" t="e">
        <f ca="1">CalcTable[[#This Row],[PWC]]-CalcTable[[#This Row],[PercAmt]]-CalcTable[[#This Row],[Runoff]]</f>
        <v>#NAME?</v>
      </c>
      <c r="AF983" s="13" t="e">
        <f ca="1">CalcTable[[#This Row],[IrrAmt]]/1000*CUR_IRR_AREA*10000/IRR_EFF</f>
        <v>#NAME?</v>
      </c>
      <c r="AG983" s="147"/>
      <c r="AH983" s="13"/>
      <c r="AI983" s="50">
        <v>0</v>
      </c>
      <c r="AJ983" s="50">
        <v>0</v>
      </c>
      <c r="AK983" s="50">
        <v>10.743852149964617</v>
      </c>
      <c r="AL983" s="50">
        <v>4.5153899191860809</v>
      </c>
      <c r="AM983" s="50"/>
      <c r="AN983" s="50"/>
      <c r="AO983" s="50"/>
      <c r="AP983" s="50"/>
      <c r="AQ983" s="50"/>
      <c r="AR983" s="50"/>
      <c r="AS983" s="50"/>
      <c r="AT983" s="50"/>
      <c r="AU983" s="50"/>
      <c r="AV983" s="50"/>
      <c r="AW983" s="50"/>
      <c r="AX983" s="50">
        <f t="shared" si="327"/>
        <v>15.259242069150698</v>
      </c>
      <c r="AY983" s="50"/>
      <c r="AZ983" s="50">
        <f t="shared" si="317"/>
        <v>290.02793582893946</v>
      </c>
      <c r="BA983" s="50">
        <f t="shared" si="318"/>
        <v>446.55094881598609</v>
      </c>
      <c r="BB983" s="50">
        <f t="shared" si="319"/>
        <v>460.36180290307851</v>
      </c>
      <c r="BC983" s="17">
        <f t="shared" si="320"/>
        <v>19666</v>
      </c>
      <c r="BD983" s="50">
        <f t="shared" si="321"/>
        <v>15.259242069150698</v>
      </c>
      <c r="BE983" s="50">
        <f t="shared" si="322"/>
        <v>290.02793582893946</v>
      </c>
      <c r="BF983" s="50">
        <f t="shared" si="328"/>
        <v>474.39337472748383</v>
      </c>
      <c r="BG983" s="50"/>
      <c r="BH983" s="17">
        <f t="shared" si="323"/>
        <v>0</v>
      </c>
      <c r="BI983" s="17">
        <f t="shared" si="331"/>
        <v>983</v>
      </c>
      <c r="BJ983" s="17">
        <f t="shared" si="329"/>
        <v>983</v>
      </c>
      <c r="BK983" s="150">
        <f t="shared" si="330"/>
        <v>24273</v>
      </c>
      <c r="BL983" s="50" t="e">
        <f t="shared" ca="1" si="324"/>
        <v>#NAME?</v>
      </c>
      <c r="BM983" s="50" t="e">
        <f t="shared" ca="1" si="325"/>
        <v>#NAME?</v>
      </c>
      <c r="BN983" s="50" t="e">
        <f t="shared" ca="1" si="326"/>
        <v>#NAME?</v>
      </c>
    </row>
    <row r="984" spans="1:66" x14ac:dyDescent="0.35">
      <c r="A984" s="48">
        <v>24274</v>
      </c>
      <c r="B984" s="17">
        <v>1966</v>
      </c>
      <c r="C984" s="17">
        <v>6</v>
      </c>
      <c r="D984" s="17">
        <v>167</v>
      </c>
      <c r="E984" s="17">
        <v>16</v>
      </c>
      <c r="F984" s="17">
        <v>5</v>
      </c>
      <c r="G984" s="50">
        <v>5</v>
      </c>
      <c r="H984" s="32">
        <v>5.1778616334023075</v>
      </c>
      <c r="I984" s="50">
        <v>0.5</v>
      </c>
      <c r="J984" s="13">
        <v>0</v>
      </c>
      <c r="K984" s="13">
        <f t="shared" si="312"/>
        <v>0</v>
      </c>
      <c r="L984" s="13">
        <f t="shared" si="313"/>
        <v>0</v>
      </c>
      <c r="M984" s="13" t="e">
        <f ca="1">CalcTable[[#This Row],[IWC]]-AE983</f>
        <v>#NAME?</v>
      </c>
      <c r="N984" s="13" t="e">
        <f ca="1">IF(CalcTable[[#This Row],[Day of Year]]&lt;123,FCAP,AE983)</f>
        <v>#NAME?</v>
      </c>
      <c r="O984" s="17" t="e">
        <f ca="1">IF(IRR_DRIP,5,COUNTIF('IDET Wind Values'!C968:G968,"&lt;="&amp;IRR_MAXWIND))</f>
        <v>#NAME?</v>
      </c>
      <c r="P984" s="13" t="e">
        <f ca="1">CalcTable[[#This Row],[ET_o]]*KL</f>
        <v>#NAME?</v>
      </c>
      <c r="Q984" s="13" t="e">
        <f ca="1">IF(WILTPT&lt;=0,1,MAX(0,MIN(1,(CalcTable[[#This Row],[IWC]]-WILTPT)/(MAD-WILTPT))))</f>
        <v>#NAME?</v>
      </c>
      <c r="R984" s="13" t="e">
        <f ca="1">CalcTable[[#This Row],[ETMult]]*CalcTable[[#This Row],[ETb]]</f>
        <v>#NAME?</v>
      </c>
      <c r="S984" s="13" t="b">
        <f>INDEX(IRR_LIST,CalcTable[[#This Row],[Day of Week]]+1)</f>
        <v>1</v>
      </c>
      <c r="T984" s="13">
        <f t="shared" ca="1" si="314"/>
        <v>2.4</v>
      </c>
      <c r="U984" s="13" t="b">
        <f ca="1">IF(CalcTable[[#This Row],[IrrPrecip]]&gt;=IC_MM,FALSE,TRUE)</f>
        <v>1</v>
      </c>
      <c r="V984" s="13" t="b">
        <f t="shared" si="315"/>
        <v>1</v>
      </c>
      <c r="W984" s="13" t="e">
        <f ca="1">IF(AND(IRR_DRIP=FALSE,CalcTable[[#This Row],[IrrHours]]&lt;=0),FALSE,TRUE)</f>
        <v>#NAME?</v>
      </c>
      <c r="X984" s="13" t="e">
        <f ca="1">AND(CalcTable[[#This Row],[IrrDay]],CalcTable[[#This Row],[IrrRain]],CalcTable[[#This Row],[IrrWarm]],CalcTable[[#This Row],[IrrWindy]])</f>
        <v>#NAME?</v>
      </c>
      <c r="Y984" s="13" t="e">
        <f t="shared" ca="1" si="316"/>
        <v>#NAME?</v>
      </c>
      <c r="Z984" s="13" t="e">
        <f ca="1">CalcTable[[#This Row],[IrrHours]]/5</f>
        <v>#NAME?</v>
      </c>
      <c r="AA984" s="13" t="e">
        <f ca="1">IF(CalcTable[[#This Row],[IrrFlag]]=FALSE,0,MAX(0,CalcTable[[#This Row],[VolRednWind]]*(FCAP*IRR_TARGET-CalcTable[[#This Row],[IWC]])))</f>
        <v>#NAME?</v>
      </c>
      <c r="AB984" s="13" t="e">
        <f ca="1">CalcTable[[#This Row],[IWC]]+CalcTable[[#This Row],[Eff Precip]]+CalcTable[[#This Row],[IrrAmt]]-CalcTable[[#This Row],[AET]]</f>
        <v>#NAME?</v>
      </c>
      <c r="AC984" s="13" t="e">
        <f ca="1">IF(CalcTable[[#This Row],[PWC]]&gt;FCAP,MIN(24*PERC,MIN(SAT,CalcTable[[#This Row],[PWC]])-FCAP),0)</f>
        <v>#NAME?</v>
      </c>
      <c r="AD984" s="13" t="e">
        <f ca="1">IF(CalcTable[[#This Row],[PWC]]&gt;SAT,CalcTable[[#This Row],[PWC]]-SAT,0)</f>
        <v>#NAME?</v>
      </c>
      <c r="AE984" s="13" t="e">
        <f ca="1">CalcTable[[#This Row],[PWC]]-CalcTable[[#This Row],[PercAmt]]-CalcTable[[#This Row],[Runoff]]</f>
        <v>#NAME?</v>
      </c>
      <c r="AF984" s="13" t="e">
        <f ca="1">CalcTable[[#This Row],[IrrAmt]]/1000*CUR_IRR_AREA*10000/IRR_EFF</f>
        <v>#NAME?</v>
      </c>
      <c r="AG984" s="147"/>
      <c r="AH984" s="13"/>
      <c r="AI984" s="50">
        <v>0</v>
      </c>
      <c r="AJ984" s="50">
        <v>0</v>
      </c>
      <c r="AK984" s="50">
        <v>0</v>
      </c>
      <c r="AL984" s="50">
        <v>0</v>
      </c>
      <c r="AM984" s="50"/>
      <c r="AN984" s="50"/>
      <c r="AO984" s="50"/>
      <c r="AP984" s="50"/>
      <c r="AQ984" s="50"/>
      <c r="AR984" s="50"/>
      <c r="AS984" s="50"/>
      <c r="AT984" s="50"/>
      <c r="AU984" s="50"/>
      <c r="AV984" s="50"/>
      <c r="AW984" s="50"/>
      <c r="AX984" s="50">
        <f t="shared" si="327"/>
        <v>0</v>
      </c>
      <c r="AY984" s="50"/>
      <c r="AZ984" s="50">
        <f t="shared" si="317"/>
        <v>0</v>
      </c>
      <c r="BA984" s="50">
        <f t="shared" si="318"/>
        <v>0</v>
      </c>
      <c r="BB984" s="50">
        <f t="shared" si="319"/>
        <v>0</v>
      </c>
      <c r="BC984" s="17">
        <f t="shared" si="320"/>
        <v>19666</v>
      </c>
      <c r="BD984" s="50">
        <f t="shared" si="321"/>
        <v>0</v>
      </c>
      <c r="BE984" s="50">
        <f t="shared" si="322"/>
        <v>0</v>
      </c>
      <c r="BF984" s="50">
        <f t="shared" si="328"/>
        <v>0</v>
      </c>
      <c r="BG984" s="50"/>
      <c r="BH984" s="17">
        <f t="shared" si="323"/>
        <v>0</v>
      </c>
      <c r="BI984" s="17">
        <f t="shared" si="331"/>
        <v>984</v>
      </c>
      <c r="BJ984" s="17">
        <f t="shared" si="329"/>
        <v>984</v>
      </c>
      <c r="BK984" s="150">
        <f t="shared" si="330"/>
        <v>24274</v>
      </c>
      <c r="BL984" s="50" t="e">
        <f t="shared" ca="1" si="324"/>
        <v>#NAME?</v>
      </c>
      <c r="BM984" s="50" t="e">
        <f t="shared" ca="1" si="325"/>
        <v>#NAME?</v>
      </c>
      <c r="BN984" s="50" t="e">
        <f t="shared" ca="1" si="326"/>
        <v>#NAME?</v>
      </c>
    </row>
    <row r="985" spans="1:66" x14ac:dyDescent="0.35">
      <c r="A985" s="48">
        <v>24275</v>
      </c>
      <c r="B985" s="17">
        <v>1966</v>
      </c>
      <c r="C985" s="17">
        <v>6</v>
      </c>
      <c r="D985" s="17">
        <v>168</v>
      </c>
      <c r="E985" s="17">
        <v>17</v>
      </c>
      <c r="F985" s="17">
        <v>6</v>
      </c>
      <c r="G985" s="50">
        <v>8.3000000000000007</v>
      </c>
      <c r="H985" s="32">
        <v>6.3039455653394825</v>
      </c>
      <c r="I985" s="50">
        <v>12.5</v>
      </c>
      <c r="J985" s="13">
        <v>0</v>
      </c>
      <c r="K985" s="13">
        <f t="shared" si="312"/>
        <v>0</v>
      </c>
      <c r="L985" s="13">
        <f t="shared" si="313"/>
        <v>0</v>
      </c>
      <c r="M985" s="13" t="e">
        <f ca="1">CalcTable[[#This Row],[IWC]]-AE984</f>
        <v>#NAME?</v>
      </c>
      <c r="N985" s="13" t="e">
        <f ca="1">IF(CalcTable[[#This Row],[Day of Year]]&lt;123,FCAP,AE984)</f>
        <v>#NAME?</v>
      </c>
      <c r="O985" s="17" t="e">
        <f ca="1">IF(IRR_DRIP,5,COUNTIF('IDET Wind Values'!C969:G969,"&lt;="&amp;IRR_MAXWIND))</f>
        <v>#NAME?</v>
      </c>
      <c r="P985" s="13" t="e">
        <f ca="1">CalcTable[[#This Row],[ET_o]]*KL</f>
        <v>#NAME?</v>
      </c>
      <c r="Q985" s="13" t="e">
        <f ca="1">IF(WILTPT&lt;=0,1,MAX(0,MIN(1,(CalcTable[[#This Row],[IWC]]-WILTPT)/(MAD-WILTPT))))</f>
        <v>#NAME?</v>
      </c>
      <c r="R985" s="13" t="e">
        <f ca="1">CalcTable[[#This Row],[ETMult]]*CalcTable[[#This Row],[ETb]]</f>
        <v>#NAME?</v>
      </c>
      <c r="S985" s="13" t="b">
        <f>INDEX(IRR_LIST,CalcTable[[#This Row],[Day of Week]]+1)</f>
        <v>0</v>
      </c>
      <c r="T985" s="13">
        <f t="shared" ca="1" si="314"/>
        <v>0.3</v>
      </c>
      <c r="U985" s="13" t="b">
        <f ca="1">IF(CalcTable[[#This Row],[IrrPrecip]]&gt;=IC_MM,FALSE,TRUE)</f>
        <v>1</v>
      </c>
      <c r="V985" s="13" t="b">
        <f t="shared" si="315"/>
        <v>1</v>
      </c>
      <c r="W985" s="13" t="e">
        <f ca="1">IF(AND(IRR_DRIP=FALSE,CalcTable[[#This Row],[IrrHours]]&lt;=0),FALSE,TRUE)</f>
        <v>#NAME?</v>
      </c>
      <c r="X985" s="13" t="e">
        <f ca="1">AND(CalcTable[[#This Row],[IrrDay]],CalcTable[[#This Row],[IrrRain]],CalcTable[[#This Row],[IrrWarm]],CalcTable[[#This Row],[IrrWindy]])</f>
        <v>#NAME?</v>
      </c>
      <c r="Y985" s="13" t="e">
        <f t="shared" ca="1" si="316"/>
        <v>#NAME?</v>
      </c>
      <c r="Z985" s="13" t="e">
        <f ca="1">CalcTable[[#This Row],[IrrHours]]/5</f>
        <v>#NAME?</v>
      </c>
      <c r="AA985" s="13" t="e">
        <f ca="1">IF(CalcTable[[#This Row],[IrrFlag]]=FALSE,0,MAX(0,CalcTable[[#This Row],[VolRednWind]]*(FCAP*IRR_TARGET-CalcTable[[#This Row],[IWC]])))</f>
        <v>#NAME?</v>
      </c>
      <c r="AB985" s="13" t="e">
        <f ca="1">CalcTable[[#This Row],[IWC]]+CalcTable[[#This Row],[Eff Precip]]+CalcTable[[#This Row],[IrrAmt]]-CalcTable[[#This Row],[AET]]</f>
        <v>#NAME?</v>
      </c>
      <c r="AC985" s="13" t="e">
        <f ca="1">IF(CalcTable[[#This Row],[PWC]]&gt;FCAP,MIN(24*PERC,MIN(SAT,CalcTable[[#This Row],[PWC]])-FCAP),0)</f>
        <v>#NAME?</v>
      </c>
      <c r="AD985" s="13" t="e">
        <f ca="1">IF(CalcTable[[#This Row],[PWC]]&gt;SAT,CalcTable[[#This Row],[PWC]]-SAT,0)</f>
        <v>#NAME?</v>
      </c>
      <c r="AE985" s="13" t="e">
        <f ca="1">CalcTable[[#This Row],[PWC]]-CalcTable[[#This Row],[PercAmt]]-CalcTable[[#This Row],[Runoff]]</f>
        <v>#NAME?</v>
      </c>
      <c r="AF985" s="13" t="e">
        <f ca="1">CalcTable[[#This Row],[IrrAmt]]/1000*CUR_IRR_AREA*10000/IRR_EFF</f>
        <v>#NAME?</v>
      </c>
      <c r="AG985" s="147"/>
      <c r="AH985" s="13"/>
      <c r="AI985" s="50">
        <v>0</v>
      </c>
      <c r="AJ985" s="50">
        <v>0</v>
      </c>
      <c r="AK985" s="50">
        <v>0</v>
      </c>
      <c r="AL985" s="50">
        <v>5.2009606649431888</v>
      </c>
      <c r="AM985" s="50"/>
      <c r="AN985" s="50"/>
      <c r="AO985" s="50"/>
      <c r="AP985" s="50"/>
      <c r="AQ985" s="50"/>
      <c r="AR985" s="50"/>
      <c r="AS985" s="50"/>
      <c r="AT985" s="50"/>
      <c r="AU985" s="50"/>
      <c r="AV985" s="50"/>
      <c r="AW985" s="50"/>
      <c r="AX985" s="50">
        <f t="shared" si="327"/>
        <v>5.2009606649431888</v>
      </c>
      <c r="AY985" s="50"/>
      <c r="AZ985" s="50">
        <f t="shared" si="317"/>
        <v>152.56151283833356</v>
      </c>
      <c r="BA985" s="50">
        <f t="shared" si="318"/>
        <v>234.8962975447358</v>
      </c>
      <c r="BB985" s="50">
        <f t="shared" si="319"/>
        <v>242.16113148941835</v>
      </c>
      <c r="BC985" s="17">
        <f t="shared" si="320"/>
        <v>19666</v>
      </c>
      <c r="BD985" s="50">
        <f t="shared" si="321"/>
        <v>5.2009606649431888</v>
      </c>
      <c r="BE985" s="50">
        <f t="shared" si="322"/>
        <v>152.56151283833356</v>
      </c>
      <c r="BF985" s="50">
        <f t="shared" si="328"/>
        <v>249.54206815302857</v>
      </c>
      <c r="BG985" s="50"/>
      <c r="BH985" s="17">
        <f t="shared" si="323"/>
        <v>0</v>
      </c>
      <c r="BI985" s="17">
        <f t="shared" si="331"/>
        <v>985</v>
      </c>
      <c r="BJ985" s="17">
        <f t="shared" si="329"/>
        <v>985</v>
      </c>
      <c r="BK985" s="150">
        <f t="shared" si="330"/>
        <v>24275</v>
      </c>
      <c r="BL985" s="50" t="e">
        <f t="shared" ca="1" si="324"/>
        <v>#NAME?</v>
      </c>
      <c r="BM985" s="50" t="e">
        <f t="shared" ca="1" si="325"/>
        <v>#NAME?</v>
      </c>
      <c r="BN985" s="50" t="e">
        <f t="shared" ca="1" si="326"/>
        <v>#NAME?</v>
      </c>
    </row>
    <row r="986" spans="1:66" x14ac:dyDescent="0.35">
      <c r="A986" s="48">
        <v>24276</v>
      </c>
      <c r="B986" s="17">
        <v>1966</v>
      </c>
      <c r="C986" s="17">
        <v>6</v>
      </c>
      <c r="D986" s="17">
        <v>169</v>
      </c>
      <c r="E986" s="17">
        <v>18</v>
      </c>
      <c r="F986" s="17">
        <v>7</v>
      </c>
      <c r="G986" s="50">
        <v>6.7</v>
      </c>
      <c r="H986" s="32">
        <v>6.5030130365318337</v>
      </c>
      <c r="I986" s="50">
        <v>9.1666666666666661</v>
      </c>
      <c r="J986" s="13">
        <v>0</v>
      </c>
      <c r="K986" s="13">
        <f t="shared" si="312"/>
        <v>0</v>
      </c>
      <c r="L986" s="13">
        <f t="shared" si="313"/>
        <v>0</v>
      </c>
      <c r="M986" s="13" t="e">
        <f ca="1">CalcTable[[#This Row],[IWC]]-AE985</f>
        <v>#NAME?</v>
      </c>
      <c r="N986" s="13" t="e">
        <f ca="1">IF(CalcTable[[#This Row],[Day of Year]]&lt;123,FCAP,AE985)</f>
        <v>#NAME?</v>
      </c>
      <c r="O986" s="17" t="e">
        <f ca="1">IF(IRR_DRIP,5,COUNTIF('IDET Wind Values'!C970:G970,"&lt;="&amp;IRR_MAXWIND))</f>
        <v>#NAME?</v>
      </c>
      <c r="P986" s="13" t="e">
        <f ca="1">CalcTable[[#This Row],[ET_o]]*KL</f>
        <v>#NAME?</v>
      </c>
      <c r="Q986" s="13" t="e">
        <f ca="1">IF(WILTPT&lt;=0,1,MAX(0,MIN(1,(CalcTable[[#This Row],[IWC]]-WILTPT)/(MAD-WILTPT))))</f>
        <v>#NAME?</v>
      </c>
      <c r="R986" s="13" t="e">
        <f ca="1">CalcTable[[#This Row],[ETMult]]*CalcTable[[#This Row],[ETb]]</f>
        <v>#NAME?</v>
      </c>
      <c r="S986" s="13" t="b">
        <f>INDEX(IRR_LIST,CalcTable[[#This Row],[Day of Week]]+1)</f>
        <v>0</v>
      </c>
      <c r="T986" s="13">
        <f t="shared" ca="1" si="314"/>
        <v>0</v>
      </c>
      <c r="U986" s="13" t="b">
        <f ca="1">IF(CalcTable[[#This Row],[IrrPrecip]]&gt;=IC_MM,FALSE,TRUE)</f>
        <v>1</v>
      </c>
      <c r="V986" s="13" t="b">
        <f t="shared" si="315"/>
        <v>1</v>
      </c>
      <c r="W986" s="13" t="e">
        <f ca="1">IF(AND(IRR_DRIP=FALSE,CalcTable[[#This Row],[IrrHours]]&lt;=0),FALSE,TRUE)</f>
        <v>#NAME?</v>
      </c>
      <c r="X986" s="13" t="e">
        <f ca="1">AND(CalcTable[[#This Row],[IrrDay]],CalcTable[[#This Row],[IrrRain]],CalcTable[[#This Row],[IrrWarm]],CalcTable[[#This Row],[IrrWindy]])</f>
        <v>#NAME?</v>
      </c>
      <c r="Y986" s="13" t="e">
        <f t="shared" ca="1" si="316"/>
        <v>#NAME?</v>
      </c>
      <c r="Z986" s="13" t="e">
        <f ca="1">CalcTable[[#This Row],[IrrHours]]/5</f>
        <v>#NAME?</v>
      </c>
      <c r="AA986" s="13" t="e">
        <f ca="1">IF(CalcTable[[#This Row],[IrrFlag]]=FALSE,0,MAX(0,CalcTable[[#This Row],[VolRednWind]]*(FCAP*IRR_TARGET-CalcTable[[#This Row],[IWC]])))</f>
        <v>#NAME?</v>
      </c>
      <c r="AB986" s="13" t="e">
        <f ca="1">CalcTable[[#This Row],[IWC]]+CalcTable[[#This Row],[Eff Precip]]+CalcTable[[#This Row],[IrrAmt]]-CalcTable[[#This Row],[AET]]</f>
        <v>#NAME?</v>
      </c>
      <c r="AC986" s="13" t="e">
        <f ca="1">IF(CalcTable[[#This Row],[PWC]]&gt;FCAP,MIN(24*PERC,MIN(SAT,CalcTable[[#This Row],[PWC]])-FCAP),0)</f>
        <v>#NAME?</v>
      </c>
      <c r="AD986" s="13" t="e">
        <f ca="1">IF(CalcTable[[#This Row],[PWC]]&gt;SAT,CalcTable[[#This Row],[PWC]]-SAT,0)</f>
        <v>#NAME?</v>
      </c>
      <c r="AE986" s="13" t="e">
        <f ca="1">CalcTable[[#This Row],[PWC]]-CalcTable[[#This Row],[PercAmt]]-CalcTable[[#This Row],[Runoff]]</f>
        <v>#NAME?</v>
      </c>
      <c r="AF986" s="13" t="e">
        <f ca="1">CalcTable[[#This Row],[IrrAmt]]/1000*CUR_IRR_AREA*10000/IRR_EFF</f>
        <v>#NAME?</v>
      </c>
      <c r="AG986" s="147"/>
      <c r="AH986" s="13"/>
      <c r="AI986" s="50">
        <v>0</v>
      </c>
      <c r="AJ986" s="50">
        <v>0</v>
      </c>
      <c r="AK986" s="50">
        <v>7.3943951674463939</v>
      </c>
      <c r="AL986" s="50">
        <v>0</v>
      </c>
      <c r="AM986" s="50"/>
      <c r="AN986" s="50"/>
      <c r="AO986" s="50"/>
      <c r="AP986" s="50"/>
      <c r="AQ986" s="50"/>
      <c r="AR986" s="50"/>
      <c r="AS986" s="50"/>
      <c r="AT986" s="50"/>
      <c r="AU986" s="50"/>
      <c r="AV986" s="50"/>
      <c r="AW986" s="50"/>
      <c r="AX986" s="50">
        <f t="shared" si="327"/>
        <v>7.3943951674463939</v>
      </c>
      <c r="AY986" s="50"/>
      <c r="AZ986" s="50">
        <f t="shared" si="317"/>
        <v>108.45112912254712</v>
      </c>
      <c r="BA986" s="50">
        <f t="shared" si="318"/>
        <v>166.98030991884238</v>
      </c>
      <c r="BB986" s="50">
        <f t="shared" si="319"/>
        <v>172.14464940086845</v>
      </c>
      <c r="BC986" s="17">
        <f t="shared" si="320"/>
        <v>19666</v>
      </c>
      <c r="BD986" s="50">
        <f t="shared" si="321"/>
        <v>7.3943951674463939</v>
      </c>
      <c r="BE986" s="50">
        <f t="shared" si="322"/>
        <v>108.45112912254712</v>
      </c>
      <c r="BF986" s="50">
        <f t="shared" si="328"/>
        <v>177.39152261455226</v>
      </c>
      <c r="BG986" s="50"/>
      <c r="BH986" s="17">
        <f t="shared" si="323"/>
        <v>0</v>
      </c>
      <c r="BI986" s="17">
        <f t="shared" si="331"/>
        <v>986</v>
      </c>
      <c r="BJ986" s="17">
        <f t="shared" si="329"/>
        <v>986</v>
      </c>
      <c r="BK986" s="150">
        <f t="shared" si="330"/>
        <v>24276</v>
      </c>
      <c r="BL986" s="50" t="e">
        <f t="shared" ca="1" si="324"/>
        <v>#NAME?</v>
      </c>
      <c r="BM986" s="50" t="e">
        <f t="shared" ca="1" si="325"/>
        <v>#NAME?</v>
      </c>
      <c r="BN986" s="50" t="e">
        <f t="shared" ca="1" si="326"/>
        <v>#NAME?</v>
      </c>
    </row>
    <row r="987" spans="1:66" x14ac:dyDescent="0.35">
      <c r="A987" s="48">
        <v>24277</v>
      </c>
      <c r="B987" s="17">
        <v>1966</v>
      </c>
      <c r="C987" s="17">
        <v>6</v>
      </c>
      <c r="D987" s="17">
        <v>170</v>
      </c>
      <c r="E987" s="17">
        <v>19</v>
      </c>
      <c r="F987" s="17">
        <v>1</v>
      </c>
      <c r="G987" s="50">
        <v>10.6</v>
      </c>
      <c r="H987" s="32">
        <v>5.5796681554742307</v>
      </c>
      <c r="I987" s="50">
        <v>6.166666666666667</v>
      </c>
      <c r="J987" s="13">
        <v>0</v>
      </c>
      <c r="K987" s="13">
        <f t="shared" si="312"/>
        <v>0</v>
      </c>
      <c r="L987" s="13">
        <f t="shared" si="313"/>
        <v>0</v>
      </c>
      <c r="M987" s="13" t="e">
        <f ca="1">CalcTable[[#This Row],[IWC]]-AE986</f>
        <v>#NAME?</v>
      </c>
      <c r="N987" s="13" t="e">
        <f ca="1">IF(CalcTable[[#This Row],[Day of Year]]&lt;123,FCAP,AE986)</f>
        <v>#NAME?</v>
      </c>
      <c r="O987" s="17" t="e">
        <f ca="1">IF(IRR_DRIP,5,COUNTIF('IDET Wind Values'!C971:G971,"&lt;="&amp;IRR_MAXWIND))</f>
        <v>#NAME?</v>
      </c>
      <c r="P987" s="13" t="e">
        <f ca="1">CalcTable[[#This Row],[ET_o]]*KL</f>
        <v>#NAME?</v>
      </c>
      <c r="Q987" s="13" t="e">
        <f ca="1">IF(WILTPT&lt;=0,1,MAX(0,MIN(1,(CalcTable[[#This Row],[IWC]]-WILTPT)/(MAD-WILTPT))))</f>
        <v>#NAME?</v>
      </c>
      <c r="R987" s="13" t="e">
        <f ca="1">CalcTable[[#This Row],[ETMult]]*CalcTable[[#This Row],[ETb]]</f>
        <v>#NAME?</v>
      </c>
      <c r="S987" s="13" t="b">
        <f>INDEX(IRR_LIST,CalcTable[[#This Row],[Day of Week]]+1)</f>
        <v>1</v>
      </c>
      <c r="T987" s="13">
        <f t="shared" ca="1" si="314"/>
        <v>0</v>
      </c>
      <c r="U987" s="13" t="b">
        <f ca="1">IF(CalcTable[[#This Row],[IrrPrecip]]&gt;=IC_MM,FALSE,TRUE)</f>
        <v>1</v>
      </c>
      <c r="V987" s="13" t="b">
        <f t="shared" si="315"/>
        <v>1</v>
      </c>
      <c r="W987" s="13" t="e">
        <f ca="1">IF(AND(IRR_DRIP=FALSE,CalcTable[[#This Row],[IrrHours]]&lt;=0),FALSE,TRUE)</f>
        <v>#NAME?</v>
      </c>
      <c r="X987" s="13" t="e">
        <f ca="1">AND(CalcTable[[#This Row],[IrrDay]],CalcTable[[#This Row],[IrrRain]],CalcTable[[#This Row],[IrrWarm]],CalcTable[[#This Row],[IrrWindy]])</f>
        <v>#NAME?</v>
      </c>
      <c r="Y987" s="13" t="e">
        <f t="shared" ca="1" si="316"/>
        <v>#NAME?</v>
      </c>
      <c r="Z987" s="13" t="e">
        <f ca="1">CalcTable[[#This Row],[IrrHours]]/5</f>
        <v>#NAME?</v>
      </c>
      <c r="AA987" s="13" t="e">
        <f ca="1">IF(CalcTable[[#This Row],[IrrFlag]]=FALSE,0,MAX(0,CalcTable[[#This Row],[VolRednWind]]*(FCAP*IRR_TARGET-CalcTable[[#This Row],[IWC]])))</f>
        <v>#NAME?</v>
      </c>
      <c r="AB987" s="13" t="e">
        <f ca="1">CalcTable[[#This Row],[IWC]]+CalcTable[[#This Row],[Eff Precip]]+CalcTable[[#This Row],[IrrAmt]]-CalcTable[[#This Row],[AET]]</f>
        <v>#NAME?</v>
      </c>
      <c r="AC987" s="13" t="e">
        <f ca="1">IF(CalcTable[[#This Row],[PWC]]&gt;FCAP,MIN(24*PERC,MIN(SAT,CalcTable[[#This Row],[PWC]])-FCAP),0)</f>
        <v>#NAME?</v>
      </c>
      <c r="AD987" s="13" t="e">
        <f ca="1">IF(CalcTable[[#This Row],[PWC]]&gt;SAT,CalcTable[[#This Row],[PWC]]-SAT,0)</f>
        <v>#NAME?</v>
      </c>
      <c r="AE987" s="13" t="e">
        <f ca="1">CalcTable[[#This Row],[PWC]]-CalcTable[[#This Row],[PercAmt]]-CalcTable[[#This Row],[Runoff]]</f>
        <v>#NAME?</v>
      </c>
      <c r="AF987" s="13" t="e">
        <f ca="1">CalcTable[[#This Row],[IrrAmt]]/1000*CUR_IRR_AREA*10000/IRR_EFF</f>
        <v>#NAME?</v>
      </c>
      <c r="AG987" s="147"/>
      <c r="AH987" s="13"/>
      <c r="AI987" s="50">
        <v>0</v>
      </c>
      <c r="AJ987" s="50">
        <v>0</v>
      </c>
      <c r="AK987" s="50">
        <v>0</v>
      </c>
      <c r="AL987" s="50">
        <v>0</v>
      </c>
      <c r="AM987" s="50"/>
      <c r="AN987" s="50"/>
      <c r="AO987" s="50"/>
      <c r="AP987" s="50"/>
      <c r="AQ987" s="50"/>
      <c r="AR987" s="50"/>
      <c r="AS987" s="50"/>
      <c r="AT987" s="50"/>
      <c r="AU987" s="50"/>
      <c r="AV987" s="50"/>
      <c r="AW987" s="50"/>
      <c r="AX987" s="50">
        <f t="shared" si="327"/>
        <v>0</v>
      </c>
      <c r="AY987" s="50"/>
      <c r="AZ987" s="50">
        <f t="shared" si="317"/>
        <v>0</v>
      </c>
      <c r="BA987" s="50">
        <f t="shared" si="318"/>
        <v>0</v>
      </c>
      <c r="BB987" s="50">
        <f t="shared" si="319"/>
        <v>0</v>
      </c>
      <c r="BC987" s="17">
        <f t="shared" si="320"/>
        <v>19666</v>
      </c>
      <c r="BD987" s="50">
        <f t="shared" si="321"/>
        <v>0</v>
      </c>
      <c r="BE987" s="50">
        <f t="shared" si="322"/>
        <v>0</v>
      </c>
      <c r="BF987" s="50">
        <f t="shared" si="328"/>
        <v>0</v>
      </c>
      <c r="BG987" s="50"/>
      <c r="BH987" s="17">
        <f t="shared" si="323"/>
        <v>0</v>
      </c>
      <c r="BI987" s="17">
        <f t="shared" si="331"/>
        <v>987</v>
      </c>
      <c r="BJ987" s="17">
        <f t="shared" si="329"/>
        <v>987</v>
      </c>
      <c r="BK987" s="150">
        <f t="shared" si="330"/>
        <v>24277</v>
      </c>
      <c r="BL987" s="50" t="e">
        <f t="shared" ca="1" si="324"/>
        <v>#NAME?</v>
      </c>
      <c r="BM987" s="50" t="e">
        <f t="shared" ca="1" si="325"/>
        <v>#NAME?</v>
      </c>
      <c r="BN987" s="50" t="e">
        <f t="shared" ca="1" si="326"/>
        <v>#NAME?</v>
      </c>
    </row>
    <row r="988" spans="1:66" x14ac:dyDescent="0.35">
      <c r="A988" s="48">
        <v>24278</v>
      </c>
      <c r="B988" s="17">
        <v>1966</v>
      </c>
      <c r="C988" s="17">
        <v>6</v>
      </c>
      <c r="D988" s="17">
        <v>171</v>
      </c>
      <c r="E988" s="17">
        <v>20</v>
      </c>
      <c r="F988" s="17">
        <v>2</v>
      </c>
      <c r="G988" s="50">
        <v>7.8</v>
      </c>
      <c r="H988" s="32">
        <v>4.2369971922080376</v>
      </c>
      <c r="I988" s="50">
        <v>22.666666666666668</v>
      </c>
      <c r="J988" s="13">
        <v>0.3</v>
      </c>
      <c r="K988" s="13">
        <f t="shared" si="312"/>
        <v>0.3</v>
      </c>
      <c r="L988" s="13">
        <f t="shared" si="313"/>
        <v>0</v>
      </c>
      <c r="M988" s="13" t="e">
        <f ca="1">CalcTable[[#This Row],[IWC]]-AE987</f>
        <v>#NAME?</v>
      </c>
      <c r="N988" s="13" t="e">
        <f ca="1">IF(CalcTable[[#This Row],[Day of Year]]&lt;123,FCAP,AE987)</f>
        <v>#NAME?</v>
      </c>
      <c r="O988" s="17" t="e">
        <f ca="1">IF(IRR_DRIP,5,COUNTIF('IDET Wind Values'!C972:G972,"&lt;="&amp;IRR_MAXWIND))</f>
        <v>#NAME?</v>
      </c>
      <c r="P988" s="13" t="e">
        <f ca="1">CalcTable[[#This Row],[ET_o]]*KL</f>
        <v>#NAME?</v>
      </c>
      <c r="Q988" s="13" t="e">
        <f ca="1">IF(WILTPT&lt;=0,1,MAX(0,MIN(1,(CalcTable[[#This Row],[IWC]]-WILTPT)/(MAD-WILTPT))))</f>
        <v>#NAME?</v>
      </c>
      <c r="R988" s="13" t="e">
        <f ca="1">CalcTable[[#This Row],[ETMult]]*CalcTable[[#This Row],[ETb]]</f>
        <v>#NAME?</v>
      </c>
      <c r="S988" s="13" t="b">
        <f>INDEX(IRR_LIST,CalcTable[[#This Row],[Day of Week]]+1)</f>
        <v>0</v>
      </c>
      <c r="T988" s="13">
        <f t="shared" ca="1" si="314"/>
        <v>0</v>
      </c>
      <c r="U988" s="13" t="b">
        <f ca="1">IF(CalcTable[[#This Row],[IrrPrecip]]&gt;=IC_MM,FALSE,TRUE)</f>
        <v>1</v>
      </c>
      <c r="V988" s="13" t="b">
        <f t="shared" si="315"/>
        <v>1</v>
      </c>
      <c r="W988" s="13" t="e">
        <f ca="1">IF(AND(IRR_DRIP=FALSE,CalcTable[[#This Row],[IrrHours]]&lt;=0),FALSE,TRUE)</f>
        <v>#NAME?</v>
      </c>
      <c r="X988" s="13" t="e">
        <f ca="1">AND(CalcTable[[#This Row],[IrrDay]],CalcTable[[#This Row],[IrrRain]],CalcTable[[#This Row],[IrrWarm]],CalcTable[[#This Row],[IrrWindy]])</f>
        <v>#NAME?</v>
      </c>
      <c r="Y988" s="13" t="e">
        <f t="shared" ca="1" si="316"/>
        <v>#NAME?</v>
      </c>
      <c r="Z988" s="13" t="e">
        <f ca="1">CalcTable[[#This Row],[IrrHours]]/5</f>
        <v>#NAME?</v>
      </c>
      <c r="AA988" s="13" t="e">
        <f ca="1">IF(CalcTable[[#This Row],[IrrFlag]]=FALSE,0,MAX(0,CalcTable[[#This Row],[VolRednWind]]*(FCAP*IRR_TARGET-CalcTable[[#This Row],[IWC]])))</f>
        <v>#NAME?</v>
      </c>
      <c r="AB988" s="13" t="e">
        <f ca="1">CalcTable[[#This Row],[IWC]]+CalcTable[[#This Row],[Eff Precip]]+CalcTable[[#This Row],[IrrAmt]]-CalcTable[[#This Row],[AET]]</f>
        <v>#NAME?</v>
      </c>
      <c r="AC988" s="13" t="e">
        <f ca="1">IF(CalcTable[[#This Row],[PWC]]&gt;FCAP,MIN(24*PERC,MIN(SAT,CalcTable[[#This Row],[PWC]])-FCAP),0)</f>
        <v>#NAME?</v>
      </c>
      <c r="AD988" s="13" t="e">
        <f ca="1">IF(CalcTable[[#This Row],[PWC]]&gt;SAT,CalcTable[[#This Row],[PWC]]-SAT,0)</f>
        <v>#NAME?</v>
      </c>
      <c r="AE988" s="13" t="e">
        <f ca="1">CalcTable[[#This Row],[PWC]]-CalcTable[[#This Row],[PercAmt]]-CalcTable[[#This Row],[Runoff]]</f>
        <v>#NAME?</v>
      </c>
      <c r="AF988" s="13" t="e">
        <f ca="1">CalcTable[[#This Row],[IrrAmt]]/1000*CUR_IRR_AREA*10000/IRR_EFF</f>
        <v>#NAME?</v>
      </c>
      <c r="AG988" s="147"/>
      <c r="AH988" s="13"/>
      <c r="AI988" s="50">
        <v>0</v>
      </c>
      <c r="AJ988" s="50">
        <v>0</v>
      </c>
      <c r="AK988" s="50">
        <v>5.5869325258207656</v>
      </c>
      <c r="AL988" s="50">
        <v>10.112644716540053</v>
      </c>
      <c r="AM988" s="50"/>
      <c r="AN988" s="50"/>
      <c r="AO988" s="50"/>
      <c r="AP988" s="50"/>
      <c r="AQ988" s="50"/>
      <c r="AR988" s="50"/>
      <c r="AS988" s="50"/>
      <c r="AT988" s="50"/>
      <c r="AU988" s="50"/>
      <c r="AV988" s="50"/>
      <c r="AW988" s="50"/>
      <c r="AX988" s="50">
        <f t="shared" si="327"/>
        <v>15.699577242360819</v>
      </c>
      <c r="AY988" s="50"/>
      <c r="AZ988" s="50">
        <f t="shared" si="317"/>
        <v>378.57925539721282</v>
      </c>
      <c r="BA988" s="50">
        <f t="shared" si="318"/>
        <v>582.89186942110541</v>
      </c>
      <c r="BB988" s="50">
        <f t="shared" si="319"/>
        <v>600.91945301144892</v>
      </c>
      <c r="BC988" s="17">
        <f t="shared" si="320"/>
        <v>19666</v>
      </c>
      <c r="BD988" s="50">
        <f t="shared" si="321"/>
        <v>15.699577242360819</v>
      </c>
      <c r="BE988" s="50">
        <f t="shared" si="322"/>
        <v>378.57925539721282</v>
      </c>
      <c r="BF988" s="50">
        <f t="shared" si="328"/>
        <v>619.23514387120451</v>
      </c>
      <c r="BG988" s="50"/>
      <c r="BH988" s="17">
        <f t="shared" si="323"/>
        <v>0</v>
      </c>
      <c r="BI988" s="17">
        <f t="shared" si="331"/>
        <v>988</v>
      </c>
      <c r="BJ988" s="17">
        <f t="shared" si="329"/>
        <v>988</v>
      </c>
      <c r="BK988" s="150">
        <f t="shared" si="330"/>
        <v>24278</v>
      </c>
      <c r="BL988" s="50" t="e">
        <f t="shared" ca="1" si="324"/>
        <v>#NAME?</v>
      </c>
      <c r="BM988" s="50" t="e">
        <f t="shared" ca="1" si="325"/>
        <v>#NAME?</v>
      </c>
      <c r="BN988" s="50" t="e">
        <f t="shared" ca="1" si="326"/>
        <v>#NAME?</v>
      </c>
    </row>
    <row r="989" spans="1:66" x14ac:dyDescent="0.35">
      <c r="A989" s="48">
        <v>24279</v>
      </c>
      <c r="B989" s="17">
        <v>1966</v>
      </c>
      <c r="C989" s="17">
        <v>6</v>
      </c>
      <c r="D989" s="17">
        <v>172</v>
      </c>
      <c r="E989" s="17">
        <v>21</v>
      </c>
      <c r="F989" s="17">
        <v>3</v>
      </c>
      <c r="G989" s="50">
        <v>5</v>
      </c>
      <c r="H989" s="32">
        <v>4.3607356397150125</v>
      </c>
      <c r="I989" s="50">
        <v>6.5</v>
      </c>
      <c r="J989" s="13">
        <v>0</v>
      </c>
      <c r="K989" s="13">
        <f t="shared" si="312"/>
        <v>0</v>
      </c>
      <c r="L989" s="13">
        <f t="shared" si="313"/>
        <v>0</v>
      </c>
      <c r="M989" s="13" t="e">
        <f ca="1">CalcTable[[#This Row],[IWC]]-AE988</f>
        <v>#NAME?</v>
      </c>
      <c r="N989" s="13" t="e">
        <f ca="1">IF(CalcTable[[#This Row],[Day of Year]]&lt;123,FCAP,AE988)</f>
        <v>#NAME?</v>
      </c>
      <c r="O989" s="17" t="e">
        <f ca="1">IF(IRR_DRIP,5,COUNTIF('IDET Wind Values'!C973:G973,"&lt;="&amp;IRR_MAXWIND))</f>
        <v>#NAME?</v>
      </c>
      <c r="P989" s="13" t="e">
        <f ca="1">CalcTable[[#This Row],[ET_o]]*KL</f>
        <v>#NAME?</v>
      </c>
      <c r="Q989" s="13" t="e">
        <f ca="1">IF(WILTPT&lt;=0,1,MAX(0,MIN(1,(CalcTable[[#This Row],[IWC]]-WILTPT)/(MAD-WILTPT))))</f>
        <v>#NAME?</v>
      </c>
      <c r="R989" s="13" t="e">
        <f ca="1">CalcTable[[#This Row],[ETMult]]*CalcTable[[#This Row],[ETb]]</f>
        <v>#NAME?</v>
      </c>
      <c r="S989" s="13" t="b">
        <f>INDEX(IRR_LIST,CalcTable[[#This Row],[Day of Week]]+1)</f>
        <v>1</v>
      </c>
      <c r="T989" s="13">
        <f t="shared" ca="1" si="314"/>
        <v>0.3</v>
      </c>
      <c r="U989" s="13" t="b">
        <f ca="1">IF(CalcTable[[#This Row],[IrrPrecip]]&gt;=IC_MM,FALSE,TRUE)</f>
        <v>1</v>
      </c>
      <c r="V989" s="13" t="b">
        <f t="shared" si="315"/>
        <v>1</v>
      </c>
      <c r="W989" s="13" t="e">
        <f ca="1">IF(AND(IRR_DRIP=FALSE,CalcTable[[#This Row],[IrrHours]]&lt;=0),FALSE,TRUE)</f>
        <v>#NAME?</v>
      </c>
      <c r="X989" s="13" t="e">
        <f ca="1">AND(CalcTable[[#This Row],[IrrDay]],CalcTable[[#This Row],[IrrRain]],CalcTable[[#This Row],[IrrWarm]],CalcTable[[#This Row],[IrrWindy]])</f>
        <v>#NAME?</v>
      </c>
      <c r="Y989" s="13" t="e">
        <f t="shared" ca="1" si="316"/>
        <v>#NAME?</v>
      </c>
      <c r="Z989" s="13" t="e">
        <f ca="1">CalcTable[[#This Row],[IrrHours]]/5</f>
        <v>#NAME?</v>
      </c>
      <c r="AA989" s="13" t="e">
        <f ca="1">IF(CalcTable[[#This Row],[IrrFlag]]=FALSE,0,MAX(0,CalcTable[[#This Row],[VolRednWind]]*(FCAP*IRR_TARGET-CalcTable[[#This Row],[IWC]])))</f>
        <v>#NAME?</v>
      </c>
      <c r="AB989" s="13" t="e">
        <f ca="1">CalcTable[[#This Row],[IWC]]+CalcTable[[#This Row],[Eff Precip]]+CalcTable[[#This Row],[IrrAmt]]-CalcTable[[#This Row],[AET]]</f>
        <v>#NAME?</v>
      </c>
      <c r="AC989" s="13" t="e">
        <f ca="1">IF(CalcTable[[#This Row],[PWC]]&gt;FCAP,MIN(24*PERC,MIN(SAT,CalcTable[[#This Row],[PWC]])-FCAP),0)</f>
        <v>#NAME?</v>
      </c>
      <c r="AD989" s="13" t="e">
        <f ca="1">IF(CalcTable[[#This Row],[PWC]]&gt;SAT,CalcTable[[#This Row],[PWC]]-SAT,0)</f>
        <v>#NAME?</v>
      </c>
      <c r="AE989" s="13" t="e">
        <f ca="1">CalcTable[[#This Row],[PWC]]-CalcTable[[#This Row],[PercAmt]]-CalcTable[[#This Row],[Runoff]]</f>
        <v>#NAME?</v>
      </c>
      <c r="AF989" s="13" t="e">
        <f ca="1">CalcTable[[#This Row],[IrrAmt]]/1000*CUR_IRR_AREA*10000/IRR_EFF</f>
        <v>#NAME?</v>
      </c>
      <c r="AG989" s="147"/>
      <c r="AH989" s="13"/>
      <c r="AI989" s="50">
        <v>3.4333381878512115</v>
      </c>
      <c r="AJ989" s="50">
        <v>6.0308596406300685</v>
      </c>
      <c r="AK989" s="50">
        <v>0</v>
      </c>
      <c r="AL989" s="50">
        <v>0</v>
      </c>
      <c r="AM989" s="50"/>
      <c r="AN989" s="50"/>
      <c r="AO989" s="50"/>
      <c r="AP989" s="50"/>
      <c r="AQ989" s="50"/>
      <c r="AR989" s="50"/>
      <c r="AS989" s="50"/>
      <c r="AT989" s="50"/>
      <c r="AU989" s="50"/>
      <c r="AV989" s="50"/>
      <c r="AW989" s="50"/>
      <c r="AX989" s="50">
        <f t="shared" si="327"/>
        <v>9.4641978284812804</v>
      </c>
      <c r="AY989" s="50"/>
      <c r="AZ989" s="50">
        <f t="shared" si="317"/>
        <v>227.26084288029978</v>
      </c>
      <c r="BA989" s="50">
        <f t="shared" si="318"/>
        <v>369.34968537646085</v>
      </c>
      <c r="BB989" s="50">
        <f t="shared" si="319"/>
        <v>382.33164512442568</v>
      </c>
      <c r="BC989" s="17">
        <f t="shared" si="320"/>
        <v>19666</v>
      </c>
      <c r="BD989" s="50">
        <f t="shared" si="321"/>
        <v>9.4641978284812804</v>
      </c>
      <c r="BE989" s="50">
        <f t="shared" si="322"/>
        <v>227.26084288029978</v>
      </c>
      <c r="BF989" s="50">
        <f t="shared" si="328"/>
        <v>371.72639211205365</v>
      </c>
      <c r="BG989" s="50"/>
      <c r="BH989" s="17">
        <f t="shared" si="323"/>
        <v>0</v>
      </c>
      <c r="BI989" s="17">
        <f t="shared" si="331"/>
        <v>989</v>
      </c>
      <c r="BJ989" s="17">
        <f t="shared" si="329"/>
        <v>989</v>
      </c>
      <c r="BK989" s="150">
        <f t="shared" si="330"/>
        <v>24279</v>
      </c>
      <c r="BL989" s="50" t="e">
        <f t="shared" ca="1" si="324"/>
        <v>#NAME?</v>
      </c>
      <c r="BM989" s="50" t="e">
        <f t="shared" ca="1" si="325"/>
        <v>#NAME?</v>
      </c>
      <c r="BN989" s="50" t="e">
        <f t="shared" ca="1" si="326"/>
        <v>#NAME?</v>
      </c>
    </row>
    <row r="990" spans="1:66" x14ac:dyDescent="0.35">
      <c r="A990" s="48">
        <v>24280</v>
      </c>
      <c r="B990" s="17">
        <v>1966</v>
      </c>
      <c r="C990" s="17">
        <v>6</v>
      </c>
      <c r="D990" s="17">
        <v>173</v>
      </c>
      <c r="E990" s="17">
        <v>22</v>
      </c>
      <c r="F990" s="17">
        <v>4</v>
      </c>
      <c r="G990" s="50">
        <v>8.9</v>
      </c>
      <c r="H990" s="32">
        <v>5.3976726504821579</v>
      </c>
      <c r="I990" s="50">
        <v>12.166666666666666</v>
      </c>
      <c r="J990" s="13">
        <v>0</v>
      </c>
      <c r="K990" s="13">
        <f t="shared" si="312"/>
        <v>0</v>
      </c>
      <c r="L990" s="13">
        <f t="shared" si="313"/>
        <v>0</v>
      </c>
      <c r="M990" s="13" t="e">
        <f ca="1">CalcTable[[#This Row],[IWC]]-AE989</f>
        <v>#NAME?</v>
      </c>
      <c r="N990" s="13" t="e">
        <f ca="1">IF(CalcTable[[#This Row],[Day of Year]]&lt;123,FCAP,AE989)</f>
        <v>#NAME?</v>
      </c>
      <c r="O990" s="17" t="e">
        <f ca="1">IF(IRR_DRIP,5,COUNTIF('IDET Wind Values'!C974:G974,"&lt;="&amp;IRR_MAXWIND))</f>
        <v>#NAME?</v>
      </c>
      <c r="P990" s="13" t="e">
        <f ca="1">CalcTable[[#This Row],[ET_o]]*KL</f>
        <v>#NAME?</v>
      </c>
      <c r="Q990" s="13" t="e">
        <f ca="1">IF(WILTPT&lt;=0,1,MAX(0,MIN(1,(CalcTable[[#This Row],[IWC]]-WILTPT)/(MAD-WILTPT))))</f>
        <v>#NAME?</v>
      </c>
      <c r="R990" s="13" t="e">
        <f ca="1">CalcTable[[#This Row],[ETMult]]*CalcTable[[#This Row],[ETb]]</f>
        <v>#NAME?</v>
      </c>
      <c r="S990" s="13" t="b">
        <f>INDEX(IRR_LIST,CalcTable[[#This Row],[Day of Week]]+1)</f>
        <v>0</v>
      </c>
      <c r="T990" s="13">
        <f t="shared" ca="1" si="314"/>
        <v>0.3</v>
      </c>
      <c r="U990" s="13" t="b">
        <f ca="1">IF(CalcTable[[#This Row],[IrrPrecip]]&gt;=IC_MM,FALSE,TRUE)</f>
        <v>1</v>
      </c>
      <c r="V990" s="13" t="b">
        <f t="shared" si="315"/>
        <v>1</v>
      </c>
      <c r="W990" s="13" t="e">
        <f ca="1">IF(AND(IRR_DRIP=FALSE,CalcTable[[#This Row],[IrrHours]]&lt;=0),FALSE,TRUE)</f>
        <v>#NAME?</v>
      </c>
      <c r="X990" s="13" t="e">
        <f ca="1">AND(CalcTable[[#This Row],[IrrDay]],CalcTable[[#This Row],[IrrRain]],CalcTable[[#This Row],[IrrWarm]],CalcTable[[#This Row],[IrrWindy]])</f>
        <v>#NAME?</v>
      </c>
      <c r="Y990" s="13" t="e">
        <f t="shared" ca="1" si="316"/>
        <v>#NAME?</v>
      </c>
      <c r="Z990" s="13" t="e">
        <f ca="1">CalcTable[[#This Row],[IrrHours]]/5</f>
        <v>#NAME?</v>
      </c>
      <c r="AA990" s="13" t="e">
        <f ca="1">IF(CalcTable[[#This Row],[IrrFlag]]=FALSE,0,MAX(0,CalcTable[[#This Row],[VolRednWind]]*(FCAP*IRR_TARGET-CalcTable[[#This Row],[IWC]])))</f>
        <v>#NAME?</v>
      </c>
      <c r="AB990" s="13" t="e">
        <f ca="1">CalcTable[[#This Row],[IWC]]+CalcTable[[#This Row],[Eff Precip]]+CalcTable[[#This Row],[IrrAmt]]-CalcTable[[#This Row],[AET]]</f>
        <v>#NAME?</v>
      </c>
      <c r="AC990" s="13" t="e">
        <f ca="1">IF(CalcTable[[#This Row],[PWC]]&gt;FCAP,MIN(24*PERC,MIN(SAT,CalcTable[[#This Row],[PWC]])-FCAP),0)</f>
        <v>#NAME?</v>
      </c>
      <c r="AD990" s="13" t="e">
        <f ca="1">IF(CalcTable[[#This Row],[PWC]]&gt;SAT,CalcTable[[#This Row],[PWC]]-SAT,0)</f>
        <v>#NAME?</v>
      </c>
      <c r="AE990" s="13" t="e">
        <f ca="1">CalcTable[[#This Row],[PWC]]-CalcTable[[#This Row],[PercAmt]]-CalcTable[[#This Row],[Runoff]]</f>
        <v>#NAME?</v>
      </c>
      <c r="AF990" s="13" t="e">
        <f ca="1">CalcTable[[#This Row],[IrrAmt]]/1000*CUR_IRR_AREA*10000/IRR_EFF</f>
        <v>#NAME?</v>
      </c>
      <c r="AG990" s="147"/>
      <c r="AH990" s="13"/>
      <c r="AI990" s="50">
        <v>0</v>
      </c>
      <c r="AJ990" s="50">
        <v>0</v>
      </c>
      <c r="AK990" s="50">
        <v>2.4501944756051488</v>
      </c>
      <c r="AL990" s="50">
        <v>4.6784046018432583</v>
      </c>
      <c r="AM990" s="50"/>
      <c r="AN990" s="50"/>
      <c r="AO990" s="50"/>
      <c r="AP990" s="50"/>
      <c r="AQ990" s="50"/>
      <c r="AR990" s="50"/>
      <c r="AS990" s="50"/>
      <c r="AT990" s="50"/>
      <c r="AU990" s="50"/>
      <c r="AV990" s="50"/>
      <c r="AW990" s="50"/>
      <c r="AX990" s="50">
        <f t="shared" si="327"/>
        <v>7.1285990774484072</v>
      </c>
      <c r="AY990" s="50"/>
      <c r="AZ990" s="50">
        <f t="shared" si="317"/>
        <v>173.16938729627776</v>
      </c>
      <c r="BA990" s="50">
        <f t="shared" si="318"/>
        <v>266.6258820276023</v>
      </c>
      <c r="BB990" s="50">
        <f t="shared" si="319"/>
        <v>274.8720433274251</v>
      </c>
      <c r="BC990" s="17">
        <f t="shared" si="320"/>
        <v>19666</v>
      </c>
      <c r="BD990" s="50">
        <f t="shared" si="321"/>
        <v>7.1285990774484072</v>
      </c>
      <c r="BE990" s="50">
        <f t="shared" si="322"/>
        <v>173.16938729627776</v>
      </c>
      <c r="BF990" s="50">
        <f t="shared" si="328"/>
        <v>283.24999039894135</v>
      </c>
      <c r="BG990" s="50"/>
      <c r="BH990" s="17">
        <f t="shared" si="323"/>
        <v>0</v>
      </c>
      <c r="BI990" s="17">
        <f t="shared" si="331"/>
        <v>990</v>
      </c>
      <c r="BJ990" s="17">
        <f t="shared" si="329"/>
        <v>990</v>
      </c>
      <c r="BK990" s="150">
        <f t="shared" si="330"/>
        <v>24280</v>
      </c>
      <c r="BL990" s="50" t="e">
        <f t="shared" ca="1" si="324"/>
        <v>#NAME?</v>
      </c>
      <c r="BM990" s="50" t="e">
        <f t="shared" ca="1" si="325"/>
        <v>#NAME?</v>
      </c>
      <c r="BN990" s="50" t="e">
        <f t="shared" ca="1" si="326"/>
        <v>#NAME?</v>
      </c>
    </row>
    <row r="991" spans="1:66" x14ac:dyDescent="0.35">
      <c r="A991" s="48">
        <v>24281</v>
      </c>
      <c r="B991" s="17">
        <v>1966</v>
      </c>
      <c r="C991" s="17">
        <v>6</v>
      </c>
      <c r="D991" s="17">
        <v>174</v>
      </c>
      <c r="E991" s="17">
        <v>23</v>
      </c>
      <c r="F991" s="17">
        <v>5</v>
      </c>
      <c r="G991" s="50">
        <v>5</v>
      </c>
      <c r="H991" s="32">
        <v>3.8846862748450262</v>
      </c>
      <c r="I991" s="50">
        <v>9.3333333333333339</v>
      </c>
      <c r="J991" s="13">
        <v>0</v>
      </c>
      <c r="K991" s="13">
        <f t="shared" si="312"/>
        <v>0</v>
      </c>
      <c r="L991" s="13">
        <f t="shared" si="313"/>
        <v>0</v>
      </c>
      <c r="M991" s="13" t="e">
        <f ca="1">CalcTable[[#This Row],[IWC]]-AE990</f>
        <v>#NAME?</v>
      </c>
      <c r="N991" s="13" t="e">
        <f ca="1">IF(CalcTable[[#This Row],[Day of Year]]&lt;123,FCAP,AE990)</f>
        <v>#NAME?</v>
      </c>
      <c r="O991" s="17" t="e">
        <f ca="1">IF(IRR_DRIP,5,COUNTIF('IDET Wind Values'!C975:G975,"&lt;="&amp;IRR_MAXWIND))</f>
        <v>#NAME?</v>
      </c>
      <c r="P991" s="13" t="e">
        <f ca="1">CalcTable[[#This Row],[ET_o]]*KL</f>
        <v>#NAME?</v>
      </c>
      <c r="Q991" s="13" t="e">
        <f ca="1">IF(WILTPT&lt;=0,1,MAX(0,MIN(1,(CalcTable[[#This Row],[IWC]]-WILTPT)/(MAD-WILTPT))))</f>
        <v>#NAME?</v>
      </c>
      <c r="R991" s="13" t="e">
        <f ca="1">CalcTable[[#This Row],[ETMult]]*CalcTable[[#This Row],[ETb]]</f>
        <v>#NAME?</v>
      </c>
      <c r="S991" s="13" t="b">
        <f>INDEX(IRR_LIST,CalcTable[[#This Row],[Day of Week]]+1)</f>
        <v>1</v>
      </c>
      <c r="T991" s="13">
        <f t="shared" ca="1" si="314"/>
        <v>0</v>
      </c>
      <c r="U991" s="13" t="b">
        <f ca="1">IF(CalcTable[[#This Row],[IrrPrecip]]&gt;=IC_MM,FALSE,TRUE)</f>
        <v>1</v>
      </c>
      <c r="V991" s="13" t="b">
        <f t="shared" si="315"/>
        <v>1</v>
      </c>
      <c r="W991" s="13" t="e">
        <f ca="1">IF(AND(IRR_DRIP=FALSE,CalcTable[[#This Row],[IrrHours]]&lt;=0),FALSE,TRUE)</f>
        <v>#NAME?</v>
      </c>
      <c r="X991" s="13" t="e">
        <f ca="1">AND(CalcTable[[#This Row],[IrrDay]],CalcTable[[#This Row],[IrrRain]],CalcTable[[#This Row],[IrrWarm]],CalcTable[[#This Row],[IrrWindy]])</f>
        <v>#NAME?</v>
      </c>
      <c r="Y991" s="13" t="e">
        <f t="shared" ca="1" si="316"/>
        <v>#NAME?</v>
      </c>
      <c r="Z991" s="13" t="e">
        <f ca="1">CalcTable[[#This Row],[IrrHours]]/5</f>
        <v>#NAME?</v>
      </c>
      <c r="AA991" s="13" t="e">
        <f ca="1">IF(CalcTable[[#This Row],[IrrFlag]]=FALSE,0,MAX(0,CalcTable[[#This Row],[VolRednWind]]*(FCAP*IRR_TARGET-CalcTable[[#This Row],[IWC]])))</f>
        <v>#NAME?</v>
      </c>
      <c r="AB991" s="13" t="e">
        <f ca="1">CalcTable[[#This Row],[IWC]]+CalcTable[[#This Row],[Eff Precip]]+CalcTable[[#This Row],[IrrAmt]]-CalcTable[[#This Row],[AET]]</f>
        <v>#NAME?</v>
      </c>
      <c r="AC991" s="13" t="e">
        <f ca="1">IF(CalcTable[[#This Row],[PWC]]&gt;FCAP,MIN(24*PERC,MIN(SAT,CalcTable[[#This Row],[PWC]])-FCAP),0)</f>
        <v>#NAME?</v>
      </c>
      <c r="AD991" s="13" t="e">
        <f ca="1">IF(CalcTable[[#This Row],[PWC]]&gt;SAT,CalcTable[[#This Row],[PWC]]-SAT,0)</f>
        <v>#NAME?</v>
      </c>
      <c r="AE991" s="13" t="e">
        <f ca="1">CalcTable[[#This Row],[PWC]]-CalcTable[[#This Row],[PercAmt]]-CalcTable[[#This Row],[Runoff]]</f>
        <v>#NAME?</v>
      </c>
      <c r="AF991" s="13" t="e">
        <f ca="1">CalcTable[[#This Row],[IrrAmt]]/1000*CUR_IRR_AREA*10000/IRR_EFF</f>
        <v>#NAME?</v>
      </c>
      <c r="AG991" s="147"/>
      <c r="AH991" s="13"/>
      <c r="AI991" s="50">
        <v>0</v>
      </c>
      <c r="AJ991" s="50">
        <v>0</v>
      </c>
      <c r="AK991" s="50">
        <v>0</v>
      </c>
      <c r="AL991" s="50">
        <v>0</v>
      </c>
      <c r="AM991" s="50"/>
      <c r="AN991" s="50"/>
      <c r="AO991" s="50"/>
      <c r="AP991" s="50"/>
      <c r="AQ991" s="50"/>
      <c r="AR991" s="50"/>
      <c r="AS991" s="50"/>
      <c r="AT991" s="50"/>
      <c r="AU991" s="50"/>
      <c r="AV991" s="50"/>
      <c r="AW991" s="50"/>
      <c r="AX991" s="50">
        <f t="shared" si="327"/>
        <v>0</v>
      </c>
      <c r="AY991" s="50"/>
      <c r="AZ991" s="50">
        <f t="shared" si="317"/>
        <v>0</v>
      </c>
      <c r="BA991" s="50">
        <f t="shared" si="318"/>
        <v>0</v>
      </c>
      <c r="BB991" s="50">
        <f t="shared" si="319"/>
        <v>0</v>
      </c>
      <c r="BC991" s="17">
        <f t="shared" si="320"/>
        <v>19666</v>
      </c>
      <c r="BD991" s="50">
        <f t="shared" si="321"/>
        <v>0</v>
      </c>
      <c r="BE991" s="50">
        <f t="shared" si="322"/>
        <v>0</v>
      </c>
      <c r="BF991" s="50">
        <f t="shared" si="328"/>
        <v>0</v>
      </c>
      <c r="BG991" s="50"/>
      <c r="BH991" s="17">
        <f t="shared" si="323"/>
        <v>0</v>
      </c>
      <c r="BI991" s="17">
        <f t="shared" si="331"/>
        <v>991</v>
      </c>
      <c r="BJ991" s="17">
        <f t="shared" si="329"/>
        <v>991</v>
      </c>
      <c r="BK991" s="150">
        <f t="shared" si="330"/>
        <v>24281</v>
      </c>
      <c r="BL991" s="50" t="e">
        <f t="shared" ca="1" si="324"/>
        <v>#NAME?</v>
      </c>
      <c r="BM991" s="50" t="e">
        <f t="shared" ca="1" si="325"/>
        <v>#NAME?</v>
      </c>
      <c r="BN991" s="50" t="e">
        <f t="shared" ca="1" si="326"/>
        <v>#NAME?</v>
      </c>
    </row>
    <row r="992" spans="1:66" x14ac:dyDescent="0.35">
      <c r="A992" s="48">
        <v>24282</v>
      </c>
      <c r="B992" s="17">
        <v>1966</v>
      </c>
      <c r="C992" s="17">
        <v>6</v>
      </c>
      <c r="D992" s="17">
        <v>175</v>
      </c>
      <c r="E992" s="17">
        <v>24</v>
      </c>
      <c r="F992" s="17">
        <v>6</v>
      </c>
      <c r="G992" s="50">
        <v>7.8</v>
      </c>
      <c r="H992" s="32">
        <v>2.3702453644439752</v>
      </c>
      <c r="I992" s="50">
        <v>13</v>
      </c>
      <c r="J992" s="13">
        <v>5.6</v>
      </c>
      <c r="K992" s="13">
        <f t="shared" si="312"/>
        <v>5.6</v>
      </c>
      <c r="L992" s="13">
        <f t="shared" si="313"/>
        <v>0.44999999999999973</v>
      </c>
      <c r="M992" s="13" t="e">
        <f ca="1">CalcTable[[#This Row],[IWC]]-AE991</f>
        <v>#NAME?</v>
      </c>
      <c r="N992" s="13" t="e">
        <f ca="1">IF(CalcTable[[#This Row],[Day of Year]]&lt;123,FCAP,AE991)</f>
        <v>#NAME?</v>
      </c>
      <c r="O992" s="17" t="e">
        <f ca="1">IF(IRR_DRIP,5,COUNTIF('IDET Wind Values'!C976:G976,"&lt;="&amp;IRR_MAXWIND))</f>
        <v>#NAME?</v>
      </c>
      <c r="P992" s="13" t="e">
        <f ca="1">CalcTable[[#This Row],[ET_o]]*KL</f>
        <v>#NAME?</v>
      </c>
      <c r="Q992" s="13" t="e">
        <f ca="1">IF(WILTPT&lt;=0,1,MAX(0,MIN(1,(CalcTable[[#This Row],[IWC]]-WILTPT)/(MAD-WILTPT))))</f>
        <v>#NAME?</v>
      </c>
      <c r="R992" s="13" t="e">
        <f ca="1">CalcTable[[#This Row],[ETMult]]*CalcTable[[#This Row],[ETb]]</f>
        <v>#NAME?</v>
      </c>
      <c r="S992" s="13" t="b">
        <f>INDEX(IRR_LIST,CalcTable[[#This Row],[Day of Week]]+1)</f>
        <v>0</v>
      </c>
      <c r="T992" s="13">
        <f t="shared" ca="1" si="314"/>
        <v>0</v>
      </c>
      <c r="U992" s="13" t="b">
        <f ca="1">IF(CalcTable[[#This Row],[IrrPrecip]]&gt;=IC_MM,FALSE,TRUE)</f>
        <v>1</v>
      </c>
      <c r="V992" s="13" t="b">
        <f t="shared" si="315"/>
        <v>1</v>
      </c>
      <c r="W992" s="13" t="e">
        <f ca="1">IF(AND(IRR_DRIP=FALSE,CalcTable[[#This Row],[IrrHours]]&lt;=0),FALSE,TRUE)</f>
        <v>#NAME?</v>
      </c>
      <c r="X992" s="13" t="e">
        <f ca="1">AND(CalcTable[[#This Row],[IrrDay]],CalcTable[[#This Row],[IrrRain]],CalcTable[[#This Row],[IrrWarm]],CalcTable[[#This Row],[IrrWindy]])</f>
        <v>#NAME?</v>
      </c>
      <c r="Y992" s="13" t="e">
        <f t="shared" ca="1" si="316"/>
        <v>#NAME?</v>
      </c>
      <c r="Z992" s="13" t="e">
        <f ca="1">CalcTable[[#This Row],[IrrHours]]/5</f>
        <v>#NAME?</v>
      </c>
      <c r="AA992" s="13" t="e">
        <f ca="1">IF(CalcTable[[#This Row],[IrrFlag]]=FALSE,0,MAX(0,CalcTable[[#This Row],[VolRednWind]]*(FCAP*IRR_TARGET-CalcTable[[#This Row],[IWC]])))</f>
        <v>#NAME?</v>
      </c>
      <c r="AB992" s="13" t="e">
        <f ca="1">CalcTable[[#This Row],[IWC]]+CalcTable[[#This Row],[Eff Precip]]+CalcTable[[#This Row],[IrrAmt]]-CalcTable[[#This Row],[AET]]</f>
        <v>#NAME?</v>
      </c>
      <c r="AC992" s="13" t="e">
        <f ca="1">IF(CalcTable[[#This Row],[PWC]]&gt;FCAP,MIN(24*PERC,MIN(SAT,CalcTable[[#This Row],[PWC]])-FCAP),0)</f>
        <v>#NAME?</v>
      </c>
      <c r="AD992" s="13" t="e">
        <f ca="1">IF(CalcTable[[#This Row],[PWC]]&gt;SAT,CalcTable[[#This Row],[PWC]]-SAT,0)</f>
        <v>#NAME?</v>
      </c>
      <c r="AE992" s="13" t="e">
        <f ca="1">CalcTable[[#This Row],[PWC]]-CalcTable[[#This Row],[PercAmt]]-CalcTable[[#This Row],[Runoff]]</f>
        <v>#NAME?</v>
      </c>
      <c r="AF992" s="13" t="e">
        <f ca="1">CalcTable[[#This Row],[IrrAmt]]/1000*CUR_IRR_AREA*10000/IRR_EFF</f>
        <v>#NAME?</v>
      </c>
      <c r="AG992" s="147"/>
      <c r="AH992" s="13"/>
      <c r="AI992" s="50">
        <v>0</v>
      </c>
      <c r="AJ992" s="50">
        <v>0</v>
      </c>
      <c r="AK992" s="50">
        <v>0</v>
      </c>
      <c r="AL992" s="50">
        <v>5.1052974089299532</v>
      </c>
      <c r="AM992" s="50"/>
      <c r="AN992" s="50"/>
      <c r="AO992" s="50"/>
      <c r="AP992" s="50"/>
      <c r="AQ992" s="50"/>
      <c r="AR992" s="50"/>
      <c r="AS992" s="50"/>
      <c r="AT992" s="50"/>
      <c r="AU992" s="50"/>
      <c r="AV992" s="50"/>
      <c r="AW992" s="50"/>
      <c r="AX992" s="50">
        <f t="shared" si="327"/>
        <v>5.1052974089299532</v>
      </c>
      <c r="AY992" s="50"/>
      <c r="AZ992" s="50">
        <f t="shared" si="317"/>
        <v>149.75539066194531</v>
      </c>
      <c r="BA992" s="50">
        <f t="shared" si="318"/>
        <v>230.57576022553485</v>
      </c>
      <c r="BB992" s="50">
        <f t="shared" si="319"/>
        <v>237.70696930467511</v>
      </c>
      <c r="BC992" s="17">
        <f t="shared" si="320"/>
        <v>19666</v>
      </c>
      <c r="BD992" s="50">
        <f t="shared" si="321"/>
        <v>5.1052974089299532</v>
      </c>
      <c r="BE992" s="50">
        <f t="shared" si="322"/>
        <v>149.75539066194531</v>
      </c>
      <c r="BF992" s="50">
        <f t="shared" si="328"/>
        <v>244.95214558108844</v>
      </c>
      <c r="BG992" s="50"/>
      <c r="BH992" s="17">
        <f t="shared" si="323"/>
        <v>0</v>
      </c>
      <c r="BI992" s="17">
        <f t="shared" si="331"/>
        <v>992</v>
      </c>
      <c r="BJ992" s="17">
        <f t="shared" si="329"/>
        <v>992</v>
      </c>
      <c r="BK992" s="150">
        <f t="shared" si="330"/>
        <v>24282</v>
      </c>
      <c r="BL992" s="50" t="e">
        <f t="shared" ca="1" si="324"/>
        <v>#NAME?</v>
      </c>
      <c r="BM992" s="50" t="e">
        <f t="shared" ca="1" si="325"/>
        <v>#NAME?</v>
      </c>
      <c r="BN992" s="50" t="e">
        <f t="shared" ca="1" si="326"/>
        <v>#NAME?</v>
      </c>
    </row>
    <row r="993" spans="1:66" x14ac:dyDescent="0.35">
      <c r="A993" s="48">
        <v>24283</v>
      </c>
      <c r="B993" s="17">
        <v>1966</v>
      </c>
      <c r="C993" s="17">
        <v>6</v>
      </c>
      <c r="D993" s="17">
        <v>176</v>
      </c>
      <c r="E993" s="17">
        <v>25</v>
      </c>
      <c r="F993" s="17">
        <v>7</v>
      </c>
      <c r="G993" s="50">
        <v>6.7</v>
      </c>
      <c r="H993" s="32">
        <v>4.457078725071514</v>
      </c>
      <c r="I993" s="50">
        <v>9.3333333333333339</v>
      </c>
      <c r="J993" s="13">
        <v>0</v>
      </c>
      <c r="K993" s="13">
        <f t="shared" si="312"/>
        <v>0</v>
      </c>
      <c r="L993" s="13">
        <f t="shared" si="313"/>
        <v>0</v>
      </c>
      <c r="M993" s="13" t="e">
        <f ca="1">CalcTable[[#This Row],[IWC]]-AE992</f>
        <v>#NAME?</v>
      </c>
      <c r="N993" s="13" t="e">
        <f ca="1">IF(CalcTable[[#This Row],[Day of Year]]&lt;123,FCAP,AE992)</f>
        <v>#NAME?</v>
      </c>
      <c r="O993" s="17" t="e">
        <f ca="1">IF(IRR_DRIP,5,COUNTIF('IDET Wind Values'!C977:G977,"&lt;="&amp;IRR_MAXWIND))</f>
        <v>#NAME?</v>
      </c>
      <c r="P993" s="13" t="e">
        <f ca="1">CalcTable[[#This Row],[ET_o]]*KL</f>
        <v>#NAME?</v>
      </c>
      <c r="Q993" s="13" t="e">
        <f ca="1">IF(WILTPT&lt;=0,1,MAX(0,MIN(1,(CalcTable[[#This Row],[IWC]]-WILTPT)/(MAD-WILTPT))))</f>
        <v>#NAME?</v>
      </c>
      <c r="R993" s="13" t="e">
        <f ca="1">CalcTable[[#This Row],[ETMult]]*CalcTable[[#This Row],[ETb]]</f>
        <v>#NAME?</v>
      </c>
      <c r="S993" s="13" t="b">
        <f>INDEX(IRR_LIST,CalcTable[[#This Row],[Day of Week]]+1)</f>
        <v>0</v>
      </c>
      <c r="T993" s="13">
        <f t="shared" ca="1" si="314"/>
        <v>5.6</v>
      </c>
      <c r="U993" s="13" t="b">
        <f ca="1">IF(CalcTable[[#This Row],[IrrPrecip]]&gt;=IC_MM,FALSE,TRUE)</f>
        <v>1</v>
      </c>
      <c r="V993" s="13" t="b">
        <f t="shared" si="315"/>
        <v>1</v>
      </c>
      <c r="W993" s="13" t="e">
        <f ca="1">IF(AND(IRR_DRIP=FALSE,CalcTable[[#This Row],[IrrHours]]&lt;=0),FALSE,TRUE)</f>
        <v>#NAME?</v>
      </c>
      <c r="X993" s="13" t="e">
        <f ca="1">AND(CalcTable[[#This Row],[IrrDay]],CalcTable[[#This Row],[IrrRain]],CalcTable[[#This Row],[IrrWarm]],CalcTable[[#This Row],[IrrWindy]])</f>
        <v>#NAME?</v>
      </c>
      <c r="Y993" s="13" t="e">
        <f t="shared" ca="1" si="316"/>
        <v>#NAME?</v>
      </c>
      <c r="Z993" s="13" t="e">
        <f ca="1">CalcTable[[#This Row],[IrrHours]]/5</f>
        <v>#NAME?</v>
      </c>
      <c r="AA993" s="13" t="e">
        <f ca="1">IF(CalcTable[[#This Row],[IrrFlag]]=FALSE,0,MAX(0,CalcTable[[#This Row],[VolRednWind]]*(FCAP*IRR_TARGET-CalcTable[[#This Row],[IWC]])))</f>
        <v>#NAME?</v>
      </c>
      <c r="AB993" s="13" t="e">
        <f ca="1">CalcTable[[#This Row],[IWC]]+CalcTable[[#This Row],[Eff Precip]]+CalcTable[[#This Row],[IrrAmt]]-CalcTable[[#This Row],[AET]]</f>
        <v>#NAME?</v>
      </c>
      <c r="AC993" s="13" t="e">
        <f ca="1">IF(CalcTable[[#This Row],[PWC]]&gt;FCAP,MIN(24*PERC,MIN(SAT,CalcTable[[#This Row],[PWC]])-FCAP),0)</f>
        <v>#NAME?</v>
      </c>
      <c r="AD993" s="13" t="e">
        <f ca="1">IF(CalcTable[[#This Row],[PWC]]&gt;SAT,CalcTable[[#This Row],[PWC]]-SAT,0)</f>
        <v>#NAME?</v>
      </c>
      <c r="AE993" s="13" t="e">
        <f ca="1">CalcTable[[#This Row],[PWC]]-CalcTable[[#This Row],[PercAmt]]-CalcTable[[#This Row],[Runoff]]</f>
        <v>#NAME?</v>
      </c>
      <c r="AF993" s="13" t="e">
        <f ca="1">CalcTable[[#This Row],[IrrAmt]]/1000*CUR_IRR_AREA*10000/IRR_EFF</f>
        <v>#NAME?</v>
      </c>
      <c r="AG993" s="147"/>
      <c r="AH993" s="13"/>
      <c r="AI993" s="50">
        <v>0</v>
      </c>
      <c r="AJ993" s="50">
        <v>0</v>
      </c>
      <c r="AK993" s="50">
        <v>7.3755773572350991</v>
      </c>
      <c r="AL993" s="50">
        <v>0</v>
      </c>
      <c r="AM993" s="50"/>
      <c r="AN993" s="50"/>
      <c r="AO993" s="50"/>
      <c r="AP993" s="50"/>
      <c r="AQ993" s="50"/>
      <c r="AR993" s="50"/>
      <c r="AS993" s="50"/>
      <c r="AT993" s="50"/>
      <c r="AU993" s="50"/>
      <c r="AV993" s="50"/>
      <c r="AW993" s="50"/>
      <c r="AX993" s="50">
        <f t="shared" si="327"/>
        <v>7.3755773572350991</v>
      </c>
      <c r="AY993" s="50"/>
      <c r="AZ993" s="50">
        <f t="shared" si="317"/>
        <v>108.17513457278146</v>
      </c>
      <c r="BA993" s="50">
        <f t="shared" si="318"/>
        <v>166.55536592952063</v>
      </c>
      <c r="BB993" s="50">
        <f t="shared" si="319"/>
        <v>171.70656281393883</v>
      </c>
      <c r="BC993" s="17">
        <f t="shared" si="320"/>
        <v>19666</v>
      </c>
      <c r="BD993" s="50">
        <f t="shared" si="321"/>
        <v>7.3755773572350991</v>
      </c>
      <c r="BE993" s="50">
        <f t="shared" si="322"/>
        <v>108.17513457278146</v>
      </c>
      <c r="BF993" s="50">
        <f t="shared" si="328"/>
        <v>176.94008339199772</v>
      </c>
      <c r="BG993" s="50"/>
      <c r="BH993" s="17">
        <f t="shared" si="323"/>
        <v>0</v>
      </c>
      <c r="BI993" s="17">
        <f t="shared" si="331"/>
        <v>993</v>
      </c>
      <c r="BJ993" s="17">
        <f t="shared" si="329"/>
        <v>993</v>
      </c>
      <c r="BK993" s="150">
        <f t="shared" si="330"/>
        <v>24283</v>
      </c>
      <c r="BL993" s="50" t="e">
        <f t="shared" ca="1" si="324"/>
        <v>#NAME?</v>
      </c>
      <c r="BM993" s="50" t="e">
        <f t="shared" ca="1" si="325"/>
        <v>#NAME?</v>
      </c>
      <c r="BN993" s="50" t="e">
        <f t="shared" ca="1" si="326"/>
        <v>#NAME?</v>
      </c>
    </row>
    <row r="994" spans="1:66" x14ac:dyDescent="0.35">
      <c r="A994" s="48">
        <v>24284</v>
      </c>
      <c r="B994" s="17">
        <v>1966</v>
      </c>
      <c r="C994" s="17">
        <v>6</v>
      </c>
      <c r="D994" s="17">
        <v>177</v>
      </c>
      <c r="E994" s="17">
        <v>26</v>
      </c>
      <c r="F994" s="17">
        <v>1</v>
      </c>
      <c r="G994" s="50">
        <v>7.2</v>
      </c>
      <c r="H994" s="32">
        <v>5.2115583016862113</v>
      </c>
      <c r="I994" s="50">
        <v>4.333333333333333</v>
      </c>
      <c r="J994" s="13">
        <v>0</v>
      </c>
      <c r="K994" s="13">
        <f t="shared" si="312"/>
        <v>0</v>
      </c>
      <c r="L994" s="13">
        <f t="shared" si="313"/>
        <v>0</v>
      </c>
      <c r="M994" s="13" t="e">
        <f ca="1">CalcTable[[#This Row],[IWC]]-AE993</f>
        <v>#NAME?</v>
      </c>
      <c r="N994" s="13" t="e">
        <f ca="1">IF(CalcTable[[#This Row],[Day of Year]]&lt;123,FCAP,AE993)</f>
        <v>#NAME?</v>
      </c>
      <c r="O994" s="17" t="e">
        <f ca="1">IF(IRR_DRIP,5,COUNTIF('IDET Wind Values'!C978:G978,"&lt;="&amp;IRR_MAXWIND))</f>
        <v>#NAME?</v>
      </c>
      <c r="P994" s="13" t="e">
        <f ca="1">CalcTable[[#This Row],[ET_o]]*KL</f>
        <v>#NAME?</v>
      </c>
      <c r="Q994" s="13" t="e">
        <f ca="1">IF(WILTPT&lt;=0,1,MAX(0,MIN(1,(CalcTable[[#This Row],[IWC]]-WILTPT)/(MAD-WILTPT))))</f>
        <v>#NAME?</v>
      </c>
      <c r="R994" s="13" t="e">
        <f ca="1">CalcTable[[#This Row],[ETMult]]*CalcTable[[#This Row],[ETb]]</f>
        <v>#NAME?</v>
      </c>
      <c r="S994" s="13" t="b">
        <f>INDEX(IRR_LIST,CalcTable[[#This Row],[Day of Week]]+1)</f>
        <v>1</v>
      </c>
      <c r="T994" s="13">
        <f t="shared" ca="1" si="314"/>
        <v>5.6</v>
      </c>
      <c r="U994" s="13" t="b">
        <f ca="1">IF(CalcTable[[#This Row],[IrrPrecip]]&gt;=IC_MM,FALSE,TRUE)</f>
        <v>1</v>
      </c>
      <c r="V994" s="13" t="b">
        <f t="shared" si="315"/>
        <v>1</v>
      </c>
      <c r="W994" s="13" t="e">
        <f ca="1">IF(AND(IRR_DRIP=FALSE,CalcTable[[#This Row],[IrrHours]]&lt;=0),FALSE,TRUE)</f>
        <v>#NAME?</v>
      </c>
      <c r="X994" s="13" t="e">
        <f ca="1">AND(CalcTable[[#This Row],[IrrDay]],CalcTable[[#This Row],[IrrRain]],CalcTable[[#This Row],[IrrWarm]],CalcTable[[#This Row],[IrrWindy]])</f>
        <v>#NAME?</v>
      </c>
      <c r="Y994" s="13" t="e">
        <f t="shared" ca="1" si="316"/>
        <v>#NAME?</v>
      </c>
      <c r="Z994" s="13" t="e">
        <f ca="1">CalcTable[[#This Row],[IrrHours]]/5</f>
        <v>#NAME?</v>
      </c>
      <c r="AA994" s="13" t="e">
        <f ca="1">IF(CalcTable[[#This Row],[IrrFlag]]=FALSE,0,MAX(0,CalcTable[[#This Row],[VolRednWind]]*(FCAP*IRR_TARGET-CalcTable[[#This Row],[IWC]])))</f>
        <v>#NAME?</v>
      </c>
      <c r="AB994" s="13" t="e">
        <f ca="1">CalcTable[[#This Row],[IWC]]+CalcTable[[#This Row],[Eff Precip]]+CalcTable[[#This Row],[IrrAmt]]-CalcTable[[#This Row],[AET]]</f>
        <v>#NAME?</v>
      </c>
      <c r="AC994" s="13" t="e">
        <f ca="1">IF(CalcTable[[#This Row],[PWC]]&gt;FCAP,MIN(24*PERC,MIN(SAT,CalcTable[[#This Row],[PWC]])-FCAP),0)</f>
        <v>#NAME?</v>
      </c>
      <c r="AD994" s="13" t="e">
        <f ca="1">IF(CalcTable[[#This Row],[PWC]]&gt;SAT,CalcTable[[#This Row],[PWC]]-SAT,0)</f>
        <v>#NAME?</v>
      </c>
      <c r="AE994" s="13" t="e">
        <f ca="1">CalcTable[[#This Row],[PWC]]-CalcTable[[#This Row],[PercAmt]]-CalcTable[[#This Row],[Runoff]]</f>
        <v>#NAME?</v>
      </c>
      <c r="AF994" s="13" t="e">
        <f ca="1">CalcTable[[#This Row],[IrrAmt]]/1000*CUR_IRR_AREA*10000/IRR_EFF</f>
        <v>#NAME?</v>
      </c>
      <c r="AG994" s="147"/>
      <c r="AH994" s="13"/>
      <c r="AI994" s="50">
        <v>6.6369193856259177</v>
      </c>
      <c r="AJ994" s="50">
        <v>12.155017075508619</v>
      </c>
      <c r="AK994" s="50">
        <v>0</v>
      </c>
      <c r="AL994" s="50">
        <v>0</v>
      </c>
      <c r="AM994" s="50"/>
      <c r="AN994" s="50"/>
      <c r="AO994" s="50"/>
      <c r="AP994" s="50"/>
      <c r="AQ994" s="50"/>
      <c r="AR994" s="50"/>
      <c r="AS994" s="50"/>
      <c r="AT994" s="50"/>
      <c r="AU994" s="50"/>
      <c r="AV994" s="50"/>
      <c r="AW994" s="50"/>
      <c r="AX994" s="50">
        <f t="shared" si="327"/>
        <v>18.791936461134537</v>
      </c>
      <c r="AY994" s="50"/>
      <c r="AZ994" s="50">
        <f t="shared" si="317"/>
        <v>453.8886518707663</v>
      </c>
      <c r="BA994" s="50">
        <f t="shared" si="318"/>
        <v>738.02543966835049</v>
      </c>
      <c r="BB994" s="50">
        <f t="shared" si="319"/>
        <v>763.99263026473932</v>
      </c>
      <c r="BC994" s="17">
        <f t="shared" si="320"/>
        <v>19666</v>
      </c>
      <c r="BD994" s="50">
        <f t="shared" si="321"/>
        <v>18.791936461134537</v>
      </c>
      <c r="BE994" s="50">
        <f t="shared" si="322"/>
        <v>453.8886518707663</v>
      </c>
      <c r="BF994" s="50">
        <f t="shared" si="328"/>
        <v>742.41734230208499</v>
      </c>
      <c r="BG994" s="50"/>
      <c r="BH994" s="17">
        <f t="shared" si="323"/>
        <v>0</v>
      </c>
      <c r="BI994" s="17">
        <f t="shared" si="331"/>
        <v>994</v>
      </c>
      <c r="BJ994" s="17">
        <f t="shared" si="329"/>
        <v>994</v>
      </c>
      <c r="BK994" s="150">
        <f t="shared" si="330"/>
        <v>24284</v>
      </c>
      <c r="BL994" s="50" t="e">
        <f t="shared" ca="1" si="324"/>
        <v>#NAME?</v>
      </c>
      <c r="BM994" s="50" t="e">
        <f t="shared" ca="1" si="325"/>
        <v>#NAME?</v>
      </c>
      <c r="BN994" s="50" t="e">
        <f t="shared" ca="1" si="326"/>
        <v>#NAME?</v>
      </c>
    </row>
    <row r="995" spans="1:66" x14ac:dyDescent="0.35">
      <c r="A995" s="48">
        <v>24285</v>
      </c>
      <c r="B995" s="17">
        <v>1966</v>
      </c>
      <c r="C995" s="17">
        <v>6</v>
      </c>
      <c r="D995" s="17">
        <v>178</v>
      </c>
      <c r="E995" s="17">
        <v>27</v>
      </c>
      <c r="F995" s="17">
        <v>2</v>
      </c>
      <c r="G995" s="50">
        <v>5.6</v>
      </c>
      <c r="H995" s="32">
        <v>5.121179589068884</v>
      </c>
      <c r="I995" s="50">
        <v>6.833333333333333</v>
      </c>
      <c r="J995" s="13">
        <v>0</v>
      </c>
      <c r="K995" s="13">
        <f t="shared" si="312"/>
        <v>0</v>
      </c>
      <c r="L995" s="13">
        <f t="shared" si="313"/>
        <v>0</v>
      </c>
      <c r="M995" s="13" t="e">
        <f ca="1">CalcTable[[#This Row],[IWC]]-AE994</f>
        <v>#NAME?</v>
      </c>
      <c r="N995" s="13" t="e">
        <f ca="1">IF(CalcTable[[#This Row],[Day of Year]]&lt;123,FCAP,AE994)</f>
        <v>#NAME?</v>
      </c>
      <c r="O995" s="17" t="e">
        <f ca="1">IF(IRR_DRIP,5,COUNTIF('IDET Wind Values'!C979:G979,"&lt;="&amp;IRR_MAXWIND))</f>
        <v>#NAME?</v>
      </c>
      <c r="P995" s="13" t="e">
        <f ca="1">CalcTable[[#This Row],[ET_o]]*KL</f>
        <v>#NAME?</v>
      </c>
      <c r="Q995" s="13" t="e">
        <f ca="1">IF(WILTPT&lt;=0,1,MAX(0,MIN(1,(CalcTable[[#This Row],[IWC]]-WILTPT)/(MAD-WILTPT))))</f>
        <v>#NAME?</v>
      </c>
      <c r="R995" s="13" t="e">
        <f ca="1">CalcTable[[#This Row],[ETMult]]*CalcTable[[#This Row],[ETb]]</f>
        <v>#NAME?</v>
      </c>
      <c r="S995" s="13" t="b">
        <f>INDEX(IRR_LIST,CalcTable[[#This Row],[Day of Week]]+1)</f>
        <v>0</v>
      </c>
      <c r="T995" s="13">
        <f t="shared" ca="1" si="314"/>
        <v>0</v>
      </c>
      <c r="U995" s="13" t="b">
        <f ca="1">IF(CalcTable[[#This Row],[IrrPrecip]]&gt;=IC_MM,FALSE,TRUE)</f>
        <v>1</v>
      </c>
      <c r="V995" s="13" t="b">
        <f t="shared" si="315"/>
        <v>1</v>
      </c>
      <c r="W995" s="13" t="e">
        <f ca="1">IF(AND(IRR_DRIP=FALSE,CalcTable[[#This Row],[IrrHours]]&lt;=0),FALSE,TRUE)</f>
        <v>#NAME?</v>
      </c>
      <c r="X995" s="13" t="e">
        <f ca="1">AND(CalcTable[[#This Row],[IrrDay]],CalcTable[[#This Row],[IrrRain]],CalcTable[[#This Row],[IrrWarm]],CalcTable[[#This Row],[IrrWindy]])</f>
        <v>#NAME?</v>
      </c>
      <c r="Y995" s="13" t="e">
        <f t="shared" ca="1" si="316"/>
        <v>#NAME?</v>
      </c>
      <c r="Z995" s="13" t="e">
        <f ca="1">CalcTable[[#This Row],[IrrHours]]/5</f>
        <v>#NAME?</v>
      </c>
      <c r="AA995" s="13" t="e">
        <f ca="1">IF(CalcTable[[#This Row],[IrrFlag]]=FALSE,0,MAX(0,CalcTable[[#This Row],[VolRednWind]]*(FCAP*IRR_TARGET-CalcTable[[#This Row],[IWC]])))</f>
        <v>#NAME?</v>
      </c>
      <c r="AB995" s="13" t="e">
        <f ca="1">CalcTable[[#This Row],[IWC]]+CalcTable[[#This Row],[Eff Precip]]+CalcTable[[#This Row],[IrrAmt]]-CalcTable[[#This Row],[AET]]</f>
        <v>#NAME?</v>
      </c>
      <c r="AC995" s="13" t="e">
        <f ca="1">IF(CalcTable[[#This Row],[PWC]]&gt;FCAP,MIN(24*PERC,MIN(SAT,CalcTable[[#This Row],[PWC]])-FCAP),0)</f>
        <v>#NAME?</v>
      </c>
      <c r="AD995" s="13" t="e">
        <f ca="1">IF(CalcTable[[#This Row],[PWC]]&gt;SAT,CalcTable[[#This Row],[PWC]]-SAT,0)</f>
        <v>#NAME?</v>
      </c>
      <c r="AE995" s="13" t="e">
        <f ca="1">CalcTable[[#This Row],[PWC]]-CalcTable[[#This Row],[PercAmt]]-CalcTable[[#This Row],[Runoff]]</f>
        <v>#NAME?</v>
      </c>
      <c r="AF995" s="13" t="e">
        <f ca="1">CalcTable[[#This Row],[IrrAmt]]/1000*CUR_IRR_AREA*10000/IRR_EFF</f>
        <v>#NAME?</v>
      </c>
      <c r="AG995" s="147"/>
      <c r="AH995" s="13"/>
      <c r="AI995" s="50">
        <v>0</v>
      </c>
      <c r="AJ995" s="50">
        <v>0</v>
      </c>
      <c r="AK995" s="50">
        <v>4.911534626318482</v>
      </c>
      <c r="AL995" s="50">
        <v>7.5977503647167524</v>
      </c>
      <c r="AM995" s="50"/>
      <c r="AN995" s="50"/>
      <c r="AO995" s="50"/>
      <c r="AP995" s="50"/>
      <c r="AQ995" s="50"/>
      <c r="AR995" s="50"/>
      <c r="AS995" s="50"/>
      <c r="AT995" s="50"/>
      <c r="AU995" s="50"/>
      <c r="AV995" s="50"/>
      <c r="AW995" s="50"/>
      <c r="AX995" s="50">
        <f t="shared" si="327"/>
        <v>12.509284991035234</v>
      </c>
      <c r="AY995" s="50"/>
      <c r="AZ995" s="50">
        <f t="shared" si="317"/>
        <v>294.90318521769586</v>
      </c>
      <c r="BA995" s="50">
        <f t="shared" si="318"/>
        <v>454.05728517645235</v>
      </c>
      <c r="BB995" s="50">
        <f t="shared" si="319"/>
        <v>468.10029399634266</v>
      </c>
      <c r="BC995" s="17">
        <f t="shared" si="320"/>
        <v>19666</v>
      </c>
      <c r="BD995" s="50">
        <f t="shared" si="321"/>
        <v>12.509284991035234</v>
      </c>
      <c r="BE995" s="50">
        <f t="shared" si="322"/>
        <v>294.90318521769586</v>
      </c>
      <c r="BF995" s="50">
        <f t="shared" si="328"/>
        <v>482.36773072722571</v>
      </c>
      <c r="BG995" s="50"/>
      <c r="BH995" s="17">
        <f t="shared" si="323"/>
        <v>0</v>
      </c>
      <c r="BI995" s="17">
        <f t="shared" si="331"/>
        <v>995</v>
      </c>
      <c r="BJ995" s="17">
        <f t="shared" si="329"/>
        <v>995</v>
      </c>
      <c r="BK995" s="150">
        <f t="shared" si="330"/>
        <v>24285</v>
      </c>
      <c r="BL995" s="50" t="e">
        <f t="shared" ca="1" si="324"/>
        <v>#NAME?</v>
      </c>
      <c r="BM995" s="50" t="e">
        <f t="shared" ca="1" si="325"/>
        <v>#NAME?</v>
      </c>
      <c r="BN995" s="50" t="e">
        <f t="shared" ca="1" si="326"/>
        <v>#NAME?</v>
      </c>
    </row>
    <row r="996" spans="1:66" x14ac:dyDescent="0.35">
      <c r="A996" s="48">
        <v>24286</v>
      </c>
      <c r="B996" s="17">
        <v>1966</v>
      </c>
      <c r="C996" s="17">
        <v>6</v>
      </c>
      <c r="D996" s="17">
        <v>179</v>
      </c>
      <c r="E996" s="17">
        <v>28</v>
      </c>
      <c r="F996" s="17">
        <v>3</v>
      </c>
      <c r="G996" s="50">
        <v>7.8</v>
      </c>
      <c r="H996" s="32">
        <v>6.3620097025654863</v>
      </c>
      <c r="I996" s="50">
        <v>7.5</v>
      </c>
      <c r="J996" s="13">
        <v>0</v>
      </c>
      <c r="K996" s="13">
        <f t="shared" si="312"/>
        <v>0</v>
      </c>
      <c r="L996" s="13">
        <f t="shared" si="313"/>
        <v>0</v>
      </c>
      <c r="M996" s="13" t="e">
        <f ca="1">CalcTable[[#This Row],[IWC]]-AE995</f>
        <v>#NAME?</v>
      </c>
      <c r="N996" s="13" t="e">
        <f ca="1">IF(CalcTable[[#This Row],[Day of Year]]&lt;123,FCAP,AE995)</f>
        <v>#NAME?</v>
      </c>
      <c r="O996" s="17" t="e">
        <f ca="1">IF(IRR_DRIP,5,COUNTIF('IDET Wind Values'!C980:G980,"&lt;="&amp;IRR_MAXWIND))</f>
        <v>#NAME?</v>
      </c>
      <c r="P996" s="13" t="e">
        <f ca="1">CalcTable[[#This Row],[ET_o]]*KL</f>
        <v>#NAME?</v>
      </c>
      <c r="Q996" s="13" t="e">
        <f ca="1">IF(WILTPT&lt;=0,1,MAX(0,MIN(1,(CalcTable[[#This Row],[IWC]]-WILTPT)/(MAD-WILTPT))))</f>
        <v>#NAME?</v>
      </c>
      <c r="R996" s="13" t="e">
        <f ca="1">CalcTable[[#This Row],[ETMult]]*CalcTable[[#This Row],[ETb]]</f>
        <v>#NAME?</v>
      </c>
      <c r="S996" s="13" t="b">
        <f>INDEX(IRR_LIST,CalcTable[[#This Row],[Day of Week]]+1)</f>
        <v>1</v>
      </c>
      <c r="T996" s="13">
        <f t="shared" ca="1" si="314"/>
        <v>0</v>
      </c>
      <c r="U996" s="13" t="b">
        <f ca="1">IF(CalcTable[[#This Row],[IrrPrecip]]&gt;=IC_MM,FALSE,TRUE)</f>
        <v>1</v>
      </c>
      <c r="V996" s="13" t="b">
        <f t="shared" si="315"/>
        <v>1</v>
      </c>
      <c r="W996" s="13" t="e">
        <f ca="1">IF(AND(IRR_DRIP=FALSE,CalcTable[[#This Row],[IrrHours]]&lt;=0),FALSE,TRUE)</f>
        <v>#NAME?</v>
      </c>
      <c r="X996" s="13" t="e">
        <f ca="1">AND(CalcTable[[#This Row],[IrrDay]],CalcTable[[#This Row],[IrrRain]],CalcTable[[#This Row],[IrrWarm]],CalcTable[[#This Row],[IrrWindy]])</f>
        <v>#NAME?</v>
      </c>
      <c r="Y996" s="13" t="e">
        <f t="shared" ca="1" si="316"/>
        <v>#NAME?</v>
      </c>
      <c r="Z996" s="13" t="e">
        <f ca="1">CalcTable[[#This Row],[IrrHours]]/5</f>
        <v>#NAME?</v>
      </c>
      <c r="AA996" s="13" t="e">
        <f ca="1">IF(CalcTable[[#This Row],[IrrFlag]]=FALSE,0,MAX(0,CalcTable[[#This Row],[VolRednWind]]*(FCAP*IRR_TARGET-CalcTable[[#This Row],[IWC]])))</f>
        <v>#NAME?</v>
      </c>
      <c r="AB996" s="13" t="e">
        <f ca="1">CalcTable[[#This Row],[IWC]]+CalcTable[[#This Row],[Eff Precip]]+CalcTable[[#This Row],[IrrAmt]]-CalcTable[[#This Row],[AET]]</f>
        <v>#NAME?</v>
      </c>
      <c r="AC996" s="13" t="e">
        <f ca="1">IF(CalcTable[[#This Row],[PWC]]&gt;FCAP,MIN(24*PERC,MIN(SAT,CalcTable[[#This Row],[PWC]])-FCAP),0)</f>
        <v>#NAME?</v>
      </c>
      <c r="AD996" s="13" t="e">
        <f ca="1">IF(CalcTable[[#This Row],[PWC]]&gt;SAT,CalcTable[[#This Row],[PWC]]-SAT,0)</f>
        <v>#NAME?</v>
      </c>
      <c r="AE996" s="13" t="e">
        <f ca="1">CalcTable[[#This Row],[PWC]]-CalcTable[[#This Row],[PercAmt]]-CalcTable[[#This Row],[Runoff]]</f>
        <v>#NAME?</v>
      </c>
      <c r="AF996" s="13" t="e">
        <f ca="1">CalcTable[[#This Row],[IrrAmt]]/1000*CUR_IRR_AREA*10000/IRR_EFF</f>
        <v>#NAME?</v>
      </c>
      <c r="AG996" s="147"/>
      <c r="AH996" s="13"/>
      <c r="AI996" s="50">
        <v>0</v>
      </c>
      <c r="AJ996" s="50">
        <v>0</v>
      </c>
      <c r="AK996" s="50">
        <v>0</v>
      </c>
      <c r="AL996" s="50">
        <v>0</v>
      </c>
      <c r="AM996" s="50"/>
      <c r="AN996" s="50"/>
      <c r="AO996" s="50"/>
      <c r="AP996" s="50"/>
      <c r="AQ996" s="50"/>
      <c r="AR996" s="50"/>
      <c r="AS996" s="50"/>
      <c r="AT996" s="50"/>
      <c r="AU996" s="50"/>
      <c r="AV996" s="50"/>
      <c r="AW996" s="50"/>
      <c r="AX996" s="50">
        <f t="shared" si="327"/>
        <v>0</v>
      </c>
      <c r="AY996" s="50"/>
      <c r="AZ996" s="50">
        <f t="shared" si="317"/>
        <v>0</v>
      </c>
      <c r="BA996" s="50">
        <f t="shared" si="318"/>
        <v>0</v>
      </c>
      <c r="BB996" s="50">
        <f t="shared" si="319"/>
        <v>0</v>
      </c>
      <c r="BC996" s="17">
        <f t="shared" si="320"/>
        <v>19666</v>
      </c>
      <c r="BD996" s="50">
        <f t="shared" si="321"/>
        <v>0</v>
      </c>
      <c r="BE996" s="50">
        <f t="shared" si="322"/>
        <v>0</v>
      </c>
      <c r="BF996" s="50">
        <f t="shared" si="328"/>
        <v>0</v>
      </c>
      <c r="BG996" s="50"/>
      <c r="BH996" s="17">
        <f t="shared" si="323"/>
        <v>0</v>
      </c>
      <c r="BI996" s="17">
        <f t="shared" si="331"/>
        <v>996</v>
      </c>
      <c r="BJ996" s="17">
        <f t="shared" si="329"/>
        <v>996</v>
      </c>
      <c r="BK996" s="150">
        <f t="shared" si="330"/>
        <v>24286</v>
      </c>
      <c r="BL996" s="50" t="e">
        <f t="shared" ca="1" si="324"/>
        <v>#NAME?</v>
      </c>
      <c r="BM996" s="50" t="e">
        <f t="shared" ca="1" si="325"/>
        <v>#NAME?</v>
      </c>
      <c r="BN996" s="50" t="e">
        <f t="shared" ca="1" si="326"/>
        <v>#NAME?</v>
      </c>
    </row>
    <row r="997" spans="1:66" x14ac:dyDescent="0.35">
      <c r="A997" s="48">
        <v>24287</v>
      </c>
      <c r="B997" s="17">
        <v>1966</v>
      </c>
      <c r="C997" s="17">
        <v>6</v>
      </c>
      <c r="D997" s="17">
        <v>180</v>
      </c>
      <c r="E997" s="17">
        <v>29</v>
      </c>
      <c r="F997" s="17">
        <v>4</v>
      </c>
      <c r="G997" s="50">
        <v>5</v>
      </c>
      <c r="H997" s="32">
        <v>5.4849426532237073</v>
      </c>
      <c r="I997" s="50">
        <v>12.166666666666666</v>
      </c>
      <c r="J997" s="13">
        <v>0</v>
      </c>
      <c r="K997" s="13">
        <f t="shared" si="312"/>
        <v>0</v>
      </c>
      <c r="L997" s="13">
        <f t="shared" si="313"/>
        <v>0</v>
      </c>
      <c r="M997" s="13" t="e">
        <f ca="1">CalcTable[[#This Row],[IWC]]-AE996</f>
        <v>#NAME?</v>
      </c>
      <c r="N997" s="13" t="e">
        <f ca="1">IF(CalcTable[[#This Row],[Day of Year]]&lt;123,FCAP,AE996)</f>
        <v>#NAME?</v>
      </c>
      <c r="O997" s="17" t="e">
        <f ca="1">IF(IRR_DRIP,5,COUNTIF('IDET Wind Values'!C981:G981,"&lt;="&amp;IRR_MAXWIND))</f>
        <v>#NAME?</v>
      </c>
      <c r="P997" s="13" t="e">
        <f ca="1">CalcTable[[#This Row],[ET_o]]*KL</f>
        <v>#NAME?</v>
      </c>
      <c r="Q997" s="13" t="e">
        <f ca="1">IF(WILTPT&lt;=0,1,MAX(0,MIN(1,(CalcTable[[#This Row],[IWC]]-WILTPT)/(MAD-WILTPT))))</f>
        <v>#NAME?</v>
      </c>
      <c r="R997" s="13" t="e">
        <f ca="1">CalcTable[[#This Row],[ETMult]]*CalcTable[[#This Row],[ETb]]</f>
        <v>#NAME?</v>
      </c>
      <c r="S997" s="13" t="b">
        <f>INDEX(IRR_LIST,CalcTable[[#This Row],[Day of Week]]+1)</f>
        <v>0</v>
      </c>
      <c r="T997" s="13">
        <f t="shared" ca="1" si="314"/>
        <v>0</v>
      </c>
      <c r="U997" s="13" t="b">
        <f ca="1">IF(CalcTable[[#This Row],[IrrPrecip]]&gt;=IC_MM,FALSE,TRUE)</f>
        <v>1</v>
      </c>
      <c r="V997" s="13" t="b">
        <f t="shared" si="315"/>
        <v>1</v>
      </c>
      <c r="W997" s="13" t="e">
        <f ca="1">IF(AND(IRR_DRIP=FALSE,CalcTable[[#This Row],[IrrHours]]&lt;=0),FALSE,TRUE)</f>
        <v>#NAME?</v>
      </c>
      <c r="X997" s="13" t="e">
        <f ca="1">AND(CalcTable[[#This Row],[IrrDay]],CalcTable[[#This Row],[IrrRain]],CalcTable[[#This Row],[IrrWarm]],CalcTable[[#This Row],[IrrWindy]])</f>
        <v>#NAME?</v>
      </c>
      <c r="Y997" s="13" t="e">
        <f t="shared" ca="1" si="316"/>
        <v>#NAME?</v>
      </c>
      <c r="Z997" s="13" t="e">
        <f ca="1">CalcTable[[#This Row],[IrrHours]]/5</f>
        <v>#NAME?</v>
      </c>
      <c r="AA997" s="13" t="e">
        <f ca="1">IF(CalcTable[[#This Row],[IrrFlag]]=FALSE,0,MAX(0,CalcTable[[#This Row],[VolRednWind]]*(FCAP*IRR_TARGET-CalcTable[[#This Row],[IWC]])))</f>
        <v>#NAME?</v>
      </c>
      <c r="AB997" s="13" t="e">
        <f ca="1">CalcTable[[#This Row],[IWC]]+CalcTable[[#This Row],[Eff Precip]]+CalcTable[[#This Row],[IrrAmt]]-CalcTable[[#This Row],[AET]]</f>
        <v>#NAME?</v>
      </c>
      <c r="AC997" s="13" t="e">
        <f ca="1">IF(CalcTable[[#This Row],[PWC]]&gt;FCAP,MIN(24*PERC,MIN(SAT,CalcTable[[#This Row],[PWC]])-FCAP),0)</f>
        <v>#NAME?</v>
      </c>
      <c r="AD997" s="13" t="e">
        <f ca="1">IF(CalcTable[[#This Row],[PWC]]&gt;SAT,CalcTable[[#This Row],[PWC]]-SAT,0)</f>
        <v>#NAME?</v>
      </c>
      <c r="AE997" s="13" t="e">
        <f ca="1">CalcTable[[#This Row],[PWC]]-CalcTable[[#This Row],[PercAmt]]-CalcTable[[#This Row],[Runoff]]</f>
        <v>#NAME?</v>
      </c>
      <c r="AF997" s="13" t="e">
        <f ca="1">CalcTable[[#This Row],[IrrAmt]]/1000*CUR_IRR_AREA*10000/IRR_EFF</f>
        <v>#NAME?</v>
      </c>
      <c r="AG997" s="147"/>
      <c r="AH997" s="13"/>
      <c r="AI997" s="50">
        <v>0</v>
      </c>
      <c r="AJ997" s="50">
        <v>0</v>
      </c>
      <c r="AK997" s="50">
        <v>0</v>
      </c>
      <c r="AL997" s="50">
        <v>6.1516595918190156</v>
      </c>
      <c r="AM997" s="50"/>
      <c r="AN997" s="50"/>
      <c r="AO997" s="50"/>
      <c r="AP997" s="50"/>
      <c r="AQ997" s="50"/>
      <c r="AR997" s="50"/>
      <c r="AS997" s="50"/>
      <c r="AT997" s="50"/>
      <c r="AU997" s="50"/>
      <c r="AV997" s="50"/>
      <c r="AW997" s="50"/>
      <c r="AX997" s="50">
        <f t="shared" si="327"/>
        <v>6.1516595918190156</v>
      </c>
      <c r="AY997" s="50"/>
      <c r="AZ997" s="50">
        <f t="shared" si="317"/>
        <v>180.44868136002447</v>
      </c>
      <c r="BA997" s="50">
        <f t="shared" si="318"/>
        <v>277.83368399876787</v>
      </c>
      <c r="BB997" s="50">
        <f t="shared" si="319"/>
        <v>286.4264783492452</v>
      </c>
      <c r="BC997" s="17">
        <f t="shared" si="320"/>
        <v>19666</v>
      </c>
      <c r="BD997" s="50">
        <f t="shared" si="321"/>
        <v>6.1516595918190156</v>
      </c>
      <c r="BE997" s="50">
        <f t="shared" si="322"/>
        <v>180.44868136002447</v>
      </c>
      <c r="BF997" s="50">
        <f t="shared" si="328"/>
        <v>295.15659817679102</v>
      </c>
      <c r="BG997" s="50"/>
      <c r="BH997" s="17">
        <f t="shared" si="323"/>
        <v>0</v>
      </c>
      <c r="BI997" s="17">
        <f t="shared" si="331"/>
        <v>997</v>
      </c>
      <c r="BJ997" s="17">
        <f t="shared" si="329"/>
        <v>997</v>
      </c>
      <c r="BK997" s="150">
        <f t="shared" si="330"/>
        <v>24287</v>
      </c>
      <c r="BL997" s="50" t="e">
        <f t="shared" ca="1" si="324"/>
        <v>#NAME?</v>
      </c>
      <c r="BM997" s="50" t="e">
        <f t="shared" ca="1" si="325"/>
        <v>#NAME?</v>
      </c>
      <c r="BN997" s="50" t="e">
        <f t="shared" ca="1" si="326"/>
        <v>#NAME?</v>
      </c>
    </row>
    <row r="998" spans="1:66" x14ac:dyDescent="0.35">
      <c r="A998" s="48">
        <v>24288</v>
      </c>
      <c r="B998" s="17">
        <v>1966</v>
      </c>
      <c r="C998" s="17">
        <v>6</v>
      </c>
      <c r="D998" s="17">
        <v>181</v>
      </c>
      <c r="E998" s="17">
        <v>30</v>
      </c>
      <c r="F998" s="17">
        <v>5</v>
      </c>
      <c r="G998" s="50">
        <v>6.1</v>
      </c>
      <c r="H998" s="32">
        <v>4.8676238358065351</v>
      </c>
      <c r="I998" s="50">
        <v>18.333333333333332</v>
      </c>
      <c r="J998" s="13">
        <v>0</v>
      </c>
      <c r="K998" s="13">
        <f t="shared" si="312"/>
        <v>0</v>
      </c>
      <c r="L998" s="13">
        <f t="shared" si="313"/>
        <v>0</v>
      </c>
      <c r="M998" s="13" t="e">
        <f ca="1">CalcTable[[#This Row],[IWC]]-AE997</f>
        <v>#NAME?</v>
      </c>
      <c r="N998" s="13" t="e">
        <f ca="1">IF(CalcTable[[#This Row],[Day of Year]]&lt;123,FCAP,AE997)</f>
        <v>#NAME?</v>
      </c>
      <c r="O998" s="17" t="e">
        <f ca="1">IF(IRR_DRIP,5,COUNTIF('IDET Wind Values'!C982:G982,"&lt;="&amp;IRR_MAXWIND))</f>
        <v>#NAME?</v>
      </c>
      <c r="P998" s="13" t="e">
        <f ca="1">CalcTable[[#This Row],[ET_o]]*KL</f>
        <v>#NAME?</v>
      </c>
      <c r="Q998" s="13" t="e">
        <f ca="1">IF(WILTPT&lt;=0,1,MAX(0,MIN(1,(CalcTable[[#This Row],[IWC]]-WILTPT)/(MAD-WILTPT))))</f>
        <v>#NAME?</v>
      </c>
      <c r="R998" s="13" t="e">
        <f ca="1">CalcTable[[#This Row],[ETMult]]*CalcTable[[#This Row],[ETb]]</f>
        <v>#NAME?</v>
      </c>
      <c r="S998" s="13" t="b">
        <f>INDEX(IRR_LIST,CalcTable[[#This Row],[Day of Week]]+1)</f>
        <v>1</v>
      </c>
      <c r="T998" s="13">
        <f t="shared" ca="1" si="314"/>
        <v>0</v>
      </c>
      <c r="U998" s="13" t="b">
        <f ca="1">IF(CalcTable[[#This Row],[IrrPrecip]]&gt;=IC_MM,FALSE,TRUE)</f>
        <v>1</v>
      </c>
      <c r="V998" s="13" t="b">
        <f t="shared" si="315"/>
        <v>1</v>
      </c>
      <c r="W998" s="13" t="e">
        <f ca="1">IF(AND(IRR_DRIP=FALSE,CalcTable[[#This Row],[IrrHours]]&lt;=0),FALSE,TRUE)</f>
        <v>#NAME?</v>
      </c>
      <c r="X998" s="13" t="e">
        <f ca="1">AND(CalcTable[[#This Row],[IrrDay]],CalcTable[[#This Row],[IrrRain]],CalcTable[[#This Row],[IrrWarm]],CalcTable[[#This Row],[IrrWindy]])</f>
        <v>#NAME?</v>
      </c>
      <c r="Y998" s="13" t="e">
        <f t="shared" ca="1" si="316"/>
        <v>#NAME?</v>
      </c>
      <c r="Z998" s="13" t="e">
        <f ca="1">CalcTable[[#This Row],[IrrHours]]/5</f>
        <v>#NAME?</v>
      </c>
      <c r="AA998" s="13" t="e">
        <f ca="1">IF(CalcTable[[#This Row],[IrrFlag]]=FALSE,0,MAX(0,CalcTable[[#This Row],[VolRednWind]]*(FCAP*IRR_TARGET-CalcTable[[#This Row],[IWC]])))</f>
        <v>#NAME?</v>
      </c>
      <c r="AB998" s="13" t="e">
        <f ca="1">CalcTable[[#This Row],[IWC]]+CalcTable[[#This Row],[Eff Precip]]+CalcTable[[#This Row],[IrrAmt]]-CalcTable[[#This Row],[AET]]</f>
        <v>#NAME?</v>
      </c>
      <c r="AC998" s="13" t="e">
        <f ca="1">IF(CalcTable[[#This Row],[PWC]]&gt;FCAP,MIN(24*PERC,MIN(SAT,CalcTable[[#This Row],[PWC]])-FCAP),0)</f>
        <v>#NAME?</v>
      </c>
      <c r="AD998" s="13" t="e">
        <f ca="1">IF(CalcTable[[#This Row],[PWC]]&gt;SAT,CalcTable[[#This Row],[PWC]]-SAT,0)</f>
        <v>#NAME?</v>
      </c>
      <c r="AE998" s="13" t="e">
        <f ca="1">CalcTable[[#This Row],[PWC]]-CalcTable[[#This Row],[PercAmt]]-CalcTable[[#This Row],[Runoff]]</f>
        <v>#NAME?</v>
      </c>
      <c r="AF998" s="13" t="e">
        <f ca="1">CalcTable[[#This Row],[IrrAmt]]/1000*CUR_IRR_AREA*10000/IRR_EFF</f>
        <v>#NAME?</v>
      </c>
      <c r="AG998" s="147"/>
      <c r="AH998" s="13"/>
      <c r="AI998" s="50">
        <v>0</v>
      </c>
      <c r="AJ998" s="50">
        <v>0</v>
      </c>
      <c r="AK998" s="50">
        <v>0</v>
      </c>
      <c r="AL998" s="50">
        <v>0</v>
      </c>
      <c r="AM998" s="50"/>
      <c r="AN998" s="50"/>
      <c r="AO998" s="50"/>
      <c r="AP998" s="50"/>
      <c r="AQ998" s="50"/>
      <c r="AR998" s="50"/>
      <c r="AS998" s="50"/>
      <c r="AT998" s="50"/>
      <c r="AU998" s="50"/>
      <c r="AV998" s="50"/>
      <c r="AW998" s="50"/>
      <c r="AX998" s="50">
        <f t="shared" si="327"/>
        <v>0</v>
      </c>
      <c r="AY998" s="50"/>
      <c r="AZ998" s="50">
        <f t="shared" si="317"/>
        <v>0</v>
      </c>
      <c r="BA998" s="50">
        <f t="shared" si="318"/>
        <v>0</v>
      </c>
      <c r="BB998" s="50">
        <f t="shared" si="319"/>
        <v>0</v>
      </c>
      <c r="BC998" s="17">
        <f t="shared" si="320"/>
        <v>19666</v>
      </c>
      <c r="BD998" s="50">
        <f t="shared" si="321"/>
        <v>0</v>
      </c>
      <c r="BE998" s="50">
        <f t="shared" si="322"/>
        <v>0</v>
      </c>
      <c r="BF998" s="50">
        <f t="shared" si="328"/>
        <v>0</v>
      </c>
      <c r="BG998" s="50"/>
      <c r="BH998" s="17">
        <f t="shared" si="323"/>
        <v>0</v>
      </c>
      <c r="BI998" s="17">
        <f t="shared" si="331"/>
        <v>998</v>
      </c>
      <c r="BJ998" s="17">
        <f t="shared" si="329"/>
        <v>998</v>
      </c>
      <c r="BK998" s="150">
        <f t="shared" si="330"/>
        <v>24288</v>
      </c>
      <c r="BL998" s="50" t="e">
        <f t="shared" ca="1" si="324"/>
        <v>#NAME?</v>
      </c>
      <c r="BM998" s="50" t="e">
        <f t="shared" ca="1" si="325"/>
        <v>#NAME?</v>
      </c>
      <c r="BN998" s="50" t="e">
        <f t="shared" ca="1" si="326"/>
        <v>#NAME?</v>
      </c>
    </row>
    <row r="999" spans="1:66" x14ac:dyDescent="0.35">
      <c r="A999" s="48">
        <v>24289</v>
      </c>
      <c r="B999" s="17">
        <v>1966</v>
      </c>
      <c r="C999" s="17">
        <v>7</v>
      </c>
      <c r="D999" s="17">
        <v>182</v>
      </c>
      <c r="E999" s="17">
        <v>1</v>
      </c>
      <c r="F999" s="17">
        <v>6</v>
      </c>
      <c r="G999" s="50">
        <v>7.2</v>
      </c>
      <c r="H999" s="32">
        <v>4.0701175214083429</v>
      </c>
      <c r="I999" s="50">
        <v>23.666666666666668</v>
      </c>
      <c r="J999" s="13">
        <v>6.2</v>
      </c>
      <c r="K999" s="13">
        <f t="shared" si="312"/>
        <v>6.2</v>
      </c>
      <c r="L999" s="13">
        <f t="shared" si="313"/>
        <v>0.90000000000000013</v>
      </c>
      <c r="M999" s="13" t="e">
        <f ca="1">CalcTable[[#This Row],[IWC]]-AE998</f>
        <v>#NAME?</v>
      </c>
      <c r="N999" s="13" t="e">
        <f ca="1">IF(CalcTable[[#This Row],[Day of Year]]&lt;123,FCAP,AE998)</f>
        <v>#NAME?</v>
      </c>
      <c r="O999" s="17" t="e">
        <f ca="1">IF(IRR_DRIP,5,COUNTIF('IDET Wind Values'!C983:G983,"&lt;="&amp;IRR_MAXWIND))</f>
        <v>#NAME?</v>
      </c>
      <c r="P999" s="13" t="e">
        <f ca="1">CalcTable[[#This Row],[ET_o]]*KL</f>
        <v>#NAME?</v>
      </c>
      <c r="Q999" s="13" t="e">
        <f ca="1">IF(WILTPT&lt;=0,1,MAX(0,MIN(1,(CalcTable[[#This Row],[IWC]]-WILTPT)/(MAD-WILTPT))))</f>
        <v>#NAME?</v>
      </c>
      <c r="R999" s="13" t="e">
        <f ca="1">CalcTable[[#This Row],[ETMult]]*CalcTable[[#This Row],[ETb]]</f>
        <v>#NAME?</v>
      </c>
      <c r="S999" s="13" t="b">
        <f>INDEX(IRR_LIST,CalcTable[[#This Row],[Day of Week]]+1)</f>
        <v>0</v>
      </c>
      <c r="T999" s="13">
        <f t="shared" ca="1" si="314"/>
        <v>0</v>
      </c>
      <c r="U999" s="13" t="b">
        <f ca="1">IF(CalcTable[[#This Row],[IrrPrecip]]&gt;=IC_MM,FALSE,TRUE)</f>
        <v>1</v>
      </c>
      <c r="V999" s="13" t="b">
        <f t="shared" si="315"/>
        <v>1</v>
      </c>
      <c r="W999" s="13" t="e">
        <f ca="1">IF(AND(IRR_DRIP=FALSE,CalcTable[[#This Row],[IrrHours]]&lt;=0),FALSE,TRUE)</f>
        <v>#NAME?</v>
      </c>
      <c r="X999" s="13" t="e">
        <f ca="1">AND(CalcTable[[#This Row],[IrrDay]],CalcTable[[#This Row],[IrrRain]],CalcTable[[#This Row],[IrrWarm]],CalcTable[[#This Row],[IrrWindy]])</f>
        <v>#NAME?</v>
      </c>
      <c r="Y999" s="13" t="e">
        <f t="shared" ca="1" si="316"/>
        <v>#NAME?</v>
      </c>
      <c r="Z999" s="13" t="e">
        <f ca="1">CalcTable[[#This Row],[IrrHours]]/5</f>
        <v>#NAME?</v>
      </c>
      <c r="AA999" s="13" t="e">
        <f ca="1">IF(CalcTable[[#This Row],[IrrFlag]]=FALSE,0,MAX(0,CalcTable[[#This Row],[VolRednWind]]*(FCAP*IRR_TARGET-CalcTable[[#This Row],[IWC]])))</f>
        <v>#NAME?</v>
      </c>
      <c r="AB999" s="13" t="e">
        <f ca="1">CalcTable[[#This Row],[IWC]]+CalcTable[[#This Row],[Eff Precip]]+CalcTable[[#This Row],[IrrAmt]]-CalcTable[[#This Row],[AET]]</f>
        <v>#NAME?</v>
      </c>
      <c r="AC999" s="13" t="e">
        <f ca="1">IF(CalcTable[[#This Row],[PWC]]&gt;FCAP,MIN(24*PERC,MIN(SAT,CalcTable[[#This Row],[PWC]])-FCAP),0)</f>
        <v>#NAME?</v>
      </c>
      <c r="AD999" s="13" t="e">
        <f ca="1">IF(CalcTable[[#This Row],[PWC]]&gt;SAT,CalcTable[[#This Row],[PWC]]-SAT,0)</f>
        <v>#NAME?</v>
      </c>
      <c r="AE999" s="13" t="e">
        <f ca="1">CalcTable[[#This Row],[PWC]]-CalcTable[[#This Row],[PercAmt]]-CalcTable[[#This Row],[Runoff]]</f>
        <v>#NAME?</v>
      </c>
      <c r="AF999" s="13" t="e">
        <f ca="1">CalcTable[[#This Row],[IrrAmt]]/1000*CUR_IRR_AREA*10000/IRR_EFF</f>
        <v>#NAME?</v>
      </c>
      <c r="AG999" s="147"/>
      <c r="AH999" s="13"/>
      <c r="AI999" s="50">
        <v>0</v>
      </c>
      <c r="AJ999" s="50">
        <v>0</v>
      </c>
      <c r="AK999" s="50">
        <v>0</v>
      </c>
      <c r="AL999" s="50">
        <v>5.6939115689666338</v>
      </c>
      <c r="AM999" s="50"/>
      <c r="AN999" s="50"/>
      <c r="AO999" s="50"/>
      <c r="AP999" s="50"/>
      <c r="AQ999" s="50"/>
      <c r="AR999" s="50"/>
      <c r="AS999" s="50"/>
      <c r="AT999" s="50"/>
      <c r="AU999" s="50"/>
      <c r="AV999" s="50"/>
      <c r="AW999" s="50"/>
      <c r="AX999" s="50">
        <f t="shared" si="327"/>
        <v>5.6939115689666338</v>
      </c>
      <c r="AY999" s="50"/>
      <c r="AZ999" s="50">
        <f t="shared" si="317"/>
        <v>167.02140602302126</v>
      </c>
      <c r="BA999" s="50">
        <f t="shared" si="318"/>
        <v>257.15994260687404</v>
      </c>
      <c r="BB999" s="50">
        <f t="shared" si="319"/>
        <v>265.11334289368455</v>
      </c>
      <c r="BC999" s="17">
        <f t="shared" si="320"/>
        <v>19667</v>
      </c>
      <c r="BD999" s="50">
        <f t="shared" si="321"/>
        <v>5.6939115689666338</v>
      </c>
      <c r="BE999" s="50">
        <f t="shared" si="322"/>
        <v>167.02140602302126</v>
      </c>
      <c r="BF999" s="50">
        <f t="shared" si="328"/>
        <v>273.19385020111662</v>
      </c>
      <c r="BG999" s="50"/>
      <c r="BH999" s="17">
        <f t="shared" si="323"/>
        <v>0</v>
      </c>
      <c r="BI999" s="17">
        <f t="shared" si="331"/>
        <v>999</v>
      </c>
      <c r="BJ999" s="17">
        <f t="shared" si="329"/>
        <v>999</v>
      </c>
      <c r="BK999" s="150">
        <f t="shared" si="330"/>
        <v>24289</v>
      </c>
      <c r="BL999" s="50" t="e">
        <f t="shared" ca="1" si="324"/>
        <v>#NAME?</v>
      </c>
      <c r="BM999" s="50" t="e">
        <f t="shared" ca="1" si="325"/>
        <v>#NAME?</v>
      </c>
      <c r="BN999" s="50" t="e">
        <f t="shared" ca="1" si="326"/>
        <v>#NAME?</v>
      </c>
    </row>
    <row r="1000" spans="1:66" x14ac:dyDescent="0.35">
      <c r="A1000" s="48">
        <v>24290</v>
      </c>
      <c r="B1000" s="17">
        <v>1966</v>
      </c>
      <c r="C1000" s="17">
        <v>7</v>
      </c>
      <c r="D1000" s="17">
        <v>183</v>
      </c>
      <c r="E1000" s="17">
        <v>2</v>
      </c>
      <c r="F1000" s="17">
        <v>7</v>
      </c>
      <c r="G1000" s="50">
        <v>10</v>
      </c>
      <c r="H1000" s="32">
        <v>2.4579142911008813</v>
      </c>
      <c r="I1000" s="50">
        <v>21.833333333333332</v>
      </c>
      <c r="J1000" s="13">
        <v>54.9</v>
      </c>
      <c r="K1000" s="13">
        <f t="shared" si="312"/>
        <v>54.9</v>
      </c>
      <c r="L1000" s="13">
        <f t="shared" si="313"/>
        <v>37.424999999999997</v>
      </c>
      <c r="M1000" s="13" t="e">
        <f ca="1">CalcTable[[#This Row],[IWC]]-AE999</f>
        <v>#NAME?</v>
      </c>
      <c r="N1000" s="13" t="e">
        <f ca="1">IF(CalcTable[[#This Row],[Day of Year]]&lt;123,FCAP,AE999)</f>
        <v>#NAME?</v>
      </c>
      <c r="O1000" s="17" t="e">
        <f ca="1">IF(IRR_DRIP,5,COUNTIF('IDET Wind Values'!C984:G984,"&lt;="&amp;IRR_MAXWIND))</f>
        <v>#NAME?</v>
      </c>
      <c r="P1000" s="13" t="e">
        <f ca="1">CalcTable[[#This Row],[ET_o]]*KL</f>
        <v>#NAME?</v>
      </c>
      <c r="Q1000" s="13" t="e">
        <f ca="1">IF(WILTPT&lt;=0,1,MAX(0,MIN(1,(CalcTable[[#This Row],[IWC]]-WILTPT)/(MAD-WILTPT))))</f>
        <v>#NAME?</v>
      </c>
      <c r="R1000" s="13" t="e">
        <f ca="1">CalcTable[[#This Row],[ETMult]]*CalcTable[[#This Row],[ETb]]</f>
        <v>#NAME?</v>
      </c>
      <c r="S1000" s="13" t="b">
        <f>INDEX(IRR_LIST,CalcTable[[#This Row],[Day of Week]]+1)</f>
        <v>0</v>
      </c>
      <c r="T1000" s="13">
        <f t="shared" ca="1" si="314"/>
        <v>6.2</v>
      </c>
      <c r="U1000" s="13" t="b">
        <f ca="1">IF(CalcTable[[#This Row],[IrrPrecip]]&gt;=IC_MM,FALSE,TRUE)</f>
        <v>1</v>
      </c>
      <c r="V1000" s="13" t="b">
        <f t="shared" si="315"/>
        <v>1</v>
      </c>
      <c r="W1000" s="13" t="e">
        <f ca="1">IF(AND(IRR_DRIP=FALSE,CalcTable[[#This Row],[IrrHours]]&lt;=0),FALSE,TRUE)</f>
        <v>#NAME?</v>
      </c>
      <c r="X1000" s="13" t="e">
        <f ca="1">AND(CalcTable[[#This Row],[IrrDay]],CalcTable[[#This Row],[IrrRain]],CalcTable[[#This Row],[IrrWarm]],CalcTable[[#This Row],[IrrWindy]])</f>
        <v>#NAME?</v>
      </c>
      <c r="Y1000" s="13" t="e">
        <f t="shared" ca="1" si="316"/>
        <v>#NAME?</v>
      </c>
      <c r="Z1000" s="13" t="e">
        <f ca="1">CalcTable[[#This Row],[IrrHours]]/5</f>
        <v>#NAME?</v>
      </c>
      <c r="AA1000" s="13" t="e">
        <f ca="1">IF(CalcTable[[#This Row],[IrrFlag]]=FALSE,0,MAX(0,CalcTable[[#This Row],[VolRednWind]]*(FCAP*IRR_TARGET-CalcTable[[#This Row],[IWC]])))</f>
        <v>#NAME?</v>
      </c>
      <c r="AB1000" s="13" t="e">
        <f ca="1">CalcTable[[#This Row],[IWC]]+CalcTable[[#This Row],[Eff Precip]]+CalcTable[[#This Row],[IrrAmt]]-CalcTable[[#This Row],[AET]]</f>
        <v>#NAME?</v>
      </c>
      <c r="AC1000" s="13" t="e">
        <f ca="1">IF(CalcTable[[#This Row],[PWC]]&gt;FCAP,MIN(24*PERC,MIN(SAT,CalcTable[[#This Row],[PWC]])-FCAP),0)</f>
        <v>#NAME?</v>
      </c>
      <c r="AD1000" s="13" t="e">
        <f ca="1">IF(CalcTable[[#This Row],[PWC]]&gt;SAT,CalcTable[[#This Row],[PWC]]-SAT,0)</f>
        <v>#NAME?</v>
      </c>
      <c r="AE1000" s="13" t="e">
        <f ca="1">CalcTable[[#This Row],[PWC]]-CalcTable[[#This Row],[PercAmt]]-CalcTable[[#This Row],[Runoff]]</f>
        <v>#NAME?</v>
      </c>
      <c r="AF1000" s="13" t="e">
        <f ca="1">CalcTable[[#This Row],[IrrAmt]]/1000*CUR_IRR_AREA*10000/IRR_EFF</f>
        <v>#NAME?</v>
      </c>
      <c r="AG1000" s="147"/>
      <c r="AH1000" s="13"/>
      <c r="AI1000" s="50">
        <v>0</v>
      </c>
      <c r="AJ1000" s="50">
        <v>0</v>
      </c>
      <c r="AK1000" s="50">
        <v>4.2555617411222233</v>
      </c>
      <c r="AL1000" s="50">
        <v>0</v>
      </c>
      <c r="AM1000" s="50"/>
      <c r="AN1000" s="50"/>
      <c r="AO1000" s="50"/>
      <c r="AP1000" s="50"/>
      <c r="AQ1000" s="50"/>
      <c r="AR1000" s="50"/>
      <c r="AS1000" s="50"/>
      <c r="AT1000" s="50"/>
      <c r="AU1000" s="50"/>
      <c r="AV1000" s="50"/>
      <c r="AW1000" s="50"/>
      <c r="AX1000" s="50">
        <f t="shared" si="327"/>
        <v>4.2555617411222233</v>
      </c>
      <c r="AY1000" s="50"/>
      <c r="AZ1000" s="50">
        <f t="shared" si="317"/>
        <v>62.41490553645928</v>
      </c>
      <c r="BA1000" s="50">
        <f t="shared" si="318"/>
        <v>96.099140270421415</v>
      </c>
      <c r="BB1000" s="50">
        <f t="shared" si="319"/>
        <v>99.071278629300451</v>
      </c>
      <c r="BC1000" s="17">
        <f t="shared" si="320"/>
        <v>19667</v>
      </c>
      <c r="BD1000" s="50">
        <f t="shared" si="321"/>
        <v>4.2555617411222233</v>
      </c>
      <c r="BE1000" s="50">
        <f t="shared" si="322"/>
        <v>62.41490553645928</v>
      </c>
      <c r="BF1000" s="50">
        <f t="shared" si="328"/>
        <v>102.09091612540993</v>
      </c>
      <c r="BG1000" s="50"/>
      <c r="BH1000" s="17">
        <f t="shared" si="323"/>
        <v>0</v>
      </c>
      <c r="BI1000" s="17">
        <f t="shared" si="331"/>
        <v>1000</v>
      </c>
      <c r="BJ1000" s="17">
        <f t="shared" si="329"/>
        <v>1000</v>
      </c>
      <c r="BK1000" s="150">
        <f t="shared" si="330"/>
        <v>24290</v>
      </c>
      <c r="BL1000" s="50" t="e">
        <f t="shared" ca="1" si="324"/>
        <v>#NAME?</v>
      </c>
      <c r="BM1000" s="50" t="e">
        <f t="shared" ca="1" si="325"/>
        <v>#NAME?</v>
      </c>
      <c r="BN1000" s="50" t="e">
        <f t="shared" ca="1" si="326"/>
        <v>#NAME?</v>
      </c>
    </row>
    <row r="1001" spans="1:66" x14ac:dyDescent="0.35">
      <c r="A1001" s="48">
        <v>24291</v>
      </c>
      <c r="B1001" s="17">
        <v>1966</v>
      </c>
      <c r="C1001" s="17">
        <v>7</v>
      </c>
      <c r="D1001" s="17">
        <v>184</v>
      </c>
      <c r="E1001" s="17">
        <v>3</v>
      </c>
      <c r="F1001" s="17">
        <v>1</v>
      </c>
      <c r="G1001" s="50">
        <v>9.4</v>
      </c>
      <c r="H1001" s="32">
        <v>3.9785620699610362</v>
      </c>
      <c r="I1001" s="50">
        <v>11.5</v>
      </c>
      <c r="J1001" s="13">
        <v>15.2</v>
      </c>
      <c r="K1001" s="13">
        <f t="shared" si="312"/>
        <v>15.2</v>
      </c>
      <c r="L1001" s="13">
        <f t="shared" si="313"/>
        <v>7.6499999999999995</v>
      </c>
      <c r="M1001" s="13" t="e">
        <f ca="1">CalcTable[[#This Row],[IWC]]-AE1000</f>
        <v>#NAME?</v>
      </c>
      <c r="N1001" s="13" t="e">
        <f ca="1">IF(CalcTable[[#This Row],[Day of Year]]&lt;123,FCAP,AE1000)</f>
        <v>#NAME?</v>
      </c>
      <c r="O1001" s="17" t="e">
        <f ca="1">IF(IRR_DRIP,5,COUNTIF('IDET Wind Values'!C985:G985,"&lt;="&amp;IRR_MAXWIND))</f>
        <v>#NAME?</v>
      </c>
      <c r="P1001" s="13" t="e">
        <f ca="1">CalcTable[[#This Row],[ET_o]]*KL</f>
        <v>#NAME?</v>
      </c>
      <c r="Q1001" s="13" t="e">
        <f ca="1">IF(WILTPT&lt;=0,1,MAX(0,MIN(1,(CalcTable[[#This Row],[IWC]]-WILTPT)/(MAD-WILTPT))))</f>
        <v>#NAME?</v>
      </c>
      <c r="R1001" s="13" t="e">
        <f ca="1">CalcTable[[#This Row],[ETMult]]*CalcTable[[#This Row],[ETb]]</f>
        <v>#NAME?</v>
      </c>
      <c r="S1001" s="13" t="b">
        <f>INDEX(IRR_LIST,CalcTable[[#This Row],[Day of Week]]+1)</f>
        <v>1</v>
      </c>
      <c r="T1001" s="13">
        <f t="shared" ca="1" si="314"/>
        <v>61.1</v>
      </c>
      <c r="U1001" s="13" t="b">
        <f ca="1">IF(CalcTable[[#This Row],[IrrPrecip]]&gt;=IC_MM,FALSE,TRUE)</f>
        <v>0</v>
      </c>
      <c r="V1001" s="13" t="b">
        <f t="shared" si="315"/>
        <v>1</v>
      </c>
      <c r="W1001" s="13" t="e">
        <f ca="1">IF(AND(IRR_DRIP=FALSE,CalcTable[[#This Row],[IrrHours]]&lt;=0),FALSE,TRUE)</f>
        <v>#NAME?</v>
      </c>
      <c r="X1001" s="13" t="e">
        <f ca="1">AND(CalcTable[[#This Row],[IrrDay]],CalcTable[[#This Row],[IrrRain]],CalcTable[[#This Row],[IrrWarm]],CalcTable[[#This Row],[IrrWindy]])</f>
        <v>#NAME?</v>
      </c>
      <c r="Y1001" s="13" t="e">
        <f t="shared" ca="1" si="316"/>
        <v>#NAME?</v>
      </c>
      <c r="Z1001" s="13" t="e">
        <f ca="1">CalcTable[[#This Row],[IrrHours]]/5</f>
        <v>#NAME?</v>
      </c>
      <c r="AA1001" s="13" t="e">
        <f ca="1">IF(CalcTable[[#This Row],[IrrFlag]]=FALSE,0,MAX(0,CalcTable[[#This Row],[VolRednWind]]*(FCAP*IRR_TARGET-CalcTable[[#This Row],[IWC]])))</f>
        <v>#NAME?</v>
      </c>
      <c r="AB1001" s="13" t="e">
        <f ca="1">CalcTable[[#This Row],[IWC]]+CalcTable[[#This Row],[Eff Precip]]+CalcTable[[#This Row],[IrrAmt]]-CalcTable[[#This Row],[AET]]</f>
        <v>#NAME?</v>
      </c>
      <c r="AC1001" s="13" t="e">
        <f ca="1">IF(CalcTable[[#This Row],[PWC]]&gt;FCAP,MIN(24*PERC,MIN(SAT,CalcTable[[#This Row],[PWC]])-FCAP),0)</f>
        <v>#NAME?</v>
      </c>
      <c r="AD1001" s="13" t="e">
        <f ca="1">IF(CalcTable[[#This Row],[PWC]]&gt;SAT,CalcTable[[#This Row],[PWC]]-SAT,0)</f>
        <v>#NAME?</v>
      </c>
      <c r="AE1001" s="13" t="e">
        <f ca="1">CalcTable[[#This Row],[PWC]]-CalcTable[[#This Row],[PercAmt]]-CalcTable[[#This Row],[Runoff]]</f>
        <v>#NAME?</v>
      </c>
      <c r="AF1001" s="13" t="e">
        <f ca="1">CalcTable[[#This Row],[IrrAmt]]/1000*CUR_IRR_AREA*10000/IRR_EFF</f>
        <v>#NAME?</v>
      </c>
      <c r="AG1001" s="147"/>
      <c r="AH1001" s="13"/>
      <c r="AI1001" s="50">
        <v>0</v>
      </c>
      <c r="AJ1001" s="50">
        <v>0</v>
      </c>
      <c r="AK1001" s="50">
        <v>0</v>
      </c>
      <c r="AL1001" s="50">
        <v>0</v>
      </c>
      <c r="AM1001" s="50"/>
      <c r="AN1001" s="50"/>
      <c r="AO1001" s="50"/>
      <c r="AP1001" s="50"/>
      <c r="AQ1001" s="50"/>
      <c r="AR1001" s="50"/>
      <c r="AS1001" s="50"/>
      <c r="AT1001" s="50"/>
      <c r="AU1001" s="50"/>
      <c r="AV1001" s="50"/>
      <c r="AW1001" s="50"/>
      <c r="AX1001" s="50">
        <f t="shared" si="327"/>
        <v>0</v>
      </c>
      <c r="AY1001" s="50"/>
      <c r="AZ1001" s="50">
        <f t="shared" si="317"/>
        <v>0</v>
      </c>
      <c r="BA1001" s="50">
        <f t="shared" si="318"/>
        <v>0</v>
      </c>
      <c r="BB1001" s="50">
        <f t="shared" si="319"/>
        <v>0</v>
      </c>
      <c r="BC1001" s="17">
        <f t="shared" si="320"/>
        <v>19667</v>
      </c>
      <c r="BD1001" s="50">
        <f t="shared" si="321"/>
        <v>0</v>
      </c>
      <c r="BE1001" s="50">
        <f t="shared" si="322"/>
        <v>0</v>
      </c>
      <c r="BF1001" s="50">
        <f t="shared" si="328"/>
        <v>0</v>
      </c>
      <c r="BG1001" s="50"/>
      <c r="BH1001" s="17">
        <f t="shared" si="323"/>
        <v>0</v>
      </c>
      <c r="BI1001" s="17">
        <f t="shared" si="331"/>
        <v>1001</v>
      </c>
      <c r="BJ1001" s="17">
        <f t="shared" si="329"/>
        <v>1001</v>
      </c>
      <c r="BK1001" s="150">
        <f t="shared" si="330"/>
        <v>24291</v>
      </c>
      <c r="BL1001" s="50" t="e">
        <f t="shared" ca="1" si="324"/>
        <v>#NAME?</v>
      </c>
      <c r="BM1001" s="50" t="e">
        <f t="shared" ca="1" si="325"/>
        <v>#NAME?</v>
      </c>
      <c r="BN1001" s="50" t="e">
        <f t="shared" ca="1" si="326"/>
        <v>#NAME?</v>
      </c>
    </row>
    <row r="1002" spans="1:66" x14ac:dyDescent="0.35">
      <c r="A1002" s="48">
        <v>24292</v>
      </c>
      <c r="B1002" s="17">
        <v>1966</v>
      </c>
      <c r="C1002" s="17">
        <v>7</v>
      </c>
      <c r="D1002" s="17">
        <v>185</v>
      </c>
      <c r="E1002" s="17">
        <v>4</v>
      </c>
      <c r="F1002" s="17">
        <v>2</v>
      </c>
      <c r="G1002" s="50">
        <v>9.4</v>
      </c>
      <c r="H1002" s="32">
        <v>4.6744673309538101</v>
      </c>
      <c r="I1002" s="50">
        <v>15.5</v>
      </c>
      <c r="J1002" s="13">
        <v>0.3</v>
      </c>
      <c r="K1002" s="13">
        <f t="shared" si="312"/>
        <v>0.3</v>
      </c>
      <c r="L1002" s="13">
        <f t="shared" si="313"/>
        <v>0</v>
      </c>
      <c r="M1002" s="13" t="e">
        <f ca="1">CalcTable[[#This Row],[IWC]]-AE1001</f>
        <v>#NAME?</v>
      </c>
      <c r="N1002" s="13" t="e">
        <f ca="1">IF(CalcTable[[#This Row],[Day of Year]]&lt;123,FCAP,AE1001)</f>
        <v>#NAME?</v>
      </c>
      <c r="O1002" s="17" t="e">
        <f ca="1">IF(IRR_DRIP,5,COUNTIF('IDET Wind Values'!C986:G986,"&lt;="&amp;IRR_MAXWIND))</f>
        <v>#NAME?</v>
      </c>
      <c r="P1002" s="13" t="e">
        <f ca="1">CalcTable[[#This Row],[ET_o]]*KL</f>
        <v>#NAME?</v>
      </c>
      <c r="Q1002" s="13" t="e">
        <f ca="1">IF(WILTPT&lt;=0,1,MAX(0,MIN(1,(CalcTable[[#This Row],[IWC]]-WILTPT)/(MAD-WILTPT))))</f>
        <v>#NAME?</v>
      </c>
      <c r="R1002" s="13" t="e">
        <f ca="1">CalcTable[[#This Row],[ETMult]]*CalcTable[[#This Row],[ETb]]</f>
        <v>#NAME?</v>
      </c>
      <c r="S1002" s="13" t="b">
        <f>INDEX(IRR_LIST,CalcTable[[#This Row],[Day of Week]]+1)</f>
        <v>0</v>
      </c>
      <c r="T1002" s="13">
        <f t="shared" ca="1" si="314"/>
        <v>70.099999999999994</v>
      </c>
      <c r="U1002" s="13" t="b">
        <f ca="1">IF(CalcTable[[#This Row],[IrrPrecip]]&gt;=IC_MM,FALSE,TRUE)</f>
        <v>0</v>
      </c>
      <c r="V1002" s="13" t="b">
        <f t="shared" si="315"/>
        <v>1</v>
      </c>
      <c r="W1002" s="13" t="e">
        <f ca="1">IF(AND(IRR_DRIP=FALSE,CalcTable[[#This Row],[IrrHours]]&lt;=0),FALSE,TRUE)</f>
        <v>#NAME?</v>
      </c>
      <c r="X1002" s="13" t="e">
        <f ca="1">AND(CalcTable[[#This Row],[IrrDay]],CalcTable[[#This Row],[IrrRain]],CalcTable[[#This Row],[IrrWarm]],CalcTable[[#This Row],[IrrWindy]])</f>
        <v>#NAME?</v>
      </c>
      <c r="Y1002" s="13" t="e">
        <f t="shared" ca="1" si="316"/>
        <v>#NAME?</v>
      </c>
      <c r="Z1002" s="13" t="e">
        <f ca="1">CalcTable[[#This Row],[IrrHours]]/5</f>
        <v>#NAME?</v>
      </c>
      <c r="AA1002" s="13" t="e">
        <f ca="1">IF(CalcTable[[#This Row],[IrrFlag]]=FALSE,0,MAX(0,CalcTable[[#This Row],[VolRednWind]]*(FCAP*IRR_TARGET-CalcTable[[#This Row],[IWC]])))</f>
        <v>#NAME?</v>
      </c>
      <c r="AB1002" s="13" t="e">
        <f ca="1">CalcTable[[#This Row],[IWC]]+CalcTable[[#This Row],[Eff Precip]]+CalcTable[[#This Row],[IrrAmt]]-CalcTable[[#This Row],[AET]]</f>
        <v>#NAME?</v>
      </c>
      <c r="AC1002" s="13" t="e">
        <f ca="1">IF(CalcTable[[#This Row],[PWC]]&gt;FCAP,MIN(24*PERC,MIN(SAT,CalcTable[[#This Row],[PWC]])-FCAP),0)</f>
        <v>#NAME?</v>
      </c>
      <c r="AD1002" s="13" t="e">
        <f ca="1">IF(CalcTable[[#This Row],[PWC]]&gt;SAT,CalcTable[[#This Row],[PWC]]-SAT,0)</f>
        <v>#NAME?</v>
      </c>
      <c r="AE1002" s="13" t="e">
        <f ca="1">CalcTable[[#This Row],[PWC]]-CalcTable[[#This Row],[PercAmt]]-CalcTable[[#This Row],[Runoff]]</f>
        <v>#NAME?</v>
      </c>
      <c r="AF1002" s="13" t="e">
        <f ca="1">CalcTable[[#This Row],[IrrAmt]]/1000*CUR_IRR_AREA*10000/IRR_EFF</f>
        <v>#NAME?</v>
      </c>
      <c r="AG1002" s="147"/>
      <c r="AH1002" s="13"/>
      <c r="AI1002" s="50">
        <v>0</v>
      </c>
      <c r="AJ1002" s="50">
        <v>0</v>
      </c>
      <c r="AK1002" s="50">
        <v>0</v>
      </c>
      <c r="AL1002" s="50">
        <v>0</v>
      </c>
      <c r="AM1002" s="50"/>
      <c r="AN1002" s="50"/>
      <c r="AO1002" s="50"/>
      <c r="AP1002" s="50"/>
      <c r="AQ1002" s="50"/>
      <c r="AR1002" s="50"/>
      <c r="AS1002" s="50"/>
      <c r="AT1002" s="50"/>
      <c r="AU1002" s="50"/>
      <c r="AV1002" s="50"/>
      <c r="AW1002" s="50"/>
      <c r="AX1002" s="50">
        <f t="shared" si="327"/>
        <v>0</v>
      </c>
      <c r="AY1002" s="50"/>
      <c r="AZ1002" s="50">
        <f t="shared" si="317"/>
        <v>0</v>
      </c>
      <c r="BA1002" s="50">
        <f t="shared" si="318"/>
        <v>0</v>
      </c>
      <c r="BB1002" s="50">
        <f t="shared" si="319"/>
        <v>0</v>
      </c>
      <c r="BC1002" s="17">
        <f t="shared" si="320"/>
        <v>19667</v>
      </c>
      <c r="BD1002" s="50">
        <f t="shared" si="321"/>
        <v>0</v>
      </c>
      <c r="BE1002" s="50">
        <f t="shared" si="322"/>
        <v>0</v>
      </c>
      <c r="BF1002" s="50">
        <f t="shared" si="328"/>
        <v>0</v>
      </c>
      <c r="BG1002" s="50"/>
      <c r="BH1002" s="17">
        <f t="shared" si="323"/>
        <v>0</v>
      </c>
      <c r="BI1002" s="17">
        <f t="shared" si="331"/>
        <v>1002</v>
      </c>
      <c r="BJ1002" s="17">
        <f t="shared" si="329"/>
        <v>1002</v>
      </c>
      <c r="BK1002" s="150">
        <f t="shared" si="330"/>
        <v>24292</v>
      </c>
      <c r="BL1002" s="50" t="e">
        <f t="shared" ca="1" si="324"/>
        <v>#NAME?</v>
      </c>
      <c r="BM1002" s="50" t="e">
        <f t="shared" ca="1" si="325"/>
        <v>#NAME?</v>
      </c>
      <c r="BN1002" s="50" t="e">
        <f t="shared" ca="1" si="326"/>
        <v>#NAME?</v>
      </c>
    </row>
    <row r="1003" spans="1:66" x14ac:dyDescent="0.35">
      <c r="A1003" s="48">
        <v>24293</v>
      </c>
      <c r="B1003" s="17">
        <v>1966</v>
      </c>
      <c r="C1003" s="17">
        <v>7</v>
      </c>
      <c r="D1003" s="17">
        <v>186</v>
      </c>
      <c r="E1003" s="17">
        <v>5</v>
      </c>
      <c r="F1003" s="17">
        <v>3</v>
      </c>
      <c r="G1003" s="50">
        <v>7.8</v>
      </c>
      <c r="H1003" s="32">
        <v>3.6382325781450975</v>
      </c>
      <c r="I1003" s="50">
        <v>9.5</v>
      </c>
      <c r="J1003" s="13">
        <v>0</v>
      </c>
      <c r="K1003" s="13">
        <f t="shared" si="312"/>
        <v>0</v>
      </c>
      <c r="L1003" s="13">
        <f t="shared" si="313"/>
        <v>0</v>
      </c>
      <c r="M1003" s="13" t="e">
        <f ca="1">CalcTable[[#This Row],[IWC]]-AE1002</f>
        <v>#NAME?</v>
      </c>
      <c r="N1003" s="13" t="e">
        <f ca="1">IF(CalcTable[[#This Row],[Day of Year]]&lt;123,FCAP,AE1002)</f>
        <v>#NAME?</v>
      </c>
      <c r="O1003" s="17" t="e">
        <f ca="1">IF(IRR_DRIP,5,COUNTIF('IDET Wind Values'!C987:G987,"&lt;="&amp;IRR_MAXWIND))</f>
        <v>#NAME?</v>
      </c>
      <c r="P1003" s="13" t="e">
        <f ca="1">CalcTable[[#This Row],[ET_o]]*KL</f>
        <v>#NAME?</v>
      </c>
      <c r="Q1003" s="13" t="e">
        <f ca="1">IF(WILTPT&lt;=0,1,MAX(0,MIN(1,(CalcTable[[#This Row],[IWC]]-WILTPT)/(MAD-WILTPT))))</f>
        <v>#NAME?</v>
      </c>
      <c r="R1003" s="13" t="e">
        <f ca="1">CalcTable[[#This Row],[ETMult]]*CalcTable[[#This Row],[ETb]]</f>
        <v>#NAME?</v>
      </c>
      <c r="S1003" s="13" t="b">
        <f>INDEX(IRR_LIST,CalcTable[[#This Row],[Day of Week]]+1)</f>
        <v>1</v>
      </c>
      <c r="T1003" s="13">
        <f t="shared" ca="1" si="314"/>
        <v>15.5</v>
      </c>
      <c r="U1003" s="13" t="b">
        <f ca="1">IF(CalcTable[[#This Row],[IrrPrecip]]&gt;=IC_MM,FALSE,TRUE)</f>
        <v>0</v>
      </c>
      <c r="V1003" s="13" t="b">
        <f t="shared" si="315"/>
        <v>1</v>
      </c>
      <c r="W1003" s="13" t="e">
        <f ca="1">IF(AND(IRR_DRIP=FALSE,CalcTable[[#This Row],[IrrHours]]&lt;=0),FALSE,TRUE)</f>
        <v>#NAME?</v>
      </c>
      <c r="X1003" s="13" t="e">
        <f ca="1">AND(CalcTable[[#This Row],[IrrDay]],CalcTable[[#This Row],[IrrRain]],CalcTable[[#This Row],[IrrWarm]],CalcTable[[#This Row],[IrrWindy]])</f>
        <v>#NAME?</v>
      </c>
      <c r="Y1003" s="13" t="e">
        <f t="shared" ca="1" si="316"/>
        <v>#NAME?</v>
      </c>
      <c r="Z1003" s="13" t="e">
        <f ca="1">CalcTable[[#This Row],[IrrHours]]/5</f>
        <v>#NAME?</v>
      </c>
      <c r="AA1003" s="13" t="e">
        <f ca="1">IF(CalcTable[[#This Row],[IrrFlag]]=FALSE,0,MAX(0,CalcTable[[#This Row],[VolRednWind]]*(FCAP*IRR_TARGET-CalcTable[[#This Row],[IWC]])))</f>
        <v>#NAME?</v>
      </c>
      <c r="AB1003" s="13" t="e">
        <f ca="1">CalcTable[[#This Row],[IWC]]+CalcTable[[#This Row],[Eff Precip]]+CalcTable[[#This Row],[IrrAmt]]-CalcTable[[#This Row],[AET]]</f>
        <v>#NAME?</v>
      </c>
      <c r="AC1003" s="13" t="e">
        <f ca="1">IF(CalcTable[[#This Row],[PWC]]&gt;FCAP,MIN(24*PERC,MIN(SAT,CalcTable[[#This Row],[PWC]])-FCAP),0)</f>
        <v>#NAME?</v>
      </c>
      <c r="AD1003" s="13" t="e">
        <f ca="1">IF(CalcTable[[#This Row],[PWC]]&gt;SAT,CalcTable[[#This Row],[PWC]]-SAT,0)</f>
        <v>#NAME?</v>
      </c>
      <c r="AE1003" s="13" t="e">
        <f ca="1">CalcTable[[#This Row],[PWC]]-CalcTable[[#This Row],[PercAmt]]-CalcTable[[#This Row],[Runoff]]</f>
        <v>#NAME?</v>
      </c>
      <c r="AF1003" s="13" t="e">
        <f ca="1">CalcTable[[#This Row],[IrrAmt]]/1000*CUR_IRR_AREA*10000/IRR_EFF</f>
        <v>#NAME?</v>
      </c>
      <c r="AG1003" s="147"/>
      <c r="AH1003" s="13"/>
      <c r="AI1003" s="50">
        <v>0</v>
      </c>
      <c r="AJ1003" s="50">
        <v>0</v>
      </c>
      <c r="AK1003" s="50">
        <v>0</v>
      </c>
      <c r="AL1003" s="50">
        <v>0</v>
      </c>
      <c r="AM1003" s="50"/>
      <c r="AN1003" s="50"/>
      <c r="AO1003" s="50"/>
      <c r="AP1003" s="50"/>
      <c r="AQ1003" s="50"/>
      <c r="AR1003" s="50"/>
      <c r="AS1003" s="50"/>
      <c r="AT1003" s="50"/>
      <c r="AU1003" s="50"/>
      <c r="AV1003" s="50"/>
      <c r="AW1003" s="50"/>
      <c r="AX1003" s="50">
        <f t="shared" si="327"/>
        <v>0</v>
      </c>
      <c r="AY1003" s="50"/>
      <c r="AZ1003" s="50">
        <f t="shared" si="317"/>
        <v>0</v>
      </c>
      <c r="BA1003" s="50">
        <f t="shared" si="318"/>
        <v>0</v>
      </c>
      <c r="BB1003" s="50">
        <f t="shared" si="319"/>
        <v>0</v>
      </c>
      <c r="BC1003" s="17">
        <f t="shared" si="320"/>
        <v>19667</v>
      </c>
      <c r="BD1003" s="50">
        <f t="shared" si="321"/>
        <v>0</v>
      </c>
      <c r="BE1003" s="50">
        <f t="shared" si="322"/>
        <v>0</v>
      </c>
      <c r="BF1003" s="50">
        <f t="shared" si="328"/>
        <v>0</v>
      </c>
      <c r="BG1003" s="50"/>
      <c r="BH1003" s="17">
        <f t="shared" si="323"/>
        <v>0</v>
      </c>
      <c r="BI1003" s="17">
        <f t="shared" si="331"/>
        <v>1003</v>
      </c>
      <c r="BJ1003" s="17">
        <f t="shared" si="329"/>
        <v>1003</v>
      </c>
      <c r="BK1003" s="150">
        <f t="shared" si="330"/>
        <v>24293</v>
      </c>
      <c r="BL1003" s="50" t="e">
        <f t="shared" ca="1" si="324"/>
        <v>#NAME?</v>
      </c>
      <c r="BM1003" s="50" t="e">
        <f t="shared" ca="1" si="325"/>
        <v>#NAME?</v>
      </c>
      <c r="BN1003" s="50" t="e">
        <f t="shared" ca="1" si="326"/>
        <v>#NAME?</v>
      </c>
    </row>
    <row r="1004" spans="1:66" x14ac:dyDescent="0.35">
      <c r="A1004" s="48">
        <v>24294</v>
      </c>
      <c r="B1004" s="17">
        <v>1966</v>
      </c>
      <c r="C1004" s="17">
        <v>7</v>
      </c>
      <c r="D1004" s="17">
        <v>187</v>
      </c>
      <c r="E1004" s="17">
        <v>6</v>
      </c>
      <c r="F1004" s="17">
        <v>4</v>
      </c>
      <c r="G1004" s="50">
        <v>10.6</v>
      </c>
      <c r="H1004" s="32">
        <v>4.2509335860703512</v>
      </c>
      <c r="I1004" s="50">
        <v>6.833333333333333</v>
      </c>
      <c r="J1004" s="13">
        <v>0</v>
      </c>
      <c r="K1004" s="13">
        <f t="shared" si="312"/>
        <v>0</v>
      </c>
      <c r="L1004" s="13">
        <f t="shared" si="313"/>
        <v>0</v>
      </c>
      <c r="M1004" s="13" t="e">
        <f ca="1">CalcTable[[#This Row],[IWC]]-AE1003</f>
        <v>#NAME?</v>
      </c>
      <c r="N1004" s="13" t="e">
        <f ca="1">IF(CalcTable[[#This Row],[Day of Year]]&lt;123,FCAP,AE1003)</f>
        <v>#NAME?</v>
      </c>
      <c r="O1004" s="17" t="e">
        <f ca="1">IF(IRR_DRIP,5,COUNTIF('IDET Wind Values'!C988:G988,"&lt;="&amp;IRR_MAXWIND))</f>
        <v>#NAME?</v>
      </c>
      <c r="P1004" s="13" t="e">
        <f ca="1">CalcTable[[#This Row],[ET_o]]*KL</f>
        <v>#NAME?</v>
      </c>
      <c r="Q1004" s="13" t="e">
        <f ca="1">IF(WILTPT&lt;=0,1,MAX(0,MIN(1,(CalcTable[[#This Row],[IWC]]-WILTPT)/(MAD-WILTPT))))</f>
        <v>#NAME?</v>
      </c>
      <c r="R1004" s="13" t="e">
        <f ca="1">CalcTable[[#This Row],[ETMult]]*CalcTable[[#This Row],[ETb]]</f>
        <v>#NAME?</v>
      </c>
      <c r="S1004" s="13" t="b">
        <f>INDEX(IRR_LIST,CalcTable[[#This Row],[Day of Week]]+1)</f>
        <v>0</v>
      </c>
      <c r="T1004" s="13">
        <f t="shared" ca="1" si="314"/>
        <v>0.3</v>
      </c>
      <c r="U1004" s="13" t="b">
        <f ca="1">IF(CalcTable[[#This Row],[IrrPrecip]]&gt;=IC_MM,FALSE,TRUE)</f>
        <v>1</v>
      </c>
      <c r="V1004" s="13" t="b">
        <f t="shared" si="315"/>
        <v>1</v>
      </c>
      <c r="W1004" s="13" t="e">
        <f ca="1">IF(AND(IRR_DRIP=FALSE,CalcTable[[#This Row],[IrrHours]]&lt;=0),FALSE,TRUE)</f>
        <v>#NAME?</v>
      </c>
      <c r="X1004" s="13" t="e">
        <f ca="1">AND(CalcTable[[#This Row],[IrrDay]],CalcTable[[#This Row],[IrrRain]],CalcTable[[#This Row],[IrrWarm]],CalcTable[[#This Row],[IrrWindy]])</f>
        <v>#NAME?</v>
      </c>
      <c r="Y1004" s="13" t="e">
        <f t="shared" ca="1" si="316"/>
        <v>#NAME?</v>
      </c>
      <c r="Z1004" s="13" t="e">
        <f ca="1">CalcTable[[#This Row],[IrrHours]]/5</f>
        <v>#NAME?</v>
      </c>
      <c r="AA1004" s="13" t="e">
        <f ca="1">IF(CalcTable[[#This Row],[IrrFlag]]=FALSE,0,MAX(0,CalcTable[[#This Row],[VolRednWind]]*(FCAP*IRR_TARGET-CalcTable[[#This Row],[IWC]])))</f>
        <v>#NAME?</v>
      </c>
      <c r="AB1004" s="13" t="e">
        <f ca="1">CalcTable[[#This Row],[IWC]]+CalcTable[[#This Row],[Eff Precip]]+CalcTable[[#This Row],[IrrAmt]]-CalcTable[[#This Row],[AET]]</f>
        <v>#NAME?</v>
      </c>
      <c r="AC1004" s="13" t="e">
        <f ca="1">IF(CalcTable[[#This Row],[PWC]]&gt;FCAP,MIN(24*PERC,MIN(SAT,CalcTable[[#This Row],[PWC]])-FCAP),0)</f>
        <v>#NAME?</v>
      </c>
      <c r="AD1004" s="13" t="e">
        <f ca="1">IF(CalcTable[[#This Row],[PWC]]&gt;SAT,CalcTable[[#This Row],[PWC]]-SAT,0)</f>
        <v>#NAME?</v>
      </c>
      <c r="AE1004" s="13" t="e">
        <f ca="1">CalcTable[[#This Row],[PWC]]-CalcTable[[#This Row],[PercAmt]]-CalcTable[[#This Row],[Runoff]]</f>
        <v>#NAME?</v>
      </c>
      <c r="AF1004" s="13" t="e">
        <f ca="1">CalcTable[[#This Row],[IrrAmt]]/1000*CUR_IRR_AREA*10000/IRR_EFF</f>
        <v>#NAME?</v>
      </c>
      <c r="AG1004" s="147"/>
      <c r="AH1004" s="13"/>
      <c r="AI1004" s="50">
        <v>0</v>
      </c>
      <c r="AJ1004" s="50">
        <v>0</v>
      </c>
      <c r="AK1004" s="50">
        <v>0</v>
      </c>
      <c r="AL1004" s="50">
        <v>6.8519849500044003</v>
      </c>
      <c r="AM1004" s="50"/>
      <c r="AN1004" s="50"/>
      <c r="AO1004" s="50"/>
      <c r="AP1004" s="50"/>
      <c r="AQ1004" s="50"/>
      <c r="AR1004" s="50"/>
      <c r="AS1004" s="50"/>
      <c r="AT1004" s="50"/>
      <c r="AU1004" s="50"/>
      <c r="AV1004" s="50"/>
      <c r="AW1004" s="50"/>
      <c r="AX1004" s="50">
        <f t="shared" si="327"/>
        <v>6.8519849500044003</v>
      </c>
      <c r="AY1004" s="50"/>
      <c r="AZ1004" s="50">
        <f t="shared" si="317"/>
        <v>200.99155853346244</v>
      </c>
      <c r="BA1004" s="50">
        <f t="shared" si="318"/>
        <v>309.46319329755329</v>
      </c>
      <c r="BB1004" s="50">
        <f t="shared" si="319"/>
        <v>319.03421989438488</v>
      </c>
      <c r="BC1004" s="17">
        <f t="shared" si="320"/>
        <v>19667</v>
      </c>
      <c r="BD1004" s="50">
        <f t="shared" si="321"/>
        <v>6.8519849500044003</v>
      </c>
      <c r="BE1004" s="50">
        <f t="shared" si="322"/>
        <v>200.99155853346244</v>
      </c>
      <c r="BF1004" s="50">
        <f t="shared" si="328"/>
        <v>328.75820555666542</v>
      </c>
      <c r="BG1004" s="50"/>
      <c r="BH1004" s="17">
        <f t="shared" si="323"/>
        <v>0</v>
      </c>
      <c r="BI1004" s="17">
        <f t="shared" si="331"/>
        <v>1004</v>
      </c>
      <c r="BJ1004" s="17">
        <f t="shared" si="329"/>
        <v>1004</v>
      </c>
      <c r="BK1004" s="150">
        <f t="shared" si="330"/>
        <v>24294</v>
      </c>
      <c r="BL1004" s="50" t="e">
        <f t="shared" ca="1" si="324"/>
        <v>#NAME?</v>
      </c>
      <c r="BM1004" s="50" t="e">
        <f t="shared" ca="1" si="325"/>
        <v>#NAME?</v>
      </c>
      <c r="BN1004" s="50" t="e">
        <f t="shared" ca="1" si="326"/>
        <v>#NAME?</v>
      </c>
    </row>
    <row r="1005" spans="1:66" x14ac:dyDescent="0.35">
      <c r="A1005" s="48">
        <v>24295</v>
      </c>
      <c r="B1005" s="17">
        <v>1966</v>
      </c>
      <c r="C1005" s="17">
        <v>7</v>
      </c>
      <c r="D1005" s="17">
        <v>188</v>
      </c>
      <c r="E1005" s="17">
        <v>7</v>
      </c>
      <c r="F1005" s="17">
        <v>5</v>
      </c>
      <c r="G1005" s="50">
        <v>13.9</v>
      </c>
      <c r="H1005" s="32">
        <v>5.7684637441397371</v>
      </c>
      <c r="I1005" s="50">
        <v>10.5</v>
      </c>
      <c r="J1005" s="13">
        <v>0</v>
      </c>
      <c r="K1005" s="13">
        <f t="shared" si="312"/>
        <v>0</v>
      </c>
      <c r="L1005" s="13">
        <f t="shared" si="313"/>
        <v>0</v>
      </c>
      <c r="M1005" s="13" t="e">
        <f ca="1">CalcTable[[#This Row],[IWC]]-AE1004</f>
        <v>#NAME?</v>
      </c>
      <c r="N1005" s="13" t="e">
        <f ca="1">IF(CalcTable[[#This Row],[Day of Year]]&lt;123,FCAP,AE1004)</f>
        <v>#NAME?</v>
      </c>
      <c r="O1005" s="17" t="e">
        <f ca="1">IF(IRR_DRIP,5,COUNTIF('IDET Wind Values'!C989:G989,"&lt;="&amp;IRR_MAXWIND))</f>
        <v>#NAME?</v>
      </c>
      <c r="P1005" s="13" t="e">
        <f ca="1">CalcTable[[#This Row],[ET_o]]*KL</f>
        <v>#NAME?</v>
      </c>
      <c r="Q1005" s="13" t="e">
        <f ca="1">IF(WILTPT&lt;=0,1,MAX(0,MIN(1,(CalcTable[[#This Row],[IWC]]-WILTPT)/(MAD-WILTPT))))</f>
        <v>#NAME?</v>
      </c>
      <c r="R1005" s="13" t="e">
        <f ca="1">CalcTable[[#This Row],[ETMult]]*CalcTable[[#This Row],[ETb]]</f>
        <v>#NAME?</v>
      </c>
      <c r="S1005" s="13" t="b">
        <f>INDEX(IRR_LIST,CalcTable[[#This Row],[Day of Week]]+1)</f>
        <v>1</v>
      </c>
      <c r="T1005" s="13">
        <f t="shared" ca="1" si="314"/>
        <v>0</v>
      </c>
      <c r="U1005" s="13" t="b">
        <f ca="1">IF(CalcTable[[#This Row],[IrrPrecip]]&gt;=IC_MM,FALSE,TRUE)</f>
        <v>1</v>
      </c>
      <c r="V1005" s="13" t="b">
        <f t="shared" si="315"/>
        <v>1</v>
      </c>
      <c r="W1005" s="13" t="e">
        <f ca="1">IF(AND(IRR_DRIP=FALSE,CalcTable[[#This Row],[IrrHours]]&lt;=0),FALSE,TRUE)</f>
        <v>#NAME?</v>
      </c>
      <c r="X1005" s="13" t="e">
        <f ca="1">AND(CalcTable[[#This Row],[IrrDay]],CalcTable[[#This Row],[IrrRain]],CalcTable[[#This Row],[IrrWarm]],CalcTable[[#This Row],[IrrWindy]])</f>
        <v>#NAME?</v>
      </c>
      <c r="Y1005" s="13" t="e">
        <f t="shared" ca="1" si="316"/>
        <v>#NAME?</v>
      </c>
      <c r="Z1005" s="13" t="e">
        <f ca="1">CalcTable[[#This Row],[IrrHours]]/5</f>
        <v>#NAME?</v>
      </c>
      <c r="AA1005" s="13" t="e">
        <f ca="1">IF(CalcTable[[#This Row],[IrrFlag]]=FALSE,0,MAX(0,CalcTable[[#This Row],[VolRednWind]]*(FCAP*IRR_TARGET-CalcTable[[#This Row],[IWC]])))</f>
        <v>#NAME?</v>
      </c>
      <c r="AB1005" s="13" t="e">
        <f ca="1">CalcTable[[#This Row],[IWC]]+CalcTable[[#This Row],[Eff Precip]]+CalcTable[[#This Row],[IrrAmt]]-CalcTable[[#This Row],[AET]]</f>
        <v>#NAME?</v>
      </c>
      <c r="AC1005" s="13" t="e">
        <f ca="1">IF(CalcTable[[#This Row],[PWC]]&gt;FCAP,MIN(24*PERC,MIN(SAT,CalcTable[[#This Row],[PWC]])-FCAP),0)</f>
        <v>#NAME?</v>
      </c>
      <c r="AD1005" s="13" t="e">
        <f ca="1">IF(CalcTable[[#This Row],[PWC]]&gt;SAT,CalcTable[[#This Row],[PWC]]-SAT,0)</f>
        <v>#NAME?</v>
      </c>
      <c r="AE1005" s="13" t="e">
        <f ca="1">CalcTable[[#This Row],[PWC]]-CalcTable[[#This Row],[PercAmt]]-CalcTable[[#This Row],[Runoff]]</f>
        <v>#NAME?</v>
      </c>
      <c r="AF1005" s="13" t="e">
        <f ca="1">CalcTable[[#This Row],[IrrAmt]]/1000*CUR_IRR_AREA*10000/IRR_EFF</f>
        <v>#NAME?</v>
      </c>
      <c r="AG1005" s="147"/>
      <c r="AH1005" s="13"/>
      <c r="AI1005" s="50">
        <v>0</v>
      </c>
      <c r="AJ1005" s="50">
        <v>0</v>
      </c>
      <c r="AK1005" s="50">
        <v>0</v>
      </c>
      <c r="AL1005" s="50">
        <v>0</v>
      </c>
      <c r="AM1005" s="50"/>
      <c r="AN1005" s="50"/>
      <c r="AO1005" s="50"/>
      <c r="AP1005" s="50"/>
      <c r="AQ1005" s="50"/>
      <c r="AR1005" s="50"/>
      <c r="AS1005" s="50"/>
      <c r="AT1005" s="50"/>
      <c r="AU1005" s="50"/>
      <c r="AV1005" s="50"/>
      <c r="AW1005" s="50"/>
      <c r="AX1005" s="50">
        <f t="shared" si="327"/>
        <v>0</v>
      </c>
      <c r="AY1005" s="50"/>
      <c r="AZ1005" s="50">
        <f t="shared" si="317"/>
        <v>0</v>
      </c>
      <c r="BA1005" s="50">
        <f t="shared" si="318"/>
        <v>0</v>
      </c>
      <c r="BB1005" s="50">
        <f t="shared" si="319"/>
        <v>0</v>
      </c>
      <c r="BC1005" s="17">
        <f t="shared" si="320"/>
        <v>19667</v>
      </c>
      <c r="BD1005" s="50">
        <f t="shared" si="321"/>
        <v>0</v>
      </c>
      <c r="BE1005" s="50">
        <f t="shared" si="322"/>
        <v>0</v>
      </c>
      <c r="BF1005" s="50">
        <f t="shared" si="328"/>
        <v>0</v>
      </c>
      <c r="BG1005" s="50"/>
      <c r="BH1005" s="17">
        <f t="shared" si="323"/>
        <v>0</v>
      </c>
      <c r="BI1005" s="17">
        <f t="shared" si="331"/>
        <v>1005</v>
      </c>
      <c r="BJ1005" s="17">
        <f t="shared" si="329"/>
        <v>1005</v>
      </c>
      <c r="BK1005" s="150">
        <f t="shared" si="330"/>
        <v>24295</v>
      </c>
      <c r="BL1005" s="50" t="e">
        <f t="shared" ca="1" si="324"/>
        <v>#NAME?</v>
      </c>
      <c r="BM1005" s="50" t="e">
        <f t="shared" ca="1" si="325"/>
        <v>#NAME?</v>
      </c>
      <c r="BN1005" s="50" t="e">
        <f t="shared" ca="1" si="326"/>
        <v>#NAME?</v>
      </c>
    </row>
    <row r="1006" spans="1:66" x14ac:dyDescent="0.35">
      <c r="A1006" s="48">
        <v>24296</v>
      </c>
      <c r="B1006" s="17">
        <v>1966</v>
      </c>
      <c r="C1006" s="17">
        <v>7</v>
      </c>
      <c r="D1006" s="17">
        <v>189</v>
      </c>
      <c r="E1006" s="17">
        <v>8</v>
      </c>
      <c r="F1006" s="17">
        <v>6</v>
      </c>
      <c r="G1006" s="50">
        <v>11.7</v>
      </c>
      <c r="H1006" s="32">
        <v>5.8128942791174465</v>
      </c>
      <c r="I1006" s="50">
        <v>18.166666666666668</v>
      </c>
      <c r="J1006" s="13">
        <v>0</v>
      </c>
      <c r="K1006" s="13">
        <f t="shared" si="312"/>
        <v>0</v>
      </c>
      <c r="L1006" s="13">
        <f t="shared" si="313"/>
        <v>0</v>
      </c>
      <c r="M1006" s="13" t="e">
        <f ca="1">CalcTable[[#This Row],[IWC]]-AE1005</f>
        <v>#NAME?</v>
      </c>
      <c r="N1006" s="13" t="e">
        <f ca="1">IF(CalcTable[[#This Row],[Day of Year]]&lt;123,FCAP,AE1005)</f>
        <v>#NAME?</v>
      </c>
      <c r="O1006" s="17" t="e">
        <f ca="1">IF(IRR_DRIP,5,COUNTIF('IDET Wind Values'!C990:G990,"&lt;="&amp;IRR_MAXWIND))</f>
        <v>#NAME?</v>
      </c>
      <c r="P1006" s="13" t="e">
        <f ca="1">CalcTable[[#This Row],[ET_o]]*KL</f>
        <v>#NAME?</v>
      </c>
      <c r="Q1006" s="13" t="e">
        <f ca="1">IF(WILTPT&lt;=0,1,MAX(0,MIN(1,(CalcTable[[#This Row],[IWC]]-WILTPT)/(MAD-WILTPT))))</f>
        <v>#NAME?</v>
      </c>
      <c r="R1006" s="13" t="e">
        <f ca="1">CalcTable[[#This Row],[ETMult]]*CalcTable[[#This Row],[ETb]]</f>
        <v>#NAME?</v>
      </c>
      <c r="S1006" s="13" t="b">
        <f>INDEX(IRR_LIST,CalcTable[[#This Row],[Day of Week]]+1)</f>
        <v>0</v>
      </c>
      <c r="T1006" s="13">
        <f t="shared" ca="1" si="314"/>
        <v>0</v>
      </c>
      <c r="U1006" s="13" t="b">
        <f ca="1">IF(CalcTable[[#This Row],[IrrPrecip]]&gt;=IC_MM,FALSE,TRUE)</f>
        <v>1</v>
      </c>
      <c r="V1006" s="13" t="b">
        <f t="shared" si="315"/>
        <v>1</v>
      </c>
      <c r="W1006" s="13" t="e">
        <f ca="1">IF(AND(IRR_DRIP=FALSE,CalcTable[[#This Row],[IrrHours]]&lt;=0),FALSE,TRUE)</f>
        <v>#NAME?</v>
      </c>
      <c r="X1006" s="13" t="e">
        <f ca="1">AND(CalcTable[[#This Row],[IrrDay]],CalcTable[[#This Row],[IrrRain]],CalcTable[[#This Row],[IrrWarm]],CalcTable[[#This Row],[IrrWindy]])</f>
        <v>#NAME?</v>
      </c>
      <c r="Y1006" s="13" t="e">
        <f t="shared" ca="1" si="316"/>
        <v>#NAME?</v>
      </c>
      <c r="Z1006" s="13" t="e">
        <f ca="1">CalcTable[[#This Row],[IrrHours]]/5</f>
        <v>#NAME?</v>
      </c>
      <c r="AA1006" s="13" t="e">
        <f ca="1">IF(CalcTable[[#This Row],[IrrFlag]]=FALSE,0,MAX(0,CalcTable[[#This Row],[VolRednWind]]*(FCAP*IRR_TARGET-CalcTable[[#This Row],[IWC]])))</f>
        <v>#NAME?</v>
      </c>
      <c r="AB1006" s="13" t="e">
        <f ca="1">CalcTable[[#This Row],[IWC]]+CalcTable[[#This Row],[Eff Precip]]+CalcTable[[#This Row],[IrrAmt]]-CalcTable[[#This Row],[AET]]</f>
        <v>#NAME?</v>
      </c>
      <c r="AC1006" s="13" t="e">
        <f ca="1">IF(CalcTable[[#This Row],[PWC]]&gt;FCAP,MIN(24*PERC,MIN(SAT,CalcTable[[#This Row],[PWC]])-FCAP),0)</f>
        <v>#NAME?</v>
      </c>
      <c r="AD1006" s="13" t="e">
        <f ca="1">IF(CalcTable[[#This Row],[PWC]]&gt;SAT,CalcTable[[#This Row],[PWC]]-SAT,0)</f>
        <v>#NAME?</v>
      </c>
      <c r="AE1006" s="13" t="e">
        <f ca="1">CalcTable[[#This Row],[PWC]]-CalcTable[[#This Row],[PercAmt]]-CalcTable[[#This Row],[Runoff]]</f>
        <v>#NAME?</v>
      </c>
      <c r="AF1006" s="13" t="e">
        <f ca="1">CalcTable[[#This Row],[IrrAmt]]/1000*CUR_IRR_AREA*10000/IRR_EFF</f>
        <v>#NAME?</v>
      </c>
      <c r="AG1006" s="147"/>
      <c r="AH1006" s="13"/>
      <c r="AI1006" s="50">
        <v>0</v>
      </c>
      <c r="AJ1006" s="50">
        <v>0</v>
      </c>
      <c r="AK1006" s="50">
        <v>0</v>
      </c>
      <c r="AL1006" s="50">
        <v>5.5106685316155506</v>
      </c>
      <c r="AM1006" s="50"/>
      <c r="AN1006" s="50"/>
      <c r="AO1006" s="50"/>
      <c r="AP1006" s="50"/>
      <c r="AQ1006" s="50"/>
      <c r="AR1006" s="50"/>
      <c r="AS1006" s="50"/>
      <c r="AT1006" s="50"/>
      <c r="AU1006" s="50"/>
      <c r="AV1006" s="50"/>
      <c r="AW1006" s="50"/>
      <c r="AX1006" s="50">
        <f t="shared" si="327"/>
        <v>5.5106685316155506</v>
      </c>
      <c r="AY1006" s="50"/>
      <c r="AZ1006" s="50">
        <f t="shared" si="317"/>
        <v>161.64627692738949</v>
      </c>
      <c r="BA1006" s="50">
        <f t="shared" si="318"/>
        <v>248.8839501897902</v>
      </c>
      <c r="BB1006" s="50">
        <f t="shared" si="319"/>
        <v>256.5813919482373</v>
      </c>
      <c r="BC1006" s="17">
        <f t="shared" si="320"/>
        <v>19667</v>
      </c>
      <c r="BD1006" s="50">
        <f t="shared" si="321"/>
        <v>5.5106685316155506</v>
      </c>
      <c r="BE1006" s="50">
        <f t="shared" si="322"/>
        <v>161.64627692738949</v>
      </c>
      <c r="BF1006" s="50">
        <f t="shared" si="328"/>
        <v>264.40185013400378</v>
      </c>
      <c r="BG1006" s="50"/>
      <c r="BH1006" s="17">
        <f t="shared" si="323"/>
        <v>0</v>
      </c>
      <c r="BI1006" s="17">
        <f t="shared" si="331"/>
        <v>1006</v>
      </c>
      <c r="BJ1006" s="17">
        <f t="shared" si="329"/>
        <v>1006</v>
      </c>
      <c r="BK1006" s="150">
        <f t="shared" si="330"/>
        <v>24296</v>
      </c>
      <c r="BL1006" s="50" t="e">
        <f t="shared" ca="1" si="324"/>
        <v>#NAME?</v>
      </c>
      <c r="BM1006" s="50" t="e">
        <f t="shared" ca="1" si="325"/>
        <v>#NAME?</v>
      </c>
      <c r="BN1006" s="50" t="e">
        <f t="shared" ca="1" si="326"/>
        <v>#NAME?</v>
      </c>
    </row>
    <row r="1007" spans="1:66" x14ac:dyDescent="0.35">
      <c r="A1007" s="48">
        <v>24297</v>
      </c>
      <c r="B1007" s="17">
        <v>1966</v>
      </c>
      <c r="C1007" s="17">
        <v>7</v>
      </c>
      <c r="D1007" s="17">
        <v>190</v>
      </c>
      <c r="E1007" s="17">
        <v>9</v>
      </c>
      <c r="F1007" s="17">
        <v>7</v>
      </c>
      <c r="G1007" s="50">
        <v>9.4</v>
      </c>
      <c r="H1007" s="32">
        <v>5.7237313199591</v>
      </c>
      <c r="I1007" s="50">
        <v>5.833333333333333</v>
      </c>
      <c r="J1007" s="13">
        <v>0</v>
      </c>
      <c r="K1007" s="13">
        <f t="shared" si="312"/>
        <v>0</v>
      </c>
      <c r="L1007" s="13">
        <f t="shared" si="313"/>
        <v>0</v>
      </c>
      <c r="M1007" s="13" t="e">
        <f ca="1">CalcTable[[#This Row],[IWC]]-AE1006</f>
        <v>#NAME?</v>
      </c>
      <c r="N1007" s="13" t="e">
        <f ca="1">IF(CalcTable[[#This Row],[Day of Year]]&lt;123,FCAP,AE1006)</f>
        <v>#NAME?</v>
      </c>
      <c r="O1007" s="17" t="e">
        <f ca="1">IF(IRR_DRIP,5,COUNTIF('IDET Wind Values'!C991:G991,"&lt;="&amp;IRR_MAXWIND))</f>
        <v>#NAME?</v>
      </c>
      <c r="P1007" s="13" t="e">
        <f ca="1">CalcTable[[#This Row],[ET_o]]*KL</f>
        <v>#NAME?</v>
      </c>
      <c r="Q1007" s="13" t="e">
        <f ca="1">IF(WILTPT&lt;=0,1,MAX(0,MIN(1,(CalcTable[[#This Row],[IWC]]-WILTPT)/(MAD-WILTPT))))</f>
        <v>#NAME?</v>
      </c>
      <c r="R1007" s="13" t="e">
        <f ca="1">CalcTable[[#This Row],[ETMult]]*CalcTable[[#This Row],[ETb]]</f>
        <v>#NAME?</v>
      </c>
      <c r="S1007" s="13" t="b">
        <f>INDEX(IRR_LIST,CalcTable[[#This Row],[Day of Week]]+1)</f>
        <v>0</v>
      </c>
      <c r="T1007" s="13">
        <f t="shared" ca="1" si="314"/>
        <v>0</v>
      </c>
      <c r="U1007" s="13" t="b">
        <f ca="1">IF(CalcTable[[#This Row],[IrrPrecip]]&gt;=IC_MM,FALSE,TRUE)</f>
        <v>1</v>
      </c>
      <c r="V1007" s="13" t="b">
        <f t="shared" si="315"/>
        <v>1</v>
      </c>
      <c r="W1007" s="13" t="e">
        <f ca="1">IF(AND(IRR_DRIP=FALSE,CalcTable[[#This Row],[IrrHours]]&lt;=0),FALSE,TRUE)</f>
        <v>#NAME?</v>
      </c>
      <c r="X1007" s="13" t="e">
        <f ca="1">AND(CalcTable[[#This Row],[IrrDay]],CalcTable[[#This Row],[IrrRain]],CalcTable[[#This Row],[IrrWarm]],CalcTable[[#This Row],[IrrWindy]])</f>
        <v>#NAME?</v>
      </c>
      <c r="Y1007" s="13" t="e">
        <f t="shared" ca="1" si="316"/>
        <v>#NAME?</v>
      </c>
      <c r="Z1007" s="13" t="e">
        <f ca="1">CalcTable[[#This Row],[IrrHours]]/5</f>
        <v>#NAME?</v>
      </c>
      <c r="AA1007" s="13" t="e">
        <f ca="1">IF(CalcTable[[#This Row],[IrrFlag]]=FALSE,0,MAX(0,CalcTable[[#This Row],[VolRednWind]]*(FCAP*IRR_TARGET-CalcTable[[#This Row],[IWC]])))</f>
        <v>#NAME?</v>
      </c>
      <c r="AB1007" s="13" t="e">
        <f ca="1">CalcTable[[#This Row],[IWC]]+CalcTable[[#This Row],[Eff Precip]]+CalcTable[[#This Row],[IrrAmt]]-CalcTable[[#This Row],[AET]]</f>
        <v>#NAME?</v>
      </c>
      <c r="AC1007" s="13" t="e">
        <f ca="1">IF(CalcTable[[#This Row],[PWC]]&gt;FCAP,MIN(24*PERC,MIN(SAT,CalcTable[[#This Row],[PWC]])-FCAP),0)</f>
        <v>#NAME?</v>
      </c>
      <c r="AD1007" s="13" t="e">
        <f ca="1">IF(CalcTable[[#This Row],[PWC]]&gt;SAT,CalcTable[[#This Row],[PWC]]-SAT,0)</f>
        <v>#NAME?</v>
      </c>
      <c r="AE1007" s="13" t="e">
        <f ca="1">CalcTable[[#This Row],[PWC]]-CalcTable[[#This Row],[PercAmt]]-CalcTable[[#This Row],[Runoff]]</f>
        <v>#NAME?</v>
      </c>
      <c r="AF1007" s="13" t="e">
        <f ca="1">CalcTable[[#This Row],[IrrAmt]]/1000*CUR_IRR_AREA*10000/IRR_EFF</f>
        <v>#NAME?</v>
      </c>
      <c r="AG1007" s="147"/>
      <c r="AH1007" s="13"/>
      <c r="AI1007" s="50">
        <v>0</v>
      </c>
      <c r="AJ1007" s="50">
        <v>0</v>
      </c>
      <c r="AK1007" s="50">
        <v>2.3290071682061071</v>
      </c>
      <c r="AL1007" s="50">
        <v>0</v>
      </c>
      <c r="AM1007" s="50"/>
      <c r="AN1007" s="50"/>
      <c r="AO1007" s="50"/>
      <c r="AP1007" s="50"/>
      <c r="AQ1007" s="50"/>
      <c r="AR1007" s="50"/>
      <c r="AS1007" s="50"/>
      <c r="AT1007" s="50"/>
      <c r="AU1007" s="50"/>
      <c r="AV1007" s="50"/>
      <c r="AW1007" s="50"/>
      <c r="AX1007" s="50">
        <f t="shared" si="327"/>
        <v>2.3290071682061071</v>
      </c>
      <c r="AY1007" s="50"/>
      <c r="AZ1007" s="50">
        <f t="shared" si="317"/>
        <v>34.158771800356241</v>
      </c>
      <c r="BA1007" s="50">
        <f t="shared" si="318"/>
        <v>52.593664518008815</v>
      </c>
      <c r="BB1007" s="50">
        <f t="shared" si="319"/>
        <v>54.220272698978164</v>
      </c>
      <c r="BC1007" s="17">
        <f t="shared" si="320"/>
        <v>19667</v>
      </c>
      <c r="BD1007" s="50">
        <f t="shared" si="321"/>
        <v>2.3290071682061071</v>
      </c>
      <c r="BE1007" s="50">
        <f t="shared" si="322"/>
        <v>34.158771800356241</v>
      </c>
      <c r="BF1007" s="50">
        <f t="shared" si="328"/>
        <v>55.872876468267698</v>
      </c>
      <c r="BG1007" s="50"/>
      <c r="BH1007" s="17">
        <f t="shared" si="323"/>
        <v>0</v>
      </c>
      <c r="BI1007" s="17">
        <f t="shared" si="331"/>
        <v>1007</v>
      </c>
      <c r="BJ1007" s="17">
        <f t="shared" si="329"/>
        <v>1007</v>
      </c>
      <c r="BK1007" s="150">
        <f t="shared" si="330"/>
        <v>24297</v>
      </c>
      <c r="BL1007" s="50" t="e">
        <f t="shared" ca="1" si="324"/>
        <v>#NAME?</v>
      </c>
      <c r="BM1007" s="50" t="e">
        <f t="shared" ca="1" si="325"/>
        <v>#NAME?</v>
      </c>
      <c r="BN1007" s="50" t="e">
        <f t="shared" ca="1" si="326"/>
        <v>#NAME?</v>
      </c>
    </row>
    <row r="1008" spans="1:66" x14ac:dyDescent="0.35">
      <c r="A1008" s="48">
        <v>24298</v>
      </c>
      <c r="B1008" s="17">
        <v>1966</v>
      </c>
      <c r="C1008" s="17">
        <v>7</v>
      </c>
      <c r="D1008" s="17">
        <v>191</v>
      </c>
      <c r="E1008" s="17">
        <v>10</v>
      </c>
      <c r="F1008" s="17">
        <v>1</v>
      </c>
      <c r="G1008" s="50">
        <v>10</v>
      </c>
      <c r="H1008" s="32">
        <v>5.6413046375736453</v>
      </c>
      <c r="I1008" s="50">
        <v>9.5</v>
      </c>
      <c r="J1008" s="13">
        <v>3.6</v>
      </c>
      <c r="K1008" s="13">
        <f t="shared" si="312"/>
        <v>3.6</v>
      </c>
      <c r="L1008" s="13">
        <f t="shared" si="313"/>
        <v>0</v>
      </c>
      <c r="M1008" s="13" t="e">
        <f ca="1">CalcTable[[#This Row],[IWC]]-AE1007</f>
        <v>#NAME?</v>
      </c>
      <c r="N1008" s="13" t="e">
        <f ca="1">IF(CalcTable[[#This Row],[Day of Year]]&lt;123,FCAP,AE1007)</f>
        <v>#NAME?</v>
      </c>
      <c r="O1008" s="17" t="e">
        <f ca="1">IF(IRR_DRIP,5,COUNTIF('IDET Wind Values'!C992:G992,"&lt;="&amp;IRR_MAXWIND))</f>
        <v>#NAME?</v>
      </c>
      <c r="P1008" s="13" t="e">
        <f ca="1">CalcTable[[#This Row],[ET_o]]*KL</f>
        <v>#NAME?</v>
      </c>
      <c r="Q1008" s="13" t="e">
        <f ca="1">IF(WILTPT&lt;=0,1,MAX(0,MIN(1,(CalcTable[[#This Row],[IWC]]-WILTPT)/(MAD-WILTPT))))</f>
        <v>#NAME?</v>
      </c>
      <c r="R1008" s="13" t="e">
        <f ca="1">CalcTable[[#This Row],[ETMult]]*CalcTable[[#This Row],[ETb]]</f>
        <v>#NAME?</v>
      </c>
      <c r="S1008" s="13" t="b">
        <f>INDEX(IRR_LIST,CalcTable[[#This Row],[Day of Week]]+1)</f>
        <v>1</v>
      </c>
      <c r="T1008" s="13">
        <f t="shared" ca="1" si="314"/>
        <v>0</v>
      </c>
      <c r="U1008" s="13" t="b">
        <f ca="1">IF(CalcTable[[#This Row],[IrrPrecip]]&gt;=IC_MM,FALSE,TRUE)</f>
        <v>1</v>
      </c>
      <c r="V1008" s="13" t="b">
        <f t="shared" si="315"/>
        <v>1</v>
      </c>
      <c r="W1008" s="13" t="e">
        <f ca="1">IF(AND(IRR_DRIP=FALSE,CalcTable[[#This Row],[IrrHours]]&lt;=0),FALSE,TRUE)</f>
        <v>#NAME?</v>
      </c>
      <c r="X1008" s="13" t="e">
        <f ca="1">AND(CalcTable[[#This Row],[IrrDay]],CalcTable[[#This Row],[IrrRain]],CalcTable[[#This Row],[IrrWarm]],CalcTable[[#This Row],[IrrWindy]])</f>
        <v>#NAME?</v>
      </c>
      <c r="Y1008" s="13" t="e">
        <f t="shared" ca="1" si="316"/>
        <v>#NAME?</v>
      </c>
      <c r="Z1008" s="13" t="e">
        <f ca="1">CalcTable[[#This Row],[IrrHours]]/5</f>
        <v>#NAME?</v>
      </c>
      <c r="AA1008" s="13" t="e">
        <f ca="1">IF(CalcTable[[#This Row],[IrrFlag]]=FALSE,0,MAX(0,CalcTable[[#This Row],[VolRednWind]]*(FCAP*IRR_TARGET-CalcTable[[#This Row],[IWC]])))</f>
        <v>#NAME?</v>
      </c>
      <c r="AB1008" s="13" t="e">
        <f ca="1">CalcTable[[#This Row],[IWC]]+CalcTable[[#This Row],[Eff Precip]]+CalcTable[[#This Row],[IrrAmt]]-CalcTable[[#This Row],[AET]]</f>
        <v>#NAME?</v>
      </c>
      <c r="AC1008" s="13" t="e">
        <f ca="1">IF(CalcTable[[#This Row],[PWC]]&gt;FCAP,MIN(24*PERC,MIN(SAT,CalcTable[[#This Row],[PWC]])-FCAP),0)</f>
        <v>#NAME?</v>
      </c>
      <c r="AD1008" s="13" t="e">
        <f ca="1">IF(CalcTable[[#This Row],[PWC]]&gt;SAT,CalcTable[[#This Row],[PWC]]-SAT,0)</f>
        <v>#NAME?</v>
      </c>
      <c r="AE1008" s="13" t="e">
        <f ca="1">CalcTable[[#This Row],[PWC]]-CalcTable[[#This Row],[PercAmt]]-CalcTable[[#This Row],[Runoff]]</f>
        <v>#NAME?</v>
      </c>
      <c r="AF1008" s="13" t="e">
        <f ca="1">CalcTable[[#This Row],[IrrAmt]]/1000*CUR_IRR_AREA*10000/IRR_EFF</f>
        <v>#NAME?</v>
      </c>
      <c r="AG1008" s="147"/>
      <c r="AH1008" s="13"/>
      <c r="AI1008" s="50">
        <v>10.125205419201228</v>
      </c>
      <c r="AJ1008" s="50">
        <v>16.100568375774145</v>
      </c>
      <c r="AK1008" s="50">
        <v>0</v>
      </c>
      <c r="AL1008" s="50">
        <v>0</v>
      </c>
      <c r="AM1008" s="50"/>
      <c r="AN1008" s="50"/>
      <c r="AO1008" s="50"/>
      <c r="AP1008" s="50"/>
      <c r="AQ1008" s="50"/>
      <c r="AR1008" s="50"/>
      <c r="AS1008" s="50"/>
      <c r="AT1008" s="50"/>
      <c r="AU1008" s="50"/>
      <c r="AV1008" s="50"/>
      <c r="AW1008" s="50"/>
      <c r="AX1008" s="50">
        <f t="shared" si="327"/>
        <v>26.225773794975375</v>
      </c>
      <c r="AY1008" s="50"/>
      <c r="AZ1008" s="50">
        <f t="shared" si="317"/>
        <v>620.78635183765959</v>
      </c>
      <c r="BA1008" s="50">
        <f t="shared" si="318"/>
        <v>1007.7131748221398</v>
      </c>
      <c r="BB1008" s="50">
        <f t="shared" si="319"/>
        <v>1043.0410150076048</v>
      </c>
      <c r="BC1008" s="17">
        <f t="shared" si="320"/>
        <v>19667</v>
      </c>
      <c r="BD1008" s="50">
        <f t="shared" si="321"/>
        <v>26.225773794975375</v>
      </c>
      <c r="BE1008" s="50">
        <f t="shared" si="322"/>
        <v>620.78635183765959</v>
      </c>
      <c r="BF1008" s="50">
        <f t="shared" si="328"/>
        <v>1015.4088487763015</v>
      </c>
      <c r="BG1008" s="50"/>
      <c r="BH1008" s="17">
        <f t="shared" si="323"/>
        <v>0</v>
      </c>
      <c r="BI1008" s="17">
        <f t="shared" si="331"/>
        <v>1008</v>
      </c>
      <c r="BJ1008" s="17">
        <f t="shared" si="329"/>
        <v>1008</v>
      </c>
      <c r="BK1008" s="150">
        <f t="shared" si="330"/>
        <v>24298</v>
      </c>
      <c r="BL1008" s="50" t="e">
        <f t="shared" ca="1" si="324"/>
        <v>#NAME?</v>
      </c>
      <c r="BM1008" s="50" t="e">
        <f t="shared" ca="1" si="325"/>
        <v>#NAME?</v>
      </c>
      <c r="BN1008" s="50" t="e">
        <f t="shared" ca="1" si="326"/>
        <v>#NAME?</v>
      </c>
    </row>
    <row r="1009" spans="1:66" x14ac:dyDescent="0.35">
      <c r="A1009" s="48">
        <v>24299</v>
      </c>
      <c r="B1009" s="17">
        <v>1966</v>
      </c>
      <c r="C1009" s="17">
        <v>7</v>
      </c>
      <c r="D1009" s="17">
        <v>192</v>
      </c>
      <c r="E1009" s="17">
        <v>11</v>
      </c>
      <c r="F1009" s="17">
        <v>2</v>
      </c>
      <c r="G1009" s="50">
        <v>8.9</v>
      </c>
      <c r="H1009" s="32">
        <v>3.8881941073692667</v>
      </c>
      <c r="I1009" s="50">
        <v>6.5</v>
      </c>
      <c r="J1009" s="13">
        <v>1.6</v>
      </c>
      <c r="K1009" s="13">
        <f t="shared" si="312"/>
        <v>1.6</v>
      </c>
      <c r="L1009" s="13">
        <f t="shared" si="313"/>
        <v>0</v>
      </c>
      <c r="M1009" s="13" t="e">
        <f ca="1">CalcTable[[#This Row],[IWC]]-AE1008</f>
        <v>#NAME?</v>
      </c>
      <c r="N1009" s="13" t="e">
        <f ca="1">IF(CalcTable[[#This Row],[Day of Year]]&lt;123,FCAP,AE1008)</f>
        <v>#NAME?</v>
      </c>
      <c r="O1009" s="17" t="e">
        <f ca="1">IF(IRR_DRIP,5,COUNTIF('IDET Wind Values'!C993:G993,"&lt;="&amp;IRR_MAXWIND))</f>
        <v>#NAME?</v>
      </c>
      <c r="P1009" s="13" t="e">
        <f ca="1">CalcTable[[#This Row],[ET_o]]*KL</f>
        <v>#NAME?</v>
      </c>
      <c r="Q1009" s="13" t="e">
        <f ca="1">IF(WILTPT&lt;=0,1,MAX(0,MIN(1,(CalcTable[[#This Row],[IWC]]-WILTPT)/(MAD-WILTPT))))</f>
        <v>#NAME?</v>
      </c>
      <c r="R1009" s="13" t="e">
        <f ca="1">CalcTable[[#This Row],[ETMult]]*CalcTable[[#This Row],[ETb]]</f>
        <v>#NAME?</v>
      </c>
      <c r="S1009" s="13" t="b">
        <f>INDEX(IRR_LIST,CalcTable[[#This Row],[Day of Week]]+1)</f>
        <v>0</v>
      </c>
      <c r="T1009" s="13">
        <f t="shared" ca="1" si="314"/>
        <v>3.6</v>
      </c>
      <c r="U1009" s="13" t="b">
        <f ca="1">IF(CalcTable[[#This Row],[IrrPrecip]]&gt;=IC_MM,FALSE,TRUE)</f>
        <v>1</v>
      </c>
      <c r="V1009" s="13" t="b">
        <f t="shared" si="315"/>
        <v>1</v>
      </c>
      <c r="W1009" s="13" t="e">
        <f ca="1">IF(AND(IRR_DRIP=FALSE,CalcTable[[#This Row],[IrrHours]]&lt;=0),FALSE,TRUE)</f>
        <v>#NAME?</v>
      </c>
      <c r="X1009" s="13" t="e">
        <f ca="1">AND(CalcTable[[#This Row],[IrrDay]],CalcTable[[#This Row],[IrrRain]],CalcTable[[#This Row],[IrrWarm]],CalcTable[[#This Row],[IrrWindy]])</f>
        <v>#NAME?</v>
      </c>
      <c r="Y1009" s="13" t="e">
        <f t="shared" ca="1" si="316"/>
        <v>#NAME?</v>
      </c>
      <c r="Z1009" s="13" t="e">
        <f ca="1">CalcTable[[#This Row],[IrrHours]]/5</f>
        <v>#NAME?</v>
      </c>
      <c r="AA1009" s="13" t="e">
        <f ca="1">IF(CalcTable[[#This Row],[IrrFlag]]=FALSE,0,MAX(0,CalcTable[[#This Row],[VolRednWind]]*(FCAP*IRR_TARGET-CalcTable[[#This Row],[IWC]])))</f>
        <v>#NAME?</v>
      </c>
      <c r="AB1009" s="13" t="e">
        <f ca="1">CalcTable[[#This Row],[IWC]]+CalcTable[[#This Row],[Eff Precip]]+CalcTable[[#This Row],[IrrAmt]]-CalcTable[[#This Row],[AET]]</f>
        <v>#NAME?</v>
      </c>
      <c r="AC1009" s="13" t="e">
        <f ca="1">IF(CalcTable[[#This Row],[PWC]]&gt;FCAP,MIN(24*PERC,MIN(SAT,CalcTable[[#This Row],[PWC]])-FCAP),0)</f>
        <v>#NAME?</v>
      </c>
      <c r="AD1009" s="13" t="e">
        <f ca="1">IF(CalcTable[[#This Row],[PWC]]&gt;SAT,CalcTable[[#This Row],[PWC]]-SAT,0)</f>
        <v>#NAME?</v>
      </c>
      <c r="AE1009" s="13" t="e">
        <f ca="1">CalcTable[[#This Row],[PWC]]-CalcTable[[#This Row],[PercAmt]]-CalcTable[[#This Row],[Runoff]]</f>
        <v>#NAME?</v>
      </c>
      <c r="AF1009" s="13" t="e">
        <f ca="1">CalcTable[[#This Row],[IrrAmt]]/1000*CUR_IRR_AREA*10000/IRR_EFF</f>
        <v>#NAME?</v>
      </c>
      <c r="AG1009" s="147"/>
      <c r="AH1009" s="13"/>
      <c r="AI1009" s="50">
        <v>0</v>
      </c>
      <c r="AJ1009" s="50">
        <v>0</v>
      </c>
      <c r="AK1009" s="50">
        <v>2.2184489524960576</v>
      </c>
      <c r="AL1009" s="50">
        <v>9.4478616301576075</v>
      </c>
      <c r="AM1009" s="50"/>
      <c r="AN1009" s="50"/>
      <c r="AO1009" s="50"/>
      <c r="AP1009" s="50"/>
      <c r="AQ1009" s="50"/>
      <c r="AR1009" s="50"/>
      <c r="AS1009" s="50"/>
      <c r="AT1009" s="50"/>
      <c r="AU1009" s="50"/>
      <c r="AV1009" s="50"/>
      <c r="AW1009" s="50"/>
      <c r="AX1009" s="50">
        <f t="shared" si="327"/>
        <v>11.666310582653665</v>
      </c>
      <c r="AY1009" s="50"/>
      <c r="AZ1009" s="50">
        <f t="shared" si="317"/>
        <v>309.67452578789869</v>
      </c>
      <c r="BA1009" s="50">
        <f t="shared" si="318"/>
        <v>476.80046034009797</v>
      </c>
      <c r="BB1009" s="50">
        <f t="shared" si="319"/>
        <v>491.5468663299979</v>
      </c>
      <c r="BC1009" s="17">
        <f t="shared" si="320"/>
        <v>19667</v>
      </c>
      <c r="BD1009" s="50">
        <f t="shared" si="321"/>
        <v>11.666310582653665</v>
      </c>
      <c r="BE1009" s="50">
        <f t="shared" si="322"/>
        <v>309.67452578789869</v>
      </c>
      <c r="BF1009" s="50">
        <f t="shared" si="328"/>
        <v>506.52894155100148</v>
      </c>
      <c r="BG1009" s="50"/>
      <c r="BH1009" s="17">
        <f t="shared" si="323"/>
        <v>0</v>
      </c>
      <c r="BI1009" s="17">
        <f t="shared" si="331"/>
        <v>1009</v>
      </c>
      <c r="BJ1009" s="17">
        <f t="shared" si="329"/>
        <v>1009</v>
      </c>
      <c r="BK1009" s="150">
        <f t="shared" si="330"/>
        <v>24299</v>
      </c>
      <c r="BL1009" s="50" t="e">
        <f t="shared" ca="1" si="324"/>
        <v>#NAME?</v>
      </c>
      <c r="BM1009" s="50" t="e">
        <f t="shared" ca="1" si="325"/>
        <v>#NAME?</v>
      </c>
      <c r="BN1009" s="50" t="e">
        <f t="shared" ca="1" si="326"/>
        <v>#NAME?</v>
      </c>
    </row>
    <row r="1010" spans="1:66" x14ac:dyDescent="0.35">
      <c r="A1010" s="48">
        <v>24300</v>
      </c>
      <c r="B1010" s="17">
        <v>1966</v>
      </c>
      <c r="C1010" s="17">
        <v>7</v>
      </c>
      <c r="D1010" s="17">
        <v>193</v>
      </c>
      <c r="E1010" s="17">
        <v>12</v>
      </c>
      <c r="F1010" s="17">
        <v>3</v>
      </c>
      <c r="G1010" s="50">
        <v>10.6</v>
      </c>
      <c r="H1010" s="32">
        <v>3.1948689703867021</v>
      </c>
      <c r="I1010" s="50">
        <v>10.833333333333334</v>
      </c>
      <c r="J1010" s="13">
        <v>2.8</v>
      </c>
      <c r="K1010" s="13">
        <f t="shared" si="312"/>
        <v>2.8</v>
      </c>
      <c r="L1010" s="13">
        <f t="shared" si="313"/>
        <v>0</v>
      </c>
      <c r="M1010" s="13" t="e">
        <f ca="1">CalcTable[[#This Row],[IWC]]-AE1009</f>
        <v>#NAME?</v>
      </c>
      <c r="N1010" s="13" t="e">
        <f ca="1">IF(CalcTable[[#This Row],[Day of Year]]&lt;123,FCAP,AE1009)</f>
        <v>#NAME?</v>
      </c>
      <c r="O1010" s="17" t="e">
        <f ca="1">IF(IRR_DRIP,5,COUNTIF('IDET Wind Values'!C994:G994,"&lt;="&amp;IRR_MAXWIND))</f>
        <v>#NAME?</v>
      </c>
      <c r="P1010" s="13" t="e">
        <f ca="1">CalcTable[[#This Row],[ET_o]]*KL</f>
        <v>#NAME?</v>
      </c>
      <c r="Q1010" s="13" t="e">
        <f ca="1">IF(WILTPT&lt;=0,1,MAX(0,MIN(1,(CalcTable[[#This Row],[IWC]]-WILTPT)/(MAD-WILTPT))))</f>
        <v>#NAME?</v>
      </c>
      <c r="R1010" s="13" t="e">
        <f ca="1">CalcTable[[#This Row],[ETMult]]*CalcTable[[#This Row],[ETb]]</f>
        <v>#NAME?</v>
      </c>
      <c r="S1010" s="13" t="b">
        <f>INDEX(IRR_LIST,CalcTable[[#This Row],[Day of Week]]+1)</f>
        <v>1</v>
      </c>
      <c r="T1010" s="13">
        <f t="shared" ca="1" si="314"/>
        <v>5.2</v>
      </c>
      <c r="U1010" s="13" t="b">
        <f ca="1">IF(CalcTable[[#This Row],[IrrPrecip]]&gt;=IC_MM,FALSE,TRUE)</f>
        <v>1</v>
      </c>
      <c r="V1010" s="13" t="b">
        <f t="shared" si="315"/>
        <v>1</v>
      </c>
      <c r="W1010" s="13" t="e">
        <f ca="1">IF(AND(IRR_DRIP=FALSE,CalcTable[[#This Row],[IrrHours]]&lt;=0),FALSE,TRUE)</f>
        <v>#NAME?</v>
      </c>
      <c r="X1010" s="13" t="e">
        <f ca="1">AND(CalcTable[[#This Row],[IrrDay]],CalcTable[[#This Row],[IrrRain]],CalcTable[[#This Row],[IrrWarm]],CalcTable[[#This Row],[IrrWindy]])</f>
        <v>#NAME?</v>
      </c>
      <c r="Y1010" s="13" t="e">
        <f t="shared" ca="1" si="316"/>
        <v>#NAME?</v>
      </c>
      <c r="Z1010" s="13" t="e">
        <f ca="1">CalcTable[[#This Row],[IrrHours]]/5</f>
        <v>#NAME?</v>
      </c>
      <c r="AA1010" s="13" t="e">
        <f ca="1">IF(CalcTable[[#This Row],[IrrFlag]]=FALSE,0,MAX(0,CalcTable[[#This Row],[VolRednWind]]*(FCAP*IRR_TARGET-CalcTable[[#This Row],[IWC]])))</f>
        <v>#NAME?</v>
      </c>
      <c r="AB1010" s="13" t="e">
        <f ca="1">CalcTable[[#This Row],[IWC]]+CalcTable[[#This Row],[Eff Precip]]+CalcTable[[#This Row],[IrrAmt]]-CalcTable[[#This Row],[AET]]</f>
        <v>#NAME?</v>
      </c>
      <c r="AC1010" s="13" t="e">
        <f ca="1">IF(CalcTable[[#This Row],[PWC]]&gt;FCAP,MIN(24*PERC,MIN(SAT,CalcTable[[#This Row],[PWC]])-FCAP),0)</f>
        <v>#NAME?</v>
      </c>
      <c r="AD1010" s="13" t="e">
        <f ca="1">IF(CalcTable[[#This Row],[PWC]]&gt;SAT,CalcTable[[#This Row],[PWC]]-SAT,0)</f>
        <v>#NAME?</v>
      </c>
      <c r="AE1010" s="13" t="e">
        <f ca="1">CalcTable[[#This Row],[PWC]]-CalcTable[[#This Row],[PercAmt]]-CalcTable[[#This Row],[Runoff]]</f>
        <v>#NAME?</v>
      </c>
      <c r="AF1010" s="13" t="e">
        <f ca="1">CalcTable[[#This Row],[IrrAmt]]/1000*CUR_IRR_AREA*10000/IRR_EFF</f>
        <v>#NAME?</v>
      </c>
      <c r="AG1010" s="147"/>
      <c r="AH1010" s="13"/>
      <c r="AI1010" s="50">
        <v>0</v>
      </c>
      <c r="AJ1010" s="50">
        <v>0</v>
      </c>
      <c r="AK1010" s="50">
        <v>0</v>
      </c>
      <c r="AL1010" s="50">
        <v>0</v>
      </c>
      <c r="AM1010" s="50"/>
      <c r="AN1010" s="50"/>
      <c r="AO1010" s="50"/>
      <c r="AP1010" s="50"/>
      <c r="AQ1010" s="50"/>
      <c r="AR1010" s="50"/>
      <c r="AS1010" s="50"/>
      <c r="AT1010" s="50"/>
      <c r="AU1010" s="50"/>
      <c r="AV1010" s="50"/>
      <c r="AW1010" s="50"/>
      <c r="AX1010" s="50">
        <f t="shared" si="327"/>
        <v>0</v>
      </c>
      <c r="AY1010" s="50"/>
      <c r="AZ1010" s="50">
        <f t="shared" si="317"/>
        <v>0</v>
      </c>
      <c r="BA1010" s="50">
        <f t="shared" si="318"/>
        <v>0</v>
      </c>
      <c r="BB1010" s="50">
        <f t="shared" si="319"/>
        <v>0</v>
      </c>
      <c r="BC1010" s="17">
        <f t="shared" si="320"/>
        <v>19667</v>
      </c>
      <c r="BD1010" s="50">
        <f t="shared" si="321"/>
        <v>0</v>
      </c>
      <c r="BE1010" s="50">
        <f t="shared" si="322"/>
        <v>0</v>
      </c>
      <c r="BF1010" s="50">
        <f t="shared" si="328"/>
        <v>0</v>
      </c>
      <c r="BG1010" s="50"/>
      <c r="BH1010" s="17">
        <f t="shared" si="323"/>
        <v>0</v>
      </c>
      <c r="BI1010" s="17">
        <f t="shared" si="331"/>
        <v>1010</v>
      </c>
      <c r="BJ1010" s="17">
        <f t="shared" si="329"/>
        <v>1010</v>
      </c>
      <c r="BK1010" s="150">
        <f t="shared" si="330"/>
        <v>24300</v>
      </c>
      <c r="BL1010" s="50" t="e">
        <f t="shared" ca="1" si="324"/>
        <v>#NAME?</v>
      </c>
      <c r="BM1010" s="50" t="e">
        <f t="shared" ca="1" si="325"/>
        <v>#NAME?</v>
      </c>
      <c r="BN1010" s="50" t="e">
        <f t="shared" ca="1" si="326"/>
        <v>#NAME?</v>
      </c>
    </row>
    <row r="1011" spans="1:66" x14ac:dyDescent="0.35">
      <c r="A1011" s="48">
        <v>24301</v>
      </c>
      <c r="B1011" s="17">
        <v>1966</v>
      </c>
      <c r="C1011" s="17">
        <v>7</v>
      </c>
      <c r="D1011" s="17">
        <v>194</v>
      </c>
      <c r="E1011" s="17">
        <v>13</v>
      </c>
      <c r="F1011" s="17">
        <v>4</v>
      </c>
      <c r="G1011" s="50">
        <v>11.7</v>
      </c>
      <c r="H1011" s="32">
        <v>3.7240648392493014</v>
      </c>
      <c r="I1011" s="50">
        <v>13.833333333333334</v>
      </c>
      <c r="J1011" s="13">
        <v>0</v>
      </c>
      <c r="K1011" s="13">
        <f t="shared" si="312"/>
        <v>0</v>
      </c>
      <c r="L1011" s="13">
        <f t="shared" si="313"/>
        <v>0</v>
      </c>
      <c r="M1011" s="13" t="e">
        <f ca="1">CalcTable[[#This Row],[IWC]]-AE1010</f>
        <v>#NAME?</v>
      </c>
      <c r="N1011" s="13" t="e">
        <f ca="1">IF(CalcTable[[#This Row],[Day of Year]]&lt;123,FCAP,AE1010)</f>
        <v>#NAME?</v>
      </c>
      <c r="O1011" s="17" t="e">
        <f ca="1">IF(IRR_DRIP,5,COUNTIF('IDET Wind Values'!C995:G995,"&lt;="&amp;IRR_MAXWIND))</f>
        <v>#NAME?</v>
      </c>
      <c r="P1011" s="13" t="e">
        <f ca="1">CalcTable[[#This Row],[ET_o]]*KL</f>
        <v>#NAME?</v>
      </c>
      <c r="Q1011" s="13" t="e">
        <f ca="1">IF(WILTPT&lt;=0,1,MAX(0,MIN(1,(CalcTable[[#This Row],[IWC]]-WILTPT)/(MAD-WILTPT))))</f>
        <v>#NAME?</v>
      </c>
      <c r="R1011" s="13" t="e">
        <f ca="1">CalcTable[[#This Row],[ETMult]]*CalcTable[[#This Row],[ETb]]</f>
        <v>#NAME?</v>
      </c>
      <c r="S1011" s="13" t="b">
        <f>INDEX(IRR_LIST,CalcTable[[#This Row],[Day of Week]]+1)</f>
        <v>0</v>
      </c>
      <c r="T1011" s="13">
        <f t="shared" ca="1" si="314"/>
        <v>4.4000000000000004</v>
      </c>
      <c r="U1011" s="13" t="b">
        <f ca="1">IF(CalcTable[[#This Row],[IrrPrecip]]&gt;=IC_MM,FALSE,TRUE)</f>
        <v>1</v>
      </c>
      <c r="V1011" s="13" t="b">
        <f t="shared" si="315"/>
        <v>1</v>
      </c>
      <c r="W1011" s="13" t="e">
        <f ca="1">IF(AND(IRR_DRIP=FALSE,CalcTable[[#This Row],[IrrHours]]&lt;=0),FALSE,TRUE)</f>
        <v>#NAME?</v>
      </c>
      <c r="X1011" s="13" t="e">
        <f ca="1">AND(CalcTable[[#This Row],[IrrDay]],CalcTable[[#This Row],[IrrRain]],CalcTable[[#This Row],[IrrWarm]],CalcTable[[#This Row],[IrrWindy]])</f>
        <v>#NAME?</v>
      </c>
      <c r="Y1011" s="13" t="e">
        <f t="shared" ca="1" si="316"/>
        <v>#NAME?</v>
      </c>
      <c r="Z1011" s="13" t="e">
        <f ca="1">CalcTable[[#This Row],[IrrHours]]/5</f>
        <v>#NAME?</v>
      </c>
      <c r="AA1011" s="13" t="e">
        <f ca="1">IF(CalcTable[[#This Row],[IrrFlag]]=FALSE,0,MAX(0,CalcTable[[#This Row],[VolRednWind]]*(FCAP*IRR_TARGET-CalcTable[[#This Row],[IWC]])))</f>
        <v>#NAME?</v>
      </c>
      <c r="AB1011" s="13" t="e">
        <f ca="1">CalcTable[[#This Row],[IWC]]+CalcTable[[#This Row],[Eff Precip]]+CalcTable[[#This Row],[IrrAmt]]-CalcTable[[#This Row],[AET]]</f>
        <v>#NAME?</v>
      </c>
      <c r="AC1011" s="13" t="e">
        <f ca="1">IF(CalcTable[[#This Row],[PWC]]&gt;FCAP,MIN(24*PERC,MIN(SAT,CalcTable[[#This Row],[PWC]])-FCAP),0)</f>
        <v>#NAME?</v>
      </c>
      <c r="AD1011" s="13" t="e">
        <f ca="1">IF(CalcTable[[#This Row],[PWC]]&gt;SAT,CalcTable[[#This Row],[PWC]]-SAT,0)</f>
        <v>#NAME?</v>
      </c>
      <c r="AE1011" s="13" t="e">
        <f ca="1">CalcTable[[#This Row],[PWC]]-CalcTable[[#This Row],[PercAmt]]-CalcTable[[#This Row],[Runoff]]</f>
        <v>#NAME?</v>
      </c>
      <c r="AF1011" s="13" t="e">
        <f ca="1">CalcTable[[#This Row],[IrrAmt]]/1000*CUR_IRR_AREA*10000/IRR_EFF</f>
        <v>#NAME?</v>
      </c>
      <c r="AG1011" s="147"/>
      <c r="AH1011" s="13"/>
      <c r="AI1011" s="50">
        <v>0</v>
      </c>
      <c r="AJ1011" s="50">
        <v>0</v>
      </c>
      <c r="AK1011" s="50">
        <v>6.1460066792986261</v>
      </c>
      <c r="AL1011" s="50">
        <v>4.0371779337126874</v>
      </c>
      <c r="AM1011" s="50"/>
      <c r="AN1011" s="50"/>
      <c r="AO1011" s="50"/>
      <c r="AP1011" s="50"/>
      <c r="AQ1011" s="50"/>
      <c r="AR1011" s="50"/>
      <c r="AS1011" s="50"/>
      <c r="AT1011" s="50"/>
      <c r="AU1011" s="50"/>
      <c r="AV1011" s="50"/>
      <c r="AW1011" s="50"/>
      <c r="AX1011" s="50">
        <f t="shared" si="327"/>
        <v>10.183184613011314</v>
      </c>
      <c r="AY1011" s="50"/>
      <c r="AZ1011" s="50">
        <f t="shared" si="317"/>
        <v>208.56531735195205</v>
      </c>
      <c r="BA1011" s="50">
        <f t="shared" si="318"/>
        <v>321.12437751014835</v>
      </c>
      <c r="BB1011" s="50">
        <f t="shared" si="319"/>
        <v>331.05605928881278</v>
      </c>
      <c r="BC1011" s="17">
        <f t="shared" si="320"/>
        <v>19667</v>
      </c>
      <c r="BD1011" s="50">
        <f t="shared" si="321"/>
        <v>10.183184613011314</v>
      </c>
      <c r="BE1011" s="50">
        <f t="shared" si="322"/>
        <v>208.56531735195205</v>
      </c>
      <c r="BF1011" s="50">
        <f t="shared" si="328"/>
        <v>341.14646393255674</v>
      </c>
      <c r="BG1011" s="50"/>
      <c r="BH1011" s="17">
        <f t="shared" si="323"/>
        <v>0</v>
      </c>
      <c r="BI1011" s="17">
        <f t="shared" si="331"/>
        <v>1011</v>
      </c>
      <c r="BJ1011" s="17">
        <f t="shared" si="329"/>
        <v>1011</v>
      </c>
      <c r="BK1011" s="150">
        <f t="shared" si="330"/>
        <v>24301</v>
      </c>
      <c r="BL1011" s="50" t="e">
        <f t="shared" ca="1" si="324"/>
        <v>#NAME?</v>
      </c>
      <c r="BM1011" s="50" t="e">
        <f t="shared" ca="1" si="325"/>
        <v>#NAME?</v>
      </c>
      <c r="BN1011" s="50" t="e">
        <f t="shared" ca="1" si="326"/>
        <v>#NAME?</v>
      </c>
    </row>
    <row r="1012" spans="1:66" x14ac:dyDescent="0.35">
      <c r="A1012" s="48">
        <v>24302</v>
      </c>
      <c r="B1012" s="17">
        <v>1966</v>
      </c>
      <c r="C1012" s="17">
        <v>7</v>
      </c>
      <c r="D1012" s="17">
        <v>195</v>
      </c>
      <c r="E1012" s="17">
        <v>14</v>
      </c>
      <c r="F1012" s="17">
        <v>5</v>
      </c>
      <c r="G1012" s="50">
        <v>10</v>
      </c>
      <c r="H1012" s="32">
        <v>4.3889679225048184</v>
      </c>
      <c r="I1012" s="50">
        <v>9.3333333333333339</v>
      </c>
      <c r="J1012" s="13">
        <v>0</v>
      </c>
      <c r="K1012" s="13">
        <f t="shared" si="312"/>
        <v>0</v>
      </c>
      <c r="L1012" s="13">
        <f t="shared" si="313"/>
        <v>0</v>
      </c>
      <c r="M1012" s="13" t="e">
        <f ca="1">CalcTable[[#This Row],[IWC]]-AE1011</f>
        <v>#NAME?</v>
      </c>
      <c r="N1012" s="13" t="e">
        <f ca="1">IF(CalcTable[[#This Row],[Day of Year]]&lt;123,FCAP,AE1011)</f>
        <v>#NAME?</v>
      </c>
      <c r="O1012" s="17" t="e">
        <f ca="1">IF(IRR_DRIP,5,COUNTIF('IDET Wind Values'!C996:G996,"&lt;="&amp;IRR_MAXWIND))</f>
        <v>#NAME?</v>
      </c>
      <c r="P1012" s="13" t="e">
        <f ca="1">CalcTable[[#This Row],[ET_o]]*KL</f>
        <v>#NAME?</v>
      </c>
      <c r="Q1012" s="13" t="e">
        <f ca="1">IF(WILTPT&lt;=0,1,MAX(0,MIN(1,(CalcTable[[#This Row],[IWC]]-WILTPT)/(MAD-WILTPT))))</f>
        <v>#NAME?</v>
      </c>
      <c r="R1012" s="13" t="e">
        <f ca="1">CalcTable[[#This Row],[ETMult]]*CalcTable[[#This Row],[ETb]]</f>
        <v>#NAME?</v>
      </c>
      <c r="S1012" s="13" t="b">
        <f>INDEX(IRR_LIST,CalcTable[[#This Row],[Day of Week]]+1)</f>
        <v>1</v>
      </c>
      <c r="T1012" s="13">
        <f t="shared" ca="1" si="314"/>
        <v>2.8</v>
      </c>
      <c r="U1012" s="13" t="b">
        <f ca="1">IF(CalcTable[[#This Row],[IrrPrecip]]&gt;=IC_MM,FALSE,TRUE)</f>
        <v>1</v>
      </c>
      <c r="V1012" s="13" t="b">
        <f t="shared" si="315"/>
        <v>1</v>
      </c>
      <c r="W1012" s="13" t="e">
        <f ca="1">IF(AND(IRR_DRIP=FALSE,CalcTable[[#This Row],[IrrHours]]&lt;=0),FALSE,TRUE)</f>
        <v>#NAME?</v>
      </c>
      <c r="X1012" s="13" t="e">
        <f ca="1">AND(CalcTable[[#This Row],[IrrDay]],CalcTable[[#This Row],[IrrRain]],CalcTable[[#This Row],[IrrWarm]],CalcTable[[#This Row],[IrrWindy]])</f>
        <v>#NAME?</v>
      </c>
      <c r="Y1012" s="13" t="e">
        <f t="shared" ca="1" si="316"/>
        <v>#NAME?</v>
      </c>
      <c r="Z1012" s="13" t="e">
        <f ca="1">CalcTable[[#This Row],[IrrHours]]/5</f>
        <v>#NAME?</v>
      </c>
      <c r="AA1012" s="13" t="e">
        <f ca="1">IF(CalcTable[[#This Row],[IrrFlag]]=FALSE,0,MAX(0,CalcTable[[#This Row],[VolRednWind]]*(FCAP*IRR_TARGET-CalcTable[[#This Row],[IWC]])))</f>
        <v>#NAME?</v>
      </c>
      <c r="AB1012" s="13" t="e">
        <f ca="1">CalcTable[[#This Row],[IWC]]+CalcTable[[#This Row],[Eff Precip]]+CalcTable[[#This Row],[IrrAmt]]-CalcTable[[#This Row],[AET]]</f>
        <v>#NAME?</v>
      </c>
      <c r="AC1012" s="13" t="e">
        <f ca="1">IF(CalcTable[[#This Row],[PWC]]&gt;FCAP,MIN(24*PERC,MIN(SAT,CalcTable[[#This Row],[PWC]])-FCAP),0)</f>
        <v>#NAME?</v>
      </c>
      <c r="AD1012" s="13" t="e">
        <f ca="1">IF(CalcTable[[#This Row],[PWC]]&gt;SAT,CalcTable[[#This Row],[PWC]]-SAT,0)</f>
        <v>#NAME?</v>
      </c>
      <c r="AE1012" s="13" t="e">
        <f ca="1">CalcTable[[#This Row],[PWC]]-CalcTable[[#This Row],[PercAmt]]-CalcTable[[#This Row],[Runoff]]</f>
        <v>#NAME?</v>
      </c>
      <c r="AF1012" s="13" t="e">
        <f ca="1">CalcTable[[#This Row],[IrrAmt]]/1000*CUR_IRR_AREA*10000/IRR_EFF</f>
        <v>#NAME?</v>
      </c>
      <c r="AG1012" s="147"/>
      <c r="AH1012" s="13"/>
      <c r="AI1012" s="50">
        <v>8.3531548131963564</v>
      </c>
      <c r="AJ1012" s="50">
        <v>12.288396210348262</v>
      </c>
      <c r="AK1012" s="50">
        <v>0</v>
      </c>
      <c r="AL1012" s="50">
        <v>0</v>
      </c>
      <c r="AM1012" s="50"/>
      <c r="AN1012" s="50"/>
      <c r="AO1012" s="50"/>
      <c r="AP1012" s="50"/>
      <c r="AQ1012" s="50"/>
      <c r="AR1012" s="50"/>
      <c r="AS1012" s="50"/>
      <c r="AT1012" s="50"/>
      <c r="AU1012" s="50"/>
      <c r="AV1012" s="50"/>
      <c r="AW1012" s="50"/>
      <c r="AX1012" s="50">
        <f t="shared" si="327"/>
        <v>20.641551023544618</v>
      </c>
      <c r="AY1012" s="50"/>
      <c r="AZ1012" s="50">
        <f t="shared" si="317"/>
        <v>482.97255943042893</v>
      </c>
      <c r="BA1012" s="50">
        <f t="shared" si="318"/>
        <v>783.23536439205168</v>
      </c>
      <c r="BB1012" s="50">
        <f t="shared" si="319"/>
        <v>810.63527408617722</v>
      </c>
      <c r="BC1012" s="17">
        <f t="shared" si="320"/>
        <v>19667</v>
      </c>
      <c r="BD1012" s="50">
        <f t="shared" si="321"/>
        <v>20.641551023544618</v>
      </c>
      <c r="BE1012" s="50">
        <f t="shared" si="322"/>
        <v>482.97255943042893</v>
      </c>
      <c r="BF1012" s="50">
        <f t="shared" si="328"/>
        <v>789.98935641878109</v>
      </c>
      <c r="BG1012" s="50"/>
      <c r="BH1012" s="17">
        <f t="shared" si="323"/>
        <v>0</v>
      </c>
      <c r="BI1012" s="17">
        <f t="shared" si="331"/>
        <v>1012</v>
      </c>
      <c r="BJ1012" s="17">
        <f t="shared" si="329"/>
        <v>1012</v>
      </c>
      <c r="BK1012" s="150">
        <f t="shared" si="330"/>
        <v>24302</v>
      </c>
      <c r="BL1012" s="50" t="e">
        <f t="shared" ca="1" si="324"/>
        <v>#NAME?</v>
      </c>
      <c r="BM1012" s="50" t="e">
        <f t="shared" ca="1" si="325"/>
        <v>#NAME?</v>
      </c>
      <c r="BN1012" s="50" t="e">
        <f t="shared" ca="1" si="326"/>
        <v>#NAME?</v>
      </c>
    </row>
    <row r="1013" spans="1:66" x14ac:dyDescent="0.35">
      <c r="A1013" s="48">
        <v>24303</v>
      </c>
      <c r="B1013" s="17">
        <v>1966</v>
      </c>
      <c r="C1013" s="17">
        <v>7</v>
      </c>
      <c r="D1013" s="17">
        <v>196</v>
      </c>
      <c r="E1013" s="17">
        <v>15</v>
      </c>
      <c r="F1013" s="17">
        <v>6</v>
      </c>
      <c r="G1013" s="50">
        <v>12.2</v>
      </c>
      <c r="H1013" s="32">
        <v>5.2733189969313647</v>
      </c>
      <c r="I1013" s="50">
        <v>6.333333333333333</v>
      </c>
      <c r="J1013" s="13">
        <v>0</v>
      </c>
      <c r="K1013" s="13">
        <f t="shared" si="312"/>
        <v>0</v>
      </c>
      <c r="L1013" s="13">
        <f t="shared" si="313"/>
        <v>0</v>
      </c>
      <c r="M1013" s="13" t="e">
        <f ca="1">CalcTable[[#This Row],[IWC]]-AE1012</f>
        <v>#NAME?</v>
      </c>
      <c r="N1013" s="13" t="e">
        <f ca="1">IF(CalcTable[[#This Row],[Day of Year]]&lt;123,FCAP,AE1012)</f>
        <v>#NAME?</v>
      </c>
      <c r="O1013" s="17" t="e">
        <f ca="1">IF(IRR_DRIP,5,COUNTIF('IDET Wind Values'!C997:G997,"&lt;="&amp;IRR_MAXWIND))</f>
        <v>#NAME?</v>
      </c>
      <c r="P1013" s="13" t="e">
        <f ca="1">CalcTable[[#This Row],[ET_o]]*KL</f>
        <v>#NAME?</v>
      </c>
      <c r="Q1013" s="13" t="e">
        <f ca="1">IF(WILTPT&lt;=0,1,MAX(0,MIN(1,(CalcTable[[#This Row],[IWC]]-WILTPT)/(MAD-WILTPT))))</f>
        <v>#NAME?</v>
      </c>
      <c r="R1013" s="13" t="e">
        <f ca="1">CalcTable[[#This Row],[ETMult]]*CalcTable[[#This Row],[ETb]]</f>
        <v>#NAME?</v>
      </c>
      <c r="S1013" s="13" t="b">
        <f>INDEX(IRR_LIST,CalcTable[[#This Row],[Day of Week]]+1)</f>
        <v>0</v>
      </c>
      <c r="T1013" s="13">
        <f t="shared" ca="1" si="314"/>
        <v>0</v>
      </c>
      <c r="U1013" s="13" t="b">
        <f ca="1">IF(CalcTable[[#This Row],[IrrPrecip]]&gt;=IC_MM,FALSE,TRUE)</f>
        <v>1</v>
      </c>
      <c r="V1013" s="13" t="b">
        <f t="shared" si="315"/>
        <v>1</v>
      </c>
      <c r="W1013" s="13" t="e">
        <f ca="1">IF(AND(IRR_DRIP=FALSE,CalcTable[[#This Row],[IrrHours]]&lt;=0),FALSE,TRUE)</f>
        <v>#NAME?</v>
      </c>
      <c r="X1013" s="13" t="e">
        <f ca="1">AND(CalcTable[[#This Row],[IrrDay]],CalcTable[[#This Row],[IrrRain]],CalcTable[[#This Row],[IrrWarm]],CalcTable[[#This Row],[IrrWindy]])</f>
        <v>#NAME?</v>
      </c>
      <c r="Y1013" s="13" t="e">
        <f t="shared" ca="1" si="316"/>
        <v>#NAME?</v>
      </c>
      <c r="Z1013" s="13" t="e">
        <f ca="1">CalcTable[[#This Row],[IrrHours]]/5</f>
        <v>#NAME?</v>
      </c>
      <c r="AA1013" s="13" t="e">
        <f ca="1">IF(CalcTable[[#This Row],[IrrFlag]]=FALSE,0,MAX(0,CalcTable[[#This Row],[VolRednWind]]*(FCAP*IRR_TARGET-CalcTable[[#This Row],[IWC]])))</f>
        <v>#NAME?</v>
      </c>
      <c r="AB1013" s="13" t="e">
        <f ca="1">CalcTable[[#This Row],[IWC]]+CalcTable[[#This Row],[Eff Precip]]+CalcTable[[#This Row],[IrrAmt]]-CalcTable[[#This Row],[AET]]</f>
        <v>#NAME?</v>
      </c>
      <c r="AC1013" s="13" t="e">
        <f ca="1">IF(CalcTable[[#This Row],[PWC]]&gt;FCAP,MIN(24*PERC,MIN(SAT,CalcTable[[#This Row],[PWC]])-FCAP),0)</f>
        <v>#NAME?</v>
      </c>
      <c r="AD1013" s="13" t="e">
        <f ca="1">IF(CalcTable[[#This Row],[PWC]]&gt;SAT,CalcTable[[#This Row],[PWC]]-SAT,0)</f>
        <v>#NAME?</v>
      </c>
      <c r="AE1013" s="13" t="e">
        <f ca="1">CalcTable[[#This Row],[PWC]]-CalcTable[[#This Row],[PercAmt]]-CalcTable[[#This Row],[Runoff]]</f>
        <v>#NAME?</v>
      </c>
      <c r="AF1013" s="13" t="e">
        <f ca="1">CalcTable[[#This Row],[IrrAmt]]/1000*CUR_IRR_AREA*10000/IRR_EFF</f>
        <v>#NAME?</v>
      </c>
      <c r="AG1013" s="147"/>
      <c r="AH1013" s="13"/>
      <c r="AI1013" s="50">
        <v>0</v>
      </c>
      <c r="AJ1013" s="50">
        <v>0</v>
      </c>
      <c r="AK1013" s="50">
        <v>0</v>
      </c>
      <c r="AL1013" s="50">
        <v>4.6939323573776512</v>
      </c>
      <c r="AM1013" s="50"/>
      <c r="AN1013" s="50"/>
      <c r="AO1013" s="50"/>
      <c r="AP1013" s="50"/>
      <c r="AQ1013" s="50"/>
      <c r="AR1013" s="50"/>
      <c r="AS1013" s="50"/>
      <c r="AT1013" s="50"/>
      <c r="AU1013" s="50"/>
      <c r="AV1013" s="50"/>
      <c r="AW1013" s="50"/>
      <c r="AX1013" s="50">
        <f t="shared" si="327"/>
        <v>4.6939323573776512</v>
      </c>
      <c r="AY1013" s="50"/>
      <c r="AZ1013" s="50">
        <f t="shared" si="317"/>
        <v>137.68868248307777</v>
      </c>
      <c r="BA1013" s="50">
        <f t="shared" si="318"/>
        <v>211.99686033108802</v>
      </c>
      <c r="BB1013" s="50">
        <f t="shared" si="319"/>
        <v>218.55346425885361</v>
      </c>
      <c r="BC1013" s="17">
        <f t="shared" si="320"/>
        <v>19667</v>
      </c>
      <c r="BD1013" s="50">
        <f t="shared" si="321"/>
        <v>4.6939323573776512</v>
      </c>
      <c r="BE1013" s="50">
        <f t="shared" si="322"/>
        <v>137.68868248307777</v>
      </c>
      <c r="BF1013" s="50">
        <f t="shared" si="328"/>
        <v>225.21485234944274</v>
      </c>
      <c r="BG1013" s="50"/>
      <c r="BH1013" s="17">
        <f t="shared" si="323"/>
        <v>0</v>
      </c>
      <c r="BI1013" s="17">
        <f t="shared" si="331"/>
        <v>1013</v>
      </c>
      <c r="BJ1013" s="17">
        <f t="shared" si="329"/>
        <v>1013</v>
      </c>
      <c r="BK1013" s="150">
        <f t="shared" si="330"/>
        <v>24303</v>
      </c>
      <c r="BL1013" s="50" t="e">
        <f t="shared" ca="1" si="324"/>
        <v>#NAME?</v>
      </c>
      <c r="BM1013" s="50" t="e">
        <f t="shared" ca="1" si="325"/>
        <v>#NAME?</v>
      </c>
      <c r="BN1013" s="50" t="e">
        <f t="shared" ca="1" si="326"/>
        <v>#NAME?</v>
      </c>
    </row>
    <row r="1014" spans="1:66" x14ac:dyDescent="0.35">
      <c r="A1014" s="48">
        <v>24304</v>
      </c>
      <c r="B1014" s="17">
        <v>1966</v>
      </c>
      <c r="C1014" s="17">
        <v>7</v>
      </c>
      <c r="D1014" s="17">
        <v>197</v>
      </c>
      <c r="E1014" s="17">
        <v>16</v>
      </c>
      <c r="F1014" s="17">
        <v>7</v>
      </c>
      <c r="G1014" s="50">
        <v>11.7</v>
      </c>
      <c r="H1014" s="32">
        <v>5.451685963328794</v>
      </c>
      <c r="I1014" s="50">
        <v>8.1666666666666661</v>
      </c>
      <c r="J1014" s="13">
        <v>0.5</v>
      </c>
      <c r="K1014" s="13">
        <f t="shared" si="312"/>
        <v>0.5</v>
      </c>
      <c r="L1014" s="13">
        <f t="shared" si="313"/>
        <v>0</v>
      </c>
      <c r="M1014" s="13" t="e">
        <f ca="1">CalcTable[[#This Row],[IWC]]-AE1013</f>
        <v>#NAME?</v>
      </c>
      <c r="N1014" s="13" t="e">
        <f ca="1">IF(CalcTable[[#This Row],[Day of Year]]&lt;123,FCAP,AE1013)</f>
        <v>#NAME?</v>
      </c>
      <c r="O1014" s="17" t="e">
        <f ca="1">IF(IRR_DRIP,5,COUNTIF('IDET Wind Values'!C998:G998,"&lt;="&amp;IRR_MAXWIND))</f>
        <v>#NAME?</v>
      </c>
      <c r="P1014" s="13" t="e">
        <f ca="1">CalcTable[[#This Row],[ET_o]]*KL</f>
        <v>#NAME?</v>
      </c>
      <c r="Q1014" s="13" t="e">
        <f ca="1">IF(WILTPT&lt;=0,1,MAX(0,MIN(1,(CalcTable[[#This Row],[IWC]]-WILTPT)/(MAD-WILTPT))))</f>
        <v>#NAME?</v>
      </c>
      <c r="R1014" s="13" t="e">
        <f ca="1">CalcTable[[#This Row],[ETMult]]*CalcTable[[#This Row],[ETb]]</f>
        <v>#NAME?</v>
      </c>
      <c r="S1014" s="13" t="b">
        <f>INDEX(IRR_LIST,CalcTable[[#This Row],[Day of Week]]+1)</f>
        <v>0</v>
      </c>
      <c r="T1014" s="13">
        <f t="shared" ca="1" si="314"/>
        <v>0</v>
      </c>
      <c r="U1014" s="13" t="b">
        <f ca="1">IF(CalcTable[[#This Row],[IrrPrecip]]&gt;=IC_MM,FALSE,TRUE)</f>
        <v>1</v>
      </c>
      <c r="V1014" s="13" t="b">
        <f t="shared" si="315"/>
        <v>1</v>
      </c>
      <c r="W1014" s="13" t="e">
        <f ca="1">IF(AND(IRR_DRIP=FALSE,CalcTable[[#This Row],[IrrHours]]&lt;=0),FALSE,TRUE)</f>
        <v>#NAME?</v>
      </c>
      <c r="X1014" s="13" t="e">
        <f ca="1">AND(CalcTable[[#This Row],[IrrDay]],CalcTable[[#This Row],[IrrRain]],CalcTable[[#This Row],[IrrWarm]],CalcTable[[#This Row],[IrrWindy]])</f>
        <v>#NAME?</v>
      </c>
      <c r="Y1014" s="13" t="e">
        <f t="shared" ca="1" si="316"/>
        <v>#NAME?</v>
      </c>
      <c r="Z1014" s="13" t="e">
        <f ca="1">CalcTable[[#This Row],[IrrHours]]/5</f>
        <v>#NAME?</v>
      </c>
      <c r="AA1014" s="13" t="e">
        <f ca="1">IF(CalcTable[[#This Row],[IrrFlag]]=FALSE,0,MAX(0,CalcTable[[#This Row],[VolRednWind]]*(FCAP*IRR_TARGET-CalcTable[[#This Row],[IWC]])))</f>
        <v>#NAME?</v>
      </c>
      <c r="AB1014" s="13" t="e">
        <f ca="1">CalcTable[[#This Row],[IWC]]+CalcTable[[#This Row],[Eff Precip]]+CalcTable[[#This Row],[IrrAmt]]-CalcTable[[#This Row],[AET]]</f>
        <v>#NAME?</v>
      </c>
      <c r="AC1014" s="13" t="e">
        <f ca="1">IF(CalcTable[[#This Row],[PWC]]&gt;FCAP,MIN(24*PERC,MIN(SAT,CalcTable[[#This Row],[PWC]])-FCAP),0)</f>
        <v>#NAME?</v>
      </c>
      <c r="AD1014" s="13" t="e">
        <f ca="1">IF(CalcTable[[#This Row],[PWC]]&gt;SAT,CalcTable[[#This Row],[PWC]]-SAT,0)</f>
        <v>#NAME?</v>
      </c>
      <c r="AE1014" s="13" t="e">
        <f ca="1">CalcTable[[#This Row],[PWC]]-CalcTable[[#This Row],[PercAmt]]-CalcTable[[#This Row],[Runoff]]</f>
        <v>#NAME?</v>
      </c>
      <c r="AF1014" s="13" t="e">
        <f ca="1">CalcTable[[#This Row],[IrrAmt]]/1000*CUR_IRR_AREA*10000/IRR_EFF</f>
        <v>#NAME?</v>
      </c>
      <c r="AG1014" s="147"/>
      <c r="AH1014" s="13"/>
      <c r="AI1014" s="50">
        <v>0</v>
      </c>
      <c r="AJ1014" s="50">
        <v>0</v>
      </c>
      <c r="AK1014" s="50">
        <v>6.0800361745749107</v>
      </c>
      <c r="AL1014" s="50">
        <v>0</v>
      </c>
      <c r="AM1014" s="50"/>
      <c r="AN1014" s="50"/>
      <c r="AO1014" s="50"/>
      <c r="AP1014" s="50"/>
      <c r="AQ1014" s="50"/>
      <c r="AR1014" s="50"/>
      <c r="AS1014" s="50"/>
      <c r="AT1014" s="50"/>
      <c r="AU1014" s="50"/>
      <c r="AV1014" s="50"/>
      <c r="AW1014" s="50"/>
      <c r="AX1014" s="50">
        <f t="shared" si="327"/>
        <v>6.0800361745749107</v>
      </c>
      <c r="AY1014" s="50"/>
      <c r="AZ1014" s="50">
        <f t="shared" si="317"/>
        <v>89.173863893765372</v>
      </c>
      <c r="BA1014" s="50">
        <f t="shared" si="318"/>
        <v>137.2994412332578</v>
      </c>
      <c r="BB1014" s="50">
        <f t="shared" si="319"/>
        <v>141.5458157043895</v>
      </c>
      <c r="BC1014" s="17">
        <f t="shared" si="320"/>
        <v>19667</v>
      </c>
      <c r="BD1014" s="50">
        <f t="shared" si="321"/>
        <v>6.0800361745749107</v>
      </c>
      <c r="BE1014" s="50">
        <f t="shared" si="322"/>
        <v>89.173863893765372</v>
      </c>
      <c r="BF1014" s="50">
        <f t="shared" si="328"/>
        <v>145.8600534777573</v>
      </c>
      <c r="BG1014" s="50"/>
      <c r="BH1014" s="17">
        <f t="shared" si="323"/>
        <v>0</v>
      </c>
      <c r="BI1014" s="17">
        <f t="shared" si="331"/>
        <v>1014</v>
      </c>
      <c r="BJ1014" s="17">
        <f t="shared" si="329"/>
        <v>1014</v>
      </c>
      <c r="BK1014" s="150">
        <f t="shared" si="330"/>
        <v>24304</v>
      </c>
      <c r="BL1014" s="50" t="e">
        <f t="shared" ca="1" si="324"/>
        <v>#NAME?</v>
      </c>
      <c r="BM1014" s="50" t="e">
        <f t="shared" ca="1" si="325"/>
        <v>#NAME?</v>
      </c>
      <c r="BN1014" s="50" t="e">
        <f t="shared" ca="1" si="326"/>
        <v>#NAME?</v>
      </c>
    </row>
    <row r="1015" spans="1:66" x14ac:dyDescent="0.35">
      <c r="A1015" s="48">
        <v>24305</v>
      </c>
      <c r="B1015" s="17">
        <v>1966</v>
      </c>
      <c r="C1015" s="17">
        <v>7</v>
      </c>
      <c r="D1015" s="17">
        <v>198</v>
      </c>
      <c r="E1015" s="17">
        <v>17</v>
      </c>
      <c r="F1015" s="17">
        <v>1</v>
      </c>
      <c r="G1015" s="50">
        <v>12.2</v>
      </c>
      <c r="H1015" s="32">
        <v>5.4882857537289649</v>
      </c>
      <c r="I1015" s="50">
        <v>7.166666666666667</v>
      </c>
      <c r="J1015" s="13">
        <v>0</v>
      </c>
      <c r="K1015" s="13">
        <f t="shared" si="312"/>
        <v>0</v>
      </c>
      <c r="L1015" s="13">
        <f t="shared" si="313"/>
        <v>0</v>
      </c>
      <c r="M1015" s="13" t="e">
        <f ca="1">CalcTable[[#This Row],[IWC]]-AE1014</f>
        <v>#NAME?</v>
      </c>
      <c r="N1015" s="13" t="e">
        <f ca="1">IF(CalcTable[[#This Row],[Day of Year]]&lt;123,FCAP,AE1014)</f>
        <v>#NAME?</v>
      </c>
      <c r="O1015" s="17" t="e">
        <f ca="1">IF(IRR_DRIP,5,COUNTIF('IDET Wind Values'!C999:G999,"&lt;="&amp;IRR_MAXWIND))</f>
        <v>#NAME?</v>
      </c>
      <c r="P1015" s="13" t="e">
        <f ca="1">CalcTable[[#This Row],[ET_o]]*KL</f>
        <v>#NAME?</v>
      </c>
      <c r="Q1015" s="13" t="e">
        <f ca="1">IF(WILTPT&lt;=0,1,MAX(0,MIN(1,(CalcTable[[#This Row],[IWC]]-WILTPT)/(MAD-WILTPT))))</f>
        <v>#NAME?</v>
      </c>
      <c r="R1015" s="13" t="e">
        <f ca="1">CalcTable[[#This Row],[ETMult]]*CalcTable[[#This Row],[ETb]]</f>
        <v>#NAME?</v>
      </c>
      <c r="S1015" s="13" t="b">
        <f>INDEX(IRR_LIST,CalcTable[[#This Row],[Day of Week]]+1)</f>
        <v>1</v>
      </c>
      <c r="T1015" s="13">
        <f t="shared" ca="1" si="314"/>
        <v>0.5</v>
      </c>
      <c r="U1015" s="13" t="b">
        <f ca="1">IF(CalcTable[[#This Row],[IrrPrecip]]&gt;=IC_MM,FALSE,TRUE)</f>
        <v>1</v>
      </c>
      <c r="V1015" s="13" t="b">
        <f t="shared" si="315"/>
        <v>1</v>
      </c>
      <c r="W1015" s="13" t="e">
        <f ca="1">IF(AND(IRR_DRIP=FALSE,CalcTable[[#This Row],[IrrHours]]&lt;=0),FALSE,TRUE)</f>
        <v>#NAME?</v>
      </c>
      <c r="X1015" s="13" t="e">
        <f ca="1">AND(CalcTable[[#This Row],[IrrDay]],CalcTable[[#This Row],[IrrRain]],CalcTable[[#This Row],[IrrWarm]],CalcTable[[#This Row],[IrrWindy]])</f>
        <v>#NAME?</v>
      </c>
      <c r="Y1015" s="13" t="e">
        <f t="shared" ca="1" si="316"/>
        <v>#NAME?</v>
      </c>
      <c r="Z1015" s="13" t="e">
        <f ca="1">CalcTable[[#This Row],[IrrHours]]/5</f>
        <v>#NAME?</v>
      </c>
      <c r="AA1015" s="13" t="e">
        <f ca="1">IF(CalcTable[[#This Row],[IrrFlag]]=FALSE,0,MAX(0,CalcTable[[#This Row],[VolRednWind]]*(FCAP*IRR_TARGET-CalcTable[[#This Row],[IWC]])))</f>
        <v>#NAME?</v>
      </c>
      <c r="AB1015" s="13" t="e">
        <f ca="1">CalcTable[[#This Row],[IWC]]+CalcTable[[#This Row],[Eff Precip]]+CalcTable[[#This Row],[IrrAmt]]-CalcTable[[#This Row],[AET]]</f>
        <v>#NAME?</v>
      </c>
      <c r="AC1015" s="13" t="e">
        <f ca="1">IF(CalcTable[[#This Row],[PWC]]&gt;FCAP,MIN(24*PERC,MIN(SAT,CalcTable[[#This Row],[PWC]])-FCAP),0)</f>
        <v>#NAME?</v>
      </c>
      <c r="AD1015" s="13" t="e">
        <f ca="1">IF(CalcTable[[#This Row],[PWC]]&gt;SAT,CalcTable[[#This Row],[PWC]]-SAT,0)</f>
        <v>#NAME?</v>
      </c>
      <c r="AE1015" s="13" t="e">
        <f ca="1">CalcTable[[#This Row],[PWC]]-CalcTable[[#This Row],[PercAmt]]-CalcTable[[#This Row],[Runoff]]</f>
        <v>#NAME?</v>
      </c>
      <c r="AF1015" s="13" t="e">
        <f ca="1">CalcTable[[#This Row],[IrrAmt]]/1000*CUR_IRR_AREA*10000/IRR_EFF</f>
        <v>#NAME?</v>
      </c>
      <c r="AG1015" s="147"/>
      <c r="AH1015" s="13"/>
      <c r="AI1015" s="50">
        <v>0</v>
      </c>
      <c r="AJ1015" s="50">
        <v>0</v>
      </c>
      <c r="AK1015" s="50">
        <v>0</v>
      </c>
      <c r="AL1015" s="50">
        <v>0</v>
      </c>
      <c r="AM1015" s="50"/>
      <c r="AN1015" s="50"/>
      <c r="AO1015" s="50"/>
      <c r="AP1015" s="50"/>
      <c r="AQ1015" s="50"/>
      <c r="AR1015" s="50"/>
      <c r="AS1015" s="50"/>
      <c r="AT1015" s="50"/>
      <c r="AU1015" s="50"/>
      <c r="AV1015" s="50"/>
      <c r="AW1015" s="50"/>
      <c r="AX1015" s="50">
        <f t="shared" si="327"/>
        <v>0</v>
      </c>
      <c r="AY1015" s="50"/>
      <c r="AZ1015" s="50">
        <f t="shared" si="317"/>
        <v>0</v>
      </c>
      <c r="BA1015" s="50">
        <f t="shared" si="318"/>
        <v>0</v>
      </c>
      <c r="BB1015" s="50">
        <f t="shared" si="319"/>
        <v>0</v>
      </c>
      <c r="BC1015" s="17">
        <f t="shared" si="320"/>
        <v>19667</v>
      </c>
      <c r="BD1015" s="50">
        <f t="shared" si="321"/>
        <v>0</v>
      </c>
      <c r="BE1015" s="50">
        <f t="shared" si="322"/>
        <v>0</v>
      </c>
      <c r="BF1015" s="50">
        <f t="shared" si="328"/>
        <v>0</v>
      </c>
      <c r="BG1015" s="50"/>
      <c r="BH1015" s="17">
        <f t="shared" si="323"/>
        <v>0</v>
      </c>
      <c r="BI1015" s="17">
        <f t="shared" si="331"/>
        <v>1015</v>
      </c>
      <c r="BJ1015" s="17">
        <f t="shared" si="329"/>
        <v>1015</v>
      </c>
      <c r="BK1015" s="150">
        <f t="shared" si="330"/>
        <v>24305</v>
      </c>
      <c r="BL1015" s="50" t="e">
        <f t="shared" ca="1" si="324"/>
        <v>#NAME?</v>
      </c>
      <c r="BM1015" s="50" t="e">
        <f t="shared" ca="1" si="325"/>
        <v>#NAME?</v>
      </c>
      <c r="BN1015" s="50" t="e">
        <f t="shared" ca="1" si="326"/>
        <v>#NAME?</v>
      </c>
    </row>
    <row r="1016" spans="1:66" x14ac:dyDescent="0.35">
      <c r="A1016" s="48">
        <v>24306</v>
      </c>
      <c r="B1016" s="17">
        <v>1966</v>
      </c>
      <c r="C1016" s="17">
        <v>7</v>
      </c>
      <c r="D1016" s="17">
        <v>199</v>
      </c>
      <c r="E1016" s="17">
        <v>18</v>
      </c>
      <c r="F1016" s="17">
        <v>2</v>
      </c>
      <c r="G1016" s="50">
        <v>8.3000000000000007</v>
      </c>
      <c r="H1016" s="32">
        <v>4.9323096456377886</v>
      </c>
      <c r="I1016" s="50">
        <v>16</v>
      </c>
      <c r="J1016" s="13">
        <v>0</v>
      </c>
      <c r="K1016" s="13">
        <f t="shared" si="312"/>
        <v>0</v>
      </c>
      <c r="L1016" s="13">
        <f t="shared" si="313"/>
        <v>0</v>
      </c>
      <c r="M1016" s="13" t="e">
        <f ca="1">CalcTable[[#This Row],[IWC]]-AE1015</f>
        <v>#NAME?</v>
      </c>
      <c r="N1016" s="13" t="e">
        <f ca="1">IF(CalcTable[[#This Row],[Day of Year]]&lt;123,FCAP,AE1015)</f>
        <v>#NAME?</v>
      </c>
      <c r="O1016" s="17" t="e">
        <f ca="1">IF(IRR_DRIP,5,COUNTIF('IDET Wind Values'!C1000:G1000,"&lt;="&amp;IRR_MAXWIND))</f>
        <v>#NAME?</v>
      </c>
      <c r="P1016" s="13" t="e">
        <f ca="1">CalcTable[[#This Row],[ET_o]]*KL</f>
        <v>#NAME?</v>
      </c>
      <c r="Q1016" s="13" t="e">
        <f ca="1">IF(WILTPT&lt;=0,1,MAX(0,MIN(1,(CalcTable[[#This Row],[IWC]]-WILTPT)/(MAD-WILTPT))))</f>
        <v>#NAME?</v>
      </c>
      <c r="R1016" s="13" t="e">
        <f ca="1">CalcTable[[#This Row],[ETMult]]*CalcTable[[#This Row],[ETb]]</f>
        <v>#NAME?</v>
      </c>
      <c r="S1016" s="13" t="b">
        <f>INDEX(IRR_LIST,CalcTable[[#This Row],[Day of Week]]+1)</f>
        <v>0</v>
      </c>
      <c r="T1016" s="13">
        <f t="shared" ca="1" si="314"/>
        <v>0.5</v>
      </c>
      <c r="U1016" s="13" t="b">
        <f ca="1">IF(CalcTable[[#This Row],[IrrPrecip]]&gt;=IC_MM,FALSE,TRUE)</f>
        <v>1</v>
      </c>
      <c r="V1016" s="13" t="b">
        <f t="shared" si="315"/>
        <v>1</v>
      </c>
      <c r="W1016" s="13" t="e">
        <f ca="1">IF(AND(IRR_DRIP=FALSE,CalcTable[[#This Row],[IrrHours]]&lt;=0),FALSE,TRUE)</f>
        <v>#NAME?</v>
      </c>
      <c r="X1016" s="13" t="e">
        <f ca="1">AND(CalcTable[[#This Row],[IrrDay]],CalcTable[[#This Row],[IrrRain]],CalcTable[[#This Row],[IrrWarm]],CalcTable[[#This Row],[IrrWindy]])</f>
        <v>#NAME?</v>
      </c>
      <c r="Y1016" s="13" t="e">
        <f t="shared" ca="1" si="316"/>
        <v>#NAME?</v>
      </c>
      <c r="Z1016" s="13" t="e">
        <f ca="1">CalcTable[[#This Row],[IrrHours]]/5</f>
        <v>#NAME?</v>
      </c>
      <c r="AA1016" s="13" t="e">
        <f ca="1">IF(CalcTable[[#This Row],[IrrFlag]]=FALSE,0,MAX(0,CalcTable[[#This Row],[VolRednWind]]*(FCAP*IRR_TARGET-CalcTable[[#This Row],[IWC]])))</f>
        <v>#NAME?</v>
      </c>
      <c r="AB1016" s="13" t="e">
        <f ca="1">CalcTable[[#This Row],[IWC]]+CalcTable[[#This Row],[Eff Precip]]+CalcTable[[#This Row],[IrrAmt]]-CalcTable[[#This Row],[AET]]</f>
        <v>#NAME?</v>
      </c>
      <c r="AC1016" s="13" t="e">
        <f ca="1">IF(CalcTable[[#This Row],[PWC]]&gt;FCAP,MIN(24*PERC,MIN(SAT,CalcTable[[#This Row],[PWC]])-FCAP),0)</f>
        <v>#NAME?</v>
      </c>
      <c r="AD1016" s="13" t="e">
        <f ca="1">IF(CalcTable[[#This Row],[PWC]]&gt;SAT,CalcTable[[#This Row],[PWC]]-SAT,0)</f>
        <v>#NAME?</v>
      </c>
      <c r="AE1016" s="13" t="e">
        <f ca="1">CalcTable[[#This Row],[PWC]]-CalcTable[[#This Row],[PercAmt]]-CalcTable[[#This Row],[Runoff]]</f>
        <v>#NAME?</v>
      </c>
      <c r="AF1016" s="13" t="e">
        <f ca="1">CalcTable[[#This Row],[IrrAmt]]/1000*CUR_IRR_AREA*10000/IRR_EFF</f>
        <v>#NAME?</v>
      </c>
      <c r="AG1016" s="147"/>
      <c r="AH1016" s="13"/>
      <c r="AI1016" s="50">
        <v>0</v>
      </c>
      <c r="AJ1016" s="50">
        <v>0</v>
      </c>
      <c r="AK1016" s="50">
        <v>8.2028122358673059</v>
      </c>
      <c r="AL1016" s="50">
        <v>8.9173098926940177</v>
      </c>
      <c r="AM1016" s="50"/>
      <c r="AN1016" s="50"/>
      <c r="AO1016" s="50"/>
      <c r="AP1016" s="50"/>
      <c r="AQ1016" s="50"/>
      <c r="AR1016" s="50"/>
      <c r="AS1016" s="50"/>
      <c r="AT1016" s="50"/>
      <c r="AU1016" s="50"/>
      <c r="AV1016" s="50"/>
      <c r="AW1016" s="50"/>
      <c r="AX1016" s="50">
        <f t="shared" si="327"/>
        <v>17.120122128561324</v>
      </c>
      <c r="AY1016" s="50"/>
      <c r="AZ1016" s="50">
        <f t="shared" si="317"/>
        <v>381.88233631174506</v>
      </c>
      <c r="BA1016" s="50">
        <f t="shared" si="318"/>
        <v>587.97756543236937</v>
      </c>
      <c r="BB1016" s="50">
        <f t="shared" si="319"/>
        <v>606.16243859007159</v>
      </c>
      <c r="BC1016" s="17">
        <f t="shared" si="320"/>
        <v>19667</v>
      </c>
      <c r="BD1016" s="50">
        <f t="shared" si="321"/>
        <v>17.120122128561324</v>
      </c>
      <c r="BE1016" s="50">
        <f t="shared" si="322"/>
        <v>381.88233631174506</v>
      </c>
      <c r="BF1016" s="50">
        <f t="shared" si="328"/>
        <v>624.63793273554029</v>
      </c>
      <c r="BG1016" s="50"/>
      <c r="BH1016" s="17">
        <f t="shared" si="323"/>
        <v>0</v>
      </c>
      <c r="BI1016" s="17">
        <f t="shared" si="331"/>
        <v>1016</v>
      </c>
      <c r="BJ1016" s="17">
        <f t="shared" si="329"/>
        <v>1016</v>
      </c>
      <c r="BK1016" s="150">
        <f t="shared" si="330"/>
        <v>24306</v>
      </c>
      <c r="BL1016" s="50" t="e">
        <f t="shared" ca="1" si="324"/>
        <v>#NAME?</v>
      </c>
      <c r="BM1016" s="50" t="e">
        <f t="shared" ca="1" si="325"/>
        <v>#NAME?</v>
      </c>
      <c r="BN1016" s="50" t="e">
        <f t="shared" ca="1" si="326"/>
        <v>#NAME?</v>
      </c>
    </row>
    <row r="1017" spans="1:66" x14ac:dyDescent="0.35">
      <c r="A1017" s="48">
        <v>24307</v>
      </c>
      <c r="B1017" s="17">
        <v>1966</v>
      </c>
      <c r="C1017" s="17">
        <v>7</v>
      </c>
      <c r="D1017" s="17">
        <v>200</v>
      </c>
      <c r="E1017" s="17">
        <v>19</v>
      </c>
      <c r="F1017" s="17">
        <v>3</v>
      </c>
      <c r="G1017" s="50">
        <v>8.9</v>
      </c>
      <c r="H1017" s="32">
        <v>5.7006613411275895</v>
      </c>
      <c r="I1017" s="50">
        <v>2.6666666666666665</v>
      </c>
      <c r="J1017" s="13">
        <v>0</v>
      </c>
      <c r="K1017" s="13">
        <f t="shared" si="312"/>
        <v>0</v>
      </c>
      <c r="L1017" s="13">
        <f t="shared" si="313"/>
        <v>0</v>
      </c>
      <c r="M1017" s="13" t="e">
        <f ca="1">CalcTable[[#This Row],[IWC]]-AE1016</f>
        <v>#NAME?</v>
      </c>
      <c r="N1017" s="13" t="e">
        <f ca="1">IF(CalcTable[[#This Row],[Day of Year]]&lt;123,FCAP,AE1016)</f>
        <v>#NAME?</v>
      </c>
      <c r="O1017" s="17" t="e">
        <f ca="1">IF(IRR_DRIP,5,COUNTIF('IDET Wind Values'!C1001:G1001,"&lt;="&amp;IRR_MAXWIND))</f>
        <v>#NAME?</v>
      </c>
      <c r="P1017" s="13" t="e">
        <f ca="1">CalcTable[[#This Row],[ET_o]]*KL</f>
        <v>#NAME?</v>
      </c>
      <c r="Q1017" s="13" t="e">
        <f ca="1">IF(WILTPT&lt;=0,1,MAX(0,MIN(1,(CalcTable[[#This Row],[IWC]]-WILTPT)/(MAD-WILTPT))))</f>
        <v>#NAME?</v>
      </c>
      <c r="R1017" s="13" t="e">
        <f ca="1">CalcTable[[#This Row],[ETMult]]*CalcTable[[#This Row],[ETb]]</f>
        <v>#NAME?</v>
      </c>
      <c r="S1017" s="13" t="b">
        <f>INDEX(IRR_LIST,CalcTable[[#This Row],[Day of Week]]+1)</f>
        <v>1</v>
      </c>
      <c r="T1017" s="13">
        <f t="shared" ca="1" si="314"/>
        <v>0</v>
      </c>
      <c r="U1017" s="13" t="b">
        <f ca="1">IF(CalcTable[[#This Row],[IrrPrecip]]&gt;=IC_MM,FALSE,TRUE)</f>
        <v>1</v>
      </c>
      <c r="V1017" s="13" t="b">
        <f t="shared" si="315"/>
        <v>1</v>
      </c>
      <c r="W1017" s="13" t="e">
        <f ca="1">IF(AND(IRR_DRIP=FALSE,CalcTable[[#This Row],[IrrHours]]&lt;=0),FALSE,TRUE)</f>
        <v>#NAME?</v>
      </c>
      <c r="X1017" s="13" t="e">
        <f ca="1">AND(CalcTable[[#This Row],[IrrDay]],CalcTable[[#This Row],[IrrRain]],CalcTable[[#This Row],[IrrWarm]],CalcTable[[#This Row],[IrrWindy]])</f>
        <v>#NAME?</v>
      </c>
      <c r="Y1017" s="13" t="e">
        <f t="shared" ca="1" si="316"/>
        <v>#NAME?</v>
      </c>
      <c r="Z1017" s="13" t="e">
        <f ca="1">CalcTable[[#This Row],[IrrHours]]/5</f>
        <v>#NAME?</v>
      </c>
      <c r="AA1017" s="13" t="e">
        <f ca="1">IF(CalcTable[[#This Row],[IrrFlag]]=FALSE,0,MAX(0,CalcTable[[#This Row],[VolRednWind]]*(FCAP*IRR_TARGET-CalcTable[[#This Row],[IWC]])))</f>
        <v>#NAME?</v>
      </c>
      <c r="AB1017" s="13" t="e">
        <f ca="1">CalcTable[[#This Row],[IWC]]+CalcTable[[#This Row],[Eff Precip]]+CalcTable[[#This Row],[IrrAmt]]-CalcTable[[#This Row],[AET]]</f>
        <v>#NAME?</v>
      </c>
      <c r="AC1017" s="13" t="e">
        <f ca="1">IF(CalcTable[[#This Row],[PWC]]&gt;FCAP,MIN(24*PERC,MIN(SAT,CalcTable[[#This Row],[PWC]])-FCAP),0)</f>
        <v>#NAME?</v>
      </c>
      <c r="AD1017" s="13" t="e">
        <f ca="1">IF(CalcTable[[#This Row],[PWC]]&gt;SAT,CalcTable[[#This Row],[PWC]]-SAT,0)</f>
        <v>#NAME?</v>
      </c>
      <c r="AE1017" s="13" t="e">
        <f ca="1">CalcTable[[#This Row],[PWC]]-CalcTable[[#This Row],[PercAmt]]-CalcTable[[#This Row],[Runoff]]</f>
        <v>#NAME?</v>
      </c>
      <c r="AF1017" s="13" t="e">
        <f ca="1">CalcTable[[#This Row],[IrrAmt]]/1000*CUR_IRR_AREA*10000/IRR_EFF</f>
        <v>#NAME?</v>
      </c>
      <c r="AG1017" s="147"/>
      <c r="AH1017" s="13"/>
      <c r="AI1017" s="50">
        <v>0</v>
      </c>
      <c r="AJ1017" s="50">
        <v>0</v>
      </c>
      <c r="AK1017" s="50">
        <v>0</v>
      </c>
      <c r="AL1017" s="50">
        <v>0</v>
      </c>
      <c r="AM1017" s="50"/>
      <c r="AN1017" s="50"/>
      <c r="AO1017" s="50"/>
      <c r="AP1017" s="50"/>
      <c r="AQ1017" s="50"/>
      <c r="AR1017" s="50"/>
      <c r="AS1017" s="50"/>
      <c r="AT1017" s="50"/>
      <c r="AU1017" s="50"/>
      <c r="AV1017" s="50"/>
      <c r="AW1017" s="50"/>
      <c r="AX1017" s="50">
        <f t="shared" si="327"/>
        <v>0</v>
      </c>
      <c r="AY1017" s="50"/>
      <c r="AZ1017" s="50">
        <f t="shared" si="317"/>
        <v>0</v>
      </c>
      <c r="BA1017" s="50">
        <f t="shared" si="318"/>
        <v>0</v>
      </c>
      <c r="BB1017" s="50">
        <f t="shared" si="319"/>
        <v>0</v>
      </c>
      <c r="BC1017" s="17">
        <f t="shared" si="320"/>
        <v>19667</v>
      </c>
      <c r="BD1017" s="50">
        <f t="shared" si="321"/>
        <v>0</v>
      </c>
      <c r="BE1017" s="50">
        <f t="shared" si="322"/>
        <v>0</v>
      </c>
      <c r="BF1017" s="50">
        <f t="shared" si="328"/>
        <v>0</v>
      </c>
      <c r="BG1017" s="50"/>
      <c r="BH1017" s="17">
        <f t="shared" si="323"/>
        <v>0</v>
      </c>
      <c r="BI1017" s="17">
        <f t="shared" si="331"/>
        <v>1017</v>
      </c>
      <c r="BJ1017" s="17">
        <f t="shared" si="329"/>
        <v>1017</v>
      </c>
      <c r="BK1017" s="150">
        <f t="shared" si="330"/>
        <v>24307</v>
      </c>
      <c r="BL1017" s="50" t="e">
        <f t="shared" ca="1" si="324"/>
        <v>#NAME?</v>
      </c>
      <c r="BM1017" s="50" t="e">
        <f t="shared" ca="1" si="325"/>
        <v>#NAME?</v>
      </c>
      <c r="BN1017" s="50" t="e">
        <f t="shared" ca="1" si="326"/>
        <v>#NAME?</v>
      </c>
    </row>
    <row r="1018" spans="1:66" x14ac:dyDescent="0.35">
      <c r="A1018" s="48">
        <v>24308</v>
      </c>
      <c r="B1018" s="17">
        <v>1966</v>
      </c>
      <c r="C1018" s="17">
        <v>7</v>
      </c>
      <c r="D1018" s="17">
        <v>201</v>
      </c>
      <c r="E1018" s="17">
        <v>20</v>
      </c>
      <c r="F1018" s="17">
        <v>4</v>
      </c>
      <c r="G1018" s="50">
        <v>10.6</v>
      </c>
      <c r="H1018" s="32">
        <v>6.2169033486390974</v>
      </c>
      <c r="I1018" s="50">
        <v>18.666666666666668</v>
      </c>
      <c r="J1018" s="13">
        <v>0</v>
      </c>
      <c r="K1018" s="13">
        <f t="shared" si="312"/>
        <v>0</v>
      </c>
      <c r="L1018" s="13">
        <f t="shared" si="313"/>
        <v>0</v>
      </c>
      <c r="M1018" s="13" t="e">
        <f ca="1">CalcTable[[#This Row],[IWC]]-AE1017</f>
        <v>#NAME?</v>
      </c>
      <c r="N1018" s="13" t="e">
        <f ca="1">IF(CalcTable[[#This Row],[Day of Year]]&lt;123,FCAP,AE1017)</f>
        <v>#NAME?</v>
      </c>
      <c r="O1018" s="17" t="e">
        <f ca="1">IF(IRR_DRIP,5,COUNTIF('IDET Wind Values'!C1002:G1002,"&lt;="&amp;IRR_MAXWIND))</f>
        <v>#NAME?</v>
      </c>
      <c r="P1018" s="13" t="e">
        <f ca="1">CalcTable[[#This Row],[ET_o]]*KL</f>
        <v>#NAME?</v>
      </c>
      <c r="Q1018" s="13" t="e">
        <f ca="1">IF(WILTPT&lt;=0,1,MAX(0,MIN(1,(CalcTable[[#This Row],[IWC]]-WILTPT)/(MAD-WILTPT))))</f>
        <v>#NAME?</v>
      </c>
      <c r="R1018" s="13" t="e">
        <f ca="1">CalcTable[[#This Row],[ETMult]]*CalcTable[[#This Row],[ETb]]</f>
        <v>#NAME?</v>
      </c>
      <c r="S1018" s="13" t="b">
        <f>INDEX(IRR_LIST,CalcTable[[#This Row],[Day of Week]]+1)</f>
        <v>0</v>
      </c>
      <c r="T1018" s="13">
        <f t="shared" ca="1" si="314"/>
        <v>0</v>
      </c>
      <c r="U1018" s="13" t="b">
        <f ca="1">IF(CalcTable[[#This Row],[IrrPrecip]]&gt;=IC_MM,FALSE,TRUE)</f>
        <v>1</v>
      </c>
      <c r="V1018" s="13" t="b">
        <f t="shared" si="315"/>
        <v>1</v>
      </c>
      <c r="W1018" s="13" t="e">
        <f ca="1">IF(AND(IRR_DRIP=FALSE,CalcTable[[#This Row],[IrrHours]]&lt;=0),FALSE,TRUE)</f>
        <v>#NAME?</v>
      </c>
      <c r="X1018" s="13" t="e">
        <f ca="1">AND(CalcTable[[#This Row],[IrrDay]],CalcTable[[#This Row],[IrrRain]],CalcTable[[#This Row],[IrrWarm]],CalcTable[[#This Row],[IrrWindy]])</f>
        <v>#NAME?</v>
      </c>
      <c r="Y1018" s="13" t="e">
        <f t="shared" ca="1" si="316"/>
        <v>#NAME?</v>
      </c>
      <c r="Z1018" s="13" t="e">
        <f ca="1">CalcTable[[#This Row],[IrrHours]]/5</f>
        <v>#NAME?</v>
      </c>
      <c r="AA1018" s="13" t="e">
        <f ca="1">IF(CalcTable[[#This Row],[IrrFlag]]=FALSE,0,MAX(0,CalcTable[[#This Row],[VolRednWind]]*(FCAP*IRR_TARGET-CalcTable[[#This Row],[IWC]])))</f>
        <v>#NAME?</v>
      </c>
      <c r="AB1018" s="13" t="e">
        <f ca="1">CalcTable[[#This Row],[IWC]]+CalcTable[[#This Row],[Eff Precip]]+CalcTable[[#This Row],[IrrAmt]]-CalcTable[[#This Row],[AET]]</f>
        <v>#NAME?</v>
      </c>
      <c r="AC1018" s="13" t="e">
        <f ca="1">IF(CalcTable[[#This Row],[PWC]]&gt;FCAP,MIN(24*PERC,MIN(SAT,CalcTable[[#This Row],[PWC]])-FCAP),0)</f>
        <v>#NAME?</v>
      </c>
      <c r="AD1018" s="13" t="e">
        <f ca="1">IF(CalcTable[[#This Row],[PWC]]&gt;SAT,CalcTable[[#This Row],[PWC]]-SAT,0)</f>
        <v>#NAME?</v>
      </c>
      <c r="AE1018" s="13" t="e">
        <f ca="1">CalcTable[[#This Row],[PWC]]-CalcTable[[#This Row],[PercAmt]]-CalcTable[[#This Row],[Runoff]]</f>
        <v>#NAME?</v>
      </c>
      <c r="AF1018" s="13" t="e">
        <f ca="1">CalcTable[[#This Row],[IrrAmt]]/1000*CUR_IRR_AREA*10000/IRR_EFF</f>
        <v>#NAME?</v>
      </c>
      <c r="AG1018" s="147"/>
      <c r="AH1018" s="13"/>
      <c r="AI1018" s="50">
        <v>0</v>
      </c>
      <c r="AJ1018" s="50">
        <v>0</v>
      </c>
      <c r="AK1018" s="50">
        <v>2.425345495048072</v>
      </c>
      <c r="AL1018" s="50">
        <v>5.4153637376201758</v>
      </c>
      <c r="AM1018" s="50"/>
      <c r="AN1018" s="50"/>
      <c r="AO1018" s="50"/>
      <c r="AP1018" s="50"/>
      <c r="AQ1018" s="50"/>
      <c r="AR1018" s="50"/>
      <c r="AS1018" s="50"/>
      <c r="AT1018" s="50"/>
      <c r="AU1018" s="50"/>
      <c r="AV1018" s="50"/>
      <c r="AW1018" s="50"/>
      <c r="AX1018" s="50">
        <f t="shared" si="327"/>
        <v>7.8407092326682477</v>
      </c>
      <c r="AY1018" s="50"/>
      <c r="AZ1018" s="50">
        <f t="shared" si="317"/>
        <v>194.42240356423022</v>
      </c>
      <c r="BA1018" s="50">
        <f t="shared" si="318"/>
        <v>299.34878009095763</v>
      </c>
      <c r="BB1018" s="50">
        <f t="shared" si="319"/>
        <v>308.60698978449244</v>
      </c>
      <c r="BC1018" s="17">
        <f t="shared" si="320"/>
        <v>19667</v>
      </c>
      <c r="BD1018" s="50">
        <f t="shared" si="321"/>
        <v>7.8407092326682477</v>
      </c>
      <c r="BE1018" s="50">
        <f t="shared" si="322"/>
        <v>194.42240356423022</v>
      </c>
      <c r="BF1018" s="50">
        <f t="shared" si="328"/>
        <v>318.01315926981414</v>
      </c>
      <c r="BG1018" s="50"/>
      <c r="BH1018" s="17">
        <f t="shared" si="323"/>
        <v>0</v>
      </c>
      <c r="BI1018" s="17">
        <f t="shared" si="331"/>
        <v>1018</v>
      </c>
      <c r="BJ1018" s="17">
        <f t="shared" si="329"/>
        <v>1018</v>
      </c>
      <c r="BK1018" s="150">
        <f t="shared" si="330"/>
        <v>24308</v>
      </c>
      <c r="BL1018" s="50" t="e">
        <f t="shared" ca="1" si="324"/>
        <v>#NAME?</v>
      </c>
      <c r="BM1018" s="50" t="e">
        <f t="shared" ca="1" si="325"/>
        <v>#NAME?</v>
      </c>
      <c r="BN1018" s="50" t="e">
        <f t="shared" ca="1" si="326"/>
        <v>#NAME?</v>
      </c>
    </row>
    <row r="1019" spans="1:66" x14ac:dyDescent="0.35">
      <c r="A1019" s="48">
        <v>24309</v>
      </c>
      <c r="B1019" s="17">
        <v>1966</v>
      </c>
      <c r="C1019" s="17">
        <v>7</v>
      </c>
      <c r="D1019" s="17">
        <v>202</v>
      </c>
      <c r="E1019" s="17">
        <v>21</v>
      </c>
      <c r="F1019" s="17">
        <v>5</v>
      </c>
      <c r="G1019" s="50">
        <v>6.1</v>
      </c>
      <c r="H1019" s="32">
        <v>4.0878280183165581</v>
      </c>
      <c r="I1019" s="50">
        <v>8</v>
      </c>
      <c r="J1019" s="13">
        <v>0</v>
      </c>
      <c r="K1019" s="13">
        <f t="shared" si="312"/>
        <v>0</v>
      </c>
      <c r="L1019" s="13">
        <f t="shared" si="313"/>
        <v>0</v>
      </c>
      <c r="M1019" s="13" t="e">
        <f ca="1">CalcTable[[#This Row],[IWC]]-AE1018</f>
        <v>#NAME?</v>
      </c>
      <c r="N1019" s="13" t="e">
        <f ca="1">IF(CalcTable[[#This Row],[Day of Year]]&lt;123,FCAP,AE1018)</f>
        <v>#NAME?</v>
      </c>
      <c r="O1019" s="17" t="e">
        <f ca="1">IF(IRR_DRIP,5,COUNTIF('IDET Wind Values'!C1003:G1003,"&lt;="&amp;IRR_MAXWIND))</f>
        <v>#NAME?</v>
      </c>
      <c r="P1019" s="13" t="e">
        <f ca="1">CalcTable[[#This Row],[ET_o]]*KL</f>
        <v>#NAME?</v>
      </c>
      <c r="Q1019" s="13" t="e">
        <f ca="1">IF(WILTPT&lt;=0,1,MAX(0,MIN(1,(CalcTable[[#This Row],[IWC]]-WILTPT)/(MAD-WILTPT))))</f>
        <v>#NAME?</v>
      </c>
      <c r="R1019" s="13" t="e">
        <f ca="1">CalcTable[[#This Row],[ETMult]]*CalcTable[[#This Row],[ETb]]</f>
        <v>#NAME?</v>
      </c>
      <c r="S1019" s="13" t="b">
        <f>INDEX(IRR_LIST,CalcTable[[#This Row],[Day of Week]]+1)</f>
        <v>1</v>
      </c>
      <c r="T1019" s="13">
        <f t="shared" ca="1" si="314"/>
        <v>0</v>
      </c>
      <c r="U1019" s="13" t="b">
        <f ca="1">IF(CalcTable[[#This Row],[IrrPrecip]]&gt;=IC_MM,FALSE,TRUE)</f>
        <v>1</v>
      </c>
      <c r="V1019" s="13" t="b">
        <f t="shared" si="315"/>
        <v>1</v>
      </c>
      <c r="W1019" s="13" t="e">
        <f ca="1">IF(AND(IRR_DRIP=FALSE,CalcTable[[#This Row],[IrrHours]]&lt;=0),FALSE,TRUE)</f>
        <v>#NAME?</v>
      </c>
      <c r="X1019" s="13" t="e">
        <f ca="1">AND(CalcTable[[#This Row],[IrrDay]],CalcTable[[#This Row],[IrrRain]],CalcTable[[#This Row],[IrrWarm]],CalcTable[[#This Row],[IrrWindy]])</f>
        <v>#NAME?</v>
      </c>
      <c r="Y1019" s="13" t="e">
        <f t="shared" ca="1" si="316"/>
        <v>#NAME?</v>
      </c>
      <c r="Z1019" s="13" t="e">
        <f ca="1">CalcTable[[#This Row],[IrrHours]]/5</f>
        <v>#NAME?</v>
      </c>
      <c r="AA1019" s="13" t="e">
        <f ca="1">IF(CalcTable[[#This Row],[IrrFlag]]=FALSE,0,MAX(0,CalcTable[[#This Row],[VolRednWind]]*(FCAP*IRR_TARGET-CalcTable[[#This Row],[IWC]])))</f>
        <v>#NAME?</v>
      </c>
      <c r="AB1019" s="13" t="e">
        <f ca="1">CalcTable[[#This Row],[IWC]]+CalcTable[[#This Row],[Eff Precip]]+CalcTable[[#This Row],[IrrAmt]]-CalcTable[[#This Row],[AET]]</f>
        <v>#NAME?</v>
      </c>
      <c r="AC1019" s="13" t="e">
        <f ca="1">IF(CalcTable[[#This Row],[PWC]]&gt;FCAP,MIN(24*PERC,MIN(SAT,CalcTable[[#This Row],[PWC]])-FCAP),0)</f>
        <v>#NAME?</v>
      </c>
      <c r="AD1019" s="13" t="e">
        <f ca="1">IF(CalcTable[[#This Row],[PWC]]&gt;SAT,CalcTable[[#This Row],[PWC]]-SAT,0)</f>
        <v>#NAME?</v>
      </c>
      <c r="AE1019" s="13" t="e">
        <f ca="1">CalcTable[[#This Row],[PWC]]-CalcTable[[#This Row],[PercAmt]]-CalcTable[[#This Row],[Runoff]]</f>
        <v>#NAME?</v>
      </c>
      <c r="AF1019" s="13" t="e">
        <f ca="1">CalcTable[[#This Row],[IrrAmt]]/1000*CUR_IRR_AREA*10000/IRR_EFF</f>
        <v>#NAME?</v>
      </c>
      <c r="AG1019" s="147"/>
      <c r="AH1019" s="13"/>
      <c r="AI1019" s="50">
        <v>10.281789093725665</v>
      </c>
      <c r="AJ1019" s="50">
        <v>18.08163461855067</v>
      </c>
      <c r="AK1019" s="50">
        <v>0</v>
      </c>
      <c r="AL1019" s="50">
        <v>0</v>
      </c>
      <c r="AM1019" s="50"/>
      <c r="AN1019" s="50"/>
      <c r="AO1019" s="50"/>
      <c r="AP1019" s="50"/>
      <c r="AQ1019" s="50"/>
      <c r="AR1019" s="50"/>
      <c r="AS1019" s="50"/>
      <c r="AT1019" s="50"/>
      <c r="AU1019" s="50"/>
      <c r="AV1019" s="50"/>
      <c r="AW1019" s="50"/>
      <c r="AX1019" s="50">
        <f t="shared" si="327"/>
        <v>28.363423712276337</v>
      </c>
      <c r="AY1019" s="50"/>
      <c r="AZ1019" s="50">
        <f t="shared" si="317"/>
        <v>681.1941888521294</v>
      </c>
      <c r="BA1019" s="50">
        <f t="shared" si="318"/>
        <v>1107.1079212887778</v>
      </c>
      <c r="BB1019" s="50">
        <f t="shared" si="319"/>
        <v>1146.0218645366506</v>
      </c>
      <c r="BC1019" s="17">
        <f t="shared" si="320"/>
        <v>19667</v>
      </c>
      <c r="BD1019" s="50">
        <f t="shared" si="321"/>
        <v>28.363423712276337</v>
      </c>
      <c r="BE1019" s="50">
        <f t="shared" si="322"/>
        <v>681.1941888521294</v>
      </c>
      <c r="BF1019" s="50">
        <f t="shared" si="328"/>
        <v>1114.2168397354355</v>
      </c>
      <c r="BG1019" s="50"/>
      <c r="BH1019" s="17">
        <f t="shared" si="323"/>
        <v>0</v>
      </c>
      <c r="BI1019" s="17">
        <f t="shared" si="331"/>
        <v>1019</v>
      </c>
      <c r="BJ1019" s="17">
        <f t="shared" si="329"/>
        <v>1019</v>
      </c>
      <c r="BK1019" s="150">
        <f t="shared" si="330"/>
        <v>24309</v>
      </c>
      <c r="BL1019" s="50" t="e">
        <f t="shared" ca="1" si="324"/>
        <v>#NAME?</v>
      </c>
      <c r="BM1019" s="50" t="e">
        <f t="shared" ca="1" si="325"/>
        <v>#NAME?</v>
      </c>
      <c r="BN1019" s="50" t="e">
        <f t="shared" ca="1" si="326"/>
        <v>#NAME?</v>
      </c>
    </row>
    <row r="1020" spans="1:66" x14ac:dyDescent="0.35">
      <c r="A1020" s="48">
        <v>24310</v>
      </c>
      <c r="B1020" s="17">
        <v>1966</v>
      </c>
      <c r="C1020" s="17">
        <v>7</v>
      </c>
      <c r="D1020" s="17">
        <v>203</v>
      </c>
      <c r="E1020" s="17">
        <v>22</v>
      </c>
      <c r="F1020" s="17">
        <v>6</v>
      </c>
      <c r="G1020" s="50">
        <v>6.1</v>
      </c>
      <c r="H1020" s="32">
        <v>4.0807881456685147</v>
      </c>
      <c r="I1020" s="50">
        <v>9.1666666666666661</v>
      </c>
      <c r="J1020" s="13">
        <v>10.7</v>
      </c>
      <c r="K1020" s="13">
        <f t="shared" si="312"/>
        <v>10.7</v>
      </c>
      <c r="L1020" s="13">
        <f t="shared" si="313"/>
        <v>4.2749999999999995</v>
      </c>
      <c r="M1020" s="13" t="e">
        <f ca="1">CalcTable[[#This Row],[IWC]]-AE1019</f>
        <v>#NAME?</v>
      </c>
      <c r="N1020" s="13" t="e">
        <f ca="1">IF(CalcTable[[#This Row],[Day of Year]]&lt;123,FCAP,AE1019)</f>
        <v>#NAME?</v>
      </c>
      <c r="O1020" s="17" t="e">
        <f ca="1">IF(IRR_DRIP,5,COUNTIF('IDET Wind Values'!C1004:G1004,"&lt;="&amp;IRR_MAXWIND))</f>
        <v>#NAME?</v>
      </c>
      <c r="P1020" s="13" t="e">
        <f ca="1">CalcTable[[#This Row],[ET_o]]*KL</f>
        <v>#NAME?</v>
      </c>
      <c r="Q1020" s="13" t="e">
        <f ca="1">IF(WILTPT&lt;=0,1,MAX(0,MIN(1,(CalcTable[[#This Row],[IWC]]-WILTPT)/(MAD-WILTPT))))</f>
        <v>#NAME?</v>
      </c>
      <c r="R1020" s="13" t="e">
        <f ca="1">CalcTable[[#This Row],[ETMult]]*CalcTable[[#This Row],[ETb]]</f>
        <v>#NAME?</v>
      </c>
      <c r="S1020" s="13" t="b">
        <f>INDEX(IRR_LIST,CalcTable[[#This Row],[Day of Week]]+1)</f>
        <v>0</v>
      </c>
      <c r="T1020" s="13">
        <f t="shared" ca="1" si="314"/>
        <v>0</v>
      </c>
      <c r="U1020" s="13" t="b">
        <f ca="1">IF(CalcTable[[#This Row],[IrrPrecip]]&gt;=IC_MM,FALSE,TRUE)</f>
        <v>1</v>
      </c>
      <c r="V1020" s="13" t="b">
        <f t="shared" si="315"/>
        <v>1</v>
      </c>
      <c r="W1020" s="13" t="e">
        <f ca="1">IF(AND(IRR_DRIP=FALSE,CalcTable[[#This Row],[IrrHours]]&lt;=0),FALSE,TRUE)</f>
        <v>#NAME?</v>
      </c>
      <c r="X1020" s="13" t="e">
        <f ca="1">AND(CalcTable[[#This Row],[IrrDay]],CalcTable[[#This Row],[IrrRain]],CalcTable[[#This Row],[IrrWarm]],CalcTable[[#This Row],[IrrWindy]])</f>
        <v>#NAME?</v>
      </c>
      <c r="Y1020" s="13" t="e">
        <f t="shared" ca="1" si="316"/>
        <v>#NAME?</v>
      </c>
      <c r="Z1020" s="13" t="e">
        <f ca="1">CalcTable[[#This Row],[IrrHours]]/5</f>
        <v>#NAME?</v>
      </c>
      <c r="AA1020" s="13" t="e">
        <f ca="1">IF(CalcTable[[#This Row],[IrrFlag]]=FALSE,0,MAX(0,CalcTable[[#This Row],[VolRednWind]]*(FCAP*IRR_TARGET-CalcTable[[#This Row],[IWC]])))</f>
        <v>#NAME?</v>
      </c>
      <c r="AB1020" s="13" t="e">
        <f ca="1">CalcTable[[#This Row],[IWC]]+CalcTable[[#This Row],[Eff Precip]]+CalcTable[[#This Row],[IrrAmt]]-CalcTable[[#This Row],[AET]]</f>
        <v>#NAME?</v>
      </c>
      <c r="AC1020" s="13" t="e">
        <f ca="1">IF(CalcTable[[#This Row],[PWC]]&gt;FCAP,MIN(24*PERC,MIN(SAT,CalcTable[[#This Row],[PWC]])-FCAP),0)</f>
        <v>#NAME?</v>
      </c>
      <c r="AD1020" s="13" t="e">
        <f ca="1">IF(CalcTable[[#This Row],[PWC]]&gt;SAT,CalcTable[[#This Row],[PWC]]-SAT,0)</f>
        <v>#NAME?</v>
      </c>
      <c r="AE1020" s="13" t="e">
        <f ca="1">CalcTable[[#This Row],[PWC]]-CalcTable[[#This Row],[PercAmt]]-CalcTable[[#This Row],[Runoff]]</f>
        <v>#NAME?</v>
      </c>
      <c r="AF1020" s="13" t="e">
        <f ca="1">CalcTable[[#This Row],[IrrAmt]]/1000*CUR_IRR_AREA*10000/IRR_EFF</f>
        <v>#NAME?</v>
      </c>
      <c r="AG1020" s="147"/>
      <c r="AH1020" s="13"/>
      <c r="AI1020" s="50">
        <v>0</v>
      </c>
      <c r="AJ1020" s="50">
        <v>0</v>
      </c>
      <c r="AK1020" s="50">
        <v>0</v>
      </c>
      <c r="AL1020" s="50">
        <v>5.6676022518256097</v>
      </c>
      <c r="AM1020" s="50"/>
      <c r="AN1020" s="50"/>
      <c r="AO1020" s="50"/>
      <c r="AP1020" s="50"/>
      <c r="AQ1020" s="50"/>
      <c r="AR1020" s="50"/>
      <c r="AS1020" s="50"/>
      <c r="AT1020" s="50"/>
      <c r="AU1020" s="50"/>
      <c r="AV1020" s="50"/>
      <c r="AW1020" s="50"/>
      <c r="AX1020" s="50">
        <f t="shared" si="327"/>
        <v>5.6676022518256097</v>
      </c>
      <c r="AY1020" s="50"/>
      <c r="AZ1020" s="50">
        <f t="shared" si="317"/>
        <v>166.24966605355124</v>
      </c>
      <c r="BA1020" s="50">
        <f t="shared" si="318"/>
        <v>255.9717080507059</v>
      </c>
      <c r="BB1020" s="50">
        <f t="shared" si="319"/>
        <v>263.8883588151607</v>
      </c>
      <c r="BC1020" s="17">
        <f t="shared" si="320"/>
        <v>19667</v>
      </c>
      <c r="BD1020" s="50">
        <f t="shared" si="321"/>
        <v>5.6676022518256097</v>
      </c>
      <c r="BE1020" s="50">
        <f t="shared" si="322"/>
        <v>166.24966605355124</v>
      </c>
      <c r="BF1020" s="50">
        <f t="shared" si="328"/>
        <v>271.93152928888247</v>
      </c>
      <c r="BG1020" s="50"/>
      <c r="BH1020" s="17">
        <f t="shared" si="323"/>
        <v>0</v>
      </c>
      <c r="BI1020" s="17">
        <f t="shared" si="331"/>
        <v>1020</v>
      </c>
      <c r="BJ1020" s="17">
        <f t="shared" si="329"/>
        <v>1020</v>
      </c>
      <c r="BK1020" s="150">
        <f t="shared" si="330"/>
        <v>24310</v>
      </c>
      <c r="BL1020" s="50" t="e">
        <f t="shared" ca="1" si="324"/>
        <v>#NAME?</v>
      </c>
      <c r="BM1020" s="50" t="e">
        <f t="shared" ca="1" si="325"/>
        <v>#NAME?</v>
      </c>
      <c r="BN1020" s="50" t="e">
        <f t="shared" ca="1" si="326"/>
        <v>#NAME?</v>
      </c>
    </row>
    <row r="1021" spans="1:66" x14ac:dyDescent="0.35">
      <c r="A1021" s="48">
        <v>24311</v>
      </c>
      <c r="B1021" s="17">
        <v>1966</v>
      </c>
      <c r="C1021" s="17">
        <v>7</v>
      </c>
      <c r="D1021" s="17">
        <v>204</v>
      </c>
      <c r="E1021" s="17">
        <v>23</v>
      </c>
      <c r="F1021" s="17">
        <v>7</v>
      </c>
      <c r="G1021" s="50">
        <v>8.9</v>
      </c>
      <c r="H1021" s="32">
        <v>3.3729506096041404</v>
      </c>
      <c r="I1021" s="50">
        <v>7.666666666666667</v>
      </c>
      <c r="J1021" s="13">
        <v>0.5</v>
      </c>
      <c r="K1021" s="13">
        <f t="shared" si="312"/>
        <v>0.5</v>
      </c>
      <c r="L1021" s="13">
        <f t="shared" si="313"/>
        <v>0</v>
      </c>
      <c r="M1021" s="13" t="e">
        <f ca="1">CalcTable[[#This Row],[IWC]]-AE1020</f>
        <v>#NAME?</v>
      </c>
      <c r="N1021" s="13" t="e">
        <f ca="1">IF(CalcTable[[#This Row],[Day of Year]]&lt;123,FCAP,AE1020)</f>
        <v>#NAME?</v>
      </c>
      <c r="O1021" s="17" t="e">
        <f ca="1">IF(IRR_DRIP,5,COUNTIF('IDET Wind Values'!C1005:G1005,"&lt;="&amp;IRR_MAXWIND))</f>
        <v>#NAME?</v>
      </c>
      <c r="P1021" s="13" t="e">
        <f ca="1">CalcTable[[#This Row],[ET_o]]*KL</f>
        <v>#NAME?</v>
      </c>
      <c r="Q1021" s="13" t="e">
        <f ca="1">IF(WILTPT&lt;=0,1,MAX(0,MIN(1,(CalcTable[[#This Row],[IWC]]-WILTPT)/(MAD-WILTPT))))</f>
        <v>#NAME?</v>
      </c>
      <c r="R1021" s="13" t="e">
        <f ca="1">CalcTable[[#This Row],[ETMult]]*CalcTable[[#This Row],[ETb]]</f>
        <v>#NAME?</v>
      </c>
      <c r="S1021" s="13" t="b">
        <f>INDEX(IRR_LIST,CalcTable[[#This Row],[Day of Week]]+1)</f>
        <v>0</v>
      </c>
      <c r="T1021" s="13">
        <f t="shared" ca="1" si="314"/>
        <v>10.7</v>
      </c>
      <c r="U1021" s="13" t="b">
        <f ca="1">IF(CalcTable[[#This Row],[IrrPrecip]]&gt;=IC_MM,FALSE,TRUE)</f>
        <v>0</v>
      </c>
      <c r="V1021" s="13" t="b">
        <f t="shared" si="315"/>
        <v>1</v>
      </c>
      <c r="W1021" s="13" t="e">
        <f ca="1">IF(AND(IRR_DRIP=FALSE,CalcTable[[#This Row],[IrrHours]]&lt;=0),FALSE,TRUE)</f>
        <v>#NAME?</v>
      </c>
      <c r="X1021" s="13" t="e">
        <f ca="1">AND(CalcTable[[#This Row],[IrrDay]],CalcTable[[#This Row],[IrrRain]],CalcTable[[#This Row],[IrrWarm]],CalcTable[[#This Row],[IrrWindy]])</f>
        <v>#NAME?</v>
      </c>
      <c r="Y1021" s="13" t="e">
        <f t="shared" ca="1" si="316"/>
        <v>#NAME?</v>
      </c>
      <c r="Z1021" s="13" t="e">
        <f ca="1">CalcTable[[#This Row],[IrrHours]]/5</f>
        <v>#NAME?</v>
      </c>
      <c r="AA1021" s="13" t="e">
        <f ca="1">IF(CalcTable[[#This Row],[IrrFlag]]=FALSE,0,MAX(0,CalcTable[[#This Row],[VolRednWind]]*(FCAP*IRR_TARGET-CalcTable[[#This Row],[IWC]])))</f>
        <v>#NAME?</v>
      </c>
      <c r="AB1021" s="13" t="e">
        <f ca="1">CalcTable[[#This Row],[IWC]]+CalcTable[[#This Row],[Eff Precip]]+CalcTable[[#This Row],[IrrAmt]]-CalcTable[[#This Row],[AET]]</f>
        <v>#NAME?</v>
      </c>
      <c r="AC1021" s="13" t="e">
        <f ca="1">IF(CalcTable[[#This Row],[PWC]]&gt;FCAP,MIN(24*PERC,MIN(SAT,CalcTable[[#This Row],[PWC]])-FCAP),0)</f>
        <v>#NAME?</v>
      </c>
      <c r="AD1021" s="13" t="e">
        <f ca="1">IF(CalcTable[[#This Row],[PWC]]&gt;SAT,CalcTable[[#This Row],[PWC]]-SAT,0)</f>
        <v>#NAME?</v>
      </c>
      <c r="AE1021" s="13" t="e">
        <f ca="1">CalcTable[[#This Row],[PWC]]-CalcTable[[#This Row],[PercAmt]]-CalcTable[[#This Row],[Runoff]]</f>
        <v>#NAME?</v>
      </c>
      <c r="AF1021" s="13" t="e">
        <f ca="1">CalcTable[[#This Row],[IrrAmt]]/1000*CUR_IRR_AREA*10000/IRR_EFF</f>
        <v>#NAME?</v>
      </c>
      <c r="AG1021" s="147"/>
      <c r="AH1021" s="13"/>
      <c r="AI1021" s="50">
        <v>0</v>
      </c>
      <c r="AJ1021" s="50">
        <v>0</v>
      </c>
      <c r="AK1021" s="50">
        <v>0</v>
      </c>
      <c r="AL1021" s="50">
        <v>0</v>
      </c>
      <c r="AM1021" s="50"/>
      <c r="AN1021" s="50"/>
      <c r="AO1021" s="50"/>
      <c r="AP1021" s="50"/>
      <c r="AQ1021" s="50"/>
      <c r="AR1021" s="50"/>
      <c r="AS1021" s="50"/>
      <c r="AT1021" s="50"/>
      <c r="AU1021" s="50"/>
      <c r="AV1021" s="50"/>
      <c r="AW1021" s="50"/>
      <c r="AX1021" s="50">
        <f t="shared" si="327"/>
        <v>0</v>
      </c>
      <c r="AY1021" s="50"/>
      <c r="AZ1021" s="50">
        <f t="shared" si="317"/>
        <v>0</v>
      </c>
      <c r="BA1021" s="50">
        <f t="shared" si="318"/>
        <v>0</v>
      </c>
      <c r="BB1021" s="50">
        <f t="shared" si="319"/>
        <v>0</v>
      </c>
      <c r="BC1021" s="17">
        <f t="shared" si="320"/>
        <v>19667</v>
      </c>
      <c r="BD1021" s="50">
        <f t="shared" si="321"/>
        <v>0</v>
      </c>
      <c r="BE1021" s="50">
        <f t="shared" si="322"/>
        <v>0</v>
      </c>
      <c r="BF1021" s="50">
        <f t="shared" si="328"/>
        <v>0</v>
      </c>
      <c r="BG1021" s="50"/>
      <c r="BH1021" s="17">
        <f t="shared" si="323"/>
        <v>0</v>
      </c>
      <c r="BI1021" s="17">
        <f t="shared" si="331"/>
        <v>1021</v>
      </c>
      <c r="BJ1021" s="17">
        <f t="shared" si="329"/>
        <v>1021</v>
      </c>
      <c r="BK1021" s="150">
        <f t="shared" si="330"/>
        <v>24311</v>
      </c>
      <c r="BL1021" s="50" t="e">
        <f t="shared" ca="1" si="324"/>
        <v>#NAME?</v>
      </c>
      <c r="BM1021" s="50" t="e">
        <f t="shared" ca="1" si="325"/>
        <v>#NAME?</v>
      </c>
      <c r="BN1021" s="50" t="e">
        <f t="shared" ca="1" si="326"/>
        <v>#NAME?</v>
      </c>
    </row>
    <row r="1022" spans="1:66" x14ac:dyDescent="0.35">
      <c r="A1022" s="48">
        <v>24312</v>
      </c>
      <c r="B1022" s="17">
        <v>1966</v>
      </c>
      <c r="C1022" s="17">
        <v>7</v>
      </c>
      <c r="D1022" s="17">
        <v>205</v>
      </c>
      <c r="E1022" s="17">
        <v>24</v>
      </c>
      <c r="F1022" s="17">
        <v>1</v>
      </c>
      <c r="G1022" s="50">
        <v>11.1</v>
      </c>
      <c r="H1022" s="32">
        <v>2.465732146458989</v>
      </c>
      <c r="I1022" s="50">
        <v>11</v>
      </c>
      <c r="J1022" s="13">
        <v>0.3</v>
      </c>
      <c r="K1022" s="13">
        <f t="shared" si="312"/>
        <v>0.3</v>
      </c>
      <c r="L1022" s="13">
        <f t="shared" si="313"/>
        <v>0</v>
      </c>
      <c r="M1022" s="13" t="e">
        <f ca="1">CalcTable[[#This Row],[IWC]]-AE1021</f>
        <v>#NAME?</v>
      </c>
      <c r="N1022" s="13" t="e">
        <f ca="1">IF(CalcTable[[#This Row],[Day of Year]]&lt;123,FCAP,AE1021)</f>
        <v>#NAME?</v>
      </c>
      <c r="O1022" s="17" t="e">
        <f ca="1">IF(IRR_DRIP,5,COUNTIF('IDET Wind Values'!C1006:G1006,"&lt;="&amp;IRR_MAXWIND))</f>
        <v>#NAME?</v>
      </c>
      <c r="P1022" s="13" t="e">
        <f ca="1">CalcTable[[#This Row],[ET_o]]*KL</f>
        <v>#NAME?</v>
      </c>
      <c r="Q1022" s="13" t="e">
        <f ca="1">IF(WILTPT&lt;=0,1,MAX(0,MIN(1,(CalcTable[[#This Row],[IWC]]-WILTPT)/(MAD-WILTPT))))</f>
        <v>#NAME?</v>
      </c>
      <c r="R1022" s="13" t="e">
        <f ca="1">CalcTable[[#This Row],[ETMult]]*CalcTable[[#This Row],[ETb]]</f>
        <v>#NAME?</v>
      </c>
      <c r="S1022" s="13" t="b">
        <f>INDEX(IRR_LIST,CalcTable[[#This Row],[Day of Week]]+1)</f>
        <v>1</v>
      </c>
      <c r="T1022" s="13">
        <f t="shared" ca="1" si="314"/>
        <v>11.2</v>
      </c>
      <c r="U1022" s="13" t="b">
        <f ca="1">IF(CalcTable[[#This Row],[IrrPrecip]]&gt;=IC_MM,FALSE,TRUE)</f>
        <v>0</v>
      </c>
      <c r="V1022" s="13" t="b">
        <f t="shared" si="315"/>
        <v>1</v>
      </c>
      <c r="W1022" s="13" t="e">
        <f ca="1">IF(AND(IRR_DRIP=FALSE,CalcTable[[#This Row],[IrrHours]]&lt;=0),FALSE,TRUE)</f>
        <v>#NAME?</v>
      </c>
      <c r="X1022" s="13" t="e">
        <f ca="1">AND(CalcTable[[#This Row],[IrrDay]],CalcTable[[#This Row],[IrrRain]],CalcTable[[#This Row],[IrrWarm]],CalcTable[[#This Row],[IrrWindy]])</f>
        <v>#NAME?</v>
      </c>
      <c r="Y1022" s="13" t="e">
        <f t="shared" ca="1" si="316"/>
        <v>#NAME?</v>
      </c>
      <c r="Z1022" s="13" t="e">
        <f ca="1">CalcTable[[#This Row],[IrrHours]]/5</f>
        <v>#NAME?</v>
      </c>
      <c r="AA1022" s="13" t="e">
        <f ca="1">IF(CalcTable[[#This Row],[IrrFlag]]=FALSE,0,MAX(0,CalcTable[[#This Row],[VolRednWind]]*(FCAP*IRR_TARGET-CalcTable[[#This Row],[IWC]])))</f>
        <v>#NAME?</v>
      </c>
      <c r="AB1022" s="13" t="e">
        <f ca="1">CalcTable[[#This Row],[IWC]]+CalcTable[[#This Row],[Eff Precip]]+CalcTable[[#This Row],[IrrAmt]]-CalcTable[[#This Row],[AET]]</f>
        <v>#NAME?</v>
      </c>
      <c r="AC1022" s="13" t="e">
        <f ca="1">IF(CalcTable[[#This Row],[PWC]]&gt;FCAP,MIN(24*PERC,MIN(SAT,CalcTable[[#This Row],[PWC]])-FCAP),0)</f>
        <v>#NAME?</v>
      </c>
      <c r="AD1022" s="13" t="e">
        <f ca="1">IF(CalcTable[[#This Row],[PWC]]&gt;SAT,CalcTable[[#This Row],[PWC]]-SAT,0)</f>
        <v>#NAME?</v>
      </c>
      <c r="AE1022" s="13" t="e">
        <f ca="1">CalcTable[[#This Row],[PWC]]-CalcTable[[#This Row],[PercAmt]]-CalcTable[[#This Row],[Runoff]]</f>
        <v>#NAME?</v>
      </c>
      <c r="AF1022" s="13" t="e">
        <f ca="1">CalcTable[[#This Row],[IrrAmt]]/1000*CUR_IRR_AREA*10000/IRR_EFF</f>
        <v>#NAME?</v>
      </c>
      <c r="AG1022" s="147"/>
      <c r="AH1022" s="13"/>
      <c r="AI1022" s="50">
        <v>0</v>
      </c>
      <c r="AJ1022" s="50">
        <v>0</v>
      </c>
      <c r="AK1022" s="50">
        <v>0</v>
      </c>
      <c r="AL1022" s="50">
        <v>0</v>
      </c>
      <c r="AM1022" s="50"/>
      <c r="AN1022" s="50"/>
      <c r="AO1022" s="50"/>
      <c r="AP1022" s="50"/>
      <c r="AQ1022" s="50"/>
      <c r="AR1022" s="50"/>
      <c r="AS1022" s="50"/>
      <c r="AT1022" s="50"/>
      <c r="AU1022" s="50"/>
      <c r="AV1022" s="50"/>
      <c r="AW1022" s="50"/>
      <c r="AX1022" s="50">
        <f t="shared" si="327"/>
        <v>0</v>
      </c>
      <c r="AY1022" s="50"/>
      <c r="AZ1022" s="50">
        <f t="shared" si="317"/>
        <v>0</v>
      </c>
      <c r="BA1022" s="50">
        <f t="shared" si="318"/>
        <v>0</v>
      </c>
      <c r="BB1022" s="50">
        <f t="shared" si="319"/>
        <v>0</v>
      </c>
      <c r="BC1022" s="17">
        <f t="shared" si="320"/>
        <v>19667</v>
      </c>
      <c r="BD1022" s="50">
        <f t="shared" si="321"/>
        <v>0</v>
      </c>
      <c r="BE1022" s="50">
        <f t="shared" si="322"/>
        <v>0</v>
      </c>
      <c r="BF1022" s="50">
        <f t="shared" si="328"/>
        <v>0</v>
      </c>
      <c r="BG1022" s="50"/>
      <c r="BH1022" s="17">
        <f t="shared" si="323"/>
        <v>0</v>
      </c>
      <c r="BI1022" s="17">
        <f t="shared" si="331"/>
        <v>1022</v>
      </c>
      <c r="BJ1022" s="17">
        <f t="shared" si="329"/>
        <v>1022</v>
      </c>
      <c r="BK1022" s="150">
        <f t="shared" si="330"/>
        <v>24312</v>
      </c>
      <c r="BL1022" s="50" t="e">
        <f t="shared" ca="1" si="324"/>
        <v>#NAME?</v>
      </c>
      <c r="BM1022" s="50" t="e">
        <f t="shared" ca="1" si="325"/>
        <v>#NAME?</v>
      </c>
      <c r="BN1022" s="50" t="e">
        <f t="shared" ca="1" si="326"/>
        <v>#NAME?</v>
      </c>
    </row>
    <row r="1023" spans="1:66" x14ac:dyDescent="0.35">
      <c r="A1023" s="48">
        <v>24313</v>
      </c>
      <c r="B1023" s="17">
        <v>1966</v>
      </c>
      <c r="C1023" s="17">
        <v>7</v>
      </c>
      <c r="D1023" s="17">
        <v>206</v>
      </c>
      <c r="E1023" s="17">
        <v>25</v>
      </c>
      <c r="F1023" s="17">
        <v>2</v>
      </c>
      <c r="G1023" s="50">
        <v>8.3000000000000007</v>
      </c>
      <c r="H1023" s="32">
        <v>2.7552968723636591</v>
      </c>
      <c r="I1023" s="50">
        <v>15.833333333333334</v>
      </c>
      <c r="J1023" s="13">
        <v>17</v>
      </c>
      <c r="K1023" s="13">
        <f t="shared" si="312"/>
        <v>17</v>
      </c>
      <c r="L1023" s="13">
        <f t="shared" si="313"/>
        <v>9</v>
      </c>
      <c r="M1023" s="13" t="e">
        <f ca="1">CalcTable[[#This Row],[IWC]]-AE1022</f>
        <v>#NAME?</v>
      </c>
      <c r="N1023" s="13" t="e">
        <f ca="1">IF(CalcTable[[#This Row],[Day of Year]]&lt;123,FCAP,AE1022)</f>
        <v>#NAME?</v>
      </c>
      <c r="O1023" s="17" t="e">
        <f ca="1">IF(IRR_DRIP,5,COUNTIF('IDET Wind Values'!C1007:G1007,"&lt;="&amp;IRR_MAXWIND))</f>
        <v>#NAME?</v>
      </c>
      <c r="P1023" s="13" t="e">
        <f ca="1">CalcTable[[#This Row],[ET_o]]*KL</f>
        <v>#NAME?</v>
      </c>
      <c r="Q1023" s="13" t="e">
        <f ca="1">IF(WILTPT&lt;=0,1,MAX(0,MIN(1,(CalcTable[[#This Row],[IWC]]-WILTPT)/(MAD-WILTPT))))</f>
        <v>#NAME?</v>
      </c>
      <c r="R1023" s="13" t="e">
        <f ca="1">CalcTable[[#This Row],[ETMult]]*CalcTable[[#This Row],[ETb]]</f>
        <v>#NAME?</v>
      </c>
      <c r="S1023" s="13" t="b">
        <f>INDEX(IRR_LIST,CalcTable[[#This Row],[Day of Week]]+1)</f>
        <v>0</v>
      </c>
      <c r="T1023" s="13">
        <f t="shared" ca="1" si="314"/>
        <v>0.8</v>
      </c>
      <c r="U1023" s="13" t="b">
        <f ca="1">IF(CalcTable[[#This Row],[IrrPrecip]]&gt;=IC_MM,FALSE,TRUE)</f>
        <v>1</v>
      </c>
      <c r="V1023" s="13" t="b">
        <f t="shared" si="315"/>
        <v>1</v>
      </c>
      <c r="W1023" s="13" t="e">
        <f ca="1">IF(AND(IRR_DRIP=FALSE,CalcTable[[#This Row],[IrrHours]]&lt;=0),FALSE,TRUE)</f>
        <v>#NAME?</v>
      </c>
      <c r="X1023" s="13" t="e">
        <f ca="1">AND(CalcTable[[#This Row],[IrrDay]],CalcTable[[#This Row],[IrrRain]],CalcTable[[#This Row],[IrrWarm]],CalcTable[[#This Row],[IrrWindy]])</f>
        <v>#NAME?</v>
      </c>
      <c r="Y1023" s="13" t="e">
        <f t="shared" ca="1" si="316"/>
        <v>#NAME?</v>
      </c>
      <c r="Z1023" s="13" t="e">
        <f ca="1">CalcTable[[#This Row],[IrrHours]]/5</f>
        <v>#NAME?</v>
      </c>
      <c r="AA1023" s="13" t="e">
        <f ca="1">IF(CalcTable[[#This Row],[IrrFlag]]=FALSE,0,MAX(0,CalcTable[[#This Row],[VolRednWind]]*(FCAP*IRR_TARGET-CalcTable[[#This Row],[IWC]])))</f>
        <v>#NAME?</v>
      </c>
      <c r="AB1023" s="13" t="e">
        <f ca="1">CalcTable[[#This Row],[IWC]]+CalcTable[[#This Row],[Eff Precip]]+CalcTable[[#This Row],[IrrAmt]]-CalcTable[[#This Row],[AET]]</f>
        <v>#NAME?</v>
      </c>
      <c r="AC1023" s="13" t="e">
        <f ca="1">IF(CalcTable[[#This Row],[PWC]]&gt;FCAP,MIN(24*PERC,MIN(SAT,CalcTable[[#This Row],[PWC]])-FCAP),0)</f>
        <v>#NAME?</v>
      </c>
      <c r="AD1023" s="13" t="e">
        <f ca="1">IF(CalcTable[[#This Row],[PWC]]&gt;SAT,CalcTable[[#This Row],[PWC]]-SAT,0)</f>
        <v>#NAME?</v>
      </c>
      <c r="AE1023" s="13" t="e">
        <f ca="1">CalcTable[[#This Row],[PWC]]-CalcTable[[#This Row],[PercAmt]]-CalcTable[[#This Row],[Runoff]]</f>
        <v>#NAME?</v>
      </c>
      <c r="AF1023" s="13" t="e">
        <f ca="1">CalcTable[[#This Row],[IrrAmt]]/1000*CUR_IRR_AREA*10000/IRR_EFF</f>
        <v>#NAME?</v>
      </c>
      <c r="AG1023" s="147"/>
      <c r="AH1023" s="13"/>
      <c r="AI1023" s="50">
        <v>0</v>
      </c>
      <c r="AJ1023" s="50">
        <v>0</v>
      </c>
      <c r="AK1023" s="50">
        <v>1.8535575142287017</v>
      </c>
      <c r="AL1023" s="50">
        <v>5.4912755158347224</v>
      </c>
      <c r="AM1023" s="50"/>
      <c r="AN1023" s="50"/>
      <c r="AO1023" s="50"/>
      <c r="AP1023" s="50"/>
      <c r="AQ1023" s="50"/>
      <c r="AR1023" s="50"/>
      <c r="AS1023" s="50"/>
      <c r="AT1023" s="50"/>
      <c r="AU1023" s="50"/>
      <c r="AV1023" s="50"/>
      <c r="AW1023" s="50"/>
      <c r="AX1023" s="50">
        <f t="shared" si="327"/>
        <v>7.3448330300634241</v>
      </c>
      <c r="AY1023" s="50"/>
      <c r="AZ1023" s="50">
        <f t="shared" si="317"/>
        <v>188.26292533983948</v>
      </c>
      <c r="BA1023" s="50">
        <f t="shared" si="318"/>
        <v>289.86513901530844</v>
      </c>
      <c r="BB1023" s="50">
        <f t="shared" si="319"/>
        <v>298.83004022196747</v>
      </c>
      <c r="BC1023" s="17">
        <f t="shared" si="320"/>
        <v>19667</v>
      </c>
      <c r="BD1023" s="50">
        <f t="shared" si="321"/>
        <v>7.3448330300634241</v>
      </c>
      <c r="BE1023" s="50">
        <f t="shared" si="322"/>
        <v>188.26292533983948</v>
      </c>
      <c r="BF1023" s="50">
        <f t="shared" si="328"/>
        <v>307.93821371990475</v>
      </c>
      <c r="BG1023" s="50"/>
      <c r="BH1023" s="17">
        <f t="shared" si="323"/>
        <v>0</v>
      </c>
      <c r="BI1023" s="17">
        <f t="shared" si="331"/>
        <v>1023</v>
      </c>
      <c r="BJ1023" s="17">
        <f t="shared" si="329"/>
        <v>1023</v>
      </c>
      <c r="BK1023" s="150">
        <f t="shared" si="330"/>
        <v>24313</v>
      </c>
      <c r="BL1023" s="50" t="e">
        <f t="shared" ca="1" si="324"/>
        <v>#NAME?</v>
      </c>
      <c r="BM1023" s="50" t="e">
        <f t="shared" ca="1" si="325"/>
        <v>#NAME?</v>
      </c>
      <c r="BN1023" s="50" t="e">
        <f t="shared" ca="1" si="326"/>
        <v>#NAME?</v>
      </c>
    </row>
    <row r="1024" spans="1:66" x14ac:dyDescent="0.35">
      <c r="A1024" s="48">
        <v>24314</v>
      </c>
      <c r="B1024" s="17">
        <v>1966</v>
      </c>
      <c r="C1024" s="17">
        <v>7</v>
      </c>
      <c r="D1024" s="17">
        <v>207</v>
      </c>
      <c r="E1024" s="17">
        <v>26</v>
      </c>
      <c r="F1024" s="17">
        <v>3</v>
      </c>
      <c r="G1024" s="50">
        <v>7.8</v>
      </c>
      <c r="H1024" s="32">
        <v>3.1993807942026735</v>
      </c>
      <c r="I1024" s="50">
        <v>10.166666666666666</v>
      </c>
      <c r="J1024" s="13">
        <v>0</v>
      </c>
      <c r="K1024" s="13">
        <f t="shared" si="312"/>
        <v>0</v>
      </c>
      <c r="L1024" s="13">
        <f t="shared" si="313"/>
        <v>0</v>
      </c>
      <c r="M1024" s="13" t="e">
        <f ca="1">CalcTable[[#This Row],[IWC]]-AE1023</f>
        <v>#NAME?</v>
      </c>
      <c r="N1024" s="13" t="e">
        <f ca="1">IF(CalcTable[[#This Row],[Day of Year]]&lt;123,FCAP,AE1023)</f>
        <v>#NAME?</v>
      </c>
      <c r="O1024" s="17" t="e">
        <f ca="1">IF(IRR_DRIP,5,COUNTIF('IDET Wind Values'!C1008:G1008,"&lt;="&amp;IRR_MAXWIND))</f>
        <v>#NAME?</v>
      </c>
      <c r="P1024" s="13" t="e">
        <f ca="1">CalcTable[[#This Row],[ET_o]]*KL</f>
        <v>#NAME?</v>
      </c>
      <c r="Q1024" s="13" t="e">
        <f ca="1">IF(WILTPT&lt;=0,1,MAX(0,MIN(1,(CalcTable[[#This Row],[IWC]]-WILTPT)/(MAD-WILTPT))))</f>
        <v>#NAME?</v>
      </c>
      <c r="R1024" s="13" t="e">
        <f ca="1">CalcTable[[#This Row],[ETMult]]*CalcTable[[#This Row],[ETb]]</f>
        <v>#NAME?</v>
      </c>
      <c r="S1024" s="13" t="b">
        <f>INDEX(IRR_LIST,CalcTable[[#This Row],[Day of Week]]+1)</f>
        <v>1</v>
      </c>
      <c r="T1024" s="13">
        <f t="shared" ca="1" si="314"/>
        <v>17.3</v>
      </c>
      <c r="U1024" s="13" t="b">
        <f ca="1">IF(CalcTable[[#This Row],[IrrPrecip]]&gt;=IC_MM,FALSE,TRUE)</f>
        <v>0</v>
      </c>
      <c r="V1024" s="13" t="b">
        <f t="shared" si="315"/>
        <v>1</v>
      </c>
      <c r="W1024" s="13" t="e">
        <f ca="1">IF(AND(IRR_DRIP=FALSE,CalcTable[[#This Row],[IrrHours]]&lt;=0),FALSE,TRUE)</f>
        <v>#NAME?</v>
      </c>
      <c r="X1024" s="13" t="e">
        <f ca="1">AND(CalcTable[[#This Row],[IrrDay]],CalcTable[[#This Row],[IrrRain]],CalcTable[[#This Row],[IrrWarm]],CalcTable[[#This Row],[IrrWindy]])</f>
        <v>#NAME?</v>
      </c>
      <c r="Y1024" s="13" t="e">
        <f t="shared" ca="1" si="316"/>
        <v>#NAME?</v>
      </c>
      <c r="Z1024" s="13" t="e">
        <f ca="1">CalcTable[[#This Row],[IrrHours]]/5</f>
        <v>#NAME?</v>
      </c>
      <c r="AA1024" s="13" t="e">
        <f ca="1">IF(CalcTable[[#This Row],[IrrFlag]]=FALSE,0,MAX(0,CalcTable[[#This Row],[VolRednWind]]*(FCAP*IRR_TARGET-CalcTable[[#This Row],[IWC]])))</f>
        <v>#NAME?</v>
      </c>
      <c r="AB1024" s="13" t="e">
        <f ca="1">CalcTable[[#This Row],[IWC]]+CalcTable[[#This Row],[Eff Precip]]+CalcTable[[#This Row],[IrrAmt]]-CalcTable[[#This Row],[AET]]</f>
        <v>#NAME?</v>
      </c>
      <c r="AC1024" s="13" t="e">
        <f ca="1">IF(CalcTable[[#This Row],[PWC]]&gt;FCAP,MIN(24*PERC,MIN(SAT,CalcTable[[#This Row],[PWC]])-FCAP),0)</f>
        <v>#NAME?</v>
      </c>
      <c r="AD1024" s="13" t="e">
        <f ca="1">IF(CalcTable[[#This Row],[PWC]]&gt;SAT,CalcTable[[#This Row],[PWC]]-SAT,0)</f>
        <v>#NAME?</v>
      </c>
      <c r="AE1024" s="13" t="e">
        <f ca="1">CalcTable[[#This Row],[PWC]]-CalcTable[[#This Row],[PercAmt]]-CalcTable[[#This Row],[Runoff]]</f>
        <v>#NAME?</v>
      </c>
      <c r="AF1024" s="13" t="e">
        <f ca="1">CalcTable[[#This Row],[IrrAmt]]/1000*CUR_IRR_AREA*10000/IRR_EFF</f>
        <v>#NAME?</v>
      </c>
      <c r="AG1024" s="147"/>
      <c r="AH1024" s="13"/>
      <c r="AI1024" s="50">
        <v>0</v>
      </c>
      <c r="AJ1024" s="50">
        <v>0</v>
      </c>
      <c r="AK1024" s="50">
        <v>0</v>
      </c>
      <c r="AL1024" s="50">
        <v>0</v>
      </c>
      <c r="AM1024" s="50"/>
      <c r="AN1024" s="50"/>
      <c r="AO1024" s="50"/>
      <c r="AP1024" s="50"/>
      <c r="AQ1024" s="50"/>
      <c r="AR1024" s="50"/>
      <c r="AS1024" s="50"/>
      <c r="AT1024" s="50"/>
      <c r="AU1024" s="50"/>
      <c r="AV1024" s="50"/>
      <c r="AW1024" s="50"/>
      <c r="AX1024" s="50">
        <f t="shared" si="327"/>
        <v>0</v>
      </c>
      <c r="AY1024" s="50"/>
      <c r="AZ1024" s="50">
        <f t="shared" si="317"/>
        <v>0</v>
      </c>
      <c r="BA1024" s="50">
        <f t="shared" si="318"/>
        <v>0</v>
      </c>
      <c r="BB1024" s="50">
        <f t="shared" si="319"/>
        <v>0</v>
      </c>
      <c r="BC1024" s="17">
        <f t="shared" si="320"/>
        <v>19667</v>
      </c>
      <c r="BD1024" s="50">
        <f t="shared" si="321"/>
        <v>0</v>
      </c>
      <c r="BE1024" s="50">
        <f t="shared" si="322"/>
        <v>0</v>
      </c>
      <c r="BF1024" s="50">
        <f t="shared" si="328"/>
        <v>0</v>
      </c>
      <c r="BG1024" s="50"/>
      <c r="BH1024" s="17">
        <f t="shared" si="323"/>
        <v>0</v>
      </c>
      <c r="BI1024" s="17">
        <f t="shared" si="331"/>
        <v>1024</v>
      </c>
      <c r="BJ1024" s="17">
        <f t="shared" si="329"/>
        <v>1024</v>
      </c>
      <c r="BK1024" s="150">
        <f t="shared" si="330"/>
        <v>24314</v>
      </c>
      <c r="BL1024" s="50" t="e">
        <f t="shared" ca="1" si="324"/>
        <v>#NAME?</v>
      </c>
      <c r="BM1024" s="50" t="e">
        <f t="shared" ca="1" si="325"/>
        <v>#NAME?</v>
      </c>
      <c r="BN1024" s="50" t="e">
        <f t="shared" ca="1" si="326"/>
        <v>#NAME?</v>
      </c>
    </row>
    <row r="1025" spans="1:66" x14ac:dyDescent="0.35">
      <c r="A1025" s="48">
        <v>24315</v>
      </c>
      <c r="B1025" s="17">
        <v>1966</v>
      </c>
      <c r="C1025" s="17">
        <v>7</v>
      </c>
      <c r="D1025" s="17">
        <v>208</v>
      </c>
      <c r="E1025" s="17">
        <v>27</v>
      </c>
      <c r="F1025" s="17">
        <v>4</v>
      </c>
      <c r="G1025" s="50">
        <v>9.4</v>
      </c>
      <c r="H1025" s="32">
        <v>4.2438752916103715</v>
      </c>
      <c r="I1025" s="50">
        <v>4.166666666666667</v>
      </c>
      <c r="J1025" s="13">
        <v>0</v>
      </c>
      <c r="K1025" s="13">
        <f t="shared" si="312"/>
        <v>0</v>
      </c>
      <c r="L1025" s="13">
        <f t="shared" si="313"/>
        <v>0</v>
      </c>
      <c r="M1025" s="13" t="e">
        <f ca="1">CalcTable[[#This Row],[IWC]]-AE1024</f>
        <v>#NAME?</v>
      </c>
      <c r="N1025" s="13" t="e">
        <f ca="1">IF(CalcTable[[#This Row],[Day of Year]]&lt;123,FCAP,AE1024)</f>
        <v>#NAME?</v>
      </c>
      <c r="O1025" s="17" t="e">
        <f ca="1">IF(IRR_DRIP,5,COUNTIF('IDET Wind Values'!C1009:G1009,"&lt;="&amp;IRR_MAXWIND))</f>
        <v>#NAME?</v>
      </c>
      <c r="P1025" s="13" t="e">
        <f ca="1">CalcTable[[#This Row],[ET_o]]*KL</f>
        <v>#NAME?</v>
      </c>
      <c r="Q1025" s="13" t="e">
        <f ca="1">IF(WILTPT&lt;=0,1,MAX(0,MIN(1,(CalcTable[[#This Row],[IWC]]-WILTPT)/(MAD-WILTPT))))</f>
        <v>#NAME?</v>
      </c>
      <c r="R1025" s="13" t="e">
        <f ca="1">CalcTable[[#This Row],[ETMult]]*CalcTable[[#This Row],[ETb]]</f>
        <v>#NAME?</v>
      </c>
      <c r="S1025" s="13" t="b">
        <f>INDEX(IRR_LIST,CalcTable[[#This Row],[Day of Week]]+1)</f>
        <v>0</v>
      </c>
      <c r="T1025" s="13">
        <f t="shared" ca="1" si="314"/>
        <v>17</v>
      </c>
      <c r="U1025" s="13" t="b">
        <f ca="1">IF(CalcTable[[#This Row],[IrrPrecip]]&gt;=IC_MM,FALSE,TRUE)</f>
        <v>0</v>
      </c>
      <c r="V1025" s="13" t="b">
        <f t="shared" si="315"/>
        <v>1</v>
      </c>
      <c r="W1025" s="13" t="e">
        <f ca="1">IF(AND(IRR_DRIP=FALSE,CalcTable[[#This Row],[IrrHours]]&lt;=0),FALSE,TRUE)</f>
        <v>#NAME?</v>
      </c>
      <c r="X1025" s="13" t="e">
        <f ca="1">AND(CalcTable[[#This Row],[IrrDay]],CalcTable[[#This Row],[IrrRain]],CalcTable[[#This Row],[IrrWarm]],CalcTable[[#This Row],[IrrWindy]])</f>
        <v>#NAME?</v>
      </c>
      <c r="Y1025" s="13" t="e">
        <f t="shared" ca="1" si="316"/>
        <v>#NAME?</v>
      </c>
      <c r="Z1025" s="13" t="e">
        <f ca="1">CalcTable[[#This Row],[IrrHours]]/5</f>
        <v>#NAME?</v>
      </c>
      <c r="AA1025" s="13" t="e">
        <f ca="1">IF(CalcTable[[#This Row],[IrrFlag]]=FALSE,0,MAX(0,CalcTable[[#This Row],[VolRednWind]]*(FCAP*IRR_TARGET-CalcTable[[#This Row],[IWC]])))</f>
        <v>#NAME?</v>
      </c>
      <c r="AB1025" s="13" t="e">
        <f ca="1">CalcTable[[#This Row],[IWC]]+CalcTable[[#This Row],[Eff Precip]]+CalcTable[[#This Row],[IrrAmt]]-CalcTable[[#This Row],[AET]]</f>
        <v>#NAME?</v>
      </c>
      <c r="AC1025" s="13" t="e">
        <f ca="1">IF(CalcTable[[#This Row],[PWC]]&gt;FCAP,MIN(24*PERC,MIN(SAT,CalcTable[[#This Row],[PWC]])-FCAP),0)</f>
        <v>#NAME?</v>
      </c>
      <c r="AD1025" s="13" t="e">
        <f ca="1">IF(CalcTable[[#This Row],[PWC]]&gt;SAT,CalcTable[[#This Row],[PWC]]-SAT,0)</f>
        <v>#NAME?</v>
      </c>
      <c r="AE1025" s="13" t="e">
        <f ca="1">CalcTable[[#This Row],[PWC]]-CalcTable[[#This Row],[PercAmt]]-CalcTable[[#This Row],[Runoff]]</f>
        <v>#NAME?</v>
      </c>
      <c r="AF1025" s="13" t="e">
        <f ca="1">CalcTable[[#This Row],[IrrAmt]]/1000*CUR_IRR_AREA*10000/IRR_EFF</f>
        <v>#NAME?</v>
      </c>
      <c r="AG1025" s="147"/>
      <c r="AH1025" s="13"/>
      <c r="AI1025" s="50">
        <v>0</v>
      </c>
      <c r="AJ1025" s="50">
        <v>0</v>
      </c>
      <c r="AK1025" s="50">
        <v>0</v>
      </c>
      <c r="AL1025" s="50">
        <v>0</v>
      </c>
      <c r="AM1025" s="50"/>
      <c r="AN1025" s="50"/>
      <c r="AO1025" s="50"/>
      <c r="AP1025" s="50"/>
      <c r="AQ1025" s="50"/>
      <c r="AR1025" s="50"/>
      <c r="AS1025" s="50"/>
      <c r="AT1025" s="50"/>
      <c r="AU1025" s="50"/>
      <c r="AV1025" s="50"/>
      <c r="AW1025" s="50"/>
      <c r="AX1025" s="50">
        <f t="shared" si="327"/>
        <v>0</v>
      </c>
      <c r="AY1025" s="50"/>
      <c r="AZ1025" s="50">
        <f t="shared" si="317"/>
        <v>0</v>
      </c>
      <c r="BA1025" s="50">
        <f t="shared" si="318"/>
        <v>0</v>
      </c>
      <c r="BB1025" s="50">
        <f t="shared" si="319"/>
        <v>0</v>
      </c>
      <c r="BC1025" s="17">
        <f t="shared" si="320"/>
        <v>19667</v>
      </c>
      <c r="BD1025" s="50">
        <f t="shared" si="321"/>
        <v>0</v>
      </c>
      <c r="BE1025" s="50">
        <f t="shared" si="322"/>
        <v>0</v>
      </c>
      <c r="BF1025" s="50">
        <f t="shared" si="328"/>
        <v>0</v>
      </c>
      <c r="BG1025" s="50"/>
      <c r="BH1025" s="17">
        <f t="shared" si="323"/>
        <v>0</v>
      </c>
      <c r="BI1025" s="17">
        <f t="shared" si="331"/>
        <v>1025</v>
      </c>
      <c r="BJ1025" s="17">
        <f t="shared" si="329"/>
        <v>1025</v>
      </c>
      <c r="BK1025" s="150">
        <f t="shared" si="330"/>
        <v>24315</v>
      </c>
      <c r="BL1025" s="50" t="e">
        <f t="shared" ca="1" si="324"/>
        <v>#NAME?</v>
      </c>
      <c r="BM1025" s="50" t="e">
        <f t="shared" ca="1" si="325"/>
        <v>#NAME?</v>
      </c>
      <c r="BN1025" s="50" t="e">
        <f t="shared" ca="1" si="326"/>
        <v>#NAME?</v>
      </c>
    </row>
    <row r="1026" spans="1:66" x14ac:dyDescent="0.35">
      <c r="A1026" s="48">
        <v>24316</v>
      </c>
      <c r="B1026" s="17">
        <v>1966</v>
      </c>
      <c r="C1026" s="17">
        <v>7</v>
      </c>
      <c r="D1026" s="17">
        <v>209</v>
      </c>
      <c r="E1026" s="17">
        <v>28</v>
      </c>
      <c r="F1026" s="17">
        <v>5</v>
      </c>
      <c r="G1026" s="50">
        <v>11.1</v>
      </c>
      <c r="H1026" s="32">
        <v>4.9607232397682006</v>
      </c>
      <c r="I1026" s="50">
        <v>8.6666666666666661</v>
      </c>
      <c r="J1026" s="13">
        <v>0</v>
      </c>
      <c r="K1026" s="13">
        <f t="shared" si="312"/>
        <v>0</v>
      </c>
      <c r="L1026" s="13">
        <f t="shared" si="313"/>
        <v>0</v>
      </c>
      <c r="M1026" s="13" t="e">
        <f ca="1">CalcTable[[#This Row],[IWC]]-AE1025</f>
        <v>#NAME?</v>
      </c>
      <c r="N1026" s="13" t="e">
        <f ca="1">IF(CalcTable[[#This Row],[Day of Year]]&lt;123,FCAP,AE1025)</f>
        <v>#NAME?</v>
      </c>
      <c r="O1026" s="17" t="e">
        <f ca="1">IF(IRR_DRIP,5,COUNTIF('IDET Wind Values'!C1010:G1010,"&lt;="&amp;IRR_MAXWIND))</f>
        <v>#NAME?</v>
      </c>
      <c r="P1026" s="13" t="e">
        <f ca="1">CalcTable[[#This Row],[ET_o]]*KL</f>
        <v>#NAME?</v>
      </c>
      <c r="Q1026" s="13" t="e">
        <f ca="1">IF(WILTPT&lt;=0,1,MAX(0,MIN(1,(CalcTable[[#This Row],[IWC]]-WILTPT)/(MAD-WILTPT))))</f>
        <v>#NAME?</v>
      </c>
      <c r="R1026" s="13" t="e">
        <f ca="1">CalcTable[[#This Row],[ETMult]]*CalcTable[[#This Row],[ETb]]</f>
        <v>#NAME?</v>
      </c>
      <c r="S1026" s="13" t="b">
        <f>INDEX(IRR_LIST,CalcTable[[#This Row],[Day of Week]]+1)</f>
        <v>1</v>
      </c>
      <c r="T1026" s="13">
        <f t="shared" ca="1" si="314"/>
        <v>0</v>
      </c>
      <c r="U1026" s="13" t="b">
        <f ca="1">IF(CalcTable[[#This Row],[IrrPrecip]]&gt;=IC_MM,FALSE,TRUE)</f>
        <v>1</v>
      </c>
      <c r="V1026" s="13" t="b">
        <f t="shared" si="315"/>
        <v>1</v>
      </c>
      <c r="W1026" s="13" t="e">
        <f ca="1">IF(AND(IRR_DRIP=FALSE,CalcTable[[#This Row],[IrrHours]]&lt;=0),FALSE,TRUE)</f>
        <v>#NAME?</v>
      </c>
      <c r="X1026" s="13" t="e">
        <f ca="1">AND(CalcTable[[#This Row],[IrrDay]],CalcTable[[#This Row],[IrrRain]],CalcTable[[#This Row],[IrrWarm]],CalcTable[[#This Row],[IrrWindy]])</f>
        <v>#NAME?</v>
      </c>
      <c r="Y1026" s="13" t="e">
        <f t="shared" ca="1" si="316"/>
        <v>#NAME?</v>
      </c>
      <c r="Z1026" s="13" t="e">
        <f ca="1">CalcTable[[#This Row],[IrrHours]]/5</f>
        <v>#NAME?</v>
      </c>
      <c r="AA1026" s="13" t="e">
        <f ca="1">IF(CalcTable[[#This Row],[IrrFlag]]=FALSE,0,MAX(0,CalcTable[[#This Row],[VolRednWind]]*(FCAP*IRR_TARGET-CalcTable[[#This Row],[IWC]])))</f>
        <v>#NAME?</v>
      </c>
      <c r="AB1026" s="13" t="e">
        <f ca="1">CalcTable[[#This Row],[IWC]]+CalcTable[[#This Row],[Eff Precip]]+CalcTable[[#This Row],[IrrAmt]]-CalcTable[[#This Row],[AET]]</f>
        <v>#NAME?</v>
      </c>
      <c r="AC1026" s="13" t="e">
        <f ca="1">IF(CalcTable[[#This Row],[PWC]]&gt;FCAP,MIN(24*PERC,MIN(SAT,CalcTable[[#This Row],[PWC]])-FCAP),0)</f>
        <v>#NAME?</v>
      </c>
      <c r="AD1026" s="13" t="e">
        <f ca="1">IF(CalcTable[[#This Row],[PWC]]&gt;SAT,CalcTable[[#This Row],[PWC]]-SAT,0)</f>
        <v>#NAME?</v>
      </c>
      <c r="AE1026" s="13" t="e">
        <f ca="1">CalcTable[[#This Row],[PWC]]-CalcTable[[#This Row],[PercAmt]]-CalcTable[[#This Row],[Runoff]]</f>
        <v>#NAME?</v>
      </c>
      <c r="AF1026" s="13" t="e">
        <f ca="1">CalcTable[[#This Row],[IrrAmt]]/1000*CUR_IRR_AREA*10000/IRR_EFF</f>
        <v>#NAME?</v>
      </c>
      <c r="AG1026" s="147"/>
      <c r="AH1026" s="13"/>
      <c r="AI1026" s="50">
        <v>3.4473117040276522</v>
      </c>
      <c r="AJ1026" s="50">
        <v>5.5039961414314948</v>
      </c>
      <c r="AK1026" s="50">
        <v>0</v>
      </c>
      <c r="AL1026" s="50">
        <v>0</v>
      </c>
      <c r="AM1026" s="50"/>
      <c r="AN1026" s="50"/>
      <c r="AO1026" s="50"/>
      <c r="AP1026" s="50"/>
      <c r="AQ1026" s="50"/>
      <c r="AR1026" s="50"/>
      <c r="AS1026" s="50"/>
      <c r="AT1026" s="50"/>
      <c r="AU1026" s="50"/>
      <c r="AV1026" s="50"/>
      <c r="AW1026" s="50"/>
      <c r="AX1026" s="50">
        <f t="shared" si="327"/>
        <v>8.9513078454591479</v>
      </c>
      <c r="AY1026" s="50"/>
      <c r="AZ1026" s="50">
        <f t="shared" si="317"/>
        <v>212.01112514106279</v>
      </c>
      <c r="BA1026" s="50">
        <f t="shared" si="318"/>
        <v>344.17164666209931</v>
      </c>
      <c r="BB1026" s="50">
        <f t="shared" si="319"/>
        <v>356.23872775528775</v>
      </c>
      <c r="BC1026" s="17">
        <f t="shared" si="320"/>
        <v>19667</v>
      </c>
      <c r="BD1026" s="50">
        <f t="shared" si="321"/>
        <v>8.9513078454591479</v>
      </c>
      <c r="BE1026" s="50">
        <f t="shared" si="322"/>
        <v>212.01112514106279</v>
      </c>
      <c r="BF1026" s="50">
        <f t="shared" si="328"/>
        <v>346.78270852763819</v>
      </c>
      <c r="BG1026" s="50"/>
      <c r="BH1026" s="17">
        <f t="shared" si="323"/>
        <v>0</v>
      </c>
      <c r="BI1026" s="17">
        <f t="shared" si="331"/>
        <v>1026</v>
      </c>
      <c r="BJ1026" s="17">
        <f t="shared" si="329"/>
        <v>1026</v>
      </c>
      <c r="BK1026" s="150">
        <f t="shared" si="330"/>
        <v>24316</v>
      </c>
      <c r="BL1026" s="50" t="e">
        <f t="shared" ca="1" si="324"/>
        <v>#NAME?</v>
      </c>
      <c r="BM1026" s="50" t="e">
        <f t="shared" ca="1" si="325"/>
        <v>#NAME?</v>
      </c>
      <c r="BN1026" s="50" t="e">
        <f t="shared" ca="1" si="326"/>
        <v>#NAME?</v>
      </c>
    </row>
    <row r="1027" spans="1:66" x14ac:dyDescent="0.35">
      <c r="A1027" s="48">
        <v>24317</v>
      </c>
      <c r="B1027" s="17">
        <v>1966</v>
      </c>
      <c r="C1027" s="17">
        <v>7</v>
      </c>
      <c r="D1027" s="17">
        <v>210</v>
      </c>
      <c r="E1027" s="17">
        <v>29</v>
      </c>
      <c r="F1027" s="17">
        <v>6</v>
      </c>
      <c r="G1027" s="50">
        <v>12.8</v>
      </c>
      <c r="H1027" s="32">
        <v>4.484746163530712</v>
      </c>
      <c r="I1027" s="50">
        <v>10</v>
      </c>
      <c r="J1027" s="13">
        <v>0</v>
      </c>
      <c r="K1027" s="13">
        <f t="shared" si="312"/>
        <v>0</v>
      </c>
      <c r="L1027" s="13">
        <f t="shared" si="313"/>
        <v>0</v>
      </c>
      <c r="M1027" s="13" t="e">
        <f ca="1">CalcTable[[#This Row],[IWC]]-AE1026</f>
        <v>#NAME?</v>
      </c>
      <c r="N1027" s="13" t="e">
        <f ca="1">IF(CalcTable[[#This Row],[Day of Year]]&lt;123,FCAP,AE1026)</f>
        <v>#NAME?</v>
      </c>
      <c r="O1027" s="17" t="e">
        <f ca="1">IF(IRR_DRIP,5,COUNTIF('IDET Wind Values'!C1011:G1011,"&lt;="&amp;IRR_MAXWIND))</f>
        <v>#NAME?</v>
      </c>
      <c r="P1027" s="13" t="e">
        <f ca="1">CalcTable[[#This Row],[ET_o]]*KL</f>
        <v>#NAME?</v>
      </c>
      <c r="Q1027" s="13" t="e">
        <f ca="1">IF(WILTPT&lt;=0,1,MAX(0,MIN(1,(CalcTable[[#This Row],[IWC]]-WILTPT)/(MAD-WILTPT))))</f>
        <v>#NAME?</v>
      </c>
      <c r="R1027" s="13" t="e">
        <f ca="1">CalcTable[[#This Row],[ETMult]]*CalcTable[[#This Row],[ETb]]</f>
        <v>#NAME?</v>
      </c>
      <c r="S1027" s="13" t="b">
        <f>INDEX(IRR_LIST,CalcTable[[#This Row],[Day of Week]]+1)</f>
        <v>0</v>
      </c>
      <c r="T1027" s="13">
        <f t="shared" ca="1" si="314"/>
        <v>0</v>
      </c>
      <c r="U1027" s="13" t="b">
        <f ca="1">IF(CalcTable[[#This Row],[IrrPrecip]]&gt;=IC_MM,FALSE,TRUE)</f>
        <v>1</v>
      </c>
      <c r="V1027" s="13" t="b">
        <f t="shared" si="315"/>
        <v>1</v>
      </c>
      <c r="W1027" s="13" t="e">
        <f ca="1">IF(AND(IRR_DRIP=FALSE,CalcTable[[#This Row],[IrrHours]]&lt;=0),FALSE,TRUE)</f>
        <v>#NAME?</v>
      </c>
      <c r="X1027" s="13" t="e">
        <f ca="1">AND(CalcTable[[#This Row],[IrrDay]],CalcTable[[#This Row],[IrrRain]],CalcTable[[#This Row],[IrrWarm]],CalcTable[[#This Row],[IrrWindy]])</f>
        <v>#NAME?</v>
      </c>
      <c r="Y1027" s="13" t="e">
        <f t="shared" ca="1" si="316"/>
        <v>#NAME?</v>
      </c>
      <c r="Z1027" s="13" t="e">
        <f ca="1">CalcTable[[#This Row],[IrrHours]]/5</f>
        <v>#NAME?</v>
      </c>
      <c r="AA1027" s="13" t="e">
        <f ca="1">IF(CalcTable[[#This Row],[IrrFlag]]=FALSE,0,MAX(0,CalcTable[[#This Row],[VolRednWind]]*(FCAP*IRR_TARGET-CalcTable[[#This Row],[IWC]])))</f>
        <v>#NAME?</v>
      </c>
      <c r="AB1027" s="13" t="e">
        <f ca="1">CalcTable[[#This Row],[IWC]]+CalcTable[[#This Row],[Eff Precip]]+CalcTable[[#This Row],[IrrAmt]]-CalcTable[[#This Row],[AET]]</f>
        <v>#NAME?</v>
      </c>
      <c r="AC1027" s="13" t="e">
        <f ca="1">IF(CalcTable[[#This Row],[PWC]]&gt;FCAP,MIN(24*PERC,MIN(SAT,CalcTable[[#This Row],[PWC]])-FCAP),0)</f>
        <v>#NAME?</v>
      </c>
      <c r="AD1027" s="13" t="e">
        <f ca="1">IF(CalcTable[[#This Row],[PWC]]&gt;SAT,CalcTable[[#This Row],[PWC]]-SAT,0)</f>
        <v>#NAME?</v>
      </c>
      <c r="AE1027" s="13" t="e">
        <f ca="1">CalcTable[[#This Row],[PWC]]-CalcTable[[#This Row],[PercAmt]]-CalcTable[[#This Row],[Runoff]]</f>
        <v>#NAME?</v>
      </c>
      <c r="AF1027" s="13" t="e">
        <f ca="1">CalcTable[[#This Row],[IrrAmt]]/1000*CUR_IRR_AREA*10000/IRR_EFF</f>
        <v>#NAME?</v>
      </c>
      <c r="AG1027" s="147"/>
      <c r="AH1027" s="13"/>
      <c r="AI1027" s="50">
        <v>0</v>
      </c>
      <c r="AJ1027" s="50">
        <v>0</v>
      </c>
      <c r="AK1027" s="50">
        <v>0</v>
      </c>
      <c r="AL1027" s="50">
        <v>9.1021886290696887</v>
      </c>
      <c r="AM1027" s="50"/>
      <c r="AN1027" s="50"/>
      <c r="AO1027" s="50"/>
      <c r="AP1027" s="50"/>
      <c r="AQ1027" s="50"/>
      <c r="AR1027" s="50"/>
      <c r="AS1027" s="50"/>
      <c r="AT1027" s="50"/>
      <c r="AU1027" s="50"/>
      <c r="AV1027" s="50"/>
      <c r="AW1027" s="50"/>
      <c r="AX1027" s="50">
        <f t="shared" si="327"/>
        <v>9.1021886290696887</v>
      </c>
      <c r="AY1027" s="50"/>
      <c r="AZ1027" s="50">
        <f t="shared" si="317"/>
        <v>266.99753311937758</v>
      </c>
      <c r="BA1027" s="50">
        <f t="shared" si="318"/>
        <v>411.09143988221632</v>
      </c>
      <c r="BB1027" s="50">
        <f t="shared" si="319"/>
        <v>423.80560812599617</v>
      </c>
      <c r="BC1027" s="17">
        <f t="shared" si="320"/>
        <v>19667</v>
      </c>
      <c r="BD1027" s="50">
        <f t="shared" si="321"/>
        <v>9.1021886290696887</v>
      </c>
      <c r="BE1027" s="50">
        <f t="shared" si="322"/>
        <v>266.99753311937758</v>
      </c>
      <c r="BF1027" s="50">
        <f t="shared" si="328"/>
        <v>436.72296745621338</v>
      </c>
      <c r="BG1027" s="50"/>
      <c r="BH1027" s="17">
        <f t="shared" si="323"/>
        <v>0</v>
      </c>
      <c r="BI1027" s="17">
        <f t="shared" si="331"/>
        <v>1027</v>
      </c>
      <c r="BJ1027" s="17">
        <f t="shared" si="329"/>
        <v>1027</v>
      </c>
      <c r="BK1027" s="150">
        <f t="shared" si="330"/>
        <v>24317</v>
      </c>
      <c r="BL1027" s="50" t="e">
        <f t="shared" ca="1" si="324"/>
        <v>#NAME?</v>
      </c>
      <c r="BM1027" s="50" t="e">
        <f t="shared" ca="1" si="325"/>
        <v>#NAME?</v>
      </c>
      <c r="BN1027" s="50" t="e">
        <f t="shared" ca="1" si="326"/>
        <v>#NAME?</v>
      </c>
    </row>
    <row r="1028" spans="1:66" x14ac:dyDescent="0.35">
      <c r="A1028" s="48">
        <v>24318</v>
      </c>
      <c r="B1028" s="17">
        <v>1966</v>
      </c>
      <c r="C1028" s="17">
        <v>7</v>
      </c>
      <c r="D1028" s="17">
        <v>211</v>
      </c>
      <c r="E1028" s="17">
        <v>30</v>
      </c>
      <c r="F1028" s="17">
        <v>7</v>
      </c>
      <c r="G1028" s="50">
        <v>13.3</v>
      </c>
      <c r="H1028" s="32">
        <v>3.9070429367046238</v>
      </c>
      <c r="I1028" s="50">
        <v>2.6666666666666665</v>
      </c>
      <c r="J1028" s="13">
        <v>0</v>
      </c>
      <c r="K1028" s="13">
        <f t="shared" si="312"/>
        <v>0</v>
      </c>
      <c r="L1028" s="13">
        <f t="shared" si="313"/>
        <v>0</v>
      </c>
      <c r="M1028" s="13" t="e">
        <f ca="1">CalcTable[[#This Row],[IWC]]-AE1027</f>
        <v>#NAME?</v>
      </c>
      <c r="N1028" s="13" t="e">
        <f ca="1">IF(CalcTable[[#This Row],[Day of Year]]&lt;123,FCAP,AE1027)</f>
        <v>#NAME?</v>
      </c>
      <c r="O1028" s="17" t="e">
        <f ca="1">IF(IRR_DRIP,5,COUNTIF('IDET Wind Values'!C1012:G1012,"&lt;="&amp;IRR_MAXWIND))</f>
        <v>#NAME?</v>
      </c>
      <c r="P1028" s="13" t="e">
        <f ca="1">CalcTable[[#This Row],[ET_o]]*KL</f>
        <v>#NAME?</v>
      </c>
      <c r="Q1028" s="13" t="e">
        <f ca="1">IF(WILTPT&lt;=0,1,MAX(0,MIN(1,(CalcTable[[#This Row],[IWC]]-WILTPT)/(MAD-WILTPT))))</f>
        <v>#NAME?</v>
      </c>
      <c r="R1028" s="13" t="e">
        <f ca="1">CalcTable[[#This Row],[ETMult]]*CalcTable[[#This Row],[ETb]]</f>
        <v>#NAME?</v>
      </c>
      <c r="S1028" s="13" t="b">
        <f>INDEX(IRR_LIST,CalcTable[[#This Row],[Day of Week]]+1)</f>
        <v>0</v>
      </c>
      <c r="T1028" s="13">
        <f t="shared" ca="1" si="314"/>
        <v>0</v>
      </c>
      <c r="U1028" s="13" t="b">
        <f ca="1">IF(CalcTable[[#This Row],[IrrPrecip]]&gt;=IC_MM,FALSE,TRUE)</f>
        <v>1</v>
      </c>
      <c r="V1028" s="13" t="b">
        <f t="shared" si="315"/>
        <v>1</v>
      </c>
      <c r="W1028" s="13" t="e">
        <f ca="1">IF(AND(IRR_DRIP=FALSE,CalcTable[[#This Row],[IrrHours]]&lt;=0),FALSE,TRUE)</f>
        <v>#NAME?</v>
      </c>
      <c r="X1028" s="13" t="e">
        <f ca="1">AND(CalcTable[[#This Row],[IrrDay]],CalcTable[[#This Row],[IrrRain]],CalcTable[[#This Row],[IrrWarm]],CalcTable[[#This Row],[IrrWindy]])</f>
        <v>#NAME?</v>
      </c>
      <c r="Y1028" s="13" t="e">
        <f t="shared" ca="1" si="316"/>
        <v>#NAME?</v>
      </c>
      <c r="Z1028" s="13" t="e">
        <f ca="1">CalcTable[[#This Row],[IrrHours]]/5</f>
        <v>#NAME?</v>
      </c>
      <c r="AA1028" s="13" t="e">
        <f ca="1">IF(CalcTable[[#This Row],[IrrFlag]]=FALSE,0,MAX(0,CalcTable[[#This Row],[VolRednWind]]*(FCAP*IRR_TARGET-CalcTable[[#This Row],[IWC]])))</f>
        <v>#NAME?</v>
      </c>
      <c r="AB1028" s="13" t="e">
        <f ca="1">CalcTable[[#This Row],[IWC]]+CalcTable[[#This Row],[Eff Precip]]+CalcTable[[#This Row],[IrrAmt]]-CalcTable[[#This Row],[AET]]</f>
        <v>#NAME?</v>
      </c>
      <c r="AC1028" s="13" t="e">
        <f ca="1">IF(CalcTable[[#This Row],[PWC]]&gt;FCAP,MIN(24*PERC,MIN(SAT,CalcTable[[#This Row],[PWC]])-FCAP),0)</f>
        <v>#NAME?</v>
      </c>
      <c r="AD1028" s="13" t="e">
        <f ca="1">IF(CalcTable[[#This Row],[PWC]]&gt;SAT,CalcTable[[#This Row],[PWC]]-SAT,0)</f>
        <v>#NAME?</v>
      </c>
      <c r="AE1028" s="13" t="e">
        <f ca="1">CalcTable[[#This Row],[PWC]]-CalcTable[[#This Row],[PercAmt]]-CalcTable[[#This Row],[Runoff]]</f>
        <v>#NAME?</v>
      </c>
      <c r="AF1028" s="13" t="e">
        <f ca="1">CalcTable[[#This Row],[IrrAmt]]/1000*CUR_IRR_AREA*10000/IRR_EFF</f>
        <v>#NAME?</v>
      </c>
      <c r="AG1028" s="147"/>
      <c r="AH1028" s="13"/>
      <c r="AI1028" s="50">
        <v>0</v>
      </c>
      <c r="AJ1028" s="50">
        <v>0</v>
      </c>
      <c r="AK1028" s="50">
        <v>0</v>
      </c>
      <c r="AL1028" s="50">
        <v>0</v>
      </c>
      <c r="AM1028" s="50"/>
      <c r="AN1028" s="50"/>
      <c r="AO1028" s="50"/>
      <c r="AP1028" s="50"/>
      <c r="AQ1028" s="50"/>
      <c r="AR1028" s="50"/>
      <c r="AS1028" s="50"/>
      <c r="AT1028" s="50"/>
      <c r="AU1028" s="50"/>
      <c r="AV1028" s="50"/>
      <c r="AW1028" s="50"/>
      <c r="AX1028" s="50">
        <f t="shared" si="327"/>
        <v>0</v>
      </c>
      <c r="AY1028" s="50"/>
      <c r="AZ1028" s="50">
        <f t="shared" si="317"/>
        <v>0</v>
      </c>
      <c r="BA1028" s="50">
        <f t="shared" si="318"/>
        <v>0</v>
      </c>
      <c r="BB1028" s="50">
        <f t="shared" si="319"/>
        <v>0</v>
      </c>
      <c r="BC1028" s="17">
        <f t="shared" si="320"/>
        <v>19667</v>
      </c>
      <c r="BD1028" s="50">
        <f t="shared" si="321"/>
        <v>0</v>
      </c>
      <c r="BE1028" s="50">
        <f t="shared" si="322"/>
        <v>0</v>
      </c>
      <c r="BF1028" s="50">
        <f t="shared" si="328"/>
        <v>0</v>
      </c>
      <c r="BG1028" s="50"/>
      <c r="BH1028" s="17">
        <f t="shared" si="323"/>
        <v>0</v>
      </c>
      <c r="BI1028" s="17">
        <f t="shared" si="331"/>
        <v>1028</v>
      </c>
      <c r="BJ1028" s="17">
        <f t="shared" si="329"/>
        <v>1028</v>
      </c>
      <c r="BK1028" s="150">
        <f t="shared" si="330"/>
        <v>24318</v>
      </c>
      <c r="BL1028" s="50" t="e">
        <f t="shared" ca="1" si="324"/>
        <v>#NAME?</v>
      </c>
      <c r="BM1028" s="50" t="e">
        <f t="shared" ca="1" si="325"/>
        <v>#NAME?</v>
      </c>
      <c r="BN1028" s="50" t="e">
        <f t="shared" ca="1" si="326"/>
        <v>#NAME?</v>
      </c>
    </row>
    <row r="1029" spans="1:66" x14ac:dyDescent="0.35">
      <c r="A1029" s="48">
        <v>24319</v>
      </c>
      <c r="B1029" s="17">
        <v>1966</v>
      </c>
      <c r="C1029" s="17">
        <v>7</v>
      </c>
      <c r="D1029" s="17">
        <v>212</v>
      </c>
      <c r="E1029" s="17">
        <v>31</v>
      </c>
      <c r="F1029" s="17">
        <v>1</v>
      </c>
      <c r="G1029" s="50">
        <v>13.9</v>
      </c>
      <c r="H1029" s="32">
        <v>3.863410327422816</v>
      </c>
      <c r="I1029" s="50">
        <v>13</v>
      </c>
      <c r="J1029" s="13">
        <v>0</v>
      </c>
      <c r="K1029" s="13">
        <f t="shared" si="312"/>
        <v>0</v>
      </c>
      <c r="L1029" s="13">
        <f t="shared" si="313"/>
        <v>0</v>
      </c>
      <c r="M1029" s="13" t="e">
        <f ca="1">CalcTable[[#This Row],[IWC]]-AE1028</f>
        <v>#NAME?</v>
      </c>
      <c r="N1029" s="13" t="e">
        <f ca="1">IF(CalcTable[[#This Row],[Day of Year]]&lt;123,FCAP,AE1028)</f>
        <v>#NAME?</v>
      </c>
      <c r="O1029" s="17" t="e">
        <f ca="1">IF(IRR_DRIP,5,COUNTIF('IDET Wind Values'!C1013:G1013,"&lt;="&amp;IRR_MAXWIND))</f>
        <v>#NAME?</v>
      </c>
      <c r="P1029" s="13" t="e">
        <f ca="1">CalcTable[[#This Row],[ET_o]]*KL</f>
        <v>#NAME?</v>
      </c>
      <c r="Q1029" s="13" t="e">
        <f ca="1">IF(WILTPT&lt;=0,1,MAX(0,MIN(1,(CalcTable[[#This Row],[IWC]]-WILTPT)/(MAD-WILTPT))))</f>
        <v>#NAME?</v>
      </c>
      <c r="R1029" s="13" t="e">
        <f ca="1">CalcTable[[#This Row],[ETMult]]*CalcTable[[#This Row],[ETb]]</f>
        <v>#NAME?</v>
      </c>
      <c r="S1029" s="13" t="b">
        <f>INDEX(IRR_LIST,CalcTable[[#This Row],[Day of Week]]+1)</f>
        <v>1</v>
      </c>
      <c r="T1029" s="13">
        <f t="shared" ca="1" si="314"/>
        <v>0</v>
      </c>
      <c r="U1029" s="13" t="b">
        <f ca="1">IF(CalcTable[[#This Row],[IrrPrecip]]&gt;=IC_MM,FALSE,TRUE)</f>
        <v>1</v>
      </c>
      <c r="V1029" s="13" t="b">
        <f t="shared" si="315"/>
        <v>1</v>
      </c>
      <c r="W1029" s="13" t="e">
        <f ca="1">IF(AND(IRR_DRIP=FALSE,CalcTable[[#This Row],[IrrHours]]&lt;=0),FALSE,TRUE)</f>
        <v>#NAME?</v>
      </c>
      <c r="X1029" s="13" t="e">
        <f ca="1">AND(CalcTable[[#This Row],[IrrDay]],CalcTable[[#This Row],[IrrRain]],CalcTable[[#This Row],[IrrWarm]],CalcTable[[#This Row],[IrrWindy]])</f>
        <v>#NAME?</v>
      </c>
      <c r="Y1029" s="13" t="e">
        <f t="shared" ca="1" si="316"/>
        <v>#NAME?</v>
      </c>
      <c r="Z1029" s="13" t="e">
        <f ca="1">CalcTable[[#This Row],[IrrHours]]/5</f>
        <v>#NAME?</v>
      </c>
      <c r="AA1029" s="13" t="e">
        <f ca="1">IF(CalcTable[[#This Row],[IrrFlag]]=FALSE,0,MAX(0,CalcTable[[#This Row],[VolRednWind]]*(FCAP*IRR_TARGET-CalcTable[[#This Row],[IWC]])))</f>
        <v>#NAME?</v>
      </c>
      <c r="AB1029" s="13" t="e">
        <f ca="1">CalcTable[[#This Row],[IWC]]+CalcTable[[#This Row],[Eff Precip]]+CalcTable[[#This Row],[IrrAmt]]-CalcTable[[#This Row],[AET]]</f>
        <v>#NAME?</v>
      </c>
      <c r="AC1029" s="13" t="e">
        <f ca="1">IF(CalcTable[[#This Row],[PWC]]&gt;FCAP,MIN(24*PERC,MIN(SAT,CalcTable[[#This Row],[PWC]])-FCAP),0)</f>
        <v>#NAME?</v>
      </c>
      <c r="AD1029" s="13" t="e">
        <f ca="1">IF(CalcTable[[#This Row],[PWC]]&gt;SAT,CalcTable[[#This Row],[PWC]]-SAT,0)</f>
        <v>#NAME?</v>
      </c>
      <c r="AE1029" s="13" t="e">
        <f ca="1">CalcTable[[#This Row],[PWC]]-CalcTable[[#This Row],[PercAmt]]-CalcTable[[#This Row],[Runoff]]</f>
        <v>#NAME?</v>
      </c>
      <c r="AF1029" s="13" t="e">
        <f ca="1">CalcTable[[#This Row],[IrrAmt]]/1000*CUR_IRR_AREA*10000/IRR_EFF</f>
        <v>#NAME?</v>
      </c>
      <c r="AG1029" s="147"/>
      <c r="AH1029" s="13"/>
      <c r="AI1029" s="50">
        <v>0</v>
      </c>
      <c r="AJ1029" s="50">
        <v>0</v>
      </c>
      <c r="AK1029" s="50">
        <v>0</v>
      </c>
      <c r="AL1029" s="50">
        <v>0</v>
      </c>
      <c r="AM1029" s="50"/>
      <c r="AN1029" s="50"/>
      <c r="AO1029" s="50"/>
      <c r="AP1029" s="50"/>
      <c r="AQ1029" s="50"/>
      <c r="AR1029" s="50"/>
      <c r="AS1029" s="50"/>
      <c r="AT1029" s="50"/>
      <c r="AU1029" s="50"/>
      <c r="AV1029" s="50"/>
      <c r="AW1029" s="50"/>
      <c r="AX1029" s="50">
        <f t="shared" si="327"/>
        <v>0</v>
      </c>
      <c r="AY1029" s="50"/>
      <c r="AZ1029" s="50">
        <f t="shared" si="317"/>
        <v>0</v>
      </c>
      <c r="BA1029" s="50">
        <f t="shared" si="318"/>
        <v>0</v>
      </c>
      <c r="BB1029" s="50">
        <f t="shared" si="319"/>
        <v>0</v>
      </c>
      <c r="BC1029" s="17">
        <f t="shared" si="320"/>
        <v>19667</v>
      </c>
      <c r="BD1029" s="50">
        <f t="shared" si="321"/>
        <v>0</v>
      </c>
      <c r="BE1029" s="50">
        <f t="shared" si="322"/>
        <v>0</v>
      </c>
      <c r="BF1029" s="50">
        <f t="shared" si="328"/>
        <v>0</v>
      </c>
      <c r="BG1029" s="50"/>
      <c r="BH1029" s="17">
        <f t="shared" si="323"/>
        <v>0</v>
      </c>
      <c r="BI1029" s="17">
        <f t="shared" si="331"/>
        <v>1029</v>
      </c>
      <c r="BJ1029" s="17">
        <f t="shared" si="329"/>
        <v>1029</v>
      </c>
      <c r="BK1029" s="150">
        <f t="shared" si="330"/>
        <v>24319</v>
      </c>
      <c r="BL1029" s="50" t="e">
        <f t="shared" ca="1" si="324"/>
        <v>#NAME?</v>
      </c>
      <c r="BM1029" s="50" t="e">
        <f t="shared" ca="1" si="325"/>
        <v>#NAME?</v>
      </c>
      <c r="BN1029" s="50" t="e">
        <f t="shared" ca="1" si="326"/>
        <v>#NAME?</v>
      </c>
    </row>
    <row r="1030" spans="1:66" x14ac:dyDescent="0.35">
      <c r="A1030" s="48">
        <v>24320</v>
      </c>
      <c r="B1030" s="17">
        <v>1966</v>
      </c>
      <c r="C1030" s="17">
        <v>8</v>
      </c>
      <c r="D1030" s="17">
        <v>213</v>
      </c>
      <c r="E1030" s="17">
        <v>1</v>
      </c>
      <c r="F1030" s="17">
        <v>2</v>
      </c>
      <c r="G1030" s="50">
        <v>12.2</v>
      </c>
      <c r="H1030" s="32">
        <v>4.8656571346688295</v>
      </c>
      <c r="I1030" s="50">
        <v>15.833333333333334</v>
      </c>
      <c r="J1030" s="13">
        <v>0</v>
      </c>
      <c r="K1030" s="13">
        <f t="shared" si="312"/>
        <v>0</v>
      </c>
      <c r="L1030" s="13">
        <f t="shared" si="313"/>
        <v>0</v>
      </c>
      <c r="M1030" s="13" t="e">
        <f ca="1">CalcTable[[#This Row],[IWC]]-AE1029</f>
        <v>#NAME?</v>
      </c>
      <c r="N1030" s="13" t="e">
        <f ca="1">IF(CalcTable[[#This Row],[Day of Year]]&lt;123,FCAP,AE1029)</f>
        <v>#NAME?</v>
      </c>
      <c r="O1030" s="17" t="e">
        <f ca="1">IF(IRR_DRIP,5,COUNTIF('IDET Wind Values'!C1014:G1014,"&lt;="&amp;IRR_MAXWIND))</f>
        <v>#NAME?</v>
      </c>
      <c r="P1030" s="13" t="e">
        <f ca="1">CalcTable[[#This Row],[ET_o]]*KL</f>
        <v>#NAME?</v>
      </c>
      <c r="Q1030" s="13" t="e">
        <f ca="1">IF(WILTPT&lt;=0,1,MAX(0,MIN(1,(CalcTable[[#This Row],[IWC]]-WILTPT)/(MAD-WILTPT))))</f>
        <v>#NAME?</v>
      </c>
      <c r="R1030" s="13" t="e">
        <f ca="1">CalcTable[[#This Row],[ETMult]]*CalcTable[[#This Row],[ETb]]</f>
        <v>#NAME?</v>
      </c>
      <c r="S1030" s="13" t="b">
        <f>INDEX(IRR_LIST,CalcTable[[#This Row],[Day of Week]]+1)</f>
        <v>0</v>
      </c>
      <c r="T1030" s="13">
        <f t="shared" ca="1" si="314"/>
        <v>0</v>
      </c>
      <c r="U1030" s="13" t="b">
        <f ca="1">IF(CalcTable[[#This Row],[IrrPrecip]]&gt;=IC_MM,FALSE,TRUE)</f>
        <v>1</v>
      </c>
      <c r="V1030" s="13" t="b">
        <f t="shared" si="315"/>
        <v>1</v>
      </c>
      <c r="W1030" s="13" t="e">
        <f ca="1">IF(AND(IRR_DRIP=FALSE,CalcTable[[#This Row],[IrrHours]]&lt;=0),FALSE,TRUE)</f>
        <v>#NAME?</v>
      </c>
      <c r="X1030" s="13" t="e">
        <f ca="1">AND(CalcTable[[#This Row],[IrrDay]],CalcTable[[#This Row],[IrrRain]],CalcTable[[#This Row],[IrrWarm]],CalcTable[[#This Row],[IrrWindy]])</f>
        <v>#NAME?</v>
      </c>
      <c r="Y1030" s="13" t="e">
        <f t="shared" ca="1" si="316"/>
        <v>#NAME?</v>
      </c>
      <c r="Z1030" s="13" t="e">
        <f ca="1">CalcTable[[#This Row],[IrrHours]]/5</f>
        <v>#NAME?</v>
      </c>
      <c r="AA1030" s="13" t="e">
        <f ca="1">IF(CalcTable[[#This Row],[IrrFlag]]=FALSE,0,MAX(0,CalcTable[[#This Row],[VolRednWind]]*(FCAP*IRR_TARGET-CalcTable[[#This Row],[IWC]])))</f>
        <v>#NAME?</v>
      </c>
      <c r="AB1030" s="13" t="e">
        <f ca="1">CalcTable[[#This Row],[IWC]]+CalcTable[[#This Row],[Eff Precip]]+CalcTable[[#This Row],[IrrAmt]]-CalcTable[[#This Row],[AET]]</f>
        <v>#NAME?</v>
      </c>
      <c r="AC1030" s="13" t="e">
        <f ca="1">IF(CalcTable[[#This Row],[PWC]]&gt;FCAP,MIN(24*PERC,MIN(SAT,CalcTable[[#This Row],[PWC]])-FCAP),0)</f>
        <v>#NAME?</v>
      </c>
      <c r="AD1030" s="13" t="e">
        <f ca="1">IF(CalcTable[[#This Row],[PWC]]&gt;SAT,CalcTable[[#This Row],[PWC]]-SAT,0)</f>
        <v>#NAME?</v>
      </c>
      <c r="AE1030" s="13" t="e">
        <f ca="1">CalcTable[[#This Row],[PWC]]-CalcTable[[#This Row],[PercAmt]]-CalcTable[[#This Row],[Runoff]]</f>
        <v>#NAME?</v>
      </c>
      <c r="AF1030" s="13" t="e">
        <f ca="1">CalcTable[[#This Row],[IrrAmt]]/1000*CUR_IRR_AREA*10000/IRR_EFF</f>
        <v>#NAME?</v>
      </c>
      <c r="AG1030" s="147"/>
      <c r="AH1030" s="13"/>
      <c r="AI1030" s="50">
        <v>0</v>
      </c>
      <c r="AJ1030" s="50">
        <v>0</v>
      </c>
      <c r="AK1030" s="50">
        <v>6.9371463783108895</v>
      </c>
      <c r="AL1030" s="50">
        <v>6.5537492952700944</v>
      </c>
      <c r="AM1030" s="50"/>
      <c r="AN1030" s="50"/>
      <c r="AO1030" s="50"/>
      <c r="AP1030" s="50"/>
      <c r="AQ1030" s="50"/>
      <c r="AR1030" s="50"/>
      <c r="AS1030" s="50"/>
      <c r="AT1030" s="50"/>
      <c r="AU1030" s="50"/>
      <c r="AV1030" s="50"/>
      <c r="AW1030" s="50"/>
      <c r="AX1030" s="50">
        <f t="shared" si="327"/>
        <v>13.490895673580983</v>
      </c>
      <c r="AY1030" s="50"/>
      <c r="AZ1030" s="50">
        <f t="shared" si="317"/>
        <v>293.98812620981585</v>
      </c>
      <c r="BA1030" s="50">
        <f t="shared" si="318"/>
        <v>452.64838479924026</v>
      </c>
      <c r="BB1030" s="50">
        <f t="shared" si="319"/>
        <v>466.64781938066005</v>
      </c>
      <c r="BC1030" s="17">
        <f t="shared" si="320"/>
        <v>19668</v>
      </c>
      <c r="BD1030" s="50">
        <f t="shared" si="321"/>
        <v>13.490895673580983</v>
      </c>
      <c r="BE1030" s="50">
        <f t="shared" si="322"/>
        <v>293.98812620981585</v>
      </c>
      <c r="BF1030" s="50">
        <f t="shared" si="328"/>
        <v>480.87098549272866</v>
      </c>
      <c r="BG1030" s="50"/>
      <c r="BH1030" s="17">
        <f t="shared" si="323"/>
        <v>0</v>
      </c>
      <c r="BI1030" s="17">
        <f t="shared" si="331"/>
        <v>1030</v>
      </c>
      <c r="BJ1030" s="17">
        <f t="shared" si="329"/>
        <v>1030</v>
      </c>
      <c r="BK1030" s="150">
        <f t="shared" si="330"/>
        <v>24320</v>
      </c>
      <c r="BL1030" s="50" t="e">
        <f t="shared" ca="1" si="324"/>
        <v>#NAME?</v>
      </c>
      <c r="BM1030" s="50" t="e">
        <f t="shared" ca="1" si="325"/>
        <v>#NAME?</v>
      </c>
      <c r="BN1030" s="50" t="e">
        <f t="shared" ca="1" si="326"/>
        <v>#NAME?</v>
      </c>
    </row>
    <row r="1031" spans="1:66" x14ac:dyDescent="0.35">
      <c r="A1031" s="48">
        <v>24321</v>
      </c>
      <c r="B1031" s="17">
        <v>1966</v>
      </c>
      <c r="C1031" s="17">
        <v>8</v>
      </c>
      <c r="D1031" s="17">
        <v>214</v>
      </c>
      <c r="E1031" s="17">
        <v>2</v>
      </c>
      <c r="F1031" s="17">
        <v>3</v>
      </c>
      <c r="G1031" s="50">
        <v>12.8</v>
      </c>
      <c r="H1031" s="32">
        <v>5.3116542888096605</v>
      </c>
      <c r="I1031" s="50">
        <v>5.833333333333333</v>
      </c>
      <c r="J1031" s="13">
        <v>0</v>
      </c>
      <c r="K1031" s="13">
        <f t="shared" si="312"/>
        <v>0</v>
      </c>
      <c r="L1031" s="13">
        <f t="shared" si="313"/>
        <v>0</v>
      </c>
      <c r="M1031" s="13" t="e">
        <f ca="1">CalcTable[[#This Row],[IWC]]-AE1030</f>
        <v>#NAME?</v>
      </c>
      <c r="N1031" s="13" t="e">
        <f ca="1">IF(CalcTable[[#This Row],[Day of Year]]&lt;123,FCAP,AE1030)</f>
        <v>#NAME?</v>
      </c>
      <c r="O1031" s="17" t="e">
        <f ca="1">IF(IRR_DRIP,5,COUNTIF('IDET Wind Values'!C1015:G1015,"&lt;="&amp;IRR_MAXWIND))</f>
        <v>#NAME?</v>
      </c>
      <c r="P1031" s="13" t="e">
        <f ca="1">CalcTable[[#This Row],[ET_o]]*KL</f>
        <v>#NAME?</v>
      </c>
      <c r="Q1031" s="13" t="e">
        <f ca="1">IF(WILTPT&lt;=0,1,MAX(0,MIN(1,(CalcTable[[#This Row],[IWC]]-WILTPT)/(MAD-WILTPT))))</f>
        <v>#NAME?</v>
      </c>
      <c r="R1031" s="13" t="e">
        <f ca="1">CalcTable[[#This Row],[ETMult]]*CalcTable[[#This Row],[ETb]]</f>
        <v>#NAME?</v>
      </c>
      <c r="S1031" s="13" t="b">
        <f>INDEX(IRR_LIST,CalcTable[[#This Row],[Day of Week]]+1)</f>
        <v>1</v>
      </c>
      <c r="T1031" s="13">
        <f t="shared" ca="1" si="314"/>
        <v>0</v>
      </c>
      <c r="U1031" s="13" t="b">
        <f ca="1">IF(CalcTable[[#This Row],[IrrPrecip]]&gt;=IC_MM,FALSE,TRUE)</f>
        <v>1</v>
      </c>
      <c r="V1031" s="13" t="b">
        <f t="shared" si="315"/>
        <v>1</v>
      </c>
      <c r="W1031" s="13" t="e">
        <f ca="1">IF(AND(IRR_DRIP=FALSE,CalcTable[[#This Row],[IrrHours]]&lt;=0),FALSE,TRUE)</f>
        <v>#NAME?</v>
      </c>
      <c r="X1031" s="13" t="e">
        <f ca="1">AND(CalcTable[[#This Row],[IrrDay]],CalcTable[[#This Row],[IrrRain]],CalcTable[[#This Row],[IrrWarm]],CalcTable[[#This Row],[IrrWindy]])</f>
        <v>#NAME?</v>
      </c>
      <c r="Y1031" s="13" t="e">
        <f t="shared" ca="1" si="316"/>
        <v>#NAME?</v>
      </c>
      <c r="Z1031" s="13" t="e">
        <f ca="1">CalcTable[[#This Row],[IrrHours]]/5</f>
        <v>#NAME?</v>
      </c>
      <c r="AA1031" s="13" t="e">
        <f ca="1">IF(CalcTable[[#This Row],[IrrFlag]]=FALSE,0,MAX(0,CalcTable[[#This Row],[VolRednWind]]*(FCAP*IRR_TARGET-CalcTable[[#This Row],[IWC]])))</f>
        <v>#NAME?</v>
      </c>
      <c r="AB1031" s="13" t="e">
        <f ca="1">CalcTable[[#This Row],[IWC]]+CalcTable[[#This Row],[Eff Precip]]+CalcTable[[#This Row],[IrrAmt]]-CalcTable[[#This Row],[AET]]</f>
        <v>#NAME?</v>
      </c>
      <c r="AC1031" s="13" t="e">
        <f ca="1">IF(CalcTable[[#This Row],[PWC]]&gt;FCAP,MIN(24*PERC,MIN(SAT,CalcTable[[#This Row],[PWC]])-FCAP),0)</f>
        <v>#NAME?</v>
      </c>
      <c r="AD1031" s="13" t="e">
        <f ca="1">IF(CalcTable[[#This Row],[PWC]]&gt;SAT,CalcTable[[#This Row],[PWC]]-SAT,0)</f>
        <v>#NAME?</v>
      </c>
      <c r="AE1031" s="13" t="e">
        <f ca="1">CalcTable[[#This Row],[PWC]]-CalcTable[[#This Row],[PercAmt]]-CalcTable[[#This Row],[Runoff]]</f>
        <v>#NAME?</v>
      </c>
      <c r="AF1031" s="13" t="e">
        <f ca="1">CalcTable[[#This Row],[IrrAmt]]/1000*CUR_IRR_AREA*10000/IRR_EFF</f>
        <v>#NAME?</v>
      </c>
      <c r="AG1031" s="147"/>
      <c r="AH1031" s="13"/>
      <c r="AI1031" s="50">
        <v>6.4876211922878317</v>
      </c>
      <c r="AJ1031" s="50">
        <v>9.4852400294455474</v>
      </c>
      <c r="AK1031" s="50">
        <v>0</v>
      </c>
      <c r="AL1031" s="50">
        <v>0</v>
      </c>
      <c r="AM1031" s="50"/>
      <c r="AN1031" s="50"/>
      <c r="AO1031" s="50"/>
      <c r="AP1031" s="50"/>
      <c r="AQ1031" s="50"/>
      <c r="AR1031" s="50"/>
      <c r="AS1031" s="50"/>
      <c r="AT1031" s="50"/>
      <c r="AU1031" s="50"/>
      <c r="AV1031" s="50"/>
      <c r="AW1031" s="50"/>
      <c r="AX1031" s="50">
        <f t="shared" si="327"/>
        <v>15.972861221733378</v>
      </c>
      <c r="AY1031" s="50"/>
      <c r="AZ1031" s="50">
        <f t="shared" si="317"/>
        <v>373.38548501729093</v>
      </c>
      <c r="BA1031" s="50">
        <f t="shared" si="318"/>
        <v>605.47024454766802</v>
      </c>
      <c r="BB1031" s="50">
        <f t="shared" si="319"/>
        <v>626.64774270515079</v>
      </c>
      <c r="BC1031" s="17">
        <f t="shared" si="320"/>
        <v>19668</v>
      </c>
      <c r="BD1031" s="50">
        <f t="shared" si="321"/>
        <v>15.972861221733378</v>
      </c>
      <c r="BE1031" s="50">
        <f t="shared" si="322"/>
        <v>373.38548501729093</v>
      </c>
      <c r="BF1031" s="50">
        <f t="shared" si="328"/>
        <v>610.73978892876198</v>
      </c>
      <c r="BG1031" s="50"/>
      <c r="BH1031" s="17">
        <f t="shared" si="323"/>
        <v>0</v>
      </c>
      <c r="BI1031" s="17">
        <f t="shared" si="331"/>
        <v>1031</v>
      </c>
      <c r="BJ1031" s="17">
        <f t="shared" si="329"/>
        <v>1031</v>
      </c>
      <c r="BK1031" s="150">
        <f t="shared" si="330"/>
        <v>24321</v>
      </c>
      <c r="BL1031" s="50" t="e">
        <f t="shared" ca="1" si="324"/>
        <v>#NAME?</v>
      </c>
      <c r="BM1031" s="50" t="e">
        <f t="shared" ca="1" si="325"/>
        <v>#NAME?</v>
      </c>
      <c r="BN1031" s="50" t="e">
        <f t="shared" ca="1" si="326"/>
        <v>#NAME?</v>
      </c>
    </row>
    <row r="1032" spans="1:66" x14ac:dyDescent="0.35">
      <c r="A1032" s="48">
        <v>24322</v>
      </c>
      <c r="B1032" s="17">
        <v>1966</v>
      </c>
      <c r="C1032" s="17">
        <v>8</v>
      </c>
      <c r="D1032" s="17">
        <v>215</v>
      </c>
      <c r="E1032" s="17">
        <v>3</v>
      </c>
      <c r="F1032" s="17">
        <v>4</v>
      </c>
      <c r="G1032" s="50">
        <v>10.6</v>
      </c>
      <c r="H1032" s="32">
        <v>4.1475751520763184</v>
      </c>
      <c r="I1032" s="50">
        <v>8.6666666666666661</v>
      </c>
      <c r="J1032" s="13">
        <v>9.4</v>
      </c>
      <c r="K1032" s="13">
        <f t="shared" si="312"/>
        <v>9.4</v>
      </c>
      <c r="L1032" s="13">
        <f t="shared" si="313"/>
        <v>3.3000000000000003</v>
      </c>
      <c r="M1032" s="13" t="e">
        <f ca="1">CalcTable[[#This Row],[IWC]]-AE1031</f>
        <v>#NAME?</v>
      </c>
      <c r="N1032" s="13" t="e">
        <f ca="1">IF(CalcTable[[#This Row],[Day of Year]]&lt;123,FCAP,AE1031)</f>
        <v>#NAME?</v>
      </c>
      <c r="O1032" s="17" t="e">
        <f ca="1">IF(IRR_DRIP,5,COUNTIF('IDET Wind Values'!C1016:G1016,"&lt;="&amp;IRR_MAXWIND))</f>
        <v>#NAME?</v>
      </c>
      <c r="P1032" s="13" t="e">
        <f ca="1">CalcTable[[#This Row],[ET_o]]*KL</f>
        <v>#NAME?</v>
      </c>
      <c r="Q1032" s="13" t="e">
        <f ca="1">IF(WILTPT&lt;=0,1,MAX(0,MIN(1,(CalcTable[[#This Row],[IWC]]-WILTPT)/(MAD-WILTPT))))</f>
        <v>#NAME?</v>
      </c>
      <c r="R1032" s="13" t="e">
        <f ca="1">CalcTable[[#This Row],[ETMult]]*CalcTable[[#This Row],[ETb]]</f>
        <v>#NAME?</v>
      </c>
      <c r="S1032" s="13" t="b">
        <f>INDEX(IRR_LIST,CalcTable[[#This Row],[Day of Week]]+1)</f>
        <v>0</v>
      </c>
      <c r="T1032" s="13">
        <f t="shared" ca="1" si="314"/>
        <v>0</v>
      </c>
      <c r="U1032" s="13" t="b">
        <f ca="1">IF(CalcTable[[#This Row],[IrrPrecip]]&gt;=IC_MM,FALSE,TRUE)</f>
        <v>1</v>
      </c>
      <c r="V1032" s="13" t="b">
        <f t="shared" si="315"/>
        <v>1</v>
      </c>
      <c r="W1032" s="13" t="e">
        <f ca="1">IF(AND(IRR_DRIP=FALSE,CalcTable[[#This Row],[IrrHours]]&lt;=0),FALSE,TRUE)</f>
        <v>#NAME?</v>
      </c>
      <c r="X1032" s="13" t="e">
        <f ca="1">AND(CalcTable[[#This Row],[IrrDay]],CalcTable[[#This Row],[IrrRain]],CalcTable[[#This Row],[IrrWarm]],CalcTable[[#This Row],[IrrWindy]])</f>
        <v>#NAME?</v>
      </c>
      <c r="Y1032" s="13" t="e">
        <f t="shared" ca="1" si="316"/>
        <v>#NAME?</v>
      </c>
      <c r="Z1032" s="13" t="e">
        <f ca="1">CalcTable[[#This Row],[IrrHours]]/5</f>
        <v>#NAME?</v>
      </c>
      <c r="AA1032" s="13" t="e">
        <f ca="1">IF(CalcTable[[#This Row],[IrrFlag]]=FALSE,0,MAX(0,CalcTable[[#This Row],[VolRednWind]]*(FCAP*IRR_TARGET-CalcTable[[#This Row],[IWC]])))</f>
        <v>#NAME?</v>
      </c>
      <c r="AB1032" s="13" t="e">
        <f ca="1">CalcTable[[#This Row],[IWC]]+CalcTable[[#This Row],[Eff Precip]]+CalcTable[[#This Row],[IrrAmt]]-CalcTable[[#This Row],[AET]]</f>
        <v>#NAME?</v>
      </c>
      <c r="AC1032" s="13" t="e">
        <f ca="1">IF(CalcTable[[#This Row],[PWC]]&gt;FCAP,MIN(24*PERC,MIN(SAT,CalcTable[[#This Row],[PWC]])-FCAP),0)</f>
        <v>#NAME?</v>
      </c>
      <c r="AD1032" s="13" t="e">
        <f ca="1">IF(CalcTable[[#This Row],[PWC]]&gt;SAT,CalcTable[[#This Row],[PWC]]-SAT,0)</f>
        <v>#NAME?</v>
      </c>
      <c r="AE1032" s="13" t="e">
        <f ca="1">CalcTable[[#This Row],[PWC]]-CalcTable[[#This Row],[PercAmt]]-CalcTable[[#This Row],[Runoff]]</f>
        <v>#NAME?</v>
      </c>
      <c r="AF1032" s="13" t="e">
        <f ca="1">CalcTable[[#This Row],[IrrAmt]]/1000*CUR_IRR_AREA*10000/IRR_EFF</f>
        <v>#NAME?</v>
      </c>
      <c r="AG1032" s="147"/>
      <c r="AH1032" s="13"/>
      <c r="AI1032" s="50">
        <v>0</v>
      </c>
      <c r="AJ1032" s="50">
        <v>0</v>
      </c>
      <c r="AK1032" s="50">
        <v>1.5388998029768233</v>
      </c>
      <c r="AL1032" s="50">
        <v>5.5975212829131706</v>
      </c>
      <c r="AM1032" s="50"/>
      <c r="AN1032" s="50"/>
      <c r="AO1032" s="50"/>
      <c r="AP1032" s="50"/>
      <c r="AQ1032" s="50"/>
      <c r="AR1032" s="50"/>
      <c r="AS1032" s="50"/>
      <c r="AT1032" s="50"/>
      <c r="AU1032" s="50"/>
      <c r="AV1032" s="50"/>
      <c r="AW1032" s="50"/>
      <c r="AX1032" s="50">
        <f t="shared" si="327"/>
        <v>7.1364210858899941</v>
      </c>
      <c r="AY1032" s="50"/>
      <c r="AZ1032" s="50">
        <f t="shared" si="317"/>
        <v>186.76448807577975</v>
      </c>
      <c r="BA1032" s="50">
        <f t="shared" si="318"/>
        <v>287.55802132302597</v>
      </c>
      <c r="BB1032" s="50">
        <f t="shared" si="319"/>
        <v>296.45156837425361</v>
      </c>
      <c r="BC1032" s="17">
        <f t="shared" si="320"/>
        <v>19668</v>
      </c>
      <c r="BD1032" s="50">
        <f t="shared" si="321"/>
        <v>7.1364210858899941</v>
      </c>
      <c r="BE1032" s="50">
        <f t="shared" si="322"/>
        <v>186.76448807577975</v>
      </c>
      <c r="BF1032" s="50">
        <f t="shared" si="328"/>
        <v>305.48724737253201</v>
      </c>
      <c r="BG1032" s="50"/>
      <c r="BH1032" s="17">
        <f t="shared" si="323"/>
        <v>0</v>
      </c>
      <c r="BI1032" s="17">
        <f t="shared" si="331"/>
        <v>1032</v>
      </c>
      <c r="BJ1032" s="17">
        <f t="shared" si="329"/>
        <v>1032</v>
      </c>
      <c r="BK1032" s="150">
        <f t="shared" si="330"/>
        <v>24322</v>
      </c>
      <c r="BL1032" s="50" t="e">
        <f t="shared" ca="1" si="324"/>
        <v>#NAME?</v>
      </c>
      <c r="BM1032" s="50" t="e">
        <f t="shared" ca="1" si="325"/>
        <v>#NAME?</v>
      </c>
      <c r="BN1032" s="50" t="e">
        <f t="shared" ca="1" si="326"/>
        <v>#NAME?</v>
      </c>
    </row>
    <row r="1033" spans="1:66" x14ac:dyDescent="0.35">
      <c r="A1033" s="48">
        <v>24323</v>
      </c>
      <c r="B1033" s="17">
        <v>1966</v>
      </c>
      <c r="C1033" s="17">
        <v>8</v>
      </c>
      <c r="D1033" s="17">
        <v>216</v>
      </c>
      <c r="E1033" s="17">
        <v>4</v>
      </c>
      <c r="F1033" s="17">
        <v>5</v>
      </c>
      <c r="G1033" s="50">
        <v>12.8</v>
      </c>
      <c r="H1033" s="32">
        <v>3.0435651217677639</v>
      </c>
      <c r="I1033" s="50">
        <v>12.333333333333334</v>
      </c>
      <c r="J1033" s="13">
        <v>7.6</v>
      </c>
      <c r="K1033" s="13">
        <f t="shared" si="312"/>
        <v>7.6</v>
      </c>
      <c r="L1033" s="13">
        <f t="shared" si="313"/>
        <v>1.9499999999999997</v>
      </c>
      <c r="M1033" s="13" t="e">
        <f ca="1">CalcTable[[#This Row],[IWC]]-AE1032</f>
        <v>#NAME?</v>
      </c>
      <c r="N1033" s="13" t="e">
        <f ca="1">IF(CalcTable[[#This Row],[Day of Year]]&lt;123,FCAP,AE1032)</f>
        <v>#NAME?</v>
      </c>
      <c r="O1033" s="17" t="e">
        <f ca="1">IF(IRR_DRIP,5,COUNTIF('IDET Wind Values'!C1017:G1017,"&lt;="&amp;IRR_MAXWIND))</f>
        <v>#NAME?</v>
      </c>
      <c r="P1033" s="13" t="e">
        <f ca="1">CalcTable[[#This Row],[ET_o]]*KL</f>
        <v>#NAME?</v>
      </c>
      <c r="Q1033" s="13" t="e">
        <f ca="1">IF(WILTPT&lt;=0,1,MAX(0,MIN(1,(CalcTable[[#This Row],[IWC]]-WILTPT)/(MAD-WILTPT))))</f>
        <v>#NAME?</v>
      </c>
      <c r="R1033" s="13" t="e">
        <f ca="1">CalcTable[[#This Row],[ETMult]]*CalcTable[[#This Row],[ETb]]</f>
        <v>#NAME?</v>
      </c>
      <c r="S1033" s="13" t="b">
        <f>INDEX(IRR_LIST,CalcTable[[#This Row],[Day of Week]]+1)</f>
        <v>1</v>
      </c>
      <c r="T1033" s="13">
        <f t="shared" ca="1" si="314"/>
        <v>9.4</v>
      </c>
      <c r="U1033" s="13" t="b">
        <f ca="1">IF(CalcTable[[#This Row],[IrrPrecip]]&gt;=IC_MM,FALSE,TRUE)</f>
        <v>1</v>
      </c>
      <c r="V1033" s="13" t="b">
        <f t="shared" si="315"/>
        <v>1</v>
      </c>
      <c r="W1033" s="13" t="e">
        <f ca="1">IF(AND(IRR_DRIP=FALSE,CalcTable[[#This Row],[IrrHours]]&lt;=0),FALSE,TRUE)</f>
        <v>#NAME?</v>
      </c>
      <c r="X1033" s="13" t="e">
        <f ca="1">AND(CalcTable[[#This Row],[IrrDay]],CalcTable[[#This Row],[IrrRain]],CalcTable[[#This Row],[IrrWarm]],CalcTable[[#This Row],[IrrWindy]])</f>
        <v>#NAME?</v>
      </c>
      <c r="Y1033" s="13" t="e">
        <f t="shared" ca="1" si="316"/>
        <v>#NAME?</v>
      </c>
      <c r="Z1033" s="13" t="e">
        <f ca="1">CalcTable[[#This Row],[IrrHours]]/5</f>
        <v>#NAME?</v>
      </c>
      <c r="AA1033" s="13" t="e">
        <f ca="1">IF(CalcTable[[#This Row],[IrrFlag]]=FALSE,0,MAX(0,CalcTable[[#This Row],[VolRednWind]]*(FCAP*IRR_TARGET-CalcTable[[#This Row],[IWC]])))</f>
        <v>#NAME?</v>
      </c>
      <c r="AB1033" s="13" t="e">
        <f ca="1">CalcTable[[#This Row],[IWC]]+CalcTable[[#This Row],[Eff Precip]]+CalcTable[[#This Row],[IrrAmt]]-CalcTable[[#This Row],[AET]]</f>
        <v>#NAME?</v>
      </c>
      <c r="AC1033" s="13" t="e">
        <f ca="1">IF(CalcTable[[#This Row],[PWC]]&gt;FCAP,MIN(24*PERC,MIN(SAT,CalcTable[[#This Row],[PWC]])-FCAP),0)</f>
        <v>#NAME?</v>
      </c>
      <c r="AD1033" s="13" t="e">
        <f ca="1">IF(CalcTable[[#This Row],[PWC]]&gt;SAT,CalcTable[[#This Row],[PWC]]-SAT,0)</f>
        <v>#NAME?</v>
      </c>
      <c r="AE1033" s="13" t="e">
        <f ca="1">CalcTable[[#This Row],[PWC]]-CalcTable[[#This Row],[PercAmt]]-CalcTable[[#This Row],[Runoff]]</f>
        <v>#NAME?</v>
      </c>
      <c r="AF1033" s="13" t="e">
        <f ca="1">CalcTable[[#This Row],[IrrAmt]]/1000*CUR_IRR_AREA*10000/IRR_EFF</f>
        <v>#NAME?</v>
      </c>
      <c r="AG1033" s="147"/>
      <c r="AH1033" s="13"/>
      <c r="AI1033" s="50">
        <v>7.9060933453827804</v>
      </c>
      <c r="AJ1033" s="50">
        <v>13.379791291159007</v>
      </c>
      <c r="AK1033" s="50">
        <v>0</v>
      </c>
      <c r="AL1033" s="50">
        <v>0</v>
      </c>
      <c r="AM1033" s="50"/>
      <c r="AN1033" s="50"/>
      <c r="AO1033" s="50"/>
      <c r="AP1033" s="50"/>
      <c r="AQ1033" s="50"/>
      <c r="AR1033" s="50"/>
      <c r="AS1033" s="50"/>
      <c r="AT1033" s="50"/>
      <c r="AU1033" s="50"/>
      <c r="AV1033" s="50"/>
      <c r="AW1033" s="50"/>
      <c r="AX1033" s="50">
        <f t="shared" si="327"/>
        <v>21.285884636541788</v>
      </c>
      <c r="AY1033" s="50"/>
      <c r="AZ1033" s="50">
        <f t="shared" si="317"/>
        <v>508.42991360627838</v>
      </c>
      <c r="BA1033" s="50">
        <f t="shared" si="318"/>
        <v>825.94965820046014</v>
      </c>
      <c r="BB1033" s="50">
        <f t="shared" si="319"/>
        <v>854.95271730837806</v>
      </c>
      <c r="BC1033" s="17">
        <f t="shared" si="320"/>
        <v>19668</v>
      </c>
      <c r="BD1033" s="50">
        <f t="shared" si="321"/>
        <v>21.285884636541788</v>
      </c>
      <c r="BE1033" s="50">
        <f t="shared" si="322"/>
        <v>508.42991360627838</v>
      </c>
      <c r="BF1033" s="50">
        <f t="shared" si="328"/>
        <v>831.62948368651098</v>
      </c>
      <c r="BG1033" s="50"/>
      <c r="BH1033" s="17">
        <f t="shared" si="323"/>
        <v>0</v>
      </c>
      <c r="BI1033" s="17">
        <f t="shared" si="331"/>
        <v>1033</v>
      </c>
      <c r="BJ1033" s="17">
        <f t="shared" si="329"/>
        <v>1033</v>
      </c>
      <c r="BK1033" s="150">
        <f t="shared" si="330"/>
        <v>24323</v>
      </c>
      <c r="BL1033" s="50" t="e">
        <f t="shared" ca="1" si="324"/>
        <v>#NAME?</v>
      </c>
      <c r="BM1033" s="50" t="e">
        <f t="shared" ca="1" si="325"/>
        <v>#NAME?</v>
      </c>
      <c r="BN1033" s="50" t="e">
        <f t="shared" ca="1" si="326"/>
        <v>#NAME?</v>
      </c>
    </row>
    <row r="1034" spans="1:66" x14ac:dyDescent="0.35">
      <c r="A1034" s="48">
        <v>24324</v>
      </c>
      <c r="B1034" s="17">
        <v>1966</v>
      </c>
      <c r="C1034" s="17">
        <v>8</v>
      </c>
      <c r="D1034" s="17">
        <v>217</v>
      </c>
      <c r="E1034" s="17">
        <v>5</v>
      </c>
      <c r="F1034" s="17">
        <v>6</v>
      </c>
      <c r="G1034" s="50">
        <v>10.6</v>
      </c>
      <c r="H1034" s="32">
        <v>3.4233276952060097</v>
      </c>
      <c r="I1034" s="50">
        <v>6.666666666666667</v>
      </c>
      <c r="J1034" s="13">
        <v>2</v>
      </c>
      <c r="K1034" s="13">
        <f t="shared" si="312"/>
        <v>2</v>
      </c>
      <c r="L1034" s="13">
        <f t="shared" si="313"/>
        <v>0</v>
      </c>
      <c r="M1034" s="13" t="e">
        <f ca="1">CalcTable[[#This Row],[IWC]]-AE1033</f>
        <v>#NAME?</v>
      </c>
      <c r="N1034" s="13" t="e">
        <f ca="1">IF(CalcTable[[#This Row],[Day of Year]]&lt;123,FCAP,AE1033)</f>
        <v>#NAME?</v>
      </c>
      <c r="O1034" s="17" t="e">
        <f ca="1">IF(IRR_DRIP,5,COUNTIF('IDET Wind Values'!C1018:G1018,"&lt;="&amp;IRR_MAXWIND))</f>
        <v>#NAME?</v>
      </c>
      <c r="P1034" s="13" t="e">
        <f ca="1">CalcTable[[#This Row],[ET_o]]*KL</f>
        <v>#NAME?</v>
      </c>
      <c r="Q1034" s="13" t="e">
        <f ca="1">IF(WILTPT&lt;=0,1,MAX(0,MIN(1,(CalcTable[[#This Row],[IWC]]-WILTPT)/(MAD-WILTPT))))</f>
        <v>#NAME?</v>
      </c>
      <c r="R1034" s="13" t="e">
        <f ca="1">CalcTable[[#This Row],[ETMult]]*CalcTable[[#This Row],[ETb]]</f>
        <v>#NAME?</v>
      </c>
      <c r="S1034" s="13" t="b">
        <f>INDEX(IRR_LIST,CalcTable[[#This Row],[Day of Week]]+1)</f>
        <v>0</v>
      </c>
      <c r="T1034" s="13">
        <f t="shared" ca="1" si="314"/>
        <v>17</v>
      </c>
      <c r="U1034" s="13" t="b">
        <f ca="1">IF(CalcTable[[#This Row],[IrrPrecip]]&gt;=IC_MM,FALSE,TRUE)</f>
        <v>0</v>
      </c>
      <c r="V1034" s="13" t="b">
        <f t="shared" si="315"/>
        <v>1</v>
      </c>
      <c r="W1034" s="13" t="e">
        <f ca="1">IF(AND(IRR_DRIP=FALSE,CalcTable[[#This Row],[IrrHours]]&lt;=0),FALSE,TRUE)</f>
        <v>#NAME?</v>
      </c>
      <c r="X1034" s="13" t="e">
        <f ca="1">AND(CalcTable[[#This Row],[IrrDay]],CalcTable[[#This Row],[IrrRain]],CalcTable[[#This Row],[IrrWarm]],CalcTable[[#This Row],[IrrWindy]])</f>
        <v>#NAME?</v>
      </c>
      <c r="Y1034" s="13" t="e">
        <f t="shared" ca="1" si="316"/>
        <v>#NAME?</v>
      </c>
      <c r="Z1034" s="13" t="e">
        <f ca="1">CalcTable[[#This Row],[IrrHours]]/5</f>
        <v>#NAME?</v>
      </c>
      <c r="AA1034" s="13" t="e">
        <f ca="1">IF(CalcTable[[#This Row],[IrrFlag]]=FALSE,0,MAX(0,CalcTable[[#This Row],[VolRednWind]]*(FCAP*IRR_TARGET-CalcTable[[#This Row],[IWC]])))</f>
        <v>#NAME?</v>
      </c>
      <c r="AB1034" s="13" t="e">
        <f ca="1">CalcTable[[#This Row],[IWC]]+CalcTable[[#This Row],[Eff Precip]]+CalcTable[[#This Row],[IrrAmt]]-CalcTable[[#This Row],[AET]]</f>
        <v>#NAME?</v>
      </c>
      <c r="AC1034" s="13" t="e">
        <f ca="1">IF(CalcTable[[#This Row],[PWC]]&gt;FCAP,MIN(24*PERC,MIN(SAT,CalcTable[[#This Row],[PWC]])-FCAP),0)</f>
        <v>#NAME?</v>
      </c>
      <c r="AD1034" s="13" t="e">
        <f ca="1">IF(CalcTable[[#This Row],[PWC]]&gt;SAT,CalcTable[[#This Row],[PWC]]-SAT,0)</f>
        <v>#NAME?</v>
      </c>
      <c r="AE1034" s="13" t="e">
        <f ca="1">CalcTable[[#This Row],[PWC]]-CalcTable[[#This Row],[PercAmt]]-CalcTable[[#This Row],[Runoff]]</f>
        <v>#NAME?</v>
      </c>
      <c r="AF1034" s="13" t="e">
        <f ca="1">CalcTable[[#This Row],[IrrAmt]]/1000*CUR_IRR_AREA*10000/IRR_EFF</f>
        <v>#NAME?</v>
      </c>
      <c r="AG1034" s="147"/>
      <c r="AH1034" s="13"/>
      <c r="AI1034" s="50">
        <v>0</v>
      </c>
      <c r="AJ1034" s="50">
        <v>0</v>
      </c>
      <c r="AK1034" s="50">
        <v>0</v>
      </c>
      <c r="AL1034" s="50">
        <v>0</v>
      </c>
      <c r="AM1034" s="50"/>
      <c r="AN1034" s="50"/>
      <c r="AO1034" s="50"/>
      <c r="AP1034" s="50"/>
      <c r="AQ1034" s="50"/>
      <c r="AR1034" s="50"/>
      <c r="AS1034" s="50"/>
      <c r="AT1034" s="50"/>
      <c r="AU1034" s="50"/>
      <c r="AV1034" s="50"/>
      <c r="AW1034" s="50"/>
      <c r="AX1034" s="50">
        <f t="shared" si="327"/>
        <v>0</v>
      </c>
      <c r="AY1034" s="50"/>
      <c r="AZ1034" s="50">
        <f t="shared" si="317"/>
        <v>0</v>
      </c>
      <c r="BA1034" s="50">
        <f t="shared" si="318"/>
        <v>0</v>
      </c>
      <c r="BB1034" s="50">
        <f t="shared" si="319"/>
        <v>0</v>
      </c>
      <c r="BC1034" s="17">
        <f t="shared" si="320"/>
        <v>19668</v>
      </c>
      <c r="BD1034" s="50">
        <f t="shared" si="321"/>
        <v>0</v>
      </c>
      <c r="BE1034" s="50">
        <f t="shared" si="322"/>
        <v>0</v>
      </c>
      <c r="BF1034" s="50">
        <f t="shared" si="328"/>
        <v>0</v>
      </c>
      <c r="BG1034" s="50"/>
      <c r="BH1034" s="17">
        <f t="shared" si="323"/>
        <v>0</v>
      </c>
      <c r="BI1034" s="17">
        <f t="shared" si="331"/>
        <v>1034</v>
      </c>
      <c r="BJ1034" s="17">
        <f t="shared" si="329"/>
        <v>1034</v>
      </c>
      <c r="BK1034" s="150">
        <f t="shared" si="330"/>
        <v>24324</v>
      </c>
      <c r="BL1034" s="50" t="e">
        <f t="shared" ca="1" si="324"/>
        <v>#NAME?</v>
      </c>
      <c r="BM1034" s="50" t="e">
        <f t="shared" ca="1" si="325"/>
        <v>#NAME?</v>
      </c>
      <c r="BN1034" s="50" t="e">
        <f t="shared" ca="1" si="326"/>
        <v>#NAME?</v>
      </c>
    </row>
    <row r="1035" spans="1:66" x14ac:dyDescent="0.35">
      <c r="A1035" s="48">
        <v>24325</v>
      </c>
      <c r="B1035" s="17">
        <v>1966</v>
      </c>
      <c r="C1035" s="17">
        <v>8</v>
      </c>
      <c r="D1035" s="17">
        <v>218</v>
      </c>
      <c r="E1035" s="17">
        <v>6</v>
      </c>
      <c r="F1035" s="17">
        <v>7</v>
      </c>
      <c r="G1035" s="50">
        <v>10.6</v>
      </c>
      <c r="H1035" s="32">
        <v>3.7624975538404257</v>
      </c>
      <c r="I1035" s="50">
        <v>30.5</v>
      </c>
      <c r="J1035" s="13">
        <v>0</v>
      </c>
      <c r="K1035" s="13">
        <f t="shared" si="312"/>
        <v>0</v>
      </c>
      <c r="L1035" s="13">
        <f t="shared" si="313"/>
        <v>0</v>
      </c>
      <c r="M1035" s="13" t="e">
        <f ca="1">CalcTable[[#This Row],[IWC]]-AE1034</f>
        <v>#NAME?</v>
      </c>
      <c r="N1035" s="13" t="e">
        <f ca="1">IF(CalcTable[[#This Row],[Day of Year]]&lt;123,FCAP,AE1034)</f>
        <v>#NAME?</v>
      </c>
      <c r="O1035" s="17" t="e">
        <f ca="1">IF(IRR_DRIP,5,COUNTIF('IDET Wind Values'!C1019:G1019,"&lt;="&amp;IRR_MAXWIND))</f>
        <v>#NAME?</v>
      </c>
      <c r="P1035" s="13" t="e">
        <f ca="1">CalcTable[[#This Row],[ET_o]]*KL</f>
        <v>#NAME?</v>
      </c>
      <c r="Q1035" s="13" t="e">
        <f ca="1">IF(WILTPT&lt;=0,1,MAX(0,MIN(1,(CalcTable[[#This Row],[IWC]]-WILTPT)/(MAD-WILTPT))))</f>
        <v>#NAME?</v>
      </c>
      <c r="R1035" s="13" t="e">
        <f ca="1">CalcTable[[#This Row],[ETMult]]*CalcTable[[#This Row],[ETb]]</f>
        <v>#NAME?</v>
      </c>
      <c r="S1035" s="13" t="b">
        <f>INDEX(IRR_LIST,CalcTable[[#This Row],[Day of Week]]+1)</f>
        <v>0</v>
      </c>
      <c r="T1035" s="13">
        <f t="shared" ca="1" si="314"/>
        <v>9.6</v>
      </c>
      <c r="U1035" s="13" t="b">
        <f ca="1">IF(CalcTable[[#This Row],[IrrPrecip]]&gt;=IC_MM,FALSE,TRUE)</f>
        <v>1</v>
      </c>
      <c r="V1035" s="13" t="b">
        <f t="shared" si="315"/>
        <v>1</v>
      </c>
      <c r="W1035" s="13" t="e">
        <f ca="1">IF(AND(IRR_DRIP=FALSE,CalcTable[[#This Row],[IrrHours]]&lt;=0),FALSE,TRUE)</f>
        <v>#NAME?</v>
      </c>
      <c r="X1035" s="13" t="e">
        <f ca="1">AND(CalcTable[[#This Row],[IrrDay]],CalcTable[[#This Row],[IrrRain]],CalcTable[[#This Row],[IrrWarm]],CalcTable[[#This Row],[IrrWindy]])</f>
        <v>#NAME?</v>
      </c>
      <c r="Y1035" s="13" t="e">
        <f t="shared" ca="1" si="316"/>
        <v>#NAME?</v>
      </c>
      <c r="Z1035" s="13" t="e">
        <f ca="1">CalcTable[[#This Row],[IrrHours]]/5</f>
        <v>#NAME?</v>
      </c>
      <c r="AA1035" s="13" t="e">
        <f ca="1">IF(CalcTable[[#This Row],[IrrFlag]]=FALSE,0,MAX(0,CalcTable[[#This Row],[VolRednWind]]*(FCAP*IRR_TARGET-CalcTable[[#This Row],[IWC]])))</f>
        <v>#NAME?</v>
      </c>
      <c r="AB1035" s="13" t="e">
        <f ca="1">CalcTable[[#This Row],[IWC]]+CalcTable[[#This Row],[Eff Precip]]+CalcTable[[#This Row],[IrrAmt]]-CalcTable[[#This Row],[AET]]</f>
        <v>#NAME?</v>
      </c>
      <c r="AC1035" s="13" t="e">
        <f ca="1">IF(CalcTable[[#This Row],[PWC]]&gt;FCAP,MIN(24*PERC,MIN(SAT,CalcTable[[#This Row],[PWC]])-FCAP),0)</f>
        <v>#NAME?</v>
      </c>
      <c r="AD1035" s="13" t="e">
        <f ca="1">IF(CalcTable[[#This Row],[PWC]]&gt;SAT,CalcTable[[#This Row],[PWC]]-SAT,0)</f>
        <v>#NAME?</v>
      </c>
      <c r="AE1035" s="13" t="e">
        <f ca="1">CalcTable[[#This Row],[PWC]]-CalcTable[[#This Row],[PercAmt]]-CalcTable[[#This Row],[Runoff]]</f>
        <v>#NAME?</v>
      </c>
      <c r="AF1035" s="13" t="e">
        <f ca="1">CalcTable[[#This Row],[IrrAmt]]/1000*CUR_IRR_AREA*10000/IRR_EFF</f>
        <v>#NAME?</v>
      </c>
      <c r="AG1035" s="147"/>
      <c r="AH1035" s="13"/>
      <c r="AI1035" s="50">
        <v>0</v>
      </c>
      <c r="AJ1035" s="50">
        <v>0</v>
      </c>
      <c r="AK1035" s="50">
        <v>3.9454855027794338</v>
      </c>
      <c r="AL1035" s="50">
        <v>0</v>
      </c>
      <c r="AM1035" s="50"/>
      <c r="AN1035" s="50"/>
      <c r="AO1035" s="50"/>
      <c r="AP1035" s="50"/>
      <c r="AQ1035" s="50"/>
      <c r="AR1035" s="50"/>
      <c r="AS1035" s="50"/>
      <c r="AT1035" s="50"/>
      <c r="AU1035" s="50"/>
      <c r="AV1035" s="50"/>
      <c r="AW1035" s="50"/>
      <c r="AX1035" s="50">
        <f t="shared" si="327"/>
        <v>3.9454855027794338</v>
      </c>
      <c r="AY1035" s="50"/>
      <c r="AZ1035" s="50">
        <f t="shared" si="317"/>
        <v>57.867120707431702</v>
      </c>
      <c r="BA1035" s="50">
        <f t="shared" si="318"/>
        <v>89.096995374934522</v>
      </c>
      <c r="BB1035" s="50">
        <f t="shared" si="319"/>
        <v>91.8525725514789</v>
      </c>
      <c r="BC1035" s="17">
        <f t="shared" si="320"/>
        <v>19668</v>
      </c>
      <c r="BD1035" s="50">
        <f t="shared" si="321"/>
        <v>3.9454855027794338</v>
      </c>
      <c r="BE1035" s="50">
        <f t="shared" si="322"/>
        <v>57.867120707431702</v>
      </c>
      <c r="BF1035" s="50">
        <f t="shared" si="328"/>
        <v>94.652187899418223</v>
      </c>
      <c r="BG1035" s="50"/>
      <c r="BH1035" s="17">
        <f t="shared" si="323"/>
        <v>0</v>
      </c>
      <c r="BI1035" s="17">
        <f t="shared" si="331"/>
        <v>1035</v>
      </c>
      <c r="BJ1035" s="17">
        <f t="shared" si="329"/>
        <v>1035</v>
      </c>
      <c r="BK1035" s="150">
        <f t="shared" si="330"/>
        <v>24325</v>
      </c>
      <c r="BL1035" s="50" t="e">
        <f t="shared" ca="1" si="324"/>
        <v>#NAME?</v>
      </c>
      <c r="BM1035" s="50" t="e">
        <f t="shared" ca="1" si="325"/>
        <v>#NAME?</v>
      </c>
      <c r="BN1035" s="50" t="e">
        <f t="shared" ca="1" si="326"/>
        <v>#NAME?</v>
      </c>
    </row>
    <row r="1036" spans="1:66" x14ac:dyDescent="0.35">
      <c r="A1036" s="48">
        <v>24326</v>
      </c>
      <c r="B1036" s="17">
        <v>1966</v>
      </c>
      <c r="C1036" s="17">
        <v>8</v>
      </c>
      <c r="D1036" s="17">
        <v>219</v>
      </c>
      <c r="E1036" s="17">
        <v>7</v>
      </c>
      <c r="F1036" s="17">
        <v>1</v>
      </c>
      <c r="G1036" s="50">
        <v>5</v>
      </c>
      <c r="H1036" s="32">
        <v>3.0620555823981608</v>
      </c>
      <c r="I1036" s="50">
        <v>6.333333333333333</v>
      </c>
      <c r="J1036" s="13">
        <v>0</v>
      </c>
      <c r="K1036" s="13">
        <f t="shared" si="312"/>
        <v>0</v>
      </c>
      <c r="L1036" s="13">
        <f t="shared" si="313"/>
        <v>0</v>
      </c>
      <c r="M1036" s="13" t="e">
        <f ca="1">CalcTable[[#This Row],[IWC]]-AE1035</f>
        <v>#NAME?</v>
      </c>
      <c r="N1036" s="13" t="e">
        <f ca="1">IF(CalcTable[[#This Row],[Day of Year]]&lt;123,FCAP,AE1035)</f>
        <v>#NAME?</v>
      </c>
      <c r="O1036" s="17" t="e">
        <f ca="1">IF(IRR_DRIP,5,COUNTIF('IDET Wind Values'!C1020:G1020,"&lt;="&amp;IRR_MAXWIND))</f>
        <v>#NAME?</v>
      </c>
      <c r="P1036" s="13" t="e">
        <f ca="1">CalcTable[[#This Row],[ET_o]]*KL</f>
        <v>#NAME?</v>
      </c>
      <c r="Q1036" s="13" t="e">
        <f ca="1">IF(WILTPT&lt;=0,1,MAX(0,MIN(1,(CalcTable[[#This Row],[IWC]]-WILTPT)/(MAD-WILTPT))))</f>
        <v>#NAME?</v>
      </c>
      <c r="R1036" s="13" t="e">
        <f ca="1">CalcTable[[#This Row],[ETMult]]*CalcTable[[#This Row],[ETb]]</f>
        <v>#NAME?</v>
      </c>
      <c r="S1036" s="13" t="b">
        <f>INDEX(IRR_LIST,CalcTable[[#This Row],[Day of Week]]+1)</f>
        <v>1</v>
      </c>
      <c r="T1036" s="13">
        <f t="shared" ca="1" si="314"/>
        <v>2</v>
      </c>
      <c r="U1036" s="13" t="b">
        <f ca="1">IF(CalcTable[[#This Row],[IrrPrecip]]&gt;=IC_MM,FALSE,TRUE)</f>
        <v>1</v>
      </c>
      <c r="V1036" s="13" t="b">
        <f t="shared" si="315"/>
        <v>1</v>
      </c>
      <c r="W1036" s="13" t="e">
        <f ca="1">IF(AND(IRR_DRIP=FALSE,CalcTable[[#This Row],[IrrHours]]&lt;=0),FALSE,TRUE)</f>
        <v>#NAME?</v>
      </c>
      <c r="X1036" s="13" t="e">
        <f ca="1">AND(CalcTable[[#This Row],[IrrDay]],CalcTable[[#This Row],[IrrRain]],CalcTable[[#This Row],[IrrWarm]],CalcTable[[#This Row],[IrrWindy]])</f>
        <v>#NAME?</v>
      </c>
      <c r="Y1036" s="13" t="e">
        <f t="shared" ca="1" si="316"/>
        <v>#NAME?</v>
      </c>
      <c r="Z1036" s="13" t="e">
        <f ca="1">CalcTable[[#This Row],[IrrHours]]/5</f>
        <v>#NAME?</v>
      </c>
      <c r="AA1036" s="13" t="e">
        <f ca="1">IF(CalcTable[[#This Row],[IrrFlag]]=FALSE,0,MAX(0,CalcTable[[#This Row],[VolRednWind]]*(FCAP*IRR_TARGET-CalcTable[[#This Row],[IWC]])))</f>
        <v>#NAME?</v>
      </c>
      <c r="AB1036" s="13" t="e">
        <f ca="1">CalcTable[[#This Row],[IWC]]+CalcTable[[#This Row],[Eff Precip]]+CalcTable[[#This Row],[IrrAmt]]-CalcTable[[#This Row],[AET]]</f>
        <v>#NAME?</v>
      </c>
      <c r="AC1036" s="13" t="e">
        <f ca="1">IF(CalcTable[[#This Row],[PWC]]&gt;FCAP,MIN(24*PERC,MIN(SAT,CalcTable[[#This Row],[PWC]])-FCAP),0)</f>
        <v>#NAME?</v>
      </c>
      <c r="AD1036" s="13" t="e">
        <f ca="1">IF(CalcTable[[#This Row],[PWC]]&gt;SAT,CalcTable[[#This Row],[PWC]]-SAT,0)</f>
        <v>#NAME?</v>
      </c>
      <c r="AE1036" s="13" t="e">
        <f ca="1">CalcTable[[#This Row],[PWC]]-CalcTable[[#This Row],[PercAmt]]-CalcTable[[#This Row],[Runoff]]</f>
        <v>#NAME?</v>
      </c>
      <c r="AF1036" s="13" t="e">
        <f ca="1">CalcTable[[#This Row],[IrrAmt]]/1000*CUR_IRR_AREA*10000/IRR_EFF</f>
        <v>#NAME?</v>
      </c>
      <c r="AG1036" s="147"/>
      <c r="AH1036" s="13"/>
      <c r="AI1036" s="50">
        <v>0</v>
      </c>
      <c r="AJ1036" s="50">
        <v>0</v>
      </c>
      <c r="AK1036" s="50">
        <v>0</v>
      </c>
      <c r="AL1036" s="50">
        <v>0</v>
      </c>
      <c r="AM1036" s="50"/>
      <c r="AN1036" s="50"/>
      <c r="AO1036" s="50"/>
      <c r="AP1036" s="50"/>
      <c r="AQ1036" s="50"/>
      <c r="AR1036" s="50"/>
      <c r="AS1036" s="50"/>
      <c r="AT1036" s="50"/>
      <c r="AU1036" s="50"/>
      <c r="AV1036" s="50"/>
      <c r="AW1036" s="50"/>
      <c r="AX1036" s="50">
        <f t="shared" si="327"/>
        <v>0</v>
      </c>
      <c r="AY1036" s="50"/>
      <c r="AZ1036" s="50">
        <f t="shared" si="317"/>
        <v>0</v>
      </c>
      <c r="BA1036" s="50">
        <f t="shared" si="318"/>
        <v>0</v>
      </c>
      <c r="BB1036" s="50">
        <f t="shared" si="319"/>
        <v>0</v>
      </c>
      <c r="BC1036" s="17">
        <f t="shared" si="320"/>
        <v>19668</v>
      </c>
      <c r="BD1036" s="50">
        <f t="shared" si="321"/>
        <v>0</v>
      </c>
      <c r="BE1036" s="50">
        <f t="shared" si="322"/>
        <v>0</v>
      </c>
      <c r="BF1036" s="50">
        <f t="shared" si="328"/>
        <v>0</v>
      </c>
      <c r="BG1036" s="50"/>
      <c r="BH1036" s="17">
        <f t="shared" si="323"/>
        <v>0</v>
      </c>
      <c r="BI1036" s="17">
        <f t="shared" si="331"/>
        <v>1036</v>
      </c>
      <c r="BJ1036" s="17">
        <f t="shared" si="329"/>
        <v>1036</v>
      </c>
      <c r="BK1036" s="150">
        <f t="shared" si="330"/>
        <v>24326</v>
      </c>
      <c r="BL1036" s="50" t="e">
        <f t="shared" ca="1" si="324"/>
        <v>#NAME?</v>
      </c>
      <c r="BM1036" s="50" t="e">
        <f t="shared" ca="1" si="325"/>
        <v>#NAME?</v>
      </c>
      <c r="BN1036" s="50" t="e">
        <f t="shared" ca="1" si="326"/>
        <v>#NAME?</v>
      </c>
    </row>
    <row r="1037" spans="1:66" x14ac:dyDescent="0.35">
      <c r="A1037" s="48">
        <v>24327</v>
      </c>
      <c r="B1037" s="17">
        <v>1966</v>
      </c>
      <c r="C1037" s="17">
        <v>8</v>
      </c>
      <c r="D1037" s="17">
        <v>220</v>
      </c>
      <c r="E1037" s="17">
        <v>8</v>
      </c>
      <c r="F1037" s="17">
        <v>2</v>
      </c>
      <c r="G1037" s="50">
        <v>9.4</v>
      </c>
      <c r="H1037" s="32">
        <v>4.0789706168071644</v>
      </c>
      <c r="I1037" s="50">
        <v>16.166666666666668</v>
      </c>
      <c r="J1037" s="13">
        <v>0</v>
      </c>
      <c r="K1037" s="13">
        <f t="shared" si="312"/>
        <v>0</v>
      </c>
      <c r="L1037" s="13">
        <f t="shared" si="313"/>
        <v>0</v>
      </c>
      <c r="M1037" s="13" t="e">
        <f ca="1">CalcTable[[#This Row],[IWC]]-AE1036</f>
        <v>#NAME?</v>
      </c>
      <c r="N1037" s="13" t="e">
        <f ca="1">IF(CalcTable[[#This Row],[Day of Year]]&lt;123,FCAP,AE1036)</f>
        <v>#NAME?</v>
      </c>
      <c r="O1037" s="17" t="e">
        <f ca="1">IF(IRR_DRIP,5,COUNTIF('IDET Wind Values'!C1021:G1021,"&lt;="&amp;IRR_MAXWIND))</f>
        <v>#NAME?</v>
      </c>
      <c r="P1037" s="13" t="e">
        <f ca="1">CalcTable[[#This Row],[ET_o]]*KL</f>
        <v>#NAME?</v>
      </c>
      <c r="Q1037" s="13" t="e">
        <f ca="1">IF(WILTPT&lt;=0,1,MAX(0,MIN(1,(CalcTable[[#This Row],[IWC]]-WILTPT)/(MAD-WILTPT))))</f>
        <v>#NAME?</v>
      </c>
      <c r="R1037" s="13" t="e">
        <f ca="1">CalcTable[[#This Row],[ETMult]]*CalcTable[[#This Row],[ETb]]</f>
        <v>#NAME?</v>
      </c>
      <c r="S1037" s="13" t="b">
        <f>INDEX(IRR_LIST,CalcTable[[#This Row],[Day of Week]]+1)</f>
        <v>0</v>
      </c>
      <c r="T1037" s="13">
        <f t="shared" ca="1" si="314"/>
        <v>0</v>
      </c>
      <c r="U1037" s="13" t="b">
        <f ca="1">IF(CalcTable[[#This Row],[IrrPrecip]]&gt;=IC_MM,FALSE,TRUE)</f>
        <v>1</v>
      </c>
      <c r="V1037" s="13" t="b">
        <f t="shared" si="315"/>
        <v>1</v>
      </c>
      <c r="W1037" s="13" t="e">
        <f ca="1">IF(AND(IRR_DRIP=FALSE,CalcTable[[#This Row],[IrrHours]]&lt;=0),FALSE,TRUE)</f>
        <v>#NAME?</v>
      </c>
      <c r="X1037" s="13" t="e">
        <f ca="1">AND(CalcTable[[#This Row],[IrrDay]],CalcTable[[#This Row],[IrrRain]],CalcTable[[#This Row],[IrrWarm]],CalcTable[[#This Row],[IrrWindy]])</f>
        <v>#NAME?</v>
      </c>
      <c r="Y1037" s="13" t="e">
        <f t="shared" ca="1" si="316"/>
        <v>#NAME?</v>
      </c>
      <c r="Z1037" s="13" t="e">
        <f ca="1">CalcTable[[#This Row],[IrrHours]]/5</f>
        <v>#NAME?</v>
      </c>
      <c r="AA1037" s="13" t="e">
        <f ca="1">IF(CalcTable[[#This Row],[IrrFlag]]=FALSE,0,MAX(0,CalcTable[[#This Row],[VolRednWind]]*(FCAP*IRR_TARGET-CalcTable[[#This Row],[IWC]])))</f>
        <v>#NAME?</v>
      </c>
      <c r="AB1037" s="13" t="e">
        <f ca="1">CalcTable[[#This Row],[IWC]]+CalcTable[[#This Row],[Eff Precip]]+CalcTable[[#This Row],[IrrAmt]]-CalcTable[[#This Row],[AET]]</f>
        <v>#NAME?</v>
      </c>
      <c r="AC1037" s="13" t="e">
        <f ca="1">IF(CalcTable[[#This Row],[PWC]]&gt;FCAP,MIN(24*PERC,MIN(SAT,CalcTable[[#This Row],[PWC]])-FCAP),0)</f>
        <v>#NAME?</v>
      </c>
      <c r="AD1037" s="13" t="e">
        <f ca="1">IF(CalcTable[[#This Row],[PWC]]&gt;SAT,CalcTable[[#This Row],[PWC]]-SAT,0)</f>
        <v>#NAME?</v>
      </c>
      <c r="AE1037" s="13" t="e">
        <f ca="1">CalcTable[[#This Row],[PWC]]-CalcTable[[#This Row],[PercAmt]]-CalcTable[[#This Row],[Runoff]]</f>
        <v>#NAME?</v>
      </c>
      <c r="AF1037" s="13" t="e">
        <f ca="1">CalcTable[[#This Row],[IrrAmt]]/1000*CUR_IRR_AREA*10000/IRR_EFF</f>
        <v>#NAME?</v>
      </c>
      <c r="AG1037" s="147"/>
      <c r="AH1037" s="13"/>
      <c r="AI1037" s="50">
        <v>0</v>
      </c>
      <c r="AJ1037" s="50">
        <v>0</v>
      </c>
      <c r="AK1037" s="50">
        <v>6.3838278934508459</v>
      </c>
      <c r="AL1037" s="50">
        <v>7.9163344572945284</v>
      </c>
      <c r="AM1037" s="50"/>
      <c r="AN1037" s="50"/>
      <c r="AO1037" s="50"/>
      <c r="AP1037" s="50"/>
      <c r="AQ1037" s="50"/>
      <c r="AR1037" s="50"/>
      <c r="AS1037" s="50"/>
      <c r="AT1037" s="50"/>
      <c r="AU1037" s="50"/>
      <c r="AV1037" s="50"/>
      <c r="AW1037" s="50"/>
      <c r="AX1037" s="50">
        <f t="shared" si="327"/>
        <v>14.300162350745374</v>
      </c>
      <c r="AY1037" s="50"/>
      <c r="AZ1037" s="50">
        <f t="shared" si="317"/>
        <v>325.84195318458529</v>
      </c>
      <c r="BA1037" s="50">
        <f t="shared" si="318"/>
        <v>501.69316601436145</v>
      </c>
      <c r="BB1037" s="50">
        <f t="shared" si="319"/>
        <v>517.20944949934176</v>
      </c>
      <c r="BC1037" s="17">
        <f t="shared" si="320"/>
        <v>19668</v>
      </c>
      <c r="BD1037" s="50">
        <f t="shared" si="321"/>
        <v>14.300162350745374</v>
      </c>
      <c r="BE1037" s="50">
        <f t="shared" si="322"/>
        <v>325.84195318458529</v>
      </c>
      <c r="BF1037" s="50">
        <f t="shared" si="328"/>
        <v>532.97370598879479</v>
      </c>
      <c r="BG1037" s="50"/>
      <c r="BH1037" s="17">
        <f t="shared" si="323"/>
        <v>0</v>
      </c>
      <c r="BI1037" s="17">
        <f t="shared" si="331"/>
        <v>1037</v>
      </c>
      <c r="BJ1037" s="17">
        <f t="shared" si="329"/>
        <v>1037</v>
      </c>
      <c r="BK1037" s="150">
        <f t="shared" si="330"/>
        <v>24327</v>
      </c>
      <c r="BL1037" s="50" t="e">
        <f t="shared" ca="1" si="324"/>
        <v>#NAME?</v>
      </c>
      <c r="BM1037" s="50" t="e">
        <f t="shared" ca="1" si="325"/>
        <v>#NAME?</v>
      </c>
      <c r="BN1037" s="50" t="e">
        <f t="shared" ca="1" si="326"/>
        <v>#NAME?</v>
      </c>
    </row>
    <row r="1038" spans="1:66" x14ac:dyDescent="0.35">
      <c r="A1038" s="48">
        <v>24328</v>
      </c>
      <c r="B1038" s="17">
        <v>1966</v>
      </c>
      <c r="C1038" s="17">
        <v>8</v>
      </c>
      <c r="D1038" s="17">
        <v>221</v>
      </c>
      <c r="E1038" s="17">
        <v>9</v>
      </c>
      <c r="F1038" s="17">
        <v>3</v>
      </c>
      <c r="G1038" s="50">
        <v>7.2</v>
      </c>
      <c r="H1038" s="32">
        <v>3.7982415720497009</v>
      </c>
      <c r="I1038" s="50">
        <v>2.3333333333333335</v>
      </c>
      <c r="J1038" s="13">
        <v>0</v>
      </c>
      <c r="K1038" s="13">
        <f t="shared" si="312"/>
        <v>0</v>
      </c>
      <c r="L1038" s="13">
        <f t="shared" si="313"/>
        <v>0</v>
      </c>
      <c r="M1038" s="13" t="e">
        <f ca="1">CalcTable[[#This Row],[IWC]]-AE1037</f>
        <v>#NAME?</v>
      </c>
      <c r="N1038" s="13" t="e">
        <f ca="1">IF(CalcTable[[#This Row],[Day of Year]]&lt;123,FCAP,AE1037)</f>
        <v>#NAME?</v>
      </c>
      <c r="O1038" s="17" t="e">
        <f ca="1">IF(IRR_DRIP,5,COUNTIF('IDET Wind Values'!C1022:G1022,"&lt;="&amp;IRR_MAXWIND))</f>
        <v>#NAME?</v>
      </c>
      <c r="P1038" s="13" t="e">
        <f ca="1">CalcTable[[#This Row],[ET_o]]*KL</f>
        <v>#NAME?</v>
      </c>
      <c r="Q1038" s="13" t="e">
        <f ca="1">IF(WILTPT&lt;=0,1,MAX(0,MIN(1,(CalcTable[[#This Row],[IWC]]-WILTPT)/(MAD-WILTPT))))</f>
        <v>#NAME?</v>
      </c>
      <c r="R1038" s="13" t="e">
        <f ca="1">CalcTable[[#This Row],[ETMult]]*CalcTable[[#This Row],[ETb]]</f>
        <v>#NAME?</v>
      </c>
      <c r="S1038" s="13" t="b">
        <f>INDEX(IRR_LIST,CalcTable[[#This Row],[Day of Week]]+1)</f>
        <v>1</v>
      </c>
      <c r="T1038" s="13">
        <f t="shared" ca="1" si="314"/>
        <v>0</v>
      </c>
      <c r="U1038" s="13" t="b">
        <f ca="1">IF(CalcTable[[#This Row],[IrrPrecip]]&gt;=IC_MM,FALSE,TRUE)</f>
        <v>1</v>
      </c>
      <c r="V1038" s="13" t="b">
        <f t="shared" si="315"/>
        <v>1</v>
      </c>
      <c r="W1038" s="13" t="e">
        <f ca="1">IF(AND(IRR_DRIP=FALSE,CalcTable[[#This Row],[IrrHours]]&lt;=0),FALSE,TRUE)</f>
        <v>#NAME?</v>
      </c>
      <c r="X1038" s="13" t="e">
        <f ca="1">AND(CalcTable[[#This Row],[IrrDay]],CalcTable[[#This Row],[IrrRain]],CalcTable[[#This Row],[IrrWarm]],CalcTable[[#This Row],[IrrWindy]])</f>
        <v>#NAME?</v>
      </c>
      <c r="Y1038" s="13" t="e">
        <f t="shared" ca="1" si="316"/>
        <v>#NAME?</v>
      </c>
      <c r="Z1038" s="13" t="e">
        <f ca="1">CalcTable[[#This Row],[IrrHours]]/5</f>
        <v>#NAME?</v>
      </c>
      <c r="AA1038" s="13" t="e">
        <f ca="1">IF(CalcTable[[#This Row],[IrrFlag]]=FALSE,0,MAX(0,CalcTable[[#This Row],[VolRednWind]]*(FCAP*IRR_TARGET-CalcTable[[#This Row],[IWC]])))</f>
        <v>#NAME?</v>
      </c>
      <c r="AB1038" s="13" t="e">
        <f ca="1">CalcTable[[#This Row],[IWC]]+CalcTable[[#This Row],[Eff Precip]]+CalcTable[[#This Row],[IrrAmt]]-CalcTable[[#This Row],[AET]]</f>
        <v>#NAME?</v>
      </c>
      <c r="AC1038" s="13" t="e">
        <f ca="1">IF(CalcTable[[#This Row],[PWC]]&gt;FCAP,MIN(24*PERC,MIN(SAT,CalcTable[[#This Row],[PWC]])-FCAP),0)</f>
        <v>#NAME?</v>
      </c>
      <c r="AD1038" s="13" t="e">
        <f ca="1">IF(CalcTable[[#This Row],[PWC]]&gt;SAT,CalcTable[[#This Row],[PWC]]-SAT,0)</f>
        <v>#NAME?</v>
      </c>
      <c r="AE1038" s="13" t="e">
        <f ca="1">CalcTable[[#This Row],[PWC]]-CalcTable[[#This Row],[PercAmt]]-CalcTable[[#This Row],[Runoff]]</f>
        <v>#NAME?</v>
      </c>
      <c r="AF1038" s="13" t="e">
        <f ca="1">CalcTable[[#This Row],[IrrAmt]]/1000*CUR_IRR_AREA*10000/IRR_EFF</f>
        <v>#NAME?</v>
      </c>
      <c r="AG1038" s="147"/>
      <c r="AH1038" s="13"/>
      <c r="AI1038" s="50">
        <v>10.664041342689902</v>
      </c>
      <c r="AJ1038" s="50">
        <v>13.475836811020992</v>
      </c>
      <c r="AK1038" s="50">
        <v>0</v>
      </c>
      <c r="AL1038" s="50">
        <v>0</v>
      </c>
      <c r="AM1038" s="50"/>
      <c r="AN1038" s="50"/>
      <c r="AO1038" s="50"/>
      <c r="AP1038" s="50"/>
      <c r="AQ1038" s="50"/>
      <c r="AR1038" s="50"/>
      <c r="AS1038" s="50"/>
      <c r="AT1038" s="50"/>
      <c r="AU1038" s="50"/>
      <c r="AV1038" s="50"/>
      <c r="AW1038" s="50"/>
      <c r="AX1038" s="50">
        <f t="shared" si="327"/>
        <v>24.139878153710896</v>
      </c>
      <c r="AY1038" s="50"/>
      <c r="AZ1038" s="50">
        <f t="shared" si="317"/>
        <v>551.69715281606773</v>
      </c>
      <c r="BA1038" s="50">
        <f t="shared" si="318"/>
        <v>892.87706823218161</v>
      </c>
      <c r="BB1038" s="50">
        <f t="shared" si="319"/>
        <v>923.97487176216873</v>
      </c>
      <c r="BC1038" s="17">
        <f t="shared" si="320"/>
        <v>19668</v>
      </c>
      <c r="BD1038" s="50">
        <f t="shared" si="321"/>
        <v>24.139878153710896</v>
      </c>
      <c r="BE1038" s="50">
        <f t="shared" si="322"/>
        <v>551.69715281606773</v>
      </c>
      <c r="BF1038" s="50">
        <f t="shared" si="328"/>
        <v>902.40091322211083</v>
      </c>
      <c r="BG1038" s="50"/>
      <c r="BH1038" s="17">
        <f t="shared" si="323"/>
        <v>0</v>
      </c>
      <c r="BI1038" s="17">
        <f t="shared" si="331"/>
        <v>1038</v>
      </c>
      <c r="BJ1038" s="17">
        <f t="shared" si="329"/>
        <v>1038</v>
      </c>
      <c r="BK1038" s="150">
        <f t="shared" si="330"/>
        <v>24328</v>
      </c>
      <c r="BL1038" s="50" t="e">
        <f t="shared" ca="1" si="324"/>
        <v>#NAME?</v>
      </c>
      <c r="BM1038" s="50" t="e">
        <f t="shared" ca="1" si="325"/>
        <v>#NAME?</v>
      </c>
      <c r="BN1038" s="50" t="e">
        <f t="shared" ca="1" si="326"/>
        <v>#NAME?</v>
      </c>
    </row>
    <row r="1039" spans="1:66" x14ac:dyDescent="0.35">
      <c r="A1039" s="48">
        <v>24329</v>
      </c>
      <c r="B1039" s="17">
        <v>1966</v>
      </c>
      <c r="C1039" s="17">
        <v>8</v>
      </c>
      <c r="D1039" s="17">
        <v>222</v>
      </c>
      <c r="E1039" s="17">
        <v>10</v>
      </c>
      <c r="F1039" s="17">
        <v>4</v>
      </c>
      <c r="G1039" s="50">
        <v>7.8</v>
      </c>
      <c r="H1039" s="32">
        <v>4.4921026059414624</v>
      </c>
      <c r="I1039" s="50">
        <v>4</v>
      </c>
      <c r="J1039" s="13">
        <v>0.5</v>
      </c>
      <c r="K1039" s="13">
        <f t="shared" si="312"/>
        <v>0.5</v>
      </c>
      <c r="L1039" s="13">
        <f t="shared" si="313"/>
        <v>0</v>
      </c>
      <c r="M1039" s="13" t="e">
        <f ca="1">CalcTable[[#This Row],[IWC]]-AE1038</f>
        <v>#NAME?</v>
      </c>
      <c r="N1039" s="13" t="e">
        <f ca="1">IF(CalcTable[[#This Row],[Day of Year]]&lt;123,FCAP,AE1038)</f>
        <v>#NAME?</v>
      </c>
      <c r="O1039" s="17" t="e">
        <f ca="1">IF(IRR_DRIP,5,COUNTIF('IDET Wind Values'!C1023:G1023,"&lt;="&amp;IRR_MAXWIND))</f>
        <v>#NAME?</v>
      </c>
      <c r="P1039" s="13" t="e">
        <f ca="1">CalcTable[[#This Row],[ET_o]]*KL</f>
        <v>#NAME?</v>
      </c>
      <c r="Q1039" s="13" t="e">
        <f ca="1">IF(WILTPT&lt;=0,1,MAX(0,MIN(1,(CalcTable[[#This Row],[IWC]]-WILTPT)/(MAD-WILTPT))))</f>
        <v>#NAME?</v>
      </c>
      <c r="R1039" s="13" t="e">
        <f ca="1">CalcTable[[#This Row],[ETMult]]*CalcTable[[#This Row],[ETb]]</f>
        <v>#NAME?</v>
      </c>
      <c r="S1039" s="13" t="b">
        <f>INDEX(IRR_LIST,CalcTable[[#This Row],[Day of Week]]+1)</f>
        <v>0</v>
      </c>
      <c r="T1039" s="13">
        <f t="shared" ca="1" si="314"/>
        <v>0</v>
      </c>
      <c r="U1039" s="13" t="b">
        <f ca="1">IF(CalcTable[[#This Row],[IrrPrecip]]&gt;=IC_MM,FALSE,TRUE)</f>
        <v>1</v>
      </c>
      <c r="V1039" s="13" t="b">
        <f t="shared" si="315"/>
        <v>1</v>
      </c>
      <c r="W1039" s="13" t="e">
        <f ca="1">IF(AND(IRR_DRIP=FALSE,CalcTable[[#This Row],[IrrHours]]&lt;=0),FALSE,TRUE)</f>
        <v>#NAME?</v>
      </c>
      <c r="X1039" s="13" t="e">
        <f ca="1">AND(CalcTable[[#This Row],[IrrDay]],CalcTable[[#This Row],[IrrRain]],CalcTable[[#This Row],[IrrWarm]],CalcTable[[#This Row],[IrrWindy]])</f>
        <v>#NAME?</v>
      </c>
      <c r="Y1039" s="13" t="e">
        <f t="shared" ca="1" si="316"/>
        <v>#NAME?</v>
      </c>
      <c r="Z1039" s="13" t="e">
        <f ca="1">CalcTable[[#This Row],[IrrHours]]/5</f>
        <v>#NAME?</v>
      </c>
      <c r="AA1039" s="13" t="e">
        <f ca="1">IF(CalcTable[[#This Row],[IrrFlag]]=FALSE,0,MAX(0,CalcTable[[#This Row],[VolRednWind]]*(FCAP*IRR_TARGET-CalcTable[[#This Row],[IWC]])))</f>
        <v>#NAME?</v>
      </c>
      <c r="AB1039" s="13" t="e">
        <f ca="1">CalcTable[[#This Row],[IWC]]+CalcTable[[#This Row],[Eff Precip]]+CalcTable[[#This Row],[IrrAmt]]-CalcTable[[#This Row],[AET]]</f>
        <v>#NAME?</v>
      </c>
      <c r="AC1039" s="13" t="e">
        <f ca="1">IF(CalcTable[[#This Row],[PWC]]&gt;FCAP,MIN(24*PERC,MIN(SAT,CalcTable[[#This Row],[PWC]])-FCAP),0)</f>
        <v>#NAME?</v>
      </c>
      <c r="AD1039" s="13" t="e">
        <f ca="1">IF(CalcTable[[#This Row],[PWC]]&gt;SAT,CalcTable[[#This Row],[PWC]]-SAT,0)</f>
        <v>#NAME?</v>
      </c>
      <c r="AE1039" s="13" t="e">
        <f ca="1">CalcTable[[#This Row],[PWC]]-CalcTable[[#This Row],[PercAmt]]-CalcTable[[#This Row],[Runoff]]</f>
        <v>#NAME?</v>
      </c>
      <c r="AF1039" s="13" t="e">
        <f ca="1">CalcTable[[#This Row],[IrrAmt]]/1000*CUR_IRR_AREA*10000/IRR_EFF</f>
        <v>#NAME?</v>
      </c>
      <c r="AG1039" s="147"/>
      <c r="AH1039" s="13"/>
      <c r="AI1039" s="50">
        <v>0</v>
      </c>
      <c r="AJ1039" s="50">
        <v>0</v>
      </c>
      <c r="AK1039" s="50">
        <v>0</v>
      </c>
      <c r="AL1039" s="50">
        <v>4.3690328646273358</v>
      </c>
      <c r="AM1039" s="50"/>
      <c r="AN1039" s="50"/>
      <c r="AO1039" s="50"/>
      <c r="AP1039" s="50"/>
      <c r="AQ1039" s="50"/>
      <c r="AR1039" s="50"/>
      <c r="AS1039" s="50"/>
      <c r="AT1039" s="50"/>
      <c r="AU1039" s="50"/>
      <c r="AV1039" s="50"/>
      <c r="AW1039" s="50"/>
      <c r="AX1039" s="50">
        <f t="shared" si="327"/>
        <v>4.3690328646273358</v>
      </c>
      <c r="AY1039" s="50"/>
      <c r="AZ1039" s="50">
        <f t="shared" si="317"/>
        <v>128.15829736240187</v>
      </c>
      <c r="BA1039" s="50">
        <f t="shared" si="318"/>
        <v>197.32309276433304</v>
      </c>
      <c r="BB1039" s="50">
        <f t="shared" si="319"/>
        <v>203.42586882920932</v>
      </c>
      <c r="BC1039" s="17">
        <f t="shared" si="320"/>
        <v>19668</v>
      </c>
      <c r="BD1039" s="50">
        <f t="shared" si="321"/>
        <v>4.3690328646273358</v>
      </c>
      <c r="BE1039" s="50">
        <f t="shared" si="322"/>
        <v>128.15829736240187</v>
      </c>
      <c r="BF1039" s="50">
        <f t="shared" si="328"/>
        <v>209.62617622095885</v>
      </c>
      <c r="BG1039" s="50"/>
      <c r="BH1039" s="17">
        <f t="shared" si="323"/>
        <v>0</v>
      </c>
      <c r="BI1039" s="17">
        <f t="shared" si="331"/>
        <v>1039</v>
      </c>
      <c r="BJ1039" s="17">
        <f t="shared" si="329"/>
        <v>1039</v>
      </c>
      <c r="BK1039" s="150">
        <f t="shared" si="330"/>
        <v>24329</v>
      </c>
      <c r="BL1039" s="50" t="e">
        <f t="shared" ca="1" si="324"/>
        <v>#NAME?</v>
      </c>
      <c r="BM1039" s="50" t="e">
        <f t="shared" ca="1" si="325"/>
        <v>#NAME?</v>
      </c>
      <c r="BN1039" s="50" t="e">
        <f t="shared" ca="1" si="326"/>
        <v>#NAME?</v>
      </c>
    </row>
    <row r="1040" spans="1:66" x14ac:dyDescent="0.35">
      <c r="A1040" s="48">
        <v>24330</v>
      </c>
      <c r="B1040" s="17">
        <v>1966</v>
      </c>
      <c r="C1040" s="17">
        <v>8</v>
      </c>
      <c r="D1040" s="17">
        <v>223</v>
      </c>
      <c r="E1040" s="17">
        <v>11</v>
      </c>
      <c r="F1040" s="17">
        <v>5</v>
      </c>
      <c r="G1040" s="50">
        <v>5.6</v>
      </c>
      <c r="H1040" s="32">
        <v>3.5226651018991326</v>
      </c>
      <c r="I1040" s="50">
        <v>14.166666666666666</v>
      </c>
      <c r="J1040" s="13">
        <v>1.5</v>
      </c>
      <c r="K1040" s="13">
        <f t="shared" si="312"/>
        <v>1.5</v>
      </c>
      <c r="L1040" s="13">
        <f t="shared" si="313"/>
        <v>0</v>
      </c>
      <c r="M1040" s="13" t="e">
        <f ca="1">CalcTable[[#This Row],[IWC]]-AE1039</f>
        <v>#NAME?</v>
      </c>
      <c r="N1040" s="13" t="e">
        <f ca="1">IF(CalcTable[[#This Row],[Day of Year]]&lt;123,FCAP,AE1039)</f>
        <v>#NAME?</v>
      </c>
      <c r="O1040" s="17" t="e">
        <f ca="1">IF(IRR_DRIP,5,COUNTIF('IDET Wind Values'!C1024:G1024,"&lt;="&amp;IRR_MAXWIND))</f>
        <v>#NAME?</v>
      </c>
      <c r="P1040" s="13" t="e">
        <f ca="1">CalcTable[[#This Row],[ET_o]]*KL</f>
        <v>#NAME?</v>
      </c>
      <c r="Q1040" s="13" t="e">
        <f ca="1">IF(WILTPT&lt;=0,1,MAX(0,MIN(1,(CalcTable[[#This Row],[IWC]]-WILTPT)/(MAD-WILTPT))))</f>
        <v>#NAME?</v>
      </c>
      <c r="R1040" s="13" t="e">
        <f ca="1">CalcTable[[#This Row],[ETMult]]*CalcTable[[#This Row],[ETb]]</f>
        <v>#NAME?</v>
      </c>
      <c r="S1040" s="13" t="b">
        <f>INDEX(IRR_LIST,CalcTable[[#This Row],[Day of Week]]+1)</f>
        <v>1</v>
      </c>
      <c r="T1040" s="13">
        <f t="shared" ca="1" si="314"/>
        <v>0.5</v>
      </c>
      <c r="U1040" s="13" t="b">
        <f ca="1">IF(CalcTable[[#This Row],[IrrPrecip]]&gt;=IC_MM,FALSE,TRUE)</f>
        <v>1</v>
      </c>
      <c r="V1040" s="13" t="b">
        <f t="shared" si="315"/>
        <v>1</v>
      </c>
      <c r="W1040" s="13" t="e">
        <f ca="1">IF(AND(IRR_DRIP=FALSE,CalcTable[[#This Row],[IrrHours]]&lt;=0),FALSE,TRUE)</f>
        <v>#NAME?</v>
      </c>
      <c r="X1040" s="13" t="e">
        <f ca="1">AND(CalcTable[[#This Row],[IrrDay]],CalcTable[[#This Row],[IrrRain]],CalcTable[[#This Row],[IrrWarm]],CalcTable[[#This Row],[IrrWindy]])</f>
        <v>#NAME?</v>
      </c>
      <c r="Y1040" s="13" t="e">
        <f t="shared" ca="1" si="316"/>
        <v>#NAME?</v>
      </c>
      <c r="Z1040" s="13" t="e">
        <f ca="1">CalcTable[[#This Row],[IrrHours]]/5</f>
        <v>#NAME?</v>
      </c>
      <c r="AA1040" s="13" t="e">
        <f ca="1">IF(CalcTable[[#This Row],[IrrFlag]]=FALSE,0,MAX(0,CalcTable[[#This Row],[VolRednWind]]*(FCAP*IRR_TARGET-CalcTable[[#This Row],[IWC]])))</f>
        <v>#NAME?</v>
      </c>
      <c r="AB1040" s="13" t="e">
        <f ca="1">CalcTable[[#This Row],[IWC]]+CalcTable[[#This Row],[Eff Precip]]+CalcTable[[#This Row],[IrrAmt]]-CalcTable[[#This Row],[AET]]</f>
        <v>#NAME?</v>
      </c>
      <c r="AC1040" s="13" t="e">
        <f ca="1">IF(CalcTable[[#This Row],[PWC]]&gt;FCAP,MIN(24*PERC,MIN(SAT,CalcTable[[#This Row],[PWC]])-FCAP),0)</f>
        <v>#NAME?</v>
      </c>
      <c r="AD1040" s="13" t="e">
        <f ca="1">IF(CalcTable[[#This Row],[PWC]]&gt;SAT,CalcTable[[#This Row],[PWC]]-SAT,0)</f>
        <v>#NAME?</v>
      </c>
      <c r="AE1040" s="13" t="e">
        <f ca="1">CalcTable[[#This Row],[PWC]]-CalcTable[[#This Row],[PercAmt]]-CalcTable[[#This Row],[Runoff]]</f>
        <v>#NAME?</v>
      </c>
      <c r="AF1040" s="13" t="e">
        <f ca="1">CalcTable[[#This Row],[IrrAmt]]/1000*CUR_IRR_AREA*10000/IRR_EFF</f>
        <v>#NAME?</v>
      </c>
      <c r="AG1040" s="147"/>
      <c r="AH1040" s="13"/>
      <c r="AI1040" s="50">
        <v>2.9252243747737325</v>
      </c>
      <c r="AJ1040" s="50">
        <v>3.9841887296636118</v>
      </c>
      <c r="AK1040" s="50">
        <v>0</v>
      </c>
      <c r="AL1040" s="50">
        <v>0</v>
      </c>
      <c r="AM1040" s="50"/>
      <c r="AN1040" s="50"/>
      <c r="AO1040" s="50"/>
      <c r="AP1040" s="50"/>
      <c r="AQ1040" s="50"/>
      <c r="AR1040" s="50"/>
      <c r="AS1040" s="50"/>
      <c r="AT1040" s="50"/>
      <c r="AU1040" s="50"/>
      <c r="AV1040" s="50"/>
      <c r="AW1040" s="50"/>
      <c r="AX1040" s="50">
        <f t="shared" si="327"/>
        <v>6.9094131044373448</v>
      </c>
      <c r="AY1040" s="50"/>
      <c r="AZ1040" s="50">
        <f t="shared" si="317"/>
        <v>159.77282690014738</v>
      </c>
      <c r="BA1040" s="50">
        <f t="shared" si="318"/>
        <v>258.8422380554307</v>
      </c>
      <c r="BB1040" s="50">
        <f t="shared" si="319"/>
        <v>267.87744637021348</v>
      </c>
      <c r="BC1040" s="17">
        <f t="shared" si="320"/>
        <v>19668</v>
      </c>
      <c r="BD1040" s="50">
        <f t="shared" si="321"/>
        <v>6.9094131044373448</v>
      </c>
      <c r="BE1040" s="50">
        <f t="shared" si="322"/>
        <v>159.77282690014738</v>
      </c>
      <c r="BF1040" s="50">
        <f t="shared" si="328"/>
        <v>261.33748228865636</v>
      </c>
      <c r="BG1040" s="50"/>
      <c r="BH1040" s="17">
        <f t="shared" si="323"/>
        <v>0</v>
      </c>
      <c r="BI1040" s="17">
        <f t="shared" si="331"/>
        <v>1040</v>
      </c>
      <c r="BJ1040" s="17">
        <f t="shared" si="329"/>
        <v>1040</v>
      </c>
      <c r="BK1040" s="150">
        <f t="shared" si="330"/>
        <v>24330</v>
      </c>
      <c r="BL1040" s="50" t="e">
        <f t="shared" ca="1" si="324"/>
        <v>#NAME?</v>
      </c>
      <c r="BM1040" s="50" t="e">
        <f t="shared" ca="1" si="325"/>
        <v>#NAME?</v>
      </c>
      <c r="BN1040" s="50" t="e">
        <f t="shared" ca="1" si="326"/>
        <v>#NAME?</v>
      </c>
    </row>
    <row r="1041" spans="1:66" x14ac:dyDescent="0.35">
      <c r="A1041" s="48">
        <v>24331</v>
      </c>
      <c r="B1041" s="17">
        <v>1966</v>
      </c>
      <c r="C1041" s="17">
        <v>8</v>
      </c>
      <c r="D1041" s="17">
        <v>224</v>
      </c>
      <c r="E1041" s="17">
        <v>12</v>
      </c>
      <c r="F1041" s="17">
        <v>6</v>
      </c>
      <c r="G1041" s="50">
        <v>3.3</v>
      </c>
      <c r="H1041" s="32">
        <v>3.5055905979222883</v>
      </c>
      <c r="I1041" s="50">
        <v>8.6666666666666661</v>
      </c>
      <c r="J1041" s="13">
        <v>0</v>
      </c>
      <c r="K1041" s="13">
        <f t="shared" si="312"/>
        <v>0</v>
      </c>
      <c r="L1041" s="13">
        <f t="shared" si="313"/>
        <v>0</v>
      </c>
      <c r="M1041" s="13" t="e">
        <f ca="1">CalcTable[[#This Row],[IWC]]-AE1040</f>
        <v>#NAME?</v>
      </c>
      <c r="N1041" s="13" t="e">
        <f ca="1">IF(CalcTable[[#This Row],[Day of Year]]&lt;123,FCAP,AE1040)</f>
        <v>#NAME?</v>
      </c>
      <c r="O1041" s="17" t="e">
        <f ca="1">IF(IRR_DRIP,5,COUNTIF('IDET Wind Values'!C1025:G1025,"&lt;="&amp;IRR_MAXWIND))</f>
        <v>#NAME?</v>
      </c>
      <c r="P1041" s="13" t="e">
        <f ca="1">CalcTable[[#This Row],[ET_o]]*KL</f>
        <v>#NAME?</v>
      </c>
      <c r="Q1041" s="13" t="e">
        <f ca="1">IF(WILTPT&lt;=0,1,MAX(0,MIN(1,(CalcTable[[#This Row],[IWC]]-WILTPT)/(MAD-WILTPT))))</f>
        <v>#NAME?</v>
      </c>
      <c r="R1041" s="13" t="e">
        <f ca="1">CalcTable[[#This Row],[ETMult]]*CalcTable[[#This Row],[ETb]]</f>
        <v>#NAME?</v>
      </c>
      <c r="S1041" s="13" t="b">
        <f>INDEX(IRR_LIST,CalcTable[[#This Row],[Day of Week]]+1)</f>
        <v>0</v>
      </c>
      <c r="T1041" s="13">
        <f t="shared" ca="1" si="314"/>
        <v>2</v>
      </c>
      <c r="U1041" s="13" t="b">
        <f ca="1">IF(CalcTable[[#This Row],[IrrPrecip]]&gt;=IC_MM,FALSE,TRUE)</f>
        <v>1</v>
      </c>
      <c r="V1041" s="13" t="b">
        <f t="shared" si="315"/>
        <v>1</v>
      </c>
      <c r="W1041" s="13" t="e">
        <f ca="1">IF(AND(IRR_DRIP=FALSE,CalcTable[[#This Row],[IrrHours]]&lt;=0),FALSE,TRUE)</f>
        <v>#NAME?</v>
      </c>
      <c r="X1041" s="13" t="e">
        <f ca="1">AND(CalcTable[[#This Row],[IrrDay]],CalcTable[[#This Row],[IrrRain]],CalcTable[[#This Row],[IrrWarm]],CalcTable[[#This Row],[IrrWindy]])</f>
        <v>#NAME?</v>
      </c>
      <c r="Y1041" s="13" t="e">
        <f t="shared" ca="1" si="316"/>
        <v>#NAME?</v>
      </c>
      <c r="Z1041" s="13" t="e">
        <f ca="1">CalcTable[[#This Row],[IrrHours]]/5</f>
        <v>#NAME?</v>
      </c>
      <c r="AA1041" s="13" t="e">
        <f ca="1">IF(CalcTable[[#This Row],[IrrFlag]]=FALSE,0,MAX(0,CalcTable[[#This Row],[VolRednWind]]*(FCAP*IRR_TARGET-CalcTable[[#This Row],[IWC]])))</f>
        <v>#NAME?</v>
      </c>
      <c r="AB1041" s="13" t="e">
        <f ca="1">CalcTable[[#This Row],[IWC]]+CalcTable[[#This Row],[Eff Precip]]+CalcTable[[#This Row],[IrrAmt]]-CalcTable[[#This Row],[AET]]</f>
        <v>#NAME?</v>
      </c>
      <c r="AC1041" s="13" t="e">
        <f ca="1">IF(CalcTable[[#This Row],[PWC]]&gt;FCAP,MIN(24*PERC,MIN(SAT,CalcTable[[#This Row],[PWC]])-FCAP),0)</f>
        <v>#NAME?</v>
      </c>
      <c r="AD1041" s="13" t="e">
        <f ca="1">IF(CalcTable[[#This Row],[PWC]]&gt;SAT,CalcTable[[#This Row],[PWC]]-SAT,0)</f>
        <v>#NAME?</v>
      </c>
      <c r="AE1041" s="13" t="e">
        <f ca="1">CalcTable[[#This Row],[PWC]]-CalcTable[[#This Row],[PercAmt]]-CalcTable[[#This Row],[Runoff]]</f>
        <v>#NAME?</v>
      </c>
      <c r="AF1041" s="13" t="e">
        <f ca="1">CalcTable[[#This Row],[IrrAmt]]/1000*CUR_IRR_AREA*10000/IRR_EFF</f>
        <v>#NAME?</v>
      </c>
      <c r="AG1041" s="147"/>
      <c r="AH1041" s="13"/>
      <c r="AI1041" s="50">
        <v>0</v>
      </c>
      <c r="AJ1041" s="50">
        <v>0</v>
      </c>
      <c r="AK1041" s="50">
        <v>0</v>
      </c>
      <c r="AL1041" s="50">
        <v>4.4081222393123269</v>
      </c>
      <c r="AM1041" s="50"/>
      <c r="AN1041" s="50"/>
      <c r="AO1041" s="50"/>
      <c r="AP1041" s="50"/>
      <c r="AQ1041" s="50"/>
      <c r="AR1041" s="50"/>
      <c r="AS1041" s="50"/>
      <c r="AT1041" s="50"/>
      <c r="AU1041" s="50"/>
      <c r="AV1041" s="50"/>
      <c r="AW1041" s="50"/>
      <c r="AX1041" s="50">
        <f t="shared" si="327"/>
        <v>4.4081222393123269</v>
      </c>
      <c r="AY1041" s="50"/>
      <c r="AZ1041" s="50">
        <f t="shared" si="317"/>
        <v>129.30491901982828</v>
      </c>
      <c r="BA1041" s="50">
        <f t="shared" si="318"/>
        <v>199.08852610989433</v>
      </c>
      <c r="BB1041" s="50">
        <f t="shared" si="319"/>
        <v>205.24590320607663</v>
      </c>
      <c r="BC1041" s="17">
        <f t="shared" si="320"/>
        <v>19668</v>
      </c>
      <c r="BD1041" s="50">
        <f t="shared" si="321"/>
        <v>4.4081222393123269</v>
      </c>
      <c r="BE1041" s="50">
        <f t="shared" si="322"/>
        <v>129.30491901982828</v>
      </c>
      <c r="BF1041" s="50">
        <f t="shared" si="328"/>
        <v>211.50168423382476</v>
      </c>
      <c r="BG1041" s="50"/>
      <c r="BH1041" s="17">
        <f t="shared" si="323"/>
        <v>0</v>
      </c>
      <c r="BI1041" s="17">
        <f t="shared" si="331"/>
        <v>1041</v>
      </c>
      <c r="BJ1041" s="17">
        <f t="shared" si="329"/>
        <v>1041</v>
      </c>
      <c r="BK1041" s="150">
        <f t="shared" si="330"/>
        <v>24331</v>
      </c>
      <c r="BL1041" s="50" t="e">
        <f t="shared" ca="1" si="324"/>
        <v>#NAME?</v>
      </c>
      <c r="BM1041" s="50" t="e">
        <f t="shared" ca="1" si="325"/>
        <v>#NAME?</v>
      </c>
      <c r="BN1041" s="50" t="e">
        <f t="shared" ca="1" si="326"/>
        <v>#NAME?</v>
      </c>
    </row>
    <row r="1042" spans="1:66" x14ac:dyDescent="0.35">
      <c r="A1042" s="48">
        <v>24332</v>
      </c>
      <c r="B1042" s="17">
        <v>1966</v>
      </c>
      <c r="C1042" s="17">
        <v>8</v>
      </c>
      <c r="D1042" s="17">
        <v>225</v>
      </c>
      <c r="E1042" s="17">
        <v>13</v>
      </c>
      <c r="F1042" s="17">
        <v>7</v>
      </c>
      <c r="G1042" s="50">
        <v>10</v>
      </c>
      <c r="H1042" s="32">
        <v>3.3455862234439304</v>
      </c>
      <c r="I1042" s="50">
        <v>9.8333333333333339</v>
      </c>
      <c r="J1042" s="13">
        <v>0</v>
      </c>
      <c r="K1042" s="13">
        <f t="shared" si="312"/>
        <v>0</v>
      </c>
      <c r="L1042" s="13">
        <f t="shared" si="313"/>
        <v>0</v>
      </c>
      <c r="M1042" s="13" t="e">
        <f ca="1">CalcTable[[#This Row],[IWC]]-AE1041</f>
        <v>#NAME?</v>
      </c>
      <c r="N1042" s="13" t="e">
        <f ca="1">IF(CalcTable[[#This Row],[Day of Year]]&lt;123,FCAP,AE1041)</f>
        <v>#NAME?</v>
      </c>
      <c r="O1042" s="17" t="e">
        <f ca="1">IF(IRR_DRIP,5,COUNTIF('IDET Wind Values'!C1026:G1026,"&lt;="&amp;IRR_MAXWIND))</f>
        <v>#NAME?</v>
      </c>
      <c r="P1042" s="13" t="e">
        <f ca="1">CalcTable[[#This Row],[ET_o]]*KL</f>
        <v>#NAME?</v>
      </c>
      <c r="Q1042" s="13" t="e">
        <f ca="1">IF(WILTPT&lt;=0,1,MAX(0,MIN(1,(CalcTable[[#This Row],[IWC]]-WILTPT)/(MAD-WILTPT))))</f>
        <v>#NAME?</v>
      </c>
      <c r="R1042" s="13" t="e">
        <f ca="1">CalcTable[[#This Row],[ETMult]]*CalcTable[[#This Row],[ETb]]</f>
        <v>#NAME?</v>
      </c>
      <c r="S1042" s="13" t="b">
        <f>INDEX(IRR_LIST,CalcTable[[#This Row],[Day of Week]]+1)</f>
        <v>0</v>
      </c>
      <c r="T1042" s="13">
        <f t="shared" ca="1" si="314"/>
        <v>1.5</v>
      </c>
      <c r="U1042" s="13" t="b">
        <f ca="1">IF(CalcTable[[#This Row],[IrrPrecip]]&gt;=IC_MM,FALSE,TRUE)</f>
        <v>1</v>
      </c>
      <c r="V1042" s="13" t="b">
        <f t="shared" si="315"/>
        <v>1</v>
      </c>
      <c r="W1042" s="13" t="e">
        <f ca="1">IF(AND(IRR_DRIP=FALSE,CalcTable[[#This Row],[IrrHours]]&lt;=0),FALSE,TRUE)</f>
        <v>#NAME?</v>
      </c>
      <c r="X1042" s="13" t="e">
        <f ca="1">AND(CalcTable[[#This Row],[IrrDay]],CalcTable[[#This Row],[IrrRain]],CalcTable[[#This Row],[IrrWarm]],CalcTable[[#This Row],[IrrWindy]])</f>
        <v>#NAME?</v>
      </c>
      <c r="Y1042" s="13" t="e">
        <f t="shared" ca="1" si="316"/>
        <v>#NAME?</v>
      </c>
      <c r="Z1042" s="13" t="e">
        <f ca="1">CalcTable[[#This Row],[IrrHours]]/5</f>
        <v>#NAME?</v>
      </c>
      <c r="AA1042" s="13" t="e">
        <f ca="1">IF(CalcTable[[#This Row],[IrrFlag]]=FALSE,0,MAX(0,CalcTable[[#This Row],[VolRednWind]]*(FCAP*IRR_TARGET-CalcTable[[#This Row],[IWC]])))</f>
        <v>#NAME?</v>
      </c>
      <c r="AB1042" s="13" t="e">
        <f ca="1">CalcTable[[#This Row],[IWC]]+CalcTable[[#This Row],[Eff Precip]]+CalcTable[[#This Row],[IrrAmt]]-CalcTable[[#This Row],[AET]]</f>
        <v>#NAME?</v>
      </c>
      <c r="AC1042" s="13" t="e">
        <f ca="1">IF(CalcTable[[#This Row],[PWC]]&gt;FCAP,MIN(24*PERC,MIN(SAT,CalcTable[[#This Row],[PWC]])-FCAP),0)</f>
        <v>#NAME?</v>
      </c>
      <c r="AD1042" s="13" t="e">
        <f ca="1">IF(CalcTable[[#This Row],[PWC]]&gt;SAT,CalcTable[[#This Row],[PWC]]-SAT,0)</f>
        <v>#NAME?</v>
      </c>
      <c r="AE1042" s="13" t="e">
        <f ca="1">CalcTable[[#This Row],[PWC]]-CalcTable[[#This Row],[PercAmt]]-CalcTable[[#This Row],[Runoff]]</f>
        <v>#NAME?</v>
      </c>
      <c r="AF1042" s="13" t="e">
        <f ca="1">CalcTable[[#This Row],[IrrAmt]]/1000*CUR_IRR_AREA*10000/IRR_EFF</f>
        <v>#NAME?</v>
      </c>
      <c r="AG1042" s="147"/>
      <c r="AH1042" s="13"/>
      <c r="AI1042" s="50">
        <v>0</v>
      </c>
      <c r="AJ1042" s="50">
        <v>0</v>
      </c>
      <c r="AK1042" s="50">
        <v>6.2582159719563224</v>
      </c>
      <c r="AL1042" s="50">
        <v>0</v>
      </c>
      <c r="AM1042" s="50"/>
      <c r="AN1042" s="50"/>
      <c r="AO1042" s="50"/>
      <c r="AP1042" s="50"/>
      <c r="AQ1042" s="50"/>
      <c r="AR1042" s="50"/>
      <c r="AS1042" s="50"/>
      <c r="AT1042" s="50"/>
      <c r="AU1042" s="50"/>
      <c r="AV1042" s="50"/>
      <c r="AW1042" s="50"/>
      <c r="AX1042" s="50">
        <f t="shared" si="327"/>
        <v>6.2582159719563224</v>
      </c>
      <c r="AY1042" s="50"/>
      <c r="AZ1042" s="50">
        <f t="shared" si="317"/>
        <v>91.787167588692739</v>
      </c>
      <c r="BA1042" s="50">
        <f t="shared" si="318"/>
        <v>141.32309930322532</v>
      </c>
      <c r="BB1042" s="50">
        <f t="shared" si="319"/>
        <v>145.6939168074488</v>
      </c>
      <c r="BC1042" s="17">
        <f t="shared" si="320"/>
        <v>19668</v>
      </c>
      <c r="BD1042" s="50">
        <f t="shared" si="321"/>
        <v>6.2582159719563224</v>
      </c>
      <c r="BE1042" s="50">
        <f t="shared" si="322"/>
        <v>91.787167588692739</v>
      </c>
      <c r="BF1042" s="50">
        <f t="shared" si="328"/>
        <v>150.13458639639174</v>
      </c>
      <c r="BG1042" s="50"/>
      <c r="BH1042" s="17">
        <f t="shared" si="323"/>
        <v>0</v>
      </c>
      <c r="BI1042" s="17">
        <f t="shared" si="331"/>
        <v>1042</v>
      </c>
      <c r="BJ1042" s="17">
        <f t="shared" si="329"/>
        <v>1042</v>
      </c>
      <c r="BK1042" s="150">
        <f t="shared" si="330"/>
        <v>24332</v>
      </c>
      <c r="BL1042" s="50" t="e">
        <f t="shared" ca="1" si="324"/>
        <v>#NAME?</v>
      </c>
      <c r="BM1042" s="50" t="e">
        <f t="shared" ca="1" si="325"/>
        <v>#NAME?</v>
      </c>
      <c r="BN1042" s="50" t="e">
        <f t="shared" ca="1" si="326"/>
        <v>#NAME?</v>
      </c>
    </row>
    <row r="1043" spans="1:66" x14ac:dyDescent="0.35">
      <c r="A1043" s="48">
        <v>24333</v>
      </c>
      <c r="B1043" s="17">
        <v>1966</v>
      </c>
      <c r="C1043" s="17">
        <v>8</v>
      </c>
      <c r="D1043" s="17">
        <v>226</v>
      </c>
      <c r="E1043" s="17">
        <v>14</v>
      </c>
      <c r="F1043" s="17">
        <v>1</v>
      </c>
      <c r="G1043" s="50">
        <v>7.2</v>
      </c>
      <c r="H1043" s="32">
        <v>4.3201706988212889</v>
      </c>
      <c r="I1043" s="50">
        <v>5.166666666666667</v>
      </c>
      <c r="J1043" s="13">
        <v>0</v>
      </c>
      <c r="K1043" s="13">
        <f t="shared" si="312"/>
        <v>0</v>
      </c>
      <c r="L1043" s="13">
        <f t="shared" si="313"/>
        <v>0</v>
      </c>
      <c r="M1043" s="13" t="e">
        <f ca="1">CalcTable[[#This Row],[IWC]]-AE1042</f>
        <v>#NAME?</v>
      </c>
      <c r="N1043" s="13" t="e">
        <f ca="1">IF(CalcTable[[#This Row],[Day of Year]]&lt;123,FCAP,AE1042)</f>
        <v>#NAME?</v>
      </c>
      <c r="O1043" s="17" t="e">
        <f ca="1">IF(IRR_DRIP,5,COUNTIF('IDET Wind Values'!C1027:G1027,"&lt;="&amp;IRR_MAXWIND))</f>
        <v>#NAME?</v>
      </c>
      <c r="P1043" s="13" t="e">
        <f ca="1">CalcTable[[#This Row],[ET_o]]*KL</f>
        <v>#NAME?</v>
      </c>
      <c r="Q1043" s="13" t="e">
        <f ca="1">IF(WILTPT&lt;=0,1,MAX(0,MIN(1,(CalcTable[[#This Row],[IWC]]-WILTPT)/(MAD-WILTPT))))</f>
        <v>#NAME?</v>
      </c>
      <c r="R1043" s="13" t="e">
        <f ca="1">CalcTable[[#This Row],[ETMult]]*CalcTable[[#This Row],[ETb]]</f>
        <v>#NAME?</v>
      </c>
      <c r="S1043" s="13" t="b">
        <f>INDEX(IRR_LIST,CalcTable[[#This Row],[Day of Week]]+1)</f>
        <v>1</v>
      </c>
      <c r="T1043" s="13">
        <f t="shared" ca="1" si="314"/>
        <v>0</v>
      </c>
      <c r="U1043" s="13" t="b">
        <f ca="1">IF(CalcTable[[#This Row],[IrrPrecip]]&gt;=IC_MM,FALSE,TRUE)</f>
        <v>1</v>
      </c>
      <c r="V1043" s="13" t="b">
        <f t="shared" si="315"/>
        <v>1</v>
      </c>
      <c r="W1043" s="13" t="e">
        <f ca="1">IF(AND(IRR_DRIP=FALSE,CalcTable[[#This Row],[IrrHours]]&lt;=0),FALSE,TRUE)</f>
        <v>#NAME?</v>
      </c>
      <c r="X1043" s="13" t="e">
        <f ca="1">AND(CalcTable[[#This Row],[IrrDay]],CalcTable[[#This Row],[IrrRain]],CalcTable[[#This Row],[IrrWarm]],CalcTable[[#This Row],[IrrWindy]])</f>
        <v>#NAME?</v>
      </c>
      <c r="Y1043" s="13" t="e">
        <f t="shared" ca="1" si="316"/>
        <v>#NAME?</v>
      </c>
      <c r="Z1043" s="13" t="e">
        <f ca="1">CalcTable[[#This Row],[IrrHours]]/5</f>
        <v>#NAME?</v>
      </c>
      <c r="AA1043" s="13" t="e">
        <f ca="1">IF(CalcTable[[#This Row],[IrrFlag]]=FALSE,0,MAX(0,CalcTable[[#This Row],[VolRednWind]]*(FCAP*IRR_TARGET-CalcTable[[#This Row],[IWC]])))</f>
        <v>#NAME?</v>
      </c>
      <c r="AB1043" s="13" t="e">
        <f ca="1">CalcTable[[#This Row],[IWC]]+CalcTable[[#This Row],[Eff Precip]]+CalcTable[[#This Row],[IrrAmt]]-CalcTable[[#This Row],[AET]]</f>
        <v>#NAME?</v>
      </c>
      <c r="AC1043" s="13" t="e">
        <f ca="1">IF(CalcTable[[#This Row],[PWC]]&gt;FCAP,MIN(24*PERC,MIN(SAT,CalcTable[[#This Row],[PWC]])-FCAP),0)</f>
        <v>#NAME?</v>
      </c>
      <c r="AD1043" s="13" t="e">
        <f ca="1">IF(CalcTable[[#This Row],[PWC]]&gt;SAT,CalcTable[[#This Row],[PWC]]-SAT,0)</f>
        <v>#NAME?</v>
      </c>
      <c r="AE1043" s="13" t="e">
        <f ca="1">CalcTable[[#This Row],[PWC]]-CalcTable[[#This Row],[PercAmt]]-CalcTable[[#This Row],[Runoff]]</f>
        <v>#NAME?</v>
      </c>
      <c r="AF1043" s="13" t="e">
        <f ca="1">CalcTable[[#This Row],[IrrAmt]]/1000*CUR_IRR_AREA*10000/IRR_EFF</f>
        <v>#NAME?</v>
      </c>
      <c r="AG1043" s="147"/>
      <c r="AH1043" s="13"/>
      <c r="AI1043" s="50">
        <v>11.649525908446343</v>
      </c>
      <c r="AJ1043" s="50">
        <v>13.237972440781149</v>
      </c>
      <c r="AK1043" s="50">
        <v>0</v>
      </c>
      <c r="AL1043" s="50">
        <v>0</v>
      </c>
      <c r="AM1043" s="50"/>
      <c r="AN1043" s="50"/>
      <c r="AO1043" s="50"/>
      <c r="AP1043" s="50"/>
      <c r="AQ1043" s="50"/>
      <c r="AR1043" s="50"/>
      <c r="AS1043" s="50"/>
      <c r="AT1043" s="50"/>
      <c r="AU1043" s="50"/>
      <c r="AV1043" s="50"/>
      <c r="AW1043" s="50"/>
      <c r="AX1043" s="50">
        <f t="shared" si="327"/>
        <v>24.887498349227492</v>
      </c>
      <c r="AY1043" s="50"/>
      <c r="AZ1043" s="50">
        <f t="shared" si="317"/>
        <v>559.17357158679351</v>
      </c>
      <c r="BA1043" s="50">
        <f t="shared" si="318"/>
        <v>903.62163738047468</v>
      </c>
      <c r="BB1043" s="50">
        <f t="shared" si="319"/>
        <v>934.99026726388638</v>
      </c>
      <c r="BC1043" s="17">
        <f t="shared" si="320"/>
        <v>19668</v>
      </c>
      <c r="BD1043" s="50">
        <f t="shared" si="321"/>
        <v>24.887498349227492</v>
      </c>
      <c r="BE1043" s="50">
        <f t="shared" si="322"/>
        <v>559.17357158679351</v>
      </c>
      <c r="BF1043" s="50">
        <f t="shared" si="328"/>
        <v>914.62995426735836</v>
      </c>
      <c r="BG1043" s="50"/>
      <c r="BH1043" s="17">
        <f t="shared" si="323"/>
        <v>0</v>
      </c>
      <c r="BI1043" s="17">
        <f t="shared" si="331"/>
        <v>1043</v>
      </c>
      <c r="BJ1043" s="17">
        <f t="shared" si="329"/>
        <v>1043</v>
      </c>
      <c r="BK1043" s="150">
        <f t="shared" si="330"/>
        <v>24333</v>
      </c>
      <c r="BL1043" s="50" t="e">
        <f t="shared" ca="1" si="324"/>
        <v>#NAME?</v>
      </c>
      <c r="BM1043" s="50" t="e">
        <f t="shared" ca="1" si="325"/>
        <v>#NAME?</v>
      </c>
      <c r="BN1043" s="50" t="e">
        <f t="shared" ca="1" si="326"/>
        <v>#NAME?</v>
      </c>
    </row>
    <row r="1044" spans="1:66" x14ac:dyDescent="0.35">
      <c r="A1044" s="48">
        <v>24334</v>
      </c>
      <c r="B1044" s="17">
        <v>1966</v>
      </c>
      <c r="C1044" s="17">
        <v>8</v>
      </c>
      <c r="D1044" s="17">
        <v>227</v>
      </c>
      <c r="E1044" s="17">
        <v>15</v>
      </c>
      <c r="F1044" s="17">
        <v>2</v>
      </c>
      <c r="G1044" s="50">
        <v>9.4</v>
      </c>
      <c r="H1044" s="32">
        <v>4.7955695851303108</v>
      </c>
      <c r="I1044" s="50">
        <v>2.8333333333333335</v>
      </c>
      <c r="J1044" s="13">
        <v>0</v>
      </c>
      <c r="K1044" s="13">
        <f t="shared" ref="K1044:K1107" si="332">J1044*PRECIP_ADJUST</f>
        <v>0</v>
      </c>
      <c r="L1044" s="13">
        <f t="shared" ref="L1044:L1107" si="333">IF(K1044&gt;=EFF_PRECIP,EFF_MULT*(K1044-EFF_PRECIP),0)</f>
        <v>0</v>
      </c>
      <c r="M1044" s="13" t="e">
        <f ca="1">CalcTable[[#This Row],[IWC]]-AE1043</f>
        <v>#NAME?</v>
      </c>
      <c r="N1044" s="13" t="e">
        <f ca="1">IF(CalcTable[[#This Row],[Day of Year]]&lt;123,FCAP,AE1043)</f>
        <v>#NAME?</v>
      </c>
      <c r="O1044" s="17" t="e">
        <f ca="1">IF(IRR_DRIP,5,COUNTIF('IDET Wind Values'!C1028:G1028,"&lt;="&amp;IRR_MAXWIND))</f>
        <v>#NAME?</v>
      </c>
      <c r="P1044" s="13" t="e">
        <f ca="1">CalcTable[[#This Row],[ET_o]]*KL</f>
        <v>#NAME?</v>
      </c>
      <c r="Q1044" s="13" t="e">
        <f ca="1">IF(WILTPT&lt;=0,1,MAX(0,MIN(1,(CalcTable[[#This Row],[IWC]]-WILTPT)/(MAD-WILTPT))))</f>
        <v>#NAME?</v>
      </c>
      <c r="R1044" s="13" t="e">
        <f ca="1">CalcTable[[#This Row],[ETMult]]*CalcTable[[#This Row],[ETb]]</f>
        <v>#NAME?</v>
      </c>
      <c r="S1044" s="13" t="b">
        <f>INDEX(IRR_LIST,CalcTable[[#This Row],[Day of Week]]+1)</f>
        <v>0</v>
      </c>
      <c r="T1044" s="13">
        <f t="shared" ref="T1044:T1107" ca="1" si="334">SUM(OFFSET(K1044,-IC_DAYS,0,IC_DAYS,1))</f>
        <v>0</v>
      </c>
      <c r="U1044" s="13" t="b">
        <f ca="1">IF(CalcTable[[#This Row],[IrrPrecip]]&gt;=IC_MM,FALSE,TRUE)</f>
        <v>1</v>
      </c>
      <c r="V1044" s="13" t="b">
        <f t="shared" ref="V1044:V1107" si="335">IF(G1045&lt;IRR_TEMP,FALSE,TRUE)</f>
        <v>1</v>
      </c>
      <c r="W1044" s="13" t="e">
        <f ca="1">IF(AND(IRR_DRIP=FALSE,CalcTable[[#This Row],[IrrHours]]&lt;=0),FALSE,TRUE)</f>
        <v>#NAME?</v>
      </c>
      <c r="X1044" s="13" t="e">
        <f ca="1">AND(CalcTable[[#This Row],[IrrDay]],CalcTable[[#This Row],[IrrRain]],CalcTable[[#This Row],[IrrWarm]],CalcTable[[#This Row],[IrrWindy]])</f>
        <v>#NAME?</v>
      </c>
      <c r="Y1044" s="13" t="e">
        <f t="shared" ref="Y1044:Y1107" ca="1" si="336">IF(AA1043&lt;=0,FALSE,TRUE)</f>
        <v>#NAME?</v>
      </c>
      <c r="Z1044" s="13" t="e">
        <f ca="1">CalcTable[[#This Row],[IrrHours]]/5</f>
        <v>#NAME?</v>
      </c>
      <c r="AA1044" s="13" t="e">
        <f ca="1">IF(CalcTable[[#This Row],[IrrFlag]]=FALSE,0,MAX(0,CalcTable[[#This Row],[VolRednWind]]*(FCAP*IRR_TARGET-CalcTable[[#This Row],[IWC]])))</f>
        <v>#NAME?</v>
      </c>
      <c r="AB1044" s="13" t="e">
        <f ca="1">CalcTable[[#This Row],[IWC]]+CalcTable[[#This Row],[Eff Precip]]+CalcTable[[#This Row],[IrrAmt]]-CalcTable[[#This Row],[AET]]</f>
        <v>#NAME?</v>
      </c>
      <c r="AC1044" s="13" t="e">
        <f ca="1">IF(CalcTable[[#This Row],[PWC]]&gt;FCAP,MIN(24*PERC,MIN(SAT,CalcTable[[#This Row],[PWC]])-FCAP),0)</f>
        <v>#NAME?</v>
      </c>
      <c r="AD1044" s="13" t="e">
        <f ca="1">IF(CalcTable[[#This Row],[PWC]]&gt;SAT,CalcTable[[#This Row],[PWC]]-SAT,0)</f>
        <v>#NAME?</v>
      </c>
      <c r="AE1044" s="13" t="e">
        <f ca="1">CalcTable[[#This Row],[PWC]]-CalcTable[[#This Row],[PercAmt]]-CalcTable[[#This Row],[Runoff]]</f>
        <v>#NAME?</v>
      </c>
      <c r="AF1044" s="13" t="e">
        <f ca="1">CalcTable[[#This Row],[IrrAmt]]/1000*CUR_IRR_AREA*10000/IRR_EFF</f>
        <v>#NAME?</v>
      </c>
      <c r="AG1044" s="147"/>
      <c r="AH1044" s="13"/>
      <c r="AI1044" s="50">
        <v>0</v>
      </c>
      <c r="AJ1044" s="50">
        <v>0</v>
      </c>
      <c r="AK1044" s="50">
        <v>5.6953393841787774</v>
      </c>
      <c r="AL1044" s="50">
        <v>6.496166307245872</v>
      </c>
      <c r="AM1044" s="50"/>
      <c r="AN1044" s="50"/>
      <c r="AO1044" s="50"/>
      <c r="AP1044" s="50"/>
      <c r="AQ1044" s="50"/>
      <c r="AR1044" s="50"/>
      <c r="AS1044" s="50"/>
      <c r="AT1044" s="50"/>
      <c r="AU1044" s="50"/>
      <c r="AV1044" s="50"/>
      <c r="AW1044" s="50"/>
      <c r="AX1044" s="50">
        <f t="shared" si="327"/>
        <v>12.191505691424648</v>
      </c>
      <c r="AY1044" s="50"/>
      <c r="AZ1044" s="50">
        <f t="shared" ref="AZ1044:AZ1107" si="337">SUMPRODUCT(AI1044:AW1044,CONVERSION)</f>
        <v>274.08585598050104</v>
      </c>
      <c r="BA1044" s="50">
        <f t="shared" ref="BA1044:BA1107" si="338">SUMPRODUCT($AI1044:$AW1044,CONVERSION,APP_DEMAND)</f>
        <v>422.00520682712062</v>
      </c>
      <c r="BB1044" s="50">
        <f t="shared" ref="BB1044:BB1107" si="339">SUMPRODUCT($AI1044:$AW1044,CONVERSION,PUMP_DEMAND)</f>
        <v>435.05691425476357</v>
      </c>
      <c r="BC1044" s="17">
        <f t="shared" ref="BC1044:BC1107" si="340">B1044*10+C1044</f>
        <v>19668</v>
      </c>
      <c r="BD1044" s="50">
        <f t="shared" ref="BD1044:BD1107" si="341">INDEX(AI1044:AX1044,PLOT_AREA)</f>
        <v>12.191505691424648</v>
      </c>
      <c r="BE1044" s="50">
        <f t="shared" ref="BE1044:BE1107" si="342">IF(PLOT_AREA&lt;=AREA_COUNT,INDEX(AI1044:AW1044,PLOT_AREA)*INDEX(CONVERSION,PLOT_AREA),AZ1044)</f>
        <v>274.08585598050104</v>
      </c>
      <c r="BF1044" s="50">
        <f t="shared" si="328"/>
        <v>448.31720714086788</v>
      </c>
      <c r="BG1044" s="50"/>
      <c r="BH1044" s="17">
        <f t="shared" ref="BH1044:BH1107" si="343">IF(BC1044&lt;PLOT_FROM,-1,IF(BC1044&gt;PLOT_TO,1,0))</f>
        <v>0</v>
      </c>
      <c r="BI1044" s="17">
        <f t="shared" si="331"/>
        <v>1044</v>
      </c>
      <c r="BJ1044" s="17">
        <f t="shared" si="329"/>
        <v>1044</v>
      </c>
      <c r="BK1044" s="150">
        <f t="shared" si="330"/>
        <v>24334</v>
      </c>
      <c r="BL1044" s="50" t="e">
        <f t="shared" ref="BL1044:BL1107" ca="1" si="344">WILTPT</f>
        <v>#NAME?</v>
      </c>
      <c r="BM1044" s="50" t="e">
        <f t="shared" ref="BM1044:BM1107" ca="1" si="345">SAT</f>
        <v>#NAME?</v>
      </c>
      <c r="BN1044" s="50" t="e">
        <f t="shared" ref="BN1044:BN1107" ca="1" si="346">FCAP</f>
        <v>#NAME?</v>
      </c>
    </row>
    <row r="1045" spans="1:66" x14ac:dyDescent="0.35">
      <c r="A1045" s="48">
        <v>24335</v>
      </c>
      <c r="B1045" s="17">
        <v>1966</v>
      </c>
      <c r="C1045" s="17">
        <v>8</v>
      </c>
      <c r="D1045" s="17">
        <v>228</v>
      </c>
      <c r="E1045" s="17">
        <v>16</v>
      </c>
      <c r="F1045" s="17">
        <v>3</v>
      </c>
      <c r="G1045" s="50">
        <v>6.7</v>
      </c>
      <c r="H1045" s="32">
        <v>4.2045549994302069</v>
      </c>
      <c r="I1045" s="50">
        <v>4</v>
      </c>
      <c r="J1045" s="13">
        <v>1.3</v>
      </c>
      <c r="K1045" s="13">
        <f t="shared" si="332"/>
        <v>1.3</v>
      </c>
      <c r="L1045" s="13">
        <f t="shared" si="333"/>
        <v>0</v>
      </c>
      <c r="M1045" s="13" t="e">
        <f ca="1">CalcTable[[#This Row],[IWC]]-AE1044</f>
        <v>#NAME?</v>
      </c>
      <c r="N1045" s="13" t="e">
        <f ca="1">IF(CalcTable[[#This Row],[Day of Year]]&lt;123,FCAP,AE1044)</f>
        <v>#NAME?</v>
      </c>
      <c r="O1045" s="17" t="e">
        <f ca="1">IF(IRR_DRIP,5,COUNTIF('IDET Wind Values'!C1029:G1029,"&lt;="&amp;IRR_MAXWIND))</f>
        <v>#NAME?</v>
      </c>
      <c r="P1045" s="13" t="e">
        <f ca="1">CalcTable[[#This Row],[ET_o]]*KL</f>
        <v>#NAME?</v>
      </c>
      <c r="Q1045" s="13" t="e">
        <f ca="1">IF(WILTPT&lt;=0,1,MAX(0,MIN(1,(CalcTable[[#This Row],[IWC]]-WILTPT)/(MAD-WILTPT))))</f>
        <v>#NAME?</v>
      </c>
      <c r="R1045" s="13" t="e">
        <f ca="1">CalcTable[[#This Row],[ETMult]]*CalcTable[[#This Row],[ETb]]</f>
        <v>#NAME?</v>
      </c>
      <c r="S1045" s="13" t="b">
        <f>INDEX(IRR_LIST,CalcTable[[#This Row],[Day of Week]]+1)</f>
        <v>1</v>
      </c>
      <c r="T1045" s="13">
        <f t="shared" ca="1" si="334"/>
        <v>0</v>
      </c>
      <c r="U1045" s="13" t="b">
        <f ca="1">IF(CalcTable[[#This Row],[IrrPrecip]]&gt;=IC_MM,FALSE,TRUE)</f>
        <v>1</v>
      </c>
      <c r="V1045" s="13" t="b">
        <f t="shared" si="335"/>
        <v>0</v>
      </c>
      <c r="W1045" s="13" t="e">
        <f ca="1">IF(AND(IRR_DRIP=FALSE,CalcTable[[#This Row],[IrrHours]]&lt;=0),FALSE,TRUE)</f>
        <v>#NAME?</v>
      </c>
      <c r="X1045" s="13" t="e">
        <f ca="1">AND(CalcTable[[#This Row],[IrrDay]],CalcTable[[#This Row],[IrrRain]],CalcTable[[#This Row],[IrrWarm]],CalcTable[[#This Row],[IrrWindy]])</f>
        <v>#NAME?</v>
      </c>
      <c r="Y1045" s="13" t="e">
        <f t="shared" ca="1" si="336"/>
        <v>#NAME?</v>
      </c>
      <c r="Z1045" s="13" t="e">
        <f ca="1">CalcTable[[#This Row],[IrrHours]]/5</f>
        <v>#NAME?</v>
      </c>
      <c r="AA1045" s="13" t="e">
        <f ca="1">IF(CalcTable[[#This Row],[IrrFlag]]=FALSE,0,MAX(0,CalcTable[[#This Row],[VolRednWind]]*(FCAP*IRR_TARGET-CalcTable[[#This Row],[IWC]])))</f>
        <v>#NAME?</v>
      </c>
      <c r="AB1045" s="13" t="e">
        <f ca="1">CalcTable[[#This Row],[IWC]]+CalcTable[[#This Row],[Eff Precip]]+CalcTable[[#This Row],[IrrAmt]]-CalcTable[[#This Row],[AET]]</f>
        <v>#NAME?</v>
      </c>
      <c r="AC1045" s="13" t="e">
        <f ca="1">IF(CalcTable[[#This Row],[PWC]]&gt;FCAP,MIN(24*PERC,MIN(SAT,CalcTable[[#This Row],[PWC]])-FCAP),0)</f>
        <v>#NAME?</v>
      </c>
      <c r="AD1045" s="13" t="e">
        <f ca="1">IF(CalcTable[[#This Row],[PWC]]&gt;SAT,CalcTable[[#This Row],[PWC]]-SAT,0)</f>
        <v>#NAME?</v>
      </c>
      <c r="AE1045" s="13" t="e">
        <f ca="1">CalcTable[[#This Row],[PWC]]-CalcTable[[#This Row],[PercAmt]]-CalcTable[[#This Row],[Runoff]]</f>
        <v>#NAME?</v>
      </c>
      <c r="AF1045" s="13" t="e">
        <f ca="1">CalcTable[[#This Row],[IrrAmt]]/1000*CUR_IRR_AREA*10000/IRR_EFF</f>
        <v>#NAME?</v>
      </c>
      <c r="AG1045" s="147"/>
      <c r="AH1045" s="13"/>
      <c r="AI1045" s="50">
        <v>0</v>
      </c>
      <c r="AJ1045" s="50">
        <v>0</v>
      </c>
      <c r="AK1045" s="50">
        <v>0</v>
      </c>
      <c r="AL1045" s="50">
        <v>0</v>
      </c>
      <c r="AM1045" s="50"/>
      <c r="AN1045" s="50"/>
      <c r="AO1045" s="50"/>
      <c r="AP1045" s="50"/>
      <c r="AQ1045" s="50"/>
      <c r="AR1045" s="50"/>
      <c r="AS1045" s="50"/>
      <c r="AT1045" s="50"/>
      <c r="AU1045" s="50"/>
      <c r="AV1045" s="50"/>
      <c r="AW1045" s="50"/>
      <c r="AX1045" s="50">
        <f t="shared" ref="AX1045:AX1108" si="347">SUM(AI1045:AW1045)</f>
        <v>0</v>
      </c>
      <c r="AY1045" s="50"/>
      <c r="AZ1045" s="50">
        <f t="shared" si="337"/>
        <v>0</v>
      </c>
      <c r="BA1045" s="50">
        <f t="shared" si="338"/>
        <v>0</v>
      </c>
      <c r="BB1045" s="50">
        <f t="shared" si="339"/>
        <v>0</v>
      </c>
      <c r="BC1045" s="17">
        <f t="shared" si="340"/>
        <v>19668</v>
      </c>
      <c r="BD1045" s="50">
        <f t="shared" si="341"/>
        <v>0</v>
      </c>
      <c r="BE1045" s="50">
        <f t="shared" si="342"/>
        <v>0</v>
      </c>
      <c r="BF1045" s="50">
        <f t="shared" ref="BF1045:BF1108" si="348">BE1045*BF$17</f>
        <v>0</v>
      </c>
      <c r="BG1045" s="50"/>
      <c r="BH1045" s="17">
        <f t="shared" si="343"/>
        <v>0</v>
      </c>
      <c r="BI1045" s="17">
        <f t="shared" si="331"/>
        <v>1045</v>
      </c>
      <c r="BJ1045" s="17">
        <f t="shared" ref="BJ1045:BJ1108" si="349">IF(BH1045=0,BI1045,"")</f>
        <v>1045</v>
      </c>
      <c r="BK1045" s="150">
        <f t="shared" ref="BK1045:BK1108" si="350">A1045</f>
        <v>24335</v>
      </c>
      <c r="BL1045" s="50" t="e">
        <f t="shared" ca="1" si="344"/>
        <v>#NAME?</v>
      </c>
      <c r="BM1045" s="50" t="e">
        <f t="shared" ca="1" si="345"/>
        <v>#NAME?</v>
      </c>
      <c r="BN1045" s="50" t="e">
        <f t="shared" ca="1" si="346"/>
        <v>#NAME?</v>
      </c>
    </row>
    <row r="1046" spans="1:66" x14ac:dyDescent="0.35">
      <c r="A1046" s="48">
        <v>24336</v>
      </c>
      <c r="B1046" s="17">
        <v>1966</v>
      </c>
      <c r="C1046" s="17">
        <v>8</v>
      </c>
      <c r="D1046" s="17">
        <v>229</v>
      </c>
      <c r="E1046" s="17">
        <v>17</v>
      </c>
      <c r="F1046" s="17">
        <v>4</v>
      </c>
      <c r="G1046" s="50">
        <v>2.8</v>
      </c>
      <c r="H1046" s="32">
        <v>3.6451463015466556</v>
      </c>
      <c r="I1046" s="50">
        <v>3.1666666666666665</v>
      </c>
      <c r="J1046" s="13">
        <v>0</v>
      </c>
      <c r="K1046" s="13">
        <f t="shared" si="332"/>
        <v>0</v>
      </c>
      <c r="L1046" s="13">
        <f t="shared" si="333"/>
        <v>0</v>
      </c>
      <c r="M1046" s="13" t="e">
        <f ca="1">CalcTable[[#This Row],[IWC]]-AE1045</f>
        <v>#NAME?</v>
      </c>
      <c r="N1046" s="13" t="e">
        <f ca="1">IF(CalcTable[[#This Row],[Day of Year]]&lt;123,FCAP,AE1045)</f>
        <v>#NAME?</v>
      </c>
      <c r="O1046" s="17" t="e">
        <f ca="1">IF(IRR_DRIP,5,COUNTIF('IDET Wind Values'!C1030:G1030,"&lt;="&amp;IRR_MAXWIND))</f>
        <v>#NAME?</v>
      </c>
      <c r="P1046" s="13" t="e">
        <f ca="1">CalcTable[[#This Row],[ET_o]]*KL</f>
        <v>#NAME?</v>
      </c>
      <c r="Q1046" s="13" t="e">
        <f ca="1">IF(WILTPT&lt;=0,1,MAX(0,MIN(1,(CalcTable[[#This Row],[IWC]]-WILTPT)/(MAD-WILTPT))))</f>
        <v>#NAME?</v>
      </c>
      <c r="R1046" s="13" t="e">
        <f ca="1">CalcTable[[#This Row],[ETMult]]*CalcTable[[#This Row],[ETb]]</f>
        <v>#NAME?</v>
      </c>
      <c r="S1046" s="13" t="b">
        <f>INDEX(IRR_LIST,CalcTable[[#This Row],[Day of Week]]+1)</f>
        <v>0</v>
      </c>
      <c r="T1046" s="13">
        <f t="shared" ca="1" si="334"/>
        <v>1.3</v>
      </c>
      <c r="U1046" s="13" t="b">
        <f ca="1">IF(CalcTable[[#This Row],[IrrPrecip]]&gt;=IC_MM,FALSE,TRUE)</f>
        <v>1</v>
      </c>
      <c r="V1046" s="13" t="b">
        <f t="shared" si="335"/>
        <v>1</v>
      </c>
      <c r="W1046" s="13" t="e">
        <f ca="1">IF(AND(IRR_DRIP=FALSE,CalcTable[[#This Row],[IrrHours]]&lt;=0),FALSE,TRUE)</f>
        <v>#NAME?</v>
      </c>
      <c r="X1046" s="13" t="e">
        <f ca="1">AND(CalcTable[[#This Row],[IrrDay]],CalcTable[[#This Row],[IrrRain]],CalcTable[[#This Row],[IrrWarm]],CalcTable[[#This Row],[IrrWindy]])</f>
        <v>#NAME?</v>
      </c>
      <c r="Y1046" s="13" t="e">
        <f t="shared" ca="1" si="336"/>
        <v>#NAME?</v>
      </c>
      <c r="Z1046" s="13" t="e">
        <f ca="1">CalcTable[[#This Row],[IrrHours]]/5</f>
        <v>#NAME?</v>
      </c>
      <c r="AA1046" s="13" t="e">
        <f ca="1">IF(CalcTable[[#This Row],[IrrFlag]]=FALSE,0,MAX(0,CalcTable[[#This Row],[VolRednWind]]*(FCAP*IRR_TARGET-CalcTable[[#This Row],[IWC]])))</f>
        <v>#NAME?</v>
      </c>
      <c r="AB1046" s="13" t="e">
        <f ca="1">CalcTable[[#This Row],[IWC]]+CalcTable[[#This Row],[Eff Precip]]+CalcTable[[#This Row],[IrrAmt]]-CalcTable[[#This Row],[AET]]</f>
        <v>#NAME?</v>
      </c>
      <c r="AC1046" s="13" t="e">
        <f ca="1">IF(CalcTable[[#This Row],[PWC]]&gt;FCAP,MIN(24*PERC,MIN(SAT,CalcTable[[#This Row],[PWC]])-FCAP),0)</f>
        <v>#NAME?</v>
      </c>
      <c r="AD1046" s="13" t="e">
        <f ca="1">IF(CalcTable[[#This Row],[PWC]]&gt;SAT,CalcTable[[#This Row],[PWC]]-SAT,0)</f>
        <v>#NAME?</v>
      </c>
      <c r="AE1046" s="13" t="e">
        <f ca="1">CalcTable[[#This Row],[PWC]]-CalcTable[[#This Row],[PercAmt]]-CalcTable[[#This Row],[Runoff]]</f>
        <v>#NAME?</v>
      </c>
      <c r="AF1046" s="13" t="e">
        <f ca="1">CalcTable[[#This Row],[IrrAmt]]/1000*CUR_IRR_AREA*10000/IRR_EFF</f>
        <v>#NAME?</v>
      </c>
      <c r="AG1046" s="147"/>
      <c r="AH1046" s="13"/>
      <c r="AI1046" s="50">
        <v>0</v>
      </c>
      <c r="AJ1046" s="50">
        <v>0</v>
      </c>
      <c r="AK1046" s="50">
        <v>0</v>
      </c>
      <c r="AL1046" s="50">
        <v>4.9500685215082818</v>
      </c>
      <c r="AM1046" s="50"/>
      <c r="AN1046" s="50"/>
      <c r="AO1046" s="50"/>
      <c r="AP1046" s="50"/>
      <c r="AQ1046" s="50"/>
      <c r="AR1046" s="50"/>
      <c r="AS1046" s="50"/>
      <c r="AT1046" s="50"/>
      <c r="AU1046" s="50"/>
      <c r="AV1046" s="50"/>
      <c r="AW1046" s="50"/>
      <c r="AX1046" s="50">
        <f t="shared" si="347"/>
        <v>4.9500685215082818</v>
      </c>
      <c r="AY1046" s="50"/>
      <c r="AZ1046" s="50">
        <f t="shared" si="337"/>
        <v>145.20200996424293</v>
      </c>
      <c r="BA1046" s="50">
        <f t="shared" si="338"/>
        <v>223.56499946875499</v>
      </c>
      <c r="BB1046" s="50">
        <f t="shared" si="339"/>
        <v>230.47938089562373</v>
      </c>
      <c r="BC1046" s="17">
        <f t="shared" si="340"/>
        <v>19668</v>
      </c>
      <c r="BD1046" s="50">
        <f t="shared" si="341"/>
        <v>4.9500685215082818</v>
      </c>
      <c r="BE1046" s="50">
        <f t="shared" si="342"/>
        <v>145.20200996424293</v>
      </c>
      <c r="BF1046" s="50">
        <f t="shared" si="348"/>
        <v>237.50426429534895</v>
      </c>
      <c r="BG1046" s="50"/>
      <c r="BH1046" s="17">
        <f t="shared" si="343"/>
        <v>0</v>
      </c>
      <c r="BI1046" s="17">
        <f t="shared" ref="BI1046:BI1109" si="351">BI1045+1</f>
        <v>1046</v>
      </c>
      <c r="BJ1046" s="17">
        <f t="shared" si="349"/>
        <v>1046</v>
      </c>
      <c r="BK1046" s="150">
        <f t="shared" si="350"/>
        <v>24336</v>
      </c>
      <c r="BL1046" s="50" t="e">
        <f t="shared" ca="1" si="344"/>
        <v>#NAME?</v>
      </c>
      <c r="BM1046" s="50" t="e">
        <f t="shared" ca="1" si="345"/>
        <v>#NAME?</v>
      </c>
      <c r="BN1046" s="50" t="e">
        <f t="shared" ca="1" si="346"/>
        <v>#NAME?</v>
      </c>
    </row>
    <row r="1047" spans="1:66" x14ac:dyDescent="0.35">
      <c r="A1047" s="48">
        <v>24337</v>
      </c>
      <c r="B1047" s="17">
        <v>1966</v>
      </c>
      <c r="C1047" s="17">
        <v>8</v>
      </c>
      <c r="D1047" s="17">
        <v>230</v>
      </c>
      <c r="E1047" s="17">
        <v>18</v>
      </c>
      <c r="F1047" s="17">
        <v>5</v>
      </c>
      <c r="G1047" s="50">
        <v>7.8</v>
      </c>
      <c r="H1047" s="32">
        <v>2.4255237298799748</v>
      </c>
      <c r="I1047" s="50">
        <v>14.833333333333334</v>
      </c>
      <c r="J1047" s="13">
        <v>0.6</v>
      </c>
      <c r="K1047" s="13">
        <f t="shared" si="332"/>
        <v>0.6</v>
      </c>
      <c r="L1047" s="13">
        <f t="shared" si="333"/>
        <v>0</v>
      </c>
      <c r="M1047" s="13" t="e">
        <f ca="1">CalcTable[[#This Row],[IWC]]-AE1046</f>
        <v>#NAME?</v>
      </c>
      <c r="N1047" s="13" t="e">
        <f ca="1">IF(CalcTable[[#This Row],[Day of Year]]&lt;123,FCAP,AE1046)</f>
        <v>#NAME?</v>
      </c>
      <c r="O1047" s="17" t="e">
        <f ca="1">IF(IRR_DRIP,5,COUNTIF('IDET Wind Values'!C1031:G1031,"&lt;="&amp;IRR_MAXWIND))</f>
        <v>#NAME?</v>
      </c>
      <c r="P1047" s="13" t="e">
        <f ca="1">CalcTable[[#This Row],[ET_o]]*KL</f>
        <v>#NAME?</v>
      </c>
      <c r="Q1047" s="13" t="e">
        <f ca="1">IF(WILTPT&lt;=0,1,MAX(0,MIN(1,(CalcTable[[#This Row],[IWC]]-WILTPT)/(MAD-WILTPT))))</f>
        <v>#NAME?</v>
      </c>
      <c r="R1047" s="13" t="e">
        <f ca="1">CalcTable[[#This Row],[ETMult]]*CalcTable[[#This Row],[ETb]]</f>
        <v>#NAME?</v>
      </c>
      <c r="S1047" s="13" t="b">
        <f>INDEX(IRR_LIST,CalcTable[[#This Row],[Day of Week]]+1)</f>
        <v>1</v>
      </c>
      <c r="T1047" s="13">
        <f t="shared" ca="1" si="334"/>
        <v>1.3</v>
      </c>
      <c r="U1047" s="13" t="b">
        <f ca="1">IF(CalcTable[[#This Row],[IrrPrecip]]&gt;=IC_MM,FALSE,TRUE)</f>
        <v>1</v>
      </c>
      <c r="V1047" s="13" t="b">
        <f t="shared" si="335"/>
        <v>1</v>
      </c>
      <c r="W1047" s="13" t="e">
        <f ca="1">IF(AND(IRR_DRIP=FALSE,CalcTable[[#This Row],[IrrHours]]&lt;=0),FALSE,TRUE)</f>
        <v>#NAME?</v>
      </c>
      <c r="X1047" s="13" t="e">
        <f ca="1">AND(CalcTable[[#This Row],[IrrDay]],CalcTable[[#This Row],[IrrRain]],CalcTable[[#This Row],[IrrWarm]],CalcTable[[#This Row],[IrrWindy]])</f>
        <v>#NAME?</v>
      </c>
      <c r="Y1047" s="13" t="e">
        <f t="shared" ca="1" si="336"/>
        <v>#NAME?</v>
      </c>
      <c r="Z1047" s="13" t="e">
        <f ca="1">CalcTable[[#This Row],[IrrHours]]/5</f>
        <v>#NAME?</v>
      </c>
      <c r="AA1047" s="13" t="e">
        <f ca="1">IF(CalcTable[[#This Row],[IrrFlag]]=FALSE,0,MAX(0,CalcTable[[#This Row],[VolRednWind]]*(FCAP*IRR_TARGET-CalcTable[[#This Row],[IWC]])))</f>
        <v>#NAME?</v>
      </c>
      <c r="AB1047" s="13" t="e">
        <f ca="1">CalcTable[[#This Row],[IWC]]+CalcTable[[#This Row],[Eff Precip]]+CalcTable[[#This Row],[IrrAmt]]-CalcTable[[#This Row],[AET]]</f>
        <v>#NAME?</v>
      </c>
      <c r="AC1047" s="13" t="e">
        <f ca="1">IF(CalcTable[[#This Row],[PWC]]&gt;FCAP,MIN(24*PERC,MIN(SAT,CalcTable[[#This Row],[PWC]])-FCAP),0)</f>
        <v>#NAME?</v>
      </c>
      <c r="AD1047" s="13" t="e">
        <f ca="1">IF(CalcTable[[#This Row],[PWC]]&gt;SAT,CalcTable[[#This Row],[PWC]]-SAT,0)</f>
        <v>#NAME?</v>
      </c>
      <c r="AE1047" s="13" t="e">
        <f ca="1">CalcTable[[#This Row],[PWC]]-CalcTable[[#This Row],[PercAmt]]-CalcTable[[#This Row],[Runoff]]</f>
        <v>#NAME?</v>
      </c>
      <c r="AF1047" s="13" t="e">
        <f ca="1">CalcTable[[#This Row],[IrrAmt]]/1000*CUR_IRR_AREA*10000/IRR_EFF</f>
        <v>#NAME?</v>
      </c>
      <c r="AG1047" s="147"/>
      <c r="AH1047" s="13"/>
      <c r="AI1047" s="50">
        <v>0</v>
      </c>
      <c r="AJ1047" s="50">
        <v>0</v>
      </c>
      <c r="AK1047" s="50">
        <v>0</v>
      </c>
      <c r="AL1047" s="50">
        <v>0</v>
      </c>
      <c r="AM1047" s="50"/>
      <c r="AN1047" s="50"/>
      <c r="AO1047" s="50"/>
      <c r="AP1047" s="50"/>
      <c r="AQ1047" s="50"/>
      <c r="AR1047" s="50"/>
      <c r="AS1047" s="50"/>
      <c r="AT1047" s="50"/>
      <c r="AU1047" s="50"/>
      <c r="AV1047" s="50"/>
      <c r="AW1047" s="50"/>
      <c r="AX1047" s="50">
        <f t="shared" si="347"/>
        <v>0</v>
      </c>
      <c r="AY1047" s="50"/>
      <c r="AZ1047" s="50">
        <f t="shared" si="337"/>
        <v>0</v>
      </c>
      <c r="BA1047" s="50">
        <f t="shared" si="338"/>
        <v>0</v>
      </c>
      <c r="BB1047" s="50">
        <f t="shared" si="339"/>
        <v>0</v>
      </c>
      <c r="BC1047" s="17">
        <f t="shared" si="340"/>
        <v>19668</v>
      </c>
      <c r="BD1047" s="50">
        <f t="shared" si="341"/>
        <v>0</v>
      </c>
      <c r="BE1047" s="50">
        <f t="shared" si="342"/>
        <v>0</v>
      </c>
      <c r="BF1047" s="50">
        <f t="shared" si="348"/>
        <v>0</v>
      </c>
      <c r="BG1047" s="50"/>
      <c r="BH1047" s="17">
        <f t="shared" si="343"/>
        <v>0</v>
      </c>
      <c r="BI1047" s="17">
        <f t="shared" si="351"/>
        <v>1047</v>
      </c>
      <c r="BJ1047" s="17">
        <f t="shared" si="349"/>
        <v>1047</v>
      </c>
      <c r="BK1047" s="150">
        <f t="shared" si="350"/>
        <v>24337</v>
      </c>
      <c r="BL1047" s="50" t="e">
        <f t="shared" ca="1" si="344"/>
        <v>#NAME?</v>
      </c>
      <c r="BM1047" s="50" t="e">
        <f t="shared" ca="1" si="345"/>
        <v>#NAME?</v>
      </c>
      <c r="BN1047" s="50" t="e">
        <f t="shared" ca="1" si="346"/>
        <v>#NAME?</v>
      </c>
    </row>
    <row r="1048" spans="1:66" x14ac:dyDescent="0.35">
      <c r="A1048" s="48">
        <v>24338</v>
      </c>
      <c r="B1048" s="17">
        <v>1966</v>
      </c>
      <c r="C1048" s="17">
        <v>8</v>
      </c>
      <c r="D1048" s="17">
        <v>231</v>
      </c>
      <c r="E1048" s="17">
        <v>19</v>
      </c>
      <c r="F1048" s="17">
        <v>6</v>
      </c>
      <c r="G1048" s="50">
        <v>6.7</v>
      </c>
      <c r="H1048" s="32">
        <v>2.8879066982490365</v>
      </c>
      <c r="I1048" s="50">
        <v>16</v>
      </c>
      <c r="J1048" s="13">
        <v>0</v>
      </c>
      <c r="K1048" s="13">
        <f t="shared" si="332"/>
        <v>0</v>
      </c>
      <c r="L1048" s="13">
        <f t="shared" si="333"/>
        <v>0</v>
      </c>
      <c r="M1048" s="13" t="e">
        <f ca="1">CalcTable[[#This Row],[IWC]]-AE1047</f>
        <v>#NAME?</v>
      </c>
      <c r="N1048" s="13" t="e">
        <f ca="1">IF(CalcTable[[#This Row],[Day of Year]]&lt;123,FCAP,AE1047)</f>
        <v>#NAME?</v>
      </c>
      <c r="O1048" s="17" t="e">
        <f ca="1">IF(IRR_DRIP,5,COUNTIF('IDET Wind Values'!C1032:G1032,"&lt;="&amp;IRR_MAXWIND))</f>
        <v>#NAME?</v>
      </c>
      <c r="P1048" s="13" t="e">
        <f ca="1">CalcTable[[#This Row],[ET_o]]*KL</f>
        <v>#NAME?</v>
      </c>
      <c r="Q1048" s="13" t="e">
        <f ca="1">IF(WILTPT&lt;=0,1,MAX(0,MIN(1,(CalcTable[[#This Row],[IWC]]-WILTPT)/(MAD-WILTPT))))</f>
        <v>#NAME?</v>
      </c>
      <c r="R1048" s="13" t="e">
        <f ca="1">CalcTable[[#This Row],[ETMult]]*CalcTable[[#This Row],[ETb]]</f>
        <v>#NAME?</v>
      </c>
      <c r="S1048" s="13" t="b">
        <f>INDEX(IRR_LIST,CalcTable[[#This Row],[Day of Week]]+1)</f>
        <v>0</v>
      </c>
      <c r="T1048" s="13">
        <f t="shared" ca="1" si="334"/>
        <v>0.6</v>
      </c>
      <c r="U1048" s="13" t="b">
        <f ca="1">IF(CalcTable[[#This Row],[IrrPrecip]]&gt;=IC_MM,FALSE,TRUE)</f>
        <v>1</v>
      </c>
      <c r="V1048" s="13" t="b">
        <f t="shared" si="335"/>
        <v>1</v>
      </c>
      <c r="W1048" s="13" t="e">
        <f ca="1">IF(AND(IRR_DRIP=FALSE,CalcTable[[#This Row],[IrrHours]]&lt;=0),FALSE,TRUE)</f>
        <v>#NAME?</v>
      </c>
      <c r="X1048" s="13" t="e">
        <f ca="1">AND(CalcTable[[#This Row],[IrrDay]],CalcTable[[#This Row],[IrrRain]],CalcTable[[#This Row],[IrrWarm]],CalcTable[[#This Row],[IrrWindy]])</f>
        <v>#NAME?</v>
      </c>
      <c r="Y1048" s="13" t="e">
        <f t="shared" ca="1" si="336"/>
        <v>#NAME?</v>
      </c>
      <c r="Z1048" s="13" t="e">
        <f ca="1">CalcTable[[#This Row],[IrrHours]]/5</f>
        <v>#NAME?</v>
      </c>
      <c r="AA1048" s="13" t="e">
        <f ca="1">IF(CalcTable[[#This Row],[IrrFlag]]=FALSE,0,MAX(0,CalcTable[[#This Row],[VolRednWind]]*(FCAP*IRR_TARGET-CalcTable[[#This Row],[IWC]])))</f>
        <v>#NAME?</v>
      </c>
      <c r="AB1048" s="13" t="e">
        <f ca="1">CalcTable[[#This Row],[IWC]]+CalcTable[[#This Row],[Eff Precip]]+CalcTable[[#This Row],[IrrAmt]]-CalcTable[[#This Row],[AET]]</f>
        <v>#NAME?</v>
      </c>
      <c r="AC1048" s="13" t="e">
        <f ca="1">IF(CalcTable[[#This Row],[PWC]]&gt;FCAP,MIN(24*PERC,MIN(SAT,CalcTable[[#This Row],[PWC]])-FCAP),0)</f>
        <v>#NAME?</v>
      </c>
      <c r="AD1048" s="13" t="e">
        <f ca="1">IF(CalcTable[[#This Row],[PWC]]&gt;SAT,CalcTable[[#This Row],[PWC]]-SAT,0)</f>
        <v>#NAME?</v>
      </c>
      <c r="AE1048" s="13" t="e">
        <f ca="1">CalcTable[[#This Row],[PWC]]-CalcTable[[#This Row],[PercAmt]]-CalcTable[[#This Row],[Runoff]]</f>
        <v>#NAME?</v>
      </c>
      <c r="AF1048" s="13" t="e">
        <f ca="1">CalcTable[[#This Row],[IrrAmt]]/1000*CUR_IRR_AREA*10000/IRR_EFF</f>
        <v>#NAME?</v>
      </c>
      <c r="AG1048" s="147"/>
      <c r="AH1048" s="13"/>
      <c r="AI1048" s="50">
        <v>0</v>
      </c>
      <c r="AJ1048" s="50">
        <v>0</v>
      </c>
      <c r="AK1048" s="50">
        <v>0</v>
      </c>
      <c r="AL1048" s="50">
        <v>3.6140380514339867</v>
      </c>
      <c r="AM1048" s="50"/>
      <c r="AN1048" s="50"/>
      <c r="AO1048" s="50"/>
      <c r="AP1048" s="50"/>
      <c r="AQ1048" s="50"/>
      <c r="AR1048" s="50"/>
      <c r="AS1048" s="50"/>
      <c r="AT1048" s="50"/>
      <c r="AU1048" s="50"/>
      <c r="AV1048" s="50"/>
      <c r="AW1048" s="50"/>
      <c r="AX1048" s="50">
        <f t="shared" si="347"/>
        <v>3.6140380514339867</v>
      </c>
      <c r="AY1048" s="50"/>
      <c r="AZ1048" s="50">
        <f t="shared" si="337"/>
        <v>106.01178284206362</v>
      </c>
      <c r="BA1048" s="50">
        <f t="shared" si="338"/>
        <v>163.22449104254241</v>
      </c>
      <c r="BB1048" s="50">
        <f t="shared" si="339"/>
        <v>168.27267117787878</v>
      </c>
      <c r="BC1048" s="17">
        <f t="shared" si="340"/>
        <v>19668</v>
      </c>
      <c r="BD1048" s="50">
        <f t="shared" si="341"/>
        <v>3.6140380514339867</v>
      </c>
      <c r="BE1048" s="50">
        <f t="shared" si="342"/>
        <v>106.01178284206362</v>
      </c>
      <c r="BF1048" s="50">
        <f t="shared" si="348"/>
        <v>173.40152864786754</v>
      </c>
      <c r="BG1048" s="50"/>
      <c r="BH1048" s="17">
        <f t="shared" si="343"/>
        <v>0</v>
      </c>
      <c r="BI1048" s="17">
        <f t="shared" si="351"/>
        <v>1048</v>
      </c>
      <c r="BJ1048" s="17">
        <f t="shared" si="349"/>
        <v>1048</v>
      </c>
      <c r="BK1048" s="150">
        <f t="shared" si="350"/>
        <v>24338</v>
      </c>
      <c r="BL1048" s="50" t="e">
        <f t="shared" ca="1" si="344"/>
        <v>#NAME?</v>
      </c>
      <c r="BM1048" s="50" t="e">
        <f t="shared" ca="1" si="345"/>
        <v>#NAME?</v>
      </c>
      <c r="BN1048" s="50" t="e">
        <f t="shared" ca="1" si="346"/>
        <v>#NAME?</v>
      </c>
    </row>
    <row r="1049" spans="1:66" x14ac:dyDescent="0.35">
      <c r="A1049" s="48">
        <v>24339</v>
      </c>
      <c r="B1049" s="17">
        <v>1966</v>
      </c>
      <c r="C1049" s="17">
        <v>8</v>
      </c>
      <c r="D1049" s="17">
        <v>232</v>
      </c>
      <c r="E1049" s="17">
        <v>20</v>
      </c>
      <c r="F1049" s="17">
        <v>7</v>
      </c>
      <c r="G1049" s="50">
        <v>3.9</v>
      </c>
      <c r="H1049" s="32">
        <v>2.9885202183771491</v>
      </c>
      <c r="I1049" s="50">
        <v>19</v>
      </c>
      <c r="J1049" s="13">
        <v>0</v>
      </c>
      <c r="K1049" s="13">
        <f t="shared" si="332"/>
        <v>0</v>
      </c>
      <c r="L1049" s="13">
        <f t="shared" si="333"/>
        <v>0</v>
      </c>
      <c r="M1049" s="13" t="e">
        <f ca="1">CalcTable[[#This Row],[IWC]]-AE1048</f>
        <v>#NAME?</v>
      </c>
      <c r="N1049" s="13" t="e">
        <f ca="1">IF(CalcTable[[#This Row],[Day of Year]]&lt;123,FCAP,AE1048)</f>
        <v>#NAME?</v>
      </c>
      <c r="O1049" s="17" t="e">
        <f ca="1">IF(IRR_DRIP,5,COUNTIF('IDET Wind Values'!C1033:G1033,"&lt;="&amp;IRR_MAXWIND))</f>
        <v>#NAME?</v>
      </c>
      <c r="P1049" s="13" t="e">
        <f ca="1">CalcTable[[#This Row],[ET_o]]*KL</f>
        <v>#NAME?</v>
      </c>
      <c r="Q1049" s="13" t="e">
        <f ca="1">IF(WILTPT&lt;=0,1,MAX(0,MIN(1,(CalcTable[[#This Row],[IWC]]-WILTPT)/(MAD-WILTPT))))</f>
        <v>#NAME?</v>
      </c>
      <c r="R1049" s="13" t="e">
        <f ca="1">CalcTable[[#This Row],[ETMult]]*CalcTable[[#This Row],[ETb]]</f>
        <v>#NAME?</v>
      </c>
      <c r="S1049" s="13" t="b">
        <f>INDEX(IRR_LIST,CalcTable[[#This Row],[Day of Week]]+1)</f>
        <v>0</v>
      </c>
      <c r="T1049" s="13">
        <f t="shared" ca="1" si="334"/>
        <v>0.6</v>
      </c>
      <c r="U1049" s="13" t="b">
        <f ca="1">IF(CalcTable[[#This Row],[IrrPrecip]]&gt;=IC_MM,FALSE,TRUE)</f>
        <v>1</v>
      </c>
      <c r="V1049" s="13" t="b">
        <f t="shared" si="335"/>
        <v>1</v>
      </c>
      <c r="W1049" s="13" t="e">
        <f ca="1">IF(AND(IRR_DRIP=FALSE,CalcTable[[#This Row],[IrrHours]]&lt;=0),FALSE,TRUE)</f>
        <v>#NAME?</v>
      </c>
      <c r="X1049" s="13" t="e">
        <f ca="1">AND(CalcTable[[#This Row],[IrrDay]],CalcTable[[#This Row],[IrrRain]],CalcTable[[#This Row],[IrrWarm]],CalcTable[[#This Row],[IrrWindy]])</f>
        <v>#NAME?</v>
      </c>
      <c r="Y1049" s="13" t="e">
        <f t="shared" ca="1" si="336"/>
        <v>#NAME?</v>
      </c>
      <c r="Z1049" s="13" t="e">
        <f ca="1">CalcTable[[#This Row],[IrrHours]]/5</f>
        <v>#NAME?</v>
      </c>
      <c r="AA1049" s="13" t="e">
        <f ca="1">IF(CalcTable[[#This Row],[IrrFlag]]=FALSE,0,MAX(0,CalcTable[[#This Row],[VolRednWind]]*(FCAP*IRR_TARGET-CalcTable[[#This Row],[IWC]])))</f>
        <v>#NAME?</v>
      </c>
      <c r="AB1049" s="13" t="e">
        <f ca="1">CalcTable[[#This Row],[IWC]]+CalcTable[[#This Row],[Eff Precip]]+CalcTable[[#This Row],[IrrAmt]]-CalcTable[[#This Row],[AET]]</f>
        <v>#NAME?</v>
      </c>
      <c r="AC1049" s="13" t="e">
        <f ca="1">IF(CalcTable[[#This Row],[PWC]]&gt;FCAP,MIN(24*PERC,MIN(SAT,CalcTable[[#This Row],[PWC]])-FCAP),0)</f>
        <v>#NAME?</v>
      </c>
      <c r="AD1049" s="13" t="e">
        <f ca="1">IF(CalcTable[[#This Row],[PWC]]&gt;SAT,CalcTable[[#This Row],[PWC]]-SAT,0)</f>
        <v>#NAME?</v>
      </c>
      <c r="AE1049" s="13" t="e">
        <f ca="1">CalcTable[[#This Row],[PWC]]-CalcTable[[#This Row],[PercAmt]]-CalcTable[[#This Row],[Runoff]]</f>
        <v>#NAME?</v>
      </c>
      <c r="AF1049" s="13" t="e">
        <f ca="1">CalcTable[[#This Row],[IrrAmt]]/1000*CUR_IRR_AREA*10000/IRR_EFF</f>
        <v>#NAME?</v>
      </c>
      <c r="AG1049" s="147"/>
      <c r="AH1049" s="13"/>
      <c r="AI1049" s="50">
        <v>0</v>
      </c>
      <c r="AJ1049" s="50">
        <v>0</v>
      </c>
      <c r="AK1049" s="50">
        <v>2.0534531005140231</v>
      </c>
      <c r="AL1049" s="50">
        <v>0</v>
      </c>
      <c r="AM1049" s="50"/>
      <c r="AN1049" s="50"/>
      <c r="AO1049" s="50"/>
      <c r="AP1049" s="50"/>
      <c r="AQ1049" s="50"/>
      <c r="AR1049" s="50"/>
      <c r="AS1049" s="50"/>
      <c r="AT1049" s="50"/>
      <c r="AU1049" s="50"/>
      <c r="AV1049" s="50"/>
      <c r="AW1049" s="50"/>
      <c r="AX1049" s="50">
        <f t="shared" si="347"/>
        <v>2.0534531005140231</v>
      </c>
      <c r="AY1049" s="50"/>
      <c r="AZ1049" s="50">
        <f t="shared" si="337"/>
        <v>30.11731214087234</v>
      </c>
      <c r="BA1049" s="50">
        <f t="shared" si="338"/>
        <v>46.371099645470103</v>
      </c>
      <c r="BB1049" s="50">
        <f t="shared" si="339"/>
        <v>47.805257366464033</v>
      </c>
      <c r="BC1049" s="17">
        <f t="shared" si="340"/>
        <v>19668</v>
      </c>
      <c r="BD1049" s="50">
        <f t="shared" si="341"/>
        <v>2.0534531005140231</v>
      </c>
      <c r="BE1049" s="50">
        <f t="shared" si="342"/>
        <v>30.11731214087234</v>
      </c>
      <c r="BF1049" s="50">
        <f t="shared" si="348"/>
        <v>49.262335034706076</v>
      </c>
      <c r="BG1049" s="50"/>
      <c r="BH1049" s="17">
        <f t="shared" si="343"/>
        <v>0</v>
      </c>
      <c r="BI1049" s="17">
        <f t="shared" si="351"/>
        <v>1049</v>
      </c>
      <c r="BJ1049" s="17">
        <f t="shared" si="349"/>
        <v>1049</v>
      </c>
      <c r="BK1049" s="150">
        <f t="shared" si="350"/>
        <v>24339</v>
      </c>
      <c r="BL1049" s="50" t="e">
        <f t="shared" ca="1" si="344"/>
        <v>#NAME?</v>
      </c>
      <c r="BM1049" s="50" t="e">
        <f t="shared" ca="1" si="345"/>
        <v>#NAME?</v>
      </c>
      <c r="BN1049" s="50" t="e">
        <f t="shared" ca="1" si="346"/>
        <v>#NAME?</v>
      </c>
    </row>
    <row r="1050" spans="1:66" x14ac:dyDescent="0.35">
      <c r="A1050" s="48">
        <v>24340</v>
      </c>
      <c r="B1050" s="17">
        <v>1966</v>
      </c>
      <c r="C1050" s="17">
        <v>8</v>
      </c>
      <c r="D1050" s="17">
        <v>233</v>
      </c>
      <c r="E1050" s="17">
        <v>21</v>
      </c>
      <c r="F1050" s="17">
        <v>1</v>
      </c>
      <c r="G1050" s="50">
        <v>3.9</v>
      </c>
      <c r="H1050" s="32">
        <v>3.8496396645186191</v>
      </c>
      <c r="I1050" s="50">
        <v>11.833333333333334</v>
      </c>
      <c r="J1050" s="13">
        <v>0</v>
      </c>
      <c r="K1050" s="13">
        <f t="shared" si="332"/>
        <v>0</v>
      </c>
      <c r="L1050" s="13">
        <f t="shared" si="333"/>
        <v>0</v>
      </c>
      <c r="M1050" s="13" t="e">
        <f ca="1">CalcTable[[#This Row],[IWC]]-AE1049</f>
        <v>#NAME?</v>
      </c>
      <c r="N1050" s="13" t="e">
        <f ca="1">IF(CalcTable[[#This Row],[Day of Year]]&lt;123,FCAP,AE1049)</f>
        <v>#NAME?</v>
      </c>
      <c r="O1050" s="17" t="e">
        <f ca="1">IF(IRR_DRIP,5,COUNTIF('IDET Wind Values'!C1034:G1034,"&lt;="&amp;IRR_MAXWIND))</f>
        <v>#NAME?</v>
      </c>
      <c r="P1050" s="13" t="e">
        <f ca="1">CalcTable[[#This Row],[ET_o]]*KL</f>
        <v>#NAME?</v>
      </c>
      <c r="Q1050" s="13" t="e">
        <f ca="1">IF(WILTPT&lt;=0,1,MAX(0,MIN(1,(CalcTable[[#This Row],[IWC]]-WILTPT)/(MAD-WILTPT))))</f>
        <v>#NAME?</v>
      </c>
      <c r="R1050" s="13" t="e">
        <f ca="1">CalcTable[[#This Row],[ETMult]]*CalcTable[[#This Row],[ETb]]</f>
        <v>#NAME?</v>
      </c>
      <c r="S1050" s="13" t="b">
        <f>INDEX(IRR_LIST,CalcTable[[#This Row],[Day of Week]]+1)</f>
        <v>1</v>
      </c>
      <c r="T1050" s="13">
        <f t="shared" ca="1" si="334"/>
        <v>0</v>
      </c>
      <c r="U1050" s="13" t="b">
        <f ca="1">IF(CalcTable[[#This Row],[IrrPrecip]]&gt;=IC_MM,FALSE,TRUE)</f>
        <v>1</v>
      </c>
      <c r="V1050" s="13" t="b">
        <f t="shared" si="335"/>
        <v>0</v>
      </c>
      <c r="W1050" s="13" t="e">
        <f ca="1">IF(AND(IRR_DRIP=FALSE,CalcTable[[#This Row],[IrrHours]]&lt;=0),FALSE,TRUE)</f>
        <v>#NAME?</v>
      </c>
      <c r="X1050" s="13" t="e">
        <f ca="1">AND(CalcTable[[#This Row],[IrrDay]],CalcTable[[#This Row],[IrrRain]],CalcTable[[#This Row],[IrrWarm]],CalcTable[[#This Row],[IrrWindy]])</f>
        <v>#NAME?</v>
      </c>
      <c r="Y1050" s="13" t="e">
        <f t="shared" ca="1" si="336"/>
        <v>#NAME?</v>
      </c>
      <c r="Z1050" s="13" t="e">
        <f ca="1">CalcTable[[#This Row],[IrrHours]]/5</f>
        <v>#NAME?</v>
      </c>
      <c r="AA1050" s="13" t="e">
        <f ca="1">IF(CalcTable[[#This Row],[IrrFlag]]=FALSE,0,MAX(0,CalcTable[[#This Row],[VolRednWind]]*(FCAP*IRR_TARGET-CalcTable[[#This Row],[IWC]])))</f>
        <v>#NAME?</v>
      </c>
      <c r="AB1050" s="13" t="e">
        <f ca="1">CalcTable[[#This Row],[IWC]]+CalcTable[[#This Row],[Eff Precip]]+CalcTable[[#This Row],[IrrAmt]]-CalcTable[[#This Row],[AET]]</f>
        <v>#NAME?</v>
      </c>
      <c r="AC1050" s="13" t="e">
        <f ca="1">IF(CalcTable[[#This Row],[PWC]]&gt;FCAP,MIN(24*PERC,MIN(SAT,CalcTable[[#This Row],[PWC]])-FCAP),0)</f>
        <v>#NAME?</v>
      </c>
      <c r="AD1050" s="13" t="e">
        <f ca="1">IF(CalcTable[[#This Row],[PWC]]&gt;SAT,CalcTable[[#This Row],[PWC]]-SAT,0)</f>
        <v>#NAME?</v>
      </c>
      <c r="AE1050" s="13" t="e">
        <f ca="1">CalcTable[[#This Row],[PWC]]-CalcTable[[#This Row],[PercAmt]]-CalcTable[[#This Row],[Runoff]]</f>
        <v>#NAME?</v>
      </c>
      <c r="AF1050" s="13" t="e">
        <f ca="1">CalcTable[[#This Row],[IrrAmt]]/1000*CUR_IRR_AREA*10000/IRR_EFF</f>
        <v>#NAME?</v>
      </c>
      <c r="AG1050" s="147"/>
      <c r="AH1050" s="13"/>
      <c r="AI1050" s="50">
        <v>0</v>
      </c>
      <c r="AJ1050" s="50">
        <v>0</v>
      </c>
      <c r="AK1050" s="50">
        <v>0</v>
      </c>
      <c r="AL1050" s="50">
        <v>0</v>
      </c>
      <c r="AM1050" s="50"/>
      <c r="AN1050" s="50"/>
      <c r="AO1050" s="50"/>
      <c r="AP1050" s="50"/>
      <c r="AQ1050" s="50"/>
      <c r="AR1050" s="50"/>
      <c r="AS1050" s="50"/>
      <c r="AT1050" s="50"/>
      <c r="AU1050" s="50"/>
      <c r="AV1050" s="50"/>
      <c r="AW1050" s="50"/>
      <c r="AX1050" s="50">
        <f t="shared" si="347"/>
        <v>0</v>
      </c>
      <c r="AY1050" s="50"/>
      <c r="AZ1050" s="50">
        <f t="shared" si="337"/>
        <v>0</v>
      </c>
      <c r="BA1050" s="50">
        <f t="shared" si="338"/>
        <v>0</v>
      </c>
      <c r="BB1050" s="50">
        <f t="shared" si="339"/>
        <v>0</v>
      </c>
      <c r="BC1050" s="17">
        <f t="shared" si="340"/>
        <v>19668</v>
      </c>
      <c r="BD1050" s="50">
        <f t="shared" si="341"/>
        <v>0</v>
      </c>
      <c r="BE1050" s="50">
        <f t="shared" si="342"/>
        <v>0</v>
      </c>
      <c r="BF1050" s="50">
        <f t="shared" si="348"/>
        <v>0</v>
      </c>
      <c r="BG1050" s="50"/>
      <c r="BH1050" s="17">
        <f t="shared" si="343"/>
        <v>0</v>
      </c>
      <c r="BI1050" s="17">
        <f t="shared" si="351"/>
        <v>1050</v>
      </c>
      <c r="BJ1050" s="17">
        <f t="shared" si="349"/>
        <v>1050</v>
      </c>
      <c r="BK1050" s="150">
        <f t="shared" si="350"/>
        <v>24340</v>
      </c>
      <c r="BL1050" s="50" t="e">
        <f t="shared" ca="1" si="344"/>
        <v>#NAME?</v>
      </c>
      <c r="BM1050" s="50" t="e">
        <f t="shared" ca="1" si="345"/>
        <v>#NAME?</v>
      </c>
      <c r="BN1050" s="50" t="e">
        <f t="shared" ca="1" si="346"/>
        <v>#NAME?</v>
      </c>
    </row>
    <row r="1051" spans="1:66" x14ac:dyDescent="0.35">
      <c r="A1051" s="48">
        <v>24341</v>
      </c>
      <c r="B1051" s="17">
        <v>1966</v>
      </c>
      <c r="C1051" s="17">
        <v>8</v>
      </c>
      <c r="D1051" s="17">
        <v>234</v>
      </c>
      <c r="E1051" s="17">
        <v>22</v>
      </c>
      <c r="F1051" s="17">
        <v>2</v>
      </c>
      <c r="G1051" s="50">
        <v>2.2000000000000002</v>
      </c>
      <c r="H1051" s="32">
        <v>3.6178458178214576</v>
      </c>
      <c r="I1051" s="50">
        <v>2.8333333333333335</v>
      </c>
      <c r="J1051" s="13">
        <v>0</v>
      </c>
      <c r="K1051" s="13">
        <f t="shared" si="332"/>
        <v>0</v>
      </c>
      <c r="L1051" s="13">
        <f t="shared" si="333"/>
        <v>0</v>
      </c>
      <c r="M1051" s="13" t="e">
        <f ca="1">CalcTable[[#This Row],[IWC]]-AE1050</f>
        <v>#NAME?</v>
      </c>
      <c r="N1051" s="13" t="e">
        <f ca="1">IF(CalcTable[[#This Row],[Day of Year]]&lt;123,FCAP,AE1050)</f>
        <v>#NAME?</v>
      </c>
      <c r="O1051" s="17" t="e">
        <f ca="1">IF(IRR_DRIP,5,COUNTIF('IDET Wind Values'!C1035:G1035,"&lt;="&amp;IRR_MAXWIND))</f>
        <v>#NAME?</v>
      </c>
      <c r="P1051" s="13" t="e">
        <f ca="1">CalcTable[[#This Row],[ET_o]]*KL</f>
        <v>#NAME?</v>
      </c>
      <c r="Q1051" s="13" t="e">
        <f ca="1">IF(WILTPT&lt;=0,1,MAX(0,MIN(1,(CalcTable[[#This Row],[IWC]]-WILTPT)/(MAD-WILTPT))))</f>
        <v>#NAME?</v>
      </c>
      <c r="R1051" s="13" t="e">
        <f ca="1">CalcTable[[#This Row],[ETMult]]*CalcTable[[#This Row],[ETb]]</f>
        <v>#NAME?</v>
      </c>
      <c r="S1051" s="13" t="b">
        <f>INDEX(IRR_LIST,CalcTable[[#This Row],[Day of Week]]+1)</f>
        <v>0</v>
      </c>
      <c r="T1051" s="13">
        <f t="shared" ca="1" si="334"/>
        <v>0</v>
      </c>
      <c r="U1051" s="13" t="b">
        <f ca="1">IF(CalcTable[[#This Row],[IrrPrecip]]&gt;=IC_MM,FALSE,TRUE)</f>
        <v>1</v>
      </c>
      <c r="V1051" s="13" t="b">
        <f t="shared" si="335"/>
        <v>1</v>
      </c>
      <c r="W1051" s="13" t="e">
        <f ca="1">IF(AND(IRR_DRIP=FALSE,CalcTable[[#This Row],[IrrHours]]&lt;=0),FALSE,TRUE)</f>
        <v>#NAME?</v>
      </c>
      <c r="X1051" s="13" t="e">
        <f ca="1">AND(CalcTable[[#This Row],[IrrDay]],CalcTable[[#This Row],[IrrRain]],CalcTable[[#This Row],[IrrWarm]],CalcTable[[#This Row],[IrrWindy]])</f>
        <v>#NAME?</v>
      </c>
      <c r="Y1051" s="13" t="e">
        <f t="shared" ca="1" si="336"/>
        <v>#NAME?</v>
      </c>
      <c r="Z1051" s="13" t="e">
        <f ca="1">CalcTable[[#This Row],[IrrHours]]/5</f>
        <v>#NAME?</v>
      </c>
      <c r="AA1051" s="13" t="e">
        <f ca="1">IF(CalcTable[[#This Row],[IrrFlag]]=FALSE,0,MAX(0,CalcTable[[#This Row],[VolRednWind]]*(FCAP*IRR_TARGET-CalcTable[[#This Row],[IWC]])))</f>
        <v>#NAME?</v>
      </c>
      <c r="AB1051" s="13" t="e">
        <f ca="1">CalcTable[[#This Row],[IWC]]+CalcTable[[#This Row],[Eff Precip]]+CalcTable[[#This Row],[IrrAmt]]-CalcTable[[#This Row],[AET]]</f>
        <v>#NAME?</v>
      </c>
      <c r="AC1051" s="13" t="e">
        <f ca="1">IF(CalcTable[[#This Row],[PWC]]&gt;FCAP,MIN(24*PERC,MIN(SAT,CalcTable[[#This Row],[PWC]])-FCAP),0)</f>
        <v>#NAME?</v>
      </c>
      <c r="AD1051" s="13" t="e">
        <f ca="1">IF(CalcTable[[#This Row],[PWC]]&gt;SAT,CalcTable[[#This Row],[PWC]]-SAT,0)</f>
        <v>#NAME?</v>
      </c>
      <c r="AE1051" s="13" t="e">
        <f ca="1">CalcTable[[#This Row],[PWC]]-CalcTable[[#This Row],[PercAmt]]-CalcTable[[#This Row],[Runoff]]</f>
        <v>#NAME?</v>
      </c>
      <c r="AF1051" s="13" t="e">
        <f ca="1">CalcTable[[#This Row],[IrrAmt]]/1000*CUR_IRR_AREA*10000/IRR_EFF</f>
        <v>#NAME?</v>
      </c>
      <c r="AG1051" s="147"/>
      <c r="AH1051" s="13"/>
      <c r="AI1051" s="50">
        <v>0</v>
      </c>
      <c r="AJ1051" s="50">
        <v>0</v>
      </c>
      <c r="AK1051" s="50">
        <v>6.1356926837691494</v>
      </c>
      <c r="AL1051" s="50">
        <v>6.0409879355926748</v>
      </c>
      <c r="AM1051" s="50"/>
      <c r="AN1051" s="50"/>
      <c r="AO1051" s="50"/>
      <c r="AP1051" s="50"/>
      <c r="AQ1051" s="50"/>
      <c r="AR1051" s="50"/>
      <c r="AS1051" s="50"/>
      <c r="AT1051" s="50"/>
      <c r="AU1051" s="50"/>
      <c r="AV1051" s="50"/>
      <c r="AW1051" s="50"/>
      <c r="AX1051" s="50">
        <f t="shared" si="347"/>
        <v>12.176680619361825</v>
      </c>
      <c r="AY1051" s="50"/>
      <c r="AZ1051" s="50">
        <f t="shared" si="337"/>
        <v>267.19247213933266</v>
      </c>
      <c r="BA1051" s="50">
        <f t="shared" si="338"/>
        <v>411.39158408754395</v>
      </c>
      <c r="BB1051" s="50">
        <f t="shared" si="339"/>
        <v>424.11503514179793</v>
      </c>
      <c r="BC1051" s="17">
        <f t="shared" si="340"/>
        <v>19668</v>
      </c>
      <c r="BD1051" s="50">
        <f t="shared" si="341"/>
        <v>12.176680619361825</v>
      </c>
      <c r="BE1051" s="50">
        <f t="shared" si="342"/>
        <v>267.19247213933266</v>
      </c>
      <c r="BF1051" s="50">
        <f t="shared" si="348"/>
        <v>437.04182563543753</v>
      </c>
      <c r="BG1051" s="50"/>
      <c r="BH1051" s="17">
        <f t="shared" si="343"/>
        <v>0</v>
      </c>
      <c r="BI1051" s="17">
        <f t="shared" si="351"/>
        <v>1051</v>
      </c>
      <c r="BJ1051" s="17">
        <f t="shared" si="349"/>
        <v>1051</v>
      </c>
      <c r="BK1051" s="150">
        <f t="shared" si="350"/>
        <v>24341</v>
      </c>
      <c r="BL1051" s="50" t="e">
        <f t="shared" ca="1" si="344"/>
        <v>#NAME?</v>
      </c>
      <c r="BM1051" s="50" t="e">
        <f t="shared" ca="1" si="345"/>
        <v>#NAME?</v>
      </c>
      <c r="BN1051" s="50" t="e">
        <f t="shared" ca="1" si="346"/>
        <v>#NAME?</v>
      </c>
    </row>
    <row r="1052" spans="1:66" x14ac:dyDescent="0.35">
      <c r="A1052" s="48">
        <v>24342</v>
      </c>
      <c r="B1052" s="17">
        <v>1966</v>
      </c>
      <c r="C1052" s="17">
        <v>8</v>
      </c>
      <c r="D1052" s="17">
        <v>235</v>
      </c>
      <c r="E1052" s="17">
        <v>23</v>
      </c>
      <c r="F1052" s="17">
        <v>3</v>
      </c>
      <c r="G1052" s="50">
        <v>4.4000000000000004</v>
      </c>
      <c r="H1052" s="32">
        <v>4.1682715479008641</v>
      </c>
      <c r="I1052" s="50">
        <v>4.333333333333333</v>
      </c>
      <c r="J1052" s="13">
        <v>0</v>
      </c>
      <c r="K1052" s="13">
        <f t="shared" si="332"/>
        <v>0</v>
      </c>
      <c r="L1052" s="13">
        <f t="shared" si="333"/>
        <v>0</v>
      </c>
      <c r="M1052" s="13" t="e">
        <f ca="1">CalcTable[[#This Row],[IWC]]-AE1051</f>
        <v>#NAME?</v>
      </c>
      <c r="N1052" s="13" t="e">
        <f ca="1">IF(CalcTable[[#This Row],[Day of Year]]&lt;123,FCAP,AE1051)</f>
        <v>#NAME?</v>
      </c>
      <c r="O1052" s="17" t="e">
        <f ca="1">IF(IRR_DRIP,5,COUNTIF('IDET Wind Values'!C1036:G1036,"&lt;="&amp;IRR_MAXWIND))</f>
        <v>#NAME?</v>
      </c>
      <c r="P1052" s="13" t="e">
        <f ca="1">CalcTable[[#This Row],[ET_o]]*KL</f>
        <v>#NAME?</v>
      </c>
      <c r="Q1052" s="13" t="e">
        <f ca="1">IF(WILTPT&lt;=0,1,MAX(0,MIN(1,(CalcTable[[#This Row],[IWC]]-WILTPT)/(MAD-WILTPT))))</f>
        <v>#NAME?</v>
      </c>
      <c r="R1052" s="13" t="e">
        <f ca="1">CalcTable[[#This Row],[ETMult]]*CalcTable[[#This Row],[ETb]]</f>
        <v>#NAME?</v>
      </c>
      <c r="S1052" s="13" t="b">
        <f>INDEX(IRR_LIST,CalcTable[[#This Row],[Day of Week]]+1)</f>
        <v>1</v>
      </c>
      <c r="T1052" s="13">
        <f t="shared" ca="1" si="334"/>
        <v>0</v>
      </c>
      <c r="U1052" s="13" t="b">
        <f ca="1">IF(CalcTable[[#This Row],[IrrPrecip]]&gt;=IC_MM,FALSE,TRUE)</f>
        <v>1</v>
      </c>
      <c r="V1052" s="13" t="b">
        <f t="shared" si="335"/>
        <v>1</v>
      </c>
      <c r="W1052" s="13" t="e">
        <f ca="1">IF(AND(IRR_DRIP=FALSE,CalcTable[[#This Row],[IrrHours]]&lt;=0),FALSE,TRUE)</f>
        <v>#NAME?</v>
      </c>
      <c r="X1052" s="13" t="e">
        <f ca="1">AND(CalcTable[[#This Row],[IrrDay]],CalcTable[[#This Row],[IrrRain]],CalcTable[[#This Row],[IrrWarm]],CalcTable[[#This Row],[IrrWindy]])</f>
        <v>#NAME?</v>
      </c>
      <c r="Y1052" s="13" t="e">
        <f t="shared" ca="1" si="336"/>
        <v>#NAME?</v>
      </c>
      <c r="Z1052" s="13" t="e">
        <f ca="1">CalcTable[[#This Row],[IrrHours]]/5</f>
        <v>#NAME?</v>
      </c>
      <c r="AA1052" s="13" t="e">
        <f ca="1">IF(CalcTable[[#This Row],[IrrFlag]]=FALSE,0,MAX(0,CalcTable[[#This Row],[VolRednWind]]*(FCAP*IRR_TARGET-CalcTable[[#This Row],[IWC]])))</f>
        <v>#NAME?</v>
      </c>
      <c r="AB1052" s="13" t="e">
        <f ca="1">CalcTable[[#This Row],[IWC]]+CalcTable[[#This Row],[Eff Precip]]+CalcTable[[#This Row],[IrrAmt]]-CalcTable[[#This Row],[AET]]</f>
        <v>#NAME?</v>
      </c>
      <c r="AC1052" s="13" t="e">
        <f ca="1">IF(CalcTable[[#This Row],[PWC]]&gt;FCAP,MIN(24*PERC,MIN(SAT,CalcTable[[#This Row],[PWC]])-FCAP),0)</f>
        <v>#NAME?</v>
      </c>
      <c r="AD1052" s="13" t="e">
        <f ca="1">IF(CalcTable[[#This Row],[PWC]]&gt;SAT,CalcTable[[#This Row],[PWC]]-SAT,0)</f>
        <v>#NAME?</v>
      </c>
      <c r="AE1052" s="13" t="e">
        <f ca="1">CalcTable[[#This Row],[PWC]]-CalcTable[[#This Row],[PercAmt]]-CalcTable[[#This Row],[Runoff]]</f>
        <v>#NAME?</v>
      </c>
      <c r="AF1052" s="13" t="e">
        <f ca="1">CalcTable[[#This Row],[IrrAmt]]/1000*CUR_IRR_AREA*10000/IRR_EFF</f>
        <v>#NAME?</v>
      </c>
      <c r="AG1052" s="147"/>
      <c r="AH1052" s="13"/>
      <c r="AI1052" s="50">
        <v>9.9125683447464503</v>
      </c>
      <c r="AJ1052" s="50">
        <v>15.556621451437422</v>
      </c>
      <c r="AK1052" s="50">
        <v>0</v>
      </c>
      <c r="AL1052" s="50">
        <v>0</v>
      </c>
      <c r="AM1052" s="50"/>
      <c r="AN1052" s="50"/>
      <c r="AO1052" s="50"/>
      <c r="AP1052" s="50"/>
      <c r="AQ1052" s="50"/>
      <c r="AR1052" s="50"/>
      <c r="AS1052" s="50"/>
      <c r="AT1052" s="50"/>
      <c r="AU1052" s="50"/>
      <c r="AV1052" s="50"/>
      <c r="AW1052" s="50"/>
      <c r="AX1052" s="50">
        <f t="shared" si="347"/>
        <v>25.469189796183873</v>
      </c>
      <c r="AY1052" s="50"/>
      <c r="AZ1052" s="50">
        <f t="shared" si="337"/>
        <v>601.7118982984457</v>
      </c>
      <c r="BA1052" s="50">
        <f t="shared" si="338"/>
        <v>976.59118972666045</v>
      </c>
      <c r="BB1052" s="50">
        <f t="shared" si="339"/>
        <v>1010.8159023754936</v>
      </c>
      <c r="BC1052" s="17">
        <f t="shared" si="340"/>
        <v>19668</v>
      </c>
      <c r="BD1052" s="50">
        <f t="shared" si="341"/>
        <v>25.469189796183873</v>
      </c>
      <c r="BE1052" s="50">
        <f t="shared" si="342"/>
        <v>601.7118982984457</v>
      </c>
      <c r="BF1052" s="50">
        <f t="shared" si="348"/>
        <v>984.20911500001</v>
      </c>
      <c r="BG1052" s="50"/>
      <c r="BH1052" s="17">
        <f t="shared" si="343"/>
        <v>0</v>
      </c>
      <c r="BI1052" s="17">
        <f t="shared" si="351"/>
        <v>1052</v>
      </c>
      <c r="BJ1052" s="17">
        <f t="shared" si="349"/>
        <v>1052</v>
      </c>
      <c r="BK1052" s="150">
        <f t="shared" si="350"/>
        <v>24342</v>
      </c>
      <c r="BL1052" s="50" t="e">
        <f t="shared" ca="1" si="344"/>
        <v>#NAME?</v>
      </c>
      <c r="BM1052" s="50" t="e">
        <f t="shared" ca="1" si="345"/>
        <v>#NAME?</v>
      </c>
      <c r="BN1052" s="50" t="e">
        <f t="shared" ca="1" si="346"/>
        <v>#NAME?</v>
      </c>
    </row>
    <row r="1053" spans="1:66" x14ac:dyDescent="0.35">
      <c r="A1053" s="48">
        <v>24343</v>
      </c>
      <c r="B1053" s="17">
        <v>1966</v>
      </c>
      <c r="C1053" s="17">
        <v>8</v>
      </c>
      <c r="D1053" s="17">
        <v>236</v>
      </c>
      <c r="E1053" s="17">
        <v>24</v>
      </c>
      <c r="F1053" s="17">
        <v>4</v>
      </c>
      <c r="G1053" s="50">
        <v>8.3000000000000007</v>
      </c>
      <c r="H1053" s="32">
        <v>4.9579193294264243</v>
      </c>
      <c r="I1053" s="50">
        <v>6.166666666666667</v>
      </c>
      <c r="J1053" s="13">
        <v>0</v>
      </c>
      <c r="K1053" s="13">
        <f t="shared" si="332"/>
        <v>0</v>
      </c>
      <c r="L1053" s="13">
        <f t="shared" si="333"/>
        <v>0</v>
      </c>
      <c r="M1053" s="13" t="e">
        <f ca="1">CalcTable[[#This Row],[IWC]]-AE1052</f>
        <v>#NAME?</v>
      </c>
      <c r="N1053" s="13" t="e">
        <f ca="1">IF(CalcTable[[#This Row],[Day of Year]]&lt;123,FCAP,AE1052)</f>
        <v>#NAME?</v>
      </c>
      <c r="O1053" s="17" t="e">
        <f ca="1">IF(IRR_DRIP,5,COUNTIF('IDET Wind Values'!C1037:G1037,"&lt;="&amp;IRR_MAXWIND))</f>
        <v>#NAME?</v>
      </c>
      <c r="P1053" s="13" t="e">
        <f ca="1">CalcTable[[#This Row],[ET_o]]*KL</f>
        <v>#NAME?</v>
      </c>
      <c r="Q1053" s="13" t="e">
        <f ca="1">IF(WILTPT&lt;=0,1,MAX(0,MIN(1,(CalcTable[[#This Row],[IWC]]-WILTPT)/(MAD-WILTPT))))</f>
        <v>#NAME?</v>
      </c>
      <c r="R1053" s="13" t="e">
        <f ca="1">CalcTable[[#This Row],[ETMult]]*CalcTable[[#This Row],[ETb]]</f>
        <v>#NAME?</v>
      </c>
      <c r="S1053" s="13" t="b">
        <f>INDEX(IRR_LIST,CalcTable[[#This Row],[Day of Week]]+1)</f>
        <v>0</v>
      </c>
      <c r="T1053" s="13">
        <f t="shared" ca="1" si="334"/>
        <v>0</v>
      </c>
      <c r="U1053" s="13" t="b">
        <f ca="1">IF(CalcTable[[#This Row],[IrrPrecip]]&gt;=IC_MM,FALSE,TRUE)</f>
        <v>1</v>
      </c>
      <c r="V1053" s="13" t="b">
        <f t="shared" si="335"/>
        <v>1</v>
      </c>
      <c r="W1053" s="13" t="e">
        <f ca="1">IF(AND(IRR_DRIP=FALSE,CalcTable[[#This Row],[IrrHours]]&lt;=0),FALSE,TRUE)</f>
        <v>#NAME?</v>
      </c>
      <c r="X1053" s="13" t="e">
        <f ca="1">AND(CalcTable[[#This Row],[IrrDay]],CalcTable[[#This Row],[IrrRain]],CalcTable[[#This Row],[IrrWarm]],CalcTable[[#This Row],[IrrWindy]])</f>
        <v>#NAME?</v>
      </c>
      <c r="Y1053" s="13" t="e">
        <f t="shared" ca="1" si="336"/>
        <v>#NAME?</v>
      </c>
      <c r="Z1053" s="13" t="e">
        <f ca="1">CalcTable[[#This Row],[IrrHours]]/5</f>
        <v>#NAME?</v>
      </c>
      <c r="AA1053" s="13" t="e">
        <f ca="1">IF(CalcTable[[#This Row],[IrrFlag]]=FALSE,0,MAX(0,CalcTable[[#This Row],[VolRednWind]]*(FCAP*IRR_TARGET-CalcTable[[#This Row],[IWC]])))</f>
        <v>#NAME?</v>
      </c>
      <c r="AB1053" s="13" t="e">
        <f ca="1">CalcTable[[#This Row],[IWC]]+CalcTable[[#This Row],[Eff Precip]]+CalcTable[[#This Row],[IrrAmt]]-CalcTable[[#This Row],[AET]]</f>
        <v>#NAME?</v>
      </c>
      <c r="AC1053" s="13" t="e">
        <f ca="1">IF(CalcTable[[#This Row],[PWC]]&gt;FCAP,MIN(24*PERC,MIN(SAT,CalcTable[[#This Row],[PWC]])-FCAP),0)</f>
        <v>#NAME?</v>
      </c>
      <c r="AD1053" s="13" t="e">
        <f ca="1">IF(CalcTable[[#This Row],[PWC]]&gt;SAT,CalcTable[[#This Row],[PWC]]-SAT,0)</f>
        <v>#NAME?</v>
      </c>
      <c r="AE1053" s="13" t="e">
        <f ca="1">CalcTable[[#This Row],[PWC]]-CalcTable[[#This Row],[PercAmt]]-CalcTable[[#This Row],[Runoff]]</f>
        <v>#NAME?</v>
      </c>
      <c r="AF1053" s="13" t="e">
        <f ca="1">CalcTable[[#This Row],[IrrAmt]]/1000*CUR_IRR_AREA*10000/IRR_EFF</f>
        <v>#NAME?</v>
      </c>
      <c r="AG1053" s="147"/>
      <c r="AH1053" s="13"/>
      <c r="AI1053" s="50">
        <v>0</v>
      </c>
      <c r="AJ1053" s="50">
        <v>0</v>
      </c>
      <c r="AK1053" s="50">
        <v>5.6735404932245048</v>
      </c>
      <c r="AL1053" s="50">
        <v>4.5725493513454758</v>
      </c>
      <c r="AM1053" s="50"/>
      <c r="AN1053" s="50"/>
      <c r="AO1053" s="50"/>
      <c r="AP1053" s="50"/>
      <c r="AQ1053" s="50"/>
      <c r="AR1053" s="50"/>
      <c r="AS1053" s="50"/>
      <c r="AT1053" s="50"/>
      <c r="AU1053" s="50"/>
      <c r="AV1053" s="50"/>
      <c r="AW1053" s="50"/>
      <c r="AX1053" s="50">
        <f t="shared" si="347"/>
        <v>10.24608984456998</v>
      </c>
      <c r="AY1053" s="50"/>
      <c r="AZ1053" s="50">
        <f t="shared" si="337"/>
        <v>217.34004154009338</v>
      </c>
      <c r="BA1053" s="50">
        <f t="shared" si="338"/>
        <v>334.63466713315967</v>
      </c>
      <c r="BB1053" s="50">
        <f t="shared" si="339"/>
        <v>344.98419292078319</v>
      </c>
      <c r="BC1053" s="17">
        <f t="shared" si="340"/>
        <v>19668</v>
      </c>
      <c r="BD1053" s="50">
        <f t="shared" si="341"/>
        <v>10.24608984456998</v>
      </c>
      <c r="BE1053" s="50">
        <f t="shared" si="342"/>
        <v>217.34004154009338</v>
      </c>
      <c r="BF1053" s="50">
        <f t="shared" si="348"/>
        <v>355.49911933458816</v>
      </c>
      <c r="BG1053" s="50"/>
      <c r="BH1053" s="17">
        <f t="shared" si="343"/>
        <v>0</v>
      </c>
      <c r="BI1053" s="17">
        <f t="shared" si="351"/>
        <v>1053</v>
      </c>
      <c r="BJ1053" s="17">
        <f t="shared" si="349"/>
        <v>1053</v>
      </c>
      <c r="BK1053" s="150">
        <f t="shared" si="350"/>
        <v>24343</v>
      </c>
      <c r="BL1053" s="50" t="e">
        <f t="shared" ca="1" si="344"/>
        <v>#NAME?</v>
      </c>
      <c r="BM1053" s="50" t="e">
        <f t="shared" ca="1" si="345"/>
        <v>#NAME?</v>
      </c>
      <c r="BN1053" s="50" t="e">
        <f t="shared" ca="1" si="346"/>
        <v>#NAME?</v>
      </c>
    </row>
    <row r="1054" spans="1:66" x14ac:dyDescent="0.35">
      <c r="A1054" s="48">
        <v>24344</v>
      </c>
      <c r="B1054" s="17">
        <v>1966</v>
      </c>
      <c r="C1054" s="17">
        <v>8</v>
      </c>
      <c r="D1054" s="17">
        <v>237</v>
      </c>
      <c r="E1054" s="17">
        <v>25</v>
      </c>
      <c r="F1054" s="17">
        <v>5</v>
      </c>
      <c r="G1054" s="50">
        <v>10</v>
      </c>
      <c r="H1054" s="32">
        <v>5.8381378931751282</v>
      </c>
      <c r="I1054" s="50">
        <v>7</v>
      </c>
      <c r="J1054" s="13">
        <v>0</v>
      </c>
      <c r="K1054" s="13">
        <f t="shared" si="332"/>
        <v>0</v>
      </c>
      <c r="L1054" s="13">
        <f t="shared" si="333"/>
        <v>0</v>
      </c>
      <c r="M1054" s="13" t="e">
        <f ca="1">CalcTable[[#This Row],[IWC]]-AE1053</f>
        <v>#NAME?</v>
      </c>
      <c r="N1054" s="13" t="e">
        <f ca="1">IF(CalcTable[[#This Row],[Day of Year]]&lt;123,FCAP,AE1053)</f>
        <v>#NAME?</v>
      </c>
      <c r="O1054" s="17" t="e">
        <f ca="1">IF(IRR_DRIP,5,COUNTIF('IDET Wind Values'!C1038:G1038,"&lt;="&amp;IRR_MAXWIND))</f>
        <v>#NAME?</v>
      </c>
      <c r="P1054" s="13" t="e">
        <f ca="1">CalcTable[[#This Row],[ET_o]]*KL</f>
        <v>#NAME?</v>
      </c>
      <c r="Q1054" s="13" t="e">
        <f ca="1">IF(WILTPT&lt;=0,1,MAX(0,MIN(1,(CalcTable[[#This Row],[IWC]]-WILTPT)/(MAD-WILTPT))))</f>
        <v>#NAME?</v>
      </c>
      <c r="R1054" s="13" t="e">
        <f ca="1">CalcTable[[#This Row],[ETMult]]*CalcTable[[#This Row],[ETb]]</f>
        <v>#NAME?</v>
      </c>
      <c r="S1054" s="13" t="b">
        <f>INDEX(IRR_LIST,CalcTable[[#This Row],[Day of Week]]+1)</f>
        <v>1</v>
      </c>
      <c r="T1054" s="13">
        <f t="shared" ca="1" si="334"/>
        <v>0</v>
      </c>
      <c r="U1054" s="13" t="b">
        <f ca="1">IF(CalcTable[[#This Row],[IrrPrecip]]&gt;=IC_MM,FALSE,TRUE)</f>
        <v>1</v>
      </c>
      <c r="V1054" s="13" t="b">
        <f t="shared" si="335"/>
        <v>1</v>
      </c>
      <c r="W1054" s="13" t="e">
        <f ca="1">IF(AND(IRR_DRIP=FALSE,CalcTable[[#This Row],[IrrHours]]&lt;=0),FALSE,TRUE)</f>
        <v>#NAME?</v>
      </c>
      <c r="X1054" s="13" t="e">
        <f ca="1">AND(CalcTable[[#This Row],[IrrDay]],CalcTable[[#This Row],[IrrRain]],CalcTable[[#This Row],[IrrWarm]],CalcTable[[#This Row],[IrrWindy]])</f>
        <v>#NAME?</v>
      </c>
      <c r="Y1054" s="13" t="e">
        <f t="shared" ca="1" si="336"/>
        <v>#NAME?</v>
      </c>
      <c r="Z1054" s="13" t="e">
        <f ca="1">CalcTable[[#This Row],[IrrHours]]/5</f>
        <v>#NAME?</v>
      </c>
      <c r="AA1054" s="13" t="e">
        <f ca="1">IF(CalcTable[[#This Row],[IrrFlag]]=FALSE,0,MAX(0,CalcTable[[#This Row],[VolRednWind]]*(FCAP*IRR_TARGET-CalcTable[[#This Row],[IWC]])))</f>
        <v>#NAME?</v>
      </c>
      <c r="AB1054" s="13" t="e">
        <f ca="1">CalcTable[[#This Row],[IWC]]+CalcTable[[#This Row],[Eff Precip]]+CalcTable[[#This Row],[IrrAmt]]-CalcTable[[#This Row],[AET]]</f>
        <v>#NAME?</v>
      </c>
      <c r="AC1054" s="13" t="e">
        <f ca="1">IF(CalcTable[[#This Row],[PWC]]&gt;FCAP,MIN(24*PERC,MIN(SAT,CalcTable[[#This Row],[PWC]])-FCAP),0)</f>
        <v>#NAME?</v>
      </c>
      <c r="AD1054" s="13" t="e">
        <f ca="1">IF(CalcTable[[#This Row],[PWC]]&gt;SAT,CalcTable[[#This Row],[PWC]]-SAT,0)</f>
        <v>#NAME?</v>
      </c>
      <c r="AE1054" s="13" t="e">
        <f ca="1">CalcTable[[#This Row],[PWC]]-CalcTable[[#This Row],[PercAmt]]-CalcTable[[#This Row],[Runoff]]</f>
        <v>#NAME?</v>
      </c>
      <c r="AF1054" s="13" t="e">
        <f ca="1">CalcTable[[#This Row],[IrrAmt]]/1000*CUR_IRR_AREA*10000/IRR_EFF</f>
        <v>#NAME?</v>
      </c>
      <c r="AG1054" s="147"/>
      <c r="AH1054" s="13"/>
      <c r="AI1054" s="50">
        <v>0</v>
      </c>
      <c r="AJ1054" s="50">
        <v>0</v>
      </c>
      <c r="AK1054" s="50">
        <v>0</v>
      </c>
      <c r="AL1054" s="50">
        <v>0</v>
      </c>
      <c r="AM1054" s="50"/>
      <c r="AN1054" s="50"/>
      <c r="AO1054" s="50"/>
      <c r="AP1054" s="50"/>
      <c r="AQ1054" s="50"/>
      <c r="AR1054" s="50"/>
      <c r="AS1054" s="50"/>
      <c r="AT1054" s="50"/>
      <c r="AU1054" s="50"/>
      <c r="AV1054" s="50"/>
      <c r="AW1054" s="50"/>
      <c r="AX1054" s="50">
        <f t="shared" si="347"/>
        <v>0</v>
      </c>
      <c r="AY1054" s="50"/>
      <c r="AZ1054" s="50">
        <f t="shared" si="337"/>
        <v>0</v>
      </c>
      <c r="BA1054" s="50">
        <f t="shared" si="338"/>
        <v>0</v>
      </c>
      <c r="BB1054" s="50">
        <f t="shared" si="339"/>
        <v>0</v>
      </c>
      <c r="BC1054" s="17">
        <f t="shared" si="340"/>
        <v>19668</v>
      </c>
      <c r="BD1054" s="50">
        <f t="shared" si="341"/>
        <v>0</v>
      </c>
      <c r="BE1054" s="50">
        <f t="shared" si="342"/>
        <v>0</v>
      </c>
      <c r="BF1054" s="50">
        <f t="shared" si="348"/>
        <v>0</v>
      </c>
      <c r="BG1054" s="50"/>
      <c r="BH1054" s="17">
        <f t="shared" si="343"/>
        <v>0</v>
      </c>
      <c r="BI1054" s="17">
        <f t="shared" si="351"/>
        <v>1054</v>
      </c>
      <c r="BJ1054" s="17">
        <f t="shared" si="349"/>
        <v>1054</v>
      </c>
      <c r="BK1054" s="150">
        <f t="shared" si="350"/>
        <v>24344</v>
      </c>
      <c r="BL1054" s="50" t="e">
        <f t="shared" ca="1" si="344"/>
        <v>#NAME?</v>
      </c>
      <c r="BM1054" s="50" t="e">
        <f t="shared" ca="1" si="345"/>
        <v>#NAME?</v>
      </c>
      <c r="BN1054" s="50" t="e">
        <f t="shared" ca="1" si="346"/>
        <v>#NAME?</v>
      </c>
    </row>
    <row r="1055" spans="1:66" x14ac:dyDescent="0.35">
      <c r="A1055" s="48">
        <v>24345</v>
      </c>
      <c r="B1055" s="17">
        <v>1966</v>
      </c>
      <c r="C1055" s="17">
        <v>8</v>
      </c>
      <c r="D1055" s="17">
        <v>238</v>
      </c>
      <c r="E1055" s="17">
        <v>26</v>
      </c>
      <c r="F1055" s="17">
        <v>6</v>
      </c>
      <c r="G1055" s="50">
        <v>15.6</v>
      </c>
      <c r="H1055" s="32">
        <v>4.7298691930734496</v>
      </c>
      <c r="I1055" s="50">
        <v>13.333333333333334</v>
      </c>
      <c r="J1055" s="13">
        <v>0</v>
      </c>
      <c r="K1055" s="13">
        <f t="shared" si="332"/>
        <v>0</v>
      </c>
      <c r="L1055" s="13">
        <f t="shared" si="333"/>
        <v>0</v>
      </c>
      <c r="M1055" s="13" t="e">
        <f ca="1">CalcTable[[#This Row],[IWC]]-AE1054</f>
        <v>#NAME?</v>
      </c>
      <c r="N1055" s="13" t="e">
        <f ca="1">IF(CalcTable[[#This Row],[Day of Year]]&lt;123,FCAP,AE1054)</f>
        <v>#NAME?</v>
      </c>
      <c r="O1055" s="17" t="e">
        <f ca="1">IF(IRR_DRIP,5,COUNTIF('IDET Wind Values'!C1039:G1039,"&lt;="&amp;IRR_MAXWIND))</f>
        <v>#NAME?</v>
      </c>
      <c r="P1055" s="13" t="e">
        <f ca="1">CalcTable[[#This Row],[ET_o]]*KL</f>
        <v>#NAME?</v>
      </c>
      <c r="Q1055" s="13" t="e">
        <f ca="1">IF(WILTPT&lt;=0,1,MAX(0,MIN(1,(CalcTable[[#This Row],[IWC]]-WILTPT)/(MAD-WILTPT))))</f>
        <v>#NAME?</v>
      </c>
      <c r="R1055" s="13" t="e">
        <f ca="1">CalcTable[[#This Row],[ETMult]]*CalcTable[[#This Row],[ETb]]</f>
        <v>#NAME?</v>
      </c>
      <c r="S1055" s="13" t="b">
        <f>INDEX(IRR_LIST,CalcTable[[#This Row],[Day of Week]]+1)</f>
        <v>0</v>
      </c>
      <c r="T1055" s="13">
        <f t="shared" ca="1" si="334"/>
        <v>0</v>
      </c>
      <c r="U1055" s="13" t="b">
        <f ca="1">IF(CalcTable[[#This Row],[IrrPrecip]]&gt;=IC_MM,FALSE,TRUE)</f>
        <v>1</v>
      </c>
      <c r="V1055" s="13" t="b">
        <f t="shared" si="335"/>
        <v>1</v>
      </c>
      <c r="W1055" s="13" t="e">
        <f ca="1">IF(AND(IRR_DRIP=FALSE,CalcTable[[#This Row],[IrrHours]]&lt;=0),FALSE,TRUE)</f>
        <v>#NAME?</v>
      </c>
      <c r="X1055" s="13" t="e">
        <f ca="1">AND(CalcTable[[#This Row],[IrrDay]],CalcTable[[#This Row],[IrrRain]],CalcTable[[#This Row],[IrrWarm]],CalcTable[[#This Row],[IrrWindy]])</f>
        <v>#NAME?</v>
      </c>
      <c r="Y1055" s="13" t="e">
        <f t="shared" ca="1" si="336"/>
        <v>#NAME?</v>
      </c>
      <c r="Z1055" s="13" t="e">
        <f ca="1">CalcTable[[#This Row],[IrrHours]]/5</f>
        <v>#NAME?</v>
      </c>
      <c r="AA1055" s="13" t="e">
        <f ca="1">IF(CalcTable[[#This Row],[IrrFlag]]=FALSE,0,MAX(0,CalcTable[[#This Row],[VolRednWind]]*(FCAP*IRR_TARGET-CalcTable[[#This Row],[IWC]])))</f>
        <v>#NAME?</v>
      </c>
      <c r="AB1055" s="13" t="e">
        <f ca="1">CalcTable[[#This Row],[IWC]]+CalcTable[[#This Row],[Eff Precip]]+CalcTable[[#This Row],[IrrAmt]]-CalcTable[[#This Row],[AET]]</f>
        <v>#NAME?</v>
      </c>
      <c r="AC1055" s="13" t="e">
        <f ca="1">IF(CalcTable[[#This Row],[PWC]]&gt;FCAP,MIN(24*PERC,MIN(SAT,CalcTable[[#This Row],[PWC]])-FCAP),0)</f>
        <v>#NAME?</v>
      </c>
      <c r="AD1055" s="13" t="e">
        <f ca="1">IF(CalcTable[[#This Row],[PWC]]&gt;SAT,CalcTable[[#This Row],[PWC]]-SAT,0)</f>
        <v>#NAME?</v>
      </c>
      <c r="AE1055" s="13" t="e">
        <f ca="1">CalcTable[[#This Row],[PWC]]-CalcTable[[#This Row],[PercAmt]]-CalcTable[[#This Row],[Runoff]]</f>
        <v>#NAME?</v>
      </c>
      <c r="AF1055" s="13" t="e">
        <f ca="1">CalcTable[[#This Row],[IrrAmt]]/1000*CUR_IRR_AREA*10000/IRR_EFF</f>
        <v>#NAME?</v>
      </c>
      <c r="AG1055" s="147"/>
      <c r="AH1055" s="13"/>
      <c r="AI1055" s="50">
        <v>0</v>
      </c>
      <c r="AJ1055" s="50">
        <v>0</v>
      </c>
      <c r="AK1055" s="50">
        <v>0</v>
      </c>
      <c r="AL1055" s="50">
        <v>5.9378314724308545</v>
      </c>
      <c r="AM1055" s="50"/>
      <c r="AN1055" s="50"/>
      <c r="AO1055" s="50"/>
      <c r="AP1055" s="50"/>
      <c r="AQ1055" s="50"/>
      <c r="AR1055" s="50"/>
      <c r="AS1055" s="50"/>
      <c r="AT1055" s="50"/>
      <c r="AU1055" s="50"/>
      <c r="AV1055" s="50"/>
      <c r="AW1055" s="50"/>
      <c r="AX1055" s="50">
        <f t="shared" si="347"/>
        <v>5.9378314724308545</v>
      </c>
      <c r="AY1055" s="50"/>
      <c r="AZ1055" s="50">
        <f t="shared" si="337"/>
        <v>174.17638985797174</v>
      </c>
      <c r="BA1055" s="50">
        <f t="shared" si="338"/>
        <v>268.17634628925811</v>
      </c>
      <c r="BB1055" s="50">
        <f t="shared" si="339"/>
        <v>276.47046009201864</v>
      </c>
      <c r="BC1055" s="17">
        <f t="shared" si="340"/>
        <v>19668</v>
      </c>
      <c r="BD1055" s="50">
        <f t="shared" si="341"/>
        <v>5.9378314724308545</v>
      </c>
      <c r="BE1055" s="50">
        <f t="shared" si="342"/>
        <v>174.17638985797174</v>
      </c>
      <c r="BF1055" s="50">
        <f t="shared" si="348"/>
        <v>284.8971260179149</v>
      </c>
      <c r="BG1055" s="50"/>
      <c r="BH1055" s="17">
        <f t="shared" si="343"/>
        <v>0</v>
      </c>
      <c r="BI1055" s="17">
        <f t="shared" si="351"/>
        <v>1055</v>
      </c>
      <c r="BJ1055" s="17">
        <f t="shared" si="349"/>
        <v>1055</v>
      </c>
      <c r="BK1055" s="150">
        <f t="shared" si="350"/>
        <v>24345</v>
      </c>
      <c r="BL1055" s="50" t="e">
        <f t="shared" ca="1" si="344"/>
        <v>#NAME?</v>
      </c>
      <c r="BM1055" s="50" t="e">
        <f t="shared" ca="1" si="345"/>
        <v>#NAME?</v>
      </c>
      <c r="BN1055" s="50" t="e">
        <f t="shared" ca="1" si="346"/>
        <v>#NAME?</v>
      </c>
    </row>
    <row r="1056" spans="1:66" x14ac:dyDescent="0.35">
      <c r="A1056" s="48">
        <v>24346</v>
      </c>
      <c r="B1056" s="17">
        <v>1966</v>
      </c>
      <c r="C1056" s="17">
        <v>8</v>
      </c>
      <c r="D1056" s="17">
        <v>239</v>
      </c>
      <c r="E1056" s="17">
        <v>27</v>
      </c>
      <c r="F1056" s="17">
        <v>7</v>
      </c>
      <c r="G1056" s="50">
        <v>12.2</v>
      </c>
      <c r="H1056" s="32">
        <v>2.7806073460734524</v>
      </c>
      <c r="I1056" s="50">
        <v>31.166666666666668</v>
      </c>
      <c r="J1056" s="13">
        <v>1.3</v>
      </c>
      <c r="K1056" s="13">
        <f t="shared" si="332"/>
        <v>1.3</v>
      </c>
      <c r="L1056" s="13">
        <f t="shared" si="333"/>
        <v>0</v>
      </c>
      <c r="M1056" s="13" t="e">
        <f ca="1">CalcTable[[#This Row],[IWC]]-AE1055</f>
        <v>#NAME?</v>
      </c>
      <c r="N1056" s="13" t="e">
        <f ca="1">IF(CalcTable[[#This Row],[Day of Year]]&lt;123,FCAP,AE1055)</f>
        <v>#NAME?</v>
      </c>
      <c r="O1056" s="17" t="e">
        <f ca="1">IF(IRR_DRIP,5,COUNTIF('IDET Wind Values'!C1040:G1040,"&lt;="&amp;IRR_MAXWIND))</f>
        <v>#NAME?</v>
      </c>
      <c r="P1056" s="13" t="e">
        <f ca="1">CalcTable[[#This Row],[ET_o]]*KL</f>
        <v>#NAME?</v>
      </c>
      <c r="Q1056" s="13" t="e">
        <f ca="1">IF(WILTPT&lt;=0,1,MAX(0,MIN(1,(CalcTable[[#This Row],[IWC]]-WILTPT)/(MAD-WILTPT))))</f>
        <v>#NAME?</v>
      </c>
      <c r="R1056" s="13" t="e">
        <f ca="1">CalcTable[[#This Row],[ETMult]]*CalcTable[[#This Row],[ETb]]</f>
        <v>#NAME?</v>
      </c>
      <c r="S1056" s="13" t="b">
        <f>INDEX(IRR_LIST,CalcTable[[#This Row],[Day of Week]]+1)</f>
        <v>0</v>
      </c>
      <c r="T1056" s="13">
        <f t="shared" ca="1" si="334"/>
        <v>0</v>
      </c>
      <c r="U1056" s="13" t="b">
        <f ca="1">IF(CalcTable[[#This Row],[IrrPrecip]]&gt;=IC_MM,FALSE,TRUE)</f>
        <v>1</v>
      </c>
      <c r="V1056" s="13" t="b">
        <f t="shared" si="335"/>
        <v>1</v>
      </c>
      <c r="W1056" s="13" t="e">
        <f ca="1">IF(AND(IRR_DRIP=FALSE,CalcTable[[#This Row],[IrrHours]]&lt;=0),FALSE,TRUE)</f>
        <v>#NAME?</v>
      </c>
      <c r="X1056" s="13" t="e">
        <f ca="1">AND(CalcTable[[#This Row],[IrrDay]],CalcTable[[#This Row],[IrrRain]],CalcTable[[#This Row],[IrrWarm]],CalcTable[[#This Row],[IrrWindy]])</f>
        <v>#NAME?</v>
      </c>
      <c r="Y1056" s="13" t="e">
        <f t="shared" ca="1" si="336"/>
        <v>#NAME?</v>
      </c>
      <c r="Z1056" s="13" t="e">
        <f ca="1">CalcTable[[#This Row],[IrrHours]]/5</f>
        <v>#NAME?</v>
      </c>
      <c r="AA1056" s="13" t="e">
        <f ca="1">IF(CalcTable[[#This Row],[IrrFlag]]=FALSE,0,MAX(0,CalcTable[[#This Row],[VolRednWind]]*(FCAP*IRR_TARGET-CalcTable[[#This Row],[IWC]])))</f>
        <v>#NAME?</v>
      </c>
      <c r="AB1056" s="13" t="e">
        <f ca="1">CalcTable[[#This Row],[IWC]]+CalcTable[[#This Row],[Eff Precip]]+CalcTable[[#This Row],[IrrAmt]]-CalcTable[[#This Row],[AET]]</f>
        <v>#NAME?</v>
      </c>
      <c r="AC1056" s="13" t="e">
        <f ca="1">IF(CalcTable[[#This Row],[PWC]]&gt;FCAP,MIN(24*PERC,MIN(SAT,CalcTable[[#This Row],[PWC]])-FCAP),0)</f>
        <v>#NAME?</v>
      </c>
      <c r="AD1056" s="13" t="e">
        <f ca="1">IF(CalcTable[[#This Row],[PWC]]&gt;SAT,CalcTable[[#This Row],[PWC]]-SAT,0)</f>
        <v>#NAME?</v>
      </c>
      <c r="AE1056" s="13" t="e">
        <f ca="1">CalcTable[[#This Row],[PWC]]-CalcTable[[#This Row],[PercAmt]]-CalcTable[[#This Row],[Runoff]]</f>
        <v>#NAME?</v>
      </c>
      <c r="AF1056" s="13" t="e">
        <f ca="1">CalcTable[[#This Row],[IrrAmt]]/1000*CUR_IRR_AREA*10000/IRR_EFF</f>
        <v>#NAME?</v>
      </c>
      <c r="AG1056" s="147"/>
      <c r="AH1056" s="13"/>
      <c r="AI1056" s="50">
        <v>0</v>
      </c>
      <c r="AJ1056" s="50">
        <v>0</v>
      </c>
      <c r="AK1056" s="50">
        <v>9.957644651927378</v>
      </c>
      <c r="AL1056" s="50">
        <v>0</v>
      </c>
      <c r="AM1056" s="50"/>
      <c r="AN1056" s="50"/>
      <c r="AO1056" s="50"/>
      <c r="AP1056" s="50"/>
      <c r="AQ1056" s="50"/>
      <c r="AR1056" s="50"/>
      <c r="AS1056" s="50"/>
      <c r="AT1056" s="50"/>
      <c r="AU1056" s="50"/>
      <c r="AV1056" s="50"/>
      <c r="AW1056" s="50"/>
      <c r="AX1056" s="50">
        <f t="shared" si="347"/>
        <v>9.957644651927378</v>
      </c>
      <c r="AY1056" s="50"/>
      <c r="AZ1056" s="50">
        <f t="shared" si="337"/>
        <v>146.04545489493489</v>
      </c>
      <c r="BA1056" s="50">
        <f t="shared" si="338"/>
        <v>224.86363690172513</v>
      </c>
      <c r="BB1056" s="50">
        <f t="shared" si="339"/>
        <v>231.81818237291256</v>
      </c>
      <c r="BC1056" s="17">
        <f t="shared" si="340"/>
        <v>19668</v>
      </c>
      <c r="BD1056" s="50">
        <f t="shared" si="341"/>
        <v>9.957644651927378</v>
      </c>
      <c r="BE1056" s="50">
        <f t="shared" si="342"/>
        <v>146.04545489493489</v>
      </c>
      <c r="BF1056" s="50">
        <f t="shared" si="348"/>
        <v>238.88387169738812</v>
      </c>
      <c r="BG1056" s="50"/>
      <c r="BH1056" s="17">
        <f t="shared" si="343"/>
        <v>0</v>
      </c>
      <c r="BI1056" s="17">
        <f t="shared" si="351"/>
        <v>1056</v>
      </c>
      <c r="BJ1056" s="17">
        <f t="shared" si="349"/>
        <v>1056</v>
      </c>
      <c r="BK1056" s="150">
        <f t="shared" si="350"/>
        <v>24346</v>
      </c>
      <c r="BL1056" s="50" t="e">
        <f t="shared" ca="1" si="344"/>
        <v>#NAME?</v>
      </c>
      <c r="BM1056" s="50" t="e">
        <f t="shared" ca="1" si="345"/>
        <v>#NAME?</v>
      </c>
      <c r="BN1056" s="50" t="e">
        <f t="shared" ca="1" si="346"/>
        <v>#NAME?</v>
      </c>
    </row>
    <row r="1057" spans="1:66" x14ac:dyDescent="0.35">
      <c r="A1057" s="48">
        <v>24347</v>
      </c>
      <c r="B1057" s="17">
        <v>1966</v>
      </c>
      <c r="C1057" s="17">
        <v>8</v>
      </c>
      <c r="D1057" s="17">
        <v>240</v>
      </c>
      <c r="E1057" s="17">
        <v>28</v>
      </c>
      <c r="F1057" s="17">
        <v>1</v>
      </c>
      <c r="G1057" s="50">
        <v>7.2</v>
      </c>
      <c r="H1057" s="32">
        <v>3.7283442874919075</v>
      </c>
      <c r="I1057" s="50">
        <v>2.5</v>
      </c>
      <c r="J1057" s="13">
        <v>0</v>
      </c>
      <c r="K1057" s="13">
        <f t="shared" si="332"/>
        <v>0</v>
      </c>
      <c r="L1057" s="13">
        <f t="shared" si="333"/>
        <v>0</v>
      </c>
      <c r="M1057" s="13" t="e">
        <f ca="1">CalcTable[[#This Row],[IWC]]-AE1056</f>
        <v>#NAME?</v>
      </c>
      <c r="N1057" s="13" t="e">
        <f ca="1">IF(CalcTable[[#This Row],[Day of Year]]&lt;123,FCAP,AE1056)</f>
        <v>#NAME?</v>
      </c>
      <c r="O1057" s="17" t="e">
        <f ca="1">IF(IRR_DRIP,5,COUNTIF('IDET Wind Values'!C1041:G1041,"&lt;="&amp;IRR_MAXWIND))</f>
        <v>#NAME?</v>
      </c>
      <c r="P1057" s="13" t="e">
        <f ca="1">CalcTable[[#This Row],[ET_o]]*KL</f>
        <v>#NAME?</v>
      </c>
      <c r="Q1057" s="13" t="e">
        <f ca="1">IF(WILTPT&lt;=0,1,MAX(0,MIN(1,(CalcTable[[#This Row],[IWC]]-WILTPT)/(MAD-WILTPT))))</f>
        <v>#NAME?</v>
      </c>
      <c r="R1057" s="13" t="e">
        <f ca="1">CalcTable[[#This Row],[ETMult]]*CalcTable[[#This Row],[ETb]]</f>
        <v>#NAME?</v>
      </c>
      <c r="S1057" s="13" t="b">
        <f>INDEX(IRR_LIST,CalcTable[[#This Row],[Day of Week]]+1)</f>
        <v>1</v>
      </c>
      <c r="T1057" s="13">
        <f t="shared" ca="1" si="334"/>
        <v>1.3</v>
      </c>
      <c r="U1057" s="13" t="b">
        <f ca="1">IF(CalcTable[[#This Row],[IrrPrecip]]&gt;=IC_MM,FALSE,TRUE)</f>
        <v>1</v>
      </c>
      <c r="V1057" s="13" t="b">
        <f t="shared" si="335"/>
        <v>1</v>
      </c>
      <c r="W1057" s="13" t="e">
        <f ca="1">IF(AND(IRR_DRIP=FALSE,CalcTable[[#This Row],[IrrHours]]&lt;=0),FALSE,TRUE)</f>
        <v>#NAME?</v>
      </c>
      <c r="X1057" s="13" t="e">
        <f ca="1">AND(CalcTable[[#This Row],[IrrDay]],CalcTable[[#This Row],[IrrRain]],CalcTable[[#This Row],[IrrWarm]],CalcTable[[#This Row],[IrrWindy]])</f>
        <v>#NAME?</v>
      </c>
      <c r="Y1057" s="13" t="e">
        <f t="shared" ca="1" si="336"/>
        <v>#NAME?</v>
      </c>
      <c r="Z1057" s="13" t="e">
        <f ca="1">CalcTable[[#This Row],[IrrHours]]/5</f>
        <v>#NAME?</v>
      </c>
      <c r="AA1057" s="13" t="e">
        <f ca="1">IF(CalcTable[[#This Row],[IrrFlag]]=FALSE,0,MAX(0,CalcTable[[#This Row],[VolRednWind]]*(FCAP*IRR_TARGET-CalcTable[[#This Row],[IWC]])))</f>
        <v>#NAME?</v>
      </c>
      <c r="AB1057" s="13" t="e">
        <f ca="1">CalcTable[[#This Row],[IWC]]+CalcTable[[#This Row],[Eff Precip]]+CalcTable[[#This Row],[IrrAmt]]-CalcTable[[#This Row],[AET]]</f>
        <v>#NAME?</v>
      </c>
      <c r="AC1057" s="13" t="e">
        <f ca="1">IF(CalcTable[[#This Row],[PWC]]&gt;FCAP,MIN(24*PERC,MIN(SAT,CalcTable[[#This Row],[PWC]])-FCAP),0)</f>
        <v>#NAME?</v>
      </c>
      <c r="AD1057" s="13" t="e">
        <f ca="1">IF(CalcTable[[#This Row],[PWC]]&gt;SAT,CalcTable[[#This Row],[PWC]]-SAT,0)</f>
        <v>#NAME?</v>
      </c>
      <c r="AE1057" s="13" t="e">
        <f ca="1">CalcTable[[#This Row],[PWC]]-CalcTable[[#This Row],[PercAmt]]-CalcTable[[#This Row],[Runoff]]</f>
        <v>#NAME?</v>
      </c>
      <c r="AF1057" s="13" t="e">
        <f ca="1">CalcTable[[#This Row],[IrrAmt]]/1000*CUR_IRR_AREA*10000/IRR_EFF</f>
        <v>#NAME?</v>
      </c>
      <c r="AG1057" s="147"/>
      <c r="AH1057" s="13"/>
      <c r="AI1057" s="50">
        <v>9.7126674897714658</v>
      </c>
      <c r="AJ1057" s="50">
        <v>14.791094323417234</v>
      </c>
      <c r="AK1057" s="50">
        <v>0</v>
      </c>
      <c r="AL1057" s="50">
        <v>0</v>
      </c>
      <c r="AM1057" s="50"/>
      <c r="AN1057" s="50"/>
      <c r="AO1057" s="50"/>
      <c r="AP1057" s="50"/>
      <c r="AQ1057" s="50"/>
      <c r="AR1057" s="50"/>
      <c r="AS1057" s="50"/>
      <c r="AT1057" s="50"/>
      <c r="AU1057" s="50"/>
      <c r="AV1057" s="50"/>
      <c r="AW1057" s="50"/>
      <c r="AX1057" s="50">
        <f t="shared" si="347"/>
        <v>24.503761813188699</v>
      </c>
      <c r="AY1057" s="50"/>
      <c r="AZ1057" s="50">
        <f t="shared" si="337"/>
        <v>576.32455667022032</v>
      </c>
      <c r="BA1057" s="50">
        <f t="shared" si="338"/>
        <v>935.03510985954745</v>
      </c>
      <c r="BB1057" s="50">
        <f t="shared" si="339"/>
        <v>967.77672000811208</v>
      </c>
      <c r="BC1057" s="17">
        <f t="shared" si="340"/>
        <v>19668</v>
      </c>
      <c r="BD1057" s="50">
        <f t="shared" si="341"/>
        <v>24.503761813188699</v>
      </c>
      <c r="BE1057" s="50">
        <f t="shared" si="342"/>
        <v>576.32455667022032</v>
      </c>
      <c r="BF1057" s="50">
        <f t="shared" si="348"/>
        <v>942.68350597220672</v>
      </c>
      <c r="BG1057" s="50"/>
      <c r="BH1057" s="17">
        <f t="shared" si="343"/>
        <v>0</v>
      </c>
      <c r="BI1057" s="17">
        <f t="shared" si="351"/>
        <v>1057</v>
      </c>
      <c r="BJ1057" s="17">
        <f t="shared" si="349"/>
        <v>1057</v>
      </c>
      <c r="BK1057" s="150">
        <f t="shared" si="350"/>
        <v>24347</v>
      </c>
      <c r="BL1057" s="50" t="e">
        <f t="shared" ca="1" si="344"/>
        <v>#NAME?</v>
      </c>
      <c r="BM1057" s="50" t="e">
        <f t="shared" ca="1" si="345"/>
        <v>#NAME?</v>
      </c>
      <c r="BN1057" s="50" t="e">
        <f t="shared" ca="1" si="346"/>
        <v>#NAME?</v>
      </c>
    </row>
    <row r="1058" spans="1:66" x14ac:dyDescent="0.35">
      <c r="A1058" s="48">
        <v>24348</v>
      </c>
      <c r="B1058" s="17">
        <v>1966</v>
      </c>
      <c r="C1058" s="17">
        <v>8</v>
      </c>
      <c r="D1058" s="17">
        <v>241</v>
      </c>
      <c r="E1058" s="17">
        <v>29</v>
      </c>
      <c r="F1058" s="17">
        <v>2</v>
      </c>
      <c r="G1058" s="50">
        <v>3.9</v>
      </c>
      <c r="H1058" s="32">
        <v>1.8995118488212102</v>
      </c>
      <c r="I1058" s="50">
        <v>6.666666666666667</v>
      </c>
      <c r="J1058" s="13">
        <v>1</v>
      </c>
      <c r="K1058" s="13">
        <f t="shared" si="332"/>
        <v>1</v>
      </c>
      <c r="L1058" s="13">
        <f t="shared" si="333"/>
        <v>0</v>
      </c>
      <c r="M1058" s="13" t="e">
        <f ca="1">CalcTable[[#This Row],[IWC]]-AE1057</f>
        <v>#NAME?</v>
      </c>
      <c r="N1058" s="13" t="e">
        <f ca="1">IF(CalcTable[[#This Row],[Day of Year]]&lt;123,FCAP,AE1057)</f>
        <v>#NAME?</v>
      </c>
      <c r="O1058" s="17" t="e">
        <f ca="1">IF(IRR_DRIP,5,COUNTIF('IDET Wind Values'!C1042:G1042,"&lt;="&amp;IRR_MAXWIND))</f>
        <v>#NAME?</v>
      </c>
      <c r="P1058" s="13" t="e">
        <f ca="1">CalcTable[[#This Row],[ET_o]]*KL</f>
        <v>#NAME?</v>
      </c>
      <c r="Q1058" s="13" t="e">
        <f ca="1">IF(WILTPT&lt;=0,1,MAX(0,MIN(1,(CalcTable[[#This Row],[IWC]]-WILTPT)/(MAD-WILTPT))))</f>
        <v>#NAME?</v>
      </c>
      <c r="R1058" s="13" t="e">
        <f ca="1">CalcTable[[#This Row],[ETMult]]*CalcTable[[#This Row],[ETb]]</f>
        <v>#NAME?</v>
      </c>
      <c r="S1058" s="13" t="b">
        <f>INDEX(IRR_LIST,CalcTable[[#This Row],[Day of Week]]+1)</f>
        <v>0</v>
      </c>
      <c r="T1058" s="13">
        <f t="shared" ca="1" si="334"/>
        <v>1.3</v>
      </c>
      <c r="U1058" s="13" t="b">
        <f ca="1">IF(CalcTable[[#This Row],[IrrPrecip]]&gt;=IC_MM,FALSE,TRUE)</f>
        <v>1</v>
      </c>
      <c r="V1058" s="13" t="b">
        <f t="shared" si="335"/>
        <v>1</v>
      </c>
      <c r="W1058" s="13" t="e">
        <f ca="1">IF(AND(IRR_DRIP=FALSE,CalcTable[[#This Row],[IrrHours]]&lt;=0),FALSE,TRUE)</f>
        <v>#NAME?</v>
      </c>
      <c r="X1058" s="13" t="e">
        <f ca="1">AND(CalcTable[[#This Row],[IrrDay]],CalcTable[[#This Row],[IrrRain]],CalcTable[[#This Row],[IrrWarm]],CalcTable[[#This Row],[IrrWindy]])</f>
        <v>#NAME?</v>
      </c>
      <c r="Y1058" s="13" t="e">
        <f t="shared" ca="1" si="336"/>
        <v>#NAME?</v>
      </c>
      <c r="Z1058" s="13" t="e">
        <f ca="1">CalcTable[[#This Row],[IrrHours]]/5</f>
        <v>#NAME?</v>
      </c>
      <c r="AA1058" s="13" t="e">
        <f ca="1">IF(CalcTable[[#This Row],[IrrFlag]]=FALSE,0,MAX(0,CalcTable[[#This Row],[VolRednWind]]*(FCAP*IRR_TARGET-CalcTable[[#This Row],[IWC]])))</f>
        <v>#NAME?</v>
      </c>
      <c r="AB1058" s="13" t="e">
        <f ca="1">CalcTable[[#This Row],[IWC]]+CalcTable[[#This Row],[Eff Precip]]+CalcTable[[#This Row],[IrrAmt]]-CalcTable[[#This Row],[AET]]</f>
        <v>#NAME?</v>
      </c>
      <c r="AC1058" s="13" t="e">
        <f ca="1">IF(CalcTable[[#This Row],[PWC]]&gt;FCAP,MIN(24*PERC,MIN(SAT,CalcTable[[#This Row],[PWC]])-FCAP),0)</f>
        <v>#NAME?</v>
      </c>
      <c r="AD1058" s="13" t="e">
        <f ca="1">IF(CalcTable[[#This Row],[PWC]]&gt;SAT,CalcTable[[#This Row],[PWC]]-SAT,0)</f>
        <v>#NAME?</v>
      </c>
      <c r="AE1058" s="13" t="e">
        <f ca="1">CalcTable[[#This Row],[PWC]]-CalcTable[[#This Row],[PercAmt]]-CalcTable[[#This Row],[Runoff]]</f>
        <v>#NAME?</v>
      </c>
      <c r="AF1058" s="13" t="e">
        <f ca="1">CalcTable[[#This Row],[IrrAmt]]/1000*CUR_IRR_AREA*10000/IRR_EFF</f>
        <v>#NAME?</v>
      </c>
      <c r="AG1058" s="147"/>
      <c r="AH1058" s="13"/>
      <c r="AI1058" s="50">
        <v>0</v>
      </c>
      <c r="AJ1058" s="50">
        <v>0</v>
      </c>
      <c r="AK1058" s="50">
        <v>1.9914357432482221</v>
      </c>
      <c r="AL1058" s="50">
        <v>6.1813514546513453</v>
      </c>
      <c r="AM1058" s="50"/>
      <c r="AN1058" s="50"/>
      <c r="AO1058" s="50"/>
      <c r="AP1058" s="50"/>
      <c r="AQ1058" s="50"/>
      <c r="AR1058" s="50"/>
      <c r="AS1058" s="50"/>
      <c r="AT1058" s="50"/>
      <c r="AU1058" s="50"/>
      <c r="AV1058" s="50"/>
      <c r="AW1058" s="50"/>
      <c r="AX1058" s="50">
        <f t="shared" si="347"/>
        <v>8.1727871978995665</v>
      </c>
      <c r="AY1058" s="50"/>
      <c r="AZ1058" s="50">
        <f t="shared" si="337"/>
        <v>210.52736690408005</v>
      </c>
      <c r="BA1058" s="50">
        <f t="shared" si="338"/>
        <v>324.14531094755188</v>
      </c>
      <c r="BB1058" s="50">
        <f t="shared" si="339"/>
        <v>334.17042365727002</v>
      </c>
      <c r="BC1058" s="17">
        <f t="shared" si="340"/>
        <v>19668</v>
      </c>
      <c r="BD1058" s="50">
        <f t="shared" si="341"/>
        <v>8.1727871978995665</v>
      </c>
      <c r="BE1058" s="50">
        <f t="shared" si="342"/>
        <v>210.52736690408005</v>
      </c>
      <c r="BF1058" s="50">
        <f t="shared" si="348"/>
        <v>344.35575239560166</v>
      </c>
      <c r="BG1058" s="50"/>
      <c r="BH1058" s="17">
        <f t="shared" si="343"/>
        <v>0</v>
      </c>
      <c r="BI1058" s="17">
        <f t="shared" si="351"/>
        <v>1058</v>
      </c>
      <c r="BJ1058" s="17">
        <f t="shared" si="349"/>
        <v>1058</v>
      </c>
      <c r="BK1058" s="150">
        <f t="shared" si="350"/>
        <v>24348</v>
      </c>
      <c r="BL1058" s="50" t="e">
        <f t="shared" ca="1" si="344"/>
        <v>#NAME?</v>
      </c>
      <c r="BM1058" s="50" t="e">
        <f t="shared" ca="1" si="345"/>
        <v>#NAME?</v>
      </c>
      <c r="BN1058" s="50" t="e">
        <f t="shared" ca="1" si="346"/>
        <v>#NAME?</v>
      </c>
    </row>
    <row r="1059" spans="1:66" x14ac:dyDescent="0.35">
      <c r="A1059" s="48">
        <v>24349</v>
      </c>
      <c r="B1059" s="17">
        <v>1966</v>
      </c>
      <c r="C1059" s="17">
        <v>8</v>
      </c>
      <c r="D1059" s="17">
        <v>242</v>
      </c>
      <c r="E1059" s="17">
        <v>30</v>
      </c>
      <c r="F1059" s="17">
        <v>3</v>
      </c>
      <c r="G1059" s="50">
        <v>7.2</v>
      </c>
      <c r="H1059" s="32">
        <v>2.5624994066405153</v>
      </c>
      <c r="I1059" s="50">
        <v>7.666666666666667</v>
      </c>
      <c r="J1059" s="13">
        <v>5.3</v>
      </c>
      <c r="K1059" s="13">
        <f t="shared" si="332"/>
        <v>5.3</v>
      </c>
      <c r="L1059" s="13">
        <f t="shared" si="333"/>
        <v>0.22499999999999987</v>
      </c>
      <c r="M1059" s="13" t="e">
        <f ca="1">CalcTable[[#This Row],[IWC]]-AE1058</f>
        <v>#NAME?</v>
      </c>
      <c r="N1059" s="13" t="e">
        <f ca="1">IF(CalcTable[[#This Row],[Day of Year]]&lt;123,FCAP,AE1058)</f>
        <v>#NAME?</v>
      </c>
      <c r="O1059" s="17" t="e">
        <f ca="1">IF(IRR_DRIP,5,COUNTIF('IDET Wind Values'!C1043:G1043,"&lt;="&amp;IRR_MAXWIND))</f>
        <v>#NAME?</v>
      </c>
      <c r="P1059" s="13" t="e">
        <f ca="1">CalcTable[[#This Row],[ET_o]]*KL</f>
        <v>#NAME?</v>
      </c>
      <c r="Q1059" s="13" t="e">
        <f ca="1">IF(WILTPT&lt;=0,1,MAX(0,MIN(1,(CalcTable[[#This Row],[IWC]]-WILTPT)/(MAD-WILTPT))))</f>
        <v>#NAME?</v>
      </c>
      <c r="R1059" s="13" t="e">
        <f ca="1">CalcTable[[#This Row],[ETMult]]*CalcTable[[#This Row],[ETb]]</f>
        <v>#NAME?</v>
      </c>
      <c r="S1059" s="13" t="b">
        <f>INDEX(IRR_LIST,CalcTable[[#This Row],[Day of Week]]+1)</f>
        <v>1</v>
      </c>
      <c r="T1059" s="13">
        <f t="shared" ca="1" si="334"/>
        <v>1</v>
      </c>
      <c r="U1059" s="13" t="b">
        <f ca="1">IF(CalcTable[[#This Row],[IrrPrecip]]&gt;=IC_MM,FALSE,TRUE)</f>
        <v>1</v>
      </c>
      <c r="V1059" s="13" t="b">
        <f t="shared" si="335"/>
        <v>1</v>
      </c>
      <c r="W1059" s="13" t="e">
        <f ca="1">IF(AND(IRR_DRIP=FALSE,CalcTable[[#This Row],[IrrHours]]&lt;=0),FALSE,TRUE)</f>
        <v>#NAME?</v>
      </c>
      <c r="X1059" s="13" t="e">
        <f ca="1">AND(CalcTable[[#This Row],[IrrDay]],CalcTable[[#This Row],[IrrRain]],CalcTable[[#This Row],[IrrWarm]],CalcTable[[#This Row],[IrrWindy]])</f>
        <v>#NAME?</v>
      </c>
      <c r="Y1059" s="13" t="e">
        <f t="shared" ca="1" si="336"/>
        <v>#NAME?</v>
      </c>
      <c r="Z1059" s="13" t="e">
        <f ca="1">CalcTable[[#This Row],[IrrHours]]/5</f>
        <v>#NAME?</v>
      </c>
      <c r="AA1059" s="13" t="e">
        <f ca="1">IF(CalcTable[[#This Row],[IrrFlag]]=FALSE,0,MAX(0,CalcTable[[#This Row],[VolRednWind]]*(FCAP*IRR_TARGET-CalcTable[[#This Row],[IWC]])))</f>
        <v>#NAME?</v>
      </c>
      <c r="AB1059" s="13" t="e">
        <f ca="1">CalcTable[[#This Row],[IWC]]+CalcTable[[#This Row],[Eff Precip]]+CalcTable[[#This Row],[IrrAmt]]-CalcTable[[#This Row],[AET]]</f>
        <v>#NAME?</v>
      </c>
      <c r="AC1059" s="13" t="e">
        <f ca="1">IF(CalcTable[[#This Row],[PWC]]&gt;FCAP,MIN(24*PERC,MIN(SAT,CalcTable[[#This Row],[PWC]])-FCAP),0)</f>
        <v>#NAME?</v>
      </c>
      <c r="AD1059" s="13" t="e">
        <f ca="1">IF(CalcTable[[#This Row],[PWC]]&gt;SAT,CalcTable[[#This Row],[PWC]]-SAT,0)</f>
        <v>#NAME?</v>
      </c>
      <c r="AE1059" s="13" t="e">
        <f ca="1">CalcTable[[#This Row],[PWC]]-CalcTable[[#This Row],[PercAmt]]-CalcTable[[#This Row],[Runoff]]</f>
        <v>#NAME?</v>
      </c>
      <c r="AF1059" s="13" t="e">
        <f ca="1">CalcTable[[#This Row],[IrrAmt]]/1000*CUR_IRR_AREA*10000/IRR_EFF</f>
        <v>#NAME?</v>
      </c>
      <c r="AG1059" s="147"/>
      <c r="AH1059" s="13"/>
      <c r="AI1059" s="50">
        <v>0</v>
      </c>
      <c r="AJ1059" s="50">
        <v>0</v>
      </c>
      <c r="AK1059" s="50">
        <v>0</v>
      </c>
      <c r="AL1059" s="50">
        <v>0</v>
      </c>
      <c r="AM1059" s="50"/>
      <c r="AN1059" s="50"/>
      <c r="AO1059" s="50"/>
      <c r="AP1059" s="50"/>
      <c r="AQ1059" s="50"/>
      <c r="AR1059" s="50"/>
      <c r="AS1059" s="50"/>
      <c r="AT1059" s="50"/>
      <c r="AU1059" s="50"/>
      <c r="AV1059" s="50"/>
      <c r="AW1059" s="50"/>
      <c r="AX1059" s="50">
        <f t="shared" si="347"/>
        <v>0</v>
      </c>
      <c r="AY1059" s="50"/>
      <c r="AZ1059" s="50">
        <f t="shared" si="337"/>
        <v>0</v>
      </c>
      <c r="BA1059" s="50">
        <f t="shared" si="338"/>
        <v>0</v>
      </c>
      <c r="BB1059" s="50">
        <f t="shared" si="339"/>
        <v>0</v>
      </c>
      <c r="BC1059" s="17">
        <f t="shared" si="340"/>
        <v>19668</v>
      </c>
      <c r="BD1059" s="50">
        <f t="shared" si="341"/>
        <v>0</v>
      </c>
      <c r="BE1059" s="50">
        <f t="shared" si="342"/>
        <v>0</v>
      </c>
      <c r="BF1059" s="50">
        <f t="shared" si="348"/>
        <v>0</v>
      </c>
      <c r="BG1059" s="50"/>
      <c r="BH1059" s="17">
        <f t="shared" si="343"/>
        <v>0</v>
      </c>
      <c r="BI1059" s="17">
        <f t="shared" si="351"/>
        <v>1059</v>
      </c>
      <c r="BJ1059" s="17">
        <f t="shared" si="349"/>
        <v>1059</v>
      </c>
      <c r="BK1059" s="150">
        <f t="shared" si="350"/>
        <v>24349</v>
      </c>
      <c r="BL1059" s="50" t="e">
        <f t="shared" ca="1" si="344"/>
        <v>#NAME?</v>
      </c>
      <c r="BM1059" s="50" t="e">
        <f t="shared" ca="1" si="345"/>
        <v>#NAME?</v>
      </c>
      <c r="BN1059" s="50" t="e">
        <f t="shared" ca="1" si="346"/>
        <v>#NAME?</v>
      </c>
    </row>
    <row r="1060" spans="1:66" x14ac:dyDescent="0.35">
      <c r="A1060" s="48">
        <v>24350</v>
      </c>
      <c r="B1060" s="17">
        <v>1966</v>
      </c>
      <c r="C1060" s="17">
        <v>8</v>
      </c>
      <c r="D1060" s="17">
        <v>243</v>
      </c>
      <c r="E1060" s="17">
        <v>31</v>
      </c>
      <c r="F1060" s="17">
        <v>4</v>
      </c>
      <c r="G1060" s="50">
        <v>8.9</v>
      </c>
      <c r="H1060" s="32">
        <v>4.4791282828084737</v>
      </c>
      <c r="I1060" s="50">
        <v>32.166666666666664</v>
      </c>
      <c r="J1060" s="13">
        <v>0</v>
      </c>
      <c r="K1060" s="13">
        <f t="shared" si="332"/>
        <v>0</v>
      </c>
      <c r="L1060" s="13">
        <f t="shared" si="333"/>
        <v>0</v>
      </c>
      <c r="M1060" s="13" t="e">
        <f ca="1">CalcTable[[#This Row],[IWC]]-AE1059</f>
        <v>#NAME?</v>
      </c>
      <c r="N1060" s="13" t="e">
        <f ca="1">IF(CalcTable[[#This Row],[Day of Year]]&lt;123,FCAP,AE1059)</f>
        <v>#NAME?</v>
      </c>
      <c r="O1060" s="17" t="e">
        <f ca="1">IF(IRR_DRIP,5,COUNTIF('IDET Wind Values'!C1044:G1044,"&lt;="&amp;IRR_MAXWIND))</f>
        <v>#NAME?</v>
      </c>
      <c r="P1060" s="13" t="e">
        <f ca="1">CalcTable[[#This Row],[ET_o]]*KL</f>
        <v>#NAME?</v>
      </c>
      <c r="Q1060" s="13" t="e">
        <f ca="1">IF(WILTPT&lt;=0,1,MAX(0,MIN(1,(CalcTable[[#This Row],[IWC]]-WILTPT)/(MAD-WILTPT))))</f>
        <v>#NAME?</v>
      </c>
      <c r="R1060" s="13" t="e">
        <f ca="1">CalcTable[[#This Row],[ETMult]]*CalcTable[[#This Row],[ETb]]</f>
        <v>#NAME?</v>
      </c>
      <c r="S1060" s="13" t="b">
        <f>INDEX(IRR_LIST,CalcTable[[#This Row],[Day of Week]]+1)</f>
        <v>0</v>
      </c>
      <c r="T1060" s="13">
        <f t="shared" ca="1" si="334"/>
        <v>6.3</v>
      </c>
      <c r="U1060" s="13" t="b">
        <f ca="1">IF(CalcTable[[#This Row],[IrrPrecip]]&gt;=IC_MM,FALSE,TRUE)</f>
        <v>1</v>
      </c>
      <c r="V1060" s="13" t="b">
        <f t="shared" si="335"/>
        <v>1</v>
      </c>
      <c r="W1060" s="13" t="e">
        <f ca="1">IF(AND(IRR_DRIP=FALSE,CalcTable[[#This Row],[IrrHours]]&lt;=0),FALSE,TRUE)</f>
        <v>#NAME?</v>
      </c>
      <c r="X1060" s="13" t="e">
        <f ca="1">AND(CalcTable[[#This Row],[IrrDay]],CalcTable[[#This Row],[IrrRain]],CalcTable[[#This Row],[IrrWarm]],CalcTable[[#This Row],[IrrWindy]])</f>
        <v>#NAME?</v>
      </c>
      <c r="Y1060" s="13" t="e">
        <f t="shared" ca="1" si="336"/>
        <v>#NAME?</v>
      </c>
      <c r="Z1060" s="13" t="e">
        <f ca="1">CalcTable[[#This Row],[IrrHours]]/5</f>
        <v>#NAME?</v>
      </c>
      <c r="AA1060" s="13" t="e">
        <f ca="1">IF(CalcTable[[#This Row],[IrrFlag]]=FALSE,0,MAX(0,CalcTable[[#This Row],[VolRednWind]]*(FCAP*IRR_TARGET-CalcTable[[#This Row],[IWC]])))</f>
        <v>#NAME?</v>
      </c>
      <c r="AB1060" s="13" t="e">
        <f ca="1">CalcTable[[#This Row],[IWC]]+CalcTable[[#This Row],[Eff Precip]]+CalcTable[[#This Row],[IrrAmt]]-CalcTable[[#This Row],[AET]]</f>
        <v>#NAME?</v>
      </c>
      <c r="AC1060" s="13" t="e">
        <f ca="1">IF(CalcTable[[#This Row],[PWC]]&gt;FCAP,MIN(24*PERC,MIN(SAT,CalcTable[[#This Row],[PWC]])-FCAP),0)</f>
        <v>#NAME?</v>
      </c>
      <c r="AD1060" s="13" t="e">
        <f ca="1">IF(CalcTable[[#This Row],[PWC]]&gt;SAT,CalcTable[[#This Row],[PWC]]-SAT,0)</f>
        <v>#NAME?</v>
      </c>
      <c r="AE1060" s="13" t="e">
        <f ca="1">CalcTable[[#This Row],[PWC]]-CalcTable[[#This Row],[PercAmt]]-CalcTable[[#This Row],[Runoff]]</f>
        <v>#NAME?</v>
      </c>
      <c r="AF1060" s="13" t="e">
        <f ca="1">CalcTable[[#This Row],[IrrAmt]]/1000*CUR_IRR_AREA*10000/IRR_EFF</f>
        <v>#NAME?</v>
      </c>
      <c r="AG1060" s="147"/>
      <c r="AH1060" s="13"/>
      <c r="AI1060" s="50">
        <v>0</v>
      </c>
      <c r="AJ1060" s="50">
        <v>0</v>
      </c>
      <c r="AK1060" s="50">
        <v>4.1730078443010257</v>
      </c>
      <c r="AL1060" s="50">
        <v>3.4643746736522836</v>
      </c>
      <c r="AM1060" s="50"/>
      <c r="AN1060" s="50"/>
      <c r="AO1060" s="50"/>
      <c r="AP1060" s="50"/>
      <c r="AQ1060" s="50"/>
      <c r="AR1060" s="50"/>
      <c r="AS1060" s="50"/>
      <c r="AT1060" s="50"/>
      <c r="AU1060" s="50"/>
      <c r="AV1060" s="50"/>
      <c r="AW1060" s="50"/>
      <c r="AX1060" s="50">
        <f t="shared" si="347"/>
        <v>7.6373825179533092</v>
      </c>
      <c r="AY1060" s="50"/>
      <c r="AZ1060" s="50">
        <f t="shared" si="337"/>
        <v>162.8257721435487</v>
      </c>
      <c r="BA1060" s="50">
        <f t="shared" si="338"/>
        <v>250.69999837974962</v>
      </c>
      <c r="BB1060" s="50">
        <f t="shared" si="339"/>
        <v>258.45360657706146</v>
      </c>
      <c r="BC1060" s="17">
        <f t="shared" si="340"/>
        <v>19668</v>
      </c>
      <c r="BD1060" s="50">
        <f t="shared" si="341"/>
        <v>7.6373825179533092</v>
      </c>
      <c r="BE1060" s="50">
        <f t="shared" si="342"/>
        <v>162.8257721435487</v>
      </c>
      <c r="BF1060" s="50">
        <f t="shared" si="348"/>
        <v>266.33112882389764</v>
      </c>
      <c r="BG1060" s="50"/>
      <c r="BH1060" s="17">
        <f t="shared" si="343"/>
        <v>0</v>
      </c>
      <c r="BI1060" s="17">
        <f t="shared" si="351"/>
        <v>1060</v>
      </c>
      <c r="BJ1060" s="17">
        <f t="shared" si="349"/>
        <v>1060</v>
      </c>
      <c r="BK1060" s="150">
        <f t="shared" si="350"/>
        <v>24350</v>
      </c>
      <c r="BL1060" s="50" t="e">
        <f t="shared" ca="1" si="344"/>
        <v>#NAME?</v>
      </c>
      <c r="BM1060" s="50" t="e">
        <f t="shared" ca="1" si="345"/>
        <v>#NAME?</v>
      </c>
      <c r="BN1060" s="50" t="e">
        <f t="shared" ca="1" si="346"/>
        <v>#NAME?</v>
      </c>
    </row>
    <row r="1061" spans="1:66" x14ac:dyDescent="0.35">
      <c r="A1061" s="48">
        <v>24351</v>
      </c>
      <c r="B1061" s="17">
        <v>1966</v>
      </c>
      <c r="C1061" s="17">
        <v>9</v>
      </c>
      <c r="D1061" s="17">
        <v>244</v>
      </c>
      <c r="E1061" s="17">
        <v>1</v>
      </c>
      <c r="F1061" s="17">
        <v>5</v>
      </c>
      <c r="G1061" s="50">
        <v>6.7</v>
      </c>
      <c r="H1061" s="32">
        <v>4.135334770154091</v>
      </c>
      <c r="I1061" s="50">
        <v>6.166666666666667</v>
      </c>
      <c r="J1061" s="13">
        <v>0</v>
      </c>
      <c r="K1061" s="13">
        <f t="shared" si="332"/>
        <v>0</v>
      </c>
      <c r="L1061" s="13">
        <f t="shared" si="333"/>
        <v>0</v>
      </c>
      <c r="M1061" s="13" t="e">
        <f ca="1">CalcTable[[#This Row],[IWC]]-AE1060</f>
        <v>#NAME?</v>
      </c>
      <c r="N1061" s="13" t="e">
        <f ca="1">IF(CalcTable[[#This Row],[Day of Year]]&lt;123,FCAP,AE1060)</f>
        <v>#NAME?</v>
      </c>
      <c r="O1061" s="17" t="e">
        <f ca="1">IF(IRR_DRIP,5,COUNTIF('IDET Wind Values'!C1045:G1045,"&lt;="&amp;IRR_MAXWIND))</f>
        <v>#NAME?</v>
      </c>
      <c r="P1061" s="13" t="e">
        <f ca="1">CalcTable[[#This Row],[ET_o]]*KL</f>
        <v>#NAME?</v>
      </c>
      <c r="Q1061" s="13" t="e">
        <f ca="1">IF(WILTPT&lt;=0,1,MAX(0,MIN(1,(CalcTable[[#This Row],[IWC]]-WILTPT)/(MAD-WILTPT))))</f>
        <v>#NAME?</v>
      </c>
      <c r="R1061" s="13" t="e">
        <f ca="1">CalcTable[[#This Row],[ETMult]]*CalcTable[[#This Row],[ETb]]</f>
        <v>#NAME?</v>
      </c>
      <c r="S1061" s="13" t="b">
        <f>INDEX(IRR_LIST,CalcTable[[#This Row],[Day of Week]]+1)</f>
        <v>1</v>
      </c>
      <c r="T1061" s="13">
        <f t="shared" ca="1" si="334"/>
        <v>5.3</v>
      </c>
      <c r="U1061" s="13" t="b">
        <f ca="1">IF(CalcTable[[#This Row],[IrrPrecip]]&gt;=IC_MM,FALSE,TRUE)</f>
        <v>1</v>
      </c>
      <c r="V1061" s="13" t="b">
        <f t="shared" si="335"/>
        <v>1</v>
      </c>
      <c r="W1061" s="13" t="e">
        <f ca="1">IF(AND(IRR_DRIP=FALSE,CalcTable[[#This Row],[IrrHours]]&lt;=0),FALSE,TRUE)</f>
        <v>#NAME?</v>
      </c>
      <c r="X1061" s="13" t="e">
        <f ca="1">AND(CalcTable[[#This Row],[IrrDay]],CalcTable[[#This Row],[IrrRain]],CalcTable[[#This Row],[IrrWarm]],CalcTable[[#This Row],[IrrWindy]])</f>
        <v>#NAME?</v>
      </c>
      <c r="Y1061" s="13" t="e">
        <f t="shared" ca="1" si="336"/>
        <v>#NAME?</v>
      </c>
      <c r="Z1061" s="13" t="e">
        <f ca="1">CalcTable[[#This Row],[IrrHours]]/5</f>
        <v>#NAME?</v>
      </c>
      <c r="AA1061" s="13" t="e">
        <f ca="1">IF(CalcTable[[#This Row],[IrrFlag]]=FALSE,0,MAX(0,CalcTable[[#This Row],[VolRednWind]]*(FCAP*IRR_TARGET-CalcTable[[#This Row],[IWC]])))</f>
        <v>#NAME?</v>
      </c>
      <c r="AB1061" s="13" t="e">
        <f ca="1">CalcTable[[#This Row],[IWC]]+CalcTable[[#This Row],[Eff Precip]]+CalcTable[[#This Row],[IrrAmt]]-CalcTable[[#This Row],[AET]]</f>
        <v>#NAME?</v>
      </c>
      <c r="AC1061" s="13" t="e">
        <f ca="1">IF(CalcTable[[#This Row],[PWC]]&gt;FCAP,MIN(24*PERC,MIN(SAT,CalcTable[[#This Row],[PWC]])-FCAP),0)</f>
        <v>#NAME?</v>
      </c>
      <c r="AD1061" s="13" t="e">
        <f ca="1">IF(CalcTable[[#This Row],[PWC]]&gt;SAT,CalcTable[[#This Row],[PWC]]-SAT,0)</f>
        <v>#NAME?</v>
      </c>
      <c r="AE1061" s="13" t="e">
        <f ca="1">CalcTable[[#This Row],[PWC]]-CalcTable[[#This Row],[PercAmt]]-CalcTable[[#This Row],[Runoff]]</f>
        <v>#NAME?</v>
      </c>
      <c r="AF1061" s="13" t="e">
        <f ca="1">CalcTable[[#This Row],[IrrAmt]]/1000*CUR_IRR_AREA*10000/IRR_EFF</f>
        <v>#NAME?</v>
      </c>
      <c r="AG1061" s="147"/>
      <c r="AH1061" s="13"/>
      <c r="AI1061" s="50">
        <v>0</v>
      </c>
      <c r="AJ1061" s="50">
        <v>0</v>
      </c>
      <c r="AK1061" s="50">
        <v>0</v>
      </c>
      <c r="AL1061" s="50">
        <v>0</v>
      </c>
      <c r="AM1061" s="50"/>
      <c r="AN1061" s="50"/>
      <c r="AO1061" s="50"/>
      <c r="AP1061" s="50"/>
      <c r="AQ1061" s="50"/>
      <c r="AR1061" s="50"/>
      <c r="AS1061" s="50"/>
      <c r="AT1061" s="50"/>
      <c r="AU1061" s="50"/>
      <c r="AV1061" s="50"/>
      <c r="AW1061" s="50"/>
      <c r="AX1061" s="50">
        <f t="shared" si="347"/>
        <v>0</v>
      </c>
      <c r="AY1061" s="50"/>
      <c r="AZ1061" s="50">
        <f t="shared" si="337"/>
        <v>0</v>
      </c>
      <c r="BA1061" s="50">
        <f t="shared" si="338"/>
        <v>0</v>
      </c>
      <c r="BB1061" s="50">
        <f t="shared" si="339"/>
        <v>0</v>
      </c>
      <c r="BC1061" s="17">
        <f t="shared" si="340"/>
        <v>19669</v>
      </c>
      <c r="BD1061" s="50">
        <f t="shared" si="341"/>
        <v>0</v>
      </c>
      <c r="BE1061" s="50">
        <f t="shared" si="342"/>
        <v>0</v>
      </c>
      <c r="BF1061" s="50">
        <f t="shared" si="348"/>
        <v>0</v>
      </c>
      <c r="BG1061" s="50"/>
      <c r="BH1061" s="17">
        <f t="shared" si="343"/>
        <v>0</v>
      </c>
      <c r="BI1061" s="17">
        <f t="shared" si="351"/>
        <v>1061</v>
      </c>
      <c r="BJ1061" s="17">
        <f t="shared" si="349"/>
        <v>1061</v>
      </c>
      <c r="BK1061" s="150">
        <f t="shared" si="350"/>
        <v>24351</v>
      </c>
      <c r="BL1061" s="50" t="e">
        <f t="shared" ca="1" si="344"/>
        <v>#NAME?</v>
      </c>
      <c r="BM1061" s="50" t="e">
        <f t="shared" ca="1" si="345"/>
        <v>#NAME?</v>
      </c>
      <c r="BN1061" s="50" t="e">
        <f t="shared" ca="1" si="346"/>
        <v>#NAME?</v>
      </c>
    </row>
    <row r="1062" spans="1:66" x14ac:dyDescent="0.35">
      <c r="A1062" s="48">
        <v>24352</v>
      </c>
      <c r="B1062" s="17">
        <v>1966</v>
      </c>
      <c r="C1062" s="17">
        <v>9</v>
      </c>
      <c r="D1062" s="17">
        <v>245</v>
      </c>
      <c r="E1062" s="17">
        <v>2</v>
      </c>
      <c r="F1062" s="17">
        <v>6</v>
      </c>
      <c r="G1062" s="50">
        <v>3.3</v>
      </c>
      <c r="H1062" s="32">
        <v>3.3461968118375296</v>
      </c>
      <c r="I1062" s="50">
        <v>11.333333333333334</v>
      </c>
      <c r="J1062" s="13">
        <v>0</v>
      </c>
      <c r="K1062" s="13">
        <f t="shared" si="332"/>
        <v>0</v>
      </c>
      <c r="L1062" s="13">
        <f t="shared" si="333"/>
        <v>0</v>
      </c>
      <c r="M1062" s="13" t="e">
        <f ca="1">CalcTable[[#This Row],[IWC]]-AE1061</f>
        <v>#NAME?</v>
      </c>
      <c r="N1062" s="13" t="e">
        <f ca="1">IF(CalcTable[[#This Row],[Day of Year]]&lt;123,FCAP,AE1061)</f>
        <v>#NAME?</v>
      </c>
      <c r="O1062" s="17" t="e">
        <f ca="1">IF(IRR_DRIP,5,COUNTIF('IDET Wind Values'!C1046:G1046,"&lt;="&amp;IRR_MAXWIND))</f>
        <v>#NAME?</v>
      </c>
      <c r="P1062" s="13" t="e">
        <f ca="1">CalcTable[[#This Row],[ET_o]]*KL</f>
        <v>#NAME?</v>
      </c>
      <c r="Q1062" s="13" t="e">
        <f ca="1">IF(WILTPT&lt;=0,1,MAX(0,MIN(1,(CalcTable[[#This Row],[IWC]]-WILTPT)/(MAD-WILTPT))))</f>
        <v>#NAME?</v>
      </c>
      <c r="R1062" s="13" t="e">
        <f ca="1">CalcTable[[#This Row],[ETMult]]*CalcTable[[#This Row],[ETb]]</f>
        <v>#NAME?</v>
      </c>
      <c r="S1062" s="13" t="b">
        <f>INDEX(IRR_LIST,CalcTable[[#This Row],[Day of Week]]+1)</f>
        <v>0</v>
      </c>
      <c r="T1062" s="13">
        <f t="shared" ca="1" si="334"/>
        <v>0</v>
      </c>
      <c r="U1062" s="13" t="b">
        <f ca="1">IF(CalcTable[[#This Row],[IrrPrecip]]&gt;=IC_MM,FALSE,TRUE)</f>
        <v>1</v>
      </c>
      <c r="V1062" s="13" t="b">
        <f t="shared" si="335"/>
        <v>1</v>
      </c>
      <c r="W1062" s="13" t="e">
        <f ca="1">IF(AND(IRR_DRIP=FALSE,CalcTable[[#This Row],[IrrHours]]&lt;=0),FALSE,TRUE)</f>
        <v>#NAME?</v>
      </c>
      <c r="X1062" s="13" t="e">
        <f ca="1">AND(CalcTable[[#This Row],[IrrDay]],CalcTable[[#This Row],[IrrRain]],CalcTable[[#This Row],[IrrWarm]],CalcTable[[#This Row],[IrrWindy]])</f>
        <v>#NAME?</v>
      </c>
      <c r="Y1062" s="13" t="e">
        <f t="shared" ca="1" si="336"/>
        <v>#NAME?</v>
      </c>
      <c r="Z1062" s="13" t="e">
        <f ca="1">CalcTable[[#This Row],[IrrHours]]/5</f>
        <v>#NAME?</v>
      </c>
      <c r="AA1062" s="13" t="e">
        <f ca="1">IF(CalcTable[[#This Row],[IrrFlag]]=FALSE,0,MAX(0,CalcTable[[#This Row],[VolRednWind]]*(FCAP*IRR_TARGET-CalcTable[[#This Row],[IWC]])))</f>
        <v>#NAME?</v>
      </c>
      <c r="AB1062" s="13" t="e">
        <f ca="1">CalcTable[[#This Row],[IWC]]+CalcTable[[#This Row],[Eff Precip]]+CalcTable[[#This Row],[IrrAmt]]-CalcTable[[#This Row],[AET]]</f>
        <v>#NAME?</v>
      </c>
      <c r="AC1062" s="13" t="e">
        <f ca="1">IF(CalcTable[[#This Row],[PWC]]&gt;FCAP,MIN(24*PERC,MIN(SAT,CalcTable[[#This Row],[PWC]])-FCAP),0)</f>
        <v>#NAME?</v>
      </c>
      <c r="AD1062" s="13" t="e">
        <f ca="1">IF(CalcTable[[#This Row],[PWC]]&gt;SAT,CalcTable[[#This Row],[PWC]]-SAT,0)</f>
        <v>#NAME?</v>
      </c>
      <c r="AE1062" s="13" t="e">
        <f ca="1">CalcTable[[#This Row],[PWC]]-CalcTable[[#This Row],[PercAmt]]-CalcTable[[#This Row],[Runoff]]</f>
        <v>#NAME?</v>
      </c>
      <c r="AF1062" s="13" t="e">
        <f ca="1">CalcTable[[#This Row],[IrrAmt]]/1000*CUR_IRR_AREA*10000/IRR_EFF</f>
        <v>#NAME?</v>
      </c>
      <c r="AG1062" s="147"/>
      <c r="AH1062" s="13"/>
      <c r="AI1062" s="50">
        <v>0</v>
      </c>
      <c r="AJ1062" s="50">
        <v>0</v>
      </c>
      <c r="AK1062" s="50">
        <v>0</v>
      </c>
      <c r="AL1062" s="50">
        <v>4.7379546791294125</v>
      </c>
      <c r="AM1062" s="50"/>
      <c r="AN1062" s="50"/>
      <c r="AO1062" s="50"/>
      <c r="AP1062" s="50"/>
      <c r="AQ1062" s="50"/>
      <c r="AR1062" s="50"/>
      <c r="AS1062" s="50"/>
      <c r="AT1062" s="50"/>
      <c r="AU1062" s="50"/>
      <c r="AV1062" s="50"/>
      <c r="AW1062" s="50"/>
      <c r="AX1062" s="50">
        <f t="shared" si="347"/>
        <v>4.7379546791294125</v>
      </c>
      <c r="AY1062" s="50"/>
      <c r="AZ1062" s="50">
        <f t="shared" si="337"/>
        <v>138.98000392112945</v>
      </c>
      <c r="BA1062" s="50">
        <f t="shared" si="338"/>
        <v>213.98508540237393</v>
      </c>
      <c r="BB1062" s="50">
        <f t="shared" si="339"/>
        <v>220.60318082718962</v>
      </c>
      <c r="BC1062" s="17">
        <f t="shared" si="340"/>
        <v>19669</v>
      </c>
      <c r="BD1062" s="50">
        <f t="shared" si="341"/>
        <v>4.7379546791294125</v>
      </c>
      <c r="BE1062" s="50">
        <f t="shared" si="342"/>
        <v>138.98000392112945</v>
      </c>
      <c r="BF1062" s="50">
        <f t="shared" si="348"/>
        <v>227.3270431392865</v>
      </c>
      <c r="BG1062" s="50"/>
      <c r="BH1062" s="17">
        <f t="shared" si="343"/>
        <v>0</v>
      </c>
      <c r="BI1062" s="17">
        <f t="shared" si="351"/>
        <v>1062</v>
      </c>
      <c r="BJ1062" s="17">
        <f t="shared" si="349"/>
        <v>1062</v>
      </c>
      <c r="BK1062" s="150">
        <f t="shared" si="350"/>
        <v>24352</v>
      </c>
      <c r="BL1062" s="50" t="e">
        <f t="shared" ca="1" si="344"/>
        <v>#NAME?</v>
      </c>
      <c r="BM1062" s="50" t="e">
        <f t="shared" ca="1" si="345"/>
        <v>#NAME?</v>
      </c>
      <c r="BN1062" s="50" t="e">
        <f t="shared" ca="1" si="346"/>
        <v>#NAME?</v>
      </c>
    </row>
    <row r="1063" spans="1:66" x14ac:dyDescent="0.35">
      <c r="A1063" s="48">
        <v>24353</v>
      </c>
      <c r="B1063" s="17">
        <v>1966</v>
      </c>
      <c r="C1063" s="17">
        <v>9</v>
      </c>
      <c r="D1063" s="17">
        <v>246</v>
      </c>
      <c r="E1063" s="17">
        <v>3</v>
      </c>
      <c r="F1063" s="17">
        <v>7</v>
      </c>
      <c r="G1063" s="50">
        <v>4.4000000000000004</v>
      </c>
      <c r="H1063" s="32">
        <v>3.5496113944361221</v>
      </c>
      <c r="I1063" s="50">
        <v>3.3333333333333335</v>
      </c>
      <c r="J1063" s="13">
        <v>0</v>
      </c>
      <c r="K1063" s="13">
        <f t="shared" si="332"/>
        <v>0</v>
      </c>
      <c r="L1063" s="13">
        <f t="shared" si="333"/>
        <v>0</v>
      </c>
      <c r="M1063" s="13" t="e">
        <f ca="1">CalcTable[[#This Row],[IWC]]-AE1062</f>
        <v>#NAME?</v>
      </c>
      <c r="N1063" s="13" t="e">
        <f ca="1">IF(CalcTable[[#This Row],[Day of Year]]&lt;123,FCAP,AE1062)</f>
        <v>#NAME?</v>
      </c>
      <c r="O1063" s="17" t="e">
        <f ca="1">IF(IRR_DRIP,5,COUNTIF('IDET Wind Values'!C1047:G1047,"&lt;="&amp;IRR_MAXWIND))</f>
        <v>#NAME?</v>
      </c>
      <c r="P1063" s="13" t="e">
        <f ca="1">CalcTable[[#This Row],[ET_o]]*KL</f>
        <v>#NAME?</v>
      </c>
      <c r="Q1063" s="13" t="e">
        <f ca="1">IF(WILTPT&lt;=0,1,MAX(0,MIN(1,(CalcTable[[#This Row],[IWC]]-WILTPT)/(MAD-WILTPT))))</f>
        <v>#NAME?</v>
      </c>
      <c r="R1063" s="13" t="e">
        <f ca="1">CalcTable[[#This Row],[ETMult]]*CalcTable[[#This Row],[ETb]]</f>
        <v>#NAME?</v>
      </c>
      <c r="S1063" s="13" t="b">
        <f>INDEX(IRR_LIST,CalcTable[[#This Row],[Day of Week]]+1)</f>
        <v>0</v>
      </c>
      <c r="T1063" s="13">
        <f t="shared" ca="1" si="334"/>
        <v>0</v>
      </c>
      <c r="U1063" s="13" t="b">
        <f ca="1">IF(CalcTable[[#This Row],[IrrPrecip]]&gt;=IC_MM,FALSE,TRUE)</f>
        <v>1</v>
      </c>
      <c r="V1063" s="13" t="b">
        <f t="shared" si="335"/>
        <v>1</v>
      </c>
      <c r="W1063" s="13" t="e">
        <f ca="1">IF(AND(IRR_DRIP=FALSE,CalcTable[[#This Row],[IrrHours]]&lt;=0),FALSE,TRUE)</f>
        <v>#NAME?</v>
      </c>
      <c r="X1063" s="13" t="e">
        <f ca="1">AND(CalcTable[[#This Row],[IrrDay]],CalcTable[[#This Row],[IrrRain]],CalcTable[[#This Row],[IrrWarm]],CalcTable[[#This Row],[IrrWindy]])</f>
        <v>#NAME?</v>
      </c>
      <c r="Y1063" s="13" t="e">
        <f t="shared" ca="1" si="336"/>
        <v>#NAME?</v>
      </c>
      <c r="Z1063" s="13" t="e">
        <f ca="1">CalcTable[[#This Row],[IrrHours]]/5</f>
        <v>#NAME?</v>
      </c>
      <c r="AA1063" s="13" t="e">
        <f ca="1">IF(CalcTable[[#This Row],[IrrFlag]]=FALSE,0,MAX(0,CalcTable[[#This Row],[VolRednWind]]*(FCAP*IRR_TARGET-CalcTable[[#This Row],[IWC]])))</f>
        <v>#NAME?</v>
      </c>
      <c r="AB1063" s="13" t="e">
        <f ca="1">CalcTable[[#This Row],[IWC]]+CalcTable[[#This Row],[Eff Precip]]+CalcTable[[#This Row],[IrrAmt]]-CalcTable[[#This Row],[AET]]</f>
        <v>#NAME?</v>
      </c>
      <c r="AC1063" s="13" t="e">
        <f ca="1">IF(CalcTable[[#This Row],[PWC]]&gt;FCAP,MIN(24*PERC,MIN(SAT,CalcTable[[#This Row],[PWC]])-FCAP),0)</f>
        <v>#NAME?</v>
      </c>
      <c r="AD1063" s="13" t="e">
        <f ca="1">IF(CalcTable[[#This Row],[PWC]]&gt;SAT,CalcTable[[#This Row],[PWC]]-SAT,0)</f>
        <v>#NAME?</v>
      </c>
      <c r="AE1063" s="13" t="e">
        <f ca="1">CalcTable[[#This Row],[PWC]]-CalcTable[[#This Row],[PercAmt]]-CalcTable[[#This Row],[Runoff]]</f>
        <v>#NAME?</v>
      </c>
      <c r="AF1063" s="13" t="e">
        <f ca="1">CalcTable[[#This Row],[IrrAmt]]/1000*CUR_IRR_AREA*10000/IRR_EFF</f>
        <v>#NAME?</v>
      </c>
      <c r="AG1063" s="147"/>
      <c r="AH1063" s="13"/>
      <c r="AI1063" s="50">
        <v>0</v>
      </c>
      <c r="AJ1063" s="50">
        <v>0</v>
      </c>
      <c r="AK1063" s="50">
        <v>3.0486459546861244</v>
      </c>
      <c r="AL1063" s="50">
        <v>0</v>
      </c>
      <c r="AM1063" s="50"/>
      <c r="AN1063" s="50"/>
      <c r="AO1063" s="50"/>
      <c r="AP1063" s="50"/>
      <c r="AQ1063" s="50"/>
      <c r="AR1063" s="50"/>
      <c r="AS1063" s="50"/>
      <c r="AT1063" s="50"/>
      <c r="AU1063" s="50"/>
      <c r="AV1063" s="50"/>
      <c r="AW1063" s="50"/>
      <c r="AX1063" s="50">
        <f t="shared" si="347"/>
        <v>3.0486459546861244</v>
      </c>
      <c r="AY1063" s="50"/>
      <c r="AZ1063" s="50">
        <f t="shared" si="337"/>
        <v>44.713474002063165</v>
      </c>
      <c r="BA1063" s="50">
        <f t="shared" si="338"/>
        <v>68.844555209525822</v>
      </c>
      <c r="BB1063" s="50">
        <f t="shared" si="339"/>
        <v>70.973768257243123</v>
      </c>
      <c r="BC1063" s="17">
        <f t="shared" si="340"/>
        <v>19669</v>
      </c>
      <c r="BD1063" s="50">
        <f t="shared" si="341"/>
        <v>3.0486459546861244</v>
      </c>
      <c r="BE1063" s="50">
        <f t="shared" si="342"/>
        <v>44.713474002063165</v>
      </c>
      <c r="BF1063" s="50">
        <f t="shared" si="348"/>
        <v>73.137009257408963</v>
      </c>
      <c r="BG1063" s="50"/>
      <c r="BH1063" s="17">
        <f t="shared" si="343"/>
        <v>0</v>
      </c>
      <c r="BI1063" s="17">
        <f t="shared" si="351"/>
        <v>1063</v>
      </c>
      <c r="BJ1063" s="17">
        <f t="shared" si="349"/>
        <v>1063</v>
      </c>
      <c r="BK1063" s="150">
        <f t="shared" si="350"/>
        <v>24353</v>
      </c>
      <c r="BL1063" s="50" t="e">
        <f t="shared" ca="1" si="344"/>
        <v>#NAME?</v>
      </c>
      <c r="BM1063" s="50" t="e">
        <f t="shared" ca="1" si="345"/>
        <v>#NAME?</v>
      </c>
      <c r="BN1063" s="50" t="e">
        <f t="shared" ca="1" si="346"/>
        <v>#NAME?</v>
      </c>
    </row>
    <row r="1064" spans="1:66" x14ac:dyDescent="0.35">
      <c r="A1064" s="48">
        <v>24354</v>
      </c>
      <c r="B1064" s="17">
        <v>1966</v>
      </c>
      <c r="C1064" s="17">
        <v>9</v>
      </c>
      <c r="D1064" s="17">
        <v>247</v>
      </c>
      <c r="E1064" s="17">
        <v>4</v>
      </c>
      <c r="F1064" s="17">
        <v>1</v>
      </c>
      <c r="G1064" s="50">
        <v>7.8</v>
      </c>
      <c r="H1064" s="32">
        <v>4.3756741595334061</v>
      </c>
      <c r="I1064" s="50">
        <v>7.666666666666667</v>
      </c>
      <c r="J1064" s="13">
        <v>0</v>
      </c>
      <c r="K1064" s="13">
        <f t="shared" si="332"/>
        <v>0</v>
      </c>
      <c r="L1064" s="13">
        <f t="shared" si="333"/>
        <v>0</v>
      </c>
      <c r="M1064" s="13" t="e">
        <f ca="1">CalcTable[[#This Row],[IWC]]-AE1063</f>
        <v>#NAME?</v>
      </c>
      <c r="N1064" s="13" t="e">
        <f ca="1">IF(CalcTable[[#This Row],[Day of Year]]&lt;123,FCAP,AE1063)</f>
        <v>#NAME?</v>
      </c>
      <c r="O1064" s="17" t="e">
        <f ca="1">IF(IRR_DRIP,5,COUNTIF('IDET Wind Values'!C1048:G1048,"&lt;="&amp;IRR_MAXWIND))</f>
        <v>#NAME?</v>
      </c>
      <c r="P1064" s="13" t="e">
        <f ca="1">CalcTable[[#This Row],[ET_o]]*KL</f>
        <v>#NAME?</v>
      </c>
      <c r="Q1064" s="13" t="e">
        <f ca="1">IF(WILTPT&lt;=0,1,MAX(0,MIN(1,(CalcTable[[#This Row],[IWC]]-WILTPT)/(MAD-WILTPT))))</f>
        <v>#NAME?</v>
      </c>
      <c r="R1064" s="13" t="e">
        <f ca="1">CalcTable[[#This Row],[ETMult]]*CalcTable[[#This Row],[ETb]]</f>
        <v>#NAME?</v>
      </c>
      <c r="S1064" s="13" t="b">
        <f>INDEX(IRR_LIST,CalcTable[[#This Row],[Day of Week]]+1)</f>
        <v>1</v>
      </c>
      <c r="T1064" s="13">
        <f t="shared" ca="1" si="334"/>
        <v>0</v>
      </c>
      <c r="U1064" s="13" t="b">
        <f ca="1">IF(CalcTable[[#This Row],[IrrPrecip]]&gt;=IC_MM,FALSE,TRUE)</f>
        <v>1</v>
      </c>
      <c r="V1064" s="13" t="b">
        <f t="shared" si="335"/>
        <v>1</v>
      </c>
      <c r="W1064" s="13" t="e">
        <f ca="1">IF(AND(IRR_DRIP=FALSE,CalcTable[[#This Row],[IrrHours]]&lt;=0),FALSE,TRUE)</f>
        <v>#NAME?</v>
      </c>
      <c r="X1064" s="13" t="e">
        <f ca="1">AND(CalcTable[[#This Row],[IrrDay]],CalcTable[[#This Row],[IrrRain]],CalcTable[[#This Row],[IrrWarm]],CalcTable[[#This Row],[IrrWindy]])</f>
        <v>#NAME?</v>
      </c>
      <c r="Y1064" s="13" t="e">
        <f t="shared" ca="1" si="336"/>
        <v>#NAME?</v>
      </c>
      <c r="Z1064" s="13" t="e">
        <f ca="1">CalcTable[[#This Row],[IrrHours]]/5</f>
        <v>#NAME?</v>
      </c>
      <c r="AA1064" s="13" t="e">
        <f ca="1">IF(CalcTable[[#This Row],[IrrFlag]]=FALSE,0,MAX(0,CalcTable[[#This Row],[VolRednWind]]*(FCAP*IRR_TARGET-CalcTable[[#This Row],[IWC]])))</f>
        <v>#NAME?</v>
      </c>
      <c r="AB1064" s="13" t="e">
        <f ca="1">CalcTable[[#This Row],[IWC]]+CalcTable[[#This Row],[Eff Precip]]+CalcTable[[#This Row],[IrrAmt]]-CalcTable[[#This Row],[AET]]</f>
        <v>#NAME?</v>
      </c>
      <c r="AC1064" s="13" t="e">
        <f ca="1">IF(CalcTable[[#This Row],[PWC]]&gt;FCAP,MIN(24*PERC,MIN(SAT,CalcTable[[#This Row],[PWC]])-FCAP),0)</f>
        <v>#NAME?</v>
      </c>
      <c r="AD1064" s="13" t="e">
        <f ca="1">IF(CalcTable[[#This Row],[PWC]]&gt;SAT,CalcTable[[#This Row],[PWC]]-SAT,0)</f>
        <v>#NAME?</v>
      </c>
      <c r="AE1064" s="13" t="e">
        <f ca="1">CalcTable[[#This Row],[PWC]]-CalcTable[[#This Row],[PercAmt]]-CalcTable[[#This Row],[Runoff]]</f>
        <v>#NAME?</v>
      </c>
      <c r="AF1064" s="13" t="e">
        <f ca="1">CalcTable[[#This Row],[IrrAmt]]/1000*CUR_IRR_AREA*10000/IRR_EFF</f>
        <v>#NAME?</v>
      </c>
      <c r="AG1064" s="147"/>
      <c r="AH1064" s="13"/>
      <c r="AI1064" s="50">
        <v>16.170818599591858</v>
      </c>
      <c r="AJ1064" s="50">
        <v>25.049913725228571</v>
      </c>
      <c r="AK1064" s="50">
        <v>0</v>
      </c>
      <c r="AL1064" s="50">
        <v>0</v>
      </c>
      <c r="AM1064" s="50"/>
      <c r="AN1064" s="50"/>
      <c r="AO1064" s="50"/>
      <c r="AP1064" s="50"/>
      <c r="AQ1064" s="50"/>
      <c r="AR1064" s="50"/>
      <c r="AS1064" s="50"/>
      <c r="AT1064" s="50"/>
      <c r="AU1064" s="50"/>
      <c r="AV1064" s="50"/>
      <c r="AW1064" s="50"/>
      <c r="AX1064" s="50">
        <f t="shared" si="347"/>
        <v>41.220732324820432</v>
      </c>
      <c r="AY1064" s="50"/>
      <c r="AZ1064" s="50">
        <f t="shared" si="337"/>
        <v>971.96947540071869</v>
      </c>
      <c r="BA1064" s="50">
        <f t="shared" si="338"/>
        <v>1577.2714050243098</v>
      </c>
      <c r="BB1064" s="50">
        <f t="shared" si="339"/>
        <v>1632.5275518293911</v>
      </c>
      <c r="BC1064" s="17">
        <f t="shared" si="340"/>
        <v>19669</v>
      </c>
      <c r="BD1064" s="50">
        <f t="shared" si="341"/>
        <v>41.220732324820432</v>
      </c>
      <c r="BE1064" s="50">
        <f t="shared" si="342"/>
        <v>971.96947540071869</v>
      </c>
      <c r="BF1064" s="50">
        <f t="shared" si="348"/>
        <v>1589.8326423265883</v>
      </c>
      <c r="BG1064" s="50"/>
      <c r="BH1064" s="17">
        <f t="shared" si="343"/>
        <v>0</v>
      </c>
      <c r="BI1064" s="17">
        <f t="shared" si="351"/>
        <v>1064</v>
      </c>
      <c r="BJ1064" s="17">
        <f t="shared" si="349"/>
        <v>1064</v>
      </c>
      <c r="BK1064" s="150">
        <f t="shared" si="350"/>
        <v>24354</v>
      </c>
      <c r="BL1064" s="50" t="e">
        <f t="shared" ca="1" si="344"/>
        <v>#NAME?</v>
      </c>
      <c r="BM1064" s="50" t="e">
        <f t="shared" ca="1" si="345"/>
        <v>#NAME?</v>
      </c>
      <c r="BN1064" s="50" t="e">
        <f t="shared" ca="1" si="346"/>
        <v>#NAME?</v>
      </c>
    </row>
    <row r="1065" spans="1:66" x14ac:dyDescent="0.35">
      <c r="A1065" s="48">
        <v>24355</v>
      </c>
      <c r="B1065" s="17">
        <v>1966</v>
      </c>
      <c r="C1065" s="17">
        <v>9</v>
      </c>
      <c r="D1065" s="17">
        <v>248</v>
      </c>
      <c r="E1065" s="17">
        <v>5</v>
      </c>
      <c r="F1065" s="17">
        <v>2</v>
      </c>
      <c r="G1065" s="50">
        <v>7.2</v>
      </c>
      <c r="H1065" s="32">
        <v>4.4090224721218414</v>
      </c>
      <c r="I1065" s="50">
        <v>2.6666666666666665</v>
      </c>
      <c r="J1065" s="13">
        <v>0</v>
      </c>
      <c r="K1065" s="13">
        <f t="shared" si="332"/>
        <v>0</v>
      </c>
      <c r="L1065" s="13">
        <f t="shared" si="333"/>
        <v>0</v>
      </c>
      <c r="M1065" s="13" t="e">
        <f ca="1">CalcTable[[#This Row],[IWC]]-AE1064</f>
        <v>#NAME?</v>
      </c>
      <c r="N1065" s="13" t="e">
        <f ca="1">IF(CalcTable[[#This Row],[Day of Year]]&lt;123,FCAP,AE1064)</f>
        <v>#NAME?</v>
      </c>
      <c r="O1065" s="17" t="e">
        <f ca="1">IF(IRR_DRIP,5,COUNTIF('IDET Wind Values'!C1049:G1049,"&lt;="&amp;IRR_MAXWIND))</f>
        <v>#NAME?</v>
      </c>
      <c r="P1065" s="13" t="e">
        <f ca="1">CalcTable[[#This Row],[ET_o]]*KL</f>
        <v>#NAME?</v>
      </c>
      <c r="Q1065" s="13" t="e">
        <f ca="1">IF(WILTPT&lt;=0,1,MAX(0,MIN(1,(CalcTable[[#This Row],[IWC]]-WILTPT)/(MAD-WILTPT))))</f>
        <v>#NAME?</v>
      </c>
      <c r="R1065" s="13" t="e">
        <f ca="1">CalcTable[[#This Row],[ETMult]]*CalcTable[[#This Row],[ETb]]</f>
        <v>#NAME?</v>
      </c>
      <c r="S1065" s="13" t="b">
        <f>INDEX(IRR_LIST,CalcTable[[#This Row],[Day of Week]]+1)</f>
        <v>0</v>
      </c>
      <c r="T1065" s="13">
        <f t="shared" ca="1" si="334"/>
        <v>0</v>
      </c>
      <c r="U1065" s="13" t="b">
        <f ca="1">IF(CalcTable[[#This Row],[IrrPrecip]]&gt;=IC_MM,FALSE,TRUE)</f>
        <v>1</v>
      </c>
      <c r="V1065" s="13" t="b">
        <f t="shared" si="335"/>
        <v>1</v>
      </c>
      <c r="W1065" s="13" t="e">
        <f ca="1">IF(AND(IRR_DRIP=FALSE,CalcTable[[#This Row],[IrrHours]]&lt;=0),FALSE,TRUE)</f>
        <v>#NAME?</v>
      </c>
      <c r="X1065" s="13" t="e">
        <f ca="1">AND(CalcTable[[#This Row],[IrrDay]],CalcTable[[#This Row],[IrrRain]],CalcTable[[#This Row],[IrrWarm]],CalcTable[[#This Row],[IrrWindy]])</f>
        <v>#NAME?</v>
      </c>
      <c r="Y1065" s="13" t="e">
        <f t="shared" ca="1" si="336"/>
        <v>#NAME?</v>
      </c>
      <c r="Z1065" s="13" t="e">
        <f ca="1">CalcTable[[#This Row],[IrrHours]]/5</f>
        <v>#NAME?</v>
      </c>
      <c r="AA1065" s="13" t="e">
        <f ca="1">IF(CalcTable[[#This Row],[IrrFlag]]=FALSE,0,MAX(0,CalcTable[[#This Row],[VolRednWind]]*(FCAP*IRR_TARGET-CalcTable[[#This Row],[IWC]])))</f>
        <v>#NAME?</v>
      </c>
      <c r="AB1065" s="13" t="e">
        <f ca="1">CalcTable[[#This Row],[IWC]]+CalcTable[[#This Row],[Eff Precip]]+CalcTable[[#This Row],[IrrAmt]]-CalcTable[[#This Row],[AET]]</f>
        <v>#NAME?</v>
      </c>
      <c r="AC1065" s="13" t="e">
        <f ca="1">IF(CalcTable[[#This Row],[PWC]]&gt;FCAP,MIN(24*PERC,MIN(SAT,CalcTable[[#This Row],[PWC]])-FCAP),0)</f>
        <v>#NAME?</v>
      </c>
      <c r="AD1065" s="13" t="e">
        <f ca="1">IF(CalcTable[[#This Row],[PWC]]&gt;SAT,CalcTable[[#This Row],[PWC]]-SAT,0)</f>
        <v>#NAME?</v>
      </c>
      <c r="AE1065" s="13" t="e">
        <f ca="1">CalcTable[[#This Row],[PWC]]-CalcTable[[#This Row],[PercAmt]]-CalcTable[[#This Row],[Runoff]]</f>
        <v>#NAME?</v>
      </c>
      <c r="AF1065" s="13" t="e">
        <f ca="1">CalcTable[[#This Row],[IrrAmt]]/1000*CUR_IRR_AREA*10000/IRR_EFF</f>
        <v>#NAME?</v>
      </c>
      <c r="AG1065" s="147"/>
      <c r="AH1065" s="13"/>
      <c r="AI1065" s="50">
        <v>0</v>
      </c>
      <c r="AJ1065" s="50">
        <v>0</v>
      </c>
      <c r="AK1065" s="50">
        <v>7.0562883820860129</v>
      </c>
      <c r="AL1065" s="50">
        <v>6.6389070546832443</v>
      </c>
      <c r="AM1065" s="50"/>
      <c r="AN1065" s="50"/>
      <c r="AO1065" s="50"/>
      <c r="AP1065" s="50"/>
      <c r="AQ1065" s="50"/>
      <c r="AR1065" s="50"/>
      <c r="AS1065" s="50"/>
      <c r="AT1065" s="50"/>
      <c r="AU1065" s="50"/>
      <c r="AV1065" s="50"/>
      <c r="AW1065" s="50"/>
      <c r="AX1065" s="50">
        <f t="shared" si="347"/>
        <v>13.695195436769257</v>
      </c>
      <c r="AY1065" s="50"/>
      <c r="AZ1065" s="50">
        <f t="shared" si="337"/>
        <v>298.23350320797005</v>
      </c>
      <c r="BA1065" s="50">
        <f t="shared" si="338"/>
        <v>459.18491763766815</v>
      </c>
      <c r="BB1065" s="50">
        <f t="shared" si="339"/>
        <v>473.38651302852395</v>
      </c>
      <c r="BC1065" s="17">
        <f t="shared" si="340"/>
        <v>19669</v>
      </c>
      <c r="BD1065" s="50">
        <f t="shared" si="341"/>
        <v>13.695195436769257</v>
      </c>
      <c r="BE1065" s="50">
        <f t="shared" si="342"/>
        <v>298.23350320797005</v>
      </c>
      <c r="BF1065" s="50">
        <f t="shared" si="348"/>
        <v>487.81507077674991</v>
      </c>
      <c r="BG1065" s="50"/>
      <c r="BH1065" s="17">
        <f t="shared" si="343"/>
        <v>0</v>
      </c>
      <c r="BI1065" s="17">
        <f t="shared" si="351"/>
        <v>1065</v>
      </c>
      <c r="BJ1065" s="17">
        <f t="shared" si="349"/>
        <v>1065</v>
      </c>
      <c r="BK1065" s="150">
        <f t="shared" si="350"/>
        <v>24355</v>
      </c>
      <c r="BL1065" s="50" t="e">
        <f t="shared" ca="1" si="344"/>
        <v>#NAME?</v>
      </c>
      <c r="BM1065" s="50" t="e">
        <f t="shared" ca="1" si="345"/>
        <v>#NAME?</v>
      </c>
      <c r="BN1065" s="50" t="e">
        <f t="shared" ca="1" si="346"/>
        <v>#NAME?</v>
      </c>
    </row>
    <row r="1066" spans="1:66" x14ac:dyDescent="0.35">
      <c r="A1066" s="48">
        <v>24356</v>
      </c>
      <c r="B1066" s="17">
        <v>1966</v>
      </c>
      <c r="C1066" s="17">
        <v>9</v>
      </c>
      <c r="D1066" s="17">
        <v>249</v>
      </c>
      <c r="E1066" s="17">
        <v>6</v>
      </c>
      <c r="F1066" s="17">
        <v>3</v>
      </c>
      <c r="G1066" s="50">
        <v>5</v>
      </c>
      <c r="H1066" s="32">
        <v>4.4927711494970231</v>
      </c>
      <c r="I1066" s="50">
        <v>6.5</v>
      </c>
      <c r="J1066" s="13">
        <v>0</v>
      </c>
      <c r="K1066" s="13">
        <f t="shared" si="332"/>
        <v>0</v>
      </c>
      <c r="L1066" s="13">
        <f t="shared" si="333"/>
        <v>0</v>
      </c>
      <c r="M1066" s="13" t="e">
        <f ca="1">CalcTable[[#This Row],[IWC]]-AE1065</f>
        <v>#NAME?</v>
      </c>
      <c r="N1066" s="13" t="e">
        <f ca="1">IF(CalcTable[[#This Row],[Day of Year]]&lt;123,FCAP,AE1065)</f>
        <v>#NAME?</v>
      </c>
      <c r="O1066" s="17" t="e">
        <f ca="1">IF(IRR_DRIP,5,COUNTIF('IDET Wind Values'!C1050:G1050,"&lt;="&amp;IRR_MAXWIND))</f>
        <v>#NAME?</v>
      </c>
      <c r="P1066" s="13" t="e">
        <f ca="1">CalcTable[[#This Row],[ET_o]]*KL</f>
        <v>#NAME?</v>
      </c>
      <c r="Q1066" s="13" t="e">
        <f ca="1">IF(WILTPT&lt;=0,1,MAX(0,MIN(1,(CalcTable[[#This Row],[IWC]]-WILTPT)/(MAD-WILTPT))))</f>
        <v>#NAME?</v>
      </c>
      <c r="R1066" s="13" t="e">
        <f ca="1">CalcTable[[#This Row],[ETMult]]*CalcTable[[#This Row],[ETb]]</f>
        <v>#NAME?</v>
      </c>
      <c r="S1066" s="13" t="b">
        <f>INDEX(IRR_LIST,CalcTable[[#This Row],[Day of Week]]+1)</f>
        <v>1</v>
      </c>
      <c r="T1066" s="13">
        <f t="shared" ca="1" si="334"/>
        <v>0</v>
      </c>
      <c r="U1066" s="13" t="b">
        <f ca="1">IF(CalcTable[[#This Row],[IrrPrecip]]&gt;=IC_MM,FALSE,TRUE)</f>
        <v>1</v>
      </c>
      <c r="V1066" s="13" t="b">
        <f t="shared" si="335"/>
        <v>1</v>
      </c>
      <c r="W1066" s="13" t="e">
        <f ca="1">IF(AND(IRR_DRIP=FALSE,CalcTable[[#This Row],[IrrHours]]&lt;=0),FALSE,TRUE)</f>
        <v>#NAME?</v>
      </c>
      <c r="X1066" s="13" t="e">
        <f ca="1">AND(CalcTable[[#This Row],[IrrDay]],CalcTable[[#This Row],[IrrRain]],CalcTable[[#This Row],[IrrWarm]],CalcTable[[#This Row],[IrrWindy]])</f>
        <v>#NAME?</v>
      </c>
      <c r="Y1066" s="13" t="e">
        <f t="shared" ca="1" si="336"/>
        <v>#NAME?</v>
      </c>
      <c r="Z1066" s="13" t="e">
        <f ca="1">CalcTable[[#This Row],[IrrHours]]/5</f>
        <v>#NAME?</v>
      </c>
      <c r="AA1066" s="13" t="e">
        <f ca="1">IF(CalcTable[[#This Row],[IrrFlag]]=FALSE,0,MAX(0,CalcTable[[#This Row],[VolRednWind]]*(FCAP*IRR_TARGET-CalcTable[[#This Row],[IWC]])))</f>
        <v>#NAME?</v>
      </c>
      <c r="AB1066" s="13" t="e">
        <f ca="1">CalcTable[[#This Row],[IWC]]+CalcTable[[#This Row],[Eff Precip]]+CalcTable[[#This Row],[IrrAmt]]-CalcTable[[#This Row],[AET]]</f>
        <v>#NAME?</v>
      </c>
      <c r="AC1066" s="13" t="e">
        <f ca="1">IF(CalcTable[[#This Row],[PWC]]&gt;FCAP,MIN(24*PERC,MIN(SAT,CalcTable[[#This Row],[PWC]])-FCAP),0)</f>
        <v>#NAME?</v>
      </c>
      <c r="AD1066" s="13" t="e">
        <f ca="1">IF(CalcTable[[#This Row],[PWC]]&gt;SAT,CalcTable[[#This Row],[PWC]]-SAT,0)</f>
        <v>#NAME?</v>
      </c>
      <c r="AE1066" s="13" t="e">
        <f ca="1">CalcTable[[#This Row],[PWC]]-CalcTable[[#This Row],[PercAmt]]-CalcTable[[#This Row],[Runoff]]</f>
        <v>#NAME?</v>
      </c>
      <c r="AF1066" s="13" t="e">
        <f ca="1">CalcTable[[#This Row],[IrrAmt]]/1000*CUR_IRR_AREA*10000/IRR_EFF</f>
        <v>#NAME?</v>
      </c>
      <c r="AG1066" s="147"/>
      <c r="AH1066" s="13"/>
      <c r="AI1066" s="50">
        <v>3.8965894382911741</v>
      </c>
      <c r="AJ1066" s="50">
        <v>5.9413894382911705</v>
      </c>
      <c r="AK1066" s="50">
        <v>0</v>
      </c>
      <c r="AL1066" s="50">
        <v>0</v>
      </c>
      <c r="AM1066" s="50"/>
      <c r="AN1066" s="50"/>
      <c r="AO1066" s="50"/>
      <c r="AP1066" s="50"/>
      <c r="AQ1066" s="50"/>
      <c r="AR1066" s="50"/>
      <c r="AS1066" s="50"/>
      <c r="AT1066" s="50"/>
      <c r="AU1066" s="50"/>
      <c r="AV1066" s="50"/>
      <c r="AW1066" s="50"/>
      <c r="AX1066" s="50">
        <f t="shared" si="347"/>
        <v>9.8379788765823442</v>
      </c>
      <c r="AY1066" s="50"/>
      <c r="AZ1066" s="50">
        <f t="shared" si="337"/>
        <v>231.43073528481159</v>
      </c>
      <c r="BA1066" s="50">
        <f t="shared" si="338"/>
        <v>375.48159378661302</v>
      </c>
      <c r="BB1066" s="50">
        <f t="shared" si="339"/>
        <v>388.63007515984026</v>
      </c>
      <c r="BC1066" s="17">
        <f t="shared" si="340"/>
        <v>19669</v>
      </c>
      <c r="BD1066" s="50">
        <f t="shared" si="341"/>
        <v>9.8379788765823442</v>
      </c>
      <c r="BE1066" s="50">
        <f t="shared" si="342"/>
        <v>231.43073528481159</v>
      </c>
      <c r="BF1066" s="50">
        <f t="shared" si="348"/>
        <v>378.54700863084855</v>
      </c>
      <c r="BG1066" s="50"/>
      <c r="BH1066" s="17">
        <f t="shared" si="343"/>
        <v>0</v>
      </c>
      <c r="BI1066" s="17">
        <f t="shared" si="351"/>
        <v>1066</v>
      </c>
      <c r="BJ1066" s="17">
        <f t="shared" si="349"/>
        <v>1066</v>
      </c>
      <c r="BK1066" s="150">
        <f t="shared" si="350"/>
        <v>24356</v>
      </c>
      <c r="BL1066" s="50" t="e">
        <f t="shared" ca="1" si="344"/>
        <v>#NAME?</v>
      </c>
      <c r="BM1066" s="50" t="e">
        <f t="shared" ca="1" si="345"/>
        <v>#NAME?</v>
      </c>
      <c r="BN1066" s="50" t="e">
        <f t="shared" ca="1" si="346"/>
        <v>#NAME?</v>
      </c>
    </row>
    <row r="1067" spans="1:66" x14ac:dyDescent="0.35">
      <c r="A1067" s="48">
        <v>24357</v>
      </c>
      <c r="B1067" s="17">
        <v>1966</v>
      </c>
      <c r="C1067" s="17">
        <v>9</v>
      </c>
      <c r="D1067" s="17">
        <v>250</v>
      </c>
      <c r="E1067" s="17">
        <v>7</v>
      </c>
      <c r="F1067" s="17">
        <v>4</v>
      </c>
      <c r="G1067" s="50">
        <v>6.7</v>
      </c>
      <c r="H1067" s="32">
        <v>2.790932573955704</v>
      </c>
      <c r="I1067" s="50">
        <v>11.5</v>
      </c>
      <c r="J1067" s="13">
        <v>0</v>
      </c>
      <c r="K1067" s="13">
        <f t="shared" si="332"/>
        <v>0</v>
      </c>
      <c r="L1067" s="13">
        <f t="shared" si="333"/>
        <v>0</v>
      </c>
      <c r="M1067" s="13" t="e">
        <f ca="1">CalcTable[[#This Row],[IWC]]-AE1066</f>
        <v>#NAME?</v>
      </c>
      <c r="N1067" s="13" t="e">
        <f ca="1">IF(CalcTable[[#This Row],[Day of Year]]&lt;123,FCAP,AE1066)</f>
        <v>#NAME?</v>
      </c>
      <c r="O1067" s="17" t="e">
        <f ca="1">IF(IRR_DRIP,5,COUNTIF('IDET Wind Values'!C1051:G1051,"&lt;="&amp;IRR_MAXWIND))</f>
        <v>#NAME?</v>
      </c>
      <c r="P1067" s="13" t="e">
        <f ca="1">CalcTable[[#This Row],[ET_o]]*KL</f>
        <v>#NAME?</v>
      </c>
      <c r="Q1067" s="13" t="e">
        <f ca="1">IF(WILTPT&lt;=0,1,MAX(0,MIN(1,(CalcTable[[#This Row],[IWC]]-WILTPT)/(MAD-WILTPT))))</f>
        <v>#NAME?</v>
      </c>
      <c r="R1067" s="13" t="e">
        <f ca="1">CalcTable[[#This Row],[ETMult]]*CalcTable[[#This Row],[ETb]]</f>
        <v>#NAME?</v>
      </c>
      <c r="S1067" s="13" t="b">
        <f>INDEX(IRR_LIST,CalcTable[[#This Row],[Day of Week]]+1)</f>
        <v>0</v>
      </c>
      <c r="T1067" s="13">
        <f t="shared" ca="1" si="334"/>
        <v>0</v>
      </c>
      <c r="U1067" s="13" t="b">
        <f ca="1">IF(CalcTable[[#This Row],[IrrPrecip]]&gt;=IC_MM,FALSE,TRUE)</f>
        <v>1</v>
      </c>
      <c r="V1067" s="13" t="b">
        <f t="shared" si="335"/>
        <v>1</v>
      </c>
      <c r="W1067" s="13" t="e">
        <f ca="1">IF(AND(IRR_DRIP=FALSE,CalcTable[[#This Row],[IrrHours]]&lt;=0),FALSE,TRUE)</f>
        <v>#NAME?</v>
      </c>
      <c r="X1067" s="13" t="e">
        <f ca="1">AND(CalcTable[[#This Row],[IrrDay]],CalcTable[[#This Row],[IrrRain]],CalcTable[[#This Row],[IrrWarm]],CalcTable[[#This Row],[IrrWindy]])</f>
        <v>#NAME?</v>
      </c>
      <c r="Y1067" s="13" t="e">
        <f t="shared" ca="1" si="336"/>
        <v>#NAME?</v>
      </c>
      <c r="Z1067" s="13" t="e">
        <f ca="1">CalcTable[[#This Row],[IrrHours]]/5</f>
        <v>#NAME?</v>
      </c>
      <c r="AA1067" s="13" t="e">
        <f ca="1">IF(CalcTable[[#This Row],[IrrFlag]]=FALSE,0,MAX(0,CalcTable[[#This Row],[VolRednWind]]*(FCAP*IRR_TARGET-CalcTable[[#This Row],[IWC]])))</f>
        <v>#NAME?</v>
      </c>
      <c r="AB1067" s="13" t="e">
        <f ca="1">CalcTable[[#This Row],[IWC]]+CalcTable[[#This Row],[Eff Precip]]+CalcTable[[#This Row],[IrrAmt]]-CalcTable[[#This Row],[AET]]</f>
        <v>#NAME?</v>
      </c>
      <c r="AC1067" s="13" t="e">
        <f ca="1">IF(CalcTable[[#This Row],[PWC]]&gt;FCAP,MIN(24*PERC,MIN(SAT,CalcTable[[#This Row],[PWC]])-FCAP),0)</f>
        <v>#NAME?</v>
      </c>
      <c r="AD1067" s="13" t="e">
        <f ca="1">IF(CalcTable[[#This Row],[PWC]]&gt;SAT,CalcTable[[#This Row],[PWC]]-SAT,0)</f>
        <v>#NAME?</v>
      </c>
      <c r="AE1067" s="13" t="e">
        <f ca="1">CalcTable[[#This Row],[PWC]]-CalcTable[[#This Row],[PercAmt]]-CalcTable[[#This Row],[Runoff]]</f>
        <v>#NAME?</v>
      </c>
      <c r="AF1067" s="13" t="e">
        <f ca="1">CalcTable[[#This Row],[IrrAmt]]/1000*CUR_IRR_AREA*10000/IRR_EFF</f>
        <v>#NAME?</v>
      </c>
      <c r="AG1067" s="147"/>
      <c r="AH1067" s="13"/>
      <c r="AI1067" s="50">
        <v>0</v>
      </c>
      <c r="AJ1067" s="50">
        <v>0</v>
      </c>
      <c r="AK1067" s="50">
        <v>5.8668334768564208</v>
      </c>
      <c r="AL1067" s="50">
        <v>4.8959864918903762</v>
      </c>
      <c r="AM1067" s="50"/>
      <c r="AN1067" s="50"/>
      <c r="AO1067" s="50"/>
      <c r="AP1067" s="50"/>
      <c r="AQ1067" s="50"/>
      <c r="AR1067" s="50"/>
      <c r="AS1067" s="50"/>
      <c r="AT1067" s="50"/>
      <c r="AU1067" s="50"/>
      <c r="AV1067" s="50"/>
      <c r="AW1067" s="50"/>
      <c r="AX1067" s="50">
        <f t="shared" si="347"/>
        <v>10.762819968746797</v>
      </c>
      <c r="AY1067" s="50"/>
      <c r="AZ1067" s="50">
        <f t="shared" si="337"/>
        <v>229.66249475601188</v>
      </c>
      <c r="BA1067" s="50">
        <f t="shared" si="338"/>
        <v>353.60733319576434</v>
      </c>
      <c r="BB1067" s="50">
        <f t="shared" si="339"/>
        <v>364.54364246986017</v>
      </c>
      <c r="BC1067" s="17">
        <f t="shared" si="340"/>
        <v>19669</v>
      </c>
      <c r="BD1067" s="50">
        <f t="shared" si="341"/>
        <v>10.762819968746797</v>
      </c>
      <c r="BE1067" s="50">
        <f t="shared" si="342"/>
        <v>229.66249475601188</v>
      </c>
      <c r="BF1067" s="50">
        <f t="shared" si="348"/>
        <v>375.6547300322726</v>
      </c>
      <c r="BG1067" s="50"/>
      <c r="BH1067" s="17">
        <f t="shared" si="343"/>
        <v>0</v>
      </c>
      <c r="BI1067" s="17">
        <f t="shared" si="351"/>
        <v>1067</v>
      </c>
      <c r="BJ1067" s="17">
        <f t="shared" si="349"/>
        <v>1067</v>
      </c>
      <c r="BK1067" s="150">
        <f t="shared" si="350"/>
        <v>24357</v>
      </c>
      <c r="BL1067" s="50" t="e">
        <f t="shared" ca="1" si="344"/>
        <v>#NAME?</v>
      </c>
      <c r="BM1067" s="50" t="e">
        <f t="shared" ca="1" si="345"/>
        <v>#NAME?</v>
      </c>
      <c r="BN1067" s="50" t="e">
        <f t="shared" ca="1" si="346"/>
        <v>#NAME?</v>
      </c>
    </row>
    <row r="1068" spans="1:66" x14ac:dyDescent="0.35">
      <c r="A1068" s="48">
        <v>24358</v>
      </c>
      <c r="B1068" s="17">
        <v>1966</v>
      </c>
      <c r="C1068" s="17">
        <v>9</v>
      </c>
      <c r="D1068" s="17">
        <v>251</v>
      </c>
      <c r="E1068" s="17">
        <v>8</v>
      </c>
      <c r="F1068" s="17">
        <v>5</v>
      </c>
      <c r="G1068" s="50">
        <v>7.2</v>
      </c>
      <c r="H1068" s="32">
        <v>2.4344770346308384</v>
      </c>
      <c r="I1068" s="50">
        <v>3.5</v>
      </c>
      <c r="J1068" s="13">
        <v>0</v>
      </c>
      <c r="K1068" s="13">
        <f t="shared" si="332"/>
        <v>0</v>
      </c>
      <c r="L1068" s="13">
        <f t="shared" si="333"/>
        <v>0</v>
      </c>
      <c r="M1068" s="13" t="e">
        <f ca="1">CalcTable[[#This Row],[IWC]]-AE1067</f>
        <v>#NAME?</v>
      </c>
      <c r="N1068" s="13" t="e">
        <f ca="1">IF(CalcTable[[#This Row],[Day of Year]]&lt;123,FCAP,AE1067)</f>
        <v>#NAME?</v>
      </c>
      <c r="O1068" s="17" t="e">
        <f ca="1">IF(IRR_DRIP,5,COUNTIF('IDET Wind Values'!C1052:G1052,"&lt;="&amp;IRR_MAXWIND))</f>
        <v>#NAME?</v>
      </c>
      <c r="P1068" s="13" t="e">
        <f ca="1">CalcTable[[#This Row],[ET_o]]*KL</f>
        <v>#NAME?</v>
      </c>
      <c r="Q1068" s="13" t="e">
        <f ca="1">IF(WILTPT&lt;=0,1,MAX(0,MIN(1,(CalcTable[[#This Row],[IWC]]-WILTPT)/(MAD-WILTPT))))</f>
        <v>#NAME?</v>
      </c>
      <c r="R1068" s="13" t="e">
        <f ca="1">CalcTable[[#This Row],[ETMult]]*CalcTable[[#This Row],[ETb]]</f>
        <v>#NAME?</v>
      </c>
      <c r="S1068" s="13" t="b">
        <f>INDEX(IRR_LIST,CalcTable[[#This Row],[Day of Week]]+1)</f>
        <v>1</v>
      </c>
      <c r="T1068" s="13">
        <f t="shared" ca="1" si="334"/>
        <v>0</v>
      </c>
      <c r="U1068" s="13" t="b">
        <f ca="1">IF(CalcTable[[#This Row],[IrrPrecip]]&gt;=IC_MM,FALSE,TRUE)</f>
        <v>1</v>
      </c>
      <c r="V1068" s="13" t="b">
        <f t="shared" si="335"/>
        <v>1</v>
      </c>
      <c r="W1068" s="13" t="e">
        <f ca="1">IF(AND(IRR_DRIP=FALSE,CalcTable[[#This Row],[IrrHours]]&lt;=0),FALSE,TRUE)</f>
        <v>#NAME?</v>
      </c>
      <c r="X1068" s="13" t="e">
        <f ca="1">AND(CalcTable[[#This Row],[IrrDay]],CalcTable[[#This Row],[IrrRain]],CalcTable[[#This Row],[IrrWarm]],CalcTable[[#This Row],[IrrWindy]])</f>
        <v>#NAME?</v>
      </c>
      <c r="Y1068" s="13" t="e">
        <f t="shared" ca="1" si="336"/>
        <v>#NAME?</v>
      </c>
      <c r="Z1068" s="13" t="e">
        <f ca="1">CalcTable[[#This Row],[IrrHours]]/5</f>
        <v>#NAME?</v>
      </c>
      <c r="AA1068" s="13" t="e">
        <f ca="1">IF(CalcTable[[#This Row],[IrrFlag]]=FALSE,0,MAX(0,CalcTable[[#This Row],[VolRednWind]]*(FCAP*IRR_TARGET-CalcTable[[#This Row],[IWC]])))</f>
        <v>#NAME?</v>
      </c>
      <c r="AB1068" s="13" t="e">
        <f ca="1">CalcTable[[#This Row],[IWC]]+CalcTable[[#This Row],[Eff Precip]]+CalcTable[[#This Row],[IrrAmt]]-CalcTable[[#This Row],[AET]]</f>
        <v>#NAME?</v>
      </c>
      <c r="AC1068" s="13" t="e">
        <f ca="1">IF(CalcTable[[#This Row],[PWC]]&gt;FCAP,MIN(24*PERC,MIN(SAT,CalcTable[[#This Row],[PWC]])-FCAP),0)</f>
        <v>#NAME?</v>
      </c>
      <c r="AD1068" s="13" t="e">
        <f ca="1">IF(CalcTable[[#This Row],[PWC]]&gt;SAT,CalcTable[[#This Row],[PWC]]-SAT,0)</f>
        <v>#NAME?</v>
      </c>
      <c r="AE1068" s="13" t="e">
        <f ca="1">CalcTable[[#This Row],[PWC]]-CalcTable[[#This Row],[PercAmt]]-CalcTable[[#This Row],[Runoff]]</f>
        <v>#NAME?</v>
      </c>
      <c r="AF1068" s="13" t="e">
        <f ca="1">CalcTable[[#This Row],[IrrAmt]]/1000*CUR_IRR_AREA*10000/IRR_EFF</f>
        <v>#NAME?</v>
      </c>
      <c r="AG1068" s="147"/>
      <c r="AH1068" s="13"/>
      <c r="AI1068" s="50">
        <v>7.6963188986110254</v>
      </c>
      <c r="AJ1068" s="50">
        <v>9.0595188986110315</v>
      </c>
      <c r="AK1068" s="50">
        <v>0</v>
      </c>
      <c r="AL1068" s="50">
        <v>0</v>
      </c>
      <c r="AM1068" s="50"/>
      <c r="AN1068" s="50"/>
      <c r="AO1068" s="50"/>
      <c r="AP1068" s="50"/>
      <c r="AQ1068" s="50"/>
      <c r="AR1068" s="50"/>
      <c r="AS1068" s="50"/>
      <c r="AT1068" s="50"/>
      <c r="AU1068" s="50"/>
      <c r="AV1068" s="50"/>
      <c r="AW1068" s="50"/>
      <c r="AX1068" s="50">
        <f t="shared" si="347"/>
        <v>16.755837797222057</v>
      </c>
      <c r="AY1068" s="50"/>
      <c r="AZ1068" s="50">
        <f t="shared" si="337"/>
        <v>378.62523153888532</v>
      </c>
      <c r="BA1068" s="50">
        <f t="shared" si="338"/>
        <v>612.16550288506414</v>
      </c>
      <c r="BB1068" s="50">
        <f t="shared" si="339"/>
        <v>633.44003634897422</v>
      </c>
      <c r="BC1068" s="17">
        <f t="shared" si="340"/>
        <v>19669</v>
      </c>
      <c r="BD1068" s="50">
        <f t="shared" si="341"/>
        <v>16.755837797222057</v>
      </c>
      <c r="BE1068" s="50">
        <f t="shared" si="342"/>
        <v>378.62523153888532</v>
      </c>
      <c r="BF1068" s="50">
        <f t="shared" si="348"/>
        <v>619.31034620280968</v>
      </c>
      <c r="BG1068" s="50"/>
      <c r="BH1068" s="17">
        <f t="shared" si="343"/>
        <v>0</v>
      </c>
      <c r="BI1068" s="17">
        <f t="shared" si="351"/>
        <v>1068</v>
      </c>
      <c r="BJ1068" s="17">
        <f t="shared" si="349"/>
        <v>1068</v>
      </c>
      <c r="BK1068" s="150">
        <f t="shared" si="350"/>
        <v>24358</v>
      </c>
      <c r="BL1068" s="50" t="e">
        <f t="shared" ca="1" si="344"/>
        <v>#NAME?</v>
      </c>
      <c r="BM1068" s="50" t="e">
        <f t="shared" ca="1" si="345"/>
        <v>#NAME?</v>
      </c>
      <c r="BN1068" s="50" t="e">
        <f t="shared" ca="1" si="346"/>
        <v>#NAME?</v>
      </c>
    </row>
    <row r="1069" spans="1:66" x14ac:dyDescent="0.35">
      <c r="A1069" s="48">
        <v>24359</v>
      </c>
      <c r="B1069" s="17">
        <v>1966</v>
      </c>
      <c r="C1069" s="17">
        <v>9</v>
      </c>
      <c r="D1069" s="17">
        <v>252</v>
      </c>
      <c r="E1069" s="17">
        <v>9</v>
      </c>
      <c r="F1069" s="17">
        <v>6</v>
      </c>
      <c r="G1069" s="50">
        <v>4.4000000000000004</v>
      </c>
      <c r="H1069" s="32">
        <v>3.7440559416900512</v>
      </c>
      <c r="I1069" s="50">
        <v>3.8333333333333335</v>
      </c>
      <c r="J1069" s="13">
        <v>0</v>
      </c>
      <c r="K1069" s="13">
        <f t="shared" si="332"/>
        <v>0</v>
      </c>
      <c r="L1069" s="13">
        <f t="shared" si="333"/>
        <v>0</v>
      </c>
      <c r="M1069" s="13" t="e">
        <f ca="1">CalcTable[[#This Row],[IWC]]-AE1068</f>
        <v>#NAME?</v>
      </c>
      <c r="N1069" s="13" t="e">
        <f ca="1">IF(CalcTable[[#This Row],[Day of Year]]&lt;123,FCAP,AE1068)</f>
        <v>#NAME?</v>
      </c>
      <c r="O1069" s="17" t="e">
        <f ca="1">IF(IRR_DRIP,5,COUNTIF('IDET Wind Values'!C1053:G1053,"&lt;="&amp;IRR_MAXWIND))</f>
        <v>#NAME?</v>
      </c>
      <c r="P1069" s="13" t="e">
        <f ca="1">CalcTable[[#This Row],[ET_o]]*KL</f>
        <v>#NAME?</v>
      </c>
      <c r="Q1069" s="13" t="e">
        <f ca="1">IF(WILTPT&lt;=0,1,MAX(0,MIN(1,(CalcTable[[#This Row],[IWC]]-WILTPT)/(MAD-WILTPT))))</f>
        <v>#NAME?</v>
      </c>
      <c r="R1069" s="13" t="e">
        <f ca="1">CalcTable[[#This Row],[ETMult]]*CalcTable[[#This Row],[ETb]]</f>
        <v>#NAME?</v>
      </c>
      <c r="S1069" s="13" t="b">
        <f>INDEX(IRR_LIST,CalcTable[[#This Row],[Day of Week]]+1)</f>
        <v>0</v>
      </c>
      <c r="T1069" s="13">
        <f t="shared" ca="1" si="334"/>
        <v>0</v>
      </c>
      <c r="U1069" s="13" t="b">
        <f ca="1">IF(CalcTable[[#This Row],[IrrPrecip]]&gt;=IC_MM,FALSE,TRUE)</f>
        <v>1</v>
      </c>
      <c r="V1069" s="13" t="b">
        <f t="shared" si="335"/>
        <v>1</v>
      </c>
      <c r="W1069" s="13" t="e">
        <f ca="1">IF(AND(IRR_DRIP=FALSE,CalcTable[[#This Row],[IrrHours]]&lt;=0),FALSE,TRUE)</f>
        <v>#NAME?</v>
      </c>
      <c r="X1069" s="13" t="e">
        <f ca="1">AND(CalcTable[[#This Row],[IrrDay]],CalcTable[[#This Row],[IrrRain]],CalcTable[[#This Row],[IrrWarm]],CalcTable[[#This Row],[IrrWindy]])</f>
        <v>#NAME?</v>
      </c>
      <c r="Y1069" s="13" t="e">
        <f t="shared" ca="1" si="336"/>
        <v>#NAME?</v>
      </c>
      <c r="Z1069" s="13" t="e">
        <f ca="1">CalcTable[[#This Row],[IrrHours]]/5</f>
        <v>#NAME?</v>
      </c>
      <c r="AA1069" s="13" t="e">
        <f ca="1">IF(CalcTable[[#This Row],[IrrFlag]]=FALSE,0,MAX(0,CalcTable[[#This Row],[VolRednWind]]*(FCAP*IRR_TARGET-CalcTable[[#This Row],[IWC]])))</f>
        <v>#NAME?</v>
      </c>
      <c r="AB1069" s="13" t="e">
        <f ca="1">CalcTable[[#This Row],[IWC]]+CalcTable[[#This Row],[Eff Precip]]+CalcTable[[#This Row],[IrrAmt]]-CalcTable[[#This Row],[AET]]</f>
        <v>#NAME?</v>
      </c>
      <c r="AC1069" s="13" t="e">
        <f ca="1">IF(CalcTable[[#This Row],[PWC]]&gt;FCAP,MIN(24*PERC,MIN(SAT,CalcTable[[#This Row],[PWC]])-FCAP),0)</f>
        <v>#NAME?</v>
      </c>
      <c r="AD1069" s="13" t="e">
        <f ca="1">IF(CalcTable[[#This Row],[PWC]]&gt;SAT,CalcTable[[#This Row],[PWC]]-SAT,0)</f>
        <v>#NAME?</v>
      </c>
      <c r="AE1069" s="13" t="e">
        <f ca="1">CalcTable[[#This Row],[PWC]]-CalcTable[[#This Row],[PercAmt]]-CalcTable[[#This Row],[Runoff]]</f>
        <v>#NAME?</v>
      </c>
      <c r="AF1069" s="13" t="e">
        <f ca="1">CalcTable[[#This Row],[IrrAmt]]/1000*CUR_IRR_AREA*10000/IRR_EFF</f>
        <v>#NAME?</v>
      </c>
      <c r="AG1069" s="147"/>
      <c r="AH1069" s="13"/>
      <c r="AI1069" s="50">
        <v>0</v>
      </c>
      <c r="AJ1069" s="50">
        <v>0</v>
      </c>
      <c r="AK1069" s="50">
        <v>0</v>
      </c>
      <c r="AL1069" s="50">
        <v>3.6189623690469617</v>
      </c>
      <c r="AM1069" s="50"/>
      <c r="AN1069" s="50"/>
      <c r="AO1069" s="50"/>
      <c r="AP1069" s="50"/>
      <c r="AQ1069" s="50"/>
      <c r="AR1069" s="50"/>
      <c r="AS1069" s="50"/>
      <c r="AT1069" s="50"/>
      <c r="AU1069" s="50"/>
      <c r="AV1069" s="50"/>
      <c r="AW1069" s="50"/>
      <c r="AX1069" s="50">
        <f t="shared" si="347"/>
        <v>3.6189623690469617</v>
      </c>
      <c r="AY1069" s="50"/>
      <c r="AZ1069" s="50">
        <f t="shared" si="337"/>
        <v>106.15622949204422</v>
      </c>
      <c r="BA1069" s="50">
        <f t="shared" si="338"/>
        <v>163.44689302743316</v>
      </c>
      <c r="BB1069" s="50">
        <f t="shared" si="339"/>
        <v>168.50195157467337</v>
      </c>
      <c r="BC1069" s="17">
        <f t="shared" si="340"/>
        <v>19669</v>
      </c>
      <c r="BD1069" s="50">
        <f t="shared" si="341"/>
        <v>3.6189623690469617</v>
      </c>
      <c r="BE1069" s="50">
        <f t="shared" si="342"/>
        <v>106.15622949204422</v>
      </c>
      <c r="BF1069" s="50">
        <f t="shared" si="348"/>
        <v>173.637797383693</v>
      </c>
      <c r="BG1069" s="50"/>
      <c r="BH1069" s="17">
        <f t="shared" si="343"/>
        <v>0</v>
      </c>
      <c r="BI1069" s="17">
        <f t="shared" si="351"/>
        <v>1069</v>
      </c>
      <c r="BJ1069" s="17">
        <f t="shared" si="349"/>
        <v>1069</v>
      </c>
      <c r="BK1069" s="150">
        <f t="shared" si="350"/>
        <v>24359</v>
      </c>
      <c r="BL1069" s="50" t="e">
        <f t="shared" ca="1" si="344"/>
        <v>#NAME?</v>
      </c>
      <c r="BM1069" s="50" t="e">
        <f t="shared" ca="1" si="345"/>
        <v>#NAME?</v>
      </c>
      <c r="BN1069" s="50" t="e">
        <f t="shared" ca="1" si="346"/>
        <v>#NAME?</v>
      </c>
    </row>
    <row r="1070" spans="1:66" x14ac:dyDescent="0.35">
      <c r="A1070" s="48">
        <v>24360</v>
      </c>
      <c r="B1070" s="17">
        <v>1966</v>
      </c>
      <c r="C1070" s="17">
        <v>9</v>
      </c>
      <c r="D1070" s="17">
        <v>253</v>
      </c>
      <c r="E1070" s="17">
        <v>10</v>
      </c>
      <c r="F1070" s="17">
        <v>7</v>
      </c>
      <c r="G1070" s="50">
        <v>6.7</v>
      </c>
      <c r="H1070" s="32">
        <v>4.7116603047451084</v>
      </c>
      <c r="I1070" s="50">
        <v>14</v>
      </c>
      <c r="J1070" s="13">
        <v>0</v>
      </c>
      <c r="K1070" s="13">
        <f t="shared" si="332"/>
        <v>0</v>
      </c>
      <c r="L1070" s="13">
        <f t="shared" si="333"/>
        <v>0</v>
      </c>
      <c r="M1070" s="13" t="e">
        <f ca="1">CalcTable[[#This Row],[IWC]]-AE1069</f>
        <v>#NAME?</v>
      </c>
      <c r="N1070" s="13" t="e">
        <f ca="1">IF(CalcTable[[#This Row],[Day of Year]]&lt;123,FCAP,AE1069)</f>
        <v>#NAME?</v>
      </c>
      <c r="O1070" s="17" t="e">
        <f ca="1">IF(IRR_DRIP,5,COUNTIF('IDET Wind Values'!C1054:G1054,"&lt;="&amp;IRR_MAXWIND))</f>
        <v>#NAME?</v>
      </c>
      <c r="P1070" s="13" t="e">
        <f ca="1">CalcTable[[#This Row],[ET_o]]*KL</f>
        <v>#NAME?</v>
      </c>
      <c r="Q1070" s="13" t="e">
        <f ca="1">IF(WILTPT&lt;=0,1,MAX(0,MIN(1,(CalcTable[[#This Row],[IWC]]-WILTPT)/(MAD-WILTPT))))</f>
        <v>#NAME?</v>
      </c>
      <c r="R1070" s="13" t="e">
        <f ca="1">CalcTable[[#This Row],[ETMult]]*CalcTable[[#This Row],[ETb]]</f>
        <v>#NAME?</v>
      </c>
      <c r="S1070" s="13" t="b">
        <f>INDEX(IRR_LIST,CalcTable[[#This Row],[Day of Week]]+1)</f>
        <v>0</v>
      </c>
      <c r="T1070" s="13">
        <f t="shared" ca="1" si="334"/>
        <v>0</v>
      </c>
      <c r="U1070" s="13" t="b">
        <f ca="1">IF(CalcTable[[#This Row],[IrrPrecip]]&gt;=IC_MM,FALSE,TRUE)</f>
        <v>1</v>
      </c>
      <c r="V1070" s="13" t="b">
        <f t="shared" si="335"/>
        <v>1</v>
      </c>
      <c r="W1070" s="13" t="e">
        <f ca="1">IF(AND(IRR_DRIP=FALSE,CalcTable[[#This Row],[IrrHours]]&lt;=0),FALSE,TRUE)</f>
        <v>#NAME?</v>
      </c>
      <c r="X1070" s="13" t="e">
        <f ca="1">AND(CalcTable[[#This Row],[IrrDay]],CalcTable[[#This Row],[IrrRain]],CalcTable[[#This Row],[IrrWarm]],CalcTable[[#This Row],[IrrWindy]])</f>
        <v>#NAME?</v>
      </c>
      <c r="Y1070" s="13" t="e">
        <f t="shared" ca="1" si="336"/>
        <v>#NAME?</v>
      </c>
      <c r="Z1070" s="13" t="e">
        <f ca="1">CalcTable[[#This Row],[IrrHours]]/5</f>
        <v>#NAME?</v>
      </c>
      <c r="AA1070" s="13" t="e">
        <f ca="1">IF(CalcTable[[#This Row],[IrrFlag]]=FALSE,0,MAX(0,CalcTable[[#This Row],[VolRednWind]]*(FCAP*IRR_TARGET-CalcTable[[#This Row],[IWC]])))</f>
        <v>#NAME?</v>
      </c>
      <c r="AB1070" s="13" t="e">
        <f ca="1">CalcTable[[#This Row],[IWC]]+CalcTable[[#This Row],[Eff Precip]]+CalcTable[[#This Row],[IrrAmt]]-CalcTable[[#This Row],[AET]]</f>
        <v>#NAME?</v>
      </c>
      <c r="AC1070" s="13" t="e">
        <f ca="1">IF(CalcTable[[#This Row],[PWC]]&gt;FCAP,MIN(24*PERC,MIN(SAT,CalcTable[[#This Row],[PWC]])-FCAP),0)</f>
        <v>#NAME?</v>
      </c>
      <c r="AD1070" s="13" t="e">
        <f ca="1">IF(CalcTable[[#This Row],[PWC]]&gt;SAT,CalcTable[[#This Row],[PWC]]-SAT,0)</f>
        <v>#NAME?</v>
      </c>
      <c r="AE1070" s="13" t="e">
        <f ca="1">CalcTable[[#This Row],[PWC]]-CalcTable[[#This Row],[PercAmt]]-CalcTable[[#This Row],[Runoff]]</f>
        <v>#NAME?</v>
      </c>
      <c r="AF1070" s="13" t="e">
        <f ca="1">CalcTable[[#This Row],[IrrAmt]]/1000*CUR_IRR_AREA*10000/IRR_EFF</f>
        <v>#NAME?</v>
      </c>
      <c r="AG1070" s="147"/>
      <c r="AH1070" s="13"/>
      <c r="AI1070" s="50">
        <v>0</v>
      </c>
      <c r="AJ1070" s="50">
        <v>0</v>
      </c>
      <c r="AK1070" s="50">
        <v>0</v>
      </c>
      <c r="AL1070" s="50">
        <v>0</v>
      </c>
      <c r="AM1070" s="50"/>
      <c r="AN1070" s="50"/>
      <c r="AO1070" s="50"/>
      <c r="AP1070" s="50"/>
      <c r="AQ1070" s="50"/>
      <c r="AR1070" s="50"/>
      <c r="AS1070" s="50"/>
      <c r="AT1070" s="50"/>
      <c r="AU1070" s="50"/>
      <c r="AV1070" s="50"/>
      <c r="AW1070" s="50"/>
      <c r="AX1070" s="50">
        <f t="shared" si="347"/>
        <v>0</v>
      </c>
      <c r="AY1070" s="50"/>
      <c r="AZ1070" s="50">
        <f t="shared" si="337"/>
        <v>0</v>
      </c>
      <c r="BA1070" s="50">
        <f t="shared" si="338"/>
        <v>0</v>
      </c>
      <c r="BB1070" s="50">
        <f t="shared" si="339"/>
        <v>0</v>
      </c>
      <c r="BC1070" s="17">
        <f t="shared" si="340"/>
        <v>19669</v>
      </c>
      <c r="BD1070" s="50">
        <f t="shared" si="341"/>
        <v>0</v>
      </c>
      <c r="BE1070" s="50">
        <f t="shared" si="342"/>
        <v>0</v>
      </c>
      <c r="BF1070" s="50">
        <f t="shared" si="348"/>
        <v>0</v>
      </c>
      <c r="BG1070" s="50"/>
      <c r="BH1070" s="17">
        <f t="shared" si="343"/>
        <v>0</v>
      </c>
      <c r="BI1070" s="17">
        <f t="shared" si="351"/>
        <v>1070</v>
      </c>
      <c r="BJ1070" s="17">
        <f t="shared" si="349"/>
        <v>1070</v>
      </c>
      <c r="BK1070" s="150">
        <f t="shared" si="350"/>
        <v>24360</v>
      </c>
      <c r="BL1070" s="50" t="e">
        <f t="shared" ca="1" si="344"/>
        <v>#NAME?</v>
      </c>
      <c r="BM1070" s="50" t="e">
        <f t="shared" ca="1" si="345"/>
        <v>#NAME?</v>
      </c>
      <c r="BN1070" s="50" t="e">
        <f t="shared" ca="1" si="346"/>
        <v>#NAME?</v>
      </c>
    </row>
    <row r="1071" spans="1:66" x14ac:dyDescent="0.35">
      <c r="A1071" s="48">
        <v>24361</v>
      </c>
      <c r="B1071" s="17">
        <v>1966</v>
      </c>
      <c r="C1071" s="17">
        <v>9</v>
      </c>
      <c r="D1071" s="17">
        <v>254</v>
      </c>
      <c r="E1071" s="17">
        <v>11</v>
      </c>
      <c r="F1071" s="17">
        <v>1</v>
      </c>
      <c r="G1071" s="50">
        <v>9.4</v>
      </c>
      <c r="H1071" s="32">
        <v>3.4954121483446086</v>
      </c>
      <c r="I1071" s="50">
        <v>30.666666666666668</v>
      </c>
      <c r="J1071" s="13">
        <v>0</v>
      </c>
      <c r="K1071" s="13">
        <f t="shared" si="332"/>
        <v>0</v>
      </c>
      <c r="L1071" s="13">
        <f t="shared" si="333"/>
        <v>0</v>
      </c>
      <c r="M1071" s="13" t="e">
        <f ca="1">CalcTable[[#This Row],[IWC]]-AE1070</f>
        <v>#NAME?</v>
      </c>
      <c r="N1071" s="13" t="e">
        <f ca="1">IF(CalcTable[[#This Row],[Day of Year]]&lt;123,FCAP,AE1070)</f>
        <v>#NAME?</v>
      </c>
      <c r="O1071" s="17" t="e">
        <f ca="1">IF(IRR_DRIP,5,COUNTIF('IDET Wind Values'!C1055:G1055,"&lt;="&amp;IRR_MAXWIND))</f>
        <v>#NAME?</v>
      </c>
      <c r="P1071" s="13" t="e">
        <f ca="1">CalcTable[[#This Row],[ET_o]]*KL</f>
        <v>#NAME?</v>
      </c>
      <c r="Q1071" s="13" t="e">
        <f ca="1">IF(WILTPT&lt;=0,1,MAX(0,MIN(1,(CalcTable[[#This Row],[IWC]]-WILTPT)/(MAD-WILTPT))))</f>
        <v>#NAME?</v>
      </c>
      <c r="R1071" s="13" t="e">
        <f ca="1">CalcTable[[#This Row],[ETMult]]*CalcTable[[#This Row],[ETb]]</f>
        <v>#NAME?</v>
      </c>
      <c r="S1071" s="13" t="b">
        <f>INDEX(IRR_LIST,CalcTable[[#This Row],[Day of Week]]+1)</f>
        <v>1</v>
      </c>
      <c r="T1071" s="13">
        <f t="shared" ca="1" si="334"/>
        <v>0</v>
      </c>
      <c r="U1071" s="13" t="b">
        <f ca="1">IF(CalcTable[[#This Row],[IrrPrecip]]&gt;=IC_MM,FALSE,TRUE)</f>
        <v>1</v>
      </c>
      <c r="V1071" s="13" t="b">
        <f t="shared" si="335"/>
        <v>1</v>
      </c>
      <c r="W1071" s="13" t="e">
        <f ca="1">IF(AND(IRR_DRIP=FALSE,CalcTable[[#This Row],[IrrHours]]&lt;=0),FALSE,TRUE)</f>
        <v>#NAME?</v>
      </c>
      <c r="X1071" s="13" t="e">
        <f ca="1">AND(CalcTable[[#This Row],[IrrDay]],CalcTable[[#This Row],[IrrRain]],CalcTable[[#This Row],[IrrWarm]],CalcTable[[#This Row],[IrrWindy]])</f>
        <v>#NAME?</v>
      </c>
      <c r="Y1071" s="13" t="e">
        <f t="shared" ca="1" si="336"/>
        <v>#NAME?</v>
      </c>
      <c r="Z1071" s="13" t="e">
        <f ca="1">CalcTable[[#This Row],[IrrHours]]/5</f>
        <v>#NAME?</v>
      </c>
      <c r="AA1071" s="13" t="e">
        <f ca="1">IF(CalcTable[[#This Row],[IrrFlag]]=FALSE,0,MAX(0,CalcTable[[#This Row],[VolRednWind]]*(FCAP*IRR_TARGET-CalcTable[[#This Row],[IWC]])))</f>
        <v>#NAME?</v>
      </c>
      <c r="AB1071" s="13" t="e">
        <f ca="1">CalcTable[[#This Row],[IWC]]+CalcTable[[#This Row],[Eff Precip]]+CalcTable[[#This Row],[IrrAmt]]-CalcTable[[#This Row],[AET]]</f>
        <v>#NAME?</v>
      </c>
      <c r="AC1071" s="13" t="e">
        <f ca="1">IF(CalcTable[[#This Row],[PWC]]&gt;FCAP,MIN(24*PERC,MIN(SAT,CalcTable[[#This Row],[PWC]])-FCAP),0)</f>
        <v>#NAME?</v>
      </c>
      <c r="AD1071" s="13" t="e">
        <f ca="1">IF(CalcTable[[#This Row],[PWC]]&gt;SAT,CalcTable[[#This Row],[PWC]]-SAT,0)</f>
        <v>#NAME?</v>
      </c>
      <c r="AE1071" s="13" t="e">
        <f ca="1">CalcTable[[#This Row],[PWC]]-CalcTable[[#This Row],[PercAmt]]-CalcTable[[#This Row],[Runoff]]</f>
        <v>#NAME?</v>
      </c>
      <c r="AF1071" s="13" t="e">
        <f ca="1">CalcTable[[#This Row],[IrrAmt]]/1000*CUR_IRR_AREA*10000/IRR_EFF</f>
        <v>#NAME?</v>
      </c>
      <c r="AG1071" s="147"/>
      <c r="AH1071" s="13"/>
      <c r="AI1071" s="50">
        <v>0</v>
      </c>
      <c r="AJ1071" s="50">
        <v>0</v>
      </c>
      <c r="AK1071" s="50">
        <v>0</v>
      </c>
      <c r="AL1071" s="50">
        <v>0</v>
      </c>
      <c r="AM1071" s="50"/>
      <c r="AN1071" s="50"/>
      <c r="AO1071" s="50"/>
      <c r="AP1071" s="50"/>
      <c r="AQ1071" s="50"/>
      <c r="AR1071" s="50"/>
      <c r="AS1071" s="50"/>
      <c r="AT1071" s="50"/>
      <c r="AU1071" s="50"/>
      <c r="AV1071" s="50"/>
      <c r="AW1071" s="50"/>
      <c r="AX1071" s="50">
        <f t="shared" si="347"/>
        <v>0</v>
      </c>
      <c r="AY1071" s="50"/>
      <c r="AZ1071" s="50">
        <f t="shared" si="337"/>
        <v>0</v>
      </c>
      <c r="BA1071" s="50">
        <f t="shared" si="338"/>
        <v>0</v>
      </c>
      <c r="BB1071" s="50">
        <f t="shared" si="339"/>
        <v>0</v>
      </c>
      <c r="BC1071" s="17">
        <f t="shared" si="340"/>
        <v>19669</v>
      </c>
      <c r="BD1071" s="50">
        <f t="shared" si="341"/>
        <v>0</v>
      </c>
      <c r="BE1071" s="50">
        <f t="shared" si="342"/>
        <v>0</v>
      </c>
      <c r="BF1071" s="50">
        <f t="shared" si="348"/>
        <v>0</v>
      </c>
      <c r="BG1071" s="50"/>
      <c r="BH1071" s="17">
        <f t="shared" si="343"/>
        <v>0</v>
      </c>
      <c r="BI1071" s="17">
        <f t="shared" si="351"/>
        <v>1071</v>
      </c>
      <c r="BJ1071" s="17">
        <f t="shared" si="349"/>
        <v>1071</v>
      </c>
      <c r="BK1071" s="150">
        <f t="shared" si="350"/>
        <v>24361</v>
      </c>
      <c r="BL1071" s="50" t="e">
        <f t="shared" ca="1" si="344"/>
        <v>#NAME?</v>
      </c>
      <c r="BM1071" s="50" t="e">
        <f t="shared" ca="1" si="345"/>
        <v>#NAME?</v>
      </c>
      <c r="BN1071" s="50" t="e">
        <f t="shared" ca="1" si="346"/>
        <v>#NAME?</v>
      </c>
    </row>
    <row r="1072" spans="1:66" x14ac:dyDescent="0.35">
      <c r="A1072" s="48">
        <v>24362</v>
      </c>
      <c r="B1072" s="17">
        <v>1966</v>
      </c>
      <c r="C1072" s="17">
        <v>9</v>
      </c>
      <c r="D1072" s="17">
        <v>255</v>
      </c>
      <c r="E1072" s="17">
        <v>12</v>
      </c>
      <c r="F1072" s="17">
        <v>2</v>
      </c>
      <c r="G1072" s="50">
        <v>7.8</v>
      </c>
      <c r="H1072" s="32">
        <v>2.5054217270788328</v>
      </c>
      <c r="I1072" s="50">
        <v>19.666666666666668</v>
      </c>
      <c r="J1072" s="13">
        <v>0</v>
      </c>
      <c r="K1072" s="13">
        <f t="shared" si="332"/>
        <v>0</v>
      </c>
      <c r="L1072" s="13">
        <f t="shared" si="333"/>
        <v>0</v>
      </c>
      <c r="M1072" s="13" t="e">
        <f ca="1">CalcTable[[#This Row],[IWC]]-AE1071</f>
        <v>#NAME?</v>
      </c>
      <c r="N1072" s="13" t="e">
        <f ca="1">IF(CalcTable[[#This Row],[Day of Year]]&lt;123,FCAP,AE1071)</f>
        <v>#NAME?</v>
      </c>
      <c r="O1072" s="17" t="e">
        <f ca="1">IF(IRR_DRIP,5,COUNTIF('IDET Wind Values'!C1056:G1056,"&lt;="&amp;IRR_MAXWIND))</f>
        <v>#NAME?</v>
      </c>
      <c r="P1072" s="13" t="e">
        <f ca="1">CalcTable[[#This Row],[ET_o]]*KL</f>
        <v>#NAME?</v>
      </c>
      <c r="Q1072" s="13" t="e">
        <f ca="1">IF(WILTPT&lt;=0,1,MAX(0,MIN(1,(CalcTable[[#This Row],[IWC]]-WILTPT)/(MAD-WILTPT))))</f>
        <v>#NAME?</v>
      </c>
      <c r="R1072" s="13" t="e">
        <f ca="1">CalcTable[[#This Row],[ETMult]]*CalcTable[[#This Row],[ETb]]</f>
        <v>#NAME?</v>
      </c>
      <c r="S1072" s="13" t="b">
        <f>INDEX(IRR_LIST,CalcTable[[#This Row],[Day of Week]]+1)</f>
        <v>0</v>
      </c>
      <c r="T1072" s="13">
        <f t="shared" ca="1" si="334"/>
        <v>0</v>
      </c>
      <c r="U1072" s="13" t="b">
        <f ca="1">IF(CalcTable[[#This Row],[IrrPrecip]]&gt;=IC_MM,FALSE,TRUE)</f>
        <v>1</v>
      </c>
      <c r="V1072" s="13" t="b">
        <f t="shared" si="335"/>
        <v>1</v>
      </c>
      <c r="W1072" s="13" t="e">
        <f ca="1">IF(AND(IRR_DRIP=FALSE,CalcTable[[#This Row],[IrrHours]]&lt;=0),FALSE,TRUE)</f>
        <v>#NAME?</v>
      </c>
      <c r="X1072" s="13" t="e">
        <f ca="1">AND(CalcTable[[#This Row],[IrrDay]],CalcTable[[#This Row],[IrrRain]],CalcTable[[#This Row],[IrrWarm]],CalcTable[[#This Row],[IrrWindy]])</f>
        <v>#NAME?</v>
      </c>
      <c r="Y1072" s="13" t="e">
        <f t="shared" ca="1" si="336"/>
        <v>#NAME?</v>
      </c>
      <c r="Z1072" s="13" t="e">
        <f ca="1">CalcTable[[#This Row],[IrrHours]]/5</f>
        <v>#NAME?</v>
      </c>
      <c r="AA1072" s="13" t="e">
        <f ca="1">IF(CalcTable[[#This Row],[IrrFlag]]=FALSE,0,MAX(0,CalcTable[[#This Row],[VolRednWind]]*(FCAP*IRR_TARGET-CalcTable[[#This Row],[IWC]])))</f>
        <v>#NAME?</v>
      </c>
      <c r="AB1072" s="13" t="e">
        <f ca="1">CalcTable[[#This Row],[IWC]]+CalcTable[[#This Row],[Eff Precip]]+CalcTable[[#This Row],[IrrAmt]]-CalcTable[[#This Row],[AET]]</f>
        <v>#NAME?</v>
      </c>
      <c r="AC1072" s="13" t="e">
        <f ca="1">IF(CalcTable[[#This Row],[PWC]]&gt;FCAP,MIN(24*PERC,MIN(SAT,CalcTable[[#This Row],[PWC]])-FCAP),0)</f>
        <v>#NAME?</v>
      </c>
      <c r="AD1072" s="13" t="e">
        <f ca="1">IF(CalcTable[[#This Row],[PWC]]&gt;SAT,CalcTable[[#This Row],[PWC]]-SAT,0)</f>
        <v>#NAME?</v>
      </c>
      <c r="AE1072" s="13" t="e">
        <f ca="1">CalcTable[[#This Row],[PWC]]-CalcTable[[#This Row],[PercAmt]]-CalcTable[[#This Row],[Runoff]]</f>
        <v>#NAME?</v>
      </c>
      <c r="AF1072" s="13" t="e">
        <f ca="1">CalcTable[[#This Row],[IrrAmt]]/1000*CUR_IRR_AREA*10000/IRR_EFF</f>
        <v>#NAME?</v>
      </c>
      <c r="AG1072" s="147"/>
      <c r="AH1072" s="13"/>
      <c r="AI1072" s="50">
        <v>0</v>
      </c>
      <c r="AJ1072" s="50">
        <v>0</v>
      </c>
      <c r="AK1072" s="50">
        <v>8.1352948598935892</v>
      </c>
      <c r="AL1072" s="50">
        <v>6.7938898491993456</v>
      </c>
      <c r="AM1072" s="50"/>
      <c r="AN1072" s="50"/>
      <c r="AO1072" s="50"/>
      <c r="AP1072" s="50"/>
      <c r="AQ1072" s="50"/>
      <c r="AR1072" s="50"/>
      <c r="AS1072" s="50"/>
      <c r="AT1072" s="50"/>
      <c r="AU1072" s="50"/>
      <c r="AV1072" s="50"/>
      <c r="AW1072" s="50"/>
      <c r="AX1072" s="50">
        <f t="shared" si="347"/>
        <v>14.929184709092935</v>
      </c>
      <c r="AY1072" s="50"/>
      <c r="AZ1072" s="50">
        <f t="shared" si="337"/>
        <v>318.60509352162012</v>
      </c>
      <c r="BA1072" s="50">
        <f t="shared" si="338"/>
        <v>490.55069954916121</v>
      </c>
      <c r="BB1072" s="50">
        <f t="shared" si="339"/>
        <v>505.72237066923833</v>
      </c>
      <c r="BC1072" s="17">
        <f t="shared" si="340"/>
        <v>19669</v>
      </c>
      <c r="BD1072" s="50">
        <f t="shared" si="341"/>
        <v>14.929184709092935</v>
      </c>
      <c r="BE1072" s="50">
        <f t="shared" si="342"/>
        <v>318.60509352162012</v>
      </c>
      <c r="BF1072" s="50">
        <f t="shared" si="348"/>
        <v>521.13650738194008</v>
      </c>
      <c r="BG1072" s="50"/>
      <c r="BH1072" s="17">
        <f t="shared" si="343"/>
        <v>0</v>
      </c>
      <c r="BI1072" s="17">
        <f t="shared" si="351"/>
        <v>1072</v>
      </c>
      <c r="BJ1072" s="17">
        <f t="shared" si="349"/>
        <v>1072</v>
      </c>
      <c r="BK1072" s="150">
        <f t="shared" si="350"/>
        <v>24362</v>
      </c>
      <c r="BL1072" s="50" t="e">
        <f t="shared" ca="1" si="344"/>
        <v>#NAME?</v>
      </c>
      <c r="BM1072" s="50" t="e">
        <f t="shared" ca="1" si="345"/>
        <v>#NAME?</v>
      </c>
      <c r="BN1072" s="50" t="e">
        <f t="shared" ca="1" si="346"/>
        <v>#NAME?</v>
      </c>
    </row>
    <row r="1073" spans="1:66" x14ac:dyDescent="0.35">
      <c r="A1073" s="48">
        <v>24363</v>
      </c>
      <c r="B1073" s="17">
        <v>1966</v>
      </c>
      <c r="C1073" s="17">
        <v>9</v>
      </c>
      <c r="D1073" s="17">
        <v>256</v>
      </c>
      <c r="E1073" s="17">
        <v>13</v>
      </c>
      <c r="F1073" s="17">
        <v>3</v>
      </c>
      <c r="G1073" s="50">
        <v>3.9</v>
      </c>
      <c r="H1073" s="32">
        <v>3.2948969814495443</v>
      </c>
      <c r="I1073" s="50">
        <v>5.666666666666667</v>
      </c>
      <c r="J1073" s="13">
        <v>0</v>
      </c>
      <c r="K1073" s="13">
        <f t="shared" si="332"/>
        <v>0</v>
      </c>
      <c r="L1073" s="13">
        <f t="shared" si="333"/>
        <v>0</v>
      </c>
      <c r="M1073" s="13" t="e">
        <f ca="1">CalcTable[[#This Row],[IWC]]-AE1072</f>
        <v>#NAME?</v>
      </c>
      <c r="N1073" s="13" t="e">
        <f ca="1">IF(CalcTable[[#This Row],[Day of Year]]&lt;123,FCAP,AE1072)</f>
        <v>#NAME?</v>
      </c>
      <c r="O1073" s="17" t="e">
        <f ca="1">IF(IRR_DRIP,5,COUNTIF('IDET Wind Values'!C1057:G1057,"&lt;="&amp;IRR_MAXWIND))</f>
        <v>#NAME?</v>
      </c>
      <c r="P1073" s="13" t="e">
        <f ca="1">CalcTable[[#This Row],[ET_o]]*KL</f>
        <v>#NAME?</v>
      </c>
      <c r="Q1073" s="13" t="e">
        <f ca="1">IF(WILTPT&lt;=0,1,MAX(0,MIN(1,(CalcTable[[#This Row],[IWC]]-WILTPT)/(MAD-WILTPT))))</f>
        <v>#NAME?</v>
      </c>
      <c r="R1073" s="13" t="e">
        <f ca="1">CalcTable[[#This Row],[ETMult]]*CalcTable[[#This Row],[ETb]]</f>
        <v>#NAME?</v>
      </c>
      <c r="S1073" s="13" t="b">
        <f>INDEX(IRR_LIST,CalcTable[[#This Row],[Day of Week]]+1)</f>
        <v>1</v>
      </c>
      <c r="T1073" s="13">
        <f t="shared" ca="1" si="334"/>
        <v>0</v>
      </c>
      <c r="U1073" s="13" t="b">
        <f ca="1">IF(CalcTable[[#This Row],[IrrPrecip]]&gt;=IC_MM,FALSE,TRUE)</f>
        <v>1</v>
      </c>
      <c r="V1073" s="13" t="b">
        <f t="shared" si="335"/>
        <v>1</v>
      </c>
      <c r="W1073" s="13" t="e">
        <f ca="1">IF(AND(IRR_DRIP=FALSE,CalcTable[[#This Row],[IrrHours]]&lt;=0),FALSE,TRUE)</f>
        <v>#NAME?</v>
      </c>
      <c r="X1073" s="13" t="e">
        <f ca="1">AND(CalcTable[[#This Row],[IrrDay]],CalcTable[[#This Row],[IrrRain]],CalcTable[[#This Row],[IrrWarm]],CalcTable[[#This Row],[IrrWindy]])</f>
        <v>#NAME?</v>
      </c>
      <c r="Y1073" s="13" t="e">
        <f t="shared" ca="1" si="336"/>
        <v>#NAME?</v>
      </c>
      <c r="Z1073" s="13" t="e">
        <f ca="1">CalcTable[[#This Row],[IrrHours]]/5</f>
        <v>#NAME?</v>
      </c>
      <c r="AA1073" s="13" t="e">
        <f ca="1">IF(CalcTable[[#This Row],[IrrFlag]]=FALSE,0,MAX(0,CalcTable[[#This Row],[VolRednWind]]*(FCAP*IRR_TARGET-CalcTable[[#This Row],[IWC]])))</f>
        <v>#NAME?</v>
      </c>
      <c r="AB1073" s="13" t="e">
        <f ca="1">CalcTable[[#This Row],[IWC]]+CalcTable[[#This Row],[Eff Precip]]+CalcTable[[#This Row],[IrrAmt]]-CalcTable[[#This Row],[AET]]</f>
        <v>#NAME?</v>
      </c>
      <c r="AC1073" s="13" t="e">
        <f ca="1">IF(CalcTable[[#This Row],[PWC]]&gt;FCAP,MIN(24*PERC,MIN(SAT,CalcTable[[#This Row],[PWC]])-FCAP),0)</f>
        <v>#NAME?</v>
      </c>
      <c r="AD1073" s="13" t="e">
        <f ca="1">IF(CalcTable[[#This Row],[PWC]]&gt;SAT,CalcTable[[#This Row],[PWC]]-SAT,0)</f>
        <v>#NAME?</v>
      </c>
      <c r="AE1073" s="13" t="e">
        <f ca="1">CalcTable[[#This Row],[PWC]]-CalcTable[[#This Row],[PercAmt]]-CalcTable[[#This Row],[Runoff]]</f>
        <v>#NAME?</v>
      </c>
      <c r="AF1073" s="13" t="e">
        <f ca="1">CalcTable[[#This Row],[IrrAmt]]/1000*CUR_IRR_AREA*10000/IRR_EFF</f>
        <v>#NAME?</v>
      </c>
      <c r="AG1073" s="147"/>
      <c r="AH1073" s="13"/>
      <c r="AI1073" s="50">
        <v>5.2638532194082748</v>
      </c>
      <c r="AJ1073" s="50">
        <v>6.7742340341204086</v>
      </c>
      <c r="AK1073" s="50">
        <v>0</v>
      </c>
      <c r="AL1073" s="50">
        <v>0</v>
      </c>
      <c r="AM1073" s="50"/>
      <c r="AN1073" s="50"/>
      <c r="AO1073" s="50"/>
      <c r="AP1073" s="50"/>
      <c r="AQ1073" s="50"/>
      <c r="AR1073" s="50"/>
      <c r="AS1073" s="50"/>
      <c r="AT1073" s="50"/>
      <c r="AU1073" s="50"/>
      <c r="AV1073" s="50"/>
      <c r="AW1073" s="50"/>
      <c r="AX1073" s="50">
        <f t="shared" si="347"/>
        <v>12.038087253528683</v>
      </c>
      <c r="AY1073" s="50"/>
      <c r="AZ1073" s="50">
        <f t="shared" si="337"/>
        <v>275.91404555218674</v>
      </c>
      <c r="BA1073" s="50">
        <f t="shared" si="338"/>
        <v>446.6563971811787</v>
      </c>
      <c r="BB1073" s="50">
        <f t="shared" si="339"/>
        <v>462.22142334301498</v>
      </c>
      <c r="BC1073" s="17">
        <f t="shared" si="340"/>
        <v>19669</v>
      </c>
      <c r="BD1073" s="50">
        <f t="shared" si="341"/>
        <v>12.038087253528683</v>
      </c>
      <c r="BE1073" s="50">
        <f t="shared" si="342"/>
        <v>275.91404555218674</v>
      </c>
      <c r="BF1073" s="50">
        <f t="shared" si="348"/>
        <v>451.30754328926258</v>
      </c>
      <c r="BG1073" s="50"/>
      <c r="BH1073" s="17">
        <f t="shared" si="343"/>
        <v>0</v>
      </c>
      <c r="BI1073" s="17">
        <f t="shared" si="351"/>
        <v>1073</v>
      </c>
      <c r="BJ1073" s="17">
        <f t="shared" si="349"/>
        <v>1073</v>
      </c>
      <c r="BK1073" s="150">
        <f t="shared" si="350"/>
        <v>24363</v>
      </c>
      <c r="BL1073" s="50" t="e">
        <f t="shared" ca="1" si="344"/>
        <v>#NAME?</v>
      </c>
      <c r="BM1073" s="50" t="e">
        <f t="shared" ca="1" si="345"/>
        <v>#NAME?</v>
      </c>
      <c r="BN1073" s="50" t="e">
        <f t="shared" ca="1" si="346"/>
        <v>#NAME?</v>
      </c>
    </row>
    <row r="1074" spans="1:66" x14ac:dyDescent="0.35">
      <c r="A1074" s="48">
        <v>24364</v>
      </c>
      <c r="B1074" s="17">
        <v>1966</v>
      </c>
      <c r="C1074" s="17">
        <v>9</v>
      </c>
      <c r="D1074" s="17">
        <v>257</v>
      </c>
      <c r="E1074" s="17">
        <v>14</v>
      </c>
      <c r="F1074" s="17">
        <v>4</v>
      </c>
      <c r="G1074" s="50">
        <v>3.3</v>
      </c>
      <c r="H1074" s="32">
        <v>3.4634761374413316</v>
      </c>
      <c r="I1074" s="50">
        <v>8</v>
      </c>
      <c r="J1074" s="13">
        <v>0</v>
      </c>
      <c r="K1074" s="13">
        <f t="shared" si="332"/>
        <v>0</v>
      </c>
      <c r="L1074" s="13">
        <f t="shared" si="333"/>
        <v>0</v>
      </c>
      <c r="M1074" s="13" t="e">
        <f ca="1">CalcTable[[#This Row],[IWC]]-AE1073</f>
        <v>#NAME?</v>
      </c>
      <c r="N1074" s="13" t="e">
        <f ca="1">IF(CalcTable[[#This Row],[Day of Year]]&lt;123,FCAP,AE1073)</f>
        <v>#NAME?</v>
      </c>
      <c r="O1074" s="17" t="e">
        <f ca="1">IF(IRR_DRIP,5,COUNTIF('IDET Wind Values'!C1058:G1058,"&lt;="&amp;IRR_MAXWIND))</f>
        <v>#NAME?</v>
      </c>
      <c r="P1074" s="13" t="e">
        <f ca="1">CalcTable[[#This Row],[ET_o]]*KL</f>
        <v>#NAME?</v>
      </c>
      <c r="Q1074" s="13" t="e">
        <f ca="1">IF(WILTPT&lt;=0,1,MAX(0,MIN(1,(CalcTable[[#This Row],[IWC]]-WILTPT)/(MAD-WILTPT))))</f>
        <v>#NAME?</v>
      </c>
      <c r="R1074" s="13" t="e">
        <f ca="1">CalcTable[[#This Row],[ETMult]]*CalcTable[[#This Row],[ETb]]</f>
        <v>#NAME?</v>
      </c>
      <c r="S1074" s="13" t="b">
        <f>INDEX(IRR_LIST,CalcTable[[#This Row],[Day of Week]]+1)</f>
        <v>0</v>
      </c>
      <c r="T1074" s="13">
        <f t="shared" ca="1" si="334"/>
        <v>0</v>
      </c>
      <c r="U1074" s="13" t="b">
        <f ca="1">IF(CalcTable[[#This Row],[IrrPrecip]]&gt;=IC_MM,FALSE,TRUE)</f>
        <v>1</v>
      </c>
      <c r="V1074" s="13" t="b">
        <f t="shared" si="335"/>
        <v>1</v>
      </c>
      <c r="W1074" s="13" t="e">
        <f ca="1">IF(AND(IRR_DRIP=FALSE,CalcTable[[#This Row],[IrrHours]]&lt;=0),FALSE,TRUE)</f>
        <v>#NAME?</v>
      </c>
      <c r="X1074" s="13" t="e">
        <f ca="1">AND(CalcTable[[#This Row],[IrrDay]],CalcTable[[#This Row],[IrrRain]],CalcTable[[#This Row],[IrrWarm]],CalcTable[[#This Row],[IrrWindy]])</f>
        <v>#NAME?</v>
      </c>
      <c r="Y1074" s="13" t="e">
        <f t="shared" ca="1" si="336"/>
        <v>#NAME?</v>
      </c>
      <c r="Z1074" s="13" t="e">
        <f ca="1">CalcTable[[#This Row],[IrrHours]]/5</f>
        <v>#NAME?</v>
      </c>
      <c r="AA1074" s="13" t="e">
        <f ca="1">IF(CalcTable[[#This Row],[IrrFlag]]=FALSE,0,MAX(0,CalcTable[[#This Row],[VolRednWind]]*(FCAP*IRR_TARGET-CalcTable[[#This Row],[IWC]])))</f>
        <v>#NAME?</v>
      </c>
      <c r="AB1074" s="13" t="e">
        <f ca="1">CalcTable[[#This Row],[IWC]]+CalcTable[[#This Row],[Eff Precip]]+CalcTable[[#This Row],[IrrAmt]]-CalcTable[[#This Row],[AET]]</f>
        <v>#NAME?</v>
      </c>
      <c r="AC1074" s="13" t="e">
        <f ca="1">IF(CalcTable[[#This Row],[PWC]]&gt;FCAP,MIN(24*PERC,MIN(SAT,CalcTable[[#This Row],[PWC]])-FCAP),0)</f>
        <v>#NAME?</v>
      </c>
      <c r="AD1074" s="13" t="e">
        <f ca="1">IF(CalcTable[[#This Row],[PWC]]&gt;SAT,CalcTable[[#This Row],[PWC]]-SAT,0)</f>
        <v>#NAME?</v>
      </c>
      <c r="AE1074" s="13" t="e">
        <f ca="1">CalcTable[[#This Row],[PWC]]-CalcTable[[#This Row],[PercAmt]]-CalcTable[[#This Row],[Runoff]]</f>
        <v>#NAME?</v>
      </c>
      <c r="AF1074" s="13" t="e">
        <f ca="1">CalcTable[[#This Row],[IrrAmt]]/1000*CUR_IRR_AREA*10000/IRR_EFF</f>
        <v>#NAME?</v>
      </c>
      <c r="AG1074" s="147"/>
      <c r="AH1074" s="13"/>
      <c r="AI1074" s="50">
        <v>0</v>
      </c>
      <c r="AJ1074" s="50">
        <v>0</v>
      </c>
      <c r="AK1074" s="50">
        <v>1.896077335918902</v>
      </c>
      <c r="AL1074" s="50">
        <v>4.0921933397972516</v>
      </c>
      <c r="AM1074" s="50"/>
      <c r="AN1074" s="50"/>
      <c r="AO1074" s="50"/>
      <c r="AP1074" s="50"/>
      <c r="AQ1074" s="50"/>
      <c r="AR1074" s="50"/>
      <c r="AS1074" s="50"/>
      <c r="AT1074" s="50"/>
      <c r="AU1074" s="50"/>
      <c r="AV1074" s="50"/>
      <c r="AW1074" s="50"/>
      <c r="AX1074" s="50">
        <f t="shared" si="347"/>
        <v>5.9882706757161532</v>
      </c>
      <c r="AY1074" s="50"/>
      <c r="AZ1074" s="50">
        <f t="shared" si="337"/>
        <v>147.84680556086329</v>
      </c>
      <c r="BA1074" s="50">
        <f t="shared" si="338"/>
        <v>227.63714506990064</v>
      </c>
      <c r="BB1074" s="50">
        <f t="shared" si="339"/>
        <v>234.67746914422747</v>
      </c>
      <c r="BC1074" s="17">
        <f t="shared" si="340"/>
        <v>19669</v>
      </c>
      <c r="BD1074" s="50">
        <f t="shared" si="341"/>
        <v>5.9882706757161532</v>
      </c>
      <c r="BE1074" s="50">
        <f t="shared" si="342"/>
        <v>147.84680556086329</v>
      </c>
      <c r="BF1074" s="50">
        <f t="shared" si="348"/>
        <v>241.83030793993473</v>
      </c>
      <c r="BG1074" s="50"/>
      <c r="BH1074" s="17">
        <f t="shared" si="343"/>
        <v>0</v>
      </c>
      <c r="BI1074" s="17">
        <f t="shared" si="351"/>
        <v>1074</v>
      </c>
      <c r="BJ1074" s="17">
        <f t="shared" si="349"/>
        <v>1074</v>
      </c>
      <c r="BK1074" s="150">
        <f t="shared" si="350"/>
        <v>24364</v>
      </c>
      <c r="BL1074" s="50" t="e">
        <f t="shared" ca="1" si="344"/>
        <v>#NAME?</v>
      </c>
      <c r="BM1074" s="50" t="e">
        <f t="shared" ca="1" si="345"/>
        <v>#NAME?</v>
      </c>
      <c r="BN1074" s="50" t="e">
        <f t="shared" ca="1" si="346"/>
        <v>#NAME?</v>
      </c>
    </row>
    <row r="1075" spans="1:66" x14ac:dyDescent="0.35">
      <c r="A1075" s="48">
        <v>24365</v>
      </c>
      <c r="B1075" s="17">
        <v>1966</v>
      </c>
      <c r="C1075" s="17">
        <v>9</v>
      </c>
      <c r="D1075" s="17">
        <v>258</v>
      </c>
      <c r="E1075" s="17">
        <v>15</v>
      </c>
      <c r="F1075" s="17">
        <v>5</v>
      </c>
      <c r="G1075" s="50">
        <v>4.4000000000000004</v>
      </c>
      <c r="H1075" s="32">
        <v>4.1817135744981169</v>
      </c>
      <c r="I1075" s="50">
        <v>10.166666666666666</v>
      </c>
      <c r="J1075" s="13">
        <v>0</v>
      </c>
      <c r="K1075" s="13">
        <f t="shared" si="332"/>
        <v>0</v>
      </c>
      <c r="L1075" s="13">
        <f t="shared" si="333"/>
        <v>0</v>
      </c>
      <c r="M1075" s="13" t="e">
        <f ca="1">CalcTable[[#This Row],[IWC]]-AE1074</f>
        <v>#NAME?</v>
      </c>
      <c r="N1075" s="13" t="e">
        <f ca="1">IF(CalcTable[[#This Row],[Day of Year]]&lt;123,FCAP,AE1074)</f>
        <v>#NAME?</v>
      </c>
      <c r="O1075" s="17" t="e">
        <f ca="1">IF(IRR_DRIP,5,COUNTIF('IDET Wind Values'!C1059:G1059,"&lt;="&amp;IRR_MAXWIND))</f>
        <v>#NAME?</v>
      </c>
      <c r="P1075" s="13" t="e">
        <f ca="1">CalcTable[[#This Row],[ET_o]]*KL</f>
        <v>#NAME?</v>
      </c>
      <c r="Q1075" s="13" t="e">
        <f ca="1">IF(WILTPT&lt;=0,1,MAX(0,MIN(1,(CalcTable[[#This Row],[IWC]]-WILTPT)/(MAD-WILTPT))))</f>
        <v>#NAME?</v>
      </c>
      <c r="R1075" s="13" t="e">
        <f ca="1">CalcTable[[#This Row],[ETMult]]*CalcTable[[#This Row],[ETb]]</f>
        <v>#NAME?</v>
      </c>
      <c r="S1075" s="13" t="b">
        <f>INDEX(IRR_LIST,CalcTable[[#This Row],[Day of Week]]+1)</f>
        <v>1</v>
      </c>
      <c r="T1075" s="13">
        <f t="shared" ca="1" si="334"/>
        <v>0</v>
      </c>
      <c r="U1075" s="13" t="b">
        <f ca="1">IF(CalcTable[[#This Row],[IrrPrecip]]&gt;=IC_MM,FALSE,TRUE)</f>
        <v>1</v>
      </c>
      <c r="V1075" s="13" t="b">
        <f t="shared" si="335"/>
        <v>0</v>
      </c>
      <c r="W1075" s="13" t="e">
        <f ca="1">IF(AND(IRR_DRIP=FALSE,CalcTable[[#This Row],[IrrHours]]&lt;=0),FALSE,TRUE)</f>
        <v>#NAME?</v>
      </c>
      <c r="X1075" s="13" t="e">
        <f ca="1">AND(CalcTable[[#This Row],[IrrDay]],CalcTable[[#This Row],[IrrRain]],CalcTable[[#This Row],[IrrWarm]],CalcTable[[#This Row],[IrrWindy]])</f>
        <v>#NAME?</v>
      </c>
      <c r="Y1075" s="13" t="e">
        <f t="shared" ca="1" si="336"/>
        <v>#NAME?</v>
      </c>
      <c r="Z1075" s="13" t="e">
        <f ca="1">CalcTable[[#This Row],[IrrHours]]/5</f>
        <v>#NAME?</v>
      </c>
      <c r="AA1075" s="13" t="e">
        <f ca="1">IF(CalcTable[[#This Row],[IrrFlag]]=FALSE,0,MAX(0,CalcTable[[#This Row],[VolRednWind]]*(FCAP*IRR_TARGET-CalcTable[[#This Row],[IWC]])))</f>
        <v>#NAME?</v>
      </c>
      <c r="AB1075" s="13" t="e">
        <f ca="1">CalcTable[[#This Row],[IWC]]+CalcTable[[#This Row],[Eff Precip]]+CalcTable[[#This Row],[IrrAmt]]-CalcTable[[#This Row],[AET]]</f>
        <v>#NAME?</v>
      </c>
      <c r="AC1075" s="13" t="e">
        <f ca="1">IF(CalcTable[[#This Row],[PWC]]&gt;FCAP,MIN(24*PERC,MIN(SAT,CalcTable[[#This Row],[PWC]])-FCAP),0)</f>
        <v>#NAME?</v>
      </c>
      <c r="AD1075" s="13" t="e">
        <f ca="1">IF(CalcTable[[#This Row],[PWC]]&gt;SAT,CalcTable[[#This Row],[PWC]]-SAT,0)</f>
        <v>#NAME?</v>
      </c>
      <c r="AE1075" s="13" t="e">
        <f ca="1">CalcTable[[#This Row],[PWC]]-CalcTable[[#This Row],[PercAmt]]-CalcTable[[#This Row],[Runoff]]</f>
        <v>#NAME?</v>
      </c>
      <c r="AF1075" s="13" t="e">
        <f ca="1">CalcTable[[#This Row],[IrrAmt]]/1000*CUR_IRR_AREA*10000/IRR_EFF</f>
        <v>#NAME?</v>
      </c>
      <c r="AG1075" s="147"/>
      <c r="AH1075" s="13"/>
      <c r="AI1075" s="50">
        <v>0</v>
      </c>
      <c r="AJ1075" s="50">
        <v>0</v>
      </c>
      <c r="AK1075" s="50">
        <v>0</v>
      </c>
      <c r="AL1075" s="50">
        <v>0</v>
      </c>
      <c r="AM1075" s="50"/>
      <c r="AN1075" s="50"/>
      <c r="AO1075" s="50"/>
      <c r="AP1075" s="50"/>
      <c r="AQ1075" s="50"/>
      <c r="AR1075" s="50"/>
      <c r="AS1075" s="50"/>
      <c r="AT1075" s="50"/>
      <c r="AU1075" s="50"/>
      <c r="AV1075" s="50"/>
      <c r="AW1075" s="50"/>
      <c r="AX1075" s="50">
        <f t="shared" si="347"/>
        <v>0</v>
      </c>
      <c r="AY1075" s="50"/>
      <c r="AZ1075" s="50">
        <f t="shared" si="337"/>
        <v>0</v>
      </c>
      <c r="BA1075" s="50">
        <f t="shared" si="338"/>
        <v>0</v>
      </c>
      <c r="BB1075" s="50">
        <f t="shared" si="339"/>
        <v>0</v>
      </c>
      <c r="BC1075" s="17">
        <f t="shared" si="340"/>
        <v>19669</v>
      </c>
      <c r="BD1075" s="50">
        <f t="shared" si="341"/>
        <v>0</v>
      </c>
      <c r="BE1075" s="50">
        <f t="shared" si="342"/>
        <v>0</v>
      </c>
      <c r="BF1075" s="50">
        <f t="shared" si="348"/>
        <v>0</v>
      </c>
      <c r="BG1075" s="50"/>
      <c r="BH1075" s="17">
        <f t="shared" si="343"/>
        <v>0</v>
      </c>
      <c r="BI1075" s="17">
        <f t="shared" si="351"/>
        <v>1075</v>
      </c>
      <c r="BJ1075" s="17">
        <f t="shared" si="349"/>
        <v>1075</v>
      </c>
      <c r="BK1075" s="150">
        <f t="shared" si="350"/>
        <v>24365</v>
      </c>
      <c r="BL1075" s="50" t="e">
        <f t="shared" ca="1" si="344"/>
        <v>#NAME?</v>
      </c>
      <c r="BM1075" s="50" t="e">
        <f t="shared" ca="1" si="345"/>
        <v>#NAME?</v>
      </c>
      <c r="BN1075" s="50" t="e">
        <f t="shared" ca="1" si="346"/>
        <v>#NAME?</v>
      </c>
    </row>
    <row r="1076" spans="1:66" x14ac:dyDescent="0.35">
      <c r="A1076" s="48">
        <v>24366</v>
      </c>
      <c r="B1076" s="17">
        <v>1966</v>
      </c>
      <c r="C1076" s="17">
        <v>9</v>
      </c>
      <c r="D1076" s="17">
        <v>259</v>
      </c>
      <c r="E1076" s="17">
        <v>16</v>
      </c>
      <c r="F1076" s="17">
        <v>6</v>
      </c>
      <c r="G1076" s="50">
        <v>1.1000000000000001</v>
      </c>
      <c r="H1076" s="32">
        <v>4.2312120184194812</v>
      </c>
      <c r="I1076" s="50">
        <v>1.3333333333333333</v>
      </c>
      <c r="J1076" s="13">
        <v>0</v>
      </c>
      <c r="K1076" s="13">
        <f t="shared" si="332"/>
        <v>0</v>
      </c>
      <c r="L1076" s="13">
        <f t="shared" si="333"/>
        <v>0</v>
      </c>
      <c r="M1076" s="13" t="e">
        <f ca="1">CalcTable[[#This Row],[IWC]]-AE1075</f>
        <v>#NAME?</v>
      </c>
      <c r="N1076" s="13" t="e">
        <f ca="1">IF(CalcTable[[#This Row],[Day of Year]]&lt;123,FCAP,AE1075)</f>
        <v>#NAME?</v>
      </c>
      <c r="O1076" s="17" t="e">
        <f ca="1">IF(IRR_DRIP,5,COUNTIF('IDET Wind Values'!C1060:G1060,"&lt;="&amp;IRR_MAXWIND))</f>
        <v>#NAME?</v>
      </c>
      <c r="P1076" s="13" t="e">
        <f ca="1">CalcTable[[#This Row],[ET_o]]*KL</f>
        <v>#NAME?</v>
      </c>
      <c r="Q1076" s="13" t="e">
        <f ca="1">IF(WILTPT&lt;=0,1,MAX(0,MIN(1,(CalcTable[[#This Row],[IWC]]-WILTPT)/(MAD-WILTPT))))</f>
        <v>#NAME?</v>
      </c>
      <c r="R1076" s="13" t="e">
        <f ca="1">CalcTable[[#This Row],[ETMult]]*CalcTable[[#This Row],[ETb]]</f>
        <v>#NAME?</v>
      </c>
      <c r="S1076" s="13" t="b">
        <f>INDEX(IRR_LIST,CalcTable[[#This Row],[Day of Week]]+1)</f>
        <v>0</v>
      </c>
      <c r="T1076" s="13">
        <f t="shared" ca="1" si="334"/>
        <v>0</v>
      </c>
      <c r="U1076" s="13" t="b">
        <f ca="1">IF(CalcTable[[#This Row],[IrrPrecip]]&gt;=IC_MM,FALSE,TRUE)</f>
        <v>1</v>
      </c>
      <c r="V1076" s="13" t="b">
        <f t="shared" si="335"/>
        <v>1</v>
      </c>
      <c r="W1076" s="13" t="e">
        <f ca="1">IF(AND(IRR_DRIP=FALSE,CalcTable[[#This Row],[IrrHours]]&lt;=0),FALSE,TRUE)</f>
        <v>#NAME?</v>
      </c>
      <c r="X1076" s="13" t="e">
        <f ca="1">AND(CalcTable[[#This Row],[IrrDay]],CalcTable[[#This Row],[IrrRain]],CalcTable[[#This Row],[IrrWarm]],CalcTable[[#This Row],[IrrWindy]])</f>
        <v>#NAME?</v>
      </c>
      <c r="Y1076" s="13" t="e">
        <f t="shared" ca="1" si="336"/>
        <v>#NAME?</v>
      </c>
      <c r="Z1076" s="13" t="e">
        <f ca="1">CalcTable[[#This Row],[IrrHours]]/5</f>
        <v>#NAME?</v>
      </c>
      <c r="AA1076" s="13" t="e">
        <f ca="1">IF(CalcTable[[#This Row],[IrrFlag]]=FALSE,0,MAX(0,CalcTable[[#This Row],[VolRednWind]]*(FCAP*IRR_TARGET-CalcTable[[#This Row],[IWC]])))</f>
        <v>#NAME?</v>
      </c>
      <c r="AB1076" s="13" t="e">
        <f ca="1">CalcTable[[#This Row],[IWC]]+CalcTable[[#This Row],[Eff Precip]]+CalcTable[[#This Row],[IrrAmt]]-CalcTable[[#This Row],[AET]]</f>
        <v>#NAME?</v>
      </c>
      <c r="AC1076" s="13" t="e">
        <f ca="1">IF(CalcTable[[#This Row],[PWC]]&gt;FCAP,MIN(24*PERC,MIN(SAT,CalcTable[[#This Row],[PWC]])-FCAP),0)</f>
        <v>#NAME?</v>
      </c>
      <c r="AD1076" s="13" t="e">
        <f ca="1">IF(CalcTable[[#This Row],[PWC]]&gt;SAT,CalcTable[[#This Row],[PWC]]-SAT,0)</f>
        <v>#NAME?</v>
      </c>
      <c r="AE1076" s="13" t="e">
        <f ca="1">CalcTable[[#This Row],[PWC]]-CalcTable[[#This Row],[PercAmt]]-CalcTable[[#This Row],[Runoff]]</f>
        <v>#NAME?</v>
      </c>
      <c r="AF1076" s="13" t="e">
        <f ca="1">CalcTable[[#This Row],[IrrAmt]]/1000*CUR_IRR_AREA*10000/IRR_EFF</f>
        <v>#NAME?</v>
      </c>
      <c r="AG1076" s="147"/>
      <c r="AH1076" s="13"/>
      <c r="AI1076" s="50">
        <v>0</v>
      </c>
      <c r="AJ1076" s="50">
        <v>0</v>
      </c>
      <c r="AK1076" s="50">
        <v>0</v>
      </c>
      <c r="AL1076" s="50">
        <v>4.5799424659739643</v>
      </c>
      <c r="AM1076" s="50"/>
      <c r="AN1076" s="50"/>
      <c r="AO1076" s="50"/>
      <c r="AP1076" s="50"/>
      <c r="AQ1076" s="50"/>
      <c r="AR1076" s="50"/>
      <c r="AS1076" s="50"/>
      <c r="AT1076" s="50"/>
      <c r="AU1076" s="50"/>
      <c r="AV1076" s="50"/>
      <c r="AW1076" s="50"/>
      <c r="AX1076" s="50">
        <f t="shared" si="347"/>
        <v>4.5799424659739643</v>
      </c>
      <c r="AY1076" s="50"/>
      <c r="AZ1076" s="50">
        <f t="shared" si="337"/>
        <v>134.34497900190297</v>
      </c>
      <c r="BA1076" s="50">
        <f t="shared" si="338"/>
        <v>206.84861846324745</v>
      </c>
      <c r="BB1076" s="50">
        <f t="shared" si="339"/>
        <v>213.24599841571901</v>
      </c>
      <c r="BC1076" s="17">
        <f t="shared" si="340"/>
        <v>19669</v>
      </c>
      <c r="BD1076" s="50">
        <f t="shared" si="341"/>
        <v>4.5799424659739643</v>
      </c>
      <c r="BE1076" s="50">
        <f t="shared" si="342"/>
        <v>134.34497900190297</v>
      </c>
      <c r="BF1076" s="50">
        <f t="shared" si="348"/>
        <v>219.745617897979</v>
      </c>
      <c r="BG1076" s="50"/>
      <c r="BH1076" s="17">
        <f t="shared" si="343"/>
        <v>0</v>
      </c>
      <c r="BI1076" s="17">
        <f t="shared" si="351"/>
        <v>1076</v>
      </c>
      <c r="BJ1076" s="17">
        <f t="shared" si="349"/>
        <v>1076</v>
      </c>
      <c r="BK1076" s="150">
        <f t="shared" si="350"/>
        <v>24366</v>
      </c>
      <c r="BL1076" s="50" t="e">
        <f t="shared" ca="1" si="344"/>
        <v>#NAME?</v>
      </c>
      <c r="BM1076" s="50" t="e">
        <f t="shared" ca="1" si="345"/>
        <v>#NAME?</v>
      </c>
      <c r="BN1076" s="50" t="e">
        <f t="shared" ca="1" si="346"/>
        <v>#NAME?</v>
      </c>
    </row>
    <row r="1077" spans="1:66" x14ac:dyDescent="0.35">
      <c r="A1077" s="48">
        <v>24367</v>
      </c>
      <c r="B1077" s="17">
        <v>1966</v>
      </c>
      <c r="C1077" s="17">
        <v>9</v>
      </c>
      <c r="D1077" s="17">
        <v>260</v>
      </c>
      <c r="E1077" s="17">
        <v>17</v>
      </c>
      <c r="F1077" s="17">
        <v>7</v>
      </c>
      <c r="G1077" s="50">
        <v>7.2</v>
      </c>
      <c r="H1077" s="32">
        <v>3.620498101701485</v>
      </c>
      <c r="I1077" s="50">
        <v>7</v>
      </c>
      <c r="J1077" s="13">
        <v>0</v>
      </c>
      <c r="K1077" s="13">
        <f t="shared" si="332"/>
        <v>0</v>
      </c>
      <c r="L1077" s="13">
        <f t="shared" si="333"/>
        <v>0</v>
      </c>
      <c r="M1077" s="13" t="e">
        <f ca="1">CalcTable[[#This Row],[IWC]]-AE1076</f>
        <v>#NAME?</v>
      </c>
      <c r="N1077" s="13" t="e">
        <f ca="1">IF(CalcTable[[#This Row],[Day of Year]]&lt;123,FCAP,AE1076)</f>
        <v>#NAME?</v>
      </c>
      <c r="O1077" s="17" t="e">
        <f ca="1">IF(IRR_DRIP,5,COUNTIF('IDET Wind Values'!C1061:G1061,"&lt;="&amp;IRR_MAXWIND))</f>
        <v>#NAME?</v>
      </c>
      <c r="P1077" s="13" t="e">
        <f ca="1">CalcTable[[#This Row],[ET_o]]*KL</f>
        <v>#NAME?</v>
      </c>
      <c r="Q1077" s="13" t="e">
        <f ca="1">IF(WILTPT&lt;=0,1,MAX(0,MIN(1,(CalcTable[[#This Row],[IWC]]-WILTPT)/(MAD-WILTPT))))</f>
        <v>#NAME?</v>
      </c>
      <c r="R1077" s="13" t="e">
        <f ca="1">CalcTable[[#This Row],[ETMult]]*CalcTable[[#This Row],[ETb]]</f>
        <v>#NAME?</v>
      </c>
      <c r="S1077" s="13" t="b">
        <f>INDEX(IRR_LIST,CalcTable[[#This Row],[Day of Week]]+1)</f>
        <v>0</v>
      </c>
      <c r="T1077" s="13">
        <f t="shared" ca="1" si="334"/>
        <v>0</v>
      </c>
      <c r="U1077" s="13" t="b">
        <f ca="1">IF(CalcTable[[#This Row],[IrrPrecip]]&gt;=IC_MM,FALSE,TRUE)</f>
        <v>1</v>
      </c>
      <c r="V1077" s="13" t="b">
        <f t="shared" si="335"/>
        <v>1</v>
      </c>
      <c r="W1077" s="13" t="e">
        <f ca="1">IF(AND(IRR_DRIP=FALSE,CalcTable[[#This Row],[IrrHours]]&lt;=0),FALSE,TRUE)</f>
        <v>#NAME?</v>
      </c>
      <c r="X1077" s="13" t="e">
        <f ca="1">AND(CalcTable[[#This Row],[IrrDay]],CalcTable[[#This Row],[IrrRain]],CalcTable[[#This Row],[IrrWarm]],CalcTable[[#This Row],[IrrWindy]])</f>
        <v>#NAME?</v>
      </c>
      <c r="Y1077" s="13" t="e">
        <f t="shared" ca="1" si="336"/>
        <v>#NAME?</v>
      </c>
      <c r="Z1077" s="13" t="e">
        <f ca="1">CalcTable[[#This Row],[IrrHours]]/5</f>
        <v>#NAME?</v>
      </c>
      <c r="AA1077" s="13" t="e">
        <f ca="1">IF(CalcTable[[#This Row],[IrrFlag]]=FALSE,0,MAX(0,CalcTable[[#This Row],[VolRednWind]]*(FCAP*IRR_TARGET-CalcTable[[#This Row],[IWC]])))</f>
        <v>#NAME?</v>
      </c>
      <c r="AB1077" s="13" t="e">
        <f ca="1">CalcTable[[#This Row],[IWC]]+CalcTable[[#This Row],[Eff Precip]]+CalcTable[[#This Row],[IrrAmt]]-CalcTable[[#This Row],[AET]]</f>
        <v>#NAME?</v>
      </c>
      <c r="AC1077" s="13" t="e">
        <f ca="1">IF(CalcTable[[#This Row],[PWC]]&gt;FCAP,MIN(24*PERC,MIN(SAT,CalcTable[[#This Row],[PWC]])-FCAP),0)</f>
        <v>#NAME?</v>
      </c>
      <c r="AD1077" s="13" t="e">
        <f ca="1">IF(CalcTable[[#This Row],[PWC]]&gt;SAT,CalcTable[[#This Row],[PWC]]-SAT,0)</f>
        <v>#NAME?</v>
      </c>
      <c r="AE1077" s="13" t="e">
        <f ca="1">CalcTable[[#This Row],[PWC]]-CalcTable[[#This Row],[PercAmt]]-CalcTable[[#This Row],[Runoff]]</f>
        <v>#NAME?</v>
      </c>
      <c r="AF1077" s="13" t="e">
        <f ca="1">CalcTable[[#This Row],[IrrAmt]]/1000*CUR_IRR_AREA*10000/IRR_EFF</f>
        <v>#NAME?</v>
      </c>
      <c r="AG1077" s="147"/>
      <c r="AH1077" s="13"/>
      <c r="AI1077" s="50">
        <v>0</v>
      </c>
      <c r="AJ1077" s="50">
        <v>0</v>
      </c>
      <c r="AK1077" s="50">
        <v>9.3761369555757597</v>
      </c>
      <c r="AL1077" s="50">
        <v>0</v>
      </c>
      <c r="AM1077" s="50"/>
      <c r="AN1077" s="50"/>
      <c r="AO1077" s="50"/>
      <c r="AP1077" s="50"/>
      <c r="AQ1077" s="50"/>
      <c r="AR1077" s="50"/>
      <c r="AS1077" s="50"/>
      <c r="AT1077" s="50"/>
      <c r="AU1077" s="50"/>
      <c r="AV1077" s="50"/>
      <c r="AW1077" s="50"/>
      <c r="AX1077" s="50">
        <f t="shared" si="347"/>
        <v>9.3761369555757597</v>
      </c>
      <c r="AY1077" s="50"/>
      <c r="AZ1077" s="50">
        <f t="shared" si="337"/>
        <v>137.51667534844449</v>
      </c>
      <c r="BA1077" s="50">
        <f t="shared" si="338"/>
        <v>211.7320239491923</v>
      </c>
      <c r="BB1077" s="50">
        <f t="shared" si="339"/>
        <v>218.28043706102304</v>
      </c>
      <c r="BC1077" s="17">
        <f t="shared" si="340"/>
        <v>19669</v>
      </c>
      <c r="BD1077" s="50">
        <f t="shared" si="341"/>
        <v>9.3761369555757597</v>
      </c>
      <c r="BE1077" s="50">
        <f t="shared" si="342"/>
        <v>137.51667534844449</v>
      </c>
      <c r="BF1077" s="50">
        <f t="shared" si="348"/>
        <v>224.93350343440576</v>
      </c>
      <c r="BG1077" s="50"/>
      <c r="BH1077" s="17">
        <f t="shared" si="343"/>
        <v>0</v>
      </c>
      <c r="BI1077" s="17">
        <f t="shared" si="351"/>
        <v>1077</v>
      </c>
      <c r="BJ1077" s="17">
        <f t="shared" si="349"/>
        <v>1077</v>
      </c>
      <c r="BK1077" s="150">
        <f t="shared" si="350"/>
        <v>24367</v>
      </c>
      <c r="BL1077" s="50" t="e">
        <f t="shared" ca="1" si="344"/>
        <v>#NAME?</v>
      </c>
      <c r="BM1077" s="50" t="e">
        <f t="shared" ca="1" si="345"/>
        <v>#NAME?</v>
      </c>
      <c r="BN1077" s="50" t="e">
        <f t="shared" ca="1" si="346"/>
        <v>#NAME?</v>
      </c>
    </row>
    <row r="1078" spans="1:66" x14ac:dyDescent="0.35">
      <c r="A1078" s="48">
        <v>24368</v>
      </c>
      <c r="B1078" s="17">
        <v>1966</v>
      </c>
      <c r="C1078" s="17">
        <v>9</v>
      </c>
      <c r="D1078" s="17">
        <v>261</v>
      </c>
      <c r="E1078" s="17">
        <v>18</v>
      </c>
      <c r="F1078" s="17">
        <v>1</v>
      </c>
      <c r="G1078" s="50">
        <v>7.2</v>
      </c>
      <c r="H1078" s="32">
        <v>4.6945793654025492</v>
      </c>
      <c r="I1078" s="50">
        <v>7.5</v>
      </c>
      <c r="J1078" s="13">
        <v>0</v>
      </c>
      <c r="K1078" s="13">
        <f t="shared" si="332"/>
        <v>0</v>
      </c>
      <c r="L1078" s="13">
        <f t="shared" si="333"/>
        <v>0</v>
      </c>
      <c r="M1078" s="13" t="e">
        <f ca="1">CalcTable[[#This Row],[IWC]]-AE1077</f>
        <v>#NAME?</v>
      </c>
      <c r="N1078" s="13" t="e">
        <f ca="1">IF(CalcTable[[#This Row],[Day of Year]]&lt;123,FCAP,AE1077)</f>
        <v>#NAME?</v>
      </c>
      <c r="O1078" s="17" t="e">
        <f ca="1">IF(IRR_DRIP,5,COUNTIF('IDET Wind Values'!C1062:G1062,"&lt;="&amp;IRR_MAXWIND))</f>
        <v>#NAME?</v>
      </c>
      <c r="P1078" s="13" t="e">
        <f ca="1">CalcTable[[#This Row],[ET_o]]*KL</f>
        <v>#NAME?</v>
      </c>
      <c r="Q1078" s="13" t="e">
        <f ca="1">IF(WILTPT&lt;=0,1,MAX(0,MIN(1,(CalcTable[[#This Row],[IWC]]-WILTPT)/(MAD-WILTPT))))</f>
        <v>#NAME?</v>
      </c>
      <c r="R1078" s="13" t="e">
        <f ca="1">CalcTable[[#This Row],[ETMult]]*CalcTable[[#This Row],[ETb]]</f>
        <v>#NAME?</v>
      </c>
      <c r="S1078" s="13" t="b">
        <f>INDEX(IRR_LIST,CalcTable[[#This Row],[Day of Week]]+1)</f>
        <v>1</v>
      </c>
      <c r="T1078" s="13">
        <f t="shared" ca="1" si="334"/>
        <v>0</v>
      </c>
      <c r="U1078" s="13" t="b">
        <f ca="1">IF(CalcTable[[#This Row],[IrrPrecip]]&gt;=IC_MM,FALSE,TRUE)</f>
        <v>1</v>
      </c>
      <c r="V1078" s="13" t="b">
        <f t="shared" si="335"/>
        <v>1</v>
      </c>
      <c r="W1078" s="13" t="e">
        <f ca="1">IF(AND(IRR_DRIP=FALSE,CalcTable[[#This Row],[IrrHours]]&lt;=0),FALSE,TRUE)</f>
        <v>#NAME?</v>
      </c>
      <c r="X1078" s="13" t="e">
        <f ca="1">AND(CalcTable[[#This Row],[IrrDay]],CalcTable[[#This Row],[IrrRain]],CalcTable[[#This Row],[IrrWarm]],CalcTable[[#This Row],[IrrWindy]])</f>
        <v>#NAME?</v>
      </c>
      <c r="Y1078" s="13" t="e">
        <f t="shared" ca="1" si="336"/>
        <v>#NAME?</v>
      </c>
      <c r="Z1078" s="13" t="e">
        <f ca="1">CalcTable[[#This Row],[IrrHours]]/5</f>
        <v>#NAME?</v>
      </c>
      <c r="AA1078" s="13" t="e">
        <f ca="1">IF(CalcTable[[#This Row],[IrrFlag]]=FALSE,0,MAX(0,CalcTable[[#This Row],[VolRednWind]]*(FCAP*IRR_TARGET-CalcTable[[#This Row],[IWC]])))</f>
        <v>#NAME?</v>
      </c>
      <c r="AB1078" s="13" t="e">
        <f ca="1">CalcTable[[#This Row],[IWC]]+CalcTable[[#This Row],[Eff Precip]]+CalcTable[[#This Row],[IrrAmt]]-CalcTable[[#This Row],[AET]]</f>
        <v>#NAME?</v>
      </c>
      <c r="AC1078" s="13" t="e">
        <f ca="1">IF(CalcTable[[#This Row],[PWC]]&gt;FCAP,MIN(24*PERC,MIN(SAT,CalcTable[[#This Row],[PWC]])-FCAP),0)</f>
        <v>#NAME?</v>
      </c>
      <c r="AD1078" s="13" t="e">
        <f ca="1">IF(CalcTable[[#This Row],[PWC]]&gt;SAT,CalcTable[[#This Row],[PWC]]-SAT,0)</f>
        <v>#NAME?</v>
      </c>
      <c r="AE1078" s="13" t="e">
        <f ca="1">CalcTable[[#This Row],[PWC]]-CalcTable[[#This Row],[PercAmt]]-CalcTable[[#This Row],[Runoff]]</f>
        <v>#NAME?</v>
      </c>
      <c r="AF1078" s="13" t="e">
        <f ca="1">CalcTable[[#This Row],[IrrAmt]]/1000*CUR_IRR_AREA*10000/IRR_EFF</f>
        <v>#NAME?</v>
      </c>
      <c r="AG1078" s="147"/>
      <c r="AH1078" s="13"/>
      <c r="AI1078" s="50">
        <v>16.077306256868145</v>
      </c>
      <c r="AJ1078" s="50">
        <v>23.290822386797025</v>
      </c>
      <c r="AK1078" s="50">
        <v>0</v>
      </c>
      <c r="AL1078" s="50">
        <v>0</v>
      </c>
      <c r="AM1078" s="50"/>
      <c r="AN1078" s="50"/>
      <c r="AO1078" s="50"/>
      <c r="AP1078" s="50"/>
      <c r="AQ1078" s="50"/>
      <c r="AR1078" s="50"/>
      <c r="AS1078" s="50"/>
      <c r="AT1078" s="50"/>
      <c r="AU1078" s="50"/>
      <c r="AV1078" s="50"/>
      <c r="AW1078" s="50"/>
      <c r="AX1078" s="50">
        <f t="shared" si="347"/>
        <v>39.368128643665173</v>
      </c>
      <c r="AY1078" s="50"/>
      <c r="AZ1078" s="50">
        <f t="shared" si="337"/>
        <v>918.99794844677899</v>
      </c>
      <c r="BA1078" s="50">
        <f t="shared" si="338"/>
        <v>1490.0417388187209</v>
      </c>
      <c r="BB1078" s="50">
        <f t="shared" si="339"/>
        <v>1542.1453951755198</v>
      </c>
      <c r="BC1078" s="17">
        <f t="shared" si="340"/>
        <v>19669</v>
      </c>
      <c r="BD1078" s="50">
        <f t="shared" si="341"/>
        <v>39.368128643665173</v>
      </c>
      <c r="BE1078" s="50">
        <f t="shared" si="342"/>
        <v>918.99794844677899</v>
      </c>
      <c r="BF1078" s="50">
        <f t="shared" si="348"/>
        <v>1503.1880873311386</v>
      </c>
      <c r="BG1078" s="50"/>
      <c r="BH1078" s="17">
        <f t="shared" si="343"/>
        <v>0</v>
      </c>
      <c r="BI1078" s="17">
        <f t="shared" si="351"/>
        <v>1078</v>
      </c>
      <c r="BJ1078" s="17">
        <f t="shared" si="349"/>
        <v>1078</v>
      </c>
      <c r="BK1078" s="150">
        <f t="shared" si="350"/>
        <v>24368</v>
      </c>
      <c r="BL1078" s="50" t="e">
        <f t="shared" ca="1" si="344"/>
        <v>#NAME?</v>
      </c>
      <c r="BM1078" s="50" t="e">
        <f t="shared" ca="1" si="345"/>
        <v>#NAME?</v>
      </c>
      <c r="BN1078" s="50" t="e">
        <f t="shared" ca="1" si="346"/>
        <v>#NAME?</v>
      </c>
    </row>
    <row r="1079" spans="1:66" x14ac:dyDescent="0.35">
      <c r="A1079" s="48">
        <v>24369</v>
      </c>
      <c r="B1079" s="17">
        <v>1966</v>
      </c>
      <c r="C1079" s="17">
        <v>9</v>
      </c>
      <c r="D1079" s="17">
        <v>262</v>
      </c>
      <c r="E1079" s="17">
        <v>19</v>
      </c>
      <c r="F1079" s="17">
        <v>2</v>
      </c>
      <c r="G1079" s="50">
        <v>8.3000000000000007</v>
      </c>
      <c r="H1079" s="32">
        <v>2.7578152449774143</v>
      </c>
      <c r="I1079" s="50">
        <v>4.5</v>
      </c>
      <c r="J1079" s="13">
        <v>0</v>
      </c>
      <c r="K1079" s="13">
        <f t="shared" si="332"/>
        <v>0</v>
      </c>
      <c r="L1079" s="13">
        <f t="shared" si="333"/>
        <v>0</v>
      </c>
      <c r="M1079" s="13" t="e">
        <f ca="1">CalcTable[[#This Row],[IWC]]-AE1078</f>
        <v>#NAME?</v>
      </c>
      <c r="N1079" s="13" t="e">
        <f ca="1">IF(CalcTable[[#This Row],[Day of Year]]&lt;123,FCAP,AE1078)</f>
        <v>#NAME?</v>
      </c>
      <c r="O1079" s="17" t="e">
        <f ca="1">IF(IRR_DRIP,5,COUNTIF('IDET Wind Values'!C1063:G1063,"&lt;="&amp;IRR_MAXWIND))</f>
        <v>#NAME?</v>
      </c>
      <c r="P1079" s="13" t="e">
        <f ca="1">CalcTable[[#This Row],[ET_o]]*KL</f>
        <v>#NAME?</v>
      </c>
      <c r="Q1079" s="13" t="e">
        <f ca="1">IF(WILTPT&lt;=0,1,MAX(0,MIN(1,(CalcTable[[#This Row],[IWC]]-WILTPT)/(MAD-WILTPT))))</f>
        <v>#NAME?</v>
      </c>
      <c r="R1079" s="13" t="e">
        <f ca="1">CalcTable[[#This Row],[ETMult]]*CalcTable[[#This Row],[ETb]]</f>
        <v>#NAME?</v>
      </c>
      <c r="S1079" s="13" t="b">
        <f>INDEX(IRR_LIST,CalcTable[[#This Row],[Day of Week]]+1)</f>
        <v>0</v>
      </c>
      <c r="T1079" s="13">
        <f t="shared" ca="1" si="334"/>
        <v>0</v>
      </c>
      <c r="U1079" s="13" t="b">
        <f ca="1">IF(CalcTable[[#This Row],[IrrPrecip]]&gt;=IC_MM,FALSE,TRUE)</f>
        <v>1</v>
      </c>
      <c r="V1079" s="13" t="b">
        <f t="shared" si="335"/>
        <v>1</v>
      </c>
      <c r="W1079" s="13" t="e">
        <f ca="1">IF(AND(IRR_DRIP=FALSE,CalcTable[[#This Row],[IrrHours]]&lt;=0),FALSE,TRUE)</f>
        <v>#NAME?</v>
      </c>
      <c r="X1079" s="13" t="e">
        <f ca="1">AND(CalcTable[[#This Row],[IrrDay]],CalcTable[[#This Row],[IrrRain]],CalcTable[[#This Row],[IrrWarm]],CalcTable[[#This Row],[IrrWindy]])</f>
        <v>#NAME?</v>
      </c>
      <c r="Y1079" s="13" t="e">
        <f t="shared" ca="1" si="336"/>
        <v>#NAME?</v>
      </c>
      <c r="Z1079" s="13" t="e">
        <f ca="1">CalcTable[[#This Row],[IrrHours]]/5</f>
        <v>#NAME?</v>
      </c>
      <c r="AA1079" s="13" t="e">
        <f ca="1">IF(CalcTable[[#This Row],[IrrFlag]]=FALSE,0,MAX(0,CalcTable[[#This Row],[VolRednWind]]*(FCAP*IRR_TARGET-CalcTable[[#This Row],[IWC]])))</f>
        <v>#NAME?</v>
      </c>
      <c r="AB1079" s="13" t="e">
        <f ca="1">CalcTable[[#This Row],[IWC]]+CalcTable[[#This Row],[Eff Precip]]+CalcTable[[#This Row],[IrrAmt]]-CalcTable[[#This Row],[AET]]</f>
        <v>#NAME?</v>
      </c>
      <c r="AC1079" s="13" t="e">
        <f ca="1">IF(CalcTable[[#This Row],[PWC]]&gt;FCAP,MIN(24*PERC,MIN(SAT,CalcTable[[#This Row],[PWC]])-FCAP),0)</f>
        <v>#NAME?</v>
      </c>
      <c r="AD1079" s="13" t="e">
        <f ca="1">IF(CalcTable[[#This Row],[PWC]]&gt;SAT,CalcTable[[#This Row],[PWC]]-SAT,0)</f>
        <v>#NAME?</v>
      </c>
      <c r="AE1079" s="13" t="e">
        <f ca="1">CalcTable[[#This Row],[PWC]]-CalcTable[[#This Row],[PercAmt]]-CalcTable[[#This Row],[Runoff]]</f>
        <v>#NAME?</v>
      </c>
      <c r="AF1079" s="13" t="e">
        <f ca="1">CalcTable[[#This Row],[IrrAmt]]/1000*CUR_IRR_AREA*10000/IRR_EFF</f>
        <v>#NAME?</v>
      </c>
      <c r="AG1079" s="147"/>
      <c r="AH1079" s="13"/>
      <c r="AI1079" s="50">
        <v>0</v>
      </c>
      <c r="AJ1079" s="50">
        <v>0</v>
      </c>
      <c r="AK1079" s="50">
        <v>0</v>
      </c>
      <c r="AL1079" s="50">
        <v>6.900459217037934</v>
      </c>
      <c r="AM1079" s="50"/>
      <c r="AN1079" s="50"/>
      <c r="AO1079" s="50"/>
      <c r="AP1079" s="50"/>
      <c r="AQ1079" s="50"/>
      <c r="AR1079" s="50"/>
      <c r="AS1079" s="50"/>
      <c r="AT1079" s="50"/>
      <c r="AU1079" s="50"/>
      <c r="AV1079" s="50"/>
      <c r="AW1079" s="50"/>
      <c r="AX1079" s="50">
        <f t="shared" si="347"/>
        <v>6.900459217037934</v>
      </c>
      <c r="AY1079" s="50"/>
      <c r="AZ1079" s="50">
        <f t="shared" si="337"/>
        <v>202.41347036644609</v>
      </c>
      <c r="BA1079" s="50">
        <f t="shared" si="338"/>
        <v>311.65248611976619</v>
      </c>
      <c r="BB1079" s="50">
        <f t="shared" si="339"/>
        <v>321.2912228038827</v>
      </c>
      <c r="BC1079" s="17">
        <f t="shared" si="340"/>
        <v>19669</v>
      </c>
      <c r="BD1079" s="50">
        <f t="shared" si="341"/>
        <v>6.900459217037934</v>
      </c>
      <c r="BE1079" s="50">
        <f t="shared" si="342"/>
        <v>202.41347036644609</v>
      </c>
      <c r="BF1079" s="50">
        <f t="shared" si="348"/>
        <v>331.08400066011336</v>
      </c>
      <c r="BG1079" s="50"/>
      <c r="BH1079" s="17">
        <f t="shared" si="343"/>
        <v>0</v>
      </c>
      <c r="BI1079" s="17">
        <f t="shared" si="351"/>
        <v>1079</v>
      </c>
      <c r="BJ1079" s="17">
        <f t="shared" si="349"/>
        <v>1079</v>
      </c>
      <c r="BK1079" s="150">
        <f t="shared" si="350"/>
        <v>24369</v>
      </c>
      <c r="BL1079" s="50" t="e">
        <f t="shared" ca="1" si="344"/>
        <v>#NAME?</v>
      </c>
      <c r="BM1079" s="50" t="e">
        <f t="shared" ca="1" si="345"/>
        <v>#NAME?</v>
      </c>
      <c r="BN1079" s="50" t="e">
        <f t="shared" ca="1" si="346"/>
        <v>#NAME?</v>
      </c>
    </row>
    <row r="1080" spans="1:66" x14ac:dyDescent="0.35">
      <c r="A1080" s="48">
        <v>24370</v>
      </c>
      <c r="B1080" s="17">
        <v>1966</v>
      </c>
      <c r="C1080" s="17">
        <v>9</v>
      </c>
      <c r="D1080" s="17">
        <v>263</v>
      </c>
      <c r="E1080" s="17">
        <v>20</v>
      </c>
      <c r="F1080" s="17">
        <v>3</v>
      </c>
      <c r="G1080" s="50">
        <v>9.4</v>
      </c>
      <c r="H1080" s="32">
        <v>4.0150386273878071</v>
      </c>
      <c r="I1080" s="50">
        <v>34.5</v>
      </c>
      <c r="J1080" s="13">
        <v>0</v>
      </c>
      <c r="K1080" s="13">
        <f t="shared" si="332"/>
        <v>0</v>
      </c>
      <c r="L1080" s="13">
        <f t="shared" si="333"/>
        <v>0</v>
      </c>
      <c r="M1080" s="13" t="e">
        <f ca="1">CalcTable[[#This Row],[IWC]]-AE1079</f>
        <v>#NAME?</v>
      </c>
      <c r="N1080" s="13" t="e">
        <f ca="1">IF(CalcTable[[#This Row],[Day of Year]]&lt;123,FCAP,AE1079)</f>
        <v>#NAME?</v>
      </c>
      <c r="O1080" s="17" t="e">
        <f ca="1">IF(IRR_DRIP,5,COUNTIF('IDET Wind Values'!C1064:G1064,"&lt;="&amp;IRR_MAXWIND))</f>
        <v>#NAME?</v>
      </c>
      <c r="P1080" s="13" t="e">
        <f ca="1">CalcTable[[#This Row],[ET_o]]*KL</f>
        <v>#NAME?</v>
      </c>
      <c r="Q1080" s="13" t="e">
        <f ca="1">IF(WILTPT&lt;=0,1,MAX(0,MIN(1,(CalcTable[[#This Row],[IWC]]-WILTPT)/(MAD-WILTPT))))</f>
        <v>#NAME?</v>
      </c>
      <c r="R1080" s="13" t="e">
        <f ca="1">CalcTable[[#This Row],[ETMult]]*CalcTable[[#This Row],[ETb]]</f>
        <v>#NAME?</v>
      </c>
      <c r="S1080" s="13" t="b">
        <f>INDEX(IRR_LIST,CalcTable[[#This Row],[Day of Week]]+1)</f>
        <v>1</v>
      </c>
      <c r="T1080" s="13">
        <f t="shared" ca="1" si="334"/>
        <v>0</v>
      </c>
      <c r="U1080" s="13" t="b">
        <f ca="1">IF(CalcTable[[#This Row],[IrrPrecip]]&gt;=IC_MM,FALSE,TRUE)</f>
        <v>1</v>
      </c>
      <c r="V1080" s="13" t="b">
        <f t="shared" si="335"/>
        <v>1</v>
      </c>
      <c r="W1080" s="13" t="e">
        <f ca="1">IF(AND(IRR_DRIP=FALSE,CalcTable[[#This Row],[IrrHours]]&lt;=0),FALSE,TRUE)</f>
        <v>#NAME?</v>
      </c>
      <c r="X1080" s="13" t="e">
        <f ca="1">AND(CalcTable[[#This Row],[IrrDay]],CalcTable[[#This Row],[IrrRain]],CalcTable[[#This Row],[IrrWarm]],CalcTable[[#This Row],[IrrWindy]])</f>
        <v>#NAME?</v>
      </c>
      <c r="Y1080" s="13" t="e">
        <f t="shared" ca="1" si="336"/>
        <v>#NAME?</v>
      </c>
      <c r="Z1080" s="13" t="e">
        <f ca="1">CalcTable[[#This Row],[IrrHours]]/5</f>
        <v>#NAME?</v>
      </c>
      <c r="AA1080" s="13" t="e">
        <f ca="1">IF(CalcTable[[#This Row],[IrrFlag]]=FALSE,0,MAX(0,CalcTable[[#This Row],[VolRednWind]]*(FCAP*IRR_TARGET-CalcTable[[#This Row],[IWC]])))</f>
        <v>#NAME?</v>
      </c>
      <c r="AB1080" s="13" t="e">
        <f ca="1">CalcTable[[#This Row],[IWC]]+CalcTable[[#This Row],[Eff Precip]]+CalcTable[[#This Row],[IrrAmt]]-CalcTable[[#This Row],[AET]]</f>
        <v>#NAME?</v>
      </c>
      <c r="AC1080" s="13" t="e">
        <f ca="1">IF(CalcTable[[#This Row],[PWC]]&gt;FCAP,MIN(24*PERC,MIN(SAT,CalcTable[[#This Row],[PWC]])-FCAP),0)</f>
        <v>#NAME?</v>
      </c>
      <c r="AD1080" s="13" t="e">
        <f ca="1">IF(CalcTable[[#This Row],[PWC]]&gt;SAT,CalcTable[[#This Row],[PWC]]-SAT,0)</f>
        <v>#NAME?</v>
      </c>
      <c r="AE1080" s="13" t="e">
        <f ca="1">CalcTable[[#This Row],[PWC]]-CalcTable[[#This Row],[PercAmt]]-CalcTable[[#This Row],[Runoff]]</f>
        <v>#NAME?</v>
      </c>
      <c r="AF1080" s="13" t="e">
        <f ca="1">CalcTable[[#This Row],[IrrAmt]]/1000*CUR_IRR_AREA*10000/IRR_EFF</f>
        <v>#NAME?</v>
      </c>
      <c r="AG1080" s="147"/>
      <c r="AH1080" s="13"/>
      <c r="AI1080" s="50">
        <v>3.2030824028905127</v>
      </c>
      <c r="AJ1080" s="50">
        <v>5.2478824028905136</v>
      </c>
      <c r="AK1080" s="50">
        <v>0</v>
      </c>
      <c r="AL1080" s="50">
        <v>0</v>
      </c>
      <c r="AM1080" s="50"/>
      <c r="AN1080" s="50"/>
      <c r="AO1080" s="50"/>
      <c r="AP1080" s="50"/>
      <c r="AQ1080" s="50"/>
      <c r="AR1080" s="50"/>
      <c r="AS1080" s="50"/>
      <c r="AT1080" s="50"/>
      <c r="AU1080" s="50"/>
      <c r="AV1080" s="50"/>
      <c r="AW1080" s="50"/>
      <c r="AX1080" s="50">
        <f t="shared" si="347"/>
        <v>8.4509648057810267</v>
      </c>
      <c r="AY1080" s="50"/>
      <c r="AZ1080" s="50">
        <f t="shared" si="337"/>
        <v>200.9164257271826</v>
      </c>
      <c r="BA1080" s="50">
        <f t="shared" si="338"/>
        <v>326.26376359659128</v>
      </c>
      <c r="BB1080" s="50">
        <f t="shared" si="339"/>
        <v>337.71079588174553</v>
      </c>
      <c r="BC1080" s="17">
        <f t="shared" si="340"/>
        <v>19669</v>
      </c>
      <c r="BD1080" s="50">
        <f t="shared" si="341"/>
        <v>8.4509648057810267</v>
      </c>
      <c r="BE1080" s="50">
        <f t="shared" si="342"/>
        <v>200.9164257271826</v>
      </c>
      <c r="BF1080" s="50">
        <f t="shared" si="348"/>
        <v>328.63531220357527</v>
      </c>
      <c r="BG1080" s="50"/>
      <c r="BH1080" s="17">
        <f t="shared" si="343"/>
        <v>0</v>
      </c>
      <c r="BI1080" s="17">
        <f t="shared" si="351"/>
        <v>1080</v>
      </c>
      <c r="BJ1080" s="17">
        <f t="shared" si="349"/>
        <v>1080</v>
      </c>
      <c r="BK1080" s="150">
        <f t="shared" si="350"/>
        <v>24370</v>
      </c>
      <c r="BL1080" s="50" t="e">
        <f t="shared" ca="1" si="344"/>
        <v>#NAME?</v>
      </c>
      <c r="BM1080" s="50" t="e">
        <f t="shared" ca="1" si="345"/>
        <v>#NAME?</v>
      </c>
      <c r="BN1080" s="50" t="e">
        <f t="shared" ca="1" si="346"/>
        <v>#NAME?</v>
      </c>
    </row>
    <row r="1081" spans="1:66" x14ac:dyDescent="0.35">
      <c r="A1081" s="48">
        <v>24371</v>
      </c>
      <c r="B1081" s="17">
        <v>1966</v>
      </c>
      <c r="C1081" s="17">
        <v>9</v>
      </c>
      <c r="D1081" s="17">
        <v>264</v>
      </c>
      <c r="E1081" s="17">
        <v>21</v>
      </c>
      <c r="F1081" s="17">
        <v>4</v>
      </c>
      <c r="G1081" s="50">
        <v>6.1</v>
      </c>
      <c r="H1081" s="32">
        <v>3.9805559825352477</v>
      </c>
      <c r="I1081" s="50">
        <v>6</v>
      </c>
      <c r="J1081" s="13">
        <v>0</v>
      </c>
      <c r="K1081" s="13">
        <f t="shared" si="332"/>
        <v>0</v>
      </c>
      <c r="L1081" s="13">
        <f t="shared" si="333"/>
        <v>0</v>
      </c>
      <c r="M1081" s="13" t="e">
        <f ca="1">CalcTable[[#This Row],[IWC]]-AE1080</f>
        <v>#NAME?</v>
      </c>
      <c r="N1081" s="13" t="e">
        <f ca="1">IF(CalcTable[[#This Row],[Day of Year]]&lt;123,FCAP,AE1080)</f>
        <v>#NAME?</v>
      </c>
      <c r="O1081" s="17" t="e">
        <f ca="1">IF(IRR_DRIP,5,COUNTIF('IDET Wind Values'!C1065:G1065,"&lt;="&amp;IRR_MAXWIND))</f>
        <v>#NAME?</v>
      </c>
      <c r="P1081" s="13" t="e">
        <f ca="1">CalcTable[[#This Row],[ET_o]]*KL</f>
        <v>#NAME?</v>
      </c>
      <c r="Q1081" s="13" t="e">
        <f ca="1">IF(WILTPT&lt;=0,1,MAX(0,MIN(1,(CalcTable[[#This Row],[IWC]]-WILTPT)/(MAD-WILTPT))))</f>
        <v>#NAME?</v>
      </c>
      <c r="R1081" s="13" t="e">
        <f ca="1">CalcTable[[#This Row],[ETMult]]*CalcTable[[#This Row],[ETb]]</f>
        <v>#NAME?</v>
      </c>
      <c r="S1081" s="13" t="b">
        <f>INDEX(IRR_LIST,CalcTable[[#This Row],[Day of Week]]+1)</f>
        <v>0</v>
      </c>
      <c r="T1081" s="13">
        <f t="shared" ca="1" si="334"/>
        <v>0</v>
      </c>
      <c r="U1081" s="13" t="b">
        <f ca="1">IF(CalcTable[[#This Row],[IrrPrecip]]&gt;=IC_MM,FALSE,TRUE)</f>
        <v>1</v>
      </c>
      <c r="V1081" s="13" t="b">
        <f t="shared" si="335"/>
        <v>1</v>
      </c>
      <c r="W1081" s="13" t="e">
        <f ca="1">IF(AND(IRR_DRIP=FALSE,CalcTable[[#This Row],[IrrHours]]&lt;=0),FALSE,TRUE)</f>
        <v>#NAME?</v>
      </c>
      <c r="X1081" s="13" t="e">
        <f ca="1">AND(CalcTable[[#This Row],[IrrDay]],CalcTable[[#This Row],[IrrRain]],CalcTable[[#This Row],[IrrWarm]],CalcTable[[#This Row],[IrrWindy]])</f>
        <v>#NAME?</v>
      </c>
      <c r="Y1081" s="13" t="e">
        <f t="shared" ca="1" si="336"/>
        <v>#NAME?</v>
      </c>
      <c r="Z1081" s="13" t="e">
        <f ca="1">CalcTable[[#This Row],[IrrHours]]/5</f>
        <v>#NAME?</v>
      </c>
      <c r="AA1081" s="13" t="e">
        <f ca="1">IF(CalcTable[[#This Row],[IrrFlag]]=FALSE,0,MAX(0,CalcTable[[#This Row],[VolRednWind]]*(FCAP*IRR_TARGET-CalcTable[[#This Row],[IWC]])))</f>
        <v>#NAME?</v>
      </c>
      <c r="AB1081" s="13" t="e">
        <f ca="1">CalcTable[[#This Row],[IWC]]+CalcTable[[#This Row],[Eff Precip]]+CalcTable[[#This Row],[IrrAmt]]-CalcTable[[#This Row],[AET]]</f>
        <v>#NAME?</v>
      </c>
      <c r="AC1081" s="13" t="e">
        <f ca="1">IF(CalcTable[[#This Row],[PWC]]&gt;FCAP,MIN(24*PERC,MIN(SAT,CalcTable[[#This Row],[PWC]])-FCAP),0)</f>
        <v>#NAME?</v>
      </c>
      <c r="AD1081" s="13" t="e">
        <f ca="1">IF(CalcTable[[#This Row],[PWC]]&gt;SAT,CalcTable[[#This Row],[PWC]]-SAT,0)</f>
        <v>#NAME?</v>
      </c>
      <c r="AE1081" s="13" t="e">
        <f ca="1">CalcTable[[#This Row],[PWC]]-CalcTable[[#This Row],[PercAmt]]-CalcTable[[#This Row],[Runoff]]</f>
        <v>#NAME?</v>
      </c>
      <c r="AF1081" s="13" t="e">
        <f ca="1">CalcTable[[#This Row],[IrrAmt]]/1000*CUR_IRR_AREA*10000/IRR_EFF</f>
        <v>#NAME?</v>
      </c>
      <c r="AG1081" s="147"/>
      <c r="AH1081" s="13"/>
      <c r="AI1081" s="50">
        <v>0</v>
      </c>
      <c r="AJ1081" s="50">
        <v>0</v>
      </c>
      <c r="AK1081" s="50">
        <v>3.6940353123089111</v>
      </c>
      <c r="AL1081" s="50">
        <v>4.4882712450632951</v>
      </c>
      <c r="AM1081" s="50"/>
      <c r="AN1081" s="50"/>
      <c r="AO1081" s="50"/>
      <c r="AP1081" s="50"/>
      <c r="AQ1081" s="50"/>
      <c r="AR1081" s="50"/>
      <c r="AS1081" s="50"/>
      <c r="AT1081" s="50"/>
      <c r="AU1081" s="50"/>
      <c r="AV1081" s="50"/>
      <c r="AW1081" s="50"/>
      <c r="AX1081" s="50">
        <f t="shared" si="347"/>
        <v>8.1823065573722058</v>
      </c>
      <c r="AY1081" s="50"/>
      <c r="AZ1081" s="50">
        <f t="shared" si="337"/>
        <v>185.83514110238735</v>
      </c>
      <c r="BA1081" s="50">
        <f t="shared" si="338"/>
        <v>286.12712201478689</v>
      </c>
      <c r="BB1081" s="50">
        <f t="shared" si="339"/>
        <v>294.97641444823392</v>
      </c>
      <c r="BC1081" s="17">
        <f t="shared" si="340"/>
        <v>19669</v>
      </c>
      <c r="BD1081" s="50">
        <f t="shared" si="341"/>
        <v>8.1823065573722058</v>
      </c>
      <c r="BE1081" s="50">
        <f t="shared" si="342"/>
        <v>185.83514110238735</v>
      </c>
      <c r="BF1081" s="50">
        <f t="shared" si="348"/>
        <v>303.96713157492684</v>
      </c>
      <c r="BG1081" s="50"/>
      <c r="BH1081" s="17">
        <f t="shared" si="343"/>
        <v>0</v>
      </c>
      <c r="BI1081" s="17">
        <f t="shared" si="351"/>
        <v>1081</v>
      </c>
      <c r="BJ1081" s="17">
        <f t="shared" si="349"/>
        <v>1081</v>
      </c>
      <c r="BK1081" s="150">
        <f t="shared" si="350"/>
        <v>24371</v>
      </c>
      <c r="BL1081" s="50" t="e">
        <f t="shared" ca="1" si="344"/>
        <v>#NAME?</v>
      </c>
      <c r="BM1081" s="50" t="e">
        <f t="shared" ca="1" si="345"/>
        <v>#NAME?</v>
      </c>
      <c r="BN1081" s="50" t="e">
        <f t="shared" ca="1" si="346"/>
        <v>#NAME?</v>
      </c>
    </row>
    <row r="1082" spans="1:66" x14ac:dyDescent="0.35">
      <c r="A1082" s="48">
        <v>24372</v>
      </c>
      <c r="B1082" s="17">
        <v>1966</v>
      </c>
      <c r="C1082" s="17">
        <v>9</v>
      </c>
      <c r="D1082" s="17">
        <v>265</v>
      </c>
      <c r="E1082" s="17">
        <v>22</v>
      </c>
      <c r="F1082" s="17">
        <v>5</v>
      </c>
      <c r="G1082" s="50">
        <v>10</v>
      </c>
      <c r="H1082" s="32">
        <v>3.7820774176940413</v>
      </c>
      <c r="I1082" s="50">
        <v>19.333333333333332</v>
      </c>
      <c r="J1082" s="13">
        <v>0</v>
      </c>
      <c r="K1082" s="13">
        <f t="shared" si="332"/>
        <v>0</v>
      </c>
      <c r="L1082" s="13">
        <f t="shared" si="333"/>
        <v>0</v>
      </c>
      <c r="M1082" s="13" t="e">
        <f ca="1">CalcTable[[#This Row],[IWC]]-AE1081</f>
        <v>#NAME?</v>
      </c>
      <c r="N1082" s="13" t="e">
        <f ca="1">IF(CalcTable[[#This Row],[Day of Year]]&lt;123,FCAP,AE1081)</f>
        <v>#NAME?</v>
      </c>
      <c r="O1082" s="17" t="e">
        <f ca="1">IF(IRR_DRIP,5,COUNTIF('IDET Wind Values'!C1066:G1066,"&lt;="&amp;IRR_MAXWIND))</f>
        <v>#NAME?</v>
      </c>
      <c r="P1082" s="13" t="e">
        <f ca="1">CalcTable[[#This Row],[ET_o]]*KL</f>
        <v>#NAME?</v>
      </c>
      <c r="Q1082" s="13" t="e">
        <f ca="1">IF(WILTPT&lt;=0,1,MAX(0,MIN(1,(CalcTable[[#This Row],[IWC]]-WILTPT)/(MAD-WILTPT))))</f>
        <v>#NAME?</v>
      </c>
      <c r="R1082" s="13" t="e">
        <f ca="1">CalcTable[[#This Row],[ETMult]]*CalcTable[[#This Row],[ETb]]</f>
        <v>#NAME?</v>
      </c>
      <c r="S1082" s="13" t="b">
        <f>INDEX(IRR_LIST,CalcTable[[#This Row],[Day of Week]]+1)</f>
        <v>1</v>
      </c>
      <c r="T1082" s="13">
        <f t="shared" ca="1" si="334"/>
        <v>0</v>
      </c>
      <c r="U1082" s="13" t="b">
        <f ca="1">IF(CalcTable[[#This Row],[IrrPrecip]]&gt;=IC_MM,FALSE,TRUE)</f>
        <v>1</v>
      </c>
      <c r="V1082" s="13" t="b">
        <f t="shared" si="335"/>
        <v>1</v>
      </c>
      <c r="W1082" s="13" t="e">
        <f ca="1">IF(AND(IRR_DRIP=FALSE,CalcTable[[#This Row],[IrrHours]]&lt;=0),FALSE,TRUE)</f>
        <v>#NAME?</v>
      </c>
      <c r="X1082" s="13" t="e">
        <f ca="1">AND(CalcTable[[#This Row],[IrrDay]],CalcTable[[#This Row],[IrrRain]],CalcTable[[#This Row],[IrrWarm]],CalcTable[[#This Row],[IrrWindy]])</f>
        <v>#NAME?</v>
      </c>
      <c r="Y1082" s="13" t="e">
        <f t="shared" ca="1" si="336"/>
        <v>#NAME?</v>
      </c>
      <c r="Z1082" s="13" t="e">
        <f ca="1">CalcTable[[#This Row],[IrrHours]]/5</f>
        <v>#NAME?</v>
      </c>
      <c r="AA1082" s="13" t="e">
        <f ca="1">IF(CalcTable[[#This Row],[IrrFlag]]=FALSE,0,MAX(0,CalcTable[[#This Row],[VolRednWind]]*(FCAP*IRR_TARGET-CalcTable[[#This Row],[IWC]])))</f>
        <v>#NAME?</v>
      </c>
      <c r="AB1082" s="13" t="e">
        <f ca="1">CalcTable[[#This Row],[IWC]]+CalcTable[[#This Row],[Eff Precip]]+CalcTable[[#This Row],[IrrAmt]]-CalcTable[[#This Row],[AET]]</f>
        <v>#NAME?</v>
      </c>
      <c r="AC1082" s="13" t="e">
        <f ca="1">IF(CalcTable[[#This Row],[PWC]]&gt;FCAP,MIN(24*PERC,MIN(SAT,CalcTable[[#This Row],[PWC]])-FCAP),0)</f>
        <v>#NAME?</v>
      </c>
      <c r="AD1082" s="13" t="e">
        <f ca="1">IF(CalcTable[[#This Row],[PWC]]&gt;SAT,CalcTable[[#This Row],[PWC]]-SAT,0)</f>
        <v>#NAME?</v>
      </c>
      <c r="AE1082" s="13" t="e">
        <f ca="1">CalcTable[[#This Row],[PWC]]-CalcTable[[#This Row],[PercAmt]]-CalcTable[[#This Row],[Runoff]]</f>
        <v>#NAME?</v>
      </c>
      <c r="AF1082" s="13" t="e">
        <f ca="1">CalcTable[[#This Row],[IrrAmt]]/1000*CUR_IRR_AREA*10000/IRR_EFF</f>
        <v>#NAME?</v>
      </c>
      <c r="AG1082" s="147"/>
      <c r="AH1082" s="13"/>
      <c r="AI1082" s="50">
        <v>4.6393826973238843</v>
      </c>
      <c r="AJ1082" s="50">
        <v>5.761433512664806</v>
      </c>
      <c r="AK1082" s="50">
        <v>0</v>
      </c>
      <c r="AL1082" s="50">
        <v>0</v>
      </c>
      <c r="AM1082" s="50"/>
      <c r="AN1082" s="50"/>
      <c r="AO1082" s="50"/>
      <c r="AP1082" s="50"/>
      <c r="AQ1082" s="50"/>
      <c r="AR1082" s="50"/>
      <c r="AS1082" s="50"/>
      <c r="AT1082" s="50"/>
      <c r="AU1082" s="50"/>
      <c r="AV1082" s="50"/>
      <c r="AW1082" s="50"/>
      <c r="AX1082" s="50">
        <f t="shared" si="347"/>
        <v>10.40081620998869</v>
      </c>
      <c r="AY1082" s="50"/>
      <c r="AZ1082" s="50">
        <f t="shared" si="337"/>
        <v>237.04632926558463</v>
      </c>
      <c r="BA1082" s="50">
        <f t="shared" si="338"/>
        <v>383.54774807977697</v>
      </c>
      <c r="BB1082" s="50">
        <f t="shared" si="339"/>
        <v>396.89918561140837</v>
      </c>
      <c r="BC1082" s="17">
        <f t="shared" si="340"/>
        <v>19669</v>
      </c>
      <c r="BD1082" s="50">
        <f t="shared" si="341"/>
        <v>10.40081620998869</v>
      </c>
      <c r="BE1082" s="50">
        <f t="shared" si="342"/>
        <v>237.04632926558463</v>
      </c>
      <c r="BF1082" s="50">
        <f t="shared" si="348"/>
        <v>387.73233269980142</v>
      </c>
      <c r="BG1082" s="50"/>
      <c r="BH1082" s="17">
        <f t="shared" si="343"/>
        <v>0</v>
      </c>
      <c r="BI1082" s="17">
        <f t="shared" si="351"/>
        <v>1082</v>
      </c>
      <c r="BJ1082" s="17">
        <f t="shared" si="349"/>
        <v>1082</v>
      </c>
      <c r="BK1082" s="150">
        <f t="shared" si="350"/>
        <v>24372</v>
      </c>
      <c r="BL1082" s="50" t="e">
        <f t="shared" ca="1" si="344"/>
        <v>#NAME?</v>
      </c>
      <c r="BM1082" s="50" t="e">
        <f t="shared" ca="1" si="345"/>
        <v>#NAME?</v>
      </c>
      <c r="BN1082" s="50" t="e">
        <f t="shared" ca="1" si="346"/>
        <v>#NAME?</v>
      </c>
    </row>
    <row r="1083" spans="1:66" x14ac:dyDescent="0.35">
      <c r="A1083" s="48">
        <v>24373</v>
      </c>
      <c r="B1083" s="17">
        <v>1966</v>
      </c>
      <c r="C1083" s="17">
        <v>9</v>
      </c>
      <c r="D1083" s="17">
        <v>266</v>
      </c>
      <c r="E1083" s="17">
        <v>23</v>
      </c>
      <c r="F1083" s="17">
        <v>6</v>
      </c>
      <c r="G1083" s="50">
        <v>3.3</v>
      </c>
      <c r="H1083" s="32">
        <v>3.3922377618724147</v>
      </c>
      <c r="I1083" s="50">
        <v>10</v>
      </c>
      <c r="J1083" s="13">
        <v>0</v>
      </c>
      <c r="K1083" s="13">
        <f t="shared" si="332"/>
        <v>0</v>
      </c>
      <c r="L1083" s="13">
        <f t="shared" si="333"/>
        <v>0</v>
      </c>
      <c r="M1083" s="13" t="e">
        <f ca="1">CalcTable[[#This Row],[IWC]]-AE1082</f>
        <v>#NAME?</v>
      </c>
      <c r="N1083" s="13" t="e">
        <f ca="1">IF(CalcTable[[#This Row],[Day of Year]]&lt;123,FCAP,AE1082)</f>
        <v>#NAME?</v>
      </c>
      <c r="O1083" s="17" t="e">
        <f ca="1">IF(IRR_DRIP,5,COUNTIF('IDET Wind Values'!C1067:G1067,"&lt;="&amp;IRR_MAXWIND))</f>
        <v>#NAME?</v>
      </c>
      <c r="P1083" s="13" t="e">
        <f ca="1">CalcTable[[#This Row],[ET_o]]*KL</f>
        <v>#NAME?</v>
      </c>
      <c r="Q1083" s="13" t="e">
        <f ca="1">IF(WILTPT&lt;=0,1,MAX(0,MIN(1,(CalcTable[[#This Row],[IWC]]-WILTPT)/(MAD-WILTPT))))</f>
        <v>#NAME?</v>
      </c>
      <c r="R1083" s="13" t="e">
        <f ca="1">CalcTable[[#This Row],[ETMult]]*CalcTable[[#This Row],[ETb]]</f>
        <v>#NAME?</v>
      </c>
      <c r="S1083" s="13" t="b">
        <f>INDEX(IRR_LIST,CalcTable[[#This Row],[Day of Week]]+1)</f>
        <v>0</v>
      </c>
      <c r="T1083" s="13">
        <f t="shared" ca="1" si="334"/>
        <v>0</v>
      </c>
      <c r="U1083" s="13" t="b">
        <f ca="1">IF(CalcTable[[#This Row],[IrrPrecip]]&gt;=IC_MM,FALSE,TRUE)</f>
        <v>1</v>
      </c>
      <c r="V1083" s="13" t="b">
        <f t="shared" si="335"/>
        <v>1</v>
      </c>
      <c r="W1083" s="13" t="e">
        <f ca="1">IF(AND(IRR_DRIP=FALSE,CalcTable[[#This Row],[IrrHours]]&lt;=0),FALSE,TRUE)</f>
        <v>#NAME?</v>
      </c>
      <c r="X1083" s="13" t="e">
        <f ca="1">AND(CalcTable[[#This Row],[IrrDay]],CalcTable[[#This Row],[IrrRain]],CalcTable[[#This Row],[IrrWarm]],CalcTable[[#This Row],[IrrWindy]])</f>
        <v>#NAME?</v>
      </c>
      <c r="Y1083" s="13" t="e">
        <f t="shared" ca="1" si="336"/>
        <v>#NAME?</v>
      </c>
      <c r="Z1083" s="13" t="e">
        <f ca="1">CalcTable[[#This Row],[IrrHours]]/5</f>
        <v>#NAME?</v>
      </c>
      <c r="AA1083" s="13" t="e">
        <f ca="1">IF(CalcTable[[#This Row],[IrrFlag]]=FALSE,0,MAX(0,CalcTable[[#This Row],[VolRednWind]]*(FCAP*IRR_TARGET-CalcTable[[#This Row],[IWC]])))</f>
        <v>#NAME?</v>
      </c>
      <c r="AB1083" s="13" t="e">
        <f ca="1">CalcTable[[#This Row],[IWC]]+CalcTable[[#This Row],[Eff Precip]]+CalcTable[[#This Row],[IrrAmt]]-CalcTable[[#This Row],[AET]]</f>
        <v>#NAME?</v>
      </c>
      <c r="AC1083" s="13" t="e">
        <f ca="1">IF(CalcTable[[#This Row],[PWC]]&gt;FCAP,MIN(24*PERC,MIN(SAT,CalcTable[[#This Row],[PWC]])-FCAP),0)</f>
        <v>#NAME?</v>
      </c>
      <c r="AD1083" s="13" t="e">
        <f ca="1">IF(CalcTable[[#This Row],[PWC]]&gt;SAT,CalcTable[[#This Row],[PWC]]-SAT,0)</f>
        <v>#NAME?</v>
      </c>
      <c r="AE1083" s="13" t="e">
        <f ca="1">CalcTable[[#This Row],[PWC]]-CalcTable[[#This Row],[PercAmt]]-CalcTable[[#This Row],[Runoff]]</f>
        <v>#NAME?</v>
      </c>
      <c r="AF1083" s="13" t="e">
        <f ca="1">CalcTable[[#This Row],[IrrAmt]]/1000*CUR_IRR_AREA*10000/IRR_EFF</f>
        <v>#NAME?</v>
      </c>
      <c r="AG1083" s="147"/>
      <c r="AH1083" s="13"/>
      <c r="AI1083" s="50">
        <v>0</v>
      </c>
      <c r="AJ1083" s="50">
        <v>0</v>
      </c>
      <c r="AK1083" s="50">
        <v>0</v>
      </c>
      <c r="AL1083" s="50">
        <v>4.3601425797317255</v>
      </c>
      <c r="AM1083" s="50"/>
      <c r="AN1083" s="50"/>
      <c r="AO1083" s="50"/>
      <c r="AP1083" s="50"/>
      <c r="AQ1083" s="50"/>
      <c r="AR1083" s="50"/>
      <c r="AS1083" s="50"/>
      <c r="AT1083" s="50"/>
      <c r="AU1083" s="50"/>
      <c r="AV1083" s="50"/>
      <c r="AW1083" s="50"/>
      <c r="AX1083" s="50">
        <f t="shared" si="347"/>
        <v>4.3601425797317255</v>
      </c>
      <c r="AY1083" s="50"/>
      <c r="AZ1083" s="50">
        <f t="shared" si="337"/>
        <v>127.89751567213062</v>
      </c>
      <c r="BA1083" s="50">
        <f t="shared" si="338"/>
        <v>196.92157174915351</v>
      </c>
      <c r="BB1083" s="50">
        <f t="shared" si="339"/>
        <v>203.0119296383026</v>
      </c>
      <c r="BC1083" s="17">
        <f t="shared" si="340"/>
        <v>19669</v>
      </c>
      <c r="BD1083" s="50">
        <f t="shared" si="341"/>
        <v>4.3601425797317255</v>
      </c>
      <c r="BE1083" s="50">
        <f t="shared" si="342"/>
        <v>127.89751567213062</v>
      </c>
      <c r="BF1083" s="50">
        <f t="shared" si="348"/>
        <v>209.19962039363372</v>
      </c>
      <c r="BG1083" s="50"/>
      <c r="BH1083" s="17">
        <f t="shared" si="343"/>
        <v>0</v>
      </c>
      <c r="BI1083" s="17">
        <f t="shared" si="351"/>
        <v>1083</v>
      </c>
      <c r="BJ1083" s="17">
        <f t="shared" si="349"/>
        <v>1083</v>
      </c>
      <c r="BK1083" s="150">
        <f t="shared" si="350"/>
        <v>24373</v>
      </c>
      <c r="BL1083" s="50" t="e">
        <f t="shared" ca="1" si="344"/>
        <v>#NAME?</v>
      </c>
      <c r="BM1083" s="50" t="e">
        <f t="shared" ca="1" si="345"/>
        <v>#NAME?</v>
      </c>
      <c r="BN1083" s="50" t="e">
        <f t="shared" ca="1" si="346"/>
        <v>#NAME?</v>
      </c>
    </row>
    <row r="1084" spans="1:66" x14ac:dyDescent="0.35">
      <c r="A1084" s="48">
        <v>24374</v>
      </c>
      <c r="B1084" s="17">
        <v>1966</v>
      </c>
      <c r="C1084" s="17">
        <v>9</v>
      </c>
      <c r="D1084" s="17">
        <v>267</v>
      </c>
      <c r="E1084" s="17">
        <v>24</v>
      </c>
      <c r="F1084" s="17">
        <v>7</v>
      </c>
      <c r="G1084" s="50">
        <v>6.1</v>
      </c>
      <c r="H1084" s="32">
        <v>0.99632893538346734</v>
      </c>
      <c r="I1084" s="50">
        <v>16.5</v>
      </c>
      <c r="J1084" s="13">
        <v>0.6</v>
      </c>
      <c r="K1084" s="13">
        <f t="shared" si="332"/>
        <v>0.6</v>
      </c>
      <c r="L1084" s="13">
        <f t="shared" si="333"/>
        <v>0</v>
      </c>
      <c r="M1084" s="13" t="e">
        <f ca="1">CalcTable[[#This Row],[IWC]]-AE1083</f>
        <v>#NAME?</v>
      </c>
      <c r="N1084" s="13" t="e">
        <f ca="1">IF(CalcTable[[#This Row],[Day of Year]]&lt;123,FCAP,AE1083)</f>
        <v>#NAME?</v>
      </c>
      <c r="O1084" s="17" t="e">
        <f ca="1">IF(IRR_DRIP,5,COUNTIF('IDET Wind Values'!C1068:G1068,"&lt;="&amp;IRR_MAXWIND))</f>
        <v>#NAME?</v>
      </c>
      <c r="P1084" s="13" t="e">
        <f ca="1">CalcTable[[#This Row],[ET_o]]*KL</f>
        <v>#NAME?</v>
      </c>
      <c r="Q1084" s="13" t="e">
        <f ca="1">IF(WILTPT&lt;=0,1,MAX(0,MIN(1,(CalcTable[[#This Row],[IWC]]-WILTPT)/(MAD-WILTPT))))</f>
        <v>#NAME?</v>
      </c>
      <c r="R1084" s="13" t="e">
        <f ca="1">CalcTable[[#This Row],[ETMult]]*CalcTable[[#This Row],[ETb]]</f>
        <v>#NAME?</v>
      </c>
      <c r="S1084" s="13" t="b">
        <f>INDEX(IRR_LIST,CalcTable[[#This Row],[Day of Week]]+1)</f>
        <v>0</v>
      </c>
      <c r="T1084" s="13">
        <f t="shared" ca="1" si="334"/>
        <v>0</v>
      </c>
      <c r="U1084" s="13" t="b">
        <f ca="1">IF(CalcTable[[#This Row],[IrrPrecip]]&gt;=IC_MM,FALSE,TRUE)</f>
        <v>1</v>
      </c>
      <c r="V1084" s="13" t="b">
        <f t="shared" si="335"/>
        <v>0</v>
      </c>
      <c r="W1084" s="13" t="e">
        <f ca="1">IF(AND(IRR_DRIP=FALSE,CalcTable[[#This Row],[IrrHours]]&lt;=0),FALSE,TRUE)</f>
        <v>#NAME?</v>
      </c>
      <c r="X1084" s="13" t="e">
        <f ca="1">AND(CalcTable[[#This Row],[IrrDay]],CalcTable[[#This Row],[IrrRain]],CalcTable[[#This Row],[IrrWarm]],CalcTable[[#This Row],[IrrWindy]])</f>
        <v>#NAME?</v>
      </c>
      <c r="Y1084" s="13" t="e">
        <f t="shared" ca="1" si="336"/>
        <v>#NAME?</v>
      </c>
      <c r="Z1084" s="13" t="e">
        <f ca="1">CalcTable[[#This Row],[IrrHours]]/5</f>
        <v>#NAME?</v>
      </c>
      <c r="AA1084" s="13" t="e">
        <f ca="1">IF(CalcTable[[#This Row],[IrrFlag]]=FALSE,0,MAX(0,CalcTable[[#This Row],[VolRednWind]]*(FCAP*IRR_TARGET-CalcTable[[#This Row],[IWC]])))</f>
        <v>#NAME?</v>
      </c>
      <c r="AB1084" s="13" t="e">
        <f ca="1">CalcTable[[#This Row],[IWC]]+CalcTable[[#This Row],[Eff Precip]]+CalcTable[[#This Row],[IrrAmt]]-CalcTable[[#This Row],[AET]]</f>
        <v>#NAME?</v>
      </c>
      <c r="AC1084" s="13" t="e">
        <f ca="1">IF(CalcTable[[#This Row],[PWC]]&gt;FCAP,MIN(24*PERC,MIN(SAT,CalcTable[[#This Row],[PWC]])-FCAP),0)</f>
        <v>#NAME?</v>
      </c>
      <c r="AD1084" s="13" t="e">
        <f ca="1">IF(CalcTable[[#This Row],[PWC]]&gt;SAT,CalcTable[[#This Row],[PWC]]-SAT,0)</f>
        <v>#NAME?</v>
      </c>
      <c r="AE1084" s="13" t="e">
        <f ca="1">CalcTable[[#This Row],[PWC]]-CalcTable[[#This Row],[PercAmt]]-CalcTable[[#This Row],[Runoff]]</f>
        <v>#NAME?</v>
      </c>
      <c r="AF1084" s="13" t="e">
        <f ca="1">CalcTable[[#This Row],[IrrAmt]]/1000*CUR_IRR_AREA*10000/IRR_EFF</f>
        <v>#NAME?</v>
      </c>
      <c r="AG1084" s="147"/>
      <c r="AH1084" s="13"/>
      <c r="AI1084" s="50">
        <v>0</v>
      </c>
      <c r="AJ1084" s="50">
        <v>0</v>
      </c>
      <c r="AK1084" s="50">
        <v>0</v>
      </c>
      <c r="AL1084" s="50">
        <v>0</v>
      </c>
      <c r="AM1084" s="50"/>
      <c r="AN1084" s="50"/>
      <c r="AO1084" s="50"/>
      <c r="AP1084" s="50"/>
      <c r="AQ1084" s="50"/>
      <c r="AR1084" s="50"/>
      <c r="AS1084" s="50"/>
      <c r="AT1084" s="50"/>
      <c r="AU1084" s="50"/>
      <c r="AV1084" s="50"/>
      <c r="AW1084" s="50"/>
      <c r="AX1084" s="50">
        <f t="shared" si="347"/>
        <v>0</v>
      </c>
      <c r="AY1084" s="50"/>
      <c r="AZ1084" s="50">
        <f t="shared" si="337"/>
        <v>0</v>
      </c>
      <c r="BA1084" s="50">
        <f t="shared" si="338"/>
        <v>0</v>
      </c>
      <c r="BB1084" s="50">
        <f t="shared" si="339"/>
        <v>0</v>
      </c>
      <c r="BC1084" s="17">
        <f t="shared" si="340"/>
        <v>19669</v>
      </c>
      <c r="BD1084" s="50">
        <f t="shared" si="341"/>
        <v>0</v>
      </c>
      <c r="BE1084" s="50">
        <f t="shared" si="342"/>
        <v>0</v>
      </c>
      <c r="BF1084" s="50">
        <f t="shared" si="348"/>
        <v>0</v>
      </c>
      <c r="BG1084" s="50"/>
      <c r="BH1084" s="17">
        <f t="shared" si="343"/>
        <v>0</v>
      </c>
      <c r="BI1084" s="17">
        <f t="shared" si="351"/>
        <v>1084</v>
      </c>
      <c r="BJ1084" s="17">
        <f t="shared" si="349"/>
        <v>1084</v>
      </c>
      <c r="BK1084" s="150">
        <f t="shared" si="350"/>
        <v>24374</v>
      </c>
      <c r="BL1084" s="50" t="e">
        <f t="shared" ca="1" si="344"/>
        <v>#NAME?</v>
      </c>
      <c r="BM1084" s="50" t="e">
        <f t="shared" ca="1" si="345"/>
        <v>#NAME?</v>
      </c>
      <c r="BN1084" s="50" t="e">
        <f t="shared" ca="1" si="346"/>
        <v>#NAME?</v>
      </c>
    </row>
    <row r="1085" spans="1:66" x14ac:dyDescent="0.35">
      <c r="A1085" s="48">
        <v>24375</v>
      </c>
      <c r="B1085" s="17">
        <v>1966</v>
      </c>
      <c r="C1085" s="17">
        <v>9</v>
      </c>
      <c r="D1085" s="17">
        <v>268</v>
      </c>
      <c r="E1085" s="17">
        <v>25</v>
      </c>
      <c r="F1085" s="17">
        <v>1</v>
      </c>
      <c r="G1085" s="50">
        <v>0</v>
      </c>
      <c r="H1085" s="32">
        <v>1.3219978866743329</v>
      </c>
      <c r="I1085" s="50">
        <v>7</v>
      </c>
      <c r="J1085" s="13">
        <v>0</v>
      </c>
      <c r="K1085" s="13">
        <f t="shared" si="332"/>
        <v>0</v>
      </c>
      <c r="L1085" s="13">
        <f t="shared" si="333"/>
        <v>0</v>
      </c>
      <c r="M1085" s="13" t="e">
        <f ca="1">CalcTable[[#This Row],[IWC]]-AE1084</f>
        <v>#NAME?</v>
      </c>
      <c r="N1085" s="13" t="e">
        <f ca="1">IF(CalcTable[[#This Row],[Day of Year]]&lt;123,FCAP,AE1084)</f>
        <v>#NAME?</v>
      </c>
      <c r="O1085" s="17" t="e">
        <f ca="1">IF(IRR_DRIP,5,COUNTIF('IDET Wind Values'!C1069:G1069,"&lt;="&amp;IRR_MAXWIND))</f>
        <v>#NAME?</v>
      </c>
      <c r="P1085" s="13" t="e">
        <f ca="1">CalcTable[[#This Row],[ET_o]]*KL</f>
        <v>#NAME?</v>
      </c>
      <c r="Q1085" s="13" t="e">
        <f ca="1">IF(WILTPT&lt;=0,1,MAX(0,MIN(1,(CalcTable[[#This Row],[IWC]]-WILTPT)/(MAD-WILTPT))))</f>
        <v>#NAME?</v>
      </c>
      <c r="R1085" s="13" t="e">
        <f ca="1">CalcTable[[#This Row],[ETMult]]*CalcTable[[#This Row],[ETb]]</f>
        <v>#NAME?</v>
      </c>
      <c r="S1085" s="13" t="b">
        <f>INDEX(IRR_LIST,CalcTable[[#This Row],[Day of Week]]+1)</f>
        <v>1</v>
      </c>
      <c r="T1085" s="13">
        <f t="shared" ca="1" si="334"/>
        <v>0.6</v>
      </c>
      <c r="U1085" s="13" t="b">
        <f ca="1">IF(CalcTable[[#This Row],[IrrPrecip]]&gt;=IC_MM,FALSE,TRUE)</f>
        <v>1</v>
      </c>
      <c r="V1085" s="13" t="b">
        <f t="shared" si="335"/>
        <v>1</v>
      </c>
      <c r="W1085" s="13" t="e">
        <f ca="1">IF(AND(IRR_DRIP=FALSE,CalcTable[[#This Row],[IrrHours]]&lt;=0),FALSE,TRUE)</f>
        <v>#NAME?</v>
      </c>
      <c r="X1085" s="13" t="e">
        <f ca="1">AND(CalcTable[[#This Row],[IrrDay]],CalcTable[[#This Row],[IrrRain]],CalcTable[[#This Row],[IrrWarm]],CalcTable[[#This Row],[IrrWindy]])</f>
        <v>#NAME?</v>
      </c>
      <c r="Y1085" s="13" t="e">
        <f t="shared" ca="1" si="336"/>
        <v>#NAME?</v>
      </c>
      <c r="Z1085" s="13" t="e">
        <f ca="1">CalcTable[[#This Row],[IrrHours]]/5</f>
        <v>#NAME?</v>
      </c>
      <c r="AA1085" s="13" t="e">
        <f ca="1">IF(CalcTable[[#This Row],[IrrFlag]]=FALSE,0,MAX(0,CalcTable[[#This Row],[VolRednWind]]*(FCAP*IRR_TARGET-CalcTable[[#This Row],[IWC]])))</f>
        <v>#NAME?</v>
      </c>
      <c r="AB1085" s="13" t="e">
        <f ca="1">CalcTable[[#This Row],[IWC]]+CalcTable[[#This Row],[Eff Precip]]+CalcTable[[#This Row],[IrrAmt]]-CalcTable[[#This Row],[AET]]</f>
        <v>#NAME?</v>
      </c>
      <c r="AC1085" s="13" t="e">
        <f ca="1">IF(CalcTable[[#This Row],[PWC]]&gt;FCAP,MIN(24*PERC,MIN(SAT,CalcTable[[#This Row],[PWC]])-FCAP),0)</f>
        <v>#NAME?</v>
      </c>
      <c r="AD1085" s="13" t="e">
        <f ca="1">IF(CalcTable[[#This Row],[PWC]]&gt;SAT,CalcTable[[#This Row],[PWC]]-SAT,0)</f>
        <v>#NAME?</v>
      </c>
      <c r="AE1085" s="13" t="e">
        <f ca="1">CalcTable[[#This Row],[PWC]]-CalcTable[[#This Row],[PercAmt]]-CalcTable[[#This Row],[Runoff]]</f>
        <v>#NAME?</v>
      </c>
      <c r="AF1085" s="13" t="e">
        <f ca="1">CalcTable[[#This Row],[IrrAmt]]/1000*CUR_IRR_AREA*10000/IRR_EFF</f>
        <v>#NAME?</v>
      </c>
      <c r="AG1085" s="147"/>
      <c r="AH1085" s="13"/>
      <c r="AI1085" s="50">
        <v>7.0498981429446985</v>
      </c>
      <c r="AJ1085" s="50">
        <v>7.910397350463291</v>
      </c>
      <c r="AK1085" s="50">
        <v>0</v>
      </c>
      <c r="AL1085" s="50">
        <v>0</v>
      </c>
      <c r="AM1085" s="50"/>
      <c r="AN1085" s="50"/>
      <c r="AO1085" s="50"/>
      <c r="AP1085" s="50"/>
      <c r="AQ1085" s="50"/>
      <c r="AR1085" s="50"/>
      <c r="AS1085" s="50"/>
      <c r="AT1085" s="50"/>
      <c r="AU1085" s="50"/>
      <c r="AV1085" s="50"/>
      <c r="AW1085" s="50"/>
      <c r="AX1085" s="50">
        <f t="shared" si="347"/>
        <v>14.96029549340799</v>
      </c>
      <c r="AY1085" s="50"/>
      <c r="AZ1085" s="50">
        <f t="shared" si="337"/>
        <v>335.43682837677881</v>
      </c>
      <c r="BA1085" s="50">
        <f t="shared" si="338"/>
        <v>541.96494455230913</v>
      </c>
      <c r="BB1085" s="50">
        <f t="shared" si="339"/>
        <v>560.77131760419786</v>
      </c>
      <c r="BC1085" s="17">
        <f t="shared" si="340"/>
        <v>19669</v>
      </c>
      <c r="BD1085" s="50">
        <f t="shared" si="341"/>
        <v>14.96029549340799</v>
      </c>
      <c r="BE1085" s="50">
        <f t="shared" si="342"/>
        <v>335.43682837677881</v>
      </c>
      <c r="BF1085" s="50">
        <f t="shared" si="348"/>
        <v>548.66786734433515</v>
      </c>
      <c r="BG1085" s="50"/>
      <c r="BH1085" s="17">
        <f t="shared" si="343"/>
        <v>0</v>
      </c>
      <c r="BI1085" s="17">
        <f t="shared" si="351"/>
        <v>1085</v>
      </c>
      <c r="BJ1085" s="17">
        <f t="shared" si="349"/>
        <v>1085</v>
      </c>
      <c r="BK1085" s="150">
        <f t="shared" si="350"/>
        <v>24375</v>
      </c>
      <c r="BL1085" s="50" t="e">
        <f t="shared" ca="1" si="344"/>
        <v>#NAME?</v>
      </c>
      <c r="BM1085" s="50" t="e">
        <f t="shared" ca="1" si="345"/>
        <v>#NAME?</v>
      </c>
      <c r="BN1085" s="50" t="e">
        <f t="shared" ca="1" si="346"/>
        <v>#NAME?</v>
      </c>
    </row>
    <row r="1086" spans="1:66" x14ac:dyDescent="0.35">
      <c r="A1086" s="48">
        <v>24376</v>
      </c>
      <c r="B1086" s="17">
        <v>1966</v>
      </c>
      <c r="C1086" s="17">
        <v>9</v>
      </c>
      <c r="D1086" s="17">
        <v>269</v>
      </c>
      <c r="E1086" s="17">
        <v>26</v>
      </c>
      <c r="F1086" s="17">
        <v>2</v>
      </c>
      <c r="G1086" s="50">
        <v>7.2</v>
      </c>
      <c r="H1086" s="32">
        <v>1.498433828368118</v>
      </c>
      <c r="I1086" s="50">
        <v>5.333333333333333</v>
      </c>
      <c r="J1086" s="13">
        <v>0</v>
      </c>
      <c r="K1086" s="13">
        <f t="shared" si="332"/>
        <v>0</v>
      </c>
      <c r="L1086" s="13">
        <f t="shared" si="333"/>
        <v>0</v>
      </c>
      <c r="M1086" s="13" t="e">
        <f ca="1">CalcTable[[#This Row],[IWC]]-AE1085</f>
        <v>#NAME?</v>
      </c>
      <c r="N1086" s="13" t="e">
        <f ca="1">IF(CalcTable[[#This Row],[Day of Year]]&lt;123,FCAP,AE1085)</f>
        <v>#NAME?</v>
      </c>
      <c r="O1086" s="17" t="e">
        <f ca="1">IF(IRR_DRIP,5,COUNTIF('IDET Wind Values'!C1070:G1070,"&lt;="&amp;IRR_MAXWIND))</f>
        <v>#NAME?</v>
      </c>
      <c r="P1086" s="13" t="e">
        <f ca="1">CalcTable[[#This Row],[ET_o]]*KL</f>
        <v>#NAME?</v>
      </c>
      <c r="Q1086" s="13" t="e">
        <f ca="1">IF(WILTPT&lt;=0,1,MAX(0,MIN(1,(CalcTable[[#This Row],[IWC]]-WILTPT)/(MAD-WILTPT))))</f>
        <v>#NAME?</v>
      </c>
      <c r="R1086" s="13" t="e">
        <f ca="1">CalcTable[[#This Row],[ETMult]]*CalcTable[[#This Row],[ETb]]</f>
        <v>#NAME?</v>
      </c>
      <c r="S1086" s="13" t="b">
        <f>INDEX(IRR_LIST,CalcTable[[#This Row],[Day of Week]]+1)</f>
        <v>0</v>
      </c>
      <c r="T1086" s="13">
        <f t="shared" ca="1" si="334"/>
        <v>0.6</v>
      </c>
      <c r="U1086" s="13" t="b">
        <f ca="1">IF(CalcTable[[#This Row],[IrrPrecip]]&gt;=IC_MM,FALSE,TRUE)</f>
        <v>1</v>
      </c>
      <c r="V1086" s="13" t="b">
        <f t="shared" si="335"/>
        <v>1</v>
      </c>
      <c r="W1086" s="13" t="e">
        <f ca="1">IF(AND(IRR_DRIP=FALSE,CalcTable[[#This Row],[IrrHours]]&lt;=0),FALSE,TRUE)</f>
        <v>#NAME?</v>
      </c>
      <c r="X1086" s="13" t="e">
        <f ca="1">AND(CalcTable[[#This Row],[IrrDay]],CalcTable[[#This Row],[IrrRain]],CalcTable[[#This Row],[IrrWarm]],CalcTable[[#This Row],[IrrWindy]])</f>
        <v>#NAME?</v>
      </c>
      <c r="Y1086" s="13" t="e">
        <f t="shared" ca="1" si="336"/>
        <v>#NAME?</v>
      </c>
      <c r="Z1086" s="13" t="e">
        <f ca="1">CalcTable[[#This Row],[IrrHours]]/5</f>
        <v>#NAME?</v>
      </c>
      <c r="AA1086" s="13" t="e">
        <f ca="1">IF(CalcTable[[#This Row],[IrrFlag]]=FALSE,0,MAX(0,CalcTable[[#This Row],[VolRednWind]]*(FCAP*IRR_TARGET-CalcTable[[#This Row],[IWC]])))</f>
        <v>#NAME?</v>
      </c>
      <c r="AB1086" s="13" t="e">
        <f ca="1">CalcTable[[#This Row],[IWC]]+CalcTable[[#This Row],[Eff Precip]]+CalcTable[[#This Row],[IrrAmt]]-CalcTable[[#This Row],[AET]]</f>
        <v>#NAME?</v>
      </c>
      <c r="AC1086" s="13" t="e">
        <f ca="1">IF(CalcTable[[#This Row],[PWC]]&gt;FCAP,MIN(24*PERC,MIN(SAT,CalcTable[[#This Row],[PWC]])-FCAP),0)</f>
        <v>#NAME?</v>
      </c>
      <c r="AD1086" s="13" t="e">
        <f ca="1">IF(CalcTable[[#This Row],[PWC]]&gt;SAT,CalcTable[[#This Row],[PWC]]-SAT,0)</f>
        <v>#NAME?</v>
      </c>
      <c r="AE1086" s="13" t="e">
        <f ca="1">CalcTable[[#This Row],[PWC]]-CalcTable[[#This Row],[PercAmt]]-CalcTable[[#This Row],[Runoff]]</f>
        <v>#NAME?</v>
      </c>
      <c r="AF1086" s="13" t="e">
        <f ca="1">CalcTable[[#This Row],[IrrAmt]]/1000*CUR_IRR_AREA*10000/IRR_EFF</f>
        <v>#NAME?</v>
      </c>
      <c r="AG1086" s="147"/>
      <c r="AH1086" s="13"/>
      <c r="AI1086" s="50">
        <v>0</v>
      </c>
      <c r="AJ1086" s="50">
        <v>0</v>
      </c>
      <c r="AK1086" s="50">
        <v>2.1135559338374712</v>
      </c>
      <c r="AL1086" s="50">
        <v>3.5550797521317925</v>
      </c>
      <c r="AM1086" s="50"/>
      <c r="AN1086" s="50"/>
      <c r="AO1086" s="50"/>
      <c r="AP1086" s="50"/>
      <c r="AQ1086" s="50"/>
      <c r="AR1086" s="50"/>
      <c r="AS1086" s="50"/>
      <c r="AT1086" s="50"/>
      <c r="AU1086" s="50"/>
      <c r="AV1086" s="50"/>
      <c r="AW1086" s="50"/>
      <c r="AX1086" s="50">
        <f t="shared" si="347"/>
        <v>5.6686356859692637</v>
      </c>
      <c r="AY1086" s="50"/>
      <c r="AZ1086" s="50">
        <f t="shared" si="337"/>
        <v>135.28115975881551</v>
      </c>
      <c r="BA1086" s="50">
        <f t="shared" si="338"/>
        <v>208.29003962865244</v>
      </c>
      <c r="BB1086" s="50">
        <f t="shared" si="339"/>
        <v>214.73199961716745</v>
      </c>
      <c r="BC1086" s="17">
        <f t="shared" si="340"/>
        <v>19669</v>
      </c>
      <c r="BD1086" s="50">
        <f t="shared" si="341"/>
        <v>5.6686356859692637</v>
      </c>
      <c r="BE1086" s="50">
        <f t="shared" si="342"/>
        <v>135.28115975881551</v>
      </c>
      <c r="BF1086" s="50">
        <f t="shared" si="348"/>
        <v>221.27691158993773</v>
      </c>
      <c r="BG1086" s="50"/>
      <c r="BH1086" s="17">
        <f t="shared" si="343"/>
        <v>0</v>
      </c>
      <c r="BI1086" s="17">
        <f t="shared" si="351"/>
        <v>1086</v>
      </c>
      <c r="BJ1086" s="17">
        <f t="shared" si="349"/>
        <v>1086</v>
      </c>
      <c r="BK1086" s="150">
        <f t="shared" si="350"/>
        <v>24376</v>
      </c>
      <c r="BL1086" s="50" t="e">
        <f t="shared" ca="1" si="344"/>
        <v>#NAME?</v>
      </c>
      <c r="BM1086" s="50" t="e">
        <f t="shared" ca="1" si="345"/>
        <v>#NAME?</v>
      </c>
      <c r="BN1086" s="50" t="e">
        <f t="shared" ca="1" si="346"/>
        <v>#NAME?</v>
      </c>
    </row>
    <row r="1087" spans="1:66" x14ac:dyDescent="0.35">
      <c r="A1087" s="48">
        <v>24377</v>
      </c>
      <c r="B1087" s="17">
        <v>1966</v>
      </c>
      <c r="C1087" s="17">
        <v>9</v>
      </c>
      <c r="D1087" s="17">
        <v>270</v>
      </c>
      <c r="E1087" s="17">
        <v>27</v>
      </c>
      <c r="F1087" s="17">
        <v>3</v>
      </c>
      <c r="G1087" s="50">
        <v>6.7</v>
      </c>
      <c r="H1087" s="32">
        <v>3.6338861159111575</v>
      </c>
      <c r="I1087" s="50">
        <v>12.333333333333334</v>
      </c>
      <c r="J1087" s="13">
        <v>0</v>
      </c>
      <c r="K1087" s="13">
        <f t="shared" si="332"/>
        <v>0</v>
      </c>
      <c r="L1087" s="13">
        <f t="shared" si="333"/>
        <v>0</v>
      </c>
      <c r="M1087" s="13" t="e">
        <f ca="1">CalcTable[[#This Row],[IWC]]-AE1086</f>
        <v>#NAME?</v>
      </c>
      <c r="N1087" s="13" t="e">
        <f ca="1">IF(CalcTable[[#This Row],[Day of Year]]&lt;123,FCAP,AE1086)</f>
        <v>#NAME?</v>
      </c>
      <c r="O1087" s="17" t="e">
        <f ca="1">IF(IRR_DRIP,5,COUNTIF('IDET Wind Values'!C1071:G1071,"&lt;="&amp;IRR_MAXWIND))</f>
        <v>#NAME?</v>
      </c>
      <c r="P1087" s="13" t="e">
        <f ca="1">CalcTable[[#This Row],[ET_o]]*KL</f>
        <v>#NAME?</v>
      </c>
      <c r="Q1087" s="13" t="e">
        <f ca="1">IF(WILTPT&lt;=0,1,MAX(0,MIN(1,(CalcTable[[#This Row],[IWC]]-WILTPT)/(MAD-WILTPT))))</f>
        <v>#NAME?</v>
      </c>
      <c r="R1087" s="13" t="e">
        <f ca="1">CalcTable[[#This Row],[ETMult]]*CalcTable[[#This Row],[ETb]]</f>
        <v>#NAME?</v>
      </c>
      <c r="S1087" s="13" t="b">
        <f>INDEX(IRR_LIST,CalcTable[[#This Row],[Day of Week]]+1)</f>
        <v>1</v>
      </c>
      <c r="T1087" s="13">
        <f t="shared" ca="1" si="334"/>
        <v>0</v>
      </c>
      <c r="U1087" s="13" t="b">
        <f ca="1">IF(CalcTable[[#This Row],[IrrPrecip]]&gt;=IC_MM,FALSE,TRUE)</f>
        <v>1</v>
      </c>
      <c r="V1087" s="13" t="b">
        <f t="shared" si="335"/>
        <v>1</v>
      </c>
      <c r="W1087" s="13" t="e">
        <f ca="1">IF(AND(IRR_DRIP=FALSE,CalcTable[[#This Row],[IrrHours]]&lt;=0),FALSE,TRUE)</f>
        <v>#NAME?</v>
      </c>
      <c r="X1087" s="13" t="e">
        <f ca="1">AND(CalcTable[[#This Row],[IrrDay]],CalcTable[[#This Row],[IrrRain]],CalcTable[[#This Row],[IrrWarm]],CalcTable[[#This Row],[IrrWindy]])</f>
        <v>#NAME?</v>
      </c>
      <c r="Y1087" s="13" t="e">
        <f t="shared" ca="1" si="336"/>
        <v>#NAME?</v>
      </c>
      <c r="Z1087" s="13" t="e">
        <f ca="1">CalcTable[[#This Row],[IrrHours]]/5</f>
        <v>#NAME?</v>
      </c>
      <c r="AA1087" s="13" t="e">
        <f ca="1">IF(CalcTable[[#This Row],[IrrFlag]]=FALSE,0,MAX(0,CalcTable[[#This Row],[VolRednWind]]*(FCAP*IRR_TARGET-CalcTable[[#This Row],[IWC]])))</f>
        <v>#NAME?</v>
      </c>
      <c r="AB1087" s="13" t="e">
        <f ca="1">CalcTable[[#This Row],[IWC]]+CalcTable[[#This Row],[Eff Precip]]+CalcTable[[#This Row],[IrrAmt]]-CalcTable[[#This Row],[AET]]</f>
        <v>#NAME?</v>
      </c>
      <c r="AC1087" s="13" t="e">
        <f ca="1">IF(CalcTable[[#This Row],[PWC]]&gt;FCAP,MIN(24*PERC,MIN(SAT,CalcTable[[#This Row],[PWC]])-FCAP),0)</f>
        <v>#NAME?</v>
      </c>
      <c r="AD1087" s="13" t="e">
        <f ca="1">IF(CalcTable[[#This Row],[PWC]]&gt;SAT,CalcTable[[#This Row],[PWC]]-SAT,0)</f>
        <v>#NAME?</v>
      </c>
      <c r="AE1087" s="13" t="e">
        <f ca="1">CalcTable[[#This Row],[PWC]]-CalcTable[[#This Row],[PercAmt]]-CalcTable[[#This Row],[Runoff]]</f>
        <v>#NAME?</v>
      </c>
      <c r="AF1087" s="13" t="e">
        <f ca="1">CalcTable[[#This Row],[IrrAmt]]/1000*CUR_IRR_AREA*10000/IRR_EFF</f>
        <v>#NAME?</v>
      </c>
      <c r="AG1087" s="147"/>
      <c r="AH1087" s="13"/>
      <c r="AI1087" s="50">
        <v>0</v>
      </c>
      <c r="AJ1087" s="50">
        <v>0</v>
      </c>
      <c r="AK1087" s="50">
        <v>0</v>
      </c>
      <c r="AL1087" s="50">
        <v>0</v>
      </c>
      <c r="AM1087" s="50"/>
      <c r="AN1087" s="50"/>
      <c r="AO1087" s="50"/>
      <c r="AP1087" s="50"/>
      <c r="AQ1087" s="50"/>
      <c r="AR1087" s="50"/>
      <c r="AS1087" s="50"/>
      <c r="AT1087" s="50"/>
      <c r="AU1087" s="50"/>
      <c r="AV1087" s="50"/>
      <c r="AW1087" s="50"/>
      <c r="AX1087" s="50">
        <f t="shared" si="347"/>
        <v>0</v>
      </c>
      <c r="AY1087" s="50"/>
      <c r="AZ1087" s="50">
        <f t="shared" si="337"/>
        <v>0</v>
      </c>
      <c r="BA1087" s="50">
        <f t="shared" si="338"/>
        <v>0</v>
      </c>
      <c r="BB1087" s="50">
        <f t="shared" si="339"/>
        <v>0</v>
      </c>
      <c r="BC1087" s="17">
        <f t="shared" si="340"/>
        <v>19669</v>
      </c>
      <c r="BD1087" s="50">
        <f t="shared" si="341"/>
        <v>0</v>
      </c>
      <c r="BE1087" s="50">
        <f t="shared" si="342"/>
        <v>0</v>
      </c>
      <c r="BF1087" s="50">
        <f t="shared" si="348"/>
        <v>0</v>
      </c>
      <c r="BG1087" s="50"/>
      <c r="BH1087" s="17">
        <f t="shared" si="343"/>
        <v>0</v>
      </c>
      <c r="BI1087" s="17">
        <f t="shared" si="351"/>
        <v>1087</v>
      </c>
      <c r="BJ1087" s="17">
        <f t="shared" si="349"/>
        <v>1087</v>
      </c>
      <c r="BK1087" s="150">
        <f t="shared" si="350"/>
        <v>24377</v>
      </c>
      <c r="BL1087" s="50" t="e">
        <f t="shared" ca="1" si="344"/>
        <v>#NAME?</v>
      </c>
      <c r="BM1087" s="50" t="e">
        <f t="shared" ca="1" si="345"/>
        <v>#NAME?</v>
      </c>
      <c r="BN1087" s="50" t="e">
        <f t="shared" ca="1" si="346"/>
        <v>#NAME?</v>
      </c>
    </row>
    <row r="1088" spans="1:66" x14ac:dyDescent="0.35">
      <c r="A1088" s="48">
        <v>24378</v>
      </c>
      <c r="B1088" s="17">
        <v>1966</v>
      </c>
      <c r="C1088" s="17">
        <v>9</v>
      </c>
      <c r="D1088" s="17">
        <v>271</v>
      </c>
      <c r="E1088" s="17">
        <v>28</v>
      </c>
      <c r="F1088" s="17">
        <v>4</v>
      </c>
      <c r="G1088" s="50">
        <v>6.1</v>
      </c>
      <c r="H1088" s="32">
        <v>2.9250228635002089</v>
      </c>
      <c r="I1088" s="50">
        <v>32.166666666666664</v>
      </c>
      <c r="J1088" s="13">
        <v>3.3</v>
      </c>
      <c r="K1088" s="13">
        <f t="shared" si="332"/>
        <v>3.3</v>
      </c>
      <c r="L1088" s="13">
        <f t="shared" si="333"/>
        <v>0</v>
      </c>
      <c r="M1088" s="13" t="e">
        <f ca="1">CalcTable[[#This Row],[IWC]]-AE1087</f>
        <v>#NAME?</v>
      </c>
      <c r="N1088" s="13" t="e">
        <f ca="1">IF(CalcTable[[#This Row],[Day of Year]]&lt;123,FCAP,AE1087)</f>
        <v>#NAME?</v>
      </c>
      <c r="O1088" s="17" t="e">
        <f ca="1">IF(IRR_DRIP,5,COUNTIF('IDET Wind Values'!C1072:G1072,"&lt;="&amp;IRR_MAXWIND))</f>
        <v>#NAME?</v>
      </c>
      <c r="P1088" s="13" t="e">
        <f ca="1">CalcTable[[#This Row],[ET_o]]*KL</f>
        <v>#NAME?</v>
      </c>
      <c r="Q1088" s="13" t="e">
        <f ca="1">IF(WILTPT&lt;=0,1,MAX(0,MIN(1,(CalcTable[[#This Row],[IWC]]-WILTPT)/(MAD-WILTPT))))</f>
        <v>#NAME?</v>
      </c>
      <c r="R1088" s="13" t="e">
        <f ca="1">CalcTable[[#This Row],[ETMult]]*CalcTable[[#This Row],[ETb]]</f>
        <v>#NAME?</v>
      </c>
      <c r="S1088" s="13" t="b">
        <f>INDEX(IRR_LIST,CalcTable[[#This Row],[Day of Week]]+1)</f>
        <v>0</v>
      </c>
      <c r="T1088" s="13">
        <f t="shared" ca="1" si="334"/>
        <v>0</v>
      </c>
      <c r="U1088" s="13" t="b">
        <f ca="1">IF(CalcTable[[#This Row],[IrrPrecip]]&gt;=IC_MM,FALSE,TRUE)</f>
        <v>1</v>
      </c>
      <c r="V1088" s="13" t="b">
        <f t="shared" si="335"/>
        <v>0</v>
      </c>
      <c r="W1088" s="13" t="e">
        <f ca="1">IF(AND(IRR_DRIP=FALSE,CalcTable[[#This Row],[IrrHours]]&lt;=0),FALSE,TRUE)</f>
        <v>#NAME?</v>
      </c>
      <c r="X1088" s="13" t="e">
        <f ca="1">AND(CalcTable[[#This Row],[IrrDay]],CalcTable[[#This Row],[IrrRain]],CalcTable[[#This Row],[IrrWarm]],CalcTable[[#This Row],[IrrWindy]])</f>
        <v>#NAME?</v>
      </c>
      <c r="Y1088" s="13" t="e">
        <f t="shared" ca="1" si="336"/>
        <v>#NAME?</v>
      </c>
      <c r="Z1088" s="13" t="e">
        <f ca="1">CalcTable[[#This Row],[IrrHours]]/5</f>
        <v>#NAME?</v>
      </c>
      <c r="AA1088" s="13" t="e">
        <f ca="1">IF(CalcTable[[#This Row],[IrrFlag]]=FALSE,0,MAX(0,CalcTable[[#This Row],[VolRednWind]]*(FCAP*IRR_TARGET-CalcTable[[#This Row],[IWC]])))</f>
        <v>#NAME?</v>
      </c>
      <c r="AB1088" s="13" t="e">
        <f ca="1">CalcTable[[#This Row],[IWC]]+CalcTable[[#This Row],[Eff Precip]]+CalcTable[[#This Row],[IrrAmt]]-CalcTable[[#This Row],[AET]]</f>
        <v>#NAME?</v>
      </c>
      <c r="AC1088" s="13" t="e">
        <f ca="1">IF(CalcTable[[#This Row],[PWC]]&gt;FCAP,MIN(24*PERC,MIN(SAT,CalcTable[[#This Row],[PWC]])-FCAP),0)</f>
        <v>#NAME?</v>
      </c>
      <c r="AD1088" s="13" t="e">
        <f ca="1">IF(CalcTable[[#This Row],[PWC]]&gt;SAT,CalcTable[[#This Row],[PWC]]-SAT,0)</f>
        <v>#NAME?</v>
      </c>
      <c r="AE1088" s="13" t="e">
        <f ca="1">CalcTable[[#This Row],[PWC]]-CalcTable[[#This Row],[PercAmt]]-CalcTable[[#This Row],[Runoff]]</f>
        <v>#NAME?</v>
      </c>
      <c r="AF1088" s="13" t="e">
        <f ca="1">CalcTable[[#This Row],[IrrAmt]]/1000*CUR_IRR_AREA*10000/IRR_EFF</f>
        <v>#NAME?</v>
      </c>
      <c r="AG1088" s="147"/>
      <c r="AH1088" s="13"/>
      <c r="AI1088" s="50">
        <v>0</v>
      </c>
      <c r="AJ1088" s="50">
        <v>0</v>
      </c>
      <c r="AK1088" s="50">
        <v>0</v>
      </c>
      <c r="AL1088" s="50">
        <v>0</v>
      </c>
      <c r="AM1088" s="50"/>
      <c r="AN1088" s="50"/>
      <c r="AO1088" s="50"/>
      <c r="AP1088" s="50"/>
      <c r="AQ1088" s="50"/>
      <c r="AR1088" s="50"/>
      <c r="AS1088" s="50"/>
      <c r="AT1088" s="50"/>
      <c r="AU1088" s="50"/>
      <c r="AV1088" s="50"/>
      <c r="AW1088" s="50"/>
      <c r="AX1088" s="50">
        <f t="shared" si="347"/>
        <v>0</v>
      </c>
      <c r="AY1088" s="50"/>
      <c r="AZ1088" s="50">
        <f t="shared" si="337"/>
        <v>0</v>
      </c>
      <c r="BA1088" s="50">
        <f t="shared" si="338"/>
        <v>0</v>
      </c>
      <c r="BB1088" s="50">
        <f t="shared" si="339"/>
        <v>0</v>
      </c>
      <c r="BC1088" s="17">
        <f t="shared" si="340"/>
        <v>19669</v>
      </c>
      <c r="BD1088" s="50">
        <f t="shared" si="341"/>
        <v>0</v>
      </c>
      <c r="BE1088" s="50">
        <f t="shared" si="342"/>
        <v>0</v>
      </c>
      <c r="BF1088" s="50">
        <f t="shared" si="348"/>
        <v>0</v>
      </c>
      <c r="BG1088" s="50"/>
      <c r="BH1088" s="17">
        <f t="shared" si="343"/>
        <v>0</v>
      </c>
      <c r="BI1088" s="17">
        <f t="shared" si="351"/>
        <v>1088</v>
      </c>
      <c r="BJ1088" s="17">
        <f t="shared" si="349"/>
        <v>1088</v>
      </c>
      <c r="BK1088" s="150">
        <f t="shared" si="350"/>
        <v>24378</v>
      </c>
      <c r="BL1088" s="50" t="e">
        <f t="shared" ca="1" si="344"/>
        <v>#NAME?</v>
      </c>
      <c r="BM1088" s="50" t="e">
        <f t="shared" ca="1" si="345"/>
        <v>#NAME?</v>
      </c>
      <c r="BN1088" s="50" t="e">
        <f t="shared" ca="1" si="346"/>
        <v>#NAME?</v>
      </c>
    </row>
    <row r="1089" spans="1:66" x14ac:dyDescent="0.35">
      <c r="A1089" s="48">
        <v>24379</v>
      </c>
      <c r="B1089" s="17">
        <v>1966</v>
      </c>
      <c r="C1089" s="17">
        <v>9</v>
      </c>
      <c r="D1089" s="17">
        <v>272</v>
      </c>
      <c r="E1089" s="17">
        <v>29</v>
      </c>
      <c r="F1089" s="17">
        <v>5</v>
      </c>
      <c r="G1089" s="50">
        <v>2.2000000000000002</v>
      </c>
      <c r="H1089" s="32">
        <v>3.3373420574685086</v>
      </c>
      <c r="I1089" s="50">
        <v>26</v>
      </c>
      <c r="J1089" s="13">
        <v>0.8</v>
      </c>
      <c r="K1089" s="13">
        <f t="shared" si="332"/>
        <v>0.8</v>
      </c>
      <c r="L1089" s="13">
        <f t="shared" si="333"/>
        <v>0</v>
      </c>
      <c r="M1089" s="13" t="e">
        <f ca="1">CalcTable[[#This Row],[IWC]]-AE1088</f>
        <v>#NAME?</v>
      </c>
      <c r="N1089" s="13" t="e">
        <f ca="1">IF(CalcTable[[#This Row],[Day of Year]]&lt;123,FCAP,AE1088)</f>
        <v>#NAME?</v>
      </c>
      <c r="O1089" s="17" t="e">
        <f ca="1">IF(IRR_DRIP,5,COUNTIF('IDET Wind Values'!C1073:G1073,"&lt;="&amp;IRR_MAXWIND))</f>
        <v>#NAME?</v>
      </c>
      <c r="P1089" s="13" t="e">
        <f ca="1">CalcTable[[#This Row],[ET_o]]*KL</f>
        <v>#NAME?</v>
      </c>
      <c r="Q1089" s="13" t="e">
        <f ca="1">IF(WILTPT&lt;=0,1,MAX(0,MIN(1,(CalcTable[[#This Row],[IWC]]-WILTPT)/(MAD-WILTPT))))</f>
        <v>#NAME?</v>
      </c>
      <c r="R1089" s="13" t="e">
        <f ca="1">CalcTable[[#This Row],[ETMult]]*CalcTable[[#This Row],[ETb]]</f>
        <v>#NAME?</v>
      </c>
      <c r="S1089" s="13" t="b">
        <f>INDEX(IRR_LIST,CalcTable[[#This Row],[Day of Week]]+1)</f>
        <v>1</v>
      </c>
      <c r="T1089" s="13">
        <f t="shared" ca="1" si="334"/>
        <v>3.3</v>
      </c>
      <c r="U1089" s="13" t="b">
        <f ca="1">IF(CalcTable[[#This Row],[IrrPrecip]]&gt;=IC_MM,FALSE,TRUE)</f>
        <v>1</v>
      </c>
      <c r="V1089" s="13" t="b">
        <f t="shared" si="335"/>
        <v>0</v>
      </c>
      <c r="W1089" s="13" t="e">
        <f ca="1">IF(AND(IRR_DRIP=FALSE,CalcTable[[#This Row],[IrrHours]]&lt;=0),FALSE,TRUE)</f>
        <v>#NAME?</v>
      </c>
      <c r="X1089" s="13" t="e">
        <f ca="1">AND(CalcTable[[#This Row],[IrrDay]],CalcTable[[#This Row],[IrrRain]],CalcTable[[#This Row],[IrrWarm]],CalcTable[[#This Row],[IrrWindy]])</f>
        <v>#NAME?</v>
      </c>
      <c r="Y1089" s="13" t="e">
        <f t="shared" ca="1" si="336"/>
        <v>#NAME?</v>
      </c>
      <c r="Z1089" s="13" t="e">
        <f ca="1">CalcTable[[#This Row],[IrrHours]]/5</f>
        <v>#NAME?</v>
      </c>
      <c r="AA1089" s="13" t="e">
        <f ca="1">IF(CalcTable[[#This Row],[IrrFlag]]=FALSE,0,MAX(0,CalcTable[[#This Row],[VolRednWind]]*(FCAP*IRR_TARGET-CalcTable[[#This Row],[IWC]])))</f>
        <v>#NAME?</v>
      </c>
      <c r="AB1089" s="13" t="e">
        <f ca="1">CalcTable[[#This Row],[IWC]]+CalcTable[[#This Row],[Eff Precip]]+CalcTable[[#This Row],[IrrAmt]]-CalcTable[[#This Row],[AET]]</f>
        <v>#NAME?</v>
      </c>
      <c r="AC1089" s="13" t="e">
        <f ca="1">IF(CalcTable[[#This Row],[PWC]]&gt;FCAP,MIN(24*PERC,MIN(SAT,CalcTable[[#This Row],[PWC]])-FCAP),0)</f>
        <v>#NAME?</v>
      </c>
      <c r="AD1089" s="13" t="e">
        <f ca="1">IF(CalcTable[[#This Row],[PWC]]&gt;SAT,CalcTable[[#This Row],[PWC]]-SAT,0)</f>
        <v>#NAME?</v>
      </c>
      <c r="AE1089" s="13" t="e">
        <f ca="1">CalcTable[[#This Row],[PWC]]-CalcTable[[#This Row],[PercAmt]]-CalcTable[[#This Row],[Runoff]]</f>
        <v>#NAME?</v>
      </c>
      <c r="AF1089" s="13" t="e">
        <f ca="1">CalcTable[[#This Row],[IrrAmt]]/1000*CUR_IRR_AREA*10000/IRR_EFF</f>
        <v>#NAME?</v>
      </c>
      <c r="AG1089" s="147"/>
      <c r="AH1089" s="13"/>
      <c r="AI1089" s="50">
        <v>0</v>
      </c>
      <c r="AJ1089" s="50">
        <v>0</v>
      </c>
      <c r="AK1089" s="50">
        <v>0</v>
      </c>
      <c r="AL1089" s="50">
        <v>0</v>
      </c>
      <c r="AM1089" s="50"/>
      <c r="AN1089" s="50"/>
      <c r="AO1089" s="50"/>
      <c r="AP1089" s="50"/>
      <c r="AQ1089" s="50"/>
      <c r="AR1089" s="50"/>
      <c r="AS1089" s="50"/>
      <c r="AT1089" s="50"/>
      <c r="AU1089" s="50"/>
      <c r="AV1089" s="50"/>
      <c r="AW1089" s="50"/>
      <c r="AX1089" s="50">
        <f t="shared" si="347"/>
        <v>0</v>
      </c>
      <c r="AY1089" s="50"/>
      <c r="AZ1089" s="50">
        <f t="shared" si="337"/>
        <v>0</v>
      </c>
      <c r="BA1089" s="50">
        <f t="shared" si="338"/>
        <v>0</v>
      </c>
      <c r="BB1089" s="50">
        <f t="shared" si="339"/>
        <v>0</v>
      </c>
      <c r="BC1089" s="17">
        <f t="shared" si="340"/>
        <v>19669</v>
      </c>
      <c r="BD1089" s="50">
        <f t="shared" si="341"/>
        <v>0</v>
      </c>
      <c r="BE1089" s="50">
        <f t="shared" si="342"/>
        <v>0</v>
      </c>
      <c r="BF1089" s="50">
        <f t="shared" si="348"/>
        <v>0</v>
      </c>
      <c r="BG1089" s="50"/>
      <c r="BH1089" s="17">
        <f t="shared" si="343"/>
        <v>0</v>
      </c>
      <c r="BI1089" s="17">
        <f t="shared" si="351"/>
        <v>1089</v>
      </c>
      <c r="BJ1089" s="17">
        <f t="shared" si="349"/>
        <v>1089</v>
      </c>
      <c r="BK1089" s="150">
        <f t="shared" si="350"/>
        <v>24379</v>
      </c>
      <c r="BL1089" s="50" t="e">
        <f t="shared" ca="1" si="344"/>
        <v>#NAME?</v>
      </c>
      <c r="BM1089" s="50" t="e">
        <f t="shared" ca="1" si="345"/>
        <v>#NAME?</v>
      </c>
      <c r="BN1089" s="50" t="e">
        <f t="shared" ca="1" si="346"/>
        <v>#NAME?</v>
      </c>
    </row>
    <row r="1090" spans="1:66" x14ac:dyDescent="0.35">
      <c r="A1090" s="48">
        <v>24380</v>
      </c>
      <c r="B1090" s="17">
        <v>1966</v>
      </c>
      <c r="C1090" s="17">
        <v>9</v>
      </c>
      <c r="D1090" s="17">
        <v>273</v>
      </c>
      <c r="E1090" s="17">
        <v>30</v>
      </c>
      <c r="F1090" s="17">
        <v>6</v>
      </c>
      <c r="G1090" s="50">
        <v>-0.6</v>
      </c>
      <c r="H1090" s="32">
        <v>2.8511952708938146</v>
      </c>
      <c r="I1090" s="50">
        <v>0.83333333333333337</v>
      </c>
      <c r="J1090" s="13">
        <v>0</v>
      </c>
      <c r="K1090" s="13">
        <f t="shared" si="332"/>
        <v>0</v>
      </c>
      <c r="L1090" s="13">
        <f t="shared" si="333"/>
        <v>0</v>
      </c>
      <c r="M1090" s="13" t="e">
        <f ca="1">CalcTable[[#This Row],[IWC]]-AE1089</f>
        <v>#NAME?</v>
      </c>
      <c r="N1090" s="13" t="e">
        <f ca="1">IF(CalcTable[[#This Row],[Day of Year]]&lt;123,FCAP,AE1089)</f>
        <v>#NAME?</v>
      </c>
      <c r="O1090" s="17" t="e">
        <f ca="1">IF(IRR_DRIP,5,COUNTIF('IDET Wind Values'!C1074:G1074,"&lt;="&amp;IRR_MAXWIND))</f>
        <v>#NAME?</v>
      </c>
      <c r="P1090" s="13" t="e">
        <f ca="1">CalcTable[[#This Row],[ET_o]]*KL</f>
        <v>#NAME?</v>
      </c>
      <c r="Q1090" s="13" t="e">
        <f ca="1">IF(WILTPT&lt;=0,1,MAX(0,MIN(1,(CalcTable[[#This Row],[IWC]]-WILTPT)/(MAD-WILTPT))))</f>
        <v>#NAME?</v>
      </c>
      <c r="R1090" s="13" t="e">
        <f ca="1">CalcTable[[#This Row],[ETMult]]*CalcTable[[#This Row],[ETb]]</f>
        <v>#NAME?</v>
      </c>
      <c r="S1090" s="13" t="b">
        <f>INDEX(IRR_LIST,CalcTable[[#This Row],[Day of Week]]+1)</f>
        <v>0</v>
      </c>
      <c r="T1090" s="13">
        <f t="shared" ca="1" si="334"/>
        <v>4.0999999999999996</v>
      </c>
      <c r="U1090" s="13" t="b">
        <f ca="1">IF(CalcTable[[#This Row],[IrrPrecip]]&gt;=IC_MM,FALSE,TRUE)</f>
        <v>1</v>
      </c>
      <c r="V1090" s="13" t="b">
        <f t="shared" si="335"/>
        <v>0</v>
      </c>
      <c r="W1090" s="13" t="e">
        <f ca="1">IF(AND(IRR_DRIP=FALSE,CalcTable[[#This Row],[IrrHours]]&lt;=0),FALSE,TRUE)</f>
        <v>#NAME?</v>
      </c>
      <c r="X1090" s="13" t="e">
        <f ca="1">AND(CalcTable[[#This Row],[IrrDay]],CalcTable[[#This Row],[IrrRain]],CalcTable[[#This Row],[IrrWarm]],CalcTable[[#This Row],[IrrWindy]])</f>
        <v>#NAME?</v>
      </c>
      <c r="Y1090" s="13" t="e">
        <f t="shared" ca="1" si="336"/>
        <v>#NAME?</v>
      </c>
      <c r="Z1090" s="13" t="e">
        <f ca="1">CalcTable[[#This Row],[IrrHours]]/5</f>
        <v>#NAME?</v>
      </c>
      <c r="AA1090" s="13" t="e">
        <f ca="1">IF(CalcTable[[#This Row],[IrrFlag]]=FALSE,0,MAX(0,CalcTable[[#This Row],[VolRednWind]]*(FCAP*IRR_TARGET-CalcTable[[#This Row],[IWC]])))</f>
        <v>#NAME?</v>
      </c>
      <c r="AB1090" s="13" t="e">
        <f ca="1">CalcTable[[#This Row],[IWC]]+CalcTable[[#This Row],[Eff Precip]]+CalcTable[[#This Row],[IrrAmt]]-CalcTable[[#This Row],[AET]]</f>
        <v>#NAME?</v>
      </c>
      <c r="AC1090" s="13" t="e">
        <f ca="1">IF(CalcTable[[#This Row],[PWC]]&gt;FCAP,MIN(24*PERC,MIN(SAT,CalcTable[[#This Row],[PWC]])-FCAP),0)</f>
        <v>#NAME?</v>
      </c>
      <c r="AD1090" s="13" t="e">
        <f ca="1">IF(CalcTable[[#This Row],[PWC]]&gt;SAT,CalcTable[[#This Row],[PWC]]-SAT,0)</f>
        <v>#NAME?</v>
      </c>
      <c r="AE1090" s="13" t="e">
        <f ca="1">CalcTable[[#This Row],[PWC]]-CalcTable[[#This Row],[PercAmt]]-CalcTable[[#This Row],[Runoff]]</f>
        <v>#NAME?</v>
      </c>
      <c r="AF1090" s="13" t="e">
        <f ca="1">CalcTable[[#This Row],[IrrAmt]]/1000*CUR_IRR_AREA*10000/IRR_EFF</f>
        <v>#NAME?</v>
      </c>
      <c r="AG1090" s="147"/>
      <c r="AH1090" s="13"/>
      <c r="AI1090" s="50">
        <v>0</v>
      </c>
      <c r="AJ1090" s="50">
        <v>0</v>
      </c>
      <c r="AK1090" s="50">
        <v>0</v>
      </c>
      <c r="AL1090" s="50">
        <v>0</v>
      </c>
      <c r="AM1090" s="50"/>
      <c r="AN1090" s="50"/>
      <c r="AO1090" s="50"/>
      <c r="AP1090" s="50"/>
      <c r="AQ1090" s="50"/>
      <c r="AR1090" s="50"/>
      <c r="AS1090" s="50"/>
      <c r="AT1090" s="50"/>
      <c r="AU1090" s="50"/>
      <c r="AV1090" s="50"/>
      <c r="AW1090" s="50"/>
      <c r="AX1090" s="50">
        <f t="shared" si="347"/>
        <v>0</v>
      </c>
      <c r="AY1090" s="50"/>
      <c r="AZ1090" s="50">
        <f t="shared" si="337"/>
        <v>0</v>
      </c>
      <c r="BA1090" s="50">
        <f t="shared" si="338"/>
        <v>0</v>
      </c>
      <c r="BB1090" s="50">
        <f t="shared" si="339"/>
        <v>0</v>
      </c>
      <c r="BC1090" s="17">
        <f t="shared" si="340"/>
        <v>19669</v>
      </c>
      <c r="BD1090" s="50">
        <f t="shared" si="341"/>
        <v>0</v>
      </c>
      <c r="BE1090" s="50">
        <f t="shared" si="342"/>
        <v>0</v>
      </c>
      <c r="BF1090" s="50">
        <f t="shared" si="348"/>
        <v>0</v>
      </c>
      <c r="BG1090" s="50"/>
      <c r="BH1090" s="17">
        <f t="shared" si="343"/>
        <v>0</v>
      </c>
      <c r="BI1090" s="17">
        <f t="shared" si="351"/>
        <v>1090</v>
      </c>
      <c r="BJ1090" s="17">
        <f t="shared" si="349"/>
        <v>1090</v>
      </c>
      <c r="BK1090" s="150">
        <f t="shared" si="350"/>
        <v>24380</v>
      </c>
      <c r="BL1090" s="50" t="e">
        <f t="shared" ca="1" si="344"/>
        <v>#NAME?</v>
      </c>
      <c r="BM1090" s="50" t="e">
        <f t="shared" ca="1" si="345"/>
        <v>#NAME?</v>
      </c>
      <c r="BN1090" s="50" t="e">
        <f t="shared" ca="1" si="346"/>
        <v>#NAME?</v>
      </c>
    </row>
    <row r="1091" spans="1:66" x14ac:dyDescent="0.35">
      <c r="A1091" s="48">
        <v>24593</v>
      </c>
      <c r="B1091" s="17">
        <v>1967</v>
      </c>
      <c r="C1091" s="17">
        <v>5</v>
      </c>
      <c r="D1091" s="17">
        <v>121</v>
      </c>
      <c r="E1091" s="17">
        <v>1</v>
      </c>
      <c r="F1091" s="17">
        <v>2</v>
      </c>
      <c r="G1091" s="50">
        <v>-1.1000000000000001</v>
      </c>
      <c r="H1091" s="32">
        <v>3.0746054669375402</v>
      </c>
      <c r="I1091" s="50">
        <v>25</v>
      </c>
      <c r="J1091" s="13">
        <v>0</v>
      </c>
      <c r="K1091" s="13">
        <f t="shared" si="332"/>
        <v>0</v>
      </c>
      <c r="L1091" s="13">
        <f t="shared" si="333"/>
        <v>0</v>
      </c>
      <c r="M1091" s="13" t="e">
        <f ca="1">CalcTable[[#This Row],[IWC]]-AE1090</f>
        <v>#NAME?</v>
      </c>
      <c r="N1091" s="13" t="e">
        <f ca="1">IF(CalcTable[[#This Row],[Day of Year]]&lt;123,FCAP,AE1090)</f>
        <v>#NAME?</v>
      </c>
      <c r="O1091" s="17" t="e">
        <f ca="1">IF(IRR_DRIP,5,COUNTIF('IDET Wind Values'!C1075:G1075,"&lt;="&amp;IRR_MAXWIND))</f>
        <v>#NAME?</v>
      </c>
      <c r="P1091" s="13" t="e">
        <f ca="1">CalcTable[[#This Row],[ET_o]]*KL</f>
        <v>#NAME?</v>
      </c>
      <c r="Q1091" s="13" t="e">
        <f ca="1">IF(WILTPT&lt;=0,1,MAX(0,MIN(1,(CalcTable[[#This Row],[IWC]]-WILTPT)/(MAD-WILTPT))))</f>
        <v>#NAME?</v>
      </c>
      <c r="R1091" s="13" t="e">
        <f ca="1">CalcTable[[#This Row],[ETMult]]*CalcTable[[#This Row],[ETb]]</f>
        <v>#NAME?</v>
      </c>
      <c r="S1091" s="13" t="b">
        <f>INDEX(IRR_LIST,CalcTable[[#This Row],[Day of Week]]+1)</f>
        <v>0</v>
      </c>
      <c r="T1091" s="13">
        <f t="shared" ca="1" si="334"/>
        <v>0.8</v>
      </c>
      <c r="U1091" s="13" t="b">
        <f ca="1">IF(CalcTable[[#This Row],[IrrPrecip]]&gt;=IC_MM,FALSE,TRUE)</f>
        <v>1</v>
      </c>
      <c r="V1091" s="13" t="b">
        <f t="shared" si="335"/>
        <v>0</v>
      </c>
      <c r="W1091" s="13" t="e">
        <f ca="1">IF(AND(IRR_DRIP=FALSE,CalcTable[[#This Row],[IrrHours]]&lt;=0),FALSE,TRUE)</f>
        <v>#NAME?</v>
      </c>
      <c r="X1091" s="13" t="e">
        <f ca="1">AND(CalcTable[[#This Row],[IrrDay]],CalcTable[[#This Row],[IrrRain]],CalcTable[[#This Row],[IrrWarm]],CalcTable[[#This Row],[IrrWindy]])</f>
        <v>#NAME?</v>
      </c>
      <c r="Y1091" s="13" t="e">
        <f t="shared" ca="1" si="336"/>
        <v>#NAME?</v>
      </c>
      <c r="Z1091" s="13" t="e">
        <f ca="1">CalcTable[[#This Row],[IrrHours]]/5</f>
        <v>#NAME?</v>
      </c>
      <c r="AA1091" s="13" t="e">
        <f ca="1">IF(CalcTable[[#This Row],[IrrFlag]]=FALSE,0,MAX(0,CalcTable[[#This Row],[VolRednWind]]*(FCAP*IRR_TARGET-CalcTable[[#This Row],[IWC]])))</f>
        <v>#NAME?</v>
      </c>
      <c r="AB1091" s="13" t="e">
        <f ca="1">CalcTable[[#This Row],[IWC]]+CalcTable[[#This Row],[Eff Precip]]+CalcTable[[#This Row],[IrrAmt]]-CalcTable[[#This Row],[AET]]</f>
        <v>#NAME?</v>
      </c>
      <c r="AC1091" s="13" t="e">
        <f ca="1">IF(CalcTable[[#This Row],[PWC]]&gt;FCAP,MIN(24*PERC,MIN(SAT,CalcTable[[#This Row],[PWC]])-FCAP),0)</f>
        <v>#NAME?</v>
      </c>
      <c r="AD1091" s="13" t="e">
        <f ca="1">IF(CalcTable[[#This Row],[PWC]]&gt;SAT,CalcTable[[#This Row],[PWC]]-SAT,0)</f>
        <v>#NAME?</v>
      </c>
      <c r="AE1091" s="13" t="e">
        <f ca="1">CalcTable[[#This Row],[PWC]]-CalcTable[[#This Row],[PercAmt]]-CalcTable[[#This Row],[Runoff]]</f>
        <v>#NAME?</v>
      </c>
      <c r="AF1091" s="13" t="e">
        <f ca="1">CalcTable[[#This Row],[IrrAmt]]/1000*CUR_IRR_AREA*10000/IRR_EFF</f>
        <v>#NAME?</v>
      </c>
      <c r="AG1091" s="147"/>
      <c r="AH1091" s="13"/>
      <c r="AI1091" s="50">
        <v>0</v>
      </c>
      <c r="AJ1091" s="50">
        <v>0</v>
      </c>
      <c r="AK1091" s="50">
        <v>0</v>
      </c>
      <c r="AL1091" s="50">
        <v>0</v>
      </c>
      <c r="AM1091" s="50"/>
      <c r="AN1091" s="50"/>
      <c r="AO1091" s="50"/>
      <c r="AP1091" s="50"/>
      <c r="AQ1091" s="50"/>
      <c r="AR1091" s="50"/>
      <c r="AS1091" s="50"/>
      <c r="AT1091" s="50"/>
      <c r="AU1091" s="50"/>
      <c r="AV1091" s="50"/>
      <c r="AW1091" s="50"/>
      <c r="AX1091" s="50">
        <f t="shared" si="347"/>
        <v>0</v>
      </c>
      <c r="AY1091" s="50"/>
      <c r="AZ1091" s="50">
        <f t="shared" si="337"/>
        <v>0</v>
      </c>
      <c r="BA1091" s="50">
        <f t="shared" si="338"/>
        <v>0</v>
      </c>
      <c r="BB1091" s="50">
        <f t="shared" si="339"/>
        <v>0</v>
      </c>
      <c r="BC1091" s="17">
        <f t="shared" si="340"/>
        <v>19675</v>
      </c>
      <c r="BD1091" s="50">
        <f t="shared" si="341"/>
        <v>0</v>
      </c>
      <c r="BE1091" s="50">
        <f t="shared" si="342"/>
        <v>0</v>
      </c>
      <c r="BF1091" s="50">
        <f t="shared" si="348"/>
        <v>0</v>
      </c>
      <c r="BG1091" s="50"/>
      <c r="BH1091" s="17">
        <f t="shared" si="343"/>
        <v>0</v>
      </c>
      <c r="BI1091" s="17">
        <f t="shared" si="351"/>
        <v>1091</v>
      </c>
      <c r="BJ1091" s="17">
        <f t="shared" si="349"/>
        <v>1091</v>
      </c>
      <c r="BK1091" s="150">
        <f t="shared" si="350"/>
        <v>24593</v>
      </c>
      <c r="BL1091" s="50" t="e">
        <f t="shared" ca="1" si="344"/>
        <v>#NAME?</v>
      </c>
      <c r="BM1091" s="50" t="e">
        <f t="shared" ca="1" si="345"/>
        <v>#NAME?</v>
      </c>
      <c r="BN1091" s="50" t="e">
        <f t="shared" ca="1" si="346"/>
        <v>#NAME?</v>
      </c>
    </row>
    <row r="1092" spans="1:66" x14ac:dyDescent="0.35">
      <c r="A1092" s="48">
        <v>24594</v>
      </c>
      <c r="B1092" s="17">
        <v>1967</v>
      </c>
      <c r="C1092" s="17">
        <v>5</v>
      </c>
      <c r="D1092" s="17">
        <v>122</v>
      </c>
      <c r="E1092" s="17">
        <v>2</v>
      </c>
      <c r="F1092" s="17">
        <v>3</v>
      </c>
      <c r="G1092" s="50">
        <v>-2.8</v>
      </c>
      <c r="H1092" s="32">
        <v>1.1273384569629969</v>
      </c>
      <c r="I1092" s="50">
        <v>8.5</v>
      </c>
      <c r="J1092" s="13">
        <v>2.5</v>
      </c>
      <c r="K1092" s="13">
        <f t="shared" si="332"/>
        <v>2.5</v>
      </c>
      <c r="L1092" s="13">
        <f t="shared" si="333"/>
        <v>0</v>
      </c>
      <c r="M1092" s="13" t="e">
        <f ca="1">CalcTable[[#This Row],[IWC]]-AE1091</f>
        <v>#NAME?</v>
      </c>
      <c r="N1092" s="13" t="e">
        <f ca="1">IF(CalcTable[[#This Row],[Day of Year]]&lt;123,FCAP,AE1091)</f>
        <v>#NAME?</v>
      </c>
      <c r="O1092" s="17" t="e">
        <f ca="1">IF(IRR_DRIP,5,COUNTIF('IDET Wind Values'!C1076:G1076,"&lt;="&amp;IRR_MAXWIND))</f>
        <v>#NAME?</v>
      </c>
      <c r="P1092" s="13" t="e">
        <f ca="1">CalcTable[[#This Row],[ET_o]]*KL</f>
        <v>#NAME?</v>
      </c>
      <c r="Q1092" s="13" t="e">
        <f ca="1">IF(WILTPT&lt;=0,1,MAX(0,MIN(1,(CalcTable[[#This Row],[IWC]]-WILTPT)/(MAD-WILTPT))))</f>
        <v>#NAME?</v>
      </c>
      <c r="R1092" s="13" t="e">
        <f ca="1">CalcTable[[#This Row],[ETMult]]*CalcTable[[#This Row],[ETb]]</f>
        <v>#NAME?</v>
      </c>
      <c r="S1092" s="13" t="b">
        <f>INDEX(IRR_LIST,CalcTable[[#This Row],[Day of Week]]+1)</f>
        <v>1</v>
      </c>
      <c r="T1092" s="13">
        <f t="shared" ca="1" si="334"/>
        <v>0</v>
      </c>
      <c r="U1092" s="13" t="b">
        <f ca="1">IF(CalcTable[[#This Row],[IrrPrecip]]&gt;=IC_MM,FALSE,TRUE)</f>
        <v>1</v>
      </c>
      <c r="V1092" s="13" t="b">
        <f t="shared" si="335"/>
        <v>0</v>
      </c>
      <c r="W1092" s="13" t="e">
        <f ca="1">IF(AND(IRR_DRIP=FALSE,CalcTable[[#This Row],[IrrHours]]&lt;=0),FALSE,TRUE)</f>
        <v>#NAME?</v>
      </c>
      <c r="X1092" s="13" t="e">
        <f ca="1">AND(CalcTable[[#This Row],[IrrDay]],CalcTable[[#This Row],[IrrRain]],CalcTable[[#This Row],[IrrWarm]],CalcTable[[#This Row],[IrrWindy]])</f>
        <v>#NAME?</v>
      </c>
      <c r="Y1092" s="13" t="e">
        <f t="shared" ca="1" si="336"/>
        <v>#NAME?</v>
      </c>
      <c r="Z1092" s="13" t="e">
        <f ca="1">CalcTable[[#This Row],[IrrHours]]/5</f>
        <v>#NAME?</v>
      </c>
      <c r="AA1092" s="13" t="e">
        <f ca="1">IF(CalcTable[[#This Row],[IrrFlag]]=FALSE,0,MAX(0,CalcTable[[#This Row],[VolRednWind]]*(FCAP*IRR_TARGET-CalcTable[[#This Row],[IWC]])))</f>
        <v>#NAME?</v>
      </c>
      <c r="AB1092" s="13" t="e">
        <f ca="1">CalcTable[[#This Row],[IWC]]+CalcTable[[#This Row],[Eff Precip]]+CalcTable[[#This Row],[IrrAmt]]-CalcTable[[#This Row],[AET]]</f>
        <v>#NAME?</v>
      </c>
      <c r="AC1092" s="13" t="e">
        <f ca="1">IF(CalcTable[[#This Row],[PWC]]&gt;FCAP,MIN(24*PERC,MIN(SAT,CalcTable[[#This Row],[PWC]])-FCAP),0)</f>
        <v>#NAME?</v>
      </c>
      <c r="AD1092" s="13" t="e">
        <f ca="1">IF(CalcTable[[#This Row],[PWC]]&gt;SAT,CalcTable[[#This Row],[PWC]]-SAT,0)</f>
        <v>#NAME?</v>
      </c>
      <c r="AE1092" s="13" t="e">
        <f ca="1">CalcTable[[#This Row],[PWC]]-CalcTable[[#This Row],[PercAmt]]-CalcTable[[#This Row],[Runoff]]</f>
        <v>#NAME?</v>
      </c>
      <c r="AF1092" s="13" t="e">
        <f ca="1">CalcTable[[#This Row],[IrrAmt]]/1000*CUR_IRR_AREA*10000/IRR_EFF</f>
        <v>#NAME?</v>
      </c>
      <c r="AG1092" s="147"/>
      <c r="AH1092" s="13"/>
      <c r="AI1092" s="50">
        <v>0</v>
      </c>
      <c r="AJ1092" s="50">
        <v>0</v>
      </c>
      <c r="AK1092" s="50">
        <v>0</v>
      </c>
      <c r="AL1092" s="50">
        <v>0</v>
      </c>
      <c r="AM1092" s="50"/>
      <c r="AN1092" s="50"/>
      <c r="AO1092" s="50"/>
      <c r="AP1092" s="50"/>
      <c r="AQ1092" s="50"/>
      <c r="AR1092" s="50"/>
      <c r="AS1092" s="50"/>
      <c r="AT1092" s="50"/>
      <c r="AU1092" s="50"/>
      <c r="AV1092" s="50"/>
      <c r="AW1092" s="50"/>
      <c r="AX1092" s="50">
        <f t="shared" si="347"/>
        <v>0</v>
      </c>
      <c r="AY1092" s="50"/>
      <c r="AZ1092" s="50">
        <f t="shared" si="337"/>
        <v>0</v>
      </c>
      <c r="BA1092" s="50">
        <f t="shared" si="338"/>
        <v>0</v>
      </c>
      <c r="BB1092" s="50">
        <f t="shared" si="339"/>
        <v>0</v>
      </c>
      <c r="BC1092" s="17">
        <f t="shared" si="340"/>
        <v>19675</v>
      </c>
      <c r="BD1092" s="50">
        <f t="shared" si="341"/>
        <v>0</v>
      </c>
      <c r="BE1092" s="50">
        <f t="shared" si="342"/>
        <v>0</v>
      </c>
      <c r="BF1092" s="50">
        <f t="shared" si="348"/>
        <v>0</v>
      </c>
      <c r="BG1092" s="50"/>
      <c r="BH1092" s="17">
        <f t="shared" si="343"/>
        <v>0</v>
      </c>
      <c r="BI1092" s="17">
        <f t="shared" si="351"/>
        <v>1092</v>
      </c>
      <c r="BJ1092" s="17">
        <f t="shared" si="349"/>
        <v>1092</v>
      </c>
      <c r="BK1092" s="150">
        <f t="shared" si="350"/>
        <v>24594</v>
      </c>
      <c r="BL1092" s="50" t="e">
        <f t="shared" ca="1" si="344"/>
        <v>#NAME?</v>
      </c>
      <c r="BM1092" s="50" t="e">
        <f t="shared" ca="1" si="345"/>
        <v>#NAME?</v>
      </c>
      <c r="BN1092" s="50" t="e">
        <f t="shared" ca="1" si="346"/>
        <v>#NAME?</v>
      </c>
    </row>
    <row r="1093" spans="1:66" x14ac:dyDescent="0.35">
      <c r="A1093" s="48">
        <v>24595</v>
      </c>
      <c r="B1093" s="17">
        <v>1967</v>
      </c>
      <c r="C1093" s="17">
        <v>5</v>
      </c>
      <c r="D1093" s="17">
        <v>123</v>
      </c>
      <c r="E1093" s="17">
        <v>3</v>
      </c>
      <c r="F1093" s="17">
        <v>4</v>
      </c>
      <c r="G1093" s="50">
        <v>-8.3000000000000007</v>
      </c>
      <c r="H1093" s="32">
        <v>1.5765743593766879</v>
      </c>
      <c r="I1093" s="50">
        <v>4.333333333333333</v>
      </c>
      <c r="J1093" s="13">
        <v>0</v>
      </c>
      <c r="K1093" s="13">
        <f t="shared" si="332"/>
        <v>0</v>
      </c>
      <c r="L1093" s="13">
        <f t="shared" si="333"/>
        <v>0</v>
      </c>
      <c r="M1093" s="13" t="e">
        <f ca="1">CalcTable[[#This Row],[IWC]]-AE1092</f>
        <v>#NAME?</v>
      </c>
      <c r="N1093" s="13" t="e">
        <f ca="1">IF(CalcTable[[#This Row],[Day of Year]]&lt;123,FCAP,AE1092)</f>
        <v>#NAME?</v>
      </c>
      <c r="O1093" s="17" t="e">
        <f ca="1">IF(IRR_DRIP,5,COUNTIF('IDET Wind Values'!C1077:G1077,"&lt;="&amp;IRR_MAXWIND))</f>
        <v>#NAME?</v>
      </c>
      <c r="P1093" s="13" t="e">
        <f ca="1">CalcTable[[#This Row],[ET_o]]*KL</f>
        <v>#NAME?</v>
      </c>
      <c r="Q1093" s="13" t="e">
        <f ca="1">IF(WILTPT&lt;=0,1,MAX(0,MIN(1,(CalcTable[[#This Row],[IWC]]-WILTPT)/(MAD-WILTPT))))</f>
        <v>#NAME?</v>
      </c>
      <c r="R1093" s="13" t="e">
        <f ca="1">CalcTable[[#This Row],[ETMult]]*CalcTable[[#This Row],[ETb]]</f>
        <v>#NAME?</v>
      </c>
      <c r="S1093" s="13" t="b">
        <f>INDEX(IRR_LIST,CalcTable[[#This Row],[Day of Week]]+1)</f>
        <v>0</v>
      </c>
      <c r="T1093" s="13">
        <f t="shared" ca="1" si="334"/>
        <v>2.5</v>
      </c>
      <c r="U1093" s="13" t="b">
        <f ca="1">IF(CalcTable[[#This Row],[IrrPrecip]]&gt;=IC_MM,FALSE,TRUE)</f>
        <v>1</v>
      </c>
      <c r="V1093" s="13" t="b">
        <f t="shared" si="335"/>
        <v>0</v>
      </c>
      <c r="W1093" s="13" t="e">
        <f ca="1">IF(AND(IRR_DRIP=FALSE,CalcTable[[#This Row],[IrrHours]]&lt;=0),FALSE,TRUE)</f>
        <v>#NAME?</v>
      </c>
      <c r="X1093" s="13" t="e">
        <f ca="1">AND(CalcTable[[#This Row],[IrrDay]],CalcTable[[#This Row],[IrrRain]],CalcTable[[#This Row],[IrrWarm]],CalcTable[[#This Row],[IrrWindy]])</f>
        <v>#NAME?</v>
      </c>
      <c r="Y1093" s="13" t="e">
        <f t="shared" ca="1" si="336"/>
        <v>#NAME?</v>
      </c>
      <c r="Z1093" s="13" t="e">
        <f ca="1">CalcTable[[#This Row],[IrrHours]]/5</f>
        <v>#NAME?</v>
      </c>
      <c r="AA1093" s="13" t="e">
        <f ca="1">IF(CalcTable[[#This Row],[IrrFlag]]=FALSE,0,MAX(0,CalcTable[[#This Row],[VolRednWind]]*(FCAP*IRR_TARGET-CalcTable[[#This Row],[IWC]])))</f>
        <v>#NAME?</v>
      </c>
      <c r="AB1093" s="13" t="e">
        <f ca="1">CalcTable[[#This Row],[IWC]]+CalcTable[[#This Row],[Eff Precip]]+CalcTable[[#This Row],[IrrAmt]]-CalcTable[[#This Row],[AET]]</f>
        <v>#NAME?</v>
      </c>
      <c r="AC1093" s="13" t="e">
        <f ca="1">IF(CalcTable[[#This Row],[PWC]]&gt;FCAP,MIN(24*PERC,MIN(SAT,CalcTable[[#This Row],[PWC]])-FCAP),0)</f>
        <v>#NAME?</v>
      </c>
      <c r="AD1093" s="13" t="e">
        <f ca="1">IF(CalcTable[[#This Row],[PWC]]&gt;SAT,CalcTable[[#This Row],[PWC]]-SAT,0)</f>
        <v>#NAME?</v>
      </c>
      <c r="AE1093" s="13" t="e">
        <f ca="1">CalcTable[[#This Row],[PWC]]-CalcTable[[#This Row],[PercAmt]]-CalcTable[[#This Row],[Runoff]]</f>
        <v>#NAME?</v>
      </c>
      <c r="AF1093" s="13" t="e">
        <f ca="1">CalcTable[[#This Row],[IrrAmt]]/1000*CUR_IRR_AREA*10000/IRR_EFF</f>
        <v>#NAME?</v>
      </c>
      <c r="AG1093" s="147"/>
      <c r="AH1093" s="13"/>
      <c r="AI1093" s="50">
        <v>0</v>
      </c>
      <c r="AJ1093" s="50">
        <v>0</v>
      </c>
      <c r="AK1093" s="50">
        <v>0</v>
      </c>
      <c r="AL1093" s="50">
        <v>0</v>
      </c>
      <c r="AM1093" s="50"/>
      <c r="AN1093" s="50"/>
      <c r="AO1093" s="50"/>
      <c r="AP1093" s="50"/>
      <c r="AQ1093" s="50"/>
      <c r="AR1093" s="50"/>
      <c r="AS1093" s="50"/>
      <c r="AT1093" s="50"/>
      <c r="AU1093" s="50"/>
      <c r="AV1093" s="50"/>
      <c r="AW1093" s="50"/>
      <c r="AX1093" s="50">
        <f t="shared" si="347"/>
        <v>0</v>
      </c>
      <c r="AY1093" s="50"/>
      <c r="AZ1093" s="50">
        <f t="shared" si="337"/>
        <v>0</v>
      </c>
      <c r="BA1093" s="50">
        <f t="shared" si="338"/>
        <v>0</v>
      </c>
      <c r="BB1093" s="50">
        <f t="shared" si="339"/>
        <v>0</v>
      </c>
      <c r="BC1093" s="17">
        <f t="shared" si="340"/>
        <v>19675</v>
      </c>
      <c r="BD1093" s="50">
        <f t="shared" si="341"/>
        <v>0</v>
      </c>
      <c r="BE1093" s="50">
        <f t="shared" si="342"/>
        <v>0</v>
      </c>
      <c r="BF1093" s="50">
        <f t="shared" si="348"/>
        <v>0</v>
      </c>
      <c r="BG1093" s="50"/>
      <c r="BH1093" s="17">
        <f t="shared" si="343"/>
        <v>0</v>
      </c>
      <c r="BI1093" s="17">
        <f t="shared" si="351"/>
        <v>1093</v>
      </c>
      <c r="BJ1093" s="17">
        <f t="shared" si="349"/>
        <v>1093</v>
      </c>
      <c r="BK1093" s="150">
        <f t="shared" si="350"/>
        <v>24595</v>
      </c>
      <c r="BL1093" s="50" t="e">
        <f t="shared" ca="1" si="344"/>
        <v>#NAME?</v>
      </c>
      <c r="BM1093" s="50" t="e">
        <f t="shared" ca="1" si="345"/>
        <v>#NAME?</v>
      </c>
      <c r="BN1093" s="50" t="e">
        <f t="shared" ca="1" si="346"/>
        <v>#NAME?</v>
      </c>
    </row>
    <row r="1094" spans="1:66" x14ac:dyDescent="0.35">
      <c r="A1094" s="48">
        <v>24596</v>
      </c>
      <c r="B1094" s="17">
        <v>1967</v>
      </c>
      <c r="C1094" s="17">
        <v>5</v>
      </c>
      <c r="D1094" s="17">
        <v>124</v>
      </c>
      <c r="E1094" s="17">
        <v>4</v>
      </c>
      <c r="F1094" s="17">
        <v>5</v>
      </c>
      <c r="G1094" s="50">
        <v>-5</v>
      </c>
      <c r="H1094" s="32">
        <v>2.261831816360107</v>
      </c>
      <c r="I1094" s="50">
        <v>6</v>
      </c>
      <c r="J1094" s="13">
        <v>0</v>
      </c>
      <c r="K1094" s="13">
        <f t="shared" si="332"/>
        <v>0</v>
      </c>
      <c r="L1094" s="13">
        <f t="shared" si="333"/>
        <v>0</v>
      </c>
      <c r="M1094" s="13" t="e">
        <f ca="1">CalcTable[[#This Row],[IWC]]-AE1093</f>
        <v>#NAME?</v>
      </c>
      <c r="N1094" s="13" t="e">
        <f ca="1">IF(CalcTable[[#This Row],[Day of Year]]&lt;123,FCAP,AE1093)</f>
        <v>#NAME?</v>
      </c>
      <c r="O1094" s="17" t="e">
        <f ca="1">IF(IRR_DRIP,5,COUNTIF('IDET Wind Values'!C1078:G1078,"&lt;="&amp;IRR_MAXWIND))</f>
        <v>#NAME?</v>
      </c>
      <c r="P1094" s="13" t="e">
        <f ca="1">CalcTable[[#This Row],[ET_o]]*KL</f>
        <v>#NAME?</v>
      </c>
      <c r="Q1094" s="13" t="e">
        <f ca="1">IF(WILTPT&lt;=0,1,MAX(0,MIN(1,(CalcTable[[#This Row],[IWC]]-WILTPT)/(MAD-WILTPT))))</f>
        <v>#NAME?</v>
      </c>
      <c r="R1094" s="13" t="e">
        <f ca="1">CalcTable[[#This Row],[ETMult]]*CalcTable[[#This Row],[ETb]]</f>
        <v>#NAME?</v>
      </c>
      <c r="S1094" s="13" t="b">
        <f>INDEX(IRR_LIST,CalcTable[[#This Row],[Day of Week]]+1)</f>
        <v>1</v>
      </c>
      <c r="T1094" s="13">
        <f t="shared" ca="1" si="334"/>
        <v>2.5</v>
      </c>
      <c r="U1094" s="13" t="b">
        <f ca="1">IF(CalcTable[[#This Row],[IrrPrecip]]&gt;=IC_MM,FALSE,TRUE)</f>
        <v>1</v>
      </c>
      <c r="V1094" s="13" t="b">
        <f t="shared" si="335"/>
        <v>0</v>
      </c>
      <c r="W1094" s="13" t="e">
        <f ca="1">IF(AND(IRR_DRIP=FALSE,CalcTable[[#This Row],[IrrHours]]&lt;=0),FALSE,TRUE)</f>
        <v>#NAME?</v>
      </c>
      <c r="X1094" s="13" t="e">
        <f ca="1">AND(CalcTable[[#This Row],[IrrDay]],CalcTable[[#This Row],[IrrRain]],CalcTable[[#This Row],[IrrWarm]],CalcTable[[#This Row],[IrrWindy]])</f>
        <v>#NAME?</v>
      </c>
      <c r="Y1094" s="13" t="e">
        <f t="shared" ca="1" si="336"/>
        <v>#NAME?</v>
      </c>
      <c r="Z1094" s="13" t="e">
        <f ca="1">CalcTable[[#This Row],[IrrHours]]/5</f>
        <v>#NAME?</v>
      </c>
      <c r="AA1094" s="13" t="e">
        <f ca="1">IF(CalcTable[[#This Row],[IrrFlag]]=FALSE,0,MAX(0,CalcTable[[#This Row],[VolRednWind]]*(FCAP*IRR_TARGET-CalcTable[[#This Row],[IWC]])))</f>
        <v>#NAME?</v>
      </c>
      <c r="AB1094" s="13" t="e">
        <f ca="1">CalcTable[[#This Row],[IWC]]+CalcTable[[#This Row],[Eff Precip]]+CalcTable[[#This Row],[IrrAmt]]-CalcTable[[#This Row],[AET]]</f>
        <v>#NAME?</v>
      </c>
      <c r="AC1094" s="13" t="e">
        <f ca="1">IF(CalcTable[[#This Row],[PWC]]&gt;FCAP,MIN(24*PERC,MIN(SAT,CalcTable[[#This Row],[PWC]])-FCAP),0)</f>
        <v>#NAME?</v>
      </c>
      <c r="AD1094" s="13" t="e">
        <f ca="1">IF(CalcTable[[#This Row],[PWC]]&gt;SAT,CalcTable[[#This Row],[PWC]]-SAT,0)</f>
        <v>#NAME?</v>
      </c>
      <c r="AE1094" s="13" t="e">
        <f ca="1">CalcTable[[#This Row],[PWC]]-CalcTable[[#This Row],[PercAmt]]-CalcTable[[#This Row],[Runoff]]</f>
        <v>#NAME?</v>
      </c>
      <c r="AF1094" s="13" t="e">
        <f ca="1">CalcTable[[#This Row],[IrrAmt]]/1000*CUR_IRR_AREA*10000/IRR_EFF</f>
        <v>#NAME?</v>
      </c>
      <c r="AG1094" s="147"/>
      <c r="AH1094" s="13"/>
      <c r="AI1094" s="50">
        <v>0</v>
      </c>
      <c r="AJ1094" s="50">
        <v>0</v>
      </c>
      <c r="AK1094" s="50">
        <v>0</v>
      </c>
      <c r="AL1094" s="50">
        <v>0</v>
      </c>
      <c r="AM1094" s="50"/>
      <c r="AN1094" s="50"/>
      <c r="AO1094" s="50"/>
      <c r="AP1094" s="50"/>
      <c r="AQ1094" s="50"/>
      <c r="AR1094" s="50"/>
      <c r="AS1094" s="50"/>
      <c r="AT1094" s="50"/>
      <c r="AU1094" s="50"/>
      <c r="AV1094" s="50"/>
      <c r="AW1094" s="50"/>
      <c r="AX1094" s="50">
        <f t="shared" si="347"/>
        <v>0</v>
      </c>
      <c r="AY1094" s="50"/>
      <c r="AZ1094" s="50">
        <f t="shared" si="337"/>
        <v>0</v>
      </c>
      <c r="BA1094" s="50">
        <f t="shared" si="338"/>
        <v>0</v>
      </c>
      <c r="BB1094" s="50">
        <f t="shared" si="339"/>
        <v>0</v>
      </c>
      <c r="BC1094" s="17">
        <f t="shared" si="340"/>
        <v>19675</v>
      </c>
      <c r="BD1094" s="50">
        <f t="shared" si="341"/>
        <v>0</v>
      </c>
      <c r="BE1094" s="50">
        <f t="shared" si="342"/>
        <v>0</v>
      </c>
      <c r="BF1094" s="50">
        <f t="shared" si="348"/>
        <v>0</v>
      </c>
      <c r="BG1094" s="50"/>
      <c r="BH1094" s="17">
        <f t="shared" si="343"/>
        <v>0</v>
      </c>
      <c r="BI1094" s="17">
        <f t="shared" si="351"/>
        <v>1094</v>
      </c>
      <c r="BJ1094" s="17">
        <f t="shared" si="349"/>
        <v>1094</v>
      </c>
      <c r="BK1094" s="150">
        <f t="shared" si="350"/>
        <v>24596</v>
      </c>
      <c r="BL1094" s="50" t="e">
        <f t="shared" ca="1" si="344"/>
        <v>#NAME?</v>
      </c>
      <c r="BM1094" s="50" t="e">
        <f t="shared" ca="1" si="345"/>
        <v>#NAME?</v>
      </c>
      <c r="BN1094" s="50" t="e">
        <f t="shared" ca="1" si="346"/>
        <v>#NAME?</v>
      </c>
    </row>
    <row r="1095" spans="1:66" x14ac:dyDescent="0.35">
      <c r="A1095" s="48">
        <v>24597</v>
      </c>
      <c r="B1095" s="17">
        <v>1967</v>
      </c>
      <c r="C1095" s="17">
        <v>5</v>
      </c>
      <c r="D1095" s="17">
        <v>125</v>
      </c>
      <c r="E1095" s="17">
        <v>5</v>
      </c>
      <c r="F1095" s="17">
        <v>6</v>
      </c>
      <c r="G1095" s="50">
        <v>-2.2000000000000002</v>
      </c>
      <c r="H1095" s="32">
        <v>4.825677261524123</v>
      </c>
      <c r="I1095" s="50">
        <v>11.166666666666666</v>
      </c>
      <c r="J1095" s="13">
        <v>0</v>
      </c>
      <c r="K1095" s="13">
        <f t="shared" si="332"/>
        <v>0</v>
      </c>
      <c r="L1095" s="13">
        <f t="shared" si="333"/>
        <v>0</v>
      </c>
      <c r="M1095" s="13" t="e">
        <f ca="1">CalcTable[[#This Row],[IWC]]-AE1094</f>
        <v>#NAME?</v>
      </c>
      <c r="N1095" s="13" t="e">
        <f ca="1">IF(CalcTable[[#This Row],[Day of Year]]&lt;123,FCAP,AE1094)</f>
        <v>#NAME?</v>
      </c>
      <c r="O1095" s="17" t="e">
        <f ca="1">IF(IRR_DRIP,5,COUNTIF('IDET Wind Values'!C1079:G1079,"&lt;="&amp;IRR_MAXWIND))</f>
        <v>#NAME?</v>
      </c>
      <c r="P1095" s="13" t="e">
        <f ca="1">CalcTable[[#This Row],[ET_o]]*KL</f>
        <v>#NAME?</v>
      </c>
      <c r="Q1095" s="13" t="e">
        <f ca="1">IF(WILTPT&lt;=0,1,MAX(0,MIN(1,(CalcTable[[#This Row],[IWC]]-WILTPT)/(MAD-WILTPT))))</f>
        <v>#NAME?</v>
      </c>
      <c r="R1095" s="13" t="e">
        <f ca="1">CalcTable[[#This Row],[ETMult]]*CalcTable[[#This Row],[ETb]]</f>
        <v>#NAME?</v>
      </c>
      <c r="S1095" s="13" t="b">
        <f>INDEX(IRR_LIST,CalcTable[[#This Row],[Day of Week]]+1)</f>
        <v>0</v>
      </c>
      <c r="T1095" s="13">
        <f t="shared" ca="1" si="334"/>
        <v>0</v>
      </c>
      <c r="U1095" s="13" t="b">
        <f ca="1">IF(CalcTable[[#This Row],[IrrPrecip]]&gt;=IC_MM,FALSE,TRUE)</f>
        <v>1</v>
      </c>
      <c r="V1095" s="13" t="b">
        <f t="shared" si="335"/>
        <v>1</v>
      </c>
      <c r="W1095" s="13" t="e">
        <f ca="1">IF(AND(IRR_DRIP=FALSE,CalcTable[[#This Row],[IrrHours]]&lt;=0),FALSE,TRUE)</f>
        <v>#NAME?</v>
      </c>
      <c r="X1095" s="13" t="e">
        <f ca="1">AND(CalcTable[[#This Row],[IrrDay]],CalcTable[[#This Row],[IrrRain]],CalcTable[[#This Row],[IrrWarm]],CalcTable[[#This Row],[IrrWindy]])</f>
        <v>#NAME?</v>
      </c>
      <c r="Y1095" s="13" t="e">
        <f t="shared" ca="1" si="336"/>
        <v>#NAME?</v>
      </c>
      <c r="Z1095" s="13" t="e">
        <f ca="1">CalcTable[[#This Row],[IrrHours]]/5</f>
        <v>#NAME?</v>
      </c>
      <c r="AA1095" s="13" t="e">
        <f ca="1">IF(CalcTable[[#This Row],[IrrFlag]]=FALSE,0,MAX(0,CalcTable[[#This Row],[VolRednWind]]*(FCAP*IRR_TARGET-CalcTable[[#This Row],[IWC]])))</f>
        <v>#NAME?</v>
      </c>
      <c r="AB1095" s="13" t="e">
        <f ca="1">CalcTable[[#This Row],[IWC]]+CalcTable[[#This Row],[Eff Precip]]+CalcTable[[#This Row],[IrrAmt]]-CalcTable[[#This Row],[AET]]</f>
        <v>#NAME?</v>
      </c>
      <c r="AC1095" s="13" t="e">
        <f ca="1">IF(CalcTable[[#This Row],[PWC]]&gt;FCAP,MIN(24*PERC,MIN(SAT,CalcTable[[#This Row],[PWC]])-FCAP),0)</f>
        <v>#NAME?</v>
      </c>
      <c r="AD1095" s="13" t="e">
        <f ca="1">IF(CalcTable[[#This Row],[PWC]]&gt;SAT,CalcTable[[#This Row],[PWC]]-SAT,0)</f>
        <v>#NAME?</v>
      </c>
      <c r="AE1095" s="13" t="e">
        <f ca="1">CalcTable[[#This Row],[PWC]]-CalcTable[[#This Row],[PercAmt]]-CalcTable[[#This Row],[Runoff]]</f>
        <v>#NAME?</v>
      </c>
      <c r="AF1095" s="13" t="e">
        <f ca="1">CalcTable[[#This Row],[IrrAmt]]/1000*CUR_IRR_AREA*10000/IRR_EFF</f>
        <v>#NAME?</v>
      </c>
      <c r="AG1095" s="147"/>
      <c r="AH1095" s="13"/>
      <c r="AI1095" s="50">
        <v>0</v>
      </c>
      <c r="AJ1095" s="50">
        <v>0</v>
      </c>
      <c r="AK1095" s="50">
        <v>0</v>
      </c>
      <c r="AL1095" s="50">
        <v>5.0111595479848887</v>
      </c>
      <c r="AM1095" s="50"/>
      <c r="AN1095" s="50"/>
      <c r="AO1095" s="50"/>
      <c r="AP1095" s="50"/>
      <c r="AQ1095" s="50"/>
      <c r="AR1095" s="50"/>
      <c r="AS1095" s="50"/>
      <c r="AT1095" s="50"/>
      <c r="AU1095" s="50"/>
      <c r="AV1095" s="50"/>
      <c r="AW1095" s="50"/>
      <c r="AX1095" s="50">
        <f t="shared" si="347"/>
        <v>5.0111595479848887</v>
      </c>
      <c r="AY1095" s="50"/>
      <c r="AZ1095" s="50">
        <f t="shared" si="337"/>
        <v>146.99401340755674</v>
      </c>
      <c r="BA1095" s="50">
        <f t="shared" si="338"/>
        <v>226.32411588147625</v>
      </c>
      <c r="BB1095" s="50">
        <f t="shared" si="339"/>
        <v>233.32383080564563</v>
      </c>
      <c r="BC1095" s="17">
        <f t="shared" si="340"/>
        <v>19675</v>
      </c>
      <c r="BD1095" s="50">
        <f t="shared" si="341"/>
        <v>5.0111595479848887</v>
      </c>
      <c r="BE1095" s="50">
        <f t="shared" si="342"/>
        <v>146.99401340755674</v>
      </c>
      <c r="BF1095" s="50">
        <f t="shared" si="348"/>
        <v>240.43541145731857</v>
      </c>
      <c r="BG1095" s="50"/>
      <c r="BH1095" s="17">
        <f t="shared" si="343"/>
        <v>0</v>
      </c>
      <c r="BI1095" s="17">
        <f t="shared" si="351"/>
        <v>1095</v>
      </c>
      <c r="BJ1095" s="17">
        <f t="shared" si="349"/>
        <v>1095</v>
      </c>
      <c r="BK1095" s="150">
        <f t="shared" si="350"/>
        <v>24597</v>
      </c>
      <c r="BL1095" s="50" t="e">
        <f t="shared" ca="1" si="344"/>
        <v>#NAME?</v>
      </c>
      <c r="BM1095" s="50" t="e">
        <f t="shared" ca="1" si="345"/>
        <v>#NAME?</v>
      </c>
      <c r="BN1095" s="50" t="e">
        <f t="shared" ca="1" si="346"/>
        <v>#NAME?</v>
      </c>
    </row>
    <row r="1096" spans="1:66" x14ac:dyDescent="0.35">
      <c r="A1096" s="48">
        <v>24598</v>
      </c>
      <c r="B1096" s="17">
        <v>1967</v>
      </c>
      <c r="C1096" s="17">
        <v>5</v>
      </c>
      <c r="D1096" s="17">
        <v>126</v>
      </c>
      <c r="E1096" s="17">
        <v>6</v>
      </c>
      <c r="F1096" s="17">
        <v>7</v>
      </c>
      <c r="G1096" s="50">
        <v>6.1</v>
      </c>
      <c r="H1096" s="32">
        <v>6.0768154067802413</v>
      </c>
      <c r="I1096" s="50">
        <v>42</v>
      </c>
      <c r="J1096" s="13">
        <v>0</v>
      </c>
      <c r="K1096" s="13">
        <f t="shared" si="332"/>
        <v>0</v>
      </c>
      <c r="L1096" s="13">
        <f t="shared" si="333"/>
        <v>0</v>
      </c>
      <c r="M1096" s="13" t="e">
        <f ca="1">CalcTable[[#This Row],[IWC]]-AE1095</f>
        <v>#NAME?</v>
      </c>
      <c r="N1096" s="13" t="e">
        <f ca="1">IF(CalcTable[[#This Row],[Day of Year]]&lt;123,FCAP,AE1095)</f>
        <v>#NAME?</v>
      </c>
      <c r="O1096" s="17" t="e">
        <f ca="1">IF(IRR_DRIP,5,COUNTIF('IDET Wind Values'!C1080:G1080,"&lt;="&amp;IRR_MAXWIND))</f>
        <v>#NAME?</v>
      </c>
      <c r="P1096" s="13" t="e">
        <f ca="1">CalcTable[[#This Row],[ET_o]]*KL</f>
        <v>#NAME?</v>
      </c>
      <c r="Q1096" s="13" t="e">
        <f ca="1">IF(WILTPT&lt;=0,1,MAX(0,MIN(1,(CalcTable[[#This Row],[IWC]]-WILTPT)/(MAD-WILTPT))))</f>
        <v>#NAME?</v>
      </c>
      <c r="R1096" s="13" t="e">
        <f ca="1">CalcTable[[#This Row],[ETMult]]*CalcTable[[#This Row],[ETb]]</f>
        <v>#NAME?</v>
      </c>
      <c r="S1096" s="13" t="b">
        <f>INDEX(IRR_LIST,CalcTable[[#This Row],[Day of Week]]+1)</f>
        <v>0</v>
      </c>
      <c r="T1096" s="13">
        <f t="shared" ca="1" si="334"/>
        <v>0</v>
      </c>
      <c r="U1096" s="13" t="b">
        <f ca="1">IF(CalcTable[[#This Row],[IrrPrecip]]&gt;=IC_MM,FALSE,TRUE)</f>
        <v>1</v>
      </c>
      <c r="V1096" s="13" t="b">
        <f t="shared" si="335"/>
        <v>0</v>
      </c>
      <c r="W1096" s="13" t="e">
        <f ca="1">IF(AND(IRR_DRIP=FALSE,CalcTable[[#This Row],[IrrHours]]&lt;=0),FALSE,TRUE)</f>
        <v>#NAME?</v>
      </c>
      <c r="X1096" s="13" t="e">
        <f ca="1">AND(CalcTable[[#This Row],[IrrDay]],CalcTable[[#This Row],[IrrRain]],CalcTable[[#This Row],[IrrWarm]],CalcTable[[#This Row],[IrrWindy]])</f>
        <v>#NAME?</v>
      </c>
      <c r="Y1096" s="13" t="e">
        <f t="shared" ca="1" si="336"/>
        <v>#NAME?</v>
      </c>
      <c r="Z1096" s="13" t="e">
        <f ca="1">CalcTable[[#This Row],[IrrHours]]/5</f>
        <v>#NAME?</v>
      </c>
      <c r="AA1096" s="13" t="e">
        <f ca="1">IF(CalcTable[[#This Row],[IrrFlag]]=FALSE,0,MAX(0,CalcTable[[#This Row],[VolRednWind]]*(FCAP*IRR_TARGET-CalcTable[[#This Row],[IWC]])))</f>
        <v>#NAME?</v>
      </c>
      <c r="AB1096" s="13" t="e">
        <f ca="1">CalcTable[[#This Row],[IWC]]+CalcTable[[#This Row],[Eff Precip]]+CalcTable[[#This Row],[IrrAmt]]-CalcTable[[#This Row],[AET]]</f>
        <v>#NAME?</v>
      </c>
      <c r="AC1096" s="13" t="e">
        <f ca="1">IF(CalcTable[[#This Row],[PWC]]&gt;FCAP,MIN(24*PERC,MIN(SAT,CalcTable[[#This Row],[PWC]])-FCAP),0)</f>
        <v>#NAME?</v>
      </c>
      <c r="AD1096" s="13" t="e">
        <f ca="1">IF(CalcTable[[#This Row],[PWC]]&gt;SAT,CalcTable[[#This Row],[PWC]]-SAT,0)</f>
        <v>#NAME?</v>
      </c>
      <c r="AE1096" s="13" t="e">
        <f ca="1">CalcTable[[#This Row],[PWC]]-CalcTable[[#This Row],[PercAmt]]-CalcTable[[#This Row],[Runoff]]</f>
        <v>#NAME?</v>
      </c>
      <c r="AF1096" s="13" t="e">
        <f ca="1">CalcTable[[#This Row],[IrrAmt]]/1000*CUR_IRR_AREA*10000/IRR_EFF</f>
        <v>#NAME?</v>
      </c>
      <c r="AG1096" s="147"/>
      <c r="AH1096" s="13"/>
      <c r="AI1096" s="50">
        <v>0</v>
      </c>
      <c r="AJ1096" s="50">
        <v>0</v>
      </c>
      <c r="AK1096" s="50">
        <v>0</v>
      </c>
      <c r="AL1096" s="50">
        <v>0</v>
      </c>
      <c r="AM1096" s="50"/>
      <c r="AN1096" s="50"/>
      <c r="AO1096" s="50"/>
      <c r="AP1096" s="50"/>
      <c r="AQ1096" s="50"/>
      <c r="AR1096" s="50"/>
      <c r="AS1096" s="50"/>
      <c r="AT1096" s="50"/>
      <c r="AU1096" s="50"/>
      <c r="AV1096" s="50"/>
      <c r="AW1096" s="50"/>
      <c r="AX1096" s="50">
        <f t="shared" si="347"/>
        <v>0</v>
      </c>
      <c r="AY1096" s="50"/>
      <c r="AZ1096" s="50">
        <f t="shared" si="337"/>
        <v>0</v>
      </c>
      <c r="BA1096" s="50">
        <f t="shared" si="338"/>
        <v>0</v>
      </c>
      <c r="BB1096" s="50">
        <f t="shared" si="339"/>
        <v>0</v>
      </c>
      <c r="BC1096" s="17">
        <f t="shared" si="340"/>
        <v>19675</v>
      </c>
      <c r="BD1096" s="50">
        <f t="shared" si="341"/>
        <v>0</v>
      </c>
      <c r="BE1096" s="50">
        <f t="shared" si="342"/>
        <v>0</v>
      </c>
      <c r="BF1096" s="50">
        <f t="shared" si="348"/>
        <v>0</v>
      </c>
      <c r="BG1096" s="50"/>
      <c r="BH1096" s="17">
        <f t="shared" si="343"/>
        <v>0</v>
      </c>
      <c r="BI1096" s="17">
        <f t="shared" si="351"/>
        <v>1096</v>
      </c>
      <c r="BJ1096" s="17">
        <f t="shared" si="349"/>
        <v>1096</v>
      </c>
      <c r="BK1096" s="150">
        <f t="shared" si="350"/>
        <v>24598</v>
      </c>
      <c r="BL1096" s="50" t="e">
        <f t="shared" ca="1" si="344"/>
        <v>#NAME?</v>
      </c>
      <c r="BM1096" s="50" t="e">
        <f t="shared" ca="1" si="345"/>
        <v>#NAME?</v>
      </c>
      <c r="BN1096" s="50" t="e">
        <f t="shared" ca="1" si="346"/>
        <v>#NAME?</v>
      </c>
    </row>
    <row r="1097" spans="1:66" x14ac:dyDescent="0.35">
      <c r="A1097" s="48">
        <v>24599</v>
      </c>
      <c r="B1097" s="17">
        <v>1967</v>
      </c>
      <c r="C1097" s="17">
        <v>5</v>
      </c>
      <c r="D1097" s="17">
        <v>127</v>
      </c>
      <c r="E1097" s="17">
        <v>7</v>
      </c>
      <c r="F1097" s="17">
        <v>1</v>
      </c>
      <c r="G1097" s="50">
        <v>2.2000000000000002</v>
      </c>
      <c r="H1097" s="32">
        <v>3.2495203363451619</v>
      </c>
      <c r="I1097" s="50">
        <v>22.5</v>
      </c>
      <c r="J1097" s="13">
        <v>0</v>
      </c>
      <c r="K1097" s="13">
        <f t="shared" si="332"/>
        <v>0</v>
      </c>
      <c r="L1097" s="13">
        <f t="shared" si="333"/>
        <v>0</v>
      </c>
      <c r="M1097" s="13" t="e">
        <f ca="1">CalcTable[[#This Row],[IWC]]-AE1096</f>
        <v>#NAME?</v>
      </c>
      <c r="N1097" s="13" t="e">
        <f ca="1">IF(CalcTable[[#This Row],[Day of Year]]&lt;123,FCAP,AE1096)</f>
        <v>#NAME?</v>
      </c>
      <c r="O1097" s="17" t="e">
        <f ca="1">IF(IRR_DRIP,5,COUNTIF('IDET Wind Values'!C1081:G1081,"&lt;="&amp;IRR_MAXWIND))</f>
        <v>#NAME?</v>
      </c>
      <c r="P1097" s="13" t="e">
        <f ca="1">CalcTable[[#This Row],[ET_o]]*KL</f>
        <v>#NAME?</v>
      </c>
      <c r="Q1097" s="13" t="e">
        <f ca="1">IF(WILTPT&lt;=0,1,MAX(0,MIN(1,(CalcTable[[#This Row],[IWC]]-WILTPT)/(MAD-WILTPT))))</f>
        <v>#NAME?</v>
      </c>
      <c r="R1097" s="13" t="e">
        <f ca="1">CalcTable[[#This Row],[ETMult]]*CalcTable[[#This Row],[ETb]]</f>
        <v>#NAME?</v>
      </c>
      <c r="S1097" s="13" t="b">
        <f>INDEX(IRR_LIST,CalcTable[[#This Row],[Day of Week]]+1)</f>
        <v>1</v>
      </c>
      <c r="T1097" s="13">
        <f t="shared" ca="1" si="334"/>
        <v>0</v>
      </c>
      <c r="U1097" s="13" t="b">
        <f ca="1">IF(CalcTable[[#This Row],[IrrPrecip]]&gt;=IC_MM,FALSE,TRUE)</f>
        <v>1</v>
      </c>
      <c r="V1097" s="13" t="b">
        <f t="shared" si="335"/>
        <v>0</v>
      </c>
      <c r="W1097" s="13" t="e">
        <f ca="1">IF(AND(IRR_DRIP=FALSE,CalcTable[[#This Row],[IrrHours]]&lt;=0),FALSE,TRUE)</f>
        <v>#NAME?</v>
      </c>
      <c r="X1097" s="13" t="e">
        <f ca="1">AND(CalcTable[[#This Row],[IrrDay]],CalcTable[[#This Row],[IrrRain]],CalcTable[[#This Row],[IrrWarm]],CalcTable[[#This Row],[IrrWindy]])</f>
        <v>#NAME?</v>
      </c>
      <c r="Y1097" s="13" t="e">
        <f t="shared" ca="1" si="336"/>
        <v>#NAME?</v>
      </c>
      <c r="Z1097" s="13" t="e">
        <f ca="1">CalcTable[[#This Row],[IrrHours]]/5</f>
        <v>#NAME?</v>
      </c>
      <c r="AA1097" s="13" t="e">
        <f ca="1">IF(CalcTable[[#This Row],[IrrFlag]]=FALSE,0,MAX(0,CalcTable[[#This Row],[VolRednWind]]*(FCAP*IRR_TARGET-CalcTable[[#This Row],[IWC]])))</f>
        <v>#NAME?</v>
      </c>
      <c r="AB1097" s="13" t="e">
        <f ca="1">CalcTable[[#This Row],[IWC]]+CalcTable[[#This Row],[Eff Precip]]+CalcTable[[#This Row],[IrrAmt]]-CalcTable[[#This Row],[AET]]</f>
        <v>#NAME?</v>
      </c>
      <c r="AC1097" s="13" t="e">
        <f ca="1">IF(CalcTable[[#This Row],[PWC]]&gt;FCAP,MIN(24*PERC,MIN(SAT,CalcTable[[#This Row],[PWC]])-FCAP),0)</f>
        <v>#NAME?</v>
      </c>
      <c r="AD1097" s="13" t="e">
        <f ca="1">IF(CalcTable[[#This Row],[PWC]]&gt;SAT,CalcTable[[#This Row],[PWC]]-SAT,0)</f>
        <v>#NAME?</v>
      </c>
      <c r="AE1097" s="13" t="e">
        <f ca="1">CalcTable[[#This Row],[PWC]]-CalcTable[[#This Row],[PercAmt]]-CalcTable[[#This Row],[Runoff]]</f>
        <v>#NAME?</v>
      </c>
      <c r="AF1097" s="13" t="e">
        <f ca="1">CalcTable[[#This Row],[IrrAmt]]/1000*CUR_IRR_AREA*10000/IRR_EFF</f>
        <v>#NAME?</v>
      </c>
      <c r="AG1097" s="147"/>
      <c r="AH1097" s="13"/>
      <c r="AI1097" s="50">
        <v>0</v>
      </c>
      <c r="AJ1097" s="50">
        <v>0</v>
      </c>
      <c r="AK1097" s="50">
        <v>0</v>
      </c>
      <c r="AL1097" s="50">
        <v>0</v>
      </c>
      <c r="AM1097" s="50"/>
      <c r="AN1097" s="50"/>
      <c r="AO1097" s="50"/>
      <c r="AP1097" s="50"/>
      <c r="AQ1097" s="50"/>
      <c r="AR1097" s="50"/>
      <c r="AS1097" s="50"/>
      <c r="AT1097" s="50"/>
      <c r="AU1097" s="50"/>
      <c r="AV1097" s="50"/>
      <c r="AW1097" s="50"/>
      <c r="AX1097" s="50">
        <f t="shared" si="347"/>
        <v>0</v>
      </c>
      <c r="AY1097" s="50"/>
      <c r="AZ1097" s="50">
        <f t="shared" si="337"/>
        <v>0</v>
      </c>
      <c r="BA1097" s="50">
        <f t="shared" si="338"/>
        <v>0</v>
      </c>
      <c r="BB1097" s="50">
        <f t="shared" si="339"/>
        <v>0</v>
      </c>
      <c r="BC1097" s="17">
        <f t="shared" si="340"/>
        <v>19675</v>
      </c>
      <c r="BD1097" s="50">
        <f t="shared" si="341"/>
        <v>0</v>
      </c>
      <c r="BE1097" s="50">
        <f t="shared" si="342"/>
        <v>0</v>
      </c>
      <c r="BF1097" s="50">
        <f t="shared" si="348"/>
        <v>0</v>
      </c>
      <c r="BG1097" s="50"/>
      <c r="BH1097" s="17">
        <f t="shared" si="343"/>
        <v>0</v>
      </c>
      <c r="BI1097" s="17">
        <f t="shared" si="351"/>
        <v>1097</v>
      </c>
      <c r="BJ1097" s="17">
        <f t="shared" si="349"/>
        <v>1097</v>
      </c>
      <c r="BK1097" s="150">
        <f t="shared" si="350"/>
        <v>24599</v>
      </c>
      <c r="BL1097" s="50" t="e">
        <f t="shared" ca="1" si="344"/>
        <v>#NAME?</v>
      </c>
      <c r="BM1097" s="50" t="e">
        <f t="shared" ca="1" si="345"/>
        <v>#NAME?</v>
      </c>
      <c r="BN1097" s="50" t="e">
        <f t="shared" ca="1" si="346"/>
        <v>#NAME?</v>
      </c>
    </row>
    <row r="1098" spans="1:66" x14ac:dyDescent="0.35">
      <c r="A1098" s="48">
        <v>24600</v>
      </c>
      <c r="B1098" s="17">
        <v>1967</v>
      </c>
      <c r="C1098" s="17">
        <v>5</v>
      </c>
      <c r="D1098" s="17">
        <v>128</v>
      </c>
      <c r="E1098" s="17">
        <v>8</v>
      </c>
      <c r="F1098" s="17">
        <v>2</v>
      </c>
      <c r="G1098" s="50">
        <v>2.8</v>
      </c>
      <c r="H1098" s="32">
        <v>2.1063892393871786</v>
      </c>
      <c r="I1098" s="50">
        <v>10.166666666666666</v>
      </c>
      <c r="J1098" s="13">
        <v>1.5</v>
      </c>
      <c r="K1098" s="13">
        <f t="shared" si="332"/>
        <v>1.5</v>
      </c>
      <c r="L1098" s="13">
        <f t="shared" si="333"/>
        <v>0</v>
      </c>
      <c r="M1098" s="13" t="e">
        <f ca="1">CalcTable[[#This Row],[IWC]]-AE1097</f>
        <v>#NAME?</v>
      </c>
      <c r="N1098" s="13" t="e">
        <f ca="1">IF(CalcTable[[#This Row],[Day of Year]]&lt;123,FCAP,AE1097)</f>
        <v>#NAME?</v>
      </c>
      <c r="O1098" s="17" t="e">
        <f ca="1">IF(IRR_DRIP,5,COUNTIF('IDET Wind Values'!C1082:G1082,"&lt;="&amp;IRR_MAXWIND))</f>
        <v>#NAME?</v>
      </c>
      <c r="P1098" s="13" t="e">
        <f ca="1">CalcTable[[#This Row],[ET_o]]*KL</f>
        <v>#NAME?</v>
      </c>
      <c r="Q1098" s="13" t="e">
        <f ca="1">IF(WILTPT&lt;=0,1,MAX(0,MIN(1,(CalcTable[[#This Row],[IWC]]-WILTPT)/(MAD-WILTPT))))</f>
        <v>#NAME?</v>
      </c>
      <c r="R1098" s="13" t="e">
        <f ca="1">CalcTable[[#This Row],[ETMult]]*CalcTable[[#This Row],[ETb]]</f>
        <v>#NAME?</v>
      </c>
      <c r="S1098" s="13" t="b">
        <f>INDEX(IRR_LIST,CalcTable[[#This Row],[Day of Week]]+1)</f>
        <v>0</v>
      </c>
      <c r="T1098" s="13">
        <f t="shared" ca="1" si="334"/>
        <v>0</v>
      </c>
      <c r="U1098" s="13" t="b">
        <f ca="1">IF(CalcTable[[#This Row],[IrrPrecip]]&gt;=IC_MM,FALSE,TRUE)</f>
        <v>1</v>
      </c>
      <c r="V1098" s="13" t="b">
        <f t="shared" si="335"/>
        <v>0</v>
      </c>
      <c r="W1098" s="13" t="e">
        <f ca="1">IF(AND(IRR_DRIP=FALSE,CalcTable[[#This Row],[IrrHours]]&lt;=0),FALSE,TRUE)</f>
        <v>#NAME?</v>
      </c>
      <c r="X1098" s="13" t="e">
        <f ca="1">AND(CalcTable[[#This Row],[IrrDay]],CalcTable[[#This Row],[IrrRain]],CalcTable[[#This Row],[IrrWarm]],CalcTable[[#This Row],[IrrWindy]])</f>
        <v>#NAME?</v>
      </c>
      <c r="Y1098" s="13" t="e">
        <f t="shared" ca="1" si="336"/>
        <v>#NAME?</v>
      </c>
      <c r="Z1098" s="13" t="e">
        <f ca="1">CalcTable[[#This Row],[IrrHours]]/5</f>
        <v>#NAME?</v>
      </c>
      <c r="AA1098" s="13" t="e">
        <f ca="1">IF(CalcTable[[#This Row],[IrrFlag]]=FALSE,0,MAX(0,CalcTable[[#This Row],[VolRednWind]]*(FCAP*IRR_TARGET-CalcTable[[#This Row],[IWC]])))</f>
        <v>#NAME?</v>
      </c>
      <c r="AB1098" s="13" t="e">
        <f ca="1">CalcTable[[#This Row],[IWC]]+CalcTable[[#This Row],[Eff Precip]]+CalcTable[[#This Row],[IrrAmt]]-CalcTable[[#This Row],[AET]]</f>
        <v>#NAME?</v>
      </c>
      <c r="AC1098" s="13" t="e">
        <f ca="1">IF(CalcTable[[#This Row],[PWC]]&gt;FCAP,MIN(24*PERC,MIN(SAT,CalcTable[[#This Row],[PWC]])-FCAP),0)</f>
        <v>#NAME?</v>
      </c>
      <c r="AD1098" s="13" t="e">
        <f ca="1">IF(CalcTable[[#This Row],[PWC]]&gt;SAT,CalcTable[[#This Row],[PWC]]-SAT,0)</f>
        <v>#NAME?</v>
      </c>
      <c r="AE1098" s="13" t="e">
        <f ca="1">CalcTable[[#This Row],[PWC]]-CalcTable[[#This Row],[PercAmt]]-CalcTable[[#This Row],[Runoff]]</f>
        <v>#NAME?</v>
      </c>
      <c r="AF1098" s="13" t="e">
        <f ca="1">CalcTable[[#This Row],[IrrAmt]]/1000*CUR_IRR_AREA*10000/IRR_EFF</f>
        <v>#NAME?</v>
      </c>
      <c r="AG1098" s="147"/>
      <c r="AH1098" s="13"/>
      <c r="AI1098" s="50">
        <v>0</v>
      </c>
      <c r="AJ1098" s="50">
        <v>0</v>
      </c>
      <c r="AK1098" s="50">
        <v>0</v>
      </c>
      <c r="AL1098" s="50">
        <v>0</v>
      </c>
      <c r="AM1098" s="50"/>
      <c r="AN1098" s="50"/>
      <c r="AO1098" s="50"/>
      <c r="AP1098" s="50"/>
      <c r="AQ1098" s="50"/>
      <c r="AR1098" s="50"/>
      <c r="AS1098" s="50"/>
      <c r="AT1098" s="50"/>
      <c r="AU1098" s="50"/>
      <c r="AV1098" s="50"/>
      <c r="AW1098" s="50"/>
      <c r="AX1098" s="50">
        <f t="shared" si="347"/>
        <v>0</v>
      </c>
      <c r="AY1098" s="50"/>
      <c r="AZ1098" s="50">
        <f t="shared" si="337"/>
        <v>0</v>
      </c>
      <c r="BA1098" s="50">
        <f t="shared" si="338"/>
        <v>0</v>
      </c>
      <c r="BB1098" s="50">
        <f t="shared" si="339"/>
        <v>0</v>
      </c>
      <c r="BC1098" s="17">
        <f t="shared" si="340"/>
        <v>19675</v>
      </c>
      <c r="BD1098" s="50">
        <f t="shared" si="341"/>
        <v>0</v>
      </c>
      <c r="BE1098" s="50">
        <f t="shared" si="342"/>
        <v>0</v>
      </c>
      <c r="BF1098" s="50">
        <f t="shared" si="348"/>
        <v>0</v>
      </c>
      <c r="BG1098" s="50"/>
      <c r="BH1098" s="17">
        <f t="shared" si="343"/>
        <v>0</v>
      </c>
      <c r="BI1098" s="17">
        <f t="shared" si="351"/>
        <v>1098</v>
      </c>
      <c r="BJ1098" s="17">
        <f t="shared" si="349"/>
        <v>1098</v>
      </c>
      <c r="BK1098" s="150">
        <f t="shared" si="350"/>
        <v>24600</v>
      </c>
      <c r="BL1098" s="50" t="e">
        <f t="shared" ca="1" si="344"/>
        <v>#NAME?</v>
      </c>
      <c r="BM1098" s="50" t="e">
        <f t="shared" ca="1" si="345"/>
        <v>#NAME?</v>
      </c>
      <c r="BN1098" s="50" t="e">
        <f t="shared" ca="1" si="346"/>
        <v>#NAME?</v>
      </c>
    </row>
    <row r="1099" spans="1:66" x14ac:dyDescent="0.35">
      <c r="A1099" s="48">
        <v>24601</v>
      </c>
      <c r="B1099" s="17">
        <v>1967</v>
      </c>
      <c r="C1099" s="17">
        <v>5</v>
      </c>
      <c r="D1099" s="17">
        <v>129</v>
      </c>
      <c r="E1099" s="17">
        <v>9</v>
      </c>
      <c r="F1099" s="17">
        <v>3</v>
      </c>
      <c r="G1099" s="50">
        <v>-1.7</v>
      </c>
      <c r="H1099" s="32">
        <v>1.4235393397485685</v>
      </c>
      <c r="I1099" s="50">
        <v>24.166666666666668</v>
      </c>
      <c r="J1099" s="13">
        <v>7.9</v>
      </c>
      <c r="K1099" s="13">
        <f t="shared" si="332"/>
        <v>7.9</v>
      </c>
      <c r="L1099" s="13">
        <f t="shared" si="333"/>
        <v>2.1750000000000003</v>
      </c>
      <c r="M1099" s="13" t="e">
        <f ca="1">CalcTable[[#This Row],[IWC]]-AE1098</f>
        <v>#NAME?</v>
      </c>
      <c r="N1099" s="13" t="e">
        <f ca="1">IF(CalcTable[[#This Row],[Day of Year]]&lt;123,FCAP,AE1098)</f>
        <v>#NAME?</v>
      </c>
      <c r="O1099" s="17" t="e">
        <f ca="1">IF(IRR_DRIP,5,COUNTIF('IDET Wind Values'!C1083:G1083,"&lt;="&amp;IRR_MAXWIND))</f>
        <v>#NAME?</v>
      </c>
      <c r="P1099" s="13" t="e">
        <f ca="1">CalcTable[[#This Row],[ET_o]]*KL</f>
        <v>#NAME?</v>
      </c>
      <c r="Q1099" s="13" t="e">
        <f ca="1">IF(WILTPT&lt;=0,1,MAX(0,MIN(1,(CalcTable[[#This Row],[IWC]]-WILTPT)/(MAD-WILTPT))))</f>
        <v>#NAME?</v>
      </c>
      <c r="R1099" s="13" t="e">
        <f ca="1">CalcTable[[#This Row],[ETMult]]*CalcTable[[#This Row],[ETb]]</f>
        <v>#NAME?</v>
      </c>
      <c r="S1099" s="13" t="b">
        <f>INDEX(IRR_LIST,CalcTable[[#This Row],[Day of Week]]+1)</f>
        <v>1</v>
      </c>
      <c r="T1099" s="13">
        <f t="shared" ca="1" si="334"/>
        <v>1.5</v>
      </c>
      <c r="U1099" s="13" t="b">
        <f ca="1">IF(CalcTable[[#This Row],[IrrPrecip]]&gt;=IC_MM,FALSE,TRUE)</f>
        <v>1</v>
      </c>
      <c r="V1099" s="13" t="b">
        <f t="shared" si="335"/>
        <v>0</v>
      </c>
      <c r="W1099" s="13" t="e">
        <f ca="1">IF(AND(IRR_DRIP=FALSE,CalcTable[[#This Row],[IrrHours]]&lt;=0),FALSE,TRUE)</f>
        <v>#NAME?</v>
      </c>
      <c r="X1099" s="13" t="e">
        <f ca="1">AND(CalcTable[[#This Row],[IrrDay]],CalcTable[[#This Row],[IrrRain]],CalcTable[[#This Row],[IrrWarm]],CalcTable[[#This Row],[IrrWindy]])</f>
        <v>#NAME?</v>
      </c>
      <c r="Y1099" s="13" t="e">
        <f t="shared" ca="1" si="336"/>
        <v>#NAME?</v>
      </c>
      <c r="Z1099" s="13" t="e">
        <f ca="1">CalcTable[[#This Row],[IrrHours]]/5</f>
        <v>#NAME?</v>
      </c>
      <c r="AA1099" s="13" t="e">
        <f ca="1">IF(CalcTable[[#This Row],[IrrFlag]]=FALSE,0,MAX(0,CalcTable[[#This Row],[VolRednWind]]*(FCAP*IRR_TARGET-CalcTable[[#This Row],[IWC]])))</f>
        <v>#NAME?</v>
      </c>
      <c r="AB1099" s="13" t="e">
        <f ca="1">CalcTable[[#This Row],[IWC]]+CalcTable[[#This Row],[Eff Precip]]+CalcTable[[#This Row],[IrrAmt]]-CalcTable[[#This Row],[AET]]</f>
        <v>#NAME?</v>
      </c>
      <c r="AC1099" s="13" t="e">
        <f ca="1">IF(CalcTable[[#This Row],[PWC]]&gt;FCAP,MIN(24*PERC,MIN(SAT,CalcTable[[#This Row],[PWC]])-FCAP),0)</f>
        <v>#NAME?</v>
      </c>
      <c r="AD1099" s="13" t="e">
        <f ca="1">IF(CalcTable[[#This Row],[PWC]]&gt;SAT,CalcTable[[#This Row],[PWC]]-SAT,0)</f>
        <v>#NAME?</v>
      </c>
      <c r="AE1099" s="13" t="e">
        <f ca="1">CalcTable[[#This Row],[PWC]]-CalcTable[[#This Row],[PercAmt]]-CalcTable[[#This Row],[Runoff]]</f>
        <v>#NAME?</v>
      </c>
      <c r="AF1099" s="13" t="e">
        <f ca="1">CalcTable[[#This Row],[IrrAmt]]/1000*CUR_IRR_AREA*10000/IRR_EFF</f>
        <v>#NAME?</v>
      </c>
      <c r="AG1099" s="147"/>
      <c r="AH1099" s="13"/>
      <c r="AI1099" s="50">
        <v>0</v>
      </c>
      <c r="AJ1099" s="50">
        <v>0</v>
      </c>
      <c r="AK1099" s="50">
        <v>0</v>
      </c>
      <c r="AL1099" s="50">
        <v>0</v>
      </c>
      <c r="AM1099" s="50"/>
      <c r="AN1099" s="50"/>
      <c r="AO1099" s="50"/>
      <c r="AP1099" s="50"/>
      <c r="AQ1099" s="50"/>
      <c r="AR1099" s="50"/>
      <c r="AS1099" s="50"/>
      <c r="AT1099" s="50"/>
      <c r="AU1099" s="50"/>
      <c r="AV1099" s="50"/>
      <c r="AW1099" s="50"/>
      <c r="AX1099" s="50">
        <f t="shared" si="347"/>
        <v>0</v>
      </c>
      <c r="AY1099" s="50"/>
      <c r="AZ1099" s="50">
        <f t="shared" si="337"/>
        <v>0</v>
      </c>
      <c r="BA1099" s="50">
        <f t="shared" si="338"/>
        <v>0</v>
      </c>
      <c r="BB1099" s="50">
        <f t="shared" si="339"/>
        <v>0</v>
      </c>
      <c r="BC1099" s="17">
        <f t="shared" si="340"/>
        <v>19675</v>
      </c>
      <c r="BD1099" s="50">
        <f t="shared" si="341"/>
        <v>0</v>
      </c>
      <c r="BE1099" s="50">
        <f t="shared" si="342"/>
        <v>0</v>
      </c>
      <c r="BF1099" s="50">
        <f t="shared" si="348"/>
        <v>0</v>
      </c>
      <c r="BG1099" s="50"/>
      <c r="BH1099" s="17">
        <f t="shared" si="343"/>
        <v>0</v>
      </c>
      <c r="BI1099" s="17">
        <f t="shared" si="351"/>
        <v>1099</v>
      </c>
      <c r="BJ1099" s="17">
        <f t="shared" si="349"/>
        <v>1099</v>
      </c>
      <c r="BK1099" s="150">
        <f t="shared" si="350"/>
        <v>24601</v>
      </c>
      <c r="BL1099" s="50" t="e">
        <f t="shared" ca="1" si="344"/>
        <v>#NAME?</v>
      </c>
      <c r="BM1099" s="50" t="e">
        <f t="shared" ca="1" si="345"/>
        <v>#NAME?</v>
      </c>
      <c r="BN1099" s="50" t="e">
        <f t="shared" ca="1" si="346"/>
        <v>#NAME?</v>
      </c>
    </row>
    <row r="1100" spans="1:66" x14ac:dyDescent="0.35">
      <c r="A1100" s="48">
        <v>24602</v>
      </c>
      <c r="B1100" s="17">
        <v>1967</v>
      </c>
      <c r="C1100" s="17">
        <v>5</v>
      </c>
      <c r="D1100" s="17">
        <v>130</v>
      </c>
      <c r="E1100" s="17">
        <v>10</v>
      </c>
      <c r="F1100" s="17">
        <v>4</v>
      </c>
      <c r="G1100" s="50">
        <v>-2.8</v>
      </c>
      <c r="H1100" s="32">
        <v>1.0237153681791691</v>
      </c>
      <c r="I1100" s="50">
        <v>10</v>
      </c>
      <c r="J1100" s="13">
        <v>1</v>
      </c>
      <c r="K1100" s="13">
        <f t="shared" si="332"/>
        <v>1</v>
      </c>
      <c r="L1100" s="13">
        <f t="shared" si="333"/>
        <v>0</v>
      </c>
      <c r="M1100" s="13" t="e">
        <f ca="1">CalcTable[[#This Row],[IWC]]-AE1099</f>
        <v>#NAME?</v>
      </c>
      <c r="N1100" s="13" t="e">
        <f ca="1">IF(CalcTable[[#This Row],[Day of Year]]&lt;123,FCAP,AE1099)</f>
        <v>#NAME?</v>
      </c>
      <c r="O1100" s="17" t="e">
        <f ca="1">IF(IRR_DRIP,5,COUNTIF('IDET Wind Values'!C1084:G1084,"&lt;="&amp;IRR_MAXWIND))</f>
        <v>#NAME?</v>
      </c>
      <c r="P1100" s="13" t="e">
        <f ca="1">CalcTable[[#This Row],[ET_o]]*KL</f>
        <v>#NAME?</v>
      </c>
      <c r="Q1100" s="13" t="e">
        <f ca="1">IF(WILTPT&lt;=0,1,MAX(0,MIN(1,(CalcTable[[#This Row],[IWC]]-WILTPT)/(MAD-WILTPT))))</f>
        <v>#NAME?</v>
      </c>
      <c r="R1100" s="13" t="e">
        <f ca="1">CalcTable[[#This Row],[ETMult]]*CalcTable[[#This Row],[ETb]]</f>
        <v>#NAME?</v>
      </c>
      <c r="S1100" s="13" t="b">
        <f>INDEX(IRR_LIST,CalcTable[[#This Row],[Day of Week]]+1)</f>
        <v>0</v>
      </c>
      <c r="T1100" s="13">
        <f t="shared" ca="1" si="334"/>
        <v>9.4</v>
      </c>
      <c r="U1100" s="13" t="b">
        <f ca="1">IF(CalcTable[[#This Row],[IrrPrecip]]&gt;=IC_MM,FALSE,TRUE)</f>
        <v>1</v>
      </c>
      <c r="V1100" s="13" t="b">
        <f t="shared" si="335"/>
        <v>0</v>
      </c>
      <c r="W1100" s="13" t="e">
        <f ca="1">IF(AND(IRR_DRIP=FALSE,CalcTable[[#This Row],[IrrHours]]&lt;=0),FALSE,TRUE)</f>
        <v>#NAME?</v>
      </c>
      <c r="X1100" s="13" t="e">
        <f ca="1">AND(CalcTable[[#This Row],[IrrDay]],CalcTable[[#This Row],[IrrRain]],CalcTable[[#This Row],[IrrWarm]],CalcTable[[#This Row],[IrrWindy]])</f>
        <v>#NAME?</v>
      </c>
      <c r="Y1100" s="13" t="e">
        <f t="shared" ca="1" si="336"/>
        <v>#NAME?</v>
      </c>
      <c r="Z1100" s="13" t="e">
        <f ca="1">CalcTable[[#This Row],[IrrHours]]/5</f>
        <v>#NAME?</v>
      </c>
      <c r="AA1100" s="13" t="e">
        <f ca="1">IF(CalcTable[[#This Row],[IrrFlag]]=FALSE,0,MAX(0,CalcTable[[#This Row],[VolRednWind]]*(FCAP*IRR_TARGET-CalcTable[[#This Row],[IWC]])))</f>
        <v>#NAME?</v>
      </c>
      <c r="AB1100" s="13" t="e">
        <f ca="1">CalcTable[[#This Row],[IWC]]+CalcTable[[#This Row],[Eff Precip]]+CalcTable[[#This Row],[IrrAmt]]-CalcTable[[#This Row],[AET]]</f>
        <v>#NAME?</v>
      </c>
      <c r="AC1100" s="13" t="e">
        <f ca="1">IF(CalcTable[[#This Row],[PWC]]&gt;FCAP,MIN(24*PERC,MIN(SAT,CalcTable[[#This Row],[PWC]])-FCAP),0)</f>
        <v>#NAME?</v>
      </c>
      <c r="AD1100" s="13" t="e">
        <f ca="1">IF(CalcTable[[#This Row],[PWC]]&gt;SAT,CalcTable[[#This Row],[PWC]]-SAT,0)</f>
        <v>#NAME?</v>
      </c>
      <c r="AE1100" s="13" t="e">
        <f ca="1">CalcTable[[#This Row],[PWC]]-CalcTable[[#This Row],[PercAmt]]-CalcTable[[#This Row],[Runoff]]</f>
        <v>#NAME?</v>
      </c>
      <c r="AF1100" s="13" t="e">
        <f ca="1">CalcTable[[#This Row],[IrrAmt]]/1000*CUR_IRR_AREA*10000/IRR_EFF</f>
        <v>#NAME?</v>
      </c>
      <c r="AG1100" s="147"/>
      <c r="AH1100" s="13"/>
      <c r="AI1100" s="50">
        <v>0</v>
      </c>
      <c r="AJ1100" s="50">
        <v>0</v>
      </c>
      <c r="AK1100" s="50">
        <v>0</v>
      </c>
      <c r="AL1100" s="50">
        <v>0</v>
      </c>
      <c r="AM1100" s="50"/>
      <c r="AN1100" s="50"/>
      <c r="AO1100" s="50"/>
      <c r="AP1100" s="50"/>
      <c r="AQ1100" s="50"/>
      <c r="AR1100" s="50"/>
      <c r="AS1100" s="50"/>
      <c r="AT1100" s="50"/>
      <c r="AU1100" s="50"/>
      <c r="AV1100" s="50"/>
      <c r="AW1100" s="50"/>
      <c r="AX1100" s="50">
        <f t="shared" si="347"/>
        <v>0</v>
      </c>
      <c r="AY1100" s="50"/>
      <c r="AZ1100" s="50">
        <f t="shared" si="337"/>
        <v>0</v>
      </c>
      <c r="BA1100" s="50">
        <f t="shared" si="338"/>
        <v>0</v>
      </c>
      <c r="BB1100" s="50">
        <f t="shared" si="339"/>
        <v>0</v>
      </c>
      <c r="BC1100" s="17">
        <f t="shared" si="340"/>
        <v>19675</v>
      </c>
      <c r="BD1100" s="50">
        <f t="shared" si="341"/>
        <v>0</v>
      </c>
      <c r="BE1100" s="50">
        <f t="shared" si="342"/>
        <v>0</v>
      </c>
      <c r="BF1100" s="50">
        <f t="shared" si="348"/>
        <v>0</v>
      </c>
      <c r="BG1100" s="50"/>
      <c r="BH1100" s="17">
        <f t="shared" si="343"/>
        <v>0</v>
      </c>
      <c r="BI1100" s="17">
        <f t="shared" si="351"/>
        <v>1100</v>
      </c>
      <c r="BJ1100" s="17">
        <f t="shared" si="349"/>
        <v>1100</v>
      </c>
      <c r="BK1100" s="150">
        <f t="shared" si="350"/>
        <v>24602</v>
      </c>
      <c r="BL1100" s="50" t="e">
        <f t="shared" ca="1" si="344"/>
        <v>#NAME?</v>
      </c>
      <c r="BM1100" s="50" t="e">
        <f t="shared" ca="1" si="345"/>
        <v>#NAME?</v>
      </c>
      <c r="BN1100" s="50" t="e">
        <f t="shared" ca="1" si="346"/>
        <v>#NAME?</v>
      </c>
    </row>
    <row r="1101" spans="1:66" x14ac:dyDescent="0.35">
      <c r="A1101" s="48">
        <v>24603</v>
      </c>
      <c r="B1101" s="17">
        <v>1967</v>
      </c>
      <c r="C1101" s="17">
        <v>5</v>
      </c>
      <c r="D1101" s="17">
        <v>131</v>
      </c>
      <c r="E1101" s="17">
        <v>11</v>
      </c>
      <c r="F1101" s="17">
        <v>5</v>
      </c>
      <c r="G1101" s="50">
        <v>-2.8</v>
      </c>
      <c r="H1101" s="32">
        <v>1.4246814099172389</v>
      </c>
      <c r="I1101" s="50">
        <v>5.333333333333333</v>
      </c>
      <c r="J1101" s="13">
        <v>2</v>
      </c>
      <c r="K1101" s="13">
        <f t="shared" si="332"/>
        <v>2</v>
      </c>
      <c r="L1101" s="13">
        <f t="shared" si="333"/>
        <v>0</v>
      </c>
      <c r="M1101" s="13" t="e">
        <f ca="1">CalcTable[[#This Row],[IWC]]-AE1100</f>
        <v>#NAME?</v>
      </c>
      <c r="N1101" s="13" t="e">
        <f ca="1">IF(CalcTable[[#This Row],[Day of Year]]&lt;123,FCAP,AE1100)</f>
        <v>#NAME?</v>
      </c>
      <c r="O1101" s="17" t="e">
        <f ca="1">IF(IRR_DRIP,5,COUNTIF('IDET Wind Values'!C1085:G1085,"&lt;="&amp;IRR_MAXWIND))</f>
        <v>#NAME?</v>
      </c>
      <c r="P1101" s="13" t="e">
        <f ca="1">CalcTable[[#This Row],[ET_o]]*KL</f>
        <v>#NAME?</v>
      </c>
      <c r="Q1101" s="13" t="e">
        <f ca="1">IF(WILTPT&lt;=0,1,MAX(0,MIN(1,(CalcTable[[#This Row],[IWC]]-WILTPT)/(MAD-WILTPT))))</f>
        <v>#NAME?</v>
      </c>
      <c r="R1101" s="13" t="e">
        <f ca="1">CalcTable[[#This Row],[ETMult]]*CalcTable[[#This Row],[ETb]]</f>
        <v>#NAME?</v>
      </c>
      <c r="S1101" s="13" t="b">
        <f>INDEX(IRR_LIST,CalcTable[[#This Row],[Day of Week]]+1)</f>
        <v>1</v>
      </c>
      <c r="T1101" s="13">
        <f t="shared" ca="1" si="334"/>
        <v>8.9</v>
      </c>
      <c r="U1101" s="13" t="b">
        <f ca="1">IF(CalcTable[[#This Row],[IrrPrecip]]&gt;=IC_MM,FALSE,TRUE)</f>
        <v>1</v>
      </c>
      <c r="V1101" s="13" t="b">
        <f t="shared" si="335"/>
        <v>0</v>
      </c>
      <c r="W1101" s="13" t="e">
        <f ca="1">IF(AND(IRR_DRIP=FALSE,CalcTable[[#This Row],[IrrHours]]&lt;=0),FALSE,TRUE)</f>
        <v>#NAME?</v>
      </c>
      <c r="X1101" s="13" t="e">
        <f ca="1">AND(CalcTable[[#This Row],[IrrDay]],CalcTable[[#This Row],[IrrRain]],CalcTable[[#This Row],[IrrWarm]],CalcTable[[#This Row],[IrrWindy]])</f>
        <v>#NAME?</v>
      </c>
      <c r="Y1101" s="13" t="e">
        <f t="shared" ca="1" si="336"/>
        <v>#NAME?</v>
      </c>
      <c r="Z1101" s="13" t="e">
        <f ca="1">CalcTable[[#This Row],[IrrHours]]/5</f>
        <v>#NAME?</v>
      </c>
      <c r="AA1101" s="13" t="e">
        <f ca="1">IF(CalcTable[[#This Row],[IrrFlag]]=FALSE,0,MAX(0,CalcTable[[#This Row],[VolRednWind]]*(FCAP*IRR_TARGET-CalcTable[[#This Row],[IWC]])))</f>
        <v>#NAME?</v>
      </c>
      <c r="AB1101" s="13" t="e">
        <f ca="1">CalcTable[[#This Row],[IWC]]+CalcTable[[#This Row],[Eff Precip]]+CalcTable[[#This Row],[IrrAmt]]-CalcTable[[#This Row],[AET]]</f>
        <v>#NAME?</v>
      </c>
      <c r="AC1101" s="13" t="e">
        <f ca="1">IF(CalcTable[[#This Row],[PWC]]&gt;FCAP,MIN(24*PERC,MIN(SAT,CalcTable[[#This Row],[PWC]])-FCAP),0)</f>
        <v>#NAME?</v>
      </c>
      <c r="AD1101" s="13" t="e">
        <f ca="1">IF(CalcTable[[#This Row],[PWC]]&gt;SAT,CalcTable[[#This Row],[PWC]]-SAT,0)</f>
        <v>#NAME?</v>
      </c>
      <c r="AE1101" s="13" t="e">
        <f ca="1">CalcTable[[#This Row],[PWC]]-CalcTable[[#This Row],[PercAmt]]-CalcTable[[#This Row],[Runoff]]</f>
        <v>#NAME?</v>
      </c>
      <c r="AF1101" s="13" t="e">
        <f ca="1">CalcTable[[#This Row],[IrrAmt]]/1000*CUR_IRR_AREA*10000/IRR_EFF</f>
        <v>#NAME?</v>
      </c>
      <c r="AG1101" s="147"/>
      <c r="AH1101" s="13"/>
      <c r="AI1101" s="50">
        <v>0</v>
      </c>
      <c r="AJ1101" s="50">
        <v>0</v>
      </c>
      <c r="AK1101" s="50">
        <v>0</v>
      </c>
      <c r="AL1101" s="50">
        <v>0</v>
      </c>
      <c r="AM1101" s="50"/>
      <c r="AN1101" s="50"/>
      <c r="AO1101" s="50"/>
      <c r="AP1101" s="50"/>
      <c r="AQ1101" s="50"/>
      <c r="AR1101" s="50"/>
      <c r="AS1101" s="50"/>
      <c r="AT1101" s="50"/>
      <c r="AU1101" s="50"/>
      <c r="AV1101" s="50"/>
      <c r="AW1101" s="50"/>
      <c r="AX1101" s="50">
        <f t="shared" si="347"/>
        <v>0</v>
      </c>
      <c r="AY1101" s="50"/>
      <c r="AZ1101" s="50">
        <f t="shared" si="337"/>
        <v>0</v>
      </c>
      <c r="BA1101" s="50">
        <f t="shared" si="338"/>
        <v>0</v>
      </c>
      <c r="BB1101" s="50">
        <f t="shared" si="339"/>
        <v>0</v>
      </c>
      <c r="BC1101" s="17">
        <f t="shared" si="340"/>
        <v>19675</v>
      </c>
      <c r="BD1101" s="50">
        <f t="shared" si="341"/>
        <v>0</v>
      </c>
      <c r="BE1101" s="50">
        <f t="shared" si="342"/>
        <v>0</v>
      </c>
      <c r="BF1101" s="50">
        <f t="shared" si="348"/>
        <v>0</v>
      </c>
      <c r="BG1101" s="50"/>
      <c r="BH1101" s="17">
        <f t="shared" si="343"/>
        <v>0</v>
      </c>
      <c r="BI1101" s="17">
        <f t="shared" si="351"/>
        <v>1101</v>
      </c>
      <c r="BJ1101" s="17">
        <f t="shared" si="349"/>
        <v>1101</v>
      </c>
      <c r="BK1101" s="150">
        <f t="shared" si="350"/>
        <v>24603</v>
      </c>
      <c r="BL1101" s="50" t="e">
        <f t="shared" ca="1" si="344"/>
        <v>#NAME?</v>
      </c>
      <c r="BM1101" s="50" t="e">
        <f t="shared" ca="1" si="345"/>
        <v>#NAME?</v>
      </c>
      <c r="BN1101" s="50" t="e">
        <f t="shared" ca="1" si="346"/>
        <v>#NAME?</v>
      </c>
    </row>
    <row r="1102" spans="1:66" x14ac:dyDescent="0.35">
      <c r="A1102" s="48">
        <v>24604</v>
      </c>
      <c r="B1102" s="17">
        <v>1967</v>
      </c>
      <c r="C1102" s="17">
        <v>5</v>
      </c>
      <c r="D1102" s="17">
        <v>132</v>
      </c>
      <c r="E1102" s="17">
        <v>12</v>
      </c>
      <c r="F1102" s="17">
        <v>6</v>
      </c>
      <c r="G1102" s="50">
        <v>-4.4000000000000004</v>
      </c>
      <c r="H1102" s="32">
        <v>1.9889421824560301</v>
      </c>
      <c r="I1102" s="50">
        <v>3.3333333333333335</v>
      </c>
      <c r="J1102" s="13">
        <v>0</v>
      </c>
      <c r="K1102" s="13">
        <f t="shared" si="332"/>
        <v>0</v>
      </c>
      <c r="L1102" s="13">
        <f t="shared" si="333"/>
        <v>0</v>
      </c>
      <c r="M1102" s="13" t="e">
        <f ca="1">CalcTable[[#This Row],[IWC]]-AE1101</f>
        <v>#NAME?</v>
      </c>
      <c r="N1102" s="13" t="e">
        <f ca="1">IF(CalcTable[[#This Row],[Day of Year]]&lt;123,FCAP,AE1101)</f>
        <v>#NAME?</v>
      </c>
      <c r="O1102" s="17" t="e">
        <f ca="1">IF(IRR_DRIP,5,COUNTIF('IDET Wind Values'!C1086:G1086,"&lt;="&amp;IRR_MAXWIND))</f>
        <v>#NAME?</v>
      </c>
      <c r="P1102" s="13" t="e">
        <f ca="1">CalcTable[[#This Row],[ET_o]]*KL</f>
        <v>#NAME?</v>
      </c>
      <c r="Q1102" s="13" t="e">
        <f ca="1">IF(WILTPT&lt;=0,1,MAX(0,MIN(1,(CalcTable[[#This Row],[IWC]]-WILTPT)/(MAD-WILTPT))))</f>
        <v>#NAME?</v>
      </c>
      <c r="R1102" s="13" t="e">
        <f ca="1">CalcTable[[#This Row],[ETMult]]*CalcTable[[#This Row],[ETb]]</f>
        <v>#NAME?</v>
      </c>
      <c r="S1102" s="13" t="b">
        <f>INDEX(IRR_LIST,CalcTable[[#This Row],[Day of Week]]+1)</f>
        <v>0</v>
      </c>
      <c r="T1102" s="13">
        <f t="shared" ca="1" si="334"/>
        <v>3</v>
      </c>
      <c r="U1102" s="13" t="b">
        <f ca="1">IF(CalcTable[[#This Row],[IrrPrecip]]&gt;=IC_MM,FALSE,TRUE)</f>
        <v>1</v>
      </c>
      <c r="V1102" s="13" t="b">
        <f t="shared" si="335"/>
        <v>0</v>
      </c>
      <c r="W1102" s="13" t="e">
        <f ca="1">IF(AND(IRR_DRIP=FALSE,CalcTable[[#This Row],[IrrHours]]&lt;=0),FALSE,TRUE)</f>
        <v>#NAME?</v>
      </c>
      <c r="X1102" s="13" t="e">
        <f ca="1">AND(CalcTable[[#This Row],[IrrDay]],CalcTable[[#This Row],[IrrRain]],CalcTable[[#This Row],[IrrWarm]],CalcTable[[#This Row],[IrrWindy]])</f>
        <v>#NAME?</v>
      </c>
      <c r="Y1102" s="13" t="e">
        <f t="shared" ca="1" si="336"/>
        <v>#NAME?</v>
      </c>
      <c r="Z1102" s="13" t="e">
        <f ca="1">CalcTable[[#This Row],[IrrHours]]/5</f>
        <v>#NAME?</v>
      </c>
      <c r="AA1102" s="13" t="e">
        <f ca="1">IF(CalcTable[[#This Row],[IrrFlag]]=FALSE,0,MAX(0,CalcTable[[#This Row],[VolRednWind]]*(FCAP*IRR_TARGET-CalcTable[[#This Row],[IWC]])))</f>
        <v>#NAME?</v>
      </c>
      <c r="AB1102" s="13" t="e">
        <f ca="1">CalcTable[[#This Row],[IWC]]+CalcTable[[#This Row],[Eff Precip]]+CalcTable[[#This Row],[IrrAmt]]-CalcTable[[#This Row],[AET]]</f>
        <v>#NAME?</v>
      </c>
      <c r="AC1102" s="13" t="e">
        <f ca="1">IF(CalcTable[[#This Row],[PWC]]&gt;FCAP,MIN(24*PERC,MIN(SAT,CalcTable[[#This Row],[PWC]])-FCAP),0)</f>
        <v>#NAME?</v>
      </c>
      <c r="AD1102" s="13" t="e">
        <f ca="1">IF(CalcTable[[#This Row],[PWC]]&gt;SAT,CalcTable[[#This Row],[PWC]]-SAT,0)</f>
        <v>#NAME?</v>
      </c>
      <c r="AE1102" s="13" t="e">
        <f ca="1">CalcTable[[#This Row],[PWC]]-CalcTable[[#This Row],[PercAmt]]-CalcTable[[#This Row],[Runoff]]</f>
        <v>#NAME?</v>
      </c>
      <c r="AF1102" s="13" t="e">
        <f ca="1">CalcTable[[#This Row],[IrrAmt]]/1000*CUR_IRR_AREA*10000/IRR_EFF</f>
        <v>#NAME?</v>
      </c>
      <c r="AG1102" s="147"/>
      <c r="AH1102" s="13"/>
      <c r="AI1102" s="50">
        <v>0</v>
      </c>
      <c r="AJ1102" s="50">
        <v>0</v>
      </c>
      <c r="AK1102" s="50">
        <v>0</v>
      </c>
      <c r="AL1102" s="50">
        <v>0</v>
      </c>
      <c r="AM1102" s="50"/>
      <c r="AN1102" s="50"/>
      <c r="AO1102" s="50"/>
      <c r="AP1102" s="50"/>
      <c r="AQ1102" s="50"/>
      <c r="AR1102" s="50"/>
      <c r="AS1102" s="50"/>
      <c r="AT1102" s="50"/>
      <c r="AU1102" s="50"/>
      <c r="AV1102" s="50"/>
      <c r="AW1102" s="50"/>
      <c r="AX1102" s="50">
        <f t="shared" si="347"/>
        <v>0</v>
      </c>
      <c r="AY1102" s="50"/>
      <c r="AZ1102" s="50">
        <f t="shared" si="337"/>
        <v>0</v>
      </c>
      <c r="BA1102" s="50">
        <f t="shared" si="338"/>
        <v>0</v>
      </c>
      <c r="BB1102" s="50">
        <f t="shared" si="339"/>
        <v>0</v>
      </c>
      <c r="BC1102" s="17">
        <f t="shared" si="340"/>
        <v>19675</v>
      </c>
      <c r="BD1102" s="50">
        <f t="shared" si="341"/>
        <v>0</v>
      </c>
      <c r="BE1102" s="50">
        <f t="shared" si="342"/>
        <v>0</v>
      </c>
      <c r="BF1102" s="50">
        <f t="shared" si="348"/>
        <v>0</v>
      </c>
      <c r="BG1102" s="50"/>
      <c r="BH1102" s="17">
        <f t="shared" si="343"/>
        <v>0</v>
      </c>
      <c r="BI1102" s="17">
        <f t="shared" si="351"/>
        <v>1102</v>
      </c>
      <c r="BJ1102" s="17">
        <f t="shared" si="349"/>
        <v>1102</v>
      </c>
      <c r="BK1102" s="150">
        <f t="shared" si="350"/>
        <v>24604</v>
      </c>
      <c r="BL1102" s="50" t="e">
        <f t="shared" ca="1" si="344"/>
        <v>#NAME?</v>
      </c>
      <c r="BM1102" s="50" t="e">
        <f t="shared" ca="1" si="345"/>
        <v>#NAME?</v>
      </c>
      <c r="BN1102" s="50" t="e">
        <f t="shared" ca="1" si="346"/>
        <v>#NAME?</v>
      </c>
    </row>
    <row r="1103" spans="1:66" x14ac:dyDescent="0.35">
      <c r="A1103" s="48">
        <v>24605</v>
      </c>
      <c r="B1103" s="17">
        <v>1967</v>
      </c>
      <c r="C1103" s="17">
        <v>5</v>
      </c>
      <c r="D1103" s="17">
        <v>133</v>
      </c>
      <c r="E1103" s="17">
        <v>13</v>
      </c>
      <c r="F1103" s="17">
        <v>7</v>
      </c>
      <c r="G1103" s="50">
        <v>1.7</v>
      </c>
      <c r="H1103" s="32">
        <v>3.8084348535251511</v>
      </c>
      <c r="I1103" s="50">
        <v>3.6666666666666665</v>
      </c>
      <c r="J1103" s="13">
        <v>0</v>
      </c>
      <c r="K1103" s="13">
        <f t="shared" si="332"/>
        <v>0</v>
      </c>
      <c r="L1103" s="13">
        <f t="shared" si="333"/>
        <v>0</v>
      </c>
      <c r="M1103" s="13" t="e">
        <f ca="1">CalcTable[[#This Row],[IWC]]-AE1102</f>
        <v>#NAME?</v>
      </c>
      <c r="N1103" s="13" t="e">
        <f ca="1">IF(CalcTable[[#This Row],[Day of Year]]&lt;123,FCAP,AE1102)</f>
        <v>#NAME?</v>
      </c>
      <c r="O1103" s="17" t="e">
        <f ca="1">IF(IRR_DRIP,5,COUNTIF('IDET Wind Values'!C1087:G1087,"&lt;="&amp;IRR_MAXWIND))</f>
        <v>#NAME?</v>
      </c>
      <c r="P1103" s="13" t="e">
        <f ca="1">CalcTable[[#This Row],[ET_o]]*KL</f>
        <v>#NAME?</v>
      </c>
      <c r="Q1103" s="13" t="e">
        <f ca="1">IF(WILTPT&lt;=0,1,MAX(0,MIN(1,(CalcTable[[#This Row],[IWC]]-WILTPT)/(MAD-WILTPT))))</f>
        <v>#NAME?</v>
      </c>
      <c r="R1103" s="13" t="e">
        <f ca="1">CalcTable[[#This Row],[ETMult]]*CalcTable[[#This Row],[ETb]]</f>
        <v>#NAME?</v>
      </c>
      <c r="S1103" s="13" t="b">
        <f>INDEX(IRR_LIST,CalcTable[[#This Row],[Day of Week]]+1)</f>
        <v>0</v>
      </c>
      <c r="T1103" s="13">
        <f t="shared" ca="1" si="334"/>
        <v>2</v>
      </c>
      <c r="U1103" s="13" t="b">
        <f ca="1">IF(CalcTable[[#This Row],[IrrPrecip]]&gt;=IC_MM,FALSE,TRUE)</f>
        <v>1</v>
      </c>
      <c r="V1103" s="13" t="b">
        <f t="shared" si="335"/>
        <v>1</v>
      </c>
      <c r="W1103" s="13" t="e">
        <f ca="1">IF(AND(IRR_DRIP=FALSE,CalcTable[[#This Row],[IrrHours]]&lt;=0),FALSE,TRUE)</f>
        <v>#NAME?</v>
      </c>
      <c r="X1103" s="13" t="e">
        <f ca="1">AND(CalcTable[[#This Row],[IrrDay]],CalcTable[[#This Row],[IrrRain]],CalcTable[[#This Row],[IrrWarm]],CalcTable[[#This Row],[IrrWindy]])</f>
        <v>#NAME?</v>
      </c>
      <c r="Y1103" s="13" t="e">
        <f t="shared" ca="1" si="336"/>
        <v>#NAME?</v>
      </c>
      <c r="Z1103" s="13" t="e">
        <f ca="1">CalcTable[[#This Row],[IrrHours]]/5</f>
        <v>#NAME?</v>
      </c>
      <c r="AA1103" s="13" t="e">
        <f ca="1">IF(CalcTable[[#This Row],[IrrFlag]]=FALSE,0,MAX(0,CalcTable[[#This Row],[VolRednWind]]*(FCAP*IRR_TARGET-CalcTable[[#This Row],[IWC]])))</f>
        <v>#NAME?</v>
      </c>
      <c r="AB1103" s="13" t="e">
        <f ca="1">CalcTable[[#This Row],[IWC]]+CalcTable[[#This Row],[Eff Precip]]+CalcTable[[#This Row],[IrrAmt]]-CalcTable[[#This Row],[AET]]</f>
        <v>#NAME?</v>
      </c>
      <c r="AC1103" s="13" t="e">
        <f ca="1">IF(CalcTable[[#This Row],[PWC]]&gt;FCAP,MIN(24*PERC,MIN(SAT,CalcTable[[#This Row],[PWC]])-FCAP),0)</f>
        <v>#NAME?</v>
      </c>
      <c r="AD1103" s="13" t="e">
        <f ca="1">IF(CalcTable[[#This Row],[PWC]]&gt;SAT,CalcTable[[#This Row],[PWC]]-SAT,0)</f>
        <v>#NAME?</v>
      </c>
      <c r="AE1103" s="13" t="e">
        <f ca="1">CalcTable[[#This Row],[PWC]]-CalcTable[[#This Row],[PercAmt]]-CalcTable[[#This Row],[Runoff]]</f>
        <v>#NAME?</v>
      </c>
      <c r="AF1103" s="13" t="e">
        <f ca="1">CalcTable[[#This Row],[IrrAmt]]/1000*CUR_IRR_AREA*10000/IRR_EFF</f>
        <v>#NAME?</v>
      </c>
      <c r="AG1103" s="147"/>
      <c r="AH1103" s="13"/>
      <c r="AI1103" s="50">
        <v>0</v>
      </c>
      <c r="AJ1103" s="50">
        <v>0</v>
      </c>
      <c r="AK1103" s="50">
        <v>4.1836086583532071</v>
      </c>
      <c r="AL1103" s="50">
        <v>0</v>
      </c>
      <c r="AM1103" s="50"/>
      <c r="AN1103" s="50"/>
      <c r="AO1103" s="50"/>
      <c r="AP1103" s="50"/>
      <c r="AQ1103" s="50"/>
      <c r="AR1103" s="50"/>
      <c r="AS1103" s="50"/>
      <c r="AT1103" s="50"/>
      <c r="AU1103" s="50"/>
      <c r="AV1103" s="50"/>
      <c r="AW1103" s="50"/>
      <c r="AX1103" s="50">
        <f t="shared" si="347"/>
        <v>4.1836086583532071</v>
      </c>
      <c r="AY1103" s="50"/>
      <c r="AZ1103" s="50">
        <f t="shared" si="337"/>
        <v>61.359593655847043</v>
      </c>
      <c r="BA1103" s="50">
        <f t="shared" si="338"/>
        <v>94.474294993923209</v>
      </c>
      <c r="BB1103" s="50">
        <f t="shared" si="339"/>
        <v>97.396180406106424</v>
      </c>
      <c r="BC1103" s="17">
        <f t="shared" si="340"/>
        <v>19675</v>
      </c>
      <c r="BD1103" s="50">
        <f t="shared" si="341"/>
        <v>4.1836086583532071</v>
      </c>
      <c r="BE1103" s="50">
        <f t="shared" si="342"/>
        <v>61.359593655847043</v>
      </c>
      <c r="BF1103" s="50">
        <f t="shared" si="348"/>
        <v>100.3647618396072</v>
      </c>
      <c r="BG1103" s="50"/>
      <c r="BH1103" s="17">
        <f t="shared" si="343"/>
        <v>0</v>
      </c>
      <c r="BI1103" s="17">
        <f t="shared" si="351"/>
        <v>1103</v>
      </c>
      <c r="BJ1103" s="17">
        <f t="shared" si="349"/>
        <v>1103</v>
      </c>
      <c r="BK1103" s="150">
        <f t="shared" si="350"/>
        <v>24605</v>
      </c>
      <c r="BL1103" s="50" t="e">
        <f t="shared" ca="1" si="344"/>
        <v>#NAME?</v>
      </c>
      <c r="BM1103" s="50" t="e">
        <f t="shared" ca="1" si="345"/>
        <v>#NAME?</v>
      </c>
      <c r="BN1103" s="50" t="e">
        <f t="shared" ca="1" si="346"/>
        <v>#NAME?</v>
      </c>
    </row>
    <row r="1104" spans="1:66" x14ac:dyDescent="0.35">
      <c r="A1104" s="48">
        <v>24606</v>
      </c>
      <c r="B1104" s="17">
        <v>1967</v>
      </c>
      <c r="C1104" s="17">
        <v>5</v>
      </c>
      <c r="D1104" s="17">
        <v>134</v>
      </c>
      <c r="E1104" s="17">
        <v>14</v>
      </c>
      <c r="F1104" s="17">
        <v>1</v>
      </c>
      <c r="G1104" s="50">
        <v>4.4000000000000004</v>
      </c>
      <c r="H1104" s="32">
        <v>4.6273575137970662</v>
      </c>
      <c r="I1104" s="50">
        <v>9.8333333333333339</v>
      </c>
      <c r="J1104" s="13">
        <v>0</v>
      </c>
      <c r="K1104" s="13">
        <f t="shared" si="332"/>
        <v>0</v>
      </c>
      <c r="L1104" s="13">
        <f t="shared" si="333"/>
        <v>0</v>
      </c>
      <c r="M1104" s="13" t="e">
        <f ca="1">CalcTable[[#This Row],[IWC]]-AE1103</f>
        <v>#NAME?</v>
      </c>
      <c r="N1104" s="13" t="e">
        <f ca="1">IF(CalcTable[[#This Row],[Day of Year]]&lt;123,FCAP,AE1103)</f>
        <v>#NAME?</v>
      </c>
      <c r="O1104" s="17" t="e">
        <f ca="1">IF(IRR_DRIP,5,COUNTIF('IDET Wind Values'!C1088:G1088,"&lt;="&amp;IRR_MAXWIND))</f>
        <v>#NAME?</v>
      </c>
      <c r="P1104" s="13" t="e">
        <f ca="1">CalcTable[[#This Row],[ET_o]]*KL</f>
        <v>#NAME?</v>
      </c>
      <c r="Q1104" s="13" t="e">
        <f ca="1">IF(WILTPT&lt;=0,1,MAX(0,MIN(1,(CalcTable[[#This Row],[IWC]]-WILTPT)/(MAD-WILTPT))))</f>
        <v>#NAME?</v>
      </c>
      <c r="R1104" s="13" t="e">
        <f ca="1">CalcTable[[#This Row],[ETMult]]*CalcTable[[#This Row],[ETb]]</f>
        <v>#NAME?</v>
      </c>
      <c r="S1104" s="13" t="b">
        <f>INDEX(IRR_LIST,CalcTable[[#This Row],[Day of Week]]+1)</f>
        <v>1</v>
      </c>
      <c r="T1104" s="13">
        <f t="shared" ca="1" si="334"/>
        <v>0</v>
      </c>
      <c r="U1104" s="13" t="b">
        <f ca="1">IF(CalcTable[[#This Row],[IrrPrecip]]&gt;=IC_MM,FALSE,TRUE)</f>
        <v>1</v>
      </c>
      <c r="V1104" s="13" t="b">
        <f t="shared" si="335"/>
        <v>0</v>
      </c>
      <c r="W1104" s="13" t="e">
        <f ca="1">IF(AND(IRR_DRIP=FALSE,CalcTable[[#This Row],[IrrHours]]&lt;=0),FALSE,TRUE)</f>
        <v>#NAME?</v>
      </c>
      <c r="X1104" s="13" t="e">
        <f ca="1">AND(CalcTable[[#This Row],[IrrDay]],CalcTable[[#This Row],[IrrRain]],CalcTable[[#This Row],[IrrWarm]],CalcTable[[#This Row],[IrrWindy]])</f>
        <v>#NAME?</v>
      </c>
      <c r="Y1104" s="13" t="e">
        <f t="shared" ca="1" si="336"/>
        <v>#NAME?</v>
      </c>
      <c r="Z1104" s="13" t="e">
        <f ca="1">CalcTable[[#This Row],[IrrHours]]/5</f>
        <v>#NAME?</v>
      </c>
      <c r="AA1104" s="13" t="e">
        <f ca="1">IF(CalcTable[[#This Row],[IrrFlag]]=FALSE,0,MAX(0,CalcTable[[#This Row],[VolRednWind]]*(FCAP*IRR_TARGET-CalcTable[[#This Row],[IWC]])))</f>
        <v>#NAME?</v>
      </c>
      <c r="AB1104" s="13" t="e">
        <f ca="1">CalcTable[[#This Row],[IWC]]+CalcTable[[#This Row],[Eff Precip]]+CalcTable[[#This Row],[IrrAmt]]-CalcTable[[#This Row],[AET]]</f>
        <v>#NAME?</v>
      </c>
      <c r="AC1104" s="13" t="e">
        <f ca="1">IF(CalcTable[[#This Row],[PWC]]&gt;FCAP,MIN(24*PERC,MIN(SAT,CalcTable[[#This Row],[PWC]])-FCAP),0)</f>
        <v>#NAME?</v>
      </c>
      <c r="AD1104" s="13" t="e">
        <f ca="1">IF(CalcTable[[#This Row],[PWC]]&gt;SAT,CalcTable[[#This Row],[PWC]]-SAT,0)</f>
        <v>#NAME?</v>
      </c>
      <c r="AE1104" s="13" t="e">
        <f ca="1">CalcTable[[#This Row],[PWC]]-CalcTable[[#This Row],[PercAmt]]-CalcTable[[#This Row],[Runoff]]</f>
        <v>#NAME?</v>
      </c>
      <c r="AF1104" s="13" t="e">
        <f ca="1">CalcTable[[#This Row],[IrrAmt]]/1000*CUR_IRR_AREA*10000/IRR_EFF</f>
        <v>#NAME?</v>
      </c>
      <c r="AG1104" s="147"/>
      <c r="AH1104" s="13"/>
      <c r="AI1104" s="50">
        <v>0</v>
      </c>
      <c r="AJ1104" s="50">
        <v>0</v>
      </c>
      <c r="AK1104" s="50">
        <v>0</v>
      </c>
      <c r="AL1104" s="50">
        <v>0</v>
      </c>
      <c r="AM1104" s="50"/>
      <c r="AN1104" s="50"/>
      <c r="AO1104" s="50"/>
      <c r="AP1104" s="50"/>
      <c r="AQ1104" s="50"/>
      <c r="AR1104" s="50"/>
      <c r="AS1104" s="50"/>
      <c r="AT1104" s="50"/>
      <c r="AU1104" s="50"/>
      <c r="AV1104" s="50"/>
      <c r="AW1104" s="50"/>
      <c r="AX1104" s="50">
        <f t="shared" si="347"/>
        <v>0</v>
      </c>
      <c r="AY1104" s="50"/>
      <c r="AZ1104" s="50">
        <f t="shared" si="337"/>
        <v>0</v>
      </c>
      <c r="BA1104" s="50">
        <f t="shared" si="338"/>
        <v>0</v>
      </c>
      <c r="BB1104" s="50">
        <f t="shared" si="339"/>
        <v>0</v>
      </c>
      <c r="BC1104" s="17">
        <f t="shared" si="340"/>
        <v>19675</v>
      </c>
      <c r="BD1104" s="50">
        <f t="shared" si="341"/>
        <v>0</v>
      </c>
      <c r="BE1104" s="50">
        <f t="shared" si="342"/>
        <v>0</v>
      </c>
      <c r="BF1104" s="50">
        <f t="shared" si="348"/>
        <v>0</v>
      </c>
      <c r="BG1104" s="50"/>
      <c r="BH1104" s="17">
        <f t="shared" si="343"/>
        <v>0</v>
      </c>
      <c r="BI1104" s="17">
        <f t="shared" si="351"/>
        <v>1104</v>
      </c>
      <c r="BJ1104" s="17">
        <f t="shared" si="349"/>
        <v>1104</v>
      </c>
      <c r="BK1104" s="150">
        <f t="shared" si="350"/>
        <v>24606</v>
      </c>
      <c r="BL1104" s="50" t="e">
        <f t="shared" ca="1" si="344"/>
        <v>#NAME?</v>
      </c>
      <c r="BM1104" s="50" t="e">
        <f t="shared" ca="1" si="345"/>
        <v>#NAME?</v>
      </c>
      <c r="BN1104" s="50" t="e">
        <f t="shared" ca="1" si="346"/>
        <v>#NAME?</v>
      </c>
    </row>
    <row r="1105" spans="1:66" x14ac:dyDescent="0.35">
      <c r="A1105" s="48">
        <v>24607</v>
      </c>
      <c r="B1105" s="17">
        <v>1967</v>
      </c>
      <c r="C1105" s="17">
        <v>5</v>
      </c>
      <c r="D1105" s="17">
        <v>135</v>
      </c>
      <c r="E1105" s="17">
        <v>15</v>
      </c>
      <c r="F1105" s="17">
        <v>2</v>
      </c>
      <c r="G1105" s="50">
        <v>1.1000000000000001</v>
      </c>
      <c r="H1105" s="32">
        <v>4.1893141944352434</v>
      </c>
      <c r="I1105" s="50">
        <v>17</v>
      </c>
      <c r="J1105" s="13">
        <v>0</v>
      </c>
      <c r="K1105" s="13">
        <f t="shared" si="332"/>
        <v>0</v>
      </c>
      <c r="L1105" s="13">
        <f t="shared" si="333"/>
        <v>0</v>
      </c>
      <c r="M1105" s="13" t="e">
        <f ca="1">CalcTable[[#This Row],[IWC]]-AE1104</f>
        <v>#NAME?</v>
      </c>
      <c r="N1105" s="13" t="e">
        <f ca="1">IF(CalcTable[[#This Row],[Day of Year]]&lt;123,FCAP,AE1104)</f>
        <v>#NAME?</v>
      </c>
      <c r="O1105" s="17" t="e">
        <f ca="1">IF(IRR_DRIP,5,COUNTIF('IDET Wind Values'!C1089:G1089,"&lt;="&amp;IRR_MAXWIND))</f>
        <v>#NAME?</v>
      </c>
      <c r="P1105" s="13" t="e">
        <f ca="1">CalcTable[[#This Row],[ET_o]]*KL</f>
        <v>#NAME?</v>
      </c>
      <c r="Q1105" s="13" t="e">
        <f ca="1">IF(WILTPT&lt;=0,1,MAX(0,MIN(1,(CalcTable[[#This Row],[IWC]]-WILTPT)/(MAD-WILTPT))))</f>
        <v>#NAME?</v>
      </c>
      <c r="R1105" s="13" t="e">
        <f ca="1">CalcTable[[#This Row],[ETMult]]*CalcTable[[#This Row],[ETb]]</f>
        <v>#NAME?</v>
      </c>
      <c r="S1105" s="13" t="b">
        <f>INDEX(IRR_LIST,CalcTable[[#This Row],[Day of Week]]+1)</f>
        <v>0</v>
      </c>
      <c r="T1105" s="13">
        <f t="shared" ca="1" si="334"/>
        <v>0</v>
      </c>
      <c r="U1105" s="13" t="b">
        <f ca="1">IF(CalcTable[[#This Row],[IrrPrecip]]&gt;=IC_MM,FALSE,TRUE)</f>
        <v>1</v>
      </c>
      <c r="V1105" s="13" t="b">
        <f t="shared" si="335"/>
        <v>1</v>
      </c>
      <c r="W1105" s="13" t="e">
        <f ca="1">IF(AND(IRR_DRIP=FALSE,CalcTable[[#This Row],[IrrHours]]&lt;=0),FALSE,TRUE)</f>
        <v>#NAME?</v>
      </c>
      <c r="X1105" s="13" t="e">
        <f ca="1">AND(CalcTable[[#This Row],[IrrDay]],CalcTable[[#This Row],[IrrRain]],CalcTable[[#This Row],[IrrWarm]],CalcTable[[#This Row],[IrrWindy]])</f>
        <v>#NAME?</v>
      </c>
      <c r="Y1105" s="13" t="e">
        <f t="shared" ca="1" si="336"/>
        <v>#NAME?</v>
      </c>
      <c r="Z1105" s="13" t="e">
        <f ca="1">CalcTable[[#This Row],[IrrHours]]/5</f>
        <v>#NAME?</v>
      </c>
      <c r="AA1105" s="13" t="e">
        <f ca="1">IF(CalcTable[[#This Row],[IrrFlag]]=FALSE,0,MAX(0,CalcTable[[#This Row],[VolRednWind]]*(FCAP*IRR_TARGET-CalcTable[[#This Row],[IWC]])))</f>
        <v>#NAME?</v>
      </c>
      <c r="AB1105" s="13" t="e">
        <f ca="1">CalcTable[[#This Row],[IWC]]+CalcTable[[#This Row],[Eff Precip]]+CalcTable[[#This Row],[IrrAmt]]-CalcTable[[#This Row],[AET]]</f>
        <v>#NAME?</v>
      </c>
      <c r="AC1105" s="13" t="e">
        <f ca="1">IF(CalcTable[[#This Row],[PWC]]&gt;FCAP,MIN(24*PERC,MIN(SAT,CalcTable[[#This Row],[PWC]])-FCAP),0)</f>
        <v>#NAME?</v>
      </c>
      <c r="AD1105" s="13" t="e">
        <f ca="1">IF(CalcTable[[#This Row],[PWC]]&gt;SAT,CalcTable[[#This Row],[PWC]]-SAT,0)</f>
        <v>#NAME?</v>
      </c>
      <c r="AE1105" s="13" t="e">
        <f ca="1">CalcTable[[#This Row],[PWC]]-CalcTable[[#This Row],[PercAmt]]-CalcTable[[#This Row],[Runoff]]</f>
        <v>#NAME?</v>
      </c>
      <c r="AF1105" s="13" t="e">
        <f ca="1">CalcTable[[#This Row],[IrrAmt]]/1000*CUR_IRR_AREA*10000/IRR_EFF</f>
        <v>#NAME?</v>
      </c>
      <c r="AG1105" s="147"/>
      <c r="AH1105" s="13"/>
      <c r="AI1105" s="50">
        <v>0</v>
      </c>
      <c r="AJ1105" s="50">
        <v>0</v>
      </c>
      <c r="AK1105" s="50">
        <v>5.6741167044031569</v>
      </c>
      <c r="AL1105" s="50">
        <v>11.462446269447774</v>
      </c>
      <c r="AM1105" s="50"/>
      <c r="AN1105" s="50"/>
      <c r="AO1105" s="50"/>
      <c r="AP1105" s="50"/>
      <c r="AQ1105" s="50"/>
      <c r="AR1105" s="50"/>
      <c r="AS1105" s="50"/>
      <c r="AT1105" s="50"/>
      <c r="AU1105" s="50"/>
      <c r="AV1105" s="50"/>
      <c r="AW1105" s="50"/>
      <c r="AX1105" s="50">
        <f t="shared" si="347"/>
        <v>17.136562973850932</v>
      </c>
      <c r="AY1105" s="50"/>
      <c r="AZ1105" s="50">
        <f t="shared" si="337"/>
        <v>419.45213556838104</v>
      </c>
      <c r="BA1105" s="50">
        <f t="shared" si="338"/>
        <v>645.82312936718984</v>
      </c>
      <c r="BB1105" s="50">
        <f t="shared" si="339"/>
        <v>665.79704058473192</v>
      </c>
      <c r="BC1105" s="17">
        <f t="shared" si="340"/>
        <v>19675</v>
      </c>
      <c r="BD1105" s="50">
        <f t="shared" si="341"/>
        <v>17.136562973850932</v>
      </c>
      <c r="BE1105" s="50">
        <f t="shared" si="342"/>
        <v>419.45213556838104</v>
      </c>
      <c r="BF1105" s="50">
        <f t="shared" si="348"/>
        <v>686.09016424644449</v>
      </c>
      <c r="BG1105" s="50"/>
      <c r="BH1105" s="17">
        <f t="shared" si="343"/>
        <v>0</v>
      </c>
      <c r="BI1105" s="17">
        <f t="shared" si="351"/>
        <v>1105</v>
      </c>
      <c r="BJ1105" s="17">
        <f t="shared" si="349"/>
        <v>1105</v>
      </c>
      <c r="BK1105" s="150">
        <f t="shared" si="350"/>
        <v>24607</v>
      </c>
      <c r="BL1105" s="50" t="e">
        <f t="shared" ca="1" si="344"/>
        <v>#NAME?</v>
      </c>
      <c r="BM1105" s="50" t="e">
        <f t="shared" ca="1" si="345"/>
        <v>#NAME?</v>
      </c>
      <c r="BN1105" s="50" t="e">
        <f t="shared" ca="1" si="346"/>
        <v>#NAME?</v>
      </c>
    </row>
    <row r="1106" spans="1:66" x14ac:dyDescent="0.35">
      <c r="A1106" s="48">
        <v>24608</v>
      </c>
      <c r="B1106" s="17">
        <v>1967</v>
      </c>
      <c r="C1106" s="17">
        <v>5</v>
      </c>
      <c r="D1106" s="17">
        <v>136</v>
      </c>
      <c r="E1106" s="17">
        <v>16</v>
      </c>
      <c r="F1106" s="17">
        <v>3</v>
      </c>
      <c r="G1106" s="50">
        <v>5.6</v>
      </c>
      <c r="H1106" s="32">
        <v>5.4891529070670231</v>
      </c>
      <c r="I1106" s="50">
        <v>8.3333333333333339</v>
      </c>
      <c r="J1106" s="13">
        <v>0</v>
      </c>
      <c r="K1106" s="13">
        <f t="shared" si="332"/>
        <v>0</v>
      </c>
      <c r="L1106" s="13">
        <f t="shared" si="333"/>
        <v>0</v>
      </c>
      <c r="M1106" s="13" t="e">
        <f ca="1">CalcTable[[#This Row],[IWC]]-AE1105</f>
        <v>#NAME?</v>
      </c>
      <c r="N1106" s="13" t="e">
        <f ca="1">IF(CalcTable[[#This Row],[Day of Year]]&lt;123,FCAP,AE1105)</f>
        <v>#NAME?</v>
      </c>
      <c r="O1106" s="17" t="e">
        <f ca="1">IF(IRR_DRIP,5,COUNTIF('IDET Wind Values'!C1090:G1090,"&lt;="&amp;IRR_MAXWIND))</f>
        <v>#NAME?</v>
      </c>
      <c r="P1106" s="13" t="e">
        <f ca="1">CalcTable[[#This Row],[ET_o]]*KL</f>
        <v>#NAME?</v>
      </c>
      <c r="Q1106" s="13" t="e">
        <f ca="1">IF(WILTPT&lt;=0,1,MAX(0,MIN(1,(CalcTable[[#This Row],[IWC]]-WILTPT)/(MAD-WILTPT))))</f>
        <v>#NAME?</v>
      </c>
      <c r="R1106" s="13" t="e">
        <f ca="1">CalcTable[[#This Row],[ETMult]]*CalcTable[[#This Row],[ETb]]</f>
        <v>#NAME?</v>
      </c>
      <c r="S1106" s="13" t="b">
        <f>INDEX(IRR_LIST,CalcTable[[#This Row],[Day of Week]]+1)</f>
        <v>1</v>
      </c>
      <c r="T1106" s="13">
        <f t="shared" ca="1" si="334"/>
        <v>0</v>
      </c>
      <c r="U1106" s="13" t="b">
        <f ca="1">IF(CalcTable[[#This Row],[IrrPrecip]]&gt;=IC_MM,FALSE,TRUE)</f>
        <v>1</v>
      </c>
      <c r="V1106" s="13" t="b">
        <f t="shared" si="335"/>
        <v>1</v>
      </c>
      <c r="W1106" s="13" t="e">
        <f ca="1">IF(AND(IRR_DRIP=FALSE,CalcTable[[#This Row],[IrrHours]]&lt;=0),FALSE,TRUE)</f>
        <v>#NAME?</v>
      </c>
      <c r="X1106" s="13" t="e">
        <f ca="1">AND(CalcTable[[#This Row],[IrrDay]],CalcTable[[#This Row],[IrrRain]],CalcTable[[#This Row],[IrrWarm]],CalcTable[[#This Row],[IrrWindy]])</f>
        <v>#NAME?</v>
      </c>
      <c r="Y1106" s="13" t="e">
        <f t="shared" ca="1" si="336"/>
        <v>#NAME?</v>
      </c>
      <c r="Z1106" s="13" t="e">
        <f ca="1">CalcTable[[#This Row],[IrrHours]]/5</f>
        <v>#NAME?</v>
      </c>
      <c r="AA1106" s="13" t="e">
        <f ca="1">IF(CalcTable[[#This Row],[IrrFlag]]=FALSE,0,MAX(0,CalcTable[[#This Row],[VolRednWind]]*(FCAP*IRR_TARGET-CalcTable[[#This Row],[IWC]])))</f>
        <v>#NAME?</v>
      </c>
      <c r="AB1106" s="13" t="e">
        <f ca="1">CalcTable[[#This Row],[IWC]]+CalcTable[[#This Row],[Eff Precip]]+CalcTable[[#This Row],[IrrAmt]]-CalcTable[[#This Row],[AET]]</f>
        <v>#NAME?</v>
      </c>
      <c r="AC1106" s="13" t="e">
        <f ca="1">IF(CalcTable[[#This Row],[PWC]]&gt;FCAP,MIN(24*PERC,MIN(SAT,CalcTable[[#This Row],[PWC]])-FCAP),0)</f>
        <v>#NAME?</v>
      </c>
      <c r="AD1106" s="13" t="e">
        <f ca="1">IF(CalcTable[[#This Row],[PWC]]&gt;SAT,CalcTable[[#This Row],[PWC]]-SAT,0)</f>
        <v>#NAME?</v>
      </c>
      <c r="AE1106" s="13" t="e">
        <f ca="1">CalcTable[[#This Row],[PWC]]-CalcTable[[#This Row],[PercAmt]]-CalcTable[[#This Row],[Runoff]]</f>
        <v>#NAME?</v>
      </c>
      <c r="AF1106" s="13" t="e">
        <f ca="1">CalcTable[[#This Row],[IrrAmt]]/1000*CUR_IRR_AREA*10000/IRR_EFF</f>
        <v>#NAME?</v>
      </c>
      <c r="AG1106" s="147"/>
      <c r="AH1106" s="13"/>
      <c r="AI1106" s="50">
        <v>0</v>
      </c>
      <c r="AJ1106" s="50">
        <v>0</v>
      </c>
      <c r="AK1106" s="50">
        <v>0</v>
      </c>
      <c r="AL1106" s="50">
        <v>0</v>
      </c>
      <c r="AM1106" s="50"/>
      <c r="AN1106" s="50"/>
      <c r="AO1106" s="50"/>
      <c r="AP1106" s="50"/>
      <c r="AQ1106" s="50"/>
      <c r="AR1106" s="50"/>
      <c r="AS1106" s="50"/>
      <c r="AT1106" s="50"/>
      <c r="AU1106" s="50"/>
      <c r="AV1106" s="50"/>
      <c r="AW1106" s="50"/>
      <c r="AX1106" s="50">
        <f t="shared" si="347"/>
        <v>0</v>
      </c>
      <c r="AY1106" s="50"/>
      <c r="AZ1106" s="50">
        <f t="shared" si="337"/>
        <v>0</v>
      </c>
      <c r="BA1106" s="50">
        <f t="shared" si="338"/>
        <v>0</v>
      </c>
      <c r="BB1106" s="50">
        <f t="shared" si="339"/>
        <v>0</v>
      </c>
      <c r="BC1106" s="17">
        <f t="shared" si="340"/>
        <v>19675</v>
      </c>
      <c r="BD1106" s="50">
        <f t="shared" si="341"/>
        <v>0</v>
      </c>
      <c r="BE1106" s="50">
        <f t="shared" si="342"/>
        <v>0</v>
      </c>
      <c r="BF1106" s="50">
        <f t="shared" si="348"/>
        <v>0</v>
      </c>
      <c r="BG1106" s="50"/>
      <c r="BH1106" s="17">
        <f t="shared" si="343"/>
        <v>0</v>
      </c>
      <c r="BI1106" s="17">
        <f t="shared" si="351"/>
        <v>1106</v>
      </c>
      <c r="BJ1106" s="17">
        <f t="shared" si="349"/>
        <v>1106</v>
      </c>
      <c r="BK1106" s="150">
        <f t="shared" si="350"/>
        <v>24608</v>
      </c>
      <c r="BL1106" s="50" t="e">
        <f t="shared" ca="1" si="344"/>
        <v>#NAME?</v>
      </c>
      <c r="BM1106" s="50" t="e">
        <f t="shared" ca="1" si="345"/>
        <v>#NAME?</v>
      </c>
      <c r="BN1106" s="50" t="e">
        <f t="shared" ca="1" si="346"/>
        <v>#NAME?</v>
      </c>
    </row>
    <row r="1107" spans="1:66" x14ac:dyDescent="0.35">
      <c r="A1107" s="48">
        <v>24609</v>
      </c>
      <c r="B1107" s="17">
        <v>1967</v>
      </c>
      <c r="C1107" s="17">
        <v>5</v>
      </c>
      <c r="D1107" s="17">
        <v>137</v>
      </c>
      <c r="E1107" s="17">
        <v>17</v>
      </c>
      <c r="F1107" s="17">
        <v>4</v>
      </c>
      <c r="G1107" s="50">
        <v>7.2</v>
      </c>
      <c r="H1107" s="32">
        <v>4.5529245747011133</v>
      </c>
      <c r="I1107" s="50">
        <v>13.166666666666666</v>
      </c>
      <c r="J1107" s="13">
        <v>1.3</v>
      </c>
      <c r="K1107" s="13">
        <f t="shared" si="332"/>
        <v>1.3</v>
      </c>
      <c r="L1107" s="13">
        <f t="shared" si="333"/>
        <v>0</v>
      </c>
      <c r="M1107" s="13" t="e">
        <f ca="1">CalcTable[[#This Row],[IWC]]-AE1106</f>
        <v>#NAME?</v>
      </c>
      <c r="N1107" s="13" t="e">
        <f ca="1">IF(CalcTable[[#This Row],[Day of Year]]&lt;123,FCAP,AE1106)</f>
        <v>#NAME?</v>
      </c>
      <c r="O1107" s="17" t="e">
        <f ca="1">IF(IRR_DRIP,5,COUNTIF('IDET Wind Values'!C1091:G1091,"&lt;="&amp;IRR_MAXWIND))</f>
        <v>#NAME?</v>
      </c>
      <c r="P1107" s="13" t="e">
        <f ca="1">CalcTable[[#This Row],[ET_o]]*KL</f>
        <v>#NAME?</v>
      </c>
      <c r="Q1107" s="13" t="e">
        <f ca="1">IF(WILTPT&lt;=0,1,MAX(0,MIN(1,(CalcTable[[#This Row],[IWC]]-WILTPT)/(MAD-WILTPT))))</f>
        <v>#NAME?</v>
      </c>
      <c r="R1107" s="13" t="e">
        <f ca="1">CalcTable[[#This Row],[ETMult]]*CalcTable[[#This Row],[ETb]]</f>
        <v>#NAME?</v>
      </c>
      <c r="S1107" s="13" t="b">
        <f>INDEX(IRR_LIST,CalcTable[[#This Row],[Day of Week]]+1)</f>
        <v>0</v>
      </c>
      <c r="T1107" s="13">
        <f t="shared" ca="1" si="334"/>
        <v>0</v>
      </c>
      <c r="U1107" s="13" t="b">
        <f ca="1">IF(CalcTable[[#This Row],[IrrPrecip]]&gt;=IC_MM,FALSE,TRUE)</f>
        <v>1</v>
      </c>
      <c r="V1107" s="13" t="b">
        <f t="shared" si="335"/>
        <v>0</v>
      </c>
      <c r="W1107" s="13" t="e">
        <f ca="1">IF(AND(IRR_DRIP=FALSE,CalcTable[[#This Row],[IrrHours]]&lt;=0),FALSE,TRUE)</f>
        <v>#NAME?</v>
      </c>
      <c r="X1107" s="13" t="e">
        <f ca="1">AND(CalcTable[[#This Row],[IrrDay]],CalcTable[[#This Row],[IrrRain]],CalcTable[[#This Row],[IrrWarm]],CalcTable[[#This Row],[IrrWindy]])</f>
        <v>#NAME?</v>
      </c>
      <c r="Y1107" s="13" t="e">
        <f t="shared" ca="1" si="336"/>
        <v>#NAME?</v>
      </c>
      <c r="Z1107" s="13" t="e">
        <f ca="1">CalcTable[[#This Row],[IrrHours]]/5</f>
        <v>#NAME?</v>
      </c>
      <c r="AA1107" s="13" t="e">
        <f ca="1">IF(CalcTable[[#This Row],[IrrFlag]]=FALSE,0,MAX(0,CalcTable[[#This Row],[VolRednWind]]*(FCAP*IRR_TARGET-CalcTable[[#This Row],[IWC]])))</f>
        <v>#NAME?</v>
      </c>
      <c r="AB1107" s="13" t="e">
        <f ca="1">CalcTable[[#This Row],[IWC]]+CalcTable[[#This Row],[Eff Precip]]+CalcTable[[#This Row],[IrrAmt]]-CalcTable[[#This Row],[AET]]</f>
        <v>#NAME?</v>
      </c>
      <c r="AC1107" s="13" t="e">
        <f ca="1">IF(CalcTable[[#This Row],[PWC]]&gt;FCAP,MIN(24*PERC,MIN(SAT,CalcTable[[#This Row],[PWC]])-FCAP),0)</f>
        <v>#NAME?</v>
      </c>
      <c r="AD1107" s="13" t="e">
        <f ca="1">IF(CalcTable[[#This Row],[PWC]]&gt;SAT,CalcTable[[#This Row],[PWC]]-SAT,0)</f>
        <v>#NAME?</v>
      </c>
      <c r="AE1107" s="13" t="e">
        <f ca="1">CalcTable[[#This Row],[PWC]]-CalcTable[[#This Row],[PercAmt]]-CalcTable[[#This Row],[Runoff]]</f>
        <v>#NAME?</v>
      </c>
      <c r="AF1107" s="13" t="e">
        <f ca="1">CalcTable[[#This Row],[IrrAmt]]/1000*CUR_IRR_AREA*10000/IRR_EFF</f>
        <v>#NAME?</v>
      </c>
      <c r="AG1107" s="147"/>
      <c r="AH1107" s="13"/>
      <c r="AI1107" s="50">
        <v>0</v>
      </c>
      <c r="AJ1107" s="50">
        <v>0</v>
      </c>
      <c r="AK1107" s="50">
        <v>0</v>
      </c>
      <c r="AL1107" s="50">
        <v>0</v>
      </c>
      <c r="AM1107" s="50"/>
      <c r="AN1107" s="50"/>
      <c r="AO1107" s="50"/>
      <c r="AP1107" s="50"/>
      <c r="AQ1107" s="50"/>
      <c r="AR1107" s="50"/>
      <c r="AS1107" s="50"/>
      <c r="AT1107" s="50"/>
      <c r="AU1107" s="50"/>
      <c r="AV1107" s="50"/>
      <c r="AW1107" s="50"/>
      <c r="AX1107" s="50">
        <f t="shared" si="347"/>
        <v>0</v>
      </c>
      <c r="AY1107" s="50"/>
      <c r="AZ1107" s="50">
        <f t="shared" si="337"/>
        <v>0</v>
      </c>
      <c r="BA1107" s="50">
        <f t="shared" si="338"/>
        <v>0</v>
      </c>
      <c r="BB1107" s="50">
        <f t="shared" si="339"/>
        <v>0</v>
      </c>
      <c r="BC1107" s="17">
        <f t="shared" si="340"/>
        <v>19675</v>
      </c>
      <c r="BD1107" s="50">
        <f t="shared" si="341"/>
        <v>0</v>
      </c>
      <c r="BE1107" s="50">
        <f t="shared" si="342"/>
        <v>0</v>
      </c>
      <c r="BF1107" s="50">
        <f t="shared" si="348"/>
        <v>0</v>
      </c>
      <c r="BG1107" s="50"/>
      <c r="BH1107" s="17">
        <f t="shared" si="343"/>
        <v>0</v>
      </c>
      <c r="BI1107" s="17">
        <f t="shared" si="351"/>
        <v>1107</v>
      </c>
      <c r="BJ1107" s="17">
        <f t="shared" si="349"/>
        <v>1107</v>
      </c>
      <c r="BK1107" s="150">
        <f t="shared" si="350"/>
        <v>24609</v>
      </c>
      <c r="BL1107" s="50" t="e">
        <f t="shared" ca="1" si="344"/>
        <v>#NAME?</v>
      </c>
      <c r="BM1107" s="50" t="e">
        <f t="shared" ca="1" si="345"/>
        <v>#NAME?</v>
      </c>
      <c r="BN1107" s="50" t="e">
        <f t="shared" ca="1" si="346"/>
        <v>#NAME?</v>
      </c>
    </row>
    <row r="1108" spans="1:66" x14ac:dyDescent="0.35">
      <c r="A1108" s="48">
        <v>24610</v>
      </c>
      <c r="B1108" s="17">
        <v>1967</v>
      </c>
      <c r="C1108" s="17">
        <v>5</v>
      </c>
      <c r="D1108" s="17">
        <v>138</v>
      </c>
      <c r="E1108" s="17">
        <v>18</v>
      </c>
      <c r="F1108" s="17">
        <v>5</v>
      </c>
      <c r="G1108" s="50">
        <v>0.6</v>
      </c>
      <c r="H1108" s="32">
        <v>4.5850592883176153</v>
      </c>
      <c r="I1108" s="50">
        <v>11.166666666666666</v>
      </c>
      <c r="J1108" s="13">
        <v>0</v>
      </c>
      <c r="K1108" s="13">
        <f t="shared" ref="K1108:K1171" si="352">J1108*PRECIP_ADJUST</f>
        <v>0</v>
      </c>
      <c r="L1108" s="13">
        <f t="shared" ref="L1108:L1171" si="353">IF(K1108&gt;=EFF_PRECIP,EFF_MULT*(K1108-EFF_PRECIP),0)</f>
        <v>0</v>
      </c>
      <c r="M1108" s="13" t="e">
        <f ca="1">CalcTable[[#This Row],[IWC]]-AE1107</f>
        <v>#NAME?</v>
      </c>
      <c r="N1108" s="13" t="e">
        <f ca="1">IF(CalcTable[[#This Row],[Day of Year]]&lt;123,FCAP,AE1107)</f>
        <v>#NAME?</v>
      </c>
      <c r="O1108" s="17" t="e">
        <f ca="1">IF(IRR_DRIP,5,COUNTIF('IDET Wind Values'!C1092:G1092,"&lt;="&amp;IRR_MAXWIND))</f>
        <v>#NAME?</v>
      </c>
      <c r="P1108" s="13" t="e">
        <f ca="1">CalcTable[[#This Row],[ET_o]]*KL</f>
        <v>#NAME?</v>
      </c>
      <c r="Q1108" s="13" t="e">
        <f ca="1">IF(WILTPT&lt;=0,1,MAX(0,MIN(1,(CalcTable[[#This Row],[IWC]]-WILTPT)/(MAD-WILTPT))))</f>
        <v>#NAME?</v>
      </c>
      <c r="R1108" s="13" t="e">
        <f ca="1">CalcTable[[#This Row],[ETMult]]*CalcTable[[#This Row],[ETb]]</f>
        <v>#NAME?</v>
      </c>
      <c r="S1108" s="13" t="b">
        <f>INDEX(IRR_LIST,CalcTable[[#This Row],[Day of Week]]+1)</f>
        <v>1</v>
      </c>
      <c r="T1108" s="13">
        <f t="shared" ref="T1108:T1171" ca="1" si="354">SUM(OFFSET(K1108,-IC_DAYS,0,IC_DAYS,1))</f>
        <v>1.3</v>
      </c>
      <c r="U1108" s="13" t="b">
        <f ca="1">IF(CalcTable[[#This Row],[IrrPrecip]]&gt;=IC_MM,FALSE,TRUE)</f>
        <v>1</v>
      </c>
      <c r="V1108" s="13" t="b">
        <f t="shared" ref="V1108:V1171" si="355">IF(G1109&lt;IRR_TEMP,FALSE,TRUE)</f>
        <v>1</v>
      </c>
      <c r="W1108" s="13" t="e">
        <f ca="1">IF(AND(IRR_DRIP=FALSE,CalcTable[[#This Row],[IrrHours]]&lt;=0),FALSE,TRUE)</f>
        <v>#NAME?</v>
      </c>
      <c r="X1108" s="13" t="e">
        <f ca="1">AND(CalcTable[[#This Row],[IrrDay]],CalcTable[[#This Row],[IrrRain]],CalcTable[[#This Row],[IrrWarm]],CalcTable[[#This Row],[IrrWindy]])</f>
        <v>#NAME?</v>
      </c>
      <c r="Y1108" s="13" t="e">
        <f t="shared" ref="Y1108:Y1171" ca="1" si="356">IF(AA1107&lt;=0,FALSE,TRUE)</f>
        <v>#NAME?</v>
      </c>
      <c r="Z1108" s="13" t="e">
        <f ca="1">CalcTable[[#This Row],[IrrHours]]/5</f>
        <v>#NAME?</v>
      </c>
      <c r="AA1108" s="13" t="e">
        <f ca="1">IF(CalcTable[[#This Row],[IrrFlag]]=FALSE,0,MAX(0,CalcTable[[#This Row],[VolRednWind]]*(FCAP*IRR_TARGET-CalcTable[[#This Row],[IWC]])))</f>
        <v>#NAME?</v>
      </c>
      <c r="AB1108" s="13" t="e">
        <f ca="1">CalcTable[[#This Row],[IWC]]+CalcTable[[#This Row],[Eff Precip]]+CalcTable[[#This Row],[IrrAmt]]-CalcTable[[#This Row],[AET]]</f>
        <v>#NAME?</v>
      </c>
      <c r="AC1108" s="13" t="e">
        <f ca="1">IF(CalcTable[[#This Row],[PWC]]&gt;FCAP,MIN(24*PERC,MIN(SAT,CalcTable[[#This Row],[PWC]])-FCAP),0)</f>
        <v>#NAME?</v>
      </c>
      <c r="AD1108" s="13" t="e">
        <f ca="1">IF(CalcTable[[#This Row],[PWC]]&gt;SAT,CalcTable[[#This Row],[PWC]]-SAT,0)</f>
        <v>#NAME?</v>
      </c>
      <c r="AE1108" s="13" t="e">
        <f ca="1">CalcTable[[#This Row],[PWC]]-CalcTable[[#This Row],[PercAmt]]-CalcTable[[#This Row],[Runoff]]</f>
        <v>#NAME?</v>
      </c>
      <c r="AF1108" s="13" t="e">
        <f ca="1">CalcTable[[#This Row],[IrrAmt]]/1000*CUR_IRR_AREA*10000/IRR_EFF</f>
        <v>#NAME?</v>
      </c>
      <c r="AG1108" s="147"/>
      <c r="AH1108" s="13"/>
      <c r="AI1108" s="50">
        <v>6.8575964452052034</v>
      </c>
      <c r="AJ1108" s="50">
        <v>12.585108705098182</v>
      </c>
      <c r="AK1108" s="50">
        <v>0</v>
      </c>
      <c r="AL1108" s="50">
        <v>0</v>
      </c>
      <c r="AM1108" s="50"/>
      <c r="AN1108" s="50"/>
      <c r="AO1108" s="50"/>
      <c r="AP1108" s="50"/>
      <c r="AQ1108" s="50"/>
      <c r="AR1108" s="50"/>
      <c r="AS1108" s="50"/>
      <c r="AT1108" s="50"/>
      <c r="AU1108" s="50"/>
      <c r="AV1108" s="50"/>
      <c r="AW1108" s="50"/>
      <c r="AX1108" s="50">
        <f t="shared" si="347"/>
        <v>19.442705150303386</v>
      </c>
      <c r="AY1108" s="50"/>
      <c r="AZ1108" s="50">
        <f t="shared" ref="AZ1108:AZ1171" si="357">SUMPRODUCT(AI1108:AW1108,CONVERSION)</f>
        <v>469.74126987922307</v>
      </c>
      <c r="BA1108" s="50">
        <f t="shared" ref="BA1108:BA1171" si="358">SUMPRODUCT($AI1108:$AW1108,CONVERSION,APP_DEMAND)</f>
        <v>763.81981477308852</v>
      </c>
      <c r="BB1108" s="50">
        <f t="shared" ref="BB1108:BB1171" si="359">SUMPRODUCT($AI1108:$AW1108,CONVERSION,PUMP_DEMAND)</f>
        <v>790.69593371340409</v>
      </c>
      <c r="BC1108" s="17">
        <f t="shared" ref="BC1108:BC1171" si="360">B1108*10+C1108</f>
        <v>19675</v>
      </c>
      <c r="BD1108" s="50">
        <f t="shared" ref="BD1108:BD1171" si="361">INDEX(AI1108:AX1108,PLOT_AREA)</f>
        <v>19.442705150303386</v>
      </c>
      <c r="BE1108" s="50">
        <f t="shared" ref="BE1108:BE1171" si="362">IF(PLOT_AREA&lt;=AREA_COUNT,INDEX(AI1108:AW1108,PLOT_AREA)*INDEX(CONVERSION,PLOT_AREA),AZ1108)</f>
        <v>469.74126987922307</v>
      </c>
      <c r="BF1108" s="50">
        <f t="shared" si="348"/>
        <v>768.34717879801849</v>
      </c>
      <c r="BG1108" s="50"/>
      <c r="BH1108" s="17">
        <f t="shared" ref="BH1108:BH1171" si="363">IF(BC1108&lt;PLOT_FROM,-1,IF(BC1108&gt;PLOT_TO,1,0))</f>
        <v>0</v>
      </c>
      <c r="BI1108" s="17">
        <f t="shared" si="351"/>
        <v>1108</v>
      </c>
      <c r="BJ1108" s="17">
        <f t="shared" si="349"/>
        <v>1108</v>
      </c>
      <c r="BK1108" s="150">
        <f t="shared" si="350"/>
        <v>24610</v>
      </c>
      <c r="BL1108" s="50" t="e">
        <f t="shared" ref="BL1108:BL1171" ca="1" si="364">WILTPT</f>
        <v>#NAME?</v>
      </c>
      <c r="BM1108" s="50" t="e">
        <f t="shared" ref="BM1108:BM1171" ca="1" si="365">SAT</f>
        <v>#NAME?</v>
      </c>
      <c r="BN1108" s="50" t="e">
        <f t="shared" ref="BN1108:BN1171" ca="1" si="366">FCAP</f>
        <v>#NAME?</v>
      </c>
    </row>
    <row r="1109" spans="1:66" x14ac:dyDescent="0.35">
      <c r="A1109" s="48">
        <v>24611</v>
      </c>
      <c r="B1109" s="17">
        <v>1967</v>
      </c>
      <c r="C1109" s="17">
        <v>5</v>
      </c>
      <c r="D1109" s="17">
        <v>139</v>
      </c>
      <c r="E1109" s="17">
        <v>19</v>
      </c>
      <c r="F1109" s="17">
        <v>6</v>
      </c>
      <c r="G1109" s="50">
        <v>5</v>
      </c>
      <c r="H1109" s="32">
        <v>5.6358153256922359</v>
      </c>
      <c r="I1109" s="50">
        <v>11.833333333333334</v>
      </c>
      <c r="J1109" s="13">
        <v>0</v>
      </c>
      <c r="K1109" s="13">
        <f t="shared" si="352"/>
        <v>0</v>
      </c>
      <c r="L1109" s="13">
        <f t="shared" si="353"/>
        <v>0</v>
      </c>
      <c r="M1109" s="13" t="e">
        <f ca="1">CalcTable[[#This Row],[IWC]]-AE1108</f>
        <v>#NAME?</v>
      </c>
      <c r="N1109" s="13" t="e">
        <f ca="1">IF(CalcTable[[#This Row],[Day of Year]]&lt;123,FCAP,AE1108)</f>
        <v>#NAME?</v>
      </c>
      <c r="O1109" s="17" t="e">
        <f ca="1">IF(IRR_DRIP,5,COUNTIF('IDET Wind Values'!C1093:G1093,"&lt;="&amp;IRR_MAXWIND))</f>
        <v>#NAME?</v>
      </c>
      <c r="P1109" s="13" t="e">
        <f ca="1">CalcTable[[#This Row],[ET_o]]*KL</f>
        <v>#NAME?</v>
      </c>
      <c r="Q1109" s="13" t="e">
        <f ca="1">IF(WILTPT&lt;=0,1,MAX(0,MIN(1,(CalcTable[[#This Row],[IWC]]-WILTPT)/(MAD-WILTPT))))</f>
        <v>#NAME?</v>
      </c>
      <c r="R1109" s="13" t="e">
        <f ca="1">CalcTable[[#This Row],[ETMult]]*CalcTable[[#This Row],[ETb]]</f>
        <v>#NAME?</v>
      </c>
      <c r="S1109" s="13" t="b">
        <f>INDEX(IRR_LIST,CalcTable[[#This Row],[Day of Week]]+1)</f>
        <v>0</v>
      </c>
      <c r="T1109" s="13">
        <f t="shared" ca="1" si="354"/>
        <v>1.3</v>
      </c>
      <c r="U1109" s="13" t="b">
        <f ca="1">IF(CalcTable[[#This Row],[IrrPrecip]]&gt;=IC_MM,FALSE,TRUE)</f>
        <v>1</v>
      </c>
      <c r="V1109" s="13" t="b">
        <f t="shared" si="355"/>
        <v>1</v>
      </c>
      <c r="W1109" s="13" t="e">
        <f ca="1">IF(AND(IRR_DRIP=FALSE,CalcTable[[#This Row],[IrrHours]]&lt;=0),FALSE,TRUE)</f>
        <v>#NAME?</v>
      </c>
      <c r="X1109" s="13" t="e">
        <f ca="1">AND(CalcTable[[#This Row],[IrrDay]],CalcTable[[#This Row],[IrrRain]],CalcTable[[#This Row],[IrrWarm]],CalcTable[[#This Row],[IrrWindy]])</f>
        <v>#NAME?</v>
      </c>
      <c r="Y1109" s="13" t="e">
        <f t="shared" ca="1" si="356"/>
        <v>#NAME?</v>
      </c>
      <c r="Z1109" s="13" t="e">
        <f ca="1">CalcTable[[#This Row],[IrrHours]]/5</f>
        <v>#NAME?</v>
      </c>
      <c r="AA1109" s="13" t="e">
        <f ca="1">IF(CalcTable[[#This Row],[IrrFlag]]=FALSE,0,MAX(0,CalcTable[[#This Row],[VolRednWind]]*(FCAP*IRR_TARGET-CalcTable[[#This Row],[IWC]])))</f>
        <v>#NAME?</v>
      </c>
      <c r="AB1109" s="13" t="e">
        <f ca="1">CalcTable[[#This Row],[IWC]]+CalcTable[[#This Row],[Eff Precip]]+CalcTable[[#This Row],[IrrAmt]]-CalcTable[[#This Row],[AET]]</f>
        <v>#NAME?</v>
      </c>
      <c r="AC1109" s="13" t="e">
        <f ca="1">IF(CalcTable[[#This Row],[PWC]]&gt;FCAP,MIN(24*PERC,MIN(SAT,CalcTable[[#This Row],[PWC]])-FCAP),0)</f>
        <v>#NAME?</v>
      </c>
      <c r="AD1109" s="13" t="e">
        <f ca="1">IF(CalcTable[[#This Row],[PWC]]&gt;SAT,CalcTable[[#This Row],[PWC]]-SAT,0)</f>
        <v>#NAME?</v>
      </c>
      <c r="AE1109" s="13" t="e">
        <f ca="1">CalcTable[[#This Row],[PWC]]-CalcTable[[#This Row],[PercAmt]]-CalcTable[[#This Row],[Runoff]]</f>
        <v>#NAME?</v>
      </c>
      <c r="AF1109" s="13" t="e">
        <f ca="1">CalcTable[[#This Row],[IrrAmt]]/1000*CUR_IRR_AREA*10000/IRR_EFF</f>
        <v>#NAME?</v>
      </c>
      <c r="AG1109" s="147"/>
      <c r="AH1109" s="13"/>
      <c r="AI1109" s="50">
        <v>0</v>
      </c>
      <c r="AJ1109" s="50">
        <v>0</v>
      </c>
      <c r="AK1109" s="50">
        <v>0</v>
      </c>
      <c r="AL1109" s="50">
        <v>10.074933704536717</v>
      </c>
      <c r="AM1109" s="50"/>
      <c r="AN1109" s="50"/>
      <c r="AO1109" s="50"/>
      <c r="AP1109" s="50"/>
      <c r="AQ1109" s="50"/>
      <c r="AR1109" s="50"/>
      <c r="AS1109" s="50"/>
      <c r="AT1109" s="50"/>
      <c r="AU1109" s="50"/>
      <c r="AV1109" s="50"/>
      <c r="AW1109" s="50"/>
      <c r="AX1109" s="50">
        <f t="shared" ref="AX1109:AX1172" si="367">SUM(AI1109:AW1109)</f>
        <v>10.074933704536717</v>
      </c>
      <c r="AY1109" s="50"/>
      <c r="AZ1109" s="50">
        <f t="shared" si="357"/>
        <v>295.53138866641041</v>
      </c>
      <c r="BA1109" s="50">
        <f t="shared" si="358"/>
        <v>455.02451905780651</v>
      </c>
      <c r="BB1109" s="50">
        <f t="shared" si="359"/>
        <v>469.09744232763563</v>
      </c>
      <c r="BC1109" s="17">
        <f t="shared" si="360"/>
        <v>19675</v>
      </c>
      <c r="BD1109" s="50">
        <f t="shared" si="361"/>
        <v>10.074933704536717</v>
      </c>
      <c r="BE1109" s="50">
        <f t="shared" si="362"/>
        <v>295.53138866641041</v>
      </c>
      <c r="BF1109" s="50">
        <f t="shared" ref="BF1109:BF1172" si="368">BE1109*BF$17</f>
        <v>483.39527158531365</v>
      </c>
      <c r="BG1109" s="50"/>
      <c r="BH1109" s="17">
        <f t="shared" si="363"/>
        <v>0</v>
      </c>
      <c r="BI1109" s="17">
        <f t="shared" si="351"/>
        <v>1109</v>
      </c>
      <c r="BJ1109" s="17">
        <f t="shared" ref="BJ1109:BJ1172" si="369">IF(BH1109=0,BI1109,"")</f>
        <v>1109</v>
      </c>
      <c r="BK1109" s="150">
        <f t="shared" ref="BK1109:BK1172" si="370">A1109</f>
        <v>24611</v>
      </c>
      <c r="BL1109" s="50" t="e">
        <f t="shared" ca="1" si="364"/>
        <v>#NAME?</v>
      </c>
      <c r="BM1109" s="50" t="e">
        <f t="shared" ca="1" si="365"/>
        <v>#NAME?</v>
      </c>
      <c r="BN1109" s="50" t="e">
        <f t="shared" ca="1" si="366"/>
        <v>#NAME?</v>
      </c>
    </row>
    <row r="1110" spans="1:66" x14ac:dyDescent="0.35">
      <c r="A1110" s="48">
        <v>24612</v>
      </c>
      <c r="B1110" s="17">
        <v>1967</v>
      </c>
      <c r="C1110" s="17">
        <v>5</v>
      </c>
      <c r="D1110" s="17">
        <v>140</v>
      </c>
      <c r="E1110" s="17">
        <v>20</v>
      </c>
      <c r="F1110" s="17">
        <v>7</v>
      </c>
      <c r="G1110" s="50">
        <v>6.1</v>
      </c>
      <c r="H1110" s="32">
        <v>5.5474222988714379</v>
      </c>
      <c r="I1110" s="50">
        <v>6.333333333333333</v>
      </c>
      <c r="J1110" s="13">
        <v>0</v>
      </c>
      <c r="K1110" s="13">
        <f t="shared" si="352"/>
        <v>0</v>
      </c>
      <c r="L1110" s="13">
        <f t="shared" si="353"/>
        <v>0</v>
      </c>
      <c r="M1110" s="13" t="e">
        <f ca="1">CalcTable[[#This Row],[IWC]]-AE1109</f>
        <v>#NAME?</v>
      </c>
      <c r="N1110" s="13" t="e">
        <f ca="1">IF(CalcTable[[#This Row],[Day of Year]]&lt;123,FCAP,AE1109)</f>
        <v>#NAME?</v>
      </c>
      <c r="O1110" s="17" t="e">
        <f ca="1">IF(IRR_DRIP,5,COUNTIF('IDET Wind Values'!C1094:G1094,"&lt;="&amp;IRR_MAXWIND))</f>
        <v>#NAME?</v>
      </c>
      <c r="P1110" s="13" t="e">
        <f ca="1">CalcTable[[#This Row],[ET_o]]*KL</f>
        <v>#NAME?</v>
      </c>
      <c r="Q1110" s="13" t="e">
        <f ca="1">IF(WILTPT&lt;=0,1,MAX(0,MIN(1,(CalcTable[[#This Row],[IWC]]-WILTPT)/(MAD-WILTPT))))</f>
        <v>#NAME?</v>
      </c>
      <c r="R1110" s="13" t="e">
        <f ca="1">CalcTable[[#This Row],[ETMult]]*CalcTable[[#This Row],[ETb]]</f>
        <v>#NAME?</v>
      </c>
      <c r="S1110" s="13" t="b">
        <f>INDEX(IRR_LIST,CalcTable[[#This Row],[Day of Week]]+1)</f>
        <v>0</v>
      </c>
      <c r="T1110" s="13">
        <f t="shared" ca="1" si="354"/>
        <v>0</v>
      </c>
      <c r="U1110" s="13" t="b">
        <f ca="1">IF(CalcTable[[#This Row],[IrrPrecip]]&gt;=IC_MM,FALSE,TRUE)</f>
        <v>1</v>
      </c>
      <c r="V1110" s="13" t="b">
        <f t="shared" si="355"/>
        <v>1</v>
      </c>
      <c r="W1110" s="13" t="e">
        <f ca="1">IF(AND(IRR_DRIP=FALSE,CalcTable[[#This Row],[IrrHours]]&lt;=0),FALSE,TRUE)</f>
        <v>#NAME?</v>
      </c>
      <c r="X1110" s="13" t="e">
        <f ca="1">AND(CalcTable[[#This Row],[IrrDay]],CalcTable[[#This Row],[IrrRain]],CalcTable[[#This Row],[IrrWarm]],CalcTable[[#This Row],[IrrWindy]])</f>
        <v>#NAME?</v>
      </c>
      <c r="Y1110" s="13" t="e">
        <f t="shared" ca="1" si="356"/>
        <v>#NAME?</v>
      </c>
      <c r="Z1110" s="13" t="e">
        <f ca="1">CalcTable[[#This Row],[IrrHours]]/5</f>
        <v>#NAME?</v>
      </c>
      <c r="AA1110" s="13" t="e">
        <f ca="1">IF(CalcTable[[#This Row],[IrrFlag]]=FALSE,0,MAX(0,CalcTable[[#This Row],[VolRednWind]]*(FCAP*IRR_TARGET-CalcTable[[#This Row],[IWC]])))</f>
        <v>#NAME?</v>
      </c>
      <c r="AB1110" s="13" t="e">
        <f ca="1">CalcTable[[#This Row],[IWC]]+CalcTable[[#This Row],[Eff Precip]]+CalcTable[[#This Row],[IrrAmt]]-CalcTable[[#This Row],[AET]]</f>
        <v>#NAME?</v>
      </c>
      <c r="AC1110" s="13" t="e">
        <f ca="1">IF(CalcTable[[#This Row],[PWC]]&gt;FCAP,MIN(24*PERC,MIN(SAT,CalcTable[[#This Row],[PWC]])-FCAP),0)</f>
        <v>#NAME?</v>
      </c>
      <c r="AD1110" s="13" t="e">
        <f ca="1">IF(CalcTable[[#This Row],[PWC]]&gt;SAT,CalcTable[[#This Row],[PWC]]-SAT,0)</f>
        <v>#NAME?</v>
      </c>
      <c r="AE1110" s="13" t="e">
        <f ca="1">CalcTable[[#This Row],[PWC]]-CalcTable[[#This Row],[PercAmt]]-CalcTable[[#This Row],[Runoff]]</f>
        <v>#NAME?</v>
      </c>
      <c r="AF1110" s="13" t="e">
        <f ca="1">CalcTable[[#This Row],[IrrAmt]]/1000*CUR_IRR_AREA*10000/IRR_EFF</f>
        <v>#NAME?</v>
      </c>
      <c r="AG1110" s="147"/>
      <c r="AH1110" s="13"/>
      <c r="AI1110" s="50">
        <v>0</v>
      </c>
      <c r="AJ1110" s="50">
        <v>0</v>
      </c>
      <c r="AK1110" s="50">
        <v>6.9556255958272191</v>
      </c>
      <c r="AL1110" s="50">
        <v>0</v>
      </c>
      <c r="AM1110" s="50"/>
      <c r="AN1110" s="50"/>
      <c r="AO1110" s="50"/>
      <c r="AP1110" s="50"/>
      <c r="AQ1110" s="50"/>
      <c r="AR1110" s="50"/>
      <c r="AS1110" s="50"/>
      <c r="AT1110" s="50"/>
      <c r="AU1110" s="50"/>
      <c r="AV1110" s="50"/>
      <c r="AW1110" s="50"/>
      <c r="AX1110" s="50">
        <f t="shared" si="367"/>
        <v>6.9556255958272191</v>
      </c>
      <c r="AY1110" s="50"/>
      <c r="AZ1110" s="50">
        <f t="shared" si="357"/>
        <v>102.01584207213256</v>
      </c>
      <c r="BA1110" s="50">
        <f t="shared" si="358"/>
        <v>157.07201080947391</v>
      </c>
      <c r="BB1110" s="50">
        <f t="shared" si="359"/>
        <v>161.92990805100408</v>
      </c>
      <c r="BC1110" s="17">
        <f t="shared" si="360"/>
        <v>19675</v>
      </c>
      <c r="BD1110" s="50">
        <f t="shared" si="361"/>
        <v>6.9556255958272191</v>
      </c>
      <c r="BE1110" s="50">
        <f t="shared" si="362"/>
        <v>102.01584207213256</v>
      </c>
      <c r="BF1110" s="50">
        <f t="shared" si="368"/>
        <v>166.86544162700619</v>
      </c>
      <c r="BG1110" s="50"/>
      <c r="BH1110" s="17">
        <f t="shared" si="363"/>
        <v>0</v>
      </c>
      <c r="BI1110" s="17">
        <f t="shared" ref="BI1110:BI1173" si="371">BI1109+1</f>
        <v>1110</v>
      </c>
      <c r="BJ1110" s="17">
        <f t="shared" si="369"/>
        <v>1110</v>
      </c>
      <c r="BK1110" s="150">
        <f t="shared" si="370"/>
        <v>24612</v>
      </c>
      <c r="BL1110" s="50" t="e">
        <f t="shared" ca="1" si="364"/>
        <v>#NAME?</v>
      </c>
      <c r="BM1110" s="50" t="e">
        <f t="shared" ca="1" si="365"/>
        <v>#NAME?</v>
      </c>
      <c r="BN1110" s="50" t="e">
        <f t="shared" ca="1" si="366"/>
        <v>#NAME?</v>
      </c>
    </row>
    <row r="1111" spans="1:66" x14ac:dyDescent="0.35">
      <c r="A1111" s="48">
        <v>24613</v>
      </c>
      <c r="B1111" s="17">
        <v>1967</v>
      </c>
      <c r="C1111" s="17">
        <v>5</v>
      </c>
      <c r="D1111" s="17">
        <v>141</v>
      </c>
      <c r="E1111" s="17">
        <v>21</v>
      </c>
      <c r="F1111" s="17">
        <v>1</v>
      </c>
      <c r="G1111" s="50">
        <v>10.6</v>
      </c>
      <c r="H1111" s="32">
        <v>6.3758780087156515</v>
      </c>
      <c r="I1111" s="50">
        <v>8</v>
      </c>
      <c r="J1111" s="13">
        <v>0</v>
      </c>
      <c r="K1111" s="13">
        <f t="shared" si="352"/>
        <v>0</v>
      </c>
      <c r="L1111" s="13">
        <f t="shared" si="353"/>
        <v>0</v>
      </c>
      <c r="M1111" s="13" t="e">
        <f ca="1">CalcTable[[#This Row],[IWC]]-AE1110</f>
        <v>#NAME?</v>
      </c>
      <c r="N1111" s="13" t="e">
        <f ca="1">IF(CalcTable[[#This Row],[Day of Year]]&lt;123,FCAP,AE1110)</f>
        <v>#NAME?</v>
      </c>
      <c r="O1111" s="17" t="e">
        <f ca="1">IF(IRR_DRIP,5,COUNTIF('IDET Wind Values'!C1095:G1095,"&lt;="&amp;IRR_MAXWIND))</f>
        <v>#NAME?</v>
      </c>
      <c r="P1111" s="13" t="e">
        <f ca="1">CalcTable[[#This Row],[ET_o]]*KL</f>
        <v>#NAME?</v>
      </c>
      <c r="Q1111" s="13" t="e">
        <f ca="1">IF(WILTPT&lt;=0,1,MAX(0,MIN(1,(CalcTable[[#This Row],[IWC]]-WILTPT)/(MAD-WILTPT))))</f>
        <v>#NAME?</v>
      </c>
      <c r="R1111" s="13" t="e">
        <f ca="1">CalcTable[[#This Row],[ETMult]]*CalcTable[[#This Row],[ETb]]</f>
        <v>#NAME?</v>
      </c>
      <c r="S1111" s="13" t="b">
        <f>INDEX(IRR_LIST,CalcTable[[#This Row],[Day of Week]]+1)</f>
        <v>1</v>
      </c>
      <c r="T1111" s="13">
        <f t="shared" ca="1" si="354"/>
        <v>0</v>
      </c>
      <c r="U1111" s="13" t="b">
        <f ca="1">IF(CalcTable[[#This Row],[IrrPrecip]]&gt;=IC_MM,FALSE,TRUE)</f>
        <v>1</v>
      </c>
      <c r="V1111" s="13" t="b">
        <f t="shared" si="355"/>
        <v>1</v>
      </c>
      <c r="W1111" s="13" t="e">
        <f ca="1">IF(AND(IRR_DRIP=FALSE,CalcTable[[#This Row],[IrrHours]]&lt;=0),FALSE,TRUE)</f>
        <v>#NAME?</v>
      </c>
      <c r="X1111" s="13" t="e">
        <f ca="1">AND(CalcTable[[#This Row],[IrrDay]],CalcTable[[#This Row],[IrrRain]],CalcTable[[#This Row],[IrrWarm]],CalcTable[[#This Row],[IrrWindy]])</f>
        <v>#NAME?</v>
      </c>
      <c r="Y1111" s="13" t="e">
        <f t="shared" ca="1" si="356"/>
        <v>#NAME?</v>
      </c>
      <c r="Z1111" s="13" t="e">
        <f ca="1">CalcTable[[#This Row],[IrrHours]]/5</f>
        <v>#NAME?</v>
      </c>
      <c r="AA1111" s="13" t="e">
        <f ca="1">IF(CalcTable[[#This Row],[IrrFlag]]=FALSE,0,MAX(0,CalcTable[[#This Row],[VolRednWind]]*(FCAP*IRR_TARGET-CalcTable[[#This Row],[IWC]])))</f>
        <v>#NAME?</v>
      </c>
      <c r="AB1111" s="13" t="e">
        <f ca="1">CalcTable[[#This Row],[IWC]]+CalcTable[[#This Row],[Eff Precip]]+CalcTable[[#This Row],[IrrAmt]]-CalcTable[[#This Row],[AET]]</f>
        <v>#NAME?</v>
      </c>
      <c r="AC1111" s="13" t="e">
        <f ca="1">IF(CalcTable[[#This Row],[PWC]]&gt;FCAP,MIN(24*PERC,MIN(SAT,CalcTable[[#This Row],[PWC]])-FCAP),0)</f>
        <v>#NAME?</v>
      </c>
      <c r="AD1111" s="13" t="e">
        <f ca="1">IF(CalcTable[[#This Row],[PWC]]&gt;SAT,CalcTable[[#This Row],[PWC]]-SAT,0)</f>
        <v>#NAME?</v>
      </c>
      <c r="AE1111" s="13" t="e">
        <f ca="1">CalcTable[[#This Row],[PWC]]-CalcTable[[#This Row],[PercAmt]]-CalcTable[[#This Row],[Runoff]]</f>
        <v>#NAME?</v>
      </c>
      <c r="AF1111" s="13" t="e">
        <f ca="1">CalcTable[[#This Row],[IrrAmt]]/1000*CUR_IRR_AREA*10000/IRR_EFF</f>
        <v>#NAME?</v>
      </c>
      <c r="AG1111" s="147"/>
      <c r="AH1111" s="13"/>
      <c r="AI1111" s="50">
        <v>6.3748764687700543</v>
      </c>
      <c r="AJ1111" s="50">
        <v>10.639073019437902</v>
      </c>
      <c r="AK1111" s="50">
        <v>0</v>
      </c>
      <c r="AL1111" s="50">
        <v>0</v>
      </c>
      <c r="AM1111" s="50"/>
      <c r="AN1111" s="50"/>
      <c r="AO1111" s="50"/>
      <c r="AP1111" s="50"/>
      <c r="AQ1111" s="50"/>
      <c r="AR1111" s="50"/>
      <c r="AS1111" s="50"/>
      <c r="AT1111" s="50"/>
      <c r="AU1111" s="50"/>
      <c r="AV1111" s="50"/>
      <c r="AW1111" s="50"/>
      <c r="AX1111" s="50">
        <f t="shared" si="367"/>
        <v>17.013949488207956</v>
      </c>
      <c r="AY1111" s="50"/>
      <c r="AZ1111" s="50">
        <f t="shared" si="357"/>
        <v>405.57766344547264</v>
      </c>
      <c r="BA1111" s="50">
        <f t="shared" si="358"/>
        <v>658.75529472046037</v>
      </c>
      <c r="BB1111" s="50">
        <f t="shared" si="359"/>
        <v>681.87901099242845</v>
      </c>
      <c r="BC1111" s="17">
        <f t="shared" si="360"/>
        <v>19675</v>
      </c>
      <c r="BD1111" s="50">
        <f t="shared" si="361"/>
        <v>17.013949488207956</v>
      </c>
      <c r="BE1111" s="50">
        <f t="shared" si="362"/>
        <v>405.57766344547264</v>
      </c>
      <c r="BF1111" s="50">
        <f t="shared" si="368"/>
        <v>663.3959446908807</v>
      </c>
      <c r="BG1111" s="50"/>
      <c r="BH1111" s="17">
        <f t="shared" si="363"/>
        <v>0</v>
      </c>
      <c r="BI1111" s="17">
        <f t="shared" si="371"/>
        <v>1111</v>
      </c>
      <c r="BJ1111" s="17">
        <f t="shared" si="369"/>
        <v>1111</v>
      </c>
      <c r="BK1111" s="150">
        <f t="shared" si="370"/>
        <v>24613</v>
      </c>
      <c r="BL1111" s="50" t="e">
        <f t="shared" ca="1" si="364"/>
        <v>#NAME?</v>
      </c>
      <c r="BM1111" s="50" t="e">
        <f t="shared" ca="1" si="365"/>
        <v>#NAME?</v>
      </c>
      <c r="BN1111" s="50" t="e">
        <f t="shared" ca="1" si="366"/>
        <v>#NAME?</v>
      </c>
    </row>
    <row r="1112" spans="1:66" x14ac:dyDescent="0.35">
      <c r="A1112" s="48">
        <v>24614</v>
      </c>
      <c r="B1112" s="17">
        <v>1967</v>
      </c>
      <c r="C1112" s="17">
        <v>5</v>
      </c>
      <c r="D1112" s="17">
        <v>142</v>
      </c>
      <c r="E1112" s="17">
        <v>22</v>
      </c>
      <c r="F1112" s="17">
        <v>2</v>
      </c>
      <c r="G1112" s="50">
        <v>5</v>
      </c>
      <c r="H1112" s="32">
        <v>6.0718407198989803</v>
      </c>
      <c r="I1112" s="50">
        <v>10.833333333333334</v>
      </c>
      <c r="J1112" s="13">
        <v>0</v>
      </c>
      <c r="K1112" s="13">
        <f t="shared" si="352"/>
        <v>0</v>
      </c>
      <c r="L1112" s="13">
        <f t="shared" si="353"/>
        <v>0</v>
      </c>
      <c r="M1112" s="13" t="e">
        <f ca="1">CalcTable[[#This Row],[IWC]]-AE1111</f>
        <v>#NAME?</v>
      </c>
      <c r="N1112" s="13" t="e">
        <f ca="1">IF(CalcTable[[#This Row],[Day of Year]]&lt;123,FCAP,AE1111)</f>
        <v>#NAME?</v>
      </c>
      <c r="O1112" s="17" t="e">
        <f ca="1">IF(IRR_DRIP,5,COUNTIF('IDET Wind Values'!C1096:G1096,"&lt;="&amp;IRR_MAXWIND))</f>
        <v>#NAME?</v>
      </c>
      <c r="P1112" s="13" t="e">
        <f ca="1">CalcTable[[#This Row],[ET_o]]*KL</f>
        <v>#NAME?</v>
      </c>
      <c r="Q1112" s="13" t="e">
        <f ca="1">IF(WILTPT&lt;=0,1,MAX(0,MIN(1,(CalcTable[[#This Row],[IWC]]-WILTPT)/(MAD-WILTPT))))</f>
        <v>#NAME?</v>
      </c>
      <c r="R1112" s="13" t="e">
        <f ca="1">CalcTable[[#This Row],[ETMult]]*CalcTable[[#This Row],[ETb]]</f>
        <v>#NAME?</v>
      </c>
      <c r="S1112" s="13" t="b">
        <f>INDEX(IRR_LIST,CalcTable[[#This Row],[Day of Week]]+1)</f>
        <v>0</v>
      </c>
      <c r="T1112" s="13">
        <f t="shared" ca="1" si="354"/>
        <v>0</v>
      </c>
      <c r="U1112" s="13" t="b">
        <f ca="1">IF(CalcTable[[#This Row],[IrrPrecip]]&gt;=IC_MM,FALSE,TRUE)</f>
        <v>1</v>
      </c>
      <c r="V1112" s="13" t="b">
        <f t="shared" si="355"/>
        <v>1</v>
      </c>
      <c r="W1112" s="13" t="e">
        <f ca="1">IF(AND(IRR_DRIP=FALSE,CalcTable[[#This Row],[IrrHours]]&lt;=0),FALSE,TRUE)</f>
        <v>#NAME?</v>
      </c>
      <c r="X1112" s="13" t="e">
        <f ca="1">AND(CalcTable[[#This Row],[IrrDay]],CalcTable[[#This Row],[IrrRain]],CalcTable[[#This Row],[IrrWarm]],CalcTable[[#This Row],[IrrWindy]])</f>
        <v>#NAME?</v>
      </c>
      <c r="Y1112" s="13" t="e">
        <f t="shared" ca="1" si="356"/>
        <v>#NAME?</v>
      </c>
      <c r="Z1112" s="13" t="e">
        <f ca="1">CalcTable[[#This Row],[IrrHours]]/5</f>
        <v>#NAME?</v>
      </c>
      <c r="AA1112" s="13" t="e">
        <f ca="1">IF(CalcTable[[#This Row],[IrrFlag]]=FALSE,0,MAX(0,CalcTable[[#This Row],[VolRednWind]]*(FCAP*IRR_TARGET-CalcTable[[#This Row],[IWC]])))</f>
        <v>#NAME?</v>
      </c>
      <c r="AB1112" s="13" t="e">
        <f ca="1">CalcTable[[#This Row],[IWC]]+CalcTable[[#This Row],[Eff Precip]]+CalcTable[[#This Row],[IrrAmt]]-CalcTable[[#This Row],[AET]]</f>
        <v>#NAME?</v>
      </c>
      <c r="AC1112" s="13" t="e">
        <f ca="1">IF(CalcTable[[#This Row],[PWC]]&gt;FCAP,MIN(24*PERC,MIN(SAT,CalcTable[[#This Row],[PWC]])-FCAP),0)</f>
        <v>#NAME?</v>
      </c>
      <c r="AD1112" s="13" t="e">
        <f ca="1">IF(CalcTable[[#This Row],[PWC]]&gt;SAT,CalcTable[[#This Row],[PWC]]-SAT,0)</f>
        <v>#NAME?</v>
      </c>
      <c r="AE1112" s="13" t="e">
        <f ca="1">CalcTable[[#This Row],[PWC]]-CalcTable[[#This Row],[PercAmt]]-CalcTable[[#This Row],[Runoff]]</f>
        <v>#NAME?</v>
      </c>
      <c r="AF1112" s="13" t="e">
        <f ca="1">CalcTable[[#This Row],[IrrAmt]]/1000*CUR_IRR_AREA*10000/IRR_EFF</f>
        <v>#NAME?</v>
      </c>
      <c r="AG1112" s="147"/>
      <c r="AH1112" s="13"/>
      <c r="AI1112" s="50">
        <v>0</v>
      </c>
      <c r="AJ1112" s="50">
        <v>0</v>
      </c>
      <c r="AK1112" s="50">
        <v>3.3167040916130119</v>
      </c>
      <c r="AL1112" s="50">
        <v>8.8378151691728988</v>
      </c>
      <c r="AM1112" s="50"/>
      <c r="AN1112" s="50"/>
      <c r="AO1112" s="50"/>
      <c r="AP1112" s="50"/>
      <c r="AQ1112" s="50"/>
      <c r="AR1112" s="50"/>
      <c r="AS1112" s="50"/>
      <c r="AT1112" s="50"/>
      <c r="AU1112" s="50"/>
      <c r="AV1112" s="50"/>
      <c r="AW1112" s="50"/>
      <c r="AX1112" s="50">
        <f t="shared" si="367"/>
        <v>12.154519260785911</v>
      </c>
      <c r="AY1112" s="50"/>
      <c r="AZ1112" s="50">
        <f t="shared" si="357"/>
        <v>307.8875716393959</v>
      </c>
      <c r="BA1112" s="50">
        <f t="shared" si="358"/>
        <v>474.04911823843497</v>
      </c>
      <c r="BB1112" s="50">
        <f t="shared" si="359"/>
        <v>488.71043117364434</v>
      </c>
      <c r="BC1112" s="17">
        <f t="shared" si="360"/>
        <v>19675</v>
      </c>
      <c r="BD1112" s="50">
        <f t="shared" si="361"/>
        <v>12.154519260785911</v>
      </c>
      <c r="BE1112" s="50">
        <f t="shared" si="362"/>
        <v>307.8875716393959</v>
      </c>
      <c r="BF1112" s="50">
        <f t="shared" si="368"/>
        <v>503.60605342793627</v>
      </c>
      <c r="BG1112" s="50"/>
      <c r="BH1112" s="17">
        <f t="shared" si="363"/>
        <v>0</v>
      </c>
      <c r="BI1112" s="17">
        <f t="shared" si="371"/>
        <v>1112</v>
      </c>
      <c r="BJ1112" s="17">
        <f t="shared" si="369"/>
        <v>1112</v>
      </c>
      <c r="BK1112" s="150">
        <f t="shared" si="370"/>
        <v>24614</v>
      </c>
      <c r="BL1112" s="50" t="e">
        <f t="shared" ca="1" si="364"/>
        <v>#NAME?</v>
      </c>
      <c r="BM1112" s="50" t="e">
        <f t="shared" ca="1" si="365"/>
        <v>#NAME?</v>
      </c>
      <c r="BN1112" s="50" t="e">
        <f t="shared" ca="1" si="366"/>
        <v>#NAME?</v>
      </c>
    </row>
    <row r="1113" spans="1:66" x14ac:dyDescent="0.35">
      <c r="A1113" s="48">
        <v>24615</v>
      </c>
      <c r="B1113" s="17">
        <v>1967</v>
      </c>
      <c r="C1113" s="17">
        <v>5</v>
      </c>
      <c r="D1113" s="17">
        <v>143</v>
      </c>
      <c r="E1113" s="17">
        <v>23</v>
      </c>
      <c r="F1113" s="17">
        <v>3</v>
      </c>
      <c r="G1113" s="50">
        <v>3.3</v>
      </c>
      <c r="H1113" s="32">
        <v>5.6596980772029157</v>
      </c>
      <c r="I1113" s="50">
        <v>9.5</v>
      </c>
      <c r="J1113" s="13">
        <v>0</v>
      </c>
      <c r="K1113" s="13">
        <f t="shared" si="352"/>
        <v>0</v>
      </c>
      <c r="L1113" s="13">
        <f t="shared" si="353"/>
        <v>0</v>
      </c>
      <c r="M1113" s="13" t="e">
        <f ca="1">CalcTable[[#This Row],[IWC]]-AE1112</f>
        <v>#NAME?</v>
      </c>
      <c r="N1113" s="13" t="e">
        <f ca="1">IF(CalcTable[[#This Row],[Day of Year]]&lt;123,FCAP,AE1112)</f>
        <v>#NAME?</v>
      </c>
      <c r="O1113" s="17" t="e">
        <f ca="1">IF(IRR_DRIP,5,COUNTIF('IDET Wind Values'!C1097:G1097,"&lt;="&amp;IRR_MAXWIND))</f>
        <v>#NAME?</v>
      </c>
      <c r="P1113" s="13" t="e">
        <f ca="1">CalcTable[[#This Row],[ET_o]]*KL</f>
        <v>#NAME?</v>
      </c>
      <c r="Q1113" s="13" t="e">
        <f ca="1">IF(WILTPT&lt;=0,1,MAX(0,MIN(1,(CalcTable[[#This Row],[IWC]]-WILTPT)/(MAD-WILTPT))))</f>
        <v>#NAME?</v>
      </c>
      <c r="R1113" s="13" t="e">
        <f ca="1">CalcTable[[#This Row],[ETMult]]*CalcTable[[#This Row],[ETb]]</f>
        <v>#NAME?</v>
      </c>
      <c r="S1113" s="13" t="b">
        <f>INDEX(IRR_LIST,CalcTable[[#This Row],[Day of Week]]+1)</f>
        <v>1</v>
      </c>
      <c r="T1113" s="13">
        <f t="shared" ca="1" si="354"/>
        <v>0</v>
      </c>
      <c r="U1113" s="13" t="b">
        <f ca="1">IF(CalcTable[[#This Row],[IrrPrecip]]&gt;=IC_MM,FALSE,TRUE)</f>
        <v>1</v>
      </c>
      <c r="V1113" s="13" t="b">
        <f t="shared" si="355"/>
        <v>1</v>
      </c>
      <c r="W1113" s="13" t="e">
        <f ca="1">IF(AND(IRR_DRIP=FALSE,CalcTable[[#This Row],[IrrHours]]&lt;=0),FALSE,TRUE)</f>
        <v>#NAME?</v>
      </c>
      <c r="X1113" s="13" t="e">
        <f ca="1">AND(CalcTable[[#This Row],[IrrDay]],CalcTable[[#This Row],[IrrRain]],CalcTable[[#This Row],[IrrWarm]],CalcTable[[#This Row],[IrrWindy]])</f>
        <v>#NAME?</v>
      </c>
      <c r="Y1113" s="13" t="e">
        <f t="shared" ca="1" si="356"/>
        <v>#NAME?</v>
      </c>
      <c r="Z1113" s="13" t="e">
        <f ca="1">CalcTable[[#This Row],[IrrHours]]/5</f>
        <v>#NAME?</v>
      </c>
      <c r="AA1113" s="13" t="e">
        <f ca="1">IF(CalcTable[[#This Row],[IrrFlag]]=FALSE,0,MAX(0,CalcTable[[#This Row],[VolRednWind]]*(FCAP*IRR_TARGET-CalcTable[[#This Row],[IWC]])))</f>
        <v>#NAME?</v>
      </c>
      <c r="AB1113" s="13" t="e">
        <f ca="1">CalcTable[[#This Row],[IWC]]+CalcTable[[#This Row],[Eff Precip]]+CalcTable[[#This Row],[IrrAmt]]-CalcTable[[#This Row],[AET]]</f>
        <v>#NAME?</v>
      </c>
      <c r="AC1113" s="13" t="e">
        <f ca="1">IF(CalcTable[[#This Row],[PWC]]&gt;FCAP,MIN(24*PERC,MIN(SAT,CalcTable[[#This Row],[PWC]])-FCAP),0)</f>
        <v>#NAME?</v>
      </c>
      <c r="AD1113" s="13" t="e">
        <f ca="1">IF(CalcTable[[#This Row],[PWC]]&gt;SAT,CalcTable[[#This Row],[PWC]]-SAT,0)</f>
        <v>#NAME?</v>
      </c>
      <c r="AE1113" s="13" t="e">
        <f ca="1">CalcTable[[#This Row],[PWC]]-CalcTable[[#This Row],[PercAmt]]-CalcTable[[#This Row],[Runoff]]</f>
        <v>#NAME?</v>
      </c>
      <c r="AF1113" s="13" t="e">
        <f ca="1">CalcTable[[#This Row],[IrrAmt]]/1000*CUR_IRR_AREA*10000/IRR_EFF</f>
        <v>#NAME?</v>
      </c>
      <c r="AG1113" s="147"/>
      <c r="AH1113" s="13"/>
      <c r="AI1113" s="50">
        <v>0</v>
      </c>
      <c r="AJ1113" s="50">
        <v>0</v>
      </c>
      <c r="AK1113" s="50">
        <v>0</v>
      </c>
      <c r="AL1113" s="50">
        <v>0</v>
      </c>
      <c r="AM1113" s="50"/>
      <c r="AN1113" s="50"/>
      <c r="AO1113" s="50"/>
      <c r="AP1113" s="50"/>
      <c r="AQ1113" s="50"/>
      <c r="AR1113" s="50"/>
      <c r="AS1113" s="50"/>
      <c r="AT1113" s="50"/>
      <c r="AU1113" s="50"/>
      <c r="AV1113" s="50"/>
      <c r="AW1113" s="50"/>
      <c r="AX1113" s="50">
        <f t="shared" si="367"/>
        <v>0</v>
      </c>
      <c r="AY1113" s="50"/>
      <c r="AZ1113" s="50">
        <f t="shared" si="357"/>
        <v>0</v>
      </c>
      <c r="BA1113" s="50">
        <f t="shared" si="358"/>
        <v>0</v>
      </c>
      <c r="BB1113" s="50">
        <f t="shared" si="359"/>
        <v>0</v>
      </c>
      <c r="BC1113" s="17">
        <f t="shared" si="360"/>
        <v>19675</v>
      </c>
      <c r="BD1113" s="50">
        <f t="shared" si="361"/>
        <v>0</v>
      </c>
      <c r="BE1113" s="50">
        <f t="shared" si="362"/>
        <v>0</v>
      </c>
      <c r="BF1113" s="50">
        <f t="shared" si="368"/>
        <v>0</v>
      </c>
      <c r="BG1113" s="50"/>
      <c r="BH1113" s="17">
        <f t="shared" si="363"/>
        <v>0</v>
      </c>
      <c r="BI1113" s="17">
        <f t="shared" si="371"/>
        <v>1113</v>
      </c>
      <c r="BJ1113" s="17">
        <f t="shared" si="369"/>
        <v>1113</v>
      </c>
      <c r="BK1113" s="150">
        <f t="shared" si="370"/>
        <v>24615</v>
      </c>
      <c r="BL1113" s="50" t="e">
        <f t="shared" ca="1" si="364"/>
        <v>#NAME?</v>
      </c>
      <c r="BM1113" s="50" t="e">
        <f t="shared" ca="1" si="365"/>
        <v>#NAME?</v>
      </c>
      <c r="BN1113" s="50" t="e">
        <f t="shared" ca="1" si="366"/>
        <v>#NAME?</v>
      </c>
    </row>
    <row r="1114" spans="1:66" x14ac:dyDescent="0.35">
      <c r="A1114" s="48">
        <v>24616</v>
      </c>
      <c r="B1114" s="17">
        <v>1967</v>
      </c>
      <c r="C1114" s="17">
        <v>5</v>
      </c>
      <c r="D1114" s="17">
        <v>144</v>
      </c>
      <c r="E1114" s="17">
        <v>24</v>
      </c>
      <c r="F1114" s="17">
        <v>4</v>
      </c>
      <c r="G1114" s="50">
        <v>3.9</v>
      </c>
      <c r="H1114" s="32">
        <v>3.5724097701863036</v>
      </c>
      <c r="I1114" s="50">
        <v>22.5</v>
      </c>
      <c r="J1114" s="13">
        <v>1.1000000000000001</v>
      </c>
      <c r="K1114" s="13">
        <f t="shared" si="352"/>
        <v>1.1000000000000001</v>
      </c>
      <c r="L1114" s="13">
        <f t="shared" si="353"/>
        <v>0</v>
      </c>
      <c r="M1114" s="13" t="e">
        <f ca="1">CalcTable[[#This Row],[IWC]]-AE1113</f>
        <v>#NAME?</v>
      </c>
      <c r="N1114" s="13" t="e">
        <f ca="1">IF(CalcTable[[#This Row],[Day of Year]]&lt;123,FCAP,AE1113)</f>
        <v>#NAME?</v>
      </c>
      <c r="O1114" s="17" t="e">
        <f ca="1">IF(IRR_DRIP,5,COUNTIF('IDET Wind Values'!C1098:G1098,"&lt;="&amp;IRR_MAXWIND))</f>
        <v>#NAME?</v>
      </c>
      <c r="P1114" s="13" t="e">
        <f ca="1">CalcTable[[#This Row],[ET_o]]*KL</f>
        <v>#NAME?</v>
      </c>
      <c r="Q1114" s="13" t="e">
        <f ca="1">IF(WILTPT&lt;=0,1,MAX(0,MIN(1,(CalcTable[[#This Row],[IWC]]-WILTPT)/(MAD-WILTPT))))</f>
        <v>#NAME?</v>
      </c>
      <c r="R1114" s="13" t="e">
        <f ca="1">CalcTable[[#This Row],[ETMult]]*CalcTable[[#This Row],[ETb]]</f>
        <v>#NAME?</v>
      </c>
      <c r="S1114" s="13" t="b">
        <f>INDEX(IRR_LIST,CalcTable[[#This Row],[Day of Week]]+1)</f>
        <v>0</v>
      </c>
      <c r="T1114" s="13">
        <f t="shared" ca="1" si="354"/>
        <v>0</v>
      </c>
      <c r="U1114" s="13" t="b">
        <f ca="1">IF(CalcTable[[#This Row],[IrrPrecip]]&gt;=IC_MM,FALSE,TRUE)</f>
        <v>1</v>
      </c>
      <c r="V1114" s="13" t="b">
        <f t="shared" si="355"/>
        <v>0</v>
      </c>
      <c r="W1114" s="13" t="e">
        <f ca="1">IF(AND(IRR_DRIP=FALSE,CalcTable[[#This Row],[IrrHours]]&lt;=0),FALSE,TRUE)</f>
        <v>#NAME?</v>
      </c>
      <c r="X1114" s="13" t="e">
        <f ca="1">AND(CalcTable[[#This Row],[IrrDay]],CalcTable[[#This Row],[IrrRain]],CalcTable[[#This Row],[IrrWarm]],CalcTable[[#This Row],[IrrWindy]])</f>
        <v>#NAME?</v>
      </c>
      <c r="Y1114" s="13" t="e">
        <f t="shared" ca="1" si="356"/>
        <v>#NAME?</v>
      </c>
      <c r="Z1114" s="13" t="e">
        <f ca="1">CalcTable[[#This Row],[IrrHours]]/5</f>
        <v>#NAME?</v>
      </c>
      <c r="AA1114" s="13" t="e">
        <f ca="1">IF(CalcTable[[#This Row],[IrrFlag]]=FALSE,0,MAX(0,CalcTable[[#This Row],[VolRednWind]]*(FCAP*IRR_TARGET-CalcTable[[#This Row],[IWC]])))</f>
        <v>#NAME?</v>
      </c>
      <c r="AB1114" s="13" t="e">
        <f ca="1">CalcTable[[#This Row],[IWC]]+CalcTable[[#This Row],[Eff Precip]]+CalcTable[[#This Row],[IrrAmt]]-CalcTable[[#This Row],[AET]]</f>
        <v>#NAME?</v>
      </c>
      <c r="AC1114" s="13" t="e">
        <f ca="1">IF(CalcTable[[#This Row],[PWC]]&gt;FCAP,MIN(24*PERC,MIN(SAT,CalcTable[[#This Row],[PWC]])-FCAP),0)</f>
        <v>#NAME?</v>
      </c>
      <c r="AD1114" s="13" t="e">
        <f ca="1">IF(CalcTable[[#This Row],[PWC]]&gt;SAT,CalcTable[[#This Row],[PWC]]-SAT,0)</f>
        <v>#NAME?</v>
      </c>
      <c r="AE1114" s="13" t="e">
        <f ca="1">CalcTable[[#This Row],[PWC]]-CalcTable[[#This Row],[PercAmt]]-CalcTable[[#This Row],[Runoff]]</f>
        <v>#NAME?</v>
      </c>
      <c r="AF1114" s="13" t="e">
        <f ca="1">CalcTable[[#This Row],[IrrAmt]]/1000*CUR_IRR_AREA*10000/IRR_EFF</f>
        <v>#NAME?</v>
      </c>
      <c r="AG1114" s="147"/>
      <c r="AH1114" s="13"/>
      <c r="AI1114" s="50">
        <v>0</v>
      </c>
      <c r="AJ1114" s="50">
        <v>0</v>
      </c>
      <c r="AK1114" s="50">
        <v>0</v>
      </c>
      <c r="AL1114" s="50">
        <v>0</v>
      </c>
      <c r="AM1114" s="50"/>
      <c r="AN1114" s="50"/>
      <c r="AO1114" s="50"/>
      <c r="AP1114" s="50"/>
      <c r="AQ1114" s="50"/>
      <c r="AR1114" s="50"/>
      <c r="AS1114" s="50"/>
      <c r="AT1114" s="50"/>
      <c r="AU1114" s="50"/>
      <c r="AV1114" s="50"/>
      <c r="AW1114" s="50"/>
      <c r="AX1114" s="50">
        <f t="shared" si="367"/>
        <v>0</v>
      </c>
      <c r="AY1114" s="50"/>
      <c r="AZ1114" s="50">
        <f t="shared" si="357"/>
        <v>0</v>
      </c>
      <c r="BA1114" s="50">
        <f t="shared" si="358"/>
        <v>0</v>
      </c>
      <c r="BB1114" s="50">
        <f t="shared" si="359"/>
        <v>0</v>
      </c>
      <c r="BC1114" s="17">
        <f t="shared" si="360"/>
        <v>19675</v>
      </c>
      <c r="BD1114" s="50">
        <f t="shared" si="361"/>
        <v>0</v>
      </c>
      <c r="BE1114" s="50">
        <f t="shared" si="362"/>
        <v>0</v>
      </c>
      <c r="BF1114" s="50">
        <f t="shared" si="368"/>
        <v>0</v>
      </c>
      <c r="BG1114" s="50"/>
      <c r="BH1114" s="17">
        <f t="shared" si="363"/>
        <v>0</v>
      </c>
      <c r="BI1114" s="17">
        <f t="shared" si="371"/>
        <v>1114</v>
      </c>
      <c r="BJ1114" s="17">
        <f t="shared" si="369"/>
        <v>1114</v>
      </c>
      <c r="BK1114" s="150">
        <f t="shared" si="370"/>
        <v>24616</v>
      </c>
      <c r="BL1114" s="50" t="e">
        <f t="shared" ca="1" si="364"/>
        <v>#NAME?</v>
      </c>
      <c r="BM1114" s="50" t="e">
        <f t="shared" ca="1" si="365"/>
        <v>#NAME?</v>
      </c>
      <c r="BN1114" s="50" t="e">
        <f t="shared" ca="1" si="366"/>
        <v>#NAME?</v>
      </c>
    </row>
    <row r="1115" spans="1:66" x14ac:dyDescent="0.35">
      <c r="A1115" s="48">
        <v>24617</v>
      </c>
      <c r="B1115" s="17">
        <v>1967</v>
      </c>
      <c r="C1115" s="17">
        <v>5</v>
      </c>
      <c r="D1115" s="17">
        <v>145</v>
      </c>
      <c r="E1115" s="17">
        <v>25</v>
      </c>
      <c r="F1115" s="17">
        <v>5</v>
      </c>
      <c r="G1115" s="50">
        <v>2.2000000000000002</v>
      </c>
      <c r="H1115" s="32">
        <v>3.3682706182332178</v>
      </c>
      <c r="I1115" s="50">
        <v>14.5</v>
      </c>
      <c r="J1115" s="13">
        <v>16.8</v>
      </c>
      <c r="K1115" s="13">
        <f t="shared" si="352"/>
        <v>16.8</v>
      </c>
      <c r="L1115" s="13">
        <f t="shared" si="353"/>
        <v>8.8500000000000014</v>
      </c>
      <c r="M1115" s="13" t="e">
        <f ca="1">CalcTable[[#This Row],[IWC]]-AE1114</f>
        <v>#NAME?</v>
      </c>
      <c r="N1115" s="13" t="e">
        <f ca="1">IF(CalcTable[[#This Row],[Day of Year]]&lt;123,FCAP,AE1114)</f>
        <v>#NAME?</v>
      </c>
      <c r="O1115" s="17" t="e">
        <f ca="1">IF(IRR_DRIP,5,COUNTIF('IDET Wind Values'!C1099:G1099,"&lt;="&amp;IRR_MAXWIND))</f>
        <v>#NAME?</v>
      </c>
      <c r="P1115" s="13" t="e">
        <f ca="1">CalcTable[[#This Row],[ET_o]]*KL</f>
        <v>#NAME?</v>
      </c>
      <c r="Q1115" s="13" t="e">
        <f ca="1">IF(WILTPT&lt;=0,1,MAX(0,MIN(1,(CalcTable[[#This Row],[IWC]]-WILTPT)/(MAD-WILTPT))))</f>
        <v>#NAME?</v>
      </c>
      <c r="R1115" s="13" t="e">
        <f ca="1">CalcTable[[#This Row],[ETMult]]*CalcTable[[#This Row],[ETb]]</f>
        <v>#NAME?</v>
      </c>
      <c r="S1115" s="13" t="b">
        <f>INDEX(IRR_LIST,CalcTable[[#This Row],[Day of Week]]+1)</f>
        <v>1</v>
      </c>
      <c r="T1115" s="13">
        <f t="shared" ca="1" si="354"/>
        <v>1.1000000000000001</v>
      </c>
      <c r="U1115" s="13" t="b">
        <f ca="1">IF(CalcTable[[#This Row],[IrrPrecip]]&gt;=IC_MM,FALSE,TRUE)</f>
        <v>1</v>
      </c>
      <c r="V1115" s="13" t="b">
        <f t="shared" si="355"/>
        <v>0</v>
      </c>
      <c r="W1115" s="13" t="e">
        <f ca="1">IF(AND(IRR_DRIP=FALSE,CalcTable[[#This Row],[IrrHours]]&lt;=0),FALSE,TRUE)</f>
        <v>#NAME?</v>
      </c>
      <c r="X1115" s="13" t="e">
        <f ca="1">AND(CalcTable[[#This Row],[IrrDay]],CalcTable[[#This Row],[IrrRain]],CalcTable[[#This Row],[IrrWarm]],CalcTable[[#This Row],[IrrWindy]])</f>
        <v>#NAME?</v>
      </c>
      <c r="Y1115" s="13" t="e">
        <f t="shared" ca="1" si="356"/>
        <v>#NAME?</v>
      </c>
      <c r="Z1115" s="13" t="e">
        <f ca="1">CalcTable[[#This Row],[IrrHours]]/5</f>
        <v>#NAME?</v>
      </c>
      <c r="AA1115" s="13" t="e">
        <f ca="1">IF(CalcTable[[#This Row],[IrrFlag]]=FALSE,0,MAX(0,CalcTable[[#This Row],[VolRednWind]]*(FCAP*IRR_TARGET-CalcTable[[#This Row],[IWC]])))</f>
        <v>#NAME?</v>
      </c>
      <c r="AB1115" s="13" t="e">
        <f ca="1">CalcTable[[#This Row],[IWC]]+CalcTable[[#This Row],[Eff Precip]]+CalcTable[[#This Row],[IrrAmt]]-CalcTable[[#This Row],[AET]]</f>
        <v>#NAME?</v>
      </c>
      <c r="AC1115" s="13" t="e">
        <f ca="1">IF(CalcTable[[#This Row],[PWC]]&gt;FCAP,MIN(24*PERC,MIN(SAT,CalcTable[[#This Row],[PWC]])-FCAP),0)</f>
        <v>#NAME?</v>
      </c>
      <c r="AD1115" s="13" t="e">
        <f ca="1">IF(CalcTable[[#This Row],[PWC]]&gt;SAT,CalcTable[[#This Row],[PWC]]-SAT,0)</f>
        <v>#NAME?</v>
      </c>
      <c r="AE1115" s="13" t="e">
        <f ca="1">CalcTable[[#This Row],[PWC]]-CalcTable[[#This Row],[PercAmt]]-CalcTable[[#This Row],[Runoff]]</f>
        <v>#NAME?</v>
      </c>
      <c r="AF1115" s="13" t="e">
        <f ca="1">CalcTable[[#This Row],[IrrAmt]]/1000*CUR_IRR_AREA*10000/IRR_EFF</f>
        <v>#NAME?</v>
      </c>
      <c r="AG1115" s="147"/>
      <c r="AH1115" s="13"/>
      <c r="AI1115" s="50">
        <v>0</v>
      </c>
      <c r="AJ1115" s="50">
        <v>0</v>
      </c>
      <c r="AK1115" s="50">
        <v>0</v>
      </c>
      <c r="AL1115" s="50">
        <v>0</v>
      </c>
      <c r="AM1115" s="50"/>
      <c r="AN1115" s="50"/>
      <c r="AO1115" s="50"/>
      <c r="AP1115" s="50"/>
      <c r="AQ1115" s="50"/>
      <c r="AR1115" s="50"/>
      <c r="AS1115" s="50"/>
      <c r="AT1115" s="50"/>
      <c r="AU1115" s="50"/>
      <c r="AV1115" s="50"/>
      <c r="AW1115" s="50"/>
      <c r="AX1115" s="50">
        <f t="shared" si="367"/>
        <v>0</v>
      </c>
      <c r="AY1115" s="50"/>
      <c r="AZ1115" s="50">
        <f t="shared" si="357"/>
        <v>0</v>
      </c>
      <c r="BA1115" s="50">
        <f t="shared" si="358"/>
        <v>0</v>
      </c>
      <c r="BB1115" s="50">
        <f t="shared" si="359"/>
        <v>0</v>
      </c>
      <c r="BC1115" s="17">
        <f t="shared" si="360"/>
        <v>19675</v>
      </c>
      <c r="BD1115" s="50">
        <f t="shared" si="361"/>
        <v>0</v>
      </c>
      <c r="BE1115" s="50">
        <f t="shared" si="362"/>
        <v>0</v>
      </c>
      <c r="BF1115" s="50">
        <f t="shared" si="368"/>
        <v>0</v>
      </c>
      <c r="BG1115" s="50"/>
      <c r="BH1115" s="17">
        <f t="shared" si="363"/>
        <v>0</v>
      </c>
      <c r="BI1115" s="17">
        <f t="shared" si="371"/>
        <v>1115</v>
      </c>
      <c r="BJ1115" s="17">
        <f t="shared" si="369"/>
        <v>1115</v>
      </c>
      <c r="BK1115" s="150">
        <f t="shared" si="370"/>
        <v>24617</v>
      </c>
      <c r="BL1115" s="50" t="e">
        <f t="shared" ca="1" si="364"/>
        <v>#NAME?</v>
      </c>
      <c r="BM1115" s="50" t="e">
        <f t="shared" ca="1" si="365"/>
        <v>#NAME?</v>
      </c>
      <c r="BN1115" s="50" t="e">
        <f t="shared" ca="1" si="366"/>
        <v>#NAME?</v>
      </c>
    </row>
    <row r="1116" spans="1:66" x14ac:dyDescent="0.35">
      <c r="A1116" s="48">
        <v>24618</v>
      </c>
      <c r="B1116" s="17">
        <v>1967</v>
      </c>
      <c r="C1116" s="17">
        <v>5</v>
      </c>
      <c r="D1116" s="17">
        <v>146</v>
      </c>
      <c r="E1116" s="17">
        <v>26</v>
      </c>
      <c r="F1116" s="17">
        <v>6</v>
      </c>
      <c r="G1116" s="50">
        <v>2.8</v>
      </c>
      <c r="H1116" s="32">
        <v>4.4782104114469048</v>
      </c>
      <c r="I1116" s="50">
        <v>9.3333333333333339</v>
      </c>
      <c r="J1116" s="13">
        <v>0</v>
      </c>
      <c r="K1116" s="13">
        <f t="shared" si="352"/>
        <v>0</v>
      </c>
      <c r="L1116" s="13">
        <f t="shared" si="353"/>
        <v>0</v>
      </c>
      <c r="M1116" s="13" t="e">
        <f ca="1">CalcTable[[#This Row],[IWC]]-AE1115</f>
        <v>#NAME?</v>
      </c>
      <c r="N1116" s="13" t="e">
        <f ca="1">IF(CalcTable[[#This Row],[Day of Year]]&lt;123,FCAP,AE1115)</f>
        <v>#NAME?</v>
      </c>
      <c r="O1116" s="17" t="e">
        <f ca="1">IF(IRR_DRIP,5,COUNTIF('IDET Wind Values'!C1100:G1100,"&lt;="&amp;IRR_MAXWIND))</f>
        <v>#NAME?</v>
      </c>
      <c r="P1116" s="13" t="e">
        <f ca="1">CalcTable[[#This Row],[ET_o]]*KL</f>
        <v>#NAME?</v>
      </c>
      <c r="Q1116" s="13" t="e">
        <f ca="1">IF(WILTPT&lt;=0,1,MAX(0,MIN(1,(CalcTable[[#This Row],[IWC]]-WILTPT)/(MAD-WILTPT))))</f>
        <v>#NAME?</v>
      </c>
      <c r="R1116" s="13" t="e">
        <f ca="1">CalcTable[[#This Row],[ETMult]]*CalcTable[[#This Row],[ETb]]</f>
        <v>#NAME?</v>
      </c>
      <c r="S1116" s="13" t="b">
        <f>INDEX(IRR_LIST,CalcTable[[#This Row],[Day of Week]]+1)</f>
        <v>0</v>
      </c>
      <c r="T1116" s="13">
        <f t="shared" ca="1" si="354"/>
        <v>17.900000000000002</v>
      </c>
      <c r="U1116" s="13" t="b">
        <f ca="1">IF(CalcTable[[#This Row],[IrrPrecip]]&gt;=IC_MM,FALSE,TRUE)</f>
        <v>0</v>
      </c>
      <c r="V1116" s="13" t="b">
        <f t="shared" si="355"/>
        <v>1</v>
      </c>
      <c r="W1116" s="13" t="e">
        <f ca="1">IF(AND(IRR_DRIP=FALSE,CalcTable[[#This Row],[IrrHours]]&lt;=0),FALSE,TRUE)</f>
        <v>#NAME?</v>
      </c>
      <c r="X1116" s="13" t="e">
        <f ca="1">AND(CalcTable[[#This Row],[IrrDay]],CalcTable[[#This Row],[IrrRain]],CalcTable[[#This Row],[IrrWarm]],CalcTable[[#This Row],[IrrWindy]])</f>
        <v>#NAME?</v>
      </c>
      <c r="Y1116" s="13" t="e">
        <f t="shared" ca="1" si="356"/>
        <v>#NAME?</v>
      </c>
      <c r="Z1116" s="13" t="e">
        <f ca="1">CalcTable[[#This Row],[IrrHours]]/5</f>
        <v>#NAME?</v>
      </c>
      <c r="AA1116" s="13" t="e">
        <f ca="1">IF(CalcTable[[#This Row],[IrrFlag]]=FALSE,0,MAX(0,CalcTable[[#This Row],[VolRednWind]]*(FCAP*IRR_TARGET-CalcTable[[#This Row],[IWC]])))</f>
        <v>#NAME?</v>
      </c>
      <c r="AB1116" s="13" t="e">
        <f ca="1">CalcTable[[#This Row],[IWC]]+CalcTable[[#This Row],[Eff Precip]]+CalcTable[[#This Row],[IrrAmt]]-CalcTable[[#This Row],[AET]]</f>
        <v>#NAME?</v>
      </c>
      <c r="AC1116" s="13" t="e">
        <f ca="1">IF(CalcTable[[#This Row],[PWC]]&gt;FCAP,MIN(24*PERC,MIN(SAT,CalcTable[[#This Row],[PWC]])-FCAP),0)</f>
        <v>#NAME?</v>
      </c>
      <c r="AD1116" s="13" t="e">
        <f ca="1">IF(CalcTable[[#This Row],[PWC]]&gt;SAT,CalcTable[[#This Row],[PWC]]-SAT,0)</f>
        <v>#NAME?</v>
      </c>
      <c r="AE1116" s="13" t="e">
        <f ca="1">CalcTable[[#This Row],[PWC]]-CalcTable[[#This Row],[PercAmt]]-CalcTable[[#This Row],[Runoff]]</f>
        <v>#NAME?</v>
      </c>
      <c r="AF1116" s="13" t="e">
        <f ca="1">CalcTable[[#This Row],[IrrAmt]]/1000*CUR_IRR_AREA*10000/IRR_EFF</f>
        <v>#NAME?</v>
      </c>
      <c r="AG1116" s="147"/>
      <c r="AH1116" s="13"/>
      <c r="AI1116" s="50">
        <v>0</v>
      </c>
      <c r="AJ1116" s="50">
        <v>0</v>
      </c>
      <c r="AK1116" s="50">
        <v>0</v>
      </c>
      <c r="AL1116" s="50">
        <v>0</v>
      </c>
      <c r="AM1116" s="50"/>
      <c r="AN1116" s="50"/>
      <c r="AO1116" s="50"/>
      <c r="AP1116" s="50"/>
      <c r="AQ1116" s="50"/>
      <c r="AR1116" s="50"/>
      <c r="AS1116" s="50"/>
      <c r="AT1116" s="50"/>
      <c r="AU1116" s="50"/>
      <c r="AV1116" s="50"/>
      <c r="AW1116" s="50"/>
      <c r="AX1116" s="50">
        <f t="shared" si="367"/>
        <v>0</v>
      </c>
      <c r="AY1116" s="50"/>
      <c r="AZ1116" s="50">
        <f t="shared" si="357"/>
        <v>0</v>
      </c>
      <c r="BA1116" s="50">
        <f t="shared" si="358"/>
        <v>0</v>
      </c>
      <c r="BB1116" s="50">
        <f t="shared" si="359"/>
        <v>0</v>
      </c>
      <c r="BC1116" s="17">
        <f t="shared" si="360"/>
        <v>19675</v>
      </c>
      <c r="BD1116" s="50">
        <f t="shared" si="361"/>
        <v>0</v>
      </c>
      <c r="BE1116" s="50">
        <f t="shared" si="362"/>
        <v>0</v>
      </c>
      <c r="BF1116" s="50">
        <f t="shared" si="368"/>
        <v>0</v>
      </c>
      <c r="BG1116" s="50"/>
      <c r="BH1116" s="17">
        <f t="shared" si="363"/>
        <v>0</v>
      </c>
      <c r="BI1116" s="17">
        <f t="shared" si="371"/>
        <v>1116</v>
      </c>
      <c r="BJ1116" s="17">
        <f t="shared" si="369"/>
        <v>1116</v>
      </c>
      <c r="BK1116" s="150">
        <f t="shared" si="370"/>
        <v>24618</v>
      </c>
      <c r="BL1116" s="50" t="e">
        <f t="shared" ca="1" si="364"/>
        <v>#NAME?</v>
      </c>
      <c r="BM1116" s="50" t="e">
        <f t="shared" ca="1" si="365"/>
        <v>#NAME?</v>
      </c>
      <c r="BN1116" s="50" t="e">
        <f t="shared" ca="1" si="366"/>
        <v>#NAME?</v>
      </c>
    </row>
    <row r="1117" spans="1:66" x14ac:dyDescent="0.35">
      <c r="A1117" s="48">
        <v>24619</v>
      </c>
      <c r="B1117" s="17">
        <v>1967</v>
      </c>
      <c r="C1117" s="17">
        <v>5</v>
      </c>
      <c r="D1117" s="17">
        <v>147</v>
      </c>
      <c r="E1117" s="17">
        <v>27</v>
      </c>
      <c r="F1117" s="17">
        <v>7</v>
      </c>
      <c r="G1117" s="50">
        <v>4.4000000000000004</v>
      </c>
      <c r="H1117" s="32">
        <v>4.6738726121661207</v>
      </c>
      <c r="I1117" s="50">
        <v>6.333333333333333</v>
      </c>
      <c r="J1117" s="13">
        <v>0</v>
      </c>
      <c r="K1117" s="13">
        <f t="shared" si="352"/>
        <v>0</v>
      </c>
      <c r="L1117" s="13">
        <f t="shared" si="353"/>
        <v>0</v>
      </c>
      <c r="M1117" s="13" t="e">
        <f ca="1">CalcTable[[#This Row],[IWC]]-AE1116</f>
        <v>#NAME?</v>
      </c>
      <c r="N1117" s="13" t="e">
        <f ca="1">IF(CalcTable[[#This Row],[Day of Year]]&lt;123,FCAP,AE1116)</f>
        <v>#NAME?</v>
      </c>
      <c r="O1117" s="17" t="e">
        <f ca="1">IF(IRR_DRIP,5,COUNTIF('IDET Wind Values'!C1101:G1101,"&lt;="&amp;IRR_MAXWIND))</f>
        <v>#NAME?</v>
      </c>
      <c r="P1117" s="13" t="e">
        <f ca="1">CalcTable[[#This Row],[ET_o]]*KL</f>
        <v>#NAME?</v>
      </c>
      <c r="Q1117" s="13" t="e">
        <f ca="1">IF(WILTPT&lt;=0,1,MAX(0,MIN(1,(CalcTable[[#This Row],[IWC]]-WILTPT)/(MAD-WILTPT))))</f>
        <v>#NAME?</v>
      </c>
      <c r="R1117" s="13" t="e">
        <f ca="1">CalcTable[[#This Row],[ETMult]]*CalcTable[[#This Row],[ETb]]</f>
        <v>#NAME?</v>
      </c>
      <c r="S1117" s="13" t="b">
        <f>INDEX(IRR_LIST,CalcTable[[#This Row],[Day of Week]]+1)</f>
        <v>0</v>
      </c>
      <c r="T1117" s="13">
        <f t="shared" ca="1" si="354"/>
        <v>16.8</v>
      </c>
      <c r="U1117" s="13" t="b">
        <f ca="1">IF(CalcTable[[#This Row],[IrrPrecip]]&gt;=IC_MM,FALSE,TRUE)</f>
        <v>0</v>
      </c>
      <c r="V1117" s="13" t="b">
        <f t="shared" si="355"/>
        <v>1</v>
      </c>
      <c r="W1117" s="13" t="e">
        <f ca="1">IF(AND(IRR_DRIP=FALSE,CalcTable[[#This Row],[IrrHours]]&lt;=0),FALSE,TRUE)</f>
        <v>#NAME?</v>
      </c>
      <c r="X1117" s="13" t="e">
        <f ca="1">AND(CalcTable[[#This Row],[IrrDay]],CalcTable[[#This Row],[IrrRain]],CalcTable[[#This Row],[IrrWarm]],CalcTable[[#This Row],[IrrWindy]])</f>
        <v>#NAME?</v>
      </c>
      <c r="Y1117" s="13" t="e">
        <f t="shared" ca="1" si="356"/>
        <v>#NAME?</v>
      </c>
      <c r="Z1117" s="13" t="e">
        <f ca="1">CalcTable[[#This Row],[IrrHours]]/5</f>
        <v>#NAME?</v>
      </c>
      <c r="AA1117" s="13" t="e">
        <f ca="1">IF(CalcTable[[#This Row],[IrrFlag]]=FALSE,0,MAX(0,CalcTable[[#This Row],[VolRednWind]]*(FCAP*IRR_TARGET-CalcTable[[#This Row],[IWC]])))</f>
        <v>#NAME?</v>
      </c>
      <c r="AB1117" s="13" t="e">
        <f ca="1">CalcTable[[#This Row],[IWC]]+CalcTable[[#This Row],[Eff Precip]]+CalcTable[[#This Row],[IrrAmt]]-CalcTable[[#This Row],[AET]]</f>
        <v>#NAME?</v>
      </c>
      <c r="AC1117" s="13" t="e">
        <f ca="1">IF(CalcTable[[#This Row],[PWC]]&gt;FCAP,MIN(24*PERC,MIN(SAT,CalcTable[[#This Row],[PWC]])-FCAP),0)</f>
        <v>#NAME?</v>
      </c>
      <c r="AD1117" s="13" t="e">
        <f ca="1">IF(CalcTable[[#This Row],[PWC]]&gt;SAT,CalcTable[[#This Row],[PWC]]-SAT,0)</f>
        <v>#NAME?</v>
      </c>
      <c r="AE1117" s="13" t="e">
        <f ca="1">CalcTable[[#This Row],[PWC]]-CalcTable[[#This Row],[PercAmt]]-CalcTable[[#This Row],[Runoff]]</f>
        <v>#NAME?</v>
      </c>
      <c r="AF1117" s="13" t="e">
        <f ca="1">CalcTable[[#This Row],[IrrAmt]]/1000*CUR_IRR_AREA*10000/IRR_EFF</f>
        <v>#NAME?</v>
      </c>
      <c r="AG1117" s="147"/>
      <c r="AH1117" s="13"/>
      <c r="AI1117" s="50">
        <v>0</v>
      </c>
      <c r="AJ1117" s="50">
        <v>0</v>
      </c>
      <c r="AK1117" s="50">
        <v>0</v>
      </c>
      <c r="AL1117" s="50">
        <v>0</v>
      </c>
      <c r="AM1117" s="50"/>
      <c r="AN1117" s="50"/>
      <c r="AO1117" s="50"/>
      <c r="AP1117" s="50"/>
      <c r="AQ1117" s="50"/>
      <c r="AR1117" s="50"/>
      <c r="AS1117" s="50"/>
      <c r="AT1117" s="50"/>
      <c r="AU1117" s="50"/>
      <c r="AV1117" s="50"/>
      <c r="AW1117" s="50"/>
      <c r="AX1117" s="50">
        <f t="shared" si="367"/>
        <v>0</v>
      </c>
      <c r="AY1117" s="50"/>
      <c r="AZ1117" s="50">
        <f t="shared" si="357"/>
        <v>0</v>
      </c>
      <c r="BA1117" s="50">
        <f t="shared" si="358"/>
        <v>0</v>
      </c>
      <c r="BB1117" s="50">
        <f t="shared" si="359"/>
        <v>0</v>
      </c>
      <c r="BC1117" s="17">
        <f t="shared" si="360"/>
        <v>19675</v>
      </c>
      <c r="BD1117" s="50">
        <f t="shared" si="361"/>
        <v>0</v>
      </c>
      <c r="BE1117" s="50">
        <f t="shared" si="362"/>
        <v>0</v>
      </c>
      <c r="BF1117" s="50">
        <f t="shared" si="368"/>
        <v>0</v>
      </c>
      <c r="BG1117" s="50"/>
      <c r="BH1117" s="17">
        <f t="shared" si="363"/>
        <v>0</v>
      </c>
      <c r="BI1117" s="17">
        <f t="shared" si="371"/>
        <v>1117</v>
      </c>
      <c r="BJ1117" s="17">
        <f t="shared" si="369"/>
        <v>1117</v>
      </c>
      <c r="BK1117" s="150">
        <f t="shared" si="370"/>
        <v>24619</v>
      </c>
      <c r="BL1117" s="50" t="e">
        <f t="shared" ca="1" si="364"/>
        <v>#NAME?</v>
      </c>
      <c r="BM1117" s="50" t="e">
        <f t="shared" ca="1" si="365"/>
        <v>#NAME?</v>
      </c>
      <c r="BN1117" s="50" t="e">
        <f t="shared" ca="1" si="366"/>
        <v>#NAME?</v>
      </c>
    </row>
    <row r="1118" spans="1:66" x14ac:dyDescent="0.35">
      <c r="A1118" s="48">
        <v>24620</v>
      </c>
      <c r="B1118" s="17">
        <v>1967</v>
      </c>
      <c r="C1118" s="17">
        <v>5</v>
      </c>
      <c r="D1118" s="17">
        <v>148</v>
      </c>
      <c r="E1118" s="17">
        <v>28</v>
      </c>
      <c r="F1118" s="17">
        <v>1</v>
      </c>
      <c r="G1118" s="50">
        <v>6.7</v>
      </c>
      <c r="H1118" s="32">
        <v>5.0899988427762457</v>
      </c>
      <c r="I1118" s="50">
        <v>4</v>
      </c>
      <c r="J1118" s="13">
        <v>0.3</v>
      </c>
      <c r="K1118" s="13">
        <f t="shared" si="352"/>
        <v>0.3</v>
      </c>
      <c r="L1118" s="13">
        <f t="shared" si="353"/>
        <v>0</v>
      </c>
      <c r="M1118" s="13" t="e">
        <f ca="1">CalcTable[[#This Row],[IWC]]-AE1117</f>
        <v>#NAME?</v>
      </c>
      <c r="N1118" s="13" t="e">
        <f ca="1">IF(CalcTable[[#This Row],[Day of Year]]&lt;123,FCAP,AE1117)</f>
        <v>#NAME?</v>
      </c>
      <c r="O1118" s="17" t="e">
        <f ca="1">IF(IRR_DRIP,5,COUNTIF('IDET Wind Values'!C1102:G1102,"&lt;="&amp;IRR_MAXWIND))</f>
        <v>#NAME?</v>
      </c>
      <c r="P1118" s="13" t="e">
        <f ca="1">CalcTable[[#This Row],[ET_o]]*KL</f>
        <v>#NAME?</v>
      </c>
      <c r="Q1118" s="13" t="e">
        <f ca="1">IF(WILTPT&lt;=0,1,MAX(0,MIN(1,(CalcTable[[#This Row],[IWC]]-WILTPT)/(MAD-WILTPT))))</f>
        <v>#NAME?</v>
      </c>
      <c r="R1118" s="13" t="e">
        <f ca="1">CalcTable[[#This Row],[ETMult]]*CalcTable[[#This Row],[ETb]]</f>
        <v>#NAME?</v>
      </c>
      <c r="S1118" s="13" t="b">
        <f>INDEX(IRR_LIST,CalcTable[[#This Row],[Day of Week]]+1)</f>
        <v>1</v>
      </c>
      <c r="T1118" s="13">
        <f t="shared" ca="1" si="354"/>
        <v>0</v>
      </c>
      <c r="U1118" s="13" t="b">
        <f ca="1">IF(CalcTable[[#This Row],[IrrPrecip]]&gt;=IC_MM,FALSE,TRUE)</f>
        <v>1</v>
      </c>
      <c r="V1118" s="13" t="b">
        <f t="shared" si="355"/>
        <v>1</v>
      </c>
      <c r="W1118" s="13" t="e">
        <f ca="1">IF(AND(IRR_DRIP=FALSE,CalcTable[[#This Row],[IrrHours]]&lt;=0),FALSE,TRUE)</f>
        <v>#NAME?</v>
      </c>
      <c r="X1118" s="13" t="e">
        <f ca="1">AND(CalcTable[[#This Row],[IrrDay]],CalcTable[[#This Row],[IrrRain]],CalcTable[[#This Row],[IrrWarm]],CalcTable[[#This Row],[IrrWindy]])</f>
        <v>#NAME?</v>
      </c>
      <c r="Y1118" s="13" t="e">
        <f t="shared" ca="1" si="356"/>
        <v>#NAME?</v>
      </c>
      <c r="Z1118" s="13" t="e">
        <f ca="1">CalcTable[[#This Row],[IrrHours]]/5</f>
        <v>#NAME?</v>
      </c>
      <c r="AA1118" s="13" t="e">
        <f ca="1">IF(CalcTable[[#This Row],[IrrFlag]]=FALSE,0,MAX(0,CalcTable[[#This Row],[VolRednWind]]*(FCAP*IRR_TARGET-CalcTable[[#This Row],[IWC]])))</f>
        <v>#NAME?</v>
      </c>
      <c r="AB1118" s="13" t="e">
        <f ca="1">CalcTable[[#This Row],[IWC]]+CalcTable[[#This Row],[Eff Precip]]+CalcTable[[#This Row],[IrrAmt]]-CalcTable[[#This Row],[AET]]</f>
        <v>#NAME?</v>
      </c>
      <c r="AC1118" s="13" t="e">
        <f ca="1">IF(CalcTable[[#This Row],[PWC]]&gt;FCAP,MIN(24*PERC,MIN(SAT,CalcTable[[#This Row],[PWC]])-FCAP),0)</f>
        <v>#NAME?</v>
      </c>
      <c r="AD1118" s="13" t="e">
        <f ca="1">IF(CalcTable[[#This Row],[PWC]]&gt;SAT,CalcTable[[#This Row],[PWC]]-SAT,0)</f>
        <v>#NAME?</v>
      </c>
      <c r="AE1118" s="13" t="e">
        <f ca="1">CalcTable[[#This Row],[PWC]]-CalcTable[[#This Row],[PercAmt]]-CalcTable[[#This Row],[Runoff]]</f>
        <v>#NAME?</v>
      </c>
      <c r="AF1118" s="13" t="e">
        <f ca="1">CalcTable[[#This Row],[IrrAmt]]/1000*CUR_IRR_AREA*10000/IRR_EFF</f>
        <v>#NAME?</v>
      </c>
      <c r="AG1118" s="147"/>
      <c r="AH1118" s="13"/>
      <c r="AI1118" s="50">
        <v>8.3864676824110607</v>
      </c>
      <c r="AJ1118" s="50">
        <v>15.463640642900401</v>
      </c>
      <c r="AK1118" s="50">
        <v>0</v>
      </c>
      <c r="AL1118" s="50">
        <v>0</v>
      </c>
      <c r="AM1118" s="50"/>
      <c r="AN1118" s="50"/>
      <c r="AO1118" s="50"/>
      <c r="AP1118" s="50"/>
      <c r="AQ1118" s="50"/>
      <c r="AR1118" s="50"/>
      <c r="AS1118" s="50"/>
      <c r="AT1118" s="50"/>
      <c r="AU1118" s="50"/>
      <c r="AV1118" s="50"/>
      <c r="AW1118" s="50"/>
      <c r="AX1118" s="50">
        <f t="shared" si="367"/>
        <v>23.85010832531146</v>
      </c>
      <c r="AY1118" s="50"/>
      <c r="AZ1118" s="50">
        <f t="shared" si="357"/>
        <v>576.60165153377397</v>
      </c>
      <c r="BA1118" s="50">
        <f t="shared" si="358"/>
        <v>937.62966285878645</v>
      </c>
      <c r="BB1118" s="50">
        <f t="shared" si="359"/>
        <v>970.625347431519</v>
      </c>
      <c r="BC1118" s="17">
        <f t="shared" si="360"/>
        <v>19675</v>
      </c>
      <c r="BD1118" s="50">
        <f t="shared" si="361"/>
        <v>23.85010832531146</v>
      </c>
      <c r="BE1118" s="50">
        <f t="shared" si="362"/>
        <v>576.60165153377397</v>
      </c>
      <c r="BF1118" s="50">
        <f t="shared" si="368"/>
        <v>943.13674495784153</v>
      </c>
      <c r="BG1118" s="50"/>
      <c r="BH1118" s="17">
        <f t="shared" si="363"/>
        <v>0</v>
      </c>
      <c r="BI1118" s="17">
        <f t="shared" si="371"/>
        <v>1118</v>
      </c>
      <c r="BJ1118" s="17">
        <f t="shared" si="369"/>
        <v>1118</v>
      </c>
      <c r="BK1118" s="150">
        <f t="shared" si="370"/>
        <v>24620</v>
      </c>
      <c r="BL1118" s="50" t="e">
        <f t="shared" ca="1" si="364"/>
        <v>#NAME?</v>
      </c>
      <c r="BM1118" s="50" t="e">
        <f t="shared" ca="1" si="365"/>
        <v>#NAME?</v>
      </c>
      <c r="BN1118" s="50" t="e">
        <f t="shared" ca="1" si="366"/>
        <v>#NAME?</v>
      </c>
    </row>
    <row r="1119" spans="1:66" x14ac:dyDescent="0.35">
      <c r="A1119" s="48">
        <v>24621</v>
      </c>
      <c r="B1119" s="17">
        <v>1967</v>
      </c>
      <c r="C1119" s="17">
        <v>5</v>
      </c>
      <c r="D1119" s="17">
        <v>149</v>
      </c>
      <c r="E1119" s="17">
        <v>29</v>
      </c>
      <c r="F1119" s="17">
        <v>2</v>
      </c>
      <c r="G1119" s="50">
        <v>9.4</v>
      </c>
      <c r="H1119" s="32">
        <v>3.6759930634961773</v>
      </c>
      <c r="I1119" s="50">
        <v>5.5</v>
      </c>
      <c r="J1119" s="13">
        <v>3.6</v>
      </c>
      <c r="K1119" s="13">
        <f t="shared" si="352"/>
        <v>3.6</v>
      </c>
      <c r="L1119" s="13">
        <f t="shared" si="353"/>
        <v>0</v>
      </c>
      <c r="M1119" s="13" t="e">
        <f ca="1">CalcTable[[#This Row],[IWC]]-AE1118</f>
        <v>#NAME?</v>
      </c>
      <c r="N1119" s="13" t="e">
        <f ca="1">IF(CalcTable[[#This Row],[Day of Year]]&lt;123,FCAP,AE1118)</f>
        <v>#NAME?</v>
      </c>
      <c r="O1119" s="17" t="e">
        <f ca="1">IF(IRR_DRIP,5,COUNTIF('IDET Wind Values'!C1103:G1103,"&lt;="&amp;IRR_MAXWIND))</f>
        <v>#NAME?</v>
      </c>
      <c r="P1119" s="13" t="e">
        <f ca="1">CalcTable[[#This Row],[ET_o]]*KL</f>
        <v>#NAME?</v>
      </c>
      <c r="Q1119" s="13" t="e">
        <f ca="1">IF(WILTPT&lt;=0,1,MAX(0,MIN(1,(CalcTable[[#This Row],[IWC]]-WILTPT)/(MAD-WILTPT))))</f>
        <v>#NAME?</v>
      </c>
      <c r="R1119" s="13" t="e">
        <f ca="1">CalcTable[[#This Row],[ETMult]]*CalcTable[[#This Row],[ETb]]</f>
        <v>#NAME?</v>
      </c>
      <c r="S1119" s="13" t="b">
        <f>INDEX(IRR_LIST,CalcTable[[#This Row],[Day of Week]]+1)</f>
        <v>0</v>
      </c>
      <c r="T1119" s="13">
        <f t="shared" ca="1" si="354"/>
        <v>0.3</v>
      </c>
      <c r="U1119" s="13" t="b">
        <f ca="1">IF(CalcTable[[#This Row],[IrrPrecip]]&gt;=IC_MM,FALSE,TRUE)</f>
        <v>1</v>
      </c>
      <c r="V1119" s="13" t="b">
        <f t="shared" si="355"/>
        <v>1</v>
      </c>
      <c r="W1119" s="13" t="e">
        <f ca="1">IF(AND(IRR_DRIP=FALSE,CalcTable[[#This Row],[IrrHours]]&lt;=0),FALSE,TRUE)</f>
        <v>#NAME?</v>
      </c>
      <c r="X1119" s="13" t="e">
        <f ca="1">AND(CalcTable[[#This Row],[IrrDay]],CalcTable[[#This Row],[IrrRain]],CalcTable[[#This Row],[IrrWarm]],CalcTable[[#This Row],[IrrWindy]])</f>
        <v>#NAME?</v>
      </c>
      <c r="Y1119" s="13" t="e">
        <f t="shared" ca="1" si="356"/>
        <v>#NAME?</v>
      </c>
      <c r="Z1119" s="13" t="e">
        <f ca="1">CalcTable[[#This Row],[IrrHours]]/5</f>
        <v>#NAME?</v>
      </c>
      <c r="AA1119" s="13" t="e">
        <f ca="1">IF(CalcTable[[#This Row],[IrrFlag]]=FALSE,0,MAX(0,CalcTable[[#This Row],[VolRednWind]]*(FCAP*IRR_TARGET-CalcTable[[#This Row],[IWC]])))</f>
        <v>#NAME?</v>
      </c>
      <c r="AB1119" s="13" t="e">
        <f ca="1">CalcTable[[#This Row],[IWC]]+CalcTable[[#This Row],[Eff Precip]]+CalcTable[[#This Row],[IrrAmt]]-CalcTable[[#This Row],[AET]]</f>
        <v>#NAME?</v>
      </c>
      <c r="AC1119" s="13" t="e">
        <f ca="1">IF(CalcTable[[#This Row],[PWC]]&gt;FCAP,MIN(24*PERC,MIN(SAT,CalcTable[[#This Row],[PWC]])-FCAP),0)</f>
        <v>#NAME?</v>
      </c>
      <c r="AD1119" s="13" t="e">
        <f ca="1">IF(CalcTable[[#This Row],[PWC]]&gt;SAT,CalcTable[[#This Row],[PWC]]-SAT,0)</f>
        <v>#NAME?</v>
      </c>
      <c r="AE1119" s="13" t="e">
        <f ca="1">CalcTable[[#This Row],[PWC]]-CalcTable[[#This Row],[PercAmt]]-CalcTable[[#This Row],[Runoff]]</f>
        <v>#NAME?</v>
      </c>
      <c r="AF1119" s="13" t="e">
        <f ca="1">CalcTable[[#This Row],[IrrAmt]]/1000*CUR_IRR_AREA*10000/IRR_EFF</f>
        <v>#NAME?</v>
      </c>
      <c r="AG1119" s="147"/>
      <c r="AH1119" s="13"/>
      <c r="AI1119" s="50">
        <v>0</v>
      </c>
      <c r="AJ1119" s="50">
        <v>0</v>
      </c>
      <c r="AK1119" s="50">
        <v>0</v>
      </c>
      <c r="AL1119" s="50">
        <v>10.108328404020602</v>
      </c>
      <c r="AM1119" s="50"/>
      <c r="AN1119" s="50"/>
      <c r="AO1119" s="50"/>
      <c r="AP1119" s="50"/>
      <c r="AQ1119" s="50"/>
      <c r="AR1119" s="50"/>
      <c r="AS1119" s="50"/>
      <c r="AT1119" s="50"/>
      <c r="AU1119" s="50"/>
      <c r="AV1119" s="50"/>
      <c r="AW1119" s="50"/>
      <c r="AX1119" s="50">
        <f t="shared" si="367"/>
        <v>10.108328404020602</v>
      </c>
      <c r="AY1119" s="50"/>
      <c r="AZ1119" s="50">
        <f t="shared" si="357"/>
        <v>296.51096651793767</v>
      </c>
      <c r="BA1119" s="50">
        <f t="shared" si="358"/>
        <v>456.53275797206277</v>
      </c>
      <c r="BB1119" s="50">
        <f t="shared" si="359"/>
        <v>470.6523278062503</v>
      </c>
      <c r="BC1119" s="17">
        <f t="shared" si="360"/>
        <v>19675</v>
      </c>
      <c r="BD1119" s="50">
        <f t="shared" si="361"/>
        <v>10.108328404020602</v>
      </c>
      <c r="BE1119" s="50">
        <f t="shared" si="362"/>
        <v>296.51096651793767</v>
      </c>
      <c r="BF1119" s="50">
        <f t="shared" si="368"/>
        <v>484.99754910891193</v>
      </c>
      <c r="BG1119" s="50"/>
      <c r="BH1119" s="17">
        <f t="shared" si="363"/>
        <v>0</v>
      </c>
      <c r="BI1119" s="17">
        <f t="shared" si="371"/>
        <v>1119</v>
      </c>
      <c r="BJ1119" s="17">
        <f t="shared" si="369"/>
        <v>1119</v>
      </c>
      <c r="BK1119" s="150">
        <f t="shared" si="370"/>
        <v>24621</v>
      </c>
      <c r="BL1119" s="50" t="e">
        <f t="shared" ca="1" si="364"/>
        <v>#NAME?</v>
      </c>
      <c r="BM1119" s="50" t="e">
        <f t="shared" ca="1" si="365"/>
        <v>#NAME?</v>
      </c>
      <c r="BN1119" s="50" t="e">
        <f t="shared" ca="1" si="366"/>
        <v>#NAME?</v>
      </c>
    </row>
    <row r="1120" spans="1:66" x14ac:dyDescent="0.35">
      <c r="A1120" s="48">
        <v>24622</v>
      </c>
      <c r="B1120" s="17">
        <v>1967</v>
      </c>
      <c r="C1120" s="17">
        <v>5</v>
      </c>
      <c r="D1120" s="17">
        <v>150</v>
      </c>
      <c r="E1120" s="17">
        <v>30</v>
      </c>
      <c r="F1120" s="17">
        <v>3</v>
      </c>
      <c r="G1120" s="50">
        <v>9.4</v>
      </c>
      <c r="H1120" s="32">
        <v>3.2894631229413198</v>
      </c>
      <c r="I1120" s="50">
        <v>22.666666666666668</v>
      </c>
      <c r="J1120" s="13">
        <v>17.600000000000001</v>
      </c>
      <c r="K1120" s="13">
        <f t="shared" si="352"/>
        <v>17.600000000000001</v>
      </c>
      <c r="L1120" s="13">
        <f t="shared" si="353"/>
        <v>9.4500000000000011</v>
      </c>
      <c r="M1120" s="13" t="e">
        <f ca="1">CalcTable[[#This Row],[IWC]]-AE1119</f>
        <v>#NAME?</v>
      </c>
      <c r="N1120" s="13" t="e">
        <f ca="1">IF(CalcTable[[#This Row],[Day of Year]]&lt;123,FCAP,AE1119)</f>
        <v>#NAME?</v>
      </c>
      <c r="O1120" s="17" t="e">
        <f ca="1">IF(IRR_DRIP,5,COUNTIF('IDET Wind Values'!C1104:G1104,"&lt;="&amp;IRR_MAXWIND))</f>
        <v>#NAME?</v>
      </c>
      <c r="P1120" s="13" t="e">
        <f ca="1">CalcTable[[#This Row],[ET_o]]*KL</f>
        <v>#NAME?</v>
      </c>
      <c r="Q1120" s="13" t="e">
        <f ca="1">IF(WILTPT&lt;=0,1,MAX(0,MIN(1,(CalcTable[[#This Row],[IWC]]-WILTPT)/(MAD-WILTPT))))</f>
        <v>#NAME?</v>
      </c>
      <c r="R1120" s="13" t="e">
        <f ca="1">CalcTable[[#This Row],[ETMult]]*CalcTable[[#This Row],[ETb]]</f>
        <v>#NAME?</v>
      </c>
      <c r="S1120" s="13" t="b">
        <f>INDEX(IRR_LIST,CalcTable[[#This Row],[Day of Week]]+1)</f>
        <v>1</v>
      </c>
      <c r="T1120" s="13">
        <f t="shared" ca="1" si="354"/>
        <v>3.9</v>
      </c>
      <c r="U1120" s="13" t="b">
        <f ca="1">IF(CalcTable[[#This Row],[IrrPrecip]]&gt;=IC_MM,FALSE,TRUE)</f>
        <v>1</v>
      </c>
      <c r="V1120" s="13" t="b">
        <f t="shared" si="355"/>
        <v>1</v>
      </c>
      <c r="W1120" s="13" t="e">
        <f ca="1">IF(AND(IRR_DRIP=FALSE,CalcTable[[#This Row],[IrrHours]]&lt;=0),FALSE,TRUE)</f>
        <v>#NAME?</v>
      </c>
      <c r="X1120" s="13" t="e">
        <f ca="1">AND(CalcTable[[#This Row],[IrrDay]],CalcTable[[#This Row],[IrrRain]],CalcTable[[#This Row],[IrrWarm]],CalcTable[[#This Row],[IrrWindy]])</f>
        <v>#NAME?</v>
      </c>
      <c r="Y1120" s="13" t="e">
        <f t="shared" ca="1" si="356"/>
        <v>#NAME?</v>
      </c>
      <c r="Z1120" s="13" t="e">
        <f ca="1">CalcTable[[#This Row],[IrrHours]]/5</f>
        <v>#NAME?</v>
      </c>
      <c r="AA1120" s="13" t="e">
        <f ca="1">IF(CalcTable[[#This Row],[IrrFlag]]=FALSE,0,MAX(0,CalcTable[[#This Row],[VolRednWind]]*(FCAP*IRR_TARGET-CalcTable[[#This Row],[IWC]])))</f>
        <v>#NAME?</v>
      </c>
      <c r="AB1120" s="13" t="e">
        <f ca="1">CalcTable[[#This Row],[IWC]]+CalcTable[[#This Row],[Eff Precip]]+CalcTable[[#This Row],[IrrAmt]]-CalcTable[[#This Row],[AET]]</f>
        <v>#NAME?</v>
      </c>
      <c r="AC1120" s="13" t="e">
        <f ca="1">IF(CalcTable[[#This Row],[PWC]]&gt;FCAP,MIN(24*PERC,MIN(SAT,CalcTable[[#This Row],[PWC]])-FCAP),0)</f>
        <v>#NAME?</v>
      </c>
      <c r="AD1120" s="13" t="e">
        <f ca="1">IF(CalcTable[[#This Row],[PWC]]&gt;SAT,CalcTable[[#This Row],[PWC]]-SAT,0)</f>
        <v>#NAME?</v>
      </c>
      <c r="AE1120" s="13" t="e">
        <f ca="1">CalcTable[[#This Row],[PWC]]-CalcTable[[#This Row],[PercAmt]]-CalcTable[[#This Row],[Runoff]]</f>
        <v>#NAME?</v>
      </c>
      <c r="AF1120" s="13" t="e">
        <f ca="1">CalcTable[[#This Row],[IrrAmt]]/1000*CUR_IRR_AREA*10000/IRR_EFF</f>
        <v>#NAME?</v>
      </c>
      <c r="AG1120" s="147"/>
      <c r="AH1120" s="13"/>
      <c r="AI1120" s="50">
        <v>0</v>
      </c>
      <c r="AJ1120" s="50">
        <v>0</v>
      </c>
      <c r="AK1120" s="50">
        <v>0</v>
      </c>
      <c r="AL1120" s="50">
        <v>0</v>
      </c>
      <c r="AM1120" s="50"/>
      <c r="AN1120" s="50"/>
      <c r="AO1120" s="50"/>
      <c r="AP1120" s="50"/>
      <c r="AQ1120" s="50"/>
      <c r="AR1120" s="50"/>
      <c r="AS1120" s="50"/>
      <c r="AT1120" s="50"/>
      <c r="AU1120" s="50"/>
      <c r="AV1120" s="50"/>
      <c r="AW1120" s="50"/>
      <c r="AX1120" s="50">
        <f t="shared" si="367"/>
        <v>0</v>
      </c>
      <c r="AY1120" s="50"/>
      <c r="AZ1120" s="50">
        <f t="shared" si="357"/>
        <v>0</v>
      </c>
      <c r="BA1120" s="50">
        <f t="shared" si="358"/>
        <v>0</v>
      </c>
      <c r="BB1120" s="50">
        <f t="shared" si="359"/>
        <v>0</v>
      </c>
      <c r="BC1120" s="17">
        <f t="shared" si="360"/>
        <v>19675</v>
      </c>
      <c r="BD1120" s="50">
        <f t="shared" si="361"/>
        <v>0</v>
      </c>
      <c r="BE1120" s="50">
        <f t="shared" si="362"/>
        <v>0</v>
      </c>
      <c r="BF1120" s="50">
        <f t="shared" si="368"/>
        <v>0</v>
      </c>
      <c r="BG1120" s="50"/>
      <c r="BH1120" s="17">
        <f t="shared" si="363"/>
        <v>0</v>
      </c>
      <c r="BI1120" s="17">
        <f t="shared" si="371"/>
        <v>1120</v>
      </c>
      <c r="BJ1120" s="17">
        <f t="shared" si="369"/>
        <v>1120</v>
      </c>
      <c r="BK1120" s="150">
        <f t="shared" si="370"/>
        <v>24622</v>
      </c>
      <c r="BL1120" s="50" t="e">
        <f t="shared" ca="1" si="364"/>
        <v>#NAME?</v>
      </c>
      <c r="BM1120" s="50" t="e">
        <f t="shared" ca="1" si="365"/>
        <v>#NAME?</v>
      </c>
      <c r="BN1120" s="50" t="e">
        <f t="shared" ca="1" si="366"/>
        <v>#NAME?</v>
      </c>
    </row>
    <row r="1121" spans="1:66" x14ac:dyDescent="0.35">
      <c r="A1121" s="48">
        <v>24623</v>
      </c>
      <c r="B1121" s="17">
        <v>1967</v>
      </c>
      <c r="C1121" s="17">
        <v>5</v>
      </c>
      <c r="D1121" s="17">
        <v>151</v>
      </c>
      <c r="E1121" s="17">
        <v>31</v>
      </c>
      <c r="F1121" s="17">
        <v>4</v>
      </c>
      <c r="G1121" s="50">
        <v>7.2</v>
      </c>
      <c r="H1121" s="32">
        <v>2.4934086770215909</v>
      </c>
      <c r="I1121" s="50">
        <v>30.5</v>
      </c>
      <c r="J1121" s="13">
        <v>5.6</v>
      </c>
      <c r="K1121" s="13">
        <f t="shared" si="352"/>
        <v>5.6</v>
      </c>
      <c r="L1121" s="13">
        <f t="shared" si="353"/>
        <v>0.44999999999999973</v>
      </c>
      <c r="M1121" s="13" t="e">
        <f ca="1">CalcTable[[#This Row],[IWC]]-AE1120</f>
        <v>#NAME?</v>
      </c>
      <c r="N1121" s="13" t="e">
        <f ca="1">IF(CalcTable[[#This Row],[Day of Year]]&lt;123,FCAP,AE1120)</f>
        <v>#NAME?</v>
      </c>
      <c r="O1121" s="17" t="e">
        <f ca="1">IF(IRR_DRIP,5,COUNTIF('IDET Wind Values'!C1105:G1105,"&lt;="&amp;IRR_MAXWIND))</f>
        <v>#NAME?</v>
      </c>
      <c r="P1121" s="13" t="e">
        <f ca="1">CalcTable[[#This Row],[ET_o]]*KL</f>
        <v>#NAME?</v>
      </c>
      <c r="Q1121" s="13" t="e">
        <f ca="1">IF(WILTPT&lt;=0,1,MAX(0,MIN(1,(CalcTable[[#This Row],[IWC]]-WILTPT)/(MAD-WILTPT))))</f>
        <v>#NAME?</v>
      </c>
      <c r="R1121" s="13" t="e">
        <f ca="1">CalcTable[[#This Row],[ETMult]]*CalcTable[[#This Row],[ETb]]</f>
        <v>#NAME?</v>
      </c>
      <c r="S1121" s="13" t="b">
        <f>INDEX(IRR_LIST,CalcTable[[#This Row],[Day of Week]]+1)</f>
        <v>0</v>
      </c>
      <c r="T1121" s="13">
        <f t="shared" ca="1" si="354"/>
        <v>21.200000000000003</v>
      </c>
      <c r="U1121" s="13" t="b">
        <f ca="1">IF(CalcTable[[#This Row],[IrrPrecip]]&gt;=IC_MM,FALSE,TRUE)</f>
        <v>0</v>
      </c>
      <c r="V1121" s="13" t="b">
        <f t="shared" si="355"/>
        <v>1</v>
      </c>
      <c r="W1121" s="13" t="e">
        <f ca="1">IF(AND(IRR_DRIP=FALSE,CalcTable[[#This Row],[IrrHours]]&lt;=0),FALSE,TRUE)</f>
        <v>#NAME?</v>
      </c>
      <c r="X1121" s="13" t="e">
        <f ca="1">AND(CalcTable[[#This Row],[IrrDay]],CalcTable[[#This Row],[IrrRain]],CalcTable[[#This Row],[IrrWarm]],CalcTable[[#This Row],[IrrWindy]])</f>
        <v>#NAME?</v>
      </c>
      <c r="Y1121" s="13" t="e">
        <f t="shared" ca="1" si="356"/>
        <v>#NAME?</v>
      </c>
      <c r="Z1121" s="13" t="e">
        <f ca="1">CalcTable[[#This Row],[IrrHours]]/5</f>
        <v>#NAME?</v>
      </c>
      <c r="AA1121" s="13" t="e">
        <f ca="1">IF(CalcTable[[#This Row],[IrrFlag]]=FALSE,0,MAX(0,CalcTable[[#This Row],[VolRednWind]]*(FCAP*IRR_TARGET-CalcTable[[#This Row],[IWC]])))</f>
        <v>#NAME?</v>
      </c>
      <c r="AB1121" s="13" t="e">
        <f ca="1">CalcTable[[#This Row],[IWC]]+CalcTable[[#This Row],[Eff Precip]]+CalcTable[[#This Row],[IrrAmt]]-CalcTable[[#This Row],[AET]]</f>
        <v>#NAME?</v>
      </c>
      <c r="AC1121" s="13" t="e">
        <f ca="1">IF(CalcTable[[#This Row],[PWC]]&gt;FCAP,MIN(24*PERC,MIN(SAT,CalcTable[[#This Row],[PWC]])-FCAP),0)</f>
        <v>#NAME?</v>
      </c>
      <c r="AD1121" s="13" t="e">
        <f ca="1">IF(CalcTable[[#This Row],[PWC]]&gt;SAT,CalcTable[[#This Row],[PWC]]-SAT,0)</f>
        <v>#NAME?</v>
      </c>
      <c r="AE1121" s="13" t="e">
        <f ca="1">CalcTable[[#This Row],[PWC]]-CalcTable[[#This Row],[PercAmt]]-CalcTable[[#This Row],[Runoff]]</f>
        <v>#NAME?</v>
      </c>
      <c r="AF1121" s="13" t="e">
        <f ca="1">CalcTable[[#This Row],[IrrAmt]]/1000*CUR_IRR_AREA*10000/IRR_EFF</f>
        <v>#NAME?</v>
      </c>
      <c r="AG1121" s="147"/>
      <c r="AH1121" s="13"/>
      <c r="AI1121" s="50">
        <v>0</v>
      </c>
      <c r="AJ1121" s="50">
        <v>0</v>
      </c>
      <c r="AK1121" s="50">
        <v>0</v>
      </c>
      <c r="AL1121" s="50">
        <v>0</v>
      </c>
      <c r="AM1121" s="50"/>
      <c r="AN1121" s="50"/>
      <c r="AO1121" s="50"/>
      <c r="AP1121" s="50"/>
      <c r="AQ1121" s="50"/>
      <c r="AR1121" s="50"/>
      <c r="AS1121" s="50"/>
      <c r="AT1121" s="50"/>
      <c r="AU1121" s="50"/>
      <c r="AV1121" s="50"/>
      <c r="AW1121" s="50"/>
      <c r="AX1121" s="50">
        <f t="shared" si="367"/>
        <v>0</v>
      </c>
      <c r="AY1121" s="50"/>
      <c r="AZ1121" s="50">
        <f t="shared" si="357"/>
        <v>0</v>
      </c>
      <c r="BA1121" s="50">
        <f t="shared" si="358"/>
        <v>0</v>
      </c>
      <c r="BB1121" s="50">
        <f t="shared" si="359"/>
        <v>0</v>
      </c>
      <c r="BC1121" s="17">
        <f t="shared" si="360"/>
        <v>19675</v>
      </c>
      <c r="BD1121" s="50">
        <f t="shared" si="361"/>
        <v>0</v>
      </c>
      <c r="BE1121" s="50">
        <f t="shared" si="362"/>
        <v>0</v>
      </c>
      <c r="BF1121" s="50">
        <f t="shared" si="368"/>
        <v>0</v>
      </c>
      <c r="BG1121" s="50"/>
      <c r="BH1121" s="17">
        <f t="shared" si="363"/>
        <v>0</v>
      </c>
      <c r="BI1121" s="17">
        <f t="shared" si="371"/>
        <v>1121</v>
      </c>
      <c r="BJ1121" s="17">
        <f t="shared" si="369"/>
        <v>1121</v>
      </c>
      <c r="BK1121" s="150">
        <f t="shared" si="370"/>
        <v>24623</v>
      </c>
      <c r="BL1121" s="50" t="e">
        <f t="shared" ca="1" si="364"/>
        <v>#NAME?</v>
      </c>
      <c r="BM1121" s="50" t="e">
        <f t="shared" ca="1" si="365"/>
        <v>#NAME?</v>
      </c>
      <c r="BN1121" s="50" t="e">
        <f t="shared" ca="1" si="366"/>
        <v>#NAME?</v>
      </c>
    </row>
    <row r="1122" spans="1:66" x14ac:dyDescent="0.35">
      <c r="A1122" s="48">
        <v>24624</v>
      </c>
      <c r="B1122" s="17">
        <v>1967</v>
      </c>
      <c r="C1122" s="17">
        <v>6</v>
      </c>
      <c r="D1122" s="17">
        <v>152</v>
      </c>
      <c r="E1122" s="17">
        <v>1</v>
      </c>
      <c r="F1122" s="17">
        <v>5</v>
      </c>
      <c r="G1122" s="50">
        <v>7.2</v>
      </c>
      <c r="H1122" s="32">
        <v>3.1542464851044318</v>
      </c>
      <c r="I1122" s="50">
        <v>7.333333333333333</v>
      </c>
      <c r="J1122" s="13">
        <v>0.3</v>
      </c>
      <c r="K1122" s="13">
        <f t="shared" si="352"/>
        <v>0.3</v>
      </c>
      <c r="L1122" s="13">
        <f t="shared" si="353"/>
        <v>0</v>
      </c>
      <c r="M1122" s="13" t="e">
        <f ca="1">CalcTable[[#This Row],[IWC]]-AE1121</f>
        <v>#NAME?</v>
      </c>
      <c r="N1122" s="13" t="e">
        <f ca="1">IF(CalcTable[[#This Row],[Day of Year]]&lt;123,FCAP,AE1121)</f>
        <v>#NAME?</v>
      </c>
      <c r="O1122" s="17" t="e">
        <f ca="1">IF(IRR_DRIP,5,COUNTIF('IDET Wind Values'!C1106:G1106,"&lt;="&amp;IRR_MAXWIND))</f>
        <v>#NAME?</v>
      </c>
      <c r="P1122" s="13" t="e">
        <f ca="1">CalcTable[[#This Row],[ET_o]]*KL</f>
        <v>#NAME?</v>
      </c>
      <c r="Q1122" s="13" t="e">
        <f ca="1">IF(WILTPT&lt;=0,1,MAX(0,MIN(1,(CalcTable[[#This Row],[IWC]]-WILTPT)/(MAD-WILTPT))))</f>
        <v>#NAME?</v>
      </c>
      <c r="R1122" s="13" t="e">
        <f ca="1">CalcTable[[#This Row],[ETMult]]*CalcTable[[#This Row],[ETb]]</f>
        <v>#NAME?</v>
      </c>
      <c r="S1122" s="13" t="b">
        <f>INDEX(IRR_LIST,CalcTable[[#This Row],[Day of Week]]+1)</f>
        <v>1</v>
      </c>
      <c r="T1122" s="13">
        <f t="shared" ca="1" si="354"/>
        <v>23.200000000000003</v>
      </c>
      <c r="U1122" s="13" t="b">
        <f ca="1">IF(CalcTable[[#This Row],[IrrPrecip]]&gt;=IC_MM,FALSE,TRUE)</f>
        <v>0</v>
      </c>
      <c r="V1122" s="13" t="b">
        <f t="shared" si="355"/>
        <v>1</v>
      </c>
      <c r="W1122" s="13" t="e">
        <f ca="1">IF(AND(IRR_DRIP=FALSE,CalcTable[[#This Row],[IrrHours]]&lt;=0),FALSE,TRUE)</f>
        <v>#NAME?</v>
      </c>
      <c r="X1122" s="13" t="e">
        <f ca="1">AND(CalcTable[[#This Row],[IrrDay]],CalcTable[[#This Row],[IrrRain]],CalcTable[[#This Row],[IrrWarm]],CalcTable[[#This Row],[IrrWindy]])</f>
        <v>#NAME?</v>
      </c>
      <c r="Y1122" s="13" t="e">
        <f t="shared" ca="1" si="356"/>
        <v>#NAME?</v>
      </c>
      <c r="Z1122" s="13" t="e">
        <f ca="1">CalcTable[[#This Row],[IrrHours]]/5</f>
        <v>#NAME?</v>
      </c>
      <c r="AA1122" s="13" t="e">
        <f ca="1">IF(CalcTable[[#This Row],[IrrFlag]]=FALSE,0,MAX(0,CalcTable[[#This Row],[VolRednWind]]*(FCAP*IRR_TARGET-CalcTable[[#This Row],[IWC]])))</f>
        <v>#NAME?</v>
      </c>
      <c r="AB1122" s="13" t="e">
        <f ca="1">CalcTable[[#This Row],[IWC]]+CalcTable[[#This Row],[Eff Precip]]+CalcTable[[#This Row],[IrrAmt]]-CalcTable[[#This Row],[AET]]</f>
        <v>#NAME?</v>
      </c>
      <c r="AC1122" s="13" t="e">
        <f ca="1">IF(CalcTable[[#This Row],[PWC]]&gt;FCAP,MIN(24*PERC,MIN(SAT,CalcTable[[#This Row],[PWC]])-FCAP),0)</f>
        <v>#NAME?</v>
      </c>
      <c r="AD1122" s="13" t="e">
        <f ca="1">IF(CalcTable[[#This Row],[PWC]]&gt;SAT,CalcTable[[#This Row],[PWC]]-SAT,0)</f>
        <v>#NAME?</v>
      </c>
      <c r="AE1122" s="13" t="e">
        <f ca="1">CalcTable[[#This Row],[PWC]]-CalcTable[[#This Row],[PercAmt]]-CalcTable[[#This Row],[Runoff]]</f>
        <v>#NAME?</v>
      </c>
      <c r="AF1122" s="13" t="e">
        <f ca="1">CalcTable[[#This Row],[IrrAmt]]/1000*CUR_IRR_AREA*10000/IRR_EFF</f>
        <v>#NAME?</v>
      </c>
      <c r="AG1122" s="147"/>
      <c r="AH1122" s="13"/>
      <c r="AI1122" s="50">
        <v>0</v>
      </c>
      <c r="AJ1122" s="50">
        <v>0</v>
      </c>
      <c r="AK1122" s="50">
        <v>0</v>
      </c>
      <c r="AL1122" s="50">
        <v>0</v>
      </c>
      <c r="AM1122" s="50"/>
      <c r="AN1122" s="50"/>
      <c r="AO1122" s="50"/>
      <c r="AP1122" s="50"/>
      <c r="AQ1122" s="50"/>
      <c r="AR1122" s="50"/>
      <c r="AS1122" s="50"/>
      <c r="AT1122" s="50"/>
      <c r="AU1122" s="50"/>
      <c r="AV1122" s="50"/>
      <c r="AW1122" s="50"/>
      <c r="AX1122" s="50">
        <f t="shared" si="367"/>
        <v>0</v>
      </c>
      <c r="AY1122" s="50"/>
      <c r="AZ1122" s="50">
        <f t="shared" si="357"/>
        <v>0</v>
      </c>
      <c r="BA1122" s="50">
        <f t="shared" si="358"/>
        <v>0</v>
      </c>
      <c r="BB1122" s="50">
        <f t="shared" si="359"/>
        <v>0</v>
      </c>
      <c r="BC1122" s="17">
        <f t="shared" si="360"/>
        <v>19676</v>
      </c>
      <c r="BD1122" s="50">
        <f t="shared" si="361"/>
        <v>0</v>
      </c>
      <c r="BE1122" s="50">
        <f t="shared" si="362"/>
        <v>0</v>
      </c>
      <c r="BF1122" s="50">
        <f t="shared" si="368"/>
        <v>0</v>
      </c>
      <c r="BG1122" s="50"/>
      <c r="BH1122" s="17">
        <f t="shared" si="363"/>
        <v>0</v>
      </c>
      <c r="BI1122" s="17">
        <f t="shared" si="371"/>
        <v>1122</v>
      </c>
      <c r="BJ1122" s="17">
        <f t="shared" si="369"/>
        <v>1122</v>
      </c>
      <c r="BK1122" s="150">
        <f t="shared" si="370"/>
        <v>24624</v>
      </c>
      <c r="BL1122" s="50" t="e">
        <f t="shared" ca="1" si="364"/>
        <v>#NAME?</v>
      </c>
      <c r="BM1122" s="50" t="e">
        <f t="shared" ca="1" si="365"/>
        <v>#NAME?</v>
      </c>
      <c r="BN1122" s="50" t="e">
        <f t="shared" ca="1" si="366"/>
        <v>#NAME?</v>
      </c>
    </row>
    <row r="1123" spans="1:66" x14ac:dyDescent="0.35">
      <c r="A1123" s="48">
        <v>24625</v>
      </c>
      <c r="B1123" s="17">
        <v>1967</v>
      </c>
      <c r="C1123" s="17">
        <v>6</v>
      </c>
      <c r="D1123" s="17">
        <v>153</v>
      </c>
      <c r="E1123" s="17">
        <v>2</v>
      </c>
      <c r="F1123" s="17">
        <v>6</v>
      </c>
      <c r="G1123" s="50">
        <v>5</v>
      </c>
      <c r="H1123" s="32">
        <v>5.4620988232539318</v>
      </c>
      <c r="I1123" s="50">
        <v>7.333333333333333</v>
      </c>
      <c r="J1123" s="13">
        <v>0</v>
      </c>
      <c r="K1123" s="13">
        <f t="shared" si="352"/>
        <v>0</v>
      </c>
      <c r="L1123" s="13">
        <f t="shared" si="353"/>
        <v>0</v>
      </c>
      <c r="M1123" s="13" t="e">
        <f ca="1">CalcTable[[#This Row],[IWC]]-AE1122</f>
        <v>#NAME?</v>
      </c>
      <c r="N1123" s="13" t="e">
        <f ca="1">IF(CalcTable[[#This Row],[Day of Year]]&lt;123,FCAP,AE1122)</f>
        <v>#NAME?</v>
      </c>
      <c r="O1123" s="17" t="e">
        <f ca="1">IF(IRR_DRIP,5,COUNTIF('IDET Wind Values'!C1107:G1107,"&lt;="&amp;IRR_MAXWIND))</f>
        <v>#NAME?</v>
      </c>
      <c r="P1123" s="13" t="e">
        <f ca="1">CalcTable[[#This Row],[ET_o]]*KL</f>
        <v>#NAME?</v>
      </c>
      <c r="Q1123" s="13" t="e">
        <f ca="1">IF(WILTPT&lt;=0,1,MAX(0,MIN(1,(CalcTable[[#This Row],[IWC]]-WILTPT)/(MAD-WILTPT))))</f>
        <v>#NAME?</v>
      </c>
      <c r="R1123" s="13" t="e">
        <f ca="1">CalcTable[[#This Row],[ETMult]]*CalcTable[[#This Row],[ETb]]</f>
        <v>#NAME?</v>
      </c>
      <c r="S1123" s="13" t="b">
        <f>INDEX(IRR_LIST,CalcTable[[#This Row],[Day of Week]]+1)</f>
        <v>0</v>
      </c>
      <c r="T1123" s="13">
        <f t="shared" ca="1" si="354"/>
        <v>5.8999999999999995</v>
      </c>
      <c r="U1123" s="13" t="b">
        <f ca="1">IF(CalcTable[[#This Row],[IrrPrecip]]&gt;=IC_MM,FALSE,TRUE)</f>
        <v>1</v>
      </c>
      <c r="V1123" s="13" t="b">
        <f t="shared" si="355"/>
        <v>1</v>
      </c>
      <c r="W1123" s="13" t="e">
        <f ca="1">IF(AND(IRR_DRIP=FALSE,CalcTable[[#This Row],[IrrHours]]&lt;=0),FALSE,TRUE)</f>
        <v>#NAME?</v>
      </c>
      <c r="X1123" s="13" t="e">
        <f ca="1">AND(CalcTable[[#This Row],[IrrDay]],CalcTable[[#This Row],[IrrRain]],CalcTable[[#This Row],[IrrWarm]],CalcTable[[#This Row],[IrrWindy]])</f>
        <v>#NAME?</v>
      </c>
      <c r="Y1123" s="13" t="e">
        <f t="shared" ca="1" si="356"/>
        <v>#NAME?</v>
      </c>
      <c r="Z1123" s="13" t="e">
        <f ca="1">CalcTable[[#This Row],[IrrHours]]/5</f>
        <v>#NAME?</v>
      </c>
      <c r="AA1123" s="13" t="e">
        <f ca="1">IF(CalcTable[[#This Row],[IrrFlag]]=FALSE,0,MAX(0,CalcTable[[#This Row],[VolRednWind]]*(FCAP*IRR_TARGET-CalcTable[[#This Row],[IWC]])))</f>
        <v>#NAME?</v>
      </c>
      <c r="AB1123" s="13" t="e">
        <f ca="1">CalcTable[[#This Row],[IWC]]+CalcTable[[#This Row],[Eff Precip]]+CalcTable[[#This Row],[IrrAmt]]-CalcTable[[#This Row],[AET]]</f>
        <v>#NAME?</v>
      </c>
      <c r="AC1123" s="13" t="e">
        <f ca="1">IF(CalcTable[[#This Row],[PWC]]&gt;FCAP,MIN(24*PERC,MIN(SAT,CalcTable[[#This Row],[PWC]])-FCAP),0)</f>
        <v>#NAME?</v>
      </c>
      <c r="AD1123" s="13" t="e">
        <f ca="1">IF(CalcTable[[#This Row],[PWC]]&gt;SAT,CalcTable[[#This Row],[PWC]]-SAT,0)</f>
        <v>#NAME?</v>
      </c>
      <c r="AE1123" s="13" t="e">
        <f ca="1">CalcTable[[#This Row],[PWC]]-CalcTable[[#This Row],[PercAmt]]-CalcTable[[#This Row],[Runoff]]</f>
        <v>#NAME?</v>
      </c>
      <c r="AF1123" s="13" t="e">
        <f ca="1">CalcTable[[#This Row],[IrrAmt]]/1000*CUR_IRR_AREA*10000/IRR_EFF</f>
        <v>#NAME?</v>
      </c>
      <c r="AG1123" s="147"/>
      <c r="AH1123" s="13"/>
      <c r="AI1123" s="50">
        <v>0</v>
      </c>
      <c r="AJ1123" s="50">
        <v>0</v>
      </c>
      <c r="AK1123" s="50">
        <v>0</v>
      </c>
      <c r="AL1123" s="50">
        <v>4.936210339169314</v>
      </c>
      <c r="AM1123" s="50"/>
      <c r="AN1123" s="50"/>
      <c r="AO1123" s="50"/>
      <c r="AP1123" s="50"/>
      <c r="AQ1123" s="50"/>
      <c r="AR1123" s="50"/>
      <c r="AS1123" s="50"/>
      <c r="AT1123" s="50"/>
      <c r="AU1123" s="50"/>
      <c r="AV1123" s="50"/>
      <c r="AW1123" s="50"/>
      <c r="AX1123" s="50">
        <f t="shared" si="367"/>
        <v>4.936210339169314</v>
      </c>
      <c r="AY1123" s="50"/>
      <c r="AZ1123" s="50">
        <f t="shared" si="357"/>
        <v>144.79550328229988</v>
      </c>
      <c r="BA1123" s="50">
        <f t="shared" si="358"/>
        <v>222.93910822830298</v>
      </c>
      <c r="BB1123" s="50">
        <f t="shared" si="359"/>
        <v>229.83413219412679</v>
      </c>
      <c r="BC1123" s="17">
        <f t="shared" si="360"/>
        <v>19676</v>
      </c>
      <c r="BD1123" s="50">
        <f t="shared" si="361"/>
        <v>4.936210339169314</v>
      </c>
      <c r="BE1123" s="50">
        <f t="shared" si="362"/>
        <v>144.79550328229988</v>
      </c>
      <c r="BF1123" s="50">
        <f t="shared" si="368"/>
        <v>236.8393487721423</v>
      </c>
      <c r="BG1123" s="50"/>
      <c r="BH1123" s="17">
        <f t="shared" si="363"/>
        <v>0</v>
      </c>
      <c r="BI1123" s="17">
        <f t="shared" si="371"/>
        <v>1123</v>
      </c>
      <c r="BJ1123" s="17">
        <f t="shared" si="369"/>
        <v>1123</v>
      </c>
      <c r="BK1123" s="150">
        <f t="shared" si="370"/>
        <v>24625</v>
      </c>
      <c r="BL1123" s="50" t="e">
        <f t="shared" ca="1" si="364"/>
        <v>#NAME?</v>
      </c>
      <c r="BM1123" s="50" t="e">
        <f t="shared" ca="1" si="365"/>
        <v>#NAME?</v>
      </c>
      <c r="BN1123" s="50" t="e">
        <f t="shared" ca="1" si="366"/>
        <v>#NAME?</v>
      </c>
    </row>
    <row r="1124" spans="1:66" x14ac:dyDescent="0.35">
      <c r="A1124" s="48">
        <v>24626</v>
      </c>
      <c r="B1124" s="17">
        <v>1967</v>
      </c>
      <c r="C1124" s="17">
        <v>6</v>
      </c>
      <c r="D1124" s="17">
        <v>154</v>
      </c>
      <c r="E1124" s="17">
        <v>3</v>
      </c>
      <c r="F1124" s="17">
        <v>7</v>
      </c>
      <c r="G1124" s="50">
        <v>5</v>
      </c>
      <c r="H1124" s="32">
        <v>4.9141031270472384</v>
      </c>
      <c r="I1124" s="50">
        <v>31.166666666666668</v>
      </c>
      <c r="J1124" s="13">
        <v>0.3</v>
      </c>
      <c r="K1124" s="13">
        <f t="shared" si="352"/>
        <v>0.3</v>
      </c>
      <c r="L1124" s="13">
        <f t="shared" si="353"/>
        <v>0</v>
      </c>
      <c r="M1124" s="13" t="e">
        <f ca="1">CalcTable[[#This Row],[IWC]]-AE1123</f>
        <v>#NAME?</v>
      </c>
      <c r="N1124" s="13" t="e">
        <f ca="1">IF(CalcTable[[#This Row],[Day of Year]]&lt;123,FCAP,AE1123)</f>
        <v>#NAME?</v>
      </c>
      <c r="O1124" s="17" t="e">
        <f ca="1">IF(IRR_DRIP,5,COUNTIF('IDET Wind Values'!C1108:G1108,"&lt;="&amp;IRR_MAXWIND))</f>
        <v>#NAME?</v>
      </c>
      <c r="P1124" s="13" t="e">
        <f ca="1">CalcTable[[#This Row],[ET_o]]*KL</f>
        <v>#NAME?</v>
      </c>
      <c r="Q1124" s="13" t="e">
        <f ca="1">IF(WILTPT&lt;=0,1,MAX(0,MIN(1,(CalcTable[[#This Row],[IWC]]-WILTPT)/(MAD-WILTPT))))</f>
        <v>#NAME?</v>
      </c>
      <c r="R1124" s="13" t="e">
        <f ca="1">CalcTable[[#This Row],[ETMult]]*CalcTable[[#This Row],[ETb]]</f>
        <v>#NAME?</v>
      </c>
      <c r="S1124" s="13" t="b">
        <f>INDEX(IRR_LIST,CalcTable[[#This Row],[Day of Week]]+1)</f>
        <v>0</v>
      </c>
      <c r="T1124" s="13">
        <f t="shared" ca="1" si="354"/>
        <v>0.3</v>
      </c>
      <c r="U1124" s="13" t="b">
        <f ca="1">IF(CalcTable[[#This Row],[IrrPrecip]]&gt;=IC_MM,FALSE,TRUE)</f>
        <v>1</v>
      </c>
      <c r="V1124" s="13" t="b">
        <f t="shared" si="355"/>
        <v>0</v>
      </c>
      <c r="W1124" s="13" t="e">
        <f ca="1">IF(AND(IRR_DRIP=FALSE,CalcTable[[#This Row],[IrrHours]]&lt;=0),FALSE,TRUE)</f>
        <v>#NAME?</v>
      </c>
      <c r="X1124" s="13" t="e">
        <f ca="1">AND(CalcTable[[#This Row],[IrrDay]],CalcTable[[#This Row],[IrrRain]],CalcTable[[#This Row],[IrrWarm]],CalcTable[[#This Row],[IrrWindy]])</f>
        <v>#NAME?</v>
      </c>
      <c r="Y1124" s="13" t="e">
        <f t="shared" ca="1" si="356"/>
        <v>#NAME?</v>
      </c>
      <c r="Z1124" s="13" t="e">
        <f ca="1">CalcTable[[#This Row],[IrrHours]]/5</f>
        <v>#NAME?</v>
      </c>
      <c r="AA1124" s="13" t="e">
        <f ca="1">IF(CalcTable[[#This Row],[IrrFlag]]=FALSE,0,MAX(0,CalcTable[[#This Row],[VolRednWind]]*(FCAP*IRR_TARGET-CalcTable[[#This Row],[IWC]])))</f>
        <v>#NAME?</v>
      </c>
      <c r="AB1124" s="13" t="e">
        <f ca="1">CalcTable[[#This Row],[IWC]]+CalcTable[[#This Row],[Eff Precip]]+CalcTable[[#This Row],[IrrAmt]]-CalcTable[[#This Row],[AET]]</f>
        <v>#NAME?</v>
      </c>
      <c r="AC1124" s="13" t="e">
        <f ca="1">IF(CalcTable[[#This Row],[PWC]]&gt;FCAP,MIN(24*PERC,MIN(SAT,CalcTable[[#This Row],[PWC]])-FCAP),0)</f>
        <v>#NAME?</v>
      </c>
      <c r="AD1124" s="13" t="e">
        <f ca="1">IF(CalcTable[[#This Row],[PWC]]&gt;SAT,CalcTable[[#This Row],[PWC]]-SAT,0)</f>
        <v>#NAME?</v>
      </c>
      <c r="AE1124" s="13" t="e">
        <f ca="1">CalcTable[[#This Row],[PWC]]-CalcTable[[#This Row],[PercAmt]]-CalcTable[[#This Row],[Runoff]]</f>
        <v>#NAME?</v>
      </c>
      <c r="AF1124" s="13" t="e">
        <f ca="1">CalcTable[[#This Row],[IrrAmt]]/1000*CUR_IRR_AREA*10000/IRR_EFF</f>
        <v>#NAME?</v>
      </c>
      <c r="AG1124" s="147"/>
      <c r="AH1124" s="13"/>
      <c r="AI1124" s="50">
        <v>0</v>
      </c>
      <c r="AJ1124" s="50">
        <v>0</v>
      </c>
      <c r="AK1124" s="50">
        <v>0</v>
      </c>
      <c r="AL1124" s="50">
        <v>0</v>
      </c>
      <c r="AM1124" s="50"/>
      <c r="AN1124" s="50"/>
      <c r="AO1124" s="50"/>
      <c r="AP1124" s="50"/>
      <c r="AQ1124" s="50"/>
      <c r="AR1124" s="50"/>
      <c r="AS1124" s="50"/>
      <c r="AT1124" s="50"/>
      <c r="AU1124" s="50"/>
      <c r="AV1124" s="50"/>
      <c r="AW1124" s="50"/>
      <c r="AX1124" s="50">
        <f t="shared" si="367"/>
        <v>0</v>
      </c>
      <c r="AY1124" s="50"/>
      <c r="AZ1124" s="50">
        <f t="shared" si="357"/>
        <v>0</v>
      </c>
      <c r="BA1124" s="50">
        <f t="shared" si="358"/>
        <v>0</v>
      </c>
      <c r="BB1124" s="50">
        <f t="shared" si="359"/>
        <v>0</v>
      </c>
      <c r="BC1124" s="17">
        <f t="shared" si="360"/>
        <v>19676</v>
      </c>
      <c r="BD1124" s="50">
        <f t="shared" si="361"/>
        <v>0</v>
      </c>
      <c r="BE1124" s="50">
        <f t="shared" si="362"/>
        <v>0</v>
      </c>
      <c r="BF1124" s="50">
        <f t="shared" si="368"/>
        <v>0</v>
      </c>
      <c r="BG1124" s="50"/>
      <c r="BH1124" s="17">
        <f t="shared" si="363"/>
        <v>0</v>
      </c>
      <c r="BI1124" s="17">
        <f t="shared" si="371"/>
        <v>1124</v>
      </c>
      <c r="BJ1124" s="17">
        <f t="shared" si="369"/>
        <v>1124</v>
      </c>
      <c r="BK1124" s="150">
        <f t="shared" si="370"/>
        <v>24626</v>
      </c>
      <c r="BL1124" s="50" t="e">
        <f t="shared" ca="1" si="364"/>
        <v>#NAME?</v>
      </c>
      <c r="BM1124" s="50" t="e">
        <f t="shared" ca="1" si="365"/>
        <v>#NAME?</v>
      </c>
      <c r="BN1124" s="50" t="e">
        <f t="shared" ca="1" si="366"/>
        <v>#NAME?</v>
      </c>
    </row>
    <row r="1125" spans="1:66" x14ac:dyDescent="0.35">
      <c r="A1125" s="48">
        <v>24627</v>
      </c>
      <c r="B1125" s="17">
        <v>1967</v>
      </c>
      <c r="C1125" s="17">
        <v>6</v>
      </c>
      <c r="D1125" s="17">
        <v>155</v>
      </c>
      <c r="E1125" s="17">
        <v>4</v>
      </c>
      <c r="F1125" s="17">
        <v>1</v>
      </c>
      <c r="G1125" s="50">
        <v>2.8</v>
      </c>
      <c r="H1125" s="32">
        <v>3.850739562918692</v>
      </c>
      <c r="I1125" s="50">
        <v>10.666666666666666</v>
      </c>
      <c r="J1125" s="13">
        <v>0</v>
      </c>
      <c r="K1125" s="13">
        <f t="shared" si="352"/>
        <v>0</v>
      </c>
      <c r="L1125" s="13">
        <f t="shared" si="353"/>
        <v>0</v>
      </c>
      <c r="M1125" s="13" t="e">
        <f ca="1">CalcTable[[#This Row],[IWC]]-AE1124</f>
        <v>#NAME?</v>
      </c>
      <c r="N1125" s="13" t="e">
        <f ca="1">IF(CalcTable[[#This Row],[Day of Year]]&lt;123,FCAP,AE1124)</f>
        <v>#NAME?</v>
      </c>
      <c r="O1125" s="17" t="e">
        <f ca="1">IF(IRR_DRIP,5,COUNTIF('IDET Wind Values'!C1109:G1109,"&lt;="&amp;IRR_MAXWIND))</f>
        <v>#NAME?</v>
      </c>
      <c r="P1125" s="13" t="e">
        <f ca="1">CalcTable[[#This Row],[ET_o]]*KL</f>
        <v>#NAME?</v>
      </c>
      <c r="Q1125" s="13" t="e">
        <f ca="1">IF(WILTPT&lt;=0,1,MAX(0,MIN(1,(CalcTable[[#This Row],[IWC]]-WILTPT)/(MAD-WILTPT))))</f>
        <v>#NAME?</v>
      </c>
      <c r="R1125" s="13" t="e">
        <f ca="1">CalcTable[[#This Row],[ETMult]]*CalcTable[[#This Row],[ETb]]</f>
        <v>#NAME?</v>
      </c>
      <c r="S1125" s="13" t="b">
        <f>INDEX(IRR_LIST,CalcTable[[#This Row],[Day of Week]]+1)</f>
        <v>1</v>
      </c>
      <c r="T1125" s="13">
        <f t="shared" ca="1" si="354"/>
        <v>0.3</v>
      </c>
      <c r="U1125" s="13" t="b">
        <f ca="1">IF(CalcTable[[#This Row],[IrrPrecip]]&gt;=IC_MM,FALSE,TRUE)</f>
        <v>1</v>
      </c>
      <c r="V1125" s="13" t="b">
        <f t="shared" si="355"/>
        <v>1</v>
      </c>
      <c r="W1125" s="13" t="e">
        <f ca="1">IF(AND(IRR_DRIP=FALSE,CalcTable[[#This Row],[IrrHours]]&lt;=0),FALSE,TRUE)</f>
        <v>#NAME?</v>
      </c>
      <c r="X1125" s="13" t="e">
        <f ca="1">AND(CalcTable[[#This Row],[IrrDay]],CalcTable[[#This Row],[IrrRain]],CalcTable[[#This Row],[IrrWarm]],CalcTable[[#This Row],[IrrWindy]])</f>
        <v>#NAME?</v>
      </c>
      <c r="Y1125" s="13" t="e">
        <f t="shared" ca="1" si="356"/>
        <v>#NAME?</v>
      </c>
      <c r="Z1125" s="13" t="e">
        <f ca="1">CalcTable[[#This Row],[IrrHours]]/5</f>
        <v>#NAME?</v>
      </c>
      <c r="AA1125" s="13" t="e">
        <f ca="1">IF(CalcTable[[#This Row],[IrrFlag]]=FALSE,0,MAX(0,CalcTable[[#This Row],[VolRednWind]]*(FCAP*IRR_TARGET-CalcTable[[#This Row],[IWC]])))</f>
        <v>#NAME?</v>
      </c>
      <c r="AB1125" s="13" t="e">
        <f ca="1">CalcTable[[#This Row],[IWC]]+CalcTable[[#This Row],[Eff Precip]]+CalcTable[[#This Row],[IrrAmt]]-CalcTable[[#This Row],[AET]]</f>
        <v>#NAME?</v>
      </c>
      <c r="AC1125" s="13" t="e">
        <f ca="1">IF(CalcTable[[#This Row],[PWC]]&gt;FCAP,MIN(24*PERC,MIN(SAT,CalcTable[[#This Row],[PWC]])-FCAP),0)</f>
        <v>#NAME?</v>
      </c>
      <c r="AD1125" s="13" t="e">
        <f ca="1">IF(CalcTable[[#This Row],[PWC]]&gt;SAT,CalcTable[[#This Row],[PWC]]-SAT,0)</f>
        <v>#NAME?</v>
      </c>
      <c r="AE1125" s="13" t="e">
        <f ca="1">CalcTable[[#This Row],[PWC]]-CalcTable[[#This Row],[PercAmt]]-CalcTable[[#This Row],[Runoff]]</f>
        <v>#NAME?</v>
      </c>
      <c r="AF1125" s="13" t="e">
        <f ca="1">CalcTable[[#This Row],[IrrAmt]]/1000*CUR_IRR_AREA*10000/IRR_EFF</f>
        <v>#NAME?</v>
      </c>
      <c r="AG1125" s="147"/>
      <c r="AH1125" s="13"/>
      <c r="AI1125" s="50">
        <v>8.3819015524562328</v>
      </c>
      <c r="AJ1125" s="50">
        <v>11.246292279361791</v>
      </c>
      <c r="AK1125" s="50">
        <v>0</v>
      </c>
      <c r="AL1125" s="50">
        <v>0</v>
      </c>
      <c r="AM1125" s="50"/>
      <c r="AN1125" s="50"/>
      <c r="AO1125" s="50"/>
      <c r="AP1125" s="50"/>
      <c r="AQ1125" s="50"/>
      <c r="AR1125" s="50"/>
      <c r="AS1125" s="50"/>
      <c r="AT1125" s="50"/>
      <c r="AU1125" s="50"/>
      <c r="AV1125" s="50"/>
      <c r="AW1125" s="50"/>
      <c r="AX1125" s="50">
        <f t="shared" si="367"/>
        <v>19.628193831818024</v>
      </c>
      <c r="AY1125" s="50"/>
      <c r="AZ1125" s="50">
        <f t="shared" si="357"/>
        <v>452.82579629730401</v>
      </c>
      <c r="BA1125" s="50">
        <f t="shared" si="358"/>
        <v>733.45975671357201</v>
      </c>
      <c r="BB1125" s="50">
        <f t="shared" si="359"/>
        <v>759.05086594133877</v>
      </c>
      <c r="BC1125" s="17">
        <f t="shared" si="360"/>
        <v>19676</v>
      </c>
      <c r="BD1125" s="50">
        <f t="shared" si="361"/>
        <v>19.628193831818024</v>
      </c>
      <c r="BE1125" s="50">
        <f t="shared" si="362"/>
        <v>452.82579629730401</v>
      </c>
      <c r="BF1125" s="50">
        <f t="shared" si="368"/>
        <v>740.67884893625944</v>
      </c>
      <c r="BG1125" s="50"/>
      <c r="BH1125" s="17">
        <f t="shared" si="363"/>
        <v>0</v>
      </c>
      <c r="BI1125" s="17">
        <f t="shared" si="371"/>
        <v>1125</v>
      </c>
      <c r="BJ1125" s="17">
        <f t="shared" si="369"/>
        <v>1125</v>
      </c>
      <c r="BK1125" s="150">
        <f t="shared" si="370"/>
        <v>24627</v>
      </c>
      <c r="BL1125" s="50" t="e">
        <f t="shared" ca="1" si="364"/>
        <v>#NAME?</v>
      </c>
      <c r="BM1125" s="50" t="e">
        <f t="shared" ca="1" si="365"/>
        <v>#NAME?</v>
      </c>
      <c r="BN1125" s="50" t="e">
        <f t="shared" ca="1" si="366"/>
        <v>#NAME?</v>
      </c>
    </row>
    <row r="1126" spans="1:66" x14ac:dyDescent="0.35">
      <c r="A1126" s="48">
        <v>24628</v>
      </c>
      <c r="B1126" s="17">
        <v>1967</v>
      </c>
      <c r="C1126" s="17">
        <v>6</v>
      </c>
      <c r="D1126" s="17">
        <v>156</v>
      </c>
      <c r="E1126" s="17">
        <v>5</v>
      </c>
      <c r="F1126" s="17">
        <v>2</v>
      </c>
      <c r="G1126" s="50">
        <v>6.7</v>
      </c>
      <c r="H1126" s="32">
        <v>4.7155525586782829</v>
      </c>
      <c r="I1126" s="50">
        <v>8.1666666666666661</v>
      </c>
      <c r="J1126" s="13">
        <v>0</v>
      </c>
      <c r="K1126" s="13">
        <f t="shared" si="352"/>
        <v>0</v>
      </c>
      <c r="L1126" s="13">
        <f t="shared" si="353"/>
        <v>0</v>
      </c>
      <c r="M1126" s="13" t="e">
        <f ca="1">CalcTable[[#This Row],[IWC]]-AE1125</f>
        <v>#NAME?</v>
      </c>
      <c r="N1126" s="13" t="e">
        <f ca="1">IF(CalcTable[[#This Row],[Day of Year]]&lt;123,FCAP,AE1125)</f>
        <v>#NAME?</v>
      </c>
      <c r="O1126" s="17" t="e">
        <f ca="1">IF(IRR_DRIP,5,COUNTIF('IDET Wind Values'!C1110:G1110,"&lt;="&amp;IRR_MAXWIND))</f>
        <v>#NAME?</v>
      </c>
      <c r="P1126" s="13" t="e">
        <f ca="1">CalcTable[[#This Row],[ET_o]]*KL</f>
        <v>#NAME?</v>
      </c>
      <c r="Q1126" s="13" t="e">
        <f ca="1">IF(WILTPT&lt;=0,1,MAX(0,MIN(1,(CalcTable[[#This Row],[IWC]]-WILTPT)/(MAD-WILTPT))))</f>
        <v>#NAME?</v>
      </c>
      <c r="R1126" s="13" t="e">
        <f ca="1">CalcTable[[#This Row],[ETMult]]*CalcTable[[#This Row],[ETb]]</f>
        <v>#NAME?</v>
      </c>
      <c r="S1126" s="13" t="b">
        <f>INDEX(IRR_LIST,CalcTable[[#This Row],[Day of Week]]+1)</f>
        <v>0</v>
      </c>
      <c r="T1126" s="13">
        <f t="shared" ca="1" si="354"/>
        <v>0.3</v>
      </c>
      <c r="U1126" s="13" t="b">
        <f ca="1">IF(CalcTable[[#This Row],[IrrPrecip]]&gt;=IC_MM,FALSE,TRUE)</f>
        <v>1</v>
      </c>
      <c r="V1126" s="13" t="b">
        <f t="shared" si="355"/>
        <v>1</v>
      </c>
      <c r="W1126" s="13" t="e">
        <f ca="1">IF(AND(IRR_DRIP=FALSE,CalcTable[[#This Row],[IrrHours]]&lt;=0),FALSE,TRUE)</f>
        <v>#NAME?</v>
      </c>
      <c r="X1126" s="13" t="e">
        <f ca="1">AND(CalcTable[[#This Row],[IrrDay]],CalcTable[[#This Row],[IrrRain]],CalcTable[[#This Row],[IrrWarm]],CalcTable[[#This Row],[IrrWindy]])</f>
        <v>#NAME?</v>
      </c>
      <c r="Y1126" s="13" t="e">
        <f t="shared" ca="1" si="356"/>
        <v>#NAME?</v>
      </c>
      <c r="Z1126" s="13" t="e">
        <f ca="1">CalcTable[[#This Row],[IrrHours]]/5</f>
        <v>#NAME?</v>
      </c>
      <c r="AA1126" s="13" t="e">
        <f ca="1">IF(CalcTable[[#This Row],[IrrFlag]]=FALSE,0,MAX(0,CalcTable[[#This Row],[VolRednWind]]*(FCAP*IRR_TARGET-CalcTable[[#This Row],[IWC]])))</f>
        <v>#NAME?</v>
      </c>
      <c r="AB1126" s="13" t="e">
        <f ca="1">CalcTable[[#This Row],[IWC]]+CalcTable[[#This Row],[Eff Precip]]+CalcTable[[#This Row],[IrrAmt]]-CalcTable[[#This Row],[AET]]</f>
        <v>#NAME?</v>
      </c>
      <c r="AC1126" s="13" t="e">
        <f ca="1">IF(CalcTable[[#This Row],[PWC]]&gt;FCAP,MIN(24*PERC,MIN(SAT,CalcTable[[#This Row],[PWC]])-FCAP),0)</f>
        <v>#NAME?</v>
      </c>
      <c r="AD1126" s="13" t="e">
        <f ca="1">IF(CalcTable[[#This Row],[PWC]]&gt;SAT,CalcTable[[#This Row],[PWC]]-SAT,0)</f>
        <v>#NAME?</v>
      </c>
      <c r="AE1126" s="13" t="e">
        <f ca="1">CalcTable[[#This Row],[PWC]]-CalcTable[[#This Row],[PercAmt]]-CalcTable[[#This Row],[Runoff]]</f>
        <v>#NAME?</v>
      </c>
      <c r="AF1126" s="13" t="e">
        <f ca="1">CalcTable[[#This Row],[IrrAmt]]/1000*CUR_IRR_AREA*10000/IRR_EFF</f>
        <v>#NAME?</v>
      </c>
      <c r="AG1126" s="147"/>
      <c r="AH1126" s="13"/>
      <c r="AI1126" s="50">
        <v>0</v>
      </c>
      <c r="AJ1126" s="50">
        <v>0</v>
      </c>
      <c r="AK1126" s="50">
        <v>2.2298316731199335</v>
      </c>
      <c r="AL1126" s="50">
        <v>7.8248178322709236</v>
      </c>
      <c r="AM1126" s="50"/>
      <c r="AN1126" s="50"/>
      <c r="AO1126" s="50"/>
      <c r="AP1126" s="50"/>
      <c r="AQ1126" s="50"/>
      <c r="AR1126" s="50"/>
      <c r="AS1126" s="50"/>
      <c r="AT1126" s="50"/>
      <c r="AU1126" s="50"/>
      <c r="AV1126" s="50"/>
      <c r="AW1126" s="50"/>
      <c r="AX1126" s="50">
        <f t="shared" si="367"/>
        <v>10.054649505390858</v>
      </c>
      <c r="AY1126" s="50"/>
      <c r="AZ1126" s="50">
        <f t="shared" si="357"/>
        <v>262.23218761903945</v>
      </c>
      <c r="BA1126" s="50">
        <f t="shared" si="358"/>
        <v>403.75432061979097</v>
      </c>
      <c r="BB1126" s="50">
        <f t="shared" si="359"/>
        <v>416.24156764926903</v>
      </c>
      <c r="BC1126" s="17">
        <f t="shared" si="360"/>
        <v>19676</v>
      </c>
      <c r="BD1126" s="50">
        <f t="shared" si="361"/>
        <v>10.054649505390858</v>
      </c>
      <c r="BE1126" s="50">
        <f t="shared" si="362"/>
        <v>262.23218761903945</v>
      </c>
      <c r="BF1126" s="50">
        <f t="shared" si="368"/>
        <v>428.92837923081845</v>
      </c>
      <c r="BG1126" s="50"/>
      <c r="BH1126" s="17">
        <f t="shared" si="363"/>
        <v>0</v>
      </c>
      <c r="BI1126" s="17">
        <f t="shared" si="371"/>
        <v>1126</v>
      </c>
      <c r="BJ1126" s="17">
        <f t="shared" si="369"/>
        <v>1126</v>
      </c>
      <c r="BK1126" s="150">
        <f t="shared" si="370"/>
        <v>24628</v>
      </c>
      <c r="BL1126" s="50" t="e">
        <f t="shared" ca="1" si="364"/>
        <v>#NAME?</v>
      </c>
      <c r="BM1126" s="50" t="e">
        <f t="shared" ca="1" si="365"/>
        <v>#NAME?</v>
      </c>
      <c r="BN1126" s="50" t="e">
        <f t="shared" ca="1" si="366"/>
        <v>#NAME?</v>
      </c>
    </row>
    <row r="1127" spans="1:66" x14ac:dyDescent="0.35">
      <c r="A1127" s="48">
        <v>24629</v>
      </c>
      <c r="B1127" s="17">
        <v>1967</v>
      </c>
      <c r="C1127" s="17">
        <v>6</v>
      </c>
      <c r="D1127" s="17">
        <v>157</v>
      </c>
      <c r="E1127" s="17">
        <v>6</v>
      </c>
      <c r="F1127" s="17">
        <v>3</v>
      </c>
      <c r="G1127" s="50">
        <v>5</v>
      </c>
      <c r="H1127" s="32">
        <v>5.8444009441515945</v>
      </c>
      <c r="I1127" s="50">
        <v>14.333333333333334</v>
      </c>
      <c r="J1127" s="13">
        <v>0</v>
      </c>
      <c r="K1127" s="13">
        <f t="shared" si="352"/>
        <v>0</v>
      </c>
      <c r="L1127" s="13">
        <f t="shared" si="353"/>
        <v>0</v>
      </c>
      <c r="M1127" s="13" t="e">
        <f ca="1">CalcTable[[#This Row],[IWC]]-AE1126</f>
        <v>#NAME?</v>
      </c>
      <c r="N1127" s="13" t="e">
        <f ca="1">IF(CalcTable[[#This Row],[Day of Year]]&lt;123,FCAP,AE1126)</f>
        <v>#NAME?</v>
      </c>
      <c r="O1127" s="17" t="e">
        <f ca="1">IF(IRR_DRIP,5,COUNTIF('IDET Wind Values'!C1111:G1111,"&lt;="&amp;IRR_MAXWIND))</f>
        <v>#NAME?</v>
      </c>
      <c r="P1127" s="13" t="e">
        <f ca="1">CalcTable[[#This Row],[ET_o]]*KL</f>
        <v>#NAME?</v>
      </c>
      <c r="Q1127" s="13" t="e">
        <f ca="1">IF(WILTPT&lt;=0,1,MAX(0,MIN(1,(CalcTable[[#This Row],[IWC]]-WILTPT)/(MAD-WILTPT))))</f>
        <v>#NAME?</v>
      </c>
      <c r="R1127" s="13" t="e">
        <f ca="1">CalcTable[[#This Row],[ETMult]]*CalcTable[[#This Row],[ETb]]</f>
        <v>#NAME?</v>
      </c>
      <c r="S1127" s="13" t="b">
        <f>INDEX(IRR_LIST,CalcTable[[#This Row],[Day of Week]]+1)</f>
        <v>1</v>
      </c>
      <c r="T1127" s="13">
        <f t="shared" ca="1" si="354"/>
        <v>0</v>
      </c>
      <c r="U1127" s="13" t="b">
        <f ca="1">IF(CalcTable[[#This Row],[IrrPrecip]]&gt;=IC_MM,FALSE,TRUE)</f>
        <v>1</v>
      </c>
      <c r="V1127" s="13" t="b">
        <f t="shared" si="355"/>
        <v>1</v>
      </c>
      <c r="W1127" s="13" t="e">
        <f ca="1">IF(AND(IRR_DRIP=FALSE,CalcTable[[#This Row],[IrrHours]]&lt;=0),FALSE,TRUE)</f>
        <v>#NAME?</v>
      </c>
      <c r="X1127" s="13" t="e">
        <f ca="1">AND(CalcTable[[#This Row],[IrrDay]],CalcTable[[#This Row],[IrrRain]],CalcTable[[#This Row],[IrrWarm]],CalcTable[[#This Row],[IrrWindy]])</f>
        <v>#NAME?</v>
      </c>
      <c r="Y1127" s="13" t="e">
        <f t="shared" ca="1" si="356"/>
        <v>#NAME?</v>
      </c>
      <c r="Z1127" s="13" t="e">
        <f ca="1">CalcTable[[#This Row],[IrrHours]]/5</f>
        <v>#NAME?</v>
      </c>
      <c r="AA1127" s="13" t="e">
        <f ca="1">IF(CalcTable[[#This Row],[IrrFlag]]=FALSE,0,MAX(0,CalcTable[[#This Row],[VolRednWind]]*(FCAP*IRR_TARGET-CalcTable[[#This Row],[IWC]])))</f>
        <v>#NAME?</v>
      </c>
      <c r="AB1127" s="13" t="e">
        <f ca="1">CalcTable[[#This Row],[IWC]]+CalcTable[[#This Row],[Eff Precip]]+CalcTable[[#This Row],[IrrAmt]]-CalcTable[[#This Row],[AET]]</f>
        <v>#NAME?</v>
      </c>
      <c r="AC1127" s="13" t="e">
        <f ca="1">IF(CalcTable[[#This Row],[PWC]]&gt;FCAP,MIN(24*PERC,MIN(SAT,CalcTable[[#This Row],[PWC]])-FCAP),0)</f>
        <v>#NAME?</v>
      </c>
      <c r="AD1127" s="13" t="e">
        <f ca="1">IF(CalcTable[[#This Row],[PWC]]&gt;SAT,CalcTable[[#This Row],[PWC]]-SAT,0)</f>
        <v>#NAME?</v>
      </c>
      <c r="AE1127" s="13" t="e">
        <f ca="1">CalcTable[[#This Row],[PWC]]-CalcTable[[#This Row],[PercAmt]]-CalcTable[[#This Row],[Runoff]]</f>
        <v>#NAME?</v>
      </c>
      <c r="AF1127" s="13" t="e">
        <f ca="1">CalcTable[[#This Row],[IrrAmt]]/1000*CUR_IRR_AREA*10000/IRR_EFF</f>
        <v>#NAME?</v>
      </c>
      <c r="AG1127" s="147"/>
      <c r="AH1127" s="13"/>
      <c r="AI1127" s="50">
        <v>2.0325550952923166</v>
      </c>
      <c r="AJ1127" s="50">
        <v>2.6987865342718167</v>
      </c>
      <c r="AK1127" s="50">
        <v>0</v>
      </c>
      <c r="AL1127" s="50">
        <v>0</v>
      </c>
      <c r="AM1127" s="50"/>
      <c r="AN1127" s="50"/>
      <c r="AO1127" s="50"/>
      <c r="AP1127" s="50"/>
      <c r="AQ1127" s="50"/>
      <c r="AR1127" s="50"/>
      <c r="AS1127" s="50"/>
      <c r="AT1127" s="50"/>
      <c r="AU1127" s="50"/>
      <c r="AV1127" s="50"/>
      <c r="AW1127" s="50"/>
      <c r="AX1127" s="50">
        <f t="shared" si="367"/>
        <v>4.7313416295641328</v>
      </c>
      <c r="AY1127" s="50"/>
      <c r="AZ1127" s="50">
        <f t="shared" si="357"/>
        <v>108.97521306959395</v>
      </c>
      <c r="BA1127" s="50">
        <f t="shared" si="358"/>
        <v>176.4866179868566</v>
      </c>
      <c r="BB1127" s="50">
        <f t="shared" si="359"/>
        <v>182.64251219902661</v>
      </c>
      <c r="BC1127" s="17">
        <f t="shared" si="360"/>
        <v>19676</v>
      </c>
      <c r="BD1127" s="50">
        <f t="shared" si="361"/>
        <v>4.7313416295641328</v>
      </c>
      <c r="BE1127" s="50">
        <f t="shared" si="362"/>
        <v>108.97521306959395</v>
      </c>
      <c r="BF1127" s="50">
        <f t="shared" si="368"/>
        <v>178.24875711359959</v>
      </c>
      <c r="BG1127" s="50"/>
      <c r="BH1127" s="17">
        <f t="shared" si="363"/>
        <v>0</v>
      </c>
      <c r="BI1127" s="17">
        <f t="shared" si="371"/>
        <v>1127</v>
      </c>
      <c r="BJ1127" s="17">
        <f t="shared" si="369"/>
        <v>1127</v>
      </c>
      <c r="BK1127" s="150">
        <f t="shared" si="370"/>
        <v>24629</v>
      </c>
      <c r="BL1127" s="50" t="e">
        <f t="shared" ca="1" si="364"/>
        <v>#NAME?</v>
      </c>
      <c r="BM1127" s="50" t="e">
        <f t="shared" ca="1" si="365"/>
        <v>#NAME?</v>
      </c>
      <c r="BN1127" s="50" t="e">
        <f t="shared" ca="1" si="366"/>
        <v>#NAME?</v>
      </c>
    </row>
    <row r="1128" spans="1:66" x14ac:dyDescent="0.35">
      <c r="A1128" s="48">
        <v>24630</v>
      </c>
      <c r="B1128" s="17">
        <v>1967</v>
      </c>
      <c r="C1128" s="17">
        <v>6</v>
      </c>
      <c r="D1128" s="17">
        <v>158</v>
      </c>
      <c r="E1128" s="17">
        <v>7</v>
      </c>
      <c r="F1128" s="17">
        <v>4</v>
      </c>
      <c r="G1128" s="50">
        <v>6.7</v>
      </c>
      <c r="H1128" s="32">
        <v>4.7564372975446796</v>
      </c>
      <c r="I1128" s="50">
        <v>11.5</v>
      </c>
      <c r="J1128" s="13">
        <v>0</v>
      </c>
      <c r="K1128" s="13">
        <f t="shared" si="352"/>
        <v>0</v>
      </c>
      <c r="L1128" s="13">
        <f t="shared" si="353"/>
        <v>0</v>
      </c>
      <c r="M1128" s="13" t="e">
        <f ca="1">CalcTable[[#This Row],[IWC]]-AE1127</f>
        <v>#NAME?</v>
      </c>
      <c r="N1128" s="13" t="e">
        <f ca="1">IF(CalcTable[[#This Row],[Day of Year]]&lt;123,FCAP,AE1127)</f>
        <v>#NAME?</v>
      </c>
      <c r="O1128" s="17" t="e">
        <f ca="1">IF(IRR_DRIP,5,COUNTIF('IDET Wind Values'!C1112:G1112,"&lt;="&amp;IRR_MAXWIND))</f>
        <v>#NAME?</v>
      </c>
      <c r="P1128" s="13" t="e">
        <f ca="1">CalcTable[[#This Row],[ET_o]]*KL</f>
        <v>#NAME?</v>
      </c>
      <c r="Q1128" s="13" t="e">
        <f ca="1">IF(WILTPT&lt;=0,1,MAX(0,MIN(1,(CalcTable[[#This Row],[IWC]]-WILTPT)/(MAD-WILTPT))))</f>
        <v>#NAME?</v>
      </c>
      <c r="R1128" s="13" t="e">
        <f ca="1">CalcTable[[#This Row],[ETMult]]*CalcTable[[#This Row],[ETb]]</f>
        <v>#NAME?</v>
      </c>
      <c r="S1128" s="13" t="b">
        <f>INDEX(IRR_LIST,CalcTable[[#This Row],[Day of Week]]+1)</f>
        <v>0</v>
      </c>
      <c r="T1128" s="13">
        <f t="shared" ca="1" si="354"/>
        <v>0</v>
      </c>
      <c r="U1128" s="13" t="b">
        <f ca="1">IF(CalcTable[[#This Row],[IrrPrecip]]&gt;=IC_MM,FALSE,TRUE)</f>
        <v>1</v>
      </c>
      <c r="V1128" s="13" t="b">
        <f t="shared" si="355"/>
        <v>1</v>
      </c>
      <c r="W1128" s="13" t="e">
        <f ca="1">IF(AND(IRR_DRIP=FALSE,CalcTable[[#This Row],[IrrHours]]&lt;=0),FALSE,TRUE)</f>
        <v>#NAME?</v>
      </c>
      <c r="X1128" s="13" t="e">
        <f ca="1">AND(CalcTable[[#This Row],[IrrDay]],CalcTable[[#This Row],[IrrRain]],CalcTable[[#This Row],[IrrWarm]],CalcTable[[#This Row],[IrrWindy]])</f>
        <v>#NAME?</v>
      </c>
      <c r="Y1128" s="13" t="e">
        <f t="shared" ca="1" si="356"/>
        <v>#NAME?</v>
      </c>
      <c r="Z1128" s="13" t="e">
        <f ca="1">CalcTable[[#This Row],[IrrHours]]/5</f>
        <v>#NAME?</v>
      </c>
      <c r="AA1128" s="13" t="e">
        <f ca="1">IF(CalcTable[[#This Row],[IrrFlag]]=FALSE,0,MAX(0,CalcTable[[#This Row],[VolRednWind]]*(FCAP*IRR_TARGET-CalcTable[[#This Row],[IWC]])))</f>
        <v>#NAME?</v>
      </c>
      <c r="AB1128" s="13" t="e">
        <f ca="1">CalcTable[[#This Row],[IWC]]+CalcTable[[#This Row],[Eff Precip]]+CalcTable[[#This Row],[IrrAmt]]-CalcTable[[#This Row],[AET]]</f>
        <v>#NAME?</v>
      </c>
      <c r="AC1128" s="13" t="e">
        <f ca="1">IF(CalcTable[[#This Row],[PWC]]&gt;FCAP,MIN(24*PERC,MIN(SAT,CalcTable[[#This Row],[PWC]])-FCAP),0)</f>
        <v>#NAME?</v>
      </c>
      <c r="AD1128" s="13" t="e">
        <f ca="1">IF(CalcTable[[#This Row],[PWC]]&gt;SAT,CalcTable[[#This Row],[PWC]]-SAT,0)</f>
        <v>#NAME?</v>
      </c>
      <c r="AE1128" s="13" t="e">
        <f ca="1">CalcTable[[#This Row],[PWC]]-CalcTable[[#This Row],[PercAmt]]-CalcTable[[#This Row],[Runoff]]</f>
        <v>#NAME?</v>
      </c>
      <c r="AF1128" s="13" t="e">
        <f ca="1">CalcTable[[#This Row],[IrrAmt]]/1000*CUR_IRR_AREA*10000/IRR_EFF</f>
        <v>#NAME?</v>
      </c>
      <c r="AG1128" s="147"/>
      <c r="AH1128" s="13"/>
      <c r="AI1128" s="50">
        <v>0</v>
      </c>
      <c r="AJ1128" s="50">
        <v>0</v>
      </c>
      <c r="AK1128" s="50">
        <v>4.446746625645055</v>
      </c>
      <c r="AL1128" s="50">
        <v>5.5396807807939545</v>
      </c>
      <c r="AM1128" s="50"/>
      <c r="AN1128" s="50"/>
      <c r="AO1128" s="50"/>
      <c r="AP1128" s="50"/>
      <c r="AQ1128" s="50"/>
      <c r="AR1128" s="50"/>
      <c r="AS1128" s="50"/>
      <c r="AT1128" s="50"/>
      <c r="AU1128" s="50"/>
      <c r="AV1128" s="50"/>
      <c r="AW1128" s="50"/>
      <c r="AX1128" s="50">
        <f t="shared" si="367"/>
        <v>9.9864274064390095</v>
      </c>
      <c r="AY1128" s="50"/>
      <c r="AZ1128" s="50">
        <f t="shared" si="357"/>
        <v>227.71625341275018</v>
      </c>
      <c r="BA1128" s="50">
        <f t="shared" si="358"/>
        <v>350.61073938153595</v>
      </c>
      <c r="BB1128" s="50">
        <f t="shared" si="359"/>
        <v>361.45437049642885</v>
      </c>
      <c r="BC1128" s="17">
        <f t="shared" si="360"/>
        <v>19676</v>
      </c>
      <c r="BD1128" s="50">
        <f t="shared" si="361"/>
        <v>9.9864274064390095</v>
      </c>
      <c r="BE1128" s="50">
        <f t="shared" si="362"/>
        <v>227.71625341275018</v>
      </c>
      <c r="BF1128" s="50">
        <f t="shared" si="368"/>
        <v>372.47129876650439</v>
      </c>
      <c r="BG1128" s="50"/>
      <c r="BH1128" s="17">
        <f t="shared" si="363"/>
        <v>0</v>
      </c>
      <c r="BI1128" s="17">
        <f t="shared" si="371"/>
        <v>1128</v>
      </c>
      <c r="BJ1128" s="17">
        <f t="shared" si="369"/>
        <v>1128</v>
      </c>
      <c r="BK1128" s="150">
        <f t="shared" si="370"/>
        <v>24630</v>
      </c>
      <c r="BL1128" s="50" t="e">
        <f t="shared" ca="1" si="364"/>
        <v>#NAME?</v>
      </c>
      <c r="BM1128" s="50" t="e">
        <f t="shared" ca="1" si="365"/>
        <v>#NAME?</v>
      </c>
      <c r="BN1128" s="50" t="e">
        <f t="shared" ca="1" si="366"/>
        <v>#NAME?</v>
      </c>
    </row>
    <row r="1129" spans="1:66" x14ac:dyDescent="0.35">
      <c r="A1129" s="48">
        <v>24631</v>
      </c>
      <c r="B1129" s="17">
        <v>1967</v>
      </c>
      <c r="C1129" s="17">
        <v>6</v>
      </c>
      <c r="D1129" s="17">
        <v>159</v>
      </c>
      <c r="E1129" s="17">
        <v>8</v>
      </c>
      <c r="F1129" s="17">
        <v>5</v>
      </c>
      <c r="G1129" s="50">
        <v>7.8</v>
      </c>
      <c r="H1129" s="32">
        <v>3.522076762787433</v>
      </c>
      <c r="I1129" s="50">
        <v>15.333333333333334</v>
      </c>
      <c r="J1129" s="13">
        <v>11.5</v>
      </c>
      <c r="K1129" s="13">
        <f t="shared" si="352"/>
        <v>11.5</v>
      </c>
      <c r="L1129" s="13">
        <f t="shared" si="353"/>
        <v>4.875</v>
      </c>
      <c r="M1129" s="13" t="e">
        <f ca="1">CalcTable[[#This Row],[IWC]]-AE1128</f>
        <v>#NAME?</v>
      </c>
      <c r="N1129" s="13" t="e">
        <f ca="1">IF(CalcTable[[#This Row],[Day of Year]]&lt;123,FCAP,AE1128)</f>
        <v>#NAME?</v>
      </c>
      <c r="O1129" s="17" t="e">
        <f ca="1">IF(IRR_DRIP,5,COUNTIF('IDET Wind Values'!C1113:G1113,"&lt;="&amp;IRR_MAXWIND))</f>
        <v>#NAME?</v>
      </c>
      <c r="P1129" s="13" t="e">
        <f ca="1">CalcTable[[#This Row],[ET_o]]*KL</f>
        <v>#NAME?</v>
      </c>
      <c r="Q1129" s="13" t="e">
        <f ca="1">IF(WILTPT&lt;=0,1,MAX(0,MIN(1,(CalcTable[[#This Row],[IWC]]-WILTPT)/(MAD-WILTPT))))</f>
        <v>#NAME?</v>
      </c>
      <c r="R1129" s="13" t="e">
        <f ca="1">CalcTable[[#This Row],[ETMult]]*CalcTable[[#This Row],[ETb]]</f>
        <v>#NAME?</v>
      </c>
      <c r="S1129" s="13" t="b">
        <f>INDEX(IRR_LIST,CalcTable[[#This Row],[Day of Week]]+1)</f>
        <v>1</v>
      </c>
      <c r="T1129" s="13">
        <f t="shared" ca="1" si="354"/>
        <v>0</v>
      </c>
      <c r="U1129" s="13" t="b">
        <f ca="1">IF(CalcTable[[#This Row],[IrrPrecip]]&gt;=IC_MM,FALSE,TRUE)</f>
        <v>1</v>
      </c>
      <c r="V1129" s="13" t="b">
        <f t="shared" si="355"/>
        <v>0</v>
      </c>
      <c r="W1129" s="13" t="e">
        <f ca="1">IF(AND(IRR_DRIP=FALSE,CalcTable[[#This Row],[IrrHours]]&lt;=0),FALSE,TRUE)</f>
        <v>#NAME?</v>
      </c>
      <c r="X1129" s="13" t="e">
        <f ca="1">AND(CalcTable[[#This Row],[IrrDay]],CalcTable[[#This Row],[IrrRain]],CalcTable[[#This Row],[IrrWarm]],CalcTable[[#This Row],[IrrWindy]])</f>
        <v>#NAME?</v>
      </c>
      <c r="Y1129" s="13" t="e">
        <f t="shared" ca="1" si="356"/>
        <v>#NAME?</v>
      </c>
      <c r="Z1129" s="13" t="e">
        <f ca="1">CalcTable[[#This Row],[IrrHours]]/5</f>
        <v>#NAME?</v>
      </c>
      <c r="AA1129" s="13" t="e">
        <f ca="1">IF(CalcTable[[#This Row],[IrrFlag]]=FALSE,0,MAX(0,CalcTable[[#This Row],[VolRednWind]]*(FCAP*IRR_TARGET-CalcTable[[#This Row],[IWC]])))</f>
        <v>#NAME?</v>
      </c>
      <c r="AB1129" s="13" t="e">
        <f ca="1">CalcTable[[#This Row],[IWC]]+CalcTable[[#This Row],[Eff Precip]]+CalcTable[[#This Row],[IrrAmt]]-CalcTable[[#This Row],[AET]]</f>
        <v>#NAME?</v>
      </c>
      <c r="AC1129" s="13" t="e">
        <f ca="1">IF(CalcTable[[#This Row],[PWC]]&gt;FCAP,MIN(24*PERC,MIN(SAT,CalcTable[[#This Row],[PWC]])-FCAP),0)</f>
        <v>#NAME?</v>
      </c>
      <c r="AD1129" s="13" t="e">
        <f ca="1">IF(CalcTable[[#This Row],[PWC]]&gt;SAT,CalcTable[[#This Row],[PWC]]-SAT,0)</f>
        <v>#NAME?</v>
      </c>
      <c r="AE1129" s="13" t="e">
        <f ca="1">CalcTable[[#This Row],[PWC]]-CalcTable[[#This Row],[PercAmt]]-CalcTable[[#This Row],[Runoff]]</f>
        <v>#NAME?</v>
      </c>
      <c r="AF1129" s="13" t="e">
        <f ca="1">CalcTable[[#This Row],[IrrAmt]]/1000*CUR_IRR_AREA*10000/IRR_EFF</f>
        <v>#NAME?</v>
      </c>
      <c r="AG1129" s="147"/>
      <c r="AH1129" s="13"/>
      <c r="AI1129" s="50">
        <v>0</v>
      </c>
      <c r="AJ1129" s="50">
        <v>0</v>
      </c>
      <c r="AK1129" s="50">
        <v>0</v>
      </c>
      <c r="AL1129" s="50">
        <v>0</v>
      </c>
      <c r="AM1129" s="50"/>
      <c r="AN1129" s="50"/>
      <c r="AO1129" s="50"/>
      <c r="AP1129" s="50"/>
      <c r="AQ1129" s="50"/>
      <c r="AR1129" s="50"/>
      <c r="AS1129" s="50"/>
      <c r="AT1129" s="50"/>
      <c r="AU1129" s="50"/>
      <c r="AV1129" s="50"/>
      <c r="AW1129" s="50"/>
      <c r="AX1129" s="50">
        <f t="shared" si="367"/>
        <v>0</v>
      </c>
      <c r="AY1129" s="50"/>
      <c r="AZ1129" s="50">
        <f t="shared" si="357"/>
        <v>0</v>
      </c>
      <c r="BA1129" s="50">
        <f t="shared" si="358"/>
        <v>0</v>
      </c>
      <c r="BB1129" s="50">
        <f t="shared" si="359"/>
        <v>0</v>
      </c>
      <c r="BC1129" s="17">
        <f t="shared" si="360"/>
        <v>19676</v>
      </c>
      <c r="BD1129" s="50">
        <f t="shared" si="361"/>
        <v>0</v>
      </c>
      <c r="BE1129" s="50">
        <f t="shared" si="362"/>
        <v>0</v>
      </c>
      <c r="BF1129" s="50">
        <f t="shared" si="368"/>
        <v>0</v>
      </c>
      <c r="BG1129" s="50"/>
      <c r="BH1129" s="17">
        <f t="shared" si="363"/>
        <v>0</v>
      </c>
      <c r="BI1129" s="17">
        <f t="shared" si="371"/>
        <v>1129</v>
      </c>
      <c r="BJ1129" s="17">
        <f t="shared" si="369"/>
        <v>1129</v>
      </c>
      <c r="BK1129" s="150">
        <f t="shared" si="370"/>
        <v>24631</v>
      </c>
      <c r="BL1129" s="50" t="e">
        <f t="shared" ca="1" si="364"/>
        <v>#NAME?</v>
      </c>
      <c r="BM1129" s="50" t="e">
        <f t="shared" ca="1" si="365"/>
        <v>#NAME?</v>
      </c>
      <c r="BN1129" s="50" t="e">
        <f t="shared" ca="1" si="366"/>
        <v>#NAME?</v>
      </c>
    </row>
    <row r="1130" spans="1:66" x14ac:dyDescent="0.35">
      <c r="A1130" s="48">
        <v>24632</v>
      </c>
      <c r="B1130" s="17">
        <v>1967</v>
      </c>
      <c r="C1130" s="17">
        <v>6</v>
      </c>
      <c r="D1130" s="17">
        <v>160</v>
      </c>
      <c r="E1130" s="17">
        <v>9</v>
      </c>
      <c r="F1130" s="17">
        <v>6</v>
      </c>
      <c r="G1130" s="50">
        <v>2.2000000000000002</v>
      </c>
      <c r="H1130" s="32">
        <v>3.5465662164599587</v>
      </c>
      <c r="I1130" s="50">
        <v>15.5</v>
      </c>
      <c r="J1130" s="13">
        <v>8.8000000000000007</v>
      </c>
      <c r="K1130" s="13">
        <f t="shared" si="352"/>
        <v>8.8000000000000007</v>
      </c>
      <c r="L1130" s="13">
        <f t="shared" si="353"/>
        <v>2.8500000000000005</v>
      </c>
      <c r="M1130" s="13" t="e">
        <f ca="1">CalcTable[[#This Row],[IWC]]-AE1129</f>
        <v>#NAME?</v>
      </c>
      <c r="N1130" s="13" t="e">
        <f ca="1">IF(CalcTable[[#This Row],[Day of Year]]&lt;123,FCAP,AE1129)</f>
        <v>#NAME?</v>
      </c>
      <c r="O1130" s="17" t="e">
        <f ca="1">IF(IRR_DRIP,5,COUNTIF('IDET Wind Values'!C1114:G1114,"&lt;="&amp;IRR_MAXWIND))</f>
        <v>#NAME?</v>
      </c>
      <c r="P1130" s="13" t="e">
        <f ca="1">CalcTable[[#This Row],[ET_o]]*KL</f>
        <v>#NAME?</v>
      </c>
      <c r="Q1130" s="13" t="e">
        <f ca="1">IF(WILTPT&lt;=0,1,MAX(0,MIN(1,(CalcTable[[#This Row],[IWC]]-WILTPT)/(MAD-WILTPT))))</f>
        <v>#NAME?</v>
      </c>
      <c r="R1130" s="13" t="e">
        <f ca="1">CalcTable[[#This Row],[ETMult]]*CalcTable[[#This Row],[ETb]]</f>
        <v>#NAME?</v>
      </c>
      <c r="S1130" s="13" t="b">
        <f>INDEX(IRR_LIST,CalcTable[[#This Row],[Day of Week]]+1)</f>
        <v>0</v>
      </c>
      <c r="T1130" s="13">
        <f t="shared" ca="1" si="354"/>
        <v>11.5</v>
      </c>
      <c r="U1130" s="13" t="b">
        <f ca="1">IF(CalcTable[[#This Row],[IrrPrecip]]&gt;=IC_MM,FALSE,TRUE)</f>
        <v>0</v>
      </c>
      <c r="V1130" s="13" t="b">
        <f t="shared" si="355"/>
        <v>0</v>
      </c>
      <c r="W1130" s="13" t="e">
        <f ca="1">IF(AND(IRR_DRIP=FALSE,CalcTable[[#This Row],[IrrHours]]&lt;=0),FALSE,TRUE)</f>
        <v>#NAME?</v>
      </c>
      <c r="X1130" s="13" t="e">
        <f ca="1">AND(CalcTable[[#This Row],[IrrDay]],CalcTable[[#This Row],[IrrRain]],CalcTable[[#This Row],[IrrWarm]],CalcTable[[#This Row],[IrrWindy]])</f>
        <v>#NAME?</v>
      </c>
      <c r="Y1130" s="13" t="e">
        <f t="shared" ca="1" si="356"/>
        <v>#NAME?</v>
      </c>
      <c r="Z1130" s="13" t="e">
        <f ca="1">CalcTable[[#This Row],[IrrHours]]/5</f>
        <v>#NAME?</v>
      </c>
      <c r="AA1130" s="13" t="e">
        <f ca="1">IF(CalcTable[[#This Row],[IrrFlag]]=FALSE,0,MAX(0,CalcTable[[#This Row],[VolRednWind]]*(FCAP*IRR_TARGET-CalcTable[[#This Row],[IWC]])))</f>
        <v>#NAME?</v>
      </c>
      <c r="AB1130" s="13" t="e">
        <f ca="1">CalcTable[[#This Row],[IWC]]+CalcTable[[#This Row],[Eff Precip]]+CalcTable[[#This Row],[IrrAmt]]-CalcTable[[#This Row],[AET]]</f>
        <v>#NAME?</v>
      </c>
      <c r="AC1130" s="13" t="e">
        <f ca="1">IF(CalcTable[[#This Row],[PWC]]&gt;FCAP,MIN(24*PERC,MIN(SAT,CalcTable[[#This Row],[PWC]])-FCAP),0)</f>
        <v>#NAME?</v>
      </c>
      <c r="AD1130" s="13" t="e">
        <f ca="1">IF(CalcTable[[#This Row],[PWC]]&gt;SAT,CalcTable[[#This Row],[PWC]]-SAT,0)</f>
        <v>#NAME?</v>
      </c>
      <c r="AE1130" s="13" t="e">
        <f ca="1">CalcTable[[#This Row],[PWC]]-CalcTable[[#This Row],[PercAmt]]-CalcTable[[#This Row],[Runoff]]</f>
        <v>#NAME?</v>
      </c>
      <c r="AF1130" s="13" t="e">
        <f ca="1">CalcTable[[#This Row],[IrrAmt]]/1000*CUR_IRR_AREA*10000/IRR_EFF</f>
        <v>#NAME?</v>
      </c>
      <c r="AG1130" s="147"/>
      <c r="AH1130" s="13"/>
      <c r="AI1130" s="50">
        <v>0</v>
      </c>
      <c r="AJ1130" s="50">
        <v>0</v>
      </c>
      <c r="AK1130" s="50">
        <v>0</v>
      </c>
      <c r="AL1130" s="50">
        <v>0</v>
      </c>
      <c r="AM1130" s="50"/>
      <c r="AN1130" s="50"/>
      <c r="AO1130" s="50"/>
      <c r="AP1130" s="50"/>
      <c r="AQ1130" s="50"/>
      <c r="AR1130" s="50"/>
      <c r="AS1130" s="50"/>
      <c r="AT1130" s="50"/>
      <c r="AU1130" s="50"/>
      <c r="AV1130" s="50"/>
      <c r="AW1130" s="50"/>
      <c r="AX1130" s="50">
        <f t="shared" si="367"/>
        <v>0</v>
      </c>
      <c r="AY1130" s="50"/>
      <c r="AZ1130" s="50">
        <f t="shared" si="357"/>
        <v>0</v>
      </c>
      <c r="BA1130" s="50">
        <f t="shared" si="358"/>
        <v>0</v>
      </c>
      <c r="BB1130" s="50">
        <f t="shared" si="359"/>
        <v>0</v>
      </c>
      <c r="BC1130" s="17">
        <f t="shared" si="360"/>
        <v>19676</v>
      </c>
      <c r="BD1130" s="50">
        <f t="shared" si="361"/>
        <v>0</v>
      </c>
      <c r="BE1130" s="50">
        <f t="shared" si="362"/>
        <v>0</v>
      </c>
      <c r="BF1130" s="50">
        <f t="shared" si="368"/>
        <v>0</v>
      </c>
      <c r="BG1130" s="50"/>
      <c r="BH1130" s="17">
        <f t="shared" si="363"/>
        <v>0</v>
      </c>
      <c r="BI1130" s="17">
        <f t="shared" si="371"/>
        <v>1130</v>
      </c>
      <c r="BJ1130" s="17">
        <f t="shared" si="369"/>
        <v>1130</v>
      </c>
      <c r="BK1130" s="150">
        <f t="shared" si="370"/>
        <v>24632</v>
      </c>
      <c r="BL1130" s="50" t="e">
        <f t="shared" ca="1" si="364"/>
        <v>#NAME?</v>
      </c>
      <c r="BM1130" s="50" t="e">
        <f t="shared" ca="1" si="365"/>
        <v>#NAME?</v>
      </c>
      <c r="BN1130" s="50" t="e">
        <f t="shared" ca="1" si="366"/>
        <v>#NAME?</v>
      </c>
    </row>
    <row r="1131" spans="1:66" x14ac:dyDescent="0.35">
      <c r="A1131" s="48">
        <v>24633</v>
      </c>
      <c r="B1131" s="17">
        <v>1967</v>
      </c>
      <c r="C1131" s="17">
        <v>6</v>
      </c>
      <c r="D1131" s="17">
        <v>161</v>
      </c>
      <c r="E1131" s="17">
        <v>10</v>
      </c>
      <c r="F1131" s="17">
        <v>7</v>
      </c>
      <c r="G1131" s="50">
        <v>0.6</v>
      </c>
      <c r="H1131" s="32">
        <v>2.7124239287578655</v>
      </c>
      <c r="I1131" s="50">
        <v>21.166666666666668</v>
      </c>
      <c r="J1131" s="13">
        <v>6.4</v>
      </c>
      <c r="K1131" s="13">
        <f t="shared" si="352"/>
        <v>6.4</v>
      </c>
      <c r="L1131" s="13">
        <f t="shared" si="353"/>
        <v>1.0500000000000003</v>
      </c>
      <c r="M1131" s="13" t="e">
        <f ca="1">CalcTable[[#This Row],[IWC]]-AE1130</f>
        <v>#NAME?</v>
      </c>
      <c r="N1131" s="13" t="e">
        <f ca="1">IF(CalcTable[[#This Row],[Day of Year]]&lt;123,FCAP,AE1130)</f>
        <v>#NAME?</v>
      </c>
      <c r="O1131" s="17" t="e">
        <f ca="1">IF(IRR_DRIP,5,COUNTIF('IDET Wind Values'!C1115:G1115,"&lt;="&amp;IRR_MAXWIND))</f>
        <v>#NAME?</v>
      </c>
      <c r="P1131" s="13" t="e">
        <f ca="1">CalcTable[[#This Row],[ET_o]]*KL</f>
        <v>#NAME?</v>
      </c>
      <c r="Q1131" s="13" t="e">
        <f ca="1">IF(WILTPT&lt;=0,1,MAX(0,MIN(1,(CalcTable[[#This Row],[IWC]]-WILTPT)/(MAD-WILTPT))))</f>
        <v>#NAME?</v>
      </c>
      <c r="R1131" s="13" t="e">
        <f ca="1">CalcTable[[#This Row],[ETMult]]*CalcTable[[#This Row],[ETb]]</f>
        <v>#NAME?</v>
      </c>
      <c r="S1131" s="13" t="b">
        <f>INDEX(IRR_LIST,CalcTable[[#This Row],[Day of Week]]+1)</f>
        <v>0</v>
      </c>
      <c r="T1131" s="13">
        <f t="shared" ca="1" si="354"/>
        <v>20.3</v>
      </c>
      <c r="U1131" s="13" t="b">
        <f ca="1">IF(CalcTable[[#This Row],[IrrPrecip]]&gt;=IC_MM,FALSE,TRUE)</f>
        <v>0</v>
      </c>
      <c r="V1131" s="13" t="b">
        <f t="shared" si="355"/>
        <v>0</v>
      </c>
      <c r="W1131" s="13" t="e">
        <f ca="1">IF(AND(IRR_DRIP=FALSE,CalcTable[[#This Row],[IrrHours]]&lt;=0),FALSE,TRUE)</f>
        <v>#NAME?</v>
      </c>
      <c r="X1131" s="13" t="e">
        <f ca="1">AND(CalcTable[[#This Row],[IrrDay]],CalcTable[[#This Row],[IrrRain]],CalcTable[[#This Row],[IrrWarm]],CalcTable[[#This Row],[IrrWindy]])</f>
        <v>#NAME?</v>
      </c>
      <c r="Y1131" s="13" t="e">
        <f t="shared" ca="1" si="356"/>
        <v>#NAME?</v>
      </c>
      <c r="Z1131" s="13" t="e">
        <f ca="1">CalcTable[[#This Row],[IrrHours]]/5</f>
        <v>#NAME?</v>
      </c>
      <c r="AA1131" s="13" t="e">
        <f ca="1">IF(CalcTable[[#This Row],[IrrFlag]]=FALSE,0,MAX(0,CalcTable[[#This Row],[VolRednWind]]*(FCAP*IRR_TARGET-CalcTable[[#This Row],[IWC]])))</f>
        <v>#NAME?</v>
      </c>
      <c r="AB1131" s="13" t="e">
        <f ca="1">CalcTable[[#This Row],[IWC]]+CalcTable[[#This Row],[Eff Precip]]+CalcTable[[#This Row],[IrrAmt]]-CalcTable[[#This Row],[AET]]</f>
        <v>#NAME?</v>
      </c>
      <c r="AC1131" s="13" t="e">
        <f ca="1">IF(CalcTable[[#This Row],[PWC]]&gt;FCAP,MIN(24*PERC,MIN(SAT,CalcTable[[#This Row],[PWC]])-FCAP),0)</f>
        <v>#NAME?</v>
      </c>
      <c r="AD1131" s="13" t="e">
        <f ca="1">IF(CalcTable[[#This Row],[PWC]]&gt;SAT,CalcTable[[#This Row],[PWC]]-SAT,0)</f>
        <v>#NAME?</v>
      </c>
      <c r="AE1131" s="13" t="e">
        <f ca="1">CalcTable[[#This Row],[PWC]]-CalcTable[[#This Row],[PercAmt]]-CalcTable[[#This Row],[Runoff]]</f>
        <v>#NAME?</v>
      </c>
      <c r="AF1131" s="13" t="e">
        <f ca="1">CalcTable[[#This Row],[IrrAmt]]/1000*CUR_IRR_AREA*10000/IRR_EFF</f>
        <v>#NAME?</v>
      </c>
      <c r="AG1131" s="147"/>
      <c r="AH1131" s="13"/>
      <c r="AI1131" s="50">
        <v>0</v>
      </c>
      <c r="AJ1131" s="50">
        <v>0</v>
      </c>
      <c r="AK1131" s="50">
        <v>0</v>
      </c>
      <c r="AL1131" s="50">
        <v>0</v>
      </c>
      <c r="AM1131" s="50"/>
      <c r="AN1131" s="50"/>
      <c r="AO1131" s="50"/>
      <c r="AP1131" s="50"/>
      <c r="AQ1131" s="50"/>
      <c r="AR1131" s="50"/>
      <c r="AS1131" s="50"/>
      <c r="AT1131" s="50"/>
      <c r="AU1131" s="50"/>
      <c r="AV1131" s="50"/>
      <c r="AW1131" s="50"/>
      <c r="AX1131" s="50">
        <f t="shared" si="367"/>
        <v>0</v>
      </c>
      <c r="AY1131" s="50"/>
      <c r="AZ1131" s="50">
        <f t="shared" si="357"/>
        <v>0</v>
      </c>
      <c r="BA1131" s="50">
        <f t="shared" si="358"/>
        <v>0</v>
      </c>
      <c r="BB1131" s="50">
        <f t="shared" si="359"/>
        <v>0</v>
      </c>
      <c r="BC1131" s="17">
        <f t="shared" si="360"/>
        <v>19676</v>
      </c>
      <c r="BD1131" s="50">
        <f t="shared" si="361"/>
        <v>0</v>
      </c>
      <c r="BE1131" s="50">
        <f t="shared" si="362"/>
        <v>0</v>
      </c>
      <c r="BF1131" s="50">
        <f t="shared" si="368"/>
        <v>0</v>
      </c>
      <c r="BG1131" s="50"/>
      <c r="BH1131" s="17">
        <f t="shared" si="363"/>
        <v>0</v>
      </c>
      <c r="BI1131" s="17">
        <f t="shared" si="371"/>
        <v>1131</v>
      </c>
      <c r="BJ1131" s="17">
        <f t="shared" si="369"/>
        <v>1131</v>
      </c>
      <c r="BK1131" s="150">
        <f t="shared" si="370"/>
        <v>24633</v>
      </c>
      <c r="BL1131" s="50" t="e">
        <f t="shared" ca="1" si="364"/>
        <v>#NAME?</v>
      </c>
      <c r="BM1131" s="50" t="e">
        <f t="shared" ca="1" si="365"/>
        <v>#NAME?</v>
      </c>
      <c r="BN1131" s="50" t="e">
        <f t="shared" ca="1" si="366"/>
        <v>#NAME?</v>
      </c>
    </row>
    <row r="1132" spans="1:66" x14ac:dyDescent="0.35">
      <c r="A1132" s="48">
        <v>24634</v>
      </c>
      <c r="B1132" s="17">
        <v>1967</v>
      </c>
      <c r="C1132" s="17">
        <v>6</v>
      </c>
      <c r="D1132" s="17">
        <v>162</v>
      </c>
      <c r="E1132" s="17">
        <v>11</v>
      </c>
      <c r="F1132" s="17">
        <v>1</v>
      </c>
      <c r="G1132" s="50">
        <v>2.8</v>
      </c>
      <c r="H1132" s="32">
        <v>2.8937009817463473</v>
      </c>
      <c r="I1132" s="50">
        <v>5.666666666666667</v>
      </c>
      <c r="J1132" s="13">
        <v>0.8</v>
      </c>
      <c r="K1132" s="13">
        <f t="shared" si="352"/>
        <v>0.8</v>
      </c>
      <c r="L1132" s="13">
        <f t="shared" si="353"/>
        <v>0</v>
      </c>
      <c r="M1132" s="13" t="e">
        <f ca="1">CalcTable[[#This Row],[IWC]]-AE1131</f>
        <v>#NAME?</v>
      </c>
      <c r="N1132" s="13" t="e">
        <f ca="1">IF(CalcTable[[#This Row],[Day of Year]]&lt;123,FCAP,AE1131)</f>
        <v>#NAME?</v>
      </c>
      <c r="O1132" s="17" t="e">
        <f ca="1">IF(IRR_DRIP,5,COUNTIF('IDET Wind Values'!C1116:G1116,"&lt;="&amp;IRR_MAXWIND))</f>
        <v>#NAME?</v>
      </c>
      <c r="P1132" s="13" t="e">
        <f ca="1">CalcTable[[#This Row],[ET_o]]*KL</f>
        <v>#NAME?</v>
      </c>
      <c r="Q1132" s="13" t="e">
        <f ca="1">IF(WILTPT&lt;=0,1,MAX(0,MIN(1,(CalcTable[[#This Row],[IWC]]-WILTPT)/(MAD-WILTPT))))</f>
        <v>#NAME?</v>
      </c>
      <c r="R1132" s="13" t="e">
        <f ca="1">CalcTable[[#This Row],[ETMult]]*CalcTable[[#This Row],[ETb]]</f>
        <v>#NAME?</v>
      </c>
      <c r="S1132" s="13" t="b">
        <f>INDEX(IRR_LIST,CalcTable[[#This Row],[Day of Week]]+1)</f>
        <v>1</v>
      </c>
      <c r="T1132" s="13">
        <f t="shared" ca="1" si="354"/>
        <v>15.200000000000001</v>
      </c>
      <c r="U1132" s="13" t="b">
        <f ca="1">IF(CalcTable[[#This Row],[IrrPrecip]]&gt;=IC_MM,FALSE,TRUE)</f>
        <v>0</v>
      </c>
      <c r="V1132" s="13" t="b">
        <f t="shared" si="355"/>
        <v>0</v>
      </c>
      <c r="W1132" s="13" t="e">
        <f ca="1">IF(AND(IRR_DRIP=FALSE,CalcTable[[#This Row],[IrrHours]]&lt;=0),FALSE,TRUE)</f>
        <v>#NAME?</v>
      </c>
      <c r="X1132" s="13" t="e">
        <f ca="1">AND(CalcTable[[#This Row],[IrrDay]],CalcTable[[#This Row],[IrrRain]],CalcTable[[#This Row],[IrrWarm]],CalcTable[[#This Row],[IrrWindy]])</f>
        <v>#NAME?</v>
      </c>
      <c r="Y1132" s="13" t="e">
        <f t="shared" ca="1" si="356"/>
        <v>#NAME?</v>
      </c>
      <c r="Z1132" s="13" t="e">
        <f ca="1">CalcTable[[#This Row],[IrrHours]]/5</f>
        <v>#NAME?</v>
      </c>
      <c r="AA1132" s="13" t="e">
        <f ca="1">IF(CalcTable[[#This Row],[IrrFlag]]=FALSE,0,MAX(0,CalcTable[[#This Row],[VolRednWind]]*(FCAP*IRR_TARGET-CalcTable[[#This Row],[IWC]])))</f>
        <v>#NAME?</v>
      </c>
      <c r="AB1132" s="13" t="e">
        <f ca="1">CalcTable[[#This Row],[IWC]]+CalcTable[[#This Row],[Eff Precip]]+CalcTable[[#This Row],[IrrAmt]]-CalcTable[[#This Row],[AET]]</f>
        <v>#NAME?</v>
      </c>
      <c r="AC1132" s="13" t="e">
        <f ca="1">IF(CalcTable[[#This Row],[PWC]]&gt;FCAP,MIN(24*PERC,MIN(SAT,CalcTable[[#This Row],[PWC]])-FCAP),0)</f>
        <v>#NAME?</v>
      </c>
      <c r="AD1132" s="13" t="e">
        <f ca="1">IF(CalcTable[[#This Row],[PWC]]&gt;SAT,CalcTable[[#This Row],[PWC]]-SAT,0)</f>
        <v>#NAME?</v>
      </c>
      <c r="AE1132" s="13" t="e">
        <f ca="1">CalcTable[[#This Row],[PWC]]-CalcTable[[#This Row],[PercAmt]]-CalcTable[[#This Row],[Runoff]]</f>
        <v>#NAME?</v>
      </c>
      <c r="AF1132" s="13" t="e">
        <f ca="1">CalcTable[[#This Row],[IrrAmt]]/1000*CUR_IRR_AREA*10000/IRR_EFF</f>
        <v>#NAME?</v>
      </c>
      <c r="AG1132" s="147"/>
      <c r="AH1132" s="13"/>
      <c r="AI1132" s="50">
        <v>0</v>
      </c>
      <c r="AJ1132" s="50">
        <v>0</v>
      </c>
      <c r="AK1132" s="50">
        <v>0</v>
      </c>
      <c r="AL1132" s="50">
        <v>0</v>
      </c>
      <c r="AM1132" s="50"/>
      <c r="AN1132" s="50"/>
      <c r="AO1132" s="50"/>
      <c r="AP1132" s="50"/>
      <c r="AQ1132" s="50"/>
      <c r="AR1132" s="50"/>
      <c r="AS1132" s="50"/>
      <c r="AT1132" s="50"/>
      <c r="AU1132" s="50"/>
      <c r="AV1132" s="50"/>
      <c r="AW1132" s="50"/>
      <c r="AX1132" s="50">
        <f t="shared" si="367"/>
        <v>0</v>
      </c>
      <c r="AY1132" s="50"/>
      <c r="AZ1132" s="50">
        <f t="shared" si="357"/>
        <v>0</v>
      </c>
      <c r="BA1132" s="50">
        <f t="shared" si="358"/>
        <v>0</v>
      </c>
      <c r="BB1132" s="50">
        <f t="shared" si="359"/>
        <v>0</v>
      </c>
      <c r="BC1132" s="17">
        <f t="shared" si="360"/>
        <v>19676</v>
      </c>
      <c r="BD1132" s="50">
        <f t="shared" si="361"/>
        <v>0</v>
      </c>
      <c r="BE1132" s="50">
        <f t="shared" si="362"/>
        <v>0</v>
      </c>
      <c r="BF1132" s="50">
        <f t="shared" si="368"/>
        <v>0</v>
      </c>
      <c r="BG1132" s="50"/>
      <c r="BH1132" s="17">
        <f t="shared" si="363"/>
        <v>0</v>
      </c>
      <c r="BI1132" s="17">
        <f t="shared" si="371"/>
        <v>1132</v>
      </c>
      <c r="BJ1132" s="17">
        <f t="shared" si="369"/>
        <v>1132</v>
      </c>
      <c r="BK1132" s="150">
        <f t="shared" si="370"/>
        <v>24634</v>
      </c>
      <c r="BL1132" s="50" t="e">
        <f t="shared" ca="1" si="364"/>
        <v>#NAME?</v>
      </c>
      <c r="BM1132" s="50" t="e">
        <f t="shared" ca="1" si="365"/>
        <v>#NAME?</v>
      </c>
      <c r="BN1132" s="50" t="e">
        <f t="shared" ca="1" si="366"/>
        <v>#NAME?</v>
      </c>
    </row>
    <row r="1133" spans="1:66" x14ac:dyDescent="0.35">
      <c r="A1133" s="48">
        <v>24635</v>
      </c>
      <c r="B1133" s="17">
        <v>1967</v>
      </c>
      <c r="C1133" s="17">
        <v>6</v>
      </c>
      <c r="D1133" s="17">
        <v>163</v>
      </c>
      <c r="E1133" s="17">
        <v>12</v>
      </c>
      <c r="F1133" s="17">
        <v>2</v>
      </c>
      <c r="G1133" s="50">
        <v>1.1000000000000001</v>
      </c>
      <c r="H1133" s="32">
        <v>3.269399393904159</v>
      </c>
      <c r="I1133" s="50">
        <v>7.166666666666667</v>
      </c>
      <c r="J1133" s="13">
        <v>0</v>
      </c>
      <c r="K1133" s="13">
        <f t="shared" si="352"/>
        <v>0</v>
      </c>
      <c r="L1133" s="13">
        <f t="shared" si="353"/>
        <v>0</v>
      </c>
      <c r="M1133" s="13" t="e">
        <f ca="1">CalcTable[[#This Row],[IWC]]-AE1132</f>
        <v>#NAME?</v>
      </c>
      <c r="N1133" s="13" t="e">
        <f ca="1">IF(CalcTable[[#This Row],[Day of Year]]&lt;123,FCAP,AE1132)</f>
        <v>#NAME?</v>
      </c>
      <c r="O1133" s="17" t="e">
        <f ca="1">IF(IRR_DRIP,5,COUNTIF('IDET Wind Values'!C1117:G1117,"&lt;="&amp;IRR_MAXWIND))</f>
        <v>#NAME?</v>
      </c>
      <c r="P1133" s="13" t="e">
        <f ca="1">CalcTable[[#This Row],[ET_o]]*KL</f>
        <v>#NAME?</v>
      </c>
      <c r="Q1133" s="13" t="e">
        <f ca="1">IF(WILTPT&lt;=0,1,MAX(0,MIN(1,(CalcTable[[#This Row],[IWC]]-WILTPT)/(MAD-WILTPT))))</f>
        <v>#NAME?</v>
      </c>
      <c r="R1133" s="13" t="e">
        <f ca="1">CalcTable[[#This Row],[ETMult]]*CalcTable[[#This Row],[ETb]]</f>
        <v>#NAME?</v>
      </c>
      <c r="S1133" s="13" t="b">
        <f>INDEX(IRR_LIST,CalcTable[[#This Row],[Day of Week]]+1)</f>
        <v>0</v>
      </c>
      <c r="T1133" s="13">
        <f t="shared" ca="1" si="354"/>
        <v>7.2</v>
      </c>
      <c r="U1133" s="13" t="b">
        <f ca="1">IF(CalcTable[[#This Row],[IrrPrecip]]&gt;=IC_MM,FALSE,TRUE)</f>
        <v>1</v>
      </c>
      <c r="V1133" s="13" t="b">
        <f t="shared" si="355"/>
        <v>0</v>
      </c>
      <c r="W1133" s="13" t="e">
        <f ca="1">IF(AND(IRR_DRIP=FALSE,CalcTable[[#This Row],[IrrHours]]&lt;=0),FALSE,TRUE)</f>
        <v>#NAME?</v>
      </c>
      <c r="X1133" s="13" t="e">
        <f ca="1">AND(CalcTable[[#This Row],[IrrDay]],CalcTable[[#This Row],[IrrRain]],CalcTable[[#This Row],[IrrWarm]],CalcTable[[#This Row],[IrrWindy]])</f>
        <v>#NAME?</v>
      </c>
      <c r="Y1133" s="13" t="e">
        <f t="shared" ca="1" si="356"/>
        <v>#NAME?</v>
      </c>
      <c r="Z1133" s="13" t="e">
        <f ca="1">CalcTable[[#This Row],[IrrHours]]/5</f>
        <v>#NAME?</v>
      </c>
      <c r="AA1133" s="13" t="e">
        <f ca="1">IF(CalcTable[[#This Row],[IrrFlag]]=FALSE,0,MAX(0,CalcTable[[#This Row],[VolRednWind]]*(FCAP*IRR_TARGET-CalcTable[[#This Row],[IWC]])))</f>
        <v>#NAME?</v>
      </c>
      <c r="AB1133" s="13" t="e">
        <f ca="1">CalcTable[[#This Row],[IWC]]+CalcTable[[#This Row],[Eff Precip]]+CalcTable[[#This Row],[IrrAmt]]-CalcTable[[#This Row],[AET]]</f>
        <v>#NAME?</v>
      </c>
      <c r="AC1133" s="13" t="e">
        <f ca="1">IF(CalcTable[[#This Row],[PWC]]&gt;FCAP,MIN(24*PERC,MIN(SAT,CalcTable[[#This Row],[PWC]])-FCAP),0)</f>
        <v>#NAME?</v>
      </c>
      <c r="AD1133" s="13" t="e">
        <f ca="1">IF(CalcTable[[#This Row],[PWC]]&gt;SAT,CalcTable[[#This Row],[PWC]]-SAT,0)</f>
        <v>#NAME?</v>
      </c>
      <c r="AE1133" s="13" t="e">
        <f ca="1">CalcTable[[#This Row],[PWC]]-CalcTable[[#This Row],[PercAmt]]-CalcTable[[#This Row],[Runoff]]</f>
        <v>#NAME?</v>
      </c>
      <c r="AF1133" s="13" t="e">
        <f ca="1">CalcTable[[#This Row],[IrrAmt]]/1000*CUR_IRR_AREA*10000/IRR_EFF</f>
        <v>#NAME?</v>
      </c>
      <c r="AG1133" s="147"/>
      <c r="AH1133" s="13"/>
      <c r="AI1133" s="50">
        <v>0</v>
      </c>
      <c r="AJ1133" s="50">
        <v>0</v>
      </c>
      <c r="AK1133" s="50">
        <v>0</v>
      </c>
      <c r="AL1133" s="50">
        <v>0</v>
      </c>
      <c r="AM1133" s="50"/>
      <c r="AN1133" s="50"/>
      <c r="AO1133" s="50"/>
      <c r="AP1133" s="50"/>
      <c r="AQ1133" s="50"/>
      <c r="AR1133" s="50"/>
      <c r="AS1133" s="50"/>
      <c r="AT1133" s="50"/>
      <c r="AU1133" s="50"/>
      <c r="AV1133" s="50"/>
      <c r="AW1133" s="50"/>
      <c r="AX1133" s="50">
        <f t="shared" si="367"/>
        <v>0</v>
      </c>
      <c r="AY1133" s="50"/>
      <c r="AZ1133" s="50">
        <f t="shared" si="357"/>
        <v>0</v>
      </c>
      <c r="BA1133" s="50">
        <f t="shared" si="358"/>
        <v>0</v>
      </c>
      <c r="BB1133" s="50">
        <f t="shared" si="359"/>
        <v>0</v>
      </c>
      <c r="BC1133" s="17">
        <f t="shared" si="360"/>
        <v>19676</v>
      </c>
      <c r="BD1133" s="50">
        <f t="shared" si="361"/>
        <v>0</v>
      </c>
      <c r="BE1133" s="50">
        <f t="shared" si="362"/>
        <v>0</v>
      </c>
      <c r="BF1133" s="50">
        <f t="shared" si="368"/>
        <v>0</v>
      </c>
      <c r="BG1133" s="50"/>
      <c r="BH1133" s="17">
        <f t="shared" si="363"/>
        <v>0</v>
      </c>
      <c r="BI1133" s="17">
        <f t="shared" si="371"/>
        <v>1133</v>
      </c>
      <c r="BJ1133" s="17">
        <f t="shared" si="369"/>
        <v>1133</v>
      </c>
      <c r="BK1133" s="150">
        <f t="shared" si="370"/>
        <v>24635</v>
      </c>
      <c r="BL1133" s="50" t="e">
        <f t="shared" ca="1" si="364"/>
        <v>#NAME?</v>
      </c>
      <c r="BM1133" s="50" t="e">
        <f t="shared" ca="1" si="365"/>
        <v>#NAME?</v>
      </c>
      <c r="BN1133" s="50" t="e">
        <f t="shared" ca="1" si="366"/>
        <v>#NAME?</v>
      </c>
    </row>
    <row r="1134" spans="1:66" x14ac:dyDescent="0.35">
      <c r="A1134" s="48">
        <v>24636</v>
      </c>
      <c r="B1134" s="17">
        <v>1967</v>
      </c>
      <c r="C1134" s="17">
        <v>6</v>
      </c>
      <c r="D1134" s="17">
        <v>164</v>
      </c>
      <c r="E1134" s="17">
        <v>13</v>
      </c>
      <c r="F1134" s="17">
        <v>3</v>
      </c>
      <c r="G1134" s="50">
        <v>1.7</v>
      </c>
      <c r="H1134" s="32">
        <v>3.6803750956182419</v>
      </c>
      <c r="I1134" s="50">
        <v>6</v>
      </c>
      <c r="J1134" s="13">
        <v>0</v>
      </c>
      <c r="K1134" s="13">
        <f t="shared" si="352"/>
        <v>0</v>
      </c>
      <c r="L1134" s="13">
        <f t="shared" si="353"/>
        <v>0</v>
      </c>
      <c r="M1134" s="13" t="e">
        <f ca="1">CalcTable[[#This Row],[IWC]]-AE1133</f>
        <v>#NAME?</v>
      </c>
      <c r="N1134" s="13" t="e">
        <f ca="1">IF(CalcTable[[#This Row],[Day of Year]]&lt;123,FCAP,AE1133)</f>
        <v>#NAME?</v>
      </c>
      <c r="O1134" s="17" t="e">
        <f ca="1">IF(IRR_DRIP,5,COUNTIF('IDET Wind Values'!C1118:G1118,"&lt;="&amp;IRR_MAXWIND))</f>
        <v>#NAME?</v>
      </c>
      <c r="P1134" s="13" t="e">
        <f ca="1">CalcTable[[#This Row],[ET_o]]*KL</f>
        <v>#NAME?</v>
      </c>
      <c r="Q1134" s="13" t="e">
        <f ca="1">IF(WILTPT&lt;=0,1,MAX(0,MIN(1,(CalcTable[[#This Row],[IWC]]-WILTPT)/(MAD-WILTPT))))</f>
        <v>#NAME?</v>
      </c>
      <c r="R1134" s="13" t="e">
        <f ca="1">CalcTable[[#This Row],[ETMult]]*CalcTable[[#This Row],[ETb]]</f>
        <v>#NAME?</v>
      </c>
      <c r="S1134" s="13" t="b">
        <f>INDEX(IRR_LIST,CalcTable[[#This Row],[Day of Week]]+1)</f>
        <v>1</v>
      </c>
      <c r="T1134" s="13">
        <f t="shared" ca="1" si="354"/>
        <v>0.8</v>
      </c>
      <c r="U1134" s="13" t="b">
        <f ca="1">IF(CalcTable[[#This Row],[IrrPrecip]]&gt;=IC_MM,FALSE,TRUE)</f>
        <v>1</v>
      </c>
      <c r="V1134" s="13" t="b">
        <f t="shared" si="355"/>
        <v>1</v>
      </c>
      <c r="W1134" s="13" t="e">
        <f ca="1">IF(AND(IRR_DRIP=FALSE,CalcTable[[#This Row],[IrrHours]]&lt;=0),FALSE,TRUE)</f>
        <v>#NAME?</v>
      </c>
      <c r="X1134" s="13" t="e">
        <f ca="1">AND(CalcTable[[#This Row],[IrrDay]],CalcTable[[#This Row],[IrrRain]],CalcTable[[#This Row],[IrrWarm]],CalcTable[[#This Row],[IrrWindy]])</f>
        <v>#NAME?</v>
      </c>
      <c r="Y1134" s="13" t="e">
        <f t="shared" ca="1" si="356"/>
        <v>#NAME?</v>
      </c>
      <c r="Z1134" s="13" t="e">
        <f ca="1">CalcTable[[#This Row],[IrrHours]]/5</f>
        <v>#NAME?</v>
      </c>
      <c r="AA1134" s="13" t="e">
        <f ca="1">IF(CalcTable[[#This Row],[IrrFlag]]=FALSE,0,MAX(0,CalcTable[[#This Row],[VolRednWind]]*(FCAP*IRR_TARGET-CalcTable[[#This Row],[IWC]])))</f>
        <v>#NAME?</v>
      </c>
      <c r="AB1134" s="13" t="e">
        <f ca="1">CalcTable[[#This Row],[IWC]]+CalcTable[[#This Row],[Eff Precip]]+CalcTable[[#This Row],[IrrAmt]]-CalcTable[[#This Row],[AET]]</f>
        <v>#NAME?</v>
      </c>
      <c r="AC1134" s="13" t="e">
        <f ca="1">IF(CalcTable[[#This Row],[PWC]]&gt;FCAP,MIN(24*PERC,MIN(SAT,CalcTable[[#This Row],[PWC]])-FCAP),0)</f>
        <v>#NAME?</v>
      </c>
      <c r="AD1134" s="13" t="e">
        <f ca="1">IF(CalcTable[[#This Row],[PWC]]&gt;SAT,CalcTable[[#This Row],[PWC]]-SAT,0)</f>
        <v>#NAME?</v>
      </c>
      <c r="AE1134" s="13" t="e">
        <f ca="1">CalcTable[[#This Row],[PWC]]-CalcTable[[#This Row],[PercAmt]]-CalcTable[[#This Row],[Runoff]]</f>
        <v>#NAME?</v>
      </c>
      <c r="AF1134" s="13" t="e">
        <f ca="1">CalcTable[[#This Row],[IrrAmt]]/1000*CUR_IRR_AREA*10000/IRR_EFF</f>
        <v>#NAME?</v>
      </c>
      <c r="AG1134" s="147"/>
      <c r="AH1134" s="13"/>
      <c r="AI1134" s="50">
        <v>11.444408951464846</v>
      </c>
      <c r="AJ1134" s="50">
        <v>16.481320003866951</v>
      </c>
      <c r="AK1134" s="50">
        <v>0</v>
      </c>
      <c r="AL1134" s="50">
        <v>0</v>
      </c>
      <c r="AM1134" s="50"/>
      <c r="AN1134" s="50"/>
      <c r="AO1134" s="50"/>
      <c r="AP1134" s="50"/>
      <c r="AQ1134" s="50"/>
      <c r="AR1134" s="50"/>
      <c r="AS1134" s="50"/>
      <c r="AT1134" s="50"/>
      <c r="AU1134" s="50"/>
      <c r="AV1134" s="50"/>
      <c r="AW1134" s="50"/>
      <c r="AX1134" s="50">
        <f t="shared" si="367"/>
        <v>27.925728955331799</v>
      </c>
      <c r="AY1134" s="50"/>
      <c r="AZ1134" s="50">
        <f t="shared" si="357"/>
        <v>651.30338473491497</v>
      </c>
      <c r="BA1134" s="50">
        <f t="shared" si="358"/>
        <v>1055.9270487923523</v>
      </c>
      <c r="BB1134" s="50">
        <f t="shared" si="359"/>
        <v>1092.8444511600317</v>
      </c>
      <c r="BC1134" s="17">
        <f t="shared" si="360"/>
        <v>19676</v>
      </c>
      <c r="BD1134" s="50">
        <f t="shared" si="361"/>
        <v>27.925728955331799</v>
      </c>
      <c r="BE1134" s="50">
        <f t="shared" si="362"/>
        <v>651.30338473491497</v>
      </c>
      <c r="BF1134" s="50">
        <f t="shared" si="368"/>
        <v>1065.3249997202481</v>
      </c>
      <c r="BG1134" s="50"/>
      <c r="BH1134" s="17">
        <f t="shared" si="363"/>
        <v>0</v>
      </c>
      <c r="BI1134" s="17">
        <f t="shared" si="371"/>
        <v>1134</v>
      </c>
      <c r="BJ1134" s="17">
        <f t="shared" si="369"/>
        <v>1134</v>
      </c>
      <c r="BK1134" s="150">
        <f t="shared" si="370"/>
        <v>24636</v>
      </c>
      <c r="BL1134" s="50" t="e">
        <f t="shared" ca="1" si="364"/>
        <v>#NAME?</v>
      </c>
      <c r="BM1134" s="50" t="e">
        <f t="shared" ca="1" si="365"/>
        <v>#NAME?</v>
      </c>
      <c r="BN1134" s="50" t="e">
        <f t="shared" ca="1" si="366"/>
        <v>#NAME?</v>
      </c>
    </row>
    <row r="1135" spans="1:66" x14ac:dyDescent="0.35">
      <c r="A1135" s="48">
        <v>24637</v>
      </c>
      <c r="B1135" s="17">
        <v>1967</v>
      </c>
      <c r="C1135" s="17">
        <v>6</v>
      </c>
      <c r="D1135" s="17">
        <v>165</v>
      </c>
      <c r="E1135" s="17">
        <v>14</v>
      </c>
      <c r="F1135" s="17">
        <v>4</v>
      </c>
      <c r="G1135" s="50">
        <v>5.6</v>
      </c>
      <c r="H1135" s="32">
        <v>4.4525440211056448</v>
      </c>
      <c r="I1135" s="50">
        <v>3.6666666666666665</v>
      </c>
      <c r="J1135" s="13">
        <v>0</v>
      </c>
      <c r="K1135" s="13">
        <f t="shared" si="352"/>
        <v>0</v>
      </c>
      <c r="L1135" s="13">
        <f t="shared" si="353"/>
        <v>0</v>
      </c>
      <c r="M1135" s="13" t="e">
        <f ca="1">CalcTable[[#This Row],[IWC]]-AE1134</f>
        <v>#NAME?</v>
      </c>
      <c r="N1135" s="13" t="e">
        <f ca="1">IF(CalcTable[[#This Row],[Day of Year]]&lt;123,FCAP,AE1134)</f>
        <v>#NAME?</v>
      </c>
      <c r="O1135" s="17" t="e">
        <f ca="1">IF(IRR_DRIP,5,COUNTIF('IDET Wind Values'!C1119:G1119,"&lt;="&amp;IRR_MAXWIND))</f>
        <v>#NAME?</v>
      </c>
      <c r="P1135" s="13" t="e">
        <f ca="1">CalcTable[[#This Row],[ET_o]]*KL</f>
        <v>#NAME?</v>
      </c>
      <c r="Q1135" s="13" t="e">
        <f ca="1">IF(WILTPT&lt;=0,1,MAX(0,MIN(1,(CalcTable[[#This Row],[IWC]]-WILTPT)/(MAD-WILTPT))))</f>
        <v>#NAME?</v>
      </c>
      <c r="R1135" s="13" t="e">
        <f ca="1">CalcTable[[#This Row],[ETMult]]*CalcTable[[#This Row],[ETb]]</f>
        <v>#NAME?</v>
      </c>
      <c r="S1135" s="13" t="b">
        <f>INDEX(IRR_LIST,CalcTable[[#This Row],[Day of Week]]+1)</f>
        <v>0</v>
      </c>
      <c r="T1135" s="13">
        <f t="shared" ca="1" si="354"/>
        <v>0</v>
      </c>
      <c r="U1135" s="13" t="b">
        <f ca="1">IF(CalcTable[[#This Row],[IrrPrecip]]&gt;=IC_MM,FALSE,TRUE)</f>
        <v>1</v>
      </c>
      <c r="V1135" s="13" t="b">
        <f t="shared" si="355"/>
        <v>1</v>
      </c>
      <c r="W1135" s="13" t="e">
        <f ca="1">IF(AND(IRR_DRIP=FALSE,CalcTable[[#This Row],[IrrHours]]&lt;=0),FALSE,TRUE)</f>
        <v>#NAME?</v>
      </c>
      <c r="X1135" s="13" t="e">
        <f ca="1">AND(CalcTable[[#This Row],[IrrDay]],CalcTable[[#This Row],[IrrRain]],CalcTable[[#This Row],[IrrWarm]],CalcTable[[#This Row],[IrrWindy]])</f>
        <v>#NAME?</v>
      </c>
      <c r="Y1135" s="13" t="e">
        <f t="shared" ca="1" si="356"/>
        <v>#NAME?</v>
      </c>
      <c r="Z1135" s="13" t="e">
        <f ca="1">CalcTable[[#This Row],[IrrHours]]/5</f>
        <v>#NAME?</v>
      </c>
      <c r="AA1135" s="13" t="e">
        <f ca="1">IF(CalcTable[[#This Row],[IrrFlag]]=FALSE,0,MAX(0,CalcTable[[#This Row],[VolRednWind]]*(FCAP*IRR_TARGET-CalcTable[[#This Row],[IWC]])))</f>
        <v>#NAME?</v>
      </c>
      <c r="AB1135" s="13" t="e">
        <f ca="1">CalcTable[[#This Row],[IWC]]+CalcTable[[#This Row],[Eff Precip]]+CalcTable[[#This Row],[IrrAmt]]-CalcTable[[#This Row],[AET]]</f>
        <v>#NAME?</v>
      </c>
      <c r="AC1135" s="13" t="e">
        <f ca="1">IF(CalcTable[[#This Row],[PWC]]&gt;FCAP,MIN(24*PERC,MIN(SAT,CalcTable[[#This Row],[PWC]])-FCAP),0)</f>
        <v>#NAME?</v>
      </c>
      <c r="AD1135" s="13" t="e">
        <f ca="1">IF(CalcTable[[#This Row],[PWC]]&gt;SAT,CalcTable[[#This Row],[PWC]]-SAT,0)</f>
        <v>#NAME?</v>
      </c>
      <c r="AE1135" s="13" t="e">
        <f ca="1">CalcTable[[#This Row],[PWC]]-CalcTable[[#This Row],[PercAmt]]-CalcTable[[#This Row],[Runoff]]</f>
        <v>#NAME?</v>
      </c>
      <c r="AF1135" s="13" t="e">
        <f ca="1">CalcTable[[#This Row],[IrrAmt]]/1000*CUR_IRR_AREA*10000/IRR_EFF</f>
        <v>#NAME?</v>
      </c>
      <c r="AG1135" s="147"/>
      <c r="AH1135" s="13"/>
      <c r="AI1135" s="50">
        <v>0</v>
      </c>
      <c r="AJ1135" s="50">
        <v>0</v>
      </c>
      <c r="AK1135" s="50">
        <v>9.0958329021626945</v>
      </c>
      <c r="AL1135" s="50">
        <v>8.1357446700146419</v>
      </c>
      <c r="AM1135" s="50"/>
      <c r="AN1135" s="50"/>
      <c r="AO1135" s="50"/>
      <c r="AP1135" s="50"/>
      <c r="AQ1135" s="50"/>
      <c r="AR1135" s="50"/>
      <c r="AS1135" s="50"/>
      <c r="AT1135" s="50"/>
      <c r="AU1135" s="50"/>
      <c r="AV1135" s="50"/>
      <c r="AW1135" s="50"/>
      <c r="AX1135" s="50">
        <f t="shared" si="367"/>
        <v>17.231577572177336</v>
      </c>
      <c r="AY1135" s="50"/>
      <c r="AZ1135" s="50">
        <f t="shared" si="357"/>
        <v>372.05405955214906</v>
      </c>
      <c r="BA1135" s="50">
        <f t="shared" si="358"/>
        <v>572.84513931045171</v>
      </c>
      <c r="BB1135" s="50">
        <f t="shared" si="359"/>
        <v>590.56199928912554</v>
      </c>
      <c r="BC1135" s="17">
        <f t="shared" si="360"/>
        <v>19676</v>
      </c>
      <c r="BD1135" s="50">
        <f t="shared" si="361"/>
        <v>17.231577572177336</v>
      </c>
      <c r="BE1135" s="50">
        <f t="shared" si="362"/>
        <v>372.05405955214906</v>
      </c>
      <c r="BF1135" s="50">
        <f t="shared" si="368"/>
        <v>608.56200071742467</v>
      </c>
      <c r="BG1135" s="50"/>
      <c r="BH1135" s="17">
        <f t="shared" si="363"/>
        <v>0</v>
      </c>
      <c r="BI1135" s="17">
        <f t="shared" si="371"/>
        <v>1135</v>
      </c>
      <c r="BJ1135" s="17">
        <f t="shared" si="369"/>
        <v>1135</v>
      </c>
      <c r="BK1135" s="150">
        <f t="shared" si="370"/>
        <v>24637</v>
      </c>
      <c r="BL1135" s="50" t="e">
        <f t="shared" ca="1" si="364"/>
        <v>#NAME?</v>
      </c>
      <c r="BM1135" s="50" t="e">
        <f t="shared" ca="1" si="365"/>
        <v>#NAME?</v>
      </c>
      <c r="BN1135" s="50" t="e">
        <f t="shared" ca="1" si="366"/>
        <v>#NAME?</v>
      </c>
    </row>
    <row r="1136" spans="1:66" x14ac:dyDescent="0.35">
      <c r="A1136" s="48">
        <v>24638</v>
      </c>
      <c r="B1136" s="17">
        <v>1967</v>
      </c>
      <c r="C1136" s="17">
        <v>6</v>
      </c>
      <c r="D1136" s="17">
        <v>166</v>
      </c>
      <c r="E1136" s="17">
        <v>15</v>
      </c>
      <c r="F1136" s="17">
        <v>5</v>
      </c>
      <c r="G1136" s="50">
        <v>10.6</v>
      </c>
      <c r="H1136" s="32">
        <v>5.3065892121247638</v>
      </c>
      <c r="I1136" s="50">
        <v>9</v>
      </c>
      <c r="J1136" s="13">
        <v>0</v>
      </c>
      <c r="K1136" s="13">
        <f t="shared" si="352"/>
        <v>0</v>
      </c>
      <c r="L1136" s="13">
        <f t="shared" si="353"/>
        <v>0</v>
      </c>
      <c r="M1136" s="13" t="e">
        <f ca="1">CalcTable[[#This Row],[IWC]]-AE1135</f>
        <v>#NAME?</v>
      </c>
      <c r="N1136" s="13" t="e">
        <f ca="1">IF(CalcTable[[#This Row],[Day of Year]]&lt;123,FCAP,AE1135)</f>
        <v>#NAME?</v>
      </c>
      <c r="O1136" s="17" t="e">
        <f ca="1">IF(IRR_DRIP,5,COUNTIF('IDET Wind Values'!C1120:G1120,"&lt;="&amp;IRR_MAXWIND))</f>
        <v>#NAME?</v>
      </c>
      <c r="P1136" s="13" t="e">
        <f ca="1">CalcTable[[#This Row],[ET_o]]*KL</f>
        <v>#NAME?</v>
      </c>
      <c r="Q1136" s="13" t="e">
        <f ca="1">IF(WILTPT&lt;=0,1,MAX(0,MIN(1,(CalcTable[[#This Row],[IWC]]-WILTPT)/(MAD-WILTPT))))</f>
        <v>#NAME?</v>
      </c>
      <c r="R1136" s="13" t="e">
        <f ca="1">CalcTable[[#This Row],[ETMult]]*CalcTable[[#This Row],[ETb]]</f>
        <v>#NAME?</v>
      </c>
      <c r="S1136" s="13" t="b">
        <f>INDEX(IRR_LIST,CalcTable[[#This Row],[Day of Week]]+1)</f>
        <v>1</v>
      </c>
      <c r="T1136" s="13">
        <f t="shared" ca="1" si="354"/>
        <v>0</v>
      </c>
      <c r="U1136" s="13" t="b">
        <f ca="1">IF(CalcTable[[#This Row],[IrrPrecip]]&gt;=IC_MM,FALSE,TRUE)</f>
        <v>1</v>
      </c>
      <c r="V1136" s="13" t="b">
        <f t="shared" si="355"/>
        <v>1</v>
      </c>
      <c r="W1136" s="13" t="e">
        <f ca="1">IF(AND(IRR_DRIP=FALSE,CalcTable[[#This Row],[IrrHours]]&lt;=0),FALSE,TRUE)</f>
        <v>#NAME?</v>
      </c>
      <c r="X1136" s="13" t="e">
        <f ca="1">AND(CalcTable[[#This Row],[IrrDay]],CalcTable[[#This Row],[IrrRain]],CalcTable[[#This Row],[IrrWarm]],CalcTable[[#This Row],[IrrWindy]])</f>
        <v>#NAME?</v>
      </c>
      <c r="Y1136" s="13" t="e">
        <f t="shared" ca="1" si="356"/>
        <v>#NAME?</v>
      </c>
      <c r="Z1136" s="13" t="e">
        <f ca="1">CalcTable[[#This Row],[IrrHours]]/5</f>
        <v>#NAME?</v>
      </c>
      <c r="AA1136" s="13" t="e">
        <f ca="1">IF(CalcTable[[#This Row],[IrrFlag]]=FALSE,0,MAX(0,CalcTable[[#This Row],[VolRednWind]]*(FCAP*IRR_TARGET-CalcTable[[#This Row],[IWC]])))</f>
        <v>#NAME?</v>
      </c>
      <c r="AB1136" s="13" t="e">
        <f ca="1">CalcTable[[#This Row],[IWC]]+CalcTable[[#This Row],[Eff Precip]]+CalcTable[[#This Row],[IrrAmt]]-CalcTable[[#This Row],[AET]]</f>
        <v>#NAME?</v>
      </c>
      <c r="AC1136" s="13" t="e">
        <f ca="1">IF(CalcTable[[#This Row],[PWC]]&gt;FCAP,MIN(24*PERC,MIN(SAT,CalcTable[[#This Row],[PWC]])-FCAP),0)</f>
        <v>#NAME?</v>
      </c>
      <c r="AD1136" s="13" t="e">
        <f ca="1">IF(CalcTable[[#This Row],[PWC]]&gt;SAT,CalcTable[[#This Row],[PWC]]-SAT,0)</f>
        <v>#NAME?</v>
      </c>
      <c r="AE1136" s="13" t="e">
        <f ca="1">CalcTable[[#This Row],[PWC]]-CalcTable[[#This Row],[PercAmt]]-CalcTable[[#This Row],[Runoff]]</f>
        <v>#NAME?</v>
      </c>
      <c r="AF1136" s="13" t="e">
        <f ca="1">CalcTable[[#This Row],[IrrAmt]]/1000*CUR_IRR_AREA*10000/IRR_EFF</f>
        <v>#NAME?</v>
      </c>
      <c r="AG1136" s="147"/>
      <c r="AH1136" s="13"/>
      <c r="AI1136" s="50">
        <v>2.82816615819999</v>
      </c>
      <c r="AJ1136" s="50">
        <v>3.9731123259095797</v>
      </c>
      <c r="AK1136" s="50">
        <v>0</v>
      </c>
      <c r="AL1136" s="50">
        <v>0</v>
      </c>
      <c r="AM1136" s="50"/>
      <c r="AN1136" s="50"/>
      <c r="AO1136" s="50"/>
      <c r="AP1136" s="50"/>
      <c r="AQ1136" s="50"/>
      <c r="AR1136" s="50"/>
      <c r="AS1136" s="50"/>
      <c r="AT1136" s="50"/>
      <c r="AU1136" s="50"/>
      <c r="AV1136" s="50"/>
      <c r="AW1136" s="50"/>
      <c r="AX1136" s="50">
        <f t="shared" si="367"/>
        <v>6.8012784841095701</v>
      </c>
      <c r="AY1136" s="50"/>
      <c r="AZ1136" s="50">
        <f t="shared" si="357"/>
        <v>158.02439854694754</v>
      </c>
      <c r="BA1136" s="50">
        <f t="shared" si="358"/>
        <v>256.114509289502</v>
      </c>
      <c r="BB1136" s="50">
        <f t="shared" si="359"/>
        <v>265.06249198253954</v>
      </c>
      <c r="BC1136" s="17">
        <f t="shared" si="360"/>
        <v>19676</v>
      </c>
      <c r="BD1136" s="50">
        <f t="shared" si="361"/>
        <v>6.8012784841095701</v>
      </c>
      <c r="BE1136" s="50">
        <f t="shared" si="362"/>
        <v>158.02439854694754</v>
      </c>
      <c r="BF1136" s="50">
        <f t="shared" si="368"/>
        <v>258.47761010229942</v>
      </c>
      <c r="BG1136" s="50"/>
      <c r="BH1136" s="17">
        <f t="shared" si="363"/>
        <v>0</v>
      </c>
      <c r="BI1136" s="17">
        <f t="shared" si="371"/>
        <v>1136</v>
      </c>
      <c r="BJ1136" s="17">
        <f t="shared" si="369"/>
        <v>1136</v>
      </c>
      <c r="BK1136" s="150">
        <f t="shared" si="370"/>
        <v>24638</v>
      </c>
      <c r="BL1136" s="50" t="e">
        <f t="shared" ca="1" si="364"/>
        <v>#NAME?</v>
      </c>
      <c r="BM1136" s="50" t="e">
        <f t="shared" ca="1" si="365"/>
        <v>#NAME?</v>
      </c>
      <c r="BN1136" s="50" t="e">
        <f t="shared" ca="1" si="366"/>
        <v>#NAME?</v>
      </c>
    </row>
    <row r="1137" spans="1:66" x14ac:dyDescent="0.35">
      <c r="A1137" s="48">
        <v>24639</v>
      </c>
      <c r="B1137" s="17">
        <v>1967</v>
      </c>
      <c r="C1137" s="17">
        <v>6</v>
      </c>
      <c r="D1137" s="17">
        <v>167</v>
      </c>
      <c r="E1137" s="17">
        <v>16</v>
      </c>
      <c r="F1137" s="17">
        <v>6</v>
      </c>
      <c r="G1137" s="50">
        <v>11.1</v>
      </c>
      <c r="H1137" s="32">
        <v>3.4444538912189495</v>
      </c>
      <c r="I1137" s="50">
        <v>10.833333333333334</v>
      </c>
      <c r="J1137" s="13">
        <v>17.5</v>
      </c>
      <c r="K1137" s="13">
        <f t="shared" si="352"/>
        <v>17.5</v>
      </c>
      <c r="L1137" s="13">
        <f t="shared" si="353"/>
        <v>9.375</v>
      </c>
      <c r="M1137" s="13" t="e">
        <f ca="1">CalcTable[[#This Row],[IWC]]-AE1136</f>
        <v>#NAME?</v>
      </c>
      <c r="N1137" s="13" t="e">
        <f ca="1">IF(CalcTable[[#This Row],[Day of Year]]&lt;123,FCAP,AE1136)</f>
        <v>#NAME?</v>
      </c>
      <c r="O1137" s="17" t="e">
        <f ca="1">IF(IRR_DRIP,5,COUNTIF('IDET Wind Values'!C1121:G1121,"&lt;="&amp;IRR_MAXWIND))</f>
        <v>#NAME?</v>
      </c>
      <c r="P1137" s="13" t="e">
        <f ca="1">CalcTable[[#This Row],[ET_o]]*KL</f>
        <v>#NAME?</v>
      </c>
      <c r="Q1137" s="13" t="e">
        <f ca="1">IF(WILTPT&lt;=0,1,MAX(0,MIN(1,(CalcTable[[#This Row],[IWC]]-WILTPT)/(MAD-WILTPT))))</f>
        <v>#NAME?</v>
      </c>
      <c r="R1137" s="13" t="e">
        <f ca="1">CalcTable[[#This Row],[ETMult]]*CalcTable[[#This Row],[ETb]]</f>
        <v>#NAME?</v>
      </c>
      <c r="S1137" s="13" t="b">
        <f>INDEX(IRR_LIST,CalcTable[[#This Row],[Day of Week]]+1)</f>
        <v>0</v>
      </c>
      <c r="T1137" s="13">
        <f t="shared" ca="1" si="354"/>
        <v>0</v>
      </c>
      <c r="U1137" s="13" t="b">
        <f ca="1">IF(CalcTable[[#This Row],[IrrPrecip]]&gt;=IC_MM,FALSE,TRUE)</f>
        <v>1</v>
      </c>
      <c r="V1137" s="13" t="b">
        <f t="shared" si="355"/>
        <v>1</v>
      </c>
      <c r="W1137" s="13" t="e">
        <f ca="1">IF(AND(IRR_DRIP=FALSE,CalcTable[[#This Row],[IrrHours]]&lt;=0),FALSE,TRUE)</f>
        <v>#NAME?</v>
      </c>
      <c r="X1137" s="13" t="e">
        <f ca="1">AND(CalcTable[[#This Row],[IrrDay]],CalcTable[[#This Row],[IrrRain]],CalcTable[[#This Row],[IrrWarm]],CalcTable[[#This Row],[IrrWindy]])</f>
        <v>#NAME?</v>
      </c>
      <c r="Y1137" s="13" t="e">
        <f t="shared" ca="1" si="356"/>
        <v>#NAME?</v>
      </c>
      <c r="Z1137" s="13" t="e">
        <f ca="1">CalcTable[[#This Row],[IrrHours]]/5</f>
        <v>#NAME?</v>
      </c>
      <c r="AA1137" s="13" t="e">
        <f ca="1">IF(CalcTable[[#This Row],[IrrFlag]]=FALSE,0,MAX(0,CalcTable[[#This Row],[VolRednWind]]*(FCAP*IRR_TARGET-CalcTable[[#This Row],[IWC]])))</f>
        <v>#NAME?</v>
      </c>
      <c r="AB1137" s="13" t="e">
        <f ca="1">CalcTable[[#This Row],[IWC]]+CalcTable[[#This Row],[Eff Precip]]+CalcTable[[#This Row],[IrrAmt]]-CalcTable[[#This Row],[AET]]</f>
        <v>#NAME?</v>
      </c>
      <c r="AC1137" s="13" t="e">
        <f ca="1">IF(CalcTable[[#This Row],[PWC]]&gt;FCAP,MIN(24*PERC,MIN(SAT,CalcTable[[#This Row],[PWC]])-FCAP),0)</f>
        <v>#NAME?</v>
      </c>
      <c r="AD1137" s="13" t="e">
        <f ca="1">IF(CalcTable[[#This Row],[PWC]]&gt;SAT,CalcTable[[#This Row],[PWC]]-SAT,0)</f>
        <v>#NAME?</v>
      </c>
      <c r="AE1137" s="13" t="e">
        <f ca="1">CalcTable[[#This Row],[PWC]]-CalcTable[[#This Row],[PercAmt]]-CalcTable[[#This Row],[Runoff]]</f>
        <v>#NAME?</v>
      </c>
      <c r="AF1137" s="13" t="e">
        <f ca="1">CalcTable[[#This Row],[IrrAmt]]/1000*CUR_IRR_AREA*10000/IRR_EFF</f>
        <v>#NAME?</v>
      </c>
      <c r="AG1137" s="147"/>
      <c r="AH1137" s="13"/>
      <c r="AI1137" s="50">
        <v>0</v>
      </c>
      <c r="AJ1137" s="50">
        <v>0</v>
      </c>
      <c r="AK1137" s="50">
        <v>0</v>
      </c>
      <c r="AL1137" s="50">
        <v>5.1986240666686214</v>
      </c>
      <c r="AM1137" s="50"/>
      <c r="AN1137" s="50"/>
      <c r="AO1137" s="50"/>
      <c r="AP1137" s="50"/>
      <c r="AQ1137" s="50"/>
      <c r="AR1137" s="50"/>
      <c r="AS1137" s="50"/>
      <c r="AT1137" s="50"/>
      <c r="AU1137" s="50"/>
      <c r="AV1137" s="50"/>
      <c r="AW1137" s="50"/>
      <c r="AX1137" s="50">
        <f t="shared" si="367"/>
        <v>5.1986240666686214</v>
      </c>
      <c r="AY1137" s="50"/>
      <c r="AZ1137" s="50">
        <f t="shared" si="357"/>
        <v>152.49297262227958</v>
      </c>
      <c r="BA1137" s="50">
        <f t="shared" si="358"/>
        <v>234.79076737081144</v>
      </c>
      <c r="BB1137" s="50">
        <f t="shared" si="359"/>
        <v>242.05233749568188</v>
      </c>
      <c r="BC1137" s="17">
        <f t="shared" si="360"/>
        <v>19676</v>
      </c>
      <c r="BD1137" s="50">
        <f t="shared" si="361"/>
        <v>5.1986240666686214</v>
      </c>
      <c r="BE1137" s="50">
        <f t="shared" si="362"/>
        <v>152.49297262227958</v>
      </c>
      <c r="BF1137" s="50">
        <f t="shared" si="368"/>
        <v>249.42995817884466</v>
      </c>
      <c r="BG1137" s="50"/>
      <c r="BH1137" s="17">
        <f t="shared" si="363"/>
        <v>0</v>
      </c>
      <c r="BI1137" s="17">
        <f t="shared" si="371"/>
        <v>1137</v>
      </c>
      <c r="BJ1137" s="17">
        <f t="shared" si="369"/>
        <v>1137</v>
      </c>
      <c r="BK1137" s="150">
        <f t="shared" si="370"/>
        <v>24639</v>
      </c>
      <c r="BL1137" s="50" t="e">
        <f t="shared" ca="1" si="364"/>
        <v>#NAME?</v>
      </c>
      <c r="BM1137" s="50" t="e">
        <f t="shared" ca="1" si="365"/>
        <v>#NAME?</v>
      </c>
      <c r="BN1137" s="50" t="e">
        <f t="shared" ca="1" si="366"/>
        <v>#NAME?</v>
      </c>
    </row>
    <row r="1138" spans="1:66" x14ac:dyDescent="0.35">
      <c r="A1138" s="48">
        <v>24640</v>
      </c>
      <c r="B1138" s="17">
        <v>1967</v>
      </c>
      <c r="C1138" s="17">
        <v>6</v>
      </c>
      <c r="D1138" s="17">
        <v>168</v>
      </c>
      <c r="E1138" s="17">
        <v>17</v>
      </c>
      <c r="F1138" s="17">
        <v>7</v>
      </c>
      <c r="G1138" s="50">
        <v>10</v>
      </c>
      <c r="H1138" s="32">
        <v>4.1413813098454657</v>
      </c>
      <c r="I1138" s="50">
        <v>18.5</v>
      </c>
      <c r="J1138" s="13">
        <v>0.3</v>
      </c>
      <c r="K1138" s="13">
        <f t="shared" si="352"/>
        <v>0.3</v>
      </c>
      <c r="L1138" s="13">
        <f t="shared" si="353"/>
        <v>0</v>
      </c>
      <c r="M1138" s="13" t="e">
        <f ca="1">CalcTable[[#This Row],[IWC]]-AE1137</f>
        <v>#NAME?</v>
      </c>
      <c r="N1138" s="13" t="e">
        <f ca="1">IF(CalcTable[[#This Row],[Day of Year]]&lt;123,FCAP,AE1137)</f>
        <v>#NAME?</v>
      </c>
      <c r="O1138" s="17" t="e">
        <f ca="1">IF(IRR_DRIP,5,COUNTIF('IDET Wind Values'!C1122:G1122,"&lt;="&amp;IRR_MAXWIND))</f>
        <v>#NAME?</v>
      </c>
      <c r="P1138" s="13" t="e">
        <f ca="1">CalcTable[[#This Row],[ET_o]]*KL</f>
        <v>#NAME?</v>
      </c>
      <c r="Q1138" s="13" t="e">
        <f ca="1">IF(WILTPT&lt;=0,1,MAX(0,MIN(1,(CalcTable[[#This Row],[IWC]]-WILTPT)/(MAD-WILTPT))))</f>
        <v>#NAME?</v>
      </c>
      <c r="R1138" s="13" t="e">
        <f ca="1">CalcTable[[#This Row],[ETMult]]*CalcTable[[#This Row],[ETb]]</f>
        <v>#NAME?</v>
      </c>
      <c r="S1138" s="13" t="b">
        <f>INDEX(IRR_LIST,CalcTable[[#This Row],[Day of Week]]+1)</f>
        <v>0</v>
      </c>
      <c r="T1138" s="13">
        <f t="shared" ca="1" si="354"/>
        <v>17.5</v>
      </c>
      <c r="U1138" s="13" t="b">
        <f ca="1">IF(CalcTable[[#This Row],[IrrPrecip]]&gt;=IC_MM,FALSE,TRUE)</f>
        <v>0</v>
      </c>
      <c r="V1138" s="13" t="b">
        <f t="shared" si="355"/>
        <v>1</v>
      </c>
      <c r="W1138" s="13" t="e">
        <f ca="1">IF(AND(IRR_DRIP=FALSE,CalcTable[[#This Row],[IrrHours]]&lt;=0),FALSE,TRUE)</f>
        <v>#NAME?</v>
      </c>
      <c r="X1138" s="13" t="e">
        <f ca="1">AND(CalcTable[[#This Row],[IrrDay]],CalcTable[[#This Row],[IrrRain]],CalcTable[[#This Row],[IrrWarm]],CalcTable[[#This Row],[IrrWindy]])</f>
        <v>#NAME?</v>
      </c>
      <c r="Y1138" s="13" t="e">
        <f t="shared" ca="1" si="356"/>
        <v>#NAME?</v>
      </c>
      <c r="Z1138" s="13" t="e">
        <f ca="1">CalcTable[[#This Row],[IrrHours]]/5</f>
        <v>#NAME?</v>
      </c>
      <c r="AA1138" s="13" t="e">
        <f ca="1">IF(CalcTable[[#This Row],[IrrFlag]]=FALSE,0,MAX(0,CalcTable[[#This Row],[VolRednWind]]*(FCAP*IRR_TARGET-CalcTable[[#This Row],[IWC]])))</f>
        <v>#NAME?</v>
      </c>
      <c r="AB1138" s="13" t="e">
        <f ca="1">CalcTable[[#This Row],[IWC]]+CalcTable[[#This Row],[Eff Precip]]+CalcTable[[#This Row],[IrrAmt]]-CalcTable[[#This Row],[AET]]</f>
        <v>#NAME?</v>
      </c>
      <c r="AC1138" s="13" t="e">
        <f ca="1">IF(CalcTable[[#This Row],[PWC]]&gt;FCAP,MIN(24*PERC,MIN(SAT,CalcTable[[#This Row],[PWC]])-FCAP),0)</f>
        <v>#NAME?</v>
      </c>
      <c r="AD1138" s="13" t="e">
        <f ca="1">IF(CalcTable[[#This Row],[PWC]]&gt;SAT,CalcTable[[#This Row],[PWC]]-SAT,0)</f>
        <v>#NAME?</v>
      </c>
      <c r="AE1138" s="13" t="e">
        <f ca="1">CalcTable[[#This Row],[PWC]]-CalcTable[[#This Row],[PercAmt]]-CalcTable[[#This Row],[Runoff]]</f>
        <v>#NAME?</v>
      </c>
      <c r="AF1138" s="13" t="e">
        <f ca="1">CalcTable[[#This Row],[IrrAmt]]/1000*CUR_IRR_AREA*10000/IRR_EFF</f>
        <v>#NAME?</v>
      </c>
      <c r="AG1138" s="147"/>
      <c r="AH1138" s="13"/>
      <c r="AI1138" s="50">
        <v>0</v>
      </c>
      <c r="AJ1138" s="50">
        <v>0</v>
      </c>
      <c r="AK1138" s="50">
        <v>0</v>
      </c>
      <c r="AL1138" s="50">
        <v>0</v>
      </c>
      <c r="AM1138" s="50"/>
      <c r="AN1138" s="50"/>
      <c r="AO1138" s="50"/>
      <c r="AP1138" s="50"/>
      <c r="AQ1138" s="50"/>
      <c r="AR1138" s="50"/>
      <c r="AS1138" s="50"/>
      <c r="AT1138" s="50"/>
      <c r="AU1138" s="50"/>
      <c r="AV1138" s="50"/>
      <c r="AW1138" s="50"/>
      <c r="AX1138" s="50">
        <f t="shared" si="367"/>
        <v>0</v>
      </c>
      <c r="AY1138" s="50"/>
      <c r="AZ1138" s="50">
        <f t="shared" si="357"/>
        <v>0</v>
      </c>
      <c r="BA1138" s="50">
        <f t="shared" si="358"/>
        <v>0</v>
      </c>
      <c r="BB1138" s="50">
        <f t="shared" si="359"/>
        <v>0</v>
      </c>
      <c r="BC1138" s="17">
        <f t="shared" si="360"/>
        <v>19676</v>
      </c>
      <c r="BD1138" s="50">
        <f t="shared" si="361"/>
        <v>0</v>
      </c>
      <c r="BE1138" s="50">
        <f t="shared" si="362"/>
        <v>0</v>
      </c>
      <c r="BF1138" s="50">
        <f t="shared" si="368"/>
        <v>0</v>
      </c>
      <c r="BG1138" s="50"/>
      <c r="BH1138" s="17">
        <f t="shared" si="363"/>
        <v>0</v>
      </c>
      <c r="BI1138" s="17">
        <f t="shared" si="371"/>
        <v>1138</v>
      </c>
      <c r="BJ1138" s="17">
        <f t="shared" si="369"/>
        <v>1138</v>
      </c>
      <c r="BK1138" s="150">
        <f t="shared" si="370"/>
        <v>24640</v>
      </c>
      <c r="BL1138" s="50" t="e">
        <f t="shared" ca="1" si="364"/>
        <v>#NAME?</v>
      </c>
      <c r="BM1138" s="50" t="e">
        <f t="shared" ca="1" si="365"/>
        <v>#NAME?</v>
      </c>
      <c r="BN1138" s="50" t="e">
        <f t="shared" ca="1" si="366"/>
        <v>#NAME?</v>
      </c>
    </row>
    <row r="1139" spans="1:66" x14ac:dyDescent="0.35">
      <c r="A1139" s="48">
        <v>24641</v>
      </c>
      <c r="B1139" s="17">
        <v>1967</v>
      </c>
      <c r="C1139" s="17">
        <v>6</v>
      </c>
      <c r="D1139" s="17">
        <v>169</v>
      </c>
      <c r="E1139" s="17">
        <v>18</v>
      </c>
      <c r="F1139" s="17">
        <v>1</v>
      </c>
      <c r="G1139" s="50">
        <v>8.9</v>
      </c>
      <c r="H1139" s="32">
        <v>2.4883614477548401</v>
      </c>
      <c r="I1139" s="50">
        <v>11.666666666666666</v>
      </c>
      <c r="J1139" s="13">
        <v>8.1999999999999993</v>
      </c>
      <c r="K1139" s="13">
        <f t="shared" si="352"/>
        <v>8.1999999999999993</v>
      </c>
      <c r="L1139" s="13">
        <f t="shared" si="353"/>
        <v>2.3999999999999995</v>
      </c>
      <c r="M1139" s="13" t="e">
        <f ca="1">CalcTable[[#This Row],[IWC]]-AE1138</f>
        <v>#NAME?</v>
      </c>
      <c r="N1139" s="13" t="e">
        <f ca="1">IF(CalcTable[[#This Row],[Day of Year]]&lt;123,FCAP,AE1138)</f>
        <v>#NAME?</v>
      </c>
      <c r="O1139" s="17" t="e">
        <f ca="1">IF(IRR_DRIP,5,COUNTIF('IDET Wind Values'!C1123:G1123,"&lt;="&amp;IRR_MAXWIND))</f>
        <v>#NAME?</v>
      </c>
      <c r="P1139" s="13" t="e">
        <f ca="1">CalcTable[[#This Row],[ET_o]]*KL</f>
        <v>#NAME?</v>
      </c>
      <c r="Q1139" s="13" t="e">
        <f ca="1">IF(WILTPT&lt;=0,1,MAX(0,MIN(1,(CalcTable[[#This Row],[IWC]]-WILTPT)/(MAD-WILTPT))))</f>
        <v>#NAME?</v>
      </c>
      <c r="R1139" s="13" t="e">
        <f ca="1">CalcTable[[#This Row],[ETMult]]*CalcTable[[#This Row],[ETb]]</f>
        <v>#NAME?</v>
      </c>
      <c r="S1139" s="13" t="b">
        <f>INDEX(IRR_LIST,CalcTable[[#This Row],[Day of Week]]+1)</f>
        <v>1</v>
      </c>
      <c r="T1139" s="13">
        <f t="shared" ca="1" si="354"/>
        <v>17.8</v>
      </c>
      <c r="U1139" s="13" t="b">
        <f ca="1">IF(CalcTable[[#This Row],[IrrPrecip]]&gt;=IC_MM,FALSE,TRUE)</f>
        <v>0</v>
      </c>
      <c r="V1139" s="13" t="b">
        <f t="shared" si="355"/>
        <v>1</v>
      </c>
      <c r="W1139" s="13" t="e">
        <f ca="1">IF(AND(IRR_DRIP=FALSE,CalcTable[[#This Row],[IrrHours]]&lt;=0),FALSE,TRUE)</f>
        <v>#NAME?</v>
      </c>
      <c r="X1139" s="13" t="e">
        <f ca="1">AND(CalcTable[[#This Row],[IrrDay]],CalcTable[[#This Row],[IrrRain]],CalcTable[[#This Row],[IrrWarm]],CalcTable[[#This Row],[IrrWindy]])</f>
        <v>#NAME?</v>
      </c>
      <c r="Y1139" s="13" t="e">
        <f t="shared" ca="1" si="356"/>
        <v>#NAME?</v>
      </c>
      <c r="Z1139" s="13" t="e">
        <f ca="1">CalcTable[[#This Row],[IrrHours]]/5</f>
        <v>#NAME?</v>
      </c>
      <c r="AA1139" s="13" t="e">
        <f ca="1">IF(CalcTable[[#This Row],[IrrFlag]]=FALSE,0,MAX(0,CalcTable[[#This Row],[VolRednWind]]*(FCAP*IRR_TARGET-CalcTable[[#This Row],[IWC]])))</f>
        <v>#NAME?</v>
      </c>
      <c r="AB1139" s="13" t="e">
        <f ca="1">CalcTable[[#This Row],[IWC]]+CalcTable[[#This Row],[Eff Precip]]+CalcTable[[#This Row],[IrrAmt]]-CalcTable[[#This Row],[AET]]</f>
        <v>#NAME?</v>
      </c>
      <c r="AC1139" s="13" t="e">
        <f ca="1">IF(CalcTable[[#This Row],[PWC]]&gt;FCAP,MIN(24*PERC,MIN(SAT,CalcTable[[#This Row],[PWC]])-FCAP),0)</f>
        <v>#NAME?</v>
      </c>
      <c r="AD1139" s="13" t="e">
        <f ca="1">IF(CalcTable[[#This Row],[PWC]]&gt;SAT,CalcTable[[#This Row],[PWC]]-SAT,0)</f>
        <v>#NAME?</v>
      </c>
      <c r="AE1139" s="13" t="e">
        <f ca="1">CalcTable[[#This Row],[PWC]]-CalcTable[[#This Row],[PercAmt]]-CalcTable[[#This Row],[Runoff]]</f>
        <v>#NAME?</v>
      </c>
      <c r="AF1139" s="13" t="e">
        <f ca="1">CalcTable[[#This Row],[IrrAmt]]/1000*CUR_IRR_AREA*10000/IRR_EFF</f>
        <v>#NAME?</v>
      </c>
      <c r="AG1139" s="147"/>
      <c r="AH1139" s="13"/>
      <c r="AI1139" s="50">
        <v>0</v>
      </c>
      <c r="AJ1139" s="50">
        <v>0</v>
      </c>
      <c r="AK1139" s="50">
        <v>0</v>
      </c>
      <c r="AL1139" s="50">
        <v>0</v>
      </c>
      <c r="AM1139" s="50"/>
      <c r="AN1139" s="50"/>
      <c r="AO1139" s="50"/>
      <c r="AP1139" s="50"/>
      <c r="AQ1139" s="50"/>
      <c r="AR1139" s="50"/>
      <c r="AS1139" s="50"/>
      <c r="AT1139" s="50"/>
      <c r="AU1139" s="50"/>
      <c r="AV1139" s="50"/>
      <c r="AW1139" s="50"/>
      <c r="AX1139" s="50">
        <f t="shared" si="367"/>
        <v>0</v>
      </c>
      <c r="AY1139" s="50"/>
      <c r="AZ1139" s="50">
        <f t="shared" si="357"/>
        <v>0</v>
      </c>
      <c r="BA1139" s="50">
        <f t="shared" si="358"/>
        <v>0</v>
      </c>
      <c r="BB1139" s="50">
        <f t="shared" si="359"/>
        <v>0</v>
      </c>
      <c r="BC1139" s="17">
        <f t="shared" si="360"/>
        <v>19676</v>
      </c>
      <c r="BD1139" s="50">
        <f t="shared" si="361"/>
        <v>0</v>
      </c>
      <c r="BE1139" s="50">
        <f t="shared" si="362"/>
        <v>0</v>
      </c>
      <c r="BF1139" s="50">
        <f t="shared" si="368"/>
        <v>0</v>
      </c>
      <c r="BG1139" s="50"/>
      <c r="BH1139" s="17">
        <f t="shared" si="363"/>
        <v>0</v>
      </c>
      <c r="BI1139" s="17">
        <f t="shared" si="371"/>
        <v>1139</v>
      </c>
      <c r="BJ1139" s="17">
        <f t="shared" si="369"/>
        <v>1139</v>
      </c>
      <c r="BK1139" s="150">
        <f t="shared" si="370"/>
        <v>24641</v>
      </c>
      <c r="BL1139" s="50" t="e">
        <f t="shared" ca="1" si="364"/>
        <v>#NAME?</v>
      </c>
      <c r="BM1139" s="50" t="e">
        <f t="shared" ca="1" si="365"/>
        <v>#NAME?</v>
      </c>
      <c r="BN1139" s="50" t="e">
        <f t="shared" ca="1" si="366"/>
        <v>#NAME?</v>
      </c>
    </row>
    <row r="1140" spans="1:66" x14ac:dyDescent="0.35">
      <c r="A1140" s="48">
        <v>24642</v>
      </c>
      <c r="B1140" s="17">
        <v>1967</v>
      </c>
      <c r="C1140" s="17">
        <v>6</v>
      </c>
      <c r="D1140" s="17">
        <v>170</v>
      </c>
      <c r="E1140" s="17">
        <v>19</v>
      </c>
      <c r="F1140" s="17">
        <v>2</v>
      </c>
      <c r="G1140" s="50">
        <v>8.3000000000000007</v>
      </c>
      <c r="H1140" s="32">
        <v>3.6751652146270057</v>
      </c>
      <c r="I1140" s="50">
        <v>3.1666666666666665</v>
      </c>
      <c r="J1140" s="13">
        <v>0</v>
      </c>
      <c r="K1140" s="13">
        <f t="shared" si="352"/>
        <v>0</v>
      </c>
      <c r="L1140" s="13">
        <f t="shared" si="353"/>
        <v>0</v>
      </c>
      <c r="M1140" s="13" t="e">
        <f ca="1">CalcTable[[#This Row],[IWC]]-AE1139</f>
        <v>#NAME?</v>
      </c>
      <c r="N1140" s="13" t="e">
        <f ca="1">IF(CalcTable[[#This Row],[Day of Year]]&lt;123,FCAP,AE1139)</f>
        <v>#NAME?</v>
      </c>
      <c r="O1140" s="17" t="e">
        <f ca="1">IF(IRR_DRIP,5,COUNTIF('IDET Wind Values'!C1124:G1124,"&lt;="&amp;IRR_MAXWIND))</f>
        <v>#NAME?</v>
      </c>
      <c r="P1140" s="13" t="e">
        <f ca="1">CalcTable[[#This Row],[ET_o]]*KL</f>
        <v>#NAME?</v>
      </c>
      <c r="Q1140" s="13" t="e">
        <f ca="1">IF(WILTPT&lt;=0,1,MAX(0,MIN(1,(CalcTable[[#This Row],[IWC]]-WILTPT)/(MAD-WILTPT))))</f>
        <v>#NAME?</v>
      </c>
      <c r="R1140" s="13" t="e">
        <f ca="1">CalcTable[[#This Row],[ETMult]]*CalcTable[[#This Row],[ETb]]</f>
        <v>#NAME?</v>
      </c>
      <c r="S1140" s="13" t="b">
        <f>INDEX(IRR_LIST,CalcTable[[#This Row],[Day of Week]]+1)</f>
        <v>0</v>
      </c>
      <c r="T1140" s="13">
        <f t="shared" ca="1" si="354"/>
        <v>8.5</v>
      </c>
      <c r="U1140" s="13" t="b">
        <f ca="1">IF(CalcTable[[#This Row],[IrrPrecip]]&gt;=IC_MM,FALSE,TRUE)</f>
        <v>1</v>
      </c>
      <c r="V1140" s="13" t="b">
        <f t="shared" si="355"/>
        <v>1</v>
      </c>
      <c r="W1140" s="13" t="e">
        <f ca="1">IF(AND(IRR_DRIP=FALSE,CalcTable[[#This Row],[IrrHours]]&lt;=0),FALSE,TRUE)</f>
        <v>#NAME?</v>
      </c>
      <c r="X1140" s="13" t="e">
        <f ca="1">AND(CalcTable[[#This Row],[IrrDay]],CalcTable[[#This Row],[IrrRain]],CalcTable[[#This Row],[IrrWarm]],CalcTable[[#This Row],[IrrWindy]])</f>
        <v>#NAME?</v>
      </c>
      <c r="Y1140" s="13" t="e">
        <f t="shared" ca="1" si="356"/>
        <v>#NAME?</v>
      </c>
      <c r="Z1140" s="13" t="e">
        <f ca="1">CalcTable[[#This Row],[IrrHours]]/5</f>
        <v>#NAME?</v>
      </c>
      <c r="AA1140" s="13" t="e">
        <f ca="1">IF(CalcTable[[#This Row],[IrrFlag]]=FALSE,0,MAX(0,CalcTable[[#This Row],[VolRednWind]]*(FCAP*IRR_TARGET-CalcTable[[#This Row],[IWC]])))</f>
        <v>#NAME?</v>
      </c>
      <c r="AB1140" s="13" t="e">
        <f ca="1">CalcTable[[#This Row],[IWC]]+CalcTable[[#This Row],[Eff Precip]]+CalcTable[[#This Row],[IrrAmt]]-CalcTable[[#This Row],[AET]]</f>
        <v>#NAME?</v>
      </c>
      <c r="AC1140" s="13" t="e">
        <f ca="1">IF(CalcTable[[#This Row],[PWC]]&gt;FCAP,MIN(24*PERC,MIN(SAT,CalcTable[[#This Row],[PWC]])-FCAP),0)</f>
        <v>#NAME?</v>
      </c>
      <c r="AD1140" s="13" t="e">
        <f ca="1">IF(CalcTable[[#This Row],[PWC]]&gt;SAT,CalcTable[[#This Row],[PWC]]-SAT,0)</f>
        <v>#NAME?</v>
      </c>
      <c r="AE1140" s="13" t="e">
        <f ca="1">CalcTable[[#This Row],[PWC]]-CalcTable[[#This Row],[PercAmt]]-CalcTable[[#This Row],[Runoff]]</f>
        <v>#NAME?</v>
      </c>
      <c r="AF1140" s="13" t="e">
        <f ca="1">CalcTable[[#This Row],[IrrAmt]]/1000*CUR_IRR_AREA*10000/IRR_EFF</f>
        <v>#NAME?</v>
      </c>
      <c r="AG1140" s="147"/>
      <c r="AH1140" s="13"/>
      <c r="AI1140" s="50">
        <v>0</v>
      </c>
      <c r="AJ1140" s="50">
        <v>0</v>
      </c>
      <c r="AK1140" s="50">
        <v>3.3394868133441378</v>
      </c>
      <c r="AL1140" s="50">
        <v>3.526358516680169</v>
      </c>
      <c r="AM1140" s="50"/>
      <c r="AN1140" s="50"/>
      <c r="AO1140" s="50"/>
      <c r="AP1140" s="50"/>
      <c r="AQ1140" s="50"/>
      <c r="AR1140" s="50"/>
      <c r="AS1140" s="50"/>
      <c r="AT1140" s="50"/>
      <c r="AU1140" s="50"/>
      <c r="AV1140" s="50"/>
      <c r="AW1140" s="50"/>
      <c r="AX1140" s="50">
        <f t="shared" si="367"/>
        <v>6.8658453300243067</v>
      </c>
      <c r="AY1140" s="50"/>
      <c r="AZ1140" s="50">
        <f t="shared" si="357"/>
        <v>152.41898975166566</v>
      </c>
      <c r="BA1140" s="50">
        <f t="shared" si="358"/>
        <v>234.67685723669157</v>
      </c>
      <c r="BB1140" s="50">
        <f t="shared" si="359"/>
        <v>241.93490436772328</v>
      </c>
      <c r="BC1140" s="17">
        <f t="shared" si="360"/>
        <v>19676</v>
      </c>
      <c r="BD1140" s="50">
        <f t="shared" si="361"/>
        <v>6.8658453300243067</v>
      </c>
      <c r="BE1140" s="50">
        <f t="shared" si="362"/>
        <v>152.41898975166566</v>
      </c>
      <c r="BF1140" s="50">
        <f t="shared" si="368"/>
        <v>249.30894575443025</v>
      </c>
      <c r="BG1140" s="50"/>
      <c r="BH1140" s="17">
        <f t="shared" si="363"/>
        <v>0</v>
      </c>
      <c r="BI1140" s="17">
        <f t="shared" si="371"/>
        <v>1140</v>
      </c>
      <c r="BJ1140" s="17">
        <f t="shared" si="369"/>
        <v>1140</v>
      </c>
      <c r="BK1140" s="150">
        <f t="shared" si="370"/>
        <v>24642</v>
      </c>
      <c r="BL1140" s="50" t="e">
        <f t="shared" ca="1" si="364"/>
        <v>#NAME?</v>
      </c>
      <c r="BM1140" s="50" t="e">
        <f t="shared" ca="1" si="365"/>
        <v>#NAME?</v>
      </c>
      <c r="BN1140" s="50" t="e">
        <f t="shared" ca="1" si="366"/>
        <v>#NAME?</v>
      </c>
    </row>
    <row r="1141" spans="1:66" x14ac:dyDescent="0.35">
      <c r="A1141" s="48">
        <v>24643</v>
      </c>
      <c r="B1141" s="17">
        <v>1967</v>
      </c>
      <c r="C1141" s="17">
        <v>6</v>
      </c>
      <c r="D1141" s="17">
        <v>171</v>
      </c>
      <c r="E1141" s="17">
        <v>20</v>
      </c>
      <c r="F1141" s="17">
        <v>3</v>
      </c>
      <c r="G1141" s="50">
        <v>9.4</v>
      </c>
      <c r="H1141" s="32">
        <v>4.9635363635459546</v>
      </c>
      <c r="I1141" s="50">
        <v>8.3333333333333339</v>
      </c>
      <c r="J1141" s="13">
        <v>0</v>
      </c>
      <c r="K1141" s="13">
        <f t="shared" si="352"/>
        <v>0</v>
      </c>
      <c r="L1141" s="13">
        <f t="shared" si="353"/>
        <v>0</v>
      </c>
      <c r="M1141" s="13" t="e">
        <f ca="1">CalcTable[[#This Row],[IWC]]-AE1140</f>
        <v>#NAME?</v>
      </c>
      <c r="N1141" s="13" t="e">
        <f ca="1">IF(CalcTable[[#This Row],[Day of Year]]&lt;123,FCAP,AE1140)</f>
        <v>#NAME?</v>
      </c>
      <c r="O1141" s="17" t="e">
        <f ca="1">IF(IRR_DRIP,5,COUNTIF('IDET Wind Values'!C1125:G1125,"&lt;="&amp;IRR_MAXWIND))</f>
        <v>#NAME?</v>
      </c>
      <c r="P1141" s="13" t="e">
        <f ca="1">CalcTable[[#This Row],[ET_o]]*KL</f>
        <v>#NAME?</v>
      </c>
      <c r="Q1141" s="13" t="e">
        <f ca="1">IF(WILTPT&lt;=0,1,MAX(0,MIN(1,(CalcTable[[#This Row],[IWC]]-WILTPT)/(MAD-WILTPT))))</f>
        <v>#NAME?</v>
      </c>
      <c r="R1141" s="13" t="e">
        <f ca="1">CalcTable[[#This Row],[ETMult]]*CalcTable[[#This Row],[ETb]]</f>
        <v>#NAME?</v>
      </c>
      <c r="S1141" s="13" t="b">
        <f>INDEX(IRR_LIST,CalcTable[[#This Row],[Day of Week]]+1)</f>
        <v>1</v>
      </c>
      <c r="T1141" s="13">
        <f t="shared" ca="1" si="354"/>
        <v>8.1999999999999993</v>
      </c>
      <c r="U1141" s="13" t="b">
        <f ca="1">IF(CalcTable[[#This Row],[IrrPrecip]]&gt;=IC_MM,FALSE,TRUE)</f>
        <v>1</v>
      </c>
      <c r="V1141" s="13" t="b">
        <f t="shared" si="355"/>
        <v>1</v>
      </c>
      <c r="W1141" s="13" t="e">
        <f ca="1">IF(AND(IRR_DRIP=FALSE,CalcTable[[#This Row],[IrrHours]]&lt;=0),FALSE,TRUE)</f>
        <v>#NAME?</v>
      </c>
      <c r="X1141" s="13" t="e">
        <f ca="1">AND(CalcTable[[#This Row],[IrrDay]],CalcTable[[#This Row],[IrrRain]],CalcTable[[#This Row],[IrrWarm]],CalcTable[[#This Row],[IrrWindy]])</f>
        <v>#NAME?</v>
      </c>
      <c r="Y1141" s="13" t="e">
        <f t="shared" ca="1" si="356"/>
        <v>#NAME?</v>
      </c>
      <c r="Z1141" s="13" t="e">
        <f ca="1">CalcTable[[#This Row],[IrrHours]]/5</f>
        <v>#NAME?</v>
      </c>
      <c r="AA1141" s="13" t="e">
        <f ca="1">IF(CalcTable[[#This Row],[IrrFlag]]=FALSE,0,MAX(0,CalcTable[[#This Row],[VolRednWind]]*(FCAP*IRR_TARGET-CalcTable[[#This Row],[IWC]])))</f>
        <v>#NAME?</v>
      </c>
      <c r="AB1141" s="13" t="e">
        <f ca="1">CalcTable[[#This Row],[IWC]]+CalcTable[[#This Row],[Eff Precip]]+CalcTable[[#This Row],[IrrAmt]]-CalcTable[[#This Row],[AET]]</f>
        <v>#NAME?</v>
      </c>
      <c r="AC1141" s="13" t="e">
        <f ca="1">IF(CalcTable[[#This Row],[PWC]]&gt;FCAP,MIN(24*PERC,MIN(SAT,CalcTable[[#This Row],[PWC]])-FCAP),0)</f>
        <v>#NAME?</v>
      </c>
      <c r="AD1141" s="13" t="e">
        <f ca="1">IF(CalcTable[[#This Row],[PWC]]&gt;SAT,CalcTable[[#This Row],[PWC]]-SAT,0)</f>
        <v>#NAME?</v>
      </c>
      <c r="AE1141" s="13" t="e">
        <f ca="1">CalcTable[[#This Row],[PWC]]-CalcTable[[#This Row],[PercAmt]]-CalcTable[[#This Row],[Runoff]]</f>
        <v>#NAME?</v>
      </c>
      <c r="AF1141" s="13" t="e">
        <f ca="1">CalcTable[[#This Row],[IrrAmt]]/1000*CUR_IRR_AREA*10000/IRR_EFF</f>
        <v>#NAME?</v>
      </c>
      <c r="AG1141" s="147"/>
      <c r="AH1141" s="13"/>
      <c r="AI1141" s="50">
        <v>0</v>
      </c>
      <c r="AJ1141" s="50">
        <v>0</v>
      </c>
      <c r="AK1141" s="50">
        <v>0</v>
      </c>
      <c r="AL1141" s="50">
        <v>0</v>
      </c>
      <c r="AM1141" s="50"/>
      <c r="AN1141" s="50"/>
      <c r="AO1141" s="50"/>
      <c r="AP1141" s="50"/>
      <c r="AQ1141" s="50"/>
      <c r="AR1141" s="50"/>
      <c r="AS1141" s="50"/>
      <c r="AT1141" s="50"/>
      <c r="AU1141" s="50"/>
      <c r="AV1141" s="50"/>
      <c r="AW1141" s="50"/>
      <c r="AX1141" s="50">
        <f t="shared" si="367"/>
        <v>0</v>
      </c>
      <c r="AY1141" s="50"/>
      <c r="AZ1141" s="50">
        <f t="shared" si="357"/>
        <v>0</v>
      </c>
      <c r="BA1141" s="50">
        <f t="shared" si="358"/>
        <v>0</v>
      </c>
      <c r="BB1141" s="50">
        <f t="shared" si="359"/>
        <v>0</v>
      </c>
      <c r="BC1141" s="17">
        <f t="shared" si="360"/>
        <v>19676</v>
      </c>
      <c r="BD1141" s="50">
        <f t="shared" si="361"/>
        <v>0</v>
      </c>
      <c r="BE1141" s="50">
        <f t="shared" si="362"/>
        <v>0</v>
      </c>
      <c r="BF1141" s="50">
        <f t="shared" si="368"/>
        <v>0</v>
      </c>
      <c r="BG1141" s="50"/>
      <c r="BH1141" s="17">
        <f t="shared" si="363"/>
        <v>0</v>
      </c>
      <c r="BI1141" s="17">
        <f t="shared" si="371"/>
        <v>1141</v>
      </c>
      <c r="BJ1141" s="17">
        <f t="shared" si="369"/>
        <v>1141</v>
      </c>
      <c r="BK1141" s="150">
        <f t="shared" si="370"/>
        <v>24643</v>
      </c>
      <c r="BL1141" s="50" t="e">
        <f t="shared" ca="1" si="364"/>
        <v>#NAME?</v>
      </c>
      <c r="BM1141" s="50" t="e">
        <f t="shared" ca="1" si="365"/>
        <v>#NAME?</v>
      </c>
      <c r="BN1141" s="50" t="e">
        <f t="shared" ca="1" si="366"/>
        <v>#NAME?</v>
      </c>
    </row>
    <row r="1142" spans="1:66" x14ac:dyDescent="0.35">
      <c r="A1142" s="48">
        <v>24644</v>
      </c>
      <c r="B1142" s="17">
        <v>1967</v>
      </c>
      <c r="C1142" s="17">
        <v>6</v>
      </c>
      <c r="D1142" s="17">
        <v>172</v>
      </c>
      <c r="E1142" s="17">
        <v>21</v>
      </c>
      <c r="F1142" s="17">
        <v>4</v>
      </c>
      <c r="G1142" s="50">
        <v>8.9</v>
      </c>
      <c r="H1142" s="32">
        <v>3.1021393475902452</v>
      </c>
      <c r="I1142" s="50">
        <v>17.666666666666668</v>
      </c>
      <c r="J1142" s="13">
        <v>0</v>
      </c>
      <c r="K1142" s="13">
        <f t="shared" si="352"/>
        <v>0</v>
      </c>
      <c r="L1142" s="13">
        <f t="shared" si="353"/>
        <v>0</v>
      </c>
      <c r="M1142" s="13" t="e">
        <f ca="1">CalcTable[[#This Row],[IWC]]-AE1141</f>
        <v>#NAME?</v>
      </c>
      <c r="N1142" s="13" t="e">
        <f ca="1">IF(CalcTable[[#This Row],[Day of Year]]&lt;123,FCAP,AE1141)</f>
        <v>#NAME?</v>
      </c>
      <c r="O1142" s="17" t="e">
        <f ca="1">IF(IRR_DRIP,5,COUNTIF('IDET Wind Values'!C1126:G1126,"&lt;="&amp;IRR_MAXWIND))</f>
        <v>#NAME?</v>
      </c>
      <c r="P1142" s="13" t="e">
        <f ca="1">CalcTable[[#This Row],[ET_o]]*KL</f>
        <v>#NAME?</v>
      </c>
      <c r="Q1142" s="13" t="e">
        <f ca="1">IF(WILTPT&lt;=0,1,MAX(0,MIN(1,(CalcTable[[#This Row],[IWC]]-WILTPT)/(MAD-WILTPT))))</f>
        <v>#NAME?</v>
      </c>
      <c r="R1142" s="13" t="e">
        <f ca="1">CalcTable[[#This Row],[ETMult]]*CalcTable[[#This Row],[ETb]]</f>
        <v>#NAME?</v>
      </c>
      <c r="S1142" s="13" t="b">
        <f>INDEX(IRR_LIST,CalcTable[[#This Row],[Day of Week]]+1)</f>
        <v>0</v>
      </c>
      <c r="T1142" s="13">
        <f t="shared" ca="1" si="354"/>
        <v>0</v>
      </c>
      <c r="U1142" s="13" t="b">
        <f ca="1">IF(CalcTable[[#This Row],[IrrPrecip]]&gt;=IC_MM,FALSE,TRUE)</f>
        <v>1</v>
      </c>
      <c r="V1142" s="13" t="b">
        <f t="shared" si="355"/>
        <v>1</v>
      </c>
      <c r="W1142" s="13" t="e">
        <f ca="1">IF(AND(IRR_DRIP=FALSE,CalcTable[[#This Row],[IrrHours]]&lt;=0),FALSE,TRUE)</f>
        <v>#NAME?</v>
      </c>
      <c r="X1142" s="13" t="e">
        <f ca="1">AND(CalcTable[[#This Row],[IrrDay]],CalcTable[[#This Row],[IrrRain]],CalcTable[[#This Row],[IrrWarm]],CalcTable[[#This Row],[IrrWindy]])</f>
        <v>#NAME?</v>
      </c>
      <c r="Y1142" s="13" t="e">
        <f t="shared" ca="1" si="356"/>
        <v>#NAME?</v>
      </c>
      <c r="Z1142" s="13" t="e">
        <f ca="1">CalcTable[[#This Row],[IrrHours]]/5</f>
        <v>#NAME?</v>
      </c>
      <c r="AA1142" s="13" t="e">
        <f ca="1">IF(CalcTable[[#This Row],[IrrFlag]]=FALSE,0,MAX(0,CalcTable[[#This Row],[VolRednWind]]*(FCAP*IRR_TARGET-CalcTable[[#This Row],[IWC]])))</f>
        <v>#NAME?</v>
      </c>
      <c r="AB1142" s="13" t="e">
        <f ca="1">CalcTable[[#This Row],[IWC]]+CalcTable[[#This Row],[Eff Precip]]+CalcTable[[#This Row],[IrrAmt]]-CalcTable[[#This Row],[AET]]</f>
        <v>#NAME?</v>
      </c>
      <c r="AC1142" s="13" t="e">
        <f ca="1">IF(CalcTable[[#This Row],[PWC]]&gt;FCAP,MIN(24*PERC,MIN(SAT,CalcTable[[#This Row],[PWC]])-FCAP),0)</f>
        <v>#NAME?</v>
      </c>
      <c r="AD1142" s="13" t="e">
        <f ca="1">IF(CalcTable[[#This Row],[PWC]]&gt;SAT,CalcTable[[#This Row],[PWC]]-SAT,0)</f>
        <v>#NAME?</v>
      </c>
      <c r="AE1142" s="13" t="e">
        <f ca="1">CalcTable[[#This Row],[PWC]]-CalcTable[[#This Row],[PercAmt]]-CalcTable[[#This Row],[Runoff]]</f>
        <v>#NAME?</v>
      </c>
      <c r="AF1142" s="13" t="e">
        <f ca="1">CalcTable[[#This Row],[IrrAmt]]/1000*CUR_IRR_AREA*10000/IRR_EFF</f>
        <v>#NAME?</v>
      </c>
      <c r="AG1142" s="147"/>
      <c r="AH1142" s="13"/>
      <c r="AI1142" s="50">
        <v>0</v>
      </c>
      <c r="AJ1142" s="50">
        <v>0</v>
      </c>
      <c r="AK1142" s="50">
        <v>4.5263559999602254</v>
      </c>
      <c r="AL1142" s="50">
        <v>5.0099449999502781</v>
      </c>
      <c r="AM1142" s="50"/>
      <c r="AN1142" s="50"/>
      <c r="AO1142" s="50"/>
      <c r="AP1142" s="50"/>
      <c r="AQ1142" s="50"/>
      <c r="AR1142" s="50"/>
      <c r="AS1142" s="50"/>
      <c r="AT1142" s="50"/>
      <c r="AU1142" s="50"/>
      <c r="AV1142" s="50"/>
      <c r="AW1142" s="50"/>
      <c r="AX1142" s="50">
        <f t="shared" si="367"/>
        <v>9.5363009999105035</v>
      </c>
      <c r="AY1142" s="50"/>
      <c r="AZ1142" s="50">
        <f t="shared" si="357"/>
        <v>213.34494133129147</v>
      </c>
      <c r="BA1142" s="50">
        <f t="shared" si="358"/>
        <v>328.48348109738527</v>
      </c>
      <c r="BB1142" s="50">
        <f t="shared" si="359"/>
        <v>338.64276401792301</v>
      </c>
      <c r="BC1142" s="17">
        <f t="shared" si="360"/>
        <v>19676</v>
      </c>
      <c r="BD1142" s="50">
        <f t="shared" si="361"/>
        <v>9.5363009999105035</v>
      </c>
      <c r="BE1142" s="50">
        <f t="shared" si="362"/>
        <v>213.34494133129147</v>
      </c>
      <c r="BF1142" s="50">
        <f t="shared" si="368"/>
        <v>348.96440720414756</v>
      </c>
      <c r="BG1142" s="50"/>
      <c r="BH1142" s="17">
        <f t="shared" si="363"/>
        <v>0</v>
      </c>
      <c r="BI1142" s="17">
        <f t="shared" si="371"/>
        <v>1142</v>
      </c>
      <c r="BJ1142" s="17">
        <f t="shared" si="369"/>
        <v>1142</v>
      </c>
      <c r="BK1142" s="150">
        <f t="shared" si="370"/>
        <v>24644</v>
      </c>
      <c r="BL1142" s="50" t="e">
        <f t="shared" ca="1" si="364"/>
        <v>#NAME?</v>
      </c>
      <c r="BM1142" s="50" t="e">
        <f t="shared" ca="1" si="365"/>
        <v>#NAME?</v>
      </c>
      <c r="BN1142" s="50" t="e">
        <f t="shared" ca="1" si="366"/>
        <v>#NAME?</v>
      </c>
    </row>
    <row r="1143" spans="1:66" x14ac:dyDescent="0.35">
      <c r="A1143" s="48">
        <v>24645</v>
      </c>
      <c r="B1143" s="17">
        <v>1967</v>
      </c>
      <c r="C1143" s="17">
        <v>6</v>
      </c>
      <c r="D1143" s="17">
        <v>173</v>
      </c>
      <c r="E1143" s="17">
        <v>22</v>
      </c>
      <c r="F1143" s="17">
        <v>5</v>
      </c>
      <c r="G1143" s="50">
        <v>7.2</v>
      </c>
      <c r="H1143" s="32">
        <v>4.2407608983647984</v>
      </c>
      <c r="I1143" s="50">
        <v>6.166666666666667</v>
      </c>
      <c r="J1143" s="13">
        <v>0</v>
      </c>
      <c r="K1143" s="13">
        <f t="shared" si="352"/>
        <v>0</v>
      </c>
      <c r="L1143" s="13">
        <f t="shared" si="353"/>
        <v>0</v>
      </c>
      <c r="M1143" s="13" t="e">
        <f ca="1">CalcTable[[#This Row],[IWC]]-AE1142</f>
        <v>#NAME?</v>
      </c>
      <c r="N1143" s="13" t="e">
        <f ca="1">IF(CalcTable[[#This Row],[Day of Year]]&lt;123,FCAP,AE1142)</f>
        <v>#NAME?</v>
      </c>
      <c r="O1143" s="17" t="e">
        <f ca="1">IF(IRR_DRIP,5,COUNTIF('IDET Wind Values'!C1127:G1127,"&lt;="&amp;IRR_MAXWIND))</f>
        <v>#NAME?</v>
      </c>
      <c r="P1143" s="13" t="e">
        <f ca="1">CalcTable[[#This Row],[ET_o]]*KL</f>
        <v>#NAME?</v>
      </c>
      <c r="Q1143" s="13" t="e">
        <f ca="1">IF(WILTPT&lt;=0,1,MAX(0,MIN(1,(CalcTable[[#This Row],[IWC]]-WILTPT)/(MAD-WILTPT))))</f>
        <v>#NAME?</v>
      </c>
      <c r="R1143" s="13" t="e">
        <f ca="1">CalcTable[[#This Row],[ETMult]]*CalcTable[[#This Row],[ETb]]</f>
        <v>#NAME?</v>
      </c>
      <c r="S1143" s="13" t="b">
        <f>INDEX(IRR_LIST,CalcTable[[#This Row],[Day of Week]]+1)</f>
        <v>1</v>
      </c>
      <c r="T1143" s="13">
        <f t="shared" ca="1" si="354"/>
        <v>0</v>
      </c>
      <c r="U1143" s="13" t="b">
        <f ca="1">IF(CalcTable[[#This Row],[IrrPrecip]]&gt;=IC_MM,FALSE,TRUE)</f>
        <v>1</v>
      </c>
      <c r="V1143" s="13" t="b">
        <f t="shared" si="355"/>
        <v>0</v>
      </c>
      <c r="W1143" s="13" t="e">
        <f ca="1">IF(AND(IRR_DRIP=FALSE,CalcTable[[#This Row],[IrrHours]]&lt;=0),FALSE,TRUE)</f>
        <v>#NAME?</v>
      </c>
      <c r="X1143" s="13" t="e">
        <f ca="1">AND(CalcTable[[#This Row],[IrrDay]],CalcTable[[#This Row],[IrrRain]],CalcTable[[#This Row],[IrrWarm]],CalcTable[[#This Row],[IrrWindy]])</f>
        <v>#NAME?</v>
      </c>
      <c r="Y1143" s="13" t="e">
        <f t="shared" ca="1" si="356"/>
        <v>#NAME?</v>
      </c>
      <c r="Z1143" s="13" t="e">
        <f ca="1">CalcTable[[#This Row],[IrrHours]]/5</f>
        <v>#NAME?</v>
      </c>
      <c r="AA1143" s="13" t="e">
        <f ca="1">IF(CalcTable[[#This Row],[IrrFlag]]=FALSE,0,MAX(0,CalcTable[[#This Row],[VolRednWind]]*(FCAP*IRR_TARGET-CalcTable[[#This Row],[IWC]])))</f>
        <v>#NAME?</v>
      </c>
      <c r="AB1143" s="13" t="e">
        <f ca="1">CalcTable[[#This Row],[IWC]]+CalcTable[[#This Row],[Eff Precip]]+CalcTable[[#This Row],[IrrAmt]]-CalcTable[[#This Row],[AET]]</f>
        <v>#NAME?</v>
      </c>
      <c r="AC1143" s="13" t="e">
        <f ca="1">IF(CalcTable[[#This Row],[PWC]]&gt;FCAP,MIN(24*PERC,MIN(SAT,CalcTable[[#This Row],[PWC]])-FCAP),0)</f>
        <v>#NAME?</v>
      </c>
      <c r="AD1143" s="13" t="e">
        <f ca="1">IF(CalcTable[[#This Row],[PWC]]&gt;SAT,CalcTable[[#This Row],[PWC]]-SAT,0)</f>
        <v>#NAME?</v>
      </c>
      <c r="AE1143" s="13" t="e">
        <f ca="1">CalcTable[[#This Row],[PWC]]-CalcTable[[#This Row],[PercAmt]]-CalcTable[[#This Row],[Runoff]]</f>
        <v>#NAME?</v>
      </c>
      <c r="AF1143" s="13" t="e">
        <f ca="1">CalcTable[[#This Row],[IrrAmt]]/1000*CUR_IRR_AREA*10000/IRR_EFF</f>
        <v>#NAME?</v>
      </c>
      <c r="AG1143" s="147"/>
      <c r="AH1143" s="13"/>
      <c r="AI1143" s="50">
        <v>0</v>
      </c>
      <c r="AJ1143" s="50">
        <v>0</v>
      </c>
      <c r="AK1143" s="50">
        <v>0</v>
      </c>
      <c r="AL1143" s="50">
        <v>0</v>
      </c>
      <c r="AM1143" s="50"/>
      <c r="AN1143" s="50"/>
      <c r="AO1143" s="50"/>
      <c r="AP1143" s="50"/>
      <c r="AQ1143" s="50"/>
      <c r="AR1143" s="50"/>
      <c r="AS1143" s="50"/>
      <c r="AT1143" s="50"/>
      <c r="AU1143" s="50"/>
      <c r="AV1143" s="50"/>
      <c r="AW1143" s="50"/>
      <c r="AX1143" s="50">
        <f t="shared" si="367"/>
        <v>0</v>
      </c>
      <c r="AY1143" s="50"/>
      <c r="AZ1143" s="50">
        <f t="shared" si="357"/>
        <v>0</v>
      </c>
      <c r="BA1143" s="50">
        <f t="shared" si="358"/>
        <v>0</v>
      </c>
      <c r="BB1143" s="50">
        <f t="shared" si="359"/>
        <v>0</v>
      </c>
      <c r="BC1143" s="17">
        <f t="shared" si="360"/>
        <v>19676</v>
      </c>
      <c r="BD1143" s="50">
        <f t="shared" si="361"/>
        <v>0</v>
      </c>
      <c r="BE1143" s="50">
        <f t="shared" si="362"/>
        <v>0</v>
      </c>
      <c r="BF1143" s="50">
        <f t="shared" si="368"/>
        <v>0</v>
      </c>
      <c r="BG1143" s="50"/>
      <c r="BH1143" s="17">
        <f t="shared" si="363"/>
        <v>0</v>
      </c>
      <c r="BI1143" s="17">
        <f t="shared" si="371"/>
        <v>1143</v>
      </c>
      <c r="BJ1143" s="17">
        <f t="shared" si="369"/>
        <v>1143</v>
      </c>
      <c r="BK1143" s="150">
        <f t="shared" si="370"/>
        <v>24645</v>
      </c>
      <c r="BL1143" s="50" t="e">
        <f t="shared" ca="1" si="364"/>
        <v>#NAME?</v>
      </c>
      <c r="BM1143" s="50" t="e">
        <f t="shared" ca="1" si="365"/>
        <v>#NAME?</v>
      </c>
      <c r="BN1143" s="50" t="e">
        <f t="shared" ca="1" si="366"/>
        <v>#NAME?</v>
      </c>
    </row>
    <row r="1144" spans="1:66" x14ac:dyDescent="0.35">
      <c r="A1144" s="48">
        <v>24646</v>
      </c>
      <c r="B1144" s="17">
        <v>1967</v>
      </c>
      <c r="C1144" s="17">
        <v>6</v>
      </c>
      <c r="D1144" s="17">
        <v>174</v>
      </c>
      <c r="E1144" s="17">
        <v>23</v>
      </c>
      <c r="F1144" s="17">
        <v>6</v>
      </c>
      <c r="G1144" s="50">
        <v>1.1000000000000001</v>
      </c>
      <c r="H1144" s="32">
        <v>4.318409130456236</v>
      </c>
      <c r="I1144" s="50">
        <v>1.6666666666666667</v>
      </c>
      <c r="J1144" s="13">
        <v>0</v>
      </c>
      <c r="K1144" s="13">
        <f t="shared" si="352"/>
        <v>0</v>
      </c>
      <c r="L1144" s="13">
        <f t="shared" si="353"/>
        <v>0</v>
      </c>
      <c r="M1144" s="13" t="e">
        <f ca="1">CalcTable[[#This Row],[IWC]]-AE1143</f>
        <v>#NAME?</v>
      </c>
      <c r="N1144" s="13" t="e">
        <f ca="1">IF(CalcTable[[#This Row],[Day of Year]]&lt;123,FCAP,AE1143)</f>
        <v>#NAME?</v>
      </c>
      <c r="O1144" s="17" t="e">
        <f ca="1">IF(IRR_DRIP,5,COUNTIF('IDET Wind Values'!C1128:G1128,"&lt;="&amp;IRR_MAXWIND))</f>
        <v>#NAME?</v>
      </c>
      <c r="P1144" s="13" t="e">
        <f ca="1">CalcTable[[#This Row],[ET_o]]*KL</f>
        <v>#NAME?</v>
      </c>
      <c r="Q1144" s="13" t="e">
        <f ca="1">IF(WILTPT&lt;=0,1,MAX(0,MIN(1,(CalcTable[[#This Row],[IWC]]-WILTPT)/(MAD-WILTPT))))</f>
        <v>#NAME?</v>
      </c>
      <c r="R1144" s="13" t="e">
        <f ca="1">CalcTable[[#This Row],[ETMult]]*CalcTable[[#This Row],[ETb]]</f>
        <v>#NAME?</v>
      </c>
      <c r="S1144" s="13" t="b">
        <f>INDEX(IRR_LIST,CalcTable[[#This Row],[Day of Week]]+1)</f>
        <v>0</v>
      </c>
      <c r="T1144" s="13">
        <f t="shared" ca="1" si="354"/>
        <v>0</v>
      </c>
      <c r="U1144" s="13" t="b">
        <f ca="1">IF(CalcTable[[#This Row],[IrrPrecip]]&gt;=IC_MM,FALSE,TRUE)</f>
        <v>1</v>
      </c>
      <c r="V1144" s="13" t="b">
        <f t="shared" si="355"/>
        <v>1</v>
      </c>
      <c r="W1144" s="13" t="e">
        <f ca="1">IF(AND(IRR_DRIP=FALSE,CalcTable[[#This Row],[IrrHours]]&lt;=0),FALSE,TRUE)</f>
        <v>#NAME?</v>
      </c>
      <c r="X1144" s="13" t="e">
        <f ca="1">AND(CalcTable[[#This Row],[IrrDay]],CalcTable[[#This Row],[IrrRain]],CalcTable[[#This Row],[IrrWarm]],CalcTable[[#This Row],[IrrWindy]])</f>
        <v>#NAME?</v>
      </c>
      <c r="Y1144" s="13" t="e">
        <f t="shared" ca="1" si="356"/>
        <v>#NAME?</v>
      </c>
      <c r="Z1144" s="13" t="e">
        <f ca="1">CalcTable[[#This Row],[IrrHours]]/5</f>
        <v>#NAME?</v>
      </c>
      <c r="AA1144" s="13" t="e">
        <f ca="1">IF(CalcTable[[#This Row],[IrrFlag]]=FALSE,0,MAX(0,CalcTable[[#This Row],[VolRednWind]]*(FCAP*IRR_TARGET-CalcTable[[#This Row],[IWC]])))</f>
        <v>#NAME?</v>
      </c>
      <c r="AB1144" s="13" t="e">
        <f ca="1">CalcTable[[#This Row],[IWC]]+CalcTable[[#This Row],[Eff Precip]]+CalcTable[[#This Row],[IrrAmt]]-CalcTable[[#This Row],[AET]]</f>
        <v>#NAME?</v>
      </c>
      <c r="AC1144" s="13" t="e">
        <f ca="1">IF(CalcTable[[#This Row],[PWC]]&gt;FCAP,MIN(24*PERC,MIN(SAT,CalcTable[[#This Row],[PWC]])-FCAP),0)</f>
        <v>#NAME?</v>
      </c>
      <c r="AD1144" s="13" t="e">
        <f ca="1">IF(CalcTable[[#This Row],[PWC]]&gt;SAT,CalcTable[[#This Row],[PWC]]-SAT,0)</f>
        <v>#NAME?</v>
      </c>
      <c r="AE1144" s="13" t="e">
        <f ca="1">CalcTable[[#This Row],[PWC]]-CalcTable[[#This Row],[PercAmt]]-CalcTable[[#This Row],[Runoff]]</f>
        <v>#NAME?</v>
      </c>
      <c r="AF1144" s="13" t="e">
        <f ca="1">CalcTable[[#This Row],[IrrAmt]]/1000*CUR_IRR_AREA*10000/IRR_EFF</f>
        <v>#NAME?</v>
      </c>
      <c r="AG1144" s="147"/>
      <c r="AH1144" s="13"/>
      <c r="AI1144" s="50">
        <v>0</v>
      </c>
      <c r="AJ1144" s="50">
        <v>0</v>
      </c>
      <c r="AK1144" s="50">
        <v>0</v>
      </c>
      <c r="AL1144" s="50">
        <v>4.6124184941006412</v>
      </c>
      <c r="AM1144" s="50"/>
      <c r="AN1144" s="50"/>
      <c r="AO1144" s="50"/>
      <c r="AP1144" s="50"/>
      <c r="AQ1144" s="50"/>
      <c r="AR1144" s="50"/>
      <c r="AS1144" s="50"/>
      <c r="AT1144" s="50"/>
      <c r="AU1144" s="50"/>
      <c r="AV1144" s="50"/>
      <c r="AW1144" s="50"/>
      <c r="AX1144" s="50">
        <f t="shared" si="367"/>
        <v>4.6124184941006412</v>
      </c>
      <c r="AY1144" s="50"/>
      <c r="AZ1144" s="50">
        <f t="shared" si="357"/>
        <v>135.29760916028548</v>
      </c>
      <c r="BA1144" s="50">
        <f t="shared" si="358"/>
        <v>208.31536648488401</v>
      </c>
      <c r="BB1144" s="50">
        <f t="shared" si="359"/>
        <v>214.75810977823093</v>
      </c>
      <c r="BC1144" s="17">
        <f t="shared" si="360"/>
        <v>19676</v>
      </c>
      <c r="BD1144" s="50">
        <f t="shared" si="361"/>
        <v>4.6124184941006412</v>
      </c>
      <c r="BE1144" s="50">
        <f t="shared" si="362"/>
        <v>135.29760916028548</v>
      </c>
      <c r="BF1144" s="50">
        <f t="shared" si="368"/>
        <v>221.30381757419502</v>
      </c>
      <c r="BG1144" s="50"/>
      <c r="BH1144" s="17">
        <f t="shared" si="363"/>
        <v>0</v>
      </c>
      <c r="BI1144" s="17">
        <f t="shared" si="371"/>
        <v>1144</v>
      </c>
      <c r="BJ1144" s="17">
        <f t="shared" si="369"/>
        <v>1144</v>
      </c>
      <c r="BK1144" s="150">
        <f t="shared" si="370"/>
        <v>24646</v>
      </c>
      <c r="BL1144" s="50" t="e">
        <f t="shared" ca="1" si="364"/>
        <v>#NAME?</v>
      </c>
      <c r="BM1144" s="50" t="e">
        <f t="shared" ca="1" si="365"/>
        <v>#NAME?</v>
      </c>
      <c r="BN1144" s="50" t="e">
        <f t="shared" ca="1" si="366"/>
        <v>#NAME?</v>
      </c>
    </row>
    <row r="1145" spans="1:66" x14ac:dyDescent="0.35">
      <c r="A1145" s="48">
        <v>24647</v>
      </c>
      <c r="B1145" s="17">
        <v>1967</v>
      </c>
      <c r="C1145" s="17">
        <v>6</v>
      </c>
      <c r="D1145" s="17">
        <v>175</v>
      </c>
      <c r="E1145" s="17">
        <v>24</v>
      </c>
      <c r="F1145" s="17">
        <v>7</v>
      </c>
      <c r="G1145" s="50">
        <v>6.1</v>
      </c>
      <c r="H1145" s="32">
        <v>4.3282444430162235</v>
      </c>
      <c r="I1145" s="50">
        <v>2.1666666666666665</v>
      </c>
      <c r="J1145" s="13">
        <v>0</v>
      </c>
      <c r="K1145" s="13">
        <f t="shared" si="352"/>
        <v>0</v>
      </c>
      <c r="L1145" s="13">
        <f t="shared" si="353"/>
        <v>0</v>
      </c>
      <c r="M1145" s="13" t="e">
        <f ca="1">CalcTable[[#This Row],[IWC]]-AE1144</f>
        <v>#NAME?</v>
      </c>
      <c r="N1145" s="13" t="e">
        <f ca="1">IF(CalcTable[[#This Row],[Day of Year]]&lt;123,FCAP,AE1144)</f>
        <v>#NAME?</v>
      </c>
      <c r="O1145" s="17" t="e">
        <f ca="1">IF(IRR_DRIP,5,COUNTIF('IDET Wind Values'!C1129:G1129,"&lt;="&amp;IRR_MAXWIND))</f>
        <v>#NAME?</v>
      </c>
      <c r="P1145" s="13" t="e">
        <f ca="1">CalcTable[[#This Row],[ET_o]]*KL</f>
        <v>#NAME?</v>
      </c>
      <c r="Q1145" s="13" t="e">
        <f ca="1">IF(WILTPT&lt;=0,1,MAX(0,MIN(1,(CalcTable[[#This Row],[IWC]]-WILTPT)/(MAD-WILTPT))))</f>
        <v>#NAME?</v>
      </c>
      <c r="R1145" s="13" t="e">
        <f ca="1">CalcTable[[#This Row],[ETMult]]*CalcTable[[#This Row],[ETb]]</f>
        <v>#NAME?</v>
      </c>
      <c r="S1145" s="13" t="b">
        <f>INDEX(IRR_LIST,CalcTable[[#This Row],[Day of Week]]+1)</f>
        <v>0</v>
      </c>
      <c r="T1145" s="13">
        <f t="shared" ca="1" si="354"/>
        <v>0</v>
      </c>
      <c r="U1145" s="13" t="b">
        <f ca="1">IF(CalcTable[[#This Row],[IrrPrecip]]&gt;=IC_MM,FALSE,TRUE)</f>
        <v>1</v>
      </c>
      <c r="V1145" s="13" t="b">
        <f t="shared" si="355"/>
        <v>1</v>
      </c>
      <c r="W1145" s="13" t="e">
        <f ca="1">IF(AND(IRR_DRIP=FALSE,CalcTable[[#This Row],[IrrHours]]&lt;=0),FALSE,TRUE)</f>
        <v>#NAME?</v>
      </c>
      <c r="X1145" s="13" t="e">
        <f ca="1">AND(CalcTable[[#This Row],[IrrDay]],CalcTable[[#This Row],[IrrRain]],CalcTable[[#This Row],[IrrWarm]],CalcTable[[#This Row],[IrrWindy]])</f>
        <v>#NAME?</v>
      </c>
      <c r="Y1145" s="13" t="e">
        <f t="shared" ca="1" si="356"/>
        <v>#NAME?</v>
      </c>
      <c r="Z1145" s="13" t="e">
        <f ca="1">CalcTable[[#This Row],[IrrHours]]/5</f>
        <v>#NAME?</v>
      </c>
      <c r="AA1145" s="13" t="e">
        <f ca="1">IF(CalcTable[[#This Row],[IrrFlag]]=FALSE,0,MAX(0,CalcTable[[#This Row],[VolRednWind]]*(FCAP*IRR_TARGET-CalcTable[[#This Row],[IWC]])))</f>
        <v>#NAME?</v>
      </c>
      <c r="AB1145" s="13" t="e">
        <f ca="1">CalcTable[[#This Row],[IWC]]+CalcTable[[#This Row],[Eff Precip]]+CalcTable[[#This Row],[IrrAmt]]-CalcTable[[#This Row],[AET]]</f>
        <v>#NAME?</v>
      </c>
      <c r="AC1145" s="13" t="e">
        <f ca="1">IF(CalcTable[[#This Row],[PWC]]&gt;FCAP,MIN(24*PERC,MIN(SAT,CalcTable[[#This Row],[PWC]])-FCAP),0)</f>
        <v>#NAME?</v>
      </c>
      <c r="AD1145" s="13" t="e">
        <f ca="1">IF(CalcTable[[#This Row],[PWC]]&gt;SAT,CalcTable[[#This Row],[PWC]]-SAT,0)</f>
        <v>#NAME?</v>
      </c>
      <c r="AE1145" s="13" t="e">
        <f ca="1">CalcTable[[#This Row],[PWC]]-CalcTable[[#This Row],[PercAmt]]-CalcTable[[#This Row],[Runoff]]</f>
        <v>#NAME?</v>
      </c>
      <c r="AF1145" s="13" t="e">
        <f ca="1">CalcTable[[#This Row],[IrrAmt]]/1000*CUR_IRR_AREA*10000/IRR_EFF</f>
        <v>#NAME?</v>
      </c>
      <c r="AG1145" s="147"/>
      <c r="AH1145" s="13"/>
      <c r="AI1145" s="50">
        <v>0</v>
      </c>
      <c r="AJ1145" s="50">
        <v>0</v>
      </c>
      <c r="AK1145" s="50">
        <v>6.1084348126812591</v>
      </c>
      <c r="AL1145" s="50">
        <v>0</v>
      </c>
      <c r="AM1145" s="50"/>
      <c r="AN1145" s="50"/>
      <c r="AO1145" s="50"/>
      <c r="AP1145" s="50"/>
      <c r="AQ1145" s="50"/>
      <c r="AR1145" s="50"/>
      <c r="AS1145" s="50"/>
      <c r="AT1145" s="50"/>
      <c r="AU1145" s="50"/>
      <c r="AV1145" s="50"/>
      <c r="AW1145" s="50"/>
      <c r="AX1145" s="50">
        <f t="shared" si="367"/>
        <v>6.1084348126812591</v>
      </c>
      <c r="AY1145" s="50"/>
      <c r="AZ1145" s="50">
        <f t="shared" si="357"/>
        <v>89.59037725265847</v>
      </c>
      <c r="BA1145" s="50">
        <f t="shared" si="358"/>
        <v>137.94073957949001</v>
      </c>
      <c r="BB1145" s="50">
        <f t="shared" si="359"/>
        <v>142.20694802009282</v>
      </c>
      <c r="BC1145" s="17">
        <f t="shared" si="360"/>
        <v>19676</v>
      </c>
      <c r="BD1145" s="50">
        <f t="shared" si="361"/>
        <v>6.1084348126812591</v>
      </c>
      <c r="BE1145" s="50">
        <f t="shared" si="362"/>
        <v>89.59037725265847</v>
      </c>
      <c r="BF1145" s="50">
        <f t="shared" si="368"/>
        <v>146.54133673890124</v>
      </c>
      <c r="BG1145" s="50"/>
      <c r="BH1145" s="17">
        <f t="shared" si="363"/>
        <v>0</v>
      </c>
      <c r="BI1145" s="17">
        <f t="shared" si="371"/>
        <v>1145</v>
      </c>
      <c r="BJ1145" s="17">
        <f t="shared" si="369"/>
        <v>1145</v>
      </c>
      <c r="BK1145" s="150">
        <f t="shared" si="370"/>
        <v>24647</v>
      </c>
      <c r="BL1145" s="50" t="e">
        <f t="shared" ca="1" si="364"/>
        <v>#NAME?</v>
      </c>
      <c r="BM1145" s="50" t="e">
        <f t="shared" ca="1" si="365"/>
        <v>#NAME?</v>
      </c>
      <c r="BN1145" s="50" t="e">
        <f t="shared" ca="1" si="366"/>
        <v>#NAME?</v>
      </c>
    </row>
    <row r="1146" spans="1:66" x14ac:dyDescent="0.35">
      <c r="A1146" s="48">
        <v>24648</v>
      </c>
      <c r="B1146" s="17">
        <v>1967</v>
      </c>
      <c r="C1146" s="17">
        <v>6</v>
      </c>
      <c r="D1146" s="17">
        <v>176</v>
      </c>
      <c r="E1146" s="17">
        <v>25</v>
      </c>
      <c r="F1146" s="17">
        <v>1</v>
      </c>
      <c r="G1146" s="50">
        <v>6.1</v>
      </c>
      <c r="H1146" s="32">
        <v>5.3615094167628472</v>
      </c>
      <c r="I1146" s="50">
        <v>2.6666666666666665</v>
      </c>
      <c r="J1146" s="13">
        <v>0</v>
      </c>
      <c r="K1146" s="13">
        <f t="shared" si="352"/>
        <v>0</v>
      </c>
      <c r="L1146" s="13">
        <f t="shared" si="353"/>
        <v>0</v>
      </c>
      <c r="M1146" s="13" t="e">
        <f ca="1">CalcTable[[#This Row],[IWC]]-AE1145</f>
        <v>#NAME?</v>
      </c>
      <c r="N1146" s="13" t="e">
        <f ca="1">IF(CalcTable[[#This Row],[Day of Year]]&lt;123,FCAP,AE1145)</f>
        <v>#NAME?</v>
      </c>
      <c r="O1146" s="17" t="e">
        <f ca="1">IF(IRR_DRIP,5,COUNTIF('IDET Wind Values'!C1130:G1130,"&lt;="&amp;IRR_MAXWIND))</f>
        <v>#NAME?</v>
      </c>
      <c r="P1146" s="13" t="e">
        <f ca="1">CalcTable[[#This Row],[ET_o]]*KL</f>
        <v>#NAME?</v>
      </c>
      <c r="Q1146" s="13" t="e">
        <f ca="1">IF(WILTPT&lt;=0,1,MAX(0,MIN(1,(CalcTable[[#This Row],[IWC]]-WILTPT)/(MAD-WILTPT))))</f>
        <v>#NAME?</v>
      </c>
      <c r="R1146" s="13" t="e">
        <f ca="1">CalcTable[[#This Row],[ETMult]]*CalcTable[[#This Row],[ETb]]</f>
        <v>#NAME?</v>
      </c>
      <c r="S1146" s="13" t="b">
        <f>INDEX(IRR_LIST,CalcTable[[#This Row],[Day of Week]]+1)</f>
        <v>1</v>
      </c>
      <c r="T1146" s="13">
        <f t="shared" ca="1" si="354"/>
        <v>0</v>
      </c>
      <c r="U1146" s="13" t="b">
        <f ca="1">IF(CalcTable[[#This Row],[IrrPrecip]]&gt;=IC_MM,FALSE,TRUE)</f>
        <v>1</v>
      </c>
      <c r="V1146" s="13" t="b">
        <f t="shared" si="355"/>
        <v>1</v>
      </c>
      <c r="W1146" s="13" t="e">
        <f ca="1">IF(AND(IRR_DRIP=FALSE,CalcTable[[#This Row],[IrrHours]]&lt;=0),FALSE,TRUE)</f>
        <v>#NAME?</v>
      </c>
      <c r="X1146" s="13" t="e">
        <f ca="1">AND(CalcTable[[#This Row],[IrrDay]],CalcTable[[#This Row],[IrrRain]],CalcTable[[#This Row],[IrrWarm]],CalcTable[[#This Row],[IrrWindy]])</f>
        <v>#NAME?</v>
      </c>
      <c r="Y1146" s="13" t="e">
        <f t="shared" ca="1" si="356"/>
        <v>#NAME?</v>
      </c>
      <c r="Z1146" s="13" t="e">
        <f ca="1">CalcTable[[#This Row],[IrrHours]]/5</f>
        <v>#NAME?</v>
      </c>
      <c r="AA1146" s="13" t="e">
        <f ca="1">IF(CalcTable[[#This Row],[IrrFlag]]=FALSE,0,MAX(0,CalcTable[[#This Row],[VolRednWind]]*(FCAP*IRR_TARGET-CalcTable[[#This Row],[IWC]])))</f>
        <v>#NAME?</v>
      </c>
      <c r="AB1146" s="13" t="e">
        <f ca="1">CalcTable[[#This Row],[IWC]]+CalcTable[[#This Row],[Eff Precip]]+CalcTable[[#This Row],[IrrAmt]]-CalcTable[[#This Row],[AET]]</f>
        <v>#NAME?</v>
      </c>
      <c r="AC1146" s="13" t="e">
        <f ca="1">IF(CalcTable[[#This Row],[PWC]]&gt;FCAP,MIN(24*PERC,MIN(SAT,CalcTable[[#This Row],[PWC]])-FCAP),0)</f>
        <v>#NAME?</v>
      </c>
      <c r="AD1146" s="13" t="e">
        <f ca="1">IF(CalcTable[[#This Row],[PWC]]&gt;SAT,CalcTable[[#This Row],[PWC]]-SAT,0)</f>
        <v>#NAME?</v>
      </c>
      <c r="AE1146" s="13" t="e">
        <f ca="1">CalcTable[[#This Row],[PWC]]-CalcTable[[#This Row],[PercAmt]]-CalcTable[[#This Row],[Runoff]]</f>
        <v>#NAME?</v>
      </c>
      <c r="AF1146" s="13" t="e">
        <f ca="1">CalcTable[[#This Row],[IrrAmt]]/1000*CUR_IRR_AREA*10000/IRR_EFF</f>
        <v>#NAME?</v>
      </c>
      <c r="AG1146" s="147"/>
      <c r="AH1146" s="13"/>
      <c r="AI1146" s="50">
        <v>16.551857185549668</v>
      </c>
      <c r="AJ1146" s="50">
        <v>25.722447751112959</v>
      </c>
      <c r="AK1146" s="50">
        <v>0</v>
      </c>
      <c r="AL1146" s="50">
        <v>0</v>
      </c>
      <c r="AM1146" s="50"/>
      <c r="AN1146" s="50"/>
      <c r="AO1146" s="50"/>
      <c r="AP1146" s="50"/>
      <c r="AQ1146" s="50"/>
      <c r="AR1146" s="50"/>
      <c r="AS1146" s="50"/>
      <c r="AT1146" s="50"/>
      <c r="AU1146" s="50"/>
      <c r="AV1146" s="50"/>
      <c r="AW1146" s="50"/>
      <c r="AX1146" s="50">
        <f t="shared" si="367"/>
        <v>42.274304936662631</v>
      </c>
      <c r="AY1146" s="50"/>
      <c r="AZ1146" s="50">
        <f t="shared" si="357"/>
        <v>997.28570608737539</v>
      </c>
      <c r="BA1146" s="50">
        <f t="shared" si="358"/>
        <v>1618.4182386314023</v>
      </c>
      <c r="BB1146" s="50">
        <f t="shared" si="359"/>
        <v>1675.1207952586724</v>
      </c>
      <c r="BC1146" s="17">
        <f t="shared" si="360"/>
        <v>19676</v>
      </c>
      <c r="BD1146" s="50">
        <f t="shared" si="361"/>
        <v>42.274304936662631</v>
      </c>
      <c r="BE1146" s="50">
        <f t="shared" si="362"/>
        <v>997.28570608737539</v>
      </c>
      <c r="BF1146" s="50">
        <f t="shared" si="368"/>
        <v>1631.2419364916375</v>
      </c>
      <c r="BG1146" s="50"/>
      <c r="BH1146" s="17">
        <f t="shared" si="363"/>
        <v>0</v>
      </c>
      <c r="BI1146" s="17">
        <f t="shared" si="371"/>
        <v>1146</v>
      </c>
      <c r="BJ1146" s="17">
        <f t="shared" si="369"/>
        <v>1146</v>
      </c>
      <c r="BK1146" s="150">
        <f t="shared" si="370"/>
        <v>24648</v>
      </c>
      <c r="BL1146" s="50" t="e">
        <f t="shared" ca="1" si="364"/>
        <v>#NAME?</v>
      </c>
      <c r="BM1146" s="50" t="e">
        <f t="shared" ca="1" si="365"/>
        <v>#NAME?</v>
      </c>
      <c r="BN1146" s="50" t="e">
        <f t="shared" ca="1" si="366"/>
        <v>#NAME?</v>
      </c>
    </row>
    <row r="1147" spans="1:66" x14ac:dyDescent="0.35">
      <c r="A1147" s="48">
        <v>24649</v>
      </c>
      <c r="B1147" s="17">
        <v>1967</v>
      </c>
      <c r="C1147" s="17">
        <v>6</v>
      </c>
      <c r="D1147" s="17">
        <v>177</v>
      </c>
      <c r="E1147" s="17">
        <v>26</v>
      </c>
      <c r="F1147" s="17">
        <v>2</v>
      </c>
      <c r="G1147" s="50">
        <v>12.2</v>
      </c>
      <c r="H1147" s="32">
        <v>6.6194424236650713</v>
      </c>
      <c r="I1147" s="50">
        <v>3</v>
      </c>
      <c r="J1147" s="13">
        <v>0</v>
      </c>
      <c r="K1147" s="13">
        <f t="shared" si="352"/>
        <v>0</v>
      </c>
      <c r="L1147" s="13">
        <f t="shared" si="353"/>
        <v>0</v>
      </c>
      <c r="M1147" s="13" t="e">
        <f ca="1">CalcTable[[#This Row],[IWC]]-AE1146</f>
        <v>#NAME?</v>
      </c>
      <c r="N1147" s="13" t="e">
        <f ca="1">IF(CalcTable[[#This Row],[Day of Year]]&lt;123,FCAP,AE1146)</f>
        <v>#NAME?</v>
      </c>
      <c r="O1147" s="17" t="e">
        <f ca="1">IF(IRR_DRIP,5,COUNTIF('IDET Wind Values'!C1131:G1131,"&lt;="&amp;IRR_MAXWIND))</f>
        <v>#NAME?</v>
      </c>
      <c r="P1147" s="13" t="e">
        <f ca="1">CalcTable[[#This Row],[ET_o]]*KL</f>
        <v>#NAME?</v>
      </c>
      <c r="Q1147" s="13" t="e">
        <f ca="1">IF(WILTPT&lt;=0,1,MAX(0,MIN(1,(CalcTable[[#This Row],[IWC]]-WILTPT)/(MAD-WILTPT))))</f>
        <v>#NAME?</v>
      </c>
      <c r="R1147" s="13" t="e">
        <f ca="1">CalcTable[[#This Row],[ETMult]]*CalcTable[[#This Row],[ETb]]</f>
        <v>#NAME?</v>
      </c>
      <c r="S1147" s="13" t="b">
        <f>INDEX(IRR_LIST,CalcTable[[#This Row],[Day of Week]]+1)</f>
        <v>0</v>
      </c>
      <c r="T1147" s="13">
        <f t="shared" ca="1" si="354"/>
        <v>0</v>
      </c>
      <c r="U1147" s="13" t="b">
        <f ca="1">IF(CalcTable[[#This Row],[IrrPrecip]]&gt;=IC_MM,FALSE,TRUE)</f>
        <v>1</v>
      </c>
      <c r="V1147" s="13" t="b">
        <f t="shared" si="355"/>
        <v>1</v>
      </c>
      <c r="W1147" s="13" t="e">
        <f ca="1">IF(AND(IRR_DRIP=FALSE,CalcTable[[#This Row],[IrrHours]]&lt;=0),FALSE,TRUE)</f>
        <v>#NAME?</v>
      </c>
      <c r="X1147" s="13" t="e">
        <f ca="1">AND(CalcTable[[#This Row],[IrrDay]],CalcTable[[#This Row],[IrrRain]],CalcTable[[#This Row],[IrrWarm]],CalcTable[[#This Row],[IrrWindy]])</f>
        <v>#NAME?</v>
      </c>
      <c r="Y1147" s="13" t="e">
        <f t="shared" ca="1" si="356"/>
        <v>#NAME?</v>
      </c>
      <c r="Z1147" s="13" t="e">
        <f ca="1">CalcTable[[#This Row],[IrrHours]]/5</f>
        <v>#NAME?</v>
      </c>
      <c r="AA1147" s="13" t="e">
        <f ca="1">IF(CalcTable[[#This Row],[IrrFlag]]=FALSE,0,MAX(0,CalcTable[[#This Row],[VolRednWind]]*(FCAP*IRR_TARGET-CalcTable[[#This Row],[IWC]])))</f>
        <v>#NAME?</v>
      </c>
      <c r="AB1147" s="13" t="e">
        <f ca="1">CalcTable[[#This Row],[IWC]]+CalcTable[[#This Row],[Eff Precip]]+CalcTable[[#This Row],[IrrAmt]]-CalcTable[[#This Row],[AET]]</f>
        <v>#NAME?</v>
      </c>
      <c r="AC1147" s="13" t="e">
        <f ca="1">IF(CalcTable[[#This Row],[PWC]]&gt;FCAP,MIN(24*PERC,MIN(SAT,CalcTable[[#This Row],[PWC]])-FCAP),0)</f>
        <v>#NAME?</v>
      </c>
      <c r="AD1147" s="13" t="e">
        <f ca="1">IF(CalcTable[[#This Row],[PWC]]&gt;SAT,CalcTable[[#This Row],[PWC]]-SAT,0)</f>
        <v>#NAME?</v>
      </c>
      <c r="AE1147" s="13" t="e">
        <f ca="1">CalcTable[[#This Row],[PWC]]-CalcTable[[#This Row],[PercAmt]]-CalcTable[[#This Row],[Runoff]]</f>
        <v>#NAME?</v>
      </c>
      <c r="AF1147" s="13" t="e">
        <f ca="1">CalcTable[[#This Row],[IrrAmt]]/1000*CUR_IRR_AREA*10000/IRR_EFF</f>
        <v>#NAME?</v>
      </c>
      <c r="AG1147" s="147"/>
      <c r="AH1147" s="13"/>
      <c r="AI1147" s="50">
        <v>0</v>
      </c>
      <c r="AJ1147" s="50">
        <v>0</v>
      </c>
      <c r="AK1147" s="50">
        <v>4.0278168936478931</v>
      </c>
      <c r="AL1147" s="50">
        <v>7.7044896446294189</v>
      </c>
      <c r="AM1147" s="50"/>
      <c r="AN1147" s="50"/>
      <c r="AO1147" s="50"/>
      <c r="AP1147" s="50"/>
      <c r="AQ1147" s="50"/>
      <c r="AR1147" s="50"/>
      <c r="AS1147" s="50"/>
      <c r="AT1147" s="50"/>
      <c r="AU1147" s="50"/>
      <c r="AV1147" s="50"/>
      <c r="AW1147" s="50"/>
      <c r="AX1147" s="50">
        <f t="shared" si="367"/>
        <v>11.732306538277312</v>
      </c>
      <c r="AY1147" s="50"/>
      <c r="AZ1147" s="50">
        <f t="shared" si="357"/>
        <v>285.07301068263206</v>
      </c>
      <c r="BA1147" s="50">
        <f t="shared" si="358"/>
        <v>438.92193708278273</v>
      </c>
      <c r="BB1147" s="50">
        <f t="shared" si="359"/>
        <v>452.4968423533843</v>
      </c>
      <c r="BC1147" s="17">
        <f t="shared" si="360"/>
        <v>19676</v>
      </c>
      <c r="BD1147" s="50">
        <f t="shared" si="361"/>
        <v>11.732306538277312</v>
      </c>
      <c r="BE1147" s="50">
        <f t="shared" si="362"/>
        <v>285.07301068263206</v>
      </c>
      <c r="BF1147" s="50">
        <f t="shared" si="368"/>
        <v>466.28869455258774</v>
      </c>
      <c r="BG1147" s="50"/>
      <c r="BH1147" s="17">
        <f t="shared" si="363"/>
        <v>0</v>
      </c>
      <c r="BI1147" s="17">
        <f t="shared" si="371"/>
        <v>1147</v>
      </c>
      <c r="BJ1147" s="17">
        <f t="shared" si="369"/>
        <v>1147</v>
      </c>
      <c r="BK1147" s="150">
        <f t="shared" si="370"/>
        <v>24649</v>
      </c>
      <c r="BL1147" s="50" t="e">
        <f t="shared" ca="1" si="364"/>
        <v>#NAME?</v>
      </c>
      <c r="BM1147" s="50" t="e">
        <f t="shared" ca="1" si="365"/>
        <v>#NAME?</v>
      </c>
      <c r="BN1147" s="50" t="e">
        <f t="shared" ca="1" si="366"/>
        <v>#NAME?</v>
      </c>
    </row>
    <row r="1148" spans="1:66" x14ac:dyDescent="0.35">
      <c r="A1148" s="48">
        <v>24650</v>
      </c>
      <c r="B1148" s="17">
        <v>1967</v>
      </c>
      <c r="C1148" s="17">
        <v>6</v>
      </c>
      <c r="D1148" s="17">
        <v>178</v>
      </c>
      <c r="E1148" s="17">
        <v>27</v>
      </c>
      <c r="F1148" s="17">
        <v>3</v>
      </c>
      <c r="G1148" s="50">
        <v>12.8</v>
      </c>
      <c r="H1148" s="32">
        <v>6.1021315964773946</v>
      </c>
      <c r="I1148" s="50">
        <v>9.1666666666666661</v>
      </c>
      <c r="J1148" s="13">
        <v>0</v>
      </c>
      <c r="K1148" s="13">
        <f t="shared" si="352"/>
        <v>0</v>
      </c>
      <c r="L1148" s="13">
        <f t="shared" si="353"/>
        <v>0</v>
      </c>
      <c r="M1148" s="13" t="e">
        <f ca="1">CalcTable[[#This Row],[IWC]]-AE1147</f>
        <v>#NAME?</v>
      </c>
      <c r="N1148" s="13" t="e">
        <f ca="1">IF(CalcTable[[#This Row],[Day of Year]]&lt;123,FCAP,AE1147)</f>
        <v>#NAME?</v>
      </c>
      <c r="O1148" s="17" t="e">
        <f ca="1">IF(IRR_DRIP,5,COUNTIF('IDET Wind Values'!C1132:G1132,"&lt;="&amp;IRR_MAXWIND))</f>
        <v>#NAME?</v>
      </c>
      <c r="P1148" s="13" t="e">
        <f ca="1">CalcTable[[#This Row],[ET_o]]*KL</f>
        <v>#NAME?</v>
      </c>
      <c r="Q1148" s="13" t="e">
        <f ca="1">IF(WILTPT&lt;=0,1,MAX(0,MIN(1,(CalcTable[[#This Row],[IWC]]-WILTPT)/(MAD-WILTPT))))</f>
        <v>#NAME?</v>
      </c>
      <c r="R1148" s="13" t="e">
        <f ca="1">CalcTable[[#This Row],[ETMult]]*CalcTable[[#This Row],[ETb]]</f>
        <v>#NAME?</v>
      </c>
      <c r="S1148" s="13" t="b">
        <f>INDEX(IRR_LIST,CalcTable[[#This Row],[Day of Week]]+1)</f>
        <v>1</v>
      </c>
      <c r="T1148" s="13">
        <f t="shared" ca="1" si="354"/>
        <v>0</v>
      </c>
      <c r="U1148" s="13" t="b">
        <f ca="1">IF(CalcTable[[#This Row],[IrrPrecip]]&gt;=IC_MM,FALSE,TRUE)</f>
        <v>1</v>
      </c>
      <c r="V1148" s="13" t="b">
        <f t="shared" si="355"/>
        <v>1</v>
      </c>
      <c r="W1148" s="13" t="e">
        <f ca="1">IF(AND(IRR_DRIP=FALSE,CalcTable[[#This Row],[IrrHours]]&lt;=0),FALSE,TRUE)</f>
        <v>#NAME?</v>
      </c>
      <c r="X1148" s="13" t="e">
        <f ca="1">AND(CalcTable[[#This Row],[IrrDay]],CalcTable[[#This Row],[IrrRain]],CalcTable[[#This Row],[IrrWarm]],CalcTable[[#This Row],[IrrWindy]])</f>
        <v>#NAME?</v>
      </c>
      <c r="Y1148" s="13" t="e">
        <f t="shared" ca="1" si="356"/>
        <v>#NAME?</v>
      </c>
      <c r="Z1148" s="13" t="e">
        <f ca="1">CalcTable[[#This Row],[IrrHours]]/5</f>
        <v>#NAME?</v>
      </c>
      <c r="AA1148" s="13" t="e">
        <f ca="1">IF(CalcTable[[#This Row],[IrrFlag]]=FALSE,0,MAX(0,CalcTable[[#This Row],[VolRednWind]]*(FCAP*IRR_TARGET-CalcTable[[#This Row],[IWC]])))</f>
        <v>#NAME?</v>
      </c>
      <c r="AB1148" s="13" t="e">
        <f ca="1">CalcTable[[#This Row],[IWC]]+CalcTable[[#This Row],[Eff Precip]]+CalcTable[[#This Row],[IrrAmt]]-CalcTable[[#This Row],[AET]]</f>
        <v>#NAME?</v>
      </c>
      <c r="AC1148" s="13" t="e">
        <f ca="1">IF(CalcTable[[#This Row],[PWC]]&gt;FCAP,MIN(24*PERC,MIN(SAT,CalcTable[[#This Row],[PWC]])-FCAP),0)</f>
        <v>#NAME?</v>
      </c>
      <c r="AD1148" s="13" t="e">
        <f ca="1">IF(CalcTable[[#This Row],[PWC]]&gt;SAT,CalcTable[[#This Row],[PWC]]-SAT,0)</f>
        <v>#NAME?</v>
      </c>
      <c r="AE1148" s="13" t="e">
        <f ca="1">CalcTable[[#This Row],[PWC]]-CalcTable[[#This Row],[PercAmt]]-CalcTable[[#This Row],[Runoff]]</f>
        <v>#NAME?</v>
      </c>
      <c r="AF1148" s="13" t="e">
        <f ca="1">CalcTable[[#This Row],[IrrAmt]]/1000*CUR_IRR_AREA*10000/IRR_EFF</f>
        <v>#NAME?</v>
      </c>
      <c r="AG1148" s="147"/>
      <c r="AH1148" s="13"/>
      <c r="AI1148" s="50">
        <v>6.4332877572524412</v>
      </c>
      <c r="AJ1148" s="50">
        <v>9.159687757252442</v>
      </c>
      <c r="AK1148" s="50">
        <v>0</v>
      </c>
      <c r="AL1148" s="50">
        <v>0</v>
      </c>
      <c r="AM1148" s="50"/>
      <c r="AN1148" s="50"/>
      <c r="AO1148" s="50"/>
      <c r="AP1148" s="50"/>
      <c r="AQ1148" s="50"/>
      <c r="AR1148" s="50"/>
      <c r="AS1148" s="50"/>
      <c r="AT1148" s="50"/>
      <c r="AU1148" s="50"/>
      <c r="AV1148" s="50"/>
      <c r="AW1148" s="50"/>
      <c r="AX1148" s="50">
        <f t="shared" si="367"/>
        <v>15.592975514504882</v>
      </c>
      <c r="AY1148" s="50"/>
      <c r="AZ1148" s="50">
        <f t="shared" si="357"/>
        <v>363.03906131910742</v>
      </c>
      <c r="BA1148" s="50">
        <f t="shared" si="358"/>
        <v>588.49063736573976</v>
      </c>
      <c r="BB1148" s="50">
        <f t="shared" si="359"/>
        <v>609.05884876204334</v>
      </c>
      <c r="BC1148" s="17">
        <f t="shared" si="360"/>
        <v>19676</v>
      </c>
      <c r="BD1148" s="50">
        <f t="shared" si="361"/>
        <v>15.592975514504882</v>
      </c>
      <c r="BE1148" s="50">
        <f t="shared" si="362"/>
        <v>363.03906131910742</v>
      </c>
      <c r="BF1148" s="50">
        <f t="shared" si="368"/>
        <v>593.8163334674349</v>
      </c>
      <c r="BG1148" s="50"/>
      <c r="BH1148" s="17">
        <f t="shared" si="363"/>
        <v>0</v>
      </c>
      <c r="BI1148" s="17">
        <f t="shared" si="371"/>
        <v>1148</v>
      </c>
      <c r="BJ1148" s="17">
        <f t="shared" si="369"/>
        <v>1148</v>
      </c>
      <c r="BK1148" s="150">
        <f t="shared" si="370"/>
        <v>24650</v>
      </c>
      <c r="BL1148" s="50" t="e">
        <f t="shared" ca="1" si="364"/>
        <v>#NAME?</v>
      </c>
      <c r="BM1148" s="50" t="e">
        <f t="shared" ca="1" si="365"/>
        <v>#NAME?</v>
      </c>
      <c r="BN1148" s="50" t="e">
        <f t="shared" ca="1" si="366"/>
        <v>#NAME?</v>
      </c>
    </row>
    <row r="1149" spans="1:66" x14ac:dyDescent="0.35">
      <c r="A1149" s="48">
        <v>24651</v>
      </c>
      <c r="B1149" s="17">
        <v>1967</v>
      </c>
      <c r="C1149" s="17">
        <v>6</v>
      </c>
      <c r="D1149" s="17">
        <v>179</v>
      </c>
      <c r="E1149" s="17">
        <v>28</v>
      </c>
      <c r="F1149" s="17">
        <v>4</v>
      </c>
      <c r="G1149" s="50">
        <v>8.3000000000000007</v>
      </c>
      <c r="H1149" s="32">
        <v>6.3197688074683542</v>
      </c>
      <c r="I1149" s="50">
        <v>3.6666666666666665</v>
      </c>
      <c r="J1149" s="13">
        <v>0</v>
      </c>
      <c r="K1149" s="13">
        <f t="shared" si="352"/>
        <v>0</v>
      </c>
      <c r="L1149" s="13">
        <f t="shared" si="353"/>
        <v>0</v>
      </c>
      <c r="M1149" s="13" t="e">
        <f ca="1">CalcTable[[#This Row],[IWC]]-AE1148</f>
        <v>#NAME?</v>
      </c>
      <c r="N1149" s="13" t="e">
        <f ca="1">IF(CalcTable[[#This Row],[Day of Year]]&lt;123,FCAP,AE1148)</f>
        <v>#NAME?</v>
      </c>
      <c r="O1149" s="17" t="e">
        <f ca="1">IF(IRR_DRIP,5,COUNTIF('IDET Wind Values'!C1133:G1133,"&lt;="&amp;IRR_MAXWIND))</f>
        <v>#NAME?</v>
      </c>
      <c r="P1149" s="13" t="e">
        <f ca="1">CalcTable[[#This Row],[ET_o]]*KL</f>
        <v>#NAME?</v>
      </c>
      <c r="Q1149" s="13" t="e">
        <f ca="1">IF(WILTPT&lt;=0,1,MAX(0,MIN(1,(CalcTable[[#This Row],[IWC]]-WILTPT)/(MAD-WILTPT))))</f>
        <v>#NAME?</v>
      </c>
      <c r="R1149" s="13" t="e">
        <f ca="1">CalcTable[[#This Row],[ETMult]]*CalcTable[[#This Row],[ETb]]</f>
        <v>#NAME?</v>
      </c>
      <c r="S1149" s="13" t="b">
        <f>INDEX(IRR_LIST,CalcTable[[#This Row],[Day of Week]]+1)</f>
        <v>0</v>
      </c>
      <c r="T1149" s="13">
        <f t="shared" ca="1" si="354"/>
        <v>0</v>
      </c>
      <c r="U1149" s="13" t="b">
        <f ca="1">IF(CalcTable[[#This Row],[IrrPrecip]]&gt;=IC_MM,FALSE,TRUE)</f>
        <v>1</v>
      </c>
      <c r="V1149" s="13" t="b">
        <f t="shared" si="355"/>
        <v>1</v>
      </c>
      <c r="W1149" s="13" t="e">
        <f ca="1">IF(AND(IRR_DRIP=FALSE,CalcTable[[#This Row],[IrrHours]]&lt;=0),FALSE,TRUE)</f>
        <v>#NAME?</v>
      </c>
      <c r="X1149" s="13" t="e">
        <f ca="1">AND(CalcTable[[#This Row],[IrrDay]],CalcTable[[#This Row],[IrrRain]],CalcTable[[#This Row],[IrrWarm]],CalcTable[[#This Row],[IrrWindy]])</f>
        <v>#NAME?</v>
      </c>
      <c r="Y1149" s="13" t="e">
        <f t="shared" ca="1" si="356"/>
        <v>#NAME?</v>
      </c>
      <c r="Z1149" s="13" t="e">
        <f ca="1">CalcTable[[#This Row],[IrrHours]]/5</f>
        <v>#NAME?</v>
      </c>
      <c r="AA1149" s="13" t="e">
        <f ca="1">IF(CalcTable[[#This Row],[IrrFlag]]=FALSE,0,MAX(0,CalcTable[[#This Row],[VolRednWind]]*(FCAP*IRR_TARGET-CalcTable[[#This Row],[IWC]])))</f>
        <v>#NAME?</v>
      </c>
      <c r="AB1149" s="13" t="e">
        <f ca="1">CalcTable[[#This Row],[IWC]]+CalcTable[[#This Row],[Eff Precip]]+CalcTable[[#This Row],[IrrAmt]]-CalcTable[[#This Row],[AET]]</f>
        <v>#NAME?</v>
      </c>
      <c r="AC1149" s="13" t="e">
        <f ca="1">IF(CalcTable[[#This Row],[PWC]]&gt;FCAP,MIN(24*PERC,MIN(SAT,CalcTable[[#This Row],[PWC]])-FCAP),0)</f>
        <v>#NAME?</v>
      </c>
      <c r="AD1149" s="13" t="e">
        <f ca="1">IF(CalcTable[[#This Row],[PWC]]&gt;SAT,CalcTable[[#This Row],[PWC]]-SAT,0)</f>
        <v>#NAME?</v>
      </c>
      <c r="AE1149" s="13" t="e">
        <f ca="1">CalcTable[[#This Row],[PWC]]-CalcTable[[#This Row],[PercAmt]]-CalcTable[[#This Row],[Runoff]]</f>
        <v>#NAME?</v>
      </c>
      <c r="AF1149" s="13" t="e">
        <f ca="1">CalcTable[[#This Row],[IrrAmt]]/1000*CUR_IRR_AREA*10000/IRR_EFF</f>
        <v>#NAME?</v>
      </c>
      <c r="AG1149" s="147"/>
      <c r="AH1149" s="13"/>
      <c r="AI1149" s="50">
        <v>0</v>
      </c>
      <c r="AJ1149" s="50">
        <v>0</v>
      </c>
      <c r="AK1149" s="50">
        <v>1.936415394702057</v>
      </c>
      <c r="AL1149" s="50">
        <v>6.7074290372850918</v>
      </c>
      <c r="AM1149" s="50"/>
      <c r="AN1149" s="50"/>
      <c r="AO1149" s="50"/>
      <c r="AP1149" s="50"/>
      <c r="AQ1149" s="50"/>
      <c r="AR1149" s="50"/>
      <c r="AS1149" s="50"/>
      <c r="AT1149" s="50"/>
      <c r="AU1149" s="50"/>
      <c r="AV1149" s="50"/>
      <c r="AW1149" s="50"/>
      <c r="AX1149" s="50">
        <f t="shared" si="367"/>
        <v>8.6438444319871479</v>
      </c>
      <c r="AY1149" s="50"/>
      <c r="AZ1149" s="50">
        <f t="shared" si="357"/>
        <v>225.15201088265957</v>
      </c>
      <c r="BA1149" s="50">
        <f t="shared" si="358"/>
        <v>346.66261993044412</v>
      </c>
      <c r="BB1149" s="50">
        <f t="shared" si="359"/>
        <v>357.38414425818979</v>
      </c>
      <c r="BC1149" s="17">
        <f t="shared" si="360"/>
        <v>19676</v>
      </c>
      <c r="BD1149" s="50">
        <f t="shared" si="361"/>
        <v>8.6438444319871479</v>
      </c>
      <c r="BE1149" s="50">
        <f t="shared" si="362"/>
        <v>225.15201088265957</v>
      </c>
      <c r="BF1149" s="50">
        <f t="shared" si="368"/>
        <v>368.27701429527707</v>
      </c>
      <c r="BG1149" s="50"/>
      <c r="BH1149" s="17">
        <f t="shared" si="363"/>
        <v>0</v>
      </c>
      <c r="BI1149" s="17">
        <f t="shared" si="371"/>
        <v>1149</v>
      </c>
      <c r="BJ1149" s="17">
        <f t="shared" si="369"/>
        <v>1149</v>
      </c>
      <c r="BK1149" s="150">
        <f t="shared" si="370"/>
        <v>24651</v>
      </c>
      <c r="BL1149" s="50" t="e">
        <f t="shared" ca="1" si="364"/>
        <v>#NAME?</v>
      </c>
      <c r="BM1149" s="50" t="e">
        <f t="shared" ca="1" si="365"/>
        <v>#NAME?</v>
      </c>
      <c r="BN1149" s="50" t="e">
        <f t="shared" ca="1" si="366"/>
        <v>#NAME?</v>
      </c>
    </row>
    <row r="1150" spans="1:66" x14ac:dyDescent="0.35">
      <c r="A1150" s="48">
        <v>24652</v>
      </c>
      <c r="B1150" s="17">
        <v>1967</v>
      </c>
      <c r="C1150" s="17">
        <v>6</v>
      </c>
      <c r="D1150" s="17">
        <v>180</v>
      </c>
      <c r="E1150" s="17">
        <v>29</v>
      </c>
      <c r="F1150" s="17">
        <v>5</v>
      </c>
      <c r="G1150" s="50">
        <v>7.8</v>
      </c>
      <c r="H1150" s="32">
        <v>5.7846055834787125</v>
      </c>
      <c r="I1150" s="50">
        <v>9.6666666666666661</v>
      </c>
      <c r="J1150" s="13">
        <v>0</v>
      </c>
      <c r="K1150" s="13">
        <f t="shared" si="352"/>
        <v>0</v>
      </c>
      <c r="L1150" s="13">
        <f t="shared" si="353"/>
        <v>0</v>
      </c>
      <c r="M1150" s="13" t="e">
        <f ca="1">CalcTable[[#This Row],[IWC]]-AE1149</f>
        <v>#NAME?</v>
      </c>
      <c r="N1150" s="13" t="e">
        <f ca="1">IF(CalcTable[[#This Row],[Day of Year]]&lt;123,FCAP,AE1149)</f>
        <v>#NAME?</v>
      </c>
      <c r="O1150" s="17" t="e">
        <f ca="1">IF(IRR_DRIP,5,COUNTIF('IDET Wind Values'!C1134:G1134,"&lt;="&amp;IRR_MAXWIND))</f>
        <v>#NAME?</v>
      </c>
      <c r="P1150" s="13" t="e">
        <f ca="1">CalcTable[[#This Row],[ET_o]]*KL</f>
        <v>#NAME?</v>
      </c>
      <c r="Q1150" s="13" t="e">
        <f ca="1">IF(WILTPT&lt;=0,1,MAX(0,MIN(1,(CalcTable[[#This Row],[IWC]]-WILTPT)/(MAD-WILTPT))))</f>
        <v>#NAME?</v>
      </c>
      <c r="R1150" s="13" t="e">
        <f ca="1">CalcTable[[#This Row],[ETMult]]*CalcTable[[#This Row],[ETb]]</f>
        <v>#NAME?</v>
      </c>
      <c r="S1150" s="13" t="b">
        <f>INDEX(IRR_LIST,CalcTable[[#This Row],[Day of Week]]+1)</f>
        <v>1</v>
      </c>
      <c r="T1150" s="13">
        <f t="shared" ca="1" si="354"/>
        <v>0</v>
      </c>
      <c r="U1150" s="13" t="b">
        <f ca="1">IF(CalcTable[[#This Row],[IrrPrecip]]&gt;=IC_MM,FALSE,TRUE)</f>
        <v>1</v>
      </c>
      <c r="V1150" s="13" t="b">
        <f t="shared" si="355"/>
        <v>1</v>
      </c>
      <c r="W1150" s="13" t="e">
        <f ca="1">IF(AND(IRR_DRIP=FALSE,CalcTable[[#This Row],[IrrHours]]&lt;=0),FALSE,TRUE)</f>
        <v>#NAME?</v>
      </c>
      <c r="X1150" s="13" t="e">
        <f ca="1">AND(CalcTable[[#This Row],[IrrDay]],CalcTable[[#This Row],[IrrRain]],CalcTable[[#This Row],[IrrWarm]],CalcTable[[#This Row],[IrrWindy]])</f>
        <v>#NAME?</v>
      </c>
      <c r="Y1150" s="13" t="e">
        <f t="shared" ca="1" si="356"/>
        <v>#NAME?</v>
      </c>
      <c r="Z1150" s="13" t="e">
        <f ca="1">CalcTable[[#This Row],[IrrHours]]/5</f>
        <v>#NAME?</v>
      </c>
      <c r="AA1150" s="13" t="e">
        <f ca="1">IF(CalcTable[[#This Row],[IrrFlag]]=FALSE,0,MAX(0,CalcTable[[#This Row],[VolRednWind]]*(FCAP*IRR_TARGET-CalcTable[[#This Row],[IWC]])))</f>
        <v>#NAME?</v>
      </c>
      <c r="AB1150" s="13" t="e">
        <f ca="1">CalcTable[[#This Row],[IWC]]+CalcTable[[#This Row],[Eff Precip]]+CalcTable[[#This Row],[IrrAmt]]-CalcTable[[#This Row],[AET]]</f>
        <v>#NAME?</v>
      </c>
      <c r="AC1150" s="13" t="e">
        <f ca="1">IF(CalcTable[[#This Row],[PWC]]&gt;FCAP,MIN(24*PERC,MIN(SAT,CalcTable[[#This Row],[PWC]])-FCAP),0)</f>
        <v>#NAME?</v>
      </c>
      <c r="AD1150" s="13" t="e">
        <f ca="1">IF(CalcTable[[#This Row],[PWC]]&gt;SAT,CalcTable[[#This Row],[PWC]]-SAT,0)</f>
        <v>#NAME?</v>
      </c>
      <c r="AE1150" s="13" t="e">
        <f ca="1">CalcTable[[#This Row],[PWC]]-CalcTable[[#This Row],[PercAmt]]-CalcTable[[#This Row],[Runoff]]</f>
        <v>#NAME?</v>
      </c>
      <c r="AF1150" s="13" t="e">
        <f ca="1">CalcTable[[#This Row],[IrrAmt]]/1000*CUR_IRR_AREA*10000/IRR_EFF</f>
        <v>#NAME?</v>
      </c>
      <c r="AG1150" s="147"/>
      <c r="AH1150" s="13"/>
      <c r="AI1150" s="50">
        <v>8.2429217776601043</v>
      </c>
      <c r="AJ1150" s="50">
        <v>8.9918705321822809</v>
      </c>
      <c r="AK1150" s="50">
        <v>0</v>
      </c>
      <c r="AL1150" s="50">
        <v>0</v>
      </c>
      <c r="AM1150" s="50"/>
      <c r="AN1150" s="50"/>
      <c r="AO1150" s="50"/>
      <c r="AP1150" s="50"/>
      <c r="AQ1150" s="50"/>
      <c r="AR1150" s="50"/>
      <c r="AS1150" s="50"/>
      <c r="AT1150" s="50"/>
      <c r="AU1150" s="50"/>
      <c r="AV1150" s="50"/>
      <c r="AW1150" s="50"/>
      <c r="AX1150" s="50">
        <f t="shared" si="367"/>
        <v>17.234792309842383</v>
      </c>
      <c r="AY1150" s="50"/>
      <c r="AZ1150" s="50">
        <f t="shared" si="357"/>
        <v>384.65772168302846</v>
      </c>
      <c r="BA1150" s="50">
        <f t="shared" si="358"/>
        <v>621.23556196246659</v>
      </c>
      <c r="BB1150" s="50">
        <f t="shared" si="359"/>
        <v>642.77312789866301</v>
      </c>
      <c r="BC1150" s="17">
        <f t="shared" si="360"/>
        <v>19676</v>
      </c>
      <c r="BD1150" s="50">
        <f t="shared" si="361"/>
        <v>17.234792309842383</v>
      </c>
      <c r="BE1150" s="50">
        <f t="shared" si="362"/>
        <v>384.65772168302846</v>
      </c>
      <c r="BF1150" s="50">
        <f t="shared" si="368"/>
        <v>629.17757967916771</v>
      </c>
      <c r="BG1150" s="50"/>
      <c r="BH1150" s="17">
        <f t="shared" si="363"/>
        <v>0</v>
      </c>
      <c r="BI1150" s="17">
        <f t="shared" si="371"/>
        <v>1150</v>
      </c>
      <c r="BJ1150" s="17">
        <f t="shared" si="369"/>
        <v>1150</v>
      </c>
      <c r="BK1150" s="150">
        <f t="shared" si="370"/>
        <v>24652</v>
      </c>
      <c r="BL1150" s="50" t="e">
        <f t="shared" ca="1" si="364"/>
        <v>#NAME?</v>
      </c>
      <c r="BM1150" s="50" t="e">
        <f t="shared" ca="1" si="365"/>
        <v>#NAME?</v>
      </c>
      <c r="BN1150" s="50" t="e">
        <f t="shared" ca="1" si="366"/>
        <v>#NAME?</v>
      </c>
    </row>
    <row r="1151" spans="1:66" x14ac:dyDescent="0.35">
      <c r="A1151" s="48">
        <v>24653</v>
      </c>
      <c r="B1151" s="17">
        <v>1967</v>
      </c>
      <c r="C1151" s="17">
        <v>6</v>
      </c>
      <c r="D1151" s="17">
        <v>181</v>
      </c>
      <c r="E1151" s="17">
        <v>30</v>
      </c>
      <c r="F1151" s="17">
        <v>6</v>
      </c>
      <c r="G1151" s="50">
        <v>5.6</v>
      </c>
      <c r="H1151" s="32">
        <v>4.2275339354930255</v>
      </c>
      <c r="I1151" s="50">
        <v>3.3333333333333335</v>
      </c>
      <c r="J1151" s="13">
        <v>0.3</v>
      </c>
      <c r="K1151" s="13">
        <f t="shared" si="352"/>
        <v>0.3</v>
      </c>
      <c r="L1151" s="13">
        <f t="shared" si="353"/>
        <v>0</v>
      </c>
      <c r="M1151" s="13" t="e">
        <f ca="1">CalcTable[[#This Row],[IWC]]-AE1150</f>
        <v>#NAME?</v>
      </c>
      <c r="N1151" s="13" t="e">
        <f ca="1">IF(CalcTable[[#This Row],[Day of Year]]&lt;123,FCAP,AE1150)</f>
        <v>#NAME?</v>
      </c>
      <c r="O1151" s="17" t="e">
        <f ca="1">IF(IRR_DRIP,5,COUNTIF('IDET Wind Values'!C1135:G1135,"&lt;="&amp;IRR_MAXWIND))</f>
        <v>#NAME?</v>
      </c>
      <c r="P1151" s="13" t="e">
        <f ca="1">CalcTable[[#This Row],[ET_o]]*KL</f>
        <v>#NAME?</v>
      </c>
      <c r="Q1151" s="13" t="e">
        <f ca="1">IF(WILTPT&lt;=0,1,MAX(0,MIN(1,(CalcTable[[#This Row],[IWC]]-WILTPT)/(MAD-WILTPT))))</f>
        <v>#NAME?</v>
      </c>
      <c r="R1151" s="13" t="e">
        <f ca="1">CalcTable[[#This Row],[ETMult]]*CalcTable[[#This Row],[ETb]]</f>
        <v>#NAME?</v>
      </c>
      <c r="S1151" s="13" t="b">
        <f>INDEX(IRR_LIST,CalcTable[[#This Row],[Day of Week]]+1)</f>
        <v>0</v>
      </c>
      <c r="T1151" s="13">
        <f t="shared" ca="1" si="354"/>
        <v>0</v>
      </c>
      <c r="U1151" s="13" t="b">
        <f ca="1">IF(CalcTable[[#This Row],[IrrPrecip]]&gt;=IC_MM,FALSE,TRUE)</f>
        <v>1</v>
      </c>
      <c r="V1151" s="13" t="b">
        <f t="shared" si="355"/>
        <v>1</v>
      </c>
      <c r="W1151" s="13" t="e">
        <f ca="1">IF(AND(IRR_DRIP=FALSE,CalcTable[[#This Row],[IrrHours]]&lt;=0),FALSE,TRUE)</f>
        <v>#NAME?</v>
      </c>
      <c r="X1151" s="13" t="e">
        <f ca="1">AND(CalcTable[[#This Row],[IrrDay]],CalcTable[[#This Row],[IrrRain]],CalcTable[[#This Row],[IrrWarm]],CalcTable[[#This Row],[IrrWindy]])</f>
        <v>#NAME?</v>
      </c>
      <c r="Y1151" s="13" t="e">
        <f t="shared" ca="1" si="356"/>
        <v>#NAME?</v>
      </c>
      <c r="Z1151" s="13" t="e">
        <f ca="1">CalcTable[[#This Row],[IrrHours]]/5</f>
        <v>#NAME?</v>
      </c>
      <c r="AA1151" s="13" t="e">
        <f ca="1">IF(CalcTable[[#This Row],[IrrFlag]]=FALSE,0,MAX(0,CalcTable[[#This Row],[VolRednWind]]*(FCAP*IRR_TARGET-CalcTable[[#This Row],[IWC]])))</f>
        <v>#NAME?</v>
      </c>
      <c r="AB1151" s="13" t="e">
        <f ca="1">CalcTable[[#This Row],[IWC]]+CalcTable[[#This Row],[Eff Precip]]+CalcTable[[#This Row],[IrrAmt]]-CalcTable[[#This Row],[AET]]</f>
        <v>#NAME?</v>
      </c>
      <c r="AC1151" s="13" t="e">
        <f ca="1">IF(CalcTable[[#This Row],[PWC]]&gt;FCAP,MIN(24*PERC,MIN(SAT,CalcTable[[#This Row],[PWC]])-FCAP),0)</f>
        <v>#NAME?</v>
      </c>
      <c r="AD1151" s="13" t="e">
        <f ca="1">IF(CalcTable[[#This Row],[PWC]]&gt;SAT,CalcTable[[#This Row],[PWC]]-SAT,0)</f>
        <v>#NAME?</v>
      </c>
      <c r="AE1151" s="13" t="e">
        <f ca="1">CalcTable[[#This Row],[PWC]]-CalcTable[[#This Row],[PercAmt]]-CalcTable[[#This Row],[Runoff]]</f>
        <v>#NAME?</v>
      </c>
      <c r="AF1151" s="13" t="e">
        <f ca="1">CalcTable[[#This Row],[IrrAmt]]/1000*CUR_IRR_AREA*10000/IRR_EFF</f>
        <v>#NAME?</v>
      </c>
      <c r="AG1151" s="147"/>
      <c r="AH1151" s="13"/>
      <c r="AI1151" s="50">
        <v>0</v>
      </c>
      <c r="AJ1151" s="50">
        <v>0</v>
      </c>
      <c r="AK1151" s="50">
        <v>0</v>
      </c>
      <c r="AL1151" s="50">
        <v>6.6574059150208882</v>
      </c>
      <c r="AM1151" s="50"/>
      <c r="AN1151" s="50"/>
      <c r="AO1151" s="50"/>
      <c r="AP1151" s="50"/>
      <c r="AQ1151" s="50"/>
      <c r="AR1151" s="50"/>
      <c r="AS1151" s="50"/>
      <c r="AT1151" s="50"/>
      <c r="AU1151" s="50"/>
      <c r="AV1151" s="50"/>
      <c r="AW1151" s="50"/>
      <c r="AX1151" s="50">
        <f t="shared" si="367"/>
        <v>6.6574059150208882</v>
      </c>
      <c r="AY1151" s="50"/>
      <c r="AZ1151" s="50">
        <f t="shared" si="357"/>
        <v>195.28390684061273</v>
      </c>
      <c r="BA1151" s="50">
        <f t="shared" si="358"/>
        <v>300.6752216434831</v>
      </c>
      <c r="BB1151" s="50">
        <f t="shared" si="359"/>
        <v>309.97445530255993</v>
      </c>
      <c r="BC1151" s="17">
        <f t="shared" si="360"/>
        <v>19676</v>
      </c>
      <c r="BD1151" s="50">
        <f t="shared" si="361"/>
        <v>6.6574059150208882</v>
      </c>
      <c r="BE1151" s="50">
        <f t="shared" si="362"/>
        <v>195.28390684061273</v>
      </c>
      <c r="BF1151" s="50">
        <f t="shared" si="368"/>
        <v>319.42230437665972</v>
      </c>
      <c r="BG1151" s="50"/>
      <c r="BH1151" s="17">
        <f t="shared" si="363"/>
        <v>0</v>
      </c>
      <c r="BI1151" s="17">
        <f t="shared" si="371"/>
        <v>1151</v>
      </c>
      <c r="BJ1151" s="17">
        <f t="shared" si="369"/>
        <v>1151</v>
      </c>
      <c r="BK1151" s="150">
        <f t="shared" si="370"/>
        <v>24653</v>
      </c>
      <c r="BL1151" s="50" t="e">
        <f t="shared" ca="1" si="364"/>
        <v>#NAME?</v>
      </c>
      <c r="BM1151" s="50" t="e">
        <f t="shared" ca="1" si="365"/>
        <v>#NAME?</v>
      </c>
      <c r="BN1151" s="50" t="e">
        <f t="shared" ca="1" si="366"/>
        <v>#NAME?</v>
      </c>
    </row>
    <row r="1152" spans="1:66" x14ac:dyDescent="0.35">
      <c r="A1152" s="48">
        <v>24654</v>
      </c>
      <c r="B1152" s="17">
        <v>1967</v>
      </c>
      <c r="C1152" s="17">
        <v>7</v>
      </c>
      <c r="D1152" s="17">
        <v>182</v>
      </c>
      <c r="E1152" s="17">
        <v>1</v>
      </c>
      <c r="F1152" s="17">
        <v>7</v>
      </c>
      <c r="G1152" s="50">
        <v>7.2</v>
      </c>
      <c r="H1152" s="32">
        <v>4.8647085525667411</v>
      </c>
      <c r="I1152" s="50">
        <v>4</v>
      </c>
      <c r="J1152" s="13">
        <v>0</v>
      </c>
      <c r="K1152" s="13">
        <f t="shared" si="352"/>
        <v>0</v>
      </c>
      <c r="L1152" s="13">
        <f t="shared" si="353"/>
        <v>0</v>
      </c>
      <c r="M1152" s="13" t="e">
        <f ca="1">CalcTable[[#This Row],[IWC]]-AE1151</f>
        <v>#NAME?</v>
      </c>
      <c r="N1152" s="13" t="e">
        <f ca="1">IF(CalcTable[[#This Row],[Day of Year]]&lt;123,FCAP,AE1151)</f>
        <v>#NAME?</v>
      </c>
      <c r="O1152" s="17" t="e">
        <f ca="1">IF(IRR_DRIP,5,COUNTIF('IDET Wind Values'!C1136:G1136,"&lt;="&amp;IRR_MAXWIND))</f>
        <v>#NAME?</v>
      </c>
      <c r="P1152" s="13" t="e">
        <f ca="1">CalcTable[[#This Row],[ET_o]]*KL</f>
        <v>#NAME?</v>
      </c>
      <c r="Q1152" s="13" t="e">
        <f ca="1">IF(WILTPT&lt;=0,1,MAX(0,MIN(1,(CalcTable[[#This Row],[IWC]]-WILTPT)/(MAD-WILTPT))))</f>
        <v>#NAME?</v>
      </c>
      <c r="R1152" s="13" t="e">
        <f ca="1">CalcTable[[#This Row],[ETMult]]*CalcTable[[#This Row],[ETb]]</f>
        <v>#NAME?</v>
      </c>
      <c r="S1152" s="13" t="b">
        <f>INDEX(IRR_LIST,CalcTable[[#This Row],[Day of Week]]+1)</f>
        <v>0</v>
      </c>
      <c r="T1152" s="13">
        <f t="shared" ca="1" si="354"/>
        <v>0.3</v>
      </c>
      <c r="U1152" s="13" t="b">
        <f ca="1">IF(CalcTable[[#This Row],[IrrPrecip]]&gt;=IC_MM,FALSE,TRUE)</f>
        <v>1</v>
      </c>
      <c r="V1152" s="13" t="b">
        <f t="shared" si="355"/>
        <v>1</v>
      </c>
      <c r="W1152" s="13" t="e">
        <f ca="1">IF(AND(IRR_DRIP=FALSE,CalcTable[[#This Row],[IrrHours]]&lt;=0),FALSE,TRUE)</f>
        <v>#NAME?</v>
      </c>
      <c r="X1152" s="13" t="e">
        <f ca="1">AND(CalcTable[[#This Row],[IrrDay]],CalcTable[[#This Row],[IrrRain]],CalcTable[[#This Row],[IrrWarm]],CalcTable[[#This Row],[IrrWindy]])</f>
        <v>#NAME?</v>
      </c>
      <c r="Y1152" s="13" t="e">
        <f t="shared" ca="1" si="356"/>
        <v>#NAME?</v>
      </c>
      <c r="Z1152" s="13" t="e">
        <f ca="1">CalcTable[[#This Row],[IrrHours]]/5</f>
        <v>#NAME?</v>
      </c>
      <c r="AA1152" s="13" t="e">
        <f ca="1">IF(CalcTable[[#This Row],[IrrFlag]]=FALSE,0,MAX(0,CalcTable[[#This Row],[VolRednWind]]*(FCAP*IRR_TARGET-CalcTable[[#This Row],[IWC]])))</f>
        <v>#NAME?</v>
      </c>
      <c r="AB1152" s="13" t="e">
        <f ca="1">CalcTable[[#This Row],[IWC]]+CalcTable[[#This Row],[Eff Precip]]+CalcTable[[#This Row],[IrrAmt]]-CalcTable[[#This Row],[AET]]</f>
        <v>#NAME?</v>
      </c>
      <c r="AC1152" s="13" t="e">
        <f ca="1">IF(CalcTable[[#This Row],[PWC]]&gt;FCAP,MIN(24*PERC,MIN(SAT,CalcTable[[#This Row],[PWC]])-FCAP),0)</f>
        <v>#NAME?</v>
      </c>
      <c r="AD1152" s="13" t="e">
        <f ca="1">IF(CalcTable[[#This Row],[PWC]]&gt;SAT,CalcTable[[#This Row],[PWC]]-SAT,0)</f>
        <v>#NAME?</v>
      </c>
      <c r="AE1152" s="13" t="e">
        <f ca="1">CalcTable[[#This Row],[PWC]]-CalcTable[[#This Row],[PercAmt]]-CalcTable[[#This Row],[Runoff]]</f>
        <v>#NAME?</v>
      </c>
      <c r="AF1152" s="13" t="e">
        <f ca="1">CalcTable[[#This Row],[IrrAmt]]/1000*CUR_IRR_AREA*10000/IRR_EFF</f>
        <v>#NAME?</v>
      </c>
      <c r="AG1152" s="147"/>
      <c r="AH1152" s="13"/>
      <c r="AI1152" s="50">
        <v>0</v>
      </c>
      <c r="AJ1152" s="50">
        <v>0</v>
      </c>
      <c r="AK1152" s="50">
        <v>6.8905476314148126</v>
      </c>
      <c r="AL1152" s="50">
        <v>0</v>
      </c>
      <c r="AM1152" s="50"/>
      <c r="AN1152" s="50"/>
      <c r="AO1152" s="50"/>
      <c r="AP1152" s="50"/>
      <c r="AQ1152" s="50"/>
      <c r="AR1152" s="50"/>
      <c r="AS1152" s="50"/>
      <c r="AT1152" s="50"/>
      <c r="AU1152" s="50"/>
      <c r="AV1152" s="50"/>
      <c r="AW1152" s="50"/>
      <c r="AX1152" s="50">
        <f t="shared" si="367"/>
        <v>6.8905476314148126</v>
      </c>
      <c r="AY1152" s="50"/>
      <c r="AZ1152" s="50">
        <f t="shared" si="357"/>
        <v>101.06136526075059</v>
      </c>
      <c r="BA1152" s="50">
        <f t="shared" si="358"/>
        <v>155.60241952845723</v>
      </c>
      <c r="BB1152" s="50">
        <f t="shared" si="359"/>
        <v>160.41486549325492</v>
      </c>
      <c r="BC1152" s="17">
        <f t="shared" si="360"/>
        <v>19677</v>
      </c>
      <c r="BD1152" s="50">
        <f t="shared" si="361"/>
        <v>6.8905476314148126</v>
      </c>
      <c r="BE1152" s="50">
        <f t="shared" si="362"/>
        <v>101.06136526075059</v>
      </c>
      <c r="BF1152" s="50">
        <f t="shared" si="368"/>
        <v>165.30422141435162</v>
      </c>
      <c r="BG1152" s="50"/>
      <c r="BH1152" s="17">
        <f t="shared" si="363"/>
        <v>0</v>
      </c>
      <c r="BI1152" s="17">
        <f t="shared" si="371"/>
        <v>1152</v>
      </c>
      <c r="BJ1152" s="17">
        <f t="shared" si="369"/>
        <v>1152</v>
      </c>
      <c r="BK1152" s="150">
        <f t="shared" si="370"/>
        <v>24654</v>
      </c>
      <c r="BL1152" s="50" t="e">
        <f t="shared" ca="1" si="364"/>
        <v>#NAME?</v>
      </c>
      <c r="BM1152" s="50" t="e">
        <f t="shared" ca="1" si="365"/>
        <v>#NAME?</v>
      </c>
      <c r="BN1152" s="50" t="e">
        <f t="shared" ca="1" si="366"/>
        <v>#NAME?</v>
      </c>
    </row>
    <row r="1153" spans="1:66" x14ac:dyDescent="0.35">
      <c r="A1153" s="48">
        <v>24655</v>
      </c>
      <c r="B1153" s="17">
        <v>1967</v>
      </c>
      <c r="C1153" s="17">
        <v>7</v>
      </c>
      <c r="D1153" s="17">
        <v>183</v>
      </c>
      <c r="E1153" s="17">
        <v>2</v>
      </c>
      <c r="F1153" s="17">
        <v>1</v>
      </c>
      <c r="G1153" s="50">
        <v>10</v>
      </c>
      <c r="H1153" s="32">
        <v>5.8589436299132114</v>
      </c>
      <c r="I1153" s="50">
        <v>9.8333333333333339</v>
      </c>
      <c r="J1153" s="13">
        <v>0</v>
      </c>
      <c r="K1153" s="13">
        <f t="shared" si="352"/>
        <v>0</v>
      </c>
      <c r="L1153" s="13">
        <f t="shared" si="353"/>
        <v>0</v>
      </c>
      <c r="M1153" s="13" t="e">
        <f ca="1">CalcTable[[#This Row],[IWC]]-AE1152</f>
        <v>#NAME?</v>
      </c>
      <c r="N1153" s="13" t="e">
        <f ca="1">IF(CalcTable[[#This Row],[Day of Year]]&lt;123,FCAP,AE1152)</f>
        <v>#NAME?</v>
      </c>
      <c r="O1153" s="17" t="e">
        <f ca="1">IF(IRR_DRIP,5,COUNTIF('IDET Wind Values'!C1137:G1137,"&lt;="&amp;IRR_MAXWIND))</f>
        <v>#NAME?</v>
      </c>
      <c r="P1153" s="13" t="e">
        <f ca="1">CalcTable[[#This Row],[ET_o]]*KL</f>
        <v>#NAME?</v>
      </c>
      <c r="Q1153" s="13" t="e">
        <f ca="1">IF(WILTPT&lt;=0,1,MAX(0,MIN(1,(CalcTable[[#This Row],[IWC]]-WILTPT)/(MAD-WILTPT))))</f>
        <v>#NAME?</v>
      </c>
      <c r="R1153" s="13" t="e">
        <f ca="1">CalcTable[[#This Row],[ETMult]]*CalcTable[[#This Row],[ETb]]</f>
        <v>#NAME?</v>
      </c>
      <c r="S1153" s="13" t="b">
        <f>INDEX(IRR_LIST,CalcTable[[#This Row],[Day of Week]]+1)</f>
        <v>1</v>
      </c>
      <c r="T1153" s="13">
        <f t="shared" ca="1" si="354"/>
        <v>0.3</v>
      </c>
      <c r="U1153" s="13" t="b">
        <f ca="1">IF(CalcTable[[#This Row],[IrrPrecip]]&gt;=IC_MM,FALSE,TRUE)</f>
        <v>1</v>
      </c>
      <c r="V1153" s="13" t="b">
        <f t="shared" si="355"/>
        <v>1</v>
      </c>
      <c r="W1153" s="13" t="e">
        <f ca="1">IF(AND(IRR_DRIP=FALSE,CalcTable[[#This Row],[IrrHours]]&lt;=0),FALSE,TRUE)</f>
        <v>#NAME?</v>
      </c>
      <c r="X1153" s="13" t="e">
        <f ca="1">AND(CalcTable[[#This Row],[IrrDay]],CalcTable[[#This Row],[IrrRain]],CalcTable[[#This Row],[IrrWarm]],CalcTable[[#This Row],[IrrWindy]])</f>
        <v>#NAME?</v>
      </c>
      <c r="Y1153" s="13" t="e">
        <f t="shared" ca="1" si="356"/>
        <v>#NAME?</v>
      </c>
      <c r="Z1153" s="13" t="e">
        <f ca="1">CalcTable[[#This Row],[IrrHours]]/5</f>
        <v>#NAME?</v>
      </c>
      <c r="AA1153" s="13" t="e">
        <f ca="1">IF(CalcTable[[#This Row],[IrrFlag]]=FALSE,0,MAX(0,CalcTable[[#This Row],[VolRednWind]]*(FCAP*IRR_TARGET-CalcTable[[#This Row],[IWC]])))</f>
        <v>#NAME?</v>
      </c>
      <c r="AB1153" s="13" t="e">
        <f ca="1">CalcTable[[#This Row],[IWC]]+CalcTable[[#This Row],[Eff Precip]]+CalcTable[[#This Row],[IrrAmt]]-CalcTable[[#This Row],[AET]]</f>
        <v>#NAME?</v>
      </c>
      <c r="AC1153" s="13" t="e">
        <f ca="1">IF(CalcTable[[#This Row],[PWC]]&gt;FCAP,MIN(24*PERC,MIN(SAT,CalcTable[[#This Row],[PWC]])-FCAP),0)</f>
        <v>#NAME?</v>
      </c>
      <c r="AD1153" s="13" t="e">
        <f ca="1">IF(CalcTable[[#This Row],[PWC]]&gt;SAT,CalcTable[[#This Row],[PWC]]-SAT,0)</f>
        <v>#NAME?</v>
      </c>
      <c r="AE1153" s="13" t="e">
        <f ca="1">CalcTable[[#This Row],[PWC]]-CalcTable[[#This Row],[PercAmt]]-CalcTable[[#This Row],[Runoff]]</f>
        <v>#NAME?</v>
      </c>
      <c r="AF1153" s="13" t="e">
        <f ca="1">CalcTable[[#This Row],[IrrAmt]]/1000*CUR_IRR_AREA*10000/IRR_EFF</f>
        <v>#NAME?</v>
      </c>
      <c r="AG1153" s="147"/>
      <c r="AH1153" s="13"/>
      <c r="AI1153" s="50">
        <v>4.9898096377967862</v>
      </c>
      <c r="AJ1153" s="50">
        <v>5.2722278966567337</v>
      </c>
      <c r="AK1153" s="50">
        <v>0</v>
      </c>
      <c r="AL1153" s="50">
        <v>0</v>
      </c>
      <c r="AM1153" s="50"/>
      <c r="AN1153" s="50"/>
      <c r="AO1153" s="50"/>
      <c r="AP1153" s="50"/>
      <c r="AQ1153" s="50"/>
      <c r="AR1153" s="50"/>
      <c r="AS1153" s="50"/>
      <c r="AT1153" s="50"/>
      <c r="AU1153" s="50"/>
      <c r="AV1153" s="50"/>
      <c r="AW1153" s="50"/>
      <c r="AX1153" s="50">
        <f t="shared" si="367"/>
        <v>10.262037534453519</v>
      </c>
      <c r="AY1153" s="50"/>
      <c r="AZ1153" s="50">
        <f t="shared" si="357"/>
        <v>227.83589298961707</v>
      </c>
      <c r="BA1153" s="50">
        <f t="shared" si="358"/>
        <v>367.78967363501943</v>
      </c>
      <c r="BB1153" s="50">
        <f t="shared" si="359"/>
        <v>380.52730490438984</v>
      </c>
      <c r="BC1153" s="17">
        <f t="shared" si="360"/>
        <v>19677</v>
      </c>
      <c r="BD1153" s="50">
        <f t="shared" si="361"/>
        <v>10.262037534453519</v>
      </c>
      <c r="BE1153" s="50">
        <f t="shared" si="362"/>
        <v>227.83589298961707</v>
      </c>
      <c r="BF1153" s="50">
        <f t="shared" si="368"/>
        <v>372.66699102786754</v>
      </c>
      <c r="BG1153" s="50"/>
      <c r="BH1153" s="17">
        <f t="shared" si="363"/>
        <v>0</v>
      </c>
      <c r="BI1153" s="17">
        <f t="shared" si="371"/>
        <v>1153</v>
      </c>
      <c r="BJ1153" s="17">
        <f t="shared" si="369"/>
        <v>1153</v>
      </c>
      <c r="BK1153" s="150">
        <f t="shared" si="370"/>
        <v>24655</v>
      </c>
      <c r="BL1153" s="50" t="e">
        <f t="shared" ca="1" si="364"/>
        <v>#NAME?</v>
      </c>
      <c r="BM1153" s="50" t="e">
        <f t="shared" ca="1" si="365"/>
        <v>#NAME?</v>
      </c>
      <c r="BN1153" s="50" t="e">
        <f t="shared" ca="1" si="366"/>
        <v>#NAME?</v>
      </c>
    </row>
    <row r="1154" spans="1:66" x14ac:dyDescent="0.35">
      <c r="A1154" s="48">
        <v>24656</v>
      </c>
      <c r="B1154" s="17">
        <v>1967</v>
      </c>
      <c r="C1154" s="17">
        <v>7</v>
      </c>
      <c r="D1154" s="17">
        <v>184</v>
      </c>
      <c r="E1154" s="17">
        <v>3</v>
      </c>
      <c r="F1154" s="17">
        <v>2</v>
      </c>
      <c r="G1154" s="50">
        <v>7.2</v>
      </c>
      <c r="H1154" s="32">
        <v>5.1753811740768185</v>
      </c>
      <c r="I1154" s="50">
        <v>9.3333333333333339</v>
      </c>
      <c r="J1154" s="13">
        <v>0</v>
      </c>
      <c r="K1154" s="13">
        <f t="shared" si="352"/>
        <v>0</v>
      </c>
      <c r="L1154" s="13">
        <f t="shared" si="353"/>
        <v>0</v>
      </c>
      <c r="M1154" s="13" t="e">
        <f ca="1">CalcTable[[#This Row],[IWC]]-AE1153</f>
        <v>#NAME?</v>
      </c>
      <c r="N1154" s="13" t="e">
        <f ca="1">IF(CalcTable[[#This Row],[Day of Year]]&lt;123,FCAP,AE1153)</f>
        <v>#NAME?</v>
      </c>
      <c r="O1154" s="17" t="e">
        <f ca="1">IF(IRR_DRIP,5,COUNTIF('IDET Wind Values'!C1138:G1138,"&lt;="&amp;IRR_MAXWIND))</f>
        <v>#NAME?</v>
      </c>
      <c r="P1154" s="13" t="e">
        <f ca="1">CalcTable[[#This Row],[ET_o]]*KL</f>
        <v>#NAME?</v>
      </c>
      <c r="Q1154" s="13" t="e">
        <f ca="1">IF(WILTPT&lt;=0,1,MAX(0,MIN(1,(CalcTable[[#This Row],[IWC]]-WILTPT)/(MAD-WILTPT))))</f>
        <v>#NAME?</v>
      </c>
      <c r="R1154" s="13" t="e">
        <f ca="1">CalcTable[[#This Row],[ETMult]]*CalcTable[[#This Row],[ETb]]</f>
        <v>#NAME?</v>
      </c>
      <c r="S1154" s="13" t="b">
        <f>INDEX(IRR_LIST,CalcTable[[#This Row],[Day of Week]]+1)</f>
        <v>0</v>
      </c>
      <c r="T1154" s="13">
        <f t="shared" ca="1" si="354"/>
        <v>0</v>
      </c>
      <c r="U1154" s="13" t="b">
        <f ca="1">IF(CalcTable[[#This Row],[IrrPrecip]]&gt;=IC_MM,FALSE,TRUE)</f>
        <v>1</v>
      </c>
      <c r="V1154" s="13" t="b">
        <f t="shared" si="355"/>
        <v>1</v>
      </c>
      <c r="W1154" s="13" t="e">
        <f ca="1">IF(AND(IRR_DRIP=FALSE,CalcTable[[#This Row],[IrrHours]]&lt;=0),FALSE,TRUE)</f>
        <v>#NAME?</v>
      </c>
      <c r="X1154" s="13" t="e">
        <f ca="1">AND(CalcTable[[#This Row],[IrrDay]],CalcTable[[#This Row],[IrrRain]],CalcTable[[#This Row],[IrrWarm]],CalcTable[[#This Row],[IrrWindy]])</f>
        <v>#NAME?</v>
      </c>
      <c r="Y1154" s="13" t="e">
        <f t="shared" ca="1" si="356"/>
        <v>#NAME?</v>
      </c>
      <c r="Z1154" s="13" t="e">
        <f ca="1">CalcTable[[#This Row],[IrrHours]]/5</f>
        <v>#NAME?</v>
      </c>
      <c r="AA1154" s="13" t="e">
        <f ca="1">IF(CalcTable[[#This Row],[IrrFlag]]=FALSE,0,MAX(0,CalcTable[[#This Row],[VolRednWind]]*(FCAP*IRR_TARGET-CalcTable[[#This Row],[IWC]])))</f>
        <v>#NAME?</v>
      </c>
      <c r="AB1154" s="13" t="e">
        <f ca="1">CalcTable[[#This Row],[IWC]]+CalcTable[[#This Row],[Eff Precip]]+CalcTable[[#This Row],[IrrAmt]]-CalcTable[[#This Row],[AET]]</f>
        <v>#NAME?</v>
      </c>
      <c r="AC1154" s="13" t="e">
        <f ca="1">IF(CalcTable[[#This Row],[PWC]]&gt;FCAP,MIN(24*PERC,MIN(SAT,CalcTable[[#This Row],[PWC]])-FCAP),0)</f>
        <v>#NAME?</v>
      </c>
      <c r="AD1154" s="13" t="e">
        <f ca="1">IF(CalcTable[[#This Row],[PWC]]&gt;SAT,CalcTable[[#This Row],[PWC]]-SAT,0)</f>
        <v>#NAME?</v>
      </c>
      <c r="AE1154" s="13" t="e">
        <f ca="1">CalcTable[[#This Row],[PWC]]-CalcTable[[#This Row],[PercAmt]]-CalcTable[[#This Row],[Runoff]]</f>
        <v>#NAME?</v>
      </c>
      <c r="AF1154" s="13" t="e">
        <f ca="1">CalcTable[[#This Row],[IrrAmt]]/1000*CUR_IRR_AREA*10000/IRR_EFF</f>
        <v>#NAME?</v>
      </c>
      <c r="AG1154" s="147"/>
      <c r="AH1154" s="13"/>
      <c r="AI1154" s="50">
        <v>0</v>
      </c>
      <c r="AJ1154" s="50">
        <v>0</v>
      </c>
      <c r="AK1154" s="50">
        <v>3.2044859515448252</v>
      </c>
      <c r="AL1154" s="50">
        <v>8.2231523648851379</v>
      </c>
      <c r="AM1154" s="50"/>
      <c r="AN1154" s="50"/>
      <c r="AO1154" s="50"/>
      <c r="AP1154" s="50"/>
      <c r="AQ1154" s="50"/>
      <c r="AR1154" s="50"/>
      <c r="AS1154" s="50"/>
      <c r="AT1154" s="50"/>
      <c r="AU1154" s="50"/>
      <c r="AV1154" s="50"/>
      <c r="AW1154" s="50"/>
      <c r="AX1154" s="50">
        <f t="shared" si="367"/>
        <v>11.427638316429963</v>
      </c>
      <c r="AY1154" s="50"/>
      <c r="AZ1154" s="50">
        <f t="shared" si="357"/>
        <v>288.21159665928815</v>
      </c>
      <c r="BA1154" s="50">
        <f t="shared" si="358"/>
        <v>443.75436311033263</v>
      </c>
      <c r="BB1154" s="50">
        <f t="shared" si="359"/>
        <v>457.47872485601295</v>
      </c>
      <c r="BC1154" s="17">
        <f t="shared" si="360"/>
        <v>19677</v>
      </c>
      <c r="BD1154" s="50">
        <f t="shared" si="361"/>
        <v>11.427638316429963</v>
      </c>
      <c r="BE1154" s="50">
        <f t="shared" si="362"/>
        <v>288.21159665928815</v>
      </c>
      <c r="BF1154" s="50">
        <f t="shared" si="368"/>
        <v>471.42242206432792</v>
      </c>
      <c r="BG1154" s="50"/>
      <c r="BH1154" s="17">
        <f t="shared" si="363"/>
        <v>0</v>
      </c>
      <c r="BI1154" s="17">
        <f t="shared" si="371"/>
        <v>1154</v>
      </c>
      <c r="BJ1154" s="17">
        <f t="shared" si="369"/>
        <v>1154</v>
      </c>
      <c r="BK1154" s="150">
        <f t="shared" si="370"/>
        <v>24656</v>
      </c>
      <c r="BL1154" s="50" t="e">
        <f t="shared" ca="1" si="364"/>
        <v>#NAME?</v>
      </c>
      <c r="BM1154" s="50" t="e">
        <f t="shared" ca="1" si="365"/>
        <v>#NAME?</v>
      </c>
      <c r="BN1154" s="50" t="e">
        <f t="shared" ca="1" si="366"/>
        <v>#NAME?</v>
      </c>
    </row>
    <row r="1155" spans="1:66" x14ac:dyDescent="0.35">
      <c r="A1155" s="48">
        <v>24657</v>
      </c>
      <c r="B1155" s="17">
        <v>1967</v>
      </c>
      <c r="C1155" s="17">
        <v>7</v>
      </c>
      <c r="D1155" s="17">
        <v>185</v>
      </c>
      <c r="E1155" s="17">
        <v>4</v>
      </c>
      <c r="F1155" s="17">
        <v>3</v>
      </c>
      <c r="G1155" s="50">
        <v>9.4</v>
      </c>
      <c r="H1155" s="32">
        <v>4.9239912191125663</v>
      </c>
      <c r="I1155" s="50">
        <v>6.833333333333333</v>
      </c>
      <c r="J1155" s="13">
        <v>0</v>
      </c>
      <c r="K1155" s="13">
        <f t="shared" si="352"/>
        <v>0</v>
      </c>
      <c r="L1155" s="13">
        <f t="shared" si="353"/>
        <v>0</v>
      </c>
      <c r="M1155" s="13" t="e">
        <f ca="1">CalcTable[[#This Row],[IWC]]-AE1154</f>
        <v>#NAME?</v>
      </c>
      <c r="N1155" s="13" t="e">
        <f ca="1">IF(CalcTable[[#This Row],[Day of Year]]&lt;123,FCAP,AE1154)</f>
        <v>#NAME?</v>
      </c>
      <c r="O1155" s="17" t="e">
        <f ca="1">IF(IRR_DRIP,5,COUNTIF('IDET Wind Values'!C1139:G1139,"&lt;="&amp;IRR_MAXWIND))</f>
        <v>#NAME?</v>
      </c>
      <c r="P1155" s="13" t="e">
        <f ca="1">CalcTable[[#This Row],[ET_o]]*KL</f>
        <v>#NAME?</v>
      </c>
      <c r="Q1155" s="13" t="e">
        <f ca="1">IF(WILTPT&lt;=0,1,MAX(0,MIN(1,(CalcTable[[#This Row],[IWC]]-WILTPT)/(MAD-WILTPT))))</f>
        <v>#NAME?</v>
      </c>
      <c r="R1155" s="13" t="e">
        <f ca="1">CalcTable[[#This Row],[ETMult]]*CalcTable[[#This Row],[ETb]]</f>
        <v>#NAME?</v>
      </c>
      <c r="S1155" s="13" t="b">
        <f>INDEX(IRR_LIST,CalcTable[[#This Row],[Day of Week]]+1)</f>
        <v>1</v>
      </c>
      <c r="T1155" s="13">
        <f t="shared" ca="1" si="354"/>
        <v>0</v>
      </c>
      <c r="U1155" s="13" t="b">
        <f ca="1">IF(CalcTable[[#This Row],[IrrPrecip]]&gt;=IC_MM,FALSE,TRUE)</f>
        <v>1</v>
      </c>
      <c r="V1155" s="13" t="b">
        <f t="shared" si="355"/>
        <v>1</v>
      </c>
      <c r="W1155" s="13" t="e">
        <f ca="1">IF(AND(IRR_DRIP=FALSE,CalcTable[[#This Row],[IrrHours]]&lt;=0),FALSE,TRUE)</f>
        <v>#NAME?</v>
      </c>
      <c r="X1155" s="13" t="e">
        <f ca="1">AND(CalcTable[[#This Row],[IrrDay]],CalcTable[[#This Row],[IrrRain]],CalcTable[[#This Row],[IrrWarm]],CalcTable[[#This Row],[IrrWindy]])</f>
        <v>#NAME?</v>
      </c>
      <c r="Y1155" s="13" t="e">
        <f t="shared" ca="1" si="356"/>
        <v>#NAME?</v>
      </c>
      <c r="Z1155" s="13" t="e">
        <f ca="1">CalcTable[[#This Row],[IrrHours]]/5</f>
        <v>#NAME?</v>
      </c>
      <c r="AA1155" s="13" t="e">
        <f ca="1">IF(CalcTable[[#This Row],[IrrFlag]]=FALSE,0,MAX(0,CalcTable[[#This Row],[VolRednWind]]*(FCAP*IRR_TARGET-CalcTable[[#This Row],[IWC]])))</f>
        <v>#NAME?</v>
      </c>
      <c r="AB1155" s="13" t="e">
        <f ca="1">CalcTable[[#This Row],[IWC]]+CalcTable[[#This Row],[Eff Precip]]+CalcTable[[#This Row],[IrrAmt]]-CalcTable[[#This Row],[AET]]</f>
        <v>#NAME?</v>
      </c>
      <c r="AC1155" s="13" t="e">
        <f ca="1">IF(CalcTable[[#This Row],[PWC]]&gt;FCAP,MIN(24*PERC,MIN(SAT,CalcTable[[#This Row],[PWC]])-FCAP),0)</f>
        <v>#NAME?</v>
      </c>
      <c r="AD1155" s="13" t="e">
        <f ca="1">IF(CalcTable[[#This Row],[PWC]]&gt;SAT,CalcTable[[#This Row],[PWC]]-SAT,0)</f>
        <v>#NAME?</v>
      </c>
      <c r="AE1155" s="13" t="e">
        <f ca="1">CalcTable[[#This Row],[PWC]]-CalcTable[[#This Row],[PercAmt]]-CalcTable[[#This Row],[Runoff]]</f>
        <v>#NAME?</v>
      </c>
      <c r="AF1155" s="13" t="e">
        <f ca="1">CalcTable[[#This Row],[IrrAmt]]/1000*CUR_IRR_AREA*10000/IRR_EFF</f>
        <v>#NAME?</v>
      </c>
      <c r="AG1155" s="147"/>
      <c r="AH1155" s="13"/>
      <c r="AI1155" s="50">
        <v>11.1461447647307</v>
      </c>
      <c r="AJ1155" s="50">
        <v>12.505895366222502</v>
      </c>
      <c r="AK1155" s="50">
        <v>0</v>
      </c>
      <c r="AL1155" s="50">
        <v>0</v>
      </c>
      <c r="AM1155" s="50"/>
      <c r="AN1155" s="50"/>
      <c r="AO1155" s="50"/>
      <c r="AP1155" s="50"/>
      <c r="AQ1155" s="50"/>
      <c r="AR1155" s="50"/>
      <c r="AS1155" s="50"/>
      <c r="AT1155" s="50"/>
      <c r="AU1155" s="50"/>
      <c r="AV1155" s="50"/>
      <c r="AW1155" s="50"/>
      <c r="AX1155" s="50">
        <f t="shared" si="367"/>
        <v>23.652040130953203</v>
      </c>
      <c r="AY1155" s="50"/>
      <c r="AZ1155" s="50">
        <f t="shared" si="357"/>
        <v>530.31638729191036</v>
      </c>
      <c r="BA1155" s="50">
        <f t="shared" si="358"/>
        <v>856.83092569221776</v>
      </c>
      <c r="BB1155" s="50">
        <f t="shared" si="359"/>
        <v>886.56320295531475</v>
      </c>
      <c r="BC1155" s="17">
        <f t="shared" si="360"/>
        <v>19677</v>
      </c>
      <c r="BD1155" s="50">
        <f t="shared" si="361"/>
        <v>23.652040130953203</v>
      </c>
      <c r="BE1155" s="50">
        <f t="shared" si="362"/>
        <v>530.31638729191036</v>
      </c>
      <c r="BF1155" s="50">
        <f t="shared" si="368"/>
        <v>867.42878723613546</v>
      </c>
      <c r="BG1155" s="50"/>
      <c r="BH1155" s="17">
        <f t="shared" si="363"/>
        <v>0</v>
      </c>
      <c r="BI1155" s="17">
        <f t="shared" si="371"/>
        <v>1155</v>
      </c>
      <c r="BJ1155" s="17">
        <f t="shared" si="369"/>
        <v>1155</v>
      </c>
      <c r="BK1155" s="150">
        <f t="shared" si="370"/>
        <v>24657</v>
      </c>
      <c r="BL1155" s="50" t="e">
        <f t="shared" ca="1" si="364"/>
        <v>#NAME?</v>
      </c>
      <c r="BM1155" s="50" t="e">
        <f t="shared" ca="1" si="365"/>
        <v>#NAME?</v>
      </c>
      <c r="BN1155" s="50" t="e">
        <f t="shared" ca="1" si="366"/>
        <v>#NAME?</v>
      </c>
    </row>
    <row r="1156" spans="1:66" x14ac:dyDescent="0.35">
      <c r="A1156" s="48">
        <v>24658</v>
      </c>
      <c r="B1156" s="17">
        <v>1967</v>
      </c>
      <c r="C1156" s="17">
        <v>7</v>
      </c>
      <c r="D1156" s="17">
        <v>186</v>
      </c>
      <c r="E1156" s="17">
        <v>5</v>
      </c>
      <c r="F1156" s="17">
        <v>4</v>
      </c>
      <c r="G1156" s="50">
        <v>10</v>
      </c>
      <c r="H1156" s="32">
        <v>3.1264017559566213</v>
      </c>
      <c r="I1156" s="50">
        <v>4.166666666666667</v>
      </c>
      <c r="J1156" s="13">
        <v>3.9</v>
      </c>
      <c r="K1156" s="13">
        <f t="shared" si="352"/>
        <v>3.9</v>
      </c>
      <c r="L1156" s="13">
        <f t="shared" si="353"/>
        <v>0</v>
      </c>
      <c r="M1156" s="13" t="e">
        <f ca="1">CalcTable[[#This Row],[IWC]]-AE1155</f>
        <v>#NAME?</v>
      </c>
      <c r="N1156" s="13" t="e">
        <f ca="1">IF(CalcTable[[#This Row],[Day of Year]]&lt;123,FCAP,AE1155)</f>
        <v>#NAME?</v>
      </c>
      <c r="O1156" s="17" t="e">
        <f ca="1">IF(IRR_DRIP,5,COUNTIF('IDET Wind Values'!C1140:G1140,"&lt;="&amp;IRR_MAXWIND))</f>
        <v>#NAME?</v>
      </c>
      <c r="P1156" s="13" t="e">
        <f ca="1">CalcTable[[#This Row],[ET_o]]*KL</f>
        <v>#NAME?</v>
      </c>
      <c r="Q1156" s="13" t="e">
        <f ca="1">IF(WILTPT&lt;=0,1,MAX(0,MIN(1,(CalcTable[[#This Row],[IWC]]-WILTPT)/(MAD-WILTPT))))</f>
        <v>#NAME?</v>
      </c>
      <c r="R1156" s="13" t="e">
        <f ca="1">CalcTable[[#This Row],[ETMult]]*CalcTable[[#This Row],[ETb]]</f>
        <v>#NAME?</v>
      </c>
      <c r="S1156" s="13" t="b">
        <f>INDEX(IRR_LIST,CalcTable[[#This Row],[Day of Week]]+1)</f>
        <v>0</v>
      </c>
      <c r="T1156" s="13">
        <f t="shared" ca="1" si="354"/>
        <v>0</v>
      </c>
      <c r="U1156" s="13" t="b">
        <f ca="1">IF(CalcTable[[#This Row],[IrrPrecip]]&gt;=IC_MM,FALSE,TRUE)</f>
        <v>1</v>
      </c>
      <c r="V1156" s="13" t="b">
        <f t="shared" si="355"/>
        <v>1</v>
      </c>
      <c r="W1156" s="13" t="e">
        <f ca="1">IF(AND(IRR_DRIP=FALSE,CalcTable[[#This Row],[IrrHours]]&lt;=0),FALSE,TRUE)</f>
        <v>#NAME?</v>
      </c>
      <c r="X1156" s="13" t="e">
        <f ca="1">AND(CalcTable[[#This Row],[IrrDay]],CalcTable[[#This Row],[IrrRain]],CalcTable[[#This Row],[IrrWarm]],CalcTable[[#This Row],[IrrWindy]])</f>
        <v>#NAME?</v>
      </c>
      <c r="Y1156" s="13" t="e">
        <f t="shared" ca="1" si="356"/>
        <v>#NAME?</v>
      </c>
      <c r="Z1156" s="13" t="e">
        <f ca="1">CalcTable[[#This Row],[IrrHours]]/5</f>
        <v>#NAME?</v>
      </c>
      <c r="AA1156" s="13" t="e">
        <f ca="1">IF(CalcTable[[#This Row],[IrrFlag]]=FALSE,0,MAX(0,CalcTable[[#This Row],[VolRednWind]]*(FCAP*IRR_TARGET-CalcTable[[#This Row],[IWC]])))</f>
        <v>#NAME?</v>
      </c>
      <c r="AB1156" s="13" t="e">
        <f ca="1">CalcTable[[#This Row],[IWC]]+CalcTable[[#This Row],[Eff Precip]]+CalcTable[[#This Row],[IrrAmt]]-CalcTable[[#This Row],[AET]]</f>
        <v>#NAME?</v>
      </c>
      <c r="AC1156" s="13" t="e">
        <f ca="1">IF(CalcTable[[#This Row],[PWC]]&gt;FCAP,MIN(24*PERC,MIN(SAT,CalcTable[[#This Row],[PWC]])-FCAP),0)</f>
        <v>#NAME?</v>
      </c>
      <c r="AD1156" s="13" t="e">
        <f ca="1">IF(CalcTable[[#This Row],[PWC]]&gt;SAT,CalcTable[[#This Row],[PWC]]-SAT,0)</f>
        <v>#NAME?</v>
      </c>
      <c r="AE1156" s="13" t="e">
        <f ca="1">CalcTable[[#This Row],[PWC]]-CalcTable[[#This Row],[PercAmt]]-CalcTable[[#This Row],[Runoff]]</f>
        <v>#NAME?</v>
      </c>
      <c r="AF1156" s="13" t="e">
        <f ca="1">CalcTable[[#This Row],[IrrAmt]]/1000*CUR_IRR_AREA*10000/IRR_EFF</f>
        <v>#NAME?</v>
      </c>
      <c r="AG1156" s="147"/>
      <c r="AH1156" s="13"/>
      <c r="AI1156" s="50">
        <v>0</v>
      </c>
      <c r="AJ1156" s="50">
        <v>0</v>
      </c>
      <c r="AK1156" s="50">
        <v>3.9796088851563214</v>
      </c>
      <c r="AL1156" s="50">
        <v>5.0345585664455328</v>
      </c>
      <c r="AM1156" s="50"/>
      <c r="AN1156" s="50"/>
      <c r="AO1156" s="50"/>
      <c r="AP1156" s="50"/>
      <c r="AQ1156" s="50"/>
      <c r="AR1156" s="50"/>
      <c r="AS1156" s="50"/>
      <c r="AT1156" s="50"/>
      <c r="AU1156" s="50"/>
      <c r="AV1156" s="50"/>
      <c r="AW1156" s="50"/>
      <c r="AX1156" s="50">
        <f t="shared" si="367"/>
        <v>9.0141674516018533</v>
      </c>
      <c r="AY1156" s="50"/>
      <c r="AZ1156" s="50">
        <f t="shared" si="357"/>
        <v>206.04798159802837</v>
      </c>
      <c r="BA1156" s="50">
        <f t="shared" si="358"/>
        <v>317.24847960331351</v>
      </c>
      <c r="BB1156" s="50">
        <f t="shared" si="359"/>
        <v>327.06028825083871</v>
      </c>
      <c r="BC1156" s="17">
        <f t="shared" si="360"/>
        <v>19677</v>
      </c>
      <c r="BD1156" s="50">
        <f t="shared" si="361"/>
        <v>9.0141674516018533</v>
      </c>
      <c r="BE1156" s="50">
        <f t="shared" si="362"/>
        <v>206.04798159802837</v>
      </c>
      <c r="BF1156" s="50">
        <f t="shared" si="368"/>
        <v>337.02890401470677</v>
      </c>
      <c r="BG1156" s="50"/>
      <c r="BH1156" s="17">
        <f t="shared" si="363"/>
        <v>0</v>
      </c>
      <c r="BI1156" s="17">
        <f t="shared" si="371"/>
        <v>1156</v>
      </c>
      <c r="BJ1156" s="17">
        <f t="shared" si="369"/>
        <v>1156</v>
      </c>
      <c r="BK1156" s="150">
        <f t="shared" si="370"/>
        <v>24658</v>
      </c>
      <c r="BL1156" s="50" t="e">
        <f t="shared" ca="1" si="364"/>
        <v>#NAME?</v>
      </c>
      <c r="BM1156" s="50" t="e">
        <f t="shared" ca="1" si="365"/>
        <v>#NAME?</v>
      </c>
      <c r="BN1156" s="50" t="e">
        <f t="shared" ca="1" si="366"/>
        <v>#NAME?</v>
      </c>
    </row>
    <row r="1157" spans="1:66" x14ac:dyDescent="0.35">
      <c r="A1157" s="48">
        <v>24659</v>
      </c>
      <c r="B1157" s="17">
        <v>1967</v>
      </c>
      <c r="C1157" s="17">
        <v>7</v>
      </c>
      <c r="D1157" s="17">
        <v>187</v>
      </c>
      <c r="E1157" s="17">
        <v>6</v>
      </c>
      <c r="F1157" s="17">
        <v>5</v>
      </c>
      <c r="G1157" s="50">
        <v>8.9</v>
      </c>
      <c r="H1157" s="32">
        <v>4.7887273551017193</v>
      </c>
      <c r="I1157" s="50">
        <v>11.5</v>
      </c>
      <c r="J1157" s="13">
        <v>0</v>
      </c>
      <c r="K1157" s="13">
        <f t="shared" si="352"/>
        <v>0</v>
      </c>
      <c r="L1157" s="13">
        <f t="shared" si="353"/>
        <v>0</v>
      </c>
      <c r="M1157" s="13" t="e">
        <f ca="1">CalcTable[[#This Row],[IWC]]-AE1156</f>
        <v>#NAME?</v>
      </c>
      <c r="N1157" s="13" t="e">
        <f ca="1">IF(CalcTable[[#This Row],[Day of Year]]&lt;123,FCAP,AE1156)</f>
        <v>#NAME?</v>
      </c>
      <c r="O1157" s="17" t="e">
        <f ca="1">IF(IRR_DRIP,5,COUNTIF('IDET Wind Values'!C1141:G1141,"&lt;="&amp;IRR_MAXWIND))</f>
        <v>#NAME?</v>
      </c>
      <c r="P1157" s="13" t="e">
        <f ca="1">CalcTable[[#This Row],[ET_o]]*KL</f>
        <v>#NAME?</v>
      </c>
      <c r="Q1157" s="13" t="e">
        <f ca="1">IF(WILTPT&lt;=0,1,MAX(0,MIN(1,(CalcTable[[#This Row],[IWC]]-WILTPT)/(MAD-WILTPT))))</f>
        <v>#NAME?</v>
      </c>
      <c r="R1157" s="13" t="e">
        <f ca="1">CalcTable[[#This Row],[ETMult]]*CalcTable[[#This Row],[ETb]]</f>
        <v>#NAME?</v>
      </c>
      <c r="S1157" s="13" t="b">
        <f>INDEX(IRR_LIST,CalcTable[[#This Row],[Day of Week]]+1)</f>
        <v>1</v>
      </c>
      <c r="T1157" s="13">
        <f t="shared" ca="1" si="354"/>
        <v>3.9</v>
      </c>
      <c r="U1157" s="13" t="b">
        <f ca="1">IF(CalcTable[[#This Row],[IrrPrecip]]&gt;=IC_MM,FALSE,TRUE)</f>
        <v>1</v>
      </c>
      <c r="V1157" s="13" t="b">
        <f t="shared" si="355"/>
        <v>1</v>
      </c>
      <c r="W1157" s="13" t="e">
        <f ca="1">IF(AND(IRR_DRIP=FALSE,CalcTable[[#This Row],[IrrHours]]&lt;=0),FALSE,TRUE)</f>
        <v>#NAME?</v>
      </c>
      <c r="X1157" s="13" t="e">
        <f ca="1">AND(CalcTable[[#This Row],[IrrDay]],CalcTable[[#This Row],[IrrRain]],CalcTable[[#This Row],[IrrWarm]],CalcTable[[#This Row],[IrrWindy]])</f>
        <v>#NAME?</v>
      </c>
      <c r="Y1157" s="13" t="e">
        <f t="shared" ca="1" si="356"/>
        <v>#NAME?</v>
      </c>
      <c r="Z1157" s="13" t="e">
        <f ca="1">CalcTable[[#This Row],[IrrHours]]/5</f>
        <v>#NAME?</v>
      </c>
      <c r="AA1157" s="13" t="e">
        <f ca="1">IF(CalcTable[[#This Row],[IrrFlag]]=FALSE,0,MAX(0,CalcTable[[#This Row],[VolRednWind]]*(FCAP*IRR_TARGET-CalcTable[[#This Row],[IWC]])))</f>
        <v>#NAME?</v>
      </c>
      <c r="AB1157" s="13" t="e">
        <f ca="1">CalcTable[[#This Row],[IWC]]+CalcTable[[#This Row],[Eff Precip]]+CalcTable[[#This Row],[IrrAmt]]-CalcTable[[#This Row],[AET]]</f>
        <v>#NAME?</v>
      </c>
      <c r="AC1157" s="13" t="e">
        <f ca="1">IF(CalcTable[[#This Row],[PWC]]&gt;FCAP,MIN(24*PERC,MIN(SAT,CalcTable[[#This Row],[PWC]])-FCAP),0)</f>
        <v>#NAME?</v>
      </c>
      <c r="AD1157" s="13" t="e">
        <f ca="1">IF(CalcTable[[#This Row],[PWC]]&gt;SAT,CalcTable[[#This Row],[PWC]]-SAT,0)</f>
        <v>#NAME?</v>
      </c>
      <c r="AE1157" s="13" t="e">
        <f ca="1">CalcTable[[#This Row],[PWC]]-CalcTable[[#This Row],[PercAmt]]-CalcTable[[#This Row],[Runoff]]</f>
        <v>#NAME?</v>
      </c>
      <c r="AF1157" s="13" t="e">
        <f ca="1">CalcTable[[#This Row],[IrrAmt]]/1000*CUR_IRR_AREA*10000/IRR_EFF</f>
        <v>#NAME?</v>
      </c>
      <c r="AG1157" s="147"/>
      <c r="AH1157" s="13"/>
      <c r="AI1157" s="50">
        <v>3.9735356899218992</v>
      </c>
      <c r="AJ1157" s="50">
        <v>5.4026887375017845</v>
      </c>
      <c r="AK1157" s="50">
        <v>0</v>
      </c>
      <c r="AL1157" s="50">
        <v>0</v>
      </c>
      <c r="AM1157" s="50"/>
      <c r="AN1157" s="50"/>
      <c r="AO1157" s="50"/>
      <c r="AP1157" s="50"/>
      <c r="AQ1157" s="50"/>
      <c r="AR1157" s="50"/>
      <c r="AS1157" s="50"/>
      <c r="AT1157" s="50"/>
      <c r="AU1157" s="50"/>
      <c r="AV1157" s="50"/>
      <c r="AW1157" s="50"/>
      <c r="AX1157" s="50">
        <f t="shared" si="367"/>
        <v>9.3762244274236828</v>
      </c>
      <c r="AY1157" s="50"/>
      <c r="AZ1157" s="50">
        <f t="shared" si="357"/>
        <v>216.75739308557357</v>
      </c>
      <c r="BA1157" s="50">
        <f t="shared" si="358"/>
        <v>351.15283388023562</v>
      </c>
      <c r="BB1157" s="50">
        <f t="shared" si="359"/>
        <v>363.40964343661074</v>
      </c>
      <c r="BC1157" s="17">
        <f t="shared" si="360"/>
        <v>19677</v>
      </c>
      <c r="BD1157" s="50">
        <f t="shared" si="361"/>
        <v>9.3762244274236828</v>
      </c>
      <c r="BE1157" s="50">
        <f t="shared" si="362"/>
        <v>216.75739308557357</v>
      </c>
      <c r="BF1157" s="50">
        <f t="shared" si="368"/>
        <v>354.54609194490098</v>
      </c>
      <c r="BG1157" s="50"/>
      <c r="BH1157" s="17">
        <f t="shared" si="363"/>
        <v>0</v>
      </c>
      <c r="BI1157" s="17">
        <f t="shared" si="371"/>
        <v>1157</v>
      </c>
      <c r="BJ1157" s="17">
        <f t="shared" si="369"/>
        <v>1157</v>
      </c>
      <c r="BK1157" s="150">
        <f t="shared" si="370"/>
        <v>24659</v>
      </c>
      <c r="BL1157" s="50" t="e">
        <f t="shared" ca="1" si="364"/>
        <v>#NAME?</v>
      </c>
      <c r="BM1157" s="50" t="e">
        <f t="shared" ca="1" si="365"/>
        <v>#NAME?</v>
      </c>
      <c r="BN1157" s="50" t="e">
        <f t="shared" ca="1" si="366"/>
        <v>#NAME?</v>
      </c>
    </row>
    <row r="1158" spans="1:66" x14ac:dyDescent="0.35">
      <c r="A1158" s="48">
        <v>24660</v>
      </c>
      <c r="B1158" s="17">
        <v>1967</v>
      </c>
      <c r="C1158" s="17">
        <v>7</v>
      </c>
      <c r="D1158" s="17">
        <v>188</v>
      </c>
      <c r="E1158" s="17">
        <v>7</v>
      </c>
      <c r="F1158" s="17">
        <v>6</v>
      </c>
      <c r="G1158" s="50">
        <v>7.8</v>
      </c>
      <c r="H1158" s="32">
        <v>4.7934060115972512</v>
      </c>
      <c r="I1158" s="50">
        <v>8.1666666666666661</v>
      </c>
      <c r="J1158" s="13">
        <v>0</v>
      </c>
      <c r="K1158" s="13">
        <f t="shared" si="352"/>
        <v>0</v>
      </c>
      <c r="L1158" s="13">
        <f t="shared" si="353"/>
        <v>0</v>
      </c>
      <c r="M1158" s="13" t="e">
        <f ca="1">CalcTable[[#This Row],[IWC]]-AE1157</f>
        <v>#NAME?</v>
      </c>
      <c r="N1158" s="13" t="e">
        <f ca="1">IF(CalcTable[[#This Row],[Day of Year]]&lt;123,FCAP,AE1157)</f>
        <v>#NAME?</v>
      </c>
      <c r="O1158" s="17" t="e">
        <f ca="1">IF(IRR_DRIP,5,COUNTIF('IDET Wind Values'!C1142:G1142,"&lt;="&amp;IRR_MAXWIND))</f>
        <v>#NAME?</v>
      </c>
      <c r="P1158" s="13" t="e">
        <f ca="1">CalcTable[[#This Row],[ET_o]]*KL</f>
        <v>#NAME?</v>
      </c>
      <c r="Q1158" s="13" t="e">
        <f ca="1">IF(WILTPT&lt;=0,1,MAX(0,MIN(1,(CalcTable[[#This Row],[IWC]]-WILTPT)/(MAD-WILTPT))))</f>
        <v>#NAME?</v>
      </c>
      <c r="R1158" s="13" t="e">
        <f ca="1">CalcTable[[#This Row],[ETMult]]*CalcTable[[#This Row],[ETb]]</f>
        <v>#NAME?</v>
      </c>
      <c r="S1158" s="13" t="b">
        <f>INDEX(IRR_LIST,CalcTable[[#This Row],[Day of Week]]+1)</f>
        <v>0</v>
      </c>
      <c r="T1158" s="13">
        <f t="shared" ca="1" si="354"/>
        <v>3.9</v>
      </c>
      <c r="U1158" s="13" t="b">
        <f ca="1">IF(CalcTable[[#This Row],[IrrPrecip]]&gt;=IC_MM,FALSE,TRUE)</f>
        <v>1</v>
      </c>
      <c r="V1158" s="13" t="b">
        <f t="shared" si="355"/>
        <v>1</v>
      </c>
      <c r="W1158" s="13" t="e">
        <f ca="1">IF(AND(IRR_DRIP=FALSE,CalcTable[[#This Row],[IrrHours]]&lt;=0),FALSE,TRUE)</f>
        <v>#NAME?</v>
      </c>
      <c r="X1158" s="13" t="e">
        <f ca="1">AND(CalcTable[[#This Row],[IrrDay]],CalcTable[[#This Row],[IrrRain]],CalcTable[[#This Row],[IrrWarm]],CalcTable[[#This Row],[IrrWindy]])</f>
        <v>#NAME?</v>
      </c>
      <c r="Y1158" s="13" t="e">
        <f t="shared" ca="1" si="356"/>
        <v>#NAME?</v>
      </c>
      <c r="Z1158" s="13" t="e">
        <f ca="1">CalcTable[[#This Row],[IrrHours]]/5</f>
        <v>#NAME?</v>
      </c>
      <c r="AA1158" s="13" t="e">
        <f ca="1">IF(CalcTable[[#This Row],[IrrFlag]]=FALSE,0,MAX(0,CalcTable[[#This Row],[VolRednWind]]*(FCAP*IRR_TARGET-CalcTable[[#This Row],[IWC]])))</f>
        <v>#NAME?</v>
      </c>
      <c r="AB1158" s="13" t="e">
        <f ca="1">CalcTable[[#This Row],[IWC]]+CalcTable[[#This Row],[Eff Precip]]+CalcTable[[#This Row],[IrrAmt]]-CalcTable[[#This Row],[AET]]</f>
        <v>#NAME?</v>
      </c>
      <c r="AC1158" s="13" t="e">
        <f ca="1">IF(CalcTable[[#This Row],[PWC]]&gt;FCAP,MIN(24*PERC,MIN(SAT,CalcTable[[#This Row],[PWC]])-FCAP),0)</f>
        <v>#NAME?</v>
      </c>
      <c r="AD1158" s="13" t="e">
        <f ca="1">IF(CalcTable[[#This Row],[PWC]]&gt;SAT,CalcTable[[#This Row],[PWC]]-SAT,0)</f>
        <v>#NAME?</v>
      </c>
      <c r="AE1158" s="13" t="e">
        <f ca="1">CalcTable[[#This Row],[PWC]]-CalcTable[[#This Row],[PercAmt]]-CalcTable[[#This Row],[Runoff]]</f>
        <v>#NAME?</v>
      </c>
      <c r="AF1158" s="13" t="e">
        <f ca="1">CalcTable[[#This Row],[IrrAmt]]/1000*CUR_IRR_AREA*10000/IRR_EFF</f>
        <v>#NAME?</v>
      </c>
      <c r="AG1158" s="147"/>
      <c r="AH1158" s="13"/>
      <c r="AI1158" s="50">
        <v>0</v>
      </c>
      <c r="AJ1158" s="50">
        <v>0</v>
      </c>
      <c r="AK1158" s="50">
        <v>0</v>
      </c>
      <c r="AL1158" s="50">
        <v>4.9138000453059476</v>
      </c>
      <c r="AM1158" s="50"/>
      <c r="AN1158" s="50"/>
      <c r="AO1158" s="50"/>
      <c r="AP1158" s="50"/>
      <c r="AQ1158" s="50"/>
      <c r="AR1158" s="50"/>
      <c r="AS1158" s="50"/>
      <c r="AT1158" s="50"/>
      <c r="AU1158" s="50"/>
      <c r="AV1158" s="50"/>
      <c r="AW1158" s="50"/>
      <c r="AX1158" s="50">
        <f t="shared" si="367"/>
        <v>4.9138000453059476</v>
      </c>
      <c r="AY1158" s="50"/>
      <c r="AZ1158" s="50">
        <f t="shared" si="357"/>
        <v>144.13813466230781</v>
      </c>
      <c r="BA1158" s="50">
        <f t="shared" si="358"/>
        <v>221.92696924196599</v>
      </c>
      <c r="BB1158" s="50">
        <f t="shared" si="359"/>
        <v>228.79068994017115</v>
      </c>
      <c r="BC1158" s="17">
        <f t="shared" si="360"/>
        <v>19677</v>
      </c>
      <c r="BD1158" s="50">
        <f t="shared" si="361"/>
        <v>4.9138000453059476</v>
      </c>
      <c r="BE1158" s="50">
        <f t="shared" si="362"/>
        <v>144.13813466230781</v>
      </c>
      <c r="BF1158" s="50">
        <f t="shared" si="368"/>
        <v>235.76410297836497</v>
      </c>
      <c r="BG1158" s="50"/>
      <c r="BH1158" s="17">
        <f t="shared" si="363"/>
        <v>0</v>
      </c>
      <c r="BI1158" s="17">
        <f t="shared" si="371"/>
        <v>1158</v>
      </c>
      <c r="BJ1158" s="17">
        <f t="shared" si="369"/>
        <v>1158</v>
      </c>
      <c r="BK1158" s="150">
        <f t="shared" si="370"/>
        <v>24660</v>
      </c>
      <c r="BL1158" s="50" t="e">
        <f t="shared" ca="1" si="364"/>
        <v>#NAME?</v>
      </c>
      <c r="BM1158" s="50" t="e">
        <f t="shared" ca="1" si="365"/>
        <v>#NAME?</v>
      </c>
      <c r="BN1158" s="50" t="e">
        <f t="shared" ca="1" si="366"/>
        <v>#NAME?</v>
      </c>
    </row>
    <row r="1159" spans="1:66" x14ac:dyDescent="0.35">
      <c r="A1159" s="48">
        <v>24661</v>
      </c>
      <c r="B1159" s="17">
        <v>1967</v>
      </c>
      <c r="C1159" s="17">
        <v>7</v>
      </c>
      <c r="D1159" s="17">
        <v>189</v>
      </c>
      <c r="E1159" s="17">
        <v>8</v>
      </c>
      <c r="F1159" s="17">
        <v>7</v>
      </c>
      <c r="G1159" s="50">
        <v>9.4</v>
      </c>
      <c r="H1159" s="32">
        <v>3.9699701779162857</v>
      </c>
      <c r="I1159" s="50">
        <v>9</v>
      </c>
      <c r="J1159" s="13">
        <v>1.8</v>
      </c>
      <c r="K1159" s="13">
        <f t="shared" si="352"/>
        <v>1.8</v>
      </c>
      <c r="L1159" s="13">
        <f t="shared" si="353"/>
        <v>0</v>
      </c>
      <c r="M1159" s="13" t="e">
        <f ca="1">CalcTable[[#This Row],[IWC]]-AE1158</f>
        <v>#NAME?</v>
      </c>
      <c r="N1159" s="13" t="e">
        <f ca="1">IF(CalcTable[[#This Row],[Day of Year]]&lt;123,FCAP,AE1158)</f>
        <v>#NAME?</v>
      </c>
      <c r="O1159" s="17" t="e">
        <f ca="1">IF(IRR_DRIP,5,COUNTIF('IDET Wind Values'!C1143:G1143,"&lt;="&amp;IRR_MAXWIND))</f>
        <v>#NAME?</v>
      </c>
      <c r="P1159" s="13" t="e">
        <f ca="1">CalcTable[[#This Row],[ET_o]]*KL</f>
        <v>#NAME?</v>
      </c>
      <c r="Q1159" s="13" t="e">
        <f ca="1">IF(WILTPT&lt;=0,1,MAX(0,MIN(1,(CalcTable[[#This Row],[IWC]]-WILTPT)/(MAD-WILTPT))))</f>
        <v>#NAME?</v>
      </c>
      <c r="R1159" s="13" t="e">
        <f ca="1">CalcTable[[#This Row],[ETMult]]*CalcTable[[#This Row],[ETb]]</f>
        <v>#NAME?</v>
      </c>
      <c r="S1159" s="13" t="b">
        <f>INDEX(IRR_LIST,CalcTable[[#This Row],[Day of Week]]+1)</f>
        <v>0</v>
      </c>
      <c r="T1159" s="13">
        <f t="shared" ca="1" si="354"/>
        <v>0</v>
      </c>
      <c r="U1159" s="13" t="b">
        <f ca="1">IF(CalcTable[[#This Row],[IrrPrecip]]&gt;=IC_MM,FALSE,TRUE)</f>
        <v>1</v>
      </c>
      <c r="V1159" s="13" t="b">
        <f t="shared" si="355"/>
        <v>1</v>
      </c>
      <c r="W1159" s="13" t="e">
        <f ca="1">IF(AND(IRR_DRIP=FALSE,CalcTable[[#This Row],[IrrHours]]&lt;=0),FALSE,TRUE)</f>
        <v>#NAME?</v>
      </c>
      <c r="X1159" s="13" t="e">
        <f ca="1">AND(CalcTable[[#This Row],[IrrDay]],CalcTable[[#This Row],[IrrRain]],CalcTable[[#This Row],[IrrWarm]],CalcTable[[#This Row],[IrrWindy]])</f>
        <v>#NAME?</v>
      </c>
      <c r="Y1159" s="13" t="e">
        <f t="shared" ca="1" si="356"/>
        <v>#NAME?</v>
      </c>
      <c r="Z1159" s="13" t="e">
        <f ca="1">CalcTable[[#This Row],[IrrHours]]/5</f>
        <v>#NAME?</v>
      </c>
      <c r="AA1159" s="13" t="e">
        <f ca="1">IF(CalcTable[[#This Row],[IrrFlag]]=FALSE,0,MAX(0,CalcTable[[#This Row],[VolRednWind]]*(FCAP*IRR_TARGET-CalcTable[[#This Row],[IWC]])))</f>
        <v>#NAME?</v>
      </c>
      <c r="AB1159" s="13" t="e">
        <f ca="1">CalcTable[[#This Row],[IWC]]+CalcTable[[#This Row],[Eff Precip]]+CalcTable[[#This Row],[IrrAmt]]-CalcTable[[#This Row],[AET]]</f>
        <v>#NAME?</v>
      </c>
      <c r="AC1159" s="13" t="e">
        <f ca="1">IF(CalcTable[[#This Row],[PWC]]&gt;FCAP,MIN(24*PERC,MIN(SAT,CalcTable[[#This Row],[PWC]])-FCAP),0)</f>
        <v>#NAME?</v>
      </c>
      <c r="AD1159" s="13" t="e">
        <f ca="1">IF(CalcTable[[#This Row],[PWC]]&gt;SAT,CalcTable[[#This Row],[PWC]]-SAT,0)</f>
        <v>#NAME?</v>
      </c>
      <c r="AE1159" s="13" t="e">
        <f ca="1">CalcTable[[#This Row],[PWC]]-CalcTable[[#This Row],[PercAmt]]-CalcTable[[#This Row],[Runoff]]</f>
        <v>#NAME?</v>
      </c>
      <c r="AF1159" s="13" t="e">
        <f ca="1">CalcTable[[#This Row],[IrrAmt]]/1000*CUR_IRR_AREA*10000/IRR_EFF</f>
        <v>#NAME?</v>
      </c>
      <c r="AG1159" s="147"/>
      <c r="AH1159" s="13"/>
      <c r="AI1159" s="50">
        <v>0</v>
      </c>
      <c r="AJ1159" s="50">
        <v>0</v>
      </c>
      <c r="AK1159" s="50">
        <v>8.6388813470282795</v>
      </c>
      <c r="AL1159" s="50">
        <v>0</v>
      </c>
      <c r="AM1159" s="50"/>
      <c r="AN1159" s="50"/>
      <c r="AO1159" s="50"/>
      <c r="AP1159" s="50"/>
      <c r="AQ1159" s="50"/>
      <c r="AR1159" s="50"/>
      <c r="AS1159" s="50"/>
      <c r="AT1159" s="50"/>
      <c r="AU1159" s="50"/>
      <c r="AV1159" s="50"/>
      <c r="AW1159" s="50"/>
      <c r="AX1159" s="50">
        <f t="shared" si="367"/>
        <v>8.6388813470282795</v>
      </c>
      <c r="AY1159" s="50"/>
      <c r="AZ1159" s="50">
        <f t="shared" si="357"/>
        <v>126.70359308974811</v>
      </c>
      <c r="BA1159" s="50">
        <f t="shared" si="358"/>
        <v>195.08330999532643</v>
      </c>
      <c r="BB1159" s="50">
        <f t="shared" si="359"/>
        <v>201.11681442817161</v>
      </c>
      <c r="BC1159" s="17">
        <f t="shared" si="360"/>
        <v>19677</v>
      </c>
      <c r="BD1159" s="50">
        <f t="shared" si="361"/>
        <v>8.6388813470282795</v>
      </c>
      <c r="BE1159" s="50">
        <f t="shared" si="362"/>
        <v>126.70359308974811</v>
      </c>
      <c r="BF1159" s="50">
        <f t="shared" si="368"/>
        <v>207.24674312544585</v>
      </c>
      <c r="BG1159" s="50"/>
      <c r="BH1159" s="17">
        <f t="shared" si="363"/>
        <v>0</v>
      </c>
      <c r="BI1159" s="17">
        <f t="shared" si="371"/>
        <v>1159</v>
      </c>
      <c r="BJ1159" s="17">
        <f t="shared" si="369"/>
        <v>1159</v>
      </c>
      <c r="BK1159" s="150">
        <f t="shared" si="370"/>
        <v>24661</v>
      </c>
      <c r="BL1159" s="50" t="e">
        <f t="shared" ca="1" si="364"/>
        <v>#NAME?</v>
      </c>
      <c r="BM1159" s="50" t="e">
        <f t="shared" ca="1" si="365"/>
        <v>#NAME?</v>
      </c>
      <c r="BN1159" s="50" t="e">
        <f t="shared" ca="1" si="366"/>
        <v>#NAME?</v>
      </c>
    </row>
    <row r="1160" spans="1:66" x14ac:dyDescent="0.35">
      <c r="A1160" s="48">
        <v>24662</v>
      </c>
      <c r="B1160" s="17">
        <v>1967</v>
      </c>
      <c r="C1160" s="17">
        <v>7</v>
      </c>
      <c r="D1160" s="17">
        <v>190</v>
      </c>
      <c r="E1160" s="17">
        <v>9</v>
      </c>
      <c r="F1160" s="17">
        <v>1</v>
      </c>
      <c r="G1160" s="50">
        <v>4.4000000000000004</v>
      </c>
      <c r="H1160" s="32">
        <v>4.3340192784202296</v>
      </c>
      <c r="I1160" s="50">
        <v>5.333333333333333</v>
      </c>
      <c r="J1160" s="13">
        <v>0</v>
      </c>
      <c r="K1160" s="13">
        <f t="shared" si="352"/>
        <v>0</v>
      </c>
      <c r="L1160" s="13">
        <f t="shared" si="353"/>
        <v>0</v>
      </c>
      <c r="M1160" s="13" t="e">
        <f ca="1">CalcTable[[#This Row],[IWC]]-AE1159</f>
        <v>#NAME?</v>
      </c>
      <c r="N1160" s="13" t="e">
        <f ca="1">IF(CalcTable[[#This Row],[Day of Year]]&lt;123,FCAP,AE1159)</f>
        <v>#NAME?</v>
      </c>
      <c r="O1160" s="17" t="e">
        <f ca="1">IF(IRR_DRIP,5,COUNTIF('IDET Wind Values'!C1144:G1144,"&lt;="&amp;IRR_MAXWIND))</f>
        <v>#NAME?</v>
      </c>
      <c r="P1160" s="13" t="e">
        <f ca="1">CalcTable[[#This Row],[ET_o]]*KL</f>
        <v>#NAME?</v>
      </c>
      <c r="Q1160" s="13" t="e">
        <f ca="1">IF(WILTPT&lt;=0,1,MAX(0,MIN(1,(CalcTable[[#This Row],[IWC]]-WILTPT)/(MAD-WILTPT))))</f>
        <v>#NAME?</v>
      </c>
      <c r="R1160" s="13" t="e">
        <f ca="1">CalcTable[[#This Row],[ETMult]]*CalcTable[[#This Row],[ETb]]</f>
        <v>#NAME?</v>
      </c>
      <c r="S1160" s="13" t="b">
        <f>INDEX(IRR_LIST,CalcTable[[#This Row],[Day of Week]]+1)</f>
        <v>1</v>
      </c>
      <c r="T1160" s="13">
        <f t="shared" ca="1" si="354"/>
        <v>1.8</v>
      </c>
      <c r="U1160" s="13" t="b">
        <f ca="1">IF(CalcTable[[#This Row],[IrrPrecip]]&gt;=IC_MM,FALSE,TRUE)</f>
        <v>1</v>
      </c>
      <c r="V1160" s="13" t="b">
        <f t="shared" si="355"/>
        <v>1</v>
      </c>
      <c r="W1160" s="13" t="e">
        <f ca="1">IF(AND(IRR_DRIP=FALSE,CalcTable[[#This Row],[IrrHours]]&lt;=0),FALSE,TRUE)</f>
        <v>#NAME?</v>
      </c>
      <c r="X1160" s="13" t="e">
        <f ca="1">AND(CalcTable[[#This Row],[IrrDay]],CalcTable[[#This Row],[IrrRain]],CalcTable[[#This Row],[IrrWarm]],CalcTable[[#This Row],[IrrWindy]])</f>
        <v>#NAME?</v>
      </c>
      <c r="Y1160" s="13" t="e">
        <f t="shared" ca="1" si="356"/>
        <v>#NAME?</v>
      </c>
      <c r="Z1160" s="13" t="e">
        <f ca="1">CalcTable[[#This Row],[IrrHours]]/5</f>
        <v>#NAME?</v>
      </c>
      <c r="AA1160" s="13" t="e">
        <f ca="1">IF(CalcTable[[#This Row],[IrrFlag]]=FALSE,0,MAX(0,CalcTable[[#This Row],[VolRednWind]]*(FCAP*IRR_TARGET-CalcTable[[#This Row],[IWC]])))</f>
        <v>#NAME?</v>
      </c>
      <c r="AB1160" s="13" t="e">
        <f ca="1">CalcTable[[#This Row],[IWC]]+CalcTable[[#This Row],[Eff Precip]]+CalcTable[[#This Row],[IrrAmt]]-CalcTable[[#This Row],[AET]]</f>
        <v>#NAME?</v>
      </c>
      <c r="AC1160" s="13" t="e">
        <f ca="1">IF(CalcTable[[#This Row],[PWC]]&gt;FCAP,MIN(24*PERC,MIN(SAT,CalcTable[[#This Row],[PWC]])-FCAP),0)</f>
        <v>#NAME?</v>
      </c>
      <c r="AD1160" s="13" t="e">
        <f ca="1">IF(CalcTable[[#This Row],[PWC]]&gt;SAT,CalcTable[[#This Row],[PWC]]-SAT,0)</f>
        <v>#NAME?</v>
      </c>
      <c r="AE1160" s="13" t="e">
        <f ca="1">CalcTable[[#This Row],[PWC]]-CalcTable[[#This Row],[PercAmt]]-CalcTable[[#This Row],[Runoff]]</f>
        <v>#NAME?</v>
      </c>
      <c r="AF1160" s="13" t="e">
        <f ca="1">CalcTable[[#This Row],[IrrAmt]]/1000*CUR_IRR_AREA*10000/IRR_EFF</f>
        <v>#NAME?</v>
      </c>
      <c r="AG1160" s="147"/>
      <c r="AH1160" s="13"/>
      <c r="AI1160" s="50">
        <v>9.7083970196095564</v>
      </c>
      <c r="AJ1160" s="50">
        <v>10.470611978318829</v>
      </c>
      <c r="AK1160" s="50">
        <v>0</v>
      </c>
      <c r="AL1160" s="50">
        <v>0</v>
      </c>
      <c r="AM1160" s="50"/>
      <c r="AN1160" s="50"/>
      <c r="AO1160" s="50"/>
      <c r="AP1160" s="50"/>
      <c r="AQ1160" s="50"/>
      <c r="AR1160" s="50"/>
      <c r="AS1160" s="50"/>
      <c r="AT1160" s="50"/>
      <c r="AU1160" s="50"/>
      <c r="AV1160" s="50"/>
      <c r="AW1160" s="50"/>
      <c r="AX1160" s="50">
        <f t="shared" si="367"/>
        <v>20.179008997928385</v>
      </c>
      <c r="AY1160" s="50"/>
      <c r="AZ1160" s="50">
        <f t="shared" si="357"/>
        <v>449.52777431829247</v>
      </c>
      <c r="BA1160" s="50">
        <f t="shared" si="358"/>
        <v>725.88148844704347</v>
      </c>
      <c r="BB1160" s="50">
        <f t="shared" si="359"/>
        <v>751.03773107470352</v>
      </c>
      <c r="BC1160" s="17">
        <f t="shared" si="360"/>
        <v>19677</v>
      </c>
      <c r="BD1160" s="50">
        <f t="shared" si="361"/>
        <v>20.179008997928385</v>
      </c>
      <c r="BE1160" s="50">
        <f t="shared" si="362"/>
        <v>449.52777431829247</v>
      </c>
      <c r="BF1160" s="50">
        <f t="shared" si="368"/>
        <v>735.28433487996017</v>
      </c>
      <c r="BG1160" s="50"/>
      <c r="BH1160" s="17">
        <f t="shared" si="363"/>
        <v>0</v>
      </c>
      <c r="BI1160" s="17">
        <f t="shared" si="371"/>
        <v>1160</v>
      </c>
      <c r="BJ1160" s="17">
        <f t="shared" si="369"/>
        <v>1160</v>
      </c>
      <c r="BK1160" s="150">
        <f t="shared" si="370"/>
        <v>24662</v>
      </c>
      <c r="BL1160" s="50" t="e">
        <f t="shared" ca="1" si="364"/>
        <v>#NAME?</v>
      </c>
      <c r="BM1160" s="50" t="e">
        <f t="shared" ca="1" si="365"/>
        <v>#NAME?</v>
      </c>
      <c r="BN1160" s="50" t="e">
        <f t="shared" ca="1" si="366"/>
        <v>#NAME?</v>
      </c>
    </row>
    <row r="1161" spans="1:66" x14ac:dyDescent="0.35">
      <c r="A1161" s="48">
        <v>24663</v>
      </c>
      <c r="B1161" s="17">
        <v>1967</v>
      </c>
      <c r="C1161" s="17">
        <v>7</v>
      </c>
      <c r="D1161" s="17">
        <v>191</v>
      </c>
      <c r="E1161" s="17">
        <v>10</v>
      </c>
      <c r="F1161" s="17">
        <v>2</v>
      </c>
      <c r="G1161" s="50">
        <v>4.4000000000000004</v>
      </c>
      <c r="H1161" s="32">
        <v>5.0546939735614682</v>
      </c>
      <c r="I1161" s="50">
        <v>8.8333333333333339</v>
      </c>
      <c r="J1161" s="13">
        <v>0</v>
      </c>
      <c r="K1161" s="13">
        <f t="shared" si="352"/>
        <v>0</v>
      </c>
      <c r="L1161" s="13">
        <f t="shared" si="353"/>
        <v>0</v>
      </c>
      <c r="M1161" s="13" t="e">
        <f ca="1">CalcTable[[#This Row],[IWC]]-AE1160</f>
        <v>#NAME?</v>
      </c>
      <c r="N1161" s="13" t="e">
        <f ca="1">IF(CalcTable[[#This Row],[Day of Year]]&lt;123,FCAP,AE1160)</f>
        <v>#NAME?</v>
      </c>
      <c r="O1161" s="17" t="e">
        <f ca="1">IF(IRR_DRIP,5,COUNTIF('IDET Wind Values'!C1145:G1145,"&lt;="&amp;IRR_MAXWIND))</f>
        <v>#NAME?</v>
      </c>
      <c r="P1161" s="13" t="e">
        <f ca="1">CalcTable[[#This Row],[ET_o]]*KL</f>
        <v>#NAME?</v>
      </c>
      <c r="Q1161" s="13" t="e">
        <f ca="1">IF(WILTPT&lt;=0,1,MAX(0,MIN(1,(CalcTable[[#This Row],[IWC]]-WILTPT)/(MAD-WILTPT))))</f>
        <v>#NAME?</v>
      </c>
      <c r="R1161" s="13" t="e">
        <f ca="1">CalcTable[[#This Row],[ETMult]]*CalcTable[[#This Row],[ETb]]</f>
        <v>#NAME?</v>
      </c>
      <c r="S1161" s="13" t="b">
        <f>INDEX(IRR_LIST,CalcTable[[#This Row],[Day of Week]]+1)</f>
        <v>0</v>
      </c>
      <c r="T1161" s="13">
        <f t="shared" ca="1" si="354"/>
        <v>1.8</v>
      </c>
      <c r="U1161" s="13" t="b">
        <f ca="1">IF(CalcTable[[#This Row],[IrrPrecip]]&gt;=IC_MM,FALSE,TRUE)</f>
        <v>1</v>
      </c>
      <c r="V1161" s="13" t="b">
        <f t="shared" si="355"/>
        <v>1</v>
      </c>
      <c r="W1161" s="13" t="e">
        <f ca="1">IF(AND(IRR_DRIP=FALSE,CalcTable[[#This Row],[IrrHours]]&lt;=0),FALSE,TRUE)</f>
        <v>#NAME?</v>
      </c>
      <c r="X1161" s="13" t="e">
        <f ca="1">AND(CalcTable[[#This Row],[IrrDay]],CalcTable[[#This Row],[IrrRain]],CalcTable[[#This Row],[IrrWarm]],CalcTable[[#This Row],[IrrWindy]])</f>
        <v>#NAME?</v>
      </c>
      <c r="Y1161" s="13" t="e">
        <f t="shared" ca="1" si="356"/>
        <v>#NAME?</v>
      </c>
      <c r="Z1161" s="13" t="e">
        <f ca="1">CalcTable[[#This Row],[IrrHours]]/5</f>
        <v>#NAME?</v>
      </c>
      <c r="AA1161" s="13" t="e">
        <f ca="1">IF(CalcTable[[#This Row],[IrrFlag]]=FALSE,0,MAX(0,CalcTable[[#This Row],[VolRednWind]]*(FCAP*IRR_TARGET-CalcTable[[#This Row],[IWC]])))</f>
        <v>#NAME?</v>
      </c>
      <c r="AB1161" s="13" t="e">
        <f ca="1">CalcTable[[#This Row],[IWC]]+CalcTable[[#This Row],[Eff Precip]]+CalcTable[[#This Row],[IrrAmt]]-CalcTable[[#This Row],[AET]]</f>
        <v>#NAME?</v>
      </c>
      <c r="AC1161" s="13" t="e">
        <f ca="1">IF(CalcTable[[#This Row],[PWC]]&gt;FCAP,MIN(24*PERC,MIN(SAT,CalcTable[[#This Row],[PWC]])-FCAP),0)</f>
        <v>#NAME?</v>
      </c>
      <c r="AD1161" s="13" t="e">
        <f ca="1">IF(CalcTable[[#This Row],[PWC]]&gt;SAT,CalcTable[[#This Row],[PWC]]-SAT,0)</f>
        <v>#NAME?</v>
      </c>
      <c r="AE1161" s="13" t="e">
        <f ca="1">CalcTable[[#This Row],[PWC]]-CalcTable[[#This Row],[PercAmt]]-CalcTable[[#This Row],[Runoff]]</f>
        <v>#NAME?</v>
      </c>
      <c r="AF1161" s="13" t="e">
        <f ca="1">CalcTable[[#This Row],[IrrAmt]]/1000*CUR_IRR_AREA*10000/IRR_EFF</f>
        <v>#NAME?</v>
      </c>
      <c r="AG1161" s="147"/>
      <c r="AH1161" s="13"/>
      <c r="AI1161" s="50">
        <v>0</v>
      </c>
      <c r="AJ1161" s="50">
        <v>0</v>
      </c>
      <c r="AK1161" s="50">
        <v>5.3117106031311323</v>
      </c>
      <c r="AL1161" s="50">
        <v>7.203567507363573</v>
      </c>
      <c r="AM1161" s="50"/>
      <c r="AN1161" s="50"/>
      <c r="AO1161" s="50"/>
      <c r="AP1161" s="50"/>
      <c r="AQ1161" s="50"/>
      <c r="AR1161" s="50"/>
      <c r="AS1161" s="50"/>
      <c r="AT1161" s="50"/>
      <c r="AU1161" s="50"/>
      <c r="AV1161" s="50"/>
      <c r="AW1161" s="50"/>
      <c r="AX1161" s="50">
        <f t="shared" si="367"/>
        <v>12.515278110494705</v>
      </c>
      <c r="AY1161" s="50"/>
      <c r="AZ1161" s="50">
        <f t="shared" si="357"/>
        <v>289.2097357285881</v>
      </c>
      <c r="BA1161" s="50">
        <f t="shared" si="358"/>
        <v>445.29118040750865</v>
      </c>
      <c r="BB1161" s="50">
        <f t="shared" si="359"/>
        <v>459.06307258506052</v>
      </c>
      <c r="BC1161" s="17">
        <f t="shared" si="360"/>
        <v>19677</v>
      </c>
      <c r="BD1161" s="50">
        <f t="shared" si="361"/>
        <v>12.515278110494705</v>
      </c>
      <c r="BE1161" s="50">
        <f t="shared" si="362"/>
        <v>289.2097357285881</v>
      </c>
      <c r="BF1161" s="50">
        <f t="shared" si="368"/>
        <v>473.05505983137334</v>
      </c>
      <c r="BG1161" s="50"/>
      <c r="BH1161" s="17">
        <f t="shared" si="363"/>
        <v>0</v>
      </c>
      <c r="BI1161" s="17">
        <f t="shared" si="371"/>
        <v>1161</v>
      </c>
      <c r="BJ1161" s="17">
        <f t="shared" si="369"/>
        <v>1161</v>
      </c>
      <c r="BK1161" s="150">
        <f t="shared" si="370"/>
        <v>24663</v>
      </c>
      <c r="BL1161" s="50" t="e">
        <f t="shared" ca="1" si="364"/>
        <v>#NAME?</v>
      </c>
      <c r="BM1161" s="50" t="e">
        <f t="shared" ca="1" si="365"/>
        <v>#NAME?</v>
      </c>
      <c r="BN1161" s="50" t="e">
        <f t="shared" ca="1" si="366"/>
        <v>#NAME?</v>
      </c>
    </row>
    <row r="1162" spans="1:66" x14ac:dyDescent="0.35">
      <c r="A1162" s="48">
        <v>24664</v>
      </c>
      <c r="B1162" s="17">
        <v>1967</v>
      </c>
      <c r="C1162" s="17">
        <v>7</v>
      </c>
      <c r="D1162" s="17">
        <v>192</v>
      </c>
      <c r="E1162" s="17">
        <v>11</v>
      </c>
      <c r="F1162" s="17">
        <v>3</v>
      </c>
      <c r="G1162" s="50">
        <v>5</v>
      </c>
      <c r="H1162" s="32">
        <v>5.1359540881761312</v>
      </c>
      <c r="I1162" s="50">
        <v>1</v>
      </c>
      <c r="J1162" s="13">
        <v>0</v>
      </c>
      <c r="K1162" s="13">
        <f t="shared" si="352"/>
        <v>0</v>
      </c>
      <c r="L1162" s="13">
        <f t="shared" si="353"/>
        <v>0</v>
      </c>
      <c r="M1162" s="13" t="e">
        <f ca="1">CalcTable[[#This Row],[IWC]]-AE1161</f>
        <v>#NAME?</v>
      </c>
      <c r="N1162" s="13" t="e">
        <f ca="1">IF(CalcTable[[#This Row],[Day of Year]]&lt;123,FCAP,AE1161)</f>
        <v>#NAME?</v>
      </c>
      <c r="O1162" s="17" t="e">
        <f ca="1">IF(IRR_DRIP,5,COUNTIF('IDET Wind Values'!C1146:G1146,"&lt;="&amp;IRR_MAXWIND))</f>
        <v>#NAME?</v>
      </c>
      <c r="P1162" s="13" t="e">
        <f ca="1">CalcTable[[#This Row],[ET_o]]*KL</f>
        <v>#NAME?</v>
      </c>
      <c r="Q1162" s="13" t="e">
        <f ca="1">IF(WILTPT&lt;=0,1,MAX(0,MIN(1,(CalcTable[[#This Row],[IWC]]-WILTPT)/(MAD-WILTPT))))</f>
        <v>#NAME?</v>
      </c>
      <c r="R1162" s="13" t="e">
        <f ca="1">CalcTable[[#This Row],[ETMult]]*CalcTable[[#This Row],[ETb]]</f>
        <v>#NAME?</v>
      </c>
      <c r="S1162" s="13" t="b">
        <f>INDEX(IRR_LIST,CalcTable[[#This Row],[Day of Week]]+1)</f>
        <v>1</v>
      </c>
      <c r="T1162" s="13">
        <f t="shared" ca="1" si="354"/>
        <v>0</v>
      </c>
      <c r="U1162" s="13" t="b">
        <f ca="1">IF(CalcTable[[#This Row],[IrrPrecip]]&gt;=IC_MM,FALSE,TRUE)</f>
        <v>1</v>
      </c>
      <c r="V1162" s="13" t="b">
        <f t="shared" si="355"/>
        <v>1</v>
      </c>
      <c r="W1162" s="13" t="e">
        <f ca="1">IF(AND(IRR_DRIP=FALSE,CalcTable[[#This Row],[IrrHours]]&lt;=0),FALSE,TRUE)</f>
        <v>#NAME?</v>
      </c>
      <c r="X1162" s="13" t="e">
        <f ca="1">AND(CalcTable[[#This Row],[IrrDay]],CalcTable[[#This Row],[IrrRain]],CalcTable[[#This Row],[IrrWarm]],CalcTable[[#This Row],[IrrWindy]])</f>
        <v>#NAME?</v>
      </c>
      <c r="Y1162" s="13" t="e">
        <f t="shared" ca="1" si="356"/>
        <v>#NAME?</v>
      </c>
      <c r="Z1162" s="13" t="e">
        <f ca="1">CalcTable[[#This Row],[IrrHours]]/5</f>
        <v>#NAME?</v>
      </c>
      <c r="AA1162" s="13" t="e">
        <f ca="1">IF(CalcTable[[#This Row],[IrrFlag]]=FALSE,0,MAX(0,CalcTable[[#This Row],[VolRednWind]]*(FCAP*IRR_TARGET-CalcTable[[#This Row],[IWC]])))</f>
        <v>#NAME?</v>
      </c>
      <c r="AB1162" s="13" t="e">
        <f ca="1">CalcTable[[#This Row],[IWC]]+CalcTable[[#This Row],[Eff Precip]]+CalcTable[[#This Row],[IrrAmt]]-CalcTable[[#This Row],[AET]]</f>
        <v>#NAME?</v>
      </c>
      <c r="AC1162" s="13" t="e">
        <f ca="1">IF(CalcTable[[#This Row],[PWC]]&gt;FCAP,MIN(24*PERC,MIN(SAT,CalcTable[[#This Row],[PWC]])-FCAP),0)</f>
        <v>#NAME?</v>
      </c>
      <c r="AD1162" s="13" t="e">
        <f ca="1">IF(CalcTable[[#This Row],[PWC]]&gt;SAT,CalcTable[[#This Row],[PWC]]-SAT,0)</f>
        <v>#NAME?</v>
      </c>
      <c r="AE1162" s="13" t="e">
        <f ca="1">CalcTable[[#This Row],[PWC]]-CalcTable[[#This Row],[PercAmt]]-CalcTable[[#This Row],[Runoff]]</f>
        <v>#NAME?</v>
      </c>
      <c r="AF1162" s="13" t="e">
        <f ca="1">CalcTable[[#This Row],[IrrAmt]]/1000*CUR_IRR_AREA*10000/IRR_EFF</f>
        <v>#NAME?</v>
      </c>
      <c r="AG1162" s="147"/>
      <c r="AH1162" s="13"/>
      <c r="AI1162" s="50">
        <v>1.6408006417008729</v>
      </c>
      <c r="AJ1162" s="50">
        <v>2.0708571562986067</v>
      </c>
      <c r="AK1162" s="50">
        <v>0</v>
      </c>
      <c r="AL1162" s="50">
        <v>0</v>
      </c>
      <c r="AM1162" s="50"/>
      <c r="AN1162" s="50"/>
      <c r="AO1162" s="50"/>
      <c r="AP1162" s="50"/>
      <c r="AQ1162" s="50"/>
      <c r="AR1162" s="50"/>
      <c r="AS1162" s="50"/>
      <c r="AT1162" s="50"/>
      <c r="AU1162" s="50"/>
      <c r="AV1162" s="50"/>
      <c r="AW1162" s="50"/>
      <c r="AX1162" s="50">
        <f t="shared" si="367"/>
        <v>3.7116577979994796</v>
      </c>
      <c r="AY1162" s="50"/>
      <c r="AZ1162" s="50">
        <f t="shared" si="357"/>
        <v>84.810219329705276</v>
      </c>
      <c r="BA1162" s="50">
        <f t="shared" si="358"/>
        <v>137.25610435578346</v>
      </c>
      <c r="BB1162" s="50">
        <f t="shared" si="359"/>
        <v>142.03638516942544</v>
      </c>
      <c r="BC1162" s="17">
        <f t="shared" si="360"/>
        <v>19677</v>
      </c>
      <c r="BD1162" s="50">
        <f t="shared" si="361"/>
        <v>3.7116577979994796</v>
      </c>
      <c r="BE1162" s="50">
        <f t="shared" si="362"/>
        <v>84.810219329705276</v>
      </c>
      <c r="BF1162" s="50">
        <f t="shared" si="368"/>
        <v>138.72252010553535</v>
      </c>
      <c r="BG1162" s="50"/>
      <c r="BH1162" s="17">
        <f t="shared" si="363"/>
        <v>0</v>
      </c>
      <c r="BI1162" s="17">
        <f t="shared" si="371"/>
        <v>1162</v>
      </c>
      <c r="BJ1162" s="17">
        <f t="shared" si="369"/>
        <v>1162</v>
      </c>
      <c r="BK1162" s="150">
        <f t="shared" si="370"/>
        <v>24664</v>
      </c>
      <c r="BL1162" s="50" t="e">
        <f t="shared" ca="1" si="364"/>
        <v>#NAME?</v>
      </c>
      <c r="BM1162" s="50" t="e">
        <f t="shared" ca="1" si="365"/>
        <v>#NAME?</v>
      </c>
      <c r="BN1162" s="50" t="e">
        <f t="shared" ca="1" si="366"/>
        <v>#NAME?</v>
      </c>
    </row>
    <row r="1163" spans="1:66" x14ac:dyDescent="0.35">
      <c r="A1163" s="48">
        <v>24665</v>
      </c>
      <c r="B1163" s="17">
        <v>1967</v>
      </c>
      <c r="C1163" s="17">
        <v>7</v>
      </c>
      <c r="D1163" s="17">
        <v>193</v>
      </c>
      <c r="E1163" s="17">
        <v>12</v>
      </c>
      <c r="F1163" s="17">
        <v>4</v>
      </c>
      <c r="G1163" s="50">
        <v>8.9</v>
      </c>
      <c r="H1163" s="32">
        <v>6.6036349529845113</v>
      </c>
      <c r="I1163" s="50">
        <v>9.6666666666666661</v>
      </c>
      <c r="J1163" s="13">
        <v>0</v>
      </c>
      <c r="K1163" s="13">
        <f t="shared" si="352"/>
        <v>0</v>
      </c>
      <c r="L1163" s="13">
        <f t="shared" si="353"/>
        <v>0</v>
      </c>
      <c r="M1163" s="13" t="e">
        <f ca="1">CalcTable[[#This Row],[IWC]]-AE1162</f>
        <v>#NAME?</v>
      </c>
      <c r="N1163" s="13" t="e">
        <f ca="1">IF(CalcTable[[#This Row],[Day of Year]]&lt;123,FCAP,AE1162)</f>
        <v>#NAME?</v>
      </c>
      <c r="O1163" s="17" t="e">
        <f ca="1">IF(IRR_DRIP,5,COUNTIF('IDET Wind Values'!C1147:G1147,"&lt;="&amp;IRR_MAXWIND))</f>
        <v>#NAME?</v>
      </c>
      <c r="P1163" s="13" t="e">
        <f ca="1">CalcTable[[#This Row],[ET_o]]*KL</f>
        <v>#NAME?</v>
      </c>
      <c r="Q1163" s="13" t="e">
        <f ca="1">IF(WILTPT&lt;=0,1,MAX(0,MIN(1,(CalcTable[[#This Row],[IWC]]-WILTPT)/(MAD-WILTPT))))</f>
        <v>#NAME?</v>
      </c>
      <c r="R1163" s="13" t="e">
        <f ca="1">CalcTable[[#This Row],[ETMult]]*CalcTable[[#This Row],[ETb]]</f>
        <v>#NAME?</v>
      </c>
      <c r="S1163" s="13" t="b">
        <f>INDEX(IRR_LIST,CalcTable[[#This Row],[Day of Week]]+1)</f>
        <v>0</v>
      </c>
      <c r="T1163" s="13">
        <f t="shared" ca="1" si="354"/>
        <v>0</v>
      </c>
      <c r="U1163" s="13" t="b">
        <f ca="1">IF(CalcTable[[#This Row],[IrrPrecip]]&gt;=IC_MM,FALSE,TRUE)</f>
        <v>1</v>
      </c>
      <c r="V1163" s="13" t="b">
        <f t="shared" si="355"/>
        <v>1</v>
      </c>
      <c r="W1163" s="13" t="e">
        <f ca="1">IF(AND(IRR_DRIP=FALSE,CalcTable[[#This Row],[IrrHours]]&lt;=0),FALSE,TRUE)</f>
        <v>#NAME?</v>
      </c>
      <c r="X1163" s="13" t="e">
        <f ca="1">AND(CalcTable[[#This Row],[IrrDay]],CalcTable[[#This Row],[IrrRain]],CalcTable[[#This Row],[IrrWarm]],CalcTable[[#This Row],[IrrWindy]])</f>
        <v>#NAME?</v>
      </c>
      <c r="Y1163" s="13" t="e">
        <f t="shared" ca="1" si="356"/>
        <v>#NAME?</v>
      </c>
      <c r="Z1163" s="13" t="e">
        <f ca="1">CalcTable[[#This Row],[IrrHours]]/5</f>
        <v>#NAME?</v>
      </c>
      <c r="AA1163" s="13" t="e">
        <f ca="1">IF(CalcTable[[#This Row],[IrrFlag]]=FALSE,0,MAX(0,CalcTable[[#This Row],[VolRednWind]]*(FCAP*IRR_TARGET-CalcTable[[#This Row],[IWC]])))</f>
        <v>#NAME?</v>
      </c>
      <c r="AB1163" s="13" t="e">
        <f ca="1">CalcTable[[#This Row],[IWC]]+CalcTable[[#This Row],[Eff Precip]]+CalcTable[[#This Row],[IrrAmt]]-CalcTable[[#This Row],[AET]]</f>
        <v>#NAME?</v>
      </c>
      <c r="AC1163" s="13" t="e">
        <f ca="1">IF(CalcTable[[#This Row],[PWC]]&gt;FCAP,MIN(24*PERC,MIN(SAT,CalcTable[[#This Row],[PWC]])-FCAP),0)</f>
        <v>#NAME?</v>
      </c>
      <c r="AD1163" s="13" t="e">
        <f ca="1">IF(CalcTable[[#This Row],[PWC]]&gt;SAT,CalcTable[[#This Row],[PWC]]-SAT,0)</f>
        <v>#NAME?</v>
      </c>
      <c r="AE1163" s="13" t="e">
        <f ca="1">CalcTable[[#This Row],[PWC]]-CalcTable[[#This Row],[PercAmt]]-CalcTable[[#This Row],[Runoff]]</f>
        <v>#NAME?</v>
      </c>
      <c r="AF1163" s="13" t="e">
        <f ca="1">CalcTable[[#This Row],[IrrAmt]]/1000*CUR_IRR_AREA*10000/IRR_EFF</f>
        <v>#NAME?</v>
      </c>
      <c r="AG1163" s="147"/>
      <c r="AH1163" s="13"/>
      <c r="AI1163" s="50">
        <v>0</v>
      </c>
      <c r="AJ1163" s="50">
        <v>0</v>
      </c>
      <c r="AK1163" s="50">
        <v>2.3011098993987504</v>
      </c>
      <c r="AL1163" s="50">
        <v>5.6048564339556783</v>
      </c>
      <c r="AM1163" s="50"/>
      <c r="AN1163" s="50"/>
      <c r="AO1163" s="50"/>
      <c r="AP1163" s="50"/>
      <c r="AQ1163" s="50"/>
      <c r="AR1163" s="50"/>
      <c r="AS1163" s="50"/>
      <c r="AT1163" s="50"/>
      <c r="AU1163" s="50"/>
      <c r="AV1163" s="50"/>
      <c r="AW1163" s="50"/>
      <c r="AX1163" s="50">
        <f t="shared" si="367"/>
        <v>7.9059663333544288</v>
      </c>
      <c r="AY1163" s="50"/>
      <c r="AZ1163" s="50">
        <f t="shared" si="357"/>
        <v>198.15873392054826</v>
      </c>
      <c r="BA1163" s="50">
        <f t="shared" si="358"/>
        <v>305.10154270306634</v>
      </c>
      <c r="BB1163" s="50">
        <f t="shared" si="359"/>
        <v>314.53767288975916</v>
      </c>
      <c r="BC1163" s="17">
        <f t="shared" si="360"/>
        <v>19677</v>
      </c>
      <c r="BD1163" s="50">
        <f t="shared" si="361"/>
        <v>7.9059663333544288</v>
      </c>
      <c r="BE1163" s="50">
        <f t="shared" si="362"/>
        <v>198.15873392054826</v>
      </c>
      <c r="BF1163" s="50">
        <f t="shared" si="368"/>
        <v>324.12460629909577</v>
      </c>
      <c r="BG1163" s="50"/>
      <c r="BH1163" s="17">
        <f t="shared" si="363"/>
        <v>0</v>
      </c>
      <c r="BI1163" s="17">
        <f t="shared" si="371"/>
        <v>1163</v>
      </c>
      <c r="BJ1163" s="17">
        <f t="shared" si="369"/>
        <v>1163</v>
      </c>
      <c r="BK1163" s="150">
        <f t="shared" si="370"/>
        <v>24665</v>
      </c>
      <c r="BL1163" s="50" t="e">
        <f t="shared" ca="1" si="364"/>
        <v>#NAME?</v>
      </c>
      <c r="BM1163" s="50" t="e">
        <f t="shared" ca="1" si="365"/>
        <v>#NAME?</v>
      </c>
      <c r="BN1163" s="50" t="e">
        <f t="shared" ca="1" si="366"/>
        <v>#NAME?</v>
      </c>
    </row>
    <row r="1164" spans="1:66" x14ac:dyDescent="0.35">
      <c r="A1164" s="48">
        <v>24666</v>
      </c>
      <c r="B1164" s="17">
        <v>1967</v>
      </c>
      <c r="C1164" s="17">
        <v>7</v>
      </c>
      <c r="D1164" s="17">
        <v>194</v>
      </c>
      <c r="E1164" s="17">
        <v>13</v>
      </c>
      <c r="F1164" s="17">
        <v>5</v>
      </c>
      <c r="G1164" s="50">
        <v>14.4</v>
      </c>
      <c r="H1164" s="32">
        <v>6.5456982430925095</v>
      </c>
      <c r="I1164" s="50">
        <v>16.833333333333332</v>
      </c>
      <c r="J1164" s="13">
        <v>0</v>
      </c>
      <c r="K1164" s="13">
        <f t="shared" si="352"/>
        <v>0</v>
      </c>
      <c r="L1164" s="13">
        <f t="shared" si="353"/>
        <v>0</v>
      </c>
      <c r="M1164" s="13" t="e">
        <f ca="1">CalcTable[[#This Row],[IWC]]-AE1163</f>
        <v>#NAME?</v>
      </c>
      <c r="N1164" s="13" t="e">
        <f ca="1">IF(CalcTable[[#This Row],[Day of Year]]&lt;123,FCAP,AE1163)</f>
        <v>#NAME?</v>
      </c>
      <c r="O1164" s="17" t="e">
        <f ca="1">IF(IRR_DRIP,5,COUNTIF('IDET Wind Values'!C1148:G1148,"&lt;="&amp;IRR_MAXWIND))</f>
        <v>#NAME?</v>
      </c>
      <c r="P1164" s="13" t="e">
        <f ca="1">CalcTable[[#This Row],[ET_o]]*KL</f>
        <v>#NAME?</v>
      </c>
      <c r="Q1164" s="13" t="e">
        <f ca="1">IF(WILTPT&lt;=0,1,MAX(0,MIN(1,(CalcTable[[#This Row],[IWC]]-WILTPT)/(MAD-WILTPT))))</f>
        <v>#NAME?</v>
      </c>
      <c r="R1164" s="13" t="e">
        <f ca="1">CalcTable[[#This Row],[ETMult]]*CalcTable[[#This Row],[ETb]]</f>
        <v>#NAME?</v>
      </c>
      <c r="S1164" s="13" t="b">
        <f>INDEX(IRR_LIST,CalcTable[[#This Row],[Day of Week]]+1)</f>
        <v>1</v>
      </c>
      <c r="T1164" s="13">
        <f t="shared" ca="1" si="354"/>
        <v>0</v>
      </c>
      <c r="U1164" s="13" t="b">
        <f ca="1">IF(CalcTable[[#This Row],[IrrPrecip]]&gt;=IC_MM,FALSE,TRUE)</f>
        <v>1</v>
      </c>
      <c r="V1164" s="13" t="b">
        <f t="shared" si="355"/>
        <v>1</v>
      </c>
      <c r="W1164" s="13" t="e">
        <f ca="1">IF(AND(IRR_DRIP=FALSE,CalcTable[[#This Row],[IrrHours]]&lt;=0),FALSE,TRUE)</f>
        <v>#NAME?</v>
      </c>
      <c r="X1164" s="13" t="e">
        <f ca="1">AND(CalcTable[[#This Row],[IrrDay]],CalcTable[[#This Row],[IrrRain]],CalcTable[[#This Row],[IrrWarm]],CalcTable[[#This Row],[IrrWindy]])</f>
        <v>#NAME?</v>
      </c>
      <c r="Y1164" s="13" t="e">
        <f t="shared" ca="1" si="356"/>
        <v>#NAME?</v>
      </c>
      <c r="Z1164" s="13" t="e">
        <f ca="1">CalcTable[[#This Row],[IrrHours]]/5</f>
        <v>#NAME?</v>
      </c>
      <c r="AA1164" s="13" t="e">
        <f ca="1">IF(CalcTable[[#This Row],[IrrFlag]]=FALSE,0,MAX(0,CalcTable[[#This Row],[VolRednWind]]*(FCAP*IRR_TARGET-CalcTable[[#This Row],[IWC]])))</f>
        <v>#NAME?</v>
      </c>
      <c r="AB1164" s="13" t="e">
        <f ca="1">CalcTable[[#This Row],[IWC]]+CalcTable[[#This Row],[Eff Precip]]+CalcTable[[#This Row],[IrrAmt]]-CalcTable[[#This Row],[AET]]</f>
        <v>#NAME?</v>
      </c>
      <c r="AC1164" s="13" t="e">
        <f ca="1">IF(CalcTable[[#This Row],[PWC]]&gt;FCAP,MIN(24*PERC,MIN(SAT,CalcTable[[#This Row],[PWC]])-FCAP),0)</f>
        <v>#NAME?</v>
      </c>
      <c r="AD1164" s="13" t="e">
        <f ca="1">IF(CalcTable[[#This Row],[PWC]]&gt;SAT,CalcTable[[#This Row],[PWC]]-SAT,0)</f>
        <v>#NAME?</v>
      </c>
      <c r="AE1164" s="13" t="e">
        <f ca="1">CalcTable[[#This Row],[PWC]]-CalcTable[[#This Row],[PercAmt]]-CalcTable[[#This Row],[Runoff]]</f>
        <v>#NAME?</v>
      </c>
      <c r="AF1164" s="13" t="e">
        <f ca="1">CalcTable[[#This Row],[IrrAmt]]/1000*CUR_IRR_AREA*10000/IRR_EFF</f>
        <v>#NAME?</v>
      </c>
      <c r="AG1164" s="147"/>
      <c r="AH1164" s="13"/>
      <c r="AI1164" s="50">
        <v>14.780914895615936</v>
      </c>
      <c r="AJ1164" s="50">
        <v>16.501140954006878</v>
      </c>
      <c r="AK1164" s="50">
        <v>0</v>
      </c>
      <c r="AL1164" s="50">
        <v>0</v>
      </c>
      <c r="AM1164" s="50"/>
      <c r="AN1164" s="50"/>
      <c r="AO1164" s="50"/>
      <c r="AP1164" s="50"/>
      <c r="AQ1164" s="50"/>
      <c r="AR1164" s="50"/>
      <c r="AS1164" s="50"/>
      <c r="AT1164" s="50"/>
      <c r="AU1164" s="50"/>
      <c r="AV1164" s="50"/>
      <c r="AW1164" s="50"/>
      <c r="AX1164" s="50">
        <f t="shared" si="367"/>
        <v>31.282055849622814</v>
      </c>
      <c r="AY1164" s="50"/>
      <c r="AZ1164" s="50">
        <f t="shared" si="357"/>
        <v>700.82021978656894</v>
      </c>
      <c r="BA1164" s="50">
        <f t="shared" si="358"/>
        <v>1132.231146849135</v>
      </c>
      <c r="BB1164" s="50">
        <f t="shared" si="359"/>
        <v>1171.5135928216846</v>
      </c>
      <c r="BC1164" s="17">
        <f t="shared" si="360"/>
        <v>19677</v>
      </c>
      <c r="BD1164" s="50">
        <f t="shared" si="361"/>
        <v>31.282055849622814</v>
      </c>
      <c r="BE1164" s="50">
        <f t="shared" si="362"/>
        <v>700.82021978656894</v>
      </c>
      <c r="BF1164" s="50">
        <f t="shared" si="368"/>
        <v>1146.3187785396551</v>
      </c>
      <c r="BG1164" s="50"/>
      <c r="BH1164" s="17">
        <f t="shared" si="363"/>
        <v>0</v>
      </c>
      <c r="BI1164" s="17">
        <f t="shared" si="371"/>
        <v>1164</v>
      </c>
      <c r="BJ1164" s="17">
        <f t="shared" si="369"/>
        <v>1164</v>
      </c>
      <c r="BK1164" s="150">
        <f t="shared" si="370"/>
        <v>24666</v>
      </c>
      <c r="BL1164" s="50" t="e">
        <f t="shared" ca="1" si="364"/>
        <v>#NAME?</v>
      </c>
      <c r="BM1164" s="50" t="e">
        <f t="shared" ca="1" si="365"/>
        <v>#NAME?</v>
      </c>
      <c r="BN1164" s="50" t="e">
        <f t="shared" ca="1" si="366"/>
        <v>#NAME?</v>
      </c>
    </row>
    <row r="1165" spans="1:66" x14ac:dyDescent="0.35">
      <c r="A1165" s="48">
        <v>24667</v>
      </c>
      <c r="B1165" s="17">
        <v>1967</v>
      </c>
      <c r="C1165" s="17">
        <v>7</v>
      </c>
      <c r="D1165" s="17">
        <v>195</v>
      </c>
      <c r="E1165" s="17">
        <v>14</v>
      </c>
      <c r="F1165" s="17">
        <v>6</v>
      </c>
      <c r="G1165" s="50">
        <v>10</v>
      </c>
      <c r="H1165" s="32">
        <v>5.2256829467550983</v>
      </c>
      <c r="I1165" s="50">
        <v>1.3333333333333333</v>
      </c>
      <c r="J1165" s="13">
        <v>0</v>
      </c>
      <c r="K1165" s="13">
        <f t="shared" si="352"/>
        <v>0</v>
      </c>
      <c r="L1165" s="13">
        <f t="shared" si="353"/>
        <v>0</v>
      </c>
      <c r="M1165" s="13" t="e">
        <f ca="1">CalcTable[[#This Row],[IWC]]-AE1164</f>
        <v>#NAME?</v>
      </c>
      <c r="N1165" s="13" t="e">
        <f ca="1">IF(CalcTable[[#This Row],[Day of Year]]&lt;123,FCAP,AE1164)</f>
        <v>#NAME?</v>
      </c>
      <c r="O1165" s="17" t="e">
        <f ca="1">IF(IRR_DRIP,5,COUNTIF('IDET Wind Values'!C1149:G1149,"&lt;="&amp;IRR_MAXWIND))</f>
        <v>#NAME?</v>
      </c>
      <c r="P1165" s="13" t="e">
        <f ca="1">CalcTable[[#This Row],[ET_o]]*KL</f>
        <v>#NAME?</v>
      </c>
      <c r="Q1165" s="13" t="e">
        <f ca="1">IF(WILTPT&lt;=0,1,MAX(0,MIN(1,(CalcTable[[#This Row],[IWC]]-WILTPT)/(MAD-WILTPT))))</f>
        <v>#NAME?</v>
      </c>
      <c r="R1165" s="13" t="e">
        <f ca="1">CalcTable[[#This Row],[ETMult]]*CalcTable[[#This Row],[ETb]]</f>
        <v>#NAME?</v>
      </c>
      <c r="S1165" s="13" t="b">
        <f>INDEX(IRR_LIST,CalcTable[[#This Row],[Day of Week]]+1)</f>
        <v>0</v>
      </c>
      <c r="T1165" s="13">
        <f t="shared" ca="1" si="354"/>
        <v>0</v>
      </c>
      <c r="U1165" s="13" t="b">
        <f ca="1">IF(CalcTable[[#This Row],[IrrPrecip]]&gt;=IC_MM,FALSE,TRUE)</f>
        <v>1</v>
      </c>
      <c r="V1165" s="13" t="b">
        <f t="shared" si="355"/>
        <v>1</v>
      </c>
      <c r="W1165" s="13" t="e">
        <f ca="1">IF(AND(IRR_DRIP=FALSE,CalcTable[[#This Row],[IrrHours]]&lt;=0),FALSE,TRUE)</f>
        <v>#NAME?</v>
      </c>
      <c r="X1165" s="13" t="e">
        <f ca="1">AND(CalcTable[[#This Row],[IrrDay]],CalcTable[[#This Row],[IrrRain]],CalcTable[[#This Row],[IrrWarm]],CalcTable[[#This Row],[IrrWindy]])</f>
        <v>#NAME?</v>
      </c>
      <c r="Y1165" s="13" t="e">
        <f t="shared" ca="1" si="356"/>
        <v>#NAME?</v>
      </c>
      <c r="Z1165" s="13" t="e">
        <f ca="1">CalcTable[[#This Row],[IrrHours]]/5</f>
        <v>#NAME?</v>
      </c>
      <c r="AA1165" s="13" t="e">
        <f ca="1">IF(CalcTable[[#This Row],[IrrFlag]]=FALSE,0,MAX(0,CalcTable[[#This Row],[VolRednWind]]*(FCAP*IRR_TARGET-CalcTable[[#This Row],[IWC]])))</f>
        <v>#NAME?</v>
      </c>
      <c r="AB1165" s="13" t="e">
        <f ca="1">CalcTable[[#This Row],[IWC]]+CalcTable[[#This Row],[Eff Precip]]+CalcTable[[#This Row],[IrrAmt]]-CalcTable[[#This Row],[AET]]</f>
        <v>#NAME?</v>
      </c>
      <c r="AC1165" s="13" t="e">
        <f ca="1">IF(CalcTable[[#This Row],[PWC]]&gt;FCAP,MIN(24*PERC,MIN(SAT,CalcTable[[#This Row],[PWC]])-FCAP),0)</f>
        <v>#NAME?</v>
      </c>
      <c r="AD1165" s="13" t="e">
        <f ca="1">IF(CalcTable[[#This Row],[PWC]]&gt;SAT,CalcTable[[#This Row],[PWC]]-SAT,0)</f>
        <v>#NAME?</v>
      </c>
      <c r="AE1165" s="13" t="e">
        <f ca="1">CalcTable[[#This Row],[PWC]]-CalcTable[[#This Row],[PercAmt]]-CalcTable[[#This Row],[Runoff]]</f>
        <v>#NAME?</v>
      </c>
      <c r="AF1165" s="13" t="e">
        <f ca="1">CalcTable[[#This Row],[IrrAmt]]/1000*CUR_IRR_AREA*10000/IRR_EFF</f>
        <v>#NAME?</v>
      </c>
      <c r="AG1165" s="147"/>
      <c r="AH1165" s="13"/>
      <c r="AI1165" s="50">
        <v>0</v>
      </c>
      <c r="AJ1165" s="50">
        <v>0</v>
      </c>
      <c r="AK1165" s="50">
        <v>0</v>
      </c>
      <c r="AL1165" s="50">
        <v>7.2321332578423601</v>
      </c>
      <c r="AM1165" s="50"/>
      <c r="AN1165" s="50"/>
      <c r="AO1165" s="50"/>
      <c r="AP1165" s="50"/>
      <c r="AQ1165" s="50"/>
      <c r="AR1165" s="50"/>
      <c r="AS1165" s="50"/>
      <c r="AT1165" s="50"/>
      <c r="AU1165" s="50"/>
      <c r="AV1165" s="50"/>
      <c r="AW1165" s="50"/>
      <c r="AX1165" s="50">
        <f t="shared" si="367"/>
        <v>7.2321332578423601</v>
      </c>
      <c r="AY1165" s="50"/>
      <c r="AZ1165" s="50">
        <f t="shared" si="357"/>
        <v>212.14257556337591</v>
      </c>
      <c r="BA1165" s="50">
        <f t="shared" si="358"/>
        <v>326.63221951821373</v>
      </c>
      <c r="BB1165" s="50">
        <f t="shared" si="359"/>
        <v>336.73424692599355</v>
      </c>
      <c r="BC1165" s="17">
        <f t="shared" si="360"/>
        <v>19677</v>
      </c>
      <c r="BD1165" s="50">
        <f t="shared" si="361"/>
        <v>7.2321332578423601</v>
      </c>
      <c r="BE1165" s="50">
        <f t="shared" si="362"/>
        <v>212.14257556337591</v>
      </c>
      <c r="BF1165" s="50">
        <f t="shared" si="368"/>
        <v>346.99771957225448</v>
      </c>
      <c r="BG1165" s="50"/>
      <c r="BH1165" s="17">
        <f t="shared" si="363"/>
        <v>0</v>
      </c>
      <c r="BI1165" s="17">
        <f t="shared" si="371"/>
        <v>1165</v>
      </c>
      <c r="BJ1165" s="17">
        <f t="shared" si="369"/>
        <v>1165</v>
      </c>
      <c r="BK1165" s="150">
        <f t="shared" si="370"/>
        <v>24667</v>
      </c>
      <c r="BL1165" s="50" t="e">
        <f t="shared" ca="1" si="364"/>
        <v>#NAME?</v>
      </c>
      <c r="BM1165" s="50" t="e">
        <f t="shared" ca="1" si="365"/>
        <v>#NAME?</v>
      </c>
      <c r="BN1165" s="50" t="e">
        <f t="shared" ca="1" si="366"/>
        <v>#NAME?</v>
      </c>
    </row>
    <row r="1166" spans="1:66" x14ac:dyDescent="0.35">
      <c r="A1166" s="48">
        <v>24668</v>
      </c>
      <c r="B1166" s="17">
        <v>1967</v>
      </c>
      <c r="C1166" s="17">
        <v>7</v>
      </c>
      <c r="D1166" s="17">
        <v>196</v>
      </c>
      <c r="E1166" s="17">
        <v>15</v>
      </c>
      <c r="F1166" s="17">
        <v>7</v>
      </c>
      <c r="G1166" s="50">
        <v>11.1</v>
      </c>
      <c r="H1166" s="32">
        <v>5.3053917025101942</v>
      </c>
      <c r="I1166" s="50">
        <v>9</v>
      </c>
      <c r="J1166" s="13">
        <v>0.3</v>
      </c>
      <c r="K1166" s="13">
        <f t="shared" si="352"/>
        <v>0.3</v>
      </c>
      <c r="L1166" s="13">
        <f t="shared" si="353"/>
        <v>0</v>
      </c>
      <c r="M1166" s="13" t="e">
        <f ca="1">CalcTable[[#This Row],[IWC]]-AE1165</f>
        <v>#NAME?</v>
      </c>
      <c r="N1166" s="13" t="e">
        <f ca="1">IF(CalcTable[[#This Row],[Day of Year]]&lt;123,FCAP,AE1165)</f>
        <v>#NAME?</v>
      </c>
      <c r="O1166" s="17" t="e">
        <f ca="1">IF(IRR_DRIP,5,COUNTIF('IDET Wind Values'!C1150:G1150,"&lt;="&amp;IRR_MAXWIND))</f>
        <v>#NAME?</v>
      </c>
      <c r="P1166" s="13" t="e">
        <f ca="1">CalcTable[[#This Row],[ET_o]]*KL</f>
        <v>#NAME?</v>
      </c>
      <c r="Q1166" s="13" t="e">
        <f ca="1">IF(WILTPT&lt;=0,1,MAX(0,MIN(1,(CalcTable[[#This Row],[IWC]]-WILTPT)/(MAD-WILTPT))))</f>
        <v>#NAME?</v>
      </c>
      <c r="R1166" s="13" t="e">
        <f ca="1">CalcTable[[#This Row],[ETMult]]*CalcTable[[#This Row],[ETb]]</f>
        <v>#NAME?</v>
      </c>
      <c r="S1166" s="13" t="b">
        <f>INDEX(IRR_LIST,CalcTable[[#This Row],[Day of Week]]+1)</f>
        <v>0</v>
      </c>
      <c r="T1166" s="13">
        <f t="shared" ca="1" si="354"/>
        <v>0</v>
      </c>
      <c r="U1166" s="13" t="b">
        <f ca="1">IF(CalcTable[[#This Row],[IrrPrecip]]&gt;=IC_MM,FALSE,TRUE)</f>
        <v>1</v>
      </c>
      <c r="V1166" s="13" t="b">
        <f t="shared" si="355"/>
        <v>1</v>
      </c>
      <c r="W1166" s="13" t="e">
        <f ca="1">IF(AND(IRR_DRIP=FALSE,CalcTable[[#This Row],[IrrHours]]&lt;=0),FALSE,TRUE)</f>
        <v>#NAME?</v>
      </c>
      <c r="X1166" s="13" t="e">
        <f ca="1">AND(CalcTable[[#This Row],[IrrDay]],CalcTable[[#This Row],[IrrRain]],CalcTable[[#This Row],[IrrWarm]],CalcTable[[#This Row],[IrrWindy]])</f>
        <v>#NAME?</v>
      </c>
      <c r="Y1166" s="13" t="e">
        <f t="shared" ca="1" si="356"/>
        <v>#NAME?</v>
      </c>
      <c r="Z1166" s="13" t="e">
        <f ca="1">CalcTable[[#This Row],[IrrHours]]/5</f>
        <v>#NAME?</v>
      </c>
      <c r="AA1166" s="13" t="e">
        <f ca="1">IF(CalcTable[[#This Row],[IrrFlag]]=FALSE,0,MAX(0,CalcTable[[#This Row],[VolRednWind]]*(FCAP*IRR_TARGET-CalcTable[[#This Row],[IWC]])))</f>
        <v>#NAME?</v>
      </c>
      <c r="AB1166" s="13" t="e">
        <f ca="1">CalcTable[[#This Row],[IWC]]+CalcTable[[#This Row],[Eff Precip]]+CalcTable[[#This Row],[IrrAmt]]-CalcTable[[#This Row],[AET]]</f>
        <v>#NAME?</v>
      </c>
      <c r="AC1166" s="13" t="e">
        <f ca="1">IF(CalcTable[[#This Row],[PWC]]&gt;FCAP,MIN(24*PERC,MIN(SAT,CalcTable[[#This Row],[PWC]])-FCAP),0)</f>
        <v>#NAME?</v>
      </c>
      <c r="AD1166" s="13" t="e">
        <f ca="1">IF(CalcTable[[#This Row],[PWC]]&gt;SAT,CalcTable[[#This Row],[PWC]]-SAT,0)</f>
        <v>#NAME?</v>
      </c>
      <c r="AE1166" s="13" t="e">
        <f ca="1">CalcTable[[#This Row],[PWC]]-CalcTable[[#This Row],[PercAmt]]-CalcTable[[#This Row],[Runoff]]</f>
        <v>#NAME?</v>
      </c>
      <c r="AF1166" s="13" t="e">
        <f ca="1">CalcTable[[#This Row],[IrrAmt]]/1000*CUR_IRR_AREA*10000/IRR_EFF</f>
        <v>#NAME?</v>
      </c>
      <c r="AG1166" s="147"/>
      <c r="AH1166" s="13"/>
      <c r="AI1166" s="50">
        <v>0</v>
      </c>
      <c r="AJ1166" s="50">
        <v>0</v>
      </c>
      <c r="AK1166" s="50">
        <v>9.1292182087413973</v>
      </c>
      <c r="AL1166" s="50">
        <v>0</v>
      </c>
      <c r="AM1166" s="50"/>
      <c r="AN1166" s="50"/>
      <c r="AO1166" s="50"/>
      <c r="AP1166" s="50"/>
      <c r="AQ1166" s="50"/>
      <c r="AR1166" s="50"/>
      <c r="AS1166" s="50"/>
      <c r="AT1166" s="50"/>
      <c r="AU1166" s="50"/>
      <c r="AV1166" s="50"/>
      <c r="AW1166" s="50"/>
      <c r="AX1166" s="50">
        <f t="shared" si="367"/>
        <v>9.1292182087413973</v>
      </c>
      <c r="AY1166" s="50"/>
      <c r="AZ1166" s="50">
        <f t="shared" si="357"/>
        <v>133.89520039487383</v>
      </c>
      <c r="BA1166" s="50">
        <f t="shared" si="358"/>
        <v>206.1561021952819</v>
      </c>
      <c r="BB1166" s="50">
        <f t="shared" si="359"/>
        <v>212.53206411884736</v>
      </c>
      <c r="BC1166" s="17">
        <f t="shared" si="360"/>
        <v>19677</v>
      </c>
      <c r="BD1166" s="50">
        <f t="shared" si="361"/>
        <v>9.1292182087413973</v>
      </c>
      <c r="BE1166" s="50">
        <f t="shared" si="362"/>
        <v>133.89520039487383</v>
      </c>
      <c r="BF1166" s="50">
        <f t="shared" si="368"/>
        <v>219.00992328063487</v>
      </c>
      <c r="BG1166" s="50"/>
      <c r="BH1166" s="17">
        <f t="shared" si="363"/>
        <v>0</v>
      </c>
      <c r="BI1166" s="17">
        <f t="shared" si="371"/>
        <v>1166</v>
      </c>
      <c r="BJ1166" s="17">
        <f t="shared" si="369"/>
        <v>1166</v>
      </c>
      <c r="BK1166" s="150">
        <f t="shared" si="370"/>
        <v>24668</v>
      </c>
      <c r="BL1166" s="50" t="e">
        <f t="shared" ca="1" si="364"/>
        <v>#NAME?</v>
      </c>
      <c r="BM1166" s="50" t="e">
        <f t="shared" ca="1" si="365"/>
        <v>#NAME?</v>
      </c>
      <c r="BN1166" s="50" t="e">
        <f t="shared" ca="1" si="366"/>
        <v>#NAME?</v>
      </c>
    </row>
    <row r="1167" spans="1:66" x14ac:dyDescent="0.35">
      <c r="A1167" s="48">
        <v>24669</v>
      </c>
      <c r="B1167" s="17">
        <v>1967</v>
      </c>
      <c r="C1167" s="17">
        <v>7</v>
      </c>
      <c r="D1167" s="17">
        <v>197</v>
      </c>
      <c r="E1167" s="17">
        <v>16</v>
      </c>
      <c r="F1167" s="17">
        <v>1</v>
      </c>
      <c r="G1167" s="50">
        <v>10</v>
      </c>
      <c r="H1167" s="32">
        <v>5.7900418313686695</v>
      </c>
      <c r="I1167" s="50">
        <v>4.666666666666667</v>
      </c>
      <c r="J1167" s="13">
        <v>0</v>
      </c>
      <c r="K1167" s="13">
        <f t="shared" si="352"/>
        <v>0</v>
      </c>
      <c r="L1167" s="13">
        <f t="shared" si="353"/>
        <v>0</v>
      </c>
      <c r="M1167" s="13" t="e">
        <f ca="1">CalcTable[[#This Row],[IWC]]-AE1166</f>
        <v>#NAME?</v>
      </c>
      <c r="N1167" s="13" t="e">
        <f ca="1">IF(CalcTable[[#This Row],[Day of Year]]&lt;123,FCAP,AE1166)</f>
        <v>#NAME?</v>
      </c>
      <c r="O1167" s="17" t="e">
        <f ca="1">IF(IRR_DRIP,5,COUNTIF('IDET Wind Values'!C1151:G1151,"&lt;="&amp;IRR_MAXWIND))</f>
        <v>#NAME?</v>
      </c>
      <c r="P1167" s="13" t="e">
        <f ca="1">CalcTable[[#This Row],[ET_o]]*KL</f>
        <v>#NAME?</v>
      </c>
      <c r="Q1167" s="13" t="e">
        <f ca="1">IF(WILTPT&lt;=0,1,MAX(0,MIN(1,(CalcTable[[#This Row],[IWC]]-WILTPT)/(MAD-WILTPT))))</f>
        <v>#NAME?</v>
      </c>
      <c r="R1167" s="13" t="e">
        <f ca="1">CalcTable[[#This Row],[ETMult]]*CalcTable[[#This Row],[ETb]]</f>
        <v>#NAME?</v>
      </c>
      <c r="S1167" s="13" t="b">
        <f>INDEX(IRR_LIST,CalcTable[[#This Row],[Day of Week]]+1)</f>
        <v>1</v>
      </c>
      <c r="T1167" s="13">
        <f t="shared" ca="1" si="354"/>
        <v>0.3</v>
      </c>
      <c r="U1167" s="13" t="b">
        <f ca="1">IF(CalcTable[[#This Row],[IrrPrecip]]&gt;=IC_MM,FALSE,TRUE)</f>
        <v>1</v>
      </c>
      <c r="V1167" s="13" t="b">
        <f t="shared" si="355"/>
        <v>1</v>
      </c>
      <c r="W1167" s="13" t="e">
        <f ca="1">IF(AND(IRR_DRIP=FALSE,CalcTable[[#This Row],[IrrHours]]&lt;=0),FALSE,TRUE)</f>
        <v>#NAME?</v>
      </c>
      <c r="X1167" s="13" t="e">
        <f ca="1">AND(CalcTable[[#This Row],[IrrDay]],CalcTable[[#This Row],[IrrRain]],CalcTable[[#This Row],[IrrWarm]],CalcTable[[#This Row],[IrrWindy]])</f>
        <v>#NAME?</v>
      </c>
      <c r="Y1167" s="13" t="e">
        <f t="shared" ca="1" si="356"/>
        <v>#NAME?</v>
      </c>
      <c r="Z1167" s="13" t="e">
        <f ca="1">CalcTable[[#This Row],[IrrHours]]/5</f>
        <v>#NAME?</v>
      </c>
      <c r="AA1167" s="13" t="e">
        <f ca="1">IF(CalcTable[[#This Row],[IrrFlag]]=FALSE,0,MAX(0,CalcTable[[#This Row],[VolRednWind]]*(FCAP*IRR_TARGET-CalcTable[[#This Row],[IWC]])))</f>
        <v>#NAME?</v>
      </c>
      <c r="AB1167" s="13" t="e">
        <f ca="1">CalcTable[[#This Row],[IWC]]+CalcTable[[#This Row],[Eff Precip]]+CalcTable[[#This Row],[IrrAmt]]-CalcTable[[#This Row],[AET]]</f>
        <v>#NAME?</v>
      </c>
      <c r="AC1167" s="13" t="e">
        <f ca="1">IF(CalcTable[[#This Row],[PWC]]&gt;FCAP,MIN(24*PERC,MIN(SAT,CalcTable[[#This Row],[PWC]])-FCAP),0)</f>
        <v>#NAME?</v>
      </c>
      <c r="AD1167" s="13" t="e">
        <f ca="1">IF(CalcTable[[#This Row],[PWC]]&gt;SAT,CalcTable[[#This Row],[PWC]]-SAT,0)</f>
        <v>#NAME?</v>
      </c>
      <c r="AE1167" s="13" t="e">
        <f ca="1">CalcTable[[#This Row],[PWC]]-CalcTable[[#This Row],[PercAmt]]-CalcTable[[#This Row],[Runoff]]</f>
        <v>#NAME?</v>
      </c>
      <c r="AF1167" s="13" t="e">
        <f ca="1">CalcTable[[#This Row],[IrrAmt]]/1000*CUR_IRR_AREA*10000/IRR_EFF</f>
        <v>#NAME?</v>
      </c>
      <c r="AG1167" s="147"/>
      <c r="AH1167" s="13"/>
      <c r="AI1167" s="50">
        <v>8.6238018035885631</v>
      </c>
      <c r="AJ1167" s="50">
        <v>11.350201803588574</v>
      </c>
      <c r="AK1167" s="50">
        <v>0</v>
      </c>
      <c r="AL1167" s="50">
        <v>0</v>
      </c>
      <c r="AM1167" s="50"/>
      <c r="AN1167" s="50"/>
      <c r="AO1167" s="50"/>
      <c r="AP1167" s="50"/>
      <c r="AQ1167" s="50"/>
      <c r="AR1167" s="50"/>
      <c r="AS1167" s="50"/>
      <c r="AT1167" s="50"/>
      <c r="AU1167" s="50"/>
      <c r="AV1167" s="50"/>
      <c r="AW1167" s="50"/>
      <c r="AX1167" s="50">
        <f t="shared" si="367"/>
        <v>19.974003607177139</v>
      </c>
      <c r="AY1167" s="50"/>
      <c r="AZ1167" s="50">
        <f t="shared" si="357"/>
        <v>459.42167935789712</v>
      </c>
      <c r="BA1167" s="50">
        <f t="shared" si="358"/>
        <v>743.95026914747518</v>
      </c>
      <c r="BB1167" s="50">
        <f t="shared" si="359"/>
        <v>769.89268431720734</v>
      </c>
      <c r="BC1167" s="17">
        <f t="shared" si="360"/>
        <v>19677</v>
      </c>
      <c r="BD1167" s="50">
        <f t="shared" si="361"/>
        <v>19.974003607177139</v>
      </c>
      <c r="BE1167" s="50">
        <f t="shared" si="362"/>
        <v>459.42167935789712</v>
      </c>
      <c r="BF1167" s="50">
        <f t="shared" si="368"/>
        <v>751.46761387188326</v>
      </c>
      <c r="BG1167" s="50"/>
      <c r="BH1167" s="17">
        <f t="shared" si="363"/>
        <v>0</v>
      </c>
      <c r="BI1167" s="17">
        <f t="shared" si="371"/>
        <v>1167</v>
      </c>
      <c r="BJ1167" s="17">
        <f t="shared" si="369"/>
        <v>1167</v>
      </c>
      <c r="BK1167" s="150">
        <f t="shared" si="370"/>
        <v>24669</v>
      </c>
      <c r="BL1167" s="50" t="e">
        <f t="shared" ca="1" si="364"/>
        <v>#NAME?</v>
      </c>
      <c r="BM1167" s="50" t="e">
        <f t="shared" ca="1" si="365"/>
        <v>#NAME?</v>
      </c>
      <c r="BN1167" s="50" t="e">
        <f t="shared" ca="1" si="366"/>
        <v>#NAME?</v>
      </c>
    </row>
    <row r="1168" spans="1:66" x14ac:dyDescent="0.35">
      <c r="A1168" s="48">
        <v>24670</v>
      </c>
      <c r="B1168" s="17">
        <v>1967</v>
      </c>
      <c r="C1168" s="17">
        <v>7</v>
      </c>
      <c r="D1168" s="17">
        <v>198</v>
      </c>
      <c r="E1168" s="17">
        <v>17</v>
      </c>
      <c r="F1168" s="17">
        <v>2</v>
      </c>
      <c r="G1168" s="50">
        <v>10</v>
      </c>
      <c r="H1168" s="32">
        <v>5.1720077141319942</v>
      </c>
      <c r="I1168" s="50">
        <v>2.6666666666666665</v>
      </c>
      <c r="J1168" s="13">
        <v>0</v>
      </c>
      <c r="K1168" s="13">
        <f t="shared" si="352"/>
        <v>0</v>
      </c>
      <c r="L1168" s="13">
        <f t="shared" si="353"/>
        <v>0</v>
      </c>
      <c r="M1168" s="13" t="e">
        <f ca="1">CalcTable[[#This Row],[IWC]]-AE1167</f>
        <v>#NAME?</v>
      </c>
      <c r="N1168" s="13" t="e">
        <f ca="1">IF(CalcTable[[#This Row],[Day of Year]]&lt;123,FCAP,AE1167)</f>
        <v>#NAME?</v>
      </c>
      <c r="O1168" s="17" t="e">
        <f ca="1">IF(IRR_DRIP,5,COUNTIF('IDET Wind Values'!C1152:G1152,"&lt;="&amp;IRR_MAXWIND))</f>
        <v>#NAME?</v>
      </c>
      <c r="P1168" s="13" t="e">
        <f ca="1">CalcTable[[#This Row],[ET_o]]*KL</f>
        <v>#NAME?</v>
      </c>
      <c r="Q1168" s="13" t="e">
        <f ca="1">IF(WILTPT&lt;=0,1,MAX(0,MIN(1,(CalcTable[[#This Row],[IWC]]-WILTPT)/(MAD-WILTPT))))</f>
        <v>#NAME?</v>
      </c>
      <c r="R1168" s="13" t="e">
        <f ca="1">CalcTable[[#This Row],[ETMult]]*CalcTable[[#This Row],[ETb]]</f>
        <v>#NAME?</v>
      </c>
      <c r="S1168" s="13" t="b">
        <f>INDEX(IRR_LIST,CalcTable[[#This Row],[Day of Week]]+1)</f>
        <v>0</v>
      </c>
      <c r="T1168" s="13">
        <f t="shared" ca="1" si="354"/>
        <v>0.3</v>
      </c>
      <c r="U1168" s="13" t="b">
        <f ca="1">IF(CalcTable[[#This Row],[IrrPrecip]]&gt;=IC_MM,FALSE,TRUE)</f>
        <v>1</v>
      </c>
      <c r="V1168" s="13" t="b">
        <f t="shared" si="355"/>
        <v>1</v>
      </c>
      <c r="W1168" s="13" t="e">
        <f ca="1">IF(AND(IRR_DRIP=FALSE,CalcTable[[#This Row],[IrrHours]]&lt;=0),FALSE,TRUE)</f>
        <v>#NAME?</v>
      </c>
      <c r="X1168" s="13" t="e">
        <f ca="1">AND(CalcTable[[#This Row],[IrrDay]],CalcTable[[#This Row],[IrrRain]],CalcTable[[#This Row],[IrrWarm]],CalcTable[[#This Row],[IrrWindy]])</f>
        <v>#NAME?</v>
      </c>
      <c r="Y1168" s="13" t="e">
        <f t="shared" ca="1" si="356"/>
        <v>#NAME?</v>
      </c>
      <c r="Z1168" s="13" t="e">
        <f ca="1">CalcTable[[#This Row],[IrrHours]]/5</f>
        <v>#NAME?</v>
      </c>
      <c r="AA1168" s="13" t="e">
        <f ca="1">IF(CalcTable[[#This Row],[IrrFlag]]=FALSE,0,MAX(0,CalcTable[[#This Row],[VolRednWind]]*(FCAP*IRR_TARGET-CalcTable[[#This Row],[IWC]])))</f>
        <v>#NAME?</v>
      </c>
      <c r="AB1168" s="13" t="e">
        <f ca="1">CalcTable[[#This Row],[IWC]]+CalcTable[[#This Row],[Eff Precip]]+CalcTable[[#This Row],[IrrAmt]]-CalcTable[[#This Row],[AET]]</f>
        <v>#NAME?</v>
      </c>
      <c r="AC1168" s="13" t="e">
        <f ca="1">IF(CalcTable[[#This Row],[PWC]]&gt;FCAP,MIN(24*PERC,MIN(SAT,CalcTable[[#This Row],[PWC]])-FCAP),0)</f>
        <v>#NAME?</v>
      </c>
      <c r="AD1168" s="13" t="e">
        <f ca="1">IF(CalcTable[[#This Row],[PWC]]&gt;SAT,CalcTable[[#This Row],[PWC]]-SAT,0)</f>
        <v>#NAME?</v>
      </c>
      <c r="AE1168" s="13" t="e">
        <f ca="1">CalcTable[[#This Row],[PWC]]-CalcTable[[#This Row],[PercAmt]]-CalcTable[[#This Row],[Runoff]]</f>
        <v>#NAME?</v>
      </c>
      <c r="AF1168" s="13" t="e">
        <f ca="1">CalcTable[[#This Row],[IrrAmt]]/1000*CUR_IRR_AREA*10000/IRR_EFF</f>
        <v>#NAME?</v>
      </c>
      <c r="AG1168" s="147"/>
      <c r="AH1168" s="13"/>
      <c r="AI1168" s="50">
        <v>0</v>
      </c>
      <c r="AJ1168" s="50">
        <v>0</v>
      </c>
      <c r="AK1168" s="50">
        <v>1.2225046014505545</v>
      </c>
      <c r="AL1168" s="50">
        <v>8.9766140643486771</v>
      </c>
      <c r="AM1168" s="50"/>
      <c r="AN1168" s="50"/>
      <c r="AO1168" s="50"/>
      <c r="AP1168" s="50"/>
      <c r="AQ1168" s="50"/>
      <c r="AR1168" s="50"/>
      <c r="AS1168" s="50"/>
      <c r="AT1168" s="50"/>
      <c r="AU1168" s="50"/>
      <c r="AV1168" s="50"/>
      <c r="AW1168" s="50"/>
      <c r="AX1168" s="50">
        <f t="shared" si="367"/>
        <v>10.199118665799231</v>
      </c>
      <c r="AY1168" s="50"/>
      <c r="AZ1168" s="50">
        <f t="shared" si="357"/>
        <v>281.24408004216934</v>
      </c>
      <c r="BA1168" s="50">
        <f t="shared" si="358"/>
        <v>433.02659943000674</v>
      </c>
      <c r="BB1168" s="50">
        <f t="shared" si="359"/>
        <v>446.41917467011007</v>
      </c>
      <c r="BC1168" s="17">
        <f t="shared" si="360"/>
        <v>19677</v>
      </c>
      <c r="BD1168" s="50">
        <f t="shared" si="361"/>
        <v>10.199118665799231</v>
      </c>
      <c r="BE1168" s="50">
        <f t="shared" si="362"/>
        <v>281.24408004216934</v>
      </c>
      <c r="BF1168" s="50">
        <f t="shared" si="368"/>
        <v>460.02578293707387</v>
      </c>
      <c r="BG1168" s="50"/>
      <c r="BH1168" s="17">
        <f t="shared" si="363"/>
        <v>0</v>
      </c>
      <c r="BI1168" s="17">
        <f t="shared" si="371"/>
        <v>1168</v>
      </c>
      <c r="BJ1168" s="17">
        <f t="shared" si="369"/>
        <v>1168</v>
      </c>
      <c r="BK1168" s="150">
        <f t="shared" si="370"/>
        <v>24670</v>
      </c>
      <c r="BL1168" s="50" t="e">
        <f t="shared" ca="1" si="364"/>
        <v>#NAME?</v>
      </c>
      <c r="BM1168" s="50" t="e">
        <f t="shared" ca="1" si="365"/>
        <v>#NAME?</v>
      </c>
      <c r="BN1168" s="50" t="e">
        <f t="shared" ca="1" si="366"/>
        <v>#NAME?</v>
      </c>
    </row>
    <row r="1169" spans="1:66" x14ac:dyDescent="0.35">
      <c r="A1169" s="48">
        <v>24671</v>
      </c>
      <c r="B1169" s="17">
        <v>1967</v>
      </c>
      <c r="C1169" s="17">
        <v>7</v>
      </c>
      <c r="D1169" s="17">
        <v>199</v>
      </c>
      <c r="E1169" s="17">
        <v>18</v>
      </c>
      <c r="F1169" s="17">
        <v>3</v>
      </c>
      <c r="G1169" s="50">
        <v>12.2</v>
      </c>
      <c r="H1169" s="32">
        <v>6.6616231200365315</v>
      </c>
      <c r="I1169" s="50">
        <v>20.166666666666668</v>
      </c>
      <c r="J1169" s="13">
        <v>0</v>
      </c>
      <c r="K1169" s="13">
        <f t="shared" si="352"/>
        <v>0</v>
      </c>
      <c r="L1169" s="13">
        <f t="shared" si="353"/>
        <v>0</v>
      </c>
      <c r="M1169" s="13" t="e">
        <f ca="1">CalcTable[[#This Row],[IWC]]-AE1168</f>
        <v>#NAME?</v>
      </c>
      <c r="N1169" s="13" t="e">
        <f ca="1">IF(CalcTable[[#This Row],[Day of Year]]&lt;123,FCAP,AE1168)</f>
        <v>#NAME?</v>
      </c>
      <c r="O1169" s="17" t="e">
        <f ca="1">IF(IRR_DRIP,5,COUNTIF('IDET Wind Values'!C1153:G1153,"&lt;="&amp;IRR_MAXWIND))</f>
        <v>#NAME?</v>
      </c>
      <c r="P1169" s="13" t="e">
        <f ca="1">CalcTable[[#This Row],[ET_o]]*KL</f>
        <v>#NAME?</v>
      </c>
      <c r="Q1169" s="13" t="e">
        <f ca="1">IF(WILTPT&lt;=0,1,MAX(0,MIN(1,(CalcTable[[#This Row],[IWC]]-WILTPT)/(MAD-WILTPT))))</f>
        <v>#NAME?</v>
      </c>
      <c r="R1169" s="13" t="e">
        <f ca="1">CalcTable[[#This Row],[ETMult]]*CalcTable[[#This Row],[ETb]]</f>
        <v>#NAME?</v>
      </c>
      <c r="S1169" s="13" t="b">
        <f>INDEX(IRR_LIST,CalcTable[[#This Row],[Day of Week]]+1)</f>
        <v>1</v>
      </c>
      <c r="T1169" s="13">
        <f t="shared" ca="1" si="354"/>
        <v>0</v>
      </c>
      <c r="U1169" s="13" t="b">
        <f ca="1">IF(CalcTable[[#This Row],[IrrPrecip]]&gt;=IC_MM,FALSE,TRUE)</f>
        <v>1</v>
      </c>
      <c r="V1169" s="13" t="b">
        <f t="shared" si="355"/>
        <v>1</v>
      </c>
      <c r="W1169" s="13" t="e">
        <f ca="1">IF(AND(IRR_DRIP=FALSE,CalcTable[[#This Row],[IrrHours]]&lt;=0),FALSE,TRUE)</f>
        <v>#NAME?</v>
      </c>
      <c r="X1169" s="13" t="e">
        <f ca="1">AND(CalcTable[[#This Row],[IrrDay]],CalcTable[[#This Row],[IrrRain]],CalcTable[[#This Row],[IrrWarm]],CalcTable[[#This Row],[IrrWindy]])</f>
        <v>#NAME?</v>
      </c>
      <c r="Y1169" s="13" t="e">
        <f t="shared" ca="1" si="356"/>
        <v>#NAME?</v>
      </c>
      <c r="Z1169" s="13" t="e">
        <f ca="1">CalcTable[[#This Row],[IrrHours]]/5</f>
        <v>#NAME?</v>
      </c>
      <c r="AA1169" s="13" t="e">
        <f ca="1">IF(CalcTable[[#This Row],[IrrFlag]]=FALSE,0,MAX(0,CalcTable[[#This Row],[VolRednWind]]*(FCAP*IRR_TARGET-CalcTable[[#This Row],[IWC]])))</f>
        <v>#NAME?</v>
      </c>
      <c r="AB1169" s="13" t="e">
        <f ca="1">CalcTable[[#This Row],[IWC]]+CalcTable[[#This Row],[Eff Precip]]+CalcTable[[#This Row],[IrrAmt]]-CalcTable[[#This Row],[AET]]</f>
        <v>#NAME?</v>
      </c>
      <c r="AC1169" s="13" t="e">
        <f ca="1">IF(CalcTable[[#This Row],[PWC]]&gt;FCAP,MIN(24*PERC,MIN(SAT,CalcTable[[#This Row],[PWC]])-FCAP),0)</f>
        <v>#NAME?</v>
      </c>
      <c r="AD1169" s="13" t="e">
        <f ca="1">IF(CalcTable[[#This Row],[PWC]]&gt;SAT,CalcTable[[#This Row],[PWC]]-SAT,0)</f>
        <v>#NAME?</v>
      </c>
      <c r="AE1169" s="13" t="e">
        <f ca="1">CalcTable[[#This Row],[PWC]]-CalcTable[[#This Row],[PercAmt]]-CalcTable[[#This Row],[Runoff]]</f>
        <v>#NAME?</v>
      </c>
      <c r="AF1169" s="13" t="e">
        <f ca="1">CalcTable[[#This Row],[IrrAmt]]/1000*CUR_IRR_AREA*10000/IRR_EFF</f>
        <v>#NAME?</v>
      </c>
      <c r="AG1169" s="147"/>
      <c r="AH1169" s="13"/>
      <c r="AI1169" s="50">
        <v>3.8246691500169918</v>
      </c>
      <c r="AJ1169" s="50">
        <v>4.2043940530990369</v>
      </c>
      <c r="AK1169" s="50">
        <v>0</v>
      </c>
      <c r="AL1169" s="50">
        <v>0</v>
      </c>
      <c r="AM1169" s="50"/>
      <c r="AN1169" s="50"/>
      <c r="AO1169" s="50"/>
      <c r="AP1169" s="50"/>
      <c r="AQ1169" s="50"/>
      <c r="AR1169" s="50"/>
      <c r="AS1169" s="50"/>
      <c r="AT1169" s="50"/>
      <c r="AU1169" s="50"/>
      <c r="AV1169" s="50"/>
      <c r="AW1169" s="50"/>
      <c r="AX1169" s="50">
        <f t="shared" si="367"/>
        <v>8.0290632031160278</v>
      </c>
      <c r="AY1169" s="50"/>
      <c r="AZ1169" s="50">
        <f t="shared" si="357"/>
        <v>179.42403975782099</v>
      </c>
      <c r="BA1169" s="50">
        <f t="shared" si="358"/>
        <v>289.80868673356986</v>
      </c>
      <c r="BB1169" s="50">
        <f t="shared" si="359"/>
        <v>299.85853590670467</v>
      </c>
      <c r="BC1169" s="17">
        <f t="shared" si="360"/>
        <v>19677</v>
      </c>
      <c r="BD1169" s="50">
        <f t="shared" si="361"/>
        <v>8.0290632031160278</v>
      </c>
      <c r="BE1169" s="50">
        <f t="shared" si="362"/>
        <v>179.42403975782099</v>
      </c>
      <c r="BF1169" s="50">
        <f t="shared" si="368"/>
        <v>293.48061070280443</v>
      </c>
      <c r="BG1169" s="50"/>
      <c r="BH1169" s="17">
        <f t="shared" si="363"/>
        <v>0</v>
      </c>
      <c r="BI1169" s="17">
        <f t="shared" si="371"/>
        <v>1169</v>
      </c>
      <c r="BJ1169" s="17">
        <f t="shared" si="369"/>
        <v>1169</v>
      </c>
      <c r="BK1169" s="150">
        <f t="shared" si="370"/>
        <v>24671</v>
      </c>
      <c r="BL1169" s="50" t="e">
        <f t="shared" ca="1" si="364"/>
        <v>#NAME?</v>
      </c>
      <c r="BM1169" s="50" t="e">
        <f t="shared" ca="1" si="365"/>
        <v>#NAME?</v>
      </c>
      <c r="BN1169" s="50" t="e">
        <f t="shared" ca="1" si="366"/>
        <v>#NAME?</v>
      </c>
    </row>
    <row r="1170" spans="1:66" x14ac:dyDescent="0.35">
      <c r="A1170" s="48">
        <v>24672</v>
      </c>
      <c r="B1170" s="17">
        <v>1967</v>
      </c>
      <c r="C1170" s="17">
        <v>7</v>
      </c>
      <c r="D1170" s="17">
        <v>200</v>
      </c>
      <c r="E1170" s="17">
        <v>19</v>
      </c>
      <c r="F1170" s="17">
        <v>4</v>
      </c>
      <c r="G1170" s="50">
        <v>10</v>
      </c>
      <c r="H1170" s="32">
        <v>5.5124556397907689</v>
      </c>
      <c r="I1170" s="50">
        <v>12.833333333333334</v>
      </c>
      <c r="J1170" s="13">
        <v>0</v>
      </c>
      <c r="K1170" s="13">
        <f t="shared" si="352"/>
        <v>0</v>
      </c>
      <c r="L1170" s="13">
        <f t="shared" si="353"/>
        <v>0</v>
      </c>
      <c r="M1170" s="13" t="e">
        <f ca="1">CalcTable[[#This Row],[IWC]]-AE1169</f>
        <v>#NAME?</v>
      </c>
      <c r="N1170" s="13" t="e">
        <f ca="1">IF(CalcTable[[#This Row],[Day of Year]]&lt;123,FCAP,AE1169)</f>
        <v>#NAME?</v>
      </c>
      <c r="O1170" s="17" t="e">
        <f ca="1">IF(IRR_DRIP,5,COUNTIF('IDET Wind Values'!C1154:G1154,"&lt;="&amp;IRR_MAXWIND))</f>
        <v>#NAME?</v>
      </c>
      <c r="P1170" s="13" t="e">
        <f ca="1">CalcTable[[#This Row],[ET_o]]*KL</f>
        <v>#NAME?</v>
      </c>
      <c r="Q1170" s="13" t="e">
        <f ca="1">IF(WILTPT&lt;=0,1,MAX(0,MIN(1,(CalcTable[[#This Row],[IWC]]-WILTPT)/(MAD-WILTPT))))</f>
        <v>#NAME?</v>
      </c>
      <c r="R1170" s="13" t="e">
        <f ca="1">CalcTable[[#This Row],[ETMult]]*CalcTable[[#This Row],[ETb]]</f>
        <v>#NAME?</v>
      </c>
      <c r="S1170" s="13" t="b">
        <f>INDEX(IRR_LIST,CalcTable[[#This Row],[Day of Week]]+1)</f>
        <v>0</v>
      </c>
      <c r="T1170" s="13">
        <f t="shared" ca="1" si="354"/>
        <v>0</v>
      </c>
      <c r="U1170" s="13" t="b">
        <f ca="1">IF(CalcTable[[#This Row],[IrrPrecip]]&gt;=IC_MM,FALSE,TRUE)</f>
        <v>1</v>
      </c>
      <c r="V1170" s="13" t="b">
        <f t="shared" si="355"/>
        <v>1</v>
      </c>
      <c r="W1170" s="13" t="e">
        <f ca="1">IF(AND(IRR_DRIP=FALSE,CalcTable[[#This Row],[IrrHours]]&lt;=0),FALSE,TRUE)</f>
        <v>#NAME?</v>
      </c>
      <c r="X1170" s="13" t="e">
        <f ca="1">AND(CalcTable[[#This Row],[IrrDay]],CalcTable[[#This Row],[IrrRain]],CalcTable[[#This Row],[IrrWarm]],CalcTable[[#This Row],[IrrWindy]])</f>
        <v>#NAME?</v>
      </c>
      <c r="Y1170" s="13" t="e">
        <f t="shared" ca="1" si="356"/>
        <v>#NAME?</v>
      </c>
      <c r="Z1170" s="13" t="e">
        <f ca="1">CalcTable[[#This Row],[IrrHours]]/5</f>
        <v>#NAME?</v>
      </c>
      <c r="AA1170" s="13" t="e">
        <f ca="1">IF(CalcTable[[#This Row],[IrrFlag]]=FALSE,0,MAX(0,CalcTable[[#This Row],[VolRednWind]]*(FCAP*IRR_TARGET-CalcTable[[#This Row],[IWC]])))</f>
        <v>#NAME?</v>
      </c>
      <c r="AB1170" s="13" t="e">
        <f ca="1">CalcTable[[#This Row],[IWC]]+CalcTable[[#This Row],[Eff Precip]]+CalcTable[[#This Row],[IrrAmt]]-CalcTable[[#This Row],[AET]]</f>
        <v>#NAME?</v>
      </c>
      <c r="AC1170" s="13" t="e">
        <f ca="1">IF(CalcTable[[#This Row],[PWC]]&gt;FCAP,MIN(24*PERC,MIN(SAT,CalcTable[[#This Row],[PWC]])-FCAP),0)</f>
        <v>#NAME?</v>
      </c>
      <c r="AD1170" s="13" t="e">
        <f ca="1">IF(CalcTable[[#This Row],[PWC]]&gt;SAT,CalcTable[[#This Row],[PWC]]-SAT,0)</f>
        <v>#NAME?</v>
      </c>
      <c r="AE1170" s="13" t="e">
        <f ca="1">CalcTable[[#This Row],[PWC]]-CalcTable[[#This Row],[PercAmt]]-CalcTable[[#This Row],[Runoff]]</f>
        <v>#NAME?</v>
      </c>
      <c r="AF1170" s="13" t="e">
        <f ca="1">CalcTable[[#This Row],[IrrAmt]]/1000*CUR_IRR_AREA*10000/IRR_EFF</f>
        <v>#NAME?</v>
      </c>
      <c r="AG1170" s="147"/>
      <c r="AH1170" s="13"/>
      <c r="AI1170" s="50">
        <v>0</v>
      </c>
      <c r="AJ1170" s="50">
        <v>0</v>
      </c>
      <c r="AK1170" s="50">
        <v>2.2191955931153218</v>
      </c>
      <c r="AL1170" s="50">
        <v>5.9438927160200947</v>
      </c>
      <c r="AM1170" s="50"/>
      <c r="AN1170" s="50"/>
      <c r="AO1170" s="50"/>
      <c r="AP1170" s="50"/>
      <c r="AQ1170" s="50"/>
      <c r="AR1170" s="50"/>
      <c r="AS1170" s="50"/>
      <c r="AT1170" s="50"/>
      <c r="AU1170" s="50"/>
      <c r="AV1170" s="50"/>
      <c r="AW1170" s="50"/>
      <c r="AX1170" s="50">
        <f t="shared" si="367"/>
        <v>8.1630883091354161</v>
      </c>
      <c r="AY1170" s="50"/>
      <c r="AZ1170" s="50">
        <f t="shared" si="357"/>
        <v>206.90238836894753</v>
      </c>
      <c r="BA1170" s="50">
        <f t="shared" si="358"/>
        <v>318.56399479028426</v>
      </c>
      <c r="BB1170" s="50">
        <f t="shared" si="359"/>
        <v>328.41648947451989</v>
      </c>
      <c r="BC1170" s="17">
        <f t="shared" si="360"/>
        <v>19677</v>
      </c>
      <c r="BD1170" s="50">
        <f t="shared" si="361"/>
        <v>8.1630883091354161</v>
      </c>
      <c r="BE1170" s="50">
        <f t="shared" si="362"/>
        <v>206.90238836894753</v>
      </c>
      <c r="BF1170" s="50">
        <f t="shared" si="368"/>
        <v>338.42644149773531</v>
      </c>
      <c r="BG1170" s="50"/>
      <c r="BH1170" s="17">
        <f t="shared" si="363"/>
        <v>0</v>
      </c>
      <c r="BI1170" s="17">
        <f t="shared" si="371"/>
        <v>1170</v>
      </c>
      <c r="BJ1170" s="17">
        <f t="shared" si="369"/>
        <v>1170</v>
      </c>
      <c r="BK1170" s="150">
        <f t="shared" si="370"/>
        <v>24672</v>
      </c>
      <c r="BL1170" s="50" t="e">
        <f t="shared" ca="1" si="364"/>
        <v>#NAME?</v>
      </c>
      <c r="BM1170" s="50" t="e">
        <f t="shared" ca="1" si="365"/>
        <v>#NAME?</v>
      </c>
      <c r="BN1170" s="50" t="e">
        <f t="shared" ca="1" si="366"/>
        <v>#NAME?</v>
      </c>
    </row>
    <row r="1171" spans="1:66" x14ac:dyDescent="0.35">
      <c r="A1171" s="48">
        <v>24673</v>
      </c>
      <c r="B1171" s="17">
        <v>1967</v>
      </c>
      <c r="C1171" s="17">
        <v>7</v>
      </c>
      <c r="D1171" s="17">
        <v>201</v>
      </c>
      <c r="E1171" s="17">
        <v>20</v>
      </c>
      <c r="F1171" s="17">
        <v>5</v>
      </c>
      <c r="G1171" s="50">
        <v>12.2</v>
      </c>
      <c r="H1171" s="32">
        <v>4.4981183620707457</v>
      </c>
      <c r="I1171" s="50">
        <v>10</v>
      </c>
      <c r="J1171" s="13">
        <v>0</v>
      </c>
      <c r="K1171" s="13">
        <f t="shared" si="352"/>
        <v>0</v>
      </c>
      <c r="L1171" s="13">
        <f t="shared" si="353"/>
        <v>0</v>
      </c>
      <c r="M1171" s="13" t="e">
        <f ca="1">CalcTable[[#This Row],[IWC]]-AE1170</f>
        <v>#NAME?</v>
      </c>
      <c r="N1171" s="13" t="e">
        <f ca="1">IF(CalcTable[[#This Row],[Day of Year]]&lt;123,FCAP,AE1170)</f>
        <v>#NAME?</v>
      </c>
      <c r="O1171" s="17" t="e">
        <f ca="1">IF(IRR_DRIP,5,COUNTIF('IDET Wind Values'!C1155:G1155,"&lt;="&amp;IRR_MAXWIND))</f>
        <v>#NAME?</v>
      </c>
      <c r="P1171" s="13" t="e">
        <f ca="1">CalcTable[[#This Row],[ET_o]]*KL</f>
        <v>#NAME?</v>
      </c>
      <c r="Q1171" s="13" t="e">
        <f ca="1">IF(WILTPT&lt;=0,1,MAX(0,MIN(1,(CalcTable[[#This Row],[IWC]]-WILTPT)/(MAD-WILTPT))))</f>
        <v>#NAME?</v>
      </c>
      <c r="R1171" s="13" t="e">
        <f ca="1">CalcTable[[#This Row],[ETMult]]*CalcTable[[#This Row],[ETb]]</f>
        <v>#NAME?</v>
      </c>
      <c r="S1171" s="13" t="b">
        <f>INDEX(IRR_LIST,CalcTable[[#This Row],[Day of Week]]+1)</f>
        <v>1</v>
      </c>
      <c r="T1171" s="13">
        <f t="shared" ca="1" si="354"/>
        <v>0</v>
      </c>
      <c r="U1171" s="13" t="b">
        <f ca="1">IF(CalcTable[[#This Row],[IrrPrecip]]&gt;=IC_MM,FALSE,TRUE)</f>
        <v>1</v>
      </c>
      <c r="V1171" s="13" t="b">
        <f t="shared" si="355"/>
        <v>1</v>
      </c>
      <c r="W1171" s="13" t="e">
        <f ca="1">IF(AND(IRR_DRIP=FALSE,CalcTable[[#This Row],[IrrHours]]&lt;=0),FALSE,TRUE)</f>
        <v>#NAME?</v>
      </c>
      <c r="X1171" s="13" t="e">
        <f ca="1">AND(CalcTable[[#This Row],[IrrDay]],CalcTable[[#This Row],[IrrRain]],CalcTable[[#This Row],[IrrWarm]],CalcTable[[#This Row],[IrrWindy]])</f>
        <v>#NAME?</v>
      </c>
      <c r="Y1171" s="13" t="e">
        <f t="shared" ca="1" si="356"/>
        <v>#NAME?</v>
      </c>
      <c r="Z1171" s="13" t="e">
        <f ca="1">CalcTable[[#This Row],[IrrHours]]/5</f>
        <v>#NAME?</v>
      </c>
      <c r="AA1171" s="13" t="e">
        <f ca="1">IF(CalcTable[[#This Row],[IrrFlag]]=FALSE,0,MAX(0,CalcTable[[#This Row],[VolRednWind]]*(FCAP*IRR_TARGET-CalcTable[[#This Row],[IWC]])))</f>
        <v>#NAME?</v>
      </c>
      <c r="AB1171" s="13" t="e">
        <f ca="1">CalcTable[[#This Row],[IWC]]+CalcTable[[#This Row],[Eff Precip]]+CalcTable[[#This Row],[IrrAmt]]-CalcTable[[#This Row],[AET]]</f>
        <v>#NAME?</v>
      </c>
      <c r="AC1171" s="13" t="e">
        <f ca="1">IF(CalcTable[[#This Row],[PWC]]&gt;FCAP,MIN(24*PERC,MIN(SAT,CalcTable[[#This Row],[PWC]])-FCAP),0)</f>
        <v>#NAME?</v>
      </c>
      <c r="AD1171" s="13" t="e">
        <f ca="1">IF(CalcTable[[#This Row],[PWC]]&gt;SAT,CalcTable[[#This Row],[PWC]]-SAT,0)</f>
        <v>#NAME?</v>
      </c>
      <c r="AE1171" s="13" t="e">
        <f ca="1">CalcTable[[#This Row],[PWC]]-CalcTable[[#This Row],[PercAmt]]-CalcTable[[#This Row],[Runoff]]</f>
        <v>#NAME?</v>
      </c>
      <c r="AF1171" s="13" t="e">
        <f ca="1">CalcTable[[#This Row],[IrrAmt]]/1000*CUR_IRR_AREA*10000/IRR_EFF</f>
        <v>#NAME?</v>
      </c>
      <c r="AG1171" s="147"/>
      <c r="AH1171" s="13"/>
      <c r="AI1171" s="50">
        <v>5.6863252504297481</v>
      </c>
      <c r="AJ1171" s="50">
        <v>5.9313784846110682</v>
      </c>
      <c r="AK1171" s="50">
        <v>0</v>
      </c>
      <c r="AL1171" s="50">
        <v>0</v>
      </c>
      <c r="AM1171" s="50"/>
      <c r="AN1171" s="50"/>
      <c r="AO1171" s="50"/>
      <c r="AP1171" s="50"/>
      <c r="AQ1171" s="50"/>
      <c r="AR1171" s="50"/>
      <c r="AS1171" s="50"/>
      <c r="AT1171" s="50"/>
      <c r="AU1171" s="50"/>
      <c r="AV1171" s="50"/>
      <c r="AW1171" s="50"/>
      <c r="AX1171" s="50">
        <f t="shared" si="367"/>
        <v>11.617703735040816</v>
      </c>
      <c r="AY1171" s="50"/>
      <c r="AZ1171" s="50">
        <f t="shared" si="357"/>
        <v>257.38653922156095</v>
      </c>
      <c r="BA1171" s="50">
        <f t="shared" si="358"/>
        <v>415.41302217064913</v>
      </c>
      <c r="BB1171" s="50">
        <f t="shared" si="359"/>
        <v>429.79390868077542</v>
      </c>
      <c r="BC1171" s="17">
        <f t="shared" si="360"/>
        <v>19677</v>
      </c>
      <c r="BD1171" s="50">
        <f t="shared" si="361"/>
        <v>11.617703735040816</v>
      </c>
      <c r="BE1171" s="50">
        <f t="shared" si="362"/>
        <v>257.38653922156095</v>
      </c>
      <c r="BF1171" s="50">
        <f t="shared" si="368"/>
        <v>421.0024410295465</v>
      </c>
      <c r="BG1171" s="50"/>
      <c r="BH1171" s="17">
        <f t="shared" si="363"/>
        <v>0</v>
      </c>
      <c r="BI1171" s="17">
        <f t="shared" si="371"/>
        <v>1171</v>
      </c>
      <c r="BJ1171" s="17">
        <f t="shared" si="369"/>
        <v>1171</v>
      </c>
      <c r="BK1171" s="150">
        <f t="shared" si="370"/>
        <v>24673</v>
      </c>
      <c r="BL1171" s="50" t="e">
        <f t="shared" ca="1" si="364"/>
        <v>#NAME?</v>
      </c>
      <c r="BM1171" s="50" t="e">
        <f t="shared" ca="1" si="365"/>
        <v>#NAME?</v>
      </c>
      <c r="BN1171" s="50" t="e">
        <f t="shared" ca="1" si="366"/>
        <v>#NAME?</v>
      </c>
    </row>
    <row r="1172" spans="1:66" x14ac:dyDescent="0.35">
      <c r="A1172" s="48">
        <v>24674</v>
      </c>
      <c r="B1172" s="17">
        <v>1967</v>
      </c>
      <c r="C1172" s="17">
        <v>7</v>
      </c>
      <c r="D1172" s="17">
        <v>202</v>
      </c>
      <c r="E1172" s="17">
        <v>21</v>
      </c>
      <c r="F1172" s="17">
        <v>6</v>
      </c>
      <c r="G1172" s="50">
        <v>9.4</v>
      </c>
      <c r="H1172" s="32">
        <v>4.1877471328846934</v>
      </c>
      <c r="I1172" s="50">
        <v>8.5</v>
      </c>
      <c r="J1172" s="13">
        <v>0.5</v>
      </c>
      <c r="K1172" s="13">
        <f t="shared" ref="K1172:K1235" si="372">J1172*PRECIP_ADJUST</f>
        <v>0.5</v>
      </c>
      <c r="L1172" s="13">
        <f t="shared" ref="L1172:L1235" si="373">IF(K1172&gt;=EFF_PRECIP,EFF_MULT*(K1172-EFF_PRECIP),0)</f>
        <v>0</v>
      </c>
      <c r="M1172" s="13" t="e">
        <f ca="1">CalcTable[[#This Row],[IWC]]-AE1171</f>
        <v>#NAME?</v>
      </c>
      <c r="N1172" s="13" t="e">
        <f ca="1">IF(CalcTable[[#This Row],[Day of Year]]&lt;123,FCAP,AE1171)</f>
        <v>#NAME?</v>
      </c>
      <c r="O1172" s="17" t="e">
        <f ca="1">IF(IRR_DRIP,5,COUNTIF('IDET Wind Values'!C1156:G1156,"&lt;="&amp;IRR_MAXWIND))</f>
        <v>#NAME?</v>
      </c>
      <c r="P1172" s="13" t="e">
        <f ca="1">CalcTable[[#This Row],[ET_o]]*KL</f>
        <v>#NAME?</v>
      </c>
      <c r="Q1172" s="13" t="e">
        <f ca="1">IF(WILTPT&lt;=0,1,MAX(0,MIN(1,(CalcTable[[#This Row],[IWC]]-WILTPT)/(MAD-WILTPT))))</f>
        <v>#NAME?</v>
      </c>
      <c r="R1172" s="13" t="e">
        <f ca="1">CalcTable[[#This Row],[ETMult]]*CalcTable[[#This Row],[ETb]]</f>
        <v>#NAME?</v>
      </c>
      <c r="S1172" s="13" t="b">
        <f>INDEX(IRR_LIST,CalcTable[[#This Row],[Day of Week]]+1)</f>
        <v>0</v>
      </c>
      <c r="T1172" s="13">
        <f t="shared" ref="T1172:T1235" ca="1" si="374">SUM(OFFSET(K1172,-IC_DAYS,0,IC_DAYS,1))</f>
        <v>0</v>
      </c>
      <c r="U1172" s="13" t="b">
        <f ca="1">IF(CalcTable[[#This Row],[IrrPrecip]]&gt;=IC_MM,FALSE,TRUE)</f>
        <v>1</v>
      </c>
      <c r="V1172" s="13" t="b">
        <f t="shared" ref="V1172:V1235" si="375">IF(G1173&lt;IRR_TEMP,FALSE,TRUE)</f>
        <v>1</v>
      </c>
      <c r="W1172" s="13" t="e">
        <f ca="1">IF(AND(IRR_DRIP=FALSE,CalcTable[[#This Row],[IrrHours]]&lt;=0),FALSE,TRUE)</f>
        <v>#NAME?</v>
      </c>
      <c r="X1172" s="13" t="e">
        <f ca="1">AND(CalcTable[[#This Row],[IrrDay]],CalcTable[[#This Row],[IrrRain]],CalcTable[[#This Row],[IrrWarm]],CalcTable[[#This Row],[IrrWindy]])</f>
        <v>#NAME?</v>
      </c>
      <c r="Y1172" s="13" t="e">
        <f t="shared" ref="Y1172:Y1235" ca="1" si="376">IF(AA1171&lt;=0,FALSE,TRUE)</f>
        <v>#NAME?</v>
      </c>
      <c r="Z1172" s="13" t="e">
        <f ca="1">CalcTable[[#This Row],[IrrHours]]/5</f>
        <v>#NAME?</v>
      </c>
      <c r="AA1172" s="13" t="e">
        <f ca="1">IF(CalcTable[[#This Row],[IrrFlag]]=FALSE,0,MAX(0,CalcTable[[#This Row],[VolRednWind]]*(FCAP*IRR_TARGET-CalcTable[[#This Row],[IWC]])))</f>
        <v>#NAME?</v>
      </c>
      <c r="AB1172" s="13" t="e">
        <f ca="1">CalcTable[[#This Row],[IWC]]+CalcTable[[#This Row],[Eff Precip]]+CalcTable[[#This Row],[IrrAmt]]-CalcTable[[#This Row],[AET]]</f>
        <v>#NAME?</v>
      </c>
      <c r="AC1172" s="13" t="e">
        <f ca="1">IF(CalcTable[[#This Row],[PWC]]&gt;FCAP,MIN(24*PERC,MIN(SAT,CalcTable[[#This Row],[PWC]])-FCAP),0)</f>
        <v>#NAME?</v>
      </c>
      <c r="AD1172" s="13" t="e">
        <f ca="1">IF(CalcTable[[#This Row],[PWC]]&gt;SAT,CalcTable[[#This Row],[PWC]]-SAT,0)</f>
        <v>#NAME?</v>
      </c>
      <c r="AE1172" s="13" t="e">
        <f ca="1">CalcTable[[#This Row],[PWC]]-CalcTable[[#This Row],[PercAmt]]-CalcTable[[#This Row],[Runoff]]</f>
        <v>#NAME?</v>
      </c>
      <c r="AF1172" s="13" t="e">
        <f ca="1">CalcTable[[#This Row],[IrrAmt]]/1000*CUR_IRR_AREA*10000/IRR_EFF</f>
        <v>#NAME?</v>
      </c>
      <c r="AG1172" s="147"/>
      <c r="AH1172" s="13"/>
      <c r="AI1172" s="50">
        <v>0</v>
      </c>
      <c r="AJ1172" s="50">
        <v>0</v>
      </c>
      <c r="AK1172" s="50">
        <v>0</v>
      </c>
      <c r="AL1172" s="50">
        <v>5.5058157010238347</v>
      </c>
      <c r="AM1172" s="50"/>
      <c r="AN1172" s="50"/>
      <c r="AO1172" s="50"/>
      <c r="AP1172" s="50"/>
      <c r="AQ1172" s="50"/>
      <c r="AR1172" s="50"/>
      <c r="AS1172" s="50"/>
      <c r="AT1172" s="50"/>
      <c r="AU1172" s="50"/>
      <c r="AV1172" s="50"/>
      <c r="AW1172" s="50"/>
      <c r="AX1172" s="50">
        <f t="shared" si="367"/>
        <v>5.5058157010238347</v>
      </c>
      <c r="AY1172" s="50"/>
      <c r="AZ1172" s="50">
        <f t="shared" ref="AZ1172:AZ1235" si="377">SUMPRODUCT(AI1172:AW1172,CONVERSION)</f>
        <v>161.5039272300325</v>
      </c>
      <c r="BA1172" s="50">
        <f t="shared" ref="BA1172:BA1235" si="378">SUMPRODUCT($AI1172:$AW1172,CONVERSION,APP_DEMAND)</f>
        <v>248.66477684624053</v>
      </c>
      <c r="BB1172" s="50">
        <f t="shared" ref="BB1172:BB1235" si="379">SUMPRODUCT($AI1172:$AW1172,CONVERSION,PUMP_DEMAND)</f>
        <v>256.35544004767064</v>
      </c>
      <c r="BC1172" s="17">
        <f t="shared" ref="BC1172:BC1235" si="380">B1172*10+C1172</f>
        <v>19677</v>
      </c>
      <c r="BD1172" s="50">
        <f t="shared" ref="BD1172:BD1235" si="381">INDEX(AI1172:AX1172,PLOT_AREA)</f>
        <v>5.5058157010238347</v>
      </c>
      <c r="BE1172" s="50">
        <f t="shared" ref="BE1172:BE1235" si="382">IF(PLOT_AREA&lt;=AREA_COUNT,INDEX(AI1172:AW1172,PLOT_AREA)*INDEX(CONVERSION,PLOT_AREA),AZ1172)</f>
        <v>161.5039272300325</v>
      </c>
      <c r="BF1172" s="50">
        <f t="shared" si="368"/>
        <v>264.16901134512085</v>
      </c>
      <c r="BG1172" s="50"/>
      <c r="BH1172" s="17">
        <f t="shared" ref="BH1172:BH1235" si="383">IF(BC1172&lt;PLOT_FROM,-1,IF(BC1172&gt;PLOT_TO,1,0))</f>
        <v>0</v>
      </c>
      <c r="BI1172" s="17">
        <f t="shared" si="371"/>
        <v>1172</v>
      </c>
      <c r="BJ1172" s="17">
        <f t="shared" si="369"/>
        <v>1172</v>
      </c>
      <c r="BK1172" s="150">
        <f t="shared" si="370"/>
        <v>24674</v>
      </c>
      <c r="BL1172" s="50" t="e">
        <f t="shared" ref="BL1172:BL1235" ca="1" si="384">WILTPT</f>
        <v>#NAME?</v>
      </c>
      <c r="BM1172" s="50" t="e">
        <f t="shared" ref="BM1172:BM1235" ca="1" si="385">SAT</f>
        <v>#NAME?</v>
      </c>
      <c r="BN1172" s="50" t="e">
        <f t="shared" ref="BN1172:BN1235" ca="1" si="386">FCAP</f>
        <v>#NAME?</v>
      </c>
    </row>
    <row r="1173" spans="1:66" x14ac:dyDescent="0.35">
      <c r="A1173" s="48">
        <v>24675</v>
      </c>
      <c r="B1173" s="17">
        <v>1967</v>
      </c>
      <c r="C1173" s="17">
        <v>7</v>
      </c>
      <c r="D1173" s="17">
        <v>203</v>
      </c>
      <c r="E1173" s="17">
        <v>22</v>
      </c>
      <c r="F1173" s="17">
        <v>7</v>
      </c>
      <c r="G1173" s="50">
        <v>9.4</v>
      </c>
      <c r="H1173" s="32">
        <v>5.3146436174797334</v>
      </c>
      <c r="I1173" s="50">
        <v>28.5</v>
      </c>
      <c r="J1173" s="13">
        <v>0.5</v>
      </c>
      <c r="K1173" s="13">
        <f t="shared" si="372"/>
        <v>0.5</v>
      </c>
      <c r="L1173" s="13">
        <f t="shared" si="373"/>
        <v>0</v>
      </c>
      <c r="M1173" s="13" t="e">
        <f ca="1">CalcTable[[#This Row],[IWC]]-AE1172</f>
        <v>#NAME?</v>
      </c>
      <c r="N1173" s="13" t="e">
        <f ca="1">IF(CalcTable[[#This Row],[Day of Year]]&lt;123,FCAP,AE1172)</f>
        <v>#NAME?</v>
      </c>
      <c r="O1173" s="17" t="e">
        <f ca="1">IF(IRR_DRIP,5,COUNTIF('IDET Wind Values'!C1157:G1157,"&lt;="&amp;IRR_MAXWIND))</f>
        <v>#NAME?</v>
      </c>
      <c r="P1173" s="13" t="e">
        <f ca="1">CalcTable[[#This Row],[ET_o]]*KL</f>
        <v>#NAME?</v>
      </c>
      <c r="Q1173" s="13" t="e">
        <f ca="1">IF(WILTPT&lt;=0,1,MAX(0,MIN(1,(CalcTable[[#This Row],[IWC]]-WILTPT)/(MAD-WILTPT))))</f>
        <v>#NAME?</v>
      </c>
      <c r="R1173" s="13" t="e">
        <f ca="1">CalcTable[[#This Row],[ETMult]]*CalcTable[[#This Row],[ETb]]</f>
        <v>#NAME?</v>
      </c>
      <c r="S1173" s="13" t="b">
        <f>INDEX(IRR_LIST,CalcTable[[#This Row],[Day of Week]]+1)</f>
        <v>0</v>
      </c>
      <c r="T1173" s="13">
        <f t="shared" ca="1" si="374"/>
        <v>0.5</v>
      </c>
      <c r="U1173" s="13" t="b">
        <f ca="1">IF(CalcTable[[#This Row],[IrrPrecip]]&gt;=IC_MM,FALSE,TRUE)</f>
        <v>1</v>
      </c>
      <c r="V1173" s="13" t="b">
        <f t="shared" si="375"/>
        <v>1</v>
      </c>
      <c r="W1173" s="13" t="e">
        <f ca="1">IF(AND(IRR_DRIP=FALSE,CalcTable[[#This Row],[IrrHours]]&lt;=0),FALSE,TRUE)</f>
        <v>#NAME?</v>
      </c>
      <c r="X1173" s="13" t="e">
        <f ca="1">AND(CalcTable[[#This Row],[IrrDay]],CalcTable[[#This Row],[IrrRain]],CalcTable[[#This Row],[IrrWarm]],CalcTable[[#This Row],[IrrWindy]])</f>
        <v>#NAME?</v>
      </c>
      <c r="Y1173" s="13" t="e">
        <f t="shared" ca="1" si="376"/>
        <v>#NAME?</v>
      </c>
      <c r="Z1173" s="13" t="e">
        <f ca="1">CalcTable[[#This Row],[IrrHours]]/5</f>
        <v>#NAME?</v>
      </c>
      <c r="AA1173" s="13" t="e">
        <f ca="1">IF(CalcTable[[#This Row],[IrrFlag]]=FALSE,0,MAX(0,CalcTable[[#This Row],[VolRednWind]]*(FCAP*IRR_TARGET-CalcTable[[#This Row],[IWC]])))</f>
        <v>#NAME?</v>
      </c>
      <c r="AB1173" s="13" t="e">
        <f ca="1">CalcTable[[#This Row],[IWC]]+CalcTable[[#This Row],[Eff Precip]]+CalcTable[[#This Row],[IrrAmt]]-CalcTable[[#This Row],[AET]]</f>
        <v>#NAME?</v>
      </c>
      <c r="AC1173" s="13" t="e">
        <f ca="1">IF(CalcTable[[#This Row],[PWC]]&gt;FCAP,MIN(24*PERC,MIN(SAT,CalcTable[[#This Row],[PWC]])-FCAP),0)</f>
        <v>#NAME?</v>
      </c>
      <c r="AD1173" s="13" t="e">
        <f ca="1">IF(CalcTable[[#This Row],[PWC]]&gt;SAT,CalcTable[[#This Row],[PWC]]-SAT,0)</f>
        <v>#NAME?</v>
      </c>
      <c r="AE1173" s="13" t="e">
        <f ca="1">CalcTable[[#This Row],[PWC]]-CalcTable[[#This Row],[PercAmt]]-CalcTable[[#This Row],[Runoff]]</f>
        <v>#NAME?</v>
      </c>
      <c r="AF1173" s="13" t="e">
        <f ca="1">CalcTable[[#This Row],[IrrAmt]]/1000*CUR_IRR_AREA*10000/IRR_EFF</f>
        <v>#NAME?</v>
      </c>
      <c r="AG1173" s="147"/>
      <c r="AH1173" s="13"/>
      <c r="AI1173" s="50">
        <v>0</v>
      </c>
      <c r="AJ1173" s="50">
        <v>0</v>
      </c>
      <c r="AK1173" s="50">
        <v>6.772185323743499</v>
      </c>
      <c r="AL1173" s="50">
        <v>0</v>
      </c>
      <c r="AM1173" s="50"/>
      <c r="AN1173" s="50"/>
      <c r="AO1173" s="50"/>
      <c r="AP1173" s="50"/>
      <c r="AQ1173" s="50"/>
      <c r="AR1173" s="50"/>
      <c r="AS1173" s="50"/>
      <c r="AT1173" s="50"/>
      <c r="AU1173" s="50"/>
      <c r="AV1173" s="50"/>
      <c r="AW1173" s="50"/>
      <c r="AX1173" s="50">
        <f t="shared" ref="AX1173:AX1236" si="387">SUM(AI1173:AW1173)</f>
        <v>6.772185323743499</v>
      </c>
      <c r="AY1173" s="50"/>
      <c r="AZ1173" s="50">
        <f t="shared" si="377"/>
        <v>99.325384748237994</v>
      </c>
      <c r="BA1173" s="50">
        <f t="shared" si="378"/>
        <v>152.92956064411246</v>
      </c>
      <c r="BB1173" s="50">
        <f t="shared" si="379"/>
        <v>157.65934087021904</v>
      </c>
      <c r="BC1173" s="17">
        <f t="shared" si="380"/>
        <v>19677</v>
      </c>
      <c r="BD1173" s="50">
        <f t="shared" si="381"/>
        <v>6.772185323743499</v>
      </c>
      <c r="BE1173" s="50">
        <f t="shared" si="382"/>
        <v>99.325384748237994</v>
      </c>
      <c r="BF1173" s="50">
        <f t="shared" ref="BF1173:BF1236" si="388">BE1173*BF$17</f>
        <v>162.46470993267928</v>
      </c>
      <c r="BG1173" s="50"/>
      <c r="BH1173" s="17">
        <f t="shared" si="383"/>
        <v>0</v>
      </c>
      <c r="BI1173" s="17">
        <f t="shared" si="371"/>
        <v>1173</v>
      </c>
      <c r="BJ1173" s="17">
        <f t="shared" ref="BJ1173:BJ1236" si="389">IF(BH1173=0,BI1173,"")</f>
        <v>1173</v>
      </c>
      <c r="BK1173" s="150">
        <f t="shared" ref="BK1173:BK1236" si="390">A1173</f>
        <v>24675</v>
      </c>
      <c r="BL1173" s="50" t="e">
        <f t="shared" ca="1" si="384"/>
        <v>#NAME?</v>
      </c>
      <c r="BM1173" s="50" t="e">
        <f t="shared" ca="1" si="385"/>
        <v>#NAME?</v>
      </c>
      <c r="BN1173" s="50" t="e">
        <f t="shared" ca="1" si="386"/>
        <v>#NAME?</v>
      </c>
    </row>
    <row r="1174" spans="1:66" x14ac:dyDescent="0.35">
      <c r="A1174" s="48">
        <v>24676</v>
      </c>
      <c r="B1174" s="17">
        <v>1967</v>
      </c>
      <c r="C1174" s="17">
        <v>7</v>
      </c>
      <c r="D1174" s="17">
        <v>204</v>
      </c>
      <c r="E1174" s="17">
        <v>23</v>
      </c>
      <c r="F1174" s="17">
        <v>1</v>
      </c>
      <c r="G1174" s="50">
        <v>6.7</v>
      </c>
      <c r="H1174" s="32">
        <v>4.6937643032916583</v>
      </c>
      <c r="I1174" s="50">
        <v>5.5</v>
      </c>
      <c r="J1174" s="13">
        <v>0</v>
      </c>
      <c r="K1174" s="13">
        <f t="shared" si="372"/>
        <v>0</v>
      </c>
      <c r="L1174" s="13">
        <f t="shared" si="373"/>
        <v>0</v>
      </c>
      <c r="M1174" s="13" t="e">
        <f ca="1">CalcTable[[#This Row],[IWC]]-AE1173</f>
        <v>#NAME?</v>
      </c>
      <c r="N1174" s="13" t="e">
        <f ca="1">IF(CalcTable[[#This Row],[Day of Year]]&lt;123,FCAP,AE1173)</f>
        <v>#NAME?</v>
      </c>
      <c r="O1174" s="17" t="e">
        <f ca="1">IF(IRR_DRIP,5,COUNTIF('IDET Wind Values'!C1158:G1158,"&lt;="&amp;IRR_MAXWIND))</f>
        <v>#NAME?</v>
      </c>
      <c r="P1174" s="13" t="e">
        <f ca="1">CalcTable[[#This Row],[ET_o]]*KL</f>
        <v>#NAME?</v>
      </c>
      <c r="Q1174" s="13" t="e">
        <f ca="1">IF(WILTPT&lt;=0,1,MAX(0,MIN(1,(CalcTable[[#This Row],[IWC]]-WILTPT)/(MAD-WILTPT))))</f>
        <v>#NAME?</v>
      </c>
      <c r="R1174" s="13" t="e">
        <f ca="1">CalcTable[[#This Row],[ETMult]]*CalcTable[[#This Row],[ETb]]</f>
        <v>#NAME?</v>
      </c>
      <c r="S1174" s="13" t="b">
        <f>INDEX(IRR_LIST,CalcTable[[#This Row],[Day of Week]]+1)</f>
        <v>1</v>
      </c>
      <c r="T1174" s="13">
        <f t="shared" ca="1" si="374"/>
        <v>1</v>
      </c>
      <c r="U1174" s="13" t="b">
        <f ca="1">IF(CalcTable[[#This Row],[IrrPrecip]]&gt;=IC_MM,FALSE,TRUE)</f>
        <v>1</v>
      </c>
      <c r="V1174" s="13" t="b">
        <f t="shared" si="375"/>
        <v>1</v>
      </c>
      <c r="W1174" s="13" t="e">
        <f ca="1">IF(AND(IRR_DRIP=FALSE,CalcTable[[#This Row],[IrrHours]]&lt;=0),FALSE,TRUE)</f>
        <v>#NAME?</v>
      </c>
      <c r="X1174" s="13" t="e">
        <f ca="1">AND(CalcTable[[#This Row],[IrrDay]],CalcTable[[#This Row],[IrrRain]],CalcTable[[#This Row],[IrrWarm]],CalcTable[[#This Row],[IrrWindy]])</f>
        <v>#NAME?</v>
      </c>
      <c r="Y1174" s="13" t="e">
        <f t="shared" ca="1" si="376"/>
        <v>#NAME?</v>
      </c>
      <c r="Z1174" s="13" t="e">
        <f ca="1">CalcTable[[#This Row],[IrrHours]]/5</f>
        <v>#NAME?</v>
      </c>
      <c r="AA1174" s="13" t="e">
        <f ca="1">IF(CalcTable[[#This Row],[IrrFlag]]=FALSE,0,MAX(0,CalcTable[[#This Row],[VolRednWind]]*(FCAP*IRR_TARGET-CalcTable[[#This Row],[IWC]])))</f>
        <v>#NAME?</v>
      </c>
      <c r="AB1174" s="13" t="e">
        <f ca="1">CalcTable[[#This Row],[IWC]]+CalcTable[[#This Row],[Eff Precip]]+CalcTable[[#This Row],[IrrAmt]]-CalcTable[[#This Row],[AET]]</f>
        <v>#NAME?</v>
      </c>
      <c r="AC1174" s="13" t="e">
        <f ca="1">IF(CalcTable[[#This Row],[PWC]]&gt;FCAP,MIN(24*PERC,MIN(SAT,CalcTable[[#This Row],[PWC]])-FCAP),0)</f>
        <v>#NAME?</v>
      </c>
      <c r="AD1174" s="13" t="e">
        <f ca="1">IF(CalcTable[[#This Row],[PWC]]&gt;SAT,CalcTable[[#This Row],[PWC]]-SAT,0)</f>
        <v>#NAME?</v>
      </c>
      <c r="AE1174" s="13" t="e">
        <f ca="1">CalcTable[[#This Row],[PWC]]-CalcTable[[#This Row],[PercAmt]]-CalcTable[[#This Row],[Runoff]]</f>
        <v>#NAME?</v>
      </c>
      <c r="AF1174" s="13" t="e">
        <f ca="1">CalcTable[[#This Row],[IrrAmt]]/1000*CUR_IRR_AREA*10000/IRR_EFF</f>
        <v>#NAME?</v>
      </c>
      <c r="AG1174" s="147"/>
      <c r="AH1174" s="13"/>
      <c r="AI1174" s="50">
        <v>12.163793938260078</v>
      </c>
      <c r="AJ1174" s="50">
        <v>14.95793928449698</v>
      </c>
      <c r="AK1174" s="50">
        <v>0</v>
      </c>
      <c r="AL1174" s="50">
        <v>0</v>
      </c>
      <c r="AM1174" s="50"/>
      <c r="AN1174" s="50"/>
      <c r="AO1174" s="50"/>
      <c r="AP1174" s="50"/>
      <c r="AQ1174" s="50"/>
      <c r="AR1174" s="50"/>
      <c r="AS1174" s="50"/>
      <c r="AT1174" s="50"/>
      <c r="AU1174" s="50"/>
      <c r="AV1174" s="50"/>
      <c r="AW1174" s="50"/>
      <c r="AX1174" s="50">
        <f t="shared" si="387"/>
        <v>27.121733222757058</v>
      </c>
      <c r="AY1174" s="50"/>
      <c r="AZ1174" s="50">
        <f t="shared" si="377"/>
        <v>617.16853010639261</v>
      </c>
      <c r="BA1174" s="50">
        <f t="shared" si="378"/>
        <v>998.45967786963752</v>
      </c>
      <c r="BB1174" s="50">
        <f t="shared" si="379"/>
        <v>1033.2059963852278</v>
      </c>
      <c r="BC1174" s="17">
        <f t="shared" si="380"/>
        <v>19677</v>
      </c>
      <c r="BD1174" s="50">
        <f t="shared" si="381"/>
        <v>27.121733222757058</v>
      </c>
      <c r="BE1174" s="50">
        <f t="shared" si="382"/>
        <v>617.16853010639261</v>
      </c>
      <c r="BF1174" s="50">
        <f t="shared" si="388"/>
        <v>1009.4912441312426</v>
      </c>
      <c r="BG1174" s="50"/>
      <c r="BH1174" s="17">
        <f t="shared" si="383"/>
        <v>0</v>
      </c>
      <c r="BI1174" s="17">
        <f t="shared" ref="BI1174:BI1237" si="391">BI1173+1</f>
        <v>1174</v>
      </c>
      <c r="BJ1174" s="17">
        <f t="shared" si="389"/>
        <v>1174</v>
      </c>
      <c r="BK1174" s="150">
        <f t="shared" si="390"/>
        <v>24676</v>
      </c>
      <c r="BL1174" s="50" t="e">
        <f t="shared" ca="1" si="384"/>
        <v>#NAME?</v>
      </c>
      <c r="BM1174" s="50" t="e">
        <f t="shared" ca="1" si="385"/>
        <v>#NAME?</v>
      </c>
      <c r="BN1174" s="50" t="e">
        <f t="shared" ca="1" si="386"/>
        <v>#NAME?</v>
      </c>
    </row>
    <row r="1175" spans="1:66" x14ac:dyDescent="0.35">
      <c r="A1175" s="48">
        <v>24677</v>
      </c>
      <c r="B1175" s="17">
        <v>1967</v>
      </c>
      <c r="C1175" s="17">
        <v>7</v>
      </c>
      <c r="D1175" s="17">
        <v>205</v>
      </c>
      <c r="E1175" s="17">
        <v>24</v>
      </c>
      <c r="F1175" s="17">
        <v>2</v>
      </c>
      <c r="G1175" s="50">
        <v>8.9</v>
      </c>
      <c r="H1175" s="32">
        <v>5.5250392531901182</v>
      </c>
      <c r="I1175" s="50">
        <v>7</v>
      </c>
      <c r="J1175" s="13">
        <v>0</v>
      </c>
      <c r="K1175" s="13">
        <f t="shared" si="372"/>
        <v>0</v>
      </c>
      <c r="L1175" s="13">
        <f t="shared" si="373"/>
        <v>0</v>
      </c>
      <c r="M1175" s="13" t="e">
        <f ca="1">CalcTable[[#This Row],[IWC]]-AE1174</f>
        <v>#NAME?</v>
      </c>
      <c r="N1175" s="13" t="e">
        <f ca="1">IF(CalcTable[[#This Row],[Day of Year]]&lt;123,FCAP,AE1174)</f>
        <v>#NAME?</v>
      </c>
      <c r="O1175" s="17" t="e">
        <f ca="1">IF(IRR_DRIP,5,COUNTIF('IDET Wind Values'!C1159:G1159,"&lt;="&amp;IRR_MAXWIND))</f>
        <v>#NAME?</v>
      </c>
      <c r="P1175" s="13" t="e">
        <f ca="1">CalcTable[[#This Row],[ET_o]]*KL</f>
        <v>#NAME?</v>
      </c>
      <c r="Q1175" s="13" t="e">
        <f ca="1">IF(WILTPT&lt;=0,1,MAX(0,MIN(1,(CalcTable[[#This Row],[IWC]]-WILTPT)/(MAD-WILTPT))))</f>
        <v>#NAME?</v>
      </c>
      <c r="R1175" s="13" t="e">
        <f ca="1">CalcTable[[#This Row],[ETMult]]*CalcTable[[#This Row],[ETb]]</f>
        <v>#NAME?</v>
      </c>
      <c r="S1175" s="13" t="b">
        <f>INDEX(IRR_LIST,CalcTable[[#This Row],[Day of Week]]+1)</f>
        <v>0</v>
      </c>
      <c r="T1175" s="13">
        <f t="shared" ca="1" si="374"/>
        <v>0.5</v>
      </c>
      <c r="U1175" s="13" t="b">
        <f ca="1">IF(CalcTable[[#This Row],[IrrPrecip]]&gt;=IC_MM,FALSE,TRUE)</f>
        <v>1</v>
      </c>
      <c r="V1175" s="13" t="b">
        <f t="shared" si="375"/>
        <v>1</v>
      </c>
      <c r="W1175" s="13" t="e">
        <f ca="1">IF(AND(IRR_DRIP=FALSE,CalcTable[[#This Row],[IrrHours]]&lt;=0),FALSE,TRUE)</f>
        <v>#NAME?</v>
      </c>
      <c r="X1175" s="13" t="e">
        <f ca="1">AND(CalcTable[[#This Row],[IrrDay]],CalcTable[[#This Row],[IrrRain]],CalcTable[[#This Row],[IrrWarm]],CalcTable[[#This Row],[IrrWindy]])</f>
        <v>#NAME?</v>
      </c>
      <c r="Y1175" s="13" t="e">
        <f t="shared" ca="1" si="376"/>
        <v>#NAME?</v>
      </c>
      <c r="Z1175" s="13" t="e">
        <f ca="1">CalcTable[[#This Row],[IrrHours]]/5</f>
        <v>#NAME?</v>
      </c>
      <c r="AA1175" s="13" t="e">
        <f ca="1">IF(CalcTable[[#This Row],[IrrFlag]]=FALSE,0,MAX(0,CalcTable[[#This Row],[VolRednWind]]*(FCAP*IRR_TARGET-CalcTable[[#This Row],[IWC]])))</f>
        <v>#NAME?</v>
      </c>
      <c r="AB1175" s="13" t="e">
        <f ca="1">CalcTable[[#This Row],[IWC]]+CalcTable[[#This Row],[Eff Precip]]+CalcTable[[#This Row],[IrrAmt]]-CalcTable[[#This Row],[AET]]</f>
        <v>#NAME?</v>
      </c>
      <c r="AC1175" s="13" t="e">
        <f ca="1">IF(CalcTable[[#This Row],[PWC]]&gt;FCAP,MIN(24*PERC,MIN(SAT,CalcTable[[#This Row],[PWC]])-FCAP),0)</f>
        <v>#NAME?</v>
      </c>
      <c r="AD1175" s="13" t="e">
        <f ca="1">IF(CalcTable[[#This Row],[PWC]]&gt;SAT,CalcTable[[#This Row],[PWC]]-SAT,0)</f>
        <v>#NAME?</v>
      </c>
      <c r="AE1175" s="13" t="e">
        <f ca="1">CalcTable[[#This Row],[PWC]]-CalcTable[[#This Row],[PercAmt]]-CalcTable[[#This Row],[Runoff]]</f>
        <v>#NAME?</v>
      </c>
      <c r="AF1175" s="13" t="e">
        <f ca="1">CalcTable[[#This Row],[IrrAmt]]/1000*CUR_IRR_AREA*10000/IRR_EFF</f>
        <v>#NAME?</v>
      </c>
      <c r="AG1175" s="147"/>
      <c r="AH1175" s="13"/>
      <c r="AI1175" s="50">
        <v>0</v>
      </c>
      <c r="AJ1175" s="50">
        <v>0</v>
      </c>
      <c r="AK1175" s="50">
        <v>7.4393746879860387</v>
      </c>
      <c r="AL1175" s="50">
        <v>7.8078852795108489</v>
      </c>
      <c r="AM1175" s="50"/>
      <c r="AN1175" s="50"/>
      <c r="AO1175" s="50"/>
      <c r="AP1175" s="50"/>
      <c r="AQ1175" s="50"/>
      <c r="AR1175" s="50"/>
      <c r="AS1175" s="50"/>
      <c r="AT1175" s="50"/>
      <c r="AU1175" s="50"/>
      <c r="AV1175" s="50"/>
      <c r="AW1175" s="50"/>
      <c r="AX1175" s="50">
        <f t="shared" si="387"/>
        <v>15.247259967496888</v>
      </c>
      <c r="AY1175" s="50"/>
      <c r="AZ1175" s="50">
        <f t="shared" si="377"/>
        <v>338.14213028944681</v>
      </c>
      <c r="BA1175" s="50">
        <f t="shared" si="378"/>
        <v>520.63153393771972</v>
      </c>
      <c r="BB1175" s="50">
        <f t="shared" si="379"/>
        <v>536.73354014197912</v>
      </c>
      <c r="BC1175" s="17">
        <f t="shared" si="380"/>
        <v>19677</v>
      </c>
      <c r="BD1175" s="50">
        <f t="shared" si="381"/>
        <v>15.247259967496888</v>
      </c>
      <c r="BE1175" s="50">
        <f t="shared" si="382"/>
        <v>338.14213028944681</v>
      </c>
      <c r="BF1175" s="50">
        <f t="shared" si="388"/>
        <v>553.09288006022825</v>
      </c>
      <c r="BG1175" s="50"/>
      <c r="BH1175" s="17">
        <f t="shared" si="383"/>
        <v>0</v>
      </c>
      <c r="BI1175" s="17">
        <f t="shared" si="391"/>
        <v>1175</v>
      </c>
      <c r="BJ1175" s="17">
        <f t="shared" si="389"/>
        <v>1175</v>
      </c>
      <c r="BK1175" s="150">
        <f t="shared" si="390"/>
        <v>24677</v>
      </c>
      <c r="BL1175" s="50" t="e">
        <f t="shared" ca="1" si="384"/>
        <v>#NAME?</v>
      </c>
      <c r="BM1175" s="50" t="e">
        <f t="shared" ca="1" si="385"/>
        <v>#NAME?</v>
      </c>
      <c r="BN1175" s="50" t="e">
        <f t="shared" ca="1" si="386"/>
        <v>#NAME?</v>
      </c>
    </row>
    <row r="1176" spans="1:66" x14ac:dyDescent="0.35">
      <c r="A1176" s="48">
        <v>24678</v>
      </c>
      <c r="B1176" s="17">
        <v>1967</v>
      </c>
      <c r="C1176" s="17">
        <v>7</v>
      </c>
      <c r="D1176" s="17">
        <v>206</v>
      </c>
      <c r="E1176" s="17">
        <v>25</v>
      </c>
      <c r="F1176" s="17">
        <v>3</v>
      </c>
      <c r="G1176" s="50">
        <v>3.9</v>
      </c>
      <c r="H1176" s="32">
        <v>4.3819601621982889</v>
      </c>
      <c r="I1176" s="50">
        <v>2.3333333333333335</v>
      </c>
      <c r="J1176" s="13">
        <v>0</v>
      </c>
      <c r="K1176" s="13">
        <f t="shared" si="372"/>
        <v>0</v>
      </c>
      <c r="L1176" s="13">
        <f t="shared" si="373"/>
        <v>0</v>
      </c>
      <c r="M1176" s="13" t="e">
        <f ca="1">CalcTable[[#This Row],[IWC]]-AE1175</f>
        <v>#NAME?</v>
      </c>
      <c r="N1176" s="13" t="e">
        <f ca="1">IF(CalcTable[[#This Row],[Day of Year]]&lt;123,FCAP,AE1175)</f>
        <v>#NAME?</v>
      </c>
      <c r="O1176" s="17" t="e">
        <f ca="1">IF(IRR_DRIP,5,COUNTIF('IDET Wind Values'!C1160:G1160,"&lt;="&amp;IRR_MAXWIND))</f>
        <v>#NAME?</v>
      </c>
      <c r="P1176" s="13" t="e">
        <f ca="1">CalcTable[[#This Row],[ET_o]]*KL</f>
        <v>#NAME?</v>
      </c>
      <c r="Q1176" s="13" t="e">
        <f ca="1">IF(WILTPT&lt;=0,1,MAX(0,MIN(1,(CalcTable[[#This Row],[IWC]]-WILTPT)/(MAD-WILTPT))))</f>
        <v>#NAME?</v>
      </c>
      <c r="R1176" s="13" t="e">
        <f ca="1">CalcTable[[#This Row],[ETMult]]*CalcTable[[#This Row],[ETb]]</f>
        <v>#NAME?</v>
      </c>
      <c r="S1176" s="13" t="b">
        <f>INDEX(IRR_LIST,CalcTable[[#This Row],[Day of Week]]+1)</f>
        <v>1</v>
      </c>
      <c r="T1176" s="13">
        <f t="shared" ca="1" si="374"/>
        <v>0</v>
      </c>
      <c r="U1176" s="13" t="b">
        <f ca="1">IF(CalcTable[[#This Row],[IrrPrecip]]&gt;=IC_MM,FALSE,TRUE)</f>
        <v>1</v>
      </c>
      <c r="V1176" s="13" t="b">
        <f t="shared" si="375"/>
        <v>1</v>
      </c>
      <c r="W1176" s="13" t="e">
        <f ca="1">IF(AND(IRR_DRIP=FALSE,CalcTable[[#This Row],[IrrHours]]&lt;=0),FALSE,TRUE)</f>
        <v>#NAME?</v>
      </c>
      <c r="X1176" s="13" t="e">
        <f ca="1">AND(CalcTable[[#This Row],[IrrDay]],CalcTable[[#This Row],[IrrRain]],CalcTable[[#This Row],[IrrWarm]],CalcTable[[#This Row],[IrrWindy]])</f>
        <v>#NAME?</v>
      </c>
      <c r="Y1176" s="13" t="e">
        <f t="shared" ca="1" si="376"/>
        <v>#NAME?</v>
      </c>
      <c r="Z1176" s="13" t="e">
        <f ca="1">CalcTable[[#This Row],[IrrHours]]/5</f>
        <v>#NAME?</v>
      </c>
      <c r="AA1176" s="13" t="e">
        <f ca="1">IF(CalcTable[[#This Row],[IrrFlag]]=FALSE,0,MAX(0,CalcTable[[#This Row],[VolRednWind]]*(FCAP*IRR_TARGET-CalcTable[[#This Row],[IWC]])))</f>
        <v>#NAME?</v>
      </c>
      <c r="AB1176" s="13" t="e">
        <f ca="1">CalcTable[[#This Row],[IWC]]+CalcTable[[#This Row],[Eff Precip]]+CalcTable[[#This Row],[IrrAmt]]-CalcTable[[#This Row],[AET]]</f>
        <v>#NAME?</v>
      </c>
      <c r="AC1176" s="13" t="e">
        <f ca="1">IF(CalcTable[[#This Row],[PWC]]&gt;FCAP,MIN(24*PERC,MIN(SAT,CalcTable[[#This Row],[PWC]])-FCAP),0)</f>
        <v>#NAME?</v>
      </c>
      <c r="AD1176" s="13" t="e">
        <f ca="1">IF(CalcTable[[#This Row],[PWC]]&gt;SAT,CalcTable[[#This Row],[PWC]]-SAT,0)</f>
        <v>#NAME?</v>
      </c>
      <c r="AE1176" s="13" t="e">
        <f ca="1">CalcTable[[#This Row],[PWC]]-CalcTable[[#This Row],[PercAmt]]-CalcTable[[#This Row],[Runoff]]</f>
        <v>#NAME?</v>
      </c>
      <c r="AF1176" s="13" t="e">
        <f ca="1">CalcTable[[#This Row],[IrrAmt]]/1000*CUR_IRR_AREA*10000/IRR_EFF</f>
        <v>#NAME?</v>
      </c>
      <c r="AG1176" s="147"/>
      <c r="AH1176" s="13"/>
      <c r="AI1176" s="50">
        <v>7.8745702907349937</v>
      </c>
      <c r="AJ1176" s="50">
        <v>10.892647310661488</v>
      </c>
      <c r="AK1176" s="50">
        <v>0</v>
      </c>
      <c r="AL1176" s="50">
        <v>0</v>
      </c>
      <c r="AM1176" s="50"/>
      <c r="AN1176" s="50"/>
      <c r="AO1176" s="50"/>
      <c r="AP1176" s="50"/>
      <c r="AQ1176" s="50"/>
      <c r="AR1176" s="50"/>
      <c r="AS1176" s="50"/>
      <c r="AT1176" s="50"/>
      <c r="AU1176" s="50"/>
      <c r="AV1176" s="50"/>
      <c r="AW1176" s="50"/>
      <c r="AX1176" s="50">
        <f t="shared" si="387"/>
        <v>18.767217601396482</v>
      </c>
      <c r="AY1176" s="50"/>
      <c r="AZ1176" s="50">
        <f t="shared" si="377"/>
        <v>435.01135204351692</v>
      </c>
      <c r="BA1176" s="50">
        <f t="shared" si="378"/>
        <v>704.89121346400623</v>
      </c>
      <c r="BB1176" s="50">
        <f t="shared" si="379"/>
        <v>729.50735421389379</v>
      </c>
      <c r="BC1176" s="17">
        <f t="shared" si="380"/>
        <v>19677</v>
      </c>
      <c r="BD1176" s="50">
        <f t="shared" si="381"/>
        <v>18.767217601396482</v>
      </c>
      <c r="BE1176" s="50">
        <f t="shared" si="382"/>
        <v>435.01135204351692</v>
      </c>
      <c r="BF1176" s="50">
        <f t="shared" si="388"/>
        <v>711.540089236114</v>
      </c>
      <c r="BG1176" s="50"/>
      <c r="BH1176" s="17">
        <f t="shared" si="383"/>
        <v>0</v>
      </c>
      <c r="BI1176" s="17">
        <f t="shared" si="391"/>
        <v>1176</v>
      </c>
      <c r="BJ1176" s="17">
        <f t="shared" si="389"/>
        <v>1176</v>
      </c>
      <c r="BK1176" s="150">
        <f t="shared" si="390"/>
        <v>24678</v>
      </c>
      <c r="BL1176" s="50" t="e">
        <f t="shared" ca="1" si="384"/>
        <v>#NAME?</v>
      </c>
      <c r="BM1176" s="50" t="e">
        <f t="shared" ca="1" si="385"/>
        <v>#NAME?</v>
      </c>
      <c r="BN1176" s="50" t="e">
        <f t="shared" ca="1" si="386"/>
        <v>#NAME?</v>
      </c>
    </row>
    <row r="1177" spans="1:66" x14ac:dyDescent="0.35">
      <c r="A1177" s="48">
        <v>24679</v>
      </c>
      <c r="B1177" s="17">
        <v>1967</v>
      </c>
      <c r="C1177" s="17">
        <v>7</v>
      </c>
      <c r="D1177" s="17">
        <v>207</v>
      </c>
      <c r="E1177" s="17">
        <v>26</v>
      </c>
      <c r="F1177" s="17">
        <v>4</v>
      </c>
      <c r="G1177" s="50">
        <v>8.3000000000000007</v>
      </c>
      <c r="H1177" s="32">
        <v>4.7934307027422465</v>
      </c>
      <c r="I1177" s="50">
        <v>2.8333333333333335</v>
      </c>
      <c r="J1177" s="13">
        <v>0</v>
      </c>
      <c r="K1177" s="13">
        <f t="shared" si="372"/>
        <v>0</v>
      </c>
      <c r="L1177" s="13">
        <f t="shared" si="373"/>
        <v>0</v>
      </c>
      <c r="M1177" s="13" t="e">
        <f ca="1">CalcTable[[#This Row],[IWC]]-AE1176</f>
        <v>#NAME?</v>
      </c>
      <c r="N1177" s="13" t="e">
        <f ca="1">IF(CalcTable[[#This Row],[Day of Year]]&lt;123,FCAP,AE1176)</f>
        <v>#NAME?</v>
      </c>
      <c r="O1177" s="17" t="e">
        <f ca="1">IF(IRR_DRIP,5,COUNTIF('IDET Wind Values'!C1161:G1161,"&lt;="&amp;IRR_MAXWIND))</f>
        <v>#NAME?</v>
      </c>
      <c r="P1177" s="13" t="e">
        <f ca="1">CalcTable[[#This Row],[ET_o]]*KL</f>
        <v>#NAME?</v>
      </c>
      <c r="Q1177" s="13" t="e">
        <f ca="1">IF(WILTPT&lt;=0,1,MAX(0,MIN(1,(CalcTable[[#This Row],[IWC]]-WILTPT)/(MAD-WILTPT))))</f>
        <v>#NAME?</v>
      </c>
      <c r="R1177" s="13" t="e">
        <f ca="1">CalcTable[[#This Row],[ETMult]]*CalcTable[[#This Row],[ETb]]</f>
        <v>#NAME?</v>
      </c>
      <c r="S1177" s="13" t="b">
        <f>INDEX(IRR_LIST,CalcTable[[#This Row],[Day of Week]]+1)</f>
        <v>0</v>
      </c>
      <c r="T1177" s="13">
        <f t="shared" ca="1" si="374"/>
        <v>0</v>
      </c>
      <c r="U1177" s="13" t="b">
        <f ca="1">IF(CalcTable[[#This Row],[IrrPrecip]]&gt;=IC_MM,FALSE,TRUE)</f>
        <v>1</v>
      </c>
      <c r="V1177" s="13" t="b">
        <f t="shared" si="375"/>
        <v>1</v>
      </c>
      <c r="W1177" s="13" t="e">
        <f ca="1">IF(AND(IRR_DRIP=FALSE,CalcTable[[#This Row],[IrrHours]]&lt;=0),FALSE,TRUE)</f>
        <v>#NAME?</v>
      </c>
      <c r="X1177" s="13" t="e">
        <f ca="1">AND(CalcTable[[#This Row],[IrrDay]],CalcTable[[#This Row],[IrrRain]],CalcTable[[#This Row],[IrrWarm]],CalcTable[[#This Row],[IrrWindy]])</f>
        <v>#NAME?</v>
      </c>
      <c r="Y1177" s="13" t="e">
        <f t="shared" ca="1" si="376"/>
        <v>#NAME?</v>
      </c>
      <c r="Z1177" s="13" t="e">
        <f ca="1">CalcTable[[#This Row],[IrrHours]]/5</f>
        <v>#NAME?</v>
      </c>
      <c r="AA1177" s="13" t="e">
        <f ca="1">IF(CalcTable[[#This Row],[IrrFlag]]=FALSE,0,MAX(0,CalcTable[[#This Row],[VolRednWind]]*(FCAP*IRR_TARGET-CalcTable[[#This Row],[IWC]])))</f>
        <v>#NAME?</v>
      </c>
      <c r="AB1177" s="13" t="e">
        <f ca="1">CalcTable[[#This Row],[IWC]]+CalcTable[[#This Row],[Eff Precip]]+CalcTable[[#This Row],[IrrAmt]]-CalcTable[[#This Row],[AET]]</f>
        <v>#NAME?</v>
      </c>
      <c r="AC1177" s="13" t="e">
        <f ca="1">IF(CalcTable[[#This Row],[PWC]]&gt;FCAP,MIN(24*PERC,MIN(SAT,CalcTable[[#This Row],[PWC]])-FCAP),0)</f>
        <v>#NAME?</v>
      </c>
      <c r="AD1177" s="13" t="e">
        <f ca="1">IF(CalcTable[[#This Row],[PWC]]&gt;SAT,CalcTable[[#This Row],[PWC]]-SAT,0)</f>
        <v>#NAME?</v>
      </c>
      <c r="AE1177" s="13" t="e">
        <f ca="1">CalcTable[[#This Row],[PWC]]-CalcTable[[#This Row],[PercAmt]]-CalcTable[[#This Row],[Runoff]]</f>
        <v>#NAME?</v>
      </c>
      <c r="AF1177" s="13" t="e">
        <f ca="1">CalcTable[[#This Row],[IrrAmt]]/1000*CUR_IRR_AREA*10000/IRR_EFF</f>
        <v>#NAME?</v>
      </c>
      <c r="AG1177" s="147"/>
      <c r="AH1177" s="13"/>
      <c r="AI1177" s="50">
        <v>0</v>
      </c>
      <c r="AJ1177" s="50">
        <v>0</v>
      </c>
      <c r="AK1177" s="50">
        <v>2.1600001079580737</v>
      </c>
      <c r="AL1177" s="50">
        <v>5.1447395292035445</v>
      </c>
      <c r="AM1177" s="50"/>
      <c r="AN1177" s="50"/>
      <c r="AO1177" s="50"/>
      <c r="AP1177" s="50"/>
      <c r="AQ1177" s="50"/>
      <c r="AR1177" s="50"/>
      <c r="AS1177" s="50"/>
      <c r="AT1177" s="50"/>
      <c r="AU1177" s="50"/>
      <c r="AV1177" s="50"/>
      <c r="AW1177" s="50"/>
      <c r="AX1177" s="50">
        <f t="shared" si="387"/>
        <v>7.3047396371616182</v>
      </c>
      <c r="AY1177" s="50"/>
      <c r="AZ1177" s="50">
        <f t="shared" si="377"/>
        <v>182.59236110668908</v>
      </c>
      <c r="BA1177" s="50">
        <f t="shared" si="378"/>
        <v>281.13427027537841</v>
      </c>
      <c r="BB1177" s="50">
        <f t="shared" si="379"/>
        <v>289.82914461379221</v>
      </c>
      <c r="BC1177" s="17">
        <f t="shared" si="380"/>
        <v>19677</v>
      </c>
      <c r="BD1177" s="50">
        <f t="shared" si="381"/>
        <v>7.3047396371616182</v>
      </c>
      <c r="BE1177" s="50">
        <f t="shared" si="382"/>
        <v>182.59236110668908</v>
      </c>
      <c r="BF1177" s="50">
        <f t="shared" si="388"/>
        <v>298.66297581744351</v>
      </c>
      <c r="BG1177" s="50"/>
      <c r="BH1177" s="17">
        <f t="shared" si="383"/>
        <v>0</v>
      </c>
      <c r="BI1177" s="17">
        <f t="shared" si="391"/>
        <v>1177</v>
      </c>
      <c r="BJ1177" s="17">
        <f t="shared" si="389"/>
        <v>1177</v>
      </c>
      <c r="BK1177" s="150">
        <f t="shared" si="390"/>
        <v>24679</v>
      </c>
      <c r="BL1177" s="50" t="e">
        <f t="shared" ca="1" si="384"/>
        <v>#NAME?</v>
      </c>
      <c r="BM1177" s="50" t="e">
        <f t="shared" ca="1" si="385"/>
        <v>#NAME?</v>
      </c>
      <c r="BN1177" s="50" t="e">
        <f t="shared" ca="1" si="386"/>
        <v>#NAME?</v>
      </c>
    </row>
    <row r="1178" spans="1:66" x14ac:dyDescent="0.35">
      <c r="A1178" s="48">
        <v>24680</v>
      </c>
      <c r="B1178" s="17">
        <v>1967</v>
      </c>
      <c r="C1178" s="17">
        <v>7</v>
      </c>
      <c r="D1178" s="17">
        <v>208</v>
      </c>
      <c r="E1178" s="17">
        <v>27</v>
      </c>
      <c r="F1178" s="17">
        <v>5</v>
      </c>
      <c r="G1178" s="50">
        <v>12.2</v>
      </c>
      <c r="H1178" s="32">
        <v>6.0394082142910221</v>
      </c>
      <c r="I1178" s="50">
        <v>8</v>
      </c>
      <c r="J1178" s="13">
        <v>0</v>
      </c>
      <c r="K1178" s="13">
        <f t="shared" si="372"/>
        <v>0</v>
      </c>
      <c r="L1178" s="13">
        <f t="shared" si="373"/>
        <v>0</v>
      </c>
      <c r="M1178" s="13" t="e">
        <f ca="1">CalcTable[[#This Row],[IWC]]-AE1177</f>
        <v>#NAME?</v>
      </c>
      <c r="N1178" s="13" t="e">
        <f ca="1">IF(CalcTable[[#This Row],[Day of Year]]&lt;123,FCAP,AE1177)</f>
        <v>#NAME?</v>
      </c>
      <c r="O1178" s="17" t="e">
        <f ca="1">IF(IRR_DRIP,5,COUNTIF('IDET Wind Values'!C1162:G1162,"&lt;="&amp;IRR_MAXWIND))</f>
        <v>#NAME?</v>
      </c>
      <c r="P1178" s="13" t="e">
        <f ca="1">CalcTable[[#This Row],[ET_o]]*KL</f>
        <v>#NAME?</v>
      </c>
      <c r="Q1178" s="13" t="e">
        <f ca="1">IF(WILTPT&lt;=0,1,MAX(0,MIN(1,(CalcTable[[#This Row],[IWC]]-WILTPT)/(MAD-WILTPT))))</f>
        <v>#NAME?</v>
      </c>
      <c r="R1178" s="13" t="e">
        <f ca="1">CalcTable[[#This Row],[ETMult]]*CalcTable[[#This Row],[ETb]]</f>
        <v>#NAME?</v>
      </c>
      <c r="S1178" s="13" t="b">
        <f>INDEX(IRR_LIST,CalcTable[[#This Row],[Day of Week]]+1)</f>
        <v>1</v>
      </c>
      <c r="T1178" s="13">
        <f t="shared" ca="1" si="374"/>
        <v>0</v>
      </c>
      <c r="U1178" s="13" t="b">
        <f ca="1">IF(CalcTable[[#This Row],[IrrPrecip]]&gt;=IC_MM,FALSE,TRUE)</f>
        <v>1</v>
      </c>
      <c r="V1178" s="13" t="b">
        <f t="shared" si="375"/>
        <v>1</v>
      </c>
      <c r="W1178" s="13" t="e">
        <f ca="1">IF(AND(IRR_DRIP=FALSE,CalcTable[[#This Row],[IrrHours]]&lt;=0),FALSE,TRUE)</f>
        <v>#NAME?</v>
      </c>
      <c r="X1178" s="13" t="e">
        <f ca="1">AND(CalcTable[[#This Row],[IrrDay]],CalcTable[[#This Row],[IrrRain]],CalcTable[[#This Row],[IrrWarm]],CalcTable[[#This Row],[IrrWindy]])</f>
        <v>#NAME?</v>
      </c>
      <c r="Y1178" s="13" t="e">
        <f t="shared" ca="1" si="376"/>
        <v>#NAME?</v>
      </c>
      <c r="Z1178" s="13" t="e">
        <f ca="1">CalcTable[[#This Row],[IrrHours]]/5</f>
        <v>#NAME?</v>
      </c>
      <c r="AA1178" s="13" t="e">
        <f ca="1">IF(CalcTable[[#This Row],[IrrFlag]]=FALSE,0,MAX(0,CalcTable[[#This Row],[VolRednWind]]*(FCAP*IRR_TARGET-CalcTable[[#This Row],[IWC]])))</f>
        <v>#NAME?</v>
      </c>
      <c r="AB1178" s="13" t="e">
        <f ca="1">CalcTable[[#This Row],[IWC]]+CalcTable[[#This Row],[Eff Precip]]+CalcTable[[#This Row],[IrrAmt]]-CalcTable[[#This Row],[AET]]</f>
        <v>#NAME?</v>
      </c>
      <c r="AC1178" s="13" t="e">
        <f ca="1">IF(CalcTable[[#This Row],[PWC]]&gt;FCAP,MIN(24*PERC,MIN(SAT,CalcTable[[#This Row],[PWC]])-FCAP),0)</f>
        <v>#NAME?</v>
      </c>
      <c r="AD1178" s="13" t="e">
        <f ca="1">IF(CalcTable[[#This Row],[PWC]]&gt;SAT,CalcTable[[#This Row],[PWC]]-SAT,0)</f>
        <v>#NAME?</v>
      </c>
      <c r="AE1178" s="13" t="e">
        <f ca="1">CalcTable[[#This Row],[PWC]]-CalcTable[[#This Row],[PercAmt]]-CalcTable[[#This Row],[Runoff]]</f>
        <v>#NAME?</v>
      </c>
      <c r="AF1178" s="13" t="e">
        <f ca="1">CalcTable[[#This Row],[IrrAmt]]/1000*CUR_IRR_AREA*10000/IRR_EFF</f>
        <v>#NAME?</v>
      </c>
      <c r="AG1178" s="147"/>
      <c r="AH1178" s="13"/>
      <c r="AI1178" s="50">
        <v>4.0580408951517439</v>
      </c>
      <c r="AJ1178" s="50">
        <v>6.1028408951517408</v>
      </c>
      <c r="AK1178" s="50">
        <v>0</v>
      </c>
      <c r="AL1178" s="50">
        <v>0</v>
      </c>
      <c r="AM1178" s="50"/>
      <c r="AN1178" s="50"/>
      <c r="AO1178" s="50"/>
      <c r="AP1178" s="50"/>
      <c r="AQ1178" s="50"/>
      <c r="AR1178" s="50"/>
      <c r="AS1178" s="50"/>
      <c r="AT1178" s="50"/>
      <c r="AU1178" s="50"/>
      <c r="AV1178" s="50"/>
      <c r="AW1178" s="50"/>
      <c r="AX1178" s="50">
        <f t="shared" si="387"/>
        <v>10.160881790303485</v>
      </c>
      <c r="AY1178" s="50"/>
      <c r="AZ1178" s="50">
        <f t="shared" si="377"/>
        <v>238.53459938667666</v>
      </c>
      <c r="BA1178" s="50">
        <f t="shared" si="378"/>
        <v>386.93971891306455</v>
      </c>
      <c r="BB1178" s="50">
        <f t="shared" si="379"/>
        <v>400.48430504085235</v>
      </c>
      <c r="BC1178" s="17">
        <f t="shared" si="380"/>
        <v>19677</v>
      </c>
      <c r="BD1178" s="50">
        <f t="shared" si="381"/>
        <v>10.160881790303485</v>
      </c>
      <c r="BE1178" s="50">
        <f t="shared" si="382"/>
        <v>238.53459938667666</v>
      </c>
      <c r="BF1178" s="50">
        <f t="shared" si="388"/>
        <v>390.16666883791521</v>
      </c>
      <c r="BG1178" s="50"/>
      <c r="BH1178" s="17">
        <f t="shared" si="383"/>
        <v>0</v>
      </c>
      <c r="BI1178" s="17">
        <f t="shared" si="391"/>
        <v>1178</v>
      </c>
      <c r="BJ1178" s="17">
        <f t="shared" si="389"/>
        <v>1178</v>
      </c>
      <c r="BK1178" s="150">
        <f t="shared" si="390"/>
        <v>24680</v>
      </c>
      <c r="BL1178" s="50" t="e">
        <f t="shared" ca="1" si="384"/>
        <v>#NAME?</v>
      </c>
      <c r="BM1178" s="50" t="e">
        <f t="shared" ca="1" si="385"/>
        <v>#NAME?</v>
      </c>
      <c r="BN1178" s="50" t="e">
        <f t="shared" ca="1" si="386"/>
        <v>#NAME?</v>
      </c>
    </row>
    <row r="1179" spans="1:66" x14ac:dyDescent="0.35">
      <c r="A1179" s="48">
        <v>24681</v>
      </c>
      <c r="B1179" s="17">
        <v>1967</v>
      </c>
      <c r="C1179" s="17">
        <v>7</v>
      </c>
      <c r="D1179" s="17">
        <v>209</v>
      </c>
      <c r="E1179" s="17">
        <v>28</v>
      </c>
      <c r="F1179" s="17">
        <v>6</v>
      </c>
      <c r="G1179" s="50">
        <v>11.1</v>
      </c>
      <c r="H1179" s="32">
        <v>6.2158182109058568</v>
      </c>
      <c r="I1179" s="50">
        <v>5.666666666666667</v>
      </c>
      <c r="J1179" s="13">
        <v>0</v>
      </c>
      <c r="K1179" s="13">
        <f t="shared" si="372"/>
        <v>0</v>
      </c>
      <c r="L1179" s="13">
        <f t="shared" si="373"/>
        <v>0</v>
      </c>
      <c r="M1179" s="13" t="e">
        <f ca="1">CalcTable[[#This Row],[IWC]]-AE1178</f>
        <v>#NAME?</v>
      </c>
      <c r="N1179" s="13" t="e">
        <f ca="1">IF(CalcTable[[#This Row],[Day of Year]]&lt;123,FCAP,AE1178)</f>
        <v>#NAME?</v>
      </c>
      <c r="O1179" s="17" t="e">
        <f ca="1">IF(IRR_DRIP,5,COUNTIF('IDET Wind Values'!C1163:G1163,"&lt;="&amp;IRR_MAXWIND))</f>
        <v>#NAME?</v>
      </c>
      <c r="P1179" s="13" t="e">
        <f ca="1">CalcTable[[#This Row],[ET_o]]*KL</f>
        <v>#NAME?</v>
      </c>
      <c r="Q1179" s="13" t="e">
        <f ca="1">IF(WILTPT&lt;=0,1,MAX(0,MIN(1,(CalcTable[[#This Row],[IWC]]-WILTPT)/(MAD-WILTPT))))</f>
        <v>#NAME?</v>
      </c>
      <c r="R1179" s="13" t="e">
        <f ca="1">CalcTable[[#This Row],[ETMult]]*CalcTable[[#This Row],[ETb]]</f>
        <v>#NAME?</v>
      </c>
      <c r="S1179" s="13" t="b">
        <f>INDEX(IRR_LIST,CalcTable[[#This Row],[Day of Week]]+1)</f>
        <v>0</v>
      </c>
      <c r="T1179" s="13">
        <f t="shared" ca="1" si="374"/>
        <v>0</v>
      </c>
      <c r="U1179" s="13" t="b">
        <f ca="1">IF(CalcTable[[#This Row],[IrrPrecip]]&gt;=IC_MM,FALSE,TRUE)</f>
        <v>1</v>
      </c>
      <c r="V1179" s="13" t="b">
        <f t="shared" si="375"/>
        <v>1</v>
      </c>
      <c r="W1179" s="13" t="e">
        <f ca="1">IF(AND(IRR_DRIP=FALSE,CalcTable[[#This Row],[IrrHours]]&lt;=0),FALSE,TRUE)</f>
        <v>#NAME?</v>
      </c>
      <c r="X1179" s="13" t="e">
        <f ca="1">AND(CalcTable[[#This Row],[IrrDay]],CalcTable[[#This Row],[IrrRain]],CalcTable[[#This Row],[IrrWarm]],CalcTable[[#This Row],[IrrWindy]])</f>
        <v>#NAME?</v>
      </c>
      <c r="Y1179" s="13" t="e">
        <f t="shared" ca="1" si="376"/>
        <v>#NAME?</v>
      </c>
      <c r="Z1179" s="13" t="e">
        <f ca="1">CalcTable[[#This Row],[IrrHours]]/5</f>
        <v>#NAME?</v>
      </c>
      <c r="AA1179" s="13" t="e">
        <f ca="1">IF(CalcTable[[#This Row],[IrrFlag]]=FALSE,0,MAX(0,CalcTable[[#This Row],[VolRednWind]]*(FCAP*IRR_TARGET-CalcTable[[#This Row],[IWC]])))</f>
        <v>#NAME?</v>
      </c>
      <c r="AB1179" s="13" t="e">
        <f ca="1">CalcTable[[#This Row],[IWC]]+CalcTable[[#This Row],[Eff Precip]]+CalcTable[[#This Row],[IrrAmt]]-CalcTable[[#This Row],[AET]]</f>
        <v>#NAME?</v>
      </c>
      <c r="AC1179" s="13" t="e">
        <f ca="1">IF(CalcTable[[#This Row],[PWC]]&gt;FCAP,MIN(24*PERC,MIN(SAT,CalcTable[[#This Row],[PWC]])-FCAP),0)</f>
        <v>#NAME?</v>
      </c>
      <c r="AD1179" s="13" t="e">
        <f ca="1">IF(CalcTable[[#This Row],[PWC]]&gt;SAT,CalcTable[[#This Row],[PWC]]-SAT,0)</f>
        <v>#NAME?</v>
      </c>
      <c r="AE1179" s="13" t="e">
        <f ca="1">CalcTable[[#This Row],[PWC]]-CalcTable[[#This Row],[PercAmt]]-CalcTable[[#This Row],[Runoff]]</f>
        <v>#NAME?</v>
      </c>
      <c r="AF1179" s="13" t="e">
        <f ca="1">CalcTable[[#This Row],[IrrAmt]]/1000*CUR_IRR_AREA*10000/IRR_EFF</f>
        <v>#NAME?</v>
      </c>
      <c r="AG1179" s="147"/>
      <c r="AH1179" s="13"/>
      <c r="AI1179" s="50">
        <v>0</v>
      </c>
      <c r="AJ1179" s="50">
        <v>0</v>
      </c>
      <c r="AK1179" s="50">
        <v>0</v>
      </c>
      <c r="AL1179" s="50">
        <v>5.9580614043682978</v>
      </c>
      <c r="AM1179" s="50"/>
      <c r="AN1179" s="50"/>
      <c r="AO1179" s="50"/>
      <c r="AP1179" s="50"/>
      <c r="AQ1179" s="50"/>
      <c r="AR1179" s="50"/>
      <c r="AS1179" s="50"/>
      <c r="AT1179" s="50"/>
      <c r="AU1179" s="50"/>
      <c r="AV1179" s="50"/>
      <c r="AW1179" s="50"/>
      <c r="AX1179" s="50">
        <f t="shared" si="387"/>
        <v>5.9580614043682978</v>
      </c>
      <c r="AY1179" s="50"/>
      <c r="AZ1179" s="50">
        <f t="shared" si="377"/>
        <v>174.76980119480342</v>
      </c>
      <c r="BA1179" s="50">
        <f t="shared" si="378"/>
        <v>269.09001136342749</v>
      </c>
      <c r="BB1179" s="50">
        <f t="shared" si="379"/>
        <v>277.41238284889437</v>
      </c>
      <c r="BC1179" s="17">
        <f t="shared" si="380"/>
        <v>19677</v>
      </c>
      <c r="BD1179" s="50">
        <f t="shared" si="381"/>
        <v>5.9580614043682978</v>
      </c>
      <c r="BE1179" s="50">
        <f t="shared" si="382"/>
        <v>174.76980119480342</v>
      </c>
      <c r="BF1179" s="50">
        <f t="shared" si="388"/>
        <v>285.86775805677877</v>
      </c>
      <c r="BG1179" s="50"/>
      <c r="BH1179" s="17">
        <f t="shared" si="383"/>
        <v>0</v>
      </c>
      <c r="BI1179" s="17">
        <f t="shared" si="391"/>
        <v>1179</v>
      </c>
      <c r="BJ1179" s="17">
        <f t="shared" si="389"/>
        <v>1179</v>
      </c>
      <c r="BK1179" s="150">
        <f t="shared" si="390"/>
        <v>24681</v>
      </c>
      <c r="BL1179" s="50" t="e">
        <f t="shared" ca="1" si="384"/>
        <v>#NAME?</v>
      </c>
      <c r="BM1179" s="50" t="e">
        <f t="shared" ca="1" si="385"/>
        <v>#NAME?</v>
      </c>
      <c r="BN1179" s="50" t="e">
        <f t="shared" ca="1" si="386"/>
        <v>#NAME?</v>
      </c>
    </row>
    <row r="1180" spans="1:66" x14ac:dyDescent="0.35">
      <c r="A1180" s="48">
        <v>24682</v>
      </c>
      <c r="B1180" s="17">
        <v>1967</v>
      </c>
      <c r="C1180" s="17">
        <v>7</v>
      </c>
      <c r="D1180" s="17">
        <v>210</v>
      </c>
      <c r="E1180" s="17">
        <v>29</v>
      </c>
      <c r="F1180" s="17">
        <v>7</v>
      </c>
      <c r="G1180" s="50">
        <v>10</v>
      </c>
      <c r="H1180" s="32">
        <v>5.8130749430821416</v>
      </c>
      <c r="I1180" s="50">
        <v>9.5</v>
      </c>
      <c r="J1180" s="13">
        <v>0</v>
      </c>
      <c r="K1180" s="13">
        <f t="shared" si="372"/>
        <v>0</v>
      </c>
      <c r="L1180" s="13">
        <f t="shared" si="373"/>
        <v>0</v>
      </c>
      <c r="M1180" s="13" t="e">
        <f ca="1">CalcTable[[#This Row],[IWC]]-AE1179</f>
        <v>#NAME?</v>
      </c>
      <c r="N1180" s="13" t="e">
        <f ca="1">IF(CalcTable[[#This Row],[Day of Year]]&lt;123,FCAP,AE1179)</f>
        <v>#NAME?</v>
      </c>
      <c r="O1180" s="17" t="e">
        <f ca="1">IF(IRR_DRIP,5,COUNTIF('IDET Wind Values'!C1164:G1164,"&lt;="&amp;IRR_MAXWIND))</f>
        <v>#NAME?</v>
      </c>
      <c r="P1180" s="13" t="e">
        <f ca="1">CalcTable[[#This Row],[ET_o]]*KL</f>
        <v>#NAME?</v>
      </c>
      <c r="Q1180" s="13" t="e">
        <f ca="1">IF(WILTPT&lt;=0,1,MAX(0,MIN(1,(CalcTable[[#This Row],[IWC]]-WILTPT)/(MAD-WILTPT))))</f>
        <v>#NAME?</v>
      </c>
      <c r="R1180" s="13" t="e">
        <f ca="1">CalcTable[[#This Row],[ETMult]]*CalcTable[[#This Row],[ETb]]</f>
        <v>#NAME?</v>
      </c>
      <c r="S1180" s="13" t="b">
        <f>INDEX(IRR_LIST,CalcTable[[#This Row],[Day of Week]]+1)</f>
        <v>0</v>
      </c>
      <c r="T1180" s="13">
        <f t="shared" ca="1" si="374"/>
        <v>0</v>
      </c>
      <c r="U1180" s="13" t="b">
        <f ca="1">IF(CalcTable[[#This Row],[IrrPrecip]]&gt;=IC_MM,FALSE,TRUE)</f>
        <v>1</v>
      </c>
      <c r="V1180" s="13" t="b">
        <f t="shared" si="375"/>
        <v>1</v>
      </c>
      <c r="W1180" s="13" t="e">
        <f ca="1">IF(AND(IRR_DRIP=FALSE,CalcTable[[#This Row],[IrrHours]]&lt;=0),FALSE,TRUE)</f>
        <v>#NAME?</v>
      </c>
      <c r="X1180" s="13" t="e">
        <f ca="1">AND(CalcTable[[#This Row],[IrrDay]],CalcTable[[#This Row],[IrrRain]],CalcTable[[#This Row],[IrrWarm]],CalcTable[[#This Row],[IrrWindy]])</f>
        <v>#NAME?</v>
      </c>
      <c r="Y1180" s="13" t="e">
        <f t="shared" ca="1" si="376"/>
        <v>#NAME?</v>
      </c>
      <c r="Z1180" s="13" t="e">
        <f ca="1">CalcTable[[#This Row],[IrrHours]]/5</f>
        <v>#NAME?</v>
      </c>
      <c r="AA1180" s="13" t="e">
        <f ca="1">IF(CalcTable[[#This Row],[IrrFlag]]=FALSE,0,MAX(0,CalcTable[[#This Row],[VolRednWind]]*(FCAP*IRR_TARGET-CalcTable[[#This Row],[IWC]])))</f>
        <v>#NAME?</v>
      </c>
      <c r="AB1180" s="13" t="e">
        <f ca="1">CalcTable[[#This Row],[IWC]]+CalcTable[[#This Row],[Eff Precip]]+CalcTable[[#This Row],[IrrAmt]]-CalcTable[[#This Row],[AET]]</f>
        <v>#NAME?</v>
      </c>
      <c r="AC1180" s="13" t="e">
        <f ca="1">IF(CalcTable[[#This Row],[PWC]]&gt;FCAP,MIN(24*PERC,MIN(SAT,CalcTable[[#This Row],[PWC]])-FCAP),0)</f>
        <v>#NAME?</v>
      </c>
      <c r="AD1180" s="13" t="e">
        <f ca="1">IF(CalcTable[[#This Row],[PWC]]&gt;SAT,CalcTable[[#This Row],[PWC]]-SAT,0)</f>
        <v>#NAME?</v>
      </c>
      <c r="AE1180" s="13" t="e">
        <f ca="1">CalcTable[[#This Row],[PWC]]-CalcTable[[#This Row],[PercAmt]]-CalcTable[[#This Row],[Runoff]]</f>
        <v>#NAME?</v>
      </c>
      <c r="AF1180" s="13" t="e">
        <f ca="1">CalcTable[[#This Row],[IrrAmt]]/1000*CUR_IRR_AREA*10000/IRR_EFF</f>
        <v>#NAME?</v>
      </c>
      <c r="AG1180" s="147"/>
      <c r="AH1180" s="13"/>
      <c r="AI1180" s="50">
        <v>0</v>
      </c>
      <c r="AJ1180" s="50">
        <v>0</v>
      </c>
      <c r="AK1180" s="50">
        <v>11.20765538725723</v>
      </c>
      <c r="AL1180" s="50">
        <v>0</v>
      </c>
      <c r="AM1180" s="50"/>
      <c r="AN1180" s="50"/>
      <c r="AO1180" s="50"/>
      <c r="AP1180" s="50"/>
      <c r="AQ1180" s="50"/>
      <c r="AR1180" s="50"/>
      <c r="AS1180" s="50"/>
      <c r="AT1180" s="50"/>
      <c r="AU1180" s="50"/>
      <c r="AV1180" s="50"/>
      <c r="AW1180" s="50"/>
      <c r="AX1180" s="50">
        <f t="shared" si="387"/>
        <v>11.20765538725723</v>
      </c>
      <c r="AY1180" s="50"/>
      <c r="AZ1180" s="50">
        <f t="shared" si="377"/>
        <v>164.37894567977273</v>
      </c>
      <c r="BA1180" s="50">
        <f t="shared" si="378"/>
        <v>253.09139255457069</v>
      </c>
      <c r="BB1180" s="50">
        <f t="shared" si="379"/>
        <v>260.91896139646468</v>
      </c>
      <c r="BC1180" s="17">
        <f t="shared" si="380"/>
        <v>19677</v>
      </c>
      <c r="BD1180" s="50">
        <f t="shared" si="381"/>
        <v>11.20765538725723</v>
      </c>
      <c r="BE1180" s="50">
        <f t="shared" si="382"/>
        <v>164.37894567977273</v>
      </c>
      <c r="BF1180" s="50">
        <f t="shared" si="388"/>
        <v>268.87162628763616</v>
      </c>
      <c r="BG1180" s="50"/>
      <c r="BH1180" s="17">
        <f t="shared" si="383"/>
        <v>0</v>
      </c>
      <c r="BI1180" s="17">
        <f t="shared" si="391"/>
        <v>1180</v>
      </c>
      <c r="BJ1180" s="17">
        <f t="shared" si="389"/>
        <v>1180</v>
      </c>
      <c r="BK1180" s="150">
        <f t="shared" si="390"/>
        <v>24682</v>
      </c>
      <c r="BL1180" s="50" t="e">
        <f t="shared" ca="1" si="384"/>
        <v>#NAME?</v>
      </c>
      <c r="BM1180" s="50" t="e">
        <f t="shared" ca="1" si="385"/>
        <v>#NAME?</v>
      </c>
      <c r="BN1180" s="50" t="e">
        <f t="shared" ca="1" si="386"/>
        <v>#NAME?</v>
      </c>
    </row>
    <row r="1181" spans="1:66" x14ac:dyDescent="0.35">
      <c r="A1181" s="48">
        <v>24683</v>
      </c>
      <c r="B1181" s="17">
        <v>1967</v>
      </c>
      <c r="C1181" s="17">
        <v>7</v>
      </c>
      <c r="D1181" s="17">
        <v>211</v>
      </c>
      <c r="E1181" s="17">
        <v>30</v>
      </c>
      <c r="F1181" s="17">
        <v>1</v>
      </c>
      <c r="G1181" s="50">
        <v>11.7</v>
      </c>
      <c r="H1181" s="32">
        <v>6.2153535169681415</v>
      </c>
      <c r="I1181" s="50">
        <v>4.833333333333333</v>
      </c>
      <c r="J1181" s="13">
        <v>0</v>
      </c>
      <c r="K1181" s="13">
        <f t="shared" si="372"/>
        <v>0</v>
      </c>
      <c r="L1181" s="13">
        <f t="shared" si="373"/>
        <v>0</v>
      </c>
      <c r="M1181" s="13" t="e">
        <f ca="1">CalcTable[[#This Row],[IWC]]-AE1180</f>
        <v>#NAME?</v>
      </c>
      <c r="N1181" s="13" t="e">
        <f ca="1">IF(CalcTable[[#This Row],[Day of Year]]&lt;123,FCAP,AE1180)</f>
        <v>#NAME?</v>
      </c>
      <c r="O1181" s="17" t="e">
        <f ca="1">IF(IRR_DRIP,5,COUNTIF('IDET Wind Values'!C1165:G1165,"&lt;="&amp;IRR_MAXWIND))</f>
        <v>#NAME?</v>
      </c>
      <c r="P1181" s="13" t="e">
        <f ca="1">CalcTable[[#This Row],[ET_o]]*KL</f>
        <v>#NAME?</v>
      </c>
      <c r="Q1181" s="13" t="e">
        <f ca="1">IF(WILTPT&lt;=0,1,MAX(0,MIN(1,(CalcTable[[#This Row],[IWC]]-WILTPT)/(MAD-WILTPT))))</f>
        <v>#NAME?</v>
      </c>
      <c r="R1181" s="13" t="e">
        <f ca="1">CalcTable[[#This Row],[ETMult]]*CalcTable[[#This Row],[ETb]]</f>
        <v>#NAME?</v>
      </c>
      <c r="S1181" s="13" t="b">
        <f>INDEX(IRR_LIST,CalcTable[[#This Row],[Day of Week]]+1)</f>
        <v>1</v>
      </c>
      <c r="T1181" s="13">
        <f t="shared" ca="1" si="374"/>
        <v>0</v>
      </c>
      <c r="U1181" s="13" t="b">
        <f ca="1">IF(CalcTable[[#This Row],[IrrPrecip]]&gt;=IC_MM,FALSE,TRUE)</f>
        <v>1</v>
      </c>
      <c r="V1181" s="13" t="b">
        <f t="shared" si="375"/>
        <v>1</v>
      </c>
      <c r="W1181" s="13" t="e">
        <f ca="1">IF(AND(IRR_DRIP=FALSE,CalcTable[[#This Row],[IrrHours]]&lt;=0),FALSE,TRUE)</f>
        <v>#NAME?</v>
      </c>
      <c r="X1181" s="13" t="e">
        <f ca="1">AND(CalcTable[[#This Row],[IrrDay]],CalcTable[[#This Row],[IrrRain]],CalcTable[[#This Row],[IrrWarm]],CalcTable[[#This Row],[IrrWindy]])</f>
        <v>#NAME?</v>
      </c>
      <c r="Y1181" s="13" t="e">
        <f t="shared" ca="1" si="376"/>
        <v>#NAME?</v>
      </c>
      <c r="Z1181" s="13" t="e">
        <f ca="1">CalcTable[[#This Row],[IrrHours]]/5</f>
        <v>#NAME?</v>
      </c>
      <c r="AA1181" s="13" t="e">
        <f ca="1">IF(CalcTable[[#This Row],[IrrFlag]]=FALSE,0,MAX(0,CalcTable[[#This Row],[VolRednWind]]*(FCAP*IRR_TARGET-CalcTable[[#This Row],[IWC]])))</f>
        <v>#NAME?</v>
      </c>
      <c r="AB1181" s="13" t="e">
        <f ca="1">CalcTable[[#This Row],[IWC]]+CalcTable[[#This Row],[Eff Precip]]+CalcTable[[#This Row],[IrrAmt]]-CalcTable[[#This Row],[AET]]</f>
        <v>#NAME?</v>
      </c>
      <c r="AC1181" s="13" t="e">
        <f ca="1">IF(CalcTable[[#This Row],[PWC]]&gt;FCAP,MIN(24*PERC,MIN(SAT,CalcTable[[#This Row],[PWC]])-FCAP),0)</f>
        <v>#NAME?</v>
      </c>
      <c r="AD1181" s="13" t="e">
        <f ca="1">IF(CalcTable[[#This Row],[PWC]]&gt;SAT,CalcTable[[#This Row],[PWC]]-SAT,0)</f>
        <v>#NAME?</v>
      </c>
      <c r="AE1181" s="13" t="e">
        <f ca="1">CalcTable[[#This Row],[PWC]]-CalcTable[[#This Row],[PercAmt]]-CalcTable[[#This Row],[Runoff]]</f>
        <v>#NAME?</v>
      </c>
      <c r="AF1181" s="13" t="e">
        <f ca="1">CalcTable[[#This Row],[IrrAmt]]/1000*CUR_IRR_AREA*10000/IRR_EFF</f>
        <v>#NAME?</v>
      </c>
      <c r="AG1181" s="147"/>
      <c r="AH1181" s="13"/>
      <c r="AI1181" s="50">
        <v>0</v>
      </c>
      <c r="AJ1181" s="50">
        <v>0</v>
      </c>
      <c r="AK1181" s="50">
        <v>0</v>
      </c>
      <c r="AL1181" s="50">
        <v>0</v>
      </c>
      <c r="AM1181" s="50"/>
      <c r="AN1181" s="50"/>
      <c r="AO1181" s="50"/>
      <c r="AP1181" s="50"/>
      <c r="AQ1181" s="50"/>
      <c r="AR1181" s="50"/>
      <c r="AS1181" s="50"/>
      <c r="AT1181" s="50"/>
      <c r="AU1181" s="50"/>
      <c r="AV1181" s="50"/>
      <c r="AW1181" s="50"/>
      <c r="AX1181" s="50">
        <f t="shared" si="387"/>
        <v>0</v>
      </c>
      <c r="AY1181" s="50"/>
      <c r="AZ1181" s="50">
        <f t="shared" si="377"/>
        <v>0</v>
      </c>
      <c r="BA1181" s="50">
        <f t="shared" si="378"/>
        <v>0</v>
      </c>
      <c r="BB1181" s="50">
        <f t="shared" si="379"/>
        <v>0</v>
      </c>
      <c r="BC1181" s="17">
        <f t="shared" si="380"/>
        <v>19677</v>
      </c>
      <c r="BD1181" s="50">
        <f t="shared" si="381"/>
        <v>0</v>
      </c>
      <c r="BE1181" s="50">
        <f t="shared" si="382"/>
        <v>0</v>
      </c>
      <c r="BF1181" s="50">
        <f t="shared" si="388"/>
        <v>0</v>
      </c>
      <c r="BG1181" s="50"/>
      <c r="BH1181" s="17">
        <f t="shared" si="383"/>
        <v>0</v>
      </c>
      <c r="BI1181" s="17">
        <f t="shared" si="391"/>
        <v>1181</v>
      </c>
      <c r="BJ1181" s="17">
        <f t="shared" si="389"/>
        <v>1181</v>
      </c>
      <c r="BK1181" s="150">
        <f t="shared" si="390"/>
        <v>24683</v>
      </c>
      <c r="BL1181" s="50" t="e">
        <f t="shared" ca="1" si="384"/>
        <v>#NAME?</v>
      </c>
      <c r="BM1181" s="50" t="e">
        <f t="shared" ca="1" si="385"/>
        <v>#NAME?</v>
      </c>
      <c r="BN1181" s="50" t="e">
        <f t="shared" ca="1" si="386"/>
        <v>#NAME?</v>
      </c>
    </row>
    <row r="1182" spans="1:66" x14ac:dyDescent="0.35">
      <c r="A1182" s="48">
        <v>24684</v>
      </c>
      <c r="B1182" s="17">
        <v>1967</v>
      </c>
      <c r="C1182" s="17">
        <v>7</v>
      </c>
      <c r="D1182" s="17">
        <v>212</v>
      </c>
      <c r="E1182" s="17">
        <v>31</v>
      </c>
      <c r="F1182" s="17">
        <v>2</v>
      </c>
      <c r="G1182" s="50">
        <v>9.4</v>
      </c>
      <c r="H1182" s="32">
        <v>4.6283085053022992</v>
      </c>
      <c r="I1182" s="50">
        <v>22.166666666666668</v>
      </c>
      <c r="J1182" s="13">
        <v>0.8</v>
      </c>
      <c r="K1182" s="13">
        <f t="shared" si="372"/>
        <v>0.8</v>
      </c>
      <c r="L1182" s="13">
        <f t="shared" si="373"/>
        <v>0</v>
      </c>
      <c r="M1182" s="13" t="e">
        <f ca="1">CalcTable[[#This Row],[IWC]]-AE1181</f>
        <v>#NAME?</v>
      </c>
      <c r="N1182" s="13" t="e">
        <f ca="1">IF(CalcTable[[#This Row],[Day of Year]]&lt;123,FCAP,AE1181)</f>
        <v>#NAME?</v>
      </c>
      <c r="O1182" s="17" t="e">
        <f ca="1">IF(IRR_DRIP,5,COUNTIF('IDET Wind Values'!C1166:G1166,"&lt;="&amp;IRR_MAXWIND))</f>
        <v>#NAME?</v>
      </c>
      <c r="P1182" s="13" t="e">
        <f ca="1">CalcTable[[#This Row],[ET_o]]*KL</f>
        <v>#NAME?</v>
      </c>
      <c r="Q1182" s="13" t="e">
        <f ca="1">IF(WILTPT&lt;=0,1,MAX(0,MIN(1,(CalcTable[[#This Row],[IWC]]-WILTPT)/(MAD-WILTPT))))</f>
        <v>#NAME?</v>
      </c>
      <c r="R1182" s="13" t="e">
        <f ca="1">CalcTable[[#This Row],[ETMult]]*CalcTable[[#This Row],[ETb]]</f>
        <v>#NAME?</v>
      </c>
      <c r="S1182" s="13" t="b">
        <f>INDEX(IRR_LIST,CalcTable[[#This Row],[Day of Week]]+1)</f>
        <v>0</v>
      </c>
      <c r="T1182" s="13">
        <f t="shared" ca="1" si="374"/>
        <v>0</v>
      </c>
      <c r="U1182" s="13" t="b">
        <f ca="1">IF(CalcTable[[#This Row],[IrrPrecip]]&gt;=IC_MM,FALSE,TRUE)</f>
        <v>1</v>
      </c>
      <c r="V1182" s="13" t="b">
        <f t="shared" si="375"/>
        <v>1</v>
      </c>
      <c r="W1182" s="13" t="e">
        <f ca="1">IF(AND(IRR_DRIP=FALSE,CalcTable[[#This Row],[IrrHours]]&lt;=0),FALSE,TRUE)</f>
        <v>#NAME?</v>
      </c>
      <c r="X1182" s="13" t="e">
        <f ca="1">AND(CalcTable[[#This Row],[IrrDay]],CalcTable[[#This Row],[IrrRain]],CalcTable[[#This Row],[IrrWarm]],CalcTable[[#This Row],[IrrWindy]])</f>
        <v>#NAME?</v>
      </c>
      <c r="Y1182" s="13" t="e">
        <f t="shared" ca="1" si="376"/>
        <v>#NAME?</v>
      </c>
      <c r="Z1182" s="13" t="e">
        <f ca="1">CalcTable[[#This Row],[IrrHours]]/5</f>
        <v>#NAME?</v>
      </c>
      <c r="AA1182" s="13" t="e">
        <f ca="1">IF(CalcTable[[#This Row],[IrrFlag]]=FALSE,0,MAX(0,CalcTable[[#This Row],[VolRednWind]]*(FCAP*IRR_TARGET-CalcTable[[#This Row],[IWC]])))</f>
        <v>#NAME?</v>
      </c>
      <c r="AB1182" s="13" t="e">
        <f ca="1">CalcTable[[#This Row],[IWC]]+CalcTable[[#This Row],[Eff Precip]]+CalcTable[[#This Row],[IrrAmt]]-CalcTable[[#This Row],[AET]]</f>
        <v>#NAME?</v>
      </c>
      <c r="AC1182" s="13" t="e">
        <f ca="1">IF(CalcTable[[#This Row],[PWC]]&gt;FCAP,MIN(24*PERC,MIN(SAT,CalcTable[[#This Row],[PWC]])-FCAP),0)</f>
        <v>#NAME?</v>
      </c>
      <c r="AD1182" s="13" t="e">
        <f ca="1">IF(CalcTable[[#This Row],[PWC]]&gt;SAT,CalcTable[[#This Row],[PWC]]-SAT,0)</f>
        <v>#NAME?</v>
      </c>
      <c r="AE1182" s="13" t="e">
        <f ca="1">CalcTable[[#This Row],[PWC]]-CalcTable[[#This Row],[PercAmt]]-CalcTable[[#This Row],[Runoff]]</f>
        <v>#NAME?</v>
      </c>
      <c r="AF1182" s="13" t="e">
        <f ca="1">CalcTable[[#This Row],[IrrAmt]]/1000*CUR_IRR_AREA*10000/IRR_EFF</f>
        <v>#NAME?</v>
      </c>
      <c r="AG1182" s="147"/>
      <c r="AH1182" s="13"/>
      <c r="AI1182" s="50">
        <v>0</v>
      </c>
      <c r="AJ1182" s="50">
        <v>0</v>
      </c>
      <c r="AK1182" s="50">
        <v>6.3464444343324828</v>
      </c>
      <c r="AL1182" s="50">
        <v>10.034335669025879</v>
      </c>
      <c r="AM1182" s="50"/>
      <c r="AN1182" s="50"/>
      <c r="AO1182" s="50"/>
      <c r="AP1182" s="50"/>
      <c r="AQ1182" s="50"/>
      <c r="AR1182" s="50"/>
      <c r="AS1182" s="50"/>
      <c r="AT1182" s="50"/>
      <c r="AU1182" s="50"/>
      <c r="AV1182" s="50"/>
      <c r="AW1182" s="50"/>
      <c r="AX1182" s="50">
        <f t="shared" si="387"/>
        <v>16.380780103358362</v>
      </c>
      <c r="AY1182" s="50"/>
      <c r="AZ1182" s="50">
        <f t="shared" si="377"/>
        <v>387.42169799496889</v>
      </c>
      <c r="BA1182" s="50">
        <f t="shared" si="378"/>
        <v>596.50642389701557</v>
      </c>
      <c r="BB1182" s="50">
        <f t="shared" si="379"/>
        <v>614.9550761824903</v>
      </c>
      <c r="BC1182" s="17">
        <f t="shared" si="380"/>
        <v>19677</v>
      </c>
      <c r="BD1182" s="50">
        <f t="shared" si="381"/>
        <v>16.380780103358362</v>
      </c>
      <c r="BE1182" s="50">
        <f t="shared" si="382"/>
        <v>387.42169799496889</v>
      </c>
      <c r="BF1182" s="50">
        <f t="shared" si="388"/>
        <v>633.69856503370136</v>
      </c>
      <c r="BG1182" s="50"/>
      <c r="BH1182" s="17">
        <f t="shared" si="383"/>
        <v>0</v>
      </c>
      <c r="BI1182" s="17">
        <f t="shared" si="391"/>
        <v>1182</v>
      </c>
      <c r="BJ1182" s="17">
        <f t="shared" si="389"/>
        <v>1182</v>
      </c>
      <c r="BK1182" s="150">
        <f t="shared" si="390"/>
        <v>24684</v>
      </c>
      <c r="BL1182" s="50" t="e">
        <f t="shared" ca="1" si="384"/>
        <v>#NAME?</v>
      </c>
      <c r="BM1182" s="50" t="e">
        <f t="shared" ca="1" si="385"/>
        <v>#NAME?</v>
      </c>
      <c r="BN1182" s="50" t="e">
        <f t="shared" ca="1" si="386"/>
        <v>#NAME?</v>
      </c>
    </row>
    <row r="1183" spans="1:66" x14ac:dyDescent="0.35">
      <c r="A1183" s="48">
        <v>24685</v>
      </c>
      <c r="B1183" s="17">
        <v>1967</v>
      </c>
      <c r="C1183" s="17">
        <v>8</v>
      </c>
      <c r="D1183" s="17">
        <v>213</v>
      </c>
      <c r="E1183" s="17">
        <v>1</v>
      </c>
      <c r="F1183" s="17">
        <v>3</v>
      </c>
      <c r="G1183" s="50">
        <v>7.2</v>
      </c>
      <c r="H1183" s="32">
        <v>4.4386729693859452</v>
      </c>
      <c r="I1183" s="50">
        <v>0</v>
      </c>
      <c r="J1183" s="13">
        <v>0</v>
      </c>
      <c r="K1183" s="13">
        <f t="shared" si="372"/>
        <v>0</v>
      </c>
      <c r="L1183" s="13">
        <f t="shared" si="373"/>
        <v>0</v>
      </c>
      <c r="M1183" s="13" t="e">
        <f ca="1">CalcTable[[#This Row],[IWC]]-AE1182</f>
        <v>#NAME?</v>
      </c>
      <c r="N1183" s="13" t="e">
        <f ca="1">IF(CalcTable[[#This Row],[Day of Year]]&lt;123,FCAP,AE1182)</f>
        <v>#NAME?</v>
      </c>
      <c r="O1183" s="17" t="e">
        <f ca="1">IF(IRR_DRIP,5,COUNTIF('IDET Wind Values'!C1167:G1167,"&lt;="&amp;IRR_MAXWIND))</f>
        <v>#NAME?</v>
      </c>
      <c r="P1183" s="13" t="e">
        <f ca="1">CalcTable[[#This Row],[ET_o]]*KL</f>
        <v>#NAME?</v>
      </c>
      <c r="Q1183" s="13" t="e">
        <f ca="1">IF(WILTPT&lt;=0,1,MAX(0,MIN(1,(CalcTable[[#This Row],[IWC]]-WILTPT)/(MAD-WILTPT))))</f>
        <v>#NAME?</v>
      </c>
      <c r="R1183" s="13" t="e">
        <f ca="1">CalcTable[[#This Row],[ETMult]]*CalcTable[[#This Row],[ETb]]</f>
        <v>#NAME?</v>
      </c>
      <c r="S1183" s="13" t="b">
        <f>INDEX(IRR_LIST,CalcTable[[#This Row],[Day of Week]]+1)</f>
        <v>1</v>
      </c>
      <c r="T1183" s="13">
        <f t="shared" ca="1" si="374"/>
        <v>0.8</v>
      </c>
      <c r="U1183" s="13" t="b">
        <f ca="1">IF(CalcTable[[#This Row],[IrrPrecip]]&gt;=IC_MM,FALSE,TRUE)</f>
        <v>1</v>
      </c>
      <c r="V1183" s="13" t="b">
        <f t="shared" si="375"/>
        <v>1</v>
      </c>
      <c r="W1183" s="13" t="e">
        <f ca="1">IF(AND(IRR_DRIP=FALSE,CalcTable[[#This Row],[IrrHours]]&lt;=0),FALSE,TRUE)</f>
        <v>#NAME?</v>
      </c>
      <c r="X1183" s="13" t="e">
        <f ca="1">AND(CalcTable[[#This Row],[IrrDay]],CalcTable[[#This Row],[IrrRain]],CalcTable[[#This Row],[IrrWarm]],CalcTable[[#This Row],[IrrWindy]])</f>
        <v>#NAME?</v>
      </c>
      <c r="Y1183" s="13" t="e">
        <f t="shared" ca="1" si="376"/>
        <v>#NAME?</v>
      </c>
      <c r="Z1183" s="13" t="e">
        <f ca="1">CalcTable[[#This Row],[IrrHours]]/5</f>
        <v>#NAME?</v>
      </c>
      <c r="AA1183" s="13" t="e">
        <f ca="1">IF(CalcTable[[#This Row],[IrrFlag]]=FALSE,0,MAX(0,CalcTable[[#This Row],[VolRednWind]]*(FCAP*IRR_TARGET-CalcTable[[#This Row],[IWC]])))</f>
        <v>#NAME?</v>
      </c>
      <c r="AB1183" s="13" t="e">
        <f ca="1">CalcTable[[#This Row],[IWC]]+CalcTable[[#This Row],[Eff Precip]]+CalcTable[[#This Row],[IrrAmt]]-CalcTable[[#This Row],[AET]]</f>
        <v>#NAME?</v>
      </c>
      <c r="AC1183" s="13" t="e">
        <f ca="1">IF(CalcTable[[#This Row],[PWC]]&gt;FCAP,MIN(24*PERC,MIN(SAT,CalcTable[[#This Row],[PWC]])-FCAP),0)</f>
        <v>#NAME?</v>
      </c>
      <c r="AD1183" s="13" t="e">
        <f ca="1">IF(CalcTable[[#This Row],[PWC]]&gt;SAT,CalcTable[[#This Row],[PWC]]-SAT,0)</f>
        <v>#NAME?</v>
      </c>
      <c r="AE1183" s="13" t="e">
        <f ca="1">CalcTable[[#This Row],[PWC]]-CalcTable[[#This Row],[PercAmt]]-CalcTable[[#This Row],[Runoff]]</f>
        <v>#NAME?</v>
      </c>
      <c r="AF1183" s="13" t="e">
        <f ca="1">CalcTable[[#This Row],[IrrAmt]]/1000*CUR_IRR_AREA*10000/IRR_EFF</f>
        <v>#NAME?</v>
      </c>
      <c r="AG1183" s="147"/>
      <c r="AH1183" s="13"/>
      <c r="AI1183" s="50">
        <v>16.755071983909495</v>
      </c>
      <c r="AJ1183" s="50">
        <v>24.20828362468054</v>
      </c>
      <c r="AK1183" s="50">
        <v>0</v>
      </c>
      <c r="AL1183" s="50">
        <v>0</v>
      </c>
      <c r="AM1183" s="50"/>
      <c r="AN1183" s="50"/>
      <c r="AO1183" s="50"/>
      <c r="AP1183" s="50"/>
      <c r="AQ1183" s="50"/>
      <c r="AR1183" s="50"/>
      <c r="AS1183" s="50"/>
      <c r="AT1183" s="50"/>
      <c r="AU1183" s="50"/>
      <c r="AV1183" s="50"/>
      <c r="AW1183" s="50"/>
      <c r="AX1183" s="50">
        <f t="shared" si="387"/>
        <v>40.963355608590035</v>
      </c>
      <c r="AY1183" s="50"/>
      <c r="AZ1183" s="50">
        <f t="shared" si="377"/>
        <v>955.85070875463521</v>
      </c>
      <c r="BA1183" s="50">
        <f t="shared" si="378"/>
        <v>1549.7406746138604</v>
      </c>
      <c r="BB1183" s="50">
        <f t="shared" si="379"/>
        <v>1603.9278225642108</v>
      </c>
      <c r="BC1183" s="17">
        <f t="shared" si="380"/>
        <v>19678</v>
      </c>
      <c r="BD1183" s="50">
        <f t="shared" si="381"/>
        <v>40.963355608590035</v>
      </c>
      <c r="BE1183" s="50">
        <f t="shared" si="382"/>
        <v>955.85070875463521</v>
      </c>
      <c r="BF1183" s="50">
        <f t="shared" si="388"/>
        <v>1563.4674713859849</v>
      </c>
      <c r="BG1183" s="50"/>
      <c r="BH1183" s="17">
        <f t="shared" si="383"/>
        <v>0</v>
      </c>
      <c r="BI1183" s="17">
        <f t="shared" si="391"/>
        <v>1183</v>
      </c>
      <c r="BJ1183" s="17">
        <f t="shared" si="389"/>
        <v>1183</v>
      </c>
      <c r="BK1183" s="150">
        <f t="shared" si="390"/>
        <v>24685</v>
      </c>
      <c r="BL1183" s="50" t="e">
        <f t="shared" ca="1" si="384"/>
        <v>#NAME?</v>
      </c>
      <c r="BM1183" s="50" t="e">
        <f t="shared" ca="1" si="385"/>
        <v>#NAME?</v>
      </c>
      <c r="BN1183" s="50" t="e">
        <f t="shared" ca="1" si="386"/>
        <v>#NAME?</v>
      </c>
    </row>
    <row r="1184" spans="1:66" x14ac:dyDescent="0.35">
      <c r="A1184" s="48">
        <v>24686</v>
      </c>
      <c r="B1184" s="17">
        <v>1967</v>
      </c>
      <c r="C1184" s="17">
        <v>8</v>
      </c>
      <c r="D1184" s="17">
        <v>214</v>
      </c>
      <c r="E1184" s="17">
        <v>2</v>
      </c>
      <c r="F1184" s="17">
        <v>4</v>
      </c>
      <c r="G1184" s="50">
        <v>7.8</v>
      </c>
      <c r="H1184" s="32">
        <v>4.537838635944432</v>
      </c>
      <c r="I1184" s="50">
        <v>1.5</v>
      </c>
      <c r="J1184" s="13">
        <v>0</v>
      </c>
      <c r="K1184" s="13">
        <f t="shared" si="372"/>
        <v>0</v>
      </c>
      <c r="L1184" s="13">
        <f t="shared" si="373"/>
        <v>0</v>
      </c>
      <c r="M1184" s="13" t="e">
        <f ca="1">CalcTable[[#This Row],[IWC]]-AE1183</f>
        <v>#NAME?</v>
      </c>
      <c r="N1184" s="13" t="e">
        <f ca="1">IF(CalcTable[[#This Row],[Day of Year]]&lt;123,FCAP,AE1183)</f>
        <v>#NAME?</v>
      </c>
      <c r="O1184" s="17" t="e">
        <f ca="1">IF(IRR_DRIP,5,COUNTIF('IDET Wind Values'!C1168:G1168,"&lt;="&amp;IRR_MAXWIND))</f>
        <v>#NAME?</v>
      </c>
      <c r="P1184" s="13" t="e">
        <f ca="1">CalcTable[[#This Row],[ET_o]]*KL</f>
        <v>#NAME?</v>
      </c>
      <c r="Q1184" s="13" t="e">
        <f ca="1">IF(WILTPT&lt;=0,1,MAX(0,MIN(1,(CalcTable[[#This Row],[IWC]]-WILTPT)/(MAD-WILTPT))))</f>
        <v>#NAME?</v>
      </c>
      <c r="R1184" s="13" t="e">
        <f ca="1">CalcTable[[#This Row],[ETMult]]*CalcTable[[#This Row],[ETb]]</f>
        <v>#NAME?</v>
      </c>
      <c r="S1184" s="13" t="b">
        <f>INDEX(IRR_LIST,CalcTable[[#This Row],[Day of Week]]+1)</f>
        <v>0</v>
      </c>
      <c r="T1184" s="13">
        <f t="shared" ca="1" si="374"/>
        <v>0.8</v>
      </c>
      <c r="U1184" s="13" t="b">
        <f ca="1">IF(CalcTable[[#This Row],[IrrPrecip]]&gt;=IC_MM,FALSE,TRUE)</f>
        <v>1</v>
      </c>
      <c r="V1184" s="13" t="b">
        <f t="shared" si="375"/>
        <v>1</v>
      </c>
      <c r="W1184" s="13" t="e">
        <f ca="1">IF(AND(IRR_DRIP=FALSE,CalcTable[[#This Row],[IrrHours]]&lt;=0),FALSE,TRUE)</f>
        <v>#NAME?</v>
      </c>
      <c r="X1184" s="13" t="e">
        <f ca="1">AND(CalcTable[[#This Row],[IrrDay]],CalcTable[[#This Row],[IrrRain]],CalcTable[[#This Row],[IrrWarm]],CalcTable[[#This Row],[IrrWindy]])</f>
        <v>#NAME?</v>
      </c>
      <c r="Y1184" s="13" t="e">
        <f t="shared" ca="1" si="376"/>
        <v>#NAME?</v>
      </c>
      <c r="Z1184" s="13" t="e">
        <f ca="1">CalcTable[[#This Row],[IrrHours]]/5</f>
        <v>#NAME?</v>
      </c>
      <c r="AA1184" s="13" t="e">
        <f ca="1">IF(CalcTable[[#This Row],[IrrFlag]]=FALSE,0,MAX(0,CalcTable[[#This Row],[VolRednWind]]*(FCAP*IRR_TARGET-CalcTable[[#This Row],[IWC]])))</f>
        <v>#NAME?</v>
      </c>
      <c r="AB1184" s="13" t="e">
        <f ca="1">CalcTable[[#This Row],[IWC]]+CalcTable[[#This Row],[Eff Precip]]+CalcTable[[#This Row],[IrrAmt]]-CalcTable[[#This Row],[AET]]</f>
        <v>#NAME?</v>
      </c>
      <c r="AC1184" s="13" t="e">
        <f ca="1">IF(CalcTable[[#This Row],[PWC]]&gt;FCAP,MIN(24*PERC,MIN(SAT,CalcTable[[#This Row],[PWC]])-FCAP),0)</f>
        <v>#NAME?</v>
      </c>
      <c r="AD1184" s="13" t="e">
        <f ca="1">IF(CalcTable[[#This Row],[PWC]]&gt;SAT,CalcTable[[#This Row],[PWC]]-SAT,0)</f>
        <v>#NAME?</v>
      </c>
      <c r="AE1184" s="13" t="e">
        <f ca="1">CalcTable[[#This Row],[PWC]]-CalcTable[[#This Row],[PercAmt]]-CalcTable[[#This Row],[Runoff]]</f>
        <v>#NAME?</v>
      </c>
      <c r="AF1184" s="13" t="e">
        <f ca="1">CalcTable[[#This Row],[IrrAmt]]/1000*CUR_IRR_AREA*10000/IRR_EFF</f>
        <v>#NAME?</v>
      </c>
      <c r="AG1184" s="147"/>
      <c r="AH1184" s="13"/>
      <c r="AI1184" s="50">
        <v>0</v>
      </c>
      <c r="AJ1184" s="50">
        <v>0</v>
      </c>
      <c r="AK1184" s="50">
        <v>5.3692701331622743</v>
      </c>
      <c r="AL1184" s="50">
        <v>4.7212701331622711</v>
      </c>
      <c r="AM1184" s="50"/>
      <c r="AN1184" s="50"/>
      <c r="AO1184" s="50"/>
      <c r="AP1184" s="50"/>
      <c r="AQ1184" s="50"/>
      <c r="AR1184" s="50"/>
      <c r="AS1184" s="50"/>
      <c r="AT1184" s="50"/>
      <c r="AU1184" s="50"/>
      <c r="AV1184" s="50"/>
      <c r="AW1184" s="50"/>
      <c r="AX1184" s="50">
        <f t="shared" si="387"/>
        <v>10.090540266324545</v>
      </c>
      <c r="AY1184" s="50"/>
      <c r="AZ1184" s="50">
        <f t="shared" si="377"/>
        <v>217.23988585914</v>
      </c>
      <c r="BA1184" s="50">
        <f t="shared" si="378"/>
        <v>334.48045917994568</v>
      </c>
      <c r="BB1184" s="50">
        <f t="shared" si="379"/>
        <v>344.82521564942863</v>
      </c>
      <c r="BC1184" s="17">
        <f t="shared" si="380"/>
        <v>19678</v>
      </c>
      <c r="BD1184" s="50">
        <f t="shared" si="381"/>
        <v>10.090540266324545</v>
      </c>
      <c r="BE1184" s="50">
        <f t="shared" si="382"/>
        <v>217.23988585914</v>
      </c>
      <c r="BF1184" s="50">
        <f t="shared" si="388"/>
        <v>355.33529652438261</v>
      </c>
      <c r="BG1184" s="50"/>
      <c r="BH1184" s="17">
        <f t="shared" si="383"/>
        <v>0</v>
      </c>
      <c r="BI1184" s="17">
        <f t="shared" si="391"/>
        <v>1184</v>
      </c>
      <c r="BJ1184" s="17">
        <f t="shared" si="389"/>
        <v>1184</v>
      </c>
      <c r="BK1184" s="150">
        <f t="shared" si="390"/>
        <v>24686</v>
      </c>
      <c r="BL1184" s="50" t="e">
        <f t="shared" ca="1" si="384"/>
        <v>#NAME?</v>
      </c>
      <c r="BM1184" s="50" t="e">
        <f t="shared" ca="1" si="385"/>
        <v>#NAME?</v>
      </c>
      <c r="BN1184" s="50" t="e">
        <f t="shared" ca="1" si="386"/>
        <v>#NAME?</v>
      </c>
    </row>
    <row r="1185" spans="1:66" x14ac:dyDescent="0.35">
      <c r="A1185" s="48">
        <v>24687</v>
      </c>
      <c r="B1185" s="17">
        <v>1967</v>
      </c>
      <c r="C1185" s="17">
        <v>8</v>
      </c>
      <c r="D1185" s="17">
        <v>215</v>
      </c>
      <c r="E1185" s="17">
        <v>3</v>
      </c>
      <c r="F1185" s="17">
        <v>5</v>
      </c>
      <c r="G1185" s="50">
        <v>6.7</v>
      </c>
      <c r="H1185" s="32">
        <v>5.1266125542629348</v>
      </c>
      <c r="I1185" s="50">
        <v>0</v>
      </c>
      <c r="J1185" s="13">
        <v>0</v>
      </c>
      <c r="K1185" s="13">
        <f t="shared" si="372"/>
        <v>0</v>
      </c>
      <c r="L1185" s="13">
        <f t="shared" si="373"/>
        <v>0</v>
      </c>
      <c r="M1185" s="13" t="e">
        <f ca="1">CalcTable[[#This Row],[IWC]]-AE1184</f>
        <v>#NAME?</v>
      </c>
      <c r="N1185" s="13" t="e">
        <f ca="1">IF(CalcTable[[#This Row],[Day of Year]]&lt;123,FCAP,AE1184)</f>
        <v>#NAME?</v>
      </c>
      <c r="O1185" s="17" t="e">
        <f ca="1">IF(IRR_DRIP,5,COUNTIF('IDET Wind Values'!C1169:G1169,"&lt;="&amp;IRR_MAXWIND))</f>
        <v>#NAME?</v>
      </c>
      <c r="P1185" s="13" t="e">
        <f ca="1">CalcTable[[#This Row],[ET_o]]*KL</f>
        <v>#NAME?</v>
      </c>
      <c r="Q1185" s="13" t="e">
        <f ca="1">IF(WILTPT&lt;=0,1,MAX(0,MIN(1,(CalcTable[[#This Row],[IWC]]-WILTPT)/(MAD-WILTPT))))</f>
        <v>#NAME?</v>
      </c>
      <c r="R1185" s="13" t="e">
        <f ca="1">CalcTable[[#This Row],[ETMult]]*CalcTable[[#This Row],[ETb]]</f>
        <v>#NAME?</v>
      </c>
      <c r="S1185" s="13" t="b">
        <f>INDEX(IRR_LIST,CalcTable[[#This Row],[Day of Week]]+1)</f>
        <v>1</v>
      </c>
      <c r="T1185" s="13">
        <f t="shared" ca="1" si="374"/>
        <v>0</v>
      </c>
      <c r="U1185" s="13" t="b">
        <f ca="1">IF(CalcTable[[#This Row],[IrrPrecip]]&gt;=IC_MM,FALSE,TRUE)</f>
        <v>1</v>
      </c>
      <c r="V1185" s="13" t="b">
        <f t="shared" si="375"/>
        <v>1</v>
      </c>
      <c r="W1185" s="13" t="e">
        <f ca="1">IF(AND(IRR_DRIP=FALSE,CalcTable[[#This Row],[IrrHours]]&lt;=0),FALSE,TRUE)</f>
        <v>#NAME?</v>
      </c>
      <c r="X1185" s="13" t="e">
        <f ca="1">AND(CalcTable[[#This Row],[IrrDay]],CalcTable[[#This Row],[IrrRain]],CalcTable[[#This Row],[IrrWarm]],CalcTable[[#This Row],[IrrWindy]])</f>
        <v>#NAME?</v>
      </c>
      <c r="Y1185" s="13" t="e">
        <f t="shared" ca="1" si="376"/>
        <v>#NAME?</v>
      </c>
      <c r="Z1185" s="13" t="e">
        <f ca="1">CalcTable[[#This Row],[IrrHours]]/5</f>
        <v>#NAME?</v>
      </c>
      <c r="AA1185" s="13" t="e">
        <f ca="1">IF(CalcTable[[#This Row],[IrrFlag]]=FALSE,0,MAX(0,CalcTable[[#This Row],[VolRednWind]]*(FCAP*IRR_TARGET-CalcTable[[#This Row],[IWC]])))</f>
        <v>#NAME?</v>
      </c>
      <c r="AB1185" s="13" t="e">
        <f ca="1">CalcTable[[#This Row],[IWC]]+CalcTable[[#This Row],[Eff Precip]]+CalcTable[[#This Row],[IrrAmt]]-CalcTable[[#This Row],[AET]]</f>
        <v>#NAME?</v>
      </c>
      <c r="AC1185" s="13" t="e">
        <f ca="1">IF(CalcTable[[#This Row],[PWC]]&gt;FCAP,MIN(24*PERC,MIN(SAT,CalcTable[[#This Row],[PWC]])-FCAP),0)</f>
        <v>#NAME?</v>
      </c>
      <c r="AD1185" s="13" t="e">
        <f ca="1">IF(CalcTable[[#This Row],[PWC]]&gt;SAT,CalcTable[[#This Row],[PWC]]-SAT,0)</f>
        <v>#NAME?</v>
      </c>
      <c r="AE1185" s="13" t="e">
        <f ca="1">CalcTable[[#This Row],[PWC]]-CalcTable[[#This Row],[PercAmt]]-CalcTable[[#This Row],[Runoff]]</f>
        <v>#NAME?</v>
      </c>
      <c r="AF1185" s="13" t="e">
        <f ca="1">CalcTable[[#This Row],[IrrAmt]]/1000*CUR_IRR_AREA*10000/IRR_EFF</f>
        <v>#NAME?</v>
      </c>
      <c r="AG1185" s="147"/>
      <c r="AH1185" s="13"/>
      <c r="AI1185" s="50">
        <v>5.2675896361288839</v>
      </c>
      <c r="AJ1185" s="50">
        <v>7.9939896361288794</v>
      </c>
      <c r="AK1185" s="50">
        <v>0</v>
      </c>
      <c r="AL1185" s="50">
        <v>0</v>
      </c>
      <c r="AM1185" s="50"/>
      <c r="AN1185" s="50"/>
      <c r="AO1185" s="50"/>
      <c r="AP1185" s="50"/>
      <c r="AQ1185" s="50"/>
      <c r="AR1185" s="50"/>
      <c r="AS1185" s="50"/>
      <c r="AT1185" s="50"/>
      <c r="AU1185" s="50"/>
      <c r="AV1185" s="50"/>
      <c r="AW1185" s="50"/>
      <c r="AX1185" s="50">
        <f t="shared" si="387"/>
        <v>13.261579272257762</v>
      </c>
      <c r="AY1185" s="50"/>
      <c r="AZ1185" s="50">
        <f t="shared" si="377"/>
        <v>311.74834398967079</v>
      </c>
      <c r="BA1185" s="50">
        <f t="shared" si="378"/>
        <v>505.76165373669733</v>
      </c>
      <c r="BB1185" s="50">
        <f t="shared" si="379"/>
        <v>523.46994316550683</v>
      </c>
      <c r="BC1185" s="17">
        <f t="shared" si="380"/>
        <v>19678</v>
      </c>
      <c r="BD1185" s="50">
        <f t="shared" si="381"/>
        <v>13.261579272257762</v>
      </c>
      <c r="BE1185" s="50">
        <f t="shared" si="382"/>
        <v>311.74834398967079</v>
      </c>
      <c r="BF1185" s="50">
        <f t="shared" si="388"/>
        <v>509.92104794412563</v>
      </c>
      <c r="BG1185" s="50"/>
      <c r="BH1185" s="17">
        <f t="shared" si="383"/>
        <v>0</v>
      </c>
      <c r="BI1185" s="17">
        <f t="shared" si="391"/>
        <v>1185</v>
      </c>
      <c r="BJ1185" s="17">
        <f t="shared" si="389"/>
        <v>1185</v>
      </c>
      <c r="BK1185" s="150">
        <f t="shared" si="390"/>
        <v>24687</v>
      </c>
      <c r="BL1185" s="50" t="e">
        <f t="shared" ca="1" si="384"/>
        <v>#NAME?</v>
      </c>
      <c r="BM1185" s="50" t="e">
        <f t="shared" ca="1" si="385"/>
        <v>#NAME?</v>
      </c>
      <c r="BN1185" s="50" t="e">
        <f t="shared" ca="1" si="386"/>
        <v>#NAME?</v>
      </c>
    </row>
    <row r="1186" spans="1:66" x14ac:dyDescent="0.35">
      <c r="A1186" s="48">
        <v>24688</v>
      </c>
      <c r="B1186" s="17">
        <v>1967</v>
      </c>
      <c r="C1186" s="17">
        <v>8</v>
      </c>
      <c r="D1186" s="17">
        <v>216</v>
      </c>
      <c r="E1186" s="17">
        <v>4</v>
      </c>
      <c r="F1186" s="17">
        <v>6</v>
      </c>
      <c r="G1186" s="50">
        <v>8.9</v>
      </c>
      <c r="H1186" s="32">
        <v>5.4973050628575661</v>
      </c>
      <c r="I1186" s="50">
        <v>4.666666666666667</v>
      </c>
      <c r="J1186" s="13">
        <v>0</v>
      </c>
      <c r="K1186" s="13">
        <f t="shared" si="372"/>
        <v>0</v>
      </c>
      <c r="L1186" s="13">
        <f t="shared" si="373"/>
        <v>0</v>
      </c>
      <c r="M1186" s="13" t="e">
        <f ca="1">CalcTable[[#This Row],[IWC]]-AE1185</f>
        <v>#NAME?</v>
      </c>
      <c r="N1186" s="13" t="e">
        <f ca="1">IF(CalcTable[[#This Row],[Day of Year]]&lt;123,FCAP,AE1185)</f>
        <v>#NAME?</v>
      </c>
      <c r="O1186" s="17" t="e">
        <f ca="1">IF(IRR_DRIP,5,COUNTIF('IDET Wind Values'!C1170:G1170,"&lt;="&amp;IRR_MAXWIND))</f>
        <v>#NAME?</v>
      </c>
      <c r="P1186" s="13" t="e">
        <f ca="1">CalcTable[[#This Row],[ET_o]]*KL</f>
        <v>#NAME?</v>
      </c>
      <c r="Q1186" s="13" t="e">
        <f ca="1">IF(WILTPT&lt;=0,1,MAX(0,MIN(1,(CalcTable[[#This Row],[IWC]]-WILTPT)/(MAD-WILTPT))))</f>
        <v>#NAME?</v>
      </c>
      <c r="R1186" s="13" t="e">
        <f ca="1">CalcTable[[#This Row],[ETMult]]*CalcTable[[#This Row],[ETb]]</f>
        <v>#NAME?</v>
      </c>
      <c r="S1186" s="13" t="b">
        <f>INDEX(IRR_LIST,CalcTable[[#This Row],[Day of Week]]+1)</f>
        <v>0</v>
      </c>
      <c r="T1186" s="13">
        <f t="shared" ca="1" si="374"/>
        <v>0</v>
      </c>
      <c r="U1186" s="13" t="b">
        <f ca="1">IF(CalcTable[[#This Row],[IrrPrecip]]&gt;=IC_MM,FALSE,TRUE)</f>
        <v>1</v>
      </c>
      <c r="V1186" s="13" t="b">
        <f t="shared" si="375"/>
        <v>1</v>
      </c>
      <c r="W1186" s="13" t="e">
        <f ca="1">IF(AND(IRR_DRIP=FALSE,CalcTable[[#This Row],[IrrHours]]&lt;=0),FALSE,TRUE)</f>
        <v>#NAME?</v>
      </c>
      <c r="X1186" s="13" t="e">
        <f ca="1">AND(CalcTable[[#This Row],[IrrDay]],CalcTable[[#This Row],[IrrRain]],CalcTable[[#This Row],[IrrWarm]],CalcTable[[#This Row],[IrrWindy]])</f>
        <v>#NAME?</v>
      </c>
      <c r="Y1186" s="13" t="e">
        <f t="shared" ca="1" si="376"/>
        <v>#NAME?</v>
      </c>
      <c r="Z1186" s="13" t="e">
        <f ca="1">CalcTable[[#This Row],[IrrHours]]/5</f>
        <v>#NAME?</v>
      </c>
      <c r="AA1186" s="13" t="e">
        <f ca="1">IF(CalcTable[[#This Row],[IrrFlag]]=FALSE,0,MAX(0,CalcTable[[#This Row],[VolRednWind]]*(FCAP*IRR_TARGET-CalcTable[[#This Row],[IWC]])))</f>
        <v>#NAME?</v>
      </c>
      <c r="AB1186" s="13" t="e">
        <f ca="1">CalcTable[[#This Row],[IWC]]+CalcTable[[#This Row],[Eff Precip]]+CalcTable[[#This Row],[IrrAmt]]-CalcTable[[#This Row],[AET]]</f>
        <v>#NAME?</v>
      </c>
      <c r="AC1186" s="13" t="e">
        <f ca="1">IF(CalcTable[[#This Row],[PWC]]&gt;FCAP,MIN(24*PERC,MIN(SAT,CalcTable[[#This Row],[PWC]])-FCAP),0)</f>
        <v>#NAME?</v>
      </c>
      <c r="AD1186" s="13" t="e">
        <f ca="1">IF(CalcTable[[#This Row],[PWC]]&gt;SAT,CalcTable[[#This Row],[PWC]]-SAT,0)</f>
        <v>#NAME?</v>
      </c>
      <c r="AE1186" s="13" t="e">
        <f ca="1">CalcTable[[#This Row],[PWC]]-CalcTable[[#This Row],[PercAmt]]-CalcTable[[#This Row],[Runoff]]</f>
        <v>#NAME?</v>
      </c>
      <c r="AF1186" s="13" t="e">
        <f ca="1">CalcTable[[#This Row],[IrrAmt]]/1000*CUR_IRR_AREA*10000/IRR_EFF</f>
        <v>#NAME?</v>
      </c>
      <c r="AG1186" s="147"/>
      <c r="AH1186" s="13"/>
      <c r="AI1186" s="50">
        <v>0</v>
      </c>
      <c r="AJ1186" s="50">
        <v>0</v>
      </c>
      <c r="AK1186" s="50">
        <v>0</v>
      </c>
      <c r="AL1186" s="50">
        <v>5.3154481546140531</v>
      </c>
      <c r="AM1186" s="50"/>
      <c r="AN1186" s="50"/>
      <c r="AO1186" s="50"/>
      <c r="AP1186" s="50"/>
      <c r="AQ1186" s="50"/>
      <c r="AR1186" s="50"/>
      <c r="AS1186" s="50"/>
      <c r="AT1186" s="50"/>
      <c r="AU1186" s="50"/>
      <c r="AV1186" s="50"/>
      <c r="AW1186" s="50"/>
      <c r="AX1186" s="50">
        <f t="shared" si="387"/>
        <v>5.3154481546140531</v>
      </c>
      <c r="AY1186" s="50"/>
      <c r="AZ1186" s="50">
        <f t="shared" si="377"/>
        <v>155.91981253534556</v>
      </c>
      <c r="BA1186" s="50">
        <f t="shared" si="378"/>
        <v>240.06701295124634</v>
      </c>
      <c r="BB1186" s="50">
        <f t="shared" si="379"/>
        <v>247.49176592911996</v>
      </c>
      <c r="BC1186" s="17">
        <f t="shared" si="380"/>
        <v>19678</v>
      </c>
      <c r="BD1186" s="50">
        <f t="shared" si="381"/>
        <v>5.3154481546140531</v>
      </c>
      <c r="BE1186" s="50">
        <f t="shared" si="382"/>
        <v>155.91981253534556</v>
      </c>
      <c r="BF1186" s="50">
        <f t="shared" si="388"/>
        <v>255.03517736700258</v>
      </c>
      <c r="BG1186" s="50"/>
      <c r="BH1186" s="17">
        <f t="shared" si="383"/>
        <v>0</v>
      </c>
      <c r="BI1186" s="17">
        <f t="shared" si="391"/>
        <v>1186</v>
      </c>
      <c r="BJ1186" s="17">
        <f t="shared" si="389"/>
        <v>1186</v>
      </c>
      <c r="BK1186" s="150">
        <f t="shared" si="390"/>
        <v>24688</v>
      </c>
      <c r="BL1186" s="50" t="e">
        <f t="shared" ca="1" si="384"/>
        <v>#NAME?</v>
      </c>
      <c r="BM1186" s="50" t="e">
        <f t="shared" ca="1" si="385"/>
        <v>#NAME?</v>
      </c>
      <c r="BN1186" s="50" t="e">
        <f t="shared" ca="1" si="386"/>
        <v>#NAME?</v>
      </c>
    </row>
    <row r="1187" spans="1:66" x14ac:dyDescent="0.35">
      <c r="A1187" s="48">
        <v>24689</v>
      </c>
      <c r="B1187" s="17">
        <v>1967</v>
      </c>
      <c r="C1187" s="17">
        <v>8</v>
      </c>
      <c r="D1187" s="17">
        <v>217</v>
      </c>
      <c r="E1187" s="17">
        <v>5</v>
      </c>
      <c r="F1187" s="17">
        <v>7</v>
      </c>
      <c r="G1187" s="50">
        <v>11.1</v>
      </c>
      <c r="H1187" s="32">
        <v>2.871603886889238</v>
      </c>
      <c r="I1187" s="50">
        <v>20.333333333333332</v>
      </c>
      <c r="J1187" s="13">
        <v>0.8</v>
      </c>
      <c r="K1187" s="13">
        <f t="shared" si="372"/>
        <v>0.8</v>
      </c>
      <c r="L1187" s="13">
        <f t="shared" si="373"/>
        <v>0</v>
      </c>
      <c r="M1187" s="13" t="e">
        <f ca="1">CalcTable[[#This Row],[IWC]]-AE1186</f>
        <v>#NAME?</v>
      </c>
      <c r="N1187" s="13" t="e">
        <f ca="1">IF(CalcTable[[#This Row],[Day of Year]]&lt;123,FCAP,AE1186)</f>
        <v>#NAME?</v>
      </c>
      <c r="O1187" s="17" t="e">
        <f ca="1">IF(IRR_DRIP,5,COUNTIF('IDET Wind Values'!C1171:G1171,"&lt;="&amp;IRR_MAXWIND))</f>
        <v>#NAME?</v>
      </c>
      <c r="P1187" s="13" t="e">
        <f ca="1">CalcTable[[#This Row],[ET_o]]*KL</f>
        <v>#NAME?</v>
      </c>
      <c r="Q1187" s="13" t="e">
        <f ca="1">IF(WILTPT&lt;=0,1,MAX(0,MIN(1,(CalcTable[[#This Row],[IWC]]-WILTPT)/(MAD-WILTPT))))</f>
        <v>#NAME?</v>
      </c>
      <c r="R1187" s="13" t="e">
        <f ca="1">CalcTable[[#This Row],[ETMult]]*CalcTable[[#This Row],[ETb]]</f>
        <v>#NAME?</v>
      </c>
      <c r="S1187" s="13" t="b">
        <f>INDEX(IRR_LIST,CalcTable[[#This Row],[Day of Week]]+1)</f>
        <v>0</v>
      </c>
      <c r="T1187" s="13">
        <f t="shared" ca="1" si="374"/>
        <v>0</v>
      </c>
      <c r="U1187" s="13" t="b">
        <f ca="1">IF(CalcTable[[#This Row],[IrrPrecip]]&gt;=IC_MM,FALSE,TRUE)</f>
        <v>1</v>
      </c>
      <c r="V1187" s="13" t="b">
        <f t="shared" si="375"/>
        <v>1</v>
      </c>
      <c r="W1187" s="13" t="e">
        <f ca="1">IF(AND(IRR_DRIP=FALSE,CalcTable[[#This Row],[IrrHours]]&lt;=0),FALSE,TRUE)</f>
        <v>#NAME?</v>
      </c>
      <c r="X1187" s="13" t="e">
        <f ca="1">AND(CalcTable[[#This Row],[IrrDay]],CalcTable[[#This Row],[IrrRain]],CalcTable[[#This Row],[IrrWarm]],CalcTable[[#This Row],[IrrWindy]])</f>
        <v>#NAME?</v>
      </c>
      <c r="Y1187" s="13" t="e">
        <f t="shared" ca="1" si="376"/>
        <v>#NAME?</v>
      </c>
      <c r="Z1187" s="13" t="e">
        <f ca="1">CalcTable[[#This Row],[IrrHours]]/5</f>
        <v>#NAME?</v>
      </c>
      <c r="AA1187" s="13" t="e">
        <f ca="1">IF(CalcTable[[#This Row],[IrrFlag]]=FALSE,0,MAX(0,CalcTable[[#This Row],[VolRednWind]]*(FCAP*IRR_TARGET-CalcTable[[#This Row],[IWC]])))</f>
        <v>#NAME?</v>
      </c>
      <c r="AB1187" s="13" t="e">
        <f ca="1">CalcTable[[#This Row],[IWC]]+CalcTable[[#This Row],[Eff Precip]]+CalcTable[[#This Row],[IrrAmt]]-CalcTable[[#This Row],[AET]]</f>
        <v>#NAME?</v>
      </c>
      <c r="AC1187" s="13" t="e">
        <f ca="1">IF(CalcTable[[#This Row],[PWC]]&gt;FCAP,MIN(24*PERC,MIN(SAT,CalcTable[[#This Row],[PWC]])-FCAP),0)</f>
        <v>#NAME?</v>
      </c>
      <c r="AD1187" s="13" t="e">
        <f ca="1">IF(CalcTable[[#This Row],[PWC]]&gt;SAT,CalcTable[[#This Row],[PWC]]-SAT,0)</f>
        <v>#NAME?</v>
      </c>
      <c r="AE1187" s="13" t="e">
        <f ca="1">CalcTable[[#This Row],[PWC]]-CalcTable[[#This Row],[PercAmt]]-CalcTable[[#This Row],[Runoff]]</f>
        <v>#NAME?</v>
      </c>
      <c r="AF1187" s="13" t="e">
        <f ca="1">CalcTable[[#This Row],[IrrAmt]]/1000*CUR_IRR_AREA*10000/IRR_EFF</f>
        <v>#NAME?</v>
      </c>
      <c r="AG1187" s="147"/>
      <c r="AH1187" s="13"/>
      <c r="AI1187" s="50">
        <v>0</v>
      </c>
      <c r="AJ1187" s="50">
        <v>0</v>
      </c>
      <c r="AK1187" s="50">
        <v>5.2626928136497684</v>
      </c>
      <c r="AL1187" s="50">
        <v>0</v>
      </c>
      <c r="AM1187" s="50"/>
      <c r="AN1187" s="50"/>
      <c r="AO1187" s="50"/>
      <c r="AP1187" s="50"/>
      <c r="AQ1187" s="50"/>
      <c r="AR1187" s="50"/>
      <c r="AS1187" s="50"/>
      <c r="AT1187" s="50"/>
      <c r="AU1187" s="50"/>
      <c r="AV1187" s="50"/>
      <c r="AW1187" s="50"/>
      <c r="AX1187" s="50">
        <f t="shared" si="387"/>
        <v>5.2626928136497684</v>
      </c>
      <c r="AY1187" s="50"/>
      <c r="AZ1187" s="50">
        <f t="shared" si="377"/>
        <v>77.18616126686328</v>
      </c>
      <c r="BA1187" s="50">
        <f t="shared" si="378"/>
        <v>118.84218480771013</v>
      </c>
      <c r="BB1187" s="50">
        <f t="shared" si="379"/>
        <v>122.5177162966084</v>
      </c>
      <c r="BC1187" s="17">
        <f t="shared" si="380"/>
        <v>19678</v>
      </c>
      <c r="BD1187" s="50">
        <f t="shared" si="381"/>
        <v>5.2626928136497684</v>
      </c>
      <c r="BE1187" s="50">
        <f t="shared" si="382"/>
        <v>77.18616126686328</v>
      </c>
      <c r="BF1187" s="50">
        <f t="shared" si="388"/>
        <v>126.25198817828296</v>
      </c>
      <c r="BG1187" s="50"/>
      <c r="BH1187" s="17">
        <f t="shared" si="383"/>
        <v>0</v>
      </c>
      <c r="BI1187" s="17">
        <f t="shared" si="391"/>
        <v>1187</v>
      </c>
      <c r="BJ1187" s="17">
        <f t="shared" si="389"/>
        <v>1187</v>
      </c>
      <c r="BK1187" s="150">
        <f t="shared" si="390"/>
        <v>24689</v>
      </c>
      <c r="BL1187" s="50" t="e">
        <f t="shared" ca="1" si="384"/>
        <v>#NAME?</v>
      </c>
      <c r="BM1187" s="50" t="e">
        <f t="shared" ca="1" si="385"/>
        <v>#NAME?</v>
      </c>
      <c r="BN1187" s="50" t="e">
        <f t="shared" ca="1" si="386"/>
        <v>#NAME?</v>
      </c>
    </row>
    <row r="1188" spans="1:66" x14ac:dyDescent="0.35">
      <c r="A1188" s="48">
        <v>24690</v>
      </c>
      <c r="B1188" s="17">
        <v>1967</v>
      </c>
      <c r="C1188" s="17">
        <v>8</v>
      </c>
      <c r="D1188" s="17">
        <v>218</v>
      </c>
      <c r="E1188" s="17">
        <v>6</v>
      </c>
      <c r="F1188" s="17">
        <v>1</v>
      </c>
      <c r="G1188" s="50">
        <v>11.7</v>
      </c>
      <c r="H1188" s="32">
        <v>3.7362561343190936</v>
      </c>
      <c r="I1188" s="50">
        <v>7.666666666666667</v>
      </c>
      <c r="J1188" s="13">
        <v>0</v>
      </c>
      <c r="K1188" s="13">
        <f t="shared" si="372"/>
        <v>0</v>
      </c>
      <c r="L1188" s="13">
        <f t="shared" si="373"/>
        <v>0</v>
      </c>
      <c r="M1188" s="13" t="e">
        <f ca="1">CalcTable[[#This Row],[IWC]]-AE1187</f>
        <v>#NAME?</v>
      </c>
      <c r="N1188" s="13" t="e">
        <f ca="1">IF(CalcTable[[#This Row],[Day of Year]]&lt;123,FCAP,AE1187)</f>
        <v>#NAME?</v>
      </c>
      <c r="O1188" s="17" t="e">
        <f ca="1">IF(IRR_DRIP,5,COUNTIF('IDET Wind Values'!C1172:G1172,"&lt;="&amp;IRR_MAXWIND))</f>
        <v>#NAME?</v>
      </c>
      <c r="P1188" s="13" t="e">
        <f ca="1">CalcTable[[#This Row],[ET_o]]*KL</f>
        <v>#NAME?</v>
      </c>
      <c r="Q1188" s="13" t="e">
        <f ca="1">IF(WILTPT&lt;=0,1,MAX(0,MIN(1,(CalcTable[[#This Row],[IWC]]-WILTPT)/(MAD-WILTPT))))</f>
        <v>#NAME?</v>
      </c>
      <c r="R1188" s="13" t="e">
        <f ca="1">CalcTable[[#This Row],[ETMult]]*CalcTable[[#This Row],[ETb]]</f>
        <v>#NAME?</v>
      </c>
      <c r="S1188" s="13" t="b">
        <f>INDEX(IRR_LIST,CalcTable[[#This Row],[Day of Week]]+1)</f>
        <v>1</v>
      </c>
      <c r="T1188" s="13">
        <f t="shared" ca="1" si="374"/>
        <v>0.8</v>
      </c>
      <c r="U1188" s="13" t="b">
        <f ca="1">IF(CalcTable[[#This Row],[IrrPrecip]]&gt;=IC_MM,FALSE,TRUE)</f>
        <v>1</v>
      </c>
      <c r="V1188" s="13" t="b">
        <f t="shared" si="375"/>
        <v>1</v>
      </c>
      <c r="W1188" s="13" t="e">
        <f ca="1">IF(AND(IRR_DRIP=FALSE,CalcTable[[#This Row],[IrrHours]]&lt;=0),FALSE,TRUE)</f>
        <v>#NAME?</v>
      </c>
      <c r="X1188" s="13" t="e">
        <f ca="1">AND(CalcTable[[#This Row],[IrrDay]],CalcTable[[#This Row],[IrrRain]],CalcTable[[#This Row],[IrrWarm]],CalcTable[[#This Row],[IrrWindy]])</f>
        <v>#NAME?</v>
      </c>
      <c r="Y1188" s="13" t="e">
        <f t="shared" ca="1" si="376"/>
        <v>#NAME?</v>
      </c>
      <c r="Z1188" s="13" t="e">
        <f ca="1">CalcTable[[#This Row],[IrrHours]]/5</f>
        <v>#NAME?</v>
      </c>
      <c r="AA1188" s="13" t="e">
        <f ca="1">IF(CalcTable[[#This Row],[IrrFlag]]=FALSE,0,MAX(0,CalcTable[[#This Row],[VolRednWind]]*(FCAP*IRR_TARGET-CalcTable[[#This Row],[IWC]])))</f>
        <v>#NAME?</v>
      </c>
      <c r="AB1188" s="13" t="e">
        <f ca="1">CalcTable[[#This Row],[IWC]]+CalcTable[[#This Row],[Eff Precip]]+CalcTable[[#This Row],[IrrAmt]]-CalcTable[[#This Row],[AET]]</f>
        <v>#NAME?</v>
      </c>
      <c r="AC1188" s="13" t="e">
        <f ca="1">IF(CalcTable[[#This Row],[PWC]]&gt;FCAP,MIN(24*PERC,MIN(SAT,CalcTable[[#This Row],[PWC]])-FCAP),0)</f>
        <v>#NAME?</v>
      </c>
      <c r="AD1188" s="13" t="e">
        <f ca="1">IF(CalcTable[[#This Row],[PWC]]&gt;SAT,CalcTable[[#This Row],[PWC]]-SAT,0)</f>
        <v>#NAME?</v>
      </c>
      <c r="AE1188" s="13" t="e">
        <f ca="1">CalcTable[[#This Row],[PWC]]-CalcTable[[#This Row],[PercAmt]]-CalcTable[[#This Row],[Runoff]]</f>
        <v>#NAME?</v>
      </c>
      <c r="AF1188" s="13" t="e">
        <f ca="1">CalcTable[[#This Row],[IrrAmt]]/1000*CUR_IRR_AREA*10000/IRR_EFF</f>
        <v>#NAME?</v>
      </c>
      <c r="AG1188" s="147"/>
      <c r="AH1188" s="13"/>
      <c r="AI1188" s="50">
        <v>6.458257477103424</v>
      </c>
      <c r="AJ1188" s="50">
        <v>7.6045417588936601</v>
      </c>
      <c r="AK1188" s="50">
        <v>0</v>
      </c>
      <c r="AL1188" s="50">
        <v>0</v>
      </c>
      <c r="AM1188" s="50"/>
      <c r="AN1188" s="50"/>
      <c r="AO1188" s="50"/>
      <c r="AP1188" s="50"/>
      <c r="AQ1188" s="50"/>
      <c r="AR1188" s="50"/>
      <c r="AS1188" s="50"/>
      <c r="AT1188" s="50"/>
      <c r="AU1188" s="50"/>
      <c r="AV1188" s="50"/>
      <c r="AW1188" s="50"/>
      <c r="AX1188" s="50">
        <f t="shared" si="387"/>
        <v>14.062799235997083</v>
      </c>
      <c r="AY1188" s="50"/>
      <c r="AZ1188" s="50">
        <f t="shared" si="377"/>
        <v>317.78766792506428</v>
      </c>
      <c r="BA1188" s="50">
        <f t="shared" si="378"/>
        <v>513.80493223075132</v>
      </c>
      <c r="BB1188" s="50">
        <f t="shared" si="379"/>
        <v>531.6613237224318</v>
      </c>
      <c r="BC1188" s="17">
        <f t="shared" si="380"/>
        <v>19678</v>
      </c>
      <c r="BD1188" s="50">
        <f t="shared" si="381"/>
        <v>14.062799235997083</v>
      </c>
      <c r="BE1188" s="50">
        <f t="shared" si="382"/>
        <v>317.78766792506428</v>
      </c>
      <c r="BF1188" s="50">
        <f t="shared" si="388"/>
        <v>519.79945932748149</v>
      </c>
      <c r="BG1188" s="50"/>
      <c r="BH1188" s="17">
        <f t="shared" si="383"/>
        <v>0</v>
      </c>
      <c r="BI1188" s="17">
        <f t="shared" si="391"/>
        <v>1188</v>
      </c>
      <c r="BJ1188" s="17">
        <f t="shared" si="389"/>
        <v>1188</v>
      </c>
      <c r="BK1188" s="150">
        <f t="shared" si="390"/>
        <v>24690</v>
      </c>
      <c r="BL1188" s="50" t="e">
        <f t="shared" ca="1" si="384"/>
        <v>#NAME?</v>
      </c>
      <c r="BM1188" s="50" t="e">
        <f t="shared" ca="1" si="385"/>
        <v>#NAME?</v>
      </c>
      <c r="BN1188" s="50" t="e">
        <f t="shared" ca="1" si="386"/>
        <v>#NAME?</v>
      </c>
    </row>
    <row r="1189" spans="1:66" x14ac:dyDescent="0.35">
      <c r="A1189" s="48">
        <v>24691</v>
      </c>
      <c r="B1189" s="17">
        <v>1967</v>
      </c>
      <c r="C1189" s="17">
        <v>8</v>
      </c>
      <c r="D1189" s="17">
        <v>219</v>
      </c>
      <c r="E1189" s="17">
        <v>7</v>
      </c>
      <c r="F1189" s="17">
        <v>2</v>
      </c>
      <c r="G1189" s="50">
        <v>10.6</v>
      </c>
      <c r="H1189" s="32">
        <v>3.0892696731517404</v>
      </c>
      <c r="I1189" s="50">
        <v>10.166666666666666</v>
      </c>
      <c r="J1189" s="13">
        <v>12.5</v>
      </c>
      <c r="K1189" s="13">
        <f t="shared" si="372"/>
        <v>12.5</v>
      </c>
      <c r="L1189" s="13">
        <f t="shared" si="373"/>
        <v>5.625</v>
      </c>
      <c r="M1189" s="13" t="e">
        <f ca="1">CalcTable[[#This Row],[IWC]]-AE1188</f>
        <v>#NAME?</v>
      </c>
      <c r="N1189" s="13" t="e">
        <f ca="1">IF(CalcTable[[#This Row],[Day of Year]]&lt;123,FCAP,AE1188)</f>
        <v>#NAME?</v>
      </c>
      <c r="O1189" s="17" t="e">
        <f ca="1">IF(IRR_DRIP,5,COUNTIF('IDET Wind Values'!C1173:G1173,"&lt;="&amp;IRR_MAXWIND))</f>
        <v>#NAME?</v>
      </c>
      <c r="P1189" s="13" t="e">
        <f ca="1">CalcTable[[#This Row],[ET_o]]*KL</f>
        <v>#NAME?</v>
      </c>
      <c r="Q1189" s="13" t="e">
        <f ca="1">IF(WILTPT&lt;=0,1,MAX(0,MIN(1,(CalcTable[[#This Row],[IWC]]-WILTPT)/(MAD-WILTPT))))</f>
        <v>#NAME?</v>
      </c>
      <c r="R1189" s="13" t="e">
        <f ca="1">CalcTable[[#This Row],[ETMult]]*CalcTable[[#This Row],[ETb]]</f>
        <v>#NAME?</v>
      </c>
      <c r="S1189" s="13" t="b">
        <f>INDEX(IRR_LIST,CalcTable[[#This Row],[Day of Week]]+1)</f>
        <v>0</v>
      </c>
      <c r="T1189" s="13">
        <f t="shared" ca="1" si="374"/>
        <v>0.8</v>
      </c>
      <c r="U1189" s="13" t="b">
        <f ca="1">IF(CalcTable[[#This Row],[IrrPrecip]]&gt;=IC_MM,FALSE,TRUE)</f>
        <v>1</v>
      </c>
      <c r="V1189" s="13" t="b">
        <f t="shared" si="375"/>
        <v>1</v>
      </c>
      <c r="W1189" s="13" t="e">
        <f ca="1">IF(AND(IRR_DRIP=FALSE,CalcTable[[#This Row],[IrrHours]]&lt;=0),FALSE,TRUE)</f>
        <v>#NAME?</v>
      </c>
      <c r="X1189" s="13" t="e">
        <f ca="1">AND(CalcTable[[#This Row],[IrrDay]],CalcTable[[#This Row],[IrrRain]],CalcTable[[#This Row],[IrrWarm]],CalcTable[[#This Row],[IrrWindy]])</f>
        <v>#NAME?</v>
      </c>
      <c r="Y1189" s="13" t="e">
        <f t="shared" ca="1" si="376"/>
        <v>#NAME?</v>
      </c>
      <c r="Z1189" s="13" t="e">
        <f ca="1">CalcTable[[#This Row],[IrrHours]]/5</f>
        <v>#NAME?</v>
      </c>
      <c r="AA1189" s="13" t="e">
        <f ca="1">IF(CalcTable[[#This Row],[IrrFlag]]=FALSE,0,MAX(0,CalcTable[[#This Row],[VolRednWind]]*(FCAP*IRR_TARGET-CalcTable[[#This Row],[IWC]])))</f>
        <v>#NAME?</v>
      </c>
      <c r="AB1189" s="13" t="e">
        <f ca="1">CalcTable[[#This Row],[IWC]]+CalcTable[[#This Row],[Eff Precip]]+CalcTable[[#This Row],[IrrAmt]]-CalcTable[[#This Row],[AET]]</f>
        <v>#NAME?</v>
      </c>
      <c r="AC1189" s="13" t="e">
        <f ca="1">IF(CalcTable[[#This Row],[PWC]]&gt;FCAP,MIN(24*PERC,MIN(SAT,CalcTable[[#This Row],[PWC]])-FCAP),0)</f>
        <v>#NAME?</v>
      </c>
      <c r="AD1189" s="13" t="e">
        <f ca="1">IF(CalcTable[[#This Row],[PWC]]&gt;SAT,CalcTable[[#This Row],[PWC]]-SAT,0)</f>
        <v>#NAME?</v>
      </c>
      <c r="AE1189" s="13" t="e">
        <f ca="1">CalcTable[[#This Row],[PWC]]-CalcTable[[#This Row],[PercAmt]]-CalcTable[[#This Row],[Runoff]]</f>
        <v>#NAME?</v>
      </c>
      <c r="AF1189" s="13" t="e">
        <f ca="1">CalcTable[[#This Row],[IrrAmt]]/1000*CUR_IRR_AREA*10000/IRR_EFF</f>
        <v>#NAME?</v>
      </c>
      <c r="AG1189" s="147"/>
      <c r="AH1189" s="13"/>
      <c r="AI1189" s="50">
        <v>0</v>
      </c>
      <c r="AJ1189" s="50">
        <v>0</v>
      </c>
      <c r="AK1189" s="50">
        <v>3.9861956009695958</v>
      </c>
      <c r="AL1189" s="50">
        <v>6.6578407962362469</v>
      </c>
      <c r="AM1189" s="50"/>
      <c r="AN1189" s="50"/>
      <c r="AO1189" s="50"/>
      <c r="AP1189" s="50"/>
      <c r="AQ1189" s="50"/>
      <c r="AR1189" s="50"/>
      <c r="AS1189" s="50"/>
      <c r="AT1189" s="50"/>
      <c r="AU1189" s="50"/>
      <c r="AV1189" s="50"/>
      <c r="AW1189" s="50"/>
      <c r="AX1189" s="50">
        <f t="shared" si="387"/>
        <v>10.644036397205843</v>
      </c>
      <c r="AY1189" s="50"/>
      <c r="AZ1189" s="50">
        <f t="shared" si="377"/>
        <v>253.76086550381734</v>
      </c>
      <c r="BA1189" s="50">
        <f t="shared" si="378"/>
        <v>390.71117387095683</v>
      </c>
      <c r="BB1189" s="50">
        <f t="shared" si="379"/>
        <v>402.79502460923391</v>
      </c>
      <c r="BC1189" s="17">
        <f t="shared" si="380"/>
        <v>19678</v>
      </c>
      <c r="BD1189" s="50">
        <f t="shared" si="381"/>
        <v>10.644036397205843</v>
      </c>
      <c r="BE1189" s="50">
        <f t="shared" si="382"/>
        <v>253.76086550381734</v>
      </c>
      <c r="BF1189" s="50">
        <f t="shared" si="388"/>
        <v>415.07199303423477</v>
      </c>
      <c r="BG1189" s="50"/>
      <c r="BH1189" s="17">
        <f t="shared" si="383"/>
        <v>0</v>
      </c>
      <c r="BI1189" s="17">
        <f t="shared" si="391"/>
        <v>1189</v>
      </c>
      <c r="BJ1189" s="17">
        <f t="shared" si="389"/>
        <v>1189</v>
      </c>
      <c r="BK1189" s="150">
        <f t="shared" si="390"/>
        <v>24691</v>
      </c>
      <c r="BL1189" s="50" t="e">
        <f t="shared" ca="1" si="384"/>
        <v>#NAME?</v>
      </c>
      <c r="BM1189" s="50" t="e">
        <f t="shared" ca="1" si="385"/>
        <v>#NAME?</v>
      </c>
      <c r="BN1189" s="50" t="e">
        <f t="shared" ca="1" si="386"/>
        <v>#NAME?</v>
      </c>
    </row>
    <row r="1190" spans="1:66" x14ac:dyDescent="0.35">
      <c r="A1190" s="48">
        <v>24692</v>
      </c>
      <c r="B1190" s="17">
        <v>1967</v>
      </c>
      <c r="C1190" s="17">
        <v>8</v>
      </c>
      <c r="D1190" s="17">
        <v>220</v>
      </c>
      <c r="E1190" s="17">
        <v>8</v>
      </c>
      <c r="F1190" s="17">
        <v>3</v>
      </c>
      <c r="G1190" s="50">
        <v>8.3000000000000007</v>
      </c>
      <c r="H1190" s="32">
        <v>3.522112608177947</v>
      </c>
      <c r="I1190" s="50">
        <v>7.333333333333333</v>
      </c>
      <c r="J1190" s="13">
        <v>0</v>
      </c>
      <c r="K1190" s="13">
        <f t="shared" si="372"/>
        <v>0</v>
      </c>
      <c r="L1190" s="13">
        <f t="shared" si="373"/>
        <v>0</v>
      </c>
      <c r="M1190" s="13" t="e">
        <f ca="1">CalcTable[[#This Row],[IWC]]-AE1189</f>
        <v>#NAME?</v>
      </c>
      <c r="N1190" s="13" t="e">
        <f ca="1">IF(CalcTable[[#This Row],[Day of Year]]&lt;123,FCAP,AE1189)</f>
        <v>#NAME?</v>
      </c>
      <c r="O1190" s="17" t="e">
        <f ca="1">IF(IRR_DRIP,5,COUNTIF('IDET Wind Values'!C1174:G1174,"&lt;="&amp;IRR_MAXWIND))</f>
        <v>#NAME?</v>
      </c>
      <c r="P1190" s="13" t="e">
        <f ca="1">CalcTable[[#This Row],[ET_o]]*KL</f>
        <v>#NAME?</v>
      </c>
      <c r="Q1190" s="13" t="e">
        <f ca="1">IF(WILTPT&lt;=0,1,MAX(0,MIN(1,(CalcTable[[#This Row],[IWC]]-WILTPT)/(MAD-WILTPT))))</f>
        <v>#NAME?</v>
      </c>
      <c r="R1190" s="13" t="e">
        <f ca="1">CalcTable[[#This Row],[ETMult]]*CalcTable[[#This Row],[ETb]]</f>
        <v>#NAME?</v>
      </c>
      <c r="S1190" s="13" t="b">
        <f>INDEX(IRR_LIST,CalcTable[[#This Row],[Day of Week]]+1)</f>
        <v>1</v>
      </c>
      <c r="T1190" s="13">
        <f t="shared" ca="1" si="374"/>
        <v>12.5</v>
      </c>
      <c r="U1190" s="13" t="b">
        <f ca="1">IF(CalcTable[[#This Row],[IrrPrecip]]&gt;=IC_MM,FALSE,TRUE)</f>
        <v>0</v>
      </c>
      <c r="V1190" s="13" t="b">
        <f t="shared" si="375"/>
        <v>1</v>
      </c>
      <c r="W1190" s="13" t="e">
        <f ca="1">IF(AND(IRR_DRIP=FALSE,CalcTable[[#This Row],[IrrHours]]&lt;=0),FALSE,TRUE)</f>
        <v>#NAME?</v>
      </c>
      <c r="X1190" s="13" t="e">
        <f ca="1">AND(CalcTable[[#This Row],[IrrDay]],CalcTable[[#This Row],[IrrRain]],CalcTable[[#This Row],[IrrWarm]],CalcTable[[#This Row],[IrrWindy]])</f>
        <v>#NAME?</v>
      </c>
      <c r="Y1190" s="13" t="e">
        <f t="shared" ca="1" si="376"/>
        <v>#NAME?</v>
      </c>
      <c r="Z1190" s="13" t="e">
        <f ca="1">CalcTable[[#This Row],[IrrHours]]/5</f>
        <v>#NAME?</v>
      </c>
      <c r="AA1190" s="13" t="e">
        <f ca="1">IF(CalcTable[[#This Row],[IrrFlag]]=FALSE,0,MAX(0,CalcTable[[#This Row],[VolRednWind]]*(FCAP*IRR_TARGET-CalcTable[[#This Row],[IWC]])))</f>
        <v>#NAME?</v>
      </c>
      <c r="AB1190" s="13" t="e">
        <f ca="1">CalcTable[[#This Row],[IWC]]+CalcTable[[#This Row],[Eff Precip]]+CalcTable[[#This Row],[IrrAmt]]-CalcTable[[#This Row],[AET]]</f>
        <v>#NAME?</v>
      </c>
      <c r="AC1190" s="13" t="e">
        <f ca="1">IF(CalcTable[[#This Row],[PWC]]&gt;FCAP,MIN(24*PERC,MIN(SAT,CalcTable[[#This Row],[PWC]])-FCAP),0)</f>
        <v>#NAME?</v>
      </c>
      <c r="AD1190" s="13" t="e">
        <f ca="1">IF(CalcTable[[#This Row],[PWC]]&gt;SAT,CalcTable[[#This Row],[PWC]]-SAT,0)</f>
        <v>#NAME?</v>
      </c>
      <c r="AE1190" s="13" t="e">
        <f ca="1">CalcTable[[#This Row],[PWC]]-CalcTable[[#This Row],[PercAmt]]-CalcTable[[#This Row],[Runoff]]</f>
        <v>#NAME?</v>
      </c>
      <c r="AF1190" s="13" t="e">
        <f ca="1">CalcTable[[#This Row],[IrrAmt]]/1000*CUR_IRR_AREA*10000/IRR_EFF</f>
        <v>#NAME?</v>
      </c>
      <c r="AG1190" s="147"/>
      <c r="AH1190" s="13"/>
      <c r="AI1190" s="50">
        <v>0</v>
      </c>
      <c r="AJ1190" s="50">
        <v>0</v>
      </c>
      <c r="AK1190" s="50">
        <v>0</v>
      </c>
      <c r="AL1190" s="50">
        <v>0</v>
      </c>
      <c r="AM1190" s="50"/>
      <c r="AN1190" s="50"/>
      <c r="AO1190" s="50"/>
      <c r="AP1190" s="50"/>
      <c r="AQ1190" s="50"/>
      <c r="AR1190" s="50"/>
      <c r="AS1190" s="50"/>
      <c r="AT1190" s="50"/>
      <c r="AU1190" s="50"/>
      <c r="AV1190" s="50"/>
      <c r="AW1190" s="50"/>
      <c r="AX1190" s="50">
        <f t="shared" si="387"/>
        <v>0</v>
      </c>
      <c r="AY1190" s="50"/>
      <c r="AZ1190" s="50">
        <f t="shared" si="377"/>
        <v>0</v>
      </c>
      <c r="BA1190" s="50">
        <f t="shared" si="378"/>
        <v>0</v>
      </c>
      <c r="BB1190" s="50">
        <f t="shared" si="379"/>
        <v>0</v>
      </c>
      <c r="BC1190" s="17">
        <f t="shared" si="380"/>
        <v>19678</v>
      </c>
      <c r="BD1190" s="50">
        <f t="shared" si="381"/>
        <v>0</v>
      </c>
      <c r="BE1190" s="50">
        <f t="shared" si="382"/>
        <v>0</v>
      </c>
      <c r="BF1190" s="50">
        <f t="shared" si="388"/>
        <v>0</v>
      </c>
      <c r="BG1190" s="50"/>
      <c r="BH1190" s="17">
        <f t="shared" si="383"/>
        <v>0</v>
      </c>
      <c r="BI1190" s="17">
        <f t="shared" si="391"/>
        <v>1190</v>
      </c>
      <c r="BJ1190" s="17">
        <f t="shared" si="389"/>
        <v>1190</v>
      </c>
      <c r="BK1190" s="150">
        <f t="shared" si="390"/>
        <v>24692</v>
      </c>
      <c r="BL1190" s="50" t="e">
        <f t="shared" ca="1" si="384"/>
        <v>#NAME?</v>
      </c>
      <c r="BM1190" s="50" t="e">
        <f t="shared" ca="1" si="385"/>
        <v>#NAME?</v>
      </c>
      <c r="BN1190" s="50" t="e">
        <f t="shared" ca="1" si="386"/>
        <v>#NAME?</v>
      </c>
    </row>
    <row r="1191" spans="1:66" x14ac:dyDescent="0.35">
      <c r="A1191" s="48">
        <v>24693</v>
      </c>
      <c r="B1191" s="17">
        <v>1967</v>
      </c>
      <c r="C1191" s="17">
        <v>8</v>
      </c>
      <c r="D1191" s="17">
        <v>221</v>
      </c>
      <c r="E1191" s="17">
        <v>9</v>
      </c>
      <c r="F1191" s="17">
        <v>4</v>
      </c>
      <c r="G1191" s="50">
        <v>9.4</v>
      </c>
      <c r="H1191" s="32">
        <v>4.2317118819658646</v>
      </c>
      <c r="I1191" s="50">
        <v>6.833333333333333</v>
      </c>
      <c r="J1191" s="13">
        <v>0</v>
      </c>
      <c r="K1191" s="13">
        <f t="shared" si="372"/>
        <v>0</v>
      </c>
      <c r="L1191" s="13">
        <f t="shared" si="373"/>
        <v>0</v>
      </c>
      <c r="M1191" s="13" t="e">
        <f ca="1">CalcTable[[#This Row],[IWC]]-AE1190</f>
        <v>#NAME?</v>
      </c>
      <c r="N1191" s="13" t="e">
        <f ca="1">IF(CalcTable[[#This Row],[Day of Year]]&lt;123,FCAP,AE1190)</f>
        <v>#NAME?</v>
      </c>
      <c r="O1191" s="17" t="e">
        <f ca="1">IF(IRR_DRIP,5,COUNTIF('IDET Wind Values'!C1175:G1175,"&lt;="&amp;IRR_MAXWIND))</f>
        <v>#NAME?</v>
      </c>
      <c r="P1191" s="13" t="e">
        <f ca="1">CalcTable[[#This Row],[ET_o]]*KL</f>
        <v>#NAME?</v>
      </c>
      <c r="Q1191" s="13" t="e">
        <f ca="1">IF(WILTPT&lt;=0,1,MAX(0,MIN(1,(CalcTable[[#This Row],[IWC]]-WILTPT)/(MAD-WILTPT))))</f>
        <v>#NAME?</v>
      </c>
      <c r="R1191" s="13" t="e">
        <f ca="1">CalcTable[[#This Row],[ETMult]]*CalcTable[[#This Row],[ETb]]</f>
        <v>#NAME?</v>
      </c>
      <c r="S1191" s="13" t="b">
        <f>INDEX(IRR_LIST,CalcTable[[#This Row],[Day of Week]]+1)</f>
        <v>0</v>
      </c>
      <c r="T1191" s="13">
        <f t="shared" ca="1" si="374"/>
        <v>12.5</v>
      </c>
      <c r="U1191" s="13" t="b">
        <f ca="1">IF(CalcTable[[#This Row],[IrrPrecip]]&gt;=IC_MM,FALSE,TRUE)</f>
        <v>0</v>
      </c>
      <c r="V1191" s="13" t="b">
        <f t="shared" si="375"/>
        <v>1</v>
      </c>
      <c r="W1191" s="13" t="e">
        <f ca="1">IF(AND(IRR_DRIP=FALSE,CalcTable[[#This Row],[IrrHours]]&lt;=0),FALSE,TRUE)</f>
        <v>#NAME?</v>
      </c>
      <c r="X1191" s="13" t="e">
        <f ca="1">AND(CalcTable[[#This Row],[IrrDay]],CalcTable[[#This Row],[IrrRain]],CalcTable[[#This Row],[IrrWarm]],CalcTable[[#This Row],[IrrWindy]])</f>
        <v>#NAME?</v>
      </c>
      <c r="Y1191" s="13" t="e">
        <f t="shared" ca="1" si="376"/>
        <v>#NAME?</v>
      </c>
      <c r="Z1191" s="13" t="e">
        <f ca="1">CalcTable[[#This Row],[IrrHours]]/5</f>
        <v>#NAME?</v>
      </c>
      <c r="AA1191" s="13" t="e">
        <f ca="1">IF(CalcTable[[#This Row],[IrrFlag]]=FALSE,0,MAX(0,CalcTable[[#This Row],[VolRednWind]]*(FCAP*IRR_TARGET-CalcTable[[#This Row],[IWC]])))</f>
        <v>#NAME?</v>
      </c>
      <c r="AB1191" s="13" t="e">
        <f ca="1">CalcTable[[#This Row],[IWC]]+CalcTable[[#This Row],[Eff Precip]]+CalcTable[[#This Row],[IrrAmt]]-CalcTable[[#This Row],[AET]]</f>
        <v>#NAME?</v>
      </c>
      <c r="AC1191" s="13" t="e">
        <f ca="1">IF(CalcTable[[#This Row],[PWC]]&gt;FCAP,MIN(24*PERC,MIN(SAT,CalcTable[[#This Row],[PWC]])-FCAP),0)</f>
        <v>#NAME?</v>
      </c>
      <c r="AD1191" s="13" t="e">
        <f ca="1">IF(CalcTable[[#This Row],[PWC]]&gt;SAT,CalcTable[[#This Row],[PWC]]-SAT,0)</f>
        <v>#NAME?</v>
      </c>
      <c r="AE1191" s="13" t="e">
        <f ca="1">CalcTable[[#This Row],[PWC]]-CalcTable[[#This Row],[PercAmt]]-CalcTable[[#This Row],[Runoff]]</f>
        <v>#NAME?</v>
      </c>
      <c r="AF1191" s="13" t="e">
        <f ca="1">CalcTable[[#This Row],[IrrAmt]]/1000*CUR_IRR_AREA*10000/IRR_EFF</f>
        <v>#NAME?</v>
      </c>
      <c r="AG1191" s="147"/>
      <c r="AH1191" s="13"/>
      <c r="AI1191" s="50">
        <v>0</v>
      </c>
      <c r="AJ1191" s="50">
        <v>0</v>
      </c>
      <c r="AK1191" s="50">
        <v>0</v>
      </c>
      <c r="AL1191" s="50">
        <v>0</v>
      </c>
      <c r="AM1191" s="50"/>
      <c r="AN1191" s="50"/>
      <c r="AO1191" s="50"/>
      <c r="AP1191" s="50"/>
      <c r="AQ1191" s="50"/>
      <c r="AR1191" s="50"/>
      <c r="AS1191" s="50"/>
      <c r="AT1191" s="50"/>
      <c r="AU1191" s="50"/>
      <c r="AV1191" s="50"/>
      <c r="AW1191" s="50"/>
      <c r="AX1191" s="50">
        <f t="shared" si="387"/>
        <v>0</v>
      </c>
      <c r="AY1191" s="50"/>
      <c r="AZ1191" s="50">
        <f t="shared" si="377"/>
        <v>0</v>
      </c>
      <c r="BA1191" s="50">
        <f t="shared" si="378"/>
        <v>0</v>
      </c>
      <c r="BB1191" s="50">
        <f t="shared" si="379"/>
        <v>0</v>
      </c>
      <c r="BC1191" s="17">
        <f t="shared" si="380"/>
        <v>19678</v>
      </c>
      <c r="BD1191" s="50">
        <f t="shared" si="381"/>
        <v>0</v>
      </c>
      <c r="BE1191" s="50">
        <f t="shared" si="382"/>
        <v>0</v>
      </c>
      <c r="BF1191" s="50">
        <f t="shared" si="388"/>
        <v>0</v>
      </c>
      <c r="BG1191" s="50"/>
      <c r="BH1191" s="17">
        <f t="shared" si="383"/>
        <v>0</v>
      </c>
      <c r="BI1191" s="17">
        <f t="shared" si="391"/>
        <v>1191</v>
      </c>
      <c r="BJ1191" s="17">
        <f t="shared" si="389"/>
        <v>1191</v>
      </c>
      <c r="BK1191" s="150">
        <f t="shared" si="390"/>
        <v>24693</v>
      </c>
      <c r="BL1191" s="50" t="e">
        <f t="shared" ca="1" si="384"/>
        <v>#NAME?</v>
      </c>
      <c r="BM1191" s="50" t="e">
        <f t="shared" ca="1" si="385"/>
        <v>#NAME?</v>
      </c>
      <c r="BN1191" s="50" t="e">
        <f t="shared" ca="1" si="386"/>
        <v>#NAME?</v>
      </c>
    </row>
    <row r="1192" spans="1:66" x14ac:dyDescent="0.35">
      <c r="A1192" s="48">
        <v>24694</v>
      </c>
      <c r="B1192" s="17">
        <v>1967</v>
      </c>
      <c r="C1192" s="17">
        <v>8</v>
      </c>
      <c r="D1192" s="17">
        <v>222</v>
      </c>
      <c r="E1192" s="17">
        <v>10</v>
      </c>
      <c r="F1192" s="17">
        <v>5</v>
      </c>
      <c r="G1192" s="50">
        <v>8.9</v>
      </c>
      <c r="H1192" s="32">
        <v>4.8898986904945234</v>
      </c>
      <c r="I1192" s="50">
        <v>3.3333333333333335</v>
      </c>
      <c r="J1192" s="13">
        <v>0</v>
      </c>
      <c r="K1192" s="13">
        <f t="shared" si="372"/>
        <v>0</v>
      </c>
      <c r="L1192" s="13">
        <f t="shared" si="373"/>
        <v>0</v>
      </c>
      <c r="M1192" s="13" t="e">
        <f ca="1">CalcTable[[#This Row],[IWC]]-AE1191</f>
        <v>#NAME?</v>
      </c>
      <c r="N1192" s="13" t="e">
        <f ca="1">IF(CalcTable[[#This Row],[Day of Year]]&lt;123,FCAP,AE1191)</f>
        <v>#NAME?</v>
      </c>
      <c r="O1192" s="17" t="e">
        <f ca="1">IF(IRR_DRIP,5,COUNTIF('IDET Wind Values'!C1176:G1176,"&lt;="&amp;IRR_MAXWIND))</f>
        <v>#NAME?</v>
      </c>
      <c r="P1192" s="13" t="e">
        <f ca="1">CalcTable[[#This Row],[ET_o]]*KL</f>
        <v>#NAME?</v>
      </c>
      <c r="Q1192" s="13" t="e">
        <f ca="1">IF(WILTPT&lt;=0,1,MAX(0,MIN(1,(CalcTable[[#This Row],[IWC]]-WILTPT)/(MAD-WILTPT))))</f>
        <v>#NAME?</v>
      </c>
      <c r="R1192" s="13" t="e">
        <f ca="1">CalcTable[[#This Row],[ETMult]]*CalcTable[[#This Row],[ETb]]</f>
        <v>#NAME?</v>
      </c>
      <c r="S1192" s="13" t="b">
        <f>INDEX(IRR_LIST,CalcTable[[#This Row],[Day of Week]]+1)</f>
        <v>1</v>
      </c>
      <c r="T1192" s="13">
        <f t="shared" ca="1" si="374"/>
        <v>0</v>
      </c>
      <c r="U1192" s="13" t="b">
        <f ca="1">IF(CalcTable[[#This Row],[IrrPrecip]]&gt;=IC_MM,FALSE,TRUE)</f>
        <v>1</v>
      </c>
      <c r="V1192" s="13" t="b">
        <f t="shared" si="375"/>
        <v>1</v>
      </c>
      <c r="W1192" s="13" t="e">
        <f ca="1">IF(AND(IRR_DRIP=FALSE,CalcTable[[#This Row],[IrrHours]]&lt;=0),FALSE,TRUE)</f>
        <v>#NAME?</v>
      </c>
      <c r="X1192" s="13" t="e">
        <f ca="1">AND(CalcTable[[#This Row],[IrrDay]],CalcTable[[#This Row],[IrrRain]],CalcTable[[#This Row],[IrrWarm]],CalcTable[[#This Row],[IrrWindy]])</f>
        <v>#NAME?</v>
      </c>
      <c r="Y1192" s="13" t="e">
        <f t="shared" ca="1" si="376"/>
        <v>#NAME?</v>
      </c>
      <c r="Z1192" s="13" t="e">
        <f ca="1">CalcTable[[#This Row],[IrrHours]]/5</f>
        <v>#NAME?</v>
      </c>
      <c r="AA1192" s="13" t="e">
        <f ca="1">IF(CalcTable[[#This Row],[IrrFlag]]=FALSE,0,MAX(0,CalcTable[[#This Row],[VolRednWind]]*(FCAP*IRR_TARGET-CalcTable[[#This Row],[IWC]])))</f>
        <v>#NAME?</v>
      </c>
      <c r="AB1192" s="13" t="e">
        <f ca="1">CalcTable[[#This Row],[IWC]]+CalcTable[[#This Row],[Eff Precip]]+CalcTable[[#This Row],[IrrAmt]]-CalcTable[[#This Row],[AET]]</f>
        <v>#NAME?</v>
      </c>
      <c r="AC1192" s="13" t="e">
        <f ca="1">IF(CalcTable[[#This Row],[PWC]]&gt;FCAP,MIN(24*PERC,MIN(SAT,CalcTable[[#This Row],[PWC]])-FCAP),0)</f>
        <v>#NAME?</v>
      </c>
      <c r="AD1192" s="13" t="e">
        <f ca="1">IF(CalcTable[[#This Row],[PWC]]&gt;SAT,CalcTable[[#This Row],[PWC]]-SAT,0)</f>
        <v>#NAME?</v>
      </c>
      <c r="AE1192" s="13" t="e">
        <f ca="1">CalcTable[[#This Row],[PWC]]-CalcTable[[#This Row],[PercAmt]]-CalcTable[[#This Row],[Runoff]]</f>
        <v>#NAME?</v>
      </c>
      <c r="AF1192" s="13" t="e">
        <f ca="1">CalcTable[[#This Row],[IrrAmt]]/1000*CUR_IRR_AREA*10000/IRR_EFF</f>
        <v>#NAME?</v>
      </c>
      <c r="AG1192" s="147"/>
      <c r="AH1192" s="13"/>
      <c r="AI1192" s="50">
        <v>8.8356771431006678</v>
      </c>
      <c r="AJ1192" s="50">
        <v>12.243677143100669</v>
      </c>
      <c r="AK1192" s="50">
        <v>0</v>
      </c>
      <c r="AL1192" s="50">
        <v>0</v>
      </c>
      <c r="AM1192" s="50"/>
      <c r="AN1192" s="50"/>
      <c r="AO1192" s="50"/>
      <c r="AP1192" s="50"/>
      <c r="AQ1192" s="50"/>
      <c r="AR1192" s="50"/>
      <c r="AS1192" s="50"/>
      <c r="AT1192" s="50"/>
      <c r="AU1192" s="50"/>
      <c r="AV1192" s="50"/>
      <c r="AW1192" s="50"/>
      <c r="AX1192" s="50">
        <f t="shared" si="387"/>
        <v>21.079354286201337</v>
      </c>
      <c r="AY1192" s="50"/>
      <c r="AZ1192" s="50">
        <f t="shared" si="377"/>
        <v>488.73779429642946</v>
      </c>
      <c r="BA1192" s="50">
        <f t="shared" si="378"/>
        <v>791.96784647812365</v>
      </c>
      <c r="BB1192" s="50">
        <f t="shared" si="379"/>
        <v>819.62627456872633</v>
      </c>
      <c r="BC1192" s="17">
        <f t="shared" si="380"/>
        <v>19678</v>
      </c>
      <c r="BD1192" s="50">
        <f t="shared" si="381"/>
        <v>21.079354286201337</v>
      </c>
      <c r="BE1192" s="50">
        <f t="shared" si="382"/>
        <v>488.73779429642946</v>
      </c>
      <c r="BF1192" s="50">
        <f t="shared" si="388"/>
        <v>799.41944533887624</v>
      </c>
      <c r="BG1192" s="50"/>
      <c r="BH1192" s="17">
        <f t="shared" si="383"/>
        <v>0</v>
      </c>
      <c r="BI1192" s="17">
        <f t="shared" si="391"/>
        <v>1192</v>
      </c>
      <c r="BJ1192" s="17">
        <f t="shared" si="389"/>
        <v>1192</v>
      </c>
      <c r="BK1192" s="150">
        <f t="shared" si="390"/>
        <v>24694</v>
      </c>
      <c r="BL1192" s="50" t="e">
        <f t="shared" ca="1" si="384"/>
        <v>#NAME?</v>
      </c>
      <c r="BM1192" s="50" t="e">
        <f t="shared" ca="1" si="385"/>
        <v>#NAME?</v>
      </c>
      <c r="BN1192" s="50" t="e">
        <f t="shared" ca="1" si="386"/>
        <v>#NAME?</v>
      </c>
    </row>
    <row r="1193" spans="1:66" x14ac:dyDescent="0.35">
      <c r="A1193" s="48">
        <v>24695</v>
      </c>
      <c r="B1193" s="17">
        <v>1967</v>
      </c>
      <c r="C1193" s="17">
        <v>8</v>
      </c>
      <c r="D1193" s="17">
        <v>223</v>
      </c>
      <c r="E1193" s="17">
        <v>11</v>
      </c>
      <c r="F1193" s="17">
        <v>6</v>
      </c>
      <c r="G1193" s="50">
        <v>12.2</v>
      </c>
      <c r="H1193" s="32">
        <v>5.7033421299776874</v>
      </c>
      <c r="I1193" s="50">
        <v>3.1666666666666665</v>
      </c>
      <c r="J1193" s="13">
        <v>0</v>
      </c>
      <c r="K1193" s="13">
        <f t="shared" si="372"/>
        <v>0</v>
      </c>
      <c r="L1193" s="13">
        <f t="shared" si="373"/>
        <v>0</v>
      </c>
      <c r="M1193" s="13" t="e">
        <f ca="1">CalcTable[[#This Row],[IWC]]-AE1192</f>
        <v>#NAME?</v>
      </c>
      <c r="N1193" s="13" t="e">
        <f ca="1">IF(CalcTable[[#This Row],[Day of Year]]&lt;123,FCAP,AE1192)</f>
        <v>#NAME?</v>
      </c>
      <c r="O1193" s="17" t="e">
        <f ca="1">IF(IRR_DRIP,5,COUNTIF('IDET Wind Values'!C1177:G1177,"&lt;="&amp;IRR_MAXWIND))</f>
        <v>#NAME?</v>
      </c>
      <c r="P1193" s="13" t="e">
        <f ca="1">CalcTable[[#This Row],[ET_o]]*KL</f>
        <v>#NAME?</v>
      </c>
      <c r="Q1193" s="13" t="e">
        <f ca="1">IF(WILTPT&lt;=0,1,MAX(0,MIN(1,(CalcTable[[#This Row],[IWC]]-WILTPT)/(MAD-WILTPT))))</f>
        <v>#NAME?</v>
      </c>
      <c r="R1193" s="13" t="e">
        <f ca="1">CalcTable[[#This Row],[ETMult]]*CalcTable[[#This Row],[ETb]]</f>
        <v>#NAME?</v>
      </c>
      <c r="S1193" s="13" t="b">
        <f>INDEX(IRR_LIST,CalcTable[[#This Row],[Day of Week]]+1)</f>
        <v>0</v>
      </c>
      <c r="T1193" s="13">
        <f t="shared" ca="1" si="374"/>
        <v>0</v>
      </c>
      <c r="U1193" s="13" t="b">
        <f ca="1">IF(CalcTable[[#This Row],[IrrPrecip]]&gt;=IC_MM,FALSE,TRUE)</f>
        <v>1</v>
      </c>
      <c r="V1193" s="13" t="b">
        <f t="shared" si="375"/>
        <v>1</v>
      </c>
      <c r="W1193" s="13" t="e">
        <f ca="1">IF(AND(IRR_DRIP=FALSE,CalcTable[[#This Row],[IrrHours]]&lt;=0),FALSE,TRUE)</f>
        <v>#NAME?</v>
      </c>
      <c r="X1193" s="13" t="e">
        <f ca="1">AND(CalcTable[[#This Row],[IrrDay]],CalcTable[[#This Row],[IrrRain]],CalcTable[[#This Row],[IrrWarm]],CalcTable[[#This Row],[IrrWindy]])</f>
        <v>#NAME?</v>
      </c>
      <c r="Y1193" s="13" t="e">
        <f t="shared" ca="1" si="376"/>
        <v>#NAME?</v>
      </c>
      <c r="Z1193" s="13" t="e">
        <f ca="1">CalcTable[[#This Row],[IrrHours]]/5</f>
        <v>#NAME?</v>
      </c>
      <c r="AA1193" s="13" t="e">
        <f ca="1">IF(CalcTable[[#This Row],[IrrFlag]]=FALSE,0,MAX(0,CalcTable[[#This Row],[VolRednWind]]*(FCAP*IRR_TARGET-CalcTable[[#This Row],[IWC]])))</f>
        <v>#NAME?</v>
      </c>
      <c r="AB1193" s="13" t="e">
        <f ca="1">CalcTable[[#This Row],[IWC]]+CalcTable[[#This Row],[Eff Precip]]+CalcTable[[#This Row],[IrrAmt]]-CalcTable[[#This Row],[AET]]</f>
        <v>#NAME?</v>
      </c>
      <c r="AC1193" s="13" t="e">
        <f ca="1">IF(CalcTable[[#This Row],[PWC]]&gt;FCAP,MIN(24*PERC,MIN(SAT,CalcTable[[#This Row],[PWC]])-FCAP),0)</f>
        <v>#NAME?</v>
      </c>
      <c r="AD1193" s="13" t="e">
        <f ca="1">IF(CalcTable[[#This Row],[PWC]]&gt;SAT,CalcTable[[#This Row],[PWC]]-SAT,0)</f>
        <v>#NAME?</v>
      </c>
      <c r="AE1193" s="13" t="e">
        <f ca="1">CalcTable[[#This Row],[PWC]]-CalcTable[[#This Row],[PercAmt]]-CalcTable[[#This Row],[Runoff]]</f>
        <v>#NAME?</v>
      </c>
      <c r="AF1193" s="13" t="e">
        <f ca="1">CalcTable[[#This Row],[IrrAmt]]/1000*CUR_IRR_AREA*10000/IRR_EFF</f>
        <v>#NAME?</v>
      </c>
      <c r="AG1193" s="147"/>
      <c r="AH1193" s="13"/>
      <c r="AI1193" s="50">
        <v>0</v>
      </c>
      <c r="AJ1193" s="50">
        <v>0</v>
      </c>
      <c r="AK1193" s="50">
        <v>0</v>
      </c>
      <c r="AL1193" s="50">
        <v>9.23404774935109</v>
      </c>
      <c r="AM1193" s="50"/>
      <c r="AN1193" s="50"/>
      <c r="AO1193" s="50"/>
      <c r="AP1193" s="50"/>
      <c r="AQ1193" s="50"/>
      <c r="AR1193" s="50"/>
      <c r="AS1193" s="50"/>
      <c r="AT1193" s="50"/>
      <c r="AU1193" s="50"/>
      <c r="AV1193" s="50"/>
      <c r="AW1193" s="50"/>
      <c r="AX1193" s="50">
        <f t="shared" si="387"/>
        <v>9.23404774935109</v>
      </c>
      <c r="AY1193" s="50"/>
      <c r="AZ1193" s="50">
        <f t="shared" si="377"/>
        <v>270.86540064763199</v>
      </c>
      <c r="BA1193" s="50">
        <f t="shared" si="378"/>
        <v>417.04672798127467</v>
      </c>
      <c r="BB1193" s="50">
        <f t="shared" si="379"/>
        <v>429.94508039306669</v>
      </c>
      <c r="BC1193" s="17">
        <f t="shared" si="380"/>
        <v>19678</v>
      </c>
      <c r="BD1193" s="50">
        <f t="shared" si="381"/>
        <v>9.23404774935109</v>
      </c>
      <c r="BE1193" s="50">
        <f t="shared" si="382"/>
        <v>270.86540064763199</v>
      </c>
      <c r="BF1193" s="50">
        <f t="shared" si="388"/>
        <v>443.04956742487877</v>
      </c>
      <c r="BG1193" s="50"/>
      <c r="BH1193" s="17">
        <f t="shared" si="383"/>
        <v>0</v>
      </c>
      <c r="BI1193" s="17">
        <f t="shared" si="391"/>
        <v>1193</v>
      </c>
      <c r="BJ1193" s="17">
        <f t="shared" si="389"/>
        <v>1193</v>
      </c>
      <c r="BK1193" s="150">
        <f t="shared" si="390"/>
        <v>24695</v>
      </c>
      <c r="BL1193" s="50" t="e">
        <f t="shared" ca="1" si="384"/>
        <v>#NAME?</v>
      </c>
      <c r="BM1193" s="50" t="e">
        <f t="shared" ca="1" si="385"/>
        <v>#NAME?</v>
      </c>
      <c r="BN1193" s="50" t="e">
        <f t="shared" ca="1" si="386"/>
        <v>#NAME?</v>
      </c>
    </row>
    <row r="1194" spans="1:66" x14ac:dyDescent="0.35">
      <c r="A1194" s="48">
        <v>24696</v>
      </c>
      <c r="B1194" s="17">
        <v>1967</v>
      </c>
      <c r="C1194" s="17">
        <v>8</v>
      </c>
      <c r="D1194" s="17">
        <v>224</v>
      </c>
      <c r="E1194" s="17">
        <v>12</v>
      </c>
      <c r="F1194" s="17">
        <v>7</v>
      </c>
      <c r="G1194" s="50">
        <v>13.9</v>
      </c>
      <c r="H1194" s="32">
        <v>5.3046913068687482</v>
      </c>
      <c r="I1194" s="50">
        <v>11.5</v>
      </c>
      <c r="J1194" s="13">
        <v>0</v>
      </c>
      <c r="K1194" s="13">
        <f t="shared" si="372"/>
        <v>0</v>
      </c>
      <c r="L1194" s="13">
        <f t="shared" si="373"/>
        <v>0</v>
      </c>
      <c r="M1194" s="13" t="e">
        <f ca="1">CalcTable[[#This Row],[IWC]]-AE1193</f>
        <v>#NAME?</v>
      </c>
      <c r="N1194" s="13" t="e">
        <f ca="1">IF(CalcTable[[#This Row],[Day of Year]]&lt;123,FCAP,AE1193)</f>
        <v>#NAME?</v>
      </c>
      <c r="O1194" s="17" t="e">
        <f ca="1">IF(IRR_DRIP,5,COUNTIF('IDET Wind Values'!C1178:G1178,"&lt;="&amp;IRR_MAXWIND))</f>
        <v>#NAME?</v>
      </c>
      <c r="P1194" s="13" t="e">
        <f ca="1">CalcTable[[#This Row],[ET_o]]*KL</f>
        <v>#NAME?</v>
      </c>
      <c r="Q1194" s="13" t="e">
        <f ca="1">IF(WILTPT&lt;=0,1,MAX(0,MIN(1,(CalcTable[[#This Row],[IWC]]-WILTPT)/(MAD-WILTPT))))</f>
        <v>#NAME?</v>
      </c>
      <c r="R1194" s="13" t="e">
        <f ca="1">CalcTable[[#This Row],[ETMult]]*CalcTable[[#This Row],[ETb]]</f>
        <v>#NAME?</v>
      </c>
      <c r="S1194" s="13" t="b">
        <f>INDEX(IRR_LIST,CalcTable[[#This Row],[Day of Week]]+1)</f>
        <v>0</v>
      </c>
      <c r="T1194" s="13">
        <f t="shared" ca="1" si="374"/>
        <v>0</v>
      </c>
      <c r="U1194" s="13" t="b">
        <f ca="1">IF(CalcTable[[#This Row],[IrrPrecip]]&gt;=IC_MM,FALSE,TRUE)</f>
        <v>1</v>
      </c>
      <c r="V1194" s="13" t="b">
        <f t="shared" si="375"/>
        <v>1</v>
      </c>
      <c r="W1194" s="13" t="e">
        <f ca="1">IF(AND(IRR_DRIP=FALSE,CalcTable[[#This Row],[IrrHours]]&lt;=0),FALSE,TRUE)</f>
        <v>#NAME?</v>
      </c>
      <c r="X1194" s="13" t="e">
        <f ca="1">AND(CalcTable[[#This Row],[IrrDay]],CalcTable[[#This Row],[IrrRain]],CalcTable[[#This Row],[IrrWarm]],CalcTable[[#This Row],[IrrWindy]])</f>
        <v>#NAME?</v>
      </c>
      <c r="Y1194" s="13" t="e">
        <f t="shared" ca="1" si="376"/>
        <v>#NAME?</v>
      </c>
      <c r="Z1194" s="13" t="e">
        <f ca="1">CalcTable[[#This Row],[IrrHours]]/5</f>
        <v>#NAME?</v>
      </c>
      <c r="AA1194" s="13" t="e">
        <f ca="1">IF(CalcTable[[#This Row],[IrrFlag]]=FALSE,0,MAX(0,CalcTable[[#This Row],[VolRednWind]]*(FCAP*IRR_TARGET-CalcTable[[#This Row],[IWC]])))</f>
        <v>#NAME?</v>
      </c>
      <c r="AB1194" s="13" t="e">
        <f ca="1">CalcTable[[#This Row],[IWC]]+CalcTable[[#This Row],[Eff Precip]]+CalcTable[[#This Row],[IrrAmt]]-CalcTable[[#This Row],[AET]]</f>
        <v>#NAME?</v>
      </c>
      <c r="AC1194" s="13" t="e">
        <f ca="1">IF(CalcTable[[#This Row],[PWC]]&gt;FCAP,MIN(24*PERC,MIN(SAT,CalcTable[[#This Row],[PWC]])-FCAP),0)</f>
        <v>#NAME?</v>
      </c>
      <c r="AD1194" s="13" t="e">
        <f ca="1">IF(CalcTable[[#This Row],[PWC]]&gt;SAT,CalcTable[[#This Row],[PWC]]-SAT,0)</f>
        <v>#NAME?</v>
      </c>
      <c r="AE1194" s="13" t="e">
        <f ca="1">CalcTable[[#This Row],[PWC]]-CalcTable[[#This Row],[PercAmt]]-CalcTable[[#This Row],[Runoff]]</f>
        <v>#NAME?</v>
      </c>
      <c r="AF1194" s="13" t="e">
        <f ca="1">CalcTable[[#This Row],[IrrAmt]]/1000*CUR_IRR_AREA*10000/IRR_EFF</f>
        <v>#NAME?</v>
      </c>
      <c r="AG1194" s="147"/>
      <c r="AH1194" s="13"/>
      <c r="AI1194" s="50">
        <v>0</v>
      </c>
      <c r="AJ1194" s="50">
        <v>0</v>
      </c>
      <c r="AK1194" s="50">
        <v>0</v>
      </c>
      <c r="AL1194" s="50">
        <v>0</v>
      </c>
      <c r="AM1194" s="50"/>
      <c r="AN1194" s="50"/>
      <c r="AO1194" s="50"/>
      <c r="AP1194" s="50"/>
      <c r="AQ1194" s="50"/>
      <c r="AR1194" s="50"/>
      <c r="AS1194" s="50"/>
      <c r="AT1194" s="50"/>
      <c r="AU1194" s="50"/>
      <c r="AV1194" s="50"/>
      <c r="AW1194" s="50"/>
      <c r="AX1194" s="50">
        <f t="shared" si="387"/>
        <v>0</v>
      </c>
      <c r="AY1194" s="50"/>
      <c r="AZ1194" s="50">
        <f t="shared" si="377"/>
        <v>0</v>
      </c>
      <c r="BA1194" s="50">
        <f t="shared" si="378"/>
        <v>0</v>
      </c>
      <c r="BB1194" s="50">
        <f t="shared" si="379"/>
        <v>0</v>
      </c>
      <c r="BC1194" s="17">
        <f t="shared" si="380"/>
        <v>19678</v>
      </c>
      <c r="BD1194" s="50">
        <f t="shared" si="381"/>
        <v>0</v>
      </c>
      <c r="BE1194" s="50">
        <f t="shared" si="382"/>
        <v>0</v>
      </c>
      <c r="BF1194" s="50">
        <f t="shared" si="388"/>
        <v>0</v>
      </c>
      <c r="BG1194" s="50"/>
      <c r="BH1194" s="17">
        <f t="shared" si="383"/>
        <v>0</v>
      </c>
      <c r="BI1194" s="17">
        <f t="shared" si="391"/>
        <v>1194</v>
      </c>
      <c r="BJ1194" s="17">
        <f t="shared" si="389"/>
        <v>1194</v>
      </c>
      <c r="BK1194" s="150">
        <f t="shared" si="390"/>
        <v>24696</v>
      </c>
      <c r="BL1194" s="50" t="e">
        <f t="shared" ca="1" si="384"/>
        <v>#NAME?</v>
      </c>
      <c r="BM1194" s="50" t="e">
        <f t="shared" ca="1" si="385"/>
        <v>#NAME?</v>
      </c>
      <c r="BN1194" s="50" t="e">
        <f t="shared" ca="1" si="386"/>
        <v>#NAME?</v>
      </c>
    </row>
    <row r="1195" spans="1:66" x14ac:dyDescent="0.35">
      <c r="A1195" s="48">
        <v>24697</v>
      </c>
      <c r="B1195" s="17">
        <v>1967</v>
      </c>
      <c r="C1195" s="17">
        <v>8</v>
      </c>
      <c r="D1195" s="17">
        <v>225</v>
      </c>
      <c r="E1195" s="17">
        <v>13</v>
      </c>
      <c r="F1195" s="17">
        <v>1</v>
      </c>
      <c r="G1195" s="50">
        <v>10.6</v>
      </c>
      <c r="H1195" s="32">
        <v>5.3151054546420156</v>
      </c>
      <c r="I1195" s="50">
        <v>13.666666666666666</v>
      </c>
      <c r="J1195" s="13">
        <v>0</v>
      </c>
      <c r="K1195" s="13">
        <f t="shared" si="372"/>
        <v>0</v>
      </c>
      <c r="L1195" s="13">
        <f t="shared" si="373"/>
        <v>0</v>
      </c>
      <c r="M1195" s="13" t="e">
        <f ca="1">CalcTable[[#This Row],[IWC]]-AE1194</f>
        <v>#NAME?</v>
      </c>
      <c r="N1195" s="13" t="e">
        <f ca="1">IF(CalcTable[[#This Row],[Day of Year]]&lt;123,FCAP,AE1194)</f>
        <v>#NAME?</v>
      </c>
      <c r="O1195" s="17" t="e">
        <f ca="1">IF(IRR_DRIP,5,COUNTIF('IDET Wind Values'!C1179:G1179,"&lt;="&amp;IRR_MAXWIND))</f>
        <v>#NAME?</v>
      </c>
      <c r="P1195" s="13" t="e">
        <f ca="1">CalcTable[[#This Row],[ET_o]]*KL</f>
        <v>#NAME?</v>
      </c>
      <c r="Q1195" s="13" t="e">
        <f ca="1">IF(WILTPT&lt;=0,1,MAX(0,MIN(1,(CalcTable[[#This Row],[IWC]]-WILTPT)/(MAD-WILTPT))))</f>
        <v>#NAME?</v>
      </c>
      <c r="R1195" s="13" t="e">
        <f ca="1">CalcTable[[#This Row],[ETMult]]*CalcTable[[#This Row],[ETb]]</f>
        <v>#NAME?</v>
      </c>
      <c r="S1195" s="13" t="b">
        <f>INDEX(IRR_LIST,CalcTable[[#This Row],[Day of Week]]+1)</f>
        <v>1</v>
      </c>
      <c r="T1195" s="13">
        <f t="shared" ca="1" si="374"/>
        <v>0</v>
      </c>
      <c r="U1195" s="13" t="b">
        <f ca="1">IF(CalcTable[[#This Row],[IrrPrecip]]&gt;=IC_MM,FALSE,TRUE)</f>
        <v>1</v>
      </c>
      <c r="V1195" s="13" t="b">
        <f t="shared" si="375"/>
        <v>1</v>
      </c>
      <c r="W1195" s="13" t="e">
        <f ca="1">IF(AND(IRR_DRIP=FALSE,CalcTable[[#This Row],[IrrHours]]&lt;=0),FALSE,TRUE)</f>
        <v>#NAME?</v>
      </c>
      <c r="X1195" s="13" t="e">
        <f ca="1">AND(CalcTable[[#This Row],[IrrDay]],CalcTable[[#This Row],[IrrRain]],CalcTable[[#This Row],[IrrWarm]],CalcTable[[#This Row],[IrrWindy]])</f>
        <v>#NAME?</v>
      </c>
      <c r="Y1195" s="13" t="e">
        <f t="shared" ca="1" si="376"/>
        <v>#NAME?</v>
      </c>
      <c r="Z1195" s="13" t="e">
        <f ca="1">CalcTable[[#This Row],[IrrHours]]/5</f>
        <v>#NAME?</v>
      </c>
      <c r="AA1195" s="13" t="e">
        <f ca="1">IF(CalcTable[[#This Row],[IrrFlag]]=FALSE,0,MAX(0,CalcTable[[#This Row],[VolRednWind]]*(FCAP*IRR_TARGET-CalcTable[[#This Row],[IWC]])))</f>
        <v>#NAME?</v>
      </c>
      <c r="AB1195" s="13" t="e">
        <f ca="1">CalcTable[[#This Row],[IWC]]+CalcTable[[#This Row],[Eff Precip]]+CalcTable[[#This Row],[IrrAmt]]-CalcTable[[#This Row],[AET]]</f>
        <v>#NAME?</v>
      </c>
      <c r="AC1195" s="13" t="e">
        <f ca="1">IF(CalcTable[[#This Row],[PWC]]&gt;FCAP,MIN(24*PERC,MIN(SAT,CalcTable[[#This Row],[PWC]])-FCAP),0)</f>
        <v>#NAME?</v>
      </c>
      <c r="AD1195" s="13" t="e">
        <f ca="1">IF(CalcTable[[#This Row],[PWC]]&gt;SAT,CalcTable[[#This Row],[PWC]]-SAT,0)</f>
        <v>#NAME?</v>
      </c>
      <c r="AE1195" s="13" t="e">
        <f ca="1">CalcTable[[#This Row],[PWC]]-CalcTable[[#This Row],[PercAmt]]-CalcTable[[#This Row],[Runoff]]</f>
        <v>#NAME?</v>
      </c>
      <c r="AF1195" s="13" t="e">
        <f ca="1">CalcTable[[#This Row],[IrrAmt]]/1000*CUR_IRR_AREA*10000/IRR_EFF</f>
        <v>#NAME?</v>
      </c>
      <c r="AG1195" s="147"/>
      <c r="AH1195" s="13"/>
      <c r="AI1195" s="50">
        <v>8.9028419913109396</v>
      </c>
      <c r="AJ1195" s="50">
        <v>11.617298724634004</v>
      </c>
      <c r="AK1195" s="50">
        <v>0</v>
      </c>
      <c r="AL1195" s="50">
        <v>0</v>
      </c>
      <c r="AM1195" s="50"/>
      <c r="AN1195" s="50"/>
      <c r="AO1195" s="50"/>
      <c r="AP1195" s="50"/>
      <c r="AQ1195" s="50"/>
      <c r="AR1195" s="50"/>
      <c r="AS1195" s="50"/>
      <c r="AT1195" s="50"/>
      <c r="AU1195" s="50"/>
      <c r="AV1195" s="50"/>
      <c r="AW1195" s="50"/>
      <c r="AX1195" s="50">
        <f t="shared" si="387"/>
        <v>20.520140715944944</v>
      </c>
      <c r="AY1195" s="50"/>
      <c r="AZ1195" s="50">
        <f t="shared" si="377"/>
        <v>471.34911179515797</v>
      </c>
      <c r="BA1195" s="50">
        <f t="shared" si="378"/>
        <v>763.17570037451515</v>
      </c>
      <c r="BB1195" s="50">
        <f t="shared" si="379"/>
        <v>789.78175204635545</v>
      </c>
      <c r="BC1195" s="17">
        <f t="shared" si="380"/>
        <v>19678</v>
      </c>
      <c r="BD1195" s="50">
        <f t="shared" si="381"/>
        <v>20.520140715944944</v>
      </c>
      <c r="BE1195" s="50">
        <f t="shared" si="382"/>
        <v>471.34911179515797</v>
      </c>
      <c r="BF1195" s="50">
        <f t="shared" si="388"/>
        <v>770.97709632768203</v>
      </c>
      <c r="BG1195" s="50"/>
      <c r="BH1195" s="17">
        <f t="shared" si="383"/>
        <v>0</v>
      </c>
      <c r="BI1195" s="17">
        <f t="shared" si="391"/>
        <v>1195</v>
      </c>
      <c r="BJ1195" s="17">
        <f t="shared" si="389"/>
        <v>1195</v>
      </c>
      <c r="BK1195" s="150">
        <f t="shared" si="390"/>
        <v>24697</v>
      </c>
      <c r="BL1195" s="50" t="e">
        <f t="shared" ca="1" si="384"/>
        <v>#NAME?</v>
      </c>
      <c r="BM1195" s="50" t="e">
        <f t="shared" ca="1" si="385"/>
        <v>#NAME?</v>
      </c>
      <c r="BN1195" s="50" t="e">
        <f t="shared" ca="1" si="386"/>
        <v>#NAME?</v>
      </c>
    </row>
    <row r="1196" spans="1:66" x14ac:dyDescent="0.35">
      <c r="A1196" s="48">
        <v>24698</v>
      </c>
      <c r="B1196" s="17">
        <v>1967</v>
      </c>
      <c r="C1196" s="17">
        <v>8</v>
      </c>
      <c r="D1196" s="17">
        <v>226</v>
      </c>
      <c r="E1196" s="17">
        <v>14</v>
      </c>
      <c r="F1196" s="17">
        <v>2</v>
      </c>
      <c r="G1196" s="50">
        <v>10.6</v>
      </c>
      <c r="H1196" s="32">
        <v>5.227768382129562</v>
      </c>
      <c r="I1196" s="50">
        <v>8.8333333333333339</v>
      </c>
      <c r="J1196" s="13">
        <v>0</v>
      </c>
      <c r="K1196" s="13">
        <f t="shared" si="372"/>
        <v>0</v>
      </c>
      <c r="L1196" s="13">
        <f t="shared" si="373"/>
        <v>0</v>
      </c>
      <c r="M1196" s="13" t="e">
        <f ca="1">CalcTable[[#This Row],[IWC]]-AE1195</f>
        <v>#NAME?</v>
      </c>
      <c r="N1196" s="13" t="e">
        <f ca="1">IF(CalcTable[[#This Row],[Day of Year]]&lt;123,FCAP,AE1195)</f>
        <v>#NAME?</v>
      </c>
      <c r="O1196" s="17" t="e">
        <f ca="1">IF(IRR_DRIP,5,COUNTIF('IDET Wind Values'!C1180:G1180,"&lt;="&amp;IRR_MAXWIND))</f>
        <v>#NAME?</v>
      </c>
      <c r="P1196" s="13" t="e">
        <f ca="1">CalcTable[[#This Row],[ET_o]]*KL</f>
        <v>#NAME?</v>
      </c>
      <c r="Q1196" s="13" t="e">
        <f ca="1">IF(WILTPT&lt;=0,1,MAX(0,MIN(1,(CalcTable[[#This Row],[IWC]]-WILTPT)/(MAD-WILTPT))))</f>
        <v>#NAME?</v>
      </c>
      <c r="R1196" s="13" t="e">
        <f ca="1">CalcTable[[#This Row],[ETMult]]*CalcTable[[#This Row],[ETb]]</f>
        <v>#NAME?</v>
      </c>
      <c r="S1196" s="13" t="b">
        <f>INDEX(IRR_LIST,CalcTable[[#This Row],[Day of Week]]+1)</f>
        <v>0</v>
      </c>
      <c r="T1196" s="13">
        <f t="shared" ca="1" si="374"/>
        <v>0</v>
      </c>
      <c r="U1196" s="13" t="b">
        <f ca="1">IF(CalcTable[[#This Row],[IrrPrecip]]&gt;=IC_MM,FALSE,TRUE)</f>
        <v>1</v>
      </c>
      <c r="V1196" s="13" t="b">
        <f t="shared" si="375"/>
        <v>1</v>
      </c>
      <c r="W1196" s="13" t="e">
        <f ca="1">IF(AND(IRR_DRIP=FALSE,CalcTable[[#This Row],[IrrHours]]&lt;=0),FALSE,TRUE)</f>
        <v>#NAME?</v>
      </c>
      <c r="X1196" s="13" t="e">
        <f ca="1">AND(CalcTable[[#This Row],[IrrDay]],CalcTable[[#This Row],[IrrRain]],CalcTable[[#This Row],[IrrWarm]],CalcTable[[#This Row],[IrrWindy]])</f>
        <v>#NAME?</v>
      </c>
      <c r="Y1196" s="13" t="e">
        <f t="shared" ca="1" si="376"/>
        <v>#NAME?</v>
      </c>
      <c r="Z1196" s="13" t="e">
        <f ca="1">CalcTable[[#This Row],[IrrHours]]/5</f>
        <v>#NAME?</v>
      </c>
      <c r="AA1196" s="13" t="e">
        <f ca="1">IF(CalcTable[[#This Row],[IrrFlag]]=FALSE,0,MAX(0,CalcTable[[#This Row],[VolRednWind]]*(FCAP*IRR_TARGET-CalcTable[[#This Row],[IWC]])))</f>
        <v>#NAME?</v>
      </c>
      <c r="AB1196" s="13" t="e">
        <f ca="1">CalcTable[[#This Row],[IWC]]+CalcTable[[#This Row],[Eff Precip]]+CalcTable[[#This Row],[IrrAmt]]-CalcTable[[#This Row],[AET]]</f>
        <v>#NAME?</v>
      </c>
      <c r="AC1196" s="13" t="e">
        <f ca="1">IF(CalcTable[[#This Row],[PWC]]&gt;FCAP,MIN(24*PERC,MIN(SAT,CalcTable[[#This Row],[PWC]])-FCAP),0)</f>
        <v>#NAME?</v>
      </c>
      <c r="AD1196" s="13" t="e">
        <f ca="1">IF(CalcTable[[#This Row],[PWC]]&gt;SAT,CalcTable[[#This Row],[PWC]]-SAT,0)</f>
        <v>#NAME?</v>
      </c>
      <c r="AE1196" s="13" t="e">
        <f ca="1">CalcTable[[#This Row],[PWC]]-CalcTable[[#This Row],[PercAmt]]-CalcTable[[#This Row],[Runoff]]</f>
        <v>#NAME?</v>
      </c>
      <c r="AF1196" s="13" t="e">
        <f ca="1">CalcTable[[#This Row],[IrrAmt]]/1000*CUR_IRR_AREA*10000/IRR_EFF</f>
        <v>#NAME?</v>
      </c>
      <c r="AG1196" s="147"/>
      <c r="AH1196" s="13"/>
      <c r="AI1196" s="50">
        <v>0</v>
      </c>
      <c r="AJ1196" s="50">
        <v>0</v>
      </c>
      <c r="AK1196" s="50">
        <v>11.741789514885838</v>
      </c>
      <c r="AL1196" s="50">
        <v>8.1208882188309204</v>
      </c>
      <c r="AM1196" s="50"/>
      <c r="AN1196" s="50"/>
      <c r="AO1196" s="50"/>
      <c r="AP1196" s="50"/>
      <c r="AQ1196" s="50"/>
      <c r="AR1196" s="50"/>
      <c r="AS1196" s="50"/>
      <c r="AT1196" s="50"/>
      <c r="AU1196" s="50"/>
      <c r="AV1196" s="50"/>
      <c r="AW1196" s="50"/>
      <c r="AX1196" s="50">
        <f t="shared" si="387"/>
        <v>19.862677733716758</v>
      </c>
      <c r="AY1196" s="50"/>
      <c r="AZ1196" s="50">
        <f t="shared" si="377"/>
        <v>410.42563397069932</v>
      </c>
      <c r="BA1196" s="50">
        <f t="shared" si="378"/>
        <v>631.9251824628227</v>
      </c>
      <c r="BB1196" s="50">
        <f t="shared" si="379"/>
        <v>651.46926027095139</v>
      </c>
      <c r="BC1196" s="17">
        <f t="shared" si="380"/>
        <v>19678</v>
      </c>
      <c r="BD1196" s="50">
        <f t="shared" si="381"/>
        <v>19.862677733716758</v>
      </c>
      <c r="BE1196" s="50">
        <f t="shared" si="382"/>
        <v>410.42563397069932</v>
      </c>
      <c r="BF1196" s="50">
        <f t="shared" si="388"/>
        <v>671.32568115391621</v>
      </c>
      <c r="BG1196" s="50"/>
      <c r="BH1196" s="17">
        <f t="shared" si="383"/>
        <v>0</v>
      </c>
      <c r="BI1196" s="17">
        <f t="shared" si="391"/>
        <v>1196</v>
      </c>
      <c r="BJ1196" s="17">
        <f t="shared" si="389"/>
        <v>1196</v>
      </c>
      <c r="BK1196" s="150">
        <f t="shared" si="390"/>
        <v>24698</v>
      </c>
      <c r="BL1196" s="50" t="e">
        <f t="shared" ca="1" si="384"/>
        <v>#NAME?</v>
      </c>
      <c r="BM1196" s="50" t="e">
        <f t="shared" ca="1" si="385"/>
        <v>#NAME?</v>
      </c>
      <c r="BN1196" s="50" t="e">
        <f t="shared" ca="1" si="386"/>
        <v>#NAME?</v>
      </c>
    </row>
    <row r="1197" spans="1:66" x14ac:dyDescent="0.35">
      <c r="A1197" s="48">
        <v>24699</v>
      </c>
      <c r="B1197" s="17">
        <v>1967</v>
      </c>
      <c r="C1197" s="17">
        <v>8</v>
      </c>
      <c r="D1197" s="17">
        <v>227</v>
      </c>
      <c r="E1197" s="17">
        <v>15</v>
      </c>
      <c r="F1197" s="17">
        <v>3</v>
      </c>
      <c r="G1197" s="50">
        <v>10.6</v>
      </c>
      <c r="H1197" s="32">
        <v>5.0919433745166982</v>
      </c>
      <c r="I1197" s="50">
        <v>4.5</v>
      </c>
      <c r="J1197" s="13">
        <v>0</v>
      </c>
      <c r="K1197" s="13">
        <f t="shared" si="372"/>
        <v>0</v>
      </c>
      <c r="L1197" s="13">
        <f t="shared" si="373"/>
        <v>0</v>
      </c>
      <c r="M1197" s="13" t="e">
        <f ca="1">CalcTable[[#This Row],[IWC]]-AE1196</f>
        <v>#NAME?</v>
      </c>
      <c r="N1197" s="13" t="e">
        <f ca="1">IF(CalcTable[[#This Row],[Day of Year]]&lt;123,FCAP,AE1196)</f>
        <v>#NAME?</v>
      </c>
      <c r="O1197" s="17" t="e">
        <f ca="1">IF(IRR_DRIP,5,COUNTIF('IDET Wind Values'!C1181:G1181,"&lt;="&amp;IRR_MAXWIND))</f>
        <v>#NAME?</v>
      </c>
      <c r="P1197" s="13" t="e">
        <f ca="1">CalcTable[[#This Row],[ET_o]]*KL</f>
        <v>#NAME?</v>
      </c>
      <c r="Q1197" s="13" t="e">
        <f ca="1">IF(WILTPT&lt;=0,1,MAX(0,MIN(1,(CalcTable[[#This Row],[IWC]]-WILTPT)/(MAD-WILTPT))))</f>
        <v>#NAME?</v>
      </c>
      <c r="R1197" s="13" t="e">
        <f ca="1">CalcTable[[#This Row],[ETMult]]*CalcTable[[#This Row],[ETb]]</f>
        <v>#NAME?</v>
      </c>
      <c r="S1197" s="13" t="b">
        <f>INDEX(IRR_LIST,CalcTable[[#This Row],[Day of Week]]+1)</f>
        <v>1</v>
      </c>
      <c r="T1197" s="13">
        <f t="shared" ca="1" si="374"/>
        <v>0</v>
      </c>
      <c r="U1197" s="13" t="b">
        <f ca="1">IF(CalcTable[[#This Row],[IrrPrecip]]&gt;=IC_MM,FALSE,TRUE)</f>
        <v>1</v>
      </c>
      <c r="V1197" s="13" t="b">
        <f t="shared" si="375"/>
        <v>1</v>
      </c>
      <c r="W1197" s="13" t="e">
        <f ca="1">IF(AND(IRR_DRIP=FALSE,CalcTable[[#This Row],[IrrHours]]&lt;=0),FALSE,TRUE)</f>
        <v>#NAME?</v>
      </c>
      <c r="X1197" s="13" t="e">
        <f ca="1">AND(CalcTable[[#This Row],[IrrDay]],CalcTable[[#This Row],[IrrRain]],CalcTable[[#This Row],[IrrWarm]],CalcTable[[#This Row],[IrrWindy]])</f>
        <v>#NAME?</v>
      </c>
      <c r="Y1197" s="13" t="e">
        <f t="shared" ca="1" si="376"/>
        <v>#NAME?</v>
      </c>
      <c r="Z1197" s="13" t="e">
        <f ca="1">CalcTable[[#This Row],[IrrHours]]/5</f>
        <v>#NAME?</v>
      </c>
      <c r="AA1197" s="13" t="e">
        <f ca="1">IF(CalcTable[[#This Row],[IrrFlag]]=FALSE,0,MAX(0,CalcTable[[#This Row],[VolRednWind]]*(FCAP*IRR_TARGET-CalcTable[[#This Row],[IWC]])))</f>
        <v>#NAME?</v>
      </c>
      <c r="AB1197" s="13" t="e">
        <f ca="1">CalcTable[[#This Row],[IWC]]+CalcTable[[#This Row],[Eff Precip]]+CalcTable[[#This Row],[IrrAmt]]-CalcTable[[#This Row],[AET]]</f>
        <v>#NAME?</v>
      </c>
      <c r="AC1197" s="13" t="e">
        <f ca="1">IF(CalcTable[[#This Row],[PWC]]&gt;FCAP,MIN(24*PERC,MIN(SAT,CalcTable[[#This Row],[PWC]])-FCAP),0)</f>
        <v>#NAME?</v>
      </c>
      <c r="AD1197" s="13" t="e">
        <f ca="1">IF(CalcTable[[#This Row],[PWC]]&gt;SAT,CalcTable[[#This Row],[PWC]]-SAT,0)</f>
        <v>#NAME?</v>
      </c>
      <c r="AE1197" s="13" t="e">
        <f ca="1">CalcTable[[#This Row],[PWC]]-CalcTable[[#This Row],[PercAmt]]-CalcTable[[#This Row],[Runoff]]</f>
        <v>#NAME?</v>
      </c>
      <c r="AF1197" s="13" t="e">
        <f ca="1">CalcTable[[#This Row],[IrrAmt]]/1000*CUR_IRR_AREA*10000/IRR_EFF</f>
        <v>#NAME?</v>
      </c>
      <c r="AG1197" s="147"/>
      <c r="AH1197" s="13"/>
      <c r="AI1197" s="50">
        <v>7.3378396412502243</v>
      </c>
      <c r="AJ1197" s="50">
        <v>8.3803502939925583</v>
      </c>
      <c r="AK1197" s="50">
        <v>0</v>
      </c>
      <c r="AL1197" s="50">
        <v>0</v>
      </c>
      <c r="AM1197" s="50"/>
      <c r="AN1197" s="50"/>
      <c r="AO1197" s="50"/>
      <c r="AP1197" s="50"/>
      <c r="AQ1197" s="50"/>
      <c r="AR1197" s="50"/>
      <c r="AS1197" s="50"/>
      <c r="AT1197" s="50"/>
      <c r="AU1197" s="50"/>
      <c r="AV1197" s="50"/>
      <c r="AW1197" s="50"/>
      <c r="AX1197" s="50">
        <f t="shared" si="387"/>
        <v>15.718189935242783</v>
      </c>
      <c r="AY1197" s="50"/>
      <c r="AZ1197" s="50">
        <f t="shared" si="377"/>
        <v>353.44525669545169</v>
      </c>
      <c r="BA1197" s="50">
        <f t="shared" si="378"/>
        <v>571.20707383285094</v>
      </c>
      <c r="BB1197" s="50">
        <f t="shared" si="379"/>
        <v>591.03930960496382</v>
      </c>
      <c r="BC1197" s="17">
        <f t="shared" si="380"/>
        <v>19678</v>
      </c>
      <c r="BD1197" s="50">
        <f t="shared" si="381"/>
        <v>15.718189935242783</v>
      </c>
      <c r="BE1197" s="50">
        <f t="shared" si="382"/>
        <v>353.44525669545169</v>
      </c>
      <c r="BF1197" s="50">
        <f t="shared" si="388"/>
        <v>578.12392322121457</v>
      </c>
      <c r="BG1197" s="50"/>
      <c r="BH1197" s="17">
        <f t="shared" si="383"/>
        <v>0</v>
      </c>
      <c r="BI1197" s="17">
        <f t="shared" si="391"/>
        <v>1197</v>
      </c>
      <c r="BJ1197" s="17">
        <f t="shared" si="389"/>
        <v>1197</v>
      </c>
      <c r="BK1197" s="150">
        <f t="shared" si="390"/>
        <v>24699</v>
      </c>
      <c r="BL1197" s="50" t="e">
        <f t="shared" ca="1" si="384"/>
        <v>#NAME?</v>
      </c>
      <c r="BM1197" s="50" t="e">
        <f t="shared" ca="1" si="385"/>
        <v>#NAME?</v>
      </c>
      <c r="BN1197" s="50" t="e">
        <f t="shared" ca="1" si="386"/>
        <v>#NAME?</v>
      </c>
    </row>
    <row r="1198" spans="1:66" x14ac:dyDescent="0.35">
      <c r="A1198" s="48">
        <v>24700</v>
      </c>
      <c r="B1198" s="17">
        <v>1967</v>
      </c>
      <c r="C1198" s="17">
        <v>8</v>
      </c>
      <c r="D1198" s="17">
        <v>228</v>
      </c>
      <c r="E1198" s="17">
        <v>16</v>
      </c>
      <c r="F1198" s="17">
        <v>4</v>
      </c>
      <c r="G1198" s="50">
        <v>8.9</v>
      </c>
      <c r="H1198" s="32">
        <v>5.2306371239898715</v>
      </c>
      <c r="I1198" s="50">
        <v>5.5</v>
      </c>
      <c r="J1198" s="13">
        <v>0</v>
      </c>
      <c r="K1198" s="13">
        <f t="shared" si="372"/>
        <v>0</v>
      </c>
      <c r="L1198" s="13">
        <f t="shared" si="373"/>
        <v>0</v>
      </c>
      <c r="M1198" s="13" t="e">
        <f ca="1">CalcTable[[#This Row],[IWC]]-AE1197</f>
        <v>#NAME?</v>
      </c>
      <c r="N1198" s="13" t="e">
        <f ca="1">IF(CalcTable[[#This Row],[Day of Year]]&lt;123,FCAP,AE1197)</f>
        <v>#NAME?</v>
      </c>
      <c r="O1198" s="17" t="e">
        <f ca="1">IF(IRR_DRIP,5,COUNTIF('IDET Wind Values'!C1182:G1182,"&lt;="&amp;IRR_MAXWIND))</f>
        <v>#NAME?</v>
      </c>
      <c r="P1198" s="13" t="e">
        <f ca="1">CalcTable[[#This Row],[ET_o]]*KL</f>
        <v>#NAME?</v>
      </c>
      <c r="Q1198" s="13" t="e">
        <f ca="1">IF(WILTPT&lt;=0,1,MAX(0,MIN(1,(CalcTable[[#This Row],[IWC]]-WILTPT)/(MAD-WILTPT))))</f>
        <v>#NAME?</v>
      </c>
      <c r="R1198" s="13" t="e">
        <f ca="1">CalcTable[[#This Row],[ETMult]]*CalcTable[[#This Row],[ETb]]</f>
        <v>#NAME?</v>
      </c>
      <c r="S1198" s="13" t="b">
        <f>INDEX(IRR_LIST,CalcTable[[#This Row],[Day of Week]]+1)</f>
        <v>0</v>
      </c>
      <c r="T1198" s="13">
        <f t="shared" ca="1" si="374"/>
        <v>0</v>
      </c>
      <c r="U1198" s="13" t="b">
        <f ca="1">IF(CalcTable[[#This Row],[IrrPrecip]]&gt;=IC_MM,FALSE,TRUE)</f>
        <v>1</v>
      </c>
      <c r="V1198" s="13" t="b">
        <f t="shared" si="375"/>
        <v>1</v>
      </c>
      <c r="W1198" s="13" t="e">
        <f ca="1">IF(AND(IRR_DRIP=FALSE,CalcTable[[#This Row],[IrrHours]]&lt;=0),FALSE,TRUE)</f>
        <v>#NAME?</v>
      </c>
      <c r="X1198" s="13" t="e">
        <f ca="1">AND(CalcTable[[#This Row],[IrrDay]],CalcTable[[#This Row],[IrrRain]],CalcTable[[#This Row],[IrrWarm]],CalcTable[[#This Row],[IrrWindy]])</f>
        <v>#NAME?</v>
      </c>
      <c r="Y1198" s="13" t="e">
        <f t="shared" ca="1" si="376"/>
        <v>#NAME?</v>
      </c>
      <c r="Z1198" s="13" t="e">
        <f ca="1">CalcTable[[#This Row],[IrrHours]]/5</f>
        <v>#NAME?</v>
      </c>
      <c r="AA1198" s="13" t="e">
        <f ca="1">IF(CalcTable[[#This Row],[IrrFlag]]=FALSE,0,MAX(0,CalcTable[[#This Row],[VolRednWind]]*(FCAP*IRR_TARGET-CalcTable[[#This Row],[IWC]])))</f>
        <v>#NAME?</v>
      </c>
      <c r="AB1198" s="13" t="e">
        <f ca="1">CalcTable[[#This Row],[IWC]]+CalcTable[[#This Row],[Eff Precip]]+CalcTable[[#This Row],[IrrAmt]]-CalcTable[[#This Row],[AET]]</f>
        <v>#NAME?</v>
      </c>
      <c r="AC1198" s="13" t="e">
        <f ca="1">IF(CalcTable[[#This Row],[PWC]]&gt;FCAP,MIN(24*PERC,MIN(SAT,CalcTable[[#This Row],[PWC]])-FCAP),0)</f>
        <v>#NAME?</v>
      </c>
      <c r="AD1198" s="13" t="e">
        <f ca="1">IF(CalcTable[[#This Row],[PWC]]&gt;SAT,CalcTable[[#This Row],[PWC]]-SAT,0)</f>
        <v>#NAME?</v>
      </c>
      <c r="AE1198" s="13" t="e">
        <f ca="1">CalcTable[[#This Row],[PWC]]-CalcTable[[#This Row],[PercAmt]]-CalcTable[[#This Row],[Runoff]]</f>
        <v>#NAME?</v>
      </c>
      <c r="AF1198" s="13" t="e">
        <f ca="1">CalcTable[[#This Row],[IrrAmt]]/1000*CUR_IRR_AREA*10000/IRR_EFF</f>
        <v>#NAME?</v>
      </c>
      <c r="AG1198" s="147"/>
      <c r="AH1198" s="13"/>
      <c r="AI1198" s="50">
        <v>0</v>
      </c>
      <c r="AJ1198" s="50">
        <v>0</v>
      </c>
      <c r="AK1198" s="50">
        <v>1.1457137711968379</v>
      </c>
      <c r="AL1198" s="50">
        <v>5.2089954863413261</v>
      </c>
      <c r="AM1198" s="50"/>
      <c r="AN1198" s="50"/>
      <c r="AO1198" s="50"/>
      <c r="AP1198" s="50"/>
      <c r="AQ1198" s="50"/>
      <c r="AR1198" s="50"/>
      <c r="AS1198" s="50"/>
      <c r="AT1198" s="50"/>
      <c r="AU1198" s="50"/>
      <c r="AV1198" s="50"/>
      <c r="AW1198" s="50"/>
      <c r="AX1198" s="50">
        <f t="shared" si="387"/>
        <v>6.3547092575381638</v>
      </c>
      <c r="AY1198" s="50"/>
      <c r="AZ1198" s="50">
        <f t="shared" si="377"/>
        <v>169.60100291023255</v>
      </c>
      <c r="BA1198" s="50">
        <f t="shared" si="378"/>
        <v>261.13170289353263</v>
      </c>
      <c r="BB1198" s="50">
        <f t="shared" si="379"/>
        <v>269.20794112735325</v>
      </c>
      <c r="BC1198" s="17">
        <f t="shared" si="380"/>
        <v>19678</v>
      </c>
      <c r="BD1198" s="50">
        <f t="shared" si="381"/>
        <v>6.3547092575381638</v>
      </c>
      <c r="BE1198" s="50">
        <f t="shared" si="382"/>
        <v>169.60100291023255</v>
      </c>
      <c r="BF1198" s="50">
        <f t="shared" si="388"/>
        <v>277.41324951264517</v>
      </c>
      <c r="BG1198" s="50"/>
      <c r="BH1198" s="17">
        <f t="shared" si="383"/>
        <v>0</v>
      </c>
      <c r="BI1198" s="17">
        <f t="shared" si="391"/>
        <v>1198</v>
      </c>
      <c r="BJ1198" s="17">
        <f t="shared" si="389"/>
        <v>1198</v>
      </c>
      <c r="BK1198" s="150">
        <f t="shared" si="390"/>
        <v>24700</v>
      </c>
      <c r="BL1198" s="50" t="e">
        <f t="shared" ca="1" si="384"/>
        <v>#NAME?</v>
      </c>
      <c r="BM1198" s="50" t="e">
        <f t="shared" ca="1" si="385"/>
        <v>#NAME?</v>
      </c>
      <c r="BN1198" s="50" t="e">
        <f t="shared" ca="1" si="386"/>
        <v>#NAME?</v>
      </c>
    </row>
    <row r="1199" spans="1:66" x14ac:dyDescent="0.35">
      <c r="A1199" s="48">
        <v>24701</v>
      </c>
      <c r="B1199" s="17">
        <v>1967</v>
      </c>
      <c r="C1199" s="17">
        <v>8</v>
      </c>
      <c r="D1199" s="17">
        <v>229</v>
      </c>
      <c r="E1199" s="17">
        <v>17</v>
      </c>
      <c r="F1199" s="17">
        <v>5</v>
      </c>
      <c r="G1199" s="50">
        <v>10.6</v>
      </c>
      <c r="H1199" s="32">
        <v>3.9001016264893869</v>
      </c>
      <c r="I1199" s="50">
        <v>11.833333333333334</v>
      </c>
      <c r="J1199" s="13">
        <v>0</v>
      </c>
      <c r="K1199" s="13">
        <f t="shared" si="372"/>
        <v>0</v>
      </c>
      <c r="L1199" s="13">
        <f t="shared" si="373"/>
        <v>0</v>
      </c>
      <c r="M1199" s="13" t="e">
        <f ca="1">CalcTable[[#This Row],[IWC]]-AE1198</f>
        <v>#NAME?</v>
      </c>
      <c r="N1199" s="13" t="e">
        <f ca="1">IF(CalcTable[[#This Row],[Day of Year]]&lt;123,FCAP,AE1198)</f>
        <v>#NAME?</v>
      </c>
      <c r="O1199" s="17" t="e">
        <f ca="1">IF(IRR_DRIP,5,COUNTIF('IDET Wind Values'!C1183:G1183,"&lt;="&amp;IRR_MAXWIND))</f>
        <v>#NAME?</v>
      </c>
      <c r="P1199" s="13" t="e">
        <f ca="1">CalcTable[[#This Row],[ET_o]]*KL</f>
        <v>#NAME?</v>
      </c>
      <c r="Q1199" s="13" t="e">
        <f ca="1">IF(WILTPT&lt;=0,1,MAX(0,MIN(1,(CalcTable[[#This Row],[IWC]]-WILTPT)/(MAD-WILTPT))))</f>
        <v>#NAME?</v>
      </c>
      <c r="R1199" s="13" t="e">
        <f ca="1">CalcTable[[#This Row],[ETMult]]*CalcTable[[#This Row],[ETb]]</f>
        <v>#NAME?</v>
      </c>
      <c r="S1199" s="13" t="b">
        <f>INDEX(IRR_LIST,CalcTable[[#This Row],[Day of Week]]+1)</f>
        <v>1</v>
      </c>
      <c r="T1199" s="13">
        <f t="shared" ca="1" si="374"/>
        <v>0</v>
      </c>
      <c r="U1199" s="13" t="b">
        <f ca="1">IF(CalcTable[[#This Row],[IrrPrecip]]&gt;=IC_MM,FALSE,TRUE)</f>
        <v>1</v>
      </c>
      <c r="V1199" s="13" t="b">
        <f t="shared" si="375"/>
        <v>1</v>
      </c>
      <c r="W1199" s="13" t="e">
        <f ca="1">IF(AND(IRR_DRIP=FALSE,CalcTable[[#This Row],[IrrHours]]&lt;=0),FALSE,TRUE)</f>
        <v>#NAME?</v>
      </c>
      <c r="X1199" s="13" t="e">
        <f ca="1">AND(CalcTable[[#This Row],[IrrDay]],CalcTable[[#This Row],[IrrRain]],CalcTable[[#This Row],[IrrWarm]],CalcTable[[#This Row],[IrrWindy]])</f>
        <v>#NAME?</v>
      </c>
      <c r="Y1199" s="13" t="e">
        <f t="shared" ca="1" si="376"/>
        <v>#NAME?</v>
      </c>
      <c r="Z1199" s="13" t="e">
        <f ca="1">CalcTable[[#This Row],[IrrHours]]/5</f>
        <v>#NAME?</v>
      </c>
      <c r="AA1199" s="13" t="e">
        <f ca="1">IF(CalcTable[[#This Row],[IrrFlag]]=FALSE,0,MAX(0,CalcTable[[#This Row],[VolRednWind]]*(FCAP*IRR_TARGET-CalcTable[[#This Row],[IWC]])))</f>
        <v>#NAME?</v>
      </c>
      <c r="AB1199" s="13" t="e">
        <f ca="1">CalcTable[[#This Row],[IWC]]+CalcTable[[#This Row],[Eff Precip]]+CalcTable[[#This Row],[IrrAmt]]-CalcTable[[#This Row],[AET]]</f>
        <v>#NAME?</v>
      </c>
      <c r="AC1199" s="13" t="e">
        <f ca="1">IF(CalcTable[[#This Row],[PWC]]&gt;FCAP,MIN(24*PERC,MIN(SAT,CalcTable[[#This Row],[PWC]])-FCAP),0)</f>
        <v>#NAME?</v>
      </c>
      <c r="AD1199" s="13" t="e">
        <f ca="1">IF(CalcTable[[#This Row],[PWC]]&gt;SAT,CalcTable[[#This Row],[PWC]]-SAT,0)</f>
        <v>#NAME?</v>
      </c>
      <c r="AE1199" s="13" t="e">
        <f ca="1">CalcTable[[#This Row],[PWC]]-CalcTable[[#This Row],[PercAmt]]-CalcTable[[#This Row],[Runoff]]</f>
        <v>#NAME?</v>
      </c>
      <c r="AF1199" s="13" t="e">
        <f ca="1">CalcTable[[#This Row],[IrrAmt]]/1000*CUR_IRR_AREA*10000/IRR_EFF</f>
        <v>#NAME?</v>
      </c>
      <c r="AG1199" s="147"/>
      <c r="AH1199" s="13"/>
      <c r="AI1199" s="50">
        <v>1.8120532518534298</v>
      </c>
      <c r="AJ1199" s="50">
        <v>2.095489197358583</v>
      </c>
      <c r="AK1199" s="50">
        <v>0</v>
      </c>
      <c r="AL1199" s="50">
        <v>0</v>
      </c>
      <c r="AM1199" s="50"/>
      <c r="AN1199" s="50"/>
      <c r="AO1199" s="50"/>
      <c r="AP1199" s="50"/>
      <c r="AQ1199" s="50"/>
      <c r="AR1199" s="50"/>
      <c r="AS1199" s="50"/>
      <c r="AT1199" s="50"/>
      <c r="AU1199" s="50"/>
      <c r="AV1199" s="50"/>
      <c r="AW1199" s="50"/>
      <c r="AX1199" s="50">
        <f t="shared" si="387"/>
        <v>3.9075424492120128</v>
      </c>
      <c r="AY1199" s="50"/>
      <c r="AZ1199" s="50">
        <f t="shared" si="377"/>
        <v>88.04446414970208</v>
      </c>
      <c r="BA1199" s="50">
        <f t="shared" si="378"/>
        <v>142.31521462002561</v>
      </c>
      <c r="BB1199" s="50">
        <f t="shared" si="379"/>
        <v>147.25832931241092</v>
      </c>
      <c r="BC1199" s="17">
        <f t="shared" si="380"/>
        <v>19678</v>
      </c>
      <c r="BD1199" s="50">
        <f t="shared" si="381"/>
        <v>3.9075424492120128</v>
      </c>
      <c r="BE1199" s="50">
        <f t="shared" si="382"/>
        <v>88.04446414970208</v>
      </c>
      <c r="BF1199" s="50">
        <f t="shared" si="388"/>
        <v>144.01271503268234</v>
      </c>
      <c r="BG1199" s="50"/>
      <c r="BH1199" s="17">
        <f t="shared" si="383"/>
        <v>0</v>
      </c>
      <c r="BI1199" s="17">
        <f t="shared" si="391"/>
        <v>1199</v>
      </c>
      <c r="BJ1199" s="17">
        <f t="shared" si="389"/>
        <v>1199</v>
      </c>
      <c r="BK1199" s="150">
        <f t="shared" si="390"/>
        <v>24701</v>
      </c>
      <c r="BL1199" s="50" t="e">
        <f t="shared" ca="1" si="384"/>
        <v>#NAME?</v>
      </c>
      <c r="BM1199" s="50" t="e">
        <f t="shared" ca="1" si="385"/>
        <v>#NAME?</v>
      </c>
      <c r="BN1199" s="50" t="e">
        <f t="shared" ca="1" si="386"/>
        <v>#NAME?</v>
      </c>
    </row>
    <row r="1200" spans="1:66" x14ac:dyDescent="0.35">
      <c r="A1200" s="48">
        <v>24702</v>
      </c>
      <c r="B1200" s="17">
        <v>1967</v>
      </c>
      <c r="C1200" s="17">
        <v>8</v>
      </c>
      <c r="D1200" s="17">
        <v>230</v>
      </c>
      <c r="E1200" s="17">
        <v>18</v>
      </c>
      <c r="F1200" s="17">
        <v>6</v>
      </c>
      <c r="G1200" s="50">
        <v>10</v>
      </c>
      <c r="H1200" s="32">
        <v>5.3438097495811014</v>
      </c>
      <c r="I1200" s="50">
        <v>8.8333333333333339</v>
      </c>
      <c r="J1200" s="13">
        <v>0</v>
      </c>
      <c r="K1200" s="13">
        <f t="shared" si="372"/>
        <v>0</v>
      </c>
      <c r="L1200" s="13">
        <f t="shared" si="373"/>
        <v>0</v>
      </c>
      <c r="M1200" s="13" t="e">
        <f ca="1">CalcTable[[#This Row],[IWC]]-AE1199</f>
        <v>#NAME?</v>
      </c>
      <c r="N1200" s="13" t="e">
        <f ca="1">IF(CalcTable[[#This Row],[Day of Year]]&lt;123,FCAP,AE1199)</f>
        <v>#NAME?</v>
      </c>
      <c r="O1200" s="17" t="e">
        <f ca="1">IF(IRR_DRIP,5,COUNTIF('IDET Wind Values'!C1184:G1184,"&lt;="&amp;IRR_MAXWIND))</f>
        <v>#NAME?</v>
      </c>
      <c r="P1200" s="13" t="e">
        <f ca="1">CalcTable[[#This Row],[ET_o]]*KL</f>
        <v>#NAME?</v>
      </c>
      <c r="Q1200" s="13" t="e">
        <f ca="1">IF(WILTPT&lt;=0,1,MAX(0,MIN(1,(CalcTable[[#This Row],[IWC]]-WILTPT)/(MAD-WILTPT))))</f>
        <v>#NAME?</v>
      </c>
      <c r="R1200" s="13" t="e">
        <f ca="1">CalcTable[[#This Row],[ETMult]]*CalcTable[[#This Row],[ETb]]</f>
        <v>#NAME?</v>
      </c>
      <c r="S1200" s="13" t="b">
        <f>INDEX(IRR_LIST,CalcTable[[#This Row],[Day of Week]]+1)</f>
        <v>0</v>
      </c>
      <c r="T1200" s="13">
        <f t="shared" ca="1" si="374"/>
        <v>0</v>
      </c>
      <c r="U1200" s="13" t="b">
        <f ca="1">IF(CalcTable[[#This Row],[IrrPrecip]]&gt;=IC_MM,FALSE,TRUE)</f>
        <v>1</v>
      </c>
      <c r="V1200" s="13" t="b">
        <f t="shared" si="375"/>
        <v>1</v>
      </c>
      <c r="W1200" s="13" t="e">
        <f ca="1">IF(AND(IRR_DRIP=FALSE,CalcTable[[#This Row],[IrrHours]]&lt;=0),FALSE,TRUE)</f>
        <v>#NAME?</v>
      </c>
      <c r="X1200" s="13" t="e">
        <f ca="1">AND(CalcTable[[#This Row],[IrrDay]],CalcTable[[#This Row],[IrrRain]],CalcTable[[#This Row],[IrrWarm]],CalcTable[[#This Row],[IrrWindy]])</f>
        <v>#NAME?</v>
      </c>
      <c r="Y1200" s="13" t="e">
        <f t="shared" ca="1" si="376"/>
        <v>#NAME?</v>
      </c>
      <c r="Z1200" s="13" t="e">
        <f ca="1">CalcTable[[#This Row],[IrrHours]]/5</f>
        <v>#NAME?</v>
      </c>
      <c r="AA1200" s="13" t="e">
        <f ca="1">IF(CalcTable[[#This Row],[IrrFlag]]=FALSE,0,MAX(0,CalcTable[[#This Row],[VolRednWind]]*(FCAP*IRR_TARGET-CalcTable[[#This Row],[IWC]])))</f>
        <v>#NAME?</v>
      </c>
      <c r="AB1200" s="13" t="e">
        <f ca="1">CalcTable[[#This Row],[IWC]]+CalcTable[[#This Row],[Eff Precip]]+CalcTable[[#This Row],[IrrAmt]]-CalcTable[[#This Row],[AET]]</f>
        <v>#NAME?</v>
      </c>
      <c r="AC1200" s="13" t="e">
        <f ca="1">IF(CalcTable[[#This Row],[PWC]]&gt;FCAP,MIN(24*PERC,MIN(SAT,CalcTable[[#This Row],[PWC]])-FCAP),0)</f>
        <v>#NAME?</v>
      </c>
      <c r="AD1200" s="13" t="e">
        <f ca="1">IF(CalcTable[[#This Row],[PWC]]&gt;SAT,CalcTable[[#This Row],[PWC]]-SAT,0)</f>
        <v>#NAME?</v>
      </c>
      <c r="AE1200" s="13" t="e">
        <f ca="1">CalcTable[[#This Row],[PWC]]-CalcTable[[#This Row],[PercAmt]]-CalcTable[[#This Row],[Runoff]]</f>
        <v>#NAME?</v>
      </c>
      <c r="AF1200" s="13" t="e">
        <f ca="1">CalcTable[[#This Row],[IrrAmt]]/1000*CUR_IRR_AREA*10000/IRR_EFF</f>
        <v>#NAME?</v>
      </c>
      <c r="AG1200" s="147"/>
      <c r="AH1200" s="13"/>
      <c r="AI1200" s="50">
        <v>0</v>
      </c>
      <c r="AJ1200" s="50">
        <v>0</v>
      </c>
      <c r="AK1200" s="50">
        <v>0</v>
      </c>
      <c r="AL1200" s="50">
        <v>5.0219063127635906</v>
      </c>
      <c r="AM1200" s="50"/>
      <c r="AN1200" s="50"/>
      <c r="AO1200" s="50"/>
      <c r="AP1200" s="50"/>
      <c r="AQ1200" s="50"/>
      <c r="AR1200" s="50"/>
      <c r="AS1200" s="50"/>
      <c r="AT1200" s="50"/>
      <c r="AU1200" s="50"/>
      <c r="AV1200" s="50"/>
      <c r="AW1200" s="50"/>
      <c r="AX1200" s="50">
        <f t="shared" si="387"/>
        <v>5.0219063127635906</v>
      </c>
      <c r="AY1200" s="50"/>
      <c r="AZ1200" s="50">
        <f t="shared" si="377"/>
        <v>147.30925184106533</v>
      </c>
      <c r="BA1200" s="50">
        <f t="shared" si="378"/>
        <v>226.80948299338633</v>
      </c>
      <c r="BB1200" s="50">
        <f t="shared" si="379"/>
        <v>233.82420927153228</v>
      </c>
      <c r="BC1200" s="17">
        <f t="shared" si="380"/>
        <v>19678</v>
      </c>
      <c r="BD1200" s="50">
        <f t="shared" si="381"/>
        <v>5.0219063127635906</v>
      </c>
      <c r="BE1200" s="50">
        <f t="shared" si="382"/>
        <v>147.30925184106533</v>
      </c>
      <c r="BF1200" s="50">
        <f t="shared" si="388"/>
        <v>240.95104118067098</v>
      </c>
      <c r="BG1200" s="50"/>
      <c r="BH1200" s="17">
        <f t="shared" si="383"/>
        <v>0</v>
      </c>
      <c r="BI1200" s="17">
        <f t="shared" si="391"/>
        <v>1200</v>
      </c>
      <c r="BJ1200" s="17">
        <f t="shared" si="389"/>
        <v>1200</v>
      </c>
      <c r="BK1200" s="150">
        <f t="shared" si="390"/>
        <v>24702</v>
      </c>
      <c r="BL1200" s="50" t="e">
        <f t="shared" ca="1" si="384"/>
        <v>#NAME?</v>
      </c>
      <c r="BM1200" s="50" t="e">
        <f t="shared" ca="1" si="385"/>
        <v>#NAME?</v>
      </c>
      <c r="BN1200" s="50" t="e">
        <f t="shared" ca="1" si="386"/>
        <v>#NAME?</v>
      </c>
    </row>
    <row r="1201" spans="1:66" x14ac:dyDescent="0.35">
      <c r="A1201" s="48">
        <v>24703</v>
      </c>
      <c r="B1201" s="17">
        <v>1967</v>
      </c>
      <c r="C1201" s="17">
        <v>8</v>
      </c>
      <c r="D1201" s="17">
        <v>231</v>
      </c>
      <c r="E1201" s="17">
        <v>19</v>
      </c>
      <c r="F1201" s="17">
        <v>7</v>
      </c>
      <c r="G1201" s="50">
        <v>11.1</v>
      </c>
      <c r="H1201" s="32">
        <v>5.5232030814048354</v>
      </c>
      <c r="I1201" s="50">
        <v>8.6666666666666661</v>
      </c>
      <c r="J1201" s="13">
        <v>0</v>
      </c>
      <c r="K1201" s="13">
        <f t="shared" si="372"/>
        <v>0</v>
      </c>
      <c r="L1201" s="13">
        <f t="shared" si="373"/>
        <v>0</v>
      </c>
      <c r="M1201" s="13" t="e">
        <f ca="1">CalcTable[[#This Row],[IWC]]-AE1200</f>
        <v>#NAME?</v>
      </c>
      <c r="N1201" s="13" t="e">
        <f ca="1">IF(CalcTable[[#This Row],[Day of Year]]&lt;123,FCAP,AE1200)</f>
        <v>#NAME?</v>
      </c>
      <c r="O1201" s="17" t="e">
        <f ca="1">IF(IRR_DRIP,5,COUNTIF('IDET Wind Values'!C1185:G1185,"&lt;="&amp;IRR_MAXWIND))</f>
        <v>#NAME?</v>
      </c>
      <c r="P1201" s="13" t="e">
        <f ca="1">CalcTable[[#This Row],[ET_o]]*KL</f>
        <v>#NAME?</v>
      </c>
      <c r="Q1201" s="13" t="e">
        <f ca="1">IF(WILTPT&lt;=0,1,MAX(0,MIN(1,(CalcTable[[#This Row],[IWC]]-WILTPT)/(MAD-WILTPT))))</f>
        <v>#NAME?</v>
      </c>
      <c r="R1201" s="13" t="e">
        <f ca="1">CalcTable[[#This Row],[ETMult]]*CalcTable[[#This Row],[ETb]]</f>
        <v>#NAME?</v>
      </c>
      <c r="S1201" s="13" t="b">
        <f>INDEX(IRR_LIST,CalcTable[[#This Row],[Day of Week]]+1)</f>
        <v>0</v>
      </c>
      <c r="T1201" s="13">
        <f t="shared" ca="1" si="374"/>
        <v>0</v>
      </c>
      <c r="U1201" s="13" t="b">
        <f ca="1">IF(CalcTable[[#This Row],[IrrPrecip]]&gt;=IC_MM,FALSE,TRUE)</f>
        <v>1</v>
      </c>
      <c r="V1201" s="13" t="b">
        <f t="shared" si="375"/>
        <v>1</v>
      </c>
      <c r="W1201" s="13" t="e">
        <f ca="1">IF(AND(IRR_DRIP=FALSE,CalcTable[[#This Row],[IrrHours]]&lt;=0),FALSE,TRUE)</f>
        <v>#NAME?</v>
      </c>
      <c r="X1201" s="13" t="e">
        <f ca="1">AND(CalcTable[[#This Row],[IrrDay]],CalcTable[[#This Row],[IrrRain]],CalcTable[[#This Row],[IrrWarm]],CalcTable[[#This Row],[IrrWindy]])</f>
        <v>#NAME?</v>
      </c>
      <c r="Y1201" s="13" t="e">
        <f t="shared" ca="1" si="376"/>
        <v>#NAME?</v>
      </c>
      <c r="Z1201" s="13" t="e">
        <f ca="1">CalcTable[[#This Row],[IrrHours]]/5</f>
        <v>#NAME?</v>
      </c>
      <c r="AA1201" s="13" t="e">
        <f ca="1">IF(CalcTable[[#This Row],[IrrFlag]]=FALSE,0,MAX(0,CalcTable[[#This Row],[VolRednWind]]*(FCAP*IRR_TARGET-CalcTable[[#This Row],[IWC]])))</f>
        <v>#NAME?</v>
      </c>
      <c r="AB1201" s="13" t="e">
        <f ca="1">CalcTable[[#This Row],[IWC]]+CalcTable[[#This Row],[Eff Precip]]+CalcTable[[#This Row],[IrrAmt]]-CalcTable[[#This Row],[AET]]</f>
        <v>#NAME?</v>
      </c>
      <c r="AC1201" s="13" t="e">
        <f ca="1">IF(CalcTable[[#This Row],[PWC]]&gt;FCAP,MIN(24*PERC,MIN(SAT,CalcTable[[#This Row],[PWC]])-FCAP),0)</f>
        <v>#NAME?</v>
      </c>
      <c r="AD1201" s="13" t="e">
        <f ca="1">IF(CalcTable[[#This Row],[PWC]]&gt;SAT,CalcTable[[#This Row],[PWC]]-SAT,0)</f>
        <v>#NAME?</v>
      </c>
      <c r="AE1201" s="13" t="e">
        <f ca="1">CalcTable[[#This Row],[PWC]]-CalcTable[[#This Row],[PercAmt]]-CalcTable[[#This Row],[Runoff]]</f>
        <v>#NAME?</v>
      </c>
      <c r="AF1201" s="13" t="e">
        <f ca="1">CalcTable[[#This Row],[IrrAmt]]/1000*CUR_IRR_AREA*10000/IRR_EFF</f>
        <v>#NAME?</v>
      </c>
      <c r="AG1201" s="147"/>
      <c r="AH1201" s="13"/>
      <c r="AI1201" s="50">
        <v>0</v>
      </c>
      <c r="AJ1201" s="50">
        <v>0</v>
      </c>
      <c r="AK1201" s="50">
        <v>8.8385894853989875</v>
      </c>
      <c r="AL1201" s="50">
        <v>0</v>
      </c>
      <c r="AM1201" s="50"/>
      <c r="AN1201" s="50"/>
      <c r="AO1201" s="50"/>
      <c r="AP1201" s="50"/>
      <c r="AQ1201" s="50"/>
      <c r="AR1201" s="50"/>
      <c r="AS1201" s="50"/>
      <c r="AT1201" s="50"/>
      <c r="AU1201" s="50"/>
      <c r="AV1201" s="50"/>
      <c r="AW1201" s="50"/>
      <c r="AX1201" s="50">
        <f t="shared" si="387"/>
        <v>8.8385894853989875</v>
      </c>
      <c r="AY1201" s="50"/>
      <c r="AZ1201" s="50">
        <f t="shared" si="377"/>
        <v>129.63264578585182</v>
      </c>
      <c r="BA1201" s="50">
        <f t="shared" si="378"/>
        <v>199.5931212893274</v>
      </c>
      <c r="BB1201" s="50">
        <f t="shared" si="379"/>
        <v>205.76610442198702</v>
      </c>
      <c r="BC1201" s="17">
        <f t="shared" si="380"/>
        <v>19678</v>
      </c>
      <c r="BD1201" s="50">
        <f t="shared" si="381"/>
        <v>8.8385894853989875</v>
      </c>
      <c r="BE1201" s="50">
        <f t="shared" si="382"/>
        <v>129.63264578585182</v>
      </c>
      <c r="BF1201" s="50">
        <f t="shared" si="388"/>
        <v>212.03774089360161</v>
      </c>
      <c r="BG1201" s="50"/>
      <c r="BH1201" s="17">
        <f t="shared" si="383"/>
        <v>0</v>
      </c>
      <c r="BI1201" s="17">
        <f t="shared" si="391"/>
        <v>1201</v>
      </c>
      <c r="BJ1201" s="17">
        <f t="shared" si="389"/>
        <v>1201</v>
      </c>
      <c r="BK1201" s="150">
        <f t="shared" si="390"/>
        <v>24703</v>
      </c>
      <c r="BL1201" s="50" t="e">
        <f t="shared" ca="1" si="384"/>
        <v>#NAME?</v>
      </c>
      <c r="BM1201" s="50" t="e">
        <f t="shared" ca="1" si="385"/>
        <v>#NAME?</v>
      </c>
      <c r="BN1201" s="50" t="e">
        <f t="shared" ca="1" si="386"/>
        <v>#NAME?</v>
      </c>
    </row>
    <row r="1202" spans="1:66" x14ac:dyDescent="0.35">
      <c r="A1202" s="48">
        <v>24704</v>
      </c>
      <c r="B1202" s="17">
        <v>1967</v>
      </c>
      <c r="C1202" s="17">
        <v>8</v>
      </c>
      <c r="D1202" s="17">
        <v>232</v>
      </c>
      <c r="E1202" s="17">
        <v>20</v>
      </c>
      <c r="F1202" s="17">
        <v>1</v>
      </c>
      <c r="G1202" s="50">
        <v>8.3000000000000007</v>
      </c>
      <c r="H1202" s="32">
        <v>5.7768980014876083</v>
      </c>
      <c r="I1202" s="50">
        <v>2.6666666666666665</v>
      </c>
      <c r="J1202" s="13">
        <v>0</v>
      </c>
      <c r="K1202" s="13">
        <f t="shared" si="372"/>
        <v>0</v>
      </c>
      <c r="L1202" s="13">
        <f t="shared" si="373"/>
        <v>0</v>
      </c>
      <c r="M1202" s="13" t="e">
        <f ca="1">CalcTable[[#This Row],[IWC]]-AE1201</f>
        <v>#NAME?</v>
      </c>
      <c r="N1202" s="13" t="e">
        <f ca="1">IF(CalcTable[[#This Row],[Day of Year]]&lt;123,FCAP,AE1201)</f>
        <v>#NAME?</v>
      </c>
      <c r="O1202" s="17" t="e">
        <f ca="1">IF(IRR_DRIP,5,COUNTIF('IDET Wind Values'!C1186:G1186,"&lt;="&amp;IRR_MAXWIND))</f>
        <v>#NAME?</v>
      </c>
      <c r="P1202" s="13" t="e">
        <f ca="1">CalcTable[[#This Row],[ET_o]]*KL</f>
        <v>#NAME?</v>
      </c>
      <c r="Q1202" s="13" t="e">
        <f ca="1">IF(WILTPT&lt;=0,1,MAX(0,MIN(1,(CalcTable[[#This Row],[IWC]]-WILTPT)/(MAD-WILTPT))))</f>
        <v>#NAME?</v>
      </c>
      <c r="R1202" s="13" t="e">
        <f ca="1">CalcTable[[#This Row],[ETMult]]*CalcTable[[#This Row],[ETb]]</f>
        <v>#NAME?</v>
      </c>
      <c r="S1202" s="13" t="b">
        <f>INDEX(IRR_LIST,CalcTable[[#This Row],[Day of Week]]+1)</f>
        <v>1</v>
      </c>
      <c r="T1202" s="13">
        <f t="shared" ca="1" si="374"/>
        <v>0</v>
      </c>
      <c r="U1202" s="13" t="b">
        <f ca="1">IF(CalcTable[[#This Row],[IrrPrecip]]&gt;=IC_MM,FALSE,TRUE)</f>
        <v>1</v>
      </c>
      <c r="V1202" s="13" t="b">
        <f t="shared" si="375"/>
        <v>1</v>
      </c>
      <c r="W1202" s="13" t="e">
        <f ca="1">IF(AND(IRR_DRIP=FALSE,CalcTable[[#This Row],[IrrHours]]&lt;=0),FALSE,TRUE)</f>
        <v>#NAME?</v>
      </c>
      <c r="X1202" s="13" t="e">
        <f ca="1">AND(CalcTable[[#This Row],[IrrDay]],CalcTable[[#This Row],[IrrRain]],CalcTable[[#This Row],[IrrWarm]],CalcTable[[#This Row],[IrrWindy]])</f>
        <v>#NAME?</v>
      </c>
      <c r="Y1202" s="13" t="e">
        <f t="shared" ca="1" si="376"/>
        <v>#NAME?</v>
      </c>
      <c r="Z1202" s="13" t="e">
        <f ca="1">CalcTable[[#This Row],[IrrHours]]/5</f>
        <v>#NAME?</v>
      </c>
      <c r="AA1202" s="13" t="e">
        <f ca="1">IF(CalcTable[[#This Row],[IrrFlag]]=FALSE,0,MAX(0,CalcTable[[#This Row],[VolRednWind]]*(FCAP*IRR_TARGET-CalcTable[[#This Row],[IWC]])))</f>
        <v>#NAME?</v>
      </c>
      <c r="AB1202" s="13" t="e">
        <f ca="1">CalcTable[[#This Row],[IWC]]+CalcTable[[#This Row],[Eff Precip]]+CalcTable[[#This Row],[IrrAmt]]-CalcTable[[#This Row],[AET]]</f>
        <v>#NAME?</v>
      </c>
      <c r="AC1202" s="13" t="e">
        <f ca="1">IF(CalcTable[[#This Row],[PWC]]&gt;FCAP,MIN(24*PERC,MIN(SAT,CalcTable[[#This Row],[PWC]])-FCAP),0)</f>
        <v>#NAME?</v>
      </c>
      <c r="AD1202" s="13" t="e">
        <f ca="1">IF(CalcTable[[#This Row],[PWC]]&gt;SAT,CalcTable[[#This Row],[PWC]]-SAT,0)</f>
        <v>#NAME?</v>
      </c>
      <c r="AE1202" s="13" t="e">
        <f ca="1">CalcTable[[#This Row],[PWC]]-CalcTable[[#This Row],[PercAmt]]-CalcTable[[#This Row],[Runoff]]</f>
        <v>#NAME?</v>
      </c>
      <c r="AF1202" s="13" t="e">
        <f ca="1">CalcTable[[#This Row],[IrrAmt]]/1000*CUR_IRR_AREA*10000/IRR_EFF</f>
        <v>#NAME?</v>
      </c>
      <c r="AG1202" s="147"/>
      <c r="AH1202" s="13"/>
      <c r="AI1202" s="50">
        <v>6.2745938783426753</v>
      </c>
      <c r="AJ1202" s="50">
        <v>7.4875747638668209</v>
      </c>
      <c r="AK1202" s="50">
        <v>0</v>
      </c>
      <c r="AL1202" s="50">
        <v>0</v>
      </c>
      <c r="AM1202" s="50"/>
      <c r="AN1202" s="50"/>
      <c r="AO1202" s="50"/>
      <c r="AP1202" s="50"/>
      <c r="AQ1202" s="50"/>
      <c r="AR1202" s="50"/>
      <c r="AS1202" s="50"/>
      <c r="AT1202" s="50"/>
      <c r="AU1202" s="50"/>
      <c r="AV1202" s="50"/>
      <c r="AW1202" s="50"/>
      <c r="AX1202" s="50">
        <f t="shared" si="387"/>
        <v>13.762168642209495</v>
      </c>
      <c r="AY1202" s="50"/>
      <c r="AZ1202" s="50">
        <f t="shared" si="377"/>
        <v>311.66290328911936</v>
      </c>
      <c r="BA1202" s="50">
        <f t="shared" si="378"/>
        <v>503.99770259363606</v>
      </c>
      <c r="BB1202" s="50">
        <f t="shared" si="379"/>
        <v>521.52054568563028</v>
      </c>
      <c r="BC1202" s="17">
        <f t="shared" si="380"/>
        <v>19678</v>
      </c>
      <c r="BD1202" s="50">
        <f t="shared" si="381"/>
        <v>13.762168642209495</v>
      </c>
      <c r="BE1202" s="50">
        <f t="shared" si="382"/>
        <v>311.66290328911936</v>
      </c>
      <c r="BF1202" s="50">
        <f t="shared" si="388"/>
        <v>509.78129415745047</v>
      </c>
      <c r="BG1202" s="50"/>
      <c r="BH1202" s="17">
        <f t="shared" si="383"/>
        <v>0</v>
      </c>
      <c r="BI1202" s="17">
        <f t="shared" si="391"/>
        <v>1202</v>
      </c>
      <c r="BJ1202" s="17">
        <f t="shared" si="389"/>
        <v>1202</v>
      </c>
      <c r="BK1202" s="150">
        <f t="shared" si="390"/>
        <v>24704</v>
      </c>
      <c r="BL1202" s="50" t="e">
        <f t="shared" ca="1" si="384"/>
        <v>#NAME?</v>
      </c>
      <c r="BM1202" s="50" t="e">
        <f t="shared" ca="1" si="385"/>
        <v>#NAME?</v>
      </c>
      <c r="BN1202" s="50" t="e">
        <f t="shared" ca="1" si="386"/>
        <v>#NAME?</v>
      </c>
    </row>
    <row r="1203" spans="1:66" x14ac:dyDescent="0.35">
      <c r="A1203" s="48">
        <v>24705</v>
      </c>
      <c r="B1203" s="17">
        <v>1967</v>
      </c>
      <c r="C1203" s="17">
        <v>8</v>
      </c>
      <c r="D1203" s="17">
        <v>233</v>
      </c>
      <c r="E1203" s="17">
        <v>21</v>
      </c>
      <c r="F1203" s="17">
        <v>2</v>
      </c>
      <c r="G1203" s="50">
        <v>12.2</v>
      </c>
      <c r="H1203" s="32">
        <v>4.5477016425174606</v>
      </c>
      <c r="I1203" s="50">
        <v>7</v>
      </c>
      <c r="J1203" s="13">
        <v>0.8</v>
      </c>
      <c r="K1203" s="13">
        <f t="shared" si="372"/>
        <v>0.8</v>
      </c>
      <c r="L1203" s="13">
        <f t="shared" si="373"/>
        <v>0</v>
      </c>
      <c r="M1203" s="13" t="e">
        <f ca="1">CalcTable[[#This Row],[IWC]]-AE1202</f>
        <v>#NAME?</v>
      </c>
      <c r="N1203" s="13" t="e">
        <f ca="1">IF(CalcTable[[#This Row],[Day of Year]]&lt;123,FCAP,AE1202)</f>
        <v>#NAME?</v>
      </c>
      <c r="O1203" s="17" t="e">
        <f ca="1">IF(IRR_DRIP,5,COUNTIF('IDET Wind Values'!C1187:G1187,"&lt;="&amp;IRR_MAXWIND))</f>
        <v>#NAME?</v>
      </c>
      <c r="P1203" s="13" t="e">
        <f ca="1">CalcTable[[#This Row],[ET_o]]*KL</f>
        <v>#NAME?</v>
      </c>
      <c r="Q1203" s="13" t="e">
        <f ca="1">IF(WILTPT&lt;=0,1,MAX(0,MIN(1,(CalcTable[[#This Row],[IWC]]-WILTPT)/(MAD-WILTPT))))</f>
        <v>#NAME?</v>
      </c>
      <c r="R1203" s="13" t="e">
        <f ca="1">CalcTable[[#This Row],[ETMult]]*CalcTable[[#This Row],[ETb]]</f>
        <v>#NAME?</v>
      </c>
      <c r="S1203" s="13" t="b">
        <f>INDEX(IRR_LIST,CalcTable[[#This Row],[Day of Week]]+1)</f>
        <v>0</v>
      </c>
      <c r="T1203" s="13">
        <f t="shared" ca="1" si="374"/>
        <v>0</v>
      </c>
      <c r="U1203" s="13" t="b">
        <f ca="1">IF(CalcTable[[#This Row],[IrrPrecip]]&gt;=IC_MM,FALSE,TRUE)</f>
        <v>1</v>
      </c>
      <c r="V1203" s="13" t="b">
        <f t="shared" si="375"/>
        <v>1</v>
      </c>
      <c r="W1203" s="13" t="e">
        <f ca="1">IF(AND(IRR_DRIP=FALSE,CalcTable[[#This Row],[IrrHours]]&lt;=0),FALSE,TRUE)</f>
        <v>#NAME?</v>
      </c>
      <c r="X1203" s="13" t="e">
        <f ca="1">AND(CalcTable[[#This Row],[IrrDay]],CalcTable[[#This Row],[IrrRain]],CalcTable[[#This Row],[IrrWarm]],CalcTable[[#This Row],[IrrWindy]])</f>
        <v>#NAME?</v>
      </c>
      <c r="Y1203" s="13" t="e">
        <f t="shared" ca="1" si="376"/>
        <v>#NAME?</v>
      </c>
      <c r="Z1203" s="13" t="e">
        <f ca="1">CalcTable[[#This Row],[IrrHours]]/5</f>
        <v>#NAME?</v>
      </c>
      <c r="AA1203" s="13" t="e">
        <f ca="1">IF(CalcTable[[#This Row],[IrrFlag]]=FALSE,0,MAX(0,CalcTable[[#This Row],[VolRednWind]]*(FCAP*IRR_TARGET-CalcTable[[#This Row],[IWC]])))</f>
        <v>#NAME?</v>
      </c>
      <c r="AB1203" s="13" t="e">
        <f ca="1">CalcTable[[#This Row],[IWC]]+CalcTable[[#This Row],[Eff Precip]]+CalcTable[[#This Row],[IrrAmt]]-CalcTable[[#This Row],[AET]]</f>
        <v>#NAME?</v>
      </c>
      <c r="AC1203" s="13" t="e">
        <f ca="1">IF(CalcTable[[#This Row],[PWC]]&gt;FCAP,MIN(24*PERC,MIN(SAT,CalcTable[[#This Row],[PWC]])-FCAP),0)</f>
        <v>#NAME?</v>
      </c>
      <c r="AD1203" s="13" t="e">
        <f ca="1">IF(CalcTable[[#This Row],[PWC]]&gt;SAT,CalcTable[[#This Row],[PWC]]-SAT,0)</f>
        <v>#NAME?</v>
      </c>
      <c r="AE1203" s="13" t="e">
        <f ca="1">CalcTable[[#This Row],[PWC]]-CalcTable[[#This Row],[PercAmt]]-CalcTable[[#This Row],[Runoff]]</f>
        <v>#NAME?</v>
      </c>
      <c r="AF1203" s="13" t="e">
        <f ca="1">CalcTable[[#This Row],[IrrAmt]]/1000*CUR_IRR_AREA*10000/IRR_EFF</f>
        <v>#NAME?</v>
      </c>
      <c r="AG1203" s="147"/>
      <c r="AH1203" s="13"/>
      <c r="AI1203" s="50">
        <v>0</v>
      </c>
      <c r="AJ1203" s="50">
        <v>0</v>
      </c>
      <c r="AK1203" s="50">
        <v>6.1052939008181895</v>
      </c>
      <c r="AL1203" s="50">
        <v>9.1541509578604483</v>
      </c>
      <c r="AM1203" s="50"/>
      <c r="AN1203" s="50"/>
      <c r="AO1203" s="50"/>
      <c r="AP1203" s="50"/>
      <c r="AQ1203" s="50"/>
      <c r="AR1203" s="50"/>
      <c r="AS1203" s="50"/>
      <c r="AT1203" s="50"/>
      <c r="AU1203" s="50"/>
      <c r="AV1203" s="50"/>
      <c r="AW1203" s="50"/>
      <c r="AX1203" s="50">
        <f t="shared" si="387"/>
        <v>15.259444858678638</v>
      </c>
      <c r="AY1203" s="50"/>
      <c r="AZ1203" s="50">
        <f t="shared" si="377"/>
        <v>358.06607197590665</v>
      </c>
      <c r="BA1203" s="50">
        <f t="shared" si="378"/>
        <v>551.30807907401504</v>
      </c>
      <c r="BB1203" s="50">
        <f t="shared" si="379"/>
        <v>568.35884440620111</v>
      </c>
      <c r="BC1203" s="17">
        <f t="shared" si="380"/>
        <v>19678</v>
      </c>
      <c r="BD1203" s="50">
        <f t="shared" si="381"/>
        <v>15.259444858678638</v>
      </c>
      <c r="BE1203" s="50">
        <f t="shared" si="382"/>
        <v>358.06607197590665</v>
      </c>
      <c r="BF1203" s="50">
        <f t="shared" si="388"/>
        <v>585.68210601702719</v>
      </c>
      <c r="BG1203" s="50"/>
      <c r="BH1203" s="17">
        <f t="shared" si="383"/>
        <v>0</v>
      </c>
      <c r="BI1203" s="17">
        <f t="shared" si="391"/>
        <v>1203</v>
      </c>
      <c r="BJ1203" s="17">
        <f t="shared" si="389"/>
        <v>1203</v>
      </c>
      <c r="BK1203" s="150">
        <f t="shared" si="390"/>
        <v>24705</v>
      </c>
      <c r="BL1203" s="50" t="e">
        <f t="shared" ca="1" si="384"/>
        <v>#NAME?</v>
      </c>
      <c r="BM1203" s="50" t="e">
        <f t="shared" ca="1" si="385"/>
        <v>#NAME?</v>
      </c>
      <c r="BN1203" s="50" t="e">
        <f t="shared" ca="1" si="386"/>
        <v>#NAME?</v>
      </c>
    </row>
    <row r="1204" spans="1:66" x14ac:dyDescent="0.35">
      <c r="A1204" s="48">
        <v>24706</v>
      </c>
      <c r="B1204" s="17">
        <v>1967</v>
      </c>
      <c r="C1204" s="17">
        <v>8</v>
      </c>
      <c r="D1204" s="17">
        <v>234</v>
      </c>
      <c r="E1204" s="17">
        <v>22</v>
      </c>
      <c r="F1204" s="17">
        <v>3</v>
      </c>
      <c r="G1204" s="50">
        <v>7.8</v>
      </c>
      <c r="H1204" s="32">
        <v>3.8878892246059436</v>
      </c>
      <c r="I1204" s="50">
        <v>2</v>
      </c>
      <c r="J1204" s="13">
        <v>0</v>
      </c>
      <c r="K1204" s="13">
        <f t="shared" si="372"/>
        <v>0</v>
      </c>
      <c r="L1204" s="13">
        <f t="shared" si="373"/>
        <v>0</v>
      </c>
      <c r="M1204" s="13" t="e">
        <f ca="1">CalcTable[[#This Row],[IWC]]-AE1203</f>
        <v>#NAME?</v>
      </c>
      <c r="N1204" s="13" t="e">
        <f ca="1">IF(CalcTable[[#This Row],[Day of Year]]&lt;123,FCAP,AE1203)</f>
        <v>#NAME?</v>
      </c>
      <c r="O1204" s="17" t="e">
        <f ca="1">IF(IRR_DRIP,5,COUNTIF('IDET Wind Values'!C1188:G1188,"&lt;="&amp;IRR_MAXWIND))</f>
        <v>#NAME?</v>
      </c>
      <c r="P1204" s="13" t="e">
        <f ca="1">CalcTable[[#This Row],[ET_o]]*KL</f>
        <v>#NAME?</v>
      </c>
      <c r="Q1204" s="13" t="e">
        <f ca="1">IF(WILTPT&lt;=0,1,MAX(0,MIN(1,(CalcTable[[#This Row],[IWC]]-WILTPT)/(MAD-WILTPT))))</f>
        <v>#NAME?</v>
      </c>
      <c r="R1204" s="13" t="e">
        <f ca="1">CalcTable[[#This Row],[ETMult]]*CalcTable[[#This Row],[ETb]]</f>
        <v>#NAME?</v>
      </c>
      <c r="S1204" s="13" t="b">
        <f>INDEX(IRR_LIST,CalcTable[[#This Row],[Day of Week]]+1)</f>
        <v>1</v>
      </c>
      <c r="T1204" s="13">
        <f t="shared" ca="1" si="374"/>
        <v>0.8</v>
      </c>
      <c r="U1204" s="13" t="b">
        <f ca="1">IF(CalcTable[[#This Row],[IrrPrecip]]&gt;=IC_MM,FALSE,TRUE)</f>
        <v>1</v>
      </c>
      <c r="V1204" s="13" t="b">
        <f t="shared" si="375"/>
        <v>1</v>
      </c>
      <c r="W1204" s="13" t="e">
        <f ca="1">IF(AND(IRR_DRIP=FALSE,CalcTable[[#This Row],[IrrHours]]&lt;=0),FALSE,TRUE)</f>
        <v>#NAME?</v>
      </c>
      <c r="X1204" s="13" t="e">
        <f ca="1">AND(CalcTable[[#This Row],[IrrDay]],CalcTable[[#This Row],[IrrRain]],CalcTable[[#This Row],[IrrWarm]],CalcTable[[#This Row],[IrrWindy]])</f>
        <v>#NAME?</v>
      </c>
      <c r="Y1204" s="13" t="e">
        <f t="shared" ca="1" si="376"/>
        <v>#NAME?</v>
      </c>
      <c r="Z1204" s="13" t="e">
        <f ca="1">CalcTable[[#This Row],[IrrHours]]/5</f>
        <v>#NAME?</v>
      </c>
      <c r="AA1204" s="13" t="e">
        <f ca="1">IF(CalcTable[[#This Row],[IrrFlag]]=FALSE,0,MAX(0,CalcTable[[#This Row],[VolRednWind]]*(FCAP*IRR_TARGET-CalcTable[[#This Row],[IWC]])))</f>
        <v>#NAME?</v>
      </c>
      <c r="AB1204" s="13" t="e">
        <f ca="1">CalcTable[[#This Row],[IWC]]+CalcTable[[#This Row],[Eff Precip]]+CalcTable[[#This Row],[IrrAmt]]-CalcTable[[#This Row],[AET]]</f>
        <v>#NAME?</v>
      </c>
      <c r="AC1204" s="13" t="e">
        <f ca="1">IF(CalcTable[[#This Row],[PWC]]&gt;FCAP,MIN(24*PERC,MIN(SAT,CalcTable[[#This Row],[PWC]])-FCAP),0)</f>
        <v>#NAME?</v>
      </c>
      <c r="AD1204" s="13" t="e">
        <f ca="1">IF(CalcTable[[#This Row],[PWC]]&gt;SAT,CalcTable[[#This Row],[PWC]]-SAT,0)</f>
        <v>#NAME?</v>
      </c>
      <c r="AE1204" s="13" t="e">
        <f ca="1">CalcTable[[#This Row],[PWC]]-CalcTable[[#This Row],[PercAmt]]-CalcTable[[#This Row],[Runoff]]</f>
        <v>#NAME?</v>
      </c>
      <c r="AF1204" s="13" t="e">
        <f ca="1">CalcTable[[#This Row],[IrrAmt]]/1000*CUR_IRR_AREA*10000/IRR_EFF</f>
        <v>#NAME?</v>
      </c>
      <c r="AG1204" s="147"/>
      <c r="AH1204" s="13"/>
      <c r="AI1204" s="50">
        <v>5.4010375569378581</v>
      </c>
      <c r="AJ1204" s="50">
        <v>7.3834327586415132</v>
      </c>
      <c r="AK1204" s="50">
        <v>0</v>
      </c>
      <c r="AL1204" s="50">
        <v>0</v>
      </c>
      <c r="AM1204" s="50"/>
      <c r="AN1204" s="50"/>
      <c r="AO1204" s="50"/>
      <c r="AP1204" s="50"/>
      <c r="AQ1204" s="50"/>
      <c r="AR1204" s="50"/>
      <c r="AS1204" s="50"/>
      <c r="AT1204" s="50"/>
      <c r="AU1204" s="50"/>
      <c r="AV1204" s="50"/>
      <c r="AW1204" s="50"/>
      <c r="AX1204" s="50">
        <f t="shared" si="387"/>
        <v>12.784470315579371</v>
      </c>
      <c r="AY1204" s="50"/>
      <c r="AZ1204" s="50">
        <f t="shared" si="377"/>
        <v>295.79591175523967</v>
      </c>
      <c r="BA1204" s="50">
        <f t="shared" si="378"/>
        <v>479.23187693061152</v>
      </c>
      <c r="BB1204" s="50">
        <f t="shared" si="379"/>
        <v>495.96184945929184</v>
      </c>
      <c r="BC1204" s="17">
        <f t="shared" si="380"/>
        <v>19678</v>
      </c>
      <c r="BD1204" s="50">
        <f t="shared" si="381"/>
        <v>12.784470315579371</v>
      </c>
      <c r="BE1204" s="50">
        <f t="shared" si="382"/>
        <v>295.79591175523967</v>
      </c>
      <c r="BF1204" s="50">
        <f t="shared" si="388"/>
        <v>483.82794714963262</v>
      </c>
      <c r="BG1204" s="50"/>
      <c r="BH1204" s="17">
        <f t="shared" si="383"/>
        <v>0</v>
      </c>
      <c r="BI1204" s="17">
        <f t="shared" si="391"/>
        <v>1204</v>
      </c>
      <c r="BJ1204" s="17">
        <f t="shared" si="389"/>
        <v>1204</v>
      </c>
      <c r="BK1204" s="150">
        <f t="shared" si="390"/>
        <v>24706</v>
      </c>
      <c r="BL1204" s="50" t="e">
        <f t="shared" ca="1" si="384"/>
        <v>#NAME?</v>
      </c>
      <c r="BM1204" s="50" t="e">
        <f t="shared" ca="1" si="385"/>
        <v>#NAME?</v>
      </c>
      <c r="BN1204" s="50" t="e">
        <f t="shared" ca="1" si="386"/>
        <v>#NAME?</v>
      </c>
    </row>
    <row r="1205" spans="1:66" x14ac:dyDescent="0.35">
      <c r="A1205" s="48">
        <v>24707</v>
      </c>
      <c r="B1205" s="17">
        <v>1967</v>
      </c>
      <c r="C1205" s="17">
        <v>8</v>
      </c>
      <c r="D1205" s="17">
        <v>235</v>
      </c>
      <c r="E1205" s="17">
        <v>23</v>
      </c>
      <c r="F1205" s="17">
        <v>4</v>
      </c>
      <c r="G1205" s="50">
        <v>7.2</v>
      </c>
      <c r="H1205" s="32">
        <v>4.8345268461707711</v>
      </c>
      <c r="I1205" s="50">
        <v>8</v>
      </c>
      <c r="J1205" s="13">
        <v>0</v>
      </c>
      <c r="K1205" s="13">
        <f t="shared" si="372"/>
        <v>0</v>
      </c>
      <c r="L1205" s="13">
        <f t="shared" si="373"/>
        <v>0</v>
      </c>
      <c r="M1205" s="13" t="e">
        <f ca="1">CalcTable[[#This Row],[IWC]]-AE1204</f>
        <v>#NAME?</v>
      </c>
      <c r="N1205" s="13" t="e">
        <f ca="1">IF(CalcTable[[#This Row],[Day of Year]]&lt;123,FCAP,AE1204)</f>
        <v>#NAME?</v>
      </c>
      <c r="O1205" s="17" t="e">
        <f ca="1">IF(IRR_DRIP,5,COUNTIF('IDET Wind Values'!C1189:G1189,"&lt;="&amp;IRR_MAXWIND))</f>
        <v>#NAME?</v>
      </c>
      <c r="P1205" s="13" t="e">
        <f ca="1">CalcTable[[#This Row],[ET_o]]*KL</f>
        <v>#NAME?</v>
      </c>
      <c r="Q1205" s="13" t="e">
        <f ca="1">IF(WILTPT&lt;=0,1,MAX(0,MIN(1,(CalcTable[[#This Row],[IWC]]-WILTPT)/(MAD-WILTPT))))</f>
        <v>#NAME?</v>
      </c>
      <c r="R1205" s="13" t="e">
        <f ca="1">CalcTable[[#This Row],[ETMult]]*CalcTable[[#This Row],[ETb]]</f>
        <v>#NAME?</v>
      </c>
      <c r="S1205" s="13" t="b">
        <f>INDEX(IRR_LIST,CalcTable[[#This Row],[Day of Week]]+1)</f>
        <v>0</v>
      </c>
      <c r="T1205" s="13">
        <f t="shared" ca="1" si="374"/>
        <v>0.8</v>
      </c>
      <c r="U1205" s="13" t="b">
        <f ca="1">IF(CalcTable[[#This Row],[IrrPrecip]]&gt;=IC_MM,FALSE,TRUE)</f>
        <v>1</v>
      </c>
      <c r="V1205" s="13" t="b">
        <f t="shared" si="375"/>
        <v>0</v>
      </c>
      <c r="W1205" s="13" t="e">
        <f ca="1">IF(AND(IRR_DRIP=FALSE,CalcTable[[#This Row],[IrrHours]]&lt;=0),FALSE,TRUE)</f>
        <v>#NAME?</v>
      </c>
      <c r="X1205" s="13" t="e">
        <f ca="1">AND(CalcTable[[#This Row],[IrrDay]],CalcTable[[#This Row],[IrrRain]],CalcTable[[#This Row],[IrrWarm]],CalcTable[[#This Row],[IrrWindy]])</f>
        <v>#NAME?</v>
      </c>
      <c r="Y1205" s="13" t="e">
        <f t="shared" ca="1" si="376"/>
        <v>#NAME?</v>
      </c>
      <c r="Z1205" s="13" t="e">
        <f ca="1">CalcTable[[#This Row],[IrrHours]]/5</f>
        <v>#NAME?</v>
      </c>
      <c r="AA1205" s="13" t="e">
        <f ca="1">IF(CalcTable[[#This Row],[IrrFlag]]=FALSE,0,MAX(0,CalcTable[[#This Row],[VolRednWind]]*(FCAP*IRR_TARGET-CalcTable[[#This Row],[IWC]])))</f>
        <v>#NAME?</v>
      </c>
      <c r="AB1205" s="13" t="e">
        <f ca="1">CalcTable[[#This Row],[IWC]]+CalcTable[[#This Row],[Eff Precip]]+CalcTable[[#This Row],[IrrAmt]]-CalcTable[[#This Row],[AET]]</f>
        <v>#NAME?</v>
      </c>
      <c r="AC1205" s="13" t="e">
        <f ca="1">IF(CalcTable[[#This Row],[PWC]]&gt;FCAP,MIN(24*PERC,MIN(SAT,CalcTable[[#This Row],[PWC]])-FCAP),0)</f>
        <v>#NAME?</v>
      </c>
      <c r="AD1205" s="13" t="e">
        <f ca="1">IF(CalcTable[[#This Row],[PWC]]&gt;SAT,CalcTable[[#This Row],[PWC]]-SAT,0)</f>
        <v>#NAME?</v>
      </c>
      <c r="AE1205" s="13" t="e">
        <f ca="1">CalcTable[[#This Row],[PWC]]-CalcTable[[#This Row],[PercAmt]]-CalcTable[[#This Row],[Runoff]]</f>
        <v>#NAME?</v>
      </c>
      <c r="AF1205" s="13" t="e">
        <f ca="1">CalcTable[[#This Row],[IrrAmt]]/1000*CUR_IRR_AREA*10000/IRR_EFF</f>
        <v>#NAME?</v>
      </c>
      <c r="AG1205" s="147"/>
      <c r="AH1205" s="13"/>
      <c r="AI1205" s="50">
        <v>0</v>
      </c>
      <c r="AJ1205" s="50">
        <v>0</v>
      </c>
      <c r="AK1205" s="50">
        <v>0</v>
      </c>
      <c r="AL1205" s="50">
        <v>0</v>
      </c>
      <c r="AM1205" s="50"/>
      <c r="AN1205" s="50"/>
      <c r="AO1205" s="50"/>
      <c r="AP1205" s="50"/>
      <c r="AQ1205" s="50"/>
      <c r="AR1205" s="50"/>
      <c r="AS1205" s="50"/>
      <c r="AT1205" s="50"/>
      <c r="AU1205" s="50"/>
      <c r="AV1205" s="50"/>
      <c r="AW1205" s="50"/>
      <c r="AX1205" s="50">
        <f t="shared" si="387"/>
        <v>0</v>
      </c>
      <c r="AY1205" s="50"/>
      <c r="AZ1205" s="50">
        <f t="shared" si="377"/>
        <v>0</v>
      </c>
      <c r="BA1205" s="50">
        <f t="shared" si="378"/>
        <v>0</v>
      </c>
      <c r="BB1205" s="50">
        <f t="shared" si="379"/>
        <v>0</v>
      </c>
      <c r="BC1205" s="17">
        <f t="shared" si="380"/>
        <v>19678</v>
      </c>
      <c r="BD1205" s="50">
        <f t="shared" si="381"/>
        <v>0</v>
      </c>
      <c r="BE1205" s="50">
        <f t="shared" si="382"/>
        <v>0</v>
      </c>
      <c r="BF1205" s="50">
        <f t="shared" si="388"/>
        <v>0</v>
      </c>
      <c r="BG1205" s="50"/>
      <c r="BH1205" s="17">
        <f t="shared" si="383"/>
        <v>0</v>
      </c>
      <c r="BI1205" s="17">
        <f t="shared" si="391"/>
        <v>1205</v>
      </c>
      <c r="BJ1205" s="17">
        <f t="shared" si="389"/>
        <v>1205</v>
      </c>
      <c r="BK1205" s="150">
        <f t="shared" si="390"/>
        <v>24707</v>
      </c>
      <c r="BL1205" s="50" t="e">
        <f t="shared" ca="1" si="384"/>
        <v>#NAME?</v>
      </c>
      <c r="BM1205" s="50" t="e">
        <f t="shared" ca="1" si="385"/>
        <v>#NAME?</v>
      </c>
      <c r="BN1205" s="50" t="e">
        <f t="shared" ca="1" si="386"/>
        <v>#NAME?</v>
      </c>
    </row>
    <row r="1206" spans="1:66" x14ac:dyDescent="0.35">
      <c r="A1206" s="48">
        <v>24708</v>
      </c>
      <c r="B1206" s="17">
        <v>1967</v>
      </c>
      <c r="C1206" s="17">
        <v>8</v>
      </c>
      <c r="D1206" s="17">
        <v>236</v>
      </c>
      <c r="E1206" s="17">
        <v>24</v>
      </c>
      <c r="F1206" s="17">
        <v>5</v>
      </c>
      <c r="G1206" s="50">
        <v>1.1000000000000001</v>
      </c>
      <c r="H1206" s="32">
        <v>3.5761060338991282</v>
      </c>
      <c r="I1206" s="50">
        <v>1</v>
      </c>
      <c r="J1206" s="13">
        <v>0</v>
      </c>
      <c r="K1206" s="13">
        <f t="shared" si="372"/>
        <v>0</v>
      </c>
      <c r="L1206" s="13">
        <f t="shared" si="373"/>
        <v>0</v>
      </c>
      <c r="M1206" s="13" t="e">
        <f ca="1">CalcTable[[#This Row],[IWC]]-AE1205</f>
        <v>#NAME?</v>
      </c>
      <c r="N1206" s="13" t="e">
        <f ca="1">IF(CalcTable[[#This Row],[Day of Year]]&lt;123,FCAP,AE1205)</f>
        <v>#NAME?</v>
      </c>
      <c r="O1206" s="17" t="e">
        <f ca="1">IF(IRR_DRIP,5,COUNTIF('IDET Wind Values'!C1190:G1190,"&lt;="&amp;IRR_MAXWIND))</f>
        <v>#NAME?</v>
      </c>
      <c r="P1206" s="13" t="e">
        <f ca="1">CalcTable[[#This Row],[ET_o]]*KL</f>
        <v>#NAME?</v>
      </c>
      <c r="Q1206" s="13" t="e">
        <f ca="1">IF(WILTPT&lt;=0,1,MAX(0,MIN(1,(CalcTable[[#This Row],[IWC]]-WILTPT)/(MAD-WILTPT))))</f>
        <v>#NAME?</v>
      </c>
      <c r="R1206" s="13" t="e">
        <f ca="1">CalcTable[[#This Row],[ETMult]]*CalcTable[[#This Row],[ETb]]</f>
        <v>#NAME?</v>
      </c>
      <c r="S1206" s="13" t="b">
        <f>INDEX(IRR_LIST,CalcTable[[#This Row],[Day of Week]]+1)</f>
        <v>1</v>
      </c>
      <c r="T1206" s="13">
        <f t="shared" ca="1" si="374"/>
        <v>0</v>
      </c>
      <c r="U1206" s="13" t="b">
        <f ca="1">IF(CalcTable[[#This Row],[IrrPrecip]]&gt;=IC_MM,FALSE,TRUE)</f>
        <v>1</v>
      </c>
      <c r="V1206" s="13" t="b">
        <f t="shared" si="375"/>
        <v>1</v>
      </c>
      <c r="W1206" s="13" t="e">
        <f ca="1">IF(AND(IRR_DRIP=FALSE,CalcTable[[#This Row],[IrrHours]]&lt;=0),FALSE,TRUE)</f>
        <v>#NAME?</v>
      </c>
      <c r="X1206" s="13" t="e">
        <f ca="1">AND(CalcTable[[#This Row],[IrrDay]],CalcTable[[#This Row],[IrrRain]],CalcTable[[#This Row],[IrrWarm]],CalcTable[[#This Row],[IrrWindy]])</f>
        <v>#NAME?</v>
      </c>
      <c r="Y1206" s="13" t="e">
        <f t="shared" ca="1" si="376"/>
        <v>#NAME?</v>
      </c>
      <c r="Z1206" s="13" t="e">
        <f ca="1">CalcTable[[#This Row],[IrrHours]]/5</f>
        <v>#NAME?</v>
      </c>
      <c r="AA1206" s="13" t="e">
        <f ca="1">IF(CalcTable[[#This Row],[IrrFlag]]=FALSE,0,MAX(0,CalcTable[[#This Row],[VolRednWind]]*(FCAP*IRR_TARGET-CalcTable[[#This Row],[IWC]])))</f>
        <v>#NAME?</v>
      </c>
      <c r="AB1206" s="13" t="e">
        <f ca="1">CalcTable[[#This Row],[IWC]]+CalcTable[[#This Row],[Eff Precip]]+CalcTable[[#This Row],[IrrAmt]]-CalcTable[[#This Row],[AET]]</f>
        <v>#NAME?</v>
      </c>
      <c r="AC1206" s="13" t="e">
        <f ca="1">IF(CalcTable[[#This Row],[PWC]]&gt;FCAP,MIN(24*PERC,MIN(SAT,CalcTable[[#This Row],[PWC]])-FCAP),0)</f>
        <v>#NAME?</v>
      </c>
      <c r="AD1206" s="13" t="e">
        <f ca="1">IF(CalcTable[[#This Row],[PWC]]&gt;SAT,CalcTable[[#This Row],[PWC]]-SAT,0)</f>
        <v>#NAME?</v>
      </c>
      <c r="AE1206" s="13" t="e">
        <f ca="1">CalcTable[[#This Row],[PWC]]-CalcTable[[#This Row],[PercAmt]]-CalcTable[[#This Row],[Runoff]]</f>
        <v>#NAME?</v>
      </c>
      <c r="AF1206" s="13" t="e">
        <f ca="1">CalcTable[[#This Row],[IrrAmt]]/1000*CUR_IRR_AREA*10000/IRR_EFF</f>
        <v>#NAME?</v>
      </c>
      <c r="AG1206" s="147"/>
      <c r="AH1206" s="13"/>
      <c r="AI1206" s="50">
        <v>12.95586129675544</v>
      </c>
      <c r="AJ1206" s="50">
        <v>17.180840387505974</v>
      </c>
      <c r="AK1206" s="50">
        <v>0</v>
      </c>
      <c r="AL1206" s="50">
        <v>0</v>
      </c>
      <c r="AM1206" s="50"/>
      <c r="AN1206" s="50"/>
      <c r="AO1206" s="50"/>
      <c r="AP1206" s="50"/>
      <c r="AQ1206" s="50"/>
      <c r="AR1206" s="50"/>
      <c r="AS1206" s="50"/>
      <c r="AT1206" s="50"/>
      <c r="AU1206" s="50"/>
      <c r="AV1206" s="50"/>
      <c r="AW1206" s="50"/>
      <c r="AX1206" s="50">
        <f t="shared" si="387"/>
        <v>30.136701684261414</v>
      </c>
      <c r="AY1206" s="50"/>
      <c r="AZ1206" s="50">
        <f t="shared" si="377"/>
        <v>693.99061705258839</v>
      </c>
      <c r="BA1206" s="50">
        <f t="shared" si="378"/>
        <v>1123.9066992995481</v>
      </c>
      <c r="BB1206" s="50">
        <f t="shared" si="379"/>
        <v>1163.1073674868326</v>
      </c>
      <c r="BC1206" s="17">
        <f t="shared" si="380"/>
        <v>19678</v>
      </c>
      <c r="BD1206" s="50">
        <f t="shared" si="381"/>
        <v>30.136701684261414</v>
      </c>
      <c r="BE1206" s="50">
        <f t="shared" si="382"/>
        <v>693.99061705258839</v>
      </c>
      <c r="BF1206" s="50">
        <f t="shared" si="388"/>
        <v>1135.1477226213315</v>
      </c>
      <c r="BG1206" s="50"/>
      <c r="BH1206" s="17">
        <f t="shared" si="383"/>
        <v>0</v>
      </c>
      <c r="BI1206" s="17">
        <f t="shared" si="391"/>
        <v>1206</v>
      </c>
      <c r="BJ1206" s="17">
        <f t="shared" si="389"/>
        <v>1206</v>
      </c>
      <c r="BK1206" s="150">
        <f t="shared" si="390"/>
        <v>24708</v>
      </c>
      <c r="BL1206" s="50" t="e">
        <f t="shared" ca="1" si="384"/>
        <v>#NAME?</v>
      </c>
      <c r="BM1206" s="50" t="e">
        <f t="shared" ca="1" si="385"/>
        <v>#NAME?</v>
      </c>
      <c r="BN1206" s="50" t="e">
        <f t="shared" ca="1" si="386"/>
        <v>#NAME?</v>
      </c>
    </row>
    <row r="1207" spans="1:66" x14ac:dyDescent="0.35">
      <c r="A1207" s="48">
        <v>24709</v>
      </c>
      <c r="B1207" s="17">
        <v>1967</v>
      </c>
      <c r="C1207" s="17">
        <v>8</v>
      </c>
      <c r="D1207" s="17">
        <v>237</v>
      </c>
      <c r="E1207" s="17">
        <v>25</v>
      </c>
      <c r="F1207" s="17">
        <v>6</v>
      </c>
      <c r="G1207" s="50">
        <v>6.1</v>
      </c>
      <c r="H1207" s="32">
        <v>3.6283675962764148</v>
      </c>
      <c r="I1207" s="50">
        <v>0</v>
      </c>
      <c r="J1207" s="13">
        <v>0</v>
      </c>
      <c r="K1207" s="13">
        <f t="shared" si="372"/>
        <v>0</v>
      </c>
      <c r="L1207" s="13">
        <f t="shared" si="373"/>
        <v>0</v>
      </c>
      <c r="M1207" s="13" t="e">
        <f ca="1">CalcTable[[#This Row],[IWC]]-AE1206</f>
        <v>#NAME?</v>
      </c>
      <c r="N1207" s="13" t="e">
        <f ca="1">IF(CalcTable[[#This Row],[Day of Year]]&lt;123,FCAP,AE1206)</f>
        <v>#NAME?</v>
      </c>
      <c r="O1207" s="17" t="e">
        <f ca="1">IF(IRR_DRIP,5,COUNTIF('IDET Wind Values'!C1191:G1191,"&lt;="&amp;IRR_MAXWIND))</f>
        <v>#NAME?</v>
      </c>
      <c r="P1207" s="13" t="e">
        <f ca="1">CalcTable[[#This Row],[ET_o]]*KL</f>
        <v>#NAME?</v>
      </c>
      <c r="Q1207" s="13" t="e">
        <f ca="1">IF(WILTPT&lt;=0,1,MAX(0,MIN(1,(CalcTable[[#This Row],[IWC]]-WILTPT)/(MAD-WILTPT))))</f>
        <v>#NAME?</v>
      </c>
      <c r="R1207" s="13" t="e">
        <f ca="1">CalcTable[[#This Row],[ETMult]]*CalcTable[[#This Row],[ETb]]</f>
        <v>#NAME?</v>
      </c>
      <c r="S1207" s="13" t="b">
        <f>INDEX(IRR_LIST,CalcTable[[#This Row],[Day of Week]]+1)</f>
        <v>0</v>
      </c>
      <c r="T1207" s="13">
        <f t="shared" ca="1" si="374"/>
        <v>0</v>
      </c>
      <c r="U1207" s="13" t="b">
        <f ca="1">IF(CalcTable[[#This Row],[IrrPrecip]]&gt;=IC_MM,FALSE,TRUE)</f>
        <v>1</v>
      </c>
      <c r="V1207" s="13" t="b">
        <f t="shared" si="375"/>
        <v>1</v>
      </c>
      <c r="W1207" s="13" t="e">
        <f ca="1">IF(AND(IRR_DRIP=FALSE,CalcTable[[#This Row],[IrrHours]]&lt;=0),FALSE,TRUE)</f>
        <v>#NAME?</v>
      </c>
      <c r="X1207" s="13" t="e">
        <f ca="1">AND(CalcTable[[#This Row],[IrrDay]],CalcTable[[#This Row],[IrrRain]],CalcTable[[#This Row],[IrrWarm]],CalcTable[[#This Row],[IrrWindy]])</f>
        <v>#NAME?</v>
      </c>
      <c r="Y1207" s="13" t="e">
        <f t="shared" ca="1" si="376"/>
        <v>#NAME?</v>
      </c>
      <c r="Z1207" s="13" t="e">
        <f ca="1">CalcTable[[#This Row],[IrrHours]]/5</f>
        <v>#NAME?</v>
      </c>
      <c r="AA1207" s="13" t="e">
        <f ca="1">IF(CalcTable[[#This Row],[IrrFlag]]=FALSE,0,MAX(0,CalcTable[[#This Row],[VolRednWind]]*(FCAP*IRR_TARGET-CalcTable[[#This Row],[IWC]])))</f>
        <v>#NAME?</v>
      </c>
      <c r="AB1207" s="13" t="e">
        <f ca="1">CalcTable[[#This Row],[IWC]]+CalcTable[[#This Row],[Eff Precip]]+CalcTable[[#This Row],[IrrAmt]]-CalcTable[[#This Row],[AET]]</f>
        <v>#NAME?</v>
      </c>
      <c r="AC1207" s="13" t="e">
        <f ca="1">IF(CalcTable[[#This Row],[PWC]]&gt;FCAP,MIN(24*PERC,MIN(SAT,CalcTable[[#This Row],[PWC]])-FCAP),0)</f>
        <v>#NAME?</v>
      </c>
      <c r="AD1207" s="13" t="e">
        <f ca="1">IF(CalcTable[[#This Row],[PWC]]&gt;SAT,CalcTable[[#This Row],[PWC]]-SAT,0)</f>
        <v>#NAME?</v>
      </c>
      <c r="AE1207" s="13" t="e">
        <f ca="1">CalcTable[[#This Row],[PWC]]-CalcTable[[#This Row],[PercAmt]]-CalcTable[[#This Row],[Runoff]]</f>
        <v>#NAME?</v>
      </c>
      <c r="AF1207" s="13" t="e">
        <f ca="1">CalcTable[[#This Row],[IrrAmt]]/1000*CUR_IRR_AREA*10000/IRR_EFF</f>
        <v>#NAME?</v>
      </c>
      <c r="AG1207" s="147"/>
      <c r="AH1207" s="13"/>
      <c r="AI1207" s="50">
        <v>0</v>
      </c>
      <c r="AJ1207" s="50">
        <v>0</v>
      </c>
      <c r="AK1207" s="50">
        <v>0</v>
      </c>
      <c r="AL1207" s="50">
        <v>9.044187157571713</v>
      </c>
      <c r="AM1207" s="50"/>
      <c r="AN1207" s="50"/>
      <c r="AO1207" s="50"/>
      <c r="AP1207" s="50"/>
      <c r="AQ1207" s="50"/>
      <c r="AR1207" s="50"/>
      <c r="AS1207" s="50"/>
      <c r="AT1207" s="50"/>
      <c r="AU1207" s="50"/>
      <c r="AV1207" s="50"/>
      <c r="AW1207" s="50"/>
      <c r="AX1207" s="50">
        <f t="shared" si="387"/>
        <v>9.044187157571713</v>
      </c>
      <c r="AY1207" s="50"/>
      <c r="AZ1207" s="50">
        <f t="shared" si="377"/>
        <v>265.29615662210358</v>
      </c>
      <c r="BA1207" s="50">
        <f t="shared" si="378"/>
        <v>408.47186019593727</v>
      </c>
      <c r="BB1207" s="50">
        <f t="shared" si="379"/>
        <v>421.10501051127557</v>
      </c>
      <c r="BC1207" s="17">
        <f t="shared" si="380"/>
        <v>19678</v>
      </c>
      <c r="BD1207" s="50">
        <f t="shared" si="381"/>
        <v>9.044187157571713</v>
      </c>
      <c r="BE1207" s="50">
        <f t="shared" si="382"/>
        <v>265.29615662210358</v>
      </c>
      <c r="BF1207" s="50">
        <f t="shared" si="388"/>
        <v>433.94005712753426</v>
      </c>
      <c r="BG1207" s="50"/>
      <c r="BH1207" s="17">
        <f t="shared" si="383"/>
        <v>0</v>
      </c>
      <c r="BI1207" s="17">
        <f t="shared" si="391"/>
        <v>1207</v>
      </c>
      <c r="BJ1207" s="17">
        <f t="shared" si="389"/>
        <v>1207</v>
      </c>
      <c r="BK1207" s="150">
        <f t="shared" si="390"/>
        <v>24709</v>
      </c>
      <c r="BL1207" s="50" t="e">
        <f t="shared" ca="1" si="384"/>
        <v>#NAME?</v>
      </c>
      <c r="BM1207" s="50" t="e">
        <f t="shared" ca="1" si="385"/>
        <v>#NAME?</v>
      </c>
      <c r="BN1207" s="50" t="e">
        <f t="shared" ca="1" si="386"/>
        <v>#NAME?</v>
      </c>
    </row>
    <row r="1208" spans="1:66" x14ac:dyDescent="0.35">
      <c r="A1208" s="48">
        <v>24710</v>
      </c>
      <c r="B1208" s="17">
        <v>1967</v>
      </c>
      <c r="C1208" s="17">
        <v>8</v>
      </c>
      <c r="D1208" s="17">
        <v>238</v>
      </c>
      <c r="E1208" s="17">
        <v>26</v>
      </c>
      <c r="F1208" s="17">
        <v>7</v>
      </c>
      <c r="G1208" s="50">
        <v>5</v>
      </c>
      <c r="H1208" s="32">
        <v>4.8566743263437946</v>
      </c>
      <c r="I1208" s="50">
        <v>2.5</v>
      </c>
      <c r="J1208" s="13">
        <v>0</v>
      </c>
      <c r="K1208" s="13">
        <f t="shared" si="372"/>
        <v>0</v>
      </c>
      <c r="L1208" s="13">
        <f t="shared" si="373"/>
        <v>0</v>
      </c>
      <c r="M1208" s="13" t="e">
        <f ca="1">CalcTable[[#This Row],[IWC]]-AE1207</f>
        <v>#NAME?</v>
      </c>
      <c r="N1208" s="13" t="e">
        <f ca="1">IF(CalcTable[[#This Row],[Day of Year]]&lt;123,FCAP,AE1207)</f>
        <v>#NAME?</v>
      </c>
      <c r="O1208" s="17" t="e">
        <f ca="1">IF(IRR_DRIP,5,COUNTIF('IDET Wind Values'!C1192:G1192,"&lt;="&amp;IRR_MAXWIND))</f>
        <v>#NAME?</v>
      </c>
      <c r="P1208" s="13" t="e">
        <f ca="1">CalcTable[[#This Row],[ET_o]]*KL</f>
        <v>#NAME?</v>
      </c>
      <c r="Q1208" s="13" t="e">
        <f ca="1">IF(WILTPT&lt;=0,1,MAX(0,MIN(1,(CalcTable[[#This Row],[IWC]]-WILTPT)/(MAD-WILTPT))))</f>
        <v>#NAME?</v>
      </c>
      <c r="R1208" s="13" t="e">
        <f ca="1">CalcTable[[#This Row],[ETMult]]*CalcTable[[#This Row],[ETb]]</f>
        <v>#NAME?</v>
      </c>
      <c r="S1208" s="13" t="b">
        <f>INDEX(IRR_LIST,CalcTable[[#This Row],[Day of Week]]+1)</f>
        <v>0</v>
      </c>
      <c r="T1208" s="13">
        <f t="shared" ca="1" si="374"/>
        <v>0</v>
      </c>
      <c r="U1208" s="13" t="b">
        <f ca="1">IF(CalcTable[[#This Row],[IrrPrecip]]&gt;=IC_MM,FALSE,TRUE)</f>
        <v>1</v>
      </c>
      <c r="V1208" s="13" t="b">
        <f t="shared" si="375"/>
        <v>1</v>
      </c>
      <c r="W1208" s="13" t="e">
        <f ca="1">IF(AND(IRR_DRIP=FALSE,CalcTable[[#This Row],[IrrHours]]&lt;=0),FALSE,TRUE)</f>
        <v>#NAME?</v>
      </c>
      <c r="X1208" s="13" t="e">
        <f ca="1">AND(CalcTable[[#This Row],[IrrDay]],CalcTable[[#This Row],[IrrRain]],CalcTable[[#This Row],[IrrWarm]],CalcTable[[#This Row],[IrrWindy]])</f>
        <v>#NAME?</v>
      </c>
      <c r="Y1208" s="13" t="e">
        <f t="shared" ca="1" si="376"/>
        <v>#NAME?</v>
      </c>
      <c r="Z1208" s="13" t="e">
        <f ca="1">CalcTable[[#This Row],[IrrHours]]/5</f>
        <v>#NAME?</v>
      </c>
      <c r="AA1208" s="13" t="e">
        <f ca="1">IF(CalcTable[[#This Row],[IrrFlag]]=FALSE,0,MAX(0,CalcTable[[#This Row],[VolRednWind]]*(FCAP*IRR_TARGET-CalcTable[[#This Row],[IWC]])))</f>
        <v>#NAME?</v>
      </c>
      <c r="AB1208" s="13" t="e">
        <f ca="1">CalcTable[[#This Row],[IWC]]+CalcTable[[#This Row],[Eff Precip]]+CalcTable[[#This Row],[IrrAmt]]-CalcTable[[#This Row],[AET]]</f>
        <v>#NAME?</v>
      </c>
      <c r="AC1208" s="13" t="e">
        <f ca="1">IF(CalcTable[[#This Row],[PWC]]&gt;FCAP,MIN(24*PERC,MIN(SAT,CalcTable[[#This Row],[PWC]])-FCAP),0)</f>
        <v>#NAME?</v>
      </c>
      <c r="AD1208" s="13" t="e">
        <f ca="1">IF(CalcTable[[#This Row],[PWC]]&gt;SAT,CalcTable[[#This Row],[PWC]]-SAT,0)</f>
        <v>#NAME?</v>
      </c>
      <c r="AE1208" s="13" t="e">
        <f ca="1">CalcTable[[#This Row],[PWC]]-CalcTable[[#This Row],[PercAmt]]-CalcTable[[#This Row],[Runoff]]</f>
        <v>#NAME?</v>
      </c>
      <c r="AF1208" s="13" t="e">
        <f ca="1">CalcTable[[#This Row],[IrrAmt]]/1000*CUR_IRR_AREA*10000/IRR_EFF</f>
        <v>#NAME?</v>
      </c>
      <c r="AG1208" s="147"/>
      <c r="AH1208" s="13"/>
      <c r="AI1208" s="50">
        <v>0</v>
      </c>
      <c r="AJ1208" s="50">
        <v>0</v>
      </c>
      <c r="AK1208" s="50">
        <v>10.556014365116361</v>
      </c>
      <c r="AL1208" s="50">
        <v>0</v>
      </c>
      <c r="AM1208" s="50"/>
      <c r="AN1208" s="50"/>
      <c r="AO1208" s="50"/>
      <c r="AP1208" s="50"/>
      <c r="AQ1208" s="50"/>
      <c r="AR1208" s="50"/>
      <c r="AS1208" s="50"/>
      <c r="AT1208" s="50"/>
      <c r="AU1208" s="50"/>
      <c r="AV1208" s="50"/>
      <c r="AW1208" s="50"/>
      <c r="AX1208" s="50">
        <f t="shared" si="387"/>
        <v>10.556014365116361</v>
      </c>
      <c r="AY1208" s="50"/>
      <c r="AZ1208" s="50">
        <f t="shared" si="377"/>
        <v>154.82154402170664</v>
      </c>
      <c r="BA1208" s="50">
        <f t="shared" si="378"/>
        <v>238.37602809691339</v>
      </c>
      <c r="BB1208" s="50">
        <f t="shared" si="379"/>
        <v>245.74848257413754</v>
      </c>
      <c r="BC1208" s="17">
        <f t="shared" si="380"/>
        <v>19678</v>
      </c>
      <c r="BD1208" s="50">
        <f t="shared" si="381"/>
        <v>10.556014365116361</v>
      </c>
      <c r="BE1208" s="50">
        <f t="shared" si="382"/>
        <v>154.82154402170664</v>
      </c>
      <c r="BF1208" s="50">
        <f t="shared" si="388"/>
        <v>253.23875970450058</v>
      </c>
      <c r="BG1208" s="50"/>
      <c r="BH1208" s="17">
        <f t="shared" si="383"/>
        <v>0</v>
      </c>
      <c r="BI1208" s="17">
        <f t="shared" si="391"/>
        <v>1208</v>
      </c>
      <c r="BJ1208" s="17">
        <f t="shared" si="389"/>
        <v>1208</v>
      </c>
      <c r="BK1208" s="150">
        <f t="shared" si="390"/>
        <v>24710</v>
      </c>
      <c r="BL1208" s="50" t="e">
        <f t="shared" ca="1" si="384"/>
        <v>#NAME?</v>
      </c>
      <c r="BM1208" s="50" t="e">
        <f t="shared" ca="1" si="385"/>
        <v>#NAME?</v>
      </c>
      <c r="BN1208" s="50" t="e">
        <f t="shared" ca="1" si="386"/>
        <v>#NAME?</v>
      </c>
    </row>
    <row r="1209" spans="1:66" x14ac:dyDescent="0.35">
      <c r="A1209" s="48">
        <v>24711</v>
      </c>
      <c r="B1209" s="17">
        <v>1967</v>
      </c>
      <c r="C1209" s="17">
        <v>8</v>
      </c>
      <c r="D1209" s="17">
        <v>239</v>
      </c>
      <c r="E1209" s="17">
        <v>27</v>
      </c>
      <c r="F1209" s="17">
        <v>1</v>
      </c>
      <c r="G1209" s="50">
        <v>15</v>
      </c>
      <c r="H1209" s="32">
        <v>6.0999574346030192</v>
      </c>
      <c r="I1209" s="50">
        <v>2.8333333333333335</v>
      </c>
      <c r="J1209" s="13">
        <v>0</v>
      </c>
      <c r="K1209" s="13">
        <f t="shared" si="372"/>
        <v>0</v>
      </c>
      <c r="L1209" s="13">
        <f t="shared" si="373"/>
        <v>0</v>
      </c>
      <c r="M1209" s="13" t="e">
        <f ca="1">CalcTable[[#This Row],[IWC]]-AE1208</f>
        <v>#NAME?</v>
      </c>
      <c r="N1209" s="13" t="e">
        <f ca="1">IF(CalcTable[[#This Row],[Day of Year]]&lt;123,FCAP,AE1208)</f>
        <v>#NAME?</v>
      </c>
      <c r="O1209" s="17" t="e">
        <f ca="1">IF(IRR_DRIP,5,COUNTIF('IDET Wind Values'!C1193:G1193,"&lt;="&amp;IRR_MAXWIND))</f>
        <v>#NAME?</v>
      </c>
      <c r="P1209" s="13" t="e">
        <f ca="1">CalcTable[[#This Row],[ET_o]]*KL</f>
        <v>#NAME?</v>
      </c>
      <c r="Q1209" s="13" t="e">
        <f ca="1">IF(WILTPT&lt;=0,1,MAX(0,MIN(1,(CalcTable[[#This Row],[IWC]]-WILTPT)/(MAD-WILTPT))))</f>
        <v>#NAME?</v>
      </c>
      <c r="R1209" s="13" t="e">
        <f ca="1">CalcTable[[#This Row],[ETMult]]*CalcTable[[#This Row],[ETb]]</f>
        <v>#NAME?</v>
      </c>
      <c r="S1209" s="13" t="b">
        <f>INDEX(IRR_LIST,CalcTable[[#This Row],[Day of Week]]+1)</f>
        <v>1</v>
      </c>
      <c r="T1209" s="13">
        <f t="shared" ca="1" si="374"/>
        <v>0</v>
      </c>
      <c r="U1209" s="13" t="b">
        <f ca="1">IF(CalcTable[[#This Row],[IrrPrecip]]&gt;=IC_MM,FALSE,TRUE)</f>
        <v>1</v>
      </c>
      <c r="V1209" s="13" t="b">
        <f t="shared" si="375"/>
        <v>1</v>
      </c>
      <c r="W1209" s="13" t="e">
        <f ca="1">IF(AND(IRR_DRIP=FALSE,CalcTable[[#This Row],[IrrHours]]&lt;=0),FALSE,TRUE)</f>
        <v>#NAME?</v>
      </c>
      <c r="X1209" s="13" t="e">
        <f ca="1">AND(CalcTable[[#This Row],[IrrDay]],CalcTable[[#This Row],[IrrRain]],CalcTable[[#This Row],[IrrWarm]],CalcTable[[#This Row],[IrrWindy]])</f>
        <v>#NAME?</v>
      </c>
      <c r="Y1209" s="13" t="e">
        <f t="shared" ca="1" si="376"/>
        <v>#NAME?</v>
      </c>
      <c r="Z1209" s="13" t="e">
        <f ca="1">CalcTable[[#This Row],[IrrHours]]/5</f>
        <v>#NAME?</v>
      </c>
      <c r="AA1209" s="13" t="e">
        <f ca="1">IF(CalcTable[[#This Row],[IrrFlag]]=FALSE,0,MAX(0,CalcTable[[#This Row],[VolRednWind]]*(FCAP*IRR_TARGET-CalcTable[[#This Row],[IWC]])))</f>
        <v>#NAME?</v>
      </c>
      <c r="AB1209" s="13" t="e">
        <f ca="1">CalcTable[[#This Row],[IWC]]+CalcTable[[#This Row],[Eff Precip]]+CalcTable[[#This Row],[IrrAmt]]-CalcTable[[#This Row],[AET]]</f>
        <v>#NAME?</v>
      </c>
      <c r="AC1209" s="13" t="e">
        <f ca="1">IF(CalcTable[[#This Row],[PWC]]&gt;FCAP,MIN(24*PERC,MIN(SAT,CalcTable[[#This Row],[PWC]])-FCAP),0)</f>
        <v>#NAME?</v>
      </c>
      <c r="AD1209" s="13" t="e">
        <f ca="1">IF(CalcTable[[#This Row],[PWC]]&gt;SAT,CalcTable[[#This Row],[PWC]]-SAT,0)</f>
        <v>#NAME?</v>
      </c>
      <c r="AE1209" s="13" t="e">
        <f ca="1">CalcTable[[#This Row],[PWC]]-CalcTable[[#This Row],[PercAmt]]-CalcTable[[#This Row],[Runoff]]</f>
        <v>#NAME?</v>
      </c>
      <c r="AF1209" s="13" t="e">
        <f ca="1">CalcTable[[#This Row],[IrrAmt]]/1000*CUR_IRR_AREA*10000/IRR_EFF</f>
        <v>#NAME?</v>
      </c>
      <c r="AG1209" s="147"/>
      <c r="AH1209" s="13"/>
      <c r="AI1209" s="50">
        <v>5.6085176075004881</v>
      </c>
      <c r="AJ1209" s="50">
        <v>7.6533176075004841</v>
      </c>
      <c r="AK1209" s="50">
        <v>0</v>
      </c>
      <c r="AL1209" s="50">
        <v>0</v>
      </c>
      <c r="AM1209" s="50"/>
      <c r="AN1209" s="50"/>
      <c r="AO1209" s="50"/>
      <c r="AP1209" s="50"/>
      <c r="AQ1209" s="50"/>
      <c r="AR1209" s="50"/>
      <c r="AS1209" s="50"/>
      <c r="AT1209" s="50"/>
      <c r="AU1209" s="50"/>
      <c r="AV1209" s="50"/>
      <c r="AW1209" s="50"/>
      <c r="AX1209" s="50">
        <f t="shared" si="387"/>
        <v>13.261835215000971</v>
      </c>
      <c r="AY1209" s="50"/>
      <c r="AZ1209" s="50">
        <f t="shared" si="377"/>
        <v>306.75557473002141</v>
      </c>
      <c r="BA1209" s="50">
        <f t="shared" si="378"/>
        <v>496.97623714085256</v>
      </c>
      <c r="BB1209" s="50">
        <f t="shared" si="379"/>
        <v>514.32476043674706</v>
      </c>
      <c r="BC1209" s="17">
        <f t="shared" si="380"/>
        <v>19678</v>
      </c>
      <c r="BD1209" s="50">
        <f t="shared" si="381"/>
        <v>13.261835215000971</v>
      </c>
      <c r="BE1209" s="50">
        <f t="shared" si="382"/>
        <v>306.75557473002141</v>
      </c>
      <c r="BF1209" s="50">
        <f t="shared" si="388"/>
        <v>501.75446684720089</v>
      </c>
      <c r="BG1209" s="50"/>
      <c r="BH1209" s="17">
        <f t="shared" si="383"/>
        <v>0</v>
      </c>
      <c r="BI1209" s="17">
        <f t="shared" si="391"/>
        <v>1209</v>
      </c>
      <c r="BJ1209" s="17">
        <f t="shared" si="389"/>
        <v>1209</v>
      </c>
      <c r="BK1209" s="150">
        <f t="shared" si="390"/>
        <v>24711</v>
      </c>
      <c r="BL1209" s="50" t="e">
        <f t="shared" ca="1" si="384"/>
        <v>#NAME?</v>
      </c>
      <c r="BM1209" s="50" t="e">
        <f t="shared" ca="1" si="385"/>
        <v>#NAME?</v>
      </c>
      <c r="BN1209" s="50" t="e">
        <f t="shared" ca="1" si="386"/>
        <v>#NAME?</v>
      </c>
    </row>
    <row r="1210" spans="1:66" x14ac:dyDescent="0.35">
      <c r="A1210" s="48">
        <v>24712</v>
      </c>
      <c r="B1210" s="17">
        <v>1967</v>
      </c>
      <c r="C1210" s="17">
        <v>8</v>
      </c>
      <c r="D1210" s="17">
        <v>240</v>
      </c>
      <c r="E1210" s="17">
        <v>28</v>
      </c>
      <c r="F1210" s="17">
        <v>2</v>
      </c>
      <c r="G1210" s="50">
        <v>12.8</v>
      </c>
      <c r="H1210" s="32">
        <v>3.1764067985901692</v>
      </c>
      <c r="I1210" s="50">
        <v>7.833333333333333</v>
      </c>
      <c r="J1210" s="13">
        <v>0.6</v>
      </c>
      <c r="K1210" s="13">
        <f t="shared" si="372"/>
        <v>0.6</v>
      </c>
      <c r="L1210" s="13">
        <f t="shared" si="373"/>
        <v>0</v>
      </c>
      <c r="M1210" s="13" t="e">
        <f ca="1">CalcTable[[#This Row],[IWC]]-AE1209</f>
        <v>#NAME?</v>
      </c>
      <c r="N1210" s="13" t="e">
        <f ca="1">IF(CalcTable[[#This Row],[Day of Year]]&lt;123,FCAP,AE1209)</f>
        <v>#NAME?</v>
      </c>
      <c r="O1210" s="17" t="e">
        <f ca="1">IF(IRR_DRIP,5,COUNTIF('IDET Wind Values'!C1194:G1194,"&lt;="&amp;IRR_MAXWIND))</f>
        <v>#NAME?</v>
      </c>
      <c r="P1210" s="13" t="e">
        <f ca="1">CalcTable[[#This Row],[ET_o]]*KL</f>
        <v>#NAME?</v>
      </c>
      <c r="Q1210" s="13" t="e">
        <f ca="1">IF(WILTPT&lt;=0,1,MAX(0,MIN(1,(CalcTable[[#This Row],[IWC]]-WILTPT)/(MAD-WILTPT))))</f>
        <v>#NAME?</v>
      </c>
      <c r="R1210" s="13" t="e">
        <f ca="1">CalcTable[[#This Row],[ETMult]]*CalcTable[[#This Row],[ETb]]</f>
        <v>#NAME?</v>
      </c>
      <c r="S1210" s="13" t="b">
        <f>INDEX(IRR_LIST,CalcTable[[#This Row],[Day of Week]]+1)</f>
        <v>0</v>
      </c>
      <c r="T1210" s="13">
        <f t="shared" ca="1" si="374"/>
        <v>0</v>
      </c>
      <c r="U1210" s="13" t="b">
        <f ca="1">IF(CalcTable[[#This Row],[IrrPrecip]]&gt;=IC_MM,FALSE,TRUE)</f>
        <v>1</v>
      </c>
      <c r="V1210" s="13" t="b">
        <f t="shared" si="375"/>
        <v>1</v>
      </c>
      <c r="W1210" s="13" t="e">
        <f ca="1">IF(AND(IRR_DRIP=FALSE,CalcTable[[#This Row],[IrrHours]]&lt;=0),FALSE,TRUE)</f>
        <v>#NAME?</v>
      </c>
      <c r="X1210" s="13" t="e">
        <f ca="1">AND(CalcTable[[#This Row],[IrrDay]],CalcTable[[#This Row],[IrrRain]],CalcTable[[#This Row],[IrrWarm]],CalcTable[[#This Row],[IrrWindy]])</f>
        <v>#NAME?</v>
      </c>
      <c r="Y1210" s="13" t="e">
        <f t="shared" ca="1" si="376"/>
        <v>#NAME?</v>
      </c>
      <c r="Z1210" s="13" t="e">
        <f ca="1">CalcTable[[#This Row],[IrrHours]]/5</f>
        <v>#NAME?</v>
      </c>
      <c r="AA1210" s="13" t="e">
        <f ca="1">IF(CalcTable[[#This Row],[IrrFlag]]=FALSE,0,MAX(0,CalcTable[[#This Row],[VolRednWind]]*(FCAP*IRR_TARGET-CalcTable[[#This Row],[IWC]])))</f>
        <v>#NAME?</v>
      </c>
      <c r="AB1210" s="13" t="e">
        <f ca="1">CalcTable[[#This Row],[IWC]]+CalcTable[[#This Row],[Eff Precip]]+CalcTable[[#This Row],[IrrAmt]]-CalcTable[[#This Row],[AET]]</f>
        <v>#NAME?</v>
      </c>
      <c r="AC1210" s="13" t="e">
        <f ca="1">IF(CalcTable[[#This Row],[PWC]]&gt;FCAP,MIN(24*PERC,MIN(SAT,CalcTable[[#This Row],[PWC]])-FCAP),0)</f>
        <v>#NAME?</v>
      </c>
      <c r="AD1210" s="13" t="e">
        <f ca="1">IF(CalcTable[[#This Row],[PWC]]&gt;SAT,CalcTable[[#This Row],[PWC]]-SAT,0)</f>
        <v>#NAME?</v>
      </c>
      <c r="AE1210" s="13" t="e">
        <f ca="1">CalcTable[[#This Row],[PWC]]-CalcTable[[#This Row],[PercAmt]]-CalcTable[[#This Row],[Runoff]]</f>
        <v>#NAME?</v>
      </c>
      <c r="AF1210" s="13" t="e">
        <f ca="1">CalcTable[[#This Row],[IrrAmt]]/1000*CUR_IRR_AREA*10000/IRR_EFF</f>
        <v>#NAME?</v>
      </c>
      <c r="AG1210" s="147"/>
      <c r="AH1210" s="13"/>
      <c r="AI1210" s="50">
        <v>0</v>
      </c>
      <c r="AJ1210" s="50">
        <v>0</v>
      </c>
      <c r="AK1210" s="50">
        <v>5.0263812712253326</v>
      </c>
      <c r="AL1210" s="50">
        <v>8.3061474685207486</v>
      </c>
      <c r="AM1210" s="50"/>
      <c r="AN1210" s="50"/>
      <c r="AO1210" s="50"/>
      <c r="AP1210" s="50"/>
      <c r="AQ1210" s="50"/>
      <c r="AR1210" s="50"/>
      <c r="AS1210" s="50"/>
      <c r="AT1210" s="50"/>
      <c r="AU1210" s="50"/>
      <c r="AV1210" s="50"/>
      <c r="AW1210" s="50"/>
      <c r="AX1210" s="50">
        <f t="shared" si="387"/>
        <v>13.332528739746081</v>
      </c>
      <c r="AY1210" s="50"/>
      <c r="AZ1210" s="50">
        <f t="shared" si="377"/>
        <v>317.36725105458021</v>
      </c>
      <c r="BA1210" s="50">
        <f t="shared" si="378"/>
        <v>488.64481511578219</v>
      </c>
      <c r="BB1210" s="50">
        <f t="shared" si="379"/>
        <v>503.75754135647657</v>
      </c>
      <c r="BC1210" s="17">
        <f t="shared" si="380"/>
        <v>19678</v>
      </c>
      <c r="BD1210" s="50">
        <f t="shared" si="381"/>
        <v>13.332528739746081</v>
      </c>
      <c r="BE1210" s="50">
        <f t="shared" si="382"/>
        <v>317.36725105458021</v>
      </c>
      <c r="BF1210" s="50">
        <f t="shared" si="388"/>
        <v>519.11179116402934</v>
      </c>
      <c r="BG1210" s="50"/>
      <c r="BH1210" s="17">
        <f t="shared" si="383"/>
        <v>0</v>
      </c>
      <c r="BI1210" s="17">
        <f t="shared" si="391"/>
        <v>1210</v>
      </c>
      <c r="BJ1210" s="17">
        <f t="shared" si="389"/>
        <v>1210</v>
      </c>
      <c r="BK1210" s="150">
        <f t="shared" si="390"/>
        <v>24712</v>
      </c>
      <c r="BL1210" s="50" t="e">
        <f t="shared" ca="1" si="384"/>
        <v>#NAME?</v>
      </c>
      <c r="BM1210" s="50" t="e">
        <f t="shared" ca="1" si="385"/>
        <v>#NAME?</v>
      </c>
      <c r="BN1210" s="50" t="e">
        <f t="shared" ca="1" si="386"/>
        <v>#NAME?</v>
      </c>
    </row>
    <row r="1211" spans="1:66" x14ac:dyDescent="0.35">
      <c r="A1211" s="48">
        <v>24713</v>
      </c>
      <c r="B1211" s="17">
        <v>1967</v>
      </c>
      <c r="C1211" s="17">
        <v>8</v>
      </c>
      <c r="D1211" s="17">
        <v>241</v>
      </c>
      <c r="E1211" s="17">
        <v>29</v>
      </c>
      <c r="F1211" s="17">
        <v>3</v>
      </c>
      <c r="G1211" s="50">
        <v>5.6</v>
      </c>
      <c r="H1211" s="32">
        <v>3.6369117843618737</v>
      </c>
      <c r="I1211" s="50">
        <v>3.5</v>
      </c>
      <c r="J1211" s="13">
        <v>0</v>
      </c>
      <c r="K1211" s="13">
        <f t="shared" si="372"/>
        <v>0</v>
      </c>
      <c r="L1211" s="13">
        <f t="shared" si="373"/>
        <v>0</v>
      </c>
      <c r="M1211" s="13" t="e">
        <f ca="1">CalcTable[[#This Row],[IWC]]-AE1210</f>
        <v>#NAME?</v>
      </c>
      <c r="N1211" s="13" t="e">
        <f ca="1">IF(CalcTable[[#This Row],[Day of Year]]&lt;123,FCAP,AE1210)</f>
        <v>#NAME?</v>
      </c>
      <c r="O1211" s="17" t="e">
        <f ca="1">IF(IRR_DRIP,5,COUNTIF('IDET Wind Values'!C1195:G1195,"&lt;="&amp;IRR_MAXWIND))</f>
        <v>#NAME?</v>
      </c>
      <c r="P1211" s="13" t="e">
        <f ca="1">CalcTable[[#This Row],[ET_o]]*KL</f>
        <v>#NAME?</v>
      </c>
      <c r="Q1211" s="13" t="e">
        <f ca="1">IF(WILTPT&lt;=0,1,MAX(0,MIN(1,(CalcTable[[#This Row],[IWC]]-WILTPT)/(MAD-WILTPT))))</f>
        <v>#NAME?</v>
      </c>
      <c r="R1211" s="13" t="e">
        <f ca="1">CalcTable[[#This Row],[ETMult]]*CalcTable[[#This Row],[ETb]]</f>
        <v>#NAME?</v>
      </c>
      <c r="S1211" s="13" t="b">
        <f>INDEX(IRR_LIST,CalcTable[[#This Row],[Day of Week]]+1)</f>
        <v>1</v>
      </c>
      <c r="T1211" s="13">
        <f t="shared" ca="1" si="374"/>
        <v>0.6</v>
      </c>
      <c r="U1211" s="13" t="b">
        <f ca="1">IF(CalcTable[[#This Row],[IrrPrecip]]&gt;=IC_MM,FALSE,TRUE)</f>
        <v>1</v>
      </c>
      <c r="V1211" s="13" t="b">
        <f t="shared" si="375"/>
        <v>1</v>
      </c>
      <c r="W1211" s="13" t="e">
        <f ca="1">IF(AND(IRR_DRIP=FALSE,CalcTable[[#This Row],[IrrHours]]&lt;=0),FALSE,TRUE)</f>
        <v>#NAME?</v>
      </c>
      <c r="X1211" s="13" t="e">
        <f ca="1">AND(CalcTable[[#This Row],[IrrDay]],CalcTable[[#This Row],[IrrRain]],CalcTable[[#This Row],[IrrWarm]],CalcTable[[#This Row],[IrrWindy]])</f>
        <v>#NAME?</v>
      </c>
      <c r="Y1211" s="13" t="e">
        <f t="shared" ca="1" si="376"/>
        <v>#NAME?</v>
      </c>
      <c r="Z1211" s="13" t="e">
        <f ca="1">CalcTable[[#This Row],[IrrHours]]/5</f>
        <v>#NAME?</v>
      </c>
      <c r="AA1211" s="13" t="e">
        <f ca="1">IF(CalcTable[[#This Row],[IrrFlag]]=FALSE,0,MAX(0,CalcTable[[#This Row],[VolRednWind]]*(FCAP*IRR_TARGET-CalcTable[[#This Row],[IWC]])))</f>
        <v>#NAME?</v>
      </c>
      <c r="AB1211" s="13" t="e">
        <f ca="1">CalcTable[[#This Row],[IWC]]+CalcTable[[#This Row],[Eff Precip]]+CalcTable[[#This Row],[IrrAmt]]-CalcTable[[#This Row],[AET]]</f>
        <v>#NAME?</v>
      </c>
      <c r="AC1211" s="13" t="e">
        <f ca="1">IF(CalcTable[[#This Row],[PWC]]&gt;FCAP,MIN(24*PERC,MIN(SAT,CalcTable[[#This Row],[PWC]])-FCAP),0)</f>
        <v>#NAME?</v>
      </c>
      <c r="AD1211" s="13" t="e">
        <f ca="1">IF(CalcTable[[#This Row],[PWC]]&gt;SAT,CalcTable[[#This Row],[PWC]]-SAT,0)</f>
        <v>#NAME?</v>
      </c>
      <c r="AE1211" s="13" t="e">
        <f ca="1">CalcTable[[#This Row],[PWC]]-CalcTable[[#This Row],[PercAmt]]-CalcTable[[#This Row],[Runoff]]</f>
        <v>#NAME?</v>
      </c>
      <c r="AF1211" s="13" t="e">
        <f ca="1">CalcTable[[#This Row],[IrrAmt]]/1000*CUR_IRR_AREA*10000/IRR_EFF</f>
        <v>#NAME?</v>
      </c>
      <c r="AG1211" s="147"/>
      <c r="AH1211" s="13"/>
      <c r="AI1211" s="50">
        <v>4.0929866806275559</v>
      </c>
      <c r="AJ1211" s="50">
        <v>4.638266680627555</v>
      </c>
      <c r="AK1211" s="50">
        <v>0</v>
      </c>
      <c r="AL1211" s="50">
        <v>0</v>
      </c>
      <c r="AM1211" s="50"/>
      <c r="AN1211" s="50"/>
      <c r="AO1211" s="50"/>
      <c r="AP1211" s="50"/>
      <c r="AQ1211" s="50"/>
      <c r="AR1211" s="50"/>
      <c r="AS1211" s="50"/>
      <c r="AT1211" s="50"/>
      <c r="AU1211" s="50"/>
      <c r="AV1211" s="50"/>
      <c r="AW1211" s="50"/>
      <c r="AX1211" s="50">
        <f t="shared" si="387"/>
        <v>8.73125336125511</v>
      </c>
      <c r="AY1211" s="50"/>
      <c r="AZ1211" s="50">
        <f t="shared" si="377"/>
        <v>196.08629394761243</v>
      </c>
      <c r="BA1211" s="50">
        <f t="shared" si="378"/>
        <v>316.86183236238833</v>
      </c>
      <c r="BB1211" s="50">
        <f t="shared" si="379"/>
        <v>327.86051818689907</v>
      </c>
      <c r="BC1211" s="17">
        <f t="shared" si="380"/>
        <v>19678</v>
      </c>
      <c r="BD1211" s="50">
        <f t="shared" si="381"/>
        <v>8.73125336125511</v>
      </c>
      <c r="BE1211" s="50">
        <f t="shared" si="382"/>
        <v>196.08629394761243</v>
      </c>
      <c r="BF1211" s="50">
        <f t="shared" si="388"/>
        <v>320.73475424959861</v>
      </c>
      <c r="BG1211" s="50"/>
      <c r="BH1211" s="17">
        <f t="shared" si="383"/>
        <v>0</v>
      </c>
      <c r="BI1211" s="17">
        <f t="shared" si="391"/>
        <v>1211</v>
      </c>
      <c r="BJ1211" s="17">
        <f t="shared" si="389"/>
        <v>1211</v>
      </c>
      <c r="BK1211" s="150">
        <f t="shared" si="390"/>
        <v>24713</v>
      </c>
      <c r="BL1211" s="50" t="e">
        <f t="shared" ca="1" si="384"/>
        <v>#NAME?</v>
      </c>
      <c r="BM1211" s="50" t="e">
        <f t="shared" ca="1" si="385"/>
        <v>#NAME?</v>
      </c>
      <c r="BN1211" s="50" t="e">
        <f t="shared" ca="1" si="386"/>
        <v>#NAME?</v>
      </c>
    </row>
    <row r="1212" spans="1:66" x14ac:dyDescent="0.35">
      <c r="A1212" s="48">
        <v>24714</v>
      </c>
      <c r="B1212" s="17">
        <v>1967</v>
      </c>
      <c r="C1212" s="17">
        <v>8</v>
      </c>
      <c r="D1212" s="17">
        <v>242</v>
      </c>
      <c r="E1212" s="17">
        <v>30</v>
      </c>
      <c r="F1212" s="17">
        <v>4</v>
      </c>
      <c r="G1212" s="50">
        <v>8.3000000000000007</v>
      </c>
      <c r="H1212" s="32">
        <v>5.1554063676996149</v>
      </c>
      <c r="I1212" s="50">
        <v>12.5</v>
      </c>
      <c r="J1212" s="13">
        <v>0</v>
      </c>
      <c r="K1212" s="13">
        <f t="shared" si="372"/>
        <v>0</v>
      </c>
      <c r="L1212" s="13">
        <f t="shared" si="373"/>
        <v>0</v>
      </c>
      <c r="M1212" s="13" t="e">
        <f ca="1">CalcTable[[#This Row],[IWC]]-AE1211</f>
        <v>#NAME?</v>
      </c>
      <c r="N1212" s="13" t="e">
        <f ca="1">IF(CalcTable[[#This Row],[Day of Year]]&lt;123,FCAP,AE1211)</f>
        <v>#NAME?</v>
      </c>
      <c r="O1212" s="17" t="e">
        <f ca="1">IF(IRR_DRIP,5,COUNTIF('IDET Wind Values'!C1196:G1196,"&lt;="&amp;IRR_MAXWIND))</f>
        <v>#NAME?</v>
      </c>
      <c r="P1212" s="13" t="e">
        <f ca="1">CalcTable[[#This Row],[ET_o]]*KL</f>
        <v>#NAME?</v>
      </c>
      <c r="Q1212" s="13" t="e">
        <f ca="1">IF(WILTPT&lt;=0,1,MAX(0,MIN(1,(CalcTable[[#This Row],[IWC]]-WILTPT)/(MAD-WILTPT))))</f>
        <v>#NAME?</v>
      </c>
      <c r="R1212" s="13" t="e">
        <f ca="1">CalcTable[[#This Row],[ETMult]]*CalcTable[[#This Row],[ETb]]</f>
        <v>#NAME?</v>
      </c>
      <c r="S1212" s="13" t="b">
        <f>INDEX(IRR_LIST,CalcTable[[#This Row],[Day of Week]]+1)</f>
        <v>0</v>
      </c>
      <c r="T1212" s="13">
        <f t="shared" ca="1" si="374"/>
        <v>0.6</v>
      </c>
      <c r="U1212" s="13" t="b">
        <f ca="1">IF(CalcTable[[#This Row],[IrrPrecip]]&gt;=IC_MM,FALSE,TRUE)</f>
        <v>1</v>
      </c>
      <c r="V1212" s="13" t="b">
        <f t="shared" si="375"/>
        <v>1</v>
      </c>
      <c r="W1212" s="13" t="e">
        <f ca="1">IF(AND(IRR_DRIP=FALSE,CalcTable[[#This Row],[IrrHours]]&lt;=0),FALSE,TRUE)</f>
        <v>#NAME?</v>
      </c>
      <c r="X1212" s="13" t="e">
        <f ca="1">AND(CalcTable[[#This Row],[IrrDay]],CalcTable[[#This Row],[IrrRain]],CalcTable[[#This Row],[IrrWarm]],CalcTable[[#This Row],[IrrWindy]])</f>
        <v>#NAME?</v>
      </c>
      <c r="Y1212" s="13" t="e">
        <f t="shared" ca="1" si="376"/>
        <v>#NAME?</v>
      </c>
      <c r="Z1212" s="13" t="e">
        <f ca="1">CalcTable[[#This Row],[IrrHours]]/5</f>
        <v>#NAME?</v>
      </c>
      <c r="AA1212" s="13" t="e">
        <f ca="1">IF(CalcTable[[#This Row],[IrrFlag]]=FALSE,0,MAX(0,CalcTable[[#This Row],[VolRednWind]]*(FCAP*IRR_TARGET-CalcTable[[#This Row],[IWC]])))</f>
        <v>#NAME?</v>
      </c>
      <c r="AB1212" s="13" t="e">
        <f ca="1">CalcTable[[#This Row],[IWC]]+CalcTable[[#This Row],[Eff Precip]]+CalcTable[[#This Row],[IrrAmt]]-CalcTable[[#This Row],[AET]]</f>
        <v>#NAME?</v>
      </c>
      <c r="AC1212" s="13" t="e">
        <f ca="1">IF(CalcTable[[#This Row],[PWC]]&gt;FCAP,MIN(24*PERC,MIN(SAT,CalcTable[[#This Row],[PWC]])-FCAP),0)</f>
        <v>#NAME?</v>
      </c>
      <c r="AD1212" s="13" t="e">
        <f ca="1">IF(CalcTable[[#This Row],[PWC]]&gt;SAT,CalcTable[[#This Row],[PWC]]-SAT,0)</f>
        <v>#NAME?</v>
      </c>
      <c r="AE1212" s="13" t="e">
        <f ca="1">CalcTable[[#This Row],[PWC]]-CalcTable[[#This Row],[PercAmt]]-CalcTable[[#This Row],[Runoff]]</f>
        <v>#NAME?</v>
      </c>
      <c r="AF1212" s="13" t="e">
        <f ca="1">CalcTable[[#This Row],[IrrAmt]]/1000*CUR_IRR_AREA*10000/IRR_EFF</f>
        <v>#NAME?</v>
      </c>
      <c r="AG1212" s="147"/>
      <c r="AH1212" s="13"/>
      <c r="AI1212" s="50">
        <v>0</v>
      </c>
      <c r="AJ1212" s="50">
        <v>0</v>
      </c>
      <c r="AK1212" s="50">
        <v>2.0015682153719823</v>
      </c>
      <c r="AL1212" s="50">
        <v>4.2803014813990323</v>
      </c>
      <c r="AM1212" s="50"/>
      <c r="AN1212" s="50"/>
      <c r="AO1212" s="50"/>
      <c r="AP1212" s="50"/>
      <c r="AQ1212" s="50"/>
      <c r="AR1212" s="50"/>
      <c r="AS1212" s="50"/>
      <c r="AT1212" s="50"/>
      <c r="AU1212" s="50"/>
      <c r="AV1212" s="50"/>
      <c r="AW1212" s="50"/>
      <c r="AX1212" s="50">
        <f t="shared" si="387"/>
        <v>6.2818696967710146</v>
      </c>
      <c r="AY1212" s="50"/>
      <c r="AZ1212" s="50">
        <f t="shared" si="377"/>
        <v>154.91184394649403</v>
      </c>
      <c r="BA1212" s="50">
        <f t="shared" si="378"/>
        <v>238.51506131444319</v>
      </c>
      <c r="BB1212" s="50">
        <f t="shared" si="379"/>
        <v>245.89181578808581</v>
      </c>
      <c r="BC1212" s="17">
        <f t="shared" si="380"/>
        <v>19678</v>
      </c>
      <c r="BD1212" s="50">
        <f t="shared" si="381"/>
        <v>6.2818696967710146</v>
      </c>
      <c r="BE1212" s="50">
        <f t="shared" si="382"/>
        <v>154.91184394649403</v>
      </c>
      <c r="BF1212" s="50">
        <f t="shared" si="388"/>
        <v>253.38646163512701</v>
      </c>
      <c r="BG1212" s="50"/>
      <c r="BH1212" s="17">
        <f t="shared" si="383"/>
        <v>0</v>
      </c>
      <c r="BI1212" s="17">
        <f t="shared" si="391"/>
        <v>1212</v>
      </c>
      <c r="BJ1212" s="17">
        <f t="shared" si="389"/>
        <v>1212</v>
      </c>
      <c r="BK1212" s="150">
        <f t="shared" si="390"/>
        <v>24714</v>
      </c>
      <c r="BL1212" s="50" t="e">
        <f t="shared" ca="1" si="384"/>
        <v>#NAME?</v>
      </c>
      <c r="BM1212" s="50" t="e">
        <f t="shared" ca="1" si="385"/>
        <v>#NAME?</v>
      </c>
      <c r="BN1212" s="50" t="e">
        <f t="shared" ca="1" si="386"/>
        <v>#NAME?</v>
      </c>
    </row>
    <row r="1213" spans="1:66" x14ac:dyDescent="0.35">
      <c r="A1213" s="48">
        <v>24715</v>
      </c>
      <c r="B1213" s="17">
        <v>1967</v>
      </c>
      <c r="C1213" s="17">
        <v>8</v>
      </c>
      <c r="D1213" s="17">
        <v>243</v>
      </c>
      <c r="E1213" s="17">
        <v>31</v>
      </c>
      <c r="F1213" s="17">
        <v>5</v>
      </c>
      <c r="G1213" s="50">
        <v>9.4</v>
      </c>
      <c r="H1213" s="32">
        <v>5.1398303200410149</v>
      </c>
      <c r="I1213" s="50">
        <v>10.166666666666666</v>
      </c>
      <c r="J1213" s="13">
        <v>0</v>
      </c>
      <c r="K1213" s="13">
        <f t="shared" si="372"/>
        <v>0</v>
      </c>
      <c r="L1213" s="13">
        <f t="shared" si="373"/>
        <v>0</v>
      </c>
      <c r="M1213" s="13" t="e">
        <f ca="1">CalcTable[[#This Row],[IWC]]-AE1212</f>
        <v>#NAME?</v>
      </c>
      <c r="N1213" s="13" t="e">
        <f ca="1">IF(CalcTable[[#This Row],[Day of Year]]&lt;123,FCAP,AE1212)</f>
        <v>#NAME?</v>
      </c>
      <c r="O1213" s="17" t="e">
        <f ca="1">IF(IRR_DRIP,5,COUNTIF('IDET Wind Values'!C1197:G1197,"&lt;="&amp;IRR_MAXWIND))</f>
        <v>#NAME?</v>
      </c>
      <c r="P1213" s="13" t="e">
        <f ca="1">CalcTable[[#This Row],[ET_o]]*KL</f>
        <v>#NAME?</v>
      </c>
      <c r="Q1213" s="13" t="e">
        <f ca="1">IF(WILTPT&lt;=0,1,MAX(0,MIN(1,(CalcTable[[#This Row],[IWC]]-WILTPT)/(MAD-WILTPT))))</f>
        <v>#NAME?</v>
      </c>
      <c r="R1213" s="13" t="e">
        <f ca="1">CalcTable[[#This Row],[ETMult]]*CalcTable[[#This Row],[ETb]]</f>
        <v>#NAME?</v>
      </c>
      <c r="S1213" s="13" t="b">
        <f>INDEX(IRR_LIST,CalcTable[[#This Row],[Day of Week]]+1)</f>
        <v>1</v>
      </c>
      <c r="T1213" s="13">
        <f t="shared" ca="1" si="374"/>
        <v>0</v>
      </c>
      <c r="U1213" s="13" t="b">
        <f ca="1">IF(CalcTable[[#This Row],[IrrPrecip]]&gt;=IC_MM,FALSE,TRUE)</f>
        <v>1</v>
      </c>
      <c r="V1213" s="13" t="b">
        <f t="shared" si="375"/>
        <v>1</v>
      </c>
      <c r="W1213" s="13" t="e">
        <f ca="1">IF(AND(IRR_DRIP=FALSE,CalcTable[[#This Row],[IrrHours]]&lt;=0),FALSE,TRUE)</f>
        <v>#NAME?</v>
      </c>
      <c r="X1213" s="13" t="e">
        <f ca="1">AND(CalcTable[[#This Row],[IrrDay]],CalcTable[[#This Row],[IrrRain]],CalcTable[[#This Row],[IrrWarm]],CalcTable[[#This Row],[IrrWindy]])</f>
        <v>#NAME?</v>
      </c>
      <c r="Y1213" s="13" t="e">
        <f t="shared" ca="1" si="376"/>
        <v>#NAME?</v>
      </c>
      <c r="Z1213" s="13" t="e">
        <f ca="1">CalcTable[[#This Row],[IrrHours]]/5</f>
        <v>#NAME?</v>
      </c>
      <c r="AA1213" s="13" t="e">
        <f ca="1">IF(CalcTable[[#This Row],[IrrFlag]]=FALSE,0,MAX(0,CalcTable[[#This Row],[VolRednWind]]*(FCAP*IRR_TARGET-CalcTable[[#This Row],[IWC]])))</f>
        <v>#NAME?</v>
      </c>
      <c r="AB1213" s="13" t="e">
        <f ca="1">CalcTable[[#This Row],[IWC]]+CalcTable[[#This Row],[Eff Precip]]+CalcTable[[#This Row],[IrrAmt]]-CalcTable[[#This Row],[AET]]</f>
        <v>#NAME?</v>
      </c>
      <c r="AC1213" s="13" t="e">
        <f ca="1">IF(CalcTable[[#This Row],[PWC]]&gt;FCAP,MIN(24*PERC,MIN(SAT,CalcTable[[#This Row],[PWC]])-FCAP),0)</f>
        <v>#NAME?</v>
      </c>
      <c r="AD1213" s="13" t="e">
        <f ca="1">IF(CalcTable[[#This Row],[PWC]]&gt;SAT,CalcTable[[#This Row],[PWC]]-SAT,0)</f>
        <v>#NAME?</v>
      </c>
      <c r="AE1213" s="13" t="e">
        <f ca="1">CalcTable[[#This Row],[PWC]]-CalcTable[[#This Row],[PercAmt]]-CalcTable[[#This Row],[Runoff]]</f>
        <v>#NAME?</v>
      </c>
      <c r="AF1213" s="13" t="e">
        <f ca="1">CalcTable[[#This Row],[IrrAmt]]/1000*CUR_IRR_AREA*10000/IRR_EFF</f>
        <v>#NAME?</v>
      </c>
      <c r="AG1213" s="147"/>
      <c r="AH1213" s="13"/>
      <c r="AI1213" s="50">
        <v>4.9176410909537509</v>
      </c>
      <c r="AJ1213" s="50">
        <v>5.2448090909537548</v>
      </c>
      <c r="AK1213" s="50">
        <v>0</v>
      </c>
      <c r="AL1213" s="50">
        <v>0</v>
      </c>
      <c r="AM1213" s="50"/>
      <c r="AN1213" s="50"/>
      <c r="AO1213" s="50"/>
      <c r="AP1213" s="50"/>
      <c r="AQ1213" s="50"/>
      <c r="AR1213" s="50"/>
      <c r="AS1213" s="50"/>
      <c r="AT1213" s="50"/>
      <c r="AU1213" s="50"/>
      <c r="AV1213" s="50"/>
      <c r="AW1213" s="50"/>
      <c r="AX1213" s="50">
        <f t="shared" si="387"/>
        <v>10.162450181907506</v>
      </c>
      <c r="AY1213" s="50"/>
      <c r="AZ1213" s="50">
        <f t="shared" si="377"/>
        <v>225.97313600196517</v>
      </c>
      <c r="BA1213" s="50">
        <f t="shared" si="378"/>
        <v>364.83323626202201</v>
      </c>
      <c r="BB1213" s="50">
        <f t="shared" si="379"/>
        <v>377.47234448842374</v>
      </c>
      <c r="BC1213" s="17">
        <f t="shared" si="380"/>
        <v>19678</v>
      </c>
      <c r="BD1213" s="50">
        <f t="shared" si="381"/>
        <v>10.162450181907506</v>
      </c>
      <c r="BE1213" s="50">
        <f t="shared" si="382"/>
        <v>225.97313600196517</v>
      </c>
      <c r="BF1213" s="50">
        <f t="shared" si="388"/>
        <v>369.62011359123818</v>
      </c>
      <c r="BG1213" s="50"/>
      <c r="BH1213" s="17">
        <f t="shared" si="383"/>
        <v>0</v>
      </c>
      <c r="BI1213" s="17">
        <f t="shared" si="391"/>
        <v>1213</v>
      </c>
      <c r="BJ1213" s="17">
        <f t="shared" si="389"/>
        <v>1213</v>
      </c>
      <c r="BK1213" s="150">
        <f t="shared" si="390"/>
        <v>24715</v>
      </c>
      <c r="BL1213" s="50" t="e">
        <f t="shared" ca="1" si="384"/>
        <v>#NAME?</v>
      </c>
      <c r="BM1213" s="50" t="e">
        <f t="shared" ca="1" si="385"/>
        <v>#NAME?</v>
      </c>
      <c r="BN1213" s="50" t="e">
        <f t="shared" ca="1" si="386"/>
        <v>#NAME?</v>
      </c>
    </row>
    <row r="1214" spans="1:66" x14ac:dyDescent="0.35">
      <c r="A1214" s="48">
        <v>24716</v>
      </c>
      <c r="B1214" s="17">
        <v>1967</v>
      </c>
      <c r="C1214" s="17">
        <v>9</v>
      </c>
      <c r="D1214" s="17">
        <v>244</v>
      </c>
      <c r="E1214" s="17">
        <v>1</v>
      </c>
      <c r="F1214" s="17">
        <v>6</v>
      </c>
      <c r="G1214" s="50">
        <v>11.1</v>
      </c>
      <c r="H1214" s="32">
        <v>6.4984520656682934</v>
      </c>
      <c r="I1214" s="50">
        <v>8.8333333333333339</v>
      </c>
      <c r="J1214" s="13">
        <v>0</v>
      </c>
      <c r="K1214" s="13">
        <f t="shared" si="372"/>
        <v>0</v>
      </c>
      <c r="L1214" s="13">
        <f t="shared" si="373"/>
        <v>0</v>
      </c>
      <c r="M1214" s="13" t="e">
        <f ca="1">CalcTable[[#This Row],[IWC]]-AE1213</f>
        <v>#NAME?</v>
      </c>
      <c r="N1214" s="13" t="e">
        <f ca="1">IF(CalcTable[[#This Row],[Day of Year]]&lt;123,FCAP,AE1213)</f>
        <v>#NAME?</v>
      </c>
      <c r="O1214" s="17" t="e">
        <f ca="1">IF(IRR_DRIP,5,COUNTIF('IDET Wind Values'!C1198:G1198,"&lt;="&amp;IRR_MAXWIND))</f>
        <v>#NAME?</v>
      </c>
      <c r="P1214" s="13" t="e">
        <f ca="1">CalcTable[[#This Row],[ET_o]]*KL</f>
        <v>#NAME?</v>
      </c>
      <c r="Q1214" s="13" t="e">
        <f ca="1">IF(WILTPT&lt;=0,1,MAX(0,MIN(1,(CalcTable[[#This Row],[IWC]]-WILTPT)/(MAD-WILTPT))))</f>
        <v>#NAME?</v>
      </c>
      <c r="R1214" s="13" t="e">
        <f ca="1">CalcTable[[#This Row],[ETMult]]*CalcTable[[#This Row],[ETb]]</f>
        <v>#NAME?</v>
      </c>
      <c r="S1214" s="13" t="b">
        <f>INDEX(IRR_LIST,CalcTable[[#This Row],[Day of Week]]+1)</f>
        <v>0</v>
      </c>
      <c r="T1214" s="13">
        <f t="shared" ca="1" si="374"/>
        <v>0</v>
      </c>
      <c r="U1214" s="13" t="b">
        <f ca="1">IF(CalcTable[[#This Row],[IrrPrecip]]&gt;=IC_MM,FALSE,TRUE)</f>
        <v>1</v>
      </c>
      <c r="V1214" s="13" t="b">
        <f t="shared" si="375"/>
        <v>1</v>
      </c>
      <c r="W1214" s="13" t="e">
        <f ca="1">IF(AND(IRR_DRIP=FALSE,CalcTable[[#This Row],[IrrHours]]&lt;=0),FALSE,TRUE)</f>
        <v>#NAME?</v>
      </c>
      <c r="X1214" s="13" t="e">
        <f ca="1">AND(CalcTable[[#This Row],[IrrDay]],CalcTable[[#This Row],[IrrRain]],CalcTable[[#This Row],[IrrWarm]],CalcTable[[#This Row],[IrrWindy]])</f>
        <v>#NAME?</v>
      </c>
      <c r="Y1214" s="13" t="e">
        <f t="shared" ca="1" si="376"/>
        <v>#NAME?</v>
      </c>
      <c r="Z1214" s="13" t="e">
        <f ca="1">CalcTable[[#This Row],[IrrHours]]/5</f>
        <v>#NAME?</v>
      </c>
      <c r="AA1214" s="13" t="e">
        <f ca="1">IF(CalcTable[[#This Row],[IrrFlag]]=FALSE,0,MAX(0,CalcTable[[#This Row],[VolRednWind]]*(FCAP*IRR_TARGET-CalcTable[[#This Row],[IWC]])))</f>
        <v>#NAME?</v>
      </c>
      <c r="AB1214" s="13" t="e">
        <f ca="1">CalcTable[[#This Row],[IWC]]+CalcTable[[#This Row],[Eff Precip]]+CalcTable[[#This Row],[IrrAmt]]-CalcTable[[#This Row],[AET]]</f>
        <v>#NAME?</v>
      </c>
      <c r="AC1214" s="13" t="e">
        <f ca="1">IF(CalcTable[[#This Row],[PWC]]&gt;FCAP,MIN(24*PERC,MIN(SAT,CalcTable[[#This Row],[PWC]])-FCAP),0)</f>
        <v>#NAME?</v>
      </c>
      <c r="AD1214" s="13" t="e">
        <f ca="1">IF(CalcTable[[#This Row],[PWC]]&gt;SAT,CalcTable[[#This Row],[PWC]]-SAT,0)</f>
        <v>#NAME?</v>
      </c>
      <c r="AE1214" s="13" t="e">
        <f ca="1">CalcTable[[#This Row],[PWC]]-CalcTable[[#This Row],[PercAmt]]-CalcTable[[#This Row],[Runoff]]</f>
        <v>#NAME?</v>
      </c>
      <c r="AF1214" s="13" t="e">
        <f ca="1">CalcTable[[#This Row],[IrrAmt]]/1000*CUR_IRR_AREA*10000/IRR_EFF</f>
        <v>#NAME?</v>
      </c>
      <c r="AG1214" s="147"/>
      <c r="AH1214" s="13"/>
      <c r="AI1214" s="50">
        <v>0</v>
      </c>
      <c r="AJ1214" s="50">
        <v>0</v>
      </c>
      <c r="AK1214" s="50">
        <v>0</v>
      </c>
      <c r="AL1214" s="50">
        <v>5.6623801782573473</v>
      </c>
      <c r="AM1214" s="50"/>
      <c r="AN1214" s="50"/>
      <c r="AO1214" s="50"/>
      <c r="AP1214" s="50"/>
      <c r="AQ1214" s="50"/>
      <c r="AR1214" s="50"/>
      <c r="AS1214" s="50"/>
      <c r="AT1214" s="50"/>
      <c r="AU1214" s="50"/>
      <c r="AV1214" s="50"/>
      <c r="AW1214" s="50"/>
      <c r="AX1214" s="50">
        <f t="shared" si="387"/>
        <v>5.6623801782573473</v>
      </c>
      <c r="AY1214" s="50"/>
      <c r="AZ1214" s="50">
        <f t="shared" si="377"/>
        <v>166.09648522888219</v>
      </c>
      <c r="BA1214" s="50">
        <f t="shared" si="378"/>
        <v>255.73585820954878</v>
      </c>
      <c r="BB1214" s="50">
        <f t="shared" si="379"/>
        <v>263.64521464901935</v>
      </c>
      <c r="BC1214" s="17">
        <f t="shared" si="380"/>
        <v>19679</v>
      </c>
      <c r="BD1214" s="50">
        <f t="shared" si="381"/>
        <v>5.6623801782573473</v>
      </c>
      <c r="BE1214" s="50">
        <f t="shared" si="382"/>
        <v>166.09648522888219</v>
      </c>
      <c r="BF1214" s="50">
        <f t="shared" si="388"/>
        <v>271.68097422372784</v>
      </c>
      <c r="BG1214" s="50"/>
      <c r="BH1214" s="17">
        <f t="shared" si="383"/>
        <v>0</v>
      </c>
      <c r="BI1214" s="17">
        <f t="shared" si="391"/>
        <v>1214</v>
      </c>
      <c r="BJ1214" s="17">
        <f t="shared" si="389"/>
        <v>1214</v>
      </c>
      <c r="BK1214" s="150">
        <f t="shared" si="390"/>
        <v>24716</v>
      </c>
      <c r="BL1214" s="50" t="e">
        <f t="shared" ca="1" si="384"/>
        <v>#NAME?</v>
      </c>
      <c r="BM1214" s="50" t="e">
        <f t="shared" ca="1" si="385"/>
        <v>#NAME?</v>
      </c>
      <c r="BN1214" s="50" t="e">
        <f t="shared" ca="1" si="386"/>
        <v>#NAME?</v>
      </c>
    </row>
    <row r="1215" spans="1:66" x14ac:dyDescent="0.35">
      <c r="A1215" s="48">
        <v>24717</v>
      </c>
      <c r="B1215" s="17">
        <v>1967</v>
      </c>
      <c r="C1215" s="17">
        <v>9</v>
      </c>
      <c r="D1215" s="17">
        <v>245</v>
      </c>
      <c r="E1215" s="17">
        <v>2</v>
      </c>
      <c r="F1215" s="17">
        <v>7</v>
      </c>
      <c r="G1215" s="50">
        <v>15.6</v>
      </c>
      <c r="H1215" s="32">
        <v>6.0671222761387238</v>
      </c>
      <c r="I1215" s="50">
        <v>25.666666666666668</v>
      </c>
      <c r="J1215" s="13">
        <v>0</v>
      </c>
      <c r="K1215" s="13">
        <f t="shared" si="372"/>
        <v>0</v>
      </c>
      <c r="L1215" s="13">
        <f t="shared" si="373"/>
        <v>0</v>
      </c>
      <c r="M1215" s="13" t="e">
        <f ca="1">CalcTable[[#This Row],[IWC]]-AE1214</f>
        <v>#NAME?</v>
      </c>
      <c r="N1215" s="13" t="e">
        <f ca="1">IF(CalcTable[[#This Row],[Day of Year]]&lt;123,FCAP,AE1214)</f>
        <v>#NAME?</v>
      </c>
      <c r="O1215" s="17" t="e">
        <f ca="1">IF(IRR_DRIP,5,COUNTIF('IDET Wind Values'!C1199:G1199,"&lt;="&amp;IRR_MAXWIND))</f>
        <v>#NAME?</v>
      </c>
      <c r="P1215" s="13" t="e">
        <f ca="1">CalcTable[[#This Row],[ET_o]]*KL</f>
        <v>#NAME?</v>
      </c>
      <c r="Q1215" s="13" t="e">
        <f ca="1">IF(WILTPT&lt;=0,1,MAX(0,MIN(1,(CalcTable[[#This Row],[IWC]]-WILTPT)/(MAD-WILTPT))))</f>
        <v>#NAME?</v>
      </c>
      <c r="R1215" s="13" t="e">
        <f ca="1">CalcTable[[#This Row],[ETMult]]*CalcTable[[#This Row],[ETb]]</f>
        <v>#NAME?</v>
      </c>
      <c r="S1215" s="13" t="b">
        <f>INDEX(IRR_LIST,CalcTable[[#This Row],[Day of Week]]+1)</f>
        <v>0</v>
      </c>
      <c r="T1215" s="13">
        <f t="shared" ca="1" si="374"/>
        <v>0</v>
      </c>
      <c r="U1215" s="13" t="b">
        <f ca="1">IF(CalcTable[[#This Row],[IrrPrecip]]&gt;=IC_MM,FALSE,TRUE)</f>
        <v>1</v>
      </c>
      <c r="V1215" s="13" t="b">
        <f t="shared" si="375"/>
        <v>1</v>
      </c>
      <c r="W1215" s="13" t="e">
        <f ca="1">IF(AND(IRR_DRIP=FALSE,CalcTable[[#This Row],[IrrHours]]&lt;=0),FALSE,TRUE)</f>
        <v>#NAME?</v>
      </c>
      <c r="X1215" s="13" t="e">
        <f ca="1">AND(CalcTable[[#This Row],[IrrDay]],CalcTable[[#This Row],[IrrRain]],CalcTable[[#This Row],[IrrWarm]],CalcTable[[#This Row],[IrrWindy]])</f>
        <v>#NAME?</v>
      </c>
      <c r="Y1215" s="13" t="e">
        <f t="shared" ca="1" si="376"/>
        <v>#NAME?</v>
      </c>
      <c r="Z1215" s="13" t="e">
        <f ca="1">CalcTable[[#This Row],[IrrHours]]/5</f>
        <v>#NAME?</v>
      </c>
      <c r="AA1215" s="13" t="e">
        <f ca="1">IF(CalcTable[[#This Row],[IrrFlag]]=FALSE,0,MAX(0,CalcTable[[#This Row],[VolRednWind]]*(FCAP*IRR_TARGET-CalcTable[[#This Row],[IWC]])))</f>
        <v>#NAME?</v>
      </c>
      <c r="AB1215" s="13" t="e">
        <f ca="1">CalcTable[[#This Row],[IWC]]+CalcTable[[#This Row],[Eff Precip]]+CalcTable[[#This Row],[IrrAmt]]-CalcTable[[#This Row],[AET]]</f>
        <v>#NAME?</v>
      </c>
      <c r="AC1215" s="13" t="e">
        <f ca="1">IF(CalcTable[[#This Row],[PWC]]&gt;FCAP,MIN(24*PERC,MIN(SAT,CalcTable[[#This Row],[PWC]])-FCAP),0)</f>
        <v>#NAME?</v>
      </c>
      <c r="AD1215" s="13" t="e">
        <f ca="1">IF(CalcTable[[#This Row],[PWC]]&gt;SAT,CalcTable[[#This Row],[PWC]]-SAT,0)</f>
        <v>#NAME?</v>
      </c>
      <c r="AE1215" s="13" t="e">
        <f ca="1">CalcTable[[#This Row],[PWC]]-CalcTable[[#This Row],[PercAmt]]-CalcTable[[#This Row],[Runoff]]</f>
        <v>#NAME?</v>
      </c>
      <c r="AF1215" s="13" t="e">
        <f ca="1">CalcTable[[#This Row],[IrrAmt]]/1000*CUR_IRR_AREA*10000/IRR_EFF</f>
        <v>#NAME?</v>
      </c>
      <c r="AG1215" s="147"/>
      <c r="AH1215" s="13"/>
      <c r="AI1215" s="50">
        <v>0</v>
      </c>
      <c r="AJ1215" s="50">
        <v>0</v>
      </c>
      <c r="AK1215" s="50">
        <v>11.19502647504877</v>
      </c>
      <c r="AL1215" s="50">
        <v>0</v>
      </c>
      <c r="AM1215" s="50"/>
      <c r="AN1215" s="50"/>
      <c r="AO1215" s="50"/>
      <c r="AP1215" s="50"/>
      <c r="AQ1215" s="50"/>
      <c r="AR1215" s="50"/>
      <c r="AS1215" s="50"/>
      <c r="AT1215" s="50"/>
      <c r="AU1215" s="50"/>
      <c r="AV1215" s="50"/>
      <c r="AW1215" s="50"/>
      <c r="AX1215" s="50">
        <f t="shared" si="387"/>
        <v>11.19502647504877</v>
      </c>
      <c r="AY1215" s="50"/>
      <c r="AZ1215" s="50">
        <f t="shared" si="377"/>
        <v>164.19372163404864</v>
      </c>
      <c r="BA1215" s="50">
        <f t="shared" si="378"/>
        <v>252.80620632543994</v>
      </c>
      <c r="BB1215" s="50">
        <f t="shared" si="379"/>
        <v>260.62495497468041</v>
      </c>
      <c r="BC1215" s="17">
        <f t="shared" si="380"/>
        <v>19679</v>
      </c>
      <c r="BD1215" s="50">
        <f t="shared" si="381"/>
        <v>11.19502647504877</v>
      </c>
      <c r="BE1215" s="50">
        <f t="shared" si="382"/>
        <v>164.19372163404864</v>
      </c>
      <c r="BF1215" s="50">
        <f t="shared" si="388"/>
        <v>268.56865871356234</v>
      </c>
      <c r="BG1215" s="50"/>
      <c r="BH1215" s="17">
        <f t="shared" si="383"/>
        <v>0</v>
      </c>
      <c r="BI1215" s="17">
        <f t="shared" si="391"/>
        <v>1215</v>
      </c>
      <c r="BJ1215" s="17">
        <f t="shared" si="389"/>
        <v>1215</v>
      </c>
      <c r="BK1215" s="150">
        <f t="shared" si="390"/>
        <v>24717</v>
      </c>
      <c r="BL1215" s="50" t="e">
        <f t="shared" ca="1" si="384"/>
        <v>#NAME?</v>
      </c>
      <c r="BM1215" s="50" t="e">
        <f t="shared" ca="1" si="385"/>
        <v>#NAME?</v>
      </c>
      <c r="BN1215" s="50" t="e">
        <f t="shared" ca="1" si="386"/>
        <v>#NAME?</v>
      </c>
    </row>
    <row r="1216" spans="1:66" x14ac:dyDescent="0.35">
      <c r="A1216" s="48">
        <v>24718</v>
      </c>
      <c r="B1216" s="17">
        <v>1967</v>
      </c>
      <c r="C1216" s="17">
        <v>9</v>
      </c>
      <c r="D1216" s="17">
        <v>246</v>
      </c>
      <c r="E1216" s="17">
        <v>3</v>
      </c>
      <c r="F1216" s="17">
        <v>1</v>
      </c>
      <c r="G1216" s="50">
        <v>6.7</v>
      </c>
      <c r="H1216" s="32">
        <v>4.7594486266537714</v>
      </c>
      <c r="I1216" s="50">
        <v>6</v>
      </c>
      <c r="J1216" s="13">
        <v>0</v>
      </c>
      <c r="K1216" s="13">
        <f t="shared" si="372"/>
        <v>0</v>
      </c>
      <c r="L1216" s="13">
        <f t="shared" si="373"/>
        <v>0</v>
      </c>
      <c r="M1216" s="13" t="e">
        <f ca="1">CalcTable[[#This Row],[IWC]]-AE1215</f>
        <v>#NAME?</v>
      </c>
      <c r="N1216" s="13" t="e">
        <f ca="1">IF(CalcTable[[#This Row],[Day of Year]]&lt;123,FCAP,AE1215)</f>
        <v>#NAME?</v>
      </c>
      <c r="O1216" s="17" t="e">
        <f ca="1">IF(IRR_DRIP,5,COUNTIF('IDET Wind Values'!C1200:G1200,"&lt;="&amp;IRR_MAXWIND))</f>
        <v>#NAME?</v>
      </c>
      <c r="P1216" s="13" t="e">
        <f ca="1">CalcTable[[#This Row],[ET_o]]*KL</f>
        <v>#NAME?</v>
      </c>
      <c r="Q1216" s="13" t="e">
        <f ca="1">IF(WILTPT&lt;=0,1,MAX(0,MIN(1,(CalcTable[[#This Row],[IWC]]-WILTPT)/(MAD-WILTPT))))</f>
        <v>#NAME?</v>
      </c>
      <c r="R1216" s="13" t="e">
        <f ca="1">CalcTable[[#This Row],[ETMult]]*CalcTable[[#This Row],[ETb]]</f>
        <v>#NAME?</v>
      </c>
      <c r="S1216" s="13" t="b">
        <f>INDEX(IRR_LIST,CalcTable[[#This Row],[Day of Week]]+1)</f>
        <v>1</v>
      </c>
      <c r="T1216" s="13">
        <f t="shared" ca="1" si="374"/>
        <v>0</v>
      </c>
      <c r="U1216" s="13" t="b">
        <f ca="1">IF(CalcTable[[#This Row],[IrrPrecip]]&gt;=IC_MM,FALSE,TRUE)</f>
        <v>1</v>
      </c>
      <c r="V1216" s="13" t="b">
        <f t="shared" si="375"/>
        <v>1</v>
      </c>
      <c r="W1216" s="13" t="e">
        <f ca="1">IF(AND(IRR_DRIP=FALSE,CalcTable[[#This Row],[IrrHours]]&lt;=0),FALSE,TRUE)</f>
        <v>#NAME?</v>
      </c>
      <c r="X1216" s="13" t="e">
        <f ca="1">AND(CalcTable[[#This Row],[IrrDay]],CalcTable[[#This Row],[IrrRain]],CalcTable[[#This Row],[IrrWarm]],CalcTable[[#This Row],[IrrWindy]])</f>
        <v>#NAME?</v>
      </c>
      <c r="Y1216" s="13" t="e">
        <f t="shared" ca="1" si="376"/>
        <v>#NAME?</v>
      </c>
      <c r="Z1216" s="13" t="e">
        <f ca="1">CalcTable[[#This Row],[IrrHours]]/5</f>
        <v>#NAME?</v>
      </c>
      <c r="AA1216" s="13" t="e">
        <f ca="1">IF(CalcTable[[#This Row],[IrrFlag]]=FALSE,0,MAX(0,CalcTable[[#This Row],[VolRednWind]]*(FCAP*IRR_TARGET-CalcTable[[#This Row],[IWC]])))</f>
        <v>#NAME?</v>
      </c>
      <c r="AB1216" s="13" t="e">
        <f ca="1">CalcTable[[#This Row],[IWC]]+CalcTable[[#This Row],[Eff Precip]]+CalcTable[[#This Row],[IrrAmt]]-CalcTable[[#This Row],[AET]]</f>
        <v>#NAME?</v>
      </c>
      <c r="AC1216" s="13" t="e">
        <f ca="1">IF(CalcTable[[#This Row],[PWC]]&gt;FCAP,MIN(24*PERC,MIN(SAT,CalcTable[[#This Row],[PWC]])-FCAP),0)</f>
        <v>#NAME?</v>
      </c>
      <c r="AD1216" s="13" t="e">
        <f ca="1">IF(CalcTable[[#This Row],[PWC]]&gt;SAT,CalcTable[[#This Row],[PWC]]-SAT,0)</f>
        <v>#NAME?</v>
      </c>
      <c r="AE1216" s="13" t="e">
        <f ca="1">CalcTable[[#This Row],[PWC]]-CalcTable[[#This Row],[PercAmt]]-CalcTable[[#This Row],[Runoff]]</f>
        <v>#NAME?</v>
      </c>
      <c r="AF1216" s="13" t="e">
        <f ca="1">CalcTable[[#This Row],[IrrAmt]]/1000*CUR_IRR_AREA*10000/IRR_EFF</f>
        <v>#NAME?</v>
      </c>
      <c r="AG1216" s="147"/>
      <c r="AH1216" s="13"/>
      <c r="AI1216" s="50">
        <v>9.7084243372320582</v>
      </c>
      <c r="AJ1216" s="50">
        <v>12.156598139834552</v>
      </c>
      <c r="AK1216" s="50">
        <v>0</v>
      </c>
      <c r="AL1216" s="50">
        <v>0</v>
      </c>
      <c r="AM1216" s="50"/>
      <c r="AN1216" s="50"/>
      <c r="AO1216" s="50"/>
      <c r="AP1216" s="50"/>
      <c r="AQ1216" s="50"/>
      <c r="AR1216" s="50"/>
      <c r="AS1216" s="50"/>
      <c r="AT1216" s="50"/>
      <c r="AU1216" s="50"/>
      <c r="AV1216" s="50"/>
      <c r="AW1216" s="50"/>
      <c r="AX1216" s="50">
        <f t="shared" si="387"/>
        <v>21.86502247706661</v>
      </c>
      <c r="AY1216" s="50"/>
      <c r="AZ1216" s="50">
        <f t="shared" si="377"/>
        <v>498.98376904788375</v>
      </c>
      <c r="BA1216" s="50">
        <f t="shared" si="378"/>
        <v>807.46270068198373</v>
      </c>
      <c r="BB1216" s="50">
        <f t="shared" si="379"/>
        <v>835.57784408518137</v>
      </c>
      <c r="BC1216" s="17">
        <f t="shared" si="380"/>
        <v>19679</v>
      </c>
      <c r="BD1216" s="50">
        <f t="shared" si="381"/>
        <v>21.86502247706661</v>
      </c>
      <c r="BE1216" s="50">
        <f t="shared" si="382"/>
        <v>498.98376904788375</v>
      </c>
      <c r="BF1216" s="50">
        <f t="shared" si="388"/>
        <v>816.17859830054761</v>
      </c>
      <c r="BG1216" s="50"/>
      <c r="BH1216" s="17">
        <f t="shared" si="383"/>
        <v>0</v>
      </c>
      <c r="BI1216" s="17">
        <f t="shared" si="391"/>
        <v>1216</v>
      </c>
      <c r="BJ1216" s="17">
        <f t="shared" si="389"/>
        <v>1216</v>
      </c>
      <c r="BK1216" s="150">
        <f t="shared" si="390"/>
        <v>24718</v>
      </c>
      <c r="BL1216" s="50" t="e">
        <f t="shared" ca="1" si="384"/>
        <v>#NAME?</v>
      </c>
      <c r="BM1216" s="50" t="e">
        <f t="shared" ca="1" si="385"/>
        <v>#NAME?</v>
      </c>
      <c r="BN1216" s="50" t="e">
        <f t="shared" ca="1" si="386"/>
        <v>#NAME?</v>
      </c>
    </row>
    <row r="1217" spans="1:66" x14ac:dyDescent="0.35">
      <c r="A1217" s="48">
        <v>24719</v>
      </c>
      <c r="B1217" s="17">
        <v>1967</v>
      </c>
      <c r="C1217" s="17">
        <v>9</v>
      </c>
      <c r="D1217" s="17">
        <v>247</v>
      </c>
      <c r="E1217" s="17">
        <v>4</v>
      </c>
      <c r="F1217" s="17">
        <v>2</v>
      </c>
      <c r="G1217" s="50">
        <v>11.1</v>
      </c>
      <c r="H1217" s="32">
        <v>5.2455986848219105</v>
      </c>
      <c r="I1217" s="50">
        <v>11.166666666666666</v>
      </c>
      <c r="J1217" s="13">
        <v>0</v>
      </c>
      <c r="K1217" s="13">
        <f t="shared" si="372"/>
        <v>0</v>
      </c>
      <c r="L1217" s="13">
        <f t="shared" si="373"/>
        <v>0</v>
      </c>
      <c r="M1217" s="13" t="e">
        <f ca="1">CalcTable[[#This Row],[IWC]]-AE1216</f>
        <v>#NAME?</v>
      </c>
      <c r="N1217" s="13" t="e">
        <f ca="1">IF(CalcTable[[#This Row],[Day of Year]]&lt;123,FCAP,AE1216)</f>
        <v>#NAME?</v>
      </c>
      <c r="O1217" s="17" t="e">
        <f ca="1">IF(IRR_DRIP,5,COUNTIF('IDET Wind Values'!C1201:G1201,"&lt;="&amp;IRR_MAXWIND))</f>
        <v>#NAME?</v>
      </c>
      <c r="P1217" s="13" t="e">
        <f ca="1">CalcTable[[#This Row],[ET_o]]*KL</f>
        <v>#NAME?</v>
      </c>
      <c r="Q1217" s="13" t="e">
        <f ca="1">IF(WILTPT&lt;=0,1,MAX(0,MIN(1,(CalcTable[[#This Row],[IWC]]-WILTPT)/(MAD-WILTPT))))</f>
        <v>#NAME?</v>
      </c>
      <c r="R1217" s="13" t="e">
        <f ca="1">CalcTable[[#This Row],[ETMult]]*CalcTable[[#This Row],[ETb]]</f>
        <v>#NAME?</v>
      </c>
      <c r="S1217" s="13" t="b">
        <f>INDEX(IRR_LIST,CalcTable[[#This Row],[Day of Week]]+1)</f>
        <v>0</v>
      </c>
      <c r="T1217" s="13">
        <f t="shared" ca="1" si="374"/>
        <v>0</v>
      </c>
      <c r="U1217" s="13" t="b">
        <f ca="1">IF(CalcTable[[#This Row],[IrrPrecip]]&gt;=IC_MM,FALSE,TRUE)</f>
        <v>1</v>
      </c>
      <c r="V1217" s="13" t="b">
        <f t="shared" si="375"/>
        <v>1</v>
      </c>
      <c r="W1217" s="13" t="e">
        <f ca="1">IF(AND(IRR_DRIP=FALSE,CalcTable[[#This Row],[IrrHours]]&lt;=0),FALSE,TRUE)</f>
        <v>#NAME?</v>
      </c>
      <c r="X1217" s="13" t="e">
        <f ca="1">AND(CalcTable[[#This Row],[IrrDay]],CalcTable[[#This Row],[IrrRain]],CalcTable[[#This Row],[IrrWarm]],CalcTable[[#This Row],[IrrWindy]])</f>
        <v>#NAME?</v>
      </c>
      <c r="Y1217" s="13" t="e">
        <f t="shared" ca="1" si="376"/>
        <v>#NAME?</v>
      </c>
      <c r="Z1217" s="13" t="e">
        <f ca="1">CalcTable[[#This Row],[IrrHours]]/5</f>
        <v>#NAME?</v>
      </c>
      <c r="AA1217" s="13" t="e">
        <f ca="1">IF(CalcTable[[#This Row],[IrrFlag]]=FALSE,0,MAX(0,CalcTable[[#This Row],[VolRednWind]]*(FCAP*IRR_TARGET-CalcTable[[#This Row],[IWC]])))</f>
        <v>#NAME?</v>
      </c>
      <c r="AB1217" s="13" t="e">
        <f ca="1">CalcTable[[#This Row],[IWC]]+CalcTable[[#This Row],[Eff Precip]]+CalcTable[[#This Row],[IrrAmt]]-CalcTable[[#This Row],[AET]]</f>
        <v>#NAME?</v>
      </c>
      <c r="AC1217" s="13" t="e">
        <f ca="1">IF(CalcTable[[#This Row],[PWC]]&gt;FCAP,MIN(24*PERC,MIN(SAT,CalcTable[[#This Row],[PWC]])-FCAP),0)</f>
        <v>#NAME?</v>
      </c>
      <c r="AD1217" s="13" t="e">
        <f ca="1">IF(CalcTable[[#This Row],[PWC]]&gt;SAT,CalcTable[[#This Row],[PWC]]-SAT,0)</f>
        <v>#NAME?</v>
      </c>
      <c r="AE1217" s="13" t="e">
        <f ca="1">CalcTable[[#This Row],[PWC]]-CalcTable[[#This Row],[PercAmt]]-CalcTable[[#This Row],[Runoff]]</f>
        <v>#NAME?</v>
      </c>
      <c r="AF1217" s="13" t="e">
        <f ca="1">CalcTable[[#This Row],[IrrAmt]]/1000*CUR_IRR_AREA*10000/IRR_EFF</f>
        <v>#NAME?</v>
      </c>
      <c r="AG1217" s="147"/>
      <c r="AH1217" s="13"/>
      <c r="AI1217" s="50">
        <v>0</v>
      </c>
      <c r="AJ1217" s="50">
        <v>0</v>
      </c>
      <c r="AK1217" s="50">
        <v>5.5456967446595797</v>
      </c>
      <c r="AL1217" s="50">
        <v>9.5287626326534358</v>
      </c>
      <c r="AM1217" s="50"/>
      <c r="AN1217" s="50"/>
      <c r="AO1217" s="50"/>
      <c r="AP1217" s="50"/>
      <c r="AQ1217" s="50"/>
      <c r="AR1217" s="50"/>
      <c r="AS1217" s="50"/>
      <c r="AT1217" s="50"/>
      <c r="AU1217" s="50"/>
      <c r="AV1217" s="50"/>
      <c r="AW1217" s="50"/>
      <c r="AX1217" s="50">
        <f t="shared" si="387"/>
        <v>15.074459377313016</v>
      </c>
      <c r="AY1217" s="50"/>
      <c r="AZ1217" s="50">
        <f t="shared" si="377"/>
        <v>360.84725614617469</v>
      </c>
      <c r="BA1217" s="50">
        <f t="shared" si="378"/>
        <v>555.59021978061821</v>
      </c>
      <c r="BB1217" s="50">
        <f t="shared" si="379"/>
        <v>572.77342245424552</v>
      </c>
      <c r="BC1217" s="17">
        <f t="shared" si="380"/>
        <v>19679</v>
      </c>
      <c r="BD1217" s="50">
        <f t="shared" si="381"/>
        <v>15.074459377313016</v>
      </c>
      <c r="BE1217" s="50">
        <f t="shared" si="382"/>
        <v>360.84725614617469</v>
      </c>
      <c r="BF1217" s="50">
        <f t="shared" si="388"/>
        <v>590.2312379497879</v>
      </c>
      <c r="BG1217" s="50"/>
      <c r="BH1217" s="17">
        <f t="shared" si="383"/>
        <v>0</v>
      </c>
      <c r="BI1217" s="17">
        <f t="shared" si="391"/>
        <v>1217</v>
      </c>
      <c r="BJ1217" s="17">
        <f t="shared" si="389"/>
        <v>1217</v>
      </c>
      <c r="BK1217" s="150">
        <f t="shared" si="390"/>
        <v>24719</v>
      </c>
      <c r="BL1217" s="50" t="e">
        <f t="shared" ca="1" si="384"/>
        <v>#NAME?</v>
      </c>
      <c r="BM1217" s="50" t="e">
        <f t="shared" ca="1" si="385"/>
        <v>#NAME?</v>
      </c>
      <c r="BN1217" s="50" t="e">
        <f t="shared" ca="1" si="386"/>
        <v>#NAME?</v>
      </c>
    </row>
    <row r="1218" spans="1:66" x14ac:dyDescent="0.35">
      <c r="A1218" s="48">
        <v>24720</v>
      </c>
      <c r="B1218" s="17">
        <v>1967</v>
      </c>
      <c r="C1218" s="17">
        <v>9</v>
      </c>
      <c r="D1218" s="17">
        <v>248</v>
      </c>
      <c r="E1218" s="17">
        <v>5</v>
      </c>
      <c r="F1218" s="17">
        <v>3</v>
      </c>
      <c r="G1218" s="50">
        <v>10</v>
      </c>
      <c r="H1218" s="32">
        <v>5.8744773378517356</v>
      </c>
      <c r="I1218" s="50">
        <v>7</v>
      </c>
      <c r="J1218" s="13">
        <v>0</v>
      </c>
      <c r="K1218" s="13">
        <f t="shared" si="372"/>
        <v>0</v>
      </c>
      <c r="L1218" s="13">
        <f t="shared" si="373"/>
        <v>0</v>
      </c>
      <c r="M1218" s="13" t="e">
        <f ca="1">CalcTable[[#This Row],[IWC]]-AE1217</f>
        <v>#NAME?</v>
      </c>
      <c r="N1218" s="13" t="e">
        <f ca="1">IF(CalcTable[[#This Row],[Day of Year]]&lt;123,FCAP,AE1217)</f>
        <v>#NAME?</v>
      </c>
      <c r="O1218" s="17" t="e">
        <f ca="1">IF(IRR_DRIP,5,COUNTIF('IDET Wind Values'!C1202:G1202,"&lt;="&amp;IRR_MAXWIND))</f>
        <v>#NAME?</v>
      </c>
      <c r="P1218" s="13" t="e">
        <f ca="1">CalcTable[[#This Row],[ET_o]]*KL</f>
        <v>#NAME?</v>
      </c>
      <c r="Q1218" s="13" t="e">
        <f ca="1">IF(WILTPT&lt;=0,1,MAX(0,MIN(1,(CalcTable[[#This Row],[IWC]]-WILTPT)/(MAD-WILTPT))))</f>
        <v>#NAME?</v>
      </c>
      <c r="R1218" s="13" t="e">
        <f ca="1">CalcTable[[#This Row],[ETMult]]*CalcTable[[#This Row],[ETb]]</f>
        <v>#NAME?</v>
      </c>
      <c r="S1218" s="13" t="b">
        <f>INDEX(IRR_LIST,CalcTable[[#This Row],[Day of Week]]+1)</f>
        <v>1</v>
      </c>
      <c r="T1218" s="13">
        <f t="shared" ca="1" si="374"/>
        <v>0</v>
      </c>
      <c r="U1218" s="13" t="b">
        <f ca="1">IF(CalcTable[[#This Row],[IrrPrecip]]&gt;=IC_MM,FALSE,TRUE)</f>
        <v>1</v>
      </c>
      <c r="V1218" s="13" t="b">
        <f t="shared" si="375"/>
        <v>1</v>
      </c>
      <c r="W1218" s="13" t="e">
        <f ca="1">IF(AND(IRR_DRIP=FALSE,CalcTable[[#This Row],[IrrHours]]&lt;=0),FALSE,TRUE)</f>
        <v>#NAME?</v>
      </c>
      <c r="X1218" s="13" t="e">
        <f ca="1">AND(CalcTable[[#This Row],[IrrDay]],CalcTable[[#This Row],[IrrRain]],CalcTable[[#This Row],[IrrWarm]],CalcTable[[#This Row],[IrrWindy]])</f>
        <v>#NAME?</v>
      </c>
      <c r="Y1218" s="13" t="e">
        <f t="shared" ca="1" si="376"/>
        <v>#NAME?</v>
      </c>
      <c r="Z1218" s="13" t="e">
        <f ca="1">CalcTable[[#This Row],[IrrHours]]/5</f>
        <v>#NAME?</v>
      </c>
      <c r="AA1218" s="13" t="e">
        <f ca="1">IF(CalcTable[[#This Row],[IrrFlag]]=FALSE,0,MAX(0,CalcTable[[#This Row],[VolRednWind]]*(FCAP*IRR_TARGET-CalcTable[[#This Row],[IWC]])))</f>
        <v>#NAME?</v>
      </c>
      <c r="AB1218" s="13" t="e">
        <f ca="1">CalcTable[[#This Row],[IWC]]+CalcTable[[#This Row],[Eff Precip]]+CalcTable[[#This Row],[IrrAmt]]-CalcTable[[#This Row],[AET]]</f>
        <v>#NAME?</v>
      </c>
      <c r="AC1218" s="13" t="e">
        <f ca="1">IF(CalcTable[[#This Row],[PWC]]&gt;FCAP,MIN(24*PERC,MIN(SAT,CalcTable[[#This Row],[PWC]])-FCAP),0)</f>
        <v>#NAME?</v>
      </c>
      <c r="AD1218" s="13" t="e">
        <f ca="1">IF(CalcTable[[#This Row],[PWC]]&gt;SAT,CalcTable[[#This Row],[PWC]]-SAT,0)</f>
        <v>#NAME?</v>
      </c>
      <c r="AE1218" s="13" t="e">
        <f ca="1">CalcTable[[#This Row],[PWC]]-CalcTable[[#This Row],[PercAmt]]-CalcTable[[#This Row],[Runoff]]</f>
        <v>#NAME?</v>
      </c>
      <c r="AF1218" s="13" t="e">
        <f ca="1">CalcTable[[#This Row],[IrrAmt]]/1000*CUR_IRR_AREA*10000/IRR_EFF</f>
        <v>#NAME?</v>
      </c>
      <c r="AG1218" s="147"/>
      <c r="AH1218" s="13"/>
      <c r="AI1218" s="50">
        <v>10.653600588327926</v>
      </c>
      <c r="AJ1218" s="50">
        <v>15.107931877922681</v>
      </c>
      <c r="AK1218" s="50">
        <v>0</v>
      </c>
      <c r="AL1218" s="50">
        <v>0</v>
      </c>
      <c r="AM1218" s="50"/>
      <c r="AN1218" s="50"/>
      <c r="AO1218" s="50"/>
      <c r="AP1218" s="50"/>
      <c r="AQ1218" s="50"/>
      <c r="AR1218" s="50"/>
      <c r="AS1218" s="50"/>
      <c r="AT1218" s="50"/>
      <c r="AU1218" s="50"/>
      <c r="AV1218" s="50"/>
      <c r="AW1218" s="50"/>
      <c r="AX1218" s="50">
        <f t="shared" si="387"/>
        <v>25.761532466250607</v>
      </c>
      <c r="AY1218" s="50"/>
      <c r="AZ1218" s="50">
        <f t="shared" si="377"/>
        <v>599.41881038120823</v>
      </c>
      <c r="BA1218" s="50">
        <f t="shared" si="378"/>
        <v>971.61423693335723</v>
      </c>
      <c r="BB1218" s="50">
        <f t="shared" si="379"/>
        <v>1005.5690521011119</v>
      </c>
      <c r="BC1218" s="17">
        <f t="shared" si="380"/>
        <v>19679</v>
      </c>
      <c r="BD1218" s="50">
        <f t="shared" si="381"/>
        <v>25.761532466250607</v>
      </c>
      <c r="BE1218" s="50">
        <f t="shared" si="382"/>
        <v>599.41881038120823</v>
      </c>
      <c r="BF1218" s="50">
        <f t="shared" si="388"/>
        <v>980.45835315530724</v>
      </c>
      <c r="BG1218" s="50"/>
      <c r="BH1218" s="17">
        <f t="shared" si="383"/>
        <v>0</v>
      </c>
      <c r="BI1218" s="17">
        <f t="shared" si="391"/>
        <v>1218</v>
      </c>
      <c r="BJ1218" s="17">
        <f t="shared" si="389"/>
        <v>1218</v>
      </c>
      <c r="BK1218" s="150">
        <f t="shared" si="390"/>
        <v>24720</v>
      </c>
      <c r="BL1218" s="50" t="e">
        <f t="shared" ca="1" si="384"/>
        <v>#NAME?</v>
      </c>
      <c r="BM1218" s="50" t="e">
        <f t="shared" ca="1" si="385"/>
        <v>#NAME?</v>
      </c>
      <c r="BN1218" s="50" t="e">
        <f t="shared" ca="1" si="386"/>
        <v>#NAME?</v>
      </c>
    </row>
    <row r="1219" spans="1:66" x14ac:dyDescent="0.35">
      <c r="A1219" s="48">
        <v>24721</v>
      </c>
      <c r="B1219" s="17">
        <v>1967</v>
      </c>
      <c r="C1219" s="17">
        <v>9</v>
      </c>
      <c r="D1219" s="17">
        <v>249</v>
      </c>
      <c r="E1219" s="17">
        <v>6</v>
      </c>
      <c r="F1219" s="17">
        <v>4</v>
      </c>
      <c r="G1219" s="50">
        <v>7.8</v>
      </c>
      <c r="H1219" s="32">
        <v>5.100383702667374</v>
      </c>
      <c r="I1219" s="50">
        <v>4</v>
      </c>
      <c r="J1219" s="13">
        <v>0</v>
      </c>
      <c r="K1219" s="13">
        <f t="shared" si="372"/>
        <v>0</v>
      </c>
      <c r="L1219" s="13">
        <f t="shared" si="373"/>
        <v>0</v>
      </c>
      <c r="M1219" s="13" t="e">
        <f ca="1">CalcTable[[#This Row],[IWC]]-AE1218</f>
        <v>#NAME?</v>
      </c>
      <c r="N1219" s="13" t="e">
        <f ca="1">IF(CalcTable[[#This Row],[Day of Year]]&lt;123,FCAP,AE1218)</f>
        <v>#NAME?</v>
      </c>
      <c r="O1219" s="17" t="e">
        <f ca="1">IF(IRR_DRIP,5,COUNTIF('IDET Wind Values'!C1203:G1203,"&lt;="&amp;IRR_MAXWIND))</f>
        <v>#NAME?</v>
      </c>
      <c r="P1219" s="13" t="e">
        <f ca="1">CalcTable[[#This Row],[ET_o]]*KL</f>
        <v>#NAME?</v>
      </c>
      <c r="Q1219" s="13" t="e">
        <f ca="1">IF(WILTPT&lt;=0,1,MAX(0,MIN(1,(CalcTable[[#This Row],[IWC]]-WILTPT)/(MAD-WILTPT))))</f>
        <v>#NAME?</v>
      </c>
      <c r="R1219" s="13" t="e">
        <f ca="1">CalcTable[[#This Row],[ETMult]]*CalcTable[[#This Row],[ETb]]</f>
        <v>#NAME?</v>
      </c>
      <c r="S1219" s="13" t="b">
        <f>INDEX(IRR_LIST,CalcTable[[#This Row],[Day of Week]]+1)</f>
        <v>0</v>
      </c>
      <c r="T1219" s="13">
        <f t="shared" ca="1" si="374"/>
        <v>0</v>
      </c>
      <c r="U1219" s="13" t="b">
        <f ca="1">IF(CalcTable[[#This Row],[IrrPrecip]]&gt;=IC_MM,FALSE,TRUE)</f>
        <v>1</v>
      </c>
      <c r="V1219" s="13" t="b">
        <f t="shared" si="375"/>
        <v>1</v>
      </c>
      <c r="W1219" s="13" t="e">
        <f ca="1">IF(AND(IRR_DRIP=FALSE,CalcTable[[#This Row],[IrrHours]]&lt;=0),FALSE,TRUE)</f>
        <v>#NAME?</v>
      </c>
      <c r="X1219" s="13" t="e">
        <f ca="1">AND(CalcTable[[#This Row],[IrrDay]],CalcTable[[#This Row],[IrrRain]],CalcTable[[#This Row],[IrrWarm]],CalcTable[[#This Row],[IrrWindy]])</f>
        <v>#NAME?</v>
      </c>
      <c r="Y1219" s="13" t="e">
        <f t="shared" ca="1" si="376"/>
        <v>#NAME?</v>
      </c>
      <c r="Z1219" s="13" t="e">
        <f ca="1">CalcTable[[#This Row],[IrrHours]]/5</f>
        <v>#NAME?</v>
      </c>
      <c r="AA1219" s="13" t="e">
        <f ca="1">IF(CalcTable[[#This Row],[IrrFlag]]=FALSE,0,MAX(0,CalcTable[[#This Row],[VolRednWind]]*(FCAP*IRR_TARGET-CalcTable[[#This Row],[IWC]])))</f>
        <v>#NAME?</v>
      </c>
      <c r="AB1219" s="13" t="e">
        <f ca="1">CalcTable[[#This Row],[IWC]]+CalcTable[[#This Row],[Eff Precip]]+CalcTable[[#This Row],[IrrAmt]]-CalcTable[[#This Row],[AET]]</f>
        <v>#NAME?</v>
      </c>
      <c r="AC1219" s="13" t="e">
        <f ca="1">IF(CalcTable[[#This Row],[PWC]]&gt;FCAP,MIN(24*PERC,MIN(SAT,CalcTable[[#This Row],[PWC]])-FCAP),0)</f>
        <v>#NAME?</v>
      </c>
      <c r="AD1219" s="13" t="e">
        <f ca="1">IF(CalcTable[[#This Row],[PWC]]&gt;SAT,CalcTable[[#This Row],[PWC]]-SAT,0)</f>
        <v>#NAME?</v>
      </c>
      <c r="AE1219" s="13" t="e">
        <f ca="1">CalcTable[[#This Row],[PWC]]-CalcTable[[#This Row],[PercAmt]]-CalcTable[[#This Row],[Runoff]]</f>
        <v>#NAME?</v>
      </c>
      <c r="AF1219" s="13" t="e">
        <f ca="1">CalcTable[[#This Row],[IrrAmt]]/1000*CUR_IRR_AREA*10000/IRR_EFF</f>
        <v>#NAME?</v>
      </c>
      <c r="AG1219" s="147"/>
      <c r="AH1219" s="13"/>
      <c r="AI1219" s="50">
        <v>0</v>
      </c>
      <c r="AJ1219" s="50">
        <v>0</v>
      </c>
      <c r="AK1219" s="50">
        <v>6.1589625358184605</v>
      </c>
      <c r="AL1219" s="50">
        <v>5.5109625358184573</v>
      </c>
      <c r="AM1219" s="50"/>
      <c r="AN1219" s="50"/>
      <c r="AO1219" s="50"/>
      <c r="AP1219" s="50"/>
      <c r="AQ1219" s="50"/>
      <c r="AR1219" s="50"/>
      <c r="AS1219" s="50"/>
      <c r="AT1219" s="50"/>
      <c r="AU1219" s="50"/>
      <c r="AV1219" s="50"/>
      <c r="AW1219" s="50"/>
      <c r="AX1219" s="50">
        <f t="shared" si="387"/>
        <v>11.669925071636918</v>
      </c>
      <c r="AY1219" s="50"/>
      <c r="AZ1219" s="50">
        <f t="shared" si="377"/>
        <v>251.9863515760122</v>
      </c>
      <c r="BA1219" s="50">
        <f t="shared" si="378"/>
        <v>387.97898575989177</v>
      </c>
      <c r="BB1219" s="50">
        <f t="shared" si="379"/>
        <v>399.97833583494003</v>
      </c>
      <c r="BC1219" s="17">
        <f t="shared" si="380"/>
        <v>19679</v>
      </c>
      <c r="BD1219" s="50">
        <f t="shared" si="381"/>
        <v>11.669925071636918</v>
      </c>
      <c r="BE1219" s="50">
        <f t="shared" si="382"/>
        <v>251.9863515760122</v>
      </c>
      <c r="BF1219" s="50">
        <f t="shared" si="388"/>
        <v>412.16945315197694</v>
      </c>
      <c r="BG1219" s="50"/>
      <c r="BH1219" s="17">
        <f t="shared" si="383"/>
        <v>0</v>
      </c>
      <c r="BI1219" s="17">
        <f t="shared" si="391"/>
        <v>1219</v>
      </c>
      <c r="BJ1219" s="17">
        <f t="shared" si="389"/>
        <v>1219</v>
      </c>
      <c r="BK1219" s="150">
        <f t="shared" si="390"/>
        <v>24721</v>
      </c>
      <c r="BL1219" s="50" t="e">
        <f t="shared" ca="1" si="384"/>
        <v>#NAME?</v>
      </c>
      <c r="BM1219" s="50" t="e">
        <f t="shared" ca="1" si="385"/>
        <v>#NAME?</v>
      </c>
      <c r="BN1219" s="50" t="e">
        <f t="shared" ca="1" si="386"/>
        <v>#NAME?</v>
      </c>
    </row>
    <row r="1220" spans="1:66" x14ac:dyDescent="0.35">
      <c r="A1220" s="48">
        <v>24722</v>
      </c>
      <c r="B1220" s="17">
        <v>1967</v>
      </c>
      <c r="C1220" s="17">
        <v>9</v>
      </c>
      <c r="D1220" s="17">
        <v>250</v>
      </c>
      <c r="E1220" s="17">
        <v>7</v>
      </c>
      <c r="F1220" s="17">
        <v>5</v>
      </c>
      <c r="G1220" s="50">
        <v>3.9</v>
      </c>
      <c r="H1220" s="32">
        <v>4.1386000016327857</v>
      </c>
      <c r="I1220" s="50">
        <v>2.3333333333333335</v>
      </c>
      <c r="J1220" s="13">
        <v>0</v>
      </c>
      <c r="K1220" s="13">
        <f t="shared" si="372"/>
        <v>0</v>
      </c>
      <c r="L1220" s="13">
        <f t="shared" si="373"/>
        <v>0</v>
      </c>
      <c r="M1220" s="13" t="e">
        <f ca="1">CalcTable[[#This Row],[IWC]]-AE1219</f>
        <v>#NAME?</v>
      </c>
      <c r="N1220" s="13" t="e">
        <f ca="1">IF(CalcTable[[#This Row],[Day of Year]]&lt;123,FCAP,AE1219)</f>
        <v>#NAME?</v>
      </c>
      <c r="O1220" s="17" t="e">
        <f ca="1">IF(IRR_DRIP,5,COUNTIF('IDET Wind Values'!C1204:G1204,"&lt;="&amp;IRR_MAXWIND))</f>
        <v>#NAME?</v>
      </c>
      <c r="P1220" s="13" t="e">
        <f ca="1">CalcTable[[#This Row],[ET_o]]*KL</f>
        <v>#NAME?</v>
      </c>
      <c r="Q1220" s="13" t="e">
        <f ca="1">IF(WILTPT&lt;=0,1,MAX(0,MIN(1,(CalcTable[[#This Row],[IWC]]-WILTPT)/(MAD-WILTPT))))</f>
        <v>#NAME?</v>
      </c>
      <c r="R1220" s="13" t="e">
        <f ca="1">CalcTable[[#This Row],[ETMult]]*CalcTable[[#This Row],[ETb]]</f>
        <v>#NAME?</v>
      </c>
      <c r="S1220" s="13" t="b">
        <f>INDEX(IRR_LIST,CalcTable[[#This Row],[Day of Week]]+1)</f>
        <v>1</v>
      </c>
      <c r="T1220" s="13">
        <f t="shared" ca="1" si="374"/>
        <v>0</v>
      </c>
      <c r="U1220" s="13" t="b">
        <f ca="1">IF(CalcTable[[#This Row],[IrrPrecip]]&gt;=IC_MM,FALSE,TRUE)</f>
        <v>1</v>
      </c>
      <c r="V1220" s="13" t="b">
        <f t="shared" si="375"/>
        <v>0</v>
      </c>
      <c r="W1220" s="13" t="e">
        <f ca="1">IF(AND(IRR_DRIP=FALSE,CalcTable[[#This Row],[IrrHours]]&lt;=0),FALSE,TRUE)</f>
        <v>#NAME?</v>
      </c>
      <c r="X1220" s="13" t="e">
        <f ca="1">AND(CalcTable[[#This Row],[IrrDay]],CalcTable[[#This Row],[IrrRain]],CalcTable[[#This Row],[IrrWarm]],CalcTable[[#This Row],[IrrWindy]])</f>
        <v>#NAME?</v>
      </c>
      <c r="Y1220" s="13" t="e">
        <f t="shared" ca="1" si="376"/>
        <v>#NAME?</v>
      </c>
      <c r="Z1220" s="13" t="e">
        <f ca="1">CalcTable[[#This Row],[IrrHours]]/5</f>
        <v>#NAME?</v>
      </c>
      <c r="AA1220" s="13" t="e">
        <f ca="1">IF(CalcTable[[#This Row],[IrrFlag]]=FALSE,0,MAX(0,CalcTable[[#This Row],[VolRednWind]]*(FCAP*IRR_TARGET-CalcTable[[#This Row],[IWC]])))</f>
        <v>#NAME?</v>
      </c>
      <c r="AB1220" s="13" t="e">
        <f ca="1">CalcTable[[#This Row],[IWC]]+CalcTable[[#This Row],[Eff Precip]]+CalcTable[[#This Row],[IrrAmt]]-CalcTable[[#This Row],[AET]]</f>
        <v>#NAME?</v>
      </c>
      <c r="AC1220" s="13" t="e">
        <f ca="1">IF(CalcTable[[#This Row],[PWC]]&gt;FCAP,MIN(24*PERC,MIN(SAT,CalcTable[[#This Row],[PWC]])-FCAP),0)</f>
        <v>#NAME?</v>
      </c>
      <c r="AD1220" s="13" t="e">
        <f ca="1">IF(CalcTable[[#This Row],[PWC]]&gt;SAT,CalcTable[[#This Row],[PWC]]-SAT,0)</f>
        <v>#NAME?</v>
      </c>
      <c r="AE1220" s="13" t="e">
        <f ca="1">CalcTable[[#This Row],[PWC]]-CalcTable[[#This Row],[PercAmt]]-CalcTable[[#This Row],[Runoff]]</f>
        <v>#NAME?</v>
      </c>
      <c r="AF1220" s="13" t="e">
        <f ca="1">CalcTable[[#This Row],[IrrAmt]]/1000*CUR_IRR_AREA*10000/IRR_EFF</f>
        <v>#NAME?</v>
      </c>
      <c r="AG1220" s="147"/>
      <c r="AH1220" s="13"/>
      <c r="AI1220" s="50">
        <v>0</v>
      </c>
      <c r="AJ1220" s="50">
        <v>0</v>
      </c>
      <c r="AK1220" s="50">
        <v>0</v>
      </c>
      <c r="AL1220" s="50">
        <v>0</v>
      </c>
      <c r="AM1220" s="50"/>
      <c r="AN1220" s="50"/>
      <c r="AO1220" s="50"/>
      <c r="AP1220" s="50"/>
      <c r="AQ1220" s="50"/>
      <c r="AR1220" s="50"/>
      <c r="AS1220" s="50"/>
      <c r="AT1220" s="50"/>
      <c r="AU1220" s="50"/>
      <c r="AV1220" s="50"/>
      <c r="AW1220" s="50"/>
      <c r="AX1220" s="50">
        <f t="shared" si="387"/>
        <v>0</v>
      </c>
      <c r="AY1220" s="50"/>
      <c r="AZ1220" s="50">
        <f t="shared" si="377"/>
        <v>0</v>
      </c>
      <c r="BA1220" s="50">
        <f t="shared" si="378"/>
        <v>0</v>
      </c>
      <c r="BB1220" s="50">
        <f t="shared" si="379"/>
        <v>0</v>
      </c>
      <c r="BC1220" s="17">
        <f t="shared" si="380"/>
        <v>19679</v>
      </c>
      <c r="BD1220" s="50">
        <f t="shared" si="381"/>
        <v>0</v>
      </c>
      <c r="BE1220" s="50">
        <f t="shared" si="382"/>
        <v>0</v>
      </c>
      <c r="BF1220" s="50">
        <f t="shared" si="388"/>
        <v>0</v>
      </c>
      <c r="BG1220" s="50"/>
      <c r="BH1220" s="17">
        <f t="shared" si="383"/>
        <v>0</v>
      </c>
      <c r="BI1220" s="17">
        <f t="shared" si="391"/>
        <v>1220</v>
      </c>
      <c r="BJ1220" s="17">
        <f t="shared" si="389"/>
        <v>1220</v>
      </c>
      <c r="BK1220" s="150">
        <f t="shared" si="390"/>
        <v>24722</v>
      </c>
      <c r="BL1220" s="50" t="e">
        <f t="shared" ca="1" si="384"/>
        <v>#NAME?</v>
      </c>
      <c r="BM1220" s="50" t="e">
        <f t="shared" ca="1" si="385"/>
        <v>#NAME?</v>
      </c>
      <c r="BN1220" s="50" t="e">
        <f t="shared" ca="1" si="386"/>
        <v>#NAME?</v>
      </c>
    </row>
    <row r="1221" spans="1:66" x14ac:dyDescent="0.35">
      <c r="A1221" s="48">
        <v>24723</v>
      </c>
      <c r="B1221" s="17">
        <v>1967</v>
      </c>
      <c r="C1221" s="17">
        <v>9</v>
      </c>
      <c r="D1221" s="17">
        <v>251</v>
      </c>
      <c r="E1221" s="17">
        <v>8</v>
      </c>
      <c r="F1221" s="17">
        <v>6</v>
      </c>
      <c r="G1221" s="50">
        <v>2.2000000000000002</v>
      </c>
      <c r="H1221" s="32">
        <v>3.7109734747745073</v>
      </c>
      <c r="I1221" s="50">
        <v>6.833333333333333</v>
      </c>
      <c r="J1221" s="13">
        <v>0</v>
      </c>
      <c r="K1221" s="13">
        <f t="shared" si="372"/>
        <v>0</v>
      </c>
      <c r="L1221" s="13">
        <f t="shared" si="373"/>
        <v>0</v>
      </c>
      <c r="M1221" s="13" t="e">
        <f ca="1">CalcTable[[#This Row],[IWC]]-AE1220</f>
        <v>#NAME?</v>
      </c>
      <c r="N1221" s="13" t="e">
        <f ca="1">IF(CalcTable[[#This Row],[Day of Year]]&lt;123,FCAP,AE1220)</f>
        <v>#NAME?</v>
      </c>
      <c r="O1221" s="17" t="e">
        <f ca="1">IF(IRR_DRIP,5,COUNTIF('IDET Wind Values'!C1205:G1205,"&lt;="&amp;IRR_MAXWIND))</f>
        <v>#NAME?</v>
      </c>
      <c r="P1221" s="13" t="e">
        <f ca="1">CalcTable[[#This Row],[ET_o]]*KL</f>
        <v>#NAME?</v>
      </c>
      <c r="Q1221" s="13" t="e">
        <f ca="1">IF(WILTPT&lt;=0,1,MAX(0,MIN(1,(CalcTable[[#This Row],[IWC]]-WILTPT)/(MAD-WILTPT))))</f>
        <v>#NAME?</v>
      </c>
      <c r="R1221" s="13" t="e">
        <f ca="1">CalcTable[[#This Row],[ETMult]]*CalcTable[[#This Row],[ETb]]</f>
        <v>#NAME?</v>
      </c>
      <c r="S1221" s="13" t="b">
        <f>INDEX(IRR_LIST,CalcTable[[#This Row],[Day of Week]]+1)</f>
        <v>0</v>
      </c>
      <c r="T1221" s="13">
        <f t="shared" ca="1" si="374"/>
        <v>0</v>
      </c>
      <c r="U1221" s="13" t="b">
        <f ca="1">IF(CalcTable[[#This Row],[IrrPrecip]]&gt;=IC_MM,FALSE,TRUE)</f>
        <v>1</v>
      </c>
      <c r="V1221" s="13" t="b">
        <f t="shared" si="375"/>
        <v>1</v>
      </c>
      <c r="W1221" s="13" t="e">
        <f ca="1">IF(AND(IRR_DRIP=FALSE,CalcTable[[#This Row],[IrrHours]]&lt;=0),FALSE,TRUE)</f>
        <v>#NAME?</v>
      </c>
      <c r="X1221" s="13" t="e">
        <f ca="1">AND(CalcTable[[#This Row],[IrrDay]],CalcTable[[#This Row],[IrrRain]],CalcTable[[#This Row],[IrrWarm]],CalcTable[[#This Row],[IrrWindy]])</f>
        <v>#NAME?</v>
      </c>
      <c r="Y1221" s="13" t="e">
        <f t="shared" ca="1" si="376"/>
        <v>#NAME?</v>
      </c>
      <c r="Z1221" s="13" t="e">
        <f ca="1">CalcTable[[#This Row],[IrrHours]]/5</f>
        <v>#NAME?</v>
      </c>
      <c r="AA1221" s="13" t="e">
        <f ca="1">IF(CalcTable[[#This Row],[IrrFlag]]=FALSE,0,MAX(0,CalcTable[[#This Row],[VolRednWind]]*(FCAP*IRR_TARGET-CalcTable[[#This Row],[IWC]])))</f>
        <v>#NAME?</v>
      </c>
      <c r="AB1221" s="13" t="e">
        <f ca="1">CalcTable[[#This Row],[IWC]]+CalcTable[[#This Row],[Eff Precip]]+CalcTable[[#This Row],[IrrAmt]]-CalcTable[[#This Row],[AET]]</f>
        <v>#NAME?</v>
      </c>
      <c r="AC1221" s="13" t="e">
        <f ca="1">IF(CalcTable[[#This Row],[PWC]]&gt;FCAP,MIN(24*PERC,MIN(SAT,CalcTable[[#This Row],[PWC]])-FCAP),0)</f>
        <v>#NAME?</v>
      </c>
      <c r="AD1221" s="13" t="e">
        <f ca="1">IF(CalcTable[[#This Row],[PWC]]&gt;SAT,CalcTable[[#This Row],[PWC]]-SAT,0)</f>
        <v>#NAME?</v>
      </c>
      <c r="AE1221" s="13" t="e">
        <f ca="1">CalcTable[[#This Row],[PWC]]-CalcTable[[#This Row],[PercAmt]]-CalcTable[[#This Row],[Runoff]]</f>
        <v>#NAME?</v>
      </c>
      <c r="AF1221" s="13" t="e">
        <f ca="1">CalcTable[[#This Row],[IrrAmt]]/1000*CUR_IRR_AREA*10000/IRR_EFF</f>
        <v>#NAME?</v>
      </c>
      <c r="AG1221" s="147"/>
      <c r="AH1221" s="13"/>
      <c r="AI1221" s="50">
        <v>0</v>
      </c>
      <c r="AJ1221" s="50">
        <v>0</v>
      </c>
      <c r="AK1221" s="50">
        <v>0</v>
      </c>
      <c r="AL1221" s="50">
        <v>5.0814410373650887</v>
      </c>
      <c r="AM1221" s="50"/>
      <c r="AN1221" s="50"/>
      <c r="AO1221" s="50"/>
      <c r="AP1221" s="50"/>
      <c r="AQ1221" s="50"/>
      <c r="AR1221" s="50"/>
      <c r="AS1221" s="50"/>
      <c r="AT1221" s="50"/>
      <c r="AU1221" s="50"/>
      <c r="AV1221" s="50"/>
      <c r="AW1221" s="50"/>
      <c r="AX1221" s="50">
        <f t="shared" si="387"/>
        <v>5.0814410373650887</v>
      </c>
      <c r="AY1221" s="50"/>
      <c r="AZ1221" s="50">
        <f t="shared" si="377"/>
        <v>149.05560376270927</v>
      </c>
      <c r="BA1221" s="50">
        <f t="shared" si="378"/>
        <v>229.49831055528253</v>
      </c>
      <c r="BB1221" s="50">
        <f t="shared" si="379"/>
        <v>236.59619644874488</v>
      </c>
      <c r="BC1221" s="17">
        <f t="shared" si="380"/>
        <v>19679</v>
      </c>
      <c r="BD1221" s="50">
        <f t="shared" si="381"/>
        <v>5.0814410373650887</v>
      </c>
      <c r="BE1221" s="50">
        <f t="shared" si="382"/>
        <v>149.05560376270927</v>
      </c>
      <c r="BF1221" s="50">
        <f t="shared" si="388"/>
        <v>243.80751698601935</v>
      </c>
      <c r="BG1221" s="50"/>
      <c r="BH1221" s="17">
        <f t="shared" si="383"/>
        <v>0</v>
      </c>
      <c r="BI1221" s="17">
        <f t="shared" si="391"/>
        <v>1221</v>
      </c>
      <c r="BJ1221" s="17">
        <f t="shared" si="389"/>
        <v>1221</v>
      </c>
      <c r="BK1221" s="150">
        <f t="shared" si="390"/>
        <v>24723</v>
      </c>
      <c r="BL1221" s="50" t="e">
        <f t="shared" ca="1" si="384"/>
        <v>#NAME?</v>
      </c>
      <c r="BM1221" s="50" t="e">
        <f t="shared" ca="1" si="385"/>
        <v>#NAME?</v>
      </c>
      <c r="BN1221" s="50" t="e">
        <f t="shared" ca="1" si="386"/>
        <v>#NAME?</v>
      </c>
    </row>
    <row r="1222" spans="1:66" x14ac:dyDescent="0.35">
      <c r="A1222" s="48">
        <v>24724</v>
      </c>
      <c r="B1222" s="17">
        <v>1967</v>
      </c>
      <c r="C1222" s="17">
        <v>9</v>
      </c>
      <c r="D1222" s="17">
        <v>252</v>
      </c>
      <c r="E1222" s="17">
        <v>9</v>
      </c>
      <c r="F1222" s="17">
        <v>7</v>
      </c>
      <c r="G1222" s="50">
        <v>10.6</v>
      </c>
      <c r="H1222" s="32">
        <v>3.7604724655357513</v>
      </c>
      <c r="I1222" s="50">
        <v>11.833333333333334</v>
      </c>
      <c r="J1222" s="13">
        <v>0.3</v>
      </c>
      <c r="K1222" s="13">
        <f t="shared" si="372"/>
        <v>0.3</v>
      </c>
      <c r="L1222" s="13">
        <f t="shared" si="373"/>
        <v>0</v>
      </c>
      <c r="M1222" s="13" t="e">
        <f ca="1">CalcTable[[#This Row],[IWC]]-AE1221</f>
        <v>#NAME?</v>
      </c>
      <c r="N1222" s="13" t="e">
        <f ca="1">IF(CalcTable[[#This Row],[Day of Year]]&lt;123,FCAP,AE1221)</f>
        <v>#NAME?</v>
      </c>
      <c r="O1222" s="17" t="e">
        <f ca="1">IF(IRR_DRIP,5,COUNTIF('IDET Wind Values'!C1206:G1206,"&lt;="&amp;IRR_MAXWIND))</f>
        <v>#NAME?</v>
      </c>
      <c r="P1222" s="13" t="e">
        <f ca="1">CalcTable[[#This Row],[ET_o]]*KL</f>
        <v>#NAME?</v>
      </c>
      <c r="Q1222" s="13" t="e">
        <f ca="1">IF(WILTPT&lt;=0,1,MAX(0,MIN(1,(CalcTable[[#This Row],[IWC]]-WILTPT)/(MAD-WILTPT))))</f>
        <v>#NAME?</v>
      </c>
      <c r="R1222" s="13" t="e">
        <f ca="1">CalcTable[[#This Row],[ETMult]]*CalcTable[[#This Row],[ETb]]</f>
        <v>#NAME?</v>
      </c>
      <c r="S1222" s="13" t="b">
        <f>INDEX(IRR_LIST,CalcTable[[#This Row],[Day of Week]]+1)</f>
        <v>0</v>
      </c>
      <c r="T1222" s="13">
        <f t="shared" ca="1" si="374"/>
        <v>0</v>
      </c>
      <c r="U1222" s="13" t="b">
        <f ca="1">IF(CalcTable[[#This Row],[IrrPrecip]]&gt;=IC_MM,FALSE,TRUE)</f>
        <v>1</v>
      </c>
      <c r="V1222" s="13" t="b">
        <f t="shared" si="375"/>
        <v>1</v>
      </c>
      <c r="W1222" s="13" t="e">
        <f ca="1">IF(AND(IRR_DRIP=FALSE,CalcTable[[#This Row],[IrrHours]]&lt;=0),FALSE,TRUE)</f>
        <v>#NAME?</v>
      </c>
      <c r="X1222" s="13" t="e">
        <f ca="1">AND(CalcTable[[#This Row],[IrrDay]],CalcTable[[#This Row],[IrrRain]],CalcTable[[#This Row],[IrrWarm]],CalcTable[[#This Row],[IrrWindy]])</f>
        <v>#NAME?</v>
      </c>
      <c r="Y1222" s="13" t="e">
        <f t="shared" ca="1" si="376"/>
        <v>#NAME?</v>
      </c>
      <c r="Z1222" s="13" t="e">
        <f ca="1">CalcTable[[#This Row],[IrrHours]]/5</f>
        <v>#NAME?</v>
      </c>
      <c r="AA1222" s="13" t="e">
        <f ca="1">IF(CalcTable[[#This Row],[IrrFlag]]=FALSE,0,MAX(0,CalcTable[[#This Row],[VolRednWind]]*(FCAP*IRR_TARGET-CalcTable[[#This Row],[IWC]])))</f>
        <v>#NAME?</v>
      </c>
      <c r="AB1222" s="13" t="e">
        <f ca="1">CalcTable[[#This Row],[IWC]]+CalcTable[[#This Row],[Eff Precip]]+CalcTable[[#This Row],[IrrAmt]]-CalcTable[[#This Row],[AET]]</f>
        <v>#NAME?</v>
      </c>
      <c r="AC1222" s="13" t="e">
        <f ca="1">IF(CalcTable[[#This Row],[PWC]]&gt;FCAP,MIN(24*PERC,MIN(SAT,CalcTable[[#This Row],[PWC]])-FCAP),0)</f>
        <v>#NAME?</v>
      </c>
      <c r="AD1222" s="13" t="e">
        <f ca="1">IF(CalcTable[[#This Row],[PWC]]&gt;SAT,CalcTable[[#This Row],[PWC]]-SAT,0)</f>
        <v>#NAME?</v>
      </c>
      <c r="AE1222" s="13" t="e">
        <f ca="1">CalcTable[[#This Row],[PWC]]-CalcTable[[#This Row],[PercAmt]]-CalcTable[[#This Row],[Runoff]]</f>
        <v>#NAME?</v>
      </c>
      <c r="AF1222" s="13" t="e">
        <f ca="1">CalcTable[[#This Row],[IrrAmt]]/1000*CUR_IRR_AREA*10000/IRR_EFF</f>
        <v>#NAME?</v>
      </c>
      <c r="AG1222" s="147"/>
      <c r="AH1222" s="13"/>
      <c r="AI1222" s="50">
        <v>0</v>
      </c>
      <c r="AJ1222" s="50">
        <v>0</v>
      </c>
      <c r="AK1222" s="50">
        <v>1.4490530824048031</v>
      </c>
      <c r="AL1222" s="50">
        <v>0</v>
      </c>
      <c r="AM1222" s="50"/>
      <c r="AN1222" s="50"/>
      <c r="AO1222" s="50"/>
      <c r="AP1222" s="50"/>
      <c r="AQ1222" s="50"/>
      <c r="AR1222" s="50"/>
      <c r="AS1222" s="50"/>
      <c r="AT1222" s="50"/>
      <c r="AU1222" s="50"/>
      <c r="AV1222" s="50"/>
      <c r="AW1222" s="50"/>
      <c r="AX1222" s="50">
        <f t="shared" si="387"/>
        <v>1.4490530824048031</v>
      </c>
      <c r="AY1222" s="50"/>
      <c r="AZ1222" s="50">
        <f t="shared" si="377"/>
        <v>21.252778541937115</v>
      </c>
      <c r="BA1222" s="50">
        <f t="shared" si="378"/>
        <v>32.722532040760314</v>
      </c>
      <c r="BB1222" s="50">
        <f t="shared" si="379"/>
        <v>33.734569114185902</v>
      </c>
      <c r="BC1222" s="17">
        <f t="shared" si="380"/>
        <v>19679</v>
      </c>
      <c r="BD1222" s="50">
        <f t="shared" si="381"/>
        <v>1.4490530824048031</v>
      </c>
      <c r="BE1222" s="50">
        <f t="shared" si="382"/>
        <v>21.252778541937115</v>
      </c>
      <c r="BF1222" s="50">
        <f t="shared" si="388"/>
        <v>34.762780026790047</v>
      </c>
      <c r="BG1222" s="50"/>
      <c r="BH1222" s="17">
        <f t="shared" si="383"/>
        <v>0</v>
      </c>
      <c r="BI1222" s="17">
        <f t="shared" si="391"/>
        <v>1222</v>
      </c>
      <c r="BJ1222" s="17">
        <f t="shared" si="389"/>
        <v>1222</v>
      </c>
      <c r="BK1222" s="150">
        <f t="shared" si="390"/>
        <v>24724</v>
      </c>
      <c r="BL1222" s="50" t="e">
        <f t="shared" ca="1" si="384"/>
        <v>#NAME?</v>
      </c>
      <c r="BM1222" s="50" t="e">
        <f t="shared" ca="1" si="385"/>
        <v>#NAME?</v>
      </c>
      <c r="BN1222" s="50" t="e">
        <f t="shared" ca="1" si="386"/>
        <v>#NAME?</v>
      </c>
    </row>
    <row r="1223" spans="1:66" x14ac:dyDescent="0.35">
      <c r="A1223" s="48">
        <v>24725</v>
      </c>
      <c r="B1223" s="17">
        <v>1967</v>
      </c>
      <c r="C1223" s="17">
        <v>9</v>
      </c>
      <c r="D1223" s="17">
        <v>253</v>
      </c>
      <c r="E1223" s="17">
        <v>10</v>
      </c>
      <c r="F1223" s="17">
        <v>1</v>
      </c>
      <c r="G1223" s="50">
        <v>7.2</v>
      </c>
      <c r="H1223" s="32">
        <v>4.0324686975555624</v>
      </c>
      <c r="I1223" s="50">
        <v>11.333333333333334</v>
      </c>
      <c r="J1223" s="13">
        <v>0</v>
      </c>
      <c r="K1223" s="13">
        <f t="shared" si="372"/>
        <v>0</v>
      </c>
      <c r="L1223" s="13">
        <f t="shared" si="373"/>
        <v>0</v>
      </c>
      <c r="M1223" s="13" t="e">
        <f ca="1">CalcTable[[#This Row],[IWC]]-AE1222</f>
        <v>#NAME?</v>
      </c>
      <c r="N1223" s="13" t="e">
        <f ca="1">IF(CalcTable[[#This Row],[Day of Year]]&lt;123,FCAP,AE1222)</f>
        <v>#NAME?</v>
      </c>
      <c r="O1223" s="17" t="e">
        <f ca="1">IF(IRR_DRIP,5,COUNTIF('IDET Wind Values'!C1207:G1207,"&lt;="&amp;IRR_MAXWIND))</f>
        <v>#NAME?</v>
      </c>
      <c r="P1223" s="13" t="e">
        <f ca="1">CalcTable[[#This Row],[ET_o]]*KL</f>
        <v>#NAME?</v>
      </c>
      <c r="Q1223" s="13" t="e">
        <f ca="1">IF(WILTPT&lt;=0,1,MAX(0,MIN(1,(CalcTable[[#This Row],[IWC]]-WILTPT)/(MAD-WILTPT))))</f>
        <v>#NAME?</v>
      </c>
      <c r="R1223" s="13" t="e">
        <f ca="1">CalcTable[[#This Row],[ETMult]]*CalcTable[[#This Row],[ETb]]</f>
        <v>#NAME?</v>
      </c>
      <c r="S1223" s="13" t="b">
        <f>INDEX(IRR_LIST,CalcTable[[#This Row],[Day of Week]]+1)</f>
        <v>1</v>
      </c>
      <c r="T1223" s="13">
        <f t="shared" ca="1" si="374"/>
        <v>0.3</v>
      </c>
      <c r="U1223" s="13" t="b">
        <f ca="1">IF(CalcTable[[#This Row],[IrrPrecip]]&gt;=IC_MM,FALSE,TRUE)</f>
        <v>1</v>
      </c>
      <c r="V1223" s="13" t="b">
        <f t="shared" si="375"/>
        <v>1</v>
      </c>
      <c r="W1223" s="13" t="e">
        <f ca="1">IF(AND(IRR_DRIP=FALSE,CalcTable[[#This Row],[IrrHours]]&lt;=0),FALSE,TRUE)</f>
        <v>#NAME?</v>
      </c>
      <c r="X1223" s="13" t="e">
        <f ca="1">AND(CalcTable[[#This Row],[IrrDay]],CalcTable[[#This Row],[IrrRain]],CalcTable[[#This Row],[IrrWarm]],CalcTable[[#This Row],[IrrWindy]])</f>
        <v>#NAME?</v>
      </c>
      <c r="Y1223" s="13" t="e">
        <f t="shared" ca="1" si="376"/>
        <v>#NAME?</v>
      </c>
      <c r="Z1223" s="13" t="e">
        <f ca="1">CalcTable[[#This Row],[IrrHours]]/5</f>
        <v>#NAME?</v>
      </c>
      <c r="AA1223" s="13" t="e">
        <f ca="1">IF(CalcTable[[#This Row],[IrrFlag]]=FALSE,0,MAX(0,CalcTable[[#This Row],[VolRednWind]]*(FCAP*IRR_TARGET-CalcTable[[#This Row],[IWC]])))</f>
        <v>#NAME?</v>
      </c>
      <c r="AB1223" s="13" t="e">
        <f ca="1">CalcTable[[#This Row],[IWC]]+CalcTable[[#This Row],[Eff Precip]]+CalcTable[[#This Row],[IrrAmt]]-CalcTable[[#This Row],[AET]]</f>
        <v>#NAME?</v>
      </c>
      <c r="AC1223" s="13" t="e">
        <f ca="1">IF(CalcTable[[#This Row],[PWC]]&gt;FCAP,MIN(24*PERC,MIN(SAT,CalcTable[[#This Row],[PWC]])-FCAP),0)</f>
        <v>#NAME?</v>
      </c>
      <c r="AD1223" s="13" t="e">
        <f ca="1">IF(CalcTable[[#This Row],[PWC]]&gt;SAT,CalcTable[[#This Row],[PWC]]-SAT,0)</f>
        <v>#NAME?</v>
      </c>
      <c r="AE1223" s="13" t="e">
        <f ca="1">CalcTable[[#This Row],[PWC]]-CalcTable[[#This Row],[PercAmt]]-CalcTable[[#This Row],[Runoff]]</f>
        <v>#NAME?</v>
      </c>
      <c r="AF1223" s="13" t="e">
        <f ca="1">CalcTable[[#This Row],[IrrAmt]]/1000*CUR_IRR_AREA*10000/IRR_EFF</f>
        <v>#NAME?</v>
      </c>
      <c r="AG1223" s="147"/>
      <c r="AH1223" s="13"/>
      <c r="AI1223" s="50">
        <v>0</v>
      </c>
      <c r="AJ1223" s="50">
        <v>0</v>
      </c>
      <c r="AK1223" s="50">
        <v>0</v>
      </c>
      <c r="AL1223" s="50">
        <v>0</v>
      </c>
      <c r="AM1223" s="50"/>
      <c r="AN1223" s="50"/>
      <c r="AO1223" s="50"/>
      <c r="AP1223" s="50"/>
      <c r="AQ1223" s="50"/>
      <c r="AR1223" s="50"/>
      <c r="AS1223" s="50"/>
      <c r="AT1223" s="50"/>
      <c r="AU1223" s="50"/>
      <c r="AV1223" s="50"/>
      <c r="AW1223" s="50"/>
      <c r="AX1223" s="50">
        <f t="shared" si="387"/>
        <v>0</v>
      </c>
      <c r="AY1223" s="50"/>
      <c r="AZ1223" s="50">
        <f t="shared" si="377"/>
        <v>0</v>
      </c>
      <c r="BA1223" s="50">
        <f t="shared" si="378"/>
        <v>0</v>
      </c>
      <c r="BB1223" s="50">
        <f t="shared" si="379"/>
        <v>0</v>
      </c>
      <c r="BC1223" s="17">
        <f t="shared" si="380"/>
        <v>19679</v>
      </c>
      <c r="BD1223" s="50">
        <f t="shared" si="381"/>
        <v>0</v>
      </c>
      <c r="BE1223" s="50">
        <f t="shared" si="382"/>
        <v>0</v>
      </c>
      <c r="BF1223" s="50">
        <f t="shared" si="388"/>
        <v>0</v>
      </c>
      <c r="BG1223" s="50"/>
      <c r="BH1223" s="17">
        <f t="shared" si="383"/>
        <v>0</v>
      </c>
      <c r="BI1223" s="17">
        <f t="shared" si="391"/>
        <v>1223</v>
      </c>
      <c r="BJ1223" s="17">
        <f t="shared" si="389"/>
        <v>1223</v>
      </c>
      <c r="BK1223" s="150">
        <f t="shared" si="390"/>
        <v>24725</v>
      </c>
      <c r="BL1223" s="50" t="e">
        <f t="shared" ca="1" si="384"/>
        <v>#NAME?</v>
      </c>
      <c r="BM1223" s="50" t="e">
        <f t="shared" ca="1" si="385"/>
        <v>#NAME?</v>
      </c>
      <c r="BN1223" s="50" t="e">
        <f t="shared" ca="1" si="386"/>
        <v>#NAME?</v>
      </c>
    </row>
    <row r="1224" spans="1:66" x14ac:dyDescent="0.35">
      <c r="A1224" s="48">
        <v>24726</v>
      </c>
      <c r="B1224" s="17">
        <v>1967</v>
      </c>
      <c r="C1224" s="17">
        <v>9</v>
      </c>
      <c r="D1224" s="17">
        <v>254</v>
      </c>
      <c r="E1224" s="17">
        <v>11</v>
      </c>
      <c r="F1224" s="17">
        <v>2</v>
      </c>
      <c r="G1224" s="50">
        <v>8.9</v>
      </c>
      <c r="H1224" s="32">
        <v>4.0024613632203172</v>
      </c>
      <c r="I1224" s="50">
        <v>21.666666666666668</v>
      </c>
      <c r="J1224" s="13">
        <v>0</v>
      </c>
      <c r="K1224" s="13">
        <f t="shared" si="372"/>
        <v>0</v>
      </c>
      <c r="L1224" s="13">
        <f t="shared" si="373"/>
        <v>0</v>
      </c>
      <c r="M1224" s="13" t="e">
        <f ca="1">CalcTable[[#This Row],[IWC]]-AE1223</f>
        <v>#NAME?</v>
      </c>
      <c r="N1224" s="13" t="e">
        <f ca="1">IF(CalcTable[[#This Row],[Day of Year]]&lt;123,FCAP,AE1223)</f>
        <v>#NAME?</v>
      </c>
      <c r="O1224" s="17" t="e">
        <f ca="1">IF(IRR_DRIP,5,COUNTIF('IDET Wind Values'!C1208:G1208,"&lt;="&amp;IRR_MAXWIND))</f>
        <v>#NAME?</v>
      </c>
      <c r="P1224" s="13" t="e">
        <f ca="1">CalcTable[[#This Row],[ET_o]]*KL</f>
        <v>#NAME?</v>
      </c>
      <c r="Q1224" s="13" t="e">
        <f ca="1">IF(WILTPT&lt;=0,1,MAX(0,MIN(1,(CalcTable[[#This Row],[IWC]]-WILTPT)/(MAD-WILTPT))))</f>
        <v>#NAME?</v>
      </c>
      <c r="R1224" s="13" t="e">
        <f ca="1">CalcTable[[#This Row],[ETMult]]*CalcTable[[#This Row],[ETb]]</f>
        <v>#NAME?</v>
      </c>
      <c r="S1224" s="13" t="b">
        <f>INDEX(IRR_LIST,CalcTable[[#This Row],[Day of Week]]+1)</f>
        <v>0</v>
      </c>
      <c r="T1224" s="13">
        <f t="shared" ca="1" si="374"/>
        <v>0.3</v>
      </c>
      <c r="U1224" s="13" t="b">
        <f ca="1">IF(CalcTable[[#This Row],[IrrPrecip]]&gt;=IC_MM,FALSE,TRUE)</f>
        <v>1</v>
      </c>
      <c r="V1224" s="13" t="b">
        <f t="shared" si="375"/>
        <v>1</v>
      </c>
      <c r="W1224" s="13" t="e">
        <f ca="1">IF(AND(IRR_DRIP=FALSE,CalcTable[[#This Row],[IrrHours]]&lt;=0),FALSE,TRUE)</f>
        <v>#NAME?</v>
      </c>
      <c r="X1224" s="13" t="e">
        <f ca="1">AND(CalcTable[[#This Row],[IrrDay]],CalcTable[[#This Row],[IrrRain]],CalcTable[[#This Row],[IrrWarm]],CalcTable[[#This Row],[IrrWindy]])</f>
        <v>#NAME?</v>
      </c>
      <c r="Y1224" s="13" t="e">
        <f t="shared" ca="1" si="376"/>
        <v>#NAME?</v>
      </c>
      <c r="Z1224" s="13" t="e">
        <f ca="1">CalcTable[[#This Row],[IrrHours]]/5</f>
        <v>#NAME?</v>
      </c>
      <c r="AA1224" s="13" t="e">
        <f ca="1">IF(CalcTable[[#This Row],[IrrFlag]]=FALSE,0,MAX(0,CalcTable[[#This Row],[VolRednWind]]*(FCAP*IRR_TARGET-CalcTable[[#This Row],[IWC]])))</f>
        <v>#NAME?</v>
      </c>
      <c r="AB1224" s="13" t="e">
        <f ca="1">CalcTable[[#This Row],[IWC]]+CalcTable[[#This Row],[Eff Precip]]+CalcTable[[#This Row],[IrrAmt]]-CalcTable[[#This Row],[AET]]</f>
        <v>#NAME?</v>
      </c>
      <c r="AC1224" s="13" t="e">
        <f ca="1">IF(CalcTable[[#This Row],[PWC]]&gt;FCAP,MIN(24*PERC,MIN(SAT,CalcTable[[#This Row],[PWC]])-FCAP),0)</f>
        <v>#NAME?</v>
      </c>
      <c r="AD1224" s="13" t="e">
        <f ca="1">IF(CalcTable[[#This Row],[PWC]]&gt;SAT,CalcTable[[#This Row],[PWC]]-SAT,0)</f>
        <v>#NAME?</v>
      </c>
      <c r="AE1224" s="13" t="e">
        <f ca="1">CalcTable[[#This Row],[PWC]]-CalcTable[[#This Row],[PercAmt]]-CalcTable[[#This Row],[Runoff]]</f>
        <v>#NAME?</v>
      </c>
      <c r="AF1224" s="13" t="e">
        <f ca="1">CalcTable[[#This Row],[IrrAmt]]/1000*CUR_IRR_AREA*10000/IRR_EFF</f>
        <v>#NAME?</v>
      </c>
      <c r="AG1224" s="147"/>
      <c r="AH1224" s="13"/>
      <c r="AI1224" s="50">
        <v>0</v>
      </c>
      <c r="AJ1224" s="50">
        <v>0</v>
      </c>
      <c r="AK1224" s="50">
        <v>0</v>
      </c>
      <c r="AL1224" s="50">
        <v>6.5661176397002237</v>
      </c>
      <c r="AM1224" s="50"/>
      <c r="AN1224" s="50"/>
      <c r="AO1224" s="50"/>
      <c r="AP1224" s="50"/>
      <c r="AQ1224" s="50"/>
      <c r="AR1224" s="50"/>
      <c r="AS1224" s="50"/>
      <c r="AT1224" s="50"/>
      <c r="AU1224" s="50"/>
      <c r="AV1224" s="50"/>
      <c r="AW1224" s="50"/>
      <c r="AX1224" s="50">
        <f t="shared" si="387"/>
        <v>6.5661176397002237</v>
      </c>
      <c r="AY1224" s="50"/>
      <c r="AZ1224" s="50">
        <f t="shared" si="377"/>
        <v>192.60611743120657</v>
      </c>
      <c r="BA1224" s="50">
        <f t="shared" si="378"/>
        <v>296.55227604487362</v>
      </c>
      <c r="BB1224" s="50">
        <f t="shared" si="379"/>
        <v>305.72399592255016</v>
      </c>
      <c r="BC1224" s="17">
        <f t="shared" si="380"/>
        <v>19679</v>
      </c>
      <c r="BD1224" s="50">
        <f t="shared" si="381"/>
        <v>6.5661176397002237</v>
      </c>
      <c r="BE1224" s="50">
        <f t="shared" si="382"/>
        <v>192.60611743120657</v>
      </c>
      <c r="BF1224" s="50">
        <f t="shared" si="388"/>
        <v>315.04229335769725</v>
      </c>
      <c r="BG1224" s="50"/>
      <c r="BH1224" s="17">
        <f t="shared" si="383"/>
        <v>0</v>
      </c>
      <c r="BI1224" s="17">
        <f t="shared" si="391"/>
        <v>1224</v>
      </c>
      <c r="BJ1224" s="17">
        <f t="shared" si="389"/>
        <v>1224</v>
      </c>
      <c r="BK1224" s="150">
        <f t="shared" si="390"/>
        <v>24726</v>
      </c>
      <c r="BL1224" s="50" t="e">
        <f t="shared" ca="1" si="384"/>
        <v>#NAME?</v>
      </c>
      <c r="BM1224" s="50" t="e">
        <f t="shared" ca="1" si="385"/>
        <v>#NAME?</v>
      </c>
      <c r="BN1224" s="50" t="e">
        <f t="shared" ca="1" si="386"/>
        <v>#NAME?</v>
      </c>
    </row>
    <row r="1225" spans="1:66" x14ac:dyDescent="0.35">
      <c r="A1225" s="48">
        <v>24727</v>
      </c>
      <c r="B1225" s="17">
        <v>1967</v>
      </c>
      <c r="C1225" s="17">
        <v>9</v>
      </c>
      <c r="D1225" s="17">
        <v>255</v>
      </c>
      <c r="E1225" s="17">
        <v>12</v>
      </c>
      <c r="F1225" s="17">
        <v>3</v>
      </c>
      <c r="G1225" s="50">
        <v>3.3</v>
      </c>
      <c r="H1225" s="32">
        <v>4.2101377697037075</v>
      </c>
      <c r="I1225" s="50">
        <v>19.5</v>
      </c>
      <c r="J1225" s="13">
        <v>0.5</v>
      </c>
      <c r="K1225" s="13">
        <f t="shared" si="372"/>
        <v>0.5</v>
      </c>
      <c r="L1225" s="13">
        <f t="shared" si="373"/>
        <v>0</v>
      </c>
      <c r="M1225" s="13" t="e">
        <f ca="1">CalcTable[[#This Row],[IWC]]-AE1224</f>
        <v>#NAME?</v>
      </c>
      <c r="N1225" s="13" t="e">
        <f ca="1">IF(CalcTable[[#This Row],[Day of Year]]&lt;123,FCAP,AE1224)</f>
        <v>#NAME?</v>
      </c>
      <c r="O1225" s="17" t="e">
        <f ca="1">IF(IRR_DRIP,5,COUNTIF('IDET Wind Values'!C1209:G1209,"&lt;="&amp;IRR_MAXWIND))</f>
        <v>#NAME?</v>
      </c>
      <c r="P1225" s="13" t="e">
        <f ca="1">CalcTable[[#This Row],[ET_o]]*KL</f>
        <v>#NAME?</v>
      </c>
      <c r="Q1225" s="13" t="e">
        <f ca="1">IF(WILTPT&lt;=0,1,MAX(0,MIN(1,(CalcTable[[#This Row],[IWC]]-WILTPT)/(MAD-WILTPT))))</f>
        <v>#NAME?</v>
      </c>
      <c r="R1225" s="13" t="e">
        <f ca="1">CalcTable[[#This Row],[ETMult]]*CalcTable[[#This Row],[ETb]]</f>
        <v>#NAME?</v>
      </c>
      <c r="S1225" s="13" t="b">
        <f>INDEX(IRR_LIST,CalcTable[[#This Row],[Day of Week]]+1)</f>
        <v>1</v>
      </c>
      <c r="T1225" s="13">
        <f t="shared" ca="1" si="374"/>
        <v>0</v>
      </c>
      <c r="U1225" s="13" t="b">
        <f ca="1">IF(CalcTable[[#This Row],[IrrPrecip]]&gt;=IC_MM,FALSE,TRUE)</f>
        <v>1</v>
      </c>
      <c r="V1225" s="13" t="b">
        <f t="shared" si="375"/>
        <v>1</v>
      </c>
      <c r="W1225" s="13" t="e">
        <f ca="1">IF(AND(IRR_DRIP=FALSE,CalcTable[[#This Row],[IrrHours]]&lt;=0),FALSE,TRUE)</f>
        <v>#NAME?</v>
      </c>
      <c r="X1225" s="13" t="e">
        <f ca="1">AND(CalcTable[[#This Row],[IrrDay]],CalcTable[[#This Row],[IrrRain]],CalcTable[[#This Row],[IrrWarm]],CalcTable[[#This Row],[IrrWindy]])</f>
        <v>#NAME?</v>
      </c>
      <c r="Y1225" s="13" t="e">
        <f t="shared" ca="1" si="376"/>
        <v>#NAME?</v>
      </c>
      <c r="Z1225" s="13" t="e">
        <f ca="1">CalcTable[[#This Row],[IrrHours]]/5</f>
        <v>#NAME?</v>
      </c>
      <c r="AA1225" s="13" t="e">
        <f ca="1">IF(CalcTable[[#This Row],[IrrFlag]]=FALSE,0,MAX(0,CalcTable[[#This Row],[VolRednWind]]*(FCAP*IRR_TARGET-CalcTable[[#This Row],[IWC]])))</f>
        <v>#NAME?</v>
      </c>
      <c r="AB1225" s="13" t="e">
        <f ca="1">CalcTable[[#This Row],[IWC]]+CalcTable[[#This Row],[Eff Precip]]+CalcTable[[#This Row],[IrrAmt]]-CalcTable[[#This Row],[AET]]</f>
        <v>#NAME?</v>
      </c>
      <c r="AC1225" s="13" t="e">
        <f ca="1">IF(CalcTable[[#This Row],[PWC]]&gt;FCAP,MIN(24*PERC,MIN(SAT,CalcTable[[#This Row],[PWC]])-FCAP),0)</f>
        <v>#NAME?</v>
      </c>
      <c r="AD1225" s="13" t="e">
        <f ca="1">IF(CalcTable[[#This Row],[PWC]]&gt;SAT,CalcTable[[#This Row],[PWC]]-SAT,0)</f>
        <v>#NAME?</v>
      </c>
      <c r="AE1225" s="13" t="e">
        <f ca="1">CalcTable[[#This Row],[PWC]]-CalcTable[[#This Row],[PercAmt]]-CalcTable[[#This Row],[Runoff]]</f>
        <v>#NAME?</v>
      </c>
      <c r="AF1225" s="13" t="e">
        <f ca="1">CalcTable[[#This Row],[IrrAmt]]/1000*CUR_IRR_AREA*10000/IRR_EFF</f>
        <v>#NAME?</v>
      </c>
      <c r="AG1225" s="147"/>
      <c r="AH1225" s="13"/>
      <c r="AI1225" s="50">
        <v>0</v>
      </c>
      <c r="AJ1225" s="50">
        <v>0</v>
      </c>
      <c r="AK1225" s="50">
        <v>0</v>
      </c>
      <c r="AL1225" s="50">
        <v>0</v>
      </c>
      <c r="AM1225" s="50"/>
      <c r="AN1225" s="50"/>
      <c r="AO1225" s="50"/>
      <c r="AP1225" s="50"/>
      <c r="AQ1225" s="50"/>
      <c r="AR1225" s="50"/>
      <c r="AS1225" s="50"/>
      <c r="AT1225" s="50"/>
      <c r="AU1225" s="50"/>
      <c r="AV1225" s="50"/>
      <c r="AW1225" s="50"/>
      <c r="AX1225" s="50">
        <f t="shared" si="387"/>
        <v>0</v>
      </c>
      <c r="AY1225" s="50"/>
      <c r="AZ1225" s="50">
        <f t="shared" si="377"/>
        <v>0</v>
      </c>
      <c r="BA1225" s="50">
        <f t="shared" si="378"/>
        <v>0</v>
      </c>
      <c r="BB1225" s="50">
        <f t="shared" si="379"/>
        <v>0</v>
      </c>
      <c r="BC1225" s="17">
        <f t="shared" si="380"/>
        <v>19679</v>
      </c>
      <c r="BD1225" s="50">
        <f t="shared" si="381"/>
        <v>0</v>
      </c>
      <c r="BE1225" s="50">
        <f t="shared" si="382"/>
        <v>0</v>
      </c>
      <c r="BF1225" s="50">
        <f t="shared" si="388"/>
        <v>0</v>
      </c>
      <c r="BG1225" s="50"/>
      <c r="BH1225" s="17">
        <f t="shared" si="383"/>
        <v>0</v>
      </c>
      <c r="BI1225" s="17">
        <f t="shared" si="391"/>
        <v>1225</v>
      </c>
      <c r="BJ1225" s="17">
        <f t="shared" si="389"/>
        <v>1225</v>
      </c>
      <c r="BK1225" s="150">
        <f t="shared" si="390"/>
        <v>24727</v>
      </c>
      <c r="BL1225" s="50" t="e">
        <f t="shared" ca="1" si="384"/>
        <v>#NAME?</v>
      </c>
      <c r="BM1225" s="50" t="e">
        <f t="shared" ca="1" si="385"/>
        <v>#NAME?</v>
      </c>
      <c r="BN1225" s="50" t="e">
        <f t="shared" ca="1" si="386"/>
        <v>#NAME?</v>
      </c>
    </row>
    <row r="1226" spans="1:66" x14ac:dyDescent="0.35">
      <c r="A1226" s="48">
        <v>24728</v>
      </c>
      <c r="B1226" s="17">
        <v>1967</v>
      </c>
      <c r="C1226" s="17">
        <v>9</v>
      </c>
      <c r="D1226" s="17">
        <v>256</v>
      </c>
      <c r="E1226" s="17">
        <v>13</v>
      </c>
      <c r="F1226" s="17">
        <v>4</v>
      </c>
      <c r="G1226" s="50">
        <v>4.4000000000000004</v>
      </c>
      <c r="H1226" s="32">
        <v>4.092112543405702</v>
      </c>
      <c r="I1226" s="50">
        <v>17.166666666666668</v>
      </c>
      <c r="J1226" s="13">
        <v>0</v>
      </c>
      <c r="K1226" s="13">
        <f t="shared" si="372"/>
        <v>0</v>
      </c>
      <c r="L1226" s="13">
        <f t="shared" si="373"/>
        <v>0</v>
      </c>
      <c r="M1226" s="13" t="e">
        <f ca="1">CalcTable[[#This Row],[IWC]]-AE1225</f>
        <v>#NAME?</v>
      </c>
      <c r="N1226" s="13" t="e">
        <f ca="1">IF(CalcTable[[#This Row],[Day of Year]]&lt;123,FCAP,AE1225)</f>
        <v>#NAME?</v>
      </c>
      <c r="O1226" s="17" t="e">
        <f ca="1">IF(IRR_DRIP,5,COUNTIF('IDET Wind Values'!C1210:G1210,"&lt;="&amp;IRR_MAXWIND))</f>
        <v>#NAME?</v>
      </c>
      <c r="P1226" s="13" t="e">
        <f ca="1">CalcTable[[#This Row],[ET_o]]*KL</f>
        <v>#NAME?</v>
      </c>
      <c r="Q1226" s="13" t="e">
        <f ca="1">IF(WILTPT&lt;=0,1,MAX(0,MIN(1,(CalcTable[[#This Row],[IWC]]-WILTPT)/(MAD-WILTPT))))</f>
        <v>#NAME?</v>
      </c>
      <c r="R1226" s="13" t="e">
        <f ca="1">CalcTable[[#This Row],[ETMult]]*CalcTable[[#This Row],[ETb]]</f>
        <v>#NAME?</v>
      </c>
      <c r="S1226" s="13" t="b">
        <f>INDEX(IRR_LIST,CalcTable[[#This Row],[Day of Week]]+1)</f>
        <v>0</v>
      </c>
      <c r="T1226" s="13">
        <f t="shared" ca="1" si="374"/>
        <v>0.5</v>
      </c>
      <c r="U1226" s="13" t="b">
        <f ca="1">IF(CalcTable[[#This Row],[IrrPrecip]]&gt;=IC_MM,FALSE,TRUE)</f>
        <v>1</v>
      </c>
      <c r="V1226" s="13" t="b">
        <f t="shared" si="375"/>
        <v>1</v>
      </c>
      <c r="W1226" s="13" t="e">
        <f ca="1">IF(AND(IRR_DRIP=FALSE,CalcTable[[#This Row],[IrrHours]]&lt;=0),FALSE,TRUE)</f>
        <v>#NAME?</v>
      </c>
      <c r="X1226" s="13" t="e">
        <f ca="1">AND(CalcTable[[#This Row],[IrrDay]],CalcTable[[#This Row],[IrrRain]],CalcTable[[#This Row],[IrrWarm]],CalcTable[[#This Row],[IrrWindy]])</f>
        <v>#NAME?</v>
      </c>
      <c r="Y1226" s="13" t="e">
        <f t="shared" ca="1" si="376"/>
        <v>#NAME?</v>
      </c>
      <c r="Z1226" s="13" t="e">
        <f ca="1">CalcTable[[#This Row],[IrrHours]]/5</f>
        <v>#NAME?</v>
      </c>
      <c r="AA1226" s="13" t="e">
        <f ca="1">IF(CalcTable[[#This Row],[IrrFlag]]=FALSE,0,MAX(0,CalcTable[[#This Row],[VolRednWind]]*(FCAP*IRR_TARGET-CalcTable[[#This Row],[IWC]])))</f>
        <v>#NAME?</v>
      </c>
      <c r="AB1226" s="13" t="e">
        <f ca="1">CalcTable[[#This Row],[IWC]]+CalcTable[[#This Row],[Eff Precip]]+CalcTable[[#This Row],[IrrAmt]]-CalcTable[[#This Row],[AET]]</f>
        <v>#NAME?</v>
      </c>
      <c r="AC1226" s="13" t="e">
        <f ca="1">IF(CalcTable[[#This Row],[PWC]]&gt;FCAP,MIN(24*PERC,MIN(SAT,CalcTable[[#This Row],[PWC]])-FCAP),0)</f>
        <v>#NAME?</v>
      </c>
      <c r="AD1226" s="13" t="e">
        <f ca="1">IF(CalcTable[[#This Row],[PWC]]&gt;SAT,CalcTable[[#This Row],[PWC]]-SAT,0)</f>
        <v>#NAME?</v>
      </c>
      <c r="AE1226" s="13" t="e">
        <f ca="1">CalcTable[[#This Row],[PWC]]-CalcTable[[#This Row],[PercAmt]]-CalcTable[[#This Row],[Runoff]]</f>
        <v>#NAME?</v>
      </c>
      <c r="AF1226" s="13" t="e">
        <f ca="1">CalcTable[[#This Row],[IrrAmt]]/1000*CUR_IRR_AREA*10000/IRR_EFF</f>
        <v>#NAME?</v>
      </c>
      <c r="AG1226" s="147"/>
      <c r="AH1226" s="13"/>
      <c r="AI1226" s="50">
        <v>0</v>
      </c>
      <c r="AJ1226" s="50">
        <v>0</v>
      </c>
      <c r="AK1226" s="50">
        <v>9.0654880894833791</v>
      </c>
      <c r="AL1226" s="50">
        <v>4.595575773337039</v>
      </c>
      <c r="AM1226" s="50"/>
      <c r="AN1226" s="50"/>
      <c r="AO1226" s="50"/>
      <c r="AP1226" s="50"/>
      <c r="AQ1226" s="50"/>
      <c r="AR1226" s="50"/>
      <c r="AS1226" s="50"/>
      <c r="AT1226" s="50"/>
      <c r="AU1226" s="50"/>
      <c r="AV1226" s="50"/>
      <c r="AW1226" s="50"/>
      <c r="AX1226" s="50">
        <f t="shared" si="387"/>
        <v>13.661063862820418</v>
      </c>
      <c r="AY1226" s="50"/>
      <c r="AZ1226" s="50">
        <f t="shared" si="377"/>
        <v>267.76404799697605</v>
      </c>
      <c r="BA1226" s="50">
        <f t="shared" si="378"/>
        <v>412.27162945566153</v>
      </c>
      <c r="BB1226" s="50">
        <f t="shared" si="379"/>
        <v>425.02229840789852</v>
      </c>
      <c r="BC1226" s="17">
        <f t="shared" si="380"/>
        <v>19679</v>
      </c>
      <c r="BD1226" s="50">
        <f t="shared" si="381"/>
        <v>13.661063862820418</v>
      </c>
      <c r="BE1226" s="50">
        <f t="shared" si="382"/>
        <v>267.76404799697605</v>
      </c>
      <c r="BF1226" s="50">
        <f t="shared" si="388"/>
        <v>437.97674178151573</v>
      </c>
      <c r="BG1226" s="50"/>
      <c r="BH1226" s="17">
        <f t="shared" si="383"/>
        <v>0</v>
      </c>
      <c r="BI1226" s="17">
        <f t="shared" si="391"/>
        <v>1226</v>
      </c>
      <c r="BJ1226" s="17">
        <f t="shared" si="389"/>
        <v>1226</v>
      </c>
      <c r="BK1226" s="150">
        <f t="shared" si="390"/>
        <v>24728</v>
      </c>
      <c r="BL1226" s="50" t="e">
        <f t="shared" ca="1" si="384"/>
        <v>#NAME?</v>
      </c>
      <c r="BM1226" s="50" t="e">
        <f t="shared" ca="1" si="385"/>
        <v>#NAME?</v>
      </c>
      <c r="BN1226" s="50" t="e">
        <f t="shared" ca="1" si="386"/>
        <v>#NAME?</v>
      </c>
    </row>
    <row r="1227" spans="1:66" x14ac:dyDescent="0.35">
      <c r="A1227" s="48">
        <v>24729</v>
      </c>
      <c r="B1227" s="17">
        <v>1967</v>
      </c>
      <c r="C1227" s="17">
        <v>9</v>
      </c>
      <c r="D1227" s="17">
        <v>257</v>
      </c>
      <c r="E1227" s="17">
        <v>14</v>
      </c>
      <c r="F1227" s="17">
        <v>5</v>
      </c>
      <c r="G1227" s="50">
        <v>5</v>
      </c>
      <c r="H1227" s="32">
        <v>3.7749285911017898</v>
      </c>
      <c r="I1227" s="50">
        <v>8.3333333333333339</v>
      </c>
      <c r="J1227" s="13">
        <v>0</v>
      </c>
      <c r="K1227" s="13">
        <f t="shared" si="372"/>
        <v>0</v>
      </c>
      <c r="L1227" s="13">
        <f t="shared" si="373"/>
        <v>0</v>
      </c>
      <c r="M1227" s="13" t="e">
        <f ca="1">CalcTable[[#This Row],[IWC]]-AE1226</f>
        <v>#NAME?</v>
      </c>
      <c r="N1227" s="13" t="e">
        <f ca="1">IF(CalcTable[[#This Row],[Day of Year]]&lt;123,FCAP,AE1226)</f>
        <v>#NAME?</v>
      </c>
      <c r="O1227" s="17" t="e">
        <f ca="1">IF(IRR_DRIP,5,COUNTIF('IDET Wind Values'!C1211:G1211,"&lt;="&amp;IRR_MAXWIND))</f>
        <v>#NAME?</v>
      </c>
      <c r="P1227" s="13" t="e">
        <f ca="1">CalcTable[[#This Row],[ET_o]]*KL</f>
        <v>#NAME?</v>
      </c>
      <c r="Q1227" s="13" t="e">
        <f ca="1">IF(WILTPT&lt;=0,1,MAX(0,MIN(1,(CalcTable[[#This Row],[IWC]]-WILTPT)/(MAD-WILTPT))))</f>
        <v>#NAME?</v>
      </c>
      <c r="R1227" s="13" t="e">
        <f ca="1">CalcTable[[#This Row],[ETMult]]*CalcTable[[#This Row],[ETb]]</f>
        <v>#NAME?</v>
      </c>
      <c r="S1227" s="13" t="b">
        <f>INDEX(IRR_LIST,CalcTable[[#This Row],[Day of Week]]+1)</f>
        <v>1</v>
      </c>
      <c r="T1227" s="13">
        <f t="shared" ca="1" si="374"/>
        <v>0.5</v>
      </c>
      <c r="U1227" s="13" t="b">
        <f ca="1">IF(CalcTable[[#This Row],[IrrPrecip]]&gt;=IC_MM,FALSE,TRUE)</f>
        <v>1</v>
      </c>
      <c r="V1227" s="13" t="b">
        <f t="shared" si="375"/>
        <v>1</v>
      </c>
      <c r="W1227" s="13" t="e">
        <f ca="1">IF(AND(IRR_DRIP=FALSE,CalcTable[[#This Row],[IrrHours]]&lt;=0),FALSE,TRUE)</f>
        <v>#NAME?</v>
      </c>
      <c r="X1227" s="13" t="e">
        <f ca="1">AND(CalcTable[[#This Row],[IrrDay]],CalcTable[[#This Row],[IrrRain]],CalcTable[[#This Row],[IrrWarm]],CalcTable[[#This Row],[IrrWindy]])</f>
        <v>#NAME?</v>
      </c>
      <c r="Y1227" s="13" t="e">
        <f t="shared" ca="1" si="376"/>
        <v>#NAME?</v>
      </c>
      <c r="Z1227" s="13" t="e">
        <f ca="1">CalcTable[[#This Row],[IrrHours]]/5</f>
        <v>#NAME?</v>
      </c>
      <c r="AA1227" s="13" t="e">
        <f ca="1">IF(CalcTable[[#This Row],[IrrFlag]]=FALSE,0,MAX(0,CalcTable[[#This Row],[VolRednWind]]*(FCAP*IRR_TARGET-CalcTable[[#This Row],[IWC]])))</f>
        <v>#NAME?</v>
      </c>
      <c r="AB1227" s="13" t="e">
        <f ca="1">CalcTable[[#This Row],[IWC]]+CalcTable[[#This Row],[Eff Precip]]+CalcTable[[#This Row],[IrrAmt]]-CalcTable[[#This Row],[AET]]</f>
        <v>#NAME?</v>
      </c>
      <c r="AC1227" s="13" t="e">
        <f ca="1">IF(CalcTable[[#This Row],[PWC]]&gt;FCAP,MIN(24*PERC,MIN(SAT,CalcTable[[#This Row],[PWC]])-FCAP),0)</f>
        <v>#NAME?</v>
      </c>
      <c r="AD1227" s="13" t="e">
        <f ca="1">IF(CalcTable[[#This Row],[PWC]]&gt;SAT,CalcTable[[#This Row],[PWC]]-SAT,0)</f>
        <v>#NAME?</v>
      </c>
      <c r="AE1227" s="13" t="e">
        <f ca="1">CalcTable[[#This Row],[PWC]]-CalcTable[[#This Row],[PercAmt]]-CalcTable[[#This Row],[Runoff]]</f>
        <v>#NAME?</v>
      </c>
      <c r="AF1227" s="13" t="e">
        <f ca="1">CalcTable[[#This Row],[IrrAmt]]/1000*CUR_IRR_AREA*10000/IRR_EFF</f>
        <v>#NAME?</v>
      </c>
      <c r="AG1227" s="147"/>
      <c r="AH1227" s="13"/>
      <c r="AI1227" s="50">
        <v>16.924369317328189</v>
      </c>
      <c r="AJ1227" s="50">
        <v>27.938531644247391</v>
      </c>
      <c r="AK1227" s="50">
        <v>0</v>
      </c>
      <c r="AL1227" s="50">
        <v>0</v>
      </c>
      <c r="AM1227" s="50"/>
      <c r="AN1227" s="50"/>
      <c r="AO1227" s="50"/>
      <c r="AP1227" s="50"/>
      <c r="AQ1227" s="50"/>
      <c r="AR1227" s="50"/>
      <c r="AS1227" s="50"/>
      <c r="AT1227" s="50"/>
      <c r="AU1227" s="50"/>
      <c r="AV1227" s="50"/>
      <c r="AW1227" s="50"/>
      <c r="AX1227" s="50">
        <f t="shared" si="387"/>
        <v>44.862900961575576</v>
      </c>
      <c r="AY1227" s="50"/>
      <c r="AZ1227" s="50">
        <f t="shared" si="377"/>
        <v>1067.7543448854037</v>
      </c>
      <c r="BA1227" s="50">
        <f t="shared" si="378"/>
        <v>1734.0609919918279</v>
      </c>
      <c r="BB1227" s="50">
        <f t="shared" si="379"/>
        <v>1794.9129114865491</v>
      </c>
      <c r="BC1227" s="17">
        <f t="shared" si="380"/>
        <v>19679</v>
      </c>
      <c r="BD1227" s="50">
        <f t="shared" si="381"/>
        <v>44.862900961575576</v>
      </c>
      <c r="BE1227" s="50">
        <f t="shared" si="382"/>
        <v>1067.7543448854037</v>
      </c>
      <c r="BF1227" s="50">
        <f t="shared" si="388"/>
        <v>1746.5061963854359</v>
      </c>
      <c r="BG1227" s="50"/>
      <c r="BH1227" s="17">
        <f t="shared" si="383"/>
        <v>0</v>
      </c>
      <c r="BI1227" s="17">
        <f t="shared" si="391"/>
        <v>1227</v>
      </c>
      <c r="BJ1227" s="17">
        <f t="shared" si="389"/>
        <v>1227</v>
      </c>
      <c r="BK1227" s="150">
        <f t="shared" si="390"/>
        <v>24729</v>
      </c>
      <c r="BL1227" s="50" t="e">
        <f t="shared" ca="1" si="384"/>
        <v>#NAME?</v>
      </c>
      <c r="BM1227" s="50" t="e">
        <f t="shared" ca="1" si="385"/>
        <v>#NAME?</v>
      </c>
      <c r="BN1227" s="50" t="e">
        <f t="shared" ca="1" si="386"/>
        <v>#NAME?</v>
      </c>
    </row>
    <row r="1228" spans="1:66" x14ac:dyDescent="0.35">
      <c r="A1228" s="48">
        <v>24730</v>
      </c>
      <c r="B1228" s="17">
        <v>1967</v>
      </c>
      <c r="C1228" s="17">
        <v>9</v>
      </c>
      <c r="D1228" s="17">
        <v>258</v>
      </c>
      <c r="E1228" s="17">
        <v>15</v>
      </c>
      <c r="F1228" s="17">
        <v>6</v>
      </c>
      <c r="G1228" s="50">
        <v>5.6</v>
      </c>
      <c r="H1228" s="32">
        <v>3.4715160955048878</v>
      </c>
      <c r="I1228" s="50">
        <v>0.83333333333333337</v>
      </c>
      <c r="J1228" s="13">
        <v>0</v>
      </c>
      <c r="K1228" s="13">
        <f t="shared" si="372"/>
        <v>0</v>
      </c>
      <c r="L1228" s="13">
        <f t="shared" si="373"/>
        <v>0</v>
      </c>
      <c r="M1228" s="13" t="e">
        <f ca="1">CalcTable[[#This Row],[IWC]]-AE1227</f>
        <v>#NAME?</v>
      </c>
      <c r="N1228" s="13" t="e">
        <f ca="1">IF(CalcTable[[#This Row],[Day of Year]]&lt;123,FCAP,AE1227)</f>
        <v>#NAME?</v>
      </c>
      <c r="O1228" s="17" t="e">
        <f ca="1">IF(IRR_DRIP,5,COUNTIF('IDET Wind Values'!C1212:G1212,"&lt;="&amp;IRR_MAXWIND))</f>
        <v>#NAME?</v>
      </c>
      <c r="P1228" s="13" t="e">
        <f ca="1">CalcTable[[#This Row],[ET_o]]*KL</f>
        <v>#NAME?</v>
      </c>
      <c r="Q1228" s="13" t="e">
        <f ca="1">IF(WILTPT&lt;=0,1,MAX(0,MIN(1,(CalcTable[[#This Row],[IWC]]-WILTPT)/(MAD-WILTPT))))</f>
        <v>#NAME?</v>
      </c>
      <c r="R1228" s="13" t="e">
        <f ca="1">CalcTable[[#This Row],[ETMult]]*CalcTable[[#This Row],[ETb]]</f>
        <v>#NAME?</v>
      </c>
      <c r="S1228" s="13" t="b">
        <f>INDEX(IRR_LIST,CalcTable[[#This Row],[Day of Week]]+1)</f>
        <v>0</v>
      </c>
      <c r="T1228" s="13">
        <f t="shared" ca="1" si="374"/>
        <v>0</v>
      </c>
      <c r="U1228" s="13" t="b">
        <f ca="1">IF(CalcTable[[#This Row],[IrrPrecip]]&gt;=IC_MM,FALSE,TRUE)</f>
        <v>1</v>
      </c>
      <c r="V1228" s="13" t="b">
        <f t="shared" si="375"/>
        <v>1</v>
      </c>
      <c r="W1228" s="13" t="e">
        <f ca="1">IF(AND(IRR_DRIP=FALSE,CalcTable[[#This Row],[IrrHours]]&lt;=0),FALSE,TRUE)</f>
        <v>#NAME?</v>
      </c>
      <c r="X1228" s="13" t="e">
        <f ca="1">AND(CalcTable[[#This Row],[IrrDay]],CalcTable[[#This Row],[IrrRain]],CalcTable[[#This Row],[IrrWarm]],CalcTable[[#This Row],[IrrWindy]])</f>
        <v>#NAME?</v>
      </c>
      <c r="Y1228" s="13" t="e">
        <f t="shared" ca="1" si="376"/>
        <v>#NAME?</v>
      </c>
      <c r="Z1228" s="13" t="e">
        <f ca="1">CalcTable[[#This Row],[IrrHours]]/5</f>
        <v>#NAME?</v>
      </c>
      <c r="AA1228" s="13" t="e">
        <f ca="1">IF(CalcTable[[#This Row],[IrrFlag]]=FALSE,0,MAX(0,CalcTable[[#This Row],[VolRednWind]]*(FCAP*IRR_TARGET-CalcTable[[#This Row],[IWC]])))</f>
        <v>#NAME?</v>
      </c>
      <c r="AB1228" s="13" t="e">
        <f ca="1">CalcTable[[#This Row],[IWC]]+CalcTable[[#This Row],[Eff Precip]]+CalcTable[[#This Row],[IrrAmt]]-CalcTable[[#This Row],[AET]]</f>
        <v>#NAME?</v>
      </c>
      <c r="AC1228" s="13" t="e">
        <f ca="1">IF(CalcTable[[#This Row],[PWC]]&gt;FCAP,MIN(24*PERC,MIN(SAT,CalcTable[[#This Row],[PWC]])-FCAP),0)</f>
        <v>#NAME?</v>
      </c>
      <c r="AD1228" s="13" t="e">
        <f ca="1">IF(CalcTable[[#This Row],[PWC]]&gt;SAT,CalcTable[[#This Row],[PWC]]-SAT,0)</f>
        <v>#NAME?</v>
      </c>
      <c r="AE1228" s="13" t="e">
        <f ca="1">CalcTable[[#This Row],[PWC]]-CalcTable[[#This Row],[PercAmt]]-CalcTable[[#This Row],[Runoff]]</f>
        <v>#NAME?</v>
      </c>
      <c r="AF1228" s="13" t="e">
        <f ca="1">CalcTable[[#This Row],[IrrAmt]]/1000*CUR_IRR_AREA*10000/IRR_EFF</f>
        <v>#NAME?</v>
      </c>
      <c r="AG1228" s="147"/>
      <c r="AH1228" s="13"/>
      <c r="AI1228" s="50">
        <v>0</v>
      </c>
      <c r="AJ1228" s="50">
        <v>0</v>
      </c>
      <c r="AK1228" s="50">
        <v>0</v>
      </c>
      <c r="AL1228" s="50">
        <v>4.3562107251059849</v>
      </c>
      <c r="AM1228" s="50"/>
      <c r="AN1228" s="50"/>
      <c r="AO1228" s="50"/>
      <c r="AP1228" s="50"/>
      <c r="AQ1228" s="50"/>
      <c r="AR1228" s="50"/>
      <c r="AS1228" s="50"/>
      <c r="AT1228" s="50"/>
      <c r="AU1228" s="50"/>
      <c r="AV1228" s="50"/>
      <c r="AW1228" s="50"/>
      <c r="AX1228" s="50">
        <f t="shared" si="387"/>
        <v>4.3562107251059849</v>
      </c>
      <c r="AY1228" s="50"/>
      <c r="AZ1228" s="50">
        <f t="shared" si="377"/>
        <v>127.78218126977556</v>
      </c>
      <c r="BA1228" s="50">
        <f t="shared" si="378"/>
        <v>196.74399338362269</v>
      </c>
      <c r="BB1228" s="50">
        <f t="shared" si="379"/>
        <v>202.82885915837392</v>
      </c>
      <c r="BC1228" s="17">
        <f t="shared" si="380"/>
        <v>19679</v>
      </c>
      <c r="BD1228" s="50">
        <f t="shared" si="381"/>
        <v>4.3562107251059849</v>
      </c>
      <c r="BE1228" s="50">
        <f t="shared" si="382"/>
        <v>127.78218126977556</v>
      </c>
      <c r="BF1228" s="50">
        <f t="shared" si="388"/>
        <v>209.01097002725086</v>
      </c>
      <c r="BG1228" s="50"/>
      <c r="BH1228" s="17">
        <f t="shared" si="383"/>
        <v>0</v>
      </c>
      <c r="BI1228" s="17">
        <f t="shared" si="391"/>
        <v>1228</v>
      </c>
      <c r="BJ1228" s="17">
        <f t="shared" si="389"/>
        <v>1228</v>
      </c>
      <c r="BK1228" s="150">
        <f t="shared" si="390"/>
        <v>24730</v>
      </c>
      <c r="BL1228" s="50" t="e">
        <f t="shared" ca="1" si="384"/>
        <v>#NAME?</v>
      </c>
      <c r="BM1228" s="50" t="e">
        <f t="shared" ca="1" si="385"/>
        <v>#NAME?</v>
      </c>
      <c r="BN1228" s="50" t="e">
        <f t="shared" ca="1" si="386"/>
        <v>#NAME?</v>
      </c>
    </row>
    <row r="1229" spans="1:66" x14ac:dyDescent="0.35">
      <c r="A1229" s="48">
        <v>24731</v>
      </c>
      <c r="B1229" s="17">
        <v>1967</v>
      </c>
      <c r="C1229" s="17">
        <v>9</v>
      </c>
      <c r="D1229" s="17">
        <v>259</v>
      </c>
      <c r="E1229" s="17">
        <v>16</v>
      </c>
      <c r="F1229" s="17">
        <v>7</v>
      </c>
      <c r="G1229" s="50">
        <v>3.9</v>
      </c>
      <c r="H1229" s="32">
        <v>3.5574289053721846</v>
      </c>
      <c r="I1229" s="50">
        <v>0</v>
      </c>
      <c r="J1229" s="13">
        <v>0</v>
      </c>
      <c r="K1229" s="13">
        <f t="shared" si="372"/>
        <v>0</v>
      </c>
      <c r="L1229" s="13">
        <f t="shared" si="373"/>
        <v>0</v>
      </c>
      <c r="M1229" s="13" t="e">
        <f ca="1">CalcTable[[#This Row],[IWC]]-AE1228</f>
        <v>#NAME?</v>
      </c>
      <c r="N1229" s="13" t="e">
        <f ca="1">IF(CalcTable[[#This Row],[Day of Year]]&lt;123,FCAP,AE1228)</f>
        <v>#NAME?</v>
      </c>
      <c r="O1229" s="17" t="e">
        <f ca="1">IF(IRR_DRIP,5,COUNTIF('IDET Wind Values'!C1213:G1213,"&lt;="&amp;IRR_MAXWIND))</f>
        <v>#NAME?</v>
      </c>
      <c r="P1229" s="13" t="e">
        <f ca="1">CalcTable[[#This Row],[ET_o]]*KL</f>
        <v>#NAME?</v>
      </c>
      <c r="Q1229" s="13" t="e">
        <f ca="1">IF(WILTPT&lt;=0,1,MAX(0,MIN(1,(CalcTable[[#This Row],[IWC]]-WILTPT)/(MAD-WILTPT))))</f>
        <v>#NAME?</v>
      </c>
      <c r="R1229" s="13" t="e">
        <f ca="1">CalcTable[[#This Row],[ETMult]]*CalcTable[[#This Row],[ETb]]</f>
        <v>#NAME?</v>
      </c>
      <c r="S1229" s="13" t="b">
        <f>INDEX(IRR_LIST,CalcTable[[#This Row],[Day of Week]]+1)</f>
        <v>0</v>
      </c>
      <c r="T1229" s="13">
        <f t="shared" ca="1" si="374"/>
        <v>0</v>
      </c>
      <c r="U1229" s="13" t="b">
        <f ca="1">IF(CalcTable[[#This Row],[IrrPrecip]]&gt;=IC_MM,FALSE,TRUE)</f>
        <v>1</v>
      </c>
      <c r="V1229" s="13" t="b">
        <f t="shared" si="375"/>
        <v>0</v>
      </c>
      <c r="W1229" s="13" t="e">
        <f ca="1">IF(AND(IRR_DRIP=FALSE,CalcTable[[#This Row],[IrrHours]]&lt;=0),FALSE,TRUE)</f>
        <v>#NAME?</v>
      </c>
      <c r="X1229" s="13" t="e">
        <f ca="1">AND(CalcTable[[#This Row],[IrrDay]],CalcTable[[#This Row],[IrrRain]],CalcTable[[#This Row],[IrrWarm]],CalcTable[[#This Row],[IrrWindy]])</f>
        <v>#NAME?</v>
      </c>
      <c r="Y1229" s="13" t="e">
        <f t="shared" ca="1" si="376"/>
        <v>#NAME?</v>
      </c>
      <c r="Z1229" s="13" t="e">
        <f ca="1">CalcTable[[#This Row],[IrrHours]]/5</f>
        <v>#NAME?</v>
      </c>
      <c r="AA1229" s="13" t="e">
        <f ca="1">IF(CalcTable[[#This Row],[IrrFlag]]=FALSE,0,MAX(0,CalcTable[[#This Row],[VolRednWind]]*(FCAP*IRR_TARGET-CalcTable[[#This Row],[IWC]])))</f>
        <v>#NAME?</v>
      </c>
      <c r="AB1229" s="13" t="e">
        <f ca="1">CalcTable[[#This Row],[IWC]]+CalcTable[[#This Row],[Eff Precip]]+CalcTable[[#This Row],[IrrAmt]]-CalcTable[[#This Row],[AET]]</f>
        <v>#NAME?</v>
      </c>
      <c r="AC1229" s="13" t="e">
        <f ca="1">IF(CalcTable[[#This Row],[PWC]]&gt;FCAP,MIN(24*PERC,MIN(SAT,CalcTable[[#This Row],[PWC]])-FCAP),0)</f>
        <v>#NAME?</v>
      </c>
      <c r="AD1229" s="13" t="e">
        <f ca="1">IF(CalcTable[[#This Row],[PWC]]&gt;SAT,CalcTable[[#This Row],[PWC]]-SAT,0)</f>
        <v>#NAME?</v>
      </c>
      <c r="AE1229" s="13" t="e">
        <f ca="1">CalcTable[[#This Row],[PWC]]-CalcTable[[#This Row],[PercAmt]]-CalcTable[[#This Row],[Runoff]]</f>
        <v>#NAME?</v>
      </c>
      <c r="AF1229" s="13" t="e">
        <f ca="1">CalcTable[[#This Row],[IrrAmt]]/1000*CUR_IRR_AREA*10000/IRR_EFF</f>
        <v>#NAME?</v>
      </c>
      <c r="AG1229" s="147"/>
      <c r="AH1229" s="13"/>
      <c r="AI1229" s="50">
        <v>0</v>
      </c>
      <c r="AJ1229" s="50">
        <v>0</v>
      </c>
      <c r="AK1229" s="50">
        <v>0</v>
      </c>
      <c r="AL1229" s="50">
        <v>0</v>
      </c>
      <c r="AM1229" s="50"/>
      <c r="AN1229" s="50"/>
      <c r="AO1229" s="50"/>
      <c r="AP1229" s="50"/>
      <c r="AQ1229" s="50"/>
      <c r="AR1229" s="50"/>
      <c r="AS1229" s="50"/>
      <c r="AT1229" s="50"/>
      <c r="AU1229" s="50"/>
      <c r="AV1229" s="50"/>
      <c r="AW1229" s="50"/>
      <c r="AX1229" s="50">
        <f t="shared" si="387"/>
        <v>0</v>
      </c>
      <c r="AY1229" s="50"/>
      <c r="AZ1229" s="50">
        <f t="shared" si="377"/>
        <v>0</v>
      </c>
      <c r="BA1229" s="50">
        <f t="shared" si="378"/>
        <v>0</v>
      </c>
      <c r="BB1229" s="50">
        <f t="shared" si="379"/>
        <v>0</v>
      </c>
      <c r="BC1229" s="17">
        <f t="shared" si="380"/>
        <v>19679</v>
      </c>
      <c r="BD1229" s="50">
        <f t="shared" si="381"/>
        <v>0</v>
      </c>
      <c r="BE1229" s="50">
        <f t="shared" si="382"/>
        <v>0</v>
      </c>
      <c r="BF1229" s="50">
        <f t="shared" si="388"/>
        <v>0</v>
      </c>
      <c r="BG1229" s="50"/>
      <c r="BH1229" s="17">
        <f t="shared" si="383"/>
        <v>0</v>
      </c>
      <c r="BI1229" s="17">
        <f t="shared" si="391"/>
        <v>1229</v>
      </c>
      <c r="BJ1229" s="17">
        <f t="shared" si="389"/>
        <v>1229</v>
      </c>
      <c r="BK1229" s="150">
        <f t="shared" si="390"/>
        <v>24731</v>
      </c>
      <c r="BL1229" s="50" t="e">
        <f t="shared" ca="1" si="384"/>
        <v>#NAME?</v>
      </c>
      <c r="BM1229" s="50" t="e">
        <f t="shared" ca="1" si="385"/>
        <v>#NAME?</v>
      </c>
      <c r="BN1229" s="50" t="e">
        <f t="shared" ca="1" si="386"/>
        <v>#NAME?</v>
      </c>
    </row>
    <row r="1230" spans="1:66" x14ac:dyDescent="0.35">
      <c r="A1230" s="48">
        <v>24732</v>
      </c>
      <c r="B1230" s="17">
        <v>1967</v>
      </c>
      <c r="C1230" s="17">
        <v>9</v>
      </c>
      <c r="D1230" s="17">
        <v>260</v>
      </c>
      <c r="E1230" s="17">
        <v>17</v>
      </c>
      <c r="F1230" s="17">
        <v>1</v>
      </c>
      <c r="G1230" s="50">
        <v>1.7</v>
      </c>
      <c r="H1230" s="32">
        <v>3.3113306205259869</v>
      </c>
      <c r="I1230" s="50">
        <v>1.3333333333333333</v>
      </c>
      <c r="J1230" s="13">
        <v>0</v>
      </c>
      <c r="K1230" s="13">
        <f t="shared" si="372"/>
        <v>0</v>
      </c>
      <c r="L1230" s="13">
        <f t="shared" si="373"/>
        <v>0</v>
      </c>
      <c r="M1230" s="13" t="e">
        <f ca="1">CalcTable[[#This Row],[IWC]]-AE1229</f>
        <v>#NAME?</v>
      </c>
      <c r="N1230" s="13" t="e">
        <f ca="1">IF(CalcTable[[#This Row],[Day of Year]]&lt;123,FCAP,AE1229)</f>
        <v>#NAME?</v>
      </c>
      <c r="O1230" s="17" t="e">
        <f ca="1">IF(IRR_DRIP,5,COUNTIF('IDET Wind Values'!C1214:G1214,"&lt;="&amp;IRR_MAXWIND))</f>
        <v>#NAME?</v>
      </c>
      <c r="P1230" s="13" t="e">
        <f ca="1">CalcTable[[#This Row],[ET_o]]*KL</f>
        <v>#NAME?</v>
      </c>
      <c r="Q1230" s="13" t="e">
        <f ca="1">IF(WILTPT&lt;=0,1,MAX(0,MIN(1,(CalcTable[[#This Row],[IWC]]-WILTPT)/(MAD-WILTPT))))</f>
        <v>#NAME?</v>
      </c>
      <c r="R1230" s="13" t="e">
        <f ca="1">CalcTable[[#This Row],[ETMult]]*CalcTable[[#This Row],[ETb]]</f>
        <v>#NAME?</v>
      </c>
      <c r="S1230" s="13" t="b">
        <f>INDEX(IRR_LIST,CalcTable[[#This Row],[Day of Week]]+1)</f>
        <v>1</v>
      </c>
      <c r="T1230" s="13">
        <f t="shared" ca="1" si="374"/>
        <v>0</v>
      </c>
      <c r="U1230" s="13" t="b">
        <f ca="1">IF(CalcTable[[#This Row],[IrrPrecip]]&gt;=IC_MM,FALSE,TRUE)</f>
        <v>1</v>
      </c>
      <c r="V1230" s="13" t="b">
        <f t="shared" si="375"/>
        <v>1</v>
      </c>
      <c r="W1230" s="13" t="e">
        <f ca="1">IF(AND(IRR_DRIP=FALSE,CalcTable[[#This Row],[IrrHours]]&lt;=0),FALSE,TRUE)</f>
        <v>#NAME?</v>
      </c>
      <c r="X1230" s="13" t="e">
        <f ca="1">AND(CalcTable[[#This Row],[IrrDay]],CalcTable[[#This Row],[IrrRain]],CalcTable[[#This Row],[IrrWarm]],CalcTable[[#This Row],[IrrWindy]])</f>
        <v>#NAME?</v>
      </c>
      <c r="Y1230" s="13" t="e">
        <f t="shared" ca="1" si="376"/>
        <v>#NAME?</v>
      </c>
      <c r="Z1230" s="13" t="e">
        <f ca="1">CalcTable[[#This Row],[IrrHours]]/5</f>
        <v>#NAME?</v>
      </c>
      <c r="AA1230" s="13" t="e">
        <f ca="1">IF(CalcTable[[#This Row],[IrrFlag]]=FALSE,0,MAX(0,CalcTable[[#This Row],[VolRednWind]]*(FCAP*IRR_TARGET-CalcTable[[#This Row],[IWC]])))</f>
        <v>#NAME?</v>
      </c>
      <c r="AB1230" s="13" t="e">
        <f ca="1">CalcTable[[#This Row],[IWC]]+CalcTable[[#This Row],[Eff Precip]]+CalcTable[[#This Row],[IrrAmt]]-CalcTable[[#This Row],[AET]]</f>
        <v>#NAME?</v>
      </c>
      <c r="AC1230" s="13" t="e">
        <f ca="1">IF(CalcTable[[#This Row],[PWC]]&gt;FCAP,MIN(24*PERC,MIN(SAT,CalcTable[[#This Row],[PWC]])-FCAP),0)</f>
        <v>#NAME?</v>
      </c>
      <c r="AD1230" s="13" t="e">
        <f ca="1">IF(CalcTable[[#This Row],[PWC]]&gt;SAT,CalcTable[[#This Row],[PWC]]-SAT,0)</f>
        <v>#NAME?</v>
      </c>
      <c r="AE1230" s="13" t="e">
        <f ca="1">CalcTable[[#This Row],[PWC]]-CalcTable[[#This Row],[PercAmt]]-CalcTable[[#This Row],[Runoff]]</f>
        <v>#NAME?</v>
      </c>
      <c r="AF1230" s="13" t="e">
        <f ca="1">CalcTable[[#This Row],[IrrAmt]]/1000*CUR_IRR_AREA*10000/IRR_EFF</f>
        <v>#NAME?</v>
      </c>
      <c r="AG1230" s="147"/>
      <c r="AH1230" s="13"/>
      <c r="AI1230" s="50">
        <v>6.6626092004911612</v>
      </c>
      <c r="AJ1230" s="50">
        <v>9.3890092004911594</v>
      </c>
      <c r="AK1230" s="50">
        <v>0</v>
      </c>
      <c r="AL1230" s="50">
        <v>0</v>
      </c>
      <c r="AM1230" s="50"/>
      <c r="AN1230" s="50"/>
      <c r="AO1230" s="50"/>
      <c r="AP1230" s="50"/>
      <c r="AQ1230" s="50"/>
      <c r="AR1230" s="50"/>
      <c r="AS1230" s="50"/>
      <c r="AT1230" s="50"/>
      <c r="AU1230" s="50"/>
      <c r="AV1230" s="50"/>
      <c r="AW1230" s="50"/>
      <c r="AX1230" s="50">
        <f t="shared" si="387"/>
        <v>16.051618400982321</v>
      </c>
      <c r="AY1230" s="50"/>
      <c r="AZ1230" s="50">
        <f t="shared" si="377"/>
        <v>373.12920482161104</v>
      </c>
      <c r="BA1230" s="50">
        <f t="shared" si="378"/>
        <v>604.76545979163393</v>
      </c>
      <c r="BB1230" s="50">
        <f t="shared" si="379"/>
        <v>625.89628806211044</v>
      </c>
      <c r="BC1230" s="17">
        <f t="shared" si="380"/>
        <v>19679</v>
      </c>
      <c r="BD1230" s="50">
        <f t="shared" si="381"/>
        <v>16.051618400982321</v>
      </c>
      <c r="BE1230" s="50">
        <f t="shared" si="382"/>
        <v>373.12920482161104</v>
      </c>
      <c r="BF1230" s="50">
        <f t="shared" si="388"/>
        <v>610.3205961135701</v>
      </c>
      <c r="BG1230" s="50"/>
      <c r="BH1230" s="17">
        <f t="shared" si="383"/>
        <v>0</v>
      </c>
      <c r="BI1230" s="17">
        <f t="shared" si="391"/>
        <v>1230</v>
      </c>
      <c r="BJ1230" s="17">
        <f t="shared" si="389"/>
        <v>1230</v>
      </c>
      <c r="BK1230" s="150">
        <f t="shared" si="390"/>
        <v>24732</v>
      </c>
      <c r="BL1230" s="50" t="e">
        <f t="shared" ca="1" si="384"/>
        <v>#NAME?</v>
      </c>
      <c r="BM1230" s="50" t="e">
        <f t="shared" ca="1" si="385"/>
        <v>#NAME?</v>
      </c>
      <c r="BN1230" s="50" t="e">
        <f t="shared" ca="1" si="386"/>
        <v>#NAME?</v>
      </c>
    </row>
    <row r="1231" spans="1:66" x14ac:dyDescent="0.35">
      <c r="A1231" s="48">
        <v>24733</v>
      </c>
      <c r="B1231" s="17">
        <v>1967</v>
      </c>
      <c r="C1231" s="17">
        <v>9</v>
      </c>
      <c r="D1231" s="17">
        <v>261</v>
      </c>
      <c r="E1231" s="17">
        <v>18</v>
      </c>
      <c r="F1231" s="17">
        <v>2</v>
      </c>
      <c r="G1231" s="50">
        <v>3.3</v>
      </c>
      <c r="H1231" s="32">
        <v>4.121644525768569</v>
      </c>
      <c r="I1231" s="50">
        <v>5.166666666666667</v>
      </c>
      <c r="J1231" s="13">
        <v>0</v>
      </c>
      <c r="K1231" s="13">
        <f t="shared" si="372"/>
        <v>0</v>
      </c>
      <c r="L1231" s="13">
        <f t="shared" si="373"/>
        <v>0</v>
      </c>
      <c r="M1231" s="13" t="e">
        <f ca="1">CalcTable[[#This Row],[IWC]]-AE1230</f>
        <v>#NAME?</v>
      </c>
      <c r="N1231" s="13" t="e">
        <f ca="1">IF(CalcTable[[#This Row],[Day of Year]]&lt;123,FCAP,AE1230)</f>
        <v>#NAME?</v>
      </c>
      <c r="O1231" s="17" t="e">
        <f ca="1">IF(IRR_DRIP,5,COUNTIF('IDET Wind Values'!C1215:G1215,"&lt;="&amp;IRR_MAXWIND))</f>
        <v>#NAME?</v>
      </c>
      <c r="P1231" s="13" t="e">
        <f ca="1">CalcTable[[#This Row],[ET_o]]*KL</f>
        <v>#NAME?</v>
      </c>
      <c r="Q1231" s="13" t="e">
        <f ca="1">IF(WILTPT&lt;=0,1,MAX(0,MIN(1,(CalcTable[[#This Row],[IWC]]-WILTPT)/(MAD-WILTPT))))</f>
        <v>#NAME?</v>
      </c>
      <c r="R1231" s="13" t="e">
        <f ca="1">CalcTable[[#This Row],[ETMult]]*CalcTable[[#This Row],[ETb]]</f>
        <v>#NAME?</v>
      </c>
      <c r="S1231" s="13" t="b">
        <f>INDEX(IRR_LIST,CalcTable[[#This Row],[Day of Week]]+1)</f>
        <v>0</v>
      </c>
      <c r="T1231" s="13">
        <f t="shared" ca="1" si="374"/>
        <v>0</v>
      </c>
      <c r="U1231" s="13" t="b">
        <f ca="1">IF(CalcTable[[#This Row],[IrrPrecip]]&gt;=IC_MM,FALSE,TRUE)</f>
        <v>1</v>
      </c>
      <c r="V1231" s="13" t="b">
        <f t="shared" si="375"/>
        <v>1</v>
      </c>
      <c r="W1231" s="13" t="e">
        <f ca="1">IF(AND(IRR_DRIP=FALSE,CalcTable[[#This Row],[IrrHours]]&lt;=0),FALSE,TRUE)</f>
        <v>#NAME?</v>
      </c>
      <c r="X1231" s="13" t="e">
        <f ca="1">AND(CalcTable[[#This Row],[IrrDay]],CalcTable[[#This Row],[IrrRain]],CalcTable[[#This Row],[IrrWarm]],CalcTable[[#This Row],[IrrWindy]])</f>
        <v>#NAME?</v>
      </c>
      <c r="Y1231" s="13" t="e">
        <f t="shared" ca="1" si="376"/>
        <v>#NAME?</v>
      </c>
      <c r="Z1231" s="13" t="e">
        <f ca="1">CalcTable[[#This Row],[IrrHours]]/5</f>
        <v>#NAME?</v>
      </c>
      <c r="AA1231" s="13" t="e">
        <f ca="1">IF(CalcTable[[#This Row],[IrrFlag]]=FALSE,0,MAX(0,CalcTable[[#This Row],[VolRednWind]]*(FCAP*IRR_TARGET-CalcTable[[#This Row],[IWC]])))</f>
        <v>#NAME?</v>
      </c>
      <c r="AB1231" s="13" t="e">
        <f ca="1">CalcTable[[#This Row],[IWC]]+CalcTable[[#This Row],[Eff Precip]]+CalcTable[[#This Row],[IrrAmt]]-CalcTable[[#This Row],[AET]]</f>
        <v>#NAME?</v>
      </c>
      <c r="AC1231" s="13" t="e">
        <f ca="1">IF(CalcTable[[#This Row],[PWC]]&gt;FCAP,MIN(24*PERC,MIN(SAT,CalcTable[[#This Row],[PWC]])-FCAP),0)</f>
        <v>#NAME?</v>
      </c>
      <c r="AD1231" s="13" t="e">
        <f ca="1">IF(CalcTable[[#This Row],[PWC]]&gt;SAT,CalcTable[[#This Row],[PWC]]-SAT,0)</f>
        <v>#NAME?</v>
      </c>
      <c r="AE1231" s="13" t="e">
        <f ca="1">CalcTable[[#This Row],[PWC]]-CalcTable[[#This Row],[PercAmt]]-CalcTable[[#This Row],[Runoff]]</f>
        <v>#NAME?</v>
      </c>
      <c r="AF1231" s="13" t="e">
        <f ca="1">CalcTable[[#This Row],[IrrAmt]]/1000*CUR_IRR_AREA*10000/IRR_EFF</f>
        <v>#NAME?</v>
      </c>
      <c r="AG1231" s="147"/>
      <c r="AH1231" s="13"/>
      <c r="AI1231" s="50">
        <v>0</v>
      </c>
      <c r="AJ1231" s="50">
        <v>0</v>
      </c>
      <c r="AK1231" s="50">
        <v>8.0601659162205923</v>
      </c>
      <c r="AL1231" s="50">
        <v>6.0578177392439976</v>
      </c>
      <c r="AM1231" s="50"/>
      <c r="AN1231" s="50"/>
      <c r="AO1231" s="50"/>
      <c r="AP1231" s="50"/>
      <c r="AQ1231" s="50"/>
      <c r="AR1231" s="50"/>
      <c r="AS1231" s="50"/>
      <c r="AT1231" s="50"/>
      <c r="AU1231" s="50"/>
      <c r="AV1231" s="50"/>
      <c r="AW1231" s="50"/>
      <c r="AX1231" s="50">
        <f t="shared" si="387"/>
        <v>14.11798365546459</v>
      </c>
      <c r="AY1231" s="50"/>
      <c r="AZ1231" s="50">
        <f t="shared" si="377"/>
        <v>295.91175378905928</v>
      </c>
      <c r="BA1231" s="50">
        <f t="shared" si="378"/>
        <v>455.61016059585324</v>
      </c>
      <c r="BB1231" s="50">
        <f t="shared" si="379"/>
        <v>469.7011964905704</v>
      </c>
      <c r="BC1231" s="17">
        <f t="shared" si="380"/>
        <v>19679</v>
      </c>
      <c r="BD1231" s="50">
        <f t="shared" si="381"/>
        <v>14.11798365546459</v>
      </c>
      <c r="BE1231" s="50">
        <f t="shared" si="382"/>
        <v>295.91175378905928</v>
      </c>
      <c r="BF1231" s="50">
        <f t="shared" si="388"/>
        <v>484.01742783949067</v>
      </c>
      <c r="BG1231" s="50"/>
      <c r="BH1231" s="17">
        <f t="shared" si="383"/>
        <v>0</v>
      </c>
      <c r="BI1231" s="17">
        <f t="shared" si="391"/>
        <v>1231</v>
      </c>
      <c r="BJ1231" s="17">
        <f t="shared" si="389"/>
        <v>1231</v>
      </c>
      <c r="BK1231" s="150">
        <f t="shared" si="390"/>
        <v>24733</v>
      </c>
      <c r="BL1231" s="50" t="e">
        <f t="shared" ca="1" si="384"/>
        <v>#NAME?</v>
      </c>
      <c r="BM1231" s="50" t="e">
        <f t="shared" ca="1" si="385"/>
        <v>#NAME?</v>
      </c>
      <c r="BN1231" s="50" t="e">
        <f t="shared" ca="1" si="386"/>
        <v>#NAME?</v>
      </c>
    </row>
    <row r="1232" spans="1:66" x14ac:dyDescent="0.35">
      <c r="A1232" s="48">
        <v>24734</v>
      </c>
      <c r="B1232" s="17">
        <v>1967</v>
      </c>
      <c r="C1232" s="17">
        <v>9</v>
      </c>
      <c r="D1232" s="17">
        <v>262</v>
      </c>
      <c r="E1232" s="17">
        <v>19</v>
      </c>
      <c r="F1232" s="17">
        <v>3</v>
      </c>
      <c r="G1232" s="50">
        <v>11.1</v>
      </c>
      <c r="H1232" s="32">
        <v>5.8969809200258458</v>
      </c>
      <c r="I1232" s="50">
        <v>15.666666666666666</v>
      </c>
      <c r="J1232" s="13">
        <v>0</v>
      </c>
      <c r="K1232" s="13">
        <f t="shared" si="372"/>
        <v>0</v>
      </c>
      <c r="L1232" s="13">
        <f t="shared" si="373"/>
        <v>0</v>
      </c>
      <c r="M1232" s="13" t="e">
        <f ca="1">CalcTable[[#This Row],[IWC]]-AE1231</f>
        <v>#NAME?</v>
      </c>
      <c r="N1232" s="13" t="e">
        <f ca="1">IF(CalcTable[[#This Row],[Day of Year]]&lt;123,FCAP,AE1231)</f>
        <v>#NAME?</v>
      </c>
      <c r="O1232" s="17" t="e">
        <f ca="1">IF(IRR_DRIP,5,COUNTIF('IDET Wind Values'!C1216:G1216,"&lt;="&amp;IRR_MAXWIND))</f>
        <v>#NAME?</v>
      </c>
      <c r="P1232" s="13" t="e">
        <f ca="1">CalcTable[[#This Row],[ET_o]]*KL</f>
        <v>#NAME?</v>
      </c>
      <c r="Q1232" s="13" t="e">
        <f ca="1">IF(WILTPT&lt;=0,1,MAX(0,MIN(1,(CalcTable[[#This Row],[IWC]]-WILTPT)/(MAD-WILTPT))))</f>
        <v>#NAME?</v>
      </c>
      <c r="R1232" s="13" t="e">
        <f ca="1">CalcTable[[#This Row],[ETMult]]*CalcTable[[#This Row],[ETb]]</f>
        <v>#NAME?</v>
      </c>
      <c r="S1232" s="13" t="b">
        <f>INDEX(IRR_LIST,CalcTable[[#This Row],[Day of Week]]+1)</f>
        <v>1</v>
      </c>
      <c r="T1232" s="13">
        <f t="shared" ca="1" si="374"/>
        <v>0</v>
      </c>
      <c r="U1232" s="13" t="b">
        <f ca="1">IF(CalcTable[[#This Row],[IrrPrecip]]&gt;=IC_MM,FALSE,TRUE)</f>
        <v>1</v>
      </c>
      <c r="V1232" s="13" t="b">
        <f t="shared" si="375"/>
        <v>1</v>
      </c>
      <c r="W1232" s="13" t="e">
        <f ca="1">IF(AND(IRR_DRIP=FALSE,CalcTable[[#This Row],[IrrHours]]&lt;=0),FALSE,TRUE)</f>
        <v>#NAME?</v>
      </c>
      <c r="X1232" s="13" t="e">
        <f ca="1">AND(CalcTable[[#This Row],[IrrDay]],CalcTable[[#This Row],[IrrRain]],CalcTable[[#This Row],[IrrWarm]],CalcTable[[#This Row],[IrrWindy]])</f>
        <v>#NAME?</v>
      </c>
      <c r="Y1232" s="13" t="e">
        <f t="shared" ca="1" si="376"/>
        <v>#NAME?</v>
      </c>
      <c r="Z1232" s="13" t="e">
        <f ca="1">CalcTable[[#This Row],[IrrHours]]/5</f>
        <v>#NAME?</v>
      </c>
      <c r="AA1232" s="13" t="e">
        <f ca="1">IF(CalcTable[[#This Row],[IrrFlag]]=FALSE,0,MAX(0,CalcTable[[#This Row],[VolRednWind]]*(FCAP*IRR_TARGET-CalcTable[[#This Row],[IWC]])))</f>
        <v>#NAME?</v>
      </c>
      <c r="AB1232" s="13" t="e">
        <f ca="1">CalcTable[[#This Row],[IWC]]+CalcTable[[#This Row],[Eff Precip]]+CalcTable[[#This Row],[IrrAmt]]-CalcTable[[#This Row],[AET]]</f>
        <v>#NAME?</v>
      </c>
      <c r="AC1232" s="13" t="e">
        <f ca="1">IF(CalcTable[[#This Row],[PWC]]&gt;FCAP,MIN(24*PERC,MIN(SAT,CalcTable[[#This Row],[PWC]])-FCAP),0)</f>
        <v>#NAME?</v>
      </c>
      <c r="AD1232" s="13" t="e">
        <f ca="1">IF(CalcTable[[#This Row],[PWC]]&gt;SAT,CalcTable[[#This Row],[PWC]]-SAT,0)</f>
        <v>#NAME?</v>
      </c>
      <c r="AE1232" s="13" t="e">
        <f ca="1">CalcTable[[#This Row],[PWC]]-CalcTable[[#This Row],[PercAmt]]-CalcTable[[#This Row],[Runoff]]</f>
        <v>#NAME?</v>
      </c>
      <c r="AF1232" s="13" t="e">
        <f ca="1">CalcTable[[#This Row],[IrrAmt]]/1000*CUR_IRR_AREA*10000/IRR_EFF</f>
        <v>#NAME?</v>
      </c>
      <c r="AG1232" s="147"/>
      <c r="AH1232" s="13"/>
      <c r="AI1232" s="50">
        <v>1.3737469805057956</v>
      </c>
      <c r="AJ1232" s="50">
        <v>1.9402302336075992</v>
      </c>
      <c r="AK1232" s="50">
        <v>0</v>
      </c>
      <c r="AL1232" s="50">
        <v>0</v>
      </c>
      <c r="AM1232" s="50"/>
      <c r="AN1232" s="50"/>
      <c r="AO1232" s="50"/>
      <c r="AP1232" s="50"/>
      <c r="AQ1232" s="50"/>
      <c r="AR1232" s="50"/>
      <c r="AS1232" s="50"/>
      <c r="AT1232" s="50"/>
      <c r="AU1232" s="50"/>
      <c r="AV1232" s="50"/>
      <c r="AW1232" s="50"/>
      <c r="AX1232" s="50">
        <f t="shared" si="387"/>
        <v>3.313977214113395</v>
      </c>
      <c r="AY1232" s="50"/>
      <c r="AZ1232" s="50">
        <f t="shared" si="377"/>
        <v>77.06170923324126</v>
      </c>
      <c r="BA1232" s="50">
        <f t="shared" si="378"/>
        <v>124.90479018295639</v>
      </c>
      <c r="BB1232" s="50">
        <f t="shared" si="379"/>
        <v>129.26930893992176</v>
      </c>
      <c r="BC1232" s="17">
        <f t="shared" si="380"/>
        <v>19679</v>
      </c>
      <c r="BD1232" s="50">
        <f t="shared" si="381"/>
        <v>3.313977214113395</v>
      </c>
      <c r="BE1232" s="50">
        <f t="shared" si="382"/>
        <v>77.06170923324126</v>
      </c>
      <c r="BF1232" s="50">
        <f t="shared" si="388"/>
        <v>126.04842426967909</v>
      </c>
      <c r="BG1232" s="50"/>
      <c r="BH1232" s="17">
        <f t="shared" si="383"/>
        <v>0</v>
      </c>
      <c r="BI1232" s="17">
        <f t="shared" si="391"/>
        <v>1232</v>
      </c>
      <c r="BJ1232" s="17">
        <f t="shared" si="389"/>
        <v>1232</v>
      </c>
      <c r="BK1232" s="150">
        <f t="shared" si="390"/>
        <v>24734</v>
      </c>
      <c r="BL1232" s="50" t="e">
        <f t="shared" ca="1" si="384"/>
        <v>#NAME?</v>
      </c>
      <c r="BM1232" s="50" t="e">
        <f t="shared" ca="1" si="385"/>
        <v>#NAME?</v>
      </c>
      <c r="BN1232" s="50" t="e">
        <f t="shared" ca="1" si="386"/>
        <v>#NAME?</v>
      </c>
    </row>
    <row r="1233" spans="1:66" x14ac:dyDescent="0.35">
      <c r="A1233" s="48">
        <v>24735</v>
      </c>
      <c r="B1233" s="17">
        <v>1967</v>
      </c>
      <c r="C1233" s="17">
        <v>9</v>
      </c>
      <c r="D1233" s="17">
        <v>263</v>
      </c>
      <c r="E1233" s="17">
        <v>20</v>
      </c>
      <c r="F1233" s="17">
        <v>4</v>
      </c>
      <c r="G1233" s="50">
        <v>3.3</v>
      </c>
      <c r="H1233" s="32">
        <v>3.8862973849002689</v>
      </c>
      <c r="I1233" s="50">
        <v>14.666666666666666</v>
      </c>
      <c r="J1233" s="13">
        <v>0</v>
      </c>
      <c r="K1233" s="13">
        <f t="shared" si="372"/>
        <v>0</v>
      </c>
      <c r="L1233" s="13">
        <f t="shared" si="373"/>
        <v>0</v>
      </c>
      <c r="M1233" s="13" t="e">
        <f ca="1">CalcTable[[#This Row],[IWC]]-AE1232</f>
        <v>#NAME?</v>
      </c>
      <c r="N1233" s="13" t="e">
        <f ca="1">IF(CalcTable[[#This Row],[Day of Year]]&lt;123,FCAP,AE1232)</f>
        <v>#NAME?</v>
      </c>
      <c r="O1233" s="17" t="e">
        <f ca="1">IF(IRR_DRIP,5,COUNTIF('IDET Wind Values'!C1217:G1217,"&lt;="&amp;IRR_MAXWIND))</f>
        <v>#NAME?</v>
      </c>
      <c r="P1233" s="13" t="e">
        <f ca="1">CalcTable[[#This Row],[ET_o]]*KL</f>
        <v>#NAME?</v>
      </c>
      <c r="Q1233" s="13" t="e">
        <f ca="1">IF(WILTPT&lt;=0,1,MAX(0,MIN(1,(CalcTable[[#This Row],[IWC]]-WILTPT)/(MAD-WILTPT))))</f>
        <v>#NAME?</v>
      </c>
      <c r="R1233" s="13" t="e">
        <f ca="1">CalcTable[[#This Row],[ETMult]]*CalcTable[[#This Row],[ETb]]</f>
        <v>#NAME?</v>
      </c>
      <c r="S1233" s="13" t="b">
        <f>INDEX(IRR_LIST,CalcTable[[#This Row],[Day of Week]]+1)</f>
        <v>0</v>
      </c>
      <c r="T1233" s="13">
        <f t="shared" ca="1" si="374"/>
        <v>0</v>
      </c>
      <c r="U1233" s="13" t="b">
        <f ca="1">IF(CalcTable[[#This Row],[IrrPrecip]]&gt;=IC_MM,FALSE,TRUE)</f>
        <v>1</v>
      </c>
      <c r="V1233" s="13" t="b">
        <f t="shared" si="375"/>
        <v>1</v>
      </c>
      <c r="W1233" s="13" t="e">
        <f ca="1">IF(AND(IRR_DRIP=FALSE,CalcTable[[#This Row],[IrrHours]]&lt;=0),FALSE,TRUE)</f>
        <v>#NAME?</v>
      </c>
      <c r="X1233" s="13" t="e">
        <f ca="1">AND(CalcTable[[#This Row],[IrrDay]],CalcTable[[#This Row],[IrrRain]],CalcTable[[#This Row],[IrrWarm]],CalcTable[[#This Row],[IrrWindy]])</f>
        <v>#NAME?</v>
      </c>
      <c r="Y1233" s="13" t="e">
        <f t="shared" ca="1" si="376"/>
        <v>#NAME?</v>
      </c>
      <c r="Z1233" s="13" t="e">
        <f ca="1">CalcTable[[#This Row],[IrrHours]]/5</f>
        <v>#NAME?</v>
      </c>
      <c r="AA1233" s="13" t="e">
        <f ca="1">IF(CalcTable[[#This Row],[IrrFlag]]=FALSE,0,MAX(0,CalcTable[[#This Row],[VolRednWind]]*(FCAP*IRR_TARGET-CalcTable[[#This Row],[IWC]])))</f>
        <v>#NAME?</v>
      </c>
      <c r="AB1233" s="13" t="e">
        <f ca="1">CalcTable[[#This Row],[IWC]]+CalcTable[[#This Row],[Eff Precip]]+CalcTable[[#This Row],[IrrAmt]]-CalcTable[[#This Row],[AET]]</f>
        <v>#NAME?</v>
      </c>
      <c r="AC1233" s="13" t="e">
        <f ca="1">IF(CalcTable[[#This Row],[PWC]]&gt;FCAP,MIN(24*PERC,MIN(SAT,CalcTable[[#This Row],[PWC]])-FCAP),0)</f>
        <v>#NAME?</v>
      </c>
      <c r="AD1233" s="13" t="e">
        <f ca="1">IF(CalcTable[[#This Row],[PWC]]&gt;SAT,CalcTable[[#This Row],[PWC]]-SAT,0)</f>
        <v>#NAME?</v>
      </c>
      <c r="AE1233" s="13" t="e">
        <f ca="1">CalcTable[[#This Row],[PWC]]-CalcTable[[#This Row],[PercAmt]]-CalcTable[[#This Row],[Runoff]]</f>
        <v>#NAME?</v>
      </c>
      <c r="AF1233" s="13" t="e">
        <f ca="1">CalcTable[[#This Row],[IrrAmt]]/1000*CUR_IRR_AREA*10000/IRR_EFF</f>
        <v>#NAME?</v>
      </c>
      <c r="AG1233" s="147"/>
      <c r="AH1233" s="13"/>
      <c r="AI1233" s="50">
        <v>0</v>
      </c>
      <c r="AJ1233" s="50">
        <v>0</v>
      </c>
      <c r="AK1233" s="50">
        <v>1.2342679012028441</v>
      </c>
      <c r="AL1233" s="50">
        <v>5.5233395060142172</v>
      </c>
      <c r="AM1233" s="50"/>
      <c r="AN1233" s="50"/>
      <c r="AO1233" s="50"/>
      <c r="AP1233" s="50"/>
      <c r="AQ1233" s="50"/>
      <c r="AR1233" s="50"/>
      <c r="AS1233" s="50"/>
      <c r="AT1233" s="50"/>
      <c r="AU1233" s="50"/>
      <c r="AV1233" s="50"/>
      <c r="AW1233" s="50"/>
      <c r="AX1233" s="50">
        <f t="shared" si="387"/>
        <v>6.7576074072170611</v>
      </c>
      <c r="AY1233" s="50"/>
      <c r="AZ1233" s="50">
        <f t="shared" si="377"/>
        <v>180.12055472739209</v>
      </c>
      <c r="BA1233" s="50">
        <f t="shared" si="378"/>
        <v>277.32847315169897</v>
      </c>
      <c r="BB1233" s="50">
        <f t="shared" si="379"/>
        <v>285.9056424244319</v>
      </c>
      <c r="BC1233" s="17">
        <f t="shared" si="380"/>
        <v>19679</v>
      </c>
      <c r="BD1233" s="50">
        <f t="shared" si="381"/>
        <v>6.7576074072170611</v>
      </c>
      <c r="BE1233" s="50">
        <f t="shared" si="382"/>
        <v>180.12055472739209</v>
      </c>
      <c r="BF1233" s="50">
        <f t="shared" si="388"/>
        <v>294.61988746253678</v>
      </c>
      <c r="BG1233" s="50"/>
      <c r="BH1233" s="17">
        <f t="shared" si="383"/>
        <v>0</v>
      </c>
      <c r="BI1233" s="17">
        <f t="shared" si="391"/>
        <v>1233</v>
      </c>
      <c r="BJ1233" s="17">
        <f t="shared" si="389"/>
        <v>1233</v>
      </c>
      <c r="BK1233" s="150">
        <f t="shared" si="390"/>
        <v>24735</v>
      </c>
      <c r="BL1233" s="50" t="e">
        <f t="shared" ca="1" si="384"/>
        <v>#NAME?</v>
      </c>
      <c r="BM1233" s="50" t="e">
        <f t="shared" ca="1" si="385"/>
        <v>#NAME?</v>
      </c>
      <c r="BN1233" s="50" t="e">
        <f t="shared" ca="1" si="386"/>
        <v>#NAME?</v>
      </c>
    </row>
    <row r="1234" spans="1:66" x14ac:dyDescent="0.35">
      <c r="A1234" s="48">
        <v>24736</v>
      </c>
      <c r="B1234" s="17">
        <v>1967</v>
      </c>
      <c r="C1234" s="17">
        <v>9</v>
      </c>
      <c r="D1234" s="17">
        <v>264</v>
      </c>
      <c r="E1234" s="17">
        <v>21</v>
      </c>
      <c r="F1234" s="17">
        <v>5</v>
      </c>
      <c r="G1234" s="50">
        <v>6.7</v>
      </c>
      <c r="H1234" s="32">
        <v>4.7371199689037615</v>
      </c>
      <c r="I1234" s="50">
        <v>11.166666666666666</v>
      </c>
      <c r="J1234" s="13">
        <v>0</v>
      </c>
      <c r="K1234" s="13">
        <f t="shared" si="372"/>
        <v>0</v>
      </c>
      <c r="L1234" s="13">
        <f t="shared" si="373"/>
        <v>0</v>
      </c>
      <c r="M1234" s="13" t="e">
        <f ca="1">CalcTable[[#This Row],[IWC]]-AE1233</f>
        <v>#NAME?</v>
      </c>
      <c r="N1234" s="13" t="e">
        <f ca="1">IF(CalcTable[[#This Row],[Day of Year]]&lt;123,FCAP,AE1233)</f>
        <v>#NAME?</v>
      </c>
      <c r="O1234" s="17" t="e">
        <f ca="1">IF(IRR_DRIP,5,COUNTIF('IDET Wind Values'!C1218:G1218,"&lt;="&amp;IRR_MAXWIND))</f>
        <v>#NAME?</v>
      </c>
      <c r="P1234" s="13" t="e">
        <f ca="1">CalcTable[[#This Row],[ET_o]]*KL</f>
        <v>#NAME?</v>
      </c>
      <c r="Q1234" s="13" t="e">
        <f ca="1">IF(WILTPT&lt;=0,1,MAX(0,MIN(1,(CalcTable[[#This Row],[IWC]]-WILTPT)/(MAD-WILTPT))))</f>
        <v>#NAME?</v>
      </c>
      <c r="R1234" s="13" t="e">
        <f ca="1">CalcTable[[#This Row],[ETMult]]*CalcTable[[#This Row],[ETb]]</f>
        <v>#NAME?</v>
      </c>
      <c r="S1234" s="13" t="b">
        <f>INDEX(IRR_LIST,CalcTable[[#This Row],[Day of Week]]+1)</f>
        <v>1</v>
      </c>
      <c r="T1234" s="13">
        <f t="shared" ca="1" si="374"/>
        <v>0</v>
      </c>
      <c r="U1234" s="13" t="b">
        <f ca="1">IF(CalcTable[[#This Row],[IrrPrecip]]&gt;=IC_MM,FALSE,TRUE)</f>
        <v>1</v>
      </c>
      <c r="V1234" s="13" t="b">
        <f t="shared" si="375"/>
        <v>1</v>
      </c>
      <c r="W1234" s="13" t="e">
        <f ca="1">IF(AND(IRR_DRIP=FALSE,CalcTable[[#This Row],[IrrHours]]&lt;=0),FALSE,TRUE)</f>
        <v>#NAME?</v>
      </c>
      <c r="X1234" s="13" t="e">
        <f ca="1">AND(CalcTable[[#This Row],[IrrDay]],CalcTable[[#This Row],[IrrRain]],CalcTable[[#This Row],[IrrWarm]],CalcTable[[#This Row],[IrrWindy]])</f>
        <v>#NAME?</v>
      </c>
      <c r="Y1234" s="13" t="e">
        <f t="shared" ca="1" si="376"/>
        <v>#NAME?</v>
      </c>
      <c r="Z1234" s="13" t="e">
        <f ca="1">CalcTable[[#This Row],[IrrHours]]/5</f>
        <v>#NAME?</v>
      </c>
      <c r="AA1234" s="13" t="e">
        <f ca="1">IF(CalcTable[[#This Row],[IrrFlag]]=FALSE,0,MAX(0,CalcTable[[#This Row],[VolRednWind]]*(FCAP*IRR_TARGET-CalcTable[[#This Row],[IWC]])))</f>
        <v>#NAME?</v>
      </c>
      <c r="AB1234" s="13" t="e">
        <f ca="1">CalcTable[[#This Row],[IWC]]+CalcTable[[#This Row],[Eff Precip]]+CalcTable[[#This Row],[IrrAmt]]-CalcTable[[#This Row],[AET]]</f>
        <v>#NAME?</v>
      </c>
      <c r="AC1234" s="13" t="e">
        <f ca="1">IF(CalcTable[[#This Row],[PWC]]&gt;FCAP,MIN(24*PERC,MIN(SAT,CalcTable[[#This Row],[PWC]])-FCAP),0)</f>
        <v>#NAME?</v>
      </c>
      <c r="AD1234" s="13" t="e">
        <f ca="1">IF(CalcTable[[#This Row],[PWC]]&gt;SAT,CalcTable[[#This Row],[PWC]]-SAT,0)</f>
        <v>#NAME?</v>
      </c>
      <c r="AE1234" s="13" t="e">
        <f ca="1">CalcTable[[#This Row],[PWC]]-CalcTable[[#This Row],[PercAmt]]-CalcTable[[#This Row],[Runoff]]</f>
        <v>#NAME?</v>
      </c>
      <c r="AF1234" s="13" t="e">
        <f ca="1">CalcTable[[#This Row],[IrrAmt]]/1000*CUR_IRR_AREA*10000/IRR_EFF</f>
        <v>#NAME?</v>
      </c>
      <c r="AG1234" s="147"/>
      <c r="AH1234" s="13"/>
      <c r="AI1234" s="50">
        <v>0</v>
      </c>
      <c r="AJ1234" s="50">
        <v>0</v>
      </c>
      <c r="AK1234" s="50">
        <v>0</v>
      </c>
      <c r="AL1234" s="50">
        <v>0</v>
      </c>
      <c r="AM1234" s="50"/>
      <c r="AN1234" s="50"/>
      <c r="AO1234" s="50"/>
      <c r="AP1234" s="50"/>
      <c r="AQ1234" s="50"/>
      <c r="AR1234" s="50"/>
      <c r="AS1234" s="50"/>
      <c r="AT1234" s="50"/>
      <c r="AU1234" s="50"/>
      <c r="AV1234" s="50"/>
      <c r="AW1234" s="50"/>
      <c r="AX1234" s="50">
        <f t="shared" si="387"/>
        <v>0</v>
      </c>
      <c r="AY1234" s="50"/>
      <c r="AZ1234" s="50">
        <f t="shared" si="377"/>
        <v>0</v>
      </c>
      <c r="BA1234" s="50">
        <f t="shared" si="378"/>
        <v>0</v>
      </c>
      <c r="BB1234" s="50">
        <f t="shared" si="379"/>
        <v>0</v>
      </c>
      <c r="BC1234" s="17">
        <f t="shared" si="380"/>
        <v>19679</v>
      </c>
      <c r="BD1234" s="50">
        <f t="shared" si="381"/>
        <v>0</v>
      </c>
      <c r="BE1234" s="50">
        <f t="shared" si="382"/>
        <v>0</v>
      </c>
      <c r="BF1234" s="50">
        <f t="shared" si="388"/>
        <v>0</v>
      </c>
      <c r="BG1234" s="50"/>
      <c r="BH1234" s="17">
        <f t="shared" si="383"/>
        <v>0</v>
      </c>
      <c r="BI1234" s="17">
        <f t="shared" si="391"/>
        <v>1234</v>
      </c>
      <c r="BJ1234" s="17">
        <f t="shared" si="389"/>
        <v>1234</v>
      </c>
      <c r="BK1234" s="150">
        <f t="shared" si="390"/>
        <v>24736</v>
      </c>
      <c r="BL1234" s="50" t="e">
        <f t="shared" ca="1" si="384"/>
        <v>#NAME?</v>
      </c>
      <c r="BM1234" s="50" t="e">
        <f t="shared" ca="1" si="385"/>
        <v>#NAME?</v>
      </c>
      <c r="BN1234" s="50" t="e">
        <f t="shared" ca="1" si="386"/>
        <v>#NAME?</v>
      </c>
    </row>
    <row r="1235" spans="1:66" x14ac:dyDescent="0.35">
      <c r="A1235" s="48">
        <v>24737</v>
      </c>
      <c r="B1235" s="17">
        <v>1967</v>
      </c>
      <c r="C1235" s="17">
        <v>9</v>
      </c>
      <c r="D1235" s="17">
        <v>265</v>
      </c>
      <c r="E1235" s="17">
        <v>22</v>
      </c>
      <c r="F1235" s="17">
        <v>6</v>
      </c>
      <c r="G1235" s="50">
        <v>4.4000000000000004</v>
      </c>
      <c r="H1235" s="32">
        <v>3.4607552109764326</v>
      </c>
      <c r="I1235" s="50">
        <v>38</v>
      </c>
      <c r="J1235" s="13">
        <v>0.8</v>
      </c>
      <c r="K1235" s="13">
        <f t="shared" si="372"/>
        <v>0.8</v>
      </c>
      <c r="L1235" s="13">
        <f t="shared" si="373"/>
        <v>0</v>
      </c>
      <c r="M1235" s="13" t="e">
        <f ca="1">CalcTable[[#This Row],[IWC]]-AE1234</f>
        <v>#NAME?</v>
      </c>
      <c r="N1235" s="13" t="e">
        <f ca="1">IF(CalcTable[[#This Row],[Day of Year]]&lt;123,FCAP,AE1234)</f>
        <v>#NAME?</v>
      </c>
      <c r="O1235" s="17" t="e">
        <f ca="1">IF(IRR_DRIP,5,COUNTIF('IDET Wind Values'!C1219:G1219,"&lt;="&amp;IRR_MAXWIND))</f>
        <v>#NAME?</v>
      </c>
      <c r="P1235" s="13" t="e">
        <f ca="1">CalcTable[[#This Row],[ET_o]]*KL</f>
        <v>#NAME?</v>
      </c>
      <c r="Q1235" s="13" t="e">
        <f ca="1">IF(WILTPT&lt;=0,1,MAX(0,MIN(1,(CalcTable[[#This Row],[IWC]]-WILTPT)/(MAD-WILTPT))))</f>
        <v>#NAME?</v>
      </c>
      <c r="R1235" s="13" t="e">
        <f ca="1">CalcTable[[#This Row],[ETMult]]*CalcTable[[#This Row],[ETb]]</f>
        <v>#NAME?</v>
      </c>
      <c r="S1235" s="13" t="b">
        <f>INDEX(IRR_LIST,CalcTable[[#This Row],[Day of Week]]+1)</f>
        <v>0</v>
      </c>
      <c r="T1235" s="13">
        <f t="shared" ca="1" si="374"/>
        <v>0</v>
      </c>
      <c r="U1235" s="13" t="b">
        <f ca="1">IF(CalcTable[[#This Row],[IrrPrecip]]&gt;=IC_MM,FALSE,TRUE)</f>
        <v>1</v>
      </c>
      <c r="V1235" s="13" t="b">
        <f t="shared" si="375"/>
        <v>0</v>
      </c>
      <c r="W1235" s="13" t="e">
        <f ca="1">IF(AND(IRR_DRIP=FALSE,CalcTable[[#This Row],[IrrHours]]&lt;=0),FALSE,TRUE)</f>
        <v>#NAME?</v>
      </c>
      <c r="X1235" s="13" t="e">
        <f ca="1">AND(CalcTable[[#This Row],[IrrDay]],CalcTable[[#This Row],[IrrRain]],CalcTable[[#This Row],[IrrWarm]],CalcTable[[#This Row],[IrrWindy]])</f>
        <v>#NAME?</v>
      </c>
      <c r="Y1235" s="13" t="e">
        <f t="shared" ca="1" si="376"/>
        <v>#NAME?</v>
      </c>
      <c r="Z1235" s="13" t="e">
        <f ca="1">CalcTable[[#This Row],[IrrHours]]/5</f>
        <v>#NAME?</v>
      </c>
      <c r="AA1235" s="13" t="e">
        <f ca="1">IF(CalcTable[[#This Row],[IrrFlag]]=FALSE,0,MAX(0,CalcTable[[#This Row],[VolRednWind]]*(FCAP*IRR_TARGET-CalcTable[[#This Row],[IWC]])))</f>
        <v>#NAME?</v>
      </c>
      <c r="AB1235" s="13" t="e">
        <f ca="1">CalcTable[[#This Row],[IWC]]+CalcTable[[#This Row],[Eff Precip]]+CalcTable[[#This Row],[IrrAmt]]-CalcTable[[#This Row],[AET]]</f>
        <v>#NAME?</v>
      </c>
      <c r="AC1235" s="13" t="e">
        <f ca="1">IF(CalcTable[[#This Row],[PWC]]&gt;FCAP,MIN(24*PERC,MIN(SAT,CalcTable[[#This Row],[PWC]])-FCAP),0)</f>
        <v>#NAME?</v>
      </c>
      <c r="AD1235" s="13" t="e">
        <f ca="1">IF(CalcTable[[#This Row],[PWC]]&gt;SAT,CalcTable[[#This Row],[PWC]]-SAT,0)</f>
        <v>#NAME?</v>
      </c>
      <c r="AE1235" s="13" t="e">
        <f ca="1">CalcTable[[#This Row],[PWC]]-CalcTable[[#This Row],[PercAmt]]-CalcTable[[#This Row],[Runoff]]</f>
        <v>#NAME?</v>
      </c>
      <c r="AF1235" s="13" t="e">
        <f ca="1">CalcTable[[#This Row],[IrrAmt]]/1000*CUR_IRR_AREA*10000/IRR_EFF</f>
        <v>#NAME?</v>
      </c>
      <c r="AG1235" s="147"/>
      <c r="AH1235" s="13"/>
      <c r="AI1235" s="50">
        <v>0</v>
      </c>
      <c r="AJ1235" s="50">
        <v>0</v>
      </c>
      <c r="AK1235" s="50">
        <v>0</v>
      </c>
      <c r="AL1235" s="50">
        <v>0</v>
      </c>
      <c r="AM1235" s="50"/>
      <c r="AN1235" s="50"/>
      <c r="AO1235" s="50"/>
      <c r="AP1235" s="50"/>
      <c r="AQ1235" s="50"/>
      <c r="AR1235" s="50"/>
      <c r="AS1235" s="50"/>
      <c r="AT1235" s="50"/>
      <c r="AU1235" s="50"/>
      <c r="AV1235" s="50"/>
      <c r="AW1235" s="50"/>
      <c r="AX1235" s="50">
        <f t="shared" si="387"/>
        <v>0</v>
      </c>
      <c r="AY1235" s="50"/>
      <c r="AZ1235" s="50">
        <f t="shared" si="377"/>
        <v>0</v>
      </c>
      <c r="BA1235" s="50">
        <f t="shared" si="378"/>
        <v>0</v>
      </c>
      <c r="BB1235" s="50">
        <f t="shared" si="379"/>
        <v>0</v>
      </c>
      <c r="BC1235" s="17">
        <f t="shared" si="380"/>
        <v>19679</v>
      </c>
      <c r="BD1235" s="50">
        <f t="shared" si="381"/>
        <v>0</v>
      </c>
      <c r="BE1235" s="50">
        <f t="shared" si="382"/>
        <v>0</v>
      </c>
      <c r="BF1235" s="50">
        <f t="shared" si="388"/>
        <v>0</v>
      </c>
      <c r="BG1235" s="50"/>
      <c r="BH1235" s="17">
        <f t="shared" si="383"/>
        <v>0</v>
      </c>
      <c r="BI1235" s="17">
        <f t="shared" si="391"/>
        <v>1235</v>
      </c>
      <c r="BJ1235" s="17">
        <f t="shared" si="389"/>
        <v>1235</v>
      </c>
      <c r="BK1235" s="150">
        <f t="shared" si="390"/>
        <v>24737</v>
      </c>
      <c r="BL1235" s="50" t="e">
        <f t="shared" ca="1" si="384"/>
        <v>#NAME?</v>
      </c>
      <c r="BM1235" s="50" t="e">
        <f t="shared" ca="1" si="385"/>
        <v>#NAME?</v>
      </c>
      <c r="BN1235" s="50" t="e">
        <f t="shared" ca="1" si="386"/>
        <v>#NAME?</v>
      </c>
    </row>
    <row r="1236" spans="1:66" x14ac:dyDescent="0.35">
      <c r="A1236" s="48">
        <v>24738</v>
      </c>
      <c r="B1236" s="17">
        <v>1967</v>
      </c>
      <c r="C1236" s="17">
        <v>9</v>
      </c>
      <c r="D1236" s="17">
        <v>266</v>
      </c>
      <c r="E1236" s="17">
        <v>23</v>
      </c>
      <c r="F1236" s="17">
        <v>7</v>
      </c>
      <c r="G1236" s="50">
        <v>1.7</v>
      </c>
      <c r="H1236" s="32">
        <v>4.1546979722702266</v>
      </c>
      <c r="I1236" s="50">
        <v>7.5</v>
      </c>
      <c r="J1236" s="13">
        <v>0</v>
      </c>
      <c r="K1236" s="13">
        <f t="shared" ref="K1236:K1299" si="392">J1236*PRECIP_ADJUST</f>
        <v>0</v>
      </c>
      <c r="L1236" s="13">
        <f t="shared" ref="L1236:L1299" si="393">IF(K1236&gt;=EFF_PRECIP,EFF_MULT*(K1236-EFF_PRECIP),0)</f>
        <v>0</v>
      </c>
      <c r="M1236" s="13" t="e">
        <f ca="1">CalcTable[[#This Row],[IWC]]-AE1235</f>
        <v>#NAME?</v>
      </c>
      <c r="N1236" s="13" t="e">
        <f ca="1">IF(CalcTable[[#This Row],[Day of Year]]&lt;123,FCAP,AE1235)</f>
        <v>#NAME?</v>
      </c>
      <c r="O1236" s="17" t="e">
        <f ca="1">IF(IRR_DRIP,5,COUNTIF('IDET Wind Values'!C1220:G1220,"&lt;="&amp;IRR_MAXWIND))</f>
        <v>#NAME?</v>
      </c>
      <c r="P1236" s="13" t="e">
        <f ca="1">CalcTable[[#This Row],[ET_o]]*KL</f>
        <v>#NAME?</v>
      </c>
      <c r="Q1236" s="13" t="e">
        <f ca="1">IF(WILTPT&lt;=0,1,MAX(0,MIN(1,(CalcTable[[#This Row],[IWC]]-WILTPT)/(MAD-WILTPT))))</f>
        <v>#NAME?</v>
      </c>
      <c r="R1236" s="13" t="e">
        <f ca="1">CalcTable[[#This Row],[ETMult]]*CalcTable[[#This Row],[ETb]]</f>
        <v>#NAME?</v>
      </c>
      <c r="S1236" s="13" t="b">
        <f>INDEX(IRR_LIST,CalcTable[[#This Row],[Day of Week]]+1)</f>
        <v>0</v>
      </c>
      <c r="T1236" s="13">
        <f t="shared" ref="T1236:T1299" ca="1" si="394">SUM(OFFSET(K1236,-IC_DAYS,0,IC_DAYS,1))</f>
        <v>0.8</v>
      </c>
      <c r="U1236" s="13" t="b">
        <f ca="1">IF(CalcTable[[#This Row],[IrrPrecip]]&gt;=IC_MM,FALSE,TRUE)</f>
        <v>1</v>
      </c>
      <c r="V1236" s="13" t="b">
        <f t="shared" ref="V1236:V1299" si="395">IF(G1237&lt;IRR_TEMP,FALSE,TRUE)</f>
        <v>1</v>
      </c>
      <c r="W1236" s="13" t="e">
        <f ca="1">IF(AND(IRR_DRIP=FALSE,CalcTable[[#This Row],[IrrHours]]&lt;=0),FALSE,TRUE)</f>
        <v>#NAME?</v>
      </c>
      <c r="X1236" s="13" t="e">
        <f ca="1">AND(CalcTable[[#This Row],[IrrDay]],CalcTable[[#This Row],[IrrRain]],CalcTable[[#This Row],[IrrWarm]],CalcTable[[#This Row],[IrrWindy]])</f>
        <v>#NAME?</v>
      </c>
      <c r="Y1236" s="13" t="e">
        <f t="shared" ref="Y1236:Y1299" ca="1" si="396">IF(AA1235&lt;=0,FALSE,TRUE)</f>
        <v>#NAME?</v>
      </c>
      <c r="Z1236" s="13" t="e">
        <f ca="1">CalcTable[[#This Row],[IrrHours]]/5</f>
        <v>#NAME?</v>
      </c>
      <c r="AA1236" s="13" t="e">
        <f ca="1">IF(CalcTable[[#This Row],[IrrFlag]]=FALSE,0,MAX(0,CalcTable[[#This Row],[VolRednWind]]*(FCAP*IRR_TARGET-CalcTable[[#This Row],[IWC]])))</f>
        <v>#NAME?</v>
      </c>
      <c r="AB1236" s="13" t="e">
        <f ca="1">CalcTable[[#This Row],[IWC]]+CalcTable[[#This Row],[Eff Precip]]+CalcTable[[#This Row],[IrrAmt]]-CalcTable[[#This Row],[AET]]</f>
        <v>#NAME?</v>
      </c>
      <c r="AC1236" s="13" t="e">
        <f ca="1">IF(CalcTable[[#This Row],[PWC]]&gt;FCAP,MIN(24*PERC,MIN(SAT,CalcTable[[#This Row],[PWC]])-FCAP),0)</f>
        <v>#NAME?</v>
      </c>
      <c r="AD1236" s="13" t="e">
        <f ca="1">IF(CalcTable[[#This Row],[PWC]]&gt;SAT,CalcTable[[#This Row],[PWC]]-SAT,0)</f>
        <v>#NAME?</v>
      </c>
      <c r="AE1236" s="13" t="e">
        <f ca="1">CalcTable[[#This Row],[PWC]]-CalcTable[[#This Row],[PercAmt]]-CalcTable[[#This Row],[Runoff]]</f>
        <v>#NAME?</v>
      </c>
      <c r="AF1236" s="13" t="e">
        <f ca="1">CalcTable[[#This Row],[IrrAmt]]/1000*CUR_IRR_AREA*10000/IRR_EFF</f>
        <v>#NAME?</v>
      </c>
      <c r="AG1236" s="147"/>
      <c r="AH1236" s="13"/>
      <c r="AI1236" s="50">
        <v>0</v>
      </c>
      <c r="AJ1236" s="50">
        <v>0</v>
      </c>
      <c r="AK1236" s="50">
        <v>2.1184479272637211</v>
      </c>
      <c r="AL1236" s="50">
        <v>0</v>
      </c>
      <c r="AM1236" s="50"/>
      <c r="AN1236" s="50"/>
      <c r="AO1236" s="50"/>
      <c r="AP1236" s="50"/>
      <c r="AQ1236" s="50"/>
      <c r="AR1236" s="50"/>
      <c r="AS1236" s="50"/>
      <c r="AT1236" s="50"/>
      <c r="AU1236" s="50"/>
      <c r="AV1236" s="50"/>
      <c r="AW1236" s="50"/>
      <c r="AX1236" s="50">
        <f t="shared" si="387"/>
        <v>2.1184479272637211</v>
      </c>
      <c r="AY1236" s="50"/>
      <c r="AZ1236" s="50">
        <f t="shared" ref="AZ1236:AZ1299" si="397">SUMPRODUCT(AI1236:AW1236,CONVERSION)</f>
        <v>31.070569599867913</v>
      </c>
      <c r="BA1236" s="50">
        <f t="shared" ref="BA1236:BA1299" si="398">SUMPRODUCT($AI1236:$AW1236,CONVERSION,APP_DEMAND)</f>
        <v>47.838813510907734</v>
      </c>
      <c r="BB1236" s="50">
        <f t="shared" ref="BB1236:BB1299" si="399">SUMPRODUCT($AI1236:$AW1236,CONVERSION,PUMP_DEMAND)</f>
        <v>49.318364444234788</v>
      </c>
      <c r="BC1236" s="17">
        <f t="shared" ref="BC1236:BC1299" si="400">B1236*10+C1236</f>
        <v>19679</v>
      </c>
      <c r="BD1236" s="50">
        <f t="shared" ref="BD1236:BD1299" si="401">INDEX(AI1236:AX1236,PLOT_AREA)</f>
        <v>2.1184479272637211</v>
      </c>
      <c r="BE1236" s="50">
        <f t="shared" ref="BE1236:BE1299" si="402">IF(PLOT_AREA&lt;=AREA_COUNT,INDEX(AI1236:AW1236,PLOT_AREA)*INDEX(CONVERSION,PLOT_AREA),AZ1236)</f>
        <v>31.070569599867913</v>
      </c>
      <c r="BF1236" s="50">
        <f t="shared" si="388"/>
        <v>50.82156077502848</v>
      </c>
      <c r="BG1236" s="50"/>
      <c r="BH1236" s="17">
        <f t="shared" ref="BH1236:BH1299" si="403">IF(BC1236&lt;PLOT_FROM,-1,IF(BC1236&gt;PLOT_TO,1,0))</f>
        <v>0</v>
      </c>
      <c r="BI1236" s="17">
        <f t="shared" si="391"/>
        <v>1236</v>
      </c>
      <c r="BJ1236" s="17">
        <f t="shared" si="389"/>
        <v>1236</v>
      </c>
      <c r="BK1236" s="150">
        <f t="shared" si="390"/>
        <v>24738</v>
      </c>
      <c r="BL1236" s="50" t="e">
        <f t="shared" ref="BL1236:BL1299" ca="1" si="404">WILTPT</f>
        <v>#NAME?</v>
      </c>
      <c r="BM1236" s="50" t="e">
        <f t="shared" ref="BM1236:BM1299" ca="1" si="405">SAT</f>
        <v>#NAME?</v>
      </c>
      <c r="BN1236" s="50" t="e">
        <f t="shared" ref="BN1236:BN1299" ca="1" si="406">FCAP</f>
        <v>#NAME?</v>
      </c>
    </row>
    <row r="1237" spans="1:66" x14ac:dyDescent="0.35">
      <c r="A1237" s="48">
        <v>24739</v>
      </c>
      <c r="B1237" s="17">
        <v>1967</v>
      </c>
      <c r="C1237" s="17">
        <v>9</v>
      </c>
      <c r="D1237" s="17">
        <v>267</v>
      </c>
      <c r="E1237" s="17">
        <v>24</v>
      </c>
      <c r="F1237" s="17">
        <v>1</v>
      </c>
      <c r="G1237" s="50">
        <v>9.4</v>
      </c>
      <c r="H1237" s="32">
        <v>5.5792514159831237</v>
      </c>
      <c r="I1237" s="50">
        <v>20.166666666666668</v>
      </c>
      <c r="J1237" s="13">
        <v>0</v>
      </c>
      <c r="K1237" s="13">
        <f t="shared" si="392"/>
        <v>0</v>
      </c>
      <c r="L1237" s="13">
        <f t="shared" si="393"/>
        <v>0</v>
      </c>
      <c r="M1237" s="13" t="e">
        <f ca="1">CalcTable[[#This Row],[IWC]]-AE1236</f>
        <v>#NAME?</v>
      </c>
      <c r="N1237" s="13" t="e">
        <f ca="1">IF(CalcTable[[#This Row],[Day of Year]]&lt;123,FCAP,AE1236)</f>
        <v>#NAME?</v>
      </c>
      <c r="O1237" s="17" t="e">
        <f ca="1">IF(IRR_DRIP,5,COUNTIF('IDET Wind Values'!C1221:G1221,"&lt;="&amp;IRR_MAXWIND))</f>
        <v>#NAME?</v>
      </c>
      <c r="P1237" s="13" t="e">
        <f ca="1">CalcTable[[#This Row],[ET_o]]*KL</f>
        <v>#NAME?</v>
      </c>
      <c r="Q1237" s="13" t="e">
        <f ca="1">IF(WILTPT&lt;=0,1,MAX(0,MIN(1,(CalcTable[[#This Row],[IWC]]-WILTPT)/(MAD-WILTPT))))</f>
        <v>#NAME?</v>
      </c>
      <c r="R1237" s="13" t="e">
        <f ca="1">CalcTable[[#This Row],[ETMult]]*CalcTable[[#This Row],[ETb]]</f>
        <v>#NAME?</v>
      </c>
      <c r="S1237" s="13" t="b">
        <f>INDEX(IRR_LIST,CalcTable[[#This Row],[Day of Week]]+1)</f>
        <v>1</v>
      </c>
      <c r="T1237" s="13">
        <f t="shared" ca="1" si="394"/>
        <v>0.8</v>
      </c>
      <c r="U1237" s="13" t="b">
        <f ca="1">IF(CalcTable[[#This Row],[IrrPrecip]]&gt;=IC_MM,FALSE,TRUE)</f>
        <v>1</v>
      </c>
      <c r="V1237" s="13" t="b">
        <f t="shared" si="395"/>
        <v>1</v>
      </c>
      <c r="W1237" s="13" t="e">
        <f ca="1">IF(AND(IRR_DRIP=FALSE,CalcTable[[#This Row],[IrrHours]]&lt;=0),FALSE,TRUE)</f>
        <v>#NAME?</v>
      </c>
      <c r="X1237" s="13" t="e">
        <f ca="1">AND(CalcTable[[#This Row],[IrrDay]],CalcTable[[#This Row],[IrrRain]],CalcTable[[#This Row],[IrrWarm]],CalcTable[[#This Row],[IrrWindy]])</f>
        <v>#NAME?</v>
      </c>
      <c r="Y1237" s="13" t="e">
        <f t="shared" ca="1" si="396"/>
        <v>#NAME?</v>
      </c>
      <c r="Z1237" s="13" t="e">
        <f ca="1">CalcTable[[#This Row],[IrrHours]]/5</f>
        <v>#NAME?</v>
      </c>
      <c r="AA1237" s="13" t="e">
        <f ca="1">IF(CalcTable[[#This Row],[IrrFlag]]=FALSE,0,MAX(0,CalcTable[[#This Row],[VolRednWind]]*(FCAP*IRR_TARGET-CalcTable[[#This Row],[IWC]])))</f>
        <v>#NAME?</v>
      </c>
      <c r="AB1237" s="13" t="e">
        <f ca="1">CalcTable[[#This Row],[IWC]]+CalcTable[[#This Row],[Eff Precip]]+CalcTable[[#This Row],[IrrAmt]]-CalcTable[[#This Row],[AET]]</f>
        <v>#NAME?</v>
      </c>
      <c r="AC1237" s="13" t="e">
        <f ca="1">IF(CalcTable[[#This Row],[PWC]]&gt;FCAP,MIN(24*PERC,MIN(SAT,CalcTable[[#This Row],[PWC]])-FCAP),0)</f>
        <v>#NAME?</v>
      </c>
      <c r="AD1237" s="13" t="e">
        <f ca="1">IF(CalcTable[[#This Row],[PWC]]&gt;SAT,CalcTable[[#This Row],[PWC]]-SAT,0)</f>
        <v>#NAME?</v>
      </c>
      <c r="AE1237" s="13" t="e">
        <f ca="1">CalcTable[[#This Row],[PWC]]-CalcTable[[#This Row],[PercAmt]]-CalcTable[[#This Row],[Runoff]]</f>
        <v>#NAME?</v>
      </c>
      <c r="AF1237" s="13" t="e">
        <f ca="1">CalcTable[[#This Row],[IrrAmt]]/1000*CUR_IRR_AREA*10000/IRR_EFF</f>
        <v>#NAME?</v>
      </c>
      <c r="AG1237" s="147"/>
      <c r="AH1237" s="13"/>
      <c r="AI1237" s="50">
        <v>16.279022942224032</v>
      </c>
      <c r="AJ1237" s="50">
        <v>23.256016954383966</v>
      </c>
      <c r="AK1237" s="50">
        <v>0</v>
      </c>
      <c r="AL1237" s="50">
        <v>0</v>
      </c>
      <c r="AM1237" s="50"/>
      <c r="AN1237" s="50"/>
      <c r="AO1237" s="50"/>
      <c r="AP1237" s="50"/>
      <c r="AQ1237" s="50"/>
      <c r="AR1237" s="50"/>
      <c r="AS1237" s="50"/>
      <c r="AT1237" s="50"/>
      <c r="AU1237" s="50"/>
      <c r="AV1237" s="50"/>
      <c r="AW1237" s="50"/>
      <c r="AX1237" s="50">
        <f t="shared" ref="AX1237:AX1300" si="407">SUM(AI1237:AW1237)</f>
        <v>39.535039896607998</v>
      </c>
      <c r="AY1237" s="50"/>
      <c r="AZ1237" s="50">
        <f t="shared" si="397"/>
        <v>920.93550048121551</v>
      </c>
      <c r="BA1237" s="50">
        <f t="shared" si="398"/>
        <v>1492.9127605206183</v>
      </c>
      <c r="BB1237" s="50">
        <f t="shared" si="399"/>
        <v>1545.0962153338703</v>
      </c>
      <c r="BC1237" s="17">
        <f t="shared" si="400"/>
        <v>19679</v>
      </c>
      <c r="BD1237" s="50">
        <f t="shared" si="401"/>
        <v>39.535039896607998</v>
      </c>
      <c r="BE1237" s="50">
        <f t="shared" si="402"/>
        <v>920.93550048121551</v>
      </c>
      <c r="BF1237" s="50">
        <f t="shared" ref="BF1237:BF1300" si="408">BE1237*BF$17</f>
        <v>1506.3573056538471</v>
      </c>
      <c r="BG1237" s="50"/>
      <c r="BH1237" s="17">
        <f t="shared" si="403"/>
        <v>0</v>
      </c>
      <c r="BI1237" s="17">
        <f t="shared" si="391"/>
        <v>1237</v>
      </c>
      <c r="BJ1237" s="17">
        <f t="shared" ref="BJ1237:BJ1300" si="409">IF(BH1237=0,BI1237,"")</f>
        <v>1237</v>
      </c>
      <c r="BK1237" s="150">
        <f t="shared" ref="BK1237:BK1300" si="410">A1237</f>
        <v>24739</v>
      </c>
      <c r="BL1237" s="50" t="e">
        <f t="shared" ca="1" si="404"/>
        <v>#NAME?</v>
      </c>
      <c r="BM1237" s="50" t="e">
        <f t="shared" ca="1" si="405"/>
        <v>#NAME?</v>
      </c>
      <c r="BN1237" s="50" t="e">
        <f t="shared" ca="1" si="406"/>
        <v>#NAME?</v>
      </c>
    </row>
    <row r="1238" spans="1:66" x14ac:dyDescent="0.35">
      <c r="A1238" s="48">
        <v>24740</v>
      </c>
      <c r="B1238" s="17">
        <v>1967</v>
      </c>
      <c r="C1238" s="17">
        <v>9</v>
      </c>
      <c r="D1238" s="17">
        <v>268</v>
      </c>
      <c r="E1238" s="17">
        <v>25</v>
      </c>
      <c r="F1238" s="17">
        <v>2</v>
      </c>
      <c r="G1238" s="50">
        <v>7.8</v>
      </c>
      <c r="H1238" s="32">
        <v>1.9355061017391306</v>
      </c>
      <c r="I1238" s="50">
        <v>4.666666666666667</v>
      </c>
      <c r="J1238" s="13">
        <v>0</v>
      </c>
      <c r="K1238" s="13">
        <f t="shared" si="392"/>
        <v>0</v>
      </c>
      <c r="L1238" s="13">
        <f t="shared" si="393"/>
        <v>0</v>
      </c>
      <c r="M1238" s="13" t="e">
        <f ca="1">CalcTable[[#This Row],[IWC]]-AE1237</f>
        <v>#NAME?</v>
      </c>
      <c r="N1238" s="13" t="e">
        <f ca="1">IF(CalcTable[[#This Row],[Day of Year]]&lt;123,FCAP,AE1237)</f>
        <v>#NAME?</v>
      </c>
      <c r="O1238" s="17" t="e">
        <f ca="1">IF(IRR_DRIP,5,COUNTIF('IDET Wind Values'!C1222:G1222,"&lt;="&amp;IRR_MAXWIND))</f>
        <v>#NAME?</v>
      </c>
      <c r="P1238" s="13" t="e">
        <f ca="1">CalcTable[[#This Row],[ET_o]]*KL</f>
        <v>#NAME?</v>
      </c>
      <c r="Q1238" s="13" t="e">
        <f ca="1">IF(WILTPT&lt;=0,1,MAX(0,MIN(1,(CalcTable[[#This Row],[IWC]]-WILTPT)/(MAD-WILTPT))))</f>
        <v>#NAME?</v>
      </c>
      <c r="R1238" s="13" t="e">
        <f ca="1">CalcTable[[#This Row],[ETMult]]*CalcTable[[#This Row],[ETb]]</f>
        <v>#NAME?</v>
      </c>
      <c r="S1238" s="13" t="b">
        <f>INDEX(IRR_LIST,CalcTable[[#This Row],[Day of Week]]+1)</f>
        <v>0</v>
      </c>
      <c r="T1238" s="13">
        <f t="shared" ca="1" si="394"/>
        <v>0</v>
      </c>
      <c r="U1238" s="13" t="b">
        <f ca="1">IF(CalcTable[[#This Row],[IrrPrecip]]&gt;=IC_MM,FALSE,TRUE)</f>
        <v>1</v>
      </c>
      <c r="V1238" s="13" t="b">
        <f t="shared" si="395"/>
        <v>0</v>
      </c>
      <c r="W1238" s="13" t="e">
        <f ca="1">IF(AND(IRR_DRIP=FALSE,CalcTable[[#This Row],[IrrHours]]&lt;=0),FALSE,TRUE)</f>
        <v>#NAME?</v>
      </c>
      <c r="X1238" s="13" t="e">
        <f ca="1">AND(CalcTable[[#This Row],[IrrDay]],CalcTable[[#This Row],[IrrRain]],CalcTable[[#This Row],[IrrWarm]],CalcTable[[#This Row],[IrrWindy]])</f>
        <v>#NAME?</v>
      </c>
      <c r="Y1238" s="13" t="e">
        <f t="shared" ca="1" si="396"/>
        <v>#NAME?</v>
      </c>
      <c r="Z1238" s="13" t="e">
        <f ca="1">CalcTable[[#This Row],[IrrHours]]/5</f>
        <v>#NAME?</v>
      </c>
      <c r="AA1238" s="13" t="e">
        <f ca="1">IF(CalcTable[[#This Row],[IrrFlag]]=FALSE,0,MAX(0,CalcTable[[#This Row],[VolRednWind]]*(FCAP*IRR_TARGET-CalcTable[[#This Row],[IWC]])))</f>
        <v>#NAME?</v>
      </c>
      <c r="AB1238" s="13" t="e">
        <f ca="1">CalcTable[[#This Row],[IWC]]+CalcTable[[#This Row],[Eff Precip]]+CalcTable[[#This Row],[IrrAmt]]-CalcTable[[#This Row],[AET]]</f>
        <v>#NAME?</v>
      </c>
      <c r="AC1238" s="13" t="e">
        <f ca="1">IF(CalcTable[[#This Row],[PWC]]&gt;FCAP,MIN(24*PERC,MIN(SAT,CalcTable[[#This Row],[PWC]])-FCAP),0)</f>
        <v>#NAME?</v>
      </c>
      <c r="AD1238" s="13" t="e">
        <f ca="1">IF(CalcTable[[#This Row],[PWC]]&gt;SAT,CalcTable[[#This Row],[PWC]]-SAT,0)</f>
        <v>#NAME?</v>
      </c>
      <c r="AE1238" s="13" t="e">
        <f ca="1">CalcTable[[#This Row],[PWC]]-CalcTable[[#This Row],[PercAmt]]-CalcTable[[#This Row],[Runoff]]</f>
        <v>#NAME?</v>
      </c>
      <c r="AF1238" s="13" t="e">
        <f ca="1">CalcTable[[#This Row],[IrrAmt]]/1000*CUR_IRR_AREA*10000/IRR_EFF</f>
        <v>#NAME?</v>
      </c>
      <c r="AG1238" s="147"/>
      <c r="AH1238" s="13"/>
      <c r="AI1238" s="50">
        <v>0</v>
      </c>
      <c r="AJ1238" s="50">
        <v>0</v>
      </c>
      <c r="AK1238" s="50">
        <v>0</v>
      </c>
      <c r="AL1238" s="50">
        <v>0</v>
      </c>
      <c r="AM1238" s="50"/>
      <c r="AN1238" s="50"/>
      <c r="AO1238" s="50"/>
      <c r="AP1238" s="50"/>
      <c r="AQ1238" s="50"/>
      <c r="AR1238" s="50"/>
      <c r="AS1238" s="50"/>
      <c r="AT1238" s="50"/>
      <c r="AU1238" s="50"/>
      <c r="AV1238" s="50"/>
      <c r="AW1238" s="50"/>
      <c r="AX1238" s="50">
        <f t="shared" si="407"/>
        <v>0</v>
      </c>
      <c r="AY1238" s="50"/>
      <c r="AZ1238" s="50">
        <f t="shared" si="397"/>
        <v>0</v>
      </c>
      <c r="BA1238" s="50">
        <f t="shared" si="398"/>
        <v>0</v>
      </c>
      <c r="BB1238" s="50">
        <f t="shared" si="399"/>
        <v>0</v>
      </c>
      <c r="BC1238" s="17">
        <f t="shared" si="400"/>
        <v>19679</v>
      </c>
      <c r="BD1238" s="50">
        <f t="shared" si="401"/>
        <v>0</v>
      </c>
      <c r="BE1238" s="50">
        <f t="shared" si="402"/>
        <v>0</v>
      </c>
      <c r="BF1238" s="50">
        <f t="shared" si="408"/>
        <v>0</v>
      </c>
      <c r="BG1238" s="50"/>
      <c r="BH1238" s="17">
        <f t="shared" si="403"/>
        <v>0</v>
      </c>
      <c r="BI1238" s="17">
        <f t="shared" ref="BI1238:BI1301" si="411">BI1237+1</f>
        <v>1238</v>
      </c>
      <c r="BJ1238" s="17">
        <f t="shared" si="409"/>
        <v>1238</v>
      </c>
      <c r="BK1238" s="150">
        <f t="shared" si="410"/>
        <v>24740</v>
      </c>
      <c r="BL1238" s="50" t="e">
        <f t="shared" ca="1" si="404"/>
        <v>#NAME?</v>
      </c>
      <c r="BM1238" s="50" t="e">
        <f t="shared" ca="1" si="405"/>
        <v>#NAME?</v>
      </c>
      <c r="BN1238" s="50" t="e">
        <f t="shared" ca="1" si="406"/>
        <v>#NAME?</v>
      </c>
    </row>
    <row r="1239" spans="1:66" x14ac:dyDescent="0.35">
      <c r="A1239" s="48">
        <v>24741</v>
      </c>
      <c r="B1239" s="17">
        <v>1967</v>
      </c>
      <c r="C1239" s="17">
        <v>9</v>
      </c>
      <c r="D1239" s="17">
        <v>269</v>
      </c>
      <c r="E1239" s="17">
        <v>26</v>
      </c>
      <c r="F1239" s="17">
        <v>3</v>
      </c>
      <c r="G1239" s="50">
        <v>2.2000000000000002</v>
      </c>
      <c r="H1239" s="32">
        <v>3.2731077632959336</v>
      </c>
      <c r="I1239" s="50">
        <v>13.333333333333334</v>
      </c>
      <c r="J1239" s="13">
        <v>0</v>
      </c>
      <c r="K1239" s="13">
        <f t="shared" si="392"/>
        <v>0</v>
      </c>
      <c r="L1239" s="13">
        <f t="shared" si="393"/>
        <v>0</v>
      </c>
      <c r="M1239" s="13" t="e">
        <f ca="1">CalcTable[[#This Row],[IWC]]-AE1238</f>
        <v>#NAME?</v>
      </c>
      <c r="N1239" s="13" t="e">
        <f ca="1">IF(CalcTable[[#This Row],[Day of Year]]&lt;123,FCAP,AE1238)</f>
        <v>#NAME?</v>
      </c>
      <c r="O1239" s="17" t="e">
        <f ca="1">IF(IRR_DRIP,5,COUNTIF('IDET Wind Values'!C1223:G1223,"&lt;="&amp;IRR_MAXWIND))</f>
        <v>#NAME?</v>
      </c>
      <c r="P1239" s="13" t="e">
        <f ca="1">CalcTable[[#This Row],[ET_o]]*KL</f>
        <v>#NAME?</v>
      </c>
      <c r="Q1239" s="13" t="e">
        <f ca="1">IF(WILTPT&lt;=0,1,MAX(0,MIN(1,(CalcTable[[#This Row],[IWC]]-WILTPT)/(MAD-WILTPT))))</f>
        <v>#NAME?</v>
      </c>
      <c r="R1239" s="13" t="e">
        <f ca="1">CalcTable[[#This Row],[ETMult]]*CalcTable[[#This Row],[ETb]]</f>
        <v>#NAME?</v>
      </c>
      <c r="S1239" s="13" t="b">
        <f>INDEX(IRR_LIST,CalcTable[[#This Row],[Day of Week]]+1)</f>
        <v>1</v>
      </c>
      <c r="T1239" s="13">
        <f t="shared" ca="1" si="394"/>
        <v>0</v>
      </c>
      <c r="U1239" s="13" t="b">
        <f ca="1">IF(CalcTable[[#This Row],[IrrPrecip]]&gt;=IC_MM,FALSE,TRUE)</f>
        <v>1</v>
      </c>
      <c r="V1239" s="13" t="b">
        <f t="shared" si="395"/>
        <v>1</v>
      </c>
      <c r="W1239" s="13" t="e">
        <f ca="1">IF(AND(IRR_DRIP=FALSE,CalcTable[[#This Row],[IrrHours]]&lt;=0),FALSE,TRUE)</f>
        <v>#NAME?</v>
      </c>
      <c r="X1239" s="13" t="e">
        <f ca="1">AND(CalcTable[[#This Row],[IrrDay]],CalcTable[[#This Row],[IrrRain]],CalcTable[[#This Row],[IrrWarm]],CalcTable[[#This Row],[IrrWindy]])</f>
        <v>#NAME?</v>
      </c>
      <c r="Y1239" s="13" t="e">
        <f t="shared" ca="1" si="396"/>
        <v>#NAME?</v>
      </c>
      <c r="Z1239" s="13" t="e">
        <f ca="1">CalcTable[[#This Row],[IrrHours]]/5</f>
        <v>#NAME?</v>
      </c>
      <c r="AA1239" s="13" t="e">
        <f ca="1">IF(CalcTable[[#This Row],[IrrFlag]]=FALSE,0,MAX(0,CalcTable[[#This Row],[VolRednWind]]*(FCAP*IRR_TARGET-CalcTable[[#This Row],[IWC]])))</f>
        <v>#NAME?</v>
      </c>
      <c r="AB1239" s="13" t="e">
        <f ca="1">CalcTable[[#This Row],[IWC]]+CalcTable[[#This Row],[Eff Precip]]+CalcTable[[#This Row],[IrrAmt]]-CalcTable[[#This Row],[AET]]</f>
        <v>#NAME?</v>
      </c>
      <c r="AC1239" s="13" t="e">
        <f ca="1">IF(CalcTable[[#This Row],[PWC]]&gt;FCAP,MIN(24*PERC,MIN(SAT,CalcTable[[#This Row],[PWC]])-FCAP),0)</f>
        <v>#NAME?</v>
      </c>
      <c r="AD1239" s="13" t="e">
        <f ca="1">IF(CalcTable[[#This Row],[PWC]]&gt;SAT,CalcTable[[#This Row],[PWC]]-SAT,0)</f>
        <v>#NAME?</v>
      </c>
      <c r="AE1239" s="13" t="e">
        <f ca="1">CalcTable[[#This Row],[PWC]]-CalcTable[[#This Row],[PercAmt]]-CalcTable[[#This Row],[Runoff]]</f>
        <v>#NAME?</v>
      </c>
      <c r="AF1239" s="13" t="e">
        <f ca="1">CalcTable[[#This Row],[IrrAmt]]/1000*CUR_IRR_AREA*10000/IRR_EFF</f>
        <v>#NAME?</v>
      </c>
      <c r="AG1239" s="147"/>
      <c r="AH1239" s="13"/>
      <c r="AI1239" s="50">
        <v>4.7628542712173925</v>
      </c>
      <c r="AJ1239" s="50">
        <v>8.1708542712173937</v>
      </c>
      <c r="AK1239" s="50">
        <v>0</v>
      </c>
      <c r="AL1239" s="50">
        <v>0</v>
      </c>
      <c r="AM1239" s="50"/>
      <c r="AN1239" s="50"/>
      <c r="AO1239" s="50"/>
      <c r="AP1239" s="50"/>
      <c r="AQ1239" s="50"/>
      <c r="AR1239" s="50"/>
      <c r="AS1239" s="50"/>
      <c r="AT1239" s="50"/>
      <c r="AU1239" s="50"/>
      <c r="AV1239" s="50"/>
      <c r="AW1239" s="50"/>
      <c r="AX1239" s="50">
        <f t="shared" si="407"/>
        <v>12.933708542434786</v>
      </c>
      <c r="AY1239" s="50"/>
      <c r="AZ1239" s="50">
        <f t="shared" si="397"/>
        <v>309.53358793356529</v>
      </c>
      <c r="BA1239" s="50">
        <f t="shared" si="398"/>
        <v>502.92174561689842</v>
      </c>
      <c r="BB1239" s="50">
        <f t="shared" si="399"/>
        <v>520.58791637265676</v>
      </c>
      <c r="BC1239" s="17">
        <f t="shared" si="400"/>
        <v>19679</v>
      </c>
      <c r="BD1239" s="50">
        <f t="shared" si="401"/>
        <v>12.933708542434786</v>
      </c>
      <c r="BE1239" s="50">
        <f t="shared" si="402"/>
        <v>309.53358793356529</v>
      </c>
      <c r="BF1239" s="50">
        <f t="shared" si="408"/>
        <v>506.29841208785518</v>
      </c>
      <c r="BG1239" s="50"/>
      <c r="BH1239" s="17">
        <f t="shared" si="403"/>
        <v>0</v>
      </c>
      <c r="BI1239" s="17">
        <f t="shared" si="411"/>
        <v>1239</v>
      </c>
      <c r="BJ1239" s="17">
        <f t="shared" si="409"/>
        <v>1239</v>
      </c>
      <c r="BK1239" s="150">
        <f t="shared" si="410"/>
        <v>24741</v>
      </c>
      <c r="BL1239" s="50" t="e">
        <f t="shared" ca="1" si="404"/>
        <v>#NAME?</v>
      </c>
      <c r="BM1239" s="50" t="e">
        <f t="shared" ca="1" si="405"/>
        <v>#NAME?</v>
      </c>
      <c r="BN1239" s="50" t="e">
        <f t="shared" ca="1" si="406"/>
        <v>#NAME?</v>
      </c>
    </row>
    <row r="1240" spans="1:66" x14ac:dyDescent="0.35">
      <c r="A1240" s="48">
        <v>24742</v>
      </c>
      <c r="B1240" s="17">
        <v>1967</v>
      </c>
      <c r="C1240" s="17">
        <v>9</v>
      </c>
      <c r="D1240" s="17">
        <v>270</v>
      </c>
      <c r="E1240" s="17">
        <v>27</v>
      </c>
      <c r="F1240" s="17">
        <v>4</v>
      </c>
      <c r="G1240" s="50">
        <v>6.1</v>
      </c>
      <c r="H1240" s="32">
        <v>4.4874088954526803</v>
      </c>
      <c r="I1240" s="50">
        <v>3.6666666666666665</v>
      </c>
      <c r="J1240" s="13">
        <v>0</v>
      </c>
      <c r="K1240" s="13">
        <f t="shared" si="392"/>
        <v>0</v>
      </c>
      <c r="L1240" s="13">
        <f t="shared" si="393"/>
        <v>0</v>
      </c>
      <c r="M1240" s="13" t="e">
        <f ca="1">CalcTable[[#This Row],[IWC]]-AE1239</f>
        <v>#NAME?</v>
      </c>
      <c r="N1240" s="13" t="e">
        <f ca="1">IF(CalcTable[[#This Row],[Day of Year]]&lt;123,FCAP,AE1239)</f>
        <v>#NAME?</v>
      </c>
      <c r="O1240" s="17" t="e">
        <f ca="1">IF(IRR_DRIP,5,COUNTIF('IDET Wind Values'!C1224:G1224,"&lt;="&amp;IRR_MAXWIND))</f>
        <v>#NAME?</v>
      </c>
      <c r="P1240" s="13" t="e">
        <f ca="1">CalcTable[[#This Row],[ET_o]]*KL</f>
        <v>#NAME?</v>
      </c>
      <c r="Q1240" s="13" t="e">
        <f ca="1">IF(WILTPT&lt;=0,1,MAX(0,MIN(1,(CalcTable[[#This Row],[IWC]]-WILTPT)/(MAD-WILTPT))))</f>
        <v>#NAME?</v>
      </c>
      <c r="R1240" s="13" t="e">
        <f ca="1">CalcTable[[#This Row],[ETMult]]*CalcTable[[#This Row],[ETb]]</f>
        <v>#NAME?</v>
      </c>
      <c r="S1240" s="13" t="b">
        <f>INDEX(IRR_LIST,CalcTable[[#This Row],[Day of Week]]+1)</f>
        <v>0</v>
      </c>
      <c r="T1240" s="13">
        <f t="shared" ca="1" si="394"/>
        <v>0</v>
      </c>
      <c r="U1240" s="13" t="b">
        <f ca="1">IF(CalcTable[[#This Row],[IrrPrecip]]&gt;=IC_MM,FALSE,TRUE)</f>
        <v>1</v>
      </c>
      <c r="V1240" s="13" t="b">
        <f t="shared" si="395"/>
        <v>1</v>
      </c>
      <c r="W1240" s="13" t="e">
        <f ca="1">IF(AND(IRR_DRIP=FALSE,CalcTable[[#This Row],[IrrHours]]&lt;=0),FALSE,TRUE)</f>
        <v>#NAME?</v>
      </c>
      <c r="X1240" s="13" t="e">
        <f ca="1">AND(CalcTable[[#This Row],[IrrDay]],CalcTable[[#This Row],[IrrRain]],CalcTable[[#This Row],[IrrWarm]],CalcTable[[#This Row],[IrrWindy]])</f>
        <v>#NAME?</v>
      </c>
      <c r="Y1240" s="13" t="e">
        <f t="shared" ca="1" si="396"/>
        <v>#NAME?</v>
      </c>
      <c r="Z1240" s="13" t="e">
        <f ca="1">CalcTable[[#This Row],[IrrHours]]/5</f>
        <v>#NAME?</v>
      </c>
      <c r="AA1240" s="13" t="e">
        <f ca="1">IF(CalcTable[[#This Row],[IrrFlag]]=FALSE,0,MAX(0,CalcTable[[#This Row],[VolRednWind]]*(FCAP*IRR_TARGET-CalcTable[[#This Row],[IWC]])))</f>
        <v>#NAME?</v>
      </c>
      <c r="AB1240" s="13" t="e">
        <f ca="1">CalcTable[[#This Row],[IWC]]+CalcTable[[#This Row],[Eff Precip]]+CalcTable[[#This Row],[IrrAmt]]-CalcTable[[#This Row],[AET]]</f>
        <v>#NAME?</v>
      </c>
      <c r="AC1240" s="13" t="e">
        <f ca="1">IF(CalcTable[[#This Row],[PWC]]&gt;FCAP,MIN(24*PERC,MIN(SAT,CalcTable[[#This Row],[PWC]])-FCAP),0)</f>
        <v>#NAME?</v>
      </c>
      <c r="AD1240" s="13" t="e">
        <f ca="1">IF(CalcTable[[#This Row],[PWC]]&gt;SAT,CalcTable[[#This Row],[PWC]]-SAT,0)</f>
        <v>#NAME?</v>
      </c>
      <c r="AE1240" s="13" t="e">
        <f ca="1">CalcTable[[#This Row],[PWC]]-CalcTable[[#This Row],[PercAmt]]-CalcTable[[#This Row],[Runoff]]</f>
        <v>#NAME?</v>
      </c>
      <c r="AF1240" s="13" t="e">
        <f ca="1">CalcTable[[#This Row],[IrrAmt]]/1000*CUR_IRR_AREA*10000/IRR_EFF</f>
        <v>#NAME?</v>
      </c>
      <c r="AG1240" s="147"/>
      <c r="AH1240" s="13"/>
      <c r="AI1240" s="50">
        <v>0</v>
      </c>
      <c r="AJ1240" s="50">
        <v>0</v>
      </c>
      <c r="AK1240" s="50">
        <v>2.2859719603086441</v>
      </c>
      <c r="AL1240" s="50">
        <v>11.688796026179205</v>
      </c>
      <c r="AM1240" s="50"/>
      <c r="AN1240" s="50"/>
      <c r="AO1240" s="50"/>
      <c r="AP1240" s="50"/>
      <c r="AQ1240" s="50"/>
      <c r="AR1240" s="50"/>
      <c r="AS1240" s="50"/>
      <c r="AT1240" s="50"/>
      <c r="AU1240" s="50"/>
      <c r="AV1240" s="50"/>
      <c r="AW1240" s="50"/>
      <c r="AX1240" s="50">
        <f t="shared" si="407"/>
        <v>13.974767986487848</v>
      </c>
      <c r="AY1240" s="50"/>
      <c r="AZ1240" s="50">
        <f t="shared" si="397"/>
        <v>376.3989388524501</v>
      </c>
      <c r="BA1240" s="50">
        <f t="shared" si="398"/>
        <v>579.53487410615344</v>
      </c>
      <c r="BB1240" s="50">
        <f t="shared" si="399"/>
        <v>597.45863309912727</v>
      </c>
      <c r="BC1240" s="17">
        <f t="shared" si="400"/>
        <v>19679</v>
      </c>
      <c r="BD1240" s="50">
        <f t="shared" si="401"/>
        <v>13.974767986487848</v>
      </c>
      <c r="BE1240" s="50">
        <f t="shared" si="402"/>
        <v>376.3989388524501</v>
      </c>
      <c r="BF1240" s="50">
        <f t="shared" si="408"/>
        <v>615.66884009192233</v>
      </c>
      <c r="BG1240" s="50"/>
      <c r="BH1240" s="17">
        <f t="shared" si="403"/>
        <v>0</v>
      </c>
      <c r="BI1240" s="17">
        <f t="shared" si="411"/>
        <v>1240</v>
      </c>
      <c r="BJ1240" s="17">
        <f t="shared" si="409"/>
        <v>1240</v>
      </c>
      <c r="BK1240" s="150">
        <f t="shared" si="410"/>
        <v>24742</v>
      </c>
      <c r="BL1240" s="50" t="e">
        <f t="shared" ca="1" si="404"/>
        <v>#NAME?</v>
      </c>
      <c r="BM1240" s="50" t="e">
        <f t="shared" ca="1" si="405"/>
        <v>#NAME?</v>
      </c>
      <c r="BN1240" s="50" t="e">
        <f t="shared" ca="1" si="406"/>
        <v>#NAME?</v>
      </c>
    </row>
    <row r="1241" spans="1:66" x14ac:dyDescent="0.35">
      <c r="A1241" s="48">
        <v>24743</v>
      </c>
      <c r="B1241" s="17">
        <v>1967</v>
      </c>
      <c r="C1241" s="17">
        <v>9</v>
      </c>
      <c r="D1241" s="17">
        <v>271</v>
      </c>
      <c r="E1241" s="17">
        <v>28</v>
      </c>
      <c r="F1241" s="17">
        <v>5</v>
      </c>
      <c r="G1241" s="50">
        <v>8.3000000000000007</v>
      </c>
      <c r="H1241" s="32">
        <v>4.8834682600809662</v>
      </c>
      <c r="I1241" s="50">
        <v>10.5</v>
      </c>
      <c r="J1241" s="13">
        <v>0</v>
      </c>
      <c r="K1241" s="13">
        <f t="shared" si="392"/>
        <v>0</v>
      </c>
      <c r="L1241" s="13">
        <f t="shared" si="393"/>
        <v>0</v>
      </c>
      <c r="M1241" s="13" t="e">
        <f ca="1">CalcTable[[#This Row],[IWC]]-AE1240</f>
        <v>#NAME?</v>
      </c>
      <c r="N1241" s="13" t="e">
        <f ca="1">IF(CalcTable[[#This Row],[Day of Year]]&lt;123,FCAP,AE1240)</f>
        <v>#NAME?</v>
      </c>
      <c r="O1241" s="17" t="e">
        <f ca="1">IF(IRR_DRIP,5,COUNTIF('IDET Wind Values'!C1225:G1225,"&lt;="&amp;IRR_MAXWIND))</f>
        <v>#NAME?</v>
      </c>
      <c r="P1241" s="13" t="e">
        <f ca="1">CalcTable[[#This Row],[ET_o]]*KL</f>
        <v>#NAME?</v>
      </c>
      <c r="Q1241" s="13" t="e">
        <f ca="1">IF(WILTPT&lt;=0,1,MAX(0,MIN(1,(CalcTable[[#This Row],[IWC]]-WILTPT)/(MAD-WILTPT))))</f>
        <v>#NAME?</v>
      </c>
      <c r="R1241" s="13" t="e">
        <f ca="1">CalcTable[[#This Row],[ETMult]]*CalcTable[[#This Row],[ETb]]</f>
        <v>#NAME?</v>
      </c>
      <c r="S1241" s="13" t="b">
        <f>INDEX(IRR_LIST,CalcTable[[#This Row],[Day of Week]]+1)</f>
        <v>1</v>
      </c>
      <c r="T1241" s="13">
        <f t="shared" ca="1" si="394"/>
        <v>0</v>
      </c>
      <c r="U1241" s="13" t="b">
        <f ca="1">IF(CalcTable[[#This Row],[IrrPrecip]]&gt;=IC_MM,FALSE,TRUE)</f>
        <v>1</v>
      </c>
      <c r="V1241" s="13" t="b">
        <f t="shared" si="395"/>
        <v>0</v>
      </c>
      <c r="W1241" s="13" t="e">
        <f ca="1">IF(AND(IRR_DRIP=FALSE,CalcTable[[#This Row],[IrrHours]]&lt;=0),FALSE,TRUE)</f>
        <v>#NAME?</v>
      </c>
      <c r="X1241" s="13" t="e">
        <f ca="1">AND(CalcTable[[#This Row],[IrrDay]],CalcTable[[#This Row],[IrrRain]],CalcTable[[#This Row],[IrrWarm]],CalcTable[[#This Row],[IrrWindy]])</f>
        <v>#NAME?</v>
      </c>
      <c r="Y1241" s="13" t="e">
        <f t="shared" ca="1" si="396"/>
        <v>#NAME?</v>
      </c>
      <c r="Z1241" s="13" t="e">
        <f ca="1">CalcTable[[#This Row],[IrrHours]]/5</f>
        <v>#NAME?</v>
      </c>
      <c r="AA1241" s="13" t="e">
        <f ca="1">IF(CalcTable[[#This Row],[IrrFlag]]=FALSE,0,MAX(0,CalcTable[[#This Row],[VolRednWind]]*(FCAP*IRR_TARGET-CalcTable[[#This Row],[IWC]])))</f>
        <v>#NAME?</v>
      </c>
      <c r="AB1241" s="13" t="e">
        <f ca="1">CalcTable[[#This Row],[IWC]]+CalcTable[[#This Row],[Eff Precip]]+CalcTable[[#This Row],[IrrAmt]]-CalcTable[[#This Row],[AET]]</f>
        <v>#NAME?</v>
      </c>
      <c r="AC1241" s="13" t="e">
        <f ca="1">IF(CalcTable[[#This Row],[PWC]]&gt;FCAP,MIN(24*PERC,MIN(SAT,CalcTable[[#This Row],[PWC]])-FCAP),0)</f>
        <v>#NAME?</v>
      </c>
      <c r="AD1241" s="13" t="e">
        <f ca="1">IF(CalcTable[[#This Row],[PWC]]&gt;SAT,CalcTable[[#This Row],[PWC]]-SAT,0)</f>
        <v>#NAME?</v>
      </c>
      <c r="AE1241" s="13" t="e">
        <f ca="1">CalcTable[[#This Row],[PWC]]-CalcTable[[#This Row],[PercAmt]]-CalcTable[[#This Row],[Runoff]]</f>
        <v>#NAME?</v>
      </c>
      <c r="AF1241" s="13" t="e">
        <f ca="1">CalcTable[[#This Row],[IrrAmt]]/1000*CUR_IRR_AREA*10000/IRR_EFF</f>
        <v>#NAME?</v>
      </c>
      <c r="AG1241" s="147"/>
      <c r="AH1241" s="13"/>
      <c r="AI1241" s="50">
        <v>0</v>
      </c>
      <c r="AJ1241" s="50">
        <v>0</v>
      </c>
      <c r="AK1241" s="50">
        <v>0</v>
      </c>
      <c r="AL1241" s="50">
        <v>0</v>
      </c>
      <c r="AM1241" s="50"/>
      <c r="AN1241" s="50"/>
      <c r="AO1241" s="50"/>
      <c r="AP1241" s="50"/>
      <c r="AQ1241" s="50"/>
      <c r="AR1241" s="50"/>
      <c r="AS1241" s="50"/>
      <c r="AT1241" s="50"/>
      <c r="AU1241" s="50"/>
      <c r="AV1241" s="50"/>
      <c r="AW1241" s="50"/>
      <c r="AX1241" s="50">
        <f t="shared" si="407"/>
        <v>0</v>
      </c>
      <c r="AY1241" s="50"/>
      <c r="AZ1241" s="50">
        <f t="shared" si="397"/>
        <v>0</v>
      </c>
      <c r="BA1241" s="50">
        <f t="shared" si="398"/>
        <v>0</v>
      </c>
      <c r="BB1241" s="50">
        <f t="shared" si="399"/>
        <v>0</v>
      </c>
      <c r="BC1241" s="17">
        <f t="shared" si="400"/>
        <v>19679</v>
      </c>
      <c r="BD1241" s="50">
        <f t="shared" si="401"/>
        <v>0</v>
      </c>
      <c r="BE1241" s="50">
        <f t="shared" si="402"/>
        <v>0</v>
      </c>
      <c r="BF1241" s="50">
        <f t="shared" si="408"/>
        <v>0</v>
      </c>
      <c r="BG1241" s="50"/>
      <c r="BH1241" s="17">
        <f t="shared" si="403"/>
        <v>0</v>
      </c>
      <c r="BI1241" s="17">
        <f t="shared" si="411"/>
        <v>1241</v>
      </c>
      <c r="BJ1241" s="17">
        <f t="shared" si="409"/>
        <v>1241</v>
      </c>
      <c r="BK1241" s="150">
        <f t="shared" si="410"/>
        <v>24743</v>
      </c>
      <c r="BL1241" s="50" t="e">
        <f t="shared" ca="1" si="404"/>
        <v>#NAME?</v>
      </c>
      <c r="BM1241" s="50" t="e">
        <f t="shared" ca="1" si="405"/>
        <v>#NAME?</v>
      </c>
      <c r="BN1241" s="50" t="e">
        <f t="shared" ca="1" si="406"/>
        <v>#NAME?</v>
      </c>
    </row>
    <row r="1242" spans="1:66" x14ac:dyDescent="0.35">
      <c r="A1242" s="48">
        <v>24744</v>
      </c>
      <c r="B1242" s="17">
        <v>1967</v>
      </c>
      <c r="C1242" s="17">
        <v>9</v>
      </c>
      <c r="D1242" s="17">
        <v>272</v>
      </c>
      <c r="E1242" s="17">
        <v>29</v>
      </c>
      <c r="F1242" s="17">
        <v>6</v>
      </c>
      <c r="G1242" s="50">
        <v>1.7</v>
      </c>
      <c r="H1242" s="32">
        <v>4.6197234251056214</v>
      </c>
      <c r="I1242" s="50">
        <v>5</v>
      </c>
      <c r="J1242" s="13">
        <v>0</v>
      </c>
      <c r="K1242" s="13">
        <f t="shared" si="392"/>
        <v>0</v>
      </c>
      <c r="L1242" s="13">
        <f t="shared" si="393"/>
        <v>0</v>
      </c>
      <c r="M1242" s="13" t="e">
        <f ca="1">CalcTable[[#This Row],[IWC]]-AE1241</f>
        <v>#NAME?</v>
      </c>
      <c r="N1242" s="13" t="e">
        <f ca="1">IF(CalcTable[[#This Row],[Day of Year]]&lt;123,FCAP,AE1241)</f>
        <v>#NAME?</v>
      </c>
      <c r="O1242" s="17" t="e">
        <f ca="1">IF(IRR_DRIP,5,COUNTIF('IDET Wind Values'!C1226:G1226,"&lt;="&amp;IRR_MAXWIND))</f>
        <v>#NAME?</v>
      </c>
      <c r="P1242" s="13" t="e">
        <f ca="1">CalcTable[[#This Row],[ET_o]]*KL</f>
        <v>#NAME?</v>
      </c>
      <c r="Q1242" s="13" t="e">
        <f ca="1">IF(WILTPT&lt;=0,1,MAX(0,MIN(1,(CalcTable[[#This Row],[IWC]]-WILTPT)/(MAD-WILTPT))))</f>
        <v>#NAME?</v>
      </c>
      <c r="R1242" s="13" t="e">
        <f ca="1">CalcTable[[#This Row],[ETMult]]*CalcTable[[#This Row],[ETb]]</f>
        <v>#NAME?</v>
      </c>
      <c r="S1242" s="13" t="b">
        <f>INDEX(IRR_LIST,CalcTable[[#This Row],[Day of Week]]+1)</f>
        <v>0</v>
      </c>
      <c r="T1242" s="13">
        <f t="shared" ca="1" si="394"/>
        <v>0</v>
      </c>
      <c r="U1242" s="13" t="b">
        <f ca="1">IF(CalcTable[[#This Row],[IrrPrecip]]&gt;=IC_MM,FALSE,TRUE)</f>
        <v>1</v>
      </c>
      <c r="V1242" s="13" t="b">
        <f t="shared" si="395"/>
        <v>1</v>
      </c>
      <c r="W1242" s="13" t="e">
        <f ca="1">IF(AND(IRR_DRIP=FALSE,CalcTable[[#This Row],[IrrHours]]&lt;=0),FALSE,TRUE)</f>
        <v>#NAME?</v>
      </c>
      <c r="X1242" s="13" t="e">
        <f ca="1">AND(CalcTable[[#This Row],[IrrDay]],CalcTable[[#This Row],[IrrRain]],CalcTable[[#This Row],[IrrWarm]],CalcTable[[#This Row],[IrrWindy]])</f>
        <v>#NAME?</v>
      </c>
      <c r="Y1242" s="13" t="e">
        <f t="shared" ca="1" si="396"/>
        <v>#NAME?</v>
      </c>
      <c r="Z1242" s="13" t="e">
        <f ca="1">CalcTable[[#This Row],[IrrHours]]/5</f>
        <v>#NAME?</v>
      </c>
      <c r="AA1242" s="13" t="e">
        <f ca="1">IF(CalcTable[[#This Row],[IrrFlag]]=FALSE,0,MAX(0,CalcTable[[#This Row],[VolRednWind]]*(FCAP*IRR_TARGET-CalcTable[[#This Row],[IWC]])))</f>
        <v>#NAME?</v>
      </c>
      <c r="AB1242" s="13" t="e">
        <f ca="1">CalcTable[[#This Row],[IWC]]+CalcTable[[#This Row],[Eff Precip]]+CalcTable[[#This Row],[IrrAmt]]-CalcTable[[#This Row],[AET]]</f>
        <v>#NAME?</v>
      </c>
      <c r="AC1242" s="13" t="e">
        <f ca="1">IF(CalcTable[[#This Row],[PWC]]&gt;FCAP,MIN(24*PERC,MIN(SAT,CalcTable[[#This Row],[PWC]])-FCAP),0)</f>
        <v>#NAME?</v>
      </c>
      <c r="AD1242" s="13" t="e">
        <f ca="1">IF(CalcTable[[#This Row],[PWC]]&gt;SAT,CalcTable[[#This Row],[PWC]]-SAT,0)</f>
        <v>#NAME?</v>
      </c>
      <c r="AE1242" s="13" t="e">
        <f ca="1">CalcTable[[#This Row],[PWC]]-CalcTable[[#This Row],[PercAmt]]-CalcTable[[#This Row],[Runoff]]</f>
        <v>#NAME?</v>
      </c>
      <c r="AF1242" s="13" t="e">
        <f ca="1">CalcTable[[#This Row],[IrrAmt]]/1000*CUR_IRR_AREA*10000/IRR_EFF</f>
        <v>#NAME?</v>
      </c>
      <c r="AG1242" s="147"/>
      <c r="AH1242" s="13"/>
      <c r="AI1242" s="50">
        <v>0</v>
      </c>
      <c r="AJ1242" s="50">
        <v>0</v>
      </c>
      <c r="AK1242" s="50">
        <v>0</v>
      </c>
      <c r="AL1242" s="50">
        <v>4.9659075430445334</v>
      </c>
      <c r="AM1242" s="50"/>
      <c r="AN1242" s="50"/>
      <c r="AO1242" s="50"/>
      <c r="AP1242" s="50"/>
      <c r="AQ1242" s="50"/>
      <c r="AR1242" s="50"/>
      <c r="AS1242" s="50"/>
      <c r="AT1242" s="50"/>
      <c r="AU1242" s="50"/>
      <c r="AV1242" s="50"/>
      <c r="AW1242" s="50"/>
      <c r="AX1242" s="50">
        <f t="shared" si="407"/>
        <v>4.9659075430445334</v>
      </c>
      <c r="AY1242" s="50"/>
      <c r="AZ1242" s="50">
        <f t="shared" si="397"/>
        <v>145.66662126263967</v>
      </c>
      <c r="BA1242" s="50">
        <f t="shared" si="398"/>
        <v>224.28035337263569</v>
      </c>
      <c r="BB1242" s="50">
        <f t="shared" si="399"/>
        <v>231.2168591470471</v>
      </c>
      <c r="BC1242" s="17">
        <f t="shared" si="400"/>
        <v>19679</v>
      </c>
      <c r="BD1242" s="50">
        <f t="shared" si="401"/>
        <v>4.9659075430445334</v>
      </c>
      <c r="BE1242" s="50">
        <f t="shared" si="402"/>
        <v>145.66662126263967</v>
      </c>
      <c r="BF1242" s="50">
        <f t="shared" si="408"/>
        <v>238.26422047389079</v>
      </c>
      <c r="BG1242" s="50"/>
      <c r="BH1242" s="17">
        <f t="shared" si="403"/>
        <v>0</v>
      </c>
      <c r="BI1242" s="17">
        <f t="shared" si="411"/>
        <v>1242</v>
      </c>
      <c r="BJ1242" s="17">
        <f t="shared" si="409"/>
        <v>1242</v>
      </c>
      <c r="BK1242" s="150">
        <f t="shared" si="410"/>
        <v>24744</v>
      </c>
      <c r="BL1242" s="50" t="e">
        <f t="shared" ca="1" si="404"/>
        <v>#NAME?</v>
      </c>
      <c r="BM1242" s="50" t="e">
        <f t="shared" ca="1" si="405"/>
        <v>#NAME?</v>
      </c>
      <c r="BN1242" s="50" t="e">
        <f t="shared" ca="1" si="406"/>
        <v>#NAME?</v>
      </c>
    </row>
    <row r="1243" spans="1:66" x14ac:dyDescent="0.35">
      <c r="A1243" s="48">
        <v>24745</v>
      </c>
      <c r="B1243" s="17">
        <v>1967</v>
      </c>
      <c r="C1243" s="17">
        <v>9</v>
      </c>
      <c r="D1243" s="17">
        <v>273</v>
      </c>
      <c r="E1243" s="17">
        <v>30</v>
      </c>
      <c r="F1243" s="17">
        <v>7</v>
      </c>
      <c r="G1243" s="50">
        <v>5.6</v>
      </c>
      <c r="H1243" s="32">
        <v>3.1178060457189454</v>
      </c>
      <c r="I1243" s="50">
        <v>9.6666666666666661</v>
      </c>
      <c r="J1243" s="13">
        <v>0</v>
      </c>
      <c r="K1243" s="13">
        <f t="shared" si="392"/>
        <v>0</v>
      </c>
      <c r="L1243" s="13">
        <f t="shared" si="393"/>
        <v>0</v>
      </c>
      <c r="M1243" s="13" t="e">
        <f ca="1">CalcTable[[#This Row],[IWC]]-AE1242</f>
        <v>#NAME?</v>
      </c>
      <c r="N1243" s="13" t="e">
        <f ca="1">IF(CalcTable[[#This Row],[Day of Year]]&lt;123,FCAP,AE1242)</f>
        <v>#NAME?</v>
      </c>
      <c r="O1243" s="17" t="e">
        <f ca="1">IF(IRR_DRIP,5,COUNTIF('IDET Wind Values'!C1227:G1227,"&lt;="&amp;IRR_MAXWIND))</f>
        <v>#NAME?</v>
      </c>
      <c r="P1243" s="13" t="e">
        <f ca="1">CalcTable[[#This Row],[ET_o]]*KL</f>
        <v>#NAME?</v>
      </c>
      <c r="Q1243" s="13" t="e">
        <f ca="1">IF(WILTPT&lt;=0,1,MAX(0,MIN(1,(CalcTable[[#This Row],[IWC]]-WILTPT)/(MAD-WILTPT))))</f>
        <v>#NAME?</v>
      </c>
      <c r="R1243" s="13" t="e">
        <f ca="1">CalcTable[[#This Row],[ETMult]]*CalcTable[[#This Row],[ETb]]</f>
        <v>#NAME?</v>
      </c>
      <c r="S1243" s="13" t="b">
        <f>INDEX(IRR_LIST,CalcTable[[#This Row],[Day of Week]]+1)</f>
        <v>0</v>
      </c>
      <c r="T1243" s="13">
        <f t="shared" ca="1" si="394"/>
        <v>0</v>
      </c>
      <c r="U1243" s="13" t="b">
        <f ca="1">IF(CalcTable[[#This Row],[IrrPrecip]]&gt;=IC_MM,FALSE,TRUE)</f>
        <v>1</v>
      </c>
      <c r="V1243" s="13" t="b">
        <f t="shared" si="395"/>
        <v>0</v>
      </c>
      <c r="W1243" s="13" t="e">
        <f ca="1">IF(AND(IRR_DRIP=FALSE,CalcTable[[#This Row],[IrrHours]]&lt;=0),FALSE,TRUE)</f>
        <v>#NAME?</v>
      </c>
      <c r="X1243" s="13" t="e">
        <f ca="1">AND(CalcTable[[#This Row],[IrrDay]],CalcTable[[#This Row],[IrrRain]],CalcTable[[#This Row],[IrrWarm]],CalcTable[[#This Row],[IrrWindy]])</f>
        <v>#NAME?</v>
      </c>
      <c r="Y1243" s="13" t="e">
        <f t="shared" ca="1" si="396"/>
        <v>#NAME?</v>
      </c>
      <c r="Z1243" s="13" t="e">
        <f ca="1">CalcTable[[#This Row],[IrrHours]]/5</f>
        <v>#NAME?</v>
      </c>
      <c r="AA1243" s="13" t="e">
        <f ca="1">IF(CalcTable[[#This Row],[IrrFlag]]=FALSE,0,MAX(0,CalcTable[[#This Row],[VolRednWind]]*(FCAP*IRR_TARGET-CalcTable[[#This Row],[IWC]])))</f>
        <v>#NAME?</v>
      </c>
      <c r="AB1243" s="13" t="e">
        <f ca="1">CalcTable[[#This Row],[IWC]]+CalcTable[[#This Row],[Eff Precip]]+CalcTable[[#This Row],[IrrAmt]]-CalcTable[[#This Row],[AET]]</f>
        <v>#NAME?</v>
      </c>
      <c r="AC1243" s="13" t="e">
        <f ca="1">IF(CalcTable[[#This Row],[PWC]]&gt;FCAP,MIN(24*PERC,MIN(SAT,CalcTable[[#This Row],[PWC]])-FCAP),0)</f>
        <v>#NAME?</v>
      </c>
      <c r="AD1243" s="13" t="e">
        <f ca="1">IF(CalcTable[[#This Row],[PWC]]&gt;SAT,CalcTable[[#This Row],[PWC]]-SAT,0)</f>
        <v>#NAME?</v>
      </c>
      <c r="AE1243" s="13" t="e">
        <f ca="1">CalcTable[[#This Row],[PWC]]-CalcTable[[#This Row],[PercAmt]]-CalcTable[[#This Row],[Runoff]]</f>
        <v>#NAME?</v>
      </c>
      <c r="AF1243" s="13" t="e">
        <f ca="1">CalcTable[[#This Row],[IrrAmt]]/1000*CUR_IRR_AREA*10000/IRR_EFF</f>
        <v>#NAME?</v>
      </c>
      <c r="AG1243" s="147"/>
      <c r="AH1243" s="13"/>
      <c r="AI1243" s="50">
        <v>0</v>
      </c>
      <c r="AJ1243" s="50">
        <v>0</v>
      </c>
      <c r="AK1243" s="50">
        <v>0</v>
      </c>
      <c r="AL1243" s="50">
        <v>0</v>
      </c>
      <c r="AM1243" s="50"/>
      <c r="AN1243" s="50"/>
      <c r="AO1243" s="50"/>
      <c r="AP1243" s="50"/>
      <c r="AQ1243" s="50"/>
      <c r="AR1243" s="50"/>
      <c r="AS1243" s="50"/>
      <c r="AT1243" s="50"/>
      <c r="AU1243" s="50"/>
      <c r="AV1243" s="50"/>
      <c r="AW1243" s="50"/>
      <c r="AX1243" s="50">
        <f t="shared" si="407"/>
        <v>0</v>
      </c>
      <c r="AY1243" s="50"/>
      <c r="AZ1243" s="50">
        <f t="shared" si="397"/>
        <v>0</v>
      </c>
      <c r="BA1243" s="50">
        <f t="shared" si="398"/>
        <v>0</v>
      </c>
      <c r="BB1243" s="50">
        <f t="shared" si="399"/>
        <v>0</v>
      </c>
      <c r="BC1243" s="17">
        <f t="shared" si="400"/>
        <v>19679</v>
      </c>
      <c r="BD1243" s="50">
        <f t="shared" si="401"/>
        <v>0</v>
      </c>
      <c r="BE1243" s="50">
        <f t="shared" si="402"/>
        <v>0</v>
      </c>
      <c r="BF1243" s="50">
        <f t="shared" si="408"/>
        <v>0</v>
      </c>
      <c r="BG1243" s="50"/>
      <c r="BH1243" s="17">
        <f t="shared" si="403"/>
        <v>0</v>
      </c>
      <c r="BI1243" s="17">
        <f t="shared" si="411"/>
        <v>1243</v>
      </c>
      <c r="BJ1243" s="17">
        <f t="shared" si="409"/>
        <v>1243</v>
      </c>
      <c r="BK1243" s="150">
        <f t="shared" si="410"/>
        <v>24745</v>
      </c>
      <c r="BL1243" s="50" t="e">
        <f t="shared" ca="1" si="404"/>
        <v>#NAME?</v>
      </c>
      <c r="BM1243" s="50" t="e">
        <f t="shared" ca="1" si="405"/>
        <v>#NAME?</v>
      </c>
      <c r="BN1243" s="50" t="e">
        <f t="shared" ca="1" si="406"/>
        <v>#NAME?</v>
      </c>
    </row>
    <row r="1244" spans="1:66" x14ac:dyDescent="0.35">
      <c r="A1244" s="48">
        <v>24959</v>
      </c>
      <c r="B1244" s="17">
        <v>1968</v>
      </c>
      <c r="C1244" s="17">
        <v>5</v>
      </c>
      <c r="D1244" s="17">
        <v>122</v>
      </c>
      <c r="E1244" s="17">
        <v>1</v>
      </c>
      <c r="F1244" s="17">
        <v>4</v>
      </c>
      <c r="G1244" s="50">
        <v>1.1000000000000001</v>
      </c>
      <c r="H1244" s="32">
        <v>4.3402447356592715</v>
      </c>
      <c r="I1244" s="50">
        <v>19.666666666666668</v>
      </c>
      <c r="J1244" s="13">
        <v>0</v>
      </c>
      <c r="K1244" s="13">
        <f t="shared" si="392"/>
        <v>0</v>
      </c>
      <c r="L1244" s="13">
        <f t="shared" si="393"/>
        <v>0</v>
      </c>
      <c r="M1244" s="13" t="e">
        <f ca="1">CalcTable[[#This Row],[IWC]]-AE1243</f>
        <v>#NAME?</v>
      </c>
      <c r="N1244" s="13" t="e">
        <f ca="1">IF(CalcTable[[#This Row],[Day of Year]]&lt;123,FCAP,AE1243)</f>
        <v>#NAME?</v>
      </c>
      <c r="O1244" s="17" t="e">
        <f ca="1">IF(IRR_DRIP,5,COUNTIF('IDET Wind Values'!C1228:G1228,"&lt;="&amp;IRR_MAXWIND))</f>
        <v>#NAME?</v>
      </c>
      <c r="P1244" s="13" t="e">
        <f ca="1">CalcTable[[#This Row],[ET_o]]*KL</f>
        <v>#NAME?</v>
      </c>
      <c r="Q1244" s="13" t="e">
        <f ca="1">IF(WILTPT&lt;=0,1,MAX(0,MIN(1,(CalcTable[[#This Row],[IWC]]-WILTPT)/(MAD-WILTPT))))</f>
        <v>#NAME?</v>
      </c>
      <c r="R1244" s="13" t="e">
        <f ca="1">CalcTable[[#This Row],[ETMult]]*CalcTable[[#This Row],[ETb]]</f>
        <v>#NAME?</v>
      </c>
      <c r="S1244" s="13" t="b">
        <f>INDEX(IRR_LIST,CalcTable[[#This Row],[Day of Week]]+1)</f>
        <v>0</v>
      </c>
      <c r="T1244" s="13">
        <f t="shared" ca="1" si="394"/>
        <v>0</v>
      </c>
      <c r="U1244" s="13" t="b">
        <f ca="1">IF(CalcTable[[#This Row],[IrrPrecip]]&gt;=IC_MM,FALSE,TRUE)</f>
        <v>1</v>
      </c>
      <c r="V1244" s="13" t="b">
        <f t="shared" si="395"/>
        <v>0</v>
      </c>
      <c r="W1244" s="13" t="e">
        <f ca="1">IF(AND(IRR_DRIP=FALSE,CalcTable[[#This Row],[IrrHours]]&lt;=0),FALSE,TRUE)</f>
        <v>#NAME?</v>
      </c>
      <c r="X1244" s="13" t="e">
        <f ca="1">AND(CalcTable[[#This Row],[IrrDay]],CalcTable[[#This Row],[IrrRain]],CalcTable[[#This Row],[IrrWarm]],CalcTable[[#This Row],[IrrWindy]])</f>
        <v>#NAME?</v>
      </c>
      <c r="Y1244" s="13" t="e">
        <f t="shared" ca="1" si="396"/>
        <v>#NAME?</v>
      </c>
      <c r="Z1244" s="13" t="e">
        <f ca="1">CalcTable[[#This Row],[IrrHours]]/5</f>
        <v>#NAME?</v>
      </c>
      <c r="AA1244" s="13" t="e">
        <f ca="1">IF(CalcTable[[#This Row],[IrrFlag]]=FALSE,0,MAX(0,CalcTable[[#This Row],[VolRednWind]]*(FCAP*IRR_TARGET-CalcTable[[#This Row],[IWC]])))</f>
        <v>#NAME?</v>
      </c>
      <c r="AB1244" s="13" t="e">
        <f ca="1">CalcTable[[#This Row],[IWC]]+CalcTable[[#This Row],[Eff Precip]]+CalcTable[[#This Row],[IrrAmt]]-CalcTable[[#This Row],[AET]]</f>
        <v>#NAME?</v>
      </c>
      <c r="AC1244" s="13" t="e">
        <f ca="1">IF(CalcTable[[#This Row],[PWC]]&gt;FCAP,MIN(24*PERC,MIN(SAT,CalcTable[[#This Row],[PWC]])-FCAP),0)</f>
        <v>#NAME?</v>
      </c>
      <c r="AD1244" s="13" t="e">
        <f ca="1">IF(CalcTable[[#This Row],[PWC]]&gt;SAT,CalcTable[[#This Row],[PWC]]-SAT,0)</f>
        <v>#NAME?</v>
      </c>
      <c r="AE1244" s="13" t="e">
        <f ca="1">CalcTable[[#This Row],[PWC]]-CalcTable[[#This Row],[PercAmt]]-CalcTable[[#This Row],[Runoff]]</f>
        <v>#NAME?</v>
      </c>
      <c r="AF1244" s="13" t="e">
        <f ca="1">CalcTable[[#This Row],[IrrAmt]]/1000*CUR_IRR_AREA*10000/IRR_EFF</f>
        <v>#NAME?</v>
      </c>
      <c r="AG1244" s="147"/>
      <c r="AH1244" s="13"/>
      <c r="AI1244" s="50">
        <v>0</v>
      </c>
      <c r="AJ1244" s="50">
        <v>0</v>
      </c>
      <c r="AK1244" s="50">
        <v>0</v>
      </c>
      <c r="AL1244" s="50">
        <v>0</v>
      </c>
      <c r="AM1244" s="50"/>
      <c r="AN1244" s="50"/>
      <c r="AO1244" s="50"/>
      <c r="AP1244" s="50"/>
      <c r="AQ1244" s="50"/>
      <c r="AR1244" s="50"/>
      <c r="AS1244" s="50"/>
      <c r="AT1244" s="50"/>
      <c r="AU1244" s="50"/>
      <c r="AV1244" s="50"/>
      <c r="AW1244" s="50"/>
      <c r="AX1244" s="50">
        <f t="shared" si="407"/>
        <v>0</v>
      </c>
      <c r="AY1244" s="50"/>
      <c r="AZ1244" s="50">
        <f t="shared" si="397"/>
        <v>0</v>
      </c>
      <c r="BA1244" s="50">
        <f t="shared" si="398"/>
        <v>0</v>
      </c>
      <c r="BB1244" s="50">
        <f t="shared" si="399"/>
        <v>0</v>
      </c>
      <c r="BC1244" s="17">
        <f t="shared" si="400"/>
        <v>19685</v>
      </c>
      <c r="BD1244" s="50">
        <f t="shared" si="401"/>
        <v>0</v>
      </c>
      <c r="BE1244" s="50">
        <f t="shared" si="402"/>
        <v>0</v>
      </c>
      <c r="BF1244" s="50">
        <f t="shared" si="408"/>
        <v>0</v>
      </c>
      <c r="BG1244" s="50"/>
      <c r="BH1244" s="17">
        <f t="shared" si="403"/>
        <v>0</v>
      </c>
      <c r="BI1244" s="17">
        <f t="shared" si="411"/>
        <v>1244</v>
      </c>
      <c r="BJ1244" s="17">
        <f t="shared" si="409"/>
        <v>1244</v>
      </c>
      <c r="BK1244" s="150">
        <f t="shared" si="410"/>
        <v>24959</v>
      </c>
      <c r="BL1244" s="50" t="e">
        <f t="shared" ca="1" si="404"/>
        <v>#NAME?</v>
      </c>
      <c r="BM1244" s="50" t="e">
        <f t="shared" ca="1" si="405"/>
        <v>#NAME?</v>
      </c>
      <c r="BN1244" s="50" t="e">
        <f t="shared" ca="1" si="406"/>
        <v>#NAME?</v>
      </c>
    </row>
    <row r="1245" spans="1:66" x14ac:dyDescent="0.35">
      <c r="A1245" s="48">
        <v>24960</v>
      </c>
      <c r="B1245" s="17">
        <v>1968</v>
      </c>
      <c r="C1245" s="17">
        <v>5</v>
      </c>
      <c r="D1245" s="17">
        <v>123</v>
      </c>
      <c r="E1245" s="17">
        <v>2</v>
      </c>
      <c r="F1245" s="17">
        <v>5</v>
      </c>
      <c r="G1245" s="50">
        <v>0</v>
      </c>
      <c r="H1245" s="32">
        <v>3.9768326818376885</v>
      </c>
      <c r="I1245" s="50">
        <v>8.3333333333333339</v>
      </c>
      <c r="J1245" s="13">
        <v>0</v>
      </c>
      <c r="K1245" s="13">
        <f t="shared" si="392"/>
        <v>0</v>
      </c>
      <c r="L1245" s="13">
        <f t="shared" si="393"/>
        <v>0</v>
      </c>
      <c r="M1245" s="13" t="e">
        <f ca="1">CalcTable[[#This Row],[IWC]]-AE1244</f>
        <v>#NAME?</v>
      </c>
      <c r="N1245" s="13" t="e">
        <f ca="1">IF(CalcTable[[#This Row],[Day of Year]]&lt;123,FCAP,AE1244)</f>
        <v>#NAME?</v>
      </c>
      <c r="O1245" s="17" t="e">
        <f ca="1">IF(IRR_DRIP,5,COUNTIF('IDET Wind Values'!C1229:G1229,"&lt;="&amp;IRR_MAXWIND))</f>
        <v>#NAME?</v>
      </c>
      <c r="P1245" s="13" t="e">
        <f ca="1">CalcTable[[#This Row],[ET_o]]*KL</f>
        <v>#NAME?</v>
      </c>
      <c r="Q1245" s="13" t="e">
        <f ca="1">IF(WILTPT&lt;=0,1,MAX(0,MIN(1,(CalcTable[[#This Row],[IWC]]-WILTPT)/(MAD-WILTPT))))</f>
        <v>#NAME?</v>
      </c>
      <c r="R1245" s="13" t="e">
        <f ca="1">CalcTable[[#This Row],[ETMult]]*CalcTable[[#This Row],[ETb]]</f>
        <v>#NAME?</v>
      </c>
      <c r="S1245" s="13" t="b">
        <f>INDEX(IRR_LIST,CalcTable[[#This Row],[Day of Week]]+1)</f>
        <v>1</v>
      </c>
      <c r="T1245" s="13">
        <f t="shared" ca="1" si="394"/>
        <v>0</v>
      </c>
      <c r="U1245" s="13" t="b">
        <f ca="1">IF(CalcTable[[#This Row],[IrrPrecip]]&gt;=IC_MM,FALSE,TRUE)</f>
        <v>1</v>
      </c>
      <c r="V1245" s="13" t="b">
        <f t="shared" si="395"/>
        <v>0</v>
      </c>
      <c r="W1245" s="13" t="e">
        <f ca="1">IF(AND(IRR_DRIP=FALSE,CalcTable[[#This Row],[IrrHours]]&lt;=0),FALSE,TRUE)</f>
        <v>#NAME?</v>
      </c>
      <c r="X1245" s="13" t="e">
        <f ca="1">AND(CalcTable[[#This Row],[IrrDay]],CalcTable[[#This Row],[IrrRain]],CalcTable[[#This Row],[IrrWarm]],CalcTable[[#This Row],[IrrWindy]])</f>
        <v>#NAME?</v>
      </c>
      <c r="Y1245" s="13" t="e">
        <f t="shared" ca="1" si="396"/>
        <v>#NAME?</v>
      </c>
      <c r="Z1245" s="13" t="e">
        <f ca="1">CalcTable[[#This Row],[IrrHours]]/5</f>
        <v>#NAME?</v>
      </c>
      <c r="AA1245" s="13" t="e">
        <f ca="1">IF(CalcTable[[#This Row],[IrrFlag]]=FALSE,0,MAX(0,CalcTable[[#This Row],[VolRednWind]]*(FCAP*IRR_TARGET-CalcTable[[#This Row],[IWC]])))</f>
        <v>#NAME?</v>
      </c>
      <c r="AB1245" s="13" t="e">
        <f ca="1">CalcTable[[#This Row],[IWC]]+CalcTable[[#This Row],[Eff Precip]]+CalcTable[[#This Row],[IrrAmt]]-CalcTable[[#This Row],[AET]]</f>
        <v>#NAME?</v>
      </c>
      <c r="AC1245" s="13" t="e">
        <f ca="1">IF(CalcTable[[#This Row],[PWC]]&gt;FCAP,MIN(24*PERC,MIN(SAT,CalcTable[[#This Row],[PWC]])-FCAP),0)</f>
        <v>#NAME?</v>
      </c>
      <c r="AD1245" s="13" t="e">
        <f ca="1">IF(CalcTable[[#This Row],[PWC]]&gt;SAT,CalcTable[[#This Row],[PWC]]-SAT,0)</f>
        <v>#NAME?</v>
      </c>
      <c r="AE1245" s="13" t="e">
        <f ca="1">CalcTable[[#This Row],[PWC]]-CalcTable[[#This Row],[PercAmt]]-CalcTable[[#This Row],[Runoff]]</f>
        <v>#NAME?</v>
      </c>
      <c r="AF1245" s="13" t="e">
        <f ca="1">CalcTable[[#This Row],[IrrAmt]]/1000*CUR_IRR_AREA*10000/IRR_EFF</f>
        <v>#NAME?</v>
      </c>
      <c r="AG1245" s="147"/>
      <c r="AH1245" s="13"/>
      <c r="AI1245" s="50">
        <v>0</v>
      </c>
      <c r="AJ1245" s="50">
        <v>0</v>
      </c>
      <c r="AK1245" s="50">
        <v>0</v>
      </c>
      <c r="AL1245" s="50">
        <v>0</v>
      </c>
      <c r="AM1245" s="50"/>
      <c r="AN1245" s="50"/>
      <c r="AO1245" s="50"/>
      <c r="AP1245" s="50"/>
      <c r="AQ1245" s="50"/>
      <c r="AR1245" s="50"/>
      <c r="AS1245" s="50"/>
      <c r="AT1245" s="50"/>
      <c r="AU1245" s="50"/>
      <c r="AV1245" s="50"/>
      <c r="AW1245" s="50"/>
      <c r="AX1245" s="50">
        <f t="shared" si="407"/>
        <v>0</v>
      </c>
      <c r="AY1245" s="50"/>
      <c r="AZ1245" s="50">
        <f t="shared" si="397"/>
        <v>0</v>
      </c>
      <c r="BA1245" s="50">
        <f t="shared" si="398"/>
        <v>0</v>
      </c>
      <c r="BB1245" s="50">
        <f t="shared" si="399"/>
        <v>0</v>
      </c>
      <c r="BC1245" s="17">
        <f t="shared" si="400"/>
        <v>19685</v>
      </c>
      <c r="BD1245" s="50">
        <f t="shared" si="401"/>
        <v>0</v>
      </c>
      <c r="BE1245" s="50">
        <f t="shared" si="402"/>
        <v>0</v>
      </c>
      <c r="BF1245" s="50">
        <f t="shared" si="408"/>
        <v>0</v>
      </c>
      <c r="BG1245" s="50"/>
      <c r="BH1245" s="17">
        <f t="shared" si="403"/>
        <v>0</v>
      </c>
      <c r="BI1245" s="17">
        <f t="shared" si="411"/>
        <v>1245</v>
      </c>
      <c r="BJ1245" s="17">
        <f t="shared" si="409"/>
        <v>1245</v>
      </c>
      <c r="BK1245" s="150">
        <f t="shared" si="410"/>
        <v>24960</v>
      </c>
      <c r="BL1245" s="50" t="e">
        <f t="shared" ca="1" si="404"/>
        <v>#NAME?</v>
      </c>
      <c r="BM1245" s="50" t="e">
        <f t="shared" ca="1" si="405"/>
        <v>#NAME?</v>
      </c>
      <c r="BN1245" s="50" t="e">
        <f t="shared" ca="1" si="406"/>
        <v>#NAME?</v>
      </c>
    </row>
    <row r="1246" spans="1:66" x14ac:dyDescent="0.35">
      <c r="A1246" s="48">
        <v>24961</v>
      </c>
      <c r="B1246" s="17">
        <v>1968</v>
      </c>
      <c r="C1246" s="17">
        <v>5</v>
      </c>
      <c r="D1246" s="17">
        <v>124</v>
      </c>
      <c r="E1246" s="17">
        <v>3</v>
      </c>
      <c r="F1246" s="17">
        <v>6</v>
      </c>
      <c r="G1246" s="50">
        <v>-1.7</v>
      </c>
      <c r="H1246" s="32">
        <v>3.90355210866338</v>
      </c>
      <c r="I1246" s="50">
        <v>10.833333333333334</v>
      </c>
      <c r="J1246" s="13">
        <v>0</v>
      </c>
      <c r="K1246" s="13">
        <f t="shared" si="392"/>
        <v>0</v>
      </c>
      <c r="L1246" s="13">
        <f t="shared" si="393"/>
        <v>0</v>
      </c>
      <c r="M1246" s="13" t="e">
        <f ca="1">CalcTable[[#This Row],[IWC]]-AE1245</f>
        <v>#NAME?</v>
      </c>
      <c r="N1246" s="13" t="e">
        <f ca="1">IF(CalcTable[[#This Row],[Day of Year]]&lt;123,FCAP,AE1245)</f>
        <v>#NAME?</v>
      </c>
      <c r="O1246" s="17" t="e">
        <f ca="1">IF(IRR_DRIP,5,COUNTIF('IDET Wind Values'!C1230:G1230,"&lt;="&amp;IRR_MAXWIND))</f>
        <v>#NAME?</v>
      </c>
      <c r="P1246" s="13" t="e">
        <f ca="1">CalcTable[[#This Row],[ET_o]]*KL</f>
        <v>#NAME?</v>
      </c>
      <c r="Q1246" s="13" t="e">
        <f ca="1">IF(WILTPT&lt;=0,1,MAX(0,MIN(1,(CalcTable[[#This Row],[IWC]]-WILTPT)/(MAD-WILTPT))))</f>
        <v>#NAME?</v>
      </c>
      <c r="R1246" s="13" t="e">
        <f ca="1">CalcTable[[#This Row],[ETMult]]*CalcTable[[#This Row],[ETb]]</f>
        <v>#NAME?</v>
      </c>
      <c r="S1246" s="13" t="b">
        <f>INDEX(IRR_LIST,CalcTable[[#This Row],[Day of Week]]+1)</f>
        <v>0</v>
      </c>
      <c r="T1246" s="13">
        <f t="shared" ca="1" si="394"/>
        <v>0</v>
      </c>
      <c r="U1246" s="13" t="b">
        <f ca="1">IF(CalcTable[[#This Row],[IrrPrecip]]&gt;=IC_MM,FALSE,TRUE)</f>
        <v>1</v>
      </c>
      <c r="V1246" s="13" t="b">
        <f t="shared" si="395"/>
        <v>0</v>
      </c>
      <c r="W1246" s="13" t="e">
        <f ca="1">IF(AND(IRR_DRIP=FALSE,CalcTable[[#This Row],[IrrHours]]&lt;=0),FALSE,TRUE)</f>
        <v>#NAME?</v>
      </c>
      <c r="X1246" s="13" t="e">
        <f ca="1">AND(CalcTable[[#This Row],[IrrDay]],CalcTable[[#This Row],[IrrRain]],CalcTable[[#This Row],[IrrWarm]],CalcTable[[#This Row],[IrrWindy]])</f>
        <v>#NAME?</v>
      </c>
      <c r="Y1246" s="13" t="e">
        <f t="shared" ca="1" si="396"/>
        <v>#NAME?</v>
      </c>
      <c r="Z1246" s="13" t="e">
        <f ca="1">CalcTable[[#This Row],[IrrHours]]/5</f>
        <v>#NAME?</v>
      </c>
      <c r="AA1246" s="13" t="e">
        <f ca="1">IF(CalcTable[[#This Row],[IrrFlag]]=FALSE,0,MAX(0,CalcTable[[#This Row],[VolRednWind]]*(FCAP*IRR_TARGET-CalcTable[[#This Row],[IWC]])))</f>
        <v>#NAME?</v>
      </c>
      <c r="AB1246" s="13" t="e">
        <f ca="1">CalcTable[[#This Row],[IWC]]+CalcTable[[#This Row],[Eff Precip]]+CalcTable[[#This Row],[IrrAmt]]-CalcTable[[#This Row],[AET]]</f>
        <v>#NAME?</v>
      </c>
      <c r="AC1246" s="13" t="e">
        <f ca="1">IF(CalcTable[[#This Row],[PWC]]&gt;FCAP,MIN(24*PERC,MIN(SAT,CalcTable[[#This Row],[PWC]])-FCAP),0)</f>
        <v>#NAME?</v>
      </c>
      <c r="AD1246" s="13" t="e">
        <f ca="1">IF(CalcTable[[#This Row],[PWC]]&gt;SAT,CalcTable[[#This Row],[PWC]]-SAT,0)</f>
        <v>#NAME?</v>
      </c>
      <c r="AE1246" s="13" t="e">
        <f ca="1">CalcTable[[#This Row],[PWC]]-CalcTable[[#This Row],[PercAmt]]-CalcTable[[#This Row],[Runoff]]</f>
        <v>#NAME?</v>
      </c>
      <c r="AF1246" s="13" t="e">
        <f ca="1">CalcTable[[#This Row],[IrrAmt]]/1000*CUR_IRR_AREA*10000/IRR_EFF</f>
        <v>#NAME?</v>
      </c>
      <c r="AG1246" s="147"/>
      <c r="AH1246" s="13"/>
      <c r="AI1246" s="50">
        <v>0</v>
      </c>
      <c r="AJ1246" s="50">
        <v>0</v>
      </c>
      <c r="AK1246" s="50">
        <v>0</v>
      </c>
      <c r="AL1246" s="50">
        <v>0</v>
      </c>
      <c r="AM1246" s="50"/>
      <c r="AN1246" s="50"/>
      <c r="AO1246" s="50"/>
      <c r="AP1246" s="50"/>
      <c r="AQ1246" s="50"/>
      <c r="AR1246" s="50"/>
      <c r="AS1246" s="50"/>
      <c r="AT1246" s="50"/>
      <c r="AU1246" s="50"/>
      <c r="AV1246" s="50"/>
      <c r="AW1246" s="50"/>
      <c r="AX1246" s="50">
        <f t="shared" si="407"/>
        <v>0</v>
      </c>
      <c r="AY1246" s="50"/>
      <c r="AZ1246" s="50">
        <f t="shared" si="397"/>
        <v>0</v>
      </c>
      <c r="BA1246" s="50">
        <f t="shared" si="398"/>
        <v>0</v>
      </c>
      <c r="BB1246" s="50">
        <f t="shared" si="399"/>
        <v>0</v>
      </c>
      <c r="BC1246" s="17">
        <f t="shared" si="400"/>
        <v>19685</v>
      </c>
      <c r="BD1246" s="50">
        <f t="shared" si="401"/>
        <v>0</v>
      </c>
      <c r="BE1246" s="50">
        <f t="shared" si="402"/>
        <v>0</v>
      </c>
      <c r="BF1246" s="50">
        <f t="shared" si="408"/>
        <v>0</v>
      </c>
      <c r="BG1246" s="50"/>
      <c r="BH1246" s="17">
        <f t="shared" si="403"/>
        <v>0</v>
      </c>
      <c r="BI1246" s="17">
        <f t="shared" si="411"/>
        <v>1246</v>
      </c>
      <c r="BJ1246" s="17">
        <f t="shared" si="409"/>
        <v>1246</v>
      </c>
      <c r="BK1246" s="150">
        <f t="shared" si="410"/>
        <v>24961</v>
      </c>
      <c r="BL1246" s="50" t="e">
        <f t="shared" ca="1" si="404"/>
        <v>#NAME?</v>
      </c>
      <c r="BM1246" s="50" t="e">
        <f t="shared" ca="1" si="405"/>
        <v>#NAME?</v>
      </c>
      <c r="BN1246" s="50" t="e">
        <f t="shared" ca="1" si="406"/>
        <v>#NAME?</v>
      </c>
    </row>
    <row r="1247" spans="1:66" x14ac:dyDescent="0.35">
      <c r="A1247" s="48">
        <v>24962</v>
      </c>
      <c r="B1247" s="17">
        <v>1968</v>
      </c>
      <c r="C1247" s="17">
        <v>5</v>
      </c>
      <c r="D1247" s="17">
        <v>125</v>
      </c>
      <c r="E1247" s="17">
        <v>4</v>
      </c>
      <c r="F1247" s="17">
        <v>7</v>
      </c>
      <c r="G1247" s="50">
        <v>2.8</v>
      </c>
      <c r="H1247" s="32">
        <v>5.81026488891938</v>
      </c>
      <c r="I1247" s="50">
        <v>12.833333333333334</v>
      </c>
      <c r="J1247" s="13">
        <v>0</v>
      </c>
      <c r="K1247" s="13">
        <f t="shared" si="392"/>
        <v>0</v>
      </c>
      <c r="L1247" s="13">
        <f t="shared" si="393"/>
        <v>0</v>
      </c>
      <c r="M1247" s="13" t="e">
        <f ca="1">CalcTable[[#This Row],[IWC]]-AE1246</f>
        <v>#NAME?</v>
      </c>
      <c r="N1247" s="13" t="e">
        <f ca="1">IF(CalcTable[[#This Row],[Day of Year]]&lt;123,FCAP,AE1246)</f>
        <v>#NAME?</v>
      </c>
      <c r="O1247" s="17" t="e">
        <f ca="1">IF(IRR_DRIP,5,COUNTIF('IDET Wind Values'!C1231:G1231,"&lt;="&amp;IRR_MAXWIND))</f>
        <v>#NAME?</v>
      </c>
      <c r="P1247" s="13" t="e">
        <f ca="1">CalcTable[[#This Row],[ET_o]]*KL</f>
        <v>#NAME?</v>
      </c>
      <c r="Q1247" s="13" t="e">
        <f ca="1">IF(WILTPT&lt;=0,1,MAX(0,MIN(1,(CalcTable[[#This Row],[IWC]]-WILTPT)/(MAD-WILTPT))))</f>
        <v>#NAME?</v>
      </c>
      <c r="R1247" s="13" t="e">
        <f ca="1">CalcTable[[#This Row],[ETMult]]*CalcTable[[#This Row],[ETb]]</f>
        <v>#NAME?</v>
      </c>
      <c r="S1247" s="13" t="b">
        <f>INDEX(IRR_LIST,CalcTable[[#This Row],[Day of Week]]+1)</f>
        <v>0</v>
      </c>
      <c r="T1247" s="13">
        <f t="shared" ca="1" si="394"/>
        <v>0</v>
      </c>
      <c r="U1247" s="13" t="b">
        <f ca="1">IF(CalcTable[[#This Row],[IrrPrecip]]&gt;=IC_MM,FALSE,TRUE)</f>
        <v>1</v>
      </c>
      <c r="V1247" s="13" t="b">
        <f t="shared" si="395"/>
        <v>0</v>
      </c>
      <c r="W1247" s="13" t="e">
        <f ca="1">IF(AND(IRR_DRIP=FALSE,CalcTable[[#This Row],[IrrHours]]&lt;=0),FALSE,TRUE)</f>
        <v>#NAME?</v>
      </c>
      <c r="X1247" s="13" t="e">
        <f ca="1">AND(CalcTable[[#This Row],[IrrDay]],CalcTable[[#This Row],[IrrRain]],CalcTable[[#This Row],[IrrWarm]],CalcTable[[#This Row],[IrrWindy]])</f>
        <v>#NAME?</v>
      </c>
      <c r="Y1247" s="13" t="e">
        <f t="shared" ca="1" si="396"/>
        <v>#NAME?</v>
      </c>
      <c r="Z1247" s="13" t="e">
        <f ca="1">CalcTable[[#This Row],[IrrHours]]/5</f>
        <v>#NAME?</v>
      </c>
      <c r="AA1247" s="13" t="e">
        <f ca="1">IF(CalcTable[[#This Row],[IrrFlag]]=FALSE,0,MAX(0,CalcTable[[#This Row],[VolRednWind]]*(FCAP*IRR_TARGET-CalcTable[[#This Row],[IWC]])))</f>
        <v>#NAME?</v>
      </c>
      <c r="AB1247" s="13" t="e">
        <f ca="1">CalcTable[[#This Row],[IWC]]+CalcTable[[#This Row],[Eff Precip]]+CalcTable[[#This Row],[IrrAmt]]-CalcTable[[#This Row],[AET]]</f>
        <v>#NAME?</v>
      </c>
      <c r="AC1247" s="13" t="e">
        <f ca="1">IF(CalcTable[[#This Row],[PWC]]&gt;FCAP,MIN(24*PERC,MIN(SAT,CalcTable[[#This Row],[PWC]])-FCAP),0)</f>
        <v>#NAME?</v>
      </c>
      <c r="AD1247" s="13" t="e">
        <f ca="1">IF(CalcTable[[#This Row],[PWC]]&gt;SAT,CalcTable[[#This Row],[PWC]]-SAT,0)</f>
        <v>#NAME?</v>
      </c>
      <c r="AE1247" s="13" t="e">
        <f ca="1">CalcTable[[#This Row],[PWC]]-CalcTable[[#This Row],[PercAmt]]-CalcTable[[#This Row],[Runoff]]</f>
        <v>#NAME?</v>
      </c>
      <c r="AF1247" s="13" t="e">
        <f ca="1">CalcTable[[#This Row],[IrrAmt]]/1000*CUR_IRR_AREA*10000/IRR_EFF</f>
        <v>#NAME?</v>
      </c>
      <c r="AG1247" s="147"/>
      <c r="AH1247" s="13"/>
      <c r="AI1247" s="50">
        <v>0</v>
      </c>
      <c r="AJ1247" s="50">
        <v>0</v>
      </c>
      <c r="AK1247" s="50">
        <v>0</v>
      </c>
      <c r="AL1247" s="50">
        <v>0</v>
      </c>
      <c r="AM1247" s="50"/>
      <c r="AN1247" s="50"/>
      <c r="AO1247" s="50"/>
      <c r="AP1247" s="50"/>
      <c r="AQ1247" s="50"/>
      <c r="AR1247" s="50"/>
      <c r="AS1247" s="50"/>
      <c r="AT1247" s="50"/>
      <c r="AU1247" s="50"/>
      <c r="AV1247" s="50"/>
      <c r="AW1247" s="50"/>
      <c r="AX1247" s="50">
        <f t="shared" si="407"/>
        <v>0</v>
      </c>
      <c r="AY1247" s="50"/>
      <c r="AZ1247" s="50">
        <f t="shared" si="397"/>
        <v>0</v>
      </c>
      <c r="BA1247" s="50">
        <f t="shared" si="398"/>
        <v>0</v>
      </c>
      <c r="BB1247" s="50">
        <f t="shared" si="399"/>
        <v>0</v>
      </c>
      <c r="BC1247" s="17">
        <f t="shared" si="400"/>
        <v>19685</v>
      </c>
      <c r="BD1247" s="50">
        <f t="shared" si="401"/>
        <v>0</v>
      </c>
      <c r="BE1247" s="50">
        <f t="shared" si="402"/>
        <v>0</v>
      </c>
      <c r="BF1247" s="50">
        <f t="shared" si="408"/>
        <v>0</v>
      </c>
      <c r="BG1247" s="50"/>
      <c r="BH1247" s="17">
        <f t="shared" si="403"/>
        <v>0</v>
      </c>
      <c r="BI1247" s="17">
        <f t="shared" si="411"/>
        <v>1247</v>
      </c>
      <c r="BJ1247" s="17">
        <f t="shared" si="409"/>
        <v>1247</v>
      </c>
      <c r="BK1247" s="150">
        <f t="shared" si="410"/>
        <v>24962</v>
      </c>
      <c r="BL1247" s="50" t="e">
        <f t="shared" ca="1" si="404"/>
        <v>#NAME?</v>
      </c>
      <c r="BM1247" s="50" t="e">
        <f t="shared" ca="1" si="405"/>
        <v>#NAME?</v>
      </c>
      <c r="BN1247" s="50" t="e">
        <f t="shared" ca="1" si="406"/>
        <v>#NAME?</v>
      </c>
    </row>
    <row r="1248" spans="1:66" x14ac:dyDescent="0.35">
      <c r="A1248" s="48">
        <v>24963</v>
      </c>
      <c r="B1248" s="17">
        <v>1968</v>
      </c>
      <c r="C1248" s="17">
        <v>5</v>
      </c>
      <c r="D1248" s="17">
        <v>126</v>
      </c>
      <c r="E1248" s="17">
        <v>5</v>
      </c>
      <c r="F1248" s="17">
        <v>1</v>
      </c>
      <c r="G1248" s="50">
        <v>2.2000000000000002</v>
      </c>
      <c r="H1248" s="32">
        <v>4.3215794508160768</v>
      </c>
      <c r="I1248" s="50">
        <v>12</v>
      </c>
      <c r="J1248" s="13">
        <v>1</v>
      </c>
      <c r="K1248" s="13">
        <f t="shared" si="392"/>
        <v>1</v>
      </c>
      <c r="L1248" s="13">
        <f t="shared" si="393"/>
        <v>0</v>
      </c>
      <c r="M1248" s="13" t="e">
        <f ca="1">CalcTable[[#This Row],[IWC]]-AE1247</f>
        <v>#NAME?</v>
      </c>
      <c r="N1248" s="13" t="e">
        <f ca="1">IF(CalcTable[[#This Row],[Day of Year]]&lt;123,FCAP,AE1247)</f>
        <v>#NAME?</v>
      </c>
      <c r="O1248" s="17" t="e">
        <f ca="1">IF(IRR_DRIP,5,COUNTIF('IDET Wind Values'!C1232:G1232,"&lt;="&amp;IRR_MAXWIND))</f>
        <v>#NAME?</v>
      </c>
      <c r="P1248" s="13" t="e">
        <f ca="1">CalcTable[[#This Row],[ET_o]]*KL</f>
        <v>#NAME?</v>
      </c>
      <c r="Q1248" s="13" t="e">
        <f ca="1">IF(WILTPT&lt;=0,1,MAX(0,MIN(1,(CalcTable[[#This Row],[IWC]]-WILTPT)/(MAD-WILTPT))))</f>
        <v>#NAME?</v>
      </c>
      <c r="R1248" s="13" t="e">
        <f ca="1">CalcTable[[#This Row],[ETMult]]*CalcTable[[#This Row],[ETb]]</f>
        <v>#NAME?</v>
      </c>
      <c r="S1248" s="13" t="b">
        <f>INDEX(IRR_LIST,CalcTable[[#This Row],[Day of Week]]+1)</f>
        <v>1</v>
      </c>
      <c r="T1248" s="13">
        <f t="shared" ca="1" si="394"/>
        <v>0</v>
      </c>
      <c r="U1248" s="13" t="b">
        <f ca="1">IF(CalcTable[[#This Row],[IrrPrecip]]&gt;=IC_MM,FALSE,TRUE)</f>
        <v>1</v>
      </c>
      <c r="V1248" s="13" t="b">
        <f t="shared" si="395"/>
        <v>0</v>
      </c>
      <c r="W1248" s="13" t="e">
        <f ca="1">IF(AND(IRR_DRIP=FALSE,CalcTable[[#This Row],[IrrHours]]&lt;=0),FALSE,TRUE)</f>
        <v>#NAME?</v>
      </c>
      <c r="X1248" s="13" t="e">
        <f ca="1">AND(CalcTable[[#This Row],[IrrDay]],CalcTable[[#This Row],[IrrRain]],CalcTable[[#This Row],[IrrWarm]],CalcTable[[#This Row],[IrrWindy]])</f>
        <v>#NAME?</v>
      </c>
      <c r="Y1248" s="13" t="e">
        <f t="shared" ca="1" si="396"/>
        <v>#NAME?</v>
      </c>
      <c r="Z1248" s="13" t="e">
        <f ca="1">CalcTable[[#This Row],[IrrHours]]/5</f>
        <v>#NAME?</v>
      </c>
      <c r="AA1248" s="13" t="e">
        <f ca="1">IF(CalcTable[[#This Row],[IrrFlag]]=FALSE,0,MAX(0,CalcTable[[#This Row],[VolRednWind]]*(FCAP*IRR_TARGET-CalcTable[[#This Row],[IWC]])))</f>
        <v>#NAME?</v>
      </c>
      <c r="AB1248" s="13" t="e">
        <f ca="1">CalcTable[[#This Row],[IWC]]+CalcTable[[#This Row],[Eff Precip]]+CalcTable[[#This Row],[IrrAmt]]-CalcTable[[#This Row],[AET]]</f>
        <v>#NAME?</v>
      </c>
      <c r="AC1248" s="13" t="e">
        <f ca="1">IF(CalcTable[[#This Row],[PWC]]&gt;FCAP,MIN(24*PERC,MIN(SAT,CalcTable[[#This Row],[PWC]])-FCAP),0)</f>
        <v>#NAME?</v>
      </c>
      <c r="AD1248" s="13" t="e">
        <f ca="1">IF(CalcTable[[#This Row],[PWC]]&gt;SAT,CalcTable[[#This Row],[PWC]]-SAT,0)</f>
        <v>#NAME?</v>
      </c>
      <c r="AE1248" s="13" t="e">
        <f ca="1">CalcTable[[#This Row],[PWC]]-CalcTable[[#This Row],[PercAmt]]-CalcTable[[#This Row],[Runoff]]</f>
        <v>#NAME?</v>
      </c>
      <c r="AF1248" s="13" t="e">
        <f ca="1">CalcTable[[#This Row],[IrrAmt]]/1000*CUR_IRR_AREA*10000/IRR_EFF</f>
        <v>#NAME?</v>
      </c>
      <c r="AG1248" s="147"/>
      <c r="AH1248" s="13"/>
      <c r="AI1248" s="50">
        <v>0</v>
      </c>
      <c r="AJ1248" s="50">
        <v>0</v>
      </c>
      <c r="AK1248" s="50">
        <v>0</v>
      </c>
      <c r="AL1248" s="50">
        <v>0</v>
      </c>
      <c r="AM1248" s="50"/>
      <c r="AN1248" s="50"/>
      <c r="AO1248" s="50"/>
      <c r="AP1248" s="50"/>
      <c r="AQ1248" s="50"/>
      <c r="AR1248" s="50"/>
      <c r="AS1248" s="50"/>
      <c r="AT1248" s="50"/>
      <c r="AU1248" s="50"/>
      <c r="AV1248" s="50"/>
      <c r="AW1248" s="50"/>
      <c r="AX1248" s="50">
        <f t="shared" si="407"/>
        <v>0</v>
      </c>
      <c r="AY1248" s="50"/>
      <c r="AZ1248" s="50">
        <f t="shared" si="397"/>
        <v>0</v>
      </c>
      <c r="BA1248" s="50">
        <f t="shared" si="398"/>
        <v>0</v>
      </c>
      <c r="BB1248" s="50">
        <f t="shared" si="399"/>
        <v>0</v>
      </c>
      <c r="BC1248" s="17">
        <f t="shared" si="400"/>
        <v>19685</v>
      </c>
      <c r="BD1248" s="50">
        <f t="shared" si="401"/>
        <v>0</v>
      </c>
      <c r="BE1248" s="50">
        <f t="shared" si="402"/>
        <v>0</v>
      </c>
      <c r="BF1248" s="50">
        <f t="shared" si="408"/>
        <v>0</v>
      </c>
      <c r="BG1248" s="50"/>
      <c r="BH1248" s="17">
        <f t="shared" si="403"/>
        <v>0</v>
      </c>
      <c r="BI1248" s="17">
        <f t="shared" si="411"/>
        <v>1248</v>
      </c>
      <c r="BJ1248" s="17">
        <f t="shared" si="409"/>
        <v>1248</v>
      </c>
      <c r="BK1248" s="150">
        <f t="shared" si="410"/>
        <v>24963</v>
      </c>
      <c r="BL1248" s="50" t="e">
        <f t="shared" ca="1" si="404"/>
        <v>#NAME?</v>
      </c>
      <c r="BM1248" s="50" t="e">
        <f t="shared" ca="1" si="405"/>
        <v>#NAME?</v>
      </c>
      <c r="BN1248" s="50" t="e">
        <f t="shared" ca="1" si="406"/>
        <v>#NAME?</v>
      </c>
    </row>
    <row r="1249" spans="1:66" x14ac:dyDescent="0.35">
      <c r="A1249" s="48">
        <v>24964</v>
      </c>
      <c r="B1249" s="17">
        <v>1968</v>
      </c>
      <c r="C1249" s="17">
        <v>5</v>
      </c>
      <c r="D1249" s="17">
        <v>127</v>
      </c>
      <c r="E1249" s="17">
        <v>6</v>
      </c>
      <c r="F1249" s="17">
        <v>2</v>
      </c>
      <c r="G1249" s="50">
        <v>1.7</v>
      </c>
      <c r="H1249" s="32">
        <v>3.7723882791337702</v>
      </c>
      <c r="I1249" s="50">
        <v>20.833333333333332</v>
      </c>
      <c r="J1249" s="13">
        <v>0.5</v>
      </c>
      <c r="K1249" s="13">
        <f t="shared" si="392"/>
        <v>0.5</v>
      </c>
      <c r="L1249" s="13">
        <f t="shared" si="393"/>
        <v>0</v>
      </c>
      <c r="M1249" s="13" t="e">
        <f ca="1">CalcTable[[#This Row],[IWC]]-AE1248</f>
        <v>#NAME?</v>
      </c>
      <c r="N1249" s="13" t="e">
        <f ca="1">IF(CalcTable[[#This Row],[Day of Year]]&lt;123,FCAP,AE1248)</f>
        <v>#NAME?</v>
      </c>
      <c r="O1249" s="17" t="e">
        <f ca="1">IF(IRR_DRIP,5,COUNTIF('IDET Wind Values'!C1233:G1233,"&lt;="&amp;IRR_MAXWIND))</f>
        <v>#NAME?</v>
      </c>
      <c r="P1249" s="13" t="e">
        <f ca="1">CalcTable[[#This Row],[ET_o]]*KL</f>
        <v>#NAME?</v>
      </c>
      <c r="Q1249" s="13" t="e">
        <f ca="1">IF(WILTPT&lt;=0,1,MAX(0,MIN(1,(CalcTable[[#This Row],[IWC]]-WILTPT)/(MAD-WILTPT))))</f>
        <v>#NAME?</v>
      </c>
      <c r="R1249" s="13" t="e">
        <f ca="1">CalcTable[[#This Row],[ETMult]]*CalcTable[[#This Row],[ETb]]</f>
        <v>#NAME?</v>
      </c>
      <c r="S1249" s="13" t="b">
        <f>INDEX(IRR_LIST,CalcTable[[#This Row],[Day of Week]]+1)</f>
        <v>0</v>
      </c>
      <c r="T1249" s="13">
        <f t="shared" ca="1" si="394"/>
        <v>1</v>
      </c>
      <c r="U1249" s="13" t="b">
        <f ca="1">IF(CalcTable[[#This Row],[IrrPrecip]]&gt;=IC_MM,FALSE,TRUE)</f>
        <v>1</v>
      </c>
      <c r="V1249" s="13" t="b">
        <f t="shared" si="395"/>
        <v>0</v>
      </c>
      <c r="W1249" s="13" t="e">
        <f ca="1">IF(AND(IRR_DRIP=FALSE,CalcTable[[#This Row],[IrrHours]]&lt;=0),FALSE,TRUE)</f>
        <v>#NAME?</v>
      </c>
      <c r="X1249" s="13" t="e">
        <f ca="1">AND(CalcTable[[#This Row],[IrrDay]],CalcTable[[#This Row],[IrrRain]],CalcTable[[#This Row],[IrrWarm]],CalcTable[[#This Row],[IrrWindy]])</f>
        <v>#NAME?</v>
      </c>
      <c r="Y1249" s="13" t="e">
        <f t="shared" ca="1" si="396"/>
        <v>#NAME?</v>
      </c>
      <c r="Z1249" s="13" t="e">
        <f ca="1">CalcTable[[#This Row],[IrrHours]]/5</f>
        <v>#NAME?</v>
      </c>
      <c r="AA1249" s="13" t="e">
        <f ca="1">IF(CalcTable[[#This Row],[IrrFlag]]=FALSE,0,MAX(0,CalcTable[[#This Row],[VolRednWind]]*(FCAP*IRR_TARGET-CalcTable[[#This Row],[IWC]])))</f>
        <v>#NAME?</v>
      </c>
      <c r="AB1249" s="13" t="e">
        <f ca="1">CalcTable[[#This Row],[IWC]]+CalcTable[[#This Row],[Eff Precip]]+CalcTable[[#This Row],[IrrAmt]]-CalcTable[[#This Row],[AET]]</f>
        <v>#NAME?</v>
      </c>
      <c r="AC1249" s="13" t="e">
        <f ca="1">IF(CalcTable[[#This Row],[PWC]]&gt;FCAP,MIN(24*PERC,MIN(SAT,CalcTable[[#This Row],[PWC]])-FCAP),0)</f>
        <v>#NAME?</v>
      </c>
      <c r="AD1249" s="13" t="e">
        <f ca="1">IF(CalcTable[[#This Row],[PWC]]&gt;SAT,CalcTable[[#This Row],[PWC]]-SAT,0)</f>
        <v>#NAME?</v>
      </c>
      <c r="AE1249" s="13" t="e">
        <f ca="1">CalcTable[[#This Row],[PWC]]-CalcTable[[#This Row],[PercAmt]]-CalcTable[[#This Row],[Runoff]]</f>
        <v>#NAME?</v>
      </c>
      <c r="AF1249" s="13" t="e">
        <f ca="1">CalcTable[[#This Row],[IrrAmt]]/1000*CUR_IRR_AREA*10000/IRR_EFF</f>
        <v>#NAME?</v>
      </c>
      <c r="AG1249" s="147"/>
      <c r="AH1249" s="13"/>
      <c r="AI1249" s="50">
        <v>0</v>
      </c>
      <c r="AJ1249" s="50">
        <v>0</v>
      </c>
      <c r="AK1249" s="50">
        <v>0</v>
      </c>
      <c r="AL1249" s="50">
        <v>0</v>
      </c>
      <c r="AM1249" s="50"/>
      <c r="AN1249" s="50"/>
      <c r="AO1249" s="50"/>
      <c r="AP1249" s="50"/>
      <c r="AQ1249" s="50"/>
      <c r="AR1249" s="50"/>
      <c r="AS1249" s="50"/>
      <c r="AT1249" s="50"/>
      <c r="AU1249" s="50"/>
      <c r="AV1249" s="50"/>
      <c r="AW1249" s="50"/>
      <c r="AX1249" s="50">
        <f t="shared" si="407"/>
        <v>0</v>
      </c>
      <c r="AY1249" s="50"/>
      <c r="AZ1249" s="50">
        <f t="shared" si="397"/>
        <v>0</v>
      </c>
      <c r="BA1249" s="50">
        <f t="shared" si="398"/>
        <v>0</v>
      </c>
      <c r="BB1249" s="50">
        <f t="shared" si="399"/>
        <v>0</v>
      </c>
      <c r="BC1249" s="17">
        <f t="shared" si="400"/>
        <v>19685</v>
      </c>
      <c r="BD1249" s="50">
        <f t="shared" si="401"/>
        <v>0</v>
      </c>
      <c r="BE1249" s="50">
        <f t="shared" si="402"/>
        <v>0</v>
      </c>
      <c r="BF1249" s="50">
        <f t="shared" si="408"/>
        <v>0</v>
      </c>
      <c r="BG1249" s="50"/>
      <c r="BH1249" s="17">
        <f t="shared" si="403"/>
        <v>0</v>
      </c>
      <c r="BI1249" s="17">
        <f t="shared" si="411"/>
        <v>1249</v>
      </c>
      <c r="BJ1249" s="17">
        <f t="shared" si="409"/>
        <v>1249</v>
      </c>
      <c r="BK1249" s="150">
        <f t="shared" si="410"/>
        <v>24964</v>
      </c>
      <c r="BL1249" s="50" t="e">
        <f t="shared" ca="1" si="404"/>
        <v>#NAME?</v>
      </c>
      <c r="BM1249" s="50" t="e">
        <f t="shared" ca="1" si="405"/>
        <v>#NAME?</v>
      </c>
      <c r="BN1249" s="50" t="e">
        <f t="shared" ca="1" si="406"/>
        <v>#NAME?</v>
      </c>
    </row>
    <row r="1250" spans="1:66" x14ac:dyDescent="0.35">
      <c r="A1250" s="48">
        <v>24965</v>
      </c>
      <c r="B1250" s="17">
        <v>1968</v>
      </c>
      <c r="C1250" s="17">
        <v>5</v>
      </c>
      <c r="D1250" s="17">
        <v>128</v>
      </c>
      <c r="E1250" s="17">
        <v>7</v>
      </c>
      <c r="F1250" s="17">
        <v>3</v>
      </c>
      <c r="G1250" s="50">
        <v>1.7</v>
      </c>
      <c r="H1250" s="32">
        <v>3.2725632303071812</v>
      </c>
      <c r="I1250" s="50">
        <v>29.166666666666668</v>
      </c>
      <c r="J1250" s="13">
        <v>1</v>
      </c>
      <c r="K1250" s="13">
        <f t="shared" si="392"/>
        <v>1</v>
      </c>
      <c r="L1250" s="13">
        <f t="shared" si="393"/>
        <v>0</v>
      </c>
      <c r="M1250" s="13" t="e">
        <f ca="1">CalcTable[[#This Row],[IWC]]-AE1249</f>
        <v>#NAME?</v>
      </c>
      <c r="N1250" s="13" t="e">
        <f ca="1">IF(CalcTable[[#This Row],[Day of Year]]&lt;123,FCAP,AE1249)</f>
        <v>#NAME?</v>
      </c>
      <c r="O1250" s="17" t="e">
        <f ca="1">IF(IRR_DRIP,5,COUNTIF('IDET Wind Values'!C1234:G1234,"&lt;="&amp;IRR_MAXWIND))</f>
        <v>#NAME?</v>
      </c>
      <c r="P1250" s="13" t="e">
        <f ca="1">CalcTable[[#This Row],[ET_o]]*KL</f>
        <v>#NAME?</v>
      </c>
      <c r="Q1250" s="13" t="e">
        <f ca="1">IF(WILTPT&lt;=0,1,MAX(0,MIN(1,(CalcTable[[#This Row],[IWC]]-WILTPT)/(MAD-WILTPT))))</f>
        <v>#NAME?</v>
      </c>
      <c r="R1250" s="13" t="e">
        <f ca="1">CalcTable[[#This Row],[ETMult]]*CalcTable[[#This Row],[ETb]]</f>
        <v>#NAME?</v>
      </c>
      <c r="S1250" s="13" t="b">
        <f>INDEX(IRR_LIST,CalcTable[[#This Row],[Day of Week]]+1)</f>
        <v>1</v>
      </c>
      <c r="T1250" s="13">
        <f t="shared" ca="1" si="394"/>
        <v>1.5</v>
      </c>
      <c r="U1250" s="13" t="b">
        <f ca="1">IF(CalcTable[[#This Row],[IrrPrecip]]&gt;=IC_MM,FALSE,TRUE)</f>
        <v>1</v>
      </c>
      <c r="V1250" s="13" t="b">
        <f t="shared" si="395"/>
        <v>0</v>
      </c>
      <c r="W1250" s="13" t="e">
        <f ca="1">IF(AND(IRR_DRIP=FALSE,CalcTable[[#This Row],[IrrHours]]&lt;=0),FALSE,TRUE)</f>
        <v>#NAME?</v>
      </c>
      <c r="X1250" s="13" t="e">
        <f ca="1">AND(CalcTable[[#This Row],[IrrDay]],CalcTable[[#This Row],[IrrRain]],CalcTable[[#This Row],[IrrWarm]],CalcTable[[#This Row],[IrrWindy]])</f>
        <v>#NAME?</v>
      </c>
      <c r="Y1250" s="13" t="e">
        <f t="shared" ca="1" si="396"/>
        <v>#NAME?</v>
      </c>
      <c r="Z1250" s="13" t="e">
        <f ca="1">CalcTable[[#This Row],[IrrHours]]/5</f>
        <v>#NAME?</v>
      </c>
      <c r="AA1250" s="13" t="e">
        <f ca="1">IF(CalcTable[[#This Row],[IrrFlag]]=FALSE,0,MAX(0,CalcTable[[#This Row],[VolRednWind]]*(FCAP*IRR_TARGET-CalcTable[[#This Row],[IWC]])))</f>
        <v>#NAME?</v>
      </c>
      <c r="AB1250" s="13" t="e">
        <f ca="1">CalcTable[[#This Row],[IWC]]+CalcTable[[#This Row],[Eff Precip]]+CalcTable[[#This Row],[IrrAmt]]-CalcTable[[#This Row],[AET]]</f>
        <v>#NAME?</v>
      </c>
      <c r="AC1250" s="13" t="e">
        <f ca="1">IF(CalcTable[[#This Row],[PWC]]&gt;FCAP,MIN(24*PERC,MIN(SAT,CalcTable[[#This Row],[PWC]])-FCAP),0)</f>
        <v>#NAME?</v>
      </c>
      <c r="AD1250" s="13" t="e">
        <f ca="1">IF(CalcTable[[#This Row],[PWC]]&gt;SAT,CalcTable[[#This Row],[PWC]]-SAT,0)</f>
        <v>#NAME?</v>
      </c>
      <c r="AE1250" s="13" t="e">
        <f ca="1">CalcTable[[#This Row],[PWC]]-CalcTable[[#This Row],[PercAmt]]-CalcTable[[#This Row],[Runoff]]</f>
        <v>#NAME?</v>
      </c>
      <c r="AF1250" s="13" t="e">
        <f ca="1">CalcTable[[#This Row],[IrrAmt]]/1000*CUR_IRR_AREA*10000/IRR_EFF</f>
        <v>#NAME?</v>
      </c>
      <c r="AG1250" s="147"/>
      <c r="AH1250" s="13"/>
      <c r="AI1250" s="50">
        <v>0</v>
      </c>
      <c r="AJ1250" s="50">
        <v>0</v>
      </c>
      <c r="AK1250" s="50">
        <v>0</v>
      </c>
      <c r="AL1250" s="50">
        <v>0</v>
      </c>
      <c r="AM1250" s="50"/>
      <c r="AN1250" s="50"/>
      <c r="AO1250" s="50"/>
      <c r="AP1250" s="50"/>
      <c r="AQ1250" s="50"/>
      <c r="AR1250" s="50"/>
      <c r="AS1250" s="50"/>
      <c r="AT1250" s="50"/>
      <c r="AU1250" s="50"/>
      <c r="AV1250" s="50"/>
      <c r="AW1250" s="50"/>
      <c r="AX1250" s="50">
        <f t="shared" si="407"/>
        <v>0</v>
      </c>
      <c r="AY1250" s="50"/>
      <c r="AZ1250" s="50">
        <f t="shared" si="397"/>
        <v>0</v>
      </c>
      <c r="BA1250" s="50">
        <f t="shared" si="398"/>
        <v>0</v>
      </c>
      <c r="BB1250" s="50">
        <f t="shared" si="399"/>
        <v>0</v>
      </c>
      <c r="BC1250" s="17">
        <f t="shared" si="400"/>
        <v>19685</v>
      </c>
      <c r="BD1250" s="50">
        <f t="shared" si="401"/>
        <v>0</v>
      </c>
      <c r="BE1250" s="50">
        <f t="shared" si="402"/>
        <v>0</v>
      </c>
      <c r="BF1250" s="50">
        <f t="shared" si="408"/>
        <v>0</v>
      </c>
      <c r="BG1250" s="50"/>
      <c r="BH1250" s="17">
        <f t="shared" si="403"/>
        <v>0</v>
      </c>
      <c r="BI1250" s="17">
        <f t="shared" si="411"/>
        <v>1250</v>
      </c>
      <c r="BJ1250" s="17">
        <f t="shared" si="409"/>
        <v>1250</v>
      </c>
      <c r="BK1250" s="150">
        <f t="shared" si="410"/>
        <v>24965</v>
      </c>
      <c r="BL1250" s="50" t="e">
        <f t="shared" ca="1" si="404"/>
        <v>#NAME?</v>
      </c>
      <c r="BM1250" s="50" t="e">
        <f t="shared" ca="1" si="405"/>
        <v>#NAME?</v>
      </c>
      <c r="BN1250" s="50" t="e">
        <f t="shared" ca="1" si="406"/>
        <v>#NAME?</v>
      </c>
    </row>
    <row r="1251" spans="1:66" x14ac:dyDescent="0.35">
      <c r="A1251" s="48">
        <v>24966</v>
      </c>
      <c r="B1251" s="17">
        <v>1968</v>
      </c>
      <c r="C1251" s="17">
        <v>5</v>
      </c>
      <c r="D1251" s="17">
        <v>129</v>
      </c>
      <c r="E1251" s="17">
        <v>8</v>
      </c>
      <c r="F1251" s="17">
        <v>4</v>
      </c>
      <c r="G1251" s="50">
        <v>0</v>
      </c>
      <c r="H1251" s="32">
        <v>3.238070968526531</v>
      </c>
      <c r="I1251" s="50">
        <v>13</v>
      </c>
      <c r="J1251" s="13">
        <v>0</v>
      </c>
      <c r="K1251" s="13">
        <f t="shared" si="392"/>
        <v>0</v>
      </c>
      <c r="L1251" s="13">
        <f t="shared" si="393"/>
        <v>0</v>
      </c>
      <c r="M1251" s="13" t="e">
        <f ca="1">CalcTable[[#This Row],[IWC]]-AE1250</f>
        <v>#NAME?</v>
      </c>
      <c r="N1251" s="13" t="e">
        <f ca="1">IF(CalcTable[[#This Row],[Day of Year]]&lt;123,FCAP,AE1250)</f>
        <v>#NAME?</v>
      </c>
      <c r="O1251" s="17" t="e">
        <f ca="1">IF(IRR_DRIP,5,COUNTIF('IDET Wind Values'!C1235:G1235,"&lt;="&amp;IRR_MAXWIND))</f>
        <v>#NAME?</v>
      </c>
      <c r="P1251" s="13" t="e">
        <f ca="1">CalcTable[[#This Row],[ET_o]]*KL</f>
        <v>#NAME?</v>
      </c>
      <c r="Q1251" s="13" t="e">
        <f ca="1">IF(WILTPT&lt;=0,1,MAX(0,MIN(1,(CalcTable[[#This Row],[IWC]]-WILTPT)/(MAD-WILTPT))))</f>
        <v>#NAME?</v>
      </c>
      <c r="R1251" s="13" t="e">
        <f ca="1">CalcTable[[#This Row],[ETMult]]*CalcTable[[#This Row],[ETb]]</f>
        <v>#NAME?</v>
      </c>
      <c r="S1251" s="13" t="b">
        <f>INDEX(IRR_LIST,CalcTable[[#This Row],[Day of Week]]+1)</f>
        <v>0</v>
      </c>
      <c r="T1251" s="13">
        <f t="shared" ca="1" si="394"/>
        <v>1.5</v>
      </c>
      <c r="U1251" s="13" t="b">
        <f ca="1">IF(CalcTable[[#This Row],[IrrPrecip]]&gt;=IC_MM,FALSE,TRUE)</f>
        <v>1</v>
      </c>
      <c r="V1251" s="13" t="b">
        <f t="shared" si="395"/>
        <v>0</v>
      </c>
      <c r="W1251" s="13" t="e">
        <f ca="1">IF(AND(IRR_DRIP=FALSE,CalcTable[[#This Row],[IrrHours]]&lt;=0),FALSE,TRUE)</f>
        <v>#NAME?</v>
      </c>
      <c r="X1251" s="13" t="e">
        <f ca="1">AND(CalcTable[[#This Row],[IrrDay]],CalcTable[[#This Row],[IrrRain]],CalcTable[[#This Row],[IrrWarm]],CalcTable[[#This Row],[IrrWindy]])</f>
        <v>#NAME?</v>
      </c>
      <c r="Y1251" s="13" t="e">
        <f t="shared" ca="1" si="396"/>
        <v>#NAME?</v>
      </c>
      <c r="Z1251" s="13" t="e">
        <f ca="1">CalcTable[[#This Row],[IrrHours]]/5</f>
        <v>#NAME?</v>
      </c>
      <c r="AA1251" s="13" t="e">
        <f ca="1">IF(CalcTable[[#This Row],[IrrFlag]]=FALSE,0,MAX(0,CalcTable[[#This Row],[VolRednWind]]*(FCAP*IRR_TARGET-CalcTable[[#This Row],[IWC]])))</f>
        <v>#NAME?</v>
      </c>
      <c r="AB1251" s="13" t="e">
        <f ca="1">CalcTable[[#This Row],[IWC]]+CalcTable[[#This Row],[Eff Precip]]+CalcTable[[#This Row],[IrrAmt]]-CalcTable[[#This Row],[AET]]</f>
        <v>#NAME?</v>
      </c>
      <c r="AC1251" s="13" t="e">
        <f ca="1">IF(CalcTable[[#This Row],[PWC]]&gt;FCAP,MIN(24*PERC,MIN(SAT,CalcTable[[#This Row],[PWC]])-FCAP),0)</f>
        <v>#NAME?</v>
      </c>
      <c r="AD1251" s="13" t="e">
        <f ca="1">IF(CalcTable[[#This Row],[PWC]]&gt;SAT,CalcTable[[#This Row],[PWC]]-SAT,0)</f>
        <v>#NAME?</v>
      </c>
      <c r="AE1251" s="13" t="e">
        <f ca="1">CalcTable[[#This Row],[PWC]]-CalcTable[[#This Row],[PercAmt]]-CalcTable[[#This Row],[Runoff]]</f>
        <v>#NAME?</v>
      </c>
      <c r="AF1251" s="13" t="e">
        <f ca="1">CalcTable[[#This Row],[IrrAmt]]/1000*CUR_IRR_AREA*10000/IRR_EFF</f>
        <v>#NAME?</v>
      </c>
      <c r="AG1251" s="147"/>
      <c r="AH1251" s="13"/>
      <c r="AI1251" s="50">
        <v>0</v>
      </c>
      <c r="AJ1251" s="50">
        <v>0</v>
      </c>
      <c r="AK1251" s="50">
        <v>0</v>
      </c>
      <c r="AL1251" s="50">
        <v>0</v>
      </c>
      <c r="AM1251" s="50"/>
      <c r="AN1251" s="50"/>
      <c r="AO1251" s="50"/>
      <c r="AP1251" s="50"/>
      <c r="AQ1251" s="50"/>
      <c r="AR1251" s="50"/>
      <c r="AS1251" s="50"/>
      <c r="AT1251" s="50"/>
      <c r="AU1251" s="50"/>
      <c r="AV1251" s="50"/>
      <c r="AW1251" s="50"/>
      <c r="AX1251" s="50">
        <f t="shared" si="407"/>
        <v>0</v>
      </c>
      <c r="AY1251" s="50"/>
      <c r="AZ1251" s="50">
        <f t="shared" si="397"/>
        <v>0</v>
      </c>
      <c r="BA1251" s="50">
        <f t="shared" si="398"/>
        <v>0</v>
      </c>
      <c r="BB1251" s="50">
        <f t="shared" si="399"/>
        <v>0</v>
      </c>
      <c r="BC1251" s="17">
        <f t="shared" si="400"/>
        <v>19685</v>
      </c>
      <c r="BD1251" s="50">
        <f t="shared" si="401"/>
        <v>0</v>
      </c>
      <c r="BE1251" s="50">
        <f t="shared" si="402"/>
        <v>0</v>
      </c>
      <c r="BF1251" s="50">
        <f t="shared" si="408"/>
        <v>0</v>
      </c>
      <c r="BG1251" s="50"/>
      <c r="BH1251" s="17">
        <f t="shared" si="403"/>
        <v>0</v>
      </c>
      <c r="BI1251" s="17">
        <f t="shared" si="411"/>
        <v>1251</v>
      </c>
      <c r="BJ1251" s="17">
        <f t="shared" si="409"/>
        <v>1251</v>
      </c>
      <c r="BK1251" s="150">
        <f t="shared" si="410"/>
        <v>24966</v>
      </c>
      <c r="BL1251" s="50" t="e">
        <f t="shared" ca="1" si="404"/>
        <v>#NAME?</v>
      </c>
      <c r="BM1251" s="50" t="e">
        <f t="shared" ca="1" si="405"/>
        <v>#NAME?</v>
      </c>
      <c r="BN1251" s="50" t="e">
        <f t="shared" ca="1" si="406"/>
        <v>#NAME?</v>
      </c>
    </row>
    <row r="1252" spans="1:66" x14ac:dyDescent="0.35">
      <c r="A1252" s="48">
        <v>24967</v>
      </c>
      <c r="B1252" s="17">
        <v>1968</v>
      </c>
      <c r="C1252" s="17">
        <v>5</v>
      </c>
      <c r="D1252" s="17">
        <v>130</v>
      </c>
      <c r="E1252" s="17">
        <v>9</v>
      </c>
      <c r="F1252" s="17">
        <v>5</v>
      </c>
      <c r="G1252" s="50">
        <v>-5.6</v>
      </c>
      <c r="H1252" s="32">
        <v>4.4272265865643421</v>
      </c>
      <c r="I1252" s="50">
        <v>3.8333333333333335</v>
      </c>
      <c r="J1252" s="13">
        <v>0</v>
      </c>
      <c r="K1252" s="13">
        <f t="shared" si="392"/>
        <v>0</v>
      </c>
      <c r="L1252" s="13">
        <f t="shared" si="393"/>
        <v>0</v>
      </c>
      <c r="M1252" s="13" t="e">
        <f ca="1">CalcTable[[#This Row],[IWC]]-AE1251</f>
        <v>#NAME?</v>
      </c>
      <c r="N1252" s="13" t="e">
        <f ca="1">IF(CalcTable[[#This Row],[Day of Year]]&lt;123,FCAP,AE1251)</f>
        <v>#NAME?</v>
      </c>
      <c r="O1252" s="17" t="e">
        <f ca="1">IF(IRR_DRIP,5,COUNTIF('IDET Wind Values'!C1236:G1236,"&lt;="&amp;IRR_MAXWIND))</f>
        <v>#NAME?</v>
      </c>
      <c r="P1252" s="13" t="e">
        <f ca="1">CalcTable[[#This Row],[ET_o]]*KL</f>
        <v>#NAME?</v>
      </c>
      <c r="Q1252" s="13" t="e">
        <f ca="1">IF(WILTPT&lt;=0,1,MAX(0,MIN(1,(CalcTable[[#This Row],[IWC]]-WILTPT)/(MAD-WILTPT))))</f>
        <v>#NAME?</v>
      </c>
      <c r="R1252" s="13" t="e">
        <f ca="1">CalcTable[[#This Row],[ETMult]]*CalcTable[[#This Row],[ETb]]</f>
        <v>#NAME?</v>
      </c>
      <c r="S1252" s="13" t="b">
        <f>INDEX(IRR_LIST,CalcTable[[#This Row],[Day of Week]]+1)</f>
        <v>1</v>
      </c>
      <c r="T1252" s="13">
        <f t="shared" ca="1" si="394"/>
        <v>1</v>
      </c>
      <c r="U1252" s="13" t="b">
        <f ca="1">IF(CalcTable[[#This Row],[IrrPrecip]]&gt;=IC_MM,FALSE,TRUE)</f>
        <v>1</v>
      </c>
      <c r="V1252" s="13" t="b">
        <f t="shared" si="395"/>
        <v>0</v>
      </c>
      <c r="W1252" s="13" t="e">
        <f ca="1">IF(AND(IRR_DRIP=FALSE,CalcTable[[#This Row],[IrrHours]]&lt;=0),FALSE,TRUE)</f>
        <v>#NAME?</v>
      </c>
      <c r="X1252" s="13" t="e">
        <f ca="1">AND(CalcTable[[#This Row],[IrrDay]],CalcTable[[#This Row],[IrrRain]],CalcTable[[#This Row],[IrrWarm]],CalcTable[[#This Row],[IrrWindy]])</f>
        <v>#NAME?</v>
      </c>
      <c r="Y1252" s="13" t="e">
        <f t="shared" ca="1" si="396"/>
        <v>#NAME?</v>
      </c>
      <c r="Z1252" s="13" t="e">
        <f ca="1">CalcTable[[#This Row],[IrrHours]]/5</f>
        <v>#NAME?</v>
      </c>
      <c r="AA1252" s="13" t="e">
        <f ca="1">IF(CalcTable[[#This Row],[IrrFlag]]=FALSE,0,MAX(0,CalcTable[[#This Row],[VolRednWind]]*(FCAP*IRR_TARGET-CalcTable[[#This Row],[IWC]])))</f>
        <v>#NAME?</v>
      </c>
      <c r="AB1252" s="13" t="e">
        <f ca="1">CalcTable[[#This Row],[IWC]]+CalcTable[[#This Row],[Eff Precip]]+CalcTable[[#This Row],[IrrAmt]]-CalcTable[[#This Row],[AET]]</f>
        <v>#NAME?</v>
      </c>
      <c r="AC1252" s="13" t="e">
        <f ca="1">IF(CalcTable[[#This Row],[PWC]]&gt;FCAP,MIN(24*PERC,MIN(SAT,CalcTable[[#This Row],[PWC]])-FCAP),0)</f>
        <v>#NAME?</v>
      </c>
      <c r="AD1252" s="13" t="e">
        <f ca="1">IF(CalcTable[[#This Row],[PWC]]&gt;SAT,CalcTable[[#This Row],[PWC]]-SAT,0)</f>
        <v>#NAME?</v>
      </c>
      <c r="AE1252" s="13" t="e">
        <f ca="1">CalcTable[[#This Row],[PWC]]-CalcTable[[#This Row],[PercAmt]]-CalcTable[[#This Row],[Runoff]]</f>
        <v>#NAME?</v>
      </c>
      <c r="AF1252" s="13" t="e">
        <f ca="1">CalcTable[[#This Row],[IrrAmt]]/1000*CUR_IRR_AREA*10000/IRR_EFF</f>
        <v>#NAME?</v>
      </c>
      <c r="AG1252" s="147"/>
      <c r="AH1252" s="13"/>
      <c r="AI1252" s="50">
        <v>0</v>
      </c>
      <c r="AJ1252" s="50">
        <v>0</v>
      </c>
      <c r="AK1252" s="50">
        <v>0</v>
      </c>
      <c r="AL1252" s="50">
        <v>0</v>
      </c>
      <c r="AM1252" s="50"/>
      <c r="AN1252" s="50"/>
      <c r="AO1252" s="50"/>
      <c r="AP1252" s="50"/>
      <c r="AQ1252" s="50"/>
      <c r="AR1252" s="50"/>
      <c r="AS1252" s="50"/>
      <c r="AT1252" s="50"/>
      <c r="AU1252" s="50"/>
      <c r="AV1252" s="50"/>
      <c r="AW1252" s="50"/>
      <c r="AX1252" s="50">
        <f t="shared" si="407"/>
        <v>0</v>
      </c>
      <c r="AY1252" s="50"/>
      <c r="AZ1252" s="50">
        <f t="shared" si="397"/>
        <v>0</v>
      </c>
      <c r="BA1252" s="50">
        <f t="shared" si="398"/>
        <v>0</v>
      </c>
      <c r="BB1252" s="50">
        <f t="shared" si="399"/>
        <v>0</v>
      </c>
      <c r="BC1252" s="17">
        <f t="shared" si="400"/>
        <v>19685</v>
      </c>
      <c r="BD1252" s="50">
        <f t="shared" si="401"/>
        <v>0</v>
      </c>
      <c r="BE1252" s="50">
        <f t="shared" si="402"/>
        <v>0</v>
      </c>
      <c r="BF1252" s="50">
        <f t="shared" si="408"/>
        <v>0</v>
      </c>
      <c r="BG1252" s="50"/>
      <c r="BH1252" s="17">
        <f t="shared" si="403"/>
        <v>0</v>
      </c>
      <c r="BI1252" s="17">
        <f t="shared" si="411"/>
        <v>1252</v>
      </c>
      <c r="BJ1252" s="17">
        <f t="shared" si="409"/>
        <v>1252</v>
      </c>
      <c r="BK1252" s="150">
        <f t="shared" si="410"/>
        <v>24967</v>
      </c>
      <c r="BL1252" s="50" t="e">
        <f t="shared" ca="1" si="404"/>
        <v>#NAME?</v>
      </c>
      <c r="BM1252" s="50" t="e">
        <f t="shared" ca="1" si="405"/>
        <v>#NAME?</v>
      </c>
      <c r="BN1252" s="50" t="e">
        <f t="shared" ca="1" si="406"/>
        <v>#NAME?</v>
      </c>
    </row>
    <row r="1253" spans="1:66" x14ac:dyDescent="0.35">
      <c r="A1253" s="48">
        <v>24968</v>
      </c>
      <c r="B1253" s="17">
        <v>1968</v>
      </c>
      <c r="C1253" s="17">
        <v>5</v>
      </c>
      <c r="D1253" s="17">
        <v>131</v>
      </c>
      <c r="E1253" s="17">
        <v>10</v>
      </c>
      <c r="F1253" s="17">
        <v>6</v>
      </c>
      <c r="G1253" s="50">
        <v>-10</v>
      </c>
      <c r="H1253" s="32">
        <v>3.7358069386906818</v>
      </c>
      <c r="I1253" s="50">
        <v>3.6666666666666665</v>
      </c>
      <c r="J1253" s="13">
        <v>0</v>
      </c>
      <c r="K1253" s="13">
        <f t="shared" si="392"/>
        <v>0</v>
      </c>
      <c r="L1253" s="13">
        <f t="shared" si="393"/>
        <v>0</v>
      </c>
      <c r="M1253" s="13" t="e">
        <f ca="1">CalcTable[[#This Row],[IWC]]-AE1252</f>
        <v>#NAME?</v>
      </c>
      <c r="N1253" s="13" t="e">
        <f ca="1">IF(CalcTable[[#This Row],[Day of Year]]&lt;123,FCAP,AE1252)</f>
        <v>#NAME?</v>
      </c>
      <c r="O1253" s="17" t="e">
        <f ca="1">IF(IRR_DRIP,5,COUNTIF('IDET Wind Values'!C1237:G1237,"&lt;="&amp;IRR_MAXWIND))</f>
        <v>#NAME?</v>
      </c>
      <c r="P1253" s="13" t="e">
        <f ca="1">CalcTable[[#This Row],[ET_o]]*KL</f>
        <v>#NAME?</v>
      </c>
      <c r="Q1253" s="13" t="e">
        <f ca="1">IF(WILTPT&lt;=0,1,MAX(0,MIN(1,(CalcTable[[#This Row],[IWC]]-WILTPT)/(MAD-WILTPT))))</f>
        <v>#NAME?</v>
      </c>
      <c r="R1253" s="13" t="e">
        <f ca="1">CalcTable[[#This Row],[ETMult]]*CalcTable[[#This Row],[ETb]]</f>
        <v>#NAME?</v>
      </c>
      <c r="S1253" s="13" t="b">
        <f>INDEX(IRR_LIST,CalcTable[[#This Row],[Day of Week]]+1)</f>
        <v>0</v>
      </c>
      <c r="T1253" s="13">
        <f t="shared" ca="1" si="394"/>
        <v>0</v>
      </c>
      <c r="U1253" s="13" t="b">
        <f ca="1">IF(CalcTable[[#This Row],[IrrPrecip]]&gt;=IC_MM,FALSE,TRUE)</f>
        <v>1</v>
      </c>
      <c r="V1253" s="13" t="b">
        <f t="shared" si="395"/>
        <v>0</v>
      </c>
      <c r="W1253" s="13" t="e">
        <f ca="1">IF(AND(IRR_DRIP=FALSE,CalcTable[[#This Row],[IrrHours]]&lt;=0),FALSE,TRUE)</f>
        <v>#NAME?</v>
      </c>
      <c r="X1253" s="13" t="e">
        <f ca="1">AND(CalcTable[[#This Row],[IrrDay]],CalcTable[[#This Row],[IrrRain]],CalcTable[[#This Row],[IrrWarm]],CalcTable[[#This Row],[IrrWindy]])</f>
        <v>#NAME?</v>
      </c>
      <c r="Y1253" s="13" t="e">
        <f t="shared" ca="1" si="396"/>
        <v>#NAME?</v>
      </c>
      <c r="Z1253" s="13" t="e">
        <f ca="1">CalcTable[[#This Row],[IrrHours]]/5</f>
        <v>#NAME?</v>
      </c>
      <c r="AA1253" s="13" t="e">
        <f ca="1">IF(CalcTable[[#This Row],[IrrFlag]]=FALSE,0,MAX(0,CalcTable[[#This Row],[VolRednWind]]*(FCAP*IRR_TARGET-CalcTable[[#This Row],[IWC]])))</f>
        <v>#NAME?</v>
      </c>
      <c r="AB1253" s="13" t="e">
        <f ca="1">CalcTable[[#This Row],[IWC]]+CalcTable[[#This Row],[Eff Precip]]+CalcTable[[#This Row],[IrrAmt]]-CalcTable[[#This Row],[AET]]</f>
        <v>#NAME?</v>
      </c>
      <c r="AC1253" s="13" t="e">
        <f ca="1">IF(CalcTable[[#This Row],[PWC]]&gt;FCAP,MIN(24*PERC,MIN(SAT,CalcTable[[#This Row],[PWC]])-FCAP),0)</f>
        <v>#NAME?</v>
      </c>
      <c r="AD1253" s="13" t="e">
        <f ca="1">IF(CalcTable[[#This Row],[PWC]]&gt;SAT,CalcTable[[#This Row],[PWC]]-SAT,0)</f>
        <v>#NAME?</v>
      </c>
      <c r="AE1253" s="13" t="e">
        <f ca="1">CalcTable[[#This Row],[PWC]]-CalcTable[[#This Row],[PercAmt]]-CalcTable[[#This Row],[Runoff]]</f>
        <v>#NAME?</v>
      </c>
      <c r="AF1253" s="13" t="e">
        <f ca="1">CalcTable[[#This Row],[IrrAmt]]/1000*CUR_IRR_AREA*10000/IRR_EFF</f>
        <v>#NAME?</v>
      </c>
      <c r="AG1253" s="147"/>
      <c r="AH1253" s="13"/>
      <c r="AI1253" s="50">
        <v>0</v>
      </c>
      <c r="AJ1253" s="50">
        <v>0</v>
      </c>
      <c r="AK1253" s="50">
        <v>0</v>
      </c>
      <c r="AL1253" s="50">
        <v>0</v>
      </c>
      <c r="AM1253" s="50"/>
      <c r="AN1253" s="50"/>
      <c r="AO1253" s="50"/>
      <c r="AP1253" s="50"/>
      <c r="AQ1253" s="50"/>
      <c r="AR1253" s="50"/>
      <c r="AS1253" s="50"/>
      <c r="AT1253" s="50"/>
      <c r="AU1253" s="50"/>
      <c r="AV1253" s="50"/>
      <c r="AW1253" s="50"/>
      <c r="AX1253" s="50">
        <f t="shared" si="407"/>
        <v>0</v>
      </c>
      <c r="AY1253" s="50"/>
      <c r="AZ1253" s="50">
        <f t="shared" si="397"/>
        <v>0</v>
      </c>
      <c r="BA1253" s="50">
        <f t="shared" si="398"/>
        <v>0</v>
      </c>
      <c r="BB1253" s="50">
        <f t="shared" si="399"/>
        <v>0</v>
      </c>
      <c r="BC1253" s="17">
        <f t="shared" si="400"/>
        <v>19685</v>
      </c>
      <c r="BD1253" s="50">
        <f t="shared" si="401"/>
        <v>0</v>
      </c>
      <c r="BE1253" s="50">
        <f t="shared" si="402"/>
        <v>0</v>
      </c>
      <c r="BF1253" s="50">
        <f t="shared" si="408"/>
        <v>0</v>
      </c>
      <c r="BG1253" s="50"/>
      <c r="BH1253" s="17">
        <f t="shared" si="403"/>
        <v>0</v>
      </c>
      <c r="BI1253" s="17">
        <f t="shared" si="411"/>
        <v>1253</v>
      </c>
      <c r="BJ1253" s="17">
        <f t="shared" si="409"/>
        <v>1253</v>
      </c>
      <c r="BK1253" s="150">
        <f t="shared" si="410"/>
        <v>24968</v>
      </c>
      <c r="BL1253" s="50" t="e">
        <f t="shared" ca="1" si="404"/>
        <v>#NAME?</v>
      </c>
      <c r="BM1253" s="50" t="e">
        <f t="shared" ca="1" si="405"/>
        <v>#NAME?</v>
      </c>
      <c r="BN1253" s="50" t="e">
        <f t="shared" ca="1" si="406"/>
        <v>#NAME?</v>
      </c>
    </row>
    <row r="1254" spans="1:66" x14ac:dyDescent="0.35">
      <c r="A1254" s="48">
        <v>24969</v>
      </c>
      <c r="B1254" s="17">
        <v>1968</v>
      </c>
      <c r="C1254" s="17">
        <v>5</v>
      </c>
      <c r="D1254" s="17">
        <v>132</v>
      </c>
      <c r="E1254" s="17">
        <v>11</v>
      </c>
      <c r="F1254" s="17">
        <v>7</v>
      </c>
      <c r="G1254" s="50">
        <v>-3.9</v>
      </c>
      <c r="H1254" s="32">
        <v>4.863013177636403</v>
      </c>
      <c r="I1254" s="50">
        <v>5</v>
      </c>
      <c r="J1254" s="13">
        <v>0</v>
      </c>
      <c r="K1254" s="13">
        <f t="shared" si="392"/>
        <v>0</v>
      </c>
      <c r="L1254" s="13">
        <f t="shared" si="393"/>
        <v>0</v>
      </c>
      <c r="M1254" s="13" t="e">
        <f ca="1">CalcTable[[#This Row],[IWC]]-AE1253</f>
        <v>#NAME?</v>
      </c>
      <c r="N1254" s="13" t="e">
        <f ca="1">IF(CalcTable[[#This Row],[Day of Year]]&lt;123,FCAP,AE1253)</f>
        <v>#NAME?</v>
      </c>
      <c r="O1254" s="17" t="e">
        <f ca="1">IF(IRR_DRIP,5,COUNTIF('IDET Wind Values'!C1238:G1238,"&lt;="&amp;IRR_MAXWIND))</f>
        <v>#NAME?</v>
      </c>
      <c r="P1254" s="13" t="e">
        <f ca="1">CalcTable[[#This Row],[ET_o]]*KL</f>
        <v>#NAME?</v>
      </c>
      <c r="Q1254" s="13" t="e">
        <f ca="1">IF(WILTPT&lt;=0,1,MAX(0,MIN(1,(CalcTable[[#This Row],[IWC]]-WILTPT)/(MAD-WILTPT))))</f>
        <v>#NAME?</v>
      </c>
      <c r="R1254" s="13" t="e">
        <f ca="1">CalcTable[[#This Row],[ETMult]]*CalcTable[[#This Row],[ETb]]</f>
        <v>#NAME?</v>
      </c>
      <c r="S1254" s="13" t="b">
        <f>INDEX(IRR_LIST,CalcTable[[#This Row],[Day of Week]]+1)</f>
        <v>0</v>
      </c>
      <c r="T1254" s="13">
        <f t="shared" ca="1" si="394"/>
        <v>0</v>
      </c>
      <c r="U1254" s="13" t="b">
        <f ca="1">IF(CalcTable[[#This Row],[IrrPrecip]]&gt;=IC_MM,FALSE,TRUE)</f>
        <v>1</v>
      </c>
      <c r="V1254" s="13" t="b">
        <f t="shared" si="395"/>
        <v>0</v>
      </c>
      <c r="W1254" s="13" t="e">
        <f ca="1">IF(AND(IRR_DRIP=FALSE,CalcTable[[#This Row],[IrrHours]]&lt;=0),FALSE,TRUE)</f>
        <v>#NAME?</v>
      </c>
      <c r="X1254" s="13" t="e">
        <f ca="1">AND(CalcTable[[#This Row],[IrrDay]],CalcTable[[#This Row],[IrrRain]],CalcTable[[#This Row],[IrrWarm]],CalcTable[[#This Row],[IrrWindy]])</f>
        <v>#NAME?</v>
      </c>
      <c r="Y1254" s="13" t="e">
        <f t="shared" ca="1" si="396"/>
        <v>#NAME?</v>
      </c>
      <c r="Z1254" s="13" t="e">
        <f ca="1">CalcTable[[#This Row],[IrrHours]]/5</f>
        <v>#NAME?</v>
      </c>
      <c r="AA1254" s="13" t="e">
        <f ca="1">IF(CalcTable[[#This Row],[IrrFlag]]=FALSE,0,MAX(0,CalcTable[[#This Row],[VolRednWind]]*(FCAP*IRR_TARGET-CalcTable[[#This Row],[IWC]])))</f>
        <v>#NAME?</v>
      </c>
      <c r="AB1254" s="13" t="e">
        <f ca="1">CalcTable[[#This Row],[IWC]]+CalcTable[[#This Row],[Eff Precip]]+CalcTable[[#This Row],[IrrAmt]]-CalcTable[[#This Row],[AET]]</f>
        <v>#NAME?</v>
      </c>
      <c r="AC1254" s="13" t="e">
        <f ca="1">IF(CalcTable[[#This Row],[PWC]]&gt;FCAP,MIN(24*PERC,MIN(SAT,CalcTable[[#This Row],[PWC]])-FCAP),0)</f>
        <v>#NAME?</v>
      </c>
      <c r="AD1254" s="13" t="e">
        <f ca="1">IF(CalcTable[[#This Row],[PWC]]&gt;SAT,CalcTable[[#This Row],[PWC]]-SAT,0)</f>
        <v>#NAME?</v>
      </c>
      <c r="AE1254" s="13" t="e">
        <f ca="1">CalcTable[[#This Row],[PWC]]-CalcTable[[#This Row],[PercAmt]]-CalcTable[[#This Row],[Runoff]]</f>
        <v>#NAME?</v>
      </c>
      <c r="AF1254" s="13" t="e">
        <f ca="1">CalcTable[[#This Row],[IrrAmt]]/1000*CUR_IRR_AREA*10000/IRR_EFF</f>
        <v>#NAME?</v>
      </c>
      <c r="AG1254" s="147"/>
      <c r="AH1254" s="13"/>
      <c r="AI1254" s="50">
        <v>0</v>
      </c>
      <c r="AJ1254" s="50">
        <v>0</v>
      </c>
      <c r="AK1254" s="50">
        <v>0</v>
      </c>
      <c r="AL1254" s="50">
        <v>0</v>
      </c>
      <c r="AM1254" s="50"/>
      <c r="AN1254" s="50"/>
      <c r="AO1254" s="50"/>
      <c r="AP1254" s="50"/>
      <c r="AQ1254" s="50"/>
      <c r="AR1254" s="50"/>
      <c r="AS1254" s="50"/>
      <c r="AT1254" s="50"/>
      <c r="AU1254" s="50"/>
      <c r="AV1254" s="50"/>
      <c r="AW1254" s="50"/>
      <c r="AX1254" s="50">
        <f t="shared" si="407"/>
        <v>0</v>
      </c>
      <c r="AY1254" s="50"/>
      <c r="AZ1254" s="50">
        <f t="shared" si="397"/>
        <v>0</v>
      </c>
      <c r="BA1254" s="50">
        <f t="shared" si="398"/>
        <v>0</v>
      </c>
      <c r="BB1254" s="50">
        <f t="shared" si="399"/>
        <v>0</v>
      </c>
      <c r="BC1254" s="17">
        <f t="shared" si="400"/>
        <v>19685</v>
      </c>
      <c r="BD1254" s="50">
        <f t="shared" si="401"/>
        <v>0</v>
      </c>
      <c r="BE1254" s="50">
        <f t="shared" si="402"/>
        <v>0</v>
      </c>
      <c r="BF1254" s="50">
        <f t="shared" si="408"/>
        <v>0</v>
      </c>
      <c r="BG1254" s="50"/>
      <c r="BH1254" s="17">
        <f t="shared" si="403"/>
        <v>0</v>
      </c>
      <c r="BI1254" s="17">
        <f t="shared" si="411"/>
        <v>1254</v>
      </c>
      <c r="BJ1254" s="17">
        <f t="shared" si="409"/>
        <v>1254</v>
      </c>
      <c r="BK1254" s="150">
        <f t="shared" si="410"/>
        <v>24969</v>
      </c>
      <c r="BL1254" s="50" t="e">
        <f t="shared" ca="1" si="404"/>
        <v>#NAME?</v>
      </c>
      <c r="BM1254" s="50" t="e">
        <f t="shared" ca="1" si="405"/>
        <v>#NAME?</v>
      </c>
      <c r="BN1254" s="50" t="e">
        <f t="shared" ca="1" si="406"/>
        <v>#NAME?</v>
      </c>
    </row>
    <row r="1255" spans="1:66" x14ac:dyDescent="0.35">
      <c r="A1255" s="48">
        <v>24970</v>
      </c>
      <c r="B1255" s="17">
        <v>1968</v>
      </c>
      <c r="C1255" s="17">
        <v>5</v>
      </c>
      <c r="D1255" s="17">
        <v>133</v>
      </c>
      <c r="E1255" s="17">
        <v>12</v>
      </c>
      <c r="F1255" s="17">
        <v>1</v>
      </c>
      <c r="G1255" s="50">
        <v>0.6</v>
      </c>
      <c r="H1255" s="32">
        <v>5.1440675515980105</v>
      </c>
      <c r="I1255" s="50">
        <v>9.6666666666666661</v>
      </c>
      <c r="J1255" s="13">
        <v>0</v>
      </c>
      <c r="K1255" s="13">
        <f t="shared" si="392"/>
        <v>0</v>
      </c>
      <c r="L1255" s="13">
        <f t="shared" si="393"/>
        <v>0</v>
      </c>
      <c r="M1255" s="13" t="e">
        <f ca="1">CalcTable[[#This Row],[IWC]]-AE1254</f>
        <v>#NAME?</v>
      </c>
      <c r="N1255" s="13" t="e">
        <f ca="1">IF(CalcTable[[#This Row],[Day of Year]]&lt;123,FCAP,AE1254)</f>
        <v>#NAME?</v>
      </c>
      <c r="O1255" s="17" t="e">
        <f ca="1">IF(IRR_DRIP,5,COUNTIF('IDET Wind Values'!C1239:G1239,"&lt;="&amp;IRR_MAXWIND))</f>
        <v>#NAME?</v>
      </c>
      <c r="P1255" s="13" t="e">
        <f ca="1">CalcTable[[#This Row],[ET_o]]*KL</f>
        <v>#NAME?</v>
      </c>
      <c r="Q1255" s="13" t="e">
        <f ca="1">IF(WILTPT&lt;=0,1,MAX(0,MIN(1,(CalcTable[[#This Row],[IWC]]-WILTPT)/(MAD-WILTPT))))</f>
        <v>#NAME?</v>
      </c>
      <c r="R1255" s="13" t="e">
        <f ca="1">CalcTable[[#This Row],[ETMult]]*CalcTable[[#This Row],[ETb]]</f>
        <v>#NAME?</v>
      </c>
      <c r="S1255" s="13" t="b">
        <f>INDEX(IRR_LIST,CalcTable[[#This Row],[Day of Week]]+1)</f>
        <v>1</v>
      </c>
      <c r="T1255" s="13">
        <f t="shared" ca="1" si="394"/>
        <v>0</v>
      </c>
      <c r="U1255" s="13" t="b">
        <f ca="1">IF(CalcTable[[#This Row],[IrrPrecip]]&gt;=IC_MM,FALSE,TRUE)</f>
        <v>1</v>
      </c>
      <c r="V1255" s="13" t="b">
        <f t="shared" si="395"/>
        <v>0</v>
      </c>
      <c r="W1255" s="13" t="e">
        <f ca="1">IF(AND(IRR_DRIP=FALSE,CalcTable[[#This Row],[IrrHours]]&lt;=0),FALSE,TRUE)</f>
        <v>#NAME?</v>
      </c>
      <c r="X1255" s="13" t="e">
        <f ca="1">AND(CalcTable[[#This Row],[IrrDay]],CalcTable[[#This Row],[IrrRain]],CalcTable[[#This Row],[IrrWarm]],CalcTable[[#This Row],[IrrWindy]])</f>
        <v>#NAME?</v>
      </c>
      <c r="Y1255" s="13" t="e">
        <f t="shared" ca="1" si="396"/>
        <v>#NAME?</v>
      </c>
      <c r="Z1255" s="13" t="e">
        <f ca="1">CalcTable[[#This Row],[IrrHours]]/5</f>
        <v>#NAME?</v>
      </c>
      <c r="AA1255" s="13" t="e">
        <f ca="1">IF(CalcTable[[#This Row],[IrrFlag]]=FALSE,0,MAX(0,CalcTable[[#This Row],[VolRednWind]]*(FCAP*IRR_TARGET-CalcTable[[#This Row],[IWC]])))</f>
        <v>#NAME?</v>
      </c>
      <c r="AB1255" s="13" t="e">
        <f ca="1">CalcTable[[#This Row],[IWC]]+CalcTable[[#This Row],[Eff Precip]]+CalcTable[[#This Row],[IrrAmt]]-CalcTable[[#This Row],[AET]]</f>
        <v>#NAME?</v>
      </c>
      <c r="AC1255" s="13" t="e">
        <f ca="1">IF(CalcTable[[#This Row],[PWC]]&gt;FCAP,MIN(24*PERC,MIN(SAT,CalcTable[[#This Row],[PWC]])-FCAP),0)</f>
        <v>#NAME?</v>
      </c>
      <c r="AD1255" s="13" t="e">
        <f ca="1">IF(CalcTable[[#This Row],[PWC]]&gt;SAT,CalcTable[[#This Row],[PWC]]-SAT,0)</f>
        <v>#NAME?</v>
      </c>
      <c r="AE1255" s="13" t="e">
        <f ca="1">CalcTable[[#This Row],[PWC]]-CalcTable[[#This Row],[PercAmt]]-CalcTable[[#This Row],[Runoff]]</f>
        <v>#NAME?</v>
      </c>
      <c r="AF1255" s="13" t="e">
        <f ca="1">CalcTable[[#This Row],[IrrAmt]]/1000*CUR_IRR_AREA*10000/IRR_EFF</f>
        <v>#NAME?</v>
      </c>
      <c r="AG1255" s="147"/>
      <c r="AH1255" s="13"/>
      <c r="AI1255" s="50">
        <v>0</v>
      </c>
      <c r="AJ1255" s="50">
        <v>0</v>
      </c>
      <c r="AK1255" s="50">
        <v>0</v>
      </c>
      <c r="AL1255" s="50">
        <v>0</v>
      </c>
      <c r="AM1255" s="50"/>
      <c r="AN1255" s="50"/>
      <c r="AO1255" s="50"/>
      <c r="AP1255" s="50"/>
      <c r="AQ1255" s="50"/>
      <c r="AR1255" s="50"/>
      <c r="AS1255" s="50"/>
      <c r="AT1255" s="50"/>
      <c r="AU1255" s="50"/>
      <c r="AV1255" s="50"/>
      <c r="AW1255" s="50"/>
      <c r="AX1255" s="50">
        <f t="shared" si="407"/>
        <v>0</v>
      </c>
      <c r="AY1255" s="50"/>
      <c r="AZ1255" s="50">
        <f t="shared" si="397"/>
        <v>0</v>
      </c>
      <c r="BA1255" s="50">
        <f t="shared" si="398"/>
        <v>0</v>
      </c>
      <c r="BB1255" s="50">
        <f t="shared" si="399"/>
        <v>0</v>
      </c>
      <c r="BC1255" s="17">
        <f t="shared" si="400"/>
        <v>19685</v>
      </c>
      <c r="BD1255" s="50">
        <f t="shared" si="401"/>
        <v>0</v>
      </c>
      <c r="BE1255" s="50">
        <f t="shared" si="402"/>
        <v>0</v>
      </c>
      <c r="BF1255" s="50">
        <f t="shared" si="408"/>
        <v>0</v>
      </c>
      <c r="BG1255" s="50"/>
      <c r="BH1255" s="17">
        <f t="shared" si="403"/>
        <v>0</v>
      </c>
      <c r="BI1255" s="17">
        <f t="shared" si="411"/>
        <v>1255</v>
      </c>
      <c r="BJ1255" s="17">
        <f t="shared" si="409"/>
        <v>1255</v>
      </c>
      <c r="BK1255" s="150">
        <f t="shared" si="410"/>
        <v>24970</v>
      </c>
      <c r="BL1255" s="50" t="e">
        <f t="shared" ca="1" si="404"/>
        <v>#NAME?</v>
      </c>
      <c r="BM1255" s="50" t="e">
        <f t="shared" ca="1" si="405"/>
        <v>#NAME?</v>
      </c>
      <c r="BN1255" s="50" t="e">
        <f t="shared" ca="1" si="406"/>
        <v>#NAME?</v>
      </c>
    </row>
    <row r="1256" spans="1:66" x14ac:dyDescent="0.35">
      <c r="A1256" s="48">
        <v>24971</v>
      </c>
      <c r="B1256" s="17">
        <v>1968</v>
      </c>
      <c r="C1256" s="17">
        <v>5</v>
      </c>
      <c r="D1256" s="17">
        <v>134</v>
      </c>
      <c r="E1256" s="17">
        <v>13</v>
      </c>
      <c r="F1256" s="17">
        <v>2</v>
      </c>
      <c r="G1256" s="50">
        <v>1.7</v>
      </c>
      <c r="H1256" s="32">
        <v>2.9570302184819228</v>
      </c>
      <c r="I1256" s="50">
        <v>23</v>
      </c>
      <c r="J1256" s="13">
        <v>0</v>
      </c>
      <c r="K1256" s="13">
        <f t="shared" si="392"/>
        <v>0</v>
      </c>
      <c r="L1256" s="13">
        <f t="shared" si="393"/>
        <v>0</v>
      </c>
      <c r="M1256" s="13" t="e">
        <f ca="1">CalcTable[[#This Row],[IWC]]-AE1255</f>
        <v>#NAME?</v>
      </c>
      <c r="N1256" s="13" t="e">
        <f ca="1">IF(CalcTable[[#This Row],[Day of Year]]&lt;123,FCAP,AE1255)</f>
        <v>#NAME?</v>
      </c>
      <c r="O1256" s="17" t="e">
        <f ca="1">IF(IRR_DRIP,5,COUNTIF('IDET Wind Values'!C1240:G1240,"&lt;="&amp;IRR_MAXWIND))</f>
        <v>#NAME?</v>
      </c>
      <c r="P1256" s="13" t="e">
        <f ca="1">CalcTable[[#This Row],[ET_o]]*KL</f>
        <v>#NAME?</v>
      </c>
      <c r="Q1256" s="13" t="e">
        <f ca="1">IF(WILTPT&lt;=0,1,MAX(0,MIN(1,(CalcTable[[#This Row],[IWC]]-WILTPT)/(MAD-WILTPT))))</f>
        <v>#NAME?</v>
      </c>
      <c r="R1256" s="13" t="e">
        <f ca="1">CalcTable[[#This Row],[ETMult]]*CalcTable[[#This Row],[ETb]]</f>
        <v>#NAME?</v>
      </c>
      <c r="S1256" s="13" t="b">
        <f>INDEX(IRR_LIST,CalcTable[[#This Row],[Day of Week]]+1)</f>
        <v>0</v>
      </c>
      <c r="T1256" s="13">
        <f t="shared" ca="1" si="394"/>
        <v>0</v>
      </c>
      <c r="U1256" s="13" t="b">
        <f ca="1">IF(CalcTable[[#This Row],[IrrPrecip]]&gt;=IC_MM,FALSE,TRUE)</f>
        <v>1</v>
      </c>
      <c r="V1256" s="13" t="b">
        <f t="shared" si="395"/>
        <v>0</v>
      </c>
      <c r="W1256" s="13" t="e">
        <f ca="1">IF(AND(IRR_DRIP=FALSE,CalcTable[[#This Row],[IrrHours]]&lt;=0),FALSE,TRUE)</f>
        <v>#NAME?</v>
      </c>
      <c r="X1256" s="13" t="e">
        <f ca="1">AND(CalcTable[[#This Row],[IrrDay]],CalcTable[[#This Row],[IrrRain]],CalcTable[[#This Row],[IrrWarm]],CalcTable[[#This Row],[IrrWindy]])</f>
        <v>#NAME?</v>
      </c>
      <c r="Y1256" s="13" t="e">
        <f t="shared" ca="1" si="396"/>
        <v>#NAME?</v>
      </c>
      <c r="Z1256" s="13" t="e">
        <f ca="1">CalcTable[[#This Row],[IrrHours]]/5</f>
        <v>#NAME?</v>
      </c>
      <c r="AA1256" s="13" t="e">
        <f ca="1">IF(CalcTable[[#This Row],[IrrFlag]]=FALSE,0,MAX(0,CalcTable[[#This Row],[VolRednWind]]*(FCAP*IRR_TARGET-CalcTable[[#This Row],[IWC]])))</f>
        <v>#NAME?</v>
      </c>
      <c r="AB1256" s="13" t="e">
        <f ca="1">CalcTable[[#This Row],[IWC]]+CalcTable[[#This Row],[Eff Precip]]+CalcTable[[#This Row],[IrrAmt]]-CalcTable[[#This Row],[AET]]</f>
        <v>#NAME?</v>
      </c>
      <c r="AC1256" s="13" t="e">
        <f ca="1">IF(CalcTable[[#This Row],[PWC]]&gt;FCAP,MIN(24*PERC,MIN(SAT,CalcTable[[#This Row],[PWC]])-FCAP),0)</f>
        <v>#NAME?</v>
      </c>
      <c r="AD1256" s="13" t="e">
        <f ca="1">IF(CalcTable[[#This Row],[PWC]]&gt;SAT,CalcTable[[#This Row],[PWC]]-SAT,0)</f>
        <v>#NAME?</v>
      </c>
      <c r="AE1256" s="13" t="e">
        <f ca="1">CalcTable[[#This Row],[PWC]]-CalcTable[[#This Row],[PercAmt]]-CalcTable[[#This Row],[Runoff]]</f>
        <v>#NAME?</v>
      </c>
      <c r="AF1256" s="13" t="e">
        <f ca="1">CalcTable[[#This Row],[IrrAmt]]/1000*CUR_IRR_AREA*10000/IRR_EFF</f>
        <v>#NAME?</v>
      </c>
      <c r="AG1256" s="147"/>
      <c r="AH1256" s="13"/>
      <c r="AI1256" s="50">
        <v>0</v>
      </c>
      <c r="AJ1256" s="50">
        <v>0</v>
      </c>
      <c r="AK1256" s="50">
        <v>0</v>
      </c>
      <c r="AL1256" s="50">
        <v>0</v>
      </c>
      <c r="AM1256" s="50"/>
      <c r="AN1256" s="50"/>
      <c r="AO1256" s="50"/>
      <c r="AP1256" s="50"/>
      <c r="AQ1256" s="50"/>
      <c r="AR1256" s="50"/>
      <c r="AS1256" s="50"/>
      <c r="AT1256" s="50"/>
      <c r="AU1256" s="50"/>
      <c r="AV1256" s="50"/>
      <c r="AW1256" s="50"/>
      <c r="AX1256" s="50">
        <f t="shared" si="407"/>
        <v>0</v>
      </c>
      <c r="AY1256" s="50"/>
      <c r="AZ1256" s="50">
        <f t="shared" si="397"/>
        <v>0</v>
      </c>
      <c r="BA1256" s="50">
        <f t="shared" si="398"/>
        <v>0</v>
      </c>
      <c r="BB1256" s="50">
        <f t="shared" si="399"/>
        <v>0</v>
      </c>
      <c r="BC1256" s="17">
        <f t="shared" si="400"/>
        <v>19685</v>
      </c>
      <c r="BD1256" s="50">
        <f t="shared" si="401"/>
        <v>0</v>
      </c>
      <c r="BE1256" s="50">
        <f t="shared" si="402"/>
        <v>0</v>
      </c>
      <c r="BF1256" s="50">
        <f t="shared" si="408"/>
        <v>0</v>
      </c>
      <c r="BG1256" s="50"/>
      <c r="BH1256" s="17">
        <f t="shared" si="403"/>
        <v>0</v>
      </c>
      <c r="BI1256" s="17">
        <f t="shared" si="411"/>
        <v>1256</v>
      </c>
      <c r="BJ1256" s="17">
        <f t="shared" si="409"/>
        <v>1256</v>
      </c>
      <c r="BK1256" s="150">
        <f t="shared" si="410"/>
        <v>24971</v>
      </c>
      <c r="BL1256" s="50" t="e">
        <f t="shared" ca="1" si="404"/>
        <v>#NAME?</v>
      </c>
      <c r="BM1256" s="50" t="e">
        <f t="shared" ca="1" si="405"/>
        <v>#NAME?</v>
      </c>
      <c r="BN1256" s="50" t="e">
        <f t="shared" ca="1" si="406"/>
        <v>#NAME?</v>
      </c>
    </row>
    <row r="1257" spans="1:66" x14ac:dyDescent="0.35">
      <c r="A1257" s="48">
        <v>24972</v>
      </c>
      <c r="B1257" s="17">
        <v>1968</v>
      </c>
      <c r="C1257" s="17">
        <v>5</v>
      </c>
      <c r="D1257" s="17">
        <v>135</v>
      </c>
      <c r="E1257" s="17">
        <v>14</v>
      </c>
      <c r="F1257" s="17">
        <v>3</v>
      </c>
      <c r="G1257" s="50">
        <v>0.6</v>
      </c>
      <c r="H1257" s="32">
        <v>1.5634025980299793</v>
      </c>
      <c r="I1257" s="50">
        <v>9.8333333333333339</v>
      </c>
      <c r="J1257" s="13">
        <v>6.1</v>
      </c>
      <c r="K1257" s="13">
        <f t="shared" si="392"/>
        <v>6.1</v>
      </c>
      <c r="L1257" s="13">
        <f t="shared" si="393"/>
        <v>0.82499999999999973</v>
      </c>
      <c r="M1257" s="13" t="e">
        <f ca="1">CalcTable[[#This Row],[IWC]]-AE1256</f>
        <v>#NAME?</v>
      </c>
      <c r="N1257" s="13" t="e">
        <f ca="1">IF(CalcTable[[#This Row],[Day of Year]]&lt;123,FCAP,AE1256)</f>
        <v>#NAME?</v>
      </c>
      <c r="O1257" s="17" t="e">
        <f ca="1">IF(IRR_DRIP,5,COUNTIF('IDET Wind Values'!C1241:G1241,"&lt;="&amp;IRR_MAXWIND))</f>
        <v>#NAME?</v>
      </c>
      <c r="P1257" s="13" t="e">
        <f ca="1">CalcTable[[#This Row],[ET_o]]*KL</f>
        <v>#NAME?</v>
      </c>
      <c r="Q1257" s="13" t="e">
        <f ca="1">IF(WILTPT&lt;=0,1,MAX(0,MIN(1,(CalcTable[[#This Row],[IWC]]-WILTPT)/(MAD-WILTPT))))</f>
        <v>#NAME?</v>
      </c>
      <c r="R1257" s="13" t="e">
        <f ca="1">CalcTable[[#This Row],[ETMult]]*CalcTable[[#This Row],[ETb]]</f>
        <v>#NAME?</v>
      </c>
      <c r="S1257" s="13" t="b">
        <f>INDEX(IRR_LIST,CalcTable[[#This Row],[Day of Week]]+1)</f>
        <v>1</v>
      </c>
      <c r="T1257" s="13">
        <f t="shared" ca="1" si="394"/>
        <v>0</v>
      </c>
      <c r="U1257" s="13" t="b">
        <f ca="1">IF(CalcTable[[#This Row],[IrrPrecip]]&gt;=IC_MM,FALSE,TRUE)</f>
        <v>1</v>
      </c>
      <c r="V1257" s="13" t="b">
        <f t="shared" si="395"/>
        <v>0</v>
      </c>
      <c r="W1257" s="13" t="e">
        <f ca="1">IF(AND(IRR_DRIP=FALSE,CalcTable[[#This Row],[IrrHours]]&lt;=0),FALSE,TRUE)</f>
        <v>#NAME?</v>
      </c>
      <c r="X1257" s="13" t="e">
        <f ca="1">AND(CalcTable[[#This Row],[IrrDay]],CalcTable[[#This Row],[IrrRain]],CalcTable[[#This Row],[IrrWarm]],CalcTable[[#This Row],[IrrWindy]])</f>
        <v>#NAME?</v>
      </c>
      <c r="Y1257" s="13" t="e">
        <f t="shared" ca="1" si="396"/>
        <v>#NAME?</v>
      </c>
      <c r="Z1257" s="13" t="e">
        <f ca="1">CalcTable[[#This Row],[IrrHours]]/5</f>
        <v>#NAME?</v>
      </c>
      <c r="AA1257" s="13" t="e">
        <f ca="1">IF(CalcTable[[#This Row],[IrrFlag]]=FALSE,0,MAX(0,CalcTable[[#This Row],[VolRednWind]]*(FCAP*IRR_TARGET-CalcTable[[#This Row],[IWC]])))</f>
        <v>#NAME?</v>
      </c>
      <c r="AB1257" s="13" t="e">
        <f ca="1">CalcTable[[#This Row],[IWC]]+CalcTable[[#This Row],[Eff Precip]]+CalcTable[[#This Row],[IrrAmt]]-CalcTable[[#This Row],[AET]]</f>
        <v>#NAME?</v>
      </c>
      <c r="AC1257" s="13" t="e">
        <f ca="1">IF(CalcTable[[#This Row],[PWC]]&gt;FCAP,MIN(24*PERC,MIN(SAT,CalcTable[[#This Row],[PWC]])-FCAP),0)</f>
        <v>#NAME?</v>
      </c>
      <c r="AD1257" s="13" t="e">
        <f ca="1">IF(CalcTable[[#This Row],[PWC]]&gt;SAT,CalcTable[[#This Row],[PWC]]-SAT,0)</f>
        <v>#NAME?</v>
      </c>
      <c r="AE1257" s="13" t="e">
        <f ca="1">CalcTable[[#This Row],[PWC]]-CalcTable[[#This Row],[PercAmt]]-CalcTable[[#This Row],[Runoff]]</f>
        <v>#NAME?</v>
      </c>
      <c r="AF1257" s="13" t="e">
        <f ca="1">CalcTable[[#This Row],[IrrAmt]]/1000*CUR_IRR_AREA*10000/IRR_EFF</f>
        <v>#NAME?</v>
      </c>
      <c r="AG1257" s="147"/>
      <c r="AH1257" s="13"/>
      <c r="AI1257" s="50">
        <v>0</v>
      </c>
      <c r="AJ1257" s="50">
        <v>0</v>
      </c>
      <c r="AK1257" s="50">
        <v>0</v>
      </c>
      <c r="AL1257" s="50">
        <v>0</v>
      </c>
      <c r="AM1257" s="50"/>
      <c r="AN1257" s="50"/>
      <c r="AO1257" s="50"/>
      <c r="AP1257" s="50"/>
      <c r="AQ1257" s="50"/>
      <c r="AR1257" s="50"/>
      <c r="AS1257" s="50"/>
      <c r="AT1257" s="50"/>
      <c r="AU1257" s="50"/>
      <c r="AV1257" s="50"/>
      <c r="AW1257" s="50"/>
      <c r="AX1257" s="50">
        <f t="shared" si="407"/>
        <v>0</v>
      </c>
      <c r="AY1257" s="50"/>
      <c r="AZ1257" s="50">
        <f t="shared" si="397"/>
        <v>0</v>
      </c>
      <c r="BA1257" s="50">
        <f t="shared" si="398"/>
        <v>0</v>
      </c>
      <c r="BB1257" s="50">
        <f t="shared" si="399"/>
        <v>0</v>
      </c>
      <c r="BC1257" s="17">
        <f t="shared" si="400"/>
        <v>19685</v>
      </c>
      <c r="BD1257" s="50">
        <f t="shared" si="401"/>
        <v>0</v>
      </c>
      <c r="BE1257" s="50">
        <f t="shared" si="402"/>
        <v>0</v>
      </c>
      <c r="BF1257" s="50">
        <f t="shared" si="408"/>
        <v>0</v>
      </c>
      <c r="BG1257" s="50"/>
      <c r="BH1257" s="17">
        <f t="shared" si="403"/>
        <v>0</v>
      </c>
      <c r="BI1257" s="17">
        <f t="shared" si="411"/>
        <v>1257</v>
      </c>
      <c r="BJ1257" s="17">
        <f t="shared" si="409"/>
        <v>1257</v>
      </c>
      <c r="BK1257" s="150">
        <f t="shared" si="410"/>
        <v>24972</v>
      </c>
      <c r="BL1257" s="50" t="e">
        <f t="shared" ca="1" si="404"/>
        <v>#NAME?</v>
      </c>
      <c r="BM1257" s="50" t="e">
        <f t="shared" ca="1" si="405"/>
        <v>#NAME?</v>
      </c>
      <c r="BN1257" s="50" t="e">
        <f t="shared" ca="1" si="406"/>
        <v>#NAME?</v>
      </c>
    </row>
    <row r="1258" spans="1:66" x14ac:dyDescent="0.35">
      <c r="A1258" s="48">
        <v>24973</v>
      </c>
      <c r="B1258" s="17">
        <v>1968</v>
      </c>
      <c r="C1258" s="17">
        <v>5</v>
      </c>
      <c r="D1258" s="17">
        <v>136</v>
      </c>
      <c r="E1258" s="17">
        <v>15</v>
      </c>
      <c r="F1258" s="17">
        <v>4</v>
      </c>
      <c r="G1258" s="50">
        <v>-0.6</v>
      </c>
      <c r="H1258" s="32">
        <v>2.6806445507059431</v>
      </c>
      <c r="I1258" s="50">
        <v>18.5</v>
      </c>
      <c r="J1258" s="13">
        <v>1.9</v>
      </c>
      <c r="K1258" s="13">
        <f t="shared" si="392"/>
        <v>1.9</v>
      </c>
      <c r="L1258" s="13">
        <f t="shared" si="393"/>
        <v>0</v>
      </c>
      <c r="M1258" s="13" t="e">
        <f ca="1">CalcTable[[#This Row],[IWC]]-AE1257</f>
        <v>#NAME?</v>
      </c>
      <c r="N1258" s="13" t="e">
        <f ca="1">IF(CalcTable[[#This Row],[Day of Year]]&lt;123,FCAP,AE1257)</f>
        <v>#NAME?</v>
      </c>
      <c r="O1258" s="17" t="e">
        <f ca="1">IF(IRR_DRIP,5,COUNTIF('IDET Wind Values'!C1242:G1242,"&lt;="&amp;IRR_MAXWIND))</f>
        <v>#NAME?</v>
      </c>
      <c r="P1258" s="13" t="e">
        <f ca="1">CalcTable[[#This Row],[ET_o]]*KL</f>
        <v>#NAME?</v>
      </c>
      <c r="Q1258" s="13" t="e">
        <f ca="1">IF(WILTPT&lt;=0,1,MAX(0,MIN(1,(CalcTable[[#This Row],[IWC]]-WILTPT)/(MAD-WILTPT))))</f>
        <v>#NAME?</v>
      </c>
      <c r="R1258" s="13" t="e">
        <f ca="1">CalcTable[[#This Row],[ETMult]]*CalcTable[[#This Row],[ETb]]</f>
        <v>#NAME?</v>
      </c>
      <c r="S1258" s="13" t="b">
        <f>INDEX(IRR_LIST,CalcTable[[#This Row],[Day of Week]]+1)</f>
        <v>0</v>
      </c>
      <c r="T1258" s="13">
        <f t="shared" ca="1" si="394"/>
        <v>6.1</v>
      </c>
      <c r="U1258" s="13" t="b">
        <f ca="1">IF(CalcTable[[#This Row],[IrrPrecip]]&gt;=IC_MM,FALSE,TRUE)</f>
        <v>1</v>
      </c>
      <c r="V1258" s="13" t="b">
        <f t="shared" si="395"/>
        <v>1</v>
      </c>
      <c r="W1258" s="13" t="e">
        <f ca="1">IF(AND(IRR_DRIP=FALSE,CalcTable[[#This Row],[IrrHours]]&lt;=0),FALSE,TRUE)</f>
        <v>#NAME?</v>
      </c>
      <c r="X1258" s="13" t="e">
        <f ca="1">AND(CalcTable[[#This Row],[IrrDay]],CalcTable[[#This Row],[IrrRain]],CalcTable[[#This Row],[IrrWarm]],CalcTable[[#This Row],[IrrWindy]])</f>
        <v>#NAME?</v>
      </c>
      <c r="Y1258" s="13" t="e">
        <f t="shared" ca="1" si="396"/>
        <v>#NAME?</v>
      </c>
      <c r="Z1258" s="13" t="e">
        <f ca="1">CalcTable[[#This Row],[IrrHours]]/5</f>
        <v>#NAME?</v>
      </c>
      <c r="AA1258" s="13" t="e">
        <f ca="1">IF(CalcTable[[#This Row],[IrrFlag]]=FALSE,0,MAX(0,CalcTable[[#This Row],[VolRednWind]]*(FCAP*IRR_TARGET-CalcTable[[#This Row],[IWC]])))</f>
        <v>#NAME?</v>
      </c>
      <c r="AB1258" s="13" t="e">
        <f ca="1">CalcTable[[#This Row],[IWC]]+CalcTable[[#This Row],[Eff Precip]]+CalcTable[[#This Row],[IrrAmt]]-CalcTable[[#This Row],[AET]]</f>
        <v>#NAME?</v>
      </c>
      <c r="AC1258" s="13" t="e">
        <f ca="1">IF(CalcTable[[#This Row],[PWC]]&gt;FCAP,MIN(24*PERC,MIN(SAT,CalcTable[[#This Row],[PWC]])-FCAP),0)</f>
        <v>#NAME?</v>
      </c>
      <c r="AD1258" s="13" t="e">
        <f ca="1">IF(CalcTable[[#This Row],[PWC]]&gt;SAT,CalcTable[[#This Row],[PWC]]-SAT,0)</f>
        <v>#NAME?</v>
      </c>
      <c r="AE1258" s="13" t="e">
        <f ca="1">CalcTable[[#This Row],[PWC]]-CalcTable[[#This Row],[PercAmt]]-CalcTable[[#This Row],[Runoff]]</f>
        <v>#NAME?</v>
      </c>
      <c r="AF1258" s="13" t="e">
        <f ca="1">CalcTable[[#This Row],[IrrAmt]]/1000*CUR_IRR_AREA*10000/IRR_EFF</f>
        <v>#NAME?</v>
      </c>
      <c r="AG1258" s="147"/>
      <c r="AH1258" s="13"/>
      <c r="AI1258" s="50">
        <v>0</v>
      </c>
      <c r="AJ1258" s="50">
        <v>0</v>
      </c>
      <c r="AK1258" s="50">
        <v>4.3928070966221826</v>
      </c>
      <c r="AL1258" s="50">
        <v>11.499576942854052</v>
      </c>
      <c r="AM1258" s="50"/>
      <c r="AN1258" s="50"/>
      <c r="AO1258" s="50"/>
      <c r="AP1258" s="50"/>
      <c r="AQ1258" s="50"/>
      <c r="AR1258" s="50"/>
      <c r="AS1258" s="50"/>
      <c r="AT1258" s="50"/>
      <c r="AU1258" s="50"/>
      <c r="AV1258" s="50"/>
      <c r="AW1258" s="50"/>
      <c r="AX1258" s="50">
        <f t="shared" si="407"/>
        <v>15.892384039476234</v>
      </c>
      <c r="AY1258" s="50"/>
      <c r="AZ1258" s="50">
        <f t="shared" si="397"/>
        <v>401.74876107417754</v>
      </c>
      <c r="BA1258" s="50">
        <f t="shared" si="398"/>
        <v>618.56555276500353</v>
      </c>
      <c r="BB1258" s="50">
        <f t="shared" si="399"/>
        <v>637.69644614948822</v>
      </c>
      <c r="BC1258" s="17">
        <f t="shared" si="400"/>
        <v>19685</v>
      </c>
      <c r="BD1258" s="50">
        <f t="shared" si="401"/>
        <v>15.892384039476234</v>
      </c>
      <c r="BE1258" s="50">
        <f t="shared" si="402"/>
        <v>401.74876107417754</v>
      </c>
      <c r="BF1258" s="50">
        <f t="shared" si="408"/>
        <v>657.13307931472582</v>
      </c>
      <c r="BG1258" s="50"/>
      <c r="BH1258" s="17">
        <f t="shared" si="403"/>
        <v>0</v>
      </c>
      <c r="BI1258" s="17">
        <f t="shared" si="411"/>
        <v>1258</v>
      </c>
      <c r="BJ1258" s="17">
        <f t="shared" si="409"/>
        <v>1258</v>
      </c>
      <c r="BK1258" s="150">
        <f t="shared" si="410"/>
        <v>24973</v>
      </c>
      <c r="BL1258" s="50" t="e">
        <f t="shared" ca="1" si="404"/>
        <v>#NAME?</v>
      </c>
      <c r="BM1258" s="50" t="e">
        <f t="shared" ca="1" si="405"/>
        <v>#NAME?</v>
      </c>
      <c r="BN1258" s="50" t="e">
        <f t="shared" ca="1" si="406"/>
        <v>#NAME?</v>
      </c>
    </row>
    <row r="1259" spans="1:66" x14ac:dyDescent="0.35">
      <c r="A1259" s="48">
        <v>24974</v>
      </c>
      <c r="B1259" s="17">
        <v>1968</v>
      </c>
      <c r="C1259" s="17">
        <v>5</v>
      </c>
      <c r="D1259" s="17">
        <v>137</v>
      </c>
      <c r="E1259" s="17">
        <v>16</v>
      </c>
      <c r="F1259" s="17">
        <v>5</v>
      </c>
      <c r="G1259" s="50">
        <v>3.3</v>
      </c>
      <c r="H1259" s="32">
        <v>5.0896341646294774</v>
      </c>
      <c r="I1259" s="50">
        <v>10.666666666666666</v>
      </c>
      <c r="J1259" s="13">
        <v>0</v>
      </c>
      <c r="K1259" s="13">
        <f t="shared" si="392"/>
        <v>0</v>
      </c>
      <c r="L1259" s="13">
        <f t="shared" si="393"/>
        <v>0</v>
      </c>
      <c r="M1259" s="13" t="e">
        <f ca="1">CalcTable[[#This Row],[IWC]]-AE1258</f>
        <v>#NAME?</v>
      </c>
      <c r="N1259" s="13" t="e">
        <f ca="1">IF(CalcTable[[#This Row],[Day of Year]]&lt;123,FCAP,AE1258)</f>
        <v>#NAME?</v>
      </c>
      <c r="O1259" s="17" t="e">
        <f ca="1">IF(IRR_DRIP,5,COUNTIF('IDET Wind Values'!C1243:G1243,"&lt;="&amp;IRR_MAXWIND))</f>
        <v>#NAME?</v>
      </c>
      <c r="P1259" s="13" t="e">
        <f ca="1">CalcTable[[#This Row],[ET_o]]*KL</f>
        <v>#NAME?</v>
      </c>
      <c r="Q1259" s="13" t="e">
        <f ca="1">IF(WILTPT&lt;=0,1,MAX(0,MIN(1,(CalcTable[[#This Row],[IWC]]-WILTPT)/(MAD-WILTPT))))</f>
        <v>#NAME?</v>
      </c>
      <c r="R1259" s="13" t="e">
        <f ca="1">CalcTable[[#This Row],[ETMult]]*CalcTable[[#This Row],[ETb]]</f>
        <v>#NAME?</v>
      </c>
      <c r="S1259" s="13" t="b">
        <f>INDEX(IRR_LIST,CalcTable[[#This Row],[Day of Week]]+1)</f>
        <v>1</v>
      </c>
      <c r="T1259" s="13">
        <f t="shared" ca="1" si="394"/>
        <v>8</v>
      </c>
      <c r="U1259" s="13" t="b">
        <f ca="1">IF(CalcTable[[#This Row],[IrrPrecip]]&gt;=IC_MM,FALSE,TRUE)</f>
        <v>1</v>
      </c>
      <c r="V1259" s="13" t="b">
        <f t="shared" si="395"/>
        <v>1</v>
      </c>
      <c r="W1259" s="13" t="e">
        <f ca="1">IF(AND(IRR_DRIP=FALSE,CalcTable[[#This Row],[IrrHours]]&lt;=0),FALSE,TRUE)</f>
        <v>#NAME?</v>
      </c>
      <c r="X1259" s="13" t="e">
        <f ca="1">AND(CalcTable[[#This Row],[IrrDay]],CalcTable[[#This Row],[IrrRain]],CalcTable[[#This Row],[IrrWarm]],CalcTable[[#This Row],[IrrWindy]])</f>
        <v>#NAME?</v>
      </c>
      <c r="Y1259" s="13" t="e">
        <f t="shared" ca="1" si="396"/>
        <v>#NAME?</v>
      </c>
      <c r="Z1259" s="13" t="e">
        <f ca="1">CalcTable[[#This Row],[IrrHours]]/5</f>
        <v>#NAME?</v>
      </c>
      <c r="AA1259" s="13" t="e">
        <f ca="1">IF(CalcTable[[#This Row],[IrrFlag]]=FALSE,0,MAX(0,CalcTable[[#This Row],[VolRednWind]]*(FCAP*IRR_TARGET-CalcTable[[#This Row],[IWC]])))</f>
        <v>#NAME?</v>
      </c>
      <c r="AB1259" s="13" t="e">
        <f ca="1">CalcTable[[#This Row],[IWC]]+CalcTable[[#This Row],[Eff Precip]]+CalcTable[[#This Row],[IrrAmt]]-CalcTable[[#This Row],[AET]]</f>
        <v>#NAME?</v>
      </c>
      <c r="AC1259" s="13" t="e">
        <f ca="1">IF(CalcTable[[#This Row],[PWC]]&gt;FCAP,MIN(24*PERC,MIN(SAT,CalcTable[[#This Row],[PWC]])-FCAP),0)</f>
        <v>#NAME?</v>
      </c>
      <c r="AD1259" s="13" t="e">
        <f ca="1">IF(CalcTable[[#This Row],[PWC]]&gt;SAT,CalcTable[[#This Row],[PWC]]-SAT,0)</f>
        <v>#NAME?</v>
      </c>
      <c r="AE1259" s="13" t="e">
        <f ca="1">CalcTable[[#This Row],[PWC]]-CalcTable[[#This Row],[PercAmt]]-CalcTable[[#This Row],[Runoff]]</f>
        <v>#NAME?</v>
      </c>
      <c r="AF1259" s="13" t="e">
        <f ca="1">CalcTable[[#This Row],[IrrAmt]]/1000*CUR_IRR_AREA*10000/IRR_EFF</f>
        <v>#NAME?</v>
      </c>
      <c r="AG1259" s="147"/>
      <c r="AH1259" s="13"/>
      <c r="AI1259" s="50">
        <v>3.3249372165878905</v>
      </c>
      <c r="AJ1259" s="50">
        <v>6.4305933470477585</v>
      </c>
      <c r="AK1259" s="50">
        <v>0</v>
      </c>
      <c r="AL1259" s="50">
        <v>0</v>
      </c>
      <c r="AM1259" s="50"/>
      <c r="AN1259" s="50"/>
      <c r="AO1259" s="50"/>
      <c r="AP1259" s="50"/>
      <c r="AQ1259" s="50"/>
      <c r="AR1259" s="50"/>
      <c r="AS1259" s="50"/>
      <c r="AT1259" s="50"/>
      <c r="AU1259" s="50"/>
      <c r="AV1259" s="50"/>
      <c r="AW1259" s="50"/>
      <c r="AX1259" s="50">
        <f t="shared" si="407"/>
        <v>9.7555305636356486</v>
      </c>
      <c r="AY1259" s="50"/>
      <c r="AZ1259" s="50">
        <f t="shared" si="397"/>
        <v>237.39648402335666</v>
      </c>
      <c r="BA1259" s="50">
        <f t="shared" si="398"/>
        <v>386.24387398004745</v>
      </c>
      <c r="BB1259" s="50">
        <f t="shared" si="399"/>
        <v>399.85165207371233</v>
      </c>
      <c r="BC1259" s="17">
        <f t="shared" si="400"/>
        <v>19685</v>
      </c>
      <c r="BD1259" s="50">
        <f t="shared" si="401"/>
        <v>9.7555305636356486</v>
      </c>
      <c r="BE1259" s="50">
        <f t="shared" si="402"/>
        <v>237.39648402335666</v>
      </c>
      <c r="BF1259" s="50">
        <f t="shared" si="408"/>
        <v>388.30507441429035</v>
      </c>
      <c r="BG1259" s="50"/>
      <c r="BH1259" s="17">
        <f t="shared" si="403"/>
        <v>0</v>
      </c>
      <c r="BI1259" s="17">
        <f t="shared" si="411"/>
        <v>1259</v>
      </c>
      <c r="BJ1259" s="17">
        <f t="shared" si="409"/>
        <v>1259</v>
      </c>
      <c r="BK1259" s="150">
        <f t="shared" si="410"/>
        <v>24974</v>
      </c>
      <c r="BL1259" s="50" t="e">
        <f t="shared" ca="1" si="404"/>
        <v>#NAME?</v>
      </c>
      <c r="BM1259" s="50" t="e">
        <f t="shared" ca="1" si="405"/>
        <v>#NAME?</v>
      </c>
      <c r="BN1259" s="50" t="e">
        <f t="shared" ca="1" si="406"/>
        <v>#NAME?</v>
      </c>
    </row>
    <row r="1260" spans="1:66" x14ac:dyDescent="0.35">
      <c r="A1260" s="48">
        <v>24975</v>
      </c>
      <c r="B1260" s="17">
        <v>1968</v>
      </c>
      <c r="C1260" s="17">
        <v>5</v>
      </c>
      <c r="D1260" s="17">
        <v>138</v>
      </c>
      <c r="E1260" s="17">
        <v>17</v>
      </c>
      <c r="F1260" s="17">
        <v>6</v>
      </c>
      <c r="G1260" s="50">
        <v>5</v>
      </c>
      <c r="H1260" s="32">
        <v>4.5449741211660637</v>
      </c>
      <c r="I1260" s="50">
        <v>11.666666666666666</v>
      </c>
      <c r="J1260" s="13">
        <v>0</v>
      </c>
      <c r="K1260" s="13">
        <f t="shared" si="392"/>
        <v>0</v>
      </c>
      <c r="L1260" s="13">
        <f t="shared" si="393"/>
        <v>0</v>
      </c>
      <c r="M1260" s="13" t="e">
        <f ca="1">CalcTable[[#This Row],[IWC]]-AE1259</f>
        <v>#NAME?</v>
      </c>
      <c r="N1260" s="13" t="e">
        <f ca="1">IF(CalcTable[[#This Row],[Day of Year]]&lt;123,FCAP,AE1259)</f>
        <v>#NAME?</v>
      </c>
      <c r="O1260" s="17" t="e">
        <f ca="1">IF(IRR_DRIP,5,COUNTIF('IDET Wind Values'!C1244:G1244,"&lt;="&amp;IRR_MAXWIND))</f>
        <v>#NAME?</v>
      </c>
      <c r="P1260" s="13" t="e">
        <f ca="1">CalcTable[[#This Row],[ET_o]]*KL</f>
        <v>#NAME?</v>
      </c>
      <c r="Q1260" s="13" t="e">
        <f ca="1">IF(WILTPT&lt;=0,1,MAX(0,MIN(1,(CalcTable[[#This Row],[IWC]]-WILTPT)/(MAD-WILTPT))))</f>
        <v>#NAME?</v>
      </c>
      <c r="R1260" s="13" t="e">
        <f ca="1">CalcTable[[#This Row],[ETMult]]*CalcTable[[#This Row],[ETb]]</f>
        <v>#NAME?</v>
      </c>
      <c r="S1260" s="13" t="b">
        <f>INDEX(IRR_LIST,CalcTable[[#This Row],[Day of Week]]+1)</f>
        <v>0</v>
      </c>
      <c r="T1260" s="13">
        <f t="shared" ca="1" si="394"/>
        <v>1.9</v>
      </c>
      <c r="U1260" s="13" t="b">
        <f ca="1">IF(CalcTable[[#This Row],[IrrPrecip]]&gt;=IC_MM,FALSE,TRUE)</f>
        <v>1</v>
      </c>
      <c r="V1260" s="13" t="b">
        <f t="shared" si="395"/>
        <v>0</v>
      </c>
      <c r="W1260" s="13" t="e">
        <f ca="1">IF(AND(IRR_DRIP=FALSE,CalcTable[[#This Row],[IrrHours]]&lt;=0),FALSE,TRUE)</f>
        <v>#NAME?</v>
      </c>
      <c r="X1260" s="13" t="e">
        <f ca="1">AND(CalcTable[[#This Row],[IrrDay]],CalcTable[[#This Row],[IrrRain]],CalcTable[[#This Row],[IrrWarm]],CalcTable[[#This Row],[IrrWindy]])</f>
        <v>#NAME?</v>
      </c>
      <c r="Y1260" s="13" t="e">
        <f t="shared" ca="1" si="396"/>
        <v>#NAME?</v>
      </c>
      <c r="Z1260" s="13" t="e">
        <f ca="1">CalcTable[[#This Row],[IrrHours]]/5</f>
        <v>#NAME?</v>
      </c>
      <c r="AA1260" s="13" t="e">
        <f ca="1">IF(CalcTable[[#This Row],[IrrFlag]]=FALSE,0,MAX(0,CalcTable[[#This Row],[VolRednWind]]*(FCAP*IRR_TARGET-CalcTable[[#This Row],[IWC]])))</f>
        <v>#NAME?</v>
      </c>
      <c r="AB1260" s="13" t="e">
        <f ca="1">CalcTable[[#This Row],[IWC]]+CalcTable[[#This Row],[Eff Precip]]+CalcTable[[#This Row],[IrrAmt]]-CalcTable[[#This Row],[AET]]</f>
        <v>#NAME?</v>
      </c>
      <c r="AC1260" s="13" t="e">
        <f ca="1">IF(CalcTable[[#This Row],[PWC]]&gt;FCAP,MIN(24*PERC,MIN(SAT,CalcTable[[#This Row],[PWC]])-FCAP),0)</f>
        <v>#NAME?</v>
      </c>
      <c r="AD1260" s="13" t="e">
        <f ca="1">IF(CalcTable[[#This Row],[PWC]]&gt;SAT,CalcTable[[#This Row],[PWC]]-SAT,0)</f>
        <v>#NAME?</v>
      </c>
      <c r="AE1260" s="13" t="e">
        <f ca="1">CalcTable[[#This Row],[PWC]]-CalcTable[[#This Row],[PercAmt]]-CalcTable[[#This Row],[Runoff]]</f>
        <v>#NAME?</v>
      </c>
      <c r="AF1260" s="13" t="e">
        <f ca="1">CalcTable[[#This Row],[IrrAmt]]/1000*CUR_IRR_AREA*10000/IRR_EFF</f>
        <v>#NAME?</v>
      </c>
      <c r="AG1260" s="147"/>
      <c r="AH1260" s="13"/>
      <c r="AI1260" s="50">
        <v>0</v>
      </c>
      <c r="AJ1260" s="50">
        <v>0</v>
      </c>
      <c r="AK1260" s="50">
        <v>0</v>
      </c>
      <c r="AL1260" s="50">
        <v>0</v>
      </c>
      <c r="AM1260" s="50"/>
      <c r="AN1260" s="50"/>
      <c r="AO1260" s="50"/>
      <c r="AP1260" s="50"/>
      <c r="AQ1260" s="50"/>
      <c r="AR1260" s="50"/>
      <c r="AS1260" s="50"/>
      <c r="AT1260" s="50"/>
      <c r="AU1260" s="50"/>
      <c r="AV1260" s="50"/>
      <c r="AW1260" s="50"/>
      <c r="AX1260" s="50">
        <f t="shared" si="407"/>
        <v>0</v>
      </c>
      <c r="AY1260" s="50"/>
      <c r="AZ1260" s="50">
        <f t="shared" si="397"/>
        <v>0</v>
      </c>
      <c r="BA1260" s="50">
        <f t="shared" si="398"/>
        <v>0</v>
      </c>
      <c r="BB1260" s="50">
        <f t="shared" si="399"/>
        <v>0</v>
      </c>
      <c r="BC1260" s="17">
        <f t="shared" si="400"/>
        <v>19685</v>
      </c>
      <c r="BD1260" s="50">
        <f t="shared" si="401"/>
        <v>0</v>
      </c>
      <c r="BE1260" s="50">
        <f t="shared" si="402"/>
        <v>0</v>
      </c>
      <c r="BF1260" s="50">
        <f t="shared" si="408"/>
        <v>0</v>
      </c>
      <c r="BG1260" s="50"/>
      <c r="BH1260" s="17">
        <f t="shared" si="403"/>
        <v>0</v>
      </c>
      <c r="BI1260" s="17">
        <f t="shared" si="411"/>
        <v>1260</v>
      </c>
      <c r="BJ1260" s="17">
        <f t="shared" si="409"/>
        <v>1260</v>
      </c>
      <c r="BK1260" s="150">
        <f t="shared" si="410"/>
        <v>24975</v>
      </c>
      <c r="BL1260" s="50" t="e">
        <f t="shared" ca="1" si="404"/>
        <v>#NAME?</v>
      </c>
      <c r="BM1260" s="50" t="e">
        <f t="shared" ca="1" si="405"/>
        <v>#NAME?</v>
      </c>
      <c r="BN1260" s="50" t="e">
        <f t="shared" ca="1" si="406"/>
        <v>#NAME?</v>
      </c>
    </row>
    <row r="1261" spans="1:66" x14ac:dyDescent="0.35">
      <c r="A1261" s="48">
        <v>24976</v>
      </c>
      <c r="B1261" s="17">
        <v>1968</v>
      </c>
      <c r="C1261" s="17">
        <v>5</v>
      </c>
      <c r="D1261" s="17">
        <v>139</v>
      </c>
      <c r="E1261" s="17">
        <v>18</v>
      </c>
      <c r="F1261" s="17">
        <v>7</v>
      </c>
      <c r="G1261" s="50">
        <v>-0.6</v>
      </c>
      <c r="H1261" s="32">
        <v>4.3354481569053513</v>
      </c>
      <c r="I1261" s="50">
        <v>3.6666666666666665</v>
      </c>
      <c r="J1261" s="13">
        <v>0</v>
      </c>
      <c r="K1261" s="13">
        <f t="shared" si="392"/>
        <v>0</v>
      </c>
      <c r="L1261" s="13">
        <f t="shared" si="393"/>
        <v>0</v>
      </c>
      <c r="M1261" s="13" t="e">
        <f ca="1">CalcTable[[#This Row],[IWC]]-AE1260</f>
        <v>#NAME?</v>
      </c>
      <c r="N1261" s="13" t="e">
        <f ca="1">IF(CalcTable[[#This Row],[Day of Year]]&lt;123,FCAP,AE1260)</f>
        <v>#NAME?</v>
      </c>
      <c r="O1261" s="17" t="e">
        <f ca="1">IF(IRR_DRIP,5,COUNTIF('IDET Wind Values'!C1245:G1245,"&lt;="&amp;IRR_MAXWIND))</f>
        <v>#NAME?</v>
      </c>
      <c r="P1261" s="13" t="e">
        <f ca="1">CalcTable[[#This Row],[ET_o]]*KL</f>
        <v>#NAME?</v>
      </c>
      <c r="Q1261" s="13" t="e">
        <f ca="1">IF(WILTPT&lt;=0,1,MAX(0,MIN(1,(CalcTable[[#This Row],[IWC]]-WILTPT)/(MAD-WILTPT))))</f>
        <v>#NAME?</v>
      </c>
      <c r="R1261" s="13" t="e">
        <f ca="1">CalcTable[[#This Row],[ETMult]]*CalcTable[[#This Row],[ETb]]</f>
        <v>#NAME?</v>
      </c>
      <c r="S1261" s="13" t="b">
        <f>INDEX(IRR_LIST,CalcTable[[#This Row],[Day of Week]]+1)</f>
        <v>0</v>
      </c>
      <c r="T1261" s="13">
        <f t="shared" ca="1" si="394"/>
        <v>0</v>
      </c>
      <c r="U1261" s="13" t="b">
        <f ca="1">IF(CalcTable[[#This Row],[IrrPrecip]]&gt;=IC_MM,FALSE,TRUE)</f>
        <v>1</v>
      </c>
      <c r="V1261" s="13" t="b">
        <f t="shared" si="395"/>
        <v>0</v>
      </c>
      <c r="W1261" s="13" t="e">
        <f ca="1">IF(AND(IRR_DRIP=FALSE,CalcTable[[#This Row],[IrrHours]]&lt;=0),FALSE,TRUE)</f>
        <v>#NAME?</v>
      </c>
      <c r="X1261" s="13" t="e">
        <f ca="1">AND(CalcTable[[#This Row],[IrrDay]],CalcTable[[#This Row],[IrrRain]],CalcTable[[#This Row],[IrrWarm]],CalcTable[[#This Row],[IrrWindy]])</f>
        <v>#NAME?</v>
      </c>
      <c r="Y1261" s="13" t="e">
        <f t="shared" ca="1" si="396"/>
        <v>#NAME?</v>
      </c>
      <c r="Z1261" s="13" t="e">
        <f ca="1">CalcTable[[#This Row],[IrrHours]]/5</f>
        <v>#NAME?</v>
      </c>
      <c r="AA1261" s="13" t="e">
        <f ca="1">IF(CalcTable[[#This Row],[IrrFlag]]=FALSE,0,MAX(0,CalcTable[[#This Row],[VolRednWind]]*(FCAP*IRR_TARGET-CalcTable[[#This Row],[IWC]])))</f>
        <v>#NAME?</v>
      </c>
      <c r="AB1261" s="13" t="e">
        <f ca="1">CalcTable[[#This Row],[IWC]]+CalcTable[[#This Row],[Eff Precip]]+CalcTable[[#This Row],[IrrAmt]]-CalcTable[[#This Row],[AET]]</f>
        <v>#NAME?</v>
      </c>
      <c r="AC1261" s="13" t="e">
        <f ca="1">IF(CalcTable[[#This Row],[PWC]]&gt;FCAP,MIN(24*PERC,MIN(SAT,CalcTable[[#This Row],[PWC]])-FCAP),0)</f>
        <v>#NAME?</v>
      </c>
      <c r="AD1261" s="13" t="e">
        <f ca="1">IF(CalcTable[[#This Row],[PWC]]&gt;SAT,CalcTable[[#This Row],[PWC]]-SAT,0)</f>
        <v>#NAME?</v>
      </c>
      <c r="AE1261" s="13" t="e">
        <f ca="1">CalcTable[[#This Row],[PWC]]-CalcTable[[#This Row],[PercAmt]]-CalcTable[[#This Row],[Runoff]]</f>
        <v>#NAME?</v>
      </c>
      <c r="AF1261" s="13" t="e">
        <f ca="1">CalcTable[[#This Row],[IrrAmt]]/1000*CUR_IRR_AREA*10000/IRR_EFF</f>
        <v>#NAME?</v>
      </c>
      <c r="AG1261" s="147"/>
      <c r="AH1261" s="13"/>
      <c r="AI1261" s="50">
        <v>0</v>
      </c>
      <c r="AJ1261" s="50">
        <v>0</v>
      </c>
      <c r="AK1261" s="50">
        <v>0</v>
      </c>
      <c r="AL1261" s="50">
        <v>0</v>
      </c>
      <c r="AM1261" s="50"/>
      <c r="AN1261" s="50"/>
      <c r="AO1261" s="50"/>
      <c r="AP1261" s="50"/>
      <c r="AQ1261" s="50"/>
      <c r="AR1261" s="50"/>
      <c r="AS1261" s="50"/>
      <c r="AT1261" s="50"/>
      <c r="AU1261" s="50"/>
      <c r="AV1261" s="50"/>
      <c r="AW1261" s="50"/>
      <c r="AX1261" s="50">
        <f t="shared" si="407"/>
        <v>0</v>
      </c>
      <c r="AY1261" s="50"/>
      <c r="AZ1261" s="50">
        <f t="shared" si="397"/>
        <v>0</v>
      </c>
      <c r="BA1261" s="50">
        <f t="shared" si="398"/>
        <v>0</v>
      </c>
      <c r="BB1261" s="50">
        <f t="shared" si="399"/>
        <v>0</v>
      </c>
      <c r="BC1261" s="17">
        <f t="shared" si="400"/>
        <v>19685</v>
      </c>
      <c r="BD1261" s="50">
        <f t="shared" si="401"/>
        <v>0</v>
      </c>
      <c r="BE1261" s="50">
        <f t="shared" si="402"/>
        <v>0</v>
      </c>
      <c r="BF1261" s="50">
        <f t="shared" si="408"/>
        <v>0</v>
      </c>
      <c r="BG1261" s="50"/>
      <c r="BH1261" s="17">
        <f t="shared" si="403"/>
        <v>0</v>
      </c>
      <c r="BI1261" s="17">
        <f t="shared" si="411"/>
        <v>1261</v>
      </c>
      <c r="BJ1261" s="17">
        <f t="shared" si="409"/>
        <v>1261</v>
      </c>
      <c r="BK1261" s="150">
        <f t="shared" si="410"/>
        <v>24976</v>
      </c>
      <c r="BL1261" s="50" t="e">
        <f t="shared" ca="1" si="404"/>
        <v>#NAME?</v>
      </c>
      <c r="BM1261" s="50" t="e">
        <f t="shared" ca="1" si="405"/>
        <v>#NAME?</v>
      </c>
      <c r="BN1261" s="50" t="e">
        <f t="shared" ca="1" si="406"/>
        <v>#NAME?</v>
      </c>
    </row>
    <row r="1262" spans="1:66" x14ac:dyDescent="0.35">
      <c r="A1262" s="48">
        <v>24977</v>
      </c>
      <c r="B1262" s="17">
        <v>1968</v>
      </c>
      <c r="C1262" s="17">
        <v>5</v>
      </c>
      <c r="D1262" s="17">
        <v>140</v>
      </c>
      <c r="E1262" s="17">
        <v>19</v>
      </c>
      <c r="F1262" s="17">
        <v>1</v>
      </c>
      <c r="G1262" s="50">
        <v>1.1000000000000001</v>
      </c>
      <c r="H1262" s="32">
        <v>5.7130263493163396</v>
      </c>
      <c r="I1262" s="50">
        <v>7.666666666666667</v>
      </c>
      <c r="J1262" s="13">
        <v>0</v>
      </c>
      <c r="K1262" s="13">
        <f t="shared" si="392"/>
        <v>0</v>
      </c>
      <c r="L1262" s="13">
        <f t="shared" si="393"/>
        <v>0</v>
      </c>
      <c r="M1262" s="13" t="e">
        <f ca="1">CalcTable[[#This Row],[IWC]]-AE1261</f>
        <v>#NAME?</v>
      </c>
      <c r="N1262" s="13" t="e">
        <f ca="1">IF(CalcTable[[#This Row],[Day of Year]]&lt;123,FCAP,AE1261)</f>
        <v>#NAME?</v>
      </c>
      <c r="O1262" s="17" t="e">
        <f ca="1">IF(IRR_DRIP,5,COUNTIF('IDET Wind Values'!C1246:G1246,"&lt;="&amp;IRR_MAXWIND))</f>
        <v>#NAME?</v>
      </c>
      <c r="P1262" s="13" t="e">
        <f ca="1">CalcTable[[#This Row],[ET_o]]*KL</f>
        <v>#NAME?</v>
      </c>
      <c r="Q1262" s="13" t="e">
        <f ca="1">IF(WILTPT&lt;=0,1,MAX(0,MIN(1,(CalcTable[[#This Row],[IWC]]-WILTPT)/(MAD-WILTPT))))</f>
        <v>#NAME?</v>
      </c>
      <c r="R1262" s="13" t="e">
        <f ca="1">CalcTable[[#This Row],[ETMult]]*CalcTable[[#This Row],[ETb]]</f>
        <v>#NAME?</v>
      </c>
      <c r="S1262" s="13" t="b">
        <f>INDEX(IRR_LIST,CalcTable[[#This Row],[Day of Week]]+1)</f>
        <v>1</v>
      </c>
      <c r="T1262" s="13">
        <f t="shared" ca="1" si="394"/>
        <v>0</v>
      </c>
      <c r="U1262" s="13" t="b">
        <f ca="1">IF(CalcTable[[#This Row],[IrrPrecip]]&gt;=IC_MM,FALSE,TRUE)</f>
        <v>1</v>
      </c>
      <c r="V1262" s="13" t="b">
        <f t="shared" si="395"/>
        <v>0</v>
      </c>
      <c r="W1262" s="13" t="e">
        <f ca="1">IF(AND(IRR_DRIP=FALSE,CalcTable[[#This Row],[IrrHours]]&lt;=0),FALSE,TRUE)</f>
        <v>#NAME?</v>
      </c>
      <c r="X1262" s="13" t="e">
        <f ca="1">AND(CalcTable[[#This Row],[IrrDay]],CalcTable[[#This Row],[IrrRain]],CalcTable[[#This Row],[IrrWarm]],CalcTable[[#This Row],[IrrWindy]])</f>
        <v>#NAME?</v>
      </c>
      <c r="Y1262" s="13" t="e">
        <f t="shared" ca="1" si="396"/>
        <v>#NAME?</v>
      </c>
      <c r="Z1262" s="13" t="e">
        <f ca="1">CalcTable[[#This Row],[IrrHours]]/5</f>
        <v>#NAME?</v>
      </c>
      <c r="AA1262" s="13" t="e">
        <f ca="1">IF(CalcTable[[#This Row],[IrrFlag]]=FALSE,0,MAX(0,CalcTable[[#This Row],[VolRednWind]]*(FCAP*IRR_TARGET-CalcTable[[#This Row],[IWC]])))</f>
        <v>#NAME?</v>
      </c>
      <c r="AB1262" s="13" t="e">
        <f ca="1">CalcTable[[#This Row],[IWC]]+CalcTable[[#This Row],[Eff Precip]]+CalcTable[[#This Row],[IrrAmt]]-CalcTable[[#This Row],[AET]]</f>
        <v>#NAME?</v>
      </c>
      <c r="AC1262" s="13" t="e">
        <f ca="1">IF(CalcTable[[#This Row],[PWC]]&gt;FCAP,MIN(24*PERC,MIN(SAT,CalcTable[[#This Row],[PWC]])-FCAP),0)</f>
        <v>#NAME?</v>
      </c>
      <c r="AD1262" s="13" t="e">
        <f ca="1">IF(CalcTable[[#This Row],[PWC]]&gt;SAT,CalcTable[[#This Row],[PWC]]-SAT,0)</f>
        <v>#NAME?</v>
      </c>
      <c r="AE1262" s="13" t="e">
        <f ca="1">CalcTable[[#This Row],[PWC]]-CalcTable[[#This Row],[PercAmt]]-CalcTable[[#This Row],[Runoff]]</f>
        <v>#NAME?</v>
      </c>
      <c r="AF1262" s="13" t="e">
        <f ca="1">CalcTable[[#This Row],[IrrAmt]]/1000*CUR_IRR_AREA*10000/IRR_EFF</f>
        <v>#NAME?</v>
      </c>
      <c r="AG1262" s="147"/>
      <c r="AH1262" s="13"/>
      <c r="AI1262" s="50">
        <v>0</v>
      </c>
      <c r="AJ1262" s="50">
        <v>0</v>
      </c>
      <c r="AK1262" s="50">
        <v>0</v>
      </c>
      <c r="AL1262" s="50">
        <v>0</v>
      </c>
      <c r="AM1262" s="50"/>
      <c r="AN1262" s="50"/>
      <c r="AO1262" s="50"/>
      <c r="AP1262" s="50"/>
      <c r="AQ1262" s="50"/>
      <c r="AR1262" s="50"/>
      <c r="AS1262" s="50"/>
      <c r="AT1262" s="50"/>
      <c r="AU1262" s="50"/>
      <c r="AV1262" s="50"/>
      <c r="AW1262" s="50"/>
      <c r="AX1262" s="50">
        <f t="shared" si="407"/>
        <v>0</v>
      </c>
      <c r="AY1262" s="50"/>
      <c r="AZ1262" s="50">
        <f t="shared" si="397"/>
        <v>0</v>
      </c>
      <c r="BA1262" s="50">
        <f t="shared" si="398"/>
        <v>0</v>
      </c>
      <c r="BB1262" s="50">
        <f t="shared" si="399"/>
        <v>0</v>
      </c>
      <c r="BC1262" s="17">
        <f t="shared" si="400"/>
        <v>19685</v>
      </c>
      <c r="BD1262" s="50">
        <f t="shared" si="401"/>
        <v>0</v>
      </c>
      <c r="BE1262" s="50">
        <f t="shared" si="402"/>
        <v>0</v>
      </c>
      <c r="BF1262" s="50">
        <f t="shared" si="408"/>
        <v>0</v>
      </c>
      <c r="BG1262" s="50"/>
      <c r="BH1262" s="17">
        <f t="shared" si="403"/>
        <v>0</v>
      </c>
      <c r="BI1262" s="17">
        <f t="shared" si="411"/>
        <v>1262</v>
      </c>
      <c r="BJ1262" s="17">
        <f t="shared" si="409"/>
        <v>1262</v>
      </c>
      <c r="BK1262" s="150">
        <f t="shared" si="410"/>
        <v>24977</v>
      </c>
      <c r="BL1262" s="50" t="e">
        <f t="shared" ca="1" si="404"/>
        <v>#NAME?</v>
      </c>
      <c r="BM1262" s="50" t="e">
        <f t="shared" ca="1" si="405"/>
        <v>#NAME?</v>
      </c>
      <c r="BN1262" s="50" t="e">
        <f t="shared" ca="1" si="406"/>
        <v>#NAME?</v>
      </c>
    </row>
    <row r="1263" spans="1:66" x14ac:dyDescent="0.35">
      <c r="A1263" s="48">
        <v>24978</v>
      </c>
      <c r="B1263" s="17">
        <v>1968</v>
      </c>
      <c r="C1263" s="17">
        <v>5</v>
      </c>
      <c r="D1263" s="17">
        <v>141</v>
      </c>
      <c r="E1263" s="17">
        <v>20</v>
      </c>
      <c r="F1263" s="17">
        <v>2</v>
      </c>
      <c r="G1263" s="50">
        <v>0</v>
      </c>
      <c r="H1263" s="32">
        <v>6.3535252211832551</v>
      </c>
      <c r="I1263" s="50">
        <v>18.666666666666668</v>
      </c>
      <c r="J1263" s="13">
        <v>0</v>
      </c>
      <c r="K1263" s="13">
        <f t="shared" si="392"/>
        <v>0</v>
      </c>
      <c r="L1263" s="13">
        <f t="shared" si="393"/>
        <v>0</v>
      </c>
      <c r="M1263" s="13" t="e">
        <f ca="1">CalcTable[[#This Row],[IWC]]-AE1262</f>
        <v>#NAME?</v>
      </c>
      <c r="N1263" s="13" t="e">
        <f ca="1">IF(CalcTable[[#This Row],[Day of Year]]&lt;123,FCAP,AE1262)</f>
        <v>#NAME?</v>
      </c>
      <c r="O1263" s="17" t="e">
        <f ca="1">IF(IRR_DRIP,5,COUNTIF('IDET Wind Values'!C1247:G1247,"&lt;="&amp;IRR_MAXWIND))</f>
        <v>#NAME?</v>
      </c>
      <c r="P1263" s="13" t="e">
        <f ca="1">CalcTable[[#This Row],[ET_o]]*KL</f>
        <v>#NAME?</v>
      </c>
      <c r="Q1263" s="13" t="e">
        <f ca="1">IF(WILTPT&lt;=0,1,MAX(0,MIN(1,(CalcTable[[#This Row],[IWC]]-WILTPT)/(MAD-WILTPT))))</f>
        <v>#NAME?</v>
      </c>
      <c r="R1263" s="13" t="e">
        <f ca="1">CalcTable[[#This Row],[ETMult]]*CalcTable[[#This Row],[ETb]]</f>
        <v>#NAME?</v>
      </c>
      <c r="S1263" s="13" t="b">
        <f>INDEX(IRR_LIST,CalcTable[[#This Row],[Day of Week]]+1)</f>
        <v>0</v>
      </c>
      <c r="T1263" s="13">
        <f t="shared" ca="1" si="394"/>
        <v>0</v>
      </c>
      <c r="U1263" s="13" t="b">
        <f ca="1">IF(CalcTable[[#This Row],[IrrPrecip]]&gt;=IC_MM,FALSE,TRUE)</f>
        <v>1</v>
      </c>
      <c r="V1263" s="13" t="b">
        <f t="shared" si="395"/>
        <v>0</v>
      </c>
      <c r="W1263" s="13" t="e">
        <f ca="1">IF(AND(IRR_DRIP=FALSE,CalcTable[[#This Row],[IrrHours]]&lt;=0),FALSE,TRUE)</f>
        <v>#NAME?</v>
      </c>
      <c r="X1263" s="13" t="e">
        <f ca="1">AND(CalcTable[[#This Row],[IrrDay]],CalcTable[[#This Row],[IrrRain]],CalcTable[[#This Row],[IrrWarm]],CalcTable[[#This Row],[IrrWindy]])</f>
        <v>#NAME?</v>
      </c>
      <c r="Y1263" s="13" t="e">
        <f t="shared" ca="1" si="396"/>
        <v>#NAME?</v>
      </c>
      <c r="Z1263" s="13" t="e">
        <f ca="1">CalcTable[[#This Row],[IrrHours]]/5</f>
        <v>#NAME?</v>
      </c>
      <c r="AA1263" s="13" t="e">
        <f ca="1">IF(CalcTable[[#This Row],[IrrFlag]]=FALSE,0,MAX(0,CalcTable[[#This Row],[VolRednWind]]*(FCAP*IRR_TARGET-CalcTable[[#This Row],[IWC]])))</f>
        <v>#NAME?</v>
      </c>
      <c r="AB1263" s="13" t="e">
        <f ca="1">CalcTable[[#This Row],[IWC]]+CalcTable[[#This Row],[Eff Precip]]+CalcTable[[#This Row],[IrrAmt]]-CalcTable[[#This Row],[AET]]</f>
        <v>#NAME?</v>
      </c>
      <c r="AC1263" s="13" t="e">
        <f ca="1">IF(CalcTable[[#This Row],[PWC]]&gt;FCAP,MIN(24*PERC,MIN(SAT,CalcTable[[#This Row],[PWC]])-FCAP),0)</f>
        <v>#NAME?</v>
      </c>
      <c r="AD1263" s="13" t="e">
        <f ca="1">IF(CalcTable[[#This Row],[PWC]]&gt;SAT,CalcTable[[#This Row],[PWC]]-SAT,0)</f>
        <v>#NAME?</v>
      </c>
      <c r="AE1263" s="13" t="e">
        <f ca="1">CalcTable[[#This Row],[PWC]]-CalcTable[[#This Row],[PercAmt]]-CalcTable[[#This Row],[Runoff]]</f>
        <v>#NAME?</v>
      </c>
      <c r="AF1263" s="13" t="e">
        <f ca="1">CalcTable[[#This Row],[IrrAmt]]/1000*CUR_IRR_AREA*10000/IRR_EFF</f>
        <v>#NAME?</v>
      </c>
      <c r="AG1263" s="147"/>
      <c r="AH1263" s="13"/>
      <c r="AI1263" s="50">
        <v>0</v>
      </c>
      <c r="AJ1263" s="50">
        <v>0</v>
      </c>
      <c r="AK1263" s="50">
        <v>0</v>
      </c>
      <c r="AL1263" s="50">
        <v>0</v>
      </c>
      <c r="AM1263" s="50"/>
      <c r="AN1263" s="50"/>
      <c r="AO1263" s="50"/>
      <c r="AP1263" s="50"/>
      <c r="AQ1263" s="50"/>
      <c r="AR1263" s="50"/>
      <c r="AS1263" s="50"/>
      <c r="AT1263" s="50"/>
      <c r="AU1263" s="50"/>
      <c r="AV1263" s="50"/>
      <c r="AW1263" s="50"/>
      <c r="AX1263" s="50">
        <f t="shared" si="407"/>
        <v>0</v>
      </c>
      <c r="AY1263" s="50"/>
      <c r="AZ1263" s="50">
        <f t="shared" si="397"/>
        <v>0</v>
      </c>
      <c r="BA1263" s="50">
        <f t="shared" si="398"/>
        <v>0</v>
      </c>
      <c r="BB1263" s="50">
        <f t="shared" si="399"/>
        <v>0</v>
      </c>
      <c r="BC1263" s="17">
        <f t="shared" si="400"/>
        <v>19685</v>
      </c>
      <c r="BD1263" s="50">
        <f t="shared" si="401"/>
        <v>0</v>
      </c>
      <c r="BE1263" s="50">
        <f t="shared" si="402"/>
        <v>0</v>
      </c>
      <c r="BF1263" s="50">
        <f t="shared" si="408"/>
        <v>0</v>
      </c>
      <c r="BG1263" s="50"/>
      <c r="BH1263" s="17">
        <f t="shared" si="403"/>
        <v>0</v>
      </c>
      <c r="BI1263" s="17">
        <f t="shared" si="411"/>
        <v>1263</v>
      </c>
      <c r="BJ1263" s="17">
        <f t="shared" si="409"/>
        <v>1263</v>
      </c>
      <c r="BK1263" s="150">
        <f t="shared" si="410"/>
        <v>24978</v>
      </c>
      <c r="BL1263" s="50" t="e">
        <f t="shared" ca="1" si="404"/>
        <v>#NAME?</v>
      </c>
      <c r="BM1263" s="50" t="e">
        <f t="shared" ca="1" si="405"/>
        <v>#NAME?</v>
      </c>
      <c r="BN1263" s="50" t="e">
        <f t="shared" ca="1" si="406"/>
        <v>#NAME?</v>
      </c>
    </row>
    <row r="1264" spans="1:66" x14ac:dyDescent="0.35">
      <c r="A1264" s="48">
        <v>24979</v>
      </c>
      <c r="B1264" s="17">
        <v>1968</v>
      </c>
      <c r="C1264" s="17">
        <v>5</v>
      </c>
      <c r="D1264" s="17">
        <v>142</v>
      </c>
      <c r="E1264" s="17">
        <v>21</v>
      </c>
      <c r="F1264" s="17">
        <v>3</v>
      </c>
      <c r="G1264" s="50">
        <v>1.1000000000000001</v>
      </c>
      <c r="H1264" s="32">
        <v>4.7914749615409127</v>
      </c>
      <c r="I1264" s="50">
        <v>5.833333333333333</v>
      </c>
      <c r="J1264" s="13">
        <v>0</v>
      </c>
      <c r="K1264" s="13">
        <f t="shared" si="392"/>
        <v>0</v>
      </c>
      <c r="L1264" s="13">
        <f t="shared" si="393"/>
        <v>0</v>
      </c>
      <c r="M1264" s="13" t="e">
        <f ca="1">CalcTable[[#This Row],[IWC]]-AE1263</f>
        <v>#NAME?</v>
      </c>
      <c r="N1264" s="13" t="e">
        <f ca="1">IF(CalcTable[[#This Row],[Day of Year]]&lt;123,FCAP,AE1263)</f>
        <v>#NAME?</v>
      </c>
      <c r="O1264" s="17" t="e">
        <f ca="1">IF(IRR_DRIP,5,COUNTIF('IDET Wind Values'!C1248:G1248,"&lt;="&amp;IRR_MAXWIND))</f>
        <v>#NAME?</v>
      </c>
      <c r="P1264" s="13" t="e">
        <f ca="1">CalcTable[[#This Row],[ET_o]]*KL</f>
        <v>#NAME?</v>
      </c>
      <c r="Q1264" s="13" t="e">
        <f ca="1">IF(WILTPT&lt;=0,1,MAX(0,MIN(1,(CalcTable[[#This Row],[IWC]]-WILTPT)/(MAD-WILTPT))))</f>
        <v>#NAME?</v>
      </c>
      <c r="R1264" s="13" t="e">
        <f ca="1">CalcTable[[#This Row],[ETMult]]*CalcTable[[#This Row],[ETb]]</f>
        <v>#NAME?</v>
      </c>
      <c r="S1264" s="13" t="b">
        <f>INDEX(IRR_LIST,CalcTable[[#This Row],[Day of Week]]+1)</f>
        <v>1</v>
      </c>
      <c r="T1264" s="13">
        <f t="shared" ca="1" si="394"/>
        <v>0</v>
      </c>
      <c r="U1264" s="13" t="b">
        <f ca="1">IF(CalcTable[[#This Row],[IrrPrecip]]&gt;=IC_MM,FALSE,TRUE)</f>
        <v>1</v>
      </c>
      <c r="V1264" s="13" t="b">
        <f t="shared" si="395"/>
        <v>1</v>
      </c>
      <c r="W1264" s="13" t="e">
        <f ca="1">IF(AND(IRR_DRIP=FALSE,CalcTable[[#This Row],[IrrHours]]&lt;=0),FALSE,TRUE)</f>
        <v>#NAME?</v>
      </c>
      <c r="X1264" s="13" t="e">
        <f ca="1">AND(CalcTable[[#This Row],[IrrDay]],CalcTable[[#This Row],[IrrRain]],CalcTable[[#This Row],[IrrWarm]],CalcTable[[#This Row],[IrrWindy]])</f>
        <v>#NAME?</v>
      </c>
      <c r="Y1264" s="13" t="e">
        <f t="shared" ca="1" si="396"/>
        <v>#NAME?</v>
      </c>
      <c r="Z1264" s="13" t="e">
        <f ca="1">CalcTable[[#This Row],[IrrHours]]/5</f>
        <v>#NAME?</v>
      </c>
      <c r="AA1264" s="13" t="e">
        <f ca="1">IF(CalcTable[[#This Row],[IrrFlag]]=FALSE,0,MAX(0,CalcTable[[#This Row],[VolRednWind]]*(FCAP*IRR_TARGET-CalcTable[[#This Row],[IWC]])))</f>
        <v>#NAME?</v>
      </c>
      <c r="AB1264" s="13" t="e">
        <f ca="1">CalcTable[[#This Row],[IWC]]+CalcTable[[#This Row],[Eff Precip]]+CalcTable[[#This Row],[IrrAmt]]-CalcTable[[#This Row],[AET]]</f>
        <v>#NAME?</v>
      </c>
      <c r="AC1264" s="13" t="e">
        <f ca="1">IF(CalcTable[[#This Row],[PWC]]&gt;FCAP,MIN(24*PERC,MIN(SAT,CalcTable[[#This Row],[PWC]])-FCAP),0)</f>
        <v>#NAME?</v>
      </c>
      <c r="AD1264" s="13" t="e">
        <f ca="1">IF(CalcTable[[#This Row],[PWC]]&gt;SAT,CalcTable[[#This Row],[PWC]]-SAT,0)</f>
        <v>#NAME?</v>
      </c>
      <c r="AE1264" s="13" t="e">
        <f ca="1">CalcTable[[#This Row],[PWC]]-CalcTable[[#This Row],[PercAmt]]-CalcTable[[#This Row],[Runoff]]</f>
        <v>#NAME?</v>
      </c>
      <c r="AF1264" s="13" t="e">
        <f ca="1">CalcTable[[#This Row],[IrrAmt]]/1000*CUR_IRR_AREA*10000/IRR_EFF</f>
        <v>#NAME?</v>
      </c>
      <c r="AG1264" s="147"/>
      <c r="AH1264" s="13"/>
      <c r="AI1264" s="50">
        <v>0</v>
      </c>
      <c r="AJ1264" s="50">
        <v>0</v>
      </c>
      <c r="AK1264" s="50">
        <v>0</v>
      </c>
      <c r="AL1264" s="50">
        <v>0</v>
      </c>
      <c r="AM1264" s="50"/>
      <c r="AN1264" s="50"/>
      <c r="AO1264" s="50"/>
      <c r="AP1264" s="50"/>
      <c r="AQ1264" s="50"/>
      <c r="AR1264" s="50"/>
      <c r="AS1264" s="50"/>
      <c r="AT1264" s="50"/>
      <c r="AU1264" s="50"/>
      <c r="AV1264" s="50"/>
      <c r="AW1264" s="50"/>
      <c r="AX1264" s="50">
        <f t="shared" si="407"/>
        <v>0</v>
      </c>
      <c r="AY1264" s="50"/>
      <c r="AZ1264" s="50">
        <f t="shared" si="397"/>
        <v>0</v>
      </c>
      <c r="BA1264" s="50">
        <f t="shared" si="398"/>
        <v>0</v>
      </c>
      <c r="BB1264" s="50">
        <f t="shared" si="399"/>
        <v>0</v>
      </c>
      <c r="BC1264" s="17">
        <f t="shared" si="400"/>
        <v>19685</v>
      </c>
      <c r="BD1264" s="50">
        <f t="shared" si="401"/>
        <v>0</v>
      </c>
      <c r="BE1264" s="50">
        <f t="shared" si="402"/>
        <v>0</v>
      </c>
      <c r="BF1264" s="50">
        <f t="shared" si="408"/>
        <v>0</v>
      </c>
      <c r="BG1264" s="50"/>
      <c r="BH1264" s="17">
        <f t="shared" si="403"/>
        <v>0</v>
      </c>
      <c r="BI1264" s="17">
        <f t="shared" si="411"/>
        <v>1264</v>
      </c>
      <c r="BJ1264" s="17">
        <f t="shared" si="409"/>
        <v>1264</v>
      </c>
      <c r="BK1264" s="150">
        <f t="shared" si="410"/>
        <v>24979</v>
      </c>
      <c r="BL1264" s="50" t="e">
        <f t="shared" ca="1" si="404"/>
        <v>#NAME?</v>
      </c>
      <c r="BM1264" s="50" t="e">
        <f t="shared" ca="1" si="405"/>
        <v>#NAME?</v>
      </c>
      <c r="BN1264" s="50" t="e">
        <f t="shared" ca="1" si="406"/>
        <v>#NAME?</v>
      </c>
    </row>
    <row r="1265" spans="1:66" x14ac:dyDescent="0.35">
      <c r="A1265" s="48">
        <v>24980</v>
      </c>
      <c r="B1265" s="17">
        <v>1968</v>
      </c>
      <c r="C1265" s="17">
        <v>5</v>
      </c>
      <c r="D1265" s="17">
        <v>143</v>
      </c>
      <c r="E1265" s="17">
        <v>22</v>
      </c>
      <c r="F1265" s="17">
        <v>4</v>
      </c>
      <c r="G1265" s="50">
        <v>7.8</v>
      </c>
      <c r="H1265" s="32">
        <v>4.5792046657950696</v>
      </c>
      <c r="I1265" s="50">
        <v>23.333333333333332</v>
      </c>
      <c r="J1265" s="13">
        <v>1.3</v>
      </c>
      <c r="K1265" s="13">
        <f t="shared" si="392"/>
        <v>1.3</v>
      </c>
      <c r="L1265" s="13">
        <f t="shared" si="393"/>
        <v>0</v>
      </c>
      <c r="M1265" s="13" t="e">
        <f ca="1">CalcTable[[#This Row],[IWC]]-AE1264</f>
        <v>#NAME?</v>
      </c>
      <c r="N1265" s="13" t="e">
        <f ca="1">IF(CalcTable[[#This Row],[Day of Year]]&lt;123,FCAP,AE1264)</f>
        <v>#NAME?</v>
      </c>
      <c r="O1265" s="17" t="e">
        <f ca="1">IF(IRR_DRIP,5,COUNTIF('IDET Wind Values'!C1249:G1249,"&lt;="&amp;IRR_MAXWIND))</f>
        <v>#NAME?</v>
      </c>
      <c r="P1265" s="13" t="e">
        <f ca="1">CalcTable[[#This Row],[ET_o]]*KL</f>
        <v>#NAME?</v>
      </c>
      <c r="Q1265" s="13" t="e">
        <f ca="1">IF(WILTPT&lt;=0,1,MAX(0,MIN(1,(CalcTable[[#This Row],[IWC]]-WILTPT)/(MAD-WILTPT))))</f>
        <v>#NAME?</v>
      </c>
      <c r="R1265" s="13" t="e">
        <f ca="1">CalcTable[[#This Row],[ETMult]]*CalcTable[[#This Row],[ETb]]</f>
        <v>#NAME?</v>
      </c>
      <c r="S1265" s="13" t="b">
        <f>INDEX(IRR_LIST,CalcTable[[#This Row],[Day of Week]]+1)</f>
        <v>0</v>
      </c>
      <c r="T1265" s="13">
        <f t="shared" ca="1" si="394"/>
        <v>0</v>
      </c>
      <c r="U1265" s="13" t="b">
        <f ca="1">IF(CalcTable[[#This Row],[IrrPrecip]]&gt;=IC_MM,FALSE,TRUE)</f>
        <v>1</v>
      </c>
      <c r="V1265" s="13" t="b">
        <f t="shared" si="395"/>
        <v>1</v>
      </c>
      <c r="W1265" s="13" t="e">
        <f ca="1">IF(AND(IRR_DRIP=FALSE,CalcTable[[#This Row],[IrrHours]]&lt;=0),FALSE,TRUE)</f>
        <v>#NAME?</v>
      </c>
      <c r="X1265" s="13" t="e">
        <f ca="1">AND(CalcTable[[#This Row],[IrrDay]],CalcTable[[#This Row],[IrrRain]],CalcTable[[#This Row],[IrrWarm]],CalcTable[[#This Row],[IrrWindy]])</f>
        <v>#NAME?</v>
      </c>
      <c r="Y1265" s="13" t="e">
        <f t="shared" ca="1" si="396"/>
        <v>#NAME?</v>
      </c>
      <c r="Z1265" s="13" t="e">
        <f ca="1">CalcTable[[#This Row],[IrrHours]]/5</f>
        <v>#NAME?</v>
      </c>
      <c r="AA1265" s="13" t="e">
        <f ca="1">IF(CalcTable[[#This Row],[IrrFlag]]=FALSE,0,MAX(0,CalcTable[[#This Row],[VolRednWind]]*(FCAP*IRR_TARGET-CalcTable[[#This Row],[IWC]])))</f>
        <v>#NAME?</v>
      </c>
      <c r="AB1265" s="13" t="e">
        <f ca="1">CalcTable[[#This Row],[IWC]]+CalcTable[[#This Row],[Eff Precip]]+CalcTable[[#This Row],[IrrAmt]]-CalcTable[[#This Row],[AET]]</f>
        <v>#NAME?</v>
      </c>
      <c r="AC1265" s="13" t="e">
        <f ca="1">IF(CalcTable[[#This Row],[PWC]]&gt;FCAP,MIN(24*PERC,MIN(SAT,CalcTable[[#This Row],[PWC]])-FCAP),0)</f>
        <v>#NAME?</v>
      </c>
      <c r="AD1265" s="13" t="e">
        <f ca="1">IF(CalcTable[[#This Row],[PWC]]&gt;SAT,CalcTable[[#This Row],[PWC]]-SAT,0)</f>
        <v>#NAME?</v>
      </c>
      <c r="AE1265" s="13" t="e">
        <f ca="1">CalcTable[[#This Row],[PWC]]-CalcTable[[#This Row],[PercAmt]]-CalcTable[[#This Row],[Runoff]]</f>
        <v>#NAME?</v>
      </c>
      <c r="AF1265" s="13" t="e">
        <f ca="1">CalcTable[[#This Row],[IrrAmt]]/1000*CUR_IRR_AREA*10000/IRR_EFF</f>
        <v>#NAME?</v>
      </c>
      <c r="AG1265" s="147"/>
      <c r="AH1265" s="13"/>
      <c r="AI1265" s="50">
        <v>0</v>
      </c>
      <c r="AJ1265" s="50">
        <v>0</v>
      </c>
      <c r="AK1265" s="50">
        <v>0</v>
      </c>
      <c r="AL1265" s="50">
        <v>12.194503287242634</v>
      </c>
      <c r="AM1265" s="50"/>
      <c r="AN1265" s="50"/>
      <c r="AO1265" s="50"/>
      <c r="AP1265" s="50"/>
      <c r="AQ1265" s="50"/>
      <c r="AR1265" s="50"/>
      <c r="AS1265" s="50"/>
      <c r="AT1265" s="50"/>
      <c r="AU1265" s="50"/>
      <c r="AV1265" s="50"/>
      <c r="AW1265" s="50"/>
      <c r="AX1265" s="50">
        <f t="shared" si="407"/>
        <v>12.194503287242634</v>
      </c>
      <c r="AY1265" s="50"/>
      <c r="AZ1265" s="50">
        <f t="shared" si="397"/>
        <v>357.70542975911729</v>
      </c>
      <c r="BA1265" s="50">
        <f t="shared" si="398"/>
        <v>550.752804549752</v>
      </c>
      <c r="BB1265" s="50">
        <f t="shared" si="399"/>
        <v>567.78639644304337</v>
      </c>
      <c r="BC1265" s="17">
        <f t="shared" si="400"/>
        <v>19685</v>
      </c>
      <c r="BD1265" s="50">
        <f t="shared" si="401"/>
        <v>12.194503287242634</v>
      </c>
      <c r="BE1265" s="50">
        <f t="shared" si="402"/>
        <v>357.70542975911729</v>
      </c>
      <c r="BF1265" s="50">
        <f t="shared" si="408"/>
        <v>585.09221015819242</v>
      </c>
      <c r="BG1265" s="50"/>
      <c r="BH1265" s="17">
        <f t="shared" si="403"/>
        <v>0</v>
      </c>
      <c r="BI1265" s="17">
        <f t="shared" si="411"/>
        <v>1265</v>
      </c>
      <c r="BJ1265" s="17">
        <f t="shared" si="409"/>
        <v>1265</v>
      </c>
      <c r="BK1265" s="150">
        <f t="shared" si="410"/>
        <v>24980</v>
      </c>
      <c r="BL1265" s="50" t="e">
        <f t="shared" ca="1" si="404"/>
        <v>#NAME?</v>
      </c>
      <c r="BM1265" s="50" t="e">
        <f t="shared" ca="1" si="405"/>
        <v>#NAME?</v>
      </c>
      <c r="BN1265" s="50" t="e">
        <f t="shared" ca="1" si="406"/>
        <v>#NAME?</v>
      </c>
    </row>
    <row r="1266" spans="1:66" x14ac:dyDescent="0.35">
      <c r="A1266" s="48">
        <v>24981</v>
      </c>
      <c r="B1266" s="17">
        <v>1968</v>
      </c>
      <c r="C1266" s="17">
        <v>5</v>
      </c>
      <c r="D1266" s="17">
        <v>144</v>
      </c>
      <c r="E1266" s="17">
        <v>23</v>
      </c>
      <c r="F1266" s="17">
        <v>5</v>
      </c>
      <c r="G1266" s="50">
        <v>4.4000000000000004</v>
      </c>
      <c r="H1266" s="32">
        <v>4.4383509134568939</v>
      </c>
      <c r="I1266" s="50">
        <v>16.666666666666668</v>
      </c>
      <c r="J1266" s="13">
        <v>2.8</v>
      </c>
      <c r="K1266" s="13">
        <f t="shared" si="392"/>
        <v>2.8</v>
      </c>
      <c r="L1266" s="13">
        <f t="shared" si="393"/>
        <v>0</v>
      </c>
      <c r="M1266" s="13" t="e">
        <f ca="1">CalcTable[[#This Row],[IWC]]-AE1265</f>
        <v>#NAME?</v>
      </c>
      <c r="N1266" s="13" t="e">
        <f ca="1">IF(CalcTable[[#This Row],[Day of Year]]&lt;123,FCAP,AE1265)</f>
        <v>#NAME?</v>
      </c>
      <c r="O1266" s="17" t="e">
        <f ca="1">IF(IRR_DRIP,5,COUNTIF('IDET Wind Values'!C1250:G1250,"&lt;="&amp;IRR_MAXWIND))</f>
        <v>#NAME?</v>
      </c>
      <c r="P1266" s="13" t="e">
        <f ca="1">CalcTable[[#This Row],[ET_o]]*KL</f>
        <v>#NAME?</v>
      </c>
      <c r="Q1266" s="13" t="e">
        <f ca="1">IF(WILTPT&lt;=0,1,MAX(0,MIN(1,(CalcTable[[#This Row],[IWC]]-WILTPT)/(MAD-WILTPT))))</f>
        <v>#NAME?</v>
      </c>
      <c r="R1266" s="13" t="e">
        <f ca="1">CalcTable[[#This Row],[ETMult]]*CalcTable[[#This Row],[ETb]]</f>
        <v>#NAME?</v>
      </c>
      <c r="S1266" s="13" t="b">
        <f>INDEX(IRR_LIST,CalcTable[[#This Row],[Day of Week]]+1)</f>
        <v>1</v>
      </c>
      <c r="T1266" s="13">
        <f t="shared" ca="1" si="394"/>
        <v>1.3</v>
      </c>
      <c r="U1266" s="13" t="b">
        <f ca="1">IF(CalcTable[[#This Row],[IrrPrecip]]&gt;=IC_MM,FALSE,TRUE)</f>
        <v>1</v>
      </c>
      <c r="V1266" s="13" t="b">
        <f t="shared" si="395"/>
        <v>0</v>
      </c>
      <c r="W1266" s="13" t="e">
        <f ca="1">IF(AND(IRR_DRIP=FALSE,CalcTable[[#This Row],[IrrHours]]&lt;=0),FALSE,TRUE)</f>
        <v>#NAME?</v>
      </c>
      <c r="X1266" s="13" t="e">
        <f ca="1">AND(CalcTable[[#This Row],[IrrDay]],CalcTable[[#This Row],[IrrRain]],CalcTable[[#This Row],[IrrWarm]],CalcTable[[#This Row],[IrrWindy]])</f>
        <v>#NAME?</v>
      </c>
      <c r="Y1266" s="13" t="e">
        <f t="shared" ca="1" si="396"/>
        <v>#NAME?</v>
      </c>
      <c r="Z1266" s="13" t="e">
        <f ca="1">CalcTable[[#This Row],[IrrHours]]/5</f>
        <v>#NAME?</v>
      </c>
      <c r="AA1266" s="13" t="e">
        <f ca="1">IF(CalcTable[[#This Row],[IrrFlag]]=FALSE,0,MAX(0,CalcTable[[#This Row],[VolRednWind]]*(FCAP*IRR_TARGET-CalcTable[[#This Row],[IWC]])))</f>
        <v>#NAME?</v>
      </c>
      <c r="AB1266" s="13" t="e">
        <f ca="1">CalcTable[[#This Row],[IWC]]+CalcTable[[#This Row],[Eff Precip]]+CalcTable[[#This Row],[IrrAmt]]-CalcTable[[#This Row],[AET]]</f>
        <v>#NAME?</v>
      </c>
      <c r="AC1266" s="13" t="e">
        <f ca="1">IF(CalcTable[[#This Row],[PWC]]&gt;FCAP,MIN(24*PERC,MIN(SAT,CalcTable[[#This Row],[PWC]])-FCAP),0)</f>
        <v>#NAME?</v>
      </c>
      <c r="AD1266" s="13" t="e">
        <f ca="1">IF(CalcTable[[#This Row],[PWC]]&gt;SAT,CalcTable[[#This Row],[PWC]]-SAT,0)</f>
        <v>#NAME?</v>
      </c>
      <c r="AE1266" s="13" t="e">
        <f ca="1">CalcTable[[#This Row],[PWC]]-CalcTable[[#This Row],[PercAmt]]-CalcTable[[#This Row],[Runoff]]</f>
        <v>#NAME?</v>
      </c>
      <c r="AF1266" s="13" t="e">
        <f ca="1">CalcTable[[#This Row],[IrrAmt]]/1000*CUR_IRR_AREA*10000/IRR_EFF</f>
        <v>#NAME?</v>
      </c>
      <c r="AG1266" s="147"/>
      <c r="AH1266" s="13"/>
      <c r="AI1266" s="50">
        <v>0</v>
      </c>
      <c r="AJ1266" s="50">
        <v>0</v>
      </c>
      <c r="AK1266" s="50">
        <v>0</v>
      </c>
      <c r="AL1266" s="50">
        <v>0</v>
      </c>
      <c r="AM1266" s="50"/>
      <c r="AN1266" s="50"/>
      <c r="AO1266" s="50"/>
      <c r="AP1266" s="50"/>
      <c r="AQ1266" s="50"/>
      <c r="AR1266" s="50"/>
      <c r="AS1266" s="50"/>
      <c r="AT1266" s="50"/>
      <c r="AU1266" s="50"/>
      <c r="AV1266" s="50"/>
      <c r="AW1266" s="50"/>
      <c r="AX1266" s="50">
        <f t="shared" si="407"/>
        <v>0</v>
      </c>
      <c r="AY1266" s="50"/>
      <c r="AZ1266" s="50">
        <f t="shared" si="397"/>
        <v>0</v>
      </c>
      <c r="BA1266" s="50">
        <f t="shared" si="398"/>
        <v>0</v>
      </c>
      <c r="BB1266" s="50">
        <f t="shared" si="399"/>
        <v>0</v>
      </c>
      <c r="BC1266" s="17">
        <f t="shared" si="400"/>
        <v>19685</v>
      </c>
      <c r="BD1266" s="50">
        <f t="shared" si="401"/>
        <v>0</v>
      </c>
      <c r="BE1266" s="50">
        <f t="shared" si="402"/>
        <v>0</v>
      </c>
      <c r="BF1266" s="50">
        <f t="shared" si="408"/>
        <v>0</v>
      </c>
      <c r="BG1266" s="50"/>
      <c r="BH1266" s="17">
        <f t="shared" si="403"/>
        <v>0</v>
      </c>
      <c r="BI1266" s="17">
        <f t="shared" si="411"/>
        <v>1266</v>
      </c>
      <c r="BJ1266" s="17">
        <f t="shared" si="409"/>
        <v>1266</v>
      </c>
      <c r="BK1266" s="150">
        <f t="shared" si="410"/>
        <v>24981</v>
      </c>
      <c r="BL1266" s="50" t="e">
        <f t="shared" ca="1" si="404"/>
        <v>#NAME?</v>
      </c>
      <c r="BM1266" s="50" t="e">
        <f t="shared" ca="1" si="405"/>
        <v>#NAME?</v>
      </c>
      <c r="BN1266" s="50" t="e">
        <f t="shared" ca="1" si="406"/>
        <v>#NAME?</v>
      </c>
    </row>
    <row r="1267" spans="1:66" x14ac:dyDescent="0.35">
      <c r="A1267" s="48">
        <v>24982</v>
      </c>
      <c r="B1267" s="17">
        <v>1968</v>
      </c>
      <c r="C1267" s="17">
        <v>5</v>
      </c>
      <c r="D1267" s="17">
        <v>145</v>
      </c>
      <c r="E1267" s="17">
        <v>24</v>
      </c>
      <c r="F1267" s="17">
        <v>6</v>
      </c>
      <c r="G1267" s="50">
        <v>1.7</v>
      </c>
      <c r="H1267" s="32">
        <v>3.3205329593750612</v>
      </c>
      <c r="I1267" s="50">
        <v>7.166666666666667</v>
      </c>
      <c r="J1267" s="13">
        <v>0</v>
      </c>
      <c r="K1267" s="13">
        <f t="shared" si="392"/>
        <v>0</v>
      </c>
      <c r="L1267" s="13">
        <f t="shared" si="393"/>
        <v>0</v>
      </c>
      <c r="M1267" s="13" t="e">
        <f ca="1">CalcTable[[#This Row],[IWC]]-AE1266</f>
        <v>#NAME?</v>
      </c>
      <c r="N1267" s="13" t="e">
        <f ca="1">IF(CalcTable[[#This Row],[Day of Year]]&lt;123,FCAP,AE1266)</f>
        <v>#NAME?</v>
      </c>
      <c r="O1267" s="17" t="e">
        <f ca="1">IF(IRR_DRIP,5,COUNTIF('IDET Wind Values'!C1251:G1251,"&lt;="&amp;IRR_MAXWIND))</f>
        <v>#NAME?</v>
      </c>
      <c r="P1267" s="13" t="e">
        <f ca="1">CalcTable[[#This Row],[ET_o]]*KL</f>
        <v>#NAME?</v>
      </c>
      <c r="Q1267" s="13" t="e">
        <f ca="1">IF(WILTPT&lt;=0,1,MAX(0,MIN(1,(CalcTable[[#This Row],[IWC]]-WILTPT)/(MAD-WILTPT))))</f>
        <v>#NAME?</v>
      </c>
      <c r="R1267" s="13" t="e">
        <f ca="1">CalcTable[[#This Row],[ETMult]]*CalcTable[[#This Row],[ETb]]</f>
        <v>#NAME?</v>
      </c>
      <c r="S1267" s="13" t="b">
        <f>INDEX(IRR_LIST,CalcTable[[#This Row],[Day of Week]]+1)</f>
        <v>0</v>
      </c>
      <c r="T1267" s="13">
        <f t="shared" ca="1" si="394"/>
        <v>4.0999999999999996</v>
      </c>
      <c r="U1267" s="13" t="b">
        <f ca="1">IF(CalcTable[[#This Row],[IrrPrecip]]&gt;=IC_MM,FALSE,TRUE)</f>
        <v>1</v>
      </c>
      <c r="V1267" s="13" t="b">
        <f t="shared" si="395"/>
        <v>0</v>
      </c>
      <c r="W1267" s="13" t="e">
        <f ca="1">IF(AND(IRR_DRIP=FALSE,CalcTable[[#This Row],[IrrHours]]&lt;=0),FALSE,TRUE)</f>
        <v>#NAME?</v>
      </c>
      <c r="X1267" s="13" t="e">
        <f ca="1">AND(CalcTable[[#This Row],[IrrDay]],CalcTable[[#This Row],[IrrRain]],CalcTable[[#This Row],[IrrWarm]],CalcTable[[#This Row],[IrrWindy]])</f>
        <v>#NAME?</v>
      </c>
      <c r="Y1267" s="13" t="e">
        <f t="shared" ca="1" si="396"/>
        <v>#NAME?</v>
      </c>
      <c r="Z1267" s="13" t="e">
        <f ca="1">CalcTable[[#This Row],[IrrHours]]/5</f>
        <v>#NAME?</v>
      </c>
      <c r="AA1267" s="13" t="e">
        <f ca="1">IF(CalcTable[[#This Row],[IrrFlag]]=FALSE,0,MAX(0,CalcTable[[#This Row],[VolRednWind]]*(FCAP*IRR_TARGET-CalcTable[[#This Row],[IWC]])))</f>
        <v>#NAME?</v>
      </c>
      <c r="AB1267" s="13" t="e">
        <f ca="1">CalcTable[[#This Row],[IWC]]+CalcTable[[#This Row],[Eff Precip]]+CalcTable[[#This Row],[IrrAmt]]-CalcTable[[#This Row],[AET]]</f>
        <v>#NAME?</v>
      </c>
      <c r="AC1267" s="13" t="e">
        <f ca="1">IF(CalcTable[[#This Row],[PWC]]&gt;FCAP,MIN(24*PERC,MIN(SAT,CalcTable[[#This Row],[PWC]])-FCAP),0)</f>
        <v>#NAME?</v>
      </c>
      <c r="AD1267" s="13" t="e">
        <f ca="1">IF(CalcTable[[#This Row],[PWC]]&gt;SAT,CalcTable[[#This Row],[PWC]]-SAT,0)</f>
        <v>#NAME?</v>
      </c>
      <c r="AE1267" s="13" t="e">
        <f ca="1">CalcTable[[#This Row],[PWC]]-CalcTable[[#This Row],[PercAmt]]-CalcTable[[#This Row],[Runoff]]</f>
        <v>#NAME?</v>
      </c>
      <c r="AF1267" s="13" t="e">
        <f ca="1">CalcTable[[#This Row],[IrrAmt]]/1000*CUR_IRR_AREA*10000/IRR_EFF</f>
        <v>#NAME?</v>
      </c>
      <c r="AG1267" s="147"/>
      <c r="AH1267" s="13"/>
      <c r="AI1267" s="50">
        <v>0</v>
      </c>
      <c r="AJ1267" s="50">
        <v>0</v>
      </c>
      <c r="AK1267" s="50">
        <v>0</v>
      </c>
      <c r="AL1267" s="50">
        <v>0</v>
      </c>
      <c r="AM1267" s="50"/>
      <c r="AN1267" s="50"/>
      <c r="AO1267" s="50"/>
      <c r="AP1267" s="50"/>
      <c r="AQ1267" s="50"/>
      <c r="AR1267" s="50"/>
      <c r="AS1267" s="50"/>
      <c r="AT1267" s="50"/>
      <c r="AU1267" s="50"/>
      <c r="AV1267" s="50"/>
      <c r="AW1267" s="50"/>
      <c r="AX1267" s="50">
        <f t="shared" si="407"/>
        <v>0</v>
      </c>
      <c r="AY1267" s="50"/>
      <c r="AZ1267" s="50">
        <f t="shared" si="397"/>
        <v>0</v>
      </c>
      <c r="BA1267" s="50">
        <f t="shared" si="398"/>
        <v>0</v>
      </c>
      <c r="BB1267" s="50">
        <f t="shared" si="399"/>
        <v>0</v>
      </c>
      <c r="BC1267" s="17">
        <f t="shared" si="400"/>
        <v>19685</v>
      </c>
      <c r="BD1267" s="50">
        <f t="shared" si="401"/>
        <v>0</v>
      </c>
      <c r="BE1267" s="50">
        <f t="shared" si="402"/>
        <v>0</v>
      </c>
      <c r="BF1267" s="50">
        <f t="shared" si="408"/>
        <v>0</v>
      </c>
      <c r="BG1267" s="50"/>
      <c r="BH1267" s="17">
        <f t="shared" si="403"/>
        <v>0</v>
      </c>
      <c r="BI1267" s="17">
        <f t="shared" si="411"/>
        <v>1267</v>
      </c>
      <c r="BJ1267" s="17">
        <f t="shared" si="409"/>
        <v>1267</v>
      </c>
      <c r="BK1267" s="150">
        <f t="shared" si="410"/>
        <v>24982</v>
      </c>
      <c r="BL1267" s="50" t="e">
        <f t="shared" ca="1" si="404"/>
        <v>#NAME?</v>
      </c>
      <c r="BM1267" s="50" t="e">
        <f t="shared" ca="1" si="405"/>
        <v>#NAME?</v>
      </c>
      <c r="BN1267" s="50" t="e">
        <f t="shared" ca="1" si="406"/>
        <v>#NAME?</v>
      </c>
    </row>
    <row r="1268" spans="1:66" x14ac:dyDescent="0.35">
      <c r="A1268" s="48">
        <v>24983</v>
      </c>
      <c r="B1268" s="17">
        <v>1968</v>
      </c>
      <c r="C1268" s="17">
        <v>5</v>
      </c>
      <c r="D1268" s="17">
        <v>146</v>
      </c>
      <c r="E1268" s="17">
        <v>25</v>
      </c>
      <c r="F1268" s="17">
        <v>7</v>
      </c>
      <c r="G1268" s="50">
        <v>0.6</v>
      </c>
      <c r="H1268" s="32">
        <v>3.9531282190438537</v>
      </c>
      <c r="I1268" s="50">
        <v>5.5</v>
      </c>
      <c r="J1268" s="13">
        <v>0</v>
      </c>
      <c r="K1268" s="13">
        <f t="shared" si="392"/>
        <v>0</v>
      </c>
      <c r="L1268" s="13">
        <f t="shared" si="393"/>
        <v>0</v>
      </c>
      <c r="M1268" s="13" t="e">
        <f ca="1">CalcTable[[#This Row],[IWC]]-AE1267</f>
        <v>#NAME?</v>
      </c>
      <c r="N1268" s="13" t="e">
        <f ca="1">IF(CalcTable[[#This Row],[Day of Year]]&lt;123,FCAP,AE1267)</f>
        <v>#NAME?</v>
      </c>
      <c r="O1268" s="17" t="e">
        <f ca="1">IF(IRR_DRIP,5,COUNTIF('IDET Wind Values'!C1252:G1252,"&lt;="&amp;IRR_MAXWIND))</f>
        <v>#NAME?</v>
      </c>
      <c r="P1268" s="13" t="e">
        <f ca="1">CalcTable[[#This Row],[ET_o]]*KL</f>
        <v>#NAME?</v>
      </c>
      <c r="Q1268" s="13" t="e">
        <f ca="1">IF(WILTPT&lt;=0,1,MAX(0,MIN(1,(CalcTable[[#This Row],[IWC]]-WILTPT)/(MAD-WILTPT))))</f>
        <v>#NAME?</v>
      </c>
      <c r="R1268" s="13" t="e">
        <f ca="1">CalcTable[[#This Row],[ETMult]]*CalcTable[[#This Row],[ETb]]</f>
        <v>#NAME?</v>
      </c>
      <c r="S1268" s="13" t="b">
        <f>INDEX(IRR_LIST,CalcTable[[#This Row],[Day of Week]]+1)</f>
        <v>0</v>
      </c>
      <c r="T1268" s="13">
        <f t="shared" ca="1" si="394"/>
        <v>2.8</v>
      </c>
      <c r="U1268" s="13" t="b">
        <f ca="1">IF(CalcTable[[#This Row],[IrrPrecip]]&gt;=IC_MM,FALSE,TRUE)</f>
        <v>1</v>
      </c>
      <c r="V1268" s="13" t="b">
        <f t="shared" si="395"/>
        <v>1</v>
      </c>
      <c r="W1268" s="13" t="e">
        <f ca="1">IF(AND(IRR_DRIP=FALSE,CalcTable[[#This Row],[IrrHours]]&lt;=0),FALSE,TRUE)</f>
        <v>#NAME?</v>
      </c>
      <c r="X1268" s="13" t="e">
        <f ca="1">AND(CalcTable[[#This Row],[IrrDay]],CalcTable[[#This Row],[IrrRain]],CalcTable[[#This Row],[IrrWarm]],CalcTable[[#This Row],[IrrWindy]])</f>
        <v>#NAME?</v>
      </c>
      <c r="Y1268" s="13" t="e">
        <f t="shared" ca="1" si="396"/>
        <v>#NAME?</v>
      </c>
      <c r="Z1268" s="13" t="e">
        <f ca="1">CalcTable[[#This Row],[IrrHours]]/5</f>
        <v>#NAME?</v>
      </c>
      <c r="AA1268" s="13" t="e">
        <f ca="1">IF(CalcTable[[#This Row],[IrrFlag]]=FALSE,0,MAX(0,CalcTable[[#This Row],[VolRednWind]]*(FCAP*IRR_TARGET-CalcTable[[#This Row],[IWC]])))</f>
        <v>#NAME?</v>
      </c>
      <c r="AB1268" s="13" t="e">
        <f ca="1">CalcTable[[#This Row],[IWC]]+CalcTable[[#This Row],[Eff Precip]]+CalcTable[[#This Row],[IrrAmt]]-CalcTable[[#This Row],[AET]]</f>
        <v>#NAME?</v>
      </c>
      <c r="AC1268" s="13" t="e">
        <f ca="1">IF(CalcTable[[#This Row],[PWC]]&gt;FCAP,MIN(24*PERC,MIN(SAT,CalcTable[[#This Row],[PWC]])-FCAP),0)</f>
        <v>#NAME?</v>
      </c>
      <c r="AD1268" s="13" t="e">
        <f ca="1">IF(CalcTable[[#This Row],[PWC]]&gt;SAT,CalcTable[[#This Row],[PWC]]-SAT,0)</f>
        <v>#NAME?</v>
      </c>
      <c r="AE1268" s="13" t="e">
        <f ca="1">CalcTable[[#This Row],[PWC]]-CalcTable[[#This Row],[PercAmt]]-CalcTable[[#This Row],[Runoff]]</f>
        <v>#NAME?</v>
      </c>
      <c r="AF1268" s="13" t="e">
        <f ca="1">CalcTable[[#This Row],[IrrAmt]]/1000*CUR_IRR_AREA*10000/IRR_EFF</f>
        <v>#NAME?</v>
      </c>
      <c r="AG1268" s="147"/>
      <c r="AH1268" s="13"/>
      <c r="AI1268" s="50">
        <v>0</v>
      </c>
      <c r="AJ1268" s="50">
        <v>0</v>
      </c>
      <c r="AK1268" s="50">
        <v>0</v>
      </c>
      <c r="AL1268" s="50">
        <v>0</v>
      </c>
      <c r="AM1268" s="50"/>
      <c r="AN1268" s="50"/>
      <c r="AO1268" s="50"/>
      <c r="AP1268" s="50"/>
      <c r="AQ1268" s="50"/>
      <c r="AR1268" s="50"/>
      <c r="AS1268" s="50"/>
      <c r="AT1268" s="50"/>
      <c r="AU1268" s="50"/>
      <c r="AV1268" s="50"/>
      <c r="AW1268" s="50"/>
      <c r="AX1268" s="50">
        <f t="shared" si="407"/>
        <v>0</v>
      </c>
      <c r="AY1268" s="50"/>
      <c r="AZ1268" s="50">
        <f t="shared" si="397"/>
        <v>0</v>
      </c>
      <c r="BA1268" s="50">
        <f t="shared" si="398"/>
        <v>0</v>
      </c>
      <c r="BB1268" s="50">
        <f t="shared" si="399"/>
        <v>0</v>
      </c>
      <c r="BC1268" s="17">
        <f t="shared" si="400"/>
        <v>19685</v>
      </c>
      <c r="BD1268" s="50">
        <f t="shared" si="401"/>
        <v>0</v>
      </c>
      <c r="BE1268" s="50">
        <f t="shared" si="402"/>
        <v>0</v>
      </c>
      <c r="BF1268" s="50">
        <f t="shared" si="408"/>
        <v>0</v>
      </c>
      <c r="BG1268" s="50"/>
      <c r="BH1268" s="17">
        <f t="shared" si="403"/>
        <v>0</v>
      </c>
      <c r="BI1268" s="17">
        <f t="shared" si="411"/>
        <v>1268</v>
      </c>
      <c r="BJ1268" s="17">
        <f t="shared" si="409"/>
        <v>1268</v>
      </c>
      <c r="BK1268" s="150">
        <f t="shared" si="410"/>
        <v>24983</v>
      </c>
      <c r="BL1268" s="50" t="e">
        <f t="shared" ca="1" si="404"/>
        <v>#NAME?</v>
      </c>
      <c r="BM1268" s="50" t="e">
        <f t="shared" ca="1" si="405"/>
        <v>#NAME?</v>
      </c>
      <c r="BN1268" s="50" t="e">
        <f t="shared" ca="1" si="406"/>
        <v>#NAME?</v>
      </c>
    </row>
    <row r="1269" spans="1:66" x14ac:dyDescent="0.35">
      <c r="A1269" s="48">
        <v>24984</v>
      </c>
      <c r="B1269" s="17">
        <v>1968</v>
      </c>
      <c r="C1269" s="17">
        <v>5</v>
      </c>
      <c r="D1269" s="17">
        <v>147</v>
      </c>
      <c r="E1269" s="17">
        <v>26</v>
      </c>
      <c r="F1269" s="17">
        <v>1</v>
      </c>
      <c r="G1269" s="50">
        <v>6.7</v>
      </c>
      <c r="H1269" s="32">
        <v>3.0736935671158969</v>
      </c>
      <c r="I1269" s="50">
        <v>19.333333333333332</v>
      </c>
      <c r="J1269" s="13">
        <v>10.199999999999999</v>
      </c>
      <c r="K1269" s="13">
        <f t="shared" si="392"/>
        <v>10.199999999999999</v>
      </c>
      <c r="L1269" s="13">
        <f t="shared" si="393"/>
        <v>3.8999999999999995</v>
      </c>
      <c r="M1269" s="13" t="e">
        <f ca="1">CalcTable[[#This Row],[IWC]]-AE1268</f>
        <v>#NAME?</v>
      </c>
      <c r="N1269" s="13" t="e">
        <f ca="1">IF(CalcTable[[#This Row],[Day of Year]]&lt;123,FCAP,AE1268)</f>
        <v>#NAME?</v>
      </c>
      <c r="O1269" s="17" t="e">
        <f ca="1">IF(IRR_DRIP,5,COUNTIF('IDET Wind Values'!C1253:G1253,"&lt;="&amp;IRR_MAXWIND))</f>
        <v>#NAME?</v>
      </c>
      <c r="P1269" s="13" t="e">
        <f ca="1">CalcTable[[#This Row],[ET_o]]*KL</f>
        <v>#NAME?</v>
      </c>
      <c r="Q1269" s="13" t="e">
        <f ca="1">IF(WILTPT&lt;=0,1,MAX(0,MIN(1,(CalcTable[[#This Row],[IWC]]-WILTPT)/(MAD-WILTPT))))</f>
        <v>#NAME?</v>
      </c>
      <c r="R1269" s="13" t="e">
        <f ca="1">CalcTable[[#This Row],[ETMult]]*CalcTable[[#This Row],[ETb]]</f>
        <v>#NAME?</v>
      </c>
      <c r="S1269" s="13" t="b">
        <f>INDEX(IRR_LIST,CalcTable[[#This Row],[Day of Week]]+1)</f>
        <v>1</v>
      </c>
      <c r="T1269" s="13">
        <f t="shared" ca="1" si="394"/>
        <v>0</v>
      </c>
      <c r="U1269" s="13" t="b">
        <f ca="1">IF(CalcTable[[#This Row],[IrrPrecip]]&gt;=IC_MM,FALSE,TRUE)</f>
        <v>1</v>
      </c>
      <c r="V1269" s="13" t="b">
        <f t="shared" si="395"/>
        <v>1</v>
      </c>
      <c r="W1269" s="13" t="e">
        <f ca="1">IF(AND(IRR_DRIP=FALSE,CalcTable[[#This Row],[IrrHours]]&lt;=0),FALSE,TRUE)</f>
        <v>#NAME?</v>
      </c>
      <c r="X1269" s="13" t="e">
        <f ca="1">AND(CalcTable[[#This Row],[IrrDay]],CalcTable[[#This Row],[IrrRain]],CalcTable[[#This Row],[IrrWarm]],CalcTable[[#This Row],[IrrWindy]])</f>
        <v>#NAME?</v>
      </c>
      <c r="Y1269" s="13" t="e">
        <f t="shared" ca="1" si="396"/>
        <v>#NAME?</v>
      </c>
      <c r="Z1269" s="13" t="e">
        <f ca="1">CalcTable[[#This Row],[IrrHours]]/5</f>
        <v>#NAME?</v>
      </c>
      <c r="AA1269" s="13" t="e">
        <f ca="1">IF(CalcTable[[#This Row],[IrrFlag]]=FALSE,0,MAX(0,CalcTable[[#This Row],[VolRednWind]]*(FCAP*IRR_TARGET-CalcTable[[#This Row],[IWC]])))</f>
        <v>#NAME?</v>
      </c>
      <c r="AB1269" s="13" t="e">
        <f ca="1">CalcTable[[#This Row],[IWC]]+CalcTable[[#This Row],[Eff Precip]]+CalcTable[[#This Row],[IrrAmt]]-CalcTable[[#This Row],[AET]]</f>
        <v>#NAME?</v>
      </c>
      <c r="AC1269" s="13" t="e">
        <f ca="1">IF(CalcTable[[#This Row],[PWC]]&gt;FCAP,MIN(24*PERC,MIN(SAT,CalcTable[[#This Row],[PWC]])-FCAP),0)</f>
        <v>#NAME?</v>
      </c>
      <c r="AD1269" s="13" t="e">
        <f ca="1">IF(CalcTable[[#This Row],[PWC]]&gt;SAT,CalcTable[[#This Row],[PWC]]-SAT,0)</f>
        <v>#NAME?</v>
      </c>
      <c r="AE1269" s="13" t="e">
        <f ca="1">CalcTable[[#This Row],[PWC]]-CalcTable[[#This Row],[PercAmt]]-CalcTable[[#This Row],[Runoff]]</f>
        <v>#NAME?</v>
      </c>
      <c r="AF1269" s="13" t="e">
        <f ca="1">CalcTable[[#This Row],[IrrAmt]]/1000*CUR_IRR_AREA*10000/IRR_EFF</f>
        <v>#NAME?</v>
      </c>
      <c r="AG1269" s="147"/>
      <c r="AH1269" s="13"/>
      <c r="AI1269" s="50">
        <v>0</v>
      </c>
      <c r="AJ1269" s="50">
        <v>0</v>
      </c>
      <c r="AK1269" s="50">
        <v>0</v>
      </c>
      <c r="AL1269" s="50">
        <v>0</v>
      </c>
      <c r="AM1269" s="50"/>
      <c r="AN1269" s="50"/>
      <c r="AO1269" s="50"/>
      <c r="AP1269" s="50"/>
      <c r="AQ1269" s="50"/>
      <c r="AR1269" s="50"/>
      <c r="AS1269" s="50"/>
      <c r="AT1269" s="50"/>
      <c r="AU1269" s="50"/>
      <c r="AV1269" s="50"/>
      <c r="AW1269" s="50"/>
      <c r="AX1269" s="50">
        <f t="shared" si="407"/>
        <v>0</v>
      </c>
      <c r="AY1269" s="50"/>
      <c r="AZ1269" s="50">
        <f t="shared" si="397"/>
        <v>0</v>
      </c>
      <c r="BA1269" s="50">
        <f t="shared" si="398"/>
        <v>0</v>
      </c>
      <c r="BB1269" s="50">
        <f t="shared" si="399"/>
        <v>0</v>
      </c>
      <c r="BC1269" s="17">
        <f t="shared" si="400"/>
        <v>19685</v>
      </c>
      <c r="BD1269" s="50">
        <f t="shared" si="401"/>
        <v>0</v>
      </c>
      <c r="BE1269" s="50">
        <f t="shared" si="402"/>
        <v>0</v>
      </c>
      <c r="BF1269" s="50">
        <f t="shared" si="408"/>
        <v>0</v>
      </c>
      <c r="BG1269" s="50"/>
      <c r="BH1269" s="17">
        <f t="shared" si="403"/>
        <v>0</v>
      </c>
      <c r="BI1269" s="17">
        <f t="shared" si="411"/>
        <v>1269</v>
      </c>
      <c r="BJ1269" s="17">
        <f t="shared" si="409"/>
        <v>1269</v>
      </c>
      <c r="BK1269" s="150">
        <f t="shared" si="410"/>
        <v>24984</v>
      </c>
      <c r="BL1269" s="50" t="e">
        <f t="shared" ca="1" si="404"/>
        <v>#NAME?</v>
      </c>
      <c r="BM1269" s="50" t="e">
        <f t="shared" ca="1" si="405"/>
        <v>#NAME?</v>
      </c>
      <c r="BN1269" s="50" t="e">
        <f t="shared" ca="1" si="406"/>
        <v>#NAME?</v>
      </c>
    </row>
    <row r="1270" spans="1:66" x14ac:dyDescent="0.35">
      <c r="A1270" s="48">
        <v>24985</v>
      </c>
      <c r="B1270" s="17">
        <v>1968</v>
      </c>
      <c r="C1270" s="17">
        <v>5</v>
      </c>
      <c r="D1270" s="17">
        <v>148</v>
      </c>
      <c r="E1270" s="17">
        <v>27</v>
      </c>
      <c r="F1270" s="17">
        <v>2</v>
      </c>
      <c r="G1270" s="50">
        <v>5</v>
      </c>
      <c r="H1270" s="32">
        <v>3.1078747056855565</v>
      </c>
      <c r="I1270" s="50">
        <v>11.833333333333334</v>
      </c>
      <c r="J1270" s="13">
        <v>1.8</v>
      </c>
      <c r="K1270" s="13">
        <f t="shared" si="392"/>
        <v>1.8</v>
      </c>
      <c r="L1270" s="13">
        <f t="shared" si="393"/>
        <v>0</v>
      </c>
      <c r="M1270" s="13" t="e">
        <f ca="1">CalcTable[[#This Row],[IWC]]-AE1269</f>
        <v>#NAME?</v>
      </c>
      <c r="N1270" s="13" t="e">
        <f ca="1">IF(CalcTable[[#This Row],[Day of Year]]&lt;123,FCAP,AE1269)</f>
        <v>#NAME?</v>
      </c>
      <c r="O1270" s="17" t="e">
        <f ca="1">IF(IRR_DRIP,5,COUNTIF('IDET Wind Values'!C1254:G1254,"&lt;="&amp;IRR_MAXWIND))</f>
        <v>#NAME?</v>
      </c>
      <c r="P1270" s="13" t="e">
        <f ca="1">CalcTable[[#This Row],[ET_o]]*KL</f>
        <v>#NAME?</v>
      </c>
      <c r="Q1270" s="13" t="e">
        <f ca="1">IF(WILTPT&lt;=0,1,MAX(0,MIN(1,(CalcTable[[#This Row],[IWC]]-WILTPT)/(MAD-WILTPT))))</f>
        <v>#NAME?</v>
      </c>
      <c r="R1270" s="13" t="e">
        <f ca="1">CalcTable[[#This Row],[ETMult]]*CalcTable[[#This Row],[ETb]]</f>
        <v>#NAME?</v>
      </c>
      <c r="S1270" s="13" t="b">
        <f>INDEX(IRR_LIST,CalcTable[[#This Row],[Day of Week]]+1)</f>
        <v>0</v>
      </c>
      <c r="T1270" s="13">
        <f t="shared" ca="1" si="394"/>
        <v>10.199999999999999</v>
      </c>
      <c r="U1270" s="13" t="b">
        <f ca="1">IF(CalcTable[[#This Row],[IrrPrecip]]&gt;=IC_MM,FALSE,TRUE)</f>
        <v>0</v>
      </c>
      <c r="V1270" s="13" t="b">
        <f t="shared" si="395"/>
        <v>0</v>
      </c>
      <c r="W1270" s="13" t="e">
        <f ca="1">IF(AND(IRR_DRIP=FALSE,CalcTable[[#This Row],[IrrHours]]&lt;=0),FALSE,TRUE)</f>
        <v>#NAME?</v>
      </c>
      <c r="X1270" s="13" t="e">
        <f ca="1">AND(CalcTable[[#This Row],[IrrDay]],CalcTable[[#This Row],[IrrRain]],CalcTable[[#This Row],[IrrWarm]],CalcTable[[#This Row],[IrrWindy]])</f>
        <v>#NAME?</v>
      </c>
      <c r="Y1270" s="13" t="e">
        <f t="shared" ca="1" si="396"/>
        <v>#NAME?</v>
      </c>
      <c r="Z1270" s="13" t="e">
        <f ca="1">CalcTable[[#This Row],[IrrHours]]/5</f>
        <v>#NAME?</v>
      </c>
      <c r="AA1270" s="13" t="e">
        <f ca="1">IF(CalcTable[[#This Row],[IrrFlag]]=FALSE,0,MAX(0,CalcTable[[#This Row],[VolRednWind]]*(FCAP*IRR_TARGET-CalcTable[[#This Row],[IWC]])))</f>
        <v>#NAME?</v>
      </c>
      <c r="AB1270" s="13" t="e">
        <f ca="1">CalcTable[[#This Row],[IWC]]+CalcTable[[#This Row],[Eff Precip]]+CalcTable[[#This Row],[IrrAmt]]-CalcTable[[#This Row],[AET]]</f>
        <v>#NAME?</v>
      </c>
      <c r="AC1270" s="13" t="e">
        <f ca="1">IF(CalcTable[[#This Row],[PWC]]&gt;FCAP,MIN(24*PERC,MIN(SAT,CalcTable[[#This Row],[PWC]])-FCAP),0)</f>
        <v>#NAME?</v>
      </c>
      <c r="AD1270" s="13" t="e">
        <f ca="1">IF(CalcTable[[#This Row],[PWC]]&gt;SAT,CalcTable[[#This Row],[PWC]]-SAT,0)</f>
        <v>#NAME?</v>
      </c>
      <c r="AE1270" s="13" t="e">
        <f ca="1">CalcTable[[#This Row],[PWC]]-CalcTable[[#This Row],[PercAmt]]-CalcTable[[#This Row],[Runoff]]</f>
        <v>#NAME?</v>
      </c>
      <c r="AF1270" s="13" t="e">
        <f ca="1">CalcTable[[#This Row],[IrrAmt]]/1000*CUR_IRR_AREA*10000/IRR_EFF</f>
        <v>#NAME?</v>
      </c>
      <c r="AG1270" s="147"/>
      <c r="AH1270" s="13"/>
      <c r="AI1270" s="50">
        <v>0</v>
      </c>
      <c r="AJ1270" s="50">
        <v>0</v>
      </c>
      <c r="AK1270" s="50">
        <v>0</v>
      </c>
      <c r="AL1270" s="50">
        <v>0</v>
      </c>
      <c r="AM1270" s="50"/>
      <c r="AN1270" s="50"/>
      <c r="AO1270" s="50"/>
      <c r="AP1270" s="50"/>
      <c r="AQ1270" s="50"/>
      <c r="AR1270" s="50"/>
      <c r="AS1270" s="50"/>
      <c r="AT1270" s="50"/>
      <c r="AU1270" s="50"/>
      <c r="AV1270" s="50"/>
      <c r="AW1270" s="50"/>
      <c r="AX1270" s="50">
        <f t="shared" si="407"/>
        <v>0</v>
      </c>
      <c r="AY1270" s="50"/>
      <c r="AZ1270" s="50">
        <f t="shared" si="397"/>
        <v>0</v>
      </c>
      <c r="BA1270" s="50">
        <f t="shared" si="398"/>
        <v>0</v>
      </c>
      <c r="BB1270" s="50">
        <f t="shared" si="399"/>
        <v>0</v>
      </c>
      <c r="BC1270" s="17">
        <f t="shared" si="400"/>
        <v>19685</v>
      </c>
      <c r="BD1270" s="50">
        <f t="shared" si="401"/>
        <v>0</v>
      </c>
      <c r="BE1270" s="50">
        <f t="shared" si="402"/>
        <v>0</v>
      </c>
      <c r="BF1270" s="50">
        <f t="shared" si="408"/>
        <v>0</v>
      </c>
      <c r="BG1270" s="50"/>
      <c r="BH1270" s="17">
        <f t="shared" si="403"/>
        <v>0</v>
      </c>
      <c r="BI1270" s="17">
        <f t="shared" si="411"/>
        <v>1270</v>
      </c>
      <c r="BJ1270" s="17">
        <f t="shared" si="409"/>
        <v>1270</v>
      </c>
      <c r="BK1270" s="150">
        <f t="shared" si="410"/>
        <v>24985</v>
      </c>
      <c r="BL1270" s="50" t="e">
        <f t="shared" ca="1" si="404"/>
        <v>#NAME?</v>
      </c>
      <c r="BM1270" s="50" t="e">
        <f t="shared" ca="1" si="405"/>
        <v>#NAME?</v>
      </c>
      <c r="BN1270" s="50" t="e">
        <f t="shared" ca="1" si="406"/>
        <v>#NAME?</v>
      </c>
    </row>
    <row r="1271" spans="1:66" x14ac:dyDescent="0.35">
      <c r="A1271" s="48">
        <v>24986</v>
      </c>
      <c r="B1271" s="17">
        <v>1968</v>
      </c>
      <c r="C1271" s="17">
        <v>5</v>
      </c>
      <c r="D1271" s="17">
        <v>149</v>
      </c>
      <c r="E1271" s="17">
        <v>28</v>
      </c>
      <c r="F1271" s="17">
        <v>3</v>
      </c>
      <c r="G1271" s="50">
        <v>1.7</v>
      </c>
      <c r="H1271" s="32">
        <v>3.489725789981486</v>
      </c>
      <c r="I1271" s="50">
        <v>2.8333333333333335</v>
      </c>
      <c r="J1271" s="13">
        <v>0</v>
      </c>
      <c r="K1271" s="13">
        <f t="shared" si="392"/>
        <v>0</v>
      </c>
      <c r="L1271" s="13">
        <f t="shared" si="393"/>
        <v>0</v>
      </c>
      <c r="M1271" s="13" t="e">
        <f ca="1">CalcTable[[#This Row],[IWC]]-AE1270</f>
        <v>#NAME?</v>
      </c>
      <c r="N1271" s="13" t="e">
        <f ca="1">IF(CalcTable[[#This Row],[Day of Year]]&lt;123,FCAP,AE1270)</f>
        <v>#NAME?</v>
      </c>
      <c r="O1271" s="17" t="e">
        <f ca="1">IF(IRR_DRIP,5,COUNTIF('IDET Wind Values'!C1255:G1255,"&lt;="&amp;IRR_MAXWIND))</f>
        <v>#NAME?</v>
      </c>
      <c r="P1271" s="13" t="e">
        <f ca="1">CalcTable[[#This Row],[ET_o]]*KL</f>
        <v>#NAME?</v>
      </c>
      <c r="Q1271" s="13" t="e">
        <f ca="1">IF(WILTPT&lt;=0,1,MAX(0,MIN(1,(CalcTable[[#This Row],[IWC]]-WILTPT)/(MAD-WILTPT))))</f>
        <v>#NAME?</v>
      </c>
      <c r="R1271" s="13" t="e">
        <f ca="1">CalcTable[[#This Row],[ETMult]]*CalcTable[[#This Row],[ETb]]</f>
        <v>#NAME?</v>
      </c>
      <c r="S1271" s="13" t="b">
        <f>INDEX(IRR_LIST,CalcTable[[#This Row],[Day of Week]]+1)</f>
        <v>1</v>
      </c>
      <c r="T1271" s="13">
        <f t="shared" ca="1" si="394"/>
        <v>12</v>
      </c>
      <c r="U1271" s="13" t="b">
        <f ca="1">IF(CalcTable[[#This Row],[IrrPrecip]]&gt;=IC_MM,FALSE,TRUE)</f>
        <v>0</v>
      </c>
      <c r="V1271" s="13" t="b">
        <f t="shared" si="395"/>
        <v>1</v>
      </c>
      <c r="W1271" s="13" t="e">
        <f ca="1">IF(AND(IRR_DRIP=FALSE,CalcTable[[#This Row],[IrrHours]]&lt;=0),FALSE,TRUE)</f>
        <v>#NAME?</v>
      </c>
      <c r="X1271" s="13" t="e">
        <f ca="1">AND(CalcTable[[#This Row],[IrrDay]],CalcTable[[#This Row],[IrrRain]],CalcTable[[#This Row],[IrrWarm]],CalcTable[[#This Row],[IrrWindy]])</f>
        <v>#NAME?</v>
      </c>
      <c r="Y1271" s="13" t="e">
        <f t="shared" ca="1" si="396"/>
        <v>#NAME?</v>
      </c>
      <c r="Z1271" s="13" t="e">
        <f ca="1">CalcTable[[#This Row],[IrrHours]]/5</f>
        <v>#NAME?</v>
      </c>
      <c r="AA1271" s="13" t="e">
        <f ca="1">IF(CalcTable[[#This Row],[IrrFlag]]=FALSE,0,MAX(0,CalcTable[[#This Row],[VolRednWind]]*(FCAP*IRR_TARGET-CalcTable[[#This Row],[IWC]])))</f>
        <v>#NAME?</v>
      </c>
      <c r="AB1271" s="13" t="e">
        <f ca="1">CalcTable[[#This Row],[IWC]]+CalcTable[[#This Row],[Eff Precip]]+CalcTable[[#This Row],[IrrAmt]]-CalcTable[[#This Row],[AET]]</f>
        <v>#NAME?</v>
      </c>
      <c r="AC1271" s="13" t="e">
        <f ca="1">IF(CalcTable[[#This Row],[PWC]]&gt;FCAP,MIN(24*PERC,MIN(SAT,CalcTable[[#This Row],[PWC]])-FCAP),0)</f>
        <v>#NAME?</v>
      </c>
      <c r="AD1271" s="13" t="e">
        <f ca="1">IF(CalcTable[[#This Row],[PWC]]&gt;SAT,CalcTable[[#This Row],[PWC]]-SAT,0)</f>
        <v>#NAME?</v>
      </c>
      <c r="AE1271" s="13" t="e">
        <f ca="1">CalcTable[[#This Row],[PWC]]-CalcTable[[#This Row],[PercAmt]]-CalcTable[[#This Row],[Runoff]]</f>
        <v>#NAME?</v>
      </c>
      <c r="AF1271" s="13" t="e">
        <f ca="1">CalcTable[[#This Row],[IrrAmt]]/1000*CUR_IRR_AREA*10000/IRR_EFF</f>
        <v>#NAME?</v>
      </c>
      <c r="AG1271" s="147"/>
      <c r="AH1271" s="13"/>
      <c r="AI1271" s="50">
        <v>0</v>
      </c>
      <c r="AJ1271" s="50">
        <v>0</v>
      </c>
      <c r="AK1271" s="50">
        <v>0</v>
      </c>
      <c r="AL1271" s="50">
        <v>0</v>
      </c>
      <c r="AM1271" s="50"/>
      <c r="AN1271" s="50"/>
      <c r="AO1271" s="50"/>
      <c r="AP1271" s="50"/>
      <c r="AQ1271" s="50"/>
      <c r="AR1271" s="50"/>
      <c r="AS1271" s="50"/>
      <c r="AT1271" s="50"/>
      <c r="AU1271" s="50"/>
      <c r="AV1271" s="50"/>
      <c r="AW1271" s="50"/>
      <c r="AX1271" s="50">
        <f t="shared" si="407"/>
        <v>0</v>
      </c>
      <c r="AY1271" s="50"/>
      <c r="AZ1271" s="50">
        <f t="shared" si="397"/>
        <v>0</v>
      </c>
      <c r="BA1271" s="50">
        <f t="shared" si="398"/>
        <v>0</v>
      </c>
      <c r="BB1271" s="50">
        <f t="shared" si="399"/>
        <v>0</v>
      </c>
      <c r="BC1271" s="17">
        <f t="shared" si="400"/>
        <v>19685</v>
      </c>
      <c r="BD1271" s="50">
        <f t="shared" si="401"/>
        <v>0</v>
      </c>
      <c r="BE1271" s="50">
        <f t="shared" si="402"/>
        <v>0</v>
      </c>
      <c r="BF1271" s="50">
        <f t="shared" si="408"/>
        <v>0</v>
      </c>
      <c r="BG1271" s="50"/>
      <c r="BH1271" s="17">
        <f t="shared" si="403"/>
        <v>0</v>
      </c>
      <c r="BI1271" s="17">
        <f t="shared" si="411"/>
        <v>1271</v>
      </c>
      <c r="BJ1271" s="17">
        <f t="shared" si="409"/>
        <v>1271</v>
      </c>
      <c r="BK1271" s="150">
        <f t="shared" si="410"/>
        <v>24986</v>
      </c>
      <c r="BL1271" s="50" t="e">
        <f t="shared" ca="1" si="404"/>
        <v>#NAME?</v>
      </c>
      <c r="BM1271" s="50" t="e">
        <f t="shared" ca="1" si="405"/>
        <v>#NAME?</v>
      </c>
      <c r="BN1271" s="50" t="e">
        <f t="shared" ca="1" si="406"/>
        <v>#NAME?</v>
      </c>
    </row>
    <row r="1272" spans="1:66" x14ac:dyDescent="0.35">
      <c r="A1272" s="48">
        <v>24987</v>
      </c>
      <c r="B1272" s="17">
        <v>1968</v>
      </c>
      <c r="C1272" s="17">
        <v>5</v>
      </c>
      <c r="D1272" s="17">
        <v>150</v>
      </c>
      <c r="E1272" s="17">
        <v>29</v>
      </c>
      <c r="F1272" s="17">
        <v>4</v>
      </c>
      <c r="G1272" s="50">
        <v>4.4000000000000004</v>
      </c>
      <c r="H1272" s="32">
        <v>3.7130429960739968</v>
      </c>
      <c r="I1272" s="50">
        <v>20.333333333333332</v>
      </c>
      <c r="J1272" s="13">
        <v>18.3</v>
      </c>
      <c r="K1272" s="13">
        <f t="shared" si="392"/>
        <v>18.3</v>
      </c>
      <c r="L1272" s="13">
        <f t="shared" si="393"/>
        <v>9.9750000000000014</v>
      </c>
      <c r="M1272" s="13" t="e">
        <f ca="1">CalcTable[[#This Row],[IWC]]-AE1271</f>
        <v>#NAME?</v>
      </c>
      <c r="N1272" s="13" t="e">
        <f ca="1">IF(CalcTable[[#This Row],[Day of Year]]&lt;123,FCAP,AE1271)</f>
        <v>#NAME?</v>
      </c>
      <c r="O1272" s="17" t="e">
        <f ca="1">IF(IRR_DRIP,5,COUNTIF('IDET Wind Values'!C1256:G1256,"&lt;="&amp;IRR_MAXWIND))</f>
        <v>#NAME?</v>
      </c>
      <c r="P1272" s="13" t="e">
        <f ca="1">CalcTable[[#This Row],[ET_o]]*KL</f>
        <v>#NAME?</v>
      </c>
      <c r="Q1272" s="13" t="e">
        <f ca="1">IF(WILTPT&lt;=0,1,MAX(0,MIN(1,(CalcTable[[#This Row],[IWC]]-WILTPT)/(MAD-WILTPT))))</f>
        <v>#NAME?</v>
      </c>
      <c r="R1272" s="13" t="e">
        <f ca="1">CalcTable[[#This Row],[ETMult]]*CalcTable[[#This Row],[ETb]]</f>
        <v>#NAME?</v>
      </c>
      <c r="S1272" s="13" t="b">
        <f>INDEX(IRR_LIST,CalcTable[[#This Row],[Day of Week]]+1)</f>
        <v>0</v>
      </c>
      <c r="T1272" s="13">
        <f t="shared" ca="1" si="394"/>
        <v>1.8</v>
      </c>
      <c r="U1272" s="13" t="b">
        <f ca="1">IF(CalcTable[[#This Row],[IrrPrecip]]&gt;=IC_MM,FALSE,TRUE)</f>
        <v>1</v>
      </c>
      <c r="V1272" s="13" t="b">
        <f t="shared" si="395"/>
        <v>1</v>
      </c>
      <c r="W1272" s="13" t="e">
        <f ca="1">IF(AND(IRR_DRIP=FALSE,CalcTable[[#This Row],[IrrHours]]&lt;=0),FALSE,TRUE)</f>
        <v>#NAME?</v>
      </c>
      <c r="X1272" s="13" t="e">
        <f ca="1">AND(CalcTable[[#This Row],[IrrDay]],CalcTable[[#This Row],[IrrRain]],CalcTable[[#This Row],[IrrWarm]],CalcTable[[#This Row],[IrrWindy]])</f>
        <v>#NAME?</v>
      </c>
      <c r="Y1272" s="13" t="e">
        <f t="shared" ca="1" si="396"/>
        <v>#NAME?</v>
      </c>
      <c r="Z1272" s="13" t="e">
        <f ca="1">CalcTable[[#This Row],[IrrHours]]/5</f>
        <v>#NAME?</v>
      </c>
      <c r="AA1272" s="13" t="e">
        <f ca="1">IF(CalcTable[[#This Row],[IrrFlag]]=FALSE,0,MAX(0,CalcTable[[#This Row],[VolRednWind]]*(FCAP*IRR_TARGET-CalcTable[[#This Row],[IWC]])))</f>
        <v>#NAME?</v>
      </c>
      <c r="AB1272" s="13" t="e">
        <f ca="1">CalcTable[[#This Row],[IWC]]+CalcTable[[#This Row],[Eff Precip]]+CalcTable[[#This Row],[IrrAmt]]-CalcTable[[#This Row],[AET]]</f>
        <v>#NAME?</v>
      </c>
      <c r="AC1272" s="13" t="e">
        <f ca="1">IF(CalcTable[[#This Row],[PWC]]&gt;FCAP,MIN(24*PERC,MIN(SAT,CalcTable[[#This Row],[PWC]])-FCAP),0)</f>
        <v>#NAME?</v>
      </c>
      <c r="AD1272" s="13" t="e">
        <f ca="1">IF(CalcTable[[#This Row],[PWC]]&gt;SAT,CalcTable[[#This Row],[PWC]]-SAT,0)</f>
        <v>#NAME?</v>
      </c>
      <c r="AE1272" s="13" t="e">
        <f ca="1">CalcTable[[#This Row],[PWC]]-CalcTable[[#This Row],[PercAmt]]-CalcTable[[#This Row],[Runoff]]</f>
        <v>#NAME?</v>
      </c>
      <c r="AF1272" s="13" t="e">
        <f ca="1">CalcTable[[#This Row],[IrrAmt]]/1000*CUR_IRR_AREA*10000/IRR_EFF</f>
        <v>#NAME?</v>
      </c>
      <c r="AG1272" s="147"/>
      <c r="AH1272" s="13"/>
      <c r="AI1272" s="50">
        <v>0</v>
      </c>
      <c r="AJ1272" s="50">
        <v>0</v>
      </c>
      <c r="AK1272" s="50">
        <v>0</v>
      </c>
      <c r="AL1272" s="50">
        <v>9.4962178456253152</v>
      </c>
      <c r="AM1272" s="50"/>
      <c r="AN1272" s="50"/>
      <c r="AO1272" s="50"/>
      <c r="AP1272" s="50"/>
      <c r="AQ1272" s="50"/>
      <c r="AR1272" s="50"/>
      <c r="AS1272" s="50"/>
      <c r="AT1272" s="50"/>
      <c r="AU1272" s="50"/>
      <c r="AV1272" s="50"/>
      <c r="AW1272" s="50"/>
      <c r="AX1272" s="50">
        <f t="shared" si="407"/>
        <v>9.4962178456253152</v>
      </c>
      <c r="AY1272" s="50"/>
      <c r="AZ1272" s="50">
        <f t="shared" si="397"/>
        <v>278.55572347167595</v>
      </c>
      <c r="BA1272" s="50">
        <f t="shared" si="398"/>
        <v>428.88738375797726</v>
      </c>
      <c r="BB1272" s="50">
        <f t="shared" si="399"/>
        <v>442.1519420185333</v>
      </c>
      <c r="BC1272" s="17">
        <f t="shared" si="400"/>
        <v>19685</v>
      </c>
      <c r="BD1272" s="50">
        <f t="shared" si="401"/>
        <v>9.4962178456253152</v>
      </c>
      <c r="BE1272" s="50">
        <f t="shared" si="402"/>
        <v>278.55572347167595</v>
      </c>
      <c r="BF1272" s="50">
        <f t="shared" si="408"/>
        <v>455.6284874065517</v>
      </c>
      <c r="BG1272" s="50"/>
      <c r="BH1272" s="17">
        <f t="shared" si="403"/>
        <v>0</v>
      </c>
      <c r="BI1272" s="17">
        <f t="shared" si="411"/>
        <v>1272</v>
      </c>
      <c r="BJ1272" s="17">
        <f t="shared" si="409"/>
        <v>1272</v>
      </c>
      <c r="BK1272" s="150">
        <f t="shared" si="410"/>
        <v>24987</v>
      </c>
      <c r="BL1272" s="50" t="e">
        <f t="shared" ca="1" si="404"/>
        <v>#NAME?</v>
      </c>
      <c r="BM1272" s="50" t="e">
        <f t="shared" ca="1" si="405"/>
        <v>#NAME?</v>
      </c>
      <c r="BN1272" s="50" t="e">
        <f t="shared" ca="1" si="406"/>
        <v>#NAME?</v>
      </c>
    </row>
    <row r="1273" spans="1:66" x14ac:dyDescent="0.35">
      <c r="A1273" s="48">
        <v>24988</v>
      </c>
      <c r="B1273" s="17">
        <v>1968</v>
      </c>
      <c r="C1273" s="17">
        <v>5</v>
      </c>
      <c r="D1273" s="17">
        <v>151</v>
      </c>
      <c r="E1273" s="17">
        <v>30</v>
      </c>
      <c r="F1273" s="17">
        <v>5</v>
      </c>
      <c r="G1273" s="50">
        <v>5.6</v>
      </c>
      <c r="H1273" s="32">
        <v>3.9572372271835201</v>
      </c>
      <c r="I1273" s="50">
        <v>32</v>
      </c>
      <c r="J1273" s="13">
        <v>5.0999999999999996</v>
      </c>
      <c r="K1273" s="13">
        <f t="shared" si="392"/>
        <v>5.0999999999999996</v>
      </c>
      <c r="L1273" s="13">
        <f t="shared" si="393"/>
        <v>7.4999999999999734E-2</v>
      </c>
      <c r="M1273" s="13" t="e">
        <f ca="1">CalcTable[[#This Row],[IWC]]-AE1272</f>
        <v>#NAME?</v>
      </c>
      <c r="N1273" s="13" t="e">
        <f ca="1">IF(CalcTable[[#This Row],[Day of Year]]&lt;123,FCAP,AE1272)</f>
        <v>#NAME?</v>
      </c>
      <c r="O1273" s="17" t="e">
        <f ca="1">IF(IRR_DRIP,5,COUNTIF('IDET Wind Values'!C1257:G1257,"&lt;="&amp;IRR_MAXWIND))</f>
        <v>#NAME?</v>
      </c>
      <c r="P1273" s="13" t="e">
        <f ca="1">CalcTable[[#This Row],[ET_o]]*KL</f>
        <v>#NAME?</v>
      </c>
      <c r="Q1273" s="13" t="e">
        <f ca="1">IF(WILTPT&lt;=0,1,MAX(0,MIN(1,(CalcTable[[#This Row],[IWC]]-WILTPT)/(MAD-WILTPT))))</f>
        <v>#NAME?</v>
      </c>
      <c r="R1273" s="13" t="e">
        <f ca="1">CalcTable[[#This Row],[ETMult]]*CalcTable[[#This Row],[ETb]]</f>
        <v>#NAME?</v>
      </c>
      <c r="S1273" s="13" t="b">
        <f>INDEX(IRR_LIST,CalcTable[[#This Row],[Day of Week]]+1)</f>
        <v>1</v>
      </c>
      <c r="T1273" s="13">
        <f t="shared" ca="1" si="394"/>
        <v>18.3</v>
      </c>
      <c r="U1273" s="13" t="b">
        <f ca="1">IF(CalcTable[[#This Row],[IrrPrecip]]&gt;=IC_MM,FALSE,TRUE)</f>
        <v>0</v>
      </c>
      <c r="V1273" s="13" t="b">
        <f t="shared" si="395"/>
        <v>1</v>
      </c>
      <c r="W1273" s="13" t="e">
        <f ca="1">IF(AND(IRR_DRIP=FALSE,CalcTable[[#This Row],[IrrHours]]&lt;=0),FALSE,TRUE)</f>
        <v>#NAME?</v>
      </c>
      <c r="X1273" s="13" t="e">
        <f ca="1">AND(CalcTable[[#This Row],[IrrDay]],CalcTable[[#This Row],[IrrRain]],CalcTable[[#This Row],[IrrWarm]],CalcTable[[#This Row],[IrrWindy]])</f>
        <v>#NAME?</v>
      </c>
      <c r="Y1273" s="13" t="e">
        <f t="shared" ca="1" si="396"/>
        <v>#NAME?</v>
      </c>
      <c r="Z1273" s="13" t="e">
        <f ca="1">CalcTable[[#This Row],[IrrHours]]/5</f>
        <v>#NAME?</v>
      </c>
      <c r="AA1273" s="13" t="e">
        <f ca="1">IF(CalcTable[[#This Row],[IrrFlag]]=FALSE,0,MAX(0,CalcTable[[#This Row],[VolRednWind]]*(FCAP*IRR_TARGET-CalcTable[[#This Row],[IWC]])))</f>
        <v>#NAME?</v>
      </c>
      <c r="AB1273" s="13" t="e">
        <f ca="1">CalcTable[[#This Row],[IWC]]+CalcTable[[#This Row],[Eff Precip]]+CalcTable[[#This Row],[IrrAmt]]-CalcTable[[#This Row],[AET]]</f>
        <v>#NAME?</v>
      </c>
      <c r="AC1273" s="13" t="e">
        <f ca="1">IF(CalcTable[[#This Row],[PWC]]&gt;FCAP,MIN(24*PERC,MIN(SAT,CalcTable[[#This Row],[PWC]])-FCAP),0)</f>
        <v>#NAME?</v>
      </c>
      <c r="AD1273" s="13" t="e">
        <f ca="1">IF(CalcTable[[#This Row],[PWC]]&gt;SAT,CalcTable[[#This Row],[PWC]]-SAT,0)</f>
        <v>#NAME?</v>
      </c>
      <c r="AE1273" s="13" t="e">
        <f ca="1">CalcTable[[#This Row],[PWC]]-CalcTable[[#This Row],[PercAmt]]-CalcTable[[#This Row],[Runoff]]</f>
        <v>#NAME?</v>
      </c>
      <c r="AF1273" s="13" t="e">
        <f ca="1">CalcTable[[#This Row],[IrrAmt]]/1000*CUR_IRR_AREA*10000/IRR_EFF</f>
        <v>#NAME?</v>
      </c>
      <c r="AG1273" s="147"/>
      <c r="AH1273" s="13"/>
      <c r="AI1273" s="50">
        <v>0</v>
      </c>
      <c r="AJ1273" s="50">
        <v>0</v>
      </c>
      <c r="AK1273" s="50">
        <v>0</v>
      </c>
      <c r="AL1273" s="50">
        <v>0</v>
      </c>
      <c r="AM1273" s="50"/>
      <c r="AN1273" s="50"/>
      <c r="AO1273" s="50"/>
      <c r="AP1273" s="50"/>
      <c r="AQ1273" s="50"/>
      <c r="AR1273" s="50"/>
      <c r="AS1273" s="50"/>
      <c r="AT1273" s="50"/>
      <c r="AU1273" s="50"/>
      <c r="AV1273" s="50"/>
      <c r="AW1273" s="50"/>
      <c r="AX1273" s="50">
        <f t="shared" si="407"/>
        <v>0</v>
      </c>
      <c r="AY1273" s="50"/>
      <c r="AZ1273" s="50">
        <f t="shared" si="397"/>
        <v>0</v>
      </c>
      <c r="BA1273" s="50">
        <f t="shared" si="398"/>
        <v>0</v>
      </c>
      <c r="BB1273" s="50">
        <f t="shared" si="399"/>
        <v>0</v>
      </c>
      <c r="BC1273" s="17">
        <f t="shared" si="400"/>
        <v>19685</v>
      </c>
      <c r="BD1273" s="50">
        <f t="shared" si="401"/>
        <v>0</v>
      </c>
      <c r="BE1273" s="50">
        <f t="shared" si="402"/>
        <v>0</v>
      </c>
      <c r="BF1273" s="50">
        <f t="shared" si="408"/>
        <v>0</v>
      </c>
      <c r="BG1273" s="50"/>
      <c r="BH1273" s="17">
        <f t="shared" si="403"/>
        <v>0</v>
      </c>
      <c r="BI1273" s="17">
        <f t="shared" si="411"/>
        <v>1273</v>
      </c>
      <c r="BJ1273" s="17">
        <f t="shared" si="409"/>
        <v>1273</v>
      </c>
      <c r="BK1273" s="150">
        <f t="shared" si="410"/>
        <v>24988</v>
      </c>
      <c r="BL1273" s="50" t="e">
        <f t="shared" ca="1" si="404"/>
        <v>#NAME?</v>
      </c>
      <c r="BM1273" s="50" t="e">
        <f t="shared" ca="1" si="405"/>
        <v>#NAME?</v>
      </c>
      <c r="BN1273" s="50" t="e">
        <f t="shared" ca="1" si="406"/>
        <v>#NAME?</v>
      </c>
    </row>
    <row r="1274" spans="1:66" x14ac:dyDescent="0.35">
      <c r="A1274" s="48">
        <v>24989</v>
      </c>
      <c r="B1274" s="17">
        <v>1968</v>
      </c>
      <c r="C1274" s="17">
        <v>5</v>
      </c>
      <c r="D1274" s="17">
        <v>152</v>
      </c>
      <c r="E1274" s="17">
        <v>31</v>
      </c>
      <c r="F1274" s="17">
        <v>6</v>
      </c>
      <c r="G1274" s="50">
        <v>4.4000000000000004</v>
      </c>
      <c r="H1274" s="32">
        <v>4.4840660405864208</v>
      </c>
      <c r="I1274" s="50">
        <v>16.666666666666668</v>
      </c>
      <c r="J1274" s="13">
        <v>0</v>
      </c>
      <c r="K1274" s="13">
        <f t="shared" si="392"/>
        <v>0</v>
      </c>
      <c r="L1274" s="13">
        <f t="shared" si="393"/>
        <v>0</v>
      </c>
      <c r="M1274" s="13" t="e">
        <f ca="1">CalcTable[[#This Row],[IWC]]-AE1273</f>
        <v>#NAME?</v>
      </c>
      <c r="N1274" s="13" t="e">
        <f ca="1">IF(CalcTable[[#This Row],[Day of Year]]&lt;123,FCAP,AE1273)</f>
        <v>#NAME?</v>
      </c>
      <c r="O1274" s="17" t="e">
        <f ca="1">IF(IRR_DRIP,5,COUNTIF('IDET Wind Values'!C1258:G1258,"&lt;="&amp;IRR_MAXWIND))</f>
        <v>#NAME?</v>
      </c>
      <c r="P1274" s="13" t="e">
        <f ca="1">CalcTable[[#This Row],[ET_o]]*KL</f>
        <v>#NAME?</v>
      </c>
      <c r="Q1274" s="13" t="e">
        <f ca="1">IF(WILTPT&lt;=0,1,MAX(0,MIN(1,(CalcTable[[#This Row],[IWC]]-WILTPT)/(MAD-WILTPT))))</f>
        <v>#NAME?</v>
      </c>
      <c r="R1274" s="13" t="e">
        <f ca="1">CalcTable[[#This Row],[ETMult]]*CalcTable[[#This Row],[ETb]]</f>
        <v>#NAME?</v>
      </c>
      <c r="S1274" s="13" t="b">
        <f>INDEX(IRR_LIST,CalcTable[[#This Row],[Day of Week]]+1)</f>
        <v>0</v>
      </c>
      <c r="T1274" s="13">
        <f t="shared" ca="1" si="394"/>
        <v>23.4</v>
      </c>
      <c r="U1274" s="13" t="b">
        <f ca="1">IF(CalcTable[[#This Row],[IrrPrecip]]&gt;=IC_MM,FALSE,TRUE)</f>
        <v>0</v>
      </c>
      <c r="V1274" s="13" t="b">
        <f t="shared" si="395"/>
        <v>1</v>
      </c>
      <c r="W1274" s="13" t="e">
        <f ca="1">IF(AND(IRR_DRIP=FALSE,CalcTable[[#This Row],[IrrHours]]&lt;=0),FALSE,TRUE)</f>
        <v>#NAME?</v>
      </c>
      <c r="X1274" s="13" t="e">
        <f ca="1">AND(CalcTable[[#This Row],[IrrDay]],CalcTable[[#This Row],[IrrRain]],CalcTable[[#This Row],[IrrWarm]],CalcTable[[#This Row],[IrrWindy]])</f>
        <v>#NAME?</v>
      </c>
      <c r="Y1274" s="13" t="e">
        <f t="shared" ca="1" si="396"/>
        <v>#NAME?</v>
      </c>
      <c r="Z1274" s="13" t="e">
        <f ca="1">CalcTable[[#This Row],[IrrHours]]/5</f>
        <v>#NAME?</v>
      </c>
      <c r="AA1274" s="13" t="e">
        <f ca="1">IF(CalcTable[[#This Row],[IrrFlag]]=FALSE,0,MAX(0,CalcTable[[#This Row],[VolRednWind]]*(FCAP*IRR_TARGET-CalcTable[[#This Row],[IWC]])))</f>
        <v>#NAME?</v>
      </c>
      <c r="AB1274" s="13" t="e">
        <f ca="1">CalcTable[[#This Row],[IWC]]+CalcTable[[#This Row],[Eff Precip]]+CalcTable[[#This Row],[IrrAmt]]-CalcTable[[#This Row],[AET]]</f>
        <v>#NAME?</v>
      </c>
      <c r="AC1274" s="13" t="e">
        <f ca="1">IF(CalcTable[[#This Row],[PWC]]&gt;FCAP,MIN(24*PERC,MIN(SAT,CalcTable[[#This Row],[PWC]])-FCAP),0)</f>
        <v>#NAME?</v>
      </c>
      <c r="AD1274" s="13" t="e">
        <f ca="1">IF(CalcTable[[#This Row],[PWC]]&gt;SAT,CalcTable[[#This Row],[PWC]]-SAT,0)</f>
        <v>#NAME?</v>
      </c>
      <c r="AE1274" s="13" t="e">
        <f ca="1">CalcTable[[#This Row],[PWC]]-CalcTable[[#This Row],[PercAmt]]-CalcTable[[#This Row],[Runoff]]</f>
        <v>#NAME?</v>
      </c>
      <c r="AF1274" s="13" t="e">
        <f ca="1">CalcTable[[#This Row],[IrrAmt]]/1000*CUR_IRR_AREA*10000/IRR_EFF</f>
        <v>#NAME?</v>
      </c>
      <c r="AG1274" s="147"/>
      <c r="AH1274" s="13"/>
      <c r="AI1274" s="50">
        <v>0</v>
      </c>
      <c r="AJ1274" s="50">
        <v>0</v>
      </c>
      <c r="AK1274" s="50">
        <v>0</v>
      </c>
      <c r="AL1274" s="50">
        <v>0</v>
      </c>
      <c r="AM1274" s="50"/>
      <c r="AN1274" s="50"/>
      <c r="AO1274" s="50"/>
      <c r="AP1274" s="50"/>
      <c r="AQ1274" s="50"/>
      <c r="AR1274" s="50"/>
      <c r="AS1274" s="50"/>
      <c r="AT1274" s="50"/>
      <c r="AU1274" s="50"/>
      <c r="AV1274" s="50"/>
      <c r="AW1274" s="50"/>
      <c r="AX1274" s="50">
        <f t="shared" si="407"/>
        <v>0</v>
      </c>
      <c r="AY1274" s="50"/>
      <c r="AZ1274" s="50">
        <f t="shared" si="397"/>
        <v>0</v>
      </c>
      <c r="BA1274" s="50">
        <f t="shared" si="398"/>
        <v>0</v>
      </c>
      <c r="BB1274" s="50">
        <f t="shared" si="399"/>
        <v>0</v>
      </c>
      <c r="BC1274" s="17">
        <f t="shared" si="400"/>
        <v>19685</v>
      </c>
      <c r="BD1274" s="50">
        <f t="shared" si="401"/>
        <v>0</v>
      </c>
      <c r="BE1274" s="50">
        <f t="shared" si="402"/>
        <v>0</v>
      </c>
      <c r="BF1274" s="50">
        <f t="shared" si="408"/>
        <v>0</v>
      </c>
      <c r="BG1274" s="50"/>
      <c r="BH1274" s="17">
        <f t="shared" si="403"/>
        <v>0</v>
      </c>
      <c r="BI1274" s="17">
        <f t="shared" si="411"/>
        <v>1274</v>
      </c>
      <c r="BJ1274" s="17">
        <f t="shared" si="409"/>
        <v>1274</v>
      </c>
      <c r="BK1274" s="150">
        <f t="shared" si="410"/>
        <v>24989</v>
      </c>
      <c r="BL1274" s="50" t="e">
        <f t="shared" ca="1" si="404"/>
        <v>#NAME?</v>
      </c>
      <c r="BM1274" s="50" t="e">
        <f t="shared" ca="1" si="405"/>
        <v>#NAME?</v>
      </c>
      <c r="BN1274" s="50" t="e">
        <f t="shared" ca="1" si="406"/>
        <v>#NAME?</v>
      </c>
    </row>
    <row r="1275" spans="1:66" x14ac:dyDescent="0.35">
      <c r="A1275" s="48">
        <v>24990</v>
      </c>
      <c r="B1275" s="17">
        <v>1968</v>
      </c>
      <c r="C1275" s="17">
        <v>6</v>
      </c>
      <c r="D1275" s="17">
        <v>153</v>
      </c>
      <c r="E1275" s="17">
        <v>1</v>
      </c>
      <c r="F1275" s="17">
        <v>7</v>
      </c>
      <c r="G1275" s="50">
        <v>6.7</v>
      </c>
      <c r="H1275" s="32">
        <v>5.2474875767204692</v>
      </c>
      <c r="I1275" s="50">
        <v>9.1666666666666661</v>
      </c>
      <c r="J1275" s="13">
        <v>0</v>
      </c>
      <c r="K1275" s="13">
        <f t="shared" si="392"/>
        <v>0</v>
      </c>
      <c r="L1275" s="13">
        <f t="shared" si="393"/>
        <v>0</v>
      </c>
      <c r="M1275" s="13" t="e">
        <f ca="1">CalcTable[[#This Row],[IWC]]-AE1274</f>
        <v>#NAME?</v>
      </c>
      <c r="N1275" s="13" t="e">
        <f ca="1">IF(CalcTable[[#This Row],[Day of Year]]&lt;123,FCAP,AE1274)</f>
        <v>#NAME?</v>
      </c>
      <c r="O1275" s="17" t="e">
        <f ca="1">IF(IRR_DRIP,5,COUNTIF('IDET Wind Values'!C1259:G1259,"&lt;="&amp;IRR_MAXWIND))</f>
        <v>#NAME?</v>
      </c>
      <c r="P1275" s="13" t="e">
        <f ca="1">CalcTable[[#This Row],[ET_o]]*KL</f>
        <v>#NAME?</v>
      </c>
      <c r="Q1275" s="13" t="e">
        <f ca="1">IF(WILTPT&lt;=0,1,MAX(0,MIN(1,(CalcTable[[#This Row],[IWC]]-WILTPT)/(MAD-WILTPT))))</f>
        <v>#NAME?</v>
      </c>
      <c r="R1275" s="13" t="e">
        <f ca="1">CalcTable[[#This Row],[ETMult]]*CalcTable[[#This Row],[ETb]]</f>
        <v>#NAME?</v>
      </c>
      <c r="S1275" s="13" t="b">
        <f>INDEX(IRR_LIST,CalcTable[[#This Row],[Day of Week]]+1)</f>
        <v>0</v>
      </c>
      <c r="T1275" s="13">
        <f t="shared" ca="1" si="394"/>
        <v>5.0999999999999996</v>
      </c>
      <c r="U1275" s="13" t="b">
        <f ca="1">IF(CalcTable[[#This Row],[IrrPrecip]]&gt;=IC_MM,FALSE,TRUE)</f>
        <v>1</v>
      </c>
      <c r="V1275" s="13" t="b">
        <f t="shared" si="395"/>
        <v>1</v>
      </c>
      <c r="W1275" s="13" t="e">
        <f ca="1">IF(AND(IRR_DRIP=FALSE,CalcTable[[#This Row],[IrrHours]]&lt;=0),FALSE,TRUE)</f>
        <v>#NAME?</v>
      </c>
      <c r="X1275" s="13" t="e">
        <f ca="1">AND(CalcTable[[#This Row],[IrrDay]],CalcTable[[#This Row],[IrrRain]],CalcTable[[#This Row],[IrrWarm]],CalcTable[[#This Row],[IrrWindy]])</f>
        <v>#NAME?</v>
      </c>
      <c r="Y1275" s="13" t="e">
        <f t="shared" ca="1" si="396"/>
        <v>#NAME?</v>
      </c>
      <c r="Z1275" s="13" t="e">
        <f ca="1">CalcTable[[#This Row],[IrrHours]]/5</f>
        <v>#NAME?</v>
      </c>
      <c r="AA1275" s="13" t="e">
        <f ca="1">IF(CalcTable[[#This Row],[IrrFlag]]=FALSE,0,MAX(0,CalcTable[[#This Row],[VolRednWind]]*(FCAP*IRR_TARGET-CalcTable[[#This Row],[IWC]])))</f>
        <v>#NAME?</v>
      </c>
      <c r="AB1275" s="13" t="e">
        <f ca="1">CalcTable[[#This Row],[IWC]]+CalcTable[[#This Row],[Eff Precip]]+CalcTable[[#This Row],[IrrAmt]]-CalcTable[[#This Row],[AET]]</f>
        <v>#NAME?</v>
      </c>
      <c r="AC1275" s="13" t="e">
        <f ca="1">IF(CalcTable[[#This Row],[PWC]]&gt;FCAP,MIN(24*PERC,MIN(SAT,CalcTable[[#This Row],[PWC]])-FCAP),0)</f>
        <v>#NAME?</v>
      </c>
      <c r="AD1275" s="13" t="e">
        <f ca="1">IF(CalcTable[[#This Row],[PWC]]&gt;SAT,CalcTable[[#This Row],[PWC]]-SAT,0)</f>
        <v>#NAME?</v>
      </c>
      <c r="AE1275" s="13" t="e">
        <f ca="1">CalcTable[[#This Row],[PWC]]-CalcTable[[#This Row],[PercAmt]]-CalcTable[[#This Row],[Runoff]]</f>
        <v>#NAME?</v>
      </c>
      <c r="AF1275" s="13" t="e">
        <f ca="1">CalcTable[[#This Row],[IrrAmt]]/1000*CUR_IRR_AREA*10000/IRR_EFF</f>
        <v>#NAME?</v>
      </c>
      <c r="AG1275" s="147"/>
      <c r="AH1275" s="13"/>
      <c r="AI1275" s="50">
        <v>0</v>
      </c>
      <c r="AJ1275" s="50">
        <v>0</v>
      </c>
      <c r="AK1275" s="50">
        <v>5.9965734378187792</v>
      </c>
      <c r="AL1275" s="50">
        <v>0</v>
      </c>
      <c r="AM1275" s="50"/>
      <c r="AN1275" s="50"/>
      <c r="AO1275" s="50"/>
      <c r="AP1275" s="50"/>
      <c r="AQ1275" s="50"/>
      <c r="AR1275" s="50"/>
      <c r="AS1275" s="50"/>
      <c r="AT1275" s="50"/>
      <c r="AU1275" s="50"/>
      <c r="AV1275" s="50"/>
      <c r="AW1275" s="50"/>
      <c r="AX1275" s="50">
        <f t="shared" si="407"/>
        <v>5.9965734378187792</v>
      </c>
      <c r="AY1275" s="50"/>
      <c r="AZ1275" s="50">
        <f t="shared" si="397"/>
        <v>87.949743754675438</v>
      </c>
      <c r="BA1275" s="50">
        <f t="shared" si="398"/>
        <v>135.41468482862726</v>
      </c>
      <c r="BB1275" s="50">
        <f t="shared" si="399"/>
        <v>139.60276786456419</v>
      </c>
      <c r="BC1275" s="17">
        <f t="shared" si="400"/>
        <v>19686</v>
      </c>
      <c r="BD1275" s="50">
        <f t="shared" si="401"/>
        <v>5.9965734378187792</v>
      </c>
      <c r="BE1275" s="50">
        <f t="shared" si="402"/>
        <v>87.949743754675438</v>
      </c>
      <c r="BF1275" s="50">
        <f t="shared" si="408"/>
        <v>143.85778261996913</v>
      </c>
      <c r="BG1275" s="50"/>
      <c r="BH1275" s="17">
        <f t="shared" si="403"/>
        <v>0</v>
      </c>
      <c r="BI1275" s="17">
        <f t="shared" si="411"/>
        <v>1275</v>
      </c>
      <c r="BJ1275" s="17">
        <f t="shared" si="409"/>
        <v>1275</v>
      </c>
      <c r="BK1275" s="150">
        <f t="shared" si="410"/>
        <v>24990</v>
      </c>
      <c r="BL1275" s="50" t="e">
        <f t="shared" ca="1" si="404"/>
        <v>#NAME?</v>
      </c>
      <c r="BM1275" s="50" t="e">
        <f t="shared" ca="1" si="405"/>
        <v>#NAME?</v>
      </c>
      <c r="BN1275" s="50" t="e">
        <f t="shared" ca="1" si="406"/>
        <v>#NAME?</v>
      </c>
    </row>
    <row r="1276" spans="1:66" x14ac:dyDescent="0.35">
      <c r="A1276" s="48">
        <v>24991</v>
      </c>
      <c r="B1276" s="17">
        <v>1968</v>
      </c>
      <c r="C1276" s="17">
        <v>6</v>
      </c>
      <c r="D1276" s="17">
        <v>154</v>
      </c>
      <c r="E1276" s="17">
        <v>2</v>
      </c>
      <c r="F1276" s="17">
        <v>1</v>
      </c>
      <c r="G1276" s="50">
        <v>7.2</v>
      </c>
      <c r="H1276" s="32">
        <v>5.0743624103232419</v>
      </c>
      <c r="I1276" s="50">
        <v>4</v>
      </c>
      <c r="J1276" s="13">
        <v>1.1000000000000001</v>
      </c>
      <c r="K1276" s="13">
        <f t="shared" si="392"/>
        <v>1.1000000000000001</v>
      </c>
      <c r="L1276" s="13">
        <f t="shared" si="393"/>
        <v>0</v>
      </c>
      <c r="M1276" s="13" t="e">
        <f ca="1">CalcTable[[#This Row],[IWC]]-AE1275</f>
        <v>#NAME?</v>
      </c>
      <c r="N1276" s="13" t="e">
        <f ca="1">IF(CalcTable[[#This Row],[Day of Year]]&lt;123,FCAP,AE1275)</f>
        <v>#NAME?</v>
      </c>
      <c r="O1276" s="17" t="e">
        <f ca="1">IF(IRR_DRIP,5,COUNTIF('IDET Wind Values'!C1260:G1260,"&lt;="&amp;IRR_MAXWIND))</f>
        <v>#NAME?</v>
      </c>
      <c r="P1276" s="13" t="e">
        <f ca="1">CalcTable[[#This Row],[ET_o]]*KL</f>
        <v>#NAME?</v>
      </c>
      <c r="Q1276" s="13" t="e">
        <f ca="1">IF(WILTPT&lt;=0,1,MAX(0,MIN(1,(CalcTable[[#This Row],[IWC]]-WILTPT)/(MAD-WILTPT))))</f>
        <v>#NAME?</v>
      </c>
      <c r="R1276" s="13" t="e">
        <f ca="1">CalcTable[[#This Row],[ETMult]]*CalcTable[[#This Row],[ETb]]</f>
        <v>#NAME?</v>
      </c>
      <c r="S1276" s="13" t="b">
        <f>INDEX(IRR_LIST,CalcTable[[#This Row],[Day of Week]]+1)</f>
        <v>1</v>
      </c>
      <c r="T1276" s="13">
        <f t="shared" ca="1" si="394"/>
        <v>0</v>
      </c>
      <c r="U1276" s="13" t="b">
        <f ca="1">IF(CalcTable[[#This Row],[IrrPrecip]]&gt;=IC_MM,FALSE,TRUE)</f>
        <v>1</v>
      </c>
      <c r="V1276" s="13" t="b">
        <f t="shared" si="395"/>
        <v>1</v>
      </c>
      <c r="W1276" s="13" t="e">
        <f ca="1">IF(AND(IRR_DRIP=FALSE,CalcTable[[#This Row],[IrrHours]]&lt;=0),FALSE,TRUE)</f>
        <v>#NAME?</v>
      </c>
      <c r="X1276" s="13" t="e">
        <f ca="1">AND(CalcTable[[#This Row],[IrrDay]],CalcTable[[#This Row],[IrrRain]],CalcTable[[#This Row],[IrrWarm]],CalcTable[[#This Row],[IrrWindy]])</f>
        <v>#NAME?</v>
      </c>
      <c r="Y1276" s="13" t="e">
        <f t="shared" ca="1" si="396"/>
        <v>#NAME?</v>
      </c>
      <c r="Z1276" s="13" t="e">
        <f ca="1">CalcTable[[#This Row],[IrrHours]]/5</f>
        <v>#NAME?</v>
      </c>
      <c r="AA1276" s="13" t="e">
        <f ca="1">IF(CalcTable[[#This Row],[IrrFlag]]=FALSE,0,MAX(0,CalcTable[[#This Row],[VolRednWind]]*(FCAP*IRR_TARGET-CalcTable[[#This Row],[IWC]])))</f>
        <v>#NAME?</v>
      </c>
      <c r="AB1276" s="13" t="e">
        <f ca="1">CalcTable[[#This Row],[IWC]]+CalcTable[[#This Row],[Eff Precip]]+CalcTable[[#This Row],[IrrAmt]]-CalcTable[[#This Row],[AET]]</f>
        <v>#NAME?</v>
      </c>
      <c r="AC1276" s="13" t="e">
        <f ca="1">IF(CalcTable[[#This Row],[PWC]]&gt;FCAP,MIN(24*PERC,MIN(SAT,CalcTable[[#This Row],[PWC]])-FCAP),0)</f>
        <v>#NAME?</v>
      </c>
      <c r="AD1276" s="13" t="e">
        <f ca="1">IF(CalcTable[[#This Row],[PWC]]&gt;SAT,CalcTable[[#This Row],[PWC]]-SAT,0)</f>
        <v>#NAME?</v>
      </c>
      <c r="AE1276" s="13" t="e">
        <f ca="1">CalcTable[[#This Row],[PWC]]-CalcTable[[#This Row],[PercAmt]]-CalcTable[[#This Row],[Runoff]]</f>
        <v>#NAME?</v>
      </c>
      <c r="AF1276" s="13" t="e">
        <f ca="1">CalcTable[[#This Row],[IrrAmt]]/1000*CUR_IRR_AREA*10000/IRR_EFF</f>
        <v>#NAME?</v>
      </c>
      <c r="AG1276" s="147"/>
      <c r="AH1276" s="13"/>
      <c r="AI1276" s="50">
        <v>2.9579878958131895</v>
      </c>
      <c r="AJ1276" s="50">
        <v>5.7507387804224344</v>
      </c>
      <c r="AK1276" s="50">
        <v>0</v>
      </c>
      <c r="AL1276" s="50">
        <v>0</v>
      </c>
      <c r="AM1276" s="50"/>
      <c r="AN1276" s="50"/>
      <c r="AO1276" s="50"/>
      <c r="AP1276" s="50"/>
      <c r="AQ1276" s="50"/>
      <c r="AR1276" s="50"/>
      <c r="AS1276" s="50"/>
      <c r="AT1276" s="50"/>
      <c r="AU1276" s="50"/>
      <c r="AV1276" s="50"/>
      <c r="AW1276" s="50"/>
      <c r="AX1276" s="50">
        <f t="shared" si="407"/>
        <v>8.7087266762356244</v>
      </c>
      <c r="AY1276" s="50"/>
      <c r="AZ1276" s="50">
        <f t="shared" si="397"/>
        <v>212.07216003098486</v>
      </c>
      <c r="BA1276" s="50">
        <f t="shared" si="398"/>
        <v>345.0609819040136</v>
      </c>
      <c r="BB1276" s="50">
        <f t="shared" si="399"/>
        <v>357.21934285248614</v>
      </c>
      <c r="BC1276" s="17">
        <f t="shared" si="400"/>
        <v>19686</v>
      </c>
      <c r="BD1276" s="50">
        <f t="shared" si="401"/>
        <v>8.7087266762356244</v>
      </c>
      <c r="BE1276" s="50">
        <f t="shared" si="402"/>
        <v>212.07216003098486</v>
      </c>
      <c r="BF1276" s="50">
        <f t="shared" si="408"/>
        <v>346.88254217753644</v>
      </c>
      <c r="BG1276" s="50"/>
      <c r="BH1276" s="17">
        <f t="shared" si="403"/>
        <v>0</v>
      </c>
      <c r="BI1276" s="17">
        <f t="shared" si="411"/>
        <v>1276</v>
      </c>
      <c r="BJ1276" s="17">
        <f t="shared" si="409"/>
        <v>1276</v>
      </c>
      <c r="BK1276" s="150">
        <f t="shared" si="410"/>
        <v>24991</v>
      </c>
      <c r="BL1276" s="50" t="e">
        <f t="shared" ca="1" si="404"/>
        <v>#NAME?</v>
      </c>
      <c r="BM1276" s="50" t="e">
        <f t="shared" ca="1" si="405"/>
        <v>#NAME?</v>
      </c>
      <c r="BN1276" s="50" t="e">
        <f t="shared" ca="1" si="406"/>
        <v>#NAME?</v>
      </c>
    </row>
    <row r="1277" spans="1:66" x14ac:dyDescent="0.35">
      <c r="A1277" s="48">
        <v>24992</v>
      </c>
      <c r="B1277" s="17">
        <v>1968</v>
      </c>
      <c r="C1277" s="17">
        <v>6</v>
      </c>
      <c r="D1277" s="17">
        <v>155</v>
      </c>
      <c r="E1277" s="17">
        <v>3</v>
      </c>
      <c r="F1277" s="17">
        <v>2</v>
      </c>
      <c r="G1277" s="50">
        <v>7.8</v>
      </c>
      <c r="H1277" s="32">
        <v>3.8047925646928329</v>
      </c>
      <c r="I1277" s="50">
        <v>12</v>
      </c>
      <c r="J1277" s="13">
        <v>2.2999999999999998</v>
      </c>
      <c r="K1277" s="13">
        <f t="shared" si="392"/>
        <v>2.2999999999999998</v>
      </c>
      <c r="L1277" s="13">
        <f t="shared" si="393"/>
        <v>0</v>
      </c>
      <c r="M1277" s="13" t="e">
        <f ca="1">CalcTable[[#This Row],[IWC]]-AE1276</f>
        <v>#NAME?</v>
      </c>
      <c r="N1277" s="13" t="e">
        <f ca="1">IF(CalcTable[[#This Row],[Day of Year]]&lt;123,FCAP,AE1276)</f>
        <v>#NAME?</v>
      </c>
      <c r="O1277" s="17" t="e">
        <f ca="1">IF(IRR_DRIP,5,COUNTIF('IDET Wind Values'!C1261:G1261,"&lt;="&amp;IRR_MAXWIND))</f>
        <v>#NAME?</v>
      </c>
      <c r="P1277" s="13" t="e">
        <f ca="1">CalcTable[[#This Row],[ET_o]]*KL</f>
        <v>#NAME?</v>
      </c>
      <c r="Q1277" s="13" t="e">
        <f ca="1">IF(WILTPT&lt;=0,1,MAX(0,MIN(1,(CalcTable[[#This Row],[IWC]]-WILTPT)/(MAD-WILTPT))))</f>
        <v>#NAME?</v>
      </c>
      <c r="R1277" s="13" t="e">
        <f ca="1">CalcTable[[#This Row],[ETMult]]*CalcTable[[#This Row],[ETb]]</f>
        <v>#NAME?</v>
      </c>
      <c r="S1277" s="13" t="b">
        <f>INDEX(IRR_LIST,CalcTable[[#This Row],[Day of Week]]+1)</f>
        <v>0</v>
      </c>
      <c r="T1277" s="13">
        <f t="shared" ca="1" si="394"/>
        <v>1.1000000000000001</v>
      </c>
      <c r="U1277" s="13" t="b">
        <f ca="1">IF(CalcTable[[#This Row],[IrrPrecip]]&gt;=IC_MM,FALSE,TRUE)</f>
        <v>1</v>
      </c>
      <c r="V1277" s="13" t="b">
        <f t="shared" si="395"/>
        <v>0</v>
      </c>
      <c r="W1277" s="13" t="e">
        <f ca="1">IF(AND(IRR_DRIP=FALSE,CalcTable[[#This Row],[IrrHours]]&lt;=0),FALSE,TRUE)</f>
        <v>#NAME?</v>
      </c>
      <c r="X1277" s="13" t="e">
        <f ca="1">AND(CalcTable[[#This Row],[IrrDay]],CalcTable[[#This Row],[IrrRain]],CalcTable[[#This Row],[IrrWarm]],CalcTable[[#This Row],[IrrWindy]])</f>
        <v>#NAME?</v>
      </c>
      <c r="Y1277" s="13" t="e">
        <f t="shared" ca="1" si="396"/>
        <v>#NAME?</v>
      </c>
      <c r="Z1277" s="13" t="e">
        <f ca="1">CalcTable[[#This Row],[IrrHours]]/5</f>
        <v>#NAME?</v>
      </c>
      <c r="AA1277" s="13" t="e">
        <f ca="1">IF(CalcTable[[#This Row],[IrrFlag]]=FALSE,0,MAX(0,CalcTable[[#This Row],[VolRednWind]]*(FCAP*IRR_TARGET-CalcTable[[#This Row],[IWC]])))</f>
        <v>#NAME?</v>
      </c>
      <c r="AB1277" s="13" t="e">
        <f ca="1">CalcTable[[#This Row],[IWC]]+CalcTable[[#This Row],[Eff Precip]]+CalcTable[[#This Row],[IrrAmt]]-CalcTable[[#This Row],[AET]]</f>
        <v>#NAME?</v>
      </c>
      <c r="AC1277" s="13" t="e">
        <f ca="1">IF(CalcTable[[#This Row],[PWC]]&gt;FCAP,MIN(24*PERC,MIN(SAT,CalcTable[[#This Row],[PWC]])-FCAP),0)</f>
        <v>#NAME?</v>
      </c>
      <c r="AD1277" s="13" t="e">
        <f ca="1">IF(CalcTable[[#This Row],[PWC]]&gt;SAT,CalcTable[[#This Row],[PWC]]-SAT,0)</f>
        <v>#NAME?</v>
      </c>
      <c r="AE1277" s="13" t="e">
        <f ca="1">CalcTable[[#This Row],[PWC]]-CalcTable[[#This Row],[PercAmt]]-CalcTable[[#This Row],[Runoff]]</f>
        <v>#NAME?</v>
      </c>
      <c r="AF1277" s="13" t="e">
        <f ca="1">CalcTable[[#This Row],[IrrAmt]]/1000*CUR_IRR_AREA*10000/IRR_EFF</f>
        <v>#NAME?</v>
      </c>
      <c r="AG1277" s="147"/>
      <c r="AH1277" s="13"/>
      <c r="AI1277" s="50">
        <v>0</v>
      </c>
      <c r="AJ1277" s="50">
        <v>0</v>
      </c>
      <c r="AK1277" s="50">
        <v>0</v>
      </c>
      <c r="AL1277" s="50">
        <v>0</v>
      </c>
      <c r="AM1277" s="50"/>
      <c r="AN1277" s="50"/>
      <c r="AO1277" s="50"/>
      <c r="AP1277" s="50"/>
      <c r="AQ1277" s="50"/>
      <c r="AR1277" s="50"/>
      <c r="AS1277" s="50"/>
      <c r="AT1277" s="50"/>
      <c r="AU1277" s="50"/>
      <c r="AV1277" s="50"/>
      <c r="AW1277" s="50"/>
      <c r="AX1277" s="50">
        <f t="shared" si="407"/>
        <v>0</v>
      </c>
      <c r="AY1277" s="50"/>
      <c r="AZ1277" s="50">
        <f t="shared" si="397"/>
        <v>0</v>
      </c>
      <c r="BA1277" s="50">
        <f t="shared" si="398"/>
        <v>0</v>
      </c>
      <c r="BB1277" s="50">
        <f t="shared" si="399"/>
        <v>0</v>
      </c>
      <c r="BC1277" s="17">
        <f t="shared" si="400"/>
        <v>19686</v>
      </c>
      <c r="BD1277" s="50">
        <f t="shared" si="401"/>
        <v>0</v>
      </c>
      <c r="BE1277" s="50">
        <f t="shared" si="402"/>
        <v>0</v>
      </c>
      <c r="BF1277" s="50">
        <f t="shared" si="408"/>
        <v>0</v>
      </c>
      <c r="BG1277" s="50"/>
      <c r="BH1277" s="17">
        <f t="shared" si="403"/>
        <v>0</v>
      </c>
      <c r="BI1277" s="17">
        <f t="shared" si="411"/>
        <v>1277</v>
      </c>
      <c r="BJ1277" s="17">
        <f t="shared" si="409"/>
        <v>1277</v>
      </c>
      <c r="BK1277" s="150">
        <f t="shared" si="410"/>
        <v>24992</v>
      </c>
      <c r="BL1277" s="50" t="e">
        <f t="shared" ca="1" si="404"/>
        <v>#NAME?</v>
      </c>
      <c r="BM1277" s="50" t="e">
        <f t="shared" ca="1" si="405"/>
        <v>#NAME?</v>
      </c>
      <c r="BN1277" s="50" t="e">
        <f t="shared" ca="1" si="406"/>
        <v>#NAME?</v>
      </c>
    </row>
    <row r="1278" spans="1:66" x14ac:dyDescent="0.35">
      <c r="A1278" s="48">
        <v>24993</v>
      </c>
      <c r="B1278" s="17">
        <v>1968</v>
      </c>
      <c r="C1278" s="17">
        <v>6</v>
      </c>
      <c r="D1278" s="17">
        <v>156</v>
      </c>
      <c r="E1278" s="17">
        <v>4</v>
      </c>
      <c r="F1278" s="17">
        <v>3</v>
      </c>
      <c r="G1278" s="50">
        <v>2.2000000000000002</v>
      </c>
      <c r="H1278" s="32">
        <v>4.5936194346894599</v>
      </c>
      <c r="I1278" s="50">
        <v>5.666666666666667</v>
      </c>
      <c r="J1278" s="13">
        <v>0</v>
      </c>
      <c r="K1278" s="13">
        <f t="shared" si="392"/>
        <v>0</v>
      </c>
      <c r="L1278" s="13">
        <f t="shared" si="393"/>
        <v>0</v>
      </c>
      <c r="M1278" s="13" t="e">
        <f ca="1">CalcTable[[#This Row],[IWC]]-AE1277</f>
        <v>#NAME?</v>
      </c>
      <c r="N1278" s="13" t="e">
        <f ca="1">IF(CalcTable[[#This Row],[Day of Year]]&lt;123,FCAP,AE1277)</f>
        <v>#NAME?</v>
      </c>
      <c r="O1278" s="17" t="e">
        <f ca="1">IF(IRR_DRIP,5,COUNTIF('IDET Wind Values'!C1262:G1262,"&lt;="&amp;IRR_MAXWIND))</f>
        <v>#NAME?</v>
      </c>
      <c r="P1278" s="13" t="e">
        <f ca="1">CalcTable[[#This Row],[ET_o]]*KL</f>
        <v>#NAME?</v>
      </c>
      <c r="Q1278" s="13" t="e">
        <f ca="1">IF(WILTPT&lt;=0,1,MAX(0,MIN(1,(CalcTable[[#This Row],[IWC]]-WILTPT)/(MAD-WILTPT))))</f>
        <v>#NAME?</v>
      </c>
      <c r="R1278" s="13" t="e">
        <f ca="1">CalcTable[[#This Row],[ETMult]]*CalcTable[[#This Row],[ETb]]</f>
        <v>#NAME?</v>
      </c>
      <c r="S1278" s="13" t="b">
        <f>INDEX(IRR_LIST,CalcTable[[#This Row],[Day of Week]]+1)</f>
        <v>1</v>
      </c>
      <c r="T1278" s="13">
        <f t="shared" ca="1" si="394"/>
        <v>3.4</v>
      </c>
      <c r="U1278" s="13" t="b">
        <f ca="1">IF(CalcTable[[#This Row],[IrrPrecip]]&gt;=IC_MM,FALSE,TRUE)</f>
        <v>1</v>
      </c>
      <c r="V1278" s="13" t="b">
        <f t="shared" si="395"/>
        <v>1</v>
      </c>
      <c r="W1278" s="13" t="e">
        <f ca="1">IF(AND(IRR_DRIP=FALSE,CalcTable[[#This Row],[IrrHours]]&lt;=0),FALSE,TRUE)</f>
        <v>#NAME?</v>
      </c>
      <c r="X1278" s="13" t="e">
        <f ca="1">AND(CalcTable[[#This Row],[IrrDay]],CalcTable[[#This Row],[IrrRain]],CalcTable[[#This Row],[IrrWarm]],CalcTable[[#This Row],[IrrWindy]])</f>
        <v>#NAME?</v>
      </c>
      <c r="Y1278" s="13" t="e">
        <f t="shared" ca="1" si="396"/>
        <v>#NAME?</v>
      </c>
      <c r="Z1278" s="13" t="e">
        <f ca="1">CalcTable[[#This Row],[IrrHours]]/5</f>
        <v>#NAME?</v>
      </c>
      <c r="AA1278" s="13" t="e">
        <f ca="1">IF(CalcTable[[#This Row],[IrrFlag]]=FALSE,0,MAX(0,CalcTable[[#This Row],[VolRednWind]]*(FCAP*IRR_TARGET-CalcTable[[#This Row],[IWC]])))</f>
        <v>#NAME?</v>
      </c>
      <c r="AB1278" s="13" t="e">
        <f ca="1">CalcTable[[#This Row],[IWC]]+CalcTable[[#This Row],[Eff Precip]]+CalcTable[[#This Row],[IrrAmt]]-CalcTable[[#This Row],[AET]]</f>
        <v>#NAME?</v>
      </c>
      <c r="AC1278" s="13" t="e">
        <f ca="1">IF(CalcTable[[#This Row],[PWC]]&gt;FCAP,MIN(24*PERC,MIN(SAT,CalcTable[[#This Row],[PWC]])-FCAP),0)</f>
        <v>#NAME?</v>
      </c>
      <c r="AD1278" s="13" t="e">
        <f ca="1">IF(CalcTable[[#This Row],[PWC]]&gt;SAT,CalcTable[[#This Row],[PWC]]-SAT,0)</f>
        <v>#NAME?</v>
      </c>
      <c r="AE1278" s="13" t="e">
        <f ca="1">CalcTable[[#This Row],[PWC]]-CalcTable[[#This Row],[PercAmt]]-CalcTable[[#This Row],[Runoff]]</f>
        <v>#NAME?</v>
      </c>
      <c r="AF1278" s="13" t="e">
        <f ca="1">CalcTable[[#This Row],[IrrAmt]]/1000*CUR_IRR_AREA*10000/IRR_EFF</f>
        <v>#NAME?</v>
      </c>
      <c r="AG1278" s="147"/>
      <c r="AH1278" s="13"/>
      <c r="AI1278" s="50">
        <v>5.8749172755575261</v>
      </c>
      <c r="AJ1278" s="50">
        <v>10.55963172147778</v>
      </c>
      <c r="AK1278" s="50">
        <v>0</v>
      </c>
      <c r="AL1278" s="50">
        <v>0</v>
      </c>
      <c r="AM1278" s="50"/>
      <c r="AN1278" s="50"/>
      <c r="AO1278" s="50"/>
      <c r="AP1278" s="50"/>
      <c r="AQ1278" s="50"/>
      <c r="AR1278" s="50"/>
      <c r="AS1278" s="50"/>
      <c r="AT1278" s="50"/>
      <c r="AU1278" s="50"/>
      <c r="AV1278" s="50"/>
      <c r="AW1278" s="50"/>
      <c r="AX1278" s="50">
        <f t="shared" si="407"/>
        <v>16.434548997035307</v>
      </c>
      <c r="AY1278" s="50"/>
      <c r="AZ1278" s="50">
        <f t="shared" si="397"/>
        <v>395.91465053819195</v>
      </c>
      <c r="BA1278" s="50">
        <f t="shared" si="398"/>
        <v>643.62124795282227</v>
      </c>
      <c r="BB1278" s="50">
        <f t="shared" si="399"/>
        <v>666.256368029285</v>
      </c>
      <c r="BC1278" s="17">
        <f t="shared" si="400"/>
        <v>19686</v>
      </c>
      <c r="BD1278" s="50">
        <f t="shared" si="401"/>
        <v>16.434548997035307</v>
      </c>
      <c r="BE1278" s="50">
        <f t="shared" si="402"/>
        <v>395.91465053819195</v>
      </c>
      <c r="BF1278" s="50">
        <f t="shared" si="408"/>
        <v>647.59033172460477</v>
      </c>
      <c r="BG1278" s="50"/>
      <c r="BH1278" s="17">
        <f t="shared" si="403"/>
        <v>0</v>
      </c>
      <c r="BI1278" s="17">
        <f t="shared" si="411"/>
        <v>1278</v>
      </c>
      <c r="BJ1278" s="17">
        <f t="shared" si="409"/>
        <v>1278</v>
      </c>
      <c r="BK1278" s="150">
        <f t="shared" si="410"/>
        <v>24993</v>
      </c>
      <c r="BL1278" s="50" t="e">
        <f t="shared" ca="1" si="404"/>
        <v>#NAME?</v>
      </c>
      <c r="BM1278" s="50" t="e">
        <f t="shared" ca="1" si="405"/>
        <v>#NAME?</v>
      </c>
      <c r="BN1278" s="50" t="e">
        <f t="shared" ca="1" si="406"/>
        <v>#NAME?</v>
      </c>
    </row>
    <row r="1279" spans="1:66" x14ac:dyDescent="0.35">
      <c r="A1279" s="48">
        <v>24994</v>
      </c>
      <c r="B1279" s="17">
        <v>1968</v>
      </c>
      <c r="C1279" s="17">
        <v>6</v>
      </c>
      <c r="D1279" s="17">
        <v>157</v>
      </c>
      <c r="E1279" s="17">
        <v>5</v>
      </c>
      <c r="F1279" s="17">
        <v>4</v>
      </c>
      <c r="G1279" s="50">
        <v>3.3</v>
      </c>
      <c r="H1279" s="32">
        <v>3.6896155342858066</v>
      </c>
      <c r="I1279" s="50">
        <v>11</v>
      </c>
      <c r="J1279" s="13">
        <v>1.3</v>
      </c>
      <c r="K1279" s="13">
        <f t="shared" si="392"/>
        <v>1.3</v>
      </c>
      <c r="L1279" s="13">
        <f t="shared" si="393"/>
        <v>0</v>
      </c>
      <c r="M1279" s="13" t="e">
        <f ca="1">CalcTable[[#This Row],[IWC]]-AE1278</f>
        <v>#NAME?</v>
      </c>
      <c r="N1279" s="13" t="e">
        <f ca="1">IF(CalcTable[[#This Row],[Day of Year]]&lt;123,FCAP,AE1278)</f>
        <v>#NAME?</v>
      </c>
      <c r="O1279" s="17" t="e">
        <f ca="1">IF(IRR_DRIP,5,COUNTIF('IDET Wind Values'!C1263:G1263,"&lt;="&amp;IRR_MAXWIND))</f>
        <v>#NAME?</v>
      </c>
      <c r="P1279" s="13" t="e">
        <f ca="1">CalcTable[[#This Row],[ET_o]]*KL</f>
        <v>#NAME?</v>
      </c>
      <c r="Q1279" s="13" t="e">
        <f ca="1">IF(WILTPT&lt;=0,1,MAX(0,MIN(1,(CalcTable[[#This Row],[IWC]]-WILTPT)/(MAD-WILTPT))))</f>
        <v>#NAME?</v>
      </c>
      <c r="R1279" s="13" t="e">
        <f ca="1">CalcTable[[#This Row],[ETMult]]*CalcTable[[#This Row],[ETb]]</f>
        <v>#NAME?</v>
      </c>
      <c r="S1279" s="13" t="b">
        <f>INDEX(IRR_LIST,CalcTable[[#This Row],[Day of Week]]+1)</f>
        <v>0</v>
      </c>
      <c r="T1279" s="13">
        <f t="shared" ca="1" si="394"/>
        <v>2.2999999999999998</v>
      </c>
      <c r="U1279" s="13" t="b">
        <f ca="1">IF(CalcTable[[#This Row],[IrrPrecip]]&gt;=IC_MM,FALSE,TRUE)</f>
        <v>1</v>
      </c>
      <c r="V1279" s="13" t="b">
        <f t="shared" si="395"/>
        <v>1</v>
      </c>
      <c r="W1279" s="13" t="e">
        <f ca="1">IF(AND(IRR_DRIP=FALSE,CalcTable[[#This Row],[IrrHours]]&lt;=0),FALSE,TRUE)</f>
        <v>#NAME?</v>
      </c>
      <c r="X1279" s="13" t="e">
        <f ca="1">AND(CalcTable[[#This Row],[IrrDay]],CalcTable[[#This Row],[IrrRain]],CalcTable[[#This Row],[IrrWarm]],CalcTable[[#This Row],[IrrWindy]])</f>
        <v>#NAME?</v>
      </c>
      <c r="Y1279" s="13" t="e">
        <f t="shared" ca="1" si="396"/>
        <v>#NAME?</v>
      </c>
      <c r="Z1279" s="13" t="e">
        <f ca="1">CalcTable[[#This Row],[IrrHours]]/5</f>
        <v>#NAME?</v>
      </c>
      <c r="AA1279" s="13" t="e">
        <f ca="1">IF(CalcTable[[#This Row],[IrrFlag]]=FALSE,0,MAX(0,CalcTable[[#This Row],[VolRednWind]]*(FCAP*IRR_TARGET-CalcTable[[#This Row],[IWC]])))</f>
        <v>#NAME?</v>
      </c>
      <c r="AB1279" s="13" t="e">
        <f ca="1">CalcTable[[#This Row],[IWC]]+CalcTable[[#This Row],[Eff Precip]]+CalcTable[[#This Row],[IrrAmt]]-CalcTable[[#This Row],[AET]]</f>
        <v>#NAME?</v>
      </c>
      <c r="AC1279" s="13" t="e">
        <f ca="1">IF(CalcTable[[#This Row],[PWC]]&gt;FCAP,MIN(24*PERC,MIN(SAT,CalcTable[[#This Row],[PWC]])-FCAP),0)</f>
        <v>#NAME?</v>
      </c>
      <c r="AD1279" s="13" t="e">
        <f ca="1">IF(CalcTable[[#This Row],[PWC]]&gt;SAT,CalcTable[[#This Row],[PWC]]-SAT,0)</f>
        <v>#NAME?</v>
      </c>
      <c r="AE1279" s="13" t="e">
        <f ca="1">CalcTable[[#This Row],[PWC]]-CalcTable[[#This Row],[PercAmt]]-CalcTable[[#This Row],[Runoff]]</f>
        <v>#NAME?</v>
      </c>
      <c r="AF1279" s="13" t="e">
        <f ca="1">CalcTable[[#This Row],[IrrAmt]]/1000*CUR_IRR_AREA*10000/IRR_EFF</f>
        <v>#NAME?</v>
      </c>
      <c r="AG1279" s="147"/>
      <c r="AH1279" s="13"/>
      <c r="AI1279" s="50">
        <v>0</v>
      </c>
      <c r="AJ1279" s="50">
        <v>0</v>
      </c>
      <c r="AK1279" s="50">
        <v>0</v>
      </c>
      <c r="AL1279" s="50">
        <v>11.995091860504129</v>
      </c>
      <c r="AM1279" s="50"/>
      <c r="AN1279" s="50"/>
      <c r="AO1279" s="50"/>
      <c r="AP1279" s="50"/>
      <c r="AQ1279" s="50"/>
      <c r="AR1279" s="50"/>
      <c r="AS1279" s="50"/>
      <c r="AT1279" s="50"/>
      <c r="AU1279" s="50"/>
      <c r="AV1279" s="50"/>
      <c r="AW1279" s="50"/>
      <c r="AX1279" s="50">
        <f t="shared" si="407"/>
        <v>11.995091860504129</v>
      </c>
      <c r="AY1279" s="50"/>
      <c r="AZ1279" s="50">
        <f t="shared" si="397"/>
        <v>351.85602790812112</v>
      </c>
      <c r="BA1279" s="50">
        <f t="shared" si="398"/>
        <v>541.74658265218648</v>
      </c>
      <c r="BB1279" s="50">
        <f t="shared" si="399"/>
        <v>558.50163160019235</v>
      </c>
      <c r="BC1279" s="17">
        <f t="shared" si="400"/>
        <v>19686</v>
      </c>
      <c r="BD1279" s="50">
        <f t="shared" si="401"/>
        <v>11.995091860504129</v>
      </c>
      <c r="BE1279" s="50">
        <f t="shared" si="402"/>
        <v>351.85602790812112</v>
      </c>
      <c r="BF1279" s="50">
        <f t="shared" si="408"/>
        <v>575.52445084459328</v>
      </c>
      <c r="BG1279" s="50"/>
      <c r="BH1279" s="17">
        <f t="shared" si="403"/>
        <v>0</v>
      </c>
      <c r="BI1279" s="17">
        <f t="shared" si="411"/>
        <v>1279</v>
      </c>
      <c r="BJ1279" s="17">
        <f t="shared" si="409"/>
        <v>1279</v>
      </c>
      <c r="BK1279" s="150">
        <f t="shared" si="410"/>
        <v>24994</v>
      </c>
      <c r="BL1279" s="50" t="e">
        <f t="shared" ca="1" si="404"/>
        <v>#NAME?</v>
      </c>
      <c r="BM1279" s="50" t="e">
        <f t="shared" ca="1" si="405"/>
        <v>#NAME?</v>
      </c>
      <c r="BN1279" s="50" t="e">
        <f t="shared" ca="1" si="406"/>
        <v>#NAME?</v>
      </c>
    </row>
    <row r="1280" spans="1:66" x14ac:dyDescent="0.35">
      <c r="A1280" s="48">
        <v>24995</v>
      </c>
      <c r="B1280" s="17">
        <v>1968</v>
      </c>
      <c r="C1280" s="17">
        <v>6</v>
      </c>
      <c r="D1280" s="17">
        <v>158</v>
      </c>
      <c r="E1280" s="17">
        <v>6</v>
      </c>
      <c r="F1280" s="17">
        <v>5</v>
      </c>
      <c r="G1280" s="50">
        <v>3.3</v>
      </c>
      <c r="H1280" s="32">
        <v>3.410509399248284</v>
      </c>
      <c r="I1280" s="50">
        <v>10.666666666666666</v>
      </c>
      <c r="J1280" s="13">
        <v>1.5</v>
      </c>
      <c r="K1280" s="13">
        <f t="shared" si="392"/>
        <v>1.5</v>
      </c>
      <c r="L1280" s="13">
        <f t="shared" si="393"/>
        <v>0</v>
      </c>
      <c r="M1280" s="13" t="e">
        <f ca="1">CalcTable[[#This Row],[IWC]]-AE1279</f>
        <v>#NAME?</v>
      </c>
      <c r="N1280" s="13" t="e">
        <f ca="1">IF(CalcTable[[#This Row],[Day of Year]]&lt;123,FCAP,AE1279)</f>
        <v>#NAME?</v>
      </c>
      <c r="O1280" s="17" t="e">
        <f ca="1">IF(IRR_DRIP,5,COUNTIF('IDET Wind Values'!C1264:G1264,"&lt;="&amp;IRR_MAXWIND))</f>
        <v>#NAME?</v>
      </c>
      <c r="P1280" s="13" t="e">
        <f ca="1">CalcTable[[#This Row],[ET_o]]*KL</f>
        <v>#NAME?</v>
      </c>
      <c r="Q1280" s="13" t="e">
        <f ca="1">IF(WILTPT&lt;=0,1,MAX(0,MIN(1,(CalcTable[[#This Row],[IWC]]-WILTPT)/(MAD-WILTPT))))</f>
        <v>#NAME?</v>
      </c>
      <c r="R1280" s="13" t="e">
        <f ca="1">CalcTable[[#This Row],[ETMult]]*CalcTable[[#This Row],[ETb]]</f>
        <v>#NAME?</v>
      </c>
      <c r="S1280" s="13" t="b">
        <f>INDEX(IRR_LIST,CalcTable[[#This Row],[Day of Week]]+1)</f>
        <v>1</v>
      </c>
      <c r="T1280" s="13">
        <f t="shared" ca="1" si="394"/>
        <v>1.3</v>
      </c>
      <c r="U1280" s="13" t="b">
        <f ca="1">IF(CalcTable[[#This Row],[IrrPrecip]]&gt;=IC_MM,FALSE,TRUE)</f>
        <v>1</v>
      </c>
      <c r="V1280" s="13" t="b">
        <f t="shared" si="395"/>
        <v>1</v>
      </c>
      <c r="W1280" s="13" t="e">
        <f ca="1">IF(AND(IRR_DRIP=FALSE,CalcTable[[#This Row],[IrrHours]]&lt;=0),FALSE,TRUE)</f>
        <v>#NAME?</v>
      </c>
      <c r="X1280" s="13" t="e">
        <f ca="1">AND(CalcTable[[#This Row],[IrrDay]],CalcTable[[#This Row],[IrrRain]],CalcTable[[#This Row],[IrrWarm]],CalcTable[[#This Row],[IrrWindy]])</f>
        <v>#NAME?</v>
      </c>
      <c r="Y1280" s="13" t="e">
        <f t="shared" ca="1" si="396"/>
        <v>#NAME?</v>
      </c>
      <c r="Z1280" s="13" t="e">
        <f ca="1">CalcTable[[#This Row],[IrrHours]]/5</f>
        <v>#NAME?</v>
      </c>
      <c r="AA1280" s="13" t="e">
        <f ca="1">IF(CalcTable[[#This Row],[IrrFlag]]=FALSE,0,MAX(0,CalcTable[[#This Row],[VolRednWind]]*(FCAP*IRR_TARGET-CalcTable[[#This Row],[IWC]])))</f>
        <v>#NAME?</v>
      </c>
      <c r="AB1280" s="13" t="e">
        <f ca="1">CalcTable[[#This Row],[IWC]]+CalcTable[[#This Row],[Eff Precip]]+CalcTable[[#This Row],[IrrAmt]]-CalcTable[[#This Row],[AET]]</f>
        <v>#NAME?</v>
      </c>
      <c r="AC1280" s="13" t="e">
        <f ca="1">IF(CalcTable[[#This Row],[PWC]]&gt;FCAP,MIN(24*PERC,MIN(SAT,CalcTable[[#This Row],[PWC]])-FCAP),0)</f>
        <v>#NAME?</v>
      </c>
      <c r="AD1280" s="13" t="e">
        <f ca="1">IF(CalcTable[[#This Row],[PWC]]&gt;SAT,CalcTable[[#This Row],[PWC]]-SAT,0)</f>
        <v>#NAME?</v>
      </c>
      <c r="AE1280" s="13" t="e">
        <f ca="1">CalcTable[[#This Row],[PWC]]-CalcTable[[#This Row],[PercAmt]]-CalcTable[[#This Row],[Runoff]]</f>
        <v>#NAME?</v>
      </c>
      <c r="AF1280" s="13" t="e">
        <f ca="1">CalcTable[[#This Row],[IrrAmt]]/1000*CUR_IRR_AREA*10000/IRR_EFF</f>
        <v>#NAME?</v>
      </c>
      <c r="AG1280" s="147"/>
      <c r="AH1280" s="13"/>
      <c r="AI1280" s="50">
        <v>0</v>
      </c>
      <c r="AJ1280" s="50">
        <v>0</v>
      </c>
      <c r="AK1280" s="50">
        <v>0</v>
      </c>
      <c r="AL1280" s="50">
        <v>0</v>
      </c>
      <c r="AM1280" s="50"/>
      <c r="AN1280" s="50"/>
      <c r="AO1280" s="50"/>
      <c r="AP1280" s="50"/>
      <c r="AQ1280" s="50"/>
      <c r="AR1280" s="50"/>
      <c r="AS1280" s="50"/>
      <c r="AT1280" s="50"/>
      <c r="AU1280" s="50"/>
      <c r="AV1280" s="50"/>
      <c r="AW1280" s="50"/>
      <c r="AX1280" s="50">
        <f t="shared" si="407"/>
        <v>0</v>
      </c>
      <c r="AY1280" s="50"/>
      <c r="AZ1280" s="50">
        <f t="shared" si="397"/>
        <v>0</v>
      </c>
      <c r="BA1280" s="50">
        <f t="shared" si="398"/>
        <v>0</v>
      </c>
      <c r="BB1280" s="50">
        <f t="shared" si="399"/>
        <v>0</v>
      </c>
      <c r="BC1280" s="17">
        <f t="shared" si="400"/>
        <v>19686</v>
      </c>
      <c r="BD1280" s="50">
        <f t="shared" si="401"/>
        <v>0</v>
      </c>
      <c r="BE1280" s="50">
        <f t="shared" si="402"/>
        <v>0</v>
      </c>
      <c r="BF1280" s="50">
        <f t="shared" si="408"/>
        <v>0</v>
      </c>
      <c r="BG1280" s="50"/>
      <c r="BH1280" s="17">
        <f t="shared" si="403"/>
        <v>0</v>
      </c>
      <c r="BI1280" s="17">
        <f t="shared" si="411"/>
        <v>1280</v>
      </c>
      <c r="BJ1280" s="17">
        <f t="shared" si="409"/>
        <v>1280</v>
      </c>
      <c r="BK1280" s="150">
        <f t="shared" si="410"/>
        <v>24995</v>
      </c>
      <c r="BL1280" s="50" t="e">
        <f t="shared" ca="1" si="404"/>
        <v>#NAME?</v>
      </c>
      <c r="BM1280" s="50" t="e">
        <f t="shared" ca="1" si="405"/>
        <v>#NAME?</v>
      </c>
      <c r="BN1280" s="50" t="e">
        <f t="shared" ca="1" si="406"/>
        <v>#NAME?</v>
      </c>
    </row>
    <row r="1281" spans="1:66" x14ac:dyDescent="0.35">
      <c r="A1281" s="48">
        <v>24996</v>
      </c>
      <c r="B1281" s="17">
        <v>1968</v>
      </c>
      <c r="C1281" s="17">
        <v>6</v>
      </c>
      <c r="D1281" s="17">
        <v>159</v>
      </c>
      <c r="E1281" s="17">
        <v>7</v>
      </c>
      <c r="F1281" s="17">
        <v>6</v>
      </c>
      <c r="G1281" s="50">
        <v>8.3000000000000007</v>
      </c>
      <c r="H1281" s="32">
        <v>2.6090707208202213</v>
      </c>
      <c r="I1281" s="50">
        <v>12.166666666666666</v>
      </c>
      <c r="J1281" s="13">
        <v>16</v>
      </c>
      <c r="K1281" s="13">
        <f t="shared" si="392"/>
        <v>16</v>
      </c>
      <c r="L1281" s="13">
        <f t="shared" si="393"/>
        <v>8.25</v>
      </c>
      <c r="M1281" s="13" t="e">
        <f ca="1">CalcTable[[#This Row],[IWC]]-AE1280</f>
        <v>#NAME?</v>
      </c>
      <c r="N1281" s="13" t="e">
        <f ca="1">IF(CalcTable[[#This Row],[Day of Year]]&lt;123,FCAP,AE1280)</f>
        <v>#NAME?</v>
      </c>
      <c r="O1281" s="17" t="e">
        <f ca="1">IF(IRR_DRIP,5,COUNTIF('IDET Wind Values'!C1265:G1265,"&lt;="&amp;IRR_MAXWIND))</f>
        <v>#NAME?</v>
      </c>
      <c r="P1281" s="13" t="e">
        <f ca="1">CalcTable[[#This Row],[ET_o]]*KL</f>
        <v>#NAME?</v>
      </c>
      <c r="Q1281" s="13" t="e">
        <f ca="1">IF(WILTPT&lt;=0,1,MAX(0,MIN(1,(CalcTable[[#This Row],[IWC]]-WILTPT)/(MAD-WILTPT))))</f>
        <v>#NAME?</v>
      </c>
      <c r="R1281" s="13" t="e">
        <f ca="1">CalcTable[[#This Row],[ETMult]]*CalcTable[[#This Row],[ETb]]</f>
        <v>#NAME?</v>
      </c>
      <c r="S1281" s="13" t="b">
        <f>INDEX(IRR_LIST,CalcTable[[#This Row],[Day of Week]]+1)</f>
        <v>0</v>
      </c>
      <c r="T1281" s="13">
        <f t="shared" ca="1" si="394"/>
        <v>2.8</v>
      </c>
      <c r="U1281" s="13" t="b">
        <f ca="1">IF(CalcTable[[#This Row],[IrrPrecip]]&gt;=IC_MM,FALSE,TRUE)</f>
        <v>1</v>
      </c>
      <c r="V1281" s="13" t="b">
        <f t="shared" si="395"/>
        <v>1</v>
      </c>
      <c r="W1281" s="13" t="e">
        <f ca="1">IF(AND(IRR_DRIP=FALSE,CalcTable[[#This Row],[IrrHours]]&lt;=0),FALSE,TRUE)</f>
        <v>#NAME?</v>
      </c>
      <c r="X1281" s="13" t="e">
        <f ca="1">AND(CalcTable[[#This Row],[IrrDay]],CalcTable[[#This Row],[IrrRain]],CalcTable[[#This Row],[IrrWarm]],CalcTable[[#This Row],[IrrWindy]])</f>
        <v>#NAME?</v>
      </c>
      <c r="Y1281" s="13" t="e">
        <f t="shared" ca="1" si="396"/>
        <v>#NAME?</v>
      </c>
      <c r="Z1281" s="13" t="e">
        <f ca="1">CalcTable[[#This Row],[IrrHours]]/5</f>
        <v>#NAME?</v>
      </c>
      <c r="AA1281" s="13" t="e">
        <f ca="1">IF(CalcTable[[#This Row],[IrrFlag]]=FALSE,0,MAX(0,CalcTable[[#This Row],[VolRednWind]]*(FCAP*IRR_TARGET-CalcTable[[#This Row],[IWC]])))</f>
        <v>#NAME?</v>
      </c>
      <c r="AB1281" s="13" t="e">
        <f ca="1">CalcTable[[#This Row],[IWC]]+CalcTable[[#This Row],[Eff Precip]]+CalcTable[[#This Row],[IrrAmt]]-CalcTable[[#This Row],[AET]]</f>
        <v>#NAME?</v>
      </c>
      <c r="AC1281" s="13" t="e">
        <f ca="1">IF(CalcTable[[#This Row],[PWC]]&gt;FCAP,MIN(24*PERC,MIN(SAT,CalcTable[[#This Row],[PWC]])-FCAP),0)</f>
        <v>#NAME?</v>
      </c>
      <c r="AD1281" s="13" t="e">
        <f ca="1">IF(CalcTable[[#This Row],[PWC]]&gt;SAT,CalcTable[[#This Row],[PWC]]-SAT,0)</f>
        <v>#NAME?</v>
      </c>
      <c r="AE1281" s="13" t="e">
        <f ca="1">CalcTable[[#This Row],[PWC]]-CalcTable[[#This Row],[PercAmt]]-CalcTable[[#This Row],[Runoff]]</f>
        <v>#NAME?</v>
      </c>
      <c r="AF1281" s="13" t="e">
        <f ca="1">CalcTable[[#This Row],[IrrAmt]]/1000*CUR_IRR_AREA*10000/IRR_EFF</f>
        <v>#NAME?</v>
      </c>
      <c r="AG1281" s="147"/>
      <c r="AH1281" s="13"/>
      <c r="AI1281" s="50">
        <v>0</v>
      </c>
      <c r="AJ1281" s="50">
        <v>0</v>
      </c>
      <c r="AK1281" s="50">
        <v>0</v>
      </c>
      <c r="AL1281" s="50">
        <v>4.1557801695865564</v>
      </c>
      <c r="AM1281" s="50"/>
      <c r="AN1281" s="50"/>
      <c r="AO1281" s="50"/>
      <c r="AP1281" s="50"/>
      <c r="AQ1281" s="50"/>
      <c r="AR1281" s="50"/>
      <c r="AS1281" s="50"/>
      <c r="AT1281" s="50"/>
      <c r="AU1281" s="50"/>
      <c r="AV1281" s="50"/>
      <c r="AW1281" s="50"/>
      <c r="AX1281" s="50">
        <f t="shared" si="407"/>
        <v>4.1557801695865564</v>
      </c>
      <c r="AY1281" s="50"/>
      <c r="AZ1281" s="50">
        <f t="shared" si="397"/>
        <v>121.90288497453899</v>
      </c>
      <c r="BA1281" s="50">
        <f t="shared" si="398"/>
        <v>187.69174353222672</v>
      </c>
      <c r="BB1281" s="50">
        <f t="shared" si="399"/>
        <v>193.49664281672858</v>
      </c>
      <c r="BC1281" s="17">
        <f t="shared" si="400"/>
        <v>19686</v>
      </c>
      <c r="BD1281" s="50">
        <f t="shared" si="401"/>
        <v>4.1557801695865564</v>
      </c>
      <c r="BE1281" s="50">
        <f t="shared" si="402"/>
        <v>121.90288497453899</v>
      </c>
      <c r="BF1281" s="50">
        <f t="shared" si="408"/>
        <v>199.39431291955384</v>
      </c>
      <c r="BG1281" s="50"/>
      <c r="BH1281" s="17">
        <f t="shared" si="403"/>
        <v>0</v>
      </c>
      <c r="BI1281" s="17">
        <f t="shared" si="411"/>
        <v>1281</v>
      </c>
      <c r="BJ1281" s="17">
        <f t="shared" si="409"/>
        <v>1281</v>
      </c>
      <c r="BK1281" s="150">
        <f t="shared" si="410"/>
        <v>24996</v>
      </c>
      <c r="BL1281" s="50" t="e">
        <f t="shared" ca="1" si="404"/>
        <v>#NAME?</v>
      </c>
      <c r="BM1281" s="50" t="e">
        <f t="shared" ca="1" si="405"/>
        <v>#NAME?</v>
      </c>
      <c r="BN1281" s="50" t="e">
        <f t="shared" ca="1" si="406"/>
        <v>#NAME?</v>
      </c>
    </row>
    <row r="1282" spans="1:66" x14ac:dyDescent="0.35">
      <c r="A1282" s="48">
        <v>24997</v>
      </c>
      <c r="B1282" s="17">
        <v>1968</v>
      </c>
      <c r="C1282" s="17">
        <v>6</v>
      </c>
      <c r="D1282" s="17">
        <v>160</v>
      </c>
      <c r="E1282" s="17">
        <v>8</v>
      </c>
      <c r="F1282" s="17">
        <v>7</v>
      </c>
      <c r="G1282" s="50">
        <v>9.4</v>
      </c>
      <c r="H1282" s="32">
        <v>2.6914006545326288</v>
      </c>
      <c r="I1282" s="50">
        <v>10.333333333333334</v>
      </c>
      <c r="J1282" s="13">
        <v>14</v>
      </c>
      <c r="K1282" s="13">
        <f t="shared" si="392"/>
        <v>14</v>
      </c>
      <c r="L1282" s="13">
        <f t="shared" si="393"/>
        <v>6.75</v>
      </c>
      <c r="M1282" s="13" t="e">
        <f ca="1">CalcTable[[#This Row],[IWC]]-AE1281</f>
        <v>#NAME?</v>
      </c>
      <c r="N1282" s="13" t="e">
        <f ca="1">IF(CalcTable[[#This Row],[Day of Year]]&lt;123,FCAP,AE1281)</f>
        <v>#NAME?</v>
      </c>
      <c r="O1282" s="17" t="e">
        <f ca="1">IF(IRR_DRIP,5,COUNTIF('IDET Wind Values'!C1266:G1266,"&lt;="&amp;IRR_MAXWIND))</f>
        <v>#NAME?</v>
      </c>
      <c r="P1282" s="13" t="e">
        <f ca="1">CalcTable[[#This Row],[ET_o]]*KL</f>
        <v>#NAME?</v>
      </c>
      <c r="Q1282" s="13" t="e">
        <f ca="1">IF(WILTPT&lt;=0,1,MAX(0,MIN(1,(CalcTable[[#This Row],[IWC]]-WILTPT)/(MAD-WILTPT))))</f>
        <v>#NAME?</v>
      </c>
      <c r="R1282" s="13" t="e">
        <f ca="1">CalcTable[[#This Row],[ETMult]]*CalcTable[[#This Row],[ETb]]</f>
        <v>#NAME?</v>
      </c>
      <c r="S1282" s="13" t="b">
        <f>INDEX(IRR_LIST,CalcTable[[#This Row],[Day of Week]]+1)</f>
        <v>0</v>
      </c>
      <c r="T1282" s="13">
        <f t="shared" ca="1" si="394"/>
        <v>17.5</v>
      </c>
      <c r="U1282" s="13" t="b">
        <f ca="1">IF(CalcTable[[#This Row],[IrrPrecip]]&gt;=IC_MM,FALSE,TRUE)</f>
        <v>0</v>
      </c>
      <c r="V1282" s="13" t="b">
        <f t="shared" si="395"/>
        <v>1</v>
      </c>
      <c r="W1282" s="13" t="e">
        <f ca="1">IF(AND(IRR_DRIP=FALSE,CalcTable[[#This Row],[IrrHours]]&lt;=0),FALSE,TRUE)</f>
        <v>#NAME?</v>
      </c>
      <c r="X1282" s="13" t="e">
        <f ca="1">AND(CalcTable[[#This Row],[IrrDay]],CalcTable[[#This Row],[IrrRain]],CalcTable[[#This Row],[IrrWarm]],CalcTable[[#This Row],[IrrWindy]])</f>
        <v>#NAME?</v>
      </c>
      <c r="Y1282" s="13" t="e">
        <f t="shared" ca="1" si="396"/>
        <v>#NAME?</v>
      </c>
      <c r="Z1282" s="13" t="e">
        <f ca="1">CalcTable[[#This Row],[IrrHours]]/5</f>
        <v>#NAME?</v>
      </c>
      <c r="AA1282" s="13" t="e">
        <f ca="1">IF(CalcTable[[#This Row],[IrrFlag]]=FALSE,0,MAX(0,CalcTable[[#This Row],[VolRednWind]]*(FCAP*IRR_TARGET-CalcTable[[#This Row],[IWC]])))</f>
        <v>#NAME?</v>
      </c>
      <c r="AB1282" s="13" t="e">
        <f ca="1">CalcTable[[#This Row],[IWC]]+CalcTable[[#This Row],[Eff Precip]]+CalcTable[[#This Row],[IrrAmt]]-CalcTable[[#This Row],[AET]]</f>
        <v>#NAME?</v>
      </c>
      <c r="AC1282" s="13" t="e">
        <f ca="1">IF(CalcTable[[#This Row],[PWC]]&gt;FCAP,MIN(24*PERC,MIN(SAT,CalcTable[[#This Row],[PWC]])-FCAP),0)</f>
        <v>#NAME?</v>
      </c>
      <c r="AD1282" s="13" t="e">
        <f ca="1">IF(CalcTable[[#This Row],[PWC]]&gt;SAT,CalcTable[[#This Row],[PWC]]-SAT,0)</f>
        <v>#NAME?</v>
      </c>
      <c r="AE1282" s="13" t="e">
        <f ca="1">CalcTable[[#This Row],[PWC]]-CalcTable[[#This Row],[PercAmt]]-CalcTable[[#This Row],[Runoff]]</f>
        <v>#NAME?</v>
      </c>
      <c r="AF1282" s="13" t="e">
        <f ca="1">CalcTable[[#This Row],[IrrAmt]]/1000*CUR_IRR_AREA*10000/IRR_EFF</f>
        <v>#NAME?</v>
      </c>
      <c r="AG1282" s="147"/>
      <c r="AH1282" s="13"/>
      <c r="AI1282" s="50">
        <v>0</v>
      </c>
      <c r="AJ1282" s="50">
        <v>0</v>
      </c>
      <c r="AK1282" s="50">
        <v>0</v>
      </c>
      <c r="AL1282" s="50">
        <v>0</v>
      </c>
      <c r="AM1282" s="50"/>
      <c r="AN1282" s="50"/>
      <c r="AO1282" s="50"/>
      <c r="AP1282" s="50"/>
      <c r="AQ1282" s="50"/>
      <c r="AR1282" s="50"/>
      <c r="AS1282" s="50"/>
      <c r="AT1282" s="50"/>
      <c r="AU1282" s="50"/>
      <c r="AV1282" s="50"/>
      <c r="AW1282" s="50"/>
      <c r="AX1282" s="50">
        <f t="shared" si="407"/>
        <v>0</v>
      </c>
      <c r="AY1282" s="50"/>
      <c r="AZ1282" s="50">
        <f t="shared" si="397"/>
        <v>0</v>
      </c>
      <c r="BA1282" s="50">
        <f t="shared" si="398"/>
        <v>0</v>
      </c>
      <c r="BB1282" s="50">
        <f t="shared" si="399"/>
        <v>0</v>
      </c>
      <c r="BC1282" s="17">
        <f t="shared" si="400"/>
        <v>19686</v>
      </c>
      <c r="BD1282" s="50">
        <f t="shared" si="401"/>
        <v>0</v>
      </c>
      <c r="BE1282" s="50">
        <f t="shared" si="402"/>
        <v>0</v>
      </c>
      <c r="BF1282" s="50">
        <f t="shared" si="408"/>
        <v>0</v>
      </c>
      <c r="BG1282" s="50"/>
      <c r="BH1282" s="17">
        <f t="shared" si="403"/>
        <v>0</v>
      </c>
      <c r="BI1282" s="17">
        <f t="shared" si="411"/>
        <v>1282</v>
      </c>
      <c r="BJ1282" s="17">
        <f t="shared" si="409"/>
        <v>1282</v>
      </c>
      <c r="BK1282" s="150">
        <f t="shared" si="410"/>
        <v>24997</v>
      </c>
      <c r="BL1282" s="50" t="e">
        <f t="shared" ca="1" si="404"/>
        <v>#NAME?</v>
      </c>
      <c r="BM1282" s="50" t="e">
        <f t="shared" ca="1" si="405"/>
        <v>#NAME?</v>
      </c>
      <c r="BN1282" s="50" t="e">
        <f t="shared" ca="1" si="406"/>
        <v>#NAME?</v>
      </c>
    </row>
    <row r="1283" spans="1:66" x14ac:dyDescent="0.35">
      <c r="A1283" s="48">
        <v>24998</v>
      </c>
      <c r="B1283" s="17">
        <v>1968</v>
      </c>
      <c r="C1283" s="17">
        <v>6</v>
      </c>
      <c r="D1283" s="17">
        <v>161</v>
      </c>
      <c r="E1283" s="17">
        <v>9</v>
      </c>
      <c r="F1283" s="17">
        <v>1</v>
      </c>
      <c r="G1283" s="50">
        <v>8.3000000000000007</v>
      </c>
      <c r="H1283" s="32">
        <v>3.1866770669451365</v>
      </c>
      <c r="I1283" s="50">
        <v>6</v>
      </c>
      <c r="J1283" s="13">
        <v>1.8</v>
      </c>
      <c r="K1283" s="13">
        <f t="shared" si="392"/>
        <v>1.8</v>
      </c>
      <c r="L1283" s="13">
        <f t="shared" si="393"/>
        <v>0</v>
      </c>
      <c r="M1283" s="13" t="e">
        <f ca="1">CalcTable[[#This Row],[IWC]]-AE1282</f>
        <v>#NAME?</v>
      </c>
      <c r="N1283" s="13" t="e">
        <f ca="1">IF(CalcTable[[#This Row],[Day of Year]]&lt;123,FCAP,AE1282)</f>
        <v>#NAME?</v>
      </c>
      <c r="O1283" s="17" t="e">
        <f ca="1">IF(IRR_DRIP,5,COUNTIF('IDET Wind Values'!C1267:G1267,"&lt;="&amp;IRR_MAXWIND))</f>
        <v>#NAME?</v>
      </c>
      <c r="P1283" s="13" t="e">
        <f ca="1">CalcTable[[#This Row],[ET_o]]*KL</f>
        <v>#NAME?</v>
      </c>
      <c r="Q1283" s="13" t="e">
        <f ca="1">IF(WILTPT&lt;=0,1,MAX(0,MIN(1,(CalcTable[[#This Row],[IWC]]-WILTPT)/(MAD-WILTPT))))</f>
        <v>#NAME?</v>
      </c>
      <c r="R1283" s="13" t="e">
        <f ca="1">CalcTable[[#This Row],[ETMult]]*CalcTable[[#This Row],[ETb]]</f>
        <v>#NAME?</v>
      </c>
      <c r="S1283" s="13" t="b">
        <f>INDEX(IRR_LIST,CalcTable[[#This Row],[Day of Week]]+1)</f>
        <v>1</v>
      </c>
      <c r="T1283" s="13">
        <f t="shared" ca="1" si="394"/>
        <v>30</v>
      </c>
      <c r="U1283" s="13" t="b">
        <f ca="1">IF(CalcTable[[#This Row],[IrrPrecip]]&gt;=IC_MM,FALSE,TRUE)</f>
        <v>0</v>
      </c>
      <c r="V1283" s="13" t="b">
        <f t="shared" si="395"/>
        <v>1</v>
      </c>
      <c r="W1283" s="13" t="e">
        <f ca="1">IF(AND(IRR_DRIP=FALSE,CalcTable[[#This Row],[IrrHours]]&lt;=0),FALSE,TRUE)</f>
        <v>#NAME?</v>
      </c>
      <c r="X1283" s="13" t="e">
        <f ca="1">AND(CalcTable[[#This Row],[IrrDay]],CalcTable[[#This Row],[IrrRain]],CalcTable[[#This Row],[IrrWarm]],CalcTable[[#This Row],[IrrWindy]])</f>
        <v>#NAME?</v>
      </c>
      <c r="Y1283" s="13" t="e">
        <f t="shared" ca="1" si="396"/>
        <v>#NAME?</v>
      </c>
      <c r="Z1283" s="13" t="e">
        <f ca="1">CalcTable[[#This Row],[IrrHours]]/5</f>
        <v>#NAME?</v>
      </c>
      <c r="AA1283" s="13" t="e">
        <f ca="1">IF(CalcTable[[#This Row],[IrrFlag]]=FALSE,0,MAX(0,CalcTable[[#This Row],[VolRednWind]]*(FCAP*IRR_TARGET-CalcTable[[#This Row],[IWC]])))</f>
        <v>#NAME?</v>
      </c>
      <c r="AB1283" s="13" t="e">
        <f ca="1">CalcTable[[#This Row],[IWC]]+CalcTable[[#This Row],[Eff Precip]]+CalcTable[[#This Row],[IrrAmt]]-CalcTable[[#This Row],[AET]]</f>
        <v>#NAME?</v>
      </c>
      <c r="AC1283" s="13" t="e">
        <f ca="1">IF(CalcTable[[#This Row],[PWC]]&gt;FCAP,MIN(24*PERC,MIN(SAT,CalcTable[[#This Row],[PWC]])-FCAP),0)</f>
        <v>#NAME?</v>
      </c>
      <c r="AD1283" s="13" t="e">
        <f ca="1">IF(CalcTable[[#This Row],[PWC]]&gt;SAT,CalcTable[[#This Row],[PWC]]-SAT,0)</f>
        <v>#NAME?</v>
      </c>
      <c r="AE1283" s="13" t="e">
        <f ca="1">CalcTable[[#This Row],[PWC]]-CalcTable[[#This Row],[PercAmt]]-CalcTable[[#This Row],[Runoff]]</f>
        <v>#NAME?</v>
      </c>
      <c r="AF1283" s="13" t="e">
        <f ca="1">CalcTable[[#This Row],[IrrAmt]]/1000*CUR_IRR_AREA*10000/IRR_EFF</f>
        <v>#NAME?</v>
      </c>
      <c r="AG1283" s="147"/>
      <c r="AH1283" s="13"/>
      <c r="AI1283" s="50">
        <v>0</v>
      </c>
      <c r="AJ1283" s="50">
        <v>0</v>
      </c>
      <c r="AK1283" s="50">
        <v>0</v>
      </c>
      <c r="AL1283" s="50">
        <v>0</v>
      </c>
      <c r="AM1283" s="50"/>
      <c r="AN1283" s="50"/>
      <c r="AO1283" s="50"/>
      <c r="AP1283" s="50"/>
      <c r="AQ1283" s="50"/>
      <c r="AR1283" s="50"/>
      <c r="AS1283" s="50"/>
      <c r="AT1283" s="50"/>
      <c r="AU1283" s="50"/>
      <c r="AV1283" s="50"/>
      <c r="AW1283" s="50"/>
      <c r="AX1283" s="50">
        <f t="shared" si="407"/>
        <v>0</v>
      </c>
      <c r="AY1283" s="50"/>
      <c r="AZ1283" s="50">
        <f t="shared" si="397"/>
        <v>0</v>
      </c>
      <c r="BA1283" s="50">
        <f t="shared" si="398"/>
        <v>0</v>
      </c>
      <c r="BB1283" s="50">
        <f t="shared" si="399"/>
        <v>0</v>
      </c>
      <c r="BC1283" s="17">
        <f t="shared" si="400"/>
        <v>19686</v>
      </c>
      <c r="BD1283" s="50">
        <f t="shared" si="401"/>
        <v>0</v>
      </c>
      <c r="BE1283" s="50">
        <f t="shared" si="402"/>
        <v>0</v>
      </c>
      <c r="BF1283" s="50">
        <f t="shared" si="408"/>
        <v>0</v>
      </c>
      <c r="BG1283" s="50"/>
      <c r="BH1283" s="17">
        <f t="shared" si="403"/>
        <v>0</v>
      </c>
      <c r="BI1283" s="17">
        <f t="shared" si="411"/>
        <v>1283</v>
      </c>
      <c r="BJ1283" s="17">
        <f t="shared" si="409"/>
        <v>1283</v>
      </c>
      <c r="BK1283" s="150">
        <f t="shared" si="410"/>
        <v>24998</v>
      </c>
      <c r="BL1283" s="50" t="e">
        <f t="shared" ca="1" si="404"/>
        <v>#NAME?</v>
      </c>
      <c r="BM1283" s="50" t="e">
        <f t="shared" ca="1" si="405"/>
        <v>#NAME?</v>
      </c>
      <c r="BN1283" s="50" t="e">
        <f t="shared" ca="1" si="406"/>
        <v>#NAME?</v>
      </c>
    </row>
    <row r="1284" spans="1:66" x14ac:dyDescent="0.35">
      <c r="A1284" s="48">
        <v>24999</v>
      </c>
      <c r="B1284" s="17">
        <v>1968</v>
      </c>
      <c r="C1284" s="17">
        <v>6</v>
      </c>
      <c r="D1284" s="17">
        <v>162</v>
      </c>
      <c r="E1284" s="17">
        <v>10</v>
      </c>
      <c r="F1284" s="17">
        <v>2</v>
      </c>
      <c r="G1284" s="50">
        <v>7.2</v>
      </c>
      <c r="H1284" s="32">
        <v>3.8745047999394009</v>
      </c>
      <c r="I1284" s="50">
        <v>9.6666666666666661</v>
      </c>
      <c r="J1284" s="13">
        <v>0</v>
      </c>
      <c r="K1284" s="13">
        <f t="shared" si="392"/>
        <v>0</v>
      </c>
      <c r="L1284" s="13">
        <f t="shared" si="393"/>
        <v>0</v>
      </c>
      <c r="M1284" s="13" t="e">
        <f ca="1">CalcTable[[#This Row],[IWC]]-AE1283</f>
        <v>#NAME?</v>
      </c>
      <c r="N1284" s="13" t="e">
        <f ca="1">IF(CalcTable[[#This Row],[Day of Year]]&lt;123,FCAP,AE1283)</f>
        <v>#NAME?</v>
      </c>
      <c r="O1284" s="17" t="e">
        <f ca="1">IF(IRR_DRIP,5,COUNTIF('IDET Wind Values'!C1268:G1268,"&lt;="&amp;IRR_MAXWIND))</f>
        <v>#NAME?</v>
      </c>
      <c r="P1284" s="13" t="e">
        <f ca="1">CalcTable[[#This Row],[ET_o]]*KL</f>
        <v>#NAME?</v>
      </c>
      <c r="Q1284" s="13" t="e">
        <f ca="1">IF(WILTPT&lt;=0,1,MAX(0,MIN(1,(CalcTable[[#This Row],[IWC]]-WILTPT)/(MAD-WILTPT))))</f>
        <v>#NAME?</v>
      </c>
      <c r="R1284" s="13" t="e">
        <f ca="1">CalcTable[[#This Row],[ETMult]]*CalcTable[[#This Row],[ETb]]</f>
        <v>#NAME?</v>
      </c>
      <c r="S1284" s="13" t="b">
        <f>INDEX(IRR_LIST,CalcTable[[#This Row],[Day of Week]]+1)</f>
        <v>0</v>
      </c>
      <c r="T1284" s="13">
        <f t="shared" ca="1" si="394"/>
        <v>15.8</v>
      </c>
      <c r="U1284" s="13" t="b">
        <f ca="1">IF(CalcTable[[#This Row],[IrrPrecip]]&gt;=IC_MM,FALSE,TRUE)</f>
        <v>0</v>
      </c>
      <c r="V1284" s="13" t="b">
        <f t="shared" si="395"/>
        <v>1</v>
      </c>
      <c r="W1284" s="13" t="e">
        <f ca="1">IF(AND(IRR_DRIP=FALSE,CalcTable[[#This Row],[IrrHours]]&lt;=0),FALSE,TRUE)</f>
        <v>#NAME?</v>
      </c>
      <c r="X1284" s="13" t="e">
        <f ca="1">AND(CalcTable[[#This Row],[IrrDay]],CalcTable[[#This Row],[IrrRain]],CalcTable[[#This Row],[IrrWarm]],CalcTable[[#This Row],[IrrWindy]])</f>
        <v>#NAME?</v>
      </c>
      <c r="Y1284" s="13" t="e">
        <f t="shared" ca="1" si="396"/>
        <v>#NAME?</v>
      </c>
      <c r="Z1284" s="13" t="e">
        <f ca="1">CalcTable[[#This Row],[IrrHours]]/5</f>
        <v>#NAME?</v>
      </c>
      <c r="AA1284" s="13" t="e">
        <f ca="1">IF(CalcTable[[#This Row],[IrrFlag]]=FALSE,0,MAX(0,CalcTable[[#This Row],[VolRednWind]]*(FCAP*IRR_TARGET-CalcTable[[#This Row],[IWC]])))</f>
        <v>#NAME?</v>
      </c>
      <c r="AB1284" s="13" t="e">
        <f ca="1">CalcTable[[#This Row],[IWC]]+CalcTable[[#This Row],[Eff Precip]]+CalcTable[[#This Row],[IrrAmt]]-CalcTable[[#This Row],[AET]]</f>
        <v>#NAME?</v>
      </c>
      <c r="AC1284" s="13" t="e">
        <f ca="1">IF(CalcTable[[#This Row],[PWC]]&gt;FCAP,MIN(24*PERC,MIN(SAT,CalcTable[[#This Row],[PWC]])-FCAP),0)</f>
        <v>#NAME?</v>
      </c>
      <c r="AD1284" s="13" t="e">
        <f ca="1">IF(CalcTable[[#This Row],[PWC]]&gt;SAT,CalcTable[[#This Row],[PWC]]-SAT,0)</f>
        <v>#NAME?</v>
      </c>
      <c r="AE1284" s="13" t="e">
        <f ca="1">CalcTable[[#This Row],[PWC]]-CalcTable[[#This Row],[PercAmt]]-CalcTable[[#This Row],[Runoff]]</f>
        <v>#NAME?</v>
      </c>
      <c r="AF1284" s="13" t="e">
        <f ca="1">CalcTable[[#This Row],[IrrAmt]]/1000*CUR_IRR_AREA*10000/IRR_EFF</f>
        <v>#NAME?</v>
      </c>
      <c r="AG1284" s="147"/>
      <c r="AH1284" s="13"/>
      <c r="AI1284" s="50">
        <v>0</v>
      </c>
      <c r="AJ1284" s="50">
        <v>0</v>
      </c>
      <c r="AK1284" s="50">
        <v>0</v>
      </c>
      <c r="AL1284" s="50">
        <v>0</v>
      </c>
      <c r="AM1284" s="50"/>
      <c r="AN1284" s="50"/>
      <c r="AO1284" s="50"/>
      <c r="AP1284" s="50"/>
      <c r="AQ1284" s="50"/>
      <c r="AR1284" s="50"/>
      <c r="AS1284" s="50"/>
      <c r="AT1284" s="50"/>
      <c r="AU1284" s="50"/>
      <c r="AV1284" s="50"/>
      <c r="AW1284" s="50"/>
      <c r="AX1284" s="50">
        <f t="shared" si="407"/>
        <v>0</v>
      </c>
      <c r="AY1284" s="50"/>
      <c r="AZ1284" s="50">
        <f t="shared" si="397"/>
        <v>0</v>
      </c>
      <c r="BA1284" s="50">
        <f t="shared" si="398"/>
        <v>0</v>
      </c>
      <c r="BB1284" s="50">
        <f t="shared" si="399"/>
        <v>0</v>
      </c>
      <c r="BC1284" s="17">
        <f t="shared" si="400"/>
        <v>19686</v>
      </c>
      <c r="BD1284" s="50">
        <f t="shared" si="401"/>
        <v>0</v>
      </c>
      <c r="BE1284" s="50">
        <f t="shared" si="402"/>
        <v>0</v>
      </c>
      <c r="BF1284" s="50">
        <f t="shared" si="408"/>
        <v>0</v>
      </c>
      <c r="BG1284" s="50"/>
      <c r="BH1284" s="17">
        <f t="shared" si="403"/>
        <v>0</v>
      </c>
      <c r="BI1284" s="17">
        <f t="shared" si="411"/>
        <v>1284</v>
      </c>
      <c r="BJ1284" s="17">
        <f t="shared" si="409"/>
        <v>1284</v>
      </c>
      <c r="BK1284" s="150">
        <f t="shared" si="410"/>
        <v>24999</v>
      </c>
      <c r="BL1284" s="50" t="e">
        <f t="shared" ca="1" si="404"/>
        <v>#NAME?</v>
      </c>
      <c r="BM1284" s="50" t="e">
        <f t="shared" ca="1" si="405"/>
        <v>#NAME?</v>
      </c>
      <c r="BN1284" s="50" t="e">
        <f t="shared" ca="1" si="406"/>
        <v>#NAME?</v>
      </c>
    </row>
    <row r="1285" spans="1:66" x14ac:dyDescent="0.35">
      <c r="A1285" s="48">
        <v>25000</v>
      </c>
      <c r="B1285" s="17">
        <v>1968</v>
      </c>
      <c r="C1285" s="17">
        <v>6</v>
      </c>
      <c r="D1285" s="17">
        <v>163</v>
      </c>
      <c r="E1285" s="17">
        <v>11</v>
      </c>
      <c r="F1285" s="17">
        <v>3</v>
      </c>
      <c r="G1285" s="50">
        <v>7.8</v>
      </c>
      <c r="H1285" s="32">
        <v>4.6871067242675259</v>
      </c>
      <c r="I1285" s="50">
        <v>9.1666666666666661</v>
      </c>
      <c r="J1285" s="13">
        <v>0</v>
      </c>
      <c r="K1285" s="13">
        <f t="shared" si="392"/>
        <v>0</v>
      </c>
      <c r="L1285" s="13">
        <f t="shared" si="393"/>
        <v>0</v>
      </c>
      <c r="M1285" s="13" t="e">
        <f ca="1">CalcTable[[#This Row],[IWC]]-AE1284</f>
        <v>#NAME?</v>
      </c>
      <c r="N1285" s="13" t="e">
        <f ca="1">IF(CalcTable[[#This Row],[Day of Year]]&lt;123,FCAP,AE1284)</f>
        <v>#NAME?</v>
      </c>
      <c r="O1285" s="17" t="e">
        <f ca="1">IF(IRR_DRIP,5,COUNTIF('IDET Wind Values'!C1269:G1269,"&lt;="&amp;IRR_MAXWIND))</f>
        <v>#NAME?</v>
      </c>
      <c r="P1285" s="13" t="e">
        <f ca="1">CalcTable[[#This Row],[ET_o]]*KL</f>
        <v>#NAME?</v>
      </c>
      <c r="Q1285" s="13" t="e">
        <f ca="1">IF(WILTPT&lt;=0,1,MAX(0,MIN(1,(CalcTable[[#This Row],[IWC]]-WILTPT)/(MAD-WILTPT))))</f>
        <v>#NAME?</v>
      </c>
      <c r="R1285" s="13" t="e">
        <f ca="1">CalcTable[[#This Row],[ETMult]]*CalcTable[[#This Row],[ETb]]</f>
        <v>#NAME?</v>
      </c>
      <c r="S1285" s="13" t="b">
        <f>INDEX(IRR_LIST,CalcTable[[#This Row],[Day of Week]]+1)</f>
        <v>1</v>
      </c>
      <c r="T1285" s="13">
        <f t="shared" ca="1" si="394"/>
        <v>1.8</v>
      </c>
      <c r="U1285" s="13" t="b">
        <f ca="1">IF(CalcTable[[#This Row],[IrrPrecip]]&gt;=IC_MM,FALSE,TRUE)</f>
        <v>1</v>
      </c>
      <c r="V1285" s="13" t="b">
        <f t="shared" si="395"/>
        <v>1</v>
      </c>
      <c r="W1285" s="13" t="e">
        <f ca="1">IF(AND(IRR_DRIP=FALSE,CalcTable[[#This Row],[IrrHours]]&lt;=0),FALSE,TRUE)</f>
        <v>#NAME?</v>
      </c>
      <c r="X1285" s="13" t="e">
        <f ca="1">AND(CalcTable[[#This Row],[IrrDay]],CalcTable[[#This Row],[IrrRain]],CalcTable[[#This Row],[IrrWarm]],CalcTable[[#This Row],[IrrWindy]])</f>
        <v>#NAME?</v>
      </c>
      <c r="Y1285" s="13" t="e">
        <f t="shared" ca="1" si="396"/>
        <v>#NAME?</v>
      </c>
      <c r="Z1285" s="13" t="e">
        <f ca="1">CalcTable[[#This Row],[IrrHours]]/5</f>
        <v>#NAME?</v>
      </c>
      <c r="AA1285" s="13" t="e">
        <f ca="1">IF(CalcTable[[#This Row],[IrrFlag]]=FALSE,0,MAX(0,CalcTable[[#This Row],[VolRednWind]]*(FCAP*IRR_TARGET-CalcTable[[#This Row],[IWC]])))</f>
        <v>#NAME?</v>
      </c>
      <c r="AB1285" s="13" t="e">
        <f ca="1">CalcTable[[#This Row],[IWC]]+CalcTable[[#This Row],[Eff Precip]]+CalcTable[[#This Row],[IrrAmt]]-CalcTable[[#This Row],[AET]]</f>
        <v>#NAME?</v>
      </c>
      <c r="AC1285" s="13" t="e">
        <f ca="1">IF(CalcTable[[#This Row],[PWC]]&gt;FCAP,MIN(24*PERC,MIN(SAT,CalcTable[[#This Row],[PWC]])-FCAP),0)</f>
        <v>#NAME?</v>
      </c>
      <c r="AD1285" s="13" t="e">
        <f ca="1">IF(CalcTable[[#This Row],[PWC]]&gt;SAT,CalcTable[[#This Row],[PWC]]-SAT,0)</f>
        <v>#NAME?</v>
      </c>
      <c r="AE1285" s="13" t="e">
        <f ca="1">CalcTable[[#This Row],[PWC]]-CalcTable[[#This Row],[PercAmt]]-CalcTable[[#This Row],[Runoff]]</f>
        <v>#NAME?</v>
      </c>
      <c r="AF1285" s="13" t="e">
        <f ca="1">CalcTable[[#This Row],[IrrAmt]]/1000*CUR_IRR_AREA*10000/IRR_EFF</f>
        <v>#NAME?</v>
      </c>
      <c r="AG1285" s="147"/>
      <c r="AH1285" s="13"/>
      <c r="AI1285" s="50">
        <v>3.340330922727671</v>
      </c>
      <c r="AJ1285" s="50">
        <v>6.4284088860192554</v>
      </c>
      <c r="AK1285" s="50">
        <v>0</v>
      </c>
      <c r="AL1285" s="50">
        <v>0</v>
      </c>
      <c r="AM1285" s="50"/>
      <c r="AN1285" s="50"/>
      <c r="AO1285" s="50"/>
      <c r="AP1285" s="50"/>
      <c r="AQ1285" s="50"/>
      <c r="AR1285" s="50"/>
      <c r="AS1285" s="50"/>
      <c r="AT1285" s="50"/>
      <c r="AU1285" s="50"/>
      <c r="AV1285" s="50"/>
      <c r="AW1285" s="50"/>
      <c r="AX1285" s="50">
        <f t="shared" si="407"/>
        <v>9.7687398087469255</v>
      </c>
      <c r="AY1285" s="50"/>
      <c r="AZ1285" s="50">
        <f t="shared" si="397"/>
        <v>237.55818085657069</v>
      </c>
      <c r="BA1285" s="50">
        <f t="shared" si="398"/>
        <v>386.48579428476978</v>
      </c>
      <c r="BB1285" s="50">
        <f t="shared" si="399"/>
        <v>400.10048984029106</v>
      </c>
      <c r="BC1285" s="17">
        <f t="shared" si="400"/>
        <v>19686</v>
      </c>
      <c r="BD1285" s="50">
        <f t="shared" si="401"/>
        <v>9.7687398087469255</v>
      </c>
      <c r="BE1285" s="50">
        <f t="shared" si="402"/>
        <v>237.55818085657069</v>
      </c>
      <c r="BF1285" s="50">
        <f t="shared" si="408"/>
        <v>388.56955895841509</v>
      </c>
      <c r="BG1285" s="50"/>
      <c r="BH1285" s="17">
        <f t="shared" si="403"/>
        <v>0</v>
      </c>
      <c r="BI1285" s="17">
        <f t="shared" si="411"/>
        <v>1285</v>
      </c>
      <c r="BJ1285" s="17">
        <f t="shared" si="409"/>
        <v>1285</v>
      </c>
      <c r="BK1285" s="150">
        <f t="shared" si="410"/>
        <v>25000</v>
      </c>
      <c r="BL1285" s="50" t="e">
        <f t="shared" ca="1" si="404"/>
        <v>#NAME?</v>
      </c>
      <c r="BM1285" s="50" t="e">
        <f t="shared" ca="1" si="405"/>
        <v>#NAME?</v>
      </c>
      <c r="BN1285" s="50" t="e">
        <f t="shared" ca="1" si="406"/>
        <v>#NAME?</v>
      </c>
    </row>
    <row r="1286" spans="1:66" x14ac:dyDescent="0.35">
      <c r="A1286" s="48">
        <v>25001</v>
      </c>
      <c r="B1286" s="17">
        <v>1968</v>
      </c>
      <c r="C1286" s="17">
        <v>6</v>
      </c>
      <c r="D1286" s="17">
        <v>164</v>
      </c>
      <c r="E1286" s="17">
        <v>12</v>
      </c>
      <c r="F1286" s="17">
        <v>4</v>
      </c>
      <c r="G1286" s="50">
        <v>9.4</v>
      </c>
      <c r="H1286" s="32">
        <v>6.0236728448608696</v>
      </c>
      <c r="I1286" s="50">
        <v>13.833333333333334</v>
      </c>
      <c r="J1286" s="13">
        <v>0</v>
      </c>
      <c r="K1286" s="13">
        <f t="shared" si="392"/>
        <v>0</v>
      </c>
      <c r="L1286" s="13">
        <f t="shared" si="393"/>
        <v>0</v>
      </c>
      <c r="M1286" s="13" t="e">
        <f ca="1">CalcTable[[#This Row],[IWC]]-AE1285</f>
        <v>#NAME?</v>
      </c>
      <c r="N1286" s="13" t="e">
        <f ca="1">IF(CalcTable[[#This Row],[Day of Year]]&lt;123,FCAP,AE1285)</f>
        <v>#NAME?</v>
      </c>
      <c r="O1286" s="17" t="e">
        <f ca="1">IF(IRR_DRIP,5,COUNTIF('IDET Wind Values'!C1270:G1270,"&lt;="&amp;IRR_MAXWIND))</f>
        <v>#NAME?</v>
      </c>
      <c r="P1286" s="13" t="e">
        <f ca="1">CalcTable[[#This Row],[ET_o]]*KL</f>
        <v>#NAME?</v>
      </c>
      <c r="Q1286" s="13" t="e">
        <f ca="1">IF(WILTPT&lt;=0,1,MAX(0,MIN(1,(CalcTable[[#This Row],[IWC]]-WILTPT)/(MAD-WILTPT))))</f>
        <v>#NAME?</v>
      </c>
      <c r="R1286" s="13" t="e">
        <f ca="1">CalcTable[[#This Row],[ETMult]]*CalcTable[[#This Row],[ETb]]</f>
        <v>#NAME?</v>
      </c>
      <c r="S1286" s="13" t="b">
        <f>INDEX(IRR_LIST,CalcTable[[#This Row],[Day of Week]]+1)</f>
        <v>0</v>
      </c>
      <c r="T1286" s="13">
        <f t="shared" ca="1" si="394"/>
        <v>0</v>
      </c>
      <c r="U1286" s="13" t="b">
        <f ca="1">IF(CalcTable[[#This Row],[IrrPrecip]]&gt;=IC_MM,FALSE,TRUE)</f>
        <v>1</v>
      </c>
      <c r="V1286" s="13" t="b">
        <f t="shared" si="395"/>
        <v>0</v>
      </c>
      <c r="W1286" s="13" t="e">
        <f ca="1">IF(AND(IRR_DRIP=FALSE,CalcTable[[#This Row],[IrrHours]]&lt;=0),FALSE,TRUE)</f>
        <v>#NAME?</v>
      </c>
      <c r="X1286" s="13" t="e">
        <f ca="1">AND(CalcTable[[#This Row],[IrrDay]],CalcTable[[#This Row],[IrrRain]],CalcTable[[#This Row],[IrrWarm]],CalcTable[[#This Row],[IrrWindy]])</f>
        <v>#NAME?</v>
      </c>
      <c r="Y1286" s="13" t="e">
        <f t="shared" ca="1" si="396"/>
        <v>#NAME?</v>
      </c>
      <c r="Z1286" s="13" t="e">
        <f ca="1">CalcTable[[#This Row],[IrrHours]]/5</f>
        <v>#NAME?</v>
      </c>
      <c r="AA1286" s="13" t="e">
        <f ca="1">IF(CalcTable[[#This Row],[IrrFlag]]=FALSE,0,MAX(0,CalcTable[[#This Row],[VolRednWind]]*(FCAP*IRR_TARGET-CalcTable[[#This Row],[IWC]])))</f>
        <v>#NAME?</v>
      </c>
      <c r="AB1286" s="13" t="e">
        <f ca="1">CalcTable[[#This Row],[IWC]]+CalcTable[[#This Row],[Eff Precip]]+CalcTable[[#This Row],[IrrAmt]]-CalcTable[[#This Row],[AET]]</f>
        <v>#NAME?</v>
      </c>
      <c r="AC1286" s="13" t="e">
        <f ca="1">IF(CalcTable[[#This Row],[PWC]]&gt;FCAP,MIN(24*PERC,MIN(SAT,CalcTable[[#This Row],[PWC]])-FCAP),0)</f>
        <v>#NAME?</v>
      </c>
      <c r="AD1286" s="13" t="e">
        <f ca="1">IF(CalcTable[[#This Row],[PWC]]&gt;SAT,CalcTable[[#This Row],[PWC]]-SAT,0)</f>
        <v>#NAME?</v>
      </c>
      <c r="AE1286" s="13" t="e">
        <f ca="1">CalcTable[[#This Row],[PWC]]-CalcTable[[#This Row],[PercAmt]]-CalcTable[[#This Row],[Runoff]]</f>
        <v>#NAME?</v>
      </c>
      <c r="AF1286" s="13" t="e">
        <f ca="1">CalcTable[[#This Row],[IrrAmt]]/1000*CUR_IRR_AREA*10000/IRR_EFF</f>
        <v>#NAME?</v>
      </c>
      <c r="AG1286" s="147"/>
      <c r="AH1286" s="13"/>
      <c r="AI1286" s="50">
        <v>0</v>
      </c>
      <c r="AJ1286" s="50">
        <v>0</v>
      </c>
      <c r="AK1286" s="50">
        <v>0</v>
      </c>
      <c r="AL1286" s="50">
        <v>0</v>
      </c>
      <c r="AM1286" s="50"/>
      <c r="AN1286" s="50"/>
      <c r="AO1286" s="50"/>
      <c r="AP1286" s="50"/>
      <c r="AQ1286" s="50"/>
      <c r="AR1286" s="50"/>
      <c r="AS1286" s="50"/>
      <c r="AT1286" s="50"/>
      <c r="AU1286" s="50"/>
      <c r="AV1286" s="50"/>
      <c r="AW1286" s="50"/>
      <c r="AX1286" s="50">
        <f t="shared" si="407"/>
        <v>0</v>
      </c>
      <c r="AY1286" s="50"/>
      <c r="AZ1286" s="50">
        <f t="shared" si="397"/>
        <v>0</v>
      </c>
      <c r="BA1286" s="50">
        <f t="shared" si="398"/>
        <v>0</v>
      </c>
      <c r="BB1286" s="50">
        <f t="shared" si="399"/>
        <v>0</v>
      </c>
      <c r="BC1286" s="17">
        <f t="shared" si="400"/>
        <v>19686</v>
      </c>
      <c r="BD1286" s="50">
        <f t="shared" si="401"/>
        <v>0</v>
      </c>
      <c r="BE1286" s="50">
        <f t="shared" si="402"/>
        <v>0</v>
      </c>
      <c r="BF1286" s="50">
        <f t="shared" si="408"/>
        <v>0</v>
      </c>
      <c r="BG1286" s="50"/>
      <c r="BH1286" s="17">
        <f t="shared" si="403"/>
        <v>0</v>
      </c>
      <c r="BI1286" s="17">
        <f t="shared" si="411"/>
        <v>1286</v>
      </c>
      <c r="BJ1286" s="17">
        <f t="shared" si="409"/>
        <v>1286</v>
      </c>
      <c r="BK1286" s="150">
        <f t="shared" si="410"/>
        <v>25001</v>
      </c>
      <c r="BL1286" s="50" t="e">
        <f t="shared" ca="1" si="404"/>
        <v>#NAME?</v>
      </c>
      <c r="BM1286" s="50" t="e">
        <f t="shared" ca="1" si="405"/>
        <v>#NAME?</v>
      </c>
      <c r="BN1286" s="50" t="e">
        <f t="shared" ca="1" si="406"/>
        <v>#NAME?</v>
      </c>
    </row>
    <row r="1287" spans="1:66" x14ac:dyDescent="0.35">
      <c r="A1287" s="48">
        <v>25002</v>
      </c>
      <c r="B1287" s="17">
        <v>1968</v>
      </c>
      <c r="C1287" s="17">
        <v>6</v>
      </c>
      <c r="D1287" s="17">
        <v>165</v>
      </c>
      <c r="E1287" s="17">
        <v>13</v>
      </c>
      <c r="F1287" s="17">
        <v>5</v>
      </c>
      <c r="G1287" s="50">
        <v>1.7</v>
      </c>
      <c r="H1287" s="32">
        <v>3.4090498842478913</v>
      </c>
      <c r="I1287" s="50">
        <v>9</v>
      </c>
      <c r="J1287" s="13">
        <v>0.5</v>
      </c>
      <c r="K1287" s="13">
        <f t="shared" si="392"/>
        <v>0.5</v>
      </c>
      <c r="L1287" s="13">
        <f t="shared" si="393"/>
        <v>0</v>
      </c>
      <c r="M1287" s="13" t="e">
        <f ca="1">CalcTable[[#This Row],[IWC]]-AE1286</f>
        <v>#NAME?</v>
      </c>
      <c r="N1287" s="13" t="e">
        <f ca="1">IF(CalcTable[[#This Row],[Day of Year]]&lt;123,FCAP,AE1286)</f>
        <v>#NAME?</v>
      </c>
      <c r="O1287" s="17" t="e">
        <f ca="1">IF(IRR_DRIP,5,COUNTIF('IDET Wind Values'!C1271:G1271,"&lt;="&amp;IRR_MAXWIND))</f>
        <v>#NAME?</v>
      </c>
      <c r="P1287" s="13" t="e">
        <f ca="1">CalcTable[[#This Row],[ET_o]]*KL</f>
        <v>#NAME?</v>
      </c>
      <c r="Q1287" s="13" t="e">
        <f ca="1">IF(WILTPT&lt;=0,1,MAX(0,MIN(1,(CalcTable[[#This Row],[IWC]]-WILTPT)/(MAD-WILTPT))))</f>
        <v>#NAME?</v>
      </c>
      <c r="R1287" s="13" t="e">
        <f ca="1">CalcTable[[#This Row],[ETMult]]*CalcTable[[#This Row],[ETb]]</f>
        <v>#NAME?</v>
      </c>
      <c r="S1287" s="13" t="b">
        <f>INDEX(IRR_LIST,CalcTable[[#This Row],[Day of Week]]+1)</f>
        <v>1</v>
      </c>
      <c r="T1287" s="13">
        <f t="shared" ca="1" si="394"/>
        <v>0</v>
      </c>
      <c r="U1287" s="13" t="b">
        <f ca="1">IF(CalcTable[[#This Row],[IrrPrecip]]&gt;=IC_MM,FALSE,TRUE)</f>
        <v>1</v>
      </c>
      <c r="V1287" s="13" t="b">
        <f t="shared" si="395"/>
        <v>0</v>
      </c>
      <c r="W1287" s="13" t="e">
        <f ca="1">IF(AND(IRR_DRIP=FALSE,CalcTable[[#This Row],[IrrHours]]&lt;=0),FALSE,TRUE)</f>
        <v>#NAME?</v>
      </c>
      <c r="X1287" s="13" t="e">
        <f ca="1">AND(CalcTable[[#This Row],[IrrDay]],CalcTable[[#This Row],[IrrRain]],CalcTable[[#This Row],[IrrWarm]],CalcTable[[#This Row],[IrrWindy]])</f>
        <v>#NAME?</v>
      </c>
      <c r="Y1287" s="13" t="e">
        <f t="shared" ca="1" si="396"/>
        <v>#NAME?</v>
      </c>
      <c r="Z1287" s="13" t="e">
        <f ca="1">CalcTable[[#This Row],[IrrHours]]/5</f>
        <v>#NAME?</v>
      </c>
      <c r="AA1287" s="13" t="e">
        <f ca="1">IF(CalcTable[[#This Row],[IrrFlag]]=FALSE,0,MAX(0,CalcTable[[#This Row],[VolRednWind]]*(FCAP*IRR_TARGET-CalcTable[[#This Row],[IWC]])))</f>
        <v>#NAME?</v>
      </c>
      <c r="AB1287" s="13" t="e">
        <f ca="1">CalcTable[[#This Row],[IWC]]+CalcTable[[#This Row],[Eff Precip]]+CalcTable[[#This Row],[IrrAmt]]-CalcTable[[#This Row],[AET]]</f>
        <v>#NAME?</v>
      </c>
      <c r="AC1287" s="13" t="e">
        <f ca="1">IF(CalcTable[[#This Row],[PWC]]&gt;FCAP,MIN(24*PERC,MIN(SAT,CalcTable[[#This Row],[PWC]])-FCAP),0)</f>
        <v>#NAME?</v>
      </c>
      <c r="AD1287" s="13" t="e">
        <f ca="1">IF(CalcTable[[#This Row],[PWC]]&gt;SAT,CalcTable[[#This Row],[PWC]]-SAT,0)</f>
        <v>#NAME?</v>
      </c>
      <c r="AE1287" s="13" t="e">
        <f ca="1">CalcTable[[#This Row],[PWC]]-CalcTable[[#This Row],[PercAmt]]-CalcTable[[#This Row],[Runoff]]</f>
        <v>#NAME?</v>
      </c>
      <c r="AF1287" s="13" t="e">
        <f ca="1">CalcTable[[#This Row],[IrrAmt]]/1000*CUR_IRR_AREA*10000/IRR_EFF</f>
        <v>#NAME?</v>
      </c>
      <c r="AG1287" s="147"/>
      <c r="AH1287" s="13"/>
      <c r="AI1287" s="50">
        <v>0</v>
      </c>
      <c r="AJ1287" s="50">
        <v>0</v>
      </c>
      <c r="AK1287" s="50">
        <v>0</v>
      </c>
      <c r="AL1287" s="50">
        <v>0</v>
      </c>
      <c r="AM1287" s="50"/>
      <c r="AN1287" s="50"/>
      <c r="AO1287" s="50"/>
      <c r="AP1287" s="50"/>
      <c r="AQ1287" s="50"/>
      <c r="AR1287" s="50"/>
      <c r="AS1287" s="50"/>
      <c r="AT1287" s="50"/>
      <c r="AU1287" s="50"/>
      <c r="AV1287" s="50"/>
      <c r="AW1287" s="50"/>
      <c r="AX1287" s="50">
        <f t="shared" si="407"/>
        <v>0</v>
      </c>
      <c r="AY1287" s="50"/>
      <c r="AZ1287" s="50">
        <f t="shared" si="397"/>
        <v>0</v>
      </c>
      <c r="BA1287" s="50">
        <f t="shared" si="398"/>
        <v>0</v>
      </c>
      <c r="BB1287" s="50">
        <f t="shared" si="399"/>
        <v>0</v>
      </c>
      <c r="BC1287" s="17">
        <f t="shared" si="400"/>
        <v>19686</v>
      </c>
      <c r="BD1287" s="50">
        <f t="shared" si="401"/>
        <v>0</v>
      </c>
      <c r="BE1287" s="50">
        <f t="shared" si="402"/>
        <v>0</v>
      </c>
      <c r="BF1287" s="50">
        <f t="shared" si="408"/>
        <v>0</v>
      </c>
      <c r="BG1287" s="50"/>
      <c r="BH1287" s="17">
        <f t="shared" si="403"/>
        <v>0</v>
      </c>
      <c r="BI1287" s="17">
        <f t="shared" si="411"/>
        <v>1287</v>
      </c>
      <c r="BJ1287" s="17">
        <f t="shared" si="409"/>
        <v>1287</v>
      </c>
      <c r="BK1287" s="150">
        <f t="shared" si="410"/>
        <v>25002</v>
      </c>
      <c r="BL1287" s="50" t="e">
        <f t="shared" ca="1" si="404"/>
        <v>#NAME?</v>
      </c>
      <c r="BM1287" s="50" t="e">
        <f t="shared" ca="1" si="405"/>
        <v>#NAME?</v>
      </c>
      <c r="BN1287" s="50" t="e">
        <f t="shared" ca="1" si="406"/>
        <v>#NAME?</v>
      </c>
    </row>
    <row r="1288" spans="1:66" x14ac:dyDescent="0.35">
      <c r="A1288" s="48">
        <v>25003</v>
      </c>
      <c r="B1288" s="17">
        <v>1968</v>
      </c>
      <c r="C1288" s="17">
        <v>6</v>
      </c>
      <c r="D1288" s="17">
        <v>166</v>
      </c>
      <c r="E1288" s="17">
        <v>14</v>
      </c>
      <c r="F1288" s="17">
        <v>6</v>
      </c>
      <c r="G1288" s="50">
        <v>2.8</v>
      </c>
      <c r="H1288" s="32">
        <v>2.7274714753628868</v>
      </c>
      <c r="I1288" s="50">
        <v>1</v>
      </c>
      <c r="J1288" s="13">
        <v>0</v>
      </c>
      <c r="K1288" s="13">
        <f t="shared" si="392"/>
        <v>0</v>
      </c>
      <c r="L1288" s="13">
        <f t="shared" si="393"/>
        <v>0</v>
      </c>
      <c r="M1288" s="13" t="e">
        <f ca="1">CalcTable[[#This Row],[IWC]]-AE1287</f>
        <v>#NAME?</v>
      </c>
      <c r="N1288" s="13" t="e">
        <f ca="1">IF(CalcTable[[#This Row],[Day of Year]]&lt;123,FCAP,AE1287)</f>
        <v>#NAME?</v>
      </c>
      <c r="O1288" s="17" t="e">
        <f ca="1">IF(IRR_DRIP,5,COUNTIF('IDET Wind Values'!C1272:G1272,"&lt;="&amp;IRR_MAXWIND))</f>
        <v>#NAME?</v>
      </c>
      <c r="P1288" s="13" t="e">
        <f ca="1">CalcTable[[#This Row],[ET_o]]*KL</f>
        <v>#NAME?</v>
      </c>
      <c r="Q1288" s="13" t="e">
        <f ca="1">IF(WILTPT&lt;=0,1,MAX(0,MIN(1,(CalcTable[[#This Row],[IWC]]-WILTPT)/(MAD-WILTPT))))</f>
        <v>#NAME?</v>
      </c>
      <c r="R1288" s="13" t="e">
        <f ca="1">CalcTable[[#This Row],[ETMult]]*CalcTable[[#This Row],[ETb]]</f>
        <v>#NAME?</v>
      </c>
      <c r="S1288" s="13" t="b">
        <f>INDEX(IRR_LIST,CalcTable[[#This Row],[Day of Week]]+1)</f>
        <v>0</v>
      </c>
      <c r="T1288" s="13">
        <f t="shared" ca="1" si="394"/>
        <v>0.5</v>
      </c>
      <c r="U1288" s="13" t="b">
        <f ca="1">IF(CalcTable[[#This Row],[IrrPrecip]]&gt;=IC_MM,FALSE,TRUE)</f>
        <v>1</v>
      </c>
      <c r="V1288" s="13" t="b">
        <f t="shared" si="395"/>
        <v>1</v>
      </c>
      <c r="W1288" s="13" t="e">
        <f ca="1">IF(AND(IRR_DRIP=FALSE,CalcTable[[#This Row],[IrrHours]]&lt;=0),FALSE,TRUE)</f>
        <v>#NAME?</v>
      </c>
      <c r="X1288" s="13" t="e">
        <f ca="1">AND(CalcTable[[#This Row],[IrrDay]],CalcTable[[#This Row],[IrrRain]],CalcTable[[#This Row],[IrrWarm]],CalcTable[[#This Row],[IrrWindy]])</f>
        <v>#NAME?</v>
      </c>
      <c r="Y1288" s="13" t="e">
        <f t="shared" ca="1" si="396"/>
        <v>#NAME?</v>
      </c>
      <c r="Z1288" s="13" t="e">
        <f ca="1">CalcTable[[#This Row],[IrrHours]]/5</f>
        <v>#NAME?</v>
      </c>
      <c r="AA1288" s="13" t="e">
        <f ca="1">IF(CalcTable[[#This Row],[IrrFlag]]=FALSE,0,MAX(0,CalcTable[[#This Row],[VolRednWind]]*(FCAP*IRR_TARGET-CalcTable[[#This Row],[IWC]])))</f>
        <v>#NAME?</v>
      </c>
      <c r="AB1288" s="13" t="e">
        <f ca="1">CalcTable[[#This Row],[IWC]]+CalcTable[[#This Row],[Eff Precip]]+CalcTable[[#This Row],[IrrAmt]]-CalcTable[[#This Row],[AET]]</f>
        <v>#NAME?</v>
      </c>
      <c r="AC1288" s="13" t="e">
        <f ca="1">IF(CalcTable[[#This Row],[PWC]]&gt;FCAP,MIN(24*PERC,MIN(SAT,CalcTable[[#This Row],[PWC]])-FCAP),0)</f>
        <v>#NAME?</v>
      </c>
      <c r="AD1288" s="13" t="e">
        <f ca="1">IF(CalcTable[[#This Row],[PWC]]&gt;SAT,CalcTable[[#This Row],[PWC]]-SAT,0)</f>
        <v>#NAME?</v>
      </c>
      <c r="AE1288" s="13" t="e">
        <f ca="1">CalcTable[[#This Row],[PWC]]-CalcTable[[#This Row],[PercAmt]]-CalcTable[[#This Row],[Runoff]]</f>
        <v>#NAME?</v>
      </c>
      <c r="AF1288" s="13" t="e">
        <f ca="1">CalcTable[[#This Row],[IrrAmt]]/1000*CUR_IRR_AREA*10000/IRR_EFF</f>
        <v>#NAME?</v>
      </c>
      <c r="AG1288" s="147"/>
      <c r="AH1288" s="13"/>
      <c r="AI1288" s="50">
        <v>0</v>
      </c>
      <c r="AJ1288" s="50">
        <v>0</v>
      </c>
      <c r="AK1288" s="50">
        <v>0</v>
      </c>
      <c r="AL1288" s="50">
        <v>11.563616676002997</v>
      </c>
      <c r="AM1288" s="50"/>
      <c r="AN1288" s="50"/>
      <c r="AO1288" s="50"/>
      <c r="AP1288" s="50"/>
      <c r="AQ1288" s="50"/>
      <c r="AR1288" s="50"/>
      <c r="AS1288" s="50"/>
      <c r="AT1288" s="50"/>
      <c r="AU1288" s="50"/>
      <c r="AV1288" s="50"/>
      <c r="AW1288" s="50"/>
      <c r="AX1288" s="50">
        <f t="shared" si="407"/>
        <v>11.563616676002997</v>
      </c>
      <c r="AY1288" s="50"/>
      <c r="AZ1288" s="50">
        <f t="shared" si="397"/>
        <v>339.19942249608795</v>
      </c>
      <c r="BA1288" s="50">
        <f t="shared" si="398"/>
        <v>522.25942828762754</v>
      </c>
      <c r="BB1288" s="50">
        <f t="shared" si="399"/>
        <v>538.41178173982223</v>
      </c>
      <c r="BC1288" s="17">
        <f t="shared" si="400"/>
        <v>19686</v>
      </c>
      <c r="BD1288" s="50">
        <f t="shared" si="401"/>
        <v>11.563616676002997</v>
      </c>
      <c r="BE1288" s="50">
        <f t="shared" si="402"/>
        <v>339.19942249608795</v>
      </c>
      <c r="BF1288" s="50">
        <f t="shared" si="408"/>
        <v>554.8222735289919</v>
      </c>
      <c r="BG1288" s="50"/>
      <c r="BH1288" s="17">
        <f t="shared" si="403"/>
        <v>0</v>
      </c>
      <c r="BI1288" s="17">
        <f t="shared" si="411"/>
        <v>1288</v>
      </c>
      <c r="BJ1288" s="17">
        <f t="shared" si="409"/>
        <v>1288</v>
      </c>
      <c r="BK1288" s="150">
        <f t="shared" si="410"/>
        <v>25003</v>
      </c>
      <c r="BL1288" s="50" t="e">
        <f t="shared" ca="1" si="404"/>
        <v>#NAME?</v>
      </c>
      <c r="BM1288" s="50" t="e">
        <f t="shared" ca="1" si="405"/>
        <v>#NAME?</v>
      </c>
      <c r="BN1288" s="50" t="e">
        <f t="shared" ca="1" si="406"/>
        <v>#NAME?</v>
      </c>
    </row>
    <row r="1289" spans="1:66" x14ac:dyDescent="0.35">
      <c r="A1289" s="48">
        <v>25004</v>
      </c>
      <c r="B1289" s="17">
        <v>1968</v>
      </c>
      <c r="C1289" s="17">
        <v>6</v>
      </c>
      <c r="D1289" s="17">
        <v>167</v>
      </c>
      <c r="E1289" s="17">
        <v>15</v>
      </c>
      <c r="F1289" s="17">
        <v>7</v>
      </c>
      <c r="G1289" s="50">
        <v>3.3</v>
      </c>
      <c r="H1289" s="32">
        <v>3.9624950717872687</v>
      </c>
      <c r="I1289" s="50">
        <v>3.1666666666666665</v>
      </c>
      <c r="J1289" s="13">
        <v>0</v>
      </c>
      <c r="K1289" s="13">
        <f t="shared" si="392"/>
        <v>0</v>
      </c>
      <c r="L1289" s="13">
        <f t="shared" si="393"/>
        <v>0</v>
      </c>
      <c r="M1289" s="13" t="e">
        <f ca="1">CalcTable[[#This Row],[IWC]]-AE1288</f>
        <v>#NAME?</v>
      </c>
      <c r="N1289" s="13" t="e">
        <f ca="1">IF(CalcTable[[#This Row],[Day of Year]]&lt;123,FCAP,AE1288)</f>
        <v>#NAME?</v>
      </c>
      <c r="O1289" s="17" t="e">
        <f ca="1">IF(IRR_DRIP,5,COUNTIF('IDET Wind Values'!C1273:G1273,"&lt;="&amp;IRR_MAXWIND))</f>
        <v>#NAME?</v>
      </c>
      <c r="P1289" s="13" t="e">
        <f ca="1">CalcTable[[#This Row],[ET_o]]*KL</f>
        <v>#NAME?</v>
      </c>
      <c r="Q1289" s="13" t="e">
        <f ca="1">IF(WILTPT&lt;=0,1,MAX(0,MIN(1,(CalcTable[[#This Row],[IWC]]-WILTPT)/(MAD-WILTPT))))</f>
        <v>#NAME?</v>
      </c>
      <c r="R1289" s="13" t="e">
        <f ca="1">CalcTable[[#This Row],[ETMult]]*CalcTable[[#This Row],[ETb]]</f>
        <v>#NAME?</v>
      </c>
      <c r="S1289" s="13" t="b">
        <f>INDEX(IRR_LIST,CalcTable[[#This Row],[Day of Week]]+1)</f>
        <v>0</v>
      </c>
      <c r="T1289" s="13">
        <f t="shared" ca="1" si="394"/>
        <v>0.5</v>
      </c>
      <c r="U1289" s="13" t="b">
        <f ca="1">IF(CalcTable[[#This Row],[IrrPrecip]]&gt;=IC_MM,FALSE,TRUE)</f>
        <v>1</v>
      </c>
      <c r="V1289" s="13" t="b">
        <f t="shared" si="395"/>
        <v>1</v>
      </c>
      <c r="W1289" s="13" t="e">
        <f ca="1">IF(AND(IRR_DRIP=FALSE,CalcTable[[#This Row],[IrrHours]]&lt;=0),FALSE,TRUE)</f>
        <v>#NAME?</v>
      </c>
      <c r="X1289" s="13" t="e">
        <f ca="1">AND(CalcTable[[#This Row],[IrrDay]],CalcTable[[#This Row],[IrrRain]],CalcTable[[#This Row],[IrrWarm]],CalcTable[[#This Row],[IrrWindy]])</f>
        <v>#NAME?</v>
      </c>
      <c r="Y1289" s="13" t="e">
        <f t="shared" ca="1" si="396"/>
        <v>#NAME?</v>
      </c>
      <c r="Z1289" s="13" t="e">
        <f ca="1">CalcTable[[#This Row],[IrrHours]]/5</f>
        <v>#NAME?</v>
      </c>
      <c r="AA1289" s="13" t="e">
        <f ca="1">IF(CalcTable[[#This Row],[IrrFlag]]=FALSE,0,MAX(0,CalcTable[[#This Row],[VolRednWind]]*(FCAP*IRR_TARGET-CalcTable[[#This Row],[IWC]])))</f>
        <v>#NAME?</v>
      </c>
      <c r="AB1289" s="13" t="e">
        <f ca="1">CalcTable[[#This Row],[IWC]]+CalcTable[[#This Row],[Eff Precip]]+CalcTable[[#This Row],[IrrAmt]]-CalcTable[[#This Row],[AET]]</f>
        <v>#NAME?</v>
      </c>
      <c r="AC1289" s="13" t="e">
        <f ca="1">IF(CalcTable[[#This Row],[PWC]]&gt;FCAP,MIN(24*PERC,MIN(SAT,CalcTable[[#This Row],[PWC]])-FCAP),0)</f>
        <v>#NAME?</v>
      </c>
      <c r="AD1289" s="13" t="e">
        <f ca="1">IF(CalcTable[[#This Row],[PWC]]&gt;SAT,CalcTable[[#This Row],[PWC]]-SAT,0)</f>
        <v>#NAME?</v>
      </c>
      <c r="AE1289" s="13" t="e">
        <f ca="1">CalcTable[[#This Row],[PWC]]-CalcTable[[#This Row],[PercAmt]]-CalcTable[[#This Row],[Runoff]]</f>
        <v>#NAME?</v>
      </c>
      <c r="AF1289" s="13" t="e">
        <f ca="1">CalcTable[[#This Row],[IrrAmt]]/1000*CUR_IRR_AREA*10000/IRR_EFF</f>
        <v>#NAME?</v>
      </c>
      <c r="AG1289" s="147"/>
      <c r="AH1289" s="13"/>
      <c r="AI1289" s="50">
        <v>0</v>
      </c>
      <c r="AJ1289" s="50">
        <v>0</v>
      </c>
      <c r="AK1289" s="50">
        <v>4.6292741392504686</v>
      </c>
      <c r="AL1289" s="50">
        <v>0</v>
      </c>
      <c r="AM1289" s="50"/>
      <c r="AN1289" s="50"/>
      <c r="AO1289" s="50"/>
      <c r="AP1289" s="50"/>
      <c r="AQ1289" s="50"/>
      <c r="AR1289" s="50"/>
      <c r="AS1289" s="50"/>
      <c r="AT1289" s="50"/>
      <c r="AU1289" s="50"/>
      <c r="AV1289" s="50"/>
      <c r="AW1289" s="50"/>
      <c r="AX1289" s="50">
        <f t="shared" si="407"/>
        <v>4.6292741392504686</v>
      </c>
      <c r="AY1289" s="50"/>
      <c r="AZ1289" s="50">
        <f t="shared" si="397"/>
        <v>67.896020709006876</v>
      </c>
      <c r="BA1289" s="50">
        <f t="shared" si="398"/>
        <v>104.538317599582</v>
      </c>
      <c r="BB1289" s="50">
        <f t="shared" si="399"/>
        <v>107.77146144286807</v>
      </c>
      <c r="BC1289" s="17">
        <f t="shared" si="400"/>
        <v>19686</v>
      </c>
      <c r="BD1289" s="50">
        <f t="shared" si="401"/>
        <v>4.6292741392504686</v>
      </c>
      <c r="BE1289" s="50">
        <f t="shared" si="402"/>
        <v>67.896020709006876</v>
      </c>
      <c r="BF1289" s="50">
        <f t="shared" si="408"/>
        <v>111.05627567445865</v>
      </c>
      <c r="BG1289" s="50"/>
      <c r="BH1289" s="17">
        <f t="shared" si="403"/>
        <v>0</v>
      </c>
      <c r="BI1289" s="17">
        <f t="shared" si="411"/>
        <v>1289</v>
      </c>
      <c r="BJ1289" s="17">
        <f t="shared" si="409"/>
        <v>1289</v>
      </c>
      <c r="BK1289" s="150">
        <f t="shared" si="410"/>
        <v>25004</v>
      </c>
      <c r="BL1289" s="50" t="e">
        <f t="shared" ca="1" si="404"/>
        <v>#NAME?</v>
      </c>
      <c r="BM1289" s="50" t="e">
        <f t="shared" ca="1" si="405"/>
        <v>#NAME?</v>
      </c>
      <c r="BN1289" s="50" t="e">
        <f t="shared" ca="1" si="406"/>
        <v>#NAME?</v>
      </c>
    </row>
    <row r="1290" spans="1:66" x14ac:dyDescent="0.35">
      <c r="A1290" s="48">
        <v>25005</v>
      </c>
      <c r="B1290" s="17">
        <v>1968</v>
      </c>
      <c r="C1290" s="17">
        <v>6</v>
      </c>
      <c r="D1290" s="17">
        <v>168</v>
      </c>
      <c r="E1290" s="17">
        <v>16</v>
      </c>
      <c r="F1290" s="17">
        <v>1</v>
      </c>
      <c r="G1290" s="50">
        <v>5.6</v>
      </c>
      <c r="H1290" s="32">
        <v>5.3476639887734825</v>
      </c>
      <c r="I1290" s="50">
        <v>13.333333333333334</v>
      </c>
      <c r="J1290" s="13">
        <v>0</v>
      </c>
      <c r="K1290" s="13">
        <f t="shared" si="392"/>
        <v>0</v>
      </c>
      <c r="L1290" s="13">
        <f t="shared" si="393"/>
        <v>0</v>
      </c>
      <c r="M1290" s="13" t="e">
        <f ca="1">CalcTable[[#This Row],[IWC]]-AE1289</f>
        <v>#NAME?</v>
      </c>
      <c r="N1290" s="13" t="e">
        <f ca="1">IF(CalcTable[[#This Row],[Day of Year]]&lt;123,FCAP,AE1289)</f>
        <v>#NAME?</v>
      </c>
      <c r="O1290" s="17" t="e">
        <f ca="1">IF(IRR_DRIP,5,COUNTIF('IDET Wind Values'!C1274:G1274,"&lt;="&amp;IRR_MAXWIND))</f>
        <v>#NAME?</v>
      </c>
      <c r="P1290" s="13" t="e">
        <f ca="1">CalcTable[[#This Row],[ET_o]]*KL</f>
        <v>#NAME?</v>
      </c>
      <c r="Q1290" s="13" t="e">
        <f ca="1">IF(WILTPT&lt;=0,1,MAX(0,MIN(1,(CalcTable[[#This Row],[IWC]]-WILTPT)/(MAD-WILTPT))))</f>
        <v>#NAME?</v>
      </c>
      <c r="R1290" s="13" t="e">
        <f ca="1">CalcTable[[#This Row],[ETMult]]*CalcTable[[#This Row],[ETb]]</f>
        <v>#NAME?</v>
      </c>
      <c r="S1290" s="13" t="b">
        <f>INDEX(IRR_LIST,CalcTable[[#This Row],[Day of Week]]+1)</f>
        <v>1</v>
      </c>
      <c r="T1290" s="13">
        <f t="shared" ca="1" si="394"/>
        <v>0</v>
      </c>
      <c r="U1290" s="13" t="b">
        <f ca="1">IF(CalcTable[[#This Row],[IrrPrecip]]&gt;=IC_MM,FALSE,TRUE)</f>
        <v>1</v>
      </c>
      <c r="V1290" s="13" t="b">
        <f t="shared" si="395"/>
        <v>1</v>
      </c>
      <c r="W1290" s="13" t="e">
        <f ca="1">IF(AND(IRR_DRIP=FALSE,CalcTable[[#This Row],[IrrHours]]&lt;=0),FALSE,TRUE)</f>
        <v>#NAME?</v>
      </c>
      <c r="X1290" s="13" t="e">
        <f ca="1">AND(CalcTable[[#This Row],[IrrDay]],CalcTable[[#This Row],[IrrRain]],CalcTable[[#This Row],[IrrWarm]],CalcTable[[#This Row],[IrrWindy]])</f>
        <v>#NAME?</v>
      </c>
      <c r="Y1290" s="13" t="e">
        <f t="shared" ca="1" si="396"/>
        <v>#NAME?</v>
      </c>
      <c r="Z1290" s="13" t="e">
        <f ca="1">CalcTable[[#This Row],[IrrHours]]/5</f>
        <v>#NAME?</v>
      </c>
      <c r="AA1290" s="13" t="e">
        <f ca="1">IF(CalcTable[[#This Row],[IrrFlag]]=FALSE,0,MAX(0,CalcTable[[#This Row],[VolRednWind]]*(FCAP*IRR_TARGET-CalcTable[[#This Row],[IWC]])))</f>
        <v>#NAME?</v>
      </c>
      <c r="AB1290" s="13" t="e">
        <f ca="1">CalcTable[[#This Row],[IWC]]+CalcTable[[#This Row],[Eff Precip]]+CalcTable[[#This Row],[IrrAmt]]-CalcTable[[#This Row],[AET]]</f>
        <v>#NAME?</v>
      </c>
      <c r="AC1290" s="13" t="e">
        <f ca="1">IF(CalcTable[[#This Row],[PWC]]&gt;FCAP,MIN(24*PERC,MIN(SAT,CalcTable[[#This Row],[PWC]])-FCAP),0)</f>
        <v>#NAME?</v>
      </c>
      <c r="AD1290" s="13" t="e">
        <f ca="1">IF(CalcTable[[#This Row],[PWC]]&gt;SAT,CalcTable[[#This Row],[PWC]]-SAT,0)</f>
        <v>#NAME?</v>
      </c>
      <c r="AE1290" s="13" t="e">
        <f ca="1">CalcTable[[#This Row],[PWC]]-CalcTable[[#This Row],[PercAmt]]-CalcTable[[#This Row],[Runoff]]</f>
        <v>#NAME?</v>
      </c>
      <c r="AF1290" s="13" t="e">
        <f ca="1">CalcTable[[#This Row],[IrrAmt]]/1000*CUR_IRR_AREA*10000/IRR_EFF</f>
        <v>#NAME?</v>
      </c>
      <c r="AG1290" s="147"/>
      <c r="AH1290" s="13"/>
      <c r="AI1290" s="50">
        <v>6.3580276904384618</v>
      </c>
      <c r="AJ1290" s="50">
        <v>9.6204333552786157</v>
      </c>
      <c r="AK1290" s="50">
        <v>0</v>
      </c>
      <c r="AL1290" s="50">
        <v>0</v>
      </c>
      <c r="AM1290" s="50"/>
      <c r="AN1290" s="50"/>
      <c r="AO1290" s="50"/>
      <c r="AP1290" s="50"/>
      <c r="AQ1290" s="50"/>
      <c r="AR1290" s="50"/>
      <c r="AS1290" s="50"/>
      <c r="AT1290" s="50"/>
      <c r="AU1290" s="50"/>
      <c r="AV1290" s="50"/>
      <c r="AW1290" s="50"/>
      <c r="AX1290" s="50">
        <f t="shared" si="407"/>
        <v>15.978461045717077</v>
      </c>
      <c r="AY1290" s="50"/>
      <c r="AZ1290" s="50">
        <f t="shared" si="397"/>
        <v>375.4504512146035</v>
      </c>
      <c r="BA1290" s="50">
        <f t="shared" si="398"/>
        <v>609.08542495671622</v>
      </c>
      <c r="BB1290" s="50">
        <f t="shared" si="399"/>
        <v>630.40967572788179</v>
      </c>
      <c r="BC1290" s="17">
        <f t="shared" si="400"/>
        <v>19686</v>
      </c>
      <c r="BD1290" s="50">
        <f t="shared" si="401"/>
        <v>15.978461045717077</v>
      </c>
      <c r="BE1290" s="50">
        <f t="shared" si="402"/>
        <v>375.4504512146035</v>
      </c>
      <c r="BF1290" s="50">
        <f t="shared" si="408"/>
        <v>614.11741626056164</v>
      </c>
      <c r="BG1290" s="50"/>
      <c r="BH1290" s="17">
        <f t="shared" si="403"/>
        <v>0</v>
      </c>
      <c r="BI1290" s="17">
        <f t="shared" si="411"/>
        <v>1290</v>
      </c>
      <c r="BJ1290" s="17">
        <f t="shared" si="409"/>
        <v>1290</v>
      </c>
      <c r="BK1290" s="150">
        <f t="shared" si="410"/>
        <v>25005</v>
      </c>
      <c r="BL1290" s="50" t="e">
        <f t="shared" ca="1" si="404"/>
        <v>#NAME?</v>
      </c>
      <c r="BM1290" s="50" t="e">
        <f t="shared" ca="1" si="405"/>
        <v>#NAME?</v>
      </c>
      <c r="BN1290" s="50" t="e">
        <f t="shared" ca="1" si="406"/>
        <v>#NAME?</v>
      </c>
    </row>
    <row r="1291" spans="1:66" x14ac:dyDescent="0.35">
      <c r="A1291" s="48">
        <v>25006</v>
      </c>
      <c r="B1291" s="17">
        <v>1968</v>
      </c>
      <c r="C1291" s="17">
        <v>6</v>
      </c>
      <c r="D1291" s="17">
        <v>169</v>
      </c>
      <c r="E1291" s="17">
        <v>17</v>
      </c>
      <c r="F1291" s="17">
        <v>2</v>
      </c>
      <c r="G1291" s="50">
        <v>7.2</v>
      </c>
      <c r="H1291" s="32">
        <v>5.3387114996522582</v>
      </c>
      <c r="I1291" s="50">
        <v>11</v>
      </c>
      <c r="J1291" s="13">
        <v>0</v>
      </c>
      <c r="K1291" s="13">
        <f t="shared" si="392"/>
        <v>0</v>
      </c>
      <c r="L1291" s="13">
        <f t="shared" si="393"/>
        <v>0</v>
      </c>
      <c r="M1291" s="13" t="e">
        <f ca="1">CalcTable[[#This Row],[IWC]]-AE1290</f>
        <v>#NAME?</v>
      </c>
      <c r="N1291" s="13" t="e">
        <f ca="1">IF(CalcTable[[#This Row],[Day of Year]]&lt;123,FCAP,AE1290)</f>
        <v>#NAME?</v>
      </c>
      <c r="O1291" s="17" t="e">
        <f ca="1">IF(IRR_DRIP,5,COUNTIF('IDET Wind Values'!C1275:G1275,"&lt;="&amp;IRR_MAXWIND))</f>
        <v>#NAME?</v>
      </c>
      <c r="P1291" s="13" t="e">
        <f ca="1">CalcTable[[#This Row],[ET_o]]*KL</f>
        <v>#NAME?</v>
      </c>
      <c r="Q1291" s="13" t="e">
        <f ca="1">IF(WILTPT&lt;=0,1,MAX(0,MIN(1,(CalcTable[[#This Row],[IWC]]-WILTPT)/(MAD-WILTPT))))</f>
        <v>#NAME?</v>
      </c>
      <c r="R1291" s="13" t="e">
        <f ca="1">CalcTable[[#This Row],[ETMult]]*CalcTable[[#This Row],[ETb]]</f>
        <v>#NAME?</v>
      </c>
      <c r="S1291" s="13" t="b">
        <f>INDEX(IRR_LIST,CalcTable[[#This Row],[Day of Week]]+1)</f>
        <v>0</v>
      </c>
      <c r="T1291" s="13">
        <f t="shared" ca="1" si="394"/>
        <v>0</v>
      </c>
      <c r="U1291" s="13" t="b">
        <f ca="1">IF(CalcTable[[#This Row],[IrrPrecip]]&gt;=IC_MM,FALSE,TRUE)</f>
        <v>1</v>
      </c>
      <c r="V1291" s="13" t="b">
        <f t="shared" si="395"/>
        <v>1</v>
      </c>
      <c r="W1291" s="13" t="e">
        <f ca="1">IF(AND(IRR_DRIP=FALSE,CalcTable[[#This Row],[IrrHours]]&lt;=0),FALSE,TRUE)</f>
        <v>#NAME?</v>
      </c>
      <c r="X1291" s="13" t="e">
        <f ca="1">AND(CalcTable[[#This Row],[IrrDay]],CalcTable[[#This Row],[IrrRain]],CalcTable[[#This Row],[IrrWarm]],CalcTable[[#This Row],[IrrWindy]])</f>
        <v>#NAME?</v>
      </c>
      <c r="Y1291" s="13" t="e">
        <f t="shared" ca="1" si="396"/>
        <v>#NAME?</v>
      </c>
      <c r="Z1291" s="13" t="e">
        <f ca="1">CalcTable[[#This Row],[IrrHours]]/5</f>
        <v>#NAME?</v>
      </c>
      <c r="AA1291" s="13" t="e">
        <f ca="1">IF(CalcTable[[#This Row],[IrrFlag]]=FALSE,0,MAX(0,CalcTable[[#This Row],[VolRednWind]]*(FCAP*IRR_TARGET-CalcTable[[#This Row],[IWC]])))</f>
        <v>#NAME?</v>
      </c>
      <c r="AB1291" s="13" t="e">
        <f ca="1">CalcTable[[#This Row],[IWC]]+CalcTable[[#This Row],[Eff Precip]]+CalcTable[[#This Row],[IrrAmt]]-CalcTable[[#This Row],[AET]]</f>
        <v>#NAME?</v>
      </c>
      <c r="AC1291" s="13" t="e">
        <f ca="1">IF(CalcTable[[#This Row],[PWC]]&gt;FCAP,MIN(24*PERC,MIN(SAT,CalcTable[[#This Row],[PWC]])-FCAP),0)</f>
        <v>#NAME?</v>
      </c>
      <c r="AD1291" s="13" t="e">
        <f ca="1">IF(CalcTable[[#This Row],[PWC]]&gt;SAT,CalcTable[[#This Row],[PWC]]-SAT,0)</f>
        <v>#NAME?</v>
      </c>
      <c r="AE1291" s="13" t="e">
        <f ca="1">CalcTable[[#This Row],[PWC]]-CalcTable[[#This Row],[PercAmt]]-CalcTable[[#This Row],[Runoff]]</f>
        <v>#NAME?</v>
      </c>
      <c r="AF1291" s="13" t="e">
        <f ca="1">CalcTable[[#This Row],[IrrAmt]]/1000*CUR_IRR_AREA*10000/IRR_EFF</f>
        <v>#NAME?</v>
      </c>
      <c r="AG1291" s="147"/>
      <c r="AH1291" s="13"/>
      <c r="AI1291" s="50">
        <v>0</v>
      </c>
      <c r="AJ1291" s="50">
        <v>0</v>
      </c>
      <c r="AK1291" s="50">
        <v>8.0003080672885378</v>
      </c>
      <c r="AL1291" s="50">
        <v>7.4005874833084135</v>
      </c>
      <c r="AM1291" s="50"/>
      <c r="AN1291" s="50"/>
      <c r="AO1291" s="50"/>
      <c r="AP1291" s="50"/>
      <c r="AQ1291" s="50"/>
      <c r="AR1291" s="50"/>
      <c r="AS1291" s="50"/>
      <c r="AT1291" s="50"/>
      <c r="AU1291" s="50"/>
      <c r="AV1291" s="50"/>
      <c r="AW1291" s="50"/>
      <c r="AX1291" s="50">
        <f t="shared" si="407"/>
        <v>15.400895550596951</v>
      </c>
      <c r="AY1291" s="50"/>
      <c r="AZ1291" s="50">
        <f t="shared" si="397"/>
        <v>334.42175116394537</v>
      </c>
      <c r="BA1291" s="50">
        <f t="shared" si="398"/>
        <v>514.90333115718568</v>
      </c>
      <c r="BB1291" s="50">
        <f t="shared" si="399"/>
        <v>530.82817645070702</v>
      </c>
      <c r="BC1291" s="17">
        <f t="shared" si="400"/>
        <v>19686</v>
      </c>
      <c r="BD1291" s="50">
        <f t="shared" si="401"/>
        <v>15.400895550596951</v>
      </c>
      <c r="BE1291" s="50">
        <f t="shared" si="402"/>
        <v>334.42175116394537</v>
      </c>
      <c r="BF1291" s="50">
        <f t="shared" si="408"/>
        <v>547.00752416660407</v>
      </c>
      <c r="BG1291" s="50"/>
      <c r="BH1291" s="17">
        <f t="shared" si="403"/>
        <v>0</v>
      </c>
      <c r="BI1291" s="17">
        <f t="shared" si="411"/>
        <v>1291</v>
      </c>
      <c r="BJ1291" s="17">
        <f t="shared" si="409"/>
        <v>1291</v>
      </c>
      <c r="BK1291" s="150">
        <f t="shared" si="410"/>
        <v>25006</v>
      </c>
      <c r="BL1291" s="50" t="e">
        <f t="shared" ca="1" si="404"/>
        <v>#NAME?</v>
      </c>
      <c r="BM1291" s="50" t="e">
        <f t="shared" ca="1" si="405"/>
        <v>#NAME?</v>
      </c>
      <c r="BN1291" s="50" t="e">
        <f t="shared" ca="1" si="406"/>
        <v>#NAME?</v>
      </c>
    </row>
    <row r="1292" spans="1:66" x14ac:dyDescent="0.35">
      <c r="A1292" s="48">
        <v>25007</v>
      </c>
      <c r="B1292" s="17">
        <v>1968</v>
      </c>
      <c r="C1292" s="17">
        <v>6</v>
      </c>
      <c r="D1292" s="17">
        <v>170</v>
      </c>
      <c r="E1292" s="17">
        <v>18</v>
      </c>
      <c r="F1292" s="17">
        <v>3</v>
      </c>
      <c r="G1292" s="50">
        <v>4.4000000000000004</v>
      </c>
      <c r="H1292" s="32">
        <v>5.2589314556659232</v>
      </c>
      <c r="I1292" s="50">
        <v>4</v>
      </c>
      <c r="J1292" s="13">
        <v>0</v>
      </c>
      <c r="K1292" s="13">
        <f t="shared" si="392"/>
        <v>0</v>
      </c>
      <c r="L1292" s="13">
        <f t="shared" si="393"/>
        <v>0</v>
      </c>
      <c r="M1292" s="13" t="e">
        <f ca="1">CalcTable[[#This Row],[IWC]]-AE1291</f>
        <v>#NAME?</v>
      </c>
      <c r="N1292" s="13" t="e">
        <f ca="1">IF(CalcTable[[#This Row],[Day of Year]]&lt;123,FCAP,AE1291)</f>
        <v>#NAME?</v>
      </c>
      <c r="O1292" s="17" t="e">
        <f ca="1">IF(IRR_DRIP,5,COUNTIF('IDET Wind Values'!C1276:G1276,"&lt;="&amp;IRR_MAXWIND))</f>
        <v>#NAME?</v>
      </c>
      <c r="P1292" s="13" t="e">
        <f ca="1">CalcTable[[#This Row],[ET_o]]*KL</f>
        <v>#NAME?</v>
      </c>
      <c r="Q1292" s="13" t="e">
        <f ca="1">IF(WILTPT&lt;=0,1,MAX(0,MIN(1,(CalcTable[[#This Row],[IWC]]-WILTPT)/(MAD-WILTPT))))</f>
        <v>#NAME?</v>
      </c>
      <c r="R1292" s="13" t="e">
        <f ca="1">CalcTable[[#This Row],[ETMult]]*CalcTable[[#This Row],[ETb]]</f>
        <v>#NAME?</v>
      </c>
      <c r="S1292" s="13" t="b">
        <f>INDEX(IRR_LIST,CalcTable[[#This Row],[Day of Week]]+1)</f>
        <v>1</v>
      </c>
      <c r="T1292" s="13">
        <f t="shared" ca="1" si="394"/>
        <v>0</v>
      </c>
      <c r="U1292" s="13" t="b">
        <f ca="1">IF(CalcTable[[#This Row],[IrrPrecip]]&gt;=IC_MM,FALSE,TRUE)</f>
        <v>1</v>
      </c>
      <c r="V1292" s="13" t="b">
        <f t="shared" si="395"/>
        <v>1</v>
      </c>
      <c r="W1292" s="13" t="e">
        <f ca="1">IF(AND(IRR_DRIP=FALSE,CalcTable[[#This Row],[IrrHours]]&lt;=0),FALSE,TRUE)</f>
        <v>#NAME?</v>
      </c>
      <c r="X1292" s="13" t="e">
        <f ca="1">AND(CalcTable[[#This Row],[IrrDay]],CalcTable[[#This Row],[IrrRain]],CalcTable[[#This Row],[IrrWarm]],CalcTable[[#This Row],[IrrWindy]])</f>
        <v>#NAME?</v>
      </c>
      <c r="Y1292" s="13" t="e">
        <f t="shared" ca="1" si="396"/>
        <v>#NAME?</v>
      </c>
      <c r="Z1292" s="13" t="e">
        <f ca="1">CalcTable[[#This Row],[IrrHours]]/5</f>
        <v>#NAME?</v>
      </c>
      <c r="AA1292" s="13" t="e">
        <f ca="1">IF(CalcTable[[#This Row],[IrrFlag]]=FALSE,0,MAX(0,CalcTable[[#This Row],[VolRednWind]]*(FCAP*IRR_TARGET-CalcTable[[#This Row],[IWC]])))</f>
        <v>#NAME?</v>
      </c>
      <c r="AB1292" s="13" t="e">
        <f ca="1">CalcTable[[#This Row],[IWC]]+CalcTable[[#This Row],[Eff Precip]]+CalcTable[[#This Row],[IrrAmt]]-CalcTable[[#This Row],[AET]]</f>
        <v>#NAME?</v>
      </c>
      <c r="AC1292" s="13" t="e">
        <f ca="1">IF(CalcTable[[#This Row],[PWC]]&gt;FCAP,MIN(24*PERC,MIN(SAT,CalcTable[[#This Row],[PWC]])-FCAP),0)</f>
        <v>#NAME?</v>
      </c>
      <c r="AD1292" s="13" t="e">
        <f ca="1">IF(CalcTable[[#This Row],[PWC]]&gt;SAT,CalcTable[[#This Row],[PWC]]-SAT,0)</f>
        <v>#NAME?</v>
      </c>
      <c r="AE1292" s="13" t="e">
        <f ca="1">CalcTable[[#This Row],[PWC]]-CalcTable[[#This Row],[PercAmt]]-CalcTable[[#This Row],[Runoff]]</f>
        <v>#NAME?</v>
      </c>
      <c r="AF1292" s="13" t="e">
        <f ca="1">CalcTable[[#This Row],[IrrAmt]]/1000*CUR_IRR_AREA*10000/IRR_EFF</f>
        <v>#NAME?</v>
      </c>
      <c r="AG1292" s="147"/>
      <c r="AH1292" s="13"/>
      <c r="AI1292" s="50">
        <v>5.6004485906264421</v>
      </c>
      <c r="AJ1292" s="50">
        <v>8.3957837104562234</v>
      </c>
      <c r="AK1292" s="50">
        <v>0</v>
      </c>
      <c r="AL1292" s="50">
        <v>0</v>
      </c>
      <c r="AM1292" s="50"/>
      <c r="AN1292" s="50"/>
      <c r="AO1292" s="50"/>
      <c r="AP1292" s="50"/>
      <c r="AQ1292" s="50"/>
      <c r="AR1292" s="50"/>
      <c r="AS1292" s="50"/>
      <c r="AT1292" s="50"/>
      <c r="AU1292" s="50"/>
      <c r="AV1292" s="50"/>
      <c r="AW1292" s="50"/>
      <c r="AX1292" s="50">
        <f t="shared" si="407"/>
        <v>13.996232301082665</v>
      </c>
      <c r="AY1292" s="50"/>
      <c r="AZ1292" s="50">
        <f t="shared" si="397"/>
        <v>328.41623483590371</v>
      </c>
      <c r="BA1292" s="50">
        <f t="shared" si="398"/>
        <v>532.72007463208672</v>
      </c>
      <c r="BB1292" s="50">
        <f t="shared" si="399"/>
        <v>551.36597985837989</v>
      </c>
      <c r="BC1292" s="17">
        <f t="shared" si="400"/>
        <v>19686</v>
      </c>
      <c r="BD1292" s="50">
        <f t="shared" si="401"/>
        <v>13.996232301082665</v>
      </c>
      <c r="BE1292" s="50">
        <f t="shared" si="402"/>
        <v>328.41623483590371</v>
      </c>
      <c r="BF1292" s="50">
        <f t="shared" si="408"/>
        <v>537.1844112664694</v>
      </c>
      <c r="BG1292" s="50"/>
      <c r="BH1292" s="17">
        <f t="shared" si="403"/>
        <v>0</v>
      </c>
      <c r="BI1292" s="17">
        <f t="shared" si="411"/>
        <v>1292</v>
      </c>
      <c r="BJ1292" s="17">
        <f t="shared" si="409"/>
        <v>1292</v>
      </c>
      <c r="BK1292" s="150">
        <f t="shared" si="410"/>
        <v>25007</v>
      </c>
      <c r="BL1292" s="50" t="e">
        <f t="shared" ca="1" si="404"/>
        <v>#NAME?</v>
      </c>
      <c r="BM1292" s="50" t="e">
        <f t="shared" ca="1" si="405"/>
        <v>#NAME?</v>
      </c>
      <c r="BN1292" s="50" t="e">
        <f t="shared" ca="1" si="406"/>
        <v>#NAME?</v>
      </c>
    </row>
    <row r="1293" spans="1:66" x14ac:dyDescent="0.35">
      <c r="A1293" s="48">
        <v>25008</v>
      </c>
      <c r="B1293" s="17">
        <v>1968</v>
      </c>
      <c r="C1293" s="17">
        <v>6</v>
      </c>
      <c r="D1293" s="17">
        <v>171</v>
      </c>
      <c r="E1293" s="17">
        <v>19</v>
      </c>
      <c r="F1293" s="17">
        <v>4</v>
      </c>
      <c r="G1293" s="50">
        <v>10</v>
      </c>
      <c r="H1293" s="32">
        <v>5.5070767374079583</v>
      </c>
      <c r="I1293" s="50">
        <v>11.166666666666666</v>
      </c>
      <c r="J1293" s="13">
        <v>0.3</v>
      </c>
      <c r="K1293" s="13">
        <f t="shared" si="392"/>
        <v>0.3</v>
      </c>
      <c r="L1293" s="13">
        <f t="shared" si="393"/>
        <v>0</v>
      </c>
      <c r="M1293" s="13" t="e">
        <f ca="1">CalcTable[[#This Row],[IWC]]-AE1292</f>
        <v>#NAME?</v>
      </c>
      <c r="N1293" s="13" t="e">
        <f ca="1">IF(CalcTable[[#This Row],[Day of Year]]&lt;123,FCAP,AE1292)</f>
        <v>#NAME?</v>
      </c>
      <c r="O1293" s="17" t="e">
        <f ca="1">IF(IRR_DRIP,5,COUNTIF('IDET Wind Values'!C1277:G1277,"&lt;="&amp;IRR_MAXWIND))</f>
        <v>#NAME?</v>
      </c>
      <c r="P1293" s="13" t="e">
        <f ca="1">CalcTable[[#This Row],[ET_o]]*KL</f>
        <v>#NAME?</v>
      </c>
      <c r="Q1293" s="13" t="e">
        <f ca="1">IF(WILTPT&lt;=0,1,MAX(0,MIN(1,(CalcTable[[#This Row],[IWC]]-WILTPT)/(MAD-WILTPT))))</f>
        <v>#NAME?</v>
      </c>
      <c r="R1293" s="13" t="e">
        <f ca="1">CalcTable[[#This Row],[ETMult]]*CalcTable[[#This Row],[ETb]]</f>
        <v>#NAME?</v>
      </c>
      <c r="S1293" s="13" t="b">
        <f>INDEX(IRR_LIST,CalcTable[[#This Row],[Day of Week]]+1)</f>
        <v>0</v>
      </c>
      <c r="T1293" s="13">
        <f t="shared" ca="1" si="394"/>
        <v>0</v>
      </c>
      <c r="U1293" s="13" t="b">
        <f ca="1">IF(CalcTable[[#This Row],[IrrPrecip]]&gt;=IC_MM,FALSE,TRUE)</f>
        <v>1</v>
      </c>
      <c r="V1293" s="13" t="b">
        <f t="shared" si="395"/>
        <v>1</v>
      </c>
      <c r="W1293" s="13" t="e">
        <f ca="1">IF(AND(IRR_DRIP=FALSE,CalcTable[[#This Row],[IrrHours]]&lt;=0),FALSE,TRUE)</f>
        <v>#NAME?</v>
      </c>
      <c r="X1293" s="13" t="e">
        <f ca="1">AND(CalcTable[[#This Row],[IrrDay]],CalcTable[[#This Row],[IrrRain]],CalcTable[[#This Row],[IrrWarm]],CalcTable[[#This Row],[IrrWindy]])</f>
        <v>#NAME?</v>
      </c>
      <c r="Y1293" s="13" t="e">
        <f t="shared" ca="1" si="396"/>
        <v>#NAME?</v>
      </c>
      <c r="Z1293" s="13" t="e">
        <f ca="1">CalcTable[[#This Row],[IrrHours]]/5</f>
        <v>#NAME?</v>
      </c>
      <c r="AA1293" s="13" t="e">
        <f ca="1">IF(CalcTable[[#This Row],[IrrFlag]]=FALSE,0,MAX(0,CalcTable[[#This Row],[VolRednWind]]*(FCAP*IRR_TARGET-CalcTable[[#This Row],[IWC]])))</f>
        <v>#NAME?</v>
      </c>
      <c r="AB1293" s="13" t="e">
        <f ca="1">CalcTable[[#This Row],[IWC]]+CalcTable[[#This Row],[Eff Precip]]+CalcTable[[#This Row],[IrrAmt]]-CalcTable[[#This Row],[AET]]</f>
        <v>#NAME?</v>
      </c>
      <c r="AC1293" s="13" t="e">
        <f ca="1">IF(CalcTable[[#This Row],[PWC]]&gt;FCAP,MIN(24*PERC,MIN(SAT,CalcTable[[#This Row],[PWC]])-FCAP),0)</f>
        <v>#NAME?</v>
      </c>
      <c r="AD1293" s="13" t="e">
        <f ca="1">IF(CalcTable[[#This Row],[PWC]]&gt;SAT,CalcTable[[#This Row],[PWC]]-SAT,0)</f>
        <v>#NAME?</v>
      </c>
      <c r="AE1293" s="13" t="e">
        <f ca="1">CalcTable[[#This Row],[PWC]]-CalcTable[[#This Row],[PercAmt]]-CalcTable[[#This Row],[Runoff]]</f>
        <v>#NAME?</v>
      </c>
      <c r="AF1293" s="13" t="e">
        <f ca="1">CalcTable[[#This Row],[IrrAmt]]/1000*CUR_IRR_AREA*10000/IRR_EFF</f>
        <v>#NAME?</v>
      </c>
      <c r="AG1293" s="147"/>
      <c r="AH1293" s="13"/>
      <c r="AI1293" s="50">
        <v>0</v>
      </c>
      <c r="AJ1293" s="50">
        <v>0</v>
      </c>
      <c r="AK1293" s="50">
        <v>3.6527481845334013</v>
      </c>
      <c r="AL1293" s="50">
        <v>5.7728483621416586</v>
      </c>
      <c r="AM1293" s="50"/>
      <c r="AN1293" s="50"/>
      <c r="AO1293" s="50"/>
      <c r="AP1293" s="50"/>
      <c r="AQ1293" s="50"/>
      <c r="AR1293" s="50"/>
      <c r="AS1293" s="50"/>
      <c r="AT1293" s="50"/>
      <c r="AU1293" s="50"/>
      <c r="AV1293" s="50"/>
      <c r="AW1293" s="50"/>
      <c r="AX1293" s="50">
        <f t="shared" si="407"/>
        <v>9.4255965466750595</v>
      </c>
      <c r="AY1293" s="50"/>
      <c r="AZ1293" s="50">
        <f t="shared" si="397"/>
        <v>222.91052532931189</v>
      </c>
      <c r="BA1293" s="50">
        <f t="shared" si="398"/>
        <v>343.21144376100403</v>
      </c>
      <c r="BB1293" s="50">
        <f t="shared" si="399"/>
        <v>353.82623068144744</v>
      </c>
      <c r="BC1293" s="17">
        <f t="shared" si="400"/>
        <v>19686</v>
      </c>
      <c r="BD1293" s="50">
        <f t="shared" si="401"/>
        <v>9.4255965466750595</v>
      </c>
      <c r="BE1293" s="50">
        <f t="shared" si="402"/>
        <v>222.91052532931189</v>
      </c>
      <c r="BF1293" s="50">
        <f t="shared" si="408"/>
        <v>364.61065749065989</v>
      </c>
      <c r="BG1293" s="50"/>
      <c r="BH1293" s="17">
        <f t="shared" si="403"/>
        <v>0</v>
      </c>
      <c r="BI1293" s="17">
        <f t="shared" si="411"/>
        <v>1293</v>
      </c>
      <c r="BJ1293" s="17">
        <f t="shared" si="409"/>
        <v>1293</v>
      </c>
      <c r="BK1293" s="150">
        <f t="shared" si="410"/>
        <v>25008</v>
      </c>
      <c r="BL1293" s="50" t="e">
        <f t="shared" ca="1" si="404"/>
        <v>#NAME?</v>
      </c>
      <c r="BM1293" s="50" t="e">
        <f t="shared" ca="1" si="405"/>
        <v>#NAME?</v>
      </c>
      <c r="BN1293" s="50" t="e">
        <f t="shared" ca="1" si="406"/>
        <v>#NAME?</v>
      </c>
    </row>
    <row r="1294" spans="1:66" x14ac:dyDescent="0.35">
      <c r="A1294" s="48">
        <v>25009</v>
      </c>
      <c r="B1294" s="17">
        <v>1968</v>
      </c>
      <c r="C1294" s="17">
        <v>6</v>
      </c>
      <c r="D1294" s="17">
        <v>172</v>
      </c>
      <c r="E1294" s="17">
        <v>20</v>
      </c>
      <c r="F1294" s="17">
        <v>5</v>
      </c>
      <c r="G1294" s="50">
        <v>3.9</v>
      </c>
      <c r="H1294" s="32">
        <v>4.1989655088542266</v>
      </c>
      <c r="I1294" s="50">
        <v>7.166666666666667</v>
      </c>
      <c r="J1294" s="13">
        <v>0</v>
      </c>
      <c r="K1294" s="13">
        <f t="shared" si="392"/>
        <v>0</v>
      </c>
      <c r="L1294" s="13">
        <f t="shared" si="393"/>
        <v>0</v>
      </c>
      <c r="M1294" s="13" t="e">
        <f ca="1">CalcTable[[#This Row],[IWC]]-AE1293</f>
        <v>#NAME?</v>
      </c>
      <c r="N1294" s="13" t="e">
        <f ca="1">IF(CalcTable[[#This Row],[Day of Year]]&lt;123,FCAP,AE1293)</f>
        <v>#NAME?</v>
      </c>
      <c r="O1294" s="17" t="e">
        <f ca="1">IF(IRR_DRIP,5,COUNTIF('IDET Wind Values'!C1278:G1278,"&lt;="&amp;IRR_MAXWIND))</f>
        <v>#NAME?</v>
      </c>
      <c r="P1294" s="13" t="e">
        <f ca="1">CalcTable[[#This Row],[ET_o]]*KL</f>
        <v>#NAME?</v>
      </c>
      <c r="Q1294" s="13" t="e">
        <f ca="1">IF(WILTPT&lt;=0,1,MAX(0,MIN(1,(CalcTable[[#This Row],[IWC]]-WILTPT)/(MAD-WILTPT))))</f>
        <v>#NAME?</v>
      </c>
      <c r="R1294" s="13" t="e">
        <f ca="1">CalcTable[[#This Row],[ETMult]]*CalcTable[[#This Row],[ETb]]</f>
        <v>#NAME?</v>
      </c>
      <c r="S1294" s="13" t="b">
        <f>INDEX(IRR_LIST,CalcTable[[#This Row],[Day of Week]]+1)</f>
        <v>1</v>
      </c>
      <c r="T1294" s="13">
        <f t="shared" ca="1" si="394"/>
        <v>0.3</v>
      </c>
      <c r="U1294" s="13" t="b">
        <f ca="1">IF(CalcTable[[#This Row],[IrrPrecip]]&gt;=IC_MM,FALSE,TRUE)</f>
        <v>1</v>
      </c>
      <c r="V1294" s="13" t="b">
        <f t="shared" si="395"/>
        <v>1</v>
      </c>
      <c r="W1294" s="13" t="e">
        <f ca="1">IF(AND(IRR_DRIP=FALSE,CalcTable[[#This Row],[IrrHours]]&lt;=0),FALSE,TRUE)</f>
        <v>#NAME?</v>
      </c>
      <c r="X1294" s="13" t="e">
        <f ca="1">AND(CalcTable[[#This Row],[IrrDay]],CalcTable[[#This Row],[IrrRain]],CalcTable[[#This Row],[IrrWarm]],CalcTable[[#This Row],[IrrWindy]])</f>
        <v>#NAME?</v>
      </c>
      <c r="Y1294" s="13" t="e">
        <f t="shared" ca="1" si="396"/>
        <v>#NAME?</v>
      </c>
      <c r="Z1294" s="13" t="e">
        <f ca="1">CalcTable[[#This Row],[IrrHours]]/5</f>
        <v>#NAME?</v>
      </c>
      <c r="AA1294" s="13" t="e">
        <f ca="1">IF(CalcTable[[#This Row],[IrrFlag]]=FALSE,0,MAX(0,CalcTable[[#This Row],[VolRednWind]]*(FCAP*IRR_TARGET-CalcTable[[#This Row],[IWC]])))</f>
        <v>#NAME?</v>
      </c>
      <c r="AB1294" s="13" t="e">
        <f ca="1">CalcTable[[#This Row],[IWC]]+CalcTable[[#This Row],[Eff Precip]]+CalcTable[[#This Row],[IrrAmt]]-CalcTable[[#This Row],[AET]]</f>
        <v>#NAME?</v>
      </c>
      <c r="AC1294" s="13" t="e">
        <f ca="1">IF(CalcTable[[#This Row],[PWC]]&gt;FCAP,MIN(24*PERC,MIN(SAT,CalcTable[[#This Row],[PWC]])-FCAP),0)</f>
        <v>#NAME?</v>
      </c>
      <c r="AD1294" s="13" t="e">
        <f ca="1">IF(CalcTable[[#This Row],[PWC]]&gt;SAT,CalcTable[[#This Row],[PWC]]-SAT,0)</f>
        <v>#NAME?</v>
      </c>
      <c r="AE1294" s="13" t="e">
        <f ca="1">CalcTable[[#This Row],[PWC]]-CalcTable[[#This Row],[PercAmt]]-CalcTable[[#This Row],[Runoff]]</f>
        <v>#NAME?</v>
      </c>
      <c r="AF1294" s="13" t="e">
        <f ca="1">CalcTable[[#This Row],[IrrAmt]]/1000*CUR_IRR_AREA*10000/IRR_EFF</f>
        <v>#NAME?</v>
      </c>
      <c r="AG1294" s="147"/>
      <c r="AH1294" s="13"/>
      <c r="AI1294" s="50">
        <v>13.978803116881441</v>
      </c>
      <c r="AJ1294" s="50">
        <v>20.038459742359905</v>
      </c>
      <c r="AK1294" s="50">
        <v>0</v>
      </c>
      <c r="AL1294" s="50">
        <v>0</v>
      </c>
      <c r="AM1294" s="50"/>
      <c r="AN1294" s="50"/>
      <c r="AO1294" s="50"/>
      <c r="AP1294" s="50"/>
      <c r="AQ1294" s="50"/>
      <c r="AR1294" s="50"/>
      <c r="AS1294" s="50"/>
      <c r="AT1294" s="50"/>
      <c r="AU1294" s="50"/>
      <c r="AV1294" s="50"/>
      <c r="AW1294" s="50"/>
      <c r="AX1294" s="50">
        <f t="shared" si="407"/>
        <v>34.017262859241342</v>
      </c>
      <c r="AY1294" s="50"/>
      <c r="AZ1294" s="50">
        <f t="shared" si="397"/>
        <v>792.81726482348506</v>
      </c>
      <c r="BA1294" s="50">
        <f t="shared" si="398"/>
        <v>1285.2797370723379</v>
      </c>
      <c r="BB1294" s="50">
        <f t="shared" si="399"/>
        <v>1330.2099220774762</v>
      </c>
      <c r="BC1294" s="17">
        <f t="shared" si="400"/>
        <v>19686</v>
      </c>
      <c r="BD1294" s="50">
        <f t="shared" si="401"/>
        <v>34.017262859241342</v>
      </c>
      <c r="BE1294" s="50">
        <f t="shared" si="402"/>
        <v>792.81726482348506</v>
      </c>
      <c r="BF1294" s="50">
        <f t="shared" si="408"/>
        <v>1296.7966576283779</v>
      </c>
      <c r="BG1294" s="50"/>
      <c r="BH1294" s="17">
        <f t="shared" si="403"/>
        <v>0</v>
      </c>
      <c r="BI1294" s="17">
        <f t="shared" si="411"/>
        <v>1294</v>
      </c>
      <c r="BJ1294" s="17">
        <f t="shared" si="409"/>
        <v>1294</v>
      </c>
      <c r="BK1294" s="150">
        <f t="shared" si="410"/>
        <v>25009</v>
      </c>
      <c r="BL1294" s="50" t="e">
        <f t="shared" ca="1" si="404"/>
        <v>#NAME?</v>
      </c>
      <c r="BM1294" s="50" t="e">
        <f t="shared" ca="1" si="405"/>
        <v>#NAME?</v>
      </c>
      <c r="BN1294" s="50" t="e">
        <f t="shared" ca="1" si="406"/>
        <v>#NAME?</v>
      </c>
    </row>
    <row r="1295" spans="1:66" x14ac:dyDescent="0.35">
      <c r="A1295" s="48">
        <v>25010</v>
      </c>
      <c r="B1295" s="17">
        <v>1968</v>
      </c>
      <c r="C1295" s="17">
        <v>6</v>
      </c>
      <c r="D1295" s="17">
        <v>173</v>
      </c>
      <c r="E1295" s="17">
        <v>21</v>
      </c>
      <c r="F1295" s="17">
        <v>6</v>
      </c>
      <c r="G1295" s="50">
        <v>3.9</v>
      </c>
      <c r="H1295" s="32">
        <v>4.7588499337646759</v>
      </c>
      <c r="I1295" s="50">
        <v>4.5</v>
      </c>
      <c r="J1295" s="13">
        <v>0</v>
      </c>
      <c r="K1295" s="13">
        <f t="shared" si="392"/>
        <v>0</v>
      </c>
      <c r="L1295" s="13">
        <f t="shared" si="393"/>
        <v>0</v>
      </c>
      <c r="M1295" s="13" t="e">
        <f ca="1">CalcTable[[#This Row],[IWC]]-AE1294</f>
        <v>#NAME?</v>
      </c>
      <c r="N1295" s="13" t="e">
        <f ca="1">IF(CalcTable[[#This Row],[Day of Year]]&lt;123,FCAP,AE1294)</f>
        <v>#NAME?</v>
      </c>
      <c r="O1295" s="17" t="e">
        <f ca="1">IF(IRR_DRIP,5,COUNTIF('IDET Wind Values'!C1279:G1279,"&lt;="&amp;IRR_MAXWIND))</f>
        <v>#NAME?</v>
      </c>
      <c r="P1295" s="13" t="e">
        <f ca="1">CalcTable[[#This Row],[ET_o]]*KL</f>
        <v>#NAME?</v>
      </c>
      <c r="Q1295" s="13" t="e">
        <f ca="1">IF(WILTPT&lt;=0,1,MAX(0,MIN(1,(CalcTable[[#This Row],[IWC]]-WILTPT)/(MAD-WILTPT))))</f>
        <v>#NAME?</v>
      </c>
      <c r="R1295" s="13" t="e">
        <f ca="1">CalcTable[[#This Row],[ETMult]]*CalcTable[[#This Row],[ETb]]</f>
        <v>#NAME?</v>
      </c>
      <c r="S1295" s="13" t="b">
        <f>INDEX(IRR_LIST,CalcTable[[#This Row],[Day of Week]]+1)</f>
        <v>0</v>
      </c>
      <c r="T1295" s="13">
        <f t="shared" ca="1" si="394"/>
        <v>0.3</v>
      </c>
      <c r="U1295" s="13" t="b">
        <f ca="1">IF(CalcTable[[#This Row],[IrrPrecip]]&gt;=IC_MM,FALSE,TRUE)</f>
        <v>1</v>
      </c>
      <c r="V1295" s="13" t="b">
        <f t="shared" si="395"/>
        <v>1</v>
      </c>
      <c r="W1295" s="13" t="e">
        <f ca="1">IF(AND(IRR_DRIP=FALSE,CalcTable[[#This Row],[IrrHours]]&lt;=0),FALSE,TRUE)</f>
        <v>#NAME?</v>
      </c>
      <c r="X1295" s="13" t="e">
        <f ca="1">AND(CalcTable[[#This Row],[IrrDay]],CalcTable[[#This Row],[IrrRain]],CalcTable[[#This Row],[IrrWarm]],CalcTable[[#This Row],[IrrWindy]])</f>
        <v>#NAME?</v>
      </c>
      <c r="Y1295" s="13" t="e">
        <f t="shared" ca="1" si="396"/>
        <v>#NAME?</v>
      </c>
      <c r="Z1295" s="13" t="e">
        <f ca="1">CalcTable[[#This Row],[IrrHours]]/5</f>
        <v>#NAME?</v>
      </c>
      <c r="AA1295" s="13" t="e">
        <f ca="1">IF(CalcTable[[#This Row],[IrrFlag]]=FALSE,0,MAX(0,CalcTable[[#This Row],[VolRednWind]]*(FCAP*IRR_TARGET-CalcTable[[#This Row],[IWC]])))</f>
        <v>#NAME?</v>
      </c>
      <c r="AB1295" s="13" t="e">
        <f ca="1">CalcTable[[#This Row],[IWC]]+CalcTable[[#This Row],[Eff Precip]]+CalcTable[[#This Row],[IrrAmt]]-CalcTable[[#This Row],[AET]]</f>
        <v>#NAME?</v>
      </c>
      <c r="AC1295" s="13" t="e">
        <f ca="1">IF(CalcTable[[#This Row],[PWC]]&gt;FCAP,MIN(24*PERC,MIN(SAT,CalcTable[[#This Row],[PWC]])-FCAP),0)</f>
        <v>#NAME?</v>
      </c>
      <c r="AD1295" s="13" t="e">
        <f ca="1">IF(CalcTable[[#This Row],[PWC]]&gt;SAT,CalcTable[[#This Row],[PWC]]-SAT,0)</f>
        <v>#NAME?</v>
      </c>
      <c r="AE1295" s="13" t="e">
        <f ca="1">CalcTable[[#This Row],[PWC]]-CalcTable[[#This Row],[PercAmt]]-CalcTable[[#This Row],[Runoff]]</f>
        <v>#NAME?</v>
      </c>
      <c r="AF1295" s="13" t="e">
        <f ca="1">CalcTable[[#This Row],[IrrAmt]]/1000*CUR_IRR_AREA*10000/IRR_EFF</f>
        <v>#NAME?</v>
      </c>
      <c r="AG1295" s="147"/>
      <c r="AH1295" s="13"/>
      <c r="AI1295" s="50">
        <v>0</v>
      </c>
      <c r="AJ1295" s="50">
        <v>0</v>
      </c>
      <c r="AK1295" s="50">
        <v>0</v>
      </c>
      <c r="AL1295" s="50">
        <v>5.3383232354442001</v>
      </c>
      <c r="AM1295" s="50"/>
      <c r="AN1295" s="50"/>
      <c r="AO1295" s="50"/>
      <c r="AP1295" s="50"/>
      <c r="AQ1295" s="50"/>
      <c r="AR1295" s="50"/>
      <c r="AS1295" s="50"/>
      <c r="AT1295" s="50"/>
      <c r="AU1295" s="50"/>
      <c r="AV1295" s="50"/>
      <c r="AW1295" s="50"/>
      <c r="AX1295" s="50">
        <f t="shared" si="407"/>
        <v>5.3383232354442001</v>
      </c>
      <c r="AY1295" s="50"/>
      <c r="AZ1295" s="50">
        <f t="shared" si="397"/>
        <v>156.59081490636322</v>
      </c>
      <c r="BA1295" s="50">
        <f t="shared" si="398"/>
        <v>241.10014358598784</v>
      </c>
      <c r="BB1295" s="50">
        <f t="shared" si="399"/>
        <v>248.55684905771943</v>
      </c>
      <c r="BC1295" s="17">
        <f t="shared" si="400"/>
        <v>19686</v>
      </c>
      <c r="BD1295" s="50">
        <f t="shared" si="401"/>
        <v>5.3383232354442001</v>
      </c>
      <c r="BE1295" s="50">
        <f t="shared" si="402"/>
        <v>156.59081490636322</v>
      </c>
      <c r="BF1295" s="50">
        <f t="shared" si="408"/>
        <v>256.13272363725207</v>
      </c>
      <c r="BG1295" s="50"/>
      <c r="BH1295" s="17">
        <f t="shared" si="403"/>
        <v>0</v>
      </c>
      <c r="BI1295" s="17">
        <f t="shared" si="411"/>
        <v>1295</v>
      </c>
      <c r="BJ1295" s="17">
        <f t="shared" si="409"/>
        <v>1295</v>
      </c>
      <c r="BK1295" s="150">
        <f t="shared" si="410"/>
        <v>25010</v>
      </c>
      <c r="BL1295" s="50" t="e">
        <f t="shared" ca="1" si="404"/>
        <v>#NAME?</v>
      </c>
      <c r="BM1295" s="50" t="e">
        <f t="shared" ca="1" si="405"/>
        <v>#NAME?</v>
      </c>
      <c r="BN1295" s="50" t="e">
        <f t="shared" ca="1" si="406"/>
        <v>#NAME?</v>
      </c>
    </row>
    <row r="1296" spans="1:66" x14ac:dyDescent="0.35">
      <c r="A1296" s="48">
        <v>25011</v>
      </c>
      <c r="B1296" s="17">
        <v>1968</v>
      </c>
      <c r="C1296" s="17">
        <v>6</v>
      </c>
      <c r="D1296" s="17">
        <v>174</v>
      </c>
      <c r="E1296" s="17">
        <v>22</v>
      </c>
      <c r="F1296" s="17">
        <v>7</v>
      </c>
      <c r="G1296" s="50">
        <v>6.7</v>
      </c>
      <c r="H1296" s="32">
        <v>4.4620888588983698</v>
      </c>
      <c r="I1296" s="50">
        <v>8.6666666666666661</v>
      </c>
      <c r="J1296" s="13">
        <v>0</v>
      </c>
      <c r="K1296" s="13">
        <f t="shared" si="392"/>
        <v>0</v>
      </c>
      <c r="L1296" s="13">
        <f t="shared" si="393"/>
        <v>0</v>
      </c>
      <c r="M1296" s="13" t="e">
        <f ca="1">CalcTable[[#This Row],[IWC]]-AE1295</f>
        <v>#NAME?</v>
      </c>
      <c r="N1296" s="13" t="e">
        <f ca="1">IF(CalcTable[[#This Row],[Day of Year]]&lt;123,FCAP,AE1295)</f>
        <v>#NAME?</v>
      </c>
      <c r="O1296" s="17" t="e">
        <f ca="1">IF(IRR_DRIP,5,COUNTIF('IDET Wind Values'!C1280:G1280,"&lt;="&amp;IRR_MAXWIND))</f>
        <v>#NAME?</v>
      </c>
      <c r="P1296" s="13" t="e">
        <f ca="1">CalcTable[[#This Row],[ET_o]]*KL</f>
        <v>#NAME?</v>
      </c>
      <c r="Q1296" s="13" t="e">
        <f ca="1">IF(WILTPT&lt;=0,1,MAX(0,MIN(1,(CalcTable[[#This Row],[IWC]]-WILTPT)/(MAD-WILTPT))))</f>
        <v>#NAME?</v>
      </c>
      <c r="R1296" s="13" t="e">
        <f ca="1">CalcTable[[#This Row],[ETMult]]*CalcTable[[#This Row],[ETb]]</f>
        <v>#NAME?</v>
      </c>
      <c r="S1296" s="13" t="b">
        <f>INDEX(IRR_LIST,CalcTable[[#This Row],[Day of Week]]+1)</f>
        <v>0</v>
      </c>
      <c r="T1296" s="13">
        <f t="shared" ca="1" si="394"/>
        <v>0</v>
      </c>
      <c r="U1296" s="13" t="b">
        <f ca="1">IF(CalcTable[[#This Row],[IrrPrecip]]&gt;=IC_MM,FALSE,TRUE)</f>
        <v>1</v>
      </c>
      <c r="V1296" s="13" t="b">
        <f t="shared" si="395"/>
        <v>1</v>
      </c>
      <c r="W1296" s="13" t="e">
        <f ca="1">IF(AND(IRR_DRIP=FALSE,CalcTable[[#This Row],[IrrHours]]&lt;=0),FALSE,TRUE)</f>
        <v>#NAME?</v>
      </c>
      <c r="X1296" s="13" t="e">
        <f ca="1">AND(CalcTable[[#This Row],[IrrDay]],CalcTable[[#This Row],[IrrRain]],CalcTable[[#This Row],[IrrWarm]],CalcTable[[#This Row],[IrrWindy]])</f>
        <v>#NAME?</v>
      </c>
      <c r="Y1296" s="13" t="e">
        <f t="shared" ca="1" si="396"/>
        <v>#NAME?</v>
      </c>
      <c r="Z1296" s="13" t="e">
        <f ca="1">CalcTable[[#This Row],[IrrHours]]/5</f>
        <v>#NAME?</v>
      </c>
      <c r="AA1296" s="13" t="e">
        <f ca="1">IF(CalcTable[[#This Row],[IrrFlag]]=FALSE,0,MAX(0,CalcTable[[#This Row],[VolRednWind]]*(FCAP*IRR_TARGET-CalcTable[[#This Row],[IWC]])))</f>
        <v>#NAME?</v>
      </c>
      <c r="AB1296" s="13" t="e">
        <f ca="1">CalcTable[[#This Row],[IWC]]+CalcTable[[#This Row],[Eff Precip]]+CalcTable[[#This Row],[IrrAmt]]-CalcTable[[#This Row],[AET]]</f>
        <v>#NAME?</v>
      </c>
      <c r="AC1296" s="13" t="e">
        <f ca="1">IF(CalcTable[[#This Row],[PWC]]&gt;FCAP,MIN(24*PERC,MIN(SAT,CalcTable[[#This Row],[PWC]])-FCAP),0)</f>
        <v>#NAME?</v>
      </c>
      <c r="AD1296" s="13" t="e">
        <f ca="1">IF(CalcTable[[#This Row],[PWC]]&gt;SAT,CalcTable[[#This Row],[PWC]]-SAT,0)</f>
        <v>#NAME?</v>
      </c>
      <c r="AE1296" s="13" t="e">
        <f ca="1">CalcTable[[#This Row],[PWC]]-CalcTable[[#This Row],[PercAmt]]-CalcTable[[#This Row],[Runoff]]</f>
        <v>#NAME?</v>
      </c>
      <c r="AF1296" s="13" t="e">
        <f ca="1">CalcTable[[#This Row],[IrrAmt]]/1000*CUR_IRR_AREA*10000/IRR_EFF</f>
        <v>#NAME?</v>
      </c>
      <c r="AG1296" s="147"/>
      <c r="AH1296" s="13"/>
      <c r="AI1296" s="50">
        <v>0</v>
      </c>
      <c r="AJ1296" s="50">
        <v>0</v>
      </c>
      <c r="AK1296" s="50">
        <v>0</v>
      </c>
      <c r="AL1296" s="50">
        <v>0</v>
      </c>
      <c r="AM1296" s="50"/>
      <c r="AN1296" s="50"/>
      <c r="AO1296" s="50"/>
      <c r="AP1296" s="50"/>
      <c r="AQ1296" s="50"/>
      <c r="AR1296" s="50"/>
      <c r="AS1296" s="50"/>
      <c r="AT1296" s="50"/>
      <c r="AU1296" s="50"/>
      <c r="AV1296" s="50"/>
      <c r="AW1296" s="50"/>
      <c r="AX1296" s="50">
        <f t="shared" si="407"/>
        <v>0</v>
      </c>
      <c r="AY1296" s="50"/>
      <c r="AZ1296" s="50">
        <f t="shared" si="397"/>
        <v>0</v>
      </c>
      <c r="BA1296" s="50">
        <f t="shared" si="398"/>
        <v>0</v>
      </c>
      <c r="BB1296" s="50">
        <f t="shared" si="399"/>
        <v>0</v>
      </c>
      <c r="BC1296" s="17">
        <f t="shared" si="400"/>
        <v>19686</v>
      </c>
      <c r="BD1296" s="50">
        <f t="shared" si="401"/>
        <v>0</v>
      </c>
      <c r="BE1296" s="50">
        <f t="shared" si="402"/>
        <v>0</v>
      </c>
      <c r="BF1296" s="50">
        <f t="shared" si="408"/>
        <v>0</v>
      </c>
      <c r="BG1296" s="50"/>
      <c r="BH1296" s="17">
        <f t="shared" si="403"/>
        <v>0</v>
      </c>
      <c r="BI1296" s="17">
        <f t="shared" si="411"/>
        <v>1296</v>
      </c>
      <c r="BJ1296" s="17">
        <f t="shared" si="409"/>
        <v>1296</v>
      </c>
      <c r="BK1296" s="150">
        <f t="shared" si="410"/>
        <v>25011</v>
      </c>
      <c r="BL1296" s="50" t="e">
        <f t="shared" ca="1" si="404"/>
        <v>#NAME?</v>
      </c>
      <c r="BM1296" s="50" t="e">
        <f t="shared" ca="1" si="405"/>
        <v>#NAME?</v>
      </c>
      <c r="BN1296" s="50" t="e">
        <f t="shared" ca="1" si="406"/>
        <v>#NAME?</v>
      </c>
    </row>
    <row r="1297" spans="1:66" x14ac:dyDescent="0.35">
      <c r="A1297" s="48">
        <v>25012</v>
      </c>
      <c r="B1297" s="17">
        <v>1968</v>
      </c>
      <c r="C1297" s="17">
        <v>6</v>
      </c>
      <c r="D1297" s="17">
        <v>175</v>
      </c>
      <c r="E1297" s="17">
        <v>23</v>
      </c>
      <c r="F1297" s="17">
        <v>1</v>
      </c>
      <c r="G1297" s="50">
        <v>5.6</v>
      </c>
      <c r="H1297" s="32">
        <v>3.4996213603872395</v>
      </c>
      <c r="I1297" s="50">
        <v>14.666666666666666</v>
      </c>
      <c r="J1297" s="13">
        <v>0.5</v>
      </c>
      <c r="K1297" s="13">
        <f t="shared" si="392"/>
        <v>0.5</v>
      </c>
      <c r="L1297" s="13">
        <f t="shared" si="393"/>
        <v>0</v>
      </c>
      <c r="M1297" s="13" t="e">
        <f ca="1">CalcTable[[#This Row],[IWC]]-AE1296</f>
        <v>#NAME?</v>
      </c>
      <c r="N1297" s="13" t="e">
        <f ca="1">IF(CalcTable[[#This Row],[Day of Year]]&lt;123,FCAP,AE1296)</f>
        <v>#NAME?</v>
      </c>
      <c r="O1297" s="17" t="e">
        <f ca="1">IF(IRR_DRIP,5,COUNTIF('IDET Wind Values'!C1281:G1281,"&lt;="&amp;IRR_MAXWIND))</f>
        <v>#NAME?</v>
      </c>
      <c r="P1297" s="13" t="e">
        <f ca="1">CalcTable[[#This Row],[ET_o]]*KL</f>
        <v>#NAME?</v>
      </c>
      <c r="Q1297" s="13" t="e">
        <f ca="1">IF(WILTPT&lt;=0,1,MAX(0,MIN(1,(CalcTable[[#This Row],[IWC]]-WILTPT)/(MAD-WILTPT))))</f>
        <v>#NAME?</v>
      </c>
      <c r="R1297" s="13" t="e">
        <f ca="1">CalcTable[[#This Row],[ETMult]]*CalcTable[[#This Row],[ETb]]</f>
        <v>#NAME?</v>
      </c>
      <c r="S1297" s="13" t="b">
        <f>INDEX(IRR_LIST,CalcTable[[#This Row],[Day of Week]]+1)</f>
        <v>1</v>
      </c>
      <c r="T1297" s="13">
        <f t="shared" ca="1" si="394"/>
        <v>0</v>
      </c>
      <c r="U1297" s="13" t="b">
        <f ca="1">IF(CalcTable[[#This Row],[IrrPrecip]]&gt;=IC_MM,FALSE,TRUE)</f>
        <v>1</v>
      </c>
      <c r="V1297" s="13" t="b">
        <f t="shared" si="395"/>
        <v>1</v>
      </c>
      <c r="W1297" s="13" t="e">
        <f ca="1">IF(AND(IRR_DRIP=FALSE,CalcTable[[#This Row],[IrrHours]]&lt;=0),FALSE,TRUE)</f>
        <v>#NAME?</v>
      </c>
      <c r="X1297" s="13" t="e">
        <f ca="1">AND(CalcTable[[#This Row],[IrrDay]],CalcTable[[#This Row],[IrrRain]],CalcTable[[#This Row],[IrrWarm]],CalcTable[[#This Row],[IrrWindy]])</f>
        <v>#NAME?</v>
      </c>
      <c r="Y1297" s="13" t="e">
        <f t="shared" ca="1" si="396"/>
        <v>#NAME?</v>
      </c>
      <c r="Z1297" s="13" t="e">
        <f ca="1">CalcTable[[#This Row],[IrrHours]]/5</f>
        <v>#NAME?</v>
      </c>
      <c r="AA1297" s="13" t="e">
        <f ca="1">IF(CalcTable[[#This Row],[IrrFlag]]=FALSE,0,MAX(0,CalcTable[[#This Row],[VolRednWind]]*(FCAP*IRR_TARGET-CalcTable[[#This Row],[IWC]])))</f>
        <v>#NAME?</v>
      </c>
      <c r="AB1297" s="13" t="e">
        <f ca="1">CalcTable[[#This Row],[IWC]]+CalcTable[[#This Row],[Eff Precip]]+CalcTable[[#This Row],[IrrAmt]]-CalcTable[[#This Row],[AET]]</f>
        <v>#NAME?</v>
      </c>
      <c r="AC1297" s="13" t="e">
        <f ca="1">IF(CalcTable[[#This Row],[PWC]]&gt;FCAP,MIN(24*PERC,MIN(SAT,CalcTable[[#This Row],[PWC]])-FCAP),0)</f>
        <v>#NAME?</v>
      </c>
      <c r="AD1297" s="13" t="e">
        <f ca="1">IF(CalcTable[[#This Row],[PWC]]&gt;SAT,CalcTable[[#This Row],[PWC]]-SAT,0)</f>
        <v>#NAME?</v>
      </c>
      <c r="AE1297" s="13" t="e">
        <f ca="1">CalcTable[[#This Row],[PWC]]-CalcTable[[#This Row],[PercAmt]]-CalcTable[[#This Row],[Runoff]]</f>
        <v>#NAME?</v>
      </c>
      <c r="AF1297" s="13" t="e">
        <f ca="1">CalcTable[[#This Row],[IrrAmt]]/1000*CUR_IRR_AREA*10000/IRR_EFF</f>
        <v>#NAME?</v>
      </c>
      <c r="AG1297" s="147"/>
      <c r="AH1297" s="13"/>
      <c r="AI1297" s="50">
        <v>0</v>
      </c>
      <c r="AJ1297" s="50">
        <v>0</v>
      </c>
      <c r="AK1297" s="50">
        <v>0</v>
      </c>
      <c r="AL1297" s="50">
        <v>0</v>
      </c>
      <c r="AM1297" s="50"/>
      <c r="AN1297" s="50"/>
      <c r="AO1297" s="50"/>
      <c r="AP1297" s="50"/>
      <c r="AQ1297" s="50"/>
      <c r="AR1297" s="50"/>
      <c r="AS1297" s="50"/>
      <c r="AT1297" s="50"/>
      <c r="AU1297" s="50"/>
      <c r="AV1297" s="50"/>
      <c r="AW1297" s="50"/>
      <c r="AX1297" s="50">
        <f t="shared" si="407"/>
        <v>0</v>
      </c>
      <c r="AY1297" s="50"/>
      <c r="AZ1297" s="50">
        <f t="shared" si="397"/>
        <v>0</v>
      </c>
      <c r="BA1297" s="50">
        <f t="shared" si="398"/>
        <v>0</v>
      </c>
      <c r="BB1297" s="50">
        <f t="shared" si="399"/>
        <v>0</v>
      </c>
      <c r="BC1297" s="17">
        <f t="shared" si="400"/>
        <v>19686</v>
      </c>
      <c r="BD1297" s="50">
        <f t="shared" si="401"/>
        <v>0</v>
      </c>
      <c r="BE1297" s="50">
        <f t="shared" si="402"/>
        <v>0</v>
      </c>
      <c r="BF1297" s="50">
        <f t="shared" si="408"/>
        <v>0</v>
      </c>
      <c r="BG1297" s="50"/>
      <c r="BH1297" s="17">
        <f t="shared" si="403"/>
        <v>0</v>
      </c>
      <c r="BI1297" s="17">
        <f t="shared" si="411"/>
        <v>1297</v>
      </c>
      <c r="BJ1297" s="17">
        <f t="shared" si="409"/>
        <v>1297</v>
      </c>
      <c r="BK1297" s="150">
        <f t="shared" si="410"/>
        <v>25012</v>
      </c>
      <c r="BL1297" s="50" t="e">
        <f t="shared" ca="1" si="404"/>
        <v>#NAME?</v>
      </c>
      <c r="BM1297" s="50" t="e">
        <f t="shared" ca="1" si="405"/>
        <v>#NAME?</v>
      </c>
      <c r="BN1297" s="50" t="e">
        <f t="shared" ca="1" si="406"/>
        <v>#NAME?</v>
      </c>
    </row>
    <row r="1298" spans="1:66" x14ac:dyDescent="0.35">
      <c r="A1298" s="48">
        <v>25013</v>
      </c>
      <c r="B1298" s="17">
        <v>1968</v>
      </c>
      <c r="C1298" s="17">
        <v>6</v>
      </c>
      <c r="D1298" s="17">
        <v>176</v>
      </c>
      <c r="E1298" s="17">
        <v>24</v>
      </c>
      <c r="F1298" s="17">
        <v>2</v>
      </c>
      <c r="G1298" s="50">
        <v>5</v>
      </c>
      <c r="H1298" s="32">
        <v>4.209967170535788</v>
      </c>
      <c r="I1298" s="50">
        <v>12.666666666666666</v>
      </c>
      <c r="J1298" s="13">
        <v>0</v>
      </c>
      <c r="K1298" s="13">
        <f t="shared" si="392"/>
        <v>0</v>
      </c>
      <c r="L1298" s="13">
        <f t="shared" si="393"/>
        <v>0</v>
      </c>
      <c r="M1298" s="13" t="e">
        <f ca="1">CalcTable[[#This Row],[IWC]]-AE1297</f>
        <v>#NAME?</v>
      </c>
      <c r="N1298" s="13" t="e">
        <f ca="1">IF(CalcTable[[#This Row],[Day of Year]]&lt;123,FCAP,AE1297)</f>
        <v>#NAME?</v>
      </c>
      <c r="O1298" s="17" t="e">
        <f ca="1">IF(IRR_DRIP,5,COUNTIF('IDET Wind Values'!C1282:G1282,"&lt;="&amp;IRR_MAXWIND))</f>
        <v>#NAME?</v>
      </c>
      <c r="P1298" s="13" t="e">
        <f ca="1">CalcTable[[#This Row],[ET_o]]*KL</f>
        <v>#NAME?</v>
      </c>
      <c r="Q1298" s="13" t="e">
        <f ca="1">IF(WILTPT&lt;=0,1,MAX(0,MIN(1,(CalcTable[[#This Row],[IWC]]-WILTPT)/(MAD-WILTPT))))</f>
        <v>#NAME?</v>
      </c>
      <c r="R1298" s="13" t="e">
        <f ca="1">CalcTable[[#This Row],[ETMult]]*CalcTable[[#This Row],[ETb]]</f>
        <v>#NAME?</v>
      </c>
      <c r="S1298" s="13" t="b">
        <f>INDEX(IRR_LIST,CalcTable[[#This Row],[Day of Week]]+1)</f>
        <v>0</v>
      </c>
      <c r="T1298" s="13">
        <f t="shared" ca="1" si="394"/>
        <v>0.5</v>
      </c>
      <c r="U1298" s="13" t="b">
        <f ca="1">IF(CalcTable[[#This Row],[IrrPrecip]]&gt;=IC_MM,FALSE,TRUE)</f>
        <v>1</v>
      </c>
      <c r="V1298" s="13" t="b">
        <f t="shared" si="395"/>
        <v>1</v>
      </c>
      <c r="W1298" s="13" t="e">
        <f ca="1">IF(AND(IRR_DRIP=FALSE,CalcTable[[#This Row],[IrrHours]]&lt;=0),FALSE,TRUE)</f>
        <v>#NAME?</v>
      </c>
      <c r="X1298" s="13" t="e">
        <f ca="1">AND(CalcTable[[#This Row],[IrrDay]],CalcTable[[#This Row],[IrrRain]],CalcTable[[#This Row],[IrrWarm]],CalcTable[[#This Row],[IrrWindy]])</f>
        <v>#NAME?</v>
      </c>
      <c r="Y1298" s="13" t="e">
        <f t="shared" ca="1" si="396"/>
        <v>#NAME?</v>
      </c>
      <c r="Z1298" s="13" t="e">
        <f ca="1">CalcTable[[#This Row],[IrrHours]]/5</f>
        <v>#NAME?</v>
      </c>
      <c r="AA1298" s="13" t="e">
        <f ca="1">IF(CalcTable[[#This Row],[IrrFlag]]=FALSE,0,MAX(0,CalcTable[[#This Row],[VolRednWind]]*(FCAP*IRR_TARGET-CalcTable[[#This Row],[IWC]])))</f>
        <v>#NAME?</v>
      </c>
      <c r="AB1298" s="13" t="e">
        <f ca="1">CalcTable[[#This Row],[IWC]]+CalcTable[[#This Row],[Eff Precip]]+CalcTable[[#This Row],[IrrAmt]]-CalcTable[[#This Row],[AET]]</f>
        <v>#NAME?</v>
      </c>
      <c r="AC1298" s="13" t="e">
        <f ca="1">IF(CalcTable[[#This Row],[PWC]]&gt;FCAP,MIN(24*PERC,MIN(SAT,CalcTable[[#This Row],[PWC]])-FCAP),0)</f>
        <v>#NAME?</v>
      </c>
      <c r="AD1298" s="13" t="e">
        <f ca="1">IF(CalcTable[[#This Row],[PWC]]&gt;SAT,CalcTable[[#This Row],[PWC]]-SAT,0)</f>
        <v>#NAME?</v>
      </c>
      <c r="AE1298" s="13" t="e">
        <f ca="1">CalcTable[[#This Row],[PWC]]-CalcTable[[#This Row],[PercAmt]]-CalcTable[[#This Row],[Runoff]]</f>
        <v>#NAME?</v>
      </c>
      <c r="AF1298" s="13" t="e">
        <f ca="1">CalcTable[[#This Row],[IrrAmt]]/1000*CUR_IRR_AREA*10000/IRR_EFF</f>
        <v>#NAME?</v>
      </c>
      <c r="AG1298" s="147"/>
      <c r="AH1298" s="13"/>
      <c r="AI1298" s="50">
        <v>0</v>
      </c>
      <c r="AJ1298" s="50">
        <v>0</v>
      </c>
      <c r="AK1298" s="50">
        <v>2.2776749172491244</v>
      </c>
      <c r="AL1298" s="50">
        <v>6.9963080841776595</v>
      </c>
      <c r="AM1298" s="50"/>
      <c r="AN1298" s="50"/>
      <c r="AO1298" s="50"/>
      <c r="AP1298" s="50"/>
      <c r="AQ1298" s="50"/>
      <c r="AR1298" s="50"/>
      <c r="AS1298" s="50"/>
      <c r="AT1298" s="50"/>
      <c r="AU1298" s="50"/>
      <c r="AV1298" s="50"/>
      <c r="AW1298" s="50"/>
      <c r="AX1298" s="50">
        <f t="shared" si="407"/>
        <v>9.2739830014267834</v>
      </c>
      <c r="AY1298" s="50"/>
      <c r="AZ1298" s="50">
        <f t="shared" si="397"/>
        <v>238.63093592219855</v>
      </c>
      <c r="BA1298" s="50">
        <f t="shared" si="398"/>
        <v>367.415885467512</v>
      </c>
      <c r="BB1298" s="50">
        <f t="shared" si="399"/>
        <v>378.7792633685691</v>
      </c>
      <c r="BC1298" s="17">
        <f t="shared" si="400"/>
        <v>19686</v>
      </c>
      <c r="BD1298" s="50">
        <f t="shared" si="401"/>
        <v>9.2739830014267834</v>
      </c>
      <c r="BE1298" s="50">
        <f t="shared" si="402"/>
        <v>238.63093592219855</v>
      </c>
      <c r="BF1298" s="50">
        <f t="shared" si="408"/>
        <v>390.324244741992</v>
      </c>
      <c r="BG1298" s="50"/>
      <c r="BH1298" s="17">
        <f t="shared" si="403"/>
        <v>0</v>
      </c>
      <c r="BI1298" s="17">
        <f t="shared" si="411"/>
        <v>1298</v>
      </c>
      <c r="BJ1298" s="17">
        <f t="shared" si="409"/>
        <v>1298</v>
      </c>
      <c r="BK1298" s="150">
        <f t="shared" si="410"/>
        <v>25013</v>
      </c>
      <c r="BL1298" s="50" t="e">
        <f t="shared" ca="1" si="404"/>
        <v>#NAME?</v>
      </c>
      <c r="BM1298" s="50" t="e">
        <f t="shared" ca="1" si="405"/>
        <v>#NAME?</v>
      </c>
      <c r="BN1298" s="50" t="e">
        <f t="shared" ca="1" si="406"/>
        <v>#NAME?</v>
      </c>
    </row>
    <row r="1299" spans="1:66" x14ac:dyDescent="0.35">
      <c r="A1299" s="48">
        <v>25014</v>
      </c>
      <c r="B1299" s="17">
        <v>1968</v>
      </c>
      <c r="C1299" s="17">
        <v>6</v>
      </c>
      <c r="D1299" s="17">
        <v>177</v>
      </c>
      <c r="E1299" s="17">
        <v>25</v>
      </c>
      <c r="F1299" s="17">
        <v>3</v>
      </c>
      <c r="G1299" s="50">
        <v>8.3000000000000007</v>
      </c>
      <c r="H1299" s="32">
        <v>5.6414118996436367</v>
      </c>
      <c r="I1299" s="50">
        <v>10.833333333333334</v>
      </c>
      <c r="J1299" s="13">
        <v>0</v>
      </c>
      <c r="K1299" s="13">
        <f t="shared" si="392"/>
        <v>0</v>
      </c>
      <c r="L1299" s="13">
        <f t="shared" si="393"/>
        <v>0</v>
      </c>
      <c r="M1299" s="13" t="e">
        <f ca="1">CalcTable[[#This Row],[IWC]]-AE1298</f>
        <v>#NAME?</v>
      </c>
      <c r="N1299" s="13" t="e">
        <f ca="1">IF(CalcTable[[#This Row],[Day of Year]]&lt;123,FCAP,AE1298)</f>
        <v>#NAME?</v>
      </c>
      <c r="O1299" s="17" t="e">
        <f ca="1">IF(IRR_DRIP,5,COUNTIF('IDET Wind Values'!C1283:G1283,"&lt;="&amp;IRR_MAXWIND))</f>
        <v>#NAME?</v>
      </c>
      <c r="P1299" s="13" t="e">
        <f ca="1">CalcTable[[#This Row],[ET_o]]*KL</f>
        <v>#NAME?</v>
      </c>
      <c r="Q1299" s="13" t="e">
        <f ca="1">IF(WILTPT&lt;=0,1,MAX(0,MIN(1,(CalcTable[[#This Row],[IWC]]-WILTPT)/(MAD-WILTPT))))</f>
        <v>#NAME?</v>
      </c>
      <c r="R1299" s="13" t="e">
        <f ca="1">CalcTable[[#This Row],[ETMult]]*CalcTable[[#This Row],[ETb]]</f>
        <v>#NAME?</v>
      </c>
      <c r="S1299" s="13" t="b">
        <f>INDEX(IRR_LIST,CalcTable[[#This Row],[Day of Week]]+1)</f>
        <v>1</v>
      </c>
      <c r="T1299" s="13">
        <f t="shared" ca="1" si="394"/>
        <v>0.5</v>
      </c>
      <c r="U1299" s="13" t="b">
        <f ca="1">IF(CalcTable[[#This Row],[IrrPrecip]]&gt;=IC_MM,FALSE,TRUE)</f>
        <v>1</v>
      </c>
      <c r="V1299" s="13" t="b">
        <f t="shared" si="395"/>
        <v>1</v>
      </c>
      <c r="W1299" s="13" t="e">
        <f ca="1">IF(AND(IRR_DRIP=FALSE,CalcTable[[#This Row],[IrrHours]]&lt;=0),FALSE,TRUE)</f>
        <v>#NAME?</v>
      </c>
      <c r="X1299" s="13" t="e">
        <f ca="1">AND(CalcTable[[#This Row],[IrrDay]],CalcTable[[#This Row],[IrrRain]],CalcTable[[#This Row],[IrrWarm]],CalcTable[[#This Row],[IrrWindy]])</f>
        <v>#NAME?</v>
      </c>
      <c r="Y1299" s="13" t="e">
        <f t="shared" ca="1" si="396"/>
        <v>#NAME?</v>
      </c>
      <c r="Z1299" s="13" t="e">
        <f ca="1">CalcTable[[#This Row],[IrrHours]]/5</f>
        <v>#NAME?</v>
      </c>
      <c r="AA1299" s="13" t="e">
        <f ca="1">IF(CalcTable[[#This Row],[IrrFlag]]=FALSE,0,MAX(0,CalcTable[[#This Row],[VolRednWind]]*(FCAP*IRR_TARGET-CalcTable[[#This Row],[IWC]])))</f>
        <v>#NAME?</v>
      </c>
      <c r="AB1299" s="13" t="e">
        <f ca="1">CalcTable[[#This Row],[IWC]]+CalcTable[[#This Row],[Eff Precip]]+CalcTable[[#This Row],[IrrAmt]]-CalcTable[[#This Row],[AET]]</f>
        <v>#NAME?</v>
      </c>
      <c r="AC1299" s="13" t="e">
        <f ca="1">IF(CalcTable[[#This Row],[PWC]]&gt;FCAP,MIN(24*PERC,MIN(SAT,CalcTable[[#This Row],[PWC]])-FCAP),0)</f>
        <v>#NAME?</v>
      </c>
      <c r="AD1299" s="13" t="e">
        <f ca="1">IF(CalcTable[[#This Row],[PWC]]&gt;SAT,CalcTable[[#This Row],[PWC]]-SAT,0)</f>
        <v>#NAME?</v>
      </c>
      <c r="AE1299" s="13" t="e">
        <f ca="1">CalcTable[[#This Row],[PWC]]-CalcTable[[#This Row],[PercAmt]]-CalcTable[[#This Row],[Runoff]]</f>
        <v>#NAME?</v>
      </c>
      <c r="AF1299" s="13" t="e">
        <f ca="1">CalcTable[[#This Row],[IrrAmt]]/1000*CUR_IRR_AREA*10000/IRR_EFF</f>
        <v>#NAME?</v>
      </c>
      <c r="AG1299" s="147"/>
      <c r="AH1299" s="13"/>
      <c r="AI1299" s="50">
        <v>5.7646186370247197</v>
      </c>
      <c r="AJ1299" s="50">
        <v>7.4669476506041015</v>
      </c>
      <c r="AK1299" s="50">
        <v>0</v>
      </c>
      <c r="AL1299" s="50">
        <v>0</v>
      </c>
      <c r="AM1299" s="50"/>
      <c r="AN1299" s="50"/>
      <c r="AO1299" s="50"/>
      <c r="AP1299" s="50"/>
      <c r="AQ1299" s="50"/>
      <c r="AR1299" s="50"/>
      <c r="AS1299" s="50"/>
      <c r="AT1299" s="50"/>
      <c r="AU1299" s="50"/>
      <c r="AV1299" s="50"/>
      <c r="AW1299" s="50"/>
      <c r="AX1299" s="50">
        <f t="shared" si="407"/>
        <v>13.231566287628821</v>
      </c>
      <c r="AY1299" s="50"/>
      <c r="AZ1299" s="50">
        <f t="shared" si="397"/>
        <v>303.57820442741627</v>
      </c>
      <c r="BA1299" s="50">
        <f t="shared" si="398"/>
        <v>491.48334258921454</v>
      </c>
      <c r="BB1299" s="50">
        <f t="shared" si="399"/>
        <v>508.61381220685365</v>
      </c>
      <c r="BC1299" s="17">
        <f t="shared" si="400"/>
        <v>19686</v>
      </c>
      <c r="BD1299" s="50">
        <f t="shared" si="401"/>
        <v>13.231566287628821</v>
      </c>
      <c r="BE1299" s="50">
        <f t="shared" si="402"/>
        <v>303.57820442741627</v>
      </c>
      <c r="BF1299" s="50">
        <f t="shared" si="408"/>
        <v>496.5573005249168</v>
      </c>
      <c r="BG1299" s="50"/>
      <c r="BH1299" s="17">
        <f t="shared" si="403"/>
        <v>0</v>
      </c>
      <c r="BI1299" s="17">
        <f t="shared" si="411"/>
        <v>1299</v>
      </c>
      <c r="BJ1299" s="17">
        <f t="shared" si="409"/>
        <v>1299</v>
      </c>
      <c r="BK1299" s="150">
        <f t="shared" si="410"/>
        <v>25014</v>
      </c>
      <c r="BL1299" s="50" t="e">
        <f t="shared" ca="1" si="404"/>
        <v>#NAME?</v>
      </c>
      <c r="BM1299" s="50" t="e">
        <f t="shared" ca="1" si="405"/>
        <v>#NAME?</v>
      </c>
      <c r="BN1299" s="50" t="e">
        <f t="shared" ca="1" si="406"/>
        <v>#NAME?</v>
      </c>
    </row>
    <row r="1300" spans="1:66" x14ac:dyDescent="0.35">
      <c r="A1300" s="48">
        <v>25015</v>
      </c>
      <c r="B1300" s="17">
        <v>1968</v>
      </c>
      <c r="C1300" s="17">
        <v>6</v>
      </c>
      <c r="D1300" s="17">
        <v>178</v>
      </c>
      <c r="E1300" s="17">
        <v>26</v>
      </c>
      <c r="F1300" s="17">
        <v>4</v>
      </c>
      <c r="G1300" s="50">
        <v>15.6</v>
      </c>
      <c r="H1300" s="32">
        <v>7.8758347739934011</v>
      </c>
      <c r="I1300" s="50">
        <v>10.833333333333334</v>
      </c>
      <c r="J1300" s="13">
        <v>0</v>
      </c>
      <c r="K1300" s="13">
        <f t="shared" ref="K1300:K1363" si="412">J1300*PRECIP_ADJUST</f>
        <v>0</v>
      </c>
      <c r="L1300" s="13">
        <f t="shared" ref="L1300:L1363" si="413">IF(K1300&gt;=EFF_PRECIP,EFF_MULT*(K1300-EFF_PRECIP),0)</f>
        <v>0</v>
      </c>
      <c r="M1300" s="13" t="e">
        <f ca="1">CalcTable[[#This Row],[IWC]]-AE1299</f>
        <v>#NAME?</v>
      </c>
      <c r="N1300" s="13" t="e">
        <f ca="1">IF(CalcTable[[#This Row],[Day of Year]]&lt;123,FCAP,AE1299)</f>
        <v>#NAME?</v>
      </c>
      <c r="O1300" s="17" t="e">
        <f ca="1">IF(IRR_DRIP,5,COUNTIF('IDET Wind Values'!C1284:G1284,"&lt;="&amp;IRR_MAXWIND))</f>
        <v>#NAME?</v>
      </c>
      <c r="P1300" s="13" t="e">
        <f ca="1">CalcTable[[#This Row],[ET_o]]*KL</f>
        <v>#NAME?</v>
      </c>
      <c r="Q1300" s="13" t="e">
        <f ca="1">IF(WILTPT&lt;=0,1,MAX(0,MIN(1,(CalcTable[[#This Row],[IWC]]-WILTPT)/(MAD-WILTPT))))</f>
        <v>#NAME?</v>
      </c>
      <c r="R1300" s="13" t="e">
        <f ca="1">CalcTable[[#This Row],[ETMult]]*CalcTable[[#This Row],[ETb]]</f>
        <v>#NAME?</v>
      </c>
      <c r="S1300" s="13" t="b">
        <f>INDEX(IRR_LIST,CalcTable[[#This Row],[Day of Week]]+1)</f>
        <v>0</v>
      </c>
      <c r="T1300" s="13">
        <f t="shared" ref="T1300:T1363" ca="1" si="414">SUM(OFFSET(K1300,-IC_DAYS,0,IC_DAYS,1))</f>
        <v>0</v>
      </c>
      <c r="U1300" s="13" t="b">
        <f ca="1">IF(CalcTable[[#This Row],[IrrPrecip]]&gt;=IC_MM,FALSE,TRUE)</f>
        <v>1</v>
      </c>
      <c r="V1300" s="13" t="b">
        <f t="shared" ref="V1300:V1363" si="415">IF(G1301&lt;IRR_TEMP,FALSE,TRUE)</f>
        <v>1</v>
      </c>
      <c r="W1300" s="13" t="e">
        <f ca="1">IF(AND(IRR_DRIP=FALSE,CalcTable[[#This Row],[IrrHours]]&lt;=0),FALSE,TRUE)</f>
        <v>#NAME?</v>
      </c>
      <c r="X1300" s="13" t="e">
        <f ca="1">AND(CalcTable[[#This Row],[IrrDay]],CalcTable[[#This Row],[IrrRain]],CalcTable[[#This Row],[IrrWarm]],CalcTable[[#This Row],[IrrWindy]])</f>
        <v>#NAME?</v>
      </c>
      <c r="Y1300" s="13" t="e">
        <f t="shared" ref="Y1300:Y1363" ca="1" si="416">IF(AA1299&lt;=0,FALSE,TRUE)</f>
        <v>#NAME?</v>
      </c>
      <c r="Z1300" s="13" t="e">
        <f ca="1">CalcTable[[#This Row],[IrrHours]]/5</f>
        <v>#NAME?</v>
      </c>
      <c r="AA1300" s="13" t="e">
        <f ca="1">IF(CalcTable[[#This Row],[IrrFlag]]=FALSE,0,MAX(0,CalcTable[[#This Row],[VolRednWind]]*(FCAP*IRR_TARGET-CalcTable[[#This Row],[IWC]])))</f>
        <v>#NAME?</v>
      </c>
      <c r="AB1300" s="13" t="e">
        <f ca="1">CalcTable[[#This Row],[IWC]]+CalcTable[[#This Row],[Eff Precip]]+CalcTable[[#This Row],[IrrAmt]]-CalcTable[[#This Row],[AET]]</f>
        <v>#NAME?</v>
      </c>
      <c r="AC1300" s="13" t="e">
        <f ca="1">IF(CalcTable[[#This Row],[PWC]]&gt;FCAP,MIN(24*PERC,MIN(SAT,CalcTable[[#This Row],[PWC]])-FCAP),0)</f>
        <v>#NAME?</v>
      </c>
      <c r="AD1300" s="13" t="e">
        <f ca="1">IF(CalcTable[[#This Row],[PWC]]&gt;SAT,CalcTable[[#This Row],[PWC]]-SAT,0)</f>
        <v>#NAME?</v>
      </c>
      <c r="AE1300" s="13" t="e">
        <f ca="1">CalcTable[[#This Row],[PWC]]-CalcTable[[#This Row],[PercAmt]]-CalcTable[[#This Row],[Runoff]]</f>
        <v>#NAME?</v>
      </c>
      <c r="AF1300" s="13" t="e">
        <f ca="1">CalcTable[[#This Row],[IrrAmt]]/1000*CUR_IRR_AREA*10000/IRR_EFF</f>
        <v>#NAME?</v>
      </c>
      <c r="AG1300" s="147"/>
      <c r="AH1300" s="13"/>
      <c r="AI1300" s="50">
        <v>0</v>
      </c>
      <c r="AJ1300" s="50">
        <v>0</v>
      </c>
      <c r="AK1300" s="50">
        <v>0</v>
      </c>
      <c r="AL1300" s="50">
        <v>5.4182584885986849</v>
      </c>
      <c r="AM1300" s="50"/>
      <c r="AN1300" s="50"/>
      <c r="AO1300" s="50"/>
      <c r="AP1300" s="50"/>
      <c r="AQ1300" s="50"/>
      <c r="AR1300" s="50"/>
      <c r="AS1300" s="50"/>
      <c r="AT1300" s="50"/>
      <c r="AU1300" s="50"/>
      <c r="AV1300" s="50"/>
      <c r="AW1300" s="50"/>
      <c r="AX1300" s="50">
        <f t="shared" si="407"/>
        <v>5.4182584885986849</v>
      </c>
      <c r="AY1300" s="50"/>
      <c r="AZ1300" s="50">
        <f t="shared" ref="AZ1300:AZ1363" si="417">SUMPRODUCT(AI1300:AW1300,CONVERSION)</f>
        <v>158.93558233222811</v>
      </c>
      <c r="BA1300" s="50">
        <f t="shared" ref="BA1300:BA1363" si="418">SUMPRODUCT($AI1300:$AW1300,CONVERSION,APP_DEMAND)</f>
        <v>244.71034105120836</v>
      </c>
      <c r="BB1300" s="50">
        <f t="shared" ref="BB1300:BB1363" si="419">SUMPRODUCT($AI1300:$AW1300,CONVERSION,PUMP_DEMAND)</f>
        <v>252.27870211464781</v>
      </c>
      <c r="BC1300" s="17">
        <f t="shared" ref="BC1300:BC1363" si="420">B1300*10+C1300</f>
        <v>19686</v>
      </c>
      <c r="BD1300" s="50">
        <f t="shared" ref="BD1300:BD1363" si="421">INDEX(AI1300:AX1300,PLOT_AREA)</f>
        <v>5.4182584885986849</v>
      </c>
      <c r="BE1300" s="50">
        <f t="shared" ref="BE1300:BE1363" si="422">IF(PLOT_AREA&lt;=AREA_COUNT,INDEX(AI1300:AW1300,PLOT_AREA)*INDEX(CONVERSION,PLOT_AREA),AZ1300)</f>
        <v>158.93558233222811</v>
      </c>
      <c r="BF1300" s="50">
        <f t="shared" si="408"/>
        <v>259.96801670627281</v>
      </c>
      <c r="BG1300" s="50"/>
      <c r="BH1300" s="17">
        <f t="shared" ref="BH1300:BH1363" si="423">IF(BC1300&lt;PLOT_FROM,-1,IF(BC1300&gt;PLOT_TO,1,0))</f>
        <v>0</v>
      </c>
      <c r="BI1300" s="17">
        <f t="shared" si="411"/>
        <v>1300</v>
      </c>
      <c r="BJ1300" s="17">
        <f t="shared" si="409"/>
        <v>1300</v>
      </c>
      <c r="BK1300" s="150">
        <f t="shared" si="410"/>
        <v>25015</v>
      </c>
      <c r="BL1300" s="50" t="e">
        <f t="shared" ref="BL1300:BL1363" ca="1" si="424">WILTPT</f>
        <v>#NAME?</v>
      </c>
      <c r="BM1300" s="50" t="e">
        <f t="shared" ref="BM1300:BM1363" ca="1" si="425">SAT</f>
        <v>#NAME?</v>
      </c>
      <c r="BN1300" s="50" t="e">
        <f t="shared" ref="BN1300:BN1363" ca="1" si="426">FCAP</f>
        <v>#NAME?</v>
      </c>
    </row>
    <row r="1301" spans="1:66" x14ac:dyDescent="0.35">
      <c r="A1301" s="48">
        <v>25016</v>
      </c>
      <c r="B1301" s="17">
        <v>1968</v>
      </c>
      <c r="C1301" s="17">
        <v>6</v>
      </c>
      <c r="D1301" s="17">
        <v>179</v>
      </c>
      <c r="E1301" s="17">
        <v>27</v>
      </c>
      <c r="F1301" s="17">
        <v>5</v>
      </c>
      <c r="G1301" s="50">
        <v>8.9</v>
      </c>
      <c r="H1301" s="32">
        <v>5.6309365142568604</v>
      </c>
      <c r="I1301" s="50">
        <v>25.5</v>
      </c>
      <c r="J1301" s="13">
        <v>0.3</v>
      </c>
      <c r="K1301" s="13">
        <f t="shared" si="412"/>
        <v>0.3</v>
      </c>
      <c r="L1301" s="13">
        <f t="shared" si="413"/>
        <v>0</v>
      </c>
      <c r="M1301" s="13" t="e">
        <f ca="1">CalcTable[[#This Row],[IWC]]-AE1300</f>
        <v>#NAME?</v>
      </c>
      <c r="N1301" s="13" t="e">
        <f ca="1">IF(CalcTable[[#This Row],[Day of Year]]&lt;123,FCAP,AE1300)</f>
        <v>#NAME?</v>
      </c>
      <c r="O1301" s="17" t="e">
        <f ca="1">IF(IRR_DRIP,5,COUNTIF('IDET Wind Values'!C1285:G1285,"&lt;="&amp;IRR_MAXWIND))</f>
        <v>#NAME?</v>
      </c>
      <c r="P1301" s="13" t="e">
        <f ca="1">CalcTable[[#This Row],[ET_o]]*KL</f>
        <v>#NAME?</v>
      </c>
      <c r="Q1301" s="13" t="e">
        <f ca="1">IF(WILTPT&lt;=0,1,MAX(0,MIN(1,(CalcTable[[#This Row],[IWC]]-WILTPT)/(MAD-WILTPT))))</f>
        <v>#NAME?</v>
      </c>
      <c r="R1301" s="13" t="e">
        <f ca="1">CalcTable[[#This Row],[ETMult]]*CalcTable[[#This Row],[ETb]]</f>
        <v>#NAME?</v>
      </c>
      <c r="S1301" s="13" t="b">
        <f>INDEX(IRR_LIST,CalcTable[[#This Row],[Day of Week]]+1)</f>
        <v>1</v>
      </c>
      <c r="T1301" s="13">
        <f t="shared" ca="1" si="414"/>
        <v>0</v>
      </c>
      <c r="U1301" s="13" t="b">
        <f ca="1">IF(CalcTable[[#This Row],[IrrPrecip]]&gt;=IC_MM,FALSE,TRUE)</f>
        <v>1</v>
      </c>
      <c r="V1301" s="13" t="b">
        <f t="shared" si="415"/>
        <v>1</v>
      </c>
      <c r="W1301" s="13" t="e">
        <f ca="1">IF(AND(IRR_DRIP=FALSE,CalcTable[[#This Row],[IrrHours]]&lt;=0),FALSE,TRUE)</f>
        <v>#NAME?</v>
      </c>
      <c r="X1301" s="13" t="e">
        <f ca="1">AND(CalcTable[[#This Row],[IrrDay]],CalcTable[[#This Row],[IrrRain]],CalcTable[[#This Row],[IrrWarm]],CalcTable[[#This Row],[IrrWindy]])</f>
        <v>#NAME?</v>
      </c>
      <c r="Y1301" s="13" t="e">
        <f t="shared" ca="1" si="416"/>
        <v>#NAME?</v>
      </c>
      <c r="Z1301" s="13" t="e">
        <f ca="1">CalcTable[[#This Row],[IrrHours]]/5</f>
        <v>#NAME?</v>
      </c>
      <c r="AA1301" s="13" t="e">
        <f ca="1">IF(CalcTable[[#This Row],[IrrFlag]]=FALSE,0,MAX(0,CalcTable[[#This Row],[VolRednWind]]*(FCAP*IRR_TARGET-CalcTable[[#This Row],[IWC]])))</f>
        <v>#NAME?</v>
      </c>
      <c r="AB1301" s="13" t="e">
        <f ca="1">CalcTable[[#This Row],[IWC]]+CalcTable[[#This Row],[Eff Precip]]+CalcTable[[#This Row],[IrrAmt]]-CalcTable[[#This Row],[AET]]</f>
        <v>#NAME?</v>
      </c>
      <c r="AC1301" s="13" t="e">
        <f ca="1">IF(CalcTable[[#This Row],[PWC]]&gt;FCAP,MIN(24*PERC,MIN(SAT,CalcTable[[#This Row],[PWC]])-FCAP),0)</f>
        <v>#NAME?</v>
      </c>
      <c r="AD1301" s="13" t="e">
        <f ca="1">IF(CalcTable[[#This Row],[PWC]]&gt;SAT,CalcTable[[#This Row],[PWC]]-SAT,0)</f>
        <v>#NAME?</v>
      </c>
      <c r="AE1301" s="13" t="e">
        <f ca="1">CalcTable[[#This Row],[PWC]]-CalcTable[[#This Row],[PercAmt]]-CalcTable[[#This Row],[Runoff]]</f>
        <v>#NAME?</v>
      </c>
      <c r="AF1301" s="13" t="e">
        <f ca="1">CalcTable[[#This Row],[IrrAmt]]/1000*CUR_IRR_AREA*10000/IRR_EFF</f>
        <v>#NAME?</v>
      </c>
      <c r="AG1301" s="147"/>
      <c r="AH1301" s="13"/>
      <c r="AI1301" s="50">
        <v>6.3096524400064258</v>
      </c>
      <c r="AJ1301" s="50">
        <v>8.2649976589808318</v>
      </c>
      <c r="AK1301" s="50">
        <v>0</v>
      </c>
      <c r="AL1301" s="50">
        <v>0</v>
      </c>
      <c r="AM1301" s="50"/>
      <c r="AN1301" s="50"/>
      <c r="AO1301" s="50"/>
      <c r="AP1301" s="50"/>
      <c r="AQ1301" s="50"/>
      <c r="AR1301" s="50"/>
      <c r="AS1301" s="50"/>
      <c r="AT1301" s="50"/>
      <c r="AU1301" s="50"/>
      <c r="AV1301" s="50"/>
      <c r="AW1301" s="50"/>
      <c r="AX1301" s="50">
        <f t="shared" ref="AX1301:AX1364" si="427">SUM(AI1301:AW1301)</f>
        <v>14.574650098987258</v>
      </c>
      <c r="AY1301" s="50"/>
      <c r="AZ1301" s="50">
        <f t="shared" si="417"/>
        <v>334.98150045019867</v>
      </c>
      <c r="BA1301" s="50">
        <f t="shared" si="418"/>
        <v>542.40691805544566</v>
      </c>
      <c r="BB1301" s="50">
        <f t="shared" si="419"/>
        <v>561.31861259861876</v>
      </c>
      <c r="BC1301" s="17">
        <f t="shared" si="420"/>
        <v>19686</v>
      </c>
      <c r="BD1301" s="50">
        <f t="shared" si="421"/>
        <v>14.574650098987258</v>
      </c>
      <c r="BE1301" s="50">
        <f t="shared" si="422"/>
        <v>334.98150045019867</v>
      </c>
      <c r="BF1301" s="50">
        <f t="shared" ref="BF1301:BF1364" si="428">BE1301*BF$17</f>
        <v>547.92309580679125</v>
      </c>
      <c r="BG1301" s="50"/>
      <c r="BH1301" s="17">
        <f t="shared" si="423"/>
        <v>0</v>
      </c>
      <c r="BI1301" s="17">
        <f t="shared" si="411"/>
        <v>1301</v>
      </c>
      <c r="BJ1301" s="17">
        <f t="shared" ref="BJ1301:BJ1364" si="429">IF(BH1301=0,BI1301,"")</f>
        <v>1301</v>
      </c>
      <c r="BK1301" s="150">
        <f t="shared" ref="BK1301:BK1364" si="430">A1301</f>
        <v>25016</v>
      </c>
      <c r="BL1301" s="50" t="e">
        <f t="shared" ca="1" si="424"/>
        <v>#NAME?</v>
      </c>
      <c r="BM1301" s="50" t="e">
        <f t="shared" ca="1" si="425"/>
        <v>#NAME?</v>
      </c>
      <c r="BN1301" s="50" t="e">
        <f t="shared" ca="1" si="426"/>
        <v>#NAME?</v>
      </c>
    </row>
    <row r="1302" spans="1:66" x14ac:dyDescent="0.35">
      <c r="A1302" s="48">
        <v>25017</v>
      </c>
      <c r="B1302" s="17">
        <v>1968</v>
      </c>
      <c r="C1302" s="17">
        <v>6</v>
      </c>
      <c r="D1302" s="17">
        <v>180</v>
      </c>
      <c r="E1302" s="17">
        <v>28</v>
      </c>
      <c r="F1302" s="17">
        <v>6</v>
      </c>
      <c r="G1302" s="50">
        <v>5.6</v>
      </c>
      <c r="H1302" s="32">
        <v>5.148594157341229</v>
      </c>
      <c r="I1302" s="50">
        <v>17.333333333333332</v>
      </c>
      <c r="J1302" s="13">
        <v>0</v>
      </c>
      <c r="K1302" s="13">
        <f t="shared" si="412"/>
        <v>0</v>
      </c>
      <c r="L1302" s="13">
        <f t="shared" si="413"/>
        <v>0</v>
      </c>
      <c r="M1302" s="13" t="e">
        <f ca="1">CalcTable[[#This Row],[IWC]]-AE1301</f>
        <v>#NAME?</v>
      </c>
      <c r="N1302" s="13" t="e">
        <f ca="1">IF(CalcTable[[#This Row],[Day of Year]]&lt;123,FCAP,AE1301)</f>
        <v>#NAME?</v>
      </c>
      <c r="O1302" s="17" t="e">
        <f ca="1">IF(IRR_DRIP,5,COUNTIF('IDET Wind Values'!C1286:G1286,"&lt;="&amp;IRR_MAXWIND))</f>
        <v>#NAME?</v>
      </c>
      <c r="P1302" s="13" t="e">
        <f ca="1">CalcTable[[#This Row],[ET_o]]*KL</f>
        <v>#NAME?</v>
      </c>
      <c r="Q1302" s="13" t="e">
        <f ca="1">IF(WILTPT&lt;=0,1,MAX(0,MIN(1,(CalcTable[[#This Row],[IWC]]-WILTPT)/(MAD-WILTPT))))</f>
        <v>#NAME?</v>
      </c>
      <c r="R1302" s="13" t="e">
        <f ca="1">CalcTable[[#This Row],[ETMult]]*CalcTable[[#This Row],[ETb]]</f>
        <v>#NAME?</v>
      </c>
      <c r="S1302" s="13" t="b">
        <f>INDEX(IRR_LIST,CalcTable[[#This Row],[Day of Week]]+1)</f>
        <v>0</v>
      </c>
      <c r="T1302" s="13">
        <f t="shared" ca="1" si="414"/>
        <v>0.3</v>
      </c>
      <c r="U1302" s="13" t="b">
        <f ca="1">IF(CalcTable[[#This Row],[IrrPrecip]]&gt;=IC_MM,FALSE,TRUE)</f>
        <v>1</v>
      </c>
      <c r="V1302" s="13" t="b">
        <f t="shared" si="415"/>
        <v>1</v>
      </c>
      <c r="W1302" s="13" t="e">
        <f ca="1">IF(AND(IRR_DRIP=FALSE,CalcTable[[#This Row],[IrrHours]]&lt;=0),FALSE,TRUE)</f>
        <v>#NAME?</v>
      </c>
      <c r="X1302" s="13" t="e">
        <f ca="1">AND(CalcTable[[#This Row],[IrrDay]],CalcTable[[#This Row],[IrrRain]],CalcTable[[#This Row],[IrrWarm]],CalcTable[[#This Row],[IrrWindy]])</f>
        <v>#NAME?</v>
      </c>
      <c r="Y1302" s="13" t="e">
        <f t="shared" ca="1" si="416"/>
        <v>#NAME?</v>
      </c>
      <c r="Z1302" s="13" t="e">
        <f ca="1">CalcTable[[#This Row],[IrrHours]]/5</f>
        <v>#NAME?</v>
      </c>
      <c r="AA1302" s="13" t="e">
        <f ca="1">IF(CalcTable[[#This Row],[IrrFlag]]=FALSE,0,MAX(0,CalcTable[[#This Row],[VolRednWind]]*(FCAP*IRR_TARGET-CalcTable[[#This Row],[IWC]])))</f>
        <v>#NAME?</v>
      </c>
      <c r="AB1302" s="13" t="e">
        <f ca="1">CalcTable[[#This Row],[IWC]]+CalcTable[[#This Row],[Eff Precip]]+CalcTable[[#This Row],[IrrAmt]]-CalcTable[[#This Row],[AET]]</f>
        <v>#NAME?</v>
      </c>
      <c r="AC1302" s="13" t="e">
        <f ca="1">IF(CalcTable[[#This Row],[PWC]]&gt;FCAP,MIN(24*PERC,MIN(SAT,CalcTable[[#This Row],[PWC]])-FCAP),0)</f>
        <v>#NAME?</v>
      </c>
      <c r="AD1302" s="13" t="e">
        <f ca="1">IF(CalcTable[[#This Row],[PWC]]&gt;SAT,CalcTable[[#This Row],[PWC]]-SAT,0)</f>
        <v>#NAME?</v>
      </c>
      <c r="AE1302" s="13" t="e">
        <f ca="1">CalcTable[[#This Row],[PWC]]-CalcTable[[#This Row],[PercAmt]]-CalcTable[[#This Row],[Runoff]]</f>
        <v>#NAME?</v>
      </c>
      <c r="AF1302" s="13" t="e">
        <f ca="1">CalcTable[[#This Row],[IrrAmt]]/1000*CUR_IRR_AREA*10000/IRR_EFF</f>
        <v>#NAME?</v>
      </c>
      <c r="AG1302" s="147"/>
      <c r="AH1302" s="13"/>
      <c r="AI1302" s="50">
        <v>0</v>
      </c>
      <c r="AJ1302" s="50">
        <v>0</v>
      </c>
      <c r="AK1302" s="50">
        <v>0</v>
      </c>
      <c r="AL1302" s="50">
        <v>7.4287242085376448</v>
      </c>
      <c r="AM1302" s="50"/>
      <c r="AN1302" s="50"/>
      <c r="AO1302" s="50"/>
      <c r="AP1302" s="50"/>
      <c r="AQ1302" s="50"/>
      <c r="AR1302" s="50"/>
      <c r="AS1302" s="50"/>
      <c r="AT1302" s="50"/>
      <c r="AU1302" s="50"/>
      <c r="AV1302" s="50"/>
      <c r="AW1302" s="50"/>
      <c r="AX1302" s="50">
        <f t="shared" si="427"/>
        <v>7.4287242085376448</v>
      </c>
      <c r="AY1302" s="50"/>
      <c r="AZ1302" s="50">
        <f t="shared" si="417"/>
        <v>217.9092434504376</v>
      </c>
      <c r="BA1302" s="50">
        <f t="shared" si="418"/>
        <v>335.5110573760706</v>
      </c>
      <c r="BB1302" s="50">
        <f t="shared" si="419"/>
        <v>345.88768801656767</v>
      </c>
      <c r="BC1302" s="17">
        <f t="shared" si="420"/>
        <v>19686</v>
      </c>
      <c r="BD1302" s="50">
        <f t="shared" si="421"/>
        <v>7.4287242085376448</v>
      </c>
      <c r="BE1302" s="50">
        <f t="shared" si="422"/>
        <v>217.9092434504376</v>
      </c>
      <c r="BF1302" s="50">
        <f t="shared" si="428"/>
        <v>356.4301524586138</v>
      </c>
      <c r="BG1302" s="50"/>
      <c r="BH1302" s="17">
        <f t="shared" si="423"/>
        <v>0</v>
      </c>
      <c r="BI1302" s="17">
        <f t="shared" ref="BI1302:BI1365" si="431">BI1301+1</f>
        <v>1302</v>
      </c>
      <c r="BJ1302" s="17">
        <f t="shared" si="429"/>
        <v>1302</v>
      </c>
      <c r="BK1302" s="150">
        <f t="shared" si="430"/>
        <v>25017</v>
      </c>
      <c r="BL1302" s="50" t="e">
        <f t="shared" ca="1" si="424"/>
        <v>#NAME?</v>
      </c>
      <c r="BM1302" s="50" t="e">
        <f t="shared" ca="1" si="425"/>
        <v>#NAME?</v>
      </c>
      <c r="BN1302" s="50" t="e">
        <f t="shared" ca="1" si="426"/>
        <v>#NAME?</v>
      </c>
    </row>
    <row r="1303" spans="1:66" x14ac:dyDescent="0.35">
      <c r="A1303" s="48">
        <v>25018</v>
      </c>
      <c r="B1303" s="17">
        <v>1968</v>
      </c>
      <c r="C1303" s="17">
        <v>6</v>
      </c>
      <c r="D1303" s="17">
        <v>181</v>
      </c>
      <c r="E1303" s="17">
        <v>29</v>
      </c>
      <c r="F1303" s="17">
        <v>7</v>
      </c>
      <c r="G1303" s="50">
        <v>4.4000000000000004</v>
      </c>
      <c r="H1303" s="32">
        <v>4.0196731051633074</v>
      </c>
      <c r="I1303" s="50">
        <v>15.166666666666666</v>
      </c>
      <c r="J1303" s="13">
        <v>15.5</v>
      </c>
      <c r="K1303" s="13">
        <f t="shared" si="412"/>
        <v>15.5</v>
      </c>
      <c r="L1303" s="13">
        <f t="shared" si="413"/>
        <v>7.875</v>
      </c>
      <c r="M1303" s="13" t="e">
        <f ca="1">CalcTable[[#This Row],[IWC]]-AE1302</f>
        <v>#NAME?</v>
      </c>
      <c r="N1303" s="13" t="e">
        <f ca="1">IF(CalcTable[[#This Row],[Day of Year]]&lt;123,FCAP,AE1302)</f>
        <v>#NAME?</v>
      </c>
      <c r="O1303" s="17" t="e">
        <f ca="1">IF(IRR_DRIP,5,COUNTIF('IDET Wind Values'!C1287:G1287,"&lt;="&amp;IRR_MAXWIND))</f>
        <v>#NAME?</v>
      </c>
      <c r="P1303" s="13" t="e">
        <f ca="1">CalcTable[[#This Row],[ET_o]]*KL</f>
        <v>#NAME?</v>
      </c>
      <c r="Q1303" s="13" t="e">
        <f ca="1">IF(WILTPT&lt;=0,1,MAX(0,MIN(1,(CalcTable[[#This Row],[IWC]]-WILTPT)/(MAD-WILTPT))))</f>
        <v>#NAME?</v>
      </c>
      <c r="R1303" s="13" t="e">
        <f ca="1">CalcTable[[#This Row],[ETMult]]*CalcTable[[#This Row],[ETb]]</f>
        <v>#NAME?</v>
      </c>
      <c r="S1303" s="13" t="b">
        <f>INDEX(IRR_LIST,CalcTable[[#This Row],[Day of Week]]+1)</f>
        <v>0</v>
      </c>
      <c r="T1303" s="13">
        <f t="shared" ca="1" si="414"/>
        <v>0.3</v>
      </c>
      <c r="U1303" s="13" t="b">
        <f ca="1">IF(CalcTable[[#This Row],[IrrPrecip]]&gt;=IC_MM,FALSE,TRUE)</f>
        <v>1</v>
      </c>
      <c r="V1303" s="13" t="b">
        <f t="shared" si="415"/>
        <v>1</v>
      </c>
      <c r="W1303" s="13" t="e">
        <f ca="1">IF(AND(IRR_DRIP=FALSE,CalcTable[[#This Row],[IrrHours]]&lt;=0),FALSE,TRUE)</f>
        <v>#NAME?</v>
      </c>
      <c r="X1303" s="13" t="e">
        <f ca="1">AND(CalcTable[[#This Row],[IrrDay]],CalcTable[[#This Row],[IrrRain]],CalcTable[[#This Row],[IrrWarm]],CalcTable[[#This Row],[IrrWindy]])</f>
        <v>#NAME?</v>
      </c>
      <c r="Y1303" s="13" t="e">
        <f t="shared" ca="1" si="416"/>
        <v>#NAME?</v>
      </c>
      <c r="Z1303" s="13" t="e">
        <f ca="1">CalcTable[[#This Row],[IrrHours]]/5</f>
        <v>#NAME?</v>
      </c>
      <c r="AA1303" s="13" t="e">
        <f ca="1">IF(CalcTable[[#This Row],[IrrFlag]]=FALSE,0,MAX(0,CalcTable[[#This Row],[VolRednWind]]*(FCAP*IRR_TARGET-CalcTable[[#This Row],[IWC]])))</f>
        <v>#NAME?</v>
      </c>
      <c r="AB1303" s="13" t="e">
        <f ca="1">CalcTable[[#This Row],[IWC]]+CalcTable[[#This Row],[Eff Precip]]+CalcTable[[#This Row],[IrrAmt]]-CalcTable[[#This Row],[AET]]</f>
        <v>#NAME?</v>
      </c>
      <c r="AC1303" s="13" t="e">
        <f ca="1">IF(CalcTable[[#This Row],[PWC]]&gt;FCAP,MIN(24*PERC,MIN(SAT,CalcTable[[#This Row],[PWC]])-FCAP),0)</f>
        <v>#NAME?</v>
      </c>
      <c r="AD1303" s="13" t="e">
        <f ca="1">IF(CalcTable[[#This Row],[PWC]]&gt;SAT,CalcTable[[#This Row],[PWC]]-SAT,0)</f>
        <v>#NAME?</v>
      </c>
      <c r="AE1303" s="13" t="e">
        <f ca="1">CalcTable[[#This Row],[PWC]]-CalcTable[[#This Row],[PercAmt]]-CalcTable[[#This Row],[Runoff]]</f>
        <v>#NAME?</v>
      </c>
      <c r="AF1303" s="13" t="e">
        <f ca="1">CalcTable[[#This Row],[IrrAmt]]/1000*CUR_IRR_AREA*10000/IRR_EFF</f>
        <v>#NAME?</v>
      </c>
      <c r="AG1303" s="147"/>
      <c r="AH1303" s="13"/>
      <c r="AI1303" s="50">
        <v>0</v>
      </c>
      <c r="AJ1303" s="50">
        <v>0</v>
      </c>
      <c r="AK1303" s="50">
        <v>0</v>
      </c>
      <c r="AL1303" s="50">
        <v>0</v>
      </c>
      <c r="AM1303" s="50"/>
      <c r="AN1303" s="50"/>
      <c r="AO1303" s="50"/>
      <c r="AP1303" s="50"/>
      <c r="AQ1303" s="50"/>
      <c r="AR1303" s="50"/>
      <c r="AS1303" s="50"/>
      <c r="AT1303" s="50"/>
      <c r="AU1303" s="50"/>
      <c r="AV1303" s="50"/>
      <c r="AW1303" s="50"/>
      <c r="AX1303" s="50">
        <f t="shared" si="427"/>
        <v>0</v>
      </c>
      <c r="AY1303" s="50"/>
      <c r="AZ1303" s="50">
        <f t="shared" si="417"/>
        <v>0</v>
      </c>
      <c r="BA1303" s="50">
        <f t="shared" si="418"/>
        <v>0</v>
      </c>
      <c r="BB1303" s="50">
        <f t="shared" si="419"/>
        <v>0</v>
      </c>
      <c r="BC1303" s="17">
        <f t="shared" si="420"/>
        <v>19686</v>
      </c>
      <c r="BD1303" s="50">
        <f t="shared" si="421"/>
        <v>0</v>
      </c>
      <c r="BE1303" s="50">
        <f t="shared" si="422"/>
        <v>0</v>
      </c>
      <c r="BF1303" s="50">
        <f t="shared" si="428"/>
        <v>0</v>
      </c>
      <c r="BG1303" s="50"/>
      <c r="BH1303" s="17">
        <f t="shared" si="423"/>
        <v>0</v>
      </c>
      <c r="BI1303" s="17">
        <f t="shared" si="431"/>
        <v>1303</v>
      </c>
      <c r="BJ1303" s="17">
        <f t="shared" si="429"/>
        <v>1303</v>
      </c>
      <c r="BK1303" s="150">
        <f t="shared" si="430"/>
        <v>25018</v>
      </c>
      <c r="BL1303" s="50" t="e">
        <f t="shared" ca="1" si="424"/>
        <v>#NAME?</v>
      </c>
      <c r="BM1303" s="50" t="e">
        <f t="shared" ca="1" si="425"/>
        <v>#NAME?</v>
      </c>
      <c r="BN1303" s="50" t="e">
        <f t="shared" ca="1" si="426"/>
        <v>#NAME?</v>
      </c>
    </row>
    <row r="1304" spans="1:66" x14ac:dyDescent="0.35">
      <c r="A1304" s="48">
        <v>25019</v>
      </c>
      <c r="B1304" s="17">
        <v>1968</v>
      </c>
      <c r="C1304" s="17">
        <v>6</v>
      </c>
      <c r="D1304" s="17">
        <v>182</v>
      </c>
      <c r="E1304" s="17">
        <v>30</v>
      </c>
      <c r="F1304" s="17">
        <v>1</v>
      </c>
      <c r="G1304" s="50">
        <v>5.6</v>
      </c>
      <c r="H1304" s="32">
        <v>3.8045152523225014</v>
      </c>
      <c r="I1304" s="50">
        <v>32.166666666666664</v>
      </c>
      <c r="J1304" s="13">
        <v>0</v>
      </c>
      <c r="K1304" s="13">
        <f t="shared" si="412"/>
        <v>0</v>
      </c>
      <c r="L1304" s="13">
        <f t="shared" si="413"/>
        <v>0</v>
      </c>
      <c r="M1304" s="13" t="e">
        <f ca="1">CalcTable[[#This Row],[IWC]]-AE1303</f>
        <v>#NAME?</v>
      </c>
      <c r="N1304" s="13" t="e">
        <f ca="1">IF(CalcTable[[#This Row],[Day of Year]]&lt;123,FCAP,AE1303)</f>
        <v>#NAME?</v>
      </c>
      <c r="O1304" s="17" t="e">
        <f ca="1">IF(IRR_DRIP,5,COUNTIF('IDET Wind Values'!C1288:G1288,"&lt;="&amp;IRR_MAXWIND))</f>
        <v>#NAME?</v>
      </c>
      <c r="P1304" s="13" t="e">
        <f ca="1">CalcTable[[#This Row],[ET_o]]*KL</f>
        <v>#NAME?</v>
      </c>
      <c r="Q1304" s="13" t="e">
        <f ca="1">IF(WILTPT&lt;=0,1,MAX(0,MIN(1,(CalcTable[[#This Row],[IWC]]-WILTPT)/(MAD-WILTPT))))</f>
        <v>#NAME?</v>
      </c>
      <c r="R1304" s="13" t="e">
        <f ca="1">CalcTable[[#This Row],[ETMult]]*CalcTable[[#This Row],[ETb]]</f>
        <v>#NAME?</v>
      </c>
      <c r="S1304" s="13" t="b">
        <f>INDEX(IRR_LIST,CalcTable[[#This Row],[Day of Week]]+1)</f>
        <v>1</v>
      </c>
      <c r="T1304" s="13">
        <f t="shared" ca="1" si="414"/>
        <v>15.5</v>
      </c>
      <c r="U1304" s="13" t="b">
        <f ca="1">IF(CalcTable[[#This Row],[IrrPrecip]]&gt;=IC_MM,FALSE,TRUE)</f>
        <v>0</v>
      </c>
      <c r="V1304" s="13" t="b">
        <f t="shared" si="415"/>
        <v>0</v>
      </c>
      <c r="W1304" s="13" t="e">
        <f ca="1">IF(AND(IRR_DRIP=FALSE,CalcTable[[#This Row],[IrrHours]]&lt;=0),FALSE,TRUE)</f>
        <v>#NAME?</v>
      </c>
      <c r="X1304" s="13" t="e">
        <f ca="1">AND(CalcTable[[#This Row],[IrrDay]],CalcTable[[#This Row],[IrrRain]],CalcTable[[#This Row],[IrrWarm]],CalcTable[[#This Row],[IrrWindy]])</f>
        <v>#NAME?</v>
      </c>
      <c r="Y1304" s="13" t="e">
        <f t="shared" ca="1" si="416"/>
        <v>#NAME?</v>
      </c>
      <c r="Z1304" s="13" t="e">
        <f ca="1">CalcTable[[#This Row],[IrrHours]]/5</f>
        <v>#NAME?</v>
      </c>
      <c r="AA1304" s="13" t="e">
        <f ca="1">IF(CalcTable[[#This Row],[IrrFlag]]=FALSE,0,MAX(0,CalcTable[[#This Row],[VolRednWind]]*(FCAP*IRR_TARGET-CalcTable[[#This Row],[IWC]])))</f>
        <v>#NAME?</v>
      </c>
      <c r="AB1304" s="13" t="e">
        <f ca="1">CalcTable[[#This Row],[IWC]]+CalcTable[[#This Row],[Eff Precip]]+CalcTable[[#This Row],[IrrAmt]]-CalcTable[[#This Row],[AET]]</f>
        <v>#NAME?</v>
      </c>
      <c r="AC1304" s="13" t="e">
        <f ca="1">IF(CalcTable[[#This Row],[PWC]]&gt;FCAP,MIN(24*PERC,MIN(SAT,CalcTable[[#This Row],[PWC]])-FCAP),0)</f>
        <v>#NAME?</v>
      </c>
      <c r="AD1304" s="13" t="e">
        <f ca="1">IF(CalcTable[[#This Row],[PWC]]&gt;SAT,CalcTable[[#This Row],[PWC]]-SAT,0)</f>
        <v>#NAME?</v>
      </c>
      <c r="AE1304" s="13" t="e">
        <f ca="1">CalcTable[[#This Row],[PWC]]-CalcTable[[#This Row],[PercAmt]]-CalcTable[[#This Row],[Runoff]]</f>
        <v>#NAME?</v>
      </c>
      <c r="AF1304" s="13" t="e">
        <f ca="1">CalcTable[[#This Row],[IrrAmt]]/1000*CUR_IRR_AREA*10000/IRR_EFF</f>
        <v>#NAME?</v>
      </c>
      <c r="AG1304" s="147"/>
      <c r="AH1304" s="13"/>
      <c r="AI1304" s="50">
        <v>0</v>
      </c>
      <c r="AJ1304" s="50">
        <v>0</v>
      </c>
      <c r="AK1304" s="50">
        <v>0</v>
      </c>
      <c r="AL1304" s="50">
        <v>0</v>
      </c>
      <c r="AM1304" s="50"/>
      <c r="AN1304" s="50"/>
      <c r="AO1304" s="50"/>
      <c r="AP1304" s="50"/>
      <c r="AQ1304" s="50"/>
      <c r="AR1304" s="50"/>
      <c r="AS1304" s="50"/>
      <c r="AT1304" s="50"/>
      <c r="AU1304" s="50"/>
      <c r="AV1304" s="50"/>
      <c r="AW1304" s="50"/>
      <c r="AX1304" s="50">
        <f t="shared" si="427"/>
        <v>0</v>
      </c>
      <c r="AY1304" s="50"/>
      <c r="AZ1304" s="50">
        <f t="shared" si="417"/>
        <v>0</v>
      </c>
      <c r="BA1304" s="50">
        <f t="shared" si="418"/>
        <v>0</v>
      </c>
      <c r="BB1304" s="50">
        <f t="shared" si="419"/>
        <v>0</v>
      </c>
      <c r="BC1304" s="17">
        <f t="shared" si="420"/>
        <v>19686</v>
      </c>
      <c r="BD1304" s="50">
        <f t="shared" si="421"/>
        <v>0</v>
      </c>
      <c r="BE1304" s="50">
        <f t="shared" si="422"/>
        <v>0</v>
      </c>
      <c r="BF1304" s="50">
        <f t="shared" si="428"/>
        <v>0</v>
      </c>
      <c r="BG1304" s="50"/>
      <c r="BH1304" s="17">
        <f t="shared" si="423"/>
        <v>0</v>
      </c>
      <c r="BI1304" s="17">
        <f t="shared" si="431"/>
        <v>1304</v>
      </c>
      <c r="BJ1304" s="17">
        <f t="shared" si="429"/>
        <v>1304</v>
      </c>
      <c r="BK1304" s="150">
        <f t="shared" si="430"/>
        <v>25019</v>
      </c>
      <c r="BL1304" s="50" t="e">
        <f t="shared" ca="1" si="424"/>
        <v>#NAME?</v>
      </c>
      <c r="BM1304" s="50" t="e">
        <f t="shared" ca="1" si="425"/>
        <v>#NAME?</v>
      </c>
      <c r="BN1304" s="50" t="e">
        <f t="shared" ca="1" si="426"/>
        <v>#NAME?</v>
      </c>
    </row>
    <row r="1305" spans="1:66" x14ac:dyDescent="0.35">
      <c r="A1305" s="48">
        <v>25020</v>
      </c>
      <c r="B1305" s="17">
        <v>1968</v>
      </c>
      <c r="C1305" s="17">
        <v>7</v>
      </c>
      <c r="D1305" s="17">
        <v>183</v>
      </c>
      <c r="E1305" s="17">
        <v>1</v>
      </c>
      <c r="F1305" s="17">
        <v>2</v>
      </c>
      <c r="G1305" s="50">
        <v>2.8</v>
      </c>
      <c r="H1305" s="32">
        <v>4.2379528868880776</v>
      </c>
      <c r="I1305" s="50">
        <v>2.5</v>
      </c>
      <c r="J1305" s="13">
        <v>0</v>
      </c>
      <c r="K1305" s="13">
        <f t="shared" si="412"/>
        <v>0</v>
      </c>
      <c r="L1305" s="13">
        <f t="shared" si="413"/>
        <v>0</v>
      </c>
      <c r="M1305" s="13" t="e">
        <f ca="1">CalcTable[[#This Row],[IWC]]-AE1304</f>
        <v>#NAME?</v>
      </c>
      <c r="N1305" s="13" t="e">
        <f ca="1">IF(CalcTable[[#This Row],[Day of Year]]&lt;123,FCAP,AE1304)</f>
        <v>#NAME?</v>
      </c>
      <c r="O1305" s="17" t="e">
        <f ca="1">IF(IRR_DRIP,5,COUNTIF('IDET Wind Values'!C1289:G1289,"&lt;="&amp;IRR_MAXWIND))</f>
        <v>#NAME?</v>
      </c>
      <c r="P1305" s="13" t="e">
        <f ca="1">CalcTable[[#This Row],[ET_o]]*KL</f>
        <v>#NAME?</v>
      </c>
      <c r="Q1305" s="13" t="e">
        <f ca="1">IF(WILTPT&lt;=0,1,MAX(0,MIN(1,(CalcTable[[#This Row],[IWC]]-WILTPT)/(MAD-WILTPT))))</f>
        <v>#NAME?</v>
      </c>
      <c r="R1305" s="13" t="e">
        <f ca="1">CalcTable[[#This Row],[ETMult]]*CalcTable[[#This Row],[ETb]]</f>
        <v>#NAME?</v>
      </c>
      <c r="S1305" s="13" t="b">
        <f>INDEX(IRR_LIST,CalcTable[[#This Row],[Day of Week]]+1)</f>
        <v>0</v>
      </c>
      <c r="T1305" s="13">
        <f t="shared" ca="1" si="414"/>
        <v>15.5</v>
      </c>
      <c r="U1305" s="13" t="b">
        <f ca="1">IF(CalcTable[[#This Row],[IrrPrecip]]&gt;=IC_MM,FALSE,TRUE)</f>
        <v>0</v>
      </c>
      <c r="V1305" s="13" t="b">
        <f t="shared" si="415"/>
        <v>1</v>
      </c>
      <c r="W1305" s="13" t="e">
        <f ca="1">IF(AND(IRR_DRIP=FALSE,CalcTable[[#This Row],[IrrHours]]&lt;=0),FALSE,TRUE)</f>
        <v>#NAME?</v>
      </c>
      <c r="X1305" s="13" t="e">
        <f ca="1">AND(CalcTable[[#This Row],[IrrDay]],CalcTable[[#This Row],[IrrRain]],CalcTable[[#This Row],[IrrWarm]],CalcTable[[#This Row],[IrrWindy]])</f>
        <v>#NAME?</v>
      </c>
      <c r="Y1305" s="13" t="e">
        <f t="shared" ca="1" si="416"/>
        <v>#NAME?</v>
      </c>
      <c r="Z1305" s="13" t="e">
        <f ca="1">CalcTable[[#This Row],[IrrHours]]/5</f>
        <v>#NAME?</v>
      </c>
      <c r="AA1305" s="13" t="e">
        <f ca="1">IF(CalcTable[[#This Row],[IrrFlag]]=FALSE,0,MAX(0,CalcTable[[#This Row],[VolRednWind]]*(FCAP*IRR_TARGET-CalcTable[[#This Row],[IWC]])))</f>
        <v>#NAME?</v>
      </c>
      <c r="AB1305" s="13" t="e">
        <f ca="1">CalcTable[[#This Row],[IWC]]+CalcTable[[#This Row],[Eff Precip]]+CalcTable[[#This Row],[IrrAmt]]-CalcTable[[#This Row],[AET]]</f>
        <v>#NAME?</v>
      </c>
      <c r="AC1305" s="13" t="e">
        <f ca="1">IF(CalcTable[[#This Row],[PWC]]&gt;FCAP,MIN(24*PERC,MIN(SAT,CalcTable[[#This Row],[PWC]])-FCAP),0)</f>
        <v>#NAME?</v>
      </c>
      <c r="AD1305" s="13" t="e">
        <f ca="1">IF(CalcTable[[#This Row],[PWC]]&gt;SAT,CalcTable[[#This Row],[PWC]]-SAT,0)</f>
        <v>#NAME?</v>
      </c>
      <c r="AE1305" s="13" t="e">
        <f ca="1">CalcTable[[#This Row],[PWC]]-CalcTable[[#This Row],[PercAmt]]-CalcTable[[#This Row],[Runoff]]</f>
        <v>#NAME?</v>
      </c>
      <c r="AF1305" s="13" t="e">
        <f ca="1">CalcTable[[#This Row],[IrrAmt]]/1000*CUR_IRR_AREA*10000/IRR_EFF</f>
        <v>#NAME?</v>
      </c>
      <c r="AG1305" s="147"/>
      <c r="AH1305" s="13"/>
      <c r="AI1305" s="50">
        <v>0</v>
      </c>
      <c r="AJ1305" s="50">
        <v>0</v>
      </c>
      <c r="AK1305" s="50">
        <v>0</v>
      </c>
      <c r="AL1305" s="50">
        <v>0</v>
      </c>
      <c r="AM1305" s="50"/>
      <c r="AN1305" s="50"/>
      <c r="AO1305" s="50"/>
      <c r="AP1305" s="50"/>
      <c r="AQ1305" s="50"/>
      <c r="AR1305" s="50"/>
      <c r="AS1305" s="50"/>
      <c r="AT1305" s="50"/>
      <c r="AU1305" s="50"/>
      <c r="AV1305" s="50"/>
      <c r="AW1305" s="50"/>
      <c r="AX1305" s="50">
        <f t="shared" si="427"/>
        <v>0</v>
      </c>
      <c r="AY1305" s="50"/>
      <c r="AZ1305" s="50">
        <f t="shared" si="417"/>
        <v>0</v>
      </c>
      <c r="BA1305" s="50">
        <f t="shared" si="418"/>
        <v>0</v>
      </c>
      <c r="BB1305" s="50">
        <f t="shared" si="419"/>
        <v>0</v>
      </c>
      <c r="BC1305" s="17">
        <f t="shared" si="420"/>
        <v>19687</v>
      </c>
      <c r="BD1305" s="50">
        <f t="shared" si="421"/>
        <v>0</v>
      </c>
      <c r="BE1305" s="50">
        <f t="shared" si="422"/>
        <v>0</v>
      </c>
      <c r="BF1305" s="50">
        <f t="shared" si="428"/>
        <v>0</v>
      </c>
      <c r="BG1305" s="50"/>
      <c r="BH1305" s="17">
        <f t="shared" si="423"/>
        <v>0</v>
      </c>
      <c r="BI1305" s="17">
        <f t="shared" si="431"/>
        <v>1305</v>
      </c>
      <c r="BJ1305" s="17">
        <f t="shared" si="429"/>
        <v>1305</v>
      </c>
      <c r="BK1305" s="150">
        <f t="shared" si="430"/>
        <v>25020</v>
      </c>
      <c r="BL1305" s="50" t="e">
        <f t="shared" ca="1" si="424"/>
        <v>#NAME?</v>
      </c>
      <c r="BM1305" s="50" t="e">
        <f t="shared" ca="1" si="425"/>
        <v>#NAME?</v>
      </c>
      <c r="BN1305" s="50" t="e">
        <f t="shared" ca="1" si="426"/>
        <v>#NAME?</v>
      </c>
    </row>
    <row r="1306" spans="1:66" x14ac:dyDescent="0.35">
      <c r="A1306" s="48">
        <v>25021</v>
      </c>
      <c r="B1306" s="17">
        <v>1968</v>
      </c>
      <c r="C1306" s="17">
        <v>7</v>
      </c>
      <c r="D1306" s="17">
        <v>184</v>
      </c>
      <c r="E1306" s="17">
        <v>2</v>
      </c>
      <c r="F1306" s="17">
        <v>3</v>
      </c>
      <c r="G1306" s="50">
        <v>6.7</v>
      </c>
      <c r="H1306" s="32">
        <v>5.2941311869014562</v>
      </c>
      <c r="I1306" s="50">
        <v>5.666666666666667</v>
      </c>
      <c r="J1306" s="13">
        <v>0</v>
      </c>
      <c r="K1306" s="13">
        <f t="shared" si="412"/>
        <v>0</v>
      </c>
      <c r="L1306" s="13">
        <f t="shared" si="413"/>
        <v>0</v>
      </c>
      <c r="M1306" s="13" t="e">
        <f ca="1">CalcTable[[#This Row],[IWC]]-AE1305</f>
        <v>#NAME?</v>
      </c>
      <c r="N1306" s="13" t="e">
        <f ca="1">IF(CalcTable[[#This Row],[Day of Year]]&lt;123,FCAP,AE1305)</f>
        <v>#NAME?</v>
      </c>
      <c r="O1306" s="17" t="e">
        <f ca="1">IF(IRR_DRIP,5,COUNTIF('IDET Wind Values'!C1290:G1290,"&lt;="&amp;IRR_MAXWIND))</f>
        <v>#NAME?</v>
      </c>
      <c r="P1306" s="13" t="e">
        <f ca="1">CalcTable[[#This Row],[ET_o]]*KL</f>
        <v>#NAME?</v>
      </c>
      <c r="Q1306" s="13" t="e">
        <f ca="1">IF(WILTPT&lt;=0,1,MAX(0,MIN(1,(CalcTable[[#This Row],[IWC]]-WILTPT)/(MAD-WILTPT))))</f>
        <v>#NAME?</v>
      </c>
      <c r="R1306" s="13" t="e">
        <f ca="1">CalcTable[[#This Row],[ETMult]]*CalcTable[[#This Row],[ETb]]</f>
        <v>#NAME?</v>
      </c>
      <c r="S1306" s="13" t="b">
        <f>INDEX(IRR_LIST,CalcTable[[#This Row],[Day of Week]]+1)</f>
        <v>1</v>
      </c>
      <c r="T1306" s="13">
        <f t="shared" ca="1" si="414"/>
        <v>0</v>
      </c>
      <c r="U1306" s="13" t="b">
        <f ca="1">IF(CalcTable[[#This Row],[IrrPrecip]]&gt;=IC_MM,FALSE,TRUE)</f>
        <v>1</v>
      </c>
      <c r="V1306" s="13" t="b">
        <f t="shared" si="415"/>
        <v>1</v>
      </c>
      <c r="W1306" s="13" t="e">
        <f ca="1">IF(AND(IRR_DRIP=FALSE,CalcTable[[#This Row],[IrrHours]]&lt;=0),FALSE,TRUE)</f>
        <v>#NAME?</v>
      </c>
      <c r="X1306" s="13" t="e">
        <f ca="1">AND(CalcTable[[#This Row],[IrrDay]],CalcTable[[#This Row],[IrrRain]],CalcTable[[#This Row],[IrrWarm]],CalcTable[[#This Row],[IrrWindy]])</f>
        <v>#NAME?</v>
      </c>
      <c r="Y1306" s="13" t="e">
        <f t="shared" ca="1" si="416"/>
        <v>#NAME?</v>
      </c>
      <c r="Z1306" s="13" t="e">
        <f ca="1">CalcTable[[#This Row],[IrrHours]]/5</f>
        <v>#NAME?</v>
      </c>
      <c r="AA1306" s="13" t="e">
        <f ca="1">IF(CalcTable[[#This Row],[IrrFlag]]=FALSE,0,MAX(0,CalcTable[[#This Row],[VolRednWind]]*(FCAP*IRR_TARGET-CalcTable[[#This Row],[IWC]])))</f>
        <v>#NAME?</v>
      </c>
      <c r="AB1306" s="13" t="e">
        <f ca="1">CalcTable[[#This Row],[IWC]]+CalcTable[[#This Row],[Eff Precip]]+CalcTable[[#This Row],[IrrAmt]]-CalcTable[[#This Row],[AET]]</f>
        <v>#NAME?</v>
      </c>
      <c r="AC1306" s="13" t="e">
        <f ca="1">IF(CalcTable[[#This Row],[PWC]]&gt;FCAP,MIN(24*PERC,MIN(SAT,CalcTable[[#This Row],[PWC]])-FCAP),0)</f>
        <v>#NAME?</v>
      </c>
      <c r="AD1306" s="13" t="e">
        <f ca="1">IF(CalcTable[[#This Row],[PWC]]&gt;SAT,CalcTable[[#This Row],[PWC]]-SAT,0)</f>
        <v>#NAME?</v>
      </c>
      <c r="AE1306" s="13" t="e">
        <f ca="1">CalcTable[[#This Row],[PWC]]-CalcTable[[#This Row],[PercAmt]]-CalcTable[[#This Row],[Runoff]]</f>
        <v>#NAME?</v>
      </c>
      <c r="AF1306" s="13" t="e">
        <f ca="1">CalcTable[[#This Row],[IrrAmt]]/1000*CUR_IRR_AREA*10000/IRR_EFF</f>
        <v>#NAME?</v>
      </c>
      <c r="AG1306" s="147"/>
      <c r="AH1306" s="13"/>
      <c r="AI1306" s="50">
        <v>7.8088325183265379</v>
      </c>
      <c r="AJ1306" s="50">
        <v>12.304179523039933</v>
      </c>
      <c r="AK1306" s="50">
        <v>0</v>
      </c>
      <c r="AL1306" s="50">
        <v>0</v>
      </c>
      <c r="AM1306" s="50"/>
      <c r="AN1306" s="50"/>
      <c r="AO1306" s="50"/>
      <c r="AP1306" s="50"/>
      <c r="AQ1306" s="50"/>
      <c r="AR1306" s="50"/>
      <c r="AS1306" s="50"/>
      <c r="AT1306" s="50"/>
      <c r="AU1306" s="50"/>
      <c r="AV1306" s="50"/>
      <c r="AW1306" s="50"/>
      <c r="AX1306" s="50">
        <f t="shared" si="427"/>
        <v>20.113012041366471</v>
      </c>
      <c r="AY1306" s="50"/>
      <c r="AZ1306" s="50">
        <f t="shared" si="417"/>
        <v>475.45214294462727</v>
      </c>
      <c r="BA1306" s="50">
        <f t="shared" si="418"/>
        <v>771.70718705006152</v>
      </c>
      <c r="BB1306" s="50">
        <f t="shared" si="419"/>
        <v>798.75463463036135</v>
      </c>
      <c r="BC1306" s="17">
        <f t="shared" si="420"/>
        <v>19687</v>
      </c>
      <c r="BD1306" s="50">
        <f t="shared" si="421"/>
        <v>20.113012041366471</v>
      </c>
      <c r="BE1306" s="50">
        <f t="shared" si="422"/>
        <v>475.45214294462727</v>
      </c>
      <c r="BF1306" s="50">
        <f t="shared" si="428"/>
        <v>777.68834911802276</v>
      </c>
      <c r="BG1306" s="50"/>
      <c r="BH1306" s="17">
        <f t="shared" si="423"/>
        <v>0</v>
      </c>
      <c r="BI1306" s="17">
        <f t="shared" si="431"/>
        <v>1306</v>
      </c>
      <c r="BJ1306" s="17">
        <f t="shared" si="429"/>
        <v>1306</v>
      </c>
      <c r="BK1306" s="150">
        <f t="shared" si="430"/>
        <v>25021</v>
      </c>
      <c r="BL1306" s="50" t="e">
        <f t="shared" ca="1" si="424"/>
        <v>#NAME?</v>
      </c>
      <c r="BM1306" s="50" t="e">
        <f t="shared" ca="1" si="425"/>
        <v>#NAME?</v>
      </c>
      <c r="BN1306" s="50" t="e">
        <f t="shared" ca="1" si="426"/>
        <v>#NAME?</v>
      </c>
    </row>
    <row r="1307" spans="1:66" x14ac:dyDescent="0.35">
      <c r="A1307" s="48">
        <v>25022</v>
      </c>
      <c r="B1307" s="17">
        <v>1968</v>
      </c>
      <c r="C1307" s="17">
        <v>7</v>
      </c>
      <c r="D1307" s="17">
        <v>185</v>
      </c>
      <c r="E1307" s="17">
        <v>3</v>
      </c>
      <c r="F1307" s="17">
        <v>4</v>
      </c>
      <c r="G1307" s="50">
        <v>9.4</v>
      </c>
      <c r="H1307" s="32">
        <v>5.9657238329573516</v>
      </c>
      <c r="I1307" s="50">
        <v>7.166666666666667</v>
      </c>
      <c r="J1307" s="13">
        <v>0</v>
      </c>
      <c r="K1307" s="13">
        <f t="shared" si="412"/>
        <v>0</v>
      </c>
      <c r="L1307" s="13">
        <f t="shared" si="413"/>
        <v>0</v>
      </c>
      <c r="M1307" s="13" t="e">
        <f ca="1">CalcTable[[#This Row],[IWC]]-AE1306</f>
        <v>#NAME?</v>
      </c>
      <c r="N1307" s="13" t="e">
        <f ca="1">IF(CalcTable[[#This Row],[Day of Year]]&lt;123,FCAP,AE1306)</f>
        <v>#NAME?</v>
      </c>
      <c r="O1307" s="17" t="e">
        <f ca="1">IF(IRR_DRIP,5,COUNTIF('IDET Wind Values'!C1291:G1291,"&lt;="&amp;IRR_MAXWIND))</f>
        <v>#NAME?</v>
      </c>
      <c r="P1307" s="13" t="e">
        <f ca="1">CalcTable[[#This Row],[ET_o]]*KL</f>
        <v>#NAME?</v>
      </c>
      <c r="Q1307" s="13" t="e">
        <f ca="1">IF(WILTPT&lt;=0,1,MAX(0,MIN(1,(CalcTable[[#This Row],[IWC]]-WILTPT)/(MAD-WILTPT))))</f>
        <v>#NAME?</v>
      </c>
      <c r="R1307" s="13" t="e">
        <f ca="1">CalcTable[[#This Row],[ETMult]]*CalcTable[[#This Row],[ETb]]</f>
        <v>#NAME?</v>
      </c>
      <c r="S1307" s="13" t="b">
        <f>INDEX(IRR_LIST,CalcTable[[#This Row],[Day of Week]]+1)</f>
        <v>0</v>
      </c>
      <c r="T1307" s="13">
        <f t="shared" ca="1" si="414"/>
        <v>0</v>
      </c>
      <c r="U1307" s="13" t="b">
        <f ca="1">IF(CalcTable[[#This Row],[IrrPrecip]]&gt;=IC_MM,FALSE,TRUE)</f>
        <v>1</v>
      </c>
      <c r="V1307" s="13" t="b">
        <f t="shared" si="415"/>
        <v>1</v>
      </c>
      <c r="W1307" s="13" t="e">
        <f ca="1">IF(AND(IRR_DRIP=FALSE,CalcTable[[#This Row],[IrrHours]]&lt;=0),FALSE,TRUE)</f>
        <v>#NAME?</v>
      </c>
      <c r="X1307" s="13" t="e">
        <f ca="1">AND(CalcTable[[#This Row],[IrrDay]],CalcTable[[#This Row],[IrrRain]],CalcTable[[#This Row],[IrrWarm]],CalcTable[[#This Row],[IrrWindy]])</f>
        <v>#NAME?</v>
      </c>
      <c r="Y1307" s="13" t="e">
        <f t="shared" ca="1" si="416"/>
        <v>#NAME?</v>
      </c>
      <c r="Z1307" s="13" t="e">
        <f ca="1">CalcTable[[#This Row],[IrrHours]]/5</f>
        <v>#NAME?</v>
      </c>
      <c r="AA1307" s="13" t="e">
        <f ca="1">IF(CalcTable[[#This Row],[IrrFlag]]=FALSE,0,MAX(0,CalcTable[[#This Row],[VolRednWind]]*(FCAP*IRR_TARGET-CalcTable[[#This Row],[IWC]])))</f>
        <v>#NAME?</v>
      </c>
      <c r="AB1307" s="13" t="e">
        <f ca="1">CalcTable[[#This Row],[IWC]]+CalcTable[[#This Row],[Eff Precip]]+CalcTable[[#This Row],[IrrAmt]]-CalcTable[[#This Row],[AET]]</f>
        <v>#NAME?</v>
      </c>
      <c r="AC1307" s="13" t="e">
        <f ca="1">IF(CalcTable[[#This Row],[PWC]]&gt;FCAP,MIN(24*PERC,MIN(SAT,CalcTable[[#This Row],[PWC]])-FCAP),0)</f>
        <v>#NAME?</v>
      </c>
      <c r="AD1307" s="13" t="e">
        <f ca="1">IF(CalcTable[[#This Row],[PWC]]&gt;SAT,CalcTable[[#This Row],[PWC]]-SAT,0)</f>
        <v>#NAME?</v>
      </c>
      <c r="AE1307" s="13" t="e">
        <f ca="1">CalcTable[[#This Row],[PWC]]-CalcTable[[#This Row],[PercAmt]]-CalcTable[[#This Row],[Runoff]]</f>
        <v>#NAME?</v>
      </c>
      <c r="AF1307" s="13" t="e">
        <f ca="1">CalcTable[[#This Row],[IrrAmt]]/1000*CUR_IRR_AREA*10000/IRR_EFF</f>
        <v>#NAME?</v>
      </c>
      <c r="AG1307" s="147"/>
      <c r="AH1307" s="13"/>
      <c r="AI1307" s="50">
        <v>0</v>
      </c>
      <c r="AJ1307" s="50">
        <v>0</v>
      </c>
      <c r="AK1307" s="50">
        <v>2.1239231214823788</v>
      </c>
      <c r="AL1307" s="50">
        <v>9.615129629361622</v>
      </c>
      <c r="AM1307" s="50"/>
      <c r="AN1307" s="50"/>
      <c r="AO1307" s="50"/>
      <c r="AP1307" s="50"/>
      <c r="AQ1307" s="50"/>
      <c r="AR1307" s="50"/>
      <c r="AS1307" s="50"/>
      <c r="AT1307" s="50"/>
      <c r="AU1307" s="50"/>
      <c r="AV1307" s="50"/>
      <c r="AW1307" s="50"/>
      <c r="AX1307" s="50">
        <f t="shared" si="427"/>
        <v>11.739052750844001</v>
      </c>
      <c r="AY1307" s="50"/>
      <c r="AZ1307" s="50">
        <f t="shared" si="417"/>
        <v>313.19467490968248</v>
      </c>
      <c r="BA1307" s="50">
        <f t="shared" si="418"/>
        <v>482.22037247998736</v>
      </c>
      <c r="BB1307" s="50">
        <f t="shared" si="419"/>
        <v>497.13440461854367</v>
      </c>
      <c r="BC1307" s="17">
        <f t="shared" si="420"/>
        <v>19687</v>
      </c>
      <c r="BD1307" s="50">
        <f t="shared" si="421"/>
        <v>11.739052750844001</v>
      </c>
      <c r="BE1307" s="50">
        <f t="shared" si="422"/>
        <v>313.19467490968248</v>
      </c>
      <c r="BF1307" s="50">
        <f t="shared" si="428"/>
        <v>512.28678490031223</v>
      </c>
      <c r="BG1307" s="50"/>
      <c r="BH1307" s="17">
        <f t="shared" si="423"/>
        <v>0</v>
      </c>
      <c r="BI1307" s="17">
        <f t="shared" si="431"/>
        <v>1307</v>
      </c>
      <c r="BJ1307" s="17">
        <f t="shared" si="429"/>
        <v>1307</v>
      </c>
      <c r="BK1307" s="150">
        <f t="shared" si="430"/>
        <v>25022</v>
      </c>
      <c r="BL1307" s="50" t="e">
        <f t="shared" ca="1" si="424"/>
        <v>#NAME?</v>
      </c>
      <c r="BM1307" s="50" t="e">
        <f t="shared" ca="1" si="425"/>
        <v>#NAME?</v>
      </c>
      <c r="BN1307" s="50" t="e">
        <f t="shared" ca="1" si="426"/>
        <v>#NAME?</v>
      </c>
    </row>
    <row r="1308" spans="1:66" x14ac:dyDescent="0.35">
      <c r="A1308" s="48">
        <v>25023</v>
      </c>
      <c r="B1308" s="17">
        <v>1968</v>
      </c>
      <c r="C1308" s="17">
        <v>7</v>
      </c>
      <c r="D1308" s="17">
        <v>186</v>
      </c>
      <c r="E1308" s="17">
        <v>4</v>
      </c>
      <c r="F1308" s="17">
        <v>5</v>
      </c>
      <c r="G1308" s="50">
        <v>11.7</v>
      </c>
      <c r="H1308" s="32">
        <v>5.7721830008052466</v>
      </c>
      <c r="I1308" s="50">
        <v>9.1666666666666661</v>
      </c>
      <c r="J1308" s="13">
        <v>0</v>
      </c>
      <c r="K1308" s="13">
        <f t="shared" si="412"/>
        <v>0</v>
      </c>
      <c r="L1308" s="13">
        <f t="shared" si="413"/>
        <v>0</v>
      </c>
      <c r="M1308" s="13" t="e">
        <f ca="1">CalcTable[[#This Row],[IWC]]-AE1307</f>
        <v>#NAME?</v>
      </c>
      <c r="N1308" s="13" t="e">
        <f ca="1">IF(CalcTable[[#This Row],[Day of Year]]&lt;123,FCAP,AE1307)</f>
        <v>#NAME?</v>
      </c>
      <c r="O1308" s="17" t="e">
        <f ca="1">IF(IRR_DRIP,5,COUNTIF('IDET Wind Values'!C1292:G1292,"&lt;="&amp;IRR_MAXWIND))</f>
        <v>#NAME?</v>
      </c>
      <c r="P1308" s="13" t="e">
        <f ca="1">CalcTable[[#This Row],[ET_o]]*KL</f>
        <v>#NAME?</v>
      </c>
      <c r="Q1308" s="13" t="e">
        <f ca="1">IF(WILTPT&lt;=0,1,MAX(0,MIN(1,(CalcTable[[#This Row],[IWC]]-WILTPT)/(MAD-WILTPT))))</f>
        <v>#NAME?</v>
      </c>
      <c r="R1308" s="13" t="e">
        <f ca="1">CalcTable[[#This Row],[ETMult]]*CalcTable[[#This Row],[ETb]]</f>
        <v>#NAME?</v>
      </c>
      <c r="S1308" s="13" t="b">
        <f>INDEX(IRR_LIST,CalcTable[[#This Row],[Day of Week]]+1)</f>
        <v>1</v>
      </c>
      <c r="T1308" s="13">
        <f t="shared" ca="1" si="414"/>
        <v>0</v>
      </c>
      <c r="U1308" s="13" t="b">
        <f ca="1">IF(CalcTable[[#This Row],[IrrPrecip]]&gt;=IC_MM,FALSE,TRUE)</f>
        <v>1</v>
      </c>
      <c r="V1308" s="13" t="b">
        <f t="shared" si="415"/>
        <v>1</v>
      </c>
      <c r="W1308" s="13" t="e">
        <f ca="1">IF(AND(IRR_DRIP=FALSE,CalcTable[[#This Row],[IrrHours]]&lt;=0),FALSE,TRUE)</f>
        <v>#NAME?</v>
      </c>
      <c r="X1308" s="13" t="e">
        <f ca="1">AND(CalcTable[[#This Row],[IrrDay]],CalcTable[[#This Row],[IrrRain]],CalcTable[[#This Row],[IrrWarm]],CalcTable[[#This Row],[IrrWindy]])</f>
        <v>#NAME?</v>
      </c>
      <c r="Y1308" s="13" t="e">
        <f t="shared" ca="1" si="416"/>
        <v>#NAME?</v>
      </c>
      <c r="Z1308" s="13" t="e">
        <f ca="1">CalcTable[[#This Row],[IrrHours]]/5</f>
        <v>#NAME?</v>
      </c>
      <c r="AA1308" s="13" t="e">
        <f ca="1">IF(CalcTable[[#This Row],[IrrFlag]]=FALSE,0,MAX(0,CalcTable[[#This Row],[VolRednWind]]*(FCAP*IRR_TARGET-CalcTable[[#This Row],[IWC]])))</f>
        <v>#NAME?</v>
      </c>
      <c r="AB1308" s="13" t="e">
        <f ca="1">CalcTable[[#This Row],[IWC]]+CalcTable[[#This Row],[Eff Precip]]+CalcTable[[#This Row],[IrrAmt]]-CalcTable[[#This Row],[AET]]</f>
        <v>#NAME?</v>
      </c>
      <c r="AC1308" s="13" t="e">
        <f ca="1">IF(CalcTable[[#This Row],[PWC]]&gt;FCAP,MIN(24*PERC,MIN(SAT,CalcTable[[#This Row],[PWC]])-FCAP),0)</f>
        <v>#NAME?</v>
      </c>
      <c r="AD1308" s="13" t="e">
        <f ca="1">IF(CalcTable[[#This Row],[PWC]]&gt;SAT,CalcTable[[#This Row],[PWC]]-SAT,0)</f>
        <v>#NAME?</v>
      </c>
      <c r="AE1308" s="13" t="e">
        <f ca="1">CalcTable[[#This Row],[PWC]]-CalcTable[[#This Row],[PercAmt]]-CalcTable[[#This Row],[Runoff]]</f>
        <v>#NAME?</v>
      </c>
      <c r="AF1308" s="13" t="e">
        <f ca="1">CalcTable[[#This Row],[IrrAmt]]/1000*CUR_IRR_AREA*10000/IRR_EFF</f>
        <v>#NAME?</v>
      </c>
      <c r="AG1308" s="147"/>
      <c r="AH1308" s="13"/>
      <c r="AI1308" s="50">
        <v>4.6580951423161592</v>
      </c>
      <c r="AJ1308" s="50">
        <v>6.433873945037786</v>
      </c>
      <c r="AK1308" s="50">
        <v>0</v>
      </c>
      <c r="AL1308" s="50">
        <v>0</v>
      </c>
      <c r="AM1308" s="50"/>
      <c r="AN1308" s="50"/>
      <c r="AO1308" s="50"/>
      <c r="AP1308" s="50"/>
      <c r="AQ1308" s="50"/>
      <c r="AR1308" s="50"/>
      <c r="AS1308" s="50"/>
      <c r="AT1308" s="50"/>
      <c r="AU1308" s="50"/>
      <c r="AV1308" s="50"/>
      <c r="AW1308" s="50"/>
      <c r="AX1308" s="50">
        <f t="shared" si="427"/>
        <v>11.091969087353945</v>
      </c>
      <c r="AY1308" s="50"/>
      <c r="AZ1308" s="50">
        <f t="shared" si="417"/>
        <v>257.04569780841206</v>
      </c>
      <c r="BA1308" s="50">
        <f t="shared" si="418"/>
        <v>416.50800018474649</v>
      </c>
      <c r="BB1308" s="50">
        <f t="shared" si="419"/>
        <v>431.05263010546992</v>
      </c>
      <c r="BC1308" s="17">
        <f t="shared" si="420"/>
        <v>19687</v>
      </c>
      <c r="BD1308" s="50">
        <f t="shared" si="421"/>
        <v>11.091969087353945</v>
      </c>
      <c r="BE1308" s="50">
        <f t="shared" si="422"/>
        <v>257.04569780841206</v>
      </c>
      <c r="BF1308" s="50">
        <f t="shared" si="428"/>
        <v>420.44493298202531</v>
      </c>
      <c r="BG1308" s="50"/>
      <c r="BH1308" s="17">
        <f t="shared" si="423"/>
        <v>0</v>
      </c>
      <c r="BI1308" s="17">
        <f t="shared" si="431"/>
        <v>1308</v>
      </c>
      <c r="BJ1308" s="17">
        <f t="shared" si="429"/>
        <v>1308</v>
      </c>
      <c r="BK1308" s="150">
        <f t="shared" si="430"/>
        <v>25023</v>
      </c>
      <c r="BL1308" s="50" t="e">
        <f t="shared" ca="1" si="424"/>
        <v>#NAME?</v>
      </c>
      <c r="BM1308" s="50" t="e">
        <f t="shared" ca="1" si="425"/>
        <v>#NAME?</v>
      </c>
      <c r="BN1308" s="50" t="e">
        <f t="shared" ca="1" si="426"/>
        <v>#NAME?</v>
      </c>
    </row>
    <row r="1309" spans="1:66" x14ac:dyDescent="0.35">
      <c r="A1309" s="48">
        <v>25024</v>
      </c>
      <c r="B1309" s="17">
        <v>1968</v>
      </c>
      <c r="C1309" s="17">
        <v>7</v>
      </c>
      <c r="D1309" s="17">
        <v>187</v>
      </c>
      <c r="E1309" s="17">
        <v>5</v>
      </c>
      <c r="F1309" s="17">
        <v>6</v>
      </c>
      <c r="G1309" s="50">
        <v>12.2</v>
      </c>
      <c r="H1309" s="32">
        <v>6.2249625670164779</v>
      </c>
      <c r="I1309" s="50">
        <v>9.6666666666666661</v>
      </c>
      <c r="J1309" s="13">
        <v>0.3</v>
      </c>
      <c r="K1309" s="13">
        <f t="shared" si="412"/>
        <v>0.3</v>
      </c>
      <c r="L1309" s="13">
        <f t="shared" si="413"/>
        <v>0</v>
      </c>
      <c r="M1309" s="13" t="e">
        <f ca="1">CalcTable[[#This Row],[IWC]]-AE1308</f>
        <v>#NAME?</v>
      </c>
      <c r="N1309" s="13" t="e">
        <f ca="1">IF(CalcTable[[#This Row],[Day of Year]]&lt;123,FCAP,AE1308)</f>
        <v>#NAME?</v>
      </c>
      <c r="O1309" s="17" t="e">
        <f ca="1">IF(IRR_DRIP,5,COUNTIF('IDET Wind Values'!C1293:G1293,"&lt;="&amp;IRR_MAXWIND))</f>
        <v>#NAME?</v>
      </c>
      <c r="P1309" s="13" t="e">
        <f ca="1">CalcTable[[#This Row],[ET_o]]*KL</f>
        <v>#NAME?</v>
      </c>
      <c r="Q1309" s="13" t="e">
        <f ca="1">IF(WILTPT&lt;=0,1,MAX(0,MIN(1,(CalcTable[[#This Row],[IWC]]-WILTPT)/(MAD-WILTPT))))</f>
        <v>#NAME?</v>
      </c>
      <c r="R1309" s="13" t="e">
        <f ca="1">CalcTable[[#This Row],[ETMult]]*CalcTable[[#This Row],[ETb]]</f>
        <v>#NAME?</v>
      </c>
      <c r="S1309" s="13" t="b">
        <f>INDEX(IRR_LIST,CalcTable[[#This Row],[Day of Week]]+1)</f>
        <v>0</v>
      </c>
      <c r="T1309" s="13">
        <f t="shared" ca="1" si="414"/>
        <v>0</v>
      </c>
      <c r="U1309" s="13" t="b">
        <f ca="1">IF(CalcTable[[#This Row],[IrrPrecip]]&gt;=IC_MM,FALSE,TRUE)</f>
        <v>1</v>
      </c>
      <c r="V1309" s="13" t="b">
        <f t="shared" si="415"/>
        <v>1</v>
      </c>
      <c r="W1309" s="13" t="e">
        <f ca="1">IF(AND(IRR_DRIP=FALSE,CalcTable[[#This Row],[IrrHours]]&lt;=0),FALSE,TRUE)</f>
        <v>#NAME?</v>
      </c>
      <c r="X1309" s="13" t="e">
        <f ca="1">AND(CalcTable[[#This Row],[IrrDay]],CalcTable[[#This Row],[IrrRain]],CalcTable[[#This Row],[IrrWarm]],CalcTable[[#This Row],[IrrWindy]])</f>
        <v>#NAME?</v>
      </c>
      <c r="Y1309" s="13" t="e">
        <f t="shared" ca="1" si="416"/>
        <v>#NAME?</v>
      </c>
      <c r="Z1309" s="13" t="e">
        <f ca="1">CalcTable[[#This Row],[IrrHours]]/5</f>
        <v>#NAME?</v>
      </c>
      <c r="AA1309" s="13" t="e">
        <f ca="1">IF(CalcTable[[#This Row],[IrrFlag]]=FALSE,0,MAX(0,CalcTable[[#This Row],[VolRednWind]]*(FCAP*IRR_TARGET-CalcTable[[#This Row],[IWC]])))</f>
        <v>#NAME?</v>
      </c>
      <c r="AB1309" s="13" t="e">
        <f ca="1">CalcTable[[#This Row],[IWC]]+CalcTable[[#This Row],[Eff Precip]]+CalcTable[[#This Row],[IrrAmt]]-CalcTable[[#This Row],[AET]]</f>
        <v>#NAME?</v>
      </c>
      <c r="AC1309" s="13" t="e">
        <f ca="1">IF(CalcTable[[#This Row],[PWC]]&gt;FCAP,MIN(24*PERC,MIN(SAT,CalcTable[[#This Row],[PWC]])-FCAP),0)</f>
        <v>#NAME?</v>
      </c>
      <c r="AD1309" s="13" t="e">
        <f ca="1">IF(CalcTable[[#This Row],[PWC]]&gt;SAT,CalcTable[[#This Row],[PWC]]-SAT,0)</f>
        <v>#NAME?</v>
      </c>
      <c r="AE1309" s="13" t="e">
        <f ca="1">CalcTable[[#This Row],[PWC]]-CalcTable[[#This Row],[PercAmt]]-CalcTable[[#This Row],[Runoff]]</f>
        <v>#NAME?</v>
      </c>
      <c r="AF1309" s="13" t="e">
        <f ca="1">CalcTable[[#This Row],[IrrAmt]]/1000*CUR_IRR_AREA*10000/IRR_EFF</f>
        <v>#NAME?</v>
      </c>
      <c r="AG1309" s="147"/>
      <c r="AH1309" s="13"/>
      <c r="AI1309" s="50">
        <v>0</v>
      </c>
      <c r="AJ1309" s="50">
        <v>0</v>
      </c>
      <c r="AK1309" s="50">
        <v>0</v>
      </c>
      <c r="AL1309" s="50">
        <v>5.4547006504428879</v>
      </c>
      <c r="AM1309" s="50"/>
      <c r="AN1309" s="50"/>
      <c r="AO1309" s="50"/>
      <c r="AP1309" s="50"/>
      <c r="AQ1309" s="50"/>
      <c r="AR1309" s="50"/>
      <c r="AS1309" s="50"/>
      <c r="AT1309" s="50"/>
      <c r="AU1309" s="50"/>
      <c r="AV1309" s="50"/>
      <c r="AW1309" s="50"/>
      <c r="AX1309" s="50">
        <f t="shared" si="427"/>
        <v>5.4547006504428879</v>
      </c>
      <c r="AY1309" s="50"/>
      <c r="AZ1309" s="50">
        <f t="shared" si="417"/>
        <v>160.00455241299139</v>
      </c>
      <c r="BA1309" s="50">
        <f t="shared" si="418"/>
        <v>246.35621562000262</v>
      </c>
      <c r="BB1309" s="50">
        <f t="shared" si="419"/>
        <v>253.97548002062126</v>
      </c>
      <c r="BC1309" s="17">
        <f t="shared" si="420"/>
        <v>19687</v>
      </c>
      <c r="BD1309" s="50">
        <f t="shared" si="421"/>
        <v>5.4547006504428879</v>
      </c>
      <c r="BE1309" s="50">
        <f t="shared" si="422"/>
        <v>160.00455241299139</v>
      </c>
      <c r="BF1309" s="50">
        <f t="shared" si="428"/>
        <v>261.71651145953376</v>
      </c>
      <c r="BG1309" s="50"/>
      <c r="BH1309" s="17">
        <f t="shared" si="423"/>
        <v>0</v>
      </c>
      <c r="BI1309" s="17">
        <f t="shared" si="431"/>
        <v>1309</v>
      </c>
      <c r="BJ1309" s="17">
        <f t="shared" si="429"/>
        <v>1309</v>
      </c>
      <c r="BK1309" s="150">
        <f t="shared" si="430"/>
        <v>25024</v>
      </c>
      <c r="BL1309" s="50" t="e">
        <f t="shared" ca="1" si="424"/>
        <v>#NAME?</v>
      </c>
      <c r="BM1309" s="50" t="e">
        <f t="shared" ca="1" si="425"/>
        <v>#NAME?</v>
      </c>
      <c r="BN1309" s="50" t="e">
        <f t="shared" ca="1" si="426"/>
        <v>#NAME?</v>
      </c>
    </row>
    <row r="1310" spans="1:66" x14ac:dyDescent="0.35">
      <c r="A1310" s="48">
        <v>25025</v>
      </c>
      <c r="B1310" s="17">
        <v>1968</v>
      </c>
      <c r="C1310" s="17">
        <v>7</v>
      </c>
      <c r="D1310" s="17">
        <v>188</v>
      </c>
      <c r="E1310" s="17">
        <v>6</v>
      </c>
      <c r="F1310" s="17">
        <v>7</v>
      </c>
      <c r="G1310" s="50">
        <v>12.8</v>
      </c>
      <c r="H1310" s="32">
        <v>5.854552360627749</v>
      </c>
      <c r="I1310" s="50">
        <v>23.5</v>
      </c>
      <c r="J1310" s="13">
        <v>0</v>
      </c>
      <c r="K1310" s="13">
        <f t="shared" si="412"/>
        <v>0</v>
      </c>
      <c r="L1310" s="13">
        <f t="shared" si="413"/>
        <v>0</v>
      </c>
      <c r="M1310" s="13" t="e">
        <f ca="1">CalcTable[[#This Row],[IWC]]-AE1309</f>
        <v>#NAME?</v>
      </c>
      <c r="N1310" s="13" t="e">
        <f ca="1">IF(CalcTable[[#This Row],[Day of Year]]&lt;123,FCAP,AE1309)</f>
        <v>#NAME?</v>
      </c>
      <c r="O1310" s="17" t="e">
        <f ca="1">IF(IRR_DRIP,5,COUNTIF('IDET Wind Values'!C1294:G1294,"&lt;="&amp;IRR_MAXWIND))</f>
        <v>#NAME?</v>
      </c>
      <c r="P1310" s="13" t="e">
        <f ca="1">CalcTable[[#This Row],[ET_o]]*KL</f>
        <v>#NAME?</v>
      </c>
      <c r="Q1310" s="13" t="e">
        <f ca="1">IF(WILTPT&lt;=0,1,MAX(0,MIN(1,(CalcTable[[#This Row],[IWC]]-WILTPT)/(MAD-WILTPT))))</f>
        <v>#NAME?</v>
      </c>
      <c r="R1310" s="13" t="e">
        <f ca="1">CalcTable[[#This Row],[ETMult]]*CalcTable[[#This Row],[ETb]]</f>
        <v>#NAME?</v>
      </c>
      <c r="S1310" s="13" t="b">
        <f>INDEX(IRR_LIST,CalcTable[[#This Row],[Day of Week]]+1)</f>
        <v>0</v>
      </c>
      <c r="T1310" s="13">
        <f t="shared" ca="1" si="414"/>
        <v>0.3</v>
      </c>
      <c r="U1310" s="13" t="b">
        <f ca="1">IF(CalcTable[[#This Row],[IrrPrecip]]&gt;=IC_MM,FALSE,TRUE)</f>
        <v>1</v>
      </c>
      <c r="V1310" s="13" t="b">
        <f t="shared" si="415"/>
        <v>1</v>
      </c>
      <c r="W1310" s="13" t="e">
        <f ca="1">IF(AND(IRR_DRIP=FALSE,CalcTable[[#This Row],[IrrHours]]&lt;=0),FALSE,TRUE)</f>
        <v>#NAME?</v>
      </c>
      <c r="X1310" s="13" t="e">
        <f ca="1">AND(CalcTable[[#This Row],[IrrDay]],CalcTable[[#This Row],[IrrRain]],CalcTable[[#This Row],[IrrWarm]],CalcTable[[#This Row],[IrrWindy]])</f>
        <v>#NAME?</v>
      </c>
      <c r="Y1310" s="13" t="e">
        <f t="shared" ca="1" si="416"/>
        <v>#NAME?</v>
      </c>
      <c r="Z1310" s="13" t="e">
        <f ca="1">CalcTable[[#This Row],[IrrHours]]/5</f>
        <v>#NAME?</v>
      </c>
      <c r="AA1310" s="13" t="e">
        <f ca="1">IF(CalcTable[[#This Row],[IrrFlag]]=FALSE,0,MAX(0,CalcTable[[#This Row],[VolRednWind]]*(FCAP*IRR_TARGET-CalcTable[[#This Row],[IWC]])))</f>
        <v>#NAME?</v>
      </c>
      <c r="AB1310" s="13" t="e">
        <f ca="1">CalcTable[[#This Row],[IWC]]+CalcTable[[#This Row],[Eff Precip]]+CalcTable[[#This Row],[IrrAmt]]-CalcTable[[#This Row],[AET]]</f>
        <v>#NAME?</v>
      </c>
      <c r="AC1310" s="13" t="e">
        <f ca="1">IF(CalcTable[[#This Row],[PWC]]&gt;FCAP,MIN(24*PERC,MIN(SAT,CalcTable[[#This Row],[PWC]])-FCAP),0)</f>
        <v>#NAME?</v>
      </c>
      <c r="AD1310" s="13" t="e">
        <f ca="1">IF(CalcTable[[#This Row],[PWC]]&gt;SAT,CalcTable[[#This Row],[PWC]]-SAT,0)</f>
        <v>#NAME?</v>
      </c>
      <c r="AE1310" s="13" t="e">
        <f ca="1">CalcTable[[#This Row],[PWC]]-CalcTable[[#This Row],[PercAmt]]-CalcTable[[#This Row],[Runoff]]</f>
        <v>#NAME?</v>
      </c>
      <c r="AF1310" s="13" t="e">
        <f ca="1">CalcTable[[#This Row],[IrrAmt]]/1000*CUR_IRR_AREA*10000/IRR_EFF</f>
        <v>#NAME?</v>
      </c>
      <c r="AG1310" s="147"/>
      <c r="AH1310" s="13"/>
      <c r="AI1310" s="50">
        <v>0</v>
      </c>
      <c r="AJ1310" s="50">
        <v>0</v>
      </c>
      <c r="AK1310" s="50">
        <v>2.3298455821363837</v>
      </c>
      <c r="AL1310" s="50">
        <v>0</v>
      </c>
      <c r="AM1310" s="50"/>
      <c r="AN1310" s="50"/>
      <c r="AO1310" s="50"/>
      <c r="AP1310" s="50"/>
      <c r="AQ1310" s="50"/>
      <c r="AR1310" s="50"/>
      <c r="AS1310" s="50"/>
      <c r="AT1310" s="50"/>
      <c r="AU1310" s="50"/>
      <c r="AV1310" s="50"/>
      <c r="AW1310" s="50"/>
      <c r="AX1310" s="50">
        <f t="shared" si="427"/>
        <v>2.3298455821363837</v>
      </c>
      <c r="AY1310" s="50"/>
      <c r="AZ1310" s="50">
        <f t="shared" si="417"/>
        <v>34.171068538000299</v>
      </c>
      <c r="BA1310" s="50">
        <f t="shared" si="418"/>
        <v>52.612597590254424</v>
      </c>
      <c r="BB1310" s="50">
        <f t="shared" si="419"/>
        <v>54.239791330159207</v>
      </c>
      <c r="BC1310" s="17">
        <f t="shared" si="420"/>
        <v>19687</v>
      </c>
      <c r="BD1310" s="50">
        <f t="shared" si="421"/>
        <v>2.3298455821363837</v>
      </c>
      <c r="BE1310" s="50">
        <f t="shared" si="422"/>
        <v>34.171068538000299</v>
      </c>
      <c r="BF1310" s="50">
        <f t="shared" si="428"/>
        <v>55.892990016476183</v>
      </c>
      <c r="BG1310" s="50"/>
      <c r="BH1310" s="17">
        <f t="shared" si="423"/>
        <v>0</v>
      </c>
      <c r="BI1310" s="17">
        <f t="shared" si="431"/>
        <v>1310</v>
      </c>
      <c r="BJ1310" s="17">
        <f t="shared" si="429"/>
        <v>1310</v>
      </c>
      <c r="BK1310" s="150">
        <f t="shared" si="430"/>
        <v>25025</v>
      </c>
      <c r="BL1310" s="50" t="e">
        <f t="shared" ca="1" si="424"/>
        <v>#NAME?</v>
      </c>
      <c r="BM1310" s="50" t="e">
        <f t="shared" ca="1" si="425"/>
        <v>#NAME?</v>
      </c>
      <c r="BN1310" s="50" t="e">
        <f t="shared" ca="1" si="426"/>
        <v>#NAME?</v>
      </c>
    </row>
    <row r="1311" spans="1:66" x14ac:dyDescent="0.35">
      <c r="A1311" s="48">
        <v>25026</v>
      </c>
      <c r="B1311" s="17">
        <v>1968</v>
      </c>
      <c r="C1311" s="17">
        <v>7</v>
      </c>
      <c r="D1311" s="17">
        <v>189</v>
      </c>
      <c r="E1311" s="17">
        <v>7</v>
      </c>
      <c r="F1311" s="17">
        <v>1</v>
      </c>
      <c r="G1311" s="50">
        <v>11.7</v>
      </c>
      <c r="H1311" s="32">
        <v>5.3685497550338814</v>
      </c>
      <c r="I1311" s="50">
        <v>23.333333333333332</v>
      </c>
      <c r="J1311" s="13">
        <v>0</v>
      </c>
      <c r="K1311" s="13">
        <f t="shared" si="412"/>
        <v>0</v>
      </c>
      <c r="L1311" s="13">
        <f t="shared" si="413"/>
        <v>0</v>
      </c>
      <c r="M1311" s="13" t="e">
        <f ca="1">CalcTable[[#This Row],[IWC]]-AE1310</f>
        <v>#NAME?</v>
      </c>
      <c r="N1311" s="13" t="e">
        <f ca="1">IF(CalcTable[[#This Row],[Day of Year]]&lt;123,FCAP,AE1310)</f>
        <v>#NAME?</v>
      </c>
      <c r="O1311" s="17" t="e">
        <f ca="1">IF(IRR_DRIP,5,COUNTIF('IDET Wind Values'!C1295:G1295,"&lt;="&amp;IRR_MAXWIND))</f>
        <v>#NAME?</v>
      </c>
      <c r="P1311" s="13" t="e">
        <f ca="1">CalcTable[[#This Row],[ET_o]]*KL</f>
        <v>#NAME?</v>
      </c>
      <c r="Q1311" s="13" t="e">
        <f ca="1">IF(WILTPT&lt;=0,1,MAX(0,MIN(1,(CalcTable[[#This Row],[IWC]]-WILTPT)/(MAD-WILTPT))))</f>
        <v>#NAME?</v>
      </c>
      <c r="R1311" s="13" t="e">
        <f ca="1">CalcTable[[#This Row],[ETMult]]*CalcTable[[#This Row],[ETb]]</f>
        <v>#NAME?</v>
      </c>
      <c r="S1311" s="13" t="b">
        <f>INDEX(IRR_LIST,CalcTable[[#This Row],[Day of Week]]+1)</f>
        <v>1</v>
      </c>
      <c r="T1311" s="13">
        <f t="shared" ca="1" si="414"/>
        <v>0.3</v>
      </c>
      <c r="U1311" s="13" t="b">
        <f ca="1">IF(CalcTable[[#This Row],[IrrPrecip]]&gt;=IC_MM,FALSE,TRUE)</f>
        <v>1</v>
      </c>
      <c r="V1311" s="13" t="b">
        <f t="shared" si="415"/>
        <v>1</v>
      </c>
      <c r="W1311" s="13" t="e">
        <f ca="1">IF(AND(IRR_DRIP=FALSE,CalcTable[[#This Row],[IrrHours]]&lt;=0),FALSE,TRUE)</f>
        <v>#NAME?</v>
      </c>
      <c r="X1311" s="13" t="e">
        <f ca="1">AND(CalcTable[[#This Row],[IrrDay]],CalcTable[[#This Row],[IrrRain]],CalcTable[[#This Row],[IrrWarm]],CalcTable[[#This Row],[IrrWindy]])</f>
        <v>#NAME?</v>
      </c>
      <c r="Y1311" s="13" t="e">
        <f t="shared" ca="1" si="416"/>
        <v>#NAME?</v>
      </c>
      <c r="Z1311" s="13" t="e">
        <f ca="1">CalcTable[[#This Row],[IrrHours]]/5</f>
        <v>#NAME?</v>
      </c>
      <c r="AA1311" s="13" t="e">
        <f ca="1">IF(CalcTable[[#This Row],[IrrFlag]]=FALSE,0,MAX(0,CalcTable[[#This Row],[VolRednWind]]*(FCAP*IRR_TARGET-CalcTable[[#This Row],[IWC]])))</f>
        <v>#NAME?</v>
      </c>
      <c r="AB1311" s="13" t="e">
        <f ca="1">CalcTable[[#This Row],[IWC]]+CalcTable[[#This Row],[Eff Precip]]+CalcTable[[#This Row],[IrrAmt]]-CalcTable[[#This Row],[AET]]</f>
        <v>#NAME?</v>
      </c>
      <c r="AC1311" s="13" t="e">
        <f ca="1">IF(CalcTable[[#This Row],[PWC]]&gt;FCAP,MIN(24*PERC,MIN(SAT,CalcTable[[#This Row],[PWC]])-FCAP),0)</f>
        <v>#NAME?</v>
      </c>
      <c r="AD1311" s="13" t="e">
        <f ca="1">IF(CalcTable[[#This Row],[PWC]]&gt;SAT,CalcTable[[#This Row],[PWC]]-SAT,0)</f>
        <v>#NAME?</v>
      </c>
      <c r="AE1311" s="13" t="e">
        <f ca="1">CalcTable[[#This Row],[PWC]]-CalcTable[[#This Row],[PercAmt]]-CalcTable[[#This Row],[Runoff]]</f>
        <v>#NAME?</v>
      </c>
      <c r="AF1311" s="13" t="e">
        <f ca="1">CalcTable[[#This Row],[IrrAmt]]/1000*CUR_IRR_AREA*10000/IRR_EFF</f>
        <v>#NAME?</v>
      </c>
      <c r="AG1311" s="147"/>
      <c r="AH1311" s="13"/>
      <c r="AI1311" s="50">
        <v>6.4674098659075767</v>
      </c>
      <c r="AJ1311" s="50">
        <v>8.8587997869885253</v>
      </c>
      <c r="AK1311" s="50">
        <v>0</v>
      </c>
      <c r="AL1311" s="50">
        <v>0</v>
      </c>
      <c r="AM1311" s="50"/>
      <c r="AN1311" s="50"/>
      <c r="AO1311" s="50"/>
      <c r="AP1311" s="50"/>
      <c r="AQ1311" s="50"/>
      <c r="AR1311" s="50"/>
      <c r="AS1311" s="50"/>
      <c r="AT1311" s="50"/>
      <c r="AU1311" s="50"/>
      <c r="AV1311" s="50"/>
      <c r="AW1311" s="50"/>
      <c r="AX1311" s="50">
        <f t="shared" si="427"/>
        <v>15.326209652896102</v>
      </c>
      <c r="AY1311" s="50"/>
      <c r="AZ1311" s="50">
        <f t="shared" si="417"/>
        <v>354.71347178497456</v>
      </c>
      <c r="BA1311" s="50">
        <f t="shared" si="418"/>
        <v>574.70197723870888</v>
      </c>
      <c r="BB1311" s="50">
        <f t="shared" si="419"/>
        <v>594.76596584733409</v>
      </c>
      <c r="BC1311" s="17">
        <f t="shared" si="420"/>
        <v>19687</v>
      </c>
      <c r="BD1311" s="50">
        <f t="shared" si="421"/>
        <v>15.326209652896102</v>
      </c>
      <c r="BE1311" s="50">
        <f t="shared" si="422"/>
        <v>354.71347178497456</v>
      </c>
      <c r="BF1311" s="50">
        <f t="shared" si="428"/>
        <v>580.19831938060349</v>
      </c>
      <c r="BG1311" s="50"/>
      <c r="BH1311" s="17">
        <f t="shared" si="423"/>
        <v>0</v>
      </c>
      <c r="BI1311" s="17">
        <f t="shared" si="431"/>
        <v>1311</v>
      </c>
      <c r="BJ1311" s="17">
        <f t="shared" si="429"/>
        <v>1311</v>
      </c>
      <c r="BK1311" s="150">
        <f t="shared" si="430"/>
        <v>25026</v>
      </c>
      <c r="BL1311" s="50" t="e">
        <f t="shared" ca="1" si="424"/>
        <v>#NAME?</v>
      </c>
      <c r="BM1311" s="50" t="e">
        <f t="shared" ca="1" si="425"/>
        <v>#NAME?</v>
      </c>
      <c r="BN1311" s="50" t="e">
        <f t="shared" ca="1" si="426"/>
        <v>#NAME?</v>
      </c>
    </row>
    <row r="1312" spans="1:66" x14ac:dyDescent="0.35">
      <c r="A1312" s="48">
        <v>25027</v>
      </c>
      <c r="B1312" s="17">
        <v>1968</v>
      </c>
      <c r="C1312" s="17">
        <v>7</v>
      </c>
      <c r="D1312" s="17">
        <v>190</v>
      </c>
      <c r="E1312" s="17">
        <v>8</v>
      </c>
      <c r="F1312" s="17">
        <v>2</v>
      </c>
      <c r="G1312" s="50">
        <v>9.4</v>
      </c>
      <c r="H1312" s="32">
        <v>5.5348645285878453</v>
      </c>
      <c r="I1312" s="50">
        <v>8.1666666666666661</v>
      </c>
      <c r="J1312" s="13">
        <v>0</v>
      </c>
      <c r="K1312" s="13">
        <f t="shared" si="412"/>
        <v>0</v>
      </c>
      <c r="L1312" s="13">
        <f t="shared" si="413"/>
        <v>0</v>
      </c>
      <c r="M1312" s="13" t="e">
        <f ca="1">CalcTable[[#This Row],[IWC]]-AE1311</f>
        <v>#NAME?</v>
      </c>
      <c r="N1312" s="13" t="e">
        <f ca="1">IF(CalcTable[[#This Row],[Day of Year]]&lt;123,FCAP,AE1311)</f>
        <v>#NAME?</v>
      </c>
      <c r="O1312" s="17" t="e">
        <f ca="1">IF(IRR_DRIP,5,COUNTIF('IDET Wind Values'!C1296:G1296,"&lt;="&amp;IRR_MAXWIND))</f>
        <v>#NAME?</v>
      </c>
      <c r="P1312" s="13" t="e">
        <f ca="1">CalcTable[[#This Row],[ET_o]]*KL</f>
        <v>#NAME?</v>
      </c>
      <c r="Q1312" s="13" t="e">
        <f ca="1">IF(WILTPT&lt;=0,1,MAX(0,MIN(1,(CalcTable[[#This Row],[IWC]]-WILTPT)/(MAD-WILTPT))))</f>
        <v>#NAME?</v>
      </c>
      <c r="R1312" s="13" t="e">
        <f ca="1">CalcTable[[#This Row],[ETMult]]*CalcTable[[#This Row],[ETb]]</f>
        <v>#NAME?</v>
      </c>
      <c r="S1312" s="13" t="b">
        <f>INDEX(IRR_LIST,CalcTable[[#This Row],[Day of Week]]+1)</f>
        <v>0</v>
      </c>
      <c r="T1312" s="13">
        <f t="shared" ca="1" si="414"/>
        <v>0</v>
      </c>
      <c r="U1312" s="13" t="b">
        <f ca="1">IF(CalcTable[[#This Row],[IrrPrecip]]&gt;=IC_MM,FALSE,TRUE)</f>
        <v>1</v>
      </c>
      <c r="V1312" s="13" t="b">
        <f t="shared" si="415"/>
        <v>1</v>
      </c>
      <c r="W1312" s="13" t="e">
        <f ca="1">IF(AND(IRR_DRIP=FALSE,CalcTable[[#This Row],[IrrHours]]&lt;=0),FALSE,TRUE)</f>
        <v>#NAME?</v>
      </c>
      <c r="X1312" s="13" t="e">
        <f ca="1">AND(CalcTable[[#This Row],[IrrDay]],CalcTable[[#This Row],[IrrRain]],CalcTable[[#This Row],[IrrWarm]],CalcTable[[#This Row],[IrrWindy]])</f>
        <v>#NAME?</v>
      </c>
      <c r="Y1312" s="13" t="e">
        <f t="shared" ca="1" si="416"/>
        <v>#NAME?</v>
      </c>
      <c r="Z1312" s="13" t="e">
        <f ca="1">CalcTable[[#This Row],[IrrHours]]/5</f>
        <v>#NAME?</v>
      </c>
      <c r="AA1312" s="13" t="e">
        <f ca="1">IF(CalcTable[[#This Row],[IrrFlag]]=FALSE,0,MAX(0,CalcTable[[#This Row],[VolRednWind]]*(FCAP*IRR_TARGET-CalcTable[[#This Row],[IWC]])))</f>
        <v>#NAME?</v>
      </c>
      <c r="AB1312" s="13" t="e">
        <f ca="1">CalcTable[[#This Row],[IWC]]+CalcTable[[#This Row],[Eff Precip]]+CalcTable[[#This Row],[IrrAmt]]-CalcTable[[#This Row],[AET]]</f>
        <v>#NAME?</v>
      </c>
      <c r="AC1312" s="13" t="e">
        <f ca="1">IF(CalcTable[[#This Row],[PWC]]&gt;FCAP,MIN(24*PERC,MIN(SAT,CalcTable[[#This Row],[PWC]])-FCAP),0)</f>
        <v>#NAME?</v>
      </c>
      <c r="AD1312" s="13" t="e">
        <f ca="1">IF(CalcTable[[#This Row],[PWC]]&gt;SAT,CalcTable[[#This Row],[PWC]]-SAT,0)</f>
        <v>#NAME?</v>
      </c>
      <c r="AE1312" s="13" t="e">
        <f ca="1">CalcTable[[#This Row],[PWC]]-CalcTable[[#This Row],[PercAmt]]-CalcTable[[#This Row],[Runoff]]</f>
        <v>#NAME?</v>
      </c>
      <c r="AF1312" s="13" t="e">
        <f ca="1">CalcTable[[#This Row],[IrrAmt]]/1000*CUR_IRR_AREA*10000/IRR_EFF</f>
        <v>#NAME?</v>
      </c>
      <c r="AG1312" s="147"/>
      <c r="AH1312" s="13"/>
      <c r="AI1312" s="50">
        <v>0</v>
      </c>
      <c r="AJ1312" s="50">
        <v>0</v>
      </c>
      <c r="AK1312" s="50">
        <v>0</v>
      </c>
      <c r="AL1312" s="50">
        <v>9.5964355754729596</v>
      </c>
      <c r="AM1312" s="50"/>
      <c r="AN1312" s="50"/>
      <c r="AO1312" s="50"/>
      <c r="AP1312" s="50"/>
      <c r="AQ1312" s="50"/>
      <c r="AR1312" s="50"/>
      <c r="AS1312" s="50"/>
      <c r="AT1312" s="50"/>
      <c r="AU1312" s="50"/>
      <c r="AV1312" s="50"/>
      <c r="AW1312" s="50"/>
      <c r="AX1312" s="50">
        <f t="shared" si="427"/>
        <v>9.5964355754729596</v>
      </c>
      <c r="AY1312" s="50"/>
      <c r="AZ1312" s="50">
        <f t="shared" si="417"/>
        <v>281.49544354720683</v>
      </c>
      <c r="BA1312" s="50">
        <f t="shared" si="418"/>
        <v>433.41361942982644</v>
      </c>
      <c r="BB1312" s="50">
        <f t="shared" si="419"/>
        <v>446.81816436064582</v>
      </c>
      <c r="BC1312" s="17">
        <f t="shared" si="420"/>
        <v>19687</v>
      </c>
      <c r="BD1312" s="50">
        <f t="shared" si="421"/>
        <v>9.5964355754729596</v>
      </c>
      <c r="BE1312" s="50">
        <f t="shared" si="422"/>
        <v>281.49544354720683</v>
      </c>
      <c r="BF1312" s="50">
        <f t="shared" si="428"/>
        <v>460.4369336115675</v>
      </c>
      <c r="BG1312" s="50"/>
      <c r="BH1312" s="17">
        <f t="shared" si="423"/>
        <v>0</v>
      </c>
      <c r="BI1312" s="17">
        <f t="shared" si="431"/>
        <v>1312</v>
      </c>
      <c r="BJ1312" s="17">
        <f t="shared" si="429"/>
        <v>1312</v>
      </c>
      <c r="BK1312" s="150">
        <f t="shared" si="430"/>
        <v>25027</v>
      </c>
      <c r="BL1312" s="50" t="e">
        <f t="shared" ca="1" si="424"/>
        <v>#NAME?</v>
      </c>
      <c r="BM1312" s="50" t="e">
        <f t="shared" ca="1" si="425"/>
        <v>#NAME?</v>
      </c>
      <c r="BN1312" s="50" t="e">
        <f t="shared" ca="1" si="426"/>
        <v>#NAME?</v>
      </c>
    </row>
    <row r="1313" spans="1:66" x14ac:dyDescent="0.35">
      <c r="A1313" s="48">
        <v>25028</v>
      </c>
      <c r="B1313" s="17">
        <v>1968</v>
      </c>
      <c r="C1313" s="17">
        <v>7</v>
      </c>
      <c r="D1313" s="17">
        <v>191</v>
      </c>
      <c r="E1313" s="17">
        <v>9</v>
      </c>
      <c r="F1313" s="17">
        <v>3</v>
      </c>
      <c r="G1313" s="50">
        <v>12.2</v>
      </c>
      <c r="H1313" s="32">
        <v>6.8722973987529654</v>
      </c>
      <c r="I1313" s="50">
        <v>12.333333333333334</v>
      </c>
      <c r="J1313" s="13">
        <v>0</v>
      </c>
      <c r="K1313" s="13">
        <f t="shared" si="412"/>
        <v>0</v>
      </c>
      <c r="L1313" s="13">
        <f t="shared" si="413"/>
        <v>0</v>
      </c>
      <c r="M1313" s="13" t="e">
        <f ca="1">CalcTable[[#This Row],[IWC]]-AE1312</f>
        <v>#NAME?</v>
      </c>
      <c r="N1313" s="13" t="e">
        <f ca="1">IF(CalcTable[[#This Row],[Day of Year]]&lt;123,FCAP,AE1312)</f>
        <v>#NAME?</v>
      </c>
      <c r="O1313" s="17" t="e">
        <f ca="1">IF(IRR_DRIP,5,COUNTIF('IDET Wind Values'!C1297:G1297,"&lt;="&amp;IRR_MAXWIND))</f>
        <v>#NAME?</v>
      </c>
      <c r="P1313" s="13" t="e">
        <f ca="1">CalcTable[[#This Row],[ET_o]]*KL</f>
        <v>#NAME?</v>
      </c>
      <c r="Q1313" s="13" t="e">
        <f ca="1">IF(WILTPT&lt;=0,1,MAX(0,MIN(1,(CalcTable[[#This Row],[IWC]]-WILTPT)/(MAD-WILTPT))))</f>
        <v>#NAME?</v>
      </c>
      <c r="R1313" s="13" t="e">
        <f ca="1">CalcTable[[#This Row],[ETMult]]*CalcTable[[#This Row],[ETb]]</f>
        <v>#NAME?</v>
      </c>
      <c r="S1313" s="13" t="b">
        <f>INDEX(IRR_LIST,CalcTable[[#This Row],[Day of Week]]+1)</f>
        <v>1</v>
      </c>
      <c r="T1313" s="13">
        <f t="shared" ca="1" si="414"/>
        <v>0</v>
      </c>
      <c r="U1313" s="13" t="b">
        <f ca="1">IF(CalcTable[[#This Row],[IrrPrecip]]&gt;=IC_MM,FALSE,TRUE)</f>
        <v>1</v>
      </c>
      <c r="V1313" s="13" t="b">
        <f t="shared" si="415"/>
        <v>1</v>
      </c>
      <c r="W1313" s="13" t="e">
        <f ca="1">IF(AND(IRR_DRIP=FALSE,CalcTable[[#This Row],[IrrHours]]&lt;=0),FALSE,TRUE)</f>
        <v>#NAME?</v>
      </c>
      <c r="X1313" s="13" t="e">
        <f ca="1">AND(CalcTable[[#This Row],[IrrDay]],CalcTable[[#This Row],[IrrRain]],CalcTable[[#This Row],[IrrWarm]],CalcTable[[#This Row],[IrrWindy]])</f>
        <v>#NAME?</v>
      </c>
      <c r="Y1313" s="13" t="e">
        <f t="shared" ca="1" si="416"/>
        <v>#NAME?</v>
      </c>
      <c r="Z1313" s="13" t="e">
        <f ca="1">CalcTable[[#This Row],[IrrHours]]/5</f>
        <v>#NAME?</v>
      </c>
      <c r="AA1313" s="13" t="e">
        <f ca="1">IF(CalcTable[[#This Row],[IrrFlag]]=FALSE,0,MAX(0,CalcTable[[#This Row],[VolRednWind]]*(FCAP*IRR_TARGET-CalcTable[[#This Row],[IWC]])))</f>
        <v>#NAME?</v>
      </c>
      <c r="AB1313" s="13" t="e">
        <f ca="1">CalcTable[[#This Row],[IWC]]+CalcTable[[#This Row],[Eff Precip]]+CalcTable[[#This Row],[IrrAmt]]-CalcTable[[#This Row],[AET]]</f>
        <v>#NAME?</v>
      </c>
      <c r="AC1313" s="13" t="e">
        <f ca="1">IF(CalcTable[[#This Row],[PWC]]&gt;FCAP,MIN(24*PERC,MIN(SAT,CalcTable[[#This Row],[PWC]])-FCAP),0)</f>
        <v>#NAME?</v>
      </c>
      <c r="AD1313" s="13" t="e">
        <f ca="1">IF(CalcTable[[#This Row],[PWC]]&gt;SAT,CalcTable[[#This Row],[PWC]]-SAT,0)</f>
        <v>#NAME?</v>
      </c>
      <c r="AE1313" s="13" t="e">
        <f ca="1">CalcTable[[#This Row],[PWC]]-CalcTable[[#This Row],[PercAmt]]-CalcTable[[#This Row],[Runoff]]</f>
        <v>#NAME?</v>
      </c>
      <c r="AF1313" s="13" t="e">
        <f ca="1">CalcTable[[#This Row],[IrrAmt]]/1000*CUR_IRR_AREA*10000/IRR_EFF</f>
        <v>#NAME?</v>
      </c>
      <c r="AG1313" s="147"/>
      <c r="AH1313" s="13"/>
      <c r="AI1313" s="50">
        <v>0</v>
      </c>
      <c r="AJ1313" s="50">
        <v>0</v>
      </c>
      <c r="AK1313" s="50">
        <v>0</v>
      </c>
      <c r="AL1313" s="50">
        <v>0</v>
      </c>
      <c r="AM1313" s="50"/>
      <c r="AN1313" s="50"/>
      <c r="AO1313" s="50"/>
      <c r="AP1313" s="50"/>
      <c r="AQ1313" s="50"/>
      <c r="AR1313" s="50"/>
      <c r="AS1313" s="50"/>
      <c r="AT1313" s="50"/>
      <c r="AU1313" s="50"/>
      <c r="AV1313" s="50"/>
      <c r="AW1313" s="50"/>
      <c r="AX1313" s="50">
        <f t="shared" si="427"/>
        <v>0</v>
      </c>
      <c r="AY1313" s="50"/>
      <c r="AZ1313" s="50">
        <f t="shared" si="417"/>
        <v>0</v>
      </c>
      <c r="BA1313" s="50">
        <f t="shared" si="418"/>
        <v>0</v>
      </c>
      <c r="BB1313" s="50">
        <f t="shared" si="419"/>
        <v>0</v>
      </c>
      <c r="BC1313" s="17">
        <f t="shared" si="420"/>
        <v>19687</v>
      </c>
      <c r="BD1313" s="50">
        <f t="shared" si="421"/>
        <v>0</v>
      </c>
      <c r="BE1313" s="50">
        <f t="shared" si="422"/>
        <v>0</v>
      </c>
      <c r="BF1313" s="50">
        <f t="shared" si="428"/>
        <v>0</v>
      </c>
      <c r="BG1313" s="50"/>
      <c r="BH1313" s="17">
        <f t="shared" si="423"/>
        <v>0</v>
      </c>
      <c r="BI1313" s="17">
        <f t="shared" si="431"/>
        <v>1313</v>
      </c>
      <c r="BJ1313" s="17">
        <f t="shared" si="429"/>
        <v>1313</v>
      </c>
      <c r="BK1313" s="150">
        <f t="shared" si="430"/>
        <v>25028</v>
      </c>
      <c r="BL1313" s="50" t="e">
        <f t="shared" ca="1" si="424"/>
        <v>#NAME?</v>
      </c>
      <c r="BM1313" s="50" t="e">
        <f t="shared" ca="1" si="425"/>
        <v>#NAME?</v>
      </c>
      <c r="BN1313" s="50" t="e">
        <f t="shared" ca="1" si="426"/>
        <v>#NAME?</v>
      </c>
    </row>
    <row r="1314" spans="1:66" x14ac:dyDescent="0.35">
      <c r="A1314" s="48">
        <v>25029</v>
      </c>
      <c r="B1314" s="17">
        <v>1968</v>
      </c>
      <c r="C1314" s="17">
        <v>7</v>
      </c>
      <c r="D1314" s="17">
        <v>192</v>
      </c>
      <c r="E1314" s="17">
        <v>10</v>
      </c>
      <c r="F1314" s="17">
        <v>4</v>
      </c>
      <c r="G1314" s="50">
        <v>13.3</v>
      </c>
      <c r="H1314" s="32">
        <v>6.3233023325649205</v>
      </c>
      <c r="I1314" s="50">
        <v>18.833333333333332</v>
      </c>
      <c r="J1314" s="13">
        <v>0</v>
      </c>
      <c r="K1314" s="13">
        <f t="shared" si="412"/>
        <v>0</v>
      </c>
      <c r="L1314" s="13">
        <f t="shared" si="413"/>
        <v>0</v>
      </c>
      <c r="M1314" s="13" t="e">
        <f ca="1">CalcTable[[#This Row],[IWC]]-AE1313</f>
        <v>#NAME?</v>
      </c>
      <c r="N1314" s="13" t="e">
        <f ca="1">IF(CalcTable[[#This Row],[Day of Year]]&lt;123,FCAP,AE1313)</f>
        <v>#NAME?</v>
      </c>
      <c r="O1314" s="17" t="e">
        <f ca="1">IF(IRR_DRIP,5,COUNTIF('IDET Wind Values'!C1298:G1298,"&lt;="&amp;IRR_MAXWIND))</f>
        <v>#NAME?</v>
      </c>
      <c r="P1314" s="13" t="e">
        <f ca="1">CalcTable[[#This Row],[ET_o]]*KL</f>
        <v>#NAME?</v>
      </c>
      <c r="Q1314" s="13" t="e">
        <f ca="1">IF(WILTPT&lt;=0,1,MAX(0,MIN(1,(CalcTable[[#This Row],[IWC]]-WILTPT)/(MAD-WILTPT))))</f>
        <v>#NAME?</v>
      </c>
      <c r="R1314" s="13" t="e">
        <f ca="1">CalcTable[[#This Row],[ETMult]]*CalcTable[[#This Row],[ETb]]</f>
        <v>#NAME?</v>
      </c>
      <c r="S1314" s="13" t="b">
        <f>INDEX(IRR_LIST,CalcTable[[#This Row],[Day of Week]]+1)</f>
        <v>0</v>
      </c>
      <c r="T1314" s="13">
        <f t="shared" ca="1" si="414"/>
        <v>0</v>
      </c>
      <c r="U1314" s="13" t="b">
        <f ca="1">IF(CalcTable[[#This Row],[IrrPrecip]]&gt;=IC_MM,FALSE,TRUE)</f>
        <v>1</v>
      </c>
      <c r="V1314" s="13" t="b">
        <f t="shared" si="415"/>
        <v>1</v>
      </c>
      <c r="W1314" s="13" t="e">
        <f ca="1">IF(AND(IRR_DRIP=FALSE,CalcTable[[#This Row],[IrrHours]]&lt;=0),FALSE,TRUE)</f>
        <v>#NAME?</v>
      </c>
      <c r="X1314" s="13" t="e">
        <f ca="1">AND(CalcTable[[#This Row],[IrrDay]],CalcTable[[#This Row],[IrrRain]],CalcTable[[#This Row],[IrrWarm]],CalcTable[[#This Row],[IrrWindy]])</f>
        <v>#NAME?</v>
      </c>
      <c r="Y1314" s="13" t="e">
        <f t="shared" ca="1" si="416"/>
        <v>#NAME?</v>
      </c>
      <c r="Z1314" s="13" t="e">
        <f ca="1">CalcTable[[#This Row],[IrrHours]]/5</f>
        <v>#NAME?</v>
      </c>
      <c r="AA1314" s="13" t="e">
        <f ca="1">IF(CalcTable[[#This Row],[IrrFlag]]=FALSE,0,MAX(0,CalcTable[[#This Row],[VolRednWind]]*(FCAP*IRR_TARGET-CalcTable[[#This Row],[IWC]])))</f>
        <v>#NAME?</v>
      </c>
      <c r="AB1314" s="13" t="e">
        <f ca="1">CalcTable[[#This Row],[IWC]]+CalcTable[[#This Row],[Eff Precip]]+CalcTable[[#This Row],[IrrAmt]]-CalcTable[[#This Row],[AET]]</f>
        <v>#NAME?</v>
      </c>
      <c r="AC1314" s="13" t="e">
        <f ca="1">IF(CalcTable[[#This Row],[PWC]]&gt;FCAP,MIN(24*PERC,MIN(SAT,CalcTable[[#This Row],[PWC]])-FCAP),0)</f>
        <v>#NAME?</v>
      </c>
      <c r="AD1314" s="13" t="e">
        <f ca="1">IF(CalcTable[[#This Row],[PWC]]&gt;SAT,CalcTable[[#This Row],[PWC]]-SAT,0)</f>
        <v>#NAME?</v>
      </c>
      <c r="AE1314" s="13" t="e">
        <f ca="1">CalcTable[[#This Row],[PWC]]-CalcTable[[#This Row],[PercAmt]]-CalcTable[[#This Row],[Runoff]]</f>
        <v>#NAME?</v>
      </c>
      <c r="AF1314" s="13" t="e">
        <f ca="1">CalcTable[[#This Row],[IrrAmt]]/1000*CUR_IRR_AREA*10000/IRR_EFF</f>
        <v>#NAME?</v>
      </c>
      <c r="AG1314" s="147"/>
      <c r="AH1314" s="13"/>
      <c r="AI1314" s="50">
        <v>0</v>
      </c>
      <c r="AJ1314" s="50">
        <v>0</v>
      </c>
      <c r="AK1314" s="50">
        <v>7.0624994976536106</v>
      </c>
      <c r="AL1314" s="50">
        <v>6.0597635693141321</v>
      </c>
      <c r="AM1314" s="50"/>
      <c r="AN1314" s="50"/>
      <c r="AO1314" s="50"/>
      <c r="AP1314" s="50"/>
      <c r="AQ1314" s="50"/>
      <c r="AR1314" s="50"/>
      <c r="AS1314" s="50"/>
      <c r="AT1314" s="50"/>
      <c r="AU1314" s="50"/>
      <c r="AV1314" s="50"/>
      <c r="AW1314" s="50"/>
      <c r="AX1314" s="50">
        <f t="shared" si="427"/>
        <v>13.122263066967744</v>
      </c>
      <c r="AY1314" s="50"/>
      <c r="AZ1314" s="50">
        <f t="shared" si="417"/>
        <v>281.33639066546755</v>
      </c>
      <c r="BA1314" s="50">
        <f t="shared" si="418"/>
        <v>433.16872848492619</v>
      </c>
      <c r="BB1314" s="50">
        <f t="shared" si="419"/>
        <v>446.56569946899606</v>
      </c>
      <c r="BC1314" s="17">
        <f t="shared" si="420"/>
        <v>19687</v>
      </c>
      <c r="BD1314" s="50">
        <f t="shared" si="421"/>
        <v>13.122263066967744</v>
      </c>
      <c r="BE1314" s="50">
        <f t="shared" si="422"/>
        <v>281.33639066546755</v>
      </c>
      <c r="BF1314" s="50">
        <f t="shared" si="428"/>
        <v>460.1767737303727</v>
      </c>
      <c r="BG1314" s="50"/>
      <c r="BH1314" s="17">
        <f t="shared" si="423"/>
        <v>0</v>
      </c>
      <c r="BI1314" s="17">
        <f t="shared" si="431"/>
        <v>1314</v>
      </c>
      <c r="BJ1314" s="17">
        <f t="shared" si="429"/>
        <v>1314</v>
      </c>
      <c r="BK1314" s="150">
        <f t="shared" si="430"/>
        <v>25029</v>
      </c>
      <c r="BL1314" s="50" t="e">
        <f t="shared" ca="1" si="424"/>
        <v>#NAME?</v>
      </c>
      <c r="BM1314" s="50" t="e">
        <f t="shared" ca="1" si="425"/>
        <v>#NAME?</v>
      </c>
      <c r="BN1314" s="50" t="e">
        <f t="shared" ca="1" si="426"/>
        <v>#NAME?</v>
      </c>
    </row>
    <row r="1315" spans="1:66" x14ac:dyDescent="0.35">
      <c r="A1315" s="48">
        <v>25030</v>
      </c>
      <c r="B1315" s="17">
        <v>1968</v>
      </c>
      <c r="C1315" s="17">
        <v>7</v>
      </c>
      <c r="D1315" s="17">
        <v>193</v>
      </c>
      <c r="E1315" s="17">
        <v>11</v>
      </c>
      <c r="F1315" s="17">
        <v>5</v>
      </c>
      <c r="G1315" s="50">
        <v>11.1</v>
      </c>
      <c r="H1315" s="32">
        <v>6.25433585983125</v>
      </c>
      <c r="I1315" s="50">
        <v>9.8333333333333339</v>
      </c>
      <c r="J1315" s="13">
        <v>0</v>
      </c>
      <c r="K1315" s="13">
        <f t="shared" si="412"/>
        <v>0</v>
      </c>
      <c r="L1315" s="13">
        <f t="shared" si="413"/>
        <v>0</v>
      </c>
      <c r="M1315" s="13" t="e">
        <f ca="1">CalcTable[[#This Row],[IWC]]-AE1314</f>
        <v>#NAME?</v>
      </c>
      <c r="N1315" s="13" t="e">
        <f ca="1">IF(CalcTable[[#This Row],[Day of Year]]&lt;123,FCAP,AE1314)</f>
        <v>#NAME?</v>
      </c>
      <c r="O1315" s="17" t="e">
        <f ca="1">IF(IRR_DRIP,5,COUNTIF('IDET Wind Values'!C1299:G1299,"&lt;="&amp;IRR_MAXWIND))</f>
        <v>#NAME?</v>
      </c>
      <c r="P1315" s="13" t="e">
        <f ca="1">CalcTable[[#This Row],[ET_o]]*KL</f>
        <v>#NAME?</v>
      </c>
      <c r="Q1315" s="13" t="e">
        <f ca="1">IF(WILTPT&lt;=0,1,MAX(0,MIN(1,(CalcTable[[#This Row],[IWC]]-WILTPT)/(MAD-WILTPT))))</f>
        <v>#NAME?</v>
      </c>
      <c r="R1315" s="13" t="e">
        <f ca="1">CalcTable[[#This Row],[ETMult]]*CalcTable[[#This Row],[ETb]]</f>
        <v>#NAME?</v>
      </c>
      <c r="S1315" s="13" t="b">
        <f>INDEX(IRR_LIST,CalcTable[[#This Row],[Day of Week]]+1)</f>
        <v>1</v>
      </c>
      <c r="T1315" s="13">
        <f t="shared" ca="1" si="414"/>
        <v>0</v>
      </c>
      <c r="U1315" s="13" t="b">
        <f ca="1">IF(CalcTable[[#This Row],[IrrPrecip]]&gt;=IC_MM,FALSE,TRUE)</f>
        <v>1</v>
      </c>
      <c r="V1315" s="13" t="b">
        <f t="shared" si="415"/>
        <v>1</v>
      </c>
      <c r="W1315" s="13" t="e">
        <f ca="1">IF(AND(IRR_DRIP=FALSE,CalcTable[[#This Row],[IrrHours]]&lt;=0),FALSE,TRUE)</f>
        <v>#NAME?</v>
      </c>
      <c r="X1315" s="13" t="e">
        <f ca="1">AND(CalcTable[[#This Row],[IrrDay]],CalcTable[[#This Row],[IrrRain]],CalcTable[[#This Row],[IrrWarm]],CalcTable[[#This Row],[IrrWindy]])</f>
        <v>#NAME?</v>
      </c>
      <c r="Y1315" s="13" t="e">
        <f t="shared" ca="1" si="416"/>
        <v>#NAME?</v>
      </c>
      <c r="Z1315" s="13" t="e">
        <f ca="1">CalcTable[[#This Row],[IrrHours]]/5</f>
        <v>#NAME?</v>
      </c>
      <c r="AA1315" s="13" t="e">
        <f ca="1">IF(CalcTable[[#This Row],[IrrFlag]]=FALSE,0,MAX(0,CalcTable[[#This Row],[VolRednWind]]*(FCAP*IRR_TARGET-CalcTable[[#This Row],[IWC]])))</f>
        <v>#NAME?</v>
      </c>
      <c r="AB1315" s="13" t="e">
        <f ca="1">CalcTable[[#This Row],[IWC]]+CalcTable[[#This Row],[Eff Precip]]+CalcTable[[#This Row],[IrrAmt]]-CalcTable[[#This Row],[AET]]</f>
        <v>#NAME?</v>
      </c>
      <c r="AC1315" s="13" t="e">
        <f ca="1">IF(CalcTable[[#This Row],[PWC]]&gt;FCAP,MIN(24*PERC,MIN(SAT,CalcTable[[#This Row],[PWC]])-FCAP),0)</f>
        <v>#NAME?</v>
      </c>
      <c r="AD1315" s="13" t="e">
        <f ca="1">IF(CalcTable[[#This Row],[PWC]]&gt;SAT,CalcTable[[#This Row],[PWC]]-SAT,0)</f>
        <v>#NAME?</v>
      </c>
      <c r="AE1315" s="13" t="e">
        <f ca="1">CalcTable[[#This Row],[PWC]]-CalcTable[[#This Row],[PercAmt]]-CalcTable[[#This Row],[Runoff]]</f>
        <v>#NAME?</v>
      </c>
      <c r="AF1315" s="13" t="e">
        <f ca="1">CalcTable[[#This Row],[IrrAmt]]/1000*CUR_IRR_AREA*10000/IRR_EFF</f>
        <v>#NAME?</v>
      </c>
      <c r="AG1315" s="147"/>
      <c r="AH1315" s="13"/>
      <c r="AI1315" s="50">
        <v>0</v>
      </c>
      <c r="AJ1315" s="50">
        <v>0</v>
      </c>
      <c r="AK1315" s="50">
        <v>0</v>
      </c>
      <c r="AL1315" s="50">
        <v>0</v>
      </c>
      <c r="AM1315" s="50"/>
      <c r="AN1315" s="50"/>
      <c r="AO1315" s="50"/>
      <c r="AP1315" s="50"/>
      <c r="AQ1315" s="50"/>
      <c r="AR1315" s="50"/>
      <c r="AS1315" s="50"/>
      <c r="AT1315" s="50"/>
      <c r="AU1315" s="50"/>
      <c r="AV1315" s="50"/>
      <c r="AW1315" s="50"/>
      <c r="AX1315" s="50">
        <f t="shared" si="427"/>
        <v>0</v>
      </c>
      <c r="AY1315" s="50"/>
      <c r="AZ1315" s="50">
        <f t="shared" si="417"/>
        <v>0</v>
      </c>
      <c r="BA1315" s="50">
        <f t="shared" si="418"/>
        <v>0</v>
      </c>
      <c r="BB1315" s="50">
        <f t="shared" si="419"/>
        <v>0</v>
      </c>
      <c r="BC1315" s="17">
        <f t="shared" si="420"/>
        <v>19687</v>
      </c>
      <c r="BD1315" s="50">
        <f t="shared" si="421"/>
        <v>0</v>
      </c>
      <c r="BE1315" s="50">
        <f t="shared" si="422"/>
        <v>0</v>
      </c>
      <c r="BF1315" s="50">
        <f t="shared" si="428"/>
        <v>0</v>
      </c>
      <c r="BG1315" s="50"/>
      <c r="BH1315" s="17">
        <f t="shared" si="423"/>
        <v>0</v>
      </c>
      <c r="BI1315" s="17">
        <f t="shared" si="431"/>
        <v>1315</v>
      </c>
      <c r="BJ1315" s="17">
        <f t="shared" si="429"/>
        <v>1315</v>
      </c>
      <c r="BK1315" s="150">
        <f t="shared" si="430"/>
        <v>25030</v>
      </c>
      <c r="BL1315" s="50" t="e">
        <f t="shared" ca="1" si="424"/>
        <v>#NAME?</v>
      </c>
      <c r="BM1315" s="50" t="e">
        <f t="shared" ca="1" si="425"/>
        <v>#NAME?</v>
      </c>
      <c r="BN1315" s="50" t="e">
        <f t="shared" ca="1" si="426"/>
        <v>#NAME?</v>
      </c>
    </row>
    <row r="1316" spans="1:66" x14ac:dyDescent="0.35">
      <c r="A1316" s="48">
        <v>25031</v>
      </c>
      <c r="B1316" s="17">
        <v>1968</v>
      </c>
      <c r="C1316" s="17">
        <v>7</v>
      </c>
      <c r="D1316" s="17">
        <v>194</v>
      </c>
      <c r="E1316" s="17">
        <v>12</v>
      </c>
      <c r="F1316" s="17">
        <v>6</v>
      </c>
      <c r="G1316" s="50">
        <v>13.9</v>
      </c>
      <c r="H1316" s="32">
        <v>6.6756615948623717</v>
      </c>
      <c r="I1316" s="50">
        <v>27.666666666666668</v>
      </c>
      <c r="J1316" s="13">
        <v>0</v>
      </c>
      <c r="K1316" s="13">
        <f t="shared" si="412"/>
        <v>0</v>
      </c>
      <c r="L1316" s="13">
        <f t="shared" si="413"/>
        <v>0</v>
      </c>
      <c r="M1316" s="13" t="e">
        <f ca="1">CalcTable[[#This Row],[IWC]]-AE1315</f>
        <v>#NAME?</v>
      </c>
      <c r="N1316" s="13" t="e">
        <f ca="1">IF(CalcTable[[#This Row],[Day of Year]]&lt;123,FCAP,AE1315)</f>
        <v>#NAME?</v>
      </c>
      <c r="O1316" s="17" t="e">
        <f ca="1">IF(IRR_DRIP,5,COUNTIF('IDET Wind Values'!C1300:G1300,"&lt;="&amp;IRR_MAXWIND))</f>
        <v>#NAME?</v>
      </c>
      <c r="P1316" s="13" t="e">
        <f ca="1">CalcTable[[#This Row],[ET_o]]*KL</f>
        <v>#NAME?</v>
      </c>
      <c r="Q1316" s="13" t="e">
        <f ca="1">IF(WILTPT&lt;=0,1,MAX(0,MIN(1,(CalcTable[[#This Row],[IWC]]-WILTPT)/(MAD-WILTPT))))</f>
        <v>#NAME?</v>
      </c>
      <c r="R1316" s="13" t="e">
        <f ca="1">CalcTable[[#This Row],[ETMult]]*CalcTable[[#This Row],[ETb]]</f>
        <v>#NAME?</v>
      </c>
      <c r="S1316" s="13" t="b">
        <f>INDEX(IRR_LIST,CalcTable[[#This Row],[Day of Week]]+1)</f>
        <v>0</v>
      </c>
      <c r="T1316" s="13">
        <f t="shared" ca="1" si="414"/>
        <v>0</v>
      </c>
      <c r="U1316" s="13" t="b">
        <f ca="1">IF(CalcTable[[#This Row],[IrrPrecip]]&gt;=IC_MM,FALSE,TRUE)</f>
        <v>1</v>
      </c>
      <c r="V1316" s="13" t="b">
        <f t="shared" si="415"/>
        <v>1</v>
      </c>
      <c r="W1316" s="13" t="e">
        <f ca="1">IF(AND(IRR_DRIP=FALSE,CalcTable[[#This Row],[IrrHours]]&lt;=0),FALSE,TRUE)</f>
        <v>#NAME?</v>
      </c>
      <c r="X1316" s="13" t="e">
        <f ca="1">AND(CalcTable[[#This Row],[IrrDay]],CalcTable[[#This Row],[IrrRain]],CalcTable[[#This Row],[IrrWarm]],CalcTable[[#This Row],[IrrWindy]])</f>
        <v>#NAME?</v>
      </c>
      <c r="Y1316" s="13" t="e">
        <f t="shared" ca="1" si="416"/>
        <v>#NAME?</v>
      </c>
      <c r="Z1316" s="13" t="e">
        <f ca="1">CalcTable[[#This Row],[IrrHours]]/5</f>
        <v>#NAME?</v>
      </c>
      <c r="AA1316" s="13" t="e">
        <f ca="1">IF(CalcTable[[#This Row],[IrrFlag]]=FALSE,0,MAX(0,CalcTable[[#This Row],[VolRednWind]]*(FCAP*IRR_TARGET-CalcTable[[#This Row],[IWC]])))</f>
        <v>#NAME?</v>
      </c>
      <c r="AB1316" s="13" t="e">
        <f ca="1">CalcTable[[#This Row],[IWC]]+CalcTable[[#This Row],[Eff Precip]]+CalcTable[[#This Row],[IrrAmt]]-CalcTable[[#This Row],[AET]]</f>
        <v>#NAME?</v>
      </c>
      <c r="AC1316" s="13" t="e">
        <f ca="1">IF(CalcTable[[#This Row],[PWC]]&gt;FCAP,MIN(24*PERC,MIN(SAT,CalcTable[[#This Row],[PWC]])-FCAP),0)</f>
        <v>#NAME?</v>
      </c>
      <c r="AD1316" s="13" t="e">
        <f ca="1">IF(CalcTable[[#This Row],[PWC]]&gt;SAT,CalcTable[[#This Row],[PWC]]-SAT,0)</f>
        <v>#NAME?</v>
      </c>
      <c r="AE1316" s="13" t="e">
        <f ca="1">CalcTable[[#This Row],[PWC]]-CalcTable[[#This Row],[PercAmt]]-CalcTable[[#This Row],[Runoff]]</f>
        <v>#NAME?</v>
      </c>
      <c r="AF1316" s="13" t="e">
        <f ca="1">CalcTable[[#This Row],[IrrAmt]]/1000*CUR_IRR_AREA*10000/IRR_EFF</f>
        <v>#NAME?</v>
      </c>
      <c r="AG1316" s="147"/>
      <c r="AH1316" s="13"/>
      <c r="AI1316" s="50">
        <v>0</v>
      </c>
      <c r="AJ1316" s="50">
        <v>0</v>
      </c>
      <c r="AK1316" s="50">
        <v>0</v>
      </c>
      <c r="AL1316" s="50">
        <v>6.9177010058178929</v>
      </c>
      <c r="AM1316" s="50"/>
      <c r="AN1316" s="50"/>
      <c r="AO1316" s="50"/>
      <c r="AP1316" s="50"/>
      <c r="AQ1316" s="50"/>
      <c r="AR1316" s="50"/>
      <c r="AS1316" s="50"/>
      <c r="AT1316" s="50"/>
      <c r="AU1316" s="50"/>
      <c r="AV1316" s="50"/>
      <c r="AW1316" s="50"/>
      <c r="AX1316" s="50">
        <f t="shared" si="427"/>
        <v>6.9177010058178929</v>
      </c>
      <c r="AY1316" s="50"/>
      <c r="AZ1316" s="50">
        <f t="shared" si="417"/>
        <v>202.91922950399155</v>
      </c>
      <c r="BA1316" s="50">
        <f t="shared" si="418"/>
        <v>312.43119463312985</v>
      </c>
      <c r="BB1316" s="50">
        <f t="shared" si="419"/>
        <v>322.0940150857009</v>
      </c>
      <c r="BC1316" s="17">
        <f t="shared" si="420"/>
        <v>19687</v>
      </c>
      <c r="BD1316" s="50">
        <f t="shared" si="421"/>
        <v>6.9177010058178929</v>
      </c>
      <c r="BE1316" s="50">
        <f t="shared" si="422"/>
        <v>202.91922950399155</v>
      </c>
      <c r="BF1316" s="50">
        <f t="shared" si="428"/>
        <v>331.91126160438654</v>
      </c>
      <c r="BG1316" s="50"/>
      <c r="BH1316" s="17">
        <f t="shared" si="423"/>
        <v>0</v>
      </c>
      <c r="BI1316" s="17">
        <f t="shared" si="431"/>
        <v>1316</v>
      </c>
      <c r="BJ1316" s="17">
        <f t="shared" si="429"/>
        <v>1316</v>
      </c>
      <c r="BK1316" s="150">
        <f t="shared" si="430"/>
        <v>25031</v>
      </c>
      <c r="BL1316" s="50" t="e">
        <f t="shared" ca="1" si="424"/>
        <v>#NAME?</v>
      </c>
      <c r="BM1316" s="50" t="e">
        <f t="shared" ca="1" si="425"/>
        <v>#NAME?</v>
      </c>
      <c r="BN1316" s="50" t="e">
        <f t="shared" ca="1" si="426"/>
        <v>#NAME?</v>
      </c>
    </row>
    <row r="1317" spans="1:66" x14ac:dyDescent="0.35">
      <c r="A1317" s="48">
        <v>25032</v>
      </c>
      <c r="B1317" s="17">
        <v>1968</v>
      </c>
      <c r="C1317" s="17">
        <v>7</v>
      </c>
      <c r="D1317" s="17">
        <v>195</v>
      </c>
      <c r="E1317" s="17">
        <v>13</v>
      </c>
      <c r="F1317" s="17">
        <v>7</v>
      </c>
      <c r="G1317" s="50">
        <v>8.3000000000000007</v>
      </c>
      <c r="H1317" s="32">
        <v>6.1244959972577417</v>
      </c>
      <c r="I1317" s="50">
        <v>21.5</v>
      </c>
      <c r="J1317" s="13">
        <v>0</v>
      </c>
      <c r="K1317" s="13">
        <f t="shared" si="412"/>
        <v>0</v>
      </c>
      <c r="L1317" s="13">
        <f t="shared" si="413"/>
        <v>0</v>
      </c>
      <c r="M1317" s="13" t="e">
        <f ca="1">CalcTable[[#This Row],[IWC]]-AE1316</f>
        <v>#NAME?</v>
      </c>
      <c r="N1317" s="13" t="e">
        <f ca="1">IF(CalcTable[[#This Row],[Day of Year]]&lt;123,FCAP,AE1316)</f>
        <v>#NAME?</v>
      </c>
      <c r="O1317" s="17" t="e">
        <f ca="1">IF(IRR_DRIP,5,COUNTIF('IDET Wind Values'!C1301:G1301,"&lt;="&amp;IRR_MAXWIND))</f>
        <v>#NAME?</v>
      </c>
      <c r="P1317" s="13" t="e">
        <f ca="1">CalcTable[[#This Row],[ET_o]]*KL</f>
        <v>#NAME?</v>
      </c>
      <c r="Q1317" s="13" t="e">
        <f ca="1">IF(WILTPT&lt;=0,1,MAX(0,MIN(1,(CalcTable[[#This Row],[IWC]]-WILTPT)/(MAD-WILTPT))))</f>
        <v>#NAME?</v>
      </c>
      <c r="R1317" s="13" t="e">
        <f ca="1">CalcTable[[#This Row],[ETMult]]*CalcTable[[#This Row],[ETb]]</f>
        <v>#NAME?</v>
      </c>
      <c r="S1317" s="13" t="b">
        <f>INDEX(IRR_LIST,CalcTable[[#This Row],[Day of Week]]+1)</f>
        <v>0</v>
      </c>
      <c r="T1317" s="13">
        <f t="shared" ca="1" si="414"/>
        <v>0</v>
      </c>
      <c r="U1317" s="13" t="b">
        <f ca="1">IF(CalcTable[[#This Row],[IrrPrecip]]&gt;=IC_MM,FALSE,TRUE)</f>
        <v>1</v>
      </c>
      <c r="V1317" s="13" t="b">
        <f t="shared" si="415"/>
        <v>1</v>
      </c>
      <c r="W1317" s="13" t="e">
        <f ca="1">IF(AND(IRR_DRIP=FALSE,CalcTable[[#This Row],[IrrHours]]&lt;=0),FALSE,TRUE)</f>
        <v>#NAME?</v>
      </c>
      <c r="X1317" s="13" t="e">
        <f ca="1">AND(CalcTable[[#This Row],[IrrDay]],CalcTable[[#This Row],[IrrRain]],CalcTable[[#This Row],[IrrWarm]],CalcTable[[#This Row],[IrrWindy]])</f>
        <v>#NAME?</v>
      </c>
      <c r="Y1317" s="13" t="e">
        <f t="shared" ca="1" si="416"/>
        <v>#NAME?</v>
      </c>
      <c r="Z1317" s="13" t="e">
        <f ca="1">CalcTable[[#This Row],[IrrHours]]/5</f>
        <v>#NAME?</v>
      </c>
      <c r="AA1317" s="13" t="e">
        <f ca="1">IF(CalcTable[[#This Row],[IrrFlag]]=FALSE,0,MAX(0,CalcTable[[#This Row],[VolRednWind]]*(FCAP*IRR_TARGET-CalcTable[[#This Row],[IWC]])))</f>
        <v>#NAME?</v>
      </c>
      <c r="AB1317" s="13" t="e">
        <f ca="1">CalcTable[[#This Row],[IWC]]+CalcTable[[#This Row],[Eff Precip]]+CalcTable[[#This Row],[IrrAmt]]-CalcTable[[#This Row],[AET]]</f>
        <v>#NAME?</v>
      </c>
      <c r="AC1317" s="13" t="e">
        <f ca="1">IF(CalcTable[[#This Row],[PWC]]&gt;FCAP,MIN(24*PERC,MIN(SAT,CalcTable[[#This Row],[PWC]])-FCAP),0)</f>
        <v>#NAME?</v>
      </c>
      <c r="AD1317" s="13" t="e">
        <f ca="1">IF(CalcTable[[#This Row],[PWC]]&gt;SAT,CalcTable[[#This Row],[PWC]]-SAT,0)</f>
        <v>#NAME?</v>
      </c>
      <c r="AE1317" s="13" t="e">
        <f ca="1">CalcTable[[#This Row],[PWC]]-CalcTable[[#This Row],[PercAmt]]-CalcTable[[#This Row],[Runoff]]</f>
        <v>#NAME?</v>
      </c>
      <c r="AF1317" s="13" t="e">
        <f ca="1">CalcTable[[#This Row],[IrrAmt]]/1000*CUR_IRR_AREA*10000/IRR_EFF</f>
        <v>#NAME?</v>
      </c>
      <c r="AG1317" s="147"/>
      <c r="AH1317" s="13"/>
      <c r="AI1317" s="50">
        <v>0</v>
      </c>
      <c r="AJ1317" s="50">
        <v>0</v>
      </c>
      <c r="AK1317" s="50">
        <v>11.179676602466959</v>
      </c>
      <c r="AL1317" s="50">
        <v>0</v>
      </c>
      <c r="AM1317" s="50"/>
      <c r="AN1317" s="50"/>
      <c r="AO1317" s="50"/>
      <c r="AP1317" s="50"/>
      <c r="AQ1317" s="50"/>
      <c r="AR1317" s="50"/>
      <c r="AS1317" s="50"/>
      <c r="AT1317" s="50"/>
      <c r="AU1317" s="50"/>
      <c r="AV1317" s="50"/>
      <c r="AW1317" s="50"/>
      <c r="AX1317" s="50">
        <f t="shared" si="427"/>
        <v>11.179676602466959</v>
      </c>
      <c r="AY1317" s="50"/>
      <c r="AZ1317" s="50">
        <f t="shared" si="417"/>
        <v>163.96859016951541</v>
      </c>
      <c r="BA1317" s="50">
        <f t="shared" si="418"/>
        <v>252.45957534036498</v>
      </c>
      <c r="BB1317" s="50">
        <f t="shared" si="419"/>
        <v>260.26760344367528</v>
      </c>
      <c r="BC1317" s="17">
        <f t="shared" si="420"/>
        <v>19687</v>
      </c>
      <c r="BD1317" s="50">
        <f t="shared" si="421"/>
        <v>11.179676602466959</v>
      </c>
      <c r="BE1317" s="50">
        <f t="shared" si="422"/>
        <v>163.96859016951541</v>
      </c>
      <c r="BF1317" s="50">
        <f t="shared" si="428"/>
        <v>268.20041530655396</v>
      </c>
      <c r="BG1317" s="50"/>
      <c r="BH1317" s="17">
        <f t="shared" si="423"/>
        <v>0</v>
      </c>
      <c r="BI1317" s="17">
        <f t="shared" si="431"/>
        <v>1317</v>
      </c>
      <c r="BJ1317" s="17">
        <f t="shared" si="429"/>
        <v>1317</v>
      </c>
      <c r="BK1317" s="150">
        <f t="shared" si="430"/>
        <v>25032</v>
      </c>
      <c r="BL1317" s="50" t="e">
        <f t="shared" ca="1" si="424"/>
        <v>#NAME?</v>
      </c>
      <c r="BM1317" s="50" t="e">
        <f t="shared" ca="1" si="425"/>
        <v>#NAME?</v>
      </c>
      <c r="BN1317" s="50" t="e">
        <f t="shared" ca="1" si="426"/>
        <v>#NAME?</v>
      </c>
    </row>
    <row r="1318" spans="1:66" x14ac:dyDescent="0.35">
      <c r="A1318" s="48">
        <v>25033</v>
      </c>
      <c r="B1318" s="17">
        <v>1968</v>
      </c>
      <c r="C1318" s="17">
        <v>7</v>
      </c>
      <c r="D1318" s="17">
        <v>196</v>
      </c>
      <c r="E1318" s="17">
        <v>14</v>
      </c>
      <c r="F1318" s="17">
        <v>1</v>
      </c>
      <c r="G1318" s="50">
        <v>6.1</v>
      </c>
      <c r="H1318" s="32">
        <v>4.7754416961862489</v>
      </c>
      <c r="I1318" s="50">
        <v>3.1666666666666665</v>
      </c>
      <c r="J1318" s="13">
        <v>0.5</v>
      </c>
      <c r="K1318" s="13">
        <f t="shared" si="412"/>
        <v>0.5</v>
      </c>
      <c r="L1318" s="13">
        <f t="shared" si="413"/>
        <v>0</v>
      </c>
      <c r="M1318" s="13" t="e">
        <f ca="1">CalcTable[[#This Row],[IWC]]-AE1317</f>
        <v>#NAME?</v>
      </c>
      <c r="N1318" s="13" t="e">
        <f ca="1">IF(CalcTable[[#This Row],[Day of Year]]&lt;123,FCAP,AE1317)</f>
        <v>#NAME?</v>
      </c>
      <c r="O1318" s="17" t="e">
        <f ca="1">IF(IRR_DRIP,5,COUNTIF('IDET Wind Values'!C1302:G1302,"&lt;="&amp;IRR_MAXWIND))</f>
        <v>#NAME?</v>
      </c>
      <c r="P1318" s="13" t="e">
        <f ca="1">CalcTable[[#This Row],[ET_o]]*KL</f>
        <v>#NAME?</v>
      </c>
      <c r="Q1318" s="13" t="e">
        <f ca="1">IF(WILTPT&lt;=0,1,MAX(0,MIN(1,(CalcTable[[#This Row],[IWC]]-WILTPT)/(MAD-WILTPT))))</f>
        <v>#NAME?</v>
      </c>
      <c r="R1318" s="13" t="e">
        <f ca="1">CalcTable[[#This Row],[ETMult]]*CalcTable[[#This Row],[ETb]]</f>
        <v>#NAME?</v>
      </c>
      <c r="S1318" s="13" t="b">
        <f>INDEX(IRR_LIST,CalcTable[[#This Row],[Day of Week]]+1)</f>
        <v>1</v>
      </c>
      <c r="T1318" s="13">
        <f t="shared" ca="1" si="414"/>
        <v>0</v>
      </c>
      <c r="U1318" s="13" t="b">
        <f ca="1">IF(CalcTable[[#This Row],[IrrPrecip]]&gt;=IC_MM,FALSE,TRUE)</f>
        <v>1</v>
      </c>
      <c r="V1318" s="13" t="b">
        <f t="shared" si="415"/>
        <v>1</v>
      </c>
      <c r="W1318" s="13" t="e">
        <f ca="1">IF(AND(IRR_DRIP=FALSE,CalcTable[[#This Row],[IrrHours]]&lt;=0),FALSE,TRUE)</f>
        <v>#NAME?</v>
      </c>
      <c r="X1318" s="13" t="e">
        <f ca="1">AND(CalcTable[[#This Row],[IrrDay]],CalcTable[[#This Row],[IrrRain]],CalcTable[[#This Row],[IrrWarm]],CalcTable[[#This Row],[IrrWindy]])</f>
        <v>#NAME?</v>
      </c>
      <c r="Y1318" s="13" t="e">
        <f t="shared" ca="1" si="416"/>
        <v>#NAME?</v>
      </c>
      <c r="Z1318" s="13" t="e">
        <f ca="1">CalcTable[[#This Row],[IrrHours]]/5</f>
        <v>#NAME?</v>
      </c>
      <c r="AA1318" s="13" t="e">
        <f ca="1">IF(CalcTable[[#This Row],[IrrFlag]]=FALSE,0,MAX(0,CalcTable[[#This Row],[VolRednWind]]*(FCAP*IRR_TARGET-CalcTable[[#This Row],[IWC]])))</f>
        <v>#NAME?</v>
      </c>
      <c r="AB1318" s="13" t="e">
        <f ca="1">CalcTable[[#This Row],[IWC]]+CalcTable[[#This Row],[Eff Precip]]+CalcTable[[#This Row],[IrrAmt]]-CalcTable[[#This Row],[AET]]</f>
        <v>#NAME?</v>
      </c>
      <c r="AC1318" s="13" t="e">
        <f ca="1">IF(CalcTable[[#This Row],[PWC]]&gt;FCAP,MIN(24*PERC,MIN(SAT,CalcTable[[#This Row],[PWC]])-FCAP),0)</f>
        <v>#NAME?</v>
      </c>
      <c r="AD1318" s="13" t="e">
        <f ca="1">IF(CalcTable[[#This Row],[PWC]]&gt;SAT,CalcTable[[#This Row],[PWC]]-SAT,0)</f>
        <v>#NAME?</v>
      </c>
      <c r="AE1318" s="13" t="e">
        <f ca="1">CalcTable[[#This Row],[PWC]]-CalcTable[[#This Row],[PercAmt]]-CalcTable[[#This Row],[Runoff]]</f>
        <v>#NAME?</v>
      </c>
      <c r="AF1318" s="13" t="e">
        <f ca="1">CalcTable[[#This Row],[IrrAmt]]/1000*CUR_IRR_AREA*10000/IRR_EFF</f>
        <v>#NAME?</v>
      </c>
      <c r="AG1318" s="147"/>
      <c r="AH1318" s="13"/>
      <c r="AI1318" s="50">
        <v>13.778195665764517</v>
      </c>
      <c r="AJ1318" s="50">
        <v>26.026258516958691</v>
      </c>
      <c r="AK1318" s="50">
        <v>0</v>
      </c>
      <c r="AL1318" s="50">
        <v>0</v>
      </c>
      <c r="AM1318" s="50"/>
      <c r="AN1318" s="50"/>
      <c r="AO1318" s="50"/>
      <c r="AP1318" s="50"/>
      <c r="AQ1318" s="50"/>
      <c r="AR1318" s="50"/>
      <c r="AS1318" s="50"/>
      <c r="AT1318" s="50"/>
      <c r="AU1318" s="50"/>
      <c r="AV1318" s="50"/>
      <c r="AW1318" s="50"/>
      <c r="AX1318" s="50">
        <f t="shared" si="427"/>
        <v>39.804454182723205</v>
      </c>
      <c r="AY1318" s="50"/>
      <c r="AZ1318" s="50">
        <f t="shared" si="417"/>
        <v>965.51711959533463</v>
      </c>
      <c r="BA1318" s="50">
        <f t="shared" si="418"/>
        <v>1570.4840174535873</v>
      </c>
      <c r="BB1318" s="50">
        <f t="shared" si="419"/>
        <v>1625.782597220611</v>
      </c>
      <c r="BC1318" s="17">
        <f t="shared" si="420"/>
        <v>19687</v>
      </c>
      <c r="BD1318" s="50">
        <f t="shared" si="421"/>
        <v>39.804454182723205</v>
      </c>
      <c r="BE1318" s="50">
        <f t="shared" si="422"/>
        <v>965.51711959533463</v>
      </c>
      <c r="BF1318" s="50">
        <f t="shared" si="428"/>
        <v>1579.2786422896265</v>
      </c>
      <c r="BG1318" s="50"/>
      <c r="BH1318" s="17">
        <f t="shared" si="423"/>
        <v>0</v>
      </c>
      <c r="BI1318" s="17">
        <f t="shared" si="431"/>
        <v>1318</v>
      </c>
      <c r="BJ1318" s="17">
        <f t="shared" si="429"/>
        <v>1318</v>
      </c>
      <c r="BK1318" s="150">
        <f t="shared" si="430"/>
        <v>25033</v>
      </c>
      <c r="BL1318" s="50" t="e">
        <f t="shared" ca="1" si="424"/>
        <v>#NAME?</v>
      </c>
      <c r="BM1318" s="50" t="e">
        <f t="shared" ca="1" si="425"/>
        <v>#NAME?</v>
      </c>
      <c r="BN1318" s="50" t="e">
        <f t="shared" ca="1" si="426"/>
        <v>#NAME?</v>
      </c>
    </row>
    <row r="1319" spans="1:66" x14ac:dyDescent="0.35">
      <c r="A1319" s="48">
        <v>25034</v>
      </c>
      <c r="B1319" s="17">
        <v>1968</v>
      </c>
      <c r="C1319" s="17">
        <v>7</v>
      </c>
      <c r="D1319" s="17">
        <v>197</v>
      </c>
      <c r="E1319" s="17">
        <v>15</v>
      </c>
      <c r="F1319" s="17">
        <v>2</v>
      </c>
      <c r="G1319" s="50">
        <v>6.1</v>
      </c>
      <c r="H1319" s="32">
        <v>4.7160153058862306</v>
      </c>
      <c r="I1319" s="50">
        <v>4.5</v>
      </c>
      <c r="J1319" s="13">
        <v>0.3</v>
      </c>
      <c r="K1319" s="13">
        <f t="shared" si="412"/>
        <v>0.3</v>
      </c>
      <c r="L1319" s="13">
        <f t="shared" si="413"/>
        <v>0</v>
      </c>
      <c r="M1319" s="13" t="e">
        <f ca="1">CalcTable[[#This Row],[IWC]]-AE1318</f>
        <v>#NAME?</v>
      </c>
      <c r="N1319" s="13" t="e">
        <f ca="1">IF(CalcTable[[#This Row],[Day of Year]]&lt;123,FCAP,AE1318)</f>
        <v>#NAME?</v>
      </c>
      <c r="O1319" s="17" t="e">
        <f ca="1">IF(IRR_DRIP,5,COUNTIF('IDET Wind Values'!C1303:G1303,"&lt;="&amp;IRR_MAXWIND))</f>
        <v>#NAME?</v>
      </c>
      <c r="P1319" s="13" t="e">
        <f ca="1">CalcTable[[#This Row],[ET_o]]*KL</f>
        <v>#NAME?</v>
      </c>
      <c r="Q1319" s="13" t="e">
        <f ca="1">IF(WILTPT&lt;=0,1,MAX(0,MIN(1,(CalcTable[[#This Row],[IWC]]-WILTPT)/(MAD-WILTPT))))</f>
        <v>#NAME?</v>
      </c>
      <c r="R1319" s="13" t="e">
        <f ca="1">CalcTable[[#This Row],[ETMult]]*CalcTable[[#This Row],[ETb]]</f>
        <v>#NAME?</v>
      </c>
      <c r="S1319" s="13" t="b">
        <f>INDEX(IRR_LIST,CalcTable[[#This Row],[Day of Week]]+1)</f>
        <v>0</v>
      </c>
      <c r="T1319" s="13">
        <f t="shared" ca="1" si="414"/>
        <v>0.5</v>
      </c>
      <c r="U1319" s="13" t="b">
        <f ca="1">IF(CalcTable[[#This Row],[IrrPrecip]]&gt;=IC_MM,FALSE,TRUE)</f>
        <v>1</v>
      </c>
      <c r="V1319" s="13" t="b">
        <f t="shared" si="415"/>
        <v>1</v>
      </c>
      <c r="W1319" s="13" t="e">
        <f ca="1">IF(AND(IRR_DRIP=FALSE,CalcTable[[#This Row],[IrrHours]]&lt;=0),FALSE,TRUE)</f>
        <v>#NAME?</v>
      </c>
      <c r="X1319" s="13" t="e">
        <f ca="1">AND(CalcTable[[#This Row],[IrrDay]],CalcTable[[#This Row],[IrrRain]],CalcTable[[#This Row],[IrrWarm]],CalcTable[[#This Row],[IrrWindy]])</f>
        <v>#NAME?</v>
      </c>
      <c r="Y1319" s="13" t="e">
        <f t="shared" ca="1" si="416"/>
        <v>#NAME?</v>
      </c>
      <c r="Z1319" s="13" t="e">
        <f ca="1">CalcTable[[#This Row],[IrrHours]]/5</f>
        <v>#NAME?</v>
      </c>
      <c r="AA1319" s="13" t="e">
        <f ca="1">IF(CalcTable[[#This Row],[IrrFlag]]=FALSE,0,MAX(0,CalcTable[[#This Row],[VolRednWind]]*(FCAP*IRR_TARGET-CalcTable[[#This Row],[IWC]])))</f>
        <v>#NAME?</v>
      </c>
      <c r="AB1319" s="13" t="e">
        <f ca="1">CalcTable[[#This Row],[IWC]]+CalcTable[[#This Row],[Eff Precip]]+CalcTable[[#This Row],[IrrAmt]]-CalcTable[[#This Row],[AET]]</f>
        <v>#NAME?</v>
      </c>
      <c r="AC1319" s="13" t="e">
        <f ca="1">IF(CalcTable[[#This Row],[PWC]]&gt;FCAP,MIN(24*PERC,MIN(SAT,CalcTable[[#This Row],[PWC]])-FCAP),0)</f>
        <v>#NAME?</v>
      </c>
      <c r="AD1319" s="13" t="e">
        <f ca="1">IF(CalcTable[[#This Row],[PWC]]&gt;SAT,CalcTable[[#This Row],[PWC]]-SAT,0)</f>
        <v>#NAME?</v>
      </c>
      <c r="AE1319" s="13" t="e">
        <f ca="1">CalcTable[[#This Row],[PWC]]-CalcTable[[#This Row],[PercAmt]]-CalcTable[[#This Row],[Runoff]]</f>
        <v>#NAME?</v>
      </c>
      <c r="AF1319" s="13" t="e">
        <f ca="1">CalcTable[[#This Row],[IrrAmt]]/1000*CUR_IRR_AREA*10000/IRR_EFF</f>
        <v>#NAME?</v>
      </c>
      <c r="AG1319" s="147"/>
      <c r="AH1319" s="13"/>
      <c r="AI1319" s="50">
        <v>0</v>
      </c>
      <c r="AJ1319" s="50">
        <v>0</v>
      </c>
      <c r="AK1319" s="50">
        <v>1.1108985865804883</v>
      </c>
      <c r="AL1319" s="50">
        <v>9.666579608568501</v>
      </c>
      <c r="AM1319" s="50"/>
      <c r="AN1319" s="50"/>
      <c r="AO1319" s="50"/>
      <c r="AP1319" s="50"/>
      <c r="AQ1319" s="50"/>
      <c r="AR1319" s="50"/>
      <c r="AS1319" s="50"/>
      <c r="AT1319" s="50"/>
      <c r="AU1319" s="50"/>
      <c r="AV1319" s="50"/>
      <c r="AW1319" s="50"/>
      <c r="AX1319" s="50">
        <f t="shared" si="427"/>
        <v>10.777478195148989</v>
      </c>
      <c r="AY1319" s="50"/>
      <c r="AZ1319" s="50">
        <f t="shared" si="417"/>
        <v>299.84618112118989</v>
      </c>
      <c r="BA1319" s="50">
        <f t="shared" si="418"/>
        <v>461.6679296627845</v>
      </c>
      <c r="BB1319" s="50">
        <f t="shared" si="419"/>
        <v>475.94631923998401</v>
      </c>
      <c r="BC1319" s="17">
        <f t="shared" si="420"/>
        <v>19687</v>
      </c>
      <c r="BD1319" s="50">
        <f t="shared" si="421"/>
        <v>10.777478195148989</v>
      </c>
      <c r="BE1319" s="50">
        <f t="shared" si="422"/>
        <v>299.84618112118989</v>
      </c>
      <c r="BF1319" s="50">
        <f t="shared" si="428"/>
        <v>490.45289845846696</v>
      </c>
      <c r="BG1319" s="50"/>
      <c r="BH1319" s="17">
        <f t="shared" si="423"/>
        <v>0</v>
      </c>
      <c r="BI1319" s="17">
        <f t="shared" si="431"/>
        <v>1319</v>
      </c>
      <c r="BJ1319" s="17">
        <f t="shared" si="429"/>
        <v>1319</v>
      </c>
      <c r="BK1319" s="150">
        <f t="shared" si="430"/>
        <v>25034</v>
      </c>
      <c r="BL1319" s="50" t="e">
        <f t="shared" ca="1" si="424"/>
        <v>#NAME?</v>
      </c>
      <c r="BM1319" s="50" t="e">
        <f t="shared" ca="1" si="425"/>
        <v>#NAME?</v>
      </c>
      <c r="BN1319" s="50" t="e">
        <f t="shared" ca="1" si="426"/>
        <v>#NAME?</v>
      </c>
    </row>
    <row r="1320" spans="1:66" x14ac:dyDescent="0.35">
      <c r="A1320" s="48">
        <v>25035</v>
      </c>
      <c r="B1320" s="17">
        <v>1968</v>
      </c>
      <c r="C1320" s="17">
        <v>7</v>
      </c>
      <c r="D1320" s="17">
        <v>198</v>
      </c>
      <c r="E1320" s="17">
        <v>16</v>
      </c>
      <c r="F1320" s="17">
        <v>3</v>
      </c>
      <c r="G1320" s="50">
        <v>6.1</v>
      </c>
      <c r="H1320" s="32">
        <v>5.0030860034973115</v>
      </c>
      <c r="I1320" s="50">
        <v>11.166666666666666</v>
      </c>
      <c r="J1320" s="13">
        <v>0</v>
      </c>
      <c r="K1320" s="13">
        <f t="shared" si="412"/>
        <v>0</v>
      </c>
      <c r="L1320" s="13">
        <f t="shared" si="413"/>
        <v>0</v>
      </c>
      <c r="M1320" s="13" t="e">
        <f ca="1">CalcTable[[#This Row],[IWC]]-AE1319</f>
        <v>#NAME?</v>
      </c>
      <c r="N1320" s="13" t="e">
        <f ca="1">IF(CalcTable[[#This Row],[Day of Year]]&lt;123,FCAP,AE1319)</f>
        <v>#NAME?</v>
      </c>
      <c r="O1320" s="17" t="e">
        <f ca="1">IF(IRR_DRIP,5,COUNTIF('IDET Wind Values'!C1304:G1304,"&lt;="&amp;IRR_MAXWIND))</f>
        <v>#NAME?</v>
      </c>
      <c r="P1320" s="13" t="e">
        <f ca="1">CalcTable[[#This Row],[ET_o]]*KL</f>
        <v>#NAME?</v>
      </c>
      <c r="Q1320" s="13" t="e">
        <f ca="1">IF(WILTPT&lt;=0,1,MAX(0,MIN(1,(CalcTable[[#This Row],[IWC]]-WILTPT)/(MAD-WILTPT))))</f>
        <v>#NAME?</v>
      </c>
      <c r="R1320" s="13" t="e">
        <f ca="1">CalcTable[[#This Row],[ETMult]]*CalcTable[[#This Row],[ETb]]</f>
        <v>#NAME?</v>
      </c>
      <c r="S1320" s="13" t="b">
        <f>INDEX(IRR_LIST,CalcTable[[#This Row],[Day of Week]]+1)</f>
        <v>1</v>
      </c>
      <c r="T1320" s="13">
        <f t="shared" ca="1" si="414"/>
        <v>0.8</v>
      </c>
      <c r="U1320" s="13" t="b">
        <f ca="1">IF(CalcTable[[#This Row],[IrrPrecip]]&gt;=IC_MM,FALSE,TRUE)</f>
        <v>1</v>
      </c>
      <c r="V1320" s="13" t="b">
        <f t="shared" si="415"/>
        <v>1</v>
      </c>
      <c r="W1320" s="13" t="e">
        <f ca="1">IF(AND(IRR_DRIP=FALSE,CalcTable[[#This Row],[IrrHours]]&lt;=0),FALSE,TRUE)</f>
        <v>#NAME?</v>
      </c>
      <c r="X1320" s="13" t="e">
        <f ca="1">AND(CalcTable[[#This Row],[IrrDay]],CalcTable[[#This Row],[IrrRain]],CalcTable[[#This Row],[IrrWarm]],CalcTable[[#This Row],[IrrWindy]])</f>
        <v>#NAME?</v>
      </c>
      <c r="Y1320" s="13" t="e">
        <f t="shared" ca="1" si="416"/>
        <v>#NAME?</v>
      </c>
      <c r="Z1320" s="13" t="e">
        <f ca="1">CalcTable[[#This Row],[IrrHours]]/5</f>
        <v>#NAME?</v>
      </c>
      <c r="AA1320" s="13" t="e">
        <f ca="1">IF(CalcTable[[#This Row],[IrrFlag]]=FALSE,0,MAX(0,CalcTable[[#This Row],[VolRednWind]]*(FCAP*IRR_TARGET-CalcTable[[#This Row],[IWC]])))</f>
        <v>#NAME?</v>
      </c>
      <c r="AB1320" s="13" t="e">
        <f ca="1">CalcTable[[#This Row],[IWC]]+CalcTable[[#This Row],[Eff Precip]]+CalcTable[[#This Row],[IrrAmt]]-CalcTable[[#This Row],[AET]]</f>
        <v>#NAME?</v>
      </c>
      <c r="AC1320" s="13" t="e">
        <f ca="1">IF(CalcTable[[#This Row],[PWC]]&gt;FCAP,MIN(24*PERC,MIN(SAT,CalcTable[[#This Row],[PWC]])-FCAP),0)</f>
        <v>#NAME?</v>
      </c>
      <c r="AD1320" s="13" t="e">
        <f ca="1">IF(CalcTable[[#This Row],[PWC]]&gt;SAT,CalcTable[[#This Row],[PWC]]-SAT,0)</f>
        <v>#NAME?</v>
      </c>
      <c r="AE1320" s="13" t="e">
        <f ca="1">CalcTable[[#This Row],[PWC]]-CalcTable[[#This Row],[PercAmt]]-CalcTable[[#This Row],[Runoff]]</f>
        <v>#NAME?</v>
      </c>
      <c r="AF1320" s="13" t="e">
        <f ca="1">CalcTable[[#This Row],[IrrAmt]]/1000*CUR_IRR_AREA*10000/IRR_EFF</f>
        <v>#NAME?</v>
      </c>
      <c r="AG1320" s="147"/>
      <c r="AH1320" s="13"/>
      <c r="AI1320" s="50">
        <v>1.3506268632275416</v>
      </c>
      <c r="AJ1320" s="50">
        <v>2.0554909969365895</v>
      </c>
      <c r="AK1320" s="50">
        <v>0</v>
      </c>
      <c r="AL1320" s="50">
        <v>0</v>
      </c>
      <c r="AM1320" s="50"/>
      <c r="AN1320" s="50"/>
      <c r="AO1320" s="50"/>
      <c r="AP1320" s="50"/>
      <c r="AQ1320" s="50"/>
      <c r="AR1320" s="50"/>
      <c r="AS1320" s="50"/>
      <c r="AT1320" s="50"/>
      <c r="AU1320" s="50"/>
      <c r="AV1320" s="50"/>
      <c r="AW1320" s="50"/>
      <c r="AX1320" s="50">
        <f t="shared" si="427"/>
        <v>3.4061178601641311</v>
      </c>
      <c r="AY1320" s="50"/>
      <c r="AZ1320" s="50">
        <f t="shared" si="417"/>
        <v>80.103596570810581</v>
      </c>
      <c r="BA1320" s="50">
        <f t="shared" si="418"/>
        <v>129.959867530775</v>
      </c>
      <c r="BB1320" s="50">
        <f t="shared" si="419"/>
        <v>134.51051990199562</v>
      </c>
      <c r="BC1320" s="17">
        <f t="shared" si="420"/>
        <v>19687</v>
      </c>
      <c r="BD1320" s="50">
        <f t="shared" si="421"/>
        <v>3.4061178601641311</v>
      </c>
      <c r="BE1320" s="50">
        <f t="shared" si="422"/>
        <v>80.103596570810581</v>
      </c>
      <c r="BF1320" s="50">
        <f t="shared" si="428"/>
        <v>131.02398359118331</v>
      </c>
      <c r="BG1320" s="50"/>
      <c r="BH1320" s="17">
        <f t="shared" si="423"/>
        <v>0</v>
      </c>
      <c r="BI1320" s="17">
        <f t="shared" si="431"/>
        <v>1320</v>
      </c>
      <c r="BJ1320" s="17">
        <f t="shared" si="429"/>
        <v>1320</v>
      </c>
      <c r="BK1320" s="150">
        <f t="shared" si="430"/>
        <v>25035</v>
      </c>
      <c r="BL1320" s="50" t="e">
        <f t="shared" ca="1" si="424"/>
        <v>#NAME?</v>
      </c>
      <c r="BM1320" s="50" t="e">
        <f t="shared" ca="1" si="425"/>
        <v>#NAME?</v>
      </c>
      <c r="BN1320" s="50" t="e">
        <f t="shared" ca="1" si="426"/>
        <v>#NAME?</v>
      </c>
    </row>
    <row r="1321" spans="1:66" x14ac:dyDescent="0.35">
      <c r="A1321" s="48">
        <v>25036</v>
      </c>
      <c r="B1321" s="17">
        <v>1968</v>
      </c>
      <c r="C1321" s="17">
        <v>7</v>
      </c>
      <c r="D1321" s="17">
        <v>199</v>
      </c>
      <c r="E1321" s="17">
        <v>17</v>
      </c>
      <c r="F1321" s="17">
        <v>4</v>
      </c>
      <c r="G1321" s="50">
        <v>9.4</v>
      </c>
      <c r="H1321" s="32">
        <v>4.3142876767607881</v>
      </c>
      <c r="I1321" s="50">
        <v>18</v>
      </c>
      <c r="J1321" s="13">
        <v>0.8</v>
      </c>
      <c r="K1321" s="13">
        <f t="shared" si="412"/>
        <v>0.8</v>
      </c>
      <c r="L1321" s="13">
        <f t="shared" si="413"/>
        <v>0</v>
      </c>
      <c r="M1321" s="13" t="e">
        <f ca="1">CalcTable[[#This Row],[IWC]]-AE1320</f>
        <v>#NAME?</v>
      </c>
      <c r="N1321" s="13" t="e">
        <f ca="1">IF(CalcTable[[#This Row],[Day of Year]]&lt;123,FCAP,AE1320)</f>
        <v>#NAME?</v>
      </c>
      <c r="O1321" s="17" t="e">
        <f ca="1">IF(IRR_DRIP,5,COUNTIF('IDET Wind Values'!C1305:G1305,"&lt;="&amp;IRR_MAXWIND))</f>
        <v>#NAME?</v>
      </c>
      <c r="P1321" s="13" t="e">
        <f ca="1">CalcTable[[#This Row],[ET_o]]*KL</f>
        <v>#NAME?</v>
      </c>
      <c r="Q1321" s="13" t="e">
        <f ca="1">IF(WILTPT&lt;=0,1,MAX(0,MIN(1,(CalcTable[[#This Row],[IWC]]-WILTPT)/(MAD-WILTPT))))</f>
        <v>#NAME?</v>
      </c>
      <c r="R1321" s="13" t="e">
        <f ca="1">CalcTable[[#This Row],[ETMult]]*CalcTable[[#This Row],[ETb]]</f>
        <v>#NAME?</v>
      </c>
      <c r="S1321" s="13" t="b">
        <f>INDEX(IRR_LIST,CalcTable[[#This Row],[Day of Week]]+1)</f>
        <v>0</v>
      </c>
      <c r="T1321" s="13">
        <f t="shared" ca="1" si="414"/>
        <v>0.3</v>
      </c>
      <c r="U1321" s="13" t="b">
        <f ca="1">IF(CalcTable[[#This Row],[IrrPrecip]]&gt;=IC_MM,FALSE,TRUE)</f>
        <v>1</v>
      </c>
      <c r="V1321" s="13" t="b">
        <f t="shared" si="415"/>
        <v>1</v>
      </c>
      <c r="W1321" s="13" t="e">
        <f ca="1">IF(AND(IRR_DRIP=FALSE,CalcTable[[#This Row],[IrrHours]]&lt;=0),FALSE,TRUE)</f>
        <v>#NAME?</v>
      </c>
      <c r="X1321" s="13" t="e">
        <f ca="1">AND(CalcTable[[#This Row],[IrrDay]],CalcTable[[#This Row],[IrrRain]],CalcTable[[#This Row],[IrrWarm]],CalcTable[[#This Row],[IrrWindy]])</f>
        <v>#NAME?</v>
      </c>
      <c r="Y1321" s="13" t="e">
        <f t="shared" ca="1" si="416"/>
        <v>#NAME?</v>
      </c>
      <c r="Z1321" s="13" t="e">
        <f ca="1">CalcTable[[#This Row],[IrrHours]]/5</f>
        <v>#NAME?</v>
      </c>
      <c r="AA1321" s="13" t="e">
        <f ca="1">IF(CalcTable[[#This Row],[IrrFlag]]=FALSE,0,MAX(0,CalcTable[[#This Row],[VolRednWind]]*(FCAP*IRR_TARGET-CalcTable[[#This Row],[IWC]])))</f>
        <v>#NAME?</v>
      </c>
      <c r="AB1321" s="13" t="e">
        <f ca="1">CalcTable[[#This Row],[IWC]]+CalcTable[[#This Row],[Eff Precip]]+CalcTable[[#This Row],[IrrAmt]]-CalcTable[[#This Row],[AET]]</f>
        <v>#NAME?</v>
      </c>
      <c r="AC1321" s="13" t="e">
        <f ca="1">IF(CalcTable[[#This Row],[PWC]]&gt;FCAP,MIN(24*PERC,MIN(SAT,CalcTable[[#This Row],[PWC]])-FCAP),0)</f>
        <v>#NAME?</v>
      </c>
      <c r="AD1321" s="13" t="e">
        <f ca="1">IF(CalcTable[[#This Row],[PWC]]&gt;SAT,CalcTable[[#This Row],[PWC]]-SAT,0)</f>
        <v>#NAME?</v>
      </c>
      <c r="AE1321" s="13" t="e">
        <f ca="1">CalcTable[[#This Row],[PWC]]-CalcTable[[#This Row],[PercAmt]]-CalcTable[[#This Row],[Runoff]]</f>
        <v>#NAME?</v>
      </c>
      <c r="AF1321" s="13" t="e">
        <f ca="1">CalcTable[[#This Row],[IrrAmt]]/1000*CUR_IRR_AREA*10000/IRR_EFF</f>
        <v>#NAME?</v>
      </c>
      <c r="AG1321" s="147"/>
      <c r="AH1321" s="13"/>
      <c r="AI1321" s="50">
        <v>0</v>
      </c>
      <c r="AJ1321" s="50">
        <v>0</v>
      </c>
      <c r="AK1321" s="50">
        <v>1.9578200132965797</v>
      </c>
      <c r="AL1321" s="50">
        <v>5.031697301923522</v>
      </c>
      <c r="AM1321" s="50"/>
      <c r="AN1321" s="50"/>
      <c r="AO1321" s="50"/>
      <c r="AP1321" s="50"/>
      <c r="AQ1321" s="50"/>
      <c r="AR1321" s="50"/>
      <c r="AS1321" s="50"/>
      <c r="AT1321" s="50"/>
      <c r="AU1321" s="50"/>
      <c r="AV1321" s="50"/>
      <c r="AW1321" s="50"/>
      <c r="AX1321" s="50">
        <f t="shared" si="427"/>
        <v>6.9895173152201018</v>
      </c>
      <c r="AY1321" s="50"/>
      <c r="AZ1321" s="50">
        <f t="shared" si="417"/>
        <v>176.3111477181065</v>
      </c>
      <c r="BA1321" s="50">
        <f t="shared" si="418"/>
        <v>271.46319569295764</v>
      </c>
      <c r="BB1321" s="50">
        <f t="shared" si="419"/>
        <v>279.85896463191511</v>
      </c>
      <c r="BC1321" s="17">
        <f t="shared" si="420"/>
        <v>19687</v>
      </c>
      <c r="BD1321" s="50">
        <f t="shared" si="421"/>
        <v>6.9895173152201018</v>
      </c>
      <c r="BE1321" s="50">
        <f t="shared" si="422"/>
        <v>176.3111477181065</v>
      </c>
      <c r="BF1321" s="50">
        <f t="shared" si="428"/>
        <v>288.38891029242239</v>
      </c>
      <c r="BG1321" s="50"/>
      <c r="BH1321" s="17">
        <f t="shared" si="423"/>
        <v>0</v>
      </c>
      <c r="BI1321" s="17">
        <f t="shared" si="431"/>
        <v>1321</v>
      </c>
      <c r="BJ1321" s="17">
        <f t="shared" si="429"/>
        <v>1321</v>
      </c>
      <c r="BK1321" s="150">
        <f t="shared" si="430"/>
        <v>25036</v>
      </c>
      <c r="BL1321" s="50" t="e">
        <f t="shared" ca="1" si="424"/>
        <v>#NAME?</v>
      </c>
      <c r="BM1321" s="50" t="e">
        <f t="shared" ca="1" si="425"/>
        <v>#NAME?</v>
      </c>
      <c r="BN1321" s="50" t="e">
        <f t="shared" ca="1" si="426"/>
        <v>#NAME?</v>
      </c>
    </row>
    <row r="1322" spans="1:66" x14ac:dyDescent="0.35">
      <c r="A1322" s="48">
        <v>25037</v>
      </c>
      <c r="B1322" s="17">
        <v>1968</v>
      </c>
      <c r="C1322" s="17">
        <v>7</v>
      </c>
      <c r="D1322" s="17">
        <v>200</v>
      </c>
      <c r="E1322" s="17">
        <v>18</v>
      </c>
      <c r="F1322" s="17">
        <v>5</v>
      </c>
      <c r="G1322" s="50">
        <v>8.3000000000000007</v>
      </c>
      <c r="H1322" s="32">
        <v>3.9312894338762319</v>
      </c>
      <c r="I1322" s="50">
        <v>10.833333333333334</v>
      </c>
      <c r="J1322" s="13">
        <v>0</v>
      </c>
      <c r="K1322" s="13">
        <f t="shared" si="412"/>
        <v>0</v>
      </c>
      <c r="L1322" s="13">
        <f t="shared" si="413"/>
        <v>0</v>
      </c>
      <c r="M1322" s="13" t="e">
        <f ca="1">CalcTable[[#This Row],[IWC]]-AE1321</f>
        <v>#NAME?</v>
      </c>
      <c r="N1322" s="13" t="e">
        <f ca="1">IF(CalcTable[[#This Row],[Day of Year]]&lt;123,FCAP,AE1321)</f>
        <v>#NAME?</v>
      </c>
      <c r="O1322" s="17" t="e">
        <f ca="1">IF(IRR_DRIP,5,COUNTIF('IDET Wind Values'!C1306:G1306,"&lt;="&amp;IRR_MAXWIND))</f>
        <v>#NAME?</v>
      </c>
      <c r="P1322" s="13" t="e">
        <f ca="1">CalcTable[[#This Row],[ET_o]]*KL</f>
        <v>#NAME?</v>
      </c>
      <c r="Q1322" s="13" t="e">
        <f ca="1">IF(WILTPT&lt;=0,1,MAX(0,MIN(1,(CalcTable[[#This Row],[IWC]]-WILTPT)/(MAD-WILTPT))))</f>
        <v>#NAME?</v>
      </c>
      <c r="R1322" s="13" t="e">
        <f ca="1">CalcTable[[#This Row],[ETMult]]*CalcTable[[#This Row],[ETb]]</f>
        <v>#NAME?</v>
      </c>
      <c r="S1322" s="13" t="b">
        <f>INDEX(IRR_LIST,CalcTable[[#This Row],[Day of Week]]+1)</f>
        <v>1</v>
      </c>
      <c r="T1322" s="13">
        <f t="shared" ca="1" si="414"/>
        <v>0.8</v>
      </c>
      <c r="U1322" s="13" t="b">
        <f ca="1">IF(CalcTable[[#This Row],[IrrPrecip]]&gt;=IC_MM,FALSE,TRUE)</f>
        <v>1</v>
      </c>
      <c r="V1322" s="13" t="b">
        <f t="shared" si="415"/>
        <v>1</v>
      </c>
      <c r="W1322" s="13" t="e">
        <f ca="1">IF(AND(IRR_DRIP=FALSE,CalcTable[[#This Row],[IrrHours]]&lt;=0),FALSE,TRUE)</f>
        <v>#NAME?</v>
      </c>
      <c r="X1322" s="13" t="e">
        <f ca="1">AND(CalcTable[[#This Row],[IrrDay]],CalcTable[[#This Row],[IrrRain]],CalcTable[[#This Row],[IrrWarm]],CalcTable[[#This Row],[IrrWindy]])</f>
        <v>#NAME?</v>
      </c>
      <c r="Y1322" s="13" t="e">
        <f t="shared" ca="1" si="416"/>
        <v>#NAME?</v>
      </c>
      <c r="Z1322" s="13" t="e">
        <f ca="1">CalcTable[[#This Row],[IrrHours]]/5</f>
        <v>#NAME?</v>
      </c>
      <c r="AA1322" s="13" t="e">
        <f ca="1">IF(CalcTable[[#This Row],[IrrFlag]]=FALSE,0,MAX(0,CalcTable[[#This Row],[VolRednWind]]*(FCAP*IRR_TARGET-CalcTable[[#This Row],[IWC]])))</f>
        <v>#NAME?</v>
      </c>
      <c r="AB1322" s="13" t="e">
        <f ca="1">CalcTable[[#This Row],[IWC]]+CalcTable[[#This Row],[Eff Precip]]+CalcTable[[#This Row],[IrrAmt]]-CalcTable[[#This Row],[AET]]</f>
        <v>#NAME?</v>
      </c>
      <c r="AC1322" s="13" t="e">
        <f ca="1">IF(CalcTable[[#This Row],[PWC]]&gt;FCAP,MIN(24*PERC,MIN(SAT,CalcTable[[#This Row],[PWC]])-FCAP),0)</f>
        <v>#NAME?</v>
      </c>
      <c r="AD1322" s="13" t="e">
        <f ca="1">IF(CalcTable[[#This Row],[PWC]]&gt;SAT,CalcTable[[#This Row],[PWC]]-SAT,0)</f>
        <v>#NAME?</v>
      </c>
      <c r="AE1322" s="13" t="e">
        <f ca="1">CalcTable[[#This Row],[PWC]]-CalcTable[[#This Row],[PercAmt]]-CalcTable[[#This Row],[Runoff]]</f>
        <v>#NAME?</v>
      </c>
      <c r="AF1322" s="13" t="e">
        <f ca="1">CalcTable[[#This Row],[IrrAmt]]/1000*CUR_IRR_AREA*10000/IRR_EFF</f>
        <v>#NAME?</v>
      </c>
      <c r="AG1322" s="147"/>
      <c r="AH1322" s="13"/>
      <c r="AI1322" s="50">
        <v>4.7698676116363332</v>
      </c>
      <c r="AJ1322" s="50">
        <v>5.8976502255708114</v>
      </c>
      <c r="AK1322" s="50">
        <v>0</v>
      </c>
      <c r="AL1322" s="50">
        <v>0</v>
      </c>
      <c r="AM1322" s="50"/>
      <c r="AN1322" s="50"/>
      <c r="AO1322" s="50"/>
      <c r="AP1322" s="50"/>
      <c r="AQ1322" s="50"/>
      <c r="AR1322" s="50"/>
      <c r="AS1322" s="50"/>
      <c r="AT1322" s="50"/>
      <c r="AU1322" s="50"/>
      <c r="AV1322" s="50"/>
      <c r="AW1322" s="50"/>
      <c r="AX1322" s="50">
        <f t="shared" si="427"/>
        <v>10.667517837207145</v>
      </c>
      <c r="AY1322" s="50"/>
      <c r="AZ1322" s="50">
        <f t="shared" si="417"/>
        <v>242.95579825407671</v>
      </c>
      <c r="BA1322" s="50">
        <f t="shared" si="418"/>
        <v>393.08554114029016</v>
      </c>
      <c r="BB1322" s="50">
        <f t="shared" si="419"/>
        <v>406.76716938376978</v>
      </c>
      <c r="BC1322" s="17">
        <f t="shared" si="420"/>
        <v>19687</v>
      </c>
      <c r="BD1322" s="50">
        <f t="shared" si="421"/>
        <v>10.667517837207145</v>
      </c>
      <c r="BE1322" s="50">
        <f t="shared" si="422"/>
        <v>242.95579825407671</v>
      </c>
      <c r="BF1322" s="50">
        <f t="shared" si="428"/>
        <v>397.39834272840653</v>
      </c>
      <c r="BG1322" s="50"/>
      <c r="BH1322" s="17">
        <f t="shared" si="423"/>
        <v>0</v>
      </c>
      <c r="BI1322" s="17">
        <f t="shared" si="431"/>
        <v>1322</v>
      </c>
      <c r="BJ1322" s="17">
        <f t="shared" si="429"/>
        <v>1322</v>
      </c>
      <c r="BK1322" s="150">
        <f t="shared" si="430"/>
        <v>25037</v>
      </c>
      <c r="BL1322" s="50" t="e">
        <f t="shared" ca="1" si="424"/>
        <v>#NAME?</v>
      </c>
      <c r="BM1322" s="50" t="e">
        <f t="shared" ca="1" si="425"/>
        <v>#NAME?</v>
      </c>
      <c r="BN1322" s="50" t="e">
        <f t="shared" ca="1" si="426"/>
        <v>#NAME?</v>
      </c>
    </row>
    <row r="1323" spans="1:66" x14ac:dyDescent="0.35">
      <c r="A1323" s="48">
        <v>25038</v>
      </c>
      <c r="B1323" s="17">
        <v>1968</v>
      </c>
      <c r="C1323" s="17">
        <v>7</v>
      </c>
      <c r="D1323" s="17">
        <v>201</v>
      </c>
      <c r="E1323" s="17">
        <v>19</v>
      </c>
      <c r="F1323" s="17">
        <v>6</v>
      </c>
      <c r="G1323" s="50">
        <v>9.4</v>
      </c>
      <c r="H1323" s="32">
        <v>4.995413761284313</v>
      </c>
      <c r="I1323" s="50">
        <v>11.666666666666666</v>
      </c>
      <c r="J1323" s="13">
        <v>10.9</v>
      </c>
      <c r="K1323" s="13">
        <f t="shared" si="412"/>
        <v>10.9</v>
      </c>
      <c r="L1323" s="13">
        <f t="shared" si="413"/>
        <v>4.4250000000000007</v>
      </c>
      <c r="M1323" s="13" t="e">
        <f ca="1">CalcTable[[#This Row],[IWC]]-AE1322</f>
        <v>#NAME?</v>
      </c>
      <c r="N1323" s="13" t="e">
        <f ca="1">IF(CalcTable[[#This Row],[Day of Year]]&lt;123,FCAP,AE1322)</f>
        <v>#NAME?</v>
      </c>
      <c r="O1323" s="17" t="e">
        <f ca="1">IF(IRR_DRIP,5,COUNTIF('IDET Wind Values'!C1307:G1307,"&lt;="&amp;IRR_MAXWIND))</f>
        <v>#NAME?</v>
      </c>
      <c r="P1323" s="13" t="e">
        <f ca="1">CalcTable[[#This Row],[ET_o]]*KL</f>
        <v>#NAME?</v>
      </c>
      <c r="Q1323" s="13" t="e">
        <f ca="1">IF(WILTPT&lt;=0,1,MAX(0,MIN(1,(CalcTable[[#This Row],[IWC]]-WILTPT)/(MAD-WILTPT))))</f>
        <v>#NAME?</v>
      </c>
      <c r="R1323" s="13" t="e">
        <f ca="1">CalcTable[[#This Row],[ETMult]]*CalcTable[[#This Row],[ETb]]</f>
        <v>#NAME?</v>
      </c>
      <c r="S1323" s="13" t="b">
        <f>INDEX(IRR_LIST,CalcTable[[#This Row],[Day of Week]]+1)</f>
        <v>0</v>
      </c>
      <c r="T1323" s="13">
        <f t="shared" ca="1" si="414"/>
        <v>0.8</v>
      </c>
      <c r="U1323" s="13" t="b">
        <f ca="1">IF(CalcTable[[#This Row],[IrrPrecip]]&gt;=IC_MM,FALSE,TRUE)</f>
        <v>1</v>
      </c>
      <c r="V1323" s="13" t="b">
        <f t="shared" si="415"/>
        <v>1</v>
      </c>
      <c r="W1323" s="13" t="e">
        <f ca="1">IF(AND(IRR_DRIP=FALSE,CalcTable[[#This Row],[IrrHours]]&lt;=0),FALSE,TRUE)</f>
        <v>#NAME?</v>
      </c>
      <c r="X1323" s="13" t="e">
        <f ca="1">AND(CalcTable[[#This Row],[IrrDay]],CalcTable[[#This Row],[IrrRain]],CalcTable[[#This Row],[IrrWarm]],CalcTable[[#This Row],[IrrWindy]])</f>
        <v>#NAME?</v>
      </c>
      <c r="Y1323" s="13" t="e">
        <f t="shared" ca="1" si="416"/>
        <v>#NAME?</v>
      </c>
      <c r="Z1323" s="13" t="e">
        <f ca="1">CalcTable[[#This Row],[IrrHours]]/5</f>
        <v>#NAME?</v>
      </c>
      <c r="AA1323" s="13" t="e">
        <f ca="1">IF(CalcTable[[#This Row],[IrrFlag]]=FALSE,0,MAX(0,CalcTable[[#This Row],[VolRednWind]]*(FCAP*IRR_TARGET-CalcTable[[#This Row],[IWC]])))</f>
        <v>#NAME?</v>
      </c>
      <c r="AB1323" s="13" t="e">
        <f ca="1">CalcTable[[#This Row],[IWC]]+CalcTable[[#This Row],[Eff Precip]]+CalcTable[[#This Row],[IrrAmt]]-CalcTable[[#This Row],[AET]]</f>
        <v>#NAME?</v>
      </c>
      <c r="AC1323" s="13" t="e">
        <f ca="1">IF(CalcTable[[#This Row],[PWC]]&gt;FCAP,MIN(24*PERC,MIN(SAT,CalcTable[[#This Row],[PWC]])-FCAP),0)</f>
        <v>#NAME?</v>
      </c>
      <c r="AD1323" s="13" t="e">
        <f ca="1">IF(CalcTable[[#This Row],[PWC]]&gt;SAT,CalcTable[[#This Row],[PWC]]-SAT,0)</f>
        <v>#NAME?</v>
      </c>
      <c r="AE1323" s="13" t="e">
        <f ca="1">CalcTable[[#This Row],[PWC]]-CalcTable[[#This Row],[PercAmt]]-CalcTable[[#This Row],[Runoff]]</f>
        <v>#NAME?</v>
      </c>
      <c r="AF1323" s="13" t="e">
        <f ca="1">CalcTable[[#This Row],[IrrAmt]]/1000*CUR_IRR_AREA*10000/IRR_EFF</f>
        <v>#NAME?</v>
      </c>
      <c r="AG1323" s="147"/>
      <c r="AH1323" s="13"/>
      <c r="AI1323" s="50">
        <v>0</v>
      </c>
      <c r="AJ1323" s="50">
        <v>0</v>
      </c>
      <c r="AK1323" s="50">
        <v>0</v>
      </c>
      <c r="AL1323" s="50">
        <v>4.5350674108503597</v>
      </c>
      <c r="AM1323" s="50"/>
      <c r="AN1323" s="50"/>
      <c r="AO1323" s="50"/>
      <c r="AP1323" s="50"/>
      <c r="AQ1323" s="50"/>
      <c r="AR1323" s="50"/>
      <c r="AS1323" s="50"/>
      <c r="AT1323" s="50"/>
      <c r="AU1323" s="50"/>
      <c r="AV1323" s="50"/>
      <c r="AW1323" s="50"/>
      <c r="AX1323" s="50">
        <f t="shared" si="427"/>
        <v>4.5350674108503597</v>
      </c>
      <c r="AY1323" s="50"/>
      <c r="AZ1323" s="50">
        <f t="shared" si="417"/>
        <v>133.02864405161057</v>
      </c>
      <c r="BA1323" s="50">
        <f t="shared" si="418"/>
        <v>204.82188052390836</v>
      </c>
      <c r="BB1323" s="50">
        <f t="shared" si="419"/>
        <v>211.15657785969933</v>
      </c>
      <c r="BC1323" s="17">
        <f t="shared" si="420"/>
        <v>19687</v>
      </c>
      <c r="BD1323" s="50">
        <f t="shared" si="421"/>
        <v>4.5350674108503597</v>
      </c>
      <c r="BE1323" s="50">
        <f t="shared" si="422"/>
        <v>133.02864405161057</v>
      </c>
      <c r="BF1323" s="50">
        <f t="shared" si="428"/>
        <v>217.59251296497951</v>
      </c>
      <c r="BG1323" s="50"/>
      <c r="BH1323" s="17">
        <f t="shared" si="423"/>
        <v>0</v>
      </c>
      <c r="BI1323" s="17">
        <f t="shared" si="431"/>
        <v>1323</v>
      </c>
      <c r="BJ1323" s="17">
        <f t="shared" si="429"/>
        <v>1323</v>
      </c>
      <c r="BK1323" s="150">
        <f t="shared" si="430"/>
        <v>25038</v>
      </c>
      <c r="BL1323" s="50" t="e">
        <f t="shared" ca="1" si="424"/>
        <v>#NAME?</v>
      </c>
      <c r="BM1323" s="50" t="e">
        <f t="shared" ca="1" si="425"/>
        <v>#NAME?</v>
      </c>
      <c r="BN1323" s="50" t="e">
        <f t="shared" ca="1" si="426"/>
        <v>#NAME?</v>
      </c>
    </row>
    <row r="1324" spans="1:66" x14ac:dyDescent="0.35">
      <c r="A1324" s="48">
        <v>25039</v>
      </c>
      <c r="B1324" s="17">
        <v>1968</v>
      </c>
      <c r="C1324" s="17">
        <v>7</v>
      </c>
      <c r="D1324" s="17">
        <v>202</v>
      </c>
      <c r="E1324" s="17">
        <v>20</v>
      </c>
      <c r="F1324" s="17">
        <v>7</v>
      </c>
      <c r="G1324" s="50">
        <v>8.9</v>
      </c>
      <c r="H1324" s="32">
        <v>4.2606692092865677</v>
      </c>
      <c r="I1324" s="50">
        <v>38</v>
      </c>
      <c r="J1324" s="13">
        <v>39.9</v>
      </c>
      <c r="K1324" s="13">
        <f t="shared" si="412"/>
        <v>39.9</v>
      </c>
      <c r="L1324" s="13">
        <f t="shared" si="413"/>
        <v>26.174999999999997</v>
      </c>
      <c r="M1324" s="13" t="e">
        <f ca="1">CalcTable[[#This Row],[IWC]]-AE1323</f>
        <v>#NAME?</v>
      </c>
      <c r="N1324" s="13" t="e">
        <f ca="1">IF(CalcTable[[#This Row],[Day of Year]]&lt;123,FCAP,AE1323)</f>
        <v>#NAME?</v>
      </c>
      <c r="O1324" s="17" t="e">
        <f ca="1">IF(IRR_DRIP,5,COUNTIF('IDET Wind Values'!C1308:G1308,"&lt;="&amp;IRR_MAXWIND))</f>
        <v>#NAME?</v>
      </c>
      <c r="P1324" s="13" t="e">
        <f ca="1">CalcTable[[#This Row],[ET_o]]*KL</f>
        <v>#NAME?</v>
      </c>
      <c r="Q1324" s="13" t="e">
        <f ca="1">IF(WILTPT&lt;=0,1,MAX(0,MIN(1,(CalcTable[[#This Row],[IWC]]-WILTPT)/(MAD-WILTPT))))</f>
        <v>#NAME?</v>
      </c>
      <c r="R1324" s="13" t="e">
        <f ca="1">CalcTable[[#This Row],[ETMult]]*CalcTable[[#This Row],[ETb]]</f>
        <v>#NAME?</v>
      </c>
      <c r="S1324" s="13" t="b">
        <f>INDEX(IRR_LIST,CalcTable[[#This Row],[Day of Week]]+1)</f>
        <v>0</v>
      </c>
      <c r="T1324" s="13">
        <f t="shared" ca="1" si="414"/>
        <v>10.9</v>
      </c>
      <c r="U1324" s="13" t="b">
        <f ca="1">IF(CalcTable[[#This Row],[IrrPrecip]]&gt;=IC_MM,FALSE,TRUE)</f>
        <v>0</v>
      </c>
      <c r="V1324" s="13" t="b">
        <f t="shared" si="415"/>
        <v>1</v>
      </c>
      <c r="W1324" s="13" t="e">
        <f ca="1">IF(AND(IRR_DRIP=FALSE,CalcTable[[#This Row],[IrrHours]]&lt;=0),FALSE,TRUE)</f>
        <v>#NAME?</v>
      </c>
      <c r="X1324" s="13" t="e">
        <f ca="1">AND(CalcTable[[#This Row],[IrrDay]],CalcTable[[#This Row],[IrrRain]],CalcTable[[#This Row],[IrrWarm]],CalcTable[[#This Row],[IrrWindy]])</f>
        <v>#NAME?</v>
      </c>
      <c r="Y1324" s="13" t="e">
        <f t="shared" ca="1" si="416"/>
        <v>#NAME?</v>
      </c>
      <c r="Z1324" s="13" t="e">
        <f ca="1">CalcTable[[#This Row],[IrrHours]]/5</f>
        <v>#NAME?</v>
      </c>
      <c r="AA1324" s="13" t="e">
        <f ca="1">IF(CalcTable[[#This Row],[IrrFlag]]=FALSE,0,MAX(0,CalcTable[[#This Row],[VolRednWind]]*(FCAP*IRR_TARGET-CalcTable[[#This Row],[IWC]])))</f>
        <v>#NAME?</v>
      </c>
      <c r="AB1324" s="13" t="e">
        <f ca="1">CalcTable[[#This Row],[IWC]]+CalcTable[[#This Row],[Eff Precip]]+CalcTable[[#This Row],[IrrAmt]]-CalcTable[[#This Row],[AET]]</f>
        <v>#NAME?</v>
      </c>
      <c r="AC1324" s="13" t="e">
        <f ca="1">IF(CalcTable[[#This Row],[PWC]]&gt;FCAP,MIN(24*PERC,MIN(SAT,CalcTable[[#This Row],[PWC]])-FCAP),0)</f>
        <v>#NAME?</v>
      </c>
      <c r="AD1324" s="13" t="e">
        <f ca="1">IF(CalcTable[[#This Row],[PWC]]&gt;SAT,CalcTable[[#This Row],[PWC]]-SAT,0)</f>
        <v>#NAME?</v>
      </c>
      <c r="AE1324" s="13" t="e">
        <f ca="1">CalcTable[[#This Row],[PWC]]-CalcTable[[#This Row],[PercAmt]]-CalcTable[[#This Row],[Runoff]]</f>
        <v>#NAME?</v>
      </c>
      <c r="AF1324" s="13" t="e">
        <f ca="1">CalcTable[[#This Row],[IrrAmt]]/1000*CUR_IRR_AREA*10000/IRR_EFF</f>
        <v>#NAME?</v>
      </c>
      <c r="AG1324" s="147"/>
      <c r="AH1324" s="13"/>
      <c r="AI1324" s="50">
        <v>0</v>
      </c>
      <c r="AJ1324" s="50">
        <v>0</v>
      </c>
      <c r="AK1324" s="50">
        <v>0</v>
      </c>
      <c r="AL1324" s="50">
        <v>0</v>
      </c>
      <c r="AM1324" s="50"/>
      <c r="AN1324" s="50"/>
      <c r="AO1324" s="50"/>
      <c r="AP1324" s="50"/>
      <c r="AQ1324" s="50"/>
      <c r="AR1324" s="50"/>
      <c r="AS1324" s="50"/>
      <c r="AT1324" s="50"/>
      <c r="AU1324" s="50"/>
      <c r="AV1324" s="50"/>
      <c r="AW1324" s="50"/>
      <c r="AX1324" s="50">
        <f t="shared" si="427"/>
        <v>0</v>
      </c>
      <c r="AY1324" s="50"/>
      <c r="AZ1324" s="50">
        <f t="shared" si="417"/>
        <v>0</v>
      </c>
      <c r="BA1324" s="50">
        <f t="shared" si="418"/>
        <v>0</v>
      </c>
      <c r="BB1324" s="50">
        <f t="shared" si="419"/>
        <v>0</v>
      </c>
      <c r="BC1324" s="17">
        <f t="shared" si="420"/>
        <v>19687</v>
      </c>
      <c r="BD1324" s="50">
        <f t="shared" si="421"/>
        <v>0</v>
      </c>
      <c r="BE1324" s="50">
        <f t="shared" si="422"/>
        <v>0</v>
      </c>
      <c r="BF1324" s="50">
        <f t="shared" si="428"/>
        <v>0</v>
      </c>
      <c r="BG1324" s="50"/>
      <c r="BH1324" s="17">
        <f t="shared" si="423"/>
        <v>0</v>
      </c>
      <c r="BI1324" s="17">
        <f t="shared" si="431"/>
        <v>1324</v>
      </c>
      <c r="BJ1324" s="17">
        <f t="shared" si="429"/>
        <v>1324</v>
      </c>
      <c r="BK1324" s="150">
        <f t="shared" si="430"/>
        <v>25039</v>
      </c>
      <c r="BL1324" s="50" t="e">
        <f t="shared" ca="1" si="424"/>
        <v>#NAME?</v>
      </c>
      <c r="BM1324" s="50" t="e">
        <f t="shared" ca="1" si="425"/>
        <v>#NAME?</v>
      </c>
      <c r="BN1324" s="50" t="e">
        <f t="shared" ca="1" si="426"/>
        <v>#NAME?</v>
      </c>
    </row>
    <row r="1325" spans="1:66" x14ac:dyDescent="0.35">
      <c r="A1325" s="48">
        <v>25040</v>
      </c>
      <c r="B1325" s="17">
        <v>1968</v>
      </c>
      <c r="C1325" s="17">
        <v>7</v>
      </c>
      <c r="D1325" s="17">
        <v>203</v>
      </c>
      <c r="E1325" s="17">
        <v>21</v>
      </c>
      <c r="F1325" s="17">
        <v>1</v>
      </c>
      <c r="G1325" s="50">
        <v>8.3000000000000007</v>
      </c>
      <c r="H1325" s="32">
        <v>2.9743136804620183</v>
      </c>
      <c r="I1325" s="50">
        <v>1.5</v>
      </c>
      <c r="J1325" s="13">
        <v>0.3</v>
      </c>
      <c r="K1325" s="13">
        <f t="shared" si="412"/>
        <v>0.3</v>
      </c>
      <c r="L1325" s="13">
        <f t="shared" si="413"/>
        <v>0</v>
      </c>
      <c r="M1325" s="13" t="e">
        <f ca="1">CalcTable[[#This Row],[IWC]]-AE1324</f>
        <v>#NAME?</v>
      </c>
      <c r="N1325" s="13" t="e">
        <f ca="1">IF(CalcTable[[#This Row],[Day of Year]]&lt;123,FCAP,AE1324)</f>
        <v>#NAME?</v>
      </c>
      <c r="O1325" s="17" t="e">
        <f ca="1">IF(IRR_DRIP,5,COUNTIF('IDET Wind Values'!C1309:G1309,"&lt;="&amp;IRR_MAXWIND))</f>
        <v>#NAME?</v>
      </c>
      <c r="P1325" s="13" t="e">
        <f ca="1">CalcTable[[#This Row],[ET_o]]*KL</f>
        <v>#NAME?</v>
      </c>
      <c r="Q1325" s="13" t="e">
        <f ca="1">IF(WILTPT&lt;=0,1,MAX(0,MIN(1,(CalcTable[[#This Row],[IWC]]-WILTPT)/(MAD-WILTPT))))</f>
        <v>#NAME?</v>
      </c>
      <c r="R1325" s="13" t="e">
        <f ca="1">CalcTable[[#This Row],[ETMult]]*CalcTable[[#This Row],[ETb]]</f>
        <v>#NAME?</v>
      </c>
      <c r="S1325" s="13" t="b">
        <f>INDEX(IRR_LIST,CalcTable[[#This Row],[Day of Week]]+1)</f>
        <v>1</v>
      </c>
      <c r="T1325" s="13">
        <f t="shared" ca="1" si="414"/>
        <v>50.8</v>
      </c>
      <c r="U1325" s="13" t="b">
        <f ca="1">IF(CalcTable[[#This Row],[IrrPrecip]]&gt;=IC_MM,FALSE,TRUE)</f>
        <v>0</v>
      </c>
      <c r="V1325" s="13" t="b">
        <f t="shared" si="415"/>
        <v>1</v>
      </c>
      <c r="W1325" s="13" t="e">
        <f ca="1">IF(AND(IRR_DRIP=FALSE,CalcTable[[#This Row],[IrrHours]]&lt;=0),FALSE,TRUE)</f>
        <v>#NAME?</v>
      </c>
      <c r="X1325" s="13" t="e">
        <f ca="1">AND(CalcTable[[#This Row],[IrrDay]],CalcTable[[#This Row],[IrrRain]],CalcTable[[#This Row],[IrrWarm]],CalcTable[[#This Row],[IrrWindy]])</f>
        <v>#NAME?</v>
      </c>
      <c r="Y1325" s="13" t="e">
        <f t="shared" ca="1" si="416"/>
        <v>#NAME?</v>
      </c>
      <c r="Z1325" s="13" t="e">
        <f ca="1">CalcTable[[#This Row],[IrrHours]]/5</f>
        <v>#NAME?</v>
      </c>
      <c r="AA1325" s="13" t="e">
        <f ca="1">IF(CalcTable[[#This Row],[IrrFlag]]=FALSE,0,MAX(0,CalcTable[[#This Row],[VolRednWind]]*(FCAP*IRR_TARGET-CalcTable[[#This Row],[IWC]])))</f>
        <v>#NAME?</v>
      </c>
      <c r="AB1325" s="13" t="e">
        <f ca="1">CalcTable[[#This Row],[IWC]]+CalcTable[[#This Row],[Eff Precip]]+CalcTable[[#This Row],[IrrAmt]]-CalcTable[[#This Row],[AET]]</f>
        <v>#NAME?</v>
      </c>
      <c r="AC1325" s="13" t="e">
        <f ca="1">IF(CalcTable[[#This Row],[PWC]]&gt;FCAP,MIN(24*PERC,MIN(SAT,CalcTable[[#This Row],[PWC]])-FCAP),0)</f>
        <v>#NAME?</v>
      </c>
      <c r="AD1325" s="13" t="e">
        <f ca="1">IF(CalcTable[[#This Row],[PWC]]&gt;SAT,CalcTable[[#This Row],[PWC]]-SAT,0)</f>
        <v>#NAME?</v>
      </c>
      <c r="AE1325" s="13" t="e">
        <f ca="1">CalcTable[[#This Row],[PWC]]-CalcTable[[#This Row],[PercAmt]]-CalcTable[[#This Row],[Runoff]]</f>
        <v>#NAME?</v>
      </c>
      <c r="AF1325" s="13" t="e">
        <f ca="1">CalcTable[[#This Row],[IrrAmt]]/1000*CUR_IRR_AREA*10000/IRR_EFF</f>
        <v>#NAME?</v>
      </c>
      <c r="AG1325" s="147"/>
      <c r="AH1325" s="13"/>
      <c r="AI1325" s="50">
        <v>0</v>
      </c>
      <c r="AJ1325" s="50">
        <v>0</v>
      </c>
      <c r="AK1325" s="50">
        <v>0</v>
      </c>
      <c r="AL1325" s="50">
        <v>0</v>
      </c>
      <c r="AM1325" s="50"/>
      <c r="AN1325" s="50"/>
      <c r="AO1325" s="50"/>
      <c r="AP1325" s="50"/>
      <c r="AQ1325" s="50"/>
      <c r="AR1325" s="50"/>
      <c r="AS1325" s="50"/>
      <c r="AT1325" s="50"/>
      <c r="AU1325" s="50"/>
      <c r="AV1325" s="50"/>
      <c r="AW1325" s="50"/>
      <c r="AX1325" s="50">
        <f t="shared" si="427"/>
        <v>0</v>
      </c>
      <c r="AY1325" s="50"/>
      <c r="AZ1325" s="50">
        <f t="shared" si="417"/>
        <v>0</v>
      </c>
      <c r="BA1325" s="50">
        <f t="shared" si="418"/>
        <v>0</v>
      </c>
      <c r="BB1325" s="50">
        <f t="shared" si="419"/>
        <v>0</v>
      </c>
      <c r="BC1325" s="17">
        <f t="shared" si="420"/>
        <v>19687</v>
      </c>
      <c r="BD1325" s="50">
        <f t="shared" si="421"/>
        <v>0</v>
      </c>
      <c r="BE1325" s="50">
        <f t="shared" si="422"/>
        <v>0</v>
      </c>
      <c r="BF1325" s="50">
        <f t="shared" si="428"/>
        <v>0</v>
      </c>
      <c r="BG1325" s="50"/>
      <c r="BH1325" s="17">
        <f t="shared" si="423"/>
        <v>0</v>
      </c>
      <c r="BI1325" s="17">
        <f t="shared" si="431"/>
        <v>1325</v>
      </c>
      <c r="BJ1325" s="17">
        <f t="shared" si="429"/>
        <v>1325</v>
      </c>
      <c r="BK1325" s="150">
        <f t="shared" si="430"/>
        <v>25040</v>
      </c>
      <c r="BL1325" s="50" t="e">
        <f t="shared" ca="1" si="424"/>
        <v>#NAME?</v>
      </c>
      <c r="BM1325" s="50" t="e">
        <f t="shared" ca="1" si="425"/>
        <v>#NAME?</v>
      </c>
      <c r="BN1325" s="50" t="e">
        <f t="shared" ca="1" si="426"/>
        <v>#NAME?</v>
      </c>
    </row>
    <row r="1326" spans="1:66" x14ac:dyDescent="0.35">
      <c r="A1326" s="48">
        <v>25041</v>
      </c>
      <c r="B1326" s="17">
        <v>1968</v>
      </c>
      <c r="C1326" s="17">
        <v>7</v>
      </c>
      <c r="D1326" s="17">
        <v>204</v>
      </c>
      <c r="E1326" s="17">
        <v>22</v>
      </c>
      <c r="F1326" s="17">
        <v>2</v>
      </c>
      <c r="G1326" s="50">
        <v>8.3000000000000007</v>
      </c>
      <c r="H1326" s="32">
        <v>3.0127467108985746</v>
      </c>
      <c r="I1326" s="50">
        <v>6.166666666666667</v>
      </c>
      <c r="J1326" s="13">
        <v>1</v>
      </c>
      <c r="K1326" s="13">
        <f t="shared" si="412"/>
        <v>1</v>
      </c>
      <c r="L1326" s="13">
        <f t="shared" si="413"/>
        <v>0</v>
      </c>
      <c r="M1326" s="13" t="e">
        <f ca="1">CalcTable[[#This Row],[IWC]]-AE1325</f>
        <v>#NAME?</v>
      </c>
      <c r="N1326" s="13" t="e">
        <f ca="1">IF(CalcTable[[#This Row],[Day of Year]]&lt;123,FCAP,AE1325)</f>
        <v>#NAME?</v>
      </c>
      <c r="O1326" s="17" t="e">
        <f ca="1">IF(IRR_DRIP,5,COUNTIF('IDET Wind Values'!C1310:G1310,"&lt;="&amp;IRR_MAXWIND))</f>
        <v>#NAME?</v>
      </c>
      <c r="P1326" s="13" t="e">
        <f ca="1">CalcTable[[#This Row],[ET_o]]*KL</f>
        <v>#NAME?</v>
      </c>
      <c r="Q1326" s="13" t="e">
        <f ca="1">IF(WILTPT&lt;=0,1,MAX(0,MIN(1,(CalcTable[[#This Row],[IWC]]-WILTPT)/(MAD-WILTPT))))</f>
        <v>#NAME?</v>
      </c>
      <c r="R1326" s="13" t="e">
        <f ca="1">CalcTable[[#This Row],[ETMult]]*CalcTable[[#This Row],[ETb]]</f>
        <v>#NAME?</v>
      </c>
      <c r="S1326" s="13" t="b">
        <f>INDEX(IRR_LIST,CalcTable[[#This Row],[Day of Week]]+1)</f>
        <v>0</v>
      </c>
      <c r="T1326" s="13">
        <f t="shared" ca="1" si="414"/>
        <v>40.199999999999996</v>
      </c>
      <c r="U1326" s="13" t="b">
        <f ca="1">IF(CalcTable[[#This Row],[IrrPrecip]]&gt;=IC_MM,FALSE,TRUE)</f>
        <v>0</v>
      </c>
      <c r="V1326" s="13" t="b">
        <f t="shared" si="415"/>
        <v>1</v>
      </c>
      <c r="W1326" s="13" t="e">
        <f ca="1">IF(AND(IRR_DRIP=FALSE,CalcTable[[#This Row],[IrrHours]]&lt;=0),FALSE,TRUE)</f>
        <v>#NAME?</v>
      </c>
      <c r="X1326" s="13" t="e">
        <f ca="1">AND(CalcTable[[#This Row],[IrrDay]],CalcTable[[#This Row],[IrrRain]],CalcTable[[#This Row],[IrrWarm]],CalcTable[[#This Row],[IrrWindy]])</f>
        <v>#NAME?</v>
      </c>
      <c r="Y1326" s="13" t="e">
        <f t="shared" ca="1" si="416"/>
        <v>#NAME?</v>
      </c>
      <c r="Z1326" s="13" t="e">
        <f ca="1">CalcTable[[#This Row],[IrrHours]]/5</f>
        <v>#NAME?</v>
      </c>
      <c r="AA1326" s="13" t="e">
        <f ca="1">IF(CalcTable[[#This Row],[IrrFlag]]=FALSE,0,MAX(0,CalcTable[[#This Row],[VolRednWind]]*(FCAP*IRR_TARGET-CalcTable[[#This Row],[IWC]])))</f>
        <v>#NAME?</v>
      </c>
      <c r="AB1326" s="13" t="e">
        <f ca="1">CalcTable[[#This Row],[IWC]]+CalcTable[[#This Row],[Eff Precip]]+CalcTable[[#This Row],[IrrAmt]]-CalcTable[[#This Row],[AET]]</f>
        <v>#NAME?</v>
      </c>
      <c r="AC1326" s="13" t="e">
        <f ca="1">IF(CalcTable[[#This Row],[PWC]]&gt;FCAP,MIN(24*PERC,MIN(SAT,CalcTable[[#This Row],[PWC]])-FCAP),0)</f>
        <v>#NAME?</v>
      </c>
      <c r="AD1326" s="13" t="e">
        <f ca="1">IF(CalcTable[[#This Row],[PWC]]&gt;SAT,CalcTable[[#This Row],[PWC]]-SAT,0)</f>
        <v>#NAME?</v>
      </c>
      <c r="AE1326" s="13" t="e">
        <f ca="1">CalcTable[[#This Row],[PWC]]-CalcTable[[#This Row],[PercAmt]]-CalcTable[[#This Row],[Runoff]]</f>
        <v>#NAME?</v>
      </c>
      <c r="AF1326" s="13" t="e">
        <f ca="1">CalcTable[[#This Row],[IrrAmt]]/1000*CUR_IRR_AREA*10000/IRR_EFF</f>
        <v>#NAME?</v>
      </c>
      <c r="AG1326" s="147"/>
      <c r="AH1326" s="13"/>
      <c r="AI1326" s="50">
        <v>0</v>
      </c>
      <c r="AJ1326" s="50">
        <v>0</v>
      </c>
      <c r="AK1326" s="50">
        <v>0</v>
      </c>
      <c r="AL1326" s="50">
        <v>0</v>
      </c>
      <c r="AM1326" s="50"/>
      <c r="AN1326" s="50"/>
      <c r="AO1326" s="50"/>
      <c r="AP1326" s="50"/>
      <c r="AQ1326" s="50"/>
      <c r="AR1326" s="50"/>
      <c r="AS1326" s="50"/>
      <c r="AT1326" s="50"/>
      <c r="AU1326" s="50"/>
      <c r="AV1326" s="50"/>
      <c r="AW1326" s="50"/>
      <c r="AX1326" s="50">
        <f t="shared" si="427"/>
        <v>0</v>
      </c>
      <c r="AY1326" s="50"/>
      <c r="AZ1326" s="50">
        <f t="shared" si="417"/>
        <v>0</v>
      </c>
      <c r="BA1326" s="50">
        <f t="shared" si="418"/>
        <v>0</v>
      </c>
      <c r="BB1326" s="50">
        <f t="shared" si="419"/>
        <v>0</v>
      </c>
      <c r="BC1326" s="17">
        <f t="shared" si="420"/>
        <v>19687</v>
      </c>
      <c r="BD1326" s="50">
        <f t="shared" si="421"/>
        <v>0</v>
      </c>
      <c r="BE1326" s="50">
        <f t="shared" si="422"/>
        <v>0</v>
      </c>
      <c r="BF1326" s="50">
        <f t="shared" si="428"/>
        <v>0</v>
      </c>
      <c r="BG1326" s="50"/>
      <c r="BH1326" s="17">
        <f t="shared" si="423"/>
        <v>0</v>
      </c>
      <c r="BI1326" s="17">
        <f t="shared" si="431"/>
        <v>1326</v>
      </c>
      <c r="BJ1326" s="17">
        <f t="shared" si="429"/>
        <v>1326</v>
      </c>
      <c r="BK1326" s="150">
        <f t="shared" si="430"/>
        <v>25041</v>
      </c>
      <c r="BL1326" s="50" t="e">
        <f t="shared" ca="1" si="424"/>
        <v>#NAME?</v>
      </c>
      <c r="BM1326" s="50" t="e">
        <f t="shared" ca="1" si="425"/>
        <v>#NAME?</v>
      </c>
      <c r="BN1326" s="50" t="e">
        <f t="shared" ca="1" si="426"/>
        <v>#NAME?</v>
      </c>
    </row>
    <row r="1327" spans="1:66" x14ac:dyDescent="0.35">
      <c r="A1327" s="48">
        <v>25042</v>
      </c>
      <c r="B1327" s="17">
        <v>1968</v>
      </c>
      <c r="C1327" s="17">
        <v>7</v>
      </c>
      <c r="D1327" s="17">
        <v>205</v>
      </c>
      <c r="E1327" s="17">
        <v>23</v>
      </c>
      <c r="F1327" s="17">
        <v>3</v>
      </c>
      <c r="G1327" s="50">
        <v>8.3000000000000007</v>
      </c>
      <c r="H1327" s="32">
        <v>2.5755863032624622</v>
      </c>
      <c r="I1327" s="50">
        <v>8</v>
      </c>
      <c r="J1327" s="13">
        <v>3.8</v>
      </c>
      <c r="K1327" s="13">
        <f t="shared" si="412"/>
        <v>3.8</v>
      </c>
      <c r="L1327" s="13">
        <f t="shared" si="413"/>
        <v>0</v>
      </c>
      <c r="M1327" s="13" t="e">
        <f ca="1">CalcTable[[#This Row],[IWC]]-AE1326</f>
        <v>#NAME?</v>
      </c>
      <c r="N1327" s="13" t="e">
        <f ca="1">IF(CalcTable[[#This Row],[Day of Year]]&lt;123,FCAP,AE1326)</f>
        <v>#NAME?</v>
      </c>
      <c r="O1327" s="17" t="e">
        <f ca="1">IF(IRR_DRIP,5,COUNTIF('IDET Wind Values'!C1311:G1311,"&lt;="&amp;IRR_MAXWIND))</f>
        <v>#NAME?</v>
      </c>
      <c r="P1327" s="13" t="e">
        <f ca="1">CalcTable[[#This Row],[ET_o]]*KL</f>
        <v>#NAME?</v>
      </c>
      <c r="Q1327" s="13" t="e">
        <f ca="1">IF(WILTPT&lt;=0,1,MAX(0,MIN(1,(CalcTable[[#This Row],[IWC]]-WILTPT)/(MAD-WILTPT))))</f>
        <v>#NAME?</v>
      </c>
      <c r="R1327" s="13" t="e">
        <f ca="1">CalcTable[[#This Row],[ETMult]]*CalcTable[[#This Row],[ETb]]</f>
        <v>#NAME?</v>
      </c>
      <c r="S1327" s="13" t="b">
        <f>INDEX(IRR_LIST,CalcTable[[#This Row],[Day of Week]]+1)</f>
        <v>1</v>
      </c>
      <c r="T1327" s="13">
        <f t="shared" ca="1" si="414"/>
        <v>1.3</v>
      </c>
      <c r="U1327" s="13" t="b">
        <f ca="1">IF(CalcTable[[#This Row],[IrrPrecip]]&gt;=IC_MM,FALSE,TRUE)</f>
        <v>1</v>
      </c>
      <c r="V1327" s="13" t="b">
        <f t="shared" si="415"/>
        <v>1</v>
      </c>
      <c r="W1327" s="13" t="e">
        <f ca="1">IF(AND(IRR_DRIP=FALSE,CalcTable[[#This Row],[IrrHours]]&lt;=0),FALSE,TRUE)</f>
        <v>#NAME?</v>
      </c>
      <c r="X1327" s="13" t="e">
        <f ca="1">AND(CalcTable[[#This Row],[IrrDay]],CalcTable[[#This Row],[IrrRain]],CalcTable[[#This Row],[IrrWarm]],CalcTable[[#This Row],[IrrWindy]])</f>
        <v>#NAME?</v>
      </c>
      <c r="Y1327" s="13" t="e">
        <f t="shared" ca="1" si="416"/>
        <v>#NAME?</v>
      </c>
      <c r="Z1327" s="13" t="e">
        <f ca="1">CalcTable[[#This Row],[IrrHours]]/5</f>
        <v>#NAME?</v>
      </c>
      <c r="AA1327" s="13" t="e">
        <f ca="1">IF(CalcTable[[#This Row],[IrrFlag]]=FALSE,0,MAX(0,CalcTable[[#This Row],[VolRednWind]]*(FCAP*IRR_TARGET-CalcTable[[#This Row],[IWC]])))</f>
        <v>#NAME?</v>
      </c>
      <c r="AB1327" s="13" t="e">
        <f ca="1">CalcTable[[#This Row],[IWC]]+CalcTable[[#This Row],[Eff Precip]]+CalcTable[[#This Row],[IrrAmt]]-CalcTable[[#This Row],[AET]]</f>
        <v>#NAME?</v>
      </c>
      <c r="AC1327" s="13" t="e">
        <f ca="1">IF(CalcTable[[#This Row],[PWC]]&gt;FCAP,MIN(24*PERC,MIN(SAT,CalcTable[[#This Row],[PWC]])-FCAP),0)</f>
        <v>#NAME?</v>
      </c>
      <c r="AD1327" s="13" t="e">
        <f ca="1">IF(CalcTable[[#This Row],[PWC]]&gt;SAT,CalcTable[[#This Row],[PWC]]-SAT,0)</f>
        <v>#NAME?</v>
      </c>
      <c r="AE1327" s="13" t="e">
        <f ca="1">CalcTable[[#This Row],[PWC]]-CalcTable[[#This Row],[PercAmt]]-CalcTable[[#This Row],[Runoff]]</f>
        <v>#NAME?</v>
      </c>
      <c r="AF1327" s="13" t="e">
        <f ca="1">CalcTable[[#This Row],[IrrAmt]]/1000*CUR_IRR_AREA*10000/IRR_EFF</f>
        <v>#NAME?</v>
      </c>
      <c r="AG1327" s="147"/>
      <c r="AH1327" s="13"/>
      <c r="AI1327" s="50">
        <v>6.079153819161931</v>
      </c>
      <c r="AJ1327" s="50">
        <v>8.8055538191619416</v>
      </c>
      <c r="AK1327" s="50">
        <v>0</v>
      </c>
      <c r="AL1327" s="50">
        <v>0</v>
      </c>
      <c r="AM1327" s="50"/>
      <c r="AN1327" s="50"/>
      <c r="AO1327" s="50"/>
      <c r="AP1327" s="50"/>
      <c r="AQ1327" s="50"/>
      <c r="AR1327" s="50"/>
      <c r="AS1327" s="50"/>
      <c r="AT1327" s="50"/>
      <c r="AU1327" s="50"/>
      <c r="AV1327" s="50"/>
      <c r="AW1327" s="50"/>
      <c r="AX1327" s="50">
        <f t="shared" si="427"/>
        <v>14.884707638323873</v>
      </c>
      <c r="AY1327" s="50"/>
      <c r="AZ1327" s="50">
        <f t="shared" si="417"/>
        <v>347.45716804312531</v>
      </c>
      <c r="BA1327" s="50">
        <f t="shared" si="418"/>
        <v>563.35793771058434</v>
      </c>
      <c r="BB1327" s="50">
        <f t="shared" si="419"/>
        <v>583.05731745088065</v>
      </c>
      <c r="BC1327" s="17">
        <f t="shared" si="420"/>
        <v>19687</v>
      </c>
      <c r="BD1327" s="50">
        <f t="shared" si="421"/>
        <v>14.884707638323873</v>
      </c>
      <c r="BE1327" s="50">
        <f t="shared" si="422"/>
        <v>347.45716804312531</v>
      </c>
      <c r="BF1327" s="50">
        <f t="shared" si="428"/>
        <v>568.3293164505759</v>
      </c>
      <c r="BG1327" s="50"/>
      <c r="BH1327" s="17">
        <f t="shared" si="423"/>
        <v>0</v>
      </c>
      <c r="BI1327" s="17">
        <f t="shared" si="431"/>
        <v>1327</v>
      </c>
      <c r="BJ1327" s="17">
        <f t="shared" si="429"/>
        <v>1327</v>
      </c>
      <c r="BK1327" s="150">
        <f t="shared" si="430"/>
        <v>25042</v>
      </c>
      <c r="BL1327" s="50" t="e">
        <f t="shared" ca="1" si="424"/>
        <v>#NAME?</v>
      </c>
      <c r="BM1327" s="50" t="e">
        <f t="shared" ca="1" si="425"/>
        <v>#NAME?</v>
      </c>
      <c r="BN1327" s="50" t="e">
        <f t="shared" ca="1" si="426"/>
        <v>#NAME?</v>
      </c>
    </row>
    <row r="1328" spans="1:66" x14ac:dyDescent="0.35">
      <c r="A1328" s="48">
        <v>25043</v>
      </c>
      <c r="B1328" s="17">
        <v>1968</v>
      </c>
      <c r="C1328" s="17">
        <v>7</v>
      </c>
      <c r="D1328" s="17">
        <v>206</v>
      </c>
      <c r="E1328" s="17">
        <v>24</v>
      </c>
      <c r="F1328" s="17">
        <v>4</v>
      </c>
      <c r="G1328" s="50">
        <v>5</v>
      </c>
      <c r="H1328" s="32">
        <v>3.9347497036811192</v>
      </c>
      <c r="I1328" s="50">
        <v>3.6666666666666665</v>
      </c>
      <c r="J1328" s="13">
        <v>0.8</v>
      </c>
      <c r="K1328" s="13">
        <f t="shared" si="412"/>
        <v>0.8</v>
      </c>
      <c r="L1328" s="13">
        <f t="shared" si="413"/>
        <v>0</v>
      </c>
      <c r="M1328" s="13" t="e">
        <f ca="1">CalcTable[[#This Row],[IWC]]-AE1327</f>
        <v>#NAME?</v>
      </c>
      <c r="N1328" s="13" t="e">
        <f ca="1">IF(CalcTable[[#This Row],[Day of Year]]&lt;123,FCAP,AE1327)</f>
        <v>#NAME?</v>
      </c>
      <c r="O1328" s="17" t="e">
        <f ca="1">IF(IRR_DRIP,5,COUNTIF('IDET Wind Values'!C1312:G1312,"&lt;="&amp;IRR_MAXWIND))</f>
        <v>#NAME?</v>
      </c>
      <c r="P1328" s="13" t="e">
        <f ca="1">CalcTable[[#This Row],[ET_o]]*KL</f>
        <v>#NAME?</v>
      </c>
      <c r="Q1328" s="13" t="e">
        <f ca="1">IF(WILTPT&lt;=0,1,MAX(0,MIN(1,(CalcTable[[#This Row],[IWC]]-WILTPT)/(MAD-WILTPT))))</f>
        <v>#NAME?</v>
      </c>
      <c r="R1328" s="13" t="e">
        <f ca="1">CalcTable[[#This Row],[ETMult]]*CalcTable[[#This Row],[ETb]]</f>
        <v>#NAME?</v>
      </c>
      <c r="S1328" s="13" t="b">
        <f>INDEX(IRR_LIST,CalcTable[[#This Row],[Day of Week]]+1)</f>
        <v>0</v>
      </c>
      <c r="T1328" s="13">
        <f t="shared" ca="1" si="414"/>
        <v>4.8</v>
      </c>
      <c r="U1328" s="13" t="b">
        <f ca="1">IF(CalcTable[[#This Row],[IrrPrecip]]&gt;=IC_MM,FALSE,TRUE)</f>
        <v>1</v>
      </c>
      <c r="V1328" s="13" t="b">
        <f t="shared" si="415"/>
        <v>1</v>
      </c>
      <c r="W1328" s="13" t="e">
        <f ca="1">IF(AND(IRR_DRIP=FALSE,CalcTable[[#This Row],[IrrHours]]&lt;=0),FALSE,TRUE)</f>
        <v>#NAME?</v>
      </c>
      <c r="X1328" s="13" t="e">
        <f ca="1">AND(CalcTable[[#This Row],[IrrDay]],CalcTable[[#This Row],[IrrRain]],CalcTable[[#This Row],[IrrWarm]],CalcTable[[#This Row],[IrrWindy]])</f>
        <v>#NAME?</v>
      </c>
      <c r="Y1328" s="13" t="e">
        <f t="shared" ca="1" si="416"/>
        <v>#NAME?</v>
      </c>
      <c r="Z1328" s="13" t="e">
        <f ca="1">CalcTable[[#This Row],[IrrHours]]/5</f>
        <v>#NAME?</v>
      </c>
      <c r="AA1328" s="13" t="e">
        <f ca="1">IF(CalcTable[[#This Row],[IrrFlag]]=FALSE,0,MAX(0,CalcTable[[#This Row],[VolRednWind]]*(FCAP*IRR_TARGET-CalcTable[[#This Row],[IWC]])))</f>
        <v>#NAME?</v>
      </c>
      <c r="AB1328" s="13" t="e">
        <f ca="1">CalcTable[[#This Row],[IWC]]+CalcTable[[#This Row],[Eff Precip]]+CalcTable[[#This Row],[IrrAmt]]-CalcTable[[#This Row],[AET]]</f>
        <v>#NAME?</v>
      </c>
      <c r="AC1328" s="13" t="e">
        <f ca="1">IF(CalcTable[[#This Row],[PWC]]&gt;FCAP,MIN(24*PERC,MIN(SAT,CalcTable[[#This Row],[PWC]])-FCAP),0)</f>
        <v>#NAME?</v>
      </c>
      <c r="AD1328" s="13" t="e">
        <f ca="1">IF(CalcTable[[#This Row],[PWC]]&gt;SAT,CalcTable[[#This Row],[PWC]]-SAT,0)</f>
        <v>#NAME?</v>
      </c>
      <c r="AE1328" s="13" t="e">
        <f ca="1">CalcTable[[#This Row],[PWC]]-CalcTable[[#This Row],[PercAmt]]-CalcTable[[#This Row],[Runoff]]</f>
        <v>#NAME?</v>
      </c>
      <c r="AF1328" s="13" t="e">
        <f ca="1">CalcTable[[#This Row],[IrrAmt]]/1000*CUR_IRR_AREA*10000/IRR_EFF</f>
        <v>#NAME?</v>
      </c>
      <c r="AG1328" s="147"/>
      <c r="AH1328" s="13"/>
      <c r="AI1328" s="50">
        <v>0</v>
      </c>
      <c r="AJ1328" s="50">
        <v>0</v>
      </c>
      <c r="AK1328" s="50">
        <v>3.600949894673144</v>
      </c>
      <c r="AL1328" s="50">
        <v>5.3535831577885702</v>
      </c>
      <c r="AM1328" s="50"/>
      <c r="AN1328" s="50"/>
      <c r="AO1328" s="50"/>
      <c r="AP1328" s="50"/>
      <c r="AQ1328" s="50"/>
      <c r="AR1328" s="50"/>
      <c r="AS1328" s="50"/>
      <c r="AT1328" s="50"/>
      <c r="AU1328" s="50"/>
      <c r="AV1328" s="50"/>
      <c r="AW1328" s="50"/>
      <c r="AX1328" s="50">
        <f t="shared" si="427"/>
        <v>8.9545330524617146</v>
      </c>
      <c r="AY1328" s="50"/>
      <c r="AZ1328" s="50">
        <f t="shared" si="417"/>
        <v>209.85237108367085</v>
      </c>
      <c r="BA1328" s="50">
        <f t="shared" si="418"/>
        <v>323.1060316685091</v>
      </c>
      <c r="BB1328" s="50">
        <f t="shared" si="419"/>
        <v>333.09900172011248</v>
      </c>
      <c r="BC1328" s="17">
        <f t="shared" si="420"/>
        <v>19687</v>
      </c>
      <c r="BD1328" s="50">
        <f t="shared" si="421"/>
        <v>8.9545330524617146</v>
      </c>
      <c r="BE1328" s="50">
        <f t="shared" si="422"/>
        <v>209.85237108367085</v>
      </c>
      <c r="BF1328" s="50">
        <f t="shared" si="428"/>
        <v>343.25167411343324</v>
      </c>
      <c r="BG1328" s="50"/>
      <c r="BH1328" s="17">
        <f t="shared" si="423"/>
        <v>0</v>
      </c>
      <c r="BI1328" s="17">
        <f t="shared" si="431"/>
        <v>1328</v>
      </c>
      <c r="BJ1328" s="17">
        <f t="shared" si="429"/>
        <v>1328</v>
      </c>
      <c r="BK1328" s="150">
        <f t="shared" si="430"/>
        <v>25043</v>
      </c>
      <c r="BL1328" s="50" t="e">
        <f t="shared" ca="1" si="424"/>
        <v>#NAME?</v>
      </c>
      <c r="BM1328" s="50" t="e">
        <f t="shared" ca="1" si="425"/>
        <v>#NAME?</v>
      </c>
      <c r="BN1328" s="50" t="e">
        <f t="shared" ca="1" si="426"/>
        <v>#NAME?</v>
      </c>
    </row>
    <row r="1329" spans="1:66" x14ac:dyDescent="0.35">
      <c r="A1329" s="48">
        <v>25044</v>
      </c>
      <c r="B1329" s="17">
        <v>1968</v>
      </c>
      <c r="C1329" s="17">
        <v>7</v>
      </c>
      <c r="D1329" s="17">
        <v>207</v>
      </c>
      <c r="E1329" s="17">
        <v>25</v>
      </c>
      <c r="F1329" s="17">
        <v>5</v>
      </c>
      <c r="G1329" s="50">
        <v>8.3000000000000007</v>
      </c>
      <c r="H1329" s="32">
        <v>4.7677059303669491</v>
      </c>
      <c r="I1329" s="50">
        <v>10.5</v>
      </c>
      <c r="J1329" s="13">
        <v>0</v>
      </c>
      <c r="K1329" s="13">
        <f t="shared" si="412"/>
        <v>0</v>
      </c>
      <c r="L1329" s="13">
        <f t="shared" si="413"/>
        <v>0</v>
      </c>
      <c r="M1329" s="13" t="e">
        <f ca="1">CalcTable[[#This Row],[IWC]]-AE1328</f>
        <v>#NAME?</v>
      </c>
      <c r="N1329" s="13" t="e">
        <f ca="1">IF(CalcTable[[#This Row],[Day of Year]]&lt;123,FCAP,AE1328)</f>
        <v>#NAME?</v>
      </c>
      <c r="O1329" s="17" t="e">
        <f ca="1">IF(IRR_DRIP,5,COUNTIF('IDET Wind Values'!C1313:G1313,"&lt;="&amp;IRR_MAXWIND))</f>
        <v>#NAME?</v>
      </c>
      <c r="P1329" s="13" t="e">
        <f ca="1">CalcTable[[#This Row],[ET_o]]*KL</f>
        <v>#NAME?</v>
      </c>
      <c r="Q1329" s="13" t="e">
        <f ca="1">IF(WILTPT&lt;=0,1,MAX(0,MIN(1,(CalcTable[[#This Row],[IWC]]-WILTPT)/(MAD-WILTPT))))</f>
        <v>#NAME?</v>
      </c>
      <c r="R1329" s="13" t="e">
        <f ca="1">CalcTable[[#This Row],[ETMult]]*CalcTable[[#This Row],[ETb]]</f>
        <v>#NAME?</v>
      </c>
      <c r="S1329" s="13" t="b">
        <f>INDEX(IRR_LIST,CalcTable[[#This Row],[Day of Week]]+1)</f>
        <v>1</v>
      </c>
      <c r="T1329" s="13">
        <f t="shared" ca="1" si="414"/>
        <v>4.5999999999999996</v>
      </c>
      <c r="U1329" s="13" t="b">
        <f ca="1">IF(CalcTable[[#This Row],[IrrPrecip]]&gt;=IC_MM,FALSE,TRUE)</f>
        <v>1</v>
      </c>
      <c r="V1329" s="13" t="b">
        <f t="shared" si="415"/>
        <v>1</v>
      </c>
      <c r="W1329" s="13" t="e">
        <f ca="1">IF(AND(IRR_DRIP=FALSE,CalcTable[[#This Row],[IrrHours]]&lt;=0),FALSE,TRUE)</f>
        <v>#NAME?</v>
      </c>
      <c r="X1329" s="13" t="e">
        <f ca="1">AND(CalcTable[[#This Row],[IrrDay]],CalcTable[[#This Row],[IrrRain]],CalcTable[[#This Row],[IrrWarm]],CalcTable[[#This Row],[IrrWindy]])</f>
        <v>#NAME?</v>
      </c>
      <c r="Y1329" s="13" t="e">
        <f t="shared" ca="1" si="416"/>
        <v>#NAME?</v>
      </c>
      <c r="Z1329" s="13" t="e">
        <f ca="1">CalcTable[[#This Row],[IrrHours]]/5</f>
        <v>#NAME?</v>
      </c>
      <c r="AA1329" s="13" t="e">
        <f ca="1">IF(CalcTable[[#This Row],[IrrFlag]]=FALSE,0,MAX(0,CalcTable[[#This Row],[VolRednWind]]*(FCAP*IRR_TARGET-CalcTable[[#This Row],[IWC]])))</f>
        <v>#NAME?</v>
      </c>
      <c r="AB1329" s="13" t="e">
        <f ca="1">CalcTable[[#This Row],[IWC]]+CalcTable[[#This Row],[Eff Precip]]+CalcTable[[#This Row],[IrrAmt]]-CalcTable[[#This Row],[AET]]</f>
        <v>#NAME?</v>
      </c>
      <c r="AC1329" s="13" t="e">
        <f ca="1">IF(CalcTable[[#This Row],[PWC]]&gt;FCAP,MIN(24*PERC,MIN(SAT,CalcTable[[#This Row],[PWC]])-FCAP),0)</f>
        <v>#NAME?</v>
      </c>
      <c r="AD1329" s="13" t="e">
        <f ca="1">IF(CalcTable[[#This Row],[PWC]]&gt;SAT,CalcTable[[#This Row],[PWC]]-SAT,0)</f>
        <v>#NAME?</v>
      </c>
      <c r="AE1329" s="13" t="e">
        <f ca="1">CalcTable[[#This Row],[PWC]]-CalcTable[[#This Row],[PercAmt]]-CalcTable[[#This Row],[Runoff]]</f>
        <v>#NAME?</v>
      </c>
      <c r="AF1329" s="13" t="e">
        <f ca="1">CalcTable[[#This Row],[IrrAmt]]/1000*CUR_IRR_AREA*10000/IRR_EFF</f>
        <v>#NAME?</v>
      </c>
      <c r="AG1329" s="147"/>
      <c r="AH1329" s="13"/>
      <c r="AI1329" s="50">
        <v>4.9298598340614266</v>
      </c>
      <c r="AJ1329" s="50">
        <v>7.6562598340614274</v>
      </c>
      <c r="AK1329" s="50">
        <v>0</v>
      </c>
      <c r="AL1329" s="50">
        <v>0</v>
      </c>
      <c r="AM1329" s="50"/>
      <c r="AN1329" s="50"/>
      <c r="AO1329" s="50"/>
      <c r="AP1329" s="50"/>
      <c r="AQ1329" s="50"/>
      <c r="AR1329" s="50"/>
      <c r="AS1329" s="50"/>
      <c r="AT1329" s="50"/>
      <c r="AU1329" s="50"/>
      <c r="AV1329" s="50"/>
      <c r="AW1329" s="50"/>
      <c r="AX1329" s="50">
        <f t="shared" si="427"/>
        <v>12.586119668122855</v>
      </c>
      <c r="AY1329" s="50"/>
      <c r="AZ1329" s="50">
        <f t="shared" si="417"/>
        <v>296.88823269870284</v>
      </c>
      <c r="BA1329" s="50">
        <f t="shared" si="418"/>
        <v>481.79314700242537</v>
      </c>
      <c r="BB1329" s="50">
        <f t="shared" si="419"/>
        <v>498.67285065717601</v>
      </c>
      <c r="BC1329" s="17">
        <f t="shared" si="420"/>
        <v>19687</v>
      </c>
      <c r="BD1329" s="50">
        <f t="shared" si="421"/>
        <v>12.586119668122855</v>
      </c>
      <c r="BE1329" s="50">
        <f t="shared" si="422"/>
        <v>296.88823269870284</v>
      </c>
      <c r="BF1329" s="50">
        <f t="shared" si="428"/>
        <v>485.61463648069287</v>
      </c>
      <c r="BG1329" s="50"/>
      <c r="BH1329" s="17">
        <f t="shared" si="423"/>
        <v>0</v>
      </c>
      <c r="BI1329" s="17">
        <f t="shared" si="431"/>
        <v>1329</v>
      </c>
      <c r="BJ1329" s="17">
        <f t="shared" si="429"/>
        <v>1329</v>
      </c>
      <c r="BK1329" s="150">
        <f t="shared" si="430"/>
        <v>25044</v>
      </c>
      <c r="BL1329" s="50" t="e">
        <f t="shared" ca="1" si="424"/>
        <v>#NAME?</v>
      </c>
      <c r="BM1329" s="50" t="e">
        <f t="shared" ca="1" si="425"/>
        <v>#NAME?</v>
      </c>
      <c r="BN1329" s="50" t="e">
        <f t="shared" ca="1" si="426"/>
        <v>#NAME?</v>
      </c>
    </row>
    <row r="1330" spans="1:66" x14ac:dyDescent="0.35">
      <c r="A1330" s="48">
        <v>25045</v>
      </c>
      <c r="B1330" s="17">
        <v>1968</v>
      </c>
      <c r="C1330" s="17">
        <v>7</v>
      </c>
      <c r="D1330" s="17">
        <v>208</v>
      </c>
      <c r="E1330" s="17">
        <v>26</v>
      </c>
      <c r="F1330" s="17">
        <v>6</v>
      </c>
      <c r="G1330" s="50">
        <v>11.1</v>
      </c>
      <c r="H1330" s="32">
        <v>2.9558567920293166</v>
      </c>
      <c r="I1330" s="50">
        <v>9.8333333333333339</v>
      </c>
      <c r="J1330" s="13">
        <v>0</v>
      </c>
      <c r="K1330" s="13">
        <f t="shared" si="412"/>
        <v>0</v>
      </c>
      <c r="L1330" s="13">
        <f t="shared" si="413"/>
        <v>0</v>
      </c>
      <c r="M1330" s="13" t="e">
        <f ca="1">CalcTable[[#This Row],[IWC]]-AE1329</f>
        <v>#NAME?</v>
      </c>
      <c r="N1330" s="13" t="e">
        <f ca="1">IF(CalcTable[[#This Row],[Day of Year]]&lt;123,FCAP,AE1329)</f>
        <v>#NAME?</v>
      </c>
      <c r="O1330" s="17" t="e">
        <f ca="1">IF(IRR_DRIP,5,COUNTIF('IDET Wind Values'!C1314:G1314,"&lt;="&amp;IRR_MAXWIND))</f>
        <v>#NAME?</v>
      </c>
      <c r="P1330" s="13" t="e">
        <f ca="1">CalcTable[[#This Row],[ET_o]]*KL</f>
        <v>#NAME?</v>
      </c>
      <c r="Q1330" s="13" t="e">
        <f ca="1">IF(WILTPT&lt;=0,1,MAX(0,MIN(1,(CalcTable[[#This Row],[IWC]]-WILTPT)/(MAD-WILTPT))))</f>
        <v>#NAME?</v>
      </c>
      <c r="R1330" s="13" t="e">
        <f ca="1">CalcTable[[#This Row],[ETMult]]*CalcTable[[#This Row],[ETb]]</f>
        <v>#NAME?</v>
      </c>
      <c r="S1330" s="13" t="b">
        <f>INDEX(IRR_LIST,CalcTable[[#This Row],[Day of Week]]+1)</f>
        <v>0</v>
      </c>
      <c r="T1330" s="13">
        <f t="shared" ca="1" si="414"/>
        <v>0.8</v>
      </c>
      <c r="U1330" s="13" t="b">
        <f ca="1">IF(CalcTable[[#This Row],[IrrPrecip]]&gt;=IC_MM,FALSE,TRUE)</f>
        <v>1</v>
      </c>
      <c r="V1330" s="13" t="b">
        <f t="shared" si="415"/>
        <v>1</v>
      </c>
      <c r="W1330" s="13" t="e">
        <f ca="1">IF(AND(IRR_DRIP=FALSE,CalcTable[[#This Row],[IrrHours]]&lt;=0),FALSE,TRUE)</f>
        <v>#NAME?</v>
      </c>
      <c r="X1330" s="13" t="e">
        <f ca="1">AND(CalcTable[[#This Row],[IrrDay]],CalcTable[[#This Row],[IrrRain]],CalcTable[[#This Row],[IrrWarm]],CalcTable[[#This Row],[IrrWindy]])</f>
        <v>#NAME?</v>
      </c>
      <c r="Y1330" s="13" t="e">
        <f t="shared" ca="1" si="416"/>
        <v>#NAME?</v>
      </c>
      <c r="Z1330" s="13" t="e">
        <f ca="1">CalcTable[[#This Row],[IrrHours]]/5</f>
        <v>#NAME?</v>
      </c>
      <c r="AA1330" s="13" t="e">
        <f ca="1">IF(CalcTable[[#This Row],[IrrFlag]]=FALSE,0,MAX(0,CalcTable[[#This Row],[VolRednWind]]*(FCAP*IRR_TARGET-CalcTable[[#This Row],[IWC]])))</f>
        <v>#NAME?</v>
      </c>
      <c r="AB1330" s="13" t="e">
        <f ca="1">CalcTable[[#This Row],[IWC]]+CalcTable[[#This Row],[Eff Precip]]+CalcTable[[#This Row],[IrrAmt]]-CalcTable[[#This Row],[AET]]</f>
        <v>#NAME?</v>
      </c>
      <c r="AC1330" s="13" t="e">
        <f ca="1">IF(CalcTable[[#This Row],[PWC]]&gt;FCAP,MIN(24*PERC,MIN(SAT,CalcTable[[#This Row],[PWC]])-FCAP),0)</f>
        <v>#NAME?</v>
      </c>
      <c r="AD1330" s="13" t="e">
        <f ca="1">IF(CalcTable[[#This Row],[PWC]]&gt;SAT,CalcTable[[#This Row],[PWC]]-SAT,0)</f>
        <v>#NAME?</v>
      </c>
      <c r="AE1330" s="13" t="e">
        <f ca="1">CalcTable[[#This Row],[PWC]]-CalcTable[[#This Row],[PercAmt]]-CalcTable[[#This Row],[Runoff]]</f>
        <v>#NAME?</v>
      </c>
      <c r="AF1330" s="13" t="e">
        <f ca="1">CalcTable[[#This Row],[IrrAmt]]/1000*CUR_IRR_AREA*10000/IRR_EFF</f>
        <v>#NAME?</v>
      </c>
      <c r="AG1330" s="147"/>
      <c r="AH1330" s="13"/>
      <c r="AI1330" s="50">
        <v>0</v>
      </c>
      <c r="AJ1330" s="50">
        <v>0</v>
      </c>
      <c r="AK1330" s="50">
        <v>0</v>
      </c>
      <c r="AL1330" s="50">
        <v>4.9022382617018252</v>
      </c>
      <c r="AM1330" s="50"/>
      <c r="AN1330" s="50"/>
      <c r="AO1330" s="50"/>
      <c r="AP1330" s="50"/>
      <c r="AQ1330" s="50"/>
      <c r="AR1330" s="50"/>
      <c r="AS1330" s="50"/>
      <c r="AT1330" s="50"/>
      <c r="AU1330" s="50"/>
      <c r="AV1330" s="50"/>
      <c r="AW1330" s="50"/>
      <c r="AX1330" s="50">
        <f t="shared" si="427"/>
        <v>4.9022382617018252</v>
      </c>
      <c r="AY1330" s="50"/>
      <c r="AZ1330" s="50">
        <f t="shared" si="417"/>
        <v>143.79898900992021</v>
      </c>
      <c r="BA1330" s="50">
        <f t="shared" si="418"/>
        <v>221.40479260257555</v>
      </c>
      <c r="BB1330" s="50">
        <f t="shared" si="419"/>
        <v>228.25236350780986</v>
      </c>
      <c r="BC1330" s="17">
        <f t="shared" si="420"/>
        <v>19687</v>
      </c>
      <c r="BD1330" s="50">
        <f t="shared" si="421"/>
        <v>4.9022382617018252</v>
      </c>
      <c r="BE1330" s="50">
        <f t="shared" si="422"/>
        <v>143.79898900992021</v>
      </c>
      <c r="BF1330" s="50">
        <f t="shared" si="428"/>
        <v>235.20936865561615</v>
      </c>
      <c r="BG1330" s="50"/>
      <c r="BH1330" s="17">
        <f t="shared" si="423"/>
        <v>0</v>
      </c>
      <c r="BI1330" s="17">
        <f t="shared" si="431"/>
        <v>1330</v>
      </c>
      <c r="BJ1330" s="17">
        <f t="shared" si="429"/>
        <v>1330</v>
      </c>
      <c r="BK1330" s="150">
        <f t="shared" si="430"/>
        <v>25045</v>
      </c>
      <c r="BL1330" s="50" t="e">
        <f t="shared" ca="1" si="424"/>
        <v>#NAME?</v>
      </c>
      <c r="BM1330" s="50" t="e">
        <f t="shared" ca="1" si="425"/>
        <v>#NAME?</v>
      </c>
      <c r="BN1330" s="50" t="e">
        <f t="shared" ca="1" si="426"/>
        <v>#NAME?</v>
      </c>
    </row>
    <row r="1331" spans="1:66" x14ac:dyDescent="0.35">
      <c r="A1331" s="48">
        <v>25046</v>
      </c>
      <c r="B1331" s="17">
        <v>1968</v>
      </c>
      <c r="C1331" s="17">
        <v>7</v>
      </c>
      <c r="D1331" s="17">
        <v>209</v>
      </c>
      <c r="E1331" s="17">
        <v>27</v>
      </c>
      <c r="F1331" s="17">
        <v>7</v>
      </c>
      <c r="G1331" s="50">
        <v>8.9</v>
      </c>
      <c r="H1331" s="32">
        <v>4.196576449711543</v>
      </c>
      <c r="I1331" s="50">
        <v>2.1666666666666665</v>
      </c>
      <c r="J1331" s="13">
        <v>0</v>
      </c>
      <c r="K1331" s="13">
        <f t="shared" si="412"/>
        <v>0</v>
      </c>
      <c r="L1331" s="13">
        <f t="shared" si="413"/>
        <v>0</v>
      </c>
      <c r="M1331" s="13" t="e">
        <f ca="1">CalcTable[[#This Row],[IWC]]-AE1330</f>
        <v>#NAME?</v>
      </c>
      <c r="N1331" s="13" t="e">
        <f ca="1">IF(CalcTable[[#This Row],[Day of Year]]&lt;123,FCAP,AE1330)</f>
        <v>#NAME?</v>
      </c>
      <c r="O1331" s="17" t="e">
        <f ca="1">IF(IRR_DRIP,5,COUNTIF('IDET Wind Values'!C1315:G1315,"&lt;="&amp;IRR_MAXWIND))</f>
        <v>#NAME?</v>
      </c>
      <c r="P1331" s="13" t="e">
        <f ca="1">CalcTable[[#This Row],[ET_o]]*KL</f>
        <v>#NAME?</v>
      </c>
      <c r="Q1331" s="13" t="e">
        <f ca="1">IF(WILTPT&lt;=0,1,MAX(0,MIN(1,(CalcTable[[#This Row],[IWC]]-WILTPT)/(MAD-WILTPT))))</f>
        <v>#NAME?</v>
      </c>
      <c r="R1331" s="13" t="e">
        <f ca="1">CalcTable[[#This Row],[ETMult]]*CalcTable[[#This Row],[ETb]]</f>
        <v>#NAME?</v>
      </c>
      <c r="S1331" s="13" t="b">
        <f>INDEX(IRR_LIST,CalcTable[[#This Row],[Day of Week]]+1)</f>
        <v>0</v>
      </c>
      <c r="T1331" s="13">
        <f t="shared" ca="1" si="414"/>
        <v>0</v>
      </c>
      <c r="U1331" s="13" t="b">
        <f ca="1">IF(CalcTable[[#This Row],[IrrPrecip]]&gt;=IC_MM,FALSE,TRUE)</f>
        <v>1</v>
      </c>
      <c r="V1331" s="13" t="b">
        <f t="shared" si="415"/>
        <v>1</v>
      </c>
      <c r="W1331" s="13" t="e">
        <f ca="1">IF(AND(IRR_DRIP=FALSE,CalcTable[[#This Row],[IrrHours]]&lt;=0),FALSE,TRUE)</f>
        <v>#NAME?</v>
      </c>
      <c r="X1331" s="13" t="e">
        <f ca="1">AND(CalcTable[[#This Row],[IrrDay]],CalcTable[[#This Row],[IrrRain]],CalcTable[[#This Row],[IrrWarm]],CalcTable[[#This Row],[IrrWindy]])</f>
        <v>#NAME?</v>
      </c>
      <c r="Y1331" s="13" t="e">
        <f t="shared" ca="1" si="416"/>
        <v>#NAME?</v>
      </c>
      <c r="Z1331" s="13" t="e">
        <f ca="1">CalcTable[[#This Row],[IrrHours]]/5</f>
        <v>#NAME?</v>
      </c>
      <c r="AA1331" s="13" t="e">
        <f ca="1">IF(CalcTable[[#This Row],[IrrFlag]]=FALSE,0,MAX(0,CalcTable[[#This Row],[VolRednWind]]*(FCAP*IRR_TARGET-CalcTable[[#This Row],[IWC]])))</f>
        <v>#NAME?</v>
      </c>
      <c r="AB1331" s="13" t="e">
        <f ca="1">CalcTable[[#This Row],[IWC]]+CalcTable[[#This Row],[Eff Precip]]+CalcTable[[#This Row],[IrrAmt]]-CalcTable[[#This Row],[AET]]</f>
        <v>#NAME?</v>
      </c>
      <c r="AC1331" s="13" t="e">
        <f ca="1">IF(CalcTable[[#This Row],[PWC]]&gt;FCAP,MIN(24*PERC,MIN(SAT,CalcTable[[#This Row],[PWC]])-FCAP),0)</f>
        <v>#NAME?</v>
      </c>
      <c r="AD1331" s="13" t="e">
        <f ca="1">IF(CalcTable[[#This Row],[PWC]]&gt;SAT,CalcTable[[#This Row],[PWC]]-SAT,0)</f>
        <v>#NAME?</v>
      </c>
      <c r="AE1331" s="13" t="e">
        <f ca="1">CalcTable[[#This Row],[PWC]]-CalcTable[[#This Row],[PercAmt]]-CalcTable[[#This Row],[Runoff]]</f>
        <v>#NAME?</v>
      </c>
      <c r="AF1331" s="13" t="e">
        <f ca="1">CalcTable[[#This Row],[IrrAmt]]/1000*CUR_IRR_AREA*10000/IRR_EFF</f>
        <v>#NAME?</v>
      </c>
      <c r="AG1331" s="147"/>
      <c r="AH1331" s="13"/>
      <c r="AI1331" s="50">
        <v>0</v>
      </c>
      <c r="AJ1331" s="50">
        <v>0</v>
      </c>
      <c r="AK1331" s="50">
        <v>1.7625410194915987</v>
      </c>
      <c r="AL1331" s="50">
        <v>0</v>
      </c>
      <c r="AM1331" s="50"/>
      <c r="AN1331" s="50"/>
      <c r="AO1331" s="50"/>
      <c r="AP1331" s="50"/>
      <c r="AQ1331" s="50"/>
      <c r="AR1331" s="50"/>
      <c r="AS1331" s="50"/>
      <c r="AT1331" s="50"/>
      <c r="AU1331" s="50"/>
      <c r="AV1331" s="50"/>
      <c r="AW1331" s="50"/>
      <c r="AX1331" s="50">
        <f t="shared" si="427"/>
        <v>1.7625410194915987</v>
      </c>
      <c r="AY1331" s="50"/>
      <c r="AZ1331" s="50">
        <f t="shared" si="417"/>
        <v>25.850601619210117</v>
      </c>
      <c r="BA1331" s="50">
        <f t="shared" si="418"/>
        <v>39.801719953387</v>
      </c>
      <c r="BB1331" s="50">
        <f t="shared" si="419"/>
        <v>41.032700982873209</v>
      </c>
      <c r="BC1331" s="17">
        <f t="shared" si="420"/>
        <v>19687</v>
      </c>
      <c r="BD1331" s="50">
        <f t="shared" si="421"/>
        <v>1.7625410194915987</v>
      </c>
      <c r="BE1331" s="50">
        <f t="shared" si="422"/>
        <v>25.850601619210117</v>
      </c>
      <c r="BF1331" s="50">
        <f t="shared" si="428"/>
        <v>42.283354897598066</v>
      </c>
      <c r="BG1331" s="50"/>
      <c r="BH1331" s="17">
        <f t="shared" si="423"/>
        <v>0</v>
      </c>
      <c r="BI1331" s="17">
        <f t="shared" si="431"/>
        <v>1331</v>
      </c>
      <c r="BJ1331" s="17">
        <f t="shared" si="429"/>
        <v>1331</v>
      </c>
      <c r="BK1331" s="150">
        <f t="shared" si="430"/>
        <v>25046</v>
      </c>
      <c r="BL1331" s="50" t="e">
        <f t="shared" ca="1" si="424"/>
        <v>#NAME?</v>
      </c>
      <c r="BM1331" s="50" t="e">
        <f t="shared" ca="1" si="425"/>
        <v>#NAME?</v>
      </c>
      <c r="BN1331" s="50" t="e">
        <f t="shared" ca="1" si="426"/>
        <v>#NAME?</v>
      </c>
    </row>
    <row r="1332" spans="1:66" x14ac:dyDescent="0.35">
      <c r="A1332" s="48">
        <v>25047</v>
      </c>
      <c r="B1332" s="17">
        <v>1968</v>
      </c>
      <c r="C1332" s="17">
        <v>7</v>
      </c>
      <c r="D1332" s="17">
        <v>210</v>
      </c>
      <c r="E1332" s="17">
        <v>28</v>
      </c>
      <c r="F1332" s="17">
        <v>1</v>
      </c>
      <c r="G1332" s="50">
        <v>12.8</v>
      </c>
      <c r="H1332" s="32">
        <v>5.4624081809764471</v>
      </c>
      <c r="I1332" s="50">
        <v>9.6666666666666661</v>
      </c>
      <c r="J1332" s="13">
        <v>0</v>
      </c>
      <c r="K1332" s="13">
        <f t="shared" si="412"/>
        <v>0</v>
      </c>
      <c r="L1332" s="13">
        <f t="shared" si="413"/>
        <v>0</v>
      </c>
      <c r="M1332" s="13" t="e">
        <f ca="1">CalcTable[[#This Row],[IWC]]-AE1331</f>
        <v>#NAME?</v>
      </c>
      <c r="N1332" s="13" t="e">
        <f ca="1">IF(CalcTable[[#This Row],[Day of Year]]&lt;123,FCAP,AE1331)</f>
        <v>#NAME?</v>
      </c>
      <c r="O1332" s="17" t="e">
        <f ca="1">IF(IRR_DRIP,5,COUNTIF('IDET Wind Values'!C1316:G1316,"&lt;="&amp;IRR_MAXWIND))</f>
        <v>#NAME?</v>
      </c>
      <c r="P1332" s="13" t="e">
        <f ca="1">CalcTable[[#This Row],[ET_o]]*KL</f>
        <v>#NAME?</v>
      </c>
      <c r="Q1332" s="13" t="e">
        <f ca="1">IF(WILTPT&lt;=0,1,MAX(0,MIN(1,(CalcTable[[#This Row],[IWC]]-WILTPT)/(MAD-WILTPT))))</f>
        <v>#NAME?</v>
      </c>
      <c r="R1332" s="13" t="e">
        <f ca="1">CalcTable[[#This Row],[ETMult]]*CalcTable[[#This Row],[ETb]]</f>
        <v>#NAME?</v>
      </c>
      <c r="S1332" s="13" t="b">
        <f>INDEX(IRR_LIST,CalcTable[[#This Row],[Day of Week]]+1)</f>
        <v>1</v>
      </c>
      <c r="T1332" s="13">
        <f t="shared" ca="1" si="414"/>
        <v>0</v>
      </c>
      <c r="U1332" s="13" t="b">
        <f ca="1">IF(CalcTable[[#This Row],[IrrPrecip]]&gt;=IC_MM,FALSE,TRUE)</f>
        <v>1</v>
      </c>
      <c r="V1332" s="13" t="b">
        <f t="shared" si="415"/>
        <v>1</v>
      </c>
      <c r="W1332" s="13" t="e">
        <f ca="1">IF(AND(IRR_DRIP=FALSE,CalcTable[[#This Row],[IrrHours]]&lt;=0),FALSE,TRUE)</f>
        <v>#NAME?</v>
      </c>
      <c r="X1332" s="13" t="e">
        <f ca="1">AND(CalcTable[[#This Row],[IrrDay]],CalcTable[[#This Row],[IrrRain]],CalcTable[[#This Row],[IrrWarm]],CalcTable[[#This Row],[IrrWindy]])</f>
        <v>#NAME?</v>
      </c>
      <c r="Y1332" s="13" t="e">
        <f t="shared" ca="1" si="416"/>
        <v>#NAME?</v>
      </c>
      <c r="Z1332" s="13" t="e">
        <f ca="1">CalcTable[[#This Row],[IrrHours]]/5</f>
        <v>#NAME?</v>
      </c>
      <c r="AA1332" s="13" t="e">
        <f ca="1">IF(CalcTable[[#This Row],[IrrFlag]]=FALSE,0,MAX(0,CalcTable[[#This Row],[VolRednWind]]*(FCAP*IRR_TARGET-CalcTable[[#This Row],[IWC]])))</f>
        <v>#NAME?</v>
      </c>
      <c r="AB1332" s="13" t="e">
        <f ca="1">CalcTable[[#This Row],[IWC]]+CalcTable[[#This Row],[Eff Precip]]+CalcTable[[#This Row],[IrrAmt]]-CalcTable[[#This Row],[AET]]</f>
        <v>#NAME?</v>
      </c>
      <c r="AC1332" s="13" t="e">
        <f ca="1">IF(CalcTable[[#This Row],[PWC]]&gt;FCAP,MIN(24*PERC,MIN(SAT,CalcTable[[#This Row],[PWC]])-FCAP),0)</f>
        <v>#NAME?</v>
      </c>
      <c r="AD1332" s="13" t="e">
        <f ca="1">IF(CalcTable[[#This Row],[PWC]]&gt;SAT,CalcTable[[#This Row],[PWC]]-SAT,0)</f>
        <v>#NAME?</v>
      </c>
      <c r="AE1332" s="13" t="e">
        <f ca="1">CalcTable[[#This Row],[PWC]]-CalcTable[[#This Row],[PercAmt]]-CalcTable[[#This Row],[Runoff]]</f>
        <v>#NAME?</v>
      </c>
      <c r="AF1332" s="13" t="e">
        <f ca="1">CalcTable[[#This Row],[IrrAmt]]/1000*CUR_IRR_AREA*10000/IRR_EFF</f>
        <v>#NAME?</v>
      </c>
      <c r="AG1332" s="147"/>
      <c r="AH1332" s="13"/>
      <c r="AI1332" s="50">
        <v>5.7459374273944954</v>
      </c>
      <c r="AJ1332" s="50">
        <v>7.0936219615311602</v>
      </c>
      <c r="AK1332" s="50">
        <v>0</v>
      </c>
      <c r="AL1332" s="50">
        <v>0</v>
      </c>
      <c r="AM1332" s="50"/>
      <c r="AN1332" s="50"/>
      <c r="AO1332" s="50"/>
      <c r="AP1332" s="50"/>
      <c r="AQ1332" s="50"/>
      <c r="AR1332" s="50"/>
      <c r="AS1332" s="50"/>
      <c r="AT1332" s="50"/>
      <c r="AU1332" s="50"/>
      <c r="AV1332" s="50"/>
      <c r="AW1332" s="50"/>
      <c r="AX1332" s="50">
        <f t="shared" si="427"/>
        <v>12.839559388925656</v>
      </c>
      <c r="AY1332" s="50"/>
      <c r="AZ1332" s="50">
        <f t="shared" si="417"/>
        <v>292.35332647336668</v>
      </c>
      <c r="BA1332" s="50">
        <f t="shared" si="418"/>
        <v>472.99719983071748</v>
      </c>
      <c r="BB1332" s="50">
        <f t="shared" si="419"/>
        <v>489.45944098803591</v>
      </c>
      <c r="BC1332" s="17">
        <f t="shared" si="420"/>
        <v>19687</v>
      </c>
      <c r="BD1332" s="50">
        <f t="shared" si="421"/>
        <v>12.839559388925656</v>
      </c>
      <c r="BE1332" s="50">
        <f t="shared" si="422"/>
        <v>292.35332647336668</v>
      </c>
      <c r="BF1332" s="50">
        <f t="shared" si="428"/>
        <v>478.19697355053029</v>
      </c>
      <c r="BG1332" s="50"/>
      <c r="BH1332" s="17">
        <f t="shared" si="423"/>
        <v>0</v>
      </c>
      <c r="BI1332" s="17">
        <f t="shared" si="431"/>
        <v>1332</v>
      </c>
      <c r="BJ1332" s="17">
        <f t="shared" si="429"/>
        <v>1332</v>
      </c>
      <c r="BK1332" s="150">
        <f t="shared" si="430"/>
        <v>25047</v>
      </c>
      <c r="BL1332" s="50" t="e">
        <f t="shared" ca="1" si="424"/>
        <v>#NAME?</v>
      </c>
      <c r="BM1332" s="50" t="e">
        <f t="shared" ca="1" si="425"/>
        <v>#NAME?</v>
      </c>
      <c r="BN1332" s="50" t="e">
        <f t="shared" ca="1" si="426"/>
        <v>#NAME?</v>
      </c>
    </row>
    <row r="1333" spans="1:66" x14ac:dyDescent="0.35">
      <c r="A1333" s="48">
        <v>25048</v>
      </c>
      <c r="B1333" s="17">
        <v>1968</v>
      </c>
      <c r="C1333" s="17">
        <v>7</v>
      </c>
      <c r="D1333" s="17">
        <v>211</v>
      </c>
      <c r="E1333" s="17">
        <v>29</v>
      </c>
      <c r="F1333" s="17">
        <v>2</v>
      </c>
      <c r="G1333" s="50">
        <v>9.4</v>
      </c>
      <c r="H1333" s="32">
        <v>4.0437993144839206</v>
      </c>
      <c r="I1333" s="50">
        <v>10.5</v>
      </c>
      <c r="J1333" s="13">
        <v>8.1</v>
      </c>
      <c r="K1333" s="13">
        <f t="shared" si="412"/>
        <v>8.1</v>
      </c>
      <c r="L1333" s="13">
        <f t="shared" si="413"/>
        <v>2.3249999999999997</v>
      </c>
      <c r="M1333" s="13" t="e">
        <f ca="1">CalcTable[[#This Row],[IWC]]-AE1332</f>
        <v>#NAME?</v>
      </c>
      <c r="N1333" s="13" t="e">
        <f ca="1">IF(CalcTable[[#This Row],[Day of Year]]&lt;123,FCAP,AE1332)</f>
        <v>#NAME?</v>
      </c>
      <c r="O1333" s="17" t="e">
        <f ca="1">IF(IRR_DRIP,5,COUNTIF('IDET Wind Values'!C1317:G1317,"&lt;="&amp;IRR_MAXWIND))</f>
        <v>#NAME?</v>
      </c>
      <c r="P1333" s="13" t="e">
        <f ca="1">CalcTable[[#This Row],[ET_o]]*KL</f>
        <v>#NAME?</v>
      </c>
      <c r="Q1333" s="13" t="e">
        <f ca="1">IF(WILTPT&lt;=0,1,MAX(0,MIN(1,(CalcTable[[#This Row],[IWC]]-WILTPT)/(MAD-WILTPT))))</f>
        <v>#NAME?</v>
      </c>
      <c r="R1333" s="13" t="e">
        <f ca="1">CalcTable[[#This Row],[ETMult]]*CalcTable[[#This Row],[ETb]]</f>
        <v>#NAME?</v>
      </c>
      <c r="S1333" s="13" t="b">
        <f>INDEX(IRR_LIST,CalcTable[[#This Row],[Day of Week]]+1)</f>
        <v>0</v>
      </c>
      <c r="T1333" s="13">
        <f t="shared" ca="1" si="414"/>
        <v>0</v>
      </c>
      <c r="U1333" s="13" t="b">
        <f ca="1">IF(CalcTable[[#This Row],[IrrPrecip]]&gt;=IC_MM,FALSE,TRUE)</f>
        <v>1</v>
      </c>
      <c r="V1333" s="13" t="b">
        <f t="shared" si="415"/>
        <v>1</v>
      </c>
      <c r="W1333" s="13" t="e">
        <f ca="1">IF(AND(IRR_DRIP=FALSE,CalcTable[[#This Row],[IrrHours]]&lt;=0),FALSE,TRUE)</f>
        <v>#NAME?</v>
      </c>
      <c r="X1333" s="13" t="e">
        <f ca="1">AND(CalcTable[[#This Row],[IrrDay]],CalcTable[[#This Row],[IrrRain]],CalcTable[[#This Row],[IrrWarm]],CalcTable[[#This Row],[IrrWindy]])</f>
        <v>#NAME?</v>
      </c>
      <c r="Y1333" s="13" t="e">
        <f t="shared" ca="1" si="416"/>
        <v>#NAME?</v>
      </c>
      <c r="Z1333" s="13" t="e">
        <f ca="1">CalcTable[[#This Row],[IrrHours]]/5</f>
        <v>#NAME?</v>
      </c>
      <c r="AA1333" s="13" t="e">
        <f ca="1">IF(CalcTable[[#This Row],[IrrFlag]]=FALSE,0,MAX(0,CalcTable[[#This Row],[VolRednWind]]*(FCAP*IRR_TARGET-CalcTable[[#This Row],[IWC]])))</f>
        <v>#NAME?</v>
      </c>
      <c r="AB1333" s="13" t="e">
        <f ca="1">CalcTable[[#This Row],[IWC]]+CalcTable[[#This Row],[Eff Precip]]+CalcTable[[#This Row],[IrrAmt]]-CalcTable[[#This Row],[AET]]</f>
        <v>#NAME?</v>
      </c>
      <c r="AC1333" s="13" t="e">
        <f ca="1">IF(CalcTable[[#This Row],[PWC]]&gt;FCAP,MIN(24*PERC,MIN(SAT,CalcTable[[#This Row],[PWC]])-FCAP),0)</f>
        <v>#NAME?</v>
      </c>
      <c r="AD1333" s="13" t="e">
        <f ca="1">IF(CalcTable[[#This Row],[PWC]]&gt;SAT,CalcTable[[#This Row],[PWC]]-SAT,0)</f>
        <v>#NAME?</v>
      </c>
      <c r="AE1333" s="13" t="e">
        <f ca="1">CalcTable[[#This Row],[PWC]]-CalcTable[[#This Row],[PercAmt]]-CalcTable[[#This Row],[Runoff]]</f>
        <v>#NAME?</v>
      </c>
      <c r="AF1333" s="13" t="e">
        <f ca="1">CalcTable[[#This Row],[IrrAmt]]/1000*CUR_IRR_AREA*10000/IRR_EFF</f>
        <v>#NAME?</v>
      </c>
      <c r="AG1333" s="147"/>
      <c r="AH1333" s="13"/>
      <c r="AI1333" s="50">
        <v>0</v>
      </c>
      <c r="AJ1333" s="50">
        <v>0</v>
      </c>
      <c r="AK1333" s="50">
        <v>0</v>
      </c>
      <c r="AL1333" s="50">
        <v>7.5924415468783941</v>
      </c>
      <c r="AM1333" s="50"/>
      <c r="AN1333" s="50"/>
      <c r="AO1333" s="50"/>
      <c r="AP1333" s="50"/>
      <c r="AQ1333" s="50"/>
      <c r="AR1333" s="50"/>
      <c r="AS1333" s="50"/>
      <c r="AT1333" s="50"/>
      <c r="AU1333" s="50"/>
      <c r="AV1333" s="50"/>
      <c r="AW1333" s="50"/>
      <c r="AX1333" s="50">
        <f t="shared" si="427"/>
        <v>7.5924415468783941</v>
      </c>
      <c r="AY1333" s="50"/>
      <c r="AZ1333" s="50">
        <f t="shared" si="417"/>
        <v>222.71161870843292</v>
      </c>
      <c r="BA1333" s="50">
        <f t="shared" si="418"/>
        <v>342.90519070980946</v>
      </c>
      <c r="BB1333" s="50">
        <f t="shared" si="419"/>
        <v>353.51050588640152</v>
      </c>
      <c r="BC1333" s="17">
        <f t="shared" si="420"/>
        <v>19687</v>
      </c>
      <c r="BD1333" s="50">
        <f t="shared" si="421"/>
        <v>7.5924415468783941</v>
      </c>
      <c r="BE1333" s="50">
        <f t="shared" si="422"/>
        <v>222.71161870843292</v>
      </c>
      <c r="BF1333" s="50">
        <f t="shared" si="428"/>
        <v>364.28530957938119</v>
      </c>
      <c r="BG1333" s="50"/>
      <c r="BH1333" s="17">
        <f t="shared" si="423"/>
        <v>0</v>
      </c>
      <c r="BI1333" s="17">
        <f t="shared" si="431"/>
        <v>1333</v>
      </c>
      <c r="BJ1333" s="17">
        <f t="shared" si="429"/>
        <v>1333</v>
      </c>
      <c r="BK1333" s="150">
        <f t="shared" si="430"/>
        <v>25048</v>
      </c>
      <c r="BL1333" s="50" t="e">
        <f t="shared" ca="1" si="424"/>
        <v>#NAME?</v>
      </c>
      <c r="BM1333" s="50" t="e">
        <f t="shared" ca="1" si="425"/>
        <v>#NAME?</v>
      </c>
      <c r="BN1333" s="50" t="e">
        <f t="shared" ca="1" si="426"/>
        <v>#NAME?</v>
      </c>
    </row>
    <row r="1334" spans="1:66" x14ac:dyDescent="0.35">
      <c r="A1334" s="48">
        <v>25049</v>
      </c>
      <c r="B1334" s="17">
        <v>1968</v>
      </c>
      <c r="C1334" s="17">
        <v>7</v>
      </c>
      <c r="D1334" s="17">
        <v>212</v>
      </c>
      <c r="E1334" s="17">
        <v>30</v>
      </c>
      <c r="F1334" s="17">
        <v>3</v>
      </c>
      <c r="G1334" s="50">
        <v>6.7</v>
      </c>
      <c r="H1334" s="32">
        <v>4.7518625808713724</v>
      </c>
      <c r="I1334" s="50">
        <v>43</v>
      </c>
      <c r="J1334" s="13">
        <v>0</v>
      </c>
      <c r="K1334" s="13">
        <f t="shared" si="412"/>
        <v>0</v>
      </c>
      <c r="L1334" s="13">
        <f t="shared" si="413"/>
        <v>0</v>
      </c>
      <c r="M1334" s="13" t="e">
        <f ca="1">CalcTable[[#This Row],[IWC]]-AE1333</f>
        <v>#NAME?</v>
      </c>
      <c r="N1334" s="13" t="e">
        <f ca="1">IF(CalcTable[[#This Row],[Day of Year]]&lt;123,FCAP,AE1333)</f>
        <v>#NAME?</v>
      </c>
      <c r="O1334" s="17" t="e">
        <f ca="1">IF(IRR_DRIP,5,COUNTIF('IDET Wind Values'!C1318:G1318,"&lt;="&amp;IRR_MAXWIND))</f>
        <v>#NAME?</v>
      </c>
      <c r="P1334" s="13" t="e">
        <f ca="1">CalcTable[[#This Row],[ET_o]]*KL</f>
        <v>#NAME?</v>
      </c>
      <c r="Q1334" s="13" t="e">
        <f ca="1">IF(WILTPT&lt;=0,1,MAX(0,MIN(1,(CalcTable[[#This Row],[IWC]]-WILTPT)/(MAD-WILTPT))))</f>
        <v>#NAME?</v>
      </c>
      <c r="R1334" s="13" t="e">
        <f ca="1">CalcTable[[#This Row],[ETMult]]*CalcTable[[#This Row],[ETb]]</f>
        <v>#NAME?</v>
      </c>
      <c r="S1334" s="13" t="b">
        <f>INDEX(IRR_LIST,CalcTable[[#This Row],[Day of Week]]+1)</f>
        <v>1</v>
      </c>
      <c r="T1334" s="13">
        <f t="shared" ca="1" si="414"/>
        <v>8.1</v>
      </c>
      <c r="U1334" s="13" t="b">
        <f ca="1">IF(CalcTable[[#This Row],[IrrPrecip]]&gt;=IC_MM,FALSE,TRUE)</f>
        <v>1</v>
      </c>
      <c r="V1334" s="13" t="b">
        <f t="shared" si="415"/>
        <v>1</v>
      </c>
      <c r="W1334" s="13" t="e">
        <f ca="1">IF(AND(IRR_DRIP=FALSE,CalcTable[[#This Row],[IrrHours]]&lt;=0),FALSE,TRUE)</f>
        <v>#NAME?</v>
      </c>
      <c r="X1334" s="13" t="e">
        <f ca="1">AND(CalcTable[[#This Row],[IrrDay]],CalcTable[[#This Row],[IrrRain]],CalcTable[[#This Row],[IrrWarm]],CalcTable[[#This Row],[IrrWindy]])</f>
        <v>#NAME?</v>
      </c>
      <c r="Y1334" s="13" t="e">
        <f t="shared" ca="1" si="416"/>
        <v>#NAME?</v>
      </c>
      <c r="Z1334" s="13" t="e">
        <f ca="1">CalcTable[[#This Row],[IrrHours]]/5</f>
        <v>#NAME?</v>
      </c>
      <c r="AA1334" s="13" t="e">
        <f ca="1">IF(CalcTable[[#This Row],[IrrFlag]]=FALSE,0,MAX(0,CalcTable[[#This Row],[VolRednWind]]*(FCAP*IRR_TARGET-CalcTable[[#This Row],[IWC]])))</f>
        <v>#NAME?</v>
      </c>
      <c r="AB1334" s="13" t="e">
        <f ca="1">CalcTable[[#This Row],[IWC]]+CalcTable[[#This Row],[Eff Precip]]+CalcTable[[#This Row],[IrrAmt]]-CalcTable[[#This Row],[AET]]</f>
        <v>#NAME?</v>
      </c>
      <c r="AC1334" s="13" t="e">
        <f ca="1">IF(CalcTable[[#This Row],[PWC]]&gt;FCAP,MIN(24*PERC,MIN(SAT,CalcTable[[#This Row],[PWC]])-FCAP),0)</f>
        <v>#NAME?</v>
      </c>
      <c r="AD1334" s="13" t="e">
        <f ca="1">IF(CalcTable[[#This Row],[PWC]]&gt;SAT,CalcTable[[#This Row],[PWC]]-SAT,0)</f>
        <v>#NAME?</v>
      </c>
      <c r="AE1334" s="13" t="e">
        <f ca="1">CalcTable[[#This Row],[PWC]]-CalcTable[[#This Row],[PercAmt]]-CalcTable[[#This Row],[Runoff]]</f>
        <v>#NAME?</v>
      </c>
      <c r="AF1334" s="13" t="e">
        <f ca="1">CalcTable[[#This Row],[IrrAmt]]/1000*CUR_IRR_AREA*10000/IRR_EFF</f>
        <v>#NAME?</v>
      </c>
      <c r="AG1334" s="147"/>
      <c r="AH1334" s="13"/>
      <c r="AI1334" s="50">
        <v>4.8959821190511503</v>
      </c>
      <c r="AJ1334" s="50">
        <v>5.4350559327058079</v>
      </c>
      <c r="AK1334" s="50">
        <v>0</v>
      </c>
      <c r="AL1334" s="50">
        <v>0</v>
      </c>
      <c r="AM1334" s="50"/>
      <c r="AN1334" s="50"/>
      <c r="AO1334" s="50"/>
      <c r="AP1334" s="50"/>
      <c r="AQ1334" s="50"/>
      <c r="AR1334" s="50"/>
      <c r="AS1334" s="50"/>
      <c r="AT1334" s="50"/>
      <c r="AU1334" s="50"/>
      <c r="AV1334" s="50"/>
      <c r="AW1334" s="50"/>
      <c r="AX1334" s="50">
        <f t="shared" si="427"/>
        <v>10.331038051756959</v>
      </c>
      <c r="AY1334" s="50"/>
      <c r="AZ1334" s="50">
        <f t="shared" si="417"/>
        <v>231.23604510545391</v>
      </c>
      <c r="BA1334" s="50">
        <f t="shared" si="418"/>
        <v>373.54969540942699</v>
      </c>
      <c r="BB1334" s="50">
        <f t="shared" si="419"/>
        <v>386.50755723202337</v>
      </c>
      <c r="BC1334" s="17">
        <f t="shared" si="420"/>
        <v>19687</v>
      </c>
      <c r="BD1334" s="50">
        <f t="shared" si="421"/>
        <v>10.331038051756959</v>
      </c>
      <c r="BE1334" s="50">
        <f t="shared" si="422"/>
        <v>231.23604510545391</v>
      </c>
      <c r="BF1334" s="50">
        <f t="shared" si="428"/>
        <v>378.22855747562517</v>
      </c>
      <c r="BG1334" s="50"/>
      <c r="BH1334" s="17">
        <f t="shared" si="423"/>
        <v>0</v>
      </c>
      <c r="BI1334" s="17">
        <f t="shared" si="431"/>
        <v>1334</v>
      </c>
      <c r="BJ1334" s="17">
        <f t="shared" si="429"/>
        <v>1334</v>
      </c>
      <c r="BK1334" s="150">
        <f t="shared" si="430"/>
        <v>25049</v>
      </c>
      <c r="BL1334" s="50" t="e">
        <f t="shared" ca="1" si="424"/>
        <v>#NAME?</v>
      </c>
      <c r="BM1334" s="50" t="e">
        <f t="shared" ca="1" si="425"/>
        <v>#NAME?</v>
      </c>
      <c r="BN1334" s="50" t="e">
        <f t="shared" ca="1" si="426"/>
        <v>#NAME?</v>
      </c>
    </row>
    <row r="1335" spans="1:66" x14ac:dyDescent="0.35">
      <c r="A1335" s="48">
        <v>25050</v>
      </c>
      <c r="B1335" s="17">
        <v>1968</v>
      </c>
      <c r="C1335" s="17">
        <v>7</v>
      </c>
      <c r="D1335" s="17">
        <v>213</v>
      </c>
      <c r="E1335" s="17">
        <v>31</v>
      </c>
      <c r="F1335" s="17">
        <v>4</v>
      </c>
      <c r="G1335" s="50">
        <v>5</v>
      </c>
      <c r="H1335" s="32">
        <v>4.1493759046045939</v>
      </c>
      <c r="I1335" s="50">
        <v>8</v>
      </c>
      <c r="J1335" s="13">
        <v>0</v>
      </c>
      <c r="K1335" s="13">
        <f t="shared" si="412"/>
        <v>0</v>
      </c>
      <c r="L1335" s="13">
        <f t="shared" si="413"/>
        <v>0</v>
      </c>
      <c r="M1335" s="13" t="e">
        <f ca="1">CalcTable[[#This Row],[IWC]]-AE1334</f>
        <v>#NAME?</v>
      </c>
      <c r="N1335" s="13" t="e">
        <f ca="1">IF(CalcTable[[#This Row],[Day of Year]]&lt;123,FCAP,AE1334)</f>
        <v>#NAME?</v>
      </c>
      <c r="O1335" s="17" t="e">
        <f ca="1">IF(IRR_DRIP,5,COUNTIF('IDET Wind Values'!C1319:G1319,"&lt;="&amp;IRR_MAXWIND))</f>
        <v>#NAME?</v>
      </c>
      <c r="P1335" s="13" t="e">
        <f ca="1">CalcTable[[#This Row],[ET_o]]*KL</f>
        <v>#NAME?</v>
      </c>
      <c r="Q1335" s="13" t="e">
        <f ca="1">IF(WILTPT&lt;=0,1,MAX(0,MIN(1,(CalcTable[[#This Row],[IWC]]-WILTPT)/(MAD-WILTPT))))</f>
        <v>#NAME?</v>
      </c>
      <c r="R1335" s="13" t="e">
        <f ca="1">CalcTable[[#This Row],[ETMult]]*CalcTable[[#This Row],[ETb]]</f>
        <v>#NAME?</v>
      </c>
      <c r="S1335" s="13" t="b">
        <f>INDEX(IRR_LIST,CalcTable[[#This Row],[Day of Week]]+1)</f>
        <v>0</v>
      </c>
      <c r="T1335" s="13">
        <f t="shared" ca="1" si="414"/>
        <v>8.1</v>
      </c>
      <c r="U1335" s="13" t="b">
        <f ca="1">IF(CalcTable[[#This Row],[IrrPrecip]]&gt;=IC_MM,FALSE,TRUE)</f>
        <v>1</v>
      </c>
      <c r="V1335" s="13" t="b">
        <f t="shared" si="415"/>
        <v>1</v>
      </c>
      <c r="W1335" s="13" t="e">
        <f ca="1">IF(AND(IRR_DRIP=FALSE,CalcTable[[#This Row],[IrrHours]]&lt;=0),FALSE,TRUE)</f>
        <v>#NAME?</v>
      </c>
      <c r="X1335" s="13" t="e">
        <f ca="1">AND(CalcTable[[#This Row],[IrrDay]],CalcTable[[#This Row],[IrrRain]],CalcTable[[#This Row],[IrrWarm]],CalcTable[[#This Row],[IrrWindy]])</f>
        <v>#NAME?</v>
      </c>
      <c r="Y1335" s="13" t="e">
        <f t="shared" ca="1" si="416"/>
        <v>#NAME?</v>
      </c>
      <c r="Z1335" s="13" t="e">
        <f ca="1">CalcTable[[#This Row],[IrrHours]]/5</f>
        <v>#NAME?</v>
      </c>
      <c r="AA1335" s="13" t="e">
        <f ca="1">IF(CalcTable[[#This Row],[IrrFlag]]=FALSE,0,MAX(0,CalcTable[[#This Row],[VolRednWind]]*(FCAP*IRR_TARGET-CalcTable[[#This Row],[IWC]])))</f>
        <v>#NAME?</v>
      </c>
      <c r="AB1335" s="13" t="e">
        <f ca="1">CalcTable[[#This Row],[IWC]]+CalcTable[[#This Row],[Eff Precip]]+CalcTable[[#This Row],[IrrAmt]]-CalcTable[[#This Row],[AET]]</f>
        <v>#NAME?</v>
      </c>
      <c r="AC1335" s="13" t="e">
        <f ca="1">IF(CalcTable[[#This Row],[PWC]]&gt;FCAP,MIN(24*PERC,MIN(SAT,CalcTable[[#This Row],[PWC]])-FCAP),0)</f>
        <v>#NAME?</v>
      </c>
      <c r="AD1335" s="13" t="e">
        <f ca="1">IF(CalcTable[[#This Row],[PWC]]&gt;SAT,CalcTable[[#This Row],[PWC]]-SAT,0)</f>
        <v>#NAME?</v>
      </c>
      <c r="AE1335" s="13" t="e">
        <f ca="1">CalcTable[[#This Row],[PWC]]-CalcTable[[#This Row],[PercAmt]]-CalcTable[[#This Row],[Runoff]]</f>
        <v>#NAME?</v>
      </c>
      <c r="AF1335" s="13" t="e">
        <f ca="1">CalcTable[[#This Row],[IrrAmt]]/1000*CUR_IRR_AREA*10000/IRR_EFF</f>
        <v>#NAME?</v>
      </c>
      <c r="AG1335" s="147"/>
      <c r="AH1335" s="13"/>
      <c r="AI1335" s="50">
        <v>0</v>
      </c>
      <c r="AJ1335" s="50">
        <v>0</v>
      </c>
      <c r="AK1335" s="50">
        <v>8.5112683865979957</v>
      </c>
      <c r="AL1335" s="50">
        <v>4.893524419479256</v>
      </c>
      <c r="AM1335" s="50"/>
      <c r="AN1335" s="50"/>
      <c r="AO1335" s="50"/>
      <c r="AP1335" s="50"/>
      <c r="AQ1335" s="50"/>
      <c r="AR1335" s="50"/>
      <c r="AS1335" s="50"/>
      <c r="AT1335" s="50"/>
      <c r="AU1335" s="50"/>
      <c r="AV1335" s="50"/>
      <c r="AW1335" s="50"/>
      <c r="AX1335" s="50">
        <f t="shared" si="427"/>
        <v>13.404792806077252</v>
      </c>
      <c r="AY1335" s="50"/>
      <c r="AZ1335" s="50">
        <f t="shared" si="417"/>
        <v>268.37531930816215</v>
      </c>
      <c r="BA1335" s="50">
        <f t="shared" si="418"/>
        <v>413.21279322050361</v>
      </c>
      <c r="BB1335" s="50">
        <f t="shared" si="419"/>
        <v>425.99257033041607</v>
      </c>
      <c r="BC1335" s="17">
        <f t="shared" si="420"/>
        <v>19687</v>
      </c>
      <c r="BD1335" s="50">
        <f t="shared" si="421"/>
        <v>13.404792806077252</v>
      </c>
      <c r="BE1335" s="50">
        <f t="shared" si="422"/>
        <v>268.37531930816215</v>
      </c>
      <c r="BF1335" s="50">
        <f t="shared" si="428"/>
        <v>438.97658705283021</v>
      </c>
      <c r="BG1335" s="50"/>
      <c r="BH1335" s="17">
        <f t="shared" si="423"/>
        <v>0</v>
      </c>
      <c r="BI1335" s="17">
        <f t="shared" si="431"/>
        <v>1335</v>
      </c>
      <c r="BJ1335" s="17">
        <f t="shared" si="429"/>
        <v>1335</v>
      </c>
      <c r="BK1335" s="150">
        <f t="shared" si="430"/>
        <v>25050</v>
      </c>
      <c r="BL1335" s="50" t="e">
        <f t="shared" ca="1" si="424"/>
        <v>#NAME?</v>
      </c>
      <c r="BM1335" s="50" t="e">
        <f t="shared" ca="1" si="425"/>
        <v>#NAME?</v>
      </c>
      <c r="BN1335" s="50" t="e">
        <f t="shared" ca="1" si="426"/>
        <v>#NAME?</v>
      </c>
    </row>
    <row r="1336" spans="1:66" x14ac:dyDescent="0.35">
      <c r="A1336" s="48">
        <v>25051</v>
      </c>
      <c r="B1336" s="17">
        <v>1968</v>
      </c>
      <c r="C1336" s="17">
        <v>8</v>
      </c>
      <c r="D1336" s="17">
        <v>214</v>
      </c>
      <c r="E1336" s="17">
        <v>1</v>
      </c>
      <c r="F1336" s="17">
        <v>5</v>
      </c>
      <c r="G1336" s="50">
        <v>9.4</v>
      </c>
      <c r="H1336" s="32">
        <v>5.0988513312769435</v>
      </c>
      <c r="I1336" s="50">
        <v>4.666666666666667</v>
      </c>
      <c r="J1336" s="13">
        <v>0</v>
      </c>
      <c r="K1336" s="13">
        <f t="shared" si="412"/>
        <v>0</v>
      </c>
      <c r="L1336" s="13">
        <f t="shared" si="413"/>
        <v>0</v>
      </c>
      <c r="M1336" s="13" t="e">
        <f ca="1">CalcTable[[#This Row],[IWC]]-AE1335</f>
        <v>#NAME?</v>
      </c>
      <c r="N1336" s="13" t="e">
        <f ca="1">IF(CalcTable[[#This Row],[Day of Year]]&lt;123,FCAP,AE1335)</f>
        <v>#NAME?</v>
      </c>
      <c r="O1336" s="17" t="e">
        <f ca="1">IF(IRR_DRIP,5,COUNTIF('IDET Wind Values'!C1320:G1320,"&lt;="&amp;IRR_MAXWIND))</f>
        <v>#NAME?</v>
      </c>
      <c r="P1336" s="13" t="e">
        <f ca="1">CalcTable[[#This Row],[ET_o]]*KL</f>
        <v>#NAME?</v>
      </c>
      <c r="Q1336" s="13" t="e">
        <f ca="1">IF(WILTPT&lt;=0,1,MAX(0,MIN(1,(CalcTable[[#This Row],[IWC]]-WILTPT)/(MAD-WILTPT))))</f>
        <v>#NAME?</v>
      </c>
      <c r="R1336" s="13" t="e">
        <f ca="1">CalcTable[[#This Row],[ETMult]]*CalcTable[[#This Row],[ETb]]</f>
        <v>#NAME?</v>
      </c>
      <c r="S1336" s="13" t="b">
        <f>INDEX(IRR_LIST,CalcTable[[#This Row],[Day of Week]]+1)</f>
        <v>1</v>
      </c>
      <c r="T1336" s="13">
        <f t="shared" ca="1" si="414"/>
        <v>0</v>
      </c>
      <c r="U1336" s="13" t="b">
        <f ca="1">IF(CalcTable[[#This Row],[IrrPrecip]]&gt;=IC_MM,FALSE,TRUE)</f>
        <v>1</v>
      </c>
      <c r="V1336" s="13" t="b">
        <f t="shared" si="415"/>
        <v>1</v>
      </c>
      <c r="W1336" s="13" t="e">
        <f ca="1">IF(AND(IRR_DRIP=FALSE,CalcTable[[#This Row],[IrrHours]]&lt;=0),FALSE,TRUE)</f>
        <v>#NAME?</v>
      </c>
      <c r="X1336" s="13" t="e">
        <f ca="1">AND(CalcTable[[#This Row],[IrrDay]],CalcTable[[#This Row],[IrrRain]],CalcTable[[#This Row],[IrrWarm]],CalcTable[[#This Row],[IrrWindy]])</f>
        <v>#NAME?</v>
      </c>
      <c r="Y1336" s="13" t="e">
        <f t="shared" ca="1" si="416"/>
        <v>#NAME?</v>
      </c>
      <c r="Z1336" s="13" t="e">
        <f ca="1">CalcTable[[#This Row],[IrrHours]]/5</f>
        <v>#NAME?</v>
      </c>
      <c r="AA1336" s="13" t="e">
        <f ca="1">IF(CalcTable[[#This Row],[IrrFlag]]=FALSE,0,MAX(0,CalcTable[[#This Row],[VolRednWind]]*(FCAP*IRR_TARGET-CalcTable[[#This Row],[IWC]])))</f>
        <v>#NAME?</v>
      </c>
      <c r="AB1336" s="13" t="e">
        <f ca="1">CalcTable[[#This Row],[IWC]]+CalcTable[[#This Row],[Eff Precip]]+CalcTable[[#This Row],[IrrAmt]]-CalcTable[[#This Row],[AET]]</f>
        <v>#NAME?</v>
      </c>
      <c r="AC1336" s="13" t="e">
        <f ca="1">IF(CalcTable[[#This Row],[PWC]]&gt;FCAP,MIN(24*PERC,MIN(SAT,CalcTable[[#This Row],[PWC]])-FCAP),0)</f>
        <v>#NAME?</v>
      </c>
      <c r="AD1336" s="13" t="e">
        <f ca="1">IF(CalcTable[[#This Row],[PWC]]&gt;SAT,CalcTable[[#This Row],[PWC]]-SAT,0)</f>
        <v>#NAME?</v>
      </c>
      <c r="AE1336" s="13" t="e">
        <f ca="1">CalcTable[[#This Row],[PWC]]-CalcTable[[#This Row],[PercAmt]]-CalcTable[[#This Row],[Runoff]]</f>
        <v>#NAME?</v>
      </c>
      <c r="AF1336" s="13" t="e">
        <f ca="1">CalcTable[[#This Row],[IrrAmt]]/1000*CUR_IRR_AREA*10000/IRR_EFF</f>
        <v>#NAME?</v>
      </c>
      <c r="AG1336" s="147"/>
      <c r="AH1336" s="13"/>
      <c r="AI1336" s="50">
        <v>5.6969130115203681</v>
      </c>
      <c r="AJ1336" s="50">
        <v>5.9125425369822295</v>
      </c>
      <c r="AK1336" s="50">
        <v>0</v>
      </c>
      <c r="AL1336" s="50">
        <v>0</v>
      </c>
      <c r="AM1336" s="50"/>
      <c r="AN1336" s="50"/>
      <c r="AO1336" s="50"/>
      <c r="AP1336" s="50"/>
      <c r="AQ1336" s="50"/>
      <c r="AR1336" s="50"/>
      <c r="AS1336" s="50"/>
      <c r="AT1336" s="50"/>
      <c r="AU1336" s="50"/>
      <c r="AV1336" s="50"/>
      <c r="AW1336" s="50"/>
      <c r="AX1336" s="50">
        <f t="shared" si="427"/>
        <v>11.609455548502599</v>
      </c>
      <c r="AY1336" s="50"/>
      <c r="AZ1336" s="50">
        <f t="shared" si="417"/>
        <v>256.9893052537775</v>
      </c>
      <c r="BA1336" s="50">
        <f t="shared" si="418"/>
        <v>414.74069135854268</v>
      </c>
      <c r="BB1336" s="50">
        <f t="shared" si="419"/>
        <v>429.09591567569225</v>
      </c>
      <c r="BC1336" s="17">
        <f t="shared" si="420"/>
        <v>19688</v>
      </c>
      <c r="BD1336" s="50">
        <f t="shared" si="421"/>
        <v>11.609455548502599</v>
      </c>
      <c r="BE1336" s="50">
        <f t="shared" si="422"/>
        <v>256.9893052537775</v>
      </c>
      <c r="BF1336" s="50">
        <f t="shared" si="428"/>
        <v>420.35269271480371</v>
      </c>
      <c r="BG1336" s="50"/>
      <c r="BH1336" s="17">
        <f t="shared" si="423"/>
        <v>0</v>
      </c>
      <c r="BI1336" s="17">
        <f t="shared" si="431"/>
        <v>1336</v>
      </c>
      <c r="BJ1336" s="17">
        <f t="shared" si="429"/>
        <v>1336</v>
      </c>
      <c r="BK1336" s="150">
        <f t="shared" si="430"/>
        <v>25051</v>
      </c>
      <c r="BL1336" s="50" t="e">
        <f t="shared" ca="1" si="424"/>
        <v>#NAME?</v>
      </c>
      <c r="BM1336" s="50" t="e">
        <f t="shared" ca="1" si="425"/>
        <v>#NAME?</v>
      </c>
      <c r="BN1336" s="50" t="e">
        <f t="shared" ca="1" si="426"/>
        <v>#NAME?</v>
      </c>
    </row>
    <row r="1337" spans="1:66" x14ac:dyDescent="0.35">
      <c r="A1337" s="48">
        <v>25052</v>
      </c>
      <c r="B1337" s="17">
        <v>1968</v>
      </c>
      <c r="C1337" s="17">
        <v>8</v>
      </c>
      <c r="D1337" s="17">
        <v>215</v>
      </c>
      <c r="E1337" s="17">
        <v>2</v>
      </c>
      <c r="F1337" s="17">
        <v>6</v>
      </c>
      <c r="G1337" s="50">
        <v>11.7</v>
      </c>
      <c r="H1337" s="32">
        <v>3.5365992503461019</v>
      </c>
      <c r="I1337" s="50">
        <v>6.833333333333333</v>
      </c>
      <c r="J1337" s="13">
        <v>0</v>
      </c>
      <c r="K1337" s="13">
        <f t="shared" si="412"/>
        <v>0</v>
      </c>
      <c r="L1337" s="13">
        <f t="shared" si="413"/>
        <v>0</v>
      </c>
      <c r="M1337" s="13" t="e">
        <f ca="1">CalcTable[[#This Row],[IWC]]-AE1336</f>
        <v>#NAME?</v>
      </c>
      <c r="N1337" s="13" t="e">
        <f ca="1">IF(CalcTable[[#This Row],[Day of Year]]&lt;123,FCAP,AE1336)</f>
        <v>#NAME?</v>
      </c>
      <c r="O1337" s="17" t="e">
        <f ca="1">IF(IRR_DRIP,5,COUNTIF('IDET Wind Values'!C1321:G1321,"&lt;="&amp;IRR_MAXWIND))</f>
        <v>#NAME?</v>
      </c>
      <c r="P1337" s="13" t="e">
        <f ca="1">CalcTable[[#This Row],[ET_o]]*KL</f>
        <v>#NAME?</v>
      </c>
      <c r="Q1337" s="13" t="e">
        <f ca="1">IF(WILTPT&lt;=0,1,MAX(0,MIN(1,(CalcTable[[#This Row],[IWC]]-WILTPT)/(MAD-WILTPT))))</f>
        <v>#NAME?</v>
      </c>
      <c r="R1337" s="13" t="e">
        <f ca="1">CalcTable[[#This Row],[ETMult]]*CalcTable[[#This Row],[ETb]]</f>
        <v>#NAME?</v>
      </c>
      <c r="S1337" s="13" t="b">
        <f>INDEX(IRR_LIST,CalcTable[[#This Row],[Day of Week]]+1)</f>
        <v>0</v>
      </c>
      <c r="T1337" s="13">
        <f t="shared" ca="1" si="414"/>
        <v>0</v>
      </c>
      <c r="U1337" s="13" t="b">
        <f ca="1">IF(CalcTable[[#This Row],[IrrPrecip]]&gt;=IC_MM,FALSE,TRUE)</f>
        <v>1</v>
      </c>
      <c r="V1337" s="13" t="b">
        <f t="shared" si="415"/>
        <v>1</v>
      </c>
      <c r="W1337" s="13" t="e">
        <f ca="1">IF(AND(IRR_DRIP=FALSE,CalcTable[[#This Row],[IrrHours]]&lt;=0),FALSE,TRUE)</f>
        <v>#NAME?</v>
      </c>
      <c r="X1337" s="13" t="e">
        <f ca="1">AND(CalcTable[[#This Row],[IrrDay]],CalcTable[[#This Row],[IrrRain]],CalcTable[[#This Row],[IrrWarm]],CalcTable[[#This Row],[IrrWindy]])</f>
        <v>#NAME?</v>
      </c>
      <c r="Y1337" s="13" t="e">
        <f t="shared" ca="1" si="416"/>
        <v>#NAME?</v>
      </c>
      <c r="Z1337" s="13" t="e">
        <f ca="1">CalcTable[[#This Row],[IrrHours]]/5</f>
        <v>#NAME?</v>
      </c>
      <c r="AA1337" s="13" t="e">
        <f ca="1">IF(CalcTable[[#This Row],[IrrFlag]]=FALSE,0,MAX(0,CalcTable[[#This Row],[VolRednWind]]*(FCAP*IRR_TARGET-CalcTable[[#This Row],[IWC]])))</f>
        <v>#NAME?</v>
      </c>
      <c r="AB1337" s="13" t="e">
        <f ca="1">CalcTable[[#This Row],[IWC]]+CalcTable[[#This Row],[Eff Precip]]+CalcTable[[#This Row],[IrrAmt]]-CalcTable[[#This Row],[AET]]</f>
        <v>#NAME?</v>
      </c>
      <c r="AC1337" s="13" t="e">
        <f ca="1">IF(CalcTable[[#This Row],[PWC]]&gt;FCAP,MIN(24*PERC,MIN(SAT,CalcTable[[#This Row],[PWC]])-FCAP),0)</f>
        <v>#NAME?</v>
      </c>
      <c r="AD1337" s="13" t="e">
        <f ca="1">IF(CalcTable[[#This Row],[PWC]]&gt;SAT,CalcTable[[#This Row],[PWC]]-SAT,0)</f>
        <v>#NAME?</v>
      </c>
      <c r="AE1337" s="13" t="e">
        <f ca="1">CalcTable[[#This Row],[PWC]]-CalcTable[[#This Row],[PercAmt]]-CalcTable[[#This Row],[Runoff]]</f>
        <v>#NAME?</v>
      </c>
      <c r="AF1337" s="13" t="e">
        <f ca="1">CalcTable[[#This Row],[IrrAmt]]/1000*CUR_IRR_AREA*10000/IRR_EFF</f>
        <v>#NAME?</v>
      </c>
      <c r="AG1337" s="147"/>
      <c r="AH1337" s="13"/>
      <c r="AI1337" s="50">
        <v>0</v>
      </c>
      <c r="AJ1337" s="50">
        <v>0</v>
      </c>
      <c r="AK1337" s="50">
        <v>0</v>
      </c>
      <c r="AL1337" s="50">
        <v>5.0865249797348433</v>
      </c>
      <c r="AM1337" s="50"/>
      <c r="AN1337" s="50"/>
      <c r="AO1337" s="50"/>
      <c r="AP1337" s="50"/>
      <c r="AQ1337" s="50"/>
      <c r="AR1337" s="50"/>
      <c r="AS1337" s="50"/>
      <c r="AT1337" s="50"/>
      <c r="AU1337" s="50"/>
      <c r="AV1337" s="50"/>
      <c r="AW1337" s="50"/>
      <c r="AX1337" s="50">
        <f t="shared" si="427"/>
        <v>5.0865249797348433</v>
      </c>
      <c r="AY1337" s="50"/>
      <c r="AZ1337" s="50">
        <f t="shared" si="417"/>
        <v>149.20473273888874</v>
      </c>
      <c r="BA1337" s="50">
        <f t="shared" si="418"/>
        <v>229.7279218360668</v>
      </c>
      <c r="BB1337" s="50">
        <f t="shared" si="419"/>
        <v>236.83290910934721</v>
      </c>
      <c r="BC1337" s="17">
        <f t="shared" si="420"/>
        <v>19688</v>
      </c>
      <c r="BD1337" s="50">
        <f t="shared" si="421"/>
        <v>5.0865249797348433</v>
      </c>
      <c r="BE1337" s="50">
        <f t="shared" si="422"/>
        <v>149.20473273888874</v>
      </c>
      <c r="BF1337" s="50">
        <f t="shared" si="428"/>
        <v>244.05144451692161</v>
      </c>
      <c r="BG1337" s="50"/>
      <c r="BH1337" s="17">
        <f t="shared" si="423"/>
        <v>0</v>
      </c>
      <c r="BI1337" s="17">
        <f t="shared" si="431"/>
        <v>1337</v>
      </c>
      <c r="BJ1337" s="17">
        <f t="shared" si="429"/>
        <v>1337</v>
      </c>
      <c r="BK1337" s="150">
        <f t="shared" si="430"/>
        <v>25052</v>
      </c>
      <c r="BL1337" s="50" t="e">
        <f t="shared" ca="1" si="424"/>
        <v>#NAME?</v>
      </c>
      <c r="BM1337" s="50" t="e">
        <f t="shared" ca="1" si="425"/>
        <v>#NAME?</v>
      </c>
      <c r="BN1337" s="50" t="e">
        <f t="shared" ca="1" si="426"/>
        <v>#NAME?</v>
      </c>
    </row>
    <row r="1338" spans="1:66" x14ac:dyDescent="0.35">
      <c r="A1338" s="48">
        <v>25053</v>
      </c>
      <c r="B1338" s="17">
        <v>1968</v>
      </c>
      <c r="C1338" s="17">
        <v>8</v>
      </c>
      <c r="D1338" s="17">
        <v>216</v>
      </c>
      <c r="E1338" s="17">
        <v>3</v>
      </c>
      <c r="F1338" s="17">
        <v>7</v>
      </c>
      <c r="G1338" s="50">
        <v>12.2</v>
      </c>
      <c r="H1338" s="32">
        <v>4.6270670335467718</v>
      </c>
      <c r="I1338" s="50">
        <v>19.333333333333332</v>
      </c>
      <c r="J1338" s="13">
        <v>0</v>
      </c>
      <c r="K1338" s="13">
        <f t="shared" si="412"/>
        <v>0</v>
      </c>
      <c r="L1338" s="13">
        <f t="shared" si="413"/>
        <v>0</v>
      </c>
      <c r="M1338" s="13" t="e">
        <f ca="1">CalcTable[[#This Row],[IWC]]-AE1337</f>
        <v>#NAME?</v>
      </c>
      <c r="N1338" s="13" t="e">
        <f ca="1">IF(CalcTable[[#This Row],[Day of Year]]&lt;123,FCAP,AE1337)</f>
        <v>#NAME?</v>
      </c>
      <c r="O1338" s="17" t="e">
        <f ca="1">IF(IRR_DRIP,5,COUNTIF('IDET Wind Values'!C1322:G1322,"&lt;="&amp;IRR_MAXWIND))</f>
        <v>#NAME?</v>
      </c>
      <c r="P1338" s="13" t="e">
        <f ca="1">CalcTable[[#This Row],[ET_o]]*KL</f>
        <v>#NAME?</v>
      </c>
      <c r="Q1338" s="13" t="e">
        <f ca="1">IF(WILTPT&lt;=0,1,MAX(0,MIN(1,(CalcTable[[#This Row],[IWC]]-WILTPT)/(MAD-WILTPT))))</f>
        <v>#NAME?</v>
      </c>
      <c r="R1338" s="13" t="e">
        <f ca="1">CalcTable[[#This Row],[ETMult]]*CalcTable[[#This Row],[ETb]]</f>
        <v>#NAME?</v>
      </c>
      <c r="S1338" s="13" t="b">
        <f>INDEX(IRR_LIST,CalcTable[[#This Row],[Day of Week]]+1)</f>
        <v>0</v>
      </c>
      <c r="T1338" s="13">
        <f t="shared" ca="1" si="414"/>
        <v>0</v>
      </c>
      <c r="U1338" s="13" t="b">
        <f ca="1">IF(CalcTable[[#This Row],[IrrPrecip]]&gt;=IC_MM,FALSE,TRUE)</f>
        <v>1</v>
      </c>
      <c r="V1338" s="13" t="b">
        <f t="shared" si="415"/>
        <v>1</v>
      </c>
      <c r="W1338" s="13" t="e">
        <f ca="1">IF(AND(IRR_DRIP=FALSE,CalcTable[[#This Row],[IrrHours]]&lt;=0),FALSE,TRUE)</f>
        <v>#NAME?</v>
      </c>
      <c r="X1338" s="13" t="e">
        <f ca="1">AND(CalcTable[[#This Row],[IrrDay]],CalcTable[[#This Row],[IrrRain]],CalcTable[[#This Row],[IrrWarm]],CalcTable[[#This Row],[IrrWindy]])</f>
        <v>#NAME?</v>
      </c>
      <c r="Y1338" s="13" t="e">
        <f t="shared" ca="1" si="416"/>
        <v>#NAME?</v>
      </c>
      <c r="Z1338" s="13" t="e">
        <f ca="1">CalcTable[[#This Row],[IrrHours]]/5</f>
        <v>#NAME?</v>
      </c>
      <c r="AA1338" s="13" t="e">
        <f ca="1">IF(CalcTable[[#This Row],[IrrFlag]]=FALSE,0,MAX(0,CalcTable[[#This Row],[VolRednWind]]*(FCAP*IRR_TARGET-CalcTable[[#This Row],[IWC]])))</f>
        <v>#NAME?</v>
      </c>
      <c r="AB1338" s="13" t="e">
        <f ca="1">CalcTable[[#This Row],[IWC]]+CalcTable[[#This Row],[Eff Precip]]+CalcTable[[#This Row],[IrrAmt]]-CalcTable[[#This Row],[AET]]</f>
        <v>#NAME?</v>
      </c>
      <c r="AC1338" s="13" t="e">
        <f ca="1">IF(CalcTable[[#This Row],[PWC]]&gt;FCAP,MIN(24*PERC,MIN(SAT,CalcTable[[#This Row],[PWC]])-FCAP),0)</f>
        <v>#NAME?</v>
      </c>
      <c r="AD1338" s="13" t="e">
        <f ca="1">IF(CalcTable[[#This Row],[PWC]]&gt;SAT,CalcTable[[#This Row],[PWC]]-SAT,0)</f>
        <v>#NAME?</v>
      </c>
      <c r="AE1338" s="13" t="e">
        <f ca="1">CalcTable[[#This Row],[PWC]]-CalcTable[[#This Row],[PercAmt]]-CalcTable[[#This Row],[Runoff]]</f>
        <v>#NAME?</v>
      </c>
      <c r="AF1338" s="13" t="e">
        <f ca="1">CalcTable[[#This Row],[IrrAmt]]/1000*CUR_IRR_AREA*10000/IRR_EFF</f>
        <v>#NAME?</v>
      </c>
      <c r="AG1338" s="147"/>
      <c r="AH1338" s="13"/>
      <c r="AI1338" s="50">
        <v>0</v>
      </c>
      <c r="AJ1338" s="50">
        <v>0</v>
      </c>
      <c r="AK1338" s="50">
        <v>3.0709991279570716</v>
      </c>
      <c r="AL1338" s="50">
        <v>0</v>
      </c>
      <c r="AM1338" s="50"/>
      <c r="AN1338" s="50"/>
      <c r="AO1338" s="50"/>
      <c r="AP1338" s="50"/>
      <c r="AQ1338" s="50"/>
      <c r="AR1338" s="50"/>
      <c r="AS1338" s="50"/>
      <c r="AT1338" s="50"/>
      <c r="AU1338" s="50"/>
      <c r="AV1338" s="50"/>
      <c r="AW1338" s="50"/>
      <c r="AX1338" s="50">
        <f t="shared" si="427"/>
        <v>3.0709991279570716</v>
      </c>
      <c r="AY1338" s="50"/>
      <c r="AZ1338" s="50">
        <f t="shared" si="417"/>
        <v>45.041320543370389</v>
      </c>
      <c r="BA1338" s="50">
        <f t="shared" si="418"/>
        <v>69.349334804871859</v>
      </c>
      <c r="BB1338" s="50">
        <f t="shared" si="419"/>
        <v>71.494159592651414</v>
      </c>
      <c r="BC1338" s="17">
        <f t="shared" si="420"/>
        <v>19688</v>
      </c>
      <c r="BD1338" s="50">
        <f t="shared" si="421"/>
        <v>3.0709991279570716</v>
      </c>
      <c r="BE1338" s="50">
        <f t="shared" si="422"/>
        <v>45.041320543370389</v>
      </c>
      <c r="BF1338" s="50">
        <f t="shared" si="428"/>
        <v>73.673261831420319</v>
      </c>
      <c r="BG1338" s="50"/>
      <c r="BH1338" s="17">
        <f t="shared" si="423"/>
        <v>0</v>
      </c>
      <c r="BI1338" s="17">
        <f t="shared" si="431"/>
        <v>1338</v>
      </c>
      <c r="BJ1338" s="17">
        <f t="shared" si="429"/>
        <v>1338</v>
      </c>
      <c r="BK1338" s="150">
        <f t="shared" si="430"/>
        <v>25053</v>
      </c>
      <c r="BL1338" s="50" t="e">
        <f t="shared" ca="1" si="424"/>
        <v>#NAME?</v>
      </c>
      <c r="BM1338" s="50" t="e">
        <f t="shared" ca="1" si="425"/>
        <v>#NAME?</v>
      </c>
      <c r="BN1338" s="50" t="e">
        <f t="shared" ca="1" si="426"/>
        <v>#NAME?</v>
      </c>
    </row>
    <row r="1339" spans="1:66" x14ac:dyDescent="0.35">
      <c r="A1339" s="48">
        <v>25054</v>
      </c>
      <c r="B1339" s="17">
        <v>1968</v>
      </c>
      <c r="C1339" s="17">
        <v>8</v>
      </c>
      <c r="D1339" s="17">
        <v>217</v>
      </c>
      <c r="E1339" s="17">
        <v>4</v>
      </c>
      <c r="F1339" s="17">
        <v>1</v>
      </c>
      <c r="G1339" s="50">
        <v>11.7</v>
      </c>
      <c r="H1339" s="32">
        <v>3.418812953367576</v>
      </c>
      <c r="I1339" s="50">
        <v>15.166666666666666</v>
      </c>
      <c r="J1339" s="13">
        <v>3.7</v>
      </c>
      <c r="K1339" s="13">
        <f t="shared" si="412"/>
        <v>3.7</v>
      </c>
      <c r="L1339" s="13">
        <f t="shared" si="413"/>
        <v>0</v>
      </c>
      <c r="M1339" s="13" t="e">
        <f ca="1">CalcTable[[#This Row],[IWC]]-AE1338</f>
        <v>#NAME?</v>
      </c>
      <c r="N1339" s="13" t="e">
        <f ca="1">IF(CalcTable[[#This Row],[Day of Year]]&lt;123,FCAP,AE1338)</f>
        <v>#NAME?</v>
      </c>
      <c r="O1339" s="17" t="e">
        <f ca="1">IF(IRR_DRIP,5,COUNTIF('IDET Wind Values'!C1323:G1323,"&lt;="&amp;IRR_MAXWIND))</f>
        <v>#NAME?</v>
      </c>
      <c r="P1339" s="13" t="e">
        <f ca="1">CalcTable[[#This Row],[ET_o]]*KL</f>
        <v>#NAME?</v>
      </c>
      <c r="Q1339" s="13" t="e">
        <f ca="1">IF(WILTPT&lt;=0,1,MAX(0,MIN(1,(CalcTable[[#This Row],[IWC]]-WILTPT)/(MAD-WILTPT))))</f>
        <v>#NAME?</v>
      </c>
      <c r="R1339" s="13" t="e">
        <f ca="1">CalcTable[[#This Row],[ETMult]]*CalcTable[[#This Row],[ETb]]</f>
        <v>#NAME?</v>
      </c>
      <c r="S1339" s="13" t="b">
        <f>INDEX(IRR_LIST,CalcTable[[#This Row],[Day of Week]]+1)</f>
        <v>1</v>
      </c>
      <c r="T1339" s="13">
        <f t="shared" ca="1" si="414"/>
        <v>0</v>
      </c>
      <c r="U1339" s="13" t="b">
        <f ca="1">IF(CalcTable[[#This Row],[IrrPrecip]]&gt;=IC_MM,FALSE,TRUE)</f>
        <v>1</v>
      </c>
      <c r="V1339" s="13" t="b">
        <f t="shared" si="415"/>
        <v>1</v>
      </c>
      <c r="W1339" s="13" t="e">
        <f ca="1">IF(AND(IRR_DRIP=FALSE,CalcTable[[#This Row],[IrrHours]]&lt;=0),FALSE,TRUE)</f>
        <v>#NAME?</v>
      </c>
      <c r="X1339" s="13" t="e">
        <f ca="1">AND(CalcTable[[#This Row],[IrrDay]],CalcTable[[#This Row],[IrrRain]],CalcTable[[#This Row],[IrrWarm]],CalcTable[[#This Row],[IrrWindy]])</f>
        <v>#NAME?</v>
      </c>
      <c r="Y1339" s="13" t="e">
        <f t="shared" ca="1" si="416"/>
        <v>#NAME?</v>
      </c>
      <c r="Z1339" s="13" t="e">
        <f ca="1">CalcTable[[#This Row],[IrrHours]]/5</f>
        <v>#NAME?</v>
      </c>
      <c r="AA1339" s="13" t="e">
        <f ca="1">IF(CalcTable[[#This Row],[IrrFlag]]=FALSE,0,MAX(0,CalcTable[[#This Row],[VolRednWind]]*(FCAP*IRR_TARGET-CalcTable[[#This Row],[IWC]])))</f>
        <v>#NAME?</v>
      </c>
      <c r="AB1339" s="13" t="e">
        <f ca="1">CalcTable[[#This Row],[IWC]]+CalcTable[[#This Row],[Eff Precip]]+CalcTable[[#This Row],[IrrAmt]]-CalcTable[[#This Row],[AET]]</f>
        <v>#NAME?</v>
      </c>
      <c r="AC1339" s="13" t="e">
        <f ca="1">IF(CalcTable[[#This Row],[PWC]]&gt;FCAP,MIN(24*PERC,MIN(SAT,CalcTable[[#This Row],[PWC]])-FCAP),0)</f>
        <v>#NAME?</v>
      </c>
      <c r="AD1339" s="13" t="e">
        <f ca="1">IF(CalcTable[[#This Row],[PWC]]&gt;SAT,CalcTable[[#This Row],[PWC]]-SAT,0)</f>
        <v>#NAME?</v>
      </c>
      <c r="AE1339" s="13" t="e">
        <f ca="1">CalcTable[[#This Row],[PWC]]-CalcTable[[#This Row],[PercAmt]]-CalcTable[[#This Row],[Runoff]]</f>
        <v>#NAME?</v>
      </c>
      <c r="AF1339" s="13" t="e">
        <f ca="1">CalcTable[[#This Row],[IrrAmt]]/1000*CUR_IRR_AREA*10000/IRR_EFF</f>
        <v>#NAME?</v>
      </c>
      <c r="AG1339" s="147"/>
      <c r="AH1339" s="13"/>
      <c r="AI1339" s="50">
        <v>7.8490226029794705</v>
      </c>
      <c r="AJ1339" s="50">
        <v>7.9352744131642137</v>
      </c>
      <c r="AK1339" s="50">
        <v>0</v>
      </c>
      <c r="AL1339" s="50">
        <v>0</v>
      </c>
      <c r="AM1339" s="50"/>
      <c r="AN1339" s="50"/>
      <c r="AO1339" s="50"/>
      <c r="AP1339" s="50"/>
      <c r="AQ1339" s="50"/>
      <c r="AR1339" s="50"/>
      <c r="AS1339" s="50"/>
      <c r="AT1339" s="50"/>
      <c r="AU1339" s="50"/>
      <c r="AV1339" s="50"/>
      <c r="AW1339" s="50"/>
      <c r="AX1339" s="50">
        <f t="shared" si="427"/>
        <v>15.784297016143684</v>
      </c>
      <c r="AY1339" s="50"/>
      <c r="AZ1339" s="50">
        <f t="shared" si="417"/>
        <v>347.88704762984918</v>
      </c>
      <c r="BA1339" s="50">
        <f t="shared" si="418"/>
        <v>561.21451955066345</v>
      </c>
      <c r="BB1339" s="50">
        <f t="shared" si="419"/>
        <v>580.62267016371879</v>
      </c>
      <c r="BC1339" s="17">
        <f t="shared" si="420"/>
        <v>19688</v>
      </c>
      <c r="BD1339" s="50">
        <f t="shared" si="421"/>
        <v>15.784297016143684</v>
      </c>
      <c r="BE1339" s="50">
        <f t="shared" si="422"/>
        <v>347.88704762984918</v>
      </c>
      <c r="BF1339" s="50">
        <f t="shared" si="428"/>
        <v>569.03246260540936</v>
      </c>
      <c r="BG1339" s="50"/>
      <c r="BH1339" s="17">
        <f t="shared" si="423"/>
        <v>0</v>
      </c>
      <c r="BI1339" s="17">
        <f t="shared" si="431"/>
        <v>1339</v>
      </c>
      <c r="BJ1339" s="17">
        <f t="shared" si="429"/>
        <v>1339</v>
      </c>
      <c r="BK1339" s="150">
        <f t="shared" si="430"/>
        <v>25054</v>
      </c>
      <c r="BL1339" s="50" t="e">
        <f t="shared" ca="1" si="424"/>
        <v>#NAME?</v>
      </c>
      <c r="BM1339" s="50" t="e">
        <f t="shared" ca="1" si="425"/>
        <v>#NAME?</v>
      </c>
      <c r="BN1339" s="50" t="e">
        <f t="shared" ca="1" si="426"/>
        <v>#NAME?</v>
      </c>
    </row>
    <row r="1340" spans="1:66" x14ac:dyDescent="0.35">
      <c r="A1340" s="48">
        <v>25055</v>
      </c>
      <c r="B1340" s="17">
        <v>1968</v>
      </c>
      <c r="C1340" s="17">
        <v>8</v>
      </c>
      <c r="D1340" s="17">
        <v>218</v>
      </c>
      <c r="E1340" s="17">
        <v>5</v>
      </c>
      <c r="F1340" s="17">
        <v>2</v>
      </c>
      <c r="G1340" s="50">
        <v>11.1</v>
      </c>
      <c r="H1340" s="32">
        <v>3.5460717821828354</v>
      </c>
      <c r="I1340" s="50">
        <v>8.3333333333333339</v>
      </c>
      <c r="J1340" s="13">
        <v>3.6</v>
      </c>
      <c r="K1340" s="13">
        <f t="shared" si="412"/>
        <v>3.6</v>
      </c>
      <c r="L1340" s="13">
        <f t="shared" si="413"/>
        <v>0</v>
      </c>
      <c r="M1340" s="13" t="e">
        <f ca="1">CalcTable[[#This Row],[IWC]]-AE1339</f>
        <v>#NAME?</v>
      </c>
      <c r="N1340" s="13" t="e">
        <f ca="1">IF(CalcTable[[#This Row],[Day of Year]]&lt;123,FCAP,AE1339)</f>
        <v>#NAME?</v>
      </c>
      <c r="O1340" s="17" t="e">
        <f ca="1">IF(IRR_DRIP,5,COUNTIF('IDET Wind Values'!C1324:G1324,"&lt;="&amp;IRR_MAXWIND))</f>
        <v>#NAME?</v>
      </c>
      <c r="P1340" s="13" t="e">
        <f ca="1">CalcTable[[#This Row],[ET_o]]*KL</f>
        <v>#NAME?</v>
      </c>
      <c r="Q1340" s="13" t="e">
        <f ca="1">IF(WILTPT&lt;=0,1,MAX(0,MIN(1,(CalcTable[[#This Row],[IWC]]-WILTPT)/(MAD-WILTPT))))</f>
        <v>#NAME?</v>
      </c>
      <c r="R1340" s="13" t="e">
        <f ca="1">CalcTable[[#This Row],[ETMult]]*CalcTable[[#This Row],[ETb]]</f>
        <v>#NAME?</v>
      </c>
      <c r="S1340" s="13" t="b">
        <f>INDEX(IRR_LIST,CalcTable[[#This Row],[Day of Week]]+1)</f>
        <v>0</v>
      </c>
      <c r="T1340" s="13">
        <f t="shared" ca="1" si="414"/>
        <v>3.7</v>
      </c>
      <c r="U1340" s="13" t="b">
        <f ca="1">IF(CalcTable[[#This Row],[IrrPrecip]]&gt;=IC_MM,FALSE,TRUE)</f>
        <v>1</v>
      </c>
      <c r="V1340" s="13" t="b">
        <f t="shared" si="415"/>
        <v>1</v>
      </c>
      <c r="W1340" s="13" t="e">
        <f ca="1">IF(AND(IRR_DRIP=FALSE,CalcTable[[#This Row],[IrrHours]]&lt;=0),FALSE,TRUE)</f>
        <v>#NAME?</v>
      </c>
      <c r="X1340" s="13" t="e">
        <f ca="1">AND(CalcTable[[#This Row],[IrrDay]],CalcTable[[#This Row],[IrrRain]],CalcTable[[#This Row],[IrrWarm]],CalcTable[[#This Row],[IrrWindy]])</f>
        <v>#NAME?</v>
      </c>
      <c r="Y1340" s="13" t="e">
        <f t="shared" ca="1" si="416"/>
        <v>#NAME?</v>
      </c>
      <c r="Z1340" s="13" t="e">
        <f ca="1">CalcTable[[#This Row],[IrrHours]]/5</f>
        <v>#NAME?</v>
      </c>
      <c r="AA1340" s="13" t="e">
        <f ca="1">IF(CalcTable[[#This Row],[IrrFlag]]=FALSE,0,MAX(0,CalcTable[[#This Row],[VolRednWind]]*(FCAP*IRR_TARGET-CalcTable[[#This Row],[IWC]])))</f>
        <v>#NAME?</v>
      </c>
      <c r="AB1340" s="13" t="e">
        <f ca="1">CalcTable[[#This Row],[IWC]]+CalcTable[[#This Row],[Eff Precip]]+CalcTable[[#This Row],[IrrAmt]]-CalcTable[[#This Row],[AET]]</f>
        <v>#NAME?</v>
      </c>
      <c r="AC1340" s="13" t="e">
        <f ca="1">IF(CalcTable[[#This Row],[PWC]]&gt;FCAP,MIN(24*PERC,MIN(SAT,CalcTable[[#This Row],[PWC]])-FCAP),0)</f>
        <v>#NAME?</v>
      </c>
      <c r="AD1340" s="13" t="e">
        <f ca="1">IF(CalcTable[[#This Row],[PWC]]&gt;SAT,CalcTable[[#This Row],[PWC]]-SAT,0)</f>
        <v>#NAME?</v>
      </c>
      <c r="AE1340" s="13" t="e">
        <f ca="1">CalcTable[[#This Row],[PWC]]-CalcTable[[#This Row],[PercAmt]]-CalcTable[[#This Row],[Runoff]]</f>
        <v>#NAME?</v>
      </c>
      <c r="AF1340" s="13" t="e">
        <f ca="1">CalcTable[[#This Row],[IrrAmt]]/1000*CUR_IRR_AREA*10000/IRR_EFF</f>
        <v>#NAME?</v>
      </c>
      <c r="AG1340" s="147"/>
      <c r="AH1340" s="13"/>
      <c r="AI1340" s="50">
        <v>0</v>
      </c>
      <c r="AJ1340" s="50">
        <v>0</v>
      </c>
      <c r="AK1340" s="50">
        <v>0</v>
      </c>
      <c r="AL1340" s="50">
        <v>6.7052339928028921</v>
      </c>
      <c r="AM1340" s="50"/>
      <c r="AN1340" s="50"/>
      <c r="AO1340" s="50"/>
      <c r="AP1340" s="50"/>
      <c r="AQ1340" s="50"/>
      <c r="AR1340" s="50"/>
      <c r="AS1340" s="50"/>
      <c r="AT1340" s="50"/>
      <c r="AU1340" s="50"/>
      <c r="AV1340" s="50"/>
      <c r="AW1340" s="50"/>
      <c r="AX1340" s="50">
        <f t="shared" si="427"/>
        <v>6.7052339928028921</v>
      </c>
      <c r="AY1340" s="50"/>
      <c r="AZ1340" s="50">
        <f t="shared" si="417"/>
        <v>196.68686378888486</v>
      </c>
      <c r="BA1340" s="50">
        <f t="shared" si="418"/>
        <v>302.83532996066401</v>
      </c>
      <c r="BB1340" s="50">
        <f t="shared" si="419"/>
        <v>312.20137109346808</v>
      </c>
      <c r="BC1340" s="17">
        <f t="shared" si="420"/>
        <v>19688</v>
      </c>
      <c r="BD1340" s="50">
        <f t="shared" si="421"/>
        <v>6.7052339928028921</v>
      </c>
      <c r="BE1340" s="50">
        <f t="shared" si="422"/>
        <v>196.68686378888486</v>
      </c>
      <c r="BF1340" s="50">
        <f t="shared" si="428"/>
        <v>321.71709532286962</v>
      </c>
      <c r="BG1340" s="50"/>
      <c r="BH1340" s="17">
        <f t="shared" si="423"/>
        <v>0</v>
      </c>
      <c r="BI1340" s="17">
        <f t="shared" si="431"/>
        <v>1340</v>
      </c>
      <c r="BJ1340" s="17">
        <f t="shared" si="429"/>
        <v>1340</v>
      </c>
      <c r="BK1340" s="150">
        <f t="shared" si="430"/>
        <v>25055</v>
      </c>
      <c r="BL1340" s="50" t="e">
        <f t="shared" ca="1" si="424"/>
        <v>#NAME?</v>
      </c>
      <c r="BM1340" s="50" t="e">
        <f t="shared" ca="1" si="425"/>
        <v>#NAME?</v>
      </c>
      <c r="BN1340" s="50" t="e">
        <f t="shared" ca="1" si="426"/>
        <v>#NAME?</v>
      </c>
    </row>
    <row r="1341" spans="1:66" x14ac:dyDescent="0.35">
      <c r="A1341" s="48">
        <v>25056</v>
      </c>
      <c r="B1341" s="17">
        <v>1968</v>
      </c>
      <c r="C1341" s="17">
        <v>8</v>
      </c>
      <c r="D1341" s="17">
        <v>219</v>
      </c>
      <c r="E1341" s="17">
        <v>6</v>
      </c>
      <c r="F1341" s="17">
        <v>3</v>
      </c>
      <c r="G1341" s="50">
        <v>6.1</v>
      </c>
      <c r="H1341" s="32">
        <v>2.7484085366825797</v>
      </c>
      <c r="I1341" s="50">
        <v>30.5</v>
      </c>
      <c r="J1341" s="13">
        <v>0.3</v>
      </c>
      <c r="K1341" s="13">
        <f t="shared" si="412"/>
        <v>0.3</v>
      </c>
      <c r="L1341" s="13">
        <f t="shared" si="413"/>
        <v>0</v>
      </c>
      <c r="M1341" s="13" t="e">
        <f ca="1">CalcTable[[#This Row],[IWC]]-AE1340</f>
        <v>#NAME?</v>
      </c>
      <c r="N1341" s="13" t="e">
        <f ca="1">IF(CalcTable[[#This Row],[Day of Year]]&lt;123,FCAP,AE1340)</f>
        <v>#NAME?</v>
      </c>
      <c r="O1341" s="17" t="e">
        <f ca="1">IF(IRR_DRIP,5,COUNTIF('IDET Wind Values'!C1325:G1325,"&lt;="&amp;IRR_MAXWIND))</f>
        <v>#NAME?</v>
      </c>
      <c r="P1341" s="13" t="e">
        <f ca="1">CalcTable[[#This Row],[ET_o]]*KL</f>
        <v>#NAME?</v>
      </c>
      <c r="Q1341" s="13" t="e">
        <f ca="1">IF(WILTPT&lt;=0,1,MAX(0,MIN(1,(CalcTable[[#This Row],[IWC]]-WILTPT)/(MAD-WILTPT))))</f>
        <v>#NAME?</v>
      </c>
      <c r="R1341" s="13" t="e">
        <f ca="1">CalcTable[[#This Row],[ETMult]]*CalcTable[[#This Row],[ETb]]</f>
        <v>#NAME?</v>
      </c>
      <c r="S1341" s="13" t="b">
        <f>INDEX(IRR_LIST,CalcTable[[#This Row],[Day of Week]]+1)</f>
        <v>1</v>
      </c>
      <c r="T1341" s="13">
        <f t="shared" ca="1" si="414"/>
        <v>7.3000000000000007</v>
      </c>
      <c r="U1341" s="13" t="b">
        <f ca="1">IF(CalcTable[[#This Row],[IrrPrecip]]&gt;=IC_MM,FALSE,TRUE)</f>
        <v>1</v>
      </c>
      <c r="V1341" s="13" t="b">
        <f t="shared" si="415"/>
        <v>1</v>
      </c>
      <c r="W1341" s="13" t="e">
        <f ca="1">IF(AND(IRR_DRIP=FALSE,CalcTable[[#This Row],[IrrHours]]&lt;=0),FALSE,TRUE)</f>
        <v>#NAME?</v>
      </c>
      <c r="X1341" s="13" t="e">
        <f ca="1">AND(CalcTable[[#This Row],[IrrDay]],CalcTable[[#This Row],[IrrRain]],CalcTable[[#This Row],[IrrWarm]],CalcTable[[#This Row],[IrrWindy]])</f>
        <v>#NAME?</v>
      </c>
      <c r="Y1341" s="13" t="e">
        <f t="shared" ca="1" si="416"/>
        <v>#NAME?</v>
      </c>
      <c r="Z1341" s="13" t="e">
        <f ca="1">CalcTable[[#This Row],[IrrHours]]/5</f>
        <v>#NAME?</v>
      </c>
      <c r="AA1341" s="13" t="e">
        <f ca="1">IF(CalcTable[[#This Row],[IrrFlag]]=FALSE,0,MAX(0,CalcTable[[#This Row],[VolRednWind]]*(FCAP*IRR_TARGET-CalcTable[[#This Row],[IWC]])))</f>
        <v>#NAME?</v>
      </c>
      <c r="AB1341" s="13" t="e">
        <f ca="1">CalcTable[[#This Row],[IWC]]+CalcTable[[#This Row],[Eff Precip]]+CalcTable[[#This Row],[IrrAmt]]-CalcTable[[#This Row],[AET]]</f>
        <v>#NAME?</v>
      </c>
      <c r="AC1341" s="13" t="e">
        <f ca="1">IF(CalcTable[[#This Row],[PWC]]&gt;FCAP,MIN(24*PERC,MIN(SAT,CalcTable[[#This Row],[PWC]])-FCAP),0)</f>
        <v>#NAME?</v>
      </c>
      <c r="AD1341" s="13" t="e">
        <f ca="1">IF(CalcTable[[#This Row],[PWC]]&gt;SAT,CalcTable[[#This Row],[PWC]]-SAT,0)</f>
        <v>#NAME?</v>
      </c>
      <c r="AE1341" s="13" t="e">
        <f ca="1">CalcTable[[#This Row],[PWC]]-CalcTable[[#This Row],[PercAmt]]-CalcTable[[#This Row],[Runoff]]</f>
        <v>#NAME?</v>
      </c>
      <c r="AF1341" s="13" t="e">
        <f ca="1">CalcTable[[#This Row],[IrrAmt]]/1000*CUR_IRR_AREA*10000/IRR_EFF</f>
        <v>#NAME?</v>
      </c>
      <c r="AG1341" s="147"/>
      <c r="AH1341" s="13"/>
      <c r="AI1341" s="50">
        <v>7.3226866665238166</v>
      </c>
      <c r="AJ1341" s="50">
        <v>8.1324818055958197</v>
      </c>
      <c r="AK1341" s="50">
        <v>0</v>
      </c>
      <c r="AL1341" s="50">
        <v>0</v>
      </c>
      <c r="AM1341" s="50"/>
      <c r="AN1341" s="50"/>
      <c r="AO1341" s="50"/>
      <c r="AP1341" s="50"/>
      <c r="AQ1341" s="50"/>
      <c r="AR1341" s="50"/>
      <c r="AS1341" s="50"/>
      <c r="AT1341" s="50"/>
      <c r="AU1341" s="50"/>
      <c r="AV1341" s="50"/>
      <c r="AW1341" s="50"/>
      <c r="AX1341" s="50">
        <f t="shared" si="427"/>
        <v>15.455168472119636</v>
      </c>
      <c r="AY1341" s="50"/>
      <c r="AZ1341" s="50">
        <f t="shared" si="417"/>
        <v>345.95220407316003</v>
      </c>
      <c r="BA1341" s="50">
        <f t="shared" si="418"/>
        <v>558.87116154215846</v>
      </c>
      <c r="BB1341" s="50">
        <f t="shared" si="419"/>
        <v>578.25780861805765</v>
      </c>
      <c r="BC1341" s="17">
        <f t="shared" si="420"/>
        <v>19688</v>
      </c>
      <c r="BD1341" s="50">
        <f t="shared" si="421"/>
        <v>15.455168472119636</v>
      </c>
      <c r="BE1341" s="50">
        <f t="shared" si="422"/>
        <v>345.95220407316003</v>
      </c>
      <c r="BF1341" s="50">
        <f t="shared" si="428"/>
        <v>565.86767449007118</v>
      </c>
      <c r="BG1341" s="50"/>
      <c r="BH1341" s="17">
        <f t="shared" si="423"/>
        <v>0</v>
      </c>
      <c r="BI1341" s="17">
        <f t="shared" si="431"/>
        <v>1341</v>
      </c>
      <c r="BJ1341" s="17">
        <f t="shared" si="429"/>
        <v>1341</v>
      </c>
      <c r="BK1341" s="150">
        <f t="shared" si="430"/>
        <v>25056</v>
      </c>
      <c r="BL1341" s="50" t="e">
        <f t="shared" ca="1" si="424"/>
        <v>#NAME?</v>
      </c>
      <c r="BM1341" s="50" t="e">
        <f t="shared" ca="1" si="425"/>
        <v>#NAME?</v>
      </c>
      <c r="BN1341" s="50" t="e">
        <f t="shared" ca="1" si="426"/>
        <v>#NAME?</v>
      </c>
    </row>
    <row r="1342" spans="1:66" x14ac:dyDescent="0.35">
      <c r="A1342" s="48">
        <v>25057</v>
      </c>
      <c r="B1342" s="17">
        <v>1968</v>
      </c>
      <c r="C1342" s="17">
        <v>8</v>
      </c>
      <c r="D1342" s="17">
        <v>220</v>
      </c>
      <c r="E1342" s="17">
        <v>7</v>
      </c>
      <c r="F1342" s="17">
        <v>4</v>
      </c>
      <c r="G1342" s="50">
        <v>5</v>
      </c>
      <c r="H1342" s="32">
        <v>2.0008330648428654</v>
      </c>
      <c r="I1342" s="50">
        <v>8.1666666666666661</v>
      </c>
      <c r="J1342" s="13">
        <v>0</v>
      </c>
      <c r="K1342" s="13">
        <f t="shared" si="412"/>
        <v>0</v>
      </c>
      <c r="L1342" s="13">
        <f t="shared" si="413"/>
        <v>0</v>
      </c>
      <c r="M1342" s="13" t="e">
        <f ca="1">CalcTable[[#This Row],[IWC]]-AE1341</f>
        <v>#NAME?</v>
      </c>
      <c r="N1342" s="13" t="e">
        <f ca="1">IF(CalcTable[[#This Row],[Day of Year]]&lt;123,FCAP,AE1341)</f>
        <v>#NAME?</v>
      </c>
      <c r="O1342" s="17" t="e">
        <f ca="1">IF(IRR_DRIP,5,COUNTIF('IDET Wind Values'!C1326:G1326,"&lt;="&amp;IRR_MAXWIND))</f>
        <v>#NAME?</v>
      </c>
      <c r="P1342" s="13" t="e">
        <f ca="1">CalcTable[[#This Row],[ET_o]]*KL</f>
        <v>#NAME?</v>
      </c>
      <c r="Q1342" s="13" t="e">
        <f ca="1">IF(WILTPT&lt;=0,1,MAX(0,MIN(1,(CalcTable[[#This Row],[IWC]]-WILTPT)/(MAD-WILTPT))))</f>
        <v>#NAME?</v>
      </c>
      <c r="R1342" s="13" t="e">
        <f ca="1">CalcTable[[#This Row],[ETMult]]*CalcTable[[#This Row],[ETb]]</f>
        <v>#NAME?</v>
      </c>
      <c r="S1342" s="13" t="b">
        <f>INDEX(IRR_LIST,CalcTable[[#This Row],[Day of Week]]+1)</f>
        <v>0</v>
      </c>
      <c r="T1342" s="13">
        <f t="shared" ca="1" si="414"/>
        <v>3.9</v>
      </c>
      <c r="U1342" s="13" t="b">
        <f ca="1">IF(CalcTable[[#This Row],[IrrPrecip]]&gt;=IC_MM,FALSE,TRUE)</f>
        <v>1</v>
      </c>
      <c r="V1342" s="13" t="b">
        <f t="shared" si="415"/>
        <v>1</v>
      </c>
      <c r="W1342" s="13" t="e">
        <f ca="1">IF(AND(IRR_DRIP=FALSE,CalcTable[[#This Row],[IrrHours]]&lt;=0),FALSE,TRUE)</f>
        <v>#NAME?</v>
      </c>
      <c r="X1342" s="13" t="e">
        <f ca="1">AND(CalcTable[[#This Row],[IrrDay]],CalcTable[[#This Row],[IrrRain]],CalcTable[[#This Row],[IrrWarm]],CalcTable[[#This Row],[IrrWindy]])</f>
        <v>#NAME?</v>
      </c>
      <c r="Y1342" s="13" t="e">
        <f t="shared" ca="1" si="416"/>
        <v>#NAME?</v>
      </c>
      <c r="Z1342" s="13" t="e">
        <f ca="1">CalcTable[[#This Row],[IrrHours]]/5</f>
        <v>#NAME?</v>
      </c>
      <c r="AA1342" s="13" t="e">
        <f ca="1">IF(CalcTable[[#This Row],[IrrFlag]]=FALSE,0,MAX(0,CalcTable[[#This Row],[VolRednWind]]*(FCAP*IRR_TARGET-CalcTable[[#This Row],[IWC]])))</f>
        <v>#NAME?</v>
      </c>
      <c r="AB1342" s="13" t="e">
        <f ca="1">CalcTable[[#This Row],[IWC]]+CalcTable[[#This Row],[Eff Precip]]+CalcTable[[#This Row],[IrrAmt]]-CalcTable[[#This Row],[AET]]</f>
        <v>#NAME?</v>
      </c>
      <c r="AC1342" s="13" t="e">
        <f ca="1">IF(CalcTable[[#This Row],[PWC]]&gt;FCAP,MIN(24*PERC,MIN(SAT,CalcTable[[#This Row],[PWC]])-FCAP),0)</f>
        <v>#NAME?</v>
      </c>
      <c r="AD1342" s="13" t="e">
        <f ca="1">IF(CalcTable[[#This Row],[PWC]]&gt;SAT,CalcTable[[#This Row],[PWC]]-SAT,0)</f>
        <v>#NAME?</v>
      </c>
      <c r="AE1342" s="13" t="e">
        <f ca="1">CalcTable[[#This Row],[PWC]]-CalcTable[[#This Row],[PercAmt]]-CalcTable[[#This Row],[Runoff]]</f>
        <v>#NAME?</v>
      </c>
      <c r="AF1342" s="13" t="e">
        <f ca="1">CalcTable[[#This Row],[IrrAmt]]/1000*CUR_IRR_AREA*10000/IRR_EFF</f>
        <v>#NAME?</v>
      </c>
      <c r="AG1342" s="147"/>
      <c r="AH1342" s="13"/>
      <c r="AI1342" s="50">
        <v>0</v>
      </c>
      <c r="AJ1342" s="50">
        <v>0</v>
      </c>
      <c r="AK1342" s="50">
        <v>4.2862599387122371</v>
      </c>
      <c r="AL1342" s="50">
        <v>3.7916246951754218</v>
      </c>
      <c r="AM1342" s="50"/>
      <c r="AN1342" s="50"/>
      <c r="AO1342" s="50"/>
      <c r="AP1342" s="50"/>
      <c r="AQ1342" s="50"/>
      <c r="AR1342" s="50"/>
      <c r="AS1342" s="50"/>
      <c r="AT1342" s="50"/>
      <c r="AU1342" s="50"/>
      <c r="AV1342" s="50"/>
      <c r="AW1342" s="50"/>
      <c r="AX1342" s="50">
        <f t="shared" si="427"/>
        <v>8.0778846338876598</v>
      </c>
      <c r="AY1342" s="50"/>
      <c r="AZ1342" s="50">
        <f t="shared" si="417"/>
        <v>174.08613682625852</v>
      </c>
      <c r="BA1342" s="50">
        <f t="shared" si="418"/>
        <v>268.03738527217581</v>
      </c>
      <c r="BB1342" s="50">
        <f t="shared" si="419"/>
        <v>276.32720131152149</v>
      </c>
      <c r="BC1342" s="17">
        <f t="shared" si="420"/>
        <v>19688</v>
      </c>
      <c r="BD1342" s="50">
        <f t="shared" si="421"/>
        <v>8.0778846338876598</v>
      </c>
      <c r="BE1342" s="50">
        <f t="shared" si="422"/>
        <v>174.08613682625852</v>
      </c>
      <c r="BF1342" s="50">
        <f t="shared" si="428"/>
        <v>284.74950078942976</v>
      </c>
      <c r="BG1342" s="50"/>
      <c r="BH1342" s="17">
        <f t="shared" si="423"/>
        <v>0</v>
      </c>
      <c r="BI1342" s="17">
        <f t="shared" si="431"/>
        <v>1342</v>
      </c>
      <c r="BJ1342" s="17">
        <f t="shared" si="429"/>
        <v>1342</v>
      </c>
      <c r="BK1342" s="150">
        <f t="shared" si="430"/>
        <v>25057</v>
      </c>
      <c r="BL1342" s="50" t="e">
        <f t="shared" ca="1" si="424"/>
        <v>#NAME?</v>
      </c>
      <c r="BM1342" s="50" t="e">
        <f t="shared" ca="1" si="425"/>
        <v>#NAME?</v>
      </c>
      <c r="BN1342" s="50" t="e">
        <f t="shared" ca="1" si="426"/>
        <v>#NAME?</v>
      </c>
    </row>
    <row r="1343" spans="1:66" x14ac:dyDescent="0.35">
      <c r="A1343" s="48">
        <v>25058</v>
      </c>
      <c r="B1343" s="17">
        <v>1968</v>
      </c>
      <c r="C1343" s="17">
        <v>8</v>
      </c>
      <c r="D1343" s="17">
        <v>221</v>
      </c>
      <c r="E1343" s="17">
        <v>8</v>
      </c>
      <c r="F1343" s="17">
        <v>5</v>
      </c>
      <c r="G1343" s="50">
        <v>7.2</v>
      </c>
      <c r="H1343" s="32">
        <v>1.9420674026945064</v>
      </c>
      <c r="I1343" s="50">
        <v>10.333333333333334</v>
      </c>
      <c r="J1343" s="13">
        <v>2</v>
      </c>
      <c r="K1343" s="13">
        <f t="shared" si="412"/>
        <v>2</v>
      </c>
      <c r="L1343" s="13">
        <f t="shared" si="413"/>
        <v>0</v>
      </c>
      <c r="M1343" s="13" t="e">
        <f ca="1">CalcTable[[#This Row],[IWC]]-AE1342</f>
        <v>#NAME?</v>
      </c>
      <c r="N1343" s="13" t="e">
        <f ca="1">IF(CalcTable[[#This Row],[Day of Year]]&lt;123,FCAP,AE1342)</f>
        <v>#NAME?</v>
      </c>
      <c r="O1343" s="17" t="e">
        <f ca="1">IF(IRR_DRIP,5,COUNTIF('IDET Wind Values'!C1327:G1327,"&lt;="&amp;IRR_MAXWIND))</f>
        <v>#NAME?</v>
      </c>
      <c r="P1343" s="13" t="e">
        <f ca="1">CalcTable[[#This Row],[ET_o]]*KL</f>
        <v>#NAME?</v>
      </c>
      <c r="Q1343" s="13" t="e">
        <f ca="1">IF(WILTPT&lt;=0,1,MAX(0,MIN(1,(CalcTable[[#This Row],[IWC]]-WILTPT)/(MAD-WILTPT))))</f>
        <v>#NAME?</v>
      </c>
      <c r="R1343" s="13" t="e">
        <f ca="1">CalcTable[[#This Row],[ETMult]]*CalcTable[[#This Row],[ETb]]</f>
        <v>#NAME?</v>
      </c>
      <c r="S1343" s="13" t="b">
        <f>INDEX(IRR_LIST,CalcTable[[#This Row],[Day of Week]]+1)</f>
        <v>1</v>
      </c>
      <c r="T1343" s="13">
        <f t="shared" ca="1" si="414"/>
        <v>0.3</v>
      </c>
      <c r="U1343" s="13" t="b">
        <f ca="1">IF(CalcTable[[#This Row],[IrrPrecip]]&gt;=IC_MM,FALSE,TRUE)</f>
        <v>1</v>
      </c>
      <c r="V1343" s="13" t="b">
        <f t="shared" si="415"/>
        <v>1</v>
      </c>
      <c r="W1343" s="13" t="e">
        <f ca="1">IF(AND(IRR_DRIP=FALSE,CalcTable[[#This Row],[IrrHours]]&lt;=0),FALSE,TRUE)</f>
        <v>#NAME?</v>
      </c>
      <c r="X1343" s="13" t="e">
        <f ca="1">AND(CalcTable[[#This Row],[IrrDay]],CalcTable[[#This Row],[IrrRain]],CalcTable[[#This Row],[IrrWarm]],CalcTable[[#This Row],[IrrWindy]])</f>
        <v>#NAME?</v>
      </c>
      <c r="Y1343" s="13" t="e">
        <f t="shared" ca="1" si="416"/>
        <v>#NAME?</v>
      </c>
      <c r="Z1343" s="13" t="e">
        <f ca="1">CalcTable[[#This Row],[IrrHours]]/5</f>
        <v>#NAME?</v>
      </c>
      <c r="AA1343" s="13" t="e">
        <f ca="1">IF(CalcTable[[#This Row],[IrrFlag]]=FALSE,0,MAX(0,CalcTable[[#This Row],[VolRednWind]]*(FCAP*IRR_TARGET-CalcTable[[#This Row],[IWC]])))</f>
        <v>#NAME?</v>
      </c>
      <c r="AB1343" s="13" t="e">
        <f ca="1">CalcTable[[#This Row],[IWC]]+CalcTable[[#This Row],[Eff Precip]]+CalcTable[[#This Row],[IrrAmt]]-CalcTable[[#This Row],[AET]]</f>
        <v>#NAME?</v>
      </c>
      <c r="AC1343" s="13" t="e">
        <f ca="1">IF(CalcTable[[#This Row],[PWC]]&gt;FCAP,MIN(24*PERC,MIN(SAT,CalcTable[[#This Row],[PWC]])-FCAP),0)</f>
        <v>#NAME?</v>
      </c>
      <c r="AD1343" s="13" t="e">
        <f ca="1">IF(CalcTable[[#This Row],[PWC]]&gt;SAT,CalcTable[[#This Row],[PWC]]-SAT,0)</f>
        <v>#NAME?</v>
      </c>
      <c r="AE1343" s="13" t="e">
        <f ca="1">CalcTable[[#This Row],[PWC]]-CalcTable[[#This Row],[PercAmt]]-CalcTable[[#This Row],[Runoff]]</f>
        <v>#NAME?</v>
      </c>
      <c r="AF1343" s="13" t="e">
        <f ca="1">CalcTable[[#This Row],[IrrAmt]]/1000*CUR_IRR_AREA*10000/IRR_EFF</f>
        <v>#NAME?</v>
      </c>
      <c r="AG1343" s="147"/>
      <c r="AH1343" s="13"/>
      <c r="AI1343" s="50">
        <v>5.1551407876987696</v>
      </c>
      <c r="AJ1343" s="50">
        <v>8.216583145390004</v>
      </c>
      <c r="AK1343" s="50">
        <v>0</v>
      </c>
      <c r="AL1343" s="50">
        <v>0</v>
      </c>
      <c r="AM1343" s="50"/>
      <c r="AN1343" s="50"/>
      <c r="AO1343" s="50"/>
      <c r="AP1343" s="50"/>
      <c r="AQ1343" s="50"/>
      <c r="AR1343" s="50"/>
      <c r="AS1343" s="50"/>
      <c r="AT1343" s="50"/>
      <c r="AU1343" s="50"/>
      <c r="AV1343" s="50"/>
      <c r="AW1343" s="50"/>
      <c r="AX1343" s="50">
        <f t="shared" si="427"/>
        <v>13.371723933088774</v>
      </c>
      <c r="AY1343" s="50"/>
      <c r="AZ1343" s="50">
        <f t="shared" si="417"/>
        <v>316.62850381768874</v>
      </c>
      <c r="BA1343" s="50">
        <f t="shared" si="418"/>
        <v>513.99306815376701</v>
      </c>
      <c r="BB1343" s="50">
        <f t="shared" si="419"/>
        <v>532.01347031681655</v>
      </c>
      <c r="BC1343" s="17">
        <f t="shared" si="420"/>
        <v>19688</v>
      </c>
      <c r="BD1343" s="50">
        <f t="shared" si="421"/>
        <v>13.371723933088774</v>
      </c>
      <c r="BE1343" s="50">
        <f t="shared" si="422"/>
        <v>316.62850381768874</v>
      </c>
      <c r="BF1343" s="50">
        <f t="shared" si="428"/>
        <v>517.90343585929668</v>
      </c>
      <c r="BG1343" s="50"/>
      <c r="BH1343" s="17">
        <f t="shared" si="423"/>
        <v>0</v>
      </c>
      <c r="BI1343" s="17">
        <f t="shared" si="431"/>
        <v>1343</v>
      </c>
      <c r="BJ1343" s="17">
        <f t="shared" si="429"/>
        <v>1343</v>
      </c>
      <c r="BK1343" s="150">
        <f t="shared" si="430"/>
        <v>25058</v>
      </c>
      <c r="BL1343" s="50" t="e">
        <f t="shared" ca="1" si="424"/>
        <v>#NAME?</v>
      </c>
      <c r="BM1343" s="50" t="e">
        <f t="shared" ca="1" si="425"/>
        <v>#NAME?</v>
      </c>
      <c r="BN1343" s="50" t="e">
        <f t="shared" ca="1" si="426"/>
        <v>#NAME?</v>
      </c>
    </row>
    <row r="1344" spans="1:66" x14ac:dyDescent="0.35">
      <c r="A1344" s="48">
        <v>25059</v>
      </c>
      <c r="B1344" s="17">
        <v>1968</v>
      </c>
      <c r="C1344" s="17">
        <v>8</v>
      </c>
      <c r="D1344" s="17">
        <v>222</v>
      </c>
      <c r="E1344" s="17">
        <v>9</v>
      </c>
      <c r="F1344" s="17">
        <v>6</v>
      </c>
      <c r="G1344" s="50">
        <v>6.1</v>
      </c>
      <c r="H1344" s="32">
        <v>2.6160960138536136</v>
      </c>
      <c r="I1344" s="50">
        <v>0</v>
      </c>
      <c r="J1344" s="13">
        <v>0</v>
      </c>
      <c r="K1344" s="13">
        <f t="shared" si="412"/>
        <v>0</v>
      </c>
      <c r="L1344" s="13">
        <f t="shared" si="413"/>
        <v>0</v>
      </c>
      <c r="M1344" s="13" t="e">
        <f ca="1">CalcTable[[#This Row],[IWC]]-AE1343</f>
        <v>#NAME?</v>
      </c>
      <c r="N1344" s="13" t="e">
        <f ca="1">IF(CalcTable[[#This Row],[Day of Year]]&lt;123,FCAP,AE1343)</f>
        <v>#NAME?</v>
      </c>
      <c r="O1344" s="17" t="e">
        <f ca="1">IF(IRR_DRIP,5,COUNTIF('IDET Wind Values'!C1328:G1328,"&lt;="&amp;IRR_MAXWIND))</f>
        <v>#NAME?</v>
      </c>
      <c r="P1344" s="13" t="e">
        <f ca="1">CalcTable[[#This Row],[ET_o]]*KL</f>
        <v>#NAME?</v>
      </c>
      <c r="Q1344" s="13" t="e">
        <f ca="1">IF(WILTPT&lt;=0,1,MAX(0,MIN(1,(CalcTable[[#This Row],[IWC]]-WILTPT)/(MAD-WILTPT))))</f>
        <v>#NAME?</v>
      </c>
      <c r="R1344" s="13" t="e">
        <f ca="1">CalcTable[[#This Row],[ETMult]]*CalcTable[[#This Row],[ETb]]</f>
        <v>#NAME?</v>
      </c>
      <c r="S1344" s="13" t="b">
        <f>INDEX(IRR_LIST,CalcTable[[#This Row],[Day of Week]]+1)</f>
        <v>0</v>
      </c>
      <c r="T1344" s="13">
        <f t="shared" ca="1" si="414"/>
        <v>2</v>
      </c>
      <c r="U1344" s="13" t="b">
        <f ca="1">IF(CalcTable[[#This Row],[IrrPrecip]]&gt;=IC_MM,FALSE,TRUE)</f>
        <v>1</v>
      </c>
      <c r="V1344" s="13" t="b">
        <f t="shared" si="415"/>
        <v>1</v>
      </c>
      <c r="W1344" s="13" t="e">
        <f ca="1">IF(AND(IRR_DRIP=FALSE,CalcTable[[#This Row],[IrrHours]]&lt;=0),FALSE,TRUE)</f>
        <v>#NAME?</v>
      </c>
      <c r="X1344" s="13" t="e">
        <f ca="1">AND(CalcTable[[#This Row],[IrrDay]],CalcTable[[#This Row],[IrrRain]],CalcTable[[#This Row],[IrrWarm]],CalcTable[[#This Row],[IrrWindy]])</f>
        <v>#NAME?</v>
      </c>
      <c r="Y1344" s="13" t="e">
        <f t="shared" ca="1" si="416"/>
        <v>#NAME?</v>
      </c>
      <c r="Z1344" s="13" t="e">
        <f ca="1">CalcTable[[#This Row],[IrrHours]]/5</f>
        <v>#NAME?</v>
      </c>
      <c r="AA1344" s="13" t="e">
        <f ca="1">IF(CalcTable[[#This Row],[IrrFlag]]=FALSE,0,MAX(0,CalcTable[[#This Row],[VolRednWind]]*(FCAP*IRR_TARGET-CalcTable[[#This Row],[IWC]])))</f>
        <v>#NAME?</v>
      </c>
      <c r="AB1344" s="13" t="e">
        <f ca="1">CalcTable[[#This Row],[IWC]]+CalcTable[[#This Row],[Eff Precip]]+CalcTable[[#This Row],[IrrAmt]]-CalcTable[[#This Row],[AET]]</f>
        <v>#NAME?</v>
      </c>
      <c r="AC1344" s="13" t="e">
        <f ca="1">IF(CalcTable[[#This Row],[PWC]]&gt;FCAP,MIN(24*PERC,MIN(SAT,CalcTable[[#This Row],[PWC]])-FCAP),0)</f>
        <v>#NAME?</v>
      </c>
      <c r="AD1344" s="13" t="e">
        <f ca="1">IF(CalcTable[[#This Row],[PWC]]&gt;SAT,CalcTable[[#This Row],[PWC]]-SAT,0)</f>
        <v>#NAME?</v>
      </c>
      <c r="AE1344" s="13" t="e">
        <f ca="1">CalcTable[[#This Row],[PWC]]-CalcTable[[#This Row],[PercAmt]]-CalcTable[[#This Row],[Runoff]]</f>
        <v>#NAME?</v>
      </c>
      <c r="AF1344" s="13" t="e">
        <f ca="1">CalcTable[[#This Row],[IrrAmt]]/1000*CUR_IRR_AREA*10000/IRR_EFF</f>
        <v>#NAME?</v>
      </c>
      <c r="AG1344" s="147"/>
      <c r="AH1344" s="13"/>
      <c r="AI1344" s="50">
        <v>0</v>
      </c>
      <c r="AJ1344" s="50">
        <v>0</v>
      </c>
      <c r="AK1344" s="50">
        <v>0</v>
      </c>
      <c r="AL1344" s="50">
        <v>3.3481370714819789</v>
      </c>
      <c r="AM1344" s="50"/>
      <c r="AN1344" s="50"/>
      <c r="AO1344" s="50"/>
      <c r="AP1344" s="50"/>
      <c r="AQ1344" s="50"/>
      <c r="AR1344" s="50"/>
      <c r="AS1344" s="50"/>
      <c r="AT1344" s="50"/>
      <c r="AU1344" s="50"/>
      <c r="AV1344" s="50"/>
      <c r="AW1344" s="50"/>
      <c r="AX1344" s="50">
        <f t="shared" si="427"/>
        <v>3.3481370714819789</v>
      </c>
      <c r="AY1344" s="50"/>
      <c r="AZ1344" s="50">
        <f t="shared" si="417"/>
        <v>98.212020763471386</v>
      </c>
      <c r="BA1344" s="50">
        <f t="shared" si="418"/>
        <v>151.21533355645596</v>
      </c>
      <c r="BB1344" s="50">
        <f t="shared" si="419"/>
        <v>155.89209644995461</v>
      </c>
      <c r="BC1344" s="17">
        <f t="shared" si="420"/>
        <v>19688</v>
      </c>
      <c r="BD1344" s="50">
        <f t="shared" si="421"/>
        <v>3.3481370714819789</v>
      </c>
      <c r="BE1344" s="50">
        <f t="shared" si="422"/>
        <v>98.212020763471386</v>
      </c>
      <c r="BF1344" s="50">
        <f t="shared" si="428"/>
        <v>160.6436008849461</v>
      </c>
      <c r="BG1344" s="50"/>
      <c r="BH1344" s="17">
        <f t="shared" si="423"/>
        <v>0</v>
      </c>
      <c r="BI1344" s="17">
        <f t="shared" si="431"/>
        <v>1344</v>
      </c>
      <c r="BJ1344" s="17">
        <f t="shared" si="429"/>
        <v>1344</v>
      </c>
      <c r="BK1344" s="150">
        <f t="shared" si="430"/>
        <v>25059</v>
      </c>
      <c r="BL1344" s="50" t="e">
        <f t="shared" ca="1" si="424"/>
        <v>#NAME?</v>
      </c>
      <c r="BM1344" s="50" t="e">
        <f t="shared" ca="1" si="425"/>
        <v>#NAME?</v>
      </c>
      <c r="BN1344" s="50" t="e">
        <f t="shared" ca="1" si="426"/>
        <v>#NAME?</v>
      </c>
    </row>
    <row r="1345" spans="1:66" x14ac:dyDescent="0.35">
      <c r="A1345" s="48">
        <v>25060</v>
      </c>
      <c r="B1345" s="17">
        <v>1968</v>
      </c>
      <c r="C1345" s="17">
        <v>8</v>
      </c>
      <c r="D1345" s="17">
        <v>223</v>
      </c>
      <c r="E1345" s="17">
        <v>10</v>
      </c>
      <c r="F1345" s="17">
        <v>7</v>
      </c>
      <c r="G1345" s="50">
        <v>6.7</v>
      </c>
      <c r="H1345" s="32">
        <v>4.7201404611328774</v>
      </c>
      <c r="I1345" s="50">
        <v>16.333333333333332</v>
      </c>
      <c r="J1345" s="13">
        <v>0</v>
      </c>
      <c r="K1345" s="13">
        <f t="shared" si="412"/>
        <v>0</v>
      </c>
      <c r="L1345" s="13">
        <f t="shared" si="413"/>
        <v>0</v>
      </c>
      <c r="M1345" s="13" t="e">
        <f ca="1">CalcTable[[#This Row],[IWC]]-AE1344</f>
        <v>#NAME?</v>
      </c>
      <c r="N1345" s="13" t="e">
        <f ca="1">IF(CalcTable[[#This Row],[Day of Year]]&lt;123,FCAP,AE1344)</f>
        <v>#NAME?</v>
      </c>
      <c r="O1345" s="17" t="e">
        <f ca="1">IF(IRR_DRIP,5,COUNTIF('IDET Wind Values'!C1329:G1329,"&lt;="&amp;IRR_MAXWIND))</f>
        <v>#NAME?</v>
      </c>
      <c r="P1345" s="13" t="e">
        <f ca="1">CalcTable[[#This Row],[ET_o]]*KL</f>
        <v>#NAME?</v>
      </c>
      <c r="Q1345" s="13" t="e">
        <f ca="1">IF(WILTPT&lt;=0,1,MAX(0,MIN(1,(CalcTable[[#This Row],[IWC]]-WILTPT)/(MAD-WILTPT))))</f>
        <v>#NAME?</v>
      </c>
      <c r="R1345" s="13" t="e">
        <f ca="1">CalcTable[[#This Row],[ETMult]]*CalcTable[[#This Row],[ETb]]</f>
        <v>#NAME?</v>
      </c>
      <c r="S1345" s="13" t="b">
        <f>INDEX(IRR_LIST,CalcTable[[#This Row],[Day of Week]]+1)</f>
        <v>0</v>
      </c>
      <c r="T1345" s="13">
        <f t="shared" ca="1" si="414"/>
        <v>2</v>
      </c>
      <c r="U1345" s="13" t="b">
        <f ca="1">IF(CalcTable[[#This Row],[IrrPrecip]]&gt;=IC_MM,FALSE,TRUE)</f>
        <v>1</v>
      </c>
      <c r="V1345" s="13" t="b">
        <f t="shared" si="415"/>
        <v>1</v>
      </c>
      <c r="W1345" s="13" t="e">
        <f ca="1">IF(AND(IRR_DRIP=FALSE,CalcTable[[#This Row],[IrrHours]]&lt;=0),FALSE,TRUE)</f>
        <v>#NAME?</v>
      </c>
      <c r="X1345" s="13" t="e">
        <f ca="1">AND(CalcTable[[#This Row],[IrrDay]],CalcTable[[#This Row],[IrrRain]],CalcTable[[#This Row],[IrrWarm]],CalcTable[[#This Row],[IrrWindy]])</f>
        <v>#NAME?</v>
      </c>
      <c r="Y1345" s="13" t="e">
        <f t="shared" ca="1" si="416"/>
        <v>#NAME?</v>
      </c>
      <c r="Z1345" s="13" t="e">
        <f ca="1">CalcTable[[#This Row],[IrrHours]]/5</f>
        <v>#NAME?</v>
      </c>
      <c r="AA1345" s="13" t="e">
        <f ca="1">IF(CalcTable[[#This Row],[IrrFlag]]=FALSE,0,MAX(0,CalcTable[[#This Row],[VolRednWind]]*(FCAP*IRR_TARGET-CalcTable[[#This Row],[IWC]])))</f>
        <v>#NAME?</v>
      </c>
      <c r="AB1345" s="13" t="e">
        <f ca="1">CalcTable[[#This Row],[IWC]]+CalcTable[[#This Row],[Eff Precip]]+CalcTable[[#This Row],[IrrAmt]]-CalcTable[[#This Row],[AET]]</f>
        <v>#NAME?</v>
      </c>
      <c r="AC1345" s="13" t="e">
        <f ca="1">IF(CalcTable[[#This Row],[PWC]]&gt;FCAP,MIN(24*PERC,MIN(SAT,CalcTable[[#This Row],[PWC]])-FCAP),0)</f>
        <v>#NAME?</v>
      </c>
      <c r="AD1345" s="13" t="e">
        <f ca="1">IF(CalcTable[[#This Row],[PWC]]&gt;SAT,CalcTable[[#This Row],[PWC]]-SAT,0)</f>
        <v>#NAME?</v>
      </c>
      <c r="AE1345" s="13" t="e">
        <f ca="1">CalcTable[[#This Row],[PWC]]-CalcTable[[#This Row],[PercAmt]]-CalcTable[[#This Row],[Runoff]]</f>
        <v>#NAME?</v>
      </c>
      <c r="AF1345" s="13" t="e">
        <f ca="1">CalcTable[[#This Row],[IrrAmt]]/1000*CUR_IRR_AREA*10000/IRR_EFF</f>
        <v>#NAME?</v>
      </c>
      <c r="AG1345" s="147"/>
      <c r="AH1345" s="13"/>
      <c r="AI1345" s="50">
        <v>0</v>
      </c>
      <c r="AJ1345" s="50">
        <v>0</v>
      </c>
      <c r="AK1345" s="50">
        <v>0</v>
      </c>
      <c r="AL1345" s="50">
        <v>0</v>
      </c>
      <c r="AM1345" s="50"/>
      <c r="AN1345" s="50"/>
      <c r="AO1345" s="50"/>
      <c r="AP1345" s="50"/>
      <c r="AQ1345" s="50"/>
      <c r="AR1345" s="50"/>
      <c r="AS1345" s="50"/>
      <c r="AT1345" s="50"/>
      <c r="AU1345" s="50"/>
      <c r="AV1345" s="50"/>
      <c r="AW1345" s="50"/>
      <c r="AX1345" s="50">
        <f t="shared" si="427"/>
        <v>0</v>
      </c>
      <c r="AY1345" s="50"/>
      <c r="AZ1345" s="50">
        <f t="shared" si="417"/>
        <v>0</v>
      </c>
      <c r="BA1345" s="50">
        <f t="shared" si="418"/>
        <v>0</v>
      </c>
      <c r="BB1345" s="50">
        <f t="shared" si="419"/>
        <v>0</v>
      </c>
      <c r="BC1345" s="17">
        <f t="shared" si="420"/>
        <v>19688</v>
      </c>
      <c r="BD1345" s="50">
        <f t="shared" si="421"/>
        <v>0</v>
      </c>
      <c r="BE1345" s="50">
        <f t="shared" si="422"/>
        <v>0</v>
      </c>
      <c r="BF1345" s="50">
        <f t="shared" si="428"/>
        <v>0</v>
      </c>
      <c r="BG1345" s="50"/>
      <c r="BH1345" s="17">
        <f t="shared" si="423"/>
        <v>0</v>
      </c>
      <c r="BI1345" s="17">
        <f t="shared" si="431"/>
        <v>1345</v>
      </c>
      <c r="BJ1345" s="17">
        <f t="shared" si="429"/>
        <v>1345</v>
      </c>
      <c r="BK1345" s="150">
        <f t="shared" si="430"/>
        <v>25060</v>
      </c>
      <c r="BL1345" s="50" t="e">
        <f t="shared" ca="1" si="424"/>
        <v>#NAME?</v>
      </c>
      <c r="BM1345" s="50" t="e">
        <f t="shared" ca="1" si="425"/>
        <v>#NAME?</v>
      </c>
      <c r="BN1345" s="50" t="e">
        <f t="shared" ca="1" si="426"/>
        <v>#NAME?</v>
      </c>
    </row>
    <row r="1346" spans="1:66" x14ac:dyDescent="0.35">
      <c r="A1346" s="48">
        <v>25061</v>
      </c>
      <c r="B1346" s="17">
        <v>1968</v>
      </c>
      <c r="C1346" s="17">
        <v>8</v>
      </c>
      <c r="D1346" s="17">
        <v>224</v>
      </c>
      <c r="E1346" s="17">
        <v>11</v>
      </c>
      <c r="F1346" s="17">
        <v>1</v>
      </c>
      <c r="G1346" s="50">
        <v>11.1</v>
      </c>
      <c r="H1346" s="32">
        <v>4.0651747864492274</v>
      </c>
      <c r="I1346" s="50">
        <v>16.333333333333332</v>
      </c>
      <c r="J1346" s="13">
        <v>1.6</v>
      </c>
      <c r="K1346" s="13">
        <f t="shared" si="412"/>
        <v>1.6</v>
      </c>
      <c r="L1346" s="13">
        <f t="shared" si="413"/>
        <v>0</v>
      </c>
      <c r="M1346" s="13" t="e">
        <f ca="1">CalcTable[[#This Row],[IWC]]-AE1345</f>
        <v>#NAME?</v>
      </c>
      <c r="N1346" s="13" t="e">
        <f ca="1">IF(CalcTable[[#This Row],[Day of Year]]&lt;123,FCAP,AE1345)</f>
        <v>#NAME?</v>
      </c>
      <c r="O1346" s="17" t="e">
        <f ca="1">IF(IRR_DRIP,5,COUNTIF('IDET Wind Values'!C1330:G1330,"&lt;="&amp;IRR_MAXWIND))</f>
        <v>#NAME?</v>
      </c>
      <c r="P1346" s="13" t="e">
        <f ca="1">CalcTable[[#This Row],[ET_o]]*KL</f>
        <v>#NAME?</v>
      </c>
      <c r="Q1346" s="13" t="e">
        <f ca="1">IF(WILTPT&lt;=0,1,MAX(0,MIN(1,(CalcTable[[#This Row],[IWC]]-WILTPT)/(MAD-WILTPT))))</f>
        <v>#NAME?</v>
      </c>
      <c r="R1346" s="13" t="e">
        <f ca="1">CalcTable[[#This Row],[ETMult]]*CalcTable[[#This Row],[ETb]]</f>
        <v>#NAME?</v>
      </c>
      <c r="S1346" s="13" t="b">
        <f>INDEX(IRR_LIST,CalcTable[[#This Row],[Day of Week]]+1)</f>
        <v>1</v>
      </c>
      <c r="T1346" s="13">
        <f t="shared" ca="1" si="414"/>
        <v>0</v>
      </c>
      <c r="U1346" s="13" t="b">
        <f ca="1">IF(CalcTable[[#This Row],[IrrPrecip]]&gt;=IC_MM,FALSE,TRUE)</f>
        <v>1</v>
      </c>
      <c r="V1346" s="13" t="b">
        <f t="shared" si="415"/>
        <v>1</v>
      </c>
      <c r="W1346" s="13" t="e">
        <f ca="1">IF(AND(IRR_DRIP=FALSE,CalcTable[[#This Row],[IrrHours]]&lt;=0),FALSE,TRUE)</f>
        <v>#NAME?</v>
      </c>
      <c r="X1346" s="13" t="e">
        <f ca="1">AND(CalcTable[[#This Row],[IrrDay]],CalcTable[[#This Row],[IrrRain]],CalcTable[[#This Row],[IrrWarm]],CalcTable[[#This Row],[IrrWindy]])</f>
        <v>#NAME?</v>
      </c>
      <c r="Y1346" s="13" t="e">
        <f t="shared" ca="1" si="416"/>
        <v>#NAME?</v>
      </c>
      <c r="Z1346" s="13" t="e">
        <f ca="1">CalcTable[[#This Row],[IrrHours]]/5</f>
        <v>#NAME?</v>
      </c>
      <c r="AA1346" s="13" t="e">
        <f ca="1">IF(CalcTable[[#This Row],[IrrFlag]]=FALSE,0,MAX(0,CalcTable[[#This Row],[VolRednWind]]*(FCAP*IRR_TARGET-CalcTable[[#This Row],[IWC]])))</f>
        <v>#NAME?</v>
      </c>
      <c r="AB1346" s="13" t="e">
        <f ca="1">CalcTable[[#This Row],[IWC]]+CalcTable[[#This Row],[Eff Precip]]+CalcTable[[#This Row],[IrrAmt]]-CalcTable[[#This Row],[AET]]</f>
        <v>#NAME?</v>
      </c>
      <c r="AC1346" s="13" t="e">
        <f ca="1">IF(CalcTable[[#This Row],[PWC]]&gt;FCAP,MIN(24*PERC,MIN(SAT,CalcTable[[#This Row],[PWC]])-FCAP),0)</f>
        <v>#NAME?</v>
      </c>
      <c r="AD1346" s="13" t="e">
        <f ca="1">IF(CalcTable[[#This Row],[PWC]]&gt;SAT,CalcTable[[#This Row],[PWC]]-SAT,0)</f>
        <v>#NAME?</v>
      </c>
      <c r="AE1346" s="13" t="e">
        <f ca="1">CalcTable[[#This Row],[PWC]]-CalcTable[[#This Row],[PercAmt]]-CalcTable[[#This Row],[Runoff]]</f>
        <v>#NAME?</v>
      </c>
      <c r="AF1346" s="13" t="e">
        <f ca="1">CalcTable[[#This Row],[IrrAmt]]/1000*CUR_IRR_AREA*10000/IRR_EFF</f>
        <v>#NAME?</v>
      </c>
      <c r="AG1346" s="147"/>
      <c r="AH1346" s="13"/>
      <c r="AI1346" s="50">
        <v>5.1260193194943264</v>
      </c>
      <c r="AJ1346" s="50">
        <v>7.1708193194943286</v>
      </c>
      <c r="AK1346" s="50">
        <v>0</v>
      </c>
      <c r="AL1346" s="50">
        <v>0</v>
      </c>
      <c r="AM1346" s="50"/>
      <c r="AN1346" s="50"/>
      <c r="AO1346" s="50"/>
      <c r="AP1346" s="50"/>
      <c r="AQ1346" s="50"/>
      <c r="AR1346" s="50"/>
      <c r="AS1346" s="50"/>
      <c r="AT1346" s="50"/>
      <c r="AU1346" s="50"/>
      <c r="AV1346" s="50"/>
      <c r="AW1346" s="50"/>
      <c r="AX1346" s="50">
        <f t="shared" si="427"/>
        <v>12.296838638988655</v>
      </c>
      <c r="AY1346" s="50"/>
      <c r="AZ1346" s="50">
        <f t="shared" si="417"/>
        <v>285.52565005775045</v>
      </c>
      <c r="BA1346" s="50">
        <f t="shared" si="418"/>
        <v>462.73358696738501</v>
      </c>
      <c r="BB1346" s="50">
        <f t="shared" si="419"/>
        <v>478.89834970971788</v>
      </c>
      <c r="BC1346" s="17">
        <f t="shared" si="420"/>
        <v>19688</v>
      </c>
      <c r="BD1346" s="50">
        <f t="shared" si="421"/>
        <v>12.296838638988655</v>
      </c>
      <c r="BE1346" s="50">
        <f t="shared" si="422"/>
        <v>285.52565005775045</v>
      </c>
      <c r="BF1346" s="50">
        <f t="shared" si="428"/>
        <v>467.02906847582113</v>
      </c>
      <c r="BG1346" s="50"/>
      <c r="BH1346" s="17">
        <f t="shared" si="423"/>
        <v>0</v>
      </c>
      <c r="BI1346" s="17">
        <f t="shared" si="431"/>
        <v>1346</v>
      </c>
      <c r="BJ1346" s="17">
        <f t="shared" si="429"/>
        <v>1346</v>
      </c>
      <c r="BK1346" s="150">
        <f t="shared" si="430"/>
        <v>25061</v>
      </c>
      <c r="BL1346" s="50" t="e">
        <f t="shared" ca="1" si="424"/>
        <v>#NAME?</v>
      </c>
      <c r="BM1346" s="50" t="e">
        <f t="shared" ca="1" si="425"/>
        <v>#NAME?</v>
      </c>
      <c r="BN1346" s="50" t="e">
        <f t="shared" ca="1" si="426"/>
        <v>#NAME?</v>
      </c>
    </row>
    <row r="1347" spans="1:66" x14ac:dyDescent="0.35">
      <c r="A1347" s="48">
        <v>25062</v>
      </c>
      <c r="B1347" s="17">
        <v>1968</v>
      </c>
      <c r="C1347" s="17">
        <v>8</v>
      </c>
      <c r="D1347" s="17">
        <v>225</v>
      </c>
      <c r="E1347" s="17">
        <v>12</v>
      </c>
      <c r="F1347" s="17">
        <v>2</v>
      </c>
      <c r="G1347" s="50">
        <v>7.8</v>
      </c>
      <c r="H1347" s="32">
        <v>2.6710332200820091</v>
      </c>
      <c r="I1347" s="50">
        <v>9.6666666666666661</v>
      </c>
      <c r="J1347" s="13">
        <v>0.6</v>
      </c>
      <c r="K1347" s="13">
        <f t="shared" si="412"/>
        <v>0.6</v>
      </c>
      <c r="L1347" s="13">
        <f t="shared" si="413"/>
        <v>0</v>
      </c>
      <c r="M1347" s="13" t="e">
        <f ca="1">CalcTable[[#This Row],[IWC]]-AE1346</f>
        <v>#NAME?</v>
      </c>
      <c r="N1347" s="13" t="e">
        <f ca="1">IF(CalcTable[[#This Row],[Day of Year]]&lt;123,FCAP,AE1346)</f>
        <v>#NAME?</v>
      </c>
      <c r="O1347" s="17" t="e">
        <f ca="1">IF(IRR_DRIP,5,COUNTIF('IDET Wind Values'!C1331:G1331,"&lt;="&amp;IRR_MAXWIND))</f>
        <v>#NAME?</v>
      </c>
      <c r="P1347" s="13" t="e">
        <f ca="1">CalcTable[[#This Row],[ET_o]]*KL</f>
        <v>#NAME?</v>
      </c>
      <c r="Q1347" s="13" t="e">
        <f ca="1">IF(WILTPT&lt;=0,1,MAX(0,MIN(1,(CalcTable[[#This Row],[IWC]]-WILTPT)/(MAD-WILTPT))))</f>
        <v>#NAME?</v>
      </c>
      <c r="R1347" s="13" t="e">
        <f ca="1">CalcTable[[#This Row],[ETMult]]*CalcTable[[#This Row],[ETb]]</f>
        <v>#NAME?</v>
      </c>
      <c r="S1347" s="13" t="b">
        <f>INDEX(IRR_LIST,CalcTable[[#This Row],[Day of Week]]+1)</f>
        <v>0</v>
      </c>
      <c r="T1347" s="13">
        <f t="shared" ca="1" si="414"/>
        <v>1.6</v>
      </c>
      <c r="U1347" s="13" t="b">
        <f ca="1">IF(CalcTable[[#This Row],[IrrPrecip]]&gt;=IC_MM,FALSE,TRUE)</f>
        <v>1</v>
      </c>
      <c r="V1347" s="13" t="b">
        <f t="shared" si="415"/>
        <v>1</v>
      </c>
      <c r="W1347" s="13" t="e">
        <f ca="1">IF(AND(IRR_DRIP=FALSE,CalcTable[[#This Row],[IrrHours]]&lt;=0),FALSE,TRUE)</f>
        <v>#NAME?</v>
      </c>
      <c r="X1347" s="13" t="e">
        <f ca="1">AND(CalcTable[[#This Row],[IrrDay]],CalcTable[[#This Row],[IrrRain]],CalcTable[[#This Row],[IrrWarm]],CalcTable[[#This Row],[IrrWindy]])</f>
        <v>#NAME?</v>
      </c>
      <c r="Y1347" s="13" t="e">
        <f t="shared" ca="1" si="416"/>
        <v>#NAME?</v>
      </c>
      <c r="Z1347" s="13" t="e">
        <f ca="1">CalcTable[[#This Row],[IrrHours]]/5</f>
        <v>#NAME?</v>
      </c>
      <c r="AA1347" s="13" t="e">
        <f ca="1">IF(CalcTable[[#This Row],[IrrFlag]]=FALSE,0,MAX(0,CalcTable[[#This Row],[VolRednWind]]*(FCAP*IRR_TARGET-CalcTable[[#This Row],[IWC]])))</f>
        <v>#NAME?</v>
      </c>
      <c r="AB1347" s="13" t="e">
        <f ca="1">CalcTable[[#This Row],[IWC]]+CalcTable[[#This Row],[Eff Precip]]+CalcTable[[#This Row],[IrrAmt]]-CalcTable[[#This Row],[AET]]</f>
        <v>#NAME?</v>
      </c>
      <c r="AC1347" s="13" t="e">
        <f ca="1">IF(CalcTable[[#This Row],[PWC]]&gt;FCAP,MIN(24*PERC,MIN(SAT,CalcTable[[#This Row],[PWC]])-FCAP),0)</f>
        <v>#NAME?</v>
      </c>
      <c r="AD1347" s="13" t="e">
        <f ca="1">IF(CalcTable[[#This Row],[PWC]]&gt;SAT,CalcTable[[#This Row],[PWC]]-SAT,0)</f>
        <v>#NAME?</v>
      </c>
      <c r="AE1347" s="13" t="e">
        <f ca="1">CalcTable[[#This Row],[PWC]]-CalcTable[[#This Row],[PercAmt]]-CalcTable[[#This Row],[Runoff]]</f>
        <v>#NAME?</v>
      </c>
      <c r="AF1347" s="13" t="e">
        <f ca="1">CalcTable[[#This Row],[IrrAmt]]/1000*CUR_IRR_AREA*10000/IRR_EFF</f>
        <v>#NAME?</v>
      </c>
      <c r="AG1347" s="147"/>
      <c r="AH1347" s="13"/>
      <c r="AI1347" s="50">
        <v>0</v>
      </c>
      <c r="AJ1347" s="50">
        <v>0</v>
      </c>
      <c r="AK1347" s="50">
        <v>0</v>
      </c>
      <c r="AL1347" s="50">
        <v>7.1119233861701581</v>
      </c>
      <c r="AM1347" s="50"/>
      <c r="AN1347" s="50"/>
      <c r="AO1347" s="50"/>
      <c r="AP1347" s="50"/>
      <c r="AQ1347" s="50"/>
      <c r="AR1347" s="50"/>
      <c r="AS1347" s="50"/>
      <c r="AT1347" s="50"/>
      <c r="AU1347" s="50"/>
      <c r="AV1347" s="50"/>
      <c r="AW1347" s="50"/>
      <c r="AX1347" s="50">
        <f t="shared" si="427"/>
        <v>7.1119233861701581</v>
      </c>
      <c r="AY1347" s="50"/>
      <c r="AZ1347" s="50">
        <f t="shared" si="417"/>
        <v>208.61641932765798</v>
      </c>
      <c r="BA1347" s="50">
        <f t="shared" si="418"/>
        <v>321.20305832988612</v>
      </c>
      <c r="BB1347" s="50">
        <f t="shared" si="419"/>
        <v>331.13717353596508</v>
      </c>
      <c r="BC1347" s="17">
        <f t="shared" si="420"/>
        <v>19688</v>
      </c>
      <c r="BD1347" s="50">
        <f t="shared" si="421"/>
        <v>7.1119233861701581</v>
      </c>
      <c r="BE1347" s="50">
        <f t="shared" si="422"/>
        <v>208.61641932765798</v>
      </c>
      <c r="BF1347" s="50">
        <f t="shared" si="428"/>
        <v>341.2300504968685</v>
      </c>
      <c r="BG1347" s="50"/>
      <c r="BH1347" s="17">
        <f t="shared" si="423"/>
        <v>0</v>
      </c>
      <c r="BI1347" s="17">
        <f t="shared" si="431"/>
        <v>1347</v>
      </c>
      <c r="BJ1347" s="17">
        <f t="shared" si="429"/>
        <v>1347</v>
      </c>
      <c r="BK1347" s="150">
        <f t="shared" si="430"/>
        <v>25062</v>
      </c>
      <c r="BL1347" s="50" t="e">
        <f t="shared" ca="1" si="424"/>
        <v>#NAME?</v>
      </c>
      <c r="BM1347" s="50" t="e">
        <f t="shared" ca="1" si="425"/>
        <v>#NAME?</v>
      </c>
      <c r="BN1347" s="50" t="e">
        <f t="shared" ca="1" si="426"/>
        <v>#NAME?</v>
      </c>
    </row>
    <row r="1348" spans="1:66" x14ac:dyDescent="0.35">
      <c r="A1348" s="48">
        <v>25063</v>
      </c>
      <c r="B1348" s="17">
        <v>1968</v>
      </c>
      <c r="C1348" s="17">
        <v>8</v>
      </c>
      <c r="D1348" s="17">
        <v>226</v>
      </c>
      <c r="E1348" s="17">
        <v>13</v>
      </c>
      <c r="F1348" s="17">
        <v>3</v>
      </c>
      <c r="G1348" s="50">
        <v>6.7</v>
      </c>
      <c r="H1348" s="32">
        <v>4.3674133774795845</v>
      </c>
      <c r="I1348" s="50">
        <v>18.333333333333332</v>
      </c>
      <c r="J1348" s="13">
        <v>0.8</v>
      </c>
      <c r="K1348" s="13">
        <f t="shared" si="412"/>
        <v>0.8</v>
      </c>
      <c r="L1348" s="13">
        <f t="shared" si="413"/>
        <v>0</v>
      </c>
      <c r="M1348" s="13" t="e">
        <f ca="1">CalcTable[[#This Row],[IWC]]-AE1347</f>
        <v>#NAME?</v>
      </c>
      <c r="N1348" s="13" t="e">
        <f ca="1">IF(CalcTable[[#This Row],[Day of Year]]&lt;123,FCAP,AE1347)</f>
        <v>#NAME?</v>
      </c>
      <c r="O1348" s="17" t="e">
        <f ca="1">IF(IRR_DRIP,5,COUNTIF('IDET Wind Values'!C1332:G1332,"&lt;="&amp;IRR_MAXWIND))</f>
        <v>#NAME?</v>
      </c>
      <c r="P1348" s="13" t="e">
        <f ca="1">CalcTable[[#This Row],[ET_o]]*KL</f>
        <v>#NAME?</v>
      </c>
      <c r="Q1348" s="13" t="e">
        <f ca="1">IF(WILTPT&lt;=0,1,MAX(0,MIN(1,(CalcTable[[#This Row],[IWC]]-WILTPT)/(MAD-WILTPT))))</f>
        <v>#NAME?</v>
      </c>
      <c r="R1348" s="13" t="e">
        <f ca="1">CalcTable[[#This Row],[ETMult]]*CalcTable[[#This Row],[ETb]]</f>
        <v>#NAME?</v>
      </c>
      <c r="S1348" s="13" t="b">
        <f>INDEX(IRR_LIST,CalcTable[[#This Row],[Day of Week]]+1)</f>
        <v>1</v>
      </c>
      <c r="T1348" s="13">
        <f t="shared" ca="1" si="414"/>
        <v>2.2000000000000002</v>
      </c>
      <c r="U1348" s="13" t="b">
        <f ca="1">IF(CalcTable[[#This Row],[IrrPrecip]]&gt;=IC_MM,FALSE,TRUE)</f>
        <v>1</v>
      </c>
      <c r="V1348" s="13" t="b">
        <f t="shared" si="415"/>
        <v>1</v>
      </c>
      <c r="W1348" s="13" t="e">
        <f ca="1">IF(AND(IRR_DRIP=FALSE,CalcTable[[#This Row],[IrrHours]]&lt;=0),FALSE,TRUE)</f>
        <v>#NAME?</v>
      </c>
      <c r="X1348" s="13" t="e">
        <f ca="1">AND(CalcTable[[#This Row],[IrrDay]],CalcTable[[#This Row],[IrrRain]],CalcTable[[#This Row],[IrrWarm]],CalcTable[[#This Row],[IrrWindy]])</f>
        <v>#NAME?</v>
      </c>
      <c r="Y1348" s="13" t="e">
        <f t="shared" ca="1" si="416"/>
        <v>#NAME?</v>
      </c>
      <c r="Z1348" s="13" t="e">
        <f ca="1">CalcTable[[#This Row],[IrrHours]]/5</f>
        <v>#NAME?</v>
      </c>
      <c r="AA1348" s="13" t="e">
        <f ca="1">IF(CalcTable[[#This Row],[IrrFlag]]=FALSE,0,MAX(0,CalcTable[[#This Row],[VolRednWind]]*(FCAP*IRR_TARGET-CalcTable[[#This Row],[IWC]])))</f>
        <v>#NAME?</v>
      </c>
      <c r="AB1348" s="13" t="e">
        <f ca="1">CalcTable[[#This Row],[IWC]]+CalcTable[[#This Row],[Eff Precip]]+CalcTable[[#This Row],[IrrAmt]]-CalcTable[[#This Row],[AET]]</f>
        <v>#NAME?</v>
      </c>
      <c r="AC1348" s="13" t="e">
        <f ca="1">IF(CalcTable[[#This Row],[PWC]]&gt;FCAP,MIN(24*PERC,MIN(SAT,CalcTable[[#This Row],[PWC]])-FCAP),0)</f>
        <v>#NAME?</v>
      </c>
      <c r="AD1348" s="13" t="e">
        <f ca="1">IF(CalcTable[[#This Row],[PWC]]&gt;SAT,CalcTable[[#This Row],[PWC]]-SAT,0)</f>
        <v>#NAME?</v>
      </c>
      <c r="AE1348" s="13" t="e">
        <f ca="1">CalcTable[[#This Row],[PWC]]-CalcTable[[#This Row],[PercAmt]]-CalcTable[[#This Row],[Runoff]]</f>
        <v>#NAME?</v>
      </c>
      <c r="AF1348" s="13" t="e">
        <f ca="1">CalcTable[[#This Row],[IrrAmt]]/1000*CUR_IRR_AREA*10000/IRR_EFF</f>
        <v>#NAME?</v>
      </c>
      <c r="AG1348" s="147"/>
      <c r="AH1348" s="13"/>
      <c r="AI1348" s="50">
        <v>8.1326918175680802</v>
      </c>
      <c r="AJ1348" s="50">
        <v>9.4958918175680793</v>
      </c>
      <c r="AK1348" s="50">
        <v>0</v>
      </c>
      <c r="AL1348" s="50">
        <v>0</v>
      </c>
      <c r="AM1348" s="50"/>
      <c r="AN1348" s="50"/>
      <c r="AO1348" s="50"/>
      <c r="AP1348" s="50"/>
      <c r="AQ1348" s="50"/>
      <c r="AR1348" s="50"/>
      <c r="AS1348" s="50"/>
      <c r="AT1348" s="50"/>
      <c r="AU1348" s="50"/>
      <c r="AV1348" s="50"/>
      <c r="AW1348" s="50"/>
      <c r="AX1348" s="50">
        <f t="shared" si="427"/>
        <v>17.62858363513616</v>
      </c>
      <c r="AY1348" s="50"/>
      <c r="AZ1348" s="50">
        <f t="shared" si="417"/>
        <v>397.82563997299553</v>
      </c>
      <c r="BA1348" s="50">
        <f t="shared" si="418"/>
        <v>643.13465983434321</v>
      </c>
      <c r="BB1348" s="50">
        <f t="shared" si="419"/>
        <v>665.47978994272751</v>
      </c>
      <c r="BC1348" s="17">
        <f t="shared" si="420"/>
        <v>19688</v>
      </c>
      <c r="BD1348" s="50">
        <f t="shared" si="421"/>
        <v>17.62858363513616</v>
      </c>
      <c r="BE1348" s="50">
        <f t="shared" si="422"/>
        <v>397.82563997299553</v>
      </c>
      <c r="BF1348" s="50">
        <f t="shared" si="428"/>
        <v>650.71610209032485</v>
      </c>
      <c r="BG1348" s="50"/>
      <c r="BH1348" s="17">
        <f t="shared" si="423"/>
        <v>0</v>
      </c>
      <c r="BI1348" s="17">
        <f t="shared" si="431"/>
        <v>1348</v>
      </c>
      <c r="BJ1348" s="17">
        <f t="shared" si="429"/>
        <v>1348</v>
      </c>
      <c r="BK1348" s="150">
        <f t="shared" si="430"/>
        <v>25063</v>
      </c>
      <c r="BL1348" s="50" t="e">
        <f t="shared" ca="1" si="424"/>
        <v>#NAME?</v>
      </c>
      <c r="BM1348" s="50" t="e">
        <f t="shared" ca="1" si="425"/>
        <v>#NAME?</v>
      </c>
      <c r="BN1348" s="50" t="e">
        <f t="shared" ca="1" si="426"/>
        <v>#NAME?</v>
      </c>
    </row>
    <row r="1349" spans="1:66" x14ac:dyDescent="0.35">
      <c r="A1349" s="48">
        <v>25064</v>
      </c>
      <c r="B1349" s="17">
        <v>1968</v>
      </c>
      <c r="C1349" s="17">
        <v>8</v>
      </c>
      <c r="D1349" s="17">
        <v>227</v>
      </c>
      <c r="E1349" s="17">
        <v>14</v>
      </c>
      <c r="F1349" s="17">
        <v>4</v>
      </c>
      <c r="G1349" s="50">
        <v>5.6</v>
      </c>
      <c r="H1349" s="32">
        <v>1.8980040479169351</v>
      </c>
      <c r="I1349" s="50">
        <v>2</v>
      </c>
      <c r="J1349" s="13">
        <v>5.9</v>
      </c>
      <c r="K1349" s="13">
        <f t="shared" si="412"/>
        <v>5.9</v>
      </c>
      <c r="L1349" s="13">
        <f t="shared" si="413"/>
        <v>0.67500000000000027</v>
      </c>
      <c r="M1349" s="13" t="e">
        <f ca="1">CalcTable[[#This Row],[IWC]]-AE1348</f>
        <v>#NAME?</v>
      </c>
      <c r="N1349" s="13" t="e">
        <f ca="1">IF(CalcTable[[#This Row],[Day of Year]]&lt;123,FCAP,AE1348)</f>
        <v>#NAME?</v>
      </c>
      <c r="O1349" s="17" t="e">
        <f ca="1">IF(IRR_DRIP,5,COUNTIF('IDET Wind Values'!C1333:G1333,"&lt;="&amp;IRR_MAXWIND))</f>
        <v>#NAME?</v>
      </c>
      <c r="P1349" s="13" t="e">
        <f ca="1">CalcTable[[#This Row],[ET_o]]*KL</f>
        <v>#NAME?</v>
      </c>
      <c r="Q1349" s="13" t="e">
        <f ca="1">IF(WILTPT&lt;=0,1,MAX(0,MIN(1,(CalcTable[[#This Row],[IWC]]-WILTPT)/(MAD-WILTPT))))</f>
        <v>#NAME?</v>
      </c>
      <c r="R1349" s="13" t="e">
        <f ca="1">CalcTable[[#This Row],[ETMult]]*CalcTable[[#This Row],[ETb]]</f>
        <v>#NAME?</v>
      </c>
      <c r="S1349" s="13" t="b">
        <f>INDEX(IRR_LIST,CalcTable[[#This Row],[Day of Week]]+1)</f>
        <v>0</v>
      </c>
      <c r="T1349" s="13">
        <f t="shared" ca="1" si="414"/>
        <v>1.4</v>
      </c>
      <c r="U1349" s="13" t="b">
        <f ca="1">IF(CalcTable[[#This Row],[IrrPrecip]]&gt;=IC_MM,FALSE,TRUE)</f>
        <v>1</v>
      </c>
      <c r="V1349" s="13" t="b">
        <f t="shared" si="415"/>
        <v>1</v>
      </c>
      <c r="W1349" s="13" t="e">
        <f ca="1">IF(AND(IRR_DRIP=FALSE,CalcTable[[#This Row],[IrrHours]]&lt;=0),FALSE,TRUE)</f>
        <v>#NAME?</v>
      </c>
      <c r="X1349" s="13" t="e">
        <f ca="1">AND(CalcTable[[#This Row],[IrrDay]],CalcTable[[#This Row],[IrrRain]],CalcTable[[#This Row],[IrrWarm]],CalcTable[[#This Row],[IrrWindy]])</f>
        <v>#NAME?</v>
      </c>
      <c r="Y1349" s="13" t="e">
        <f t="shared" ca="1" si="416"/>
        <v>#NAME?</v>
      </c>
      <c r="Z1349" s="13" t="e">
        <f ca="1">CalcTable[[#This Row],[IrrHours]]/5</f>
        <v>#NAME?</v>
      </c>
      <c r="AA1349" s="13" t="e">
        <f ca="1">IF(CalcTable[[#This Row],[IrrFlag]]=FALSE,0,MAX(0,CalcTable[[#This Row],[VolRednWind]]*(FCAP*IRR_TARGET-CalcTable[[#This Row],[IWC]])))</f>
        <v>#NAME?</v>
      </c>
      <c r="AB1349" s="13" t="e">
        <f ca="1">CalcTable[[#This Row],[IWC]]+CalcTable[[#This Row],[Eff Precip]]+CalcTable[[#This Row],[IrrAmt]]-CalcTable[[#This Row],[AET]]</f>
        <v>#NAME?</v>
      </c>
      <c r="AC1349" s="13" t="e">
        <f ca="1">IF(CalcTable[[#This Row],[PWC]]&gt;FCAP,MIN(24*PERC,MIN(SAT,CalcTable[[#This Row],[PWC]])-FCAP),0)</f>
        <v>#NAME?</v>
      </c>
      <c r="AD1349" s="13" t="e">
        <f ca="1">IF(CalcTable[[#This Row],[PWC]]&gt;SAT,CalcTable[[#This Row],[PWC]]-SAT,0)</f>
        <v>#NAME?</v>
      </c>
      <c r="AE1349" s="13" t="e">
        <f ca="1">CalcTable[[#This Row],[PWC]]-CalcTable[[#This Row],[PercAmt]]-CalcTable[[#This Row],[Runoff]]</f>
        <v>#NAME?</v>
      </c>
      <c r="AF1349" s="13" t="e">
        <f ca="1">CalcTable[[#This Row],[IrrAmt]]/1000*CUR_IRR_AREA*10000/IRR_EFF</f>
        <v>#NAME?</v>
      </c>
      <c r="AG1349" s="147"/>
      <c r="AH1349" s="13"/>
      <c r="AI1349" s="50">
        <v>0</v>
      </c>
      <c r="AJ1349" s="50">
        <v>0</v>
      </c>
      <c r="AK1349" s="50">
        <v>0</v>
      </c>
      <c r="AL1349" s="50">
        <v>4.6820773576137711</v>
      </c>
      <c r="AM1349" s="50"/>
      <c r="AN1349" s="50"/>
      <c r="AO1349" s="50"/>
      <c r="AP1349" s="50"/>
      <c r="AQ1349" s="50"/>
      <c r="AR1349" s="50"/>
      <c r="AS1349" s="50"/>
      <c r="AT1349" s="50"/>
      <c r="AU1349" s="50"/>
      <c r="AV1349" s="50"/>
      <c r="AW1349" s="50"/>
      <c r="AX1349" s="50">
        <f t="shared" si="427"/>
        <v>4.6820773576137711</v>
      </c>
      <c r="AY1349" s="50"/>
      <c r="AZ1349" s="50">
        <f t="shared" si="417"/>
        <v>137.3409358233373</v>
      </c>
      <c r="BA1349" s="50">
        <f t="shared" si="418"/>
        <v>211.4614408708527</v>
      </c>
      <c r="BB1349" s="50">
        <f t="shared" si="419"/>
        <v>218.00148543386877</v>
      </c>
      <c r="BC1349" s="17">
        <f t="shared" si="420"/>
        <v>19688</v>
      </c>
      <c r="BD1349" s="50">
        <f t="shared" si="421"/>
        <v>4.6820773576137711</v>
      </c>
      <c r="BE1349" s="50">
        <f t="shared" si="422"/>
        <v>137.3409358233373</v>
      </c>
      <c r="BF1349" s="50">
        <f t="shared" si="428"/>
        <v>224.64604951673289</v>
      </c>
      <c r="BG1349" s="50"/>
      <c r="BH1349" s="17">
        <f t="shared" si="423"/>
        <v>0</v>
      </c>
      <c r="BI1349" s="17">
        <f t="shared" si="431"/>
        <v>1349</v>
      </c>
      <c r="BJ1349" s="17">
        <f t="shared" si="429"/>
        <v>1349</v>
      </c>
      <c r="BK1349" s="150">
        <f t="shared" si="430"/>
        <v>25064</v>
      </c>
      <c r="BL1349" s="50" t="e">
        <f t="shared" ca="1" si="424"/>
        <v>#NAME?</v>
      </c>
      <c r="BM1349" s="50" t="e">
        <f t="shared" ca="1" si="425"/>
        <v>#NAME?</v>
      </c>
      <c r="BN1349" s="50" t="e">
        <f t="shared" ca="1" si="426"/>
        <v>#NAME?</v>
      </c>
    </row>
    <row r="1350" spans="1:66" x14ac:dyDescent="0.35">
      <c r="A1350" s="48">
        <v>25065</v>
      </c>
      <c r="B1350" s="17">
        <v>1968</v>
      </c>
      <c r="C1350" s="17">
        <v>8</v>
      </c>
      <c r="D1350" s="17">
        <v>228</v>
      </c>
      <c r="E1350" s="17">
        <v>15</v>
      </c>
      <c r="F1350" s="17">
        <v>5</v>
      </c>
      <c r="G1350" s="50">
        <v>10.6</v>
      </c>
      <c r="H1350" s="32">
        <v>2.2997408465855624</v>
      </c>
      <c r="I1350" s="50">
        <v>20.5</v>
      </c>
      <c r="J1350" s="13">
        <v>0.9</v>
      </c>
      <c r="K1350" s="13">
        <f t="shared" si="412"/>
        <v>0.9</v>
      </c>
      <c r="L1350" s="13">
        <f t="shared" si="413"/>
        <v>0</v>
      </c>
      <c r="M1350" s="13" t="e">
        <f ca="1">CalcTable[[#This Row],[IWC]]-AE1349</f>
        <v>#NAME?</v>
      </c>
      <c r="N1350" s="13" t="e">
        <f ca="1">IF(CalcTable[[#This Row],[Day of Year]]&lt;123,FCAP,AE1349)</f>
        <v>#NAME?</v>
      </c>
      <c r="O1350" s="17" t="e">
        <f ca="1">IF(IRR_DRIP,5,COUNTIF('IDET Wind Values'!C1334:G1334,"&lt;="&amp;IRR_MAXWIND))</f>
        <v>#NAME?</v>
      </c>
      <c r="P1350" s="13" t="e">
        <f ca="1">CalcTable[[#This Row],[ET_o]]*KL</f>
        <v>#NAME?</v>
      </c>
      <c r="Q1350" s="13" t="e">
        <f ca="1">IF(WILTPT&lt;=0,1,MAX(0,MIN(1,(CalcTable[[#This Row],[IWC]]-WILTPT)/(MAD-WILTPT))))</f>
        <v>#NAME?</v>
      </c>
      <c r="R1350" s="13" t="e">
        <f ca="1">CalcTable[[#This Row],[ETMult]]*CalcTable[[#This Row],[ETb]]</f>
        <v>#NAME?</v>
      </c>
      <c r="S1350" s="13" t="b">
        <f>INDEX(IRR_LIST,CalcTable[[#This Row],[Day of Week]]+1)</f>
        <v>1</v>
      </c>
      <c r="T1350" s="13">
        <f t="shared" ca="1" si="414"/>
        <v>6.7</v>
      </c>
      <c r="U1350" s="13" t="b">
        <f ca="1">IF(CalcTable[[#This Row],[IrrPrecip]]&gt;=IC_MM,FALSE,TRUE)</f>
        <v>1</v>
      </c>
      <c r="V1350" s="13" t="b">
        <f t="shared" si="415"/>
        <v>1</v>
      </c>
      <c r="W1350" s="13" t="e">
        <f ca="1">IF(AND(IRR_DRIP=FALSE,CalcTable[[#This Row],[IrrHours]]&lt;=0),FALSE,TRUE)</f>
        <v>#NAME?</v>
      </c>
      <c r="X1350" s="13" t="e">
        <f ca="1">AND(CalcTable[[#This Row],[IrrDay]],CalcTable[[#This Row],[IrrRain]],CalcTable[[#This Row],[IrrWarm]],CalcTable[[#This Row],[IrrWindy]])</f>
        <v>#NAME?</v>
      </c>
      <c r="Y1350" s="13" t="e">
        <f t="shared" ca="1" si="416"/>
        <v>#NAME?</v>
      </c>
      <c r="Z1350" s="13" t="e">
        <f ca="1">CalcTable[[#This Row],[IrrHours]]/5</f>
        <v>#NAME?</v>
      </c>
      <c r="AA1350" s="13" t="e">
        <f ca="1">IF(CalcTable[[#This Row],[IrrFlag]]=FALSE,0,MAX(0,CalcTable[[#This Row],[VolRednWind]]*(FCAP*IRR_TARGET-CalcTable[[#This Row],[IWC]])))</f>
        <v>#NAME?</v>
      </c>
      <c r="AB1350" s="13" t="e">
        <f ca="1">CalcTable[[#This Row],[IWC]]+CalcTable[[#This Row],[Eff Precip]]+CalcTable[[#This Row],[IrrAmt]]-CalcTable[[#This Row],[AET]]</f>
        <v>#NAME?</v>
      </c>
      <c r="AC1350" s="13" t="e">
        <f ca="1">IF(CalcTable[[#This Row],[PWC]]&gt;FCAP,MIN(24*PERC,MIN(SAT,CalcTable[[#This Row],[PWC]])-FCAP),0)</f>
        <v>#NAME?</v>
      </c>
      <c r="AD1350" s="13" t="e">
        <f ca="1">IF(CalcTable[[#This Row],[PWC]]&gt;SAT,CalcTable[[#This Row],[PWC]]-SAT,0)</f>
        <v>#NAME?</v>
      </c>
      <c r="AE1350" s="13" t="e">
        <f ca="1">CalcTable[[#This Row],[PWC]]-CalcTable[[#This Row],[PercAmt]]-CalcTable[[#This Row],[Runoff]]</f>
        <v>#NAME?</v>
      </c>
      <c r="AF1350" s="13" t="e">
        <f ca="1">CalcTable[[#This Row],[IrrAmt]]/1000*CUR_IRR_AREA*10000/IRR_EFF</f>
        <v>#NAME?</v>
      </c>
      <c r="AG1350" s="147"/>
      <c r="AH1350" s="13"/>
      <c r="AI1350" s="50">
        <v>3.2492822668334895</v>
      </c>
      <c r="AJ1350" s="50">
        <v>5.975682266833485</v>
      </c>
      <c r="AK1350" s="50">
        <v>0</v>
      </c>
      <c r="AL1350" s="50">
        <v>0</v>
      </c>
      <c r="AM1350" s="50"/>
      <c r="AN1350" s="50"/>
      <c r="AO1350" s="50"/>
      <c r="AP1350" s="50"/>
      <c r="AQ1350" s="50"/>
      <c r="AR1350" s="50"/>
      <c r="AS1350" s="50"/>
      <c r="AT1350" s="50"/>
      <c r="AU1350" s="50"/>
      <c r="AV1350" s="50"/>
      <c r="AW1350" s="50"/>
      <c r="AX1350" s="50">
        <f t="shared" si="427"/>
        <v>9.2249645336669737</v>
      </c>
      <c r="AY1350" s="50"/>
      <c r="AZ1350" s="50">
        <f t="shared" si="417"/>
        <v>222.94281974067343</v>
      </c>
      <c r="BA1350" s="50">
        <f t="shared" si="418"/>
        <v>362.52343941078095</v>
      </c>
      <c r="BB1350" s="50">
        <f t="shared" si="419"/>
        <v>375.28001666127835</v>
      </c>
      <c r="BC1350" s="17">
        <f t="shared" si="420"/>
        <v>19688</v>
      </c>
      <c r="BD1350" s="50">
        <f t="shared" si="421"/>
        <v>9.2249645336669737</v>
      </c>
      <c r="BE1350" s="50">
        <f t="shared" si="422"/>
        <v>222.94281974067343</v>
      </c>
      <c r="BF1350" s="50">
        <f t="shared" si="428"/>
        <v>364.66348086695587</v>
      </c>
      <c r="BG1350" s="50"/>
      <c r="BH1350" s="17">
        <f t="shared" si="423"/>
        <v>0</v>
      </c>
      <c r="BI1350" s="17">
        <f t="shared" si="431"/>
        <v>1350</v>
      </c>
      <c r="BJ1350" s="17">
        <f t="shared" si="429"/>
        <v>1350</v>
      </c>
      <c r="BK1350" s="150">
        <f t="shared" si="430"/>
        <v>25065</v>
      </c>
      <c r="BL1350" s="50" t="e">
        <f t="shared" ca="1" si="424"/>
        <v>#NAME?</v>
      </c>
      <c r="BM1350" s="50" t="e">
        <f t="shared" ca="1" si="425"/>
        <v>#NAME?</v>
      </c>
      <c r="BN1350" s="50" t="e">
        <f t="shared" ca="1" si="426"/>
        <v>#NAME?</v>
      </c>
    </row>
    <row r="1351" spans="1:66" x14ac:dyDescent="0.35">
      <c r="A1351" s="48">
        <v>25066</v>
      </c>
      <c r="B1351" s="17">
        <v>1968</v>
      </c>
      <c r="C1351" s="17">
        <v>8</v>
      </c>
      <c r="D1351" s="17">
        <v>229</v>
      </c>
      <c r="E1351" s="17">
        <v>16</v>
      </c>
      <c r="F1351" s="17">
        <v>6</v>
      </c>
      <c r="G1351" s="50">
        <v>4.4000000000000004</v>
      </c>
      <c r="H1351" s="32">
        <v>3.5075140562426936</v>
      </c>
      <c r="I1351" s="50">
        <v>7.166666666666667</v>
      </c>
      <c r="J1351" s="13">
        <v>0</v>
      </c>
      <c r="K1351" s="13">
        <f t="shared" si="412"/>
        <v>0</v>
      </c>
      <c r="L1351" s="13">
        <f t="shared" si="413"/>
        <v>0</v>
      </c>
      <c r="M1351" s="13" t="e">
        <f ca="1">CalcTable[[#This Row],[IWC]]-AE1350</f>
        <v>#NAME?</v>
      </c>
      <c r="N1351" s="13" t="e">
        <f ca="1">IF(CalcTable[[#This Row],[Day of Year]]&lt;123,FCAP,AE1350)</f>
        <v>#NAME?</v>
      </c>
      <c r="O1351" s="17" t="e">
        <f ca="1">IF(IRR_DRIP,5,COUNTIF('IDET Wind Values'!C1335:G1335,"&lt;="&amp;IRR_MAXWIND))</f>
        <v>#NAME?</v>
      </c>
      <c r="P1351" s="13" t="e">
        <f ca="1">CalcTable[[#This Row],[ET_o]]*KL</f>
        <v>#NAME?</v>
      </c>
      <c r="Q1351" s="13" t="e">
        <f ca="1">IF(WILTPT&lt;=0,1,MAX(0,MIN(1,(CalcTable[[#This Row],[IWC]]-WILTPT)/(MAD-WILTPT))))</f>
        <v>#NAME?</v>
      </c>
      <c r="R1351" s="13" t="e">
        <f ca="1">CalcTable[[#This Row],[ETMult]]*CalcTable[[#This Row],[ETb]]</f>
        <v>#NAME?</v>
      </c>
      <c r="S1351" s="13" t="b">
        <f>INDEX(IRR_LIST,CalcTable[[#This Row],[Day of Week]]+1)</f>
        <v>0</v>
      </c>
      <c r="T1351" s="13">
        <f t="shared" ca="1" si="414"/>
        <v>6.8000000000000007</v>
      </c>
      <c r="U1351" s="13" t="b">
        <f ca="1">IF(CalcTable[[#This Row],[IrrPrecip]]&gt;=IC_MM,FALSE,TRUE)</f>
        <v>1</v>
      </c>
      <c r="V1351" s="13" t="b">
        <f t="shared" si="415"/>
        <v>1</v>
      </c>
      <c r="W1351" s="13" t="e">
        <f ca="1">IF(AND(IRR_DRIP=FALSE,CalcTable[[#This Row],[IrrHours]]&lt;=0),FALSE,TRUE)</f>
        <v>#NAME?</v>
      </c>
      <c r="X1351" s="13" t="e">
        <f ca="1">AND(CalcTable[[#This Row],[IrrDay]],CalcTable[[#This Row],[IrrRain]],CalcTable[[#This Row],[IrrWarm]],CalcTable[[#This Row],[IrrWindy]])</f>
        <v>#NAME?</v>
      </c>
      <c r="Y1351" s="13" t="e">
        <f t="shared" ca="1" si="416"/>
        <v>#NAME?</v>
      </c>
      <c r="Z1351" s="13" t="e">
        <f ca="1">CalcTable[[#This Row],[IrrHours]]/5</f>
        <v>#NAME?</v>
      </c>
      <c r="AA1351" s="13" t="e">
        <f ca="1">IF(CalcTable[[#This Row],[IrrFlag]]=FALSE,0,MAX(0,CalcTable[[#This Row],[VolRednWind]]*(FCAP*IRR_TARGET-CalcTable[[#This Row],[IWC]])))</f>
        <v>#NAME?</v>
      </c>
      <c r="AB1351" s="13" t="e">
        <f ca="1">CalcTable[[#This Row],[IWC]]+CalcTable[[#This Row],[Eff Precip]]+CalcTable[[#This Row],[IrrAmt]]-CalcTable[[#This Row],[AET]]</f>
        <v>#NAME?</v>
      </c>
      <c r="AC1351" s="13" t="e">
        <f ca="1">IF(CalcTable[[#This Row],[PWC]]&gt;FCAP,MIN(24*PERC,MIN(SAT,CalcTable[[#This Row],[PWC]])-FCAP),0)</f>
        <v>#NAME?</v>
      </c>
      <c r="AD1351" s="13" t="e">
        <f ca="1">IF(CalcTable[[#This Row],[PWC]]&gt;SAT,CalcTable[[#This Row],[PWC]]-SAT,0)</f>
        <v>#NAME?</v>
      </c>
      <c r="AE1351" s="13" t="e">
        <f ca="1">CalcTable[[#This Row],[PWC]]-CalcTable[[#This Row],[PercAmt]]-CalcTable[[#This Row],[Runoff]]</f>
        <v>#NAME?</v>
      </c>
      <c r="AF1351" s="13" t="e">
        <f ca="1">CalcTable[[#This Row],[IrrAmt]]/1000*CUR_IRR_AREA*10000/IRR_EFF</f>
        <v>#NAME?</v>
      </c>
      <c r="AG1351" s="147"/>
      <c r="AH1351" s="13"/>
      <c r="AI1351" s="50">
        <v>0</v>
      </c>
      <c r="AJ1351" s="50">
        <v>0</v>
      </c>
      <c r="AK1351" s="50">
        <v>0</v>
      </c>
      <c r="AL1351" s="50">
        <v>3.5448574656220622</v>
      </c>
      <c r="AM1351" s="50"/>
      <c r="AN1351" s="50"/>
      <c r="AO1351" s="50"/>
      <c r="AP1351" s="50"/>
      <c r="AQ1351" s="50"/>
      <c r="AR1351" s="50"/>
      <c r="AS1351" s="50"/>
      <c r="AT1351" s="50"/>
      <c r="AU1351" s="50"/>
      <c r="AV1351" s="50"/>
      <c r="AW1351" s="50"/>
      <c r="AX1351" s="50">
        <f t="shared" si="427"/>
        <v>3.5448574656220622</v>
      </c>
      <c r="AY1351" s="50"/>
      <c r="AZ1351" s="50">
        <f t="shared" si="417"/>
        <v>103.98248565824717</v>
      </c>
      <c r="BA1351" s="50">
        <f t="shared" si="418"/>
        <v>160.10001760079328</v>
      </c>
      <c r="BB1351" s="50">
        <f t="shared" si="419"/>
        <v>165.05156453690029</v>
      </c>
      <c r="BC1351" s="17">
        <f t="shared" si="420"/>
        <v>19688</v>
      </c>
      <c r="BD1351" s="50">
        <f t="shared" si="421"/>
        <v>3.5448574656220622</v>
      </c>
      <c r="BE1351" s="50">
        <f t="shared" si="422"/>
        <v>103.98248565824717</v>
      </c>
      <c r="BF1351" s="50">
        <f t="shared" si="428"/>
        <v>170.08224446717583</v>
      </c>
      <c r="BG1351" s="50"/>
      <c r="BH1351" s="17">
        <f t="shared" si="423"/>
        <v>0</v>
      </c>
      <c r="BI1351" s="17">
        <f t="shared" si="431"/>
        <v>1351</v>
      </c>
      <c r="BJ1351" s="17">
        <f t="shared" si="429"/>
        <v>1351</v>
      </c>
      <c r="BK1351" s="150">
        <f t="shared" si="430"/>
        <v>25066</v>
      </c>
      <c r="BL1351" s="50" t="e">
        <f t="shared" ca="1" si="424"/>
        <v>#NAME?</v>
      </c>
      <c r="BM1351" s="50" t="e">
        <f t="shared" ca="1" si="425"/>
        <v>#NAME?</v>
      </c>
      <c r="BN1351" s="50" t="e">
        <f t="shared" ca="1" si="426"/>
        <v>#NAME?</v>
      </c>
    </row>
    <row r="1352" spans="1:66" x14ac:dyDescent="0.35">
      <c r="A1352" s="48">
        <v>25067</v>
      </c>
      <c r="B1352" s="17">
        <v>1968</v>
      </c>
      <c r="C1352" s="17">
        <v>8</v>
      </c>
      <c r="D1352" s="17">
        <v>230</v>
      </c>
      <c r="E1352" s="17">
        <v>17</v>
      </c>
      <c r="F1352" s="17">
        <v>7</v>
      </c>
      <c r="G1352" s="50">
        <v>6.7</v>
      </c>
      <c r="H1352" s="32">
        <v>3.1761531516780055</v>
      </c>
      <c r="I1352" s="50">
        <v>9.6666666666666661</v>
      </c>
      <c r="J1352" s="13">
        <v>0</v>
      </c>
      <c r="K1352" s="13">
        <f t="shared" si="412"/>
        <v>0</v>
      </c>
      <c r="L1352" s="13">
        <f t="shared" si="413"/>
        <v>0</v>
      </c>
      <c r="M1352" s="13" t="e">
        <f ca="1">CalcTable[[#This Row],[IWC]]-AE1351</f>
        <v>#NAME?</v>
      </c>
      <c r="N1352" s="13" t="e">
        <f ca="1">IF(CalcTable[[#This Row],[Day of Year]]&lt;123,FCAP,AE1351)</f>
        <v>#NAME?</v>
      </c>
      <c r="O1352" s="17" t="e">
        <f ca="1">IF(IRR_DRIP,5,COUNTIF('IDET Wind Values'!C1336:G1336,"&lt;="&amp;IRR_MAXWIND))</f>
        <v>#NAME?</v>
      </c>
      <c r="P1352" s="13" t="e">
        <f ca="1">CalcTable[[#This Row],[ET_o]]*KL</f>
        <v>#NAME?</v>
      </c>
      <c r="Q1352" s="13" t="e">
        <f ca="1">IF(WILTPT&lt;=0,1,MAX(0,MIN(1,(CalcTable[[#This Row],[IWC]]-WILTPT)/(MAD-WILTPT))))</f>
        <v>#NAME?</v>
      </c>
      <c r="R1352" s="13" t="e">
        <f ca="1">CalcTable[[#This Row],[ETMult]]*CalcTable[[#This Row],[ETb]]</f>
        <v>#NAME?</v>
      </c>
      <c r="S1352" s="13" t="b">
        <f>INDEX(IRR_LIST,CalcTable[[#This Row],[Day of Week]]+1)</f>
        <v>0</v>
      </c>
      <c r="T1352" s="13">
        <f t="shared" ca="1" si="414"/>
        <v>0.9</v>
      </c>
      <c r="U1352" s="13" t="b">
        <f ca="1">IF(CalcTable[[#This Row],[IrrPrecip]]&gt;=IC_MM,FALSE,TRUE)</f>
        <v>1</v>
      </c>
      <c r="V1352" s="13" t="b">
        <f t="shared" si="415"/>
        <v>1</v>
      </c>
      <c r="W1352" s="13" t="e">
        <f ca="1">IF(AND(IRR_DRIP=FALSE,CalcTable[[#This Row],[IrrHours]]&lt;=0),FALSE,TRUE)</f>
        <v>#NAME?</v>
      </c>
      <c r="X1352" s="13" t="e">
        <f ca="1">AND(CalcTable[[#This Row],[IrrDay]],CalcTable[[#This Row],[IrrRain]],CalcTable[[#This Row],[IrrWarm]],CalcTable[[#This Row],[IrrWindy]])</f>
        <v>#NAME?</v>
      </c>
      <c r="Y1352" s="13" t="e">
        <f t="shared" ca="1" si="416"/>
        <v>#NAME?</v>
      </c>
      <c r="Z1352" s="13" t="e">
        <f ca="1">CalcTable[[#This Row],[IrrHours]]/5</f>
        <v>#NAME?</v>
      </c>
      <c r="AA1352" s="13" t="e">
        <f ca="1">IF(CalcTable[[#This Row],[IrrFlag]]=FALSE,0,MAX(0,CalcTable[[#This Row],[VolRednWind]]*(FCAP*IRR_TARGET-CalcTable[[#This Row],[IWC]])))</f>
        <v>#NAME?</v>
      </c>
      <c r="AB1352" s="13" t="e">
        <f ca="1">CalcTable[[#This Row],[IWC]]+CalcTable[[#This Row],[Eff Precip]]+CalcTable[[#This Row],[IrrAmt]]-CalcTable[[#This Row],[AET]]</f>
        <v>#NAME?</v>
      </c>
      <c r="AC1352" s="13" t="e">
        <f ca="1">IF(CalcTable[[#This Row],[PWC]]&gt;FCAP,MIN(24*PERC,MIN(SAT,CalcTable[[#This Row],[PWC]])-FCAP),0)</f>
        <v>#NAME?</v>
      </c>
      <c r="AD1352" s="13" t="e">
        <f ca="1">IF(CalcTable[[#This Row],[PWC]]&gt;SAT,CalcTable[[#This Row],[PWC]]-SAT,0)</f>
        <v>#NAME?</v>
      </c>
      <c r="AE1352" s="13" t="e">
        <f ca="1">CalcTable[[#This Row],[PWC]]-CalcTable[[#This Row],[PercAmt]]-CalcTable[[#This Row],[Runoff]]</f>
        <v>#NAME?</v>
      </c>
      <c r="AF1352" s="13" t="e">
        <f ca="1">CalcTable[[#This Row],[IrrAmt]]/1000*CUR_IRR_AREA*10000/IRR_EFF</f>
        <v>#NAME?</v>
      </c>
      <c r="AG1352" s="147"/>
      <c r="AH1352" s="13"/>
      <c r="AI1352" s="50">
        <v>0</v>
      </c>
      <c r="AJ1352" s="50">
        <v>0</v>
      </c>
      <c r="AK1352" s="50">
        <v>0</v>
      </c>
      <c r="AL1352" s="50">
        <v>0</v>
      </c>
      <c r="AM1352" s="50"/>
      <c r="AN1352" s="50"/>
      <c r="AO1352" s="50"/>
      <c r="AP1352" s="50"/>
      <c r="AQ1352" s="50"/>
      <c r="AR1352" s="50"/>
      <c r="AS1352" s="50"/>
      <c r="AT1352" s="50"/>
      <c r="AU1352" s="50"/>
      <c r="AV1352" s="50"/>
      <c r="AW1352" s="50"/>
      <c r="AX1352" s="50">
        <f t="shared" si="427"/>
        <v>0</v>
      </c>
      <c r="AY1352" s="50"/>
      <c r="AZ1352" s="50">
        <f t="shared" si="417"/>
        <v>0</v>
      </c>
      <c r="BA1352" s="50">
        <f t="shared" si="418"/>
        <v>0</v>
      </c>
      <c r="BB1352" s="50">
        <f t="shared" si="419"/>
        <v>0</v>
      </c>
      <c r="BC1352" s="17">
        <f t="shared" si="420"/>
        <v>19688</v>
      </c>
      <c r="BD1352" s="50">
        <f t="shared" si="421"/>
        <v>0</v>
      </c>
      <c r="BE1352" s="50">
        <f t="shared" si="422"/>
        <v>0</v>
      </c>
      <c r="BF1352" s="50">
        <f t="shared" si="428"/>
        <v>0</v>
      </c>
      <c r="BG1352" s="50"/>
      <c r="BH1352" s="17">
        <f t="shared" si="423"/>
        <v>0</v>
      </c>
      <c r="BI1352" s="17">
        <f t="shared" si="431"/>
        <v>1352</v>
      </c>
      <c r="BJ1352" s="17">
        <f t="shared" si="429"/>
        <v>1352</v>
      </c>
      <c r="BK1352" s="150">
        <f t="shared" si="430"/>
        <v>25067</v>
      </c>
      <c r="BL1352" s="50" t="e">
        <f t="shared" ca="1" si="424"/>
        <v>#NAME?</v>
      </c>
      <c r="BM1352" s="50" t="e">
        <f t="shared" ca="1" si="425"/>
        <v>#NAME?</v>
      </c>
      <c r="BN1352" s="50" t="e">
        <f t="shared" ca="1" si="426"/>
        <v>#NAME?</v>
      </c>
    </row>
    <row r="1353" spans="1:66" x14ac:dyDescent="0.35">
      <c r="A1353" s="48">
        <v>25068</v>
      </c>
      <c r="B1353" s="17">
        <v>1968</v>
      </c>
      <c r="C1353" s="17">
        <v>8</v>
      </c>
      <c r="D1353" s="17">
        <v>231</v>
      </c>
      <c r="E1353" s="17">
        <v>18</v>
      </c>
      <c r="F1353" s="17">
        <v>1</v>
      </c>
      <c r="G1353" s="50">
        <v>10</v>
      </c>
      <c r="H1353" s="32">
        <v>3.1802453285862562</v>
      </c>
      <c r="I1353" s="50">
        <v>17.166666666666668</v>
      </c>
      <c r="J1353" s="13">
        <v>0.3</v>
      </c>
      <c r="K1353" s="13">
        <f t="shared" si="412"/>
        <v>0.3</v>
      </c>
      <c r="L1353" s="13">
        <f t="shared" si="413"/>
        <v>0</v>
      </c>
      <c r="M1353" s="13" t="e">
        <f ca="1">CalcTable[[#This Row],[IWC]]-AE1352</f>
        <v>#NAME?</v>
      </c>
      <c r="N1353" s="13" t="e">
        <f ca="1">IF(CalcTable[[#This Row],[Day of Year]]&lt;123,FCAP,AE1352)</f>
        <v>#NAME?</v>
      </c>
      <c r="O1353" s="17" t="e">
        <f ca="1">IF(IRR_DRIP,5,COUNTIF('IDET Wind Values'!C1337:G1337,"&lt;="&amp;IRR_MAXWIND))</f>
        <v>#NAME?</v>
      </c>
      <c r="P1353" s="13" t="e">
        <f ca="1">CalcTable[[#This Row],[ET_o]]*KL</f>
        <v>#NAME?</v>
      </c>
      <c r="Q1353" s="13" t="e">
        <f ca="1">IF(WILTPT&lt;=0,1,MAX(0,MIN(1,(CalcTable[[#This Row],[IWC]]-WILTPT)/(MAD-WILTPT))))</f>
        <v>#NAME?</v>
      </c>
      <c r="R1353" s="13" t="e">
        <f ca="1">CalcTable[[#This Row],[ETMult]]*CalcTable[[#This Row],[ETb]]</f>
        <v>#NAME?</v>
      </c>
      <c r="S1353" s="13" t="b">
        <f>INDEX(IRR_LIST,CalcTable[[#This Row],[Day of Week]]+1)</f>
        <v>1</v>
      </c>
      <c r="T1353" s="13">
        <f t="shared" ca="1" si="414"/>
        <v>0</v>
      </c>
      <c r="U1353" s="13" t="b">
        <f ca="1">IF(CalcTable[[#This Row],[IrrPrecip]]&gt;=IC_MM,FALSE,TRUE)</f>
        <v>1</v>
      </c>
      <c r="V1353" s="13" t="b">
        <f t="shared" si="415"/>
        <v>1</v>
      </c>
      <c r="W1353" s="13" t="e">
        <f ca="1">IF(AND(IRR_DRIP=FALSE,CalcTable[[#This Row],[IrrHours]]&lt;=0),FALSE,TRUE)</f>
        <v>#NAME?</v>
      </c>
      <c r="X1353" s="13" t="e">
        <f ca="1">AND(CalcTable[[#This Row],[IrrDay]],CalcTable[[#This Row],[IrrRain]],CalcTable[[#This Row],[IrrWarm]],CalcTable[[#This Row],[IrrWindy]])</f>
        <v>#NAME?</v>
      </c>
      <c r="Y1353" s="13" t="e">
        <f t="shared" ca="1" si="416"/>
        <v>#NAME?</v>
      </c>
      <c r="Z1353" s="13" t="e">
        <f ca="1">CalcTable[[#This Row],[IrrHours]]/5</f>
        <v>#NAME?</v>
      </c>
      <c r="AA1353" s="13" t="e">
        <f ca="1">IF(CalcTable[[#This Row],[IrrFlag]]=FALSE,0,MAX(0,CalcTable[[#This Row],[VolRednWind]]*(FCAP*IRR_TARGET-CalcTable[[#This Row],[IWC]])))</f>
        <v>#NAME?</v>
      </c>
      <c r="AB1353" s="13" t="e">
        <f ca="1">CalcTable[[#This Row],[IWC]]+CalcTable[[#This Row],[Eff Precip]]+CalcTable[[#This Row],[IrrAmt]]-CalcTable[[#This Row],[AET]]</f>
        <v>#NAME?</v>
      </c>
      <c r="AC1353" s="13" t="e">
        <f ca="1">IF(CalcTable[[#This Row],[PWC]]&gt;FCAP,MIN(24*PERC,MIN(SAT,CalcTable[[#This Row],[PWC]])-FCAP),0)</f>
        <v>#NAME?</v>
      </c>
      <c r="AD1353" s="13" t="e">
        <f ca="1">IF(CalcTable[[#This Row],[PWC]]&gt;SAT,CalcTable[[#This Row],[PWC]]-SAT,0)</f>
        <v>#NAME?</v>
      </c>
      <c r="AE1353" s="13" t="e">
        <f ca="1">CalcTable[[#This Row],[PWC]]-CalcTable[[#This Row],[PercAmt]]-CalcTable[[#This Row],[Runoff]]</f>
        <v>#NAME?</v>
      </c>
      <c r="AF1353" s="13" t="e">
        <f ca="1">CalcTable[[#This Row],[IrrAmt]]/1000*CUR_IRR_AREA*10000/IRR_EFF</f>
        <v>#NAME?</v>
      </c>
      <c r="AG1353" s="147"/>
      <c r="AH1353" s="13"/>
      <c r="AI1353" s="50">
        <v>0</v>
      </c>
      <c r="AJ1353" s="50">
        <v>0</v>
      </c>
      <c r="AK1353" s="50">
        <v>0</v>
      </c>
      <c r="AL1353" s="50">
        <v>0</v>
      </c>
      <c r="AM1353" s="50"/>
      <c r="AN1353" s="50"/>
      <c r="AO1353" s="50"/>
      <c r="AP1353" s="50"/>
      <c r="AQ1353" s="50"/>
      <c r="AR1353" s="50"/>
      <c r="AS1353" s="50"/>
      <c r="AT1353" s="50"/>
      <c r="AU1353" s="50"/>
      <c r="AV1353" s="50"/>
      <c r="AW1353" s="50"/>
      <c r="AX1353" s="50">
        <f t="shared" si="427"/>
        <v>0</v>
      </c>
      <c r="AY1353" s="50"/>
      <c r="AZ1353" s="50">
        <f t="shared" si="417"/>
        <v>0</v>
      </c>
      <c r="BA1353" s="50">
        <f t="shared" si="418"/>
        <v>0</v>
      </c>
      <c r="BB1353" s="50">
        <f t="shared" si="419"/>
        <v>0</v>
      </c>
      <c r="BC1353" s="17">
        <f t="shared" si="420"/>
        <v>19688</v>
      </c>
      <c r="BD1353" s="50">
        <f t="shared" si="421"/>
        <v>0</v>
      </c>
      <c r="BE1353" s="50">
        <f t="shared" si="422"/>
        <v>0</v>
      </c>
      <c r="BF1353" s="50">
        <f t="shared" si="428"/>
        <v>0</v>
      </c>
      <c r="BG1353" s="50"/>
      <c r="BH1353" s="17">
        <f t="shared" si="423"/>
        <v>0</v>
      </c>
      <c r="BI1353" s="17">
        <f t="shared" si="431"/>
        <v>1353</v>
      </c>
      <c r="BJ1353" s="17">
        <f t="shared" si="429"/>
        <v>1353</v>
      </c>
      <c r="BK1353" s="150">
        <f t="shared" si="430"/>
        <v>25068</v>
      </c>
      <c r="BL1353" s="50" t="e">
        <f t="shared" ca="1" si="424"/>
        <v>#NAME?</v>
      </c>
      <c r="BM1353" s="50" t="e">
        <f t="shared" ca="1" si="425"/>
        <v>#NAME?</v>
      </c>
      <c r="BN1353" s="50" t="e">
        <f t="shared" ca="1" si="426"/>
        <v>#NAME?</v>
      </c>
    </row>
    <row r="1354" spans="1:66" x14ac:dyDescent="0.35">
      <c r="A1354" s="48">
        <v>25069</v>
      </c>
      <c r="B1354" s="17">
        <v>1968</v>
      </c>
      <c r="C1354" s="17">
        <v>8</v>
      </c>
      <c r="D1354" s="17">
        <v>232</v>
      </c>
      <c r="E1354" s="17">
        <v>19</v>
      </c>
      <c r="F1354" s="17">
        <v>2</v>
      </c>
      <c r="G1354" s="50">
        <v>9.4</v>
      </c>
      <c r="H1354" s="32">
        <v>3.3716085206981887</v>
      </c>
      <c r="I1354" s="50">
        <v>27.333333333333332</v>
      </c>
      <c r="J1354" s="13">
        <v>0</v>
      </c>
      <c r="K1354" s="13">
        <f t="shared" si="412"/>
        <v>0</v>
      </c>
      <c r="L1354" s="13">
        <f t="shared" si="413"/>
        <v>0</v>
      </c>
      <c r="M1354" s="13" t="e">
        <f ca="1">CalcTable[[#This Row],[IWC]]-AE1353</f>
        <v>#NAME?</v>
      </c>
      <c r="N1354" s="13" t="e">
        <f ca="1">IF(CalcTable[[#This Row],[Day of Year]]&lt;123,FCAP,AE1353)</f>
        <v>#NAME?</v>
      </c>
      <c r="O1354" s="17" t="e">
        <f ca="1">IF(IRR_DRIP,5,COUNTIF('IDET Wind Values'!C1338:G1338,"&lt;="&amp;IRR_MAXWIND))</f>
        <v>#NAME?</v>
      </c>
      <c r="P1354" s="13" t="e">
        <f ca="1">CalcTable[[#This Row],[ET_o]]*KL</f>
        <v>#NAME?</v>
      </c>
      <c r="Q1354" s="13" t="e">
        <f ca="1">IF(WILTPT&lt;=0,1,MAX(0,MIN(1,(CalcTable[[#This Row],[IWC]]-WILTPT)/(MAD-WILTPT))))</f>
        <v>#NAME?</v>
      </c>
      <c r="R1354" s="13" t="e">
        <f ca="1">CalcTable[[#This Row],[ETMult]]*CalcTable[[#This Row],[ETb]]</f>
        <v>#NAME?</v>
      </c>
      <c r="S1354" s="13" t="b">
        <f>INDEX(IRR_LIST,CalcTable[[#This Row],[Day of Week]]+1)</f>
        <v>0</v>
      </c>
      <c r="T1354" s="13">
        <f t="shared" ca="1" si="414"/>
        <v>0.3</v>
      </c>
      <c r="U1354" s="13" t="b">
        <f ca="1">IF(CalcTable[[#This Row],[IrrPrecip]]&gt;=IC_MM,FALSE,TRUE)</f>
        <v>1</v>
      </c>
      <c r="V1354" s="13" t="b">
        <f t="shared" si="415"/>
        <v>1</v>
      </c>
      <c r="W1354" s="13" t="e">
        <f ca="1">IF(AND(IRR_DRIP=FALSE,CalcTable[[#This Row],[IrrHours]]&lt;=0),FALSE,TRUE)</f>
        <v>#NAME?</v>
      </c>
      <c r="X1354" s="13" t="e">
        <f ca="1">AND(CalcTable[[#This Row],[IrrDay]],CalcTable[[#This Row],[IrrRain]],CalcTable[[#This Row],[IrrWarm]],CalcTable[[#This Row],[IrrWindy]])</f>
        <v>#NAME?</v>
      </c>
      <c r="Y1354" s="13" t="e">
        <f t="shared" ca="1" si="416"/>
        <v>#NAME?</v>
      </c>
      <c r="Z1354" s="13" t="e">
        <f ca="1">CalcTable[[#This Row],[IrrHours]]/5</f>
        <v>#NAME?</v>
      </c>
      <c r="AA1354" s="13" t="e">
        <f ca="1">IF(CalcTable[[#This Row],[IrrFlag]]=FALSE,0,MAX(0,CalcTable[[#This Row],[VolRednWind]]*(FCAP*IRR_TARGET-CalcTable[[#This Row],[IWC]])))</f>
        <v>#NAME?</v>
      </c>
      <c r="AB1354" s="13" t="e">
        <f ca="1">CalcTable[[#This Row],[IWC]]+CalcTable[[#This Row],[Eff Precip]]+CalcTable[[#This Row],[IrrAmt]]-CalcTable[[#This Row],[AET]]</f>
        <v>#NAME?</v>
      </c>
      <c r="AC1354" s="13" t="e">
        <f ca="1">IF(CalcTable[[#This Row],[PWC]]&gt;FCAP,MIN(24*PERC,MIN(SAT,CalcTable[[#This Row],[PWC]])-FCAP),0)</f>
        <v>#NAME?</v>
      </c>
      <c r="AD1354" s="13" t="e">
        <f ca="1">IF(CalcTable[[#This Row],[PWC]]&gt;SAT,CalcTable[[#This Row],[PWC]]-SAT,0)</f>
        <v>#NAME?</v>
      </c>
      <c r="AE1354" s="13" t="e">
        <f ca="1">CalcTable[[#This Row],[PWC]]-CalcTable[[#This Row],[PercAmt]]-CalcTable[[#This Row],[Runoff]]</f>
        <v>#NAME?</v>
      </c>
      <c r="AF1354" s="13" t="e">
        <f ca="1">CalcTable[[#This Row],[IrrAmt]]/1000*CUR_IRR_AREA*10000/IRR_EFF</f>
        <v>#NAME?</v>
      </c>
      <c r="AG1354" s="147"/>
      <c r="AH1354" s="13"/>
      <c r="AI1354" s="50">
        <v>0</v>
      </c>
      <c r="AJ1354" s="50">
        <v>0</v>
      </c>
      <c r="AK1354" s="50">
        <v>7.0127954436915125</v>
      </c>
      <c r="AL1354" s="50">
        <v>5.776019164145346</v>
      </c>
      <c r="AM1354" s="50"/>
      <c r="AN1354" s="50"/>
      <c r="AO1354" s="50"/>
      <c r="AP1354" s="50"/>
      <c r="AQ1354" s="50"/>
      <c r="AR1354" s="50"/>
      <c r="AS1354" s="50"/>
      <c r="AT1354" s="50"/>
      <c r="AU1354" s="50"/>
      <c r="AV1354" s="50"/>
      <c r="AW1354" s="50"/>
      <c r="AX1354" s="50">
        <f t="shared" si="427"/>
        <v>12.788814607836859</v>
      </c>
      <c r="AY1354" s="50"/>
      <c r="AZ1354" s="50">
        <f t="shared" si="417"/>
        <v>272.28422865573901</v>
      </c>
      <c r="BA1354" s="50">
        <f t="shared" si="418"/>
        <v>419.23127269216957</v>
      </c>
      <c r="BB1354" s="50">
        <f t="shared" si="419"/>
        <v>432.19718834244293</v>
      </c>
      <c r="BC1354" s="17">
        <f t="shared" si="420"/>
        <v>19688</v>
      </c>
      <c r="BD1354" s="50">
        <f t="shared" si="421"/>
        <v>12.788814607836859</v>
      </c>
      <c r="BE1354" s="50">
        <f t="shared" si="422"/>
        <v>272.28422865573901</v>
      </c>
      <c r="BF1354" s="50">
        <f t="shared" si="428"/>
        <v>445.37031837254182</v>
      </c>
      <c r="BG1354" s="50"/>
      <c r="BH1354" s="17">
        <f t="shared" si="423"/>
        <v>0</v>
      </c>
      <c r="BI1354" s="17">
        <f t="shared" si="431"/>
        <v>1354</v>
      </c>
      <c r="BJ1354" s="17">
        <f t="shared" si="429"/>
        <v>1354</v>
      </c>
      <c r="BK1354" s="150">
        <f t="shared" si="430"/>
        <v>25069</v>
      </c>
      <c r="BL1354" s="50" t="e">
        <f t="shared" ca="1" si="424"/>
        <v>#NAME?</v>
      </c>
      <c r="BM1354" s="50" t="e">
        <f t="shared" ca="1" si="425"/>
        <v>#NAME?</v>
      </c>
      <c r="BN1354" s="50" t="e">
        <f t="shared" ca="1" si="426"/>
        <v>#NAME?</v>
      </c>
    </row>
    <row r="1355" spans="1:66" x14ac:dyDescent="0.35">
      <c r="A1355" s="48">
        <v>25070</v>
      </c>
      <c r="B1355" s="17">
        <v>1968</v>
      </c>
      <c r="C1355" s="17">
        <v>8</v>
      </c>
      <c r="D1355" s="17">
        <v>233</v>
      </c>
      <c r="E1355" s="17">
        <v>20</v>
      </c>
      <c r="F1355" s="17">
        <v>3</v>
      </c>
      <c r="G1355" s="50">
        <v>7.8</v>
      </c>
      <c r="H1355" s="32">
        <v>1.5614293144336684</v>
      </c>
      <c r="I1355" s="50">
        <v>8.3333333333333339</v>
      </c>
      <c r="J1355" s="13">
        <v>2.4</v>
      </c>
      <c r="K1355" s="13">
        <f t="shared" si="412"/>
        <v>2.4</v>
      </c>
      <c r="L1355" s="13">
        <f t="shared" si="413"/>
        <v>0</v>
      </c>
      <c r="M1355" s="13" t="e">
        <f ca="1">CalcTable[[#This Row],[IWC]]-AE1354</f>
        <v>#NAME?</v>
      </c>
      <c r="N1355" s="13" t="e">
        <f ca="1">IF(CalcTable[[#This Row],[Day of Year]]&lt;123,FCAP,AE1354)</f>
        <v>#NAME?</v>
      </c>
      <c r="O1355" s="17" t="e">
        <f ca="1">IF(IRR_DRIP,5,COUNTIF('IDET Wind Values'!C1339:G1339,"&lt;="&amp;IRR_MAXWIND))</f>
        <v>#NAME?</v>
      </c>
      <c r="P1355" s="13" t="e">
        <f ca="1">CalcTable[[#This Row],[ET_o]]*KL</f>
        <v>#NAME?</v>
      </c>
      <c r="Q1355" s="13" t="e">
        <f ca="1">IF(WILTPT&lt;=0,1,MAX(0,MIN(1,(CalcTable[[#This Row],[IWC]]-WILTPT)/(MAD-WILTPT))))</f>
        <v>#NAME?</v>
      </c>
      <c r="R1355" s="13" t="e">
        <f ca="1">CalcTable[[#This Row],[ETMult]]*CalcTable[[#This Row],[ETb]]</f>
        <v>#NAME?</v>
      </c>
      <c r="S1355" s="13" t="b">
        <f>INDEX(IRR_LIST,CalcTable[[#This Row],[Day of Week]]+1)</f>
        <v>1</v>
      </c>
      <c r="T1355" s="13">
        <f t="shared" ca="1" si="414"/>
        <v>0.3</v>
      </c>
      <c r="U1355" s="13" t="b">
        <f ca="1">IF(CalcTable[[#This Row],[IrrPrecip]]&gt;=IC_MM,FALSE,TRUE)</f>
        <v>1</v>
      </c>
      <c r="V1355" s="13" t="b">
        <f t="shared" si="415"/>
        <v>1</v>
      </c>
      <c r="W1355" s="13" t="e">
        <f ca="1">IF(AND(IRR_DRIP=FALSE,CalcTable[[#This Row],[IrrHours]]&lt;=0),FALSE,TRUE)</f>
        <v>#NAME?</v>
      </c>
      <c r="X1355" s="13" t="e">
        <f ca="1">AND(CalcTable[[#This Row],[IrrDay]],CalcTable[[#This Row],[IrrRain]],CalcTable[[#This Row],[IrrWarm]],CalcTable[[#This Row],[IrrWindy]])</f>
        <v>#NAME?</v>
      </c>
      <c r="Y1355" s="13" t="e">
        <f t="shared" ca="1" si="416"/>
        <v>#NAME?</v>
      </c>
      <c r="Z1355" s="13" t="e">
        <f ca="1">CalcTable[[#This Row],[IrrHours]]/5</f>
        <v>#NAME?</v>
      </c>
      <c r="AA1355" s="13" t="e">
        <f ca="1">IF(CalcTable[[#This Row],[IrrFlag]]=FALSE,0,MAX(0,CalcTable[[#This Row],[VolRednWind]]*(FCAP*IRR_TARGET-CalcTable[[#This Row],[IWC]])))</f>
        <v>#NAME?</v>
      </c>
      <c r="AB1355" s="13" t="e">
        <f ca="1">CalcTable[[#This Row],[IWC]]+CalcTable[[#This Row],[Eff Precip]]+CalcTable[[#This Row],[IrrAmt]]-CalcTable[[#This Row],[AET]]</f>
        <v>#NAME?</v>
      </c>
      <c r="AC1355" s="13" t="e">
        <f ca="1">IF(CalcTable[[#This Row],[PWC]]&gt;FCAP,MIN(24*PERC,MIN(SAT,CalcTable[[#This Row],[PWC]])-FCAP),0)</f>
        <v>#NAME?</v>
      </c>
      <c r="AD1355" s="13" t="e">
        <f ca="1">IF(CalcTable[[#This Row],[PWC]]&gt;SAT,CalcTable[[#This Row],[PWC]]-SAT,0)</f>
        <v>#NAME?</v>
      </c>
      <c r="AE1355" s="13" t="e">
        <f ca="1">CalcTable[[#This Row],[PWC]]-CalcTable[[#This Row],[PercAmt]]-CalcTable[[#This Row],[Runoff]]</f>
        <v>#NAME?</v>
      </c>
      <c r="AF1355" s="13" t="e">
        <f ca="1">CalcTable[[#This Row],[IrrAmt]]/1000*CUR_IRR_AREA*10000/IRR_EFF</f>
        <v>#NAME?</v>
      </c>
      <c r="AG1355" s="147"/>
      <c r="AH1355" s="13"/>
      <c r="AI1355" s="50">
        <v>12.6728647400436</v>
      </c>
      <c r="AJ1355" s="50">
        <v>16.080864740043602</v>
      </c>
      <c r="AK1355" s="50">
        <v>0</v>
      </c>
      <c r="AL1355" s="50">
        <v>0</v>
      </c>
      <c r="AM1355" s="50"/>
      <c r="AN1355" s="50"/>
      <c r="AO1355" s="50"/>
      <c r="AP1355" s="50"/>
      <c r="AQ1355" s="50"/>
      <c r="AR1355" s="50"/>
      <c r="AS1355" s="50"/>
      <c r="AT1355" s="50"/>
      <c r="AU1355" s="50"/>
      <c r="AV1355" s="50"/>
      <c r="AW1355" s="50"/>
      <c r="AX1355" s="50">
        <f t="shared" si="427"/>
        <v>28.753729480087202</v>
      </c>
      <c r="AY1355" s="50"/>
      <c r="AZ1355" s="50">
        <f t="shared" si="417"/>
        <v>657.57404856191852</v>
      </c>
      <c r="BA1355" s="50">
        <f t="shared" si="418"/>
        <v>1064.2910355925451</v>
      </c>
      <c r="BB1355" s="50">
        <f t="shared" si="419"/>
        <v>1101.3636137988872</v>
      </c>
      <c r="BC1355" s="17">
        <f t="shared" si="420"/>
        <v>19688</v>
      </c>
      <c r="BD1355" s="50">
        <f t="shared" si="421"/>
        <v>28.753729480087202</v>
      </c>
      <c r="BE1355" s="50">
        <f t="shared" si="422"/>
        <v>657.57404856191852</v>
      </c>
      <c r="BF1355" s="50">
        <f t="shared" si="428"/>
        <v>1075.5818095209024</v>
      </c>
      <c r="BG1355" s="50"/>
      <c r="BH1355" s="17">
        <f t="shared" si="423"/>
        <v>0</v>
      </c>
      <c r="BI1355" s="17">
        <f t="shared" si="431"/>
        <v>1355</v>
      </c>
      <c r="BJ1355" s="17">
        <f t="shared" si="429"/>
        <v>1355</v>
      </c>
      <c r="BK1355" s="150">
        <f t="shared" si="430"/>
        <v>25070</v>
      </c>
      <c r="BL1355" s="50" t="e">
        <f t="shared" ca="1" si="424"/>
        <v>#NAME?</v>
      </c>
      <c r="BM1355" s="50" t="e">
        <f t="shared" ca="1" si="425"/>
        <v>#NAME?</v>
      </c>
      <c r="BN1355" s="50" t="e">
        <f t="shared" ca="1" si="426"/>
        <v>#NAME?</v>
      </c>
    </row>
    <row r="1356" spans="1:66" x14ac:dyDescent="0.35">
      <c r="A1356" s="48">
        <v>25071</v>
      </c>
      <c r="B1356" s="17">
        <v>1968</v>
      </c>
      <c r="C1356" s="17">
        <v>8</v>
      </c>
      <c r="D1356" s="17">
        <v>234</v>
      </c>
      <c r="E1356" s="17">
        <v>21</v>
      </c>
      <c r="F1356" s="17">
        <v>4</v>
      </c>
      <c r="G1356" s="50">
        <v>7.2</v>
      </c>
      <c r="H1356" s="32">
        <v>2.6523521271127937</v>
      </c>
      <c r="I1356" s="50">
        <v>3.1666666666666665</v>
      </c>
      <c r="J1356" s="13">
        <v>0</v>
      </c>
      <c r="K1356" s="13">
        <f t="shared" si="412"/>
        <v>0</v>
      </c>
      <c r="L1356" s="13">
        <f t="shared" si="413"/>
        <v>0</v>
      </c>
      <c r="M1356" s="13" t="e">
        <f ca="1">CalcTable[[#This Row],[IWC]]-AE1355</f>
        <v>#NAME?</v>
      </c>
      <c r="N1356" s="13" t="e">
        <f ca="1">IF(CalcTable[[#This Row],[Day of Year]]&lt;123,FCAP,AE1355)</f>
        <v>#NAME?</v>
      </c>
      <c r="O1356" s="17" t="e">
        <f ca="1">IF(IRR_DRIP,5,COUNTIF('IDET Wind Values'!C1340:G1340,"&lt;="&amp;IRR_MAXWIND))</f>
        <v>#NAME?</v>
      </c>
      <c r="P1356" s="13" t="e">
        <f ca="1">CalcTable[[#This Row],[ET_o]]*KL</f>
        <v>#NAME?</v>
      </c>
      <c r="Q1356" s="13" t="e">
        <f ca="1">IF(WILTPT&lt;=0,1,MAX(0,MIN(1,(CalcTable[[#This Row],[IWC]]-WILTPT)/(MAD-WILTPT))))</f>
        <v>#NAME?</v>
      </c>
      <c r="R1356" s="13" t="e">
        <f ca="1">CalcTable[[#This Row],[ETMult]]*CalcTable[[#This Row],[ETb]]</f>
        <v>#NAME?</v>
      </c>
      <c r="S1356" s="13" t="b">
        <f>INDEX(IRR_LIST,CalcTable[[#This Row],[Day of Week]]+1)</f>
        <v>0</v>
      </c>
      <c r="T1356" s="13">
        <f t="shared" ca="1" si="414"/>
        <v>2.4</v>
      </c>
      <c r="U1356" s="13" t="b">
        <f ca="1">IF(CalcTable[[#This Row],[IrrPrecip]]&gt;=IC_MM,FALSE,TRUE)</f>
        <v>1</v>
      </c>
      <c r="V1356" s="13" t="b">
        <f t="shared" si="415"/>
        <v>1</v>
      </c>
      <c r="W1356" s="13" t="e">
        <f ca="1">IF(AND(IRR_DRIP=FALSE,CalcTable[[#This Row],[IrrHours]]&lt;=0),FALSE,TRUE)</f>
        <v>#NAME?</v>
      </c>
      <c r="X1356" s="13" t="e">
        <f ca="1">AND(CalcTable[[#This Row],[IrrDay]],CalcTable[[#This Row],[IrrRain]],CalcTable[[#This Row],[IrrWarm]],CalcTable[[#This Row],[IrrWindy]])</f>
        <v>#NAME?</v>
      </c>
      <c r="Y1356" s="13" t="e">
        <f t="shared" ca="1" si="416"/>
        <v>#NAME?</v>
      </c>
      <c r="Z1356" s="13" t="e">
        <f ca="1">CalcTable[[#This Row],[IrrHours]]/5</f>
        <v>#NAME?</v>
      </c>
      <c r="AA1356" s="13" t="e">
        <f ca="1">IF(CalcTable[[#This Row],[IrrFlag]]=FALSE,0,MAX(0,CalcTable[[#This Row],[VolRednWind]]*(FCAP*IRR_TARGET-CalcTable[[#This Row],[IWC]])))</f>
        <v>#NAME?</v>
      </c>
      <c r="AB1356" s="13" t="e">
        <f ca="1">CalcTable[[#This Row],[IWC]]+CalcTable[[#This Row],[Eff Precip]]+CalcTable[[#This Row],[IrrAmt]]-CalcTable[[#This Row],[AET]]</f>
        <v>#NAME?</v>
      </c>
      <c r="AC1356" s="13" t="e">
        <f ca="1">IF(CalcTable[[#This Row],[PWC]]&gt;FCAP,MIN(24*PERC,MIN(SAT,CalcTable[[#This Row],[PWC]])-FCAP),0)</f>
        <v>#NAME?</v>
      </c>
      <c r="AD1356" s="13" t="e">
        <f ca="1">IF(CalcTable[[#This Row],[PWC]]&gt;SAT,CalcTable[[#This Row],[PWC]]-SAT,0)</f>
        <v>#NAME?</v>
      </c>
      <c r="AE1356" s="13" t="e">
        <f ca="1">CalcTable[[#This Row],[PWC]]-CalcTable[[#This Row],[PercAmt]]-CalcTable[[#This Row],[Runoff]]</f>
        <v>#NAME?</v>
      </c>
      <c r="AF1356" s="13" t="e">
        <f ca="1">CalcTable[[#This Row],[IrrAmt]]/1000*CUR_IRR_AREA*10000/IRR_EFF</f>
        <v>#NAME?</v>
      </c>
      <c r="AG1356" s="147"/>
      <c r="AH1356" s="13"/>
      <c r="AI1356" s="50">
        <v>0</v>
      </c>
      <c r="AJ1356" s="50">
        <v>0</v>
      </c>
      <c r="AK1356" s="50">
        <v>3.3504628572235751</v>
      </c>
      <c r="AL1356" s="50">
        <v>3.1387861229385194</v>
      </c>
      <c r="AM1356" s="50"/>
      <c r="AN1356" s="50"/>
      <c r="AO1356" s="50"/>
      <c r="AP1356" s="50"/>
      <c r="AQ1356" s="50"/>
      <c r="AR1356" s="50"/>
      <c r="AS1356" s="50"/>
      <c r="AT1356" s="50"/>
      <c r="AU1356" s="50"/>
      <c r="AV1356" s="50"/>
      <c r="AW1356" s="50"/>
      <c r="AX1356" s="50">
        <f t="shared" si="427"/>
        <v>6.4892489801620945</v>
      </c>
      <c r="AY1356" s="50"/>
      <c r="AZ1356" s="50">
        <f t="shared" si="417"/>
        <v>141.21118151214236</v>
      </c>
      <c r="BA1356" s="50">
        <f t="shared" si="418"/>
        <v>217.42039058218742</v>
      </c>
      <c r="BB1356" s="50">
        <f t="shared" si="419"/>
        <v>224.14473255895615</v>
      </c>
      <c r="BC1356" s="17">
        <f t="shared" si="420"/>
        <v>19688</v>
      </c>
      <c r="BD1356" s="50">
        <f t="shared" si="421"/>
        <v>6.4892489801620945</v>
      </c>
      <c r="BE1356" s="50">
        <f t="shared" si="422"/>
        <v>141.21118151214236</v>
      </c>
      <c r="BF1356" s="50">
        <f t="shared" si="428"/>
        <v>230.97653939898899</v>
      </c>
      <c r="BG1356" s="50"/>
      <c r="BH1356" s="17">
        <f t="shared" si="423"/>
        <v>0</v>
      </c>
      <c r="BI1356" s="17">
        <f t="shared" si="431"/>
        <v>1356</v>
      </c>
      <c r="BJ1356" s="17">
        <f t="shared" si="429"/>
        <v>1356</v>
      </c>
      <c r="BK1356" s="150">
        <f t="shared" si="430"/>
        <v>25071</v>
      </c>
      <c r="BL1356" s="50" t="e">
        <f t="shared" ca="1" si="424"/>
        <v>#NAME?</v>
      </c>
      <c r="BM1356" s="50" t="e">
        <f t="shared" ca="1" si="425"/>
        <v>#NAME?</v>
      </c>
      <c r="BN1356" s="50" t="e">
        <f t="shared" ca="1" si="426"/>
        <v>#NAME?</v>
      </c>
    </row>
    <row r="1357" spans="1:66" x14ac:dyDescent="0.35">
      <c r="A1357" s="48">
        <v>25072</v>
      </c>
      <c r="B1357" s="17">
        <v>1968</v>
      </c>
      <c r="C1357" s="17">
        <v>8</v>
      </c>
      <c r="D1357" s="17">
        <v>235</v>
      </c>
      <c r="E1357" s="17">
        <v>22</v>
      </c>
      <c r="F1357" s="17">
        <v>5</v>
      </c>
      <c r="G1357" s="50">
        <v>7.2</v>
      </c>
      <c r="H1357" s="32">
        <v>3.5868524429375497</v>
      </c>
      <c r="I1357" s="50">
        <v>7.833333333333333</v>
      </c>
      <c r="J1357" s="13">
        <v>4.3</v>
      </c>
      <c r="K1357" s="13">
        <f t="shared" si="412"/>
        <v>4.3</v>
      </c>
      <c r="L1357" s="13">
        <f t="shared" si="413"/>
        <v>0</v>
      </c>
      <c r="M1357" s="13" t="e">
        <f ca="1">CalcTable[[#This Row],[IWC]]-AE1356</f>
        <v>#NAME?</v>
      </c>
      <c r="N1357" s="13" t="e">
        <f ca="1">IF(CalcTable[[#This Row],[Day of Year]]&lt;123,FCAP,AE1356)</f>
        <v>#NAME?</v>
      </c>
      <c r="O1357" s="17" t="e">
        <f ca="1">IF(IRR_DRIP,5,COUNTIF('IDET Wind Values'!C1341:G1341,"&lt;="&amp;IRR_MAXWIND))</f>
        <v>#NAME?</v>
      </c>
      <c r="P1357" s="13" t="e">
        <f ca="1">CalcTable[[#This Row],[ET_o]]*KL</f>
        <v>#NAME?</v>
      </c>
      <c r="Q1357" s="13" t="e">
        <f ca="1">IF(WILTPT&lt;=0,1,MAX(0,MIN(1,(CalcTable[[#This Row],[IWC]]-WILTPT)/(MAD-WILTPT))))</f>
        <v>#NAME?</v>
      </c>
      <c r="R1357" s="13" t="e">
        <f ca="1">CalcTable[[#This Row],[ETMult]]*CalcTable[[#This Row],[ETb]]</f>
        <v>#NAME?</v>
      </c>
      <c r="S1357" s="13" t="b">
        <f>INDEX(IRR_LIST,CalcTable[[#This Row],[Day of Week]]+1)</f>
        <v>1</v>
      </c>
      <c r="T1357" s="13">
        <f t="shared" ca="1" si="414"/>
        <v>2.4</v>
      </c>
      <c r="U1357" s="13" t="b">
        <f ca="1">IF(CalcTable[[#This Row],[IrrPrecip]]&gt;=IC_MM,FALSE,TRUE)</f>
        <v>1</v>
      </c>
      <c r="V1357" s="13" t="b">
        <f t="shared" si="415"/>
        <v>1</v>
      </c>
      <c r="W1357" s="13" t="e">
        <f ca="1">IF(AND(IRR_DRIP=FALSE,CalcTable[[#This Row],[IrrHours]]&lt;=0),FALSE,TRUE)</f>
        <v>#NAME?</v>
      </c>
      <c r="X1357" s="13" t="e">
        <f ca="1">AND(CalcTable[[#This Row],[IrrDay]],CalcTable[[#This Row],[IrrRain]],CalcTable[[#This Row],[IrrWarm]],CalcTable[[#This Row],[IrrWindy]])</f>
        <v>#NAME?</v>
      </c>
      <c r="Y1357" s="13" t="e">
        <f t="shared" ca="1" si="416"/>
        <v>#NAME?</v>
      </c>
      <c r="Z1357" s="13" t="e">
        <f ca="1">CalcTable[[#This Row],[IrrHours]]/5</f>
        <v>#NAME?</v>
      </c>
      <c r="AA1357" s="13" t="e">
        <f ca="1">IF(CalcTable[[#This Row],[IrrFlag]]=FALSE,0,MAX(0,CalcTable[[#This Row],[VolRednWind]]*(FCAP*IRR_TARGET-CalcTable[[#This Row],[IWC]])))</f>
        <v>#NAME?</v>
      </c>
      <c r="AB1357" s="13" t="e">
        <f ca="1">CalcTable[[#This Row],[IWC]]+CalcTable[[#This Row],[Eff Precip]]+CalcTable[[#This Row],[IrrAmt]]-CalcTable[[#This Row],[AET]]</f>
        <v>#NAME?</v>
      </c>
      <c r="AC1357" s="13" t="e">
        <f ca="1">IF(CalcTable[[#This Row],[PWC]]&gt;FCAP,MIN(24*PERC,MIN(SAT,CalcTable[[#This Row],[PWC]])-FCAP),0)</f>
        <v>#NAME?</v>
      </c>
      <c r="AD1357" s="13" t="e">
        <f ca="1">IF(CalcTable[[#This Row],[PWC]]&gt;SAT,CalcTable[[#This Row],[PWC]]-SAT,0)</f>
        <v>#NAME?</v>
      </c>
      <c r="AE1357" s="13" t="e">
        <f ca="1">CalcTable[[#This Row],[PWC]]-CalcTable[[#This Row],[PercAmt]]-CalcTable[[#This Row],[Runoff]]</f>
        <v>#NAME?</v>
      </c>
      <c r="AF1357" s="13" t="e">
        <f ca="1">CalcTable[[#This Row],[IrrAmt]]/1000*CUR_IRR_AREA*10000/IRR_EFF</f>
        <v>#NAME?</v>
      </c>
      <c r="AG1357" s="147"/>
      <c r="AH1357" s="13"/>
      <c r="AI1357" s="50">
        <v>3.1587878933873723</v>
      </c>
      <c r="AJ1357" s="50">
        <v>5.2035878933873727</v>
      </c>
      <c r="AK1357" s="50">
        <v>0</v>
      </c>
      <c r="AL1357" s="50">
        <v>0</v>
      </c>
      <c r="AM1357" s="50"/>
      <c r="AN1357" s="50"/>
      <c r="AO1357" s="50"/>
      <c r="AP1357" s="50"/>
      <c r="AQ1357" s="50"/>
      <c r="AR1357" s="50"/>
      <c r="AS1357" s="50"/>
      <c r="AT1357" s="50"/>
      <c r="AU1357" s="50"/>
      <c r="AV1357" s="50"/>
      <c r="AW1357" s="50"/>
      <c r="AX1357" s="50">
        <f t="shared" si="427"/>
        <v>8.362375786774745</v>
      </c>
      <c r="AY1357" s="50"/>
      <c r="AZ1357" s="50">
        <f t="shared" si="417"/>
        <v>198.96746730904442</v>
      </c>
      <c r="BA1357" s="50">
        <f t="shared" si="418"/>
        <v>323.12020551312293</v>
      </c>
      <c r="BB1357" s="50">
        <f t="shared" si="419"/>
        <v>334.45856571716809</v>
      </c>
      <c r="BC1357" s="17">
        <f t="shared" si="420"/>
        <v>19688</v>
      </c>
      <c r="BD1357" s="50">
        <f t="shared" si="421"/>
        <v>8.362375786774745</v>
      </c>
      <c r="BE1357" s="50">
        <f t="shared" si="422"/>
        <v>198.96746730904442</v>
      </c>
      <c r="BF1357" s="50">
        <f t="shared" si="428"/>
        <v>325.4474366682702</v>
      </c>
      <c r="BG1357" s="50"/>
      <c r="BH1357" s="17">
        <f t="shared" si="423"/>
        <v>0</v>
      </c>
      <c r="BI1357" s="17">
        <f t="shared" si="431"/>
        <v>1357</v>
      </c>
      <c r="BJ1357" s="17">
        <f t="shared" si="429"/>
        <v>1357</v>
      </c>
      <c r="BK1357" s="150">
        <f t="shared" si="430"/>
        <v>25072</v>
      </c>
      <c r="BL1357" s="50" t="e">
        <f t="shared" ca="1" si="424"/>
        <v>#NAME?</v>
      </c>
      <c r="BM1357" s="50" t="e">
        <f t="shared" ca="1" si="425"/>
        <v>#NAME?</v>
      </c>
      <c r="BN1357" s="50" t="e">
        <f t="shared" ca="1" si="426"/>
        <v>#NAME?</v>
      </c>
    </row>
    <row r="1358" spans="1:66" x14ac:dyDescent="0.35">
      <c r="A1358" s="48">
        <v>25073</v>
      </c>
      <c r="B1358" s="17">
        <v>1968</v>
      </c>
      <c r="C1358" s="17">
        <v>8</v>
      </c>
      <c r="D1358" s="17">
        <v>236</v>
      </c>
      <c r="E1358" s="17">
        <v>23</v>
      </c>
      <c r="F1358" s="17">
        <v>6</v>
      </c>
      <c r="G1358" s="50">
        <v>7.8</v>
      </c>
      <c r="H1358" s="32">
        <v>3.9049583675158455</v>
      </c>
      <c r="I1358" s="50">
        <v>9</v>
      </c>
      <c r="J1358" s="13">
        <v>0</v>
      </c>
      <c r="K1358" s="13">
        <f t="shared" si="412"/>
        <v>0</v>
      </c>
      <c r="L1358" s="13">
        <f t="shared" si="413"/>
        <v>0</v>
      </c>
      <c r="M1358" s="13" t="e">
        <f ca="1">CalcTable[[#This Row],[IWC]]-AE1357</f>
        <v>#NAME?</v>
      </c>
      <c r="N1358" s="13" t="e">
        <f ca="1">IF(CalcTable[[#This Row],[Day of Year]]&lt;123,FCAP,AE1357)</f>
        <v>#NAME?</v>
      </c>
      <c r="O1358" s="17" t="e">
        <f ca="1">IF(IRR_DRIP,5,COUNTIF('IDET Wind Values'!C1342:G1342,"&lt;="&amp;IRR_MAXWIND))</f>
        <v>#NAME?</v>
      </c>
      <c r="P1358" s="13" t="e">
        <f ca="1">CalcTable[[#This Row],[ET_o]]*KL</f>
        <v>#NAME?</v>
      </c>
      <c r="Q1358" s="13" t="e">
        <f ca="1">IF(WILTPT&lt;=0,1,MAX(0,MIN(1,(CalcTable[[#This Row],[IWC]]-WILTPT)/(MAD-WILTPT))))</f>
        <v>#NAME?</v>
      </c>
      <c r="R1358" s="13" t="e">
        <f ca="1">CalcTable[[#This Row],[ETMult]]*CalcTable[[#This Row],[ETb]]</f>
        <v>#NAME?</v>
      </c>
      <c r="S1358" s="13" t="b">
        <f>INDEX(IRR_LIST,CalcTable[[#This Row],[Day of Week]]+1)</f>
        <v>0</v>
      </c>
      <c r="T1358" s="13">
        <f t="shared" ca="1" si="414"/>
        <v>4.3</v>
      </c>
      <c r="U1358" s="13" t="b">
        <f ca="1">IF(CalcTable[[#This Row],[IrrPrecip]]&gt;=IC_MM,FALSE,TRUE)</f>
        <v>1</v>
      </c>
      <c r="V1358" s="13" t="b">
        <f t="shared" si="415"/>
        <v>1</v>
      </c>
      <c r="W1358" s="13" t="e">
        <f ca="1">IF(AND(IRR_DRIP=FALSE,CalcTable[[#This Row],[IrrHours]]&lt;=0),FALSE,TRUE)</f>
        <v>#NAME?</v>
      </c>
      <c r="X1358" s="13" t="e">
        <f ca="1">AND(CalcTable[[#This Row],[IrrDay]],CalcTable[[#This Row],[IrrRain]],CalcTable[[#This Row],[IrrWarm]],CalcTable[[#This Row],[IrrWindy]])</f>
        <v>#NAME?</v>
      </c>
      <c r="Y1358" s="13" t="e">
        <f t="shared" ca="1" si="416"/>
        <v>#NAME?</v>
      </c>
      <c r="Z1358" s="13" t="e">
        <f ca="1">CalcTable[[#This Row],[IrrHours]]/5</f>
        <v>#NAME?</v>
      </c>
      <c r="AA1358" s="13" t="e">
        <f ca="1">IF(CalcTable[[#This Row],[IrrFlag]]=FALSE,0,MAX(0,CalcTable[[#This Row],[VolRednWind]]*(FCAP*IRR_TARGET-CalcTable[[#This Row],[IWC]])))</f>
        <v>#NAME?</v>
      </c>
      <c r="AB1358" s="13" t="e">
        <f ca="1">CalcTable[[#This Row],[IWC]]+CalcTable[[#This Row],[Eff Precip]]+CalcTable[[#This Row],[IrrAmt]]-CalcTable[[#This Row],[AET]]</f>
        <v>#NAME?</v>
      </c>
      <c r="AC1358" s="13" t="e">
        <f ca="1">IF(CalcTable[[#This Row],[PWC]]&gt;FCAP,MIN(24*PERC,MIN(SAT,CalcTable[[#This Row],[PWC]])-FCAP),0)</f>
        <v>#NAME?</v>
      </c>
      <c r="AD1358" s="13" t="e">
        <f ca="1">IF(CalcTable[[#This Row],[PWC]]&gt;SAT,CalcTable[[#This Row],[PWC]]-SAT,0)</f>
        <v>#NAME?</v>
      </c>
      <c r="AE1358" s="13" t="e">
        <f ca="1">CalcTable[[#This Row],[PWC]]-CalcTable[[#This Row],[PercAmt]]-CalcTable[[#This Row],[Runoff]]</f>
        <v>#NAME?</v>
      </c>
      <c r="AF1358" s="13" t="e">
        <f ca="1">CalcTable[[#This Row],[IrrAmt]]/1000*CUR_IRR_AREA*10000/IRR_EFF</f>
        <v>#NAME?</v>
      </c>
      <c r="AG1358" s="147"/>
      <c r="AH1358" s="13"/>
      <c r="AI1358" s="50">
        <v>0</v>
      </c>
      <c r="AJ1358" s="50">
        <v>0</v>
      </c>
      <c r="AK1358" s="50">
        <v>0</v>
      </c>
      <c r="AL1358" s="50">
        <v>4.2527688436156552</v>
      </c>
      <c r="AM1358" s="50"/>
      <c r="AN1358" s="50"/>
      <c r="AO1358" s="50"/>
      <c r="AP1358" s="50"/>
      <c r="AQ1358" s="50"/>
      <c r="AR1358" s="50"/>
      <c r="AS1358" s="50"/>
      <c r="AT1358" s="50"/>
      <c r="AU1358" s="50"/>
      <c r="AV1358" s="50"/>
      <c r="AW1358" s="50"/>
      <c r="AX1358" s="50">
        <f t="shared" si="427"/>
        <v>4.2527688436156552</v>
      </c>
      <c r="AY1358" s="50"/>
      <c r="AZ1358" s="50">
        <f t="shared" si="417"/>
        <v>124.74788607939256</v>
      </c>
      <c r="BA1358" s="50">
        <f t="shared" si="418"/>
        <v>192.07214205874729</v>
      </c>
      <c r="BB1358" s="50">
        <f t="shared" si="419"/>
        <v>198.01251758633742</v>
      </c>
      <c r="BC1358" s="17">
        <f t="shared" si="420"/>
        <v>19688</v>
      </c>
      <c r="BD1358" s="50">
        <f t="shared" si="421"/>
        <v>4.2527688436156552</v>
      </c>
      <c r="BE1358" s="50">
        <f t="shared" si="422"/>
        <v>124.74788607939256</v>
      </c>
      <c r="BF1358" s="50">
        <f t="shared" si="428"/>
        <v>204.04782904163849</v>
      </c>
      <c r="BG1358" s="50"/>
      <c r="BH1358" s="17">
        <f t="shared" si="423"/>
        <v>0</v>
      </c>
      <c r="BI1358" s="17">
        <f t="shared" si="431"/>
        <v>1358</v>
      </c>
      <c r="BJ1358" s="17">
        <f t="shared" si="429"/>
        <v>1358</v>
      </c>
      <c r="BK1358" s="150">
        <f t="shared" si="430"/>
        <v>25073</v>
      </c>
      <c r="BL1358" s="50" t="e">
        <f t="shared" ca="1" si="424"/>
        <v>#NAME?</v>
      </c>
      <c r="BM1358" s="50" t="e">
        <f t="shared" ca="1" si="425"/>
        <v>#NAME?</v>
      </c>
      <c r="BN1358" s="50" t="e">
        <f t="shared" ca="1" si="426"/>
        <v>#NAME?</v>
      </c>
    </row>
    <row r="1359" spans="1:66" x14ac:dyDescent="0.35">
      <c r="A1359" s="48">
        <v>25074</v>
      </c>
      <c r="B1359" s="17">
        <v>1968</v>
      </c>
      <c r="C1359" s="17">
        <v>8</v>
      </c>
      <c r="D1359" s="17">
        <v>237</v>
      </c>
      <c r="E1359" s="17">
        <v>24</v>
      </c>
      <c r="F1359" s="17">
        <v>7</v>
      </c>
      <c r="G1359" s="50">
        <v>8.9</v>
      </c>
      <c r="H1359" s="32">
        <v>4.1495894863987361</v>
      </c>
      <c r="I1359" s="50">
        <v>11.833333333333334</v>
      </c>
      <c r="J1359" s="13">
        <v>0</v>
      </c>
      <c r="K1359" s="13">
        <f t="shared" si="412"/>
        <v>0</v>
      </c>
      <c r="L1359" s="13">
        <f t="shared" si="413"/>
        <v>0</v>
      </c>
      <c r="M1359" s="13" t="e">
        <f ca="1">CalcTable[[#This Row],[IWC]]-AE1358</f>
        <v>#NAME?</v>
      </c>
      <c r="N1359" s="13" t="e">
        <f ca="1">IF(CalcTable[[#This Row],[Day of Year]]&lt;123,FCAP,AE1358)</f>
        <v>#NAME?</v>
      </c>
      <c r="O1359" s="17" t="e">
        <f ca="1">IF(IRR_DRIP,5,COUNTIF('IDET Wind Values'!C1343:G1343,"&lt;="&amp;IRR_MAXWIND))</f>
        <v>#NAME?</v>
      </c>
      <c r="P1359" s="13" t="e">
        <f ca="1">CalcTable[[#This Row],[ET_o]]*KL</f>
        <v>#NAME?</v>
      </c>
      <c r="Q1359" s="13" t="e">
        <f ca="1">IF(WILTPT&lt;=0,1,MAX(0,MIN(1,(CalcTable[[#This Row],[IWC]]-WILTPT)/(MAD-WILTPT))))</f>
        <v>#NAME?</v>
      </c>
      <c r="R1359" s="13" t="e">
        <f ca="1">CalcTable[[#This Row],[ETMult]]*CalcTable[[#This Row],[ETb]]</f>
        <v>#NAME?</v>
      </c>
      <c r="S1359" s="13" t="b">
        <f>INDEX(IRR_LIST,CalcTable[[#This Row],[Day of Week]]+1)</f>
        <v>0</v>
      </c>
      <c r="T1359" s="13">
        <f t="shared" ca="1" si="414"/>
        <v>4.3</v>
      </c>
      <c r="U1359" s="13" t="b">
        <f ca="1">IF(CalcTable[[#This Row],[IrrPrecip]]&gt;=IC_MM,FALSE,TRUE)</f>
        <v>1</v>
      </c>
      <c r="V1359" s="13" t="b">
        <f t="shared" si="415"/>
        <v>1</v>
      </c>
      <c r="W1359" s="13" t="e">
        <f ca="1">IF(AND(IRR_DRIP=FALSE,CalcTable[[#This Row],[IrrHours]]&lt;=0),FALSE,TRUE)</f>
        <v>#NAME?</v>
      </c>
      <c r="X1359" s="13" t="e">
        <f ca="1">AND(CalcTable[[#This Row],[IrrDay]],CalcTable[[#This Row],[IrrRain]],CalcTable[[#This Row],[IrrWarm]],CalcTable[[#This Row],[IrrWindy]])</f>
        <v>#NAME?</v>
      </c>
      <c r="Y1359" s="13" t="e">
        <f t="shared" ca="1" si="416"/>
        <v>#NAME?</v>
      </c>
      <c r="Z1359" s="13" t="e">
        <f ca="1">CalcTable[[#This Row],[IrrHours]]/5</f>
        <v>#NAME?</v>
      </c>
      <c r="AA1359" s="13" t="e">
        <f ca="1">IF(CalcTable[[#This Row],[IrrFlag]]=FALSE,0,MAX(0,CalcTable[[#This Row],[VolRednWind]]*(FCAP*IRR_TARGET-CalcTable[[#This Row],[IWC]])))</f>
        <v>#NAME?</v>
      </c>
      <c r="AB1359" s="13" t="e">
        <f ca="1">CalcTable[[#This Row],[IWC]]+CalcTable[[#This Row],[Eff Precip]]+CalcTable[[#This Row],[IrrAmt]]-CalcTable[[#This Row],[AET]]</f>
        <v>#NAME?</v>
      </c>
      <c r="AC1359" s="13" t="e">
        <f ca="1">IF(CalcTable[[#This Row],[PWC]]&gt;FCAP,MIN(24*PERC,MIN(SAT,CalcTable[[#This Row],[PWC]])-FCAP),0)</f>
        <v>#NAME?</v>
      </c>
      <c r="AD1359" s="13" t="e">
        <f ca="1">IF(CalcTable[[#This Row],[PWC]]&gt;SAT,CalcTable[[#This Row],[PWC]]-SAT,0)</f>
        <v>#NAME?</v>
      </c>
      <c r="AE1359" s="13" t="e">
        <f ca="1">CalcTable[[#This Row],[PWC]]-CalcTable[[#This Row],[PercAmt]]-CalcTable[[#This Row],[Runoff]]</f>
        <v>#NAME?</v>
      </c>
      <c r="AF1359" s="13" t="e">
        <f ca="1">CalcTable[[#This Row],[IrrAmt]]/1000*CUR_IRR_AREA*10000/IRR_EFF</f>
        <v>#NAME?</v>
      </c>
      <c r="AG1359" s="147"/>
      <c r="AH1359" s="13"/>
      <c r="AI1359" s="50">
        <v>0</v>
      </c>
      <c r="AJ1359" s="50">
        <v>0</v>
      </c>
      <c r="AK1359" s="50">
        <v>6.2503452163816977</v>
      </c>
      <c r="AL1359" s="50">
        <v>0</v>
      </c>
      <c r="AM1359" s="50"/>
      <c r="AN1359" s="50"/>
      <c r="AO1359" s="50"/>
      <c r="AP1359" s="50"/>
      <c r="AQ1359" s="50"/>
      <c r="AR1359" s="50"/>
      <c r="AS1359" s="50"/>
      <c r="AT1359" s="50"/>
      <c r="AU1359" s="50"/>
      <c r="AV1359" s="50"/>
      <c r="AW1359" s="50"/>
      <c r="AX1359" s="50">
        <f t="shared" si="427"/>
        <v>6.2503452163816977</v>
      </c>
      <c r="AY1359" s="50"/>
      <c r="AZ1359" s="50">
        <f t="shared" si="417"/>
        <v>91.671729840264902</v>
      </c>
      <c r="BA1359" s="50">
        <f t="shared" si="418"/>
        <v>141.14536181755071</v>
      </c>
      <c r="BB1359" s="50">
        <f t="shared" si="419"/>
        <v>145.51068228613477</v>
      </c>
      <c r="BC1359" s="17">
        <f t="shared" si="420"/>
        <v>19688</v>
      </c>
      <c r="BD1359" s="50">
        <f t="shared" si="421"/>
        <v>6.2503452163816977</v>
      </c>
      <c r="BE1359" s="50">
        <f t="shared" si="422"/>
        <v>91.671729840264902</v>
      </c>
      <c r="BF1359" s="50">
        <f t="shared" si="428"/>
        <v>149.94576698873331</v>
      </c>
      <c r="BG1359" s="50"/>
      <c r="BH1359" s="17">
        <f t="shared" si="423"/>
        <v>0</v>
      </c>
      <c r="BI1359" s="17">
        <f t="shared" si="431"/>
        <v>1359</v>
      </c>
      <c r="BJ1359" s="17">
        <f t="shared" si="429"/>
        <v>1359</v>
      </c>
      <c r="BK1359" s="150">
        <f t="shared" si="430"/>
        <v>25074</v>
      </c>
      <c r="BL1359" s="50" t="e">
        <f t="shared" ca="1" si="424"/>
        <v>#NAME?</v>
      </c>
      <c r="BM1359" s="50" t="e">
        <f t="shared" ca="1" si="425"/>
        <v>#NAME?</v>
      </c>
      <c r="BN1359" s="50" t="e">
        <f t="shared" ca="1" si="426"/>
        <v>#NAME?</v>
      </c>
    </row>
    <row r="1360" spans="1:66" x14ac:dyDescent="0.35">
      <c r="A1360" s="48">
        <v>25075</v>
      </c>
      <c r="B1360" s="17">
        <v>1968</v>
      </c>
      <c r="C1360" s="17">
        <v>8</v>
      </c>
      <c r="D1360" s="17">
        <v>238</v>
      </c>
      <c r="E1360" s="17">
        <v>25</v>
      </c>
      <c r="F1360" s="17">
        <v>1</v>
      </c>
      <c r="G1360" s="50">
        <v>10.6</v>
      </c>
      <c r="H1360" s="32">
        <v>5.3012683879990297</v>
      </c>
      <c r="I1360" s="50">
        <v>8.1666666666666661</v>
      </c>
      <c r="J1360" s="13">
        <v>0</v>
      </c>
      <c r="K1360" s="13">
        <f t="shared" si="412"/>
        <v>0</v>
      </c>
      <c r="L1360" s="13">
        <f t="shared" si="413"/>
        <v>0</v>
      </c>
      <c r="M1360" s="13" t="e">
        <f ca="1">CalcTable[[#This Row],[IWC]]-AE1359</f>
        <v>#NAME?</v>
      </c>
      <c r="N1360" s="13" t="e">
        <f ca="1">IF(CalcTable[[#This Row],[Day of Year]]&lt;123,FCAP,AE1359)</f>
        <v>#NAME?</v>
      </c>
      <c r="O1360" s="17" t="e">
        <f ca="1">IF(IRR_DRIP,5,COUNTIF('IDET Wind Values'!C1344:G1344,"&lt;="&amp;IRR_MAXWIND))</f>
        <v>#NAME?</v>
      </c>
      <c r="P1360" s="13" t="e">
        <f ca="1">CalcTable[[#This Row],[ET_o]]*KL</f>
        <v>#NAME?</v>
      </c>
      <c r="Q1360" s="13" t="e">
        <f ca="1">IF(WILTPT&lt;=0,1,MAX(0,MIN(1,(CalcTable[[#This Row],[IWC]]-WILTPT)/(MAD-WILTPT))))</f>
        <v>#NAME?</v>
      </c>
      <c r="R1360" s="13" t="e">
        <f ca="1">CalcTable[[#This Row],[ETMult]]*CalcTable[[#This Row],[ETb]]</f>
        <v>#NAME?</v>
      </c>
      <c r="S1360" s="13" t="b">
        <f>INDEX(IRR_LIST,CalcTable[[#This Row],[Day of Week]]+1)</f>
        <v>1</v>
      </c>
      <c r="T1360" s="13">
        <f t="shared" ca="1" si="414"/>
        <v>0</v>
      </c>
      <c r="U1360" s="13" t="b">
        <f ca="1">IF(CalcTable[[#This Row],[IrrPrecip]]&gt;=IC_MM,FALSE,TRUE)</f>
        <v>1</v>
      </c>
      <c r="V1360" s="13" t="b">
        <f t="shared" si="415"/>
        <v>1</v>
      </c>
      <c r="W1360" s="13" t="e">
        <f ca="1">IF(AND(IRR_DRIP=FALSE,CalcTable[[#This Row],[IrrHours]]&lt;=0),FALSE,TRUE)</f>
        <v>#NAME?</v>
      </c>
      <c r="X1360" s="13" t="e">
        <f ca="1">AND(CalcTable[[#This Row],[IrrDay]],CalcTable[[#This Row],[IrrRain]],CalcTable[[#This Row],[IrrWarm]],CalcTable[[#This Row],[IrrWindy]])</f>
        <v>#NAME?</v>
      </c>
      <c r="Y1360" s="13" t="e">
        <f t="shared" ca="1" si="416"/>
        <v>#NAME?</v>
      </c>
      <c r="Z1360" s="13" t="e">
        <f ca="1">CalcTable[[#This Row],[IrrHours]]/5</f>
        <v>#NAME?</v>
      </c>
      <c r="AA1360" s="13" t="e">
        <f ca="1">IF(CalcTable[[#This Row],[IrrFlag]]=FALSE,0,MAX(0,CalcTable[[#This Row],[VolRednWind]]*(FCAP*IRR_TARGET-CalcTable[[#This Row],[IWC]])))</f>
        <v>#NAME?</v>
      </c>
      <c r="AB1360" s="13" t="e">
        <f ca="1">CalcTable[[#This Row],[IWC]]+CalcTable[[#This Row],[Eff Precip]]+CalcTable[[#This Row],[IrrAmt]]-CalcTable[[#This Row],[AET]]</f>
        <v>#NAME?</v>
      </c>
      <c r="AC1360" s="13" t="e">
        <f ca="1">IF(CalcTable[[#This Row],[PWC]]&gt;FCAP,MIN(24*PERC,MIN(SAT,CalcTable[[#This Row],[PWC]])-FCAP),0)</f>
        <v>#NAME?</v>
      </c>
      <c r="AD1360" s="13" t="e">
        <f ca="1">IF(CalcTable[[#This Row],[PWC]]&gt;SAT,CalcTable[[#This Row],[PWC]]-SAT,0)</f>
        <v>#NAME?</v>
      </c>
      <c r="AE1360" s="13" t="e">
        <f ca="1">CalcTable[[#This Row],[PWC]]-CalcTable[[#This Row],[PercAmt]]-CalcTable[[#This Row],[Runoff]]</f>
        <v>#NAME?</v>
      </c>
      <c r="AF1360" s="13" t="e">
        <f ca="1">CalcTable[[#This Row],[IrrAmt]]/1000*CUR_IRR_AREA*10000/IRR_EFF</f>
        <v>#NAME?</v>
      </c>
      <c r="AG1360" s="147"/>
      <c r="AH1360" s="13"/>
      <c r="AI1360" s="50">
        <v>0</v>
      </c>
      <c r="AJ1360" s="50">
        <v>0</v>
      </c>
      <c r="AK1360" s="50">
        <v>0</v>
      </c>
      <c r="AL1360" s="50">
        <v>0</v>
      </c>
      <c r="AM1360" s="50"/>
      <c r="AN1360" s="50"/>
      <c r="AO1360" s="50"/>
      <c r="AP1360" s="50"/>
      <c r="AQ1360" s="50"/>
      <c r="AR1360" s="50"/>
      <c r="AS1360" s="50"/>
      <c r="AT1360" s="50"/>
      <c r="AU1360" s="50"/>
      <c r="AV1360" s="50"/>
      <c r="AW1360" s="50"/>
      <c r="AX1360" s="50">
        <f t="shared" si="427"/>
        <v>0</v>
      </c>
      <c r="AY1360" s="50"/>
      <c r="AZ1360" s="50">
        <f t="shared" si="417"/>
        <v>0</v>
      </c>
      <c r="BA1360" s="50">
        <f t="shared" si="418"/>
        <v>0</v>
      </c>
      <c r="BB1360" s="50">
        <f t="shared" si="419"/>
        <v>0</v>
      </c>
      <c r="BC1360" s="17">
        <f t="shared" si="420"/>
        <v>19688</v>
      </c>
      <c r="BD1360" s="50">
        <f t="shared" si="421"/>
        <v>0</v>
      </c>
      <c r="BE1360" s="50">
        <f t="shared" si="422"/>
        <v>0</v>
      </c>
      <c r="BF1360" s="50">
        <f t="shared" si="428"/>
        <v>0</v>
      </c>
      <c r="BG1360" s="50"/>
      <c r="BH1360" s="17">
        <f t="shared" si="423"/>
        <v>0</v>
      </c>
      <c r="BI1360" s="17">
        <f t="shared" si="431"/>
        <v>1360</v>
      </c>
      <c r="BJ1360" s="17">
        <f t="shared" si="429"/>
        <v>1360</v>
      </c>
      <c r="BK1360" s="150">
        <f t="shared" si="430"/>
        <v>25075</v>
      </c>
      <c r="BL1360" s="50" t="e">
        <f t="shared" ca="1" si="424"/>
        <v>#NAME?</v>
      </c>
      <c r="BM1360" s="50" t="e">
        <f t="shared" ca="1" si="425"/>
        <v>#NAME?</v>
      </c>
      <c r="BN1360" s="50" t="e">
        <f t="shared" ca="1" si="426"/>
        <v>#NAME?</v>
      </c>
    </row>
    <row r="1361" spans="1:66" x14ac:dyDescent="0.35">
      <c r="A1361" s="48">
        <v>25076</v>
      </c>
      <c r="B1361" s="17">
        <v>1968</v>
      </c>
      <c r="C1361" s="17">
        <v>8</v>
      </c>
      <c r="D1361" s="17">
        <v>239</v>
      </c>
      <c r="E1361" s="17">
        <v>26</v>
      </c>
      <c r="F1361" s="17">
        <v>2</v>
      </c>
      <c r="G1361" s="50">
        <v>12.2</v>
      </c>
      <c r="H1361" s="32">
        <v>5.2516770522495584</v>
      </c>
      <c r="I1361" s="50">
        <v>19.333333333333332</v>
      </c>
      <c r="J1361" s="13">
        <v>0</v>
      </c>
      <c r="K1361" s="13">
        <f t="shared" si="412"/>
        <v>0</v>
      </c>
      <c r="L1361" s="13">
        <f t="shared" si="413"/>
        <v>0</v>
      </c>
      <c r="M1361" s="13" t="e">
        <f ca="1">CalcTable[[#This Row],[IWC]]-AE1360</f>
        <v>#NAME?</v>
      </c>
      <c r="N1361" s="13" t="e">
        <f ca="1">IF(CalcTable[[#This Row],[Day of Year]]&lt;123,FCAP,AE1360)</f>
        <v>#NAME?</v>
      </c>
      <c r="O1361" s="17" t="e">
        <f ca="1">IF(IRR_DRIP,5,COUNTIF('IDET Wind Values'!C1345:G1345,"&lt;="&amp;IRR_MAXWIND))</f>
        <v>#NAME?</v>
      </c>
      <c r="P1361" s="13" t="e">
        <f ca="1">CalcTable[[#This Row],[ET_o]]*KL</f>
        <v>#NAME?</v>
      </c>
      <c r="Q1361" s="13" t="e">
        <f ca="1">IF(WILTPT&lt;=0,1,MAX(0,MIN(1,(CalcTable[[#This Row],[IWC]]-WILTPT)/(MAD-WILTPT))))</f>
        <v>#NAME?</v>
      </c>
      <c r="R1361" s="13" t="e">
        <f ca="1">CalcTable[[#This Row],[ETMult]]*CalcTable[[#This Row],[ETb]]</f>
        <v>#NAME?</v>
      </c>
      <c r="S1361" s="13" t="b">
        <f>INDEX(IRR_LIST,CalcTable[[#This Row],[Day of Week]]+1)</f>
        <v>0</v>
      </c>
      <c r="T1361" s="13">
        <f t="shared" ca="1" si="414"/>
        <v>0</v>
      </c>
      <c r="U1361" s="13" t="b">
        <f ca="1">IF(CalcTable[[#This Row],[IrrPrecip]]&gt;=IC_MM,FALSE,TRUE)</f>
        <v>1</v>
      </c>
      <c r="V1361" s="13" t="b">
        <f t="shared" si="415"/>
        <v>1</v>
      </c>
      <c r="W1361" s="13" t="e">
        <f ca="1">IF(AND(IRR_DRIP=FALSE,CalcTable[[#This Row],[IrrHours]]&lt;=0),FALSE,TRUE)</f>
        <v>#NAME?</v>
      </c>
      <c r="X1361" s="13" t="e">
        <f ca="1">AND(CalcTable[[#This Row],[IrrDay]],CalcTable[[#This Row],[IrrRain]],CalcTable[[#This Row],[IrrWarm]],CalcTable[[#This Row],[IrrWindy]])</f>
        <v>#NAME?</v>
      </c>
      <c r="Y1361" s="13" t="e">
        <f t="shared" ca="1" si="416"/>
        <v>#NAME?</v>
      </c>
      <c r="Z1361" s="13" t="e">
        <f ca="1">CalcTable[[#This Row],[IrrHours]]/5</f>
        <v>#NAME?</v>
      </c>
      <c r="AA1361" s="13" t="e">
        <f ca="1">IF(CalcTable[[#This Row],[IrrFlag]]=FALSE,0,MAX(0,CalcTable[[#This Row],[VolRednWind]]*(FCAP*IRR_TARGET-CalcTable[[#This Row],[IWC]])))</f>
        <v>#NAME?</v>
      </c>
      <c r="AB1361" s="13" t="e">
        <f ca="1">CalcTable[[#This Row],[IWC]]+CalcTable[[#This Row],[Eff Precip]]+CalcTable[[#This Row],[IrrAmt]]-CalcTable[[#This Row],[AET]]</f>
        <v>#NAME?</v>
      </c>
      <c r="AC1361" s="13" t="e">
        <f ca="1">IF(CalcTable[[#This Row],[PWC]]&gt;FCAP,MIN(24*PERC,MIN(SAT,CalcTable[[#This Row],[PWC]])-FCAP),0)</f>
        <v>#NAME?</v>
      </c>
      <c r="AD1361" s="13" t="e">
        <f ca="1">IF(CalcTable[[#This Row],[PWC]]&gt;SAT,CalcTable[[#This Row],[PWC]]-SAT,0)</f>
        <v>#NAME?</v>
      </c>
      <c r="AE1361" s="13" t="e">
        <f ca="1">CalcTable[[#This Row],[PWC]]-CalcTable[[#This Row],[PercAmt]]-CalcTable[[#This Row],[Runoff]]</f>
        <v>#NAME?</v>
      </c>
      <c r="AF1361" s="13" t="e">
        <f ca="1">CalcTable[[#This Row],[IrrAmt]]/1000*CUR_IRR_AREA*10000/IRR_EFF</f>
        <v>#NAME?</v>
      </c>
      <c r="AG1361" s="147"/>
      <c r="AH1361" s="13"/>
      <c r="AI1361" s="50">
        <v>0</v>
      </c>
      <c r="AJ1361" s="50">
        <v>0</v>
      </c>
      <c r="AK1361" s="50">
        <v>6.5318518877739749</v>
      </c>
      <c r="AL1361" s="50">
        <v>7.4779718309187722</v>
      </c>
      <c r="AM1361" s="50"/>
      <c r="AN1361" s="50"/>
      <c r="AO1361" s="50"/>
      <c r="AP1361" s="50"/>
      <c r="AQ1361" s="50"/>
      <c r="AR1361" s="50"/>
      <c r="AS1361" s="50"/>
      <c r="AT1361" s="50"/>
      <c r="AU1361" s="50"/>
      <c r="AV1361" s="50"/>
      <c r="AW1361" s="50"/>
      <c r="AX1361" s="50">
        <f t="shared" si="427"/>
        <v>14.009823718692747</v>
      </c>
      <c r="AY1361" s="50"/>
      <c r="AZ1361" s="50">
        <f t="shared" si="417"/>
        <v>315.15433472763567</v>
      </c>
      <c r="BA1361" s="50">
        <f t="shared" si="418"/>
        <v>485.2376264854073</v>
      </c>
      <c r="BB1361" s="50">
        <f t="shared" si="419"/>
        <v>500.2449757581519</v>
      </c>
      <c r="BC1361" s="17">
        <f t="shared" si="420"/>
        <v>19688</v>
      </c>
      <c r="BD1361" s="50">
        <f t="shared" si="421"/>
        <v>14.009823718692747</v>
      </c>
      <c r="BE1361" s="50">
        <f t="shared" si="422"/>
        <v>315.15433472763567</v>
      </c>
      <c r="BF1361" s="50">
        <f t="shared" si="428"/>
        <v>515.49216451900179</v>
      </c>
      <c r="BG1361" s="50"/>
      <c r="BH1361" s="17">
        <f t="shared" si="423"/>
        <v>0</v>
      </c>
      <c r="BI1361" s="17">
        <f t="shared" si="431"/>
        <v>1361</v>
      </c>
      <c r="BJ1361" s="17">
        <f t="shared" si="429"/>
        <v>1361</v>
      </c>
      <c r="BK1361" s="150">
        <f t="shared" si="430"/>
        <v>25076</v>
      </c>
      <c r="BL1361" s="50" t="e">
        <f t="shared" ca="1" si="424"/>
        <v>#NAME?</v>
      </c>
      <c r="BM1361" s="50" t="e">
        <f t="shared" ca="1" si="425"/>
        <v>#NAME?</v>
      </c>
      <c r="BN1361" s="50" t="e">
        <f t="shared" ca="1" si="426"/>
        <v>#NAME?</v>
      </c>
    </row>
    <row r="1362" spans="1:66" x14ac:dyDescent="0.35">
      <c r="A1362" s="48">
        <v>25077</v>
      </c>
      <c r="B1362" s="17">
        <v>1968</v>
      </c>
      <c r="C1362" s="17">
        <v>8</v>
      </c>
      <c r="D1362" s="17">
        <v>240</v>
      </c>
      <c r="E1362" s="17">
        <v>27</v>
      </c>
      <c r="F1362" s="17">
        <v>3</v>
      </c>
      <c r="G1362" s="50">
        <v>7.2</v>
      </c>
      <c r="H1362" s="32">
        <v>3.434921088461119</v>
      </c>
      <c r="I1362" s="50">
        <v>1.8333333333333333</v>
      </c>
      <c r="J1362" s="13">
        <v>0</v>
      </c>
      <c r="K1362" s="13">
        <f t="shared" si="412"/>
        <v>0</v>
      </c>
      <c r="L1362" s="13">
        <f t="shared" si="413"/>
        <v>0</v>
      </c>
      <c r="M1362" s="13" t="e">
        <f ca="1">CalcTable[[#This Row],[IWC]]-AE1361</f>
        <v>#NAME?</v>
      </c>
      <c r="N1362" s="13" t="e">
        <f ca="1">IF(CalcTable[[#This Row],[Day of Year]]&lt;123,FCAP,AE1361)</f>
        <v>#NAME?</v>
      </c>
      <c r="O1362" s="17" t="e">
        <f ca="1">IF(IRR_DRIP,5,COUNTIF('IDET Wind Values'!C1346:G1346,"&lt;="&amp;IRR_MAXWIND))</f>
        <v>#NAME?</v>
      </c>
      <c r="P1362" s="13" t="e">
        <f ca="1">CalcTable[[#This Row],[ET_o]]*KL</f>
        <v>#NAME?</v>
      </c>
      <c r="Q1362" s="13" t="e">
        <f ca="1">IF(WILTPT&lt;=0,1,MAX(0,MIN(1,(CalcTable[[#This Row],[IWC]]-WILTPT)/(MAD-WILTPT))))</f>
        <v>#NAME?</v>
      </c>
      <c r="R1362" s="13" t="e">
        <f ca="1">CalcTable[[#This Row],[ETMult]]*CalcTable[[#This Row],[ETb]]</f>
        <v>#NAME?</v>
      </c>
      <c r="S1362" s="13" t="b">
        <f>INDEX(IRR_LIST,CalcTable[[#This Row],[Day of Week]]+1)</f>
        <v>1</v>
      </c>
      <c r="T1362" s="13">
        <f t="shared" ca="1" si="414"/>
        <v>0</v>
      </c>
      <c r="U1362" s="13" t="b">
        <f ca="1">IF(CalcTable[[#This Row],[IrrPrecip]]&gt;=IC_MM,FALSE,TRUE)</f>
        <v>1</v>
      </c>
      <c r="V1362" s="13" t="b">
        <f t="shared" si="415"/>
        <v>1</v>
      </c>
      <c r="W1362" s="13" t="e">
        <f ca="1">IF(AND(IRR_DRIP=FALSE,CalcTable[[#This Row],[IrrHours]]&lt;=0),FALSE,TRUE)</f>
        <v>#NAME?</v>
      </c>
      <c r="X1362" s="13" t="e">
        <f ca="1">AND(CalcTable[[#This Row],[IrrDay]],CalcTable[[#This Row],[IrrRain]],CalcTable[[#This Row],[IrrWarm]],CalcTable[[#This Row],[IrrWindy]])</f>
        <v>#NAME?</v>
      </c>
      <c r="Y1362" s="13" t="e">
        <f t="shared" ca="1" si="416"/>
        <v>#NAME?</v>
      </c>
      <c r="Z1362" s="13" t="e">
        <f ca="1">CalcTable[[#This Row],[IrrHours]]/5</f>
        <v>#NAME?</v>
      </c>
      <c r="AA1362" s="13" t="e">
        <f ca="1">IF(CalcTable[[#This Row],[IrrFlag]]=FALSE,0,MAX(0,CalcTable[[#This Row],[VolRednWind]]*(FCAP*IRR_TARGET-CalcTable[[#This Row],[IWC]])))</f>
        <v>#NAME?</v>
      </c>
      <c r="AB1362" s="13" t="e">
        <f ca="1">CalcTable[[#This Row],[IWC]]+CalcTable[[#This Row],[Eff Precip]]+CalcTable[[#This Row],[IrrAmt]]-CalcTable[[#This Row],[AET]]</f>
        <v>#NAME?</v>
      </c>
      <c r="AC1362" s="13" t="e">
        <f ca="1">IF(CalcTable[[#This Row],[PWC]]&gt;FCAP,MIN(24*PERC,MIN(SAT,CalcTable[[#This Row],[PWC]])-FCAP),0)</f>
        <v>#NAME?</v>
      </c>
      <c r="AD1362" s="13" t="e">
        <f ca="1">IF(CalcTable[[#This Row],[PWC]]&gt;SAT,CalcTable[[#This Row],[PWC]]-SAT,0)</f>
        <v>#NAME?</v>
      </c>
      <c r="AE1362" s="13" t="e">
        <f ca="1">CalcTable[[#This Row],[PWC]]-CalcTable[[#This Row],[PercAmt]]-CalcTable[[#This Row],[Runoff]]</f>
        <v>#NAME?</v>
      </c>
      <c r="AF1362" s="13" t="e">
        <f ca="1">CalcTable[[#This Row],[IrrAmt]]/1000*CUR_IRR_AREA*10000/IRR_EFF</f>
        <v>#NAME?</v>
      </c>
      <c r="AG1362" s="147"/>
      <c r="AH1362" s="13"/>
      <c r="AI1362" s="50">
        <v>0</v>
      </c>
      <c r="AJ1362" s="50">
        <v>0</v>
      </c>
      <c r="AK1362" s="50">
        <v>0</v>
      </c>
      <c r="AL1362" s="50">
        <v>0</v>
      </c>
      <c r="AM1362" s="50"/>
      <c r="AN1362" s="50"/>
      <c r="AO1362" s="50"/>
      <c r="AP1362" s="50"/>
      <c r="AQ1362" s="50"/>
      <c r="AR1362" s="50"/>
      <c r="AS1362" s="50"/>
      <c r="AT1362" s="50"/>
      <c r="AU1362" s="50"/>
      <c r="AV1362" s="50"/>
      <c r="AW1362" s="50"/>
      <c r="AX1362" s="50">
        <f t="shared" si="427"/>
        <v>0</v>
      </c>
      <c r="AY1362" s="50"/>
      <c r="AZ1362" s="50">
        <f t="shared" si="417"/>
        <v>0</v>
      </c>
      <c r="BA1362" s="50">
        <f t="shared" si="418"/>
        <v>0</v>
      </c>
      <c r="BB1362" s="50">
        <f t="shared" si="419"/>
        <v>0</v>
      </c>
      <c r="BC1362" s="17">
        <f t="shared" si="420"/>
        <v>19688</v>
      </c>
      <c r="BD1362" s="50">
        <f t="shared" si="421"/>
        <v>0</v>
      </c>
      <c r="BE1362" s="50">
        <f t="shared" si="422"/>
        <v>0</v>
      </c>
      <c r="BF1362" s="50">
        <f t="shared" si="428"/>
        <v>0</v>
      </c>
      <c r="BG1362" s="50"/>
      <c r="BH1362" s="17">
        <f t="shared" si="423"/>
        <v>0</v>
      </c>
      <c r="BI1362" s="17">
        <f t="shared" si="431"/>
        <v>1362</v>
      </c>
      <c r="BJ1362" s="17">
        <f t="shared" si="429"/>
        <v>1362</v>
      </c>
      <c r="BK1362" s="150">
        <f t="shared" si="430"/>
        <v>25077</v>
      </c>
      <c r="BL1362" s="50" t="e">
        <f t="shared" ca="1" si="424"/>
        <v>#NAME?</v>
      </c>
      <c r="BM1362" s="50" t="e">
        <f t="shared" ca="1" si="425"/>
        <v>#NAME?</v>
      </c>
      <c r="BN1362" s="50" t="e">
        <f t="shared" ca="1" si="426"/>
        <v>#NAME?</v>
      </c>
    </row>
    <row r="1363" spans="1:66" x14ac:dyDescent="0.35">
      <c r="A1363" s="48">
        <v>25078</v>
      </c>
      <c r="B1363" s="17">
        <v>1968</v>
      </c>
      <c r="C1363" s="17">
        <v>8</v>
      </c>
      <c r="D1363" s="17">
        <v>241</v>
      </c>
      <c r="E1363" s="17">
        <v>28</v>
      </c>
      <c r="F1363" s="17">
        <v>4</v>
      </c>
      <c r="G1363" s="50">
        <v>5.6</v>
      </c>
      <c r="H1363" s="32">
        <v>3.6015695525610085</v>
      </c>
      <c r="I1363" s="50">
        <v>13</v>
      </c>
      <c r="J1363" s="13">
        <v>0</v>
      </c>
      <c r="K1363" s="13">
        <f t="shared" si="412"/>
        <v>0</v>
      </c>
      <c r="L1363" s="13">
        <f t="shared" si="413"/>
        <v>0</v>
      </c>
      <c r="M1363" s="13" t="e">
        <f ca="1">CalcTable[[#This Row],[IWC]]-AE1362</f>
        <v>#NAME?</v>
      </c>
      <c r="N1363" s="13" t="e">
        <f ca="1">IF(CalcTable[[#This Row],[Day of Year]]&lt;123,FCAP,AE1362)</f>
        <v>#NAME?</v>
      </c>
      <c r="O1363" s="17" t="e">
        <f ca="1">IF(IRR_DRIP,5,COUNTIF('IDET Wind Values'!C1347:G1347,"&lt;="&amp;IRR_MAXWIND))</f>
        <v>#NAME?</v>
      </c>
      <c r="P1363" s="13" t="e">
        <f ca="1">CalcTable[[#This Row],[ET_o]]*KL</f>
        <v>#NAME?</v>
      </c>
      <c r="Q1363" s="13" t="e">
        <f ca="1">IF(WILTPT&lt;=0,1,MAX(0,MIN(1,(CalcTable[[#This Row],[IWC]]-WILTPT)/(MAD-WILTPT))))</f>
        <v>#NAME?</v>
      </c>
      <c r="R1363" s="13" t="e">
        <f ca="1">CalcTable[[#This Row],[ETMult]]*CalcTable[[#This Row],[ETb]]</f>
        <v>#NAME?</v>
      </c>
      <c r="S1363" s="13" t="b">
        <f>INDEX(IRR_LIST,CalcTable[[#This Row],[Day of Week]]+1)</f>
        <v>0</v>
      </c>
      <c r="T1363" s="13">
        <f t="shared" ca="1" si="414"/>
        <v>0</v>
      </c>
      <c r="U1363" s="13" t="b">
        <f ca="1">IF(CalcTable[[#This Row],[IrrPrecip]]&gt;=IC_MM,FALSE,TRUE)</f>
        <v>1</v>
      </c>
      <c r="V1363" s="13" t="b">
        <f t="shared" si="415"/>
        <v>1</v>
      </c>
      <c r="W1363" s="13" t="e">
        <f ca="1">IF(AND(IRR_DRIP=FALSE,CalcTable[[#This Row],[IrrHours]]&lt;=0),FALSE,TRUE)</f>
        <v>#NAME?</v>
      </c>
      <c r="X1363" s="13" t="e">
        <f ca="1">AND(CalcTable[[#This Row],[IrrDay]],CalcTable[[#This Row],[IrrRain]],CalcTable[[#This Row],[IrrWarm]],CalcTable[[#This Row],[IrrWindy]])</f>
        <v>#NAME?</v>
      </c>
      <c r="Y1363" s="13" t="e">
        <f t="shared" ca="1" si="416"/>
        <v>#NAME?</v>
      </c>
      <c r="Z1363" s="13" t="e">
        <f ca="1">CalcTable[[#This Row],[IrrHours]]/5</f>
        <v>#NAME?</v>
      </c>
      <c r="AA1363" s="13" t="e">
        <f ca="1">IF(CalcTable[[#This Row],[IrrFlag]]=FALSE,0,MAX(0,CalcTable[[#This Row],[VolRednWind]]*(FCAP*IRR_TARGET-CalcTable[[#This Row],[IWC]])))</f>
        <v>#NAME?</v>
      </c>
      <c r="AB1363" s="13" t="e">
        <f ca="1">CalcTable[[#This Row],[IWC]]+CalcTable[[#This Row],[Eff Precip]]+CalcTable[[#This Row],[IrrAmt]]-CalcTable[[#This Row],[AET]]</f>
        <v>#NAME?</v>
      </c>
      <c r="AC1363" s="13" t="e">
        <f ca="1">IF(CalcTable[[#This Row],[PWC]]&gt;FCAP,MIN(24*PERC,MIN(SAT,CalcTable[[#This Row],[PWC]])-FCAP),0)</f>
        <v>#NAME?</v>
      </c>
      <c r="AD1363" s="13" t="e">
        <f ca="1">IF(CalcTable[[#This Row],[PWC]]&gt;SAT,CalcTable[[#This Row],[PWC]]-SAT,0)</f>
        <v>#NAME?</v>
      </c>
      <c r="AE1363" s="13" t="e">
        <f ca="1">CalcTable[[#This Row],[PWC]]-CalcTable[[#This Row],[PercAmt]]-CalcTable[[#This Row],[Runoff]]</f>
        <v>#NAME?</v>
      </c>
      <c r="AF1363" s="13" t="e">
        <f ca="1">CalcTable[[#This Row],[IrrAmt]]/1000*CUR_IRR_AREA*10000/IRR_EFF</f>
        <v>#NAME?</v>
      </c>
      <c r="AG1363" s="147"/>
      <c r="AH1363" s="13"/>
      <c r="AI1363" s="50">
        <v>0</v>
      </c>
      <c r="AJ1363" s="50">
        <v>0</v>
      </c>
      <c r="AK1363" s="50">
        <v>4.8172065986536197</v>
      </c>
      <c r="AL1363" s="50">
        <v>4.6782029659845179</v>
      </c>
      <c r="AM1363" s="50"/>
      <c r="AN1363" s="50"/>
      <c r="AO1363" s="50"/>
      <c r="AP1363" s="50"/>
      <c r="AQ1363" s="50"/>
      <c r="AR1363" s="50"/>
      <c r="AS1363" s="50"/>
      <c r="AT1363" s="50"/>
      <c r="AU1363" s="50"/>
      <c r="AV1363" s="50"/>
      <c r="AW1363" s="50"/>
      <c r="AX1363" s="50">
        <f t="shared" si="427"/>
        <v>9.4954095646381376</v>
      </c>
      <c r="AY1363" s="50"/>
      <c r="AZ1363" s="50">
        <f t="shared" si="417"/>
        <v>207.8796504491323</v>
      </c>
      <c r="BA1363" s="50">
        <f t="shared" si="418"/>
        <v>320.06866815183861</v>
      </c>
      <c r="BB1363" s="50">
        <f t="shared" si="419"/>
        <v>329.96769912560683</v>
      </c>
      <c r="BC1363" s="17">
        <f t="shared" si="420"/>
        <v>19688</v>
      </c>
      <c r="BD1363" s="50">
        <f t="shared" si="421"/>
        <v>9.4954095646381376</v>
      </c>
      <c r="BE1363" s="50">
        <f t="shared" si="422"/>
        <v>207.8796504491323</v>
      </c>
      <c r="BF1363" s="50">
        <f t="shared" si="428"/>
        <v>340.02493115662634</v>
      </c>
      <c r="BG1363" s="50"/>
      <c r="BH1363" s="17">
        <f t="shared" si="423"/>
        <v>0</v>
      </c>
      <c r="BI1363" s="17">
        <f t="shared" si="431"/>
        <v>1363</v>
      </c>
      <c r="BJ1363" s="17">
        <f t="shared" si="429"/>
        <v>1363</v>
      </c>
      <c r="BK1363" s="150">
        <f t="shared" si="430"/>
        <v>25078</v>
      </c>
      <c r="BL1363" s="50" t="e">
        <f t="shared" ca="1" si="424"/>
        <v>#NAME?</v>
      </c>
      <c r="BM1363" s="50" t="e">
        <f t="shared" ca="1" si="425"/>
        <v>#NAME?</v>
      </c>
      <c r="BN1363" s="50" t="e">
        <f t="shared" ca="1" si="426"/>
        <v>#NAME?</v>
      </c>
    </row>
    <row r="1364" spans="1:66" x14ac:dyDescent="0.35">
      <c r="A1364" s="48">
        <v>25079</v>
      </c>
      <c r="B1364" s="17">
        <v>1968</v>
      </c>
      <c r="C1364" s="17">
        <v>8</v>
      </c>
      <c r="D1364" s="17">
        <v>242</v>
      </c>
      <c r="E1364" s="17">
        <v>29</v>
      </c>
      <c r="F1364" s="17">
        <v>5</v>
      </c>
      <c r="G1364" s="50">
        <v>5</v>
      </c>
      <c r="H1364" s="32">
        <v>3.9527256952654315</v>
      </c>
      <c r="I1364" s="50">
        <v>2.3333333333333335</v>
      </c>
      <c r="J1364" s="13">
        <v>0</v>
      </c>
      <c r="K1364" s="13">
        <f t="shared" ref="K1364:K1427" si="432">J1364*PRECIP_ADJUST</f>
        <v>0</v>
      </c>
      <c r="L1364" s="13">
        <f t="shared" ref="L1364:L1427" si="433">IF(K1364&gt;=EFF_PRECIP,EFF_MULT*(K1364-EFF_PRECIP),0)</f>
        <v>0</v>
      </c>
      <c r="M1364" s="13" t="e">
        <f ca="1">CalcTable[[#This Row],[IWC]]-AE1363</f>
        <v>#NAME?</v>
      </c>
      <c r="N1364" s="13" t="e">
        <f ca="1">IF(CalcTable[[#This Row],[Day of Year]]&lt;123,FCAP,AE1363)</f>
        <v>#NAME?</v>
      </c>
      <c r="O1364" s="17" t="e">
        <f ca="1">IF(IRR_DRIP,5,COUNTIF('IDET Wind Values'!C1348:G1348,"&lt;="&amp;IRR_MAXWIND))</f>
        <v>#NAME?</v>
      </c>
      <c r="P1364" s="13" t="e">
        <f ca="1">CalcTable[[#This Row],[ET_o]]*KL</f>
        <v>#NAME?</v>
      </c>
      <c r="Q1364" s="13" t="e">
        <f ca="1">IF(WILTPT&lt;=0,1,MAX(0,MIN(1,(CalcTable[[#This Row],[IWC]]-WILTPT)/(MAD-WILTPT))))</f>
        <v>#NAME?</v>
      </c>
      <c r="R1364" s="13" t="e">
        <f ca="1">CalcTable[[#This Row],[ETMult]]*CalcTable[[#This Row],[ETb]]</f>
        <v>#NAME?</v>
      </c>
      <c r="S1364" s="13" t="b">
        <f>INDEX(IRR_LIST,CalcTable[[#This Row],[Day of Week]]+1)</f>
        <v>1</v>
      </c>
      <c r="T1364" s="13">
        <f t="shared" ref="T1364:T1427" ca="1" si="434">SUM(OFFSET(K1364,-IC_DAYS,0,IC_DAYS,1))</f>
        <v>0</v>
      </c>
      <c r="U1364" s="13" t="b">
        <f ca="1">IF(CalcTable[[#This Row],[IrrPrecip]]&gt;=IC_MM,FALSE,TRUE)</f>
        <v>1</v>
      </c>
      <c r="V1364" s="13" t="b">
        <f t="shared" ref="V1364:V1427" si="435">IF(G1365&lt;IRR_TEMP,FALSE,TRUE)</f>
        <v>1</v>
      </c>
      <c r="W1364" s="13" t="e">
        <f ca="1">IF(AND(IRR_DRIP=FALSE,CalcTable[[#This Row],[IrrHours]]&lt;=0),FALSE,TRUE)</f>
        <v>#NAME?</v>
      </c>
      <c r="X1364" s="13" t="e">
        <f ca="1">AND(CalcTable[[#This Row],[IrrDay]],CalcTable[[#This Row],[IrrRain]],CalcTable[[#This Row],[IrrWarm]],CalcTable[[#This Row],[IrrWindy]])</f>
        <v>#NAME?</v>
      </c>
      <c r="Y1364" s="13" t="e">
        <f t="shared" ref="Y1364:Y1427" ca="1" si="436">IF(AA1363&lt;=0,FALSE,TRUE)</f>
        <v>#NAME?</v>
      </c>
      <c r="Z1364" s="13" t="e">
        <f ca="1">CalcTable[[#This Row],[IrrHours]]/5</f>
        <v>#NAME?</v>
      </c>
      <c r="AA1364" s="13" t="e">
        <f ca="1">IF(CalcTable[[#This Row],[IrrFlag]]=FALSE,0,MAX(0,CalcTable[[#This Row],[VolRednWind]]*(FCAP*IRR_TARGET-CalcTable[[#This Row],[IWC]])))</f>
        <v>#NAME?</v>
      </c>
      <c r="AB1364" s="13" t="e">
        <f ca="1">CalcTable[[#This Row],[IWC]]+CalcTable[[#This Row],[Eff Precip]]+CalcTable[[#This Row],[IrrAmt]]-CalcTable[[#This Row],[AET]]</f>
        <v>#NAME?</v>
      </c>
      <c r="AC1364" s="13" t="e">
        <f ca="1">IF(CalcTable[[#This Row],[PWC]]&gt;FCAP,MIN(24*PERC,MIN(SAT,CalcTable[[#This Row],[PWC]])-FCAP),0)</f>
        <v>#NAME?</v>
      </c>
      <c r="AD1364" s="13" t="e">
        <f ca="1">IF(CalcTable[[#This Row],[PWC]]&gt;SAT,CalcTable[[#This Row],[PWC]]-SAT,0)</f>
        <v>#NAME?</v>
      </c>
      <c r="AE1364" s="13" t="e">
        <f ca="1">CalcTable[[#This Row],[PWC]]-CalcTable[[#This Row],[PercAmt]]-CalcTable[[#This Row],[Runoff]]</f>
        <v>#NAME?</v>
      </c>
      <c r="AF1364" s="13" t="e">
        <f ca="1">CalcTable[[#This Row],[IrrAmt]]/1000*CUR_IRR_AREA*10000/IRR_EFF</f>
        <v>#NAME?</v>
      </c>
      <c r="AG1364" s="147"/>
      <c r="AH1364" s="13"/>
      <c r="AI1364" s="50">
        <v>0</v>
      </c>
      <c r="AJ1364" s="50">
        <v>0</v>
      </c>
      <c r="AK1364" s="50">
        <v>0</v>
      </c>
      <c r="AL1364" s="50">
        <v>0</v>
      </c>
      <c r="AM1364" s="50"/>
      <c r="AN1364" s="50"/>
      <c r="AO1364" s="50"/>
      <c r="AP1364" s="50"/>
      <c r="AQ1364" s="50"/>
      <c r="AR1364" s="50"/>
      <c r="AS1364" s="50"/>
      <c r="AT1364" s="50"/>
      <c r="AU1364" s="50"/>
      <c r="AV1364" s="50"/>
      <c r="AW1364" s="50"/>
      <c r="AX1364" s="50">
        <f t="shared" si="427"/>
        <v>0</v>
      </c>
      <c r="AY1364" s="50"/>
      <c r="AZ1364" s="50">
        <f t="shared" ref="AZ1364:AZ1427" si="437">SUMPRODUCT(AI1364:AW1364,CONVERSION)</f>
        <v>0</v>
      </c>
      <c r="BA1364" s="50">
        <f t="shared" ref="BA1364:BA1427" si="438">SUMPRODUCT($AI1364:$AW1364,CONVERSION,APP_DEMAND)</f>
        <v>0</v>
      </c>
      <c r="BB1364" s="50">
        <f t="shared" ref="BB1364:BB1427" si="439">SUMPRODUCT($AI1364:$AW1364,CONVERSION,PUMP_DEMAND)</f>
        <v>0</v>
      </c>
      <c r="BC1364" s="17">
        <f t="shared" ref="BC1364:BC1427" si="440">B1364*10+C1364</f>
        <v>19688</v>
      </c>
      <c r="BD1364" s="50">
        <f t="shared" ref="BD1364:BD1427" si="441">INDEX(AI1364:AX1364,PLOT_AREA)</f>
        <v>0</v>
      </c>
      <c r="BE1364" s="50">
        <f t="shared" ref="BE1364:BE1427" si="442">IF(PLOT_AREA&lt;=AREA_COUNT,INDEX(AI1364:AW1364,PLOT_AREA)*INDEX(CONVERSION,PLOT_AREA),AZ1364)</f>
        <v>0</v>
      </c>
      <c r="BF1364" s="50">
        <f t="shared" si="428"/>
        <v>0</v>
      </c>
      <c r="BG1364" s="50"/>
      <c r="BH1364" s="17">
        <f t="shared" ref="BH1364:BH1427" si="443">IF(BC1364&lt;PLOT_FROM,-1,IF(BC1364&gt;PLOT_TO,1,0))</f>
        <v>0</v>
      </c>
      <c r="BI1364" s="17">
        <f t="shared" si="431"/>
        <v>1364</v>
      </c>
      <c r="BJ1364" s="17">
        <f t="shared" si="429"/>
        <v>1364</v>
      </c>
      <c r="BK1364" s="150">
        <f t="shared" si="430"/>
        <v>25079</v>
      </c>
      <c r="BL1364" s="50" t="e">
        <f t="shared" ref="BL1364:BL1427" ca="1" si="444">WILTPT</f>
        <v>#NAME?</v>
      </c>
      <c r="BM1364" s="50" t="e">
        <f t="shared" ref="BM1364:BM1427" ca="1" si="445">SAT</f>
        <v>#NAME?</v>
      </c>
      <c r="BN1364" s="50" t="e">
        <f t="shared" ref="BN1364:BN1427" ca="1" si="446">FCAP</f>
        <v>#NAME?</v>
      </c>
    </row>
    <row r="1365" spans="1:66" x14ac:dyDescent="0.35">
      <c r="A1365" s="48">
        <v>25080</v>
      </c>
      <c r="B1365" s="17">
        <v>1968</v>
      </c>
      <c r="C1365" s="17">
        <v>8</v>
      </c>
      <c r="D1365" s="17">
        <v>243</v>
      </c>
      <c r="E1365" s="17">
        <v>30</v>
      </c>
      <c r="F1365" s="17">
        <v>6</v>
      </c>
      <c r="G1365" s="50">
        <v>7.8</v>
      </c>
      <c r="H1365" s="32">
        <v>3.8068575255667643</v>
      </c>
      <c r="I1365" s="50">
        <v>21.166666666666668</v>
      </c>
      <c r="J1365" s="13">
        <v>0</v>
      </c>
      <c r="K1365" s="13">
        <f t="shared" si="432"/>
        <v>0</v>
      </c>
      <c r="L1365" s="13">
        <f t="shared" si="433"/>
        <v>0</v>
      </c>
      <c r="M1365" s="13" t="e">
        <f ca="1">CalcTable[[#This Row],[IWC]]-AE1364</f>
        <v>#NAME?</v>
      </c>
      <c r="N1365" s="13" t="e">
        <f ca="1">IF(CalcTable[[#This Row],[Day of Year]]&lt;123,FCAP,AE1364)</f>
        <v>#NAME?</v>
      </c>
      <c r="O1365" s="17" t="e">
        <f ca="1">IF(IRR_DRIP,5,COUNTIF('IDET Wind Values'!C1349:G1349,"&lt;="&amp;IRR_MAXWIND))</f>
        <v>#NAME?</v>
      </c>
      <c r="P1365" s="13" t="e">
        <f ca="1">CalcTable[[#This Row],[ET_o]]*KL</f>
        <v>#NAME?</v>
      </c>
      <c r="Q1365" s="13" t="e">
        <f ca="1">IF(WILTPT&lt;=0,1,MAX(0,MIN(1,(CalcTable[[#This Row],[IWC]]-WILTPT)/(MAD-WILTPT))))</f>
        <v>#NAME?</v>
      </c>
      <c r="R1365" s="13" t="e">
        <f ca="1">CalcTable[[#This Row],[ETMult]]*CalcTable[[#This Row],[ETb]]</f>
        <v>#NAME?</v>
      </c>
      <c r="S1365" s="13" t="b">
        <f>INDEX(IRR_LIST,CalcTable[[#This Row],[Day of Week]]+1)</f>
        <v>0</v>
      </c>
      <c r="T1365" s="13">
        <f t="shared" ca="1" si="434"/>
        <v>0</v>
      </c>
      <c r="U1365" s="13" t="b">
        <f ca="1">IF(CalcTable[[#This Row],[IrrPrecip]]&gt;=IC_MM,FALSE,TRUE)</f>
        <v>1</v>
      </c>
      <c r="V1365" s="13" t="b">
        <f t="shared" si="435"/>
        <v>1</v>
      </c>
      <c r="W1365" s="13" t="e">
        <f ca="1">IF(AND(IRR_DRIP=FALSE,CalcTable[[#This Row],[IrrHours]]&lt;=0),FALSE,TRUE)</f>
        <v>#NAME?</v>
      </c>
      <c r="X1365" s="13" t="e">
        <f ca="1">AND(CalcTable[[#This Row],[IrrDay]],CalcTable[[#This Row],[IrrRain]],CalcTable[[#This Row],[IrrWarm]],CalcTable[[#This Row],[IrrWindy]])</f>
        <v>#NAME?</v>
      </c>
      <c r="Y1365" s="13" t="e">
        <f t="shared" ca="1" si="436"/>
        <v>#NAME?</v>
      </c>
      <c r="Z1365" s="13" t="e">
        <f ca="1">CalcTable[[#This Row],[IrrHours]]/5</f>
        <v>#NAME?</v>
      </c>
      <c r="AA1365" s="13" t="e">
        <f ca="1">IF(CalcTable[[#This Row],[IrrFlag]]=FALSE,0,MAX(0,CalcTable[[#This Row],[VolRednWind]]*(FCAP*IRR_TARGET-CalcTable[[#This Row],[IWC]])))</f>
        <v>#NAME?</v>
      </c>
      <c r="AB1365" s="13" t="e">
        <f ca="1">CalcTable[[#This Row],[IWC]]+CalcTable[[#This Row],[Eff Precip]]+CalcTable[[#This Row],[IrrAmt]]-CalcTable[[#This Row],[AET]]</f>
        <v>#NAME?</v>
      </c>
      <c r="AC1365" s="13" t="e">
        <f ca="1">IF(CalcTable[[#This Row],[PWC]]&gt;FCAP,MIN(24*PERC,MIN(SAT,CalcTable[[#This Row],[PWC]])-FCAP),0)</f>
        <v>#NAME?</v>
      </c>
      <c r="AD1365" s="13" t="e">
        <f ca="1">IF(CalcTable[[#This Row],[PWC]]&gt;SAT,CalcTable[[#This Row],[PWC]]-SAT,0)</f>
        <v>#NAME?</v>
      </c>
      <c r="AE1365" s="13" t="e">
        <f ca="1">CalcTable[[#This Row],[PWC]]-CalcTable[[#This Row],[PercAmt]]-CalcTable[[#This Row],[Runoff]]</f>
        <v>#NAME?</v>
      </c>
      <c r="AF1365" s="13" t="e">
        <f ca="1">CalcTable[[#This Row],[IrrAmt]]/1000*CUR_IRR_AREA*10000/IRR_EFF</f>
        <v>#NAME?</v>
      </c>
      <c r="AG1365" s="147"/>
      <c r="AH1365" s="13"/>
      <c r="AI1365" s="50">
        <v>0</v>
      </c>
      <c r="AJ1365" s="50">
        <v>0</v>
      </c>
      <c r="AK1365" s="50">
        <v>0</v>
      </c>
      <c r="AL1365" s="50">
        <v>4.4539991323959889</v>
      </c>
      <c r="AM1365" s="50"/>
      <c r="AN1365" s="50"/>
      <c r="AO1365" s="50"/>
      <c r="AP1365" s="50"/>
      <c r="AQ1365" s="50"/>
      <c r="AR1365" s="50"/>
      <c r="AS1365" s="50"/>
      <c r="AT1365" s="50"/>
      <c r="AU1365" s="50"/>
      <c r="AV1365" s="50"/>
      <c r="AW1365" s="50"/>
      <c r="AX1365" s="50">
        <f t="shared" ref="AX1365:AX1428" si="447">SUM(AI1365:AW1365)</f>
        <v>4.4539991323959889</v>
      </c>
      <c r="AY1365" s="50"/>
      <c r="AZ1365" s="50">
        <f t="shared" si="437"/>
        <v>130.65064121694903</v>
      </c>
      <c r="BA1365" s="50">
        <f t="shared" si="438"/>
        <v>201.1605110800644</v>
      </c>
      <c r="BB1365" s="50">
        <f t="shared" si="439"/>
        <v>207.38197018563341</v>
      </c>
      <c r="BC1365" s="17">
        <f t="shared" si="440"/>
        <v>19688</v>
      </c>
      <c r="BD1365" s="50">
        <f t="shared" si="441"/>
        <v>4.4539991323959889</v>
      </c>
      <c r="BE1365" s="50">
        <f t="shared" si="442"/>
        <v>130.65064121694903</v>
      </c>
      <c r="BF1365" s="50">
        <f t="shared" ref="BF1365:BF1428" si="448">BE1365*BF$17</f>
        <v>213.70285734741867</v>
      </c>
      <c r="BG1365" s="50"/>
      <c r="BH1365" s="17">
        <f t="shared" si="443"/>
        <v>0</v>
      </c>
      <c r="BI1365" s="17">
        <f t="shared" si="431"/>
        <v>1365</v>
      </c>
      <c r="BJ1365" s="17">
        <f t="shared" ref="BJ1365:BJ1428" si="449">IF(BH1365=0,BI1365,"")</f>
        <v>1365</v>
      </c>
      <c r="BK1365" s="150">
        <f t="shared" ref="BK1365:BK1428" si="450">A1365</f>
        <v>25080</v>
      </c>
      <c r="BL1365" s="50" t="e">
        <f t="shared" ca="1" si="444"/>
        <v>#NAME?</v>
      </c>
      <c r="BM1365" s="50" t="e">
        <f t="shared" ca="1" si="445"/>
        <v>#NAME?</v>
      </c>
      <c r="BN1365" s="50" t="e">
        <f t="shared" ca="1" si="446"/>
        <v>#NAME?</v>
      </c>
    </row>
    <row r="1366" spans="1:66" x14ac:dyDescent="0.35">
      <c r="A1366" s="48">
        <v>25081</v>
      </c>
      <c r="B1366" s="17">
        <v>1968</v>
      </c>
      <c r="C1366" s="17">
        <v>8</v>
      </c>
      <c r="D1366" s="17">
        <v>244</v>
      </c>
      <c r="E1366" s="17">
        <v>31</v>
      </c>
      <c r="F1366" s="17">
        <v>7</v>
      </c>
      <c r="G1366" s="50">
        <v>6.7</v>
      </c>
      <c r="H1366" s="32">
        <v>4.1380398124353928</v>
      </c>
      <c r="I1366" s="50">
        <v>5.166666666666667</v>
      </c>
      <c r="J1366" s="13">
        <v>0</v>
      </c>
      <c r="K1366" s="13">
        <f t="shared" si="432"/>
        <v>0</v>
      </c>
      <c r="L1366" s="13">
        <f t="shared" si="433"/>
        <v>0</v>
      </c>
      <c r="M1366" s="13" t="e">
        <f ca="1">CalcTable[[#This Row],[IWC]]-AE1365</f>
        <v>#NAME?</v>
      </c>
      <c r="N1366" s="13" t="e">
        <f ca="1">IF(CalcTable[[#This Row],[Day of Year]]&lt;123,FCAP,AE1365)</f>
        <v>#NAME?</v>
      </c>
      <c r="O1366" s="17" t="e">
        <f ca="1">IF(IRR_DRIP,5,COUNTIF('IDET Wind Values'!C1350:G1350,"&lt;="&amp;IRR_MAXWIND))</f>
        <v>#NAME?</v>
      </c>
      <c r="P1366" s="13" t="e">
        <f ca="1">CalcTable[[#This Row],[ET_o]]*KL</f>
        <v>#NAME?</v>
      </c>
      <c r="Q1366" s="13" t="e">
        <f ca="1">IF(WILTPT&lt;=0,1,MAX(0,MIN(1,(CalcTable[[#This Row],[IWC]]-WILTPT)/(MAD-WILTPT))))</f>
        <v>#NAME?</v>
      </c>
      <c r="R1366" s="13" t="e">
        <f ca="1">CalcTable[[#This Row],[ETMult]]*CalcTable[[#This Row],[ETb]]</f>
        <v>#NAME?</v>
      </c>
      <c r="S1366" s="13" t="b">
        <f>INDEX(IRR_LIST,CalcTable[[#This Row],[Day of Week]]+1)</f>
        <v>0</v>
      </c>
      <c r="T1366" s="13">
        <f t="shared" ca="1" si="434"/>
        <v>0</v>
      </c>
      <c r="U1366" s="13" t="b">
        <f ca="1">IF(CalcTable[[#This Row],[IrrPrecip]]&gt;=IC_MM,FALSE,TRUE)</f>
        <v>1</v>
      </c>
      <c r="V1366" s="13" t="b">
        <f t="shared" si="435"/>
        <v>1</v>
      </c>
      <c r="W1366" s="13" t="e">
        <f ca="1">IF(AND(IRR_DRIP=FALSE,CalcTable[[#This Row],[IrrHours]]&lt;=0),FALSE,TRUE)</f>
        <v>#NAME?</v>
      </c>
      <c r="X1366" s="13" t="e">
        <f ca="1">AND(CalcTable[[#This Row],[IrrDay]],CalcTable[[#This Row],[IrrRain]],CalcTable[[#This Row],[IrrWarm]],CalcTable[[#This Row],[IrrWindy]])</f>
        <v>#NAME?</v>
      </c>
      <c r="Y1366" s="13" t="e">
        <f t="shared" ca="1" si="436"/>
        <v>#NAME?</v>
      </c>
      <c r="Z1366" s="13" t="e">
        <f ca="1">CalcTable[[#This Row],[IrrHours]]/5</f>
        <v>#NAME?</v>
      </c>
      <c r="AA1366" s="13" t="e">
        <f ca="1">IF(CalcTable[[#This Row],[IrrFlag]]=FALSE,0,MAX(0,CalcTable[[#This Row],[VolRednWind]]*(FCAP*IRR_TARGET-CalcTable[[#This Row],[IWC]])))</f>
        <v>#NAME?</v>
      </c>
      <c r="AB1366" s="13" t="e">
        <f ca="1">CalcTable[[#This Row],[IWC]]+CalcTable[[#This Row],[Eff Precip]]+CalcTable[[#This Row],[IrrAmt]]-CalcTable[[#This Row],[AET]]</f>
        <v>#NAME?</v>
      </c>
      <c r="AC1366" s="13" t="e">
        <f ca="1">IF(CalcTable[[#This Row],[PWC]]&gt;FCAP,MIN(24*PERC,MIN(SAT,CalcTable[[#This Row],[PWC]])-FCAP),0)</f>
        <v>#NAME?</v>
      </c>
      <c r="AD1366" s="13" t="e">
        <f ca="1">IF(CalcTable[[#This Row],[PWC]]&gt;SAT,CalcTable[[#This Row],[PWC]]-SAT,0)</f>
        <v>#NAME?</v>
      </c>
      <c r="AE1366" s="13" t="e">
        <f ca="1">CalcTable[[#This Row],[PWC]]-CalcTable[[#This Row],[PercAmt]]-CalcTable[[#This Row],[Runoff]]</f>
        <v>#NAME?</v>
      </c>
      <c r="AF1366" s="13" t="e">
        <f ca="1">CalcTable[[#This Row],[IrrAmt]]/1000*CUR_IRR_AREA*10000/IRR_EFF</f>
        <v>#NAME?</v>
      </c>
      <c r="AG1366" s="147"/>
      <c r="AH1366" s="13"/>
      <c r="AI1366" s="50">
        <v>0</v>
      </c>
      <c r="AJ1366" s="50">
        <v>0</v>
      </c>
      <c r="AK1366" s="50">
        <v>0</v>
      </c>
      <c r="AL1366" s="50">
        <v>0</v>
      </c>
      <c r="AM1366" s="50"/>
      <c r="AN1366" s="50"/>
      <c r="AO1366" s="50"/>
      <c r="AP1366" s="50"/>
      <c r="AQ1366" s="50"/>
      <c r="AR1366" s="50"/>
      <c r="AS1366" s="50"/>
      <c r="AT1366" s="50"/>
      <c r="AU1366" s="50"/>
      <c r="AV1366" s="50"/>
      <c r="AW1366" s="50"/>
      <c r="AX1366" s="50">
        <f t="shared" si="447"/>
        <v>0</v>
      </c>
      <c r="AY1366" s="50"/>
      <c r="AZ1366" s="50">
        <f t="shared" si="437"/>
        <v>0</v>
      </c>
      <c r="BA1366" s="50">
        <f t="shared" si="438"/>
        <v>0</v>
      </c>
      <c r="BB1366" s="50">
        <f t="shared" si="439"/>
        <v>0</v>
      </c>
      <c r="BC1366" s="17">
        <f t="shared" si="440"/>
        <v>19688</v>
      </c>
      <c r="BD1366" s="50">
        <f t="shared" si="441"/>
        <v>0</v>
      </c>
      <c r="BE1366" s="50">
        <f t="shared" si="442"/>
        <v>0</v>
      </c>
      <c r="BF1366" s="50">
        <f t="shared" si="448"/>
        <v>0</v>
      </c>
      <c r="BG1366" s="50"/>
      <c r="BH1366" s="17">
        <f t="shared" si="443"/>
        <v>0</v>
      </c>
      <c r="BI1366" s="17">
        <f t="shared" ref="BI1366:BI1429" si="451">BI1365+1</f>
        <v>1366</v>
      </c>
      <c r="BJ1366" s="17">
        <f t="shared" si="449"/>
        <v>1366</v>
      </c>
      <c r="BK1366" s="150">
        <f t="shared" si="450"/>
        <v>25081</v>
      </c>
      <c r="BL1366" s="50" t="e">
        <f t="shared" ca="1" si="444"/>
        <v>#NAME?</v>
      </c>
      <c r="BM1366" s="50" t="e">
        <f t="shared" ca="1" si="445"/>
        <v>#NAME?</v>
      </c>
      <c r="BN1366" s="50" t="e">
        <f t="shared" ca="1" si="446"/>
        <v>#NAME?</v>
      </c>
    </row>
    <row r="1367" spans="1:66" x14ac:dyDescent="0.35">
      <c r="A1367" s="48">
        <v>25082</v>
      </c>
      <c r="B1367" s="17">
        <v>1968</v>
      </c>
      <c r="C1367" s="17">
        <v>9</v>
      </c>
      <c r="D1367" s="17">
        <v>245</v>
      </c>
      <c r="E1367" s="17">
        <v>1</v>
      </c>
      <c r="F1367" s="17">
        <v>1</v>
      </c>
      <c r="G1367" s="50">
        <v>8.3000000000000007</v>
      </c>
      <c r="H1367" s="32">
        <v>4.2036230225849129</v>
      </c>
      <c r="I1367" s="50">
        <v>15</v>
      </c>
      <c r="J1367" s="13">
        <v>1.1000000000000001</v>
      </c>
      <c r="K1367" s="13">
        <f t="shared" si="432"/>
        <v>1.1000000000000001</v>
      </c>
      <c r="L1367" s="13">
        <f t="shared" si="433"/>
        <v>0</v>
      </c>
      <c r="M1367" s="13" t="e">
        <f ca="1">CalcTable[[#This Row],[IWC]]-AE1366</f>
        <v>#NAME?</v>
      </c>
      <c r="N1367" s="13" t="e">
        <f ca="1">IF(CalcTable[[#This Row],[Day of Year]]&lt;123,FCAP,AE1366)</f>
        <v>#NAME?</v>
      </c>
      <c r="O1367" s="17" t="e">
        <f ca="1">IF(IRR_DRIP,5,COUNTIF('IDET Wind Values'!C1351:G1351,"&lt;="&amp;IRR_MAXWIND))</f>
        <v>#NAME?</v>
      </c>
      <c r="P1367" s="13" t="e">
        <f ca="1">CalcTable[[#This Row],[ET_o]]*KL</f>
        <v>#NAME?</v>
      </c>
      <c r="Q1367" s="13" t="e">
        <f ca="1">IF(WILTPT&lt;=0,1,MAX(0,MIN(1,(CalcTable[[#This Row],[IWC]]-WILTPT)/(MAD-WILTPT))))</f>
        <v>#NAME?</v>
      </c>
      <c r="R1367" s="13" t="e">
        <f ca="1">CalcTable[[#This Row],[ETMult]]*CalcTable[[#This Row],[ETb]]</f>
        <v>#NAME?</v>
      </c>
      <c r="S1367" s="13" t="b">
        <f>INDEX(IRR_LIST,CalcTable[[#This Row],[Day of Week]]+1)</f>
        <v>1</v>
      </c>
      <c r="T1367" s="13">
        <f t="shared" ca="1" si="434"/>
        <v>0</v>
      </c>
      <c r="U1367" s="13" t="b">
        <f ca="1">IF(CalcTable[[#This Row],[IrrPrecip]]&gt;=IC_MM,FALSE,TRUE)</f>
        <v>1</v>
      </c>
      <c r="V1367" s="13" t="b">
        <f t="shared" si="435"/>
        <v>0</v>
      </c>
      <c r="W1367" s="13" t="e">
        <f ca="1">IF(AND(IRR_DRIP=FALSE,CalcTable[[#This Row],[IrrHours]]&lt;=0),FALSE,TRUE)</f>
        <v>#NAME?</v>
      </c>
      <c r="X1367" s="13" t="e">
        <f ca="1">AND(CalcTable[[#This Row],[IrrDay]],CalcTable[[#This Row],[IrrRain]],CalcTable[[#This Row],[IrrWarm]],CalcTable[[#This Row],[IrrWindy]])</f>
        <v>#NAME?</v>
      </c>
      <c r="Y1367" s="13" t="e">
        <f t="shared" ca="1" si="436"/>
        <v>#NAME?</v>
      </c>
      <c r="Z1367" s="13" t="e">
        <f ca="1">CalcTable[[#This Row],[IrrHours]]/5</f>
        <v>#NAME?</v>
      </c>
      <c r="AA1367" s="13" t="e">
        <f ca="1">IF(CalcTable[[#This Row],[IrrFlag]]=FALSE,0,MAX(0,CalcTable[[#This Row],[VolRednWind]]*(FCAP*IRR_TARGET-CalcTable[[#This Row],[IWC]])))</f>
        <v>#NAME?</v>
      </c>
      <c r="AB1367" s="13" t="e">
        <f ca="1">CalcTable[[#This Row],[IWC]]+CalcTable[[#This Row],[Eff Precip]]+CalcTable[[#This Row],[IrrAmt]]-CalcTable[[#This Row],[AET]]</f>
        <v>#NAME?</v>
      </c>
      <c r="AC1367" s="13" t="e">
        <f ca="1">IF(CalcTable[[#This Row],[PWC]]&gt;FCAP,MIN(24*PERC,MIN(SAT,CalcTable[[#This Row],[PWC]])-FCAP),0)</f>
        <v>#NAME?</v>
      </c>
      <c r="AD1367" s="13" t="e">
        <f ca="1">IF(CalcTable[[#This Row],[PWC]]&gt;SAT,CalcTable[[#This Row],[PWC]]-SAT,0)</f>
        <v>#NAME?</v>
      </c>
      <c r="AE1367" s="13" t="e">
        <f ca="1">CalcTable[[#This Row],[PWC]]-CalcTable[[#This Row],[PercAmt]]-CalcTable[[#This Row],[Runoff]]</f>
        <v>#NAME?</v>
      </c>
      <c r="AF1367" s="13" t="e">
        <f ca="1">CalcTable[[#This Row],[IrrAmt]]/1000*CUR_IRR_AREA*10000/IRR_EFF</f>
        <v>#NAME?</v>
      </c>
      <c r="AG1367" s="147"/>
      <c r="AH1367" s="13"/>
      <c r="AI1367" s="50">
        <v>0</v>
      </c>
      <c r="AJ1367" s="50">
        <v>0</v>
      </c>
      <c r="AK1367" s="50">
        <v>0</v>
      </c>
      <c r="AL1367" s="50">
        <v>0</v>
      </c>
      <c r="AM1367" s="50"/>
      <c r="AN1367" s="50"/>
      <c r="AO1367" s="50"/>
      <c r="AP1367" s="50"/>
      <c r="AQ1367" s="50"/>
      <c r="AR1367" s="50"/>
      <c r="AS1367" s="50"/>
      <c r="AT1367" s="50"/>
      <c r="AU1367" s="50"/>
      <c r="AV1367" s="50"/>
      <c r="AW1367" s="50"/>
      <c r="AX1367" s="50">
        <f t="shared" si="447"/>
        <v>0</v>
      </c>
      <c r="AY1367" s="50"/>
      <c r="AZ1367" s="50">
        <f t="shared" si="437"/>
        <v>0</v>
      </c>
      <c r="BA1367" s="50">
        <f t="shared" si="438"/>
        <v>0</v>
      </c>
      <c r="BB1367" s="50">
        <f t="shared" si="439"/>
        <v>0</v>
      </c>
      <c r="BC1367" s="17">
        <f t="shared" si="440"/>
        <v>19689</v>
      </c>
      <c r="BD1367" s="50">
        <f t="shared" si="441"/>
        <v>0</v>
      </c>
      <c r="BE1367" s="50">
        <f t="shared" si="442"/>
        <v>0</v>
      </c>
      <c r="BF1367" s="50">
        <f t="shared" si="448"/>
        <v>0</v>
      </c>
      <c r="BG1367" s="50"/>
      <c r="BH1367" s="17">
        <f t="shared" si="443"/>
        <v>0</v>
      </c>
      <c r="BI1367" s="17">
        <f t="shared" si="451"/>
        <v>1367</v>
      </c>
      <c r="BJ1367" s="17">
        <f t="shared" si="449"/>
        <v>1367</v>
      </c>
      <c r="BK1367" s="150">
        <f t="shared" si="450"/>
        <v>25082</v>
      </c>
      <c r="BL1367" s="50" t="e">
        <f t="shared" ca="1" si="444"/>
        <v>#NAME?</v>
      </c>
      <c r="BM1367" s="50" t="e">
        <f t="shared" ca="1" si="445"/>
        <v>#NAME?</v>
      </c>
      <c r="BN1367" s="50" t="e">
        <f t="shared" ca="1" si="446"/>
        <v>#NAME?</v>
      </c>
    </row>
    <row r="1368" spans="1:66" x14ac:dyDescent="0.35">
      <c r="A1368" s="48">
        <v>25083</v>
      </c>
      <c r="B1368" s="17">
        <v>1968</v>
      </c>
      <c r="C1368" s="17">
        <v>9</v>
      </c>
      <c r="D1368" s="17">
        <v>246</v>
      </c>
      <c r="E1368" s="17">
        <v>2</v>
      </c>
      <c r="F1368" s="17">
        <v>2</v>
      </c>
      <c r="G1368" s="50">
        <v>2.8</v>
      </c>
      <c r="H1368" s="32">
        <v>2.8235602068789181</v>
      </c>
      <c r="I1368" s="50">
        <v>11.166666666666666</v>
      </c>
      <c r="J1368" s="13">
        <v>1</v>
      </c>
      <c r="K1368" s="13">
        <f t="shared" si="432"/>
        <v>1</v>
      </c>
      <c r="L1368" s="13">
        <f t="shared" si="433"/>
        <v>0</v>
      </c>
      <c r="M1368" s="13" t="e">
        <f ca="1">CalcTable[[#This Row],[IWC]]-AE1367</f>
        <v>#NAME?</v>
      </c>
      <c r="N1368" s="13" t="e">
        <f ca="1">IF(CalcTable[[#This Row],[Day of Year]]&lt;123,FCAP,AE1367)</f>
        <v>#NAME?</v>
      </c>
      <c r="O1368" s="17" t="e">
        <f ca="1">IF(IRR_DRIP,5,COUNTIF('IDET Wind Values'!C1352:G1352,"&lt;="&amp;IRR_MAXWIND))</f>
        <v>#NAME?</v>
      </c>
      <c r="P1368" s="13" t="e">
        <f ca="1">CalcTable[[#This Row],[ET_o]]*KL</f>
        <v>#NAME?</v>
      </c>
      <c r="Q1368" s="13" t="e">
        <f ca="1">IF(WILTPT&lt;=0,1,MAX(0,MIN(1,(CalcTable[[#This Row],[IWC]]-WILTPT)/(MAD-WILTPT))))</f>
        <v>#NAME?</v>
      </c>
      <c r="R1368" s="13" t="e">
        <f ca="1">CalcTable[[#This Row],[ETMult]]*CalcTable[[#This Row],[ETb]]</f>
        <v>#NAME?</v>
      </c>
      <c r="S1368" s="13" t="b">
        <f>INDEX(IRR_LIST,CalcTable[[#This Row],[Day of Week]]+1)</f>
        <v>0</v>
      </c>
      <c r="T1368" s="13">
        <f t="shared" ca="1" si="434"/>
        <v>1.1000000000000001</v>
      </c>
      <c r="U1368" s="13" t="b">
        <f ca="1">IF(CalcTable[[#This Row],[IrrPrecip]]&gt;=IC_MM,FALSE,TRUE)</f>
        <v>1</v>
      </c>
      <c r="V1368" s="13" t="b">
        <f t="shared" si="435"/>
        <v>0</v>
      </c>
      <c r="W1368" s="13" t="e">
        <f ca="1">IF(AND(IRR_DRIP=FALSE,CalcTable[[#This Row],[IrrHours]]&lt;=0),FALSE,TRUE)</f>
        <v>#NAME?</v>
      </c>
      <c r="X1368" s="13" t="e">
        <f ca="1">AND(CalcTable[[#This Row],[IrrDay]],CalcTable[[#This Row],[IrrRain]],CalcTable[[#This Row],[IrrWarm]],CalcTable[[#This Row],[IrrWindy]])</f>
        <v>#NAME?</v>
      </c>
      <c r="Y1368" s="13" t="e">
        <f t="shared" ca="1" si="436"/>
        <v>#NAME?</v>
      </c>
      <c r="Z1368" s="13" t="e">
        <f ca="1">CalcTable[[#This Row],[IrrHours]]/5</f>
        <v>#NAME?</v>
      </c>
      <c r="AA1368" s="13" t="e">
        <f ca="1">IF(CalcTable[[#This Row],[IrrFlag]]=FALSE,0,MAX(0,CalcTable[[#This Row],[VolRednWind]]*(FCAP*IRR_TARGET-CalcTable[[#This Row],[IWC]])))</f>
        <v>#NAME?</v>
      </c>
      <c r="AB1368" s="13" t="e">
        <f ca="1">CalcTable[[#This Row],[IWC]]+CalcTable[[#This Row],[Eff Precip]]+CalcTable[[#This Row],[IrrAmt]]-CalcTable[[#This Row],[AET]]</f>
        <v>#NAME?</v>
      </c>
      <c r="AC1368" s="13" t="e">
        <f ca="1">IF(CalcTable[[#This Row],[PWC]]&gt;FCAP,MIN(24*PERC,MIN(SAT,CalcTable[[#This Row],[PWC]])-FCAP),0)</f>
        <v>#NAME?</v>
      </c>
      <c r="AD1368" s="13" t="e">
        <f ca="1">IF(CalcTable[[#This Row],[PWC]]&gt;SAT,CalcTable[[#This Row],[PWC]]-SAT,0)</f>
        <v>#NAME?</v>
      </c>
      <c r="AE1368" s="13" t="e">
        <f ca="1">CalcTable[[#This Row],[PWC]]-CalcTable[[#This Row],[PercAmt]]-CalcTable[[#This Row],[Runoff]]</f>
        <v>#NAME?</v>
      </c>
      <c r="AF1368" s="13" t="e">
        <f ca="1">CalcTable[[#This Row],[IrrAmt]]/1000*CUR_IRR_AREA*10000/IRR_EFF</f>
        <v>#NAME?</v>
      </c>
      <c r="AG1368" s="147"/>
      <c r="AH1368" s="13"/>
      <c r="AI1368" s="50">
        <v>0</v>
      </c>
      <c r="AJ1368" s="50">
        <v>0</v>
      </c>
      <c r="AK1368" s="50">
        <v>0</v>
      </c>
      <c r="AL1368" s="50">
        <v>0</v>
      </c>
      <c r="AM1368" s="50"/>
      <c r="AN1368" s="50"/>
      <c r="AO1368" s="50"/>
      <c r="AP1368" s="50"/>
      <c r="AQ1368" s="50"/>
      <c r="AR1368" s="50"/>
      <c r="AS1368" s="50"/>
      <c r="AT1368" s="50"/>
      <c r="AU1368" s="50"/>
      <c r="AV1368" s="50"/>
      <c r="AW1368" s="50"/>
      <c r="AX1368" s="50">
        <f t="shared" si="447"/>
        <v>0</v>
      </c>
      <c r="AY1368" s="50"/>
      <c r="AZ1368" s="50">
        <f t="shared" si="437"/>
        <v>0</v>
      </c>
      <c r="BA1368" s="50">
        <f t="shared" si="438"/>
        <v>0</v>
      </c>
      <c r="BB1368" s="50">
        <f t="shared" si="439"/>
        <v>0</v>
      </c>
      <c r="BC1368" s="17">
        <f t="shared" si="440"/>
        <v>19689</v>
      </c>
      <c r="BD1368" s="50">
        <f t="shared" si="441"/>
        <v>0</v>
      </c>
      <c r="BE1368" s="50">
        <f t="shared" si="442"/>
        <v>0</v>
      </c>
      <c r="BF1368" s="50">
        <f t="shared" si="448"/>
        <v>0</v>
      </c>
      <c r="BG1368" s="50"/>
      <c r="BH1368" s="17">
        <f t="shared" si="443"/>
        <v>0</v>
      </c>
      <c r="BI1368" s="17">
        <f t="shared" si="451"/>
        <v>1368</v>
      </c>
      <c r="BJ1368" s="17">
        <f t="shared" si="449"/>
        <v>1368</v>
      </c>
      <c r="BK1368" s="150">
        <f t="shared" si="450"/>
        <v>25083</v>
      </c>
      <c r="BL1368" s="50" t="e">
        <f t="shared" ca="1" si="444"/>
        <v>#NAME?</v>
      </c>
      <c r="BM1368" s="50" t="e">
        <f t="shared" ca="1" si="445"/>
        <v>#NAME?</v>
      </c>
      <c r="BN1368" s="50" t="e">
        <f t="shared" ca="1" si="446"/>
        <v>#NAME?</v>
      </c>
    </row>
    <row r="1369" spans="1:66" x14ac:dyDescent="0.35">
      <c r="A1369" s="48">
        <v>25084</v>
      </c>
      <c r="B1369" s="17">
        <v>1968</v>
      </c>
      <c r="C1369" s="17">
        <v>9</v>
      </c>
      <c r="D1369" s="17">
        <v>247</v>
      </c>
      <c r="E1369" s="17">
        <v>3</v>
      </c>
      <c r="F1369" s="17">
        <v>3</v>
      </c>
      <c r="G1369" s="50">
        <v>1.7</v>
      </c>
      <c r="H1369" s="32">
        <v>2.7931312385604405</v>
      </c>
      <c r="I1369" s="50">
        <v>3.1666666666666665</v>
      </c>
      <c r="J1369" s="13">
        <v>0</v>
      </c>
      <c r="K1369" s="13">
        <f t="shared" si="432"/>
        <v>0</v>
      </c>
      <c r="L1369" s="13">
        <f t="shared" si="433"/>
        <v>0</v>
      </c>
      <c r="M1369" s="13" t="e">
        <f ca="1">CalcTable[[#This Row],[IWC]]-AE1368</f>
        <v>#NAME?</v>
      </c>
      <c r="N1369" s="13" t="e">
        <f ca="1">IF(CalcTable[[#This Row],[Day of Year]]&lt;123,FCAP,AE1368)</f>
        <v>#NAME?</v>
      </c>
      <c r="O1369" s="17" t="e">
        <f ca="1">IF(IRR_DRIP,5,COUNTIF('IDET Wind Values'!C1353:G1353,"&lt;="&amp;IRR_MAXWIND))</f>
        <v>#NAME?</v>
      </c>
      <c r="P1369" s="13" t="e">
        <f ca="1">CalcTable[[#This Row],[ET_o]]*KL</f>
        <v>#NAME?</v>
      </c>
      <c r="Q1369" s="13" t="e">
        <f ca="1">IF(WILTPT&lt;=0,1,MAX(0,MIN(1,(CalcTable[[#This Row],[IWC]]-WILTPT)/(MAD-WILTPT))))</f>
        <v>#NAME?</v>
      </c>
      <c r="R1369" s="13" t="e">
        <f ca="1">CalcTable[[#This Row],[ETMult]]*CalcTable[[#This Row],[ETb]]</f>
        <v>#NAME?</v>
      </c>
      <c r="S1369" s="13" t="b">
        <f>INDEX(IRR_LIST,CalcTable[[#This Row],[Day of Week]]+1)</f>
        <v>1</v>
      </c>
      <c r="T1369" s="13">
        <f t="shared" ca="1" si="434"/>
        <v>2.1</v>
      </c>
      <c r="U1369" s="13" t="b">
        <f ca="1">IF(CalcTable[[#This Row],[IrrPrecip]]&gt;=IC_MM,FALSE,TRUE)</f>
        <v>1</v>
      </c>
      <c r="V1369" s="13" t="b">
        <f t="shared" si="435"/>
        <v>1</v>
      </c>
      <c r="W1369" s="13" t="e">
        <f ca="1">IF(AND(IRR_DRIP=FALSE,CalcTable[[#This Row],[IrrHours]]&lt;=0),FALSE,TRUE)</f>
        <v>#NAME?</v>
      </c>
      <c r="X1369" s="13" t="e">
        <f ca="1">AND(CalcTable[[#This Row],[IrrDay]],CalcTable[[#This Row],[IrrRain]],CalcTable[[#This Row],[IrrWarm]],CalcTable[[#This Row],[IrrWindy]])</f>
        <v>#NAME?</v>
      </c>
      <c r="Y1369" s="13" t="e">
        <f t="shared" ca="1" si="436"/>
        <v>#NAME?</v>
      </c>
      <c r="Z1369" s="13" t="e">
        <f ca="1">CalcTable[[#This Row],[IrrHours]]/5</f>
        <v>#NAME?</v>
      </c>
      <c r="AA1369" s="13" t="e">
        <f ca="1">IF(CalcTable[[#This Row],[IrrFlag]]=FALSE,0,MAX(0,CalcTable[[#This Row],[VolRednWind]]*(FCAP*IRR_TARGET-CalcTable[[#This Row],[IWC]])))</f>
        <v>#NAME?</v>
      </c>
      <c r="AB1369" s="13" t="e">
        <f ca="1">CalcTable[[#This Row],[IWC]]+CalcTable[[#This Row],[Eff Precip]]+CalcTable[[#This Row],[IrrAmt]]-CalcTable[[#This Row],[AET]]</f>
        <v>#NAME?</v>
      </c>
      <c r="AC1369" s="13" t="e">
        <f ca="1">IF(CalcTable[[#This Row],[PWC]]&gt;FCAP,MIN(24*PERC,MIN(SAT,CalcTable[[#This Row],[PWC]])-FCAP),0)</f>
        <v>#NAME?</v>
      </c>
      <c r="AD1369" s="13" t="e">
        <f ca="1">IF(CalcTable[[#This Row],[PWC]]&gt;SAT,CalcTable[[#This Row],[PWC]]-SAT,0)</f>
        <v>#NAME?</v>
      </c>
      <c r="AE1369" s="13" t="e">
        <f ca="1">CalcTable[[#This Row],[PWC]]-CalcTable[[#This Row],[PercAmt]]-CalcTable[[#This Row],[Runoff]]</f>
        <v>#NAME?</v>
      </c>
      <c r="AF1369" s="13" t="e">
        <f ca="1">CalcTable[[#This Row],[IrrAmt]]/1000*CUR_IRR_AREA*10000/IRR_EFF</f>
        <v>#NAME?</v>
      </c>
      <c r="AG1369" s="147"/>
      <c r="AH1369" s="13"/>
      <c r="AI1369" s="50">
        <v>3.4364320463620839</v>
      </c>
      <c r="AJ1369" s="50">
        <v>6.2061899409610168</v>
      </c>
      <c r="AK1369" s="50">
        <v>0</v>
      </c>
      <c r="AL1369" s="50">
        <v>0</v>
      </c>
      <c r="AM1369" s="50"/>
      <c r="AN1369" s="50"/>
      <c r="AO1369" s="50"/>
      <c r="AP1369" s="50"/>
      <c r="AQ1369" s="50"/>
      <c r="AR1369" s="50"/>
      <c r="AS1369" s="50"/>
      <c r="AT1369" s="50"/>
      <c r="AU1369" s="50"/>
      <c r="AV1369" s="50"/>
      <c r="AW1369" s="50"/>
      <c r="AX1369" s="50">
        <f t="shared" si="447"/>
        <v>9.6426219873230998</v>
      </c>
      <c r="AY1369" s="50"/>
      <c r="AZ1369" s="50">
        <f t="shared" si="437"/>
        <v>232.44924161483374</v>
      </c>
      <c r="BA1369" s="50">
        <f t="shared" si="438"/>
        <v>377.90333958539975</v>
      </c>
      <c r="BB1369" s="50">
        <f t="shared" si="439"/>
        <v>391.19516230293391</v>
      </c>
      <c r="BC1369" s="17">
        <f t="shared" si="440"/>
        <v>19689</v>
      </c>
      <c r="BD1369" s="50">
        <f t="shared" si="441"/>
        <v>9.6426219873230998</v>
      </c>
      <c r="BE1369" s="50">
        <f t="shared" si="442"/>
        <v>232.44924161483374</v>
      </c>
      <c r="BF1369" s="50">
        <f t="shared" si="448"/>
        <v>380.21296075266588</v>
      </c>
      <c r="BG1369" s="50"/>
      <c r="BH1369" s="17">
        <f t="shared" si="443"/>
        <v>0</v>
      </c>
      <c r="BI1369" s="17">
        <f t="shared" si="451"/>
        <v>1369</v>
      </c>
      <c r="BJ1369" s="17">
        <f t="shared" si="449"/>
        <v>1369</v>
      </c>
      <c r="BK1369" s="150">
        <f t="shared" si="450"/>
        <v>25084</v>
      </c>
      <c r="BL1369" s="50" t="e">
        <f t="shared" ca="1" si="444"/>
        <v>#NAME?</v>
      </c>
      <c r="BM1369" s="50" t="e">
        <f t="shared" ca="1" si="445"/>
        <v>#NAME?</v>
      </c>
      <c r="BN1369" s="50" t="e">
        <f t="shared" ca="1" si="446"/>
        <v>#NAME?</v>
      </c>
    </row>
    <row r="1370" spans="1:66" x14ac:dyDescent="0.35">
      <c r="A1370" s="48">
        <v>25085</v>
      </c>
      <c r="B1370" s="17">
        <v>1968</v>
      </c>
      <c r="C1370" s="17">
        <v>9</v>
      </c>
      <c r="D1370" s="17">
        <v>248</v>
      </c>
      <c r="E1370" s="17">
        <v>4</v>
      </c>
      <c r="F1370" s="17">
        <v>4</v>
      </c>
      <c r="G1370" s="50">
        <v>5.6</v>
      </c>
      <c r="H1370" s="32">
        <v>2.1287278219908727</v>
      </c>
      <c r="I1370" s="50">
        <v>15.333333333333334</v>
      </c>
      <c r="J1370" s="13">
        <v>2.2999999999999998</v>
      </c>
      <c r="K1370" s="13">
        <f t="shared" si="432"/>
        <v>2.2999999999999998</v>
      </c>
      <c r="L1370" s="13">
        <f t="shared" si="433"/>
        <v>0</v>
      </c>
      <c r="M1370" s="13" t="e">
        <f ca="1">CalcTable[[#This Row],[IWC]]-AE1369</f>
        <v>#NAME?</v>
      </c>
      <c r="N1370" s="13" t="e">
        <f ca="1">IF(CalcTable[[#This Row],[Day of Year]]&lt;123,FCAP,AE1369)</f>
        <v>#NAME?</v>
      </c>
      <c r="O1370" s="17" t="e">
        <f ca="1">IF(IRR_DRIP,5,COUNTIF('IDET Wind Values'!C1354:G1354,"&lt;="&amp;IRR_MAXWIND))</f>
        <v>#NAME?</v>
      </c>
      <c r="P1370" s="13" t="e">
        <f ca="1">CalcTable[[#This Row],[ET_o]]*KL</f>
        <v>#NAME?</v>
      </c>
      <c r="Q1370" s="13" t="e">
        <f ca="1">IF(WILTPT&lt;=0,1,MAX(0,MIN(1,(CalcTable[[#This Row],[IWC]]-WILTPT)/(MAD-WILTPT))))</f>
        <v>#NAME?</v>
      </c>
      <c r="R1370" s="13" t="e">
        <f ca="1">CalcTable[[#This Row],[ETMult]]*CalcTable[[#This Row],[ETb]]</f>
        <v>#NAME?</v>
      </c>
      <c r="S1370" s="13" t="b">
        <f>INDEX(IRR_LIST,CalcTable[[#This Row],[Day of Week]]+1)</f>
        <v>0</v>
      </c>
      <c r="T1370" s="13">
        <f t="shared" ca="1" si="434"/>
        <v>1</v>
      </c>
      <c r="U1370" s="13" t="b">
        <f ca="1">IF(CalcTable[[#This Row],[IrrPrecip]]&gt;=IC_MM,FALSE,TRUE)</f>
        <v>1</v>
      </c>
      <c r="V1370" s="13" t="b">
        <f t="shared" si="435"/>
        <v>1</v>
      </c>
      <c r="W1370" s="13" t="e">
        <f ca="1">IF(AND(IRR_DRIP=FALSE,CalcTable[[#This Row],[IrrHours]]&lt;=0),FALSE,TRUE)</f>
        <v>#NAME?</v>
      </c>
      <c r="X1370" s="13" t="e">
        <f ca="1">AND(CalcTable[[#This Row],[IrrDay]],CalcTable[[#This Row],[IrrRain]],CalcTable[[#This Row],[IrrWarm]],CalcTable[[#This Row],[IrrWindy]])</f>
        <v>#NAME?</v>
      </c>
      <c r="Y1370" s="13" t="e">
        <f t="shared" ca="1" si="436"/>
        <v>#NAME?</v>
      </c>
      <c r="Z1370" s="13" t="e">
        <f ca="1">CalcTable[[#This Row],[IrrHours]]/5</f>
        <v>#NAME?</v>
      </c>
      <c r="AA1370" s="13" t="e">
        <f ca="1">IF(CalcTable[[#This Row],[IrrFlag]]=FALSE,0,MAX(0,CalcTable[[#This Row],[VolRednWind]]*(FCAP*IRR_TARGET-CalcTable[[#This Row],[IWC]])))</f>
        <v>#NAME?</v>
      </c>
      <c r="AB1370" s="13" t="e">
        <f ca="1">CalcTable[[#This Row],[IWC]]+CalcTable[[#This Row],[Eff Precip]]+CalcTable[[#This Row],[IrrAmt]]-CalcTable[[#This Row],[AET]]</f>
        <v>#NAME?</v>
      </c>
      <c r="AC1370" s="13" t="e">
        <f ca="1">IF(CalcTable[[#This Row],[PWC]]&gt;FCAP,MIN(24*PERC,MIN(SAT,CalcTable[[#This Row],[PWC]])-FCAP),0)</f>
        <v>#NAME?</v>
      </c>
      <c r="AD1370" s="13" t="e">
        <f ca="1">IF(CalcTable[[#This Row],[PWC]]&gt;SAT,CalcTable[[#This Row],[PWC]]-SAT,0)</f>
        <v>#NAME?</v>
      </c>
      <c r="AE1370" s="13" t="e">
        <f ca="1">CalcTable[[#This Row],[PWC]]-CalcTable[[#This Row],[PercAmt]]-CalcTable[[#This Row],[Runoff]]</f>
        <v>#NAME?</v>
      </c>
      <c r="AF1370" s="13" t="e">
        <f ca="1">CalcTable[[#This Row],[IrrAmt]]/1000*CUR_IRR_AREA*10000/IRR_EFF</f>
        <v>#NAME?</v>
      </c>
      <c r="AG1370" s="147"/>
      <c r="AH1370" s="13"/>
      <c r="AI1370" s="50">
        <v>0</v>
      </c>
      <c r="AJ1370" s="50">
        <v>0</v>
      </c>
      <c r="AK1370" s="50">
        <v>9.0654564383688641</v>
      </c>
      <c r="AL1370" s="50">
        <v>9.6159548837582491</v>
      </c>
      <c r="AM1370" s="50"/>
      <c r="AN1370" s="50"/>
      <c r="AO1370" s="50"/>
      <c r="AP1370" s="50"/>
      <c r="AQ1370" s="50"/>
      <c r="AR1370" s="50"/>
      <c r="AS1370" s="50"/>
      <c r="AT1370" s="50"/>
      <c r="AU1370" s="50"/>
      <c r="AV1370" s="50"/>
      <c r="AW1370" s="50"/>
      <c r="AX1370" s="50">
        <f t="shared" si="447"/>
        <v>18.681411322127111</v>
      </c>
      <c r="AY1370" s="50"/>
      <c r="AZ1370" s="50">
        <f t="shared" si="437"/>
        <v>415.02803768631873</v>
      </c>
      <c r="BA1370" s="50">
        <f t="shared" si="438"/>
        <v>639.01142310433193</v>
      </c>
      <c r="BB1370" s="50">
        <f t="shared" si="439"/>
        <v>658.77466299415676</v>
      </c>
      <c r="BC1370" s="17">
        <f t="shared" si="440"/>
        <v>19689</v>
      </c>
      <c r="BD1370" s="50">
        <f t="shared" si="441"/>
        <v>18.681411322127111</v>
      </c>
      <c r="BE1370" s="50">
        <f t="shared" si="442"/>
        <v>415.02803768631873</v>
      </c>
      <c r="BF1370" s="50">
        <f t="shared" si="448"/>
        <v>678.85374849084599</v>
      </c>
      <c r="BG1370" s="50"/>
      <c r="BH1370" s="17">
        <f t="shared" si="443"/>
        <v>0</v>
      </c>
      <c r="BI1370" s="17">
        <f t="shared" si="451"/>
        <v>1370</v>
      </c>
      <c r="BJ1370" s="17">
        <f t="shared" si="449"/>
        <v>1370</v>
      </c>
      <c r="BK1370" s="150">
        <f t="shared" si="450"/>
        <v>25085</v>
      </c>
      <c r="BL1370" s="50" t="e">
        <f t="shared" ca="1" si="444"/>
        <v>#NAME?</v>
      </c>
      <c r="BM1370" s="50" t="e">
        <f t="shared" ca="1" si="445"/>
        <v>#NAME?</v>
      </c>
      <c r="BN1370" s="50" t="e">
        <f t="shared" ca="1" si="446"/>
        <v>#NAME?</v>
      </c>
    </row>
    <row r="1371" spans="1:66" x14ac:dyDescent="0.35">
      <c r="A1371" s="48">
        <v>25086</v>
      </c>
      <c r="B1371" s="17">
        <v>1968</v>
      </c>
      <c r="C1371" s="17">
        <v>9</v>
      </c>
      <c r="D1371" s="17">
        <v>249</v>
      </c>
      <c r="E1371" s="17">
        <v>5</v>
      </c>
      <c r="F1371" s="17">
        <v>5</v>
      </c>
      <c r="G1371" s="50">
        <v>7.2</v>
      </c>
      <c r="H1371" s="32">
        <v>2.5044780367954971</v>
      </c>
      <c r="I1371" s="50">
        <v>5.5</v>
      </c>
      <c r="J1371" s="13">
        <v>0.3</v>
      </c>
      <c r="K1371" s="13">
        <f t="shared" si="432"/>
        <v>0.3</v>
      </c>
      <c r="L1371" s="13">
        <f t="shared" si="433"/>
        <v>0</v>
      </c>
      <c r="M1371" s="13" t="e">
        <f ca="1">CalcTable[[#This Row],[IWC]]-AE1370</f>
        <v>#NAME?</v>
      </c>
      <c r="N1371" s="13" t="e">
        <f ca="1">IF(CalcTable[[#This Row],[Day of Year]]&lt;123,FCAP,AE1370)</f>
        <v>#NAME?</v>
      </c>
      <c r="O1371" s="17" t="e">
        <f ca="1">IF(IRR_DRIP,5,COUNTIF('IDET Wind Values'!C1355:G1355,"&lt;="&amp;IRR_MAXWIND))</f>
        <v>#NAME?</v>
      </c>
      <c r="P1371" s="13" t="e">
        <f ca="1">CalcTable[[#This Row],[ET_o]]*KL</f>
        <v>#NAME?</v>
      </c>
      <c r="Q1371" s="13" t="e">
        <f ca="1">IF(WILTPT&lt;=0,1,MAX(0,MIN(1,(CalcTable[[#This Row],[IWC]]-WILTPT)/(MAD-WILTPT))))</f>
        <v>#NAME?</v>
      </c>
      <c r="R1371" s="13" t="e">
        <f ca="1">CalcTable[[#This Row],[ETMult]]*CalcTable[[#This Row],[ETb]]</f>
        <v>#NAME?</v>
      </c>
      <c r="S1371" s="13" t="b">
        <f>INDEX(IRR_LIST,CalcTable[[#This Row],[Day of Week]]+1)</f>
        <v>1</v>
      </c>
      <c r="T1371" s="13">
        <f t="shared" ca="1" si="434"/>
        <v>2.2999999999999998</v>
      </c>
      <c r="U1371" s="13" t="b">
        <f ca="1">IF(CalcTable[[#This Row],[IrrPrecip]]&gt;=IC_MM,FALSE,TRUE)</f>
        <v>1</v>
      </c>
      <c r="V1371" s="13" t="b">
        <f t="shared" si="435"/>
        <v>1</v>
      </c>
      <c r="W1371" s="13" t="e">
        <f ca="1">IF(AND(IRR_DRIP=FALSE,CalcTable[[#This Row],[IrrHours]]&lt;=0),FALSE,TRUE)</f>
        <v>#NAME?</v>
      </c>
      <c r="X1371" s="13" t="e">
        <f ca="1">AND(CalcTable[[#This Row],[IrrDay]],CalcTable[[#This Row],[IrrRain]],CalcTable[[#This Row],[IrrWarm]],CalcTable[[#This Row],[IrrWindy]])</f>
        <v>#NAME?</v>
      </c>
      <c r="Y1371" s="13" t="e">
        <f t="shared" ca="1" si="436"/>
        <v>#NAME?</v>
      </c>
      <c r="Z1371" s="13" t="e">
        <f ca="1">CalcTable[[#This Row],[IrrHours]]/5</f>
        <v>#NAME?</v>
      </c>
      <c r="AA1371" s="13" t="e">
        <f ca="1">IF(CalcTable[[#This Row],[IrrFlag]]=FALSE,0,MAX(0,CalcTable[[#This Row],[VolRednWind]]*(FCAP*IRR_TARGET-CalcTable[[#This Row],[IWC]])))</f>
        <v>#NAME?</v>
      </c>
      <c r="AB1371" s="13" t="e">
        <f ca="1">CalcTable[[#This Row],[IWC]]+CalcTable[[#This Row],[Eff Precip]]+CalcTable[[#This Row],[IrrAmt]]-CalcTable[[#This Row],[AET]]</f>
        <v>#NAME?</v>
      </c>
      <c r="AC1371" s="13" t="e">
        <f ca="1">IF(CalcTable[[#This Row],[PWC]]&gt;FCAP,MIN(24*PERC,MIN(SAT,CalcTable[[#This Row],[PWC]])-FCAP),0)</f>
        <v>#NAME?</v>
      </c>
      <c r="AD1371" s="13" t="e">
        <f ca="1">IF(CalcTable[[#This Row],[PWC]]&gt;SAT,CalcTable[[#This Row],[PWC]]-SAT,0)</f>
        <v>#NAME?</v>
      </c>
      <c r="AE1371" s="13" t="e">
        <f ca="1">CalcTable[[#This Row],[PWC]]-CalcTable[[#This Row],[PercAmt]]-CalcTable[[#This Row],[Runoff]]</f>
        <v>#NAME?</v>
      </c>
      <c r="AF1371" s="13" t="e">
        <f ca="1">CalcTable[[#This Row],[IrrAmt]]/1000*CUR_IRR_AREA*10000/IRR_EFF</f>
        <v>#NAME?</v>
      </c>
      <c r="AG1371" s="147"/>
      <c r="AH1371" s="13"/>
      <c r="AI1371" s="50">
        <v>5.8042648500184049</v>
      </c>
      <c r="AJ1371" s="50">
        <v>10.519676835014682</v>
      </c>
      <c r="AK1371" s="50">
        <v>0</v>
      </c>
      <c r="AL1371" s="50">
        <v>0</v>
      </c>
      <c r="AM1371" s="50"/>
      <c r="AN1371" s="50"/>
      <c r="AO1371" s="50"/>
      <c r="AP1371" s="50"/>
      <c r="AQ1371" s="50"/>
      <c r="AR1371" s="50"/>
      <c r="AS1371" s="50"/>
      <c r="AT1371" s="50"/>
      <c r="AU1371" s="50"/>
      <c r="AV1371" s="50"/>
      <c r="AW1371" s="50"/>
      <c r="AX1371" s="50">
        <f t="shared" si="447"/>
        <v>16.323941685033088</v>
      </c>
      <c r="AY1371" s="50"/>
      <c r="AZ1371" s="50">
        <f t="shared" si="437"/>
        <v>393.70640496070064</v>
      </c>
      <c r="BA1371" s="50">
        <f t="shared" si="438"/>
        <v>640.09245848581475</v>
      </c>
      <c r="BB1371" s="50">
        <f t="shared" si="439"/>
        <v>662.60811375452238</v>
      </c>
      <c r="BC1371" s="17">
        <f t="shared" si="440"/>
        <v>19689</v>
      </c>
      <c r="BD1371" s="50">
        <f t="shared" si="441"/>
        <v>16.323941685033088</v>
      </c>
      <c r="BE1371" s="50">
        <f t="shared" si="442"/>
        <v>393.70640496070064</v>
      </c>
      <c r="BF1371" s="50">
        <f t="shared" si="448"/>
        <v>643.97834493878361</v>
      </c>
      <c r="BG1371" s="50"/>
      <c r="BH1371" s="17">
        <f t="shared" si="443"/>
        <v>0</v>
      </c>
      <c r="BI1371" s="17">
        <f t="shared" si="451"/>
        <v>1371</v>
      </c>
      <c r="BJ1371" s="17">
        <f t="shared" si="449"/>
        <v>1371</v>
      </c>
      <c r="BK1371" s="150">
        <f t="shared" si="450"/>
        <v>25086</v>
      </c>
      <c r="BL1371" s="50" t="e">
        <f t="shared" ca="1" si="444"/>
        <v>#NAME?</v>
      </c>
      <c r="BM1371" s="50" t="e">
        <f t="shared" ca="1" si="445"/>
        <v>#NAME?</v>
      </c>
      <c r="BN1371" s="50" t="e">
        <f t="shared" ca="1" si="446"/>
        <v>#NAME?</v>
      </c>
    </row>
    <row r="1372" spans="1:66" x14ac:dyDescent="0.35">
      <c r="A1372" s="48">
        <v>25087</v>
      </c>
      <c r="B1372" s="17">
        <v>1968</v>
      </c>
      <c r="C1372" s="17">
        <v>9</v>
      </c>
      <c r="D1372" s="17">
        <v>250</v>
      </c>
      <c r="E1372" s="17">
        <v>6</v>
      </c>
      <c r="F1372" s="17">
        <v>6</v>
      </c>
      <c r="G1372" s="50">
        <v>10.6</v>
      </c>
      <c r="H1372" s="32">
        <v>3.1047538679893574</v>
      </c>
      <c r="I1372" s="50">
        <v>12.833333333333334</v>
      </c>
      <c r="J1372" s="13">
        <v>1.8</v>
      </c>
      <c r="K1372" s="13">
        <f t="shared" si="432"/>
        <v>1.8</v>
      </c>
      <c r="L1372" s="13">
        <f t="shared" si="433"/>
        <v>0</v>
      </c>
      <c r="M1372" s="13" t="e">
        <f ca="1">CalcTable[[#This Row],[IWC]]-AE1371</f>
        <v>#NAME?</v>
      </c>
      <c r="N1372" s="13" t="e">
        <f ca="1">IF(CalcTable[[#This Row],[Day of Year]]&lt;123,FCAP,AE1371)</f>
        <v>#NAME?</v>
      </c>
      <c r="O1372" s="17" t="e">
        <f ca="1">IF(IRR_DRIP,5,COUNTIF('IDET Wind Values'!C1356:G1356,"&lt;="&amp;IRR_MAXWIND))</f>
        <v>#NAME?</v>
      </c>
      <c r="P1372" s="13" t="e">
        <f ca="1">CalcTable[[#This Row],[ET_o]]*KL</f>
        <v>#NAME?</v>
      </c>
      <c r="Q1372" s="13" t="e">
        <f ca="1">IF(WILTPT&lt;=0,1,MAX(0,MIN(1,(CalcTable[[#This Row],[IWC]]-WILTPT)/(MAD-WILTPT))))</f>
        <v>#NAME?</v>
      </c>
      <c r="R1372" s="13" t="e">
        <f ca="1">CalcTable[[#This Row],[ETMult]]*CalcTable[[#This Row],[ETb]]</f>
        <v>#NAME?</v>
      </c>
      <c r="S1372" s="13" t="b">
        <f>INDEX(IRR_LIST,CalcTable[[#This Row],[Day of Week]]+1)</f>
        <v>0</v>
      </c>
      <c r="T1372" s="13">
        <f t="shared" ca="1" si="434"/>
        <v>2.5999999999999996</v>
      </c>
      <c r="U1372" s="13" t="b">
        <f ca="1">IF(CalcTable[[#This Row],[IrrPrecip]]&gt;=IC_MM,FALSE,TRUE)</f>
        <v>1</v>
      </c>
      <c r="V1372" s="13" t="b">
        <f t="shared" si="435"/>
        <v>1</v>
      </c>
      <c r="W1372" s="13" t="e">
        <f ca="1">IF(AND(IRR_DRIP=FALSE,CalcTable[[#This Row],[IrrHours]]&lt;=0),FALSE,TRUE)</f>
        <v>#NAME?</v>
      </c>
      <c r="X1372" s="13" t="e">
        <f ca="1">AND(CalcTable[[#This Row],[IrrDay]],CalcTable[[#This Row],[IrrRain]],CalcTable[[#This Row],[IrrWarm]],CalcTable[[#This Row],[IrrWindy]])</f>
        <v>#NAME?</v>
      </c>
      <c r="Y1372" s="13" t="e">
        <f t="shared" ca="1" si="436"/>
        <v>#NAME?</v>
      </c>
      <c r="Z1372" s="13" t="e">
        <f ca="1">CalcTable[[#This Row],[IrrHours]]/5</f>
        <v>#NAME?</v>
      </c>
      <c r="AA1372" s="13" t="e">
        <f ca="1">IF(CalcTable[[#This Row],[IrrFlag]]=FALSE,0,MAX(0,CalcTable[[#This Row],[VolRednWind]]*(FCAP*IRR_TARGET-CalcTable[[#This Row],[IWC]])))</f>
        <v>#NAME?</v>
      </c>
      <c r="AB1372" s="13" t="e">
        <f ca="1">CalcTable[[#This Row],[IWC]]+CalcTable[[#This Row],[Eff Precip]]+CalcTable[[#This Row],[IrrAmt]]-CalcTable[[#This Row],[AET]]</f>
        <v>#NAME?</v>
      </c>
      <c r="AC1372" s="13" t="e">
        <f ca="1">IF(CalcTable[[#This Row],[PWC]]&gt;FCAP,MIN(24*PERC,MIN(SAT,CalcTable[[#This Row],[PWC]])-FCAP),0)</f>
        <v>#NAME?</v>
      </c>
      <c r="AD1372" s="13" t="e">
        <f ca="1">IF(CalcTable[[#This Row],[PWC]]&gt;SAT,CalcTable[[#This Row],[PWC]]-SAT,0)</f>
        <v>#NAME?</v>
      </c>
      <c r="AE1372" s="13" t="e">
        <f ca="1">CalcTable[[#This Row],[PWC]]-CalcTable[[#This Row],[PercAmt]]-CalcTable[[#This Row],[Runoff]]</f>
        <v>#NAME?</v>
      </c>
      <c r="AF1372" s="13" t="e">
        <f ca="1">CalcTable[[#This Row],[IrrAmt]]/1000*CUR_IRR_AREA*10000/IRR_EFF</f>
        <v>#NAME?</v>
      </c>
      <c r="AG1372" s="147"/>
      <c r="AH1372" s="13"/>
      <c r="AI1372" s="50">
        <v>0</v>
      </c>
      <c r="AJ1372" s="50">
        <v>0</v>
      </c>
      <c r="AK1372" s="50">
        <v>0</v>
      </c>
      <c r="AL1372" s="50">
        <v>3.6574629202375242</v>
      </c>
      <c r="AM1372" s="50"/>
      <c r="AN1372" s="50"/>
      <c r="AO1372" s="50"/>
      <c r="AP1372" s="50"/>
      <c r="AQ1372" s="50"/>
      <c r="AR1372" s="50"/>
      <c r="AS1372" s="50"/>
      <c r="AT1372" s="50"/>
      <c r="AU1372" s="50"/>
      <c r="AV1372" s="50"/>
      <c r="AW1372" s="50"/>
      <c r="AX1372" s="50">
        <f t="shared" si="447"/>
        <v>3.6574629202375242</v>
      </c>
      <c r="AY1372" s="50"/>
      <c r="AZ1372" s="50">
        <f t="shared" si="437"/>
        <v>107.28557899363405</v>
      </c>
      <c r="BA1372" s="50">
        <f t="shared" si="438"/>
        <v>165.18573273623022</v>
      </c>
      <c r="BB1372" s="50">
        <f t="shared" si="439"/>
        <v>170.29456983116518</v>
      </c>
      <c r="BC1372" s="17">
        <f t="shared" si="440"/>
        <v>19689</v>
      </c>
      <c r="BD1372" s="50">
        <f t="shared" si="441"/>
        <v>3.6574629202375242</v>
      </c>
      <c r="BE1372" s="50">
        <f t="shared" si="442"/>
        <v>107.28557899363405</v>
      </c>
      <c r="BF1372" s="50">
        <f t="shared" si="448"/>
        <v>175.48505364807573</v>
      </c>
      <c r="BG1372" s="50"/>
      <c r="BH1372" s="17">
        <f t="shared" si="443"/>
        <v>0</v>
      </c>
      <c r="BI1372" s="17">
        <f t="shared" si="451"/>
        <v>1372</v>
      </c>
      <c r="BJ1372" s="17">
        <f t="shared" si="449"/>
        <v>1372</v>
      </c>
      <c r="BK1372" s="150">
        <f t="shared" si="450"/>
        <v>25087</v>
      </c>
      <c r="BL1372" s="50" t="e">
        <f t="shared" ca="1" si="444"/>
        <v>#NAME?</v>
      </c>
      <c r="BM1372" s="50" t="e">
        <f t="shared" ca="1" si="445"/>
        <v>#NAME?</v>
      </c>
      <c r="BN1372" s="50" t="e">
        <f t="shared" ca="1" si="446"/>
        <v>#NAME?</v>
      </c>
    </row>
    <row r="1373" spans="1:66" x14ac:dyDescent="0.35">
      <c r="A1373" s="48">
        <v>25088</v>
      </c>
      <c r="B1373" s="17">
        <v>1968</v>
      </c>
      <c r="C1373" s="17">
        <v>9</v>
      </c>
      <c r="D1373" s="17">
        <v>251</v>
      </c>
      <c r="E1373" s="17">
        <v>7</v>
      </c>
      <c r="F1373" s="17">
        <v>7</v>
      </c>
      <c r="G1373" s="50">
        <v>7.2</v>
      </c>
      <c r="H1373" s="32">
        <v>3.4264888732961545</v>
      </c>
      <c r="I1373" s="50">
        <v>29</v>
      </c>
      <c r="J1373" s="13">
        <v>0.3</v>
      </c>
      <c r="K1373" s="13">
        <f t="shared" si="432"/>
        <v>0.3</v>
      </c>
      <c r="L1373" s="13">
        <f t="shared" si="433"/>
        <v>0</v>
      </c>
      <c r="M1373" s="13" t="e">
        <f ca="1">CalcTable[[#This Row],[IWC]]-AE1372</f>
        <v>#NAME?</v>
      </c>
      <c r="N1373" s="13" t="e">
        <f ca="1">IF(CalcTable[[#This Row],[Day of Year]]&lt;123,FCAP,AE1372)</f>
        <v>#NAME?</v>
      </c>
      <c r="O1373" s="17" t="e">
        <f ca="1">IF(IRR_DRIP,5,COUNTIF('IDET Wind Values'!C1357:G1357,"&lt;="&amp;IRR_MAXWIND))</f>
        <v>#NAME?</v>
      </c>
      <c r="P1373" s="13" t="e">
        <f ca="1">CalcTable[[#This Row],[ET_o]]*KL</f>
        <v>#NAME?</v>
      </c>
      <c r="Q1373" s="13" t="e">
        <f ca="1">IF(WILTPT&lt;=0,1,MAX(0,MIN(1,(CalcTable[[#This Row],[IWC]]-WILTPT)/(MAD-WILTPT))))</f>
        <v>#NAME?</v>
      </c>
      <c r="R1373" s="13" t="e">
        <f ca="1">CalcTable[[#This Row],[ETMult]]*CalcTable[[#This Row],[ETb]]</f>
        <v>#NAME?</v>
      </c>
      <c r="S1373" s="13" t="b">
        <f>INDEX(IRR_LIST,CalcTable[[#This Row],[Day of Week]]+1)</f>
        <v>0</v>
      </c>
      <c r="T1373" s="13">
        <f t="shared" ca="1" si="434"/>
        <v>2.1</v>
      </c>
      <c r="U1373" s="13" t="b">
        <f ca="1">IF(CalcTable[[#This Row],[IrrPrecip]]&gt;=IC_MM,FALSE,TRUE)</f>
        <v>1</v>
      </c>
      <c r="V1373" s="13" t="b">
        <f t="shared" si="435"/>
        <v>0</v>
      </c>
      <c r="W1373" s="13" t="e">
        <f ca="1">IF(AND(IRR_DRIP=FALSE,CalcTable[[#This Row],[IrrHours]]&lt;=0),FALSE,TRUE)</f>
        <v>#NAME?</v>
      </c>
      <c r="X1373" s="13" t="e">
        <f ca="1">AND(CalcTable[[#This Row],[IrrDay]],CalcTable[[#This Row],[IrrRain]],CalcTable[[#This Row],[IrrWarm]],CalcTable[[#This Row],[IrrWindy]])</f>
        <v>#NAME?</v>
      </c>
      <c r="Y1373" s="13" t="e">
        <f t="shared" ca="1" si="436"/>
        <v>#NAME?</v>
      </c>
      <c r="Z1373" s="13" t="e">
        <f ca="1">CalcTable[[#This Row],[IrrHours]]/5</f>
        <v>#NAME?</v>
      </c>
      <c r="AA1373" s="13" t="e">
        <f ca="1">IF(CalcTable[[#This Row],[IrrFlag]]=FALSE,0,MAX(0,CalcTable[[#This Row],[VolRednWind]]*(FCAP*IRR_TARGET-CalcTable[[#This Row],[IWC]])))</f>
        <v>#NAME?</v>
      </c>
      <c r="AB1373" s="13" t="e">
        <f ca="1">CalcTable[[#This Row],[IWC]]+CalcTable[[#This Row],[Eff Precip]]+CalcTable[[#This Row],[IrrAmt]]-CalcTable[[#This Row],[AET]]</f>
        <v>#NAME?</v>
      </c>
      <c r="AC1373" s="13" t="e">
        <f ca="1">IF(CalcTable[[#This Row],[PWC]]&gt;FCAP,MIN(24*PERC,MIN(SAT,CalcTable[[#This Row],[PWC]])-FCAP),0)</f>
        <v>#NAME?</v>
      </c>
      <c r="AD1373" s="13" t="e">
        <f ca="1">IF(CalcTable[[#This Row],[PWC]]&gt;SAT,CalcTable[[#This Row],[PWC]]-SAT,0)</f>
        <v>#NAME?</v>
      </c>
      <c r="AE1373" s="13" t="e">
        <f ca="1">CalcTable[[#This Row],[PWC]]-CalcTable[[#This Row],[PercAmt]]-CalcTable[[#This Row],[Runoff]]</f>
        <v>#NAME?</v>
      </c>
      <c r="AF1373" s="13" t="e">
        <f ca="1">CalcTable[[#This Row],[IrrAmt]]/1000*CUR_IRR_AREA*10000/IRR_EFF</f>
        <v>#NAME?</v>
      </c>
      <c r="AG1373" s="147"/>
      <c r="AH1373" s="13"/>
      <c r="AI1373" s="50">
        <v>0</v>
      </c>
      <c r="AJ1373" s="50">
        <v>0</v>
      </c>
      <c r="AK1373" s="50">
        <v>0</v>
      </c>
      <c r="AL1373" s="50">
        <v>0</v>
      </c>
      <c r="AM1373" s="50"/>
      <c r="AN1373" s="50"/>
      <c r="AO1373" s="50"/>
      <c r="AP1373" s="50"/>
      <c r="AQ1373" s="50"/>
      <c r="AR1373" s="50"/>
      <c r="AS1373" s="50"/>
      <c r="AT1373" s="50"/>
      <c r="AU1373" s="50"/>
      <c r="AV1373" s="50"/>
      <c r="AW1373" s="50"/>
      <c r="AX1373" s="50">
        <f t="shared" si="447"/>
        <v>0</v>
      </c>
      <c r="AY1373" s="50"/>
      <c r="AZ1373" s="50">
        <f t="shared" si="437"/>
        <v>0</v>
      </c>
      <c r="BA1373" s="50">
        <f t="shared" si="438"/>
        <v>0</v>
      </c>
      <c r="BB1373" s="50">
        <f t="shared" si="439"/>
        <v>0</v>
      </c>
      <c r="BC1373" s="17">
        <f t="shared" si="440"/>
        <v>19689</v>
      </c>
      <c r="BD1373" s="50">
        <f t="shared" si="441"/>
        <v>0</v>
      </c>
      <c r="BE1373" s="50">
        <f t="shared" si="442"/>
        <v>0</v>
      </c>
      <c r="BF1373" s="50">
        <f t="shared" si="448"/>
        <v>0</v>
      </c>
      <c r="BG1373" s="50"/>
      <c r="BH1373" s="17">
        <f t="shared" si="443"/>
        <v>0</v>
      </c>
      <c r="BI1373" s="17">
        <f t="shared" si="451"/>
        <v>1373</v>
      </c>
      <c r="BJ1373" s="17">
        <f t="shared" si="449"/>
        <v>1373</v>
      </c>
      <c r="BK1373" s="150">
        <f t="shared" si="450"/>
        <v>25088</v>
      </c>
      <c r="BL1373" s="50" t="e">
        <f t="shared" ca="1" si="444"/>
        <v>#NAME?</v>
      </c>
      <c r="BM1373" s="50" t="e">
        <f t="shared" ca="1" si="445"/>
        <v>#NAME?</v>
      </c>
      <c r="BN1373" s="50" t="e">
        <f t="shared" ca="1" si="446"/>
        <v>#NAME?</v>
      </c>
    </row>
    <row r="1374" spans="1:66" x14ac:dyDescent="0.35">
      <c r="A1374" s="48">
        <v>25089</v>
      </c>
      <c r="B1374" s="17">
        <v>1968</v>
      </c>
      <c r="C1374" s="17">
        <v>9</v>
      </c>
      <c r="D1374" s="17">
        <v>252</v>
      </c>
      <c r="E1374" s="17">
        <v>8</v>
      </c>
      <c r="F1374" s="17">
        <v>1</v>
      </c>
      <c r="G1374" s="50">
        <v>2.8</v>
      </c>
      <c r="H1374" s="32">
        <v>3.4160164847068781</v>
      </c>
      <c r="I1374" s="50">
        <v>0.5</v>
      </c>
      <c r="J1374" s="13">
        <v>0</v>
      </c>
      <c r="K1374" s="13">
        <f t="shared" si="432"/>
        <v>0</v>
      </c>
      <c r="L1374" s="13">
        <f t="shared" si="433"/>
        <v>0</v>
      </c>
      <c r="M1374" s="13" t="e">
        <f ca="1">CalcTable[[#This Row],[IWC]]-AE1373</f>
        <v>#NAME?</v>
      </c>
      <c r="N1374" s="13" t="e">
        <f ca="1">IF(CalcTable[[#This Row],[Day of Year]]&lt;123,FCAP,AE1373)</f>
        <v>#NAME?</v>
      </c>
      <c r="O1374" s="17" t="e">
        <f ca="1">IF(IRR_DRIP,5,COUNTIF('IDET Wind Values'!C1358:G1358,"&lt;="&amp;IRR_MAXWIND))</f>
        <v>#NAME?</v>
      </c>
      <c r="P1374" s="13" t="e">
        <f ca="1">CalcTable[[#This Row],[ET_o]]*KL</f>
        <v>#NAME?</v>
      </c>
      <c r="Q1374" s="13" t="e">
        <f ca="1">IF(WILTPT&lt;=0,1,MAX(0,MIN(1,(CalcTable[[#This Row],[IWC]]-WILTPT)/(MAD-WILTPT))))</f>
        <v>#NAME?</v>
      </c>
      <c r="R1374" s="13" t="e">
        <f ca="1">CalcTable[[#This Row],[ETMult]]*CalcTable[[#This Row],[ETb]]</f>
        <v>#NAME?</v>
      </c>
      <c r="S1374" s="13" t="b">
        <f>INDEX(IRR_LIST,CalcTable[[#This Row],[Day of Week]]+1)</f>
        <v>1</v>
      </c>
      <c r="T1374" s="13">
        <f t="shared" ca="1" si="434"/>
        <v>2.1</v>
      </c>
      <c r="U1374" s="13" t="b">
        <f ca="1">IF(CalcTable[[#This Row],[IrrPrecip]]&gt;=IC_MM,FALSE,TRUE)</f>
        <v>1</v>
      </c>
      <c r="V1374" s="13" t="b">
        <f t="shared" si="435"/>
        <v>1</v>
      </c>
      <c r="W1374" s="13" t="e">
        <f ca="1">IF(AND(IRR_DRIP=FALSE,CalcTable[[#This Row],[IrrHours]]&lt;=0),FALSE,TRUE)</f>
        <v>#NAME?</v>
      </c>
      <c r="X1374" s="13" t="e">
        <f ca="1">AND(CalcTable[[#This Row],[IrrDay]],CalcTable[[#This Row],[IrrRain]],CalcTable[[#This Row],[IrrWarm]],CalcTable[[#This Row],[IrrWindy]])</f>
        <v>#NAME?</v>
      </c>
      <c r="Y1374" s="13" t="e">
        <f t="shared" ca="1" si="436"/>
        <v>#NAME?</v>
      </c>
      <c r="Z1374" s="13" t="e">
        <f ca="1">CalcTable[[#This Row],[IrrHours]]/5</f>
        <v>#NAME?</v>
      </c>
      <c r="AA1374" s="13" t="e">
        <f ca="1">IF(CalcTable[[#This Row],[IrrFlag]]=FALSE,0,MAX(0,CalcTable[[#This Row],[VolRednWind]]*(FCAP*IRR_TARGET-CalcTable[[#This Row],[IWC]])))</f>
        <v>#NAME?</v>
      </c>
      <c r="AB1374" s="13" t="e">
        <f ca="1">CalcTable[[#This Row],[IWC]]+CalcTable[[#This Row],[Eff Precip]]+CalcTable[[#This Row],[IrrAmt]]-CalcTable[[#This Row],[AET]]</f>
        <v>#NAME?</v>
      </c>
      <c r="AC1374" s="13" t="e">
        <f ca="1">IF(CalcTable[[#This Row],[PWC]]&gt;FCAP,MIN(24*PERC,MIN(SAT,CalcTable[[#This Row],[PWC]])-FCAP),0)</f>
        <v>#NAME?</v>
      </c>
      <c r="AD1374" s="13" t="e">
        <f ca="1">IF(CalcTable[[#This Row],[PWC]]&gt;SAT,CalcTable[[#This Row],[PWC]]-SAT,0)</f>
        <v>#NAME?</v>
      </c>
      <c r="AE1374" s="13" t="e">
        <f ca="1">CalcTable[[#This Row],[PWC]]-CalcTable[[#This Row],[PercAmt]]-CalcTable[[#This Row],[Runoff]]</f>
        <v>#NAME?</v>
      </c>
      <c r="AF1374" s="13" t="e">
        <f ca="1">CalcTable[[#This Row],[IrrAmt]]/1000*CUR_IRR_AREA*10000/IRR_EFF</f>
        <v>#NAME?</v>
      </c>
      <c r="AG1374" s="147"/>
      <c r="AH1374" s="13"/>
      <c r="AI1374" s="50">
        <v>0</v>
      </c>
      <c r="AJ1374" s="50">
        <v>0</v>
      </c>
      <c r="AK1374" s="50">
        <v>0</v>
      </c>
      <c r="AL1374" s="50">
        <v>0</v>
      </c>
      <c r="AM1374" s="50"/>
      <c r="AN1374" s="50"/>
      <c r="AO1374" s="50"/>
      <c r="AP1374" s="50"/>
      <c r="AQ1374" s="50"/>
      <c r="AR1374" s="50"/>
      <c r="AS1374" s="50"/>
      <c r="AT1374" s="50"/>
      <c r="AU1374" s="50"/>
      <c r="AV1374" s="50"/>
      <c r="AW1374" s="50"/>
      <c r="AX1374" s="50">
        <f t="shared" si="447"/>
        <v>0</v>
      </c>
      <c r="AY1374" s="50"/>
      <c r="AZ1374" s="50">
        <f t="shared" si="437"/>
        <v>0</v>
      </c>
      <c r="BA1374" s="50">
        <f t="shared" si="438"/>
        <v>0</v>
      </c>
      <c r="BB1374" s="50">
        <f t="shared" si="439"/>
        <v>0</v>
      </c>
      <c r="BC1374" s="17">
        <f t="shared" si="440"/>
        <v>19689</v>
      </c>
      <c r="BD1374" s="50">
        <f t="shared" si="441"/>
        <v>0</v>
      </c>
      <c r="BE1374" s="50">
        <f t="shared" si="442"/>
        <v>0</v>
      </c>
      <c r="BF1374" s="50">
        <f t="shared" si="448"/>
        <v>0</v>
      </c>
      <c r="BG1374" s="50"/>
      <c r="BH1374" s="17">
        <f t="shared" si="443"/>
        <v>0</v>
      </c>
      <c r="BI1374" s="17">
        <f t="shared" si="451"/>
        <v>1374</v>
      </c>
      <c r="BJ1374" s="17">
        <f t="shared" si="449"/>
        <v>1374</v>
      </c>
      <c r="BK1374" s="150">
        <f t="shared" si="450"/>
        <v>25089</v>
      </c>
      <c r="BL1374" s="50" t="e">
        <f t="shared" ca="1" si="444"/>
        <v>#NAME?</v>
      </c>
      <c r="BM1374" s="50" t="e">
        <f t="shared" ca="1" si="445"/>
        <v>#NAME?</v>
      </c>
      <c r="BN1374" s="50" t="e">
        <f t="shared" ca="1" si="446"/>
        <v>#NAME?</v>
      </c>
    </row>
    <row r="1375" spans="1:66" x14ac:dyDescent="0.35">
      <c r="A1375" s="48">
        <v>25090</v>
      </c>
      <c r="B1375" s="17">
        <v>1968</v>
      </c>
      <c r="C1375" s="17">
        <v>9</v>
      </c>
      <c r="D1375" s="17">
        <v>253</v>
      </c>
      <c r="E1375" s="17">
        <v>9</v>
      </c>
      <c r="F1375" s="17">
        <v>2</v>
      </c>
      <c r="G1375" s="50">
        <v>6.7</v>
      </c>
      <c r="H1375" s="32">
        <v>3.9132878371024757</v>
      </c>
      <c r="I1375" s="50">
        <v>12.666666666666666</v>
      </c>
      <c r="J1375" s="13">
        <v>0</v>
      </c>
      <c r="K1375" s="13">
        <f t="shared" si="432"/>
        <v>0</v>
      </c>
      <c r="L1375" s="13">
        <f t="shared" si="433"/>
        <v>0</v>
      </c>
      <c r="M1375" s="13" t="e">
        <f ca="1">CalcTable[[#This Row],[IWC]]-AE1374</f>
        <v>#NAME?</v>
      </c>
      <c r="N1375" s="13" t="e">
        <f ca="1">IF(CalcTable[[#This Row],[Day of Year]]&lt;123,FCAP,AE1374)</f>
        <v>#NAME?</v>
      </c>
      <c r="O1375" s="17" t="e">
        <f ca="1">IF(IRR_DRIP,5,COUNTIF('IDET Wind Values'!C1359:G1359,"&lt;="&amp;IRR_MAXWIND))</f>
        <v>#NAME?</v>
      </c>
      <c r="P1375" s="13" t="e">
        <f ca="1">CalcTable[[#This Row],[ET_o]]*KL</f>
        <v>#NAME?</v>
      </c>
      <c r="Q1375" s="13" t="e">
        <f ca="1">IF(WILTPT&lt;=0,1,MAX(0,MIN(1,(CalcTable[[#This Row],[IWC]]-WILTPT)/(MAD-WILTPT))))</f>
        <v>#NAME?</v>
      </c>
      <c r="R1375" s="13" t="e">
        <f ca="1">CalcTable[[#This Row],[ETMult]]*CalcTable[[#This Row],[ETb]]</f>
        <v>#NAME?</v>
      </c>
      <c r="S1375" s="13" t="b">
        <f>INDEX(IRR_LIST,CalcTable[[#This Row],[Day of Week]]+1)</f>
        <v>0</v>
      </c>
      <c r="T1375" s="13">
        <f t="shared" ca="1" si="434"/>
        <v>0.3</v>
      </c>
      <c r="U1375" s="13" t="b">
        <f ca="1">IF(CalcTable[[#This Row],[IrrPrecip]]&gt;=IC_MM,FALSE,TRUE)</f>
        <v>1</v>
      </c>
      <c r="V1375" s="13" t="b">
        <f t="shared" si="435"/>
        <v>1</v>
      </c>
      <c r="W1375" s="13" t="e">
        <f ca="1">IF(AND(IRR_DRIP=FALSE,CalcTable[[#This Row],[IrrHours]]&lt;=0),FALSE,TRUE)</f>
        <v>#NAME?</v>
      </c>
      <c r="X1375" s="13" t="e">
        <f ca="1">AND(CalcTable[[#This Row],[IrrDay]],CalcTable[[#This Row],[IrrRain]],CalcTable[[#This Row],[IrrWarm]],CalcTable[[#This Row],[IrrWindy]])</f>
        <v>#NAME?</v>
      </c>
      <c r="Y1375" s="13" t="e">
        <f t="shared" ca="1" si="436"/>
        <v>#NAME?</v>
      </c>
      <c r="Z1375" s="13" t="e">
        <f ca="1">CalcTable[[#This Row],[IrrHours]]/5</f>
        <v>#NAME?</v>
      </c>
      <c r="AA1375" s="13" t="e">
        <f ca="1">IF(CalcTable[[#This Row],[IrrFlag]]=FALSE,0,MAX(0,CalcTable[[#This Row],[VolRednWind]]*(FCAP*IRR_TARGET-CalcTable[[#This Row],[IWC]])))</f>
        <v>#NAME?</v>
      </c>
      <c r="AB1375" s="13" t="e">
        <f ca="1">CalcTable[[#This Row],[IWC]]+CalcTable[[#This Row],[Eff Precip]]+CalcTable[[#This Row],[IrrAmt]]-CalcTable[[#This Row],[AET]]</f>
        <v>#NAME?</v>
      </c>
      <c r="AC1375" s="13" t="e">
        <f ca="1">IF(CalcTable[[#This Row],[PWC]]&gt;FCAP,MIN(24*PERC,MIN(SAT,CalcTable[[#This Row],[PWC]])-FCAP),0)</f>
        <v>#NAME?</v>
      </c>
      <c r="AD1375" s="13" t="e">
        <f ca="1">IF(CalcTable[[#This Row],[PWC]]&gt;SAT,CalcTable[[#This Row],[PWC]]-SAT,0)</f>
        <v>#NAME?</v>
      </c>
      <c r="AE1375" s="13" t="e">
        <f ca="1">CalcTable[[#This Row],[PWC]]-CalcTable[[#This Row],[PercAmt]]-CalcTable[[#This Row],[Runoff]]</f>
        <v>#NAME?</v>
      </c>
      <c r="AF1375" s="13" t="e">
        <f ca="1">CalcTable[[#This Row],[IrrAmt]]/1000*CUR_IRR_AREA*10000/IRR_EFF</f>
        <v>#NAME?</v>
      </c>
      <c r="AG1375" s="147"/>
      <c r="AH1375" s="13"/>
      <c r="AI1375" s="50">
        <v>0</v>
      </c>
      <c r="AJ1375" s="50">
        <v>0</v>
      </c>
      <c r="AK1375" s="50">
        <v>3.8209331427765267</v>
      </c>
      <c r="AL1375" s="50">
        <v>6.0433779469016677</v>
      </c>
      <c r="AM1375" s="50"/>
      <c r="AN1375" s="50"/>
      <c r="AO1375" s="50"/>
      <c r="AP1375" s="50"/>
      <c r="AQ1375" s="50"/>
      <c r="AR1375" s="50"/>
      <c r="AS1375" s="50"/>
      <c r="AT1375" s="50"/>
      <c r="AU1375" s="50"/>
      <c r="AV1375" s="50"/>
      <c r="AW1375" s="50"/>
      <c r="AX1375" s="50">
        <f t="shared" si="447"/>
        <v>9.8643110896781945</v>
      </c>
      <c r="AY1375" s="50"/>
      <c r="AZ1375" s="50">
        <f t="shared" si="437"/>
        <v>233.31277253650467</v>
      </c>
      <c r="BA1375" s="50">
        <f t="shared" si="438"/>
        <v>359.22760215938018</v>
      </c>
      <c r="BB1375" s="50">
        <f t="shared" si="439"/>
        <v>370.33773418492808</v>
      </c>
      <c r="BC1375" s="17">
        <f t="shared" si="440"/>
        <v>19689</v>
      </c>
      <c r="BD1375" s="50">
        <f t="shared" si="441"/>
        <v>9.8643110896781945</v>
      </c>
      <c r="BE1375" s="50">
        <f t="shared" si="442"/>
        <v>233.31277253650467</v>
      </c>
      <c r="BF1375" s="50">
        <f t="shared" si="448"/>
        <v>381.62542244171715</v>
      </c>
      <c r="BG1375" s="50"/>
      <c r="BH1375" s="17">
        <f t="shared" si="443"/>
        <v>0</v>
      </c>
      <c r="BI1375" s="17">
        <f t="shared" si="451"/>
        <v>1375</v>
      </c>
      <c r="BJ1375" s="17">
        <f t="shared" si="449"/>
        <v>1375</v>
      </c>
      <c r="BK1375" s="150">
        <f t="shared" si="450"/>
        <v>25090</v>
      </c>
      <c r="BL1375" s="50" t="e">
        <f t="shared" ca="1" si="444"/>
        <v>#NAME?</v>
      </c>
      <c r="BM1375" s="50" t="e">
        <f t="shared" ca="1" si="445"/>
        <v>#NAME?</v>
      </c>
      <c r="BN1375" s="50" t="e">
        <f t="shared" ca="1" si="446"/>
        <v>#NAME?</v>
      </c>
    </row>
    <row r="1376" spans="1:66" x14ac:dyDescent="0.35">
      <c r="A1376" s="48">
        <v>25091</v>
      </c>
      <c r="B1376" s="17">
        <v>1968</v>
      </c>
      <c r="C1376" s="17">
        <v>9</v>
      </c>
      <c r="D1376" s="17">
        <v>254</v>
      </c>
      <c r="E1376" s="17">
        <v>10</v>
      </c>
      <c r="F1376" s="17">
        <v>3</v>
      </c>
      <c r="G1376" s="50">
        <v>7.2</v>
      </c>
      <c r="H1376" s="32">
        <v>4.0296177747804824</v>
      </c>
      <c r="I1376" s="50">
        <v>10.166666666666666</v>
      </c>
      <c r="J1376" s="13">
        <v>0</v>
      </c>
      <c r="K1376" s="13">
        <f t="shared" si="432"/>
        <v>0</v>
      </c>
      <c r="L1376" s="13">
        <f t="shared" si="433"/>
        <v>0</v>
      </c>
      <c r="M1376" s="13" t="e">
        <f ca="1">CalcTable[[#This Row],[IWC]]-AE1375</f>
        <v>#NAME?</v>
      </c>
      <c r="N1376" s="13" t="e">
        <f ca="1">IF(CalcTable[[#This Row],[Day of Year]]&lt;123,FCAP,AE1375)</f>
        <v>#NAME?</v>
      </c>
      <c r="O1376" s="17" t="e">
        <f ca="1">IF(IRR_DRIP,5,COUNTIF('IDET Wind Values'!C1360:G1360,"&lt;="&amp;IRR_MAXWIND))</f>
        <v>#NAME?</v>
      </c>
      <c r="P1376" s="13" t="e">
        <f ca="1">CalcTable[[#This Row],[ET_o]]*KL</f>
        <v>#NAME?</v>
      </c>
      <c r="Q1376" s="13" t="e">
        <f ca="1">IF(WILTPT&lt;=0,1,MAX(0,MIN(1,(CalcTable[[#This Row],[IWC]]-WILTPT)/(MAD-WILTPT))))</f>
        <v>#NAME?</v>
      </c>
      <c r="R1376" s="13" t="e">
        <f ca="1">CalcTable[[#This Row],[ETMult]]*CalcTable[[#This Row],[ETb]]</f>
        <v>#NAME?</v>
      </c>
      <c r="S1376" s="13" t="b">
        <f>INDEX(IRR_LIST,CalcTable[[#This Row],[Day of Week]]+1)</f>
        <v>1</v>
      </c>
      <c r="T1376" s="13">
        <f t="shared" ca="1" si="434"/>
        <v>0</v>
      </c>
      <c r="U1376" s="13" t="b">
        <f ca="1">IF(CalcTable[[#This Row],[IrrPrecip]]&gt;=IC_MM,FALSE,TRUE)</f>
        <v>1</v>
      </c>
      <c r="V1376" s="13" t="b">
        <f t="shared" si="435"/>
        <v>1</v>
      </c>
      <c r="W1376" s="13" t="e">
        <f ca="1">IF(AND(IRR_DRIP=FALSE,CalcTable[[#This Row],[IrrHours]]&lt;=0),FALSE,TRUE)</f>
        <v>#NAME?</v>
      </c>
      <c r="X1376" s="13" t="e">
        <f ca="1">AND(CalcTable[[#This Row],[IrrDay]],CalcTable[[#This Row],[IrrRain]],CalcTable[[#This Row],[IrrWarm]],CalcTable[[#This Row],[IrrWindy]])</f>
        <v>#NAME?</v>
      </c>
      <c r="Y1376" s="13" t="e">
        <f t="shared" ca="1" si="436"/>
        <v>#NAME?</v>
      </c>
      <c r="Z1376" s="13" t="e">
        <f ca="1">CalcTable[[#This Row],[IrrHours]]/5</f>
        <v>#NAME?</v>
      </c>
      <c r="AA1376" s="13" t="e">
        <f ca="1">IF(CalcTable[[#This Row],[IrrFlag]]=FALSE,0,MAX(0,CalcTable[[#This Row],[VolRednWind]]*(FCAP*IRR_TARGET-CalcTable[[#This Row],[IWC]])))</f>
        <v>#NAME?</v>
      </c>
      <c r="AB1376" s="13" t="e">
        <f ca="1">CalcTable[[#This Row],[IWC]]+CalcTable[[#This Row],[Eff Precip]]+CalcTable[[#This Row],[IrrAmt]]-CalcTable[[#This Row],[AET]]</f>
        <v>#NAME?</v>
      </c>
      <c r="AC1376" s="13" t="e">
        <f ca="1">IF(CalcTable[[#This Row],[PWC]]&gt;FCAP,MIN(24*PERC,MIN(SAT,CalcTable[[#This Row],[PWC]])-FCAP),0)</f>
        <v>#NAME?</v>
      </c>
      <c r="AD1376" s="13" t="e">
        <f ca="1">IF(CalcTable[[#This Row],[PWC]]&gt;SAT,CalcTable[[#This Row],[PWC]]-SAT,0)</f>
        <v>#NAME?</v>
      </c>
      <c r="AE1376" s="13" t="e">
        <f ca="1">CalcTable[[#This Row],[PWC]]-CalcTable[[#This Row],[PercAmt]]-CalcTable[[#This Row],[Runoff]]</f>
        <v>#NAME?</v>
      </c>
      <c r="AF1376" s="13" t="e">
        <f ca="1">CalcTable[[#This Row],[IrrAmt]]/1000*CUR_IRR_AREA*10000/IRR_EFF</f>
        <v>#NAME?</v>
      </c>
      <c r="AG1376" s="147"/>
      <c r="AH1376" s="13"/>
      <c r="AI1376" s="50">
        <v>3.1551696312253159</v>
      </c>
      <c r="AJ1376" s="50">
        <v>5.1589947689607953</v>
      </c>
      <c r="AK1376" s="50">
        <v>0</v>
      </c>
      <c r="AL1376" s="50">
        <v>0</v>
      </c>
      <c r="AM1376" s="50"/>
      <c r="AN1376" s="50"/>
      <c r="AO1376" s="50"/>
      <c r="AP1376" s="50"/>
      <c r="AQ1376" s="50"/>
      <c r="AR1376" s="50"/>
      <c r="AS1376" s="50"/>
      <c r="AT1376" s="50"/>
      <c r="AU1376" s="50"/>
      <c r="AV1376" s="50"/>
      <c r="AW1376" s="50"/>
      <c r="AX1376" s="50">
        <f t="shared" si="447"/>
        <v>8.3141644001861117</v>
      </c>
      <c r="AY1376" s="50"/>
      <c r="AZ1376" s="50">
        <f t="shared" si="437"/>
        <v>197.60633448082132</v>
      </c>
      <c r="BA1376" s="50">
        <f t="shared" si="438"/>
        <v>320.88074965857413</v>
      </c>
      <c r="BB1376" s="50">
        <f t="shared" si="439"/>
        <v>332.13832252424021</v>
      </c>
      <c r="BC1376" s="17">
        <f t="shared" si="440"/>
        <v>19689</v>
      </c>
      <c r="BD1376" s="50">
        <f t="shared" si="441"/>
        <v>8.3141644001861117</v>
      </c>
      <c r="BE1376" s="50">
        <f t="shared" si="442"/>
        <v>197.60633448082132</v>
      </c>
      <c r="BF1376" s="50">
        <f t="shared" si="448"/>
        <v>323.22105666805538</v>
      </c>
      <c r="BG1376" s="50"/>
      <c r="BH1376" s="17">
        <f t="shared" si="443"/>
        <v>0</v>
      </c>
      <c r="BI1376" s="17">
        <f t="shared" si="451"/>
        <v>1376</v>
      </c>
      <c r="BJ1376" s="17">
        <f t="shared" si="449"/>
        <v>1376</v>
      </c>
      <c r="BK1376" s="150">
        <f t="shared" si="450"/>
        <v>25091</v>
      </c>
      <c r="BL1376" s="50" t="e">
        <f t="shared" ca="1" si="444"/>
        <v>#NAME?</v>
      </c>
      <c r="BM1376" s="50" t="e">
        <f t="shared" ca="1" si="445"/>
        <v>#NAME?</v>
      </c>
      <c r="BN1376" s="50" t="e">
        <f t="shared" ca="1" si="446"/>
        <v>#NAME?</v>
      </c>
    </row>
    <row r="1377" spans="1:66" x14ac:dyDescent="0.35">
      <c r="A1377" s="48">
        <v>25092</v>
      </c>
      <c r="B1377" s="17">
        <v>1968</v>
      </c>
      <c r="C1377" s="17">
        <v>9</v>
      </c>
      <c r="D1377" s="17">
        <v>255</v>
      </c>
      <c r="E1377" s="17">
        <v>11</v>
      </c>
      <c r="F1377" s="17">
        <v>4</v>
      </c>
      <c r="G1377" s="50">
        <v>11.1</v>
      </c>
      <c r="H1377" s="32">
        <v>3.6691681361993544</v>
      </c>
      <c r="I1377" s="50">
        <v>12.833333333333334</v>
      </c>
      <c r="J1377" s="13">
        <v>0</v>
      </c>
      <c r="K1377" s="13">
        <f t="shared" si="432"/>
        <v>0</v>
      </c>
      <c r="L1377" s="13">
        <f t="shared" si="433"/>
        <v>0</v>
      </c>
      <c r="M1377" s="13" t="e">
        <f ca="1">CalcTable[[#This Row],[IWC]]-AE1376</f>
        <v>#NAME?</v>
      </c>
      <c r="N1377" s="13" t="e">
        <f ca="1">IF(CalcTable[[#This Row],[Day of Year]]&lt;123,FCAP,AE1376)</f>
        <v>#NAME?</v>
      </c>
      <c r="O1377" s="17" t="e">
        <f ca="1">IF(IRR_DRIP,5,COUNTIF('IDET Wind Values'!C1361:G1361,"&lt;="&amp;IRR_MAXWIND))</f>
        <v>#NAME?</v>
      </c>
      <c r="P1377" s="13" t="e">
        <f ca="1">CalcTable[[#This Row],[ET_o]]*KL</f>
        <v>#NAME?</v>
      </c>
      <c r="Q1377" s="13" t="e">
        <f ca="1">IF(WILTPT&lt;=0,1,MAX(0,MIN(1,(CalcTable[[#This Row],[IWC]]-WILTPT)/(MAD-WILTPT))))</f>
        <v>#NAME?</v>
      </c>
      <c r="R1377" s="13" t="e">
        <f ca="1">CalcTable[[#This Row],[ETMult]]*CalcTable[[#This Row],[ETb]]</f>
        <v>#NAME?</v>
      </c>
      <c r="S1377" s="13" t="b">
        <f>INDEX(IRR_LIST,CalcTable[[#This Row],[Day of Week]]+1)</f>
        <v>0</v>
      </c>
      <c r="T1377" s="13">
        <f t="shared" ca="1" si="434"/>
        <v>0</v>
      </c>
      <c r="U1377" s="13" t="b">
        <f ca="1">IF(CalcTable[[#This Row],[IrrPrecip]]&gt;=IC_MM,FALSE,TRUE)</f>
        <v>1</v>
      </c>
      <c r="V1377" s="13" t="b">
        <f t="shared" si="435"/>
        <v>1</v>
      </c>
      <c r="W1377" s="13" t="e">
        <f ca="1">IF(AND(IRR_DRIP=FALSE,CalcTable[[#This Row],[IrrHours]]&lt;=0),FALSE,TRUE)</f>
        <v>#NAME?</v>
      </c>
      <c r="X1377" s="13" t="e">
        <f ca="1">AND(CalcTable[[#This Row],[IrrDay]],CalcTable[[#This Row],[IrrRain]],CalcTable[[#This Row],[IrrWarm]],CalcTable[[#This Row],[IrrWindy]])</f>
        <v>#NAME?</v>
      </c>
      <c r="Y1377" s="13" t="e">
        <f t="shared" ca="1" si="436"/>
        <v>#NAME?</v>
      </c>
      <c r="Z1377" s="13" t="e">
        <f ca="1">CalcTable[[#This Row],[IrrHours]]/5</f>
        <v>#NAME?</v>
      </c>
      <c r="AA1377" s="13" t="e">
        <f ca="1">IF(CalcTable[[#This Row],[IrrFlag]]=FALSE,0,MAX(0,CalcTable[[#This Row],[VolRednWind]]*(FCAP*IRR_TARGET-CalcTable[[#This Row],[IWC]])))</f>
        <v>#NAME?</v>
      </c>
      <c r="AB1377" s="13" t="e">
        <f ca="1">CalcTable[[#This Row],[IWC]]+CalcTable[[#This Row],[Eff Precip]]+CalcTable[[#This Row],[IrrAmt]]-CalcTable[[#This Row],[AET]]</f>
        <v>#NAME?</v>
      </c>
      <c r="AC1377" s="13" t="e">
        <f ca="1">IF(CalcTable[[#This Row],[PWC]]&gt;FCAP,MIN(24*PERC,MIN(SAT,CalcTable[[#This Row],[PWC]])-FCAP),0)</f>
        <v>#NAME?</v>
      </c>
      <c r="AD1377" s="13" t="e">
        <f ca="1">IF(CalcTable[[#This Row],[PWC]]&gt;SAT,CalcTable[[#This Row],[PWC]]-SAT,0)</f>
        <v>#NAME?</v>
      </c>
      <c r="AE1377" s="13" t="e">
        <f ca="1">CalcTable[[#This Row],[PWC]]-CalcTable[[#This Row],[PercAmt]]-CalcTable[[#This Row],[Runoff]]</f>
        <v>#NAME?</v>
      </c>
      <c r="AF1377" s="13" t="e">
        <f ca="1">CalcTable[[#This Row],[IrrAmt]]/1000*CUR_IRR_AREA*10000/IRR_EFF</f>
        <v>#NAME?</v>
      </c>
      <c r="AG1377" s="147"/>
      <c r="AH1377" s="13"/>
      <c r="AI1377" s="50">
        <v>0</v>
      </c>
      <c r="AJ1377" s="50">
        <v>0</v>
      </c>
      <c r="AK1377" s="50">
        <v>3.6164533760739985</v>
      </c>
      <c r="AL1377" s="50">
        <v>4.4962897761292666</v>
      </c>
      <c r="AM1377" s="50"/>
      <c r="AN1377" s="50"/>
      <c r="AO1377" s="50"/>
      <c r="AP1377" s="50"/>
      <c r="AQ1377" s="50"/>
      <c r="AR1377" s="50"/>
      <c r="AS1377" s="50"/>
      <c r="AT1377" s="50"/>
      <c r="AU1377" s="50"/>
      <c r="AV1377" s="50"/>
      <c r="AW1377" s="50"/>
      <c r="AX1377" s="50">
        <f t="shared" si="447"/>
        <v>8.1127431522032651</v>
      </c>
      <c r="AY1377" s="50"/>
      <c r="AZ1377" s="50">
        <f t="shared" si="437"/>
        <v>184.93248294887715</v>
      </c>
      <c r="BA1377" s="50">
        <f t="shared" si="438"/>
        <v>284.73731501652514</v>
      </c>
      <c r="BB1377" s="50">
        <f t="shared" si="439"/>
        <v>293.54362372837642</v>
      </c>
      <c r="BC1377" s="17">
        <f t="shared" si="440"/>
        <v>19689</v>
      </c>
      <c r="BD1377" s="50">
        <f t="shared" si="441"/>
        <v>8.1127431522032651</v>
      </c>
      <c r="BE1377" s="50">
        <f t="shared" si="442"/>
        <v>184.93248294887715</v>
      </c>
      <c r="BF1377" s="50">
        <f t="shared" si="448"/>
        <v>302.4906701904568</v>
      </c>
      <c r="BG1377" s="50"/>
      <c r="BH1377" s="17">
        <f t="shared" si="443"/>
        <v>0</v>
      </c>
      <c r="BI1377" s="17">
        <f t="shared" si="451"/>
        <v>1377</v>
      </c>
      <c r="BJ1377" s="17">
        <f t="shared" si="449"/>
        <v>1377</v>
      </c>
      <c r="BK1377" s="150">
        <f t="shared" si="450"/>
        <v>25092</v>
      </c>
      <c r="BL1377" s="50" t="e">
        <f t="shared" ca="1" si="444"/>
        <v>#NAME?</v>
      </c>
      <c r="BM1377" s="50" t="e">
        <f t="shared" ca="1" si="445"/>
        <v>#NAME?</v>
      </c>
      <c r="BN1377" s="50" t="e">
        <f t="shared" ca="1" si="446"/>
        <v>#NAME?</v>
      </c>
    </row>
    <row r="1378" spans="1:66" x14ac:dyDescent="0.35">
      <c r="A1378" s="48">
        <v>25093</v>
      </c>
      <c r="B1378" s="17">
        <v>1968</v>
      </c>
      <c r="C1378" s="17">
        <v>9</v>
      </c>
      <c r="D1378" s="17">
        <v>256</v>
      </c>
      <c r="E1378" s="17">
        <v>12</v>
      </c>
      <c r="F1378" s="17">
        <v>5</v>
      </c>
      <c r="G1378" s="50">
        <v>8.3000000000000007</v>
      </c>
      <c r="H1378" s="32">
        <v>2.1940689179185808</v>
      </c>
      <c r="I1378" s="50">
        <v>10.166666666666666</v>
      </c>
      <c r="J1378" s="13">
        <v>0</v>
      </c>
      <c r="K1378" s="13">
        <f t="shared" si="432"/>
        <v>0</v>
      </c>
      <c r="L1378" s="13">
        <f t="shared" si="433"/>
        <v>0</v>
      </c>
      <c r="M1378" s="13" t="e">
        <f ca="1">CalcTable[[#This Row],[IWC]]-AE1377</f>
        <v>#NAME?</v>
      </c>
      <c r="N1378" s="13" t="e">
        <f ca="1">IF(CalcTable[[#This Row],[Day of Year]]&lt;123,FCAP,AE1377)</f>
        <v>#NAME?</v>
      </c>
      <c r="O1378" s="17" t="e">
        <f ca="1">IF(IRR_DRIP,5,COUNTIF('IDET Wind Values'!C1362:G1362,"&lt;="&amp;IRR_MAXWIND))</f>
        <v>#NAME?</v>
      </c>
      <c r="P1378" s="13" t="e">
        <f ca="1">CalcTable[[#This Row],[ET_o]]*KL</f>
        <v>#NAME?</v>
      </c>
      <c r="Q1378" s="13" t="e">
        <f ca="1">IF(WILTPT&lt;=0,1,MAX(0,MIN(1,(CalcTable[[#This Row],[IWC]]-WILTPT)/(MAD-WILTPT))))</f>
        <v>#NAME?</v>
      </c>
      <c r="R1378" s="13" t="e">
        <f ca="1">CalcTable[[#This Row],[ETMult]]*CalcTable[[#This Row],[ETb]]</f>
        <v>#NAME?</v>
      </c>
      <c r="S1378" s="13" t="b">
        <f>INDEX(IRR_LIST,CalcTable[[#This Row],[Day of Week]]+1)</f>
        <v>1</v>
      </c>
      <c r="T1378" s="13">
        <f t="shared" ca="1" si="434"/>
        <v>0</v>
      </c>
      <c r="U1378" s="13" t="b">
        <f ca="1">IF(CalcTable[[#This Row],[IrrPrecip]]&gt;=IC_MM,FALSE,TRUE)</f>
        <v>1</v>
      </c>
      <c r="V1378" s="13" t="b">
        <f t="shared" si="435"/>
        <v>1</v>
      </c>
      <c r="W1378" s="13" t="e">
        <f ca="1">IF(AND(IRR_DRIP=FALSE,CalcTable[[#This Row],[IrrHours]]&lt;=0),FALSE,TRUE)</f>
        <v>#NAME?</v>
      </c>
      <c r="X1378" s="13" t="e">
        <f ca="1">AND(CalcTable[[#This Row],[IrrDay]],CalcTable[[#This Row],[IrrRain]],CalcTable[[#This Row],[IrrWarm]],CalcTable[[#This Row],[IrrWindy]])</f>
        <v>#NAME?</v>
      </c>
      <c r="Y1378" s="13" t="e">
        <f t="shared" ca="1" si="436"/>
        <v>#NAME?</v>
      </c>
      <c r="Z1378" s="13" t="e">
        <f ca="1">CalcTable[[#This Row],[IrrHours]]/5</f>
        <v>#NAME?</v>
      </c>
      <c r="AA1378" s="13" t="e">
        <f ca="1">IF(CalcTable[[#This Row],[IrrFlag]]=FALSE,0,MAX(0,CalcTable[[#This Row],[VolRednWind]]*(FCAP*IRR_TARGET-CalcTable[[#This Row],[IWC]])))</f>
        <v>#NAME?</v>
      </c>
      <c r="AB1378" s="13" t="e">
        <f ca="1">CalcTable[[#This Row],[IWC]]+CalcTable[[#This Row],[Eff Precip]]+CalcTable[[#This Row],[IrrAmt]]-CalcTable[[#This Row],[AET]]</f>
        <v>#NAME?</v>
      </c>
      <c r="AC1378" s="13" t="e">
        <f ca="1">IF(CalcTable[[#This Row],[PWC]]&gt;FCAP,MIN(24*PERC,MIN(SAT,CalcTable[[#This Row],[PWC]])-FCAP),0)</f>
        <v>#NAME?</v>
      </c>
      <c r="AD1378" s="13" t="e">
        <f ca="1">IF(CalcTable[[#This Row],[PWC]]&gt;SAT,CalcTable[[#This Row],[PWC]]-SAT,0)</f>
        <v>#NAME?</v>
      </c>
      <c r="AE1378" s="13" t="e">
        <f ca="1">CalcTable[[#This Row],[PWC]]-CalcTable[[#This Row],[PercAmt]]-CalcTable[[#This Row],[Runoff]]</f>
        <v>#NAME?</v>
      </c>
      <c r="AF1378" s="13" t="e">
        <f ca="1">CalcTable[[#This Row],[IrrAmt]]/1000*CUR_IRR_AREA*10000/IRR_EFF</f>
        <v>#NAME?</v>
      </c>
      <c r="AG1378" s="147"/>
      <c r="AH1378" s="13"/>
      <c r="AI1378" s="50">
        <v>11.768462810059695</v>
      </c>
      <c r="AJ1378" s="50">
        <v>19.718401063265198</v>
      </c>
      <c r="AK1378" s="50">
        <v>0</v>
      </c>
      <c r="AL1378" s="50">
        <v>0</v>
      </c>
      <c r="AM1378" s="50"/>
      <c r="AN1378" s="50"/>
      <c r="AO1378" s="50"/>
      <c r="AP1378" s="50"/>
      <c r="AQ1378" s="50"/>
      <c r="AR1378" s="50"/>
      <c r="AS1378" s="50"/>
      <c r="AT1378" s="50"/>
      <c r="AU1378" s="50"/>
      <c r="AV1378" s="50"/>
      <c r="AW1378" s="50"/>
      <c r="AX1378" s="50">
        <f t="shared" si="447"/>
        <v>31.486863873324893</v>
      </c>
      <c r="AY1378" s="50"/>
      <c r="AZ1378" s="50">
        <f t="shared" si="437"/>
        <v>751.0105524033213</v>
      </c>
      <c r="BA1378" s="50">
        <f t="shared" si="438"/>
        <v>1219.8789809372506</v>
      </c>
      <c r="BB1378" s="50">
        <f t="shared" si="439"/>
        <v>1262.7037377817205</v>
      </c>
      <c r="BC1378" s="17">
        <f t="shared" si="440"/>
        <v>19689</v>
      </c>
      <c r="BD1378" s="50">
        <f t="shared" si="441"/>
        <v>31.486863873324893</v>
      </c>
      <c r="BE1378" s="50">
        <f t="shared" si="442"/>
        <v>751.0105524033213</v>
      </c>
      <c r="BF1378" s="50">
        <f t="shared" si="448"/>
        <v>1228.4141849725008</v>
      </c>
      <c r="BG1378" s="50"/>
      <c r="BH1378" s="17">
        <f t="shared" si="443"/>
        <v>0</v>
      </c>
      <c r="BI1378" s="17">
        <f t="shared" si="451"/>
        <v>1378</v>
      </c>
      <c r="BJ1378" s="17">
        <f t="shared" si="449"/>
        <v>1378</v>
      </c>
      <c r="BK1378" s="150">
        <f t="shared" si="450"/>
        <v>25093</v>
      </c>
      <c r="BL1378" s="50" t="e">
        <f t="shared" ca="1" si="444"/>
        <v>#NAME?</v>
      </c>
      <c r="BM1378" s="50" t="e">
        <f t="shared" ca="1" si="445"/>
        <v>#NAME?</v>
      </c>
      <c r="BN1378" s="50" t="e">
        <f t="shared" ca="1" si="446"/>
        <v>#NAME?</v>
      </c>
    </row>
    <row r="1379" spans="1:66" x14ac:dyDescent="0.35">
      <c r="A1379" s="48">
        <v>25094</v>
      </c>
      <c r="B1379" s="17">
        <v>1968</v>
      </c>
      <c r="C1379" s="17">
        <v>9</v>
      </c>
      <c r="D1379" s="17">
        <v>257</v>
      </c>
      <c r="E1379" s="17">
        <v>13</v>
      </c>
      <c r="F1379" s="17">
        <v>6</v>
      </c>
      <c r="G1379" s="50">
        <v>6.7</v>
      </c>
      <c r="H1379" s="32">
        <v>2.4226833453136418</v>
      </c>
      <c r="I1379" s="50">
        <v>4.5</v>
      </c>
      <c r="J1379" s="13">
        <v>0</v>
      </c>
      <c r="K1379" s="13">
        <f t="shared" si="432"/>
        <v>0</v>
      </c>
      <c r="L1379" s="13">
        <f t="shared" si="433"/>
        <v>0</v>
      </c>
      <c r="M1379" s="13" t="e">
        <f ca="1">CalcTable[[#This Row],[IWC]]-AE1378</f>
        <v>#NAME?</v>
      </c>
      <c r="N1379" s="13" t="e">
        <f ca="1">IF(CalcTable[[#This Row],[Day of Year]]&lt;123,FCAP,AE1378)</f>
        <v>#NAME?</v>
      </c>
      <c r="O1379" s="17" t="e">
        <f ca="1">IF(IRR_DRIP,5,COUNTIF('IDET Wind Values'!C1363:G1363,"&lt;="&amp;IRR_MAXWIND))</f>
        <v>#NAME?</v>
      </c>
      <c r="P1379" s="13" t="e">
        <f ca="1">CalcTable[[#This Row],[ET_o]]*KL</f>
        <v>#NAME?</v>
      </c>
      <c r="Q1379" s="13" t="e">
        <f ca="1">IF(WILTPT&lt;=0,1,MAX(0,MIN(1,(CalcTable[[#This Row],[IWC]]-WILTPT)/(MAD-WILTPT))))</f>
        <v>#NAME?</v>
      </c>
      <c r="R1379" s="13" t="e">
        <f ca="1">CalcTable[[#This Row],[ETMult]]*CalcTable[[#This Row],[ETb]]</f>
        <v>#NAME?</v>
      </c>
      <c r="S1379" s="13" t="b">
        <f>INDEX(IRR_LIST,CalcTable[[#This Row],[Day of Week]]+1)</f>
        <v>0</v>
      </c>
      <c r="T1379" s="13">
        <f t="shared" ca="1" si="434"/>
        <v>0</v>
      </c>
      <c r="U1379" s="13" t="b">
        <f ca="1">IF(CalcTable[[#This Row],[IrrPrecip]]&gt;=IC_MM,FALSE,TRUE)</f>
        <v>1</v>
      </c>
      <c r="V1379" s="13" t="b">
        <f t="shared" si="435"/>
        <v>1</v>
      </c>
      <c r="W1379" s="13" t="e">
        <f ca="1">IF(AND(IRR_DRIP=FALSE,CalcTable[[#This Row],[IrrHours]]&lt;=0),FALSE,TRUE)</f>
        <v>#NAME?</v>
      </c>
      <c r="X1379" s="13" t="e">
        <f ca="1">AND(CalcTable[[#This Row],[IrrDay]],CalcTable[[#This Row],[IrrRain]],CalcTable[[#This Row],[IrrWarm]],CalcTable[[#This Row],[IrrWindy]])</f>
        <v>#NAME?</v>
      </c>
      <c r="Y1379" s="13" t="e">
        <f t="shared" ca="1" si="436"/>
        <v>#NAME?</v>
      </c>
      <c r="Z1379" s="13" t="e">
        <f ca="1">CalcTable[[#This Row],[IrrHours]]/5</f>
        <v>#NAME?</v>
      </c>
      <c r="AA1379" s="13" t="e">
        <f ca="1">IF(CalcTable[[#This Row],[IrrFlag]]=FALSE,0,MAX(0,CalcTable[[#This Row],[VolRednWind]]*(FCAP*IRR_TARGET-CalcTable[[#This Row],[IWC]])))</f>
        <v>#NAME?</v>
      </c>
      <c r="AB1379" s="13" t="e">
        <f ca="1">CalcTable[[#This Row],[IWC]]+CalcTable[[#This Row],[Eff Precip]]+CalcTable[[#This Row],[IrrAmt]]-CalcTable[[#This Row],[AET]]</f>
        <v>#NAME?</v>
      </c>
      <c r="AC1379" s="13" t="e">
        <f ca="1">IF(CalcTable[[#This Row],[PWC]]&gt;FCAP,MIN(24*PERC,MIN(SAT,CalcTable[[#This Row],[PWC]])-FCAP),0)</f>
        <v>#NAME?</v>
      </c>
      <c r="AD1379" s="13" t="e">
        <f ca="1">IF(CalcTable[[#This Row],[PWC]]&gt;SAT,CalcTable[[#This Row],[PWC]]-SAT,0)</f>
        <v>#NAME?</v>
      </c>
      <c r="AE1379" s="13" t="e">
        <f ca="1">CalcTable[[#This Row],[PWC]]-CalcTable[[#This Row],[PercAmt]]-CalcTable[[#This Row],[Runoff]]</f>
        <v>#NAME?</v>
      </c>
      <c r="AF1379" s="13" t="e">
        <f ca="1">CalcTable[[#This Row],[IrrAmt]]/1000*CUR_IRR_AREA*10000/IRR_EFF</f>
        <v>#NAME?</v>
      </c>
      <c r="AG1379" s="147"/>
      <c r="AH1379" s="13"/>
      <c r="AI1379" s="50">
        <v>0</v>
      </c>
      <c r="AJ1379" s="50">
        <v>0</v>
      </c>
      <c r="AK1379" s="50">
        <v>0</v>
      </c>
      <c r="AL1379" s="50">
        <v>3.4867379048552216</v>
      </c>
      <c r="AM1379" s="50"/>
      <c r="AN1379" s="50"/>
      <c r="AO1379" s="50"/>
      <c r="AP1379" s="50"/>
      <c r="AQ1379" s="50"/>
      <c r="AR1379" s="50"/>
      <c r="AS1379" s="50"/>
      <c r="AT1379" s="50"/>
      <c r="AU1379" s="50"/>
      <c r="AV1379" s="50"/>
      <c r="AW1379" s="50"/>
      <c r="AX1379" s="50">
        <f t="shared" si="447"/>
        <v>3.4867379048552216</v>
      </c>
      <c r="AY1379" s="50"/>
      <c r="AZ1379" s="50">
        <f t="shared" si="437"/>
        <v>102.27764520908651</v>
      </c>
      <c r="BA1379" s="50">
        <f t="shared" si="438"/>
        <v>157.47510452827606</v>
      </c>
      <c r="BB1379" s="50">
        <f t="shared" si="439"/>
        <v>162.34546858585162</v>
      </c>
      <c r="BC1379" s="17">
        <f t="shared" si="440"/>
        <v>19689</v>
      </c>
      <c r="BD1379" s="50">
        <f t="shared" si="441"/>
        <v>3.4867379048552216</v>
      </c>
      <c r="BE1379" s="50">
        <f t="shared" si="442"/>
        <v>102.27764520908651</v>
      </c>
      <c r="BF1379" s="50">
        <f t="shared" si="448"/>
        <v>167.29366821593408</v>
      </c>
      <c r="BG1379" s="50"/>
      <c r="BH1379" s="17">
        <f t="shared" si="443"/>
        <v>0</v>
      </c>
      <c r="BI1379" s="17">
        <f t="shared" si="451"/>
        <v>1379</v>
      </c>
      <c r="BJ1379" s="17">
        <f t="shared" si="449"/>
        <v>1379</v>
      </c>
      <c r="BK1379" s="150">
        <f t="shared" si="450"/>
        <v>25094</v>
      </c>
      <c r="BL1379" s="50" t="e">
        <f t="shared" ca="1" si="444"/>
        <v>#NAME?</v>
      </c>
      <c r="BM1379" s="50" t="e">
        <f t="shared" ca="1" si="445"/>
        <v>#NAME?</v>
      </c>
      <c r="BN1379" s="50" t="e">
        <f t="shared" ca="1" si="446"/>
        <v>#NAME?</v>
      </c>
    </row>
    <row r="1380" spans="1:66" x14ac:dyDescent="0.35">
      <c r="A1380" s="48">
        <v>25095</v>
      </c>
      <c r="B1380" s="17">
        <v>1968</v>
      </c>
      <c r="C1380" s="17">
        <v>9</v>
      </c>
      <c r="D1380" s="17">
        <v>258</v>
      </c>
      <c r="E1380" s="17">
        <v>14</v>
      </c>
      <c r="F1380" s="17">
        <v>7</v>
      </c>
      <c r="G1380" s="50">
        <v>9.4</v>
      </c>
      <c r="H1380" s="32">
        <v>3.9417160373651869</v>
      </c>
      <c r="I1380" s="50">
        <v>13.5</v>
      </c>
      <c r="J1380" s="13">
        <v>0</v>
      </c>
      <c r="K1380" s="13">
        <f t="shared" si="432"/>
        <v>0</v>
      </c>
      <c r="L1380" s="13">
        <f t="shared" si="433"/>
        <v>0</v>
      </c>
      <c r="M1380" s="13" t="e">
        <f ca="1">CalcTable[[#This Row],[IWC]]-AE1379</f>
        <v>#NAME?</v>
      </c>
      <c r="N1380" s="13" t="e">
        <f ca="1">IF(CalcTable[[#This Row],[Day of Year]]&lt;123,FCAP,AE1379)</f>
        <v>#NAME?</v>
      </c>
      <c r="O1380" s="17" t="e">
        <f ca="1">IF(IRR_DRIP,5,COUNTIF('IDET Wind Values'!C1364:G1364,"&lt;="&amp;IRR_MAXWIND))</f>
        <v>#NAME?</v>
      </c>
      <c r="P1380" s="13" t="e">
        <f ca="1">CalcTable[[#This Row],[ET_o]]*KL</f>
        <v>#NAME?</v>
      </c>
      <c r="Q1380" s="13" t="e">
        <f ca="1">IF(WILTPT&lt;=0,1,MAX(0,MIN(1,(CalcTable[[#This Row],[IWC]]-WILTPT)/(MAD-WILTPT))))</f>
        <v>#NAME?</v>
      </c>
      <c r="R1380" s="13" t="e">
        <f ca="1">CalcTable[[#This Row],[ETMult]]*CalcTable[[#This Row],[ETb]]</f>
        <v>#NAME?</v>
      </c>
      <c r="S1380" s="13" t="b">
        <f>INDEX(IRR_LIST,CalcTable[[#This Row],[Day of Week]]+1)</f>
        <v>0</v>
      </c>
      <c r="T1380" s="13">
        <f t="shared" ca="1" si="434"/>
        <v>0</v>
      </c>
      <c r="U1380" s="13" t="b">
        <f ca="1">IF(CalcTable[[#This Row],[IrrPrecip]]&gt;=IC_MM,FALSE,TRUE)</f>
        <v>1</v>
      </c>
      <c r="V1380" s="13" t="b">
        <f t="shared" si="435"/>
        <v>1</v>
      </c>
      <c r="W1380" s="13" t="e">
        <f ca="1">IF(AND(IRR_DRIP=FALSE,CalcTable[[#This Row],[IrrHours]]&lt;=0),FALSE,TRUE)</f>
        <v>#NAME?</v>
      </c>
      <c r="X1380" s="13" t="e">
        <f ca="1">AND(CalcTable[[#This Row],[IrrDay]],CalcTable[[#This Row],[IrrRain]],CalcTable[[#This Row],[IrrWarm]],CalcTable[[#This Row],[IrrWindy]])</f>
        <v>#NAME?</v>
      </c>
      <c r="Y1380" s="13" t="e">
        <f t="shared" ca="1" si="436"/>
        <v>#NAME?</v>
      </c>
      <c r="Z1380" s="13" t="e">
        <f ca="1">CalcTable[[#This Row],[IrrHours]]/5</f>
        <v>#NAME?</v>
      </c>
      <c r="AA1380" s="13" t="e">
        <f ca="1">IF(CalcTable[[#This Row],[IrrFlag]]=FALSE,0,MAX(0,CalcTable[[#This Row],[VolRednWind]]*(FCAP*IRR_TARGET-CalcTable[[#This Row],[IWC]])))</f>
        <v>#NAME?</v>
      </c>
      <c r="AB1380" s="13" t="e">
        <f ca="1">CalcTable[[#This Row],[IWC]]+CalcTable[[#This Row],[Eff Precip]]+CalcTable[[#This Row],[IrrAmt]]-CalcTable[[#This Row],[AET]]</f>
        <v>#NAME?</v>
      </c>
      <c r="AC1380" s="13" t="e">
        <f ca="1">IF(CalcTable[[#This Row],[PWC]]&gt;FCAP,MIN(24*PERC,MIN(SAT,CalcTable[[#This Row],[PWC]])-FCAP),0)</f>
        <v>#NAME?</v>
      </c>
      <c r="AD1380" s="13" t="e">
        <f ca="1">IF(CalcTable[[#This Row],[PWC]]&gt;SAT,CalcTable[[#This Row],[PWC]]-SAT,0)</f>
        <v>#NAME?</v>
      </c>
      <c r="AE1380" s="13" t="e">
        <f ca="1">CalcTable[[#This Row],[PWC]]-CalcTable[[#This Row],[PercAmt]]-CalcTable[[#This Row],[Runoff]]</f>
        <v>#NAME?</v>
      </c>
      <c r="AF1380" s="13" t="e">
        <f ca="1">CalcTable[[#This Row],[IrrAmt]]/1000*CUR_IRR_AREA*10000/IRR_EFF</f>
        <v>#NAME?</v>
      </c>
      <c r="AG1380" s="147"/>
      <c r="AH1380" s="13"/>
      <c r="AI1380" s="50">
        <v>0</v>
      </c>
      <c r="AJ1380" s="50">
        <v>0</v>
      </c>
      <c r="AK1380" s="50">
        <v>0</v>
      </c>
      <c r="AL1380" s="50">
        <v>0</v>
      </c>
      <c r="AM1380" s="50"/>
      <c r="AN1380" s="50"/>
      <c r="AO1380" s="50"/>
      <c r="AP1380" s="50"/>
      <c r="AQ1380" s="50"/>
      <c r="AR1380" s="50"/>
      <c r="AS1380" s="50"/>
      <c r="AT1380" s="50"/>
      <c r="AU1380" s="50"/>
      <c r="AV1380" s="50"/>
      <c r="AW1380" s="50"/>
      <c r="AX1380" s="50">
        <f t="shared" si="447"/>
        <v>0</v>
      </c>
      <c r="AY1380" s="50"/>
      <c r="AZ1380" s="50">
        <f t="shared" si="437"/>
        <v>0</v>
      </c>
      <c r="BA1380" s="50">
        <f t="shared" si="438"/>
        <v>0</v>
      </c>
      <c r="BB1380" s="50">
        <f t="shared" si="439"/>
        <v>0</v>
      </c>
      <c r="BC1380" s="17">
        <f t="shared" si="440"/>
        <v>19689</v>
      </c>
      <c r="BD1380" s="50">
        <f t="shared" si="441"/>
        <v>0</v>
      </c>
      <c r="BE1380" s="50">
        <f t="shared" si="442"/>
        <v>0</v>
      </c>
      <c r="BF1380" s="50">
        <f t="shared" si="448"/>
        <v>0</v>
      </c>
      <c r="BG1380" s="50"/>
      <c r="BH1380" s="17">
        <f t="shared" si="443"/>
        <v>0</v>
      </c>
      <c r="BI1380" s="17">
        <f t="shared" si="451"/>
        <v>1380</v>
      </c>
      <c r="BJ1380" s="17">
        <f t="shared" si="449"/>
        <v>1380</v>
      </c>
      <c r="BK1380" s="150">
        <f t="shared" si="450"/>
        <v>25095</v>
      </c>
      <c r="BL1380" s="50" t="e">
        <f t="shared" ca="1" si="444"/>
        <v>#NAME?</v>
      </c>
      <c r="BM1380" s="50" t="e">
        <f t="shared" ca="1" si="445"/>
        <v>#NAME?</v>
      </c>
      <c r="BN1380" s="50" t="e">
        <f t="shared" ca="1" si="446"/>
        <v>#NAME?</v>
      </c>
    </row>
    <row r="1381" spans="1:66" x14ac:dyDescent="0.35">
      <c r="A1381" s="48">
        <v>25096</v>
      </c>
      <c r="B1381" s="17">
        <v>1968</v>
      </c>
      <c r="C1381" s="17">
        <v>9</v>
      </c>
      <c r="D1381" s="17">
        <v>259</v>
      </c>
      <c r="E1381" s="17">
        <v>15</v>
      </c>
      <c r="F1381" s="17">
        <v>1</v>
      </c>
      <c r="G1381" s="50">
        <v>5.6</v>
      </c>
      <c r="H1381" s="32">
        <v>3.4504963288974171</v>
      </c>
      <c r="I1381" s="50">
        <v>25.333333333333332</v>
      </c>
      <c r="J1381" s="13">
        <v>0</v>
      </c>
      <c r="K1381" s="13">
        <f t="shared" si="432"/>
        <v>0</v>
      </c>
      <c r="L1381" s="13">
        <f t="shared" si="433"/>
        <v>0</v>
      </c>
      <c r="M1381" s="13" t="e">
        <f ca="1">CalcTable[[#This Row],[IWC]]-AE1380</f>
        <v>#NAME?</v>
      </c>
      <c r="N1381" s="13" t="e">
        <f ca="1">IF(CalcTable[[#This Row],[Day of Year]]&lt;123,FCAP,AE1380)</f>
        <v>#NAME?</v>
      </c>
      <c r="O1381" s="17" t="e">
        <f ca="1">IF(IRR_DRIP,5,COUNTIF('IDET Wind Values'!C1365:G1365,"&lt;="&amp;IRR_MAXWIND))</f>
        <v>#NAME?</v>
      </c>
      <c r="P1381" s="13" t="e">
        <f ca="1">CalcTable[[#This Row],[ET_o]]*KL</f>
        <v>#NAME?</v>
      </c>
      <c r="Q1381" s="13" t="e">
        <f ca="1">IF(WILTPT&lt;=0,1,MAX(0,MIN(1,(CalcTable[[#This Row],[IWC]]-WILTPT)/(MAD-WILTPT))))</f>
        <v>#NAME?</v>
      </c>
      <c r="R1381" s="13" t="e">
        <f ca="1">CalcTable[[#This Row],[ETMult]]*CalcTable[[#This Row],[ETb]]</f>
        <v>#NAME?</v>
      </c>
      <c r="S1381" s="13" t="b">
        <f>INDEX(IRR_LIST,CalcTable[[#This Row],[Day of Week]]+1)</f>
        <v>1</v>
      </c>
      <c r="T1381" s="13">
        <f t="shared" ca="1" si="434"/>
        <v>0</v>
      </c>
      <c r="U1381" s="13" t="b">
        <f ca="1">IF(CalcTable[[#This Row],[IrrPrecip]]&gt;=IC_MM,FALSE,TRUE)</f>
        <v>1</v>
      </c>
      <c r="V1381" s="13" t="b">
        <f t="shared" si="435"/>
        <v>0</v>
      </c>
      <c r="W1381" s="13" t="e">
        <f ca="1">IF(AND(IRR_DRIP=FALSE,CalcTable[[#This Row],[IrrHours]]&lt;=0),FALSE,TRUE)</f>
        <v>#NAME?</v>
      </c>
      <c r="X1381" s="13" t="e">
        <f ca="1">AND(CalcTable[[#This Row],[IrrDay]],CalcTable[[#This Row],[IrrRain]],CalcTable[[#This Row],[IrrWarm]],CalcTable[[#This Row],[IrrWindy]])</f>
        <v>#NAME?</v>
      </c>
      <c r="Y1381" s="13" t="e">
        <f t="shared" ca="1" si="436"/>
        <v>#NAME?</v>
      </c>
      <c r="Z1381" s="13" t="e">
        <f ca="1">CalcTable[[#This Row],[IrrHours]]/5</f>
        <v>#NAME?</v>
      </c>
      <c r="AA1381" s="13" t="e">
        <f ca="1">IF(CalcTable[[#This Row],[IrrFlag]]=FALSE,0,MAX(0,CalcTable[[#This Row],[VolRednWind]]*(FCAP*IRR_TARGET-CalcTable[[#This Row],[IWC]])))</f>
        <v>#NAME?</v>
      </c>
      <c r="AB1381" s="13" t="e">
        <f ca="1">CalcTable[[#This Row],[IWC]]+CalcTable[[#This Row],[Eff Precip]]+CalcTable[[#This Row],[IrrAmt]]-CalcTable[[#This Row],[AET]]</f>
        <v>#NAME?</v>
      </c>
      <c r="AC1381" s="13" t="e">
        <f ca="1">IF(CalcTable[[#This Row],[PWC]]&gt;FCAP,MIN(24*PERC,MIN(SAT,CalcTable[[#This Row],[PWC]])-FCAP),0)</f>
        <v>#NAME?</v>
      </c>
      <c r="AD1381" s="13" t="e">
        <f ca="1">IF(CalcTable[[#This Row],[PWC]]&gt;SAT,CalcTable[[#This Row],[PWC]]-SAT,0)</f>
        <v>#NAME?</v>
      </c>
      <c r="AE1381" s="13" t="e">
        <f ca="1">CalcTable[[#This Row],[PWC]]-CalcTable[[#This Row],[PercAmt]]-CalcTable[[#This Row],[Runoff]]</f>
        <v>#NAME?</v>
      </c>
      <c r="AF1381" s="13" t="e">
        <f ca="1">CalcTable[[#This Row],[IrrAmt]]/1000*CUR_IRR_AREA*10000/IRR_EFF</f>
        <v>#NAME?</v>
      </c>
      <c r="AG1381" s="147"/>
      <c r="AH1381" s="13"/>
      <c r="AI1381" s="50">
        <v>0</v>
      </c>
      <c r="AJ1381" s="50">
        <v>0</v>
      </c>
      <c r="AK1381" s="50">
        <v>0</v>
      </c>
      <c r="AL1381" s="50">
        <v>0</v>
      </c>
      <c r="AM1381" s="50"/>
      <c r="AN1381" s="50"/>
      <c r="AO1381" s="50"/>
      <c r="AP1381" s="50"/>
      <c r="AQ1381" s="50"/>
      <c r="AR1381" s="50"/>
      <c r="AS1381" s="50"/>
      <c r="AT1381" s="50"/>
      <c r="AU1381" s="50"/>
      <c r="AV1381" s="50"/>
      <c r="AW1381" s="50"/>
      <c r="AX1381" s="50">
        <f t="shared" si="447"/>
        <v>0</v>
      </c>
      <c r="AY1381" s="50"/>
      <c r="AZ1381" s="50">
        <f t="shared" si="437"/>
        <v>0</v>
      </c>
      <c r="BA1381" s="50">
        <f t="shared" si="438"/>
        <v>0</v>
      </c>
      <c r="BB1381" s="50">
        <f t="shared" si="439"/>
        <v>0</v>
      </c>
      <c r="BC1381" s="17">
        <f t="shared" si="440"/>
        <v>19689</v>
      </c>
      <c r="BD1381" s="50">
        <f t="shared" si="441"/>
        <v>0</v>
      </c>
      <c r="BE1381" s="50">
        <f t="shared" si="442"/>
        <v>0</v>
      </c>
      <c r="BF1381" s="50">
        <f t="shared" si="448"/>
        <v>0</v>
      </c>
      <c r="BG1381" s="50"/>
      <c r="BH1381" s="17">
        <f t="shared" si="443"/>
        <v>0</v>
      </c>
      <c r="BI1381" s="17">
        <f t="shared" si="451"/>
        <v>1381</v>
      </c>
      <c r="BJ1381" s="17">
        <f t="shared" si="449"/>
        <v>1381</v>
      </c>
      <c r="BK1381" s="150">
        <f t="shared" si="450"/>
        <v>25096</v>
      </c>
      <c r="BL1381" s="50" t="e">
        <f t="shared" ca="1" si="444"/>
        <v>#NAME?</v>
      </c>
      <c r="BM1381" s="50" t="e">
        <f t="shared" ca="1" si="445"/>
        <v>#NAME?</v>
      </c>
      <c r="BN1381" s="50" t="e">
        <f t="shared" ca="1" si="446"/>
        <v>#NAME?</v>
      </c>
    </row>
    <row r="1382" spans="1:66" x14ac:dyDescent="0.35">
      <c r="A1382" s="48">
        <v>25097</v>
      </c>
      <c r="B1382" s="17">
        <v>1968</v>
      </c>
      <c r="C1382" s="17">
        <v>9</v>
      </c>
      <c r="D1382" s="17">
        <v>260</v>
      </c>
      <c r="E1382" s="17">
        <v>16</v>
      </c>
      <c r="F1382" s="17">
        <v>2</v>
      </c>
      <c r="G1382" s="50">
        <v>1.1000000000000001</v>
      </c>
      <c r="H1382" s="32">
        <v>2.8490231970722402</v>
      </c>
      <c r="I1382" s="50">
        <v>5.666666666666667</v>
      </c>
      <c r="J1382" s="13">
        <v>0</v>
      </c>
      <c r="K1382" s="13">
        <f t="shared" si="432"/>
        <v>0</v>
      </c>
      <c r="L1382" s="13">
        <f t="shared" si="433"/>
        <v>0</v>
      </c>
      <c r="M1382" s="13" t="e">
        <f ca="1">CalcTable[[#This Row],[IWC]]-AE1381</f>
        <v>#NAME?</v>
      </c>
      <c r="N1382" s="13" t="e">
        <f ca="1">IF(CalcTable[[#This Row],[Day of Year]]&lt;123,FCAP,AE1381)</f>
        <v>#NAME?</v>
      </c>
      <c r="O1382" s="17" t="e">
        <f ca="1">IF(IRR_DRIP,5,COUNTIF('IDET Wind Values'!C1366:G1366,"&lt;="&amp;IRR_MAXWIND))</f>
        <v>#NAME?</v>
      </c>
      <c r="P1382" s="13" t="e">
        <f ca="1">CalcTable[[#This Row],[ET_o]]*KL</f>
        <v>#NAME?</v>
      </c>
      <c r="Q1382" s="13" t="e">
        <f ca="1">IF(WILTPT&lt;=0,1,MAX(0,MIN(1,(CalcTable[[#This Row],[IWC]]-WILTPT)/(MAD-WILTPT))))</f>
        <v>#NAME?</v>
      </c>
      <c r="R1382" s="13" t="e">
        <f ca="1">CalcTable[[#This Row],[ETMult]]*CalcTable[[#This Row],[ETb]]</f>
        <v>#NAME?</v>
      </c>
      <c r="S1382" s="13" t="b">
        <f>INDEX(IRR_LIST,CalcTable[[#This Row],[Day of Week]]+1)</f>
        <v>0</v>
      </c>
      <c r="T1382" s="13">
        <f t="shared" ca="1" si="434"/>
        <v>0</v>
      </c>
      <c r="U1382" s="13" t="b">
        <f ca="1">IF(CalcTable[[#This Row],[IrrPrecip]]&gt;=IC_MM,FALSE,TRUE)</f>
        <v>1</v>
      </c>
      <c r="V1382" s="13" t="b">
        <f t="shared" si="435"/>
        <v>1</v>
      </c>
      <c r="W1382" s="13" t="e">
        <f ca="1">IF(AND(IRR_DRIP=FALSE,CalcTable[[#This Row],[IrrHours]]&lt;=0),FALSE,TRUE)</f>
        <v>#NAME?</v>
      </c>
      <c r="X1382" s="13" t="e">
        <f ca="1">AND(CalcTable[[#This Row],[IrrDay]],CalcTable[[#This Row],[IrrRain]],CalcTable[[#This Row],[IrrWarm]],CalcTable[[#This Row],[IrrWindy]])</f>
        <v>#NAME?</v>
      </c>
      <c r="Y1382" s="13" t="e">
        <f t="shared" ca="1" si="436"/>
        <v>#NAME?</v>
      </c>
      <c r="Z1382" s="13" t="e">
        <f ca="1">CalcTable[[#This Row],[IrrHours]]/5</f>
        <v>#NAME?</v>
      </c>
      <c r="AA1382" s="13" t="e">
        <f ca="1">IF(CalcTable[[#This Row],[IrrFlag]]=FALSE,0,MAX(0,CalcTable[[#This Row],[VolRednWind]]*(FCAP*IRR_TARGET-CalcTable[[#This Row],[IWC]])))</f>
        <v>#NAME?</v>
      </c>
      <c r="AB1382" s="13" t="e">
        <f ca="1">CalcTable[[#This Row],[IWC]]+CalcTable[[#This Row],[Eff Precip]]+CalcTable[[#This Row],[IrrAmt]]-CalcTable[[#This Row],[AET]]</f>
        <v>#NAME?</v>
      </c>
      <c r="AC1382" s="13" t="e">
        <f ca="1">IF(CalcTable[[#This Row],[PWC]]&gt;FCAP,MIN(24*PERC,MIN(SAT,CalcTable[[#This Row],[PWC]])-FCAP),0)</f>
        <v>#NAME?</v>
      </c>
      <c r="AD1382" s="13" t="e">
        <f ca="1">IF(CalcTable[[#This Row],[PWC]]&gt;SAT,CalcTable[[#This Row],[PWC]]-SAT,0)</f>
        <v>#NAME?</v>
      </c>
      <c r="AE1382" s="13" t="e">
        <f ca="1">CalcTable[[#This Row],[PWC]]-CalcTable[[#This Row],[PercAmt]]-CalcTable[[#This Row],[Runoff]]</f>
        <v>#NAME?</v>
      </c>
      <c r="AF1382" s="13" t="e">
        <f ca="1">CalcTable[[#This Row],[IrrAmt]]/1000*CUR_IRR_AREA*10000/IRR_EFF</f>
        <v>#NAME?</v>
      </c>
      <c r="AG1382" s="147"/>
      <c r="AH1382" s="13"/>
      <c r="AI1382" s="50">
        <v>0</v>
      </c>
      <c r="AJ1382" s="50">
        <v>0</v>
      </c>
      <c r="AK1382" s="50">
        <v>11.004336005206266</v>
      </c>
      <c r="AL1382" s="50">
        <v>6.3457168014444321</v>
      </c>
      <c r="AM1382" s="50"/>
      <c r="AN1382" s="50"/>
      <c r="AO1382" s="50"/>
      <c r="AP1382" s="50"/>
      <c r="AQ1382" s="50"/>
      <c r="AR1382" s="50"/>
      <c r="AS1382" s="50"/>
      <c r="AT1382" s="50"/>
      <c r="AU1382" s="50"/>
      <c r="AV1382" s="50"/>
      <c r="AW1382" s="50"/>
      <c r="AX1382" s="50">
        <f t="shared" si="447"/>
        <v>17.350052806650698</v>
      </c>
      <c r="AY1382" s="50"/>
      <c r="AZ1382" s="50">
        <f t="shared" si="437"/>
        <v>347.53795425206192</v>
      </c>
      <c r="BA1382" s="50">
        <f t="shared" si="438"/>
        <v>535.09812003888896</v>
      </c>
      <c r="BB1382" s="50">
        <f t="shared" si="439"/>
        <v>551.64754643184438</v>
      </c>
      <c r="BC1382" s="17">
        <f t="shared" si="440"/>
        <v>19689</v>
      </c>
      <c r="BD1382" s="50">
        <f t="shared" si="441"/>
        <v>17.350052806650698</v>
      </c>
      <c r="BE1382" s="50">
        <f t="shared" si="442"/>
        <v>347.53795425206192</v>
      </c>
      <c r="BF1382" s="50">
        <f t="shared" si="448"/>
        <v>568.46145697069289</v>
      </c>
      <c r="BG1382" s="50"/>
      <c r="BH1382" s="17">
        <f t="shared" si="443"/>
        <v>0</v>
      </c>
      <c r="BI1382" s="17">
        <f t="shared" si="451"/>
        <v>1382</v>
      </c>
      <c r="BJ1382" s="17">
        <f t="shared" si="449"/>
        <v>1382</v>
      </c>
      <c r="BK1382" s="150">
        <f t="shared" si="450"/>
        <v>25097</v>
      </c>
      <c r="BL1382" s="50" t="e">
        <f t="shared" ca="1" si="444"/>
        <v>#NAME?</v>
      </c>
      <c r="BM1382" s="50" t="e">
        <f t="shared" ca="1" si="445"/>
        <v>#NAME?</v>
      </c>
      <c r="BN1382" s="50" t="e">
        <f t="shared" ca="1" si="446"/>
        <v>#NAME?</v>
      </c>
    </row>
    <row r="1383" spans="1:66" x14ac:dyDescent="0.35">
      <c r="A1383" s="48">
        <v>25098</v>
      </c>
      <c r="B1383" s="17">
        <v>1968</v>
      </c>
      <c r="C1383" s="17">
        <v>9</v>
      </c>
      <c r="D1383" s="17">
        <v>261</v>
      </c>
      <c r="E1383" s="17">
        <v>17</v>
      </c>
      <c r="F1383" s="17">
        <v>3</v>
      </c>
      <c r="G1383" s="50">
        <v>5</v>
      </c>
      <c r="H1383" s="32">
        <v>2.5922483305382671</v>
      </c>
      <c r="I1383" s="50">
        <v>7</v>
      </c>
      <c r="J1383" s="13">
        <v>0</v>
      </c>
      <c r="K1383" s="13">
        <f t="shared" si="432"/>
        <v>0</v>
      </c>
      <c r="L1383" s="13">
        <f t="shared" si="433"/>
        <v>0</v>
      </c>
      <c r="M1383" s="13" t="e">
        <f ca="1">CalcTable[[#This Row],[IWC]]-AE1382</f>
        <v>#NAME?</v>
      </c>
      <c r="N1383" s="13" t="e">
        <f ca="1">IF(CalcTable[[#This Row],[Day of Year]]&lt;123,FCAP,AE1382)</f>
        <v>#NAME?</v>
      </c>
      <c r="O1383" s="17" t="e">
        <f ca="1">IF(IRR_DRIP,5,COUNTIF('IDET Wind Values'!C1367:G1367,"&lt;="&amp;IRR_MAXWIND))</f>
        <v>#NAME?</v>
      </c>
      <c r="P1383" s="13" t="e">
        <f ca="1">CalcTable[[#This Row],[ET_o]]*KL</f>
        <v>#NAME?</v>
      </c>
      <c r="Q1383" s="13" t="e">
        <f ca="1">IF(WILTPT&lt;=0,1,MAX(0,MIN(1,(CalcTable[[#This Row],[IWC]]-WILTPT)/(MAD-WILTPT))))</f>
        <v>#NAME?</v>
      </c>
      <c r="R1383" s="13" t="e">
        <f ca="1">CalcTable[[#This Row],[ETMult]]*CalcTable[[#This Row],[ETb]]</f>
        <v>#NAME?</v>
      </c>
      <c r="S1383" s="13" t="b">
        <f>INDEX(IRR_LIST,CalcTable[[#This Row],[Day of Week]]+1)</f>
        <v>1</v>
      </c>
      <c r="T1383" s="13">
        <f t="shared" ca="1" si="434"/>
        <v>0</v>
      </c>
      <c r="U1383" s="13" t="b">
        <f ca="1">IF(CalcTable[[#This Row],[IrrPrecip]]&gt;=IC_MM,FALSE,TRUE)</f>
        <v>1</v>
      </c>
      <c r="V1383" s="13" t="b">
        <f t="shared" si="435"/>
        <v>0</v>
      </c>
      <c r="W1383" s="13" t="e">
        <f ca="1">IF(AND(IRR_DRIP=FALSE,CalcTable[[#This Row],[IrrHours]]&lt;=0),FALSE,TRUE)</f>
        <v>#NAME?</v>
      </c>
      <c r="X1383" s="13" t="e">
        <f ca="1">AND(CalcTable[[#This Row],[IrrDay]],CalcTable[[#This Row],[IrrRain]],CalcTable[[#This Row],[IrrWarm]],CalcTable[[#This Row],[IrrWindy]])</f>
        <v>#NAME?</v>
      </c>
      <c r="Y1383" s="13" t="e">
        <f t="shared" ca="1" si="436"/>
        <v>#NAME?</v>
      </c>
      <c r="Z1383" s="13" t="e">
        <f ca="1">CalcTable[[#This Row],[IrrHours]]/5</f>
        <v>#NAME?</v>
      </c>
      <c r="AA1383" s="13" t="e">
        <f ca="1">IF(CalcTable[[#This Row],[IrrFlag]]=FALSE,0,MAX(0,CalcTable[[#This Row],[VolRednWind]]*(FCAP*IRR_TARGET-CalcTable[[#This Row],[IWC]])))</f>
        <v>#NAME?</v>
      </c>
      <c r="AB1383" s="13" t="e">
        <f ca="1">CalcTable[[#This Row],[IWC]]+CalcTable[[#This Row],[Eff Precip]]+CalcTable[[#This Row],[IrrAmt]]-CalcTable[[#This Row],[AET]]</f>
        <v>#NAME?</v>
      </c>
      <c r="AC1383" s="13" t="e">
        <f ca="1">IF(CalcTable[[#This Row],[PWC]]&gt;FCAP,MIN(24*PERC,MIN(SAT,CalcTable[[#This Row],[PWC]])-FCAP),0)</f>
        <v>#NAME?</v>
      </c>
      <c r="AD1383" s="13" t="e">
        <f ca="1">IF(CalcTable[[#This Row],[PWC]]&gt;SAT,CalcTable[[#This Row],[PWC]]-SAT,0)</f>
        <v>#NAME?</v>
      </c>
      <c r="AE1383" s="13" t="e">
        <f ca="1">CalcTable[[#This Row],[PWC]]-CalcTable[[#This Row],[PercAmt]]-CalcTable[[#This Row],[Runoff]]</f>
        <v>#NAME?</v>
      </c>
      <c r="AF1383" s="13" t="e">
        <f ca="1">CalcTable[[#This Row],[IrrAmt]]/1000*CUR_IRR_AREA*10000/IRR_EFF</f>
        <v>#NAME?</v>
      </c>
      <c r="AG1383" s="147"/>
      <c r="AH1383" s="13"/>
      <c r="AI1383" s="50">
        <v>0</v>
      </c>
      <c r="AJ1383" s="50">
        <v>0</v>
      </c>
      <c r="AK1383" s="50">
        <v>0</v>
      </c>
      <c r="AL1383" s="50">
        <v>0</v>
      </c>
      <c r="AM1383" s="50"/>
      <c r="AN1383" s="50"/>
      <c r="AO1383" s="50"/>
      <c r="AP1383" s="50"/>
      <c r="AQ1383" s="50"/>
      <c r="AR1383" s="50"/>
      <c r="AS1383" s="50"/>
      <c r="AT1383" s="50"/>
      <c r="AU1383" s="50"/>
      <c r="AV1383" s="50"/>
      <c r="AW1383" s="50"/>
      <c r="AX1383" s="50">
        <f t="shared" si="447"/>
        <v>0</v>
      </c>
      <c r="AY1383" s="50"/>
      <c r="AZ1383" s="50">
        <f t="shared" si="437"/>
        <v>0</v>
      </c>
      <c r="BA1383" s="50">
        <f t="shared" si="438"/>
        <v>0</v>
      </c>
      <c r="BB1383" s="50">
        <f t="shared" si="439"/>
        <v>0</v>
      </c>
      <c r="BC1383" s="17">
        <f t="shared" si="440"/>
        <v>19689</v>
      </c>
      <c r="BD1383" s="50">
        <f t="shared" si="441"/>
        <v>0</v>
      </c>
      <c r="BE1383" s="50">
        <f t="shared" si="442"/>
        <v>0</v>
      </c>
      <c r="BF1383" s="50">
        <f t="shared" si="448"/>
        <v>0</v>
      </c>
      <c r="BG1383" s="50"/>
      <c r="BH1383" s="17">
        <f t="shared" si="443"/>
        <v>0</v>
      </c>
      <c r="BI1383" s="17">
        <f t="shared" si="451"/>
        <v>1383</v>
      </c>
      <c r="BJ1383" s="17">
        <f t="shared" si="449"/>
        <v>1383</v>
      </c>
      <c r="BK1383" s="150">
        <f t="shared" si="450"/>
        <v>25098</v>
      </c>
      <c r="BL1383" s="50" t="e">
        <f t="shared" ca="1" si="444"/>
        <v>#NAME?</v>
      </c>
      <c r="BM1383" s="50" t="e">
        <f t="shared" ca="1" si="445"/>
        <v>#NAME?</v>
      </c>
      <c r="BN1383" s="50" t="e">
        <f t="shared" ca="1" si="446"/>
        <v>#NAME?</v>
      </c>
    </row>
    <row r="1384" spans="1:66" x14ac:dyDescent="0.35">
      <c r="A1384" s="48">
        <v>25099</v>
      </c>
      <c r="B1384" s="17">
        <v>1968</v>
      </c>
      <c r="C1384" s="17">
        <v>9</v>
      </c>
      <c r="D1384" s="17">
        <v>262</v>
      </c>
      <c r="E1384" s="17">
        <v>18</v>
      </c>
      <c r="F1384" s="17">
        <v>4</v>
      </c>
      <c r="G1384" s="50">
        <v>2.8</v>
      </c>
      <c r="H1384" s="32">
        <v>1.3390950469182166</v>
      </c>
      <c r="I1384" s="50">
        <v>12.333333333333334</v>
      </c>
      <c r="J1384" s="13">
        <v>18.100000000000001</v>
      </c>
      <c r="K1384" s="13">
        <f t="shared" si="432"/>
        <v>18.100000000000001</v>
      </c>
      <c r="L1384" s="13">
        <f t="shared" si="433"/>
        <v>9.8250000000000011</v>
      </c>
      <c r="M1384" s="13" t="e">
        <f ca="1">CalcTable[[#This Row],[IWC]]-AE1383</f>
        <v>#NAME?</v>
      </c>
      <c r="N1384" s="13" t="e">
        <f ca="1">IF(CalcTable[[#This Row],[Day of Year]]&lt;123,FCAP,AE1383)</f>
        <v>#NAME?</v>
      </c>
      <c r="O1384" s="17" t="e">
        <f ca="1">IF(IRR_DRIP,5,COUNTIF('IDET Wind Values'!C1368:G1368,"&lt;="&amp;IRR_MAXWIND))</f>
        <v>#NAME?</v>
      </c>
      <c r="P1384" s="13" t="e">
        <f ca="1">CalcTable[[#This Row],[ET_o]]*KL</f>
        <v>#NAME?</v>
      </c>
      <c r="Q1384" s="13" t="e">
        <f ca="1">IF(WILTPT&lt;=0,1,MAX(0,MIN(1,(CalcTable[[#This Row],[IWC]]-WILTPT)/(MAD-WILTPT))))</f>
        <v>#NAME?</v>
      </c>
      <c r="R1384" s="13" t="e">
        <f ca="1">CalcTable[[#This Row],[ETMult]]*CalcTable[[#This Row],[ETb]]</f>
        <v>#NAME?</v>
      </c>
      <c r="S1384" s="13" t="b">
        <f>INDEX(IRR_LIST,CalcTable[[#This Row],[Day of Week]]+1)</f>
        <v>0</v>
      </c>
      <c r="T1384" s="13">
        <f t="shared" ca="1" si="434"/>
        <v>0</v>
      </c>
      <c r="U1384" s="13" t="b">
        <f ca="1">IF(CalcTable[[#This Row],[IrrPrecip]]&gt;=IC_MM,FALSE,TRUE)</f>
        <v>1</v>
      </c>
      <c r="V1384" s="13" t="b">
        <f t="shared" si="435"/>
        <v>0</v>
      </c>
      <c r="W1384" s="13" t="e">
        <f ca="1">IF(AND(IRR_DRIP=FALSE,CalcTable[[#This Row],[IrrHours]]&lt;=0),FALSE,TRUE)</f>
        <v>#NAME?</v>
      </c>
      <c r="X1384" s="13" t="e">
        <f ca="1">AND(CalcTable[[#This Row],[IrrDay]],CalcTable[[#This Row],[IrrRain]],CalcTable[[#This Row],[IrrWarm]],CalcTable[[#This Row],[IrrWindy]])</f>
        <v>#NAME?</v>
      </c>
      <c r="Y1384" s="13" t="e">
        <f t="shared" ca="1" si="436"/>
        <v>#NAME?</v>
      </c>
      <c r="Z1384" s="13" t="e">
        <f ca="1">CalcTable[[#This Row],[IrrHours]]/5</f>
        <v>#NAME?</v>
      </c>
      <c r="AA1384" s="13" t="e">
        <f ca="1">IF(CalcTable[[#This Row],[IrrFlag]]=FALSE,0,MAX(0,CalcTable[[#This Row],[VolRednWind]]*(FCAP*IRR_TARGET-CalcTable[[#This Row],[IWC]])))</f>
        <v>#NAME?</v>
      </c>
      <c r="AB1384" s="13" t="e">
        <f ca="1">CalcTable[[#This Row],[IWC]]+CalcTable[[#This Row],[Eff Precip]]+CalcTable[[#This Row],[IrrAmt]]-CalcTable[[#This Row],[AET]]</f>
        <v>#NAME?</v>
      </c>
      <c r="AC1384" s="13" t="e">
        <f ca="1">IF(CalcTable[[#This Row],[PWC]]&gt;FCAP,MIN(24*PERC,MIN(SAT,CalcTable[[#This Row],[PWC]])-FCAP),0)</f>
        <v>#NAME?</v>
      </c>
      <c r="AD1384" s="13" t="e">
        <f ca="1">IF(CalcTable[[#This Row],[PWC]]&gt;SAT,CalcTable[[#This Row],[PWC]]-SAT,0)</f>
        <v>#NAME?</v>
      </c>
      <c r="AE1384" s="13" t="e">
        <f ca="1">CalcTable[[#This Row],[PWC]]-CalcTable[[#This Row],[PercAmt]]-CalcTable[[#This Row],[Runoff]]</f>
        <v>#NAME?</v>
      </c>
      <c r="AF1384" s="13" t="e">
        <f ca="1">CalcTable[[#This Row],[IrrAmt]]/1000*CUR_IRR_AREA*10000/IRR_EFF</f>
        <v>#NAME?</v>
      </c>
      <c r="AG1384" s="147"/>
      <c r="AH1384" s="13"/>
      <c r="AI1384" s="50">
        <v>0</v>
      </c>
      <c r="AJ1384" s="50">
        <v>0</v>
      </c>
      <c r="AK1384" s="50">
        <v>0</v>
      </c>
      <c r="AL1384" s="50">
        <v>0</v>
      </c>
      <c r="AM1384" s="50"/>
      <c r="AN1384" s="50"/>
      <c r="AO1384" s="50"/>
      <c r="AP1384" s="50"/>
      <c r="AQ1384" s="50"/>
      <c r="AR1384" s="50"/>
      <c r="AS1384" s="50"/>
      <c r="AT1384" s="50"/>
      <c r="AU1384" s="50"/>
      <c r="AV1384" s="50"/>
      <c r="AW1384" s="50"/>
      <c r="AX1384" s="50">
        <f t="shared" si="447"/>
        <v>0</v>
      </c>
      <c r="AY1384" s="50"/>
      <c r="AZ1384" s="50">
        <f t="shared" si="437"/>
        <v>0</v>
      </c>
      <c r="BA1384" s="50">
        <f t="shared" si="438"/>
        <v>0</v>
      </c>
      <c r="BB1384" s="50">
        <f t="shared" si="439"/>
        <v>0</v>
      </c>
      <c r="BC1384" s="17">
        <f t="shared" si="440"/>
        <v>19689</v>
      </c>
      <c r="BD1384" s="50">
        <f t="shared" si="441"/>
        <v>0</v>
      </c>
      <c r="BE1384" s="50">
        <f t="shared" si="442"/>
        <v>0</v>
      </c>
      <c r="BF1384" s="50">
        <f t="shared" si="448"/>
        <v>0</v>
      </c>
      <c r="BG1384" s="50"/>
      <c r="BH1384" s="17">
        <f t="shared" si="443"/>
        <v>0</v>
      </c>
      <c r="BI1384" s="17">
        <f t="shared" si="451"/>
        <v>1384</v>
      </c>
      <c r="BJ1384" s="17">
        <f t="shared" si="449"/>
        <v>1384</v>
      </c>
      <c r="BK1384" s="150">
        <f t="shared" si="450"/>
        <v>25099</v>
      </c>
      <c r="BL1384" s="50" t="e">
        <f t="shared" ca="1" si="444"/>
        <v>#NAME?</v>
      </c>
      <c r="BM1384" s="50" t="e">
        <f t="shared" ca="1" si="445"/>
        <v>#NAME?</v>
      </c>
      <c r="BN1384" s="50" t="e">
        <f t="shared" ca="1" si="446"/>
        <v>#NAME?</v>
      </c>
    </row>
    <row r="1385" spans="1:66" x14ac:dyDescent="0.35">
      <c r="A1385" s="48">
        <v>25100</v>
      </c>
      <c r="B1385" s="17">
        <v>1968</v>
      </c>
      <c r="C1385" s="17">
        <v>9</v>
      </c>
      <c r="D1385" s="17">
        <v>263</v>
      </c>
      <c r="E1385" s="17">
        <v>19</v>
      </c>
      <c r="F1385" s="17">
        <v>5</v>
      </c>
      <c r="G1385" s="50">
        <v>1.1000000000000001</v>
      </c>
      <c r="H1385" s="32">
        <v>0.75676511535465141</v>
      </c>
      <c r="I1385" s="50">
        <v>12.833333333333334</v>
      </c>
      <c r="J1385" s="13">
        <v>22.4</v>
      </c>
      <c r="K1385" s="13">
        <f t="shared" si="432"/>
        <v>22.4</v>
      </c>
      <c r="L1385" s="13">
        <f t="shared" si="433"/>
        <v>13.049999999999999</v>
      </c>
      <c r="M1385" s="13" t="e">
        <f ca="1">CalcTable[[#This Row],[IWC]]-AE1384</f>
        <v>#NAME?</v>
      </c>
      <c r="N1385" s="13" t="e">
        <f ca="1">IF(CalcTable[[#This Row],[Day of Year]]&lt;123,FCAP,AE1384)</f>
        <v>#NAME?</v>
      </c>
      <c r="O1385" s="17" t="e">
        <f ca="1">IF(IRR_DRIP,5,COUNTIF('IDET Wind Values'!C1369:G1369,"&lt;="&amp;IRR_MAXWIND))</f>
        <v>#NAME?</v>
      </c>
      <c r="P1385" s="13" t="e">
        <f ca="1">CalcTable[[#This Row],[ET_o]]*KL</f>
        <v>#NAME?</v>
      </c>
      <c r="Q1385" s="13" t="e">
        <f ca="1">IF(WILTPT&lt;=0,1,MAX(0,MIN(1,(CalcTable[[#This Row],[IWC]]-WILTPT)/(MAD-WILTPT))))</f>
        <v>#NAME?</v>
      </c>
      <c r="R1385" s="13" t="e">
        <f ca="1">CalcTable[[#This Row],[ETMult]]*CalcTable[[#This Row],[ETb]]</f>
        <v>#NAME?</v>
      </c>
      <c r="S1385" s="13" t="b">
        <f>INDEX(IRR_LIST,CalcTable[[#This Row],[Day of Week]]+1)</f>
        <v>1</v>
      </c>
      <c r="T1385" s="13">
        <f t="shared" ca="1" si="434"/>
        <v>18.100000000000001</v>
      </c>
      <c r="U1385" s="13" t="b">
        <f ca="1">IF(CalcTable[[#This Row],[IrrPrecip]]&gt;=IC_MM,FALSE,TRUE)</f>
        <v>0</v>
      </c>
      <c r="V1385" s="13" t="b">
        <f t="shared" si="435"/>
        <v>0</v>
      </c>
      <c r="W1385" s="13" t="e">
        <f ca="1">IF(AND(IRR_DRIP=FALSE,CalcTable[[#This Row],[IrrHours]]&lt;=0),FALSE,TRUE)</f>
        <v>#NAME?</v>
      </c>
      <c r="X1385" s="13" t="e">
        <f ca="1">AND(CalcTable[[#This Row],[IrrDay]],CalcTable[[#This Row],[IrrRain]],CalcTable[[#This Row],[IrrWarm]],CalcTable[[#This Row],[IrrWindy]])</f>
        <v>#NAME?</v>
      </c>
      <c r="Y1385" s="13" t="e">
        <f t="shared" ca="1" si="436"/>
        <v>#NAME?</v>
      </c>
      <c r="Z1385" s="13" t="e">
        <f ca="1">CalcTable[[#This Row],[IrrHours]]/5</f>
        <v>#NAME?</v>
      </c>
      <c r="AA1385" s="13" t="e">
        <f ca="1">IF(CalcTable[[#This Row],[IrrFlag]]=FALSE,0,MAX(0,CalcTable[[#This Row],[VolRednWind]]*(FCAP*IRR_TARGET-CalcTable[[#This Row],[IWC]])))</f>
        <v>#NAME?</v>
      </c>
      <c r="AB1385" s="13" t="e">
        <f ca="1">CalcTable[[#This Row],[IWC]]+CalcTable[[#This Row],[Eff Precip]]+CalcTable[[#This Row],[IrrAmt]]-CalcTable[[#This Row],[AET]]</f>
        <v>#NAME?</v>
      </c>
      <c r="AC1385" s="13" t="e">
        <f ca="1">IF(CalcTable[[#This Row],[PWC]]&gt;FCAP,MIN(24*PERC,MIN(SAT,CalcTable[[#This Row],[PWC]])-FCAP),0)</f>
        <v>#NAME?</v>
      </c>
      <c r="AD1385" s="13" t="e">
        <f ca="1">IF(CalcTable[[#This Row],[PWC]]&gt;SAT,CalcTable[[#This Row],[PWC]]-SAT,0)</f>
        <v>#NAME?</v>
      </c>
      <c r="AE1385" s="13" t="e">
        <f ca="1">CalcTable[[#This Row],[PWC]]-CalcTable[[#This Row],[PercAmt]]-CalcTable[[#This Row],[Runoff]]</f>
        <v>#NAME?</v>
      </c>
      <c r="AF1385" s="13" t="e">
        <f ca="1">CalcTable[[#This Row],[IrrAmt]]/1000*CUR_IRR_AREA*10000/IRR_EFF</f>
        <v>#NAME?</v>
      </c>
      <c r="AG1385" s="147"/>
      <c r="AH1385" s="13"/>
      <c r="AI1385" s="50">
        <v>0</v>
      </c>
      <c r="AJ1385" s="50">
        <v>0</v>
      </c>
      <c r="AK1385" s="50">
        <v>0</v>
      </c>
      <c r="AL1385" s="50">
        <v>0</v>
      </c>
      <c r="AM1385" s="50"/>
      <c r="AN1385" s="50"/>
      <c r="AO1385" s="50"/>
      <c r="AP1385" s="50"/>
      <c r="AQ1385" s="50"/>
      <c r="AR1385" s="50"/>
      <c r="AS1385" s="50"/>
      <c r="AT1385" s="50"/>
      <c r="AU1385" s="50"/>
      <c r="AV1385" s="50"/>
      <c r="AW1385" s="50"/>
      <c r="AX1385" s="50">
        <f t="shared" si="447"/>
        <v>0</v>
      </c>
      <c r="AY1385" s="50"/>
      <c r="AZ1385" s="50">
        <f t="shared" si="437"/>
        <v>0</v>
      </c>
      <c r="BA1385" s="50">
        <f t="shared" si="438"/>
        <v>0</v>
      </c>
      <c r="BB1385" s="50">
        <f t="shared" si="439"/>
        <v>0</v>
      </c>
      <c r="BC1385" s="17">
        <f t="shared" si="440"/>
        <v>19689</v>
      </c>
      <c r="BD1385" s="50">
        <f t="shared" si="441"/>
        <v>0</v>
      </c>
      <c r="BE1385" s="50">
        <f t="shared" si="442"/>
        <v>0</v>
      </c>
      <c r="BF1385" s="50">
        <f t="shared" si="448"/>
        <v>0</v>
      </c>
      <c r="BG1385" s="50"/>
      <c r="BH1385" s="17">
        <f t="shared" si="443"/>
        <v>0</v>
      </c>
      <c r="BI1385" s="17">
        <f t="shared" si="451"/>
        <v>1385</v>
      </c>
      <c r="BJ1385" s="17">
        <f t="shared" si="449"/>
        <v>1385</v>
      </c>
      <c r="BK1385" s="150">
        <f t="shared" si="450"/>
        <v>25100</v>
      </c>
      <c r="BL1385" s="50" t="e">
        <f t="shared" ca="1" si="444"/>
        <v>#NAME?</v>
      </c>
      <c r="BM1385" s="50" t="e">
        <f t="shared" ca="1" si="445"/>
        <v>#NAME?</v>
      </c>
      <c r="BN1385" s="50" t="e">
        <f t="shared" ca="1" si="446"/>
        <v>#NAME?</v>
      </c>
    </row>
    <row r="1386" spans="1:66" x14ac:dyDescent="0.35">
      <c r="A1386" s="48">
        <v>25101</v>
      </c>
      <c r="B1386" s="17">
        <v>1968</v>
      </c>
      <c r="C1386" s="17">
        <v>9</v>
      </c>
      <c r="D1386" s="17">
        <v>264</v>
      </c>
      <c r="E1386" s="17">
        <v>20</v>
      </c>
      <c r="F1386" s="17">
        <v>6</v>
      </c>
      <c r="G1386" s="50">
        <v>0</v>
      </c>
      <c r="H1386" s="32">
        <v>2.0005299403110341</v>
      </c>
      <c r="I1386" s="50">
        <v>34.333333333333336</v>
      </c>
      <c r="J1386" s="13">
        <v>9.4</v>
      </c>
      <c r="K1386" s="13">
        <f t="shared" si="432"/>
        <v>9.4</v>
      </c>
      <c r="L1386" s="13">
        <f t="shared" si="433"/>
        <v>3.3000000000000003</v>
      </c>
      <c r="M1386" s="13" t="e">
        <f ca="1">CalcTable[[#This Row],[IWC]]-AE1385</f>
        <v>#NAME?</v>
      </c>
      <c r="N1386" s="13" t="e">
        <f ca="1">IF(CalcTable[[#This Row],[Day of Year]]&lt;123,FCAP,AE1385)</f>
        <v>#NAME?</v>
      </c>
      <c r="O1386" s="17" t="e">
        <f ca="1">IF(IRR_DRIP,5,COUNTIF('IDET Wind Values'!C1370:G1370,"&lt;="&amp;IRR_MAXWIND))</f>
        <v>#NAME?</v>
      </c>
      <c r="P1386" s="13" t="e">
        <f ca="1">CalcTable[[#This Row],[ET_o]]*KL</f>
        <v>#NAME?</v>
      </c>
      <c r="Q1386" s="13" t="e">
        <f ca="1">IF(WILTPT&lt;=0,1,MAX(0,MIN(1,(CalcTable[[#This Row],[IWC]]-WILTPT)/(MAD-WILTPT))))</f>
        <v>#NAME?</v>
      </c>
      <c r="R1386" s="13" t="e">
        <f ca="1">CalcTable[[#This Row],[ETMult]]*CalcTable[[#This Row],[ETb]]</f>
        <v>#NAME?</v>
      </c>
      <c r="S1386" s="13" t="b">
        <f>INDEX(IRR_LIST,CalcTable[[#This Row],[Day of Week]]+1)</f>
        <v>0</v>
      </c>
      <c r="T1386" s="13">
        <f t="shared" ca="1" si="434"/>
        <v>40.5</v>
      </c>
      <c r="U1386" s="13" t="b">
        <f ca="1">IF(CalcTable[[#This Row],[IrrPrecip]]&gt;=IC_MM,FALSE,TRUE)</f>
        <v>0</v>
      </c>
      <c r="V1386" s="13" t="b">
        <f t="shared" si="435"/>
        <v>0</v>
      </c>
      <c r="W1386" s="13" t="e">
        <f ca="1">IF(AND(IRR_DRIP=FALSE,CalcTable[[#This Row],[IrrHours]]&lt;=0),FALSE,TRUE)</f>
        <v>#NAME?</v>
      </c>
      <c r="X1386" s="13" t="e">
        <f ca="1">AND(CalcTable[[#This Row],[IrrDay]],CalcTable[[#This Row],[IrrRain]],CalcTable[[#This Row],[IrrWarm]],CalcTable[[#This Row],[IrrWindy]])</f>
        <v>#NAME?</v>
      </c>
      <c r="Y1386" s="13" t="e">
        <f t="shared" ca="1" si="436"/>
        <v>#NAME?</v>
      </c>
      <c r="Z1386" s="13" t="e">
        <f ca="1">CalcTable[[#This Row],[IrrHours]]/5</f>
        <v>#NAME?</v>
      </c>
      <c r="AA1386" s="13" t="e">
        <f ca="1">IF(CalcTable[[#This Row],[IrrFlag]]=FALSE,0,MAX(0,CalcTable[[#This Row],[VolRednWind]]*(FCAP*IRR_TARGET-CalcTable[[#This Row],[IWC]])))</f>
        <v>#NAME?</v>
      </c>
      <c r="AB1386" s="13" t="e">
        <f ca="1">CalcTable[[#This Row],[IWC]]+CalcTable[[#This Row],[Eff Precip]]+CalcTable[[#This Row],[IrrAmt]]-CalcTable[[#This Row],[AET]]</f>
        <v>#NAME?</v>
      </c>
      <c r="AC1386" s="13" t="e">
        <f ca="1">IF(CalcTable[[#This Row],[PWC]]&gt;FCAP,MIN(24*PERC,MIN(SAT,CalcTable[[#This Row],[PWC]])-FCAP),0)</f>
        <v>#NAME?</v>
      </c>
      <c r="AD1386" s="13" t="e">
        <f ca="1">IF(CalcTable[[#This Row],[PWC]]&gt;SAT,CalcTable[[#This Row],[PWC]]-SAT,0)</f>
        <v>#NAME?</v>
      </c>
      <c r="AE1386" s="13" t="e">
        <f ca="1">CalcTable[[#This Row],[PWC]]-CalcTable[[#This Row],[PercAmt]]-CalcTable[[#This Row],[Runoff]]</f>
        <v>#NAME?</v>
      </c>
      <c r="AF1386" s="13" t="e">
        <f ca="1">CalcTable[[#This Row],[IrrAmt]]/1000*CUR_IRR_AREA*10000/IRR_EFF</f>
        <v>#NAME?</v>
      </c>
      <c r="AG1386" s="147"/>
      <c r="AH1386" s="13"/>
      <c r="AI1386" s="50">
        <v>0</v>
      </c>
      <c r="AJ1386" s="50">
        <v>0</v>
      </c>
      <c r="AK1386" s="50">
        <v>0</v>
      </c>
      <c r="AL1386" s="50">
        <v>0</v>
      </c>
      <c r="AM1386" s="50"/>
      <c r="AN1386" s="50"/>
      <c r="AO1386" s="50"/>
      <c r="AP1386" s="50"/>
      <c r="AQ1386" s="50"/>
      <c r="AR1386" s="50"/>
      <c r="AS1386" s="50"/>
      <c r="AT1386" s="50"/>
      <c r="AU1386" s="50"/>
      <c r="AV1386" s="50"/>
      <c r="AW1386" s="50"/>
      <c r="AX1386" s="50">
        <f t="shared" si="447"/>
        <v>0</v>
      </c>
      <c r="AY1386" s="50"/>
      <c r="AZ1386" s="50">
        <f t="shared" si="437"/>
        <v>0</v>
      </c>
      <c r="BA1386" s="50">
        <f t="shared" si="438"/>
        <v>0</v>
      </c>
      <c r="BB1386" s="50">
        <f t="shared" si="439"/>
        <v>0</v>
      </c>
      <c r="BC1386" s="17">
        <f t="shared" si="440"/>
        <v>19689</v>
      </c>
      <c r="BD1386" s="50">
        <f t="shared" si="441"/>
        <v>0</v>
      </c>
      <c r="BE1386" s="50">
        <f t="shared" si="442"/>
        <v>0</v>
      </c>
      <c r="BF1386" s="50">
        <f t="shared" si="448"/>
        <v>0</v>
      </c>
      <c r="BG1386" s="50"/>
      <c r="BH1386" s="17">
        <f t="shared" si="443"/>
        <v>0</v>
      </c>
      <c r="BI1386" s="17">
        <f t="shared" si="451"/>
        <v>1386</v>
      </c>
      <c r="BJ1386" s="17">
        <f t="shared" si="449"/>
        <v>1386</v>
      </c>
      <c r="BK1386" s="150">
        <f t="shared" si="450"/>
        <v>25101</v>
      </c>
      <c r="BL1386" s="50" t="e">
        <f t="shared" ca="1" si="444"/>
        <v>#NAME?</v>
      </c>
      <c r="BM1386" s="50" t="e">
        <f t="shared" ca="1" si="445"/>
        <v>#NAME?</v>
      </c>
      <c r="BN1386" s="50" t="e">
        <f t="shared" ca="1" si="446"/>
        <v>#NAME?</v>
      </c>
    </row>
    <row r="1387" spans="1:66" x14ac:dyDescent="0.35">
      <c r="A1387" s="48">
        <v>25102</v>
      </c>
      <c r="B1387" s="17">
        <v>1968</v>
      </c>
      <c r="C1387" s="17">
        <v>9</v>
      </c>
      <c r="D1387" s="17">
        <v>265</v>
      </c>
      <c r="E1387" s="17">
        <v>21</v>
      </c>
      <c r="F1387" s="17">
        <v>7</v>
      </c>
      <c r="G1387" s="50">
        <v>-0.6</v>
      </c>
      <c r="H1387" s="32">
        <v>3.3913035614299814</v>
      </c>
      <c r="I1387" s="50">
        <v>40.666666666666664</v>
      </c>
      <c r="J1387" s="13">
        <v>5.3</v>
      </c>
      <c r="K1387" s="13">
        <f t="shared" si="432"/>
        <v>5.3</v>
      </c>
      <c r="L1387" s="13">
        <f t="shared" si="433"/>
        <v>0.22499999999999987</v>
      </c>
      <c r="M1387" s="13" t="e">
        <f ca="1">CalcTable[[#This Row],[IWC]]-AE1386</f>
        <v>#NAME?</v>
      </c>
      <c r="N1387" s="13" t="e">
        <f ca="1">IF(CalcTable[[#This Row],[Day of Year]]&lt;123,FCAP,AE1386)</f>
        <v>#NAME?</v>
      </c>
      <c r="O1387" s="17" t="e">
        <f ca="1">IF(IRR_DRIP,5,COUNTIF('IDET Wind Values'!C1371:G1371,"&lt;="&amp;IRR_MAXWIND))</f>
        <v>#NAME?</v>
      </c>
      <c r="P1387" s="13" t="e">
        <f ca="1">CalcTable[[#This Row],[ET_o]]*KL</f>
        <v>#NAME?</v>
      </c>
      <c r="Q1387" s="13" t="e">
        <f ca="1">IF(WILTPT&lt;=0,1,MAX(0,MIN(1,(CalcTable[[#This Row],[IWC]]-WILTPT)/(MAD-WILTPT))))</f>
        <v>#NAME?</v>
      </c>
      <c r="R1387" s="13" t="e">
        <f ca="1">CalcTable[[#This Row],[ETMult]]*CalcTable[[#This Row],[ETb]]</f>
        <v>#NAME?</v>
      </c>
      <c r="S1387" s="13" t="b">
        <f>INDEX(IRR_LIST,CalcTable[[#This Row],[Day of Week]]+1)</f>
        <v>0</v>
      </c>
      <c r="T1387" s="13">
        <f t="shared" ca="1" si="434"/>
        <v>31.799999999999997</v>
      </c>
      <c r="U1387" s="13" t="b">
        <f ca="1">IF(CalcTable[[#This Row],[IrrPrecip]]&gt;=IC_MM,FALSE,TRUE)</f>
        <v>0</v>
      </c>
      <c r="V1387" s="13" t="b">
        <f t="shared" si="435"/>
        <v>0</v>
      </c>
      <c r="W1387" s="13" t="e">
        <f ca="1">IF(AND(IRR_DRIP=FALSE,CalcTable[[#This Row],[IrrHours]]&lt;=0),FALSE,TRUE)</f>
        <v>#NAME?</v>
      </c>
      <c r="X1387" s="13" t="e">
        <f ca="1">AND(CalcTable[[#This Row],[IrrDay]],CalcTable[[#This Row],[IrrRain]],CalcTable[[#This Row],[IrrWarm]],CalcTable[[#This Row],[IrrWindy]])</f>
        <v>#NAME?</v>
      </c>
      <c r="Y1387" s="13" t="e">
        <f t="shared" ca="1" si="436"/>
        <v>#NAME?</v>
      </c>
      <c r="Z1387" s="13" t="e">
        <f ca="1">CalcTable[[#This Row],[IrrHours]]/5</f>
        <v>#NAME?</v>
      </c>
      <c r="AA1387" s="13" t="e">
        <f ca="1">IF(CalcTable[[#This Row],[IrrFlag]]=FALSE,0,MAX(0,CalcTable[[#This Row],[VolRednWind]]*(FCAP*IRR_TARGET-CalcTable[[#This Row],[IWC]])))</f>
        <v>#NAME?</v>
      </c>
      <c r="AB1387" s="13" t="e">
        <f ca="1">CalcTable[[#This Row],[IWC]]+CalcTable[[#This Row],[Eff Precip]]+CalcTable[[#This Row],[IrrAmt]]-CalcTable[[#This Row],[AET]]</f>
        <v>#NAME?</v>
      </c>
      <c r="AC1387" s="13" t="e">
        <f ca="1">IF(CalcTable[[#This Row],[PWC]]&gt;FCAP,MIN(24*PERC,MIN(SAT,CalcTable[[#This Row],[PWC]])-FCAP),0)</f>
        <v>#NAME?</v>
      </c>
      <c r="AD1387" s="13" t="e">
        <f ca="1">IF(CalcTable[[#This Row],[PWC]]&gt;SAT,CalcTable[[#This Row],[PWC]]-SAT,0)</f>
        <v>#NAME?</v>
      </c>
      <c r="AE1387" s="13" t="e">
        <f ca="1">CalcTable[[#This Row],[PWC]]-CalcTable[[#This Row],[PercAmt]]-CalcTable[[#This Row],[Runoff]]</f>
        <v>#NAME?</v>
      </c>
      <c r="AF1387" s="13" t="e">
        <f ca="1">CalcTable[[#This Row],[IrrAmt]]/1000*CUR_IRR_AREA*10000/IRR_EFF</f>
        <v>#NAME?</v>
      </c>
      <c r="AG1387" s="147"/>
      <c r="AH1387" s="13"/>
      <c r="AI1387" s="50">
        <v>0</v>
      </c>
      <c r="AJ1387" s="50">
        <v>0</v>
      </c>
      <c r="AK1387" s="50">
        <v>0</v>
      </c>
      <c r="AL1387" s="50">
        <v>0</v>
      </c>
      <c r="AM1387" s="50"/>
      <c r="AN1387" s="50"/>
      <c r="AO1387" s="50"/>
      <c r="AP1387" s="50"/>
      <c r="AQ1387" s="50"/>
      <c r="AR1387" s="50"/>
      <c r="AS1387" s="50"/>
      <c r="AT1387" s="50"/>
      <c r="AU1387" s="50"/>
      <c r="AV1387" s="50"/>
      <c r="AW1387" s="50"/>
      <c r="AX1387" s="50">
        <f t="shared" si="447"/>
        <v>0</v>
      </c>
      <c r="AY1387" s="50"/>
      <c r="AZ1387" s="50">
        <f t="shared" si="437"/>
        <v>0</v>
      </c>
      <c r="BA1387" s="50">
        <f t="shared" si="438"/>
        <v>0</v>
      </c>
      <c r="BB1387" s="50">
        <f t="shared" si="439"/>
        <v>0</v>
      </c>
      <c r="BC1387" s="17">
        <f t="shared" si="440"/>
        <v>19689</v>
      </c>
      <c r="BD1387" s="50">
        <f t="shared" si="441"/>
        <v>0</v>
      </c>
      <c r="BE1387" s="50">
        <f t="shared" si="442"/>
        <v>0</v>
      </c>
      <c r="BF1387" s="50">
        <f t="shared" si="448"/>
        <v>0</v>
      </c>
      <c r="BG1387" s="50"/>
      <c r="BH1387" s="17">
        <f t="shared" si="443"/>
        <v>0</v>
      </c>
      <c r="BI1387" s="17">
        <f t="shared" si="451"/>
        <v>1387</v>
      </c>
      <c r="BJ1387" s="17">
        <f t="shared" si="449"/>
        <v>1387</v>
      </c>
      <c r="BK1387" s="150">
        <f t="shared" si="450"/>
        <v>25102</v>
      </c>
      <c r="BL1387" s="50" t="e">
        <f t="shared" ca="1" si="444"/>
        <v>#NAME?</v>
      </c>
      <c r="BM1387" s="50" t="e">
        <f t="shared" ca="1" si="445"/>
        <v>#NAME?</v>
      </c>
      <c r="BN1387" s="50" t="e">
        <f t="shared" ca="1" si="446"/>
        <v>#NAME?</v>
      </c>
    </row>
    <row r="1388" spans="1:66" x14ac:dyDescent="0.35">
      <c r="A1388" s="48">
        <v>25103</v>
      </c>
      <c r="B1388" s="17">
        <v>1968</v>
      </c>
      <c r="C1388" s="17">
        <v>9</v>
      </c>
      <c r="D1388" s="17">
        <v>266</v>
      </c>
      <c r="E1388" s="17">
        <v>22</v>
      </c>
      <c r="F1388" s="17">
        <v>1</v>
      </c>
      <c r="G1388" s="50">
        <v>1.7</v>
      </c>
      <c r="H1388" s="32">
        <v>3.6862708025348541</v>
      </c>
      <c r="I1388" s="50">
        <v>44.666666666666664</v>
      </c>
      <c r="J1388" s="13">
        <v>0</v>
      </c>
      <c r="K1388" s="13">
        <f t="shared" si="432"/>
        <v>0</v>
      </c>
      <c r="L1388" s="13">
        <f t="shared" si="433"/>
        <v>0</v>
      </c>
      <c r="M1388" s="13" t="e">
        <f ca="1">CalcTable[[#This Row],[IWC]]-AE1387</f>
        <v>#NAME?</v>
      </c>
      <c r="N1388" s="13" t="e">
        <f ca="1">IF(CalcTable[[#This Row],[Day of Year]]&lt;123,FCAP,AE1387)</f>
        <v>#NAME?</v>
      </c>
      <c r="O1388" s="17" t="e">
        <f ca="1">IF(IRR_DRIP,5,COUNTIF('IDET Wind Values'!C1372:G1372,"&lt;="&amp;IRR_MAXWIND))</f>
        <v>#NAME?</v>
      </c>
      <c r="P1388" s="13" t="e">
        <f ca="1">CalcTable[[#This Row],[ET_o]]*KL</f>
        <v>#NAME?</v>
      </c>
      <c r="Q1388" s="13" t="e">
        <f ca="1">IF(WILTPT&lt;=0,1,MAX(0,MIN(1,(CalcTable[[#This Row],[IWC]]-WILTPT)/(MAD-WILTPT))))</f>
        <v>#NAME?</v>
      </c>
      <c r="R1388" s="13" t="e">
        <f ca="1">CalcTable[[#This Row],[ETMult]]*CalcTable[[#This Row],[ETb]]</f>
        <v>#NAME?</v>
      </c>
      <c r="S1388" s="13" t="b">
        <f>INDEX(IRR_LIST,CalcTable[[#This Row],[Day of Week]]+1)</f>
        <v>1</v>
      </c>
      <c r="T1388" s="13">
        <f t="shared" ca="1" si="434"/>
        <v>14.7</v>
      </c>
      <c r="U1388" s="13" t="b">
        <f ca="1">IF(CalcTable[[#This Row],[IrrPrecip]]&gt;=IC_MM,FALSE,TRUE)</f>
        <v>0</v>
      </c>
      <c r="V1388" s="13" t="b">
        <f t="shared" si="435"/>
        <v>1</v>
      </c>
      <c r="W1388" s="13" t="e">
        <f ca="1">IF(AND(IRR_DRIP=FALSE,CalcTable[[#This Row],[IrrHours]]&lt;=0),FALSE,TRUE)</f>
        <v>#NAME?</v>
      </c>
      <c r="X1388" s="13" t="e">
        <f ca="1">AND(CalcTable[[#This Row],[IrrDay]],CalcTable[[#This Row],[IrrRain]],CalcTable[[#This Row],[IrrWarm]],CalcTable[[#This Row],[IrrWindy]])</f>
        <v>#NAME?</v>
      </c>
      <c r="Y1388" s="13" t="e">
        <f t="shared" ca="1" si="436"/>
        <v>#NAME?</v>
      </c>
      <c r="Z1388" s="13" t="e">
        <f ca="1">CalcTable[[#This Row],[IrrHours]]/5</f>
        <v>#NAME?</v>
      </c>
      <c r="AA1388" s="13" t="e">
        <f ca="1">IF(CalcTable[[#This Row],[IrrFlag]]=FALSE,0,MAX(0,CalcTable[[#This Row],[VolRednWind]]*(FCAP*IRR_TARGET-CalcTable[[#This Row],[IWC]])))</f>
        <v>#NAME?</v>
      </c>
      <c r="AB1388" s="13" t="e">
        <f ca="1">CalcTable[[#This Row],[IWC]]+CalcTable[[#This Row],[Eff Precip]]+CalcTable[[#This Row],[IrrAmt]]-CalcTable[[#This Row],[AET]]</f>
        <v>#NAME?</v>
      </c>
      <c r="AC1388" s="13" t="e">
        <f ca="1">IF(CalcTable[[#This Row],[PWC]]&gt;FCAP,MIN(24*PERC,MIN(SAT,CalcTable[[#This Row],[PWC]])-FCAP),0)</f>
        <v>#NAME?</v>
      </c>
      <c r="AD1388" s="13" t="e">
        <f ca="1">IF(CalcTable[[#This Row],[PWC]]&gt;SAT,CalcTable[[#This Row],[PWC]]-SAT,0)</f>
        <v>#NAME?</v>
      </c>
      <c r="AE1388" s="13" t="e">
        <f ca="1">CalcTable[[#This Row],[PWC]]-CalcTable[[#This Row],[PercAmt]]-CalcTable[[#This Row],[Runoff]]</f>
        <v>#NAME?</v>
      </c>
      <c r="AF1388" s="13" t="e">
        <f ca="1">CalcTable[[#This Row],[IrrAmt]]/1000*CUR_IRR_AREA*10000/IRR_EFF</f>
        <v>#NAME?</v>
      </c>
      <c r="AG1388" s="147"/>
      <c r="AH1388" s="13"/>
      <c r="AI1388" s="50">
        <v>0</v>
      </c>
      <c r="AJ1388" s="50">
        <v>0</v>
      </c>
      <c r="AK1388" s="50">
        <v>0</v>
      </c>
      <c r="AL1388" s="50">
        <v>0</v>
      </c>
      <c r="AM1388" s="50"/>
      <c r="AN1388" s="50"/>
      <c r="AO1388" s="50"/>
      <c r="AP1388" s="50"/>
      <c r="AQ1388" s="50"/>
      <c r="AR1388" s="50"/>
      <c r="AS1388" s="50"/>
      <c r="AT1388" s="50"/>
      <c r="AU1388" s="50"/>
      <c r="AV1388" s="50"/>
      <c r="AW1388" s="50"/>
      <c r="AX1388" s="50">
        <f t="shared" si="447"/>
        <v>0</v>
      </c>
      <c r="AY1388" s="50"/>
      <c r="AZ1388" s="50">
        <f t="shared" si="437"/>
        <v>0</v>
      </c>
      <c r="BA1388" s="50">
        <f t="shared" si="438"/>
        <v>0</v>
      </c>
      <c r="BB1388" s="50">
        <f t="shared" si="439"/>
        <v>0</v>
      </c>
      <c r="BC1388" s="17">
        <f t="shared" si="440"/>
        <v>19689</v>
      </c>
      <c r="BD1388" s="50">
        <f t="shared" si="441"/>
        <v>0</v>
      </c>
      <c r="BE1388" s="50">
        <f t="shared" si="442"/>
        <v>0</v>
      </c>
      <c r="BF1388" s="50">
        <f t="shared" si="448"/>
        <v>0</v>
      </c>
      <c r="BG1388" s="50"/>
      <c r="BH1388" s="17">
        <f t="shared" si="443"/>
        <v>0</v>
      </c>
      <c r="BI1388" s="17">
        <f t="shared" si="451"/>
        <v>1388</v>
      </c>
      <c r="BJ1388" s="17">
        <f t="shared" si="449"/>
        <v>1388</v>
      </c>
      <c r="BK1388" s="150">
        <f t="shared" si="450"/>
        <v>25103</v>
      </c>
      <c r="BL1388" s="50" t="e">
        <f t="shared" ca="1" si="444"/>
        <v>#NAME?</v>
      </c>
      <c r="BM1388" s="50" t="e">
        <f t="shared" ca="1" si="445"/>
        <v>#NAME?</v>
      </c>
      <c r="BN1388" s="50" t="e">
        <f t="shared" ca="1" si="446"/>
        <v>#NAME?</v>
      </c>
    </row>
    <row r="1389" spans="1:66" x14ac:dyDescent="0.35">
      <c r="A1389" s="48">
        <v>25104</v>
      </c>
      <c r="B1389" s="17">
        <v>1968</v>
      </c>
      <c r="C1389" s="17">
        <v>9</v>
      </c>
      <c r="D1389" s="17">
        <v>267</v>
      </c>
      <c r="E1389" s="17">
        <v>23</v>
      </c>
      <c r="F1389" s="17">
        <v>2</v>
      </c>
      <c r="G1389" s="50">
        <v>3.9</v>
      </c>
      <c r="H1389" s="32">
        <v>2.3530556882867888</v>
      </c>
      <c r="I1389" s="50">
        <v>23.166666666666668</v>
      </c>
      <c r="J1389" s="13">
        <v>0</v>
      </c>
      <c r="K1389" s="13">
        <f t="shared" si="432"/>
        <v>0</v>
      </c>
      <c r="L1389" s="13">
        <f t="shared" si="433"/>
        <v>0</v>
      </c>
      <c r="M1389" s="13" t="e">
        <f ca="1">CalcTable[[#This Row],[IWC]]-AE1388</f>
        <v>#NAME?</v>
      </c>
      <c r="N1389" s="13" t="e">
        <f ca="1">IF(CalcTable[[#This Row],[Day of Year]]&lt;123,FCAP,AE1388)</f>
        <v>#NAME?</v>
      </c>
      <c r="O1389" s="17" t="e">
        <f ca="1">IF(IRR_DRIP,5,COUNTIF('IDET Wind Values'!C1373:G1373,"&lt;="&amp;IRR_MAXWIND))</f>
        <v>#NAME?</v>
      </c>
      <c r="P1389" s="13" t="e">
        <f ca="1">CalcTable[[#This Row],[ET_o]]*KL</f>
        <v>#NAME?</v>
      </c>
      <c r="Q1389" s="13" t="e">
        <f ca="1">IF(WILTPT&lt;=0,1,MAX(0,MIN(1,(CalcTable[[#This Row],[IWC]]-WILTPT)/(MAD-WILTPT))))</f>
        <v>#NAME?</v>
      </c>
      <c r="R1389" s="13" t="e">
        <f ca="1">CalcTable[[#This Row],[ETMult]]*CalcTable[[#This Row],[ETb]]</f>
        <v>#NAME?</v>
      </c>
      <c r="S1389" s="13" t="b">
        <f>INDEX(IRR_LIST,CalcTable[[#This Row],[Day of Week]]+1)</f>
        <v>0</v>
      </c>
      <c r="T1389" s="13">
        <f t="shared" ca="1" si="434"/>
        <v>5.3</v>
      </c>
      <c r="U1389" s="13" t="b">
        <f ca="1">IF(CalcTable[[#This Row],[IrrPrecip]]&gt;=IC_MM,FALSE,TRUE)</f>
        <v>1</v>
      </c>
      <c r="V1389" s="13" t="b">
        <f t="shared" si="435"/>
        <v>0</v>
      </c>
      <c r="W1389" s="13" t="e">
        <f ca="1">IF(AND(IRR_DRIP=FALSE,CalcTable[[#This Row],[IrrHours]]&lt;=0),FALSE,TRUE)</f>
        <v>#NAME?</v>
      </c>
      <c r="X1389" s="13" t="e">
        <f ca="1">AND(CalcTable[[#This Row],[IrrDay]],CalcTable[[#This Row],[IrrRain]],CalcTable[[#This Row],[IrrWarm]],CalcTable[[#This Row],[IrrWindy]])</f>
        <v>#NAME?</v>
      </c>
      <c r="Y1389" s="13" t="e">
        <f t="shared" ca="1" si="436"/>
        <v>#NAME?</v>
      </c>
      <c r="Z1389" s="13" t="e">
        <f ca="1">CalcTable[[#This Row],[IrrHours]]/5</f>
        <v>#NAME?</v>
      </c>
      <c r="AA1389" s="13" t="e">
        <f ca="1">IF(CalcTable[[#This Row],[IrrFlag]]=FALSE,0,MAX(0,CalcTable[[#This Row],[VolRednWind]]*(FCAP*IRR_TARGET-CalcTable[[#This Row],[IWC]])))</f>
        <v>#NAME?</v>
      </c>
      <c r="AB1389" s="13" t="e">
        <f ca="1">CalcTable[[#This Row],[IWC]]+CalcTable[[#This Row],[Eff Precip]]+CalcTable[[#This Row],[IrrAmt]]-CalcTable[[#This Row],[AET]]</f>
        <v>#NAME?</v>
      </c>
      <c r="AC1389" s="13" t="e">
        <f ca="1">IF(CalcTable[[#This Row],[PWC]]&gt;FCAP,MIN(24*PERC,MIN(SAT,CalcTable[[#This Row],[PWC]])-FCAP),0)</f>
        <v>#NAME?</v>
      </c>
      <c r="AD1389" s="13" t="e">
        <f ca="1">IF(CalcTable[[#This Row],[PWC]]&gt;SAT,CalcTable[[#This Row],[PWC]]-SAT,0)</f>
        <v>#NAME?</v>
      </c>
      <c r="AE1389" s="13" t="e">
        <f ca="1">CalcTable[[#This Row],[PWC]]-CalcTable[[#This Row],[PercAmt]]-CalcTable[[#This Row],[Runoff]]</f>
        <v>#NAME?</v>
      </c>
      <c r="AF1389" s="13" t="e">
        <f ca="1">CalcTable[[#This Row],[IrrAmt]]/1000*CUR_IRR_AREA*10000/IRR_EFF</f>
        <v>#NAME?</v>
      </c>
      <c r="AG1389" s="147"/>
      <c r="AH1389" s="13"/>
      <c r="AI1389" s="50">
        <v>0</v>
      </c>
      <c r="AJ1389" s="50">
        <v>0</v>
      </c>
      <c r="AK1389" s="50">
        <v>0</v>
      </c>
      <c r="AL1389" s="50">
        <v>0</v>
      </c>
      <c r="AM1389" s="50"/>
      <c r="AN1389" s="50"/>
      <c r="AO1389" s="50"/>
      <c r="AP1389" s="50"/>
      <c r="AQ1389" s="50"/>
      <c r="AR1389" s="50"/>
      <c r="AS1389" s="50"/>
      <c r="AT1389" s="50"/>
      <c r="AU1389" s="50"/>
      <c r="AV1389" s="50"/>
      <c r="AW1389" s="50"/>
      <c r="AX1389" s="50">
        <f t="shared" si="447"/>
        <v>0</v>
      </c>
      <c r="AY1389" s="50"/>
      <c r="AZ1389" s="50">
        <f t="shared" si="437"/>
        <v>0</v>
      </c>
      <c r="BA1389" s="50">
        <f t="shared" si="438"/>
        <v>0</v>
      </c>
      <c r="BB1389" s="50">
        <f t="shared" si="439"/>
        <v>0</v>
      </c>
      <c r="BC1389" s="17">
        <f t="shared" si="440"/>
        <v>19689</v>
      </c>
      <c r="BD1389" s="50">
        <f t="shared" si="441"/>
        <v>0</v>
      </c>
      <c r="BE1389" s="50">
        <f t="shared" si="442"/>
        <v>0</v>
      </c>
      <c r="BF1389" s="50">
        <f t="shared" si="448"/>
        <v>0</v>
      </c>
      <c r="BG1389" s="50"/>
      <c r="BH1389" s="17">
        <f t="shared" si="443"/>
        <v>0</v>
      </c>
      <c r="BI1389" s="17">
        <f t="shared" si="451"/>
        <v>1389</v>
      </c>
      <c r="BJ1389" s="17">
        <f t="shared" si="449"/>
        <v>1389</v>
      </c>
      <c r="BK1389" s="150">
        <f t="shared" si="450"/>
        <v>25104</v>
      </c>
      <c r="BL1389" s="50" t="e">
        <f t="shared" ca="1" si="444"/>
        <v>#NAME?</v>
      </c>
      <c r="BM1389" s="50" t="e">
        <f t="shared" ca="1" si="445"/>
        <v>#NAME?</v>
      </c>
      <c r="BN1389" s="50" t="e">
        <f t="shared" ca="1" si="446"/>
        <v>#NAME?</v>
      </c>
    </row>
    <row r="1390" spans="1:66" x14ac:dyDescent="0.35">
      <c r="A1390" s="48">
        <v>25105</v>
      </c>
      <c r="B1390" s="17">
        <v>1968</v>
      </c>
      <c r="C1390" s="17">
        <v>9</v>
      </c>
      <c r="D1390" s="17">
        <v>268</v>
      </c>
      <c r="E1390" s="17">
        <v>24</v>
      </c>
      <c r="F1390" s="17">
        <v>3</v>
      </c>
      <c r="G1390" s="50">
        <v>-1.1000000000000001</v>
      </c>
      <c r="H1390" s="32">
        <v>2.8627473203825264</v>
      </c>
      <c r="I1390" s="50">
        <v>1</v>
      </c>
      <c r="J1390" s="13">
        <v>0</v>
      </c>
      <c r="K1390" s="13">
        <f t="shared" si="432"/>
        <v>0</v>
      </c>
      <c r="L1390" s="13">
        <f t="shared" si="433"/>
        <v>0</v>
      </c>
      <c r="M1390" s="13" t="e">
        <f ca="1">CalcTable[[#This Row],[IWC]]-AE1389</f>
        <v>#NAME?</v>
      </c>
      <c r="N1390" s="13" t="e">
        <f ca="1">IF(CalcTable[[#This Row],[Day of Year]]&lt;123,FCAP,AE1389)</f>
        <v>#NAME?</v>
      </c>
      <c r="O1390" s="17" t="e">
        <f ca="1">IF(IRR_DRIP,5,COUNTIF('IDET Wind Values'!C1374:G1374,"&lt;="&amp;IRR_MAXWIND))</f>
        <v>#NAME?</v>
      </c>
      <c r="P1390" s="13" t="e">
        <f ca="1">CalcTable[[#This Row],[ET_o]]*KL</f>
        <v>#NAME?</v>
      </c>
      <c r="Q1390" s="13" t="e">
        <f ca="1">IF(WILTPT&lt;=0,1,MAX(0,MIN(1,(CalcTable[[#This Row],[IWC]]-WILTPT)/(MAD-WILTPT))))</f>
        <v>#NAME?</v>
      </c>
      <c r="R1390" s="13" t="e">
        <f ca="1">CalcTable[[#This Row],[ETMult]]*CalcTable[[#This Row],[ETb]]</f>
        <v>#NAME?</v>
      </c>
      <c r="S1390" s="13" t="b">
        <f>INDEX(IRR_LIST,CalcTable[[#This Row],[Day of Week]]+1)</f>
        <v>1</v>
      </c>
      <c r="T1390" s="13">
        <f t="shared" ca="1" si="434"/>
        <v>0</v>
      </c>
      <c r="U1390" s="13" t="b">
        <f ca="1">IF(CalcTable[[#This Row],[IrrPrecip]]&gt;=IC_MM,FALSE,TRUE)</f>
        <v>1</v>
      </c>
      <c r="V1390" s="13" t="b">
        <f t="shared" si="435"/>
        <v>1</v>
      </c>
      <c r="W1390" s="13" t="e">
        <f ca="1">IF(AND(IRR_DRIP=FALSE,CalcTable[[#This Row],[IrrHours]]&lt;=0),FALSE,TRUE)</f>
        <v>#NAME?</v>
      </c>
      <c r="X1390" s="13" t="e">
        <f ca="1">AND(CalcTable[[#This Row],[IrrDay]],CalcTable[[#This Row],[IrrRain]],CalcTable[[#This Row],[IrrWarm]],CalcTable[[#This Row],[IrrWindy]])</f>
        <v>#NAME?</v>
      </c>
      <c r="Y1390" s="13" t="e">
        <f t="shared" ca="1" si="436"/>
        <v>#NAME?</v>
      </c>
      <c r="Z1390" s="13" t="e">
        <f ca="1">CalcTable[[#This Row],[IrrHours]]/5</f>
        <v>#NAME?</v>
      </c>
      <c r="AA1390" s="13" t="e">
        <f ca="1">IF(CalcTable[[#This Row],[IrrFlag]]=FALSE,0,MAX(0,CalcTable[[#This Row],[VolRednWind]]*(FCAP*IRR_TARGET-CalcTable[[#This Row],[IWC]])))</f>
        <v>#NAME?</v>
      </c>
      <c r="AB1390" s="13" t="e">
        <f ca="1">CalcTable[[#This Row],[IWC]]+CalcTable[[#This Row],[Eff Precip]]+CalcTable[[#This Row],[IrrAmt]]-CalcTable[[#This Row],[AET]]</f>
        <v>#NAME?</v>
      </c>
      <c r="AC1390" s="13" t="e">
        <f ca="1">IF(CalcTable[[#This Row],[PWC]]&gt;FCAP,MIN(24*PERC,MIN(SAT,CalcTable[[#This Row],[PWC]])-FCAP),0)</f>
        <v>#NAME?</v>
      </c>
      <c r="AD1390" s="13" t="e">
        <f ca="1">IF(CalcTable[[#This Row],[PWC]]&gt;SAT,CalcTable[[#This Row],[PWC]]-SAT,0)</f>
        <v>#NAME?</v>
      </c>
      <c r="AE1390" s="13" t="e">
        <f ca="1">CalcTable[[#This Row],[PWC]]-CalcTable[[#This Row],[PercAmt]]-CalcTable[[#This Row],[Runoff]]</f>
        <v>#NAME?</v>
      </c>
      <c r="AF1390" s="13" t="e">
        <f ca="1">CalcTable[[#This Row],[IrrAmt]]/1000*CUR_IRR_AREA*10000/IRR_EFF</f>
        <v>#NAME?</v>
      </c>
      <c r="AG1390" s="147"/>
      <c r="AH1390" s="13"/>
      <c r="AI1390" s="50">
        <v>5.8706646219456795</v>
      </c>
      <c r="AJ1390" s="50">
        <v>7.9154646219456843</v>
      </c>
      <c r="AK1390" s="50">
        <v>0</v>
      </c>
      <c r="AL1390" s="50">
        <v>0</v>
      </c>
      <c r="AM1390" s="50"/>
      <c r="AN1390" s="50"/>
      <c r="AO1390" s="50"/>
      <c r="AP1390" s="50"/>
      <c r="AQ1390" s="50"/>
      <c r="AR1390" s="50"/>
      <c r="AS1390" s="50"/>
      <c r="AT1390" s="50"/>
      <c r="AU1390" s="50"/>
      <c r="AV1390" s="50"/>
      <c r="AW1390" s="50"/>
      <c r="AX1390" s="50">
        <f t="shared" si="447"/>
        <v>13.786129243891363</v>
      </c>
      <c r="AY1390" s="50"/>
      <c r="AZ1390" s="50">
        <f t="shared" si="437"/>
        <v>318.29004336561007</v>
      </c>
      <c r="BA1390" s="50">
        <f t="shared" si="438"/>
        <v>515.58067312084358</v>
      </c>
      <c r="BB1390" s="50">
        <f t="shared" si="439"/>
        <v>533.57234749654106</v>
      </c>
      <c r="BC1390" s="17">
        <f t="shared" si="440"/>
        <v>19689</v>
      </c>
      <c r="BD1390" s="50">
        <f t="shared" si="441"/>
        <v>13.786129243891363</v>
      </c>
      <c r="BE1390" s="50">
        <f t="shared" si="442"/>
        <v>318.29004336561007</v>
      </c>
      <c r="BF1390" s="50">
        <f t="shared" si="448"/>
        <v>520.62118562063858</v>
      </c>
      <c r="BG1390" s="50"/>
      <c r="BH1390" s="17">
        <f t="shared" si="443"/>
        <v>0</v>
      </c>
      <c r="BI1390" s="17">
        <f t="shared" si="451"/>
        <v>1390</v>
      </c>
      <c r="BJ1390" s="17">
        <f t="shared" si="449"/>
        <v>1390</v>
      </c>
      <c r="BK1390" s="150">
        <f t="shared" si="450"/>
        <v>25105</v>
      </c>
      <c r="BL1390" s="50" t="e">
        <f t="shared" ca="1" si="444"/>
        <v>#NAME?</v>
      </c>
      <c r="BM1390" s="50" t="e">
        <f t="shared" ca="1" si="445"/>
        <v>#NAME?</v>
      </c>
      <c r="BN1390" s="50" t="e">
        <f t="shared" ca="1" si="446"/>
        <v>#NAME?</v>
      </c>
    </row>
    <row r="1391" spans="1:66" x14ac:dyDescent="0.35">
      <c r="A1391" s="48">
        <v>25106</v>
      </c>
      <c r="B1391" s="17">
        <v>1968</v>
      </c>
      <c r="C1391" s="17">
        <v>9</v>
      </c>
      <c r="D1391" s="17">
        <v>269</v>
      </c>
      <c r="E1391" s="17">
        <v>25</v>
      </c>
      <c r="F1391" s="17">
        <v>4</v>
      </c>
      <c r="G1391" s="50">
        <v>9.4</v>
      </c>
      <c r="H1391" s="32">
        <v>3.1656856597836676</v>
      </c>
      <c r="I1391" s="50">
        <v>9.6666666666666661</v>
      </c>
      <c r="J1391" s="13">
        <v>0</v>
      </c>
      <c r="K1391" s="13">
        <f t="shared" si="432"/>
        <v>0</v>
      </c>
      <c r="L1391" s="13">
        <f t="shared" si="433"/>
        <v>0</v>
      </c>
      <c r="M1391" s="13" t="e">
        <f ca="1">CalcTable[[#This Row],[IWC]]-AE1390</f>
        <v>#NAME?</v>
      </c>
      <c r="N1391" s="13" t="e">
        <f ca="1">IF(CalcTable[[#This Row],[Day of Year]]&lt;123,FCAP,AE1390)</f>
        <v>#NAME?</v>
      </c>
      <c r="O1391" s="17" t="e">
        <f ca="1">IF(IRR_DRIP,5,COUNTIF('IDET Wind Values'!C1375:G1375,"&lt;="&amp;IRR_MAXWIND))</f>
        <v>#NAME?</v>
      </c>
      <c r="P1391" s="13" t="e">
        <f ca="1">CalcTable[[#This Row],[ET_o]]*KL</f>
        <v>#NAME?</v>
      </c>
      <c r="Q1391" s="13" t="e">
        <f ca="1">IF(WILTPT&lt;=0,1,MAX(0,MIN(1,(CalcTable[[#This Row],[IWC]]-WILTPT)/(MAD-WILTPT))))</f>
        <v>#NAME?</v>
      </c>
      <c r="R1391" s="13" t="e">
        <f ca="1">CalcTable[[#This Row],[ETMult]]*CalcTable[[#This Row],[ETb]]</f>
        <v>#NAME?</v>
      </c>
      <c r="S1391" s="13" t="b">
        <f>INDEX(IRR_LIST,CalcTable[[#This Row],[Day of Week]]+1)</f>
        <v>0</v>
      </c>
      <c r="T1391" s="13">
        <f t="shared" ca="1" si="434"/>
        <v>0</v>
      </c>
      <c r="U1391" s="13" t="b">
        <f ca="1">IF(CalcTable[[#This Row],[IrrPrecip]]&gt;=IC_MM,FALSE,TRUE)</f>
        <v>1</v>
      </c>
      <c r="V1391" s="13" t="b">
        <f t="shared" si="435"/>
        <v>0</v>
      </c>
      <c r="W1391" s="13" t="e">
        <f ca="1">IF(AND(IRR_DRIP=FALSE,CalcTable[[#This Row],[IrrHours]]&lt;=0),FALSE,TRUE)</f>
        <v>#NAME?</v>
      </c>
      <c r="X1391" s="13" t="e">
        <f ca="1">AND(CalcTable[[#This Row],[IrrDay]],CalcTable[[#This Row],[IrrRain]],CalcTable[[#This Row],[IrrWarm]],CalcTable[[#This Row],[IrrWindy]])</f>
        <v>#NAME?</v>
      </c>
      <c r="Y1391" s="13" t="e">
        <f t="shared" ca="1" si="436"/>
        <v>#NAME?</v>
      </c>
      <c r="Z1391" s="13" t="e">
        <f ca="1">CalcTable[[#This Row],[IrrHours]]/5</f>
        <v>#NAME?</v>
      </c>
      <c r="AA1391" s="13" t="e">
        <f ca="1">IF(CalcTable[[#This Row],[IrrFlag]]=FALSE,0,MAX(0,CalcTable[[#This Row],[VolRednWind]]*(FCAP*IRR_TARGET-CalcTable[[#This Row],[IWC]])))</f>
        <v>#NAME?</v>
      </c>
      <c r="AB1391" s="13" t="e">
        <f ca="1">CalcTable[[#This Row],[IWC]]+CalcTable[[#This Row],[Eff Precip]]+CalcTable[[#This Row],[IrrAmt]]-CalcTable[[#This Row],[AET]]</f>
        <v>#NAME?</v>
      </c>
      <c r="AC1391" s="13" t="e">
        <f ca="1">IF(CalcTable[[#This Row],[PWC]]&gt;FCAP,MIN(24*PERC,MIN(SAT,CalcTable[[#This Row],[PWC]])-FCAP),0)</f>
        <v>#NAME?</v>
      </c>
      <c r="AD1391" s="13" t="e">
        <f ca="1">IF(CalcTable[[#This Row],[PWC]]&gt;SAT,CalcTable[[#This Row],[PWC]]-SAT,0)</f>
        <v>#NAME?</v>
      </c>
      <c r="AE1391" s="13" t="e">
        <f ca="1">CalcTable[[#This Row],[PWC]]-CalcTable[[#This Row],[PercAmt]]-CalcTable[[#This Row],[Runoff]]</f>
        <v>#NAME?</v>
      </c>
      <c r="AF1391" s="13" t="e">
        <f ca="1">CalcTable[[#This Row],[IrrAmt]]/1000*CUR_IRR_AREA*10000/IRR_EFF</f>
        <v>#NAME?</v>
      </c>
      <c r="AG1391" s="147"/>
      <c r="AH1391" s="13"/>
      <c r="AI1391" s="50">
        <v>0</v>
      </c>
      <c r="AJ1391" s="50">
        <v>0</v>
      </c>
      <c r="AK1391" s="50">
        <v>0</v>
      </c>
      <c r="AL1391" s="50">
        <v>0</v>
      </c>
      <c r="AM1391" s="50"/>
      <c r="AN1391" s="50"/>
      <c r="AO1391" s="50"/>
      <c r="AP1391" s="50"/>
      <c r="AQ1391" s="50"/>
      <c r="AR1391" s="50"/>
      <c r="AS1391" s="50"/>
      <c r="AT1391" s="50"/>
      <c r="AU1391" s="50"/>
      <c r="AV1391" s="50"/>
      <c r="AW1391" s="50"/>
      <c r="AX1391" s="50">
        <f t="shared" si="447"/>
        <v>0</v>
      </c>
      <c r="AY1391" s="50"/>
      <c r="AZ1391" s="50">
        <f t="shared" si="437"/>
        <v>0</v>
      </c>
      <c r="BA1391" s="50">
        <f t="shared" si="438"/>
        <v>0</v>
      </c>
      <c r="BB1391" s="50">
        <f t="shared" si="439"/>
        <v>0</v>
      </c>
      <c r="BC1391" s="17">
        <f t="shared" si="440"/>
        <v>19689</v>
      </c>
      <c r="BD1391" s="50">
        <f t="shared" si="441"/>
        <v>0</v>
      </c>
      <c r="BE1391" s="50">
        <f t="shared" si="442"/>
        <v>0</v>
      </c>
      <c r="BF1391" s="50">
        <f t="shared" si="448"/>
        <v>0</v>
      </c>
      <c r="BG1391" s="50"/>
      <c r="BH1391" s="17">
        <f t="shared" si="443"/>
        <v>0</v>
      </c>
      <c r="BI1391" s="17">
        <f t="shared" si="451"/>
        <v>1391</v>
      </c>
      <c r="BJ1391" s="17">
        <f t="shared" si="449"/>
        <v>1391</v>
      </c>
      <c r="BK1391" s="150">
        <f t="shared" si="450"/>
        <v>25106</v>
      </c>
      <c r="BL1391" s="50" t="e">
        <f t="shared" ca="1" si="444"/>
        <v>#NAME?</v>
      </c>
      <c r="BM1391" s="50" t="e">
        <f t="shared" ca="1" si="445"/>
        <v>#NAME?</v>
      </c>
      <c r="BN1391" s="50" t="e">
        <f t="shared" ca="1" si="446"/>
        <v>#NAME?</v>
      </c>
    </row>
    <row r="1392" spans="1:66" x14ac:dyDescent="0.35">
      <c r="A1392" s="48">
        <v>25107</v>
      </c>
      <c r="B1392" s="17">
        <v>1968</v>
      </c>
      <c r="C1392" s="17">
        <v>9</v>
      </c>
      <c r="D1392" s="17">
        <v>270</v>
      </c>
      <c r="E1392" s="17">
        <v>26</v>
      </c>
      <c r="F1392" s="17">
        <v>5</v>
      </c>
      <c r="G1392" s="50">
        <v>1.7</v>
      </c>
      <c r="H1392" s="32">
        <v>2.1670577247214089</v>
      </c>
      <c r="I1392" s="50">
        <v>12</v>
      </c>
      <c r="J1392" s="13">
        <v>0</v>
      </c>
      <c r="K1392" s="13">
        <f t="shared" si="432"/>
        <v>0</v>
      </c>
      <c r="L1392" s="13">
        <f t="shared" si="433"/>
        <v>0</v>
      </c>
      <c r="M1392" s="13" t="e">
        <f ca="1">CalcTable[[#This Row],[IWC]]-AE1391</f>
        <v>#NAME?</v>
      </c>
      <c r="N1392" s="13" t="e">
        <f ca="1">IF(CalcTable[[#This Row],[Day of Year]]&lt;123,FCAP,AE1391)</f>
        <v>#NAME?</v>
      </c>
      <c r="O1392" s="17" t="e">
        <f ca="1">IF(IRR_DRIP,5,COUNTIF('IDET Wind Values'!C1376:G1376,"&lt;="&amp;IRR_MAXWIND))</f>
        <v>#NAME?</v>
      </c>
      <c r="P1392" s="13" t="e">
        <f ca="1">CalcTable[[#This Row],[ET_o]]*KL</f>
        <v>#NAME?</v>
      </c>
      <c r="Q1392" s="13" t="e">
        <f ca="1">IF(WILTPT&lt;=0,1,MAX(0,MIN(1,(CalcTable[[#This Row],[IWC]]-WILTPT)/(MAD-WILTPT))))</f>
        <v>#NAME?</v>
      </c>
      <c r="R1392" s="13" t="e">
        <f ca="1">CalcTable[[#This Row],[ETMult]]*CalcTable[[#This Row],[ETb]]</f>
        <v>#NAME?</v>
      </c>
      <c r="S1392" s="13" t="b">
        <f>INDEX(IRR_LIST,CalcTable[[#This Row],[Day of Week]]+1)</f>
        <v>1</v>
      </c>
      <c r="T1392" s="13">
        <f t="shared" ca="1" si="434"/>
        <v>0</v>
      </c>
      <c r="U1392" s="13" t="b">
        <f ca="1">IF(CalcTable[[#This Row],[IrrPrecip]]&gt;=IC_MM,FALSE,TRUE)</f>
        <v>1</v>
      </c>
      <c r="V1392" s="13" t="b">
        <f t="shared" si="435"/>
        <v>1</v>
      </c>
      <c r="W1392" s="13" t="e">
        <f ca="1">IF(AND(IRR_DRIP=FALSE,CalcTable[[#This Row],[IrrHours]]&lt;=0),FALSE,TRUE)</f>
        <v>#NAME?</v>
      </c>
      <c r="X1392" s="13" t="e">
        <f ca="1">AND(CalcTable[[#This Row],[IrrDay]],CalcTable[[#This Row],[IrrRain]],CalcTable[[#This Row],[IrrWarm]],CalcTable[[#This Row],[IrrWindy]])</f>
        <v>#NAME?</v>
      </c>
      <c r="Y1392" s="13" t="e">
        <f t="shared" ca="1" si="436"/>
        <v>#NAME?</v>
      </c>
      <c r="Z1392" s="13" t="e">
        <f ca="1">CalcTable[[#This Row],[IrrHours]]/5</f>
        <v>#NAME?</v>
      </c>
      <c r="AA1392" s="13" t="e">
        <f ca="1">IF(CalcTable[[#This Row],[IrrFlag]]=FALSE,0,MAX(0,CalcTable[[#This Row],[VolRednWind]]*(FCAP*IRR_TARGET-CalcTable[[#This Row],[IWC]])))</f>
        <v>#NAME?</v>
      </c>
      <c r="AB1392" s="13" t="e">
        <f ca="1">CalcTable[[#This Row],[IWC]]+CalcTable[[#This Row],[Eff Precip]]+CalcTable[[#This Row],[IrrAmt]]-CalcTable[[#This Row],[AET]]</f>
        <v>#NAME?</v>
      </c>
      <c r="AC1392" s="13" t="e">
        <f ca="1">IF(CalcTable[[#This Row],[PWC]]&gt;FCAP,MIN(24*PERC,MIN(SAT,CalcTable[[#This Row],[PWC]])-FCAP),0)</f>
        <v>#NAME?</v>
      </c>
      <c r="AD1392" s="13" t="e">
        <f ca="1">IF(CalcTable[[#This Row],[PWC]]&gt;SAT,CalcTable[[#This Row],[PWC]]-SAT,0)</f>
        <v>#NAME?</v>
      </c>
      <c r="AE1392" s="13" t="e">
        <f ca="1">CalcTable[[#This Row],[PWC]]-CalcTable[[#This Row],[PercAmt]]-CalcTable[[#This Row],[Runoff]]</f>
        <v>#NAME?</v>
      </c>
      <c r="AF1392" s="13" t="e">
        <f ca="1">CalcTable[[#This Row],[IrrAmt]]/1000*CUR_IRR_AREA*10000/IRR_EFF</f>
        <v>#NAME?</v>
      </c>
      <c r="AG1392" s="147"/>
      <c r="AH1392" s="13"/>
      <c r="AI1392" s="50">
        <v>3.2534718002987164</v>
      </c>
      <c r="AJ1392" s="50">
        <v>3.7987518002987146</v>
      </c>
      <c r="AK1392" s="50">
        <v>0</v>
      </c>
      <c r="AL1392" s="50">
        <v>0</v>
      </c>
      <c r="AM1392" s="50"/>
      <c r="AN1392" s="50"/>
      <c r="AO1392" s="50"/>
      <c r="AP1392" s="50"/>
      <c r="AQ1392" s="50"/>
      <c r="AR1392" s="50"/>
      <c r="AS1392" s="50"/>
      <c r="AT1392" s="50"/>
      <c r="AU1392" s="50"/>
      <c r="AV1392" s="50"/>
      <c r="AW1392" s="50"/>
      <c r="AX1392" s="50">
        <f t="shared" si="447"/>
        <v>7.052223600597431</v>
      </c>
      <c r="AY1392" s="50"/>
      <c r="AZ1392" s="50">
        <f t="shared" si="437"/>
        <v>159.14763921314346</v>
      </c>
      <c r="BA1392" s="50">
        <f t="shared" si="438"/>
        <v>257.28190207638892</v>
      </c>
      <c r="BB1392" s="50">
        <f t="shared" si="439"/>
        <v>266.22092339189589</v>
      </c>
      <c r="BC1392" s="17">
        <f t="shared" si="440"/>
        <v>19689</v>
      </c>
      <c r="BD1392" s="50">
        <f t="shared" si="441"/>
        <v>7.052223600597431</v>
      </c>
      <c r="BE1392" s="50">
        <f t="shared" si="442"/>
        <v>159.14763921314346</v>
      </c>
      <c r="BF1392" s="50">
        <f t="shared" si="448"/>
        <v>260.31487425668115</v>
      </c>
      <c r="BG1392" s="50"/>
      <c r="BH1392" s="17">
        <f t="shared" si="443"/>
        <v>0</v>
      </c>
      <c r="BI1392" s="17">
        <f t="shared" si="451"/>
        <v>1392</v>
      </c>
      <c r="BJ1392" s="17">
        <f t="shared" si="449"/>
        <v>1392</v>
      </c>
      <c r="BK1392" s="150">
        <f t="shared" si="450"/>
        <v>25107</v>
      </c>
      <c r="BL1392" s="50" t="e">
        <f t="shared" ca="1" si="444"/>
        <v>#NAME?</v>
      </c>
      <c r="BM1392" s="50" t="e">
        <f t="shared" ca="1" si="445"/>
        <v>#NAME?</v>
      </c>
      <c r="BN1392" s="50" t="e">
        <f t="shared" ca="1" si="446"/>
        <v>#NAME?</v>
      </c>
    </row>
    <row r="1393" spans="1:66" x14ac:dyDescent="0.35">
      <c r="A1393" s="48">
        <v>25108</v>
      </c>
      <c r="B1393" s="17">
        <v>1968</v>
      </c>
      <c r="C1393" s="17">
        <v>9</v>
      </c>
      <c r="D1393" s="17">
        <v>271</v>
      </c>
      <c r="E1393" s="17">
        <v>27</v>
      </c>
      <c r="F1393" s="17">
        <v>6</v>
      </c>
      <c r="G1393" s="50">
        <v>5</v>
      </c>
      <c r="H1393" s="32">
        <v>2.6783956228814811</v>
      </c>
      <c r="I1393" s="50">
        <v>17.666666666666668</v>
      </c>
      <c r="J1393" s="13">
        <v>0</v>
      </c>
      <c r="K1393" s="13">
        <f t="shared" si="432"/>
        <v>0</v>
      </c>
      <c r="L1393" s="13">
        <f t="shared" si="433"/>
        <v>0</v>
      </c>
      <c r="M1393" s="13" t="e">
        <f ca="1">CalcTable[[#This Row],[IWC]]-AE1392</f>
        <v>#NAME?</v>
      </c>
      <c r="N1393" s="13" t="e">
        <f ca="1">IF(CalcTable[[#This Row],[Day of Year]]&lt;123,FCAP,AE1392)</f>
        <v>#NAME?</v>
      </c>
      <c r="O1393" s="17" t="e">
        <f ca="1">IF(IRR_DRIP,5,COUNTIF('IDET Wind Values'!C1377:G1377,"&lt;="&amp;IRR_MAXWIND))</f>
        <v>#NAME?</v>
      </c>
      <c r="P1393" s="13" t="e">
        <f ca="1">CalcTable[[#This Row],[ET_o]]*KL</f>
        <v>#NAME?</v>
      </c>
      <c r="Q1393" s="13" t="e">
        <f ca="1">IF(WILTPT&lt;=0,1,MAX(0,MIN(1,(CalcTable[[#This Row],[IWC]]-WILTPT)/(MAD-WILTPT))))</f>
        <v>#NAME?</v>
      </c>
      <c r="R1393" s="13" t="e">
        <f ca="1">CalcTable[[#This Row],[ETMult]]*CalcTable[[#This Row],[ETb]]</f>
        <v>#NAME?</v>
      </c>
      <c r="S1393" s="13" t="b">
        <f>INDEX(IRR_LIST,CalcTable[[#This Row],[Day of Week]]+1)</f>
        <v>0</v>
      </c>
      <c r="T1393" s="13">
        <f t="shared" ca="1" si="434"/>
        <v>0</v>
      </c>
      <c r="U1393" s="13" t="b">
        <f ca="1">IF(CalcTable[[#This Row],[IrrPrecip]]&gt;=IC_MM,FALSE,TRUE)</f>
        <v>1</v>
      </c>
      <c r="V1393" s="13" t="b">
        <f t="shared" si="435"/>
        <v>0</v>
      </c>
      <c r="W1393" s="13" t="e">
        <f ca="1">IF(AND(IRR_DRIP=FALSE,CalcTable[[#This Row],[IrrHours]]&lt;=0),FALSE,TRUE)</f>
        <v>#NAME?</v>
      </c>
      <c r="X1393" s="13" t="e">
        <f ca="1">AND(CalcTable[[#This Row],[IrrDay]],CalcTable[[#This Row],[IrrRain]],CalcTable[[#This Row],[IrrWarm]],CalcTable[[#This Row],[IrrWindy]])</f>
        <v>#NAME?</v>
      </c>
      <c r="Y1393" s="13" t="e">
        <f t="shared" ca="1" si="436"/>
        <v>#NAME?</v>
      </c>
      <c r="Z1393" s="13" t="e">
        <f ca="1">CalcTable[[#This Row],[IrrHours]]/5</f>
        <v>#NAME?</v>
      </c>
      <c r="AA1393" s="13" t="e">
        <f ca="1">IF(CalcTable[[#This Row],[IrrFlag]]=FALSE,0,MAX(0,CalcTable[[#This Row],[VolRednWind]]*(FCAP*IRR_TARGET-CalcTable[[#This Row],[IWC]])))</f>
        <v>#NAME?</v>
      </c>
      <c r="AB1393" s="13" t="e">
        <f ca="1">CalcTable[[#This Row],[IWC]]+CalcTable[[#This Row],[Eff Precip]]+CalcTable[[#This Row],[IrrAmt]]-CalcTable[[#This Row],[AET]]</f>
        <v>#NAME?</v>
      </c>
      <c r="AC1393" s="13" t="e">
        <f ca="1">IF(CalcTable[[#This Row],[PWC]]&gt;FCAP,MIN(24*PERC,MIN(SAT,CalcTable[[#This Row],[PWC]])-FCAP),0)</f>
        <v>#NAME?</v>
      </c>
      <c r="AD1393" s="13" t="e">
        <f ca="1">IF(CalcTable[[#This Row],[PWC]]&gt;SAT,CalcTable[[#This Row],[PWC]]-SAT,0)</f>
        <v>#NAME?</v>
      </c>
      <c r="AE1393" s="13" t="e">
        <f ca="1">CalcTable[[#This Row],[PWC]]-CalcTable[[#This Row],[PercAmt]]-CalcTable[[#This Row],[Runoff]]</f>
        <v>#NAME?</v>
      </c>
      <c r="AF1393" s="13" t="e">
        <f ca="1">CalcTable[[#This Row],[IrrAmt]]/1000*CUR_IRR_AREA*10000/IRR_EFF</f>
        <v>#NAME?</v>
      </c>
      <c r="AG1393" s="147"/>
      <c r="AH1393" s="13"/>
      <c r="AI1393" s="50">
        <v>0</v>
      </c>
      <c r="AJ1393" s="50">
        <v>0</v>
      </c>
      <c r="AK1393" s="50">
        <v>0</v>
      </c>
      <c r="AL1393" s="50">
        <v>0</v>
      </c>
      <c r="AM1393" s="50"/>
      <c r="AN1393" s="50"/>
      <c r="AO1393" s="50"/>
      <c r="AP1393" s="50"/>
      <c r="AQ1393" s="50"/>
      <c r="AR1393" s="50"/>
      <c r="AS1393" s="50"/>
      <c r="AT1393" s="50"/>
      <c r="AU1393" s="50"/>
      <c r="AV1393" s="50"/>
      <c r="AW1393" s="50"/>
      <c r="AX1393" s="50">
        <f t="shared" si="447"/>
        <v>0</v>
      </c>
      <c r="AY1393" s="50"/>
      <c r="AZ1393" s="50">
        <f t="shared" si="437"/>
        <v>0</v>
      </c>
      <c r="BA1393" s="50">
        <f t="shared" si="438"/>
        <v>0</v>
      </c>
      <c r="BB1393" s="50">
        <f t="shared" si="439"/>
        <v>0</v>
      </c>
      <c r="BC1393" s="17">
        <f t="shared" si="440"/>
        <v>19689</v>
      </c>
      <c r="BD1393" s="50">
        <f t="shared" si="441"/>
        <v>0</v>
      </c>
      <c r="BE1393" s="50">
        <f t="shared" si="442"/>
        <v>0</v>
      </c>
      <c r="BF1393" s="50">
        <f t="shared" si="448"/>
        <v>0</v>
      </c>
      <c r="BG1393" s="50"/>
      <c r="BH1393" s="17">
        <f t="shared" si="443"/>
        <v>0</v>
      </c>
      <c r="BI1393" s="17">
        <f t="shared" si="451"/>
        <v>1393</v>
      </c>
      <c r="BJ1393" s="17">
        <f t="shared" si="449"/>
        <v>1393</v>
      </c>
      <c r="BK1393" s="150">
        <f t="shared" si="450"/>
        <v>25108</v>
      </c>
      <c r="BL1393" s="50" t="e">
        <f t="shared" ca="1" si="444"/>
        <v>#NAME?</v>
      </c>
      <c r="BM1393" s="50" t="e">
        <f t="shared" ca="1" si="445"/>
        <v>#NAME?</v>
      </c>
      <c r="BN1393" s="50" t="e">
        <f t="shared" ca="1" si="446"/>
        <v>#NAME?</v>
      </c>
    </row>
    <row r="1394" spans="1:66" x14ac:dyDescent="0.35">
      <c r="A1394" s="48">
        <v>25109</v>
      </c>
      <c r="B1394" s="17">
        <v>1968</v>
      </c>
      <c r="C1394" s="17">
        <v>9</v>
      </c>
      <c r="D1394" s="17">
        <v>272</v>
      </c>
      <c r="E1394" s="17">
        <v>28</v>
      </c>
      <c r="F1394" s="17">
        <v>7</v>
      </c>
      <c r="G1394" s="50">
        <v>0.6</v>
      </c>
      <c r="H1394" s="32">
        <v>2.3662407089393946</v>
      </c>
      <c r="I1394" s="50">
        <v>2.8333333333333335</v>
      </c>
      <c r="J1394" s="13">
        <v>0</v>
      </c>
      <c r="K1394" s="13">
        <f t="shared" si="432"/>
        <v>0</v>
      </c>
      <c r="L1394" s="13">
        <f t="shared" si="433"/>
        <v>0</v>
      </c>
      <c r="M1394" s="13" t="e">
        <f ca="1">CalcTable[[#This Row],[IWC]]-AE1393</f>
        <v>#NAME?</v>
      </c>
      <c r="N1394" s="13" t="e">
        <f ca="1">IF(CalcTable[[#This Row],[Day of Year]]&lt;123,FCAP,AE1393)</f>
        <v>#NAME?</v>
      </c>
      <c r="O1394" s="17" t="e">
        <f ca="1">IF(IRR_DRIP,5,COUNTIF('IDET Wind Values'!C1378:G1378,"&lt;="&amp;IRR_MAXWIND))</f>
        <v>#NAME?</v>
      </c>
      <c r="P1394" s="13" t="e">
        <f ca="1">CalcTable[[#This Row],[ET_o]]*KL</f>
        <v>#NAME?</v>
      </c>
      <c r="Q1394" s="13" t="e">
        <f ca="1">IF(WILTPT&lt;=0,1,MAX(0,MIN(1,(CalcTable[[#This Row],[IWC]]-WILTPT)/(MAD-WILTPT))))</f>
        <v>#NAME?</v>
      </c>
      <c r="R1394" s="13" t="e">
        <f ca="1">CalcTable[[#This Row],[ETMult]]*CalcTable[[#This Row],[ETb]]</f>
        <v>#NAME?</v>
      </c>
      <c r="S1394" s="13" t="b">
        <f>INDEX(IRR_LIST,CalcTable[[#This Row],[Day of Week]]+1)</f>
        <v>0</v>
      </c>
      <c r="T1394" s="13">
        <f t="shared" ca="1" si="434"/>
        <v>0</v>
      </c>
      <c r="U1394" s="13" t="b">
        <f ca="1">IF(CalcTable[[#This Row],[IrrPrecip]]&gt;=IC_MM,FALSE,TRUE)</f>
        <v>1</v>
      </c>
      <c r="V1394" s="13" t="b">
        <f t="shared" si="435"/>
        <v>1</v>
      </c>
      <c r="W1394" s="13" t="e">
        <f ca="1">IF(AND(IRR_DRIP=FALSE,CalcTable[[#This Row],[IrrHours]]&lt;=0),FALSE,TRUE)</f>
        <v>#NAME?</v>
      </c>
      <c r="X1394" s="13" t="e">
        <f ca="1">AND(CalcTable[[#This Row],[IrrDay]],CalcTable[[#This Row],[IrrRain]],CalcTable[[#This Row],[IrrWarm]],CalcTable[[#This Row],[IrrWindy]])</f>
        <v>#NAME?</v>
      </c>
      <c r="Y1394" s="13" t="e">
        <f t="shared" ca="1" si="436"/>
        <v>#NAME?</v>
      </c>
      <c r="Z1394" s="13" t="e">
        <f ca="1">CalcTable[[#This Row],[IrrHours]]/5</f>
        <v>#NAME?</v>
      </c>
      <c r="AA1394" s="13" t="e">
        <f ca="1">IF(CalcTable[[#This Row],[IrrFlag]]=FALSE,0,MAX(0,CalcTable[[#This Row],[VolRednWind]]*(FCAP*IRR_TARGET-CalcTable[[#This Row],[IWC]])))</f>
        <v>#NAME?</v>
      </c>
      <c r="AB1394" s="13" t="e">
        <f ca="1">CalcTable[[#This Row],[IWC]]+CalcTable[[#This Row],[Eff Precip]]+CalcTable[[#This Row],[IrrAmt]]-CalcTable[[#This Row],[AET]]</f>
        <v>#NAME?</v>
      </c>
      <c r="AC1394" s="13" t="e">
        <f ca="1">IF(CalcTable[[#This Row],[PWC]]&gt;FCAP,MIN(24*PERC,MIN(SAT,CalcTable[[#This Row],[PWC]])-FCAP),0)</f>
        <v>#NAME?</v>
      </c>
      <c r="AD1394" s="13" t="e">
        <f ca="1">IF(CalcTable[[#This Row],[PWC]]&gt;SAT,CalcTable[[#This Row],[PWC]]-SAT,0)</f>
        <v>#NAME?</v>
      </c>
      <c r="AE1394" s="13" t="e">
        <f ca="1">CalcTable[[#This Row],[PWC]]-CalcTable[[#This Row],[PercAmt]]-CalcTable[[#This Row],[Runoff]]</f>
        <v>#NAME?</v>
      </c>
      <c r="AF1394" s="13" t="e">
        <f ca="1">CalcTable[[#This Row],[IrrAmt]]/1000*CUR_IRR_AREA*10000/IRR_EFF</f>
        <v>#NAME?</v>
      </c>
      <c r="AG1394" s="147"/>
      <c r="AH1394" s="13"/>
      <c r="AI1394" s="50">
        <v>0</v>
      </c>
      <c r="AJ1394" s="50">
        <v>0</v>
      </c>
      <c r="AK1394" s="50">
        <v>2.2113228688966049</v>
      </c>
      <c r="AL1394" s="50">
        <v>0</v>
      </c>
      <c r="AM1394" s="50"/>
      <c r="AN1394" s="50"/>
      <c r="AO1394" s="50"/>
      <c r="AP1394" s="50"/>
      <c r="AQ1394" s="50"/>
      <c r="AR1394" s="50"/>
      <c r="AS1394" s="50"/>
      <c r="AT1394" s="50"/>
      <c r="AU1394" s="50"/>
      <c r="AV1394" s="50"/>
      <c r="AW1394" s="50"/>
      <c r="AX1394" s="50">
        <f t="shared" si="447"/>
        <v>2.2113228688966049</v>
      </c>
      <c r="AY1394" s="50"/>
      <c r="AZ1394" s="50">
        <f t="shared" si="437"/>
        <v>32.432735410483538</v>
      </c>
      <c r="BA1394" s="50">
        <f t="shared" si="438"/>
        <v>49.936116425665126</v>
      </c>
      <c r="BB1394" s="50">
        <f t="shared" si="439"/>
        <v>51.480532397592924</v>
      </c>
      <c r="BC1394" s="17">
        <f t="shared" si="440"/>
        <v>19689</v>
      </c>
      <c r="BD1394" s="50">
        <f t="shared" si="441"/>
        <v>2.2113228688966049</v>
      </c>
      <c r="BE1394" s="50">
        <f t="shared" si="442"/>
        <v>32.432735410483538</v>
      </c>
      <c r="BF1394" s="50">
        <f t="shared" si="448"/>
        <v>53.049630405594961</v>
      </c>
      <c r="BG1394" s="50"/>
      <c r="BH1394" s="17">
        <f t="shared" si="443"/>
        <v>0</v>
      </c>
      <c r="BI1394" s="17">
        <f t="shared" si="451"/>
        <v>1394</v>
      </c>
      <c r="BJ1394" s="17">
        <f t="shared" si="449"/>
        <v>1394</v>
      </c>
      <c r="BK1394" s="150">
        <f t="shared" si="450"/>
        <v>25109</v>
      </c>
      <c r="BL1394" s="50" t="e">
        <f t="shared" ca="1" si="444"/>
        <v>#NAME?</v>
      </c>
      <c r="BM1394" s="50" t="e">
        <f t="shared" ca="1" si="445"/>
        <v>#NAME?</v>
      </c>
      <c r="BN1394" s="50" t="e">
        <f t="shared" ca="1" si="446"/>
        <v>#NAME?</v>
      </c>
    </row>
    <row r="1395" spans="1:66" x14ac:dyDescent="0.35">
      <c r="A1395" s="48">
        <v>25110</v>
      </c>
      <c r="B1395" s="17">
        <v>1968</v>
      </c>
      <c r="C1395" s="17">
        <v>9</v>
      </c>
      <c r="D1395" s="17">
        <v>273</v>
      </c>
      <c r="E1395" s="17">
        <v>29</v>
      </c>
      <c r="F1395" s="17">
        <v>1</v>
      </c>
      <c r="G1395" s="50">
        <v>6.7</v>
      </c>
      <c r="H1395" s="32">
        <v>3.8918115139783351</v>
      </c>
      <c r="I1395" s="50">
        <v>12.666666666666666</v>
      </c>
      <c r="J1395" s="13">
        <v>0</v>
      </c>
      <c r="K1395" s="13">
        <f t="shared" si="432"/>
        <v>0</v>
      </c>
      <c r="L1395" s="13">
        <f t="shared" si="433"/>
        <v>0</v>
      </c>
      <c r="M1395" s="13" t="e">
        <f ca="1">CalcTable[[#This Row],[IWC]]-AE1394</f>
        <v>#NAME?</v>
      </c>
      <c r="N1395" s="13" t="e">
        <f ca="1">IF(CalcTable[[#This Row],[Day of Year]]&lt;123,FCAP,AE1394)</f>
        <v>#NAME?</v>
      </c>
      <c r="O1395" s="17" t="e">
        <f ca="1">IF(IRR_DRIP,5,COUNTIF('IDET Wind Values'!C1379:G1379,"&lt;="&amp;IRR_MAXWIND))</f>
        <v>#NAME?</v>
      </c>
      <c r="P1395" s="13" t="e">
        <f ca="1">CalcTable[[#This Row],[ET_o]]*KL</f>
        <v>#NAME?</v>
      </c>
      <c r="Q1395" s="13" t="e">
        <f ca="1">IF(WILTPT&lt;=0,1,MAX(0,MIN(1,(CalcTable[[#This Row],[IWC]]-WILTPT)/(MAD-WILTPT))))</f>
        <v>#NAME?</v>
      </c>
      <c r="R1395" s="13" t="e">
        <f ca="1">CalcTable[[#This Row],[ETMult]]*CalcTable[[#This Row],[ETb]]</f>
        <v>#NAME?</v>
      </c>
      <c r="S1395" s="13" t="b">
        <f>INDEX(IRR_LIST,CalcTable[[#This Row],[Day of Week]]+1)</f>
        <v>1</v>
      </c>
      <c r="T1395" s="13">
        <f t="shared" ca="1" si="434"/>
        <v>0</v>
      </c>
      <c r="U1395" s="13" t="b">
        <f ca="1">IF(CalcTable[[#This Row],[IrrPrecip]]&gt;=IC_MM,FALSE,TRUE)</f>
        <v>1</v>
      </c>
      <c r="V1395" s="13" t="b">
        <f t="shared" si="435"/>
        <v>0</v>
      </c>
      <c r="W1395" s="13" t="e">
        <f ca="1">IF(AND(IRR_DRIP=FALSE,CalcTable[[#This Row],[IrrHours]]&lt;=0),FALSE,TRUE)</f>
        <v>#NAME?</v>
      </c>
      <c r="X1395" s="13" t="e">
        <f ca="1">AND(CalcTable[[#This Row],[IrrDay]],CalcTable[[#This Row],[IrrRain]],CalcTable[[#This Row],[IrrWarm]],CalcTable[[#This Row],[IrrWindy]])</f>
        <v>#NAME?</v>
      </c>
      <c r="Y1395" s="13" t="e">
        <f t="shared" ca="1" si="436"/>
        <v>#NAME?</v>
      </c>
      <c r="Z1395" s="13" t="e">
        <f ca="1">CalcTable[[#This Row],[IrrHours]]/5</f>
        <v>#NAME?</v>
      </c>
      <c r="AA1395" s="13" t="e">
        <f ca="1">IF(CalcTable[[#This Row],[IrrFlag]]=FALSE,0,MAX(0,CalcTable[[#This Row],[VolRednWind]]*(FCAP*IRR_TARGET-CalcTable[[#This Row],[IWC]])))</f>
        <v>#NAME?</v>
      </c>
      <c r="AB1395" s="13" t="e">
        <f ca="1">CalcTable[[#This Row],[IWC]]+CalcTable[[#This Row],[Eff Precip]]+CalcTable[[#This Row],[IrrAmt]]-CalcTable[[#This Row],[AET]]</f>
        <v>#NAME?</v>
      </c>
      <c r="AC1395" s="13" t="e">
        <f ca="1">IF(CalcTable[[#This Row],[PWC]]&gt;FCAP,MIN(24*PERC,MIN(SAT,CalcTable[[#This Row],[PWC]])-FCAP),0)</f>
        <v>#NAME?</v>
      </c>
      <c r="AD1395" s="13" t="e">
        <f ca="1">IF(CalcTable[[#This Row],[PWC]]&gt;SAT,CalcTable[[#This Row],[PWC]]-SAT,0)</f>
        <v>#NAME?</v>
      </c>
      <c r="AE1395" s="13" t="e">
        <f ca="1">CalcTable[[#This Row],[PWC]]-CalcTable[[#This Row],[PercAmt]]-CalcTable[[#This Row],[Runoff]]</f>
        <v>#NAME?</v>
      </c>
      <c r="AF1395" s="13" t="e">
        <f ca="1">CalcTable[[#This Row],[IrrAmt]]/1000*CUR_IRR_AREA*10000/IRR_EFF</f>
        <v>#NAME?</v>
      </c>
      <c r="AG1395" s="147"/>
      <c r="AH1395" s="13"/>
      <c r="AI1395" s="50">
        <v>0</v>
      </c>
      <c r="AJ1395" s="50">
        <v>0</v>
      </c>
      <c r="AK1395" s="50">
        <v>0</v>
      </c>
      <c r="AL1395" s="50">
        <v>0</v>
      </c>
      <c r="AM1395" s="50"/>
      <c r="AN1395" s="50"/>
      <c r="AO1395" s="50"/>
      <c r="AP1395" s="50"/>
      <c r="AQ1395" s="50"/>
      <c r="AR1395" s="50"/>
      <c r="AS1395" s="50"/>
      <c r="AT1395" s="50"/>
      <c r="AU1395" s="50"/>
      <c r="AV1395" s="50"/>
      <c r="AW1395" s="50"/>
      <c r="AX1395" s="50">
        <f t="shared" si="447"/>
        <v>0</v>
      </c>
      <c r="AY1395" s="50"/>
      <c r="AZ1395" s="50">
        <f t="shared" si="437"/>
        <v>0</v>
      </c>
      <c r="BA1395" s="50">
        <f t="shared" si="438"/>
        <v>0</v>
      </c>
      <c r="BB1395" s="50">
        <f t="shared" si="439"/>
        <v>0</v>
      </c>
      <c r="BC1395" s="17">
        <f t="shared" si="440"/>
        <v>19689</v>
      </c>
      <c r="BD1395" s="50">
        <f t="shared" si="441"/>
        <v>0</v>
      </c>
      <c r="BE1395" s="50">
        <f t="shared" si="442"/>
        <v>0</v>
      </c>
      <c r="BF1395" s="50">
        <f t="shared" si="448"/>
        <v>0</v>
      </c>
      <c r="BG1395" s="50"/>
      <c r="BH1395" s="17">
        <f t="shared" si="443"/>
        <v>0</v>
      </c>
      <c r="BI1395" s="17">
        <f t="shared" si="451"/>
        <v>1395</v>
      </c>
      <c r="BJ1395" s="17">
        <f t="shared" si="449"/>
        <v>1395</v>
      </c>
      <c r="BK1395" s="150">
        <f t="shared" si="450"/>
        <v>25110</v>
      </c>
      <c r="BL1395" s="50" t="e">
        <f t="shared" ca="1" si="444"/>
        <v>#NAME?</v>
      </c>
      <c r="BM1395" s="50" t="e">
        <f t="shared" ca="1" si="445"/>
        <v>#NAME?</v>
      </c>
      <c r="BN1395" s="50" t="e">
        <f t="shared" ca="1" si="446"/>
        <v>#NAME?</v>
      </c>
    </row>
    <row r="1396" spans="1:66" x14ac:dyDescent="0.35">
      <c r="A1396" s="48">
        <v>25111</v>
      </c>
      <c r="B1396" s="17">
        <v>1968</v>
      </c>
      <c r="C1396" s="17">
        <v>9</v>
      </c>
      <c r="D1396" s="17">
        <v>274</v>
      </c>
      <c r="E1396" s="17">
        <v>30</v>
      </c>
      <c r="F1396" s="17">
        <v>2</v>
      </c>
      <c r="G1396" s="50">
        <v>2.8</v>
      </c>
      <c r="H1396" s="32">
        <v>2.0042984837441975</v>
      </c>
      <c r="I1396" s="50">
        <v>21.833333333333332</v>
      </c>
      <c r="J1396" s="13">
        <v>0</v>
      </c>
      <c r="K1396" s="13">
        <f t="shared" si="432"/>
        <v>0</v>
      </c>
      <c r="L1396" s="13">
        <f t="shared" si="433"/>
        <v>0</v>
      </c>
      <c r="M1396" s="13" t="e">
        <f ca="1">CalcTable[[#This Row],[IWC]]-AE1395</f>
        <v>#NAME?</v>
      </c>
      <c r="N1396" s="13" t="e">
        <f ca="1">IF(CalcTable[[#This Row],[Day of Year]]&lt;123,FCAP,AE1395)</f>
        <v>#NAME?</v>
      </c>
      <c r="O1396" s="17" t="e">
        <f ca="1">IF(IRR_DRIP,5,COUNTIF('IDET Wind Values'!C1380:G1380,"&lt;="&amp;IRR_MAXWIND))</f>
        <v>#NAME?</v>
      </c>
      <c r="P1396" s="13" t="e">
        <f ca="1">CalcTable[[#This Row],[ET_o]]*KL</f>
        <v>#NAME?</v>
      </c>
      <c r="Q1396" s="13" t="e">
        <f ca="1">IF(WILTPT&lt;=0,1,MAX(0,MIN(1,(CalcTable[[#This Row],[IWC]]-WILTPT)/(MAD-WILTPT))))</f>
        <v>#NAME?</v>
      </c>
      <c r="R1396" s="13" t="e">
        <f ca="1">CalcTable[[#This Row],[ETMult]]*CalcTable[[#This Row],[ETb]]</f>
        <v>#NAME?</v>
      </c>
      <c r="S1396" s="13" t="b">
        <f>INDEX(IRR_LIST,CalcTable[[#This Row],[Day of Week]]+1)</f>
        <v>0</v>
      </c>
      <c r="T1396" s="13">
        <f t="shared" ca="1" si="434"/>
        <v>0</v>
      </c>
      <c r="U1396" s="13" t="b">
        <f ca="1">IF(CalcTable[[#This Row],[IrrPrecip]]&gt;=IC_MM,FALSE,TRUE)</f>
        <v>1</v>
      </c>
      <c r="V1396" s="13" t="b">
        <f t="shared" si="435"/>
        <v>0</v>
      </c>
      <c r="W1396" s="13" t="e">
        <f ca="1">IF(AND(IRR_DRIP=FALSE,CalcTable[[#This Row],[IrrHours]]&lt;=0),FALSE,TRUE)</f>
        <v>#NAME?</v>
      </c>
      <c r="X1396" s="13" t="e">
        <f ca="1">AND(CalcTable[[#This Row],[IrrDay]],CalcTable[[#This Row],[IrrRain]],CalcTable[[#This Row],[IrrWarm]],CalcTable[[#This Row],[IrrWindy]])</f>
        <v>#NAME?</v>
      </c>
      <c r="Y1396" s="13" t="e">
        <f t="shared" ca="1" si="436"/>
        <v>#NAME?</v>
      </c>
      <c r="Z1396" s="13" t="e">
        <f ca="1">CalcTable[[#This Row],[IrrHours]]/5</f>
        <v>#NAME?</v>
      </c>
      <c r="AA1396" s="13" t="e">
        <f ca="1">IF(CalcTable[[#This Row],[IrrFlag]]=FALSE,0,MAX(0,CalcTable[[#This Row],[VolRednWind]]*(FCAP*IRR_TARGET-CalcTable[[#This Row],[IWC]])))</f>
        <v>#NAME?</v>
      </c>
      <c r="AB1396" s="13" t="e">
        <f ca="1">CalcTable[[#This Row],[IWC]]+CalcTable[[#This Row],[Eff Precip]]+CalcTable[[#This Row],[IrrAmt]]-CalcTable[[#This Row],[AET]]</f>
        <v>#NAME?</v>
      </c>
      <c r="AC1396" s="13" t="e">
        <f ca="1">IF(CalcTable[[#This Row],[PWC]]&gt;FCAP,MIN(24*PERC,MIN(SAT,CalcTable[[#This Row],[PWC]])-FCAP),0)</f>
        <v>#NAME?</v>
      </c>
      <c r="AD1396" s="13" t="e">
        <f ca="1">IF(CalcTable[[#This Row],[PWC]]&gt;SAT,CalcTable[[#This Row],[PWC]]-SAT,0)</f>
        <v>#NAME?</v>
      </c>
      <c r="AE1396" s="13" t="e">
        <f ca="1">CalcTable[[#This Row],[PWC]]-CalcTable[[#This Row],[PercAmt]]-CalcTable[[#This Row],[Runoff]]</f>
        <v>#NAME?</v>
      </c>
      <c r="AF1396" s="13" t="e">
        <f ca="1">CalcTable[[#This Row],[IrrAmt]]/1000*CUR_IRR_AREA*10000/IRR_EFF</f>
        <v>#NAME?</v>
      </c>
      <c r="AG1396" s="147"/>
      <c r="AH1396" s="13"/>
      <c r="AI1396" s="50">
        <v>0</v>
      </c>
      <c r="AJ1396" s="50">
        <v>0</v>
      </c>
      <c r="AK1396" s="50">
        <v>0</v>
      </c>
      <c r="AL1396" s="50">
        <v>0</v>
      </c>
      <c r="AM1396" s="50"/>
      <c r="AN1396" s="50"/>
      <c r="AO1396" s="50"/>
      <c r="AP1396" s="50"/>
      <c r="AQ1396" s="50"/>
      <c r="AR1396" s="50"/>
      <c r="AS1396" s="50"/>
      <c r="AT1396" s="50"/>
      <c r="AU1396" s="50"/>
      <c r="AV1396" s="50"/>
      <c r="AW1396" s="50"/>
      <c r="AX1396" s="50">
        <f t="shared" si="447"/>
        <v>0</v>
      </c>
      <c r="AY1396" s="50"/>
      <c r="AZ1396" s="50">
        <f t="shared" si="437"/>
        <v>0</v>
      </c>
      <c r="BA1396" s="50">
        <f t="shared" si="438"/>
        <v>0</v>
      </c>
      <c r="BB1396" s="50">
        <f t="shared" si="439"/>
        <v>0</v>
      </c>
      <c r="BC1396" s="17">
        <f t="shared" si="440"/>
        <v>19689</v>
      </c>
      <c r="BD1396" s="50">
        <f t="shared" si="441"/>
        <v>0</v>
      </c>
      <c r="BE1396" s="50">
        <f t="shared" si="442"/>
        <v>0</v>
      </c>
      <c r="BF1396" s="50">
        <f t="shared" si="448"/>
        <v>0</v>
      </c>
      <c r="BG1396" s="50"/>
      <c r="BH1396" s="17">
        <f t="shared" si="443"/>
        <v>0</v>
      </c>
      <c r="BI1396" s="17">
        <f t="shared" si="451"/>
        <v>1396</v>
      </c>
      <c r="BJ1396" s="17">
        <f t="shared" si="449"/>
        <v>1396</v>
      </c>
      <c r="BK1396" s="150">
        <f t="shared" si="450"/>
        <v>25111</v>
      </c>
      <c r="BL1396" s="50" t="e">
        <f t="shared" ca="1" si="444"/>
        <v>#NAME?</v>
      </c>
      <c r="BM1396" s="50" t="e">
        <f t="shared" ca="1" si="445"/>
        <v>#NAME?</v>
      </c>
      <c r="BN1396" s="50" t="e">
        <f t="shared" ca="1" si="446"/>
        <v>#NAME?</v>
      </c>
    </row>
    <row r="1397" spans="1:66" x14ac:dyDescent="0.35">
      <c r="A1397" s="48">
        <v>25324</v>
      </c>
      <c r="B1397" s="17">
        <v>1969</v>
      </c>
      <c r="C1397" s="17">
        <v>5</v>
      </c>
      <c r="D1397" s="17">
        <v>121</v>
      </c>
      <c r="E1397" s="17">
        <v>1</v>
      </c>
      <c r="F1397" s="17">
        <v>5</v>
      </c>
      <c r="G1397" s="50">
        <v>2.2000000000000002</v>
      </c>
      <c r="H1397" s="32">
        <v>2.38330056387777</v>
      </c>
      <c r="I1397" s="50">
        <v>4.5</v>
      </c>
      <c r="J1397" s="13">
        <v>0</v>
      </c>
      <c r="K1397" s="13">
        <f t="shared" si="432"/>
        <v>0</v>
      </c>
      <c r="L1397" s="13">
        <f t="shared" si="433"/>
        <v>0</v>
      </c>
      <c r="M1397" s="13" t="e">
        <f ca="1">CalcTable[[#This Row],[IWC]]-AE1396</f>
        <v>#NAME?</v>
      </c>
      <c r="N1397" s="13" t="e">
        <f ca="1">IF(CalcTable[[#This Row],[Day of Year]]&lt;123,FCAP,AE1396)</f>
        <v>#NAME?</v>
      </c>
      <c r="O1397" s="17" t="e">
        <f ca="1">IF(IRR_DRIP,5,COUNTIF('IDET Wind Values'!C1381:G1381,"&lt;="&amp;IRR_MAXWIND))</f>
        <v>#NAME?</v>
      </c>
      <c r="P1397" s="13" t="e">
        <f ca="1">CalcTable[[#This Row],[ET_o]]*KL</f>
        <v>#NAME?</v>
      </c>
      <c r="Q1397" s="13" t="e">
        <f ca="1">IF(WILTPT&lt;=0,1,MAX(0,MIN(1,(CalcTable[[#This Row],[IWC]]-WILTPT)/(MAD-WILTPT))))</f>
        <v>#NAME?</v>
      </c>
      <c r="R1397" s="13" t="e">
        <f ca="1">CalcTable[[#This Row],[ETMult]]*CalcTable[[#This Row],[ETb]]</f>
        <v>#NAME?</v>
      </c>
      <c r="S1397" s="13" t="b">
        <f>INDEX(IRR_LIST,CalcTable[[#This Row],[Day of Week]]+1)</f>
        <v>1</v>
      </c>
      <c r="T1397" s="13">
        <f t="shared" ca="1" si="434"/>
        <v>0</v>
      </c>
      <c r="U1397" s="13" t="b">
        <f ca="1">IF(CalcTable[[#This Row],[IrrPrecip]]&gt;=IC_MM,FALSE,TRUE)</f>
        <v>1</v>
      </c>
      <c r="V1397" s="13" t="b">
        <f t="shared" si="435"/>
        <v>0</v>
      </c>
      <c r="W1397" s="13" t="e">
        <f ca="1">IF(AND(IRR_DRIP=FALSE,CalcTable[[#This Row],[IrrHours]]&lt;=0),FALSE,TRUE)</f>
        <v>#NAME?</v>
      </c>
      <c r="X1397" s="13" t="e">
        <f ca="1">AND(CalcTable[[#This Row],[IrrDay]],CalcTable[[#This Row],[IrrRain]],CalcTable[[#This Row],[IrrWarm]],CalcTable[[#This Row],[IrrWindy]])</f>
        <v>#NAME?</v>
      </c>
      <c r="Y1397" s="13" t="e">
        <f t="shared" ca="1" si="436"/>
        <v>#NAME?</v>
      </c>
      <c r="Z1397" s="13" t="e">
        <f ca="1">CalcTable[[#This Row],[IrrHours]]/5</f>
        <v>#NAME?</v>
      </c>
      <c r="AA1397" s="13" t="e">
        <f ca="1">IF(CalcTable[[#This Row],[IrrFlag]]=FALSE,0,MAX(0,CalcTable[[#This Row],[VolRednWind]]*(FCAP*IRR_TARGET-CalcTable[[#This Row],[IWC]])))</f>
        <v>#NAME?</v>
      </c>
      <c r="AB1397" s="13" t="e">
        <f ca="1">CalcTable[[#This Row],[IWC]]+CalcTable[[#This Row],[Eff Precip]]+CalcTable[[#This Row],[IrrAmt]]-CalcTable[[#This Row],[AET]]</f>
        <v>#NAME?</v>
      </c>
      <c r="AC1397" s="13" t="e">
        <f ca="1">IF(CalcTable[[#This Row],[PWC]]&gt;FCAP,MIN(24*PERC,MIN(SAT,CalcTable[[#This Row],[PWC]])-FCAP),0)</f>
        <v>#NAME?</v>
      </c>
      <c r="AD1397" s="13" t="e">
        <f ca="1">IF(CalcTable[[#This Row],[PWC]]&gt;SAT,CalcTable[[#This Row],[PWC]]-SAT,0)</f>
        <v>#NAME?</v>
      </c>
      <c r="AE1397" s="13" t="e">
        <f ca="1">CalcTable[[#This Row],[PWC]]-CalcTable[[#This Row],[PercAmt]]-CalcTable[[#This Row],[Runoff]]</f>
        <v>#NAME?</v>
      </c>
      <c r="AF1397" s="13" t="e">
        <f ca="1">CalcTable[[#This Row],[IrrAmt]]/1000*CUR_IRR_AREA*10000/IRR_EFF</f>
        <v>#NAME?</v>
      </c>
      <c r="AG1397" s="147"/>
      <c r="AH1397" s="13"/>
      <c r="AI1397" s="50">
        <v>0</v>
      </c>
      <c r="AJ1397" s="50">
        <v>0</v>
      </c>
      <c r="AK1397" s="50">
        <v>0</v>
      </c>
      <c r="AL1397" s="50">
        <v>0</v>
      </c>
      <c r="AM1397" s="50"/>
      <c r="AN1397" s="50"/>
      <c r="AO1397" s="50"/>
      <c r="AP1397" s="50"/>
      <c r="AQ1397" s="50"/>
      <c r="AR1397" s="50"/>
      <c r="AS1397" s="50"/>
      <c r="AT1397" s="50"/>
      <c r="AU1397" s="50"/>
      <c r="AV1397" s="50"/>
      <c r="AW1397" s="50"/>
      <c r="AX1397" s="50">
        <f t="shared" si="447"/>
        <v>0</v>
      </c>
      <c r="AY1397" s="50"/>
      <c r="AZ1397" s="50">
        <f t="shared" si="437"/>
        <v>0</v>
      </c>
      <c r="BA1397" s="50">
        <f t="shared" si="438"/>
        <v>0</v>
      </c>
      <c r="BB1397" s="50">
        <f t="shared" si="439"/>
        <v>0</v>
      </c>
      <c r="BC1397" s="17">
        <f t="shared" si="440"/>
        <v>19695</v>
      </c>
      <c r="BD1397" s="50">
        <f t="shared" si="441"/>
        <v>0</v>
      </c>
      <c r="BE1397" s="50">
        <f t="shared" si="442"/>
        <v>0</v>
      </c>
      <c r="BF1397" s="50">
        <f t="shared" si="448"/>
        <v>0</v>
      </c>
      <c r="BG1397" s="50"/>
      <c r="BH1397" s="17">
        <f t="shared" si="443"/>
        <v>0</v>
      </c>
      <c r="BI1397" s="17">
        <f t="shared" si="451"/>
        <v>1397</v>
      </c>
      <c r="BJ1397" s="17">
        <f t="shared" si="449"/>
        <v>1397</v>
      </c>
      <c r="BK1397" s="150">
        <f t="shared" si="450"/>
        <v>25324</v>
      </c>
      <c r="BL1397" s="50" t="e">
        <f t="shared" ca="1" si="444"/>
        <v>#NAME?</v>
      </c>
      <c r="BM1397" s="50" t="e">
        <f t="shared" ca="1" si="445"/>
        <v>#NAME?</v>
      </c>
      <c r="BN1397" s="50" t="e">
        <f t="shared" ca="1" si="446"/>
        <v>#NAME?</v>
      </c>
    </row>
    <row r="1398" spans="1:66" x14ac:dyDescent="0.35">
      <c r="A1398" s="48">
        <v>25325</v>
      </c>
      <c r="B1398" s="17">
        <v>1969</v>
      </c>
      <c r="C1398" s="17">
        <v>5</v>
      </c>
      <c r="D1398" s="17">
        <v>122</v>
      </c>
      <c r="E1398" s="17">
        <v>2</v>
      </c>
      <c r="F1398" s="17">
        <v>6</v>
      </c>
      <c r="G1398" s="50">
        <v>1.1000000000000001</v>
      </c>
      <c r="H1398" s="32">
        <v>2.1335772943435831</v>
      </c>
      <c r="I1398" s="50">
        <v>3.3333333333333335</v>
      </c>
      <c r="J1398" s="13">
        <v>8.6</v>
      </c>
      <c r="K1398" s="13">
        <f t="shared" si="432"/>
        <v>8.6</v>
      </c>
      <c r="L1398" s="13">
        <f t="shared" si="433"/>
        <v>2.6999999999999997</v>
      </c>
      <c r="M1398" s="13" t="e">
        <f ca="1">CalcTable[[#This Row],[IWC]]-AE1397</f>
        <v>#NAME?</v>
      </c>
      <c r="N1398" s="13" t="e">
        <f ca="1">IF(CalcTable[[#This Row],[Day of Year]]&lt;123,FCAP,AE1397)</f>
        <v>#NAME?</v>
      </c>
      <c r="O1398" s="17" t="e">
        <f ca="1">IF(IRR_DRIP,5,COUNTIF('IDET Wind Values'!C1382:G1382,"&lt;="&amp;IRR_MAXWIND))</f>
        <v>#NAME?</v>
      </c>
      <c r="P1398" s="13" t="e">
        <f ca="1">CalcTable[[#This Row],[ET_o]]*KL</f>
        <v>#NAME?</v>
      </c>
      <c r="Q1398" s="13" t="e">
        <f ca="1">IF(WILTPT&lt;=0,1,MAX(0,MIN(1,(CalcTable[[#This Row],[IWC]]-WILTPT)/(MAD-WILTPT))))</f>
        <v>#NAME?</v>
      </c>
      <c r="R1398" s="13" t="e">
        <f ca="1">CalcTable[[#This Row],[ETMult]]*CalcTable[[#This Row],[ETb]]</f>
        <v>#NAME?</v>
      </c>
      <c r="S1398" s="13" t="b">
        <f>INDEX(IRR_LIST,CalcTable[[#This Row],[Day of Week]]+1)</f>
        <v>0</v>
      </c>
      <c r="T1398" s="13">
        <f t="shared" ca="1" si="434"/>
        <v>0</v>
      </c>
      <c r="U1398" s="13" t="b">
        <f ca="1">IF(CalcTable[[#This Row],[IrrPrecip]]&gt;=IC_MM,FALSE,TRUE)</f>
        <v>1</v>
      </c>
      <c r="V1398" s="13" t="b">
        <f t="shared" si="435"/>
        <v>0</v>
      </c>
      <c r="W1398" s="13" t="e">
        <f ca="1">IF(AND(IRR_DRIP=FALSE,CalcTable[[#This Row],[IrrHours]]&lt;=0),FALSE,TRUE)</f>
        <v>#NAME?</v>
      </c>
      <c r="X1398" s="13" t="e">
        <f ca="1">AND(CalcTable[[#This Row],[IrrDay]],CalcTable[[#This Row],[IrrRain]],CalcTable[[#This Row],[IrrWarm]],CalcTable[[#This Row],[IrrWindy]])</f>
        <v>#NAME?</v>
      </c>
      <c r="Y1398" s="13" t="e">
        <f t="shared" ca="1" si="436"/>
        <v>#NAME?</v>
      </c>
      <c r="Z1398" s="13" t="e">
        <f ca="1">CalcTable[[#This Row],[IrrHours]]/5</f>
        <v>#NAME?</v>
      </c>
      <c r="AA1398" s="13" t="e">
        <f ca="1">IF(CalcTable[[#This Row],[IrrFlag]]=FALSE,0,MAX(0,CalcTable[[#This Row],[VolRednWind]]*(FCAP*IRR_TARGET-CalcTable[[#This Row],[IWC]])))</f>
        <v>#NAME?</v>
      </c>
      <c r="AB1398" s="13" t="e">
        <f ca="1">CalcTable[[#This Row],[IWC]]+CalcTable[[#This Row],[Eff Precip]]+CalcTable[[#This Row],[IrrAmt]]-CalcTable[[#This Row],[AET]]</f>
        <v>#NAME?</v>
      </c>
      <c r="AC1398" s="13" t="e">
        <f ca="1">IF(CalcTable[[#This Row],[PWC]]&gt;FCAP,MIN(24*PERC,MIN(SAT,CalcTable[[#This Row],[PWC]])-FCAP),0)</f>
        <v>#NAME?</v>
      </c>
      <c r="AD1398" s="13" t="e">
        <f ca="1">IF(CalcTable[[#This Row],[PWC]]&gt;SAT,CalcTable[[#This Row],[PWC]]-SAT,0)</f>
        <v>#NAME?</v>
      </c>
      <c r="AE1398" s="13" t="e">
        <f ca="1">CalcTable[[#This Row],[PWC]]-CalcTable[[#This Row],[PercAmt]]-CalcTable[[#This Row],[Runoff]]</f>
        <v>#NAME?</v>
      </c>
      <c r="AF1398" s="13" t="e">
        <f ca="1">CalcTable[[#This Row],[IrrAmt]]/1000*CUR_IRR_AREA*10000/IRR_EFF</f>
        <v>#NAME?</v>
      </c>
      <c r="AG1398" s="147"/>
      <c r="AH1398" s="13"/>
      <c r="AI1398" s="50">
        <v>0</v>
      </c>
      <c r="AJ1398" s="50">
        <v>0</v>
      </c>
      <c r="AK1398" s="50">
        <v>0</v>
      </c>
      <c r="AL1398" s="50">
        <v>0</v>
      </c>
      <c r="AM1398" s="50"/>
      <c r="AN1398" s="50"/>
      <c r="AO1398" s="50"/>
      <c r="AP1398" s="50"/>
      <c r="AQ1398" s="50"/>
      <c r="AR1398" s="50"/>
      <c r="AS1398" s="50"/>
      <c r="AT1398" s="50"/>
      <c r="AU1398" s="50"/>
      <c r="AV1398" s="50"/>
      <c r="AW1398" s="50"/>
      <c r="AX1398" s="50">
        <f t="shared" si="447"/>
        <v>0</v>
      </c>
      <c r="AY1398" s="50"/>
      <c r="AZ1398" s="50">
        <f t="shared" si="437"/>
        <v>0</v>
      </c>
      <c r="BA1398" s="50">
        <f t="shared" si="438"/>
        <v>0</v>
      </c>
      <c r="BB1398" s="50">
        <f t="shared" si="439"/>
        <v>0</v>
      </c>
      <c r="BC1398" s="17">
        <f t="shared" si="440"/>
        <v>19695</v>
      </c>
      <c r="BD1398" s="50">
        <f t="shared" si="441"/>
        <v>0</v>
      </c>
      <c r="BE1398" s="50">
        <f t="shared" si="442"/>
        <v>0</v>
      </c>
      <c r="BF1398" s="50">
        <f t="shared" si="448"/>
        <v>0</v>
      </c>
      <c r="BG1398" s="50"/>
      <c r="BH1398" s="17">
        <f t="shared" si="443"/>
        <v>0</v>
      </c>
      <c r="BI1398" s="17">
        <f t="shared" si="451"/>
        <v>1398</v>
      </c>
      <c r="BJ1398" s="17">
        <f t="shared" si="449"/>
        <v>1398</v>
      </c>
      <c r="BK1398" s="150">
        <f t="shared" si="450"/>
        <v>25325</v>
      </c>
      <c r="BL1398" s="50" t="e">
        <f t="shared" ca="1" si="444"/>
        <v>#NAME?</v>
      </c>
      <c r="BM1398" s="50" t="e">
        <f t="shared" ca="1" si="445"/>
        <v>#NAME?</v>
      </c>
      <c r="BN1398" s="50" t="e">
        <f t="shared" ca="1" si="446"/>
        <v>#NAME?</v>
      </c>
    </row>
    <row r="1399" spans="1:66" x14ac:dyDescent="0.35">
      <c r="A1399" s="48">
        <v>25326</v>
      </c>
      <c r="B1399" s="17">
        <v>1969</v>
      </c>
      <c r="C1399" s="17">
        <v>5</v>
      </c>
      <c r="D1399" s="17">
        <v>123</v>
      </c>
      <c r="E1399" s="17">
        <v>3</v>
      </c>
      <c r="F1399" s="17">
        <v>7</v>
      </c>
      <c r="G1399" s="50">
        <v>1.1000000000000001</v>
      </c>
      <c r="H1399" s="32">
        <v>2.5008120362412583</v>
      </c>
      <c r="I1399" s="50">
        <v>8.6666666666666661</v>
      </c>
      <c r="J1399" s="13">
        <v>10.4</v>
      </c>
      <c r="K1399" s="13">
        <f t="shared" si="432"/>
        <v>10.4</v>
      </c>
      <c r="L1399" s="13">
        <f t="shared" si="433"/>
        <v>4.0500000000000007</v>
      </c>
      <c r="M1399" s="13" t="e">
        <f ca="1">CalcTable[[#This Row],[IWC]]-AE1398</f>
        <v>#NAME?</v>
      </c>
      <c r="N1399" s="13" t="e">
        <f ca="1">IF(CalcTable[[#This Row],[Day of Year]]&lt;123,FCAP,AE1398)</f>
        <v>#NAME?</v>
      </c>
      <c r="O1399" s="17" t="e">
        <f ca="1">IF(IRR_DRIP,5,COUNTIF('IDET Wind Values'!C1383:G1383,"&lt;="&amp;IRR_MAXWIND))</f>
        <v>#NAME?</v>
      </c>
      <c r="P1399" s="13" t="e">
        <f ca="1">CalcTable[[#This Row],[ET_o]]*KL</f>
        <v>#NAME?</v>
      </c>
      <c r="Q1399" s="13" t="e">
        <f ca="1">IF(WILTPT&lt;=0,1,MAX(0,MIN(1,(CalcTable[[#This Row],[IWC]]-WILTPT)/(MAD-WILTPT))))</f>
        <v>#NAME?</v>
      </c>
      <c r="R1399" s="13" t="e">
        <f ca="1">CalcTable[[#This Row],[ETMult]]*CalcTable[[#This Row],[ETb]]</f>
        <v>#NAME?</v>
      </c>
      <c r="S1399" s="13" t="b">
        <f>INDEX(IRR_LIST,CalcTable[[#This Row],[Day of Week]]+1)</f>
        <v>0</v>
      </c>
      <c r="T1399" s="13">
        <f t="shared" ca="1" si="434"/>
        <v>8.6</v>
      </c>
      <c r="U1399" s="13" t="b">
        <f ca="1">IF(CalcTable[[#This Row],[IrrPrecip]]&gt;=IC_MM,FALSE,TRUE)</f>
        <v>1</v>
      </c>
      <c r="V1399" s="13" t="b">
        <f t="shared" si="435"/>
        <v>0</v>
      </c>
      <c r="W1399" s="13" t="e">
        <f ca="1">IF(AND(IRR_DRIP=FALSE,CalcTable[[#This Row],[IrrHours]]&lt;=0),FALSE,TRUE)</f>
        <v>#NAME?</v>
      </c>
      <c r="X1399" s="13" t="e">
        <f ca="1">AND(CalcTable[[#This Row],[IrrDay]],CalcTable[[#This Row],[IrrRain]],CalcTable[[#This Row],[IrrWarm]],CalcTable[[#This Row],[IrrWindy]])</f>
        <v>#NAME?</v>
      </c>
      <c r="Y1399" s="13" t="e">
        <f t="shared" ca="1" si="436"/>
        <v>#NAME?</v>
      </c>
      <c r="Z1399" s="13" t="e">
        <f ca="1">CalcTable[[#This Row],[IrrHours]]/5</f>
        <v>#NAME?</v>
      </c>
      <c r="AA1399" s="13" t="e">
        <f ca="1">IF(CalcTable[[#This Row],[IrrFlag]]=FALSE,0,MAX(0,CalcTable[[#This Row],[VolRednWind]]*(FCAP*IRR_TARGET-CalcTable[[#This Row],[IWC]])))</f>
        <v>#NAME?</v>
      </c>
      <c r="AB1399" s="13" t="e">
        <f ca="1">CalcTable[[#This Row],[IWC]]+CalcTable[[#This Row],[Eff Precip]]+CalcTable[[#This Row],[IrrAmt]]-CalcTable[[#This Row],[AET]]</f>
        <v>#NAME?</v>
      </c>
      <c r="AC1399" s="13" t="e">
        <f ca="1">IF(CalcTable[[#This Row],[PWC]]&gt;FCAP,MIN(24*PERC,MIN(SAT,CalcTable[[#This Row],[PWC]])-FCAP),0)</f>
        <v>#NAME?</v>
      </c>
      <c r="AD1399" s="13" t="e">
        <f ca="1">IF(CalcTable[[#This Row],[PWC]]&gt;SAT,CalcTable[[#This Row],[PWC]]-SAT,0)</f>
        <v>#NAME?</v>
      </c>
      <c r="AE1399" s="13" t="e">
        <f ca="1">CalcTable[[#This Row],[PWC]]-CalcTable[[#This Row],[PercAmt]]-CalcTable[[#This Row],[Runoff]]</f>
        <v>#NAME?</v>
      </c>
      <c r="AF1399" s="13" t="e">
        <f ca="1">CalcTable[[#This Row],[IrrAmt]]/1000*CUR_IRR_AREA*10000/IRR_EFF</f>
        <v>#NAME?</v>
      </c>
      <c r="AG1399" s="147"/>
      <c r="AH1399" s="13"/>
      <c r="AI1399" s="50">
        <v>0</v>
      </c>
      <c r="AJ1399" s="50">
        <v>0</v>
      </c>
      <c r="AK1399" s="50">
        <v>0</v>
      </c>
      <c r="AL1399" s="50">
        <v>0</v>
      </c>
      <c r="AM1399" s="50"/>
      <c r="AN1399" s="50"/>
      <c r="AO1399" s="50"/>
      <c r="AP1399" s="50"/>
      <c r="AQ1399" s="50"/>
      <c r="AR1399" s="50"/>
      <c r="AS1399" s="50"/>
      <c r="AT1399" s="50"/>
      <c r="AU1399" s="50"/>
      <c r="AV1399" s="50"/>
      <c r="AW1399" s="50"/>
      <c r="AX1399" s="50">
        <f t="shared" si="447"/>
        <v>0</v>
      </c>
      <c r="AY1399" s="50"/>
      <c r="AZ1399" s="50">
        <f t="shared" si="437"/>
        <v>0</v>
      </c>
      <c r="BA1399" s="50">
        <f t="shared" si="438"/>
        <v>0</v>
      </c>
      <c r="BB1399" s="50">
        <f t="shared" si="439"/>
        <v>0</v>
      </c>
      <c r="BC1399" s="17">
        <f t="shared" si="440"/>
        <v>19695</v>
      </c>
      <c r="BD1399" s="50">
        <f t="shared" si="441"/>
        <v>0</v>
      </c>
      <c r="BE1399" s="50">
        <f t="shared" si="442"/>
        <v>0</v>
      </c>
      <c r="BF1399" s="50">
        <f t="shared" si="448"/>
        <v>0</v>
      </c>
      <c r="BG1399" s="50"/>
      <c r="BH1399" s="17">
        <f t="shared" si="443"/>
        <v>0</v>
      </c>
      <c r="BI1399" s="17">
        <f t="shared" si="451"/>
        <v>1399</v>
      </c>
      <c r="BJ1399" s="17">
        <f t="shared" si="449"/>
        <v>1399</v>
      </c>
      <c r="BK1399" s="150">
        <f t="shared" si="450"/>
        <v>25326</v>
      </c>
      <c r="BL1399" s="50" t="e">
        <f t="shared" ca="1" si="444"/>
        <v>#NAME?</v>
      </c>
      <c r="BM1399" s="50" t="e">
        <f t="shared" ca="1" si="445"/>
        <v>#NAME?</v>
      </c>
      <c r="BN1399" s="50" t="e">
        <f t="shared" ca="1" si="446"/>
        <v>#NAME?</v>
      </c>
    </row>
    <row r="1400" spans="1:66" x14ac:dyDescent="0.35">
      <c r="A1400" s="48">
        <v>25327</v>
      </c>
      <c r="B1400" s="17">
        <v>1969</v>
      </c>
      <c r="C1400" s="17">
        <v>5</v>
      </c>
      <c r="D1400" s="17">
        <v>124</v>
      </c>
      <c r="E1400" s="17">
        <v>4</v>
      </c>
      <c r="F1400" s="17">
        <v>1</v>
      </c>
      <c r="G1400" s="50">
        <v>1.1000000000000001</v>
      </c>
      <c r="H1400" s="32">
        <v>3.3448397579959339</v>
      </c>
      <c r="I1400" s="50">
        <v>7.833333333333333</v>
      </c>
      <c r="J1400" s="13">
        <v>0.3</v>
      </c>
      <c r="K1400" s="13">
        <f t="shared" si="432"/>
        <v>0.3</v>
      </c>
      <c r="L1400" s="13">
        <f t="shared" si="433"/>
        <v>0</v>
      </c>
      <c r="M1400" s="13" t="e">
        <f ca="1">CalcTable[[#This Row],[IWC]]-AE1399</f>
        <v>#NAME?</v>
      </c>
      <c r="N1400" s="13" t="e">
        <f ca="1">IF(CalcTable[[#This Row],[Day of Year]]&lt;123,FCAP,AE1399)</f>
        <v>#NAME?</v>
      </c>
      <c r="O1400" s="17" t="e">
        <f ca="1">IF(IRR_DRIP,5,COUNTIF('IDET Wind Values'!C1384:G1384,"&lt;="&amp;IRR_MAXWIND))</f>
        <v>#NAME?</v>
      </c>
      <c r="P1400" s="13" t="e">
        <f ca="1">CalcTable[[#This Row],[ET_o]]*KL</f>
        <v>#NAME?</v>
      </c>
      <c r="Q1400" s="13" t="e">
        <f ca="1">IF(WILTPT&lt;=0,1,MAX(0,MIN(1,(CalcTable[[#This Row],[IWC]]-WILTPT)/(MAD-WILTPT))))</f>
        <v>#NAME?</v>
      </c>
      <c r="R1400" s="13" t="e">
        <f ca="1">CalcTable[[#This Row],[ETMult]]*CalcTable[[#This Row],[ETb]]</f>
        <v>#NAME?</v>
      </c>
      <c r="S1400" s="13" t="b">
        <f>INDEX(IRR_LIST,CalcTable[[#This Row],[Day of Week]]+1)</f>
        <v>1</v>
      </c>
      <c r="T1400" s="13">
        <f t="shared" ca="1" si="434"/>
        <v>19</v>
      </c>
      <c r="U1400" s="13" t="b">
        <f ca="1">IF(CalcTable[[#This Row],[IrrPrecip]]&gt;=IC_MM,FALSE,TRUE)</f>
        <v>0</v>
      </c>
      <c r="V1400" s="13" t="b">
        <f t="shared" si="435"/>
        <v>0</v>
      </c>
      <c r="W1400" s="13" t="e">
        <f ca="1">IF(AND(IRR_DRIP=FALSE,CalcTable[[#This Row],[IrrHours]]&lt;=0),FALSE,TRUE)</f>
        <v>#NAME?</v>
      </c>
      <c r="X1400" s="13" t="e">
        <f ca="1">AND(CalcTable[[#This Row],[IrrDay]],CalcTable[[#This Row],[IrrRain]],CalcTable[[#This Row],[IrrWarm]],CalcTable[[#This Row],[IrrWindy]])</f>
        <v>#NAME?</v>
      </c>
      <c r="Y1400" s="13" t="e">
        <f t="shared" ca="1" si="436"/>
        <v>#NAME?</v>
      </c>
      <c r="Z1400" s="13" t="e">
        <f ca="1">CalcTable[[#This Row],[IrrHours]]/5</f>
        <v>#NAME?</v>
      </c>
      <c r="AA1400" s="13" t="e">
        <f ca="1">IF(CalcTable[[#This Row],[IrrFlag]]=FALSE,0,MAX(0,CalcTable[[#This Row],[VolRednWind]]*(FCAP*IRR_TARGET-CalcTable[[#This Row],[IWC]])))</f>
        <v>#NAME?</v>
      </c>
      <c r="AB1400" s="13" t="e">
        <f ca="1">CalcTable[[#This Row],[IWC]]+CalcTable[[#This Row],[Eff Precip]]+CalcTable[[#This Row],[IrrAmt]]-CalcTable[[#This Row],[AET]]</f>
        <v>#NAME?</v>
      </c>
      <c r="AC1400" s="13" t="e">
        <f ca="1">IF(CalcTable[[#This Row],[PWC]]&gt;FCAP,MIN(24*PERC,MIN(SAT,CalcTable[[#This Row],[PWC]])-FCAP),0)</f>
        <v>#NAME?</v>
      </c>
      <c r="AD1400" s="13" t="e">
        <f ca="1">IF(CalcTable[[#This Row],[PWC]]&gt;SAT,CalcTable[[#This Row],[PWC]]-SAT,0)</f>
        <v>#NAME?</v>
      </c>
      <c r="AE1400" s="13" t="e">
        <f ca="1">CalcTable[[#This Row],[PWC]]-CalcTable[[#This Row],[PercAmt]]-CalcTable[[#This Row],[Runoff]]</f>
        <v>#NAME?</v>
      </c>
      <c r="AF1400" s="13" t="e">
        <f ca="1">CalcTable[[#This Row],[IrrAmt]]/1000*CUR_IRR_AREA*10000/IRR_EFF</f>
        <v>#NAME?</v>
      </c>
      <c r="AG1400" s="147"/>
      <c r="AH1400" s="13"/>
      <c r="AI1400" s="50">
        <v>0</v>
      </c>
      <c r="AJ1400" s="50">
        <v>0</v>
      </c>
      <c r="AK1400" s="50">
        <v>0</v>
      </c>
      <c r="AL1400" s="50">
        <v>0</v>
      </c>
      <c r="AM1400" s="50"/>
      <c r="AN1400" s="50"/>
      <c r="AO1400" s="50"/>
      <c r="AP1400" s="50"/>
      <c r="AQ1400" s="50"/>
      <c r="AR1400" s="50"/>
      <c r="AS1400" s="50"/>
      <c r="AT1400" s="50"/>
      <c r="AU1400" s="50"/>
      <c r="AV1400" s="50"/>
      <c r="AW1400" s="50"/>
      <c r="AX1400" s="50">
        <f t="shared" si="447"/>
        <v>0</v>
      </c>
      <c r="AY1400" s="50"/>
      <c r="AZ1400" s="50">
        <f t="shared" si="437"/>
        <v>0</v>
      </c>
      <c r="BA1400" s="50">
        <f t="shared" si="438"/>
        <v>0</v>
      </c>
      <c r="BB1400" s="50">
        <f t="shared" si="439"/>
        <v>0</v>
      </c>
      <c r="BC1400" s="17">
        <f t="shared" si="440"/>
        <v>19695</v>
      </c>
      <c r="BD1400" s="50">
        <f t="shared" si="441"/>
        <v>0</v>
      </c>
      <c r="BE1400" s="50">
        <f t="shared" si="442"/>
        <v>0</v>
      </c>
      <c r="BF1400" s="50">
        <f t="shared" si="448"/>
        <v>0</v>
      </c>
      <c r="BG1400" s="50"/>
      <c r="BH1400" s="17">
        <f t="shared" si="443"/>
        <v>0</v>
      </c>
      <c r="BI1400" s="17">
        <f t="shared" si="451"/>
        <v>1400</v>
      </c>
      <c r="BJ1400" s="17">
        <f t="shared" si="449"/>
        <v>1400</v>
      </c>
      <c r="BK1400" s="150">
        <f t="shared" si="450"/>
        <v>25327</v>
      </c>
      <c r="BL1400" s="50" t="e">
        <f t="shared" ca="1" si="444"/>
        <v>#NAME?</v>
      </c>
      <c r="BM1400" s="50" t="e">
        <f t="shared" ca="1" si="445"/>
        <v>#NAME?</v>
      </c>
      <c r="BN1400" s="50" t="e">
        <f t="shared" ca="1" si="446"/>
        <v>#NAME?</v>
      </c>
    </row>
    <row r="1401" spans="1:66" x14ac:dyDescent="0.35">
      <c r="A1401" s="48">
        <v>25328</v>
      </c>
      <c r="B1401" s="17">
        <v>1969</v>
      </c>
      <c r="C1401" s="17">
        <v>5</v>
      </c>
      <c r="D1401" s="17">
        <v>125</v>
      </c>
      <c r="E1401" s="17">
        <v>5</v>
      </c>
      <c r="F1401" s="17">
        <v>2</v>
      </c>
      <c r="G1401" s="50">
        <v>0</v>
      </c>
      <c r="H1401" s="32">
        <v>4.3010382999508963</v>
      </c>
      <c r="I1401" s="50">
        <v>5.166666666666667</v>
      </c>
      <c r="J1401" s="13">
        <v>0</v>
      </c>
      <c r="K1401" s="13">
        <f t="shared" si="432"/>
        <v>0</v>
      </c>
      <c r="L1401" s="13">
        <f t="shared" si="433"/>
        <v>0</v>
      </c>
      <c r="M1401" s="13" t="e">
        <f ca="1">CalcTable[[#This Row],[IWC]]-AE1400</f>
        <v>#NAME?</v>
      </c>
      <c r="N1401" s="13" t="e">
        <f ca="1">IF(CalcTable[[#This Row],[Day of Year]]&lt;123,FCAP,AE1400)</f>
        <v>#NAME?</v>
      </c>
      <c r="O1401" s="17" t="e">
        <f ca="1">IF(IRR_DRIP,5,COUNTIF('IDET Wind Values'!C1385:G1385,"&lt;="&amp;IRR_MAXWIND))</f>
        <v>#NAME?</v>
      </c>
      <c r="P1401" s="13" t="e">
        <f ca="1">CalcTable[[#This Row],[ET_o]]*KL</f>
        <v>#NAME?</v>
      </c>
      <c r="Q1401" s="13" t="e">
        <f ca="1">IF(WILTPT&lt;=0,1,MAX(0,MIN(1,(CalcTable[[#This Row],[IWC]]-WILTPT)/(MAD-WILTPT))))</f>
        <v>#NAME?</v>
      </c>
      <c r="R1401" s="13" t="e">
        <f ca="1">CalcTable[[#This Row],[ETMult]]*CalcTable[[#This Row],[ETb]]</f>
        <v>#NAME?</v>
      </c>
      <c r="S1401" s="13" t="b">
        <f>INDEX(IRR_LIST,CalcTable[[#This Row],[Day of Week]]+1)</f>
        <v>0</v>
      </c>
      <c r="T1401" s="13">
        <f t="shared" ca="1" si="434"/>
        <v>10.700000000000001</v>
      </c>
      <c r="U1401" s="13" t="b">
        <f ca="1">IF(CalcTable[[#This Row],[IrrPrecip]]&gt;=IC_MM,FALSE,TRUE)</f>
        <v>0</v>
      </c>
      <c r="V1401" s="13" t="b">
        <f t="shared" si="435"/>
        <v>0</v>
      </c>
      <c r="W1401" s="13" t="e">
        <f ca="1">IF(AND(IRR_DRIP=FALSE,CalcTable[[#This Row],[IrrHours]]&lt;=0),FALSE,TRUE)</f>
        <v>#NAME?</v>
      </c>
      <c r="X1401" s="13" t="e">
        <f ca="1">AND(CalcTable[[#This Row],[IrrDay]],CalcTable[[#This Row],[IrrRain]],CalcTable[[#This Row],[IrrWarm]],CalcTable[[#This Row],[IrrWindy]])</f>
        <v>#NAME?</v>
      </c>
      <c r="Y1401" s="13" t="e">
        <f t="shared" ca="1" si="436"/>
        <v>#NAME?</v>
      </c>
      <c r="Z1401" s="13" t="e">
        <f ca="1">CalcTable[[#This Row],[IrrHours]]/5</f>
        <v>#NAME?</v>
      </c>
      <c r="AA1401" s="13" t="e">
        <f ca="1">IF(CalcTable[[#This Row],[IrrFlag]]=FALSE,0,MAX(0,CalcTable[[#This Row],[VolRednWind]]*(FCAP*IRR_TARGET-CalcTable[[#This Row],[IWC]])))</f>
        <v>#NAME?</v>
      </c>
      <c r="AB1401" s="13" t="e">
        <f ca="1">CalcTable[[#This Row],[IWC]]+CalcTable[[#This Row],[Eff Precip]]+CalcTable[[#This Row],[IrrAmt]]-CalcTable[[#This Row],[AET]]</f>
        <v>#NAME?</v>
      </c>
      <c r="AC1401" s="13" t="e">
        <f ca="1">IF(CalcTable[[#This Row],[PWC]]&gt;FCAP,MIN(24*PERC,MIN(SAT,CalcTable[[#This Row],[PWC]])-FCAP),0)</f>
        <v>#NAME?</v>
      </c>
      <c r="AD1401" s="13" t="e">
        <f ca="1">IF(CalcTable[[#This Row],[PWC]]&gt;SAT,CalcTable[[#This Row],[PWC]]-SAT,0)</f>
        <v>#NAME?</v>
      </c>
      <c r="AE1401" s="13" t="e">
        <f ca="1">CalcTable[[#This Row],[PWC]]-CalcTable[[#This Row],[PercAmt]]-CalcTable[[#This Row],[Runoff]]</f>
        <v>#NAME?</v>
      </c>
      <c r="AF1401" s="13" t="e">
        <f ca="1">CalcTable[[#This Row],[IrrAmt]]/1000*CUR_IRR_AREA*10000/IRR_EFF</f>
        <v>#NAME?</v>
      </c>
      <c r="AG1401" s="147"/>
      <c r="AH1401" s="13"/>
      <c r="AI1401" s="50">
        <v>0</v>
      </c>
      <c r="AJ1401" s="50">
        <v>0</v>
      </c>
      <c r="AK1401" s="50">
        <v>0</v>
      </c>
      <c r="AL1401" s="50">
        <v>0</v>
      </c>
      <c r="AM1401" s="50"/>
      <c r="AN1401" s="50"/>
      <c r="AO1401" s="50"/>
      <c r="AP1401" s="50"/>
      <c r="AQ1401" s="50"/>
      <c r="AR1401" s="50"/>
      <c r="AS1401" s="50"/>
      <c r="AT1401" s="50"/>
      <c r="AU1401" s="50"/>
      <c r="AV1401" s="50"/>
      <c r="AW1401" s="50"/>
      <c r="AX1401" s="50">
        <f t="shared" si="447"/>
        <v>0</v>
      </c>
      <c r="AY1401" s="50"/>
      <c r="AZ1401" s="50">
        <f t="shared" si="437"/>
        <v>0</v>
      </c>
      <c r="BA1401" s="50">
        <f t="shared" si="438"/>
        <v>0</v>
      </c>
      <c r="BB1401" s="50">
        <f t="shared" si="439"/>
        <v>0</v>
      </c>
      <c r="BC1401" s="17">
        <f t="shared" si="440"/>
        <v>19695</v>
      </c>
      <c r="BD1401" s="50">
        <f t="shared" si="441"/>
        <v>0</v>
      </c>
      <c r="BE1401" s="50">
        <f t="shared" si="442"/>
        <v>0</v>
      </c>
      <c r="BF1401" s="50">
        <f t="shared" si="448"/>
        <v>0</v>
      </c>
      <c r="BG1401" s="50"/>
      <c r="BH1401" s="17">
        <f t="shared" si="443"/>
        <v>0</v>
      </c>
      <c r="BI1401" s="17">
        <f t="shared" si="451"/>
        <v>1401</v>
      </c>
      <c r="BJ1401" s="17">
        <f t="shared" si="449"/>
        <v>1401</v>
      </c>
      <c r="BK1401" s="150">
        <f t="shared" si="450"/>
        <v>25328</v>
      </c>
      <c r="BL1401" s="50" t="e">
        <f t="shared" ca="1" si="444"/>
        <v>#NAME?</v>
      </c>
      <c r="BM1401" s="50" t="e">
        <f t="shared" ca="1" si="445"/>
        <v>#NAME?</v>
      </c>
      <c r="BN1401" s="50" t="e">
        <f t="shared" ca="1" si="446"/>
        <v>#NAME?</v>
      </c>
    </row>
    <row r="1402" spans="1:66" x14ac:dyDescent="0.35">
      <c r="A1402" s="48">
        <v>25329</v>
      </c>
      <c r="B1402" s="17">
        <v>1969</v>
      </c>
      <c r="C1402" s="17">
        <v>5</v>
      </c>
      <c r="D1402" s="17">
        <v>126</v>
      </c>
      <c r="E1402" s="17">
        <v>6</v>
      </c>
      <c r="F1402" s="17">
        <v>3</v>
      </c>
      <c r="G1402" s="50">
        <v>1.7</v>
      </c>
      <c r="H1402" s="32">
        <v>4.3994808614491347</v>
      </c>
      <c r="I1402" s="50">
        <v>5.666666666666667</v>
      </c>
      <c r="J1402" s="13">
        <v>0</v>
      </c>
      <c r="K1402" s="13">
        <f t="shared" si="432"/>
        <v>0</v>
      </c>
      <c r="L1402" s="13">
        <f t="shared" si="433"/>
        <v>0</v>
      </c>
      <c r="M1402" s="13" t="e">
        <f ca="1">CalcTable[[#This Row],[IWC]]-AE1401</f>
        <v>#NAME?</v>
      </c>
      <c r="N1402" s="13" t="e">
        <f ca="1">IF(CalcTable[[#This Row],[Day of Year]]&lt;123,FCAP,AE1401)</f>
        <v>#NAME?</v>
      </c>
      <c r="O1402" s="17" t="e">
        <f ca="1">IF(IRR_DRIP,5,COUNTIF('IDET Wind Values'!C1386:G1386,"&lt;="&amp;IRR_MAXWIND))</f>
        <v>#NAME?</v>
      </c>
      <c r="P1402" s="13" t="e">
        <f ca="1">CalcTable[[#This Row],[ET_o]]*KL</f>
        <v>#NAME?</v>
      </c>
      <c r="Q1402" s="13" t="e">
        <f ca="1">IF(WILTPT&lt;=0,1,MAX(0,MIN(1,(CalcTable[[#This Row],[IWC]]-WILTPT)/(MAD-WILTPT))))</f>
        <v>#NAME?</v>
      </c>
      <c r="R1402" s="13" t="e">
        <f ca="1">CalcTable[[#This Row],[ETMult]]*CalcTable[[#This Row],[ETb]]</f>
        <v>#NAME?</v>
      </c>
      <c r="S1402" s="13" t="b">
        <f>INDEX(IRR_LIST,CalcTable[[#This Row],[Day of Week]]+1)</f>
        <v>1</v>
      </c>
      <c r="T1402" s="13">
        <f t="shared" ca="1" si="434"/>
        <v>0.3</v>
      </c>
      <c r="U1402" s="13" t="b">
        <f ca="1">IF(CalcTable[[#This Row],[IrrPrecip]]&gt;=IC_MM,FALSE,TRUE)</f>
        <v>1</v>
      </c>
      <c r="V1402" s="13" t="b">
        <f t="shared" si="435"/>
        <v>0</v>
      </c>
      <c r="W1402" s="13" t="e">
        <f ca="1">IF(AND(IRR_DRIP=FALSE,CalcTable[[#This Row],[IrrHours]]&lt;=0),FALSE,TRUE)</f>
        <v>#NAME?</v>
      </c>
      <c r="X1402" s="13" t="e">
        <f ca="1">AND(CalcTable[[#This Row],[IrrDay]],CalcTable[[#This Row],[IrrRain]],CalcTable[[#This Row],[IrrWarm]],CalcTable[[#This Row],[IrrWindy]])</f>
        <v>#NAME?</v>
      </c>
      <c r="Y1402" s="13" t="e">
        <f t="shared" ca="1" si="436"/>
        <v>#NAME?</v>
      </c>
      <c r="Z1402" s="13" t="e">
        <f ca="1">CalcTable[[#This Row],[IrrHours]]/5</f>
        <v>#NAME?</v>
      </c>
      <c r="AA1402" s="13" t="e">
        <f ca="1">IF(CalcTable[[#This Row],[IrrFlag]]=FALSE,0,MAX(0,CalcTable[[#This Row],[VolRednWind]]*(FCAP*IRR_TARGET-CalcTable[[#This Row],[IWC]])))</f>
        <v>#NAME?</v>
      </c>
      <c r="AB1402" s="13" t="e">
        <f ca="1">CalcTable[[#This Row],[IWC]]+CalcTable[[#This Row],[Eff Precip]]+CalcTable[[#This Row],[IrrAmt]]-CalcTable[[#This Row],[AET]]</f>
        <v>#NAME?</v>
      </c>
      <c r="AC1402" s="13" t="e">
        <f ca="1">IF(CalcTable[[#This Row],[PWC]]&gt;FCAP,MIN(24*PERC,MIN(SAT,CalcTable[[#This Row],[PWC]])-FCAP),0)</f>
        <v>#NAME?</v>
      </c>
      <c r="AD1402" s="13" t="e">
        <f ca="1">IF(CalcTable[[#This Row],[PWC]]&gt;SAT,CalcTable[[#This Row],[PWC]]-SAT,0)</f>
        <v>#NAME?</v>
      </c>
      <c r="AE1402" s="13" t="e">
        <f ca="1">CalcTable[[#This Row],[PWC]]-CalcTable[[#This Row],[PercAmt]]-CalcTable[[#This Row],[Runoff]]</f>
        <v>#NAME?</v>
      </c>
      <c r="AF1402" s="13" t="e">
        <f ca="1">CalcTable[[#This Row],[IrrAmt]]/1000*CUR_IRR_AREA*10000/IRR_EFF</f>
        <v>#NAME?</v>
      </c>
      <c r="AG1402" s="147"/>
      <c r="AH1402" s="13"/>
      <c r="AI1402" s="50">
        <v>0</v>
      </c>
      <c r="AJ1402" s="50">
        <v>0</v>
      </c>
      <c r="AK1402" s="50">
        <v>0</v>
      </c>
      <c r="AL1402" s="50">
        <v>0</v>
      </c>
      <c r="AM1402" s="50"/>
      <c r="AN1402" s="50"/>
      <c r="AO1402" s="50"/>
      <c r="AP1402" s="50"/>
      <c r="AQ1402" s="50"/>
      <c r="AR1402" s="50"/>
      <c r="AS1402" s="50"/>
      <c r="AT1402" s="50"/>
      <c r="AU1402" s="50"/>
      <c r="AV1402" s="50"/>
      <c r="AW1402" s="50"/>
      <c r="AX1402" s="50">
        <f t="shared" si="447"/>
        <v>0</v>
      </c>
      <c r="AY1402" s="50"/>
      <c r="AZ1402" s="50">
        <f t="shared" si="437"/>
        <v>0</v>
      </c>
      <c r="BA1402" s="50">
        <f t="shared" si="438"/>
        <v>0</v>
      </c>
      <c r="BB1402" s="50">
        <f t="shared" si="439"/>
        <v>0</v>
      </c>
      <c r="BC1402" s="17">
        <f t="shared" si="440"/>
        <v>19695</v>
      </c>
      <c r="BD1402" s="50">
        <f t="shared" si="441"/>
        <v>0</v>
      </c>
      <c r="BE1402" s="50">
        <f t="shared" si="442"/>
        <v>0</v>
      </c>
      <c r="BF1402" s="50">
        <f t="shared" si="448"/>
        <v>0</v>
      </c>
      <c r="BG1402" s="50"/>
      <c r="BH1402" s="17">
        <f t="shared" si="443"/>
        <v>0</v>
      </c>
      <c r="BI1402" s="17">
        <f t="shared" si="451"/>
        <v>1402</v>
      </c>
      <c r="BJ1402" s="17">
        <f t="shared" si="449"/>
        <v>1402</v>
      </c>
      <c r="BK1402" s="150">
        <f t="shared" si="450"/>
        <v>25329</v>
      </c>
      <c r="BL1402" s="50" t="e">
        <f t="shared" ca="1" si="444"/>
        <v>#NAME?</v>
      </c>
      <c r="BM1402" s="50" t="e">
        <f t="shared" ca="1" si="445"/>
        <v>#NAME?</v>
      </c>
      <c r="BN1402" s="50" t="e">
        <f t="shared" ca="1" si="446"/>
        <v>#NAME?</v>
      </c>
    </row>
    <row r="1403" spans="1:66" x14ac:dyDescent="0.35">
      <c r="A1403" s="48">
        <v>25330</v>
      </c>
      <c r="B1403" s="17">
        <v>1969</v>
      </c>
      <c r="C1403" s="17">
        <v>5</v>
      </c>
      <c r="D1403" s="17">
        <v>127</v>
      </c>
      <c r="E1403" s="17">
        <v>7</v>
      </c>
      <c r="F1403" s="17">
        <v>4</v>
      </c>
      <c r="G1403" s="50">
        <v>0</v>
      </c>
      <c r="H1403" s="32">
        <v>3.8073588551406408</v>
      </c>
      <c r="I1403" s="50">
        <v>5.166666666666667</v>
      </c>
      <c r="J1403" s="13">
        <v>0</v>
      </c>
      <c r="K1403" s="13">
        <f t="shared" si="432"/>
        <v>0</v>
      </c>
      <c r="L1403" s="13">
        <f t="shared" si="433"/>
        <v>0</v>
      </c>
      <c r="M1403" s="13" t="e">
        <f ca="1">CalcTable[[#This Row],[IWC]]-AE1402</f>
        <v>#NAME?</v>
      </c>
      <c r="N1403" s="13" t="e">
        <f ca="1">IF(CalcTable[[#This Row],[Day of Year]]&lt;123,FCAP,AE1402)</f>
        <v>#NAME?</v>
      </c>
      <c r="O1403" s="17" t="e">
        <f ca="1">IF(IRR_DRIP,5,COUNTIF('IDET Wind Values'!C1387:G1387,"&lt;="&amp;IRR_MAXWIND))</f>
        <v>#NAME?</v>
      </c>
      <c r="P1403" s="13" t="e">
        <f ca="1">CalcTable[[#This Row],[ET_o]]*KL</f>
        <v>#NAME?</v>
      </c>
      <c r="Q1403" s="13" t="e">
        <f ca="1">IF(WILTPT&lt;=0,1,MAX(0,MIN(1,(CalcTable[[#This Row],[IWC]]-WILTPT)/(MAD-WILTPT))))</f>
        <v>#NAME?</v>
      </c>
      <c r="R1403" s="13" t="e">
        <f ca="1">CalcTable[[#This Row],[ETMult]]*CalcTable[[#This Row],[ETb]]</f>
        <v>#NAME?</v>
      </c>
      <c r="S1403" s="13" t="b">
        <f>INDEX(IRR_LIST,CalcTable[[#This Row],[Day of Week]]+1)</f>
        <v>0</v>
      </c>
      <c r="T1403" s="13">
        <f t="shared" ca="1" si="434"/>
        <v>0</v>
      </c>
      <c r="U1403" s="13" t="b">
        <f ca="1">IF(CalcTable[[#This Row],[IrrPrecip]]&gt;=IC_MM,FALSE,TRUE)</f>
        <v>1</v>
      </c>
      <c r="V1403" s="13" t="b">
        <f t="shared" si="435"/>
        <v>0</v>
      </c>
      <c r="W1403" s="13" t="e">
        <f ca="1">IF(AND(IRR_DRIP=FALSE,CalcTable[[#This Row],[IrrHours]]&lt;=0),FALSE,TRUE)</f>
        <v>#NAME?</v>
      </c>
      <c r="X1403" s="13" t="e">
        <f ca="1">AND(CalcTable[[#This Row],[IrrDay]],CalcTable[[#This Row],[IrrRain]],CalcTable[[#This Row],[IrrWarm]],CalcTable[[#This Row],[IrrWindy]])</f>
        <v>#NAME?</v>
      </c>
      <c r="Y1403" s="13" t="e">
        <f t="shared" ca="1" si="436"/>
        <v>#NAME?</v>
      </c>
      <c r="Z1403" s="13" t="e">
        <f ca="1">CalcTable[[#This Row],[IrrHours]]/5</f>
        <v>#NAME?</v>
      </c>
      <c r="AA1403" s="13" t="e">
        <f ca="1">IF(CalcTable[[#This Row],[IrrFlag]]=FALSE,0,MAX(0,CalcTable[[#This Row],[VolRednWind]]*(FCAP*IRR_TARGET-CalcTable[[#This Row],[IWC]])))</f>
        <v>#NAME?</v>
      </c>
      <c r="AB1403" s="13" t="e">
        <f ca="1">CalcTable[[#This Row],[IWC]]+CalcTable[[#This Row],[Eff Precip]]+CalcTable[[#This Row],[IrrAmt]]-CalcTable[[#This Row],[AET]]</f>
        <v>#NAME?</v>
      </c>
      <c r="AC1403" s="13" t="e">
        <f ca="1">IF(CalcTable[[#This Row],[PWC]]&gt;FCAP,MIN(24*PERC,MIN(SAT,CalcTable[[#This Row],[PWC]])-FCAP),0)</f>
        <v>#NAME?</v>
      </c>
      <c r="AD1403" s="13" t="e">
        <f ca="1">IF(CalcTable[[#This Row],[PWC]]&gt;SAT,CalcTable[[#This Row],[PWC]]-SAT,0)</f>
        <v>#NAME?</v>
      </c>
      <c r="AE1403" s="13" t="e">
        <f ca="1">CalcTable[[#This Row],[PWC]]-CalcTable[[#This Row],[PercAmt]]-CalcTable[[#This Row],[Runoff]]</f>
        <v>#NAME?</v>
      </c>
      <c r="AF1403" s="13" t="e">
        <f ca="1">CalcTable[[#This Row],[IrrAmt]]/1000*CUR_IRR_AREA*10000/IRR_EFF</f>
        <v>#NAME?</v>
      </c>
      <c r="AG1403" s="147"/>
      <c r="AH1403" s="13"/>
      <c r="AI1403" s="50">
        <v>0</v>
      </c>
      <c r="AJ1403" s="50">
        <v>0</v>
      </c>
      <c r="AK1403" s="50">
        <v>0</v>
      </c>
      <c r="AL1403" s="50">
        <v>0</v>
      </c>
      <c r="AM1403" s="50"/>
      <c r="AN1403" s="50"/>
      <c r="AO1403" s="50"/>
      <c r="AP1403" s="50"/>
      <c r="AQ1403" s="50"/>
      <c r="AR1403" s="50"/>
      <c r="AS1403" s="50"/>
      <c r="AT1403" s="50"/>
      <c r="AU1403" s="50"/>
      <c r="AV1403" s="50"/>
      <c r="AW1403" s="50"/>
      <c r="AX1403" s="50">
        <f t="shared" si="447"/>
        <v>0</v>
      </c>
      <c r="AY1403" s="50"/>
      <c r="AZ1403" s="50">
        <f t="shared" si="437"/>
        <v>0</v>
      </c>
      <c r="BA1403" s="50">
        <f t="shared" si="438"/>
        <v>0</v>
      </c>
      <c r="BB1403" s="50">
        <f t="shared" si="439"/>
        <v>0</v>
      </c>
      <c r="BC1403" s="17">
        <f t="shared" si="440"/>
        <v>19695</v>
      </c>
      <c r="BD1403" s="50">
        <f t="shared" si="441"/>
        <v>0</v>
      </c>
      <c r="BE1403" s="50">
        <f t="shared" si="442"/>
        <v>0</v>
      </c>
      <c r="BF1403" s="50">
        <f t="shared" si="448"/>
        <v>0</v>
      </c>
      <c r="BG1403" s="50"/>
      <c r="BH1403" s="17">
        <f t="shared" si="443"/>
        <v>0</v>
      </c>
      <c r="BI1403" s="17">
        <f t="shared" si="451"/>
        <v>1403</v>
      </c>
      <c r="BJ1403" s="17">
        <f t="shared" si="449"/>
        <v>1403</v>
      </c>
      <c r="BK1403" s="150">
        <f t="shared" si="450"/>
        <v>25330</v>
      </c>
      <c r="BL1403" s="50" t="e">
        <f t="shared" ca="1" si="444"/>
        <v>#NAME?</v>
      </c>
      <c r="BM1403" s="50" t="e">
        <f t="shared" ca="1" si="445"/>
        <v>#NAME?</v>
      </c>
      <c r="BN1403" s="50" t="e">
        <f t="shared" ca="1" si="446"/>
        <v>#NAME?</v>
      </c>
    </row>
    <row r="1404" spans="1:66" x14ac:dyDescent="0.35">
      <c r="A1404" s="48">
        <v>25331</v>
      </c>
      <c r="B1404" s="17">
        <v>1969</v>
      </c>
      <c r="C1404" s="17">
        <v>5</v>
      </c>
      <c r="D1404" s="17">
        <v>128</v>
      </c>
      <c r="E1404" s="17">
        <v>8</v>
      </c>
      <c r="F1404" s="17">
        <v>5</v>
      </c>
      <c r="G1404" s="50">
        <v>1.7</v>
      </c>
      <c r="H1404" s="32">
        <v>5.3974661450698465</v>
      </c>
      <c r="I1404" s="50">
        <v>5.5</v>
      </c>
      <c r="J1404" s="13">
        <v>0</v>
      </c>
      <c r="K1404" s="13">
        <f t="shared" si="432"/>
        <v>0</v>
      </c>
      <c r="L1404" s="13">
        <f t="shared" si="433"/>
        <v>0</v>
      </c>
      <c r="M1404" s="13" t="e">
        <f ca="1">CalcTable[[#This Row],[IWC]]-AE1403</f>
        <v>#NAME?</v>
      </c>
      <c r="N1404" s="13" t="e">
        <f ca="1">IF(CalcTable[[#This Row],[Day of Year]]&lt;123,FCAP,AE1403)</f>
        <v>#NAME?</v>
      </c>
      <c r="O1404" s="17" t="e">
        <f ca="1">IF(IRR_DRIP,5,COUNTIF('IDET Wind Values'!C1388:G1388,"&lt;="&amp;IRR_MAXWIND))</f>
        <v>#NAME?</v>
      </c>
      <c r="P1404" s="13" t="e">
        <f ca="1">CalcTable[[#This Row],[ET_o]]*KL</f>
        <v>#NAME?</v>
      </c>
      <c r="Q1404" s="13" t="e">
        <f ca="1">IF(WILTPT&lt;=0,1,MAX(0,MIN(1,(CalcTable[[#This Row],[IWC]]-WILTPT)/(MAD-WILTPT))))</f>
        <v>#NAME?</v>
      </c>
      <c r="R1404" s="13" t="e">
        <f ca="1">CalcTable[[#This Row],[ETMult]]*CalcTable[[#This Row],[ETb]]</f>
        <v>#NAME?</v>
      </c>
      <c r="S1404" s="13" t="b">
        <f>INDEX(IRR_LIST,CalcTable[[#This Row],[Day of Week]]+1)</f>
        <v>1</v>
      </c>
      <c r="T1404" s="13">
        <f t="shared" ca="1" si="434"/>
        <v>0</v>
      </c>
      <c r="U1404" s="13" t="b">
        <f ca="1">IF(CalcTable[[#This Row],[IrrPrecip]]&gt;=IC_MM,FALSE,TRUE)</f>
        <v>1</v>
      </c>
      <c r="V1404" s="13" t="b">
        <f t="shared" si="435"/>
        <v>1</v>
      </c>
      <c r="W1404" s="13" t="e">
        <f ca="1">IF(AND(IRR_DRIP=FALSE,CalcTable[[#This Row],[IrrHours]]&lt;=0),FALSE,TRUE)</f>
        <v>#NAME?</v>
      </c>
      <c r="X1404" s="13" t="e">
        <f ca="1">AND(CalcTable[[#This Row],[IrrDay]],CalcTable[[#This Row],[IrrRain]],CalcTable[[#This Row],[IrrWarm]],CalcTable[[#This Row],[IrrWindy]])</f>
        <v>#NAME?</v>
      </c>
      <c r="Y1404" s="13" t="e">
        <f t="shared" ca="1" si="436"/>
        <v>#NAME?</v>
      </c>
      <c r="Z1404" s="13" t="e">
        <f ca="1">CalcTable[[#This Row],[IrrHours]]/5</f>
        <v>#NAME?</v>
      </c>
      <c r="AA1404" s="13" t="e">
        <f ca="1">IF(CalcTable[[#This Row],[IrrFlag]]=FALSE,0,MAX(0,CalcTable[[#This Row],[VolRednWind]]*(FCAP*IRR_TARGET-CalcTable[[#This Row],[IWC]])))</f>
        <v>#NAME?</v>
      </c>
      <c r="AB1404" s="13" t="e">
        <f ca="1">CalcTable[[#This Row],[IWC]]+CalcTable[[#This Row],[Eff Precip]]+CalcTable[[#This Row],[IrrAmt]]-CalcTable[[#This Row],[AET]]</f>
        <v>#NAME?</v>
      </c>
      <c r="AC1404" s="13" t="e">
        <f ca="1">IF(CalcTable[[#This Row],[PWC]]&gt;FCAP,MIN(24*PERC,MIN(SAT,CalcTable[[#This Row],[PWC]])-FCAP),0)</f>
        <v>#NAME?</v>
      </c>
      <c r="AD1404" s="13" t="e">
        <f ca="1">IF(CalcTable[[#This Row],[PWC]]&gt;SAT,CalcTable[[#This Row],[PWC]]-SAT,0)</f>
        <v>#NAME?</v>
      </c>
      <c r="AE1404" s="13" t="e">
        <f ca="1">CalcTable[[#This Row],[PWC]]-CalcTable[[#This Row],[PercAmt]]-CalcTable[[#This Row],[Runoff]]</f>
        <v>#NAME?</v>
      </c>
      <c r="AF1404" s="13" t="e">
        <f ca="1">CalcTable[[#This Row],[IrrAmt]]/1000*CUR_IRR_AREA*10000/IRR_EFF</f>
        <v>#NAME?</v>
      </c>
      <c r="AG1404" s="147"/>
      <c r="AH1404" s="13"/>
      <c r="AI1404" s="50">
        <v>0</v>
      </c>
      <c r="AJ1404" s="50">
        <v>0</v>
      </c>
      <c r="AK1404" s="50">
        <v>0</v>
      </c>
      <c r="AL1404" s="50">
        <v>0</v>
      </c>
      <c r="AM1404" s="50"/>
      <c r="AN1404" s="50"/>
      <c r="AO1404" s="50"/>
      <c r="AP1404" s="50"/>
      <c r="AQ1404" s="50"/>
      <c r="AR1404" s="50"/>
      <c r="AS1404" s="50"/>
      <c r="AT1404" s="50"/>
      <c r="AU1404" s="50"/>
      <c r="AV1404" s="50"/>
      <c r="AW1404" s="50"/>
      <c r="AX1404" s="50">
        <f t="shared" si="447"/>
        <v>0</v>
      </c>
      <c r="AY1404" s="50"/>
      <c r="AZ1404" s="50">
        <f t="shared" si="437"/>
        <v>0</v>
      </c>
      <c r="BA1404" s="50">
        <f t="shared" si="438"/>
        <v>0</v>
      </c>
      <c r="BB1404" s="50">
        <f t="shared" si="439"/>
        <v>0</v>
      </c>
      <c r="BC1404" s="17">
        <f t="shared" si="440"/>
        <v>19695</v>
      </c>
      <c r="BD1404" s="50">
        <f t="shared" si="441"/>
        <v>0</v>
      </c>
      <c r="BE1404" s="50">
        <f t="shared" si="442"/>
        <v>0</v>
      </c>
      <c r="BF1404" s="50">
        <f t="shared" si="448"/>
        <v>0</v>
      </c>
      <c r="BG1404" s="50"/>
      <c r="BH1404" s="17">
        <f t="shared" si="443"/>
        <v>0</v>
      </c>
      <c r="BI1404" s="17">
        <f t="shared" si="451"/>
        <v>1404</v>
      </c>
      <c r="BJ1404" s="17">
        <f t="shared" si="449"/>
        <v>1404</v>
      </c>
      <c r="BK1404" s="150">
        <f t="shared" si="450"/>
        <v>25331</v>
      </c>
      <c r="BL1404" s="50" t="e">
        <f t="shared" ca="1" si="444"/>
        <v>#NAME?</v>
      </c>
      <c r="BM1404" s="50" t="e">
        <f t="shared" ca="1" si="445"/>
        <v>#NAME?</v>
      </c>
      <c r="BN1404" s="50" t="e">
        <f t="shared" ca="1" si="446"/>
        <v>#NAME?</v>
      </c>
    </row>
    <row r="1405" spans="1:66" x14ac:dyDescent="0.35">
      <c r="A1405" s="48">
        <v>25332</v>
      </c>
      <c r="B1405" s="17">
        <v>1969</v>
      </c>
      <c r="C1405" s="17">
        <v>5</v>
      </c>
      <c r="D1405" s="17">
        <v>129</v>
      </c>
      <c r="E1405" s="17">
        <v>9</v>
      </c>
      <c r="F1405" s="17">
        <v>6</v>
      </c>
      <c r="G1405" s="50">
        <v>7.2</v>
      </c>
      <c r="H1405" s="32">
        <v>5.3286122917518197</v>
      </c>
      <c r="I1405" s="50">
        <v>21</v>
      </c>
      <c r="J1405" s="13">
        <v>0</v>
      </c>
      <c r="K1405" s="13">
        <f t="shared" si="432"/>
        <v>0</v>
      </c>
      <c r="L1405" s="13">
        <f t="shared" si="433"/>
        <v>0</v>
      </c>
      <c r="M1405" s="13" t="e">
        <f ca="1">CalcTable[[#This Row],[IWC]]-AE1404</f>
        <v>#NAME?</v>
      </c>
      <c r="N1405" s="13" t="e">
        <f ca="1">IF(CalcTable[[#This Row],[Day of Year]]&lt;123,FCAP,AE1404)</f>
        <v>#NAME?</v>
      </c>
      <c r="O1405" s="17" t="e">
        <f ca="1">IF(IRR_DRIP,5,COUNTIF('IDET Wind Values'!C1389:G1389,"&lt;="&amp;IRR_MAXWIND))</f>
        <v>#NAME?</v>
      </c>
      <c r="P1405" s="13" t="e">
        <f ca="1">CalcTable[[#This Row],[ET_o]]*KL</f>
        <v>#NAME?</v>
      </c>
      <c r="Q1405" s="13" t="e">
        <f ca="1">IF(WILTPT&lt;=0,1,MAX(0,MIN(1,(CalcTable[[#This Row],[IWC]]-WILTPT)/(MAD-WILTPT))))</f>
        <v>#NAME?</v>
      </c>
      <c r="R1405" s="13" t="e">
        <f ca="1">CalcTable[[#This Row],[ETMult]]*CalcTable[[#This Row],[ETb]]</f>
        <v>#NAME?</v>
      </c>
      <c r="S1405" s="13" t="b">
        <f>INDEX(IRR_LIST,CalcTable[[#This Row],[Day of Week]]+1)</f>
        <v>0</v>
      </c>
      <c r="T1405" s="13">
        <f t="shared" ca="1" si="434"/>
        <v>0</v>
      </c>
      <c r="U1405" s="13" t="b">
        <f ca="1">IF(CalcTable[[#This Row],[IrrPrecip]]&gt;=IC_MM,FALSE,TRUE)</f>
        <v>1</v>
      </c>
      <c r="V1405" s="13" t="b">
        <f t="shared" si="435"/>
        <v>1</v>
      </c>
      <c r="W1405" s="13" t="e">
        <f ca="1">IF(AND(IRR_DRIP=FALSE,CalcTable[[#This Row],[IrrHours]]&lt;=0),FALSE,TRUE)</f>
        <v>#NAME?</v>
      </c>
      <c r="X1405" s="13" t="e">
        <f ca="1">AND(CalcTable[[#This Row],[IrrDay]],CalcTable[[#This Row],[IrrRain]],CalcTable[[#This Row],[IrrWarm]],CalcTable[[#This Row],[IrrWindy]])</f>
        <v>#NAME?</v>
      </c>
      <c r="Y1405" s="13" t="e">
        <f t="shared" ca="1" si="436"/>
        <v>#NAME?</v>
      </c>
      <c r="Z1405" s="13" t="e">
        <f ca="1">CalcTable[[#This Row],[IrrHours]]/5</f>
        <v>#NAME?</v>
      </c>
      <c r="AA1405" s="13" t="e">
        <f ca="1">IF(CalcTable[[#This Row],[IrrFlag]]=FALSE,0,MAX(0,CalcTable[[#This Row],[VolRednWind]]*(FCAP*IRR_TARGET-CalcTable[[#This Row],[IWC]])))</f>
        <v>#NAME?</v>
      </c>
      <c r="AB1405" s="13" t="e">
        <f ca="1">CalcTable[[#This Row],[IWC]]+CalcTable[[#This Row],[Eff Precip]]+CalcTable[[#This Row],[IrrAmt]]-CalcTable[[#This Row],[AET]]</f>
        <v>#NAME?</v>
      </c>
      <c r="AC1405" s="13" t="e">
        <f ca="1">IF(CalcTable[[#This Row],[PWC]]&gt;FCAP,MIN(24*PERC,MIN(SAT,CalcTable[[#This Row],[PWC]])-FCAP),0)</f>
        <v>#NAME?</v>
      </c>
      <c r="AD1405" s="13" t="e">
        <f ca="1">IF(CalcTable[[#This Row],[PWC]]&gt;SAT,CalcTable[[#This Row],[PWC]]-SAT,0)</f>
        <v>#NAME?</v>
      </c>
      <c r="AE1405" s="13" t="e">
        <f ca="1">CalcTable[[#This Row],[PWC]]-CalcTable[[#This Row],[PercAmt]]-CalcTable[[#This Row],[Runoff]]</f>
        <v>#NAME?</v>
      </c>
      <c r="AF1405" s="13" t="e">
        <f ca="1">CalcTable[[#This Row],[IrrAmt]]/1000*CUR_IRR_AREA*10000/IRR_EFF</f>
        <v>#NAME?</v>
      </c>
      <c r="AG1405" s="147"/>
      <c r="AH1405" s="13"/>
      <c r="AI1405" s="50">
        <v>0</v>
      </c>
      <c r="AJ1405" s="50">
        <v>0</v>
      </c>
      <c r="AK1405" s="50">
        <v>0</v>
      </c>
      <c r="AL1405" s="50">
        <v>11.512457836774432</v>
      </c>
      <c r="AM1405" s="50"/>
      <c r="AN1405" s="50"/>
      <c r="AO1405" s="50"/>
      <c r="AP1405" s="50"/>
      <c r="AQ1405" s="50"/>
      <c r="AR1405" s="50"/>
      <c r="AS1405" s="50"/>
      <c r="AT1405" s="50"/>
      <c r="AU1405" s="50"/>
      <c r="AV1405" s="50"/>
      <c r="AW1405" s="50"/>
      <c r="AX1405" s="50">
        <f t="shared" si="447"/>
        <v>11.512457836774432</v>
      </c>
      <c r="AY1405" s="50"/>
      <c r="AZ1405" s="50">
        <f t="shared" si="437"/>
        <v>337.69876321205004</v>
      </c>
      <c r="BA1405" s="50">
        <f t="shared" si="438"/>
        <v>519.94888938998179</v>
      </c>
      <c r="BB1405" s="50">
        <f t="shared" si="439"/>
        <v>536.02978287626991</v>
      </c>
      <c r="BC1405" s="17">
        <f t="shared" si="440"/>
        <v>19695</v>
      </c>
      <c r="BD1405" s="50">
        <f t="shared" si="441"/>
        <v>11.512457836774432</v>
      </c>
      <c r="BE1405" s="50">
        <f t="shared" si="442"/>
        <v>337.69876321205004</v>
      </c>
      <c r="BF1405" s="50">
        <f t="shared" si="448"/>
        <v>552.36767266429877</v>
      </c>
      <c r="BG1405" s="50"/>
      <c r="BH1405" s="17">
        <f t="shared" si="443"/>
        <v>0</v>
      </c>
      <c r="BI1405" s="17">
        <f t="shared" si="451"/>
        <v>1405</v>
      </c>
      <c r="BJ1405" s="17">
        <f t="shared" si="449"/>
        <v>1405</v>
      </c>
      <c r="BK1405" s="150">
        <f t="shared" si="450"/>
        <v>25332</v>
      </c>
      <c r="BL1405" s="50" t="e">
        <f t="shared" ca="1" si="444"/>
        <v>#NAME?</v>
      </c>
      <c r="BM1405" s="50" t="e">
        <f t="shared" ca="1" si="445"/>
        <v>#NAME?</v>
      </c>
      <c r="BN1405" s="50" t="e">
        <f t="shared" ca="1" si="446"/>
        <v>#NAME?</v>
      </c>
    </row>
    <row r="1406" spans="1:66" x14ac:dyDescent="0.35">
      <c r="A1406" s="48">
        <v>25333</v>
      </c>
      <c r="B1406" s="17">
        <v>1969</v>
      </c>
      <c r="C1406" s="17">
        <v>5</v>
      </c>
      <c r="D1406" s="17">
        <v>130</v>
      </c>
      <c r="E1406" s="17">
        <v>10</v>
      </c>
      <c r="F1406" s="17">
        <v>7</v>
      </c>
      <c r="G1406" s="50">
        <v>3.3</v>
      </c>
      <c r="H1406" s="32">
        <v>5.2549107652091012</v>
      </c>
      <c r="I1406" s="50">
        <v>6.666666666666667</v>
      </c>
      <c r="J1406" s="13">
        <v>0</v>
      </c>
      <c r="K1406" s="13">
        <f t="shared" si="432"/>
        <v>0</v>
      </c>
      <c r="L1406" s="13">
        <f t="shared" si="433"/>
        <v>0</v>
      </c>
      <c r="M1406" s="13" t="e">
        <f ca="1">CalcTable[[#This Row],[IWC]]-AE1405</f>
        <v>#NAME?</v>
      </c>
      <c r="N1406" s="13" t="e">
        <f ca="1">IF(CalcTable[[#This Row],[Day of Year]]&lt;123,FCAP,AE1405)</f>
        <v>#NAME?</v>
      </c>
      <c r="O1406" s="17" t="e">
        <f ca="1">IF(IRR_DRIP,5,COUNTIF('IDET Wind Values'!C1390:G1390,"&lt;="&amp;IRR_MAXWIND))</f>
        <v>#NAME?</v>
      </c>
      <c r="P1406" s="13" t="e">
        <f ca="1">CalcTable[[#This Row],[ET_o]]*KL</f>
        <v>#NAME?</v>
      </c>
      <c r="Q1406" s="13" t="e">
        <f ca="1">IF(WILTPT&lt;=0,1,MAX(0,MIN(1,(CalcTable[[#This Row],[IWC]]-WILTPT)/(MAD-WILTPT))))</f>
        <v>#NAME?</v>
      </c>
      <c r="R1406" s="13" t="e">
        <f ca="1">CalcTable[[#This Row],[ETMult]]*CalcTable[[#This Row],[ETb]]</f>
        <v>#NAME?</v>
      </c>
      <c r="S1406" s="13" t="b">
        <f>INDEX(IRR_LIST,CalcTable[[#This Row],[Day of Week]]+1)</f>
        <v>0</v>
      </c>
      <c r="T1406" s="13">
        <f t="shared" ca="1" si="434"/>
        <v>0</v>
      </c>
      <c r="U1406" s="13" t="b">
        <f ca="1">IF(CalcTable[[#This Row],[IrrPrecip]]&gt;=IC_MM,FALSE,TRUE)</f>
        <v>1</v>
      </c>
      <c r="V1406" s="13" t="b">
        <f t="shared" si="435"/>
        <v>1</v>
      </c>
      <c r="W1406" s="13" t="e">
        <f ca="1">IF(AND(IRR_DRIP=FALSE,CalcTable[[#This Row],[IrrHours]]&lt;=0),FALSE,TRUE)</f>
        <v>#NAME?</v>
      </c>
      <c r="X1406" s="13" t="e">
        <f ca="1">AND(CalcTable[[#This Row],[IrrDay]],CalcTable[[#This Row],[IrrRain]],CalcTable[[#This Row],[IrrWarm]],CalcTable[[#This Row],[IrrWindy]])</f>
        <v>#NAME?</v>
      </c>
      <c r="Y1406" s="13" t="e">
        <f t="shared" ca="1" si="436"/>
        <v>#NAME?</v>
      </c>
      <c r="Z1406" s="13" t="e">
        <f ca="1">CalcTable[[#This Row],[IrrHours]]/5</f>
        <v>#NAME?</v>
      </c>
      <c r="AA1406" s="13" t="e">
        <f ca="1">IF(CalcTable[[#This Row],[IrrFlag]]=FALSE,0,MAX(0,CalcTable[[#This Row],[VolRednWind]]*(FCAP*IRR_TARGET-CalcTable[[#This Row],[IWC]])))</f>
        <v>#NAME?</v>
      </c>
      <c r="AB1406" s="13" t="e">
        <f ca="1">CalcTable[[#This Row],[IWC]]+CalcTable[[#This Row],[Eff Precip]]+CalcTable[[#This Row],[IrrAmt]]-CalcTable[[#This Row],[AET]]</f>
        <v>#NAME?</v>
      </c>
      <c r="AC1406" s="13" t="e">
        <f ca="1">IF(CalcTable[[#This Row],[PWC]]&gt;FCAP,MIN(24*PERC,MIN(SAT,CalcTable[[#This Row],[PWC]])-FCAP),0)</f>
        <v>#NAME?</v>
      </c>
      <c r="AD1406" s="13" t="e">
        <f ca="1">IF(CalcTable[[#This Row],[PWC]]&gt;SAT,CalcTable[[#This Row],[PWC]]-SAT,0)</f>
        <v>#NAME?</v>
      </c>
      <c r="AE1406" s="13" t="e">
        <f ca="1">CalcTable[[#This Row],[PWC]]-CalcTable[[#This Row],[PercAmt]]-CalcTable[[#This Row],[Runoff]]</f>
        <v>#NAME?</v>
      </c>
      <c r="AF1406" s="13" t="e">
        <f ca="1">CalcTable[[#This Row],[IrrAmt]]/1000*CUR_IRR_AREA*10000/IRR_EFF</f>
        <v>#NAME?</v>
      </c>
      <c r="AG1406" s="147"/>
      <c r="AH1406" s="13"/>
      <c r="AI1406" s="50">
        <v>0</v>
      </c>
      <c r="AJ1406" s="50">
        <v>0</v>
      </c>
      <c r="AK1406" s="50">
        <v>2.3347557755116797</v>
      </c>
      <c r="AL1406" s="50">
        <v>0</v>
      </c>
      <c r="AM1406" s="50"/>
      <c r="AN1406" s="50"/>
      <c r="AO1406" s="50"/>
      <c r="AP1406" s="50"/>
      <c r="AQ1406" s="50"/>
      <c r="AR1406" s="50"/>
      <c r="AS1406" s="50"/>
      <c r="AT1406" s="50"/>
      <c r="AU1406" s="50"/>
      <c r="AV1406" s="50"/>
      <c r="AW1406" s="50"/>
      <c r="AX1406" s="50">
        <f t="shared" si="447"/>
        <v>2.3347557755116797</v>
      </c>
      <c r="AY1406" s="50"/>
      <c r="AZ1406" s="50">
        <f t="shared" si="437"/>
        <v>34.243084707504636</v>
      </c>
      <c r="BA1406" s="50">
        <f t="shared" si="438"/>
        <v>52.723479629015067</v>
      </c>
      <c r="BB1406" s="50">
        <f t="shared" si="439"/>
        <v>54.354102710324824</v>
      </c>
      <c r="BC1406" s="17">
        <f t="shared" si="440"/>
        <v>19695</v>
      </c>
      <c r="BD1406" s="50">
        <f t="shared" si="441"/>
        <v>2.3347557755116797</v>
      </c>
      <c r="BE1406" s="50">
        <f t="shared" si="442"/>
        <v>34.243084707504636</v>
      </c>
      <c r="BF1406" s="50">
        <f t="shared" si="448"/>
        <v>56.010785543960338</v>
      </c>
      <c r="BG1406" s="50"/>
      <c r="BH1406" s="17">
        <f t="shared" si="443"/>
        <v>0</v>
      </c>
      <c r="BI1406" s="17">
        <f t="shared" si="451"/>
        <v>1406</v>
      </c>
      <c r="BJ1406" s="17">
        <f t="shared" si="449"/>
        <v>1406</v>
      </c>
      <c r="BK1406" s="150">
        <f t="shared" si="450"/>
        <v>25333</v>
      </c>
      <c r="BL1406" s="50" t="e">
        <f t="shared" ca="1" si="444"/>
        <v>#NAME?</v>
      </c>
      <c r="BM1406" s="50" t="e">
        <f t="shared" ca="1" si="445"/>
        <v>#NAME?</v>
      </c>
      <c r="BN1406" s="50" t="e">
        <f t="shared" ca="1" si="446"/>
        <v>#NAME?</v>
      </c>
    </row>
    <row r="1407" spans="1:66" x14ac:dyDescent="0.35">
      <c r="A1407" s="48">
        <v>25334</v>
      </c>
      <c r="B1407" s="17">
        <v>1969</v>
      </c>
      <c r="C1407" s="17">
        <v>5</v>
      </c>
      <c r="D1407" s="17">
        <v>131</v>
      </c>
      <c r="E1407" s="17">
        <v>11</v>
      </c>
      <c r="F1407" s="17">
        <v>1</v>
      </c>
      <c r="G1407" s="50">
        <v>5</v>
      </c>
      <c r="H1407" s="32">
        <v>5.4758633149814822</v>
      </c>
      <c r="I1407" s="50">
        <v>9</v>
      </c>
      <c r="J1407" s="13">
        <v>0</v>
      </c>
      <c r="K1407" s="13">
        <f t="shared" si="432"/>
        <v>0</v>
      </c>
      <c r="L1407" s="13">
        <f t="shared" si="433"/>
        <v>0</v>
      </c>
      <c r="M1407" s="13" t="e">
        <f ca="1">CalcTable[[#This Row],[IWC]]-AE1406</f>
        <v>#NAME?</v>
      </c>
      <c r="N1407" s="13" t="e">
        <f ca="1">IF(CalcTable[[#This Row],[Day of Year]]&lt;123,FCAP,AE1406)</f>
        <v>#NAME?</v>
      </c>
      <c r="O1407" s="17" t="e">
        <f ca="1">IF(IRR_DRIP,5,COUNTIF('IDET Wind Values'!C1391:G1391,"&lt;="&amp;IRR_MAXWIND))</f>
        <v>#NAME?</v>
      </c>
      <c r="P1407" s="13" t="e">
        <f ca="1">CalcTable[[#This Row],[ET_o]]*KL</f>
        <v>#NAME?</v>
      </c>
      <c r="Q1407" s="13" t="e">
        <f ca="1">IF(WILTPT&lt;=0,1,MAX(0,MIN(1,(CalcTable[[#This Row],[IWC]]-WILTPT)/(MAD-WILTPT))))</f>
        <v>#NAME?</v>
      </c>
      <c r="R1407" s="13" t="e">
        <f ca="1">CalcTable[[#This Row],[ETMult]]*CalcTable[[#This Row],[ETb]]</f>
        <v>#NAME?</v>
      </c>
      <c r="S1407" s="13" t="b">
        <f>INDEX(IRR_LIST,CalcTable[[#This Row],[Day of Week]]+1)</f>
        <v>1</v>
      </c>
      <c r="T1407" s="13">
        <f t="shared" ca="1" si="434"/>
        <v>0</v>
      </c>
      <c r="U1407" s="13" t="b">
        <f ca="1">IF(CalcTable[[#This Row],[IrrPrecip]]&gt;=IC_MM,FALSE,TRUE)</f>
        <v>1</v>
      </c>
      <c r="V1407" s="13" t="b">
        <f t="shared" si="435"/>
        <v>1</v>
      </c>
      <c r="W1407" s="13" t="e">
        <f ca="1">IF(AND(IRR_DRIP=FALSE,CalcTable[[#This Row],[IrrHours]]&lt;=0),FALSE,TRUE)</f>
        <v>#NAME?</v>
      </c>
      <c r="X1407" s="13" t="e">
        <f ca="1">AND(CalcTable[[#This Row],[IrrDay]],CalcTable[[#This Row],[IrrRain]],CalcTable[[#This Row],[IrrWarm]],CalcTable[[#This Row],[IrrWindy]])</f>
        <v>#NAME?</v>
      </c>
      <c r="Y1407" s="13" t="e">
        <f t="shared" ca="1" si="436"/>
        <v>#NAME?</v>
      </c>
      <c r="Z1407" s="13" t="e">
        <f ca="1">CalcTable[[#This Row],[IrrHours]]/5</f>
        <v>#NAME?</v>
      </c>
      <c r="AA1407" s="13" t="e">
        <f ca="1">IF(CalcTable[[#This Row],[IrrFlag]]=FALSE,0,MAX(0,CalcTable[[#This Row],[VolRednWind]]*(FCAP*IRR_TARGET-CalcTable[[#This Row],[IWC]])))</f>
        <v>#NAME?</v>
      </c>
      <c r="AB1407" s="13" t="e">
        <f ca="1">CalcTable[[#This Row],[IWC]]+CalcTable[[#This Row],[Eff Precip]]+CalcTable[[#This Row],[IrrAmt]]-CalcTable[[#This Row],[AET]]</f>
        <v>#NAME?</v>
      </c>
      <c r="AC1407" s="13" t="e">
        <f ca="1">IF(CalcTable[[#This Row],[PWC]]&gt;FCAP,MIN(24*PERC,MIN(SAT,CalcTable[[#This Row],[PWC]])-FCAP),0)</f>
        <v>#NAME?</v>
      </c>
      <c r="AD1407" s="13" t="e">
        <f ca="1">IF(CalcTable[[#This Row],[PWC]]&gt;SAT,CalcTable[[#This Row],[PWC]]-SAT,0)</f>
        <v>#NAME?</v>
      </c>
      <c r="AE1407" s="13" t="e">
        <f ca="1">CalcTable[[#This Row],[PWC]]-CalcTable[[#This Row],[PercAmt]]-CalcTable[[#This Row],[Runoff]]</f>
        <v>#NAME?</v>
      </c>
      <c r="AF1407" s="13" t="e">
        <f ca="1">CalcTable[[#This Row],[IrrAmt]]/1000*CUR_IRR_AREA*10000/IRR_EFF</f>
        <v>#NAME?</v>
      </c>
      <c r="AG1407" s="147"/>
      <c r="AH1407" s="13"/>
      <c r="AI1407" s="50">
        <v>3.3827126037112123</v>
      </c>
      <c r="AJ1407" s="50">
        <v>5.5245233023836313</v>
      </c>
      <c r="AK1407" s="50">
        <v>0</v>
      </c>
      <c r="AL1407" s="50">
        <v>0</v>
      </c>
      <c r="AM1407" s="50"/>
      <c r="AN1407" s="50"/>
      <c r="AO1407" s="50"/>
      <c r="AP1407" s="50"/>
      <c r="AQ1407" s="50"/>
      <c r="AR1407" s="50"/>
      <c r="AS1407" s="50"/>
      <c r="AT1407" s="50"/>
      <c r="AU1407" s="50"/>
      <c r="AV1407" s="50"/>
      <c r="AW1407" s="50"/>
      <c r="AX1407" s="50">
        <f t="shared" si="447"/>
        <v>8.9072359060948436</v>
      </c>
      <c r="AY1407" s="50"/>
      <c r="AZ1407" s="50">
        <f t="shared" si="437"/>
        <v>211.66580172435098</v>
      </c>
      <c r="BA1407" s="50">
        <f t="shared" si="438"/>
        <v>343.7061263647123</v>
      </c>
      <c r="BB1407" s="50">
        <f t="shared" si="439"/>
        <v>355.76411550099505</v>
      </c>
      <c r="BC1407" s="17">
        <f t="shared" si="440"/>
        <v>19695</v>
      </c>
      <c r="BD1407" s="50">
        <f t="shared" si="441"/>
        <v>8.9072359060948436</v>
      </c>
      <c r="BE1407" s="50">
        <f t="shared" si="442"/>
        <v>211.66580172435098</v>
      </c>
      <c r="BF1407" s="50">
        <f t="shared" si="448"/>
        <v>346.21786934910142</v>
      </c>
      <c r="BG1407" s="50"/>
      <c r="BH1407" s="17">
        <f t="shared" si="443"/>
        <v>0</v>
      </c>
      <c r="BI1407" s="17">
        <f t="shared" si="451"/>
        <v>1407</v>
      </c>
      <c r="BJ1407" s="17">
        <f t="shared" si="449"/>
        <v>1407</v>
      </c>
      <c r="BK1407" s="150">
        <f t="shared" si="450"/>
        <v>25334</v>
      </c>
      <c r="BL1407" s="50" t="e">
        <f t="shared" ca="1" si="444"/>
        <v>#NAME?</v>
      </c>
      <c r="BM1407" s="50" t="e">
        <f t="shared" ca="1" si="445"/>
        <v>#NAME?</v>
      </c>
      <c r="BN1407" s="50" t="e">
        <f t="shared" ca="1" si="446"/>
        <v>#NAME?</v>
      </c>
    </row>
    <row r="1408" spans="1:66" x14ac:dyDescent="0.35">
      <c r="A1408" s="48">
        <v>25335</v>
      </c>
      <c r="B1408" s="17">
        <v>1969</v>
      </c>
      <c r="C1408" s="17">
        <v>5</v>
      </c>
      <c r="D1408" s="17">
        <v>132</v>
      </c>
      <c r="E1408" s="17">
        <v>12</v>
      </c>
      <c r="F1408" s="17">
        <v>2</v>
      </c>
      <c r="G1408" s="50">
        <v>6.1</v>
      </c>
      <c r="H1408" s="32">
        <v>4.6426274679892128</v>
      </c>
      <c r="I1408" s="50">
        <v>8.3333333333333339</v>
      </c>
      <c r="J1408" s="13">
        <v>0.3</v>
      </c>
      <c r="K1408" s="13">
        <f t="shared" si="432"/>
        <v>0.3</v>
      </c>
      <c r="L1408" s="13">
        <f t="shared" si="433"/>
        <v>0</v>
      </c>
      <c r="M1408" s="13" t="e">
        <f ca="1">CalcTable[[#This Row],[IWC]]-AE1407</f>
        <v>#NAME?</v>
      </c>
      <c r="N1408" s="13" t="e">
        <f ca="1">IF(CalcTable[[#This Row],[Day of Year]]&lt;123,FCAP,AE1407)</f>
        <v>#NAME?</v>
      </c>
      <c r="O1408" s="17" t="e">
        <f ca="1">IF(IRR_DRIP,5,COUNTIF('IDET Wind Values'!C1392:G1392,"&lt;="&amp;IRR_MAXWIND))</f>
        <v>#NAME?</v>
      </c>
      <c r="P1408" s="13" t="e">
        <f ca="1">CalcTable[[#This Row],[ET_o]]*KL</f>
        <v>#NAME?</v>
      </c>
      <c r="Q1408" s="13" t="e">
        <f ca="1">IF(WILTPT&lt;=0,1,MAX(0,MIN(1,(CalcTable[[#This Row],[IWC]]-WILTPT)/(MAD-WILTPT))))</f>
        <v>#NAME?</v>
      </c>
      <c r="R1408" s="13" t="e">
        <f ca="1">CalcTable[[#This Row],[ETMult]]*CalcTable[[#This Row],[ETb]]</f>
        <v>#NAME?</v>
      </c>
      <c r="S1408" s="13" t="b">
        <f>INDEX(IRR_LIST,CalcTable[[#This Row],[Day of Week]]+1)</f>
        <v>0</v>
      </c>
      <c r="T1408" s="13">
        <f t="shared" ca="1" si="434"/>
        <v>0</v>
      </c>
      <c r="U1408" s="13" t="b">
        <f ca="1">IF(CalcTable[[#This Row],[IrrPrecip]]&gt;=IC_MM,FALSE,TRUE)</f>
        <v>1</v>
      </c>
      <c r="V1408" s="13" t="b">
        <f t="shared" si="435"/>
        <v>1</v>
      </c>
      <c r="W1408" s="13" t="e">
        <f ca="1">IF(AND(IRR_DRIP=FALSE,CalcTable[[#This Row],[IrrHours]]&lt;=0),FALSE,TRUE)</f>
        <v>#NAME?</v>
      </c>
      <c r="X1408" s="13" t="e">
        <f ca="1">AND(CalcTable[[#This Row],[IrrDay]],CalcTable[[#This Row],[IrrRain]],CalcTable[[#This Row],[IrrWarm]],CalcTable[[#This Row],[IrrWindy]])</f>
        <v>#NAME?</v>
      </c>
      <c r="Y1408" s="13" t="e">
        <f t="shared" ca="1" si="436"/>
        <v>#NAME?</v>
      </c>
      <c r="Z1408" s="13" t="e">
        <f ca="1">CalcTable[[#This Row],[IrrHours]]/5</f>
        <v>#NAME?</v>
      </c>
      <c r="AA1408" s="13" t="e">
        <f ca="1">IF(CalcTable[[#This Row],[IrrFlag]]=FALSE,0,MAX(0,CalcTable[[#This Row],[VolRednWind]]*(FCAP*IRR_TARGET-CalcTable[[#This Row],[IWC]])))</f>
        <v>#NAME?</v>
      </c>
      <c r="AB1408" s="13" t="e">
        <f ca="1">CalcTable[[#This Row],[IWC]]+CalcTable[[#This Row],[Eff Precip]]+CalcTable[[#This Row],[IrrAmt]]-CalcTable[[#This Row],[AET]]</f>
        <v>#NAME?</v>
      </c>
      <c r="AC1408" s="13" t="e">
        <f ca="1">IF(CalcTable[[#This Row],[PWC]]&gt;FCAP,MIN(24*PERC,MIN(SAT,CalcTable[[#This Row],[PWC]])-FCAP),0)</f>
        <v>#NAME?</v>
      </c>
      <c r="AD1408" s="13" t="e">
        <f ca="1">IF(CalcTable[[#This Row],[PWC]]&gt;SAT,CalcTable[[#This Row],[PWC]]-SAT,0)</f>
        <v>#NAME?</v>
      </c>
      <c r="AE1408" s="13" t="e">
        <f ca="1">CalcTable[[#This Row],[PWC]]-CalcTable[[#This Row],[PercAmt]]-CalcTable[[#This Row],[Runoff]]</f>
        <v>#NAME?</v>
      </c>
      <c r="AF1408" s="13" t="e">
        <f ca="1">CalcTable[[#This Row],[IrrAmt]]/1000*CUR_IRR_AREA*10000/IRR_EFF</f>
        <v>#NAME?</v>
      </c>
      <c r="AG1408" s="147"/>
      <c r="AH1408" s="13"/>
      <c r="AI1408" s="50">
        <v>0</v>
      </c>
      <c r="AJ1408" s="50">
        <v>0</v>
      </c>
      <c r="AK1408" s="50">
        <v>8.8335010846842099</v>
      </c>
      <c r="AL1408" s="50">
        <v>8.1819257441048237</v>
      </c>
      <c r="AM1408" s="50"/>
      <c r="AN1408" s="50"/>
      <c r="AO1408" s="50"/>
      <c r="AP1408" s="50"/>
      <c r="AQ1408" s="50"/>
      <c r="AR1408" s="50"/>
      <c r="AS1408" s="50"/>
      <c r="AT1408" s="50"/>
      <c r="AU1408" s="50"/>
      <c r="AV1408" s="50"/>
      <c r="AW1408" s="50"/>
      <c r="AX1408" s="50">
        <f t="shared" si="447"/>
        <v>17.015426828789032</v>
      </c>
      <c r="AY1408" s="50"/>
      <c r="AZ1408" s="50">
        <f t="shared" si="437"/>
        <v>369.56117106910995</v>
      </c>
      <c r="BA1408" s="50">
        <f t="shared" si="438"/>
        <v>569.00688243974059</v>
      </c>
      <c r="BB1408" s="50">
        <f t="shared" si="439"/>
        <v>586.60503344303163</v>
      </c>
      <c r="BC1408" s="17">
        <f t="shared" si="440"/>
        <v>19695</v>
      </c>
      <c r="BD1408" s="50">
        <f t="shared" si="441"/>
        <v>17.015426828789032</v>
      </c>
      <c r="BE1408" s="50">
        <f t="shared" si="442"/>
        <v>369.56117106910995</v>
      </c>
      <c r="BF1408" s="50">
        <f t="shared" si="448"/>
        <v>604.4844287521305</v>
      </c>
      <c r="BG1408" s="50"/>
      <c r="BH1408" s="17">
        <f t="shared" si="443"/>
        <v>0</v>
      </c>
      <c r="BI1408" s="17">
        <f t="shared" si="451"/>
        <v>1408</v>
      </c>
      <c r="BJ1408" s="17">
        <f t="shared" si="449"/>
        <v>1408</v>
      </c>
      <c r="BK1408" s="150">
        <f t="shared" si="450"/>
        <v>25335</v>
      </c>
      <c r="BL1408" s="50" t="e">
        <f t="shared" ca="1" si="444"/>
        <v>#NAME?</v>
      </c>
      <c r="BM1408" s="50" t="e">
        <f t="shared" ca="1" si="445"/>
        <v>#NAME?</v>
      </c>
      <c r="BN1408" s="50" t="e">
        <f t="shared" ca="1" si="446"/>
        <v>#NAME?</v>
      </c>
    </row>
    <row r="1409" spans="1:66" x14ac:dyDescent="0.35">
      <c r="A1409" s="48">
        <v>25336</v>
      </c>
      <c r="B1409" s="17">
        <v>1969</v>
      </c>
      <c r="C1409" s="17">
        <v>5</v>
      </c>
      <c r="D1409" s="17">
        <v>133</v>
      </c>
      <c r="E1409" s="17">
        <v>13</v>
      </c>
      <c r="F1409" s="17">
        <v>3</v>
      </c>
      <c r="G1409" s="50">
        <v>6.1</v>
      </c>
      <c r="H1409" s="32">
        <v>5.4889841966962516</v>
      </c>
      <c r="I1409" s="50">
        <v>6.333333333333333</v>
      </c>
      <c r="J1409" s="13">
        <v>0</v>
      </c>
      <c r="K1409" s="13">
        <f t="shared" si="432"/>
        <v>0</v>
      </c>
      <c r="L1409" s="13">
        <f t="shared" si="433"/>
        <v>0</v>
      </c>
      <c r="M1409" s="13" t="e">
        <f ca="1">CalcTable[[#This Row],[IWC]]-AE1408</f>
        <v>#NAME?</v>
      </c>
      <c r="N1409" s="13" t="e">
        <f ca="1">IF(CalcTable[[#This Row],[Day of Year]]&lt;123,FCAP,AE1408)</f>
        <v>#NAME?</v>
      </c>
      <c r="O1409" s="17" t="e">
        <f ca="1">IF(IRR_DRIP,5,COUNTIF('IDET Wind Values'!C1393:G1393,"&lt;="&amp;IRR_MAXWIND))</f>
        <v>#NAME?</v>
      </c>
      <c r="P1409" s="13" t="e">
        <f ca="1">CalcTable[[#This Row],[ET_o]]*KL</f>
        <v>#NAME?</v>
      </c>
      <c r="Q1409" s="13" t="e">
        <f ca="1">IF(WILTPT&lt;=0,1,MAX(0,MIN(1,(CalcTable[[#This Row],[IWC]]-WILTPT)/(MAD-WILTPT))))</f>
        <v>#NAME?</v>
      </c>
      <c r="R1409" s="13" t="e">
        <f ca="1">CalcTable[[#This Row],[ETMult]]*CalcTable[[#This Row],[ETb]]</f>
        <v>#NAME?</v>
      </c>
      <c r="S1409" s="13" t="b">
        <f>INDEX(IRR_LIST,CalcTable[[#This Row],[Day of Week]]+1)</f>
        <v>1</v>
      </c>
      <c r="T1409" s="13">
        <f t="shared" ca="1" si="434"/>
        <v>0.3</v>
      </c>
      <c r="U1409" s="13" t="b">
        <f ca="1">IF(CalcTable[[#This Row],[IrrPrecip]]&gt;=IC_MM,FALSE,TRUE)</f>
        <v>1</v>
      </c>
      <c r="V1409" s="13" t="b">
        <f t="shared" si="435"/>
        <v>0</v>
      </c>
      <c r="W1409" s="13" t="e">
        <f ca="1">IF(AND(IRR_DRIP=FALSE,CalcTable[[#This Row],[IrrHours]]&lt;=0),FALSE,TRUE)</f>
        <v>#NAME?</v>
      </c>
      <c r="X1409" s="13" t="e">
        <f ca="1">AND(CalcTable[[#This Row],[IrrDay]],CalcTable[[#This Row],[IrrRain]],CalcTable[[#This Row],[IrrWarm]],CalcTable[[#This Row],[IrrWindy]])</f>
        <v>#NAME?</v>
      </c>
      <c r="Y1409" s="13" t="e">
        <f t="shared" ca="1" si="436"/>
        <v>#NAME?</v>
      </c>
      <c r="Z1409" s="13" t="e">
        <f ca="1">CalcTable[[#This Row],[IrrHours]]/5</f>
        <v>#NAME?</v>
      </c>
      <c r="AA1409" s="13" t="e">
        <f ca="1">IF(CalcTable[[#This Row],[IrrFlag]]=FALSE,0,MAX(0,CalcTable[[#This Row],[VolRednWind]]*(FCAP*IRR_TARGET-CalcTable[[#This Row],[IWC]])))</f>
        <v>#NAME?</v>
      </c>
      <c r="AB1409" s="13" t="e">
        <f ca="1">CalcTable[[#This Row],[IWC]]+CalcTable[[#This Row],[Eff Precip]]+CalcTable[[#This Row],[IrrAmt]]-CalcTable[[#This Row],[AET]]</f>
        <v>#NAME?</v>
      </c>
      <c r="AC1409" s="13" t="e">
        <f ca="1">IF(CalcTable[[#This Row],[PWC]]&gt;FCAP,MIN(24*PERC,MIN(SAT,CalcTable[[#This Row],[PWC]])-FCAP),0)</f>
        <v>#NAME?</v>
      </c>
      <c r="AD1409" s="13" t="e">
        <f ca="1">IF(CalcTable[[#This Row],[PWC]]&gt;SAT,CalcTable[[#This Row],[PWC]]-SAT,0)</f>
        <v>#NAME?</v>
      </c>
      <c r="AE1409" s="13" t="e">
        <f ca="1">CalcTable[[#This Row],[PWC]]-CalcTable[[#This Row],[PercAmt]]-CalcTable[[#This Row],[Runoff]]</f>
        <v>#NAME?</v>
      </c>
      <c r="AF1409" s="13" t="e">
        <f ca="1">CalcTable[[#This Row],[IrrAmt]]/1000*CUR_IRR_AREA*10000/IRR_EFF</f>
        <v>#NAME?</v>
      </c>
      <c r="AG1409" s="147"/>
      <c r="AH1409" s="13"/>
      <c r="AI1409" s="50">
        <v>0</v>
      </c>
      <c r="AJ1409" s="50">
        <v>0</v>
      </c>
      <c r="AK1409" s="50">
        <v>0</v>
      </c>
      <c r="AL1409" s="50">
        <v>0</v>
      </c>
      <c r="AM1409" s="50"/>
      <c r="AN1409" s="50"/>
      <c r="AO1409" s="50"/>
      <c r="AP1409" s="50"/>
      <c r="AQ1409" s="50"/>
      <c r="AR1409" s="50"/>
      <c r="AS1409" s="50"/>
      <c r="AT1409" s="50"/>
      <c r="AU1409" s="50"/>
      <c r="AV1409" s="50"/>
      <c r="AW1409" s="50"/>
      <c r="AX1409" s="50">
        <f t="shared" si="447"/>
        <v>0</v>
      </c>
      <c r="AY1409" s="50"/>
      <c r="AZ1409" s="50">
        <f t="shared" si="437"/>
        <v>0</v>
      </c>
      <c r="BA1409" s="50">
        <f t="shared" si="438"/>
        <v>0</v>
      </c>
      <c r="BB1409" s="50">
        <f t="shared" si="439"/>
        <v>0</v>
      </c>
      <c r="BC1409" s="17">
        <f t="shared" si="440"/>
        <v>19695</v>
      </c>
      <c r="BD1409" s="50">
        <f t="shared" si="441"/>
        <v>0</v>
      </c>
      <c r="BE1409" s="50">
        <f t="shared" si="442"/>
        <v>0</v>
      </c>
      <c r="BF1409" s="50">
        <f t="shared" si="448"/>
        <v>0</v>
      </c>
      <c r="BG1409" s="50"/>
      <c r="BH1409" s="17">
        <f t="shared" si="443"/>
        <v>0</v>
      </c>
      <c r="BI1409" s="17">
        <f t="shared" si="451"/>
        <v>1409</v>
      </c>
      <c r="BJ1409" s="17">
        <f t="shared" si="449"/>
        <v>1409</v>
      </c>
      <c r="BK1409" s="150">
        <f t="shared" si="450"/>
        <v>25336</v>
      </c>
      <c r="BL1409" s="50" t="e">
        <f t="shared" ca="1" si="444"/>
        <v>#NAME?</v>
      </c>
      <c r="BM1409" s="50" t="e">
        <f t="shared" ca="1" si="445"/>
        <v>#NAME?</v>
      </c>
      <c r="BN1409" s="50" t="e">
        <f t="shared" ca="1" si="446"/>
        <v>#NAME?</v>
      </c>
    </row>
    <row r="1410" spans="1:66" x14ac:dyDescent="0.35">
      <c r="A1410" s="48">
        <v>25337</v>
      </c>
      <c r="B1410" s="17">
        <v>1969</v>
      </c>
      <c r="C1410" s="17">
        <v>5</v>
      </c>
      <c r="D1410" s="17">
        <v>134</v>
      </c>
      <c r="E1410" s="17">
        <v>14</v>
      </c>
      <c r="F1410" s="17">
        <v>4</v>
      </c>
      <c r="G1410" s="50">
        <v>2.2000000000000002</v>
      </c>
      <c r="H1410" s="32">
        <v>3.2251565333087342</v>
      </c>
      <c r="I1410" s="50">
        <v>21</v>
      </c>
      <c r="J1410" s="13">
        <v>8.1</v>
      </c>
      <c r="K1410" s="13">
        <f t="shared" si="432"/>
        <v>8.1</v>
      </c>
      <c r="L1410" s="13">
        <f t="shared" si="433"/>
        <v>2.3249999999999997</v>
      </c>
      <c r="M1410" s="13" t="e">
        <f ca="1">CalcTable[[#This Row],[IWC]]-AE1409</f>
        <v>#NAME?</v>
      </c>
      <c r="N1410" s="13" t="e">
        <f ca="1">IF(CalcTable[[#This Row],[Day of Year]]&lt;123,FCAP,AE1409)</f>
        <v>#NAME?</v>
      </c>
      <c r="O1410" s="17" t="e">
        <f ca="1">IF(IRR_DRIP,5,COUNTIF('IDET Wind Values'!C1394:G1394,"&lt;="&amp;IRR_MAXWIND))</f>
        <v>#NAME?</v>
      </c>
      <c r="P1410" s="13" t="e">
        <f ca="1">CalcTable[[#This Row],[ET_o]]*KL</f>
        <v>#NAME?</v>
      </c>
      <c r="Q1410" s="13" t="e">
        <f ca="1">IF(WILTPT&lt;=0,1,MAX(0,MIN(1,(CalcTable[[#This Row],[IWC]]-WILTPT)/(MAD-WILTPT))))</f>
        <v>#NAME?</v>
      </c>
      <c r="R1410" s="13" t="e">
        <f ca="1">CalcTable[[#This Row],[ETMult]]*CalcTable[[#This Row],[ETb]]</f>
        <v>#NAME?</v>
      </c>
      <c r="S1410" s="13" t="b">
        <f>INDEX(IRR_LIST,CalcTable[[#This Row],[Day of Week]]+1)</f>
        <v>0</v>
      </c>
      <c r="T1410" s="13">
        <f t="shared" ca="1" si="434"/>
        <v>0.3</v>
      </c>
      <c r="U1410" s="13" t="b">
        <f ca="1">IF(CalcTable[[#This Row],[IrrPrecip]]&gt;=IC_MM,FALSE,TRUE)</f>
        <v>1</v>
      </c>
      <c r="V1410" s="13" t="b">
        <f t="shared" si="435"/>
        <v>0</v>
      </c>
      <c r="W1410" s="13" t="e">
        <f ca="1">IF(AND(IRR_DRIP=FALSE,CalcTable[[#This Row],[IrrHours]]&lt;=0),FALSE,TRUE)</f>
        <v>#NAME?</v>
      </c>
      <c r="X1410" s="13" t="e">
        <f ca="1">AND(CalcTable[[#This Row],[IrrDay]],CalcTable[[#This Row],[IrrRain]],CalcTable[[#This Row],[IrrWarm]],CalcTable[[#This Row],[IrrWindy]])</f>
        <v>#NAME?</v>
      </c>
      <c r="Y1410" s="13" t="e">
        <f t="shared" ca="1" si="436"/>
        <v>#NAME?</v>
      </c>
      <c r="Z1410" s="13" t="e">
        <f ca="1">CalcTable[[#This Row],[IrrHours]]/5</f>
        <v>#NAME?</v>
      </c>
      <c r="AA1410" s="13" t="e">
        <f ca="1">IF(CalcTable[[#This Row],[IrrFlag]]=FALSE,0,MAX(0,CalcTable[[#This Row],[VolRednWind]]*(FCAP*IRR_TARGET-CalcTable[[#This Row],[IWC]])))</f>
        <v>#NAME?</v>
      </c>
      <c r="AB1410" s="13" t="e">
        <f ca="1">CalcTable[[#This Row],[IWC]]+CalcTable[[#This Row],[Eff Precip]]+CalcTable[[#This Row],[IrrAmt]]-CalcTable[[#This Row],[AET]]</f>
        <v>#NAME?</v>
      </c>
      <c r="AC1410" s="13" t="e">
        <f ca="1">IF(CalcTable[[#This Row],[PWC]]&gt;FCAP,MIN(24*PERC,MIN(SAT,CalcTable[[#This Row],[PWC]])-FCAP),0)</f>
        <v>#NAME?</v>
      </c>
      <c r="AD1410" s="13" t="e">
        <f ca="1">IF(CalcTable[[#This Row],[PWC]]&gt;SAT,CalcTable[[#This Row],[PWC]]-SAT,0)</f>
        <v>#NAME?</v>
      </c>
      <c r="AE1410" s="13" t="e">
        <f ca="1">CalcTable[[#This Row],[PWC]]-CalcTable[[#This Row],[PercAmt]]-CalcTable[[#This Row],[Runoff]]</f>
        <v>#NAME?</v>
      </c>
      <c r="AF1410" s="13" t="e">
        <f ca="1">CalcTable[[#This Row],[IrrAmt]]/1000*CUR_IRR_AREA*10000/IRR_EFF</f>
        <v>#NAME?</v>
      </c>
      <c r="AG1410" s="147"/>
      <c r="AH1410" s="13"/>
      <c r="AI1410" s="50">
        <v>0</v>
      </c>
      <c r="AJ1410" s="50">
        <v>0</v>
      </c>
      <c r="AK1410" s="50">
        <v>0</v>
      </c>
      <c r="AL1410" s="50">
        <v>0</v>
      </c>
      <c r="AM1410" s="50"/>
      <c r="AN1410" s="50"/>
      <c r="AO1410" s="50"/>
      <c r="AP1410" s="50"/>
      <c r="AQ1410" s="50"/>
      <c r="AR1410" s="50"/>
      <c r="AS1410" s="50"/>
      <c r="AT1410" s="50"/>
      <c r="AU1410" s="50"/>
      <c r="AV1410" s="50"/>
      <c r="AW1410" s="50"/>
      <c r="AX1410" s="50">
        <f t="shared" si="447"/>
        <v>0</v>
      </c>
      <c r="AY1410" s="50"/>
      <c r="AZ1410" s="50">
        <f t="shared" si="437"/>
        <v>0</v>
      </c>
      <c r="BA1410" s="50">
        <f t="shared" si="438"/>
        <v>0</v>
      </c>
      <c r="BB1410" s="50">
        <f t="shared" si="439"/>
        <v>0</v>
      </c>
      <c r="BC1410" s="17">
        <f t="shared" si="440"/>
        <v>19695</v>
      </c>
      <c r="BD1410" s="50">
        <f t="shared" si="441"/>
        <v>0</v>
      </c>
      <c r="BE1410" s="50">
        <f t="shared" si="442"/>
        <v>0</v>
      </c>
      <c r="BF1410" s="50">
        <f t="shared" si="448"/>
        <v>0</v>
      </c>
      <c r="BG1410" s="50"/>
      <c r="BH1410" s="17">
        <f t="shared" si="443"/>
        <v>0</v>
      </c>
      <c r="BI1410" s="17">
        <f t="shared" si="451"/>
        <v>1410</v>
      </c>
      <c r="BJ1410" s="17">
        <f t="shared" si="449"/>
        <v>1410</v>
      </c>
      <c r="BK1410" s="150">
        <f t="shared" si="450"/>
        <v>25337</v>
      </c>
      <c r="BL1410" s="50" t="e">
        <f t="shared" ca="1" si="444"/>
        <v>#NAME?</v>
      </c>
      <c r="BM1410" s="50" t="e">
        <f t="shared" ca="1" si="445"/>
        <v>#NAME?</v>
      </c>
      <c r="BN1410" s="50" t="e">
        <f t="shared" ca="1" si="446"/>
        <v>#NAME?</v>
      </c>
    </row>
    <row r="1411" spans="1:66" x14ac:dyDescent="0.35">
      <c r="A1411" s="48">
        <v>25338</v>
      </c>
      <c r="B1411" s="17">
        <v>1969</v>
      </c>
      <c r="C1411" s="17">
        <v>5</v>
      </c>
      <c r="D1411" s="17">
        <v>135</v>
      </c>
      <c r="E1411" s="17">
        <v>15</v>
      </c>
      <c r="F1411" s="17">
        <v>5</v>
      </c>
      <c r="G1411" s="50">
        <v>2.2000000000000002</v>
      </c>
      <c r="H1411" s="32">
        <v>1.9673491887259118</v>
      </c>
      <c r="I1411" s="50">
        <v>16.5</v>
      </c>
      <c r="J1411" s="13">
        <v>0.6</v>
      </c>
      <c r="K1411" s="13">
        <f t="shared" si="432"/>
        <v>0.6</v>
      </c>
      <c r="L1411" s="13">
        <f t="shared" si="433"/>
        <v>0</v>
      </c>
      <c r="M1411" s="13" t="e">
        <f ca="1">CalcTable[[#This Row],[IWC]]-AE1410</f>
        <v>#NAME?</v>
      </c>
      <c r="N1411" s="13" t="e">
        <f ca="1">IF(CalcTable[[#This Row],[Day of Year]]&lt;123,FCAP,AE1410)</f>
        <v>#NAME?</v>
      </c>
      <c r="O1411" s="17" t="e">
        <f ca="1">IF(IRR_DRIP,5,COUNTIF('IDET Wind Values'!C1395:G1395,"&lt;="&amp;IRR_MAXWIND))</f>
        <v>#NAME?</v>
      </c>
      <c r="P1411" s="13" t="e">
        <f ca="1">CalcTable[[#This Row],[ET_o]]*KL</f>
        <v>#NAME?</v>
      </c>
      <c r="Q1411" s="13" t="e">
        <f ca="1">IF(WILTPT&lt;=0,1,MAX(0,MIN(1,(CalcTable[[#This Row],[IWC]]-WILTPT)/(MAD-WILTPT))))</f>
        <v>#NAME?</v>
      </c>
      <c r="R1411" s="13" t="e">
        <f ca="1">CalcTable[[#This Row],[ETMult]]*CalcTable[[#This Row],[ETb]]</f>
        <v>#NAME?</v>
      </c>
      <c r="S1411" s="13" t="b">
        <f>INDEX(IRR_LIST,CalcTable[[#This Row],[Day of Week]]+1)</f>
        <v>1</v>
      </c>
      <c r="T1411" s="13">
        <f t="shared" ca="1" si="434"/>
        <v>8.1</v>
      </c>
      <c r="U1411" s="13" t="b">
        <f ca="1">IF(CalcTable[[#This Row],[IrrPrecip]]&gt;=IC_MM,FALSE,TRUE)</f>
        <v>1</v>
      </c>
      <c r="V1411" s="13" t="b">
        <f t="shared" si="435"/>
        <v>0</v>
      </c>
      <c r="W1411" s="13" t="e">
        <f ca="1">IF(AND(IRR_DRIP=FALSE,CalcTable[[#This Row],[IrrHours]]&lt;=0),FALSE,TRUE)</f>
        <v>#NAME?</v>
      </c>
      <c r="X1411" s="13" t="e">
        <f ca="1">AND(CalcTable[[#This Row],[IrrDay]],CalcTable[[#This Row],[IrrRain]],CalcTable[[#This Row],[IrrWarm]],CalcTable[[#This Row],[IrrWindy]])</f>
        <v>#NAME?</v>
      </c>
      <c r="Y1411" s="13" t="e">
        <f t="shared" ca="1" si="436"/>
        <v>#NAME?</v>
      </c>
      <c r="Z1411" s="13" t="e">
        <f ca="1">CalcTable[[#This Row],[IrrHours]]/5</f>
        <v>#NAME?</v>
      </c>
      <c r="AA1411" s="13" t="e">
        <f ca="1">IF(CalcTable[[#This Row],[IrrFlag]]=FALSE,0,MAX(0,CalcTable[[#This Row],[VolRednWind]]*(FCAP*IRR_TARGET-CalcTable[[#This Row],[IWC]])))</f>
        <v>#NAME?</v>
      </c>
      <c r="AB1411" s="13" t="e">
        <f ca="1">CalcTable[[#This Row],[IWC]]+CalcTable[[#This Row],[Eff Precip]]+CalcTable[[#This Row],[IrrAmt]]-CalcTable[[#This Row],[AET]]</f>
        <v>#NAME?</v>
      </c>
      <c r="AC1411" s="13" t="e">
        <f ca="1">IF(CalcTable[[#This Row],[PWC]]&gt;FCAP,MIN(24*PERC,MIN(SAT,CalcTable[[#This Row],[PWC]])-FCAP),0)</f>
        <v>#NAME?</v>
      </c>
      <c r="AD1411" s="13" t="e">
        <f ca="1">IF(CalcTable[[#This Row],[PWC]]&gt;SAT,CalcTable[[#This Row],[PWC]]-SAT,0)</f>
        <v>#NAME?</v>
      </c>
      <c r="AE1411" s="13" t="e">
        <f ca="1">CalcTable[[#This Row],[PWC]]-CalcTable[[#This Row],[PercAmt]]-CalcTable[[#This Row],[Runoff]]</f>
        <v>#NAME?</v>
      </c>
      <c r="AF1411" s="13" t="e">
        <f ca="1">CalcTable[[#This Row],[IrrAmt]]/1000*CUR_IRR_AREA*10000/IRR_EFF</f>
        <v>#NAME?</v>
      </c>
      <c r="AG1411" s="147"/>
      <c r="AH1411" s="13"/>
      <c r="AI1411" s="50">
        <v>0</v>
      </c>
      <c r="AJ1411" s="50">
        <v>0</v>
      </c>
      <c r="AK1411" s="50">
        <v>0</v>
      </c>
      <c r="AL1411" s="50">
        <v>0</v>
      </c>
      <c r="AM1411" s="50"/>
      <c r="AN1411" s="50"/>
      <c r="AO1411" s="50"/>
      <c r="AP1411" s="50"/>
      <c r="AQ1411" s="50"/>
      <c r="AR1411" s="50"/>
      <c r="AS1411" s="50"/>
      <c r="AT1411" s="50"/>
      <c r="AU1411" s="50"/>
      <c r="AV1411" s="50"/>
      <c r="AW1411" s="50"/>
      <c r="AX1411" s="50">
        <f t="shared" si="447"/>
        <v>0</v>
      </c>
      <c r="AY1411" s="50"/>
      <c r="AZ1411" s="50">
        <f t="shared" si="437"/>
        <v>0</v>
      </c>
      <c r="BA1411" s="50">
        <f t="shared" si="438"/>
        <v>0</v>
      </c>
      <c r="BB1411" s="50">
        <f t="shared" si="439"/>
        <v>0</v>
      </c>
      <c r="BC1411" s="17">
        <f t="shared" si="440"/>
        <v>19695</v>
      </c>
      <c r="BD1411" s="50">
        <f t="shared" si="441"/>
        <v>0</v>
      </c>
      <c r="BE1411" s="50">
        <f t="shared" si="442"/>
        <v>0</v>
      </c>
      <c r="BF1411" s="50">
        <f t="shared" si="448"/>
        <v>0</v>
      </c>
      <c r="BG1411" s="50"/>
      <c r="BH1411" s="17">
        <f t="shared" si="443"/>
        <v>0</v>
      </c>
      <c r="BI1411" s="17">
        <f t="shared" si="451"/>
        <v>1411</v>
      </c>
      <c r="BJ1411" s="17">
        <f t="shared" si="449"/>
        <v>1411</v>
      </c>
      <c r="BK1411" s="150">
        <f t="shared" si="450"/>
        <v>25338</v>
      </c>
      <c r="BL1411" s="50" t="e">
        <f t="shared" ca="1" si="444"/>
        <v>#NAME?</v>
      </c>
      <c r="BM1411" s="50" t="e">
        <f t="shared" ca="1" si="445"/>
        <v>#NAME?</v>
      </c>
      <c r="BN1411" s="50" t="e">
        <f t="shared" ca="1" si="446"/>
        <v>#NAME?</v>
      </c>
    </row>
    <row r="1412" spans="1:66" x14ac:dyDescent="0.35">
      <c r="A1412" s="48">
        <v>25339</v>
      </c>
      <c r="B1412" s="17">
        <v>1969</v>
      </c>
      <c r="C1412" s="17">
        <v>5</v>
      </c>
      <c r="D1412" s="17">
        <v>136</v>
      </c>
      <c r="E1412" s="17">
        <v>16</v>
      </c>
      <c r="F1412" s="17">
        <v>6</v>
      </c>
      <c r="G1412" s="50">
        <v>1.7</v>
      </c>
      <c r="H1412" s="32">
        <v>2.0242886771400568</v>
      </c>
      <c r="I1412" s="50">
        <v>8.1666666666666661</v>
      </c>
      <c r="J1412" s="13">
        <v>0.5</v>
      </c>
      <c r="K1412" s="13">
        <f t="shared" si="432"/>
        <v>0.5</v>
      </c>
      <c r="L1412" s="13">
        <f t="shared" si="433"/>
        <v>0</v>
      </c>
      <c r="M1412" s="13" t="e">
        <f ca="1">CalcTable[[#This Row],[IWC]]-AE1411</f>
        <v>#NAME?</v>
      </c>
      <c r="N1412" s="13" t="e">
        <f ca="1">IF(CalcTable[[#This Row],[Day of Year]]&lt;123,FCAP,AE1411)</f>
        <v>#NAME?</v>
      </c>
      <c r="O1412" s="17" t="e">
        <f ca="1">IF(IRR_DRIP,5,COUNTIF('IDET Wind Values'!C1396:G1396,"&lt;="&amp;IRR_MAXWIND))</f>
        <v>#NAME?</v>
      </c>
      <c r="P1412" s="13" t="e">
        <f ca="1">CalcTable[[#This Row],[ET_o]]*KL</f>
        <v>#NAME?</v>
      </c>
      <c r="Q1412" s="13" t="e">
        <f ca="1">IF(WILTPT&lt;=0,1,MAX(0,MIN(1,(CalcTable[[#This Row],[IWC]]-WILTPT)/(MAD-WILTPT))))</f>
        <v>#NAME?</v>
      </c>
      <c r="R1412" s="13" t="e">
        <f ca="1">CalcTable[[#This Row],[ETMult]]*CalcTable[[#This Row],[ETb]]</f>
        <v>#NAME?</v>
      </c>
      <c r="S1412" s="13" t="b">
        <f>INDEX(IRR_LIST,CalcTable[[#This Row],[Day of Week]]+1)</f>
        <v>0</v>
      </c>
      <c r="T1412" s="13">
        <f t="shared" ca="1" si="434"/>
        <v>8.6999999999999993</v>
      </c>
      <c r="U1412" s="13" t="b">
        <f ca="1">IF(CalcTable[[#This Row],[IrrPrecip]]&gt;=IC_MM,FALSE,TRUE)</f>
        <v>1</v>
      </c>
      <c r="V1412" s="13" t="b">
        <f t="shared" si="435"/>
        <v>0</v>
      </c>
      <c r="W1412" s="13" t="e">
        <f ca="1">IF(AND(IRR_DRIP=FALSE,CalcTable[[#This Row],[IrrHours]]&lt;=0),FALSE,TRUE)</f>
        <v>#NAME?</v>
      </c>
      <c r="X1412" s="13" t="e">
        <f ca="1">AND(CalcTable[[#This Row],[IrrDay]],CalcTable[[#This Row],[IrrRain]],CalcTable[[#This Row],[IrrWarm]],CalcTable[[#This Row],[IrrWindy]])</f>
        <v>#NAME?</v>
      </c>
      <c r="Y1412" s="13" t="e">
        <f t="shared" ca="1" si="436"/>
        <v>#NAME?</v>
      </c>
      <c r="Z1412" s="13" t="e">
        <f ca="1">CalcTable[[#This Row],[IrrHours]]/5</f>
        <v>#NAME?</v>
      </c>
      <c r="AA1412" s="13" t="e">
        <f ca="1">IF(CalcTable[[#This Row],[IrrFlag]]=FALSE,0,MAX(0,CalcTable[[#This Row],[VolRednWind]]*(FCAP*IRR_TARGET-CalcTable[[#This Row],[IWC]])))</f>
        <v>#NAME?</v>
      </c>
      <c r="AB1412" s="13" t="e">
        <f ca="1">CalcTable[[#This Row],[IWC]]+CalcTable[[#This Row],[Eff Precip]]+CalcTable[[#This Row],[IrrAmt]]-CalcTable[[#This Row],[AET]]</f>
        <v>#NAME?</v>
      </c>
      <c r="AC1412" s="13" t="e">
        <f ca="1">IF(CalcTable[[#This Row],[PWC]]&gt;FCAP,MIN(24*PERC,MIN(SAT,CalcTable[[#This Row],[PWC]])-FCAP),0)</f>
        <v>#NAME?</v>
      </c>
      <c r="AD1412" s="13" t="e">
        <f ca="1">IF(CalcTable[[#This Row],[PWC]]&gt;SAT,CalcTable[[#This Row],[PWC]]-SAT,0)</f>
        <v>#NAME?</v>
      </c>
      <c r="AE1412" s="13" t="e">
        <f ca="1">CalcTable[[#This Row],[PWC]]-CalcTable[[#This Row],[PercAmt]]-CalcTable[[#This Row],[Runoff]]</f>
        <v>#NAME?</v>
      </c>
      <c r="AF1412" s="13" t="e">
        <f ca="1">CalcTable[[#This Row],[IrrAmt]]/1000*CUR_IRR_AREA*10000/IRR_EFF</f>
        <v>#NAME?</v>
      </c>
      <c r="AG1412" s="147"/>
      <c r="AH1412" s="13"/>
      <c r="AI1412" s="50">
        <v>0</v>
      </c>
      <c r="AJ1412" s="50">
        <v>0</v>
      </c>
      <c r="AK1412" s="50">
        <v>0</v>
      </c>
      <c r="AL1412" s="50">
        <v>0</v>
      </c>
      <c r="AM1412" s="50"/>
      <c r="AN1412" s="50"/>
      <c r="AO1412" s="50"/>
      <c r="AP1412" s="50"/>
      <c r="AQ1412" s="50"/>
      <c r="AR1412" s="50"/>
      <c r="AS1412" s="50"/>
      <c r="AT1412" s="50"/>
      <c r="AU1412" s="50"/>
      <c r="AV1412" s="50"/>
      <c r="AW1412" s="50"/>
      <c r="AX1412" s="50">
        <f t="shared" si="447"/>
        <v>0</v>
      </c>
      <c r="AY1412" s="50"/>
      <c r="AZ1412" s="50">
        <f t="shared" si="437"/>
        <v>0</v>
      </c>
      <c r="BA1412" s="50">
        <f t="shared" si="438"/>
        <v>0</v>
      </c>
      <c r="BB1412" s="50">
        <f t="shared" si="439"/>
        <v>0</v>
      </c>
      <c r="BC1412" s="17">
        <f t="shared" si="440"/>
        <v>19695</v>
      </c>
      <c r="BD1412" s="50">
        <f t="shared" si="441"/>
        <v>0</v>
      </c>
      <c r="BE1412" s="50">
        <f t="shared" si="442"/>
        <v>0</v>
      </c>
      <c r="BF1412" s="50">
        <f t="shared" si="448"/>
        <v>0</v>
      </c>
      <c r="BG1412" s="50"/>
      <c r="BH1412" s="17">
        <f t="shared" si="443"/>
        <v>0</v>
      </c>
      <c r="BI1412" s="17">
        <f t="shared" si="451"/>
        <v>1412</v>
      </c>
      <c r="BJ1412" s="17">
        <f t="shared" si="449"/>
        <v>1412</v>
      </c>
      <c r="BK1412" s="150">
        <f t="shared" si="450"/>
        <v>25339</v>
      </c>
      <c r="BL1412" s="50" t="e">
        <f t="shared" ca="1" si="444"/>
        <v>#NAME?</v>
      </c>
      <c r="BM1412" s="50" t="e">
        <f t="shared" ca="1" si="445"/>
        <v>#NAME?</v>
      </c>
      <c r="BN1412" s="50" t="e">
        <f t="shared" ca="1" si="446"/>
        <v>#NAME?</v>
      </c>
    </row>
    <row r="1413" spans="1:66" x14ac:dyDescent="0.35">
      <c r="A1413" s="48">
        <v>25340</v>
      </c>
      <c r="B1413" s="17">
        <v>1969</v>
      </c>
      <c r="C1413" s="17">
        <v>5</v>
      </c>
      <c r="D1413" s="17">
        <v>137</v>
      </c>
      <c r="E1413" s="17">
        <v>17</v>
      </c>
      <c r="F1413" s="17">
        <v>7</v>
      </c>
      <c r="G1413" s="50">
        <v>2.2000000000000002</v>
      </c>
      <c r="H1413" s="32">
        <v>4.0740245903258412</v>
      </c>
      <c r="I1413" s="50">
        <v>4.833333333333333</v>
      </c>
      <c r="J1413" s="13">
        <v>0</v>
      </c>
      <c r="K1413" s="13">
        <f t="shared" si="432"/>
        <v>0</v>
      </c>
      <c r="L1413" s="13">
        <f t="shared" si="433"/>
        <v>0</v>
      </c>
      <c r="M1413" s="13" t="e">
        <f ca="1">CalcTable[[#This Row],[IWC]]-AE1412</f>
        <v>#NAME?</v>
      </c>
      <c r="N1413" s="13" t="e">
        <f ca="1">IF(CalcTable[[#This Row],[Day of Year]]&lt;123,FCAP,AE1412)</f>
        <v>#NAME?</v>
      </c>
      <c r="O1413" s="17" t="e">
        <f ca="1">IF(IRR_DRIP,5,COUNTIF('IDET Wind Values'!C1397:G1397,"&lt;="&amp;IRR_MAXWIND))</f>
        <v>#NAME?</v>
      </c>
      <c r="P1413" s="13" t="e">
        <f ca="1">CalcTable[[#This Row],[ET_o]]*KL</f>
        <v>#NAME?</v>
      </c>
      <c r="Q1413" s="13" t="e">
        <f ca="1">IF(WILTPT&lt;=0,1,MAX(0,MIN(1,(CalcTable[[#This Row],[IWC]]-WILTPT)/(MAD-WILTPT))))</f>
        <v>#NAME?</v>
      </c>
      <c r="R1413" s="13" t="e">
        <f ca="1">CalcTable[[#This Row],[ETMult]]*CalcTable[[#This Row],[ETb]]</f>
        <v>#NAME?</v>
      </c>
      <c r="S1413" s="13" t="b">
        <f>INDEX(IRR_LIST,CalcTable[[#This Row],[Day of Week]]+1)</f>
        <v>0</v>
      </c>
      <c r="T1413" s="13">
        <f t="shared" ca="1" si="434"/>
        <v>1.1000000000000001</v>
      </c>
      <c r="U1413" s="13" t="b">
        <f ca="1">IF(CalcTable[[#This Row],[IrrPrecip]]&gt;=IC_MM,FALSE,TRUE)</f>
        <v>1</v>
      </c>
      <c r="V1413" s="13" t="b">
        <f t="shared" si="435"/>
        <v>1</v>
      </c>
      <c r="W1413" s="13" t="e">
        <f ca="1">IF(AND(IRR_DRIP=FALSE,CalcTable[[#This Row],[IrrHours]]&lt;=0),FALSE,TRUE)</f>
        <v>#NAME?</v>
      </c>
      <c r="X1413" s="13" t="e">
        <f ca="1">AND(CalcTable[[#This Row],[IrrDay]],CalcTable[[#This Row],[IrrRain]],CalcTable[[#This Row],[IrrWarm]],CalcTable[[#This Row],[IrrWindy]])</f>
        <v>#NAME?</v>
      </c>
      <c r="Y1413" s="13" t="e">
        <f t="shared" ca="1" si="436"/>
        <v>#NAME?</v>
      </c>
      <c r="Z1413" s="13" t="e">
        <f ca="1">CalcTable[[#This Row],[IrrHours]]/5</f>
        <v>#NAME?</v>
      </c>
      <c r="AA1413" s="13" t="e">
        <f ca="1">IF(CalcTable[[#This Row],[IrrFlag]]=FALSE,0,MAX(0,CalcTable[[#This Row],[VolRednWind]]*(FCAP*IRR_TARGET-CalcTable[[#This Row],[IWC]])))</f>
        <v>#NAME?</v>
      </c>
      <c r="AB1413" s="13" t="e">
        <f ca="1">CalcTable[[#This Row],[IWC]]+CalcTable[[#This Row],[Eff Precip]]+CalcTable[[#This Row],[IrrAmt]]-CalcTable[[#This Row],[AET]]</f>
        <v>#NAME?</v>
      </c>
      <c r="AC1413" s="13" t="e">
        <f ca="1">IF(CalcTable[[#This Row],[PWC]]&gt;FCAP,MIN(24*PERC,MIN(SAT,CalcTable[[#This Row],[PWC]])-FCAP),0)</f>
        <v>#NAME?</v>
      </c>
      <c r="AD1413" s="13" t="e">
        <f ca="1">IF(CalcTable[[#This Row],[PWC]]&gt;SAT,CalcTable[[#This Row],[PWC]]-SAT,0)</f>
        <v>#NAME?</v>
      </c>
      <c r="AE1413" s="13" t="e">
        <f ca="1">CalcTable[[#This Row],[PWC]]-CalcTable[[#This Row],[PercAmt]]-CalcTable[[#This Row],[Runoff]]</f>
        <v>#NAME?</v>
      </c>
      <c r="AF1413" s="13" t="e">
        <f ca="1">CalcTable[[#This Row],[IrrAmt]]/1000*CUR_IRR_AREA*10000/IRR_EFF</f>
        <v>#NAME?</v>
      </c>
      <c r="AG1413" s="147"/>
      <c r="AH1413" s="13"/>
      <c r="AI1413" s="50">
        <v>0</v>
      </c>
      <c r="AJ1413" s="50">
        <v>0</v>
      </c>
      <c r="AK1413" s="50">
        <v>0</v>
      </c>
      <c r="AL1413" s="50">
        <v>0</v>
      </c>
      <c r="AM1413" s="50"/>
      <c r="AN1413" s="50"/>
      <c r="AO1413" s="50"/>
      <c r="AP1413" s="50"/>
      <c r="AQ1413" s="50"/>
      <c r="AR1413" s="50"/>
      <c r="AS1413" s="50"/>
      <c r="AT1413" s="50"/>
      <c r="AU1413" s="50"/>
      <c r="AV1413" s="50"/>
      <c r="AW1413" s="50"/>
      <c r="AX1413" s="50">
        <f t="shared" si="447"/>
        <v>0</v>
      </c>
      <c r="AY1413" s="50"/>
      <c r="AZ1413" s="50">
        <f t="shared" si="437"/>
        <v>0</v>
      </c>
      <c r="BA1413" s="50">
        <f t="shared" si="438"/>
        <v>0</v>
      </c>
      <c r="BB1413" s="50">
        <f t="shared" si="439"/>
        <v>0</v>
      </c>
      <c r="BC1413" s="17">
        <f t="shared" si="440"/>
        <v>19695</v>
      </c>
      <c r="BD1413" s="50">
        <f t="shared" si="441"/>
        <v>0</v>
      </c>
      <c r="BE1413" s="50">
        <f t="shared" si="442"/>
        <v>0</v>
      </c>
      <c r="BF1413" s="50">
        <f t="shared" si="448"/>
        <v>0</v>
      </c>
      <c r="BG1413" s="50"/>
      <c r="BH1413" s="17">
        <f t="shared" si="443"/>
        <v>0</v>
      </c>
      <c r="BI1413" s="17">
        <f t="shared" si="451"/>
        <v>1413</v>
      </c>
      <c r="BJ1413" s="17">
        <f t="shared" si="449"/>
        <v>1413</v>
      </c>
      <c r="BK1413" s="150">
        <f t="shared" si="450"/>
        <v>25340</v>
      </c>
      <c r="BL1413" s="50" t="e">
        <f t="shared" ca="1" si="444"/>
        <v>#NAME?</v>
      </c>
      <c r="BM1413" s="50" t="e">
        <f t="shared" ca="1" si="445"/>
        <v>#NAME?</v>
      </c>
      <c r="BN1413" s="50" t="e">
        <f t="shared" ca="1" si="446"/>
        <v>#NAME?</v>
      </c>
    </row>
    <row r="1414" spans="1:66" x14ac:dyDescent="0.35">
      <c r="A1414" s="48">
        <v>25341</v>
      </c>
      <c r="B1414" s="17">
        <v>1969</v>
      </c>
      <c r="C1414" s="17">
        <v>5</v>
      </c>
      <c r="D1414" s="17">
        <v>138</v>
      </c>
      <c r="E1414" s="17">
        <v>18</v>
      </c>
      <c r="F1414" s="17">
        <v>1</v>
      </c>
      <c r="G1414" s="50">
        <v>5</v>
      </c>
      <c r="H1414" s="32">
        <v>3.7525124344171434</v>
      </c>
      <c r="I1414" s="50">
        <v>29.833333333333332</v>
      </c>
      <c r="J1414" s="13">
        <v>0</v>
      </c>
      <c r="K1414" s="13">
        <f t="shared" si="432"/>
        <v>0</v>
      </c>
      <c r="L1414" s="13">
        <f t="shared" si="433"/>
        <v>0</v>
      </c>
      <c r="M1414" s="13" t="e">
        <f ca="1">CalcTable[[#This Row],[IWC]]-AE1413</f>
        <v>#NAME?</v>
      </c>
      <c r="N1414" s="13" t="e">
        <f ca="1">IF(CalcTable[[#This Row],[Day of Year]]&lt;123,FCAP,AE1413)</f>
        <v>#NAME?</v>
      </c>
      <c r="O1414" s="17" t="e">
        <f ca="1">IF(IRR_DRIP,5,COUNTIF('IDET Wind Values'!C1398:G1398,"&lt;="&amp;IRR_MAXWIND))</f>
        <v>#NAME?</v>
      </c>
      <c r="P1414" s="13" t="e">
        <f ca="1">CalcTable[[#This Row],[ET_o]]*KL</f>
        <v>#NAME?</v>
      </c>
      <c r="Q1414" s="13" t="e">
        <f ca="1">IF(WILTPT&lt;=0,1,MAX(0,MIN(1,(CalcTable[[#This Row],[IWC]]-WILTPT)/(MAD-WILTPT))))</f>
        <v>#NAME?</v>
      </c>
      <c r="R1414" s="13" t="e">
        <f ca="1">CalcTable[[#This Row],[ETMult]]*CalcTable[[#This Row],[ETb]]</f>
        <v>#NAME?</v>
      </c>
      <c r="S1414" s="13" t="b">
        <f>INDEX(IRR_LIST,CalcTable[[#This Row],[Day of Week]]+1)</f>
        <v>1</v>
      </c>
      <c r="T1414" s="13">
        <f t="shared" ca="1" si="434"/>
        <v>0.5</v>
      </c>
      <c r="U1414" s="13" t="b">
        <f ca="1">IF(CalcTable[[#This Row],[IrrPrecip]]&gt;=IC_MM,FALSE,TRUE)</f>
        <v>1</v>
      </c>
      <c r="V1414" s="13" t="b">
        <f t="shared" si="435"/>
        <v>1</v>
      </c>
      <c r="W1414" s="13" t="e">
        <f ca="1">IF(AND(IRR_DRIP=FALSE,CalcTable[[#This Row],[IrrHours]]&lt;=0),FALSE,TRUE)</f>
        <v>#NAME?</v>
      </c>
      <c r="X1414" s="13" t="e">
        <f ca="1">AND(CalcTable[[#This Row],[IrrDay]],CalcTable[[#This Row],[IrrRain]],CalcTable[[#This Row],[IrrWarm]],CalcTable[[#This Row],[IrrWindy]])</f>
        <v>#NAME?</v>
      </c>
      <c r="Y1414" s="13" t="e">
        <f t="shared" ca="1" si="436"/>
        <v>#NAME?</v>
      </c>
      <c r="Z1414" s="13" t="e">
        <f ca="1">CalcTable[[#This Row],[IrrHours]]/5</f>
        <v>#NAME?</v>
      </c>
      <c r="AA1414" s="13" t="e">
        <f ca="1">IF(CalcTable[[#This Row],[IrrFlag]]=FALSE,0,MAX(0,CalcTable[[#This Row],[VolRednWind]]*(FCAP*IRR_TARGET-CalcTable[[#This Row],[IWC]])))</f>
        <v>#NAME?</v>
      </c>
      <c r="AB1414" s="13" t="e">
        <f ca="1">CalcTable[[#This Row],[IWC]]+CalcTable[[#This Row],[Eff Precip]]+CalcTable[[#This Row],[IrrAmt]]-CalcTable[[#This Row],[AET]]</f>
        <v>#NAME?</v>
      </c>
      <c r="AC1414" s="13" t="e">
        <f ca="1">IF(CalcTable[[#This Row],[PWC]]&gt;FCAP,MIN(24*PERC,MIN(SAT,CalcTable[[#This Row],[PWC]])-FCAP),0)</f>
        <v>#NAME?</v>
      </c>
      <c r="AD1414" s="13" t="e">
        <f ca="1">IF(CalcTable[[#This Row],[PWC]]&gt;SAT,CalcTable[[#This Row],[PWC]]-SAT,0)</f>
        <v>#NAME?</v>
      </c>
      <c r="AE1414" s="13" t="e">
        <f ca="1">CalcTable[[#This Row],[PWC]]-CalcTable[[#This Row],[PercAmt]]-CalcTable[[#This Row],[Runoff]]</f>
        <v>#NAME?</v>
      </c>
      <c r="AF1414" s="13" t="e">
        <f ca="1">CalcTable[[#This Row],[IrrAmt]]/1000*CUR_IRR_AREA*10000/IRR_EFF</f>
        <v>#NAME?</v>
      </c>
      <c r="AG1414" s="147"/>
      <c r="AH1414" s="13"/>
      <c r="AI1414" s="50">
        <v>3.2317553754412729</v>
      </c>
      <c r="AJ1414" s="50">
        <v>5.9753800583713401</v>
      </c>
      <c r="AK1414" s="50">
        <v>0</v>
      </c>
      <c r="AL1414" s="50">
        <v>0</v>
      </c>
      <c r="AM1414" s="50"/>
      <c r="AN1414" s="50"/>
      <c r="AO1414" s="50"/>
      <c r="AP1414" s="50"/>
      <c r="AQ1414" s="50"/>
      <c r="AR1414" s="50"/>
      <c r="AS1414" s="50"/>
      <c r="AT1414" s="50"/>
      <c r="AU1414" s="50"/>
      <c r="AV1414" s="50"/>
      <c r="AW1414" s="50"/>
      <c r="AX1414" s="50">
        <f t="shared" si="447"/>
        <v>9.2071354338126135</v>
      </c>
      <c r="AY1414" s="50"/>
      <c r="AZ1414" s="50">
        <f t="shared" si="437"/>
        <v>222.67689388536468</v>
      </c>
      <c r="BA1414" s="50">
        <f t="shared" si="438"/>
        <v>362.11302386269256</v>
      </c>
      <c r="BB1414" s="50">
        <f t="shared" si="439"/>
        <v>374.85682973813186</v>
      </c>
      <c r="BC1414" s="17">
        <f t="shared" si="440"/>
        <v>19695</v>
      </c>
      <c r="BD1414" s="50">
        <f t="shared" si="441"/>
        <v>9.2071354338126135</v>
      </c>
      <c r="BE1414" s="50">
        <f t="shared" si="442"/>
        <v>222.67689388536468</v>
      </c>
      <c r="BF1414" s="50">
        <f t="shared" si="448"/>
        <v>364.228510823237</v>
      </c>
      <c r="BG1414" s="50"/>
      <c r="BH1414" s="17">
        <f t="shared" si="443"/>
        <v>0</v>
      </c>
      <c r="BI1414" s="17">
        <f t="shared" si="451"/>
        <v>1414</v>
      </c>
      <c r="BJ1414" s="17">
        <f t="shared" si="449"/>
        <v>1414</v>
      </c>
      <c r="BK1414" s="150">
        <f t="shared" si="450"/>
        <v>25341</v>
      </c>
      <c r="BL1414" s="50" t="e">
        <f t="shared" ca="1" si="444"/>
        <v>#NAME?</v>
      </c>
      <c r="BM1414" s="50" t="e">
        <f t="shared" ca="1" si="445"/>
        <v>#NAME?</v>
      </c>
      <c r="BN1414" s="50" t="e">
        <f t="shared" ca="1" si="446"/>
        <v>#NAME?</v>
      </c>
    </row>
    <row r="1415" spans="1:66" x14ac:dyDescent="0.35">
      <c r="A1415" s="48">
        <v>25342</v>
      </c>
      <c r="B1415" s="17">
        <v>1969</v>
      </c>
      <c r="C1415" s="17">
        <v>5</v>
      </c>
      <c r="D1415" s="17">
        <v>139</v>
      </c>
      <c r="E1415" s="17">
        <v>19</v>
      </c>
      <c r="F1415" s="17">
        <v>2</v>
      </c>
      <c r="G1415" s="50">
        <v>3.3</v>
      </c>
      <c r="H1415" s="32">
        <v>2.461483901471861</v>
      </c>
      <c r="I1415" s="50">
        <v>10.5</v>
      </c>
      <c r="J1415" s="13">
        <v>0.3</v>
      </c>
      <c r="K1415" s="13">
        <f t="shared" si="432"/>
        <v>0.3</v>
      </c>
      <c r="L1415" s="13">
        <f t="shared" si="433"/>
        <v>0</v>
      </c>
      <c r="M1415" s="13" t="e">
        <f ca="1">CalcTable[[#This Row],[IWC]]-AE1414</f>
        <v>#NAME?</v>
      </c>
      <c r="N1415" s="13" t="e">
        <f ca="1">IF(CalcTable[[#This Row],[Day of Year]]&lt;123,FCAP,AE1414)</f>
        <v>#NAME?</v>
      </c>
      <c r="O1415" s="17" t="e">
        <f ca="1">IF(IRR_DRIP,5,COUNTIF('IDET Wind Values'!C1399:G1399,"&lt;="&amp;IRR_MAXWIND))</f>
        <v>#NAME?</v>
      </c>
      <c r="P1415" s="13" t="e">
        <f ca="1">CalcTable[[#This Row],[ET_o]]*KL</f>
        <v>#NAME?</v>
      </c>
      <c r="Q1415" s="13" t="e">
        <f ca="1">IF(WILTPT&lt;=0,1,MAX(0,MIN(1,(CalcTable[[#This Row],[IWC]]-WILTPT)/(MAD-WILTPT))))</f>
        <v>#NAME?</v>
      </c>
      <c r="R1415" s="13" t="e">
        <f ca="1">CalcTable[[#This Row],[ETMult]]*CalcTable[[#This Row],[ETb]]</f>
        <v>#NAME?</v>
      </c>
      <c r="S1415" s="13" t="b">
        <f>INDEX(IRR_LIST,CalcTable[[#This Row],[Day of Week]]+1)</f>
        <v>0</v>
      </c>
      <c r="T1415" s="13">
        <f t="shared" ca="1" si="434"/>
        <v>0</v>
      </c>
      <c r="U1415" s="13" t="b">
        <f ca="1">IF(CalcTable[[#This Row],[IrrPrecip]]&gt;=IC_MM,FALSE,TRUE)</f>
        <v>1</v>
      </c>
      <c r="V1415" s="13" t="b">
        <f t="shared" si="435"/>
        <v>1</v>
      </c>
      <c r="W1415" s="13" t="e">
        <f ca="1">IF(AND(IRR_DRIP=FALSE,CalcTable[[#This Row],[IrrHours]]&lt;=0),FALSE,TRUE)</f>
        <v>#NAME?</v>
      </c>
      <c r="X1415" s="13" t="e">
        <f ca="1">AND(CalcTable[[#This Row],[IrrDay]],CalcTable[[#This Row],[IrrRain]],CalcTable[[#This Row],[IrrWarm]],CalcTable[[#This Row],[IrrWindy]])</f>
        <v>#NAME?</v>
      </c>
      <c r="Y1415" s="13" t="e">
        <f t="shared" ca="1" si="436"/>
        <v>#NAME?</v>
      </c>
      <c r="Z1415" s="13" t="e">
        <f ca="1">CalcTable[[#This Row],[IrrHours]]/5</f>
        <v>#NAME?</v>
      </c>
      <c r="AA1415" s="13" t="e">
        <f ca="1">IF(CalcTable[[#This Row],[IrrFlag]]=FALSE,0,MAX(0,CalcTable[[#This Row],[VolRednWind]]*(FCAP*IRR_TARGET-CalcTable[[#This Row],[IWC]])))</f>
        <v>#NAME?</v>
      </c>
      <c r="AB1415" s="13" t="e">
        <f ca="1">CalcTable[[#This Row],[IWC]]+CalcTable[[#This Row],[Eff Precip]]+CalcTable[[#This Row],[IrrAmt]]-CalcTable[[#This Row],[AET]]</f>
        <v>#NAME?</v>
      </c>
      <c r="AC1415" s="13" t="e">
        <f ca="1">IF(CalcTable[[#This Row],[PWC]]&gt;FCAP,MIN(24*PERC,MIN(SAT,CalcTable[[#This Row],[PWC]])-FCAP),0)</f>
        <v>#NAME?</v>
      </c>
      <c r="AD1415" s="13" t="e">
        <f ca="1">IF(CalcTable[[#This Row],[PWC]]&gt;SAT,CalcTable[[#This Row],[PWC]]-SAT,0)</f>
        <v>#NAME?</v>
      </c>
      <c r="AE1415" s="13" t="e">
        <f ca="1">CalcTable[[#This Row],[PWC]]-CalcTable[[#This Row],[PercAmt]]-CalcTable[[#This Row],[Runoff]]</f>
        <v>#NAME?</v>
      </c>
      <c r="AF1415" s="13" t="e">
        <f ca="1">CalcTable[[#This Row],[IrrAmt]]/1000*CUR_IRR_AREA*10000/IRR_EFF</f>
        <v>#NAME?</v>
      </c>
      <c r="AG1415" s="147"/>
      <c r="AH1415" s="13"/>
      <c r="AI1415" s="50">
        <v>0</v>
      </c>
      <c r="AJ1415" s="50">
        <v>0</v>
      </c>
      <c r="AK1415" s="50">
        <v>0</v>
      </c>
      <c r="AL1415" s="50">
        <v>10.476069996290974</v>
      </c>
      <c r="AM1415" s="50"/>
      <c r="AN1415" s="50"/>
      <c r="AO1415" s="50"/>
      <c r="AP1415" s="50"/>
      <c r="AQ1415" s="50"/>
      <c r="AR1415" s="50"/>
      <c r="AS1415" s="50"/>
      <c r="AT1415" s="50"/>
      <c r="AU1415" s="50"/>
      <c r="AV1415" s="50"/>
      <c r="AW1415" s="50"/>
      <c r="AX1415" s="50">
        <f t="shared" si="447"/>
        <v>10.476069996290974</v>
      </c>
      <c r="AY1415" s="50"/>
      <c r="AZ1415" s="50">
        <f t="shared" si="437"/>
        <v>307.29805322453524</v>
      </c>
      <c r="BA1415" s="50">
        <f t="shared" si="438"/>
        <v>473.14144702825268</v>
      </c>
      <c r="BB1415" s="50">
        <f t="shared" si="439"/>
        <v>487.7746876579925</v>
      </c>
      <c r="BC1415" s="17">
        <f t="shared" si="440"/>
        <v>19695</v>
      </c>
      <c r="BD1415" s="50">
        <f t="shared" si="441"/>
        <v>10.476069996290974</v>
      </c>
      <c r="BE1415" s="50">
        <f t="shared" si="442"/>
        <v>307.29805322453524</v>
      </c>
      <c r="BF1415" s="50">
        <f t="shared" si="448"/>
        <v>502.64178897013352</v>
      </c>
      <c r="BG1415" s="50"/>
      <c r="BH1415" s="17">
        <f t="shared" si="443"/>
        <v>0</v>
      </c>
      <c r="BI1415" s="17">
        <f t="shared" si="451"/>
        <v>1415</v>
      </c>
      <c r="BJ1415" s="17">
        <f t="shared" si="449"/>
        <v>1415</v>
      </c>
      <c r="BK1415" s="150">
        <f t="shared" si="450"/>
        <v>25342</v>
      </c>
      <c r="BL1415" s="50" t="e">
        <f t="shared" ca="1" si="444"/>
        <v>#NAME?</v>
      </c>
      <c r="BM1415" s="50" t="e">
        <f t="shared" ca="1" si="445"/>
        <v>#NAME?</v>
      </c>
      <c r="BN1415" s="50" t="e">
        <f t="shared" ca="1" si="446"/>
        <v>#NAME?</v>
      </c>
    </row>
    <row r="1416" spans="1:66" x14ac:dyDescent="0.35">
      <c r="A1416" s="48">
        <v>25343</v>
      </c>
      <c r="B1416" s="17">
        <v>1969</v>
      </c>
      <c r="C1416" s="17">
        <v>5</v>
      </c>
      <c r="D1416" s="17">
        <v>140</v>
      </c>
      <c r="E1416" s="17">
        <v>20</v>
      </c>
      <c r="F1416" s="17">
        <v>3</v>
      </c>
      <c r="G1416" s="50">
        <v>3.3</v>
      </c>
      <c r="H1416" s="32">
        <v>3.5367296229452307</v>
      </c>
      <c r="I1416" s="50">
        <v>15.833333333333334</v>
      </c>
      <c r="J1416" s="13">
        <v>0</v>
      </c>
      <c r="K1416" s="13">
        <f t="shared" si="432"/>
        <v>0</v>
      </c>
      <c r="L1416" s="13">
        <f t="shared" si="433"/>
        <v>0</v>
      </c>
      <c r="M1416" s="13" t="e">
        <f ca="1">CalcTable[[#This Row],[IWC]]-AE1415</f>
        <v>#NAME?</v>
      </c>
      <c r="N1416" s="13" t="e">
        <f ca="1">IF(CalcTable[[#This Row],[Day of Year]]&lt;123,FCAP,AE1415)</f>
        <v>#NAME?</v>
      </c>
      <c r="O1416" s="17" t="e">
        <f ca="1">IF(IRR_DRIP,5,COUNTIF('IDET Wind Values'!C1400:G1400,"&lt;="&amp;IRR_MAXWIND))</f>
        <v>#NAME?</v>
      </c>
      <c r="P1416" s="13" t="e">
        <f ca="1">CalcTable[[#This Row],[ET_o]]*KL</f>
        <v>#NAME?</v>
      </c>
      <c r="Q1416" s="13" t="e">
        <f ca="1">IF(WILTPT&lt;=0,1,MAX(0,MIN(1,(CalcTable[[#This Row],[IWC]]-WILTPT)/(MAD-WILTPT))))</f>
        <v>#NAME?</v>
      </c>
      <c r="R1416" s="13" t="e">
        <f ca="1">CalcTable[[#This Row],[ETMult]]*CalcTable[[#This Row],[ETb]]</f>
        <v>#NAME?</v>
      </c>
      <c r="S1416" s="13" t="b">
        <f>INDEX(IRR_LIST,CalcTable[[#This Row],[Day of Week]]+1)</f>
        <v>1</v>
      </c>
      <c r="T1416" s="13">
        <f t="shared" ca="1" si="434"/>
        <v>0.3</v>
      </c>
      <c r="U1416" s="13" t="b">
        <f ca="1">IF(CalcTable[[#This Row],[IrrPrecip]]&gt;=IC_MM,FALSE,TRUE)</f>
        <v>1</v>
      </c>
      <c r="V1416" s="13" t="b">
        <f t="shared" si="435"/>
        <v>0</v>
      </c>
      <c r="W1416" s="13" t="e">
        <f ca="1">IF(AND(IRR_DRIP=FALSE,CalcTable[[#This Row],[IrrHours]]&lt;=0),FALSE,TRUE)</f>
        <v>#NAME?</v>
      </c>
      <c r="X1416" s="13" t="e">
        <f ca="1">AND(CalcTable[[#This Row],[IrrDay]],CalcTable[[#This Row],[IrrRain]],CalcTable[[#This Row],[IrrWarm]],CalcTable[[#This Row],[IrrWindy]])</f>
        <v>#NAME?</v>
      </c>
      <c r="Y1416" s="13" t="e">
        <f t="shared" ca="1" si="436"/>
        <v>#NAME?</v>
      </c>
      <c r="Z1416" s="13" t="e">
        <f ca="1">CalcTable[[#This Row],[IrrHours]]/5</f>
        <v>#NAME?</v>
      </c>
      <c r="AA1416" s="13" t="e">
        <f ca="1">IF(CalcTable[[#This Row],[IrrFlag]]=FALSE,0,MAX(0,CalcTable[[#This Row],[VolRednWind]]*(FCAP*IRR_TARGET-CalcTable[[#This Row],[IWC]])))</f>
        <v>#NAME?</v>
      </c>
      <c r="AB1416" s="13" t="e">
        <f ca="1">CalcTable[[#This Row],[IWC]]+CalcTable[[#This Row],[Eff Precip]]+CalcTable[[#This Row],[IrrAmt]]-CalcTable[[#This Row],[AET]]</f>
        <v>#NAME?</v>
      </c>
      <c r="AC1416" s="13" t="e">
        <f ca="1">IF(CalcTable[[#This Row],[PWC]]&gt;FCAP,MIN(24*PERC,MIN(SAT,CalcTable[[#This Row],[PWC]])-FCAP),0)</f>
        <v>#NAME?</v>
      </c>
      <c r="AD1416" s="13" t="e">
        <f ca="1">IF(CalcTable[[#This Row],[PWC]]&gt;SAT,CalcTable[[#This Row],[PWC]]-SAT,0)</f>
        <v>#NAME?</v>
      </c>
      <c r="AE1416" s="13" t="e">
        <f ca="1">CalcTable[[#This Row],[PWC]]-CalcTable[[#This Row],[PercAmt]]-CalcTable[[#This Row],[Runoff]]</f>
        <v>#NAME?</v>
      </c>
      <c r="AF1416" s="13" t="e">
        <f ca="1">CalcTable[[#This Row],[IrrAmt]]/1000*CUR_IRR_AREA*10000/IRR_EFF</f>
        <v>#NAME?</v>
      </c>
      <c r="AG1416" s="147"/>
      <c r="AH1416" s="13"/>
      <c r="AI1416" s="50">
        <v>0</v>
      </c>
      <c r="AJ1416" s="50">
        <v>0</v>
      </c>
      <c r="AK1416" s="50">
        <v>0</v>
      </c>
      <c r="AL1416" s="50">
        <v>0</v>
      </c>
      <c r="AM1416" s="50"/>
      <c r="AN1416" s="50"/>
      <c r="AO1416" s="50"/>
      <c r="AP1416" s="50"/>
      <c r="AQ1416" s="50"/>
      <c r="AR1416" s="50"/>
      <c r="AS1416" s="50"/>
      <c r="AT1416" s="50"/>
      <c r="AU1416" s="50"/>
      <c r="AV1416" s="50"/>
      <c r="AW1416" s="50"/>
      <c r="AX1416" s="50">
        <f t="shared" si="447"/>
        <v>0</v>
      </c>
      <c r="AY1416" s="50"/>
      <c r="AZ1416" s="50">
        <f t="shared" si="437"/>
        <v>0</v>
      </c>
      <c r="BA1416" s="50">
        <f t="shared" si="438"/>
        <v>0</v>
      </c>
      <c r="BB1416" s="50">
        <f t="shared" si="439"/>
        <v>0</v>
      </c>
      <c r="BC1416" s="17">
        <f t="shared" si="440"/>
        <v>19695</v>
      </c>
      <c r="BD1416" s="50">
        <f t="shared" si="441"/>
        <v>0</v>
      </c>
      <c r="BE1416" s="50">
        <f t="shared" si="442"/>
        <v>0</v>
      </c>
      <c r="BF1416" s="50">
        <f t="shared" si="448"/>
        <v>0</v>
      </c>
      <c r="BG1416" s="50"/>
      <c r="BH1416" s="17">
        <f t="shared" si="443"/>
        <v>0</v>
      </c>
      <c r="BI1416" s="17">
        <f t="shared" si="451"/>
        <v>1416</v>
      </c>
      <c r="BJ1416" s="17">
        <f t="shared" si="449"/>
        <v>1416</v>
      </c>
      <c r="BK1416" s="150">
        <f t="shared" si="450"/>
        <v>25343</v>
      </c>
      <c r="BL1416" s="50" t="e">
        <f t="shared" ca="1" si="444"/>
        <v>#NAME?</v>
      </c>
      <c r="BM1416" s="50" t="e">
        <f t="shared" ca="1" si="445"/>
        <v>#NAME?</v>
      </c>
      <c r="BN1416" s="50" t="e">
        <f t="shared" ca="1" si="446"/>
        <v>#NAME?</v>
      </c>
    </row>
    <row r="1417" spans="1:66" x14ac:dyDescent="0.35">
      <c r="A1417" s="48">
        <v>25344</v>
      </c>
      <c r="B1417" s="17">
        <v>1969</v>
      </c>
      <c r="C1417" s="17">
        <v>5</v>
      </c>
      <c r="D1417" s="17">
        <v>141</v>
      </c>
      <c r="E1417" s="17">
        <v>21</v>
      </c>
      <c r="F1417" s="17">
        <v>4</v>
      </c>
      <c r="G1417" s="50">
        <v>0</v>
      </c>
      <c r="H1417" s="32">
        <v>4.179475978248373</v>
      </c>
      <c r="I1417" s="50">
        <v>8.8333333333333339</v>
      </c>
      <c r="J1417" s="13">
        <v>0</v>
      </c>
      <c r="K1417" s="13">
        <f t="shared" si="432"/>
        <v>0</v>
      </c>
      <c r="L1417" s="13">
        <f t="shared" si="433"/>
        <v>0</v>
      </c>
      <c r="M1417" s="13" t="e">
        <f ca="1">CalcTable[[#This Row],[IWC]]-AE1416</f>
        <v>#NAME?</v>
      </c>
      <c r="N1417" s="13" t="e">
        <f ca="1">IF(CalcTable[[#This Row],[Day of Year]]&lt;123,FCAP,AE1416)</f>
        <v>#NAME?</v>
      </c>
      <c r="O1417" s="17" t="e">
        <f ca="1">IF(IRR_DRIP,5,COUNTIF('IDET Wind Values'!C1401:G1401,"&lt;="&amp;IRR_MAXWIND))</f>
        <v>#NAME?</v>
      </c>
      <c r="P1417" s="13" t="e">
        <f ca="1">CalcTable[[#This Row],[ET_o]]*KL</f>
        <v>#NAME?</v>
      </c>
      <c r="Q1417" s="13" t="e">
        <f ca="1">IF(WILTPT&lt;=0,1,MAX(0,MIN(1,(CalcTable[[#This Row],[IWC]]-WILTPT)/(MAD-WILTPT))))</f>
        <v>#NAME?</v>
      </c>
      <c r="R1417" s="13" t="e">
        <f ca="1">CalcTable[[#This Row],[ETMult]]*CalcTable[[#This Row],[ETb]]</f>
        <v>#NAME?</v>
      </c>
      <c r="S1417" s="13" t="b">
        <f>INDEX(IRR_LIST,CalcTable[[#This Row],[Day of Week]]+1)</f>
        <v>0</v>
      </c>
      <c r="T1417" s="13">
        <f t="shared" ca="1" si="434"/>
        <v>0.3</v>
      </c>
      <c r="U1417" s="13" t="b">
        <f ca="1">IF(CalcTable[[#This Row],[IrrPrecip]]&gt;=IC_MM,FALSE,TRUE)</f>
        <v>1</v>
      </c>
      <c r="V1417" s="13" t="b">
        <f t="shared" si="435"/>
        <v>1</v>
      </c>
      <c r="W1417" s="13" t="e">
        <f ca="1">IF(AND(IRR_DRIP=FALSE,CalcTable[[#This Row],[IrrHours]]&lt;=0),FALSE,TRUE)</f>
        <v>#NAME?</v>
      </c>
      <c r="X1417" s="13" t="e">
        <f ca="1">AND(CalcTable[[#This Row],[IrrDay]],CalcTable[[#This Row],[IrrRain]],CalcTable[[#This Row],[IrrWarm]],CalcTable[[#This Row],[IrrWindy]])</f>
        <v>#NAME?</v>
      </c>
      <c r="Y1417" s="13" t="e">
        <f t="shared" ca="1" si="436"/>
        <v>#NAME?</v>
      </c>
      <c r="Z1417" s="13" t="e">
        <f ca="1">CalcTable[[#This Row],[IrrHours]]/5</f>
        <v>#NAME?</v>
      </c>
      <c r="AA1417" s="13" t="e">
        <f ca="1">IF(CalcTable[[#This Row],[IrrFlag]]=FALSE,0,MAX(0,CalcTable[[#This Row],[VolRednWind]]*(FCAP*IRR_TARGET-CalcTable[[#This Row],[IWC]])))</f>
        <v>#NAME?</v>
      </c>
      <c r="AB1417" s="13" t="e">
        <f ca="1">CalcTable[[#This Row],[IWC]]+CalcTable[[#This Row],[Eff Precip]]+CalcTable[[#This Row],[IrrAmt]]-CalcTable[[#This Row],[AET]]</f>
        <v>#NAME?</v>
      </c>
      <c r="AC1417" s="13" t="e">
        <f ca="1">IF(CalcTable[[#This Row],[PWC]]&gt;FCAP,MIN(24*PERC,MIN(SAT,CalcTable[[#This Row],[PWC]])-FCAP),0)</f>
        <v>#NAME?</v>
      </c>
      <c r="AD1417" s="13" t="e">
        <f ca="1">IF(CalcTable[[#This Row],[PWC]]&gt;SAT,CalcTable[[#This Row],[PWC]]-SAT,0)</f>
        <v>#NAME?</v>
      </c>
      <c r="AE1417" s="13" t="e">
        <f ca="1">CalcTable[[#This Row],[PWC]]-CalcTable[[#This Row],[PercAmt]]-CalcTable[[#This Row],[Runoff]]</f>
        <v>#NAME?</v>
      </c>
      <c r="AF1417" s="13" t="e">
        <f ca="1">CalcTable[[#This Row],[IrrAmt]]/1000*CUR_IRR_AREA*10000/IRR_EFF</f>
        <v>#NAME?</v>
      </c>
      <c r="AG1417" s="147"/>
      <c r="AH1417" s="13"/>
      <c r="AI1417" s="50">
        <v>0</v>
      </c>
      <c r="AJ1417" s="50">
        <v>0</v>
      </c>
      <c r="AK1417" s="50">
        <v>6.8228540078998856</v>
      </c>
      <c r="AL1417" s="50">
        <v>4.2252012926198788</v>
      </c>
      <c r="AM1417" s="50"/>
      <c r="AN1417" s="50"/>
      <c r="AO1417" s="50"/>
      <c r="AP1417" s="50"/>
      <c r="AQ1417" s="50"/>
      <c r="AR1417" s="50"/>
      <c r="AS1417" s="50"/>
      <c r="AT1417" s="50"/>
      <c r="AU1417" s="50"/>
      <c r="AV1417" s="50"/>
      <c r="AW1417" s="50"/>
      <c r="AX1417" s="50">
        <f t="shared" si="447"/>
        <v>11.048055300519763</v>
      </c>
      <c r="AY1417" s="50"/>
      <c r="AZ1417" s="50">
        <f t="shared" si="437"/>
        <v>224.00776336604812</v>
      </c>
      <c r="BA1417" s="50">
        <f t="shared" si="438"/>
        <v>344.90084200804233</v>
      </c>
      <c r="BB1417" s="50">
        <f t="shared" si="439"/>
        <v>355.56787835880658</v>
      </c>
      <c r="BC1417" s="17">
        <f t="shared" si="440"/>
        <v>19695</v>
      </c>
      <c r="BD1417" s="50">
        <f t="shared" si="441"/>
        <v>11.048055300519763</v>
      </c>
      <c r="BE1417" s="50">
        <f t="shared" si="442"/>
        <v>224.00776336604812</v>
      </c>
      <c r="BF1417" s="50">
        <f t="shared" si="448"/>
        <v>366.40538962099396</v>
      </c>
      <c r="BG1417" s="50"/>
      <c r="BH1417" s="17">
        <f t="shared" si="443"/>
        <v>0</v>
      </c>
      <c r="BI1417" s="17">
        <f t="shared" si="451"/>
        <v>1417</v>
      </c>
      <c r="BJ1417" s="17">
        <f t="shared" si="449"/>
        <v>1417</v>
      </c>
      <c r="BK1417" s="150">
        <f t="shared" si="450"/>
        <v>25344</v>
      </c>
      <c r="BL1417" s="50" t="e">
        <f t="shared" ca="1" si="444"/>
        <v>#NAME?</v>
      </c>
      <c r="BM1417" s="50" t="e">
        <f t="shared" ca="1" si="445"/>
        <v>#NAME?</v>
      </c>
      <c r="BN1417" s="50" t="e">
        <f t="shared" ca="1" si="446"/>
        <v>#NAME?</v>
      </c>
    </row>
    <row r="1418" spans="1:66" x14ac:dyDescent="0.35">
      <c r="A1418" s="48">
        <v>25345</v>
      </c>
      <c r="B1418" s="17">
        <v>1969</v>
      </c>
      <c r="C1418" s="17">
        <v>5</v>
      </c>
      <c r="D1418" s="17">
        <v>142</v>
      </c>
      <c r="E1418" s="17">
        <v>22</v>
      </c>
      <c r="F1418" s="17">
        <v>5</v>
      </c>
      <c r="G1418" s="50">
        <v>3.3</v>
      </c>
      <c r="H1418" s="32">
        <v>4.1114530588735834</v>
      </c>
      <c r="I1418" s="50">
        <v>4.833333333333333</v>
      </c>
      <c r="J1418" s="13">
        <v>0</v>
      </c>
      <c r="K1418" s="13">
        <f t="shared" si="432"/>
        <v>0</v>
      </c>
      <c r="L1418" s="13">
        <f t="shared" si="433"/>
        <v>0</v>
      </c>
      <c r="M1418" s="13" t="e">
        <f ca="1">CalcTable[[#This Row],[IWC]]-AE1417</f>
        <v>#NAME?</v>
      </c>
      <c r="N1418" s="13" t="e">
        <f ca="1">IF(CalcTable[[#This Row],[Day of Year]]&lt;123,FCAP,AE1417)</f>
        <v>#NAME?</v>
      </c>
      <c r="O1418" s="17" t="e">
        <f ca="1">IF(IRR_DRIP,5,COUNTIF('IDET Wind Values'!C1402:G1402,"&lt;="&amp;IRR_MAXWIND))</f>
        <v>#NAME?</v>
      </c>
      <c r="P1418" s="13" t="e">
        <f ca="1">CalcTable[[#This Row],[ET_o]]*KL</f>
        <v>#NAME?</v>
      </c>
      <c r="Q1418" s="13" t="e">
        <f ca="1">IF(WILTPT&lt;=0,1,MAX(0,MIN(1,(CalcTable[[#This Row],[IWC]]-WILTPT)/(MAD-WILTPT))))</f>
        <v>#NAME?</v>
      </c>
      <c r="R1418" s="13" t="e">
        <f ca="1">CalcTable[[#This Row],[ETMult]]*CalcTable[[#This Row],[ETb]]</f>
        <v>#NAME?</v>
      </c>
      <c r="S1418" s="13" t="b">
        <f>INDEX(IRR_LIST,CalcTable[[#This Row],[Day of Week]]+1)</f>
        <v>1</v>
      </c>
      <c r="T1418" s="13">
        <f t="shared" ca="1" si="434"/>
        <v>0</v>
      </c>
      <c r="U1418" s="13" t="b">
        <f ca="1">IF(CalcTable[[#This Row],[IrrPrecip]]&gt;=IC_MM,FALSE,TRUE)</f>
        <v>1</v>
      </c>
      <c r="V1418" s="13" t="b">
        <f t="shared" si="435"/>
        <v>1</v>
      </c>
      <c r="W1418" s="13" t="e">
        <f ca="1">IF(AND(IRR_DRIP=FALSE,CalcTable[[#This Row],[IrrHours]]&lt;=0),FALSE,TRUE)</f>
        <v>#NAME?</v>
      </c>
      <c r="X1418" s="13" t="e">
        <f ca="1">AND(CalcTable[[#This Row],[IrrDay]],CalcTable[[#This Row],[IrrRain]],CalcTable[[#This Row],[IrrWarm]],CalcTable[[#This Row],[IrrWindy]])</f>
        <v>#NAME?</v>
      </c>
      <c r="Y1418" s="13" t="e">
        <f t="shared" ca="1" si="436"/>
        <v>#NAME?</v>
      </c>
      <c r="Z1418" s="13" t="e">
        <f ca="1">CalcTable[[#This Row],[IrrHours]]/5</f>
        <v>#NAME?</v>
      </c>
      <c r="AA1418" s="13" t="e">
        <f ca="1">IF(CalcTable[[#This Row],[IrrFlag]]=FALSE,0,MAX(0,CalcTable[[#This Row],[VolRednWind]]*(FCAP*IRR_TARGET-CalcTable[[#This Row],[IWC]])))</f>
        <v>#NAME?</v>
      </c>
      <c r="AB1418" s="13" t="e">
        <f ca="1">CalcTable[[#This Row],[IWC]]+CalcTable[[#This Row],[Eff Precip]]+CalcTable[[#This Row],[IrrAmt]]-CalcTable[[#This Row],[AET]]</f>
        <v>#NAME?</v>
      </c>
      <c r="AC1418" s="13" t="e">
        <f ca="1">IF(CalcTable[[#This Row],[PWC]]&gt;FCAP,MIN(24*PERC,MIN(SAT,CalcTable[[#This Row],[PWC]])-FCAP),0)</f>
        <v>#NAME?</v>
      </c>
      <c r="AD1418" s="13" t="e">
        <f ca="1">IF(CalcTable[[#This Row],[PWC]]&gt;SAT,CalcTable[[#This Row],[PWC]]-SAT,0)</f>
        <v>#NAME?</v>
      </c>
      <c r="AE1418" s="13" t="e">
        <f ca="1">CalcTable[[#This Row],[PWC]]-CalcTable[[#This Row],[PercAmt]]-CalcTable[[#This Row],[Runoff]]</f>
        <v>#NAME?</v>
      </c>
      <c r="AF1418" s="13" t="e">
        <f ca="1">CalcTable[[#This Row],[IrrAmt]]/1000*CUR_IRR_AREA*10000/IRR_EFF</f>
        <v>#NAME?</v>
      </c>
      <c r="AG1418" s="147"/>
      <c r="AH1418" s="13"/>
      <c r="AI1418" s="50">
        <v>16.153197813476407</v>
      </c>
      <c r="AJ1418" s="50">
        <v>28.978770031834387</v>
      </c>
      <c r="AK1418" s="50">
        <v>0</v>
      </c>
      <c r="AL1418" s="50">
        <v>0</v>
      </c>
      <c r="AM1418" s="50"/>
      <c r="AN1418" s="50"/>
      <c r="AO1418" s="50"/>
      <c r="AP1418" s="50"/>
      <c r="AQ1418" s="50"/>
      <c r="AR1418" s="50"/>
      <c r="AS1418" s="50"/>
      <c r="AT1418" s="50"/>
      <c r="AU1418" s="50"/>
      <c r="AV1418" s="50"/>
      <c r="AW1418" s="50"/>
      <c r="AX1418" s="50">
        <f t="shared" si="447"/>
        <v>45.131967845310797</v>
      </c>
      <c r="AY1418" s="50"/>
      <c r="AZ1418" s="50">
        <f t="shared" si="437"/>
        <v>1086.957488864796</v>
      </c>
      <c r="BA1418" s="50">
        <f t="shared" si="438"/>
        <v>1766.9808868651412</v>
      </c>
      <c r="BB1418" s="50">
        <f t="shared" si="439"/>
        <v>1829.1198139409228</v>
      </c>
      <c r="BC1418" s="17">
        <f t="shared" si="440"/>
        <v>19695</v>
      </c>
      <c r="BD1418" s="50">
        <f t="shared" si="441"/>
        <v>45.131967845310797</v>
      </c>
      <c r="BE1418" s="50">
        <f t="shared" si="442"/>
        <v>1086.957488864796</v>
      </c>
      <c r="BF1418" s="50">
        <f t="shared" si="448"/>
        <v>1777.9164267541917</v>
      </c>
      <c r="BG1418" s="50"/>
      <c r="BH1418" s="17">
        <f t="shared" si="443"/>
        <v>0</v>
      </c>
      <c r="BI1418" s="17">
        <f t="shared" si="451"/>
        <v>1418</v>
      </c>
      <c r="BJ1418" s="17">
        <f t="shared" si="449"/>
        <v>1418</v>
      </c>
      <c r="BK1418" s="150">
        <f t="shared" si="450"/>
        <v>25345</v>
      </c>
      <c r="BL1418" s="50" t="e">
        <f t="shared" ca="1" si="444"/>
        <v>#NAME?</v>
      </c>
      <c r="BM1418" s="50" t="e">
        <f t="shared" ca="1" si="445"/>
        <v>#NAME?</v>
      </c>
      <c r="BN1418" s="50" t="e">
        <f t="shared" ca="1" si="446"/>
        <v>#NAME?</v>
      </c>
    </row>
    <row r="1419" spans="1:66" x14ac:dyDescent="0.35">
      <c r="A1419" s="48">
        <v>25346</v>
      </c>
      <c r="B1419" s="17">
        <v>1969</v>
      </c>
      <c r="C1419" s="17">
        <v>5</v>
      </c>
      <c r="D1419" s="17">
        <v>143</v>
      </c>
      <c r="E1419" s="17">
        <v>23</v>
      </c>
      <c r="F1419" s="17">
        <v>6</v>
      </c>
      <c r="G1419" s="50">
        <v>4.4000000000000004</v>
      </c>
      <c r="H1419" s="32">
        <v>5.2291725281336801</v>
      </c>
      <c r="I1419" s="50">
        <v>3.8333333333333335</v>
      </c>
      <c r="J1419" s="13">
        <v>0</v>
      </c>
      <c r="K1419" s="13">
        <f t="shared" si="432"/>
        <v>0</v>
      </c>
      <c r="L1419" s="13">
        <f t="shared" si="433"/>
        <v>0</v>
      </c>
      <c r="M1419" s="13" t="e">
        <f ca="1">CalcTable[[#This Row],[IWC]]-AE1418</f>
        <v>#NAME?</v>
      </c>
      <c r="N1419" s="13" t="e">
        <f ca="1">IF(CalcTable[[#This Row],[Day of Year]]&lt;123,FCAP,AE1418)</f>
        <v>#NAME?</v>
      </c>
      <c r="O1419" s="17" t="e">
        <f ca="1">IF(IRR_DRIP,5,COUNTIF('IDET Wind Values'!C1403:G1403,"&lt;="&amp;IRR_MAXWIND))</f>
        <v>#NAME?</v>
      </c>
      <c r="P1419" s="13" t="e">
        <f ca="1">CalcTable[[#This Row],[ET_o]]*KL</f>
        <v>#NAME?</v>
      </c>
      <c r="Q1419" s="13" t="e">
        <f ca="1">IF(WILTPT&lt;=0,1,MAX(0,MIN(1,(CalcTable[[#This Row],[IWC]]-WILTPT)/(MAD-WILTPT))))</f>
        <v>#NAME?</v>
      </c>
      <c r="R1419" s="13" t="e">
        <f ca="1">CalcTable[[#This Row],[ETMult]]*CalcTable[[#This Row],[ETb]]</f>
        <v>#NAME?</v>
      </c>
      <c r="S1419" s="13" t="b">
        <f>INDEX(IRR_LIST,CalcTable[[#This Row],[Day of Week]]+1)</f>
        <v>0</v>
      </c>
      <c r="T1419" s="13">
        <f t="shared" ca="1" si="434"/>
        <v>0</v>
      </c>
      <c r="U1419" s="13" t="b">
        <f ca="1">IF(CalcTable[[#This Row],[IrrPrecip]]&gt;=IC_MM,FALSE,TRUE)</f>
        <v>1</v>
      </c>
      <c r="V1419" s="13" t="b">
        <f t="shared" si="435"/>
        <v>1</v>
      </c>
      <c r="W1419" s="13" t="e">
        <f ca="1">IF(AND(IRR_DRIP=FALSE,CalcTable[[#This Row],[IrrHours]]&lt;=0),FALSE,TRUE)</f>
        <v>#NAME?</v>
      </c>
      <c r="X1419" s="13" t="e">
        <f ca="1">AND(CalcTable[[#This Row],[IrrDay]],CalcTable[[#This Row],[IrrRain]],CalcTable[[#This Row],[IrrWarm]],CalcTable[[#This Row],[IrrWindy]])</f>
        <v>#NAME?</v>
      </c>
      <c r="Y1419" s="13" t="e">
        <f t="shared" ca="1" si="436"/>
        <v>#NAME?</v>
      </c>
      <c r="Z1419" s="13" t="e">
        <f ca="1">CalcTable[[#This Row],[IrrHours]]/5</f>
        <v>#NAME?</v>
      </c>
      <c r="AA1419" s="13" t="e">
        <f ca="1">IF(CalcTable[[#This Row],[IrrFlag]]=FALSE,0,MAX(0,CalcTable[[#This Row],[VolRednWind]]*(FCAP*IRR_TARGET-CalcTable[[#This Row],[IWC]])))</f>
        <v>#NAME?</v>
      </c>
      <c r="AB1419" s="13" t="e">
        <f ca="1">CalcTable[[#This Row],[IWC]]+CalcTable[[#This Row],[Eff Precip]]+CalcTable[[#This Row],[IrrAmt]]-CalcTable[[#This Row],[AET]]</f>
        <v>#NAME?</v>
      </c>
      <c r="AC1419" s="13" t="e">
        <f ca="1">IF(CalcTable[[#This Row],[PWC]]&gt;FCAP,MIN(24*PERC,MIN(SAT,CalcTable[[#This Row],[PWC]])-FCAP),0)</f>
        <v>#NAME?</v>
      </c>
      <c r="AD1419" s="13" t="e">
        <f ca="1">IF(CalcTable[[#This Row],[PWC]]&gt;SAT,CalcTable[[#This Row],[PWC]]-SAT,0)</f>
        <v>#NAME?</v>
      </c>
      <c r="AE1419" s="13" t="e">
        <f ca="1">CalcTable[[#This Row],[PWC]]-CalcTable[[#This Row],[PercAmt]]-CalcTable[[#This Row],[Runoff]]</f>
        <v>#NAME?</v>
      </c>
      <c r="AF1419" s="13" t="e">
        <f ca="1">CalcTable[[#This Row],[IrrAmt]]/1000*CUR_IRR_AREA*10000/IRR_EFF</f>
        <v>#NAME?</v>
      </c>
      <c r="AG1419" s="147"/>
      <c r="AH1419" s="13"/>
      <c r="AI1419" s="50">
        <v>0</v>
      </c>
      <c r="AJ1419" s="50">
        <v>0</v>
      </c>
      <c r="AK1419" s="50">
        <v>0</v>
      </c>
      <c r="AL1419" s="50">
        <v>4.5600109704170748</v>
      </c>
      <c r="AM1419" s="50"/>
      <c r="AN1419" s="50"/>
      <c r="AO1419" s="50"/>
      <c r="AP1419" s="50"/>
      <c r="AQ1419" s="50"/>
      <c r="AR1419" s="50"/>
      <c r="AS1419" s="50"/>
      <c r="AT1419" s="50"/>
      <c r="AU1419" s="50"/>
      <c r="AV1419" s="50"/>
      <c r="AW1419" s="50"/>
      <c r="AX1419" s="50">
        <f t="shared" si="447"/>
        <v>4.5600109704170748</v>
      </c>
      <c r="AY1419" s="50"/>
      <c r="AZ1419" s="50">
        <f t="shared" si="437"/>
        <v>133.76032179890086</v>
      </c>
      <c r="BA1419" s="50">
        <f t="shared" si="438"/>
        <v>205.94843197608546</v>
      </c>
      <c r="BB1419" s="50">
        <f t="shared" si="439"/>
        <v>212.31797110936645</v>
      </c>
      <c r="BC1419" s="17">
        <f t="shared" si="440"/>
        <v>19695</v>
      </c>
      <c r="BD1419" s="50">
        <f t="shared" si="441"/>
        <v>4.5600109704170748</v>
      </c>
      <c r="BE1419" s="50">
        <f t="shared" si="442"/>
        <v>133.76032179890086</v>
      </c>
      <c r="BF1419" s="50">
        <f t="shared" si="448"/>
        <v>218.7893048352453</v>
      </c>
      <c r="BG1419" s="50"/>
      <c r="BH1419" s="17">
        <f t="shared" si="443"/>
        <v>0</v>
      </c>
      <c r="BI1419" s="17">
        <f t="shared" si="451"/>
        <v>1419</v>
      </c>
      <c r="BJ1419" s="17">
        <f t="shared" si="449"/>
        <v>1419</v>
      </c>
      <c r="BK1419" s="150">
        <f t="shared" si="450"/>
        <v>25346</v>
      </c>
      <c r="BL1419" s="50" t="e">
        <f t="shared" ca="1" si="444"/>
        <v>#NAME?</v>
      </c>
      <c r="BM1419" s="50" t="e">
        <f t="shared" ca="1" si="445"/>
        <v>#NAME?</v>
      </c>
      <c r="BN1419" s="50" t="e">
        <f t="shared" ca="1" si="446"/>
        <v>#NAME?</v>
      </c>
    </row>
    <row r="1420" spans="1:66" x14ac:dyDescent="0.35">
      <c r="A1420" s="48">
        <v>25347</v>
      </c>
      <c r="B1420" s="17">
        <v>1969</v>
      </c>
      <c r="C1420" s="17">
        <v>5</v>
      </c>
      <c r="D1420" s="17">
        <v>144</v>
      </c>
      <c r="E1420" s="17">
        <v>24</v>
      </c>
      <c r="F1420" s="17">
        <v>7</v>
      </c>
      <c r="G1420" s="50">
        <v>8.3000000000000007</v>
      </c>
      <c r="H1420" s="32">
        <v>5.8230680754807471</v>
      </c>
      <c r="I1420" s="50">
        <v>12.666666666666666</v>
      </c>
      <c r="J1420" s="13">
        <v>0</v>
      </c>
      <c r="K1420" s="13">
        <f t="shared" si="432"/>
        <v>0</v>
      </c>
      <c r="L1420" s="13">
        <f t="shared" si="433"/>
        <v>0</v>
      </c>
      <c r="M1420" s="13" t="e">
        <f ca="1">CalcTable[[#This Row],[IWC]]-AE1419</f>
        <v>#NAME?</v>
      </c>
      <c r="N1420" s="13" t="e">
        <f ca="1">IF(CalcTable[[#This Row],[Day of Year]]&lt;123,FCAP,AE1419)</f>
        <v>#NAME?</v>
      </c>
      <c r="O1420" s="17" t="e">
        <f ca="1">IF(IRR_DRIP,5,COUNTIF('IDET Wind Values'!C1404:G1404,"&lt;="&amp;IRR_MAXWIND))</f>
        <v>#NAME?</v>
      </c>
      <c r="P1420" s="13" t="e">
        <f ca="1">CalcTable[[#This Row],[ET_o]]*KL</f>
        <v>#NAME?</v>
      </c>
      <c r="Q1420" s="13" t="e">
        <f ca="1">IF(WILTPT&lt;=0,1,MAX(0,MIN(1,(CalcTable[[#This Row],[IWC]]-WILTPT)/(MAD-WILTPT))))</f>
        <v>#NAME?</v>
      </c>
      <c r="R1420" s="13" t="e">
        <f ca="1">CalcTable[[#This Row],[ETMult]]*CalcTable[[#This Row],[ETb]]</f>
        <v>#NAME?</v>
      </c>
      <c r="S1420" s="13" t="b">
        <f>INDEX(IRR_LIST,CalcTable[[#This Row],[Day of Week]]+1)</f>
        <v>0</v>
      </c>
      <c r="T1420" s="13">
        <f t="shared" ca="1" si="434"/>
        <v>0</v>
      </c>
      <c r="U1420" s="13" t="b">
        <f ca="1">IF(CalcTable[[#This Row],[IrrPrecip]]&gt;=IC_MM,FALSE,TRUE)</f>
        <v>1</v>
      </c>
      <c r="V1420" s="13" t="b">
        <f t="shared" si="435"/>
        <v>1</v>
      </c>
      <c r="W1420" s="13" t="e">
        <f ca="1">IF(AND(IRR_DRIP=FALSE,CalcTable[[#This Row],[IrrHours]]&lt;=0),FALSE,TRUE)</f>
        <v>#NAME?</v>
      </c>
      <c r="X1420" s="13" t="e">
        <f ca="1">AND(CalcTable[[#This Row],[IrrDay]],CalcTable[[#This Row],[IrrRain]],CalcTable[[#This Row],[IrrWarm]],CalcTable[[#This Row],[IrrWindy]])</f>
        <v>#NAME?</v>
      </c>
      <c r="Y1420" s="13" t="e">
        <f t="shared" ca="1" si="436"/>
        <v>#NAME?</v>
      </c>
      <c r="Z1420" s="13" t="e">
        <f ca="1">CalcTable[[#This Row],[IrrHours]]/5</f>
        <v>#NAME?</v>
      </c>
      <c r="AA1420" s="13" t="e">
        <f ca="1">IF(CalcTable[[#This Row],[IrrFlag]]=FALSE,0,MAX(0,CalcTable[[#This Row],[VolRednWind]]*(FCAP*IRR_TARGET-CalcTable[[#This Row],[IWC]])))</f>
        <v>#NAME?</v>
      </c>
      <c r="AB1420" s="13" t="e">
        <f ca="1">CalcTable[[#This Row],[IWC]]+CalcTable[[#This Row],[Eff Precip]]+CalcTable[[#This Row],[IrrAmt]]-CalcTable[[#This Row],[AET]]</f>
        <v>#NAME?</v>
      </c>
      <c r="AC1420" s="13" t="e">
        <f ca="1">IF(CalcTable[[#This Row],[PWC]]&gt;FCAP,MIN(24*PERC,MIN(SAT,CalcTable[[#This Row],[PWC]])-FCAP),0)</f>
        <v>#NAME?</v>
      </c>
      <c r="AD1420" s="13" t="e">
        <f ca="1">IF(CalcTable[[#This Row],[PWC]]&gt;SAT,CalcTable[[#This Row],[PWC]]-SAT,0)</f>
        <v>#NAME?</v>
      </c>
      <c r="AE1420" s="13" t="e">
        <f ca="1">CalcTable[[#This Row],[PWC]]-CalcTable[[#This Row],[PercAmt]]-CalcTable[[#This Row],[Runoff]]</f>
        <v>#NAME?</v>
      </c>
      <c r="AF1420" s="13" t="e">
        <f ca="1">CalcTable[[#This Row],[IrrAmt]]/1000*CUR_IRR_AREA*10000/IRR_EFF</f>
        <v>#NAME?</v>
      </c>
      <c r="AG1420" s="147"/>
      <c r="AH1420" s="13"/>
      <c r="AI1420" s="50">
        <v>0</v>
      </c>
      <c r="AJ1420" s="50">
        <v>0</v>
      </c>
      <c r="AK1420" s="50">
        <v>0</v>
      </c>
      <c r="AL1420" s="50">
        <v>0</v>
      </c>
      <c r="AM1420" s="50"/>
      <c r="AN1420" s="50"/>
      <c r="AO1420" s="50"/>
      <c r="AP1420" s="50"/>
      <c r="AQ1420" s="50"/>
      <c r="AR1420" s="50"/>
      <c r="AS1420" s="50"/>
      <c r="AT1420" s="50"/>
      <c r="AU1420" s="50"/>
      <c r="AV1420" s="50"/>
      <c r="AW1420" s="50"/>
      <c r="AX1420" s="50">
        <f t="shared" si="447"/>
        <v>0</v>
      </c>
      <c r="AY1420" s="50"/>
      <c r="AZ1420" s="50">
        <f t="shared" si="437"/>
        <v>0</v>
      </c>
      <c r="BA1420" s="50">
        <f t="shared" si="438"/>
        <v>0</v>
      </c>
      <c r="BB1420" s="50">
        <f t="shared" si="439"/>
        <v>0</v>
      </c>
      <c r="BC1420" s="17">
        <f t="shared" si="440"/>
        <v>19695</v>
      </c>
      <c r="BD1420" s="50">
        <f t="shared" si="441"/>
        <v>0</v>
      </c>
      <c r="BE1420" s="50">
        <f t="shared" si="442"/>
        <v>0</v>
      </c>
      <c r="BF1420" s="50">
        <f t="shared" si="448"/>
        <v>0</v>
      </c>
      <c r="BG1420" s="50"/>
      <c r="BH1420" s="17">
        <f t="shared" si="443"/>
        <v>0</v>
      </c>
      <c r="BI1420" s="17">
        <f t="shared" si="451"/>
        <v>1420</v>
      </c>
      <c r="BJ1420" s="17">
        <f t="shared" si="449"/>
        <v>1420</v>
      </c>
      <c r="BK1420" s="150">
        <f t="shared" si="450"/>
        <v>25347</v>
      </c>
      <c r="BL1420" s="50" t="e">
        <f t="shared" ca="1" si="444"/>
        <v>#NAME?</v>
      </c>
      <c r="BM1420" s="50" t="e">
        <f t="shared" ca="1" si="445"/>
        <v>#NAME?</v>
      </c>
      <c r="BN1420" s="50" t="e">
        <f t="shared" ca="1" si="446"/>
        <v>#NAME?</v>
      </c>
    </row>
    <row r="1421" spans="1:66" x14ac:dyDescent="0.35">
      <c r="A1421" s="48">
        <v>25348</v>
      </c>
      <c r="B1421" s="17">
        <v>1969</v>
      </c>
      <c r="C1421" s="17">
        <v>5</v>
      </c>
      <c r="D1421" s="17">
        <v>145</v>
      </c>
      <c r="E1421" s="17">
        <v>25</v>
      </c>
      <c r="F1421" s="17">
        <v>1</v>
      </c>
      <c r="G1421" s="50">
        <v>11.1</v>
      </c>
      <c r="H1421" s="32">
        <v>6.4252761677316448</v>
      </c>
      <c r="I1421" s="50">
        <v>30</v>
      </c>
      <c r="J1421" s="13">
        <v>0</v>
      </c>
      <c r="K1421" s="13">
        <f t="shared" si="432"/>
        <v>0</v>
      </c>
      <c r="L1421" s="13">
        <f t="shared" si="433"/>
        <v>0</v>
      </c>
      <c r="M1421" s="13" t="e">
        <f ca="1">CalcTable[[#This Row],[IWC]]-AE1420</f>
        <v>#NAME?</v>
      </c>
      <c r="N1421" s="13" t="e">
        <f ca="1">IF(CalcTable[[#This Row],[Day of Year]]&lt;123,FCAP,AE1420)</f>
        <v>#NAME?</v>
      </c>
      <c r="O1421" s="17" t="e">
        <f ca="1">IF(IRR_DRIP,5,COUNTIF('IDET Wind Values'!C1405:G1405,"&lt;="&amp;IRR_MAXWIND))</f>
        <v>#NAME?</v>
      </c>
      <c r="P1421" s="13" t="e">
        <f ca="1">CalcTable[[#This Row],[ET_o]]*KL</f>
        <v>#NAME?</v>
      </c>
      <c r="Q1421" s="13" t="e">
        <f ca="1">IF(WILTPT&lt;=0,1,MAX(0,MIN(1,(CalcTable[[#This Row],[IWC]]-WILTPT)/(MAD-WILTPT))))</f>
        <v>#NAME?</v>
      </c>
      <c r="R1421" s="13" t="e">
        <f ca="1">CalcTable[[#This Row],[ETMult]]*CalcTable[[#This Row],[ETb]]</f>
        <v>#NAME?</v>
      </c>
      <c r="S1421" s="13" t="b">
        <f>INDEX(IRR_LIST,CalcTable[[#This Row],[Day of Week]]+1)</f>
        <v>1</v>
      </c>
      <c r="T1421" s="13">
        <f t="shared" ca="1" si="434"/>
        <v>0</v>
      </c>
      <c r="U1421" s="13" t="b">
        <f ca="1">IF(CalcTable[[#This Row],[IrrPrecip]]&gt;=IC_MM,FALSE,TRUE)</f>
        <v>1</v>
      </c>
      <c r="V1421" s="13" t="b">
        <f t="shared" si="435"/>
        <v>1</v>
      </c>
      <c r="W1421" s="13" t="e">
        <f ca="1">IF(AND(IRR_DRIP=FALSE,CalcTable[[#This Row],[IrrHours]]&lt;=0),FALSE,TRUE)</f>
        <v>#NAME?</v>
      </c>
      <c r="X1421" s="13" t="e">
        <f ca="1">AND(CalcTable[[#This Row],[IrrDay]],CalcTable[[#This Row],[IrrRain]],CalcTable[[#This Row],[IrrWarm]],CalcTable[[#This Row],[IrrWindy]])</f>
        <v>#NAME?</v>
      </c>
      <c r="Y1421" s="13" t="e">
        <f t="shared" ca="1" si="436"/>
        <v>#NAME?</v>
      </c>
      <c r="Z1421" s="13" t="e">
        <f ca="1">CalcTable[[#This Row],[IrrHours]]/5</f>
        <v>#NAME?</v>
      </c>
      <c r="AA1421" s="13" t="e">
        <f ca="1">IF(CalcTable[[#This Row],[IrrFlag]]=FALSE,0,MAX(0,CalcTable[[#This Row],[VolRednWind]]*(FCAP*IRR_TARGET-CalcTable[[#This Row],[IWC]])))</f>
        <v>#NAME?</v>
      </c>
      <c r="AB1421" s="13" t="e">
        <f ca="1">CalcTable[[#This Row],[IWC]]+CalcTable[[#This Row],[Eff Precip]]+CalcTable[[#This Row],[IrrAmt]]-CalcTable[[#This Row],[AET]]</f>
        <v>#NAME?</v>
      </c>
      <c r="AC1421" s="13" t="e">
        <f ca="1">IF(CalcTable[[#This Row],[PWC]]&gt;FCAP,MIN(24*PERC,MIN(SAT,CalcTable[[#This Row],[PWC]])-FCAP),0)</f>
        <v>#NAME?</v>
      </c>
      <c r="AD1421" s="13" t="e">
        <f ca="1">IF(CalcTable[[#This Row],[PWC]]&gt;SAT,CalcTable[[#This Row],[PWC]]-SAT,0)</f>
        <v>#NAME?</v>
      </c>
      <c r="AE1421" s="13" t="e">
        <f ca="1">CalcTable[[#This Row],[PWC]]-CalcTable[[#This Row],[PercAmt]]-CalcTable[[#This Row],[Runoff]]</f>
        <v>#NAME?</v>
      </c>
      <c r="AF1421" s="13" t="e">
        <f ca="1">CalcTable[[#This Row],[IrrAmt]]/1000*CUR_IRR_AREA*10000/IRR_EFF</f>
        <v>#NAME?</v>
      </c>
      <c r="AG1421" s="147"/>
      <c r="AH1421" s="13"/>
      <c r="AI1421" s="50">
        <v>6.6867410535180598</v>
      </c>
      <c r="AJ1421" s="50">
        <v>8.7315410535180593</v>
      </c>
      <c r="AK1421" s="50">
        <v>0</v>
      </c>
      <c r="AL1421" s="50">
        <v>0</v>
      </c>
      <c r="AM1421" s="50"/>
      <c r="AN1421" s="50"/>
      <c r="AO1421" s="50"/>
      <c r="AP1421" s="50"/>
      <c r="AQ1421" s="50"/>
      <c r="AR1421" s="50"/>
      <c r="AS1421" s="50"/>
      <c r="AT1421" s="50"/>
      <c r="AU1421" s="50"/>
      <c r="AV1421" s="50"/>
      <c r="AW1421" s="50"/>
      <c r="AX1421" s="50">
        <f t="shared" si="447"/>
        <v>15.41828210703612</v>
      </c>
      <c r="AY1421" s="50"/>
      <c r="AZ1421" s="50">
        <f t="shared" si="437"/>
        <v>354.19740635479468</v>
      </c>
      <c r="BA1421" s="50">
        <f t="shared" si="438"/>
        <v>573.49718900449784</v>
      </c>
      <c r="BB1421" s="50">
        <f t="shared" si="439"/>
        <v>593.4910240352699</v>
      </c>
      <c r="BC1421" s="17">
        <f t="shared" si="440"/>
        <v>19695</v>
      </c>
      <c r="BD1421" s="50">
        <f t="shared" si="441"/>
        <v>15.41828210703612</v>
      </c>
      <c r="BE1421" s="50">
        <f t="shared" si="442"/>
        <v>354.19740635479468</v>
      </c>
      <c r="BF1421" s="50">
        <f t="shared" si="448"/>
        <v>579.35420062251387</v>
      </c>
      <c r="BG1421" s="50"/>
      <c r="BH1421" s="17">
        <f t="shared" si="443"/>
        <v>0</v>
      </c>
      <c r="BI1421" s="17">
        <f t="shared" si="451"/>
        <v>1421</v>
      </c>
      <c r="BJ1421" s="17">
        <f t="shared" si="449"/>
        <v>1421</v>
      </c>
      <c r="BK1421" s="150">
        <f t="shared" si="450"/>
        <v>25348</v>
      </c>
      <c r="BL1421" s="50" t="e">
        <f t="shared" ca="1" si="444"/>
        <v>#NAME?</v>
      </c>
      <c r="BM1421" s="50" t="e">
        <f t="shared" ca="1" si="445"/>
        <v>#NAME?</v>
      </c>
      <c r="BN1421" s="50" t="e">
        <f t="shared" ca="1" si="446"/>
        <v>#NAME?</v>
      </c>
    </row>
    <row r="1422" spans="1:66" x14ac:dyDescent="0.35">
      <c r="A1422" s="48">
        <v>25349</v>
      </c>
      <c r="B1422" s="17">
        <v>1969</v>
      </c>
      <c r="C1422" s="17">
        <v>5</v>
      </c>
      <c r="D1422" s="17">
        <v>146</v>
      </c>
      <c r="E1422" s="17">
        <v>26</v>
      </c>
      <c r="F1422" s="17">
        <v>2</v>
      </c>
      <c r="G1422" s="50">
        <v>7.8</v>
      </c>
      <c r="H1422" s="32">
        <v>5.5074883785417228</v>
      </c>
      <c r="I1422" s="50">
        <v>9.5</v>
      </c>
      <c r="J1422" s="13">
        <v>0.5</v>
      </c>
      <c r="K1422" s="13">
        <f t="shared" si="432"/>
        <v>0.5</v>
      </c>
      <c r="L1422" s="13">
        <f t="shared" si="433"/>
        <v>0</v>
      </c>
      <c r="M1422" s="13" t="e">
        <f ca="1">CalcTable[[#This Row],[IWC]]-AE1421</f>
        <v>#NAME?</v>
      </c>
      <c r="N1422" s="13" t="e">
        <f ca="1">IF(CalcTable[[#This Row],[Day of Year]]&lt;123,FCAP,AE1421)</f>
        <v>#NAME?</v>
      </c>
      <c r="O1422" s="17" t="e">
        <f ca="1">IF(IRR_DRIP,5,COUNTIF('IDET Wind Values'!C1406:G1406,"&lt;="&amp;IRR_MAXWIND))</f>
        <v>#NAME?</v>
      </c>
      <c r="P1422" s="13" t="e">
        <f ca="1">CalcTable[[#This Row],[ET_o]]*KL</f>
        <v>#NAME?</v>
      </c>
      <c r="Q1422" s="13" t="e">
        <f ca="1">IF(WILTPT&lt;=0,1,MAX(0,MIN(1,(CalcTable[[#This Row],[IWC]]-WILTPT)/(MAD-WILTPT))))</f>
        <v>#NAME?</v>
      </c>
      <c r="R1422" s="13" t="e">
        <f ca="1">CalcTable[[#This Row],[ETMult]]*CalcTable[[#This Row],[ETb]]</f>
        <v>#NAME?</v>
      </c>
      <c r="S1422" s="13" t="b">
        <f>INDEX(IRR_LIST,CalcTable[[#This Row],[Day of Week]]+1)</f>
        <v>0</v>
      </c>
      <c r="T1422" s="13">
        <f t="shared" ca="1" si="434"/>
        <v>0</v>
      </c>
      <c r="U1422" s="13" t="b">
        <f ca="1">IF(CalcTable[[#This Row],[IrrPrecip]]&gt;=IC_MM,FALSE,TRUE)</f>
        <v>1</v>
      </c>
      <c r="V1422" s="13" t="b">
        <f t="shared" si="435"/>
        <v>1</v>
      </c>
      <c r="W1422" s="13" t="e">
        <f ca="1">IF(AND(IRR_DRIP=FALSE,CalcTable[[#This Row],[IrrHours]]&lt;=0),FALSE,TRUE)</f>
        <v>#NAME?</v>
      </c>
      <c r="X1422" s="13" t="e">
        <f ca="1">AND(CalcTable[[#This Row],[IrrDay]],CalcTable[[#This Row],[IrrRain]],CalcTable[[#This Row],[IrrWarm]],CalcTable[[#This Row],[IrrWindy]])</f>
        <v>#NAME?</v>
      </c>
      <c r="Y1422" s="13" t="e">
        <f t="shared" ca="1" si="436"/>
        <v>#NAME?</v>
      </c>
      <c r="Z1422" s="13" t="e">
        <f ca="1">CalcTable[[#This Row],[IrrHours]]/5</f>
        <v>#NAME?</v>
      </c>
      <c r="AA1422" s="13" t="e">
        <f ca="1">IF(CalcTable[[#This Row],[IrrFlag]]=FALSE,0,MAX(0,CalcTable[[#This Row],[VolRednWind]]*(FCAP*IRR_TARGET-CalcTable[[#This Row],[IWC]])))</f>
        <v>#NAME?</v>
      </c>
      <c r="AB1422" s="13" t="e">
        <f ca="1">CalcTable[[#This Row],[IWC]]+CalcTable[[#This Row],[Eff Precip]]+CalcTable[[#This Row],[IrrAmt]]-CalcTable[[#This Row],[AET]]</f>
        <v>#NAME?</v>
      </c>
      <c r="AC1422" s="13" t="e">
        <f ca="1">IF(CalcTable[[#This Row],[PWC]]&gt;FCAP,MIN(24*PERC,MIN(SAT,CalcTable[[#This Row],[PWC]])-FCAP),0)</f>
        <v>#NAME?</v>
      </c>
      <c r="AD1422" s="13" t="e">
        <f ca="1">IF(CalcTable[[#This Row],[PWC]]&gt;SAT,CalcTable[[#This Row],[PWC]]-SAT,0)</f>
        <v>#NAME?</v>
      </c>
      <c r="AE1422" s="13" t="e">
        <f ca="1">CalcTable[[#This Row],[PWC]]-CalcTable[[#This Row],[PercAmt]]-CalcTable[[#This Row],[Runoff]]</f>
        <v>#NAME?</v>
      </c>
      <c r="AF1422" s="13" t="e">
        <f ca="1">CalcTable[[#This Row],[IrrAmt]]/1000*CUR_IRR_AREA*10000/IRR_EFF</f>
        <v>#NAME?</v>
      </c>
      <c r="AG1422" s="147"/>
      <c r="AH1422" s="13"/>
      <c r="AI1422" s="50">
        <v>0</v>
      </c>
      <c r="AJ1422" s="50">
        <v>0</v>
      </c>
      <c r="AK1422" s="50">
        <v>7.0201018698536082</v>
      </c>
      <c r="AL1422" s="50">
        <v>9.6126342242403382</v>
      </c>
      <c r="AM1422" s="50"/>
      <c r="AN1422" s="50"/>
      <c r="AO1422" s="50"/>
      <c r="AP1422" s="50"/>
      <c r="AQ1422" s="50"/>
      <c r="AR1422" s="50"/>
      <c r="AS1422" s="50"/>
      <c r="AT1422" s="50"/>
      <c r="AU1422" s="50"/>
      <c r="AV1422" s="50"/>
      <c r="AW1422" s="50"/>
      <c r="AX1422" s="50">
        <f t="shared" si="447"/>
        <v>16.632736094093946</v>
      </c>
      <c r="AY1422" s="50"/>
      <c r="AZ1422" s="50">
        <f t="shared" si="437"/>
        <v>384.93209800223622</v>
      </c>
      <c r="BA1422" s="50">
        <f t="shared" si="438"/>
        <v>592.67323025741132</v>
      </c>
      <c r="BB1422" s="50">
        <f t="shared" si="439"/>
        <v>611.00333016227967</v>
      </c>
      <c r="BC1422" s="17">
        <f t="shared" si="440"/>
        <v>19695</v>
      </c>
      <c r="BD1422" s="50">
        <f t="shared" si="441"/>
        <v>16.632736094093946</v>
      </c>
      <c r="BE1422" s="50">
        <f t="shared" si="442"/>
        <v>384.93209800223622</v>
      </c>
      <c r="BF1422" s="50">
        <f t="shared" si="448"/>
        <v>629.62637199168159</v>
      </c>
      <c r="BG1422" s="50"/>
      <c r="BH1422" s="17">
        <f t="shared" si="443"/>
        <v>0</v>
      </c>
      <c r="BI1422" s="17">
        <f t="shared" si="451"/>
        <v>1422</v>
      </c>
      <c r="BJ1422" s="17">
        <f t="shared" si="449"/>
        <v>1422</v>
      </c>
      <c r="BK1422" s="150">
        <f t="shared" si="450"/>
        <v>25349</v>
      </c>
      <c r="BL1422" s="50" t="e">
        <f t="shared" ca="1" si="444"/>
        <v>#NAME?</v>
      </c>
      <c r="BM1422" s="50" t="e">
        <f t="shared" ca="1" si="445"/>
        <v>#NAME?</v>
      </c>
      <c r="BN1422" s="50" t="e">
        <f t="shared" ca="1" si="446"/>
        <v>#NAME?</v>
      </c>
    </row>
    <row r="1423" spans="1:66" x14ac:dyDescent="0.35">
      <c r="A1423" s="48">
        <v>25350</v>
      </c>
      <c r="B1423" s="17">
        <v>1969</v>
      </c>
      <c r="C1423" s="17">
        <v>5</v>
      </c>
      <c r="D1423" s="17">
        <v>147</v>
      </c>
      <c r="E1423" s="17">
        <v>27</v>
      </c>
      <c r="F1423" s="17">
        <v>3</v>
      </c>
      <c r="G1423" s="50">
        <v>3.3</v>
      </c>
      <c r="H1423" s="32">
        <v>4.4227511908552799</v>
      </c>
      <c r="I1423" s="50">
        <v>6</v>
      </c>
      <c r="J1423" s="13">
        <v>0</v>
      </c>
      <c r="K1423" s="13">
        <f t="shared" si="432"/>
        <v>0</v>
      </c>
      <c r="L1423" s="13">
        <f t="shared" si="433"/>
        <v>0</v>
      </c>
      <c r="M1423" s="13" t="e">
        <f ca="1">CalcTable[[#This Row],[IWC]]-AE1422</f>
        <v>#NAME?</v>
      </c>
      <c r="N1423" s="13" t="e">
        <f ca="1">IF(CalcTable[[#This Row],[Day of Year]]&lt;123,FCAP,AE1422)</f>
        <v>#NAME?</v>
      </c>
      <c r="O1423" s="17" t="e">
        <f ca="1">IF(IRR_DRIP,5,COUNTIF('IDET Wind Values'!C1407:G1407,"&lt;="&amp;IRR_MAXWIND))</f>
        <v>#NAME?</v>
      </c>
      <c r="P1423" s="13" t="e">
        <f ca="1">CalcTable[[#This Row],[ET_o]]*KL</f>
        <v>#NAME?</v>
      </c>
      <c r="Q1423" s="13" t="e">
        <f ca="1">IF(WILTPT&lt;=0,1,MAX(0,MIN(1,(CalcTable[[#This Row],[IWC]]-WILTPT)/(MAD-WILTPT))))</f>
        <v>#NAME?</v>
      </c>
      <c r="R1423" s="13" t="e">
        <f ca="1">CalcTable[[#This Row],[ETMult]]*CalcTable[[#This Row],[ETb]]</f>
        <v>#NAME?</v>
      </c>
      <c r="S1423" s="13" t="b">
        <f>INDEX(IRR_LIST,CalcTable[[#This Row],[Day of Week]]+1)</f>
        <v>1</v>
      </c>
      <c r="T1423" s="13">
        <f t="shared" ca="1" si="434"/>
        <v>0.5</v>
      </c>
      <c r="U1423" s="13" t="b">
        <f ca="1">IF(CalcTable[[#This Row],[IrrPrecip]]&gt;=IC_MM,FALSE,TRUE)</f>
        <v>1</v>
      </c>
      <c r="V1423" s="13" t="b">
        <f t="shared" si="435"/>
        <v>1</v>
      </c>
      <c r="W1423" s="13" t="e">
        <f ca="1">IF(AND(IRR_DRIP=FALSE,CalcTable[[#This Row],[IrrHours]]&lt;=0),FALSE,TRUE)</f>
        <v>#NAME?</v>
      </c>
      <c r="X1423" s="13" t="e">
        <f ca="1">AND(CalcTable[[#This Row],[IrrDay]],CalcTable[[#This Row],[IrrRain]],CalcTable[[#This Row],[IrrWarm]],CalcTable[[#This Row],[IrrWindy]])</f>
        <v>#NAME?</v>
      </c>
      <c r="Y1423" s="13" t="e">
        <f t="shared" ca="1" si="436"/>
        <v>#NAME?</v>
      </c>
      <c r="Z1423" s="13" t="e">
        <f ca="1">CalcTable[[#This Row],[IrrHours]]/5</f>
        <v>#NAME?</v>
      </c>
      <c r="AA1423" s="13" t="e">
        <f ca="1">IF(CalcTable[[#This Row],[IrrFlag]]=FALSE,0,MAX(0,CalcTable[[#This Row],[VolRednWind]]*(FCAP*IRR_TARGET-CalcTable[[#This Row],[IWC]])))</f>
        <v>#NAME?</v>
      </c>
      <c r="AB1423" s="13" t="e">
        <f ca="1">CalcTable[[#This Row],[IWC]]+CalcTable[[#This Row],[Eff Precip]]+CalcTable[[#This Row],[IrrAmt]]-CalcTable[[#This Row],[AET]]</f>
        <v>#NAME?</v>
      </c>
      <c r="AC1423" s="13" t="e">
        <f ca="1">IF(CalcTable[[#This Row],[PWC]]&gt;FCAP,MIN(24*PERC,MIN(SAT,CalcTable[[#This Row],[PWC]])-FCAP),0)</f>
        <v>#NAME?</v>
      </c>
      <c r="AD1423" s="13" t="e">
        <f ca="1">IF(CalcTable[[#This Row],[PWC]]&gt;SAT,CalcTable[[#This Row],[PWC]]-SAT,0)</f>
        <v>#NAME?</v>
      </c>
      <c r="AE1423" s="13" t="e">
        <f ca="1">CalcTable[[#This Row],[PWC]]-CalcTable[[#This Row],[PercAmt]]-CalcTable[[#This Row],[Runoff]]</f>
        <v>#NAME?</v>
      </c>
      <c r="AF1423" s="13" t="e">
        <f ca="1">CalcTable[[#This Row],[IrrAmt]]/1000*CUR_IRR_AREA*10000/IRR_EFF</f>
        <v>#NAME?</v>
      </c>
      <c r="AG1423" s="147"/>
      <c r="AH1423" s="13"/>
      <c r="AI1423" s="50">
        <v>0</v>
      </c>
      <c r="AJ1423" s="50">
        <v>0</v>
      </c>
      <c r="AK1423" s="50">
        <v>0</v>
      </c>
      <c r="AL1423" s="50">
        <v>0</v>
      </c>
      <c r="AM1423" s="50"/>
      <c r="AN1423" s="50"/>
      <c r="AO1423" s="50"/>
      <c r="AP1423" s="50"/>
      <c r="AQ1423" s="50"/>
      <c r="AR1423" s="50"/>
      <c r="AS1423" s="50"/>
      <c r="AT1423" s="50"/>
      <c r="AU1423" s="50"/>
      <c r="AV1423" s="50"/>
      <c r="AW1423" s="50"/>
      <c r="AX1423" s="50">
        <f t="shared" si="447"/>
        <v>0</v>
      </c>
      <c r="AY1423" s="50"/>
      <c r="AZ1423" s="50">
        <f t="shared" si="437"/>
        <v>0</v>
      </c>
      <c r="BA1423" s="50">
        <f t="shared" si="438"/>
        <v>0</v>
      </c>
      <c r="BB1423" s="50">
        <f t="shared" si="439"/>
        <v>0</v>
      </c>
      <c r="BC1423" s="17">
        <f t="shared" si="440"/>
        <v>19695</v>
      </c>
      <c r="BD1423" s="50">
        <f t="shared" si="441"/>
        <v>0</v>
      </c>
      <c r="BE1423" s="50">
        <f t="shared" si="442"/>
        <v>0</v>
      </c>
      <c r="BF1423" s="50">
        <f t="shared" si="448"/>
        <v>0</v>
      </c>
      <c r="BG1423" s="50"/>
      <c r="BH1423" s="17">
        <f t="shared" si="443"/>
        <v>0</v>
      </c>
      <c r="BI1423" s="17">
        <f t="shared" si="451"/>
        <v>1423</v>
      </c>
      <c r="BJ1423" s="17">
        <f t="shared" si="449"/>
        <v>1423</v>
      </c>
      <c r="BK1423" s="150">
        <f t="shared" si="450"/>
        <v>25350</v>
      </c>
      <c r="BL1423" s="50" t="e">
        <f t="shared" ca="1" si="444"/>
        <v>#NAME?</v>
      </c>
      <c r="BM1423" s="50" t="e">
        <f t="shared" ca="1" si="445"/>
        <v>#NAME?</v>
      </c>
      <c r="BN1423" s="50" t="e">
        <f t="shared" ca="1" si="446"/>
        <v>#NAME?</v>
      </c>
    </row>
    <row r="1424" spans="1:66" x14ac:dyDescent="0.35">
      <c r="A1424" s="48">
        <v>25351</v>
      </c>
      <c r="B1424" s="17">
        <v>1969</v>
      </c>
      <c r="C1424" s="17">
        <v>5</v>
      </c>
      <c r="D1424" s="17">
        <v>148</v>
      </c>
      <c r="E1424" s="17">
        <v>28</v>
      </c>
      <c r="F1424" s="17">
        <v>4</v>
      </c>
      <c r="G1424" s="50">
        <v>6.1</v>
      </c>
      <c r="H1424" s="32">
        <v>5.6970320354481805</v>
      </c>
      <c r="I1424" s="50">
        <v>26</v>
      </c>
      <c r="J1424" s="13">
        <v>0</v>
      </c>
      <c r="K1424" s="13">
        <f t="shared" si="432"/>
        <v>0</v>
      </c>
      <c r="L1424" s="13">
        <f t="shared" si="433"/>
        <v>0</v>
      </c>
      <c r="M1424" s="13" t="e">
        <f ca="1">CalcTable[[#This Row],[IWC]]-AE1423</f>
        <v>#NAME?</v>
      </c>
      <c r="N1424" s="13" t="e">
        <f ca="1">IF(CalcTable[[#This Row],[Day of Year]]&lt;123,FCAP,AE1423)</f>
        <v>#NAME?</v>
      </c>
      <c r="O1424" s="17" t="e">
        <f ca="1">IF(IRR_DRIP,5,COUNTIF('IDET Wind Values'!C1408:G1408,"&lt;="&amp;IRR_MAXWIND))</f>
        <v>#NAME?</v>
      </c>
      <c r="P1424" s="13" t="e">
        <f ca="1">CalcTable[[#This Row],[ET_o]]*KL</f>
        <v>#NAME?</v>
      </c>
      <c r="Q1424" s="13" t="e">
        <f ca="1">IF(WILTPT&lt;=0,1,MAX(0,MIN(1,(CalcTable[[#This Row],[IWC]]-WILTPT)/(MAD-WILTPT))))</f>
        <v>#NAME?</v>
      </c>
      <c r="R1424" s="13" t="e">
        <f ca="1">CalcTable[[#This Row],[ETMult]]*CalcTable[[#This Row],[ETb]]</f>
        <v>#NAME?</v>
      </c>
      <c r="S1424" s="13" t="b">
        <f>INDEX(IRR_LIST,CalcTable[[#This Row],[Day of Week]]+1)</f>
        <v>0</v>
      </c>
      <c r="T1424" s="13">
        <f t="shared" ca="1" si="434"/>
        <v>0.5</v>
      </c>
      <c r="U1424" s="13" t="b">
        <f ca="1">IF(CalcTable[[#This Row],[IrrPrecip]]&gt;=IC_MM,FALSE,TRUE)</f>
        <v>1</v>
      </c>
      <c r="V1424" s="13" t="b">
        <f t="shared" si="435"/>
        <v>1</v>
      </c>
      <c r="W1424" s="13" t="e">
        <f ca="1">IF(AND(IRR_DRIP=FALSE,CalcTable[[#This Row],[IrrHours]]&lt;=0),FALSE,TRUE)</f>
        <v>#NAME?</v>
      </c>
      <c r="X1424" s="13" t="e">
        <f ca="1">AND(CalcTable[[#This Row],[IrrDay]],CalcTable[[#This Row],[IrrRain]],CalcTable[[#This Row],[IrrWarm]],CalcTable[[#This Row],[IrrWindy]])</f>
        <v>#NAME?</v>
      </c>
      <c r="Y1424" s="13" t="e">
        <f t="shared" ca="1" si="436"/>
        <v>#NAME?</v>
      </c>
      <c r="Z1424" s="13" t="e">
        <f ca="1">CalcTable[[#This Row],[IrrHours]]/5</f>
        <v>#NAME?</v>
      </c>
      <c r="AA1424" s="13" t="e">
        <f ca="1">IF(CalcTable[[#This Row],[IrrFlag]]=FALSE,0,MAX(0,CalcTable[[#This Row],[VolRednWind]]*(FCAP*IRR_TARGET-CalcTable[[#This Row],[IWC]])))</f>
        <v>#NAME?</v>
      </c>
      <c r="AB1424" s="13" t="e">
        <f ca="1">CalcTable[[#This Row],[IWC]]+CalcTable[[#This Row],[Eff Precip]]+CalcTable[[#This Row],[IrrAmt]]-CalcTable[[#This Row],[AET]]</f>
        <v>#NAME?</v>
      </c>
      <c r="AC1424" s="13" t="e">
        <f ca="1">IF(CalcTable[[#This Row],[PWC]]&gt;FCAP,MIN(24*PERC,MIN(SAT,CalcTable[[#This Row],[PWC]])-FCAP),0)</f>
        <v>#NAME?</v>
      </c>
      <c r="AD1424" s="13" t="e">
        <f ca="1">IF(CalcTable[[#This Row],[PWC]]&gt;SAT,CalcTable[[#This Row],[PWC]]-SAT,0)</f>
        <v>#NAME?</v>
      </c>
      <c r="AE1424" s="13" t="e">
        <f ca="1">CalcTable[[#This Row],[PWC]]-CalcTable[[#This Row],[PercAmt]]-CalcTable[[#This Row],[Runoff]]</f>
        <v>#NAME?</v>
      </c>
      <c r="AF1424" s="13" t="e">
        <f ca="1">CalcTable[[#This Row],[IrrAmt]]/1000*CUR_IRR_AREA*10000/IRR_EFF</f>
        <v>#NAME?</v>
      </c>
      <c r="AG1424" s="147"/>
      <c r="AH1424" s="13"/>
      <c r="AI1424" s="50">
        <v>0</v>
      </c>
      <c r="AJ1424" s="50">
        <v>0</v>
      </c>
      <c r="AK1424" s="50">
        <v>4.3116878999196437</v>
      </c>
      <c r="AL1424" s="50">
        <v>4.7125131549704058</v>
      </c>
      <c r="AM1424" s="50"/>
      <c r="AN1424" s="50"/>
      <c r="AO1424" s="50"/>
      <c r="AP1424" s="50"/>
      <c r="AQ1424" s="50"/>
      <c r="AR1424" s="50"/>
      <c r="AS1424" s="50"/>
      <c r="AT1424" s="50"/>
      <c r="AU1424" s="50"/>
      <c r="AV1424" s="50"/>
      <c r="AW1424" s="50"/>
      <c r="AX1424" s="50">
        <f t="shared" si="447"/>
        <v>9.0242010548900495</v>
      </c>
      <c r="AY1424" s="50"/>
      <c r="AZ1424" s="50">
        <f t="shared" si="437"/>
        <v>201.4718084112867</v>
      </c>
      <c r="BA1424" s="50">
        <f t="shared" si="438"/>
        <v>310.202625649124</v>
      </c>
      <c r="BB1424" s="50">
        <f t="shared" si="439"/>
        <v>319.79652128775672</v>
      </c>
      <c r="BC1424" s="17">
        <f t="shared" si="440"/>
        <v>19695</v>
      </c>
      <c r="BD1424" s="50">
        <f t="shared" si="441"/>
        <v>9.0242010548900495</v>
      </c>
      <c r="BE1424" s="50">
        <f t="shared" si="442"/>
        <v>201.4718084112867</v>
      </c>
      <c r="BF1424" s="50">
        <f t="shared" si="448"/>
        <v>329.54374147272244</v>
      </c>
      <c r="BG1424" s="50"/>
      <c r="BH1424" s="17">
        <f t="shared" si="443"/>
        <v>0</v>
      </c>
      <c r="BI1424" s="17">
        <f t="shared" si="451"/>
        <v>1424</v>
      </c>
      <c r="BJ1424" s="17">
        <f t="shared" si="449"/>
        <v>1424</v>
      </c>
      <c r="BK1424" s="150">
        <f t="shared" si="450"/>
        <v>25351</v>
      </c>
      <c r="BL1424" s="50" t="e">
        <f t="shared" ca="1" si="444"/>
        <v>#NAME?</v>
      </c>
      <c r="BM1424" s="50" t="e">
        <f t="shared" ca="1" si="445"/>
        <v>#NAME?</v>
      </c>
      <c r="BN1424" s="50" t="e">
        <f t="shared" ca="1" si="446"/>
        <v>#NAME?</v>
      </c>
    </row>
    <row r="1425" spans="1:66" x14ac:dyDescent="0.35">
      <c r="A1425" s="48">
        <v>25352</v>
      </c>
      <c r="B1425" s="17">
        <v>1969</v>
      </c>
      <c r="C1425" s="17">
        <v>5</v>
      </c>
      <c r="D1425" s="17">
        <v>149</v>
      </c>
      <c r="E1425" s="17">
        <v>29</v>
      </c>
      <c r="F1425" s="17">
        <v>5</v>
      </c>
      <c r="G1425" s="50">
        <v>7.2</v>
      </c>
      <c r="H1425" s="32">
        <v>5.5266737623053537</v>
      </c>
      <c r="I1425" s="50">
        <v>5.166666666666667</v>
      </c>
      <c r="J1425" s="13">
        <v>0</v>
      </c>
      <c r="K1425" s="13">
        <f t="shared" si="432"/>
        <v>0</v>
      </c>
      <c r="L1425" s="13">
        <f t="shared" si="433"/>
        <v>0</v>
      </c>
      <c r="M1425" s="13" t="e">
        <f ca="1">CalcTable[[#This Row],[IWC]]-AE1424</f>
        <v>#NAME?</v>
      </c>
      <c r="N1425" s="13" t="e">
        <f ca="1">IF(CalcTable[[#This Row],[Day of Year]]&lt;123,FCAP,AE1424)</f>
        <v>#NAME?</v>
      </c>
      <c r="O1425" s="17" t="e">
        <f ca="1">IF(IRR_DRIP,5,COUNTIF('IDET Wind Values'!C1409:G1409,"&lt;="&amp;IRR_MAXWIND))</f>
        <v>#NAME?</v>
      </c>
      <c r="P1425" s="13" t="e">
        <f ca="1">CalcTable[[#This Row],[ET_o]]*KL</f>
        <v>#NAME?</v>
      </c>
      <c r="Q1425" s="13" t="e">
        <f ca="1">IF(WILTPT&lt;=0,1,MAX(0,MIN(1,(CalcTable[[#This Row],[IWC]]-WILTPT)/(MAD-WILTPT))))</f>
        <v>#NAME?</v>
      </c>
      <c r="R1425" s="13" t="e">
        <f ca="1">CalcTable[[#This Row],[ETMult]]*CalcTable[[#This Row],[ETb]]</f>
        <v>#NAME?</v>
      </c>
      <c r="S1425" s="13" t="b">
        <f>INDEX(IRR_LIST,CalcTable[[#This Row],[Day of Week]]+1)</f>
        <v>1</v>
      </c>
      <c r="T1425" s="13">
        <f t="shared" ca="1" si="434"/>
        <v>0</v>
      </c>
      <c r="U1425" s="13" t="b">
        <f ca="1">IF(CalcTable[[#This Row],[IrrPrecip]]&gt;=IC_MM,FALSE,TRUE)</f>
        <v>1</v>
      </c>
      <c r="V1425" s="13" t="b">
        <f t="shared" si="435"/>
        <v>1</v>
      </c>
      <c r="W1425" s="13" t="e">
        <f ca="1">IF(AND(IRR_DRIP=FALSE,CalcTable[[#This Row],[IrrHours]]&lt;=0),FALSE,TRUE)</f>
        <v>#NAME?</v>
      </c>
      <c r="X1425" s="13" t="e">
        <f ca="1">AND(CalcTable[[#This Row],[IrrDay]],CalcTable[[#This Row],[IrrRain]],CalcTable[[#This Row],[IrrWarm]],CalcTable[[#This Row],[IrrWindy]])</f>
        <v>#NAME?</v>
      </c>
      <c r="Y1425" s="13" t="e">
        <f t="shared" ca="1" si="436"/>
        <v>#NAME?</v>
      </c>
      <c r="Z1425" s="13" t="e">
        <f ca="1">CalcTable[[#This Row],[IrrHours]]/5</f>
        <v>#NAME?</v>
      </c>
      <c r="AA1425" s="13" t="e">
        <f ca="1">IF(CalcTable[[#This Row],[IrrFlag]]=FALSE,0,MAX(0,CalcTable[[#This Row],[VolRednWind]]*(FCAP*IRR_TARGET-CalcTable[[#This Row],[IWC]])))</f>
        <v>#NAME?</v>
      </c>
      <c r="AB1425" s="13" t="e">
        <f ca="1">CalcTable[[#This Row],[IWC]]+CalcTable[[#This Row],[Eff Precip]]+CalcTable[[#This Row],[IrrAmt]]-CalcTable[[#This Row],[AET]]</f>
        <v>#NAME?</v>
      </c>
      <c r="AC1425" s="13" t="e">
        <f ca="1">IF(CalcTable[[#This Row],[PWC]]&gt;FCAP,MIN(24*PERC,MIN(SAT,CalcTable[[#This Row],[PWC]])-FCAP),0)</f>
        <v>#NAME?</v>
      </c>
      <c r="AD1425" s="13" t="e">
        <f ca="1">IF(CalcTable[[#This Row],[PWC]]&gt;SAT,CalcTable[[#This Row],[PWC]]-SAT,0)</f>
        <v>#NAME?</v>
      </c>
      <c r="AE1425" s="13" t="e">
        <f ca="1">CalcTable[[#This Row],[PWC]]-CalcTable[[#This Row],[PercAmt]]-CalcTable[[#This Row],[Runoff]]</f>
        <v>#NAME?</v>
      </c>
      <c r="AF1425" s="13" t="e">
        <f ca="1">CalcTable[[#This Row],[IrrAmt]]/1000*CUR_IRR_AREA*10000/IRR_EFF</f>
        <v>#NAME?</v>
      </c>
      <c r="AG1425" s="147"/>
      <c r="AH1425" s="13"/>
      <c r="AI1425" s="50">
        <v>0</v>
      </c>
      <c r="AJ1425" s="50">
        <v>0</v>
      </c>
      <c r="AK1425" s="50">
        <v>0</v>
      </c>
      <c r="AL1425" s="50">
        <v>0</v>
      </c>
      <c r="AM1425" s="50"/>
      <c r="AN1425" s="50"/>
      <c r="AO1425" s="50"/>
      <c r="AP1425" s="50"/>
      <c r="AQ1425" s="50"/>
      <c r="AR1425" s="50"/>
      <c r="AS1425" s="50"/>
      <c r="AT1425" s="50"/>
      <c r="AU1425" s="50"/>
      <c r="AV1425" s="50"/>
      <c r="AW1425" s="50"/>
      <c r="AX1425" s="50">
        <f t="shared" si="447"/>
        <v>0</v>
      </c>
      <c r="AY1425" s="50"/>
      <c r="AZ1425" s="50">
        <f t="shared" si="437"/>
        <v>0</v>
      </c>
      <c r="BA1425" s="50">
        <f t="shared" si="438"/>
        <v>0</v>
      </c>
      <c r="BB1425" s="50">
        <f t="shared" si="439"/>
        <v>0</v>
      </c>
      <c r="BC1425" s="17">
        <f t="shared" si="440"/>
        <v>19695</v>
      </c>
      <c r="BD1425" s="50">
        <f t="shared" si="441"/>
        <v>0</v>
      </c>
      <c r="BE1425" s="50">
        <f t="shared" si="442"/>
        <v>0</v>
      </c>
      <c r="BF1425" s="50">
        <f t="shared" si="448"/>
        <v>0</v>
      </c>
      <c r="BG1425" s="50"/>
      <c r="BH1425" s="17">
        <f t="shared" si="443"/>
        <v>0</v>
      </c>
      <c r="BI1425" s="17">
        <f t="shared" si="451"/>
        <v>1425</v>
      </c>
      <c r="BJ1425" s="17">
        <f t="shared" si="449"/>
        <v>1425</v>
      </c>
      <c r="BK1425" s="150">
        <f t="shared" si="450"/>
        <v>25352</v>
      </c>
      <c r="BL1425" s="50" t="e">
        <f t="shared" ca="1" si="444"/>
        <v>#NAME?</v>
      </c>
      <c r="BM1425" s="50" t="e">
        <f t="shared" ca="1" si="445"/>
        <v>#NAME?</v>
      </c>
      <c r="BN1425" s="50" t="e">
        <f t="shared" ca="1" si="446"/>
        <v>#NAME?</v>
      </c>
    </row>
    <row r="1426" spans="1:66" x14ac:dyDescent="0.35">
      <c r="A1426" s="48">
        <v>25353</v>
      </c>
      <c r="B1426" s="17">
        <v>1969</v>
      </c>
      <c r="C1426" s="17">
        <v>5</v>
      </c>
      <c r="D1426" s="17">
        <v>150</v>
      </c>
      <c r="E1426" s="17">
        <v>30</v>
      </c>
      <c r="F1426" s="17">
        <v>6</v>
      </c>
      <c r="G1426" s="50">
        <v>5.6</v>
      </c>
      <c r="H1426" s="32">
        <v>4.7022329614528351</v>
      </c>
      <c r="I1426" s="50">
        <v>20.833333333333332</v>
      </c>
      <c r="J1426" s="13">
        <v>0</v>
      </c>
      <c r="K1426" s="13">
        <f t="shared" si="432"/>
        <v>0</v>
      </c>
      <c r="L1426" s="13">
        <f t="shared" si="433"/>
        <v>0</v>
      </c>
      <c r="M1426" s="13" t="e">
        <f ca="1">CalcTable[[#This Row],[IWC]]-AE1425</f>
        <v>#NAME?</v>
      </c>
      <c r="N1426" s="13" t="e">
        <f ca="1">IF(CalcTable[[#This Row],[Day of Year]]&lt;123,FCAP,AE1425)</f>
        <v>#NAME?</v>
      </c>
      <c r="O1426" s="17" t="e">
        <f ca="1">IF(IRR_DRIP,5,COUNTIF('IDET Wind Values'!C1410:G1410,"&lt;="&amp;IRR_MAXWIND))</f>
        <v>#NAME?</v>
      </c>
      <c r="P1426" s="13" t="e">
        <f ca="1">CalcTable[[#This Row],[ET_o]]*KL</f>
        <v>#NAME?</v>
      </c>
      <c r="Q1426" s="13" t="e">
        <f ca="1">IF(WILTPT&lt;=0,1,MAX(0,MIN(1,(CalcTable[[#This Row],[IWC]]-WILTPT)/(MAD-WILTPT))))</f>
        <v>#NAME?</v>
      </c>
      <c r="R1426" s="13" t="e">
        <f ca="1">CalcTable[[#This Row],[ETMult]]*CalcTable[[#This Row],[ETb]]</f>
        <v>#NAME?</v>
      </c>
      <c r="S1426" s="13" t="b">
        <f>INDEX(IRR_LIST,CalcTable[[#This Row],[Day of Week]]+1)</f>
        <v>0</v>
      </c>
      <c r="T1426" s="13">
        <f t="shared" ca="1" si="434"/>
        <v>0</v>
      </c>
      <c r="U1426" s="13" t="b">
        <f ca="1">IF(CalcTable[[#This Row],[IrrPrecip]]&gt;=IC_MM,FALSE,TRUE)</f>
        <v>1</v>
      </c>
      <c r="V1426" s="13" t="b">
        <f t="shared" si="435"/>
        <v>1</v>
      </c>
      <c r="W1426" s="13" t="e">
        <f ca="1">IF(AND(IRR_DRIP=FALSE,CalcTable[[#This Row],[IrrHours]]&lt;=0),FALSE,TRUE)</f>
        <v>#NAME?</v>
      </c>
      <c r="X1426" s="13" t="e">
        <f ca="1">AND(CalcTable[[#This Row],[IrrDay]],CalcTable[[#This Row],[IrrRain]],CalcTable[[#This Row],[IrrWarm]],CalcTable[[#This Row],[IrrWindy]])</f>
        <v>#NAME?</v>
      </c>
      <c r="Y1426" s="13" t="e">
        <f t="shared" ca="1" si="436"/>
        <v>#NAME?</v>
      </c>
      <c r="Z1426" s="13" t="e">
        <f ca="1">CalcTable[[#This Row],[IrrHours]]/5</f>
        <v>#NAME?</v>
      </c>
      <c r="AA1426" s="13" t="e">
        <f ca="1">IF(CalcTable[[#This Row],[IrrFlag]]=FALSE,0,MAX(0,CalcTable[[#This Row],[VolRednWind]]*(FCAP*IRR_TARGET-CalcTable[[#This Row],[IWC]])))</f>
        <v>#NAME?</v>
      </c>
      <c r="AB1426" s="13" t="e">
        <f ca="1">CalcTable[[#This Row],[IWC]]+CalcTable[[#This Row],[Eff Precip]]+CalcTable[[#This Row],[IrrAmt]]-CalcTable[[#This Row],[AET]]</f>
        <v>#NAME?</v>
      </c>
      <c r="AC1426" s="13" t="e">
        <f ca="1">IF(CalcTable[[#This Row],[PWC]]&gt;FCAP,MIN(24*PERC,MIN(SAT,CalcTable[[#This Row],[PWC]])-FCAP),0)</f>
        <v>#NAME?</v>
      </c>
      <c r="AD1426" s="13" t="e">
        <f ca="1">IF(CalcTable[[#This Row],[PWC]]&gt;SAT,CalcTable[[#This Row],[PWC]]-SAT,0)</f>
        <v>#NAME?</v>
      </c>
      <c r="AE1426" s="13" t="e">
        <f ca="1">CalcTable[[#This Row],[PWC]]-CalcTable[[#This Row],[PercAmt]]-CalcTable[[#This Row],[Runoff]]</f>
        <v>#NAME?</v>
      </c>
      <c r="AF1426" s="13" t="e">
        <f ca="1">CalcTable[[#This Row],[IrrAmt]]/1000*CUR_IRR_AREA*10000/IRR_EFF</f>
        <v>#NAME?</v>
      </c>
      <c r="AG1426" s="147"/>
      <c r="AH1426" s="13"/>
      <c r="AI1426" s="50">
        <v>0</v>
      </c>
      <c r="AJ1426" s="50">
        <v>0</v>
      </c>
      <c r="AK1426" s="50">
        <v>0</v>
      </c>
      <c r="AL1426" s="50">
        <v>6.1730381887644441</v>
      </c>
      <c r="AM1426" s="50"/>
      <c r="AN1426" s="50"/>
      <c r="AO1426" s="50"/>
      <c r="AP1426" s="50"/>
      <c r="AQ1426" s="50"/>
      <c r="AR1426" s="50"/>
      <c r="AS1426" s="50"/>
      <c r="AT1426" s="50"/>
      <c r="AU1426" s="50"/>
      <c r="AV1426" s="50"/>
      <c r="AW1426" s="50"/>
      <c r="AX1426" s="50">
        <f t="shared" si="447"/>
        <v>6.1730381887644441</v>
      </c>
      <c r="AY1426" s="50"/>
      <c r="AZ1426" s="50">
        <f t="shared" si="437"/>
        <v>181.07578687042371</v>
      </c>
      <c r="BA1426" s="50">
        <f t="shared" si="438"/>
        <v>278.79922740366828</v>
      </c>
      <c r="BB1426" s="50">
        <f t="shared" si="439"/>
        <v>287.42188392130748</v>
      </c>
      <c r="BC1426" s="17">
        <f t="shared" si="440"/>
        <v>19695</v>
      </c>
      <c r="BD1426" s="50">
        <f t="shared" si="441"/>
        <v>6.1730381887644441</v>
      </c>
      <c r="BE1426" s="50">
        <f t="shared" si="442"/>
        <v>181.07578687042371</v>
      </c>
      <c r="BF1426" s="50">
        <f t="shared" si="448"/>
        <v>296.18234315731581</v>
      </c>
      <c r="BG1426" s="50"/>
      <c r="BH1426" s="17">
        <f t="shared" si="443"/>
        <v>0</v>
      </c>
      <c r="BI1426" s="17">
        <f t="shared" si="451"/>
        <v>1426</v>
      </c>
      <c r="BJ1426" s="17">
        <f t="shared" si="449"/>
        <v>1426</v>
      </c>
      <c r="BK1426" s="150">
        <f t="shared" si="450"/>
        <v>25353</v>
      </c>
      <c r="BL1426" s="50" t="e">
        <f t="shared" ca="1" si="444"/>
        <v>#NAME?</v>
      </c>
      <c r="BM1426" s="50" t="e">
        <f t="shared" ca="1" si="445"/>
        <v>#NAME?</v>
      </c>
      <c r="BN1426" s="50" t="e">
        <f t="shared" ca="1" si="446"/>
        <v>#NAME?</v>
      </c>
    </row>
    <row r="1427" spans="1:66" x14ac:dyDescent="0.35">
      <c r="A1427" s="48">
        <v>25354</v>
      </c>
      <c r="B1427" s="17">
        <v>1969</v>
      </c>
      <c r="C1427" s="17">
        <v>5</v>
      </c>
      <c r="D1427" s="17">
        <v>151</v>
      </c>
      <c r="E1427" s="17">
        <v>31</v>
      </c>
      <c r="F1427" s="17">
        <v>7</v>
      </c>
      <c r="G1427" s="50">
        <v>5</v>
      </c>
      <c r="H1427" s="32">
        <v>4.5511949643143899</v>
      </c>
      <c r="I1427" s="50">
        <v>18.833333333333332</v>
      </c>
      <c r="J1427" s="13">
        <v>0</v>
      </c>
      <c r="K1427" s="13">
        <f t="shared" si="432"/>
        <v>0</v>
      </c>
      <c r="L1427" s="13">
        <f t="shared" si="433"/>
        <v>0</v>
      </c>
      <c r="M1427" s="13" t="e">
        <f ca="1">CalcTable[[#This Row],[IWC]]-AE1426</f>
        <v>#NAME?</v>
      </c>
      <c r="N1427" s="13" t="e">
        <f ca="1">IF(CalcTable[[#This Row],[Day of Year]]&lt;123,FCAP,AE1426)</f>
        <v>#NAME?</v>
      </c>
      <c r="O1427" s="17" t="e">
        <f ca="1">IF(IRR_DRIP,5,COUNTIF('IDET Wind Values'!C1411:G1411,"&lt;="&amp;IRR_MAXWIND))</f>
        <v>#NAME?</v>
      </c>
      <c r="P1427" s="13" t="e">
        <f ca="1">CalcTable[[#This Row],[ET_o]]*KL</f>
        <v>#NAME?</v>
      </c>
      <c r="Q1427" s="13" t="e">
        <f ca="1">IF(WILTPT&lt;=0,1,MAX(0,MIN(1,(CalcTable[[#This Row],[IWC]]-WILTPT)/(MAD-WILTPT))))</f>
        <v>#NAME?</v>
      </c>
      <c r="R1427" s="13" t="e">
        <f ca="1">CalcTable[[#This Row],[ETMult]]*CalcTable[[#This Row],[ETb]]</f>
        <v>#NAME?</v>
      </c>
      <c r="S1427" s="13" t="b">
        <f>INDEX(IRR_LIST,CalcTable[[#This Row],[Day of Week]]+1)</f>
        <v>0</v>
      </c>
      <c r="T1427" s="13">
        <f t="shared" ca="1" si="434"/>
        <v>0</v>
      </c>
      <c r="U1427" s="13" t="b">
        <f ca="1">IF(CalcTable[[#This Row],[IrrPrecip]]&gt;=IC_MM,FALSE,TRUE)</f>
        <v>1</v>
      </c>
      <c r="V1427" s="13" t="b">
        <f t="shared" si="435"/>
        <v>1</v>
      </c>
      <c r="W1427" s="13" t="e">
        <f ca="1">IF(AND(IRR_DRIP=FALSE,CalcTable[[#This Row],[IrrHours]]&lt;=0),FALSE,TRUE)</f>
        <v>#NAME?</v>
      </c>
      <c r="X1427" s="13" t="e">
        <f ca="1">AND(CalcTable[[#This Row],[IrrDay]],CalcTable[[#This Row],[IrrRain]],CalcTable[[#This Row],[IrrWarm]],CalcTable[[#This Row],[IrrWindy]])</f>
        <v>#NAME?</v>
      </c>
      <c r="Y1427" s="13" t="e">
        <f t="shared" ca="1" si="436"/>
        <v>#NAME?</v>
      </c>
      <c r="Z1427" s="13" t="e">
        <f ca="1">CalcTable[[#This Row],[IrrHours]]/5</f>
        <v>#NAME?</v>
      </c>
      <c r="AA1427" s="13" t="e">
        <f ca="1">IF(CalcTable[[#This Row],[IrrFlag]]=FALSE,0,MAX(0,CalcTable[[#This Row],[VolRednWind]]*(FCAP*IRR_TARGET-CalcTable[[#This Row],[IWC]])))</f>
        <v>#NAME?</v>
      </c>
      <c r="AB1427" s="13" t="e">
        <f ca="1">CalcTable[[#This Row],[IWC]]+CalcTable[[#This Row],[Eff Precip]]+CalcTable[[#This Row],[IrrAmt]]-CalcTable[[#This Row],[AET]]</f>
        <v>#NAME?</v>
      </c>
      <c r="AC1427" s="13" t="e">
        <f ca="1">IF(CalcTable[[#This Row],[PWC]]&gt;FCAP,MIN(24*PERC,MIN(SAT,CalcTable[[#This Row],[PWC]])-FCAP),0)</f>
        <v>#NAME?</v>
      </c>
      <c r="AD1427" s="13" t="e">
        <f ca="1">IF(CalcTable[[#This Row],[PWC]]&gt;SAT,CalcTable[[#This Row],[PWC]]-SAT,0)</f>
        <v>#NAME?</v>
      </c>
      <c r="AE1427" s="13" t="e">
        <f ca="1">CalcTable[[#This Row],[PWC]]-CalcTable[[#This Row],[PercAmt]]-CalcTable[[#This Row],[Runoff]]</f>
        <v>#NAME?</v>
      </c>
      <c r="AF1427" s="13" t="e">
        <f ca="1">CalcTable[[#This Row],[IrrAmt]]/1000*CUR_IRR_AREA*10000/IRR_EFF</f>
        <v>#NAME?</v>
      </c>
      <c r="AG1427" s="147"/>
      <c r="AH1427" s="13"/>
      <c r="AI1427" s="50">
        <v>0</v>
      </c>
      <c r="AJ1427" s="50">
        <v>0</v>
      </c>
      <c r="AK1427" s="50">
        <v>8.5243561795589837</v>
      </c>
      <c r="AL1427" s="50">
        <v>0</v>
      </c>
      <c r="AM1427" s="50"/>
      <c r="AN1427" s="50"/>
      <c r="AO1427" s="50"/>
      <c r="AP1427" s="50"/>
      <c r="AQ1427" s="50"/>
      <c r="AR1427" s="50"/>
      <c r="AS1427" s="50"/>
      <c r="AT1427" s="50"/>
      <c r="AU1427" s="50"/>
      <c r="AV1427" s="50"/>
      <c r="AW1427" s="50"/>
      <c r="AX1427" s="50">
        <f t="shared" si="447"/>
        <v>8.5243561795589837</v>
      </c>
      <c r="AY1427" s="50"/>
      <c r="AZ1427" s="50">
        <f t="shared" si="437"/>
        <v>125.02389063353178</v>
      </c>
      <c r="BA1427" s="50">
        <f t="shared" si="438"/>
        <v>192.49710145162828</v>
      </c>
      <c r="BB1427" s="50">
        <f t="shared" si="439"/>
        <v>198.45062005322507</v>
      </c>
      <c r="BC1427" s="17">
        <f t="shared" si="440"/>
        <v>19695</v>
      </c>
      <c r="BD1427" s="50">
        <f t="shared" si="441"/>
        <v>8.5243561795589837</v>
      </c>
      <c r="BE1427" s="50">
        <f t="shared" si="442"/>
        <v>125.02389063353178</v>
      </c>
      <c r="BF1427" s="50">
        <f t="shared" si="448"/>
        <v>204.49928462816339</v>
      </c>
      <c r="BG1427" s="50"/>
      <c r="BH1427" s="17">
        <f t="shared" si="443"/>
        <v>0</v>
      </c>
      <c r="BI1427" s="17">
        <f t="shared" si="451"/>
        <v>1427</v>
      </c>
      <c r="BJ1427" s="17">
        <f t="shared" si="449"/>
        <v>1427</v>
      </c>
      <c r="BK1427" s="150">
        <f t="shared" si="450"/>
        <v>25354</v>
      </c>
      <c r="BL1427" s="50" t="e">
        <f t="shared" ca="1" si="444"/>
        <v>#NAME?</v>
      </c>
      <c r="BM1427" s="50" t="e">
        <f t="shared" ca="1" si="445"/>
        <v>#NAME?</v>
      </c>
      <c r="BN1427" s="50" t="e">
        <f t="shared" ca="1" si="446"/>
        <v>#NAME?</v>
      </c>
    </row>
    <row r="1428" spans="1:66" x14ac:dyDescent="0.35">
      <c r="A1428" s="48">
        <v>25355</v>
      </c>
      <c r="B1428" s="17">
        <v>1969</v>
      </c>
      <c r="C1428" s="17">
        <v>6</v>
      </c>
      <c r="D1428" s="17">
        <v>152</v>
      </c>
      <c r="E1428" s="17">
        <v>1</v>
      </c>
      <c r="F1428" s="17">
        <v>1</v>
      </c>
      <c r="G1428" s="50">
        <v>7.2</v>
      </c>
      <c r="H1428" s="32">
        <v>5.3843718584031182</v>
      </c>
      <c r="I1428" s="50">
        <v>4.166666666666667</v>
      </c>
      <c r="J1428" s="13">
        <v>0</v>
      </c>
      <c r="K1428" s="13">
        <f t="shared" ref="K1428:K1491" si="452">J1428*PRECIP_ADJUST</f>
        <v>0</v>
      </c>
      <c r="L1428" s="13">
        <f t="shared" ref="L1428:L1491" si="453">IF(K1428&gt;=EFF_PRECIP,EFF_MULT*(K1428-EFF_PRECIP),0)</f>
        <v>0</v>
      </c>
      <c r="M1428" s="13" t="e">
        <f ca="1">CalcTable[[#This Row],[IWC]]-AE1427</f>
        <v>#NAME?</v>
      </c>
      <c r="N1428" s="13" t="e">
        <f ca="1">IF(CalcTable[[#This Row],[Day of Year]]&lt;123,FCAP,AE1427)</f>
        <v>#NAME?</v>
      </c>
      <c r="O1428" s="17" t="e">
        <f ca="1">IF(IRR_DRIP,5,COUNTIF('IDET Wind Values'!C1412:G1412,"&lt;="&amp;IRR_MAXWIND))</f>
        <v>#NAME?</v>
      </c>
      <c r="P1428" s="13" t="e">
        <f ca="1">CalcTable[[#This Row],[ET_o]]*KL</f>
        <v>#NAME?</v>
      </c>
      <c r="Q1428" s="13" t="e">
        <f ca="1">IF(WILTPT&lt;=0,1,MAX(0,MIN(1,(CalcTable[[#This Row],[IWC]]-WILTPT)/(MAD-WILTPT))))</f>
        <v>#NAME?</v>
      </c>
      <c r="R1428" s="13" t="e">
        <f ca="1">CalcTable[[#This Row],[ETMult]]*CalcTable[[#This Row],[ETb]]</f>
        <v>#NAME?</v>
      </c>
      <c r="S1428" s="13" t="b">
        <f>INDEX(IRR_LIST,CalcTable[[#This Row],[Day of Week]]+1)</f>
        <v>1</v>
      </c>
      <c r="T1428" s="13">
        <f t="shared" ref="T1428:T1491" ca="1" si="454">SUM(OFFSET(K1428,-IC_DAYS,0,IC_DAYS,1))</f>
        <v>0</v>
      </c>
      <c r="U1428" s="13" t="b">
        <f ca="1">IF(CalcTable[[#This Row],[IrrPrecip]]&gt;=IC_MM,FALSE,TRUE)</f>
        <v>1</v>
      </c>
      <c r="V1428" s="13" t="b">
        <f t="shared" ref="V1428:V1491" si="455">IF(G1429&lt;IRR_TEMP,FALSE,TRUE)</f>
        <v>1</v>
      </c>
      <c r="W1428" s="13" t="e">
        <f ca="1">IF(AND(IRR_DRIP=FALSE,CalcTable[[#This Row],[IrrHours]]&lt;=0),FALSE,TRUE)</f>
        <v>#NAME?</v>
      </c>
      <c r="X1428" s="13" t="e">
        <f ca="1">AND(CalcTable[[#This Row],[IrrDay]],CalcTable[[#This Row],[IrrRain]],CalcTable[[#This Row],[IrrWarm]],CalcTable[[#This Row],[IrrWindy]])</f>
        <v>#NAME?</v>
      </c>
      <c r="Y1428" s="13" t="e">
        <f t="shared" ref="Y1428:Y1491" ca="1" si="456">IF(AA1427&lt;=0,FALSE,TRUE)</f>
        <v>#NAME?</v>
      </c>
      <c r="Z1428" s="13" t="e">
        <f ca="1">CalcTable[[#This Row],[IrrHours]]/5</f>
        <v>#NAME?</v>
      </c>
      <c r="AA1428" s="13" t="e">
        <f ca="1">IF(CalcTable[[#This Row],[IrrFlag]]=FALSE,0,MAX(0,CalcTable[[#This Row],[VolRednWind]]*(FCAP*IRR_TARGET-CalcTable[[#This Row],[IWC]])))</f>
        <v>#NAME?</v>
      </c>
      <c r="AB1428" s="13" t="e">
        <f ca="1">CalcTable[[#This Row],[IWC]]+CalcTable[[#This Row],[Eff Precip]]+CalcTable[[#This Row],[IrrAmt]]-CalcTable[[#This Row],[AET]]</f>
        <v>#NAME?</v>
      </c>
      <c r="AC1428" s="13" t="e">
        <f ca="1">IF(CalcTable[[#This Row],[PWC]]&gt;FCAP,MIN(24*PERC,MIN(SAT,CalcTable[[#This Row],[PWC]])-FCAP),0)</f>
        <v>#NAME?</v>
      </c>
      <c r="AD1428" s="13" t="e">
        <f ca="1">IF(CalcTable[[#This Row],[PWC]]&gt;SAT,CalcTable[[#This Row],[PWC]]-SAT,0)</f>
        <v>#NAME?</v>
      </c>
      <c r="AE1428" s="13" t="e">
        <f ca="1">CalcTable[[#This Row],[PWC]]-CalcTable[[#This Row],[PercAmt]]-CalcTable[[#This Row],[Runoff]]</f>
        <v>#NAME?</v>
      </c>
      <c r="AF1428" s="13" t="e">
        <f ca="1">CalcTable[[#This Row],[IrrAmt]]/1000*CUR_IRR_AREA*10000/IRR_EFF</f>
        <v>#NAME?</v>
      </c>
      <c r="AG1428" s="147"/>
      <c r="AH1428" s="13"/>
      <c r="AI1428" s="50">
        <v>17.093601534162751</v>
      </c>
      <c r="AJ1428" s="50">
        <v>28.892449887942945</v>
      </c>
      <c r="AK1428" s="50">
        <v>0</v>
      </c>
      <c r="AL1428" s="50">
        <v>0</v>
      </c>
      <c r="AM1428" s="50"/>
      <c r="AN1428" s="50"/>
      <c r="AO1428" s="50"/>
      <c r="AP1428" s="50"/>
      <c r="AQ1428" s="50"/>
      <c r="AR1428" s="50"/>
      <c r="AS1428" s="50"/>
      <c r="AT1428" s="50"/>
      <c r="AU1428" s="50"/>
      <c r="AV1428" s="50"/>
      <c r="AW1428" s="50"/>
      <c r="AX1428" s="50">
        <f t="shared" si="447"/>
        <v>45.986051422105696</v>
      </c>
      <c r="AY1428" s="50"/>
      <c r="AZ1428" s="50">
        <f t="shared" ref="AZ1428:AZ1491" si="457">SUMPRODUCT(AI1428:AW1428,CONVERSION)</f>
        <v>1098.2180192140468</v>
      </c>
      <c r="BA1428" s="50">
        <f t="shared" ref="BA1428:BA1491" si="458">SUMPRODUCT($AI1428:$AW1428,CONVERSION,APP_DEMAND)</f>
        <v>1784.0402807485743</v>
      </c>
      <c r="BB1428" s="50">
        <f t="shared" ref="BB1428:BB1491" si="459">SUMPRODUCT($AI1428:$AW1428,CONVERSION,PUMP_DEMAND)</f>
        <v>1846.6845071016201</v>
      </c>
      <c r="BC1428" s="17">
        <f t="shared" ref="BC1428:BC1491" si="460">B1428*10+C1428</f>
        <v>19696</v>
      </c>
      <c r="BD1428" s="50">
        <f t="shared" ref="BD1428:BD1491" si="461">INDEX(AI1428:AX1428,PLOT_AREA)</f>
        <v>45.986051422105696</v>
      </c>
      <c r="BE1428" s="50">
        <f t="shared" ref="BE1428:BE1491" si="462">IF(PLOT_AREA&lt;=AREA_COUNT,INDEX(AI1428:AW1428,PLOT_AREA)*INDEX(CONVERSION,PLOT_AREA),AZ1428)</f>
        <v>1098.2180192140468</v>
      </c>
      <c r="BF1428" s="50">
        <f t="shared" si="448"/>
        <v>1796.335069697446</v>
      </c>
      <c r="BG1428" s="50"/>
      <c r="BH1428" s="17">
        <f t="shared" ref="BH1428:BH1491" si="463">IF(BC1428&lt;PLOT_FROM,-1,IF(BC1428&gt;PLOT_TO,1,0))</f>
        <v>0</v>
      </c>
      <c r="BI1428" s="17">
        <f t="shared" si="451"/>
        <v>1428</v>
      </c>
      <c r="BJ1428" s="17">
        <f t="shared" si="449"/>
        <v>1428</v>
      </c>
      <c r="BK1428" s="150">
        <f t="shared" si="450"/>
        <v>25355</v>
      </c>
      <c r="BL1428" s="50" t="e">
        <f t="shared" ref="BL1428:BL1491" ca="1" si="464">WILTPT</f>
        <v>#NAME?</v>
      </c>
      <c r="BM1428" s="50" t="e">
        <f t="shared" ref="BM1428:BM1491" ca="1" si="465">SAT</f>
        <v>#NAME?</v>
      </c>
      <c r="BN1428" s="50" t="e">
        <f t="shared" ref="BN1428:BN1491" ca="1" si="466">FCAP</f>
        <v>#NAME?</v>
      </c>
    </row>
    <row r="1429" spans="1:66" x14ac:dyDescent="0.35">
      <c r="A1429" s="48">
        <v>25356</v>
      </c>
      <c r="B1429" s="17">
        <v>1969</v>
      </c>
      <c r="C1429" s="17">
        <v>6</v>
      </c>
      <c r="D1429" s="17">
        <v>153</v>
      </c>
      <c r="E1429" s="17">
        <v>2</v>
      </c>
      <c r="F1429" s="17">
        <v>2</v>
      </c>
      <c r="G1429" s="50">
        <v>6.1</v>
      </c>
      <c r="H1429" s="32">
        <v>5.7624007760053608</v>
      </c>
      <c r="I1429" s="50">
        <v>2.8333333333333335</v>
      </c>
      <c r="J1429" s="13">
        <v>0</v>
      </c>
      <c r="K1429" s="13">
        <f t="shared" si="452"/>
        <v>0</v>
      </c>
      <c r="L1429" s="13">
        <f t="shared" si="453"/>
        <v>0</v>
      </c>
      <c r="M1429" s="13" t="e">
        <f ca="1">CalcTable[[#This Row],[IWC]]-AE1428</f>
        <v>#NAME?</v>
      </c>
      <c r="N1429" s="13" t="e">
        <f ca="1">IF(CalcTable[[#This Row],[Day of Year]]&lt;123,FCAP,AE1428)</f>
        <v>#NAME?</v>
      </c>
      <c r="O1429" s="17" t="e">
        <f ca="1">IF(IRR_DRIP,5,COUNTIF('IDET Wind Values'!C1413:G1413,"&lt;="&amp;IRR_MAXWIND))</f>
        <v>#NAME?</v>
      </c>
      <c r="P1429" s="13" t="e">
        <f ca="1">CalcTable[[#This Row],[ET_o]]*KL</f>
        <v>#NAME?</v>
      </c>
      <c r="Q1429" s="13" t="e">
        <f ca="1">IF(WILTPT&lt;=0,1,MAX(0,MIN(1,(CalcTable[[#This Row],[IWC]]-WILTPT)/(MAD-WILTPT))))</f>
        <v>#NAME?</v>
      </c>
      <c r="R1429" s="13" t="e">
        <f ca="1">CalcTable[[#This Row],[ETMult]]*CalcTable[[#This Row],[ETb]]</f>
        <v>#NAME?</v>
      </c>
      <c r="S1429" s="13" t="b">
        <f>INDEX(IRR_LIST,CalcTable[[#This Row],[Day of Week]]+1)</f>
        <v>0</v>
      </c>
      <c r="T1429" s="13">
        <f t="shared" ca="1" si="454"/>
        <v>0</v>
      </c>
      <c r="U1429" s="13" t="b">
        <f ca="1">IF(CalcTable[[#This Row],[IrrPrecip]]&gt;=IC_MM,FALSE,TRUE)</f>
        <v>1</v>
      </c>
      <c r="V1429" s="13" t="b">
        <f t="shared" si="455"/>
        <v>1</v>
      </c>
      <c r="W1429" s="13" t="e">
        <f ca="1">IF(AND(IRR_DRIP=FALSE,CalcTable[[#This Row],[IrrHours]]&lt;=0),FALSE,TRUE)</f>
        <v>#NAME?</v>
      </c>
      <c r="X1429" s="13" t="e">
        <f ca="1">AND(CalcTable[[#This Row],[IrrDay]],CalcTable[[#This Row],[IrrRain]],CalcTable[[#This Row],[IrrWarm]],CalcTable[[#This Row],[IrrWindy]])</f>
        <v>#NAME?</v>
      </c>
      <c r="Y1429" s="13" t="e">
        <f t="shared" ca="1" si="456"/>
        <v>#NAME?</v>
      </c>
      <c r="Z1429" s="13" t="e">
        <f ca="1">CalcTable[[#This Row],[IrrHours]]/5</f>
        <v>#NAME?</v>
      </c>
      <c r="AA1429" s="13" t="e">
        <f ca="1">IF(CalcTable[[#This Row],[IrrFlag]]=FALSE,0,MAX(0,CalcTable[[#This Row],[VolRednWind]]*(FCAP*IRR_TARGET-CalcTable[[#This Row],[IWC]])))</f>
        <v>#NAME?</v>
      </c>
      <c r="AB1429" s="13" t="e">
        <f ca="1">CalcTable[[#This Row],[IWC]]+CalcTable[[#This Row],[Eff Precip]]+CalcTable[[#This Row],[IrrAmt]]-CalcTable[[#This Row],[AET]]</f>
        <v>#NAME?</v>
      </c>
      <c r="AC1429" s="13" t="e">
        <f ca="1">IF(CalcTable[[#This Row],[PWC]]&gt;FCAP,MIN(24*PERC,MIN(SAT,CalcTable[[#This Row],[PWC]])-FCAP),0)</f>
        <v>#NAME?</v>
      </c>
      <c r="AD1429" s="13" t="e">
        <f ca="1">IF(CalcTable[[#This Row],[PWC]]&gt;SAT,CalcTable[[#This Row],[PWC]]-SAT,0)</f>
        <v>#NAME?</v>
      </c>
      <c r="AE1429" s="13" t="e">
        <f ca="1">CalcTable[[#This Row],[PWC]]-CalcTable[[#This Row],[PercAmt]]-CalcTable[[#This Row],[Runoff]]</f>
        <v>#NAME?</v>
      </c>
      <c r="AF1429" s="13" t="e">
        <f ca="1">CalcTable[[#This Row],[IrrAmt]]/1000*CUR_IRR_AREA*10000/IRR_EFF</f>
        <v>#NAME?</v>
      </c>
      <c r="AG1429" s="147"/>
      <c r="AH1429" s="13"/>
      <c r="AI1429" s="50">
        <v>0</v>
      </c>
      <c r="AJ1429" s="50">
        <v>0</v>
      </c>
      <c r="AK1429" s="50">
        <v>1.1778809044243439</v>
      </c>
      <c r="AL1429" s="50">
        <v>8.0507898812936887</v>
      </c>
      <c r="AM1429" s="50"/>
      <c r="AN1429" s="50"/>
      <c r="AO1429" s="50"/>
      <c r="AP1429" s="50"/>
      <c r="AQ1429" s="50"/>
      <c r="AR1429" s="50"/>
      <c r="AS1429" s="50"/>
      <c r="AT1429" s="50"/>
      <c r="AU1429" s="50"/>
      <c r="AV1429" s="50"/>
      <c r="AW1429" s="50"/>
      <c r="AX1429" s="50">
        <f t="shared" ref="AX1429:AX1492" si="467">SUM(AI1429:AW1429)</f>
        <v>9.2286707857180321</v>
      </c>
      <c r="AY1429" s="50"/>
      <c r="AZ1429" s="50">
        <f t="shared" si="457"/>
        <v>253.4320897828386</v>
      </c>
      <c r="BA1429" s="50">
        <f t="shared" si="458"/>
        <v>390.20496363389435</v>
      </c>
      <c r="BB1429" s="50">
        <f t="shared" si="459"/>
        <v>402.27315838545809</v>
      </c>
      <c r="BC1429" s="17">
        <f t="shared" si="460"/>
        <v>19696</v>
      </c>
      <c r="BD1429" s="50">
        <f t="shared" si="461"/>
        <v>9.2286707857180321</v>
      </c>
      <c r="BE1429" s="50">
        <f t="shared" si="462"/>
        <v>253.4320897828386</v>
      </c>
      <c r="BF1429" s="50">
        <f t="shared" ref="BF1429:BF1492" si="468">BE1429*BF$17</f>
        <v>414.53422061807845</v>
      </c>
      <c r="BG1429" s="50"/>
      <c r="BH1429" s="17">
        <f t="shared" si="463"/>
        <v>0</v>
      </c>
      <c r="BI1429" s="17">
        <f t="shared" si="451"/>
        <v>1429</v>
      </c>
      <c r="BJ1429" s="17">
        <f t="shared" ref="BJ1429:BJ1492" si="469">IF(BH1429=0,BI1429,"")</f>
        <v>1429</v>
      </c>
      <c r="BK1429" s="150">
        <f t="shared" ref="BK1429:BK1492" si="470">A1429</f>
        <v>25356</v>
      </c>
      <c r="BL1429" s="50" t="e">
        <f t="shared" ca="1" si="464"/>
        <v>#NAME?</v>
      </c>
      <c r="BM1429" s="50" t="e">
        <f t="shared" ca="1" si="465"/>
        <v>#NAME?</v>
      </c>
      <c r="BN1429" s="50" t="e">
        <f t="shared" ca="1" si="466"/>
        <v>#NAME?</v>
      </c>
    </row>
    <row r="1430" spans="1:66" x14ac:dyDescent="0.35">
      <c r="A1430" s="48">
        <v>25357</v>
      </c>
      <c r="B1430" s="17">
        <v>1969</v>
      </c>
      <c r="C1430" s="17">
        <v>6</v>
      </c>
      <c r="D1430" s="17">
        <v>154</v>
      </c>
      <c r="E1430" s="17">
        <v>3</v>
      </c>
      <c r="F1430" s="17">
        <v>3</v>
      </c>
      <c r="G1430" s="50">
        <v>10</v>
      </c>
      <c r="H1430" s="32">
        <v>6.4261870647357444</v>
      </c>
      <c r="I1430" s="50">
        <v>11.833333333333334</v>
      </c>
      <c r="J1430" s="13">
        <v>0</v>
      </c>
      <c r="K1430" s="13">
        <f t="shared" si="452"/>
        <v>0</v>
      </c>
      <c r="L1430" s="13">
        <f t="shared" si="453"/>
        <v>0</v>
      </c>
      <c r="M1430" s="13" t="e">
        <f ca="1">CalcTable[[#This Row],[IWC]]-AE1429</f>
        <v>#NAME?</v>
      </c>
      <c r="N1430" s="13" t="e">
        <f ca="1">IF(CalcTable[[#This Row],[Day of Year]]&lt;123,FCAP,AE1429)</f>
        <v>#NAME?</v>
      </c>
      <c r="O1430" s="17" t="e">
        <f ca="1">IF(IRR_DRIP,5,COUNTIF('IDET Wind Values'!C1414:G1414,"&lt;="&amp;IRR_MAXWIND))</f>
        <v>#NAME?</v>
      </c>
      <c r="P1430" s="13" t="e">
        <f ca="1">CalcTable[[#This Row],[ET_o]]*KL</f>
        <v>#NAME?</v>
      </c>
      <c r="Q1430" s="13" t="e">
        <f ca="1">IF(WILTPT&lt;=0,1,MAX(0,MIN(1,(CalcTable[[#This Row],[IWC]]-WILTPT)/(MAD-WILTPT))))</f>
        <v>#NAME?</v>
      </c>
      <c r="R1430" s="13" t="e">
        <f ca="1">CalcTable[[#This Row],[ETMult]]*CalcTable[[#This Row],[ETb]]</f>
        <v>#NAME?</v>
      </c>
      <c r="S1430" s="13" t="b">
        <f>INDEX(IRR_LIST,CalcTable[[#This Row],[Day of Week]]+1)</f>
        <v>1</v>
      </c>
      <c r="T1430" s="13">
        <f t="shared" ca="1" si="454"/>
        <v>0</v>
      </c>
      <c r="U1430" s="13" t="b">
        <f ca="1">IF(CalcTable[[#This Row],[IrrPrecip]]&gt;=IC_MM,FALSE,TRUE)</f>
        <v>1</v>
      </c>
      <c r="V1430" s="13" t="b">
        <f t="shared" si="455"/>
        <v>1</v>
      </c>
      <c r="W1430" s="13" t="e">
        <f ca="1">IF(AND(IRR_DRIP=FALSE,CalcTable[[#This Row],[IrrHours]]&lt;=0),FALSE,TRUE)</f>
        <v>#NAME?</v>
      </c>
      <c r="X1430" s="13" t="e">
        <f ca="1">AND(CalcTable[[#This Row],[IrrDay]],CalcTable[[#This Row],[IrrRain]],CalcTable[[#This Row],[IrrWarm]],CalcTable[[#This Row],[IrrWindy]])</f>
        <v>#NAME?</v>
      </c>
      <c r="Y1430" s="13" t="e">
        <f t="shared" ca="1" si="456"/>
        <v>#NAME?</v>
      </c>
      <c r="Z1430" s="13" t="e">
        <f ca="1">CalcTable[[#This Row],[IrrHours]]/5</f>
        <v>#NAME?</v>
      </c>
      <c r="AA1430" s="13" t="e">
        <f ca="1">IF(CalcTable[[#This Row],[IrrFlag]]=FALSE,0,MAX(0,CalcTable[[#This Row],[VolRednWind]]*(FCAP*IRR_TARGET-CalcTable[[#This Row],[IWC]])))</f>
        <v>#NAME?</v>
      </c>
      <c r="AB1430" s="13" t="e">
        <f ca="1">CalcTable[[#This Row],[IWC]]+CalcTable[[#This Row],[Eff Precip]]+CalcTable[[#This Row],[IrrAmt]]-CalcTable[[#This Row],[AET]]</f>
        <v>#NAME?</v>
      </c>
      <c r="AC1430" s="13" t="e">
        <f ca="1">IF(CalcTable[[#This Row],[PWC]]&gt;FCAP,MIN(24*PERC,MIN(SAT,CalcTable[[#This Row],[PWC]])-FCAP),0)</f>
        <v>#NAME?</v>
      </c>
      <c r="AD1430" s="13" t="e">
        <f ca="1">IF(CalcTable[[#This Row],[PWC]]&gt;SAT,CalcTable[[#This Row],[PWC]]-SAT,0)</f>
        <v>#NAME?</v>
      </c>
      <c r="AE1430" s="13" t="e">
        <f ca="1">CalcTable[[#This Row],[PWC]]-CalcTable[[#This Row],[PercAmt]]-CalcTable[[#This Row],[Runoff]]</f>
        <v>#NAME?</v>
      </c>
      <c r="AF1430" s="13" t="e">
        <f ca="1">CalcTable[[#This Row],[IrrAmt]]/1000*CUR_IRR_AREA*10000/IRR_EFF</f>
        <v>#NAME?</v>
      </c>
      <c r="AG1430" s="147"/>
      <c r="AH1430" s="13"/>
      <c r="AI1430" s="50">
        <v>4.4650083259222511</v>
      </c>
      <c r="AJ1430" s="50">
        <v>6.5098083259222559</v>
      </c>
      <c r="AK1430" s="50">
        <v>0</v>
      </c>
      <c r="AL1430" s="50">
        <v>0</v>
      </c>
      <c r="AM1430" s="50"/>
      <c r="AN1430" s="50"/>
      <c r="AO1430" s="50"/>
      <c r="AP1430" s="50"/>
      <c r="AQ1430" s="50"/>
      <c r="AR1430" s="50"/>
      <c r="AS1430" s="50"/>
      <c r="AT1430" s="50"/>
      <c r="AU1430" s="50"/>
      <c r="AV1430" s="50"/>
      <c r="AW1430" s="50"/>
      <c r="AX1430" s="50">
        <f t="shared" si="467"/>
        <v>10.974816651844506</v>
      </c>
      <c r="AY1430" s="50"/>
      <c r="AZ1430" s="50">
        <f t="shared" si="457"/>
        <v>256.44116634057923</v>
      </c>
      <c r="BA1430" s="50">
        <f t="shared" si="458"/>
        <v>415.82198380452394</v>
      </c>
      <c r="BB1430" s="50">
        <f t="shared" si="459"/>
        <v>430.36502319754771</v>
      </c>
      <c r="BC1430" s="17">
        <f t="shared" si="460"/>
        <v>19696</v>
      </c>
      <c r="BD1430" s="50">
        <f t="shared" si="461"/>
        <v>10.974816651844506</v>
      </c>
      <c r="BE1430" s="50">
        <f t="shared" si="462"/>
        <v>256.44116634057923</v>
      </c>
      <c r="BF1430" s="50">
        <f t="shared" si="468"/>
        <v>419.45611194885657</v>
      </c>
      <c r="BG1430" s="50"/>
      <c r="BH1430" s="17">
        <f t="shared" si="463"/>
        <v>0</v>
      </c>
      <c r="BI1430" s="17">
        <f t="shared" ref="BI1430:BI1493" si="471">BI1429+1</f>
        <v>1430</v>
      </c>
      <c r="BJ1430" s="17">
        <f t="shared" si="469"/>
        <v>1430</v>
      </c>
      <c r="BK1430" s="150">
        <f t="shared" si="470"/>
        <v>25357</v>
      </c>
      <c r="BL1430" s="50" t="e">
        <f t="shared" ca="1" si="464"/>
        <v>#NAME?</v>
      </c>
      <c r="BM1430" s="50" t="e">
        <f t="shared" ca="1" si="465"/>
        <v>#NAME?</v>
      </c>
      <c r="BN1430" s="50" t="e">
        <f t="shared" ca="1" si="466"/>
        <v>#NAME?</v>
      </c>
    </row>
    <row r="1431" spans="1:66" x14ac:dyDescent="0.35">
      <c r="A1431" s="48">
        <v>25358</v>
      </c>
      <c r="B1431" s="17">
        <v>1969</v>
      </c>
      <c r="C1431" s="17">
        <v>6</v>
      </c>
      <c r="D1431" s="17">
        <v>155</v>
      </c>
      <c r="E1431" s="17">
        <v>4</v>
      </c>
      <c r="F1431" s="17">
        <v>4</v>
      </c>
      <c r="G1431" s="50">
        <v>12.2</v>
      </c>
      <c r="H1431" s="32">
        <v>7.8429173253238229</v>
      </c>
      <c r="I1431" s="50">
        <v>5.5</v>
      </c>
      <c r="J1431" s="13">
        <v>0</v>
      </c>
      <c r="K1431" s="13">
        <f t="shared" si="452"/>
        <v>0</v>
      </c>
      <c r="L1431" s="13">
        <f t="shared" si="453"/>
        <v>0</v>
      </c>
      <c r="M1431" s="13" t="e">
        <f ca="1">CalcTable[[#This Row],[IWC]]-AE1430</f>
        <v>#NAME?</v>
      </c>
      <c r="N1431" s="13" t="e">
        <f ca="1">IF(CalcTable[[#This Row],[Day of Year]]&lt;123,FCAP,AE1430)</f>
        <v>#NAME?</v>
      </c>
      <c r="O1431" s="17" t="e">
        <f ca="1">IF(IRR_DRIP,5,COUNTIF('IDET Wind Values'!C1415:G1415,"&lt;="&amp;IRR_MAXWIND))</f>
        <v>#NAME?</v>
      </c>
      <c r="P1431" s="13" t="e">
        <f ca="1">CalcTable[[#This Row],[ET_o]]*KL</f>
        <v>#NAME?</v>
      </c>
      <c r="Q1431" s="13" t="e">
        <f ca="1">IF(WILTPT&lt;=0,1,MAX(0,MIN(1,(CalcTable[[#This Row],[IWC]]-WILTPT)/(MAD-WILTPT))))</f>
        <v>#NAME?</v>
      </c>
      <c r="R1431" s="13" t="e">
        <f ca="1">CalcTable[[#This Row],[ETMult]]*CalcTable[[#This Row],[ETb]]</f>
        <v>#NAME?</v>
      </c>
      <c r="S1431" s="13" t="b">
        <f>INDEX(IRR_LIST,CalcTable[[#This Row],[Day of Week]]+1)</f>
        <v>0</v>
      </c>
      <c r="T1431" s="13">
        <f t="shared" ca="1" si="454"/>
        <v>0</v>
      </c>
      <c r="U1431" s="13" t="b">
        <f ca="1">IF(CalcTable[[#This Row],[IrrPrecip]]&gt;=IC_MM,FALSE,TRUE)</f>
        <v>1</v>
      </c>
      <c r="V1431" s="13" t="b">
        <f t="shared" si="455"/>
        <v>1</v>
      </c>
      <c r="W1431" s="13" t="e">
        <f ca="1">IF(AND(IRR_DRIP=FALSE,CalcTable[[#This Row],[IrrHours]]&lt;=0),FALSE,TRUE)</f>
        <v>#NAME?</v>
      </c>
      <c r="X1431" s="13" t="e">
        <f ca="1">AND(CalcTable[[#This Row],[IrrDay]],CalcTable[[#This Row],[IrrRain]],CalcTable[[#This Row],[IrrWarm]],CalcTable[[#This Row],[IrrWindy]])</f>
        <v>#NAME?</v>
      </c>
      <c r="Y1431" s="13" t="e">
        <f t="shared" ca="1" si="456"/>
        <v>#NAME?</v>
      </c>
      <c r="Z1431" s="13" t="e">
        <f ca="1">CalcTable[[#This Row],[IrrHours]]/5</f>
        <v>#NAME?</v>
      </c>
      <c r="AA1431" s="13" t="e">
        <f ca="1">IF(CalcTable[[#This Row],[IrrFlag]]=FALSE,0,MAX(0,CalcTable[[#This Row],[VolRednWind]]*(FCAP*IRR_TARGET-CalcTable[[#This Row],[IWC]])))</f>
        <v>#NAME?</v>
      </c>
      <c r="AB1431" s="13" t="e">
        <f ca="1">CalcTable[[#This Row],[IWC]]+CalcTable[[#This Row],[Eff Precip]]+CalcTable[[#This Row],[IrrAmt]]-CalcTable[[#This Row],[AET]]</f>
        <v>#NAME?</v>
      </c>
      <c r="AC1431" s="13" t="e">
        <f ca="1">IF(CalcTable[[#This Row],[PWC]]&gt;FCAP,MIN(24*PERC,MIN(SAT,CalcTable[[#This Row],[PWC]])-FCAP),0)</f>
        <v>#NAME?</v>
      </c>
      <c r="AD1431" s="13" t="e">
        <f ca="1">IF(CalcTable[[#This Row],[PWC]]&gt;SAT,CalcTable[[#This Row],[PWC]]-SAT,0)</f>
        <v>#NAME?</v>
      </c>
      <c r="AE1431" s="13" t="e">
        <f ca="1">CalcTable[[#This Row],[PWC]]-CalcTable[[#This Row],[PercAmt]]-CalcTable[[#This Row],[Runoff]]</f>
        <v>#NAME?</v>
      </c>
      <c r="AF1431" s="13" t="e">
        <f ca="1">CalcTable[[#This Row],[IrrAmt]]/1000*CUR_IRR_AREA*10000/IRR_EFF</f>
        <v>#NAME?</v>
      </c>
      <c r="AG1431" s="147"/>
      <c r="AH1431" s="13"/>
      <c r="AI1431" s="50">
        <v>0</v>
      </c>
      <c r="AJ1431" s="50">
        <v>0</v>
      </c>
      <c r="AK1431" s="50">
        <v>2.2014008513026591</v>
      </c>
      <c r="AL1431" s="50">
        <v>6.2333457790967586</v>
      </c>
      <c r="AM1431" s="50"/>
      <c r="AN1431" s="50"/>
      <c r="AO1431" s="50"/>
      <c r="AP1431" s="50"/>
      <c r="AQ1431" s="50"/>
      <c r="AR1431" s="50"/>
      <c r="AS1431" s="50"/>
      <c r="AT1431" s="50"/>
      <c r="AU1431" s="50"/>
      <c r="AV1431" s="50"/>
      <c r="AW1431" s="50"/>
      <c r="AX1431" s="50">
        <f t="shared" si="467"/>
        <v>8.4347466303994167</v>
      </c>
      <c r="AY1431" s="50"/>
      <c r="AZ1431" s="50">
        <f t="shared" si="457"/>
        <v>215.13202200594392</v>
      </c>
      <c r="BA1431" s="50">
        <f t="shared" si="458"/>
        <v>331.23501800915176</v>
      </c>
      <c r="BB1431" s="50">
        <f t="shared" si="459"/>
        <v>341.47940000943481</v>
      </c>
      <c r="BC1431" s="17">
        <f t="shared" si="460"/>
        <v>19696</v>
      </c>
      <c r="BD1431" s="50">
        <f t="shared" si="461"/>
        <v>8.4347466303994167</v>
      </c>
      <c r="BE1431" s="50">
        <f t="shared" si="462"/>
        <v>215.13202200594392</v>
      </c>
      <c r="BF1431" s="50">
        <f t="shared" si="468"/>
        <v>351.88750228371492</v>
      </c>
      <c r="BG1431" s="50"/>
      <c r="BH1431" s="17">
        <f t="shared" si="463"/>
        <v>0</v>
      </c>
      <c r="BI1431" s="17">
        <f t="shared" si="471"/>
        <v>1431</v>
      </c>
      <c r="BJ1431" s="17">
        <f t="shared" si="469"/>
        <v>1431</v>
      </c>
      <c r="BK1431" s="150">
        <f t="shared" si="470"/>
        <v>25358</v>
      </c>
      <c r="BL1431" s="50" t="e">
        <f t="shared" ca="1" si="464"/>
        <v>#NAME?</v>
      </c>
      <c r="BM1431" s="50" t="e">
        <f t="shared" ca="1" si="465"/>
        <v>#NAME?</v>
      </c>
      <c r="BN1431" s="50" t="e">
        <f t="shared" ca="1" si="466"/>
        <v>#NAME?</v>
      </c>
    </row>
    <row r="1432" spans="1:66" x14ac:dyDescent="0.35">
      <c r="A1432" s="48">
        <v>25359</v>
      </c>
      <c r="B1432" s="17">
        <v>1969</v>
      </c>
      <c r="C1432" s="17">
        <v>6</v>
      </c>
      <c r="D1432" s="17">
        <v>156</v>
      </c>
      <c r="E1432" s="17">
        <v>5</v>
      </c>
      <c r="F1432" s="17">
        <v>5</v>
      </c>
      <c r="G1432" s="50">
        <v>10.6</v>
      </c>
      <c r="H1432" s="32">
        <v>7.1092174674242088</v>
      </c>
      <c r="I1432" s="50">
        <v>12</v>
      </c>
      <c r="J1432" s="13">
        <v>0</v>
      </c>
      <c r="K1432" s="13">
        <f t="shared" si="452"/>
        <v>0</v>
      </c>
      <c r="L1432" s="13">
        <f t="shared" si="453"/>
        <v>0</v>
      </c>
      <c r="M1432" s="13" t="e">
        <f ca="1">CalcTable[[#This Row],[IWC]]-AE1431</f>
        <v>#NAME?</v>
      </c>
      <c r="N1432" s="13" t="e">
        <f ca="1">IF(CalcTable[[#This Row],[Day of Year]]&lt;123,FCAP,AE1431)</f>
        <v>#NAME?</v>
      </c>
      <c r="O1432" s="17" t="e">
        <f ca="1">IF(IRR_DRIP,5,COUNTIF('IDET Wind Values'!C1416:G1416,"&lt;="&amp;IRR_MAXWIND))</f>
        <v>#NAME?</v>
      </c>
      <c r="P1432" s="13" t="e">
        <f ca="1">CalcTable[[#This Row],[ET_o]]*KL</f>
        <v>#NAME?</v>
      </c>
      <c r="Q1432" s="13" t="e">
        <f ca="1">IF(WILTPT&lt;=0,1,MAX(0,MIN(1,(CalcTable[[#This Row],[IWC]]-WILTPT)/(MAD-WILTPT))))</f>
        <v>#NAME?</v>
      </c>
      <c r="R1432" s="13" t="e">
        <f ca="1">CalcTable[[#This Row],[ETMult]]*CalcTable[[#This Row],[ETb]]</f>
        <v>#NAME?</v>
      </c>
      <c r="S1432" s="13" t="b">
        <f>INDEX(IRR_LIST,CalcTable[[#This Row],[Day of Week]]+1)</f>
        <v>1</v>
      </c>
      <c r="T1432" s="13">
        <f t="shared" ca="1" si="454"/>
        <v>0</v>
      </c>
      <c r="U1432" s="13" t="b">
        <f ca="1">IF(CalcTable[[#This Row],[IrrPrecip]]&gt;=IC_MM,FALSE,TRUE)</f>
        <v>1</v>
      </c>
      <c r="V1432" s="13" t="b">
        <f t="shared" si="455"/>
        <v>1</v>
      </c>
      <c r="W1432" s="13" t="e">
        <f ca="1">IF(AND(IRR_DRIP=FALSE,CalcTable[[#This Row],[IrrHours]]&lt;=0),FALSE,TRUE)</f>
        <v>#NAME?</v>
      </c>
      <c r="X1432" s="13" t="e">
        <f ca="1">AND(CalcTable[[#This Row],[IrrDay]],CalcTable[[#This Row],[IrrRain]],CalcTable[[#This Row],[IrrWarm]],CalcTable[[#This Row],[IrrWindy]])</f>
        <v>#NAME?</v>
      </c>
      <c r="Y1432" s="13" t="e">
        <f t="shared" ca="1" si="456"/>
        <v>#NAME?</v>
      </c>
      <c r="Z1432" s="13" t="e">
        <f ca="1">CalcTable[[#This Row],[IrrHours]]/5</f>
        <v>#NAME?</v>
      </c>
      <c r="AA1432" s="13" t="e">
        <f ca="1">IF(CalcTable[[#This Row],[IrrFlag]]=FALSE,0,MAX(0,CalcTable[[#This Row],[VolRednWind]]*(FCAP*IRR_TARGET-CalcTable[[#This Row],[IWC]])))</f>
        <v>#NAME?</v>
      </c>
      <c r="AB1432" s="13" t="e">
        <f ca="1">CalcTable[[#This Row],[IWC]]+CalcTable[[#This Row],[Eff Precip]]+CalcTable[[#This Row],[IrrAmt]]-CalcTable[[#This Row],[AET]]</f>
        <v>#NAME?</v>
      </c>
      <c r="AC1432" s="13" t="e">
        <f ca="1">IF(CalcTable[[#This Row],[PWC]]&gt;FCAP,MIN(24*PERC,MIN(SAT,CalcTable[[#This Row],[PWC]])-FCAP),0)</f>
        <v>#NAME?</v>
      </c>
      <c r="AD1432" s="13" t="e">
        <f ca="1">IF(CalcTable[[#This Row],[PWC]]&gt;SAT,CalcTable[[#This Row],[PWC]]-SAT,0)</f>
        <v>#NAME?</v>
      </c>
      <c r="AE1432" s="13" t="e">
        <f ca="1">CalcTable[[#This Row],[PWC]]-CalcTable[[#This Row],[PercAmt]]-CalcTable[[#This Row],[Runoff]]</f>
        <v>#NAME?</v>
      </c>
      <c r="AF1432" s="13" t="e">
        <f ca="1">CalcTable[[#This Row],[IrrAmt]]/1000*CUR_IRR_AREA*10000/IRR_EFF</f>
        <v>#NAME?</v>
      </c>
      <c r="AG1432" s="147"/>
      <c r="AH1432" s="13"/>
      <c r="AI1432" s="50">
        <v>7.7790271741939199</v>
      </c>
      <c r="AJ1432" s="50">
        <v>8.5969471741939216</v>
      </c>
      <c r="AK1432" s="50">
        <v>0</v>
      </c>
      <c r="AL1432" s="50">
        <v>0</v>
      </c>
      <c r="AM1432" s="50"/>
      <c r="AN1432" s="50"/>
      <c r="AO1432" s="50"/>
      <c r="AP1432" s="50"/>
      <c r="AQ1432" s="50"/>
      <c r="AR1432" s="50"/>
      <c r="AS1432" s="50"/>
      <c r="AT1432" s="50"/>
      <c r="AU1432" s="50"/>
      <c r="AV1432" s="50"/>
      <c r="AW1432" s="50"/>
      <c r="AX1432" s="50">
        <f t="shared" si="467"/>
        <v>16.375974348387842</v>
      </c>
      <c r="AY1432" s="50"/>
      <c r="AZ1432" s="50">
        <f t="shared" si="457"/>
        <v>366.26951566453255</v>
      </c>
      <c r="BA1432" s="50">
        <f t="shared" si="458"/>
        <v>591.6505491976161</v>
      </c>
      <c r="BB1432" s="50">
        <f t="shared" si="459"/>
        <v>612.17104038444586</v>
      </c>
      <c r="BC1432" s="17">
        <f t="shared" si="460"/>
        <v>19696</v>
      </c>
      <c r="BD1432" s="50">
        <f t="shared" si="461"/>
        <v>16.375974348387842</v>
      </c>
      <c r="BE1432" s="50">
        <f t="shared" si="462"/>
        <v>366.26951566453255</v>
      </c>
      <c r="BF1432" s="50">
        <f t="shared" si="468"/>
        <v>599.10032838485267</v>
      </c>
      <c r="BG1432" s="50"/>
      <c r="BH1432" s="17">
        <f t="shared" si="463"/>
        <v>0</v>
      </c>
      <c r="BI1432" s="17">
        <f t="shared" si="471"/>
        <v>1432</v>
      </c>
      <c r="BJ1432" s="17">
        <f t="shared" si="469"/>
        <v>1432</v>
      </c>
      <c r="BK1432" s="150">
        <f t="shared" si="470"/>
        <v>25359</v>
      </c>
      <c r="BL1432" s="50" t="e">
        <f t="shared" ca="1" si="464"/>
        <v>#NAME?</v>
      </c>
      <c r="BM1432" s="50" t="e">
        <f t="shared" ca="1" si="465"/>
        <v>#NAME?</v>
      </c>
      <c r="BN1432" s="50" t="e">
        <f t="shared" ca="1" si="466"/>
        <v>#NAME?</v>
      </c>
    </row>
    <row r="1433" spans="1:66" x14ac:dyDescent="0.35">
      <c r="A1433" s="48">
        <v>25360</v>
      </c>
      <c r="B1433" s="17">
        <v>1969</v>
      </c>
      <c r="C1433" s="17">
        <v>6</v>
      </c>
      <c r="D1433" s="17">
        <v>157</v>
      </c>
      <c r="E1433" s="17">
        <v>6</v>
      </c>
      <c r="F1433" s="17">
        <v>6</v>
      </c>
      <c r="G1433" s="50">
        <v>8.3000000000000007</v>
      </c>
      <c r="H1433" s="32">
        <v>4.2895414293404048</v>
      </c>
      <c r="I1433" s="50">
        <v>8.5</v>
      </c>
      <c r="J1433" s="13">
        <v>6.1</v>
      </c>
      <c r="K1433" s="13">
        <f t="shared" si="452"/>
        <v>6.1</v>
      </c>
      <c r="L1433" s="13">
        <f t="shared" si="453"/>
        <v>0.82499999999999973</v>
      </c>
      <c r="M1433" s="13" t="e">
        <f ca="1">CalcTable[[#This Row],[IWC]]-AE1432</f>
        <v>#NAME?</v>
      </c>
      <c r="N1433" s="13" t="e">
        <f ca="1">IF(CalcTable[[#This Row],[Day of Year]]&lt;123,FCAP,AE1432)</f>
        <v>#NAME?</v>
      </c>
      <c r="O1433" s="17" t="e">
        <f ca="1">IF(IRR_DRIP,5,COUNTIF('IDET Wind Values'!C1417:G1417,"&lt;="&amp;IRR_MAXWIND))</f>
        <v>#NAME?</v>
      </c>
      <c r="P1433" s="13" t="e">
        <f ca="1">CalcTable[[#This Row],[ET_o]]*KL</f>
        <v>#NAME?</v>
      </c>
      <c r="Q1433" s="13" t="e">
        <f ca="1">IF(WILTPT&lt;=0,1,MAX(0,MIN(1,(CalcTable[[#This Row],[IWC]]-WILTPT)/(MAD-WILTPT))))</f>
        <v>#NAME?</v>
      </c>
      <c r="R1433" s="13" t="e">
        <f ca="1">CalcTable[[#This Row],[ETMult]]*CalcTable[[#This Row],[ETb]]</f>
        <v>#NAME?</v>
      </c>
      <c r="S1433" s="13" t="b">
        <f>INDEX(IRR_LIST,CalcTable[[#This Row],[Day of Week]]+1)</f>
        <v>0</v>
      </c>
      <c r="T1433" s="13">
        <f t="shared" ca="1" si="454"/>
        <v>0</v>
      </c>
      <c r="U1433" s="13" t="b">
        <f ca="1">IF(CalcTable[[#This Row],[IrrPrecip]]&gt;=IC_MM,FALSE,TRUE)</f>
        <v>1</v>
      </c>
      <c r="V1433" s="13" t="b">
        <f t="shared" si="455"/>
        <v>1</v>
      </c>
      <c r="W1433" s="13" t="e">
        <f ca="1">IF(AND(IRR_DRIP=FALSE,CalcTable[[#This Row],[IrrHours]]&lt;=0),FALSE,TRUE)</f>
        <v>#NAME?</v>
      </c>
      <c r="X1433" s="13" t="e">
        <f ca="1">AND(CalcTable[[#This Row],[IrrDay]],CalcTable[[#This Row],[IrrRain]],CalcTable[[#This Row],[IrrWarm]],CalcTable[[#This Row],[IrrWindy]])</f>
        <v>#NAME?</v>
      </c>
      <c r="Y1433" s="13" t="e">
        <f t="shared" ca="1" si="456"/>
        <v>#NAME?</v>
      </c>
      <c r="Z1433" s="13" t="e">
        <f ca="1">CalcTable[[#This Row],[IrrHours]]/5</f>
        <v>#NAME?</v>
      </c>
      <c r="AA1433" s="13" t="e">
        <f ca="1">IF(CalcTable[[#This Row],[IrrFlag]]=FALSE,0,MAX(0,CalcTable[[#This Row],[VolRednWind]]*(FCAP*IRR_TARGET-CalcTable[[#This Row],[IWC]])))</f>
        <v>#NAME?</v>
      </c>
      <c r="AB1433" s="13" t="e">
        <f ca="1">CalcTable[[#This Row],[IWC]]+CalcTable[[#This Row],[Eff Precip]]+CalcTable[[#This Row],[IrrAmt]]-CalcTable[[#This Row],[AET]]</f>
        <v>#NAME?</v>
      </c>
      <c r="AC1433" s="13" t="e">
        <f ca="1">IF(CalcTable[[#This Row],[PWC]]&gt;FCAP,MIN(24*PERC,MIN(SAT,CalcTable[[#This Row],[PWC]])-FCAP),0)</f>
        <v>#NAME?</v>
      </c>
      <c r="AD1433" s="13" t="e">
        <f ca="1">IF(CalcTable[[#This Row],[PWC]]&gt;SAT,CalcTable[[#This Row],[PWC]]-SAT,0)</f>
        <v>#NAME?</v>
      </c>
      <c r="AE1433" s="13" t="e">
        <f ca="1">CalcTable[[#This Row],[PWC]]-CalcTable[[#This Row],[PercAmt]]-CalcTable[[#This Row],[Runoff]]</f>
        <v>#NAME?</v>
      </c>
      <c r="AF1433" s="13" t="e">
        <f ca="1">CalcTable[[#This Row],[IrrAmt]]/1000*CUR_IRR_AREA*10000/IRR_EFF</f>
        <v>#NAME?</v>
      </c>
      <c r="AG1433" s="147"/>
      <c r="AH1433" s="13"/>
      <c r="AI1433" s="50">
        <v>0</v>
      </c>
      <c r="AJ1433" s="50">
        <v>0</v>
      </c>
      <c r="AK1433" s="50">
        <v>0</v>
      </c>
      <c r="AL1433" s="50">
        <v>8.2236741360114181</v>
      </c>
      <c r="AM1433" s="50"/>
      <c r="AN1433" s="50"/>
      <c r="AO1433" s="50"/>
      <c r="AP1433" s="50"/>
      <c r="AQ1433" s="50"/>
      <c r="AR1433" s="50"/>
      <c r="AS1433" s="50"/>
      <c r="AT1433" s="50"/>
      <c r="AU1433" s="50"/>
      <c r="AV1433" s="50"/>
      <c r="AW1433" s="50"/>
      <c r="AX1433" s="50">
        <f t="shared" si="467"/>
        <v>8.2236741360114181</v>
      </c>
      <c r="AY1433" s="50"/>
      <c r="AZ1433" s="50">
        <f t="shared" si="457"/>
        <v>241.22777465633496</v>
      </c>
      <c r="BA1433" s="50">
        <f t="shared" si="458"/>
        <v>371.41419272483319</v>
      </c>
      <c r="BB1433" s="50">
        <f t="shared" si="459"/>
        <v>382.9012296132301</v>
      </c>
      <c r="BC1433" s="17">
        <f t="shared" si="460"/>
        <v>19696</v>
      </c>
      <c r="BD1433" s="50">
        <f t="shared" si="461"/>
        <v>8.2236741360114181</v>
      </c>
      <c r="BE1433" s="50">
        <f t="shared" si="462"/>
        <v>241.22777465633496</v>
      </c>
      <c r="BF1433" s="50">
        <f t="shared" si="468"/>
        <v>394.57184622627324</v>
      </c>
      <c r="BG1433" s="50"/>
      <c r="BH1433" s="17">
        <f t="shared" si="463"/>
        <v>0</v>
      </c>
      <c r="BI1433" s="17">
        <f t="shared" si="471"/>
        <v>1433</v>
      </c>
      <c r="BJ1433" s="17">
        <f t="shared" si="469"/>
        <v>1433</v>
      </c>
      <c r="BK1433" s="150">
        <f t="shared" si="470"/>
        <v>25360</v>
      </c>
      <c r="BL1433" s="50" t="e">
        <f t="shared" ca="1" si="464"/>
        <v>#NAME?</v>
      </c>
      <c r="BM1433" s="50" t="e">
        <f t="shared" ca="1" si="465"/>
        <v>#NAME?</v>
      </c>
      <c r="BN1433" s="50" t="e">
        <f t="shared" ca="1" si="466"/>
        <v>#NAME?</v>
      </c>
    </row>
    <row r="1434" spans="1:66" x14ac:dyDescent="0.35">
      <c r="A1434" s="48">
        <v>25361</v>
      </c>
      <c r="B1434" s="17">
        <v>1969</v>
      </c>
      <c r="C1434" s="17">
        <v>6</v>
      </c>
      <c r="D1434" s="17">
        <v>158</v>
      </c>
      <c r="E1434" s="17">
        <v>7</v>
      </c>
      <c r="F1434" s="17">
        <v>7</v>
      </c>
      <c r="G1434" s="50">
        <v>8.3000000000000007</v>
      </c>
      <c r="H1434" s="32">
        <v>3.3057945102022153</v>
      </c>
      <c r="I1434" s="50">
        <v>14.5</v>
      </c>
      <c r="J1434" s="13">
        <v>4.0999999999999996</v>
      </c>
      <c r="K1434" s="13">
        <f t="shared" si="452"/>
        <v>4.0999999999999996</v>
      </c>
      <c r="L1434" s="13">
        <f t="shared" si="453"/>
        <v>0</v>
      </c>
      <c r="M1434" s="13" t="e">
        <f ca="1">CalcTable[[#This Row],[IWC]]-AE1433</f>
        <v>#NAME?</v>
      </c>
      <c r="N1434" s="13" t="e">
        <f ca="1">IF(CalcTable[[#This Row],[Day of Year]]&lt;123,FCAP,AE1433)</f>
        <v>#NAME?</v>
      </c>
      <c r="O1434" s="17" t="e">
        <f ca="1">IF(IRR_DRIP,5,COUNTIF('IDET Wind Values'!C1418:G1418,"&lt;="&amp;IRR_MAXWIND))</f>
        <v>#NAME?</v>
      </c>
      <c r="P1434" s="13" t="e">
        <f ca="1">CalcTable[[#This Row],[ET_o]]*KL</f>
        <v>#NAME?</v>
      </c>
      <c r="Q1434" s="13" t="e">
        <f ca="1">IF(WILTPT&lt;=0,1,MAX(0,MIN(1,(CalcTable[[#This Row],[IWC]]-WILTPT)/(MAD-WILTPT))))</f>
        <v>#NAME?</v>
      </c>
      <c r="R1434" s="13" t="e">
        <f ca="1">CalcTable[[#This Row],[ETMult]]*CalcTable[[#This Row],[ETb]]</f>
        <v>#NAME?</v>
      </c>
      <c r="S1434" s="13" t="b">
        <f>INDEX(IRR_LIST,CalcTable[[#This Row],[Day of Week]]+1)</f>
        <v>0</v>
      </c>
      <c r="T1434" s="13">
        <f t="shared" ca="1" si="454"/>
        <v>6.1</v>
      </c>
      <c r="U1434" s="13" t="b">
        <f ca="1">IF(CalcTable[[#This Row],[IrrPrecip]]&gt;=IC_MM,FALSE,TRUE)</f>
        <v>1</v>
      </c>
      <c r="V1434" s="13" t="b">
        <f t="shared" si="455"/>
        <v>1</v>
      </c>
      <c r="W1434" s="13" t="e">
        <f ca="1">IF(AND(IRR_DRIP=FALSE,CalcTable[[#This Row],[IrrHours]]&lt;=0),FALSE,TRUE)</f>
        <v>#NAME?</v>
      </c>
      <c r="X1434" s="13" t="e">
        <f ca="1">AND(CalcTable[[#This Row],[IrrDay]],CalcTable[[#This Row],[IrrRain]],CalcTable[[#This Row],[IrrWarm]],CalcTable[[#This Row],[IrrWindy]])</f>
        <v>#NAME?</v>
      </c>
      <c r="Y1434" s="13" t="e">
        <f t="shared" ca="1" si="456"/>
        <v>#NAME?</v>
      </c>
      <c r="Z1434" s="13" t="e">
        <f ca="1">CalcTable[[#This Row],[IrrHours]]/5</f>
        <v>#NAME?</v>
      </c>
      <c r="AA1434" s="13" t="e">
        <f ca="1">IF(CalcTable[[#This Row],[IrrFlag]]=FALSE,0,MAX(0,CalcTable[[#This Row],[VolRednWind]]*(FCAP*IRR_TARGET-CalcTable[[#This Row],[IWC]])))</f>
        <v>#NAME?</v>
      </c>
      <c r="AB1434" s="13" t="e">
        <f ca="1">CalcTable[[#This Row],[IWC]]+CalcTable[[#This Row],[Eff Precip]]+CalcTable[[#This Row],[IrrAmt]]-CalcTable[[#This Row],[AET]]</f>
        <v>#NAME?</v>
      </c>
      <c r="AC1434" s="13" t="e">
        <f ca="1">IF(CalcTable[[#This Row],[PWC]]&gt;FCAP,MIN(24*PERC,MIN(SAT,CalcTable[[#This Row],[PWC]])-FCAP),0)</f>
        <v>#NAME?</v>
      </c>
      <c r="AD1434" s="13" t="e">
        <f ca="1">IF(CalcTable[[#This Row],[PWC]]&gt;SAT,CalcTable[[#This Row],[PWC]]-SAT,0)</f>
        <v>#NAME?</v>
      </c>
      <c r="AE1434" s="13" t="e">
        <f ca="1">CalcTable[[#This Row],[PWC]]-CalcTable[[#This Row],[PercAmt]]-CalcTable[[#This Row],[Runoff]]</f>
        <v>#NAME?</v>
      </c>
      <c r="AF1434" s="13" t="e">
        <f ca="1">CalcTable[[#This Row],[IrrAmt]]/1000*CUR_IRR_AREA*10000/IRR_EFF</f>
        <v>#NAME?</v>
      </c>
      <c r="AG1434" s="147"/>
      <c r="AH1434" s="13"/>
      <c r="AI1434" s="50">
        <v>0</v>
      </c>
      <c r="AJ1434" s="50">
        <v>0</v>
      </c>
      <c r="AK1434" s="50">
        <v>10.858592172541499</v>
      </c>
      <c r="AL1434" s="50">
        <v>0</v>
      </c>
      <c r="AM1434" s="50"/>
      <c r="AN1434" s="50"/>
      <c r="AO1434" s="50"/>
      <c r="AP1434" s="50"/>
      <c r="AQ1434" s="50"/>
      <c r="AR1434" s="50"/>
      <c r="AS1434" s="50"/>
      <c r="AT1434" s="50"/>
      <c r="AU1434" s="50"/>
      <c r="AV1434" s="50"/>
      <c r="AW1434" s="50"/>
      <c r="AX1434" s="50">
        <f t="shared" si="467"/>
        <v>10.858592172541499</v>
      </c>
      <c r="AY1434" s="50"/>
      <c r="AZ1434" s="50">
        <f t="shared" si="457"/>
        <v>159.25935186394199</v>
      </c>
      <c r="BA1434" s="50">
        <f t="shared" si="458"/>
        <v>245.20884334606939</v>
      </c>
      <c r="BB1434" s="50">
        <f t="shared" si="459"/>
        <v>252.79262200625715</v>
      </c>
      <c r="BC1434" s="17">
        <f t="shared" si="460"/>
        <v>19696</v>
      </c>
      <c r="BD1434" s="50">
        <f t="shared" si="461"/>
        <v>10.858592172541499</v>
      </c>
      <c r="BE1434" s="50">
        <f t="shared" si="462"/>
        <v>159.25935186394199</v>
      </c>
      <c r="BF1434" s="50">
        <f t="shared" si="468"/>
        <v>260.49760059047583</v>
      </c>
      <c r="BG1434" s="50"/>
      <c r="BH1434" s="17">
        <f t="shared" si="463"/>
        <v>0</v>
      </c>
      <c r="BI1434" s="17">
        <f t="shared" si="471"/>
        <v>1434</v>
      </c>
      <c r="BJ1434" s="17">
        <f t="shared" si="469"/>
        <v>1434</v>
      </c>
      <c r="BK1434" s="150">
        <f t="shared" si="470"/>
        <v>25361</v>
      </c>
      <c r="BL1434" s="50" t="e">
        <f t="shared" ca="1" si="464"/>
        <v>#NAME?</v>
      </c>
      <c r="BM1434" s="50" t="e">
        <f t="shared" ca="1" si="465"/>
        <v>#NAME?</v>
      </c>
      <c r="BN1434" s="50" t="e">
        <f t="shared" ca="1" si="466"/>
        <v>#NAME?</v>
      </c>
    </row>
    <row r="1435" spans="1:66" x14ac:dyDescent="0.35">
      <c r="A1435" s="48">
        <v>25362</v>
      </c>
      <c r="B1435" s="17">
        <v>1969</v>
      </c>
      <c r="C1435" s="17">
        <v>6</v>
      </c>
      <c r="D1435" s="17">
        <v>159</v>
      </c>
      <c r="E1435" s="17">
        <v>8</v>
      </c>
      <c r="F1435" s="17">
        <v>1</v>
      </c>
      <c r="G1435" s="50">
        <v>3.3</v>
      </c>
      <c r="H1435" s="32">
        <v>4.1097875316158259</v>
      </c>
      <c r="I1435" s="50">
        <v>0</v>
      </c>
      <c r="J1435" s="13">
        <v>0</v>
      </c>
      <c r="K1435" s="13">
        <f t="shared" si="452"/>
        <v>0</v>
      </c>
      <c r="L1435" s="13">
        <f t="shared" si="453"/>
        <v>0</v>
      </c>
      <c r="M1435" s="13" t="e">
        <f ca="1">CalcTable[[#This Row],[IWC]]-AE1434</f>
        <v>#NAME?</v>
      </c>
      <c r="N1435" s="13" t="e">
        <f ca="1">IF(CalcTable[[#This Row],[Day of Year]]&lt;123,FCAP,AE1434)</f>
        <v>#NAME?</v>
      </c>
      <c r="O1435" s="17" t="e">
        <f ca="1">IF(IRR_DRIP,5,COUNTIF('IDET Wind Values'!C1419:G1419,"&lt;="&amp;IRR_MAXWIND))</f>
        <v>#NAME?</v>
      </c>
      <c r="P1435" s="13" t="e">
        <f ca="1">CalcTable[[#This Row],[ET_o]]*KL</f>
        <v>#NAME?</v>
      </c>
      <c r="Q1435" s="13" t="e">
        <f ca="1">IF(WILTPT&lt;=0,1,MAX(0,MIN(1,(CalcTable[[#This Row],[IWC]]-WILTPT)/(MAD-WILTPT))))</f>
        <v>#NAME?</v>
      </c>
      <c r="R1435" s="13" t="e">
        <f ca="1">CalcTable[[#This Row],[ETMult]]*CalcTable[[#This Row],[ETb]]</f>
        <v>#NAME?</v>
      </c>
      <c r="S1435" s="13" t="b">
        <f>INDEX(IRR_LIST,CalcTable[[#This Row],[Day of Week]]+1)</f>
        <v>1</v>
      </c>
      <c r="T1435" s="13">
        <f t="shared" ca="1" si="454"/>
        <v>10.199999999999999</v>
      </c>
      <c r="U1435" s="13" t="b">
        <f ca="1">IF(CalcTable[[#This Row],[IrrPrecip]]&gt;=IC_MM,FALSE,TRUE)</f>
        <v>0</v>
      </c>
      <c r="V1435" s="13" t="b">
        <f t="shared" si="455"/>
        <v>1</v>
      </c>
      <c r="W1435" s="13" t="e">
        <f ca="1">IF(AND(IRR_DRIP=FALSE,CalcTable[[#This Row],[IrrHours]]&lt;=0),FALSE,TRUE)</f>
        <v>#NAME?</v>
      </c>
      <c r="X1435" s="13" t="e">
        <f ca="1">AND(CalcTable[[#This Row],[IrrDay]],CalcTable[[#This Row],[IrrRain]],CalcTable[[#This Row],[IrrWarm]],CalcTable[[#This Row],[IrrWindy]])</f>
        <v>#NAME?</v>
      </c>
      <c r="Y1435" s="13" t="e">
        <f t="shared" ca="1" si="456"/>
        <v>#NAME?</v>
      </c>
      <c r="Z1435" s="13" t="e">
        <f ca="1">CalcTable[[#This Row],[IrrHours]]/5</f>
        <v>#NAME?</v>
      </c>
      <c r="AA1435" s="13" t="e">
        <f ca="1">IF(CalcTable[[#This Row],[IrrFlag]]=FALSE,0,MAX(0,CalcTable[[#This Row],[VolRednWind]]*(FCAP*IRR_TARGET-CalcTable[[#This Row],[IWC]])))</f>
        <v>#NAME?</v>
      </c>
      <c r="AB1435" s="13" t="e">
        <f ca="1">CalcTable[[#This Row],[IWC]]+CalcTable[[#This Row],[Eff Precip]]+CalcTable[[#This Row],[IrrAmt]]-CalcTable[[#This Row],[AET]]</f>
        <v>#NAME?</v>
      </c>
      <c r="AC1435" s="13" t="e">
        <f ca="1">IF(CalcTable[[#This Row],[PWC]]&gt;FCAP,MIN(24*PERC,MIN(SAT,CalcTable[[#This Row],[PWC]])-FCAP),0)</f>
        <v>#NAME?</v>
      </c>
      <c r="AD1435" s="13" t="e">
        <f ca="1">IF(CalcTable[[#This Row],[PWC]]&gt;SAT,CalcTable[[#This Row],[PWC]]-SAT,0)</f>
        <v>#NAME?</v>
      </c>
      <c r="AE1435" s="13" t="e">
        <f ca="1">CalcTable[[#This Row],[PWC]]-CalcTable[[#This Row],[PercAmt]]-CalcTable[[#This Row],[Runoff]]</f>
        <v>#NAME?</v>
      </c>
      <c r="AF1435" s="13" t="e">
        <f ca="1">CalcTable[[#This Row],[IrrAmt]]/1000*CUR_IRR_AREA*10000/IRR_EFF</f>
        <v>#NAME?</v>
      </c>
      <c r="AG1435" s="147"/>
      <c r="AH1435" s="13"/>
      <c r="AI1435" s="50">
        <v>0</v>
      </c>
      <c r="AJ1435" s="50">
        <v>0</v>
      </c>
      <c r="AK1435" s="50">
        <v>0</v>
      </c>
      <c r="AL1435" s="50">
        <v>0</v>
      </c>
      <c r="AM1435" s="50"/>
      <c r="AN1435" s="50"/>
      <c r="AO1435" s="50"/>
      <c r="AP1435" s="50"/>
      <c r="AQ1435" s="50"/>
      <c r="AR1435" s="50"/>
      <c r="AS1435" s="50"/>
      <c r="AT1435" s="50"/>
      <c r="AU1435" s="50"/>
      <c r="AV1435" s="50"/>
      <c r="AW1435" s="50"/>
      <c r="AX1435" s="50">
        <f t="shared" si="467"/>
        <v>0</v>
      </c>
      <c r="AY1435" s="50"/>
      <c r="AZ1435" s="50">
        <f t="shared" si="457"/>
        <v>0</v>
      </c>
      <c r="BA1435" s="50">
        <f t="shared" si="458"/>
        <v>0</v>
      </c>
      <c r="BB1435" s="50">
        <f t="shared" si="459"/>
        <v>0</v>
      </c>
      <c r="BC1435" s="17">
        <f t="shared" si="460"/>
        <v>19696</v>
      </c>
      <c r="BD1435" s="50">
        <f t="shared" si="461"/>
        <v>0</v>
      </c>
      <c r="BE1435" s="50">
        <f t="shared" si="462"/>
        <v>0</v>
      </c>
      <c r="BF1435" s="50">
        <f t="shared" si="468"/>
        <v>0</v>
      </c>
      <c r="BG1435" s="50"/>
      <c r="BH1435" s="17">
        <f t="shared" si="463"/>
        <v>0</v>
      </c>
      <c r="BI1435" s="17">
        <f t="shared" si="471"/>
        <v>1435</v>
      </c>
      <c r="BJ1435" s="17">
        <f t="shared" si="469"/>
        <v>1435</v>
      </c>
      <c r="BK1435" s="150">
        <f t="shared" si="470"/>
        <v>25362</v>
      </c>
      <c r="BL1435" s="50" t="e">
        <f t="shared" ca="1" si="464"/>
        <v>#NAME?</v>
      </c>
      <c r="BM1435" s="50" t="e">
        <f t="shared" ca="1" si="465"/>
        <v>#NAME?</v>
      </c>
      <c r="BN1435" s="50" t="e">
        <f t="shared" ca="1" si="466"/>
        <v>#NAME?</v>
      </c>
    </row>
    <row r="1436" spans="1:66" x14ac:dyDescent="0.35">
      <c r="A1436" s="48">
        <v>25363</v>
      </c>
      <c r="B1436" s="17">
        <v>1969</v>
      </c>
      <c r="C1436" s="17">
        <v>6</v>
      </c>
      <c r="D1436" s="17">
        <v>160</v>
      </c>
      <c r="E1436" s="17">
        <v>9</v>
      </c>
      <c r="F1436" s="17">
        <v>2</v>
      </c>
      <c r="G1436" s="50">
        <v>8.3000000000000007</v>
      </c>
      <c r="H1436" s="32">
        <v>6.0251020210518051</v>
      </c>
      <c r="I1436" s="50">
        <v>5.833333333333333</v>
      </c>
      <c r="J1436" s="13">
        <v>0</v>
      </c>
      <c r="K1436" s="13">
        <f t="shared" si="452"/>
        <v>0</v>
      </c>
      <c r="L1436" s="13">
        <f t="shared" si="453"/>
        <v>0</v>
      </c>
      <c r="M1436" s="13" t="e">
        <f ca="1">CalcTable[[#This Row],[IWC]]-AE1435</f>
        <v>#NAME?</v>
      </c>
      <c r="N1436" s="13" t="e">
        <f ca="1">IF(CalcTable[[#This Row],[Day of Year]]&lt;123,FCAP,AE1435)</f>
        <v>#NAME?</v>
      </c>
      <c r="O1436" s="17" t="e">
        <f ca="1">IF(IRR_DRIP,5,COUNTIF('IDET Wind Values'!C1420:G1420,"&lt;="&amp;IRR_MAXWIND))</f>
        <v>#NAME?</v>
      </c>
      <c r="P1436" s="13" t="e">
        <f ca="1">CalcTable[[#This Row],[ET_o]]*KL</f>
        <v>#NAME?</v>
      </c>
      <c r="Q1436" s="13" t="e">
        <f ca="1">IF(WILTPT&lt;=0,1,MAX(0,MIN(1,(CalcTable[[#This Row],[IWC]]-WILTPT)/(MAD-WILTPT))))</f>
        <v>#NAME?</v>
      </c>
      <c r="R1436" s="13" t="e">
        <f ca="1">CalcTable[[#This Row],[ETMult]]*CalcTable[[#This Row],[ETb]]</f>
        <v>#NAME?</v>
      </c>
      <c r="S1436" s="13" t="b">
        <f>INDEX(IRR_LIST,CalcTable[[#This Row],[Day of Week]]+1)</f>
        <v>0</v>
      </c>
      <c r="T1436" s="13">
        <f t="shared" ca="1" si="454"/>
        <v>4.0999999999999996</v>
      </c>
      <c r="U1436" s="13" t="b">
        <f ca="1">IF(CalcTable[[#This Row],[IrrPrecip]]&gt;=IC_MM,FALSE,TRUE)</f>
        <v>1</v>
      </c>
      <c r="V1436" s="13" t="b">
        <f t="shared" si="455"/>
        <v>1</v>
      </c>
      <c r="W1436" s="13" t="e">
        <f ca="1">IF(AND(IRR_DRIP=FALSE,CalcTable[[#This Row],[IrrHours]]&lt;=0),FALSE,TRUE)</f>
        <v>#NAME?</v>
      </c>
      <c r="X1436" s="13" t="e">
        <f ca="1">AND(CalcTable[[#This Row],[IrrDay]],CalcTable[[#This Row],[IrrRain]],CalcTable[[#This Row],[IrrWarm]],CalcTable[[#This Row],[IrrWindy]])</f>
        <v>#NAME?</v>
      </c>
      <c r="Y1436" s="13" t="e">
        <f t="shared" ca="1" si="456"/>
        <v>#NAME?</v>
      </c>
      <c r="Z1436" s="13" t="e">
        <f ca="1">CalcTable[[#This Row],[IrrHours]]/5</f>
        <v>#NAME?</v>
      </c>
      <c r="AA1436" s="13" t="e">
        <f ca="1">IF(CalcTable[[#This Row],[IrrFlag]]=FALSE,0,MAX(0,CalcTable[[#This Row],[VolRednWind]]*(FCAP*IRR_TARGET-CalcTable[[#This Row],[IWC]])))</f>
        <v>#NAME?</v>
      </c>
      <c r="AB1436" s="13" t="e">
        <f ca="1">CalcTable[[#This Row],[IWC]]+CalcTable[[#This Row],[Eff Precip]]+CalcTable[[#This Row],[IrrAmt]]-CalcTable[[#This Row],[AET]]</f>
        <v>#NAME?</v>
      </c>
      <c r="AC1436" s="13" t="e">
        <f ca="1">IF(CalcTable[[#This Row],[PWC]]&gt;FCAP,MIN(24*PERC,MIN(SAT,CalcTable[[#This Row],[PWC]])-FCAP),0)</f>
        <v>#NAME?</v>
      </c>
      <c r="AD1436" s="13" t="e">
        <f ca="1">IF(CalcTable[[#This Row],[PWC]]&gt;SAT,CalcTable[[#This Row],[PWC]]-SAT,0)</f>
        <v>#NAME?</v>
      </c>
      <c r="AE1436" s="13" t="e">
        <f ca="1">CalcTable[[#This Row],[PWC]]-CalcTable[[#This Row],[PercAmt]]-CalcTable[[#This Row],[Runoff]]</f>
        <v>#NAME?</v>
      </c>
      <c r="AF1436" s="13" t="e">
        <f ca="1">CalcTable[[#This Row],[IrrAmt]]/1000*CUR_IRR_AREA*10000/IRR_EFF</f>
        <v>#NAME?</v>
      </c>
      <c r="AG1436" s="147"/>
      <c r="AH1436" s="13"/>
      <c r="AI1436" s="50">
        <v>0</v>
      </c>
      <c r="AJ1436" s="50">
        <v>0</v>
      </c>
      <c r="AK1436" s="50">
        <v>0</v>
      </c>
      <c r="AL1436" s="50">
        <v>6.3585701229999252</v>
      </c>
      <c r="AM1436" s="50"/>
      <c r="AN1436" s="50"/>
      <c r="AO1436" s="50"/>
      <c r="AP1436" s="50"/>
      <c r="AQ1436" s="50"/>
      <c r="AR1436" s="50"/>
      <c r="AS1436" s="50"/>
      <c r="AT1436" s="50"/>
      <c r="AU1436" s="50"/>
      <c r="AV1436" s="50"/>
      <c r="AW1436" s="50"/>
      <c r="AX1436" s="50">
        <f t="shared" si="467"/>
        <v>6.3585701229999252</v>
      </c>
      <c r="AY1436" s="50"/>
      <c r="AZ1436" s="50">
        <f t="shared" si="457"/>
        <v>186.51805694133117</v>
      </c>
      <c r="BA1436" s="50">
        <f t="shared" si="458"/>
        <v>287.17859560808131</v>
      </c>
      <c r="BB1436" s="50">
        <f t="shared" si="459"/>
        <v>296.06040784338285</v>
      </c>
      <c r="BC1436" s="17">
        <f t="shared" si="460"/>
        <v>19696</v>
      </c>
      <c r="BD1436" s="50">
        <f t="shared" si="461"/>
        <v>6.3585701229999252</v>
      </c>
      <c r="BE1436" s="50">
        <f t="shared" si="462"/>
        <v>186.51805694133117</v>
      </c>
      <c r="BF1436" s="50">
        <f t="shared" si="468"/>
        <v>305.08416448613747</v>
      </c>
      <c r="BG1436" s="50"/>
      <c r="BH1436" s="17">
        <f t="shared" si="463"/>
        <v>0</v>
      </c>
      <c r="BI1436" s="17">
        <f t="shared" si="471"/>
        <v>1436</v>
      </c>
      <c r="BJ1436" s="17">
        <f t="shared" si="469"/>
        <v>1436</v>
      </c>
      <c r="BK1436" s="150">
        <f t="shared" si="470"/>
        <v>25363</v>
      </c>
      <c r="BL1436" s="50" t="e">
        <f t="shared" ca="1" si="464"/>
        <v>#NAME?</v>
      </c>
      <c r="BM1436" s="50" t="e">
        <f t="shared" ca="1" si="465"/>
        <v>#NAME?</v>
      </c>
      <c r="BN1436" s="50" t="e">
        <f t="shared" ca="1" si="466"/>
        <v>#NAME?</v>
      </c>
    </row>
    <row r="1437" spans="1:66" x14ac:dyDescent="0.35">
      <c r="A1437" s="48">
        <v>25364</v>
      </c>
      <c r="B1437" s="17">
        <v>1969</v>
      </c>
      <c r="C1437" s="17">
        <v>6</v>
      </c>
      <c r="D1437" s="17">
        <v>161</v>
      </c>
      <c r="E1437" s="17">
        <v>10</v>
      </c>
      <c r="F1437" s="17">
        <v>3</v>
      </c>
      <c r="G1437" s="50">
        <v>6.1</v>
      </c>
      <c r="H1437" s="32">
        <v>4.6096507316522173</v>
      </c>
      <c r="I1437" s="50">
        <v>14</v>
      </c>
      <c r="J1437" s="13">
        <v>0</v>
      </c>
      <c r="K1437" s="13">
        <f t="shared" si="452"/>
        <v>0</v>
      </c>
      <c r="L1437" s="13">
        <f t="shared" si="453"/>
        <v>0</v>
      </c>
      <c r="M1437" s="13" t="e">
        <f ca="1">CalcTable[[#This Row],[IWC]]-AE1436</f>
        <v>#NAME?</v>
      </c>
      <c r="N1437" s="13" t="e">
        <f ca="1">IF(CalcTable[[#This Row],[Day of Year]]&lt;123,FCAP,AE1436)</f>
        <v>#NAME?</v>
      </c>
      <c r="O1437" s="17" t="e">
        <f ca="1">IF(IRR_DRIP,5,COUNTIF('IDET Wind Values'!C1421:G1421,"&lt;="&amp;IRR_MAXWIND))</f>
        <v>#NAME?</v>
      </c>
      <c r="P1437" s="13" t="e">
        <f ca="1">CalcTable[[#This Row],[ET_o]]*KL</f>
        <v>#NAME?</v>
      </c>
      <c r="Q1437" s="13" t="e">
        <f ca="1">IF(WILTPT&lt;=0,1,MAX(0,MIN(1,(CalcTable[[#This Row],[IWC]]-WILTPT)/(MAD-WILTPT))))</f>
        <v>#NAME?</v>
      </c>
      <c r="R1437" s="13" t="e">
        <f ca="1">CalcTable[[#This Row],[ETMult]]*CalcTable[[#This Row],[ETb]]</f>
        <v>#NAME?</v>
      </c>
      <c r="S1437" s="13" t="b">
        <f>INDEX(IRR_LIST,CalcTable[[#This Row],[Day of Week]]+1)</f>
        <v>1</v>
      </c>
      <c r="T1437" s="13">
        <f t="shared" ca="1" si="454"/>
        <v>0</v>
      </c>
      <c r="U1437" s="13" t="b">
        <f ca="1">IF(CalcTable[[#This Row],[IrrPrecip]]&gt;=IC_MM,FALSE,TRUE)</f>
        <v>1</v>
      </c>
      <c r="V1437" s="13" t="b">
        <f t="shared" si="455"/>
        <v>0</v>
      </c>
      <c r="W1437" s="13" t="e">
        <f ca="1">IF(AND(IRR_DRIP=FALSE,CalcTable[[#This Row],[IrrHours]]&lt;=0),FALSE,TRUE)</f>
        <v>#NAME?</v>
      </c>
      <c r="X1437" s="13" t="e">
        <f ca="1">AND(CalcTable[[#This Row],[IrrDay]],CalcTable[[#This Row],[IrrRain]],CalcTable[[#This Row],[IrrWarm]],CalcTable[[#This Row],[IrrWindy]])</f>
        <v>#NAME?</v>
      </c>
      <c r="Y1437" s="13" t="e">
        <f t="shared" ca="1" si="456"/>
        <v>#NAME?</v>
      </c>
      <c r="Z1437" s="13" t="e">
        <f ca="1">CalcTable[[#This Row],[IrrHours]]/5</f>
        <v>#NAME?</v>
      </c>
      <c r="AA1437" s="13" t="e">
        <f ca="1">IF(CalcTable[[#This Row],[IrrFlag]]=FALSE,0,MAX(0,CalcTable[[#This Row],[VolRednWind]]*(FCAP*IRR_TARGET-CalcTable[[#This Row],[IWC]])))</f>
        <v>#NAME?</v>
      </c>
      <c r="AB1437" s="13" t="e">
        <f ca="1">CalcTable[[#This Row],[IWC]]+CalcTable[[#This Row],[Eff Precip]]+CalcTable[[#This Row],[IrrAmt]]-CalcTable[[#This Row],[AET]]</f>
        <v>#NAME?</v>
      </c>
      <c r="AC1437" s="13" t="e">
        <f ca="1">IF(CalcTable[[#This Row],[PWC]]&gt;FCAP,MIN(24*PERC,MIN(SAT,CalcTable[[#This Row],[PWC]])-FCAP),0)</f>
        <v>#NAME?</v>
      </c>
      <c r="AD1437" s="13" t="e">
        <f ca="1">IF(CalcTable[[#This Row],[PWC]]&gt;SAT,CalcTable[[#This Row],[PWC]]-SAT,0)</f>
        <v>#NAME?</v>
      </c>
      <c r="AE1437" s="13" t="e">
        <f ca="1">CalcTable[[#This Row],[PWC]]-CalcTable[[#This Row],[PercAmt]]-CalcTable[[#This Row],[Runoff]]</f>
        <v>#NAME?</v>
      </c>
      <c r="AF1437" s="13" t="e">
        <f ca="1">CalcTable[[#This Row],[IrrAmt]]/1000*CUR_IRR_AREA*10000/IRR_EFF</f>
        <v>#NAME?</v>
      </c>
      <c r="AG1437" s="147"/>
      <c r="AH1437" s="13"/>
      <c r="AI1437" s="50">
        <v>0</v>
      </c>
      <c r="AJ1437" s="50">
        <v>0</v>
      </c>
      <c r="AK1437" s="50">
        <v>0</v>
      </c>
      <c r="AL1437" s="50">
        <v>0</v>
      </c>
      <c r="AM1437" s="50"/>
      <c r="AN1437" s="50"/>
      <c r="AO1437" s="50"/>
      <c r="AP1437" s="50"/>
      <c r="AQ1437" s="50"/>
      <c r="AR1437" s="50"/>
      <c r="AS1437" s="50"/>
      <c r="AT1437" s="50"/>
      <c r="AU1437" s="50"/>
      <c r="AV1437" s="50"/>
      <c r="AW1437" s="50"/>
      <c r="AX1437" s="50">
        <f t="shared" si="467"/>
        <v>0</v>
      </c>
      <c r="AY1437" s="50"/>
      <c r="AZ1437" s="50">
        <f t="shared" si="457"/>
        <v>0</v>
      </c>
      <c r="BA1437" s="50">
        <f t="shared" si="458"/>
        <v>0</v>
      </c>
      <c r="BB1437" s="50">
        <f t="shared" si="459"/>
        <v>0</v>
      </c>
      <c r="BC1437" s="17">
        <f t="shared" si="460"/>
        <v>19696</v>
      </c>
      <c r="BD1437" s="50">
        <f t="shared" si="461"/>
        <v>0</v>
      </c>
      <c r="BE1437" s="50">
        <f t="shared" si="462"/>
        <v>0</v>
      </c>
      <c r="BF1437" s="50">
        <f t="shared" si="468"/>
        <v>0</v>
      </c>
      <c r="BG1437" s="50"/>
      <c r="BH1437" s="17">
        <f t="shared" si="463"/>
        <v>0</v>
      </c>
      <c r="BI1437" s="17">
        <f t="shared" si="471"/>
        <v>1437</v>
      </c>
      <c r="BJ1437" s="17">
        <f t="shared" si="469"/>
        <v>1437</v>
      </c>
      <c r="BK1437" s="150">
        <f t="shared" si="470"/>
        <v>25364</v>
      </c>
      <c r="BL1437" s="50" t="e">
        <f t="shared" ca="1" si="464"/>
        <v>#NAME?</v>
      </c>
      <c r="BM1437" s="50" t="e">
        <f t="shared" ca="1" si="465"/>
        <v>#NAME?</v>
      </c>
      <c r="BN1437" s="50" t="e">
        <f t="shared" ca="1" si="466"/>
        <v>#NAME?</v>
      </c>
    </row>
    <row r="1438" spans="1:66" x14ac:dyDescent="0.35">
      <c r="A1438" s="48">
        <v>25365</v>
      </c>
      <c r="B1438" s="17">
        <v>1969</v>
      </c>
      <c r="C1438" s="17">
        <v>6</v>
      </c>
      <c r="D1438" s="17">
        <v>162</v>
      </c>
      <c r="E1438" s="17">
        <v>11</v>
      </c>
      <c r="F1438" s="17">
        <v>4</v>
      </c>
      <c r="G1438" s="50">
        <v>0</v>
      </c>
      <c r="H1438" s="32">
        <v>3.8895834367520825</v>
      </c>
      <c r="I1438" s="50">
        <v>5.666666666666667</v>
      </c>
      <c r="J1438" s="13">
        <v>5.8</v>
      </c>
      <c r="K1438" s="13">
        <f t="shared" si="452"/>
        <v>5.8</v>
      </c>
      <c r="L1438" s="13">
        <f t="shared" si="453"/>
        <v>0.59999999999999987</v>
      </c>
      <c r="M1438" s="13" t="e">
        <f ca="1">CalcTable[[#This Row],[IWC]]-AE1437</f>
        <v>#NAME?</v>
      </c>
      <c r="N1438" s="13" t="e">
        <f ca="1">IF(CalcTable[[#This Row],[Day of Year]]&lt;123,FCAP,AE1437)</f>
        <v>#NAME?</v>
      </c>
      <c r="O1438" s="17" t="e">
        <f ca="1">IF(IRR_DRIP,5,COUNTIF('IDET Wind Values'!C1422:G1422,"&lt;="&amp;IRR_MAXWIND))</f>
        <v>#NAME?</v>
      </c>
      <c r="P1438" s="13" t="e">
        <f ca="1">CalcTable[[#This Row],[ET_o]]*KL</f>
        <v>#NAME?</v>
      </c>
      <c r="Q1438" s="13" t="e">
        <f ca="1">IF(WILTPT&lt;=0,1,MAX(0,MIN(1,(CalcTable[[#This Row],[IWC]]-WILTPT)/(MAD-WILTPT))))</f>
        <v>#NAME?</v>
      </c>
      <c r="R1438" s="13" t="e">
        <f ca="1">CalcTable[[#This Row],[ETMult]]*CalcTable[[#This Row],[ETb]]</f>
        <v>#NAME?</v>
      </c>
      <c r="S1438" s="13" t="b">
        <f>INDEX(IRR_LIST,CalcTable[[#This Row],[Day of Week]]+1)</f>
        <v>0</v>
      </c>
      <c r="T1438" s="13">
        <f t="shared" ca="1" si="454"/>
        <v>0</v>
      </c>
      <c r="U1438" s="13" t="b">
        <f ca="1">IF(CalcTable[[#This Row],[IrrPrecip]]&gt;=IC_MM,FALSE,TRUE)</f>
        <v>1</v>
      </c>
      <c r="V1438" s="13" t="b">
        <f t="shared" si="455"/>
        <v>0</v>
      </c>
      <c r="W1438" s="13" t="e">
        <f ca="1">IF(AND(IRR_DRIP=FALSE,CalcTable[[#This Row],[IrrHours]]&lt;=0),FALSE,TRUE)</f>
        <v>#NAME?</v>
      </c>
      <c r="X1438" s="13" t="e">
        <f ca="1">AND(CalcTable[[#This Row],[IrrDay]],CalcTable[[#This Row],[IrrRain]],CalcTable[[#This Row],[IrrWarm]],CalcTable[[#This Row],[IrrWindy]])</f>
        <v>#NAME?</v>
      </c>
      <c r="Y1438" s="13" t="e">
        <f t="shared" ca="1" si="456"/>
        <v>#NAME?</v>
      </c>
      <c r="Z1438" s="13" t="e">
        <f ca="1">CalcTable[[#This Row],[IrrHours]]/5</f>
        <v>#NAME?</v>
      </c>
      <c r="AA1438" s="13" t="e">
        <f ca="1">IF(CalcTable[[#This Row],[IrrFlag]]=FALSE,0,MAX(0,CalcTable[[#This Row],[VolRednWind]]*(FCAP*IRR_TARGET-CalcTable[[#This Row],[IWC]])))</f>
        <v>#NAME?</v>
      </c>
      <c r="AB1438" s="13" t="e">
        <f ca="1">CalcTable[[#This Row],[IWC]]+CalcTable[[#This Row],[Eff Precip]]+CalcTable[[#This Row],[IrrAmt]]-CalcTable[[#This Row],[AET]]</f>
        <v>#NAME?</v>
      </c>
      <c r="AC1438" s="13" t="e">
        <f ca="1">IF(CalcTable[[#This Row],[PWC]]&gt;FCAP,MIN(24*PERC,MIN(SAT,CalcTable[[#This Row],[PWC]])-FCAP),0)</f>
        <v>#NAME?</v>
      </c>
      <c r="AD1438" s="13" t="e">
        <f ca="1">IF(CalcTable[[#This Row],[PWC]]&gt;SAT,CalcTable[[#This Row],[PWC]]-SAT,0)</f>
        <v>#NAME?</v>
      </c>
      <c r="AE1438" s="13" t="e">
        <f ca="1">CalcTable[[#This Row],[PWC]]-CalcTable[[#This Row],[PercAmt]]-CalcTable[[#This Row],[Runoff]]</f>
        <v>#NAME?</v>
      </c>
      <c r="AF1438" s="13" t="e">
        <f ca="1">CalcTable[[#This Row],[IrrAmt]]/1000*CUR_IRR_AREA*10000/IRR_EFF</f>
        <v>#NAME?</v>
      </c>
      <c r="AG1438" s="147"/>
      <c r="AH1438" s="13"/>
      <c r="AI1438" s="50">
        <v>0</v>
      </c>
      <c r="AJ1438" s="50">
        <v>0</v>
      </c>
      <c r="AK1438" s="50">
        <v>0</v>
      </c>
      <c r="AL1438" s="50">
        <v>0</v>
      </c>
      <c r="AM1438" s="50"/>
      <c r="AN1438" s="50"/>
      <c r="AO1438" s="50"/>
      <c r="AP1438" s="50"/>
      <c r="AQ1438" s="50"/>
      <c r="AR1438" s="50"/>
      <c r="AS1438" s="50"/>
      <c r="AT1438" s="50"/>
      <c r="AU1438" s="50"/>
      <c r="AV1438" s="50"/>
      <c r="AW1438" s="50"/>
      <c r="AX1438" s="50">
        <f t="shared" si="467"/>
        <v>0</v>
      </c>
      <c r="AY1438" s="50"/>
      <c r="AZ1438" s="50">
        <f t="shared" si="457"/>
        <v>0</v>
      </c>
      <c r="BA1438" s="50">
        <f t="shared" si="458"/>
        <v>0</v>
      </c>
      <c r="BB1438" s="50">
        <f t="shared" si="459"/>
        <v>0</v>
      </c>
      <c r="BC1438" s="17">
        <f t="shared" si="460"/>
        <v>19696</v>
      </c>
      <c r="BD1438" s="50">
        <f t="shared" si="461"/>
        <v>0</v>
      </c>
      <c r="BE1438" s="50">
        <f t="shared" si="462"/>
        <v>0</v>
      </c>
      <c r="BF1438" s="50">
        <f t="shared" si="468"/>
        <v>0</v>
      </c>
      <c r="BG1438" s="50"/>
      <c r="BH1438" s="17">
        <f t="shared" si="463"/>
        <v>0</v>
      </c>
      <c r="BI1438" s="17">
        <f t="shared" si="471"/>
        <v>1438</v>
      </c>
      <c r="BJ1438" s="17">
        <f t="shared" si="469"/>
        <v>1438</v>
      </c>
      <c r="BK1438" s="150">
        <f t="shared" si="470"/>
        <v>25365</v>
      </c>
      <c r="BL1438" s="50" t="e">
        <f t="shared" ca="1" si="464"/>
        <v>#NAME?</v>
      </c>
      <c r="BM1438" s="50" t="e">
        <f t="shared" ca="1" si="465"/>
        <v>#NAME?</v>
      </c>
      <c r="BN1438" s="50" t="e">
        <f t="shared" ca="1" si="466"/>
        <v>#NAME?</v>
      </c>
    </row>
    <row r="1439" spans="1:66" x14ac:dyDescent="0.35">
      <c r="A1439" s="48">
        <v>25366</v>
      </c>
      <c r="B1439" s="17">
        <v>1969</v>
      </c>
      <c r="C1439" s="17">
        <v>6</v>
      </c>
      <c r="D1439" s="17">
        <v>163</v>
      </c>
      <c r="E1439" s="17">
        <v>12</v>
      </c>
      <c r="F1439" s="17">
        <v>5</v>
      </c>
      <c r="G1439" s="50">
        <v>-0.6</v>
      </c>
      <c r="H1439" s="32">
        <v>2.9538948403889012</v>
      </c>
      <c r="I1439" s="50">
        <v>1.6666666666666667</v>
      </c>
      <c r="J1439" s="13">
        <v>0</v>
      </c>
      <c r="K1439" s="13">
        <f t="shared" si="452"/>
        <v>0</v>
      </c>
      <c r="L1439" s="13">
        <f t="shared" si="453"/>
        <v>0</v>
      </c>
      <c r="M1439" s="13" t="e">
        <f ca="1">CalcTable[[#This Row],[IWC]]-AE1438</f>
        <v>#NAME?</v>
      </c>
      <c r="N1439" s="13" t="e">
        <f ca="1">IF(CalcTable[[#This Row],[Day of Year]]&lt;123,FCAP,AE1438)</f>
        <v>#NAME?</v>
      </c>
      <c r="O1439" s="17" t="e">
        <f ca="1">IF(IRR_DRIP,5,COUNTIF('IDET Wind Values'!C1423:G1423,"&lt;="&amp;IRR_MAXWIND))</f>
        <v>#NAME?</v>
      </c>
      <c r="P1439" s="13" t="e">
        <f ca="1">CalcTable[[#This Row],[ET_o]]*KL</f>
        <v>#NAME?</v>
      </c>
      <c r="Q1439" s="13" t="e">
        <f ca="1">IF(WILTPT&lt;=0,1,MAX(0,MIN(1,(CalcTable[[#This Row],[IWC]]-WILTPT)/(MAD-WILTPT))))</f>
        <v>#NAME?</v>
      </c>
      <c r="R1439" s="13" t="e">
        <f ca="1">CalcTable[[#This Row],[ETMult]]*CalcTable[[#This Row],[ETb]]</f>
        <v>#NAME?</v>
      </c>
      <c r="S1439" s="13" t="b">
        <f>INDEX(IRR_LIST,CalcTable[[#This Row],[Day of Week]]+1)</f>
        <v>1</v>
      </c>
      <c r="T1439" s="13">
        <f t="shared" ca="1" si="454"/>
        <v>5.8</v>
      </c>
      <c r="U1439" s="13" t="b">
        <f ca="1">IF(CalcTable[[#This Row],[IrrPrecip]]&gt;=IC_MM,FALSE,TRUE)</f>
        <v>1</v>
      </c>
      <c r="V1439" s="13" t="b">
        <f t="shared" si="455"/>
        <v>0</v>
      </c>
      <c r="W1439" s="13" t="e">
        <f ca="1">IF(AND(IRR_DRIP=FALSE,CalcTable[[#This Row],[IrrHours]]&lt;=0),FALSE,TRUE)</f>
        <v>#NAME?</v>
      </c>
      <c r="X1439" s="13" t="e">
        <f ca="1">AND(CalcTable[[#This Row],[IrrDay]],CalcTable[[#This Row],[IrrRain]],CalcTable[[#This Row],[IrrWarm]],CalcTable[[#This Row],[IrrWindy]])</f>
        <v>#NAME?</v>
      </c>
      <c r="Y1439" s="13" t="e">
        <f t="shared" ca="1" si="456"/>
        <v>#NAME?</v>
      </c>
      <c r="Z1439" s="13" t="e">
        <f ca="1">CalcTable[[#This Row],[IrrHours]]/5</f>
        <v>#NAME?</v>
      </c>
      <c r="AA1439" s="13" t="e">
        <f ca="1">IF(CalcTable[[#This Row],[IrrFlag]]=FALSE,0,MAX(0,CalcTable[[#This Row],[VolRednWind]]*(FCAP*IRR_TARGET-CalcTable[[#This Row],[IWC]])))</f>
        <v>#NAME?</v>
      </c>
      <c r="AB1439" s="13" t="e">
        <f ca="1">CalcTable[[#This Row],[IWC]]+CalcTable[[#This Row],[Eff Precip]]+CalcTable[[#This Row],[IrrAmt]]-CalcTable[[#This Row],[AET]]</f>
        <v>#NAME?</v>
      </c>
      <c r="AC1439" s="13" t="e">
        <f ca="1">IF(CalcTable[[#This Row],[PWC]]&gt;FCAP,MIN(24*PERC,MIN(SAT,CalcTable[[#This Row],[PWC]])-FCAP),0)</f>
        <v>#NAME?</v>
      </c>
      <c r="AD1439" s="13" t="e">
        <f ca="1">IF(CalcTable[[#This Row],[PWC]]&gt;SAT,CalcTable[[#This Row],[PWC]]-SAT,0)</f>
        <v>#NAME?</v>
      </c>
      <c r="AE1439" s="13" t="e">
        <f ca="1">CalcTable[[#This Row],[PWC]]-CalcTable[[#This Row],[PercAmt]]-CalcTable[[#This Row],[Runoff]]</f>
        <v>#NAME?</v>
      </c>
      <c r="AF1439" s="13" t="e">
        <f ca="1">CalcTable[[#This Row],[IrrAmt]]/1000*CUR_IRR_AREA*10000/IRR_EFF</f>
        <v>#NAME?</v>
      </c>
      <c r="AG1439" s="147"/>
      <c r="AH1439" s="13"/>
      <c r="AI1439" s="50">
        <v>0</v>
      </c>
      <c r="AJ1439" s="50">
        <v>0</v>
      </c>
      <c r="AK1439" s="50">
        <v>0</v>
      </c>
      <c r="AL1439" s="50">
        <v>0</v>
      </c>
      <c r="AM1439" s="50"/>
      <c r="AN1439" s="50"/>
      <c r="AO1439" s="50"/>
      <c r="AP1439" s="50"/>
      <c r="AQ1439" s="50"/>
      <c r="AR1439" s="50"/>
      <c r="AS1439" s="50"/>
      <c r="AT1439" s="50"/>
      <c r="AU1439" s="50"/>
      <c r="AV1439" s="50"/>
      <c r="AW1439" s="50"/>
      <c r="AX1439" s="50">
        <f t="shared" si="467"/>
        <v>0</v>
      </c>
      <c r="AY1439" s="50"/>
      <c r="AZ1439" s="50">
        <f t="shared" si="457"/>
        <v>0</v>
      </c>
      <c r="BA1439" s="50">
        <f t="shared" si="458"/>
        <v>0</v>
      </c>
      <c r="BB1439" s="50">
        <f t="shared" si="459"/>
        <v>0</v>
      </c>
      <c r="BC1439" s="17">
        <f t="shared" si="460"/>
        <v>19696</v>
      </c>
      <c r="BD1439" s="50">
        <f t="shared" si="461"/>
        <v>0</v>
      </c>
      <c r="BE1439" s="50">
        <f t="shared" si="462"/>
        <v>0</v>
      </c>
      <c r="BF1439" s="50">
        <f t="shared" si="468"/>
        <v>0</v>
      </c>
      <c r="BG1439" s="50"/>
      <c r="BH1439" s="17">
        <f t="shared" si="463"/>
        <v>0</v>
      </c>
      <c r="BI1439" s="17">
        <f t="shared" si="471"/>
        <v>1439</v>
      </c>
      <c r="BJ1439" s="17">
        <f t="shared" si="469"/>
        <v>1439</v>
      </c>
      <c r="BK1439" s="150">
        <f t="shared" si="470"/>
        <v>25366</v>
      </c>
      <c r="BL1439" s="50" t="e">
        <f t="shared" ca="1" si="464"/>
        <v>#NAME?</v>
      </c>
      <c r="BM1439" s="50" t="e">
        <f t="shared" ca="1" si="465"/>
        <v>#NAME?</v>
      </c>
      <c r="BN1439" s="50" t="e">
        <f t="shared" ca="1" si="466"/>
        <v>#NAME?</v>
      </c>
    </row>
    <row r="1440" spans="1:66" x14ac:dyDescent="0.35">
      <c r="A1440" s="48">
        <v>25367</v>
      </c>
      <c r="B1440" s="17">
        <v>1969</v>
      </c>
      <c r="C1440" s="17">
        <v>6</v>
      </c>
      <c r="D1440" s="17">
        <v>164</v>
      </c>
      <c r="E1440" s="17">
        <v>13</v>
      </c>
      <c r="F1440" s="17">
        <v>6</v>
      </c>
      <c r="G1440" s="50">
        <v>-1.7</v>
      </c>
      <c r="H1440" s="32">
        <v>3.9627916865748114</v>
      </c>
      <c r="I1440" s="50">
        <v>2.1666666666666665</v>
      </c>
      <c r="J1440" s="13">
        <v>0</v>
      </c>
      <c r="K1440" s="13">
        <f t="shared" si="452"/>
        <v>0</v>
      </c>
      <c r="L1440" s="13">
        <f t="shared" si="453"/>
        <v>0</v>
      </c>
      <c r="M1440" s="13" t="e">
        <f ca="1">CalcTable[[#This Row],[IWC]]-AE1439</f>
        <v>#NAME?</v>
      </c>
      <c r="N1440" s="13" t="e">
        <f ca="1">IF(CalcTable[[#This Row],[Day of Year]]&lt;123,FCAP,AE1439)</f>
        <v>#NAME?</v>
      </c>
      <c r="O1440" s="17" t="e">
        <f ca="1">IF(IRR_DRIP,5,COUNTIF('IDET Wind Values'!C1424:G1424,"&lt;="&amp;IRR_MAXWIND))</f>
        <v>#NAME?</v>
      </c>
      <c r="P1440" s="13" t="e">
        <f ca="1">CalcTable[[#This Row],[ET_o]]*KL</f>
        <v>#NAME?</v>
      </c>
      <c r="Q1440" s="13" t="e">
        <f ca="1">IF(WILTPT&lt;=0,1,MAX(0,MIN(1,(CalcTable[[#This Row],[IWC]]-WILTPT)/(MAD-WILTPT))))</f>
        <v>#NAME?</v>
      </c>
      <c r="R1440" s="13" t="e">
        <f ca="1">CalcTable[[#This Row],[ETMult]]*CalcTable[[#This Row],[ETb]]</f>
        <v>#NAME?</v>
      </c>
      <c r="S1440" s="13" t="b">
        <f>INDEX(IRR_LIST,CalcTable[[#This Row],[Day of Week]]+1)</f>
        <v>0</v>
      </c>
      <c r="T1440" s="13">
        <f t="shared" ca="1" si="454"/>
        <v>5.8</v>
      </c>
      <c r="U1440" s="13" t="b">
        <f ca="1">IF(CalcTable[[#This Row],[IrrPrecip]]&gt;=IC_MM,FALSE,TRUE)</f>
        <v>1</v>
      </c>
      <c r="V1440" s="13" t="b">
        <f t="shared" si="455"/>
        <v>0</v>
      </c>
      <c r="W1440" s="13" t="e">
        <f ca="1">IF(AND(IRR_DRIP=FALSE,CalcTable[[#This Row],[IrrHours]]&lt;=0),FALSE,TRUE)</f>
        <v>#NAME?</v>
      </c>
      <c r="X1440" s="13" t="e">
        <f ca="1">AND(CalcTable[[#This Row],[IrrDay]],CalcTable[[#This Row],[IrrRain]],CalcTable[[#This Row],[IrrWarm]],CalcTable[[#This Row],[IrrWindy]])</f>
        <v>#NAME?</v>
      </c>
      <c r="Y1440" s="13" t="e">
        <f t="shared" ca="1" si="456"/>
        <v>#NAME?</v>
      </c>
      <c r="Z1440" s="13" t="e">
        <f ca="1">CalcTable[[#This Row],[IrrHours]]/5</f>
        <v>#NAME?</v>
      </c>
      <c r="AA1440" s="13" t="e">
        <f ca="1">IF(CalcTable[[#This Row],[IrrFlag]]=FALSE,0,MAX(0,CalcTable[[#This Row],[VolRednWind]]*(FCAP*IRR_TARGET-CalcTable[[#This Row],[IWC]])))</f>
        <v>#NAME?</v>
      </c>
      <c r="AB1440" s="13" t="e">
        <f ca="1">CalcTable[[#This Row],[IWC]]+CalcTable[[#This Row],[Eff Precip]]+CalcTable[[#This Row],[IrrAmt]]-CalcTable[[#This Row],[AET]]</f>
        <v>#NAME?</v>
      </c>
      <c r="AC1440" s="13" t="e">
        <f ca="1">IF(CalcTable[[#This Row],[PWC]]&gt;FCAP,MIN(24*PERC,MIN(SAT,CalcTable[[#This Row],[PWC]])-FCAP),0)</f>
        <v>#NAME?</v>
      </c>
      <c r="AD1440" s="13" t="e">
        <f ca="1">IF(CalcTable[[#This Row],[PWC]]&gt;SAT,CalcTable[[#This Row],[PWC]]-SAT,0)</f>
        <v>#NAME?</v>
      </c>
      <c r="AE1440" s="13" t="e">
        <f ca="1">CalcTable[[#This Row],[PWC]]-CalcTable[[#This Row],[PercAmt]]-CalcTable[[#This Row],[Runoff]]</f>
        <v>#NAME?</v>
      </c>
      <c r="AF1440" s="13" t="e">
        <f ca="1">CalcTable[[#This Row],[IrrAmt]]/1000*CUR_IRR_AREA*10000/IRR_EFF</f>
        <v>#NAME?</v>
      </c>
      <c r="AG1440" s="147"/>
      <c r="AH1440" s="13"/>
      <c r="AI1440" s="50">
        <v>0</v>
      </c>
      <c r="AJ1440" s="50">
        <v>0</v>
      </c>
      <c r="AK1440" s="50">
        <v>0</v>
      </c>
      <c r="AL1440" s="50">
        <v>0</v>
      </c>
      <c r="AM1440" s="50"/>
      <c r="AN1440" s="50"/>
      <c r="AO1440" s="50"/>
      <c r="AP1440" s="50"/>
      <c r="AQ1440" s="50"/>
      <c r="AR1440" s="50"/>
      <c r="AS1440" s="50"/>
      <c r="AT1440" s="50"/>
      <c r="AU1440" s="50"/>
      <c r="AV1440" s="50"/>
      <c r="AW1440" s="50"/>
      <c r="AX1440" s="50">
        <f t="shared" si="467"/>
        <v>0</v>
      </c>
      <c r="AY1440" s="50"/>
      <c r="AZ1440" s="50">
        <f t="shared" si="457"/>
        <v>0</v>
      </c>
      <c r="BA1440" s="50">
        <f t="shared" si="458"/>
        <v>0</v>
      </c>
      <c r="BB1440" s="50">
        <f t="shared" si="459"/>
        <v>0</v>
      </c>
      <c r="BC1440" s="17">
        <f t="shared" si="460"/>
        <v>19696</v>
      </c>
      <c r="BD1440" s="50">
        <f t="shared" si="461"/>
        <v>0</v>
      </c>
      <c r="BE1440" s="50">
        <f t="shared" si="462"/>
        <v>0</v>
      </c>
      <c r="BF1440" s="50">
        <f t="shared" si="468"/>
        <v>0</v>
      </c>
      <c r="BG1440" s="50"/>
      <c r="BH1440" s="17">
        <f t="shared" si="463"/>
        <v>0</v>
      </c>
      <c r="BI1440" s="17">
        <f t="shared" si="471"/>
        <v>1440</v>
      </c>
      <c r="BJ1440" s="17">
        <f t="shared" si="469"/>
        <v>1440</v>
      </c>
      <c r="BK1440" s="150">
        <f t="shared" si="470"/>
        <v>25367</v>
      </c>
      <c r="BL1440" s="50" t="e">
        <f t="shared" ca="1" si="464"/>
        <v>#NAME?</v>
      </c>
      <c r="BM1440" s="50" t="e">
        <f t="shared" ca="1" si="465"/>
        <v>#NAME?</v>
      </c>
      <c r="BN1440" s="50" t="e">
        <f t="shared" ca="1" si="466"/>
        <v>#NAME?</v>
      </c>
    </row>
    <row r="1441" spans="1:66" x14ac:dyDescent="0.35">
      <c r="A1441" s="48">
        <v>25368</v>
      </c>
      <c r="B1441" s="17">
        <v>1969</v>
      </c>
      <c r="C1441" s="17">
        <v>6</v>
      </c>
      <c r="D1441" s="17">
        <v>165</v>
      </c>
      <c r="E1441" s="17">
        <v>14</v>
      </c>
      <c r="F1441" s="17">
        <v>7</v>
      </c>
      <c r="G1441" s="50">
        <v>1.1000000000000001</v>
      </c>
      <c r="H1441" s="32">
        <v>4.8381489289448911</v>
      </c>
      <c r="I1441" s="50">
        <v>5.166666666666667</v>
      </c>
      <c r="J1441" s="13">
        <v>0</v>
      </c>
      <c r="K1441" s="13">
        <f t="shared" si="452"/>
        <v>0</v>
      </c>
      <c r="L1441" s="13">
        <f t="shared" si="453"/>
        <v>0</v>
      </c>
      <c r="M1441" s="13" t="e">
        <f ca="1">CalcTable[[#This Row],[IWC]]-AE1440</f>
        <v>#NAME?</v>
      </c>
      <c r="N1441" s="13" t="e">
        <f ca="1">IF(CalcTable[[#This Row],[Day of Year]]&lt;123,FCAP,AE1440)</f>
        <v>#NAME?</v>
      </c>
      <c r="O1441" s="17" t="e">
        <f ca="1">IF(IRR_DRIP,5,COUNTIF('IDET Wind Values'!C1425:G1425,"&lt;="&amp;IRR_MAXWIND))</f>
        <v>#NAME?</v>
      </c>
      <c r="P1441" s="13" t="e">
        <f ca="1">CalcTable[[#This Row],[ET_o]]*KL</f>
        <v>#NAME?</v>
      </c>
      <c r="Q1441" s="13" t="e">
        <f ca="1">IF(WILTPT&lt;=0,1,MAX(0,MIN(1,(CalcTable[[#This Row],[IWC]]-WILTPT)/(MAD-WILTPT))))</f>
        <v>#NAME?</v>
      </c>
      <c r="R1441" s="13" t="e">
        <f ca="1">CalcTable[[#This Row],[ETMult]]*CalcTable[[#This Row],[ETb]]</f>
        <v>#NAME?</v>
      </c>
      <c r="S1441" s="13" t="b">
        <f>INDEX(IRR_LIST,CalcTable[[#This Row],[Day of Week]]+1)</f>
        <v>0</v>
      </c>
      <c r="T1441" s="13">
        <f t="shared" ca="1" si="454"/>
        <v>0</v>
      </c>
      <c r="U1441" s="13" t="b">
        <f ca="1">IF(CalcTable[[#This Row],[IrrPrecip]]&gt;=IC_MM,FALSE,TRUE)</f>
        <v>1</v>
      </c>
      <c r="V1441" s="13" t="b">
        <f t="shared" si="455"/>
        <v>1</v>
      </c>
      <c r="W1441" s="13" t="e">
        <f ca="1">IF(AND(IRR_DRIP=FALSE,CalcTable[[#This Row],[IrrHours]]&lt;=0),FALSE,TRUE)</f>
        <v>#NAME?</v>
      </c>
      <c r="X1441" s="13" t="e">
        <f ca="1">AND(CalcTable[[#This Row],[IrrDay]],CalcTable[[#This Row],[IrrRain]],CalcTable[[#This Row],[IrrWarm]],CalcTable[[#This Row],[IrrWindy]])</f>
        <v>#NAME?</v>
      </c>
      <c r="Y1441" s="13" t="e">
        <f t="shared" ca="1" si="456"/>
        <v>#NAME?</v>
      </c>
      <c r="Z1441" s="13" t="e">
        <f ca="1">CalcTable[[#This Row],[IrrHours]]/5</f>
        <v>#NAME?</v>
      </c>
      <c r="AA1441" s="13" t="e">
        <f ca="1">IF(CalcTable[[#This Row],[IrrFlag]]=FALSE,0,MAX(0,CalcTable[[#This Row],[VolRednWind]]*(FCAP*IRR_TARGET-CalcTable[[#This Row],[IWC]])))</f>
        <v>#NAME?</v>
      </c>
      <c r="AB1441" s="13" t="e">
        <f ca="1">CalcTable[[#This Row],[IWC]]+CalcTable[[#This Row],[Eff Precip]]+CalcTable[[#This Row],[IrrAmt]]-CalcTable[[#This Row],[AET]]</f>
        <v>#NAME?</v>
      </c>
      <c r="AC1441" s="13" t="e">
        <f ca="1">IF(CalcTable[[#This Row],[PWC]]&gt;FCAP,MIN(24*PERC,MIN(SAT,CalcTable[[#This Row],[PWC]])-FCAP),0)</f>
        <v>#NAME?</v>
      </c>
      <c r="AD1441" s="13" t="e">
        <f ca="1">IF(CalcTable[[#This Row],[PWC]]&gt;SAT,CalcTable[[#This Row],[PWC]]-SAT,0)</f>
        <v>#NAME?</v>
      </c>
      <c r="AE1441" s="13" t="e">
        <f ca="1">CalcTable[[#This Row],[PWC]]-CalcTable[[#This Row],[PercAmt]]-CalcTable[[#This Row],[Runoff]]</f>
        <v>#NAME?</v>
      </c>
      <c r="AF1441" s="13" t="e">
        <f ca="1">CalcTable[[#This Row],[IrrAmt]]/1000*CUR_IRR_AREA*10000/IRR_EFF</f>
        <v>#NAME?</v>
      </c>
      <c r="AG1441" s="147"/>
      <c r="AH1441" s="13"/>
      <c r="AI1441" s="50">
        <v>0</v>
      </c>
      <c r="AJ1441" s="50">
        <v>0</v>
      </c>
      <c r="AK1441" s="50">
        <v>4.5508307409871298</v>
      </c>
      <c r="AL1441" s="50">
        <v>0</v>
      </c>
      <c r="AM1441" s="50"/>
      <c r="AN1441" s="50"/>
      <c r="AO1441" s="50"/>
      <c r="AP1441" s="50"/>
      <c r="AQ1441" s="50"/>
      <c r="AR1441" s="50"/>
      <c r="AS1441" s="50"/>
      <c r="AT1441" s="50"/>
      <c r="AU1441" s="50"/>
      <c r="AV1441" s="50"/>
      <c r="AW1441" s="50"/>
      <c r="AX1441" s="50">
        <f t="shared" si="467"/>
        <v>4.5508307409871298</v>
      </c>
      <c r="AY1441" s="50"/>
      <c r="AZ1441" s="50">
        <f t="shared" si="457"/>
        <v>66.745517534477912</v>
      </c>
      <c r="BA1441" s="50">
        <f t="shared" si="458"/>
        <v>102.76690794991043</v>
      </c>
      <c r="BB1441" s="50">
        <f t="shared" si="459"/>
        <v>105.94526592774272</v>
      </c>
      <c r="BC1441" s="17">
        <f t="shared" si="460"/>
        <v>19696</v>
      </c>
      <c r="BD1441" s="50">
        <f t="shared" si="461"/>
        <v>4.5508307409871298</v>
      </c>
      <c r="BE1441" s="50">
        <f t="shared" si="462"/>
        <v>66.745517534477912</v>
      </c>
      <c r="BF1441" s="50">
        <f t="shared" si="468"/>
        <v>109.17441873526576</v>
      </c>
      <c r="BG1441" s="50"/>
      <c r="BH1441" s="17">
        <f t="shared" si="463"/>
        <v>0</v>
      </c>
      <c r="BI1441" s="17">
        <f t="shared" si="471"/>
        <v>1441</v>
      </c>
      <c r="BJ1441" s="17">
        <f t="shared" si="469"/>
        <v>1441</v>
      </c>
      <c r="BK1441" s="150">
        <f t="shared" si="470"/>
        <v>25368</v>
      </c>
      <c r="BL1441" s="50" t="e">
        <f t="shared" ca="1" si="464"/>
        <v>#NAME?</v>
      </c>
      <c r="BM1441" s="50" t="e">
        <f t="shared" ca="1" si="465"/>
        <v>#NAME?</v>
      </c>
      <c r="BN1441" s="50" t="e">
        <f t="shared" ca="1" si="466"/>
        <v>#NAME?</v>
      </c>
    </row>
    <row r="1442" spans="1:66" x14ac:dyDescent="0.35">
      <c r="A1442" s="48">
        <v>25369</v>
      </c>
      <c r="B1442" s="17">
        <v>1969</v>
      </c>
      <c r="C1442" s="17">
        <v>6</v>
      </c>
      <c r="D1442" s="17">
        <v>166</v>
      </c>
      <c r="E1442" s="17">
        <v>15</v>
      </c>
      <c r="F1442" s="17">
        <v>1</v>
      </c>
      <c r="G1442" s="50">
        <v>7.2</v>
      </c>
      <c r="H1442" s="32">
        <v>6.6262809250695005</v>
      </c>
      <c r="I1442" s="50">
        <v>17</v>
      </c>
      <c r="J1442" s="13">
        <v>0</v>
      </c>
      <c r="K1442" s="13">
        <f t="shared" si="452"/>
        <v>0</v>
      </c>
      <c r="L1442" s="13">
        <f t="shared" si="453"/>
        <v>0</v>
      </c>
      <c r="M1442" s="13" t="e">
        <f ca="1">CalcTable[[#This Row],[IWC]]-AE1441</f>
        <v>#NAME?</v>
      </c>
      <c r="N1442" s="13" t="e">
        <f ca="1">IF(CalcTable[[#This Row],[Day of Year]]&lt;123,FCAP,AE1441)</f>
        <v>#NAME?</v>
      </c>
      <c r="O1442" s="17" t="e">
        <f ca="1">IF(IRR_DRIP,5,COUNTIF('IDET Wind Values'!C1426:G1426,"&lt;="&amp;IRR_MAXWIND))</f>
        <v>#NAME?</v>
      </c>
      <c r="P1442" s="13" t="e">
        <f ca="1">CalcTable[[#This Row],[ET_o]]*KL</f>
        <v>#NAME?</v>
      </c>
      <c r="Q1442" s="13" t="e">
        <f ca="1">IF(WILTPT&lt;=0,1,MAX(0,MIN(1,(CalcTable[[#This Row],[IWC]]-WILTPT)/(MAD-WILTPT))))</f>
        <v>#NAME?</v>
      </c>
      <c r="R1442" s="13" t="e">
        <f ca="1">CalcTable[[#This Row],[ETMult]]*CalcTable[[#This Row],[ETb]]</f>
        <v>#NAME?</v>
      </c>
      <c r="S1442" s="13" t="b">
        <f>INDEX(IRR_LIST,CalcTable[[#This Row],[Day of Week]]+1)</f>
        <v>1</v>
      </c>
      <c r="T1442" s="13">
        <f t="shared" ca="1" si="454"/>
        <v>0</v>
      </c>
      <c r="U1442" s="13" t="b">
        <f ca="1">IF(CalcTable[[#This Row],[IrrPrecip]]&gt;=IC_MM,FALSE,TRUE)</f>
        <v>1</v>
      </c>
      <c r="V1442" s="13" t="b">
        <f t="shared" si="455"/>
        <v>1</v>
      </c>
      <c r="W1442" s="13" t="e">
        <f ca="1">IF(AND(IRR_DRIP=FALSE,CalcTable[[#This Row],[IrrHours]]&lt;=0),FALSE,TRUE)</f>
        <v>#NAME?</v>
      </c>
      <c r="X1442" s="13" t="e">
        <f ca="1">AND(CalcTable[[#This Row],[IrrDay]],CalcTable[[#This Row],[IrrRain]],CalcTable[[#This Row],[IrrWarm]],CalcTable[[#This Row],[IrrWindy]])</f>
        <v>#NAME?</v>
      </c>
      <c r="Y1442" s="13" t="e">
        <f t="shared" ca="1" si="456"/>
        <v>#NAME?</v>
      </c>
      <c r="Z1442" s="13" t="e">
        <f ca="1">CalcTable[[#This Row],[IrrHours]]/5</f>
        <v>#NAME?</v>
      </c>
      <c r="AA1442" s="13" t="e">
        <f ca="1">IF(CalcTable[[#This Row],[IrrFlag]]=FALSE,0,MAX(0,CalcTable[[#This Row],[VolRednWind]]*(FCAP*IRR_TARGET-CalcTable[[#This Row],[IWC]])))</f>
        <v>#NAME?</v>
      </c>
      <c r="AB1442" s="13" t="e">
        <f ca="1">CalcTable[[#This Row],[IWC]]+CalcTable[[#This Row],[Eff Precip]]+CalcTable[[#This Row],[IrrAmt]]-CalcTable[[#This Row],[AET]]</f>
        <v>#NAME?</v>
      </c>
      <c r="AC1442" s="13" t="e">
        <f ca="1">IF(CalcTable[[#This Row],[PWC]]&gt;FCAP,MIN(24*PERC,MIN(SAT,CalcTable[[#This Row],[PWC]])-FCAP),0)</f>
        <v>#NAME?</v>
      </c>
      <c r="AD1442" s="13" t="e">
        <f ca="1">IF(CalcTable[[#This Row],[PWC]]&gt;SAT,CalcTable[[#This Row],[PWC]]-SAT,0)</f>
        <v>#NAME?</v>
      </c>
      <c r="AE1442" s="13" t="e">
        <f ca="1">CalcTable[[#This Row],[PWC]]-CalcTable[[#This Row],[PercAmt]]-CalcTable[[#This Row],[Runoff]]</f>
        <v>#NAME?</v>
      </c>
      <c r="AF1442" s="13" t="e">
        <f ca="1">CalcTable[[#This Row],[IrrAmt]]/1000*CUR_IRR_AREA*10000/IRR_EFF</f>
        <v>#NAME?</v>
      </c>
      <c r="AG1442" s="147"/>
      <c r="AH1442" s="13"/>
      <c r="AI1442" s="50">
        <v>17.038112136764216</v>
      </c>
      <c r="AJ1442" s="50">
        <v>30.316839536826542</v>
      </c>
      <c r="AK1442" s="50">
        <v>0</v>
      </c>
      <c r="AL1442" s="50">
        <v>0</v>
      </c>
      <c r="AM1442" s="50"/>
      <c r="AN1442" s="50"/>
      <c r="AO1442" s="50"/>
      <c r="AP1442" s="50"/>
      <c r="AQ1442" s="50"/>
      <c r="AR1442" s="50"/>
      <c r="AS1442" s="50"/>
      <c r="AT1442" s="50"/>
      <c r="AU1442" s="50"/>
      <c r="AV1442" s="50"/>
      <c r="AW1442" s="50"/>
      <c r="AX1442" s="50">
        <f t="shared" si="467"/>
        <v>47.354951673590762</v>
      </c>
      <c r="AY1442" s="50"/>
      <c r="AZ1442" s="50">
        <f t="shared" si="457"/>
        <v>1139.1862710861205</v>
      </c>
      <c r="BA1442" s="50">
        <f t="shared" si="458"/>
        <v>1851.7098219985592</v>
      </c>
      <c r="BB1442" s="50">
        <f t="shared" si="459"/>
        <v>1916.8150773951743</v>
      </c>
      <c r="BC1442" s="17">
        <f t="shared" si="460"/>
        <v>19696</v>
      </c>
      <c r="BD1442" s="50">
        <f t="shared" si="461"/>
        <v>47.354951673590762</v>
      </c>
      <c r="BE1442" s="50">
        <f t="shared" si="462"/>
        <v>1139.1862710861205</v>
      </c>
      <c r="BF1442" s="50">
        <f t="shared" si="468"/>
        <v>1863.3460878144786</v>
      </c>
      <c r="BG1442" s="50"/>
      <c r="BH1442" s="17">
        <f t="shared" si="463"/>
        <v>0</v>
      </c>
      <c r="BI1442" s="17">
        <f t="shared" si="471"/>
        <v>1442</v>
      </c>
      <c r="BJ1442" s="17">
        <f t="shared" si="469"/>
        <v>1442</v>
      </c>
      <c r="BK1442" s="150">
        <f t="shared" si="470"/>
        <v>25369</v>
      </c>
      <c r="BL1442" s="50" t="e">
        <f t="shared" ca="1" si="464"/>
        <v>#NAME?</v>
      </c>
      <c r="BM1442" s="50" t="e">
        <f t="shared" ca="1" si="465"/>
        <v>#NAME?</v>
      </c>
      <c r="BN1442" s="50" t="e">
        <f t="shared" ca="1" si="466"/>
        <v>#NAME?</v>
      </c>
    </row>
    <row r="1443" spans="1:66" x14ac:dyDescent="0.35">
      <c r="A1443" s="48">
        <v>25370</v>
      </c>
      <c r="B1443" s="17">
        <v>1969</v>
      </c>
      <c r="C1443" s="17">
        <v>6</v>
      </c>
      <c r="D1443" s="17">
        <v>167</v>
      </c>
      <c r="E1443" s="17">
        <v>16</v>
      </c>
      <c r="F1443" s="17">
        <v>2</v>
      </c>
      <c r="G1443" s="50">
        <v>3.3</v>
      </c>
      <c r="H1443" s="32">
        <v>5.8869414269525153</v>
      </c>
      <c r="I1443" s="50">
        <v>1</v>
      </c>
      <c r="J1443" s="13">
        <v>0</v>
      </c>
      <c r="K1443" s="13">
        <f t="shared" si="452"/>
        <v>0</v>
      </c>
      <c r="L1443" s="13">
        <f t="shared" si="453"/>
        <v>0</v>
      </c>
      <c r="M1443" s="13" t="e">
        <f ca="1">CalcTable[[#This Row],[IWC]]-AE1442</f>
        <v>#NAME?</v>
      </c>
      <c r="N1443" s="13" t="e">
        <f ca="1">IF(CalcTable[[#This Row],[Day of Year]]&lt;123,FCAP,AE1442)</f>
        <v>#NAME?</v>
      </c>
      <c r="O1443" s="17" t="e">
        <f ca="1">IF(IRR_DRIP,5,COUNTIF('IDET Wind Values'!C1427:G1427,"&lt;="&amp;IRR_MAXWIND))</f>
        <v>#NAME?</v>
      </c>
      <c r="P1443" s="13" t="e">
        <f ca="1">CalcTable[[#This Row],[ET_o]]*KL</f>
        <v>#NAME?</v>
      </c>
      <c r="Q1443" s="13" t="e">
        <f ca="1">IF(WILTPT&lt;=0,1,MAX(0,MIN(1,(CalcTable[[#This Row],[IWC]]-WILTPT)/(MAD-WILTPT))))</f>
        <v>#NAME?</v>
      </c>
      <c r="R1443" s="13" t="e">
        <f ca="1">CalcTable[[#This Row],[ETMult]]*CalcTable[[#This Row],[ETb]]</f>
        <v>#NAME?</v>
      </c>
      <c r="S1443" s="13" t="b">
        <f>INDEX(IRR_LIST,CalcTable[[#This Row],[Day of Week]]+1)</f>
        <v>0</v>
      </c>
      <c r="T1443" s="13">
        <f t="shared" ca="1" si="454"/>
        <v>0</v>
      </c>
      <c r="U1443" s="13" t="b">
        <f ca="1">IF(CalcTable[[#This Row],[IrrPrecip]]&gt;=IC_MM,FALSE,TRUE)</f>
        <v>1</v>
      </c>
      <c r="V1443" s="13" t="b">
        <f t="shared" si="455"/>
        <v>1</v>
      </c>
      <c r="W1443" s="13" t="e">
        <f ca="1">IF(AND(IRR_DRIP=FALSE,CalcTable[[#This Row],[IrrHours]]&lt;=0),FALSE,TRUE)</f>
        <v>#NAME?</v>
      </c>
      <c r="X1443" s="13" t="e">
        <f ca="1">AND(CalcTable[[#This Row],[IrrDay]],CalcTable[[#This Row],[IrrRain]],CalcTable[[#This Row],[IrrWarm]],CalcTable[[#This Row],[IrrWindy]])</f>
        <v>#NAME?</v>
      </c>
      <c r="Y1443" s="13" t="e">
        <f t="shared" ca="1" si="456"/>
        <v>#NAME?</v>
      </c>
      <c r="Z1443" s="13" t="e">
        <f ca="1">CalcTable[[#This Row],[IrrHours]]/5</f>
        <v>#NAME?</v>
      </c>
      <c r="AA1443" s="13" t="e">
        <f ca="1">IF(CalcTable[[#This Row],[IrrFlag]]=FALSE,0,MAX(0,CalcTable[[#This Row],[VolRednWind]]*(FCAP*IRR_TARGET-CalcTable[[#This Row],[IWC]])))</f>
        <v>#NAME?</v>
      </c>
      <c r="AB1443" s="13" t="e">
        <f ca="1">CalcTable[[#This Row],[IWC]]+CalcTable[[#This Row],[Eff Precip]]+CalcTable[[#This Row],[IrrAmt]]-CalcTable[[#This Row],[AET]]</f>
        <v>#NAME?</v>
      </c>
      <c r="AC1443" s="13" t="e">
        <f ca="1">IF(CalcTable[[#This Row],[PWC]]&gt;FCAP,MIN(24*PERC,MIN(SAT,CalcTable[[#This Row],[PWC]])-FCAP),0)</f>
        <v>#NAME?</v>
      </c>
      <c r="AD1443" s="13" t="e">
        <f ca="1">IF(CalcTable[[#This Row],[PWC]]&gt;SAT,CalcTable[[#This Row],[PWC]]-SAT,0)</f>
        <v>#NAME?</v>
      </c>
      <c r="AE1443" s="13" t="e">
        <f ca="1">CalcTable[[#This Row],[PWC]]-CalcTable[[#This Row],[PercAmt]]-CalcTable[[#This Row],[Runoff]]</f>
        <v>#NAME?</v>
      </c>
      <c r="AF1443" s="13" t="e">
        <f ca="1">CalcTable[[#This Row],[IrrAmt]]/1000*CUR_IRR_AREA*10000/IRR_EFF</f>
        <v>#NAME?</v>
      </c>
      <c r="AG1443" s="147"/>
      <c r="AH1443" s="13"/>
      <c r="AI1443" s="50">
        <v>0</v>
      </c>
      <c r="AJ1443" s="50">
        <v>0</v>
      </c>
      <c r="AK1443" s="50">
        <v>0</v>
      </c>
      <c r="AL1443" s="50">
        <v>12.085260553621973</v>
      </c>
      <c r="AM1443" s="50"/>
      <c r="AN1443" s="50"/>
      <c r="AO1443" s="50"/>
      <c r="AP1443" s="50"/>
      <c r="AQ1443" s="50"/>
      <c r="AR1443" s="50"/>
      <c r="AS1443" s="50"/>
      <c r="AT1443" s="50"/>
      <c r="AU1443" s="50"/>
      <c r="AV1443" s="50"/>
      <c r="AW1443" s="50"/>
      <c r="AX1443" s="50">
        <f t="shared" si="467"/>
        <v>12.085260553621973</v>
      </c>
      <c r="AY1443" s="50"/>
      <c r="AZ1443" s="50">
        <f t="shared" si="457"/>
        <v>354.50097623957788</v>
      </c>
      <c r="BA1443" s="50">
        <f t="shared" si="458"/>
        <v>545.81896341649292</v>
      </c>
      <c r="BB1443" s="50">
        <f t="shared" si="459"/>
        <v>562.69996228504431</v>
      </c>
      <c r="BC1443" s="17">
        <f t="shared" si="460"/>
        <v>19696</v>
      </c>
      <c r="BD1443" s="50">
        <f t="shared" si="461"/>
        <v>12.085260553621973</v>
      </c>
      <c r="BE1443" s="50">
        <f t="shared" si="462"/>
        <v>354.50097623957788</v>
      </c>
      <c r="BF1443" s="50">
        <f t="shared" si="468"/>
        <v>579.85074431474936</v>
      </c>
      <c r="BG1443" s="50"/>
      <c r="BH1443" s="17">
        <f t="shared" si="463"/>
        <v>0</v>
      </c>
      <c r="BI1443" s="17">
        <f t="shared" si="471"/>
        <v>1443</v>
      </c>
      <c r="BJ1443" s="17">
        <f t="shared" si="469"/>
        <v>1443</v>
      </c>
      <c r="BK1443" s="150">
        <f t="shared" si="470"/>
        <v>25370</v>
      </c>
      <c r="BL1443" s="50" t="e">
        <f t="shared" ca="1" si="464"/>
        <v>#NAME?</v>
      </c>
      <c r="BM1443" s="50" t="e">
        <f t="shared" ca="1" si="465"/>
        <v>#NAME?</v>
      </c>
      <c r="BN1443" s="50" t="e">
        <f t="shared" ca="1" si="466"/>
        <v>#NAME?</v>
      </c>
    </row>
    <row r="1444" spans="1:66" x14ac:dyDescent="0.35">
      <c r="A1444" s="48">
        <v>25371</v>
      </c>
      <c r="B1444" s="17">
        <v>1969</v>
      </c>
      <c r="C1444" s="17">
        <v>6</v>
      </c>
      <c r="D1444" s="17">
        <v>168</v>
      </c>
      <c r="E1444" s="17">
        <v>17</v>
      </c>
      <c r="F1444" s="17">
        <v>3</v>
      </c>
      <c r="G1444" s="50">
        <v>9.4</v>
      </c>
      <c r="H1444" s="32">
        <v>6.6782037785221746</v>
      </c>
      <c r="I1444" s="50">
        <v>12.333333333333334</v>
      </c>
      <c r="J1444" s="13">
        <v>0</v>
      </c>
      <c r="K1444" s="13">
        <f t="shared" si="452"/>
        <v>0</v>
      </c>
      <c r="L1444" s="13">
        <f t="shared" si="453"/>
        <v>0</v>
      </c>
      <c r="M1444" s="13" t="e">
        <f ca="1">CalcTable[[#This Row],[IWC]]-AE1443</f>
        <v>#NAME?</v>
      </c>
      <c r="N1444" s="13" t="e">
        <f ca="1">IF(CalcTable[[#This Row],[Day of Year]]&lt;123,FCAP,AE1443)</f>
        <v>#NAME?</v>
      </c>
      <c r="O1444" s="17" t="e">
        <f ca="1">IF(IRR_DRIP,5,COUNTIF('IDET Wind Values'!C1428:G1428,"&lt;="&amp;IRR_MAXWIND))</f>
        <v>#NAME?</v>
      </c>
      <c r="P1444" s="13" t="e">
        <f ca="1">CalcTable[[#This Row],[ET_o]]*KL</f>
        <v>#NAME?</v>
      </c>
      <c r="Q1444" s="13" t="e">
        <f ca="1">IF(WILTPT&lt;=0,1,MAX(0,MIN(1,(CalcTable[[#This Row],[IWC]]-WILTPT)/(MAD-WILTPT))))</f>
        <v>#NAME?</v>
      </c>
      <c r="R1444" s="13" t="e">
        <f ca="1">CalcTable[[#This Row],[ETMult]]*CalcTable[[#This Row],[ETb]]</f>
        <v>#NAME?</v>
      </c>
      <c r="S1444" s="13" t="b">
        <f>INDEX(IRR_LIST,CalcTable[[#This Row],[Day of Week]]+1)</f>
        <v>1</v>
      </c>
      <c r="T1444" s="13">
        <f t="shared" ca="1" si="454"/>
        <v>0</v>
      </c>
      <c r="U1444" s="13" t="b">
        <f ca="1">IF(CalcTable[[#This Row],[IrrPrecip]]&gt;=IC_MM,FALSE,TRUE)</f>
        <v>1</v>
      </c>
      <c r="V1444" s="13" t="b">
        <f t="shared" si="455"/>
        <v>1</v>
      </c>
      <c r="W1444" s="13" t="e">
        <f ca="1">IF(AND(IRR_DRIP=FALSE,CalcTable[[#This Row],[IrrHours]]&lt;=0),FALSE,TRUE)</f>
        <v>#NAME?</v>
      </c>
      <c r="X1444" s="13" t="e">
        <f ca="1">AND(CalcTable[[#This Row],[IrrDay]],CalcTable[[#This Row],[IrrRain]],CalcTable[[#This Row],[IrrWarm]],CalcTable[[#This Row],[IrrWindy]])</f>
        <v>#NAME?</v>
      </c>
      <c r="Y1444" s="13" t="e">
        <f t="shared" ca="1" si="456"/>
        <v>#NAME?</v>
      </c>
      <c r="Z1444" s="13" t="e">
        <f ca="1">CalcTable[[#This Row],[IrrHours]]/5</f>
        <v>#NAME?</v>
      </c>
      <c r="AA1444" s="13" t="e">
        <f ca="1">IF(CalcTable[[#This Row],[IrrFlag]]=FALSE,0,MAX(0,CalcTable[[#This Row],[VolRednWind]]*(FCAP*IRR_TARGET-CalcTable[[#This Row],[IWC]])))</f>
        <v>#NAME?</v>
      </c>
      <c r="AB1444" s="13" t="e">
        <f ca="1">CalcTable[[#This Row],[IWC]]+CalcTable[[#This Row],[Eff Precip]]+CalcTable[[#This Row],[IrrAmt]]-CalcTable[[#This Row],[AET]]</f>
        <v>#NAME?</v>
      </c>
      <c r="AC1444" s="13" t="e">
        <f ca="1">IF(CalcTable[[#This Row],[PWC]]&gt;FCAP,MIN(24*PERC,MIN(SAT,CalcTable[[#This Row],[PWC]])-FCAP),0)</f>
        <v>#NAME?</v>
      </c>
      <c r="AD1444" s="13" t="e">
        <f ca="1">IF(CalcTable[[#This Row],[PWC]]&gt;SAT,CalcTable[[#This Row],[PWC]]-SAT,0)</f>
        <v>#NAME?</v>
      </c>
      <c r="AE1444" s="13" t="e">
        <f ca="1">CalcTable[[#This Row],[PWC]]-CalcTable[[#This Row],[PercAmt]]-CalcTable[[#This Row],[Runoff]]</f>
        <v>#NAME?</v>
      </c>
      <c r="AF1444" s="13" t="e">
        <f ca="1">CalcTable[[#This Row],[IrrAmt]]/1000*CUR_IRR_AREA*10000/IRR_EFF</f>
        <v>#NAME?</v>
      </c>
      <c r="AG1444" s="147"/>
      <c r="AH1444" s="13"/>
      <c r="AI1444" s="50">
        <v>4.5173153993200552</v>
      </c>
      <c r="AJ1444" s="50">
        <v>6.5621153993200609</v>
      </c>
      <c r="AK1444" s="50">
        <v>0</v>
      </c>
      <c r="AL1444" s="50">
        <v>0</v>
      </c>
      <c r="AM1444" s="50"/>
      <c r="AN1444" s="50"/>
      <c r="AO1444" s="50"/>
      <c r="AP1444" s="50"/>
      <c r="AQ1444" s="50"/>
      <c r="AR1444" s="50"/>
      <c r="AS1444" s="50"/>
      <c r="AT1444" s="50"/>
      <c r="AU1444" s="50"/>
      <c r="AV1444" s="50"/>
      <c r="AW1444" s="50"/>
      <c r="AX1444" s="50">
        <f t="shared" si="467"/>
        <v>11.079430798640116</v>
      </c>
      <c r="AY1444" s="50"/>
      <c r="AZ1444" s="50">
        <f t="shared" si="457"/>
        <v>258.74267757008261</v>
      </c>
      <c r="BA1444" s="50">
        <f t="shared" si="458"/>
        <v>419.53418934075597</v>
      </c>
      <c r="BB1444" s="50">
        <f t="shared" si="459"/>
        <v>434.20555882675569</v>
      </c>
      <c r="BC1444" s="17">
        <f t="shared" si="460"/>
        <v>19696</v>
      </c>
      <c r="BD1444" s="50">
        <f t="shared" si="461"/>
        <v>11.079430798640116</v>
      </c>
      <c r="BE1444" s="50">
        <f t="shared" si="462"/>
        <v>258.74267757008261</v>
      </c>
      <c r="BF1444" s="50">
        <f t="shared" si="468"/>
        <v>423.22065165092607</v>
      </c>
      <c r="BG1444" s="50"/>
      <c r="BH1444" s="17">
        <f t="shared" si="463"/>
        <v>0</v>
      </c>
      <c r="BI1444" s="17">
        <f t="shared" si="471"/>
        <v>1444</v>
      </c>
      <c r="BJ1444" s="17">
        <f t="shared" si="469"/>
        <v>1444</v>
      </c>
      <c r="BK1444" s="150">
        <f t="shared" si="470"/>
        <v>25371</v>
      </c>
      <c r="BL1444" s="50" t="e">
        <f t="shared" ca="1" si="464"/>
        <v>#NAME?</v>
      </c>
      <c r="BM1444" s="50" t="e">
        <f t="shared" ca="1" si="465"/>
        <v>#NAME?</v>
      </c>
      <c r="BN1444" s="50" t="e">
        <f t="shared" ca="1" si="466"/>
        <v>#NAME?</v>
      </c>
    </row>
    <row r="1445" spans="1:66" x14ac:dyDescent="0.35">
      <c r="A1445" s="48">
        <v>25372</v>
      </c>
      <c r="B1445" s="17">
        <v>1969</v>
      </c>
      <c r="C1445" s="17">
        <v>6</v>
      </c>
      <c r="D1445" s="17">
        <v>169</v>
      </c>
      <c r="E1445" s="17">
        <v>18</v>
      </c>
      <c r="F1445" s="17">
        <v>4</v>
      </c>
      <c r="G1445" s="50">
        <v>16.7</v>
      </c>
      <c r="H1445" s="32">
        <v>8.714481239999996</v>
      </c>
      <c r="I1445" s="50">
        <v>14.833333333333334</v>
      </c>
      <c r="J1445" s="13">
        <v>0</v>
      </c>
      <c r="K1445" s="13">
        <f t="shared" si="452"/>
        <v>0</v>
      </c>
      <c r="L1445" s="13">
        <f t="shared" si="453"/>
        <v>0</v>
      </c>
      <c r="M1445" s="13" t="e">
        <f ca="1">CalcTable[[#This Row],[IWC]]-AE1444</f>
        <v>#NAME?</v>
      </c>
      <c r="N1445" s="13" t="e">
        <f ca="1">IF(CalcTable[[#This Row],[Day of Year]]&lt;123,FCAP,AE1444)</f>
        <v>#NAME?</v>
      </c>
      <c r="O1445" s="17" t="e">
        <f ca="1">IF(IRR_DRIP,5,COUNTIF('IDET Wind Values'!C1429:G1429,"&lt;="&amp;IRR_MAXWIND))</f>
        <v>#NAME?</v>
      </c>
      <c r="P1445" s="13" t="e">
        <f ca="1">CalcTable[[#This Row],[ET_o]]*KL</f>
        <v>#NAME?</v>
      </c>
      <c r="Q1445" s="13" t="e">
        <f ca="1">IF(WILTPT&lt;=0,1,MAX(0,MIN(1,(CalcTable[[#This Row],[IWC]]-WILTPT)/(MAD-WILTPT))))</f>
        <v>#NAME?</v>
      </c>
      <c r="R1445" s="13" t="e">
        <f ca="1">CalcTable[[#This Row],[ETMult]]*CalcTable[[#This Row],[ETb]]</f>
        <v>#NAME?</v>
      </c>
      <c r="S1445" s="13" t="b">
        <f>INDEX(IRR_LIST,CalcTable[[#This Row],[Day of Week]]+1)</f>
        <v>0</v>
      </c>
      <c r="T1445" s="13">
        <f t="shared" ca="1" si="454"/>
        <v>0</v>
      </c>
      <c r="U1445" s="13" t="b">
        <f ca="1">IF(CalcTable[[#This Row],[IrrPrecip]]&gt;=IC_MM,FALSE,TRUE)</f>
        <v>1</v>
      </c>
      <c r="V1445" s="13" t="b">
        <f t="shared" si="455"/>
        <v>1</v>
      </c>
      <c r="W1445" s="13" t="e">
        <f ca="1">IF(AND(IRR_DRIP=FALSE,CalcTable[[#This Row],[IrrHours]]&lt;=0),FALSE,TRUE)</f>
        <v>#NAME?</v>
      </c>
      <c r="X1445" s="13" t="e">
        <f ca="1">AND(CalcTable[[#This Row],[IrrDay]],CalcTable[[#This Row],[IrrRain]],CalcTable[[#This Row],[IrrWarm]],CalcTable[[#This Row],[IrrWindy]])</f>
        <v>#NAME?</v>
      </c>
      <c r="Y1445" s="13" t="e">
        <f t="shared" ca="1" si="456"/>
        <v>#NAME?</v>
      </c>
      <c r="Z1445" s="13" t="e">
        <f ca="1">CalcTable[[#This Row],[IrrHours]]/5</f>
        <v>#NAME?</v>
      </c>
      <c r="AA1445" s="13" t="e">
        <f ca="1">IF(CalcTable[[#This Row],[IrrFlag]]=FALSE,0,MAX(0,CalcTable[[#This Row],[VolRednWind]]*(FCAP*IRR_TARGET-CalcTable[[#This Row],[IWC]])))</f>
        <v>#NAME?</v>
      </c>
      <c r="AB1445" s="13" t="e">
        <f ca="1">CalcTable[[#This Row],[IWC]]+CalcTable[[#This Row],[Eff Precip]]+CalcTable[[#This Row],[IrrAmt]]-CalcTable[[#This Row],[AET]]</f>
        <v>#NAME?</v>
      </c>
      <c r="AC1445" s="13" t="e">
        <f ca="1">IF(CalcTable[[#This Row],[PWC]]&gt;FCAP,MIN(24*PERC,MIN(SAT,CalcTable[[#This Row],[PWC]])-FCAP),0)</f>
        <v>#NAME?</v>
      </c>
      <c r="AD1445" s="13" t="e">
        <f ca="1">IF(CalcTable[[#This Row],[PWC]]&gt;SAT,CalcTable[[#This Row],[PWC]]-SAT,0)</f>
        <v>#NAME?</v>
      </c>
      <c r="AE1445" s="13" t="e">
        <f ca="1">CalcTable[[#This Row],[PWC]]-CalcTable[[#This Row],[PercAmt]]-CalcTable[[#This Row],[Runoff]]</f>
        <v>#NAME?</v>
      </c>
      <c r="AF1445" s="13" t="e">
        <f ca="1">CalcTable[[#This Row],[IrrAmt]]/1000*CUR_IRR_AREA*10000/IRR_EFF</f>
        <v>#NAME?</v>
      </c>
      <c r="AG1445" s="147"/>
      <c r="AH1445" s="13"/>
      <c r="AI1445" s="50">
        <v>0</v>
      </c>
      <c r="AJ1445" s="50">
        <v>0</v>
      </c>
      <c r="AK1445" s="50">
        <v>0</v>
      </c>
      <c r="AL1445" s="50">
        <v>5.9530120781871965</v>
      </c>
      <c r="AM1445" s="50"/>
      <c r="AN1445" s="50"/>
      <c r="AO1445" s="50"/>
      <c r="AP1445" s="50"/>
      <c r="AQ1445" s="50"/>
      <c r="AR1445" s="50"/>
      <c r="AS1445" s="50"/>
      <c r="AT1445" s="50"/>
      <c r="AU1445" s="50"/>
      <c r="AV1445" s="50"/>
      <c r="AW1445" s="50"/>
      <c r="AX1445" s="50">
        <f t="shared" si="467"/>
        <v>5.9530120781871965</v>
      </c>
      <c r="AY1445" s="50"/>
      <c r="AZ1445" s="50">
        <f t="shared" si="457"/>
        <v>174.62168762682444</v>
      </c>
      <c r="BA1445" s="50">
        <f t="shared" si="458"/>
        <v>268.8619634889202</v>
      </c>
      <c r="BB1445" s="50">
        <f t="shared" si="459"/>
        <v>277.17728194734042</v>
      </c>
      <c r="BC1445" s="17">
        <f t="shared" si="460"/>
        <v>19696</v>
      </c>
      <c r="BD1445" s="50">
        <f t="shared" si="461"/>
        <v>5.9530120781871965</v>
      </c>
      <c r="BE1445" s="50">
        <f t="shared" si="462"/>
        <v>174.62168762682444</v>
      </c>
      <c r="BF1445" s="50">
        <f t="shared" si="468"/>
        <v>285.62549141044468</v>
      </c>
      <c r="BG1445" s="50"/>
      <c r="BH1445" s="17">
        <f t="shared" si="463"/>
        <v>0</v>
      </c>
      <c r="BI1445" s="17">
        <f t="shared" si="471"/>
        <v>1445</v>
      </c>
      <c r="BJ1445" s="17">
        <f t="shared" si="469"/>
        <v>1445</v>
      </c>
      <c r="BK1445" s="150">
        <f t="shared" si="470"/>
        <v>25372</v>
      </c>
      <c r="BL1445" s="50" t="e">
        <f t="shared" ca="1" si="464"/>
        <v>#NAME?</v>
      </c>
      <c r="BM1445" s="50" t="e">
        <f t="shared" ca="1" si="465"/>
        <v>#NAME?</v>
      </c>
      <c r="BN1445" s="50" t="e">
        <f t="shared" ca="1" si="466"/>
        <v>#NAME?</v>
      </c>
    </row>
    <row r="1446" spans="1:66" x14ac:dyDescent="0.35">
      <c r="A1446" s="48">
        <v>25373</v>
      </c>
      <c r="B1446" s="17">
        <v>1969</v>
      </c>
      <c r="C1446" s="17">
        <v>6</v>
      </c>
      <c r="D1446" s="17">
        <v>170</v>
      </c>
      <c r="E1446" s="17">
        <v>19</v>
      </c>
      <c r="F1446" s="17">
        <v>5</v>
      </c>
      <c r="G1446" s="50">
        <v>6.7</v>
      </c>
      <c r="H1446" s="32">
        <v>3.0545535786116913</v>
      </c>
      <c r="I1446" s="50">
        <v>21.5</v>
      </c>
      <c r="J1446" s="13">
        <v>9.6999999999999993</v>
      </c>
      <c r="K1446" s="13">
        <f t="shared" si="452"/>
        <v>9.6999999999999993</v>
      </c>
      <c r="L1446" s="13">
        <f t="shared" si="453"/>
        <v>3.5249999999999995</v>
      </c>
      <c r="M1446" s="13" t="e">
        <f ca="1">CalcTable[[#This Row],[IWC]]-AE1445</f>
        <v>#NAME?</v>
      </c>
      <c r="N1446" s="13" t="e">
        <f ca="1">IF(CalcTable[[#This Row],[Day of Year]]&lt;123,FCAP,AE1445)</f>
        <v>#NAME?</v>
      </c>
      <c r="O1446" s="17" t="e">
        <f ca="1">IF(IRR_DRIP,5,COUNTIF('IDET Wind Values'!C1430:G1430,"&lt;="&amp;IRR_MAXWIND))</f>
        <v>#NAME?</v>
      </c>
      <c r="P1446" s="13" t="e">
        <f ca="1">CalcTable[[#This Row],[ET_o]]*KL</f>
        <v>#NAME?</v>
      </c>
      <c r="Q1446" s="13" t="e">
        <f ca="1">IF(WILTPT&lt;=0,1,MAX(0,MIN(1,(CalcTable[[#This Row],[IWC]]-WILTPT)/(MAD-WILTPT))))</f>
        <v>#NAME?</v>
      </c>
      <c r="R1446" s="13" t="e">
        <f ca="1">CalcTable[[#This Row],[ETMult]]*CalcTable[[#This Row],[ETb]]</f>
        <v>#NAME?</v>
      </c>
      <c r="S1446" s="13" t="b">
        <f>INDEX(IRR_LIST,CalcTable[[#This Row],[Day of Week]]+1)</f>
        <v>1</v>
      </c>
      <c r="T1446" s="13">
        <f t="shared" ca="1" si="454"/>
        <v>0</v>
      </c>
      <c r="U1446" s="13" t="b">
        <f ca="1">IF(CalcTable[[#This Row],[IrrPrecip]]&gt;=IC_MM,FALSE,TRUE)</f>
        <v>1</v>
      </c>
      <c r="V1446" s="13" t="b">
        <f t="shared" si="455"/>
        <v>1</v>
      </c>
      <c r="W1446" s="13" t="e">
        <f ca="1">IF(AND(IRR_DRIP=FALSE,CalcTable[[#This Row],[IrrHours]]&lt;=0),FALSE,TRUE)</f>
        <v>#NAME?</v>
      </c>
      <c r="X1446" s="13" t="e">
        <f ca="1">AND(CalcTable[[#This Row],[IrrDay]],CalcTable[[#This Row],[IrrRain]],CalcTable[[#This Row],[IrrWarm]],CalcTable[[#This Row],[IrrWindy]])</f>
        <v>#NAME?</v>
      </c>
      <c r="Y1446" s="13" t="e">
        <f t="shared" ca="1" si="456"/>
        <v>#NAME?</v>
      </c>
      <c r="Z1446" s="13" t="e">
        <f ca="1">CalcTable[[#This Row],[IrrHours]]/5</f>
        <v>#NAME?</v>
      </c>
      <c r="AA1446" s="13" t="e">
        <f ca="1">IF(CalcTable[[#This Row],[IrrFlag]]=FALSE,0,MAX(0,CalcTable[[#This Row],[VolRednWind]]*(FCAP*IRR_TARGET-CalcTable[[#This Row],[IWC]])))</f>
        <v>#NAME?</v>
      </c>
      <c r="AB1446" s="13" t="e">
        <f ca="1">CalcTable[[#This Row],[IWC]]+CalcTable[[#This Row],[Eff Precip]]+CalcTable[[#This Row],[IrrAmt]]-CalcTable[[#This Row],[AET]]</f>
        <v>#NAME?</v>
      </c>
      <c r="AC1446" s="13" t="e">
        <f ca="1">IF(CalcTable[[#This Row],[PWC]]&gt;FCAP,MIN(24*PERC,MIN(SAT,CalcTable[[#This Row],[PWC]])-FCAP),0)</f>
        <v>#NAME?</v>
      </c>
      <c r="AD1446" s="13" t="e">
        <f ca="1">IF(CalcTable[[#This Row],[PWC]]&gt;SAT,CalcTable[[#This Row],[PWC]]-SAT,0)</f>
        <v>#NAME?</v>
      </c>
      <c r="AE1446" s="13" t="e">
        <f ca="1">CalcTable[[#This Row],[PWC]]-CalcTable[[#This Row],[PercAmt]]-CalcTable[[#This Row],[Runoff]]</f>
        <v>#NAME?</v>
      </c>
      <c r="AF1446" s="13" t="e">
        <f ca="1">CalcTable[[#This Row],[IrrAmt]]/1000*CUR_IRR_AREA*10000/IRR_EFF</f>
        <v>#NAME?</v>
      </c>
      <c r="AG1446" s="147"/>
      <c r="AH1446" s="13"/>
      <c r="AI1446" s="50">
        <v>0</v>
      </c>
      <c r="AJ1446" s="50">
        <v>0</v>
      </c>
      <c r="AK1446" s="50">
        <v>0</v>
      </c>
      <c r="AL1446" s="50">
        <v>0</v>
      </c>
      <c r="AM1446" s="50"/>
      <c r="AN1446" s="50"/>
      <c r="AO1446" s="50"/>
      <c r="AP1446" s="50"/>
      <c r="AQ1446" s="50"/>
      <c r="AR1446" s="50"/>
      <c r="AS1446" s="50"/>
      <c r="AT1446" s="50"/>
      <c r="AU1446" s="50"/>
      <c r="AV1446" s="50"/>
      <c r="AW1446" s="50"/>
      <c r="AX1446" s="50">
        <f t="shared" si="467"/>
        <v>0</v>
      </c>
      <c r="AY1446" s="50"/>
      <c r="AZ1446" s="50">
        <f t="shared" si="457"/>
        <v>0</v>
      </c>
      <c r="BA1446" s="50">
        <f t="shared" si="458"/>
        <v>0</v>
      </c>
      <c r="BB1446" s="50">
        <f t="shared" si="459"/>
        <v>0</v>
      </c>
      <c r="BC1446" s="17">
        <f t="shared" si="460"/>
        <v>19696</v>
      </c>
      <c r="BD1446" s="50">
        <f t="shared" si="461"/>
        <v>0</v>
      </c>
      <c r="BE1446" s="50">
        <f t="shared" si="462"/>
        <v>0</v>
      </c>
      <c r="BF1446" s="50">
        <f t="shared" si="468"/>
        <v>0</v>
      </c>
      <c r="BG1446" s="50"/>
      <c r="BH1446" s="17">
        <f t="shared" si="463"/>
        <v>0</v>
      </c>
      <c r="BI1446" s="17">
        <f t="shared" si="471"/>
        <v>1446</v>
      </c>
      <c r="BJ1446" s="17">
        <f t="shared" si="469"/>
        <v>1446</v>
      </c>
      <c r="BK1446" s="150">
        <f t="shared" si="470"/>
        <v>25373</v>
      </c>
      <c r="BL1446" s="50" t="e">
        <f t="shared" ca="1" si="464"/>
        <v>#NAME?</v>
      </c>
      <c r="BM1446" s="50" t="e">
        <f t="shared" ca="1" si="465"/>
        <v>#NAME?</v>
      </c>
      <c r="BN1446" s="50" t="e">
        <f t="shared" ca="1" si="466"/>
        <v>#NAME?</v>
      </c>
    </row>
    <row r="1447" spans="1:66" x14ac:dyDescent="0.35">
      <c r="A1447" s="48">
        <v>25374</v>
      </c>
      <c r="B1447" s="17">
        <v>1969</v>
      </c>
      <c r="C1447" s="17">
        <v>6</v>
      </c>
      <c r="D1447" s="17">
        <v>171</v>
      </c>
      <c r="E1447" s="17">
        <v>20</v>
      </c>
      <c r="F1447" s="17">
        <v>6</v>
      </c>
      <c r="G1447" s="50">
        <v>6.7</v>
      </c>
      <c r="H1447" s="32">
        <v>2.4636168023530436</v>
      </c>
      <c r="I1447" s="50">
        <v>16.333333333333332</v>
      </c>
      <c r="J1447" s="13">
        <v>5.2</v>
      </c>
      <c r="K1447" s="13">
        <f t="shared" si="452"/>
        <v>5.2</v>
      </c>
      <c r="L1447" s="13">
        <f t="shared" si="453"/>
        <v>0.15000000000000013</v>
      </c>
      <c r="M1447" s="13" t="e">
        <f ca="1">CalcTable[[#This Row],[IWC]]-AE1446</f>
        <v>#NAME?</v>
      </c>
      <c r="N1447" s="13" t="e">
        <f ca="1">IF(CalcTable[[#This Row],[Day of Year]]&lt;123,FCAP,AE1446)</f>
        <v>#NAME?</v>
      </c>
      <c r="O1447" s="17" t="e">
        <f ca="1">IF(IRR_DRIP,5,COUNTIF('IDET Wind Values'!C1431:G1431,"&lt;="&amp;IRR_MAXWIND))</f>
        <v>#NAME?</v>
      </c>
      <c r="P1447" s="13" t="e">
        <f ca="1">CalcTable[[#This Row],[ET_o]]*KL</f>
        <v>#NAME?</v>
      </c>
      <c r="Q1447" s="13" t="e">
        <f ca="1">IF(WILTPT&lt;=0,1,MAX(0,MIN(1,(CalcTable[[#This Row],[IWC]]-WILTPT)/(MAD-WILTPT))))</f>
        <v>#NAME?</v>
      </c>
      <c r="R1447" s="13" t="e">
        <f ca="1">CalcTable[[#This Row],[ETMult]]*CalcTable[[#This Row],[ETb]]</f>
        <v>#NAME?</v>
      </c>
      <c r="S1447" s="13" t="b">
        <f>INDEX(IRR_LIST,CalcTable[[#This Row],[Day of Week]]+1)</f>
        <v>0</v>
      </c>
      <c r="T1447" s="13">
        <f t="shared" ca="1" si="454"/>
        <v>9.6999999999999993</v>
      </c>
      <c r="U1447" s="13" t="b">
        <f ca="1">IF(CalcTable[[#This Row],[IrrPrecip]]&gt;=IC_MM,FALSE,TRUE)</f>
        <v>1</v>
      </c>
      <c r="V1447" s="13" t="b">
        <f t="shared" si="455"/>
        <v>1</v>
      </c>
      <c r="W1447" s="13" t="e">
        <f ca="1">IF(AND(IRR_DRIP=FALSE,CalcTable[[#This Row],[IrrHours]]&lt;=0),FALSE,TRUE)</f>
        <v>#NAME?</v>
      </c>
      <c r="X1447" s="13" t="e">
        <f ca="1">AND(CalcTable[[#This Row],[IrrDay]],CalcTable[[#This Row],[IrrRain]],CalcTable[[#This Row],[IrrWarm]],CalcTable[[#This Row],[IrrWindy]])</f>
        <v>#NAME?</v>
      </c>
      <c r="Y1447" s="13" t="e">
        <f t="shared" ca="1" si="456"/>
        <v>#NAME?</v>
      </c>
      <c r="Z1447" s="13" t="e">
        <f ca="1">CalcTable[[#This Row],[IrrHours]]/5</f>
        <v>#NAME?</v>
      </c>
      <c r="AA1447" s="13" t="e">
        <f ca="1">IF(CalcTable[[#This Row],[IrrFlag]]=FALSE,0,MAX(0,CalcTable[[#This Row],[VolRednWind]]*(FCAP*IRR_TARGET-CalcTable[[#This Row],[IWC]])))</f>
        <v>#NAME?</v>
      </c>
      <c r="AB1447" s="13" t="e">
        <f ca="1">CalcTable[[#This Row],[IWC]]+CalcTable[[#This Row],[Eff Precip]]+CalcTable[[#This Row],[IrrAmt]]-CalcTable[[#This Row],[AET]]</f>
        <v>#NAME?</v>
      </c>
      <c r="AC1447" s="13" t="e">
        <f ca="1">IF(CalcTable[[#This Row],[PWC]]&gt;FCAP,MIN(24*PERC,MIN(SAT,CalcTable[[#This Row],[PWC]])-FCAP),0)</f>
        <v>#NAME?</v>
      </c>
      <c r="AD1447" s="13" t="e">
        <f ca="1">IF(CalcTable[[#This Row],[PWC]]&gt;SAT,CalcTable[[#This Row],[PWC]]-SAT,0)</f>
        <v>#NAME?</v>
      </c>
      <c r="AE1447" s="13" t="e">
        <f ca="1">CalcTable[[#This Row],[PWC]]-CalcTable[[#This Row],[PercAmt]]-CalcTable[[#This Row],[Runoff]]</f>
        <v>#NAME?</v>
      </c>
      <c r="AF1447" s="13" t="e">
        <f ca="1">CalcTable[[#This Row],[IrrAmt]]/1000*CUR_IRR_AREA*10000/IRR_EFF</f>
        <v>#NAME?</v>
      </c>
      <c r="AG1447" s="147"/>
      <c r="AH1447" s="13"/>
      <c r="AI1447" s="50">
        <v>0</v>
      </c>
      <c r="AJ1447" s="50">
        <v>0</v>
      </c>
      <c r="AK1447" s="50">
        <v>0</v>
      </c>
      <c r="AL1447" s="50">
        <v>2.9479691502364282</v>
      </c>
      <c r="AM1447" s="50"/>
      <c r="AN1447" s="50"/>
      <c r="AO1447" s="50"/>
      <c r="AP1447" s="50"/>
      <c r="AQ1447" s="50"/>
      <c r="AR1447" s="50"/>
      <c r="AS1447" s="50"/>
      <c r="AT1447" s="50"/>
      <c r="AU1447" s="50"/>
      <c r="AV1447" s="50"/>
      <c r="AW1447" s="50"/>
      <c r="AX1447" s="50">
        <f t="shared" si="467"/>
        <v>2.9479691502364282</v>
      </c>
      <c r="AY1447" s="50"/>
      <c r="AZ1447" s="50">
        <f t="shared" si="457"/>
        <v>86.473761740268571</v>
      </c>
      <c r="BA1447" s="50">
        <f t="shared" si="458"/>
        <v>133.14214109215956</v>
      </c>
      <c r="BB1447" s="50">
        <f t="shared" si="459"/>
        <v>137.25993927026758</v>
      </c>
      <c r="BC1447" s="17">
        <f t="shared" si="460"/>
        <v>19696</v>
      </c>
      <c r="BD1447" s="50">
        <f t="shared" si="461"/>
        <v>2.9479691502364282</v>
      </c>
      <c r="BE1447" s="50">
        <f t="shared" si="462"/>
        <v>86.473761740268571</v>
      </c>
      <c r="BF1447" s="50">
        <f t="shared" si="468"/>
        <v>141.44354591256268</v>
      </c>
      <c r="BG1447" s="50"/>
      <c r="BH1447" s="17">
        <f t="shared" si="463"/>
        <v>0</v>
      </c>
      <c r="BI1447" s="17">
        <f t="shared" si="471"/>
        <v>1447</v>
      </c>
      <c r="BJ1447" s="17">
        <f t="shared" si="469"/>
        <v>1447</v>
      </c>
      <c r="BK1447" s="150">
        <f t="shared" si="470"/>
        <v>25374</v>
      </c>
      <c r="BL1447" s="50" t="e">
        <f t="shared" ca="1" si="464"/>
        <v>#NAME?</v>
      </c>
      <c r="BM1447" s="50" t="e">
        <f t="shared" ca="1" si="465"/>
        <v>#NAME?</v>
      </c>
      <c r="BN1447" s="50" t="e">
        <f t="shared" ca="1" si="466"/>
        <v>#NAME?</v>
      </c>
    </row>
    <row r="1448" spans="1:66" x14ac:dyDescent="0.35">
      <c r="A1448" s="48">
        <v>25375</v>
      </c>
      <c r="B1448" s="17">
        <v>1969</v>
      </c>
      <c r="C1448" s="17">
        <v>6</v>
      </c>
      <c r="D1448" s="17">
        <v>172</v>
      </c>
      <c r="E1448" s="17">
        <v>21</v>
      </c>
      <c r="F1448" s="17">
        <v>7</v>
      </c>
      <c r="G1448" s="50">
        <v>8.9</v>
      </c>
      <c r="H1448" s="32">
        <v>3.0904506705396648</v>
      </c>
      <c r="I1448" s="50">
        <v>4.5</v>
      </c>
      <c r="J1448" s="13">
        <v>1</v>
      </c>
      <c r="K1448" s="13">
        <f t="shared" si="452"/>
        <v>1</v>
      </c>
      <c r="L1448" s="13">
        <f t="shared" si="453"/>
        <v>0</v>
      </c>
      <c r="M1448" s="13" t="e">
        <f ca="1">CalcTable[[#This Row],[IWC]]-AE1447</f>
        <v>#NAME?</v>
      </c>
      <c r="N1448" s="13" t="e">
        <f ca="1">IF(CalcTable[[#This Row],[Day of Year]]&lt;123,FCAP,AE1447)</f>
        <v>#NAME?</v>
      </c>
      <c r="O1448" s="17" t="e">
        <f ca="1">IF(IRR_DRIP,5,COUNTIF('IDET Wind Values'!C1432:G1432,"&lt;="&amp;IRR_MAXWIND))</f>
        <v>#NAME?</v>
      </c>
      <c r="P1448" s="13" t="e">
        <f ca="1">CalcTable[[#This Row],[ET_o]]*KL</f>
        <v>#NAME?</v>
      </c>
      <c r="Q1448" s="13" t="e">
        <f ca="1">IF(WILTPT&lt;=0,1,MAX(0,MIN(1,(CalcTable[[#This Row],[IWC]]-WILTPT)/(MAD-WILTPT))))</f>
        <v>#NAME?</v>
      </c>
      <c r="R1448" s="13" t="e">
        <f ca="1">CalcTable[[#This Row],[ETMult]]*CalcTable[[#This Row],[ETb]]</f>
        <v>#NAME?</v>
      </c>
      <c r="S1448" s="13" t="b">
        <f>INDEX(IRR_LIST,CalcTable[[#This Row],[Day of Week]]+1)</f>
        <v>0</v>
      </c>
      <c r="T1448" s="13">
        <f t="shared" ca="1" si="454"/>
        <v>14.899999999999999</v>
      </c>
      <c r="U1448" s="13" t="b">
        <f ca="1">IF(CalcTable[[#This Row],[IrrPrecip]]&gt;=IC_MM,FALSE,TRUE)</f>
        <v>0</v>
      </c>
      <c r="V1448" s="13" t="b">
        <f t="shared" si="455"/>
        <v>1</v>
      </c>
      <c r="W1448" s="13" t="e">
        <f ca="1">IF(AND(IRR_DRIP=FALSE,CalcTable[[#This Row],[IrrHours]]&lt;=0),FALSE,TRUE)</f>
        <v>#NAME?</v>
      </c>
      <c r="X1448" s="13" t="e">
        <f ca="1">AND(CalcTable[[#This Row],[IrrDay]],CalcTable[[#This Row],[IrrRain]],CalcTable[[#This Row],[IrrWarm]],CalcTable[[#This Row],[IrrWindy]])</f>
        <v>#NAME?</v>
      </c>
      <c r="Y1448" s="13" t="e">
        <f t="shared" ca="1" si="456"/>
        <v>#NAME?</v>
      </c>
      <c r="Z1448" s="13" t="e">
        <f ca="1">CalcTable[[#This Row],[IrrHours]]/5</f>
        <v>#NAME?</v>
      </c>
      <c r="AA1448" s="13" t="e">
        <f ca="1">IF(CalcTable[[#This Row],[IrrFlag]]=FALSE,0,MAX(0,CalcTable[[#This Row],[VolRednWind]]*(FCAP*IRR_TARGET-CalcTable[[#This Row],[IWC]])))</f>
        <v>#NAME?</v>
      </c>
      <c r="AB1448" s="13" t="e">
        <f ca="1">CalcTable[[#This Row],[IWC]]+CalcTable[[#This Row],[Eff Precip]]+CalcTable[[#This Row],[IrrAmt]]-CalcTable[[#This Row],[AET]]</f>
        <v>#NAME?</v>
      </c>
      <c r="AC1448" s="13" t="e">
        <f ca="1">IF(CalcTable[[#This Row],[PWC]]&gt;FCAP,MIN(24*PERC,MIN(SAT,CalcTable[[#This Row],[PWC]])-FCAP),0)</f>
        <v>#NAME?</v>
      </c>
      <c r="AD1448" s="13" t="e">
        <f ca="1">IF(CalcTable[[#This Row],[PWC]]&gt;SAT,CalcTable[[#This Row],[PWC]]-SAT,0)</f>
        <v>#NAME?</v>
      </c>
      <c r="AE1448" s="13" t="e">
        <f ca="1">CalcTable[[#This Row],[PWC]]-CalcTable[[#This Row],[PercAmt]]-CalcTable[[#This Row],[Runoff]]</f>
        <v>#NAME?</v>
      </c>
      <c r="AF1448" s="13" t="e">
        <f ca="1">CalcTable[[#This Row],[IrrAmt]]/1000*CUR_IRR_AREA*10000/IRR_EFF</f>
        <v>#NAME?</v>
      </c>
      <c r="AG1448" s="147"/>
      <c r="AH1448" s="13"/>
      <c r="AI1448" s="50">
        <v>0</v>
      </c>
      <c r="AJ1448" s="50">
        <v>0</v>
      </c>
      <c r="AK1448" s="50">
        <v>0</v>
      </c>
      <c r="AL1448" s="50">
        <v>0</v>
      </c>
      <c r="AM1448" s="50"/>
      <c r="AN1448" s="50"/>
      <c r="AO1448" s="50"/>
      <c r="AP1448" s="50"/>
      <c r="AQ1448" s="50"/>
      <c r="AR1448" s="50"/>
      <c r="AS1448" s="50"/>
      <c r="AT1448" s="50"/>
      <c r="AU1448" s="50"/>
      <c r="AV1448" s="50"/>
      <c r="AW1448" s="50"/>
      <c r="AX1448" s="50">
        <f t="shared" si="467"/>
        <v>0</v>
      </c>
      <c r="AY1448" s="50"/>
      <c r="AZ1448" s="50">
        <f t="shared" si="457"/>
        <v>0</v>
      </c>
      <c r="BA1448" s="50">
        <f t="shared" si="458"/>
        <v>0</v>
      </c>
      <c r="BB1448" s="50">
        <f t="shared" si="459"/>
        <v>0</v>
      </c>
      <c r="BC1448" s="17">
        <f t="shared" si="460"/>
        <v>19696</v>
      </c>
      <c r="BD1448" s="50">
        <f t="shared" si="461"/>
        <v>0</v>
      </c>
      <c r="BE1448" s="50">
        <f t="shared" si="462"/>
        <v>0</v>
      </c>
      <c r="BF1448" s="50">
        <f t="shared" si="468"/>
        <v>0</v>
      </c>
      <c r="BG1448" s="50"/>
      <c r="BH1448" s="17">
        <f t="shared" si="463"/>
        <v>0</v>
      </c>
      <c r="BI1448" s="17">
        <f t="shared" si="471"/>
        <v>1448</v>
      </c>
      <c r="BJ1448" s="17">
        <f t="shared" si="469"/>
        <v>1448</v>
      </c>
      <c r="BK1448" s="150">
        <f t="shared" si="470"/>
        <v>25375</v>
      </c>
      <c r="BL1448" s="50" t="e">
        <f t="shared" ca="1" si="464"/>
        <v>#NAME?</v>
      </c>
      <c r="BM1448" s="50" t="e">
        <f t="shared" ca="1" si="465"/>
        <v>#NAME?</v>
      </c>
      <c r="BN1448" s="50" t="e">
        <f t="shared" ca="1" si="466"/>
        <v>#NAME?</v>
      </c>
    </row>
    <row r="1449" spans="1:66" x14ac:dyDescent="0.35">
      <c r="A1449" s="48">
        <v>25376</v>
      </c>
      <c r="B1449" s="17">
        <v>1969</v>
      </c>
      <c r="C1449" s="17">
        <v>6</v>
      </c>
      <c r="D1449" s="17">
        <v>173</v>
      </c>
      <c r="E1449" s="17">
        <v>22</v>
      </c>
      <c r="F1449" s="17">
        <v>1</v>
      </c>
      <c r="G1449" s="50">
        <v>10</v>
      </c>
      <c r="H1449" s="32">
        <v>3.6777315081396393</v>
      </c>
      <c r="I1449" s="50">
        <v>13.666666666666666</v>
      </c>
      <c r="J1449" s="13">
        <v>5.0999999999999996</v>
      </c>
      <c r="K1449" s="13">
        <f t="shared" si="452"/>
        <v>5.0999999999999996</v>
      </c>
      <c r="L1449" s="13">
        <f t="shared" si="453"/>
        <v>7.4999999999999734E-2</v>
      </c>
      <c r="M1449" s="13" t="e">
        <f ca="1">CalcTable[[#This Row],[IWC]]-AE1448</f>
        <v>#NAME?</v>
      </c>
      <c r="N1449" s="13" t="e">
        <f ca="1">IF(CalcTable[[#This Row],[Day of Year]]&lt;123,FCAP,AE1448)</f>
        <v>#NAME?</v>
      </c>
      <c r="O1449" s="17" t="e">
        <f ca="1">IF(IRR_DRIP,5,COUNTIF('IDET Wind Values'!C1433:G1433,"&lt;="&amp;IRR_MAXWIND))</f>
        <v>#NAME?</v>
      </c>
      <c r="P1449" s="13" t="e">
        <f ca="1">CalcTable[[#This Row],[ET_o]]*KL</f>
        <v>#NAME?</v>
      </c>
      <c r="Q1449" s="13" t="e">
        <f ca="1">IF(WILTPT&lt;=0,1,MAX(0,MIN(1,(CalcTable[[#This Row],[IWC]]-WILTPT)/(MAD-WILTPT))))</f>
        <v>#NAME?</v>
      </c>
      <c r="R1449" s="13" t="e">
        <f ca="1">CalcTable[[#This Row],[ETMult]]*CalcTable[[#This Row],[ETb]]</f>
        <v>#NAME?</v>
      </c>
      <c r="S1449" s="13" t="b">
        <f>INDEX(IRR_LIST,CalcTable[[#This Row],[Day of Week]]+1)</f>
        <v>1</v>
      </c>
      <c r="T1449" s="13">
        <f t="shared" ca="1" si="454"/>
        <v>6.2</v>
      </c>
      <c r="U1449" s="13" t="b">
        <f ca="1">IF(CalcTable[[#This Row],[IrrPrecip]]&gt;=IC_MM,FALSE,TRUE)</f>
        <v>1</v>
      </c>
      <c r="V1449" s="13" t="b">
        <f t="shared" si="455"/>
        <v>1</v>
      </c>
      <c r="W1449" s="13" t="e">
        <f ca="1">IF(AND(IRR_DRIP=FALSE,CalcTable[[#This Row],[IrrHours]]&lt;=0),FALSE,TRUE)</f>
        <v>#NAME?</v>
      </c>
      <c r="X1449" s="13" t="e">
        <f ca="1">AND(CalcTable[[#This Row],[IrrDay]],CalcTable[[#This Row],[IrrRain]],CalcTable[[#This Row],[IrrWarm]],CalcTable[[#This Row],[IrrWindy]])</f>
        <v>#NAME?</v>
      </c>
      <c r="Y1449" s="13" t="e">
        <f t="shared" ca="1" si="456"/>
        <v>#NAME?</v>
      </c>
      <c r="Z1449" s="13" t="e">
        <f ca="1">CalcTable[[#This Row],[IrrHours]]/5</f>
        <v>#NAME?</v>
      </c>
      <c r="AA1449" s="13" t="e">
        <f ca="1">IF(CalcTable[[#This Row],[IrrFlag]]=FALSE,0,MAX(0,CalcTable[[#This Row],[VolRednWind]]*(FCAP*IRR_TARGET-CalcTable[[#This Row],[IWC]])))</f>
        <v>#NAME?</v>
      </c>
      <c r="AB1449" s="13" t="e">
        <f ca="1">CalcTable[[#This Row],[IWC]]+CalcTable[[#This Row],[Eff Precip]]+CalcTable[[#This Row],[IrrAmt]]-CalcTable[[#This Row],[AET]]</f>
        <v>#NAME?</v>
      </c>
      <c r="AC1449" s="13" t="e">
        <f ca="1">IF(CalcTable[[#This Row],[PWC]]&gt;FCAP,MIN(24*PERC,MIN(SAT,CalcTable[[#This Row],[PWC]])-FCAP),0)</f>
        <v>#NAME?</v>
      </c>
      <c r="AD1449" s="13" t="e">
        <f ca="1">IF(CalcTable[[#This Row],[PWC]]&gt;SAT,CalcTable[[#This Row],[PWC]]-SAT,0)</f>
        <v>#NAME?</v>
      </c>
      <c r="AE1449" s="13" t="e">
        <f ca="1">CalcTable[[#This Row],[PWC]]-CalcTable[[#This Row],[PercAmt]]-CalcTable[[#This Row],[Runoff]]</f>
        <v>#NAME?</v>
      </c>
      <c r="AF1449" s="13" t="e">
        <f ca="1">CalcTable[[#This Row],[IrrAmt]]/1000*CUR_IRR_AREA*10000/IRR_EFF</f>
        <v>#NAME?</v>
      </c>
      <c r="AG1449" s="147"/>
      <c r="AH1449" s="13"/>
      <c r="AI1449" s="50">
        <v>11.26958663743207</v>
      </c>
      <c r="AJ1449" s="50">
        <v>14.000526278852243</v>
      </c>
      <c r="AK1449" s="50">
        <v>0</v>
      </c>
      <c r="AL1449" s="50">
        <v>0</v>
      </c>
      <c r="AM1449" s="50"/>
      <c r="AN1449" s="50"/>
      <c r="AO1449" s="50"/>
      <c r="AP1449" s="50"/>
      <c r="AQ1449" s="50"/>
      <c r="AR1449" s="50"/>
      <c r="AS1449" s="50"/>
      <c r="AT1449" s="50"/>
      <c r="AU1449" s="50"/>
      <c r="AV1449" s="50"/>
      <c r="AW1449" s="50"/>
      <c r="AX1449" s="50">
        <f t="shared" si="467"/>
        <v>25.270112916284312</v>
      </c>
      <c r="AY1449" s="50"/>
      <c r="AZ1449" s="50">
        <f t="shared" si="457"/>
        <v>575.96937486200284</v>
      </c>
      <c r="BA1449" s="50">
        <f t="shared" si="458"/>
        <v>931.93989142509838</v>
      </c>
      <c r="BB1449" s="50">
        <f t="shared" si="459"/>
        <v>964.38143802023228</v>
      </c>
      <c r="BC1449" s="17">
        <f t="shared" si="460"/>
        <v>19696</v>
      </c>
      <c r="BD1449" s="50">
        <f t="shared" si="461"/>
        <v>25.270112916284312</v>
      </c>
      <c r="BE1449" s="50">
        <f t="shared" si="462"/>
        <v>575.96937486200284</v>
      </c>
      <c r="BF1449" s="50">
        <f t="shared" si="468"/>
        <v>942.10254160351394</v>
      </c>
      <c r="BG1449" s="50"/>
      <c r="BH1449" s="17">
        <f t="shared" si="463"/>
        <v>0</v>
      </c>
      <c r="BI1449" s="17">
        <f t="shared" si="471"/>
        <v>1449</v>
      </c>
      <c r="BJ1449" s="17">
        <f t="shared" si="469"/>
        <v>1449</v>
      </c>
      <c r="BK1449" s="150">
        <f t="shared" si="470"/>
        <v>25376</v>
      </c>
      <c r="BL1449" s="50" t="e">
        <f t="shared" ca="1" si="464"/>
        <v>#NAME?</v>
      </c>
      <c r="BM1449" s="50" t="e">
        <f t="shared" ca="1" si="465"/>
        <v>#NAME?</v>
      </c>
      <c r="BN1449" s="50" t="e">
        <f t="shared" ca="1" si="466"/>
        <v>#NAME?</v>
      </c>
    </row>
    <row r="1450" spans="1:66" x14ac:dyDescent="0.35">
      <c r="A1450" s="48">
        <v>25377</v>
      </c>
      <c r="B1450" s="17">
        <v>1969</v>
      </c>
      <c r="C1450" s="17">
        <v>6</v>
      </c>
      <c r="D1450" s="17">
        <v>174</v>
      </c>
      <c r="E1450" s="17">
        <v>23</v>
      </c>
      <c r="F1450" s="17">
        <v>2</v>
      </c>
      <c r="G1450" s="50">
        <v>8.3000000000000007</v>
      </c>
      <c r="H1450" s="32">
        <v>4.2728947935989767</v>
      </c>
      <c r="I1450" s="50">
        <v>4.166666666666667</v>
      </c>
      <c r="J1450" s="13">
        <v>1.3</v>
      </c>
      <c r="K1450" s="13">
        <f t="shared" si="452"/>
        <v>1.3</v>
      </c>
      <c r="L1450" s="13">
        <f t="shared" si="453"/>
        <v>0</v>
      </c>
      <c r="M1450" s="13" t="e">
        <f ca="1">CalcTable[[#This Row],[IWC]]-AE1449</f>
        <v>#NAME?</v>
      </c>
      <c r="N1450" s="13" t="e">
        <f ca="1">IF(CalcTable[[#This Row],[Day of Year]]&lt;123,FCAP,AE1449)</f>
        <v>#NAME?</v>
      </c>
      <c r="O1450" s="17" t="e">
        <f ca="1">IF(IRR_DRIP,5,COUNTIF('IDET Wind Values'!C1434:G1434,"&lt;="&amp;IRR_MAXWIND))</f>
        <v>#NAME?</v>
      </c>
      <c r="P1450" s="13" t="e">
        <f ca="1">CalcTable[[#This Row],[ET_o]]*KL</f>
        <v>#NAME?</v>
      </c>
      <c r="Q1450" s="13" t="e">
        <f ca="1">IF(WILTPT&lt;=0,1,MAX(0,MIN(1,(CalcTable[[#This Row],[IWC]]-WILTPT)/(MAD-WILTPT))))</f>
        <v>#NAME?</v>
      </c>
      <c r="R1450" s="13" t="e">
        <f ca="1">CalcTable[[#This Row],[ETMult]]*CalcTable[[#This Row],[ETb]]</f>
        <v>#NAME?</v>
      </c>
      <c r="S1450" s="13" t="b">
        <f>INDEX(IRR_LIST,CalcTable[[#This Row],[Day of Week]]+1)</f>
        <v>0</v>
      </c>
      <c r="T1450" s="13">
        <f t="shared" ca="1" si="454"/>
        <v>6.1</v>
      </c>
      <c r="U1450" s="13" t="b">
        <f ca="1">IF(CalcTable[[#This Row],[IrrPrecip]]&gt;=IC_MM,FALSE,TRUE)</f>
        <v>1</v>
      </c>
      <c r="V1450" s="13" t="b">
        <f t="shared" si="455"/>
        <v>1</v>
      </c>
      <c r="W1450" s="13" t="e">
        <f ca="1">IF(AND(IRR_DRIP=FALSE,CalcTable[[#This Row],[IrrHours]]&lt;=0),FALSE,TRUE)</f>
        <v>#NAME?</v>
      </c>
      <c r="X1450" s="13" t="e">
        <f ca="1">AND(CalcTable[[#This Row],[IrrDay]],CalcTable[[#This Row],[IrrRain]],CalcTable[[#This Row],[IrrWarm]],CalcTable[[#This Row],[IrrWindy]])</f>
        <v>#NAME?</v>
      </c>
      <c r="Y1450" s="13" t="e">
        <f t="shared" ca="1" si="456"/>
        <v>#NAME?</v>
      </c>
      <c r="Z1450" s="13" t="e">
        <f ca="1">CalcTable[[#This Row],[IrrHours]]/5</f>
        <v>#NAME?</v>
      </c>
      <c r="AA1450" s="13" t="e">
        <f ca="1">IF(CalcTable[[#This Row],[IrrFlag]]=FALSE,0,MAX(0,CalcTable[[#This Row],[VolRednWind]]*(FCAP*IRR_TARGET-CalcTable[[#This Row],[IWC]])))</f>
        <v>#NAME?</v>
      </c>
      <c r="AB1450" s="13" t="e">
        <f ca="1">CalcTable[[#This Row],[IWC]]+CalcTable[[#This Row],[Eff Precip]]+CalcTable[[#This Row],[IrrAmt]]-CalcTable[[#This Row],[AET]]</f>
        <v>#NAME?</v>
      </c>
      <c r="AC1450" s="13" t="e">
        <f ca="1">IF(CalcTable[[#This Row],[PWC]]&gt;FCAP,MIN(24*PERC,MIN(SAT,CalcTable[[#This Row],[PWC]])-FCAP),0)</f>
        <v>#NAME?</v>
      </c>
      <c r="AD1450" s="13" t="e">
        <f ca="1">IF(CalcTable[[#This Row],[PWC]]&gt;SAT,CalcTable[[#This Row],[PWC]]-SAT,0)</f>
        <v>#NAME?</v>
      </c>
      <c r="AE1450" s="13" t="e">
        <f ca="1">CalcTable[[#This Row],[PWC]]-CalcTable[[#This Row],[PercAmt]]-CalcTable[[#This Row],[Runoff]]</f>
        <v>#NAME?</v>
      </c>
      <c r="AF1450" s="13" t="e">
        <f ca="1">CalcTable[[#This Row],[IrrAmt]]/1000*CUR_IRR_AREA*10000/IRR_EFF</f>
        <v>#NAME?</v>
      </c>
      <c r="AG1450" s="147"/>
      <c r="AH1450" s="13"/>
      <c r="AI1450" s="50">
        <v>0</v>
      </c>
      <c r="AJ1450" s="50">
        <v>0</v>
      </c>
      <c r="AK1450" s="50">
        <v>0</v>
      </c>
      <c r="AL1450" s="50">
        <v>5.92750019827362</v>
      </c>
      <c r="AM1450" s="50"/>
      <c r="AN1450" s="50"/>
      <c r="AO1450" s="50"/>
      <c r="AP1450" s="50"/>
      <c r="AQ1450" s="50"/>
      <c r="AR1450" s="50"/>
      <c r="AS1450" s="50"/>
      <c r="AT1450" s="50"/>
      <c r="AU1450" s="50"/>
      <c r="AV1450" s="50"/>
      <c r="AW1450" s="50"/>
      <c r="AX1450" s="50">
        <f t="shared" si="467"/>
        <v>5.92750019827362</v>
      </c>
      <c r="AY1450" s="50"/>
      <c r="AZ1450" s="50">
        <f t="shared" si="457"/>
        <v>173.87333914935954</v>
      </c>
      <c r="BA1450" s="50">
        <f t="shared" si="458"/>
        <v>267.70974440456945</v>
      </c>
      <c r="BB1450" s="50">
        <f t="shared" si="459"/>
        <v>275.98942722120563</v>
      </c>
      <c r="BC1450" s="17">
        <f t="shared" si="460"/>
        <v>19696</v>
      </c>
      <c r="BD1450" s="50">
        <f t="shared" si="461"/>
        <v>5.92750019827362</v>
      </c>
      <c r="BE1450" s="50">
        <f t="shared" si="462"/>
        <v>173.87333914935954</v>
      </c>
      <c r="BF1450" s="50">
        <f t="shared" si="468"/>
        <v>284.4014315326192</v>
      </c>
      <c r="BG1450" s="50"/>
      <c r="BH1450" s="17">
        <f t="shared" si="463"/>
        <v>0</v>
      </c>
      <c r="BI1450" s="17">
        <f t="shared" si="471"/>
        <v>1450</v>
      </c>
      <c r="BJ1450" s="17">
        <f t="shared" si="469"/>
        <v>1450</v>
      </c>
      <c r="BK1450" s="150">
        <f t="shared" si="470"/>
        <v>25377</v>
      </c>
      <c r="BL1450" s="50" t="e">
        <f t="shared" ca="1" si="464"/>
        <v>#NAME?</v>
      </c>
      <c r="BM1450" s="50" t="e">
        <f t="shared" ca="1" si="465"/>
        <v>#NAME?</v>
      </c>
      <c r="BN1450" s="50" t="e">
        <f t="shared" ca="1" si="466"/>
        <v>#NAME?</v>
      </c>
    </row>
    <row r="1451" spans="1:66" x14ac:dyDescent="0.35">
      <c r="A1451" s="48">
        <v>25378</v>
      </c>
      <c r="B1451" s="17">
        <v>1969</v>
      </c>
      <c r="C1451" s="17">
        <v>6</v>
      </c>
      <c r="D1451" s="17">
        <v>175</v>
      </c>
      <c r="E1451" s="17">
        <v>24</v>
      </c>
      <c r="F1451" s="17">
        <v>3</v>
      </c>
      <c r="G1451" s="50">
        <v>9.4</v>
      </c>
      <c r="H1451" s="32">
        <v>3.0550665730625637</v>
      </c>
      <c r="I1451" s="50">
        <v>24.666666666666668</v>
      </c>
      <c r="J1451" s="13">
        <v>17.399999999999999</v>
      </c>
      <c r="K1451" s="13">
        <f t="shared" si="452"/>
        <v>17.399999999999999</v>
      </c>
      <c r="L1451" s="13">
        <f t="shared" si="453"/>
        <v>9.2999999999999989</v>
      </c>
      <c r="M1451" s="13" t="e">
        <f ca="1">CalcTable[[#This Row],[IWC]]-AE1450</f>
        <v>#NAME?</v>
      </c>
      <c r="N1451" s="13" t="e">
        <f ca="1">IF(CalcTable[[#This Row],[Day of Year]]&lt;123,FCAP,AE1450)</f>
        <v>#NAME?</v>
      </c>
      <c r="O1451" s="17" t="e">
        <f ca="1">IF(IRR_DRIP,5,COUNTIF('IDET Wind Values'!C1435:G1435,"&lt;="&amp;IRR_MAXWIND))</f>
        <v>#NAME?</v>
      </c>
      <c r="P1451" s="13" t="e">
        <f ca="1">CalcTable[[#This Row],[ET_o]]*KL</f>
        <v>#NAME?</v>
      </c>
      <c r="Q1451" s="13" t="e">
        <f ca="1">IF(WILTPT&lt;=0,1,MAX(0,MIN(1,(CalcTable[[#This Row],[IWC]]-WILTPT)/(MAD-WILTPT))))</f>
        <v>#NAME?</v>
      </c>
      <c r="R1451" s="13" t="e">
        <f ca="1">CalcTable[[#This Row],[ETMult]]*CalcTable[[#This Row],[ETb]]</f>
        <v>#NAME?</v>
      </c>
      <c r="S1451" s="13" t="b">
        <f>INDEX(IRR_LIST,CalcTable[[#This Row],[Day of Week]]+1)</f>
        <v>1</v>
      </c>
      <c r="T1451" s="13">
        <f t="shared" ca="1" si="454"/>
        <v>6.3999999999999995</v>
      </c>
      <c r="U1451" s="13" t="b">
        <f ca="1">IF(CalcTable[[#This Row],[IrrPrecip]]&gt;=IC_MM,FALSE,TRUE)</f>
        <v>1</v>
      </c>
      <c r="V1451" s="13" t="b">
        <f t="shared" si="455"/>
        <v>1</v>
      </c>
      <c r="W1451" s="13" t="e">
        <f ca="1">IF(AND(IRR_DRIP=FALSE,CalcTable[[#This Row],[IrrHours]]&lt;=0),FALSE,TRUE)</f>
        <v>#NAME?</v>
      </c>
      <c r="X1451" s="13" t="e">
        <f ca="1">AND(CalcTable[[#This Row],[IrrDay]],CalcTable[[#This Row],[IrrRain]],CalcTable[[#This Row],[IrrWarm]],CalcTable[[#This Row],[IrrWindy]])</f>
        <v>#NAME?</v>
      </c>
      <c r="Y1451" s="13" t="e">
        <f t="shared" ca="1" si="456"/>
        <v>#NAME?</v>
      </c>
      <c r="Z1451" s="13" t="e">
        <f ca="1">CalcTable[[#This Row],[IrrHours]]/5</f>
        <v>#NAME?</v>
      </c>
      <c r="AA1451" s="13" t="e">
        <f ca="1">IF(CalcTable[[#This Row],[IrrFlag]]=FALSE,0,MAX(0,CalcTable[[#This Row],[VolRednWind]]*(FCAP*IRR_TARGET-CalcTable[[#This Row],[IWC]])))</f>
        <v>#NAME?</v>
      </c>
      <c r="AB1451" s="13" t="e">
        <f ca="1">CalcTable[[#This Row],[IWC]]+CalcTable[[#This Row],[Eff Precip]]+CalcTable[[#This Row],[IrrAmt]]-CalcTable[[#This Row],[AET]]</f>
        <v>#NAME?</v>
      </c>
      <c r="AC1451" s="13" t="e">
        <f ca="1">IF(CalcTable[[#This Row],[PWC]]&gt;FCAP,MIN(24*PERC,MIN(SAT,CalcTable[[#This Row],[PWC]])-FCAP),0)</f>
        <v>#NAME?</v>
      </c>
      <c r="AD1451" s="13" t="e">
        <f ca="1">IF(CalcTable[[#This Row],[PWC]]&gt;SAT,CalcTable[[#This Row],[PWC]]-SAT,0)</f>
        <v>#NAME?</v>
      </c>
      <c r="AE1451" s="13" t="e">
        <f ca="1">CalcTable[[#This Row],[PWC]]-CalcTable[[#This Row],[PercAmt]]-CalcTable[[#This Row],[Runoff]]</f>
        <v>#NAME?</v>
      </c>
      <c r="AF1451" s="13" t="e">
        <f ca="1">CalcTable[[#This Row],[IrrAmt]]/1000*CUR_IRR_AREA*10000/IRR_EFF</f>
        <v>#NAME?</v>
      </c>
      <c r="AG1451" s="147"/>
      <c r="AH1451" s="13"/>
      <c r="AI1451" s="50">
        <v>1.3813054385054266</v>
      </c>
      <c r="AJ1451" s="50">
        <v>1.9614052711038568</v>
      </c>
      <c r="AK1451" s="50">
        <v>0</v>
      </c>
      <c r="AL1451" s="50">
        <v>0</v>
      </c>
      <c r="AM1451" s="50"/>
      <c r="AN1451" s="50"/>
      <c r="AO1451" s="50"/>
      <c r="AP1451" s="50"/>
      <c r="AQ1451" s="50"/>
      <c r="AR1451" s="50"/>
      <c r="AS1451" s="50"/>
      <c r="AT1451" s="50"/>
      <c r="AU1451" s="50"/>
      <c r="AV1451" s="50"/>
      <c r="AW1451" s="50"/>
      <c r="AX1451" s="50">
        <f t="shared" si="467"/>
        <v>3.3427107096092836</v>
      </c>
      <c r="AY1451" s="50"/>
      <c r="AZ1451" s="50">
        <f t="shared" si="457"/>
        <v>77.79370105045939</v>
      </c>
      <c r="BA1451" s="50">
        <f t="shared" si="458"/>
        <v>126.10008173424112</v>
      </c>
      <c r="BB1451" s="50">
        <f t="shared" si="459"/>
        <v>130.50704130342106</v>
      </c>
      <c r="BC1451" s="17">
        <f t="shared" si="460"/>
        <v>19696</v>
      </c>
      <c r="BD1451" s="50">
        <f t="shared" si="461"/>
        <v>3.3427107096092836</v>
      </c>
      <c r="BE1451" s="50">
        <f t="shared" si="462"/>
        <v>77.79370105045939</v>
      </c>
      <c r="BF1451" s="50">
        <f t="shared" si="468"/>
        <v>127.24572985836495</v>
      </c>
      <c r="BG1451" s="50"/>
      <c r="BH1451" s="17">
        <f t="shared" si="463"/>
        <v>0</v>
      </c>
      <c r="BI1451" s="17">
        <f t="shared" si="471"/>
        <v>1451</v>
      </c>
      <c r="BJ1451" s="17">
        <f t="shared" si="469"/>
        <v>1451</v>
      </c>
      <c r="BK1451" s="150">
        <f t="shared" si="470"/>
        <v>25378</v>
      </c>
      <c r="BL1451" s="50" t="e">
        <f t="shared" ca="1" si="464"/>
        <v>#NAME?</v>
      </c>
      <c r="BM1451" s="50" t="e">
        <f t="shared" ca="1" si="465"/>
        <v>#NAME?</v>
      </c>
      <c r="BN1451" s="50" t="e">
        <f t="shared" ca="1" si="466"/>
        <v>#NAME?</v>
      </c>
    </row>
    <row r="1452" spans="1:66" x14ac:dyDescent="0.35">
      <c r="A1452" s="48">
        <v>25379</v>
      </c>
      <c r="B1452" s="17">
        <v>1969</v>
      </c>
      <c r="C1452" s="17">
        <v>6</v>
      </c>
      <c r="D1452" s="17">
        <v>176</v>
      </c>
      <c r="E1452" s="17">
        <v>25</v>
      </c>
      <c r="F1452" s="17">
        <v>4</v>
      </c>
      <c r="G1452" s="50">
        <v>9.4</v>
      </c>
      <c r="H1452" s="32">
        <v>2.954829078163284</v>
      </c>
      <c r="I1452" s="50">
        <v>26</v>
      </c>
      <c r="J1452" s="13">
        <v>30.5</v>
      </c>
      <c r="K1452" s="13">
        <f t="shared" si="452"/>
        <v>30.5</v>
      </c>
      <c r="L1452" s="13">
        <f t="shared" si="453"/>
        <v>19.125</v>
      </c>
      <c r="M1452" s="13" t="e">
        <f ca="1">CalcTable[[#This Row],[IWC]]-AE1451</f>
        <v>#NAME?</v>
      </c>
      <c r="N1452" s="13" t="e">
        <f ca="1">IF(CalcTable[[#This Row],[Day of Year]]&lt;123,FCAP,AE1451)</f>
        <v>#NAME?</v>
      </c>
      <c r="O1452" s="17" t="e">
        <f ca="1">IF(IRR_DRIP,5,COUNTIF('IDET Wind Values'!C1436:G1436,"&lt;="&amp;IRR_MAXWIND))</f>
        <v>#NAME?</v>
      </c>
      <c r="P1452" s="13" t="e">
        <f ca="1">CalcTable[[#This Row],[ET_o]]*KL</f>
        <v>#NAME?</v>
      </c>
      <c r="Q1452" s="13" t="e">
        <f ca="1">IF(WILTPT&lt;=0,1,MAX(0,MIN(1,(CalcTable[[#This Row],[IWC]]-WILTPT)/(MAD-WILTPT))))</f>
        <v>#NAME?</v>
      </c>
      <c r="R1452" s="13" t="e">
        <f ca="1">CalcTable[[#This Row],[ETMult]]*CalcTable[[#This Row],[ETb]]</f>
        <v>#NAME?</v>
      </c>
      <c r="S1452" s="13" t="b">
        <f>INDEX(IRR_LIST,CalcTable[[#This Row],[Day of Week]]+1)</f>
        <v>0</v>
      </c>
      <c r="T1452" s="13">
        <f t="shared" ca="1" si="454"/>
        <v>18.7</v>
      </c>
      <c r="U1452" s="13" t="b">
        <f ca="1">IF(CalcTable[[#This Row],[IrrPrecip]]&gt;=IC_MM,FALSE,TRUE)</f>
        <v>0</v>
      </c>
      <c r="V1452" s="13" t="b">
        <f t="shared" si="455"/>
        <v>1</v>
      </c>
      <c r="W1452" s="13" t="e">
        <f ca="1">IF(AND(IRR_DRIP=FALSE,CalcTable[[#This Row],[IrrHours]]&lt;=0),FALSE,TRUE)</f>
        <v>#NAME?</v>
      </c>
      <c r="X1452" s="13" t="e">
        <f ca="1">AND(CalcTable[[#This Row],[IrrDay]],CalcTable[[#This Row],[IrrRain]],CalcTable[[#This Row],[IrrWarm]],CalcTable[[#This Row],[IrrWindy]])</f>
        <v>#NAME?</v>
      </c>
      <c r="Y1452" s="13" t="e">
        <f t="shared" ca="1" si="456"/>
        <v>#NAME?</v>
      </c>
      <c r="Z1452" s="13" t="e">
        <f ca="1">CalcTable[[#This Row],[IrrHours]]/5</f>
        <v>#NAME?</v>
      </c>
      <c r="AA1452" s="13" t="e">
        <f ca="1">IF(CalcTable[[#This Row],[IrrFlag]]=FALSE,0,MAX(0,CalcTable[[#This Row],[VolRednWind]]*(FCAP*IRR_TARGET-CalcTable[[#This Row],[IWC]])))</f>
        <v>#NAME?</v>
      </c>
      <c r="AB1452" s="13" t="e">
        <f ca="1">CalcTable[[#This Row],[IWC]]+CalcTable[[#This Row],[Eff Precip]]+CalcTable[[#This Row],[IrrAmt]]-CalcTable[[#This Row],[AET]]</f>
        <v>#NAME?</v>
      </c>
      <c r="AC1452" s="13" t="e">
        <f ca="1">IF(CalcTable[[#This Row],[PWC]]&gt;FCAP,MIN(24*PERC,MIN(SAT,CalcTable[[#This Row],[PWC]])-FCAP),0)</f>
        <v>#NAME?</v>
      </c>
      <c r="AD1452" s="13" t="e">
        <f ca="1">IF(CalcTable[[#This Row],[PWC]]&gt;SAT,CalcTable[[#This Row],[PWC]]-SAT,0)</f>
        <v>#NAME?</v>
      </c>
      <c r="AE1452" s="13" t="e">
        <f ca="1">CalcTable[[#This Row],[PWC]]-CalcTable[[#This Row],[PercAmt]]-CalcTable[[#This Row],[Runoff]]</f>
        <v>#NAME?</v>
      </c>
      <c r="AF1452" s="13" t="e">
        <f ca="1">CalcTable[[#This Row],[IrrAmt]]/1000*CUR_IRR_AREA*10000/IRR_EFF</f>
        <v>#NAME?</v>
      </c>
      <c r="AG1452" s="147"/>
      <c r="AH1452" s="13"/>
      <c r="AI1452" s="50">
        <v>0</v>
      </c>
      <c r="AJ1452" s="50">
        <v>0</v>
      </c>
      <c r="AK1452" s="50">
        <v>0</v>
      </c>
      <c r="AL1452" s="50">
        <v>0</v>
      </c>
      <c r="AM1452" s="50"/>
      <c r="AN1452" s="50"/>
      <c r="AO1452" s="50"/>
      <c r="AP1452" s="50"/>
      <c r="AQ1452" s="50"/>
      <c r="AR1452" s="50"/>
      <c r="AS1452" s="50"/>
      <c r="AT1452" s="50"/>
      <c r="AU1452" s="50"/>
      <c r="AV1452" s="50"/>
      <c r="AW1452" s="50"/>
      <c r="AX1452" s="50">
        <f t="shared" si="467"/>
        <v>0</v>
      </c>
      <c r="AY1452" s="50"/>
      <c r="AZ1452" s="50">
        <f t="shared" si="457"/>
        <v>0</v>
      </c>
      <c r="BA1452" s="50">
        <f t="shared" si="458"/>
        <v>0</v>
      </c>
      <c r="BB1452" s="50">
        <f t="shared" si="459"/>
        <v>0</v>
      </c>
      <c r="BC1452" s="17">
        <f t="shared" si="460"/>
        <v>19696</v>
      </c>
      <c r="BD1452" s="50">
        <f t="shared" si="461"/>
        <v>0</v>
      </c>
      <c r="BE1452" s="50">
        <f t="shared" si="462"/>
        <v>0</v>
      </c>
      <c r="BF1452" s="50">
        <f t="shared" si="468"/>
        <v>0</v>
      </c>
      <c r="BG1452" s="50"/>
      <c r="BH1452" s="17">
        <f t="shared" si="463"/>
        <v>0</v>
      </c>
      <c r="BI1452" s="17">
        <f t="shared" si="471"/>
        <v>1452</v>
      </c>
      <c r="BJ1452" s="17">
        <f t="shared" si="469"/>
        <v>1452</v>
      </c>
      <c r="BK1452" s="150">
        <f t="shared" si="470"/>
        <v>25379</v>
      </c>
      <c r="BL1452" s="50" t="e">
        <f t="shared" ca="1" si="464"/>
        <v>#NAME?</v>
      </c>
      <c r="BM1452" s="50" t="e">
        <f t="shared" ca="1" si="465"/>
        <v>#NAME?</v>
      </c>
      <c r="BN1452" s="50" t="e">
        <f t="shared" ca="1" si="466"/>
        <v>#NAME?</v>
      </c>
    </row>
    <row r="1453" spans="1:66" x14ac:dyDescent="0.35">
      <c r="A1453" s="48">
        <v>25380</v>
      </c>
      <c r="B1453" s="17">
        <v>1969</v>
      </c>
      <c r="C1453" s="17">
        <v>6</v>
      </c>
      <c r="D1453" s="17">
        <v>177</v>
      </c>
      <c r="E1453" s="17">
        <v>26</v>
      </c>
      <c r="F1453" s="17">
        <v>5</v>
      </c>
      <c r="G1453" s="50">
        <v>10</v>
      </c>
      <c r="H1453" s="32">
        <v>3.5250967734766121</v>
      </c>
      <c r="I1453" s="50">
        <v>14.166666666666666</v>
      </c>
      <c r="J1453" s="13">
        <v>2.5</v>
      </c>
      <c r="K1453" s="13">
        <f t="shared" si="452"/>
        <v>2.5</v>
      </c>
      <c r="L1453" s="13">
        <f t="shared" si="453"/>
        <v>0</v>
      </c>
      <c r="M1453" s="13" t="e">
        <f ca="1">CalcTable[[#This Row],[IWC]]-AE1452</f>
        <v>#NAME?</v>
      </c>
      <c r="N1453" s="13" t="e">
        <f ca="1">IF(CalcTable[[#This Row],[Day of Year]]&lt;123,FCAP,AE1452)</f>
        <v>#NAME?</v>
      </c>
      <c r="O1453" s="17" t="e">
        <f ca="1">IF(IRR_DRIP,5,COUNTIF('IDET Wind Values'!C1437:G1437,"&lt;="&amp;IRR_MAXWIND))</f>
        <v>#NAME?</v>
      </c>
      <c r="P1453" s="13" t="e">
        <f ca="1">CalcTable[[#This Row],[ET_o]]*KL</f>
        <v>#NAME?</v>
      </c>
      <c r="Q1453" s="13" t="e">
        <f ca="1">IF(WILTPT&lt;=0,1,MAX(0,MIN(1,(CalcTable[[#This Row],[IWC]]-WILTPT)/(MAD-WILTPT))))</f>
        <v>#NAME?</v>
      </c>
      <c r="R1453" s="13" t="e">
        <f ca="1">CalcTable[[#This Row],[ETMult]]*CalcTable[[#This Row],[ETb]]</f>
        <v>#NAME?</v>
      </c>
      <c r="S1453" s="13" t="b">
        <f>INDEX(IRR_LIST,CalcTable[[#This Row],[Day of Week]]+1)</f>
        <v>1</v>
      </c>
      <c r="T1453" s="13">
        <f t="shared" ca="1" si="454"/>
        <v>47.9</v>
      </c>
      <c r="U1453" s="13" t="b">
        <f ca="1">IF(CalcTable[[#This Row],[IrrPrecip]]&gt;=IC_MM,FALSE,TRUE)</f>
        <v>0</v>
      </c>
      <c r="V1453" s="13" t="b">
        <f t="shared" si="455"/>
        <v>1</v>
      </c>
      <c r="W1453" s="13" t="e">
        <f ca="1">IF(AND(IRR_DRIP=FALSE,CalcTable[[#This Row],[IrrHours]]&lt;=0),FALSE,TRUE)</f>
        <v>#NAME?</v>
      </c>
      <c r="X1453" s="13" t="e">
        <f ca="1">AND(CalcTable[[#This Row],[IrrDay]],CalcTable[[#This Row],[IrrRain]],CalcTable[[#This Row],[IrrWarm]],CalcTable[[#This Row],[IrrWindy]])</f>
        <v>#NAME?</v>
      </c>
      <c r="Y1453" s="13" t="e">
        <f t="shared" ca="1" si="456"/>
        <v>#NAME?</v>
      </c>
      <c r="Z1453" s="13" t="e">
        <f ca="1">CalcTable[[#This Row],[IrrHours]]/5</f>
        <v>#NAME?</v>
      </c>
      <c r="AA1453" s="13" t="e">
        <f ca="1">IF(CalcTable[[#This Row],[IrrFlag]]=FALSE,0,MAX(0,CalcTable[[#This Row],[VolRednWind]]*(FCAP*IRR_TARGET-CalcTable[[#This Row],[IWC]])))</f>
        <v>#NAME?</v>
      </c>
      <c r="AB1453" s="13" t="e">
        <f ca="1">CalcTable[[#This Row],[IWC]]+CalcTable[[#This Row],[Eff Precip]]+CalcTable[[#This Row],[IrrAmt]]-CalcTable[[#This Row],[AET]]</f>
        <v>#NAME?</v>
      </c>
      <c r="AC1453" s="13" t="e">
        <f ca="1">IF(CalcTable[[#This Row],[PWC]]&gt;FCAP,MIN(24*PERC,MIN(SAT,CalcTable[[#This Row],[PWC]])-FCAP),0)</f>
        <v>#NAME?</v>
      </c>
      <c r="AD1453" s="13" t="e">
        <f ca="1">IF(CalcTable[[#This Row],[PWC]]&gt;SAT,CalcTable[[#This Row],[PWC]]-SAT,0)</f>
        <v>#NAME?</v>
      </c>
      <c r="AE1453" s="13" t="e">
        <f ca="1">CalcTable[[#This Row],[PWC]]-CalcTable[[#This Row],[PercAmt]]-CalcTable[[#This Row],[Runoff]]</f>
        <v>#NAME?</v>
      </c>
      <c r="AF1453" s="13" t="e">
        <f ca="1">CalcTable[[#This Row],[IrrAmt]]/1000*CUR_IRR_AREA*10000/IRR_EFF</f>
        <v>#NAME?</v>
      </c>
      <c r="AG1453" s="147"/>
      <c r="AH1453" s="13"/>
      <c r="AI1453" s="50">
        <v>0</v>
      </c>
      <c r="AJ1453" s="50">
        <v>0</v>
      </c>
      <c r="AK1453" s="50">
        <v>0</v>
      </c>
      <c r="AL1453" s="50">
        <v>0</v>
      </c>
      <c r="AM1453" s="50"/>
      <c r="AN1453" s="50"/>
      <c r="AO1453" s="50"/>
      <c r="AP1453" s="50"/>
      <c r="AQ1453" s="50"/>
      <c r="AR1453" s="50"/>
      <c r="AS1453" s="50"/>
      <c r="AT1453" s="50"/>
      <c r="AU1453" s="50"/>
      <c r="AV1453" s="50"/>
      <c r="AW1453" s="50"/>
      <c r="AX1453" s="50">
        <f t="shared" si="467"/>
        <v>0</v>
      </c>
      <c r="AY1453" s="50"/>
      <c r="AZ1453" s="50">
        <f t="shared" si="457"/>
        <v>0</v>
      </c>
      <c r="BA1453" s="50">
        <f t="shared" si="458"/>
        <v>0</v>
      </c>
      <c r="BB1453" s="50">
        <f t="shared" si="459"/>
        <v>0</v>
      </c>
      <c r="BC1453" s="17">
        <f t="shared" si="460"/>
        <v>19696</v>
      </c>
      <c r="BD1453" s="50">
        <f t="shared" si="461"/>
        <v>0</v>
      </c>
      <c r="BE1453" s="50">
        <f t="shared" si="462"/>
        <v>0</v>
      </c>
      <c r="BF1453" s="50">
        <f t="shared" si="468"/>
        <v>0</v>
      </c>
      <c r="BG1453" s="50"/>
      <c r="BH1453" s="17">
        <f t="shared" si="463"/>
        <v>0</v>
      </c>
      <c r="BI1453" s="17">
        <f t="shared" si="471"/>
        <v>1453</v>
      </c>
      <c r="BJ1453" s="17">
        <f t="shared" si="469"/>
        <v>1453</v>
      </c>
      <c r="BK1453" s="150">
        <f t="shared" si="470"/>
        <v>25380</v>
      </c>
      <c r="BL1453" s="50" t="e">
        <f t="shared" ca="1" si="464"/>
        <v>#NAME?</v>
      </c>
      <c r="BM1453" s="50" t="e">
        <f t="shared" ca="1" si="465"/>
        <v>#NAME?</v>
      </c>
      <c r="BN1453" s="50" t="e">
        <f t="shared" ca="1" si="466"/>
        <v>#NAME?</v>
      </c>
    </row>
    <row r="1454" spans="1:66" x14ac:dyDescent="0.35">
      <c r="A1454" s="48">
        <v>25381</v>
      </c>
      <c r="B1454" s="17">
        <v>1969</v>
      </c>
      <c r="C1454" s="17">
        <v>6</v>
      </c>
      <c r="D1454" s="17">
        <v>178</v>
      </c>
      <c r="E1454" s="17">
        <v>27</v>
      </c>
      <c r="F1454" s="17">
        <v>6</v>
      </c>
      <c r="G1454" s="50">
        <v>6.7</v>
      </c>
      <c r="H1454" s="32">
        <v>4.5893003601072966</v>
      </c>
      <c r="I1454" s="50">
        <v>17.333333333333332</v>
      </c>
      <c r="J1454" s="13">
        <v>0.3</v>
      </c>
      <c r="K1454" s="13">
        <f t="shared" si="452"/>
        <v>0.3</v>
      </c>
      <c r="L1454" s="13">
        <f t="shared" si="453"/>
        <v>0</v>
      </c>
      <c r="M1454" s="13" t="e">
        <f ca="1">CalcTable[[#This Row],[IWC]]-AE1453</f>
        <v>#NAME?</v>
      </c>
      <c r="N1454" s="13" t="e">
        <f ca="1">IF(CalcTable[[#This Row],[Day of Year]]&lt;123,FCAP,AE1453)</f>
        <v>#NAME?</v>
      </c>
      <c r="O1454" s="17" t="e">
        <f ca="1">IF(IRR_DRIP,5,COUNTIF('IDET Wind Values'!C1438:G1438,"&lt;="&amp;IRR_MAXWIND))</f>
        <v>#NAME?</v>
      </c>
      <c r="P1454" s="13" t="e">
        <f ca="1">CalcTable[[#This Row],[ET_o]]*KL</f>
        <v>#NAME?</v>
      </c>
      <c r="Q1454" s="13" t="e">
        <f ca="1">IF(WILTPT&lt;=0,1,MAX(0,MIN(1,(CalcTable[[#This Row],[IWC]]-WILTPT)/(MAD-WILTPT))))</f>
        <v>#NAME?</v>
      </c>
      <c r="R1454" s="13" t="e">
        <f ca="1">CalcTable[[#This Row],[ETMult]]*CalcTable[[#This Row],[ETb]]</f>
        <v>#NAME?</v>
      </c>
      <c r="S1454" s="13" t="b">
        <f>INDEX(IRR_LIST,CalcTable[[#This Row],[Day of Week]]+1)</f>
        <v>0</v>
      </c>
      <c r="T1454" s="13">
        <f t="shared" ca="1" si="454"/>
        <v>33</v>
      </c>
      <c r="U1454" s="13" t="b">
        <f ca="1">IF(CalcTable[[#This Row],[IrrPrecip]]&gt;=IC_MM,FALSE,TRUE)</f>
        <v>0</v>
      </c>
      <c r="V1454" s="13" t="b">
        <f t="shared" si="455"/>
        <v>1</v>
      </c>
      <c r="W1454" s="13" t="e">
        <f ca="1">IF(AND(IRR_DRIP=FALSE,CalcTable[[#This Row],[IrrHours]]&lt;=0),FALSE,TRUE)</f>
        <v>#NAME?</v>
      </c>
      <c r="X1454" s="13" t="e">
        <f ca="1">AND(CalcTable[[#This Row],[IrrDay]],CalcTable[[#This Row],[IrrRain]],CalcTable[[#This Row],[IrrWarm]],CalcTable[[#This Row],[IrrWindy]])</f>
        <v>#NAME?</v>
      </c>
      <c r="Y1454" s="13" t="e">
        <f t="shared" ca="1" si="456"/>
        <v>#NAME?</v>
      </c>
      <c r="Z1454" s="13" t="e">
        <f ca="1">CalcTable[[#This Row],[IrrHours]]/5</f>
        <v>#NAME?</v>
      </c>
      <c r="AA1454" s="13" t="e">
        <f ca="1">IF(CalcTable[[#This Row],[IrrFlag]]=FALSE,0,MAX(0,CalcTable[[#This Row],[VolRednWind]]*(FCAP*IRR_TARGET-CalcTable[[#This Row],[IWC]])))</f>
        <v>#NAME?</v>
      </c>
      <c r="AB1454" s="13" t="e">
        <f ca="1">CalcTable[[#This Row],[IWC]]+CalcTable[[#This Row],[Eff Precip]]+CalcTable[[#This Row],[IrrAmt]]-CalcTable[[#This Row],[AET]]</f>
        <v>#NAME?</v>
      </c>
      <c r="AC1454" s="13" t="e">
        <f ca="1">IF(CalcTable[[#This Row],[PWC]]&gt;FCAP,MIN(24*PERC,MIN(SAT,CalcTable[[#This Row],[PWC]])-FCAP),0)</f>
        <v>#NAME?</v>
      </c>
      <c r="AD1454" s="13" t="e">
        <f ca="1">IF(CalcTable[[#This Row],[PWC]]&gt;SAT,CalcTable[[#This Row],[PWC]]-SAT,0)</f>
        <v>#NAME?</v>
      </c>
      <c r="AE1454" s="13" t="e">
        <f ca="1">CalcTable[[#This Row],[PWC]]-CalcTable[[#This Row],[PercAmt]]-CalcTable[[#This Row],[Runoff]]</f>
        <v>#NAME?</v>
      </c>
      <c r="AF1454" s="13" t="e">
        <f ca="1">CalcTable[[#This Row],[IrrAmt]]/1000*CUR_IRR_AREA*10000/IRR_EFF</f>
        <v>#NAME?</v>
      </c>
      <c r="AG1454" s="147"/>
      <c r="AH1454" s="13"/>
      <c r="AI1454" s="50">
        <v>0</v>
      </c>
      <c r="AJ1454" s="50">
        <v>0</v>
      </c>
      <c r="AK1454" s="50">
        <v>0</v>
      </c>
      <c r="AL1454" s="50">
        <v>0</v>
      </c>
      <c r="AM1454" s="50"/>
      <c r="AN1454" s="50"/>
      <c r="AO1454" s="50"/>
      <c r="AP1454" s="50"/>
      <c r="AQ1454" s="50"/>
      <c r="AR1454" s="50"/>
      <c r="AS1454" s="50"/>
      <c r="AT1454" s="50"/>
      <c r="AU1454" s="50"/>
      <c r="AV1454" s="50"/>
      <c r="AW1454" s="50"/>
      <c r="AX1454" s="50">
        <f t="shared" si="467"/>
        <v>0</v>
      </c>
      <c r="AY1454" s="50"/>
      <c r="AZ1454" s="50">
        <f t="shared" si="457"/>
        <v>0</v>
      </c>
      <c r="BA1454" s="50">
        <f t="shared" si="458"/>
        <v>0</v>
      </c>
      <c r="BB1454" s="50">
        <f t="shared" si="459"/>
        <v>0</v>
      </c>
      <c r="BC1454" s="17">
        <f t="shared" si="460"/>
        <v>19696</v>
      </c>
      <c r="BD1454" s="50">
        <f t="shared" si="461"/>
        <v>0</v>
      </c>
      <c r="BE1454" s="50">
        <f t="shared" si="462"/>
        <v>0</v>
      </c>
      <c r="BF1454" s="50">
        <f t="shared" si="468"/>
        <v>0</v>
      </c>
      <c r="BG1454" s="50"/>
      <c r="BH1454" s="17">
        <f t="shared" si="463"/>
        <v>0</v>
      </c>
      <c r="BI1454" s="17">
        <f t="shared" si="471"/>
        <v>1454</v>
      </c>
      <c r="BJ1454" s="17">
        <f t="shared" si="469"/>
        <v>1454</v>
      </c>
      <c r="BK1454" s="150">
        <f t="shared" si="470"/>
        <v>25381</v>
      </c>
      <c r="BL1454" s="50" t="e">
        <f t="shared" ca="1" si="464"/>
        <v>#NAME?</v>
      </c>
      <c r="BM1454" s="50" t="e">
        <f t="shared" ca="1" si="465"/>
        <v>#NAME?</v>
      </c>
      <c r="BN1454" s="50" t="e">
        <f t="shared" ca="1" si="466"/>
        <v>#NAME?</v>
      </c>
    </row>
    <row r="1455" spans="1:66" x14ac:dyDescent="0.35">
      <c r="A1455" s="48">
        <v>25382</v>
      </c>
      <c r="B1455" s="17">
        <v>1969</v>
      </c>
      <c r="C1455" s="17">
        <v>6</v>
      </c>
      <c r="D1455" s="17">
        <v>179</v>
      </c>
      <c r="E1455" s="17">
        <v>28</v>
      </c>
      <c r="F1455" s="17">
        <v>7</v>
      </c>
      <c r="G1455" s="50">
        <v>7.2</v>
      </c>
      <c r="H1455" s="32">
        <v>2.9411591801772135</v>
      </c>
      <c r="I1455" s="50">
        <v>12.666666666666666</v>
      </c>
      <c r="J1455" s="13">
        <v>28.5</v>
      </c>
      <c r="K1455" s="13">
        <f t="shared" si="452"/>
        <v>28.5</v>
      </c>
      <c r="L1455" s="13">
        <f t="shared" si="453"/>
        <v>17.625</v>
      </c>
      <c r="M1455" s="13" t="e">
        <f ca="1">CalcTable[[#This Row],[IWC]]-AE1454</f>
        <v>#NAME?</v>
      </c>
      <c r="N1455" s="13" t="e">
        <f ca="1">IF(CalcTable[[#This Row],[Day of Year]]&lt;123,FCAP,AE1454)</f>
        <v>#NAME?</v>
      </c>
      <c r="O1455" s="17" t="e">
        <f ca="1">IF(IRR_DRIP,5,COUNTIF('IDET Wind Values'!C1439:G1439,"&lt;="&amp;IRR_MAXWIND))</f>
        <v>#NAME?</v>
      </c>
      <c r="P1455" s="13" t="e">
        <f ca="1">CalcTable[[#This Row],[ET_o]]*KL</f>
        <v>#NAME?</v>
      </c>
      <c r="Q1455" s="13" t="e">
        <f ca="1">IF(WILTPT&lt;=0,1,MAX(0,MIN(1,(CalcTable[[#This Row],[IWC]]-WILTPT)/(MAD-WILTPT))))</f>
        <v>#NAME?</v>
      </c>
      <c r="R1455" s="13" t="e">
        <f ca="1">CalcTable[[#This Row],[ETMult]]*CalcTable[[#This Row],[ETb]]</f>
        <v>#NAME?</v>
      </c>
      <c r="S1455" s="13" t="b">
        <f>INDEX(IRR_LIST,CalcTable[[#This Row],[Day of Week]]+1)</f>
        <v>0</v>
      </c>
      <c r="T1455" s="13">
        <f t="shared" ca="1" si="454"/>
        <v>2.8</v>
      </c>
      <c r="U1455" s="13" t="b">
        <f ca="1">IF(CalcTable[[#This Row],[IrrPrecip]]&gt;=IC_MM,FALSE,TRUE)</f>
        <v>1</v>
      </c>
      <c r="V1455" s="13" t="b">
        <f t="shared" si="455"/>
        <v>1</v>
      </c>
      <c r="W1455" s="13" t="e">
        <f ca="1">IF(AND(IRR_DRIP=FALSE,CalcTable[[#This Row],[IrrHours]]&lt;=0),FALSE,TRUE)</f>
        <v>#NAME?</v>
      </c>
      <c r="X1455" s="13" t="e">
        <f ca="1">AND(CalcTable[[#This Row],[IrrDay]],CalcTable[[#This Row],[IrrRain]],CalcTable[[#This Row],[IrrWarm]],CalcTable[[#This Row],[IrrWindy]])</f>
        <v>#NAME?</v>
      </c>
      <c r="Y1455" s="13" t="e">
        <f t="shared" ca="1" si="456"/>
        <v>#NAME?</v>
      </c>
      <c r="Z1455" s="13" t="e">
        <f ca="1">CalcTable[[#This Row],[IrrHours]]/5</f>
        <v>#NAME?</v>
      </c>
      <c r="AA1455" s="13" t="e">
        <f ca="1">IF(CalcTable[[#This Row],[IrrFlag]]=FALSE,0,MAX(0,CalcTable[[#This Row],[VolRednWind]]*(FCAP*IRR_TARGET-CalcTable[[#This Row],[IWC]])))</f>
        <v>#NAME?</v>
      </c>
      <c r="AB1455" s="13" t="e">
        <f ca="1">CalcTable[[#This Row],[IWC]]+CalcTable[[#This Row],[Eff Precip]]+CalcTable[[#This Row],[IrrAmt]]-CalcTable[[#This Row],[AET]]</f>
        <v>#NAME?</v>
      </c>
      <c r="AC1455" s="13" t="e">
        <f ca="1">IF(CalcTable[[#This Row],[PWC]]&gt;FCAP,MIN(24*PERC,MIN(SAT,CalcTable[[#This Row],[PWC]])-FCAP),0)</f>
        <v>#NAME?</v>
      </c>
      <c r="AD1455" s="13" t="e">
        <f ca="1">IF(CalcTable[[#This Row],[PWC]]&gt;SAT,CalcTable[[#This Row],[PWC]]-SAT,0)</f>
        <v>#NAME?</v>
      </c>
      <c r="AE1455" s="13" t="e">
        <f ca="1">CalcTable[[#This Row],[PWC]]-CalcTable[[#This Row],[PercAmt]]-CalcTable[[#This Row],[Runoff]]</f>
        <v>#NAME?</v>
      </c>
      <c r="AF1455" s="13" t="e">
        <f ca="1">CalcTable[[#This Row],[IrrAmt]]/1000*CUR_IRR_AREA*10000/IRR_EFF</f>
        <v>#NAME?</v>
      </c>
      <c r="AG1455" s="147"/>
      <c r="AH1455" s="13"/>
      <c r="AI1455" s="50">
        <v>0</v>
      </c>
      <c r="AJ1455" s="50">
        <v>0</v>
      </c>
      <c r="AK1455" s="50">
        <v>0</v>
      </c>
      <c r="AL1455" s="50">
        <v>0</v>
      </c>
      <c r="AM1455" s="50"/>
      <c r="AN1455" s="50"/>
      <c r="AO1455" s="50"/>
      <c r="AP1455" s="50"/>
      <c r="AQ1455" s="50"/>
      <c r="AR1455" s="50"/>
      <c r="AS1455" s="50"/>
      <c r="AT1455" s="50"/>
      <c r="AU1455" s="50"/>
      <c r="AV1455" s="50"/>
      <c r="AW1455" s="50"/>
      <c r="AX1455" s="50">
        <f t="shared" si="467"/>
        <v>0</v>
      </c>
      <c r="AY1455" s="50"/>
      <c r="AZ1455" s="50">
        <f t="shared" si="457"/>
        <v>0</v>
      </c>
      <c r="BA1455" s="50">
        <f t="shared" si="458"/>
        <v>0</v>
      </c>
      <c r="BB1455" s="50">
        <f t="shared" si="459"/>
        <v>0</v>
      </c>
      <c r="BC1455" s="17">
        <f t="shared" si="460"/>
        <v>19696</v>
      </c>
      <c r="BD1455" s="50">
        <f t="shared" si="461"/>
        <v>0</v>
      </c>
      <c r="BE1455" s="50">
        <f t="shared" si="462"/>
        <v>0</v>
      </c>
      <c r="BF1455" s="50">
        <f t="shared" si="468"/>
        <v>0</v>
      </c>
      <c r="BG1455" s="50"/>
      <c r="BH1455" s="17">
        <f t="shared" si="463"/>
        <v>0</v>
      </c>
      <c r="BI1455" s="17">
        <f t="shared" si="471"/>
        <v>1455</v>
      </c>
      <c r="BJ1455" s="17">
        <f t="shared" si="469"/>
        <v>1455</v>
      </c>
      <c r="BK1455" s="150">
        <f t="shared" si="470"/>
        <v>25382</v>
      </c>
      <c r="BL1455" s="50" t="e">
        <f t="shared" ca="1" si="464"/>
        <v>#NAME?</v>
      </c>
      <c r="BM1455" s="50" t="e">
        <f t="shared" ca="1" si="465"/>
        <v>#NAME?</v>
      </c>
      <c r="BN1455" s="50" t="e">
        <f t="shared" ca="1" si="466"/>
        <v>#NAME?</v>
      </c>
    </row>
    <row r="1456" spans="1:66" x14ac:dyDescent="0.35">
      <c r="A1456" s="48">
        <v>25383</v>
      </c>
      <c r="B1456" s="17">
        <v>1969</v>
      </c>
      <c r="C1456" s="17">
        <v>6</v>
      </c>
      <c r="D1456" s="17">
        <v>180</v>
      </c>
      <c r="E1456" s="17">
        <v>29</v>
      </c>
      <c r="F1456" s="17">
        <v>1</v>
      </c>
      <c r="G1456" s="50">
        <v>10</v>
      </c>
      <c r="H1456" s="32">
        <v>3.3547589993209073</v>
      </c>
      <c r="I1456" s="50">
        <v>17</v>
      </c>
      <c r="J1456" s="13">
        <v>9</v>
      </c>
      <c r="K1456" s="13">
        <f t="shared" si="452"/>
        <v>9</v>
      </c>
      <c r="L1456" s="13">
        <f t="shared" si="453"/>
        <v>3</v>
      </c>
      <c r="M1456" s="13" t="e">
        <f ca="1">CalcTable[[#This Row],[IWC]]-AE1455</f>
        <v>#NAME?</v>
      </c>
      <c r="N1456" s="13" t="e">
        <f ca="1">IF(CalcTable[[#This Row],[Day of Year]]&lt;123,FCAP,AE1455)</f>
        <v>#NAME?</v>
      </c>
      <c r="O1456" s="17" t="e">
        <f ca="1">IF(IRR_DRIP,5,COUNTIF('IDET Wind Values'!C1440:G1440,"&lt;="&amp;IRR_MAXWIND))</f>
        <v>#NAME?</v>
      </c>
      <c r="P1456" s="13" t="e">
        <f ca="1">CalcTable[[#This Row],[ET_o]]*KL</f>
        <v>#NAME?</v>
      </c>
      <c r="Q1456" s="13" t="e">
        <f ca="1">IF(WILTPT&lt;=0,1,MAX(0,MIN(1,(CalcTable[[#This Row],[IWC]]-WILTPT)/(MAD-WILTPT))))</f>
        <v>#NAME?</v>
      </c>
      <c r="R1456" s="13" t="e">
        <f ca="1">CalcTable[[#This Row],[ETMult]]*CalcTable[[#This Row],[ETb]]</f>
        <v>#NAME?</v>
      </c>
      <c r="S1456" s="13" t="b">
        <f>INDEX(IRR_LIST,CalcTable[[#This Row],[Day of Week]]+1)</f>
        <v>1</v>
      </c>
      <c r="T1456" s="13">
        <f t="shared" ca="1" si="454"/>
        <v>28.8</v>
      </c>
      <c r="U1456" s="13" t="b">
        <f ca="1">IF(CalcTable[[#This Row],[IrrPrecip]]&gt;=IC_MM,FALSE,TRUE)</f>
        <v>0</v>
      </c>
      <c r="V1456" s="13" t="b">
        <f t="shared" si="455"/>
        <v>1</v>
      </c>
      <c r="W1456" s="13" t="e">
        <f ca="1">IF(AND(IRR_DRIP=FALSE,CalcTable[[#This Row],[IrrHours]]&lt;=0),FALSE,TRUE)</f>
        <v>#NAME?</v>
      </c>
      <c r="X1456" s="13" t="e">
        <f ca="1">AND(CalcTable[[#This Row],[IrrDay]],CalcTable[[#This Row],[IrrRain]],CalcTable[[#This Row],[IrrWarm]],CalcTable[[#This Row],[IrrWindy]])</f>
        <v>#NAME?</v>
      </c>
      <c r="Y1456" s="13" t="e">
        <f t="shared" ca="1" si="456"/>
        <v>#NAME?</v>
      </c>
      <c r="Z1456" s="13" t="e">
        <f ca="1">CalcTable[[#This Row],[IrrHours]]/5</f>
        <v>#NAME?</v>
      </c>
      <c r="AA1456" s="13" t="e">
        <f ca="1">IF(CalcTable[[#This Row],[IrrFlag]]=FALSE,0,MAX(0,CalcTable[[#This Row],[VolRednWind]]*(FCAP*IRR_TARGET-CalcTable[[#This Row],[IWC]])))</f>
        <v>#NAME?</v>
      </c>
      <c r="AB1456" s="13" t="e">
        <f ca="1">CalcTable[[#This Row],[IWC]]+CalcTable[[#This Row],[Eff Precip]]+CalcTable[[#This Row],[IrrAmt]]-CalcTable[[#This Row],[AET]]</f>
        <v>#NAME?</v>
      </c>
      <c r="AC1456" s="13" t="e">
        <f ca="1">IF(CalcTable[[#This Row],[PWC]]&gt;FCAP,MIN(24*PERC,MIN(SAT,CalcTable[[#This Row],[PWC]])-FCAP),0)</f>
        <v>#NAME?</v>
      </c>
      <c r="AD1456" s="13" t="e">
        <f ca="1">IF(CalcTable[[#This Row],[PWC]]&gt;SAT,CalcTable[[#This Row],[PWC]]-SAT,0)</f>
        <v>#NAME?</v>
      </c>
      <c r="AE1456" s="13" t="e">
        <f ca="1">CalcTable[[#This Row],[PWC]]-CalcTable[[#This Row],[PercAmt]]-CalcTable[[#This Row],[Runoff]]</f>
        <v>#NAME?</v>
      </c>
      <c r="AF1456" s="13" t="e">
        <f ca="1">CalcTable[[#This Row],[IrrAmt]]/1000*CUR_IRR_AREA*10000/IRR_EFF</f>
        <v>#NAME?</v>
      </c>
      <c r="AG1456" s="147"/>
      <c r="AH1456" s="13"/>
      <c r="AI1456" s="50">
        <v>0</v>
      </c>
      <c r="AJ1456" s="50">
        <v>0</v>
      </c>
      <c r="AK1456" s="50">
        <v>0</v>
      </c>
      <c r="AL1456" s="50">
        <v>0</v>
      </c>
      <c r="AM1456" s="50"/>
      <c r="AN1456" s="50"/>
      <c r="AO1456" s="50"/>
      <c r="AP1456" s="50"/>
      <c r="AQ1456" s="50"/>
      <c r="AR1456" s="50"/>
      <c r="AS1456" s="50"/>
      <c r="AT1456" s="50"/>
      <c r="AU1456" s="50"/>
      <c r="AV1456" s="50"/>
      <c r="AW1456" s="50"/>
      <c r="AX1456" s="50">
        <f t="shared" si="467"/>
        <v>0</v>
      </c>
      <c r="AY1456" s="50"/>
      <c r="AZ1456" s="50">
        <f t="shared" si="457"/>
        <v>0</v>
      </c>
      <c r="BA1456" s="50">
        <f t="shared" si="458"/>
        <v>0</v>
      </c>
      <c r="BB1456" s="50">
        <f t="shared" si="459"/>
        <v>0</v>
      </c>
      <c r="BC1456" s="17">
        <f t="shared" si="460"/>
        <v>19696</v>
      </c>
      <c r="BD1456" s="50">
        <f t="shared" si="461"/>
        <v>0</v>
      </c>
      <c r="BE1456" s="50">
        <f t="shared" si="462"/>
        <v>0</v>
      </c>
      <c r="BF1456" s="50">
        <f t="shared" si="468"/>
        <v>0</v>
      </c>
      <c r="BG1456" s="50"/>
      <c r="BH1456" s="17">
        <f t="shared" si="463"/>
        <v>0</v>
      </c>
      <c r="BI1456" s="17">
        <f t="shared" si="471"/>
        <v>1456</v>
      </c>
      <c r="BJ1456" s="17">
        <f t="shared" si="469"/>
        <v>1456</v>
      </c>
      <c r="BK1456" s="150">
        <f t="shared" si="470"/>
        <v>25383</v>
      </c>
      <c r="BL1456" s="50" t="e">
        <f t="shared" ca="1" si="464"/>
        <v>#NAME?</v>
      </c>
      <c r="BM1456" s="50" t="e">
        <f t="shared" ca="1" si="465"/>
        <v>#NAME?</v>
      </c>
      <c r="BN1456" s="50" t="e">
        <f t="shared" ca="1" si="466"/>
        <v>#NAME?</v>
      </c>
    </row>
    <row r="1457" spans="1:66" x14ac:dyDescent="0.35">
      <c r="A1457" s="48">
        <v>25384</v>
      </c>
      <c r="B1457" s="17">
        <v>1969</v>
      </c>
      <c r="C1457" s="17">
        <v>6</v>
      </c>
      <c r="D1457" s="17">
        <v>181</v>
      </c>
      <c r="E1457" s="17">
        <v>30</v>
      </c>
      <c r="F1457" s="17">
        <v>2</v>
      </c>
      <c r="G1457" s="50">
        <v>7.2</v>
      </c>
      <c r="H1457" s="32">
        <v>3.3425655229458249</v>
      </c>
      <c r="I1457" s="50">
        <v>19.5</v>
      </c>
      <c r="J1457" s="13">
        <v>0.5</v>
      </c>
      <c r="K1457" s="13">
        <f t="shared" si="452"/>
        <v>0.5</v>
      </c>
      <c r="L1457" s="13">
        <f t="shared" si="453"/>
        <v>0</v>
      </c>
      <c r="M1457" s="13" t="e">
        <f ca="1">CalcTable[[#This Row],[IWC]]-AE1456</f>
        <v>#NAME?</v>
      </c>
      <c r="N1457" s="13" t="e">
        <f ca="1">IF(CalcTable[[#This Row],[Day of Year]]&lt;123,FCAP,AE1456)</f>
        <v>#NAME?</v>
      </c>
      <c r="O1457" s="17" t="e">
        <f ca="1">IF(IRR_DRIP,5,COUNTIF('IDET Wind Values'!C1441:G1441,"&lt;="&amp;IRR_MAXWIND))</f>
        <v>#NAME?</v>
      </c>
      <c r="P1457" s="13" t="e">
        <f ca="1">CalcTable[[#This Row],[ET_o]]*KL</f>
        <v>#NAME?</v>
      </c>
      <c r="Q1457" s="13" t="e">
        <f ca="1">IF(WILTPT&lt;=0,1,MAX(0,MIN(1,(CalcTable[[#This Row],[IWC]]-WILTPT)/(MAD-WILTPT))))</f>
        <v>#NAME?</v>
      </c>
      <c r="R1457" s="13" t="e">
        <f ca="1">CalcTable[[#This Row],[ETMult]]*CalcTable[[#This Row],[ETb]]</f>
        <v>#NAME?</v>
      </c>
      <c r="S1457" s="13" t="b">
        <f>INDEX(IRR_LIST,CalcTable[[#This Row],[Day of Week]]+1)</f>
        <v>0</v>
      </c>
      <c r="T1457" s="13">
        <f t="shared" ca="1" si="454"/>
        <v>37.5</v>
      </c>
      <c r="U1457" s="13" t="b">
        <f ca="1">IF(CalcTable[[#This Row],[IrrPrecip]]&gt;=IC_MM,FALSE,TRUE)</f>
        <v>0</v>
      </c>
      <c r="V1457" s="13" t="b">
        <f t="shared" si="455"/>
        <v>1</v>
      </c>
      <c r="W1457" s="13" t="e">
        <f ca="1">IF(AND(IRR_DRIP=FALSE,CalcTable[[#This Row],[IrrHours]]&lt;=0),FALSE,TRUE)</f>
        <v>#NAME?</v>
      </c>
      <c r="X1457" s="13" t="e">
        <f ca="1">AND(CalcTable[[#This Row],[IrrDay]],CalcTable[[#This Row],[IrrRain]],CalcTable[[#This Row],[IrrWarm]],CalcTable[[#This Row],[IrrWindy]])</f>
        <v>#NAME?</v>
      </c>
      <c r="Y1457" s="13" t="e">
        <f t="shared" ca="1" si="456"/>
        <v>#NAME?</v>
      </c>
      <c r="Z1457" s="13" t="e">
        <f ca="1">CalcTable[[#This Row],[IrrHours]]/5</f>
        <v>#NAME?</v>
      </c>
      <c r="AA1457" s="13" t="e">
        <f ca="1">IF(CalcTable[[#This Row],[IrrFlag]]=FALSE,0,MAX(0,CalcTable[[#This Row],[VolRednWind]]*(FCAP*IRR_TARGET-CalcTable[[#This Row],[IWC]])))</f>
        <v>#NAME?</v>
      </c>
      <c r="AB1457" s="13" t="e">
        <f ca="1">CalcTable[[#This Row],[IWC]]+CalcTable[[#This Row],[Eff Precip]]+CalcTable[[#This Row],[IrrAmt]]-CalcTable[[#This Row],[AET]]</f>
        <v>#NAME?</v>
      </c>
      <c r="AC1457" s="13" t="e">
        <f ca="1">IF(CalcTable[[#This Row],[PWC]]&gt;FCAP,MIN(24*PERC,MIN(SAT,CalcTable[[#This Row],[PWC]])-FCAP),0)</f>
        <v>#NAME?</v>
      </c>
      <c r="AD1457" s="13" t="e">
        <f ca="1">IF(CalcTable[[#This Row],[PWC]]&gt;SAT,CalcTable[[#This Row],[PWC]]-SAT,0)</f>
        <v>#NAME?</v>
      </c>
      <c r="AE1457" s="13" t="e">
        <f ca="1">CalcTable[[#This Row],[PWC]]-CalcTable[[#This Row],[PercAmt]]-CalcTable[[#This Row],[Runoff]]</f>
        <v>#NAME?</v>
      </c>
      <c r="AF1457" s="13" t="e">
        <f ca="1">CalcTable[[#This Row],[IrrAmt]]/1000*CUR_IRR_AREA*10000/IRR_EFF</f>
        <v>#NAME?</v>
      </c>
      <c r="AG1457" s="147"/>
      <c r="AH1457" s="13"/>
      <c r="AI1457" s="50">
        <v>0</v>
      </c>
      <c r="AJ1457" s="50">
        <v>0</v>
      </c>
      <c r="AK1457" s="50">
        <v>0</v>
      </c>
      <c r="AL1457" s="50">
        <v>0</v>
      </c>
      <c r="AM1457" s="50"/>
      <c r="AN1457" s="50"/>
      <c r="AO1457" s="50"/>
      <c r="AP1457" s="50"/>
      <c r="AQ1457" s="50"/>
      <c r="AR1457" s="50"/>
      <c r="AS1457" s="50"/>
      <c r="AT1457" s="50"/>
      <c r="AU1457" s="50"/>
      <c r="AV1457" s="50"/>
      <c r="AW1457" s="50"/>
      <c r="AX1457" s="50">
        <f t="shared" si="467"/>
        <v>0</v>
      </c>
      <c r="AY1457" s="50"/>
      <c r="AZ1457" s="50">
        <f t="shared" si="457"/>
        <v>0</v>
      </c>
      <c r="BA1457" s="50">
        <f t="shared" si="458"/>
        <v>0</v>
      </c>
      <c r="BB1457" s="50">
        <f t="shared" si="459"/>
        <v>0</v>
      </c>
      <c r="BC1457" s="17">
        <f t="shared" si="460"/>
        <v>19696</v>
      </c>
      <c r="BD1457" s="50">
        <f t="shared" si="461"/>
        <v>0</v>
      </c>
      <c r="BE1457" s="50">
        <f t="shared" si="462"/>
        <v>0</v>
      </c>
      <c r="BF1457" s="50">
        <f t="shared" si="468"/>
        <v>0</v>
      </c>
      <c r="BG1457" s="50"/>
      <c r="BH1457" s="17">
        <f t="shared" si="463"/>
        <v>0</v>
      </c>
      <c r="BI1457" s="17">
        <f t="shared" si="471"/>
        <v>1457</v>
      </c>
      <c r="BJ1457" s="17">
        <f t="shared" si="469"/>
        <v>1457</v>
      </c>
      <c r="BK1457" s="150">
        <f t="shared" si="470"/>
        <v>25384</v>
      </c>
      <c r="BL1457" s="50" t="e">
        <f t="shared" ca="1" si="464"/>
        <v>#NAME?</v>
      </c>
      <c r="BM1457" s="50" t="e">
        <f t="shared" ca="1" si="465"/>
        <v>#NAME?</v>
      </c>
      <c r="BN1457" s="50" t="e">
        <f t="shared" ca="1" si="466"/>
        <v>#NAME?</v>
      </c>
    </row>
    <row r="1458" spans="1:66" x14ac:dyDescent="0.35">
      <c r="A1458" s="48">
        <v>25385</v>
      </c>
      <c r="B1458" s="17">
        <v>1969</v>
      </c>
      <c r="C1458" s="17">
        <v>7</v>
      </c>
      <c r="D1458" s="17">
        <v>182</v>
      </c>
      <c r="E1458" s="17">
        <v>1</v>
      </c>
      <c r="F1458" s="17">
        <v>3</v>
      </c>
      <c r="G1458" s="50">
        <v>6.1</v>
      </c>
      <c r="H1458" s="32">
        <v>3.555429779420737</v>
      </c>
      <c r="I1458" s="50">
        <v>1</v>
      </c>
      <c r="J1458" s="13">
        <v>2.6</v>
      </c>
      <c r="K1458" s="13">
        <f t="shared" si="452"/>
        <v>2.6</v>
      </c>
      <c r="L1458" s="13">
        <f t="shared" si="453"/>
        <v>0</v>
      </c>
      <c r="M1458" s="13" t="e">
        <f ca="1">CalcTable[[#This Row],[IWC]]-AE1457</f>
        <v>#NAME?</v>
      </c>
      <c r="N1458" s="13" t="e">
        <f ca="1">IF(CalcTable[[#This Row],[Day of Year]]&lt;123,FCAP,AE1457)</f>
        <v>#NAME?</v>
      </c>
      <c r="O1458" s="17" t="e">
        <f ca="1">IF(IRR_DRIP,5,COUNTIF('IDET Wind Values'!C1442:G1442,"&lt;="&amp;IRR_MAXWIND))</f>
        <v>#NAME?</v>
      </c>
      <c r="P1458" s="13" t="e">
        <f ca="1">CalcTable[[#This Row],[ET_o]]*KL</f>
        <v>#NAME?</v>
      </c>
      <c r="Q1458" s="13" t="e">
        <f ca="1">IF(WILTPT&lt;=0,1,MAX(0,MIN(1,(CalcTable[[#This Row],[IWC]]-WILTPT)/(MAD-WILTPT))))</f>
        <v>#NAME?</v>
      </c>
      <c r="R1458" s="13" t="e">
        <f ca="1">CalcTable[[#This Row],[ETMult]]*CalcTable[[#This Row],[ETb]]</f>
        <v>#NAME?</v>
      </c>
      <c r="S1458" s="13" t="b">
        <f>INDEX(IRR_LIST,CalcTable[[#This Row],[Day of Week]]+1)</f>
        <v>1</v>
      </c>
      <c r="T1458" s="13">
        <f t="shared" ca="1" si="454"/>
        <v>9.5</v>
      </c>
      <c r="U1458" s="13" t="b">
        <f ca="1">IF(CalcTable[[#This Row],[IrrPrecip]]&gt;=IC_MM,FALSE,TRUE)</f>
        <v>1</v>
      </c>
      <c r="V1458" s="13" t="b">
        <f t="shared" si="455"/>
        <v>1</v>
      </c>
      <c r="W1458" s="13" t="e">
        <f ca="1">IF(AND(IRR_DRIP=FALSE,CalcTable[[#This Row],[IrrHours]]&lt;=0),FALSE,TRUE)</f>
        <v>#NAME?</v>
      </c>
      <c r="X1458" s="13" t="e">
        <f ca="1">AND(CalcTable[[#This Row],[IrrDay]],CalcTable[[#This Row],[IrrRain]],CalcTable[[#This Row],[IrrWarm]],CalcTable[[#This Row],[IrrWindy]])</f>
        <v>#NAME?</v>
      </c>
      <c r="Y1458" s="13" t="e">
        <f t="shared" ca="1" si="456"/>
        <v>#NAME?</v>
      </c>
      <c r="Z1458" s="13" t="e">
        <f ca="1">CalcTable[[#This Row],[IrrHours]]/5</f>
        <v>#NAME?</v>
      </c>
      <c r="AA1458" s="13" t="e">
        <f ca="1">IF(CalcTable[[#This Row],[IrrFlag]]=FALSE,0,MAX(0,CalcTable[[#This Row],[VolRednWind]]*(FCAP*IRR_TARGET-CalcTable[[#This Row],[IWC]])))</f>
        <v>#NAME?</v>
      </c>
      <c r="AB1458" s="13" t="e">
        <f ca="1">CalcTable[[#This Row],[IWC]]+CalcTable[[#This Row],[Eff Precip]]+CalcTable[[#This Row],[IrrAmt]]-CalcTable[[#This Row],[AET]]</f>
        <v>#NAME?</v>
      </c>
      <c r="AC1458" s="13" t="e">
        <f ca="1">IF(CalcTable[[#This Row],[PWC]]&gt;FCAP,MIN(24*PERC,MIN(SAT,CalcTable[[#This Row],[PWC]])-FCAP),0)</f>
        <v>#NAME?</v>
      </c>
      <c r="AD1458" s="13" t="e">
        <f ca="1">IF(CalcTable[[#This Row],[PWC]]&gt;SAT,CalcTable[[#This Row],[PWC]]-SAT,0)</f>
        <v>#NAME?</v>
      </c>
      <c r="AE1458" s="13" t="e">
        <f ca="1">CalcTable[[#This Row],[PWC]]-CalcTable[[#This Row],[PercAmt]]-CalcTable[[#This Row],[Runoff]]</f>
        <v>#NAME?</v>
      </c>
      <c r="AF1458" s="13" t="e">
        <f ca="1">CalcTable[[#This Row],[IrrAmt]]/1000*CUR_IRR_AREA*10000/IRR_EFF</f>
        <v>#NAME?</v>
      </c>
      <c r="AG1458" s="147"/>
      <c r="AH1458" s="13"/>
      <c r="AI1458" s="50">
        <v>4.5982366928496621</v>
      </c>
      <c r="AJ1458" s="50">
        <v>7.3246366928496629</v>
      </c>
      <c r="AK1458" s="50">
        <v>0</v>
      </c>
      <c r="AL1458" s="50">
        <v>0</v>
      </c>
      <c r="AM1458" s="50"/>
      <c r="AN1458" s="50"/>
      <c r="AO1458" s="50"/>
      <c r="AP1458" s="50"/>
      <c r="AQ1458" s="50"/>
      <c r="AR1458" s="50"/>
      <c r="AS1458" s="50"/>
      <c r="AT1458" s="50"/>
      <c r="AU1458" s="50"/>
      <c r="AV1458" s="50"/>
      <c r="AW1458" s="50"/>
      <c r="AX1458" s="50">
        <f t="shared" si="467"/>
        <v>11.922873385699326</v>
      </c>
      <c r="AY1458" s="50"/>
      <c r="AZ1458" s="50">
        <f t="shared" si="457"/>
        <v>282.2968144853852</v>
      </c>
      <c r="BA1458" s="50">
        <f t="shared" si="458"/>
        <v>458.25802678289847</v>
      </c>
      <c r="BB1458" s="50">
        <f t="shared" si="459"/>
        <v>474.32412673588897</v>
      </c>
      <c r="BC1458" s="17">
        <f t="shared" si="460"/>
        <v>19697</v>
      </c>
      <c r="BD1458" s="50">
        <f t="shared" si="461"/>
        <v>11.922873385699326</v>
      </c>
      <c r="BE1458" s="50">
        <f t="shared" si="462"/>
        <v>282.2968144853852</v>
      </c>
      <c r="BF1458" s="50">
        <f t="shared" si="468"/>
        <v>461.74772135580463</v>
      </c>
      <c r="BG1458" s="50"/>
      <c r="BH1458" s="17">
        <f t="shared" si="463"/>
        <v>0</v>
      </c>
      <c r="BI1458" s="17">
        <f t="shared" si="471"/>
        <v>1458</v>
      </c>
      <c r="BJ1458" s="17">
        <f t="shared" si="469"/>
        <v>1458</v>
      </c>
      <c r="BK1458" s="150">
        <f t="shared" si="470"/>
        <v>25385</v>
      </c>
      <c r="BL1458" s="50" t="e">
        <f t="shared" ca="1" si="464"/>
        <v>#NAME?</v>
      </c>
      <c r="BM1458" s="50" t="e">
        <f t="shared" ca="1" si="465"/>
        <v>#NAME?</v>
      </c>
      <c r="BN1458" s="50" t="e">
        <f t="shared" ca="1" si="466"/>
        <v>#NAME?</v>
      </c>
    </row>
    <row r="1459" spans="1:66" x14ac:dyDescent="0.35">
      <c r="A1459" s="48">
        <v>25386</v>
      </c>
      <c r="B1459" s="17">
        <v>1969</v>
      </c>
      <c r="C1459" s="17">
        <v>7</v>
      </c>
      <c r="D1459" s="17">
        <v>183</v>
      </c>
      <c r="E1459" s="17">
        <v>2</v>
      </c>
      <c r="F1459" s="17">
        <v>4</v>
      </c>
      <c r="G1459" s="50">
        <v>7.8</v>
      </c>
      <c r="H1459" s="32">
        <v>4.6507664665098156</v>
      </c>
      <c r="I1459" s="50">
        <v>5.333333333333333</v>
      </c>
      <c r="J1459" s="13">
        <v>0.5</v>
      </c>
      <c r="K1459" s="13">
        <f t="shared" si="452"/>
        <v>0.5</v>
      </c>
      <c r="L1459" s="13">
        <f t="shared" si="453"/>
        <v>0</v>
      </c>
      <c r="M1459" s="13" t="e">
        <f ca="1">CalcTable[[#This Row],[IWC]]-AE1458</f>
        <v>#NAME?</v>
      </c>
      <c r="N1459" s="13" t="e">
        <f ca="1">IF(CalcTable[[#This Row],[Day of Year]]&lt;123,FCAP,AE1458)</f>
        <v>#NAME?</v>
      </c>
      <c r="O1459" s="17" t="e">
        <f ca="1">IF(IRR_DRIP,5,COUNTIF('IDET Wind Values'!C1443:G1443,"&lt;="&amp;IRR_MAXWIND))</f>
        <v>#NAME?</v>
      </c>
      <c r="P1459" s="13" t="e">
        <f ca="1">CalcTable[[#This Row],[ET_o]]*KL</f>
        <v>#NAME?</v>
      </c>
      <c r="Q1459" s="13" t="e">
        <f ca="1">IF(WILTPT&lt;=0,1,MAX(0,MIN(1,(CalcTable[[#This Row],[IWC]]-WILTPT)/(MAD-WILTPT))))</f>
        <v>#NAME?</v>
      </c>
      <c r="R1459" s="13" t="e">
        <f ca="1">CalcTable[[#This Row],[ETMult]]*CalcTable[[#This Row],[ETb]]</f>
        <v>#NAME?</v>
      </c>
      <c r="S1459" s="13" t="b">
        <f>INDEX(IRR_LIST,CalcTable[[#This Row],[Day of Week]]+1)</f>
        <v>0</v>
      </c>
      <c r="T1459" s="13">
        <f t="shared" ca="1" si="454"/>
        <v>3.1</v>
      </c>
      <c r="U1459" s="13" t="b">
        <f ca="1">IF(CalcTable[[#This Row],[IrrPrecip]]&gt;=IC_MM,FALSE,TRUE)</f>
        <v>1</v>
      </c>
      <c r="V1459" s="13" t="b">
        <f t="shared" si="455"/>
        <v>1</v>
      </c>
      <c r="W1459" s="13" t="e">
        <f ca="1">IF(AND(IRR_DRIP=FALSE,CalcTable[[#This Row],[IrrHours]]&lt;=0),FALSE,TRUE)</f>
        <v>#NAME?</v>
      </c>
      <c r="X1459" s="13" t="e">
        <f ca="1">AND(CalcTable[[#This Row],[IrrDay]],CalcTable[[#This Row],[IrrRain]],CalcTable[[#This Row],[IrrWarm]],CalcTable[[#This Row],[IrrWindy]])</f>
        <v>#NAME?</v>
      </c>
      <c r="Y1459" s="13" t="e">
        <f t="shared" ca="1" si="456"/>
        <v>#NAME?</v>
      </c>
      <c r="Z1459" s="13" t="e">
        <f ca="1">CalcTable[[#This Row],[IrrHours]]/5</f>
        <v>#NAME?</v>
      </c>
      <c r="AA1459" s="13" t="e">
        <f ca="1">IF(CalcTable[[#This Row],[IrrFlag]]=FALSE,0,MAX(0,CalcTable[[#This Row],[VolRednWind]]*(FCAP*IRR_TARGET-CalcTable[[#This Row],[IWC]])))</f>
        <v>#NAME?</v>
      </c>
      <c r="AB1459" s="13" t="e">
        <f ca="1">CalcTable[[#This Row],[IWC]]+CalcTable[[#This Row],[Eff Precip]]+CalcTable[[#This Row],[IrrAmt]]-CalcTable[[#This Row],[AET]]</f>
        <v>#NAME?</v>
      </c>
      <c r="AC1459" s="13" t="e">
        <f ca="1">IF(CalcTable[[#This Row],[PWC]]&gt;FCAP,MIN(24*PERC,MIN(SAT,CalcTable[[#This Row],[PWC]])-FCAP),0)</f>
        <v>#NAME?</v>
      </c>
      <c r="AD1459" s="13" t="e">
        <f ca="1">IF(CalcTable[[#This Row],[PWC]]&gt;SAT,CalcTable[[#This Row],[PWC]]-SAT,0)</f>
        <v>#NAME?</v>
      </c>
      <c r="AE1459" s="13" t="e">
        <f ca="1">CalcTable[[#This Row],[PWC]]-CalcTable[[#This Row],[PercAmt]]-CalcTable[[#This Row],[Runoff]]</f>
        <v>#NAME?</v>
      </c>
      <c r="AF1459" s="13" t="e">
        <f ca="1">CalcTable[[#This Row],[IrrAmt]]/1000*CUR_IRR_AREA*10000/IRR_EFF</f>
        <v>#NAME?</v>
      </c>
      <c r="AG1459" s="147"/>
      <c r="AH1459" s="13"/>
      <c r="AI1459" s="50">
        <v>0</v>
      </c>
      <c r="AJ1459" s="50">
        <v>0</v>
      </c>
      <c r="AK1459" s="50">
        <v>5.3775179330412932</v>
      </c>
      <c r="AL1459" s="50">
        <v>6.0738974163016124</v>
      </c>
      <c r="AM1459" s="50"/>
      <c r="AN1459" s="50"/>
      <c r="AO1459" s="50"/>
      <c r="AP1459" s="50"/>
      <c r="AQ1459" s="50"/>
      <c r="AR1459" s="50"/>
      <c r="AS1459" s="50"/>
      <c r="AT1459" s="50"/>
      <c r="AU1459" s="50"/>
      <c r="AV1459" s="50"/>
      <c r="AW1459" s="50"/>
      <c r="AX1459" s="50">
        <f t="shared" si="467"/>
        <v>11.451415349342906</v>
      </c>
      <c r="AY1459" s="50"/>
      <c r="AZ1459" s="50">
        <f t="shared" si="457"/>
        <v>257.03792056278627</v>
      </c>
      <c r="BA1459" s="50">
        <f t="shared" si="458"/>
        <v>395.75679832682965</v>
      </c>
      <c r="BB1459" s="50">
        <f t="shared" si="459"/>
        <v>407.99669930600999</v>
      </c>
      <c r="BC1459" s="17">
        <f t="shared" si="460"/>
        <v>19697</v>
      </c>
      <c r="BD1459" s="50">
        <f t="shared" si="461"/>
        <v>11.451415349342906</v>
      </c>
      <c r="BE1459" s="50">
        <f t="shared" si="462"/>
        <v>257.03792056278627</v>
      </c>
      <c r="BF1459" s="50">
        <f t="shared" si="468"/>
        <v>420.43221188401122</v>
      </c>
      <c r="BG1459" s="50"/>
      <c r="BH1459" s="17">
        <f t="shared" si="463"/>
        <v>0</v>
      </c>
      <c r="BI1459" s="17">
        <f t="shared" si="471"/>
        <v>1459</v>
      </c>
      <c r="BJ1459" s="17">
        <f t="shared" si="469"/>
        <v>1459</v>
      </c>
      <c r="BK1459" s="150">
        <f t="shared" si="470"/>
        <v>25386</v>
      </c>
      <c r="BL1459" s="50" t="e">
        <f t="shared" ca="1" si="464"/>
        <v>#NAME?</v>
      </c>
      <c r="BM1459" s="50" t="e">
        <f t="shared" ca="1" si="465"/>
        <v>#NAME?</v>
      </c>
      <c r="BN1459" s="50" t="e">
        <f t="shared" ca="1" si="466"/>
        <v>#NAME?</v>
      </c>
    </row>
    <row r="1460" spans="1:66" x14ac:dyDescent="0.35">
      <c r="A1460" s="48">
        <v>25387</v>
      </c>
      <c r="B1460" s="17">
        <v>1969</v>
      </c>
      <c r="C1460" s="17">
        <v>7</v>
      </c>
      <c r="D1460" s="17">
        <v>184</v>
      </c>
      <c r="E1460" s="17">
        <v>3</v>
      </c>
      <c r="F1460" s="17">
        <v>5</v>
      </c>
      <c r="G1460" s="50">
        <v>8.9</v>
      </c>
      <c r="H1460" s="32">
        <v>4.3272519651194967</v>
      </c>
      <c r="I1460" s="50">
        <v>7.5</v>
      </c>
      <c r="J1460" s="13">
        <v>9.6999999999999993</v>
      </c>
      <c r="K1460" s="13">
        <f t="shared" si="452"/>
        <v>9.6999999999999993</v>
      </c>
      <c r="L1460" s="13">
        <f t="shared" si="453"/>
        <v>3.5249999999999995</v>
      </c>
      <c r="M1460" s="13" t="e">
        <f ca="1">CalcTable[[#This Row],[IWC]]-AE1459</f>
        <v>#NAME?</v>
      </c>
      <c r="N1460" s="13" t="e">
        <f ca="1">IF(CalcTable[[#This Row],[Day of Year]]&lt;123,FCAP,AE1459)</f>
        <v>#NAME?</v>
      </c>
      <c r="O1460" s="17" t="e">
        <f ca="1">IF(IRR_DRIP,5,COUNTIF('IDET Wind Values'!C1444:G1444,"&lt;="&amp;IRR_MAXWIND))</f>
        <v>#NAME?</v>
      </c>
      <c r="P1460" s="13" t="e">
        <f ca="1">CalcTable[[#This Row],[ET_o]]*KL</f>
        <v>#NAME?</v>
      </c>
      <c r="Q1460" s="13" t="e">
        <f ca="1">IF(WILTPT&lt;=0,1,MAX(0,MIN(1,(CalcTable[[#This Row],[IWC]]-WILTPT)/(MAD-WILTPT))))</f>
        <v>#NAME?</v>
      </c>
      <c r="R1460" s="13" t="e">
        <f ca="1">CalcTable[[#This Row],[ETMult]]*CalcTable[[#This Row],[ETb]]</f>
        <v>#NAME?</v>
      </c>
      <c r="S1460" s="13" t="b">
        <f>INDEX(IRR_LIST,CalcTable[[#This Row],[Day of Week]]+1)</f>
        <v>1</v>
      </c>
      <c r="T1460" s="13">
        <f t="shared" ca="1" si="454"/>
        <v>3.1</v>
      </c>
      <c r="U1460" s="13" t="b">
        <f ca="1">IF(CalcTable[[#This Row],[IrrPrecip]]&gt;=IC_MM,FALSE,TRUE)</f>
        <v>1</v>
      </c>
      <c r="V1460" s="13" t="b">
        <f t="shared" si="455"/>
        <v>1</v>
      </c>
      <c r="W1460" s="13" t="e">
        <f ca="1">IF(AND(IRR_DRIP=FALSE,CalcTable[[#This Row],[IrrHours]]&lt;=0),FALSE,TRUE)</f>
        <v>#NAME?</v>
      </c>
      <c r="X1460" s="13" t="e">
        <f ca="1">AND(CalcTable[[#This Row],[IrrDay]],CalcTable[[#This Row],[IrrRain]],CalcTable[[#This Row],[IrrWarm]],CalcTable[[#This Row],[IrrWindy]])</f>
        <v>#NAME?</v>
      </c>
      <c r="Y1460" s="13" t="e">
        <f t="shared" ca="1" si="456"/>
        <v>#NAME?</v>
      </c>
      <c r="Z1460" s="13" t="e">
        <f ca="1">CalcTable[[#This Row],[IrrHours]]/5</f>
        <v>#NAME?</v>
      </c>
      <c r="AA1460" s="13" t="e">
        <f ca="1">IF(CalcTable[[#This Row],[IrrFlag]]=FALSE,0,MAX(0,CalcTable[[#This Row],[VolRednWind]]*(FCAP*IRR_TARGET-CalcTable[[#This Row],[IWC]])))</f>
        <v>#NAME?</v>
      </c>
      <c r="AB1460" s="13" t="e">
        <f ca="1">CalcTable[[#This Row],[IWC]]+CalcTable[[#This Row],[Eff Precip]]+CalcTable[[#This Row],[IrrAmt]]-CalcTable[[#This Row],[AET]]</f>
        <v>#NAME?</v>
      </c>
      <c r="AC1460" s="13" t="e">
        <f ca="1">IF(CalcTable[[#This Row],[PWC]]&gt;FCAP,MIN(24*PERC,MIN(SAT,CalcTable[[#This Row],[PWC]])-FCAP),0)</f>
        <v>#NAME?</v>
      </c>
      <c r="AD1460" s="13" t="e">
        <f ca="1">IF(CalcTable[[#This Row],[PWC]]&gt;SAT,CalcTable[[#This Row],[PWC]]-SAT,0)</f>
        <v>#NAME?</v>
      </c>
      <c r="AE1460" s="13" t="e">
        <f ca="1">CalcTable[[#This Row],[PWC]]-CalcTable[[#This Row],[PercAmt]]-CalcTable[[#This Row],[Runoff]]</f>
        <v>#NAME?</v>
      </c>
      <c r="AF1460" s="13" t="e">
        <f ca="1">CalcTable[[#This Row],[IrrAmt]]/1000*CUR_IRR_AREA*10000/IRR_EFF</f>
        <v>#NAME?</v>
      </c>
      <c r="AG1460" s="147"/>
      <c r="AH1460" s="13"/>
      <c r="AI1460" s="50">
        <v>0</v>
      </c>
      <c r="AJ1460" s="50">
        <v>0</v>
      </c>
      <c r="AK1460" s="50">
        <v>0</v>
      </c>
      <c r="AL1460" s="50">
        <v>0</v>
      </c>
      <c r="AM1460" s="50"/>
      <c r="AN1460" s="50"/>
      <c r="AO1460" s="50"/>
      <c r="AP1460" s="50"/>
      <c r="AQ1460" s="50"/>
      <c r="AR1460" s="50"/>
      <c r="AS1460" s="50"/>
      <c r="AT1460" s="50"/>
      <c r="AU1460" s="50"/>
      <c r="AV1460" s="50"/>
      <c r="AW1460" s="50"/>
      <c r="AX1460" s="50">
        <f t="shared" si="467"/>
        <v>0</v>
      </c>
      <c r="AY1460" s="50"/>
      <c r="AZ1460" s="50">
        <f t="shared" si="457"/>
        <v>0</v>
      </c>
      <c r="BA1460" s="50">
        <f t="shared" si="458"/>
        <v>0</v>
      </c>
      <c r="BB1460" s="50">
        <f t="shared" si="459"/>
        <v>0</v>
      </c>
      <c r="BC1460" s="17">
        <f t="shared" si="460"/>
        <v>19697</v>
      </c>
      <c r="BD1460" s="50">
        <f t="shared" si="461"/>
        <v>0</v>
      </c>
      <c r="BE1460" s="50">
        <f t="shared" si="462"/>
        <v>0</v>
      </c>
      <c r="BF1460" s="50">
        <f t="shared" si="468"/>
        <v>0</v>
      </c>
      <c r="BG1460" s="50"/>
      <c r="BH1460" s="17">
        <f t="shared" si="463"/>
        <v>0</v>
      </c>
      <c r="BI1460" s="17">
        <f t="shared" si="471"/>
        <v>1460</v>
      </c>
      <c r="BJ1460" s="17">
        <f t="shared" si="469"/>
        <v>1460</v>
      </c>
      <c r="BK1460" s="150">
        <f t="shared" si="470"/>
        <v>25387</v>
      </c>
      <c r="BL1460" s="50" t="e">
        <f t="shared" ca="1" si="464"/>
        <v>#NAME?</v>
      </c>
      <c r="BM1460" s="50" t="e">
        <f t="shared" ca="1" si="465"/>
        <v>#NAME?</v>
      </c>
      <c r="BN1460" s="50" t="e">
        <f t="shared" ca="1" si="466"/>
        <v>#NAME?</v>
      </c>
    </row>
    <row r="1461" spans="1:66" x14ac:dyDescent="0.35">
      <c r="A1461" s="48">
        <v>25388</v>
      </c>
      <c r="B1461" s="17">
        <v>1969</v>
      </c>
      <c r="C1461" s="17">
        <v>7</v>
      </c>
      <c r="D1461" s="17">
        <v>185</v>
      </c>
      <c r="E1461" s="17">
        <v>4</v>
      </c>
      <c r="F1461" s="17">
        <v>6</v>
      </c>
      <c r="G1461" s="50">
        <v>10</v>
      </c>
      <c r="H1461" s="32">
        <v>3.3181669433157328</v>
      </c>
      <c r="I1461" s="50">
        <v>24.666666666666668</v>
      </c>
      <c r="J1461" s="13">
        <v>10.9</v>
      </c>
      <c r="K1461" s="13">
        <f t="shared" si="452"/>
        <v>10.9</v>
      </c>
      <c r="L1461" s="13">
        <f t="shared" si="453"/>
        <v>4.4250000000000007</v>
      </c>
      <c r="M1461" s="13" t="e">
        <f ca="1">CalcTable[[#This Row],[IWC]]-AE1460</f>
        <v>#NAME?</v>
      </c>
      <c r="N1461" s="13" t="e">
        <f ca="1">IF(CalcTable[[#This Row],[Day of Year]]&lt;123,FCAP,AE1460)</f>
        <v>#NAME?</v>
      </c>
      <c r="O1461" s="17" t="e">
        <f ca="1">IF(IRR_DRIP,5,COUNTIF('IDET Wind Values'!C1445:G1445,"&lt;="&amp;IRR_MAXWIND))</f>
        <v>#NAME?</v>
      </c>
      <c r="P1461" s="13" t="e">
        <f ca="1">CalcTable[[#This Row],[ET_o]]*KL</f>
        <v>#NAME?</v>
      </c>
      <c r="Q1461" s="13" t="e">
        <f ca="1">IF(WILTPT&lt;=0,1,MAX(0,MIN(1,(CalcTable[[#This Row],[IWC]]-WILTPT)/(MAD-WILTPT))))</f>
        <v>#NAME?</v>
      </c>
      <c r="R1461" s="13" t="e">
        <f ca="1">CalcTable[[#This Row],[ETMult]]*CalcTable[[#This Row],[ETb]]</f>
        <v>#NAME?</v>
      </c>
      <c r="S1461" s="13" t="b">
        <f>INDEX(IRR_LIST,CalcTable[[#This Row],[Day of Week]]+1)</f>
        <v>0</v>
      </c>
      <c r="T1461" s="13">
        <f t="shared" ca="1" si="454"/>
        <v>10.199999999999999</v>
      </c>
      <c r="U1461" s="13" t="b">
        <f ca="1">IF(CalcTable[[#This Row],[IrrPrecip]]&gt;=IC_MM,FALSE,TRUE)</f>
        <v>0</v>
      </c>
      <c r="V1461" s="13" t="b">
        <f t="shared" si="455"/>
        <v>1</v>
      </c>
      <c r="W1461" s="13" t="e">
        <f ca="1">IF(AND(IRR_DRIP=FALSE,CalcTable[[#This Row],[IrrHours]]&lt;=0),FALSE,TRUE)</f>
        <v>#NAME?</v>
      </c>
      <c r="X1461" s="13" t="e">
        <f ca="1">AND(CalcTable[[#This Row],[IrrDay]],CalcTable[[#This Row],[IrrRain]],CalcTable[[#This Row],[IrrWarm]],CalcTable[[#This Row],[IrrWindy]])</f>
        <v>#NAME?</v>
      </c>
      <c r="Y1461" s="13" t="e">
        <f t="shared" ca="1" si="456"/>
        <v>#NAME?</v>
      </c>
      <c r="Z1461" s="13" t="e">
        <f ca="1">CalcTable[[#This Row],[IrrHours]]/5</f>
        <v>#NAME?</v>
      </c>
      <c r="AA1461" s="13" t="e">
        <f ca="1">IF(CalcTable[[#This Row],[IrrFlag]]=FALSE,0,MAX(0,CalcTable[[#This Row],[VolRednWind]]*(FCAP*IRR_TARGET-CalcTable[[#This Row],[IWC]])))</f>
        <v>#NAME?</v>
      </c>
      <c r="AB1461" s="13" t="e">
        <f ca="1">CalcTable[[#This Row],[IWC]]+CalcTable[[#This Row],[Eff Precip]]+CalcTable[[#This Row],[IrrAmt]]-CalcTable[[#This Row],[AET]]</f>
        <v>#NAME?</v>
      </c>
      <c r="AC1461" s="13" t="e">
        <f ca="1">IF(CalcTable[[#This Row],[PWC]]&gt;FCAP,MIN(24*PERC,MIN(SAT,CalcTable[[#This Row],[PWC]])-FCAP),0)</f>
        <v>#NAME?</v>
      </c>
      <c r="AD1461" s="13" t="e">
        <f ca="1">IF(CalcTable[[#This Row],[PWC]]&gt;SAT,CalcTable[[#This Row],[PWC]]-SAT,0)</f>
        <v>#NAME?</v>
      </c>
      <c r="AE1461" s="13" t="e">
        <f ca="1">CalcTable[[#This Row],[PWC]]-CalcTable[[#This Row],[PercAmt]]-CalcTable[[#This Row],[Runoff]]</f>
        <v>#NAME?</v>
      </c>
      <c r="AF1461" s="13" t="e">
        <f ca="1">CalcTable[[#This Row],[IrrAmt]]/1000*CUR_IRR_AREA*10000/IRR_EFF</f>
        <v>#NAME?</v>
      </c>
      <c r="AG1461" s="147"/>
      <c r="AH1461" s="13"/>
      <c r="AI1461" s="50">
        <v>0</v>
      </c>
      <c r="AJ1461" s="50">
        <v>0</v>
      </c>
      <c r="AK1461" s="50">
        <v>0</v>
      </c>
      <c r="AL1461" s="50">
        <v>0</v>
      </c>
      <c r="AM1461" s="50"/>
      <c r="AN1461" s="50"/>
      <c r="AO1461" s="50"/>
      <c r="AP1461" s="50"/>
      <c r="AQ1461" s="50"/>
      <c r="AR1461" s="50"/>
      <c r="AS1461" s="50"/>
      <c r="AT1461" s="50"/>
      <c r="AU1461" s="50"/>
      <c r="AV1461" s="50"/>
      <c r="AW1461" s="50"/>
      <c r="AX1461" s="50">
        <f t="shared" si="467"/>
        <v>0</v>
      </c>
      <c r="AY1461" s="50"/>
      <c r="AZ1461" s="50">
        <f t="shared" si="457"/>
        <v>0</v>
      </c>
      <c r="BA1461" s="50">
        <f t="shared" si="458"/>
        <v>0</v>
      </c>
      <c r="BB1461" s="50">
        <f t="shared" si="459"/>
        <v>0</v>
      </c>
      <c r="BC1461" s="17">
        <f t="shared" si="460"/>
        <v>19697</v>
      </c>
      <c r="BD1461" s="50">
        <f t="shared" si="461"/>
        <v>0</v>
      </c>
      <c r="BE1461" s="50">
        <f t="shared" si="462"/>
        <v>0</v>
      </c>
      <c r="BF1461" s="50">
        <f t="shared" si="468"/>
        <v>0</v>
      </c>
      <c r="BG1461" s="50"/>
      <c r="BH1461" s="17">
        <f t="shared" si="463"/>
        <v>0</v>
      </c>
      <c r="BI1461" s="17">
        <f t="shared" si="471"/>
        <v>1461</v>
      </c>
      <c r="BJ1461" s="17">
        <f t="shared" si="469"/>
        <v>1461</v>
      </c>
      <c r="BK1461" s="150">
        <f t="shared" si="470"/>
        <v>25388</v>
      </c>
      <c r="BL1461" s="50" t="e">
        <f t="shared" ca="1" si="464"/>
        <v>#NAME?</v>
      </c>
      <c r="BM1461" s="50" t="e">
        <f t="shared" ca="1" si="465"/>
        <v>#NAME?</v>
      </c>
      <c r="BN1461" s="50" t="e">
        <f t="shared" ca="1" si="466"/>
        <v>#NAME?</v>
      </c>
    </row>
    <row r="1462" spans="1:66" x14ac:dyDescent="0.35">
      <c r="A1462" s="48">
        <v>25389</v>
      </c>
      <c r="B1462" s="17">
        <v>1969</v>
      </c>
      <c r="C1462" s="17">
        <v>7</v>
      </c>
      <c r="D1462" s="17">
        <v>186</v>
      </c>
      <c r="E1462" s="17">
        <v>5</v>
      </c>
      <c r="F1462" s="17">
        <v>7</v>
      </c>
      <c r="G1462" s="50">
        <v>8.3000000000000007</v>
      </c>
      <c r="H1462" s="32">
        <v>3.3577967533814586</v>
      </c>
      <c r="I1462" s="50">
        <v>2.8333333333333335</v>
      </c>
      <c r="J1462" s="13">
        <v>1</v>
      </c>
      <c r="K1462" s="13">
        <f t="shared" si="452"/>
        <v>1</v>
      </c>
      <c r="L1462" s="13">
        <f t="shared" si="453"/>
        <v>0</v>
      </c>
      <c r="M1462" s="13" t="e">
        <f ca="1">CalcTable[[#This Row],[IWC]]-AE1461</f>
        <v>#NAME?</v>
      </c>
      <c r="N1462" s="13" t="e">
        <f ca="1">IF(CalcTable[[#This Row],[Day of Year]]&lt;123,FCAP,AE1461)</f>
        <v>#NAME?</v>
      </c>
      <c r="O1462" s="17" t="e">
        <f ca="1">IF(IRR_DRIP,5,COUNTIF('IDET Wind Values'!C1446:G1446,"&lt;="&amp;IRR_MAXWIND))</f>
        <v>#NAME?</v>
      </c>
      <c r="P1462" s="13" t="e">
        <f ca="1">CalcTable[[#This Row],[ET_o]]*KL</f>
        <v>#NAME?</v>
      </c>
      <c r="Q1462" s="13" t="e">
        <f ca="1">IF(WILTPT&lt;=0,1,MAX(0,MIN(1,(CalcTable[[#This Row],[IWC]]-WILTPT)/(MAD-WILTPT))))</f>
        <v>#NAME?</v>
      </c>
      <c r="R1462" s="13" t="e">
        <f ca="1">CalcTable[[#This Row],[ETMult]]*CalcTable[[#This Row],[ETb]]</f>
        <v>#NAME?</v>
      </c>
      <c r="S1462" s="13" t="b">
        <f>INDEX(IRR_LIST,CalcTable[[#This Row],[Day of Week]]+1)</f>
        <v>0</v>
      </c>
      <c r="T1462" s="13">
        <f t="shared" ca="1" si="454"/>
        <v>20.6</v>
      </c>
      <c r="U1462" s="13" t="b">
        <f ca="1">IF(CalcTable[[#This Row],[IrrPrecip]]&gt;=IC_MM,FALSE,TRUE)</f>
        <v>0</v>
      </c>
      <c r="V1462" s="13" t="b">
        <f t="shared" si="455"/>
        <v>1</v>
      </c>
      <c r="W1462" s="13" t="e">
        <f ca="1">IF(AND(IRR_DRIP=FALSE,CalcTable[[#This Row],[IrrHours]]&lt;=0),FALSE,TRUE)</f>
        <v>#NAME?</v>
      </c>
      <c r="X1462" s="13" t="e">
        <f ca="1">AND(CalcTable[[#This Row],[IrrDay]],CalcTable[[#This Row],[IrrRain]],CalcTable[[#This Row],[IrrWarm]],CalcTable[[#This Row],[IrrWindy]])</f>
        <v>#NAME?</v>
      </c>
      <c r="Y1462" s="13" t="e">
        <f t="shared" ca="1" si="456"/>
        <v>#NAME?</v>
      </c>
      <c r="Z1462" s="13" t="e">
        <f ca="1">CalcTable[[#This Row],[IrrHours]]/5</f>
        <v>#NAME?</v>
      </c>
      <c r="AA1462" s="13" t="e">
        <f ca="1">IF(CalcTable[[#This Row],[IrrFlag]]=FALSE,0,MAX(0,CalcTable[[#This Row],[VolRednWind]]*(FCAP*IRR_TARGET-CalcTable[[#This Row],[IWC]])))</f>
        <v>#NAME?</v>
      </c>
      <c r="AB1462" s="13" t="e">
        <f ca="1">CalcTable[[#This Row],[IWC]]+CalcTable[[#This Row],[Eff Precip]]+CalcTable[[#This Row],[IrrAmt]]-CalcTable[[#This Row],[AET]]</f>
        <v>#NAME?</v>
      </c>
      <c r="AC1462" s="13" t="e">
        <f ca="1">IF(CalcTable[[#This Row],[PWC]]&gt;FCAP,MIN(24*PERC,MIN(SAT,CalcTable[[#This Row],[PWC]])-FCAP),0)</f>
        <v>#NAME?</v>
      </c>
      <c r="AD1462" s="13" t="e">
        <f ca="1">IF(CalcTable[[#This Row],[PWC]]&gt;SAT,CalcTable[[#This Row],[PWC]]-SAT,0)</f>
        <v>#NAME?</v>
      </c>
      <c r="AE1462" s="13" t="e">
        <f ca="1">CalcTable[[#This Row],[PWC]]-CalcTable[[#This Row],[PercAmt]]-CalcTable[[#This Row],[Runoff]]</f>
        <v>#NAME?</v>
      </c>
      <c r="AF1462" s="13" t="e">
        <f ca="1">CalcTable[[#This Row],[IrrAmt]]/1000*CUR_IRR_AREA*10000/IRR_EFF</f>
        <v>#NAME?</v>
      </c>
      <c r="AG1462" s="147"/>
      <c r="AH1462" s="13"/>
      <c r="AI1462" s="50">
        <v>0</v>
      </c>
      <c r="AJ1462" s="50">
        <v>0</v>
      </c>
      <c r="AK1462" s="50">
        <v>0</v>
      </c>
      <c r="AL1462" s="50">
        <v>0</v>
      </c>
      <c r="AM1462" s="50"/>
      <c r="AN1462" s="50"/>
      <c r="AO1462" s="50"/>
      <c r="AP1462" s="50"/>
      <c r="AQ1462" s="50"/>
      <c r="AR1462" s="50"/>
      <c r="AS1462" s="50"/>
      <c r="AT1462" s="50"/>
      <c r="AU1462" s="50"/>
      <c r="AV1462" s="50"/>
      <c r="AW1462" s="50"/>
      <c r="AX1462" s="50">
        <f t="shared" si="467"/>
        <v>0</v>
      </c>
      <c r="AY1462" s="50"/>
      <c r="AZ1462" s="50">
        <f t="shared" si="457"/>
        <v>0</v>
      </c>
      <c r="BA1462" s="50">
        <f t="shared" si="458"/>
        <v>0</v>
      </c>
      <c r="BB1462" s="50">
        <f t="shared" si="459"/>
        <v>0</v>
      </c>
      <c r="BC1462" s="17">
        <f t="shared" si="460"/>
        <v>19697</v>
      </c>
      <c r="BD1462" s="50">
        <f t="shared" si="461"/>
        <v>0</v>
      </c>
      <c r="BE1462" s="50">
        <f t="shared" si="462"/>
        <v>0</v>
      </c>
      <c r="BF1462" s="50">
        <f t="shared" si="468"/>
        <v>0</v>
      </c>
      <c r="BG1462" s="50"/>
      <c r="BH1462" s="17">
        <f t="shared" si="463"/>
        <v>0</v>
      </c>
      <c r="BI1462" s="17">
        <f t="shared" si="471"/>
        <v>1462</v>
      </c>
      <c r="BJ1462" s="17">
        <f t="shared" si="469"/>
        <v>1462</v>
      </c>
      <c r="BK1462" s="150">
        <f t="shared" si="470"/>
        <v>25389</v>
      </c>
      <c r="BL1462" s="50" t="e">
        <f t="shared" ca="1" si="464"/>
        <v>#NAME?</v>
      </c>
      <c r="BM1462" s="50" t="e">
        <f t="shared" ca="1" si="465"/>
        <v>#NAME?</v>
      </c>
      <c r="BN1462" s="50" t="e">
        <f t="shared" ca="1" si="466"/>
        <v>#NAME?</v>
      </c>
    </row>
    <row r="1463" spans="1:66" x14ac:dyDescent="0.35">
      <c r="A1463" s="48">
        <v>25390</v>
      </c>
      <c r="B1463" s="17">
        <v>1969</v>
      </c>
      <c r="C1463" s="17">
        <v>7</v>
      </c>
      <c r="D1463" s="17">
        <v>187</v>
      </c>
      <c r="E1463" s="17">
        <v>6</v>
      </c>
      <c r="F1463" s="17">
        <v>1</v>
      </c>
      <c r="G1463" s="50">
        <v>8.3000000000000007</v>
      </c>
      <c r="H1463" s="32">
        <v>3.5663759936317021</v>
      </c>
      <c r="I1463" s="50">
        <v>22.833333333333332</v>
      </c>
      <c r="J1463" s="13">
        <v>5.8</v>
      </c>
      <c r="K1463" s="13">
        <f t="shared" si="452"/>
        <v>5.8</v>
      </c>
      <c r="L1463" s="13">
        <f t="shared" si="453"/>
        <v>0.59999999999999987</v>
      </c>
      <c r="M1463" s="13" t="e">
        <f ca="1">CalcTable[[#This Row],[IWC]]-AE1462</f>
        <v>#NAME?</v>
      </c>
      <c r="N1463" s="13" t="e">
        <f ca="1">IF(CalcTable[[#This Row],[Day of Year]]&lt;123,FCAP,AE1462)</f>
        <v>#NAME?</v>
      </c>
      <c r="O1463" s="17" t="e">
        <f ca="1">IF(IRR_DRIP,5,COUNTIF('IDET Wind Values'!C1447:G1447,"&lt;="&amp;IRR_MAXWIND))</f>
        <v>#NAME?</v>
      </c>
      <c r="P1463" s="13" t="e">
        <f ca="1">CalcTable[[#This Row],[ET_o]]*KL</f>
        <v>#NAME?</v>
      </c>
      <c r="Q1463" s="13" t="e">
        <f ca="1">IF(WILTPT&lt;=0,1,MAX(0,MIN(1,(CalcTable[[#This Row],[IWC]]-WILTPT)/(MAD-WILTPT))))</f>
        <v>#NAME?</v>
      </c>
      <c r="R1463" s="13" t="e">
        <f ca="1">CalcTable[[#This Row],[ETMult]]*CalcTable[[#This Row],[ETb]]</f>
        <v>#NAME?</v>
      </c>
      <c r="S1463" s="13" t="b">
        <f>INDEX(IRR_LIST,CalcTable[[#This Row],[Day of Week]]+1)</f>
        <v>1</v>
      </c>
      <c r="T1463" s="13">
        <f t="shared" ca="1" si="454"/>
        <v>11.9</v>
      </c>
      <c r="U1463" s="13" t="b">
        <f ca="1">IF(CalcTable[[#This Row],[IrrPrecip]]&gt;=IC_MM,FALSE,TRUE)</f>
        <v>0</v>
      </c>
      <c r="V1463" s="13" t="b">
        <f t="shared" si="455"/>
        <v>1</v>
      </c>
      <c r="W1463" s="13" t="e">
        <f ca="1">IF(AND(IRR_DRIP=FALSE,CalcTable[[#This Row],[IrrHours]]&lt;=0),FALSE,TRUE)</f>
        <v>#NAME?</v>
      </c>
      <c r="X1463" s="13" t="e">
        <f ca="1">AND(CalcTable[[#This Row],[IrrDay]],CalcTable[[#This Row],[IrrRain]],CalcTable[[#This Row],[IrrWarm]],CalcTable[[#This Row],[IrrWindy]])</f>
        <v>#NAME?</v>
      </c>
      <c r="Y1463" s="13" t="e">
        <f t="shared" ca="1" si="456"/>
        <v>#NAME?</v>
      </c>
      <c r="Z1463" s="13" t="e">
        <f ca="1">CalcTable[[#This Row],[IrrHours]]/5</f>
        <v>#NAME?</v>
      </c>
      <c r="AA1463" s="13" t="e">
        <f ca="1">IF(CalcTable[[#This Row],[IrrFlag]]=FALSE,0,MAX(0,CalcTable[[#This Row],[VolRednWind]]*(FCAP*IRR_TARGET-CalcTable[[#This Row],[IWC]])))</f>
        <v>#NAME?</v>
      </c>
      <c r="AB1463" s="13" t="e">
        <f ca="1">CalcTable[[#This Row],[IWC]]+CalcTable[[#This Row],[Eff Precip]]+CalcTable[[#This Row],[IrrAmt]]-CalcTable[[#This Row],[AET]]</f>
        <v>#NAME?</v>
      </c>
      <c r="AC1463" s="13" t="e">
        <f ca="1">IF(CalcTable[[#This Row],[PWC]]&gt;FCAP,MIN(24*PERC,MIN(SAT,CalcTable[[#This Row],[PWC]])-FCAP),0)</f>
        <v>#NAME?</v>
      </c>
      <c r="AD1463" s="13" t="e">
        <f ca="1">IF(CalcTable[[#This Row],[PWC]]&gt;SAT,CalcTable[[#This Row],[PWC]]-SAT,0)</f>
        <v>#NAME?</v>
      </c>
      <c r="AE1463" s="13" t="e">
        <f ca="1">CalcTable[[#This Row],[PWC]]-CalcTable[[#This Row],[PercAmt]]-CalcTable[[#This Row],[Runoff]]</f>
        <v>#NAME?</v>
      </c>
      <c r="AF1463" s="13" t="e">
        <f ca="1">CalcTable[[#This Row],[IrrAmt]]/1000*CUR_IRR_AREA*10000/IRR_EFF</f>
        <v>#NAME?</v>
      </c>
      <c r="AG1463" s="147"/>
      <c r="AH1463" s="13"/>
      <c r="AI1463" s="50">
        <v>0</v>
      </c>
      <c r="AJ1463" s="50">
        <v>0</v>
      </c>
      <c r="AK1463" s="50">
        <v>0</v>
      </c>
      <c r="AL1463" s="50">
        <v>0</v>
      </c>
      <c r="AM1463" s="50"/>
      <c r="AN1463" s="50"/>
      <c r="AO1463" s="50"/>
      <c r="AP1463" s="50"/>
      <c r="AQ1463" s="50"/>
      <c r="AR1463" s="50"/>
      <c r="AS1463" s="50"/>
      <c r="AT1463" s="50"/>
      <c r="AU1463" s="50"/>
      <c r="AV1463" s="50"/>
      <c r="AW1463" s="50"/>
      <c r="AX1463" s="50">
        <f t="shared" si="467"/>
        <v>0</v>
      </c>
      <c r="AY1463" s="50"/>
      <c r="AZ1463" s="50">
        <f t="shared" si="457"/>
        <v>0</v>
      </c>
      <c r="BA1463" s="50">
        <f t="shared" si="458"/>
        <v>0</v>
      </c>
      <c r="BB1463" s="50">
        <f t="shared" si="459"/>
        <v>0</v>
      </c>
      <c r="BC1463" s="17">
        <f t="shared" si="460"/>
        <v>19697</v>
      </c>
      <c r="BD1463" s="50">
        <f t="shared" si="461"/>
        <v>0</v>
      </c>
      <c r="BE1463" s="50">
        <f t="shared" si="462"/>
        <v>0</v>
      </c>
      <c r="BF1463" s="50">
        <f t="shared" si="468"/>
        <v>0</v>
      </c>
      <c r="BG1463" s="50"/>
      <c r="BH1463" s="17">
        <f t="shared" si="463"/>
        <v>0</v>
      </c>
      <c r="BI1463" s="17">
        <f t="shared" si="471"/>
        <v>1463</v>
      </c>
      <c r="BJ1463" s="17">
        <f t="shared" si="469"/>
        <v>1463</v>
      </c>
      <c r="BK1463" s="150">
        <f t="shared" si="470"/>
        <v>25390</v>
      </c>
      <c r="BL1463" s="50" t="e">
        <f t="shared" ca="1" si="464"/>
        <v>#NAME?</v>
      </c>
      <c r="BM1463" s="50" t="e">
        <f t="shared" ca="1" si="465"/>
        <v>#NAME?</v>
      </c>
      <c r="BN1463" s="50" t="e">
        <f t="shared" ca="1" si="466"/>
        <v>#NAME?</v>
      </c>
    </row>
    <row r="1464" spans="1:66" x14ac:dyDescent="0.35">
      <c r="A1464" s="48">
        <v>25391</v>
      </c>
      <c r="B1464" s="17">
        <v>1969</v>
      </c>
      <c r="C1464" s="17">
        <v>7</v>
      </c>
      <c r="D1464" s="17">
        <v>188</v>
      </c>
      <c r="E1464" s="17">
        <v>7</v>
      </c>
      <c r="F1464" s="17">
        <v>2</v>
      </c>
      <c r="G1464" s="50">
        <v>5.6</v>
      </c>
      <c r="H1464" s="32">
        <v>3.5296646590556686</v>
      </c>
      <c r="I1464" s="50">
        <v>7.5</v>
      </c>
      <c r="J1464" s="13">
        <v>1.5</v>
      </c>
      <c r="K1464" s="13">
        <f t="shared" si="452"/>
        <v>1.5</v>
      </c>
      <c r="L1464" s="13">
        <f t="shared" si="453"/>
        <v>0</v>
      </c>
      <c r="M1464" s="13" t="e">
        <f ca="1">CalcTable[[#This Row],[IWC]]-AE1463</f>
        <v>#NAME?</v>
      </c>
      <c r="N1464" s="13" t="e">
        <f ca="1">IF(CalcTable[[#This Row],[Day of Year]]&lt;123,FCAP,AE1463)</f>
        <v>#NAME?</v>
      </c>
      <c r="O1464" s="17" t="e">
        <f ca="1">IF(IRR_DRIP,5,COUNTIF('IDET Wind Values'!C1448:G1448,"&lt;="&amp;IRR_MAXWIND))</f>
        <v>#NAME?</v>
      </c>
      <c r="P1464" s="13" t="e">
        <f ca="1">CalcTable[[#This Row],[ET_o]]*KL</f>
        <v>#NAME?</v>
      </c>
      <c r="Q1464" s="13" t="e">
        <f ca="1">IF(WILTPT&lt;=0,1,MAX(0,MIN(1,(CalcTable[[#This Row],[IWC]]-WILTPT)/(MAD-WILTPT))))</f>
        <v>#NAME?</v>
      </c>
      <c r="R1464" s="13" t="e">
        <f ca="1">CalcTable[[#This Row],[ETMult]]*CalcTable[[#This Row],[ETb]]</f>
        <v>#NAME?</v>
      </c>
      <c r="S1464" s="13" t="b">
        <f>INDEX(IRR_LIST,CalcTable[[#This Row],[Day of Week]]+1)</f>
        <v>0</v>
      </c>
      <c r="T1464" s="13">
        <f t="shared" ca="1" si="454"/>
        <v>6.8</v>
      </c>
      <c r="U1464" s="13" t="b">
        <f ca="1">IF(CalcTable[[#This Row],[IrrPrecip]]&gt;=IC_MM,FALSE,TRUE)</f>
        <v>1</v>
      </c>
      <c r="V1464" s="13" t="b">
        <f t="shared" si="455"/>
        <v>1</v>
      </c>
      <c r="W1464" s="13" t="e">
        <f ca="1">IF(AND(IRR_DRIP=FALSE,CalcTable[[#This Row],[IrrHours]]&lt;=0),FALSE,TRUE)</f>
        <v>#NAME?</v>
      </c>
      <c r="X1464" s="13" t="e">
        <f ca="1">AND(CalcTable[[#This Row],[IrrDay]],CalcTable[[#This Row],[IrrRain]],CalcTable[[#This Row],[IrrWarm]],CalcTable[[#This Row],[IrrWindy]])</f>
        <v>#NAME?</v>
      </c>
      <c r="Y1464" s="13" t="e">
        <f t="shared" ca="1" si="456"/>
        <v>#NAME?</v>
      </c>
      <c r="Z1464" s="13" t="e">
        <f ca="1">CalcTable[[#This Row],[IrrHours]]/5</f>
        <v>#NAME?</v>
      </c>
      <c r="AA1464" s="13" t="e">
        <f ca="1">IF(CalcTable[[#This Row],[IrrFlag]]=FALSE,0,MAX(0,CalcTable[[#This Row],[VolRednWind]]*(FCAP*IRR_TARGET-CalcTable[[#This Row],[IWC]])))</f>
        <v>#NAME?</v>
      </c>
      <c r="AB1464" s="13" t="e">
        <f ca="1">CalcTable[[#This Row],[IWC]]+CalcTable[[#This Row],[Eff Precip]]+CalcTable[[#This Row],[IrrAmt]]-CalcTable[[#This Row],[AET]]</f>
        <v>#NAME?</v>
      </c>
      <c r="AC1464" s="13" t="e">
        <f ca="1">IF(CalcTable[[#This Row],[PWC]]&gt;FCAP,MIN(24*PERC,MIN(SAT,CalcTable[[#This Row],[PWC]])-FCAP),0)</f>
        <v>#NAME?</v>
      </c>
      <c r="AD1464" s="13" t="e">
        <f ca="1">IF(CalcTable[[#This Row],[PWC]]&gt;SAT,CalcTable[[#This Row],[PWC]]-SAT,0)</f>
        <v>#NAME?</v>
      </c>
      <c r="AE1464" s="13" t="e">
        <f ca="1">CalcTable[[#This Row],[PWC]]-CalcTable[[#This Row],[PercAmt]]-CalcTable[[#This Row],[Runoff]]</f>
        <v>#NAME?</v>
      </c>
      <c r="AF1464" s="13" t="e">
        <f ca="1">CalcTable[[#This Row],[IrrAmt]]/1000*CUR_IRR_AREA*10000/IRR_EFF</f>
        <v>#NAME?</v>
      </c>
      <c r="AG1464" s="147"/>
      <c r="AH1464" s="13"/>
      <c r="AI1464" s="50">
        <v>0</v>
      </c>
      <c r="AJ1464" s="50">
        <v>0</v>
      </c>
      <c r="AK1464" s="50">
        <v>6.1362950108572392</v>
      </c>
      <c r="AL1464" s="50">
        <v>5.4882950108572359</v>
      </c>
      <c r="AM1464" s="50"/>
      <c r="AN1464" s="50"/>
      <c r="AO1464" s="50"/>
      <c r="AP1464" s="50"/>
      <c r="AQ1464" s="50"/>
      <c r="AR1464" s="50"/>
      <c r="AS1464" s="50"/>
      <c r="AT1464" s="50"/>
      <c r="AU1464" s="50"/>
      <c r="AV1464" s="50"/>
      <c r="AW1464" s="50"/>
      <c r="AX1464" s="50">
        <f t="shared" si="467"/>
        <v>11.624590021714475</v>
      </c>
      <c r="AY1464" s="50"/>
      <c r="AZ1464" s="50">
        <f t="shared" si="457"/>
        <v>250.98898047771846</v>
      </c>
      <c r="BA1464" s="50">
        <f t="shared" si="458"/>
        <v>386.44335089426488</v>
      </c>
      <c r="BB1464" s="50">
        <f t="shared" si="459"/>
        <v>398.39520710748968</v>
      </c>
      <c r="BC1464" s="17">
        <f t="shared" si="460"/>
        <v>19697</v>
      </c>
      <c r="BD1464" s="50">
        <f t="shared" si="461"/>
        <v>11.624590021714475</v>
      </c>
      <c r="BE1464" s="50">
        <f t="shared" si="462"/>
        <v>250.98898047771846</v>
      </c>
      <c r="BF1464" s="50">
        <f t="shared" si="468"/>
        <v>410.53807154101969</v>
      </c>
      <c r="BG1464" s="50"/>
      <c r="BH1464" s="17">
        <f t="shared" si="463"/>
        <v>0</v>
      </c>
      <c r="BI1464" s="17">
        <f t="shared" si="471"/>
        <v>1464</v>
      </c>
      <c r="BJ1464" s="17">
        <f t="shared" si="469"/>
        <v>1464</v>
      </c>
      <c r="BK1464" s="150">
        <f t="shared" si="470"/>
        <v>25391</v>
      </c>
      <c r="BL1464" s="50" t="e">
        <f t="shared" ca="1" si="464"/>
        <v>#NAME?</v>
      </c>
      <c r="BM1464" s="50" t="e">
        <f t="shared" ca="1" si="465"/>
        <v>#NAME?</v>
      </c>
      <c r="BN1464" s="50" t="e">
        <f t="shared" ca="1" si="466"/>
        <v>#NAME?</v>
      </c>
    </row>
    <row r="1465" spans="1:66" x14ac:dyDescent="0.35">
      <c r="A1465" s="48">
        <v>25392</v>
      </c>
      <c r="B1465" s="17">
        <v>1969</v>
      </c>
      <c r="C1465" s="17">
        <v>7</v>
      </c>
      <c r="D1465" s="17">
        <v>189</v>
      </c>
      <c r="E1465" s="17">
        <v>8</v>
      </c>
      <c r="F1465" s="17">
        <v>3</v>
      </c>
      <c r="G1465" s="50">
        <v>10</v>
      </c>
      <c r="H1465" s="32">
        <v>4.1439166093570776</v>
      </c>
      <c r="I1465" s="50">
        <v>2.8333333333333335</v>
      </c>
      <c r="J1465" s="13">
        <v>0</v>
      </c>
      <c r="K1465" s="13">
        <f t="shared" si="452"/>
        <v>0</v>
      </c>
      <c r="L1465" s="13">
        <f t="shared" si="453"/>
        <v>0</v>
      </c>
      <c r="M1465" s="13" t="e">
        <f ca="1">CalcTable[[#This Row],[IWC]]-AE1464</f>
        <v>#NAME?</v>
      </c>
      <c r="N1465" s="13" t="e">
        <f ca="1">IF(CalcTable[[#This Row],[Day of Year]]&lt;123,FCAP,AE1464)</f>
        <v>#NAME?</v>
      </c>
      <c r="O1465" s="17" t="e">
        <f ca="1">IF(IRR_DRIP,5,COUNTIF('IDET Wind Values'!C1449:G1449,"&lt;="&amp;IRR_MAXWIND))</f>
        <v>#NAME?</v>
      </c>
      <c r="P1465" s="13" t="e">
        <f ca="1">CalcTable[[#This Row],[ET_o]]*KL</f>
        <v>#NAME?</v>
      </c>
      <c r="Q1465" s="13" t="e">
        <f ca="1">IF(WILTPT&lt;=0,1,MAX(0,MIN(1,(CalcTable[[#This Row],[IWC]]-WILTPT)/(MAD-WILTPT))))</f>
        <v>#NAME?</v>
      </c>
      <c r="R1465" s="13" t="e">
        <f ca="1">CalcTable[[#This Row],[ETMult]]*CalcTable[[#This Row],[ETb]]</f>
        <v>#NAME?</v>
      </c>
      <c r="S1465" s="13" t="b">
        <f>INDEX(IRR_LIST,CalcTable[[#This Row],[Day of Week]]+1)</f>
        <v>1</v>
      </c>
      <c r="T1465" s="13">
        <f t="shared" ca="1" si="454"/>
        <v>7.3</v>
      </c>
      <c r="U1465" s="13" t="b">
        <f ca="1">IF(CalcTable[[#This Row],[IrrPrecip]]&gt;=IC_MM,FALSE,TRUE)</f>
        <v>1</v>
      </c>
      <c r="V1465" s="13" t="b">
        <f t="shared" si="455"/>
        <v>1</v>
      </c>
      <c r="W1465" s="13" t="e">
        <f ca="1">IF(AND(IRR_DRIP=FALSE,CalcTable[[#This Row],[IrrHours]]&lt;=0),FALSE,TRUE)</f>
        <v>#NAME?</v>
      </c>
      <c r="X1465" s="13" t="e">
        <f ca="1">AND(CalcTable[[#This Row],[IrrDay]],CalcTable[[#This Row],[IrrRain]],CalcTable[[#This Row],[IrrWarm]],CalcTable[[#This Row],[IrrWindy]])</f>
        <v>#NAME?</v>
      </c>
      <c r="Y1465" s="13" t="e">
        <f t="shared" ca="1" si="456"/>
        <v>#NAME?</v>
      </c>
      <c r="Z1465" s="13" t="e">
        <f ca="1">CalcTable[[#This Row],[IrrHours]]/5</f>
        <v>#NAME?</v>
      </c>
      <c r="AA1465" s="13" t="e">
        <f ca="1">IF(CalcTable[[#This Row],[IrrFlag]]=FALSE,0,MAX(0,CalcTable[[#This Row],[VolRednWind]]*(FCAP*IRR_TARGET-CalcTable[[#This Row],[IWC]])))</f>
        <v>#NAME?</v>
      </c>
      <c r="AB1465" s="13" t="e">
        <f ca="1">CalcTable[[#This Row],[IWC]]+CalcTable[[#This Row],[Eff Precip]]+CalcTable[[#This Row],[IrrAmt]]-CalcTable[[#This Row],[AET]]</f>
        <v>#NAME?</v>
      </c>
      <c r="AC1465" s="13" t="e">
        <f ca="1">IF(CalcTable[[#This Row],[PWC]]&gt;FCAP,MIN(24*PERC,MIN(SAT,CalcTable[[#This Row],[PWC]])-FCAP),0)</f>
        <v>#NAME?</v>
      </c>
      <c r="AD1465" s="13" t="e">
        <f ca="1">IF(CalcTable[[#This Row],[PWC]]&gt;SAT,CalcTable[[#This Row],[PWC]]-SAT,0)</f>
        <v>#NAME?</v>
      </c>
      <c r="AE1465" s="13" t="e">
        <f ca="1">CalcTable[[#This Row],[PWC]]-CalcTable[[#This Row],[PercAmt]]-CalcTable[[#This Row],[Runoff]]</f>
        <v>#NAME?</v>
      </c>
      <c r="AF1465" s="13" t="e">
        <f ca="1">CalcTable[[#This Row],[IrrAmt]]/1000*CUR_IRR_AREA*10000/IRR_EFF</f>
        <v>#NAME?</v>
      </c>
      <c r="AG1465" s="147"/>
      <c r="AH1465" s="13"/>
      <c r="AI1465" s="50">
        <v>6.6080255793099907</v>
      </c>
      <c r="AJ1465" s="50">
        <v>8.5146095680258185</v>
      </c>
      <c r="AK1465" s="50">
        <v>0</v>
      </c>
      <c r="AL1465" s="50">
        <v>0</v>
      </c>
      <c r="AM1465" s="50"/>
      <c r="AN1465" s="50"/>
      <c r="AO1465" s="50"/>
      <c r="AP1465" s="50"/>
      <c r="AQ1465" s="50"/>
      <c r="AR1465" s="50"/>
      <c r="AS1465" s="50"/>
      <c r="AT1465" s="50"/>
      <c r="AU1465" s="50"/>
      <c r="AV1465" s="50"/>
      <c r="AW1465" s="50"/>
      <c r="AX1465" s="50">
        <f t="shared" si="467"/>
        <v>15.12263514733581</v>
      </c>
      <c r="AY1465" s="50"/>
      <c r="AZ1465" s="50">
        <f t="shared" si="457"/>
        <v>346.67958915863721</v>
      </c>
      <c r="BA1465" s="50">
        <f t="shared" si="458"/>
        <v>561.22287080418766</v>
      </c>
      <c r="BB1465" s="50">
        <f t="shared" si="459"/>
        <v>580.78101828136448</v>
      </c>
      <c r="BC1465" s="17">
        <f t="shared" si="460"/>
        <v>19697</v>
      </c>
      <c r="BD1465" s="50">
        <f t="shared" si="461"/>
        <v>15.12263514733581</v>
      </c>
      <c r="BE1465" s="50">
        <f t="shared" si="462"/>
        <v>346.67958915863721</v>
      </c>
      <c r="BF1465" s="50">
        <f t="shared" si="468"/>
        <v>567.05744493214843</v>
      </c>
      <c r="BG1465" s="50"/>
      <c r="BH1465" s="17">
        <f t="shared" si="463"/>
        <v>0</v>
      </c>
      <c r="BI1465" s="17">
        <f t="shared" si="471"/>
        <v>1465</v>
      </c>
      <c r="BJ1465" s="17">
        <f t="shared" si="469"/>
        <v>1465</v>
      </c>
      <c r="BK1465" s="150">
        <f t="shared" si="470"/>
        <v>25392</v>
      </c>
      <c r="BL1465" s="50" t="e">
        <f t="shared" ca="1" si="464"/>
        <v>#NAME?</v>
      </c>
      <c r="BM1465" s="50" t="e">
        <f t="shared" ca="1" si="465"/>
        <v>#NAME?</v>
      </c>
      <c r="BN1465" s="50" t="e">
        <f t="shared" ca="1" si="466"/>
        <v>#NAME?</v>
      </c>
    </row>
    <row r="1466" spans="1:66" x14ac:dyDescent="0.35">
      <c r="A1466" s="48">
        <v>25393</v>
      </c>
      <c r="B1466" s="17">
        <v>1969</v>
      </c>
      <c r="C1466" s="17">
        <v>7</v>
      </c>
      <c r="D1466" s="17">
        <v>190</v>
      </c>
      <c r="E1466" s="17">
        <v>9</v>
      </c>
      <c r="F1466" s="17">
        <v>4</v>
      </c>
      <c r="G1466" s="50">
        <v>10.6</v>
      </c>
      <c r="H1466" s="32">
        <v>5.2405187340976589</v>
      </c>
      <c r="I1466" s="50">
        <v>5.833333333333333</v>
      </c>
      <c r="J1466" s="13">
        <v>0</v>
      </c>
      <c r="K1466" s="13">
        <f t="shared" si="452"/>
        <v>0</v>
      </c>
      <c r="L1466" s="13">
        <f t="shared" si="453"/>
        <v>0</v>
      </c>
      <c r="M1466" s="13" t="e">
        <f ca="1">CalcTable[[#This Row],[IWC]]-AE1465</f>
        <v>#NAME?</v>
      </c>
      <c r="N1466" s="13" t="e">
        <f ca="1">IF(CalcTable[[#This Row],[Day of Year]]&lt;123,FCAP,AE1465)</f>
        <v>#NAME?</v>
      </c>
      <c r="O1466" s="17" t="e">
        <f ca="1">IF(IRR_DRIP,5,COUNTIF('IDET Wind Values'!C1450:G1450,"&lt;="&amp;IRR_MAXWIND))</f>
        <v>#NAME?</v>
      </c>
      <c r="P1466" s="13" t="e">
        <f ca="1">CalcTable[[#This Row],[ET_o]]*KL</f>
        <v>#NAME?</v>
      </c>
      <c r="Q1466" s="13" t="e">
        <f ca="1">IF(WILTPT&lt;=0,1,MAX(0,MIN(1,(CalcTable[[#This Row],[IWC]]-WILTPT)/(MAD-WILTPT))))</f>
        <v>#NAME?</v>
      </c>
      <c r="R1466" s="13" t="e">
        <f ca="1">CalcTable[[#This Row],[ETMult]]*CalcTable[[#This Row],[ETb]]</f>
        <v>#NAME?</v>
      </c>
      <c r="S1466" s="13" t="b">
        <f>INDEX(IRR_LIST,CalcTable[[#This Row],[Day of Week]]+1)</f>
        <v>0</v>
      </c>
      <c r="T1466" s="13">
        <f t="shared" ca="1" si="454"/>
        <v>1.5</v>
      </c>
      <c r="U1466" s="13" t="b">
        <f ca="1">IF(CalcTable[[#This Row],[IrrPrecip]]&gt;=IC_MM,FALSE,TRUE)</f>
        <v>1</v>
      </c>
      <c r="V1466" s="13" t="b">
        <f t="shared" si="455"/>
        <v>1</v>
      </c>
      <c r="W1466" s="13" t="e">
        <f ca="1">IF(AND(IRR_DRIP=FALSE,CalcTable[[#This Row],[IrrHours]]&lt;=0),FALSE,TRUE)</f>
        <v>#NAME?</v>
      </c>
      <c r="X1466" s="13" t="e">
        <f ca="1">AND(CalcTable[[#This Row],[IrrDay]],CalcTable[[#This Row],[IrrRain]],CalcTable[[#This Row],[IrrWarm]],CalcTable[[#This Row],[IrrWindy]])</f>
        <v>#NAME?</v>
      </c>
      <c r="Y1466" s="13" t="e">
        <f t="shared" ca="1" si="456"/>
        <v>#NAME?</v>
      </c>
      <c r="Z1466" s="13" t="e">
        <f ca="1">CalcTable[[#This Row],[IrrHours]]/5</f>
        <v>#NAME?</v>
      </c>
      <c r="AA1466" s="13" t="e">
        <f ca="1">IF(CalcTable[[#This Row],[IrrFlag]]=FALSE,0,MAX(0,CalcTable[[#This Row],[VolRednWind]]*(FCAP*IRR_TARGET-CalcTable[[#This Row],[IWC]])))</f>
        <v>#NAME?</v>
      </c>
      <c r="AB1466" s="13" t="e">
        <f ca="1">CalcTable[[#This Row],[IWC]]+CalcTable[[#This Row],[Eff Precip]]+CalcTable[[#This Row],[IrrAmt]]-CalcTable[[#This Row],[AET]]</f>
        <v>#NAME?</v>
      </c>
      <c r="AC1466" s="13" t="e">
        <f ca="1">IF(CalcTable[[#This Row],[PWC]]&gt;FCAP,MIN(24*PERC,MIN(SAT,CalcTable[[#This Row],[PWC]])-FCAP),0)</f>
        <v>#NAME?</v>
      </c>
      <c r="AD1466" s="13" t="e">
        <f ca="1">IF(CalcTable[[#This Row],[PWC]]&gt;SAT,CalcTable[[#This Row],[PWC]]-SAT,0)</f>
        <v>#NAME?</v>
      </c>
      <c r="AE1466" s="13" t="e">
        <f ca="1">CalcTable[[#This Row],[PWC]]-CalcTable[[#This Row],[PercAmt]]-CalcTable[[#This Row],[Runoff]]</f>
        <v>#NAME?</v>
      </c>
      <c r="AF1466" s="13" t="e">
        <f ca="1">CalcTable[[#This Row],[IrrAmt]]/1000*CUR_IRR_AREA*10000/IRR_EFF</f>
        <v>#NAME?</v>
      </c>
      <c r="AG1466" s="147"/>
      <c r="AH1466" s="13"/>
      <c r="AI1466" s="50">
        <v>0</v>
      </c>
      <c r="AJ1466" s="50">
        <v>0</v>
      </c>
      <c r="AK1466" s="50">
        <v>1.0414308270292794</v>
      </c>
      <c r="AL1466" s="50">
        <v>4.5591541351463931</v>
      </c>
      <c r="AM1466" s="50"/>
      <c r="AN1466" s="50"/>
      <c r="AO1466" s="50"/>
      <c r="AP1466" s="50"/>
      <c r="AQ1466" s="50"/>
      <c r="AR1466" s="50"/>
      <c r="AS1466" s="50"/>
      <c r="AT1466" s="50"/>
      <c r="AU1466" s="50"/>
      <c r="AV1466" s="50"/>
      <c r="AW1466" s="50"/>
      <c r="AX1466" s="50">
        <f t="shared" si="467"/>
        <v>5.600584962175672</v>
      </c>
      <c r="AY1466" s="50"/>
      <c r="AZ1466" s="50">
        <f t="shared" si="457"/>
        <v>149.00950676072364</v>
      </c>
      <c r="BA1466" s="50">
        <f t="shared" si="458"/>
        <v>229.42733580619353</v>
      </c>
      <c r="BB1466" s="50">
        <f t="shared" si="459"/>
        <v>236.52302660432326</v>
      </c>
      <c r="BC1466" s="17">
        <f t="shared" si="460"/>
        <v>19697</v>
      </c>
      <c r="BD1466" s="50">
        <f t="shared" si="461"/>
        <v>5.600584962175672</v>
      </c>
      <c r="BE1466" s="50">
        <f t="shared" si="462"/>
        <v>149.00950676072364</v>
      </c>
      <c r="BF1466" s="50">
        <f t="shared" si="468"/>
        <v>243.73211696541694</v>
      </c>
      <c r="BG1466" s="50"/>
      <c r="BH1466" s="17">
        <f t="shared" si="463"/>
        <v>0</v>
      </c>
      <c r="BI1466" s="17">
        <f t="shared" si="471"/>
        <v>1466</v>
      </c>
      <c r="BJ1466" s="17">
        <f t="shared" si="469"/>
        <v>1466</v>
      </c>
      <c r="BK1466" s="150">
        <f t="shared" si="470"/>
        <v>25393</v>
      </c>
      <c r="BL1466" s="50" t="e">
        <f t="shared" ca="1" si="464"/>
        <v>#NAME?</v>
      </c>
      <c r="BM1466" s="50" t="e">
        <f t="shared" ca="1" si="465"/>
        <v>#NAME?</v>
      </c>
      <c r="BN1466" s="50" t="e">
        <f t="shared" ca="1" si="466"/>
        <v>#NAME?</v>
      </c>
    </row>
    <row r="1467" spans="1:66" x14ac:dyDescent="0.35">
      <c r="A1467" s="48">
        <v>25394</v>
      </c>
      <c r="B1467" s="17">
        <v>1969</v>
      </c>
      <c r="C1467" s="17">
        <v>7</v>
      </c>
      <c r="D1467" s="17">
        <v>191</v>
      </c>
      <c r="E1467" s="17">
        <v>10</v>
      </c>
      <c r="F1467" s="17">
        <v>5</v>
      </c>
      <c r="G1467" s="50">
        <v>12.8</v>
      </c>
      <c r="H1467" s="32">
        <v>6.2878002903297867</v>
      </c>
      <c r="I1467" s="50">
        <v>9.5</v>
      </c>
      <c r="J1467" s="13">
        <v>0</v>
      </c>
      <c r="K1467" s="13">
        <f t="shared" si="452"/>
        <v>0</v>
      </c>
      <c r="L1467" s="13">
        <f t="shared" si="453"/>
        <v>0</v>
      </c>
      <c r="M1467" s="13" t="e">
        <f ca="1">CalcTable[[#This Row],[IWC]]-AE1466</f>
        <v>#NAME?</v>
      </c>
      <c r="N1467" s="13" t="e">
        <f ca="1">IF(CalcTable[[#This Row],[Day of Year]]&lt;123,FCAP,AE1466)</f>
        <v>#NAME?</v>
      </c>
      <c r="O1467" s="17" t="e">
        <f ca="1">IF(IRR_DRIP,5,COUNTIF('IDET Wind Values'!C1451:G1451,"&lt;="&amp;IRR_MAXWIND))</f>
        <v>#NAME?</v>
      </c>
      <c r="P1467" s="13" t="e">
        <f ca="1">CalcTable[[#This Row],[ET_o]]*KL</f>
        <v>#NAME?</v>
      </c>
      <c r="Q1467" s="13" t="e">
        <f ca="1">IF(WILTPT&lt;=0,1,MAX(0,MIN(1,(CalcTable[[#This Row],[IWC]]-WILTPT)/(MAD-WILTPT))))</f>
        <v>#NAME?</v>
      </c>
      <c r="R1467" s="13" t="e">
        <f ca="1">CalcTable[[#This Row],[ETMult]]*CalcTable[[#This Row],[ETb]]</f>
        <v>#NAME?</v>
      </c>
      <c r="S1467" s="13" t="b">
        <f>INDEX(IRR_LIST,CalcTable[[#This Row],[Day of Week]]+1)</f>
        <v>1</v>
      </c>
      <c r="T1467" s="13">
        <f t="shared" ca="1" si="454"/>
        <v>0</v>
      </c>
      <c r="U1467" s="13" t="b">
        <f ca="1">IF(CalcTable[[#This Row],[IrrPrecip]]&gt;=IC_MM,FALSE,TRUE)</f>
        <v>1</v>
      </c>
      <c r="V1467" s="13" t="b">
        <f t="shared" si="455"/>
        <v>1</v>
      </c>
      <c r="W1467" s="13" t="e">
        <f ca="1">IF(AND(IRR_DRIP=FALSE,CalcTable[[#This Row],[IrrHours]]&lt;=0),FALSE,TRUE)</f>
        <v>#NAME?</v>
      </c>
      <c r="X1467" s="13" t="e">
        <f ca="1">AND(CalcTable[[#This Row],[IrrDay]],CalcTable[[#This Row],[IrrRain]],CalcTable[[#This Row],[IrrWarm]],CalcTable[[#This Row],[IrrWindy]])</f>
        <v>#NAME?</v>
      </c>
      <c r="Y1467" s="13" t="e">
        <f t="shared" ca="1" si="456"/>
        <v>#NAME?</v>
      </c>
      <c r="Z1467" s="13" t="e">
        <f ca="1">CalcTable[[#This Row],[IrrHours]]/5</f>
        <v>#NAME?</v>
      </c>
      <c r="AA1467" s="13" t="e">
        <f ca="1">IF(CalcTable[[#This Row],[IrrFlag]]=FALSE,0,MAX(0,CalcTable[[#This Row],[VolRednWind]]*(FCAP*IRR_TARGET-CalcTable[[#This Row],[IWC]])))</f>
        <v>#NAME?</v>
      </c>
      <c r="AB1467" s="13" t="e">
        <f ca="1">CalcTable[[#This Row],[IWC]]+CalcTable[[#This Row],[Eff Precip]]+CalcTable[[#This Row],[IrrAmt]]-CalcTable[[#This Row],[AET]]</f>
        <v>#NAME?</v>
      </c>
      <c r="AC1467" s="13" t="e">
        <f ca="1">IF(CalcTable[[#This Row],[PWC]]&gt;FCAP,MIN(24*PERC,MIN(SAT,CalcTable[[#This Row],[PWC]])-FCAP),0)</f>
        <v>#NAME?</v>
      </c>
      <c r="AD1467" s="13" t="e">
        <f ca="1">IF(CalcTable[[#This Row],[PWC]]&gt;SAT,CalcTable[[#This Row],[PWC]]-SAT,0)</f>
        <v>#NAME?</v>
      </c>
      <c r="AE1467" s="13" t="e">
        <f ca="1">CalcTable[[#This Row],[PWC]]-CalcTable[[#This Row],[PercAmt]]-CalcTable[[#This Row],[Runoff]]</f>
        <v>#NAME?</v>
      </c>
      <c r="AF1467" s="13" t="e">
        <f ca="1">CalcTable[[#This Row],[IrrAmt]]/1000*CUR_IRR_AREA*10000/IRR_EFF</f>
        <v>#NAME?</v>
      </c>
      <c r="AG1467" s="147"/>
      <c r="AH1467" s="13"/>
      <c r="AI1467" s="50">
        <v>4.2739409920154996</v>
      </c>
      <c r="AJ1467" s="50">
        <v>4.8982044476408788</v>
      </c>
      <c r="AK1467" s="50">
        <v>0</v>
      </c>
      <c r="AL1467" s="50">
        <v>0</v>
      </c>
      <c r="AM1467" s="50"/>
      <c r="AN1467" s="50"/>
      <c r="AO1467" s="50"/>
      <c r="AP1467" s="50"/>
      <c r="AQ1467" s="50"/>
      <c r="AR1467" s="50"/>
      <c r="AS1467" s="50"/>
      <c r="AT1467" s="50"/>
      <c r="AU1467" s="50"/>
      <c r="AV1467" s="50"/>
      <c r="AW1467" s="50"/>
      <c r="AX1467" s="50">
        <f t="shared" si="467"/>
        <v>9.1721454396563793</v>
      </c>
      <c r="AY1467" s="50"/>
      <c r="AZ1467" s="50">
        <f t="shared" si="457"/>
        <v>206.36513168035981</v>
      </c>
      <c r="BA1467" s="50">
        <f t="shared" si="458"/>
        <v>333.52587398132556</v>
      </c>
      <c r="BB1467" s="50">
        <f t="shared" si="459"/>
        <v>345.10712767303335</v>
      </c>
      <c r="BC1467" s="17">
        <f t="shared" si="460"/>
        <v>19697</v>
      </c>
      <c r="BD1467" s="50">
        <f t="shared" si="461"/>
        <v>9.1721454396563793</v>
      </c>
      <c r="BE1467" s="50">
        <f t="shared" si="462"/>
        <v>206.36513168035981</v>
      </c>
      <c r="BF1467" s="50">
        <f t="shared" si="468"/>
        <v>337.54766058697379</v>
      </c>
      <c r="BG1467" s="50"/>
      <c r="BH1467" s="17">
        <f t="shared" si="463"/>
        <v>0</v>
      </c>
      <c r="BI1467" s="17">
        <f t="shared" si="471"/>
        <v>1467</v>
      </c>
      <c r="BJ1467" s="17">
        <f t="shared" si="469"/>
        <v>1467</v>
      </c>
      <c r="BK1467" s="150">
        <f t="shared" si="470"/>
        <v>25394</v>
      </c>
      <c r="BL1467" s="50" t="e">
        <f t="shared" ca="1" si="464"/>
        <v>#NAME?</v>
      </c>
      <c r="BM1467" s="50" t="e">
        <f t="shared" ca="1" si="465"/>
        <v>#NAME?</v>
      </c>
      <c r="BN1467" s="50" t="e">
        <f t="shared" ca="1" si="466"/>
        <v>#NAME?</v>
      </c>
    </row>
    <row r="1468" spans="1:66" x14ac:dyDescent="0.35">
      <c r="A1468" s="48">
        <v>25395</v>
      </c>
      <c r="B1468" s="17">
        <v>1969</v>
      </c>
      <c r="C1468" s="17">
        <v>7</v>
      </c>
      <c r="D1468" s="17">
        <v>192</v>
      </c>
      <c r="E1468" s="17">
        <v>11</v>
      </c>
      <c r="F1468" s="17">
        <v>6</v>
      </c>
      <c r="G1468" s="50">
        <v>12.2</v>
      </c>
      <c r="H1468" s="32">
        <v>5.2572348980908474</v>
      </c>
      <c r="I1468" s="50">
        <v>10.333333333333334</v>
      </c>
      <c r="J1468" s="13">
        <v>0</v>
      </c>
      <c r="K1468" s="13">
        <f t="shared" si="452"/>
        <v>0</v>
      </c>
      <c r="L1468" s="13">
        <f t="shared" si="453"/>
        <v>0</v>
      </c>
      <c r="M1468" s="13" t="e">
        <f ca="1">CalcTable[[#This Row],[IWC]]-AE1467</f>
        <v>#NAME?</v>
      </c>
      <c r="N1468" s="13" t="e">
        <f ca="1">IF(CalcTable[[#This Row],[Day of Year]]&lt;123,FCAP,AE1467)</f>
        <v>#NAME?</v>
      </c>
      <c r="O1468" s="17" t="e">
        <f ca="1">IF(IRR_DRIP,5,COUNTIF('IDET Wind Values'!C1452:G1452,"&lt;="&amp;IRR_MAXWIND))</f>
        <v>#NAME?</v>
      </c>
      <c r="P1468" s="13" t="e">
        <f ca="1">CalcTable[[#This Row],[ET_o]]*KL</f>
        <v>#NAME?</v>
      </c>
      <c r="Q1468" s="13" t="e">
        <f ca="1">IF(WILTPT&lt;=0,1,MAX(0,MIN(1,(CalcTable[[#This Row],[IWC]]-WILTPT)/(MAD-WILTPT))))</f>
        <v>#NAME?</v>
      </c>
      <c r="R1468" s="13" t="e">
        <f ca="1">CalcTable[[#This Row],[ETMult]]*CalcTable[[#This Row],[ETb]]</f>
        <v>#NAME?</v>
      </c>
      <c r="S1468" s="13" t="b">
        <f>INDEX(IRR_LIST,CalcTable[[#This Row],[Day of Week]]+1)</f>
        <v>0</v>
      </c>
      <c r="T1468" s="13">
        <f t="shared" ca="1" si="454"/>
        <v>0</v>
      </c>
      <c r="U1468" s="13" t="b">
        <f ca="1">IF(CalcTable[[#This Row],[IrrPrecip]]&gt;=IC_MM,FALSE,TRUE)</f>
        <v>1</v>
      </c>
      <c r="V1468" s="13" t="b">
        <f t="shared" si="455"/>
        <v>1</v>
      </c>
      <c r="W1468" s="13" t="e">
        <f ca="1">IF(AND(IRR_DRIP=FALSE,CalcTable[[#This Row],[IrrHours]]&lt;=0),FALSE,TRUE)</f>
        <v>#NAME?</v>
      </c>
      <c r="X1468" s="13" t="e">
        <f ca="1">AND(CalcTable[[#This Row],[IrrDay]],CalcTable[[#This Row],[IrrRain]],CalcTable[[#This Row],[IrrWarm]],CalcTable[[#This Row],[IrrWindy]])</f>
        <v>#NAME?</v>
      </c>
      <c r="Y1468" s="13" t="e">
        <f t="shared" ca="1" si="456"/>
        <v>#NAME?</v>
      </c>
      <c r="Z1468" s="13" t="e">
        <f ca="1">CalcTable[[#This Row],[IrrHours]]/5</f>
        <v>#NAME?</v>
      </c>
      <c r="AA1468" s="13" t="e">
        <f ca="1">IF(CalcTable[[#This Row],[IrrFlag]]=FALSE,0,MAX(0,CalcTable[[#This Row],[VolRednWind]]*(FCAP*IRR_TARGET-CalcTable[[#This Row],[IWC]])))</f>
        <v>#NAME?</v>
      </c>
      <c r="AB1468" s="13" t="e">
        <f ca="1">CalcTable[[#This Row],[IWC]]+CalcTable[[#This Row],[Eff Precip]]+CalcTable[[#This Row],[IrrAmt]]-CalcTable[[#This Row],[AET]]</f>
        <v>#NAME?</v>
      </c>
      <c r="AC1468" s="13" t="e">
        <f ca="1">IF(CalcTable[[#This Row],[PWC]]&gt;FCAP,MIN(24*PERC,MIN(SAT,CalcTable[[#This Row],[PWC]])-FCAP),0)</f>
        <v>#NAME?</v>
      </c>
      <c r="AD1468" s="13" t="e">
        <f ca="1">IF(CalcTable[[#This Row],[PWC]]&gt;SAT,CalcTable[[#This Row],[PWC]]-SAT,0)</f>
        <v>#NAME?</v>
      </c>
      <c r="AE1468" s="13" t="e">
        <f ca="1">CalcTable[[#This Row],[PWC]]-CalcTable[[#This Row],[PercAmt]]-CalcTable[[#This Row],[Runoff]]</f>
        <v>#NAME?</v>
      </c>
      <c r="AF1468" s="13" t="e">
        <f ca="1">CalcTable[[#This Row],[IrrAmt]]/1000*CUR_IRR_AREA*10000/IRR_EFF</f>
        <v>#NAME?</v>
      </c>
      <c r="AG1468" s="147"/>
      <c r="AH1468" s="13"/>
      <c r="AI1468" s="50">
        <v>0</v>
      </c>
      <c r="AJ1468" s="50">
        <v>0</v>
      </c>
      <c r="AK1468" s="50">
        <v>0</v>
      </c>
      <c r="AL1468" s="50">
        <v>6.3405754634350942</v>
      </c>
      <c r="AM1468" s="50"/>
      <c r="AN1468" s="50"/>
      <c r="AO1468" s="50"/>
      <c r="AP1468" s="50"/>
      <c r="AQ1468" s="50"/>
      <c r="AR1468" s="50"/>
      <c r="AS1468" s="50"/>
      <c r="AT1468" s="50"/>
      <c r="AU1468" s="50"/>
      <c r="AV1468" s="50"/>
      <c r="AW1468" s="50"/>
      <c r="AX1468" s="50">
        <f t="shared" si="467"/>
        <v>6.3405754634350942</v>
      </c>
      <c r="AY1468" s="50"/>
      <c r="AZ1468" s="50">
        <f t="shared" si="457"/>
        <v>185.9902135940961</v>
      </c>
      <c r="BA1468" s="50">
        <f t="shared" si="458"/>
        <v>286.36588442265594</v>
      </c>
      <c r="BB1468" s="50">
        <f t="shared" si="459"/>
        <v>295.22256126047006</v>
      </c>
      <c r="BC1468" s="17">
        <f t="shared" si="460"/>
        <v>19697</v>
      </c>
      <c r="BD1468" s="50">
        <f t="shared" si="461"/>
        <v>6.3405754634350942</v>
      </c>
      <c r="BE1468" s="50">
        <f t="shared" si="462"/>
        <v>185.9902135940961</v>
      </c>
      <c r="BF1468" s="50">
        <f t="shared" si="468"/>
        <v>304.22078080515996</v>
      </c>
      <c r="BG1468" s="50"/>
      <c r="BH1468" s="17">
        <f t="shared" si="463"/>
        <v>0</v>
      </c>
      <c r="BI1468" s="17">
        <f t="shared" si="471"/>
        <v>1468</v>
      </c>
      <c r="BJ1468" s="17">
        <f t="shared" si="469"/>
        <v>1468</v>
      </c>
      <c r="BK1468" s="150">
        <f t="shared" si="470"/>
        <v>25395</v>
      </c>
      <c r="BL1468" s="50" t="e">
        <f t="shared" ca="1" si="464"/>
        <v>#NAME?</v>
      </c>
      <c r="BM1468" s="50" t="e">
        <f t="shared" ca="1" si="465"/>
        <v>#NAME?</v>
      </c>
      <c r="BN1468" s="50" t="e">
        <f t="shared" ca="1" si="466"/>
        <v>#NAME?</v>
      </c>
    </row>
    <row r="1469" spans="1:66" x14ac:dyDescent="0.35">
      <c r="A1469" s="48">
        <v>25396</v>
      </c>
      <c r="B1469" s="17">
        <v>1969</v>
      </c>
      <c r="C1469" s="17">
        <v>7</v>
      </c>
      <c r="D1469" s="17">
        <v>193</v>
      </c>
      <c r="E1469" s="17">
        <v>12</v>
      </c>
      <c r="F1469" s="17">
        <v>7</v>
      </c>
      <c r="G1469" s="50">
        <v>8.9</v>
      </c>
      <c r="H1469" s="32">
        <v>5.2735369207717886</v>
      </c>
      <c r="I1469" s="50">
        <v>14</v>
      </c>
      <c r="J1469" s="13">
        <v>0</v>
      </c>
      <c r="K1469" s="13">
        <f t="shared" si="452"/>
        <v>0</v>
      </c>
      <c r="L1469" s="13">
        <f t="shared" si="453"/>
        <v>0</v>
      </c>
      <c r="M1469" s="13" t="e">
        <f ca="1">CalcTable[[#This Row],[IWC]]-AE1468</f>
        <v>#NAME?</v>
      </c>
      <c r="N1469" s="13" t="e">
        <f ca="1">IF(CalcTable[[#This Row],[Day of Year]]&lt;123,FCAP,AE1468)</f>
        <v>#NAME?</v>
      </c>
      <c r="O1469" s="17" t="e">
        <f ca="1">IF(IRR_DRIP,5,COUNTIF('IDET Wind Values'!C1453:G1453,"&lt;="&amp;IRR_MAXWIND))</f>
        <v>#NAME?</v>
      </c>
      <c r="P1469" s="13" t="e">
        <f ca="1">CalcTable[[#This Row],[ET_o]]*KL</f>
        <v>#NAME?</v>
      </c>
      <c r="Q1469" s="13" t="e">
        <f ca="1">IF(WILTPT&lt;=0,1,MAX(0,MIN(1,(CalcTable[[#This Row],[IWC]]-WILTPT)/(MAD-WILTPT))))</f>
        <v>#NAME?</v>
      </c>
      <c r="R1469" s="13" t="e">
        <f ca="1">CalcTable[[#This Row],[ETMult]]*CalcTable[[#This Row],[ETb]]</f>
        <v>#NAME?</v>
      </c>
      <c r="S1469" s="13" t="b">
        <f>INDEX(IRR_LIST,CalcTable[[#This Row],[Day of Week]]+1)</f>
        <v>0</v>
      </c>
      <c r="T1469" s="13">
        <f t="shared" ca="1" si="454"/>
        <v>0</v>
      </c>
      <c r="U1469" s="13" t="b">
        <f ca="1">IF(CalcTable[[#This Row],[IrrPrecip]]&gt;=IC_MM,FALSE,TRUE)</f>
        <v>1</v>
      </c>
      <c r="V1469" s="13" t="b">
        <f t="shared" si="455"/>
        <v>1</v>
      </c>
      <c r="W1469" s="13" t="e">
        <f ca="1">IF(AND(IRR_DRIP=FALSE,CalcTable[[#This Row],[IrrHours]]&lt;=0),FALSE,TRUE)</f>
        <v>#NAME?</v>
      </c>
      <c r="X1469" s="13" t="e">
        <f ca="1">AND(CalcTable[[#This Row],[IrrDay]],CalcTable[[#This Row],[IrrRain]],CalcTable[[#This Row],[IrrWarm]],CalcTable[[#This Row],[IrrWindy]])</f>
        <v>#NAME?</v>
      </c>
      <c r="Y1469" s="13" t="e">
        <f t="shared" ca="1" si="456"/>
        <v>#NAME?</v>
      </c>
      <c r="Z1469" s="13" t="e">
        <f ca="1">CalcTable[[#This Row],[IrrHours]]/5</f>
        <v>#NAME?</v>
      </c>
      <c r="AA1469" s="13" t="e">
        <f ca="1">IF(CalcTable[[#This Row],[IrrFlag]]=FALSE,0,MAX(0,CalcTable[[#This Row],[VolRednWind]]*(FCAP*IRR_TARGET-CalcTable[[#This Row],[IWC]])))</f>
        <v>#NAME?</v>
      </c>
      <c r="AB1469" s="13" t="e">
        <f ca="1">CalcTable[[#This Row],[IWC]]+CalcTable[[#This Row],[Eff Precip]]+CalcTable[[#This Row],[IrrAmt]]-CalcTable[[#This Row],[AET]]</f>
        <v>#NAME?</v>
      </c>
      <c r="AC1469" s="13" t="e">
        <f ca="1">IF(CalcTable[[#This Row],[PWC]]&gt;FCAP,MIN(24*PERC,MIN(SAT,CalcTable[[#This Row],[PWC]])-FCAP),0)</f>
        <v>#NAME?</v>
      </c>
      <c r="AD1469" s="13" t="e">
        <f ca="1">IF(CalcTable[[#This Row],[PWC]]&gt;SAT,CalcTable[[#This Row],[PWC]]-SAT,0)</f>
        <v>#NAME?</v>
      </c>
      <c r="AE1469" s="13" t="e">
        <f ca="1">CalcTable[[#This Row],[PWC]]-CalcTable[[#This Row],[PercAmt]]-CalcTable[[#This Row],[Runoff]]</f>
        <v>#NAME?</v>
      </c>
      <c r="AF1469" s="13" t="e">
        <f ca="1">CalcTable[[#This Row],[IrrAmt]]/1000*CUR_IRR_AREA*10000/IRR_EFF</f>
        <v>#NAME?</v>
      </c>
      <c r="AG1469" s="147"/>
      <c r="AH1469" s="13"/>
      <c r="AI1469" s="50">
        <v>0</v>
      </c>
      <c r="AJ1469" s="50">
        <v>0</v>
      </c>
      <c r="AK1469" s="50">
        <v>6.8124065627686106</v>
      </c>
      <c r="AL1469" s="50">
        <v>0</v>
      </c>
      <c r="AM1469" s="50"/>
      <c r="AN1469" s="50"/>
      <c r="AO1469" s="50"/>
      <c r="AP1469" s="50"/>
      <c r="AQ1469" s="50"/>
      <c r="AR1469" s="50"/>
      <c r="AS1469" s="50"/>
      <c r="AT1469" s="50"/>
      <c r="AU1469" s="50"/>
      <c r="AV1469" s="50"/>
      <c r="AW1469" s="50"/>
      <c r="AX1469" s="50">
        <f t="shared" si="467"/>
        <v>6.8124065627686106</v>
      </c>
      <c r="AY1469" s="50"/>
      <c r="AZ1469" s="50">
        <f t="shared" si="457"/>
        <v>99.91529625393963</v>
      </c>
      <c r="BA1469" s="50">
        <f t="shared" si="458"/>
        <v>153.8378370893991</v>
      </c>
      <c r="BB1469" s="50">
        <f t="shared" si="459"/>
        <v>158.59570833958674</v>
      </c>
      <c r="BC1469" s="17">
        <f t="shared" si="460"/>
        <v>19697</v>
      </c>
      <c r="BD1469" s="50">
        <f t="shared" si="461"/>
        <v>6.8124065627686106</v>
      </c>
      <c r="BE1469" s="50">
        <f t="shared" si="462"/>
        <v>99.91529625393963</v>
      </c>
      <c r="BF1469" s="50">
        <f t="shared" si="468"/>
        <v>163.42961736196028</v>
      </c>
      <c r="BG1469" s="50"/>
      <c r="BH1469" s="17">
        <f t="shared" si="463"/>
        <v>0</v>
      </c>
      <c r="BI1469" s="17">
        <f t="shared" si="471"/>
        <v>1469</v>
      </c>
      <c r="BJ1469" s="17">
        <f t="shared" si="469"/>
        <v>1469</v>
      </c>
      <c r="BK1469" s="150">
        <f t="shared" si="470"/>
        <v>25396</v>
      </c>
      <c r="BL1469" s="50" t="e">
        <f t="shared" ca="1" si="464"/>
        <v>#NAME?</v>
      </c>
      <c r="BM1469" s="50" t="e">
        <f t="shared" ca="1" si="465"/>
        <v>#NAME?</v>
      </c>
      <c r="BN1469" s="50" t="e">
        <f t="shared" ca="1" si="466"/>
        <v>#NAME?</v>
      </c>
    </row>
    <row r="1470" spans="1:66" x14ac:dyDescent="0.35">
      <c r="A1470" s="48">
        <v>25397</v>
      </c>
      <c r="B1470" s="17">
        <v>1969</v>
      </c>
      <c r="C1470" s="17">
        <v>7</v>
      </c>
      <c r="D1470" s="17">
        <v>194</v>
      </c>
      <c r="E1470" s="17">
        <v>13</v>
      </c>
      <c r="F1470" s="17">
        <v>1</v>
      </c>
      <c r="G1470" s="50">
        <v>7.2</v>
      </c>
      <c r="H1470" s="32">
        <v>4.9408595838275664</v>
      </c>
      <c r="I1470" s="50">
        <v>9</v>
      </c>
      <c r="J1470" s="13">
        <v>0</v>
      </c>
      <c r="K1470" s="13">
        <f t="shared" si="452"/>
        <v>0</v>
      </c>
      <c r="L1470" s="13">
        <f t="shared" si="453"/>
        <v>0</v>
      </c>
      <c r="M1470" s="13" t="e">
        <f ca="1">CalcTable[[#This Row],[IWC]]-AE1469</f>
        <v>#NAME?</v>
      </c>
      <c r="N1470" s="13" t="e">
        <f ca="1">IF(CalcTable[[#This Row],[Day of Year]]&lt;123,FCAP,AE1469)</f>
        <v>#NAME?</v>
      </c>
      <c r="O1470" s="17" t="e">
        <f ca="1">IF(IRR_DRIP,5,COUNTIF('IDET Wind Values'!C1454:G1454,"&lt;="&amp;IRR_MAXWIND))</f>
        <v>#NAME?</v>
      </c>
      <c r="P1470" s="13" t="e">
        <f ca="1">CalcTable[[#This Row],[ET_o]]*KL</f>
        <v>#NAME?</v>
      </c>
      <c r="Q1470" s="13" t="e">
        <f ca="1">IF(WILTPT&lt;=0,1,MAX(0,MIN(1,(CalcTable[[#This Row],[IWC]]-WILTPT)/(MAD-WILTPT))))</f>
        <v>#NAME?</v>
      </c>
      <c r="R1470" s="13" t="e">
        <f ca="1">CalcTable[[#This Row],[ETMult]]*CalcTable[[#This Row],[ETb]]</f>
        <v>#NAME?</v>
      </c>
      <c r="S1470" s="13" t="b">
        <f>INDEX(IRR_LIST,CalcTable[[#This Row],[Day of Week]]+1)</f>
        <v>1</v>
      </c>
      <c r="T1470" s="13">
        <f t="shared" ca="1" si="454"/>
        <v>0</v>
      </c>
      <c r="U1470" s="13" t="b">
        <f ca="1">IF(CalcTable[[#This Row],[IrrPrecip]]&gt;=IC_MM,FALSE,TRUE)</f>
        <v>1</v>
      </c>
      <c r="V1470" s="13" t="b">
        <f t="shared" si="455"/>
        <v>1</v>
      </c>
      <c r="W1470" s="13" t="e">
        <f ca="1">IF(AND(IRR_DRIP=FALSE,CalcTable[[#This Row],[IrrHours]]&lt;=0),FALSE,TRUE)</f>
        <v>#NAME?</v>
      </c>
      <c r="X1470" s="13" t="e">
        <f ca="1">AND(CalcTable[[#This Row],[IrrDay]],CalcTable[[#This Row],[IrrRain]],CalcTable[[#This Row],[IrrWarm]],CalcTable[[#This Row],[IrrWindy]])</f>
        <v>#NAME?</v>
      </c>
      <c r="Y1470" s="13" t="e">
        <f t="shared" ca="1" si="456"/>
        <v>#NAME?</v>
      </c>
      <c r="Z1470" s="13" t="e">
        <f ca="1">CalcTable[[#This Row],[IrrHours]]/5</f>
        <v>#NAME?</v>
      </c>
      <c r="AA1470" s="13" t="e">
        <f ca="1">IF(CalcTable[[#This Row],[IrrFlag]]=FALSE,0,MAX(0,CalcTable[[#This Row],[VolRednWind]]*(FCAP*IRR_TARGET-CalcTable[[#This Row],[IWC]])))</f>
        <v>#NAME?</v>
      </c>
      <c r="AB1470" s="13" t="e">
        <f ca="1">CalcTable[[#This Row],[IWC]]+CalcTable[[#This Row],[Eff Precip]]+CalcTable[[#This Row],[IrrAmt]]-CalcTable[[#This Row],[AET]]</f>
        <v>#NAME?</v>
      </c>
      <c r="AC1470" s="13" t="e">
        <f ca="1">IF(CalcTable[[#This Row],[PWC]]&gt;FCAP,MIN(24*PERC,MIN(SAT,CalcTable[[#This Row],[PWC]])-FCAP),0)</f>
        <v>#NAME?</v>
      </c>
      <c r="AD1470" s="13" t="e">
        <f ca="1">IF(CalcTable[[#This Row],[PWC]]&gt;SAT,CalcTable[[#This Row],[PWC]]-SAT,0)</f>
        <v>#NAME?</v>
      </c>
      <c r="AE1470" s="13" t="e">
        <f ca="1">CalcTable[[#This Row],[PWC]]-CalcTable[[#This Row],[PercAmt]]-CalcTable[[#This Row],[Runoff]]</f>
        <v>#NAME?</v>
      </c>
      <c r="AF1470" s="13" t="e">
        <f ca="1">CalcTable[[#This Row],[IrrAmt]]/1000*CUR_IRR_AREA*10000/IRR_EFF</f>
        <v>#NAME?</v>
      </c>
      <c r="AG1470" s="147"/>
      <c r="AH1470" s="13"/>
      <c r="AI1470" s="50">
        <v>15.786482448554292</v>
      </c>
      <c r="AJ1470" s="50">
        <v>19.120307147896014</v>
      </c>
      <c r="AK1470" s="50">
        <v>0</v>
      </c>
      <c r="AL1470" s="50">
        <v>0</v>
      </c>
      <c r="AM1470" s="50"/>
      <c r="AN1470" s="50"/>
      <c r="AO1470" s="50"/>
      <c r="AP1470" s="50"/>
      <c r="AQ1470" s="50"/>
      <c r="AR1470" s="50"/>
      <c r="AS1470" s="50"/>
      <c r="AT1470" s="50"/>
      <c r="AU1470" s="50"/>
      <c r="AV1470" s="50"/>
      <c r="AW1470" s="50"/>
      <c r="AX1470" s="50">
        <f t="shared" si="467"/>
        <v>34.906789596450309</v>
      </c>
      <c r="AY1470" s="50"/>
      <c r="AZ1470" s="50">
        <f t="shared" si="457"/>
        <v>792.39741891707945</v>
      </c>
      <c r="BA1470" s="50">
        <f t="shared" si="458"/>
        <v>1281.6736949021767</v>
      </c>
      <c r="BB1470" s="50">
        <f t="shared" si="459"/>
        <v>1326.2550413830259</v>
      </c>
      <c r="BC1470" s="17">
        <f t="shared" si="460"/>
        <v>19697</v>
      </c>
      <c r="BD1470" s="50">
        <f t="shared" si="461"/>
        <v>34.906789596450309</v>
      </c>
      <c r="BE1470" s="50">
        <f t="shared" si="462"/>
        <v>792.39741891707945</v>
      </c>
      <c r="BF1470" s="50">
        <f t="shared" si="468"/>
        <v>1296.1099233803957</v>
      </c>
      <c r="BG1470" s="50"/>
      <c r="BH1470" s="17">
        <f t="shared" si="463"/>
        <v>0</v>
      </c>
      <c r="BI1470" s="17">
        <f t="shared" si="471"/>
        <v>1470</v>
      </c>
      <c r="BJ1470" s="17">
        <f t="shared" si="469"/>
        <v>1470</v>
      </c>
      <c r="BK1470" s="150">
        <f t="shared" si="470"/>
        <v>25397</v>
      </c>
      <c r="BL1470" s="50" t="e">
        <f t="shared" ca="1" si="464"/>
        <v>#NAME?</v>
      </c>
      <c r="BM1470" s="50" t="e">
        <f t="shared" ca="1" si="465"/>
        <v>#NAME?</v>
      </c>
      <c r="BN1470" s="50" t="e">
        <f t="shared" ca="1" si="466"/>
        <v>#NAME?</v>
      </c>
    </row>
    <row r="1471" spans="1:66" x14ac:dyDescent="0.35">
      <c r="A1471" s="48">
        <v>25398</v>
      </c>
      <c r="B1471" s="17">
        <v>1969</v>
      </c>
      <c r="C1471" s="17">
        <v>7</v>
      </c>
      <c r="D1471" s="17">
        <v>195</v>
      </c>
      <c r="E1471" s="17">
        <v>14</v>
      </c>
      <c r="F1471" s="17">
        <v>2</v>
      </c>
      <c r="G1471" s="50">
        <v>7.8</v>
      </c>
      <c r="H1471" s="32">
        <v>4.642634605115874</v>
      </c>
      <c r="I1471" s="50">
        <v>4.833333333333333</v>
      </c>
      <c r="J1471" s="13">
        <v>1.3</v>
      </c>
      <c r="K1471" s="13">
        <f t="shared" si="452"/>
        <v>1.3</v>
      </c>
      <c r="L1471" s="13">
        <f t="shared" si="453"/>
        <v>0</v>
      </c>
      <c r="M1471" s="13" t="e">
        <f ca="1">CalcTable[[#This Row],[IWC]]-AE1470</f>
        <v>#NAME?</v>
      </c>
      <c r="N1471" s="13" t="e">
        <f ca="1">IF(CalcTable[[#This Row],[Day of Year]]&lt;123,FCAP,AE1470)</f>
        <v>#NAME?</v>
      </c>
      <c r="O1471" s="17" t="e">
        <f ca="1">IF(IRR_DRIP,5,COUNTIF('IDET Wind Values'!C1455:G1455,"&lt;="&amp;IRR_MAXWIND))</f>
        <v>#NAME?</v>
      </c>
      <c r="P1471" s="13" t="e">
        <f ca="1">CalcTable[[#This Row],[ET_o]]*KL</f>
        <v>#NAME?</v>
      </c>
      <c r="Q1471" s="13" t="e">
        <f ca="1">IF(WILTPT&lt;=0,1,MAX(0,MIN(1,(CalcTable[[#This Row],[IWC]]-WILTPT)/(MAD-WILTPT))))</f>
        <v>#NAME?</v>
      </c>
      <c r="R1471" s="13" t="e">
        <f ca="1">CalcTable[[#This Row],[ETMult]]*CalcTable[[#This Row],[ETb]]</f>
        <v>#NAME?</v>
      </c>
      <c r="S1471" s="13" t="b">
        <f>INDEX(IRR_LIST,CalcTable[[#This Row],[Day of Week]]+1)</f>
        <v>0</v>
      </c>
      <c r="T1471" s="13">
        <f t="shared" ca="1" si="454"/>
        <v>0</v>
      </c>
      <c r="U1471" s="13" t="b">
        <f ca="1">IF(CalcTable[[#This Row],[IrrPrecip]]&gt;=IC_MM,FALSE,TRUE)</f>
        <v>1</v>
      </c>
      <c r="V1471" s="13" t="b">
        <f t="shared" si="455"/>
        <v>1</v>
      </c>
      <c r="W1471" s="13" t="e">
        <f ca="1">IF(AND(IRR_DRIP=FALSE,CalcTable[[#This Row],[IrrHours]]&lt;=0),FALSE,TRUE)</f>
        <v>#NAME?</v>
      </c>
      <c r="X1471" s="13" t="e">
        <f ca="1">AND(CalcTable[[#This Row],[IrrDay]],CalcTable[[#This Row],[IrrRain]],CalcTable[[#This Row],[IrrWarm]],CalcTable[[#This Row],[IrrWindy]])</f>
        <v>#NAME?</v>
      </c>
      <c r="Y1471" s="13" t="e">
        <f t="shared" ca="1" si="456"/>
        <v>#NAME?</v>
      </c>
      <c r="Z1471" s="13" t="e">
        <f ca="1">CalcTable[[#This Row],[IrrHours]]/5</f>
        <v>#NAME?</v>
      </c>
      <c r="AA1471" s="13" t="e">
        <f ca="1">IF(CalcTable[[#This Row],[IrrFlag]]=FALSE,0,MAX(0,CalcTable[[#This Row],[VolRednWind]]*(FCAP*IRR_TARGET-CalcTable[[#This Row],[IWC]])))</f>
        <v>#NAME?</v>
      </c>
      <c r="AB1471" s="13" t="e">
        <f ca="1">CalcTable[[#This Row],[IWC]]+CalcTable[[#This Row],[Eff Precip]]+CalcTable[[#This Row],[IrrAmt]]-CalcTable[[#This Row],[AET]]</f>
        <v>#NAME?</v>
      </c>
      <c r="AC1471" s="13" t="e">
        <f ca="1">IF(CalcTable[[#This Row],[PWC]]&gt;FCAP,MIN(24*PERC,MIN(SAT,CalcTable[[#This Row],[PWC]])-FCAP),0)</f>
        <v>#NAME?</v>
      </c>
      <c r="AD1471" s="13" t="e">
        <f ca="1">IF(CalcTable[[#This Row],[PWC]]&gt;SAT,CalcTable[[#This Row],[PWC]]-SAT,0)</f>
        <v>#NAME?</v>
      </c>
      <c r="AE1471" s="13" t="e">
        <f ca="1">CalcTable[[#This Row],[PWC]]-CalcTable[[#This Row],[PercAmt]]-CalcTable[[#This Row],[Runoff]]</f>
        <v>#NAME?</v>
      </c>
      <c r="AF1471" s="13" t="e">
        <f ca="1">CalcTable[[#This Row],[IrrAmt]]/1000*CUR_IRR_AREA*10000/IRR_EFF</f>
        <v>#NAME?</v>
      </c>
      <c r="AG1471" s="147"/>
      <c r="AH1471" s="13"/>
      <c r="AI1471" s="50">
        <v>0</v>
      </c>
      <c r="AJ1471" s="50">
        <v>0</v>
      </c>
      <c r="AK1471" s="50">
        <v>1.5111294132297162</v>
      </c>
      <c r="AL1471" s="50">
        <v>8.5093972714796102</v>
      </c>
      <c r="AM1471" s="50"/>
      <c r="AN1471" s="50"/>
      <c r="AO1471" s="50"/>
      <c r="AP1471" s="50"/>
      <c r="AQ1471" s="50"/>
      <c r="AR1471" s="50"/>
      <c r="AS1471" s="50"/>
      <c r="AT1471" s="50"/>
      <c r="AU1471" s="50"/>
      <c r="AV1471" s="50"/>
      <c r="AW1471" s="50"/>
      <c r="AX1471" s="50">
        <f t="shared" si="467"/>
        <v>10.020526684709326</v>
      </c>
      <c r="AY1471" s="50"/>
      <c r="AZ1471" s="50">
        <f t="shared" si="457"/>
        <v>271.7722180241044</v>
      </c>
      <c r="BA1471" s="50">
        <f t="shared" si="458"/>
        <v>418.44293886251</v>
      </c>
      <c r="BB1471" s="50">
        <f t="shared" si="459"/>
        <v>431.38447305413405</v>
      </c>
      <c r="BC1471" s="17">
        <f t="shared" si="460"/>
        <v>19697</v>
      </c>
      <c r="BD1471" s="50">
        <f t="shared" si="461"/>
        <v>10.020526684709326</v>
      </c>
      <c r="BE1471" s="50">
        <f t="shared" si="462"/>
        <v>271.7722180241044</v>
      </c>
      <c r="BF1471" s="50">
        <f t="shared" si="468"/>
        <v>444.53283197405653</v>
      </c>
      <c r="BG1471" s="50"/>
      <c r="BH1471" s="17">
        <f t="shared" si="463"/>
        <v>0</v>
      </c>
      <c r="BI1471" s="17">
        <f t="shared" si="471"/>
        <v>1471</v>
      </c>
      <c r="BJ1471" s="17">
        <f t="shared" si="469"/>
        <v>1471</v>
      </c>
      <c r="BK1471" s="150">
        <f t="shared" si="470"/>
        <v>25398</v>
      </c>
      <c r="BL1471" s="50" t="e">
        <f t="shared" ca="1" si="464"/>
        <v>#NAME?</v>
      </c>
      <c r="BM1471" s="50" t="e">
        <f t="shared" ca="1" si="465"/>
        <v>#NAME?</v>
      </c>
      <c r="BN1471" s="50" t="e">
        <f t="shared" ca="1" si="466"/>
        <v>#NAME?</v>
      </c>
    </row>
    <row r="1472" spans="1:66" x14ac:dyDescent="0.35">
      <c r="A1472" s="48">
        <v>25399</v>
      </c>
      <c r="B1472" s="17">
        <v>1969</v>
      </c>
      <c r="C1472" s="17">
        <v>7</v>
      </c>
      <c r="D1472" s="17">
        <v>196</v>
      </c>
      <c r="E1472" s="17">
        <v>15</v>
      </c>
      <c r="F1472" s="17">
        <v>3</v>
      </c>
      <c r="G1472" s="50">
        <v>8.3000000000000007</v>
      </c>
      <c r="H1472" s="32">
        <v>4.05267312831496</v>
      </c>
      <c r="I1472" s="50">
        <v>15.666666666666666</v>
      </c>
      <c r="J1472" s="13">
        <v>1.1000000000000001</v>
      </c>
      <c r="K1472" s="13">
        <f t="shared" si="452"/>
        <v>1.1000000000000001</v>
      </c>
      <c r="L1472" s="13">
        <f t="shared" si="453"/>
        <v>0</v>
      </c>
      <c r="M1472" s="13" t="e">
        <f ca="1">CalcTable[[#This Row],[IWC]]-AE1471</f>
        <v>#NAME?</v>
      </c>
      <c r="N1472" s="13" t="e">
        <f ca="1">IF(CalcTable[[#This Row],[Day of Year]]&lt;123,FCAP,AE1471)</f>
        <v>#NAME?</v>
      </c>
      <c r="O1472" s="17" t="e">
        <f ca="1">IF(IRR_DRIP,5,COUNTIF('IDET Wind Values'!C1456:G1456,"&lt;="&amp;IRR_MAXWIND))</f>
        <v>#NAME?</v>
      </c>
      <c r="P1472" s="13" t="e">
        <f ca="1">CalcTable[[#This Row],[ET_o]]*KL</f>
        <v>#NAME?</v>
      </c>
      <c r="Q1472" s="13" t="e">
        <f ca="1">IF(WILTPT&lt;=0,1,MAX(0,MIN(1,(CalcTable[[#This Row],[IWC]]-WILTPT)/(MAD-WILTPT))))</f>
        <v>#NAME?</v>
      </c>
      <c r="R1472" s="13" t="e">
        <f ca="1">CalcTable[[#This Row],[ETMult]]*CalcTable[[#This Row],[ETb]]</f>
        <v>#NAME?</v>
      </c>
      <c r="S1472" s="13" t="b">
        <f>INDEX(IRR_LIST,CalcTable[[#This Row],[Day of Week]]+1)</f>
        <v>1</v>
      </c>
      <c r="T1472" s="13">
        <f t="shared" ca="1" si="454"/>
        <v>1.3</v>
      </c>
      <c r="U1472" s="13" t="b">
        <f ca="1">IF(CalcTable[[#This Row],[IrrPrecip]]&gt;=IC_MM,FALSE,TRUE)</f>
        <v>1</v>
      </c>
      <c r="V1472" s="13" t="b">
        <f t="shared" si="455"/>
        <v>1</v>
      </c>
      <c r="W1472" s="13" t="e">
        <f ca="1">IF(AND(IRR_DRIP=FALSE,CalcTable[[#This Row],[IrrHours]]&lt;=0),FALSE,TRUE)</f>
        <v>#NAME?</v>
      </c>
      <c r="X1472" s="13" t="e">
        <f ca="1">AND(CalcTable[[#This Row],[IrrDay]],CalcTable[[#This Row],[IrrRain]],CalcTable[[#This Row],[IrrWarm]],CalcTable[[#This Row],[IrrWindy]])</f>
        <v>#NAME?</v>
      </c>
      <c r="Y1472" s="13" t="e">
        <f t="shared" ca="1" si="456"/>
        <v>#NAME?</v>
      </c>
      <c r="Z1472" s="13" t="e">
        <f ca="1">CalcTable[[#This Row],[IrrHours]]/5</f>
        <v>#NAME?</v>
      </c>
      <c r="AA1472" s="13" t="e">
        <f ca="1">IF(CalcTable[[#This Row],[IrrFlag]]=FALSE,0,MAX(0,CalcTable[[#This Row],[VolRednWind]]*(FCAP*IRR_TARGET-CalcTable[[#This Row],[IWC]])))</f>
        <v>#NAME?</v>
      </c>
      <c r="AB1472" s="13" t="e">
        <f ca="1">CalcTable[[#This Row],[IWC]]+CalcTable[[#This Row],[Eff Precip]]+CalcTable[[#This Row],[IrrAmt]]-CalcTable[[#This Row],[AET]]</f>
        <v>#NAME?</v>
      </c>
      <c r="AC1472" s="13" t="e">
        <f ca="1">IF(CalcTable[[#This Row],[PWC]]&gt;FCAP,MIN(24*PERC,MIN(SAT,CalcTable[[#This Row],[PWC]])-FCAP),0)</f>
        <v>#NAME?</v>
      </c>
      <c r="AD1472" s="13" t="e">
        <f ca="1">IF(CalcTable[[#This Row],[PWC]]&gt;SAT,CalcTable[[#This Row],[PWC]]-SAT,0)</f>
        <v>#NAME?</v>
      </c>
      <c r="AE1472" s="13" t="e">
        <f ca="1">CalcTable[[#This Row],[PWC]]-CalcTable[[#This Row],[PercAmt]]-CalcTable[[#This Row],[Runoff]]</f>
        <v>#NAME?</v>
      </c>
      <c r="AF1472" s="13" t="e">
        <f ca="1">CalcTable[[#This Row],[IrrAmt]]/1000*CUR_IRR_AREA*10000/IRR_EFF</f>
        <v>#NAME?</v>
      </c>
      <c r="AG1472" s="147"/>
      <c r="AH1472" s="13"/>
      <c r="AI1472" s="50">
        <v>1.3315688447162224</v>
      </c>
      <c r="AJ1472" s="50">
        <v>2.0131688447162222</v>
      </c>
      <c r="AK1472" s="50">
        <v>0</v>
      </c>
      <c r="AL1472" s="50">
        <v>0</v>
      </c>
      <c r="AM1472" s="50"/>
      <c r="AN1472" s="50"/>
      <c r="AO1472" s="50"/>
      <c r="AP1472" s="50"/>
      <c r="AQ1472" s="50"/>
      <c r="AR1472" s="50"/>
      <c r="AS1472" s="50"/>
      <c r="AT1472" s="50"/>
      <c r="AU1472" s="50"/>
      <c r="AV1472" s="50"/>
      <c r="AW1472" s="50"/>
      <c r="AX1472" s="50">
        <f t="shared" si="467"/>
        <v>3.3447376894324448</v>
      </c>
      <c r="AY1472" s="50"/>
      <c r="AZ1472" s="50">
        <f t="shared" si="457"/>
        <v>78.582629167513787</v>
      </c>
      <c r="BA1472" s="50">
        <f t="shared" si="458"/>
        <v>127.48163752171638</v>
      </c>
      <c r="BB1472" s="50">
        <f t="shared" si="459"/>
        <v>131.944704756535</v>
      </c>
      <c r="BC1472" s="17">
        <f t="shared" si="460"/>
        <v>19697</v>
      </c>
      <c r="BD1472" s="50">
        <f t="shared" si="461"/>
        <v>3.3447376894324448</v>
      </c>
      <c r="BE1472" s="50">
        <f t="shared" si="462"/>
        <v>78.582629167513787</v>
      </c>
      <c r="BF1472" s="50">
        <f t="shared" si="468"/>
        <v>128.53616510832506</v>
      </c>
      <c r="BG1472" s="50"/>
      <c r="BH1472" s="17">
        <f t="shared" si="463"/>
        <v>0</v>
      </c>
      <c r="BI1472" s="17">
        <f t="shared" si="471"/>
        <v>1472</v>
      </c>
      <c r="BJ1472" s="17">
        <f t="shared" si="469"/>
        <v>1472</v>
      </c>
      <c r="BK1472" s="150">
        <f t="shared" si="470"/>
        <v>25399</v>
      </c>
      <c r="BL1472" s="50" t="e">
        <f t="shared" ca="1" si="464"/>
        <v>#NAME?</v>
      </c>
      <c r="BM1472" s="50" t="e">
        <f t="shared" ca="1" si="465"/>
        <v>#NAME?</v>
      </c>
      <c r="BN1472" s="50" t="e">
        <f t="shared" ca="1" si="466"/>
        <v>#NAME?</v>
      </c>
    </row>
    <row r="1473" spans="1:66" x14ac:dyDescent="0.35">
      <c r="A1473" s="48">
        <v>25400</v>
      </c>
      <c r="B1473" s="17">
        <v>1969</v>
      </c>
      <c r="C1473" s="17">
        <v>7</v>
      </c>
      <c r="D1473" s="17">
        <v>197</v>
      </c>
      <c r="E1473" s="17">
        <v>16</v>
      </c>
      <c r="F1473" s="17">
        <v>4</v>
      </c>
      <c r="G1473" s="50">
        <v>7.2</v>
      </c>
      <c r="H1473" s="32">
        <v>4.0758776063068485</v>
      </c>
      <c r="I1473" s="50">
        <v>11.166666666666666</v>
      </c>
      <c r="J1473" s="13">
        <v>6.1</v>
      </c>
      <c r="K1473" s="13">
        <f t="shared" si="452"/>
        <v>6.1</v>
      </c>
      <c r="L1473" s="13">
        <f t="shared" si="453"/>
        <v>0.82499999999999973</v>
      </c>
      <c r="M1473" s="13" t="e">
        <f ca="1">CalcTable[[#This Row],[IWC]]-AE1472</f>
        <v>#NAME?</v>
      </c>
      <c r="N1473" s="13" t="e">
        <f ca="1">IF(CalcTable[[#This Row],[Day of Year]]&lt;123,FCAP,AE1472)</f>
        <v>#NAME?</v>
      </c>
      <c r="O1473" s="17" t="e">
        <f ca="1">IF(IRR_DRIP,5,COUNTIF('IDET Wind Values'!C1457:G1457,"&lt;="&amp;IRR_MAXWIND))</f>
        <v>#NAME?</v>
      </c>
      <c r="P1473" s="13" t="e">
        <f ca="1">CalcTable[[#This Row],[ET_o]]*KL</f>
        <v>#NAME?</v>
      </c>
      <c r="Q1473" s="13" t="e">
        <f ca="1">IF(WILTPT&lt;=0,1,MAX(0,MIN(1,(CalcTable[[#This Row],[IWC]]-WILTPT)/(MAD-WILTPT))))</f>
        <v>#NAME?</v>
      </c>
      <c r="R1473" s="13" t="e">
        <f ca="1">CalcTable[[#This Row],[ETMult]]*CalcTable[[#This Row],[ETb]]</f>
        <v>#NAME?</v>
      </c>
      <c r="S1473" s="13" t="b">
        <f>INDEX(IRR_LIST,CalcTable[[#This Row],[Day of Week]]+1)</f>
        <v>0</v>
      </c>
      <c r="T1473" s="13">
        <f t="shared" ca="1" si="454"/>
        <v>2.4000000000000004</v>
      </c>
      <c r="U1473" s="13" t="b">
        <f ca="1">IF(CalcTable[[#This Row],[IrrPrecip]]&gt;=IC_MM,FALSE,TRUE)</f>
        <v>1</v>
      </c>
      <c r="V1473" s="13" t="b">
        <f t="shared" si="455"/>
        <v>1</v>
      </c>
      <c r="W1473" s="13" t="e">
        <f ca="1">IF(AND(IRR_DRIP=FALSE,CalcTable[[#This Row],[IrrHours]]&lt;=0),FALSE,TRUE)</f>
        <v>#NAME?</v>
      </c>
      <c r="X1473" s="13" t="e">
        <f ca="1">AND(CalcTable[[#This Row],[IrrDay]],CalcTable[[#This Row],[IrrRain]],CalcTable[[#This Row],[IrrWarm]],CalcTable[[#This Row],[IrrWindy]])</f>
        <v>#NAME?</v>
      </c>
      <c r="Y1473" s="13" t="e">
        <f t="shared" ca="1" si="456"/>
        <v>#NAME?</v>
      </c>
      <c r="Z1473" s="13" t="e">
        <f ca="1">CalcTable[[#This Row],[IrrHours]]/5</f>
        <v>#NAME?</v>
      </c>
      <c r="AA1473" s="13" t="e">
        <f ca="1">IF(CalcTable[[#This Row],[IrrFlag]]=FALSE,0,MAX(0,CalcTable[[#This Row],[VolRednWind]]*(FCAP*IRR_TARGET-CalcTable[[#This Row],[IWC]])))</f>
        <v>#NAME?</v>
      </c>
      <c r="AB1473" s="13" t="e">
        <f ca="1">CalcTable[[#This Row],[IWC]]+CalcTable[[#This Row],[Eff Precip]]+CalcTable[[#This Row],[IrrAmt]]-CalcTable[[#This Row],[AET]]</f>
        <v>#NAME?</v>
      </c>
      <c r="AC1473" s="13" t="e">
        <f ca="1">IF(CalcTable[[#This Row],[PWC]]&gt;FCAP,MIN(24*PERC,MIN(SAT,CalcTable[[#This Row],[PWC]])-FCAP),0)</f>
        <v>#NAME?</v>
      </c>
      <c r="AD1473" s="13" t="e">
        <f ca="1">IF(CalcTable[[#This Row],[PWC]]&gt;SAT,CalcTable[[#This Row],[PWC]]-SAT,0)</f>
        <v>#NAME?</v>
      </c>
      <c r="AE1473" s="13" t="e">
        <f ca="1">CalcTable[[#This Row],[PWC]]-CalcTable[[#This Row],[PercAmt]]-CalcTable[[#This Row],[Runoff]]</f>
        <v>#NAME?</v>
      </c>
      <c r="AF1473" s="13" t="e">
        <f ca="1">CalcTable[[#This Row],[IrrAmt]]/1000*CUR_IRR_AREA*10000/IRR_EFF</f>
        <v>#NAME?</v>
      </c>
      <c r="AG1473" s="147"/>
      <c r="AH1473" s="13"/>
      <c r="AI1473" s="50">
        <v>0</v>
      </c>
      <c r="AJ1473" s="50">
        <v>0</v>
      </c>
      <c r="AK1473" s="50">
        <v>4.0622914567662347</v>
      </c>
      <c r="AL1473" s="50">
        <v>4.5089702205732287</v>
      </c>
      <c r="AM1473" s="50"/>
      <c r="AN1473" s="50"/>
      <c r="AO1473" s="50"/>
      <c r="AP1473" s="50"/>
      <c r="AQ1473" s="50"/>
      <c r="AR1473" s="50"/>
      <c r="AS1473" s="50"/>
      <c r="AT1473" s="50"/>
      <c r="AU1473" s="50"/>
      <c r="AV1473" s="50"/>
      <c r="AW1473" s="50"/>
      <c r="AX1473" s="50">
        <f t="shared" si="467"/>
        <v>8.5712616773394643</v>
      </c>
      <c r="AY1473" s="50"/>
      <c r="AZ1473" s="50">
        <f t="shared" si="457"/>
        <v>191.84340116938617</v>
      </c>
      <c r="BA1473" s="50">
        <f t="shared" si="458"/>
        <v>295.37793513381678</v>
      </c>
      <c r="BB1473" s="50">
        <f t="shared" si="459"/>
        <v>304.51333518950184</v>
      </c>
      <c r="BC1473" s="17">
        <f t="shared" si="460"/>
        <v>19697</v>
      </c>
      <c r="BD1473" s="50">
        <f t="shared" si="461"/>
        <v>8.5712616773394643</v>
      </c>
      <c r="BE1473" s="50">
        <f t="shared" si="462"/>
        <v>191.84340116938617</v>
      </c>
      <c r="BF1473" s="50">
        <f t="shared" si="468"/>
        <v>313.79473235854607</v>
      </c>
      <c r="BG1473" s="50"/>
      <c r="BH1473" s="17">
        <f t="shared" si="463"/>
        <v>0</v>
      </c>
      <c r="BI1473" s="17">
        <f t="shared" si="471"/>
        <v>1473</v>
      </c>
      <c r="BJ1473" s="17">
        <f t="shared" si="469"/>
        <v>1473</v>
      </c>
      <c r="BK1473" s="150">
        <f t="shared" si="470"/>
        <v>25400</v>
      </c>
      <c r="BL1473" s="50" t="e">
        <f t="shared" ca="1" si="464"/>
        <v>#NAME?</v>
      </c>
      <c r="BM1473" s="50" t="e">
        <f t="shared" ca="1" si="465"/>
        <v>#NAME?</v>
      </c>
      <c r="BN1473" s="50" t="e">
        <f t="shared" ca="1" si="466"/>
        <v>#NAME?</v>
      </c>
    </row>
    <row r="1474" spans="1:66" x14ac:dyDescent="0.35">
      <c r="A1474" s="48">
        <v>25401</v>
      </c>
      <c r="B1474" s="17">
        <v>1969</v>
      </c>
      <c r="C1474" s="17">
        <v>7</v>
      </c>
      <c r="D1474" s="17">
        <v>198</v>
      </c>
      <c r="E1474" s="17">
        <v>17</v>
      </c>
      <c r="F1474" s="17">
        <v>5</v>
      </c>
      <c r="G1474" s="50">
        <v>7.2</v>
      </c>
      <c r="H1474" s="32">
        <v>3.4658996956696901</v>
      </c>
      <c r="I1474" s="50">
        <v>10</v>
      </c>
      <c r="J1474" s="13">
        <v>1.3</v>
      </c>
      <c r="K1474" s="13">
        <f t="shared" si="452"/>
        <v>1.3</v>
      </c>
      <c r="L1474" s="13">
        <f t="shared" si="453"/>
        <v>0</v>
      </c>
      <c r="M1474" s="13" t="e">
        <f ca="1">CalcTable[[#This Row],[IWC]]-AE1473</f>
        <v>#NAME?</v>
      </c>
      <c r="N1474" s="13" t="e">
        <f ca="1">IF(CalcTable[[#This Row],[Day of Year]]&lt;123,FCAP,AE1473)</f>
        <v>#NAME?</v>
      </c>
      <c r="O1474" s="17" t="e">
        <f ca="1">IF(IRR_DRIP,5,COUNTIF('IDET Wind Values'!C1458:G1458,"&lt;="&amp;IRR_MAXWIND))</f>
        <v>#NAME?</v>
      </c>
      <c r="P1474" s="13" t="e">
        <f ca="1">CalcTable[[#This Row],[ET_o]]*KL</f>
        <v>#NAME?</v>
      </c>
      <c r="Q1474" s="13" t="e">
        <f ca="1">IF(WILTPT&lt;=0,1,MAX(0,MIN(1,(CalcTable[[#This Row],[IWC]]-WILTPT)/(MAD-WILTPT))))</f>
        <v>#NAME?</v>
      </c>
      <c r="R1474" s="13" t="e">
        <f ca="1">CalcTable[[#This Row],[ETMult]]*CalcTable[[#This Row],[ETb]]</f>
        <v>#NAME?</v>
      </c>
      <c r="S1474" s="13" t="b">
        <f>INDEX(IRR_LIST,CalcTable[[#This Row],[Day of Week]]+1)</f>
        <v>1</v>
      </c>
      <c r="T1474" s="13">
        <f t="shared" ca="1" si="454"/>
        <v>7.1999999999999993</v>
      </c>
      <c r="U1474" s="13" t="b">
        <f ca="1">IF(CalcTable[[#This Row],[IrrPrecip]]&gt;=IC_MM,FALSE,TRUE)</f>
        <v>1</v>
      </c>
      <c r="V1474" s="13" t="b">
        <f t="shared" si="455"/>
        <v>1</v>
      </c>
      <c r="W1474" s="13" t="e">
        <f ca="1">IF(AND(IRR_DRIP=FALSE,CalcTable[[#This Row],[IrrHours]]&lt;=0),FALSE,TRUE)</f>
        <v>#NAME?</v>
      </c>
      <c r="X1474" s="13" t="e">
        <f ca="1">AND(CalcTable[[#This Row],[IrrDay]],CalcTable[[#This Row],[IrrRain]],CalcTable[[#This Row],[IrrWarm]],CalcTable[[#This Row],[IrrWindy]])</f>
        <v>#NAME?</v>
      </c>
      <c r="Y1474" s="13" t="e">
        <f t="shared" ca="1" si="456"/>
        <v>#NAME?</v>
      </c>
      <c r="Z1474" s="13" t="e">
        <f ca="1">CalcTable[[#This Row],[IrrHours]]/5</f>
        <v>#NAME?</v>
      </c>
      <c r="AA1474" s="13" t="e">
        <f ca="1">IF(CalcTable[[#This Row],[IrrFlag]]=FALSE,0,MAX(0,CalcTable[[#This Row],[VolRednWind]]*(FCAP*IRR_TARGET-CalcTable[[#This Row],[IWC]])))</f>
        <v>#NAME?</v>
      </c>
      <c r="AB1474" s="13" t="e">
        <f ca="1">CalcTable[[#This Row],[IWC]]+CalcTable[[#This Row],[Eff Precip]]+CalcTable[[#This Row],[IrrAmt]]-CalcTable[[#This Row],[AET]]</f>
        <v>#NAME?</v>
      </c>
      <c r="AC1474" s="13" t="e">
        <f ca="1">IF(CalcTable[[#This Row],[PWC]]&gt;FCAP,MIN(24*PERC,MIN(SAT,CalcTable[[#This Row],[PWC]])-FCAP),0)</f>
        <v>#NAME?</v>
      </c>
      <c r="AD1474" s="13" t="e">
        <f ca="1">IF(CalcTable[[#This Row],[PWC]]&gt;SAT,CalcTable[[#This Row],[PWC]]-SAT,0)</f>
        <v>#NAME?</v>
      </c>
      <c r="AE1474" s="13" t="e">
        <f ca="1">CalcTable[[#This Row],[PWC]]-CalcTable[[#This Row],[PercAmt]]-CalcTable[[#This Row],[Runoff]]</f>
        <v>#NAME?</v>
      </c>
      <c r="AF1474" s="13" t="e">
        <f ca="1">CalcTable[[#This Row],[IrrAmt]]/1000*CUR_IRR_AREA*10000/IRR_EFF</f>
        <v>#NAME?</v>
      </c>
      <c r="AG1474" s="147"/>
      <c r="AH1474" s="13"/>
      <c r="AI1474" s="50">
        <v>10.191260893100157</v>
      </c>
      <c r="AJ1474" s="50">
        <v>12.917660893100155</v>
      </c>
      <c r="AK1474" s="50">
        <v>0</v>
      </c>
      <c r="AL1474" s="50">
        <v>0</v>
      </c>
      <c r="AM1474" s="50"/>
      <c r="AN1474" s="50"/>
      <c r="AO1474" s="50"/>
      <c r="AP1474" s="50"/>
      <c r="AQ1474" s="50"/>
      <c r="AR1474" s="50"/>
      <c r="AS1474" s="50"/>
      <c r="AT1474" s="50"/>
      <c r="AU1474" s="50"/>
      <c r="AV1474" s="50"/>
      <c r="AW1474" s="50"/>
      <c r="AX1474" s="50">
        <f t="shared" si="467"/>
        <v>23.108921786200312</v>
      </c>
      <c r="AY1474" s="50"/>
      <c r="AZ1474" s="50">
        <f t="shared" si="457"/>
        <v>528.38987929640689</v>
      </c>
      <c r="BA1474" s="50">
        <f t="shared" si="458"/>
        <v>855.19201776624368</v>
      </c>
      <c r="BB1474" s="50">
        <f t="shared" si="459"/>
        <v>884.98003464194881</v>
      </c>
      <c r="BC1474" s="17">
        <f t="shared" si="460"/>
        <v>19697</v>
      </c>
      <c r="BD1474" s="50">
        <f t="shared" si="461"/>
        <v>23.108921786200312</v>
      </c>
      <c r="BE1474" s="50">
        <f t="shared" si="462"/>
        <v>528.38987929640689</v>
      </c>
      <c r="BF1474" s="50">
        <f t="shared" si="468"/>
        <v>864.27763344533162</v>
      </c>
      <c r="BG1474" s="50"/>
      <c r="BH1474" s="17">
        <f t="shared" si="463"/>
        <v>0</v>
      </c>
      <c r="BI1474" s="17">
        <f t="shared" si="471"/>
        <v>1474</v>
      </c>
      <c r="BJ1474" s="17">
        <f t="shared" si="469"/>
        <v>1474</v>
      </c>
      <c r="BK1474" s="150">
        <f t="shared" si="470"/>
        <v>25401</v>
      </c>
      <c r="BL1474" s="50" t="e">
        <f t="shared" ca="1" si="464"/>
        <v>#NAME?</v>
      </c>
      <c r="BM1474" s="50" t="e">
        <f t="shared" ca="1" si="465"/>
        <v>#NAME?</v>
      </c>
      <c r="BN1474" s="50" t="e">
        <f t="shared" ca="1" si="466"/>
        <v>#NAME?</v>
      </c>
    </row>
    <row r="1475" spans="1:66" x14ac:dyDescent="0.35">
      <c r="A1475" s="48">
        <v>25402</v>
      </c>
      <c r="B1475" s="17">
        <v>1969</v>
      </c>
      <c r="C1475" s="17">
        <v>7</v>
      </c>
      <c r="D1475" s="17">
        <v>199</v>
      </c>
      <c r="E1475" s="17">
        <v>18</v>
      </c>
      <c r="F1475" s="17">
        <v>6</v>
      </c>
      <c r="G1475" s="50">
        <v>5.6</v>
      </c>
      <c r="H1475" s="32">
        <v>4.0315223342838165</v>
      </c>
      <c r="I1475" s="50">
        <v>1.5</v>
      </c>
      <c r="J1475" s="13">
        <v>0</v>
      </c>
      <c r="K1475" s="13">
        <f t="shared" si="452"/>
        <v>0</v>
      </c>
      <c r="L1475" s="13">
        <f t="shared" si="453"/>
        <v>0</v>
      </c>
      <c r="M1475" s="13" t="e">
        <f ca="1">CalcTable[[#This Row],[IWC]]-AE1474</f>
        <v>#NAME?</v>
      </c>
      <c r="N1475" s="13" t="e">
        <f ca="1">IF(CalcTable[[#This Row],[Day of Year]]&lt;123,FCAP,AE1474)</f>
        <v>#NAME?</v>
      </c>
      <c r="O1475" s="17" t="e">
        <f ca="1">IF(IRR_DRIP,5,COUNTIF('IDET Wind Values'!C1459:G1459,"&lt;="&amp;IRR_MAXWIND))</f>
        <v>#NAME?</v>
      </c>
      <c r="P1475" s="13" t="e">
        <f ca="1">CalcTable[[#This Row],[ET_o]]*KL</f>
        <v>#NAME?</v>
      </c>
      <c r="Q1475" s="13" t="e">
        <f ca="1">IF(WILTPT&lt;=0,1,MAX(0,MIN(1,(CalcTable[[#This Row],[IWC]]-WILTPT)/(MAD-WILTPT))))</f>
        <v>#NAME?</v>
      </c>
      <c r="R1475" s="13" t="e">
        <f ca="1">CalcTable[[#This Row],[ETMult]]*CalcTable[[#This Row],[ETb]]</f>
        <v>#NAME?</v>
      </c>
      <c r="S1475" s="13" t="b">
        <f>INDEX(IRR_LIST,CalcTable[[#This Row],[Day of Week]]+1)</f>
        <v>0</v>
      </c>
      <c r="T1475" s="13">
        <f t="shared" ca="1" si="454"/>
        <v>7.3999999999999995</v>
      </c>
      <c r="U1475" s="13" t="b">
        <f ca="1">IF(CalcTable[[#This Row],[IrrPrecip]]&gt;=IC_MM,FALSE,TRUE)</f>
        <v>1</v>
      </c>
      <c r="V1475" s="13" t="b">
        <f t="shared" si="455"/>
        <v>1</v>
      </c>
      <c r="W1475" s="13" t="e">
        <f ca="1">IF(AND(IRR_DRIP=FALSE,CalcTable[[#This Row],[IrrHours]]&lt;=0),FALSE,TRUE)</f>
        <v>#NAME?</v>
      </c>
      <c r="X1475" s="13" t="e">
        <f ca="1">AND(CalcTable[[#This Row],[IrrDay]],CalcTable[[#This Row],[IrrRain]],CalcTable[[#This Row],[IrrWarm]],CalcTable[[#This Row],[IrrWindy]])</f>
        <v>#NAME?</v>
      </c>
      <c r="Y1475" s="13" t="e">
        <f t="shared" ca="1" si="456"/>
        <v>#NAME?</v>
      </c>
      <c r="Z1475" s="13" t="e">
        <f ca="1">CalcTable[[#This Row],[IrrHours]]/5</f>
        <v>#NAME?</v>
      </c>
      <c r="AA1475" s="13" t="e">
        <f ca="1">IF(CalcTable[[#This Row],[IrrFlag]]=FALSE,0,MAX(0,CalcTable[[#This Row],[VolRednWind]]*(FCAP*IRR_TARGET-CalcTable[[#This Row],[IWC]])))</f>
        <v>#NAME?</v>
      </c>
      <c r="AB1475" s="13" t="e">
        <f ca="1">CalcTable[[#This Row],[IWC]]+CalcTable[[#This Row],[Eff Precip]]+CalcTable[[#This Row],[IrrAmt]]-CalcTable[[#This Row],[AET]]</f>
        <v>#NAME?</v>
      </c>
      <c r="AC1475" s="13" t="e">
        <f ca="1">IF(CalcTable[[#This Row],[PWC]]&gt;FCAP,MIN(24*PERC,MIN(SAT,CalcTable[[#This Row],[PWC]])-FCAP),0)</f>
        <v>#NAME?</v>
      </c>
      <c r="AD1475" s="13" t="e">
        <f ca="1">IF(CalcTable[[#This Row],[PWC]]&gt;SAT,CalcTable[[#This Row],[PWC]]-SAT,0)</f>
        <v>#NAME?</v>
      </c>
      <c r="AE1475" s="13" t="e">
        <f ca="1">CalcTable[[#This Row],[PWC]]-CalcTable[[#This Row],[PercAmt]]-CalcTable[[#This Row],[Runoff]]</f>
        <v>#NAME?</v>
      </c>
      <c r="AF1475" s="13" t="e">
        <f ca="1">CalcTable[[#This Row],[IrrAmt]]/1000*CUR_IRR_AREA*10000/IRR_EFF</f>
        <v>#NAME?</v>
      </c>
      <c r="AG1475" s="147"/>
      <c r="AH1475" s="13"/>
      <c r="AI1475" s="50">
        <v>0</v>
      </c>
      <c r="AJ1475" s="50">
        <v>0</v>
      </c>
      <c r="AK1475" s="50">
        <v>0</v>
      </c>
      <c r="AL1475" s="50">
        <v>4.1862448326183319</v>
      </c>
      <c r="AM1475" s="50"/>
      <c r="AN1475" s="50"/>
      <c r="AO1475" s="50"/>
      <c r="AP1475" s="50"/>
      <c r="AQ1475" s="50"/>
      <c r="AR1475" s="50"/>
      <c r="AS1475" s="50"/>
      <c r="AT1475" s="50"/>
      <c r="AU1475" s="50"/>
      <c r="AV1475" s="50"/>
      <c r="AW1475" s="50"/>
      <c r="AX1475" s="50">
        <f t="shared" si="467"/>
        <v>4.1862448326183319</v>
      </c>
      <c r="AY1475" s="50"/>
      <c r="AZ1475" s="50">
        <f t="shared" si="457"/>
        <v>122.79651509013775</v>
      </c>
      <c r="BA1475" s="50">
        <f t="shared" si="458"/>
        <v>189.0676502181486</v>
      </c>
      <c r="BB1475" s="50">
        <f t="shared" si="459"/>
        <v>194.91510331767898</v>
      </c>
      <c r="BC1475" s="17">
        <f t="shared" si="460"/>
        <v>19697</v>
      </c>
      <c r="BD1475" s="50">
        <f t="shared" si="461"/>
        <v>4.1862448326183319</v>
      </c>
      <c r="BE1475" s="50">
        <f t="shared" si="462"/>
        <v>122.79651509013775</v>
      </c>
      <c r="BF1475" s="50">
        <f t="shared" si="468"/>
        <v>200.8560073080111</v>
      </c>
      <c r="BG1475" s="50"/>
      <c r="BH1475" s="17">
        <f t="shared" si="463"/>
        <v>0</v>
      </c>
      <c r="BI1475" s="17">
        <f t="shared" si="471"/>
        <v>1475</v>
      </c>
      <c r="BJ1475" s="17">
        <f t="shared" si="469"/>
        <v>1475</v>
      </c>
      <c r="BK1475" s="150">
        <f t="shared" si="470"/>
        <v>25402</v>
      </c>
      <c r="BL1475" s="50" t="e">
        <f t="shared" ca="1" si="464"/>
        <v>#NAME?</v>
      </c>
      <c r="BM1475" s="50" t="e">
        <f t="shared" ca="1" si="465"/>
        <v>#NAME?</v>
      </c>
      <c r="BN1475" s="50" t="e">
        <f t="shared" ca="1" si="466"/>
        <v>#NAME?</v>
      </c>
    </row>
    <row r="1476" spans="1:66" x14ac:dyDescent="0.35">
      <c r="A1476" s="48">
        <v>25403</v>
      </c>
      <c r="B1476" s="17">
        <v>1969</v>
      </c>
      <c r="C1476" s="17">
        <v>7</v>
      </c>
      <c r="D1476" s="17">
        <v>200</v>
      </c>
      <c r="E1476" s="17">
        <v>19</v>
      </c>
      <c r="F1476" s="17">
        <v>7</v>
      </c>
      <c r="G1476" s="50">
        <v>8.9</v>
      </c>
      <c r="H1476" s="32">
        <v>4.4686312650936699</v>
      </c>
      <c r="I1476" s="50">
        <v>8.1666666666666661</v>
      </c>
      <c r="J1476" s="13">
        <v>0</v>
      </c>
      <c r="K1476" s="13">
        <f t="shared" si="452"/>
        <v>0</v>
      </c>
      <c r="L1476" s="13">
        <f t="shared" si="453"/>
        <v>0</v>
      </c>
      <c r="M1476" s="13" t="e">
        <f ca="1">CalcTable[[#This Row],[IWC]]-AE1475</f>
        <v>#NAME?</v>
      </c>
      <c r="N1476" s="13" t="e">
        <f ca="1">IF(CalcTable[[#This Row],[Day of Year]]&lt;123,FCAP,AE1475)</f>
        <v>#NAME?</v>
      </c>
      <c r="O1476" s="17" t="e">
        <f ca="1">IF(IRR_DRIP,5,COUNTIF('IDET Wind Values'!C1460:G1460,"&lt;="&amp;IRR_MAXWIND))</f>
        <v>#NAME?</v>
      </c>
      <c r="P1476" s="13" t="e">
        <f ca="1">CalcTable[[#This Row],[ET_o]]*KL</f>
        <v>#NAME?</v>
      </c>
      <c r="Q1476" s="13" t="e">
        <f ca="1">IF(WILTPT&lt;=0,1,MAX(0,MIN(1,(CalcTable[[#This Row],[IWC]]-WILTPT)/(MAD-WILTPT))))</f>
        <v>#NAME?</v>
      </c>
      <c r="R1476" s="13" t="e">
        <f ca="1">CalcTable[[#This Row],[ETMult]]*CalcTable[[#This Row],[ETb]]</f>
        <v>#NAME?</v>
      </c>
      <c r="S1476" s="13" t="b">
        <f>INDEX(IRR_LIST,CalcTable[[#This Row],[Day of Week]]+1)</f>
        <v>0</v>
      </c>
      <c r="T1476" s="13">
        <f t="shared" ca="1" si="454"/>
        <v>1.3</v>
      </c>
      <c r="U1476" s="13" t="b">
        <f ca="1">IF(CalcTable[[#This Row],[IrrPrecip]]&gt;=IC_MM,FALSE,TRUE)</f>
        <v>1</v>
      </c>
      <c r="V1476" s="13" t="b">
        <f t="shared" si="455"/>
        <v>1</v>
      </c>
      <c r="W1476" s="13" t="e">
        <f ca="1">IF(AND(IRR_DRIP=FALSE,CalcTable[[#This Row],[IrrHours]]&lt;=0),FALSE,TRUE)</f>
        <v>#NAME?</v>
      </c>
      <c r="X1476" s="13" t="e">
        <f ca="1">AND(CalcTable[[#This Row],[IrrDay]],CalcTable[[#This Row],[IrrRain]],CalcTable[[#This Row],[IrrWarm]],CalcTable[[#This Row],[IrrWindy]])</f>
        <v>#NAME?</v>
      </c>
      <c r="Y1476" s="13" t="e">
        <f t="shared" ca="1" si="456"/>
        <v>#NAME?</v>
      </c>
      <c r="Z1476" s="13" t="e">
        <f ca="1">CalcTable[[#This Row],[IrrHours]]/5</f>
        <v>#NAME?</v>
      </c>
      <c r="AA1476" s="13" t="e">
        <f ca="1">IF(CalcTable[[#This Row],[IrrFlag]]=FALSE,0,MAX(0,CalcTable[[#This Row],[VolRednWind]]*(FCAP*IRR_TARGET-CalcTable[[#This Row],[IWC]])))</f>
        <v>#NAME?</v>
      </c>
      <c r="AB1476" s="13" t="e">
        <f ca="1">CalcTable[[#This Row],[IWC]]+CalcTable[[#This Row],[Eff Precip]]+CalcTable[[#This Row],[IrrAmt]]-CalcTable[[#This Row],[AET]]</f>
        <v>#NAME?</v>
      </c>
      <c r="AC1476" s="13" t="e">
        <f ca="1">IF(CalcTable[[#This Row],[PWC]]&gt;FCAP,MIN(24*PERC,MIN(SAT,CalcTable[[#This Row],[PWC]])-FCAP),0)</f>
        <v>#NAME?</v>
      </c>
      <c r="AD1476" s="13" t="e">
        <f ca="1">IF(CalcTable[[#This Row],[PWC]]&gt;SAT,CalcTable[[#This Row],[PWC]]-SAT,0)</f>
        <v>#NAME?</v>
      </c>
      <c r="AE1476" s="13" t="e">
        <f ca="1">CalcTable[[#This Row],[PWC]]-CalcTable[[#This Row],[PercAmt]]-CalcTable[[#This Row],[Runoff]]</f>
        <v>#NAME?</v>
      </c>
      <c r="AF1476" s="13" t="e">
        <f ca="1">CalcTable[[#This Row],[IrrAmt]]/1000*CUR_IRR_AREA*10000/IRR_EFF</f>
        <v>#NAME?</v>
      </c>
      <c r="AG1476" s="147"/>
      <c r="AH1476" s="13"/>
      <c r="AI1476" s="50">
        <v>0</v>
      </c>
      <c r="AJ1476" s="50">
        <v>0</v>
      </c>
      <c r="AK1476" s="50">
        <v>7.9249393731427915</v>
      </c>
      <c r="AL1476" s="50">
        <v>0</v>
      </c>
      <c r="AM1476" s="50"/>
      <c r="AN1476" s="50"/>
      <c r="AO1476" s="50"/>
      <c r="AP1476" s="50"/>
      <c r="AQ1476" s="50"/>
      <c r="AR1476" s="50"/>
      <c r="AS1476" s="50"/>
      <c r="AT1476" s="50"/>
      <c r="AU1476" s="50"/>
      <c r="AV1476" s="50"/>
      <c r="AW1476" s="50"/>
      <c r="AX1476" s="50">
        <f t="shared" si="467"/>
        <v>7.9249393731427915</v>
      </c>
      <c r="AY1476" s="50"/>
      <c r="AZ1476" s="50">
        <f t="shared" si="457"/>
        <v>116.23244413942761</v>
      </c>
      <c r="BA1476" s="50">
        <f t="shared" si="458"/>
        <v>178.96106478610281</v>
      </c>
      <c r="BB1476" s="50">
        <f t="shared" si="459"/>
        <v>184.49594307845655</v>
      </c>
      <c r="BC1476" s="17">
        <f t="shared" si="460"/>
        <v>19697</v>
      </c>
      <c r="BD1476" s="50">
        <f t="shared" si="461"/>
        <v>7.9249393731427915</v>
      </c>
      <c r="BE1476" s="50">
        <f t="shared" si="462"/>
        <v>116.23244413942761</v>
      </c>
      <c r="BF1476" s="50">
        <f t="shared" si="468"/>
        <v>190.11927685700152</v>
      </c>
      <c r="BG1476" s="50"/>
      <c r="BH1476" s="17">
        <f t="shared" si="463"/>
        <v>0</v>
      </c>
      <c r="BI1476" s="17">
        <f t="shared" si="471"/>
        <v>1476</v>
      </c>
      <c r="BJ1476" s="17">
        <f t="shared" si="469"/>
        <v>1476</v>
      </c>
      <c r="BK1476" s="150">
        <f t="shared" si="470"/>
        <v>25403</v>
      </c>
      <c r="BL1476" s="50" t="e">
        <f t="shared" ca="1" si="464"/>
        <v>#NAME?</v>
      </c>
      <c r="BM1476" s="50" t="e">
        <f t="shared" ca="1" si="465"/>
        <v>#NAME?</v>
      </c>
      <c r="BN1476" s="50" t="e">
        <f t="shared" ca="1" si="466"/>
        <v>#NAME?</v>
      </c>
    </row>
    <row r="1477" spans="1:66" x14ac:dyDescent="0.35">
      <c r="A1477" s="48">
        <v>25404</v>
      </c>
      <c r="B1477" s="17">
        <v>1969</v>
      </c>
      <c r="C1477" s="17">
        <v>7</v>
      </c>
      <c r="D1477" s="17">
        <v>201</v>
      </c>
      <c r="E1477" s="17">
        <v>20</v>
      </c>
      <c r="F1477" s="17">
        <v>1</v>
      </c>
      <c r="G1477" s="50">
        <v>11.1</v>
      </c>
      <c r="H1477" s="32">
        <v>4.972248878372123</v>
      </c>
      <c r="I1477" s="50">
        <v>7.5</v>
      </c>
      <c r="J1477" s="13">
        <v>4.5</v>
      </c>
      <c r="K1477" s="13">
        <f t="shared" si="452"/>
        <v>4.5</v>
      </c>
      <c r="L1477" s="13">
        <f t="shared" si="453"/>
        <v>0</v>
      </c>
      <c r="M1477" s="13" t="e">
        <f ca="1">CalcTable[[#This Row],[IWC]]-AE1476</f>
        <v>#NAME?</v>
      </c>
      <c r="N1477" s="13" t="e">
        <f ca="1">IF(CalcTable[[#This Row],[Day of Year]]&lt;123,FCAP,AE1476)</f>
        <v>#NAME?</v>
      </c>
      <c r="O1477" s="17" t="e">
        <f ca="1">IF(IRR_DRIP,5,COUNTIF('IDET Wind Values'!C1461:G1461,"&lt;="&amp;IRR_MAXWIND))</f>
        <v>#NAME?</v>
      </c>
      <c r="P1477" s="13" t="e">
        <f ca="1">CalcTable[[#This Row],[ET_o]]*KL</f>
        <v>#NAME?</v>
      </c>
      <c r="Q1477" s="13" t="e">
        <f ca="1">IF(WILTPT&lt;=0,1,MAX(0,MIN(1,(CalcTable[[#This Row],[IWC]]-WILTPT)/(MAD-WILTPT))))</f>
        <v>#NAME?</v>
      </c>
      <c r="R1477" s="13" t="e">
        <f ca="1">CalcTable[[#This Row],[ETMult]]*CalcTable[[#This Row],[ETb]]</f>
        <v>#NAME?</v>
      </c>
      <c r="S1477" s="13" t="b">
        <f>INDEX(IRR_LIST,CalcTable[[#This Row],[Day of Week]]+1)</f>
        <v>1</v>
      </c>
      <c r="T1477" s="13">
        <f t="shared" ca="1" si="454"/>
        <v>0</v>
      </c>
      <c r="U1477" s="13" t="b">
        <f ca="1">IF(CalcTable[[#This Row],[IrrPrecip]]&gt;=IC_MM,FALSE,TRUE)</f>
        <v>1</v>
      </c>
      <c r="V1477" s="13" t="b">
        <f t="shared" si="455"/>
        <v>1</v>
      </c>
      <c r="W1477" s="13" t="e">
        <f ca="1">IF(AND(IRR_DRIP=FALSE,CalcTable[[#This Row],[IrrHours]]&lt;=0),FALSE,TRUE)</f>
        <v>#NAME?</v>
      </c>
      <c r="X1477" s="13" t="e">
        <f ca="1">AND(CalcTable[[#This Row],[IrrDay]],CalcTable[[#This Row],[IrrRain]],CalcTable[[#This Row],[IrrWarm]],CalcTable[[#This Row],[IrrWindy]])</f>
        <v>#NAME?</v>
      </c>
      <c r="Y1477" s="13" t="e">
        <f t="shared" ca="1" si="456"/>
        <v>#NAME?</v>
      </c>
      <c r="Z1477" s="13" t="e">
        <f ca="1">CalcTable[[#This Row],[IrrHours]]/5</f>
        <v>#NAME?</v>
      </c>
      <c r="AA1477" s="13" t="e">
        <f ca="1">IF(CalcTable[[#This Row],[IrrFlag]]=FALSE,0,MAX(0,CalcTable[[#This Row],[VolRednWind]]*(FCAP*IRR_TARGET-CalcTable[[#This Row],[IWC]])))</f>
        <v>#NAME?</v>
      </c>
      <c r="AB1477" s="13" t="e">
        <f ca="1">CalcTable[[#This Row],[IWC]]+CalcTable[[#This Row],[Eff Precip]]+CalcTable[[#This Row],[IrrAmt]]-CalcTable[[#This Row],[AET]]</f>
        <v>#NAME?</v>
      </c>
      <c r="AC1477" s="13" t="e">
        <f ca="1">IF(CalcTable[[#This Row],[PWC]]&gt;FCAP,MIN(24*PERC,MIN(SAT,CalcTable[[#This Row],[PWC]])-FCAP),0)</f>
        <v>#NAME?</v>
      </c>
      <c r="AD1477" s="13" t="e">
        <f ca="1">IF(CalcTable[[#This Row],[PWC]]&gt;SAT,CalcTable[[#This Row],[PWC]]-SAT,0)</f>
        <v>#NAME?</v>
      </c>
      <c r="AE1477" s="13" t="e">
        <f ca="1">CalcTable[[#This Row],[PWC]]-CalcTable[[#This Row],[PercAmt]]-CalcTable[[#This Row],[Runoff]]</f>
        <v>#NAME?</v>
      </c>
      <c r="AF1477" s="13" t="e">
        <f ca="1">CalcTable[[#This Row],[IrrAmt]]/1000*CUR_IRR_AREA*10000/IRR_EFF</f>
        <v>#NAME?</v>
      </c>
      <c r="AG1477" s="147"/>
      <c r="AH1477" s="13"/>
      <c r="AI1477" s="50">
        <v>7.4864860156513942</v>
      </c>
      <c r="AJ1477" s="50">
        <v>10.212886015651396</v>
      </c>
      <c r="AK1477" s="50">
        <v>0</v>
      </c>
      <c r="AL1477" s="50">
        <v>0</v>
      </c>
      <c r="AM1477" s="50"/>
      <c r="AN1477" s="50"/>
      <c r="AO1477" s="50"/>
      <c r="AP1477" s="50"/>
      <c r="AQ1477" s="50"/>
      <c r="AR1477" s="50"/>
      <c r="AS1477" s="50"/>
      <c r="AT1477" s="50"/>
      <c r="AU1477" s="50"/>
      <c r="AV1477" s="50"/>
      <c r="AW1477" s="50"/>
      <c r="AX1477" s="50">
        <f t="shared" si="467"/>
        <v>17.69937203130279</v>
      </c>
      <c r="AY1477" s="50"/>
      <c r="AZ1477" s="50">
        <f t="shared" si="457"/>
        <v>409.3797846886614</v>
      </c>
      <c r="BA1477" s="50">
        <f t="shared" si="458"/>
        <v>663.23556480307911</v>
      </c>
      <c r="BB1477" s="50">
        <f t="shared" si="459"/>
        <v>686.38769117766049</v>
      </c>
      <c r="BC1477" s="17">
        <f t="shared" si="460"/>
        <v>19697</v>
      </c>
      <c r="BD1477" s="50">
        <f t="shared" si="461"/>
        <v>17.69937203130279</v>
      </c>
      <c r="BE1477" s="50">
        <f t="shared" si="462"/>
        <v>409.3797846886614</v>
      </c>
      <c r="BF1477" s="50">
        <f t="shared" si="468"/>
        <v>669.61500466703149</v>
      </c>
      <c r="BG1477" s="50"/>
      <c r="BH1477" s="17">
        <f t="shared" si="463"/>
        <v>0</v>
      </c>
      <c r="BI1477" s="17">
        <f t="shared" si="471"/>
        <v>1477</v>
      </c>
      <c r="BJ1477" s="17">
        <f t="shared" si="469"/>
        <v>1477</v>
      </c>
      <c r="BK1477" s="150">
        <f t="shared" si="470"/>
        <v>25404</v>
      </c>
      <c r="BL1477" s="50" t="e">
        <f t="shared" ca="1" si="464"/>
        <v>#NAME?</v>
      </c>
      <c r="BM1477" s="50" t="e">
        <f t="shared" ca="1" si="465"/>
        <v>#NAME?</v>
      </c>
      <c r="BN1477" s="50" t="e">
        <f t="shared" ca="1" si="466"/>
        <v>#NAME?</v>
      </c>
    </row>
    <row r="1478" spans="1:66" x14ac:dyDescent="0.35">
      <c r="A1478" s="48">
        <v>25405</v>
      </c>
      <c r="B1478" s="17">
        <v>1969</v>
      </c>
      <c r="C1478" s="17">
        <v>7</v>
      </c>
      <c r="D1478" s="17">
        <v>202</v>
      </c>
      <c r="E1478" s="17">
        <v>21</v>
      </c>
      <c r="F1478" s="17">
        <v>2</v>
      </c>
      <c r="G1478" s="50">
        <v>7.8</v>
      </c>
      <c r="H1478" s="32">
        <v>3.733650823791816</v>
      </c>
      <c r="I1478" s="50">
        <v>4.666666666666667</v>
      </c>
      <c r="J1478" s="13">
        <v>0</v>
      </c>
      <c r="K1478" s="13">
        <f t="shared" si="452"/>
        <v>0</v>
      </c>
      <c r="L1478" s="13">
        <f t="shared" si="453"/>
        <v>0</v>
      </c>
      <c r="M1478" s="13" t="e">
        <f ca="1">CalcTable[[#This Row],[IWC]]-AE1477</f>
        <v>#NAME?</v>
      </c>
      <c r="N1478" s="13" t="e">
        <f ca="1">IF(CalcTable[[#This Row],[Day of Year]]&lt;123,FCAP,AE1477)</f>
        <v>#NAME?</v>
      </c>
      <c r="O1478" s="17" t="e">
        <f ca="1">IF(IRR_DRIP,5,COUNTIF('IDET Wind Values'!C1462:G1462,"&lt;="&amp;IRR_MAXWIND))</f>
        <v>#NAME?</v>
      </c>
      <c r="P1478" s="13" t="e">
        <f ca="1">CalcTable[[#This Row],[ET_o]]*KL</f>
        <v>#NAME?</v>
      </c>
      <c r="Q1478" s="13" t="e">
        <f ca="1">IF(WILTPT&lt;=0,1,MAX(0,MIN(1,(CalcTable[[#This Row],[IWC]]-WILTPT)/(MAD-WILTPT))))</f>
        <v>#NAME?</v>
      </c>
      <c r="R1478" s="13" t="e">
        <f ca="1">CalcTable[[#This Row],[ETMult]]*CalcTable[[#This Row],[ETb]]</f>
        <v>#NAME?</v>
      </c>
      <c r="S1478" s="13" t="b">
        <f>INDEX(IRR_LIST,CalcTable[[#This Row],[Day of Week]]+1)</f>
        <v>0</v>
      </c>
      <c r="T1478" s="13">
        <f t="shared" ca="1" si="454"/>
        <v>4.5</v>
      </c>
      <c r="U1478" s="13" t="b">
        <f ca="1">IF(CalcTable[[#This Row],[IrrPrecip]]&gt;=IC_MM,FALSE,TRUE)</f>
        <v>1</v>
      </c>
      <c r="V1478" s="13" t="b">
        <f t="shared" si="455"/>
        <v>1</v>
      </c>
      <c r="W1478" s="13" t="e">
        <f ca="1">IF(AND(IRR_DRIP=FALSE,CalcTable[[#This Row],[IrrHours]]&lt;=0),FALSE,TRUE)</f>
        <v>#NAME?</v>
      </c>
      <c r="X1478" s="13" t="e">
        <f ca="1">AND(CalcTable[[#This Row],[IrrDay]],CalcTable[[#This Row],[IrrRain]],CalcTable[[#This Row],[IrrWarm]],CalcTable[[#This Row],[IrrWindy]])</f>
        <v>#NAME?</v>
      </c>
      <c r="Y1478" s="13" t="e">
        <f t="shared" ca="1" si="456"/>
        <v>#NAME?</v>
      </c>
      <c r="Z1478" s="13" t="e">
        <f ca="1">CalcTable[[#This Row],[IrrHours]]/5</f>
        <v>#NAME?</v>
      </c>
      <c r="AA1478" s="13" t="e">
        <f ca="1">IF(CalcTable[[#This Row],[IrrFlag]]=FALSE,0,MAX(0,CalcTable[[#This Row],[VolRednWind]]*(FCAP*IRR_TARGET-CalcTable[[#This Row],[IWC]])))</f>
        <v>#NAME?</v>
      </c>
      <c r="AB1478" s="13" t="e">
        <f ca="1">CalcTable[[#This Row],[IWC]]+CalcTable[[#This Row],[Eff Precip]]+CalcTable[[#This Row],[IrrAmt]]-CalcTable[[#This Row],[AET]]</f>
        <v>#NAME?</v>
      </c>
      <c r="AC1478" s="13" t="e">
        <f ca="1">IF(CalcTable[[#This Row],[PWC]]&gt;FCAP,MIN(24*PERC,MIN(SAT,CalcTable[[#This Row],[PWC]])-FCAP),0)</f>
        <v>#NAME?</v>
      </c>
      <c r="AD1478" s="13" t="e">
        <f ca="1">IF(CalcTable[[#This Row],[PWC]]&gt;SAT,CalcTable[[#This Row],[PWC]]-SAT,0)</f>
        <v>#NAME?</v>
      </c>
      <c r="AE1478" s="13" t="e">
        <f ca="1">CalcTable[[#This Row],[PWC]]-CalcTable[[#This Row],[PercAmt]]-CalcTable[[#This Row],[Runoff]]</f>
        <v>#NAME?</v>
      </c>
      <c r="AF1478" s="13" t="e">
        <f ca="1">CalcTable[[#This Row],[IrrAmt]]/1000*CUR_IRR_AREA*10000/IRR_EFF</f>
        <v>#NAME?</v>
      </c>
      <c r="AG1478" s="147"/>
      <c r="AH1478" s="13"/>
      <c r="AI1478" s="50">
        <v>0</v>
      </c>
      <c r="AJ1478" s="50">
        <v>0</v>
      </c>
      <c r="AK1478" s="50">
        <v>5.7687210476687234</v>
      </c>
      <c r="AL1478" s="50">
        <v>7.4724840789061844</v>
      </c>
      <c r="AM1478" s="50"/>
      <c r="AN1478" s="50"/>
      <c r="AO1478" s="50"/>
      <c r="AP1478" s="50"/>
      <c r="AQ1478" s="50"/>
      <c r="AR1478" s="50"/>
      <c r="AS1478" s="50"/>
      <c r="AT1478" s="50"/>
      <c r="AU1478" s="50"/>
      <c r="AV1478" s="50"/>
      <c r="AW1478" s="50"/>
      <c r="AX1478" s="50">
        <f t="shared" si="467"/>
        <v>13.241205126574908</v>
      </c>
      <c r="AY1478" s="50"/>
      <c r="AZ1478" s="50">
        <f t="shared" si="457"/>
        <v>303.80077501372273</v>
      </c>
      <c r="BA1478" s="50">
        <f t="shared" si="458"/>
        <v>467.75674883065244</v>
      </c>
      <c r="BB1478" s="50">
        <f t="shared" si="459"/>
        <v>482.22345240273455</v>
      </c>
      <c r="BC1478" s="17">
        <f t="shared" si="460"/>
        <v>19697</v>
      </c>
      <c r="BD1478" s="50">
        <f t="shared" si="461"/>
        <v>13.241205126574908</v>
      </c>
      <c r="BE1478" s="50">
        <f t="shared" si="462"/>
        <v>303.80077501372273</v>
      </c>
      <c r="BF1478" s="50">
        <f t="shared" si="468"/>
        <v>496.92135515038319</v>
      </c>
      <c r="BG1478" s="50"/>
      <c r="BH1478" s="17">
        <f t="shared" si="463"/>
        <v>0</v>
      </c>
      <c r="BI1478" s="17">
        <f t="shared" si="471"/>
        <v>1478</v>
      </c>
      <c r="BJ1478" s="17">
        <f t="shared" si="469"/>
        <v>1478</v>
      </c>
      <c r="BK1478" s="150">
        <f t="shared" si="470"/>
        <v>25405</v>
      </c>
      <c r="BL1478" s="50" t="e">
        <f t="shared" ca="1" si="464"/>
        <v>#NAME?</v>
      </c>
      <c r="BM1478" s="50" t="e">
        <f t="shared" ca="1" si="465"/>
        <v>#NAME?</v>
      </c>
      <c r="BN1478" s="50" t="e">
        <f t="shared" ca="1" si="466"/>
        <v>#NAME?</v>
      </c>
    </row>
    <row r="1479" spans="1:66" x14ac:dyDescent="0.35">
      <c r="A1479" s="48">
        <v>25406</v>
      </c>
      <c r="B1479" s="17">
        <v>1969</v>
      </c>
      <c r="C1479" s="17">
        <v>7</v>
      </c>
      <c r="D1479" s="17">
        <v>203</v>
      </c>
      <c r="E1479" s="17">
        <v>22</v>
      </c>
      <c r="F1479" s="17">
        <v>3</v>
      </c>
      <c r="G1479" s="50">
        <v>8.3000000000000007</v>
      </c>
      <c r="H1479" s="32">
        <v>4.171387526836404</v>
      </c>
      <c r="I1479" s="50">
        <v>2.1666666666666665</v>
      </c>
      <c r="J1479" s="13">
        <v>0</v>
      </c>
      <c r="K1479" s="13">
        <f t="shared" si="452"/>
        <v>0</v>
      </c>
      <c r="L1479" s="13">
        <f t="shared" si="453"/>
        <v>0</v>
      </c>
      <c r="M1479" s="13" t="e">
        <f ca="1">CalcTable[[#This Row],[IWC]]-AE1478</f>
        <v>#NAME?</v>
      </c>
      <c r="N1479" s="13" t="e">
        <f ca="1">IF(CalcTable[[#This Row],[Day of Year]]&lt;123,FCAP,AE1478)</f>
        <v>#NAME?</v>
      </c>
      <c r="O1479" s="17" t="e">
        <f ca="1">IF(IRR_DRIP,5,COUNTIF('IDET Wind Values'!C1463:G1463,"&lt;="&amp;IRR_MAXWIND))</f>
        <v>#NAME?</v>
      </c>
      <c r="P1479" s="13" t="e">
        <f ca="1">CalcTable[[#This Row],[ET_o]]*KL</f>
        <v>#NAME?</v>
      </c>
      <c r="Q1479" s="13" t="e">
        <f ca="1">IF(WILTPT&lt;=0,1,MAX(0,MIN(1,(CalcTable[[#This Row],[IWC]]-WILTPT)/(MAD-WILTPT))))</f>
        <v>#NAME?</v>
      </c>
      <c r="R1479" s="13" t="e">
        <f ca="1">CalcTable[[#This Row],[ETMult]]*CalcTable[[#This Row],[ETb]]</f>
        <v>#NAME?</v>
      </c>
      <c r="S1479" s="13" t="b">
        <f>INDEX(IRR_LIST,CalcTable[[#This Row],[Day of Week]]+1)</f>
        <v>1</v>
      </c>
      <c r="T1479" s="13">
        <f t="shared" ca="1" si="454"/>
        <v>4.5</v>
      </c>
      <c r="U1479" s="13" t="b">
        <f ca="1">IF(CalcTable[[#This Row],[IrrPrecip]]&gt;=IC_MM,FALSE,TRUE)</f>
        <v>1</v>
      </c>
      <c r="V1479" s="13" t="b">
        <f t="shared" si="455"/>
        <v>1</v>
      </c>
      <c r="W1479" s="13" t="e">
        <f ca="1">IF(AND(IRR_DRIP=FALSE,CalcTable[[#This Row],[IrrHours]]&lt;=0),FALSE,TRUE)</f>
        <v>#NAME?</v>
      </c>
      <c r="X1479" s="13" t="e">
        <f ca="1">AND(CalcTable[[#This Row],[IrrDay]],CalcTable[[#This Row],[IrrRain]],CalcTable[[#This Row],[IrrWarm]],CalcTable[[#This Row],[IrrWindy]])</f>
        <v>#NAME?</v>
      </c>
      <c r="Y1479" s="13" t="e">
        <f t="shared" ca="1" si="456"/>
        <v>#NAME?</v>
      </c>
      <c r="Z1479" s="13" t="e">
        <f ca="1">CalcTable[[#This Row],[IrrHours]]/5</f>
        <v>#NAME?</v>
      </c>
      <c r="AA1479" s="13" t="e">
        <f ca="1">IF(CalcTable[[#This Row],[IrrFlag]]=FALSE,0,MAX(0,CalcTable[[#This Row],[VolRednWind]]*(FCAP*IRR_TARGET-CalcTable[[#This Row],[IWC]])))</f>
        <v>#NAME?</v>
      </c>
      <c r="AB1479" s="13" t="e">
        <f ca="1">CalcTable[[#This Row],[IWC]]+CalcTable[[#This Row],[Eff Precip]]+CalcTable[[#This Row],[IrrAmt]]-CalcTable[[#This Row],[AET]]</f>
        <v>#NAME?</v>
      </c>
      <c r="AC1479" s="13" t="e">
        <f ca="1">IF(CalcTable[[#This Row],[PWC]]&gt;FCAP,MIN(24*PERC,MIN(SAT,CalcTable[[#This Row],[PWC]])-FCAP),0)</f>
        <v>#NAME?</v>
      </c>
      <c r="AD1479" s="13" t="e">
        <f ca="1">IF(CalcTable[[#This Row],[PWC]]&gt;SAT,CalcTable[[#This Row],[PWC]]-SAT,0)</f>
        <v>#NAME?</v>
      </c>
      <c r="AE1479" s="13" t="e">
        <f ca="1">CalcTable[[#This Row],[PWC]]-CalcTable[[#This Row],[PercAmt]]-CalcTable[[#This Row],[Runoff]]</f>
        <v>#NAME?</v>
      </c>
      <c r="AF1479" s="13" t="e">
        <f ca="1">CalcTable[[#This Row],[IrrAmt]]/1000*CUR_IRR_AREA*10000/IRR_EFF</f>
        <v>#NAME?</v>
      </c>
      <c r="AG1479" s="147"/>
      <c r="AH1479" s="13"/>
      <c r="AI1479" s="50">
        <v>1.5931502590855218</v>
      </c>
      <c r="AJ1479" s="50">
        <v>1.8859111153308561</v>
      </c>
      <c r="AK1479" s="50">
        <v>0</v>
      </c>
      <c r="AL1479" s="50">
        <v>0</v>
      </c>
      <c r="AM1479" s="50"/>
      <c r="AN1479" s="50"/>
      <c r="AO1479" s="50"/>
      <c r="AP1479" s="50"/>
      <c r="AQ1479" s="50"/>
      <c r="AR1479" s="50"/>
      <c r="AS1479" s="50"/>
      <c r="AT1479" s="50"/>
      <c r="AU1479" s="50"/>
      <c r="AV1479" s="50"/>
      <c r="AW1479" s="50"/>
      <c r="AX1479" s="50">
        <f t="shared" si="467"/>
        <v>3.4790613744163776</v>
      </c>
      <c r="AY1479" s="50"/>
      <c r="AZ1479" s="50">
        <f t="shared" si="457"/>
        <v>78.686263182959436</v>
      </c>
      <c r="BA1479" s="50">
        <f t="shared" si="458"/>
        <v>127.23099294039721</v>
      </c>
      <c r="BB1479" s="50">
        <f t="shared" si="459"/>
        <v>131.65341645439696</v>
      </c>
      <c r="BC1479" s="17">
        <f t="shared" si="460"/>
        <v>19697</v>
      </c>
      <c r="BD1479" s="50">
        <f t="shared" si="461"/>
        <v>3.4790613744163776</v>
      </c>
      <c r="BE1479" s="50">
        <f t="shared" si="462"/>
        <v>78.686263182959436</v>
      </c>
      <c r="BF1479" s="50">
        <f t="shared" si="468"/>
        <v>128.70567736645739</v>
      </c>
      <c r="BG1479" s="50"/>
      <c r="BH1479" s="17">
        <f t="shared" si="463"/>
        <v>0</v>
      </c>
      <c r="BI1479" s="17">
        <f t="shared" si="471"/>
        <v>1479</v>
      </c>
      <c r="BJ1479" s="17">
        <f t="shared" si="469"/>
        <v>1479</v>
      </c>
      <c r="BK1479" s="150">
        <f t="shared" si="470"/>
        <v>25406</v>
      </c>
      <c r="BL1479" s="50" t="e">
        <f t="shared" ca="1" si="464"/>
        <v>#NAME?</v>
      </c>
      <c r="BM1479" s="50" t="e">
        <f t="shared" ca="1" si="465"/>
        <v>#NAME?</v>
      </c>
      <c r="BN1479" s="50" t="e">
        <f t="shared" ca="1" si="466"/>
        <v>#NAME?</v>
      </c>
    </row>
    <row r="1480" spans="1:66" x14ac:dyDescent="0.35">
      <c r="A1480" s="48">
        <v>25407</v>
      </c>
      <c r="B1480" s="17">
        <v>1969</v>
      </c>
      <c r="C1480" s="17">
        <v>7</v>
      </c>
      <c r="D1480" s="17">
        <v>204</v>
      </c>
      <c r="E1480" s="17">
        <v>23</v>
      </c>
      <c r="F1480" s="17">
        <v>4</v>
      </c>
      <c r="G1480" s="50">
        <v>9.4</v>
      </c>
      <c r="H1480" s="32">
        <v>4.2463167512339224</v>
      </c>
      <c r="I1480" s="50">
        <v>10.666666666666666</v>
      </c>
      <c r="J1480" s="13">
        <v>0</v>
      </c>
      <c r="K1480" s="13">
        <f t="shared" si="452"/>
        <v>0</v>
      </c>
      <c r="L1480" s="13">
        <f t="shared" si="453"/>
        <v>0</v>
      </c>
      <c r="M1480" s="13" t="e">
        <f ca="1">CalcTable[[#This Row],[IWC]]-AE1479</f>
        <v>#NAME?</v>
      </c>
      <c r="N1480" s="13" t="e">
        <f ca="1">IF(CalcTable[[#This Row],[Day of Year]]&lt;123,FCAP,AE1479)</f>
        <v>#NAME?</v>
      </c>
      <c r="O1480" s="17" t="e">
        <f ca="1">IF(IRR_DRIP,5,COUNTIF('IDET Wind Values'!C1464:G1464,"&lt;="&amp;IRR_MAXWIND))</f>
        <v>#NAME?</v>
      </c>
      <c r="P1480" s="13" t="e">
        <f ca="1">CalcTable[[#This Row],[ET_o]]*KL</f>
        <v>#NAME?</v>
      </c>
      <c r="Q1480" s="13" t="e">
        <f ca="1">IF(WILTPT&lt;=0,1,MAX(0,MIN(1,(CalcTable[[#This Row],[IWC]]-WILTPT)/(MAD-WILTPT))))</f>
        <v>#NAME?</v>
      </c>
      <c r="R1480" s="13" t="e">
        <f ca="1">CalcTable[[#This Row],[ETMult]]*CalcTable[[#This Row],[ETb]]</f>
        <v>#NAME?</v>
      </c>
      <c r="S1480" s="13" t="b">
        <f>INDEX(IRR_LIST,CalcTable[[#This Row],[Day of Week]]+1)</f>
        <v>0</v>
      </c>
      <c r="T1480" s="13">
        <f t="shared" ca="1" si="454"/>
        <v>0</v>
      </c>
      <c r="U1480" s="13" t="b">
        <f ca="1">IF(CalcTable[[#This Row],[IrrPrecip]]&gt;=IC_MM,FALSE,TRUE)</f>
        <v>1</v>
      </c>
      <c r="V1480" s="13" t="b">
        <f t="shared" si="455"/>
        <v>1</v>
      </c>
      <c r="W1480" s="13" t="e">
        <f ca="1">IF(AND(IRR_DRIP=FALSE,CalcTable[[#This Row],[IrrHours]]&lt;=0),FALSE,TRUE)</f>
        <v>#NAME?</v>
      </c>
      <c r="X1480" s="13" t="e">
        <f ca="1">AND(CalcTable[[#This Row],[IrrDay]],CalcTable[[#This Row],[IrrRain]],CalcTable[[#This Row],[IrrWarm]],CalcTable[[#This Row],[IrrWindy]])</f>
        <v>#NAME?</v>
      </c>
      <c r="Y1480" s="13" t="e">
        <f t="shared" ca="1" si="456"/>
        <v>#NAME?</v>
      </c>
      <c r="Z1480" s="13" t="e">
        <f ca="1">CalcTable[[#This Row],[IrrHours]]/5</f>
        <v>#NAME?</v>
      </c>
      <c r="AA1480" s="13" t="e">
        <f ca="1">IF(CalcTable[[#This Row],[IrrFlag]]=FALSE,0,MAX(0,CalcTable[[#This Row],[VolRednWind]]*(FCAP*IRR_TARGET-CalcTable[[#This Row],[IWC]])))</f>
        <v>#NAME?</v>
      </c>
      <c r="AB1480" s="13" t="e">
        <f ca="1">CalcTable[[#This Row],[IWC]]+CalcTable[[#This Row],[Eff Precip]]+CalcTable[[#This Row],[IrrAmt]]-CalcTable[[#This Row],[AET]]</f>
        <v>#NAME?</v>
      </c>
      <c r="AC1480" s="13" t="e">
        <f ca="1">IF(CalcTable[[#This Row],[PWC]]&gt;FCAP,MIN(24*PERC,MIN(SAT,CalcTable[[#This Row],[PWC]])-FCAP),0)</f>
        <v>#NAME?</v>
      </c>
      <c r="AD1480" s="13" t="e">
        <f ca="1">IF(CalcTable[[#This Row],[PWC]]&gt;SAT,CalcTable[[#This Row],[PWC]]-SAT,0)</f>
        <v>#NAME?</v>
      </c>
      <c r="AE1480" s="13" t="e">
        <f ca="1">CalcTable[[#This Row],[PWC]]-CalcTable[[#This Row],[PercAmt]]-CalcTable[[#This Row],[Runoff]]</f>
        <v>#NAME?</v>
      </c>
      <c r="AF1480" s="13" t="e">
        <f ca="1">CalcTable[[#This Row],[IrrAmt]]/1000*CUR_IRR_AREA*10000/IRR_EFF</f>
        <v>#NAME?</v>
      </c>
      <c r="AG1480" s="147"/>
      <c r="AH1480" s="13"/>
      <c r="AI1480" s="50">
        <v>0</v>
      </c>
      <c r="AJ1480" s="50">
        <v>0</v>
      </c>
      <c r="AK1480" s="50">
        <v>2.0889052559040109</v>
      </c>
      <c r="AL1480" s="50">
        <v>4.5742631397600242</v>
      </c>
      <c r="AM1480" s="50"/>
      <c r="AN1480" s="50"/>
      <c r="AO1480" s="50"/>
      <c r="AP1480" s="50"/>
      <c r="AQ1480" s="50"/>
      <c r="AR1480" s="50"/>
      <c r="AS1480" s="50"/>
      <c r="AT1480" s="50"/>
      <c r="AU1480" s="50"/>
      <c r="AV1480" s="50"/>
      <c r="AW1480" s="50"/>
      <c r="AX1480" s="50">
        <f t="shared" si="467"/>
        <v>6.6631683956640355</v>
      </c>
      <c r="AY1480" s="50"/>
      <c r="AZ1480" s="50">
        <f t="shared" si="457"/>
        <v>164.81566251955286</v>
      </c>
      <c r="BA1480" s="50">
        <f t="shared" si="458"/>
        <v>253.76379784756554</v>
      </c>
      <c r="BB1480" s="50">
        <f t="shared" si="459"/>
        <v>261.61216272944904</v>
      </c>
      <c r="BC1480" s="17">
        <f t="shared" si="460"/>
        <v>19697</v>
      </c>
      <c r="BD1480" s="50">
        <f t="shared" si="461"/>
        <v>6.6631683956640355</v>
      </c>
      <c r="BE1480" s="50">
        <f t="shared" si="462"/>
        <v>164.81566251955286</v>
      </c>
      <c r="BF1480" s="50">
        <f t="shared" si="468"/>
        <v>269.58595601187972</v>
      </c>
      <c r="BG1480" s="50"/>
      <c r="BH1480" s="17">
        <f t="shared" si="463"/>
        <v>0</v>
      </c>
      <c r="BI1480" s="17">
        <f t="shared" si="471"/>
        <v>1480</v>
      </c>
      <c r="BJ1480" s="17">
        <f t="shared" si="469"/>
        <v>1480</v>
      </c>
      <c r="BK1480" s="150">
        <f t="shared" si="470"/>
        <v>25407</v>
      </c>
      <c r="BL1480" s="50" t="e">
        <f t="shared" ca="1" si="464"/>
        <v>#NAME?</v>
      </c>
      <c r="BM1480" s="50" t="e">
        <f t="shared" ca="1" si="465"/>
        <v>#NAME?</v>
      </c>
      <c r="BN1480" s="50" t="e">
        <f t="shared" ca="1" si="466"/>
        <v>#NAME?</v>
      </c>
    </row>
    <row r="1481" spans="1:66" x14ac:dyDescent="0.35">
      <c r="A1481" s="48">
        <v>25408</v>
      </c>
      <c r="B1481" s="17">
        <v>1969</v>
      </c>
      <c r="C1481" s="17">
        <v>7</v>
      </c>
      <c r="D1481" s="17">
        <v>205</v>
      </c>
      <c r="E1481" s="17">
        <v>24</v>
      </c>
      <c r="F1481" s="17">
        <v>5</v>
      </c>
      <c r="G1481" s="50">
        <v>12.8</v>
      </c>
      <c r="H1481" s="32">
        <v>5.5580101322699136</v>
      </c>
      <c r="I1481" s="50">
        <v>9</v>
      </c>
      <c r="J1481" s="13">
        <v>3.8</v>
      </c>
      <c r="K1481" s="13">
        <f t="shared" si="452"/>
        <v>3.8</v>
      </c>
      <c r="L1481" s="13">
        <f t="shared" si="453"/>
        <v>0</v>
      </c>
      <c r="M1481" s="13" t="e">
        <f ca="1">CalcTable[[#This Row],[IWC]]-AE1480</f>
        <v>#NAME?</v>
      </c>
      <c r="N1481" s="13" t="e">
        <f ca="1">IF(CalcTable[[#This Row],[Day of Year]]&lt;123,FCAP,AE1480)</f>
        <v>#NAME?</v>
      </c>
      <c r="O1481" s="17" t="e">
        <f ca="1">IF(IRR_DRIP,5,COUNTIF('IDET Wind Values'!C1465:G1465,"&lt;="&amp;IRR_MAXWIND))</f>
        <v>#NAME?</v>
      </c>
      <c r="P1481" s="13" t="e">
        <f ca="1">CalcTable[[#This Row],[ET_o]]*KL</f>
        <v>#NAME?</v>
      </c>
      <c r="Q1481" s="13" t="e">
        <f ca="1">IF(WILTPT&lt;=0,1,MAX(0,MIN(1,(CalcTable[[#This Row],[IWC]]-WILTPT)/(MAD-WILTPT))))</f>
        <v>#NAME?</v>
      </c>
      <c r="R1481" s="13" t="e">
        <f ca="1">CalcTable[[#This Row],[ETMult]]*CalcTable[[#This Row],[ETb]]</f>
        <v>#NAME?</v>
      </c>
      <c r="S1481" s="13" t="b">
        <f>INDEX(IRR_LIST,CalcTable[[#This Row],[Day of Week]]+1)</f>
        <v>1</v>
      </c>
      <c r="T1481" s="13">
        <f t="shared" ca="1" si="454"/>
        <v>0</v>
      </c>
      <c r="U1481" s="13" t="b">
        <f ca="1">IF(CalcTable[[#This Row],[IrrPrecip]]&gt;=IC_MM,FALSE,TRUE)</f>
        <v>1</v>
      </c>
      <c r="V1481" s="13" t="b">
        <f t="shared" si="455"/>
        <v>1</v>
      </c>
      <c r="W1481" s="13" t="e">
        <f ca="1">IF(AND(IRR_DRIP=FALSE,CalcTable[[#This Row],[IrrHours]]&lt;=0),FALSE,TRUE)</f>
        <v>#NAME?</v>
      </c>
      <c r="X1481" s="13" t="e">
        <f ca="1">AND(CalcTable[[#This Row],[IrrDay]],CalcTable[[#This Row],[IrrRain]],CalcTable[[#This Row],[IrrWarm]],CalcTable[[#This Row],[IrrWindy]])</f>
        <v>#NAME?</v>
      </c>
      <c r="Y1481" s="13" t="e">
        <f t="shared" ca="1" si="456"/>
        <v>#NAME?</v>
      </c>
      <c r="Z1481" s="13" t="e">
        <f ca="1">CalcTable[[#This Row],[IrrHours]]/5</f>
        <v>#NAME?</v>
      </c>
      <c r="AA1481" s="13" t="e">
        <f ca="1">IF(CalcTable[[#This Row],[IrrFlag]]=FALSE,0,MAX(0,CalcTable[[#This Row],[VolRednWind]]*(FCAP*IRR_TARGET-CalcTable[[#This Row],[IWC]])))</f>
        <v>#NAME?</v>
      </c>
      <c r="AB1481" s="13" t="e">
        <f ca="1">CalcTable[[#This Row],[IWC]]+CalcTable[[#This Row],[Eff Precip]]+CalcTable[[#This Row],[IrrAmt]]-CalcTable[[#This Row],[AET]]</f>
        <v>#NAME?</v>
      </c>
      <c r="AC1481" s="13" t="e">
        <f ca="1">IF(CalcTable[[#This Row],[PWC]]&gt;FCAP,MIN(24*PERC,MIN(SAT,CalcTable[[#This Row],[PWC]])-FCAP),0)</f>
        <v>#NAME?</v>
      </c>
      <c r="AD1481" s="13" t="e">
        <f ca="1">IF(CalcTable[[#This Row],[PWC]]&gt;SAT,CalcTable[[#This Row],[PWC]]-SAT,0)</f>
        <v>#NAME?</v>
      </c>
      <c r="AE1481" s="13" t="e">
        <f ca="1">CalcTable[[#This Row],[PWC]]-CalcTable[[#This Row],[PercAmt]]-CalcTable[[#This Row],[Runoff]]</f>
        <v>#NAME?</v>
      </c>
      <c r="AF1481" s="13" t="e">
        <f ca="1">CalcTable[[#This Row],[IrrAmt]]/1000*CUR_IRR_AREA*10000/IRR_EFF</f>
        <v>#NAME?</v>
      </c>
      <c r="AG1481" s="147"/>
      <c r="AH1481" s="13"/>
      <c r="AI1481" s="50">
        <v>9.8119952247930513</v>
      </c>
      <c r="AJ1481" s="50">
        <v>10.748829964778128</v>
      </c>
      <c r="AK1481" s="50">
        <v>0</v>
      </c>
      <c r="AL1481" s="50">
        <v>0</v>
      </c>
      <c r="AM1481" s="50"/>
      <c r="AN1481" s="50"/>
      <c r="AO1481" s="50"/>
      <c r="AP1481" s="50"/>
      <c r="AQ1481" s="50"/>
      <c r="AR1481" s="50"/>
      <c r="AS1481" s="50"/>
      <c r="AT1481" s="50"/>
      <c r="AU1481" s="50"/>
      <c r="AV1481" s="50"/>
      <c r="AW1481" s="50"/>
      <c r="AX1481" s="50">
        <f t="shared" si="467"/>
        <v>20.56082518957118</v>
      </c>
      <c r="AY1481" s="50"/>
      <c r="AZ1481" s="50">
        <f t="shared" si="457"/>
        <v>459.20827559712319</v>
      </c>
      <c r="BA1481" s="50">
        <f t="shared" si="458"/>
        <v>741.68320712452578</v>
      </c>
      <c r="BB1481" s="50">
        <f t="shared" si="459"/>
        <v>767.40007265723568</v>
      </c>
      <c r="BC1481" s="17">
        <f t="shared" si="460"/>
        <v>19697</v>
      </c>
      <c r="BD1481" s="50">
        <f t="shared" si="461"/>
        <v>20.56082518957118</v>
      </c>
      <c r="BE1481" s="50">
        <f t="shared" si="462"/>
        <v>459.20827559712319</v>
      </c>
      <c r="BF1481" s="50">
        <f t="shared" si="468"/>
        <v>751.11855325479576</v>
      </c>
      <c r="BG1481" s="50"/>
      <c r="BH1481" s="17">
        <f t="shared" si="463"/>
        <v>0</v>
      </c>
      <c r="BI1481" s="17">
        <f t="shared" si="471"/>
        <v>1481</v>
      </c>
      <c r="BJ1481" s="17">
        <f t="shared" si="469"/>
        <v>1481</v>
      </c>
      <c r="BK1481" s="150">
        <f t="shared" si="470"/>
        <v>25408</v>
      </c>
      <c r="BL1481" s="50" t="e">
        <f t="shared" ca="1" si="464"/>
        <v>#NAME?</v>
      </c>
      <c r="BM1481" s="50" t="e">
        <f t="shared" ca="1" si="465"/>
        <v>#NAME?</v>
      </c>
      <c r="BN1481" s="50" t="e">
        <f t="shared" ca="1" si="466"/>
        <v>#NAME?</v>
      </c>
    </row>
    <row r="1482" spans="1:66" x14ac:dyDescent="0.35">
      <c r="A1482" s="48">
        <v>25409</v>
      </c>
      <c r="B1482" s="17">
        <v>1969</v>
      </c>
      <c r="C1482" s="17">
        <v>7</v>
      </c>
      <c r="D1482" s="17">
        <v>206</v>
      </c>
      <c r="E1482" s="17">
        <v>25</v>
      </c>
      <c r="F1482" s="17">
        <v>6</v>
      </c>
      <c r="G1482" s="50">
        <v>7.8</v>
      </c>
      <c r="H1482" s="32">
        <v>4.5930985556340138</v>
      </c>
      <c r="I1482" s="50">
        <v>7</v>
      </c>
      <c r="J1482" s="13">
        <v>23.8</v>
      </c>
      <c r="K1482" s="13">
        <f t="shared" si="452"/>
        <v>23.8</v>
      </c>
      <c r="L1482" s="13">
        <f t="shared" si="453"/>
        <v>14.100000000000001</v>
      </c>
      <c r="M1482" s="13" t="e">
        <f ca="1">CalcTable[[#This Row],[IWC]]-AE1481</f>
        <v>#NAME?</v>
      </c>
      <c r="N1482" s="13" t="e">
        <f ca="1">IF(CalcTable[[#This Row],[Day of Year]]&lt;123,FCAP,AE1481)</f>
        <v>#NAME?</v>
      </c>
      <c r="O1482" s="17" t="e">
        <f ca="1">IF(IRR_DRIP,5,COUNTIF('IDET Wind Values'!C1466:G1466,"&lt;="&amp;IRR_MAXWIND))</f>
        <v>#NAME?</v>
      </c>
      <c r="P1482" s="13" t="e">
        <f ca="1">CalcTable[[#This Row],[ET_o]]*KL</f>
        <v>#NAME?</v>
      </c>
      <c r="Q1482" s="13" t="e">
        <f ca="1">IF(WILTPT&lt;=0,1,MAX(0,MIN(1,(CalcTable[[#This Row],[IWC]]-WILTPT)/(MAD-WILTPT))))</f>
        <v>#NAME?</v>
      </c>
      <c r="R1482" s="13" t="e">
        <f ca="1">CalcTable[[#This Row],[ETMult]]*CalcTable[[#This Row],[ETb]]</f>
        <v>#NAME?</v>
      </c>
      <c r="S1482" s="13" t="b">
        <f>INDEX(IRR_LIST,CalcTable[[#This Row],[Day of Week]]+1)</f>
        <v>0</v>
      </c>
      <c r="T1482" s="13">
        <f t="shared" ca="1" si="454"/>
        <v>3.8</v>
      </c>
      <c r="U1482" s="13" t="b">
        <f ca="1">IF(CalcTable[[#This Row],[IrrPrecip]]&gt;=IC_MM,FALSE,TRUE)</f>
        <v>1</v>
      </c>
      <c r="V1482" s="13" t="b">
        <f t="shared" si="455"/>
        <v>1</v>
      </c>
      <c r="W1482" s="13" t="e">
        <f ca="1">IF(AND(IRR_DRIP=FALSE,CalcTable[[#This Row],[IrrHours]]&lt;=0),FALSE,TRUE)</f>
        <v>#NAME?</v>
      </c>
      <c r="X1482" s="13" t="e">
        <f ca="1">AND(CalcTable[[#This Row],[IrrDay]],CalcTable[[#This Row],[IrrRain]],CalcTable[[#This Row],[IrrWarm]],CalcTable[[#This Row],[IrrWindy]])</f>
        <v>#NAME?</v>
      </c>
      <c r="Y1482" s="13" t="e">
        <f t="shared" ca="1" si="456"/>
        <v>#NAME?</v>
      </c>
      <c r="Z1482" s="13" t="e">
        <f ca="1">CalcTable[[#This Row],[IrrHours]]/5</f>
        <v>#NAME?</v>
      </c>
      <c r="AA1482" s="13" t="e">
        <f ca="1">IF(CalcTable[[#This Row],[IrrFlag]]=FALSE,0,MAX(0,CalcTable[[#This Row],[VolRednWind]]*(FCAP*IRR_TARGET-CalcTable[[#This Row],[IWC]])))</f>
        <v>#NAME?</v>
      </c>
      <c r="AB1482" s="13" t="e">
        <f ca="1">CalcTable[[#This Row],[IWC]]+CalcTable[[#This Row],[Eff Precip]]+CalcTable[[#This Row],[IrrAmt]]-CalcTable[[#This Row],[AET]]</f>
        <v>#NAME?</v>
      </c>
      <c r="AC1482" s="13" t="e">
        <f ca="1">IF(CalcTable[[#This Row],[PWC]]&gt;FCAP,MIN(24*PERC,MIN(SAT,CalcTable[[#This Row],[PWC]])-FCAP),0)</f>
        <v>#NAME?</v>
      </c>
      <c r="AD1482" s="13" t="e">
        <f ca="1">IF(CalcTable[[#This Row],[PWC]]&gt;SAT,CalcTable[[#This Row],[PWC]]-SAT,0)</f>
        <v>#NAME?</v>
      </c>
      <c r="AE1482" s="13" t="e">
        <f ca="1">CalcTable[[#This Row],[PWC]]-CalcTable[[#This Row],[PercAmt]]-CalcTable[[#This Row],[Runoff]]</f>
        <v>#NAME?</v>
      </c>
      <c r="AF1482" s="13" t="e">
        <f ca="1">CalcTable[[#This Row],[IrrAmt]]/1000*CUR_IRR_AREA*10000/IRR_EFF</f>
        <v>#NAME?</v>
      </c>
      <c r="AG1482" s="147"/>
      <c r="AH1482" s="13"/>
      <c r="AI1482" s="50">
        <v>0</v>
      </c>
      <c r="AJ1482" s="50">
        <v>0</v>
      </c>
      <c r="AK1482" s="50">
        <v>0</v>
      </c>
      <c r="AL1482" s="50">
        <v>5.3923797859271083</v>
      </c>
      <c r="AM1482" s="50"/>
      <c r="AN1482" s="50"/>
      <c r="AO1482" s="50"/>
      <c r="AP1482" s="50"/>
      <c r="AQ1482" s="50"/>
      <c r="AR1482" s="50"/>
      <c r="AS1482" s="50"/>
      <c r="AT1482" s="50"/>
      <c r="AU1482" s="50"/>
      <c r="AV1482" s="50"/>
      <c r="AW1482" s="50"/>
      <c r="AX1482" s="50">
        <f t="shared" si="467"/>
        <v>5.3923797859271083</v>
      </c>
      <c r="AY1482" s="50"/>
      <c r="AZ1482" s="50">
        <f t="shared" si="457"/>
        <v>158.17647372052852</v>
      </c>
      <c r="BA1482" s="50">
        <f t="shared" si="458"/>
        <v>243.54155477605187</v>
      </c>
      <c r="BB1482" s="50">
        <f t="shared" si="459"/>
        <v>251.07376781036274</v>
      </c>
      <c r="BC1482" s="17">
        <f t="shared" si="460"/>
        <v>19697</v>
      </c>
      <c r="BD1482" s="50">
        <f t="shared" si="461"/>
        <v>5.3923797859271083</v>
      </c>
      <c r="BE1482" s="50">
        <f t="shared" si="462"/>
        <v>158.17647372052852</v>
      </c>
      <c r="BF1482" s="50">
        <f t="shared" si="468"/>
        <v>258.72635667425004</v>
      </c>
      <c r="BG1482" s="50"/>
      <c r="BH1482" s="17">
        <f t="shared" si="463"/>
        <v>0</v>
      </c>
      <c r="BI1482" s="17">
        <f t="shared" si="471"/>
        <v>1482</v>
      </c>
      <c r="BJ1482" s="17">
        <f t="shared" si="469"/>
        <v>1482</v>
      </c>
      <c r="BK1482" s="150">
        <f t="shared" si="470"/>
        <v>25409</v>
      </c>
      <c r="BL1482" s="50" t="e">
        <f t="shared" ca="1" si="464"/>
        <v>#NAME?</v>
      </c>
      <c r="BM1482" s="50" t="e">
        <f t="shared" ca="1" si="465"/>
        <v>#NAME?</v>
      </c>
      <c r="BN1482" s="50" t="e">
        <f t="shared" ca="1" si="466"/>
        <v>#NAME?</v>
      </c>
    </row>
    <row r="1483" spans="1:66" x14ac:dyDescent="0.35">
      <c r="A1483" s="48">
        <v>25410</v>
      </c>
      <c r="B1483" s="17">
        <v>1969</v>
      </c>
      <c r="C1483" s="17">
        <v>7</v>
      </c>
      <c r="D1483" s="17">
        <v>207</v>
      </c>
      <c r="E1483" s="17">
        <v>26</v>
      </c>
      <c r="F1483" s="17">
        <v>7</v>
      </c>
      <c r="G1483" s="50">
        <v>6.7</v>
      </c>
      <c r="H1483" s="32">
        <v>4.5363725322040462</v>
      </c>
      <c r="I1483" s="50">
        <v>12.5</v>
      </c>
      <c r="J1483" s="13">
        <v>0</v>
      </c>
      <c r="K1483" s="13">
        <f t="shared" si="452"/>
        <v>0</v>
      </c>
      <c r="L1483" s="13">
        <f t="shared" si="453"/>
        <v>0</v>
      </c>
      <c r="M1483" s="13" t="e">
        <f ca="1">CalcTable[[#This Row],[IWC]]-AE1482</f>
        <v>#NAME?</v>
      </c>
      <c r="N1483" s="13" t="e">
        <f ca="1">IF(CalcTable[[#This Row],[Day of Year]]&lt;123,FCAP,AE1482)</f>
        <v>#NAME?</v>
      </c>
      <c r="O1483" s="17" t="e">
        <f ca="1">IF(IRR_DRIP,5,COUNTIF('IDET Wind Values'!C1467:G1467,"&lt;="&amp;IRR_MAXWIND))</f>
        <v>#NAME?</v>
      </c>
      <c r="P1483" s="13" t="e">
        <f ca="1">CalcTable[[#This Row],[ET_o]]*KL</f>
        <v>#NAME?</v>
      </c>
      <c r="Q1483" s="13" t="e">
        <f ca="1">IF(WILTPT&lt;=0,1,MAX(0,MIN(1,(CalcTable[[#This Row],[IWC]]-WILTPT)/(MAD-WILTPT))))</f>
        <v>#NAME?</v>
      </c>
      <c r="R1483" s="13" t="e">
        <f ca="1">CalcTable[[#This Row],[ETMult]]*CalcTable[[#This Row],[ETb]]</f>
        <v>#NAME?</v>
      </c>
      <c r="S1483" s="13" t="b">
        <f>INDEX(IRR_LIST,CalcTable[[#This Row],[Day of Week]]+1)</f>
        <v>0</v>
      </c>
      <c r="T1483" s="13">
        <f t="shared" ca="1" si="454"/>
        <v>27.6</v>
      </c>
      <c r="U1483" s="13" t="b">
        <f ca="1">IF(CalcTable[[#This Row],[IrrPrecip]]&gt;=IC_MM,FALSE,TRUE)</f>
        <v>0</v>
      </c>
      <c r="V1483" s="13" t="b">
        <f t="shared" si="455"/>
        <v>1</v>
      </c>
      <c r="W1483" s="13" t="e">
        <f ca="1">IF(AND(IRR_DRIP=FALSE,CalcTable[[#This Row],[IrrHours]]&lt;=0),FALSE,TRUE)</f>
        <v>#NAME?</v>
      </c>
      <c r="X1483" s="13" t="e">
        <f ca="1">AND(CalcTable[[#This Row],[IrrDay]],CalcTable[[#This Row],[IrrRain]],CalcTable[[#This Row],[IrrWarm]],CalcTable[[#This Row],[IrrWindy]])</f>
        <v>#NAME?</v>
      </c>
      <c r="Y1483" s="13" t="e">
        <f t="shared" ca="1" si="456"/>
        <v>#NAME?</v>
      </c>
      <c r="Z1483" s="13" t="e">
        <f ca="1">CalcTable[[#This Row],[IrrHours]]/5</f>
        <v>#NAME?</v>
      </c>
      <c r="AA1483" s="13" t="e">
        <f ca="1">IF(CalcTable[[#This Row],[IrrFlag]]=FALSE,0,MAX(0,CalcTable[[#This Row],[VolRednWind]]*(FCAP*IRR_TARGET-CalcTable[[#This Row],[IWC]])))</f>
        <v>#NAME?</v>
      </c>
      <c r="AB1483" s="13" t="e">
        <f ca="1">CalcTable[[#This Row],[IWC]]+CalcTable[[#This Row],[Eff Precip]]+CalcTable[[#This Row],[IrrAmt]]-CalcTable[[#This Row],[AET]]</f>
        <v>#NAME?</v>
      </c>
      <c r="AC1483" s="13" t="e">
        <f ca="1">IF(CalcTable[[#This Row],[PWC]]&gt;FCAP,MIN(24*PERC,MIN(SAT,CalcTable[[#This Row],[PWC]])-FCAP),0)</f>
        <v>#NAME?</v>
      </c>
      <c r="AD1483" s="13" t="e">
        <f ca="1">IF(CalcTable[[#This Row],[PWC]]&gt;SAT,CalcTable[[#This Row],[PWC]]-SAT,0)</f>
        <v>#NAME?</v>
      </c>
      <c r="AE1483" s="13" t="e">
        <f ca="1">CalcTable[[#This Row],[PWC]]-CalcTable[[#This Row],[PercAmt]]-CalcTable[[#This Row],[Runoff]]</f>
        <v>#NAME?</v>
      </c>
      <c r="AF1483" s="13" t="e">
        <f ca="1">CalcTable[[#This Row],[IrrAmt]]/1000*CUR_IRR_AREA*10000/IRR_EFF</f>
        <v>#NAME?</v>
      </c>
      <c r="AG1483" s="147"/>
      <c r="AH1483" s="13"/>
      <c r="AI1483" s="50">
        <v>0</v>
      </c>
      <c r="AJ1483" s="50">
        <v>0</v>
      </c>
      <c r="AK1483" s="50">
        <v>0</v>
      </c>
      <c r="AL1483" s="50">
        <v>0</v>
      </c>
      <c r="AM1483" s="50"/>
      <c r="AN1483" s="50"/>
      <c r="AO1483" s="50"/>
      <c r="AP1483" s="50"/>
      <c r="AQ1483" s="50"/>
      <c r="AR1483" s="50"/>
      <c r="AS1483" s="50"/>
      <c r="AT1483" s="50"/>
      <c r="AU1483" s="50"/>
      <c r="AV1483" s="50"/>
      <c r="AW1483" s="50"/>
      <c r="AX1483" s="50">
        <f t="shared" si="467"/>
        <v>0</v>
      </c>
      <c r="AY1483" s="50"/>
      <c r="AZ1483" s="50">
        <f t="shared" si="457"/>
        <v>0</v>
      </c>
      <c r="BA1483" s="50">
        <f t="shared" si="458"/>
        <v>0</v>
      </c>
      <c r="BB1483" s="50">
        <f t="shared" si="459"/>
        <v>0</v>
      </c>
      <c r="BC1483" s="17">
        <f t="shared" si="460"/>
        <v>19697</v>
      </c>
      <c r="BD1483" s="50">
        <f t="shared" si="461"/>
        <v>0</v>
      </c>
      <c r="BE1483" s="50">
        <f t="shared" si="462"/>
        <v>0</v>
      </c>
      <c r="BF1483" s="50">
        <f t="shared" si="468"/>
        <v>0</v>
      </c>
      <c r="BG1483" s="50"/>
      <c r="BH1483" s="17">
        <f t="shared" si="463"/>
        <v>0</v>
      </c>
      <c r="BI1483" s="17">
        <f t="shared" si="471"/>
        <v>1483</v>
      </c>
      <c r="BJ1483" s="17">
        <f t="shared" si="469"/>
        <v>1483</v>
      </c>
      <c r="BK1483" s="150">
        <f t="shared" si="470"/>
        <v>25410</v>
      </c>
      <c r="BL1483" s="50" t="e">
        <f t="shared" ca="1" si="464"/>
        <v>#NAME?</v>
      </c>
      <c r="BM1483" s="50" t="e">
        <f t="shared" ca="1" si="465"/>
        <v>#NAME?</v>
      </c>
      <c r="BN1483" s="50" t="e">
        <f t="shared" ca="1" si="466"/>
        <v>#NAME?</v>
      </c>
    </row>
    <row r="1484" spans="1:66" x14ac:dyDescent="0.35">
      <c r="A1484" s="48">
        <v>25411</v>
      </c>
      <c r="B1484" s="17">
        <v>1969</v>
      </c>
      <c r="C1484" s="17">
        <v>7</v>
      </c>
      <c r="D1484" s="17">
        <v>208</v>
      </c>
      <c r="E1484" s="17">
        <v>27</v>
      </c>
      <c r="F1484" s="17">
        <v>1</v>
      </c>
      <c r="G1484" s="50">
        <v>10</v>
      </c>
      <c r="H1484" s="32">
        <v>4.4566991617683707</v>
      </c>
      <c r="I1484" s="50">
        <v>3.6666666666666665</v>
      </c>
      <c r="J1484" s="13">
        <v>0</v>
      </c>
      <c r="K1484" s="13">
        <f t="shared" si="452"/>
        <v>0</v>
      </c>
      <c r="L1484" s="13">
        <f t="shared" si="453"/>
        <v>0</v>
      </c>
      <c r="M1484" s="13" t="e">
        <f ca="1">CalcTable[[#This Row],[IWC]]-AE1483</f>
        <v>#NAME?</v>
      </c>
      <c r="N1484" s="13" t="e">
        <f ca="1">IF(CalcTable[[#This Row],[Day of Year]]&lt;123,FCAP,AE1483)</f>
        <v>#NAME?</v>
      </c>
      <c r="O1484" s="17" t="e">
        <f ca="1">IF(IRR_DRIP,5,COUNTIF('IDET Wind Values'!C1468:G1468,"&lt;="&amp;IRR_MAXWIND))</f>
        <v>#NAME?</v>
      </c>
      <c r="P1484" s="13" t="e">
        <f ca="1">CalcTable[[#This Row],[ET_o]]*KL</f>
        <v>#NAME?</v>
      </c>
      <c r="Q1484" s="13" t="e">
        <f ca="1">IF(WILTPT&lt;=0,1,MAX(0,MIN(1,(CalcTable[[#This Row],[IWC]]-WILTPT)/(MAD-WILTPT))))</f>
        <v>#NAME?</v>
      </c>
      <c r="R1484" s="13" t="e">
        <f ca="1">CalcTable[[#This Row],[ETMult]]*CalcTable[[#This Row],[ETb]]</f>
        <v>#NAME?</v>
      </c>
      <c r="S1484" s="13" t="b">
        <f>INDEX(IRR_LIST,CalcTable[[#This Row],[Day of Week]]+1)</f>
        <v>1</v>
      </c>
      <c r="T1484" s="13">
        <f t="shared" ca="1" si="454"/>
        <v>23.8</v>
      </c>
      <c r="U1484" s="13" t="b">
        <f ca="1">IF(CalcTable[[#This Row],[IrrPrecip]]&gt;=IC_MM,FALSE,TRUE)</f>
        <v>0</v>
      </c>
      <c r="V1484" s="13" t="b">
        <f t="shared" si="455"/>
        <v>1</v>
      </c>
      <c r="W1484" s="13" t="e">
        <f ca="1">IF(AND(IRR_DRIP=FALSE,CalcTable[[#This Row],[IrrHours]]&lt;=0),FALSE,TRUE)</f>
        <v>#NAME?</v>
      </c>
      <c r="X1484" s="13" t="e">
        <f ca="1">AND(CalcTable[[#This Row],[IrrDay]],CalcTable[[#This Row],[IrrRain]],CalcTable[[#This Row],[IrrWarm]],CalcTable[[#This Row],[IrrWindy]])</f>
        <v>#NAME?</v>
      </c>
      <c r="Y1484" s="13" t="e">
        <f t="shared" ca="1" si="456"/>
        <v>#NAME?</v>
      </c>
      <c r="Z1484" s="13" t="e">
        <f ca="1">CalcTable[[#This Row],[IrrHours]]/5</f>
        <v>#NAME?</v>
      </c>
      <c r="AA1484" s="13" t="e">
        <f ca="1">IF(CalcTable[[#This Row],[IrrFlag]]=FALSE,0,MAX(0,CalcTable[[#This Row],[VolRednWind]]*(FCAP*IRR_TARGET-CalcTable[[#This Row],[IWC]])))</f>
        <v>#NAME?</v>
      </c>
      <c r="AB1484" s="13" t="e">
        <f ca="1">CalcTable[[#This Row],[IWC]]+CalcTable[[#This Row],[Eff Precip]]+CalcTable[[#This Row],[IrrAmt]]-CalcTable[[#This Row],[AET]]</f>
        <v>#NAME?</v>
      </c>
      <c r="AC1484" s="13" t="e">
        <f ca="1">IF(CalcTable[[#This Row],[PWC]]&gt;FCAP,MIN(24*PERC,MIN(SAT,CalcTable[[#This Row],[PWC]])-FCAP),0)</f>
        <v>#NAME?</v>
      </c>
      <c r="AD1484" s="13" t="e">
        <f ca="1">IF(CalcTable[[#This Row],[PWC]]&gt;SAT,CalcTable[[#This Row],[PWC]]-SAT,0)</f>
        <v>#NAME?</v>
      </c>
      <c r="AE1484" s="13" t="e">
        <f ca="1">CalcTable[[#This Row],[PWC]]-CalcTable[[#This Row],[PercAmt]]-CalcTable[[#This Row],[Runoff]]</f>
        <v>#NAME?</v>
      </c>
      <c r="AF1484" s="13" t="e">
        <f ca="1">CalcTable[[#This Row],[IrrAmt]]/1000*CUR_IRR_AREA*10000/IRR_EFF</f>
        <v>#NAME?</v>
      </c>
      <c r="AG1484" s="147"/>
      <c r="AH1484" s="13"/>
      <c r="AI1484" s="50">
        <v>0</v>
      </c>
      <c r="AJ1484" s="50">
        <v>0</v>
      </c>
      <c r="AK1484" s="50">
        <v>0</v>
      </c>
      <c r="AL1484" s="50">
        <v>0</v>
      </c>
      <c r="AM1484" s="50"/>
      <c r="AN1484" s="50"/>
      <c r="AO1484" s="50"/>
      <c r="AP1484" s="50"/>
      <c r="AQ1484" s="50"/>
      <c r="AR1484" s="50"/>
      <c r="AS1484" s="50"/>
      <c r="AT1484" s="50"/>
      <c r="AU1484" s="50"/>
      <c r="AV1484" s="50"/>
      <c r="AW1484" s="50"/>
      <c r="AX1484" s="50">
        <f t="shared" si="467"/>
        <v>0</v>
      </c>
      <c r="AY1484" s="50"/>
      <c r="AZ1484" s="50">
        <f t="shared" si="457"/>
        <v>0</v>
      </c>
      <c r="BA1484" s="50">
        <f t="shared" si="458"/>
        <v>0</v>
      </c>
      <c r="BB1484" s="50">
        <f t="shared" si="459"/>
        <v>0</v>
      </c>
      <c r="BC1484" s="17">
        <f t="shared" si="460"/>
        <v>19697</v>
      </c>
      <c r="BD1484" s="50">
        <f t="shared" si="461"/>
        <v>0</v>
      </c>
      <c r="BE1484" s="50">
        <f t="shared" si="462"/>
        <v>0</v>
      </c>
      <c r="BF1484" s="50">
        <f t="shared" si="468"/>
        <v>0</v>
      </c>
      <c r="BG1484" s="50"/>
      <c r="BH1484" s="17">
        <f t="shared" si="463"/>
        <v>0</v>
      </c>
      <c r="BI1484" s="17">
        <f t="shared" si="471"/>
        <v>1484</v>
      </c>
      <c r="BJ1484" s="17">
        <f t="shared" si="469"/>
        <v>1484</v>
      </c>
      <c r="BK1484" s="150">
        <f t="shared" si="470"/>
        <v>25411</v>
      </c>
      <c r="BL1484" s="50" t="e">
        <f t="shared" ca="1" si="464"/>
        <v>#NAME?</v>
      </c>
      <c r="BM1484" s="50" t="e">
        <f t="shared" ca="1" si="465"/>
        <v>#NAME?</v>
      </c>
      <c r="BN1484" s="50" t="e">
        <f t="shared" ca="1" si="466"/>
        <v>#NAME?</v>
      </c>
    </row>
    <row r="1485" spans="1:66" x14ac:dyDescent="0.35">
      <c r="A1485" s="48">
        <v>25412</v>
      </c>
      <c r="B1485" s="17">
        <v>1969</v>
      </c>
      <c r="C1485" s="17">
        <v>7</v>
      </c>
      <c r="D1485" s="17">
        <v>209</v>
      </c>
      <c r="E1485" s="17">
        <v>28</v>
      </c>
      <c r="F1485" s="17">
        <v>2</v>
      </c>
      <c r="G1485" s="50">
        <v>11.1</v>
      </c>
      <c r="H1485" s="32">
        <v>4.3104056409565263</v>
      </c>
      <c r="I1485" s="50">
        <v>8.1666666666666661</v>
      </c>
      <c r="J1485" s="13">
        <v>0.5</v>
      </c>
      <c r="K1485" s="13">
        <f t="shared" si="452"/>
        <v>0.5</v>
      </c>
      <c r="L1485" s="13">
        <f t="shared" si="453"/>
        <v>0</v>
      </c>
      <c r="M1485" s="13" t="e">
        <f ca="1">CalcTable[[#This Row],[IWC]]-AE1484</f>
        <v>#NAME?</v>
      </c>
      <c r="N1485" s="13" t="e">
        <f ca="1">IF(CalcTable[[#This Row],[Day of Year]]&lt;123,FCAP,AE1484)</f>
        <v>#NAME?</v>
      </c>
      <c r="O1485" s="17" t="e">
        <f ca="1">IF(IRR_DRIP,5,COUNTIF('IDET Wind Values'!C1469:G1469,"&lt;="&amp;IRR_MAXWIND))</f>
        <v>#NAME?</v>
      </c>
      <c r="P1485" s="13" t="e">
        <f ca="1">CalcTable[[#This Row],[ET_o]]*KL</f>
        <v>#NAME?</v>
      </c>
      <c r="Q1485" s="13" t="e">
        <f ca="1">IF(WILTPT&lt;=0,1,MAX(0,MIN(1,(CalcTable[[#This Row],[IWC]]-WILTPT)/(MAD-WILTPT))))</f>
        <v>#NAME?</v>
      </c>
      <c r="R1485" s="13" t="e">
        <f ca="1">CalcTable[[#This Row],[ETMult]]*CalcTable[[#This Row],[ETb]]</f>
        <v>#NAME?</v>
      </c>
      <c r="S1485" s="13" t="b">
        <f>INDEX(IRR_LIST,CalcTable[[#This Row],[Day of Week]]+1)</f>
        <v>0</v>
      </c>
      <c r="T1485" s="13">
        <f t="shared" ca="1" si="454"/>
        <v>0</v>
      </c>
      <c r="U1485" s="13" t="b">
        <f ca="1">IF(CalcTable[[#This Row],[IrrPrecip]]&gt;=IC_MM,FALSE,TRUE)</f>
        <v>1</v>
      </c>
      <c r="V1485" s="13" t="b">
        <f t="shared" si="455"/>
        <v>1</v>
      </c>
      <c r="W1485" s="13" t="e">
        <f ca="1">IF(AND(IRR_DRIP=FALSE,CalcTable[[#This Row],[IrrHours]]&lt;=0),FALSE,TRUE)</f>
        <v>#NAME?</v>
      </c>
      <c r="X1485" s="13" t="e">
        <f ca="1">AND(CalcTable[[#This Row],[IrrDay]],CalcTable[[#This Row],[IrrRain]],CalcTable[[#This Row],[IrrWarm]],CalcTable[[#This Row],[IrrWindy]])</f>
        <v>#NAME?</v>
      </c>
      <c r="Y1485" s="13" t="e">
        <f t="shared" ca="1" si="456"/>
        <v>#NAME?</v>
      </c>
      <c r="Z1485" s="13" t="e">
        <f ca="1">CalcTable[[#This Row],[IrrHours]]/5</f>
        <v>#NAME?</v>
      </c>
      <c r="AA1485" s="13" t="e">
        <f ca="1">IF(CalcTable[[#This Row],[IrrFlag]]=FALSE,0,MAX(0,CalcTable[[#This Row],[VolRednWind]]*(FCAP*IRR_TARGET-CalcTable[[#This Row],[IWC]])))</f>
        <v>#NAME?</v>
      </c>
      <c r="AB1485" s="13" t="e">
        <f ca="1">CalcTable[[#This Row],[IWC]]+CalcTable[[#This Row],[Eff Precip]]+CalcTable[[#This Row],[IrrAmt]]-CalcTable[[#This Row],[AET]]</f>
        <v>#NAME?</v>
      </c>
      <c r="AC1485" s="13" t="e">
        <f ca="1">IF(CalcTable[[#This Row],[PWC]]&gt;FCAP,MIN(24*PERC,MIN(SAT,CalcTable[[#This Row],[PWC]])-FCAP),0)</f>
        <v>#NAME?</v>
      </c>
      <c r="AD1485" s="13" t="e">
        <f ca="1">IF(CalcTable[[#This Row],[PWC]]&gt;SAT,CalcTable[[#This Row],[PWC]]-SAT,0)</f>
        <v>#NAME?</v>
      </c>
      <c r="AE1485" s="13" t="e">
        <f ca="1">CalcTable[[#This Row],[PWC]]-CalcTable[[#This Row],[PercAmt]]-CalcTable[[#This Row],[Runoff]]</f>
        <v>#NAME?</v>
      </c>
      <c r="AF1485" s="13" t="e">
        <f ca="1">CalcTable[[#This Row],[IrrAmt]]/1000*CUR_IRR_AREA*10000/IRR_EFF</f>
        <v>#NAME?</v>
      </c>
      <c r="AG1485" s="147"/>
      <c r="AH1485" s="13"/>
      <c r="AI1485" s="50">
        <v>0</v>
      </c>
      <c r="AJ1485" s="50">
        <v>0</v>
      </c>
      <c r="AK1485" s="50">
        <v>4.7245136590109</v>
      </c>
      <c r="AL1485" s="50">
        <v>5.564393637283537</v>
      </c>
      <c r="AM1485" s="50"/>
      <c r="AN1485" s="50"/>
      <c r="AO1485" s="50"/>
      <c r="AP1485" s="50"/>
      <c r="AQ1485" s="50"/>
      <c r="AR1485" s="50"/>
      <c r="AS1485" s="50"/>
      <c r="AT1485" s="50"/>
      <c r="AU1485" s="50"/>
      <c r="AV1485" s="50"/>
      <c r="AW1485" s="50"/>
      <c r="AX1485" s="50">
        <f t="shared" si="467"/>
        <v>10.288907296294436</v>
      </c>
      <c r="AY1485" s="50"/>
      <c r="AZ1485" s="50">
        <f t="shared" si="457"/>
        <v>232.51508035914361</v>
      </c>
      <c r="BA1485" s="50">
        <f t="shared" si="458"/>
        <v>357.99940944185607</v>
      </c>
      <c r="BB1485" s="50">
        <f t="shared" si="459"/>
        <v>369.07155612562485</v>
      </c>
      <c r="BC1485" s="17">
        <f t="shared" si="460"/>
        <v>19697</v>
      </c>
      <c r="BD1485" s="50">
        <f t="shared" si="461"/>
        <v>10.288907296294436</v>
      </c>
      <c r="BE1485" s="50">
        <f t="shared" si="462"/>
        <v>232.51508035914361</v>
      </c>
      <c r="BF1485" s="50">
        <f t="shared" si="468"/>
        <v>380.32065197907036</v>
      </c>
      <c r="BG1485" s="50"/>
      <c r="BH1485" s="17">
        <f t="shared" si="463"/>
        <v>0</v>
      </c>
      <c r="BI1485" s="17">
        <f t="shared" si="471"/>
        <v>1485</v>
      </c>
      <c r="BJ1485" s="17">
        <f t="shared" si="469"/>
        <v>1485</v>
      </c>
      <c r="BK1485" s="150">
        <f t="shared" si="470"/>
        <v>25412</v>
      </c>
      <c r="BL1485" s="50" t="e">
        <f t="shared" ca="1" si="464"/>
        <v>#NAME?</v>
      </c>
      <c r="BM1485" s="50" t="e">
        <f t="shared" ca="1" si="465"/>
        <v>#NAME?</v>
      </c>
      <c r="BN1485" s="50" t="e">
        <f t="shared" ca="1" si="466"/>
        <v>#NAME?</v>
      </c>
    </row>
    <row r="1486" spans="1:66" x14ac:dyDescent="0.35">
      <c r="A1486" s="48">
        <v>25413</v>
      </c>
      <c r="B1486" s="17">
        <v>1969</v>
      </c>
      <c r="C1486" s="17">
        <v>7</v>
      </c>
      <c r="D1486" s="17">
        <v>210</v>
      </c>
      <c r="E1486" s="17">
        <v>29</v>
      </c>
      <c r="F1486" s="17">
        <v>3</v>
      </c>
      <c r="G1486" s="50">
        <v>8.9</v>
      </c>
      <c r="H1486" s="32">
        <v>2.7548167273752973</v>
      </c>
      <c r="I1486" s="50">
        <v>12.5</v>
      </c>
      <c r="J1486" s="13">
        <v>0.8</v>
      </c>
      <c r="K1486" s="13">
        <f t="shared" si="452"/>
        <v>0.8</v>
      </c>
      <c r="L1486" s="13">
        <f t="shared" si="453"/>
        <v>0</v>
      </c>
      <c r="M1486" s="13" t="e">
        <f ca="1">CalcTable[[#This Row],[IWC]]-AE1485</f>
        <v>#NAME?</v>
      </c>
      <c r="N1486" s="13" t="e">
        <f ca="1">IF(CalcTable[[#This Row],[Day of Year]]&lt;123,FCAP,AE1485)</f>
        <v>#NAME?</v>
      </c>
      <c r="O1486" s="17" t="e">
        <f ca="1">IF(IRR_DRIP,5,COUNTIF('IDET Wind Values'!C1470:G1470,"&lt;="&amp;IRR_MAXWIND))</f>
        <v>#NAME?</v>
      </c>
      <c r="P1486" s="13" t="e">
        <f ca="1">CalcTable[[#This Row],[ET_o]]*KL</f>
        <v>#NAME?</v>
      </c>
      <c r="Q1486" s="13" t="e">
        <f ca="1">IF(WILTPT&lt;=0,1,MAX(0,MIN(1,(CalcTable[[#This Row],[IWC]]-WILTPT)/(MAD-WILTPT))))</f>
        <v>#NAME?</v>
      </c>
      <c r="R1486" s="13" t="e">
        <f ca="1">CalcTable[[#This Row],[ETMult]]*CalcTable[[#This Row],[ETb]]</f>
        <v>#NAME?</v>
      </c>
      <c r="S1486" s="13" t="b">
        <f>INDEX(IRR_LIST,CalcTable[[#This Row],[Day of Week]]+1)</f>
        <v>1</v>
      </c>
      <c r="T1486" s="13">
        <f t="shared" ca="1" si="454"/>
        <v>0.5</v>
      </c>
      <c r="U1486" s="13" t="b">
        <f ca="1">IF(CalcTable[[#This Row],[IrrPrecip]]&gt;=IC_MM,FALSE,TRUE)</f>
        <v>1</v>
      </c>
      <c r="V1486" s="13" t="b">
        <f t="shared" si="455"/>
        <v>1</v>
      </c>
      <c r="W1486" s="13" t="e">
        <f ca="1">IF(AND(IRR_DRIP=FALSE,CalcTable[[#This Row],[IrrHours]]&lt;=0),FALSE,TRUE)</f>
        <v>#NAME?</v>
      </c>
      <c r="X1486" s="13" t="e">
        <f ca="1">AND(CalcTable[[#This Row],[IrrDay]],CalcTable[[#This Row],[IrrRain]],CalcTable[[#This Row],[IrrWarm]],CalcTable[[#This Row],[IrrWindy]])</f>
        <v>#NAME?</v>
      </c>
      <c r="Y1486" s="13" t="e">
        <f t="shared" ca="1" si="456"/>
        <v>#NAME?</v>
      </c>
      <c r="Z1486" s="13" t="e">
        <f ca="1">CalcTable[[#This Row],[IrrHours]]/5</f>
        <v>#NAME?</v>
      </c>
      <c r="AA1486" s="13" t="e">
        <f ca="1">IF(CalcTable[[#This Row],[IrrFlag]]=FALSE,0,MAX(0,CalcTable[[#This Row],[VolRednWind]]*(FCAP*IRR_TARGET-CalcTable[[#This Row],[IWC]])))</f>
        <v>#NAME?</v>
      </c>
      <c r="AB1486" s="13" t="e">
        <f ca="1">CalcTable[[#This Row],[IWC]]+CalcTable[[#This Row],[Eff Precip]]+CalcTable[[#This Row],[IrrAmt]]-CalcTable[[#This Row],[AET]]</f>
        <v>#NAME?</v>
      </c>
      <c r="AC1486" s="13" t="e">
        <f ca="1">IF(CalcTable[[#This Row],[PWC]]&gt;FCAP,MIN(24*PERC,MIN(SAT,CalcTable[[#This Row],[PWC]])-FCAP),0)</f>
        <v>#NAME?</v>
      </c>
      <c r="AD1486" s="13" t="e">
        <f ca="1">IF(CalcTable[[#This Row],[PWC]]&gt;SAT,CalcTable[[#This Row],[PWC]]-SAT,0)</f>
        <v>#NAME?</v>
      </c>
      <c r="AE1486" s="13" t="e">
        <f ca="1">CalcTable[[#This Row],[PWC]]-CalcTable[[#This Row],[PercAmt]]-CalcTable[[#This Row],[Runoff]]</f>
        <v>#NAME?</v>
      </c>
      <c r="AF1486" s="13" t="e">
        <f ca="1">CalcTable[[#This Row],[IrrAmt]]/1000*CUR_IRR_AREA*10000/IRR_EFF</f>
        <v>#NAME?</v>
      </c>
      <c r="AG1486" s="147"/>
      <c r="AH1486" s="13"/>
      <c r="AI1486" s="50">
        <v>12.720434134450262</v>
      </c>
      <c r="AJ1486" s="50">
        <v>16.128434134450259</v>
      </c>
      <c r="AK1486" s="50">
        <v>0</v>
      </c>
      <c r="AL1486" s="50">
        <v>0</v>
      </c>
      <c r="AM1486" s="50"/>
      <c r="AN1486" s="50"/>
      <c r="AO1486" s="50"/>
      <c r="AP1486" s="50"/>
      <c r="AQ1486" s="50"/>
      <c r="AR1486" s="50"/>
      <c r="AS1486" s="50"/>
      <c r="AT1486" s="50"/>
      <c r="AU1486" s="50"/>
      <c r="AV1486" s="50"/>
      <c r="AW1486" s="50"/>
      <c r="AX1486" s="50">
        <f t="shared" si="467"/>
        <v>28.848868268900521</v>
      </c>
      <c r="AY1486" s="50"/>
      <c r="AZ1486" s="50">
        <f t="shared" si="457"/>
        <v>659.66710191581149</v>
      </c>
      <c r="BA1486" s="50">
        <f t="shared" si="458"/>
        <v>1067.6670105382016</v>
      </c>
      <c r="BB1486" s="50">
        <f t="shared" si="459"/>
        <v>1104.85629542321</v>
      </c>
      <c r="BC1486" s="17">
        <f t="shared" si="460"/>
        <v>19697</v>
      </c>
      <c r="BD1486" s="50">
        <f t="shared" si="461"/>
        <v>28.848868268900521</v>
      </c>
      <c r="BE1486" s="50">
        <f t="shared" si="462"/>
        <v>659.66710191581149</v>
      </c>
      <c r="BF1486" s="50">
        <f t="shared" si="468"/>
        <v>1079.0053784995252</v>
      </c>
      <c r="BG1486" s="50"/>
      <c r="BH1486" s="17">
        <f t="shared" si="463"/>
        <v>0</v>
      </c>
      <c r="BI1486" s="17">
        <f t="shared" si="471"/>
        <v>1486</v>
      </c>
      <c r="BJ1486" s="17">
        <f t="shared" si="469"/>
        <v>1486</v>
      </c>
      <c r="BK1486" s="150">
        <f t="shared" si="470"/>
        <v>25413</v>
      </c>
      <c r="BL1486" s="50" t="e">
        <f t="shared" ca="1" si="464"/>
        <v>#NAME?</v>
      </c>
      <c r="BM1486" s="50" t="e">
        <f t="shared" ca="1" si="465"/>
        <v>#NAME?</v>
      </c>
      <c r="BN1486" s="50" t="e">
        <f t="shared" ca="1" si="466"/>
        <v>#NAME?</v>
      </c>
    </row>
    <row r="1487" spans="1:66" x14ac:dyDescent="0.35">
      <c r="A1487" s="48">
        <v>25414</v>
      </c>
      <c r="B1487" s="17">
        <v>1969</v>
      </c>
      <c r="C1487" s="17">
        <v>7</v>
      </c>
      <c r="D1487" s="17">
        <v>211</v>
      </c>
      <c r="E1487" s="17">
        <v>30</v>
      </c>
      <c r="F1487" s="17">
        <v>4</v>
      </c>
      <c r="G1487" s="50">
        <v>5.6</v>
      </c>
      <c r="H1487" s="32">
        <v>4.1401293799641774</v>
      </c>
      <c r="I1487" s="50">
        <v>1.5</v>
      </c>
      <c r="J1487" s="13">
        <v>0</v>
      </c>
      <c r="K1487" s="13">
        <f t="shared" si="452"/>
        <v>0</v>
      </c>
      <c r="L1487" s="13">
        <f t="shared" si="453"/>
        <v>0</v>
      </c>
      <c r="M1487" s="13" t="e">
        <f ca="1">CalcTable[[#This Row],[IWC]]-AE1486</f>
        <v>#NAME?</v>
      </c>
      <c r="N1487" s="13" t="e">
        <f ca="1">IF(CalcTable[[#This Row],[Day of Year]]&lt;123,FCAP,AE1486)</f>
        <v>#NAME?</v>
      </c>
      <c r="O1487" s="17" t="e">
        <f ca="1">IF(IRR_DRIP,5,COUNTIF('IDET Wind Values'!C1471:G1471,"&lt;="&amp;IRR_MAXWIND))</f>
        <v>#NAME?</v>
      </c>
      <c r="P1487" s="13" t="e">
        <f ca="1">CalcTable[[#This Row],[ET_o]]*KL</f>
        <v>#NAME?</v>
      </c>
      <c r="Q1487" s="13" t="e">
        <f ca="1">IF(WILTPT&lt;=0,1,MAX(0,MIN(1,(CalcTable[[#This Row],[IWC]]-WILTPT)/(MAD-WILTPT))))</f>
        <v>#NAME?</v>
      </c>
      <c r="R1487" s="13" t="e">
        <f ca="1">CalcTable[[#This Row],[ETMult]]*CalcTable[[#This Row],[ETb]]</f>
        <v>#NAME?</v>
      </c>
      <c r="S1487" s="13" t="b">
        <f>INDEX(IRR_LIST,CalcTable[[#This Row],[Day of Week]]+1)</f>
        <v>0</v>
      </c>
      <c r="T1487" s="13">
        <f t="shared" ca="1" si="454"/>
        <v>1.3</v>
      </c>
      <c r="U1487" s="13" t="b">
        <f ca="1">IF(CalcTable[[#This Row],[IrrPrecip]]&gt;=IC_MM,FALSE,TRUE)</f>
        <v>1</v>
      </c>
      <c r="V1487" s="13" t="b">
        <f t="shared" si="455"/>
        <v>1</v>
      </c>
      <c r="W1487" s="13" t="e">
        <f ca="1">IF(AND(IRR_DRIP=FALSE,CalcTable[[#This Row],[IrrHours]]&lt;=0),FALSE,TRUE)</f>
        <v>#NAME?</v>
      </c>
      <c r="X1487" s="13" t="e">
        <f ca="1">AND(CalcTable[[#This Row],[IrrDay]],CalcTable[[#This Row],[IrrRain]],CalcTable[[#This Row],[IrrWarm]],CalcTable[[#This Row],[IrrWindy]])</f>
        <v>#NAME?</v>
      </c>
      <c r="Y1487" s="13" t="e">
        <f t="shared" ca="1" si="456"/>
        <v>#NAME?</v>
      </c>
      <c r="Z1487" s="13" t="e">
        <f ca="1">CalcTable[[#This Row],[IrrHours]]/5</f>
        <v>#NAME?</v>
      </c>
      <c r="AA1487" s="13" t="e">
        <f ca="1">IF(CalcTable[[#This Row],[IrrFlag]]=FALSE,0,MAX(0,CalcTable[[#This Row],[VolRednWind]]*(FCAP*IRR_TARGET-CalcTable[[#This Row],[IWC]])))</f>
        <v>#NAME?</v>
      </c>
      <c r="AB1487" s="13" t="e">
        <f ca="1">CalcTable[[#This Row],[IWC]]+CalcTable[[#This Row],[Eff Precip]]+CalcTable[[#This Row],[IrrAmt]]-CalcTable[[#This Row],[AET]]</f>
        <v>#NAME?</v>
      </c>
      <c r="AC1487" s="13" t="e">
        <f ca="1">IF(CalcTable[[#This Row],[PWC]]&gt;FCAP,MIN(24*PERC,MIN(SAT,CalcTable[[#This Row],[PWC]])-FCAP),0)</f>
        <v>#NAME?</v>
      </c>
      <c r="AD1487" s="13" t="e">
        <f ca="1">IF(CalcTable[[#This Row],[PWC]]&gt;SAT,CalcTable[[#This Row],[PWC]]-SAT,0)</f>
        <v>#NAME?</v>
      </c>
      <c r="AE1487" s="13" t="e">
        <f ca="1">CalcTable[[#This Row],[PWC]]-CalcTable[[#This Row],[PercAmt]]-CalcTable[[#This Row],[Runoff]]</f>
        <v>#NAME?</v>
      </c>
      <c r="AF1487" s="13" t="e">
        <f ca="1">CalcTable[[#This Row],[IrrAmt]]/1000*CUR_IRR_AREA*10000/IRR_EFF</f>
        <v>#NAME?</v>
      </c>
      <c r="AG1487" s="147"/>
      <c r="AH1487" s="13"/>
      <c r="AI1487" s="50">
        <v>0</v>
      </c>
      <c r="AJ1487" s="50">
        <v>0</v>
      </c>
      <c r="AK1487" s="50">
        <v>2.7061079706476394</v>
      </c>
      <c r="AL1487" s="50">
        <v>3.8858723025825022</v>
      </c>
      <c r="AM1487" s="50"/>
      <c r="AN1487" s="50"/>
      <c r="AO1487" s="50"/>
      <c r="AP1487" s="50"/>
      <c r="AQ1487" s="50"/>
      <c r="AR1487" s="50"/>
      <c r="AS1487" s="50"/>
      <c r="AT1487" s="50"/>
      <c r="AU1487" s="50"/>
      <c r="AV1487" s="50"/>
      <c r="AW1487" s="50"/>
      <c r="AX1487" s="50">
        <f t="shared" si="467"/>
        <v>6.591980273230142</v>
      </c>
      <c r="AY1487" s="50"/>
      <c r="AZ1487" s="50">
        <f t="shared" si="457"/>
        <v>153.67517111191879</v>
      </c>
      <c r="BA1487" s="50">
        <f t="shared" si="458"/>
        <v>236.61097774374798</v>
      </c>
      <c r="BB1487" s="50">
        <f t="shared" si="459"/>
        <v>243.92884303479175</v>
      </c>
      <c r="BC1487" s="17">
        <f t="shared" si="460"/>
        <v>19697</v>
      </c>
      <c r="BD1487" s="50">
        <f t="shared" si="461"/>
        <v>6.591980273230142</v>
      </c>
      <c r="BE1487" s="50">
        <f t="shared" si="462"/>
        <v>153.67517111191879</v>
      </c>
      <c r="BF1487" s="50">
        <f t="shared" si="468"/>
        <v>251.36365856358435</v>
      </c>
      <c r="BG1487" s="50"/>
      <c r="BH1487" s="17">
        <f t="shared" si="463"/>
        <v>0</v>
      </c>
      <c r="BI1487" s="17">
        <f t="shared" si="471"/>
        <v>1487</v>
      </c>
      <c r="BJ1487" s="17">
        <f t="shared" si="469"/>
        <v>1487</v>
      </c>
      <c r="BK1487" s="150">
        <f t="shared" si="470"/>
        <v>25414</v>
      </c>
      <c r="BL1487" s="50" t="e">
        <f t="shared" ca="1" si="464"/>
        <v>#NAME?</v>
      </c>
      <c r="BM1487" s="50" t="e">
        <f t="shared" ca="1" si="465"/>
        <v>#NAME?</v>
      </c>
      <c r="BN1487" s="50" t="e">
        <f t="shared" ca="1" si="466"/>
        <v>#NAME?</v>
      </c>
    </row>
    <row r="1488" spans="1:66" x14ac:dyDescent="0.35">
      <c r="A1488" s="48">
        <v>25415</v>
      </c>
      <c r="B1488" s="17">
        <v>1969</v>
      </c>
      <c r="C1488" s="17">
        <v>7</v>
      </c>
      <c r="D1488" s="17">
        <v>212</v>
      </c>
      <c r="E1488" s="17">
        <v>31</v>
      </c>
      <c r="F1488" s="17">
        <v>5</v>
      </c>
      <c r="G1488" s="50">
        <v>6.1</v>
      </c>
      <c r="H1488" s="32">
        <v>4.703850740665021</v>
      </c>
      <c r="I1488" s="50">
        <v>7.5</v>
      </c>
      <c r="J1488" s="13">
        <v>0</v>
      </c>
      <c r="K1488" s="13">
        <f t="shared" si="452"/>
        <v>0</v>
      </c>
      <c r="L1488" s="13">
        <f t="shared" si="453"/>
        <v>0</v>
      </c>
      <c r="M1488" s="13" t="e">
        <f ca="1">CalcTable[[#This Row],[IWC]]-AE1487</f>
        <v>#NAME?</v>
      </c>
      <c r="N1488" s="13" t="e">
        <f ca="1">IF(CalcTable[[#This Row],[Day of Year]]&lt;123,FCAP,AE1487)</f>
        <v>#NAME?</v>
      </c>
      <c r="O1488" s="17" t="e">
        <f ca="1">IF(IRR_DRIP,5,COUNTIF('IDET Wind Values'!C1472:G1472,"&lt;="&amp;IRR_MAXWIND))</f>
        <v>#NAME?</v>
      </c>
      <c r="P1488" s="13" t="e">
        <f ca="1">CalcTable[[#This Row],[ET_o]]*KL</f>
        <v>#NAME?</v>
      </c>
      <c r="Q1488" s="13" t="e">
        <f ca="1">IF(WILTPT&lt;=0,1,MAX(0,MIN(1,(CalcTable[[#This Row],[IWC]]-WILTPT)/(MAD-WILTPT))))</f>
        <v>#NAME?</v>
      </c>
      <c r="R1488" s="13" t="e">
        <f ca="1">CalcTable[[#This Row],[ETMult]]*CalcTable[[#This Row],[ETb]]</f>
        <v>#NAME?</v>
      </c>
      <c r="S1488" s="13" t="b">
        <f>INDEX(IRR_LIST,CalcTable[[#This Row],[Day of Week]]+1)</f>
        <v>1</v>
      </c>
      <c r="T1488" s="13">
        <f t="shared" ca="1" si="454"/>
        <v>0.8</v>
      </c>
      <c r="U1488" s="13" t="b">
        <f ca="1">IF(CalcTable[[#This Row],[IrrPrecip]]&gt;=IC_MM,FALSE,TRUE)</f>
        <v>1</v>
      </c>
      <c r="V1488" s="13" t="b">
        <f t="shared" si="455"/>
        <v>1</v>
      </c>
      <c r="W1488" s="13" t="e">
        <f ca="1">IF(AND(IRR_DRIP=FALSE,CalcTable[[#This Row],[IrrHours]]&lt;=0),FALSE,TRUE)</f>
        <v>#NAME?</v>
      </c>
      <c r="X1488" s="13" t="e">
        <f ca="1">AND(CalcTable[[#This Row],[IrrDay]],CalcTable[[#This Row],[IrrRain]],CalcTable[[#This Row],[IrrWarm]],CalcTable[[#This Row],[IrrWindy]])</f>
        <v>#NAME?</v>
      </c>
      <c r="Y1488" s="13" t="e">
        <f t="shared" ca="1" si="456"/>
        <v>#NAME?</v>
      </c>
      <c r="Z1488" s="13" t="e">
        <f ca="1">CalcTable[[#This Row],[IrrHours]]/5</f>
        <v>#NAME?</v>
      </c>
      <c r="AA1488" s="13" t="e">
        <f ca="1">IF(CalcTable[[#This Row],[IrrFlag]]=FALSE,0,MAX(0,CalcTable[[#This Row],[VolRednWind]]*(FCAP*IRR_TARGET-CalcTable[[#This Row],[IWC]])))</f>
        <v>#NAME?</v>
      </c>
      <c r="AB1488" s="13" t="e">
        <f ca="1">CalcTable[[#This Row],[IWC]]+CalcTable[[#This Row],[Eff Precip]]+CalcTable[[#This Row],[IrrAmt]]-CalcTable[[#This Row],[AET]]</f>
        <v>#NAME?</v>
      </c>
      <c r="AC1488" s="13" t="e">
        <f ca="1">IF(CalcTable[[#This Row],[PWC]]&gt;FCAP,MIN(24*PERC,MIN(SAT,CalcTable[[#This Row],[PWC]])-FCAP),0)</f>
        <v>#NAME?</v>
      </c>
      <c r="AD1488" s="13" t="e">
        <f ca="1">IF(CalcTable[[#This Row],[PWC]]&gt;SAT,CalcTable[[#This Row],[PWC]]-SAT,0)</f>
        <v>#NAME?</v>
      </c>
      <c r="AE1488" s="13" t="e">
        <f ca="1">CalcTable[[#This Row],[PWC]]-CalcTable[[#This Row],[PercAmt]]-CalcTable[[#This Row],[Runoff]]</f>
        <v>#NAME?</v>
      </c>
      <c r="AF1488" s="13" t="e">
        <f ca="1">CalcTable[[#This Row],[IrrAmt]]/1000*CUR_IRR_AREA*10000/IRR_EFF</f>
        <v>#NAME?</v>
      </c>
      <c r="AG1488" s="147"/>
      <c r="AH1488" s="13"/>
      <c r="AI1488" s="50">
        <v>6.3060905659749267</v>
      </c>
      <c r="AJ1488" s="50">
        <v>9.7140905659749279</v>
      </c>
      <c r="AK1488" s="50">
        <v>0</v>
      </c>
      <c r="AL1488" s="50">
        <v>0</v>
      </c>
      <c r="AM1488" s="50"/>
      <c r="AN1488" s="50"/>
      <c r="AO1488" s="50"/>
      <c r="AP1488" s="50"/>
      <c r="AQ1488" s="50"/>
      <c r="AR1488" s="50"/>
      <c r="AS1488" s="50"/>
      <c r="AT1488" s="50"/>
      <c r="AU1488" s="50"/>
      <c r="AV1488" s="50"/>
      <c r="AW1488" s="50"/>
      <c r="AX1488" s="50">
        <f t="shared" si="467"/>
        <v>16.020181131949855</v>
      </c>
      <c r="AY1488" s="50"/>
      <c r="AZ1488" s="50">
        <f t="shared" si="457"/>
        <v>377.43598490289685</v>
      </c>
      <c r="BA1488" s="50">
        <f t="shared" si="458"/>
        <v>612.44441520967848</v>
      </c>
      <c r="BB1488" s="50">
        <f t="shared" si="459"/>
        <v>633.89675950422338</v>
      </c>
      <c r="BC1488" s="17">
        <f t="shared" si="460"/>
        <v>19697</v>
      </c>
      <c r="BD1488" s="50">
        <f t="shared" si="461"/>
        <v>16.020181131949855</v>
      </c>
      <c r="BE1488" s="50">
        <f t="shared" si="462"/>
        <v>377.43598490289685</v>
      </c>
      <c r="BF1488" s="50">
        <f t="shared" si="468"/>
        <v>617.36511729436882</v>
      </c>
      <c r="BG1488" s="50"/>
      <c r="BH1488" s="17">
        <f t="shared" si="463"/>
        <v>0</v>
      </c>
      <c r="BI1488" s="17">
        <f t="shared" si="471"/>
        <v>1488</v>
      </c>
      <c r="BJ1488" s="17">
        <f t="shared" si="469"/>
        <v>1488</v>
      </c>
      <c r="BK1488" s="150">
        <f t="shared" si="470"/>
        <v>25415</v>
      </c>
      <c r="BL1488" s="50" t="e">
        <f t="shared" ca="1" si="464"/>
        <v>#NAME?</v>
      </c>
      <c r="BM1488" s="50" t="e">
        <f t="shared" ca="1" si="465"/>
        <v>#NAME?</v>
      </c>
      <c r="BN1488" s="50" t="e">
        <f t="shared" ca="1" si="466"/>
        <v>#NAME?</v>
      </c>
    </row>
    <row r="1489" spans="1:66" x14ac:dyDescent="0.35">
      <c r="A1489" s="48">
        <v>25416</v>
      </c>
      <c r="B1489" s="17">
        <v>1969</v>
      </c>
      <c r="C1489" s="17">
        <v>8</v>
      </c>
      <c r="D1489" s="17">
        <v>213</v>
      </c>
      <c r="E1489" s="17">
        <v>1</v>
      </c>
      <c r="F1489" s="17">
        <v>6</v>
      </c>
      <c r="G1489" s="50">
        <v>9.4</v>
      </c>
      <c r="H1489" s="32">
        <v>5.0566024536288623</v>
      </c>
      <c r="I1489" s="50">
        <v>6</v>
      </c>
      <c r="J1489" s="13">
        <v>0</v>
      </c>
      <c r="K1489" s="13">
        <f t="shared" si="452"/>
        <v>0</v>
      </c>
      <c r="L1489" s="13">
        <f t="shared" si="453"/>
        <v>0</v>
      </c>
      <c r="M1489" s="13" t="e">
        <f ca="1">CalcTable[[#This Row],[IWC]]-AE1488</f>
        <v>#NAME?</v>
      </c>
      <c r="N1489" s="13" t="e">
        <f ca="1">IF(CalcTable[[#This Row],[Day of Year]]&lt;123,FCAP,AE1488)</f>
        <v>#NAME?</v>
      </c>
      <c r="O1489" s="17" t="e">
        <f ca="1">IF(IRR_DRIP,5,COUNTIF('IDET Wind Values'!C1473:G1473,"&lt;="&amp;IRR_MAXWIND))</f>
        <v>#NAME?</v>
      </c>
      <c r="P1489" s="13" t="e">
        <f ca="1">CalcTable[[#This Row],[ET_o]]*KL</f>
        <v>#NAME?</v>
      </c>
      <c r="Q1489" s="13" t="e">
        <f ca="1">IF(WILTPT&lt;=0,1,MAX(0,MIN(1,(CalcTable[[#This Row],[IWC]]-WILTPT)/(MAD-WILTPT))))</f>
        <v>#NAME?</v>
      </c>
      <c r="R1489" s="13" t="e">
        <f ca="1">CalcTable[[#This Row],[ETMult]]*CalcTable[[#This Row],[ETb]]</f>
        <v>#NAME?</v>
      </c>
      <c r="S1489" s="13" t="b">
        <f>INDEX(IRR_LIST,CalcTable[[#This Row],[Day of Week]]+1)</f>
        <v>0</v>
      </c>
      <c r="T1489" s="13">
        <f t="shared" ca="1" si="454"/>
        <v>0</v>
      </c>
      <c r="U1489" s="13" t="b">
        <f ca="1">IF(CalcTable[[#This Row],[IrrPrecip]]&gt;=IC_MM,FALSE,TRUE)</f>
        <v>1</v>
      </c>
      <c r="V1489" s="13" t="b">
        <f t="shared" si="455"/>
        <v>1</v>
      </c>
      <c r="W1489" s="13" t="e">
        <f ca="1">IF(AND(IRR_DRIP=FALSE,CalcTable[[#This Row],[IrrHours]]&lt;=0),FALSE,TRUE)</f>
        <v>#NAME?</v>
      </c>
      <c r="X1489" s="13" t="e">
        <f ca="1">AND(CalcTable[[#This Row],[IrrDay]],CalcTable[[#This Row],[IrrRain]],CalcTable[[#This Row],[IrrWarm]],CalcTable[[#This Row],[IrrWindy]])</f>
        <v>#NAME?</v>
      </c>
      <c r="Y1489" s="13" t="e">
        <f t="shared" ca="1" si="456"/>
        <v>#NAME?</v>
      </c>
      <c r="Z1489" s="13" t="e">
        <f ca="1">CalcTable[[#This Row],[IrrHours]]/5</f>
        <v>#NAME?</v>
      </c>
      <c r="AA1489" s="13" t="e">
        <f ca="1">IF(CalcTable[[#This Row],[IrrFlag]]=FALSE,0,MAX(0,CalcTable[[#This Row],[VolRednWind]]*(FCAP*IRR_TARGET-CalcTable[[#This Row],[IWC]])))</f>
        <v>#NAME?</v>
      </c>
      <c r="AB1489" s="13" t="e">
        <f ca="1">CalcTable[[#This Row],[IWC]]+CalcTable[[#This Row],[Eff Precip]]+CalcTable[[#This Row],[IrrAmt]]-CalcTable[[#This Row],[AET]]</f>
        <v>#NAME?</v>
      </c>
      <c r="AC1489" s="13" t="e">
        <f ca="1">IF(CalcTable[[#This Row],[PWC]]&gt;FCAP,MIN(24*PERC,MIN(SAT,CalcTable[[#This Row],[PWC]])-FCAP),0)</f>
        <v>#NAME?</v>
      </c>
      <c r="AD1489" s="13" t="e">
        <f ca="1">IF(CalcTable[[#This Row],[PWC]]&gt;SAT,CalcTable[[#This Row],[PWC]]-SAT,0)</f>
        <v>#NAME?</v>
      </c>
      <c r="AE1489" s="13" t="e">
        <f ca="1">CalcTable[[#This Row],[PWC]]-CalcTable[[#This Row],[PercAmt]]-CalcTable[[#This Row],[Runoff]]</f>
        <v>#NAME?</v>
      </c>
      <c r="AF1489" s="13" t="e">
        <f ca="1">CalcTable[[#This Row],[IrrAmt]]/1000*CUR_IRR_AREA*10000/IRR_EFF</f>
        <v>#NAME?</v>
      </c>
      <c r="AG1489" s="147"/>
      <c r="AH1489" s="13"/>
      <c r="AI1489" s="50">
        <v>0</v>
      </c>
      <c r="AJ1489" s="50">
        <v>0</v>
      </c>
      <c r="AK1489" s="50">
        <v>0</v>
      </c>
      <c r="AL1489" s="50">
        <v>4.8671179073657633</v>
      </c>
      <c r="AM1489" s="50"/>
      <c r="AN1489" s="50"/>
      <c r="AO1489" s="50"/>
      <c r="AP1489" s="50"/>
      <c r="AQ1489" s="50"/>
      <c r="AR1489" s="50"/>
      <c r="AS1489" s="50"/>
      <c r="AT1489" s="50"/>
      <c r="AU1489" s="50"/>
      <c r="AV1489" s="50"/>
      <c r="AW1489" s="50"/>
      <c r="AX1489" s="50">
        <f t="shared" si="467"/>
        <v>4.8671179073657633</v>
      </c>
      <c r="AY1489" s="50"/>
      <c r="AZ1489" s="50">
        <f t="shared" si="457"/>
        <v>142.76879194939573</v>
      </c>
      <c r="BA1489" s="50">
        <f t="shared" si="458"/>
        <v>219.81861617605375</v>
      </c>
      <c r="BB1489" s="50">
        <f t="shared" si="459"/>
        <v>226.61713007840595</v>
      </c>
      <c r="BC1489" s="17">
        <f t="shared" si="460"/>
        <v>19698</v>
      </c>
      <c r="BD1489" s="50">
        <f t="shared" si="461"/>
        <v>4.8671179073657633</v>
      </c>
      <c r="BE1489" s="50">
        <f t="shared" si="462"/>
        <v>142.76879194939573</v>
      </c>
      <c r="BF1489" s="50">
        <f t="shared" si="468"/>
        <v>233.52429422035627</v>
      </c>
      <c r="BG1489" s="50"/>
      <c r="BH1489" s="17">
        <f t="shared" si="463"/>
        <v>0</v>
      </c>
      <c r="BI1489" s="17">
        <f t="shared" si="471"/>
        <v>1489</v>
      </c>
      <c r="BJ1489" s="17">
        <f t="shared" si="469"/>
        <v>1489</v>
      </c>
      <c r="BK1489" s="150">
        <f t="shared" si="470"/>
        <v>25416</v>
      </c>
      <c r="BL1489" s="50" t="e">
        <f t="shared" ca="1" si="464"/>
        <v>#NAME?</v>
      </c>
      <c r="BM1489" s="50" t="e">
        <f t="shared" ca="1" si="465"/>
        <v>#NAME?</v>
      </c>
      <c r="BN1489" s="50" t="e">
        <f t="shared" ca="1" si="466"/>
        <v>#NAME?</v>
      </c>
    </row>
    <row r="1490" spans="1:66" x14ac:dyDescent="0.35">
      <c r="A1490" s="48">
        <v>25417</v>
      </c>
      <c r="B1490" s="17">
        <v>1969</v>
      </c>
      <c r="C1490" s="17">
        <v>8</v>
      </c>
      <c r="D1490" s="17">
        <v>214</v>
      </c>
      <c r="E1490" s="17">
        <v>2</v>
      </c>
      <c r="F1490" s="17">
        <v>7</v>
      </c>
      <c r="G1490" s="50">
        <v>12.2</v>
      </c>
      <c r="H1490" s="32">
        <v>5.0381526685453339</v>
      </c>
      <c r="I1490" s="50">
        <v>15.166666666666666</v>
      </c>
      <c r="J1490" s="13">
        <v>0</v>
      </c>
      <c r="K1490" s="13">
        <f t="shared" si="452"/>
        <v>0</v>
      </c>
      <c r="L1490" s="13">
        <f t="shared" si="453"/>
        <v>0</v>
      </c>
      <c r="M1490" s="13" t="e">
        <f ca="1">CalcTable[[#This Row],[IWC]]-AE1489</f>
        <v>#NAME?</v>
      </c>
      <c r="N1490" s="13" t="e">
        <f ca="1">IF(CalcTable[[#This Row],[Day of Year]]&lt;123,FCAP,AE1489)</f>
        <v>#NAME?</v>
      </c>
      <c r="O1490" s="17" t="e">
        <f ca="1">IF(IRR_DRIP,5,COUNTIF('IDET Wind Values'!C1474:G1474,"&lt;="&amp;IRR_MAXWIND))</f>
        <v>#NAME?</v>
      </c>
      <c r="P1490" s="13" t="e">
        <f ca="1">CalcTable[[#This Row],[ET_o]]*KL</f>
        <v>#NAME?</v>
      </c>
      <c r="Q1490" s="13" t="e">
        <f ca="1">IF(WILTPT&lt;=0,1,MAX(0,MIN(1,(CalcTable[[#This Row],[IWC]]-WILTPT)/(MAD-WILTPT))))</f>
        <v>#NAME?</v>
      </c>
      <c r="R1490" s="13" t="e">
        <f ca="1">CalcTable[[#This Row],[ETMult]]*CalcTable[[#This Row],[ETb]]</f>
        <v>#NAME?</v>
      </c>
      <c r="S1490" s="13" t="b">
        <f>INDEX(IRR_LIST,CalcTable[[#This Row],[Day of Week]]+1)</f>
        <v>0</v>
      </c>
      <c r="T1490" s="13">
        <f t="shared" ca="1" si="454"/>
        <v>0</v>
      </c>
      <c r="U1490" s="13" t="b">
        <f ca="1">IF(CalcTable[[#This Row],[IrrPrecip]]&gt;=IC_MM,FALSE,TRUE)</f>
        <v>1</v>
      </c>
      <c r="V1490" s="13" t="b">
        <f t="shared" si="455"/>
        <v>1</v>
      </c>
      <c r="W1490" s="13" t="e">
        <f ca="1">IF(AND(IRR_DRIP=FALSE,CalcTable[[#This Row],[IrrHours]]&lt;=0),FALSE,TRUE)</f>
        <v>#NAME?</v>
      </c>
      <c r="X1490" s="13" t="e">
        <f ca="1">AND(CalcTable[[#This Row],[IrrDay]],CalcTable[[#This Row],[IrrRain]],CalcTable[[#This Row],[IrrWarm]],CalcTable[[#This Row],[IrrWindy]])</f>
        <v>#NAME?</v>
      </c>
      <c r="Y1490" s="13" t="e">
        <f t="shared" ca="1" si="456"/>
        <v>#NAME?</v>
      </c>
      <c r="Z1490" s="13" t="e">
        <f ca="1">CalcTable[[#This Row],[IrrHours]]/5</f>
        <v>#NAME?</v>
      </c>
      <c r="AA1490" s="13" t="e">
        <f ca="1">IF(CalcTable[[#This Row],[IrrFlag]]=FALSE,0,MAX(0,CalcTable[[#This Row],[VolRednWind]]*(FCAP*IRR_TARGET-CalcTable[[#This Row],[IWC]])))</f>
        <v>#NAME?</v>
      </c>
      <c r="AB1490" s="13" t="e">
        <f ca="1">CalcTable[[#This Row],[IWC]]+CalcTable[[#This Row],[Eff Precip]]+CalcTable[[#This Row],[IrrAmt]]-CalcTable[[#This Row],[AET]]</f>
        <v>#NAME?</v>
      </c>
      <c r="AC1490" s="13" t="e">
        <f ca="1">IF(CalcTable[[#This Row],[PWC]]&gt;FCAP,MIN(24*PERC,MIN(SAT,CalcTable[[#This Row],[PWC]])-FCAP),0)</f>
        <v>#NAME?</v>
      </c>
      <c r="AD1490" s="13" t="e">
        <f ca="1">IF(CalcTable[[#This Row],[PWC]]&gt;SAT,CalcTable[[#This Row],[PWC]]-SAT,0)</f>
        <v>#NAME?</v>
      </c>
      <c r="AE1490" s="13" t="e">
        <f ca="1">CalcTable[[#This Row],[PWC]]-CalcTable[[#This Row],[PercAmt]]-CalcTable[[#This Row],[Runoff]]</f>
        <v>#NAME?</v>
      </c>
      <c r="AF1490" s="13" t="e">
        <f ca="1">CalcTable[[#This Row],[IrrAmt]]/1000*CUR_IRR_AREA*10000/IRR_EFF</f>
        <v>#NAME?</v>
      </c>
      <c r="AG1490" s="147"/>
      <c r="AH1490" s="13"/>
      <c r="AI1490" s="50">
        <v>0</v>
      </c>
      <c r="AJ1490" s="50">
        <v>0</v>
      </c>
      <c r="AK1490" s="50">
        <v>0</v>
      </c>
      <c r="AL1490" s="50">
        <v>0</v>
      </c>
      <c r="AM1490" s="50"/>
      <c r="AN1490" s="50"/>
      <c r="AO1490" s="50"/>
      <c r="AP1490" s="50"/>
      <c r="AQ1490" s="50"/>
      <c r="AR1490" s="50"/>
      <c r="AS1490" s="50"/>
      <c r="AT1490" s="50"/>
      <c r="AU1490" s="50"/>
      <c r="AV1490" s="50"/>
      <c r="AW1490" s="50"/>
      <c r="AX1490" s="50">
        <f t="shared" si="467"/>
        <v>0</v>
      </c>
      <c r="AY1490" s="50"/>
      <c r="AZ1490" s="50">
        <f t="shared" si="457"/>
        <v>0</v>
      </c>
      <c r="BA1490" s="50">
        <f t="shared" si="458"/>
        <v>0</v>
      </c>
      <c r="BB1490" s="50">
        <f t="shared" si="459"/>
        <v>0</v>
      </c>
      <c r="BC1490" s="17">
        <f t="shared" si="460"/>
        <v>19698</v>
      </c>
      <c r="BD1490" s="50">
        <f t="shared" si="461"/>
        <v>0</v>
      </c>
      <c r="BE1490" s="50">
        <f t="shared" si="462"/>
        <v>0</v>
      </c>
      <c r="BF1490" s="50">
        <f t="shared" si="468"/>
        <v>0</v>
      </c>
      <c r="BG1490" s="50"/>
      <c r="BH1490" s="17">
        <f t="shared" si="463"/>
        <v>0</v>
      </c>
      <c r="BI1490" s="17">
        <f t="shared" si="471"/>
        <v>1490</v>
      </c>
      <c r="BJ1490" s="17">
        <f t="shared" si="469"/>
        <v>1490</v>
      </c>
      <c r="BK1490" s="150">
        <f t="shared" si="470"/>
        <v>25417</v>
      </c>
      <c r="BL1490" s="50" t="e">
        <f t="shared" ca="1" si="464"/>
        <v>#NAME?</v>
      </c>
      <c r="BM1490" s="50" t="e">
        <f t="shared" ca="1" si="465"/>
        <v>#NAME?</v>
      </c>
      <c r="BN1490" s="50" t="e">
        <f t="shared" ca="1" si="466"/>
        <v>#NAME?</v>
      </c>
    </row>
    <row r="1491" spans="1:66" x14ac:dyDescent="0.35">
      <c r="A1491" s="48">
        <v>25418</v>
      </c>
      <c r="B1491" s="17">
        <v>1969</v>
      </c>
      <c r="C1491" s="17">
        <v>8</v>
      </c>
      <c r="D1491" s="17">
        <v>215</v>
      </c>
      <c r="E1491" s="17">
        <v>3</v>
      </c>
      <c r="F1491" s="17">
        <v>1</v>
      </c>
      <c r="G1491" s="50">
        <v>11.7</v>
      </c>
      <c r="H1491" s="32">
        <v>4.6459626326655892</v>
      </c>
      <c r="I1491" s="50">
        <v>15.833333333333334</v>
      </c>
      <c r="J1491" s="13">
        <v>0</v>
      </c>
      <c r="K1491" s="13">
        <f t="shared" si="452"/>
        <v>0</v>
      </c>
      <c r="L1491" s="13">
        <f t="shared" si="453"/>
        <v>0</v>
      </c>
      <c r="M1491" s="13" t="e">
        <f ca="1">CalcTable[[#This Row],[IWC]]-AE1490</f>
        <v>#NAME?</v>
      </c>
      <c r="N1491" s="13" t="e">
        <f ca="1">IF(CalcTable[[#This Row],[Day of Year]]&lt;123,FCAP,AE1490)</f>
        <v>#NAME?</v>
      </c>
      <c r="O1491" s="17" t="e">
        <f ca="1">IF(IRR_DRIP,5,COUNTIF('IDET Wind Values'!C1475:G1475,"&lt;="&amp;IRR_MAXWIND))</f>
        <v>#NAME?</v>
      </c>
      <c r="P1491" s="13" t="e">
        <f ca="1">CalcTable[[#This Row],[ET_o]]*KL</f>
        <v>#NAME?</v>
      </c>
      <c r="Q1491" s="13" t="e">
        <f ca="1">IF(WILTPT&lt;=0,1,MAX(0,MIN(1,(CalcTable[[#This Row],[IWC]]-WILTPT)/(MAD-WILTPT))))</f>
        <v>#NAME?</v>
      </c>
      <c r="R1491" s="13" t="e">
        <f ca="1">CalcTable[[#This Row],[ETMult]]*CalcTable[[#This Row],[ETb]]</f>
        <v>#NAME?</v>
      </c>
      <c r="S1491" s="13" t="b">
        <f>INDEX(IRR_LIST,CalcTable[[#This Row],[Day of Week]]+1)</f>
        <v>1</v>
      </c>
      <c r="T1491" s="13">
        <f t="shared" ca="1" si="454"/>
        <v>0</v>
      </c>
      <c r="U1491" s="13" t="b">
        <f ca="1">IF(CalcTable[[#This Row],[IrrPrecip]]&gt;=IC_MM,FALSE,TRUE)</f>
        <v>1</v>
      </c>
      <c r="V1491" s="13" t="b">
        <f t="shared" si="455"/>
        <v>1</v>
      </c>
      <c r="W1491" s="13" t="e">
        <f ca="1">IF(AND(IRR_DRIP=FALSE,CalcTable[[#This Row],[IrrHours]]&lt;=0),FALSE,TRUE)</f>
        <v>#NAME?</v>
      </c>
      <c r="X1491" s="13" t="e">
        <f ca="1">AND(CalcTable[[#This Row],[IrrDay]],CalcTable[[#This Row],[IrrRain]],CalcTable[[#This Row],[IrrWarm]],CalcTable[[#This Row],[IrrWindy]])</f>
        <v>#NAME?</v>
      </c>
      <c r="Y1491" s="13" t="e">
        <f t="shared" ca="1" si="456"/>
        <v>#NAME?</v>
      </c>
      <c r="Z1491" s="13" t="e">
        <f ca="1">CalcTable[[#This Row],[IrrHours]]/5</f>
        <v>#NAME?</v>
      </c>
      <c r="AA1491" s="13" t="e">
        <f ca="1">IF(CalcTable[[#This Row],[IrrFlag]]=FALSE,0,MAX(0,CalcTable[[#This Row],[VolRednWind]]*(FCAP*IRR_TARGET-CalcTable[[#This Row],[IWC]])))</f>
        <v>#NAME?</v>
      </c>
      <c r="AB1491" s="13" t="e">
        <f ca="1">CalcTable[[#This Row],[IWC]]+CalcTable[[#This Row],[Eff Precip]]+CalcTable[[#This Row],[IrrAmt]]-CalcTable[[#This Row],[AET]]</f>
        <v>#NAME?</v>
      </c>
      <c r="AC1491" s="13" t="e">
        <f ca="1">IF(CalcTable[[#This Row],[PWC]]&gt;FCAP,MIN(24*PERC,MIN(SAT,CalcTable[[#This Row],[PWC]])-FCAP),0)</f>
        <v>#NAME?</v>
      </c>
      <c r="AD1491" s="13" t="e">
        <f ca="1">IF(CalcTable[[#This Row],[PWC]]&gt;SAT,CalcTable[[#This Row],[PWC]]-SAT,0)</f>
        <v>#NAME?</v>
      </c>
      <c r="AE1491" s="13" t="e">
        <f ca="1">CalcTable[[#This Row],[PWC]]-CalcTable[[#This Row],[PercAmt]]-CalcTable[[#This Row],[Runoff]]</f>
        <v>#NAME?</v>
      </c>
      <c r="AF1491" s="13" t="e">
        <f ca="1">CalcTable[[#This Row],[IrrAmt]]/1000*CUR_IRR_AREA*10000/IRR_EFF</f>
        <v>#NAME?</v>
      </c>
      <c r="AG1491" s="147"/>
      <c r="AH1491" s="13"/>
      <c r="AI1491" s="50">
        <v>0</v>
      </c>
      <c r="AJ1491" s="50">
        <v>0</v>
      </c>
      <c r="AK1491" s="50">
        <v>0</v>
      </c>
      <c r="AL1491" s="50">
        <v>0</v>
      </c>
      <c r="AM1491" s="50"/>
      <c r="AN1491" s="50"/>
      <c r="AO1491" s="50"/>
      <c r="AP1491" s="50"/>
      <c r="AQ1491" s="50"/>
      <c r="AR1491" s="50"/>
      <c r="AS1491" s="50"/>
      <c r="AT1491" s="50"/>
      <c r="AU1491" s="50"/>
      <c r="AV1491" s="50"/>
      <c r="AW1491" s="50"/>
      <c r="AX1491" s="50">
        <f t="shared" si="467"/>
        <v>0</v>
      </c>
      <c r="AY1491" s="50"/>
      <c r="AZ1491" s="50">
        <f t="shared" si="457"/>
        <v>0</v>
      </c>
      <c r="BA1491" s="50">
        <f t="shared" si="458"/>
        <v>0</v>
      </c>
      <c r="BB1491" s="50">
        <f t="shared" si="459"/>
        <v>0</v>
      </c>
      <c r="BC1491" s="17">
        <f t="shared" si="460"/>
        <v>19698</v>
      </c>
      <c r="BD1491" s="50">
        <f t="shared" si="461"/>
        <v>0</v>
      </c>
      <c r="BE1491" s="50">
        <f t="shared" si="462"/>
        <v>0</v>
      </c>
      <c r="BF1491" s="50">
        <f t="shared" si="468"/>
        <v>0</v>
      </c>
      <c r="BG1491" s="50"/>
      <c r="BH1491" s="17">
        <f t="shared" si="463"/>
        <v>0</v>
      </c>
      <c r="BI1491" s="17">
        <f t="shared" si="471"/>
        <v>1491</v>
      </c>
      <c r="BJ1491" s="17">
        <f t="shared" si="469"/>
        <v>1491</v>
      </c>
      <c r="BK1491" s="150">
        <f t="shared" si="470"/>
        <v>25418</v>
      </c>
      <c r="BL1491" s="50" t="e">
        <f t="shared" ca="1" si="464"/>
        <v>#NAME?</v>
      </c>
      <c r="BM1491" s="50" t="e">
        <f t="shared" ca="1" si="465"/>
        <v>#NAME?</v>
      </c>
      <c r="BN1491" s="50" t="e">
        <f t="shared" ca="1" si="466"/>
        <v>#NAME?</v>
      </c>
    </row>
    <row r="1492" spans="1:66" x14ac:dyDescent="0.35">
      <c r="A1492" s="48">
        <v>25419</v>
      </c>
      <c r="B1492" s="17">
        <v>1969</v>
      </c>
      <c r="C1492" s="17">
        <v>8</v>
      </c>
      <c r="D1492" s="17">
        <v>216</v>
      </c>
      <c r="E1492" s="17">
        <v>4</v>
      </c>
      <c r="F1492" s="17">
        <v>2</v>
      </c>
      <c r="G1492" s="50">
        <v>9.4</v>
      </c>
      <c r="H1492" s="32">
        <v>4.0313354172316638</v>
      </c>
      <c r="I1492" s="50">
        <v>16.5</v>
      </c>
      <c r="J1492" s="13">
        <v>0</v>
      </c>
      <c r="K1492" s="13">
        <f t="shared" ref="K1492:K1555" si="472">J1492*PRECIP_ADJUST</f>
        <v>0</v>
      </c>
      <c r="L1492" s="13">
        <f t="shared" ref="L1492:L1555" si="473">IF(K1492&gt;=EFF_PRECIP,EFF_MULT*(K1492-EFF_PRECIP),0)</f>
        <v>0</v>
      </c>
      <c r="M1492" s="13" t="e">
        <f ca="1">CalcTable[[#This Row],[IWC]]-AE1491</f>
        <v>#NAME?</v>
      </c>
      <c r="N1492" s="13" t="e">
        <f ca="1">IF(CalcTable[[#This Row],[Day of Year]]&lt;123,FCAP,AE1491)</f>
        <v>#NAME?</v>
      </c>
      <c r="O1492" s="17" t="e">
        <f ca="1">IF(IRR_DRIP,5,COUNTIF('IDET Wind Values'!C1476:G1476,"&lt;="&amp;IRR_MAXWIND))</f>
        <v>#NAME?</v>
      </c>
      <c r="P1492" s="13" t="e">
        <f ca="1">CalcTable[[#This Row],[ET_o]]*KL</f>
        <v>#NAME?</v>
      </c>
      <c r="Q1492" s="13" t="e">
        <f ca="1">IF(WILTPT&lt;=0,1,MAX(0,MIN(1,(CalcTable[[#This Row],[IWC]]-WILTPT)/(MAD-WILTPT))))</f>
        <v>#NAME?</v>
      </c>
      <c r="R1492" s="13" t="e">
        <f ca="1">CalcTable[[#This Row],[ETMult]]*CalcTable[[#This Row],[ETb]]</f>
        <v>#NAME?</v>
      </c>
      <c r="S1492" s="13" t="b">
        <f>INDEX(IRR_LIST,CalcTable[[#This Row],[Day of Week]]+1)</f>
        <v>0</v>
      </c>
      <c r="T1492" s="13">
        <f t="shared" ref="T1492:T1555" ca="1" si="474">SUM(OFFSET(K1492,-IC_DAYS,0,IC_DAYS,1))</f>
        <v>0</v>
      </c>
      <c r="U1492" s="13" t="b">
        <f ca="1">IF(CalcTable[[#This Row],[IrrPrecip]]&gt;=IC_MM,FALSE,TRUE)</f>
        <v>1</v>
      </c>
      <c r="V1492" s="13" t="b">
        <f t="shared" ref="V1492:V1555" si="475">IF(G1493&lt;IRR_TEMP,FALSE,TRUE)</f>
        <v>1</v>
      </c>
      <c r="W1492" s="13" t="e">
        <f ca="1">IF(AND(IRR_DRIP=FALSE,CalcTable[[#This Row],[IrrHours]]&lt;=0),FALSE,TRUE)</f>
        <v>#NAME?</v>
      </c>
      <c r="X1492" s="13" t="e">
        <f ca="1">AND(CalcTable[[#This Row],[IrrDay]],CalcTable[[#This Row],[IrrRain]],CalcTable[[#This Row],[IrrWarm]],CalcTable[[#This Row],[IrrWindy]])</f>
        <v>#NAME?</v>
      </c>
      <c r="Y1492" s="13" t="e">
        <f t="shared" ref="Y1492:Y1555" ca="1" si="476">IF(AA1491&lt;=0,FALSE,TRUE)</f>
        <v>#NAME?</v>
      </c>
      <c r="Z1492" s="13" t="e">
        <f ca="1">CalcTable[[#This Row],[IrrHours]]/5</f>
        <v>#NAME?</v>
      </c>
      <c r="AA1492" s="13" t="e">
        <f ca="1">IF(CalcTable[[#This Row],[IrrFlag]]=FALSE,0,MAX(0,CalcTable[[#This Row],[VolRednWind]]*(FCAP*IRR_TARGET-CalcTable[[#This Row],[IWC]])))</f>
        <v>#NAME?</v>
      </c>
      <c r="AB1492" s="13" t="e">
        <f ca="1">CalcTable[[#This Row],[IWC]]+CalcTable[[#This Row],[Eff Precip]]+CalcTable[[#This Row],[IrrAmt]]-CalcTable[[#This Row],[AET]]</f>
        <v>#NAME?</v>
      </c>
      <c r="AC1492" s="13" t="e">
        <f ca="1">IF(CalcTable[[#This Row],[PWC]]&gt;FCAP,MIN(24*PERC,MIN(SAT,CalcTable[[#This Row],[PWC]])-FCAP),0)</f>
        <v>#NAME?</v>
      </c>
      <c r="AD1492" s="13" t="e">
        <f ca="1">IF(CalcTable[[#This Row],[PWC]]&gt;SAT,CalcTable[[#This Row],[PWC]]-SAT,0)</f>
        <v>#NAME?</v>
      </c>
      <c r="AE1492" s="13" t="e">
        <f ca="1">CalcTable[[#This Row],[PWC]]-CalcTable[[#This Row],[PercAmt]]-CalcTable[[#This Row],[Runoff]]</f>
        <v>#NAME?</v>
      </c>
      <c r="AF1492" s="13" t="e">
        <f ca="1">CalcTable[[#This Row],[IrrAmt]]/1000*CUR_IRR_AREA*10000/IRR_EFF</f>
        <v>#NAME?</v>
      </c>
      <c r="AG1492" s="147"/>
      <c r="AH1492" s="13"/>
      <c r="AI1492" s="50">
        <v>0</v>
      </c>
      <c r="AJ1492" s="50">
        <v>0</v>
      </c>
      <c r="AK1492" s="50">
        <v>2.3272051410303809</v>
      </c>
      <c r="AL1492" s="50">
        <v>8.1073947651618852</v>
      </c>
      <c r="AM1492" s="50"/>
      <c r="AN1492" s="50"/>
      <c r="AO1492" s="50"/>
      <c r="AP1492" s="50"/>
      <c r="AQ1492" s="50"/>
      <c r="AR1492" s="50"/>
      <c r="AS1492" s="50"/>
      <c r="AT1492" s="50"/>
      <c r="AU1492" s="50"/>
      <c r="AV1492" s="50"/>
      <c r="AW1492" s="50"/>
      <c r="AX1492" s="50">
        <f t="shared" si="467"/>
        <v>10.434599906192267</v>
      </c>
      <c r="AY1492" s="50"/>
      <c r="AZ1492" s="50">
        <f t="shared" ref="AZ1492:AZ1555" si="477">SUMPRODUCT(AI1492:AW1492,CONVERSION)</f>
        <v>271.94925517986093</v>
      </c>
      <c r="BA1492" s="50">
        <f t="shared" ref="BA1492:BA1555" si="478">SUMPRODUCT($AI1492:$AW1492,CONVERSION,APP_DEMAND)</f>
        <v>418.71551988010333</v>
      </c>
      <c r="BB1492" s="50">
        <f t="shared" ref="BB1492:BB1555" si="479">SUMPRODUCT($AI1492:$AW1492,CONVERSION,PUMP_DEMAND)</f>
        <v>431.66548441247767</v>
      </c>
      <c r="BC1492" s="17">
        <f t="shared" ref="BC1492:BC1555" si="480">B1492*10+C1492</f>
        <v>19698</v>
      </c>
      <c r="BD1492" s="50">
        <f t="shared" ref="BD1492:BD1555" si="481">INDEX(AI1492:AX1492,PLOT_AREA)</f>
        <v>10.434599906192267</v>
      </c>
      <c r="BE1492" s="50">
        <f t="shared" ref="BE1492:BE1555" si="482">IF(PLOT_AREA&lt;=AREA_COUNT,INDEX(AI1492:AW1492,PLOT_AREA)*INDEX(CONVERSION,PLOT_AREA),AZ1492)</f>
        <v>271.94925517986093</v>
      </c>
      <c r="BF1492" s="50">
        <f t="shared" si="468"/>
        <v>444.8224084023804</v>
      </c>
      <c r="BG1492" s="50"/>
      <c r="BH1492" s="17">
        <f t="shared" ref="BH1492:BH1555" si="483">IF(BC1492&lt;PLOT_FROM,-1,IF(BC1492&gt;PLOT_TO,1,0))</f>
        <v>0</v>
      </c>
      <c r="BI1492" s="17">
        <f t="shared" si="471"/>
        <v>1492</v>
      </c>
      <c r="BJ1492" s="17">
        <f t="shared" si="469"/>
        <v>1492</v>
      </c>
      <c r="BK1492" s="150">
        <f t="shared" si="470"/>
        <v>25419</v>
      </c>
      <c r="BL1492" s="50" t="e">
        <f t="shared" ref="BL1492:BL1555" ca="1" si="484">WILTPT</f>
        <v>#NAME?</v>
      </c>
      <c r="BM1492" s="50" t="e">
        <f t="shared" ref="BM1492:BM1555" ca="1" si="485">SAT</f>
        <v>#NAME?</v>
      </c>
      <c r="BN1492" s="50" t="e">
        <f t="shared" ref="BN1492:BN1555" ca="1" si="486">FCAP</f>
        <v>#NAME?</v>
      </c>
    </row>
    <row r="1493" spans="1:66" x14ac:dyDescent="0.35">
      <c r="A1493" s="48">
        <v>25420</v>
      </c>
      <c r="B1493" s="17">
        <v>1969</v>
      </c>
      <c r="C1493" s="17">
        <v>8</v>
      </c>
      <c r="D1493" s="17">
        <v>217</v>
      </c>
      <c r="E1493" s="17">
        <v>5</v>
      </c>
      <c r="F1493" s="17">
        <v>3</v>
      </c>
      <c r="G1493" s="50">
        <v>8.3000000000000007</v>
      </c>
      <c r="H1493" s="32">
        <v>4.9362176122372441</v>
      </c>
      <c r="I1493" s="50">
        <v>20.666666666666668</v>
      </c>
      <c r="J1493" s="13">
        <v>1.6</v>
      </c>
      <c r="K1493" s="13">
        <f t="shared" si="472"/>
        <v>1.6</v>
      </c>
      <c r="L1493" s="13">
        <f t="shared" si="473"/>
        <v>0</v>
      </c>
      <c r="M1493" s="13" t="e">
        <f ca="1">CalcTable[[#This Row],[IWC]]-AE1492</f>
        <v>#NAME?</v>
      </c>
      <c r="N1493" s="13" t="e">
        <f ca="1">IF(CalcTable[[#This Row],[Day of Year]]&lt;123,FCAP,AE1492)</f>
        <v>#NAME?</v>
      </c>
      <c r="O1493" s="17" t="e">
        <f ca="1">IF(IRR_DRIP,5,COUNTIF('IDET Wind Values'!C1477:G1477,"&lt;="&amp;IRR_MAXWIND))</f>
        <v>#NAME?</v>
      </c>
      <c r="P1493" s="13" t="e">
        <f ca="1">CalcTable[[#This Row],[ET_o]]*KL</f>
        <v>#NAME?</v>
      </c>
      <c r="Q1493" s="13" t="e">
        <f ca="1">IF(WILTPT&lt;=0,1,MAX(0,MIN(1,(CalcTable[[#This Row],[IWC]]-WILTPT)/(MAD-WILTPT))))</f>
        <v>#NAME?</v>
      </c>
      <c r="R1493" s="13" t="e">
        <f ca="1">CalcTable[[#This Row],[ETMult]]*CalcTable[[#This Row],[ETb]]</f>
        <v>#NAME?</v>
      </c>
      <c r="S1493" s="13" t="b">
        <f>INDEX(IRR_LIST,CalcTable[[#This Row],[Day of Week]]+1)</f>
        <v>1</v>
      </c>
      <c r="T1493" s="13">
        <f t="shared" ca="1" si="474"/>
        <v>0</v>
      </c>
      <c r="U1493" s="13" t="b">
        <f ca="1">IF(CalcTable[[#This Row],[IrrPrecip]]&gt;=IC_MM,FALSE,TRUE)</f>
        <v>1</v>
      </c>
      <c r="V1493" s="13" t="b">
        <f t="shared" si="475"/>
        <v>1</v>
      </c>
      <c r="W1493" s="13" t="e">
        <f ca="1">IF(AND(IRR_DRIP=FALSE,CalcTable[[#This Row],[IrrHours]]&lt;=0),FALSE,TRUE)</f>
        <v>#NAME?</v>
      </c>
      <c r="X1493" s="13" t="e">
        <f ca="1">AND(CalcTable[[#This Row],[IrrDay]],CalcTable[[#This Row],[IrrRain]],CalcTable[[#This Row],[IrrWarm]],CalcTable[[#This Row],[IrrWindy]])</f>
        <v>#NAME?</v>
      </c>
      <c r="Y1493" s="13" t="e">
        <f t="shared" ca="1" si="476"/>
        <v>#NAME?</v>
      </c>
      <c r="Z1493" s="13" t="e">
        <f ca="1">CalcTable[[#This Row],[IrrHours]]/5</f>
        <v>#NAME?</v>
      </c>
      <c r="AA1493" s="13" t="e">
        <f ca="1">IF(CalcTable[[#This Row],[IrrFlag]]=FALSE,0,MAX(0,CalcTable[[#This Row],[VolRednWind]]*(FCAP*IRR_TARGET-CalcTable[[#This Row],[IWC]])))</f>
        <v>#NAME?</v>
      </c>
      <c r="AB1493" s="13" t="e">
        <f ca="1">CalcTable[[#This Row],[IWC]]+CalcTable[[#This Row],[Eff Precip]]+CalcTable[[#This Row],[IrrAmt]]-CalcTable[[#This Row],[AET]]</f>
        <v>#NAME?</v>
      </c>
      <c r="AC1493" s="13" t="e">
        <f ca="1">IF(CalcTable[[#This Row],[PWC]]&gt;FCAP,MIN(24*PERC,MIN(SAT,CalcTable[[#This Row],[PWC]])-FCAP),0)</f>
        <v>#NAME?</v>
      </c>
      <c r="AD1493" s="13" t="e">
        <f ca="1">IF(CalcTable[[#This Row],[PWC]]&gt;SAT,CalcTable[[#This Row],[PWC]]-SAT,0)</f>
        <v>#NAME?</v>
      </c>
      <c r="AE1493" s="13" t="e">
        <f ca="1">CalcTable[[#This Row],[PWC]]-CalcTable[[#This Row],[PercAmt]]-CalcTable[[#This Row],[Runoff]]</f>
        <v>#NAME?</v>
      </c>
      <c r="AF1493" s="13" t="e">
        <f ca="1">CalcTable[[#This Row],[IrrAmt]]/1000*CUR_IRR_AREA*10000/IRR_EFF</f>
        <v>#NAME?</v>
      </c>
      <c r="AG1493" s="147"/>
      <c r="AH1493" s="13"/>
      <c r="AI1493" s="50">
        <v>0</v>
      </c>
      <c r="AJ1493" s="50">
        <v>0</v>
      </c>
      <c r="AK1493" s="50">
        <v>0</v>
      </c>
      <c r="AL1493" s="50">
        <v>0</v>
      </c>
      <c r="AM1493" s="50"/>
      <c r="AN1493" s="50"/>
      <c r="AO1493" s="50"/>
      <c r="AP1493" s="50"/>
      <c r="AQ1493" s="50"/>
      <c r="AR1493" s="50"/>
      <c r="AS1493" s="50"/>
      <c r="AT1493" s="50"/>
      <c r="AU1493" s="50"/>
      <c r="AV1493" s="50"/>
      <c r="AW1493" s="50"/>
      <c r="AX1493" s="50">
        <f t="shared" ref="AX1493:AX1556" si="487">SUM(AI1493:AW1493)</f>
        <v>0</v>
      </c>
      <c r="AY1493" s="50"/>
      <c r="AZ1493" s="50">
        <f t="shared" si="477"/>
        <v>0</v>
      </c>
      <c r="BA1493" s="50">
        <f t="shared" si="478"/>
        <v>0</v>
      </c>
      <c r="BB1493" s="50">
        <f t="shared" si="479"/>
        <v>0</v>
      </c>
      <c r="BC1493" s="17">
        <f t="shared" si="480"/>
        <v>19698</v>
      </c>
      <c r="BD1493" s="50">
        <f t="shared" si="481"/>
        <v>0</v>
      </c>
      <c r="BE1493" s="50">
        <f t="shared" si="482"/>
        <v>0</v>
      </c>
      <c r="BF1493" s="50">
        <f t="shared" ref="BF1493:BF1556" si="488">BE1493*BF$17</f>
        <v>0</v>
      </c>
      <c r="BG1493" s="50"/>
      <c r="BH1493" s="17">
        <f t="shared" si="483"/>
        <v>0</v>
      </c>
      <c r="BI1493" s="17">
        <f t="shared" si="471"/>
        <v>1493</v>
      </c>
      <c r="BJ1493" s="17">
        <f t="shared" ref="BJ1493:BJ1556" si="489">IF(BH1493=0,BI1493,"")</f>
        <v>1493</v>
      </c>
      <c r="BK1493" s="150">
        <f t="shared" ref="BK1493:BK1556" si="490">A1493</f>
        <v>25420</v>
      </c>
      <c r="BL1493" s="50" t="e">
        <f t="shared" ca="1" si="484"/>
        <v>#NAME?</v>
      </c>
      <c r="BM1493" s="50" t="e">
        <f t="shared" ca="1" si="485"/>
        <v>#NAME?</v>
      </c>
      <c r="BN1493" s="50" t="e">
        <f t="shared" ca="1" si="486"/>
        <v>#NAME?</v>
      </c>
    </row>
    <row r="1494" spans="1:66" x14ac:dyDescent="0.35">
      <c r="A1494" s="48">
        <v>25421</v>
      </c>
      <c r="B1494" s="17">
        <v>1969</v>
      </c>
      <c r="C1494" s="17">
        <v>8</v>
      </c>
      <c r="D1494" s="17">
        <v>218</v>
      </c>
      <c r="E1494" s="17">
        <v>6</v>
      </c>
      <c r="F1494" s="17">
        <v>4</v>
      </c>
      <c r="G1494" s="50">
        <v>7.2</v>
      </c>
      <c r="H1494" s="32">
        <v>5.5024263153108821</v>
      </c>
      <c r="I1494" s="50">
        <v>39.166666666666664</v>
      </c>
      <c r="J1494" s="13">
        <v>7.6</v>
      </c>
      <c r="K1494" s="13">
        <f t="shared" si="472"/>
        <v>7.6</v>
      </c>
      <c r="L1494" s="13">
        <f t="shared" si="473"/>
        <v>1.9499999999999997</v>
      </c>
      <c r="M1494" s="13" t="e">
        <f ca="1">CalcTable[[#This Row],[IWC]]-AE1493</f>
        <v>#NAME?</v>
      </c>
      <c r="N1494" s="13" t="e">
        <f ca="1">IF(CalcTable[[#This Row],[Day of Year]]&lt;123,FCAP,AE1493)</f>
        <v>#NAME?</v>
      </c>
      <c r="O1494" s="17" t="e">
        <f ca="1">IF(IRR_DRIP,5,COUNTIF('IDET Wind Values'!C1478:G1478,"&lt;="&amp;IRR_MAXWIND))</f>
        <v>#NAME?</v>
      </c>
      <c r="P1494" s="13" t="e">
        <f ca="1">CalcTable[[#This Row],[ET_o]]*KL</f>
        <v>#NAME?</v>
      </c>
      <c r="Q1494" s="13" t="e">
        <f ca="1">IF(WILTPT&lt;=0,1,MAX(0,MIN(1,(CalcTable[[#This Row],[IWC]]-WILTPT)/(MAD-WILTPT))))</f>
        <v>#NAME?</v>
      </c>
      <c r="R1494" s="13" t="e">
        <f ca="1">CalcTable[[#This Row],[ETMult]]*CalcTable[[#This Row],[ETb]]</f>
        <v>#NAME?</v>
      </c>
      <c r="S1494" s="13" t="b">
        <f>INDEX(IRR_LIST,CalcTable[[#This Row],[Day of Week]]+1)</f>
        <v>0</v>
      </c>
      <c r="T1494" s="13">
        <f t="shared" ca="1" si="474"/>
        <v>1.6</v>
      </c>
      <c r="U1494" s="13" t="b">
        <f ca="1">IF(CalcTable[[#This Row],[IrrPrecip]]&gt;=IC_MM,FALSE,TRUE)</f>
        <v>1</v>
      </c>
      <c r="V1494" s="13" t="b">
        <f t="shared" si="475"/>
        <v>1</v>
      </c>
      <c r="W1494" s="13" t="e">
        <f ca="1">IF(AND(IRR_DRIP=FALSE,CalcTable[[#This Row],[IrrHours]]&lt;=0),FALSE,TRUE)</f>
        <v>#NAME?</v>
      </c>
      <c r="X1494" s="13" t="e">
        <f ca="1">AND(CalcTable[[#This Row],[IrrDay]],CalcTable[[#This Row],[IrrRain]],CalcTable[[#This Row],[IrrWarm]],CalcTable[[#This Row],[IrrWindy]])</f>
        <v>#NAME?</v>
      </c>
      <c r="Y1494" s="13" t="e">
        <f t="shared" ca="1" si="476"/>
        <v>#NAME?</v>
      </c>
      <c r="Z1494" s="13" t="e">
        <f ca="1">CalcTable[[#This Row],[IrrHours]]/5</f>
        <v>#NAME?</v>
      </c>
      <c r="AA1494" s="13" t="e">
        <f ca="1">IF(CalcTable[[#This Row],[IrrFlag]]=FALSE,0,MAX(0,CalcTable[[#This Row],[VolRednWind]]*(FCAP*IRR_TARGET-CalcTable[[#This Row],[IWC]])))</f>
        <v>#NAME?</v>
      </c>
      <c r="AB1494" s="13" t="e">
        <f ca="1">CalcTable[[#This Row],[IWC]]+CalcTable[[#This Row],[Eff Precip]]+CalcTable[[#This Row],[IrrAmt]]-CalcTable[[#This Row],[AET]]</f>
        <v>#NAME?</v>
      </c>
      <c r="AC1494" s="13" t="e">
        <f ca="1">IF(CalcTable[[#This Row],[PWC]]&gt;FCAP,MIN(24*PERC,MIN(SAT,CalcTable[[#This Row],[PWC]])-FCAP),0)</f>
        <v>#NAME?</v>
      </c>
      <c r="AD1494" s="13" t="e">
        <f ca="1">IF(CalcTable[[#This Row],[PWC]]&gt;SAT,CalcTable[[#This Row],[PWC]]-SAT,0)</f>
        <v>#NAME?</v>
      </c>
      <c r="AE1494" s="13" t="e">
        <f ca="1">CalcTable[[#This Row],[PWC]]-CalcTable[[#This Row],[PercAmt]]-CalcTable[[#This Row],[Runoff]]</f>
        <v>#NAME?</v>
      </c>
      <c r="AF1494" s="13" t="e">
        <f ca="1">CalcTable[[#This Row],[IrrAmt]]/1000*CUR_IRR_AREA*10000/IRR_EFF</f>
        <v>#NAME?</v>
      </c>
      <c r="AG1494" s="147"/>
      <c r="AH1494" s="13"/>
      <c r="AI1494" s="50">
        <v>0</v>
      </c>
      <c r="AJ1494" s="50">
        <v>0</v>
      </c>
      <c r="AK1494" s="50">
        <v>4.3481427663089134</v>
      </c>
      <c r="AL1494" s="50">
        <v>4.994919686730487</v>
      </c>
      <c r="AM1494" s="50"/>
      <c r="AN1494" s="50"/>
      <c r="AO1494" s="50"/>
      <c r="AP1494" s="50"/>
      <c r="AQ1494" s="50"/>
      <c r="AR1494" s="50"/>
      <c r="AS1494" s="50"/>
      <c r="AT1494" s="50"/>
      <c r="AU1494" s="50"/>
      <c r="AV1494" s="50"/>
      <c r="AW1494" s="50"/>
      <c r="AX1494" s="50">
        <f t="shared" si="487"/>
        <v>9.3430624530394013</v>
      </c>
      <c r="AY1494" s="50"/>
      <c r="AZ1494" s="50">
        <f t="shared" si="477"/>
        <v>210.29040471662503</v>
      </c>
      <c r="BA1494" s="50">
        <f t="shared" si="478"/>
        <v>323.78046440496234</v>
      </c>
      <c r="BB1494" s="50">
        <f t="shared" si="479"/>
        <v>333.79429320099217</v>
      </c>
      <c r="BC1494" s="17">
        <f t="shared" si="480"/>
        <v>19698</v>
      </c>
      <c r="BD1494" s="50">
        <f t="shared" si="481"/>
        <v>9.3430624530394013</v>
      </c>
      <c r="BE1494" s="50">
        <f t="shared" si="482"/>
        <v>210.29040471662503</v>
      </c>
      <c r="BF1494" s="50">
        <f t="shared" si="488"/>
        <v>343.96815769211804</v>
      </c>
      <c r="BG1494" s="50"/>
      <c r="BH1494" s="17">
        <f t="shared" si="483"/>
        <v>0</v>
      </c>
      <c r="BI1494" s="17">
        <f t="shared" ref="BI1494:BI1557" si="491">BI1493+1</f>
        <v>1494</v>
      </c>
      <c r="BJ1494" s="17">
        <f t="shared" si="489"/>
        <v>1494</v>
      </c>
      <c r="BK1494" s="150">
        <f t="shared" si="490"/>
        <v>25421</v>
      </c>
      <c r="BL1494" s="50" t="e">
        <f t="shared" ca="1" si="484"/>
        <v>#NAME?</v>
      </c>
      <c r="BM1494" s="50" t="e">
        <f t="shared" ca="1" si="485"/>
        <v>#NAME?</v>
      </c>
      <c r="BN1494" s="50" t="e">
        <f t="shared" ca="1" si="486"/>
        <v>#NAME?</v>
      </c>
    </row>
    <row r="1495" spans="1:66" x14ac:dyDescent="0.35">
      <c r="A1495" s="48">
        <v>25422</v>
      </c>
      <c r="B1495" s="17">
        <v>1969</v>
      </c>
      <c r="C1495" s="17">
        <v>8</v>
      </c>
      <c r="D1495" s="17">
        <v>219</v>
      </c>
      <c r="E1495" s="17">
        <v>7</v>
      </c>
      <c r="F1495" s="17">
        <v>5</v>
      </c>
      <c r="G1495" s="50">
        <v>10</v>
      </c>
      <c r="H1495" s="32">
        <v>5.5023804723993264</v>
      </c>
      <c r="I1495" s="50">
        <v>10.333333333333334</v>
      </c>
      <c r="J1495" s="13">
        <v>0</v>
      </c>
      <c r="K1495" s="13">
        <f t="shared" si="472"/>
        <v>0</v>
      </c>
      <c r="L1495" s="13">
        <f t="shared" si="473"/>
        <v>0</v>
      </c>
      <c r="M1495" s="13" t="e">
        <f ca="1">CalcTable[[#This Row],[IWC]]-AE1494</f>
        <v>#NAME?</v>
      </c>
      <c r="N1495" s="13" t="e">
        <f ca="1">IF(CalcTable[[#This Row],[Day of Year]]&lt;123,FCAP,AE1494)</f>
        <v>#NAME?</v>
      </c>
      <c r="O1495" s="17" t="e">
        <f ca="1">IF(IRR_DRIP,5,COUNTIF('IDET Wind Values'!C1479:G1479,"&lt;="&amp;IRR_MAXWIND))</f>
        <v>#NAME?</v>
      </c>
      <c r="P1495" s="13" t="e">
        <f ca="1">CalcTable[[#This Row],[ET_o]]*KL</f>
        <v>#NAME?</v>
      </c>
      <c r="Q1495" s="13" t="e">
        <f ca="1">IF(WILTPT&lt;=0,1,MAX(0,MIN(1,(CalcTable[[#This Row],[IWC]]-WILTPT)/(MAD-WILTPT))))</f>
        <v>#NAME?</v>
      </c>
      <c r="R1495" s="13" t="e">
        <f ca="1">CalcTable[[#This Row],[ETMult]]*CalcTable[[#This Row],[ETb]]</f>
        <v>#NAME?</v>
      </c>
      <c r="S1495" s="13" t="b">
        <f>INDEX(IRR_LIST,CalcTable[[#This Row],[Day of Week]]+1)</f>
        <v>1</v>
      </c>
      <c r="T1495" s="13">
        <f t="shared" ca="1" si="474"/>
        <v>9.1999999999999993</v>
      </c>
      <c r="U1495" s="13" t="b">
        <f ca="1">IF(CalcTable[[#This Row],[IrrPrecip]]&gt;=IC_MM,FALSE,TRUE)</f>
        <v>1</v>
      </c>
      <c r="V1495" s="13" t="b">
        <f t="shared" si="475"/>
        <v>1</v>
      </c>
      <c r="W1495" s="13" t="e">
        <f ca="1">IF(AND(IRR_DRIP=FALSE,CalcTable[[#This Row],[IrrHours]]&lt;=0),FALSE,TRUE)</f>
        <v>#NAME?</v>
      </c>
      <c r="X1495" s="13" t="e">
        <f ca="1">AND(CalcTable[[#This Row],[IrrDay]],CalcTable[[#This Row],[IrrRain]],CalcTable[[#This Row],[IrrWarm]],CalcTable[[#This Row],[IrrWindy]])</f>
        <v>#NAME?</v>
      </c>
      <c r="Y1495" s="13" t="e">
        <f t="shared" ca="1" si="476"/>
        <v>#NAME?</v>
      </c>
      <c r="Z1495" s="13" t="e">
        <f ca="1">CalcTable[[#This Row],[IrrHours]]/5</f>
        <v>#NAME?</v>
      </c>
      <c r="AA1495" s="13" t="e">
        <f ca="1">IF(CalcTable[[#This Row],[IrrFlag]]=FALSE,0,MAX(0,CalcTable[[#This Row],[VolRednWind]]*(FCAP*IRR_TARGET-CalcTable[[#This Row],[IWC]])))</f>
        <v>#NAME?</v>
      </c>
      <c r="AB1495" s="13" t="e">
        <f ca="1">CalcTable[[#This Row],[IWC]]+CalcTable[[#This Row],[Eff Precip]]+CalcTable[[#This Row],[IrrAmt]]-CalcTable[[#This Row],[AET]]</f>
        <v>#NAME?</v>
      </c>
      <c r="AC1495" s="13" t="e">
        <f ca="1">IF(CalcTable[[#This Row],[PWC]]&gt;FCAP,MIN(24*PERC,MIN(SAT,CalcTable[[#This Row],[PWC]])-FCAP),0)</f>
        <v>#NAME?</v>
      </c>
      <c r="AD1495" s="13" t="e">
        <f ca="1">IF(CalcTable[[#This Row],[PWC]]&gt;SAT,CalcTable[[#This Row],[PWC]]-SAT,0)</f>
        <v>#NAME?</v>
      </c>
      <c r="AE1495" s="13" t="e">
        <f ca="1">CalcTable[[#This Row],[PWC]]-CalcTable[[#This Row],[PercAmt]]-CalcTable[[#This Row],[Runoff]]</f>
        <v>#NAME?</v>
      </c>
      <c r="AF1495" s="13" t="e">
        <f ca="1">CalcTable[[#This Row],[IrrAmt]]/1000*CUR_IRR_AREA*10000/IRR_EFF</f>
        <v>#NAME?</v>
      </c>
      <c r="AG1495" s="147"/>
      <c r="AH1495" s="13"/>
      <c r="AI1495" s="50">
        <v>0</v>
      </c>
      <c r="AJ1495" s="50">
        <v>0</v>
      </c>
      <c r="AK1495" s="50">
        <v>0</v>
      </c>
      <c r="AL1495" s="50">
        <v>0</v>
      </c>
      <c r="AM1495" s="50"/>
      <c r="AN1495" s="50"/>
      <c r="AO1495" s="50"/>
      <c r="AP1495" s="50"/>
      <c r="AQ1495" s="50"/>
      <c r="AR1495" s="50"/>
      <c r="AS1495" s="50"/>
      <c r="AT1495" s="50"/>
      <c r="AU1495" s="50"/>
      <c r="AV1495" s="50"/>
      <c r="AW1495" s="50"/>
      <c r="AX1495" s="50">
        <f t="shared" si="487"/>
        <v>0</v>
      </c>
      <c r="AY1495" s="50"/>
      <c r="AZ1495" s="50">
        <f t="shared" si="477"/>
        <v>0</v>
      </c>
      <c r="BA1495" s="50">
        <f t="shared" si="478"/>
        <v>0</v>
      </c>
      <c r="BB1495" s="50">
        <f t="shared" si="479"/>
        <v>0</v>
      </c>
      <c r="BC1495" s="17">
        <f t="shared" si="480"/>
        <v>19698</v>
      </c>
      <c r="BD1495" s="50">
        <f t="shared" si="481"/>
        <v>0</v>
      </c>
      <c r="BE1495" s="50">
        <f t="shared" si="482"/>
        <v>0</v>
      </c>
      <c r="BF1495" s="50">
        <f t="shared" si="488"/>
        <v>0</v>
      </c>
      <c r="BG1495" s="50"/>
      <c r="BH1495" s="17">
        <f t="shared" si="483"/>
        <v>0</v>
      </c>
      <c r="BI1495" s="17">
        <f t="shared" si="491"/>
        <v>1495</v>
      </c>
      <c r="BJ1495" s="17">
        <f t="shared" si="489"/>
        <v>1495</v>
      </c>
      <c r="BK1495" s="150">
        <f t="shared" si="490"/>
        <v>25422</v>
      </c>
      <c r="BL1495" s="50" t="e">
        <f t="shared" ca="1" si="484"/>
        <v>#NAME?</v>
      </c>
      <c r="BM1495" s="50" t="e">
        <f t="shared" ca="1" si="485"/>
        <v>#NAME?</v>
      </c>
      <c r="BN1495" s="50" t="e">
        <f t="shared" ca="1" si="486"/>
        <v>#NAME?</v>
      </c>
    </row>
    <row r="1496" spans="1:66" x14ac:dyDescent="0.35">
      <c r="A1496" s="48">
        <v>25423</v>
      </c>
      <c r="B1496" s="17">
        <v>1969</v>
      </c>
      <c r="C1496" s="17">
        <v>8</v>
      </c>
      <c r="D1496" s="17">
        <v>220</v>
      </c>
      <c r="E1496" s="17">
        <v>8</v>
      </c>
      <c r="F1496" s="17">
        <v>6</v>
      </c>
      <c r="G1496" s="50">
        <v>11.7</v>
      </c>
      <c r="H1496" s="32">
        <v>5.6791243445429274</v>
      </c>
      <c r="I1496" s="50">
        <v>23.166666666666668</v>
      </c>
      <c r="J1496" s="13">
        <v>0</v>
      </c>
      <c r="K1496" s="13">
        <f t="shared" si="472"/>
        <v>0</v>
      </c>
      <c r="L1496" s="13">
        <f t="shared" si="473"/>
        <v>0</v>
      </c>
      <c r="M1496" s="13" t="e">
        <f ca="1">CalcTable[[#This Row],[IWC]]-AE1495</f>
        <v>#NAME?</v>
      </c>
      <c r="N1496" s="13" t="e">
        <f ca="1">IF(CalcTable[[#This Row],[Day of Year]]&lt;123,FCAP,AE1495)</f>
        <v>#NAME?</v>
      </c>
      <c r="O1496" s="17" t="e">
        <f ca="1">IF(IRR_DRIP,5,COUNTIF('IDET Wind Values'!C1480:G1480,"&lt;="&amp;IRR_MAXWIND))</f>
        <v>#NAME?</v>
      </c>
      <c r="P1496" s="13" t="e">
        <f ca="1">CalcTable[[#This Row],[ET_o]]*KL</f>
        <v>#NAME?</v>
      </c>
      <c r="Q1496" s="13" t="e">
        <f ca="1">IF(WILTPT&lt;=0,1,MAX(0,MIN(1,(CalcTable[[#This Row],[IWC]]-WILTPT)/(MAD-WILTPT))))</f>
        <v>#NAME?</v>
      </c>
      <c r="R1496" s="13" t="e">
        <f ca="1">CalcTable[[#This Row],[ETMult]]*CalcTable[[#This Row],[ETb]]</f>
        <v>#NAME?</v>
      </c>
      <c r="S1496" s="13" t="b">
        <f>INDEX(IRR_LIST,CalcTable[[#This Row],[Day of Week]]+1)</f>
        <v>0</v>
      </c>
      <c r="T1496" s="13">
        <f t="shared" ca="1" si="474"/>
        <v>7.6</v>
      </c>
      <c r="U1496" s="13" t="b">
        <f ca="1">IF(CalcTable[[#This Row],[IrrPrecip]]&gt;=IC_MM,FALSE,TRUE)</f>
        <v>1</v>
      </c>
      <c r="V1496" s="13" t="b">
        <f t="shared" si="475"/>
        <v>1</v>
      </c>
      <c r="W1496" s="13" t="e">
        <f ca="1">IF(AND(IRR_DRIP=FALSE,CalcTable[[#This Row],[IrrHours]]&lt;=0),FALSE,TRUE)</f>
        <v>#NAME?</v>
      </c>
      <c r="X1496" s="13" t="e">
        <f ca="1">AND(CalcTable[[#This Row],[IrrDay]],CalcTable[[#This Row],[IrrRain]],CalcTable[[#This Row],[IrrWarm]],CalcTable[[#This Row],[IrrWindy]])</f>
        <v>#NAME?</v>
      </c>
      <c r="Y1496" s="13" t="e">
        <f t="shared" ca="1" si="476"/>
        <v>#NAME?</v>
      </c>
      <c r="Z1496" s="13" t="e">
        <f ca="1">CalcTable[[#This Row],[IrrHours]]/5</f>
        <v>#NAME?</v>
      </c>
      <c r="AA1496" s="13" t="e">
        <f ca="1">IF(CalcTable[[#This Row],[IrrFlag]]=FALSE,0,MAX(0,CalcTable[[#This Row],[VolRednWind]]*(FCAP*IRR_TARGET-CalcTable[[#This Row],[IWC]])))</f>
        <v>#NAME?</v>
      </c>
      <c r="AB1496" s="13" t="e">
        <f ca="1">CalcTable[[#This Row],[IWC]]+CalcTable[[#This Row],[Eff Precip]]+CalcTable[[#This Row],[IrrAmt]]-CalcTable[[#This Row],[AET]]</f>
        <v>#NAME?</v>
      </c>
      <c r="AC1496" s="13" t="e">
        <f ca="1">IF(CalcTable[[#This Row],[PWC]]&gt;FCAP,MIN(24*PERC,MIN(SAT,CalcTable[[#This Row],[PWC]])-FCAP),0)</f>
        <v>#NAME?</v>
      </c>
      <c r="AD1496" s="13" t="e">
        <f ca="1">IF(CalcTable[[#This Row],[PWC]]&gt;SAT,CalcTable[[#This Row],[PWC]]-SAT,0)</f>
        <v>#NAME?</v>
      </c>
      <c r="AE1496" s="13" t="e">
        <f ca="1">CalcTable[[#This Row],[PWC]]-CalcTable[[#This Row],[PercAmt]]-CalcTable[[#This Row],[Runoff]]</f>
        <v>#NAME?</v>
      </c>
      <c r="AF1496" s="13" t="e">
        <f ca="1">CalcTable[[#This Row],[IrrAmt]]/1000*CUR_IRR_AREA*10000/IRR_EFF</f>
        <v>#NAME?</v>
      </c>
      <c r="AG1496" s="147"/>
      <c r="AH1496" s="13"/>
      <c r="AI1496" s="50">
        <v>0</v>
      </c>
      <c r="AJ1496" s="50">
        <v>0</v>
      </c>
      <c r="AK1496" s="50">
        <v>0</v>
      </c>
      <c r="AL1496" s="50">
        <v>5.3063092598196313</v>
      </c>
      <c r="AM1496" s="50"/>
      <c r="AN1496" s="50"/>
      <c r="AO1496" s="50"/>
      <c r="AP1496" s="50"/>
      <c r="AQ1496" s="50"/>
      <c r="AR1496" s="50"/>
      <c r="AS1496" s="50"/>
      <c r="AT1496" s="50"/>
      <c r="AU1496" s="50"/>
      <c r="AV1496" s="50"/>
      <c r="AW1496" s="50"/>
      <c r="AX1496" s="50">
        <f t="shared" si="487"/>
        <v>5.3063092598196313</v>
      </c>
      <c r="AY1496" s="50"/>
      <c r="AZ1496" s="50">
        <f t="shared" si="477"/>
        <v>155.65173828804254</v>
      </c>
      <c r="BA1496" s="50">
        <f t="shared" si="478"/>
        <v>239.65426371333535</v>
      </c>
      <c r="BB1496" s="50">
        <f t="shared" si="479"/>
        <v>247.0662512508612</v>
      </c>
      <c r="BC1496" s="17">
        <f t="shared" si="480"/>
        <v>19698</v>
      </c>
      <c r="BD1496" s="50">
        <f t="shared" si="481"/>
        <v>5.3063092598196313</v>
      </c>
      <c r="BE1496" s="50">
        <f t="shared" si="482"/>
        <v>155.65173828804254</v>
      </c>
      <c r="BF1496" s="50">
        <f t="shared" si="488"/>
        <v>254.59669323790607</v>
      </c>
      <c r="BG1496" s="50"/>
      <c r="BH1496" s="17">
        <f t="shared" si="483"/>
        <v>0</v>
      </c>
      <c r="BI1496" s="17">
        <f t="shared" si="491"/>
        <v>1496</v>
      </c>
      <c r="BJ1496" s="17">
        <f t="shared" si="489"/>
        <v>1496</v>
      </c>
      <c r="BK1496" s="150">
        <f t="shared" si="490"/>
        <v>25423</v>
      </c>
      <c r="BL1496" s="50" t="e">
        <f t="shared" ca="1" si="484"/>
        <v>#NAME?</v>
      </c>
      <c r="BM1496" s="50" t="e">
        <f t="shared" ca="1" si="485"/>
        <v>#NAME?</v>
      </c>
      <c r="BN1496" s="50" t="e">
        <f t="shared" ca="1" si="486"/>
        <v>#NAME?</v>
      </c>
    </row>
    <row r="1497" spans="1:66" x14ac:dyDescent="0.35">
      <c r="A1497" s="48">
        <v>25424</v>
      </c>
      <c r="B1497" s="17">
        <v>1969</v>
      </c>
      <c r="C1497" s="17">
        <v>8</v>
      </c>
      <c r="D1497" s="17">
        <v>221</v>
      </c>
      <c r="E1497" s="17">
        <v>9</v>
      </c>
      <c r="F1497" s="17">
        <v>7</v>
      </c>
      <c r="G1497" s="50">
        <v>10.6</v>
      </c>
      <c r="H1497" s="32">
        <v>4.9980895430928509</v>
      </c>
      <c r="I1497" s="50">
        <v>3.1666666666666665</v>
      </c>
      <c r="J1497" s="13">
        <v>0</v>
      </c>
      <c r="K1497" s="13">
        <f t="shared" si="472"/>
        <v>0</v>
      </c>
      <c r="L1497" s="13">
        <f t="shared" si="473"/>
        <v>0</v>
      </c>
      <c r="M1497" s="13" t="e">
        <f ca="1">CalcTable[[#This Row],[IWC]]-AE1496</f>
        <v>#NAME?</v>
      </c>
      <c r="N1497" s="13" t="e">
        <f ca="1">IF(CalcTable[[#This Row],[Day of Year]]&lt;123,FCAP,AE1496)</f>
        <v>#NAME?</v>
      </c>
      <c r="O1497" s="17" t="e">
        <f ca="1">IF(IRR_DRIP,5,COUNTIF('IDET Wind Values'!C1481:G1481,"&lt;="&amp;IRR_MAXWIND))</f>
        <v>#NAME?</v>
      </c>
      <c r="P1497" s="13" t="e">
        <f ca="1">CalcTable[[#This Row],[ET_o]]*KL</f>
        <v>#NAME?</v>
      </c>
      <c r="Q1497" s="13" t="e">
        <f ca="1">IF(WILTPT&lt;=0,1,MAX(0,MIN(1,(CalcTable[[#This Row],[IWC]]-WILTPT)/(MAD-WILTPT))))</f>
        <v>#NAME?</v>
      </c>
      <c r="R1497" s="13" t="e">
        <f ca="1">CalcTable[[#This Row],[ETMult]]*CalcTable[[#This Row],[ETb]]</f>
        <v>#NAME?</v>
      </c>
      <c r="S1497" s="13" t="b">
        <f>INDEX(IRR_LIST,CalcTable[[#This Row],[Day of Week]]+1)</f>
        <v>0</v>
      </c>
      <c r="T1497" s="13">
        <f t="shared" ca="1" si="474"/>
        <v>0</v>
      </c>
      <c r="U1497" s="13" t="b">
        <f ca="1">IF(CalcTable[[#This Row],[IrrPrecip]]&gt;=IC_MM,FALSE,TRUE)</f>
        <v>1</v>
      </c>
      <c r="V1497" s="13" t="b">
        <f t="shared" si="475"/>
        <v>1</v>
      </c>
      <c r="W1497" s="13" t="e">
        <f ca="1">IF(AND(IRR_DRIP=FALSE,CalcTable[[#This Row],[IrrHours]]&lt;=0),FALSE,TRUE)</f>
        <v>#NAME?</v>
      </c>
      <c r="X1497" s="13" t="e">
        <f ca="1">AND(CalcTable[[#This Row],[IrrDay]],CalcTable[[#This Row],[IrrRain]],CalcTable[[#This Row],[IrrWarm]],CalcTable[[#This Row],[IrrWindy]])</f>
        <v>#NAME?</v>
      </c>
      <c r="Y1497" s="13" t="e">
        <f t="shared" ca="1" si="476"/>
        <v>#NAME?</v>
      </c>
      <c r="Z1497" s="13" t="e">
        <f ca="1">CalcTable[[#This Row],[IrrHours]]/5</f>
        <v>#NAME?</v>
      </c>
      <c r="AA1497" s="13" t="e">
        <f ca="1">IF(CalcTable[[#This Row],[IrrFlag]]=FALSE,0,MAX(0,CalcTable[[#This Row],[VolRednWind]]*(FCAP*IRR_TARGET-CalcTable[[#This Row],[IWC]])))</f>
        <v>#NAME?</v>
      </c>
      <c r="AB1497" s="13" t="e">
        <f ca="1">CalcTable[[#This Row],[IWC]]+CalcTable[[#This Row],[Eff Precip]]+CalcTable[[#This Row],[IrrAmt]]-CalcTable[[#This Row],[AET]]</f>
        <v>#NAME?</v>
      </c>
      <c r="AC1497" s="13" t="e">
        <f ca="1">IF(CalcTable[[#This Row],[PWC]]&gt;FCAP,MIN(24*PERC,MIN(SAT,CalcTable[[#This Row],[PWC]])-FCAP),0)</f>
        <v>#NAME?</v>
      </c>
      <c r="AD1497" s="13" t="e">
        <f ca="1">IF(CalcTable[[#This Row],[PWC]]&gt;SAT,CalcTable[[#This Row],[PWC]]-SAT,0)</f>
        <v>#NAME?</v>
      </c>
      <c r="AE1497" s="13" t="e">
        <f ca="1">CalcTable[[#This Row],[PWC]]-CalcTable[[#This Row],[PercAmt]]-CalcTable[[#This Row],[Runoff]]</f>
        <v>#NAME?</v>
      </c>
      <c r="AF1497" s="13" t="e">
        <f ca="1">CalcTable[[#This Row],[IrrAmt]]/1000*CUR_IRR_AREA*10000/IRR_EFF</f>
        <v>#NAME?</v>
      </c>
      <c r="AG1497" s="147"/>
      <c r="AH1497" s="13"/>
      <c r="AI1497" s="50">
        <v>0</v>
      </c>
      <c r="AJ1497" s="50">
        <v>0</v>
      </c>
      <c r="AK1497" s="50">
        <v>4.2997468550583333</v>
      </c>
      <c r="AL1497" s="50">
        <v>0</v>
      </c>
      <c r="AM1497" s="50"/>
      <c r="AN1497" s="50"/>
      <c r="AO1497" s="50"/>
      <c r="AP1497" s="50"/>
      <c r="AQ1497" s="50"/>
      <c r="AR1497" s="50"/>
      <c r="AS1497" s="50"/>
      <c r="AT1497" s="50"/>
      <c r="AU1497" s="50"/>
      <c r="AV1497" s="50"/>
      <c r="AW1497" s="50"/>
      <c r="AX1497" s="50">
        <f t="shared" si="487"/>
        <v>4.2997468550583333</v>
      </c>
      <c r="AY1497" s="50"/>
      <c r="AZ1497" s="50">
        <f t="shared" si="477"/>
        <v>63.062953874188892</v>
      </c>
      <c r="BA1497" s="50">
        <f t="shared" si="478"/>
        <v>97.096928980894006</v>
      </c>
      <c r="BB1497" s="50">
        <f t="shared" si="479"/>
        <v>100.09992678442683</v>
      </c>
      <c r="BC1497" s="17">
        <f t="shared" si="480"/>
        <v>19698</v>
      </c>
      <c r="BD1497" s="50">
        <f t="shared" si="481"/>
        <v>4.2997468550583333</v>
      </c>
      <c r="BE1497" s="50">
        <f t="shared" si="482"/>
        <v>63.062953874188892</v>
      </c>
      <c r="BF1497" s="50">
        <f t="shared" si="488"/>
        <v>103.1509169044501</v>
      </c>
      <c r="BG1497" s="50"/>
      <c r="BH1497" s="17">
        <f t="shared" si="483"/>
        <v>0</v>
      </c>
      <c r="BI1497" s="17">
        <f t="shared" si="491"/>
        <v>1497</v>
      </c>
      <c r="BJ1497" s="17">
        <f t="shared" si="489"/>
        <v>1497</v>
      </c>
      <c r="BK1497" s="150">
        <f t="shared" si="490"/>
        <v>25424</v>
      </c>
      <c r="BL1497" s="50" t="e">
        <f t="shared" ca="1" si="484"/>
        <v>#NAME?</v>
      </c>
      <c r="BM1497" s="50" t="e">
        <f t="shared" ca="1" si="485"/>
        <v>#NAME?</v>
      </c>
      <c r="BN1497" s="50" t="e">
        <f t="shared" ca="1" si="486"/>
        <v>#NAME?</v>
      </c>
    </row>
    <row r="1498" spans="1:66" x14ac:dyDescent="0.35">
      <c r="A1498" s="48">
        <v>25425</v>
      </c>
      <c r="B1498" s="17">
        <v>1969</v>
      </c>
      <c r="C1498" s="17">
        <v>8</v>
      </c>
      <c r="D1498" s="17">
        <v>222</v>
      </c>
      <c r="E1498" s="17">
        <v>10</v>
      </c>
      <c r="F1498" s="17">
        <v>1</v>
      </c>
      <c r="G1498" s="50">
        <v>10</v>
      </c>
      <c r="H1498" s="32">
        <v>5.7205531177482838</v>
      </c>
      <c r="I1498" s="50">
        <v>12.5</v>
      </c>
      <c r="J1498" s="13">
        <v>0</v>
      </c>
      <c r="K1498" s="13">
        <f t="shared" si="472"/>
        <v>0</v>
      </c>
      <c r="L1498" s="13">
        <f t="shared" si="473"/>
        <v>0</v>
      </c>
      <c r="M1498" s="13" t="e">
        <f ca="1">CalcTable[[#This Row],[IWC]]-AE1497</f>
        <v>#NAME?</v>
      </c>
      <c r="N1498" s="13" t="e">
        <f ca="1">IF(CalcTable[[#This Row],[Day of Year]]&lt;123,FCAP,AE1497)</f>
        <v>#NAME?</v>
      </c>
      <c r="O1498" s="17" t="e">
        <f ca="1">IF(IRR_DRIP,5,COUNTIF('IDET Wind Values'!C1482:G1482,"&lt;="&amp;IRR_MAXWIND))</f>
        <v>#NAME?</v>
      </c>
      <c r="P1498" s="13" t="e">
        <f ca="1">CalcTable[[#This Row],[ET_o]]*KL</f>
        <v>#NAME?</v>
      </c>
      <c r="Q1498" s="13" t="e">
        <f ca="1">IF(WILTPT&lt;=0,1,MAX(0,MIN(1,(CalcTable[[#This Row],[IWC]]-WILTPT)/(MAD-WILTPT))))</f>
        <v>#NAME?</v>
      </c>
      <c r="R1498" s="13" t="e">
        <f ca="1">CalcTable[[#This Row],[ETMult]]*CalcTable[[#This Row],[ETb]]</f>
        <v>#NAME?</v>
      </c>
      <c r="S1498" s="13" t="b">
        <f>INDEX(IRR_LIST,CalcTable[[#This Row],[Day of Week]]+1)</f>
        <v>1</v>
      </c>
      <c r="T1498" s="13">
        <f t="shared" ca="1" si="474"/>
        <v>0</v>
      </c>
      <c r="U1498" s="13" t="b">
        <f ca="1">IF(CalcTable[[#This Row],[IrrPrecip]]&gt;=IC_MM,FALSE,TRUE)</f>
        <v>1</v>
      </c>
      <c r="V1498" s="13" t="b">
        <f t="shared" si="475"/>
        <v>1</v>
      </c>
      <c r="W1498" s="13" t="e">
        <f ca="1">IF(AND(IRR_DRIP=FALSE,CalcTable[[#This Row],[IrrHours]]&lt;=0),FALSE,TRUE)</f>
        <v>#NAME?</v>
      </c>
      <c r="X1498" s="13" t="e">
        <f ca="1">AND(CalcTable[[#This Row],[IrrDay]],CalcTable[[#This Row],[IrrRain]],CalcTable[[#This Row],[IrrWarm]],CalcTable[[#This Row],[IrrWindy]])</f>
        <v>#NAME?</v>
      </c>
      <c r="Y1498" s="13" t="e">
        <f t="shared" ca="1" si="476"/>
        <v>#NAME?</v>
      </c>
      <c r="Z1498" s="13" t="e">
        <f ca="1">CalcTable[[#This Row],[IrrHours]]/5</f>
        <v>#NAME?</v>
      </c>
      <c r="AA1498" s="13" t="e">
        <f ca="1">IF(CalcTable[[#This Row],[IrrFlag]]=FALSE,0,MAX(0,CalcTable[[#This Row],[VolRednWind]]*(FCAP*IRR_TARGET-CalcTable[[#This Row],[IWC]])))</f>
        <v>#NAME?</v>
      </c>
      <c r="AB1498" s="13" t="e">
        <f ca="1">CalcTable[[#This Row],[IWC]]+CalcTable[[#This Row],[Eff Precip]]+CalcTable[[#This Row],[IrrAmt]]-CalcTable[[#This Row],[AET]]</f>
        <v>#NAME?</v>
      </c>
      <c r="AC1498" s="13" t="e">
        <f ca="1">IF(CalcTable[[#This Row],[PWC]]&gt;FCAP,MIN(24*PERC,MIN(SAT,CalcTable[[#This Row],[PWC]])-FCAP),0)</f>
        <v>#NAME?</v>
      </c>
      <c r="AD1498" s="13" t="e">
        <f ca="1">IF(CalcTable[[#This Row],[PWC]]&gt;SAT,CalcTable[[#This Row],[PWC]]-SAT,0)</f>
        <v>#NAME?</v>
      </c>
      <c r="AE1498" s="13" t="e">
        <f ca="1">CalcTable[[#This Row],[PWC]]-CalcTable[[#This Row],[PercAmt]]-CalcTable[[#This Row],[Runoff]]</f>
        <v>#NAME?</v>
      </c>
      <c r="AF1498" s="13" t="e">
        <f ca="1">CalcTable[[#This Row],[IrrAmt]]/1000*CUR_IRR_AREA*10000/IRR_EFF</f>
        <v>#NAME?</v>
      </c>
      <c r="AG1498" s="147"/>
      <c r="AH1498" s="13"/>
      <c r="AI1498" s="50">
        <v>13.610274794812501</v>
      </c>
      <c r="AJ1498" s="50">
        <v>24.529049868607302</v>
      </c>
      <c r="AK1498" s="50">
        <v>0</v>
      </c>
      <c r="AL1498" s="50">
        <v>0</v>
      </c>
      <c r="AM1498" s="50"/>
      <c r="AN1498" s="50"/>
      <c r="AO1498" s="50"/>
      <c r="AP1498" s="50"/>
      <c r="AQ1498" s="50"/>
      <c r="AR1498" s="50"/>
      <c r="AS1498" s="50"/>
      <c r="AT1498" s="50"/>
      <c r="AU1498" s="50"/>
      <c r="AV1498" s="50"/>
      <c r="AW1498" s="50"/>
      <c r="AX1498" s="50">
        <f t="shared" si="487"/>
        <v>38.139324663419799</v>
      </c>
      <c r="AY1498" s="50"/>
      <c r="AZ1498" s="50">
        <f t="shared" si="477"/>
        <v>919.13615980306429</v>
      </c>
      <c r="BA1498" s="50">
        <f t="shared" si="478"/>
        <v>1494.2458964161017</v>
      </c>
      <c r="BB1498" s="50">
        <f t="shared" si="479"/>
        <v>1546.799618264426</v>
      </c>
      <c r="BC1498" s="17">
        <f t="shared" si="480"/>
        <v>19698</v>
      </c>
      <c r="BD1498" s="50">
        <f t="shared" si="481"/>
        <v>38.139324663419799</v>
      </c>
      <c r="BE1498" s="50">
        <f t="shared" si="482"/>
        <v>919.13615980306429</v>
      </c>
      <c r="BF1498" s="50">
        <f t="shared" si="488"/>
        <v>1503.414157111439</v>
      </c>
      <c r="BG1498" s="50"/>
      <c r="BH1498" s="17">
        <f t="shared" si="483"/>
        <v>0</v>
      </c>
      <c r="BI1498" s="17">
        <f t="shared" si="491"/>
        <v>1498</v>
      </c>
      <c r="BJ1498" s="17">
        <f t="shared" si="489"/>
        <v>1498</v>
      </c>
      <c r="BK1498" s="150">
        <f t="shared" si="490"/>
        <v>25425</v>
      </c>
      <c r="BL1498" s="50" t="e">
        <f t="shared" ca="1" si="484"/>
        <v>#NAME?</v>
      </c>
      <c r="BM1498" s="50" t="e">
        <f t="shared" ca="1" si="485"/>
        <v>#NAME?</v>
      </c>
      <c r="BN1498" s="50" t="e">
        <f t="shared" ca="1" si="486"/>
        <v>#NAME?</v>
      </c>
    </row>
    <row r="1499" spans="1:66" x14ac:dyDescent="0.35">
      <c r="A1499" s="48">
        <v>25426</v>
      </c>
      <c r="B1499" s="17">
        <v>1969</v>
      </c>
      <c r="C1499" s="17">
        <v>8</v>
      </c>
      <c r="D1499" s="17">
        <v>223</v>
      </c>
      <c r="E1499" s="17">
        <v>11</v>
      </c>
      <c r="F1499" s="17">
        <v>2</v>
      </c>
      <c r="G1499" s="50">
        <v>10</v>
      </c>
      <c r="H1499" s="32">
        <v>4.8969935043275123</v>
      </c>
      <c r="I1499" s="50">
        <v>6.833333333333333</v>
      </c>
      <c r="J1499" s="13">
        <v>0</v>
      </c>
      <c r="K1499" s="13">
        <f t="shared" si="472"/>
        <v>0</v>
      </c>
      <c r="L1499" s="13">
        <f t="shared" si="473"/>
        <v>0</v>
      </c>
      <c r="M1499" s="13" t="e">
        <f ca="1">CalcTable[[#This Row],[IWC]]-AE1498</f>
        <v>#NAME?</v>
      </c>
      <c r="N1499" s="13" t="e">
        <f ca="1">IF(CalcTable[[#This Row],[Day of Year]]&lt;123,FCAP,AE1498)</f>
        <v>#NAME?</v>
      </c>
      <c r="O1499" s="17" t="e">
        <f ca="1">IF(IRR_DRIP,5,COUNTIF('IDET Wind Values'!C1483:G1483,"&lt;="&amp;IRR_MAXWIND))</f>
        <v>#NAME?</v>
      </c>
      <c r="P1499" s="13" t="e">
        <f ca="1">CalcTable[[#This Row],[ET_o]]*KL</f>
        <v>#NAME?</v>
      </c>
      <c r="Q1499" s="13" t="e">
        <f ca="1">IF(WILTPT&lt;=0,1,MAX(0,MIN(1,(CalcTable[[#This Row],[IWC]]-WILTPT)/(MAD-WILTPT))))</f>
        <v>#NAME?</v>
      </c>
      <c r="R1499" s="13" t="e">
        <f ca="1">CalcTable[[#This Row],[ETMult]]*CalcTable[[#This Row],[ETb]]</f>
        <v>#NAME?</v>
      </c>
      <c r="S1499" s="13" t="b">
        <f>INDEX(IRR_LIST,CalcTable[[#This Row],[Day of Week]]+1)</f>
        <v>0</v>
      </c>
      <c r="T1499" s="13">
        <f t="shared" ca="1" si="474"/>
        <v>0</v>
      </c>
      <c r="U1499" s="13" t="b">
        <f ca="1">IF(CalcTable[[#This Row],[IrrPrecip]]&gt;=IC_MM,FALSE,TRUE)</f>
        <v>1</v>
      </c>
      <c r="V1499" s="13" t="b">
        <f t="shared" si="475"/>
        <v>1</v>
      </c>
      <c r="W1499" s="13" t="e">
        <f ca="1">IF(AND(IRR_DRIP=FALSE,CalcTable[[#This Row],[IrrHours]]&lt;=0),FALSE,TRUE)</f>
        <v>#NAME?</v>
      </c>
      <c r="X1499" s="13" t="e">
        <f ca="1">AND(CalcTable[[#This Row],[IrrDay]],CalcTable[[#This Row],[IrrRain]],CalcTable[[#This Row],[IrrWarm]],CalcTable[[#This Row],[IrrWindy]])</f>
        <v>#NAME?</v>
      </c>
      <c r="Y1499" s="13" t="e">
        <f t="shared" ca="1" si="476"/>
        <v>#NAME?</v>
      </c>
      <c r="Z1499" s="13" t="e">
        <f ca="1">CalcTable[[#This Row],[IrrHours]]/5</f>
        <v>#NAME?</v>
      </c>
      <c r="AA1499" s="13" t="e">
        <f ca="1">IF(CalcTable[[#This Row],[IrrFlag]]=FALSE,0,MAX(0,CalcTable[[#This Row],[VolRednWind]]*(FCAP*IRR_TARGET-CalcTable[[#This Row],[IWC]])))</f>
        <v>#NAME?</v>
      </c>
      <c r="AB1499" s="13" t="e">
        <f ca="1">CalcTable[[#This Row],[IWC]]+CalcTable[[#This Row],[Eff Precip]]+CalcTable[[#This Row],[IrrAmt]]-CalcTable[[#This Row],[AET]]</f>
        <v>#NAME?</v>
      </c>
      <c r="AC1499" s="13" t="e">
        <f ca="1">IF(CalcTable[[#This Row],[PWC]]&gt;FCAP,MIN(24*PERC,MIN(SAT,CalcTable[[#This Row],[PWC]])-FCAP),0)</f>
        <v>#NAME?</v>
      </c>
      <c r="AD1499" s="13" t="e">
        <f ca="1">IF(CalcTable[[#This Row],[PWC]]&gt;SAT,CalcTable[[#This Row],[PWC]]-SAT,0)</f>
        <v>#NAME?</v>
      </c>
      <c r="AE1499" s="13" t="e">
        <f ca="1">CalcTable[[#This Row],[PWC]]-CalcTable[[#This Row],[PercAmt]]-CalcTable[[#This Row],[Runoff]]</f>
        <v>#NAME?</v>
      </c>
      <c r="AF1499" s="13" t="e">
        <f ca="1">CalcTable[[#This Row],[IrrAmt]]/1000*CUR_IRR_AREA*10000/IRR_EFF</f>
        <v>#NAME?</v>
      </c>
      <c r="AG1499" s="147"/>
      <c r="AH1499" s="13"/>
      <c r="AI1499" s="50">
        <v>0</v>
      </c>
      <c r="AJ1499" s="50">
        <v>0</v>
      </c>
      <c r="AK1499" s="50">
        <v>4.1005434936800516</v>
      </c>
      <c r="AL1499" s="50">
        <v>9.0187718529612368</v>
      </c>
      <c r="AM1499" s="50"/>
      <c r="AN1499" s="50"/>
      <c r="AO1499" s="50"/>
      <c r="AP1499" s="50"/>
      <c r="AQ1499" s="50"/>
      <c r="AR1499" s="50"/>
      <c r="AS1499" s="50"/>
      <c r="AT1499" s="50"/>
      <c r="AU1499" s="50"/>
      <c r="AV1499" s="50"/>
      <c r="AW1499" s="50"/>
      <c r="AX1499" s="50">
        <f t="shared" si="487"/>
        <v>13.119315346641288</v>
      </c>
      <c r="AY1499" s="50"/>
      <c r="AZ1499" s="50">
        <f t="shared" si="477"/>
        <v>324.69194559417036</v>
      </c>
      <c r="BA1499" s="50">
        <f t="shared" si="478"/>
        <v>499.92251940689727</v>
      </c>
      <c r="BB1499" s="50">
        <f t="shared" si="479"/>
        <v>515.38404062566735</v>
      </c>
      <c r="BC1499" s="17">
        <f t="shared" si="480"/>
        <v>19698</v>
      </c>
      <c r="BD1499" s="50">
        <f t="shared" si="481"/>
        <v>13.119315346641288</v>
      </c>
      <c r="BE1499" s="50">
        <f t="shared" si="482"/>
        <v>324.69194559417036</v>
      </c>
      <c r="BF1499" s="50">
        <f t="shared" si="488"/>
        <v>531.09265966744681</v>
      </c>
      <c r="BG1499" s="50"/>
      <c r="BH1499" s="17">
        <f t="shared" si="483"/>
        <v>0</v>
      </c>
      <c r="BI1499" s="17">
        <f t="shared" si="491"/>
        <v>1499</v>
      </c>
      <c r="BJ1499" s="17">
        <f t="shared" si="489"/>
        <v>1499</v>
      </c>
      <c r="BK1499" s="150">
        <f t="shared" si="490"/>
        <v>25426</v>
      </c>
      <c r="BL1499" s="50" t="e">
        <f t="shared" ca="1" si="484"/>
        <v>#NAME?</v>
      </c>
      <c r="BM1499" s="50" t="e">
        <f t="shared" ca="1" si="485"/>
        <v>#NAME?</v>
      </c>
      <c r="BN1499" s="50" t="e">
        <f t="shared" ca="1" si="486"/>
        <v>#NAME?</v>
      </c>
    </row>
    <row r="1500" spans="1:66" x14ac:dyDescent="0.35">
      <c r="A1500" s="48">
        <v>25427</v>
      </c>
      <c r="B1500" s="17">
        <v>1969</v>
      </c>
      <c r="C1500" s="17">
        <v>8</v>
      </c>
      <c r="D1500" s="17">
        <v>224</v>
      </c>
      <c r="E1500" s="17">
        <v>12</v>
      </c>
      <c r="F1500" s="17">
        <v>3</v>
      </c>
      <c r="G1500" s="50">
        <v>8.3000000000000007</v>
      </c>
      <c r="H1500" s="32">
        <v>4.3549818722622815</v>
      </c>
      <c r="I1500" s="50">
        <v>8.3333333333333339</v>
      </c>
      <c r="J1500" s="13">
        <v>0</v>
      </c>
      <c r="K1500" s="13">
        <f t="shared" si="472"/>
        <v>0</v>
      </c>
      <c r="L1500" s="13">
        <f t="shared" si="473"/>
        <v>0</v>
      </c>
      <c r="M1500" s="13" t="e">
        <f ca="1">CalcTable[[#This Row],[IWC]]-AE1499</f>
        <v>#NAME?</v>
      </c>
      <c r="N1500" s="13" t="e">
        <f ca="1">IF(CalcTable[[#This Row],[Day of Year]]&lt;123,FCAP,AE1499)</f>
        <v>#NAME?</v>
      </c>
      <c r="O1500" s="17" t="e">
        <f ca="1">IF(IRR_DRIP,5,COUNTIF('IDET Wind Values'!C1484:G1484,"&lt;="&amp;IRR_MAXWIND))</f>
        <v>#NAME?</v>
      </c>
      <c r="P1500" s="13" t="e">
        <f ca="1">CalcTable[[#This Row],[ET_o]]*KL</f>
        <v>#NAME?</v>
      </c>
      <c r="Q1500" s="13" t="e">
        <f ca="1">IF(WILTPT&lt;=0,1,MAX(0,MIN(1,(CalcTable[[#This Row],[IWC]]-WILTPT)/(MAD-WILTPT))))</f>
        <v>#NAME?</v>
      </c>
      <c r="R1500" s="13" t="e">
        <f ca="1">CalcTable[[#This Row],[ETMult]]*CalcTable[[#This Row],[ETb]]</f>
        <v>#NAME?</v>
      </c>
      <c r="S1500" s="13" t="b">
        <f>INDEX(IRR_LIST,CalcTable[[#This Row],[Day of Week]]+1)</f>
        <v>1</v>
      </c>
      <c r="T1500" s="13">
        <f t="shared" ca="1" si="474"/>
        <v>0</v>
      </c>
      <c r="U1500" s="13" t="b">
        <f ca="1">IF(CalcTable[[#This Row],[IrrPrecip]]&gt;=IC_MM,FALSE,TRUE)</f>
        <v>1</v>
      </c>
      <c r="V1500" s="13" t="b">
        <f t="shared" si="475"/>
        <v>1</v>
      </c>
      <c r="W1500" s="13" t="e">
        <f ca="1">IF(AND(IRR_DRIP=FALSE,CalcTable[[#This Row],[IrrHours]]&lt;=0),FALSE,TRUE)</f>
        <v>#NAME?</v>
      </c>
      <c r="X1500" s="13" t="e">
        <f ca="1">AND(CalcTable[[#This Row],[IrrDay]],CalcTable[[#This Row],[IrrRain]],CalcTable[[#This Row],[IrrWarm]],CalcTable[[#This Row],[IrrWindy]])</f>
        <v>#NAME?</v>
      </c>
      <c r="Y1500" s="13" t="e">
        <f t="shared" ca="1" si="476"/>
        <v>#NAME?</v>
      </c>
      <c r="Z1500" s="13" t="e">
        <f ca="1">CalcTable[[#This Row],[IrrHours]]/5</f>
        <v>#NAME?</v>
      </c>
      <c r="AA1500" s="13" t="e">
        <f ca="1">IF(CalcTable[[#This Row],[IrrFlag]]=FALSE,0,MAX(0,CalcTable[[#This Row],[VolRednWind]]*(FCAP*IRR_TARGET-CalcTable[[#This Row],[IWC]])))</f>
        <v>#NAME?</v>
      </c>
      <c r="AB1500" s="13" t="e">
        <f ca="1">CalcTable[[#This Row],[IWC]]+CalcTable[[#This Row],[Eff Precip]]+CalcTable[[#This Row],[IrrAmt]]-CalcTable[[#This Row],[AET]]</f>
        <v>#NAME?</v>
      </c>
      <c r="AC1500" s="13" t="e">
        <f ca="1">IF(CalcTable[[#This Row],[PWC]]&gt;FCAP,MIN(24*PERC,MIN(SAT,CalcTable[[#This Row],[PWC]])-FCAP),0)</f>
        <v>#NAME?</v>
      </c>
      <c r="AD1500" s="13" t="e">
        <f ca="1">IF(CalcTable[[#This Row],[PWC]]&gt;SAT,CalcTable[[#This Row],[PWC]]-SAT,0)</f>
        <v>#NAME?</v>
      </c>
      <c r="AE1500" s="13" t="e">
        <f ca="1">CalcTable[[#This Row],[PWC]]-CalcTable[[#This Row],[PercAmt]]-CalcTable[[#This Row],[Runoff]]</f>
        <v>#NAME?</v>
      </c>
      <c r="AF1500" s="13" t="e">
        <f ca="1">CalcTable[[#This Row],[IrrAmt]]/1000*CUR_IRR_AREA*10000/IRR_EFF</f>
        <v>#NAME?</v>
      </c>
      <c r="AG1500" s="147"/>
      <c r="AH1500" s="13"/>
      <c r="AI1500" s="50">
        <v>6.9608493764041555</v>
      </c>
      <c r="AJ1500" s="50">
        <v>10.664676097161305</v>
      </c>
      <c r="AK1500" s="50">
        <v>0</v>
      </c>
      <c r="AL1500" s="50">
        <v>0</v>
      </c>
      <c r="AM1500" s="50"/>
      <c r="AN1500" s="50"/>
      <c r="AO1500" s="50"/>
      <c r="AP1500" s="50"/>
      <c r="AQ1500" s="50"/>
      <c r="AR1500" s="50"/>
      <c r="AS1500" s="50"/>
      <c r="AT1500" s="50"/>
      <c r="AU1500" s="50"/>
      <c r="AV1500" s="50"/>
      <c r="AW1500" s="50"/>
      <c r="AX1500" s="50">
        <f t="shared" si="487"/>
        <v>17.62552547356546</v>
      </c>
      <c r="AY1500" s="50"/>
      <c r="AZ1500" s="50">
        <f t="shared" si="477"/>
        <v>414.92295637065922</v>
      </c>
      <c r="BA1500" s="50">
        <f t="shared" si="478"/>
        <v>673.2266091329758</v>
      </c>
      <c r="BB1500" s="50">
        <f t="shared" si="479"/>
        <v>696.80450936124976</v>
      </c>
      <c r="BC1500" s="17">
        <f t="shared" si="480"/>
        <v>19698</v>
      </c>
      <c r="BD1500" s="50">
        <f t="shared" si="481"/>
        <v>17.62552547356546</v>
      </c>
      <c r="BE1500" s="50">
        <f t="shared" si="482"/>
        <v>414.92295637065922</v>
      </c>
      <c r="BF1500" s="50">
        <f t="shared" si="488"/>
        <v>678.68186891030132</v>
      </c>
      <c r="BG1500" s="50"/>
      <c r="BH1500" s="17">
        <f t="shared" si="483"/>
        <v>0</v>
      </c>
      <c r="BI1500" s="17">
        <f t="shared" si="491"/>
        <v>1500</v>
      </c>
      <c r="BJ1500" s="17">
        <f t="shared" si="489"/>
        <v>1500</v>
      </c>
      <c r="BK1500" s="150">
        <f t="shared" si="490"/>
        <v>25427</v>
      </c>
      <c r="BL1500" s="50" t="e">
        <f t="shared" ca="1" si="484"/>
        <v>#NAME?</v>
      </c>
      <c r="BM1500" s="50" t="e">
        <f t="shared" ca="1" si="485"/>
        <v>#NAME?</v>
      </c>
      <c r="BN1500" s="50" t="e">
        <f t="shared" ca="1" si="486"/>
        <v>#NAME?</v>
      </c>
    </row>
    <row r="1501" spans="1:66" x14ac:dyDescent="0.35">
      <c r="A1501" s="48">
        <v>25428</v>
      </c>
      <c r="B1501" s="17">
        <v>1969</v>
      </c>
      <c r="C1501" s="17">
        <v>8</v>
      </c>
      <c r="D1501" s="17">
        <v>225</v>
      </c>
      <c r="E1501" s="17">
        <v>13</v>
      </c>
      <c r="F1501" s="17">
        <v>4</v>
      </c>
      <c r="G1501" s="50">
        <v>6.1</v>
      </c>
      <c r="H1501" s="32">
        <v>4.8311268172438107</v>
      </c>
      <c r="I1501" s="50">
        <v>4.166666666666667</v>
      </c>
      <c r="J1501" s="13">
        <v>0</v>
      </c>
      <c r="K1501" s="13">
        <f t="shared" si="472"/>
        <v>0</v>
      </c>
      <c r="L1501" s="13">
        <f t="shared" si="473"/>
        <v>0</v>
      </c>
      <c r="M1501" s="13" t="e">
        <f ca="1">CalcTable[[#This Row],[IWC]]-AE1500</f>
        <v>#NAME?</v>
      </c>
      <c r="N1501" s="13" t="e">
        <f ca="1">IF(CalcTable[[#This Row],[Day of Year]]&lt;123,FCAP,AE1500)</f>
        <v>#NAME?</v>
      </c>
      <c r="O1501" s="17" t="e">
        <f ca="1">IF(IRR_DRIP,5,COUNTIF('IDET Wind Values'!C1485:G1485,"&lt;="&amp;IRR_MAXWIND))</f>
        <v>#NAME?</v>
      </c>
      <c r="P1501" s="13" t="e">
        <f ca="1">CalcTable[[#This Row],[ET_o]]*KL</f>
        <v>#NAME?</v>
      </c>
      <c r="Q1501" s="13" t="e">
        <f ca="1">IF(WILTPT&lt;=0,1,MAX(0,MIN(1,(CalcTable[[#This Row],[IWC]]-WILTPT)/(MAD-WILTPT))))</f>
        <v>#NAME?</v>
      </c>
      <c r="R1501" s="13" t="e">
        <f ca="1">CalcTable[[#This Row],[ETMult]]*CalcTable[[#This Row],[ETb]]</f>
        <v>#NAME?</v>
      </c>
      <c r="S1501" s="13" t="b">
        <f>INDEX(IRR_LIST,CalcTable[[#This Row],[Day of Week]]+1)</f>
        <v>0</v>
      </c>
      <c r="T1501" s="13">
        <f t="shared" ca="1" si="474"/>
        <v>0</v>
      </c>
      <c r="U1501" s="13" t="b">
        <f ca="1">IF(CalcTable[[#This Row],[IrrPrecip]]&gt;=IC_MM,FALSE,TRUE)</f>
        <v>1</v>
      </c>
      <c r="V1501" s="13" t="b">
        <f t="shared" si="475"/>
        <v>1</v>
      </c>
      <c r="W1501" s="13" t="e">
        <f ca="1">IF(AND(IRR_DRIP=FALSE,CalcTable[[#This Row],[IrrHours]]&lt;=0),FALSE,TRUE)</f>
        <v>#NAME?</v>
      </c>
      <c r="X1501" s="13" t="e">
        <f ca="1">AND(CalcTable[[#This Row],[IrrDay]],CalcTable[[#This Row],[IrrRain]],CalcTable[[#This Row],[IrrWarm]],CalcTable[[#This Row],[IrrWindy]])</f>
        <v>#NAME?</v>
      </c>
      <c r="Y1501" s="13" t="e">
        <f t="shared" ca="1" si="476"/>
        <v>#NAME?</v>
      </c>
      <c r="Z1501" s="13" t="e">
        <f ca="1">CalcTable[[#This Row],[IrrHours]]/5</f>
        <v>#NAME?</v>
      </c>
      <c r="AA1501" s="13" t="e">
        <f ca="1">IF(CalcTable[[#This Row],[IrrFlag]]=FALSE,0,MAX(0,CalcTable[[#This Row],[VolRednWind]]*(FCAP*IRR_TARGET-CalcTable[[#This Row],[IWC]])))</f>
        <v>#NAME?</v>
      </c>
      <c r="AB1501" s="13" t="e">
        <f ca="1">CalcTable[[#This Row],[IWC]]+CalcTable[[#This Row],[Eff Precip]]+CalcTable[[#This Row],[IrrAmt]]-CalcTable[[#This Row],[AET]]</f>
        <v>#NAME?</v>
      </c>
      <c r="AC1501" s="13" t="e">
        <f ca="1">IF(CalcTable[[#This Row],[PWC]]&gt;FCAP,MIN(24*PERC,MIN(SAT,CalcTable[[#This Row],[PWC]])-FCAP),0)</f>
        <v>#NAME?</v>
      </c>
      <c r="AD1501" s="13" t="e">
        <f ca="1">IF(CalcTable[[#This Row],[PWC]]&gt;SAT,CalcTable[[#This Row],[PWC]]-SAT,0)</f>
        <v>#NAME?</v>
      </c>
      <c r="AE1501" s="13" t="e">
        <f ca="1">CalcTable[[#This Row],[PWC]]-CalcTable[[#This Row],[PercAmt]]-CalcTable[[#This Row],[Runoff]]</f>
        <v>#NAME?</v>
      </c>
      <c r="AF1501" s="13" t="e">
        <f ca="1">CalcTable[[#This Row],[IrrAmt]]/1000*CUR_IRR_AREA*10000/IRR_EFF</f>
        <v>#NAME?</v>
      </c>
      <c r="AG1501" s="147"/>
      <c r="AH1501" s="13"/>
      <c r="AI1501" s="50">
        <v>0</v>
      </c>
      <c r="AJ1501" s="50">
        <v>0</v>
      </c>
      <c r="AK1501" s="50">
        <v>9.4903287369207661</v>
      </c>
      <c r="AL1501" s="50">
        <v>4.6752400297442556</v>
      </c>
      <c r="AM1501" s="50"/>
      <c r="AN1501" s="50"/>
      <c r="AO1501" s="50"/>
      <c r="AP1501" s="50"/>
      <c r="AQ1501" s="50"/>
      <c r="AR1501" s="50"/>
      <c r="AS1501" s="50"/>
      <c r="AT1501" s="50"/>
      <c r="AU1501" s="50"/>
      <c r="AV1501" s="50"/>
      <c r="AW1501" s="50"/>
      <c r="AX1501" s="50">
        <f t="shared" si="487"/>
        <v>14.165568766665022</v>
      </c>
      <c r="AY1501" s="50"/>
      <c r="AZ1501" s="50">
        <f t="shared" si="477"/>
        <v>276.33186234733608</v>
      </c>
      <c r="BA1501" s="50">
        <f t="shared" si="478"/>
        <v>425.46334361415234</v>
      </c>
      <c r="BB1501" s="50">
        <f t="shared" si="479"/>
        <v>438.62200372593031</v>
      </c>
      <c r="BC1501" s="17">
        <f t="shared" si="480"/>
        <v>19698</v>
      </c>
      <c r="BD1501" s="50">
        <f t="shared" si="481"/>
        <v>14.165568766665022</v>
      </c>
      <c r="BE1501" s="50">
        <f t="shared" si="482"/>
        <v>276.33186234733608</v>
      </c>
      <c r="BF1501" s="50">
        <f t="shared" si="488"/>
        <v>451.99095855718224</v>
      </c>
      <c r="BG1501" s="50"/>
      <c r="BH1501" s="17">
        <f t="shared" si="483"/>
        <v>0</v>
      </c>
      <c r="BI1501" s="17">
        <f t="shared" si="491"/>
        <v>1501</v>
      </c>
      <c r="BJ1501" s="17">
        <f t="shared" si="489"/>
        <v>1501</v>
      </c>
      <c r="BK1501" s="150">
        <f t="shared" si="490"/>
        <v>25428</v>
      </c>
      <c r="BL1501" s="50" t="e">
        <f t="shared" ca="1" si="484"/>
        <v>#NAME?</v>
      </c>
      <c r="BM1501" s="50" t="e">
        <f t="shared" ca="1" si="485"/>
        <v>#NAME?</v>
      </c>
      <c r="BN1501" s="50" t="e">
        <f t="shared" ca="1" si="486"/>
        <v>#NAME?</v>
      </c>
    </row>
    <row r="1502" spans="1:66" x14ac:dyDescent="0.35">
      <c r="A1502" s="48">
        <v>25429</v>
      </c>
      <c r="B1502" s="17">
        <v>1969</v>
      </c>
      <c r="C1502" s="17">
        <v>8</v>
      </c>
      <c r="D1502" s="17">
        <v>226</v>
      </c>
      <c r="E1502" s="17">
        <v>14</v>
      </c>
      <c r="F1502" s="17">
        <v>5</v>
      </c>
      <c r="G1502" s="50">
        <v>8.3000000000000007</v>
      </c>
      <c r="H1502" s="32">
        <v>4.8183007794612296</v>
      </c>
      <c r="I1502" s="50">
        <v>2.8333333333333335</v>
      </c>
      <c r="J1502" s="13">
        <v>0</v>
      </c>
      <c r="K1502" s="13">
        <f t="shared" si="472"/>
        <v>0</v>
      </c>
      <c r="L1502" s="13">
        <f t="shared" si="473"/>
        <v>0</v>
      </c>
      <c r="M1502" s="13" t="e">
        <f ca="1">CalcTable[[#This Row],[IWC]]-AE1501</f>
        <v>#NAME?</v>
      </c>
      <c r="N1502" s="13" t="e">
        <f ca="1">IF(CalcTable[[#This Row],[Day of Year]]&lt;123,FCAP,AE1501)</f>
        <v>#NAME?</v>
      </c>
      <c r="O1502" s="17" t="e">
        <f ca="1">IF(IRR_DRIP,5,COUNTIF('IDET Wind Values'!C1486:G1486,"&lt;="&amp;IRR_MAXWIND))</f>
        <v>#NAME?</v>
      </c>
      <c r="P1502" s="13" t="e">
        <f ca="1">CalcTable[[#This Row],[ET_o]]*KL</f>
        <v>#NAME?</v>
      </c>
      <c r="Q1502" s="13" t="e">
        <f ca="1">IF(WILTPT&lt;=0,1,MAX(0,MIN(1,(CalcTable[[#This Row],[IWC]]-WILTPT)/(MAD-WILTPT))))</f>
        <v>#NAME?</v>
      </c>
      <c r="R1502" s="13" t="e">
        <f ca="1">CalcTable[[#This Row],[ETMult]]*CalcTable[[#This Row],[ETb]]</f>
        <v>#NAME?</v>
      </c>
      <c r="S1502" s="13" t="b">
        <f>INDEX(IRR_LIST,CalcTable[[#This Row],[Day of Week]]+1)</f>
        <v>1</v>
      </c>
      <c r="T1502" s="13">
        <f t="shared" ca="1" si="474"/>
        <v>0</v>
      </c>
      <c r="U1502" s="13" t="b">
        <f ca="1">IF(CalcTable[[#This Row],[IrrPrecip]]&gt;=IC_MM,FALSE,TRUE)</f>
        <v>1</v>
      </c>
      <c r="V1502" s="13" t="b">
        <f t="shared" si="475"/>
        <v>1</v>
      </c>
      <c r="W1502" s="13" t="e">
        <f ca="1">IF(AND(IRR_DRIP=FALSE,CalcTable[[#This Row],[IrrHours]]&lt;=0),FALSE,TRUE)</f>
        <v>#NAME?</v>
      </c>
      <c r="X1502" s="13" t="e">
        <f ca="1">AND(CalcTable[[#This Row],[IrrDay]],CalcTable[[#This Row],[IrrRain]],CalcTable[[#This Row],[IrrWarm]],CalcTable[[#This Row],[IrrWindy]])</f>
        <v>#NAME?</v>
      </c>
      <c r="Y1502" s="13" t="e">
        <f t="shared" ca="1" si="476"/>
        <v>#NAME?</v>
      </c>
      <c r="Z1502" s="13" t="e">
        <f ca="1">CalcTable[[#This Row],[IrrHours]]/5</f>
        <v>#NAME?</v>
      </c>
      <c r="AA1502" s="13" t="e">
        <f ca="1">IF(CalcTable[[#This Row],[IrrFlag]]=FALSE,0,MAX(0,CalcTable[[#This Row],[VolRednWind]]*(FCAP*IRR_TARGET-CalcTable[[#This Row],[IWC]])))</f>
        <v>#NAME?</v>
      </c>
      <c r="AB1502" s="13" t="e">
        <f ca="1">CalcTable[[#This Row],[IWC]]+CalcTable[[#This Row],[Eff Precip]]+CalcTable[[#This Row],[IrrAmt]]-CalcTable[[#This Row],[AET]]</f>
        <v>#NAME?</v>
      </c>
      <c r="AC1502" s="13" t="e">
        <f ca="1">IF(CalcTable[[#This Row],[PWC]]&gt;FCAP,MIN(24*PERC,MIN(SAT,CalcTable[[#This Row],[PWC]])-FCAP),0)</f>
        <v>#NAME?</v>
      </c>
      <c r="AD1502" s="13" t="e">
        <f ca="1">IF(CalcTable[[#This Row],[PWC]]&gt;SAT,CalcTable[[#This Row],[PWC]]-SAT,0)</f>
        <v>#NAME?</v>
      </c>
      <c r="AE1502" s="13" t="e">
        <f ca="1">CalcTable[[#This Row],[PWC]]-CalcTable[[#This Row],[PercAmt]]-CalcTable[[#This Row],[Runoff]]</f>
        <v>#NAME?</v>
      </c>
      <c r="AF1502" s="13" t="e">
        <f ca="1">CalcTable[[#This Row],[IrrAmt]]/1000*CUR_IRR_AREA*10000/IRR_EFF</f>
        <v>#NAME?</v>
      </c>
      <c r="AG1502" s="147"/>
      <c r="AH1502" s="13"/>
      <c r="AI1502" s="50">
        <v>1.3579577544141337</v>
      </c>
      <c r="AJ1502" s="50">
        <v>2.0395577544141332</v>
      </c>
      <c r="AK1502" s="50">
        <v>0</v>
      </c>
      <c r="AL1502" s="50">
        <v>0</v>
      </c>
      <c r="AM1502" s="50"/>
      <c r="AN1502" s="50"/>
      <c r="AO1502" s="50"/>
      <c r="AP1502" s="50"/>
      <c r="AQ1502" s="50"/>
      <c r="AR1502" s="50"/>
      <c r="AS1502" s="50"/>
      <c r="AT1502" s="50"/>
      <c r="AU1502" s="50"/>
      <c r="AV1502" s="50"/>
      <c r="AW1502" s="50"/>
      <c r="AX1502" s="50">
        <f t="shared" si="487"/>
        <v>3.3975155088282669</v>
      </c>
      <c r="AY1502" s="50"/>
      <c r="AZ1502" s="50">
        <f t="shared" si="477"/>
        <v>79.743741194221869</v>
      </c>
      <c r="BA1502" s="50">
        <f t="shared" si="478"/>
        <v>129.35444458799401</v>
      </c>
      <c r="BB1502" s="50">
        <f t="shared" si="479"/>
        <v>133.88225433305237</v>
      </c>
      <c r="BC1502" s="17">
        <f t="shared" si="480"/>
        <v>19698</v>
      </c>
      <c r="BD1502" s="50">
        <f t="shared" si="481"/>
        <v>3.3975155088282669</v>
      </c>
      <c r="BE1502" s="50">
        <f t="shared" si="482"/>
        <v>79.743741194221869</v>
      </c>
      <c r="BF1502" s="50">
        <f t="shared" si="488"/>
        <v>130.4353747524319</v>
      </c>
      <c r="BG1502" s="50"/>
      <c r="BH1502" s="17">
        <f t="shared" si="483"/>
        <v>0</v>
      </c>
      <c r="BI1502" s="17">
        <f t="shared" si="491"/>
        <v>1502</v>
      </c>
      <c r="BJ1502" s="17">
        <f t="shared" si="489"/>
        <v>1502</v>
      </c>
      <c r="BK1502" s="150">
        <f t="shared" si="490"/>
        <v>25429</v>
      </c>
      <c r="BL1502" s="50" t="e">
        <f t="shared" ca="1" si="484"/>
        <v>#NAME?</v>
      </c>
      <c r="BM1502" s="50" t="e">
        <f t="shared" ca="1" si="485"/>
        <v>#NAME?</v>
      </c>
      <c r="BN1502" s="50" t="e">
        <f t="shared" ca="1" si="486"/>
        <v>#NAME?</v>
      </c>
    </row>
    <row r="1503" spans="1:66" x14ac:dyDescent="0.35">
      <c r="A1503" s="48">
        <v>25430</v>
      </c>
      <c r="B1503" s="17">
        <v>1969</v>
      </c>
      <c r="C1503" s="17">
        <v>8</v>
      </c>
      <c r="D1503" s="17">
        <v>227</v>
      </c>
      <c r="E1503" s="17">
        <v>15</v>
      </c>
      <c r="F1503" s="17">
        <v>6</v>
      </c>
      <c r="G1503" s="50">
        <v>13.3</v>
      </c>
      <c r="H1503" s="32">
        <v>5.591002711866933</v>
      </c>
      <c r="I1503" s="50">
        <v>12.666666666666666</v>
      </c>
      <c r="J1503" s="13">
        <v>0</v>
      </c>
      <c r="K1503" s="13">
        <f t="shared" si="472"/>
        <v>0</v>
      </c>
      <c r="L1503" s="13">
        <f t="shared" si="473"/>
        <v>0</v>
      </c>
      <c r="M1503" s="13" t="e">
        <f ca="1">CalcTable[[#This Row],[IWC]]-AE1502</f>
        <v>#NAME?</v>
      </c>
      <c r="N1503" s="13" t="e">
        <f ca="1">IF(CalcTable[[#This Row],[Day of Year]]&lt;123,FCAP,AE1502)</f>
        <v>#NAME?</v>
      </c>
      <c r="O1503" s="17" t="e">
        <f ca="1">IF(IRR_DRIP,5,COUNTIF('IDET Wind Values'!C1487:G1487,"&lt;="&amp;IRR_MAXWIND))</f>
        <v>#NAME?</v>
      </c>
      <c r="P1503" s="13" t="e">
        <f ca="1">CalcTable[[#This Row],[ET_o]]*KL</f>
        <v>#NAME?</v>
      </c>
      <c r="Q1503" s="13" t="e">
        <f ca="1">IF(WILTPT&lt;=0,1,MAX(0,MIN(1,(CalcTable[[#This Row],[IWC]]-WILTPT)/(MAD-WILTPT))))</f>
        <v>#NAME?</v>
      </c>
      <c r="R1503" s="13" t="e">
        <f ca="1">CalcTable[[#This Row],[ETMult]]*CalcTable[[#This Row],[ETb]]</f>
        <v>#NAME?</v>
      </c>
      <c r="S1503" s="13" t="b">
        <f>INDEX(IRR_LIST,CalcTable[[#This Row],[Day of Week]]+1)</f>
        <v>0</v>
      </c>
      <c r="T1503" s="13">
        <f t="shared" ca="1" si="474"/>
        <v>0</v>
      </c>
      <c r="U1503" s="13" t="b">
        <f ca="1">IF(CalcTable[[#This Row],[IrrPrecip]]&gt;=IC_MM,FALSE,TRUE)</f>
        <v>1</v>
      </c>
      <c r="V1503" s="13" t="b">
        <f t="shared" si="475"/>
        <v>1</v>
      </c>
      <c r="W1503" s="13" t="e">
        <f ca="1">IF(AND(IRR_DRIP=FALSE,CalcTable[[#This Row],[IrrHours]]&lt;=0),FALSE,TRUE)</f>
        <v>#NAME?</v>
      </c>
      <c r="X1503" s="13" t="e">
        <f ca="1">AND(CalcTable[[#This Row],[IrrDay]],CalcTable[[#This Row],[IrrRain]],CalcTable[[#This Row],[IrrWarm]],CalcTable[[#This Row],[IrrWindy]])</f>
        <v>#NAME?</v>
      </c>
      <c r="Y1503" s="13" t="e">
        <f t="shared" ca="1" si="476"/>
        <v>#NAME?</v>
      </c>
      <c r="Z1503" s="13" t="e">
        <f ca="1">CalcTable[[#This Row],[IrrHours]]/5</f>
        <v>#NAME?</v>
      </c>
      <c r="AA1503" s="13" t="e">
        <f ca="1">IF(CalcTable[[#This Row],[IrrFlag]]=FALSE,0,MAX(0,CalcTable[[#This Row],[VolRednWind]]*(FCAP*IRR_TARGET-CalcTable[[#This Row],[IWC]])))</f>
        <v>#NAME?</v>
      </c>
      <c r="AB1503" s="13" t="e">
        <f ca="1">CalcTable[[#This Row],[IWC]]+CalcTable[[#This Row],[Eff Precip]]+CalcTable[[#This Row],[IrrAmt]]-CalcTable[[#This Row],[AET]]</f>
        <v>#NAME?</v>
      </c>
      <c r="AC1503" s="13" t="e">
        <f ca="1">IF(CalcTable[[#This Row],[PWC]]&gt;FCAP,MIN(24*PERC,MIN(SAT,CalcTable[[#This Row],[PWC]])-FCAP),0)</f>
        <v>#NAME?</v>
      </c>
      <c r="AD1503" s="13" t="e">
        <f ca="1">IF(CalcTable[[#This Row],[PWC]]&gt;SAT,CalcTable[[#This Row],[PWC]]-SAT,0)</f>
        <v>#NAME?</v>
      </c>
      <c r="AE1503" s="13" t="e">
        <f ca="1">CalcTable[[#This Row],[PWC]]-CalcTable[[#This Row],[PercAmt]]-CalcTable[[#This Row],[Runoff]]</f>
        <v>#NAME?</v>
      </c>
      <c r="AF1503" s="13" t="e">
        <f ca="1">CalcTable[[#This Row],[IrrAmt]]/1000*CUR_IRR_AREA*10000/IRR_EFF</f>
        <v>#NAME?</v>
      </c>
      <c r="AG1503" s="147"/>
      <c r="AH1503" s="13"/>
      <c r="AI1503" s="50">
        <v>0</v>
      </c>
      <c r="AJ1503" s="50">
        <v>0</v>
      </c>
      <c r="AK1503" s="50">
        <v>0</v>
      </c>
      <c r="AL1503" s="50">
        <v>5.3071851781877726</v>
      </c>
      <c r="AM1503" s="50"/>
      <c r="AN1503" s="50"/>
      <c r="AO1503" s="50"/>
      <c r="AP1503" s="50"/>
      <c r="AQ1503" s="50"/>
      <c r="AR1503" s="50"/>
      <c r="AS1503" s="50"/>
      <c r="AT1503" s="50"/>
      <c r="AU1503" s="50"/>
      <c r="AV1503" s="50"/>
      <c r="AW1503" s="50"/>
      <c r="AX1503" s="50">
        <f t="shared" si="487"/>
        <v>5.3071851781877726</v>
      </c>
      <c r="AY1503" s="50"/>
      <c r="AZ1503" s="50">
        <f t="shared" si="477"/>
        <v>155.67743189350801</v>
      </c>
      <c r="BA1503" s="50">
        <f t="shared" si="478"/>
        <v>239.69382370905203</v>
      </c>
      <c r="BB1503" s="50">
        <f t="shared" si="479"/>
        <v>247.10703475160005</v>
      </c>
      <c r="BC1503" s="17">
        <f t="shared" si="480"/>
        <v>19698</v>
      </c>
      <c r="BD1503" s="50">
        <f t="shared" si="481"/>
        <v>5.3071851781877726</v>
      </c>
      <c r="BE1503" s="50">
        <f t="shared" si="482"/>
        <v>155.67743189350801</v>
      </c>
      <c r="BF1503" s="50">
        <f t="shared" si="488"/>
        <v>254.63871979707474</v>
      </c>
      <c r="BG1503" s="50"/>
      <c r="BH1503" s="17">
        <f t="shared" si="483"/>
        <v>0</v>
      </c>
      <c r="BI1503" s="17">
        <f t="shared" si="491"/>
        <v>1503</v>
      </c>
      <c r="BJ1503" s="17">
        <f t="shared" si="489"/>
        <v>1503</v>
      </c>
      <c r="BK1503" s="150">
        <f t="shared" si="490"/>
        <v>25430</v>
      </c>
      <c r="BL1503" s="50" t="e">
        <f t="shared" ca="1" si="484"/>
        <v>#NAME?</v>
      </c>
      <c r="BM1503" s="50" t="e">
        <f t="shared" ca="1" si="485"/>
        <v>#NAME?</v>
      </c>
      <c r="BN1503" s="50" t="e">
        <f t="shared" ca="1" si="486"/>
        <v>#NAME?</v>
      </c>
    </row>
    <row r="1504" spans="1:66" x14ac:dyDescent="0.35">
      <c r="A1504" s="48">
        <v>25431</v>
      </c>
      <c r="B1504" s="17">
        <v>1969</v>
      </c>
      <c r="C1504" s="17">
        <v>8</v>
      </c>
      <c r="D1504" s="17">
        <v>228</v>
      </c>
      <c r="E1504" s="17">
        <v>16</v>
      </c>
      <c r="F1504" s="17">
        <v>7</v>
      </c>
      <c r="G1504" s="50">
        <v>5</v>
      </c>
      <c r="H1504" s="32">
        <v>4.0905073382629924</v>
      </c>
      <c r="I1504" s="50">
        <v>33.333333333333336</v>
      </c>
      <c r="J1504" s="13">
        <v>3.3</v>
      </c>
      <c r="K1504" s="13">
        <f t="shared" si="472"/>
        <v>3.3</v>
      </c>
      <c r="L1504" s="13">
        <f t="shared" si="473"/>
        <v>0</v>
      </c>
      <c r="M1504" s="13" t="e">
        <f ca="1">CalcTable[[#This Row],[IWC]]-AE1503</f>
        <v>#NAME?</v>
      </c>
      <c r="N1504" s="13" t="e">
        <f ca="1">IF(CalcTable[[#This Row],[Day of Year]]&lt;123,FCAP,AE1503)</f>
        <v>#NAME?</v>
      </c>
      <c r="O1504" s="17" t="e">
        <f ca="1">IF(IRR_DRIP,5,COUNTIF('IDET Wind Values'!C1488:G1488,"&lt;="&amp;IRR_MAXWIND))</f>
        <v>#NAME?</v>
      </c>
      <c r="P1504" s="13" t="e">
        <f ca="1">CalcTable[[#This Row],[ET_o]]*KL</f>
        <v>#NAME?</v>
      </c>
      <c r="Q1504" s="13" t="e">
        <f ca="1">IF(WILTPT&lt;=0,1,MAX(0,MIN(1,(CalcTable[[#This Row],[IWC]]-WILTPT)/(MAD-WILTPT))))</f>
        <v>#NAME?</v>
      </c>
      <c r="R1504" s="13" t="e">
        <f ca="1">CalcTable[[#This Row],[ETMult]]*CalcTable[[#This Row],[ETb]]</f>
        <v>#NAME?</v>
      </c>
      <c r="S1504" s="13" t="b">
        <f>INDEX(IRR_LIST,CalcTable[[#This Row],[Day of Week]]+1)</f>
        <v>0</v>
      </c>
      <c r="T1504" s="13">
        <f t="shared" ca="1" si="474"/>
        <v>0</v>
      </c>
      <c r="U1504" s="13" t="b">
        <f ca="1">IF(CalcTable[[#This Row],[IrrPrecip]]&gt;=IC_MM,FALSE,TRUE)</f>
        <v>1</v>
      </c>
      <c r="V1504" s="13" t="b">
        <f t="shared" si="475"/>
        <v>1</v>
      </c>
      <c r="W1504" s="13" t="e">
        <f ca="1">IF(AND(IRR_DRIP=FALSE,CalcTable[[#This Row],[IrrHours]]&lt;=0),FALSE,TRUE)</f>
        <v>#NAME?</v>
      </c>
      <c r="X1504" s="13" t="e">
        <f ca="1">AND(CalcTable[[#This Row],[IrrDay]],CalcTable[[#This Row],[IrrRain]],CalcTable[[#This Row],[IrrWarm]],CalcTable[[#This Row],[IrrWindy]])</f>
        <v>#NAME?</v>
      </c>
      <c r="Y1504" s="13" t="e">
        <f t="shared" ca="1" si="476"/>
        <v>#NAME?</v>
      </c>
      <c r="Z1504" s="13" t="e">
        <f ca="1">CalcTable[[#This Row],[IrrHours]]/5</f>
        <v>#NAME?</v>
      </c>
      <c r="AA1504" s="13" t="e">
        <f ca="1">IF(CalcTable[[#This Row],[IrrFlag]]=FALSE,0,MAX(0,CalcTable[[#This Row],[VolRednWind]]*(FCAP*IRR_TARGET-CalcTable[[#This Row],[IWC]])))</f>
        <v>#NAME?</v>
      </c>
      <c r="AB1504" s="13" t="e">
        <f ca="1">CalcTable[[#This Row],[IWC]]+CalcTable[[#This Row],[Eff Precip]]+CalcTable[[#This Row],[IrrAmt]]-CalcTable[[#This Row],[AET]]</f>
        <v>#NAME?</v>
      </c>
      <c r="AC1504" s="13" t="e">
        <f ca="1">IF(CalcTable[[#This Row],[PWC]]&gt;FCAP,MIN(24*PERC,MIN(SAT,CalcTable[[#This Row],[PWC]])-FCAP),0)</f>
        <v>#NAME?</v>
      </c>
      <c r="AD1504" s="13" t="e">
        <f ca="1">IF(CalcTable[[#This Row],[PWC]]&gt;SAT,CalcTable[[#This Row],[PWC]]-SAT,0)</f>
        <v>#NAME?</v>
      </c>
      <c r="AE1504" s="13" t="e">
        <f ca="1">CalcTable[[#This Row],[PWC]]-CalcTable[[#This Row],[PercAmt]]-CalcTable[[#This Row],[Runoff]]</f>
        <v>#NAME?</v>
      </c>
      <c r="AF1504" s="13" t="e">
        <f ca="1">CalcTable[[#This Row],[IrrAmt]]/1000*CUR_IRR_AREA*10000/IRR_EFF</f>
        <v>#NAME?</v>
      </c>
      <c r="AG1504" s="147"/>
      <c r="AH1504" s="13"/>
      <c r="AI1504" s="50">
        <v>0</v>
      </c>
      <c r="AJ1504" s="50">
        <v>0</v>
      </c>
      <c r="AK1504" s="50">
        <v>8.6531169202304952</v>
      </c>
      <c r="AL1504" s="50">
        <v>0</v>
      </c>
      <c r="AM1504" s="50"/>
      <c r="AN1504" s="50"/>
      <c r="AO1504" s="50"/>
      <c r="AP1504" s="50"/>
      <c r="AQ1504" s="50"/>
      <c r="AR1504" s="50"/>
      <c r="AS1504" s="50"/>
      <c r="AT1504" s="50"/>
      <c r="AU1504" s="50"/>
      <c r="AV1504" s="50"/>
      <c r="AW1504" s="50"/>
      <c r="AX1504" s="50">
        <f t="shared" si="487"/>
        <v>8.6531169202304952</v>
      </c>
      <c r="AY1504" s="50"/>
      <c r="AZ1504" s="50">
        <f t="shared" si="477"/>
        <v>126.91238149671393</v>
      </c>
      <c r="BA1504" s="50">
        <f t="shared" si="478"/>
        <v>195.40477786001986</v>
      </c>
      <c r="BB1504" s="50">
        <f t="shared" si="479"/>
        <v>201.44822459795864</v>
      </c>
      <c r="BC1504" s="17">
        <f t="shared" si="480"/>
        <v>19698</v>
      </c>
      <c r="BD1504" s="50">
        <f t="shared" si="481"/>
        <v>8.6531169202304952</v>
      </c>
      <c r="BE1504" s="50">
        <f t="shared" si="482"/>
        <v>126.91238149671393</v>
      </c>
      <c r="BF1504" s="50">
        <f t="shared" si="488"/>
        <v>207.58825449296774</v>
      </c>
      <c r="BG1504" s="50"/>
      <c r="BH1504" s="17">
        <f t="shared" si="483"/>
        <v>0</v>
      </c>
      <c r="BI1504" s="17">
        <f t="shared" si="491"/>
        <v>1504</v>
      </c>
      <c r="BJ1504" s="17">
        <f t="shared" si="489"/>
        <v>1504</v>
      </c>
      <c r="BK1504" s="150">
        <f t="shared" si="490"/>
        <v>25431</v>
      </c>
      <c r="BL1504" s="50" t="e">
        <f t="shared" ca="1" si="484"/>
        <v>#NAME?</v>
      </c>
      <c r="BM1504" s="50" t="e">
        <f t="shared" ca="1" si="485"/>
        <v>#NAME?</v>
      </c>
      <c r="BN1504" s="50" t="e">
        <f t="shared" ca="1" si="486"/>
        <v>#NAME?</v>
      </c>
    </row>
    <row r="1505" spans="1:66" x14ac:dyDescent="0.35">
      <c r="A1505" s="48">
        <v>25432</v>
      </c>
      <c r="B1505" s="17">
        <v>1969</v>
      </c>
      <c r="C1505" s="17">
        <v>8</v>
      </c>
      <c r="D1505" s="17">
        <v>229</v>
      </c>
      <c r="E1505" s="17">
        <v>17</v>
      </c>
      <c r="F1505" s="17">
        <v>1</v>
      </c>
      <c r="G1505" s="50">
        <v>3.3</v>
      </c>
      <c r="H1505" s="32">
        <v>4.1064418999432295</v>
      </c>
      <c r="I1505" s="50">
        <v>3</v>
      </c>
      <c r="J1505" s="13">
        <v>0</v>
      </c>
      <c r="K1505" s="13">
        <f t="shared" si="472"/>
        <v>0</v>
      </c>
      <c r="L1505" s="13">
        <f t="shared" si="473"/>
        <v>0</v>
      </c>
      <c r="M1505" s="13" t="e">
        <f ca="1">CalcTable[[#This Row],[IWC]]-AE1504</f>
        <v>#NAME?</v>
      </c>
      <c r="N1505" s="13" t="e">
        <f ca="1">IF(CalcTable[[#This Row],[Day of Year]]&lt;123,FCAP,AE1504)</f>
        <v>#NAME?</v>
      </c>
      <c r="O1505" s="17" t="e">
        <f ca="1">IF(IRR_DRIP,5,COUNTIF('IDET Wind Values'!C1489:G1489,"&lt;="&amp;IRR_MAXWIND))</f>
        <v>#NAME?</v>
      </c>
      <c r="P1505" s="13" t="e">
        <f ca="1">CalcTable[[#This Row],[ET_o]]*KL</f>
        <v>#NAME?</v>
      </c>
      <c r="Q1505" s="13" t="e">
        <f ca="1">IF(WILTPT&lt;=0,1,MAX(0,MIN(1,(CalcTable[[#This Row],[IWC]]-WILTPT)/(MAD-WILTPT))))</f>
        <v>#NAME?</v>
      </c>
      <c r="R1505" s="13" t="e">
        <f ca="1">CalcTable[[#This Row],[ETMult]]*CalcTable[[#This Row],[ETb]]</f>
        <v>#NAME?</v>
      </c>
      <c r="S1505" s="13" t="b">
        <f>INDEX(IRR_LIST,CalcTable[[#This Row],[Day of Week]]+1)</f>
        <v>1</v>
      </c>
      <c r="T1505" s="13">
        <f t="shared" ca="1" si="474"/>
        <v>3.3</v>
      </c>
      <c r="U1505" s="13" t="b">
        <f ca="1">IF(CalcTable[[#This Row],[IrrPrecip]]&gt;=IC_MM,FALSE,TRUE)</f>
        <v>1</v>
      </c>
      <c r="V1505" s="13" t="b">
        <f t="shared" si="475"/>
        <v>1</v>
      </c>
      <c r="W1505" s="13" t="e">
        <f ca="1">IF(AND(IRR_DRIP=FALSE,CalcTable[[#This Row],[IrrHours]]&lt;=0),FALSE,TRUE)</f>
        <v>#NAME?</v>
      </c>
      <c r="X1505" s="13" t="e">
        <f ca="1">AND(CalcTable[[#This Row],[IrrDay]],CalcTable[[#This Row],[IrrRain]],CalcTable[[#This Row],[IrrWarm]],CalcTable[[#This Row],[IrrWindy]])</f>
        <v>#NAME?</v>
      </c>
      <c r="Y1505" s="13" t="e">
        <f t="shared" ca="1" si="476"/>
        <v>#NAME?</v>
      </c>
      <c r="Z1505" s="13" t="e">
        <f ca="1">CalcTable[[#This Row],[IrrHours]]/5</f>
        <v>#NAME?</v>
      </c>
      <c r="AA1505" s="13" t="e">
        <f ca="1">IF(CalcTable[[#This Row],[IrrFlag]]=FALSE,0,MAX(0,CalcTable[[#This Row],[VolRednWind]]*(FCAP*IRR_TARGET-CalcTable[[#This Row],[IWC]])))</f>
        <v>#NAME?</v>
      </c>
      <c r="AB1505" s="13" t="e">
        <f ca="1">CalcTable[[#This Row],[IWC]]+CalcTable[[#This Row],[Eff Precip]]+CalcTable[[#This Row],[IrrAmt]]-CalcTable[[#This Row],[AET]]</f>
        <v>#NAME?</v>
      </c>
      <c r="AC1505" s="13" t="e">
        <f ca="1">IF(CalcTable[[#This Row],[PWC]]&gt;FCAP,MIN(24*PERC,MIN(SAT,CalcTable[[#This Row],[PWC]])-FCAP),0)</f>
        <v>#NAME?</v>
      </c>
      <c r="AD1505" s="13" t="e">
        <f ca="1">IF(CalcTable[[#This Row],[PWC]]&gt;SAT,CalcTable[[#This Row],[PWC]]-SAT,0)</f>
        <v>#NAME?</v>
      </c>
      <c r="AE1505" s="13" t="e">
        <f ca="1">CalcTable[[#This Row],[PWC]]-CalcTable[[#This Row],[PercAmt]]-CalcTable[[#This Row],[Runoff]]</f>
        <v>#NAME?</v>
      </c>
      <c r="AF1505" s="13" t="e">
        <f ca="1">CalcTable[[#This Row],[IrrAmt]]/1000*CUR_IRR_AREA*10000/IRR_EFF</f>
        <v>#NAME?</v>
      </c>
      <c r="AG1505" s="147"/>
      <c r="AH1505" s="13"/>
      <c r="AI1505" s="50">
        <v>8.7539025425280474</v>
      </c>
      <c r="AJ1505" s="50">
        <v>10.984859159022205</v>
      </c>
      <c r="AK1505" s="50">
        <v>0</v>
      </c>
      <c r="AL1505" s="50">
        <v>0</v>
      </c>
      <c r="AM1505" s="50"/>
      <c r="AN1505" s="50"/>
      <c r="AO1505" s="50"/>
      <c r="AP1505" s="50"/>
      <c r="AQ1505" s="50"/>
      <c r="AR1505" s="50"/>
      <c r="AS1505" s="50"/>
      <c r="AT1505" s="50"/>
      <c r="AU1505" s="50"/>
      <c r="AV1505" s="50"/>
      <c r="AW1505" s="50"/>
      <c r="AX1505" s="50">
        <f t="shared" si="487"/>
        <v>19.738761701550253</v>
      </c>
      <c r="AY1505" s="50"/>
      <c r="AZ1505" s="50">
        <f t="shared" si="477"/>
        <v>450.61310595506279</v>
      </c>
      <c r="BA1505" s="50">
        <f t="shared" si="478"/>
        <v>729.21020120775677</v>
      </c>
      <c r="BB1505" s="50">
        <f t="shared" si="479"/>
        <v>754.60230924873429</v>
      </c>
      <c r="BC1505" s="17">
        <f t="shared" si="480"/>
        <v>19698</v>
      </c>
      <c r="BD1505" s="50">
        <f t="shared" si="481"/>
        <v>19.738761701550253</v>
      </c>
      <c r="BE1505" s="50">
        <f t="shared" si="482"/>
        <v>450.61310595506279</v>
      </c>
      <c r="BF1505" s="50">
        <f t="shared" si="488"/>
        <v>737.05959193026592</v>
      </c>
      <c r="BG1505" s="50"/>
      <c r="BH1505" s="17">
        <f t="shared" si="483"/>
        <v>0</v>
      </c>
      <c r="BI1505" s="17">
        <f t="shared" si="491"/>
        <v>1505</v>
      </c>
      <c r="BJ1505" s="17">
        <f t="shared" si="489"/>
        <v>1505</v>
      </c>
      <c r="BK1505" s="150">
        <f t="shared" si="490"/>
        <v>25432</v>
      </c>
      <c r="BL1505" s="50" t="e">
        <f t="shared" ca="1" si="484"/>
        <v>#NAME?</v>
      </c>
      <c r="BM1505" s="50" t="e">
        <f t="shared" ca="1" si="485"/>
        <v>#NAME?</v>
      </c>
      <c r="BN1505" s="50" t="e">
        <f t="shared" ca="1" si="486"/>
        <v>#NAME?</v>
      </c>
    </row>
    <row r="1506" spans="1:66" x14ac:dyDescent="0.35">
      <c r="A1506" s="48">
        <v>25433</v>
      </c>
      <c r="B1506" s="17">
        <v>1969</v>
      </c>
      <c r="C1506" s="17">
        <v>8</v>
      </c>
      <c r="D1506" s="17">
        <v>230</v>
      </c>
      <c r="E1506" s="17">
        <v>18</v>
      </c>
      <c r="F1506" s="17">
        <v>2</v>
      </c>
      <c r="G1506" s="50">
        <v>5</v>
      </c>
      <c r="H1506" s="32">
        <v>5.2444657648341755</v>
      </c>
      <c r="I1506" s="50">
        <v>5.166666666666667</v>
      </c>
      <c r="J1506" s="13">
        <v>0</v>
      </c>
      <c r="K1506" s="13">
        <f t="shared" si="472"/>
        <v>0</v>
      </c>
      <c r="L1506" s="13">
        <f t="shared" si="473"/>
        <v>0</v>
      </c>
      <c r="M1506" s="13" t="e">
        <f ca="1">CalcTable[[#This Row],[IWC]]-AE1505</f>
        <v>#NAME?</v>
      </c>
      <c r="N1506" s="13" t="e">
        <f ca="1">IF(CalcTable[[#This Row],[Day of Year]]&lt;123,FCAP,AE1505)</f>
        <v>#NAME?</v>
      </c>
      <c r="O1506" s="17" t="e">
        <f ca="1">IF(IRR_DRIP,5,COUNTIF('IDET Wind Values'!C1490:G1490,"&lt;="&amp;IRR_MAXWIND))</f>
        <v>#NAME?</v>
      </c>
      <c r="P1506" s="13" t="e">
        <f ca="1">CalcTable[[#This Row],[ET_o]]*KL</f>
        <v>#NAME?</v>
      </c>
      <c r="Q1506" s="13" t="e">
        <f ca="1">IF(WILTPT&lt;=0,1,MAX(0,MIN(1,(CalcTable[[#This Row],[IWC]]-WILTPT)/(MAD-WILTPT))))</f>
        <v>#NAME?</v>
      </c>
      <c r="R1506" s="13" t="e">
        <f ca="1">CalcTable[[#This Row],[ETMult]]*CalcTable[[#This Row],[ETb]]</f>
        <v>#NAME?</v>
      </c>
      <c r="S1506" s="13" t="b">
        <f>INDEX(IRR_LIST,CalcTable[[#This Row],[Day of Week]]+1)</f>
        <v>0</v>
      </c>
      <c r="T1506" s="13">
        <f t="shared" ca="1" si="474"/>
        <v>3.3</v>
      </c>
      <c r="U1506" s="13" t="b">
        <f ca="1">IF(CalcTable[[#This Row],[IrrPrecip]]&gt;=IC_MM,FALSE,TRUE)</f>
        <v>1</v>
      </c>
      <c r="V1506" s="13" t="b">
        <f t="shared" si="475"/>
        <v>1</v>
      </c>
      <c r="W1506" s="13" t="e">
        <f ca="1">IF(AND(IRR_DRIP=FALSE,CalcTable[[#This Row],[IrrHours]]&lt;=0),FALSE,TRUE)</f>
        <v>#NAME?</v>
      </c>
      <c r="X1506" s="13" t="e">
        <f ca="1">AND(CalcTable[[#This Row],[IrrDay]],CalcTable[[#This Row],[IrrRain]],CalcTable[[#This Row],[IrrWarm]],CalcTable[[#This Row],[IrrWindy]])</f>
        <v>#NAME?</v>
      </c>
      <c r="Y1506" s="13" t="e">
        <f t="shared" ca="1" si="476"/>
        <v>#NAME?</v>
      </c>
      <c r="Z1506" s="13" t="e">
        <f ca="1">CalcTable[[#This Row],[IrrHours]]/5</f>
        <v>#NAME?</v>
      </c>
      <c r="AA1506" s="13" t="e">
        <f ca="1">IF(CalcTable[[#This Row],[IrrFlag]]=FALSE,0,MAX(0,CalcTable[[#This Row],[VolRednWind]]*(FCAP*IRR_TARGET-CalcTable[[#This Row],[IWC]])))</f>
        <v>#NAME?</v>
      </c>
      <c r="AB1506" s="13" t="e">
        <f ca="1">CalcTable[[#This Row],[IWC]]+CalcTable[[#This Row],[Eff Precip]]+CalcTable[[#This Row],[IrrAmt]]-CalcTable[[#This Row],[AET]]</f>
        <v>#NAME?</v>
      </c>
      <c r="AC1506" s="13" t="e">
        <f ca="1">IF(CalcTable[[#This Row],[PWC]]&gt;FCAP,MIN(24*PERC,MIN(SAT,CalcTable[[#This Row],[PWC]])-FCAP),0)</f>
        <v>#NAME?</v>
      </c>
      <c r="AD1506" s="13" t="e">
        <f ca="1">IF(CalcTable[[#This Row],[PWC]]&gt;SAT,CalcTable[[#This Row],[PWC]]-SAT,0)</f>
        <v>#NAME?</v>
      </c>
      <c r="AE1506" s="13" t="e">
        <f ca="1">CalcTable[[#This Row],[PWC]]-CalcTable[[#This Row],[PercAmt]]-CalcTable[[#This Row],[Runoff]]</f>
        <v>#NAME?</v>
      </c>
      <c r="AF1506" s="13" t="e">
        <f ca="1">CalcTable[[#This Row],[IrrAmt]]/1000*CUR_IRR_AREA*10000/IRR_EFF</f>
        <v>#NAME?</v>
      </c>
      <c r="AG1506" s="147"/>
      <c r="AH1506" s="13"/>
      <c r="AI1506" s="50">
        <v>0</v>
      </c>
      <c r="AJ1506" s="50">
        <v>0</v>
      </c>
      <c r="AK1506" s="50">
        <v>2.074617217987512</v>
      </c>
      <c r="AL1506" s="50">
        <v>7.5833735725402356</v>
      </c>
      <c r="AM1506" s="50"/>
      <c r="AN1506" s="50"/>
      <c r="AO1506" s="50"/>
      <c r="AP1506" s="50"/>
      <c r="AQ1506" s="50"/>
      <c r="AR1506" s="50"/>
      <c r="AS1506" s="50"/>
      <c r="AT1506" s="50"/>
      <c r="AU1506" s="50"/>
      <c r="AV1506" s="50"/>
      <c r="AW1506" s="50"/>
      <c r="AX1506" s="50">
        <f t="shared" si="487"/>
        <v>9.657990790527748</v>
      </c>
      <c r="AY1506" s="50"/>
      <c r="AZ1506" s="50">
        <f t="shared" si="477"/>
        <v>252.87334399166377</v>
      </c>
      <c r="BA1506" s="50">
        <f t="shared" si="478"/>
        <v>389.34467249510135</v>
      </c>
      <c r="BB1506" s="50">
        <f t="shared" si="479"/>
        <v>401.3862603042283</v>
      </c>
      <c r="BC1506" s="17">
        <f t="shared" si="480"/>
        <v>19698</v>
      </c>
      <c r="BD1506" s="50">
        <f t="shared" si="481"/>
        <v>9.657990790527748</v>
      </c>
      <c r="BE1506" s="50">
        <f t="shared" si="482"/>
        <v>252.87334399166377</v>
      </c>
      <c r="BF1506" s="50">
        <f t="shared" si="488"/>
        <v>413.62029037638428</v>
      </c>
      <c r="BG1506" s="50"/>
      <c r="BH1506" s="17">
        <f t="shared" si="483"/>
        <v>0</v>
      </c>
      <c r="BI1506" s="17">
        <f t="shared" si="491"/>
        <v>1506</v>
      </c>
      <c r="BJ1506" s="17">
        <f t="shared" si="489"/>
        <v>1506</v>
      </c>
      <c r="BK1506" s="150">
        <f t="shared" si="490"/>
        <v>25433</v>
      </c>
      <c r="BL1506" s="50" t="e">
        <f t="shared" ca="1" si="484"/>
        <v>#NAME?</v>
      </c>
      <c r="BM1506" s="50" t="e">
        <f t="shared" ca="1" si="485"/>
        <v>#NAME?</v>
      </c>
      <c r="BN1506" s="50" t="e">
        <f t="shared" ca="1" si="486"/>
        <v>#NAME?</v>
      </c>
    </row>
    <row r="1507" spans="1:66" x14ac:dyDescent="0.35">
      <c r="A1507" s="48">
        <v>25434</v>
      </c>
      <c r="B1507" s="17">
        <v>1969</v>
      </c>
      <c r="C1507" s="17">
        <v>8</v>
      </c>
      <c r="D1507" s="17">
        <v>231</v>
      </c>
      <c r="E1507" s="17">
        <v>19</v>
      </c>
      <c r="F1507" s="17">
        <v>3</v>
      </c>
      <c r="G1507" s="50">
        <v>12.8</v>
      </c>
      <c r="H1507" s="32">
        <v>5.1621570617859289</v>
      </c>
      <c r="I1507" s="50">
        <v>12.166666666666666</v>
      </c>
      <c r="J1507" s="13">
        <v>0</v>
      </c>
      <c r="K1507" s="13">
        <f t="shared" si="472"/>
        <v>0</v>
      </c>
      <c r="L1507" s="13">
        <f t="shared" si="473"/>
        <v>0</v>
      </c>
      <c r="M1507" s="13" t="e">
        <f ca="1">CalcTable[[#This Row],[IWC]]-AE1506</f>
        <v>#NAME?</v>
      </c>
      <c r="N1507" s="13" t="e">
        <f ca="1">IF(CalcTable[[#This Row],[Day of Year]]&lt;123,FCAP,AE1506)</f>
        <v>#NAME?</v>
      </c>
      <c r="O1507" s="17" t="e">
        <f ca="1">IF(IRR_DRIP,5,COUNTIF('IDET Wind Values'!C1491:G1491,"&lt;="&amp;IRR_MAXWIND))</f>
        <v>#NAME?</v>
      </c>
      <c r="P1507" s="13" t="e">
        <f ca="1">CalcTable[[#This Row],[ET_o]]*KL</f>
        <v>#NAME?</v>
      </c>
      <c r="Q1507" s="13" t="e">
        <f ca="1">IF(WILTPT&lt;=0,1,MAX(0,MIN(1,(CalcTable[[#This Row],[IWC]]-WILTPT)/(MAD-WILTPT))))</f>
        <v>#NAME?</v>
      </c>
      <c r="R1507" s="13" t="e">
        <f ca="1">CalcTable[[#This Row],[ETMult]]*CalcTable[[#This Row],[ETb]]</f>
        <v>#NAME?</v>
      </c>
      <c r="S1507" s="13" t="b">
        <f>INDEX(IRR_LIST,CalcTable[[#This Row],[Day of Week]]+1)</f>
        <v>1</v>
      </c>
      <c r="T1507" s="13">
        <f t="shared" ca="1" si="474"/>
        <v>0</v>
      </c>
      <c r="U1507" s="13" t="b">
        <f ca="1">IF(CalcTable[[#This Row],[IrrPrecip]]&gt;=IC_MM,FALSE,TRUE)</f>
        <v>1</v>
      </c>
      <c r="V1507" s="13" t="b">
        <f t="shared" si="475"/>
        <v>1</v>
      </c>
      <c r="W1507" s="13" t="e">
        <f ca="1">IF(AND(IRR_DRIP=FALSE,CalcTable[[#This Row],[IrrHours]]&lt;=0),FALSE,TRUE)</f>
        <v>#NAME?</v>
      </c>
      <c r="X1507" s="13" t="e">
        <f ca="1">AND(CalcTable[[#This Row],[IrrDay]],CalcTable[[#This Row],[IrrRain]],CalcTable[[#This Row],[IrrWarm]],CalcTable[[#This Row],[IrrWindy]])</f>
        <v>#NAME?</v>
      </c>
      <c r="Y1507" s="13" t="e">
        <f t="shared" ca="1" si="476"/>
        <v>#NAME?</v>
      </c>
      <c r="Z1507" s="13" t="e">
        <f ca="1">CalcTable[[#This Row],[IrrHours]]/5</f>
        <v>#NAME?</v>
      </c>
      <c r="AA1507" s="13" t="e">
        <f ca="1">IF(CalcTable[[#This Row],[IrrFlag]]=FALSE,0,MAX(0,CalcTable[[#This Row],[VolRednWind]]*(FCAP*IRR_TARGET-CalcTable[[#This Row],[IWC]])))</f>
        <v>#NAME?</v>
      </c>
      <c r="AB1507" s="13" t="e">
        <f ca="1">CalcTable[[#This Row],[IWC]]+CalcTable[[#This Row],[Eff Precip]]+CalcTable[[#This Row],[IrrAmt]]-CalcTable[[#This Row],[AET]]</f>
        <v>#NAME?</v>
      </c>
      <c r="AC1507" s="13" t="e">
        <f ca="1">IF(CalcTable[[#This Row],[PWC]]&gt;FCAP,MIN(24*PERC,MIN(SAT,CalcTable[[#This Row],[PWC]])-FCAP),0)</f>
        <v>#NAME?</v>
      </c>
      <c r="AD1507" s="13" t="e">
        <f ca="1">IF(CalcTable[[#This Row],[PWC]]&gt;SAT,CalcTable[[#This Row],[PWC]]-SAT,0)</f>
        <v>#NAME?</v>
      </c>
      <c r="AE1507" s="13" t="e">
        <f ca="1">CalcTable[[#This Row],[PWC]]-CalcTable[[#This Row],[PercAmt]]-CalcTable[[#This Row],[Runoff]]</f>
        <v>#NAME?</v>
      </c>
      <c r="AF1507" s="13" t="e">
        <f ca="1">CalcTable[[#This Row],[IrrAmt]]/1000*CUR_IRR_AREA*10000/IRR_EFF</f>
        <v>#NAME?</v>
      </c>
      <c r="AG1507" s="147"/>
      <c r="AH1507" s="13"/>
      <c r="AI1507" s="50">
        <v>6.3647284048147128</v>
      </c>
      <c r="AJ1507" s="50">
        <v>8.3213248828153947</v>
      </c>
      <c r="AK1507" s="50">
        <v>0</v>
      </c>
      <c r="AL1507" s="50">
        <v>0</v>
      </c>
      <c r="AM1507" s="50"/>
      <c r="AN1507" s="50"/>
      <c r="AO1507" s="50"/>
      <c r="AP1507" s="50"/>
      <c r="AQ1507" s="50"/>
      <c r="AR1507" s="50"/>
      <c r="AS1507" s="50"/>
      <c r="AT1507" s="50"/>
      <c r="AU1507" s="50"/>
      <c r="AV1507" s="50"/>
      <c r="AW1507" s="50"/>
      <c r="AX1507" s="50">
        <f t="shared" si="487"/>
        <v>14.686053287630108</v>
      </c>
      <c r="AY1507" s="50"/>
      <c r="AZ1507" s="50">
        <f t="shared" si="477"/>
        <v>337.4415464998674</v>
      </c>
      <c r="BA1507" s="50">
        <f t="shared" si="478"/>
        <v>546.3761756129004</v>
      </c>
      <c r="BB1507" s="50">
        <f t="shared" si="479"/>
        <v>565.42518938472062</v>
      </c>
      <c r="BC1507" s="17">
        <f t="shared" si="480"/>
        <v>19698</v>
      </c>
      <c r="BD1507" s="50">
        <f t="shared" si="481"/>
        <v>14.686053287630108</v>
      </c>
      <c r="BE1507" s="50">
        <f t="shared" si="482"/>
        <v>337.4415464998674</v>
      </c>
      <c r="BF1507" s="50">
        <f t="shared" si="488"/>
        <v>551.94694800624177</v>
      </c>
      <c r="BG1507" s="50"/>
      <c r="BH1507" s="17">
        <f t="shared" si="483"/>
        <v>0</v>
      </c>
      <c r="BI1507" s="17">
        <f t="shared" si="491"/>
        <v>1507</v>
      </c>
      <c r="BJ1507" s="17">
        <f t="shared" si="489"/>
        <v>1507</v>
      </c>
      <c r="BK1507" s="150">
        <f t="shared" si="490"/>
        <v>25434</v>
      </c>
      <c r="BL1507" s="50" t="e">
        <f t="shared" ca="1" si="484"/>
        <v>#NAME?</v>
      </c>
      <c r="BM1507" s="50" t="e">
        <f t="shared" ca="1" si="485"/>
        <v>#NAME?</v>
      </c>
      <c r="BN1507" s="50" t="e">
        <f t="shared" ca="1" si="486"/>
        <v>#NAME?</v>
      </c>
    </row>
    <row r="1508" spans="1:66" x14ac:dyDescent="0.35">
      <c r="A1508" s="48">
        <v>25435</v>
      </c>
      <c r="B1508" s="17">
        <v>1969</v>
      </c>
      <c r="C1508" s="17">
        <v>8</v>
      </c>
      <c r="D1508" s="17">
        <v>232</v>
      </c>
      <c r="E1508" s="17">
        <v>20</v>
      </c>
      <c r="F1508" s="17">
        <v>4</v>
      </c>
      <c r="G1508" s="50">
        <v>5</v>
      </c>
      <c r="H1508" s="32">
        <v>4.6098582271154482</v>
      </c>
      <c r="I1508" s="50">
        <v>8.8333333333333339</v>
      </c>
      <c r="J1508" s="13">
        <v>0</v>
      </c>
      <c r="K1508" s="13">
        <f t="shared" si="472"/>
        <v>0</v>
      </c>
      <c r="L1508" s="13">
        <f t="shared" si="473"/>
        <v>0</v>
      </c>
      <c r="M1508" s="13" t="e">
        <f ca="1">CalcTable[[#This Row],[IWC]]-AE1507</f>
        <v>#NAME?</v>
      </c>
      <c r="N1508" s="13" t="e">
        <f ca="1">IF(CalcTable[[#This Row],[Day of Year]]&lt;123,FCAP,AE1507)</f>
        <v>#NAME?</v>
      </c>
      <c r="O1508" s="17" t="e">
        <f ca="1">IF(IRR_DRIP,5,COUNTIF('IDET Wind Values'!C1492:G1492,"&lt;="&amp;IRR_MAXWIND))</f>
        <v>#NAME?</v>
      </c>
      <c r="P1508" s="13" t="e">
        <f ca="1">CalcTable[[#This Row],[ET_o]]*KL</f>
        <v>#NAME?</v>
      </c>
      <c r="Q1508" s="13" t="e">
        <f ca="1">IF(WILTPT&lt;=0,1,MAX(0,MIN(1,(CalcTable[[#This Row],[IWC]]-WILTPT)/(MAD-WILTPT))))</f>
        <v>#NAME?</v>
      </c>
      <c r="R1508" s="13" t="e">
        <f ca="1">CalcTable[[#This Row],[ETMult]]*CalcTable[[#This Row],[ETb]]</f>
        <v>#NAME?</v>
      </c>
      <c r="S1508" s="13" t="b">
        <f>INDEX(IRR_LIST,CalcTable[[#This Row],[Day of Week]]+1)</f>
        <v>0</v>
      </c>
      <c r="T1508" s="13">
        <f t="shared" ca="1" si="474"/>
        <v>0</v>
      </c>
      <c r="U1508" s="13" t="b">
        <f ca="1">IF(CalcTable[[#This Row],[IrrPrecip]]&gt;=IC_MM,FALSE,TRUE)</f>
        <v>1</v>
      </c>
      <c r="V1508" s="13" t="b">
        <f t="shared" si="475"/>
        <v>1</v>
      </c>
      <c r="W1508" s="13" t="e">
        <f ca="1">IF(AND(IRR_DRIP=FALSE,CalcTable[[#This Row],[IrrHours]]&lt;=0),FALSE,TRUE)</f>
        <v>#NAME?</v>
      </c>
      <c r="X1508" s="13" t="e">
        <f ca="1">AND(CalcTable[[#This Row],[IrrDay]],CalcTable[[#This Row],[IrrRain]],CalcTable[[#This Row],[IrrWarm]],CalcTable[[#This Row],[IrrWindy]])</f>
        <v>#NAME?</v>
      </c>
      <c r="Y1508" s="13" t="e">
        <f t="shared" ca="1" si="476"/>
        <v>#NAME?</v>
      </c>
      <c r="Z1508" s="13" t="e">
        <f ca="1">CalcTable[[#This Row],[IrrHours]]/5</f>
        <v>#NAME?</v>
      </c>
      <c r="AA1508" s="13" t="e">
        <f ca="1">IF(CalcTable[[#This Row],[IrrFlag]]=FALSE,0,MAX(0,CalcTable[[#This Row],[VolRednWind]]*(FCAP*IRR_TARGET-CalcTable[[#This Row],[IWC]])))</f>
        <v>#NAME?</v>
      </c>
      <c r="AB1508" s="13" t="e">
        <f ca="1">CalcTable[[#This Row],[IWC]]+CalcTable[[#This Row],[Eff Precip]]+CalcTable[[#This Row],[IrrAmt]]-CalcTable[[#This Row],[AET]]</f>
        <v>#NAME?</v>
      </c>
      <c r="AC1508" s="13" t="e">
        <f ca="1">IF(CalcTable[[#This Row],[PWC]]&gt;FCAP,MIN(24*PERC,MIN(SAT,CalcTable[[#This Row],[PWC]])-FCAP),0)</f>
        <v>#NAME?</v>
      </c>
      <c r="AD1508" s="13" t="e">
        <f ca="1">IF(CalcTable[[#This Row],[PWC]]&gt;SAT,CalcTable[[#This Row],[PWC]]-SAT,0)</f>
        <v>#NAME?</v>
      </c>
      <c r="AE1508" s="13" t="e">
        <f ca="1">CalcTable[[#This Row],[PWC]]-CalcTable[[#This Row],[PercAmt]]-CalcTable[[#This Row],[Runoff]]</f>
        <v>#NAME?</v>
      </c>
      <c r="AF1508" s="13" t="e">
        <f ca="1">CalcTable[[#This Row],[IrrAmt]]/1000*CUR_IRR_AREA*10000/IRR_EFF</f>
        <v>#NAME?</v>
      </c>
      <c r="AG1508" s="147"/>
      <c r="AH1508" s="13"/>
      <c r="AI1508" s="50">
        <v>0</v>
      </c>
      <c r="AJ1508" s="50">
        <v>0</v>
      </c>
      <c r="AK1508" s="50">
        <v>3.534227352648931</v>
      </c>
      <c r="AL1508" s="50">
        <v>5.5638502423899148</v>
      </c>
      <c r="AM1508" s="50"/>
      <c r="AN1508" s="50"/>
      <c r="AO1508" s="50"/>
      <c r="AP1508" s="50"/>
      <c r="AQ1508" s="50"/>
      <c r="AR1508" s="50"/>
      <c r="AS1508" s="50"/>
      <c r="AT1508" s="50"/>
      <c r="AU1508" s="50"/>
      <c r="AV1508" s="50"/>
      <c r="AW1508" s="50"/>
      <c r="AX1508" s="50">
        <f t="shared" si="487"/>
        <v>9.0980775950388448</v>
      </c>
      <c r="AY1508" s="50"/>
      <c r="AZ1508" s="50">
        <f t="shared" si="477"/>
        <v>215.04160828228851</v>
      </c>
      <c r="BA1508" s="50">
        <f t="shared" si="478"/>
        <v>331.09580957749182</v>
      </c>
      <c r="BB1508" s="50">
        <f t="shared" si="479"/>
        <v>341.33588616236273</v>
      </c>
      <c r="BC1508" s="17">
        <f t="shared" si="480"/>
        <v>19698</v>
      </c>
      <c r="BD1508" s="50">
        <f t="shared" si="481"/>
        <v>9.0980775950388448</v>
      </c>
      <c r="BE1508" s="50">
        <f t="shared" si="482"/>
        <v>215.04160828228851</v>
      </c>
      <c r="BF1508" s="50">
        <f t="shared" si="488"/>
        <v>351.73961421436746</v>
      </c>
      <c r="BG1508" s="50"/>
      <c r="BH1508" s="17">
        <f t="shared" si="483"/>
        <v>0</v>
      </c>
      <c r="BI1508" s="17">
        <f t="shared" si="491"/>
        <v>1508</v>
      </c>
      <c r="BJ1508" s="17">
        <f t="shared" si="489"/>
        <v>1508</v>
      </c>
      <c r="BK1508" s="150">
        <f t="shared" si="490"/>
        <v>25435</v>
      </c>
      <c r="BL1508" s="50" t="e">
        <f t="shared" ca="1" si="484"/>
        <v>#NAME?</v>
      </c>
      <c r="BM1508" s="50" t="e">
        <f t="shared" ca="1" si="485"/>
        <v>#NAME?</v>
      </c>
      <c r="BN1508" s="50" t="e">
        <f t="shared" ca="1" si="486"/>
        <v>#NAME?</v>
      </c>
    </row>
    <row r="1509" spans="1:66" x14ac:dyDescent="0.35">
      <c r="A1509" s="48">
        <v>25436</v>
      </c>
      <c r="B1509" s="17">
        <v>1969</v>
      </c>
      <c r="C1509" s="17">
        <v>8</v>
      </c>
      <c r="D1509" s="17">
        <v>233</v>
      </c>
      <c r="E1509" s="17">
        <v>21</v>
      </c>
      <c r="F1509" s="17">
        <v>5</v>
      </c>
      <c r="G1509" s="50">
        <v>7.8</v>
      </c>
      <c r="H1509" s="32">
        <v>5.6945417426212659</v>
      </c>
      <c r="I1509" s="50">
        <v>8</v>
      </c>
      <c r="J1509" s="13">
        <v>0</v>
      </c>
      <c r="K1509" s="13">
        <f t="shared" si="472"/>
        <v>0</v>
      </c>
      <c r="L1509" s="13">
        <f t="shared" si="473"/>
        <v>0</v>
      </c>
      <c r="M1509" s="13" t="e">
        <f ca="1">CalcTable[[#This Row],[IWC]]-AE1508</f>
        <v>#NAME?</v>
      </c>
      <c r="N1509" s="13" t="e">
        <f ca="1">IF(CalcTable[[#This Row],[Day of Year]]&lt;123,FCAP,AE1508)</f>
        <v>#NAME?</v>
      </c>
      <c r="O1509" s="17" t="e">
        <f ca="1">IF(IRR_DRIP,5,COUNTIF('IDET Wind Values'!C1493:G1493,"&lt;="&amp;IRR_MAXWIND))</f>
        <v>#NAME?</v>
      </c>
      <c r="P1509" s="13" t="e">
        <f ca="1">CalcTable[[#This Row],[ET_o]]*KL</f>
        <v>#NAME?</v>
      </c>
      <c r="Q1509" s="13" t="e">
        <f ca="1">IF(WILTPT&lt;=0,1,MAX(0,MIN(1,(CalcTable[[#This Row],[IWC]]-WILTPT)/(MAD-WILTPT))))</f>
        <v>#NAME?</v>
      </c>
      <c r="R1509" s="13" t="e">
        <f ca="1">CalcTable[[#This Row],[ETMult]]*CalcTable[[#This Row],[ETb]]</f>
        <v>#NAME?</v>
      </c>
      <c r="S1509" s="13" t="b">
        <f>INDEX(IRR_LIST,CalcTable[[#This Row],[Day of Week]]+1)</f>
        <v>1</v>
      </c>
      <c r="T1509" s="13">
        <f t="shared" ca="1" si="474"/>
        <v>0</v>
      </c>
      <c r="U1509" s="13" t="b">
        <f ca="1">IF(CalcTable[[#This Row],[IrrPrecip]]&gt;=IC_MM,FALSE,TRUE)</f>
        <v>1</v>
      </c>
      <c r="V1509" s="13" t="b">
        <f t="shared" si="475"/>
        <v>1</v>
      </c>
      <c r="W1509" s="13" t="e">
        <f ca="1">IF(AND(IRR_DRIP=FALSE,CalcTable[[#This Row],[IrrHours]]&lt;=0),FALSE,TRUE)</f>
        <v>#NAME?</v>
      </c>
      <c r="X1509" s="13" t="e">
        <f ca="1">AND(CalcTable[[#This Row],[IrrDay]],CalcTable[[#This Row],[IrrRain]],CalcTable[[#This Row],[IrrWarm]],CalcTable[[#This Row],[IrrWindy]])</f>
        <v>#NAME?</v>
      </c>
      <c r="Y1509" s="13" t="e">
        <f t="shared" ca="1" si="476"/>
        <v>#NAME?</v>
      </c>
      <c r="Z1509" s="13" t="e">
        <f ca="1">CalcTable[[#This Row],[IrrHours]]/5</f>
        <v>#NAME?</v>
      </c>
      <c r="AA1509" s="13" t="e">
        <f ca="1">IF(CalcTable[[#This Row],[IrrFlag]]=FALSE,0,MAX(0,CalcTable[[#This Row],[VolRednWind]]*(FCAP*IRR_TARGET-CalcTable[[#This Row],[IWC]])))</f>
        <v>#NAME?</v>
      </c>
      <c r="AB1509" s="13" t="e">
        <f ca="1">CalcTable[[#This Row],[IWC]]+CalcTable[[#This Row],[Eff Precip]]+CalcTable[[#This Row],[IrrAmt]]-CalcTable[[#This Row],[AET]]</f>
        <v>#NAME?</v>
      </c>
      <c r="AC1509" s="13" t="e">
        <f ca="1">IF(CalcTable[[#This Row],[PWC]]&gt;FCAP,MIN(24*PERC,MIN(SAT,CalcTable[[#This Row],[PWC]])-FCAP),0)</f>
        <v>#NAME?</v>
      </c>
      <c r="AD1509" s="13" t="e">
        <f ca="1">IF(CalcTable[[#This Row],[PWC]]&gt;SAT,CalcTable[[#This Row],[PWC]]-SAT,0)</f>
        <v>#NAME?</v>
      </c>
      <c r="AE1509" s="13" t="e">
        <f ca="1">CalcTable[[#This Row],[PWC]]-CalcTable[[#This Row],[PercAmt]]-CalcTable[[#This Row],[Runoff]]</f>
        <v>#NAME?</v>
      </c>
      <c r="AF1509" s="13" t="e">
        <f ca="1">CalcTable[[#This Row],[IrrAmt]]/1000*CUR_IRR_AREA*10000/IRR_EFF</f>
        <v>#NAME?</v>
      </c>
      <c r="AG1509" s="147"/>
      <c r="AH1509" s="13"/>
      <c r="AI1509" s="50">
        <v>0</v>
      </c>
      <c r="AJ1509" s="50">
        <v>0</v>
      </c>
      <c r="AK1509" s="50">
        <v>0</v>
      </c>
      <c r="AL1509" s="50">
        <v>0</v>
      </c>
      <c r="AM1509" s="50"/>
      <c r="AN1509" s="50"/>
      <c r="AO1509" s="50"/>
      <c r="AP1509" s="50"/>
      <c r="AQ1509" s="50"/>
      <c r="AR1509" s="50"/>
      <c r="AS1509" s="50"/>
      <c r="AT1509" s="50"/>
      <c r="AU1509" s="50"/>
      <c r="AV1509" s="50"/>
      <c r="AW1509" s="50"/>
      <c r="AX1509" s="50">
        <f t="shared" si="487"/>
        <v>0</v>
      </c>
      <c r="AY1509" s="50"/>
      <c r="AZ1509" s="50">
        <f t="shared" si="477"/>
        <v>0</v>
      </c>
      <c r="BA1509" s="50">
        <f t="shared" si="478"/>
        <v>0</v>
      </c>
      <c r="BB1509" s="50">
        <f t="shared" si="479"/>
        <v>0</v>
      </c>
      <c r="BC1509" s="17">
        <f t="shared" si="480"/>
        <v>19698</v>
      </c>
      <c r="BD1509" s="50">
        <f t="shared" si="481"/>
        <v>0</v>
      </c>
      <c r="BE1509" s="50">
        <f t="shared" si="482"/>
        <v>0</v>
      </c>
      <c r="BF1509" s="50">
        <f t="shared" si="488"/>
        <v>0</v>
      </c>
      <c r="BG1509" s="50"/>
      <c r="BH1509" s="17">
        <f t="shared" si="483"/>
        <v>0</v>
      </c>
      <c r="BI1509" s="17">
        <f t="shared" si="491"/>
        <v>1509</v>
      </c>
      <c r="BJ1509" s="17">
        <f t="shared" si="489"/>
        <v>1509</v>
      </c>
      <c r="BK1509" s="150">
        <f t="shared" si="490"/>
        <v>25436</v>
      </c>
      <c r="BL1509" s="50" t="e">
        <f t="shared" ca="1" si="484"/>
        <v>#NAME?</v>
      </c>
      <c r="BM1509" s="50" t="e">
        <f t="shared" ca="1" si="485"/>
        <v>#NAME?</v>
      </c>
      <c r="BN1509" s="50" t="e">
        <f t="shared" ca="1" si="486"/>
        <v>#NAME?</v>
      </c>
    </row>
    <row r="1510" spans="1:66" x14ac:dyDescent="0.35">
      <c r="A1510" s="48">
        <v>25437</v>
      </c>
      <c r="B1510" s="17">
        <v>1969</v>
      </c>
      <c r="C1510" s="17">
        <v>8</v>
      </c>
      <c r="D1510" s="17">
        <v>234</v>
      </c>
      <c r="E1510" s="17">
        <v>22</v>
      </c>
      <c r="F1510" s="17">
        <v>6</v>
      </c>
      <c r="G1510" s="50">
        <v>5.6</v>
      </c>
      <c r="H1510" s="32">
        <v>4.5012930816158478</v>
      </c>
      <c r="I1510" s="50">
        <v>12.5</v>
      </c>
      <c r="J1510" s="13">
        <v>0</v>
      </c>
      <c r="K1510" s="13">
        <f t="shared" si="472"/>
        <v>0</v>
      </c>
      <c r="L1510" s="13">
        <f t="shared" si="473"/>
        <v>0</v>
      </c>
      <c r="M1510" s="13" t="e">
        <f ca="1">CalcTable[[#This Row],[IWC]]-AE1509</f>
        <v>#NAME?</v>
      </c>
      <c r="N1510" s="13" t="e">
        <f ca="1">IF(CalcTable[[#This Row],[Day of Year]]&lt;123,FCAP,AE1509)</f>
        <v>#NAME?</v>
      </c>
      <c r="O1510" s="17" t="e">
        <f ca="1">IF(IRR_DRIP,5,COUNTIF('IDET Wind Values'!C1494:G1494,"&lt;="&amp;IRR_MAXWIND))</f>
        <v>#NAME?</v>
      </c>
      <c r="P1510" s="13" t="e">
        <f ca="1">CalcTable[[#This Row],[ET_o]]*KL</f>
        <v>#NAME?</v>
      </c>
      <c r="Q1510" s="13" t="e">
        <f ca="1">IF(WILTPT&lt;=0,1,MAX(0,MIN(1,(CalcTable[[#This Row],[IWC]]-WILTPT)/(MAD-WILTPT))))</f>
        <v>#NAME?</v>
      </c>
      <c r="R1510" s="13" t="e">
        <f ca="1">CalcTable[[#This Row],[ETMult]]*CalcTable[[#This Row],[ETb]]</f>
        <v>#NAME?</v>
      </c>
      <c r="S1510" s="13" t="b">
        <f>INDEX(IRR_LIST,CalcTable[[#This Row],[Day of Week]]+1)</f>
        <v>0</v>
      </c>
      <c r="T1510" s="13">
        <f t="shared" ca="1" si="474"/>
        <v>0</v>
      </c>
      <c r="U1510" s="13" t="b">
        <f ca="1">IF(CalcTable[[#This Row],[IrrPrecip]]&gt;=IC_MM,FALSE,TRUE)</f>
        <v>1</v>
      </c>
      <c r="V1510" s="13" t="b">
        <f t="shared" si="475"/>
        <v>1</v>
      </c>
      <c r="W1510" s="13" t="e">
        <f ca="1">IF(AND(IRR_DRIP=FALSE,CalcTable[[#This Row],[IrrHours]]&lt;=0),FALSE,TRUE)</f>
        <v>#NAME?</v>
      </c>
      <c r="X1510" s="13" t="e">
        <f ca="1">AND(CalcTable[[#This Row],[IrrDay]],CalcTable[[#This Row],[IrrRain]],CalcTable[[#This Row],[IrrWarm]],CalcTable[[#This Row],[IrrWindy]])</f>
        <v>#NAME?</v>
      </c>
      <c r="Y1510" s="13" t="e">
        <f t="shared" ca="1" si="476"/>
        <v>#NAME?</v>
      </c>
      <c r="Z1510" s="13" t="e">
        <f ca="1">CalcTable[[#This Row],[IrrHours]]/5</f>
        <v>#NAME?</v>
      </c>
      <c r="AA1510" s="13" t="e">
        <f ca="1">IF(CalcTable[[#This Row],[IrrFlag]]=FALSE,0,MAX(0,CalcTable[[#This Row],[VolRednWind]]*(FCAP*IRR_TARGET-CalcTable[[#This Row],[IWC]])))</f>
        <v>#NAME?</v>
      </c>
      <c r="AB1510" s="13" t="e">
        <f ca="1">CalcTable[[#This Row],[IWC]]+CalcTable[[#This Row],[Eff Precip]]+CalcTable[[#This Row],[IrrAmt]]-CalcTable[[#This Row],[AET]]</f>
        <v>#NAME?</v>
      </c>
      <c r="AC1510" s="13" t="e">
        <f ca="1">IF(CalcTable[[#This Row],[PWC]]&gt;FCAP,MIN(24*PERC,MIN(SAT,CalcTable[[#This Row],[PWC]])-FCAP),0)</f>
        <v>#NAME?</v>
      </c>
      <c r="AD1510" s="13" t="e">
        <f ca="1">IF(CalcTable[[#This Row],[PWC]]&gt;SAT,CalcTable[[#This Row],[PWC]]-SAT,0)</f>
        <v>#NAME?</v>
      </c>
      <c r="AE1510" s="13" t="e">
        <f ca="1">CalcTable[[#This Row],[PWC]]-CalcTable[[#This Row],[PercAmt]]-CalcTable[[#This Row],[Runoff]]</f>
        <v>#NAME?</v>
      </c>
      <c r="AF1510" s="13" t="e">
        <f ca="1">CalcTable[[#This Row],[IrrAmt]]/1000*CUR_IRR_AREA*10000/IRR_EFF</f>
        <v>#NAME?</v>
      </c>
      <c r="AG1510" s="147"/>
      <c r="AH1510" s="13"/>
      <c r="AI1510" s="50">
        <v>0</v>
      </c>
      <c r="AJ1510" s="50">
        <v>0</v>
      </c>
      <c r="AK1510" s="50">
        <v>0</v>
      </c>
      <c r="AL1510" s="50">
        <v>5.6674199833551953</v>
      </c>
      <c r="AM1510" s="50"/>
      <c r="AN1510" s="50"/>
      <c r="AO1510" s="50"/>
      <c r="AP1510" s="50"/>
      <c r="AQ1510" s="50"/>
      <c r="AR1510" s="50"/>
      <c r="AS1510" s="50"/>
      <c r="AT1510" s="50"/>
      <c r="AU1510" s="50"/>
      <c r="AV1510" s="50"/>
      <c r="AW1510" s="50"/>
      <c r="AX1510" s="50">
        <f t="shared" si="487"/>
        <v>5.6674199833551953</v>
      </c>
      <c r="AY1510" s="50"/>
      <c r="AZ1510" s="50">
        <f t="shared" si="477"/>
        <v>166.24431951175239</v>
      </c>
      <c r="BA1510" s="50">
        <f t="shared" si="478"/>
        <v>255.96347607365053</v>
      </c>
      <c r="BB1510" s="50">
        <f t="shared" si="479"/>
        <v>263.87987224087686</v>
      </c>
      <c r="BC1510" s="17">
        <f t="shared" si="480"/>
        <v>19698</v>
      </c>
      <c r="BD1510" s="50">
        <f t="shared" si="481"/>
        <v>5.6674199833551953</v>
      </c>
      <c r="BE1510" s="50">
        <f t="shared" si="482"/>
        <v>166.24431951175239</v>
      </c>
      <c r="BF1510" s="50">
        <f t="shared" si="488"/>
        <v>271.92278404853238</v>
      </c>
      <c r="BG1510" s="50"/>
      <c r="BH1510" s="17">
        <f t="shared" si="483"/>
        <v>0</v>
      </c>
      <c r="BI1510" s="17">
        <f t="shared" si="491"/>
        <v>1510</v>
      </c>
      <c r="BJ1510" s="17">
        <f t="shared" si="489"/>
        <v>1510</v>
      </c>
      <c r="BK1510" s="150">
        <f t="shared" si="490"/>
        <v>25437</v>
      </c>
      <c r="BL1510" s="50" t="e">
        <f t="shared" ca="1" si="484"/>
        <v>#NAME?</v>
      </c>
      <c r="BM1510" s="50" t="e">
        <f t="shared" ca="1" si="485"/>
        <v>#NAME?</v>
      </c>
      <c r="BN1510" s="50" t="e">
        <f t="shared" ca="1" si="486"/>
        <v>#NAME?</v>
      </c>
    </row>
    <row r="1511" spans="1:66" x14ac:dyDescent="0.35">
      <c r="A1511" s="48">
        <v>25438</v>
      </c>
      <c r="B1511" s="17">
        <v>1969</v>
      </c>
      <c r="C1511" s="17">
        <v>8</v>
      </c>
      <c r="D1511" s="17">
        <v>235</v>
      </c>
      <c r="E1511" s="17">
        <v>23</v>
      </c>
      <c r="F1511" s="17">
        <v>7</v>
      </c>
      <c r="G1511" s="50">
        <v>7.2</v>
      </c>
      <c r="H1511" s="32">
        <v>4.2205027239712276</v>
      </c>
      <c r="I1511" s="50">
        <v>16</v>
      </c>
      <c r="J1511" s="13">
        <v>0</v>
      </c>
      <c r="K1511" s="13">
        <f t="shared" si="472"/>
        <v>0</v>
      </c>
      <c r="L1511" s="13">
        <f t="shared" si="473"/>
        <v>0</v>
      </c>
      <c r="M1511" s="13" t="e">
        <f ca="1">CalcTable[[#This Row],[IWC]]-AE1510</f>
        <v>#NAME?</v>
      </c>
      <c r="N1511" s="13" t="e">
        <f ca="1">IF(CalcTable[[#This Row],[Day of Year]]&lt;123,FCAP,AE1510)</f>
        <v>#NAME?</v>
      </c>
      <c r="O1511" s="17" t="e">
        <f ca="1">IF(IRR_DRIP,5,COUNTIF('IDET Wind Values'!C1495:G1495,"&lt;="&amp;IRR_MAXWIND))</f>
        <v>#NAME?</v>
      </c>
      <c r="P1511" s="13" t="e">
        <f ca="1">CalcTable[[#This Row],[ET_o]]*KL</f>
        <v>#NAME?</v>
      </c>
      <c r="Q1511" s="13" t="e">
        <f ca="1">IF(WILTPT&lt;=0,1,MAX(0,MIN(1,(CalcTable[[#This Row],[IWC]]-WILTPT)/(MAD-WILTPT))))</f>
        <v>#NAME?</v>
      </c>
      <c r="R1511" s="13" t="e">
        <f ca="1">CalcTable[[#This Row],[ETMult]]*CalcTable[[#This Row],[ETb]]</f>
        <v>#NAME?</v>
      </c>
      <c r="S1511" s="13" t="b">
        <f>INDEX(IRR_LIST,CalcTable[[#This Row],[Day of Week]]+1)</f>
        <v>0</v>
      </c>
      <c r="T1511" s="13">
        <f t="shared" ca="1" si="474"/>
        <v>0</v>
      </c>
      <c r="U1511" s="13" t="b">
        <f ca="1">IF(CalcTable[[#This Row],[IrrPrecip]]&gt;=IC_MM,FALSE,TRUE)</f>
        <v>1</v>
      </c>
      <c r="V1511" s="13" t="b">
        <f t="shared" si="475"/>
        <v>1</v>
      </c>
      <c r="W1511" s="13" t="e">
        <f ca="1">IF(AND(IRR_DRIP=FALSE,CalcTable[[#This Row],[IrrHours]]&lt;=0),FALSE,TRUE)</f>
        <v>#NAME?</v>
      </c>
      <c r="X1511" s="13" t="e">
        <f ca="1">AND(CalcTable[[#This Row],[IrrDay]],CalcTable[[#This Row],[IrrRain]],CalcTable[[#This Row],[IrrWarm]],CalcTable[[#This Row],[IrrWindy]])</f>
        <v>#NAME?</v>
      </c>
      <c r="Y1511" s="13" t="e">
        <f t="shared" ca="1" si="476"/>
        <v>#NAME?</v>
      </c>
      <c r="Z1511" s="13" t="e">
        <f ca="1">CalcTable[[#This Row],[IrrHours]]/5</f>
        <v>#NAME?</v>
      </c>
      <c r="AA1511" s="13" t="e">
        <f ca="1">IF(CalcTable[[#This Row],[IrrFlag]]=FALSE,0,MAX(0,CalcTable[[#This Row],[VolRednWind]]*(FCAP*IRR_TARGET-CalcTable[[#This Row],[IWC]])))</f>
        <v>#NAME?</v>
      </c>
      <c r="AB1511" s="13" t="e">
        <f ca="1">CalcTable[[#This Row],[IWC]]+CalcTable[[#This Row],[Eff Precip]]+CalcTable[[#This Row],[IrrAmt]]-CalcTable[[#This Row],[AET]]</f>
        <v>#NAME?</v>
      </c>
      <c r="AC1511" s="13" t="e">
        <f ca="1">IF(CalcTable[[#This Row],[PWC]]&gt;FCAP,MIN(24*PERC,MIN(SAT,CalcTable[[#This Row],[PWC]])-FCAP),0)</f>
        <v>#NAME?</v>
      </c>
      <c r="AD1511" s="13" t="e">
        <f ca="1">IF(CalcTable[[#This Row],[PWC]]&gt;SAT,CalcTable[[#This Row],[PWC]]-SAT,0)</f>
        <v>#NAME?</v>
      </c>
      <c r="AE1511" s="13" t="e">
        <f ca="1">CalcTable[[#This Row],[PWC]]-CalcTable[[#This Row],[PercAmt]]-CalcTable[[#This Row],[Runoff]]</f>
        <v>#NAME?</v>
      </c>
      <c r="AF1511" s="13" t="e">
        <f ca="1">CalcTable[[#This Row],[IrrAmt]]/1000*CUR_IRR_AREA*10000/IRR_EFF</f>
        <v>#NAME?</v>
      </c>
      <c r="AG1511" s="147"/>
      <c r="AH1511" s="13"/>
      <c r="AI1511" s="50">
        <v>0</v>
      </c>
      <c r="AJ1511" s="50">
        <v>0</v>
      </c>
      <c r="AK1511" s="50">
        <v>4.4263834504623167</v>
      </c>
      <c r="AL1511" s="50">
        <v>0</v>
      </c>
      <c r="AM1511" s="50"/>
      <c r="AN1511" s="50"/>
      <c r="AO1511" s="50"/>
      <c r="AP1511" s="50"/>
      <c r="AQ1511" s="50"/>
      <c r="AR1511" s="50"/>
      <c r="AS1511" s="50"/>
      <c r="AT1511" s="50"/>
      <c r="AU1511" s="50"/>
      <c r="AV1511" s="50"/>
      <c r="AW1511" s="50"/>
      <c r="AX1511" s="50">
        <f t="shared" si="487"/>
        <v>4.4263834504623167</v>
      </c>
      <c r="AY1511" s="50"/>
      <c r="AZ1511" s="50">
        <f t="shared" si="477"/>
        <v>64.920290606780654</v>
      </c>
      <c r="BA1511" s="50">
        <f t="shared" si="478"/>
        <v>99.956637918376558</v>
      </c>
      <c r="BB1511" s="50">
        <f t="shared" si="479"/>
        <v>103.04808032822326</v>
      </c>
      <c r="BC1511" s="17">
        <f t="shared" si="480"/>
        <v>19698</v>
      </c>
      <c r="BD1511" s="50">
        <f t="shared" si="481"/>
        <v>4.4263834504623167</v>
      </c>
      <c r="BE1511" s="50">
        <f t="shared" si="482"/>
        <v>64.920290606780654</v>
      </c>
      <c r="BF1511" s="50">
        <f t="shared" si="488"/>
        <v>106.18892852929994</v>
      </c>
      <c r="BG1511" s="50"/>
      <c r="BH1511" s="17">
        <f t="shared" si="483"/>
        <v>0</v>
      </c>
      <c r="BI1511" s="17">
        <f t="shared" si="491"/>
        <v>1511</v>
      </c>
      <c r="BJ1511" s="17">
        <f t="shared" si="489"/>
        <v>1511</v>
      </c>
      <c r="BK1511" s="150">
        <f t="shared" si="490"/>
        <v>25438</v>
      </c>
      <c r="BL1511" s="50" t="e">
        <f t="shared" ca="1" si="484"/>
        <v>#NAME?</v>
      </c>
      <c r="BM1511" s="50" t="e">
        <f t="shared" ca="1" si="485"/>
        <v>#NAME?</v>
      </c>
      <c r="BN1511" s="50" t="e">
        <f t="shared" ca="1" si="486"/>
        <v>#NAME?</v>
      </c>
    </row>
    <row r="1512" spans="1:66" x14ac:dyDescent="0.35">
      <c r="A1512" s="48">
        <v>25439</v>
      </c>
      <c r="B1512" s="17">
        <v>1969</v>
      </c>
      <c r="C1512" s="17">
        <v>8</v>
      </c>
      <c r="D1512" s="17">
        <v>236</v>
      </c>
      <c r="E1512" s="17">
        <v>24</v>
      </c>
      <c r="F1512" s="17">
        <v>1</v>
      </c>
      <c r="G1512" s="50">
        <v>12.2</v>
      </c>
      <c r="H1512" s="32">
        <v>5.3604948173471216</v>
      </c>
      <c r="I1512" s="50">
        <v>8</v>
      </c>
      <c r="J1512" s="13">
        <v>0</v>
      </c>
      <c r="K1512" s="13">
        <f t="shared" si="472"/>
        <v>0</v>
      </c>
      <c r="L1512" s="13">
        <f t="shared" si="473"/>
        <v>0</v>
      </c>
      <c r="M1512" s="13" t="e">
        <f ca="1">CalcTable[[#This Row],[IWC]]-AE1511</f>
        <v>#NAME?</v>
      </c>
      <c r="N1512" s="13" t="e">
        <f ca="1">IF(CalcTable[[#This Row],[Day of Year]]&lt;123,FCAP,AE1511)</f>
        <v>#NAME?</v>
      </c>
      <c r="O1512" s="17" t="e">
        <f ca="1">IF(IRR_DRIP,5,COUNTIF('IDET Wind Values'!C1496:G1496,"&lt;="&amp;IRR_MAXWIND))</f>
        <v>#NAME?</v>
      </c>
      <c r="P1512" s="13" t="e">
        <f ca="1">CalcTable[[#This Row],[ET_o]]*KL</f>
        <v>#NAME?</v>
      </c>
      <c r="Q1512" s="13" t="e">
        <f ca="1">IF(WILTPT&lt;=0,1,MAX(0,MIN(1,(CalcTable[[#This Row],[IWC]]-WILTPT)/(MAD-WILTPT))))</f>
        <v>#NAME?</v>
      </c>
      <c r="R1512" s="13" t="e">
        <f ca="1">CalcTable[[#This Row],[ETMult]]*CalcTable[[#This Row],[ETb]]</f>
        <v>#NAME?</v>
      </c>
      <c r="S1512" s="13" t="b">
        <f>INDEX(IRR_LIST,CalcTable[[#This Row],[Day of Week]]+1)</f>
        <v>1</v>
      </c>
      <c r="T1512" s="13">
        <f t="shared" ca="1" si="474"/>
        <v>0</v>
      </c>
      <c r="U1512" s="13" t="b">
        <f ca="1">IF(CalcTable[[#This Row],[IrrPrecip]]&gt;=IC_MM,FALSE,TRUE)</f>
        <v>1</v>
      </c>
      <c r="V1512" s="13" t="b">
        <f t="shared" si="475"/>
        <v>1</v>
      </c>
      <c r="W1512" s="13" t="e">
        <f ca="1">IF(AND(IRR_DRIP=FALSE,CalcTable[[#This Row],[IrrHours]]&lt;=0),FALSE,TRUE)</f>
        <v>#NAME?</v>
      </c>
      <c r="X1512" s="13" t="e">
        <f ca="1">AND(CalcTable[[#This Row],[IrrDay]],CalcTable[[#This Row],[IrrRain]],CalcTable[[#This Row],[IrrWarm]],CalcTable[[#This Row],[IrrWindy]])</f>
        <v>#NAME?</v>
      </c>
      <c r="Y1512" s="13" t="e">
        <f t="shared" ca="1" si="476"/>
        <v>#NAME?</v>
      </c>
      <c r="Z1512" s="13" t="e">
        <f ca="1">CalcTable[[#This Row],[IrrHours]]/5</f>
        <v>#NAME?</v>
      </c>
      <c r="AA1512" s="13" t="e">
        <f ca="1">IF(CalcTable[[#This Row],[IrrFlag]]=FALSE,0,MAX(0,CalcTable[[#This Row],[VolRednWind]]*(FCAP*IRR_TARGET-CalcTable[[#This Row],[IWC]])))</f>
        <v>#NAME?</v>
      </c>
      <c r="AB1512" s="13" t="e">
        <f ca="1">CalcTable[[#This Row],[IWC]]+CalcTable[[#This Row],[Eff Precip]]+CalcTable[[#This Row],[IrrAmt]]-CalcTable[[#This Row],[AET]]</f>
        <v>#NAME?</v>
      </c>
      <c r="AC1512" s="13" t="e">
        <f ca="1">IF(CalcTable[[#This Row],[PWC]]&gt;FCAP,MIN(24*PERC,MIN(SAT,CalcTable[[#This Row],[PWC]])-FCAP),0)</f>
        <v>#NAME?</v>
      </c>
      <c r="AD1512" s="13" t="e">
        <f ca="1">IF(CalcTable[[#This Row],[PWC]]&gt;SAT,CalcTable[[#This Row],[PWC]]-SAT,0)</f>
        <v>#NAME?</v>
      </c>
      <c r="AE1512" s="13" t="e">
        <f ca="1">CalcTable[[#This Row],[PWC]]-CalcTable[[#This Row],[PercAmt]]-CalcTable[[#This Row],[Runoff]]</f>
        <v>#NAME?</v>
      </c>
      <c r="AF1512" s="13" t="e">
        <f ca="1">CalcTable[[#This Row],[IrrAmt]]/1000*CUR_IRR_AREA*10000/IRR_EFF</f>
        <v>#NAME?</v>
      </c>
      <c r="AG1512" s="147"/>
      <c r="AH1512" s="13"/>
      <c r="AI1512" s="50">
        <v>6.5622558849452819</v>
      </c>
      <c r="AJ1512" s="50">
        <v>8.9917587631414957</v>
      </c>
      <c r="AK1512" s="50">
        <v>0</v>
      </c>
      <c r="AL1512" s="50">
        <v>0</v>
      </c>
      <c r="AM1512" s="50"/>
      <c r="AN1512" s="50"/>
      <c r="AO1512" s="50"/>
      <c r="AP1512" s="50"/>
      <c r="AQ1512" s="50"/>
      <c r="AR1512" s="50"/>
      <c r="AS1512" s="50"/>
      <c r="AT1512" s="50"/>
      <c r="AU1512" s="50"/>
      <c r="AV1512" s="50"/>
      <c r="AW1512" s="50"/>
      <c r="AX1512" s="50">
        <f t="shared" si="487"/>
        <v>15.554014648086778</v>
      </c>
      <c r="AY1512" s="50"/>
      <c r="AZ1512" s="50">
        <f t="shared" si="477"/>
        <v>360.00467669801469</v>
      </c>
      <c r="BA1512" s="50">
        <f t="shared" si="478"/>
        <v>583.27733876787556</v>
      </c>
      <c r="BB1512" s="50">
        <f t="shared" si="479"/>
        <v>603.64091014973644</v>
      </c>
      <c r="BC1512" s="17">
        <f t="shared" si="480"/>
        <v>19698</v>
      </c>
      <c r="BD1512" s="50">
        <f t="shared" si="481"/>
        <v>15.554014648086778</v>
      </c>
      <c r="BE1512" s="50">
        <f t="shared" si="482"/>
        <v>360.00467669801469</v>
      </c>
      <c r="BF1512" s="50">
        <f t="shared" si="488"/>
        <v>588.85304620165095</v>
      </c>
      <c r="BG1512" s="50"/>
      <c r="BH1512" s="17">
        <f t="shared" si="483"/>
        <v>0</v>
      </c>
      <c r="BI1512" s="17">
        <f t="shared" si="491"/>
        <v>1512</v>
      </c>
      <c r="BJ1512" s="17">
        <f t="shared" si="489"/>
        <v>1512</v>
      </c>
      <c r="BK1512" s="150">
        <f t="shared" si="490"/>
        <v>25439</v>
      </c>
      <c r="BL1512" s="50" t="e">
        <f t="shared" ca="1" si="484"/>
        <v>#NAME?</v>
      </c>
      <c r="BM1512" s="50" t="e">
        <f t="shared" ca="1" si="485"/>
        <v>#NAME?</v>
      </c>
      <c r="BN1512" s="50" t="e">
        <f t="shared" ca="1" si="486"/>
        <v>#NAME?</v>
      </c>
    </row>
    <row r="1513" spans="1:66" x14ac:dyDescent="0.35">
      <c r="A1513" s="48">
        <v>25440</v>
      </c>
      <c r="B1513" s="17">
        <v>1969</v>
      </c>
      <c r="C1513" s="17">
        <v>8</v>
      </c>
      <c r="D1513" s="17">
        <v>237</v>
      </c>
      <c r="E1513" s="17">
        <v>25</v>
      </c>
      <c r="F1513" s="17">
        <v>2</v>
      </c>
      <c r="G1513" s="50">
        <v>12.8</v>
      </c>
      <c r="H1513" s="32">
        <v>5.4010539003480451</v>
      </c>
      <c r="I1513" s="50">
        <v>14.666666666666666</v>
      </c>
      <c r="J1513" s="13">
        <v>0</v>
      </c>
      <c r="K1513" s="13">
        <f t="shared" si="472"/>
        <v>0</v>
      </c>
      <c r="L1513" s="13">
        <f t="shared" si="473"/>
        <v>0</v>
      </c>
      <c r="M1513" s="13" t="e">
        <f ca="1">CalcTable[[#This Row],[IWC]]-AE1512</f>
        <v>#NAME?</v>
      </c>
      <c r="N1513" s="13" t="e">
        <f ca="1">IF(CalcTable[[#This Row],[Day of Year]]&lt;123,FCAP,AE1512)</f>
        <v>#NAME?</v>
      </c>
      <c r="O1513" s="17" t="e">
        <f ca="1">IF(IRR_DRIP,5,COUNTIF('IDET Wind Values'!C1497:G1497,"&lt;="&amp;IRR_MAXWIND))</f>
        <v>#NAME?</v>
      </c>
      <c r="P1513" s="13" t="e">
        <f ca="1">CalcTable[[#This Row],[ET_o]]*KL</f>
        <v>#NAME?</v>
      </c>
      <c r="Q1513" s="13" t="e">
        <f ca="1">IF(WILTPT&lt;=0,1,MAX(0,MIN(1,(CalcTable[[#This Row],[IWC]]-WILTPT)/(MAD-WILTPT))))</f>
        <v>#NAME?</v>
      </c>
      <c r="R1513" s="13" t="e">
        <f ca="1">CalcTable[[#This Row],[ETMult]]*CalcTable[[#This Row],[ETb]]</f>
        <v>#NAME?</v>
      </c>
      <c r="S1513" s="13" t="b">
        <f>INDEX(IRR_LIST,CalcTable[[#This Row],[Day of Week]]+1)</f>
        <v>0</v>
      </c>
      <c r="T1513" s="13">
        <f t="shared" ca="1" si="474"/>
        <v>0</v>
      </c>
      <c r="U1513" s="13" t="b">
        <f ca="1">IF(CalcTable[[#This Row],[IrrPrecip]]&gt;=IC_MM,FALSE,TRUE)</f>
        <v>1</v>
      </c>
      <c r="V1513" s="13" t="b">
        <f t="shared" si="475"/>
        <v>1</v>
      </c>
      <c r="W1513" s="13" t="e">
        <f ca="1">IF(AND(IRR_DRIP=FALSE,CalcTable[[#This Row],[IrrHours]]&lt;=0),FALSE,TRUE)</f>
        <v>#NAME?</v>
      </c>
      <c r="X1513" s="13" t="e">
        <f ca="1">AND(CalcTable[[#This Row],[IrrDay]],CalcTable[[#This Row],[IrrRain]],CalcTable[[#This Row],[IrrWarm]],CalcTable[[#This Row],[IrrWindy]])</f>
        <v>#NAME?</v>
      </c>
      <c r="Y1513" s="13" t="e">
        <f t="shared" ca="1" si="476"/>
        <v>#NAME?</v>
      </c>
      <c r="Z1513" s="13" t="e">
        <f ca="1">CalcTable[[#This Row],[IrrHours]]/5</f>
        <v>#NAME?</v>
      </c>
      <c r="AA1513" s="13" t="e">
        <f ca="1">IF(CalcTable[[#This Row],[IrrFlag]]=FALSE,0,MAX(0,CalcTable[[#This Row],[VolRednWind]]*(FCAP*IRR_TARGET-CalcTable[[#This Row],[IWC]])))</f>
        <v>#NAME?</v>
      </c>
      <c r="AB1513" s="13" t="e">
        <f ca="1">CalcTable[[#This Row],[IWC]]+CalcTable[[#This Row],[Eff Precip]]+CalcTable[[#This Row],[IrrAmt]]-CalcTable[[#This Row],[AET]]</f>
        <v>#NAME?</v>
      </c>
      <c r="AC1513" s="13" t="e">
        <f ca="1">IF(CalcTable[[#This Row],[PWC]]&gt;FCAP,MIN(24*PERC,MIN(SAT,CalcTable[[#This Row],[PWC]])-FCAP),0)</f>
        <v>#NAME?</v>
      </c>
      <c r="AD1513" s="13" t="e">
        <f ca="1">IF(CalcTable[[#This Row],[PWC]]&gt;SAT,CalcTable[[#This Row],[PWC]]-SAT,0)</f>
        <v>#NAME?</v>
      </c>
      <c r="AE1513" s="13" t="e">
        <f ca="1">CalcTable[[#This Row],[PWC]]-CalcTable[[#This Row],[PercAmt]]-CalcTable[[#This Row],[Runoff]]</f>
        <v>#NAME?</v>
      </c>
      <c r="AF1513" s="13" t="e">
        <f ca="1">CalcTable[[#This Row],[IrrAmt]]/1000*CUR_IRR_AREA*10000/IRR_EFF</f>
        <v>#NAME?</v>
      </c>
      <c r="AG1513" s="147"/>
      <c r="AH1513" s="13"/>
      <c r="AI1513" s="50">
        <v>0</v>
      </c>
      <c r="AJ1513" s="50">
        <v>0</v>
      </c>
      <c r="AK1513" s="50">
        <v>1.9951587984606107</v>
      </c>
      <c r="AL1513" s="50">
        <v>7.7452598426138088</v>
      </c>
      <c r="AM1513" s="50"/>
      <c r="AN1513" s="50"/>
      <c r="AO1513" s="50"/>
      <c r="AP1513" s="50"/>
      <c r="AQ1513" s="50"/>
      <c r="AR1513" s="50"/>
      <c r="AS1513" s="50"/>
      <c r="AT1513" s="50"/>
      <c r="AU1513" s="50"/>
      <c r="AV1513" s="50"/>
      <c r="AW1513" s="50"/>
      <c r="AX1513" s="50">
        <f t="shared" si="487"/>
        <v>9.7404186410744202</v>
      </c>
      <c r="AY1513" s="50"/>
      <c r="AZ1513" s="50">
        <f t="shared" si="477"/>
        <v>256.45661776076071</v>
      </c>
      <c r="BA1513" s="50">
        <f t="shared" si="478"/>
        <v>394.86177655228238</v>
      </c>
      <c r="BB1513" s="50">
        <f t="shared" si="479"/>
        <v>407.07399644565191</v>
      </c>
      <c r="BC1513" s="17">
        <f t="shared" si="480"/>
        <v>19698</v>
      </c>
      <c r="BD1513" s="50">
        <f t="shared" si="481"/>
        <v>9.7404186410744202</v>
      </c>
      <c r="BE1513" s="50">
        <f t="shared" si="482"/>
        <v>256.45661776076071</v>
      </c>
      <c r="BF1513" s="50">
        <f t="shared" si="488"/>
        <v>419.48138555342598</v>
      </c>
      <c r="BG1513" s="50"/>
      <c r="BH1513" s="17">
        <f t="shared" si="483"/>
        <v>0</v>
      </c>
      <c r="BI1513" s="17">
        <f t="shared" si="491"/>
        <v>1513</v>
      </c>
      <c r="BJ1513" s="17">
        <f t="shared" si="489"/>
        <v>1513</v>
      </c>
      <c r="BK1513" s="150">
        <f t="shared" si="490"/>
        <v>25440</v>
      </c>
      <c r="BL1513" s="50" t="e">
        <f t="shared" ca="1" si="484"/>
        <v>#NAME?</v>
      </c>
      <c r="BM1513" s="50" t="e">
        <f t="shared" ca="1" si="485"/>
        <v>#NAME?</v>
      </c>
      <c r="BN1513" s="50" t="e">
        <f t="shared" ca="1" si="486"/>
        <v>#NAME?</v>
      </c>
    </row>
    <row r="1514" spans="1:66" x14ac:dyDescent="0.35">
      <c r="A1514" s="48">
        <v>25441</v>
      </c>
      <c r="B1514" s="17">
        <v>1969</v>
      </c>
      <c r="C1514" s="17">
        <v>8</v>
      </c>
      <c r="D1514" s="17">
        <v>238</v>
      </c>
      <c r="E1514" s="17">
        <v>26</v>
      </c>
      <c r="F1514" s="17">
        <v>3</v>
      </c>
      <c r="G1514" s="50">
        <v>5.6</v>
      </c>
      <c r="H1514" s="32">
        <v>4.4980709093515427</v>
      </c>
      <c r="I1514" s="50">
        <v>10.166666666666666</v>
      </c>
      <c r="J1514" s="13">
        <v>0</v>
      </c>
      <c r="K1514" s="13">
        <f t="shared" si="472"/>
        <v>0</v>
      </c>
      <c r="L1514" s="13">
        <f t="shared" si="473"/>
        <v>0</v>
      </c>
      <c r="M1514" s="13" t="e">
        <f ca="1">CalcTable[[#This Row],[IWC]]-AE1513</f>
        <v>#NAME?</v>
      </c>
      <c r="N1514" s="13" t="e">
        <f ca="1">IF(CalcTable[[#This Row],[Day of Year]]&lt;123,FCAP,AE1513)</f>
        <v>#NAME?</v>
      </c>
      <c r="O1514" s="17" t="e">
        <f ca="1">IF(IRR_DRIP,5,COUNTIF('IDET Wind Values'!C1498:G1498,"&lt;="&amp;IRR_MAXWIND))</f>
        <v>#NAME?</v>
      </c>
      <c r="P1514" s="13" t="e">
        <f ca="1">CalcTable[[#This Row],[ET_o]]*KL</f>
        <v>#NAME?</v>
      </c>
      <c r="Q1514" s="13" t="e">
        <f ca="1">IF(WILTPT&lt;=0,1,MAX(0,MIN(1,(CalcTable[[#This Row],[IWC]]-WILTPT)/(MAD-WILTPT))))</f>
        <v>#NAME?</v>
      </c>
      <c r="R1514" s="13" t="e">
        <f ca="1">CalcTable[[#This Row],[ETMult]]*CalcTable[[#This Row],[ETb]]</f>
        <v>#NAME?</v>
      </c>
      <c r="S1514" s="13" t="b">
        <f>INDEX(IRR_LIST,CalcTable[[#This Row],[Day of Week]]+1)</f>
        <v>1</v>
      </c>
      <c r="T1514" s="13">
        <f t="shared" ca="1" si="474"/>
        <v>0</v>
      </c>
      <c r="U1514" s="13" t="b">
        <f ca="1">IF(CalcTable[[#This Row],[IrrPrecip]]&gt;=IC_MM,FALSE,TRUE)</f>
        <v>1</v>
      </c>
      <c r="V1514" s="13" t="b">
        <f t="shared" si="475"/>
        <v>1</v>
      </c>
      <c r="W1514" s="13" t="e">
        <f ca="1">IF(AND(IRR_DRIP=FALSE,CalcTable[[#This Row],[IrrHours]]&lt;=0),FALSE,TRUE)</f>
        <v>#NAME?</v>
      </c>
      <c r="X1514" s="13" t="e">
        <f ca="1">AND(CalcTable[[#This Row],[IrrDay]],CalcTable[[#This Row],[IrrRain]],CalcTable[[#This Row],[IrrWarm]],CalcTable[[#This Row],[IrrWindy]])</f>
        <v>#NAME?</v>
      </c>
      <c r="Y1514" s="13" t="e">
        <f t="shared" ca="1" si="476"/>
        <v>#NAME?</v>
      </c>
      <c r="Z1514" s="13" t="e">
        <f ca="1">CalcTable[[#This Row],[IrrHours]]/5</f>
        <v>#NAME?</v>
      </c>
      <c r="AA1514" s="13" t="e">
        <f ca="1">IF(CalcTable[[#This Row],[IrrFlag]]=FALSE,0,MAX(0,CalcTable[[#This Row],[VolRednWind]]*(FCAP*IRR_TARGET-CalcTable[[#This Row],[IWC]])))</f>
        <v>#NAME?</v>
      </c>
      <c r="AB1514" s="13" t="e">
        <f ca="1">CalcTable[[#This Row],[IWC]]+CalcTable[[#This Row],[Eff Precip]]+CalcTable[[#This Row],[IrrAmt]]-CalcTable[[#This Row],[AET]]</f>
        <v>#NAME?</v>
      </c>
      <c r="AC1514" s="13" t="e">
        <f ca="1">IF(CalcTable[[#This Row],[PWC]]&gt;FCAP,MIN(24*PERC,MIN(SAT,CalcTable[[#This Row],[PWC]])-FCAP),0)</f>
        <v>#NAME?</v>
      </c>
      <c r="AD1514" s="13" t="e">
        <f ca="1">IF(CalcTable[[#This Row],[PWC]]&gt;SAT,CalcTable[[#This Row],[PWC]]-SAT,0)</f>
        <v>#NAME?</v>
      </c>
      <c r="AE1514" s="13" t="e">
        <f ca="1">CalcTable[[#This Row],[PWC]]-CalcTable[[#This Row],[PercAmt]]-CalcTable[[#This Row],[Runoff]]</f>
        <v>#NAME?</v>
      </c>
      <c r="AF1514" s="13" t="e">
        <f ca="1">CalcTable[[#This Row],[IrrAmt]]/1000*CUR_IRR_AREA*10000/IRR_EFF</f>
        <v>#NAME?</v>
      </c>
      <c r="AG1514" s="147"/>
      <c r="AH1514" s="13"/>
      <c r="AI1514" s="50">
        <v>0</v>
      </c>
      <c r="AJ1514" s="50">
        <v>0</v>
      </c>
      <c r="AK1514" s="50">
        <v>0</v>
      </c>
      <c r="AL1514" s="50">
        <v>0</v>
      </c>
      <c r="AM1514" s="50"/>
      <c r="AN1514" s="50"/>
      <c r="AO1514" s="50"/>
      <c r="AP1514" s="50"/>
      <c r="AQ1514" s="50"/>
      <c r="AR1514" s="50"/>
      <c r="AS1514" s="50"/>
      <c r="AT1514" s="50"/>
      <c r="AU1514" s="50"/>
      <c r="AV1514" s="50"/>
      <c r="AW1514" s="50"/>
      <c r="AX1514" s="50">
        <f t="shared" si="487"/>
        <v>0</v>
      </c>
      <c r="AY1514" s="50"/>
      <c r="AZ1514" s="50">
        <f t="shared" si="477"/>
        <v>0</v>
      </c>
      <c r="BA1514" s="50">
        <f t="shared" si="478"/>
        <v>0</v>
      </c>
      <c r="BB1514" s="50">
        <f t="shared" si="479"/>
        <v>0</v>
      </c>
      <c r="BC1514" s="17">
        <f t="shared" si="480"/>
        <v>19698</v>
      </c>
      <c r="BD1514" s="50">
        <f t="shared" si="481"/>
        <v>0</v>
      </c>
      <c r="BE1514" s="50">
        <f t="shared" si="482"/>
        <v>0</v>
      </c>
      <c r="BF1514" s="50">
        <f t="shared" si="488"/>
        <v>0</v>
      </c>
      <c r="BG1514" s="50"/>
      <c r="BH1514" s="17">
        <f t="shared" si="483"/>
        <v>0</v>
      </c>
      <c r="BI1514" s="17">
        <f t="shared" si="491"/>
        <v>1514</v>
      </c>
      <c r="BJ1514" s="17">
        <f t="shared" si="489"/>
        <v>1514</v>
      </c>
      <c r="BK1514" s="150">
        <f t="shared" si="490"/>
        <v>25441</v>
      </c>
      <c r="BL1514" s="50" t="e">
        <f t="shared" ca="1" si="484"/>
        <v>#NAME?</v>
      </c>
      <c r="BM1514" s="50" t="e">
        <f t="shared" ca="1" si="485"/>
        <v>#NAME?</v>
      </c>
      <c r="BN1514" s="50" t="e">
        <f t="shared" ca="1" si="486"/>
        <v>#NAME?</v>
      </c>
    </row>
    <row r="1515" spans="1:66" x14ac:dyDescent="0.35">
      <c r="A1515" s="48">
        <v>25442</v>
      </c>
      <c r="B1515" s="17">
        <v>1969</v>
      </c>
      <c r="C1515" s="17">
        <v>8</v>
      </c>
      <c r="D1515" s="17">
        <v>239</v>
      </c>
      <c r="E1515" s="17">
        <v>27</v>
      </c>
      <c r="F1515" s="17">
        <v>4</v>
      </c>
      <c r="G1515" s="50">
        <v>5.6</v>
      </c>
      <c r="H1515" s="32">
        <v>4.4009066885199504</v>
      </c>
      <c r="I1515" s="50">
        <v>12.5</v>
      </c>
      <c r="J1515" s="13">
        <v>0</v>
      </c>
      <c r="K1515" s="13">
        <f t="shared" si="472"/>
        <v>0</v>
      </c>
      <c r="L1515" s="13">
        <f t="shared" si="473"/>
        <v>0</v>
      </c>
      <c r="M1515" s="13" t="e">
        <f ca="1">CalcTable[[#This Row],[IWC]]-AE1514</f>
        <v>#NAME?</v>
      </c>
      <c r="N1515" s="13" t="e">
        <f ca="1">IF(CalcTable[[#This Row],[Day of Year]]&lt;123,FCAP,AE1514)</f>
        <v>#NAME?</v>
      </c>
      <c r="O1515" s="17" t="e">
        <f ca="1">IF(IRR_DRIP,5,COUNTIF('IDET Wind Values'!C1499:G1499,"&lt;="&amp;IRR_MAXWIND))</f>
        <v>#NAME?</v>
      </c>
      <c r="P1515" s="13" t="e">
        <f ca="1">CalcTable[[#This Row],[ET_o]]*KL</f>
        <v>#NAME?</v>
      </c>
      <c r="Q1515" s="13" t="e">
        <f ca="1">IF(WILTPT&lt;=0,1,MAX(0,MIN(1,(CalcTable[[#This Row],[IWC]]-WILTPT)/(MAD-WILTPT))))</f>
        <v>#NAME?</v>
      </c>
      <c r="R1515" s="13" t="e">
        <f ca="1">CalcTable[[#This Row],[ETMult]]*CalcTable[[#This Row],[ETb]]</f>
        <v>#NAME?</v>
      </c>
      <c r="S1515" s="13" t="b">
        <f>INDEX(IRR_LIST,CalcTable[[#This Row],[Day of Week]]+1)</f>
        <v>0</v>
      </c>
      <c r="T1515" s="13">
        <f t="shared" ca="1" si="474"/>
        <v>0</v>
      </c>
      <c r="U1515" s="13" t="b">
        <f ca="1">IF(CalcTable[[#This Row],[IrrPrecip]]&gt;=IC_MM,FALSE,TRUE)</f>
        <v>1</v>
      </c>
      <c r="V1515" s="13" t="b">
        <f t="shared" si="475"/>
        <v>1</v>
      </c>
      <c r="W1515" s="13" t="e">
        <f ca="1">IF(AND(IRR_DRIP=FALSE,CalcTable[[#This Row],[IrrHours]]&lt;=0),FALSE,TRUE)</f>
        <v>#NAME?</v>
      </c>
      <c r="X1515" s="13" t="e">
        <f ca="1">AND(CalcTable[[#This Row],[IrrDay]],CalcTable[[#This Row],[IrrRain]],CalcTable[[#This Row],[IrrWarm]],CalcTable[[#This Row],[IrrWindy]])</f>
        <v>#NAME?</v>
      </c>
      <c r="Y1515" s="13" t="e">
        <f t="shared" ca="1" si="476"/>
        <v>#NAME?</v>
      </c>
      <c r="Z1515" s="13" t="e">
        <f ca="1">CalcTable[[#This Row],[IrrHours]]/5</f>
        <v>#NAME?</v>
      </c>
      <c r="AA1515" s="13" t="e">
        <f ca="1">IF(CalcTable[[#This Row],[IrrFlag]]=FALSE,0,MAX(0,CalcTable[[#This Row],[VolRednWind]]*(FCAP*IRR_TARGET-CalcTable[[#This Row],[IWC]])))</f>
        <v>#NAME?</v>
      </c>
      <c r="AB1515" s="13" t="e">
        <f ca="1">CalcTable[[#This Row],[IWC]]+CalcTable[[#This Row],[Eff Precip]]+CalcTable[[#This Row],[IrrAmt]]-CalcTable[[#This Row],[AET]]</f>
        <v>#NAME?</v>
      </c>
      <c r="AC1515" s="13" t="e">
        <f ca="1">IF(CalcTable[[#This Row],[PWC]]&gt;FCAP,MIN(24*PERC,MIN(SAT,CalcTable[[#This Row],[PWC]])-FCAP),0)</f>
        <v>#NAME?</v>
      </c>
      <c r="AD1515" s="13" t="e">
        <f ca="1">IF(CalcTable[[#This Row],[PWC]]&gt;SAT,CalcTable[[#This Row],[PWC]]-SAT,0)</f>
        <v>#NAME?</v>
      </c>
      <c r="AE1515" s="13" t="e">
        <f ca="1">CalcTable[[#This Row],[PWC]]-CalcTable[[#This Row],[PercAmt]]-CalcTable[[#This Row],[Runoff]]</f>
        <v>#NAME?</v>
      </c>
      <c r="AF1515" s="13" t="e">
        <f ca="1">CalcTable[[#This Row],[IrrAmt]]/1000*CUR_IRR_AREA*10000/IRR_EFF</f>
        <v>#NAME?</v>
      </c>
      <c r="AG1515" s="147"/>
      <c r="AH1515" s="13"/>
      <c r="AI1515" s="50">
        <v>0</v>
      </c>
      <c r="AJ1515" s="50">
        <v>0</v>
      </c>
      <c r="AK1515" s="50">
        <v>0</v>
      </c>
      <c r="AL1515" s="50">
        <v>5.1842545802474618</v>
      </c>
      <c r="AM1515" s="50"/>
      <c r="AN1515" s="50"/>
      <c r="AO1515" s="50"/>
      <c r="AP1515" s="50"/>
      <c r="AQ1515" s="50"/>
      <c r="AR1515" s="50"/>
      <c r="AS1515" s="50"/>
      <c r="AT1515" s="50"/>
      <c r="AU1515" s="50"/>
      <c r="AV1515" s="50"/>
      <c r="AW1515" s="50"/>
      <c r="AX1515" s="50">
        <f t="shared" si="487"/>
        <v>5.1842545802474618</v>
      </c>
      <c r="AY1515" s="50"/>
      <c r="AZ1515" s="50">
        <f t="shared" si="477"/>
        <v>152.07146768725889</v>
      </c>
      <c r="BA1515" s="50">
        <f t="shared" si="478"/>
        <v>234.14178358197006</v>
      </c>
      <c r="BB1515" s="50">
        <f t="shared" si="479"/>
        <v>241.38328204326811</v>
      </c>
      <c r="BC1515" s="17">
        <f t="shared" si="480"/>
        <v>19698</v>
      </c>
      <c r="BD1515" s="50">
        <f t="shared" si="481"/>
        <v>5.1842545802474618</v>
      </c>
      <c r="BE1515" s="50">
        <f t="shared" si="482"/>
        <v>152.07146768725889</v>
      </c>
      <c r="BF1515" s="50">
        <f t="shared" si="488"/>
        <v>248.74051028818803</v>
      </c>
      <c r="BG1515" s="50"/>
      <c r="BH1515" s="17">
        <f t="shared" si="483"/>
        <v>0</v>
      </c>
      <c r="BI1515" s="17">
        <f t="shared" si="491"/>
        <v>1515</v>
      </c>
      <c r="BJ1515" s="17">
        <f t="shared" si="489"/>
        <v>1515</v>
      </c>
      <c r="BK1515" s="150">
        <f t="shared" si="490"/>
        <v>25442</v>
      </c>
      <c r="BL1515" s="50" t="e">
        <f t="shared" ca="1" si="484"/>
        <v>#NAME?</v>
      </c>
      <c r="BM1515" s="50" t="e">
        <f t="shared" ca="1" si="485"/>
        <v>#NAME?</v>
      </c>
      <c r="BN1515" s="50" t="e">
        <f t="shared" ca="1" si="486"/>
        <v>#NAME?</v>
      </c>
    </row>
    <row r="1516" spans="1:66" x14ac:dyDescent="0.35">
      <c r="A1516" s="48">
        <v>25443</v>
      </c>
      <c r="B1516" s="17">
        <v>1969</v>
      </c>
      <c r="C1516" s="17">
        <v>8</v>
      </c>
      <c r="D1516" s="17">
        <v>240</v>
      </c>
      <c r="E1516" s="17">
        <v>28</v>
      </c>
      <c r="F1516" s="17">
        <v>5</v>
      </c>
      <c r="G1516" s="50">
        <v>8.9</v>
      </c>
      <c r="H1516" s="32">
        <v>3.1665620655561488</v>
      </c>
      <c r="I1516" s="50">
        <v>15.833333333333334</v>
      </c>
      <c r="J1516" s="13">
        <v>3.1</v>
      </c>
      <c r="K1516" s="13">
        <f t="shared" si="472"/>
        <v>3.1</v>
      </c>
      <c r="L1516" s="13">
        <f t="shared" si="473"/>
        <v>0</v>
      </c>
      <c r="M1516" s="13" t="e">
        <f ca="1">CalcTable[[#This Row],[IWC]]-AE1515</f>
        <v>#NAME?</v>
      </c>
      <c r="N1516" s="13" t="e">
        <f ca="1">IF(CalcTable[[#This Row],[Day of Year]]&lt;123,FCAP,AE1515)</f>
        <v>#NAME?</v>
      </c>
      <c r="O1516" s="17" t="e">
        <f ca="1">IF(IRR_DRIP,5,COUNTIF('IDET Wind Values'!C1500:G1500,"&lt;="&amp;IRR_MAXWIND))</f>
        <v>#NAME?</v>
      </c>
      <c r="P1516" s="13" t="e">
        <f ca="1">CalcTable[[#This Row],[ET_o]]*KL</f>
        <v>#NAME?</v>
      </c>
      <c r="Q1516" s="13" t="e">
        <f ca="1">IF(WILTPT&lt;=0,1,MAX(0,MIN(1,(CalcTable[[#This Row],[IWC]]-WILTPT)/(MAD-WILTPT))))</f>
        <v>#NAME?</v>
      </c>
      <c r="R1516" s="13" t="e">
        <f ca="1">CalcTable[[#This Row],[ETMult]]*CalcTable[[#This Row],[ETb]]</f>
        <v>#NAME?</v>
      </c>
      <c r="S1516" s="13" t="b">
        <f>INDEX(IRR_LIST,CalcTable[[#This Row],[Day of Week]]+1)</f>
        <v>1</v>
      </c>
      <c r="T1516" s="13">
        <f t="shared" ca="1" si="474"/>
        <v>0</v>
      </c>
      <c r="U1516" s="13" t="b">
        <f ca="1">IF(CalcTable[[#This Row],[IrrPrecip]]&gt;=IC_MM,FALSE,TRUE)</f>
        <v>1</v>
      </c>
      <c r="V1516" s="13" t="b">
        <f t="shared" si="475"/>
        <v>1</v>
      </c>
      <c r="W1516" s="13" t="e">
        <f ca="1">IF(AND(IRR_DRIP=FALSE,CalcTable[[#This Row],[IrrHours]]&lt;=0),FALSE,TRUE)</f>
        <v>#NAME?</v>
      </c>
      <c r="X1516" s="13" t="e">
        <f ca="1">AND(CalcTable[[#This Row],[IrrDay]],CalcTable[[#This Row],[IrrRain]],CalcTable[[#This Row],[IrrWarm]],CalcTable[[#This Row],[IrrWindy]])</f>
        <v>#NAME?</v>
      </c>
      <c r="Y1516" s="13" t="e">
        <f t="shared" ca="1" si="476"/>
        <v>#NAME?</v>
      </c>
      <c r="Z1516" s="13" t="e">
        <f ca="1">CalcTable[[#This Row],[IrrHours]]/5</f>
        <v>#NAME?</v>
      </c>
      <c r="AA1516" s="13" t="e">
        <f ca="1">IF(CalcTable[[#This Row],[IrrFlag]]=FALSE,0,MAX(0,CalcTable[[#This Row],[VolRednWind]]*(FCAP*IRR_TARGET-CalcTable[[#This Row],[IWC]])))</f>
        <v>#NAME?</v>
      </c>
      <c r="AB1516" s="13" t="e">
        <f ca="1">CalcTable[[#This Row],[IWC]]+CalcTable[[#This Row],[Eff Precip]]+CalcTable[[#This Row],[IrrAmt]]-CalcTable[[#This Row],[AET]]</f>
        <v>#NAME?</v>
      </c>
      <c r="AC1516" s="13" t="e">
        <f ca="1">IF(CalcTable[[#This Row],[PWC]]&gt;FCAP,MIN(24*PERC,MIN(SAT,CalcTable[[#This Row],[PWC]])-FCAP),0)</f>
        <v>#NAME?</v>
      </c>
      <c r="AD1516" s="13" t="e">
        <f ca="1">IF(CalcTable[[#This Row],[PWC]]&gt;SAT,CalcTable[[#This Row],[PWC]]-SAT,0)</f>
        <v>#NAME?</v>
      </c>
      <c r="AE1516" s="13" t="e">
        <f ca="1">CalcTable[[#This Row],[PWC]]-CalcTable[[#This Row],[PercAmt]]-CalcTable[[#This Row],[Runoff]]</f>
        <v>#NAME?</v>
      </c>
      <c r="AF1516" s="13" t="e">
        <f ca="1">CalcTable[[#This Row],[IrrAmt]]/1000*CUR_IRR_AREA*10000/IRR_EFF</f>
        <v>#NAME?</v>
      </c>
      <c r="AG1516" s="147"/>
      <c r="AH1516" s="13"/>
      <c r="AI1516" s="50">
        <v>16.282962971944173</v>
      </c>
      <c r="AJ1516" s="50">
        <v>26.078542850123291</v>
      </c>
      <c r="AK1516" s="50">
        <v>0</v>
      </c>
      <c r="AL1516" s="50">
        <v>0</v>
      </c>
      <c r="AM1516" s="50"/>
      <c r="AN1516" s="50"/>
      <c r="AO1516" s="50"/>
      <c r="AP1516" s="50"/>
      <c r="AQ1516" s="50"/>
      <c r="AR1516" s="50"/>
      <c r="AS1516" s="50"/>
      <c r="AT1516" s="50"/>
      <c r="AU1516" s="50"/>
      <c r="AV1516" s="50"/>
      <c r="AW1516" s="50"/>
      <c r="AX1516" s="50">
        <f t="shared" si="487"/>
        <v>42.361505822067464</v>
      </c>
      <c r="AY1516" s="50"/>
      <c r="AZ1516" s="50">
        <f t="shared" si="477"/>
        <v>1003.7873805254645</v>
      </c>
      <c r="BA1516" s="50">
        <f t="shared" si="478"/>
        <v>1629.5766055762347</v>
      </c>
      <c r="BB1516" s="50">
        <f t="shared" si="479"/>
        <v>1686.7163048963764</v>
      </c>
      <c r="BC1516" s="17">
        <f t="shared" si="480"/>
        <v>19698</v>
      </c>
      <c r="BD1516" s="50">
        <f t="shared" si="481"/>
        <v>42.361505822067464</v>
      </c>
      <c r="BE1516" s="50">
        <f t="shared" si="482"/>
        <v>1003.7873805254645</v>
      </c>
      <c r="BF1516" s="50">
        <f t="shared" si="488"/>
        <v>1641.8766061114761</v>
      </c>
      <c r="BG1516" s="50"/>
      <c r="BH1516" s="17">
        <f t="shared" si="483"/>
        <v>0</v>
      </c>
      <c r="BI1516" s="17">
        <f t="shared" si="491"/>
        <v>1516</v>
      </c>
      <c r="BJ1516" s="17">
        <f t="shared" si="489"/>
        <v>1516</v>
      </c>
      <c r="BK1516" s="150">
        <f t="shared" si="490"/>
        <v>25443</v>
      </c>
      <c r="BL1516" s="50" t="e">
        <f t="shared" ca="1" si="484"/>
        <v>#NAME?</v>
      </c>
      <c r="BM1516" s="50" t="e">
        <f t="shared" ca="1" si="485"/>
        <v>#NAME?</v>
      </c>
      <c r="BN1516" s="50" t="e">
        <f t="shared" ca="1" si="486"/>
        <v>#NAME?</v>
      </c>
    </row>
    <row r="1517" spans="1:66" x14ac:dyDescent="0.35">
      <c r="A1517" s="48">
        <v>25444</v>
      </c>
      <c r="B1517" s="17">
        <v>1969</v>
      </c>
      <c r="C1517" s="17">
        <v>8</v>
      </c>
      <c r="D1517" s="17">
        <v>241</v>
      </c>
      <c r="E1517" s="17">
        <v>29</v>
      </c>
      <c r="F1517" s="17">
        <v>6</v>
      </c>
      <c r="G1517" s="50">
        <v>5</v>
      </c>
      <c r="H1517" s="32">
        <v>3.5727228451999831</v>
      </c>
      <c r="I1517" s="50">
        <v>6.666666666666667</v>
      </c>
      <c r="J1517" s="13">
        <v>0</v>
      </c>
      <c r="K1517" s="13">
        <f t="shared" si="472"/>
        <v>0</v>
      </c>
      <c r="L1517" s="13">
        <f t="shared" si="473"/>
        <v>0</v>
      </c>
      <c r="M1517" s="13" t="e">
        <f ca="1">CalcTable[[#This Row],[IWC]]-AE1516</f>
        <v>#NAME?</v>
      </c>
      <c r="N1517" s="13" t="e">
        <f ca="1">IF(CalcTable[[#This Row],[Day of Year]]&lt;123,FCAP,AE1516)</f>
        <v>#NAME?</v>
      </c>
      <c r="O1517" s="17" t="e">
        <f ca="1">IF(IRR_DRIP,5,COUNTIF('IDET Wind Values'!C1501:G1501,"&lt;="&amp;IRR_MAXWIND))</f>
        <v>#NAME?</v>
      </c>
      <c r="P1517" s="13" t="e">
        <f ca="1">CalcTable[[#This Row],[ET_o]]*KL</f>
        <v>#NAME?</v>
      </c>
      <c r="Q1517" s="13" t="e">
        <f ca="1">IF(WILTPT&lt;=0,1,MAX(0,MIN(1,(CalcTable[[#This Row],[IWC]]-WILTPT)/(MAD-WILTPT))))</f>
        <v>#NAME?</v>
      </c>
      <c r="R1517" s="13" t="e">
        <f ca="1">CalcTable[[#This Row],[ETMult]]*CalcTable[[#This Row],[ETb]]</f>
        <v>#NAME?</v>
      </c>
      <c r="S1517" s="13" t="b">
        <f>INDEX(IRR_LIST,CalcTable[[#This Row],[Day of Week]]+1)</f>
        <v>0</v>
      </c>
      <c r="T1517" s="13">
        <f t="shared" ca="1" si="474"/>
        <v>3.1</v>
      </c>
      <c r="U1517" s="13" t="b">
        <f ca="1">IF(CalcTable[[#This Row],[IrrPrecip]]&gt;=IC_MM,FALSE,TRUE)</f>
        <v>1</v>
      </c>
      <c r="V1517" s="13" t="b">
        <f t="shared" si="475"/>
        <v>1</v>
      </c>
      <c r="W1517" s="13" t="e">
        <f ca="1">IF(AND(IRR_DRIP=FALSE,CalcTable[[#This Row],[IrrHours]]&lt;=0),FALSE,TRUE)</f>
        <v>#NAME?</v>
      </c>
      <c r="X1517" s="13" t="e">
        <f ca="1">AND(CalcTable[[#This Row],[IrrDay]],CalcTable[[#This Row],[IrrRain]],CalcTable[[#This Row],[IrrWarm]],CalcTable[[#This Row],[IrrWindy]])</f>
        <v>#NAME?</v>
      </c>
      <c r="Y1517" s="13" t="e">
        <f t="shared" ca="1" si="476"/>
        <v>#NAME?</v>
      </c>
      <c r="Z1517" s="13" t="e">
        <f ca="1">CalcTable[[#This Row],[IrrHours]]/5</f>
        <v>#NAME?</v>
      </c>
      <c r="AA1517" s="13" t="e">
        <f ca="1">IF(CalcTable[[#This Row],[IrrFlag]]=FALSE,0,MAX(0,CalcTable[[#This Row],[VolRednWind]]*(FCAP*IRR_TARGET-CalcTable[[#This Row],[IWC]])))</f>
        <v>#NAME?</v>
      </c>
      <c r="AB1517" s="13" t="e">
        <f ca="1">CalcTable[[#This Row],[IWC]]+CalcTable[[#This Row],[Eff Precip]]+CalcTable[[#This Row],[IrrAmt]]-CalcTable[[#This Row],[AET]]</f>
        <v>#NAME?</v>
      </c>
      <c r="AC1517" s="13" t="e">
        <f ca="1">IF(CalcTable[[#This Row],[PWC]]&gt;FCAP,MIN(24*PERC,MIN(SAT,CalcTable[[#This Row],[PWC]])-FCAP),0)</f>
        <v>#NAME?</v>
      </c>
      <c r="AD1517" s="13" t="e">
        <f ca="1">IF(CalcTable[[#This Row],[PWC]]&gt;SAT,CalcTable[[#This Row],[PWC]]-SAT,0)</f>
        <v>#NAME?</v>
      </c>
      <c r="AE1517" s="13" t="e">
        <f ca="1">CalcTable[[#This Row],[PWC]]-CalcTable[[#This Row],[PercAmt]]-CalcTable[[#This Row],[Runoff]]</f>
        <v>#NAME?</v>
      </c>
      <c r="AF1517" s="13" t="e">
        <f ca="1">CalcTable[[#This Row],[IrrAmt]]/1000*CUR_IRR_AREA*10000/IRR_EFF</f>
        <v>#NAME?</v>
      </c>
      <c r="AG1517" s="147"/>
      <c r="AH1517" s="13"/>
      <c r="AI1517" s="50">
        <v>0</v>
      </c>
      <c r="AJ1517" s="50">
        <v>0</v>
      </c>
      <c r="AK1517" s="50">
        <v>0</v>
      </c>
      <c r="AL1517" s="50">
        <v>4.1621078147418551</v>
      </c>
      <c r="AM1517" s="50"/>
      <c r="AN1517" s="50"/>
      <c r="AO1517" s="50"/>
      <c r="AP1517" s="50"/>
      <c r="AQ1517" s="50"/>
      <c r="AR1517" s="50"/>
      <c r="AS1517" s="50"/>
      <c r="AT1517" s="50"/>
      <c r="AU1517" s="50"/>
      <c r="AV1517" s="50"/>
      <c r="AW1517" s="50"/>
      <c r="AX1517" s="50">
        <f t="shared" si="487"/>
        <v>4.1621078147418551</v>
      </c>
      <c r="AY1517" s="50"/>
      <c r="AZ1517" s="50">
        <f t="shared" si="477"/>
        <v>122.08849589909443</v>
      </c>
      <c r="BA1517" s="50">
        <f t="shared" si="478"/>
        <v>187.97752543193906</v>
      </c>
      <c r="BB1517" s="50">
        <f t="shared" si="479"/>
        <v>193.79126333189592</v>
      </c>
      <c r="BC1517" s="17">
        <f t="shared" si="480"/>
        <v>19698</v>
      </c>
      <c r="BD1517" s="50">
        <f t="shared" si="481"/>
        <v>4.1621078147418551</v>
      </c>
      <c r="BE1517" s="50">
        <f t="shared" si="482"/>
        <v>122.08849589909443</v>
      </c>
      <c r="BF1517" s="50">
        <f t="shared" si="488"/>
        <v>199.69791330423567</v>
      </c>
      <c r="BG1517" s="50"/>
      <c r="BH1517" s="17">
        <f t="shared" si="483"/>
        <v>0</v>
      </c>
      <c r="BI1517" s="17">
        <f t="shared" si="491"/>
        <v>1517</v>
      </c>
      <c r="BJ1517" s="17">
        <f t="shared" si="489"/>
        <v>1517</v>
      </c>
      <c r="BK1517" s="150">
        <f t="shared" si="490"/>
        <v>25444</v>
      </c>
      <c r="BL1517" s="50" t="e">
        <f t="shared" ca="1" si="484"/>
        <v>#NAME?</v>
      </c>
      <c r="BM1517" s="50" t="e">
        <f t="shared" ca="1" si="485"/>
        <v>#NAME?</v>
      </c>
      <c r="BN1517" s="50" t="e">
        <f t="shared" ca="1" si="486"/>
        <v>#NAME?</v>
      </c>
    </row>
    <row r="1518" spans="1:66" x14ac:dyDescent="0.35">
      <c r="A1518" s="48">
        <v>25445</v>
      </c>
      <c r="B1518" s="17">
        <v>1969</v>
      </c>
      <c r="C1518" s="17">
        <v>8</v>
      </c>
      <c r="D1518" s="17">
        <v>242</v>
      </c>
      <c r="E1518" s="17">
        <v>30</v>
      </c>
      <c r="F1518" s="17">
        <v>7</v>
      </c>
      <c r="G1518" s="50">
        <v>5.6</v>
      </c>
      <c r="H1518" s="32">
        <v>3.4476851240228306</v>
      </c>
      <c r="I1518" s="50">
        <v>5.833333333333333</v>
      </c>
      <c r="J1518" s="13">
        <v>0</v>
      </c>
      <c r="K1518" s="13">
        <f t="shared" si="472"/>
        <v>0</v>
      </c>
      <c r="L1518" s="13">
        <f t="shared" si="473"/>
        <v>0</v>
      </c>
      <c r="M1518" s="13" t="e">
        <f ca="1">CalcTable[[#This Row],[IWC]]-AE1517</f>
        <v>#NAME?</v>
      </c>
      <c r="N1518" s="13" t="e">
        <f ca="1">IF(CalcTable[[#This Row],[Day of Year]]&lt;123,FCAP,AE1517)</f>
        <v>#NAME?</v>
      </c>
      <c r="O1518" s="17" t="e">
        <f ca="1">IF(IRR_DRIP,5,COUNTIF('IDET Wind Values'!C1502:G1502,"&lt;="&amp;IRR_MAXWIND))</f>
        <v>#NAME?</v>
      </c>
      <c r="P1518" s="13" t="e">
        <f ca="1">CalcTable[[#This Row],[ET_o]]*KL</f>
        <v>#NAME?</v>
      </c>
      <c r="Q1518" s="13" t="e">
        <f ca="1">IF(WILTPT&lt;=0,1,MAX(0,MIN(1,(CalcTable[[#This Row],[IWC]]-WILTPT)/(MAD-WILTPT))))</f>
        <v>#NAME?</v>
      </c>
      <c r="R1518" s="13" t="e">
        <f ca="1">CalcTable[[#This Row],[ETMult]]*CalcTable[[#This Row],[ETb]]</f>
        <v>#NAME?</v>
      </c>
      <c r="S1518" s="13" t="b">
        <f>INDEX(IRR_LIST,CalcTable[[#This Row],[Day of Week]]+1)</f>
        <v>0</v>
      </c>
      <c r="T1518" s="13">
        <f t="shared" ca="1" si="474"/>
        <v>3.1</v>
      </c>
      <c r="U1518" s="13" t="b">
        <f ca="1">IF(CalcTable[[#This Row],[IrrPrecip]]&gt;=IC_MM,FALSE,TRUE)</f>
        <v>1</v>
      </c>
      <c r="V1518" s="13" t="b">
        <f t="shared" si="475"/>
        <v>1</v>
      </c>
      <c r="W1518" s="13" t="e">
        <f ca="1">IF(AND(IRR_DRIP=FALSE,CalcTable[[#This Row],[IrrHours]]&lt;=0),FALSE,TRUE)</f>
        <v>#NAME?</v>
      </c>
      <c r="X1518" s="13" t="e">
        <f ca="1">AND(CalcTable[[#This Row],[IrrDay]],CalcTable[[#This Row],[IrrRain]],CalcTable[[#This Row],[IrrWarm]],CalcTable[[#This Row],[IrrWindy]])</f>
        <v>#NAME?</v>
      </c>
      <c r="Y1518" s="13" t="e">
        <f t="shared" ca="1" si="476"/>
        <v>#NAME?</v>
      </c>
      <c r="Z1518" s="13" t="e">
        <f ca="1">CalcTable[[#This Row],[IrrHours]]/5</f>
        <v>#NAME?</v>
      </c>
      <c r="AA1518" s="13" t="e">
        <f ca="1">IF(CalcTable[[#This Row],[IrrFlag]]=FALSE,0,MAX(0,CalcTable[[#This Row],[VolRednWind]]*(FCAP*IRR_TARGET-CalcTable[[#This Row],[IWC]])))</f>
        <v>#NAME?</v>
      </c>
      <c r="AB1518" s="13" t="e">
        <f ca="1">CalcTable[[#This Row],[IWC]]+CalcTable[[#This Row],[Eff Precip]]+CalcTable[[#This Row],[IrrAmt]]-CalcTable[[#This Row],[AET]]</f>
        <v>#NAME?</v>
      </c>
      <c r="AC1518" s="13" t="e">
        <f ca="1">IF(CalcTable[[#This Row],[PWC]]&gt;FCAP,MIN(24*PERC,MIN(SAT,CalcTable[[#This Row],[PWC]])-FCAP),0)</f>
        <v>#NAME?</v>
      </c>
      <c r="AD1518" s="13" t="e">
        <f ca="1">IF(CalcTable[[#This Row],[PWC]]&gt;SAT,CalcTable[[#This Row],[PWC]]-SAT,0)</f>
        <v>#NAME?</v>
      </c>
      <c r="AE1518" s="13" t="e">
        <f ca="1">CalcTable[[#This Row],[PWC]]-CalcTable[[#This Row],[PercAmt]]-CalcTable[[#This Row],[Runoff]]</f>
        <v>#NAME?</v>
      </c>
      <c r="AF1518" s="13" t="e">
        <f ca="1">CalcTable[[#This Row],[IrrAmt]]/1000*CUR_IRR_AREA*10000/IRR_EFF</f>
        <v>#NAME?</v>
      </c>
      <c r="AG1518" s="147"/>
      <c r="AH1518" s="13"/>
      <c r="AI1518" s="50">
        <v>0</v>
      </c>
      <c r="AJ1518" s="50">
        <v>0</v>
      </c>
      <c r="AK1518" s="50">
        <v>9.3043934790939442</v>
      </c>
      <c r="AL1518" s="50">
        <v>0</v>
      </c>
      <c r="AM1518" s="50"/>
      <c r="AN1518" s="50"/>
      <c r="AO1518" s="50"/>
      <c r="AP1518" s="50"/>
      <c r="AQ1518" s="50"/>
      <c r="AR1518" s="50"/>
      <c r="AS1518" s="50"/>
      <c r="AT1518" s="50"/>
      <c r="AU1518" s="50"/>
      <c r="AV1518" s="50"/>
      <c r="AW1518" s="50"/>
      <c r="AX1518" s="50">
        <f t="shared" si="487"/>
        <v>9.3043934790939442</v>
      </c>
      <c r="AY1518" s="50"/>
      <c r="AZ1518" s="50">
        <f t="shared" si="477"/>
        <v>136.46443769337785</v>
      </c>
      <c r="BA1518" s="50">
        <f t="shared" si="478"/>
        <v>210.11191200408967</v>
      </c>
      <c r="BB1518" s="50">
        <f t="shared" si="479"/>
        <v>216.61021856091725</v>
      </c>
      <c r="BC1518" s="17">
        <f t="shared" si="480"/>
        <v>19698</v>
      </c>
      <c r="BD1518" s="50">
        <f t="shared" si="481"/>
        <v>9.3043934790939442</v>
      </c>
      <c r="BE1518" s="50">
        <f t="shared" si="482"/>
        <v>136.46443769337785</v>
      </c>
      <c r="BF1518" s="50">
        <f t="shared" si="488"/>
        <v>223.2123776029382</v>
      </c>
      <c r="BG1518" s="50"/>
      <c r="BH1518" s="17">
        <f t="shared" si="483"/>
        <v>0</v>
      </c>
      <c r="BI1518" s="17">
        <f t="shared" si="491"/>
        <v>1518</v>
      </c>
      <c r="BJ1518" s="17">
        <f t="shared" si="489"/>
        <v>1518</v>
      </c>
      <c r="BK1518" s="150">
        <f t="shared" si="490"/>
        <v>25445</v>
      </c>
      <c r="BL1518" s="50" t="e">
        <f t="shared" ca="1" si="484"/>
        <v>#NAME?</v>
      </c>
      <c r="BM1518" s="50" t="e">
        <f t="shared" ca="1" si="485"/>
        <v>#NAME?</v>
      </c>
      <c r="BN1518" s="50" t="e">
        <f t="shared" ca="1" si="486"/>
        <v>#NAME?</v>
      </c>
    </row>
    <row r="1519" spans="1:66" x14ac:dyDescent="0.35">
      <c r="A1519" s="48">
        <v>25446</v>
      </c>
      <c r="B1519" s="17">
        <v>1969</v>
      </c>
      <c r="C1519" s="17">
        <v>8</v>
      </c>
      <c r="D1519" s="17">
        <v>243</v>
      </c>
      <c r="E1519" s="17">
        <v>31</v>
      </c>
      <c r="F1519" s="17">
        <v>1</v>
      </c>
      <c r="G1519" s="50">
        <v>3.3</v>
      </c>
      <c r="H1519" s="32">
        <v>3.6359645185668832</v>
      </c>
      <c r="I1519" s="50">
        <v>3</v>
      </c>
      <c r="J1519" s="13">
        <v>0</v>
      </c>
      <c r="K1519" s="13">
        <f t="shared" si="472"/>
        <v>0</v>
      </c>
      <c r="L1519" s="13">
        <f t="shared" si="473"/>
        <v>0</v>
      </c>
      <c r="M1519" s="13" t="e">
        <f ca="1">CalcTable[[#This Row],[IWC]]-AE1518</f>
        <v>#NAME?</v>
      </c>
      <c r="N1519" s="13" t="e">
        <f ca="1">IF(CalcTable[[#This Row],[Day of Year]]&lt;123,FCAP,AE1518)</f>
        <v>#NAME?</v>
      </c>
      <c r="O1519" s="17" t="e">
        <f ca="1">IF(IRR_DRIP,5,COUNTIF('IDET Wind Values'!C1503:G1503,"&lt;="&amp;IRR_MAXWIND))</f>
        <v>#NAME?</v>
      </c>
      <c r="P1519" s="13" t="e">
        <f ca="1">CalcTable[[#This Row],[ET_o]]*KL</f>
        <v>#NAME?</v>
      </c>
      <c r="Q1519" s="13" t="e">
        <f ca="1">IF(WILTPT&lt;=0,1,MAX(0,MIN(1,(CalcTable[[#This Row],[IWC]]-WILTPT)/(MAD-WILTPT))))</f>
        <v>#NAME?</v>
      </c>
      <c r="R1519" s="13" t="e">
        <f ca="1">CalcTable[[#This Row],[ETMult]]*CalcTable[[#This Row],[ETb]]</f>
        <v>#NAME?</v>
      </c>
      <c r="S1519" s="13" t="b">
        <f>INDEX(IRR_LIST,CalcTable[[#This Row],[Day of Week]]+1)</f>
        <v>1</v>
      </c>
      <c r="T1519" s="13">
        <f t="shared" ca="1" si="474"/>
        <v>0</v>
      </c>
      <c r="U1519" s="13" t="b">
        <f ca="1">IF(CalcTable[[#This Row],[IrrPrecip]]&gt;=IC_MM,FALSE,TRUE)</f>
        <v>1</v>
      </c>
      <c r="V1519" s="13" t="b">
        <f t="shared" si="475"/>
        <v>1</v>
      </c>
      <c r="W1519" s="13" t="e">
        <f ca="1">IF(AND(IRR_DRIP=FALSE,CalcTable[[#This Row],[IrrHours]]&lt;=0),FALSE,TRUE)</f>
        <v>#NAME?</v>
      </c>
      <c r="X1519" s="13" t="e">
        <f ca="1">AND(CalcTable[[#This Row],[IrrDay]],CalcTable[[#This Row],[IrrRain]],CalcTable[[#This Row],[IrrWarm]],CalcTable[[#This Row],[IrrWindy]])</f>
        <v>#NAME?</v>
      </c>
      <c r="Y1519" s="13" t="e">
        <f t="shared" ca="1" si="476"/>
        <v>#NAME?</v>
      </c>
      <c r="Z1519" s="13" t="e">
        <f ca="1">CalcTable[[#This Row],[IrrHours]]/5</f>
        <v>#NAME?</v>
      </c>
      <c r="AA1519" s="13" t="e">
        <f ca="1">IF(CalcTable[[#This Row],[IrrFlag]]=FALSE,0,MAX(0,CalcTable[[#This Row],[VolRednWind]]*(FCAP*IRR_TARGET-CalcTable[[#This Row],[IWC]])))</f>
        <v>#NAME?</v>
      </c>
      <c r="AB1519" s="13" t="e">
        <f ca="1">CalcTable[[#This Row],[IWC]]+CalcTable[[#This Row],[Eff Precip]]+CalcTable[[#This Row],[IrrAmt]]-CalcTable[[#This Row],[AET]]</f>
        <v>#NAME?</v>
      </c>
      <c r="AC1519" s="13" t="e">
        <f ca="1">IF(CalcTable[[#This Row],[PWC]]&gt;FCAP,MIN(24*PERC,MIN(SAT,CalcTable[[#This Row],[PWC]])-FCAP),0)</f>
        <v>#NAME?</v>
      </c>
      <c r="AD1519" s="13" t="e">
        <f ca="1">IF(CalcTable[[#This Row],[PWC]]&gt;SAT,CalcTable[[#This Row],[PWC]]-SAT,0)</f>
        <v>#NAME?</v>
      </c>
      <c r="AE1519" s="13" t="e">
        <f ca="1">CalcTable[[#This Row],[PWC]]-CalcTable[[#This Row],[PercAmt]]-CalcTable[[#This Row],[Runoff]]</f>
        <v>#NAME?</v>
      </c>
      <c r="AF1519" s="13" t="e">
        <f ca="1">CalcTable[[#This Row],[IrrAmt]]/1000*CUR_IRR_AREA*10000/IRR_EFF</f>
        <v>#NAME?</v>
      </c>
      <c r="AG1519" s="147"/>
      <c r="AH1519" s="13"/>
      <c r="AI1519" s="50">
        <v>8.3222855784559719</v>
      </c>
      <c r="AJ1519" s="50">
        <v>11.730285578455963</v>
      </c>
      <c r="AK1519" s="50">
        <v>0</v>
      </c>
      <c r="AL1519" s="50">
        <v>0</v>
      </c>
      <c r="AM1519" s="50"/>
      <c r="AN1519" s="50"/>
      <c r="AO1519" s="50"/>
      <c r="AP1519" s="50"/>
      <c r="AQ1519" s="50"/>
      <c r="AR1519" s="50"/>
      <c r="AS1519" s="50"/>
      <c r="AT1519" s="50"/>
      <c r="AU1519" s="50"/>
      <c r="AV1519" s="50"/>
      <c r="AW1519" s="50"/>
      <c r="AX1519" s="50">
        <f t="shared" si="487"/>
        <v>20.052571156911934</v>
      </c>
      <c r="AY1519" s="50"/>
      <c r="AZ1519" s="50">
        <f t="shared" si="477"/>
        <v>466.14856545206248</v>
      </c>
      <c r="BA1519" s="50">
        <f t="shared" si="478"/>
        <v>755.53271668153184</v>
      </c>
      <c r="BB1519" s="50">
        <f t="shared" si="479"/>
        <v>781.93159070144748</v>
      </c>
      <c r="BC1519" s="17">
        <f t="shared" si="480"/>
        <v>19698</v>
      </c>
      <c r="BD1519" s="50">
        <f t="shared" si="481"/>
        <v>20.052571156911934</v>
      </c>
      <c r="BE1519" s="50">
        <f t="shared" si="482"/>
        <v>466.14856545206248</v>
      </c>
      <c r="BF1519" s="50">
        <f t="shared" si="488"/>
        <v>762.47065806656622</v>
      </c>
      <c r="BG1519" s="50"/>
      <c r="BH1519" s="17">
        <f t="shared" si="483"/>
        <v>0</v>
      </c>
      <c r="BI1519" s="17">
        <f t="shared" si="491"/>
        <v>1519</v>
      </c>
      <c r="BJ1519" s="17">
        <f t="shared" si="489"/>
        <v>1519</v>
      </c>
      <c r="BK1519" s="150">
        <f t="shared" si="490"/>
        <v>25446</v>
      </c>
      <c r="BL1519" s="50" t="e">
        <f t="shared" ca="1" si="484"/>
        <v>#NAME?</v>
      </c>
      <c r="BM1519" s="50" t="e">
        <f t="shared" ca="1" si="485"/>
        <v>#NAME?</v>
      </c>
      <c r="BN1519" s="50" t="e">
        <f t="shared" ca="1" si="486"/>
        <v>#NAME?</v>
      </c>
    </row>
    <row r="1520" spans="1:66" x14ac:dyDescent="0.35">
      <c r="A1520" s="48">
        <v>25447</v>
      </c>
      <c r="B1520" s="17">
        <v>1969</v>
      </c>
      <c r="C1520" s="17">
        <v>9</v>
      </c>
      <c r="D1520" s="17">
        <v>244</v>
      </c>
      <c r="E1520" s="17">
        <v>1</v>
      </c>
      <c r="F1520" s="17">
        <v>2</v>
      </c>
      <c r="G1520" s="50">
        <v>4.4000000000000004</v>
      </c>
      <c r="H1520" s="32">
        <v>4.3020456003099996</v>
      </c>
      <c r="I1520" s="50">
        <v>2</v>
      </c>
      <c r="J1520" s="13">
        <v>0</v>
      </c>
      <c r="K1520" s="13">
        <f t="shared" si="472"/>
        <v>0</v>
      </c>
      <c r="L1520" s="13">
        <f t="shared" si="473"/>
        <v>0</v>
      </c>
      <c r="M1520" s="13" t="e">
        <f ca="1">CalcTable[[#This Row],[IWC]]-AE1519</f>
        <v>#NAME?</v>
      </c>
      <c r="N1520" s="13" t="e">
        <f ca="1">IF(CalcTable[[#This Row],[Day of Year]]&lt;123,FCAP,AE1519)</f>
        <v>#NAME?</v>
      </c>
      <c r="O1520" s="17" t="e">
        <f ca="1">IF(IRR_DRIP,5,COUNTIF('IDET Wind Values'!C1504:G1504,"&lt;="&amp;IRR_MAXWIND))</f>
        <v>#NAME?</v>
      </c>
      <c r="P1520" s="13" t="e">
        <f ca="1">CalcTable[[#This Row],[ET_o]]*KL</f>
        <v>#NAME?</v>
      </c>
      <c r="Q1520" s="13" t="e">
        <f ca="1">IF(WILTPT&lt;=0,1,MAX(0,MIN(1,(CalcTable[[#This Row],[IWC]]-WILTPT)/(MAD-WILTPT))))</f>
        <v>#NAME?</v>
      </c>
      <c r="R1520" s="13" t="e">
        <f ca="1">CalcTable[[#This Row],[ETMult]]*CalcTable[[#This Row],[ETb]]</f>
        <v>#NAME?</v>
      </c>
      <c r="S1520" s="13" t="b">
        <f>INDEX(IRR_LIST,CalcTable[[#This Row],[Day of Week]]+1)</f>
        <v>0</v>
      </c>
      <c r="T1520" s="13">
        <f t="shared" ca="1" si="474"/>
        <v>0</v>
      </c>
      <c r="U1520" s="13" t="b">
        <f ca="1">IF(CalcTable[[#This Row],[IrrPrecip]]&gt;=IC_MM,FALSE,TRUE)</f>
        <v>1</v>
      </c>
      <c r="V1520" s="13" t="b">
        <f t="shared" si="475"/>
        <v>1</v>
      </c>
      <c r="W1520" s="13" t="e">
        <f ca="1">IF(AND(IRR_DRIP=FALSE,CalcTable[[#This Row],[IrrHours]]&lt;=0),FALSE,TRUE)</f>
        <v>#NAME?</v>
      </c>
      <c r="X1520" s="13" t="e">
        <f ca="1">AND(CalcTable[[#This Row],[IrrDay]],CalcTable[[#This Row],[IrrRain]],CalcTable[[#This Row],[IrrWarm]],CalcTable[[#This Row],[IrrWindy]])</f>
        <v>#NAME?</v>
      </c>
      <c r="Y1520" s="13" t="e">
        <f t="shared" ca="1" si="476"/>
        <v>#NAME?</v>
      </c>
      <c r="Z1520" s="13" t="e">
        <f ca="1">CalcTable[[#This Row],[IrrHours]]/5</f>
        <v>#NAME?</v>
      </c>
      <c r="AA1520" s="13" t="e">
        <f ca="1">IF(CalcTable[[#This Row],[IrrFlag]]=FALSE,0,MAX(0,CalcTable[[#This Row],[VolRednWind]]*(FCAP*IRR_TARGET-CalcTable[[#This Row],[IWC]])))</f>
        <v>#NAME?</v>
      </c>
      <c r="AB1520" s="13" t="e">
        <f ca="1">CalcTable[[#This Row],[IWC]]+CalcTable[[#This Row],[Eff Precip]]+CalcTable[[#This Row],[IrrAmt]]-CalcTable[[#This Row],[AET]]</f>
        <v>#NAME?</v>
      </c>
      <c r="AC1520" s="13" t="e">
        <f ca="1">IF(CalcTable[[#This Row],[PWC]]&gt;FCAP,MIN(24*PERC,MIN(SAT,CalcTable[[#This Row],[PWC]])-FCAP),0)</f>
        <v>#NAME?</v>
      </c>
      <c r="AD1520" s="13" t="e">
        <f ca="1">IF(CalcTable[[#This Row],[PWC]]&gt;SAT,CalcTable[[#This Row],[PWC]]-SAT,0)</f>
        <v>#NAME?</v>
      </c>
      <c r="AE1520" s="13" t="e">
        <f ca="1">CalcTable[[#This Row],[PWC]]-CalcTable[[#This Row],[PercAmt]]-CalcTable[[#This Row],[Runoff]]</f>
        <v>#NAME?</v>
      </c>
      <c r="AF1520" s="13" t="e">
        <f ca="1">CalcTable[[#This Row],[IrrAmt]]/1000*CUR_IRR_AREA*10000/IRR_EFF</f>
        <v>#NAME?</v>
      </c>
      <c r="AG1520" s="147"/>
      <c r="AH1520" s="13"/>
      <c r="AI1520" s="50">
        <v>0</v>
      </c>
      <c r="AJ1520" s="50">
        <v>0</v>
      </c>
      <c r="AK1520" s="50">
        <v>2.9566682911270745</v>
      </c>
      <c r="AL1520" s="50">
        <v>6.1760073034243455</v>
      </c>
      <c r="AM1520" s="50"/>
      <c r="AN1520" s="50"/>
      <c r="AO1520" s="50"/>
      <c r="AP1520" s="50"/>
      <c r="AQ1520" s="50"/>
      <c r="AR1520" s="50"/>
      <c r="AS1520" s="50"/>
      <c r="AT1520" s="50"/>
      <c r="AU1520" s="50"/>
      <c r="AV1520" s="50"/>
      <c r="AW1520" s="50"/>
      <c r="AX1520" s="50">
        <f t="shared" si="487"/>
        <v>9.1326755945514204</v>
      </c>
      <c r="AY1520" s="50"/>
      <c r="AZ1520" s="50">
        <f t="shared" si="477"/>
        <v>224.52734917031125</v>
      </c>
      <c r="BA1520" s="50">
        <f t="shared" si="478"/>
        <v>345.70083919873321</v>
      </c>
      <c r="BB1520" s="50">
        <f t="shared" si="479"/>
        <v>356.39261773065283</v>
      </c>
      <c r="BC1520" s="17">
        <f t="shared" si="480"/>
        <v>19699</v>
      </c>
      <c r="BD1520" s="50">
        <f t="shared" si="481"/>
        <v>9.1326755945514204</v>
      </c>
      <c r="BE1520" s="50">
        <f t="shared" si="482"/>
        <v>224.52734917031125</v>
      </c>
      <c r="BF1520" s="50">
        <f t="shared" si="488"/>
        <v>367.25526659039826</v>
      </c>
      <c r="BG1520" s="50"/>
      <c r="BH1520" s="17">
        <f t="shared" si="483"/>
        <v>0</v>
      </c>
      <c r="BI1520" s="17">
        <f t="shared" si="491"/>
        <v>1520</v>
      </c>
      <c r="BJ1520" s="17">
        <f t="shared" si="489"/>
        <v>1520</v>
      </c>
      <c r="BK1520" s="150">
        <f t="shared" si="490"/>
        <v>25447</v>
      </c>
      <c r="BL1520" s="50" t="e">
        <f t="shared" ca="1" si="484"/>
        <v>#NAME?</v>
      </c>
      <c r="BM1520" s="50" t="e">
        <f t="shared" ca="1" si="485"/>
        <v>#NAME?</v>
      </c>
      <c r="BN1520" s="50" t="e">
        <f t="shared" ca="1" si="486"/>
        <v>#NAME?</v>
      </c>
    </row>
    <row r="1521" spans="1:66" x14ac:dyDescent="0.35">
      <c r="A1521" s="48">
        <v>25448</v>
      </c>
      <c r="B1521" s="17">
        <v>1969</v>
      </c>
      <c r="C1521" s="17">
        <v>9</v>
      </c>
      <c r="D1521" s="17">
        <v>245</v>
      </c>
      <c r="E1521" s="17">
        <v>2</v>
      </c>
      <c r="F1521" s="17">
        <v>3</v>
      </c>
      <c r="G1521" s="50">
        <v>6.7</v>
      </c>
      <c r="H1521" s="32">
        <v>5.4109694229162697</v>
      </c>
      <c r="I1521" s="50">
        <v>6.166666666666667</v>
      </c>
      <c r="J1521" s="13">
        <v>0</v>
      </c>
      <c r="K1521" s="13">
        <f t="shared" si="472"/>
        <v>0</v>
      </c>
      <c r="L1521" s="13">
        <f t="shared" si="473"/>
        <v>0</v>
      </c>
      <c r="M1521" s="13" t="e">
        <f ca="1">CalcTable[[#This Row],[IWC]]-AE1520</f>
        <v>#NAME?</v>
      </c>
      <c r="N1521" s="13" t="e">
        <f ca="1">IF(CalcTable[[#This Row],[Day of Year]]&lt;123,FCAP,AE1520)</f>
        <v>#NAME?</v>
      </c>
      <c r="O1521" s="17" t="e">
        <f ca="1">IF(IRR_DRIP,5,COUNTIF('IDET Wind Values'!C1505:G1505,"&lt;="&amp;IRR_MAXWIND))</f>
        <v>#NAME?</v>
      </c>
      <c r="P1521" s="13" t="e">
        <f ca="1">CalcTable[[#This Row],[ET_o]]*KL</f>
        <v>#NAME?</v>
      </c>
      <c r="Q1521" s="13" t="e">
        <f ca="1">IF(WILTPT&lt;=0,1,MAX(0,MIN(1,(CalcTable[[#This Row],[IWC]]-WILTPT)/(MAD-WILTPT))))</f>
        <v>#NAME?</v>
      </c>
      <c r="R1521" s="13" t="e">
        <f ca="1">CalcTable[[#This Row],[ETMult]]*CalcTable[[#This Row],[ETb]]</f>
        <v>#NAME?</v>
      </c>
      <c r="S1521" s="13" t="b">
        <f>INDEX(IRR_LIST,CalcTable[[#This Row],[Day of Week]]+1)</f>
        <v>1</v>
      </c>
      <c r="T1521" s="13">
        <f t="shared" ca="1" si="474"/>
        <v>0</v>
      </c>
      <c r="U1521" s="13" t="b">
        <f ca="1">IF(CalcTable[[#This Row],[IrrPrecip]]&gt;=IC_MM,FALSE,TRUE)</f>
        <v>1</v>
      </c>
      <c r="V1521" s="13" t="b">
        <f t="shared" si="475"/>
        <v>1</v>
      </c>
      <c r="W1521" s="13" t="e">
        <f ca="1">IF(AND(IRR_DRIP=FALSE,CalcTable[[#This Row],[IrrHours]]&lt;=0),FALSE,TRUE)</f>
        <v>#NAME?</v>
      </c>
      <c r="X1521" s="13" t="e">
        <f ca="1">AND(CalcTable[[#This Row],[IrrDay]],CalcTable[[#This Row],[IrrRain]],CalcTable[[#This Row],[IrrWarm]],CalcTable[[#This Row],[IrrWindy]])</f>
        <v>#NAME?</v>
      </c>
      <c r="Y1521" s="13" t="e">
        <f t="shared" ca="1" si="476"/>
        <v>#NAME?</v>
      </c>
      <c r="Z1521" s="13" t="e">
        <f ca="1">CalcTable[[#This Row],[IrrHours]]/5</f>
        <v>#NAME?</v>
      </c>
      <c r="AA1521" s="13" t="e">
        <f ca="1">IF(CalcTable[[#This Row],[IrrFlag]]=FALSE,0,MAX(0,CalcTable[[#This Row],[VolRednWind]]*(FCAP*IRR_TARGET-CalcTable[[#This Row],[IWC]])))</f>
        <v>#NAME?</v>
      </c>
      <c r="AB1521" s="13" t="e">
        <f ca="1">CalcTable[[#This Row],[IWC]]+CalcTable[[#This Row],[Eff Precip]]+CalcTable[[#This Row],[IrrAmt]]-CalcTable[[#This Row],[AET]]</f>
        <v>#NAME?</v>
      </c>
      <c r="AC1521" s="13" t="e">
        <f ca="1">IF(CalcTable[[#This Row],[PWC]]&gt;FCAP,MIN(24*PERC,MIN(SAT,CalcTable[[#This Row],[PWC]])-FCAP),0)</f>
        <v>#NAME?</v>
      </c>
      <c r="AD1521" s="13" t="e">
        <f ca="1">IF(CalcTable[[#This Row],[PWC]]&gt;SAT,CalcTable[[#This Row],[PWC]]-SAT,0)</f>
        <v>#NAME?</v>
      </c>
      <c r="AE1521" s="13" t="e">
        <f ca="1">CalcTable[[#This Row],[PWC]]-CalcTable[[#This Row],[PercAmt]]-CalcTable[[#This Row],[Runoff]]</f>
        <v>#NAME?</v>
      </c>
      <c r="AF1521" s="13" t="e">
        <f ca="1">CalcTable[[#This Row],[IrrAmt]]/1000*CUR_IRR_AREA*10000/IRR_EFF</f>
        <v>#NAME?</v>
      </c>
      <c r="AG1521" s="147"/>
      <c r="AH1521" s="13"/>
      <c r="AI1521" s="50">
        <v>2.5677727680868005</v>
      </c>
      <c r="AJ1521" s="50">
        <v>3.9309727680868036</v>
      </c>
      <c r="AK1521" s="50">
        <v>0</v>
      </c>
      <c r="AL1521" s="50">
        <v>0</v>
      </c>
      <c r="AM1521" s="50"/>
      <c r="AN1521" s="50"/>
      <c r="AO1521" s="50"/>
      <c r="AP1521" s="50"/>
      <c r="AQ1521" s="50"/>
      <c r="AR1521" s="50"/>
      <c r="AS1521" s="50"/>
      <c r="AT1521" s="50"/>
      <c r="AU1521" s="50"/>
      <c r="AV1521" s="50"/>
      <c r="AW1521" s="50"/>
      <c r="AX1521" s="50">
        <f t="shared" si="487"/>
        <v>6.4987455361736046</v>
      </c>
      <c r="AY1521" s="50"/>
      <c r="AZ1521" s="50">
        <f t="shared" si="477"/>
        <v>152.96920179581934</v>
      </c>
      <c r="BA1521" s="50">
        <f t="shared" si="478"/>
        <v>248.19527664502729</v>
      </c>
      <c r="BB1521" s="50">
        <f t="shared" si="479"/>
        <v>256.88744296412671</v>
      </c>
      <c r="BC1521" s="17">
        <f t="shared" si="480"/>
        <v>19699</v>
      </c>
      <c r="BD1521" s="50">
        <f t="shared" si="481"/>
        <v>6.4987455361736046</v>
      </c>
      <c r="BE1521" s="50">
        <f t="shared" si="482"/>
        <v>152.96920179581934</v>
      </c>
      <c r="BF1521" s="50">
        <f t="shared" si="488"/>
        <v>250.20891750265426</v>
      </c>
      <c r="BG1521" s="50"/>
      <c r="BH1521" s="17">
        <f t="shared" si="483"/>
        <v>0</v>
      </c>
      <c r="BI1521" s="17">
        <f t="shared" si="491"/>
        <v>1521</v>
      </c>
      <c r="BJ1521" s="17">
        <f t="shared" si="489"/>
        <v>1521</v>
      </c>
      <c r="BK1521" s="150">
        <f t="shared" si="490"/>
        <v>25448</v>
      </c>
      <c r="BL1521" s="50" t="e">
        <f t="shared" ca="1" si="484"/>
        <v>#NAME?</v>
      </c>
      <c r="BM1521" s="50" t="e">
        <f t="shared" ca="1" si="485"/>
        <v>#NAME?</v>
      </c>
      <c r="BN1521" s="50" t="e">
        <f t="shared" ca="1" si="486"/>
        <v>#NAME?</v>
      </c>
    </row>
    <row r="1522" spans="1:66" x14ac:dyDescent="0.35">
      <c r="A1522" s="48">
        <v>25449</v>
      </c>
      <c r="B1522" s="17">
        <v>1969</v>
      </c>
      <c r="C1522" s="17">
        <v>9</v>
      </c>
      <c r="D1522" s="17">
        <v>246</v>
      </c>
      <c r="E1522" s="17">
        <v>3</v>
      </c>
      <c r="F1522" s="17">
        <v>4</v>
      </c>
      <c r="G1522" s="50">
        <v>8.3000000000000007</v>
      </c>
      <c r="H1522" s="32">
        <v>3.0385347593968222</v>
      </c>
      <c r="I1522" s="50">
        <v>9</v>
      </c>
      <c r="J1522" s="13">
        <v>0.5</v>
      </c>
      <c r="K1522" s="13">
        <f t="shared" si="472"/>
        <v>0.5</v>
      </c>
      <c r="L1522" s="13">
        <f t="shared" si="473"/>
        <v>0</v>
      </c>
      <c r="M1522" s="13" t="e">
        <f ca="1">CalcTable[[#This Row],[IWC]]-AE1521</f>
        <v>#NAME?</v>
      </c>
      <c r="N1522" s="13" t="e">
        <f ca="1">IF(CalcTable[[#This Row],[Day of Year]]&lt;123,FCAP,AE1521)</f>
        <v>#NAME?</v>
      </c>
      <c r="O1522" s="17" t="e">
        <f ca="1">IF(IRR_DRIP,5,COUNTIF('IDET Wind Values'!C1506:G1506,"&lt;="&amp;IRR_MAXWIND))</f>
        <v>#NAME?</v>
      </c>
      <c r="P1522" s="13" t="e">
        <f ca="1">CalcTable[[#This Row],[ET_o]]*KL</f>
        <v>#NAME?</v>
      </c>
      <c r="Q1522" s="13" t="e">
        <f ca="1">IF(WILTPT&lt;=0,1,MAX(0,MIN(1,(CalcTable[[#This Row],[IWC]]-WILTPT)/(MAD-WILTPT))))</f>
        <v>#NAME?</v>
      </c>
      <c r="R1522" s="13" t="e">
        <f ca="1">CalcTable[[#This Row],[ETMult]]*CalcTable[[#This Row],[ETb]]</f>
        <v>#NAME?</v>
      </c>
      <c r="S1522" s="13" t="b">
        <f>INDEX(IRR_LIST,CalcTable[[#This Row],[Day of Week]]+1)</f>
        <v>0</v>
      </c>
      <c r="T1522" s="13">
        <f t="shared" ca="1" si="474"/>
        <v>0</v>
      </c>
      <c r="U1522" s="13" t="b">
        <f ca="1">IF(CalcTable[[#This Row],[IrrPrecip]]&gt;=IC_MM,FALSE,TRUE)</f>
        <v>1</v>
      </c>
      <c r="V1522" s="13" t="b">
        <f t="shared" si="475"/>
        <v>1</v>
      </c>
      <c r="W1522" s="13" t="e">
        <f ca="1">IF(AND(IRR_DRIP=FALSE,CalcTable[[#This Row],[IrrHours]]&lt;=0),FALSE,TRUE)</f>
        <v>#NAME?</v>
      </c>
      <c r="X1522" s="13" t="e">
        <f ca="1">AND(CalcTable[[#This Row],[IrrDay]],CalcTable[[#This Row],[IrrRain]],CalcTable[[#This Row],[IrrWarm]],CalcTable[[#This Row],[IrrWindy]])</f>
        <v>#NAME?</v>
      </c>
      <c r="Y1522" s="13" t="e">
        <f t="shared" ca="1" si="476"/>
        <v>#NAME?</v>
      </c>
      <c r="Z1522" s="13" t="e">
        <f ca="1">CalcTable[[#This Row],[IrrHours]]/5</f>
        <v>#NAME?</v>
      </c>
      <c r="AA1522" s="13" t="e">
        <f ca="1">IF(CalcTable[[#This Row],[IrrFlag]]=FALSE,0,MAX(0,CalcTable[[#This Row],[VolRednWind]]*(FCAP*IRR_TARGET-CalcTable[[#This Row],[IWC]])))</f>
        <v>#NAME?</v>
      </c>
      <c r="AB1522" s="13" t="e">
        <f ca="1">CalcTable[[#This Row],[IWC]]+CalcTable[[#This Row],[Eff Precip]]+CalcTable[[#This Row],[IrrAmt]]-CalcTable[[#This Row],[AET]]</f>
        <v>#NAME?</v>
      </c>
      <c r="AC1522" s="13" t="e">
        <f ca="1">IF(CalcTable[[#This Row],[PWC]]&gt;FCAP,MIN(24*PERC,MIN(SAT,CalcTable[[#This Row],[PWC]])-FCAP),0)</f>
        <v>#NAME?</v>
      </c>
      <c r="AD1522" s="13" t="e">
        <f ca="1">IF(CalcTable[[#This Row],[PWC]]&gt;SAT,CalcTable[[#This Row],[PWC]]-SAT,0)</f>
        <v>#NAME?</v>
      </c>
      <c r="AE1522" s="13" t="e">
        <f ca="1">CalcTable[[#This Row],[PWC]]-CalcTable[[#This Row],[PercAmt]]-CalcTable[[#This Row],[Runoff]]</f>
        <v>#NAME?</v>
      </c>
      <c r="AF1522" s="13" t="e">
        <f ca="1">CalcTable[[#This Row],[IrrAmt]]/1000*CUR_IRR_AREA*10000/IRR_EFF</f>
        <v>#NAME?</v>
      </c>
      <c r="AG1522" s="147"/>
      <c r="AH1522" s="13"/>
      <c r="AI1522" s="50">
        <v>0</v>
      </c>
      <c r="AJ1522" s="50">
        <v>0</v>
      </c>
      <c r="AK1522" s="50">
        <v>0</v>
      </c>
      <c r="AL1522" s="50">
        <v>5.3421582627744471</v>
      </c>
      <c r="AM1522" s="50"/>
      <c r="AN1522" s="50"/>
      <c r="AO1522" s="50"/>
      <c r="AP1522" s="50"/>
      <c r="AQ1522" s="50"/>
      <c r="AR1522" s="50"/>
      <c r="AS1522" s="50"/>
      <c r="AT1522" s="50"/>
      <c r="AU1522" s="50"/>
      <c r="AV1522" s="50"/>
      <c r="AW1522" s="50"/>
      <c r="AX1522" s="50">
        <f t="shared" si="487"/>
        <v>5.3421582627744471</v>
      </c>
      <c r="AY1522" s="50"/>
      <c r="AZ1522" s="50">
        <f t="shared" si="477"/>
        <v>156.70330904138379</v>
      </c>
      <c r="BA1522" s="50">
        <f t="shared" si="478"/>
        <v>241.27334884149568</v>
      </c>
      <c r="BB1522" s="50">
        <f t="shared" si="479"/>
        <v>248.73541117679969</v>
      </c>
      <c r="BC1522" s="17">
        <f t="shared" si="480"/>
        <v>19699</v>
      </c>
      <c r="BD1522" s="50">
        <f t="shared" si="481"/>
        <v>5.3421582627744471</v>
      </c>
      <c r="BE1522" s="50">
        <f t="shared" si="482"/>
        <v>156.70330904138379</v>
      </c>
      <c r="BF1522" s="50">
        <f t="shared" si="488"/>
        <v>256.3167282304542</v>
      </c>
      <c r="BG1522" s="50"/>
      <c r="BH1522" s="17">
        <f t="shared" si="483"/>
        <v>0</v>
      </c>
      <c r="BI1522" s="17">
        <f t="shared" si="491"/>
        <v>1522</v>
      </c>
      <c r="BJ1522" s="17">
        <f t="shared" si="489"/>
        <v>1522</v>
      </c>
      <c r="BK1522" s="150">
        <f t="shared" si="490"/>
        <v>25449</v>
      </c>
      <c r="BL1522" s="50" t="e">
        <f t="shared" ca="1" si="484"/>
        <v>#NAME?</v>
      </c>
      <c r="BM1522" s="50" t="e">
        <f t="shared" ca="1" si="485"/>
        <v>#NAME?</v>
      </c>
      <c r="BN1522" s="50" t="e">
        <f t="shared" ca="1" si="486"/>
        <v>#NAME?</v>
      </c>
    </row>
    <row r="1523" spans="1:66" x14ac:dyDescent="0.35">
      <c r="A1523" s="48">
        <v>25450</v>
      </c>
      <c r="B1523" s="17">
        <v>1969</v>
      </c>
      <c r="C1523" s="17">
        <v>9</v>
      </c>
      <c r="D1523" s="17">
        <v>247</v>
      </c>
      <c r="E1523" s="17">
        <v>4</v>
      </c>
      <c r="F1523" s="17">
        <v>5</v>
      </c>
      <c r="G1523" s="50">
        <v>7.2</v>
      </c>
      <c r="H1523" s="32">
        <v>2.7133960372149408</v>
      </c>
      <c r="I1523" s="50">
        <v>28.666666666666668</v>
      </c>
      <c r="J1523" s="13">
        <v>13</v>
      </c>
      <c r="K1523" s="13">
        <f t="shared" si="472"/>
        <v>13</v>
      </c>
      <c r="L1523" s="13">
        <f t="shared" si="473"/>
        <v>6</v>
      </c>
      <c r="M1523" s="13" t="e">
        <f ca="1">CalcTable[[#This Row],[IWC]]-AE1522</f>
        <v>#NAME?</v>
      </c>
      <c r="N1523" s="13" t="e">
        <f ca="1">IF(CalcTable[[#This Row],[Day of Year]]&lt;123,FCAP,AE1522)</f>
        <v>#NAME?</v>
      </c>
      <c r="O1523" s="17" t="e">
        <f ca="1">IF(IRR_DRIP,5,COUNTIF('IDET Wind Values'!C1507:G1507,"&lt;="&amp;IRR_MAXWIND))</f>
        <v>#NAME?</v>
      </c>
      <c r="P1523" s="13" t="e">
        <f ca="1">CalcTable[[#This Row],[ET_o]]*KL</f>
        <v>#NAME?</v>
      </c>
      <c r="Q1523" s="13" t="e">
        <f ca="1">IF(WILTPT&lt;=0,1,MAX(0,MIN(1,(CalcTable[[#This Row],[IWC]]-WILTPT)/(MAD-WILTPT))))</f>
        <v>#NAME?</v>
      </c>
      <c r="R1523" s="13" t="e">
        <f ca="1">CalcTable[[#This Row],[ETMult]]*CalcTable[[#This Row],[ETb]]</f>
        <v>#NAME?</v>
      </c>
      <c r="S1523" s="13" t="b">
        <f>INDEX(IRR_LIST,CalcTable[[#This Row],[Day of Week]]+1)</f>
        <v>1</v>
      </c>
      <c r="T1523" s="13">
        <f t="shared" ca="1" si="474"/>
        <v>0.5</v>
      </c>
      <c r="U1523" s="13" t="b">
        <f ca="1">IF(CalcTable[[#This Row],[IrrPrecip]]&gt;=IC_MM,FALSE,TRUE)</f>
        <v>1</v>
      </c>
      <c r="V1523" s="13" t="b">
        <f t="shared" si="475"/>
        <v>1</v>
      </c>
      <c r="W1523" s="13" t="e">
        <f ca="1">IF(AND(IRR_DRIP=FALSE,CalcTable[[#This Row],[IrrHours]]&lt;=0),FALSE,TRUE)</f>
        <v>#NAME?</v>
      </c>
      <c r="X1523" s="13" t="e">
        <f ca="1">AND(CalcTable[[#This Row],[IrrDay]],CalcTable[[#This Row],[IrrRain]],CalcTable[[#This Row],[IrrWarm]],CalcTable[[#This Row],[IrrWindy]])</f>
        <v>#NAME?</v>
      </c>
      <c r="Y1523" s="13" t="e">
        <f t="shared" ca="1" si="476"/>
        <v>#NAME?</v>
      </c>
      <c r="Z1523" s="13" t="e">
        <f ca="1">CalcTable[[#This Row],[IrrHours]]/5</f>
        <v>#NAME?</v>
      </c>
      <c r="AA1523" s="13" t="e">
        <f ca="1">IF(CalcTable[[#This Row],[IrrFlag]]=FALSE,0,MAX(0,CalcTable[[#This Row],[VolRednWind]]*(FCAP*IRR_TARGET-CalcTable[[#This Row],[IWC]])))</f>
        <v>#NAME?</v>
      </c>
      <c r="AB1523" s="13" t="e">
        <f ca="1">CalcTable[[#This Row],[IWC]]+CalcTable[[#This Row],[Eff Precip]]+CalcTable[[#This Row],[IrrAmt]]-CalcTable[[#This Row],[AET]]</f>
        <v>#NAME?</v>
      </c>
      <c r="AC1523" s="13" t="e">
        <f ca="1">IF(CalcTable[[#This Row],[PWC]]&gt;FCAP,MIN(24*PERC,MIN(SAT,CalcTable[[#This Row],[PWC]])-FCAP),0)</f>
        <v>#NAME?</v>
      </c>
      <c r="AD1523" s="13" t="e">
        <f ca="1">IF(CalcTable[[#This Row],[PWC]]&gt;SAT,CalcTable[[#This Row],[PWC]]-SAT,0)</f>
        <v>#NAME?</v>
      </c>
      <c r="AE1523" s="13" t="e">
        <f ca="1">CalcTable[[#This Row],[PWC]]-CalcTable[[#This Row],[PercAmt]]-CalcTable[[#This Row],[Runoff]]</f>
        <v>#NAME?</v>
      </c>
      <c r="AF1523" s="13" t="e">
        <f ca="1">CalcTable[[#This Row],[IrrAmt]]/1000*CUR_IRR_AREA*10000/IRR_EFF</f>
        <v>#NAME?</v>
      </c>
      <c r="AG1523" s="147"/>
      <c r="AH1523" s="13"/>
      <c r="AI1523" s="50">
        <v>0</v>
      </c>
      <c r="AJ1523" s="50">
        <v>0</v>
      </c>
      <c r="AK1523" s="50">
        <v>0</v>
      </c>
      <c r="AL1523" s="50">
        <v>0</v>
      </c>
      <c r="AM1523" s="50"/>
      <c r="AN1523" s="50"/>
      <c r="AO1523" s="50"/>
      <c r="AP1523" s="50"/>
      <c r="AQ1523" s="50"/>
      <c r="AR1523" s="50"/>
      <c r="AS1523" s="50"/>
      <c r="AT1523" s="50"/>
      <c r="AU1523" s="50"/>
      <c r="AV1523" s="50"/>
      <c r="AW1523" s="50"/>
      <c r="AX1523" s="50">
        <f t="shared" si="487"/>
        <v>0</v>
      </c>
      <c r="AY1523" s="50"/>
      <c r="AZ1523" s="50">
        <f t="shared" si="477"/>
        <v>0</v>
      </c>
      <c r="BA1523" s="50">
        <f t="shared" si="478"/>
        <v>0</v>
      </c>
      <c r="BB1523" s="50">
        <f t="shared" si="479"/>
        <v>0</v>
      </c>
      <c r="BC1523" s="17">
        <f t="shared" si="480"/>
        <v>19699</v>
      </c>
      <c r="BD1523" s="50">
        <f t="shared" si="481"/>
        <v>0</v>
      </c>
      <c r="BE1523" s="50">
        <f t="shared" si="482"/>
        <v>0</v>
      </c>
      <c r="BF1523" s="50">
        <f t="shared" si="488"/>
        <v>0</v>
      </c>
      <c r="BG1523" s="50"/>
      <c r="BH1523" s="17">
        <f t="shared" si="483"/>
        <v>0</v>
      </c>
      <c r="BI1523" s="17">
        <f t="shared" si="491"/>
        <v>1523</v>
      </c>
      <c r="BJ1523" s="17">
        <f t="shared" si="489"/>
        <v>1523</v>
      </c>
      <c r="BK1523" s="150">
        <f t="shared" si="490"/>
        <v>25450</v>
      </c>
      <c r="BL1523" s="50" t="e">
        <f t="shared" ca="1" si="484"/>
        <v>#NAME?</v>
      </c>
      <c r="BM1523" s="50" t="e">
        <f t="shared" ca="1" si="485"/>
        <v>#NAME?</v>
      </c>
      <c r="BN1523" s="50" t="e">
        <f t="shared" ca="1" si="486"/>
        <v>#NAME?</v>
      </c>
    </row>
    <row r="1524" spans="1:66" x14ac:dyDescent="0.35">
      <c r="A1524" s="48">
        <v>25451</v>
      </c>
      <c r="B1524" s="17">
        <v>1969</v>
      </c>
      <c r="C1524" s="17">
        <v>9</v>
      </c>
      <c r="D1524" s="17">
        <v>248</v>
      </c>
      <c r="E1524" s="17">
        <v>5</v>
      </c>
      <c r="F1524" s="17">
        <v>6</v>
      </c>
      <c r="G1524" s="50">
        <v>6.7</v>
      </c>
      <c r="H1524" s="32">
        <v>2.0908244217406136</v>
      </c>
      <c r="I1524" s="50">
        <v>16</v>
      </c>
      <c r="J1524" s="13">
        <v>5.4</v>
      </c>
      <c r="K1524" s="13">
        <f t="shared" si="472"/>
        <v>5.4</v>
      </c>
      <c r="L1524" s="13">
        <f t="shared" si="473"/>
        <v>0.30000000000000027</v>
      </c>
      <c r="M1524" s="13" t="e">
        <f ca="1">CalcTable[[#This Row],[IWC]]-AE1523</f>
        <v>#NAME?</v>
      </c>
      <c r="N1524" s="13" t="e">
        <f ca="1">IF(CalcTable[[#This Row],[Day of Year]]&lt;123,FCAP,AE1523)</f>
        <v>#NAME?</v>
      </c>
      <c r="O1524" s="17" t="e">
        <f ca="1">IF(IRR_DRIP,5,COUNTIF('IDET Wind Values'!C1508:G1508,"&lt;="&amp;IRR_MAXWIND))</f>
        <v>#NAME?</v>
      </c>
      <c r="P1524" s="13" t="e">
        <f ca="1">CalcTable[[#This Row],[ET_o]]*KL</f>
        <v>#NAME?</v>
      </c>
      <c r="Q1524" s="13" t="e">
        <f ca="1">IF(WILTPT&lt;=0,1,MAX(0,MIN(1,(CalcTable[[#This Row],[IWC]]-WILTPT)/(MAD-WILTPT))))</f>
        <v>#NAME?</v>
      </c>
      <c r="R1524" s="13" t="e">
        <f ca="1">CalcTable[[#This Row],[ETMult]]*CalcTable[[#This Row],[ETb]]</f>
        <v>#NAME?</v>
      </c>
      <c r="S1524" s="13" t="b">
        <f>INDEX(IRR_LIST,CalcTable[[#This Row],[Day of Week]]+1)</f>
        <v>0</v>
      </c>
      <c r="T1524" s="13">
        <f t="shared" ca="1" si="474"/>
        <v>13.5</v>
      </c>
      <c r="U1524" s="13" t="b">
        <f ca="1">IF(CalcTable[[#This Row],[IrrPrecip]]&gt;=IC_MM,FALSE,TRUE)</f>
        <v>0</v>
      </c>
      <c r="V1524" s="13" t="b">
        <f t="shared" si="475"/>
        <v>1</v>
      </c>
      <c r="W1524" s="13" t="e">
        <f ca="1">IF(AND(IRR_DRIP=FALSE,CalcTable[[#This Row],[IrrHours]]&lt;=0),FALSE,TRUE)</f>
        <v>#NAME?</v>
      </c>
      <c r="X1524" s="13" t="e">
        <f ca="1">AND(CalcTable[[#This Row],[IrrDay]],CalcTable[[#This Row],[IrrRain]],CalcTable[[#This Row],[IrrWarm]],CalcTable[[#This Row],[IrrWindy]])</f>
        <v>#NAME?</v>
      </c>
      <c r="Y1524" s="13" t="e">
        <f t="shared" ca="1" si="476"/>
        <v>#NAME?</v>
      </c>
      <c r="Z1524" s="13" t="e">
        <f ca="1">CalcTable[[#This Row],[IrrHours]]/5</f>
        <v>#NAME?</v>
      </c>
      <c r="AA1524" s="13" t="e">
        <f ca="1">IF(CalcTable[[#This Row],[IrrFlag]]=FALSE,0,MAX(0,CalcTable[[#This Row],[VolRednWind]]*(FCAP*IRR_TARGET-CalcTable[[#This Row],[IWC]])))</f>
        <v>#NAME?</v>
      </c>
      <c r="AB1524" s="13" t="e">
        <f ca="1">CalcTable[[#This Row],[IWC]]+CalcTable[[#This Row],[Eff Precip]]+CalcTable[[#This Row],[IrrAmt]]-CalcTable[[#This Row],[AET]]</f>
        <v>#NAME?</v>
      </c>
      <c r="AC1524" s="13" t="e">
        <f ca="1">IF(CalcTable[[#This Row],[PWC]]&gt;FCAP,MIN(24*PERC,MIN(SAT,CalcTable[[#This Row],[PWC]])-FCAP),0)</f>
        <v>#NAME?</v>
      </c>
      <c r="AD1524" s="13" t="e">
        <f ca="1">IF(CalcTable[[#This Row],[PWC]]&gt;SAT,CalcTable[[#This Row],[PWC]]-SAT,0)</f>
        <v>#NAME?</v>
      </c>
      <c r="AE1524" s="13" t="e">
        <f ca="1">CalcTable[[#This Row],[PWC]]-CalcTable[[#This Row],[PercAmt]]-CalcTable[[#This Row],[Runoff]]</f>
        <v>#NAME?</v>
      </c>
      <c r="AF1524" s="13" t="e">
        <f ca="1">CalcTable[[#This Row],[IrrAmt]]/1000*CUR_IRR_AREA*10000/IRR_EFF</f>
        <v>#NAME?</v>
      </c>
      <c r="AG1524" s="147"/>
      <c r="AH1524" s="13"/>
      <c r="AI1524" s="50">
        <v>0</v>
      </c>
      <c r="AJ1524" s="50">
        <v>0</v>
      </c>
      <c r="AK1524" s="50">
        <v>0</v>
      </c>
      <c r="AL1524" s="50">
        <v>0</v>
      </c>
      <c r="AM1524" s="50"/>
      <c r="AN1524" s="50"/>
      <c r="AO1524" s="50"/>
      <c r="AP1524" s="50"/>
      <c r="AQ1524" s="50"/>
      <c r="AR1524" s="50"/>
      <c r="AS1524" s="50"/>
      <c r="AT1524" s="50"/>
      <c r="AU1524" s="50"/>
      <c r="AV1524" s="50"/>
      <c r="AW1524" s="50"/>
      <c r="AX1524" s="50">
        <f t="shared" si="487"/>
        <v>0</v>
      </c>
      <c r="AY1524" s="50"/>
      <c r="AZ1524" s="50">
        <f t="shared" si="477"/>
        <v>0</v>
      </c>
      <c r="BA1524" s="50">
        <f t="shared" si="478"/>
        <v>0</v>
      </c>
      <c r="BB1524" s="50">
        <f t="shared" si="479"/>
        <v>0</v>
      </c>
      <c r="BC1524" s="17">
        <f t="shared" si="480"/>
        <v>19699</v>
      </c>
      <c r="BD1524" s="50">
        <f t="shared" si="481"/>
        <v>0</v>
      </c>
      <c r="BE1524" s="50">
        <f t="shared" si="482"/>
        <v>0</v>
      </c>
      <c r="BF1524" s="50">
        <f t="shared" si="488"/>
        <v>0</v>
      </c>
      <c r="BG1524" s="50"/>
      <c r="BH1524" s="17">
        <f t="shared" si="483"/>
        <v>0</v>
      </c>
      <c r="BI1524" s="17">
        <f t="shared" si="491"/>
        <v>1524</v>
      </c>
      <c r="BJ1524" s="17">
        <f t="shared" si="489"/>
        <v>1524</v>
      </c>
      <c r="BK1524" s="150">
        <f t="shared" si="490"/>
        <v>25451</v>
      </c>
      <c r="BL1524" s="50" t="e">
        <f t="shared" ca="1" si="484"/>
        <v>#NAME?</v>
      </c>
      <c r="BM1524" s="50" t="e">
        <f t="shared" ca="1" si="485"/>
        <v>#NAME?</v>
      </c>
      <c r="BN1524" s="50" t="e">
        <f t="shared" ca="1" si="486"/>
        <v>#NAME?</v>
      </c>
    </row>
    <row r="1525" spans="1:66" x14ac:dyDescent="0.35">
      <c r="A1525" s="48">
        <v>25452</v>
      </c>
      <c r="B1525" s="17">
        <v>1969</v>
      </c>
      <c r="C1525" s="17">
        <v>9</v>
      </c>
      <c r="D1525" s="17">
        <v>249</v>
      </c>
      <c r="E1525" s="17">
        <v>6</v>
      </c>
      <c r="F1525" s="17">
        <v>7</v>
      </c>
      <c r="G1525" s="50">
        <v>7.2</v>
      </c>
      <c r="H1525" s="32">
        <v>2.3078765458423289</v>
      </c>
      <c r="I1525" s="50">
        <v>4.333333333333333</v>
      </c>
      <c r="J1525" s="13">
        <v>0</v>
      </c>
      <c r="K1525" s="13">
        <f t="shared" si="472"/>
        <v>0</v>
      </c>
      <c r="L1525" s="13">
        <f t="shared" si="473"/>
        <v>0</v>
      </c>
      <c r="M1525" s="13" t="e">
        <f ca="1">CalcTable[[#This Row],[IWC]]-AE1524</f>
        <v>#NAME?</v>
      </c>
      <c r="N1525" s="13" t="e">
        <f ca="1">IF(CalcTable[[#This Row],[Day of Year]]&lt;123,FCAP,AE1524)</f>
        <v>#NAME?</v>
      </c>
      <c r="O1525" s="17" t="e">
        <f ca="1">IF(IRR_DRIP,5,COUNTIF('IDET Wind Values'!C1509:G1509,"&lt;="&amp;IRR_MAXWIND))</f>
        <v>#NAME?</v>
      </c>
      <c r="P1525" s="13" t="e">
        <f ca="1">CalcTable[[#This Row],[ET_o]]*KL</f>
        <v>#NAME?</v>
      </c>
      <c r="Q1525" s="13" t="e">
        <f ca="1">IF(WILTPT&lt;=0,1,MAX(0,MIN(1,(CalcTable[[#This Row],[IWC]]-WILTPT)/(MAD-WILTPT))))</f>
        <v>#NAME?</v>
      </c>
      <c r="R1525" s="13" t="e">
        <f ca="1">CalcTable[[#This Row],[ETMult]]*CalcTable[[#This Row],[ETb]]</f>
        <v>#NAME?</v>
      </c>
      <c r="S1525" s="13" t="b">
        <f>INDEX(IRR_LIST,CalcTable[[#This Row],[Day of Week]]+1)</f>
        <v>0</v>
      </c>
      <c r="T1525" s="13">
        <f t="shared" ca="1" si="474"/>
        <v>18.399999999999999</v>
      </c>
      <c r="U1525" s="13" t="b">
        <f ca="1">IF(CalcTable[[#This Row],[IrrPrecip]]&gt;=IC_MM,FALSE,TRUE)</f>
        <v>0</v>
      </c>
      <c r="V1525" s="13" t="b">
        <f t="shared" si="475"/>
        <v>1</v>
      </c>
      <c r="W1525" s="13" t="e">
        <f ca="1">IF(AND(IRR_DRIP=FALSE,CalcTable[[#This Row],[IrrHours]]&lt;=0),FALSE,TRUE)</f>
        <v>#NAME?</v>
      </c>
      <c r="X1525" s="13" t="e">
        <f ca="1">AND(CalcTable[[#This Row],[IrrDay]],CalcTable[[#This Row],[IrrRain]],CalcTable[[#This Row],[IrrWarm]],CalcTable[[#This Row],[IrrWindy]])</f>
        <v>#NAME?</v>
      </c>
      <c r="Y1525" s="13" t="e">
        <f t="shared" ca="1" si="476"/>
        <v>#NAME?</v>
      </c>
      <c r="Z1525" s="13" t="e">
        <f ca="1">CalcTable[[#This Row],[IrrHours]]/5</f>
        <v>#NAME?</v>
      </c>
      <c r="AA1525" s="13" t="e">
        <f ca="1">IF(CalcTable[[#This Row],[IrrFlag]]=FALSE,0,MAX(0,CalcTable[[#This Row],[VolRednWind]]*(FCAP*IRR_TARGET-CalcTable[[#This Row],[IWC]])))</f>
        <v>#NAME?</v>
      </c>
      <c r="AB1525" s="13" t="e">
        <f ca="1">CalcTable[[#This Row],[IWC]]+CalcTable[[#This Row],[Eff Precip]]+CalcTable[[#This Row],[IrrAmt]]-CalcTable[[#This Row],[AET]]</f>
        <v>#NAME?</v>
      </c>
      <c r="AC1525" s="13" t="e">
        <f ca="1">IF(CalcTable[[#This Row],[PWC]]&gt;FCAP,MIN(24*PERC,MIN(SAT,CalcTable[[#This Row],[PWC]])-FCAP),0)</f>
        <v>#NAME?</v>
      </c>
      <c r="AD1525" s="13" t="e">
        <f ca="1">IF(CalcTable[[#This Row],[PWC]]&gt;SAT,CalcTable[[#This Row],[PWC]]-SAT,0)</f>
        <v>#NAME?</v>
      </c>
      <c r="AE1525" s="13" t="e">
        <f ca="1">CalcTable[[#This Row],[PWC]]-CalcTable[[#This Row],[PercAmt]]-CalcTable[[#This Row],[Runoff]]</f>
        <v>#NAME?</v>
      </c>
      <c r="AF1525" s="13" t="e">
        <f ca="1">CalcTable[[#This Row],[IrrAmt]]/1000*CUR_IRR_AREA*10000/IRR_EFF</f>
        <v>#NAME?</v>
      </c>
      <c r="AG1525" s="147"/>
      <c r="AH1525" s="13"/>
      <c r="AI1525" s="50">
        <v>0</v>
      </c>
      <c r="AJ1525" s="50">
        <v>0</v>
      </c>
      <c r="AK1525" s="50">
        <v>0</v>
      </c>
      <c r="AL1525" s="50">
        <v>0</v>
      </c>
      <c r="AM1525" s="50"/>
      <c r="AN1525" s="50"/>
      <c r="AO1525" s="50"/>
      <c r="AP1525" s="50"/>
      <c r="AQ1525" s="50"/>
      <c r="AR1525" s="50"/>
      <c r="AS1525" s="50"/>
      <c r="AT1525" s="50"/>
      <c r="AU1525" s="50"/>
      <c r="AV1525" s="50"/>
      <c r="AW1525" s="50"/>
      <c r="AX1525" s="50">
        <f t="shared" si="487"/>
        <v>0</v>
      </c>
      <c r="AY1525" s="50"/>
      <c r="AZ1525" s="50">
        <f t="shared" si="477"/>
        <v>0</v>
      </c>
      <c r="BA1525" s="50">
        <f t="shared" si="478"/>
        <v>0</v>
      </c>
      <c r="BB1525" s="50">
        <f t="shared" si="479"/>
        <v>0</v>
      </c>
      <c r="BC1525" s="17">
        <f t="shared" si="480"/>
        <v>19699</v>
      </c>
      <c r="BD1525" s="50">
        <f t="shared" si="481"/>
        <v>0</v>
      </c>
      <c r="BE1525" s="50">
        <f t="shared" si="482"/>
        <v>0</v>
      </c>
      <c r="BF1525" s="50">
        <f t="shared" si="488"/>
        <v>0</v>
      </c>
      <c r="BG1525" s="50"/>
      <c r="BH1525" s="17">
        <f t="shared" si="483"/>
        <v>0</v>
      </c>
      <c r="BI1525" s="17">
        <f t="shared" si="491"/>
        <v>1525</v>
      </c>
      <c r="BJ1525" s="17">
        <f t="shared" si="489"/>
        <v>1525</v>
      </c>
      <c r="BK1525" s="150">
        <f t="shared" si="490"/>
        <v>25452</v>
      </c>
      <c r="BL1525" s="50" t="e">
        <f t="shared" ca="1" si="484"/>
        <v>#NAME?</v>
      </c>
      <c r="BM1525" s="50" t="e">
        <f t="shared" ca="1" si="485"/>
        <v>#NAME?</v>
      </c>
      <c r="BN1525" s="50" t="e">
        <f t="shared" ca="1" si="486"/>
        <v>#NAME?</v>
      </c>
    </row>
    <row r="1526" spans="1:66" x14ac:dyDescent="0.35">
      <c r="A1526" s="48">
        <v>25453</v>
      </c>
      <c r="B1526" s="17">
        <v>1969</v>
      </c>
      <c r="C1526" s="17">
        <v>9</v>
      </c>
      <c r="D1526" s="17">
        <v>250</v>
      </c>
      <c r="E1526" s="17">
        <v>7</v>
      </c>
      <c r="F1526" s="17">
        <v>1</v>
      </c>
      <c r="G1526" s="50">
        <v>6.1</v>
      </c>
      <c r="H1526" s="32">
        <v>3.716684188990218</v>
      </c>
      <c r="I1526" s="50">
        <v>7.833333333333333</v>
      </c>
      <c r="J1526" s="13">
        <v>0</v>
      </c>
      <c r="K1526" s="13">
        <f t="shared" si="472"/>
        <v>0</v>
      </c>
      <c r="L1526" s="13">
        <f t="shared" si="473"/>
        <v>0</v>
      </c>
      <c r="M1526" s="13" t="e">
        <f ca="1">CalcTable[[#This Row],[IWC]]-AE1525</f>
        <v>#NAME?</v>
      </c>
      <c r="N1526" s="13" t="e">
        <f ca="1">IF(CalcTable[[#This Row],[Day of Year]]&lt;123,FCAP,AE1525)</f>
        <v>#NAME?</v>
      </c>
      <c r="O1526" s="17" t="e">
        <f ca="1">IF(IRR_DRIP,5,COUNTIF('IDET Wind Values'!C1510:G1510,"&lt;="&amp;IRR_MAXWIND))</f>
        <v>#NAME?</v>
      </c>
      <c r="P1526" s="13" t="e">
        <f ca="1">CalcTable[[#This Row],[ET_o]]*KL</f>
        <v>#NAME?</v>
      </c>
      <c r="Q1526" s="13" t="e">
        <f ca="1">IF(WILTPT&lt;=0,1,MAX(0,MIN(1,(CalcTable[[#This Row],[IWC]]-WILTPT)/(MAD-WILTPT))))</f>
        <v>#NAME?</v>
      </c>
      <c r="R1526" s="13" t="e">
        <f ca="1">CalcTable[[#This Row],[ETMult]]*CalcTable[[#This Row],[ETb]]</f>
        <v>#NAME?</v>
      </c>
      <c r="S1526" s="13" t="b">
        <f>INDEX(IRR_LIST,CalcTable[[#This Row],[Day of Week]]+1)</f>
        <v>1</v>
      </c>
      <c r="T1526" s="13">
        <f t="shared" ca="1" si="474"/>
        <v>5.4</v>
      </c>
      <c r="U1526" s="13" t="b">
        <f ca="1">IF(CalcTable[[#This Row],[IrrPrecip]]&gt;=IC_MM,FALSE,TRUE)</f>
        <v>1</v>
      </c>
      <c r="V1526" s="13" t="b">
        <f t="shared" si="475"/>
        <v>1</v>
      </c>
      <c r="W1526" s="13" t="e">
        <f ca="1">IF(AND(IRR_DRIP=FALSE,CalcTable[[#This Row],[IrrHours]]&lt;=0),FALSE,TRUE)</f>
        <v>#NAME?</v>
      </c>
      <c r="X1526" s="13" t="e">
        <f ca="1">AND(CalcTable[[#This Row],[IrrDay]],CalcTable[[#This Row],[IrrRain]],CalcTable[[#This Row],[IrrWarm]],CalcTable[[#This Row],[IrrWindy]])</f>
        <v>#NAME?</v>
      </c>
      <c r="Y1526" s="13" t="e">
        <f t="shared" ca="1" si="476"/>
        <v>#NAME?</v>
      </c>
      <c r="Z1526" s="13" t="e">
        <f ca="1">CalcTable[[#This Row],[IrrHours]]/5</f>
        <v>#NAME?</v>
      </c>
      <c r="AA1526" s="13" t="e">
        <f ca="1">IF(CalcTable[[#This Row],[IrrFlag]]=FALSE,0,MAX(0,CalcTable[[#This Row],[VolRednWind]]*(FCAP*IRR_TARGET-CalcTable[[#This Row],[IWC]])))</f>
        <v>#NAME?</v>
      </c>
      <c r="AB1526" s="13" t="e">
        <f ca="1">CalcTable[[#This Row],[IWC]]+CalcTable[[#This Row],[Eff Precip]]+CalcTable[[#This Row],[IrrAmt]]-CalcTable[[#This Row],[AET]]</f>
        <v>#NAME?</v>
      </c>
      <c r="AC1526" s="13" t="e">
        <f ca="1">IF(CalcTable[[#This Row],[PWC]]&gt;FCAP,MIN(24*PERC,MIN(SAT,CalcTable[[#This Row],[PWC]])-FCAP),0)</f>
        <v>#NAME?</v>
      </c>
      <c r="AD1526" s="13" t="e">
        <f ca="1">IF(CalcTable[[#This Row],[PWC]]&gt;SAT,CalcTable[[#This Row],[PWC]]-SAT,0)</f>
        <v>#NAME?</v>
      </c>
      <c r="AE1526" s="13" t="e">
        <f ca="1">CalcTable[[#This Row],[PWC]]-CalcTable[[#This Row],[PercAmt]]-CalcTable[[#This Row],[Runoff]]</f>
        <v>#NAME?</v>
      </c>
      <c r="AF1526" s="13" t="e">
        <f ca="1">CalcTable[[#This Row],[IrrAmt]]/1000*CUR_IRR_AREA*10000/IRR_EFF</f>
        <v>#NAME?</v>
      </c>
      <c r="AG1526" s="147"/>
      <c r="AH1526" s="13"/>
      <c r="AI1526" s="50">
        <v>6.755823986486309</v>
      </c>
      <c r="AJ1526" s="50">
        <v>8.3916639864863107</v>
      </c>
      <c r="AK1526" s="50">
        <v>0</v>
      </c>
      <c r="AL1526" s="50">
        <v>0</v>
      </c>
      <c r="AM1526" s="50"/>
      <c r="AN1526" s="50"/>
      <c r="AO1526" s="50"/>
      <c r="AP1526" s="50"/>
      <c r="AQ1526" s="50"/>
      <c r="AR1526" s="50"/>
      <c r="AS1526" s="50"/>
      <c r="AT1526" s="50"/>
      <c r="AU1526" s="50"/>
      <c r="AV1526" s="50"/>
      <c r="AW1526" s="50"/>
      <c r="AX1526" s="50">
        <f t="shared" si="487"/>
        <v>15.14748797297262</v>
      </c>
      <c r="AY1526" s="50"/>
      <c r="AZ1526" s="50">
        <f t="shared" si="477"/>
        <v>345.24089540539768</v>
      </c>
      <c r="BA1526" s="50">
        <f t="shared" si="478"/>
        <v>558.61143105070857</v>
      </c>
      <c r="BB1526" s="50">
        <f t="shared" si="479"/>
        <v>578.05703506802217</v>
      </c>
      <c r="BC1526" s="17">
        <f t="shared" si="480"/>
        <v>19699</v>
      </c>
      <c r="BD1526" s="50">
        <f t="shared" si="481"/>
        <v>15.14748797297262</v>
      </c>
      <c r="BE1526" s="50">
        <f t="shared" si="482"/>
        <v>345.24089540539768</v>
      </c>
      <c r="BF1526" s="50">
        <f t="shared" si="488"/>
        <v>564.70419994956444</v>
      </c>
      <c r="BG1526" s="50"/>
      <c r="BH1526" s="17">
        <f t="shared" si="483"/>
        <v>0</v>
      </c>
      <c r="BI1526" s="17">
        <f t="shared" si="491"/>
        <v>1526</v>
      </c>
      <c r="BJ1526" s="17">
        <f t="shared" si="489"/>
        <v>1526</v>
      </c>
      <c r="BK1526" s="150">
        <f t="shared" si="490"/>
        <v>25453</v>
      </c>
      <c r="BL1526" s="50" t="e">
        <f t="shared" ca="1" si="484"/>
        <v>#NAME?</v>
      </c>
      <c r="BM1526" s="50" t="e">
        <f t="shared" ca="1" si="485"/>
        <v>#NAME?</v>
      </c>
      <c r="BN1526" s="50" t="e">
        <f t="shared" ca="1" si="486"/>
        <v>#NAME?</v>
      </c>
    </row>
    <row r="1527" spans="1:66" x14ac:dyDescent="0.35">
      <c r="A1527" s="48">
        <v>25454</v>
      </c>
      <c r="B1527" s="17">
        <v>1969</v>
      </c>
      <c r="C1527" s="17">
        <v>9</v>
      </c>
      <c r="D1527" s="17">
        <v>251</v>
      </c>
      <c r="E1527" s="17">
        <v>8</v>
      </c>
      <c r="F1527" s="17">
        <v>2</v>
      </c>
      <c r="G1527" s="50">
        <v>5.6</v>
      </c>
      <c r="H1527" s="32">
        <v>3.6707455033886092</v>
      </c>
      <c r="I1527" s="50">
        <v>5.666666666666667</v>
      </c>
      <c r="J1527" s="13">
        <v>0</v>
      </c>
      <c r="K1527" s="13">
        <f t="shared" si="472"/>
        <v>0</v>
      </c>
      <c r="L1527" s="13">
        <f t="shared" si="473"/>
        <v>0</v>
      </c>
      <c r="M1527" s="13" t="e">
        <f ca="1">CalcTable[[#This Row],[IWC]]-AE1526</f>
        <v>#NAME?</v>
      </c>
      <c r="N1527" s="13" t="e">
        <f ca="1">IF(CalcTable[[#This Row],[Day of Year]]&lt;123,FCAP,AE1526)</f>
        <v>#NAME?</v>
      </c>
      <c r="O1527" s="17" t="e">
        <f ca="1">IF(IRR_DRIP,5,COUNTIF('IDET Wind Values'!C1511:G1511,"&lt;="&amp;IRR_MAXWIND))</f>
        <v>#NAME?</v>
      </c>
      <c r="P1527" s="13" t="e">
        <f ca="1">CalcTable[[#This Row],[ET_o]]*KL</f>
        <v>#NAME?</v>
      </c>
      <c r="Q1527" s="13" t="e">
        <f ca="1">IF(WILTPT&lt;=0,1,MAX(0,MIN(1,(CalcTable[[#This Row],[IWC]]-WILTPT)/(MAD-WILTPT))))</f>
        <v>#NAME?</v>
      </c>
      <c r="R1527" s="13" t="e">
        <f ca="1">CalcTable[[#This Row],[ETMult]]*CalcTable[[#This Row],[ETb]]</f>
        <v>#NAME?</v>
      </c>
      <c r="S1527" s="13" t="b">
        <f>INDEX(IRR_LIST,CalcTable[[#This Row],[Day of Week]]+1)</f>
        <v>0</v>
      </c>
      <c r="T1527" s="13">
        <f t="shared" ca="1" si="474"/>
        <v>0</v>
      </c>
      <c r="U1527" s="13" t="b">
        <f ca="1">IF(CalcTable[[#This Row],[IrrPrecip]]&gt;=IC_MM,FALSE,TRUE)</f>
        <v>1</v>
      </c>
      <c r="V1527" s="13" t="b">
        <f t="shared" si="475"/>
        <v>1</v>
      </c>
      <c r="W1527" s="13" t="e">
        <f ca="1">IF(AND(IRR_DRIP=FALSE,CalcTable[[#This Row],[IrrHours]]&lt;=0),FALSE,TRUE)</f>
        <v>#NAME?</v>
      </c>
      <c r="X1527" s="13" t="e">
        <f ca="1">AND(CalcTable[[#This Row],[IrrDay]],CalcTable[[#This Row],[IrrRain]],CalcTable[[#This Row],[IrrWarm]],CalcTable[[#This Row],[IrrWindy]])</f>
        <v>#NAME?</v>
      </c>
      <c r="Y1527" s="13" t="e">
        <f t="shared" ca="1" si="476"/>
        <v>#NAME?</v>
      </c>
      <c r="Z1527" s="13" t="e">
        <f ca="1">CalcTable[[#This Row],[IrrHours]]/5</f>
        <v>#NAME?</v>
      </c>
      <c r="AA1527" s="13" t="e">
        <f ca="1">IF(CalcTable[[#This Row],[IrrFlag]]=FALSE,0,MAX(0,CalcTable[[#This Row],[VolRednWind]]*(FCAP*IRR_TARGET-CalcTable[[#This Row],[IWC]])))</f>
        <v>#NAME?</v>
      </c>
      <c r="AB1527" s="13" t="e">
        <f ca="1">CalcTable[[#This Row],[IWC]]+CalcTable[[#This Row],[Eff Precip]]+CalcTable[[#This Row],[IrrAmt]]-CalcTable[[#This Row],[AET]]</f>
        <v>#NAME?</v>
      </c>
      <c r="AC1527" s="13" t="e">
        <f ca="1">IF(CalcTable[[#This Row],[PWC]]&gt;FCAP,MIN(24*PERC,MIN(SAT,CalcTable[[#This Row],[PWC]])-FCAP),0)</f>
        <v>#NAME?</v>
      </c>
      <c r="AD1527" s="13" t="e">
        <f ca="1">IF(CalcTable[[#This Row],[PWC]]&gt;SAT,CalcTable[[#This Row],[PWC]]-SAT,0)</f>
        <v>#NAME?</v>
      </c>
      <c r="AE1527" s="13" t="e">
        <f ca="1">CalcTable[[#This Row],[PWC]]-CalcTable[[#This Row],[PercAmt]]-CalcTable[[#This Row],[Runoff]]</f>
        <v>#NAME?</v>
      </c>
      <c r="AF1527" s="13" t="e">
        <f ca="1">CalcTable[[#This Row],[IrrAmt]]/1000*CUR_IRR_AREA*10000/IRR_EFF</f>
        <v>#NAME?</v>
      </c>
      <c r="AG1527" s="147"/>
      <c r="AH1527" s="13"/>
      <c r="AI1527" s="50">
        <v>0</v>
      </c>
      <c r="AJ1527" s="50">
        <v>0</v>
      </c>
      <c r="AK1527" s="50">
        <v>6.4775759769694963</v>
      </c>
      <c r="AL1527" s="50">
        <v>6.4434618361152403</v>
      </c>
      <c r="AM1527" s="50"/>
      <c r="AN1527" s="50"/>
      <c r="AO1527" s="50"/>
      <c r="AP1527" s="50"/>
      <c r="AQ1527" s="50"/>
      <c r="AR1527" s="50"/>
      <c r="AS1527" s="50"/>
      <c r="AT1527" s="50"/>
      <c r="AU1527" s="50"/>
      <c r="AV1527" s="50"/>
      <c r="AW1527" s="50"/>
      <c r="AX1527" s="50">
        <f t="shared" si="487"/>
        <v>12.921037813084737</v>
      </c>
      <c r="AY1527" s="50"/>
      <c r="AZ1527" s="50">
        <f t="shared" si="477"/>
        <v>284.01266152159968</v>
      </c>
      <c r="BA1527" s="50">
        <f t="shared" si="478"/>
        <v>437.28933599357413</v>
      </c>
      <c r="BB1527" s="50">
        <f t="shared" si="479"/>
        <v>450.81374844698365</v>
      </c>
      <c r="BC1527" s="17">
        <f t="shared" si="480"/>
        <v>19699</v>
      </c>
      <c r="BD1527" s="50">
        <f t="shared" si="481"/>
        <v>12.921037813084737</v>
      </c>
      <c r="BE1527" s="50">
        <f t="shared" si="482"/>
        <v>284.01266152159968</v>
      </c>
      <c r="BF1527" s="50">
        <f t="shared" si="488"/>
        <v>464.55430087959934</v>
      </c>
      <c r="BG1527" s="50"/>
      <c r="BH1527" s="17">
        <f t="shared" si="483"/>
        <v>0</v>
      </c>
      <c r="BI1527" s="17">
        <f t="shared" si="491"/>
        <v>1527</v>
      </c>
      <c r="BJ1527" s="17">
        <f t="shared" si="489"/>
        <v>1527</v>
      </c>
      <c r="BK1527" s="150">
        <f t="shared" si="490"/>
        <v>25454</v>
      </c>
      <c r="BL1527" s="50" t="e">
        <f t="shared" ca="1" si="484"/>
        <v>#NAME?</v>
      </c>
      <c r="BM1527" s="50" t="e">
        <f t="shared" ca="1" si="485"/>
        <v>#NAME?</v>
      </c>
      <c r="BN1527" s="50" t="e">
        <f t="shared" ca="1" si="486"/>
        <v>#NAME?</v>
      </c>
    </row>
    <row r="1528" spans="1:66" x14ac:dyDescent="0.35">
      <c r="A1528" s="48">
        <v>25455</v>
      </c>
      <c r="B1528" s="17">
        <v>1969</v>
      </c>
      <c r="C1528" s="17">
        <v>9</v>
      </c>
      <c r="D1528" s="17">
        <v>252</v>
      </c>
      <c r="E1528" s="17">
        <v>9</v>
      </c>
      <c r="F1528" s="17">
        <v>3</v>
      </c>
      <c r="G1528" s="50">
        <v>6.1</v>
      </c>
      <c r="H1528" s="32">
        <v>2.8209594648697687</v>
      </c>
      <c r="I1528" s="50">
        <v>3.5</v>
      </c>
      <c r="J1528" s="13">
        <v>0</v>
      </c>
      <c r="K1528" s="13">
        <f t="shared" si="472"/>
        <v>0</v>
      </c>
      <c r="L1528" s="13">
        <f t="shared" si="473"/>
        <v>0</v>
      </c>
      <c r="M1528" s="13" t="e">
        <f ca="1">CalcTable[[#This Row],[IWC]]-AE1527</f>
        <v>#NAME?</v>
      </c>
      <c r="N1528" s="13" t="e">
        <f ca="1">IF(CalcTable[[#This Row],[Day of Year]]&lt;123,FCAP,AE1527)</f>
        <v>#NAME?</v>
      </c>
      <c r="O1528" s="17" t="e">
        <f ca="1">IF(IRR_DRIP,5,COUNTIF('IDET Wind Values'!C1512:G1512,"&lt;="&amp;IRR_MAXWIND))</f>
        <v>#NAME?</v>
      </c>
      <c r="P1528" s="13" t="e">
        <f ca="1">CalcTable[[#This Row],[ET_o]]*KL</f>
        <v>#NAME?</v>
      </c>
      <c r="Q1528" s="13" t="e">
        <f ca="1">IF(WILTPT&lt;=0,1,MAX(0,MIN(1,(CalcTable[[#This Row],[IWC]]-WILTPT)/(MAD-WILTPT))))</f>
        <v>#NAME?</v>
      </c>
      <c r="R1528" s="13" t="e">
        <f ca="1">CalcTable[[#This Row],[ETMult]]*CalcTable[[#This Row],[ETb]]</f>
        <v>#NAME?</v>
      </c>
      <c r="S1528" s="13" t="b">
        <f>INDEX(IRR_LIST,CalcTable[[#This Row],[Day of Week]]+1)</f>
        <v>1</v>
      </c>
      <c r="T1528" s="13">
        <f t="shared" ca="1" si="474"/>
        <v>0</v>
      </c>
      <c r="U1528" s="13" t="b">
        <f ca="1">IF(CalcTable[[#This Row],[IrrPrecip]]&gt;=IC_MM,FALSE,TRUE)</f>
        <v>1</v>
      </c>
      <c r="V1528" s="13" t="b">
        <f t="shared" si="475"/>
        <v>1</v>
      </c>
      <c r="W1528" s="13" t="e">
        <f ca="1">IF(AND(IRR_DRIP=FALSE,CalcTable[[#This Row],[IrrHours]]&lt;=0),FALSE,TRUE)</f>
        <v>#NAME?</v>
      </c>
      <c r="X1528" s="13" t="e">
        <f ca="1">AND(CalcTable[[#This Row],[IrrDay]],CalcTable[[#This Row],[IrrRain]],CalcTable[[#This Row],[IrrWarm]],CalcTable[[#This Row],[IrrWindy]])</f>
        <v>#NAME?</v>
      </c>
      <c r="Y1528" s="13" t="e">
        <f t="shared" ca="1" si="476"/>
        <v>#NAME?</v>
      </c>
      <c r="Z1528" s="13" t="e">
        <f ca="1">CalcTable[[#This Row],[IrrHours]]/5</f>
        <v>#NAME?</v>
      </c>
      <c r="AA1528" s="13" t="e">
        <f ca="1">IF(CalcTable[[#This Row],[IrrFlag]]=FALSE,0,MAX(0,CalcTable[[#This Row],[VolRednWind]]*(FCAP*IRR_TARGET-CalcTable[[#This Row],[IWC]])))</f>
        <v>#NAME?</v>
      </c>
      <c r="AB1528" s="13" t="e">
        <f ca="1">CalcTable[[#This Row],[IWC]]+CalcTable[[#This Row],[Eff Precip]]+CalcTable[[#This Row],[IrrAmt]]-CalcTable[[#This Row],[AET]]</f>
        <v>#NAME?</v>
      </c>
      <c r="AC1528" s="13" t="e">
        <f ca="1">IF(CalcTable[[#This Row],[PWC]]&gt;FCAP,MIN(24*PERC,MIN(SAT,CalcTable[[#This Row],[PWC]])-FCAP),0)</f>
        <v>#NAME?</v>
      </c>
      <c r="AD1528" s="13" t="e">
        <f ca="1">IF(CalcTable[[#This Row],[PWC]]&gt;SAT,CalcTable[[#This Row],[PWC]]-SAT,0)</f>
        <v>#NAME?</v>
      </c>
      <c r="AE1528" s="13" t="e">
        <f ca="1">CalcTable[[#This Row],[PWC]]-CalcTable[[#This Row],[PercAmt]]-CalcTable[[#This Row],[Runoff]]</f>
        <v>#NAME?</v>
      </c>
      <c r="AF1528" s="13" t="e">
        <f ca="1">CalcTable[[#This Row],[IrrAmt]]/1000*CUR_IRR_AREA*10000/IRR_EFF</f>
        <v>#NAME?</v>
      </c>
      <c r="AG1528" s="147"/>
      <c r="AH1528" s="13"/>
      <c r="AI1528" s="50">
        <v>6.8601567812867543</v>
      </c>
      <c r="AJ1528" s="50">
        <v>9.3855218523720225</v>
      </c>
      <c r="AK1528" s="50">
        <v>0</v>
      </c>
      <c r="AL1528" s="50">
        <v>0</v>
      </c>
      <c r="AM1528" s="50"/>
      <c r="AN1528" s="50"/>
      <c r="AO1528" s="50"/>
      <c r="AP1528" s="50"/>
      <c r="AQ1528" s="50"/>
      <c r="AR1528" s="50"/>
      <c r="AS1528" s="50"/>
      <c r="AT1528" s="50"/>
      <c r="AU1528" s="50"/>
      <c r="AV1528" s="50"/>
      <c r="AW1528" s="50"/>
      <c r="AX1528" s="50">
        <f t="shared" si="487"/>
        <v>16.245678633658777</v>
      </c>
      <c r="AY1528" s="50"/>
      <c r="AZ1528" s="50">
        <f t="shared" si="477"/>
        <v>375.92427379511844</v>
      </c>
      <c r="BA1528" s="50">
        <f t="shared" si="478"/>
        <v>609.05773741868916</v>
      </c>
      <c r="BB1528" s="50">
        <f t="shared" si="479"/>
        <v>630.32041518186224</v>
      </c>
      <c r="BC1528" s="17">
        <f t="shared" si="480"/>
        <v>19699</v>
      </c>
      <c r="BD1528" s="50">
        <f t="shared" si="481"/>
        <v>16.245678633658777</v>
      </c>
      <c r="BE1528" s="50">
        <f t="shared" si="482"/>
        <v>375.92427379511844</v>
      </c>
      <c r="BF1528" s="50">
        <f t="shared" si="488"/>
        <v>614.89243916430416</v>
      </c>
      <c r="BG1528" s="50"/>
      <c r="BH1528" s="17">
        <f t="shared" si="483"/>
        <v>0</v>
      </c>
      <c r="BI1528" s="17">
        <f t="shared" si="491"/>
        <v>1528</v>
      </c>
      <c r="BJ1528" s="17">
        <f t="shared" si="489"/>
        <v>1528</v>
      </c>
      <c r="BK1528" s="150">
        <f t="shared" si="490"/>
        <v>25455</v>
      </c>
      <c r="BL1528" s="50" t="e">
        <f t="shared" ca="1" si="484"/>
        <v>#NAME?</v>
      </c>
      <c r="BM1528" s="50" t="e">
        <f t="shared" ca="1" si="485"/>
        <v>#NAME?</v>
      </c>
      <c r="BN1528" s="50" t="e">
        <f t="shared" ca="1" si="486"/>
        <v>#NAME?</v>
      </c>
    </row>
    <row r="1529" spans="1:66" x14ac:dyDescent="0.35">
      <c r="A1529" s="48">
        <v>25456</v>
      </c>
      <c r="B1529" s="17">
        <v>1969</v>
      </c>
      <c r="C1529" s="17">
        <v>9</v>
      </c>
      <c r="D1529" s="17">
        <v>253</v>
      </c>
      <c r="E1529" s="17">
        <v>10</v>
      </c>
      <c r="F1529" s="17">
        <v>4</v>
      </c>
      <c r="G1529" s="50">
        <v>6.1</v>
      </c>
      <c r="H1529" s="32">
        <v>3.8083399463858605</v>
      </c>
      <c r="I1529" s="50">
        <v>1</v>
      </c>
      <c r="J1529" s="13">
        <v>0</v>
      </c>
      <c r="K1529" s="13">
        <f t="shared" si="472"/>
        <v>0</v>
      </c>
      <c r="L1529" s="13">
        <f t="shared" si="473"/>
        <v>0</v>
      </c>
      <c r="M1529" s="13" t="e">
        <f ca="1">CalcTable[[#This Row],[IWC]]-AE1528</f>
        <v>#NAME?</v>
      </c>
      <c r="N1529" s="13" t="e">
        <f ca="1">IF(CalcTable[[#This Row],[Day of Year]]&lt;123,FCAP,AE1528)</f>
        <v>#NAME?</v>
      </c>
      <c r="O1529" s="17" t="e">
        <f ca="1">IF(IRR_DRIP,5,COUNTIF('IDET Wind Values'!C1513:G1513,"&lt;="&amp;IRR_MAXWIND))</f>
        <v>#NAME?</v>
      </c>
      <c r="P1529" s="13" t="e">
        <f ca="1">CalcTable[[#This Row],[ET_o]]*KL</f>
        <v>#NAME?</v>
      </c>
      <c r="Q1529" s="13" t="e">
        <f ca="1">IF(WILTPT&lt;=0,1,MAX(0,MIN(1,(CalcTable[[#This Row],[IWC]]-WILTPT)/(MAD-WILTPT))))</f>
        <v>#NAME?</v>
      </c>
      <c r="R1529" s="13" t="e">
        <f ca="1">CalcTable[[#This Row],[ETMult]]*CalcTable[[#This Row],[ETb]]</f>
        <v>#NAME?</v>
      </c>
      <c r="S1529" s="13" t="b">
        <f>INDEX(IRR_LIST,CalcTable[[#This Row],[Day of Week]]+1)</f>
        <v>0</v>
      </c>
      <c r="T1529" s="13">
        <f t="shared" ca="1" si="474"/>
        <v>0</v>
      </c>
      <c r="U1529" s="13" t="b">
        <f ca="1">IF(CalcTable[[#This Row],[IrrPrecip]]&gt;=IC_MM,FALSE,TRUE)</f>
        <v>1</v>
      </c>
      <c r="V1529" s="13" t="b">
        <f t="shared" si="475"/>
        <v>1</v>
      </c>
      <c r="W1529" s="13" t="e">
        <f ca="1">IF(AND(IRR_DRIP=FALSE,CalcTable[[#This Row],[IrrHours]]&lt;=0),FALSE,TRUE)</f>
        <v>#NAME?</v>
      </c>
      <c r="X1529" s="13" t="e">
        <f ca="1">AND(CalcTable[[#This Row],[IrrDay]],CalcTable[[#This Row],[IrrRain]],CalcTable[[#This Row],[IrrWarm]],CalcTable[[#This Row],[IrrWindy]])</f>
        <v>#NAME?</v>
      </c>
      <c r="Y1529" s="13" t="e">
        <f t="shared" ca="1" si="476"/>
        <v>#NAME?</v>
      </c>
      <c r="Z1529" s="13" t="e">
        <f ca="1">CalcTable[[#This Row],[IrrHours]]/5</f>
        <v>#NAME?</v>
      </c>
      <c r="AA1529" s="13" t="e">
        <f ca="1">IF(CalcTable[[#This Row],[IrrFlag]]=FALSE,0,MAX(0,CalcTable[[#This Row],[VolRednWind]]*(FCAP*IRR_TARGET-CalcTable[[#This Row],[IWC]])))</f>
        <v>#NAME?</v>
      </c>
      <c r="AB1529" s="13" t="e">
        <f ca="1">CalcTable[[#This Row],[IWC]]+CalcTable[[#This Row],[Eff Precip]]+CalcTable[[#This Row],[IrrAmt]]-CalcTable[[#This Row],[AET]]</f>
        <v>#NAME?</v>
      </c>
      <c r="AC1529" s="13" t="e">
        <f ca="1">IF(CalcTable[[#This Row],[PWC]]&gt;FCAP,MIN(24*PERC,MIN(SAT,CalcTable[[#This Row],[PWC]])-FCAP),0)</f>
        <v>#NAME?</v>
      </c>
      <c r="AD1529" s="13" t="e">
        <f ca="1">IF(CalcTable[[#This Row],[PWC]]&gt;SAT,CalcTable[[#This Row],[PWC]]-SAT,0)</f>
        <v>#NAME?</v>
      </c>
      <c r="AE1529" s="13" t="e">
        <f ca="1">CalcTable[[#This Row],[PWC]]-CalcTable[[#This Row],[PercAmt]]-CalcTable[[#This Row],[Runoff]]</f>
        <v>#NAME?</v>
      </c>
      <c r="AF1529" s="13" t="e">
        <f ca="1">CalcTable[[#This Row],[IrrAmt]]/1000*CUR_IRR_AREA*10000/IRR_EFF</f>
        <v>#NAME?</v>
      </c>
      <c r="AG1529" s="147"/>
      <c r="AH1529" s="13"/>
      <c r="AI1529" s="50">
        <v>0</v>
      </c>
      <c r="AJ1529" s="50">
        <v>0</v>
      </c>
      <c r="AK1529" s="50">
        <v>3.8866897446416035</v>
      </c>
      <c r="AL1529" s="50">
        <v>3.8315277056783756</v>
      </c>
      <c r="AM1529" s="50"/>
      <c r="AN1529" s="50"/>
      <c r="AO1529" s="50"/>
      <c r="AP1529" s="50"/>
      <c r="AQ1529" s="50"/>
      <c r="AR1529" s="50"/>
      <c r="AS1529" s="50"/>
      <c r="AT1529" s="50"/>
      <c r="AU1529" s="50"/>
      <c r="AV1529" s="50"/>
      <c r="AW1529" s="50"/>
      <c r="AX1529" s="50">
        <f t="shared" si="487"/>
        <v>7.7182174503199796</v>
      </c>
      <c r="AY1529" s="50"/>
      <c r="AZ1529" s="50">
        <f t="shared" si="477"/>
        <v>169.39626228797587</v>
      </c>
      <c r="BA1529" s="50">
        <f t="shared" si="478"/>
        <v>260.8164673322803</v>
      </c>
      <c r="BB1529" s="50">
        <f t="shared" si="479"/>
        <v>268.88295601266015</v>
      </c>
      <c r="BC1529" s="17">
        <f t="shared" si="480"/>
        <v>19699</v>
      </c>
      <c r="BD1529" s="50">
        <f t="shared" si="481"/>
        <v>7.7182174503199796</v>
      </c>
      <c r="BE1529" s="50">
        <f t="shared" si="482"/>
        <v>169.39626228797587</v>
      </c>
      <c r="BF1529" s="50">
        <f t="shared" si="488"/>
        <v>277.07835903232456</v>
      </c>
      <c r="BG1529" s="50"/>
      <c r="BH1529" s="17">
        <f t="shared" si="483"/>
        <v>0</v>
      </c>
      <c r="BI1529" s="17">
        <f t="shared" si="491"/>
        <v>1529</v>
      </c>
      <c r="BJ1529" s="17">
        <f t="shared" si="489"/>
        <v>1529</v>
      </c>
      <c r="BK1529" s="150">
        <f t="shared" si="490"/>
        <v>25456</v>
      </c>
      <c r="BL1529" s="50" t="e">
        <f t="shared" ca="1" si="484"/>
        <v>#NAME?</v>
      </c>
      <c r="BM1529" s="50" t="e">
        <f t="shared" ca="1" si="485"/>
        <v>#NAME?</v>
      </c>
      <c r="BN1529" s="50" t="e">
        <f t="shared" ca="1" si="486"/>
        <v>#NAME?</v>
      </c>
    </row>
    <row r="1530" spans="1:66" x14ac:dyDescent="0.35">
      <c r="A1530" s="48">
        <v>25457</v>
      </c>
      <c r="B1530" s="17">
        <v>1969</v>
      </c>
      <c r="C1530" s="17">
        <v>9</v>
      </c>
      <c r="D1530" s="17">
        <v>254</v>
      </c>
      <c r="E1530" s="17">
        <v>11</v>
      </c>
      <c r="F1530" s="17">
        <v>5</v>
      </c>
      <c r="G1530" s="50">
        <v>10</v>
      </c>
      <c r="H1530" s="32">
        <v>3.6565343011426084</v>
      </c>
      <c r="I1530" s="50">
        <v>6.333333333333333</v>
      </c>
      <c r="J1530" s="13">
        <v>0</v>
      </c>
      <c r="K1530" s="13">
        <f t="shared" si="472"/>
        <v>0</v>
      </c>
      <c r="L1530" s="13">
        <f t="shared" si="473"/>
        <v>0</v>
      </c>
      <c r="M1530" s="13" t="e">
        <f ca="1">CalcTable[[#This Row],[IWC]]-AE1529</f>
        <v>#NAME?</v>
      </c>
      <c r="N1530" s="13" t="e">
        <f ca="1">IF(CalcTable[[#This Row],[Day of Year]]&lt;123,FCAP,AE1529)</f>
        <v>#NAME?</v>
      </c>
      <c r="O1530" s="17" t="e">
        <f ca="1">IF(IRR_DRIP,5,COUNTIF('IDET Wind Values'!C1514:G1514,"&lt;="&amp;IRR_MAXWIND))</f>
        <v>#NAME?</v>
      </c>
      <c r="P1530" s="13" t="e">
        <f ca="1">CalcTable[[#This Row],[ET_o]]*KL</f>
        <v>#NAME?</v>
      </c>
      <c r="Q1530" s="13" t="e">
        <f ca="1">IF(WILTPT&lt;=0,1,MAX(0,MIN(1,(CalcTable[[#This Row],[IWC]]-WILTPT)/(MAD-WILTPT))))</f>
        <v>#NAME?</v>
      </c>
      <c r="R1530" s="13" t="e">
        <f ca="1">CalcTable[[#This Row],[ETMult]]*CalcTable[[#This Row],[ETb]]</f>
        <v>#NAME?</v>
      </c>
      <c r="S1530" s="13" t="b">
        <f>INDEX(IRR_LIST,CalcTable[[#This Row],[Day of Week]]+1)</f>
        <v>1</v>
      </c>
      <c r="T1530" s="13">
        <f t="shared" ca="1" si="474"/>
        <v>0</v>
      </c>
      <c r="U1530" s="13" t="b">
        <f ca="1">IF(CalcTable[[#This Row],[IrrPrecip]]&gt;=IC_MM,FALSE,TRUE)</f>
        <v>1</v>
      </c>
      <c r="V1530" s="13" t="b">
        <f t="shared" si="475"/>
        <v>1</v>
      </c>
      <c r="W1530" s="13" t="e">
        <f ca="1">IF(AND(IRR_DRIP=FALSE,CalcTable[[#This Row],[IrrHours]]&lt;=0),FALSE,TRUE)</f>
        <v>#NAME?</v>
      </c>
      <c r="X1530" s="13" t="e">
        <f ca="1">AND(CalcTable[[#This Row],[IrrDay]],CalcTable[[#This Row],[IrrRain]],CalcTable[[#This Row],[IrrWarm]],CalcTable[[#This Row],[IrrWindy]])</f>
        <v>#NAME?</v>
      </c>
      <c r="Y1530" s="13" t="e">
        <f t="shared" ca="1" si="476"/>
        <v>#NAME?</v>
      </c>
      <c r="Z1530" s="13" t="e">
        <f ca="1">CalcTable[[#This Row],[IrrHours]]/5</f>
        <v>#NAME?</v>
      </c>
      <c r="AA1530" s="13" t="e">
        <f ca="1">IF(CalcTable[[#This Row],[IrrFlag]]=FALSE,0,MAX(0,CalcTable[[#This Row],[VolRednWind]]*(FCAP*IRR_TARGET-CalcTable[[#This Row],[IWC]])))</f>
        <v>#NAME?</v>
      </c>
      <c r="AB1530" s="13" t="e">
        <f ca="1">CalcTable[[#This Row],[IWC]]+CalcTable[[#This Row],[Eff Precip]]+CalcTable[[#This Row],[IrrAmt]]-CalcTable[[#This Row],[AET]]</f>
        <v>#NAME?</v>
      </c>
      <c r="AC1530" s="13" t="e">
        <f ca="1">IF(CalcTable[[#This Row],[PWC]]&gt;FCAP,MIN(24*PERC,MIN(SAT,CalcTable[[#This Row],[PWC]])-FCAP),0)</f>
        <v>#NAME?</v>
      </c>
      <c r="AD1530" s="13" t="e">
        <f ca="1">IF(CalcTable[[#This Row],[PWC]]&gt;SAT,CalcTable[[#This Row],[PWC]]-SAT,0)</f>
        <v>#NAME?</v>
      </c>
      <c r="AE1530" s="13" t="e">
        <f ca="1">CalcTable[[#This Row],[PWC]]-CalcTable[[#This Row],[PercAmt]]-CalcTable[[#This Row],[Runoff]]</f>
        <v>#NAME?</v>
      </c>
      <c r="AF1530" s="13" t="e">
        <f ca="1">CalcTable[[#This Row],[IrrAmt]]/1000*CUR_IRR_AREA*10000/IRR_EFF</f>
        <v>#NAME?</v>
      </c>
      <c r="AG1530" s="147"/>
      <c r="AH1530" s="13"/>
      <c r="AI1530" s="50">
        <v>2.4295351849880422</v>
      </c>
      <c r="AJ1530" s="50">
        <v>3.792735184988044</v>
      </c>
      <c r="AK1530" s="50">
        <v>0</v>
      </c>
      <c r="AL1530" s="50">
        <v>0</v>
      </c>
      <c r="AM1530" s="50"/>
      <c r="AN1530" s="50"/>
      <c r="AO1530" s="50"/>
      <c r="AP1530" s="50"/>
      <c r="AQ1530" s="50"/>
      <c r="AR1530" s="50"/>
      <c r="AS1530" s="50"/>
      <c r="AT1530" s="50"/>
      <c r="AU1530" s="50"/>
      <c r="AV1530" s="50"/>
      <c r="AW1530" s="50"/>
      <c r="AX1530" s="50">
        <f t="shared" si="487"/>
        <v>6.2222703699760862</v>
      </c>
      <c r="AY1530" s="50"/>
      <c r="AZ1530" s="50">
        <f t="shared" si="477"/>
        <v>146.88674813947392</v>
      </c>
      <c r="BA1530" s="50">
        <f t="shared" si="478"/>
        <v>238.38462795145915</v>
      </c>
      <c r="BB1530" s="50">
        <f t="shared" si="479"/>
        <v>246.73764239798251</v>
      </c>
      <c r="BC1530" s="17">
        <f t="shared" si="480"/>
        <v>19699</v>
      </c>
      <c r="BD1530" s="50">
        <f t="shared" si="481"/>
        <v>6.2222703699760862</v>
      </c>
      <c r="BE1530" s="50">
        <f t="shared" si="482"/>
        <v>146.88674813947392</v>
      </c>
      <c r="BF1530" s="50">
        <f t="shared" si="488"/>
        <v>240.25995962585478</v>
      </c>
      <c r="BG1530" s="50"/>
      <c r="BH1530" s="17">
        <f t="shared" si="483"/>
        <v>0</v>
      </c>
      <c r="BI1530" s="17">
        <f t="shared" si="491"/>
        <v>1530</v>
      </c>
      <c r="BJ1530" s="17">
        <f t="shared" si="489"/>
        <v>1530</v>
      </c>
      <c r="BK1530" s="150">
        <f t="shared" si="490"/>
        <v>25457</v>
      </c>
      <c r="BL1530" s="50" t="e">
        <f t="shared" ca="1" si="484"/>
        <v>#NAME?</v>
      </c>
      <c r="BM1530" s="50" t="e">
        <f t="shared" ca="1" si="485"/>
        <v>#NAME?</v>
      </c>
      <c r="BN1530" s="50" t="e">
        <f t="shared" ca="1" si="486"/>
        <v>#NAME?</v>
      </c>
    </row>
    <row r="1531" spans="1:66" x14ac:dyDescent="0.35">
      <c r="A1531" s="48">
        <v>25458</v>
      </c>
      <c r="B1531" s="17">
        <v>1969</v>
      </c>
      <c r="C1531" s="17">
        <v>9</v>
      </c>
      <c r="D1531" s="17">
        <v>255</v>
      </c>
      <c r="E1531" s="17">
        <v>12</v>
      </c>
      <c r="F1531" s="17">
        <v>6</v>
      </c>
      <c r="G1531" s="50">
        <v>10</v>
      </c>
      <c r="H1531" s="32">
        <v>3.96980208105593</v>
      </c>
      <c r="I1531" s="50">
        <v>7</v>
      </c>
      <c r="J1531" s="13">
        <v>0</v>
      </c>
      <c r="K1531" s="13">
        <f t="shared" si="472"/>
        <v>0</v>
      </c>
      <c r="L1531" s="13">
        <f t="shared" si="473"/>
        <v>0</v>
      </c>
      <c r="M1531" s="13" t="e">
        <f ca="1">CalcTable[[#This Row],[IWC]]-AE1530</f>
        <v>#NAME?</v>
      </c>
      <c r="N1531" s="13" t="e">
        <f ca="1">IF(CalcTable[[#This Row],[Day of Year]]&lt;123,FCAP,AE1530)</f>
        <v>#NAME?</v>
      </c>
      <c r="O1531" s="17" t="e">
        <f ca="1">IF(IRR_DRIP,5,COUNTIF('IDET Wind Values'!C1515:G1515,"&lt;="&amp;IRR_MAXWIND))</f>
        <v>#NAME?</v>
      </c>
      <c r="P1531" s="13" t="e">
        <f ca="1">CalcTable[[#This Row],[ET_o]]*KL</f>
        <v>#NAME?</v>
      </c>
      <c r="Q1531" s="13" t="e">
        <f ca="1">IF(WILTPT&lt;=0,1,MAX(0,MIN(1,(CalcTable[[#This Row],[IWC]]-WILTPT)/(MAD-WILTPT))))</f>
        <v>#NAME?</v>
      </c>
      <c r="R1531" s="13" t="e">
        <f ca="1">CalcTable[[#This Row],[ETMult]]*CalcTable[[#This Row],[ETb]]</f>
        <v>#NAME?</v>
      </c>
      <c r="S1531" s="13" t="b">
        <f>INDEX(IRR_LIST,CalcTable[[#This Row],[Day of Week]]+1)</f>
        <v>0</v>
      </c>
      <c r="T1531" s="13">
        <f t="shared" ca="1" si="474"/>
        <v>0</v>
      </c>
      <c r="U1531" s="13" t="b">
        <f ca="1">IF(CalcTable[[#This Row],[IrrPrecip]]&gt;=IC_MM,FALSE,TRUE)</f>
        <v>1</v>
      </c>
      <c r="V1531" s="13" t="b">
        <f t="shared" si="475"/>
        <v>1</v>
      </c>
      <c r="W1531" s="13" t="e">
        <f ca="1">IF(AND(IRR_DRIP=FALSE,CalcTable[[#This Row],[IrrHours]]&lt;=0),FALSE,TRUE)</f>
        <v>#NAME?</v>
      </c>
      <c r="X1531" s="13" t="e">
        <f ca="1">AND(CalcTable[[#This Row],[IrrDay]],CalcTable[[#This Row],[IrrRain]],CalcTable[[#This Row],[IrrWarm]],CalcTable[[#This Row],[IrrWindy]])</f>
        <v>#NAME?</v>
      </c>
      <c r="Y1531" s="13" t="e">
        <f t="shared" ca="1" si="476"/>
        <v>#NAME?</v>
      </c>
      <c r="Z1531" s="13" t="e">
        <f ca="1">CalcTable[[#This Row],[IrrHours]]/5</f>
        <v>#NAME?</v>
      </c>
      <c r="AA1531" s="13" t="e">
        <f ca="1">IF(CalcTable[[#This Row],[IrrFlag]]=FALSE,0,MAX(0,CalcTable[[#This Row],[VolRednWind]]*(FCAP*IRR_TARGET-CalcTable[[#This Row],[IWC]])))</f>
        <v>#NAME?</v>
      </c>
      <c r="AB1531" s="13" t="e">
        <f ca="1">CalcTable[[#This Row],[IWC]]+CalcTable[[#This Row],[Eff Precip]]+CalcTable[[#This Row],[IrrAmt]]-CalcTable[[#This Row],[AET]]</f>
        <v>#NAME?</v>
      </c>
      <c r="AC1531" s="13" t="e">
        <f ca="1">IF(CalcTable[[#This Row],[PWC]]&gt;FCAP,MIN(24*PERC,MIN(SAT,CalcTable[[#This Row],[PWC]])-FCAP),0)</f>
        <v>#NAME?</v>
      </c>
      <c r="AD1531" s="13" t="e">
        <f ca="1">IF(CalcTable[[#This Row],[PWC]]&gt;SAT,CalcTable[[#This Row],[PWC]]-SAT,0)</f>
        <v>#NAME?</v>
      </c>
      <c r="AE1531" s="13" t="e">
        <f ca="1">CalcTable[[#This Row],[PWC]]-CalcTable[[#This Row],[PercAmt]]-CalcTable[[#This Row],[Runoff]]</f>
        <v>#NAME?</v>
      </c>
      <c r="AF1531" s="13" t="e">
        <f ca="1">CalcTable[[#This Row],[IrrAmt]]/1000*CUR_IRR_AREA*10000/IRR_EFF</f>
        <v>#NAME?</v>
      </c>
      <c r="AG1531" s="147"/>
      <c r="AH1531" s="13"/>
      <c r="AI1531" s="50">
        <v>0</v>
      </c>
      <c r="AJ1531" s="50">
        <v>0</v>
      </c>
      <c r="AK1531" s="50">
        <v>0</v>
      </c>
      <c r="AL1531" s="50">
        <v>4.2910938656284365</v>
      </c>
      <c r="AM1531" s="50"/>
      <c r="AN1531" s="50"/>
      <c r="AO1531" s="50"/>
      <c r="AP1531" s="50"/>
      <c r="AQ1531" s="50"/>
      <c r="AR1531" s="50"/>
      <c r="AS1531" s="50"/>
      <c r="AT1531" s="50"/>
      <c r="AU1531" s="50"/>
      <c r="AV1531" s="50"/>
      <c r="AW1531" s="50"/>
      <c r="AX1531" s="50">
        <f t="shared" si="487"/>
        <v>4.2910938656284365</v>
      </c>
      <c r="AY1531" s="50"/>
      <c r="AZ1531" s="50">
        <f t="shared" si="477"/>
        <v>125.87208672510081</v>
      </c>
      <c r="BA1531" s="50">
        <f t="shared" si="478"/>
        <v>193.80305416404411</v>
      </c>
      <c r="BB1531" s="50">
        <f t="shared" si="479"/>
        <v>199.79696305571559</v>
      </c>
      <c r="BC1531" s="17">
        <f t="shared" si="480"/>
        <v>19699</v>
      </c>
      <c r="BD1531" s="50">
        <f t="shared" si="481"/>
        <v>4.2910938656284365</v>
      </c>
      <c r="BE1531" s="50">
        <f t="shared" si="482"/>
        <v>125.87208672510081</v>
      </c>
      <c r="BF1531" s="50">
        <f t="shared" si="488"/>
        <v>205.88666341689986</v>
      </c>
      <c r="BG1531" s="50"/>
      <c r="BH1531" s="17">
        <f t="shared" si="483"/>
        <v>0</v>
      </c>
      <c r="BI1531" s="17">
        <f t="shared" si="491"/>
        <v>1531</v>
      </c>
      <c r="BJ1531" s="17">
        <f t="shared" si="489"/>
        <v>1531</v>
      </c>
      <c r="BK1531" s="150">
        <f t="shared" si="490"/>
        <v>25458</v>
      </c>
      <c r="BL1531" s="50" t="e">
        <f t="shared" ca="1" si="484"/>
        <v>#NAME?</v>
      </c>
      <c r="BM1531" s="50" t="e">
        <f t="shared" ca="1" si="485"/>
        <v>#NAME?</v>
      </c>
      <c r="BN1531" s="50" t="e">
        <f t="shared" ca="1" si="486"/>
        <v>#NAME?</v>
      </c>
    </row>
    <row r="1532" spans="1:66" x14ac:dyDescent="0.35">
      <c r="A1532" s="48">
        <v>25459</v>
      </c>
      <c r="B1532" s="17">
        <v>1969</v>
      </c>
      <c r="C1532" s="17">
        <v>9</v>
      </c>
      <c r="D1532" s="17">
        <v>256</v>
      </c>
      <c r="E1532" s="17">
        <v>13</v>
      </c>
      <c r="F1532" s="17">
        <v>7</v>
      </c>
      <c r="G1532" s="50">
        <v>8.3000000000000007</v>
      </c>
      <c r="H1532" s="32">
        <v>3.1425421337846466</v>
      </c>
      <c r="I1532" s="50">
        <v>6.166666666666667</v>
      </c>
      <c r="J1532" s="13">
        <v>1.3</v>
      </c>
      <c r="K1532" s="13">
        <f t="shared" si="472"/>
        <v>1.3</v>
      </c>
      <c r="L1532" s="13">
        <f t="shared" si="473"/>
        <v>0</v>
      </c>
      <c r="M1532" s="13" t="e">
        <f ca="1">CalcTable[[#This Row],[IWC]]-AE1531</f>
        <v>#NAME?</v>
      </c>
      <c r="N1532" s="13" t="e">
        <f ca="1">IF(CalcTable[[#This Row],[Day of Year]]&lt;123,FCAP,AE1531)</f>
        <v>#NAME?</v>
      </c>
      <c r="O1532" s="17" t="e">
        <f ca="1">IF(IRR_DRIP,5,COUNTIF('IDET Wind Values'!C1516:G1516,"&lt;="&amp;IRR_MAXWIND))</f>
        <v>#NAME?</v>
      </c>
      <c r="P1532" s="13" t="e">
        <f ca="1">CalcTable[[#This Row],[ET_o]]*KL</f>
        <v>#NAME?</v>
      </c>
      <c r="Q1532" s="13" t="e">
        <f ca="1">IF(WILTPT&lt;=0,1,MAX(0,MIN(1,(CalcTable[[#This Row],[IWC]]-WILTPT)/(MAD-WILTPT))))</f>
        <v>#NAME?</v>
      </c>
      <c r="R1532" s="13" t="e">
        <f ca="1">CalcTable[[#This Row],[ETMult]]*CalcTable[[#This Row],[ETb]]</f>
        <v>#NAME?</v>
      </c>
      <c r="S1532" s="13" t="b">
        <f>INDEX(IRR_LIST,CalcTable[[#This Row],[Day of Week]]+1)</f>
        <v>0</v>
      </c>
      <c r="T1532" s="13">
        <f t="shared" ca="1" si="474"/>
        <v>0</v>
      </c>
      <c r="U1532" s="13" t="b">
        <f ca="1">IF(CalcTable[[#This Row],[IrrPrecip]]&gt;=IC_MM,FALSE,TRUE)</f>
        <v>1</v>
      </c>
      <c r="V1532" s="13" t="b">
        <f t="shared" si="475"/>
        <v>0</v>
      </c>
      <c r="W1532" s="13" t="e">
        <f ca="1">IF(AND(IRR_DRIP=FALSE,CalcTable[[#This Row],[IrrHours]]&lt;=0),FALSE,TRUE)</f>
        <v>#NAME?</v>
      </c>
      <c r="X1532" s="13" t="e">
        <f ca="1">AND(CalcTable[[#This Row],[IrrDay]],CalcTable[[#This Row],[IrrRain]],CalcTable[[#This Row],[IrrWarm]],CalcTable[[#This Row],[IrrWindy]])</f>
        <v>#NAME?</v>
      </c>
      <c r="Y1532" s="13" t="e">
        <f t="shared" ca="1" si="476"/>
        <v>#NAME?</v>
      </c>
      <c r="Z1532" s="13" t="e">
        <f ca="1">CalcTable[[#This Row],[IrrHours]]/5</f>
        <v>#NAME?</v>
      </c>
      <c r="AA1532" s="13" t="e">
        <f ca="1">IF(CalcTable[[#This Row],[IrrFlag]]=FALSE,0,MAX(0,CalcTable[[#This Row],[VolRednWind]]*(FCAP*IRR_TARGET-CalcTable[[#This Row],[IWC]])))</f>
        <v>#NAME?</v>
      </c>
      <c r="AB1532" s="13" t="e">
        <f ca="1">CalcTable[[#This Row],[IWC]]+CalcTable[[#This Row],[Eff Precip]]+CalcTable[[#This Row],[IrrAmt]]-CalcTable[[#This Row],[AET]]</f>
        <v>#NAME?</v>
      </c>
      <c r="AC1532" s="13" t="e">
        <f ca="1">IF(CalcTable[[#This Row],[PWC]]&gt;FCAP,MIN(24*PERC,MIN(SAT,CalcTable[[#This Row],[PWC]])-FCAP),0)</f>
        <v>#NAME?</v>
      </c>
      <c r="AD1532" s="13" t="e">
        <f ca="1">IF(CalcTable[[#This Row],[PWC]]&gt;SAT,CalcTable[[#This Row],[PWC]]-SAT,0)</f>
        <v>#NAME?</v>
      </c>
      <c r="AE1532" s="13" t="e">
        <f ca="1">CalcTable[[#This Row],[PWC]]-CalcTable[[#This Row],[PercAmt]]-CalcTable[[#This Row],[Runoff]]</f>
        <v>#NAME?</v>
      </c>
      <c r="AF1532" s="13" t="e">
        <f ca="1">CalcTable[[#This Row],[IrrAmt]]/1000*CUR_IRR_AREA*10000/IRR_EFF</f>
        <v>#NAME?</v>
      </c>
      <c r="AG1532" s="147"/>
      <c r="AH1532" s="13"/>
      <c r="AI1532" s="50">
        <v>0</v>
      </c>
      <c r="AJ1532" s="50">
        <v>0</v>
      </c>
      <c r="AK1532" s="50">
        <v>0</v>
      </c>
      <c r="AL1532" s="50">
        <v>0</v>
      </c>
      <c r="AM1532" s="50"/>
      <c r="AN1532" s="50"/>
      <c r="AO1532" s="50"/>
      <c r="AP1532" s="50"/>
      <c r="AQ1532" s="50"/>
      <c r="AR1532" s="50"/>
      <c r="AS1532" s="50"/>
      <c r="AT1532" s="50"/>
      <c r="AU1532" s="50"/>
      <c r="AV1532" s="50"/>
      <c r="AW1532" s="50"/>
      <c r="AX1532" s="50">
        <f t="shared" si="487"/>
        <v>0</v>
      </c>
      <c r="AY1532" s="50"/>
      <c r="AZ1532" s="50">
        <f t="shared" si="477"/>
        <v>0</v>
      </c>
      <c r="BA1532" s="50">
        <f t="shared" si="478"/>
        <v>0</v>
      </c>
      <c r="BB1532" s="50">
        <f t="shared" si="479"/>
        <v>0</v>
      </c>
      <c r="BC1532" s="17">
        <f t="shared" si="480"/>
        <v>19699</v>
      </c>
      <c r="BD1532" s="50">
        <f t="shared" si="481"/>
        <v>0</v>
      </c>
      <c r="BE1532" s="50">
        <f t="shared" si="482"/>
        <v>0</v>
      </c>
      <c r="BF1532" s="50">
        <f t="shared" si="488"/>
        <v>0</v>
      </c>
      <c r="BG1532" s="50"/>
      <c r="BH1532" s="17">
        <f t="shared" si="483"/>
        <v>0</v>
      </c>
      <c r="BI1532" s="17">
        <f t="shared" si="491"/>
        <v>1532</v>
      </c>
      <c r="BJ1532" s="17">
        <f t="shared" si="489"/>
        <v>1532</v>
      </c>
      <c r="BK1532" s="150">
        <f t="shared" si="490"/>
        <v>25459</v>
      </c>
      <c r="BL1532" s="50" t="e">
        <f t="shared" ca="1" si="484"/>
        <v>#NAME?</v>
      </c>
      <c r="BM1532" s="50" t="e">
        <f t="shared" ca="1" si="485"/>
        <v>#NAME?</v>
      </c>
      <c r="BN1532" s="50" t="e">
        <f t="shared" ca="1" si="486"/>
        <v>#NAME?</v>
      </c>
    </row>
    <row r="1533" spans="1:66" x14ac:dyDescent="0.35">
      <c r="A1533" s="48">
        <v>25460</v>
      </c>
      <c r="B1533" s="17">
        <v>1969</v>
      </c>
      <c r="C1533" s="17">
        <v>9</v>
      </c>
      <c r="D1533" s="17">
        <v>257</v>
      </c>
      <c r="E1533" s="17">
        <v>14</v>
      </c>
      <c r="F1533" s="17">
        <v>1</v>
      </c>
      <c r="G1533" s="50">
        <v>1.1000000000000001</v>
      </c>
      <c r="H1533" s="32">
        <v>2.2809869467986923</v>
      </c>
      <c r="I1533" s="50">
        <v>32.833333333333336</v>
      </c>
      <c r="J1533" s="13">
        <v>3.8</v>
      </c>
      <c r="K1533" s="13">
        <f t="shared" si="472"/>
        <v>3.8</v>
      </c>
      <c r="L1533" s="13">
        <f t="shared" si="473"/>
        <v>0</v>
      </c>
      <c r="M1533" s="13" t="e">
        <f ca="1">CalcTable[[#This Row],[IWC]]-AE1532</f>
        <v>#NAME?</v>
      </c>
      <c r="N1533" s="13" t="e">
        <f ca="1">IF(CalcTable[[#This Row],[Day of Year]]&lt;123,FCAP,AE1532)</f>
        <v>#NAME?</v>
      </c>
      <c r="O1533" s="17" t="e">
        <f ca="1">IF(IRR_DRIP,5,COUNTIF('IDET Wind Values'!C1517:G1517,"&lt;="&amp;IRR_MAXWIND))</f>
        <v>#NAME?</v>
      </c>
      <c r="P1533" s="13" t="e">
        <f ca="1">CalcTable[[#This Row],[ET_o]]*KL</f>
        <v>#NAME?</v>
      </c>
      <c r="Q1533" s="13" t="e">
        <f ca="1">IF(WILTPT&lt;=0,1,MAX(0,MIN(1,(CalcTable[[#This Row],[IWC]]-WILTPT)/(MAD-WILTPT))))</f>
        <v>#NAME?</v>
      </c>
      <c r="R1533" s="13" t="e">
        <f ca="1">CalcTable[[#This Row],[ETMult]]*CalcTable[[#This Row],[ETb]]</f>
        <v>#NAME?</v>
      </c>
      <c r="S1533" s="13" t="b">
        <f>INDEX(IRR_LIST,CalcTable[[#This Row],[Day of Week]]+1)</f>
        <v>1</v>
      </c>
      <c r="T1533" s="13">
        <f t="shared" ca="1" si="474"/>
        <v>1.3</v>
      </c>
      <c r="U1533" s="13" t="b">
        <f ca="1">IF(CalcTable[[#This Row],[IrrPrecip]]&gt;=IC_MM,FALSE,TRUE)</f>
        <v>1</v>
      </c>
      <c r="V1533" s="13" t="b">
        <f t="shared" si="475"/>
        <v>0</v>
      </c>
      <c r="W1533" s="13" t="e">
        <f ca="1">IF(AND(IRR_DRIP=FALSE,CalcTable[[#This Row],[IrrHours]]&lt;=0),FALSE,TRUE)</f>
        <v>#NAME?</v>
      </c>
      <c r="X1533" s="13" t="e">
        <f ca="1">AND(CalcTable[[#This Row],[IrrDay]],CalcTable[[#This Row],[IrrRain]],CalcTable[[#This Row],[IrrWarm]],CalcTable[[#This Row],[IrrWindy]])</f>
        <v>#NAME?</v>
      </c>
      <c r="Y1533" s="13" t="e">
        <f t="shared" ca="1" si="476"/>
        <v>#NAME?</v>
      </c>
      <c r="Z1533" s="13" t="e">
        <f ca="1">CalcTable[[#This Row],[IrrHours]]/5</f>
        <v>#NAME?</v>
      </c>
      <c r="AA1533" s="13" t="e">
        <f ca="1">IF(CalcTable[[#This Row],[IrrFlag]]=FALSE,0,MAX(0,CalcTable[[#This Row],[VolRednWind]]*(FCAP*IRR_TARGET-CalcTable[[#This Row],[IWC]])))</f>
        <v>#NAME?</v>
      </c>
      <c r="AB1533" s="13" t="e">
        <f ca="1">CalcTable[[#This Row],[IWC]]+CalcTable[[#This Row],[Eff Precip]]+CalcTable[[#This Row],[IrrAmt]]-CalcTable[[#This Row],[AET]]</f>
        <v>#NAME?</v>
      </c>
      <c r="AC1533" s="13" t="e">
        <f ca="1">IF(CalcTable[[#This Row],[PWC]]&gt;FCAP,MIN(24*PERC,MIN(SAT,CalcTable[[#This Row],[PWC]])-FCAP),0)</f>
        <v>#NAME?</v>
      </c>
      <c r="AD1533" s="13" t="e">
        <f ca="1">IF(CalcTable[[#This Row],[PWC]]&gt;SAT,CalcTable[[#This Row],[PWC]]-SAT,0)</f>
        <v>#NAME?</v>
      </c>
      <c r="AE1533" s="13" t="e">
        <f ca="1">CalcTable[[#This Row],[PWC]]-CalcTable[[#This Row],[PercAmt]]-CalcTable[[#This Row],[Runoff]]</f>
        <v>#NAME?</v>
      </c>
      <c r="AF1533" s="13" t="e">
        <f ca="1">CalcTable[[#This Row],[IrrAmt]]/1000*CUR_IRR_AREA*10000/IRR_EFF</f>
        <v>#NAME?</v>
      </c>
      <c r="AG1533" s="147"/>
      <c r="AH1533" s="13"/>
      <c r="AI1533" s="50">
        <v>0</v>
      </c>
      <c r="AJ1533" s="50">
        <v>0</v>
      </c>
      <c r="AK1533" s="50">
        <v>0</v>
      </c>
      <c r="AL1533" s="50">
        <v>0</v>
      </c>
      <c r="AM1533" s="50"/>
      <c r="AN1533" s="50"/>
      <c r="AO1533" s="50"/>
      <c r="AP1533" s="50"/>
      <c r="AQ1533" s="50"/>
      <c r="AR1533" s="50"/>
      <c r="AS1533" s="50"/>
      <c r="AT1533" s="50"/>
      <c r="AU1533" s="50"/>
      <c r="AV1533" s="50"/>
      <c r="AW1533" s="50"/>
      <c r="AX1533" s="50">
        <f t="shared" si="487"/>
        <v>0</v>
      </c>
      <c r="AY1533" s="50"/>
      <c r="AZ1533" s="50">
        <f t="shared" si="477"/>
        <v>0</v>
      </c>
      <c r="BA1533" s="50">
        <f t="shared" si="478"/>
        <v>0</v>
      </c>
      <c r="BB1533" s="50">
        <f t="shared" si="479"/>
        <v>0</v>
      </c>
      <c r="BC1533" s="17">
        <f t="shared" si="480"/>
        <v>19699</v>
      </c>
      <c r="BD1533" s="50">
        <f t="shared" si="481"/>
        <v>0</v>
      </c>
      <c r="BE1533" s="50">
        <f t="shared" si="482"/>
        <v>0</v>
      </c>
      <c r="BF1533" s="50">
        <f t="shared" si="488"/>
        <v>0</v>
      </c>
      <c r="BG1533" s="50"/>
      <c r="BH1533" s="17">
        <f t="shared" si="483"/>
        <v>0</v>
      </c>
      <c r="BI1533" s="17">
        <f t="shared" si="491"/>
        <v>1533</v>
      </c>
      <c r="BJ1533" s="17">
        <f t="shared" si="489"/>
        <v>1533</v>
      </c>
      <c r="BK1533" s="150">
        <f t="shared" si="490"/>
        <v>25460</v>
      </c>
      <c r="BL1533" s="50" t="e">
        <f t="shared" ca="1" si="484"/>
        <v>#NAME?</v>
      </c>
      <c r="BM1533" s="50" t="e">
        <f t="shared" ca="1" si="485"/>
        <v>#NAME?</v>
      </c>
      <c r="BN1533" s="50" t="e">
        <f t="shared" ca="1" si="486"/>
        <v>#NAME?</v>
      </c>
    </row>
    <row r="1534" spans="1:66" x14ac:dyDescent="0.35">
      <c r="A1534" s="48">
        <v>25461</v>
      </c>
      <c r="B1534" s="17">
        <v>1969</v>
      </c>
      <c r="C1534" s="17">
        <v>9</v>
      </c>
      <c r="D1534" s="17">
        <v>258</v>
      </c>
      <c r="E1534" s="17">
        <v>15</v>
      </c>
      <c r="F1534" s="17">
        <v>2</v>
      </c>
      <c r="G1534" s="50">
        <v>-0.6</v>
      </c>
      <c r="H1534" s="32">
        <v>0.74854716864361814</v>
      </c>
      <c r="I1534" s="50">
        <v>7.833333333333333</v>
      </c>
      <c r="J1534" s="13">
        <v>0.3</v>
      </c>
      <c r="K1534" s="13">
        <f t="shared" si="472"/>
        <v>0.3</v>
      </c>
      <c r="L1534" s="13">
        <f t="shared" si="473"/>
        <v>0</v>
      </c>
      <c r="M1534" s="13" t="e">
        <f ca="1">CalcTable[[#This Row],[IWC]]-AE1533</f>
        <v>#NAME?</v>
      </c>
      <c r="N1534" s="13" t="e">
        <f ca="1">IF(CalcTable[[#This Row],[Day of Year]]&lt;123,FCAP,AE1533)</f>
        <v>#NAME?</v>
      </c>
      <c r="O1534" s="17" t="e">
        <f ca="1">IF(IRR_DRIP,5,COUNTIF('IDET Wind Values'!C1518:G1518,"&lt;="&amp;IRR_MAXWIND))</f>
        <v>#NAME?</v>
      </c>
      <c r="P1534" s="13" t="e">
        <f ca="1">CalcTable[[#This Row],[ET_o]]*KL</f>
        <v>#NAME?</v>
      </c>
      <c r="Q1534" s="13" t="e">
        <f ca="1">IF(WILTPT&lt;=0,1,MAX(0,MIN(1,(CalcTable[[#This Row],[IWC]]-WILTPT)/(MAD-WILTPT))))</f>
        <v>#NAME?</v>
      </c>
      <c r="R1534" s="13" t="e">
        <f ca="1">CalcTable[[#This Row],[ETMult]]*CalcTable[[#This Row],[ETb]]</f>
        <v>#NAME?</v>
      </c>
      <c r="S1534" s="13" t="b">
        <f>INDEX(IRR_LIST,CalcTable[[#This Row],[Day of Week]]+1)</f>
        <v>0</v>
      </c>
      <c r="T1534" s="13">
        <f t="shared" ca="1" si="474"/>
        <v>5.0999999999999996</v>
      </c>
      <c r="U1534" s="13" t="b">
        <f ca="1">IF(CalcTable[[#This Row],[IrrPrecip]]&gt;=IC_MM,FALSE,TRUE)</f>
        <v>1</v>
      </c>
      <c r="V1534" s="13" t="b">
        <f t="shared" si="475"/>
        <v>0</v>
      </c>
      <c r="W1534" s="13" t="e">
        <f ca="1">IF(AND(IRR_DRIP=FALSE,CalcTable[[#This Row],[IrrHours]]&lt;=0),FALSE,TRUE)</f>
        <v>#NAME?</v>
      </c>
      <c r="X1534" s="13" t="e">
        <f ca="1">AND(CalcTable[[#This Row],[IrrDay]],CalcTable[[#This Row],[IrrRain]],CalcTable[[#This Row],[IrrWarm]],CalcTable[[#This Row],[IrrWindy]])</f>
        <v>#NAME?</v>
      </c>
      <c r="Y1534" s="13" t="e">
        <f t="shared" ca="1" si="476"/>
        <v>#NAME?</v>
      </c>
      <c r="Z1534" s="13" t="e">
        <f ca="1">CalcTable[[#This Row],[IrrHours]]/5</f>
        <v>#NAME?</v>
      </c>
      <c r="AA1534" s="13" t="e">
        <f ca="1">IF(CalcTable[[#This Row],[IrrFlag]]=FALSE,0,MAX(0,CalcTable[[#This Row],[VolRednWind]]*(FCAP*IRR_TARGET-CalcTable[[#This Row],[IWC]])))</f>
        <v>#NAME?</v>
      </c>
      <c r="AB1534" s="13" t="e">
        <f ca="1">CalcTable[[#This Row],[IWC]]+CalcTable[[#This Row],[Eff Precip]]+CalcTable[[#This Row],[IrrAmt]]-CalcTable[[#This Row],[AET]]</f>
        <v>#NAME?</v>
      </c>
      <c r="AC1534" s="13" t="e">
        <f ca="1">IF(CalcTable[[#This Row],[PWC]]&gt;FCAP,MIN(24*PERC,MIN(SAT,CalcTable[[#This Row],[PWC]])-FCAP),0)</f>
        <v>#NAME?</v>
      </c>
      <c r="AD1534" s="13" t="e">
        <f ca="1">IF(CalcTable[[#This Row],[PWC]]&gt;SAT,CalcTable[[#This Row],[PWC]]-SAT,0)</f>
        <v>#NAME?</v>
      </c>
      <c r="AE1534" s="13" t="e">
        <f ca="1">CalcTable[[#This Row],[PWC]]-CalcTable[[#This Row],[PercAmt]]-CalcTable[[#This Row],[Runoff]]</f>
        <v>#NAME?</v>
      </c>
      <c r="AF1534" s="13" t="e">
        <f ca="1">CalcTable[[#This Row],[IrrAmt]]/1000*CUR_IRR_AREA*10000/IRR_EFF</f>
        <v>#NAME?</v>
      </c>
      <c r="AG1534" s="147"/>
      <c r="AH1534" s="13"/>
      <c r="AI1534" s="50">
        <v>0</v>
      </c>
      <c r="AJ1534" s="50">
        <v>0</v>
      </c>
      <c r="AK1534" s="50">
        <v>0</v>
      </c>
      <c r="AL1534" s="50">
        <v>0</v>
      </c>
      <c r="AM1534" s="50"/>
      <c r="AN1534" s="50"/>
      <c r="AO1534" s="50"/>
      <c r="AP1534" s="50"/>
      <c r="AQ1534" s="50"/>
      <c r="AR1534" s="50"/>
      <c r="AS1534" s="50"/>
      <c r="AT1534" s="50"/>
      <c r="AU1534" s="50"/>
      <c r="AV1534" s="50"/>
      <c r="AW1534" s="50"/>
      <c r="AX1534" s="50">
        <f t="shared" si="487"/>
        <v>0</v>
      </c>
      <c r="AY1534" s="50"/>
      <c r="AZ1534" s="50">
        <f t="shared" si="477"/>
        <v>0</v>
      </c>
      <c r="BA1534" s="50">
        <f t="shared" si="478"/>
        <v>0</v>
      </c>
      <c r="BB1534" s="50">
        <f t="shared" si="479"/>
        <v>0</v>
      </c>
      <c r="BC1534" s="17">
        <f t="shared" si="480"/>
        <v>19699</v>
      </c>
      <c r="BD1534" s="50">
        <f t="shared" si="481"/>
        <v>0</v>
      </c>
      <c r="BE1534" s="50">
        <f t="shared" si="482"/>
        <v>0</v>
      </c>
      <c r="BF1534" s="50">
        <f t="shared" si="488"/>
        <v>0</v>
      </c>
      <c r="BG1534" s="50"/>
      <c r="BH1534" s="17">
        <f t="shared" si="483"/>
        <v>0</v>
      </c>
      <c r="BI1534" s="17">
        <f t="shared" si="491"/>
        <v>1534</v>
      </c>
      <c r="BJ1534" s="17">
        <f t="shared" si="489"/>
        <v>1534</v>
      </c>
      <c r="BK1534" s="150">
        <f t="shared" si="490"/>
        <v>25461</v>
      </c>
      <c r="BL1534" s="50" t="e">
        <f t="shared" ca="1" si="484"/>
        <v>#NAME?</v>
      </c>
      <c r="BM1534" s="50" t="e">
        <f t="shared" ca="1" si="485"/>
        <v>#NAME?</v>
      </c>
      <c r="BN1534" s="50" t="e">
        <f t="shared" ca="1" si="486"/>
        <v>#NAME?</v>
      </c>
    </row>
    <row r="1535" spans="1:66" x14ac:dyDescent="0.35">
      <c r="A1535" s="48">
        <v>25462</v>
      </c>
      <c r="B1535" s="17">
        <v>1969</v>
      </c>
      <c r="C1535" s="17">
        <v>9</v>
      </c>
      <c r="D1535" s="17">
        <v>259</v>
      </c>
      <c r="E1535" s="17">
        <v>16</v>
      </c>
      <c r="F1535" s="17">
        <v>3</v>
      </c>
      <c r="G1535" s="50">
        <v>-1.7</v>
      </c>
      <c r="H1535" s="32">
        <v>2.1636771301551452</v>
      </c>
      <c r="I1535" s="50">
        <v>6.833333333333333</v>
      </c>
      <c r="J1535" s="13">
        <v>0</v>
      </c>
      <c r="K1535" s="13">
        <f t="shared" si="472"/>
        <v>0</v>
      </c>
      <c r="L1535" s="13">
        <f t="shared" si="473"/>
        <v>0</v>
      </c>
      <c r="M1535" s="13" t="e">
        <f ca="1">CalcTable[[#This Row],[IWC]]-AE1534</f>
        <v>#NAME?</v>
      </c>
      <c r="N1535" s="13" t="e">
        <f ca="1">IF(CalcTable[[#This Row],[Day of Year]]&lt;123,FCAP,AE1534)</f>
        <v>#NAME?</v>
      </c>
      <c r="O1535" s="17" t="e">
        <f ca="1">IF(IRR_DRIP,5,COUNTIF('IDET Wind Values'!C1519:G1519,"&lt;="&amp;IRR_MAXWIND))</f>
        <v>#NAME?</v>
      </c>
      <c r="P1535" s="13" t="e">
        <f ca="1">CalcTable[[#This Row],[ET_o]]*KL</f>
        <v>#NAME?</v>
      </c>
      <c r="Q1535" s="13" t="e">
        <f ca="1">IF(WILTPT&lt;=0,1,MAX(0,MIN(1,(CalcTable[[#This Row],[IWC]]-WILTPT)/(MAD-WILTPT))))</f>
        <v>#NAME?</v>
      </c>
      <c r="R1535" s="13" t="e">
        <f ca="1">CalcTable[[#This Row],[ETMult]]*CalcTable[[#This Row],[ETb]]</f>
        <v>#NAME?</v>
      </c>
      <c r="S1535" s="13" t="b">
        <f>INDEX(IRR_LIST,CalcTable[[#This Row],[Day of Week]]+1)</f>
        <v>1</v>
      </c>
      <c r="T1535" s="13">
        <f t="shared" ca="1" si="474"/>
        <v>4.0999999999999996</v>
      </c>
      <c r="U1535" s="13" t="b">
        <f ca="1">IF(CalcTable[[#This Row],[IrrPrecip]]&gt;=IC_MM,FALSE,TRUE)</f>
        <v>1</v>
      </c>
      <c r="V1535" s="13" t="b">
        <f t="shared" si="475"/>
        <v>1</v>
      </c>
      <c r="W1535" s="13" t="e">
        <f ca="1">IF(AND(IRR_DRIP=FALSE,CalcTable[[#This Row],[IrrHours]]&lt;=0),FALSE,TRUE)</f>
        <v>#NAME?</v>
      </c>
      <c r="X1535" s="13" t="e">
        <f ca="1">AND(CalcTable[[#This Row],[IrrDay]],CalcTable[[#This Row],[IrrRain]],CalcTable[[#This Row],[IrrWarm]],CalcTable[[#This Row],[IrrWindy]])</f>
        <v>#NAME?</v>
      </c>
      <c r="Y1535" s="13" t="e">
        <f t="shared" ca="1" si="476"/>
        <v>#NAME?</v>
      </c>
      <c r="Z1535" s="13" t="e">
        <f ca="1">CalcTable[[#This Row],[IrrHours]]/5</f>
        <v>#NAME?</v>
      </c>
      <c r="AA1535" s="13" t="e">
        <f ca="1">IF(CalcTable[[#This Row],[IrrFlag]]=FALSE,0,MAX(0,CalcTable[[#This Row],[VolRednWind]]*(FCAP*IRR_TARGET-CalcTable[[#This Row],[IWC]])))</f>
        <v>#NAME?</v>
      </c>
      <c r="AB1535" s="13" t="e">
        <f ca="1">CalcTable[[#This Row],[IWC]]+CalcTable[[#This Row],[Eff Precip]]+CalcTable[[#This Row],[IrrAmt]]-CalcTable[[#This Row],[AET]]</f>
        <v>#NAME?</v>
      </c>
      <c r="AC1535" s="13" t="e">
        <f ca="1">IF(CalcTable[[#This Row],[PWC]]&gt;FCAP,MIN(24*PERC,MIN(SAT,CalcTable[[#This Row],[PWC]])-FCAP),0)</f>
        <v>#NAME?</v>
      </c>
      <c r="AD1535" s="13" t="e">
        <f ca="1">IF(CalcTable[[#This Row],[PWC]]&gt;SAT,CalcTable[[#This Row],[PWC]]-SAT,0)</f>
        <v>#NAME?</v>
      </c>
      <c r="AE1535" s="13" t="e">
        <f ca="1">CalcTable[[#This Row],[PWC]]-CalcTable[[#This Row],[PercAmt]]-CalcTable[[#This Row],[Runoff]]</f>
        <v>#NAME?</v>
      </c>
      <c r="AF1535" s="13" t="e">
        <f ca="1">CalcTable[[#This Row],[IrrAmt]]/1000*CUR_IRR_AREA*10000/IRR_EFF</f>
        <v>#NAME?</v>
      </c>
      <c r="AG1535" s="147"/>
      <c r="AH1535" s="13"/>
      <c r="AI1535" s="50">
        <v>10.346917312512687</v>
      </c>
      <c r="AJ1535" s="50">
        <v>12.278393295583919</v>
      </c>
      <c r="AK1535" s="50">
        <v>0</v>
      </c>
      <c r="AL1535" s="50">
        <v>0</v>
      </c>
      <c r="AM1535" s="50"/>
      <c r="AN1535" s="50"/>
      <c r="AO1535" s="50"/>
      <c r="AP1535" s="50"/>
      <c r="AQ1535" s="50"/>
      <c r="AR1535" s="50"/>
      <c r="AS1535" s="50"/>
      <c r="AT1535" s="50"/>
      <c r="AU1535" s="50"/>
      <c r="AV1535" s="50"/>
      <c r="AW1535" s="50"/>
      <c r="AX1535" s="50">
        <f t="shared" si="487"/>
        <v>22.625310608096605</v>
      </c>
      <c r="AY1535" s="50"/>
      <c r="AZ1535" s="50">
        <f t="shared" si="477"/>
        <v>511.92099058731441</v>
      </c>
      <c r="BA1535" s="50">
        <f t="shared" si="478"/>
        <v>827.77451456769847</v>
      </c>
      <c r="BB1535" s="50">
        <f t="shared" si="479"/>
        <v>856.54933833604593</v>
      </c>
      <c r="BC1535" s="17">
        <f t="shared" si="480"/>
        <v>19699</v>
      </c>
      <c r="BD1535" s="50">
        <f t="shared" si="481"/>
        <v>22.625310608096605</v>
      </c>
      <c r="BE1535" s="50">
        <f t="shared" si="482"/>
        <v>511.92099058731441</v>
      </c>
      <c r="BF1535" s="50">
        <f t="shared" si="488"/>
        <v>837.33977426846343</v>
      </c>
      <c r="BG1535" s="50"/>
      <c r="BH1535" s="17">
        <f t="shared" si="483"/>
        <v>0</v>
      </c>
      <c r="BI1535" s="17">
        <f t="shared" si="491"/>
        <v>1535</v>
      </c>
      <c r="BJ1535" s="17">
        <f t="shared" si="489"/>
        <v>1535</v>
      </c>
      <c r="BK1535" s="150">
        <f t="shared" si="490"/>
        <v>25462</v>
      </c>
      <c r="BL1535" s="50" t="e">
        <f t="shared" ca="1" si="484"/>
        <v>#NAME?</v>
      </c>
      <c r="BM1535" s="50" t="e">
        <f t="shared" ca="1" si="485"/>
        <v>#NAME?</v>
      </c>
      <c r="BN1535" s="50" t="e">
        <f t="shared" ca="1" si="486"/>
        <v>#NAME?</v>
      </c>
    </row>
    <row r="1536" spans="1:66" x14ac:dyDescent="0.35">
      <c r="A1536" s="48">
        <v>25463</v>
      </c>
      <c r="B1536" s="17">
        <v>1969</v>
      </c>
      <c r="C1536" s="17">
        <v>9</v>
      </c>
      <c r="D1536" s="17">
        <v>260</v>
      </c>
      <c r="E1536" s="17">
        <v>17</v>
      </c>
      <c r="F1536" s="17">
        <v>4</v>
      </c>
      <c r="G1536" s="50">
        <v>3.9</v>
      </c>
      <c r="H1536" s="32">
        <v>3.0900785908834156</v>
      </c>
      <c r="I1536" s="50">
        <v>2.6666666666666665</v>
      </c>
      <c r="J1536" s="13">
        <v>0</v>
      </c>
      <c r="K1536" s="13">
        <f t="shared" si="472"/>
        <v>0</v>
      </c>
      <c r="L1536" s="13">
        <f t="shared" si="473"/>
        <v>0</v>
      </c>
      <c r="M1536" s="13" t="e">
        <f ca="1">CalcTable[[#This Row],[IWC]]-AE1535</f>
        <v>#NAME?</v>
      </c>
      <c r="N1536" s="13" t="e">
        <f ca="1">IF(CalcTable[[#This Row],[Day of Year]]&lt;123,FCAP,AE1535)</f>
        <v>#NAME?</v>
      </c>
      <c r="O1536" s="17" t="e">
        <f ca="1">IF(IRR_DRIP,5,COUNTIF('IDET Wind Values'!C1520:G1520,"&lt;="&amp;IRR_MAXWIND))</f>
        <v>#NAME?</v>
      </c>
      <c r="P1536" s="13" t="e">
        <f ca="1">CalcTable[[#This Row],[ET_o]]*KL</f>
        <v>#NAME?</v>
      </c>
      <c r="Q1536" s="13" t="e">
        <f ca="1">IF(WILTPT&lt;=0,1,MAX(0,MIN(1,(CalcTable[[#This Row],[IWC]]-WILTPT)/(MAD-WILTPT))))</f>
        <v>#NAME?</v>
      </c>
      <c r="R1536" s="13" t="e">
        <f ca="1">CalcTable[[#This Row],[ETMult]]*CalcTable[[#This Row],[ETb]]</f>
        <v>#NAME?</v>
      </c>
      <c r="S1536" s="13" t="b">
        <f>INDEX(IRR_LIST,CalcTable[[#This Row],[Day of Week]]+1)</f>
        <v>0</v>
      </c>
      <c r="T1536" s="13">
        <f t="shared" ca="1" si="474"/>
        <v>0.3</v>
      </c>
      <c r="U1536" s="13" t="b">
        <f ca="1">IF(CalcTable[[#This Row],[IrrPrecip]]&gt;=IC_MM,FALSE,TRUE)</f>
        <v>1</v>
      </c>
      <c r="V1536" s="13" t="b">
        <f t="shared" si="475"/>
        <v>1</v>
      </c>
      <c r="W1536" s="13" t="e">
        <f ca="1">IF(AND(IRR_DRIP=FALSE,CalcTable[[#This Row],[IrrHours]]&lt;=0),FALSE,TRUE)</f>
        <v>#NAME?</v>
      </c>
      <c r="X1536" s="13" t="e">
        <f ca="1">AND(CalcTable[[#This Row],[IrrDay]],CalcTable[[#This Row],[IrrRain]],CalcTable[[#This Row],[IrrWarm]],CalcTable[[#This Row],[IrrWindy]])</f>
        <v>#NAME?</v>
      </c>
      <c r="Y1536" s="13" t="e">
        <f t="shared" ca="1" si="476"/>
        <v>#NAME?</v>
      </c>
      <c r="Z1536" s="13" t="e">
        <f ca="1">CalcTable[[#This Row],[IrrHours]]/5</f>
        <v>#NAME?</v>
      </c>
      <c r="AA1536" s="13" t="e">
        <f ca="1">IF(CalcTable[[#This Row],[IrrFlag]]=FALSE,0,MAX(0,CalcTable[[#This Row],[VolRednWind]]*(FCAP*IRR_TARGET-CalcTable[[#This Row],[IWC]])))</f>
        <v>#NAME?</v>
      </c>
      <c r="AB1536" s="13" t="e">
        <f ca="1">CalcTable[[#This Row],[IWC]]+CalcTable[[#This Row],[Eff Precip]]+CalcTable[[#This Row],[IrrAmt]]-CalcTable[[#This Row],[AET]]</f>
        <v>#NAME?</v>
      </c>
      <c r="AC1536" s="13" t="e">
        <f ca="1">IF(CalcTable[[#This Row],[PWC]]&gt;FCAP,MIN(24*PERC,MIN(SAT,CalcTable[[#This Row],[PWC]])-FCAP),0)</f>
        <v>#NAME?</v>
      </c>
      <c r="AD1536" s="13" t="e">
        <f ca="1">IF(CalcTable[[#This Row],[PWC]]&gt;SAT,CalcTable[[#This Row],[PWC]]-SAT,0)</f>
        <v>#NAME?</v>
      </c>
      <c r="AE1536" s="13" t="e">
        <f ca="1">CalcTable[[#This Row],[PWC]]-CalcTable[[#This Row],[PercAmt]]-CalcTable[[#This Row],[Runoff]]</f>
        <v>#NAME?</v>
      </c>
      <c r="AF1536" s="13" t="e">
        <f ca="1">CalcTable[[#This Row],[IrrAmt]]/1000*CUR_IRR_AREA*10000/IRR_EFF</f>
        <v>#NAME?</v>
      </c>
      <c r="AG1536" s="147"/>
      <c r="AH1536" s="13"/>
      <c r="AI1536" s="50">
        <v>0</v>
      </c>
      <c r="AJ1536" s="50">
        <v>0</v>
      </c>
      <c r="AK1536" s="50">
        <v>10.46493188640471</v>
      </c>
      <c r="AL1536" s="50">
        <v>6.864664358660157</v>
      </c>
      <c r="AM1536" s="50"/>
      <c r="AN1536" s="50"/>
      <c r="AO1536" s="50"/>
      <c r="AP1536" s="50"/>
      <c r="AQ1536" s="50"/>
      <c r="AR1536" s="50"/>
      <c r="AS1536" s="50"/>
      <c r="AT1536" s="50"/>
      <c r="AU1536" s="50"/>
      <c r="AV1536" s="50"/>
      <c r="AW1536" s="50"/>
      <c r="AX1536" s="50">
        <f t="shared" si="487"/>
        <v>17.329596245064867</v>
      </c>
      <c r="AY1536" s="50"/>
      <c r="AZ1536" s="50">
        <f t="shared" si="477"/>
        <v>354.84915552130042</v>
      </c>
      <c r="BA1536" s="50">
        <f t="shared" si="478"/>
        <v>546.35504897724024</v>
      </c>
      <c r="BB1536" s="50">
        <f t="shared" si="479"/>
        <v>563.25262781158801</v>
      </c>
      <c r="BC1536" s="17">
        <f t="shared" si="480"/>
        <v>19699</v>
      </c>
      <c r="BD1536" s="50">
        <f t="shared" si="481"/>
        <v>17.329596245064867</v>
      </c>
      <c r="BE1536" s="50">
        <f t="shared" si="482"/>
        <v>354.84915552130042</v>
      </c>
      <c r="BF1536" s="50">
        <f t="shared" si="488"/>
        <v>580.42025477929985</v>
      </c>
      <c r="BG1536" s="50"/>
      <c r="BH1536" s="17">
        <f t="shared" si="483"/>
        <v>0</v>
      </c>
      <c r="BI1536" s="17">
        <f t="shared" si="491"/>
        <v>1536</v>
      </c>
      <c r="BJ1536" s="17">
        <f t="shared" si="489"/>
        <v>1536</v>
      </c>
      <c r="BK1536" s="150">
        <f t="shared" si="490"/>
        <v>25463</v>
      </c>
      <c r="BL1536" s="50" t="e">
        <f t="shared" ca="1" si="484"/>
        <v>#NAME?</v>
      </c>
      <c r="BM1536" s="50" t="e">
        <f t="shared" ca="1" si="485"/>
        <v>#NAME?</v>
      </c>
      <c r="BN1536" s="50" t="e">
        <f t="shared" ca="1" si="486"/>
        <v>#NAME?</v>
      </c>
    </row>
    <row r="1537" spans="1:66" x14ac:dyDescent="0.35">
      <c r="A1537" s="48">
        <v>25464</v>
      </c>
      <c r="B1537" s="17">
        <v>1969</v>
      </c>
      <c r="C1537" s="17">
        <v>9</v>
      </c>
      <c r="D1537" s="17">
        <v>261</v>
      </c>
      <c r="E1537" s="17">
        <v>18</v>
      </c>
      <c r="F1537" s="17">
        <v>5</v>
      </c>
      <c r="G1537" s="50">
        <v>6.1</v>
      </c>
      <c r="H1537" s="32">
        <v>3.7544755899856899</v>
      </c>
      <c r="I1537" s="50">
        <v>8.5</v>
      </c>
      <c r="J1537" s="13">
        <v>0</v>
      </c>
      <c r="K1537" s="13">
        <f t="shared" si="472"/>
        <v>0</v>
      </c>
      <c r="L1537" s="13">
        <f t="shared" si="473"/>
        <v>0</v>
      </c>
      <c r="M1537" s="13" t="e">
        <f ca="1">CalcTable[[#This Row],[IWC]]-AE1536</f>
        <v>#NAME?</v>
      </c>
      <c r="N1537" s="13" t="e">
        <f ca="1">IF(CalcTable[[#This Row],[Day of Year]]&lt;123,FCAP,AE1536)</f>
        <v>#NAME?</v>
      </c>
      <c r="O1537" s="17" t="e">
        <f ca="1">IF(IRR_DRIP,5,COUNTIF('IDET Wind Values'!C1521:G1521,"&lt;="&amp;IRR_MAXWIND))</f>
        <v>#NAME?</v>
      </c>
      <c r="P1537" s="13" t="e">
        <f ca="1">CalcTable[[#This Row],[ET_o]]*KL</f>
        <v>#NAME?</v>
      </c>
      <c r="Q1537" s="13" t="e">
        <f ca="1">IF(WILTPT&lt;=0,1,MAX(0,MIN(1,(CalcTable[[#This Row],[IWC]]-WILTPT)/(MAD-WILTPT))))</f>
        <v>#NAME?</v>
      </c>
      <c r="R1537" s="13" t="e">
        <f ca="1">CalcTable[[#This Row],[ETMult]]*CalcTable[[#This Row],[ETb]]</f>
        <v>#NAME?</v>
      </c>
      <c r="S1537" s="13" t="b">
        <f>INDEX(IRR_LIST,CalcTable[[#This Row],[Day of Week]]+1)</f>
        <v>1</v>
      </c>
      <c r="T1537" s="13">
        <f t="shared" ca="1" si="474"/>
        <v>0</v>
      </c>
      <c r="U1537" s="13" t="b">
        <f ca="1">IF(CalcTable[[#This Row],[IrrPrecip]]&gt;=IC_MM,FALSE,TRUE)</f>
        <v>1</v>
      </c>
      <c r="V1537" s="13" t="b">
        <f t="shared" si="475"/>
        <v>1</v>
      </c>
      <c r="W1537" s="13" t="e">
        <f ca="1">IF(AND(IRR_DRIP=FALSE,CalcTable[[#This Row],[IrrHours]]&lt;=0),FALSE,TRUE)</f>
        <v>#NAME?</v>
      </c>
      <c r="X1537" s="13" t="e">
        <f ca="1">AND(CalcTable[[#This Row],[IrrDay]],CalcTable[[#This Row],[IrrRain]],CalcTable[[#This Row],[IrrWarm]],CalcTable[[#This Row],[IrrWindy]])</f>
        <v>#NAME?</v>
      </c>
      <c r="Y1537" s="13" t="e">
        <f t="shared" ca="1" si="476"/>
        <v>#NAME?</v>
      </c>
      <c r="Z1537" s="13" t="e">
        <f ca="1">CalcTable[[#This Row],[IrrHours]]/5</f>
        <v>#NAME?</v>
      </c>
      <c r="AA1537" s="13" t="e">
        <f ca="1">IF(CalcTable[[#This Row],[IrrFlag]]=FALSE,0,MAX(0,CalcTable[[#This Row],[VolRednWind]]*(FCAP*IRR_TARGET-CalcTable[[#This Row],[IWC]])))</f>
        <v>#NAME?</v>
      </c>
      <c r="AB1537" s="13" t="e">
        <f ca="1">CalcTable[[#This Row],[IWC]]+CalcTable[[#This Row],[Eff Precip]]+CalcTable[[#This Row],[IrrAmt]]-CalcTable[[#This Row],[AET]]</f>
        <v>#NAME?</v>
      </c>
      <c r="AC1537" s="13" t="e">
        <f ca="1">IF(CalcTable[[#This Row],[PWC]]&gt;FCAP,MIN(24*PERC,MIN(SAT,CalcTable[[#This Row],[PWC]])-FCAP),0)</f>
        <v>#NAME?</v>
      </c>
      <c r="AD1537" s="13" t="e">
        <f ca="1">IF(CalcTable[[#This Row],[PWC]]&gt;SAT,CalcTable[[#This Row],[PWC]]-SAT,0)</f>
        <v>#NAME?</v>
      </c>
      <c r="AE1537" s="13" t="e">
        <f ca="1">CalcTable[[#This Row],[PWC]]-CalcTable[[#This Row],[PercAmt]]-CalcTable[[#This Row],[Runoff]]</f>
        <v>#NAME?</v>
      </c>
      <c r="AF1537" s="13" t="e">
        <f ca="1">CalcTable[[#This Row],[IrrAmt]]/1000*CUR_IRR_AREA*10000/IRR_EFF</f>
        <v>#NAME?</v>
      </c>
      <c r="AG1537" s="147"/>
      <c r="AH1537" s="13"/>
      <c r="AI1537" s="50">
        <v>1.1385110736024231</v>
      </c>
      <c r="AJ1537" s="50">
        <v>1.7958110027236787</v>
      </c>
      <c r="AK1537" s="50">
        <v>0</v>
      </c>
      <c r="AL1537" s="50">
        <v>0</v>
      </c>
      <c r="AM1537" s="50"/>
      <c r="AN1537" s="50"/>
      <c r="AO1537" s="50"/>
      <c r="AP1537" s="50"/>
      <c r="AQ1537" s="50"/>
      <c r="AR1537" s="50"/>
      <c r="AS1537" s="50"/>
      <c r="AT1537" s="50"/>
      <c r="AU1537" s="50"/>
      <c r="AV1537" s="50"/>
      <c r="AW1537" s="50"/>
      <c r="AX1537" s="50">
        <f t="shared" si="487"/>
        <v>2.9343220763261018</v>
      </c>
      <c r="AY1537" s="50"/>
      <c r="AZ1537" s="50">
        <f t="shared" si="477"/>
        <v>69.375285159396782</v>
      </c>
      <c r="BA1537" s="50">
        <f t="shared" si="478"/>
        <v>112.60461005273487</v>
      </c>
      <c r="BB1537" s="50">
        <f t="shared" si="479"/>
        <v>116.55138337224902</v>
      </c>
      <c r="BC1537" s="17">
        <f t="shared" si="480"/>
        <v>19699</v>
      </c>
      <c r="BD1537" s="50">
        <f t="shared" si="481"/>
        <v>2.9343220763261018</v>
      </c>
      <c r="BE1537" s="50">
        <f t="shared" si="482"/>
        <v>69.375285159396782</v>
      </c>
      <c r="BF1537" s="50">
        <f t="shared" si="488"/>
        <v>113.47588140219365</v>
      </c>
      <c r="BG1537" s="50"/>
      <c r="BH1537" s="17">
        <f t="shared" si="483"/>
        <v>0</v>
      </c>
      <c r="BI1537" s="17">
        <f t="shared" si="491"/>
        <v>1537</v>
      </c>
      <c r="BJ1537" s="17">
        <f t="shared" si="489"/>
        <v>1537</v>
      </c>
      <c r="BK1537" s="150">
        <f t="shared" si="490"/>
        <v>25464</v>
      </c>
      <c r="BL1537" s="50" t="e">
        <f t="shared" ca="1" si="484"/>
        <v>#NAME?</v>
      </c>
      <c r="BM1537" s="50" t="e">
        <f t="shared" ca="1" si="485"/>
        <v>#NAME?</v>
      </c>
      <c r="BN1537" s="50" t="e">
        <f t="shared" ca="1" si="486"/>
        <v>#NAME?</v>
      </c>
    </row>
    <row r="1538" spans="1:66" x14ac:dyDescent="0.35">
      <c r="A1538" s="48">
        <v>25465</v>
      </c>
      <c r="B1538" s="17">
        <v>1969</v>
      </c>
      <c r="C1538" s="17">
        <v>9</v>
      </c>
      <c r="D1538" s="17">
        <v>262</v>
      </c>
      <c r="E1538" s="17">
        <v>19</v>
      </c>
      <c r="F1538" s="17">
        <v>6</v>
      </c>
      <c r="G1538" s="50">
        <v>7.2</v>
      </c>
      <c r="H1538" s="32">
        <v>3.2388440497159436</v>
      </c>
      <c r="I1538" s="50">
        <v>9.6666666666666661</v>
      </c>
      <c r="J1538" s="13">
        <v>0</v>
      </c>
      <c r="K1538" s="13">
        <f t="shared" si="472"/>
        <v>0</v>
      </c>
      <c r="L1538" s="13">
        <f t="shared" si="473"/>
        <v>0</v>
      </c>
      <c r="M1538" s="13" t="e">
        <f ca="1">CalcTable[[#This Row],[IWC]]-AE1537</f>
        <v>#NAME?</v>
      </c>
      <c r="N1538" s="13" t="e">
        <f ca="1">IF(CalcTable[[#This Row],[Day of Year]]&lt;123,FCAP,AE1537)</f>
        <v>#NAME?</v>
      </c>
      <c r="O1538" s="17" t="e">
        <f ca="1">IF(IRR_DRIP,5,COUNTIF('IDET Wind Values'!C1522:G1522,"&lt;="&amp;IRR_MAXWIND))</f>
        <v>#NAME?</v>
      </c>
      <c r="P1538" s="13" t="e">
        <f ca="1">CalcTable[[#This Row],[ET_o]]*KL</f>
        <v>#NAME?</v>
      </c>
      <c r="Q1538" s="13" t="e">
        <f ca="1">IF(WILTPT&lt;=0,1,MAX(0,MIN(1,(CalcTable[[#This Row],[IWC]]-WILTPT)/(MAD-WILTPT))))</f>
        <v>#NAME?</v>
      </c>
      <c r="R1538" s="13" t="e">
        <f ca="1">CalcTable[[#This Row],[ETMult]]*CalcTable[[#This Row],[ETb]]</f>
        <v>#NAME?</v>
      </c>
      <c r="S1538" s="13" t="b">
        <f>INDEX(IRR_LIST,CalcTable[[#This Row],[Day of Week]]+1)</f>
        <v>0</v>
      </c>
      <c r="T1538" s="13">
        <f t="shared" ca="1" si="474"/>
        <v>0</v>
      </c>
      <c r="U1538" s="13" t="b">
        <f ca="1">IF(CalcTable[[#This Row],[IrrPrecip]]&gt;=IC_MM,FALSE,TRUE)</f>
        <v>1</v>
      </c>
      <c r="V1538" s="13" t="b">
        <f t="shared" si="475"/>
        <v>1</v>
      </c>
      <c r="W1538" s="13" t="e">
        <f ca="1">IF(AND(IRR_DRIP=FALSE,CalcTable[[#This Row],[IrrHours]]&lt;=0),FALSE,TRUE)</f>
        <v>#NAME?</v>
      </c>
      <c r="X1538" s="13" t="e">
        <f ca="1">AND(CalcTable[[#This Row],[IrrDay]],CalcTable[[#This Row],[IrrRain]],CalcTable[[#This Row],[IrrWarm]],CalcTable[[#This Row],[IrrWindy]])</f>
        <v>#NAME?</v>
      </c>
      <c r="Y1538" s="13" t="e">
        <f t="shared" ca="1" si="476"/>
        <v>#NAME?</v>
      </c>
      <c r="Z1538" s="13" t="e">
        <f ca="1">CalcTable[[#This Row],[IrrHours]]/5</f>
        <v>#NAME?</v>
      </c>
      <c r="AA1538" s="13" t="e">
        <f ca="1">IF(CalcTable[[#This Row],[IrrFlag]]=FALSE,0,MAX(0,CalcTable[[#This Row],[VolRednWind]]*(FCAP*IRR_TARGET-CalcTable[[#This Row],[IWC]])))</f>
        <v>#NAME?</v>
      </c>
      <c r="AB1538" s="13" t="e">
        <f ca="1">CalcTable[[#This Row],[IWC]]+CalcTable[[#This Row],[Eff Precip]]+CalcTable[[#This Row],[IrrAmt]]-CalcTable[[#This Row],[AET]]</f>
        <v>#NAME?</v>
      </c>
      <c r="AC1538" s="13" t="e">
        <f ca="1">IF(CalcTable[[#This Row],[PWC]]&gt;FCAP,MIN(24*PERC,MIN(SAT,CalcTable[[#This Row],[PWC]])-FCAP),0)</f>
        <v>#NAME?</v>
      </c>
      <c r="AD1538" s="13" t="e">
        <f ca="1">IF(CalcTable[[#This Row],[PWC]]&gt;SAT,CalcTable[[#This Row],[PWC]]-SAT,0)</f>
        <v>#NAME?</v>
      </c>
      <c r="AE1538" s="13" t="e">
        <f ca="1">CalcTable[[#This Row],[PWC]]-CalcTable[[#This Row],[PercAmt]]-CalcTable[[#This Row],[Runoff]]</f>
        <v>#NAME?</v>
      </c>
      <c r="AF1538" s="13" t="e">
        <f ca="1">CalcTable[[#This Row],[IrrAmt]]/1000*CUR_IRR_AREA*10000/IRR_EFF</f>
        <v>#NAME?</v>
      </c>
      <c r="AG1538" s="147"/>
      <c r="AH1538" s="13"/>
      <c r="AI1538" s="50">
        <v>0</v>
      </c>
      <c r="AJ1538" s="50">
        <v>0</v>
      </c>
      <c r="AK1538" s="50">
        <v>0</v>
      </c>
      <c r="AL1538" s="50">
        <v>4.3449615744921317</v>
      </c>
      <c r="AM1538" s="50"/>
      <c r="AN1538" s="50"/>
      <c r="AO1538" s="50"/>
      <c r="AP1538" s="50"/>
      <c r="AQ1538" s="50"/>
      <c r="AR1538" s="50"/>
      <c r="AS1538" s="50"/>
      <c r="AT1538" s="50"/>
      <c r="AU1538" s="50"/>
      <c r="AV1538" s="50"/>
      <c r="AW1538" s="50"/>
      <c r="AX1538" s="50">
        <f t="shared" si="487"/>
        <v>4.3449615744921317</v>
      </c>
      <c r="AY1538" s="50"/>
      <c r="AZ1538" s="50">
        <f t="shared" si="477"/>
        <v>127.45220618510254</v>
      </c>
      <c r="BA1538" s="50">
        <f t="shared" si="478"/>
        <v>196.23593650722137</v>
      </c>
      <c r="BB1538" s="50">
        <f t="shared" si="479"/>
        <v>202.30508918270246</v>
      </c>
      <c r="BC1538" s="17">
        <f t="shared" si="480"/>
        <v>19699</v>
      </c>
      <c r="BD1538" s="50">
        <f t="shared" si="481"/>
        <v>4.3449615744921317</v>
      </c>
      <c r="BE1538" s="50">
        <f t="shared" si="482"/>
        <v>127.45220618510254</v>
      </c>
      <c r="BF1538" s="50">
        <f t="shared" si="488"/>
        <v>208.47123583389941</v>
      </c>
      <c r="BG1538" s="50"/>
      <c r="BH1538" s="17">
        <f t="shared" si="483"/>
        <v>0</v>
      </c>
      <c r="BI1538" s="17">
        <f t="shared" si="491"/>
        <v>1538</v>
      </c>
      <c r="BJ1538" s="17">
        <f t="shared" si="489"/>
        <v>1538</v>
      </c>
      <c r="BK1538" s="150">
        <f t="shared" si="490"/>
        <v>25465</v>
      </c>
      <c r="BL1538" s="50" t="e">
        <f t="shared" ca="1" si="484"/>
        <v>#NAME?</v>
      </c>
      <c r="BM1538" s="50" t="e">
        <f t="shared" ca="1" si="485"/>
        <v>#NAME?</v>
      </c>
      <c r="BN1538" s="50" t="e">
        <f t="shared" ca="1" si="486"/>
        <v>#NAME?</v>
      </c>
    </row>
    <row r="1539" spans="1:66" x14ac:dyDescent="0.35">
      <c r="A1539" s="48">
        <v>25466</v>
      </c>
      <c r="B1539" s="17">
        <v>1969</v>
      </c>
      <c r="C1539" s="17">
        <v>9</v>
      </c>
      <c r="D1539" s="17">
        <v>263</v>
      </c>
      <c r="E1539" s="17">
        <v>20</v>
      </c>
      <c r="F1539" s="17">
        <v>7</v>
      </c>
      <c r="G1539" s="50">
        <v>6.1</v>
      </c>
      <c r="H1539" s="32">
        <v>1.1364704457606831</v>
      </c>
      <c r="I1539" s="50">
        <v>13.166666666666666</v>
      </c>
      <c r="J1539" s="13">
        <v>3.7</v>
      </c>
      <c r="K1539" s="13">
        <f t="shared" si="472"/>
        <v>3.7</v>
      </c>
      <c r="L1539" s="13">
        <f t="shared" si="473"/>
        <v>0</v>
      </c>
      <c r="M1539" s="13" t="e">
        <f ca="1">CalcTable[[#This Row],[IWC]]-AE1538</f>
        <v>#NAME?</v>
      </c>
      <c r="N1539" s="13" t="e">
        <f ca="1">IF(CalcTable[[#This Row],[Day of Year]]&lt;123,FCAP,AE1538)</f>
        <v>#NAME?</v>
      </c>
      <c r="O1539" s="17" t="e">
        <f ca="1">IF(IRR_DRIP,5,COUNTIF('IDET Wind Values'!C1523:G1523,"&lt;="&amp;IRR_MAXWIND))</f>
        <v>#NAME?</v>
      </c>
      <c r="P1539" s="13" t="e">
        <f ca="1">CalcTable[[#This Row],[ET_o]]*KL</f>
        <v>#NAME?</v>
      </c>
      <c r="Q1539" s="13" t="e">
        <f ca="1">IF(WILTPT&lt;=0,1,MAX(0,MIN(1,(CalcTable[[#This Row],[IWC]]-WILTPT)/(MAD-WILTPT))))</f>
        <v>#NAME?</v>
      </c>
      <c r="R1539" s="13" t="e">
        <f ca="1">CalcTable[[#This Row],[ETMult]]*CalcTable[[#This Row],[ETb]]</f>
        <v>#NAME?</v>
      </c>
      <c r="S1539" s="13" t="b">
        <f>INDEX(IRR_LIST,CalcTable[[#This Row],[Day of Week]]+1)</f>
        <v>0</v>
      </c>
      <c r="T1539" s="13">
        <f t="shared" ca="1" si="474"/>
        <v>0</v>
      </c>
      <c r="U1539" s="13" t="b">
        <f ca="1">IF(CalcTable[[#This Row],[IrrPrecip]]&gt;=IC_MM,FALSE,TRUE)</f>
        <v>1</v>
      </c>
      <c r="V1539" s="13" t="b">
        <f t="shared" si="475"/>
        <v>1</v>
      </c>
      <c r="W1539" s="13" t="e">
        <f ca="1">IF(AND(IRR_DRIP=FALSE,CalcTable[[#This Row],[IrrHours]]&lt;=0),FALSE,TRUE)</f>
        <v>#NAME?</v>
      </c>
      <c r="X1539" s="13" t="e">
        <f ca="1">AND(CalcTable[[#This Row],[IrrDay]],CalcTable[[#This Row],[IrrRain]],CalcTable[[#This Row],[IrrWarm]],CalcTable[[#This Row],[IrrWindy]])</f>
        <v>#NAME?</v>
      </c>
      <c r="Y1539" s="13" t="e">
        <f t="shared" ca="1" si="476"/>
        <v>#NAME?</v>
      </c>
      <c r="Z1539" s="13" t="e">
        <f ca="1">CalcTable[[#This Row],[IrrHours]]/5</f>
        <v>#NAME?</v>
      </c>
      <c r="AA1539" s="13" t="e">
        <f ca="1">IF(CalcTable[[#This Row],[IrrFlag]]=FALSE,0,MAX(0,CalcTable[[#This Row],[VolRednWind]]*(FCAP*IRR_TARGET-CalcTable[[#This Row],[IWC]])))</f>
        <v>#NAME?</v>
      </c>
      <c r="AB1539" s="13" t="e">
        <f ca="1">CalcTable[[#This Row],[IWC]]+CalcTable[[#This Row],[Eff Precip]]+CalcTable[[#This Row],[IrrAmt]]-CalcTable[[#This Row],[AET]]</f>
        <v>#NAME?</v>
      </c>
      <c r="AC1539" s="13" t="e">
        <f ca="1">IF(CalcTable[[#This Row],[PWC]]&gt;FCAP,MIN(24*PERC,MIN(SAT,CalcTable[[#This Row],[PWC]])-FCAP),0)</f>
        <v>#NAME?</v>
      </c>
      <c r="AD1539" s="13" t="e">
        <f ca="1">IF(CalcTable[[#This Row],[PWC]]&gt;SAT,CalcTable[[#This Row],[PWC]]-SAT,0)</f>
        <v>#NAME?</v>
      </c>
      <c r="AE1539" s="13" t="e">
        <f ca="1">CalcTable[[#This Row],[PWC]]-CalcTable[[#This Row],[PercAmt]]-CalcTable[[#This Row],[Runoff]]</f>
        <v>#NAME?</v>
      </c>
      <c r="AF1539" s="13" t="e">
        <f ca="1">CalcTable[[#This Row],[IrrAmt]]/1000*CUR_IRR_AREA*10000/IRR_EFF</f>
        <v>#NAME?</v>
      </c>
      <c r="AG1539" s="147"/>
      <c r="AH1539" s="13"/>
      <c r="AI1539" s="50">
        <v>0</v>
      </c>
      <c r="AJ1539" s="50">
        <v>0</v>
      </c>
      <c r="AK1539" s="50">
        <v>0</v>
      </c>
      <c r="AL1539" s="50">
        <v>0</v>
      </c>
      <c r="AM1539" s="50"/>
      <c r="AN1539" s="50"/>
      <c r="AO1539" s="50"/>
      <c r="AP1539" s="50"/>
      <c r="AQ1539" s="50"/>
      <c r="AR1539" s="50"/>
      <c r="AS1539" s="50"/>
      <c r="AT1539" s="50"/>
      <c r="AU1539" s="50"/>
      <c r="AV1539" s="50"/>
      <c r="AW1539" s="50"/>
      <c r="AX1539" s="50">
        <f t="shared" si="487"/>
        <v>0</v>
      </c>
      <c r="AY1539" s="50"/>
      <c r="AZ1539" s="50">
        <f t="shared" si="477"/>
        <v>0</v>
      </c>
      <c r="BA1539" s="50">
        <f t="shared" si="478"/>
        <v>0</v>
      </c>
      <c r="BB1539" s="50">
        <f t="shared" si="479"/>
        <v>0</v>
      </c>
      <c r="BC1539" s="17">
        <f t="shared" si="480"/>
        <v>19699</v>
      </c>
      <c r="BD1539" s="50">
        <f t="shared" si="481"/>
        <v>0</v>
      </c>
      <c r="BE1539" s="50">
        <f t="shared" si="482"/>
        <v>0</v>
      </c>
      <c r="BF1539" s="50">
        <f t="shared" si="488"/>
        <v>0</v>
      </c>
      <c r="BG1539" s="50"/>
      <c r="BH1539" s="17">
        <f t="shared" si="483"/>
        <v>0</v>
      </c>
      <c r="BI1539" s="17">
        <f t="shared" si="491"/>
        <v>1539</v>
      </c>
      <c r="BJ1539" s="17">
        <f t="shared" si="489"/>
        <v>1539</v>
      </c>
      <c r="BK1539" s="150">
        <f t="shared" si="490"/>
        <v>25466</v>
      </c>
      <c r="BL1539" s="50" t="e">
        <f t="shared" ca="1" si="484"/>
        <v>#NAME?</v>
      </c>
      <c r="BM1539" s="50" t="e">
        <f t="shared" ca="1" si="485"/>
        <v>#NAME?</v>
      </c>
      <c r="BN1539" s="50" t="e">
        <f t="shared" ca="1" si="486"/>
        <v>#NAME?</v>
      </c>
    </row>
    <row r="1540" spans="1:66" x14ac:dyDescent="0.35">
      <c r="A1540" s="48">
        <v>25467</v>
      </c>
      <c r="B1540" s="17">
        <v>1969</v>
      </c>
      <c r="C1540" s="17">
        <v>9</v>
      </c>
      <c r="D1540" s="17">
        <v>264</v>
      </c>
      <c r="E1540" s="17">
        <v>21</v>
      </c>
      <c r="F1540" s="17">
        <v>1</v>
      </c>
      <c r="G1540" s="50">
        <v>4.4000000000000004</v>
      </c>
      <c r="H1540" s="32">
        <v>1.3891297670741225</v>
      </c>
      <c r="I1540" s="50">
        <v>15.666666666666666</v>
      </c>
      <c r="J1540" s="13">
        <v>21.3</v>
      </c>
      <c r="K1540" s="13">
        <f t="shared" si="472"/>
        <v>21.3</v>
      </c>
      <c r="L1540" s="13">
        <f t="shared" si="473"/>
        <v>12.225000000000001</v>
      </c>
      <c r="M1540" s="13" t="e">
        <f ca="1">CalcTable[[#This Row],[IWC]]-AE1539</f>
        <v>#NAME?</v>
      </c>
      <c r="N1540" s="13" t="e">
        <f ca="1">IF(CalcTable[[#This Row],[Day of Year]]&lt;123,FCAP,AE1539)</f>
        <v>#NAME?</v>
      </c>
      <c r="O1540" s="17" t="e">
        <f ca="1">IF(IRR_DRIP,5,COUNTIF('IDET Wind Values'!C1524:G1524,"&lt;="&amp;IRR_MAXWIND))</f>
        <v>#NAME?</v>
      </c>
      <c r="P1540" s="13" t="e">
        <f ca="1">CalcTable[[#This Row],[ET_o]]*KL</f>
        <v>#NAME?</v>
      </c>
      <c r="Q1540" s="13" t="e">
        <f ca="1">IF(WILTPT&lt;=0,1,MAX(0,MIN(1,(CalcTable[[#This Row],[IWC]]-WILTPT)/(MAD-WILTPT))))</f>
        <v>#NAME?</v>
      </c>
      <c r="R1540" s="13" t="e">
        <f ca="1">CalcTable[[#This Row],[ETMult]]*CalcTable[[#This Row],[ETb]]</f>
        <v>#NAME?</v>
      </c>
      <c r="S1540" s="13" t="b">
        <f>INDEX(IRR_LIST,CalcTable[[#This Row],[Day of Week]]+1)</f>
        <v>1</v>
      </c>
      <c r="T1540" s="13">
        <f t="shared" ca="1" si="474"/>
        <v>3.7</v>
      </c>
      <c r="U1540" s="13" t="b">
        <f ca="1">IF(CalcTable[[#This Row],[IrrPrecip]]&gt;=IC_MM,FALSE,TRUE)</f>
        <v>1</v>
      </c>
      <c r="V1540" s="13" t="b">
        <f t="shared" si="475"/>
        <v>1</v>
      </c>
      <c r="W1540" s="13" t="e">
        <f ca="1">IF(AND(IRR_DRIP=FALSE,CalcTable[[#This Row],[IrrHours]]&lt;=0),FALSE,TRUE)</f>
        <v>#NAME?</v>
      </c>
      <c r="X1540" s="13" t="e">
        <f ca="1">AND(CalcTable[[#This Row],[IrrDay]],CalcTable[[#This Row],[IrrRain]],CalcTable[[#This Row],[IrrWarm]],CalcTable[[#This Row],[IrrWindy]])</f>
        <v>#NAME?</v>
      </c>
      <c r="Y1540" s="13" t="e">
        <f t="shared" ca="1" si="476"/>
        <v>#NAME?</v>
      </c>
      <c r="Z1540" s="13" t="e">
        <f ca="1">CalcTable[[#This Row],[IrrHours]]/5</f>
        <v>#NAME?</v>
      </c>
      <c r="AA1540" s="13" t="e">
        <f ca="1">IF(CalcTable[[#This Row],[IrrFlag]]=FALSE,0,MAX(0,CalcTable[[#This Row],[VolRednWind]]*(FCAP*IRR_TARGET-CalcTable[[#This Row],[IWC]])))</f>
        <v>#NAME?</v>
      </c>
      <c r="AB1540" s="13" t="e">
        <f ca="1">CalcTable[[#This Row],[IWC]]+CalcTable[[#This Row],[Eff Precip]]+CalcTable[[#This Row],[IrrAmt]]-CalcTable[[#This Row],[AET]]</f>
        <v>#NAME?</v>
      </c>
      <c r="AC1540" s="13" t="e">
        <f ca="1">IF(CalcTable[[#This Row],[PWC]]&gt;FCAP,MIN(24*PERC,MIN(SAT,CalcTable[[#This Row],[PWC]])-FCAP),0)</f>
        <v>#NAME?</v>
      </c>
      <c r="AD1540" s="13" t="e">
        <f ca="1">IF(CalcTable[[#This Row],[PWC]]&gt;SAT,CalcTable[[#This Row],[PWC]]-SAT,0)</f>
        <v>#NAME?</v>
      </c>
      <c r="AE1540" s="13" t="e">
        <f ca="1">CalcTable[[#This Row],[PWC]]-CalcTable[[#This Row],[PercAmt]]-CalcTable[[#This Row],[Runoff]]</f>
        <v>#NAME?</v>
      </c>
      <c r="AF1540" s="13" t="e">
        <f ca="1">CalcTable[[#This Row],[IrrAmt]]/1000*CUR_IRR_AREA*10000/IRR_EFF</f>
        <v>#NAME?</v>
      </c>
      <c r="AG1540" s="147"/>
      <c r="AH1540" s="13"/>
      <c r="AI1540" s="50">
        <v>0</v>
      </c>
      <c r="AJ1540" s="50">
        <v>0</v>
      </c>
      <c r="AK1540" s="50">
        <v>0</v>
      </c>
      <c r="AL1540" s="50">
        <v>0</v>
      </c>
      <c r="AM1540" s="50"/>
      <c r="AN1540" s="50"/>
      <c r="AO1540" s="50"/>
      <c r="AP1540" s="50"/>
      <c r="AQ1540" s="50"/>
      <c r="AR1540" s="50"/>
      <c r="AS1540" s="50"/>
      <c r="AT1540" s="50"/>
      <c r="AU1540" s="50"/>
      <c r="AV1540" s="50"/>
      <c r="AW1540" s="50"/>
      <c r="AX1540" s="50">
        <f t="shared" si="487"/>
        <v>0</v>
      </c>
      <c r="AY1540" s="50"/>
      <c r="AZ1540" s="50">
        <f t="shared" si="477"/>
        <v>0</v>
      </c>
      <c r="BA1540" s="50">
        <f t="shared" si="478"/>
        <v>0</v>
      </c>
      <c r="BB1540" s="50">
        <f t="shared" si="479"/>
        <v>0</v>
      </c>
      <c r="BC1540" s="17">
        <f t="shared" si="480"/>
        <v>19699</v>
      </c>
      <c r="BD1540" s="50">
        <f t="shared" si="481"/>
        <v>0</v>
      </c>
      <c r="BE1540" s="50">
        <f t="shared" si="482"/>
        <v>0</v>
      </c>
      <c r="BF1540" s="50">
        <f t="shared" si="488"/>
        <v>0</v>
      </c>
      <c r="BG1540" s="50"/>
      <c r="BH1540" s="17">
        <f t="shared" si="483"/>
        <v>0</v>
      </c>
      <c r="BI1540" s="17">
        <f t="shared" si="491"/>
        <v>1540</v>
      </c>
      <c r="BJ1540" s="17">
        <f t="shared" si="489"/>
        <v>1540</v>
      </c>
      <c r="BK1540" s="150">
        <f t="shared" si="490"/>
        <v>25467</v>
      </c>
      <c r="BL1540" s="50" t="e">
        <f t="shared" ca="1" si="484"/>
        <v>#NAME?</v>
      </c>
      <c r="BM1540" s="50" t="e">
        <f t="shared" ca="1" si="485"/>
        <v>#NAME?</v>
      </c>
      <c r="BN1540" s="50" t="e">
        <f t="shared" ca="1" si="486"/>
        <v>#NAME?</v>
      </c>
    </row>
    <row r="1541" spans="1:66" x14ac:dyDescent="0.35">
      <c r="A1541" s="48">
        <v>25468</v>
      </c>
      <c r="B1541" s="17">
        <v>1969</v>
      </c>
      <c r="C1541" s="17">
        <v>9</v>
      </c>
      <c r="D1541" s="17">
        <v>265</v>
      </c>
      <c r="E1541" s="17">
        <v>22</v>
      </c>
      <c r="F1541" s="17">
        <v>2</v>
      </c>
      <c r="G1541" s="50">
        <v>6.1</v>
      </c>
      <c r="H1541" s="32">
        <v>1.929335065894753</v>
      </c>
      <c r="I1541" s="50">
        <v>14.166666666666666</v>
      </c>
      <c r="J1541" s="13">
        <v>0</v>
      </c>
      <c r="K1541" s="13">
        <f t="shared" si="472"/>
        <v>0</v>
      </c>
      <c r="L1541" s="13">
        <f t="shared" si="473"/>
        <v>0</v>
      </c>
      <c r="M1541" s="13" t="e">
        <f ca="1">CalcTable[[#This Row],[IWC]]-AE1540</f>
        <v>#NAME?</v>
      </c>
      <c r="N1541" s="13" t="e">
        <f ca="1">IF(CalcTable[[#This Row],[Day of Year]]&lt;123,FCAP,AE1540)</f>
        <v>#NAME?</v>
      </c>
      <c r="O1541" s="17" t="e">
        <f ca="1">IF(IRR_DRIP,5,COUNTIF('IDET Wind Values'!C1525:G1525,"&lt;="&amp;IRR_MAXWIND))</f>
        <v>#NAME?</v>
      </c>
      <c r="P1541" s="13" t="e">
        <f ca="1">CalcTable[[#This Row],[ET_o]]*KL</f>
        <v>#NAME?</v>
      </c>
      <c r="Q1541" s="13" t="e">
        <f ca="1">IF(WILTPT&lt;=0,1,MAX(0,MIN(1,(CalcTable[[#This Row],[IWC]]-WILTPT)/(MAD-WILTPT))))</f>
        <v>#NAME?</v>
      </c>
      <c r="R1541" s="13" t="e">
        <f ca="1">CalcTable[[#This Row],[ETMult]]*CalcTable[[#This Row],[ETb]]</f>
        <v>#NAME?</v>
      </c>
      <c r="S1541" s="13" t="b">
        <f>INDEX(IRR_LIST,CalcTable[[#This Row],[Day of Week]]+1)</f>
        <v>0</v>
      </c>
      <c r="T1541" s="13">
        <f t="shared" ca="1" si="474"/>
        <v>25</v>
      </c>
      <c r="U1541" s="13" t="b">
        <f ca="1">IF(CalcTable[[#This Row],[IrrPrecip]]&gt;=IC_MM,FALSE,TRUE)</f>
        <v>0</v>
      </c>
      <c r="V1541" s="13" t="b">
        <f t="shared" si="475"/>
        <v>0</v>
      </c>
      <c r="W1541" s="13" t="e">
        <f ca="1">IF(AND(IRR_DRIP=FALSE,CalcTable[[#This Row],[IrrHours]]&lt;=0),FALSE,TRUE)</f>
        <v>#NAME?</v>
      </c>
      <c r="X1541" s="13" t="e">
        <f ca="1">AND(CalcTable[[#This Row],[IrrDay]],CalcTable[[#This Row],[IrrRain]],CalcTable[[#This Row],[IrrWarm]],CalcTable[[#This Row],[IrrWindy]])</f>
        <v>#NAME?</v>
      </c>
      <c r="Y1541" s="13" t="e">
        <f t="shared" ca="1" si="476"/>
        <v>#NAME?</v>
      </c>
      <c r="Z1541" s="13" t="e">
        <f ca="1">CalcTable[[#This Row],[IrrHours]]/5</f>
        <v>#NAME?</v>
      </c>
      <c r="AA1541" s="13" t="e">
        <f ca="1">IF(CalcTable[[#This Row],[IrrFlag]]=FALSE,0,MAX(0,CalcTable[[#This Row],[VolRednWind]]*(FCAP*IRR_TARGET-CalcTable[[#This Row],[IWC]])))</f>
        <v>#NAME?</v>
      </c>
      <c r="AB1541" s="13" t="e">
        <f ca="1">CalcTable[[#This Row],[IWC]]+CalcTable[[#This Row],[Eff Precip]]+CalcTable[[#This Row],[IrrAmt]]-CalcTable[[#This Row],[AET]]</f>
        <v>#NAME?</v>
      </c>
      <c r="AC1541" s="13" t="e">
        <f ca="1">IF(CalcTable[[#This Row],[PWC]]&gt;FCAP,MIN(24*PERC,MIN(SAT,CalcTable[[#This Row],[PWC]])-FCAP),0)</f>
        <v>#NAME?</v>
      </c>
      <c r="AD1541" s="13" t="e">
        <f ca="1">IF(CalcTable[[#This Row],[PWC]]&gt;SAT,CalcTable[[#This Row],[PWC]]-SAT,0)</f>
        <v>#NAME?</v>
      </c>
      <c r="AE1541" s="13" t="e">
        <f ca="1">CalcTable[[#This Row],[PWC]]-CalcTable[[#This Row],[PercAmt]]-CalcTable[[#This Row],[Runoff]]</f>
        <v>#NAME?</v>
      </c>
      <c r="AF1541" s="13" t="e">
        <f ca="1">CalcTable[[#This Row],[IrrAmt]]/1000*CUR_IRR_AREA*10000/IRR_EFF</f>
        <v>#NAME?</v>
      </c>
      <c r="AG1541" s="147"/>
      <c r="AH1541" s="13"/>
      <c r="AI1541" s="50">
        <v>0</v>
      </c>
      <c r="AJ1541" s="50">
        <v>0</v>
      </c>
      <c r="AK1541" s="50">
        <v>0</v>
      </c>
      <c r="AL1541" s="50">
        <v>0</v>
      </c>
      <c r="AM1541" s="50"/>
      <c r="AN1541" s="50"/>
      <c r="AO1541" s="50"/>
      <c r="AP1541" s="50"/>
      <c r="AQ1541" s="50"/>
      <c r="AR1541" s="50"/>
      <c r="AS1541" s="50"/>
      <c r="AT1541" s="50"/>
      <c r="AU1541" s="50"/>
      <c r="AV1541" s="50"/>
      <c r="AW1541" s="50"/>
      <c r="AX1541" s="50">
        <f t="shared" si="487"/>
        <v>0</v>
      </c>
      <c r="AY1541" s="50"/>
      <c r="AZ1541" s="50">
        <f t="shared" si="477"/>
        <v>0</v>
      </c>
      <c r="BA1541" s="50">
        <f t="shared" si="478"/>
        <v>0</v>
      </c>
      <c r="BB1541" s="50">
        <f t="shared" si="479"/>
        <v>0</v>
      </c>
      <c r="BC1541" s="17">
        <f t="shared" si="480"/>
        <v>19699</v>
      </c>
      <c r="BD1541" s="50">
        <f t="shared" si="481"/>
        <v>0</v>
      </c>
      <c r="BE1541" s="50">
        <f t="shared" si="482"/>
        <v>0</v>
      </c>
      <c r="BF1541" s="50">
        <f t="shared" si="488"/>
        <v>0</v>
      </c>
      <c r="BG1541" s="50"/>
      <c r="BH1541" s="17">
        <f t="shared" si="483"/>
        <v>0</v>
      </c>
      <c r="BI1541" s="17">
        <f t="shared" si="491"/>
        <v>1541</v>
      </c>
      <c r="BJ1541" s="17">
        <f t="shared" si="489"/>
        <v>1541</v>
      </c>
      <c r="BK1541" s="150">
        <f t="shared" si="490"/>
        <v>25468</v>
      </c>
      <c r="BL1541" s="50" t="e">
        <f t="shared" ca="1" si="484"/>
        <v>#NAME?</v>
      </c>
      <c r="BM1541" s="50" t="e">
        <f t="shared" ca="1" si="485"/>
        <v>#NAME?</v>
      </c>
      <c r="BN1541" s="50" t="e">
        <f t="shared" ca="1" si="486"/>
        <v>#NAME?</v>
      </c>
    </row>
    <row r="1542" spans="1:66" x14ac:dyDescent="0.35">
      <c r="A1542" s="48">
        <v>25469</v>
      </c>
      <c r="B1542" s="17">
        <v>1969</v>
      </c>
      <c r="C1542" s="17">
        <v>9</v>
      </c>
      <c r="D1542" s="17">
        <v>266</v>
      </c>
      <c r="E1542" s="17">
        <v>23</v>
      </c>
      <c r="F1542" s="17">
        <v>3</v>
      </c>
      <c r="G1542" s="50">
        <v>2.8</v>
      </c>
      <c r="H1542" s="32">
        <v>2.9390819280004425</v>
      </c>
      <c r="I1542" s="50">
        <v>11.833333333333334</v>
      </c>
      <c r="J1542" s="13">
        <v>0</v>
      </c>
      <c r="K1542" s="13">
        <f t="shared" si="472"/>
        <v>0</v>
      </c>
      <c r="L1542" s="13">
        <f t="shared" si="473"/>
        <v>0</v>
      </c>
      <c r="M1542" s="13" t="e">
        <f ca="1">CalcTable[[#This Row],[IWC]]-AE1541</f>
        <v>#NAME?</v>
      </c>
      <c r="N1542" s="13" t="e">
        <f ca="1">IF(CalcTable[[#This Row],[Day of Year]]&lt;123,FCAP,AE1541)</f>
        <v>#NAME?</v>
      </c>
      <c r="O1542" s="17" t="e">
        <f ca="1">IF(IRR_DRIP,5,COUNTIF('IDET Wind Values'!C1526:G1526,"&lt;="&amp;IRR_MAXWIND))</f>
        <v>#NAME?</v>
      </c>
      <c r="P1542" s="13" t="e">
        <f ca="1">CalcTable[[#This Row],[ET_o]]*KL</f>
        <v>#NAME?</v>
      </c>
      <c r="Q1542" s="13" t="e">
        <f ca="1">IF(WILTPT&lt;=0,1,MAX(0,MIN(1,(CalcTable[[#This Row],[IWC]]-WILTPT)/(MAD-WILTPT))))</f>
        <v>#NAME?</v>
      </c>
      <c r="R1542" s="13" t="e">
        <f ca="1">CalcTable[[#This Row],[ETMult]]*CalcTable[[#This Row],[ETb]]</f>
        <v>#NAME?</v>
      </c>
      <c r="S1542" s="13" t="b">
        <f>INDEX(IRR_LIST,CalcTable[[#This Row],[Day of Week]]+1)</f>
        <v>1</v>
      </c>
      <c r="T1542" s="13">
        <f t="shared" ca="1" si="474"/>
        <v>21.3</v>
      </c>
      <c r="U1542" s="13" t="b">
        <f ca="1">IF(CalcTable[[#This Row],[IrrPrecip]]&gt;=IC_MM,FALSE,TRUE)</f>
        <v>0</v>
      </c>
      <c r="V1542" s="13" t="b">
        <f t="shared" si="475"/>
        <v>1</v>
      </c>
      <c r="W1542" s="13" t="e">
        <f ca="1">IF(AND(IRR_DRIP=FALSE,CalcTable[[#This Row],[IrrHours]]&lt;=0),FALSE,TRUE)</f>
        <v>#NAME?</v>
      </c>
      <c r="X1542" s="13" t="e">
        <f ca="1">AND(CalcTable[[#This Row],[IrrDay]],CalcTable[[#This Row],[IrrRain]],CalcTable[[#This Row],[IrrWarm]],CalcTable[[#This Row],[IrrWindy]])</f>
        <v>#NAME?</v>
      </c>
      <c r="Y1542" s="13" t="e">
        <f t="shared" ca="1" si="476"/>
        <v>#NAME?</v>
      </c>
      <c r="Z1542" s="13" t="e">
        <f ca="1">CalcTable[[#This Row],[IrrHours]]/5</f>
        <v>#NAME?</v>
      </c>
      <c r="AA1542" s="13" t="e">
        <f ca="1">IF(CalcTable[[#This Row],[IrrFlag]]=FALSE,0,MAX(0,CalcTable[[#This Row],[VolRednWind]]*(FCAP*IRR_TARGET-CalcTable[[#This Row],[IWC]])))</f>
        <v>#NAME?</v>
      </c>
      <c r="AB1542" s="13" t="e">
        <f ca="1">CalcTable[[#This Row],[IWC]]+CalcTable[[#This Row],[Eff Precip]]+CalcTable[[#This Row],[IrrAmt]]-CalcTable[[#This Row],[AET]]</f>
        <v>#NAME?</v>
      </c>
      <c r="AC1542" s="13" t="e">
        <f ca="1">IF(CalcTable[[#This Row],[PWC]]&gt;FCAP,MIN(24*PERC,MIN(SAT,CalcTable[[#This Row],[PWC]])-FCAP),0)</f>
        <v>#NAME?</v>
      </c>
      <c r="AD1542" s="13" t="e">
        <f ca="1">IF(CalcTable[[#This Row],[PWC]]&gt;SAT,CalcTable[[#This Row],[PWC]]-SAT,0)</f>
        <v>#NAME?</v>
      </c>
      <c r="AE1542" s="13" t="e">
        <f ca="1">CalcTable[[#This Row],[PWC]]-CalcTable[[#This Row],[PercAmt]]-CalcTable[[#This Row],[Runoff]]</f>
        <v>#NAME?</v>
      </c>
      <c r="AF1542" s="13" t="e">
        <f ca="1">CalcTable[[#This Row],[IrrAmt]]/1000*CUR_IRR_AREA*10000/IRR_EFF</f>
        <v>#NAME?</v>
      </c>
      <c r="AG1542" s="147"/>
      <c r="AH1542" s="13"/>
      <c r="AI1542" s="50">
        <v>0</v>
      </c>
      <c r="AJ1542" s="50">
        <v>0</v>
      </c>
      <c r="AK1542" s="50">
        <v>0</v>
      </c>
      <c r="AL1542" s="50">
        <v>0</v>
      </c>
      <c r="AM1542" s="50"/>
      <c r="AN1542" s="50"/>
      <c r="AO1542" s="50"/>
      <c r="AP1542" s="50"/>
      <c r="AQ1542" s="50"/>
      <c r="AR1542" s="50"/>
      <c r="AS1542" s="50"/>
      <c r="AT1542" s="50"/>
      <c r="AU1542" s="50"/>
      <c r="AV1542" s="50"/>
      <c r="AW1542" s="50"/>
      <c r="AX1542" s="50">
        <f t="shared" si="487"/>
        <v>0</v>
      </c>
      <c r="AY1542" s="50"/>
      <c r="AZ1542" s="50">
        <f t="shared" si="477"/>
        <v>0</v>
      </c>
      <c r="BA1542" s="50">
        <f t="shared" si="478"/>
        <v>0</v>
      </c>
      <c r="BB1542" s="50">
        <f t="shared" si="479"/>
        <v>0</v>
      </c>
      <c r="BC1542" s="17">
        <f t="shared" si="480"/>
        <v>19699</v>
      </c>
      <c r="BD1542" s="50">
        <f t="shared" si="481"/>
        <v>0</v>
      </c>
      <c r="BE1542" s="50">
        <f t="shared" si="482"/>
        <v>0</v>
      </c>
      <c r="BF1542" s="50">
        <f t="shared" si="488"/>
        <v>0</v>
      </c>
      <c r="BG1542" s="50"/>
      <c r="BH1542" s="17">
        <f t="shared" si="483"/>
        <v>0</v>
      </c>
      <c r="BI1542" s="17">
        <f t="shared" si="491"/>
        <v>1542</v>
      </c>
      <c r="BJ1542" s="17">
        <f t="shared" si="489"/>
        <v>1542</v>
      </c>
      <c r="BK1542" s="150">
        <f t="shared" si="490"/>
        <v>25469</v>
      </c>
      <c r="BL1542" s="50" t="e">
        <f t="shared" ca="1" si="484"/>
        <v>#NAME?</v>
      </c>
      <c r="BM1542" s="50" t="e">
        <f t="shared" ca="1" si="485"/>
        <v>#NAME?</v>
      </c>
      <c r="BN1542" s="50" t="e">
        <f t="shared" ca="1" si="486"/>
        <v>#NAME?</v>
      </c>
    </row>
    <row r="1543" spans="1:66" x14ac:dyDescent="0.35">
      <c r="A1543" s="48">
        <v>25470</v>
      </c>
      <c r="B1543" s="17">
        <v>1969</v>
      </c>
      <c r="C1543" s="17">
        <v>9</v>
      </c>
      <c r="D1543" s="17">
        <v>267</v>
      </c>
      <c r="E1543" s="17">
        <v>24</v>
      </c>
      <c r="F1543" s="17">
        <v>4</v>
      </c>
      <c r="G1543" s="50">
        <v>4.4000000000000004</v>
      </c>
      <c r="H1543" s="32">
        <v>2.6707805393630535</v>
      </c>
      <c r="I1543" s="50">
        <v>16.333333333333332</v>
      </c>
      <c r="J1543" s="13">
        <v>0</v>
      </c>
      <c r="K1543" s="13">
        <f t="shared" si="472"/>
        <v>0</v>
      </c>
      <c r="L1543" s="13">
        <f t="shared" si="473"/>
        <v>0</v>
      </c>
      <c r="M1543" s="13" t="e">
        <f ca="1">CalcTable[[#This Row],[IWC]]-AE1542</f>
        <v>#NAME?</v>
      </c>
      <c r="N1543" s="13" t="e">
        <f ca="1">IF(CalcTable[[#This Row],[Day of Year]]&lt;123,FCAP,AE1542)</f>
        <v>#NAME?</v>
      </c>
      <c r="O1543" s="17" t="e">
        <f ca="1">IF(IRR_DRIP,5,COUNTIF('IDET Wind Values'!C1527:G1527,"&lt;="&amp;IRR_MAXWIND))</f>
        <v>#NAME?</v>
      </c>
      <c r="P1543" s="13" t="e">
        <f ca="1">CalcTable[[#This Row],[ET_o]]*KL</f>
        <v>#NAME?</v>
      </c>
      <c r="Q1543" s="13" t="e">
        <f ca="1">IF(WILTPT&lt;=0,1,MAX(0,MIN(1,(CalcTable[[#This Row],[IWC]]-WILTPT)/(MAD-WILTPT))))</f>
        <v>#NAME?</v>
      </c>
      <c r="R1543" s="13" t="e">
        <f ca="1">CalcTable[[#This Row],[ETMult]]*CalcTable[[#This Row],[ETb]]</f>
        <v>#NAME?</v>
      </c>
      <c r="S1543" s="13" t="b">
        <f>INDEX(IRR_LIST,CalcTable[[#This Row],[Day of Week]]+1)</f>
        <v>0</v>
      </c>
      <c r="T1543" s="13">
        <f t="shared" ca="1" si="474"/>
        <v>0</v>
      </c>
      <c r="U1543" s="13" t="b">
        <f ca="1">IF(CalcTable[[#This Row],[IrrPrecip]]&gt;=IC_MM,FALSE,TRUE)</f>
        <v>1</v>
      </c>
      <c r="V1543" s="13" t="b">
        <f t="shared" si="475"/>
        <v>1</v>
      </c>
      <c r="W1543" s="13" t="e">
        <f ca="1">IF(AND(IRR_DRIP=FALSE,CalcTable[[#This Row],[IrrHours]]&lt;=0),FALSE,TRUE)</f>
        <v>#NAME?</v>
      </c>
      <c r="X1543" s="13" t="e">
        <f ca="1">AND(CalcTable[[#This Row],[IrrDay]],CalcTable[[#This Row],[IrrRain]],CalcTable[[#This Row],[IrrWarm]],CalcTable[[#This Row],[IrrWindy]])</f>
        <v>#NAME?</v>
      </c>
      <c r="Y1543" s="13" t="e">
        <f t="shared" ca="1" si="476"/>
        <v>#NAME?</v>
      </c>
      <c r="Z1543" s="13" t="e">
        <f ca="1">CalcTable[[#This Row],[IrrHours]]/5</f>
        <v>#NAME?</v>
      </c>
      <c r="AA1543" s="13" t="e">
        <f ca="1">IF(CalcTable[[#This Row],[IrrFlag]]=FALSE,0,MAX(0,CalcTable[[#This Row],[VolRednWind]]*(FCAP*IRR_TARGET-CalcTable[[#This Row],[IWC]])))</f>
        <v>#NAME?</v>
      </c>
      <c r="AB1543" s="13" t="e">
        <f ca="1">CalcTable[[#This Row],[IWC]]+CalcTable[[#This Row],[Eff Precip]]+CalcTable[[#This Row],[IrrAmt]]-CalcTable[[#This Row],[AET]]</f>
        <v>#NAME?</v>
      </c>
      <c r="AC1543" s="13" t="e">
        <f ca="1">IF(CalcTable[[#This Row],[PWC]]&gt;FCAP,MIN(24*PERC,MIN(SAT,CalcTable[[#This Row],[PWC]])-FCAP),0)</f>
        <v>#NAME?</v>
      </c>
      <c r="AD1543" s="13" t="e">
        <f ca="1">IF(CalcTable[[#This Row],[PWC]]&gt;SAT,CalcTable[[#This Row],[PWC]]-SAT,0)</f>
        <v>#NAME?</v>
      </c>
      <c r="AE1543" s="13" t="e">
        <f ca="1">CalcTable[[#This Row],[PWC]]-CalcTable[[#This Row],[PercAmt]]-CalcTable[[#This Row],[Runoff]]</f>
        <v>#NAME?</v>
      </c>
      <c r="AF1543" s="13" t="e">
        <f ca="1">CalcTable[[#This Row],[IrrAmt]]/1000*CUR_IRR_AREA*10000/IRR_EFF</f>
        <v>#NAME?</v>
      </c>
      <c r="AG1543" s="147"/>
      <c r="AH1543" s="13"/>
      <c r="AI1543" s="50">
        <v>0</v>
      </c>
      <c r="AJ1543" s="50">
        <v>0</v>
      </c>
      <c r="AK1543" s="50">
        <v>5.6056293466423632</v>
      </c>
      <c r="AL1543" s="50">
        <v>4.95762934664236</v>
      </c>
      <c r="AM1543" s="50"/>
      <c r="AN1543" s="50"/>
      <c r="AO1543" s="50"/>
      <c r="AP1543" s="50"/>
      <c r="AQ1543" s="50"/>
      <c r="AR1543" s="50"/>
      <c r="AS1543" s="50"/>
      <c r="AT1543" s="50"/>
      <c r="AU1543" s="50"/>
      <c r="AV1543" s="50"/>
      <c r="AW1543" s="50"/>
      <c r="AX1543" s="50">
        <f t="shared" si="487"/>
        <v>10.563258693284723</v>
      </c>
      <c r="AY1543" s="50"/>
      <c r="AZ1543" s="50">
        <f t="shared" si="477"/>
        <v>227.6396912522639</v>
      </c>
      <c r="BA1543" s="50">
        <f t="shared" si="478"/>
        <v>350.49285795983491</v>
      </c>
      <c r="BB1543" s="50">
        <f t="shared" si="479"/>
        <v>361.33284325756176</v>
      </c>
      <c r="BC1543" s="17">
        <f t="shared" si="480"/>
        <v>19699</v>
      </c>
      <c r="BD1543" s="50">
        <f t="shared" si="481"/>
        <v>10.563258693284723</v>
      </c>
      <c r="BE1543" s="50">
        <f t="shared" si="482"/>
        <v>227.6396912522639</v>
      </c>
      <c r="BF1543" s="50">
        <f t="shared" si="488"/>
        <v>372.34606744495699</v>
      </c>
      <c r="BG1543" s="50"/>
      <c r="BH1543" s="17">
        <f t="shared" si="483"/>
        <v>0</v>
      </c>
      <c r="BI1543" s="17">
        <f t="shared" si="491"/>
        <v>1543</v>
      </c>
      <c r="BJ1543" s="17">
        <f t="shared" si="489"/>
        <v>1543</v>
      </c>
      <c r="BK1543" s="150">
        <f t="shared" si="490"/>
        <v>25470</v>
      </c>
      <c r="BL1543" s="50" t="e">
        <f t="shared" ca="1" si="484"/>
        <v>#NAME?</v>
      </c>
      <c r="BM1543" s="50" t="e">
        <f t="shared" ca="1" si="485"/>
        <v>#NAME?</v>
      </c>
      <c r="BN1543" s="50" t="e">
        <f t="shared" ca="1" si="486"/>
        <v>#NAME?</v>
      </c>
    </row>
    <row r="1544" spans="1:66" x14ac:dyDescent="0.35">
      <c r="A1544" s="48">
        <v>25471</v>
      </c>
      <c r="B1544" s="17">
        <v>1969</v>
      </c>
      <c r="C1544" s="17">
        <v>9</v>
      </c>
      <c r="D1544" s="17">
        <v>268</v>
      </c>
      <c r="E1544" s="17">
        <v>25</v>
      </c>
      <c r="F1544" s="17">
        <v>5</v>
      </c>
      <c r="G1544" s="50">
        <v>3.9</v>
      </c>
      <c r="H1544" s="32">
        <v>2.8507992056308793</v>
      </c>
      <c r="I1544" s="50">
        <v>5.666666666666667</v>
      </c>
      <c r="J1544" s="13">
        <v>0</v>
      </c>
      <c r="K1544" s="13">
        <f t="shared" si="472"/>
        <v>0</v>
      </c>
      <c r="L1544" s="13">
        <f t="shared" si="473"/>
        <v>0</v>
      </c>
      <c r="M1544" s="13" t="e">
        <f ca="1">CalcTable[[#This Row],[IWC]]-AE1543</f>
        <v>#NAME?</v>
      </c>
      <c r="N1544" s="13" t="e">
        <f ca="1">IF(CalcTable[[#This Row],[Day of Year]]&lt;123,FCAP,AE1543)</f>
        <v>#NAME?</v>
      </c>
      <c r="O1544" s="17" t="e">
        <f ca="1">IF(IRR_DRIP,5,COUNTIF('IDET Wind Values'!C1528:G1528,"&lt;="&amp;IRR_MAXWIND))</f>
        <v>#NAME?</v>
      </c>
      <c r="P1544" s="13" t="e">
        <f ca="1">CalcTable[[#This Row],[ET_o]]*KL</f>
        <v>#NAME?</v>
      </c>
      <c r="Q1544" s="13" t="e">
        <f ca="1">IF(WILTPT&lt;=0,1,MAX(0,MIN(1,(CalcTable[[#This Row],[IWC]]-WILTPT)/(MAD-WILTPT))))</f>
        <v>#NAME?</v>
      </c>
      <c r="R1544" s="13" t="e">
        <f ca="1">CalcTable[[#This Row],[ETMult]]*CalcTable[[#This Row],[ETb]]</f>
        <v>#NAME?</v>
      </c>
      <c r="S1544" s="13" t="b">
        <f>INDEX(IRR_LIST,CalcTable[[#This Row],[Day of Week]]+1)</f>
        <v>1</v>
      </c>
      <c r="T1544" s="13">
        <f t="shared" ca="1" si="474"/>
        <v>0</v>
      </c>
      <c r="U1544" s="13" t="b">
        <f ca="1">IF(CalcTable[[#This Row],[IrrPrecip]]&gt;=IC_MM,FALSE,TRUE)</f>
        <v>1</v>
      </c>
      <c r="V1544" s="13" t="b">
        <f t="shared" si="475"/>
        <v>0</v>
      </c>
      <c r="W1544" s="13" t="e">
        <f ca="1">IF(AND(IRR_DRIP=FALSE,CalcTable[[#This Row],[IrrHours]]&lt;=0),FALSE,TRUE)</f>
        <v>#NAME?</v>
      </c>
      <c r="X1544" s="13" t="e">
        <f ca="1">AND(CalcTable[[#This Row],[IrrDay]],CalcTable[[#This Row],[IrrRain]],CalcTable[[#This Row],[IrrWarm]],CalcTable[[#This Row],[IrrWindy]])</f>
        <v>#NAME?</v>
      </c>
      <c r="Y1544" s="13" t="e">
        <f t="shared" ca="1" si="476"/>
        <v>#NAME?</v>
      </c>
      <c r="Z1544" s="13" t="e">
        <f ca="1">CalcTable[[#This Row],[IrrHours]]/5</f>
        <v>#NAME?</v>
      </c>
      <c r="AA1544" s="13" t="e">
        <f ca="1">IF(CalcTable[[#This Row],[IrrFlag]]=FALSE,0,MAX(0,CalcTable[[#This Row],[VolRednWind]]*(FCAP*IRR_TARGET-CalcTable[[#This Row],[IWC]])))</f>
        <v>#NAME?</v>
      </c>
      <c r="AB1544" s="13" t="e">
        <f ca="1">CalcTable[[#This Row],[IWC]]+CalcTable[[#This Row],[Eff Precip]]+CalcTable[[#This Row],[IrrAmt]]-CalcTable[[#This Row],[AET]]</f>
        <v>#NAME?</v>
      </c>
      <c r="AC1544" s="13" t="e">
        <f ca="1">IF(CalcTable[[#This Row],[PWC]]&gt;FCAP,MIN(24*PERC,MIN(SAT,CalcTable[[#This Row],[PWC]])-FCAP),0)</f>
        <v>#NAME?</v>
      </c>
      <c r="AD1544" s="13" t="e">
        <f ca="1">IF(CalcTable[[#This Row],[PWC]]&gt;SAT,CalcTable[[#This Row],[PWC]]-SAT,0)</f>
        <v>#NAME?</v>
      </c>
      <c r="AE1544" s="13" t="e">
        <f ca="1">CalcTable[[#This Row],[PWC]]-CalcTable[[#This Row],[PercAmt]]-CalcTable[[#This Row],[Runoff]]</f>
        <v>#NAME?</v>
      </c>
      <c r="AF1544" s="13" t="e">
        <f ca="1">CalcTable[[#This Row],[IrrAmt]]/1000*CUR_IRR_AREA*10000/IRR_EFF</f>
        <v>#NAME?</v>
      </c>
      <c r="AG1544" s="147"/>
      <c r="AH1544" s="13"/>
      <c r="AI1544" s="50">
        <v>0</v>
      </c>
      <c r="AJ1544" s="50">
        <v>0</v>
      </c>
      <c r="AK1544" s="50">
        <v>0</v>
      </c>
      <c r="AL1544" s="50">
        <v>0</v>
      </c>
      <c r="AM1544" s="50"/>
      <c r="AN1544" s="50"/>
      <c r="AO1544" s="50"/>
      <c r="AP1544" s="50"/>
      <c r="AQ1544" s="50"/>
      <c r="AR1544" s="50"/>
      <c r="AS1544" s="50"/>
      <c r="AT1544" s="50"/>
      <c r="AU1544" s="50"/>
      <c r="AV1544" s="50"/>
      <c r="AW1544" s="50"/>
      <c r="AX1544" s="50">
        <f t="shared" si="487"/>
        <v>0</v>
      </c>
      <c r="AY1544" s="50"/>
      <c r="AZ1544" s="50">
        <f t="shared" si="477"/>
        <v>0</v>
      </c>
      <c r="BA1544" s="50">
        <f t="shared" si="478"/>
        <v>0</v>
      </c>
      <c r="BB1544" s="50">
        <f t="shared" si="479"/>
        <v>0</v>
      </c>
      <c r="BC1544" s="17">
        <f t="shared" si="480"/>
        <v>19699</v>
      </c>
      <c r="BD1544" s="50">
        <f t="shared" si="481"/>
        <v>0</v>
      </c>
      <c r="BE1544" s="50">
        <f t="shared" si="482"/>
        <v>0</v>
      </c>
      <c r="BF1544" s="50">
        <f t="shared" si="488"/>
        <v>0</v>
      </c>
      <c r="BG1544" s="50"/>
      <c r="BH1544" s="17">
        <f t="shared" si="483"/>
        <v>0</v>
      </c>
      <c r="BI1544" s="17">
        <f t="shared" si="491"/>
        <v>1544</v>
      </c>
      <c r="BJ1544" s="17">
        <f t="shared" si="489"/>
        <v>1544</v>
      </c>
      <c r="BK1544" s="150">
        <f t="shared" si="490"/>
        <v>25471</v>
      </c>
      <c r="BL1544" s="50" t="e">
        <f t="shared" ca="1" si="484"/>
        <v>#NAME?</v>
      </c>
      <c r="BM1544" s="50" t="e">
        <f t="shared" ca="1" si="485"/>
        <v>#NAME?</v>
      </c>
      <c r="BN1544" s="50" t="e">
        <f t="shared" ca="1" si="486"/>
        <v>#NAME?</v>
      </c>
    </row>
    <row r="1545" spans="1:66" x14ac:dyDescent="0.35">
      <c r="A1545" s="48">
        <v>25472</v>
      </c>
      <c r="B1545" s="17">
        <v>1969</v>
      </c>
      <c r="C1545" s="17">
        <v>9</v>
      </c>
      <c r="D1545" s="17">
        <v>269</v>
      </c>
      <c r="E1545" s="17">
        <v>26</v>
      </c>
      <c r="F1545" s="17">
        <v>6</v>
      </c>
      <c r="G1545" s="50">
        <v>1.1000000000000001</v>
      </c>
      <c r="H1545" s="32">
        <v>2.069795940618695</v>
      </c>
      <c r="I1545" s="50">
        <v>10</v>
      </c>
      <c r="J1545" s="13">
        <v>0</v>
      </c>
      <c r="K1545" s="13">
        <f t="shared" si="472"/>
        <v>0</v>
      </c>
      <c r="L1545" s="13">
        <f t="shared" si="473"/>
        <v>0</v>
      </c>
      <c r="M1545" s="13" t="e">
        <f ca="1">CalcTable[[#This Row],[IWC]]-AE1544</f>
        <v>#NAME?</v>
      </c>
      <c r="N1545" s="13" t="e">
        <f ca="1">IF(CalcTable[[#This Row],[Day of Year]]&lt;123,FCAP,AE1544)</f>
        <v>#NAME?</v>
      </c>
      <c r="O1545" s="17" t="e">
        <f ca="1">IF(IRR_DRIP,5,COUNTIF('IDET Wind Values'!C1529:G1529,"&lt;="&amp;IRR_MAXWIND))</f>
        <v>#NAME?</v>
      </c>
      <c r="P1545" s="13" t="e">
        <f ca="1">CalcTable[[#This Row],[ET_o]]*KL</f>
        <v>#NAME?</v>
      </c>
      <c r="Q1545" s="13" t="e">
        <f ca="1">IF(WILTPT&lt;=0,1,MAX(0,MIN(1,(CalcTable[[#This Row],[IWC]]-WILTPT)/(MAD-WILTPT))))</f>
        <v>#NAME?</v>
      </c>
      <c r="R1545" s="13" t="e">
        <f ca="1">CalcTable[[#This Row],[ETMult]]*CalcTable[[#This Row],[ETb]]</f>
        <v>#NAME?</v>
      </c>
      <c r="S1545" s="13" t="b">
        <f>INDEX(IRR_LIST,CalcTable[[#This Row],[Day of Week]]+1)</f>
        <v>0</v>
      </c>
      <c r="T1545" s="13">
        <f t="shared" ca="1" si="474"/>
        <v>0</v>
      </c>
      <c r="U1545" s="13" t="b">
        <f ca="1">IF(CalcTable[[#This Row],[IrrPrecip]]&gt;=IC_MM,FALSE,TRUE)</f>
        <v>1</v>
      </c>
      <c r="V1545" s="13" t="b">
        <f t="shared" si="475"/>
        <v>1</v>
      </c>
      <c r="W1545" s="13" t="e">
        <f ca="1">IF(AND(IRR_DRIP=FALSE,CalcTable[[#This Row],[IrrHours]]&lt;=0),FALSE,TRUE)</f>
        <v>#NAME?</v>
      </c>
      <c r="X1545" s="13" t="e">
        <f ca="1">AND(CalcTable[[#This Row],[IrrDay]],CalcTable[[#This Row],[IrrRain]],CalcTable[[#This Row],[IrrWarm]],CalcTable[[#This Row],[IrrWindy]])</f>
        <v>#NAME?</v>
      </c>
      <c r="Y1545" s="13" t="e">
        <f t="shared" ca="1" si="476"/>
        <v>#NAME?</v>
      </c>
      <c r="Z1545" s="13" t="e">
        <f ca="1">CalcTable[[#This Row],[IrrHours]]/5</f>
        <v>#NAME?</v>
      </c>
      <c r="AA1545" s="13" t="e">
        <f ca="1">IF(CalcTable[[#This Row],[IrrFlag]]=FALSE,0,MAX(0,CalcTable[[#This Row],[VolRednWind]]*(FCAP*IRR_TARGET-CalcTable[[#This Row],[IWC]])))</f>
        <v>#NAME?</v>
      </c>
      <c r="AB1545" s="13" t="e">
        <f ca="1">CalcTable[[#This Row],[IWC]]+CalcTable[[#This Row],[Eff Precip]]+CalcTable[[#This Row],[IrrAmt]]-CalcTable[[#This Row],[AET]]</f>
        <v>#NAME?</v>
      </c>
      <c r="AC1545" s="13" t="e">
        <f ca="1">IF(CalcTable[[#This Row],[PWC]]&gt;FCAP,MIN(24*PERC,MIN(SAT,CalcTable[[#This Row],[PWC]])-FCAP),0)</f>
        <v>#NAME?</v>
      </c>
      <c r="AD1545" s="13" t="e">
        <f ca="1">IF(CalcTable[[#This Row],[PWC]]&gt;SAT,CalcTable[[#This Row],[PWC]]-SAT,0)</f>
        <v>#NAME?</v>
      </c>
      <c r="AE1545" s="13" t="e">
        <f ca="1">CalcTable[[#This Row],[PWC]]-CalcTable[[#This Row],[PercAmt]]-CalcTable[[#This Row],[Runoff]]</f>
        <v>#NAME?</v>
      </c>
      <c r="AF1545" s="13" t="e">
        <f ca="1">CalcTable[[#This Row],[IrrAmt]]/1000*CUR_IRR_AREA*10000/IRR_EFF</f>
        <v>#NAME?</v>
      </c>
      <c r="AG1545" s="147"/>
      <c r="AH1545" s="13"/>
      <c r="AI1545" s="50">
        <v>0</v>
      </c>
      <c r="AJ1545" s="50">
        <v>0</v>
      </c>
      <c r="AK1545" s="50">
        <v>0</v>
      </c>
      <c r="AL1545" s="50">
        <v>3.8479395630969861</v>
      </c>
      <c r="AM1545" s="50"/>
      <c r="AN1545" s="50"/>
      <c r="AO1545" s="50"/>
      <c r="AP1545" s="50"/>
      <c r="AQ1545" s="50"/>
      <c r="AR1545" s="50"/>
      <c r="AS1545" s="50"/>
      <c r="AT1545" s="50"/>
      <c r="AU1545" s="50"/>
      <c r="AV1545" s="50"/>
      <c r="AW1545" s="50"/>
      <c r="AX1545" s="50">
        <f t="shared" si="487"/>
        <v>3.8479395630969861</v>
      </c>
      <c r="AY1545" s="50"/>
      <c r="AZ1545" s="50">
        <f t="shared" si="477"/>
        <v>112.87289385084493</v>
      </c>
      <c r="BA1545" s="50">
        <f t="shared" si="478"/>
        <v>173.78842386558665</v>
      </c>
      <c r="BB1545" s="50">
        <f t="shared" si="479"/>
        <v>179.16332357276974</v>
      </c>
      <c r="BC1545" s="17">
        <f t="shared" si="480"/>
        <v>19699</v>
      </c>
      <c r="BD1545" s="50">
        <f t="shared" si="481"/>
        <v>3.8479395630969861</v>
      </c>
      <c r="BE1545" s="50">
        <f t="shared" si="482"/>
        <v>112.87289385084493</v>
      </c>
      <c r="BF1545" s="50">
        <f t="shared" si="488"/>
        <v>184.62412207333463</v>
      </c>
      <c r="BG1545" s="50"/>
      <c r="BH1545" s="17">
        <f t="shared" si="483"/>
        <v>0</v>
      </c>
      <c r="BI1545" s="17">
        <f t="shared" si="491"/>
        <v>1545</v>
      </c>
      <c r="BJ1545" s="17">
        <f t="shared" si="489"/>
        <v>1545</v>
      </c>
      <c r="BK1545" s="150">
        <f t="shared" si="490"/>
        <v>25472</v>
      </c>
      <c r="BL1545" s="50" t="e">
        <f t="shared" ca="1" si="484"/>
        <v>#NAME?</v>
      </c>
      <c r="BM1545" s="50" t="e">
        <f t="shared" ca="1" si="485"/>
        <v>#NAME?</v>
      </c>
      <c r="BN1545" s="50" t="e">
        <f t="shared" ca="1" si="486"/>
        <v>#NAME?</v>
      </c>
    </row>
    <row r="1546" spans="1:66" x14ac:dyDescent="0.35">
      <c r="A1546" s="48">
        <v>25473</v>
      </c>
      <c r="B1546" s="17">
        <v>1969</v>
      </c>
      <c r="C1546" s="17">
        <v>9</v>
      </c>
      <c r="D1546" s="17">
        <v>270</v>
      </c>
      <c r="E1546" s="17">
        <v>27</v>
      </c>
      <c r="F1546" s="17">
        <v>7</v>
      </c>
      <c r="G1546" s="50">
        <v>5</v>
      </c>
      <c r="H1546" s="32">
        <v>2.7636978065484517</v>
      </c>
      <c r="I1546" s="50">
        <v>19.5</v>
      </c>
      <c r="J1546" s="13">
        <v>0</v>
      </c>
      <c r="K1546" s="13">
        <f t="shared" si="472"/>
        <v>0</v>
      </c>
      <c r="L1546" s="13">
        <f t="shared" si="473"/>
        <v>0</v>
      </c>
      <c r="M1546" s="13" t="e">
        <f ca="1">CalcTable[[#This Row],[IWC]]-AE1545</f>
        <v>#NAME?</v>
      </c>
      <c r="N1546" s="13" t="e">
        <f ca="1">IF(CalcTable[[#This Row],[Day of Year]]&lt;123,FCAP,AE1545)</f>
        <v>#NAME?</v>
      </c>
      <c r="O1546" s="17" t="e">
        <f ca="1">IF(IRR_DRIP,5,COUNTIF('IDET Wind Values'!C1530:G1530,"&lt;="&amp;IRR_MAXWIND))</f>
        <v>#NAME?</v>
      </c>
      <c r="P1546" s="13" t="e">
        <f ca="1">CalcTable[[#This Row],[ET_o]]*KL</f>
        <v>#NAME?</v>
      </c>
      <c r="Q1546" s="13" t="e">
        <f ca="1">IF(WILTPT&lt;=0,1,MAX(0,MIN(1,(CalcTable[[#This Row],[IWC]]-WILTPT)/(MAD-WILTPT))))</f>
        <v>#NAME?</v>
      </c>
      <c r="R1546" s="13" t="e">
        <f ca="1">CalcTable[[#This Row],[ETMult]]*CalcTable[[#This Row],[ETb]]</f>
        <v>#NAME?</v>
      </c>
      <c r="S1546" s="13" t="b">
        <f>INDEX(IRR_LIST,CalcTable[[#This Row],[Day of Week]]+1)</f>
        <v>0</v>
      </c>
      <c r="T1546" s="13">
        <f t="shared" ca="1" si="474"/>
        <v>0</v>
      </c>
      <c r="U1546" s="13" t="b">
        <f ca="1">IF(CalcTable[[#This Row],[IrrPrecip]]&gt;=IC_MM,FALSE,TRUE)</f>
        <v>1</v>
      </c>
      <c r="V1546" s="13" t="b">
        <f t="shared" si="475"/>
        <v>1</v>
      </c>
      <c r="W1546" s="13" t="e">
        <f ca="1">IF(AND(IRR_DRIP=FALSE,CalcTable[[#This Row],[IrrHours]]&lt;=0),FALSE,TRUE)</f>
        <v>#NAME?</v>
      </c>
      <c r="X1546" s="13" t="e">
        <f ca="1">AND(CalcTable[[#This Row],[IrrDay]],CalcTable[[#This Row],[IrrRain]],CalcTable[[#This Row],[IrrWarm]],CalcTable[[#This Row],[IrrWindy]])</f>
        <v>#NAME?</v>
      </c>
      <c r="Y1546" s="13" t="e">
        <f t="shared" ca="1" si="476"/>
        <v>#NAME?</v>
      </c>
      <c r="Z1546" s="13" t="e">
        <f ca="1">CalcTable[[#This Row],[IrrHours]]/5</f>
        <v>#NAME?</v>
      </c>
      <c r="AA1546" s="13" t="e">
        <f ca="1">IF(CalcTable[[#This Row],[IrrFlag]]=FALSE,0,MAX(0,CalcTable[[#This Row],[VolRednWind]]*(FCAP*IRR_TARGET-CalcTable[[#This Row],[IWC]])))</f>
        <v>#NAME?</v>
      </c>
      <c r="AB1546" s="13" t="e">
        <f ca="1">CalcTable[[#This Row],[IWC]]+CalcTable[[#This Row],[Eff Precip]]+CalcTable[[#This Row],[IrrAmt]]-CalcTable[[#This Row],[AET]]</f>
        <v>#NAME?</v>
      </c>
      <c r="AC1546" s="13" t="e">
        <f ca="1">IF(CalcTable[[#This Row],[PWC]]&gt;FCAP,MIN(24*PERC,MIN(SAT,CalcTable[[#This Row],[PWC]])-FCAP),0)</f>
        <v>#NAME?</v>
      </c>
      <c r="AD1546" s="13" t="e">
        <f ca="1">IF(CalcTable[[#This Row],[PWC]]&gt;SAT,CalcTable[[#This Row],[PWC]]-SAT,0)</f>
        <v>#NAME?</v>
      </c>
      <c r="AE1546" s="13" t="e">
        <f ca="1">CalcTable[[#This Row],[PWC]]-CalcTable[[#This Row],[PercAmt]]-CalcTable[[#This Row],[Runoff]]</f>
        <v>#NAME?</v>
      </c>
      <c r="AF1546" s="13" t="e">
        <f ca="1">CalcTable[[#This Row],[IrrAmt]]/1000*CUR_IRR_AREA*10000/IRR_EFF</f>
        <v>#NAME?</v>
      </c>
      <c r="AG1546" s="147"/>
      <c r="AH1546" s="13"/>
      <c r="AI1546" s="50">
        <v>0</v>
      </c>
      <c r="AJ1546" s="50">
        <v>0</v>
      </c>
      <c r="AK1546" s="50">
        <v>1.1268654660874546</v>
      </c>
      <c r="AL1546" s="50">
        <v>0</v>
      </c>
      <c r="AM1546" s="50"/>
      <c r="AN1546" s="50"/>
      <c r="AO1546" s="50"/>
      <c r="AP1546" s="50"/>
      <c r="AQ1546" s="50"/>
      <c r="AR1546" s="50"/>
      <c r="AS1546" s="50"/>
      <c r="AT1546" s="50"/>
      <c r="AU1546" s="50"/>
      <c r="AV1546" s="50"/>
      <c r="AW1546" s="50"/>
      <c r="AX1546" s="50">
        <f t="shared" si="487"/>
        <v>1.1268654660874546</v>
      </c>
      <c r="AY1546" s="50"/>
      <c r="AZ1546" s="50">
        <f t="shared" si="477"/>
        <v>16.527360169282669</v>
      </c>
      <c r="BA1546" s="50">
        <f t="shared" si="478"/>
        <v>25.446887879689186</v>
      </c>
      <c r="BB1546" s="50">
        <f t="shared" si="479"/>
        <v>26.233905030607414</v>
      </c>
      <c r="BC1546" s="17">
        <f t="shared" si="480"/>
        <v>19699</v>
      </c>
      <c r="BD1546" s="50">
        <f t="shared" si="481"/>
        <v>1.1268654660874546</v>
      </c>
      <c r="BE1546" s="50">
        <f t="shared" si="482"/>
        <v>16.527360169282669</v>
      </c>
      <c r="BF1546" s="50">
        <f t="shared" si="488"/>
        <v>27.033499871774314</v>
      </c>
      <c r="BG1546" s="50"/>
      <c r="BH1546" s="17">
        <f t="shared" si="483"/>
        <v>0</v>
      </c>
      <c r="BI1546" s="17">
        <f t="shared" si="491"/>
        <v>1546</v>
      </c>
      <c r="BJ1546" s="17">
        <f t="shared" si="489"/>
        <v>1546</v>
      </c>
      <c r="BK1546" s="150">
        <f t="shared" si="490"/>
        <v>25473</v>
      </c>
      <c r="BL1546" s="50" t="e">
        <f t="shared" ca="1" si="484"/>
        <v>#NAME?</v>
      </c>
      <c r="BM1546" s="50" t="e">
        <f t="shared" ca="1" si="485"/>
        <v>#NAME?</v>
      </c>
      <c r="BN1546" s="50" t="e">
        <f t="shared" ca="1" si="486"/>
        <v>#NAME?</v>
      </c>
    </row>
    <row r="1547" spans="1:66" x14ac:dyDescent="0.35">
      <c r="A1547" s="48">
        <v>25474</v>
      </c>
      <c r="B1547" s="17">
        <v>1969</v>
      </c>
      <c r="C1547" s="17">
        <v>9</v>
      </c>
      <c r="D1547" s="17">
        <v>271</v>
      </c>
      <c r="E1547" s="17">
        <v>28</v>
      </c>
      <c r="F1547" s="17">
        <v>1</v>
      </c>
      <c r="G1547" s="50">
        <v>5.6</v>
      </c>
      <c r="H1547" s="32">
        <v>2.0155680777120675</v>
      </c>
      <c r="I1547" s="50">
        <v>22.5</v>
      </c>
      <c r="J1547" s="13">
        <v>0</v>
      </c>
      <c r="K1547" s="13">
        <f t="shared" si="472"/>
        <v>0</v>
      </c>
      <c r="L1547" s="13">
        <f t="shared" si="473"/>
        <v>0</v>
      </c>
      <c r="M1547" s="13" t="e">
        <f ca="1">CalcTable[[#This Row],[IWC]]-AE1546</f>
        <v>#NAME?</v>
      </c>
      <c r="N1547" s="13" t="e">
        <f ca="1">IF(CalcTable[[#This Row],[Day of Year]]&lt;123,FCAP,AE1546)</f>
        <v>#NAME?</v>
      </c>
      <c r="O1547" s="17" t="e">
        <f ca="1">IF(IRR_DRIP,5,COUNTIF('IDET Wind Values'!C1531:G1531,"&lt;="&amp;IRR_MAXWIND))</f>
        <v>#NAME?</v>
      </c>
      <c r="P1547" s="13" t="e">
        <f ca="1">CalcTable[[#This Row],[ET_o]]*KL</f>
        <v>#NAME?</v>
      </c>
      <c r="Q1547" s="13" t="e">
        <f ca="1">IF(WILTPT&lt;=0,1,MAX(0,MIN(1,(CalcTable[[#This Row],[IWC]]-WILTPT)/(MAD-WILTPT))))</f>
        <v>#NAME?</v>
      </c>
      <c r="R1547" s="13" t="e">
        <f ca="1">CalcTable[[#This Row],[ETMult]]*CalcTable[[#This Row],[ETb]]</f>
        <v>#NAME?</v>
      </c>
      <c r="S1547" s="13" t="b">
        <f>INDEX(IRR_LIST,CalcTable[[#This Row],[Day of Week]]+1)</f>
        <v>1</v>
      </c>
      <c r="T1547" s="13">
        <f t="shared" ca="1" si="474"/>
        <v>0</v>
      </c>
      <c r="U1547" s="13" t="b">
        <f ca="1">IF(CalcTable[[#This Row],[IrrPrecip]]&gt;=IC_MM,FALSE,TRUE)</f>
        <v>1</v>
      </c>
      <c r="V1547" s="13" t="b">
        <f t="shared" si="475"/>
        <v>1</v>
      </c>
      <c r="W1547" s="13" t="e">
        <f ca="1">IF(AND(IRR_DRIP=FALSE,CalcTable[[#This Row],[IrrHours]]&lt;=0),FALSE,TRUE)</f>
        <v>#NAME?</v>
      </c>
      <c r="X1547" s="13" t="e">
        <f ca="1">AND(CalcTable[[#This Row],[IrrDay]],CalcTable[[#This Row],[IrrRain]],CalcTable[[#This Row],[IrrWarm]],CalcTable[[#This Row],[IrrWindy]])</f>
        <v>#NAME?</v>
      </c>
      <c r="Y1547" s="13" t="e">
        <f t="shared" ca="1" si="476"/>
        <v>#NAME?</v>
      </c>
      <c r="Z1547" s="13" t="e">
        <f ca="1">CalcTable[[#This Row],[IrrHours]]/5</f>
        <v>#NAME?</v>
      </c>
      <c r="AA1547" s="13" t="e">
        <f ca="1">IF(CalcTable[[#This Row],[IrrFlag]]=FALSE,0,MAX(0,CalcTable[[#This Row],[VolRednWind]]*(FCAP*IRR_TARGET-CalcTable[[#This Row],[IWC]])))</f>
        <v>#NAME?</v>
      </c>
      <c r="AB1547" s="13" t="e">
        <f ca="1">CalcTable[[#This Row],[IWC]]+CalcTable[[#This Row],[Eff Precip]]+CalcTable[[#This Row],[IrrAmt]]-CalcTable[[#This Row],[AET]]</f>
        <v>#NAME?</v>
      </c>
      <c r="AC1547" s="13" t="e">
        <f ca="1">IF(CalcTable[[#This Row],[PWC]]&gt;FCAP,MIN(24*PERC,MIN(SAT,CalcTable[[#This Row],[PWC]])-FCAP),0)</f>
        <v>#NAME?</v>
      </c>
      <c r="AD1547" s="13" t="e">
        <f ca="1">IF(CalcTable[[#This Row],[PWC]]&gt;SAT,CalcTable[[#This Row],[PWC]]-SAT,0)</f>
        <v>#NAME?</v>
      </c>
      <c r="AE1547" s="13" t="e">
        <f ca="1">CalcTable[[#This Row],[PWC]]-CalcTable[[#This Row],[PercAmt]]-CalcTable[[#This Row],[Runoff]]</f>
        <v>#NAME?</v>
      </c>
      <c r="AF1547" s="13" t="e">
        <f ca="1">CalcTable[[#This Row],[IrrAmt]]/1000*CUR_IRR_AREA*10000/IRR_EFF</f>
        <v>#NAME?</v>
      </c>
      <c r="AG1547" s="147"/>
      <c r="AH1547" s="13"/>
      <c r="AI1547" s="50">
        <v>2.7009842134080744</v>
      </c>
      <c r="AJ1547" s="50">
        <v>3.4944886680478788</v>
      </c>
      <c r="AK1547" s="50">
        <v>0</v>
      </c>
      <c r="AL1547" s="50">
        <v>0</v>
      </c>
      <c r="AM1547" s="50"/>
      <c r="AN1547" s="50"/>
      <c r="AO1547" s="50"/>
      <c r="AP1547" s="50"/>
      <c r="AQ1547" s="50"/>
      <c r="AR1547" s="50"/>
      <c r="AS1547" s="50"/>
      <c r="AT1547" s="50"/>
      <c r="AU1547" s="50"/>
      <c r="AV1547" s="50"/>
      <c r="AW1547" s="50"/>
      <c r="AX1547" s="50">
        <f t="shared" si="487"/>
        <v>6.1954728814559532</v>
      </c>
      <c r="AY1547" s="50"/>
      <c r="AZ1547" s="50">
        <f t="shared" si="477"/>
        <v>142.11943605938956</v>
      </c>
      <c r="BA1547" s="50">
        <f t="shared" si="478"/>
        <v>230.08310006658931</v>
      </c>
      <c r="BB1547" s="50">
        <f t="shared" si="479"/>
        <v>238.10227957282888</v>
      </c>
      <c r="BC1547" s="17">
        <f t="shared" si="480"/>
        <v>19699</v>
      </c>
      <c r="BD1547" s="50">
        <f t="shared" si="481"/>
        <v>6.1954728814559532</v>
      </c>
      <c r="BE1547" s="50">
        <f t="shared" si="482"/>
        <v>142.11943605938956</v>
      </c>
      <c r="BF1547" s="50">
        <f t="shared" si="488"/>
        <v>232.46215470204143</v>
      </c>
      <c r="BG1547" s="50"/>
      <c r="BH1547" s="17">
        <f t="shared" si="483"/>
        <v>0</v>
      </c>
      <c r="BI1547" s="17">
        <f t="shared" si="491"/>
        <v>1547</v>
      </c>
      <c r="BJ1547" s="17">
        <f t="shared" si="489"/>
        <v>1547</v>
      </c>
      <c r="BK1547" s="150">
        <f t="shared" si="490"/>
        <v>25474</v>
      </c>
      <c r="BL1547" s="50" t="e">
        <f t="shared" ca="1" si="484"/>
        <v>#NAME?</v>
      </c>
      <c r="BM1547" s="50" t="e">
        <f t="shared" ca="1" si="485"/>
        <v>#NAME?</v>
      </c>
      <c r="BN1547" s="50" t="e">
        <f t="shared" ca="1" si="486"/>
        <v>#NAME?</v>
      </c>
    </row>
    <row r="1548" spans="1:66" x14ac:dyDescent="0.35">
      <c r="A1548" s="48">
        <v>25475</v>
      </c>
      <c r="B1548" s="17">
        <v>1969</v>
      </c>
      <c r="C1548" s="17">
        <v>9</v>
      </c>
      <c r="D1548" s="17">
        <v>272</v>
      </c>
      <c r="E1548" s="17">
        <v>29</v>
      </c>
      <c r="F1548" s="17">
        <v>2</v>
      </c>
      <c r="G1548" s="50">
        <v>5</v>
      </c>
      <c r="H1548" s="32">
        <v>2.4072043409712003</v>
      </c>
      <c r="I1548" s="50">
        <v>17</v>
      </c>
      <c r="J1548" s="13">
        <v>3.3</v>
      </c>
      <c r="K1548" s="13">
        <f t="shared" si="472"/>
        <v>3.3</v>
      </c>
      <c r="L1548" s="13">
        <f t="shared" si="473"/>
        <v>0</v>
      </c>
      <c r="M1548" s="13" t="e">
        <f ca="1">CalcTable[[#This Row],[IWC]]-AE1547</f>
        <v>#NAME?</v>
      </c>
      <c r="N1548" s="13" t="e">
        <f ca="1">IF(CalcTable[[#This Row],[Day of Year]]&lt;123,FCAP,AE1547)</f>
        <v>#NAME?</v>
      </c>
      <c r="O1548" s="17" t="e">
        <f ca="1">IF(IRR_DRIP,5,COUNTIF('IDET Wind Values'!C1532:G1532,"&lt;="&amp;IRR_MAXWIND))</f>
        <v>#NAME?</v>
      </c>
      <c r="P1548" s="13" t="e">
        <f ca="1">CalcTable[[#This Row],[ET_o]]*KL</f>
        <v>#NAME?</v>
      </c>
      <c r="Q1548" s="13" t="e">
        <f ca="1">IF(WILTPT&lt;=0,1,MAX(0,MIN(1,(CalcTable[[#This Row],[IWC]]-WILTPT)/(MAD-WILTPT))))</f>
        <v>#NAME?</v>
      </c>
      <c r="R1548" s="13" t="e">
        <f ca="1">CalcTable[[#This Row],[ETMult]]*CalcTable[[#This Row],[ETb]]</f>
        <v>#NAME?</v>
      </c>
      <c r="S1548" s="13" t="b">
        <f>INDEX(IRR_LIST,CalcTable[[#This Row],[Day of Week]]+1)</f>
        <v>0</v>
      </c>
      <c r="T1548" s="13">
        <f t="shared" ca="1" si="474"/>
        <v>0</v>
      </c>
      <c r="U1548" s="13" t="b">
        <f ca="1">IF(CalcTable[[#This Row],[IrrPrecip]]&gt;=IC_MM,FALSE,TRUE)</f>
        <v>1</v>
      </c>
      <c r="V1548" s="13" t="b">
        <f t="shared" si="475"/>
        <v>1</v>
      </c>
      <c r="W1548" s="13" t="e">
        <f ca="1">IF(AND(IRR_DRIP=FALSE,CalcTable[[#This Row],[IrrHours]]&lt;=0),FALSE,TRUE)</f>
        <v>#NAME?</v>
      </c>
      <c r="X1548" s="13" t="e">
        <f ca="1">AND(CalcTable[[#This Row],[IrrDay]],CalcTable[[#This Row],[IrrRain]],CalcTable[[#This Row],[IrrWarm]],CalcTable[[#This Row],[IrrWindy]])</f>
        <v>#NAME?</v>
      </c>
      <c r="Y1548" s="13" t="e">
        <f t="shared" ca="1" si="476"/>
        <v>#NAME?</v>
      </c>
      <c r="Z1548" s="13" t="e">
        <f ca="1">CalcTable[[#This Row],[IrrHours]]/5</f>
        <v>#NAME?</v>
      </c>
      <c r="AA1548" s="13" t="e">
        <f ca="1">IF(CalcTable[[#This Row],[IrrFlag]]=FALSE,0,MAX(0,CalcTable[[#This Row],[VolRednWind]]*(FCAP*IRR_TARGET-CalcTable[[#This Row],[IWC]])))</f>
        <v>#NAME?</v>
      </c>
      <c r="AB1548" s="13" t="e">
        <f ca="1">CalcTable[[#This Row],[IWC]]+CalcTable[[#This Row],[Eff Precip]]+CalcTable[[#This Row],[IrrAmt]]-CalcTable[[#This Row],[AET]]</f>
        <v>#NAME?</v>
      </c>
      <c r="AC1548" s="13" t="e">
        <f ca="1">IF(CalcTable[[#This Row],[PWC]]&gt;FCAP,MIN(24*PERC,MIN(SAT,CalcTable[[#This Row],[PWC]])-FCAP),0)</f>
        <v>#NAME?</v>
      </c>
      <c r="AD1548" s="13" t="e">
        <f ca="1">IF(CalcTable[[#This Row],[PWC]]&gt;SAT,CalcTable[[#This Row],[PWC]]-SAT,0)</f>
        <v>#NAME?</v>
      </c>
      <c r="AE1548" s="13" t="e">
        <f ca="1">CalcTable[[#This Row],[PWC]]-CalcTable[[#This Row],[PercAmt]]-CalcTable[[#This Row],[Runoff]]</f>
        <v>#NAME?</v>
      </c>
      <c r="AF1548" s="13" t="e">
        <f ca="1">CalcTable[[#This Row],[IrrAmt]]/1000*CUR_IRR_AREA*10000/IRR_EFF</f>
        <v>#NAME?</v>
      </c>
      <c r="AG1548" s="147"/>
      <c r="AH1548" s="13"/>
      <c r="AI1548" s="50">
        <v>0</v>
      </c>
      <c r="AJ1548" s="50">
        <v>0</v>
      </c>
      <c r="AK1548" s="50">
        <v>2.8544232402772409</v>
      </c>
      <c r="AL1548" s="50">
        <v>4.9085962363432856</v>
      </c>
      <c r="AM1548" s="50"/>
      <c r="AN1548" s="50"/>
      <c r="AO1548" s="50"/>
      <c r="AP1548" s="50"/>
      <c r="AQ1548" s="50"/>
      <c r="AR1548" s="50"/>
      <c r="AS1548" s="50"/>
      <c r="AT1548" s="50"/>
      <c r="AU1548" s="50"/>
      <c r="AV1548" s="50"/>
      <c r="AW1548" s="50"/>
      <c r="AX1548" s="50">
        <f t="shared" si="487"/>
        <v>7.763019476620526</v>
      </c>
      <c r="AY1548" s="50"/>
      <c r="AZ1548" s="50">
        <f t="shared" si="477"/>
        <v>185.85036379013593</v>
      </c>
      <c r="BA1548" s="50">
        <f t="shared" si="478"/>
        <v>286.15056012132038</v>
      </c>
      <c r="BB1548" s="50">
        <f t="shared" si="479"/>
        <v>295.00057744466022</v>
      </c>
      <c r="BC1548" s="17">
        <f t="shared" si="480"/>
        <v>19699</v>
      </c>
      <c r="BD1548" s="50">
        <f t="shared" si="481"/>
        <v>7.763019476620526</v>
      </c>
      <c r="BE1548" s="50">
        <f t="shared" si="482"/>
        <v>185.85036379013593</v>
      </c>
      <c r="BF1548" s="50">
        <f t="shared" si="488"/>
        <v>303.99203104605135</v>
      </c>
      <c r="BG1548" s="50"/>
      <c r="BH1548" s="17">
        <f t="shared" si="483"/>
        <v>0</v>
      </c>
      <c r="BI1548" s="17">
        <f t="shared" si="491"/>
        <v>1548</v>
      </c>
      <c r="BJ1548" s="17">
        <f t="shared" si="489"/>
        <v>1548</v>
      </c>
      <c r="BK1548" s="150">
        <f t="shared" si="490"/>
        <v>25475</v>
      </c>
      <c r="BL1548" s="50" t="e">
        <f t="shared" ca="1" si="484"/>
        <v>#NAME?</v>
      </c>
      <c r="BM1548" s="50" t="e">
        <f t="shared" ca="1" si="485"/>
        <v>#NAME?</v>
      </c>
      <c r="BN1548" s="50" t="e">
        <f t="shared" ca="1" si="486"/>
        <v>#NAME?</v>
      </c>
    </row>
    <row r="1549" spans="1:66" x14ac:dyDescent="0.35">
      <c r="A1549" s="48">
        <v>25476</v>
      </c>
      <c r="B1549" s="17">
        <v>1969</v>
      </c>
      <c r="C1549" s="17">
        <v>9</v>
      </c>
      <c r="D1549" s="17">
        <v>273</v>
      </c>
      <c r="E1549" s="17">
        <v>30</v>
      </c>
      <c r="F1549" s="17">
        <v>3</v>
      </c>
      <c r="G1549" s="50">
        <v>3.9</v>
      </c>
      <c r="H1549" s="32">
        <v>1.838464643636875</v>
      </c>
      <c r="I1549" s="50">
        <v>9.5</v>
      </c>
      <c r="J1549" s="13">
        <v>0</v>
      </c>
      <c r="K1549" s="13">
        <f t="shared" si="472"/>
        <v>0</v>
      </c>
      <c r="L1549" s="13">
        <f t="shared" si="473"/>
        <v>0</v>
      </c>
      <c r="M1549" s="13" t="e">
        <f ca="1">CalcTable[[#This Row],[IWC]]-AE1548</f>
        <v>#NAME?</v>
      </c>
      <c r="N1549" s="13" t="e">
        <f ca="1">IF(CalcTable[[#This Row],[Day of Year]]&lt;123,FCAP,AE1548)</f>
        <v>#NAME?</v>
      </c>
      <c r="O1549" s="17" t="e">
        <f ca="1">IF(IRR_DRIP,5,COUNTIF('IDET Wind Values'!C1533:G1533,"&lt;="&amp;IRR_MAXWIND))</f>
        <v>#NAME?</v>
      </c>
      <c r="P1549" s="13" t="e">
        <f ca="1">CalcTable[[#This Row],[ET_o]]*KL</f>
        <v>#NAME?</v>
      </c>
      <c r="Q1549" s="13" t="e">
        <f ca="1">IF(WILTPT&lt;=0,1,MAX(0,MIN(1,(CalcTable[[#This Row],[IWC]]-WILTPT)/(MAD-WILTPT))))</f>
        <v>#NAME?</v>
      </c>
      <c r="R1549" s="13" t="e">
        <f ca="1">CalcTable[[#This Row],[ETMult]]*CalcTable[[#This Row],[ETb]]</f>
        <v>#NAME?</v>
      </c>
      <c r="S1549" s="13" t="b">
        <f>INDEX(IRR_LIST,CalcTable[[#This Row],[Day of Week]]+1)</f>
        <v>1</v>
      </c>
      <c r="T1549" s="13">
        <f t="shared" ca="1" si="474"/>
        <v>3.3</v>
      </c>
      <c r="U1549" s="13" t="b">
        <f ca="1">IF(CalcTable[[#This Row],[IrrPrecip]]&gt;=IC_MM,FALSE,TRUE)</f>
        <v>1</v>
      </c>
      <c r="V1549" s="13" t="b">
        <f t="shared" si="475"/>
        <v>0</v>
      </c>
      <c r="W1549" s="13" t="e">
        <f ca="1">IF(AND(IRR_DRIP=FALSE,CalcTable[[#This Row],[IrrHours]]&lt;=0),FALSE,TRUE)</f>
        <v>#NAME?</v>
      </c>
      <c r="X1549" s="13" t="e">
        <f ca="1">AND(CalcTable[[#This Row],[IrrDay]],CalcTable[[#This Row],[IrrRain]],CalcTable[[#This Row],[IrrWarm]],CalcTable[[#This Row],[IrrWindy]])</f>
        <v>#NAME?</v>
      </c>
      <c r="Y1549" s="13" t="e">
        <f t="shared" ca="1" si="476"/>
        <v>#NAME?</v>
      </c>
      <c r="Z1549" s="13" t="e">
        <f ca="1">CalcTable[[#This Row],[IrrHours]]/5</f>
        <v>#NAME?</v>
      </c>
      <c r="AA1549" s="13" t="e">
        <f ca="1">IF(CalcTable[[#This Row],[IrrFlag]]=FALSE,0,MAX(0,CalcTable[[#This Row],[VolRednWind]]*(FCAP*IRR_TARGET-CalcTable[[#This Row],[IWC]])))</f>
        <v>#NAME?</v>
      </c>
      <c r="AB1549" s="13" t="e">
        <f ca="1">CalcTable[[#This Row],[IWC]]+CalcTable[[#This Row],[Eff Precip]]+CalcTable[[#This Row],[IrrAmt]]-CalcTable[[#This Row],[AET]]</f>
        <v>#NAME?</v>
      </c>
      <c r="AC1549" s="13" t="e">
        <f ca="1">IF(CalcTable[[#This Row],[PWC]]&gt;FCAP,MIN(24*PERC,MIN(SAT,CalcTable[[#This Row],[PWC]])-FCAP),0)</f>
        <v>#NAME?</v>
      </c>
      <c r="AD1549" s="13" t="e">
        <f ca="1">IF(CalcTable[[#This Row],[PWC]]&gt;SAT,CalcTable[[#This Row],[PWC]]-SAT,0)</f>
        <v>#NAME?</v>
      </c>
      <c r="AE1549" s="13" t="e">
        <f ca="1">CalcTable[[#This Row],[PWC]]-CalcTable[[#This Row],[PercAmt]]-CalcTable[[#This Row],[Runoff]]</f>
        <v>#NAME?</v>
      </c>
      <c r="AF1549" s="13" t="e">
        <f ca="1">CalcTable[[#This Row],[IrrAmt]]/1000*CUR_IRR_AREA*10000/IRR_EFF</f>
        <v>#NAME?</v>
      </c>
      <c r="AG1549" s="147"/>
      <c r="AH1549" s="13"/>
      <c r="AI1549" s="50">
        <v>0</v>
      </c>
      <c r="AJ1549" s="50">
        <v>0</v>
      </c>
      <c r="AK1549" s="50">
        <v>0</v>
      </c>
      <c r="AL1549" s="50">
        <v>0</v>
      </c>
      <c r="AM1549" s="50"/>
      <c r="AN1549" s="50"/>
      <c r="AO1549" s="50"/>
      <c r="AP1549" s="50"/>
      <c r="AQ1549" s="50"/>
      <c r="AR1549" s="50"/>
      <c r="AS1549" s="50"/>
      <c r="AT1549" s="50"/>
      <c r="AU1549" s="50"/>
      <c r="AV1549" s="50"/>
      <c r="AW1549" s="50"/>
      <c r="AX1549" s="50">
        <f t="shared" si="487"/>
        <v>0</v>
      </c>
      <c r="AY1549" s="50"/>
      <c r="AZ1549" s="50">
        <f t="shared" si="477"/>
        <v>0</v>
      </c>
      <c r="BA1549" s="50">
        <f t="shared" si="478"/>
        <v>0</v>
      </c>
      <c r="BB1549" s="50">
        <f t="shared" si="479"/>
        <v>0</v>
      </c>
      <c r="BC1549" s="17">
        <f t="shared" si="480"/>
        <v>19699</v>
      </c>
      <c r="BD1549" s="50">
        <f t="shared" si="481"/>
        <v>0</v>
      </c>
      <c r="BE1549" s="50">
        <f t="shared" si="482"/>
        <v>0</v>
      </c>
      <c r="BF1549" s="50">
        <f t="shared" si="488"/>
        <v>0</v>
      </c>
      <c r="BG1549" s="50"/>
      <c r="BH1549" s="17">
        <f t="shared" si="483"/>
        <v>0</v>
      </c>
      <c r="BI1549" s="17">
        <f t="shared" si="491"/>
        <v>1549</v>
      </c>
      <c r="BJ1549" s="17">
        <f t="shared" si="489"/>
        <v>1549</v>
      </c>
      <c r="BK1549" s="150">
        <f t="shared" si="490"/>
        <v>25476</v>
      </c>
      <c r="BL1549" s="50" t="e">
        <f t="shared" ca="1" si="484"/>
        <v>#NAME?</v>
      </c>
      <c r="BM1549" s="50" t="e">
        <f t="shared" ca="1" si="485"/>
        <v>#NAME?</v>
      </c>
      <c r="BN1549" s="50" t="e">
        <f t="shared" ca="1" si="486"/>
        <v>#NAME?</v>
      </c>
    </row>
    <row r="1550" spans="1:66" x14ac:dyDescent="0.35">
      <c r="A1550" s="48">
        <v>25689</v>
      </c>
      <c r="B1550" s="17">
        <v>1970</v>
      </c>
      <c r="C1550" s="17">
        <v>5</v>
      </c>
      <c r="D1550" s="17">
        <v>121</v>
      </c>
      <c r="E1550" s="17">
        <v>1</v>
      </c>
      <c r="F1550" s="17">
        <v>6</v>
      </c>
      <c r="G1550" s="50">
        <v>2.2000000000000002</v>
      </c>
      <c r="H1550" s="32">
        <v>4.9680788007427674</v>
      </c>
      <c r="I1550" s="50">
        <v>6</v>
      </c>
      <c r="J1550" s="13">
        <v>0</v>
      </c>
      <c r="K1550" s="13">
        <f t="shared" si="472"/>
        <v>0</v>
      </c>
      <c r="L1550" s="13">
        <f t="shared" si="473"/>
        <v>0</v>
      </c>
      <c r="M1550" s="13" t="e">
        <f ca="1">CalcTable[[#This Row],[IWC]]-AE1549</f>
        <v>#NAME?</v>
      </c>
      <c r="N1550" s="13" t="e">
        <f ca="1">IF(CalcTable[[#This Row],[Day of Year]]&lt;123,FCAP,AE1549)</f>
        <v>#NAME?</v>
      </c>
      <c r="O1550" s="17" t="e">
        <f ca="1">IF(IRR_DRIP,5,COUNTIF('IDET Wind Values'!C1534:G1534,"&lt;="&amp;IRR_MAXWIND))</f>
        <v>#NAME?</v>
      </c>
      <c r="P1550" s="13" t="e">
        <f ca="1">CalcTable[[#This Row],[ET_o]]*KL</f>
        <v>#NAME?</v>
      </c>
      <c r="Q1550" s="13" t="e">
        <f ca="1">IF(WILTPT&lt;=0,1,MAX(0,MIN(1,(CalcTable[[#This Row],[IWC]]-WILTPT)/(MAD-WILTPT))))</f>
        <v>#NAME?</v>
      </c>
      <c r="R1550" s="13" t="e">
        <f ca="1">CalcTable[[#This Row],[ETMult]]*CalcTable[[#This Row],[ETb]]</f>
        <v>#NAME?</v>
      </c>
      <c r="S1550" s="13" t="b">
        <f>INDEX(IRR_LIST,CalcTable[[#This Row],[Day of Week]]+1)</f>
        <v>0</v>
      </c>
      <c r="T1550" s="13">
        <f t="shared" ca="1" si="474"/>
        <v>3.3</v>
      </c>
      <c r="U1550" s="13" t="b">
        <f ca="1">IF(CalcTable[[#This Row],[IrrPrecip]]&gt;=IC_MM,FALSE,TRUE)</f>
        <v>1</v>
      </c>
      <c r="V1550" s="13" t="b">
        <f t="shared" si="475"/>
        <v>1</v>
      </c>
      <c r="W1550" s="13" t="e">
        <f ca="1">IF(AND(IRR_DRIP=FALSE,CalcTable[[#This Row],[IrrHours]]&lt;=0),FALSE,TRUE)</f>
        <v>#NAME?</v>
      </c>
      <c r="X1550" s="13" t="e">
        <f ca="1">AND(CalcTable[[#This Row],[IrrDay]],CalcTable[[#This Row],[IrrRain]],CalcTable[[#This Row],[IrrWarm]],CalcTable[[#This Row],[IrrWindy]])</f>
        <v>#NAME?</v>
      </c>
      <c r="Y1550" s="13" t="e">
        <f t="shared" ca="1" si="476"/>
        <v>#NAME?</v>
      </c>
      <c r="Z1550" s="13" t="e">
        <f ca="1">CalcTable[[#This Row],[IrrHours]]/5</f>
        <v>#NAME?</v>
      </c>
      <c r="AA1550" s="13" t="e">
        <f ca="1">IF(CalcTable[[#This Row],[IrrFlag]]=FALSE,0,MAX(0,CalcTable[[#This Row],[VolRednWind]]*(FCAP*IRR_TARGET-CalcTable[[#This Row],[IWC]])))</f>
        <v>#NAME?</v>
      </c>
      <c r="AB1550" s="13" t="e">
        <f ca="1">CalcTable[[#This Row],[IWC]]+CalcTable[[#This Row],[Eff Precip]]+CalcTable[[#This Row],[IrrAmt]]-CalcTable[[#This Row],[AET]]</f>
        <v>#NAME?</v>
      </c>
      <c r="AC1550" s="13" t="e">
        <f ca="1">IF(CalcTable[[#This Row],[PWC]]&gt;FCAP,MIN(24*PERC,MIN(SAT,CalcTable[[#This Row],[PWC]])-FCAP),0)</f>
        <v>#NAME?</v>
      </c>
      <c r="AD1550" s="13" t="e">
        <f ca="1">IF(CalcTable[[#This Row],[PWC]]&gt;SAT,CalcTable[[#This Row],[PWC]]-SAT,0)</f>
        <v>#NAME?</v>
      </c>
      <c r="AE1550" s="13" t="e">
        <f ca="1">CalcTable[[#This Row],[PWC]]-CalcTable[[#This Row],[PercAmt]]-CalcTable[[#This Row],[Runoff]]</f>
        <v>#NAME?</v>
      </c>
      <c r="AF1550" s="13" t="e">
        <f ca="1">CalcTable[[#This Row],[IrrAmt]]/1000*CUR_IRR_AREA*10000/IRR_EFF</f>
        <v>#NAME?</v>
      </c>
      <c r="AG1550" s="147"/>
      <c r="AH1550" s="13"/>
      <c r="AI1550" s="50">
        <v>0</v>
      </c>
      <c r="AJ1550" s="50">
        <v>0</v>
      </c>
      <c r="AK1550" s="50">
        <v>0</v>
      </c>
      <c r="AL1550" s="50">
        <v>2.2800000000000011</v>
      </c>
      <c r="AM1550" s="50"/>
      <c r="AN1550" s="50"/>
      <c r="AO1550" s="50"/>
      <c r="AP1550" s="50"/>
      <c r="AQ1550" s="50"/>
      <c r="AR1550" s="50"/>
      <c r="AS1550" s="50"/>
      <c r="AT1550" s="50"/>
      <c r="AU1550" s="50"/>
      <c r="AV1550" s="50"/>
      <c r="AW1550" s="50"/>
      <c r="AX1550" s="50">
        <f t="shared" si="487"/>
        <v>2.2800000000000011</v>
      </c>
      <c r="AY1550" s="50"/>
      <c r="AZ1550" s="50">
        <f t="shared" si="477"/>
        <v>66.880000000000038</v>
      </c>
      <c r="BA1550" s="50">
        <f t="shared" si="478"/>
        <v>102.97396825396832</v>
      </c>
      <c r="BB1550" s="50">
        <f t="shared" si="479"/>
        <v>106.15873015873022</v>
      </c>
      <c r="BC1550" s="17">
        <f t="shared" si="480"/>
        <v>19705</v>
      </c>
      <c r="BD1550" s="50">
        <f t="shared" si="481"/>
        <v>2.2800000000000011</v>
      </c>
      <c r="BE1550" s="50">
        <f t="shared" si="482"/>
        <v>66.880000000000038</v>
      </c>
      <c r="BF1550" s="50">
        <f t="shared" si="488"/>
        <v>109.39438923734299</v>
      </c>
      <c r="BG1550" s="50"/>
      <c r="BH1550" s="17">
        <f t="shared" si="483"/>
        <v>0</v>
      </c>
      <c r="BI1550" s="17">
        <f t="shared" si="491"/>
        <v>1550</v>
      </c>
      <c r="BJ1550" s="17">
        <f t="shared" si="489"/>
        <v>1550</v>
      </c>
      <c r="BK1550" s="150">
        <f t="shared" si="490"/>
        <v>25689</v>
      </c>
      <c r="BL1550" s="50" t="e">
        <f t="shared" ca="1" si="484"/>
        <v>#NAME?</v>
      </c>
      <c r="BM1550" s="50" t="e">
        <f t="shared" ca="1" si="485"/>
        <v>#NAME?</v>
      </c>
      <c r="BN1550" s="50" t="e">
        <f t="shared" ca="1" si="486"/>
        <v>#NAME?</v>
      </c>
    </row>
    <row r="1551" spans="1:66" x14ac:dyDescent="0.35">
      <c r="A1551" s="48">
        <v>25690</v>
      </c>
      <c r="B1551" s="17">
        <v>1970</v>
      </c>
      <c r="C1551" s="17">
        <v>5</v>
      </c>
      <c r="D1551" s="17">
        <v>122</v>
      </c>
      <c r="E1551" s="17">
        <v>2</v>
      </c>
      <c r="F1551" s="17">
        <v>7</v>
      </c>
      <c r="G1551" s="50">
        <v>3.9</v>
      </c>
      <c r="H1551" s="32">
        <v>4.5830837635766519</v>
      </c>
      <c r="I1551" s="50">
        <v>8.3333333333333339</v>
      </c>
      <c r="J1551" s="13">
        <v>0</v>
      </c>
      <c r="K1551" s="13">
        <f t="shared" si="472"/>
        <v>0</v>
      </c>
      <c r="L1551" s="13">
        <f t="shared" si="473"/>
        <v>0</v>
      </c>
      <c r="M1551" s="13" t="e">
        <f ca="1">CalcTable[[#This Row],[IWC]]-AE1550</f>
        <v>#NAME?</v>
      </c>
      <c r="N1551" s="13" t="e">
        <f ca="1">IF(CalcTable[[#This Row],[Day of Year]]&lt;123,FCAP,AE1550)</f>
        <v>#NAME?</v>
      </c>
      <c r="O1551" s="17" t="e">
        <f ca="1">IF(IRR_DRIP,5,COUNTIF('IDET Wind Values'!C1535:G1535,"&lt;="&amp;IRR_MAXWIND))</f>
        <v>#NAME?</v>
      </c>
      <c r="P1551" s="13" t="e">
        <f ca="1">CalcTable[[#This Row],[ET_o]]*KL</f>
        <v>#NAME?</v>
      </c>
      <c r="Q1551" s="13" t="e">
        <f ca="1">IF(WILTPT&lt;=0,1,MAX(0,MIN(1,(CalcTable[[#This Row],[IWC]]-WILTPT)/(MAD-WILTPT))))</f>
        <v>#NAME?</v>
      </c>
      <c r="R1551" s="13" t="e">
        <f ca="1">CalcTable[[#This Row],[ETMult]]*CalcTable[[#This Row],[ETb]]</f>
        <v>#NAME?</v>
      </c>
      <c r="S1551" s="13" t="b">
        <f>INDEX(IRR_LIST,CalcTable[[#This Row],[Day of Week]]+1)</f>
        <v>0</v>
      </c>
      <c r="T1551" s="13">
        <f t="shared" ca="1" si="474"/>
        <v>0</v>
      </c>
      <c r="U1551" s="13" t="b">
        <f ca="1">IF(CalcTable[[#This Row],[IrrPrecip]]&gt;=IC_MM,FALSE,TRUE)</f>
        <v>1</v>
      </c>
      <c r="V1551" s="13" t="b">
        <f t="shared" si="475"/>
        <v>0</v>
      </c>
      <c r="W1551" s="13" t="e">
        <f ca="1">IF(AND(IRR_DRIP=FALSE,CalcTable[[#This Row],[IrrHours]]&lt;=0),FALSE,TRUE)</f>
        <v>#NAME?</v>
      </c>
      <c r="X1551" s="13" t="e">
        <f ca="1">AND(CalcTable[[#This Row],[IrrDay]],CalcTable[[#This Row],[IrrRain]],CalcTable[[#This Row],[IrrWarm]],CalcTable[[#This Row],[IrrWindy]])</f>
        <v>#NAME?</v>
      </c>
      <c r="Y1551" s="13" t="e">
        <f t="shared" ca="1" si="476"/>
        <v>#NAME?</v>
      </c>
      <c r="Z1551" s="13" t="e">
        <f ca="1">CalcTable[[#This Row],[IrrHours]]/5</f>
        <v>#NAME?</v>
      </c>
      <c r="AA1551" s="13" t="e">
        <f ca="1">IF(CalcTable[[#This Row],[IrrFlag]]=FALSE,0,MAX(0,CalcTable[[#This Row],[VolRednWind]]*(FCAP*IRR_TARGET-CalcTable[[#This Row],[IWC]])))</f>
        <v>#NAME?</v>
      </c>
      <c r="AB1551" s="13" t="e">
        <f ca="1">CalcTable[[#This Row],[IWC]]+CalcTable[[#This Row],[Eff Precip]]+CalcTable[[#This Row],[IrrAmt]]-CalcTable[[#This Row],[AET]]</f>
        <v>#NAME?</v>
      </c>
      <c r="AC1551" s="13" t="e">
        <f ca="1">IF(CalcTable[[#This Row],[PWC]]&gt;FCAP,MIN(24*PERC,MIN(SAT,CalcTable[[#This Row],[PWC]])-FCAP),0)</f>
        <v>#NAME?</v>
      </c>
      <c r="AD1551" s="13" t="e">
        <f ca="1">IF(CalcTable[[#This Row],[PWC]]&gt;SAT,CalcTable[[#This Row],[PWC]]-SAT,0)</f>
        <v>#NAME?</v>
      </c>
      <c r="AE1551" s="13" t="e">
        <f ca="1">CalcTable[[#This Row],[PWC]]-CalcTable[[#This Row],[PercAmt]]-CalcTable[[#This Row],[Runoff]]</f>
        <v>#NAME?</v>
      </c>
      <c r="AF1551" s="13" t="e">
        <f ca="1">CalcTable[[#This Row],[IrrAmt]]/1000*CUR_IRR_AREA*10000/IRR_EFF</f>
        <v>#NAME?</v>
      </c>
      <c r="AG1551" s="147"/>
      <c r="AH1551" s="13"/>
      <c r="AI1551" s="50">
        <v>0</v>
      </c>
      <c r="AJ1551" s="50">
        <v>0</v>
      </c>
      <c r="AK1551" s="50">
        <v>0</v>
      </c>
      <c r="AL1551" s="50">
        <v>0</v>
      </c>
      <c r="AM1551" s="50"/>
      <c r="AN1551" s="50"/>
      <c r="AO1551" s="50"/>
      <c r="AP1551" s="50"/>
      <c r="AQ1551" s="50"/>
      <c r="AR1551" s="50"/>
      <c r="AS1551" s="50"/>
      <c r="AT1551" s="50"/>
      <c r="AU1551" s="50"/>
      <c r="AV1551" s="50"/>
      <c r="AW1551" s="50"/>
      <c r="AX1551" s="50">
        <f t="shared" si="487"/>
        <v>0</v>
      </c>
      <c r="AY1551" s="50"/>
      <c r="AZ1551" s="50">
        <f t="shared" si="477"/>
        <v>0</v>
      </c>
      <c r="BA1551" s="50">
        <f t="shared" si="478"/>
        <v>0</v>
      </c>
      <c r="BB1551" s="50">
        <f t="shared" si="479"/>
        <v>0</v>
      </c>
      <c r="BC1551" s="17">
        <f t="shared" si="480"/>
        <v>19705</v>
      </c>
      <c r="BD1551" s="50">
        <f t="shared" si="481"/>
        <v>0</v>
      </c>
      <c r="BE1551" s="50">
        <f t="shared" si="482"/>
        <v>0</v>
      </c>
      <c r="BF1551" s="50">
        <f t="shared" si="488"/>
        <v>0</v>
      </c>
      <c r="BG1551" s="50"/>
      <c r="BH1551" s="17">
        <f t="shared" si="483"/>
        <v>0</v>
      </c>
      <c r="BI1551" s="17">
        <f t="shared" si="491"/>
        <v>1551</v>
      </c>
      <c r="BJ1551" s="17">
        <f t="shared" si="489"/>
        <v>1551</v>
      </c>
      <c r="BK1551" s="150">
        <f t="shared" si="490"/>
        <v>25690</v>
      </c>
      <c r="BL1551" s="50" t="e">
        <f t="shared" ca="1" si="484"/>
        <v>#NAME?</v>
      </c>
      <c r="BM1551" s="50" t="e">
        <f t="shared" ca="1" si="485"/>
        <v>#NAME?</v>
      </c>
      <c r="BN1551" s="50" t="e">
        <f t="shared" ca="1" si="486"/>
        <v>#NAME?</v>
      </c>
    </row>
    <row r="1552" spans="1:66" x14ac:dyDescent="0.35">
      <c r="A1552" s="48">
        <v>25691</v>
      </c>
      <c r="B1552" s="17">
        <v>1970</v>
      </c>
      <c r="C1552" s="17">
        <v>5</v>
      </c>
      <c r="D1552" s="17">
        <v>123</v>
      </c>
      <c r="E1552" s="17">
        <v>3</v>
      </c>
      <c r="F1552" s="17">
        <v>1</v>
      </c>
      <c r="G1552" s="50">
        <v>2.8</v>
      </c>
      <c r="H1552" s="32">
        <v>4.526512034141013</v>
      </c>
      <c r="I1552" s="50">
        <v>3.6666666666666665</v>
      </c>
      <c r="J1552" s="13">
        <v>0</v>
      </c>
      <c r="K1552" s="13">
        <f t="shared" si="472"/>
        <v>0</v>
      </c>
      <c r="L1552" s="13">
        <f t="shared" si="473"/>
        <v>0</v>
      </c>
      <c r="M1552" s="13" t="e">
        <f ca="1">CalcTable[[#This Row],[IWC]]-AE1551</f>
        <v>#NAME?</v>
      </c>
      <c r="N1552" s="13" t="e">
        <f ca="1">IF(CalcTable[[#This Row],[Day of Year]]&lt;123,FCAP,AE1551)</f>
        <v>#NAME?</v>
      </c>
      <c r="O1552" s="17" t="e">
        <f ca="1">IF(IRR_DRIP,5,COUNTIF('IDET Wind Values'!C1536:G1536,"&lt;="&amp;IRR_MAXWIND))</f>
        <v>#NAME?</v>
      </c>
      <c r="P1552" s="13" t="e">
        <f ca="1">CalcTable[[#This Row],[ET_o]]*KL</f>
        <v>#NAME?</v>
      </c>
      <c r="Q1552" s="13" t="e">
        <f ca="1">IF(WILTPT&lt;=0,1,MAX(0,MIN(1,(CalcTable[[#This Row],[IWC]]-WILTPT)/(MAD-WILTPT))))</f>
        <v>#NAME?</v>
      </c>
      <c r="R1552" s="13" t="e">
        <f ca="1">CalcTable[[#This Row],[ETMult]]*CalcTable[[#This Row],[ETb]]</f>
        <v>#NAME?</v>
      </c>
      <c r="S1552" s="13" t="b">
        <f>INDEX(IRR_LIST,CalcTable[[#This Row],[Day of Week]]+1)</f>
        <v>1</v>
      </c>
      <c r="T1552" s="13">
        <f t="shared" ca="1" si="474"/>
        <v>0</v>
      </c>
      <c r="U1552" s="13" t="b">
        <f ca="1">IF(CalcTable[[#This Row],[IrrPrecip]]&gt;=IC_MM,FALSE,TRUE)</f>
        <v>1</v>
      </c>
      <c r="V1552" s="13" t="b">
        <f t="shared" si="475"/>
        <v>0</v>
      </c>
      <c r="W1552" s="13" t="e">
        <f ca="1">IF(AND(IRR_DRIP=FALSE,CalcTable[[#This Row],[IrrHours]]&lt;=0),FALSE,TRUE)</f>
        <v>#NAME?</v>
      </c>
      <c r="X1552" s="13" t="e">
        <f ca="1">AND(CalcTable[[#This Row],[IrrDay]],CalcTable[[#This Row],[IrrRain]],CalcTable[[#This Row],[IrrWarm]],CalcTable[[#This Row],[IrrWindy]])</f>
        <v>#NAME?</v>
      </c>
      <c r="Y1552" s="13" t="e">
        <f t="shared" ca="1" si="476"/>
        <v>#NAME?</v>
      </c>
      <c r="Z1552" s="13" t="e">
        <f ca="1">CalcTable[[#This Row],[IrrHours]]/5</f>
        <v>#NAME?</v>
      </c>
      <c r="AA1552" s="13" t="e">
        <f ca="1">IF(CalcTable[[#This Row],[IrrFlag]]=FALSE,0,MAX(0,CalcTable[[#This Row],[VolRednWind]]*(FCAP*IRR_TARGET-CalcTable[[#This Row],[IWC]])))</f>
        <v>#NAME?</v>
      </c>
      <c r="AB1552" s="13" t="e">
        <f ca="1">CalcTable[[#This Row],[IWC]]+CalcTable[[#This Row],[Eff Precip]]+CalcTable[[#This Row],[IrrAmt]]-CalcTable[[#This Row],[AET]]</f>
        <v>#NAME?</v>
      </c>
      <c r="AC1552" s="13" t="e">
        <f ca="1">IF(CalcTable[[#This Row],[PWC]]&gt;FCAP,MIN(24*PERC,MIN(SAT,CalcTable[[#This Row],[PWC]])-FCAP),0)</f>
        <v>#NAME?</v>
      </c>
      <c r="AD1552" s="13" t="e">
        <f ca="1">IF(CalcTable[[#This Row],[PWC]]&gt;SAT,CalcTable[[#This Row],[PWC]]-SAT,0)</f>
        <v>#NAME?</v>
      </c>
      <c r="AE1552" s="13" t="e">
        <f ca="1">CalcTable[[#This Row],[PWC]]-CalcTable[[#This Row],[PercAmt]]-CalcTable[[#This Row],[Runoff]]</f>
        <v>#NAME?</v>
      </c>
      <c r="AF1552" s="13" t="e">
        <f ca="1">CalcTable[[#This Row],[IrrAmt]]/1000*CUR_IRR_AREA*10000/IRR_EFF</f>
        <v>#NAME?</v>
      </c>
      <c r="AG1552" s="147"/>
      <c r="AH1552" s="13"/>
      <c r="AI1552" s="50">
        <v>0</v>
      </c>
      <c r="AJ1552" s="50">
        <v>0</v>
      </c>
      <c r="AK1552" s="50">
        <v>0</v>
      </c>
      <c r="AL1552" s="50">
        <v>0</v>
      </c>
      <c r="AM1552" s="50"/>
      <c r="AN1552" s="50"/>
      <c r="AO1552" s="50"/>
      <c r="AP1552" s="50"/>
      <c r="AQ1552" s="50"/>
      <c r="AR1552" s="50"/>
      <c r="AS1552" s="50"/>
      <c r="AT1552" s="50"/>
      <c r="AU1552" s="50"/>
      <c r="AV1552" s="50"/>
      <c r="AW1552" s="50"/>
      <c r="AX1552" s="50">
        <f t="shared" si="487"/>
        <v>0</v>
      </c>
      <c r="AY1552" s="50"/>
      <c r="AZ1552" s="50">
        <f t="shared" si="477"/>
        <v>0</v>
      </c>
      <c r="BA1552" s="50">
        <f t="shared" si="478"/>
        <v>0</v>
      </c>
      <c r="BB1552" s="50">
        <f t="shared" si="479"/>
        <v>0</v>
      </c>
      <c r="BC1552" s="17">
        <f t="shared" si="480"/>
        <v>19705</v>
      </c>
      <c r="BD1552" s="50">
        <f t="shared" si="481"/>
        <v>0</v>
      </c>
      <c r="BE1552" s="50">
        <f t="shared" si="482"/>
        <v>0</v>
      </c>
      <c r="BF1552" s="50">
        <f t="shared" si="488"/>
        <v>0</v>
      </c>
      <c r="BG1552" s="50"/>
      <c r="BH1552" s="17">
        <f t="shared" si="483"/>
        <v>0</v>
      </c>
      <c r="BI1552" s="17">
        <f t="shared" si="491"/>
        <v>1552</v>
      </c>
      <c r="BJ1552" s="17">
        <f t="shared" si="489"/>
        <v>1552</v>
      </c>
      <c r="BK1552" s="150">
        <f t="shared" si="490"/>
        <v>25691</v>
      </c>
      <c r="BL1552" s="50" t="e">
        <f t="shared" ca="1" si="484"/>
        <v>#NAME?</v>
      </c>
      <c r="BM1552" s="50" t="e">
        <f t="shared" ca="1" si="485"/>
        <v>#NAME?</v>
      </c>
      <c r="BN1552" s="50" t="e">
        <f t="shared" ca="1" si="486"/>
        <v>#NAME?</v>
      </c>
    </row>
    <row r="1553" spans="1:66" x14ac:dyDescent="0.35">
      <c r="A1553" s="48">
        <v>25692</v>
      </c>
      <c r="B1553" s="17">
        <v>1970</v>
      </c>
      <c r="C1553" s="17">
        <v>5</v>
      </c>
      <c r="D1553" s="17">
        <v>124</v>
      </c>
      <c r="E1553" s="17">
        <v>4</v>
      </c>
      <c r="F1553" s="17">
        <v>2</v>
      </c>
      <c r="G1553" s="50">
        <v>0</v>
      </c>
      <c r="H1553" s="32">
        <v>4.8368930076158652</v>
      </c>
      <c r="I1553" s="50">
        <v>16.666666666666668</v>
      </c>
      <c r="J1553" s="13">
        <v>0</v>
      </c>
      <c r="K1553" s="13">
        <f t="shared" si="472"/>
        <v>0</v>
      </c>
      <c r="L1553" s="13">
        <f t="shared" si="473"/>
        <v>0</v>
      </c>
      <c r="M1553" s="13" t="e">
        <f ca="1">CalcTable[[#This Row],[IWC]]-AE1552</f>
        <v>#NAME?</v>
      </c>
      <c r="N1553" s="13" t="e">
        <f ca="1">IF(CalcTable[[#This Row],[Day of Year]]&lt;123,FCAP,AE1552)</f>
        <v>#NAME?</v>
      </c>
      <c r="O1553" s="17" t="e">
        <f ca="1">IF(IRR_DRIP,5,COUNTIF('IDET Wind Values'!C1537:G1537,"&lt;="&amp;IRR_MAXWIND))</f>
        <v>#NAME?</v>
      </c>
      <c r="P1553" s="13" t="e">
        <f ca="1">CalcTable[[#This Row],[ET_o]]*KL</f>
        <v>#NAME?</v>
      </c>
      <c r="Q1553" s="13" t="e">
        <f ca="1">IF(WILTPT&lt;=0,1,MAX(0,MIN(1,(CalcTable[[#This Row],[IWC]]-WILTPT)/(MAD-WILTPT))))</f>
        <v>#NAME?</v>
      </c>
      <c r="R1553" s="13" t="e">
        <f ca="1">CalcTable[[#This Row],[ETMult]]*CalcTable[[#This Row],[ETb]]</f>
        <v>#NAME?</v>
      </c>
      <c r="S1553" s="13" t="b">
        <f>INDEX(IRR_LIST,CalcTable[[#This Row],[Day of Week]]+1)</f>
        <v>0</v>
      </c>
      <c r="T1553" s="13">
        <f t="shared" ca="1" si="474"/>
        <v>0</v>
      </c>
      <c r="U1553" s="13" t="b">
        <f ca="1">IF(CalcTable[[#This Row],[IrrPrecip]]&gt;=IC_MM,FALSE,TRUE)</f>
        <v>1</v>
      </c>
      <c r="V1553" s="13" t="b">
        <f t="shared" si="475"/>
        <v>1</v>
      </c>
      <c r="W1553" s="13" t="e">
        <f ca="1">IF(AND(IRR_DRIP=FALSE,CalcTable[[#This Row],[IrrHours]]&lt;=0),FALSE,TRUE)</f>
        <v>#NAME?</v>
      </c>
      <c r="X1553" s="13" t="e">
        <f ca="1">AND(CalcTable[[#This Row],[IrrDay]],CalcTable[[#This Row],[IrrRain]],CalcTable[[#This Row],[IrrWarm]],CalcTable[[#This Row],[IrrWindy]])</f>
        <v>#NAME?</v>
      </c>
      <c r="Y1553" s="13" t="e">
        <f t="shared" ca="1" si="476"/>
        <v>#NAME?</v>
      </c>
      <c r="Z1553" s="13" t="e">
        <f ca="1">CalcTable[[#This Row],[IrrHours]]/5</f>
        <v>#NAME?</v>
      </c>
      <c r="AA1553" s="13" t="e">
        <f ca="1">IF(CalcTable[[#This Row],[IrrFlag]]=FALSE,0,MAX(0,CalcTable[[#This Row],[VolRednWind]]*(FCAP*IRR_TARGET-CalcTable[[#This Row],[IWC]])))</f>
        <v>#NAME?</v>
      </c>
      <c r="AB1553" s="13" t="e">
        <f ca="1">CalcTable[[#This Row],[IWC]]+CalcTable[[#This Row],[Eff Precip]]+CalcTable[[#This Row],[IrrAmt]]-CalcTable[[#This Row],[AET]]</f>
        <v>#NAME?</v>
      </c>
      <c r="AC1553" s="13" t="e">
        <f ca="1">IF(CalcTable[[#This Row],[PWC]]&gt;FCAP,MIN(24*PERC,MIN(SAT,CalcTable[[#This Row],[PWC]])-FCAP),0)</f>
        <v>#NAME?</v>
      </c>
      <c r="AD1553" s="13" t="e">
        <f ca="1">IF(CalcTable[[#This Row],[PWC]]&gt;SAT,CalcTable[[#This Row],[PWC]]-SAT,0)</f>
        <v>#NAME?</v>
      </c>
      <c r="AE1553" s="13" t="e">
        <f ca="1">CalcTable[[#This Row],[PWC]]-CalcTable[[#This Row],[PercAmt]]-CalcTable[[#This Row],[Runoff]]</f>
        <v>#NAME?</v>
      </c>
      <c r="AF1553" s="13" t="e">
        <f ca="1">CalcTable[[#This Row],[IrrAmt]]/1000*CUR_IRR_AREA*10000/IRR_EFF</f>
        <v>#NAME?</v>
      </c>
      <c r="AG1553" s="147"/>
      <c r="AH1553" s="13"/>
      <c r="AI1553" s="50">
        <v>0</v>
      </c>
      <c r="AJ1553" s="50">
        <v>0</v>
      </c>
      <c r="AK1553" s="50">
        <v>1.5876555377489439</v>
      </c>
      <c r="AL1553" s="50">
        <v>7.290277688744716</v>
      </c>
      <c r="AM1553" s="50"/>
      <c r="AN1553" s="50"/>
      <c r="AO1553" s="50"/>
      <c r="AP1553" s="50"/>
      <c r="AQ1553" s="50"/>
      <c r="AR1553" s="50"/>
      <c r="AS1553" s="50"/>
      <c r="AT1553" s="50"/>
      <c r="AU1553" s="50"/>
      <c r="AV1553" s="50"/>
      <c r="AW1553" s="50"/>
      <c r="AX1553" s="50">
        <f t="shared" si="487"/>
        <v>8.8779332264936599</v>
      </c>
      <c r="AY1553" s="50"/>
      <c r="AZ1553" s="50">
        <f t="shared" si="477"/>
        <v>237.13376009016287</v>
      </c>
      <c r="BA1553" s="50">
        <f t="shared" si="478"/>
        <v>365.11070998009205</v>
      </c>
      <c r="BB1553" s="50">
        <f t="shared" si="479"/>
        <v>376.40279379390938</v>
      </c>
      <c r="BC1553" s="17">
        <f t="shared" si="480"/>
        <v>19705</v>
      </c>
      <c r="BD1553" s="50">
        <f t="shared" si="481"/>
        <v>8.8779332264936599</v>
      </c>
      <c r="BE1553" s="50">
        <f t="shared" si="482"/>
        <v>237.13376009016287</v>
      </c>
      <c r="BF1553" s="50">
        <f t="shared" si="488"/>
        <v>387.87534169584291</v>
      </c>
      <c r="BG1553" s="50"/>
      <c r="BH1553" s="17">
        <f t="shared" si="483"/>
        <v>0</v>
      </c>
      <c r="BI1553" s="17">
        <f t="shared" si="491"/>
        <v>1553</v>
      </c>
      <c r="BJ1553" s="17">
        <f t="shared" si="489"/>
        <v>1553</v>
      </c>
      <c r="BK1553" s="150">
        <f t="shared" si="490"/>
        <v>25692</v>
      </c>
      <c r="BL1553" s="50" t="e">
        <f t="shared" ca="1" si="484"/>
        <v>#NAME?</v>
      </c>
      <c r="BM1553" s="50" t="e">
        <f t="shared" ca="1" si="485"/>
        <v>#NAME?</v>
      </c>
      <c r="BN1553" s="50" t="e">
        <f t="shared" ca="1" si="486"/>
        <v>#NAME?</v>
      </c>
    </row>
    <row r="1554" spans="1:66" x14ac:dyDescent="0.35">
      <c r="A1554" s="48">
        <v>25693</v>
      </c>
      <c r="B1554" s="17">
        <v>1970</v>
      </c>
      <c r="C1554" s="17">
        <v>5</v>
      </c>
      <c r="D1554" s="17">
        <v>125</v>
      </c>
      <c r="E1554" s="17">
        <v>5</v>
      </c>
      <c r="F1554" s="17">
        <v>3</v>
      </c>
      <c r="G1554" s="50">
        <v>8.3000000000000007</v>
      </c>
      <c r="H1554" s="32">
        <v>5.346096667399217</v>
      </c>
      <c r="I1554" s="50">
        <v>11.5</v>
      </c>
      <c r="J1554" s="13">
        <v>0</v>
      </c>
      <c r="K1554" s="13">
        <f t="shared" si="472"/>
        <v>0</v>
      </c>
      <c r="L1554" s="13">
        <f t="shared" si="473"/>
        <v>0</v>
      </c>
      <c r="M1554" s="13" t="e">
        <f ca="1">CalcTable[[#This Row],[IWC]]-AE1553</f>
        <v>#NAME?</v>
      </c>
      <c r="N1554" s="13" t="e">
        <f ca="1">IF(CalcTable[[#This Row],[Day of Year]]&lt;123,FCAP,AE1553)</f>
        <v>#NAME?</v>
      </c>
      <c r="O1554" s="17" t="e">
        <f ca="1">IF(IRR_DRIP,5,COUNTIF('IDET Wind Values'!C1538:G1538,"&lt;="&amp;IRR_MAXWIND))</f>
        <v>#NAME?</v>
      </c>
      <c r="P1554" s="13" t="e">
        <f ca="1">CalcTable[[#This Row],[ET_o]]*KL</f>
        <v>#NAME?</v>
      </c>
      <c r="Q1554" s="13" t="e">
        <f ca="1">IF(WILTPT&lt;=0,1,MAX(0,MIN(1,(CalcTable[[#This Row],[IWC]]-WILTPT)/(MAD-WILTPT))))</f>
        <v>#NAME?</v>
      </c>
      <c r="R1554" s="13" t="e">
        <f ca="1">CalcTable[[#This Row],[ETMult]]*CalcTable[[#This Row],[ETb]]</f>
        <v>#NAME?</v>
      </c>
      <c r="S1554" s="13" t="b">
        <f>INDEX(IRR_LIST,CalcTable[[#This Row],[Day of Week]]+1)</f>
        <v>1</v>
      </c>
      <c r="T1554" s="13">
        <f t="shared" ca="1" si="474"/>
        <v>0</v>
      </c>
      <c r="U1554" s="13" t="b">
        <f ca="1">IF(CalcTable[[#This Row],[IrrPrecip]]&gt;=IC_MM,FALSE,TRUE)</f>
        <v>1</v>
      </c>
      <c r="V1554" s="13" t="b">
        <f t="shared" si="475"/>
        <v>1</v>
      </c>
      <c r="W1554" s="13" t="e">
        <f ca="1">IF(AND(IRR_DRIP=FALSE,CalcTable[[#This Row],[IrrHours]]&lt;=0),FALSE,TRUE)</f>
        <v>#NAME?</v>
      </c>
      <c r="X1554" s="13" t="e">
        <f ca="1">AND(CalcTable[[#This Row],[IrrDay]],CalcTable[[#This Row],[IrrRain]],CalcTable[[#This Row],[IrrWarm]],CalcTable[[#This Row],[IrrWindy]])</f>
        <v>#NAME?</v>
      </c>
      <c r="Y1554" s="13" t="e">
        <f t="shared" ca="1" si="476"/>
        <v>#NAME?</v>
      </c>
      <c r="Z1554" s="13" t="e">
        <f ca="1">CalcTable[[#This Row],[IrrHours]]/5</f>
        <v>#NAME?</v>
      </c>
      <c r="AA1554" s="13" t="e">
        <f ca="1">IF(CalcTable[[#This Row],[IrrFlag]]=FALSE,0,MAX(0,CalcTable[[#This Row],[VolRednWind]]*(FCAP*IRR_TARGET-CalcTable[[#This Row],[IWC]])))</f>
        <v>#NAME?</v>
      </c>
      <c r="AB1554" s="13" t="e">
        <f ca="1">CalcTable[[#This Row],[IWC]]+CalcTable[[#This Row],[Eff Precip]]+CalcTable[[#This Row],[IrrAmt]]-CalcTable[[#This Row],[AET]]</f>
        <v>#NAME?</v>
      </c>
      <c r="AC1554" s="13" t="e">
        <f ca="1">IF(CalcTable[[#This Row],[PWC]]&gt;FCAP,MIN(24*PERC,MIN(SAT,CalcTable[[#This Row],[PWC]])-FCAP),0)</f>
        <v>#NAME?</v>
      </c>
      <c r="AD1554" s="13" t="e">
        <f ca="1">IF(CalcTable[[#This Row],[PWC]]&gt;SAT,CalcTable[[#This Row],[PWC]]-SAT,0)</f>
        <v>#NAME?</v>
      </c>
      <c r="AE1554" s="13" t="e">
        <f ca="1">CalcTable[[#This Row],[PWC]]-CalcTable[[#This Row],[PercAmt]]-CalcTable[[#This Row],[Runoff]]</f>
        <v>#NAME?</v>
      </c>
      <c r="AF1554" s="13" t="e">
        <f ca="1">CalcTable[[#This Row],[IrrAmt]]/1000*CUR_IRR_AREA*10000/IRR_EFF</f>
        <v>#NAME?</v>
      </c>
      <c r="AG1554" s="147"/>
      <c r="AH1554" s="13"/>
      <c r="AI1554" s="50">
        <v>0</v>
      </c>
      <c r="AJ1554" s="50">
        <v>0</v>
      </c>
      <c r="AK1554" s="50">
        <v>0</v>
      </c>
      <c r="AL1554" s="50">
        <v>0</v>
      </c>
      <c r="AM1554" s="50"/>
      <c r="AN1554" s="50"/>
      <c r="AO1554" s="50"/>
      <c r="AP1554" s="50"/>
      <c r="AQ1554" s="50"/>
      <c r="AR1554" s="50"/>
      <c r="AS1554" s="50"/>
      <c r="AT1554" s="50"/>
      <c r="AU1554" s="50"/>
      <c r="AV1554" s="50"/>
      <c r="AW1554" s="50"/>
      <c r="AX1554" s="50">
        <f t="shared" si="487"/>
        <v>0</v>
      </c>
      <c r="AY1554" s="50"/>
      <c r="AZ1554" s="50">
        <f t="shared" si="477"/>
        <v>0</v>
      </c>
      <c r="BA1554" s="50">
        <f t="shared" si="478"/>
        <v>0</v>
      </c>
      <c r="BB1554" s="50">
        <f t="shared" si="479"/>
        <v>0</v>
      </c>
      <c r="BC1554" s="17">
        <f t="shared" si="480"/>
        <v>19705</v>
      </c>
      <c r="BD1554" s="50">
        <f t="shared" si="481"/>
        <v>0</v>
      </c>
      <c r="BE1554" s="50">
        <f t="shared" si="482"/>
        <v>0</v>
      </c>
      <c r="BF1554" s="50">
        <f t="shared" si="488"/>
        <v>0</v>
      </c>
      <c r="BG1554" s="50"/>
      <c r="BH1554" s="17">
        <f t="shared" si="483"/>
        <v>0</v>
      </c>
      <c r="BI1554" s="17">
        <f t="shared" si="491"/>
        <v>1554</v>
      </c>
      <c r="BJ1554" s="17">
        <f t="shared" si="489"/>
        <v>1554</v>
      </c>
      <c r="BK1554" s="150">
        <f t="shared" si="490"/>
        <v>25693</v>
      </c>
      <c r="BL1554" s="50" t="e">
        <f t="shared" ca="1" si="484"/>
        <v>#NAME?</v>
      </c>
      <c r="BM1554" s="50" t="e">
        <f t="shared" ca="1" si="485"/>
        <v>#NAME?</v>
      </c>
      <c r="BN1554" s="50" t="e">
        <f t="shared" ca="1" si="486"/>
        <v>#NAME?</v>
      </c>
    </row>
    <row r="1555" spans="1:66" x14ac:dyDescent="0.35">
      <c r="A1555" s="48">
        <v>25694</v>
      </c>
      <c r="B1555" s="17">
        <v>1970</v>
      </c>
      <c r="C1555" s="17">
        <v>5</v>
      </c>
      <c r="D1555" s="17">
        <v>126</v>
      </c>
      <c r="E1555" s="17">
        <v>6</v>
      </c>
      <c r="F1555" s="17">
        <v>4</v>
      </c>
      <c r="G1555" s="50">
        <v>4.4000000000000004</v>
      </c>
      <c r="H1555" s="32">
        <v>4.0631387502163969</v>
      </c>
      <c r="I1555" s="50">
        <v>27</v>
      </c>
      <c r="J1555" s="13">
        <v>0</v>
      </c>
      <c r="K1555" s="13">
        <f t="shared" si="472"/>
        <v>0</v>
      </c>
      <c r="L1555" s="13">
        <f t="shared" si="473"/>
        <v>0</v>
      </c>
      <c r="M1555" s="13" t="e">
        <f ca="1">CalcTable[[#This Row],[IWC]]-AE1554</f>
        <v>#NAME?</v>
      </c>
      <c r="N1555" s="13" t="e">
        <f ca="1">IF(CalcTable[[#This Row],[Day of Year]]&lt;123,FCAP,AE1554)</f>
        <v>#NAME?</v>
      </c>
      <c r="O1555" s="17" t="e">
        <f ca="1">IF(IRR_DRIP,5,COUNTIF('IDET Wind Values'!C1539:G1539,"&lt;="&amp;IRR_MAXWIND))</f>
        <v>#NAME?</v>
      </c>
      <c r="P1555" s="13" t="e">
        <f ca="1">CalcTable[[#This Row],[ET_o]]*KL</f>
        <v>#NAME?</v>
      </c>
      <c r="Q1555" s="13" t="e">
        <f ca="1">IF(WILTPT&lt;=0,1,MAX(0,MIN(1,(CalcTable[[#This Row],[IWC]]-WILTPT)/(MAD-WILTPT))))</f>
        <v>#NAME?</v>
      </c>
      <c r="R1555" s="13" t="e">
        <f ca="1">CalcTable[[#This Row],[ETMult]]*CalcTable[[#This Row],[ETb]]</f>
        <v>#NAME?</v>
      </c>
      <c r="S1555" s="13" t="b">
        <f>INDEX(IRR_LIST,CalcTable[[#This Row],[Day of Week]]+1)</f>
        <v>0</v>
      </c>
      <c r="T1555" s="13">
        <f t="shared" ca="1" si="474"/>
        <v>0</v>
      </c>
      <c r="U1555" s="13" t="b">
        <f ca="1">IF(CalcTable[[#This Row],[IrrPrecip]]&gt;=IC_MM,FALSE,TRUE)</f>
        <v>1</v>
      </c>
      <c r="V1555" s="13" t="b">
        <f t="shared" si="475"/>
        <v>1</v>
      </c>
      <c r="W1555" s="13" t="e">
        <f ca="1">IF(AND(IRR_DRIP=FALSE,CalcTable[[#This Row],[IrrHours]]&lt;=0),FALSE,TRUE)</f>
        <v>#NAME?</v>
      </c>
      <c r="X1555" s="13" t="e">
        <f ca="1">AND(CalcTable[[#This Row],[IrrDay]],CalcTable[[#This Row],[IrrRain]],CalcTable[[#This Row],[IrrWarm]],CalcTable[[#This Row],[IrrWindy]])</f>
        <v>#NAME?</v>
      </c>
      <c r="Y1555" s="13" t="e">
        <f t="shared" ca="1" si="476"/>
        <v>#NAME?</v>
      </c>
      <c r="Z1555" s="13" t="e">
        <f ca="1">CalcTable[[#This Row],[IrrHours]]/5</f>
        <v>#NAME?</v>
      </c>
      <c r="AA1555" s="13" t="e">
        <f ca="1">IF(CalcTable[[#This Row],[IrrFlag]]=FALSE,0,MAX(0,CalcTable[[#This Row],[VolRednWind]]*(FCAP*IRR_TARGET-CalcTable[[#This Row],[IWC]])))</f>
        <v>#NAME?</v>
      </c>
      <c r="AB1555" s="13" t="e">
        <f ca="1">CalcTable[[#This Row],[IWC]]+CalcTable[[#This Row],[Eff Precip]]+CalcTable[[#This Row],[IrrAmt]]-CalcTable[[#This Row],[AET]]</f>
        <v>#NAME?</v>
      </c>
      <c r="AC1555" s="13" t="e">
        <f ca="1">IF(CalcTable[[#This Row],[PWC]]&gt;FCAP,MIN(24*PERC,MIN(SAT,CalcTable[[#This Row],[PWC]])-FCAP),0)</f>
        <v>#NAME?</v>
      </c>
      <c r="AD1555" s="13" t="e">
        <f ca="1">IF(CalcTable[[#This Row],[PWC]]&gt;SAT,CalcTable[[#This Row],[PWC]]-SAT,0)</f>
        <v>#NAME?</v>
      </c>
      <c r="AE1555" s="13" t="e">
        <f ca="1">CalcTable[[#This Row],[PWC]]-CalcTable[[#This Row],[PercAmt]]-CalcTable[[#This Row],[Runoff]]</f>
        <v>#NAME?</v>
      </c>
      <c r="AF1555" s="13" t="e">
        <f ca="1">CalcTable[[#This Row],[IrrAmt]]/1000*CUR_IRR_AREA*10000/IRR_EFF</f>
        <v>#NAME?</v>
      </c>
      <c r="AG1555" s="147"/>
      <c r="AH1555" s="13"/>
      <c r="AI1555" s="50">
        <v>0</v>
      </c>
      <c r="AJ1555" s="50">
        <v>0</v>
      </c>
      <c r="AK1555" s="50">
        <v>4.2991408199925916</v>
      </c>
      <c r="AL1555" s="50">
        <v>5.6006443212582973</v>
      </c>
      <c r="AM1555" s="50"/>
      <c r="AN1555" s="50"/>
      <c r="AO1555" s="50"/>
      <c r="AP1555" s="50"/>
      <c r="AQ1555" s="50"/>
      <c r="AR1555" s="50"/>
      <c r="AS1555" s="50"/>
      <c r="AT1555" s="50"/>
      <c r="AU1555" s="50"/>
      <c r="AV1555" s="50"/>
      <c r="AW1555" s="50"/>
      <c r="AX1555" s="50">
        <f t="shared" si="487"/>
        <v>9.8997851412508879</v>
      </c>
      <c r="AY1555" s="50"/>
      <c r="AZ1555" s="50">
        <f t="shared" si="477"/>
        <v>227.33963211680143</v>
      </c>
      <c r="BA1555" s="50">
        <f t="shared" si="478"/>
        <v>350.03086214809105</v>
      </c>
      <c r="BB1555" s="50">
        <f t="shared" si="479"/>
        <v>360.85655891555786</v>
      </c>
      <c r="BC1555" s="17">
        <f t="shared" si="480"/>
        <v>19705</v>
      </c>
      <c r="BD1555" s="50">
        <f t="shared" si="481"/>
        <v>9.8997851412508879</v>
      </c>
      <c r="BE1555" s="50">
        <f t="shared" si="482"/>
        <v>227.33963211680143</v>
      </c>
      <c r="BF1555" s="50">
        <f t="shared" si="488"/>
        <v>371.85526622098865</v>
      </c>
      <c r="BG1555" s="50"/>
      <c r="BH1555" s="17">
        <f t="shared" si="483"/>
        <v>0</v>
      </c>
      <c r="BI1555" s="17">
        <f t="shared" si="491"/>
        <v>1555</v>
      </c>
      <c r="BJ1555" s="17">
        <f t="shared" si="489"/>
        <v>1555</v>
      </c>
      <c r="BK1555" s="150">
        <f t="shared" si="490"/>
        <v>25694</v>
      </c>
      <c r="BL1555" s="50" t="e">
        <f t="shared" ca="1" si="484"/>
        <v>#NAME?</v>
      </c>
      <c r="BM1555" s="50" t="e">
        <f t="shared" ca="1" si="485"/>
        <v>#NAME?</v>
      </c>
      <c r="BN1555" s="50" t="e">
        <f t="shared" ca="1" si="486"/>
        <v>#NAME?</v>
      </c>
    </row>
    <row r="1556" spans="1:66" x14ac:dyDescent="0.35">
      <c r="A1556" s="48">
        <v>25695</v>
      </c>
      <c r="B1556" s="17">
        <v>1970</v>
      </c>
      <c r="C1556" s="17">
        <v>5</v>
      </c>
      <c r="D1556" s="17">
        <v>127</v>
      </c>
      <c r="E1556" s="17">
        <v>7</v>
      </c>
      <c r="F1556" s="17">
        <v>5</v>
      </c>
      <c r="G1556" s="50">
        <v>5</v>
      </c>
      <c r="H1556" s="32">
        <v>3.0987918475070466</v>
      </c>
      <c r="I1556" s="50">
        <v>9.1666666666666661</v>
      </c>
      <c r="J1556" s="13">
        <v>0</v>
      </c>
      <c r="K1556" s="13">
        <f t="shared" ref="K1556:K1619" si="492">J1556*PRECIP_ADJUST</f>
        <v>0</v>
      </c>
      <c r="L1556" s="13">
        <f t="shared" ref="L1556:L1619" si="493">IF(K1556&gt;=EFF_PRECIP,EFF_MULT*(K1556-EFF_PRECIP),0)</f>
        <v>0</v>
      </c>
      <c r="M1556" s="13" t="e">
        <f ca="1">CalcTable[[#This Row],[IWC]]-AE1555</f>
        <v>#NAME?</v>
      </c>
      <c r="N1556" s="13" t="e">
        <f ca="1">IF(CalcTable[[#This Row],[Day of Year]]&lt;123,FCAP,AE1555)</f>
        <v>#NAME?</v>
      </c>
      <c r="O1556" s="17" t="e">
        <f ca="1">IF(IRR_DRIP,5,COUNTIF('IDET Wind Values'!C1540:G1540,"&lt;="&amp;IRR_MAXWIND))</f>
        <v>#NAME?</v>
      </c>
      <c r="P1556" s="13" t="e">
        <f ca="1">CalcTable[[#This Row],[ET_o]]*KL</f>
        <v>#NAME?</v>
      </c>
      <c r="Q1556" s="13" t="e">
        <f ca="1">IF(WILTPT&lt;=0,1,MAX(0,MIN(1,(CalcTable[[#This Row],[IWC]]-WILTPT)/(MAD-WILTPT))))</f>
        <v>#NAME?</v>
      </c>
      <c r="R1556" s="13" t="e">
        <f ca="1">CalcTable[[#This Row],[ETMult]]*CalcTable[[#This Row],[ETb]]</f>
        <v>#NAME?</v>
      </c>
      <c r="S1556" s="13" t="b">
        <f>INDEX(IRR_LIST,CalcTable[[#This Row],[Day of Week]]+1)</f>
        <v>1</v>
      </c>
      <c r="T1556" s="13">
        <f t="shared" ref="T1556:T1619" ca="1" si="494">SUM(OFFSET(K1556,-IC_DAYS,0,IC_DAYS,1))</f>
        <v>0</v>
      </c>
      <c r="U1556" s="13" t="b">
        <f ca="1">IF(CalcTable[[#This Row],[IrrPrecip]]&gt;=IC_MM,FALSE,TRUE)</f>
        <v>1</v>
      </c>
      <c r="V1556" s="13" t="b">
        <f t="shared" ref="V1556:V1619" si="495">IF(G1557&lt;IRR_TEMP,FALSE,TRUE)</f>
        <v>1</v>
      </c>
      <c r="W1556" s="13" t="e">
        <f ca="1">IF(AND(IRR_DRIP=FALSE,CalcTable[[#This Row],[IrrHours]]&lt;=0),FALSE,TRUE)</f>
        <v>#NAME?</v>
      </c>
      <c r="X1556" s="13" t="e">
        <f ca="1">AND(CalcTable[[#This Row],[IrrDay]],CalcTable[[#This Row],[IrrRain]],CalcTable[[#This Row],[IrrWarm]],CalcTable[[#This Row],[IrrWindy]])</f>
        <v>#NAME?</v>
      </c>
      <c r="Y1556" s="13" t="e">
        <f t="shared" ref="Y1556:Y1619" ca="1" si="496">IF(AA1555&lt;=0,FALSE,TRUE)</f>
        <v>#NAME?</v>
      </c>
      <c r="Z1556" s="13" t="e">
        <f ca="1">CalcTable[[#This Row],[IrrHours]]/5</f>
        <v>#NAME?</v>
      </c>
      <c r="AA1556" s="13" t="e">
        <f ca="1">IF(CalcTable[[#This Row],[IrrFlag]]=FALSE,0,MAX(0,CalcTable[[#This Row],[VolRednWind]]*(FCAP*IRR_TARGET-CalcTable[[#This Row],[IWC]])))</f>
        <v>#NAME?</v>
      </c>
      <c r="AB1556" s="13" t="e">
        <f ca="1">CalcTable[[#This Row],[IWC]]+CalcTable[[#This Row],[Eff Precip]]+CalcTable[[#This Row],[IrrAmt]]-CalcTable[[#This Row],[AET]]</f>
        <v>#NAME?</v>
      </c>
      <c r="AC1556" s="13" t="e">
        <f ca="1">IF(CalcTable[[#This Row],[PWC]]&gt;FCAP,MIN(24*PERC,MIN(SAT,CalcTable[[#This Row],[PWC]])-FCAP),0)</f>
        <v>#NAME?</v>
      </c>
      <c r="AD1556" s="13" t="e">
        <f ca="1">IF(CalcTable[[#This Row],[PWC]]&gt;SAT,CalcTable[[#This Row],[PWC]]-SAT,0)</f>
        <v>#NAME?</v>
      </c>
      <c r="AE1556" s="13" t="e">
        <f ca="1">CalcTable[[#This Row],[PWC]]-CalcTable[[#This Row],[PercAmt]]-CalcTable[[#This Row],[Runoff]]</f>
        <v>#NAME?</v>
      </c>
      <c r="AF1556" s="13" t="e">
        <f ca="1">CalcTable[[#This Row],[IrrAmt]]/1000*CUR_IRR_AREA*10000/IRR_EFF</f>
        <v>#NAME?</v>
      </c>
      <c r="AG1556" s="147"/>
      <c r="AH1556" s="13"/>
      <c r="AI1556" s="50">
        <v>3.2278736236949075</v>
      </c>
      <c r="AJ1556" s="50">
        <v>4.6330013912128818</v>
      </c>
      <c r="AK1556" s="50">
        <v>0</v>
      </c>
      <c r="AL1556" s="50">
        <v>0</v>
      </c>
      <c r="AM1556" s="50"/>
      <c r="AN1556" s="50"/>
      <c r="AO1556" s="50"/>
      <c r="AP1556" s="50"/>
      <c r="AQ1556" s="50"/>
      <c r="AR1556" s="50"/>
      <c r="AS1556" s="50"/>
      <c r="AT1556" s="50"/>
      <c r="AU1556" s="50"/>
      <c r="AV1556" s="50"/>
      <c r="AW1556" s="50"/>
      <c r="AX1556" s="50">
        <f t="shared" si="487"/>
        <v>7.8608750149077888</v>
      </c>
      <c r="AY1556" s="50"/>
      <c r="AZ1556" s="50">
        <f t="shared" ref="AZ1556:AZ1619" si="497">SUMPRODUCT(AI1556:AW1556,CONVERSION)</f>
        <v>183.24352062310319</v>
      </c>
      <c r="BA1556" s="50">
        <f t="shared" ref="BA1556:BA1619" si="498">SUMPRODUCT($AI1556:$AW1556,CONVERSION,APP_DEMAND)</f>
        <v>297.07106615205754</v>
      </c>
      <c r="BB1556" s="50">
        <f t="shared" ref="BB1556:BB1619" si="499">SUMPRODUCT($AI1556:$AW1556,CONVERSION,PUMP_DEMAND)</f>
        <v>307.4563055241253</v>
      </c>
      <c r="BC1556" s="17">
        <f t="shared" ref="BC1556:BC1619" si="500">B1556*10+C1556</f>
        <v>19705</v>
      </c>
      <c r="BD1556" s="50">
        <f t="shared" ref="BD1556:BD1619" si="501">INDEX(AI1556:AX1556,PLOT_AREA)</f>
        <v>7.8608750149077888</v>
      </c>
      <c r="BE1556" s="50">
        <f t="shared" ref="BE1556:BE1619" si="502">IF(PLOT_AREA&lt;=AREA_COUNT,INDEX(AI1556:AW1556,PLOT_AREA)*INDEX(CONVERSION,PLOT_AREA),AZ1556)</f>
        <v>183.24352062310319</v>
      </c>
      <c r="BF1556" s="50">
        <f t="shared" si="488"/>
        <v>299.72806549439036</v>
      </c>
      <c r="BG1556" s="50"/>
      <c r="BH1556" s="17">
        <f t="shared" ref="BH1556:BH1619" si="503">IF(BC1556&lt;PLOT_FROM,-1,IF(BC1556&gt;PLOT_TO,1,0))</f>
        <v>0</v>
      </c>
      <c r="BI1556" s="17">
        <f t="shared" si="491"/>
        <v>1556</v>
      </c>
      <c r="BJ1556" s="17">
        <f t="shared" si="489"/>
        <v>1556</v>
      </c>
      <c r="BK1556" s="150">
        <f t="shared" si="490"/>
        <v>25695</v>
      </c>
      <c r="BL1556" s="50" t="e">
        <f t="shared" ref="BL1556:BL1619" ca="1" si="504">WILTPT</f>
        <v>#NAME?</v>
      </c>
      <c r="BM1556" s="50" t="e">
        <f t="shared" ref="BM1556:BM1619" ca="1" si="505">SAT</f>
        <v>#NAME?</v>
      </c>
      <c r="BN1556" s="50" t="e">
        <f t="shared" ref="BN1556:BN1619" ca="1" si="506">FCAP</f>
        <v>#NAME?</v>
      </c>
    </row>
    <row r="1557" spans="1:66" x14ac:dyDescent="0.35">
      <c r="A1557" s="48">
        <v>25696</v>
      </c>
      <c r="B1557" s="17">
        <v>1970</v>
      </c>
      <c r="C1557" s="17">
        <v>5</v>
      </c>
      <c r="D1557" s="17">
        <v>128</v>
      </c>
      <c r="E1557" s="17">
        <v>8</v>
      </c>
      <c r="F1557" s="17">
        <v>6</v>
      </c>
      <c r="G1557" s="50">
        <v>3.3</v>
      </c>
      <c r="H1557" s="32">
        <v>4.1497818338229777</v>
      </c>
      <c r="I1557" s="50">
        <v>10.833333333333334</v>
      </c>
      <c r="J1557" s="13">
        <v>0</v>
      </c>
      <c r="K1557" s="13">
        <f t="shared" si="492"/>
        <v>0</v>
      </c>
      <c r="L1557" s="13">
        <f t="shared" si="493"/>
        <v>0</v>
      </c>
      <c r="M1557" s="13" t="e">
        <f ca="1">CalcTable[[#This Row],[IWC]]-AE1556</f>
        <v>#NAME?</v>
      </c>
      <c r="N1557" s="13" t="e">
        <f ca="1">IF(CalcTable[[#This Row],[Day of Year]]&lt;123,FCAP,AE1556)</f>
        <v>#NAME?</v>
      </c>
      <c r="O1557" s="17" t="e">
        <f ca="1">IF(IRR_DRIP,5,COUNTIF('IDET Wind Values'!C1541:G1541,"&lt;="&amp;IRR_MAXWIND))</f>
        <v>#NAME?</v>
      </c>
      <c r="P1557" s="13" t="e">
        <f ca="1">CalcTable[[#This Row],[ET_o]]*KL</f>
        <v>#NAME?</v>
      </c>
      <c r="Q1557" s="13" t="e">
        <f ca="1">IF(WILTPT&lt;=0,1,MAX(0,MIN(1,(CalcTable[[#This Row],[IWC]]-WILTPT)/(MAD-WILTPT))))</f>
        <v>#NAME?</v>
      </c>
      <c r="R1557" s="13" t="e">
        <f ca="1">CalcTable[[#This Row],[ETMult]]*CalcTable[[#This Row],[ETb]]</f>
        <v>#NAME?</v>
      </c>
      <c r="S1557" s="13" t="b">
        <f>INDEX(IRR_LIST,CalcTable[[#This Row],[Day of Week]]+1)</f>
        <v>0</v>
      </c>
      <c r="T1557" s="13">
        <f t="shared" ca="1" si="494"/>
        <v>0</v>
      </c>
      <c r="U1557" s="13" t="b">
        <f ca="1">IF(CalcTable[[#This Row],[IrrPrecip]]&gt;=IC_MM,FALSE,TRUE)</f>
        <v>1</v>
      </c>
      <c r="V1557" s="13" t="b">
        <f t="shared" si="495"/>
        <v>0</v>
      </c>
      <c r="W1557" s="13" t="e">
        <f ca="1">IF(AND(IRR_DRIP=FALSE,CalcTable[[#This Row],[IrrHours]]&lt;=0),FALSE,TRUE)</f>
        <v>#NAME?</v>
      </c>
      <c r="X1557" s="13" t="e">
        <f ca="1">AND(CalcTable[[#This Row],[IrrDay]],CalcTable[[#This Row],[IrrRain]],CalcTable[[#This Row],[IrrWarm]],CalcTable[[#This Row],[IrrWindy]])</f>
        <v>#NAME?</v>
      </c>
      <c r="Y1557" s="13" t="e">
        <f t="shared" ca="1" si="496"/>
        <v>#NAME?</v>
      </c>
      <c r="Z1557" s="13" t="e">
        <f ca="1">CalcTable[[#This Row],[IrrHours]]/5</f>
        <v>#NAME?</v>
      </c>
      <c r="AA1557" s="13" t="e">
        <f ca="1">IF(CalcTable[[#This Row],[IrrFlag]]=FALSE,0,MAX(0,CalcTable[[#This Row],[VolRednWind]]*(FCAP*IRR_TARGET-CalcTable[[#This Row],[IWC]])))</f>
        <v>#NAME?</v>
      </c>
      <c r="AB1557" s="13" t="e">
        <f ca="1">CalcTable[[#This Row],[IWC]]+CalcTable[[#This Row],[Eff Precip]]+CalcTable[[#This Row],[IrrAmt]]-CalcTable[[#This Row],[AET]]</f>
        <v>#NAME?</v>
      </c>
      <c r="AC1557" s="13" t="e">
        <f ca="1">IF(CalcTable[[#This Row],[PWC]]&gt;FCAP,MIN(24*PERC,MIN(SAT,CalcTable[[#This Row],[PWC]])-FCAP),0)</f>
        <v>#NAME?</v>
      </c>
      <c r="AD1557" s="13" t="e">
        <f ca="1">IF(CalcTable[[#This Row],[PWC]]&gt;SAT,CalcTable[[#This Row],[PWC]]-SAT,0)</f>
        <v>#NAME?</v>
      </c>
      <c r="AE1557" s="13" t="e">
        <f ca="1">CalcTable[[#This Row],[PWC]]-CalcTable[[#This Row],[PercAmt]]-CalcTable[[#This Row],[Runoff]]</f>
        <v>#NAME?</v>
      </c>
      <c r="AF1557" s="13" t="e">
        <f ca="1">CalcTable[[#This Row],[IrrAmt]]/1000*CUR_IRR_AREA*10000/IRR_EFF</f>
        <v>#NAME?</v>
      </c>
      <c r="AG1557" s="147"/>
      <c r="AH1557" s="13"/>
      <c r="AI1557" s="50">
        <v>0</v>
      </c>
      <c r="AJ1557" s="50">
        <v>0</v>
      </c>
      <c r="AK1557" s="50">
        <v>0</v>
      </c>
      <c r="AL1557" s="50">
        <v>0</v>
      </c>
      <c r="AM1557" s="50"/>
      <c r="AN1557" s="50"/>
      <c r="AO1557" s="50"/>
      <c r="AP1557" s="50"/>
      <c r="AQ1557" s="50"/>
      <c r="AR1557" s="50"/>
      <c r="AS1557" s="50"/>
      <c r="AT1557" s="50"/>
      <c r="AU1557" s="50"/>
      <c r="AV1557" s="50"/>
      <c r="AW1557" s="50"/>
      <c r="AX1557" s="50">
        <f t="shared" ref="AX1557:AX1620" si="507">SUM(AI1557:AW1557)</f>
        <v>0</v>
      </c>
      <c r="AY1557" s="50"/>
      <c r="AZ1557" s="50">
        <f t="shared" si="497"/>
        <v>0</v>
      </c>
      <c r="BA1557" s="50">
        <f t="shared" si="498"/>
        <v>0</v>
      </c>
      <c r="BB1557" s="50">
        <f t="shared" si="499"/>
        <v>0</v>
      </c>
      <c r="BC1557" s="17">
        <f t="shared" si="500"/>
        <v>19705</v>
      </c>
      <c r="BD1557" s="50">
        <f t="shared" si="501"/>
        <v>0</v>
      </c>
      <c r="BE1557" s="50">
        <f t="shared" si="502"/>
        <v>0</v>
      </c>
      <c r="BF1557" s="50">
        <f t="shared" ref="BF1557:BF1620" si="508">BE1557*BF$17</f>
        <v>0</v>
      </c>
      <c r="BG1557" s="50"/>
      <c r="BH1557" s="17">
        <f t="shared" si="503"/>
        <v>0</v>
      </c>
      <c r="BI1557" s="17">
        <f t="shared" si="491"/>
        <v>1557</v>
      </c>
      <c r="BJ1557" s="17">
        <f t="shared" ref="BJ1557:BJ1620" si="509">IF(BH1557=0,BI1557,"")</f>
        <v>1557</v>
      </c>
      <c r="BK1557" s="150">
        <f t="shared" ref="BK1557:BK1620" si="510">A1557</f>
        <v>25696</v>
      </c>
      <c r="BL1557" s="50" t="e">
        <f t="shared" ca="1" si="504"/>
        <v>#NAME?</v>
      </c>
      <c r="BM1557" s="50" t="e">
        <f t="shared" ca="1" si="505"/>
        <v>#NAME?</v>
      </c>
      <c r="BN1557" s="50" t="e">
        <f t="shared" ca="1" si="506"/>
        <v>#NAME?</v>
      </c>
    </row>
    <row r="1558" spans="1:66" x14ac:dyDescent="0.35">
      <c r="A1558" s="48">
        <v>25697</v>
      </c>
      <c r="B1558" s="17">
        <v>1970</v>
      </c>
      <c r="C1558" s="17">
        <v>5</v>
      </c>
      <c r="D1558" s="17">
        <v>129</v>
      </c>
      <c r="E1558" s="17">
        <v>9</v>
      </c>
      <c r="F1558" s="17">
        <v>7</v>
      </c>
      <c r="G1558" s="50">
        <v>1.1000000000000001</v>
      </c>
      <c r="H1558" s="32">
        <v>3.9103192525860271</v>
      </c>
      <c r="I1558" s="50">
        <v>1.8333333333333333</v>
      </c>
      <c r="J1558" s="13">
        <v>0.5</v>
      </c>
      <c r="K1558" s="13">
        <f t="shared" si="492"/>
        <v>0.5</v>
      </c>
      <c r="L1558" s="13">
        <f t="shared" si="493"/>
        <v>0</v>
      </c>
      <c r="M1558" s="13" t="e">
        <f ca="1">CalcTable[[#This Row],[IWC]]-AE1557</f>
        <v>#NAME?</v>
      </c>
      <c r="N1558" s="13" t="e">
        <f ca="1">IF(CalcTable[[#This Row],[Day of Year]]&lt;123,FCAP,AE1557)</f>
        <v>#NAME?</v>
      </c>
      <c r="O1558" s="17" t="e">
        <f ca="1">IF(IRR_DRIP,5,COUNTIF('IDET Wind Values'!C1542:G1542,"&lt;="&amp;IRR_MAXWIND))</f>
        <v>#NAME?</v>
      </c>
      <c r="P1558" s="13" t="e">
        <f ca="1">CalcTable[[#This Row],[ET_o]]*KL</f>
        <v>#NAME?</v>
      </c>
      <c r="Q1558" s="13" t="e">
        <f ca="1">IF(WILTPT&lt;=0,1,MAX(0,MIN(1,(CalcTable[[#This Row],[IWC]]-WILTPT)/(MAD-WILTPT))))</f>
        <v>#NAME?</v>
      </c>
      <c r="R1558" s="13" t="e">
        <f ca="1">CalcTable[[#This Row],[ETMult]]*CalcTable[[#This Row],[ETb]]</f>
        <v>#NAME?</v>
      </c>
      <c r="S1558" s="13" t="b">
        <f>INDEX(IRR_LIST,CalcTable[[#This Row],[Day of Week]]+1)</f>
        <v>0</v>
      </c>
      <c r="T1558" s="13">
        <f t="shared" ca="1" si="494"/>
        <v>0</v>
      </c>
      <c r="U1558" s="13" t="b">
        <f ca="1">IF(CalcTable[[#This Row],[IrrPrecip]]&gt;=IC_MM,FALSE,TRUE)</f>
        <v>1</v>
      </c>
      <c r="V1558" s="13" t="b">
        <f t="shared" si="495"/>
        <v>0</v>
      </c>
      <c r="W1558" s="13" t="e">
        <f ca="1">IF(AND(IRR_DRIP=FALSE,CalcTable[[#This Row],[IrrHours]]&lt;=0),FALSE,TRUE)</f>
        <v>#NAME?</v>
      </c>
      <c r="X1558" s="13" t="e">
        <f ca="1">AND(CalcTable[[#This Row],[IrrDay]],CalcTable[[#This Row],[IrrRain]],CalcTable[[#This Row],[IrrWarm]],CalcTable[[#This Row],[IrrWindy]])</f>
        <v>#NAME?</v>
      </c>
      <c r="Y1558" s="13" t="e">
        <f t="shared" ca="1" si="496"/>
        <v>#NAME?</v>
      </c>
      <c r="Z1558" s="13" t="e">
        <f ca="1">CalcTable[[#This Row],[IrrHours]]/5</f>
        <v>#NAME?</v>
      </c>
      <c r="AA1558" s="13" t="e">
        <f ca="1">IF(CalcTable[[#This Row],[IrrFlag]]=FALSE,0,MAX(0,CalcTable[[#This Row],[VolRednWind]]*(FCAP*IRR_TARGET-CalcTable[[#This Row],[IWC]])))</f>
        <v>#NAME?</v>
      </c>
      <c r="AB1558" s="13" t="e">
        <f ca="1">CalcTable[[#This Row],[IWC]]+CalcTable[[#This Row],[Eff Precip]]+CalcTable[[#This Row],[IrrAmt]]-CalcTable[[#This Row],[AET]]</f>
        <v>#NAME?</v>
      </c>
      <c r="AC1558" s="13" t="e">
        <f ca="1">IF(CalcTable[[#This Row],[PWC]]&gt;FCAP,MIN(24*PERC,MIN(SAT,CalcTable[[#This Row],[PWC]])-FCAP),0)</f>
        <v>#NAME?</v>
      </c>
      <c r="AD1558" s="13" t="e">
        <f ca="1">IF(CalcTable[[#This Row],[PWC]]&gt;SAT,CalcTable[[#This Row],[PWC]]-SAT,0)</f>
        <v>#NAME?</v>
      </c>
      <c r="AE1558" s="13" t="e">
        <f ca="1">CalcTable[[#This Row],[PWC]]-CalcTable[[#This Row],[PercAmt]]-CalcTable[[#This Row],[Runoff]]</f>
        <v>#NAME?</v>
      </c>
      <c r="AF1558" s="13" t="e">
        <f ca="1">CalcTable[[#This Row],[IrrAmt]]/1000*CUR_IRR_AREA*10000/IRR_EFF</f>
        <v>#NAME?</v>
      </c>
      <c r="AG1558" s="147"/>
      <c r="AH1558" s="13"/>
      <c r="AI1558" s="50">
        <v>0</v>
      </c>
      <c r="AJ1558" s="50">
        <v>0</v>
      </c>
      <c r="AK1558" s="50">
        <v>0</v>
      </c>
      <c r="AL1558" s="50">
        <v>0</v>
      </c>
      <c r="AM1558" s="50"/>
      <c r="AN1558" s="50"/>
      <c r="AO1558" s="50"/>
      <c r="AP1558" s="50"/>
      <c r="AQ1558" s="50"/>
      <c r="AR1558" s="50"/>
      <c r="AS1558" s="50"/>
      <c r="AT1558" s="50"/>
      <c r="AU1558" s="50"/>
      <c r="AV1558" s="50"/>
      <c r="AW1558" s="50"/>
      <c r="AX1558" s="50">
        <f t="shared" si="507"/>
        <v>0</v>
      </c>
      <c r="AY1558" s="50"/>
      <c r="AZ1558" s="50">
        <f t="shared" si="497"/>
        <v>0</v>
      </c>
      <c r="BA1558" s="50">
        <f t="shared" si="498"/>
        <v>0</v>
      </c>
      <c r="BB1558" s="50">
        <f t="shared" si="499"/>
        <v>0</v>
      </c>
      <c r="BC1558" s="17">
        <f t="shared" si="500"/>
        <v>19705</v>
      </c>
      <c r="BD1558" s="50">
        <f t="shared" si="501"/>
        <v>0</v>
      </c>
      <c r="BE1558" s="50">
        <f t="shared" si="502"/>
        <v>0</v>
      </c>
      <c r="BF1558" s="50">
        <f t="shared" si="508"/>
        <v>0</v>
      </c>
      <c r="BG1558" s="50"/>
      <c r="BH1558" s="17">
        <f t="shared" si="503"/>
        <v>0</v>
      </c>
      <c r="BI1558" s="17">
        <f t="shared" ref="BI1558:BI1621" si="511">BI1557+1</f>
        <v>1558</v>
      </c>
      <c r="BJ1558" s="17">
        <f t="shared" si="509"/>
        <v>1558</v>
      </c>
      <c r="BK1558" s="150">
        <f t="shared" si="510"/>
        <v>25697</v>
      </c>
      <c r="BL1558" s="50" t="e">
        <f t="shared" ca="1" si="504"/>
        <v>#NAME?</v>
      </c>
      <c r="BM1558" s="50" t="e">
        <f t="shared" ca="1" si="505"/>
        <v>#NAME?</v>
      </c>
      <c r="BN1558" s="50" t="e">
        <f t="shared" ca="1" si="506"/>
        <v>#NAME?</v>
      </c>
    </row>
    <row r="1559" spans="1:66" x14ac:dyDescent="0.35">
      <c r="A1559" s="48">
        <v>25698</v>
      </c>
      <c r="B1559" s="17">
        <v>1970</v>
      </c>
      <c r="C1559" s="17">
        <v>5</v>
      </c>
      <c r="D1559" s="17">
        <v>130</v>
      </c>
      <c r="E1559" s="17">
        <v>10</v>
      </c>
      <c r="F1559" s="17">
        <v>1</v>
      </c>
      <c r="G1559" s="50">
        <v>2.8</v>
      </c>
      <c r="H1559" s="32">
        <v>2.479547754401346</v>
      </c>
      <c r="I1559" s="50">
        <v>25.333333333333332</v>
      </c>
      <c r="J1559" s="13">
        <v>0.8</v>
      </c>
      <c r="K1559" s="13">
        <f t="shared" si="492"/>
        <v>0.8</v>
      </c>
      <c r="L1559" s="13">
        <f t="shared" si="493"/>
        <v>0</v>
      </c>
      <c r="M1559" s="13" t="e">
        <f ca="1">CalcTable[[#This Row],[IWC]]-AE1558</f>
        <v>#NAME?</v>
      </c>
      <c r="N1559" s="13" t="e">
        <f ca="1">IF(CalcTable[[#This Row],[Day of Year]]&lt;123,FCAP,AE1558)</f>
        <v>#NAME?</v>
      </c>
      <c r="O1559" s="17" t="e">
        <f ca="1">IF(IRR_DRIP,5,COUNTIF('IDET Wind Values'!C1543:G1543,"&lt;="&amp;IRR_MAXWIND))</f>
        <v>#NAME?</v>
      </c>
      <c r="P1559" s="13" t="e">
        <f ca="1">CalcTable[[#This Row],[ET_o]]*KL</f>
        <v>#NAME?</v>
      </c>
      <c r="Q1559" s="13" t="e">
        <f ca="1">IF(WILTPT&lt;=0,1,MAX(0,MIN(1,(CalcTable[[#This Row],[IWC]]-WILTPT)/(MAD-WILTPT))))</f>
        <v>#NAME?</v>
      </c>
      <c r="R1559" s="13" t="e">
        <f ca="1">CalcTable[[#This Row],[ETMult]]*CalcTable[[#This Row],[ETb]]</f>
        <v>#NAME?</v>
      </c>
      <c r="S1559" s="13" t="b">
        <f>INDEX(IRR_LIST,CalcTable[[#This Row],[Day of Week]]+1)</f>
        <v>1</v>
      </c>
      <c r="T1559" s="13">
        <f t="shared" ca="1" si="494"/>
        <v>0.5</v>
      </c>
      <c r="U1559" s="13" t="b">
        <f ca="1">IF(CalcTable[[#This Row],[IrrPrecip]]&gt;=IC_MM,FALSE,TRUE)</f>
        <v>1</v>
      </c>
      <c r="V1559" s="13" t="b">
        <f t="shared" si="495"/>
        <v>0</v>
      </c>
      <c r="W1559" s="13" t="e">
        <f ca="1">IF(AND(IRR_DRIP=FALSE,CalcTable[[#This Row],[IrrHours]]&lt;=0),FALSE,TRUE)</f>
        <v>#NAME?</v>
      </c>
      <c r="X1559" s="13" t="e">
        <f ca="1">AND(CalcTable[[#This Row],[IrrDay]],CalcTable[[#This Row],[IrrRain]],CalcTable[[#This Row],[IrrWarm]],CalcTable[[#This Row],[IrrWindy]])</f>
        <v>#NAME?</v>
      </c>
      <c r="Y1559" s="13" t="e">
        <f t="shared" ca="1" si="496"/>
        <v>#NAME?</v>
      </c>
      <c r="Z1559" s="13" t="e">
        <f ca="1">CalcTable[[#This Row],[IrrHours]]/5</f>
        <v>#NAME?</v>
      </c>
      <c r="AA1559" s="13" t="e">
        <f ca="1">IF(CalcTable[[#This Row],[IrrFlag]]=FALSE,0,MAX(0,CalcTable[[#This Row],[VolRednWind]]*(FCAP*IRR_TARGET-CalcTable[[#This Row],[IWC]])))</f>
        <v>#NAME?</v>
      </c>
      <c r="AB1559" s="13" t="e">
        <f ca="1">CalcTable[[#This Row],[IWC]]+CalcTable[[#This Row],[Eff Precip]]+CalcTable[[#This Row],[IrrAmt]]-CalcTable[[#This Row],[AET]]</f>
        <v>#NAME?</v>
      </c>
      <c r="AC1559" s="13" t="e">
        <f ca="1">IF(CalcTable[[#This Row],[PWC]]&gt;FCAP,MIN(24*PERC,MIN(SAT,CalcTable[[#This Row],[PWC]])-FCAP),0)</f>
        <v>#NAME?</v>
      </c>
      <c r="AD1559" s="13" t="e">
        <f ca="1">IF(CalcTable[[#This Row],[PWC]]&gt;SAT,CalcTable[[#This Row],[PWC]]-SAT,0)</f>
        <v>#NAME?</v>
      </c>
      <c r="AE1559" s="13" t="e">
        <f ca="1">CalcTable[[#This Row],[PWC]]-CalcTable[[#This Row],[PercAmt]]-CalcTable[[#This Row],[Runoff]]</f>
        <v>#NAME?</v>
      </c>
      <c r="AF1559" s="13" t="e">
        <f ca="1">CalcTable[[#This Row],[IrrAmt]]/1000*CUR_IRR_AREA*10000/IRR_EFF</f>
        <v>#NAME?</v>
      </c>
      <c r="AG1559" s="147"/>
      <c r="AH1559" s="13"/>
      <c r="AI1559" s="50">
        <v>0</v>
      </c>
      <c r="AJ1559" s="50">
        <v>0</v>
      </c>
      <c r="AK1559" s="50">
        <v>0</v>
      </c>
      <c r="AL1559" s="50">
        <v>0</v>
      </c>
      <c r="AM1559" s="50"/>
      <c r="AN1559" s="50"/>
      <c r="AO1559" s="50"/>
      <c r="AP1559" s="50"/>
      <c r="AQ1559" s="50"/>
      <c r="AR1559" s="50"/>
      <c r="AS1559" s="50"/>
      <c r="AT1559" s="50"/>
      <c r="AU1559" s="50"/>
      <c r="AV1559" s="50"/>
      <c r="AW1559" s="50"/>
      <c r="AX1559" s="50">
        <f t="shared" si="507"/>
        <v>0</v>
      </c>
      <c r="AY1559" s="50"/>
      <c r="AZ1559" s="50">
        <f t="shared" si="497"/>
        <v>0</v>
      </c>
      <c r="BA1559" s="50">
        <f t="shared" si="498"/>
        <v>0</v>
      </c>
      <c r="BB1559" s="50">
        <f t="shared" si="499"/>
        <v>0</v>
      </c>
      <c r="BC1559" s="17">
        <f t="shared" si="500"/>
        <v>19705</v>
      </c>
      <c r="BD1559" s="50">
        <f t="shared" si="501"/>
        <v>0</v>
      </c>
      <c r="BE1559" s="50">
        <f t="shared" si="502"/>
        <v>0</v>
      </c>
      <c r="BF1559" s="50">
        <f t="shared" si="508"/>
        <v>0</v>
      </c>
      <c r="BG1559" s="50"/>
      <c r="BH1559" s="17">
        <f t="shared" si="503"/>
        <v>0</v>
      </c>
      <c r="BI1559" s="17">
        <f t="shared" si="511"/>
        <v>1559</v>
      </c>
      <c r="BJ1559" s="17">
        <f t="shared" si="509"/>
        <v>1559</v>
      </c>
      <c r="BK1559" s="150">
        <f t="shared" si="510"/>
        <v>25698</v>
      </c>
      <c r="BL1559" s="50" t="e">
        <f t="shared" ca="1" si="504"/>
        <v>#NAME?</v>
      </c>
      <c r="BM1559" s="50" t="e">
        <f t="shared" ca="1" si="505"/>
        <v>#NAME?</v>
      </c>
      <c r="BN1559" s="50" t="e">
        <f t="shared" ca="1" si="506"/>
        <v>#NAME?</v>
      </c>
    </row>
    <row r="1560" spans="1:66" x14ac:dyDescent="0.35">
      <c r="A1560" s="48">
        <v>25699</v>
      </c>
      <c r="B1560" s="17">
        <v>1970</v>
      </c>
      <c r="C1560" s="17">
        <v>5</v>
      </c>
      <c r="D1560" s="17">
        <v>131</v>
      </c>
      <c r="E1560" s="17">
        <v>11</v>
      </c>
      <c r="F1560" s="17">
        <v>2</v>
      </c>
      <c r="G1560" s="50">
        <v>0</v>
      </c>
      <c r="H1560" s="32">
        <v>1.6126189317072157</v>
      </c>
      <c r="I1560" s="50">
        <v>19.166666666666668</v>
      </c>
      <c r="J1560" s="13">
        <v>7.6</v>
      </c>
      <c r="K1560" s="13">
        <f t="shared" si="492"/>
        <v>7.6</v>
      </c>
      <c r="L1560" s="13">
        <f t="shared" si="493"/>
        <v>1.9499999999999997</v>
      </c>
      <c r="M1560" s="13" t="e">
        <f ca="1">CalcTable[[#This Row],[IWC]]-AE1559</f>
        <v>#NAME?</v>
      </c>
      <c r="N1560" s="13" t="e">
        <f ca="1">IF(CalcTable[[#This Row],[Day of Year]]&lt;123,FCAP,AE1559)</f>
        <v>#NAME?</v>
      </c>
      <c r="O1560" s="17" t="e">
        <f ca="1">IF(IRR_DRIP,5,COUNTIF('IDET Wind Values'!C1544:G1544,"&lt;="&amp;IRR_MAXWIND))</f>
        <v>#NAME?</v>
      </c>
      <c r="P1560" s="13" t="e">
        <f ca="1">CalcTable[[#This Row],[ET_o]]*KL</f>
        <v>#NAME?</v>
      </c>
      <c r="Q1560" s="13" t="e">
        <f ca="1">IF(WILTPT&lt;=0,1,MAX(0,MIN(1,(CalcTable[[#This Row],[IWC]]-WILTPT)/(MAD-WILTPT))))</f>
        <v>#NAME?</v>
      </c>
      <c r="R1560" s="13" t="e">
        <f ca="1">CalcTable[[#This Row],[ETMult]]*CalcTable[[#This Row],[ETb]]</f>
        <v>#NAME?</v>
      </c>
      <c r="S1560" s="13" t="b">
        <f>INDEX(IRR_LIST,CalcTable[[#This Row],[Day of Week]]+1)</f>
        <v>0</v>
      </c>
      <c r="T1560" s="13">
        <f t="shared" ca="1" si="494"/>
        <v>1.3</v>
      </c>
      <c r="U1560" s="13" t="b">
        <f ca="1">IF(CalcTable[[#This Row],[IrrPrecip]]&gt;=IC_MM,FALSE,TRUE)</f>
        <v>1</v>
      </c>
      <c r="V1560" s="13" t="b">
        <f t="shared" si="495"/>
        <v>0</v>
      </c>
      <c r="W1560" s="13" t="e">
        <f ca="1">IF(AND(IRR_DRIP=FALSE,CalcTable[[#This Row],[IrrHours]]&lt;=0),FALSE,TRUE)</f>
        <v>#NAME?</v>
      </c>
      <c r="X1560" s="13" t="e">
        <f ca="1">AND(CalcTable[[#This Row],[IrrDay]],CalcTable[[#This Row],[IrrRain]],CalcTable[[#This Row],[IrrWarm]],CalcTable[[#This Row],[IrrWindy]])</f>
        <v>#NAME?</v>
      </c>
      <c r="Y1560" s="13" t="e">
        <f t="shared" ca="1" si="496"/>
        <v>#NAME?</v>
      </c>
      <c r="Z1560" s="13" t="e">
        <f ca="1">CalcTable[[#This Row],[IrrHours]]/5</f>
        <v>#NAME?</v>
      </c>
      <c r="AA1560" s="13" t="e">
        <f ca="1">IF(CalcTable[[#This Row],[IrrFlag]]=FALSE,0,MAX(0,CalcTable[[#This Row],[VolRednWind]]*(FCAP*IRR_TARGET-CalcTable[[#This Row],[IWC]])))</f>
        <v>#NAME?</v>
      </c>
      <c r="AB1560" s="13" t="e">
        <f ca="1">CalcTable[[#This Row],[IWC]]+CalcTable[[#This Row],[Eff Precip]]+CalcTable[[#This Row],[IrrAmt]]-CalcTable[[#This Row],[AET]]</f>
        <v>#NAME?</v>
      </c>
      <c r="AC1560" s="13" t="e">
        <f ca="1">IF(CalcTable[[#This Row],[PWC]]&gt;FCAP,MIN(24*PERC,MIN(SAT,CalcTable[[#This Row],[PWC]])-FCAP),0)</f>
        <v>#NAME?</v>
      </c>
      <c r="AD1560" s="13" t="e">
        <f ca="1">IF(CalcTable[[#This Row],[PWC]]&gt;SAT,CalcTable[[#This Row],[PWC]]-SAT,0)</f>
        <v>#NAME?</v>
      </c>
      <c r="AE1560" s="13" t="e">
        <f ca="1">CalcTable[[#This Row],[PWC]]-CalcTable[[#This Row],[PercAmt]]-CalcTable[[#This Row],[Runoff]]</f>
        <v>#NAME?</v>
      </c>
      <c r="AF1560" s="13" t="e">
        <f ca="1">CalcTable[[#This Row],[IrrAmt]]/1000*CUR_IRR_AREA*10000/IRR_EFF</f>
        <v>#NAME?</v>
      </c>
      <c r="AG1560" s="147"/>
      <c r="AH1560" s="13"/>
      <c r="AI1560" s="50">
        <v>0</v>
      </c>
      <c r="AJ1560" s="50">
        <v>0</v>
      </c>
      <c r="AK1560" s="50">
        <v>0</v>
      </c>
      <c r="AL1560" s="50">
        <v>0</v>
      </c>
      <c r="AM1560" s="50"/>
      <c r="AN1560" s="50"/>
      <c r="AO1560" s="50"/>
      <c r="AP1560" s="50"/>
      <c r="AQ1560" s="50"/>
      <c r="AR1560" s="50"/>
      <c r="AS1560" s="50"/>
      <c r="AT1560" s="50"/>
      <c r="AU1560" s="50"/>
      <c r="AV1560" s="50"/>
      <c r="AW1560" s="50"/>
      <c r="AX1560" s="50">
        <f t="shared" si="507"/>
        <v>0</v>
      </c>
      <c r="AY1560" s="50"/>
      <c r="AZ1560" s="50">
        <f t="shared" si="497"/>
        <v>0</v>
      </c>
      <c r="BA1560" s="50">
        <f t="shared" si="498"/>
        <v>0</v>
      </c>
      <c r="BB1560" s="50">
        <f t="shared" si="499"/>
        <v>0</v>
      </c>
      <c r="BC1560" s="17">
        <f t="shared" si="500"/>
        <v>19705</v>
      </c>
      <c r="BD1560" s="50">
        <f t="shared" si="501"/>
        <v>0</v>
      </c>
      <c r="BE1560" s="50">
        <f t="shared" si="502"/>
        <v>0</v>
      </c>
      <c r="BF1560" s="50">
        <f t="shared" si="508"/>
        <v>0</v>
      </c>
      <c r="BG1560" s="50"/>
      <c r="BH1560" s="17">
        <f t="shared" si="503"/>
        <v>0</v>
      </c>
      <c r="BI1560" s="17">
        <f t="shared" si="511"/>
        <v>1560</v>
      </c>
      <c r="BJ1560" s="17">
        <f t="shared" si="509"/>
        <v>1560</v>
      </c>
      <c r="BK1560" s="150">
        <f t="shared" si="510"/>
        <v>25699</v>
      </c>
      <c r="BL1560" s="50" t="e">
        <f t="shared" ca="1" si="504"/>
        <v>#NAME?</v>
      </c>
      <c r="BM1560" s="50" t="e">
        <f t="shared" ca="1" si="505"/>
        <v>#NAME?</v>
      </c>
      <c r="BN1560" s="50" t="e">
        <f t="shared" ca="1" si="506"/>
        <v>#NAME?</v>
      </c>
    </row>
    <row r="1561" spans="1:66" x14ac:dyDescent="0.35">
      <c r="A1561" s="48">
        <v>25700</v>
      </c>
      <c r="B1561" s="17">
        <v>1970</v>
      </c>
      <c r="C1561" s="17">
        <v>5</v>
      </c>
      <c r="D1561" s="17">
        <v>132</v>
      </c>
      <c r="E1561" s="17">
        <v>12</v>
      </c>
      <c r="F1561" s="17">
        <v>3</v>
      </c>
      <c r="G1561" s="50">
        <v>-1.1000000000000001</v>
      </c>
      <c r="H1561" s="32">
        <v>2.0168408042951986</v>
      </c>
      <c r="I1561" s="50">
        <v>9.1666666666666661</v>
      </c>
      <c r="J1561" s="13">
        <v>1</v>
      </c>
      <c r="K1561" s="13">
        <f t="shared" si="492"/>
        <v>1</v>
      </c>
      <c r="L1561" s="13">
        <f t="shared" si="493"/>
        <v>0</v>
      </c>
      <c r="M1561" s="13" t="e">
        <f ca="1">CalcTable[[#This Row],[IWC]]-AE1560</f>
        <v>#NAME?</v>
      </c>
      <c r="N1561" s="13" t="e">
        <f ca="1">IF(CalcTable[[#This Row],[Day of Year]]&lt;123,FCAP,AE1560)</f>
        <v>#NAME?</v>
      </c>
      <c r="O1561" s="17" t="e">
        <f ca="1">IF(IRR_DRIP,5,COUNTIF('IDET Wind Values'!C1545:G1545,"&lt;="&amp;IRR_MAXWIND))</f>
        <v>#NAME?</v>
      </c>
      <c r="P1561" s="13" t="e">
        <f ca="1">CalcTable[[#This Row],[ET_o]]*KL</f>
        <v>#NAME?</v>
      </c>
      <c r="Q1561" s="13" t="e">
        <f ca="1">IF(WILTPT&lt;=0,1,MAX(0,MIN(1,(CalcTable[[#This Row],[IWC]]-WILTPT)/(MAD-WILTPT))))</f>
        <v>#NAME?</v>
      </c>
      <c r="R1561" s="13" t="e">
        <f ca="1">CalcTable[[#This Row],[ETMult]]*CalcTable[[#This Row],[ETb]]</f>
        <v>#NAME?</v>
      </c>
      <c r="S1561" s="13" t="b">
        <f>INDEX(IRR_LIST,CalcTable[[#This Row],[Day of Week]]+1)</f>
        <v>1</v>
      </c>
      <c r="T1561" s="13">
        <f t="shared" ca="1" si="494"/>
        <v>8.4</v>
      </c>
      <c r="U1561" s="13" t="b">
        <f ca="1">IF(CalcTable[[#This Row],[IrrPrecip]]&gt;=IC_MM,FALSE,TRUE)</f>
        <v>1</v>
      </c>
      <c r="V1561" s="13" t="b">
        <f t="shared" si="495"/>
        <v>0</v>
      </c>
      <c r="W1561" s="13" t="e">
        <f ca="1">IF(AND(IRR_DRIP=FALSE,CalcTable[[#This Row],[IrrHours]]&lt;=0),FALSE,TRUE)</f>
        <v>#NAME?</v>
      </c>
      <c r="X1561" s="13" t="e">
        <f ca="1">AND(CalcTable[[#This Row],[IrrDay]],CalcTable[[#This Row],[IrrRain]],CalcTable[[#This Row],[IrrWarm]],CalcTable[[#This Row],[IrrWindy]])</f>
        <v>#NAME?</v>
      </c>
      <c r="Y1561" s="13" t="e">
        <f t="shared" ca="1" si="496"/>
        <v>#NAME?</v>
      </c>
      <c r="Z1561" s="13" t="e">
        <f ca="1">CalcTable[[#This Row],[IrrHours]]/5</f>
        <v>#NAME?</v>
      </c>
      <c r="AA1561" s="13" t="e">
        <f ca="1">IF(CalcTable[[#This Row],[IrrFlag]]=FALSE,0,MAX(0,CalcTable[[#This Row],[VolRednWind]]*(FCAP*IRR_TARGET-CalcTable[[#This Row],[IWC]])))</f>
        <v>#NAME?</v>
      </c>
      <c r="AB1561" s="13" t="e">
        <f ca="1">CalcTable[[#This Row],[IWC]]+CalcTable[[#This Row],[Eff Precip]]+CalcTable[[#This Row],[IrrAmt]]-CalcTable[[#This Row],[AET]]</f>
        <v>#NAME?</v>
      </c>
      <c r="AC1561" s="13" t="e">
        <f ca="1">IF(CalcTable[[#This Row],[PWC]]&gt;FCAP,MIN(24*PERC,MIN(SAT,CalcTable[[#This Row],[PWC]])-FCAP),0)</f>
        <v>#NAME?</v>
      </c>
      <c r="AD1561" s="13" t="e">
        <f ca="1">IF(CalcTable[[#This Row],[PWC]]&gt;SAT,CalcTable[[#This Row],[PWC]]-SAT,0)</f>
        <v>#NAME?</v>
      </c>
      <c r="AE1561" s="13" t="e">
        <f ca="1">CalcTable[[#This Row],[PWC]]-CalcTable[[#This Row],[PercAmt]]-CalcTable[[#This Row],[Runoff]]</f>
        <v>#NAME?</v>
      </c>
      <c r="AF1561" s="13" t="e">
        <f ca="1">CalcTable[[#This Row],[IrrAmt]]/1000*CUR_IRR_AREA*10000/IRR_EFF</f>
        <v>#NAME?</v>
      </c>
      <c r="AG1561" s="147"/>
      <c r="AH1561" s="13"/>
      <c r="AI1561" s="50">
        <v>0</v>
      </c>
      <c r="AJ1561" s="50">
        <v>0</v>
      </c>
      <c r="AK1561" s="50">
        <v>0</v>
      </c>
      <c r="AL1561" s="50">
        <v>0</v>
      </c>
      <c r="AM1561" s="50"/>
      <c r="AN1561" s="50"/>
      <c r="AO1561" s="50"/>
      <c r="AP1561" s="50"/>
      <c r="AQ1561" s="50"/>
      <c r="AR1561" s="50"/>
      <c r="AS1561" s="50"/>
      <c r="AT1561" s="50"/>
      <c r="AU1561" s="50"/>
      <c r="AV1561" s="50"/>
      <c r="AW1561" s="50"/>
      <c r="AX1561" s="50">
        <f t="shared" si="507"/>
        <v>0</v>
      </c>
      <c r="AY1561" s="50"/>
      <c r="AZ1561" s="50">
        <f t="shared" si="497"/>
        <v>0</v>
      </c>
      <c r="BA1561" s="50">
        <f t="shared" si="498"/>
        <v>0</v>
      </c>
      <c r="BB1561" s="50">
        <f t="shared" si="499"/>
        <v>0</v>
      </c>
      <c r="BC1561" s="17">
        <f t="shared" si="500"/>
        <v>19705</v>
      </c>
      <c r="BD1561" s="50">
        <f t="shared" si="501"/>
        <v>0</v>
      </c>
      <c r="BE1561" s="50">
        <f t="shared" si="502"/>
        <v>0</v>
      </c>
      <c r="BF1561" s="50">
        <f t="shared" si="508"/>
        <v>0</v>
      </c>
      <c r="BG1561" s="50"/>
      <c r="BH1561" s="17">
        <f t="shared" si="503"/>
        <v>0</v>
      </c>
      <c r="BI1561" s="17">
        <f t="shared" si="511"/>
        <v>1561</v>
      </c>
      <c r="BJ1561" s="17">
        <f t="shared" si="509"/>
        <v>1561</v>
      </c>
      <c r="BK1561" s="150">
        <f t="shared" si="510"/>
        <v>25700</v>
      </c>
      <c r="BL1561" s="50" t="e">
        <f t="shared" ca="1" si="504"/>
        <v>#NAME?</v>
      </c>
      <c r="BM1561" s="50" t="e">
        <f t="shared" ca="1" si="505"/>
        <v>#NAME?</v>
      </c>
      <c r="BN1561" s="50" t="e">
        <f t="shared" ca="1" si="506"/>
        <v>#NAME?</v>
      </c>
    </row>
    <row r="1562" spans="1:66" x14ac:dyDescent="0.35">
      <c r="A1562" s="48">
        <v>25701</v>
      </c>
      <c r="B1562" s="17">
        <v>1970</v>
      </c>
      <c r="C1562" s="17">
        <v>5</v>
      </c>
      <c r="D1562" s="17">
        <v>133</v>
      </c>
      <c r="E1562" s="17">
        <v>13</v>
      </c>
      <c r="F1562" s="17">
        <v>4</v>
      </c>
      <c r="G1562" s="50">
        <v>-2.2000000000000002</v>
      </c>
      <c r="H1562" s="32">
        <v>2.7907585115028146</v>
      </c>
      <c r="I1562" s="50">
        <v>8.5</v>
      </c>
      <c r="J1562" s="13">
        <v>0</v>
      </c>
      <c r="K1562" s="13">
        <f t="shared" si="492"/>
        <v>0</v>
      </c>
      <c r="L1562" s="13">
        <f t="shared" si="493"/>
        <v>0</v>
      </c>
      <c r="M1562" s="13" t="e">
        <f ca="1">CalcTable[[#This Row],[IWC]]-AE1561</f>
        <v>#NAME?</v>
      </c>
      <c r="N1562" s="13" t="e">
        <f ca="1">IF(CalcTable[[#This Row],[Day of Year]]&lt;123,FCAP,AE1561)</f>
        <v>#NAME?</v>
      </c>
      <c r="O1562" s="17" t="e">
        <f ca="1">IF(IRR_DRIP,5,COUNTIF('IDET Wind Values'!C1546:G1546,"&lt;="&amp;IRR_MAXWIND))</f>
        <v>#NAME?</v>
      </c>
      <c r="P1562" s="13" t="e">
        <f ca="1">CalcTable[[#This Row],[ET_o]]*KL</f>
        <v>#NAME?</v>
      </c>
      <c r="Q1562" s="13" t="e">
        <f ca="1">IF(WILTPT&lt;=0,1,MAX(0,MIN(1,(CalcTable[[#This Row],[IWC]]-WILTPT)/(MAD-WILTPT))))</f>
        <v>#NAME?</v>
      </c>
      <c r="R1562" s="13" t="e">
        <f ca="1">CalcTable[[#This Row],[ETMult]]*CalcTable[[#This Row],[ETb]]</f>
        <v>#NAME?</v>
      </c>
      <c r="S1562" s="13" t="b">
        <f>INDEX(IRR_LIST,CalcTable[[#This Row],[Day of Week]]+1)</f>
        <v>0</v>
      </c>
      <c r="T1562" s="13">
        <f t="shared" ca="1" si="494"/>
        <v>8.6</v>
      </c>
      <c r="U1562" s="13" t="b">
        <f ca="1">IF(CalcTable[[#This Row],[IrrPrecip]]&gt;=IC_MM,FALSE,TRUE)</f>
        <v>1</v>
      </c>
      <c r="V1562" s="13" t="b">
        <f t="shared" si="495"/>
        <v>0</v>
      </c>
      <c r="W1562" s="13" t="e">
        <f ca="1">IF(AND(IRR_DRIP=FALSE,CalcTable[[#This Row],[IrrHours]]&lt;=0),FALSE,TRUE)</f>
        <v>#NAME?</v>
      </c>
      <c r="X1562" s="13" t="e">
        <f ca="1">AND(CalcTable[[#This Row],[IrrDay]],CalcTable[[#This Row],[IrrRain]],CalcTable[[#This Row],[IrrWarm]],CalcTable[[#This Row],[IrrWindy]])</f>
        <v>#NAME?</v>
      </c>
      <c r="Y1562" s="13" t="e">
        <f t="shared" ca="1" si="496"/>
        <v>#NAME?</v>
      </c>
      <c r="Z1562" s="13" t="e">
        <f ca="1">CalcTable[[#This Row],[IrrHours]]/5</f>
        <v>#NAME?</v>
      </c>
      <c r="AA1562" s="13" t="e">
        <f ca="1">IF(CalcTable[[#This Row],[IrrFlag]]=FALSE,0,MAX(0,CalcTable[[#This Row],[VolRednWind]]*(FCAP*IRR_TARGET-CalcTable[[#This Row],[IWC]])))</f>
        <v>#NAME?</v>
      </c>
      <c r="AB1562" s="13" t="e">
        <f ca="1">CalcTable[[#This Row],[IWC]]+CalcTable[[#This Row],[Eff Precip]]+CalcTable[[#This Row],[IrrAmt]]-CalcTable[[#This Row],[AET]]</f>
        <v>#NAME?</v>
      </c>
      <c r="AC1562" s="13" t="e">
        <f ca="1">IF(CalcTable[[#This Row],[PWC]]&gt;FCAP,MIN(24*PERC,MIN(SAT,CalcTable[[#This Row],[PWC]])-FCAP),0)</f>
        <v>#NAME?</v>
      </c>
      <c r="AD1562" s="13" t="e">
        <f ca="1">IF(CalcTable[[#This Row],[PWC]]&gt;SAT,CalcTable[[#This Row],[PWC]]-SAT,0)</f>
        <v>#NAME?</v>
      </c>
      <c r="AE1562" s="13" t="e">
        <f ca="1">CalcTable[[#This Row],[PWC]]-CalcTable[[#This Row],[PercAmt]]-CalcTable[[#This Row],[Runoff]]</f>
        <v>#NAME?</v>
      </c>
      <c r="AF1562" s="13" t="e">
        <f ca="1">CalcTable[[#This Row],[IrrAmt]]/1000*CUR_IRR_AREA*10000/IRR_EFF</f>
        <v>#NAME?</v>
      </c>
      <c r="AG1562" s="147"/>
      <c r="AH1562" s="13"/>
      <c r="AI1562" s="50">
        <v>0</v>
      </c>
      <c r="AJ1562" s="50">
        <v>0</v>
      </c>
      <c r="AK1562" s="50">
        <v>0</v>
      </c>
      <c r="AL1562" s="50">
        <v>0</v>
      </c>
      <c r="AM1562" s="50"/>
      <c r="AN1562" s="50"/>
      <c r="AO1562" s="50"/>
      <c r="AP1562" s="50"/>
      <c r="AQ1562" s="50"/>
      <c r="AR1562" s="50"/>
      <c r="AS1562" s="50"/>
      <c r="AT1562" s="50"/>
      <c r="AU1562" s="50"/>
      <c r="AV1562" s="50"/>
      <c r="AW1562" s="50"/>
      <c r="AX1562" s="50">
        <f t="shared" si="507"/>
        <v>0</v>
      </c>
      <c r="AY1562" s="50"/>
      <c r="AZ1562" s="50">
        <f t="shared" si="497"/>
        <v>0</v>
      </c>
      <c r="BA1562" s="50">
        <f t="shared" si="498"/>
        <v>0</v>
      </c>
      <c r="BB1562" s="50">
        <f t="shared" si="499"/>
        <v>0</v>
      </c>
      <c r="BC1562" s="17">
        <f t="shared" si="500"/>
        <v>19705</v>
      </c>
      <c r="BD1562" s="50">
        <f t="shared" si="501"/>
        <v>0</v>
      </c>
      <c r="BE1562" s="50">
        <f t="shared" si="502"/>
        <v>0</v>
      </c>
      <c r="BF1562" s="50">
        <f t="shared" si="508"/>
        <v>0</v>
      </c>
      <c r="BG1562" s="50"/>
      <c r="BH1562" s="17">
        <f t="shared" si="503"/>
        <v>0</v>
      </c>
      <c r="BI1562" s="17">
        <f t="shared" si="511"/>
        <v>1562</v>
      </c>
      <c r="BJ1562" s="17">
        <f t="shared" si="509"/>
        <v>1562</v>
      </c>
      <c r="BK1562" s="150">
        <f t="shared" si="510"/>
        <v>25701</v>
      </c>
      <c r="BL1562" s="50" t="e">
        <f t="shared" ca="1" si="504"/>
        <v>#NAME?</v>
      </c>
      <c r="BM1562" s="50" t="e">
        <f t="shared" ca="1" si="505"/>
        <v>#NAME?</v>
      </c>
      <c r="BN1562" s="50" t="e">
        <f t="shared" ca="1" si="506"/>
        <v>#NAME?</v>
      </c>
    </row>
    <row r="1563" spans="1:66" x14ac:dyDescent="0.35">
      <c r="A1563" s="48">
        <v>25702</v>
      </c>
      <c r="B1563" s="17">
        <v>1970</v>
      </c>
      <c r="C1563" s="17">
        <v>5</v>
      </c>
      <c r="D1563" s="17">
        <v>134</v>
      </c>
      <c r="E1563" s="17">
        <v>14</v>
      </c>
      <c r="F1563" s="17">
        <v>5</v>
      </c>
      <c r="G1563" s="50">
        <v>-1.7</v>
      </c>
      <c r="H1563" s="32">
        <v>4.3080771034468137</v>
      </c>
      <c r="I1563" s="50">
        <v>2.6666666666666665</v>
      </c>
      <c r="J1563" s="13">
        <v>0</v>
      </c>
      <c r="K1563" s="13">
        <f t="shared" si="492"/>
        <v>0</v>
      </c>
      <c r="L1563" s="13">
        <f t="shared" si="493"/>
        <v>0</v>
      </c>
      <c r="M1563" s="13" t="e">
        <f ca="1">CalcTable[[#This Row],[IWC]]-AE1562</f>
        <v>#NAME?</v>
      </c>
      <c r="N1563" s="13" t="e">
        <f ca="1">IF(CalcTable[[#This Row],[Day of Year]]&lt;123,FCAP,AE1562)</f>
        <v>#NAME?</v>
      </c>
      <c r="O1563" s="17" t="e">
        <f ca="1">IF(IRR_DRIP,5,COUNTIF('IDET Wind Values'!C1547:G1547,"&lt;="&amp;IRR_MAXWIND))</f>
        <v>#NAME?</v>
      </c>
      <c r="P1563" s="13" t="e">
        <f ca="1">CalcTable[[#This Row],[ET_o]]*KL</f>
        <v>#NAME?</v>
      </c>
      <c r="Q1563" s="13" t="e">
        <f ca="1">IF(WILTPT&lt;=0,1,MAX(0,MIN(1,(CalcTable[[#This Row],[IWC]]-WILTPT)/(MAD-WILTPT))))</f>
        <v>#NAME?</v>
      </c>
      <c r="R1563" s="13" t="e">
        <f ca="1">CalcTable[[#This Row],[ETMult]]*CalcTable[[#This Row],[ETb]]</f>
        <v>#NAME?</v>
      </c>
      <c r="S1563" s="13" t="b">
        <f>INDEX(IRR_LIST,CalcTable[[#This Row],[Day of Week]]+1)</f>
        <v>1</v>
      </c>
      <c r="T1563" s="13">
        <f t="shared" ca="1" si="494"/>
        <v>1</v>
      </c>
      <c r="U1563" s="13" t="b">
        <f ca="1">IF(CalcTable[[#This Row],[IrrPrecip]]&gt;=IC_MM,FALSE,TRUE)</f>
        <v>1</v>
      </c>
      <c r="V1563" s="13" t="b">
        <f t="shared" si="495"/>
        <v>1</v>
      </c>
      <c r="W1563" s="13" t="e">
        <f ca="1">IF(AND(IRR_DRIP=FALSE,CalcTable[[#This Row],[IrrHours]]&lt;=0),FALSE,TRUE)</f>
        <v>#NAME?</v>
      </c>
      <c r="X1563" s="13" t="e">
        <f ca="1">AND(CalcTable[[#This Row],[IrrDay]],CalcTable[[#This Row],[IrrRain]],CalcTable[[#This Row],[IrrWarm]],CalcTable[[#This Row],[IrrWindy]])</f>
        <v>#NAME?</v>
      </c>
      <c r="Y1563" s="13" t="e">
        <f t="shared" ca="1" si="496"/>
        <v>#NAME?</v>
      </c>
      <c r="Z1563" s="13" t="e">
        <f ca="1">CalcTable[[#This Row],[IrrHours]]/5</f>
        <v>#NAME?</v>
      </c>
      <c r="AA1563" s="13" t="e">
        <f ca="1">IF(CalcTable[[#This Row],[IrrFlag]]=FALSE,0,MAX(0,CalcTable[[#This Row],[VolRednWind]]*(FCAP*IRR_TARGET-CalcTable[[#This Row],[IWC]])))</f>
        <v>#NAME?</v>
      </c>
      <c r="AB1563" s="13" t="e">
        <f ca="1">CalcTable[[#This Row],[IWC]]+CalcTable[[#This Row],[Eff Precip]]+CalcTable[[#This Row],[IrrAmt]]-CalcTable[[#This Row],[AET]]</f>
        <v>#NAME?</v>
      </c>
      <c r="AC1563" s="13" t="e">
        <f ca="1">IF(CalcTable[[#This Row],[PWC]]&gt;FCAP,MIN(24*PERC,MIN(SAT,CalcTable[[#This Row],[PWC]])-FCAP),0)</f>
        <v>#NAME?</v>
      </c>
      <c r="AD1563" s="13" t="e">
        <f ca="1">IF(CalcTable[[#This Row],[PWC]]&gt;SAT,CalcTable[[#This Row],[PWC]]-SAT,0)</f>
        <v>#NAME?</v>
      </c>
      <c r="AE1563" s="13" t="e">
        <f ca="1">CalcTable[[#This Row],[PWC]]-CalcTable[[#This Row],[PercAmt]]-CalcTable[[#This Row],[Runoff]]</f>
        <v>#NAME?</v>
      </c>
      <c r="AF1563" s="13" t="e">
        <f ca="1">CalcTable[[#This Row],[IrrAmt]]/1000*CUR_IRR_AREA*10000/IRR_EFF</f>
        <v>#NAME?</v>
      </c>
      <c r="AG1563" s="147"/>
      <c r="AH1563" s="13"/>
      <c r="AI1563" s="50">
        <v>0</v>
      </c>
      <c r="AJ1563" s="50">
        <v>0</v>
      </c>
      <c r="AK1563" s="50">
        <v>0</v>
      </c>
      <c r="AL1563" s="50">
        <v>0</v>
      </c>
      <c r="AM1563" s="50"/>
      <c r="AN1563" s="50"/>
      <c r="AO1563" s="50"/>
      <c r="AP1563" s="50"/>
      <c r="AQ1563" s="50"/>
      <c r="AR1563" s="50"/>
      <c r="AS1563" s="50"/>
      <c r="AT1563" s="50"/>
      <c r="AU1563" s="50"/>
      <c r="AV1563" s="50"/>
      <c r="AW1563" s="50"/>
      <c r="AX1563" s="50">
        <f t="shared" si="507"/>
        <v>0</v>
      </c>
      <c r="AY1563" s="50"/>
      <c r="AZ1563" s="50">
        <f t="shared" si="497"/>
        <v>0</v>
      </c>
      <c r="BA1563" s="50">
        <f t="shared" si="498"/>
        <v>0</v>
      </c>
      <c r="BB1563" s="50">
        <f t="shared" si="499"/>
        <v>0</v>
      </c>
      <c r="BC1563" s="17">
        <f t="shared" si="500"/>
        <v>19705</v>
      </c>
      <c r="BD1563" s="50">
        <f t="shared" si="501"/>
        <v>0</v>
      </c>
      <c r="BE1563" s="50">
        <f t="shared" si="502"/>
        <v>0</v>
      </c>
      <c r="BF1563" s="50">
        <f t="shared" si="508"/>
        <v>0</v>
      </c>
      <c r="BG1563" s="50"/>
      <c r="BH1563" s="17">
        <f t="shared" si="503"/>
        <v>0</v>
      </c>
      <c r="BI1563" s="17">
        <f t="shared" si="511"/>
        <v>1563</v>
      </c>
      <c r="BJ1563" s="17">
        <f t="shared" si="509"/>
        <v>1563</v>
      </c>
      <c r="BK1563" s="150">
        <f t="shared" si="510"/>
        <v>25702</v>
      </c>
      <c r="BL1563" s="50" t="e">
        <f t="shared" ca="1" si="504"/>
        <v>#NAME?</v>
      </c>
      <c r="BM1563" s="50" t="e">
        <f t="shared" ca="1" si="505"/>
        <v>#NAME?</v>
      </c>
      <c r="BN1563" s="50" t="e">
        <f t="shared" ca="1" si="506"/>
        <v>#NAME?</v>
      </c>
    </row>
    <row r="1564" spans="1:66" x14ac:dyDescent="0.35">
      <c r="A1564" s="48">
        <v>25703</v>
      </c>
      <c r="B1564" s="17">
        <v>1970</v>
      </c>
      <c r="C1564" s="17">
        <v>5</v>
      </c>
      <c r="D1564" s="17">
        <v>135</v>
      </c>
      <c r="E1564" s="17">
        <v>15</v>
      </c>
      <c r="F1564" s="17">
        <v>6</v>
      </c>
      <c r="G1564" s="50">
        <v>9.4</v>
      </c>
      <c r="H1564" s="32">
        <v>5.8384725236978356</v>
      </c>
      <c r="I1564" s="50">
        <v>20.333333333333332</v>
      </c>
      <c r="J1564" s="13">
        <v>0</v>
      </c>
      <c r="K1564" s="13">
        <f t="shared" si="492"/>
        <v>0</v>
      </c>
      <c r="L1564" s="13">
        <f t="shared" si="493"/>
        <v>0</v>
      </c>
      <c r="M1564" s="13" t="e">
        <f ca="1">CalcTable[[#This Row],[IWC]]-AE1563</f>
        <v>#NAME?</v>
      </c>
      <c r="N1564" s="13" t="e">
        <f ca="1">IF(CalcTable[[#This Row],[Day of Year]]&lt;123,FCAP,AE1563)</f>
        <v>#NAME?</v>
      </c>
      <c r="O1564" s="17" t="e">
        <f ca="1">IF(IRR_DRIP,5,COUNTIF('IDET Wind Values'!C1548:G1548,"&lt;="&amp;IRR_MAXWIND))</f>
        <v>#NAME?</v>
      </c>
      <c r="P1564" s="13" t="e">
        <f ca="1">CalcTable[[#This Row],[ET_o]]*KL</f>
        <v>#NAME?</v>
      </c>
      <c r="Q1564" s="13" t="e">
        <f ca="1">IF(WILTPT&lt;=0,1,MAX(0,MIN(1,(CalcTable[[#This Row],[IWC]]-WILTPT)/(MAD-WILTPT))))</f>
        <v>#NAME?</v>
      </c>
      <c r="R1564" s="13" t="e">
        <f ca="1">CalcTable[[#This Row],[ETMult]]*CalcTable[[#This Row],[ETb]]</f>
        <v>#NAME?</v>
      </c>
      <c r="S1564" s="13" t="b">
        <f>INDEX(IRR_LIST,CalcTable[[#This Row],[Day of Week]]+1)</f>
        <v>0</v>
      </c>
      <c r="T1564" s="13">
        <f t="shared" ca="1" si="494"/>
        <v>0</v>
      </c>
      <c r="U1564" s="13" t="b">
        <f ca="1">IF(CalcTable[[#This Row],[IrrPrecip]]&gt;=IC_MM,FALSE,TRUE)</f>
        <v>1</v>
      </c>
      <c r="V1564" s="13" t="b">
        <f t="shared" si="495"/>
        <v>1</v>
      </c>
      <c r="W1564" s="13" t="e">
        <f ca="1">IF(AND(IRR_DRIP=FALSE,CalcTable[[#This Row],[IrrHours]]&lt;=0),FALSE,TRUE)</f>
        <v>#NAME?</v>
      </c>
      <c r="X1564" s="13" t="e">
        <f ca="1">AND(CalcTable[[#This Row],[IrrDay]],CalcTable[[#This Row],[IrrRain]],CalcTable[[#This Row],[IrrWarm]],CalcTable[[#This Row],[IrrWindy]])</f>
        <v>#NAME?</v>
      </c>
      <c r="Y1564" s="13" t="e">
        <f t="shared" ca="1" si="496"/>
        <v>#NAME?</v>
      </c>
      <c r="Z1564" s="13" t="e">
        <f ca="1">CalcTable[[#This Row],[IrrHours]]/5</f>
        <v>#NAME?</v>
      </c>
      <c r="AA1564" s="13" t="e">
        <f ca="1">IF(CalcTable[[#This Row],[IrrFlag]]=FALSE,0,MAX(0,CalcTable[[#This Row],[VolRednWind]]*(FCAP*IRR_TARGET-CalcTable[[#This Row],[IWC]])))</f>
        <v>#NAME?</v>
      </c>
      <c r="AB1564" s="13" t="e">
        <f ca="1">CalcTable[[#This Row],[IWC]]+CalcTable[[#This Row],[Eff Precip]]+CalcTable[[#This Row],[IrrAmt]]-CalcTable[[#This Row],[AET]]</f>
        <v>#NAME?</v>
      </c>
      <c r="AC1564" s="13" t="e">
        <f ca="1">IF(CalcTable[[#This Row],[PWC]]&gt;FCAP,MIN(24*PERC,MIN(SAT,CalcTable[[#This Row],[PWC]])-FCAP),0)</f>
        <v>#NAME?</v>
      </c>
      <c r="AD1564" s="13" t="e">
        <f ca="1">IF(CalcTable[[#This Row],[PWC]]&gt;SAT,CalcTable[[#This Row],[PWC]]-SAT,0)</f>
        <v>#NAME?</v>
      </c>
      <c r="AE1564" s="13" t="e">
        <f ca="1">CalcTable[[#This Row],[PWC]]-CalcTable[[#This Row],[PercAmt]]-CalcTable[[#This Row],[Runoff]]</f>
        <v>#NAME?</v>
      </c>
      <c r="AF1564" s="13" t="e">
        <f ca="1">CalcTable[[#This Row],[IrrAmt]]/1000*CUR_IRR_AREA*10000/IRR_EFF</f>
        <v>#NAME?</v>
      </c>
      <c r="AG1564" s="147"/>
      <c r="AH1564" s="13"/>
      <c r="AI1564" s="50">
        <v>0</v>
      </c>
      <c r="AJ1564" s="50">
        <v>0</v>
      </c>
      <c r="AK1564" s="50">
        <v>0</v>
      </c>
      <c r="AL1564" s="50">
        <v>11.100805128954516</v>
      </c>
      <c r="AM1564" s="50"/>
      <c r="AN1564" s="50"/>
      <c r="AO1564" s="50"/>
      <c r="AP1564" s="50"/>
      <c r="AQ1564" s="50"/>
      <c r="AR1564" s="50"/>
      <c r="AS1564" s="50"/>
      <c r="AT1564" s="50"/>
      <c r="AU1564" s="50"/>
      <c r="AV1564" s="50"/>
      <c r="AW1564" s="50"/>
      <c r="AX1564" s="50">
        <f t="shared" si="507"/>
        <v>11.100805128954516</v>
      </c>
      <c r="AY1564" s="50"/>
      <c r="AZ1564" s="50">
        <f t="shared" si="497"/>
        <v>325.62361711599914</v>
      </c>
      <c r="BA1564" s="50">
        <f t="shared" si="498"/>
        <v>501.3569977817765</v>
      </c>
      <c r="BB1564" s="50">
        <f t="shared" si="499"/>
        <v>516.86288431110984</v>
      </c>
      <c r="BC1564" s="17">
        <f t="shared" si="500"/>
        <v>19705</v>
      </c>
      <c r="BD1564" s="50">
        <f t="shared" si="501"/>
        <v>11.100805128954516</v>
      </c>
      <c r="BE1564" s="50">
        <f t="shared" si="502"/>
        <v>325.62361711599914</v>
      </c>
      <c r="BF1564" s="50">
        <f t="shared" si="508"/>
        <v>532.61657768629084</v>
      </c>
      <c r="BG1564" s="50"/>
      <c r="BH1564" s="17">
        <f t="shared" si="503"/>
        <v>0</v>
      </c>
      <c r="BI1564" s="17">
        <f t="shared" si="511"/>
        <v>1564</v>
      </c>
      <c r="BJ1564" s="17">
        <f t="shared" si="509"/>
        <v>1564</v>
      </c>
      <c r="BK1564" s="150">
        <f t="shared" si="510"/>
        <v>25703</v>
      </c>
      <c r="BL1564" s="50" t="e">
        <f t="shared" ca="1" si="504"/>
        <v>#NAME?</v>
      </c>
      <c r="BM1564" s="50" t="e">
        <f t="shared" ca="1" si="505"/>
        <v>#NAME?</v>
      </c>
      <c r="BN1564" s="50" t="e">
        <f t="shared" ca="1" si="506"/>
        <v>#NAME?</v>
      </c>
    </row>
    <row r="1565" spans="1:66" x14ac:dyDescent="0.35">
      <c r="A1565" s="48">
        <v>25704</v>
      </c>
      <c r="B1565" s="17">
        <v>1970</v>
      </c>
      <c r="C1565" s="17">
        <v>5</v>
      </c>
      <c r="D1565" s="17">
        <v>136</v>
      </c>
      <c r="E1565" s="17">
        <v>16</v>
      </c>
      <c r="F1565" s="17">
        <v>7</v>
      </c>
      <c r="G1565" s="50">
        <v>8.3000000000000007</v>
      </c>
      <c r="H1565" s="32">
        <v>6.5302898998396008</v>
      </c>
      <c r="I1565" s="50">
        <v>11.833333333333334</v>
      </c>
      <c r="J1565" s="13">
        <v>0</v>
      </c>
      <c r="K1565" s="13">
        <f t="shared" si="492"/>
        <v>0</v>
      </c>
      <c r="L1565" s="13">
        <f t="shared" si="493"/>
        <v>0</v>
      </c>
      <c r="M1565" s="13" t="e">
        <f ca="1">CalcTable[[#This Row],[IWC]]-AE1564</f>
        <v>#NAME?</v>
      </c>
      <c r="N1565" s="13" t="e">
        <f ca="1">IF(CalcTable[[#This Row],[Day of Year]]&lt;123,FCAP,AE1564)</f>
        <v>#NAME?</v>
      </c>
      <c r="O1565" s="17" t="e">
        <f ca="1">IF(IRR_DRIP,5,COUNTIF('IDET Wind Values'!C1549:G1549,"&lt;="&amp;IRR_MAXWIND))</f>
        <v>#NAME?</v>
      </c>
      <c r="P1565" s="13" t="e">
        <f ca="1">CalcTable[[#This Row],[ET_o]]*KL</f>
        <v>#NAME?</v>
      </c>
      <c r="Q1565" s="13" t="e">
        <f ca="1">IF(WILTPT&lt;=0,1,MAX(0,MIN(1,(CalcTable[[#This Row],[IWC]]-WILTPT)/(MAD-WILTPT))))</f>
        <v>#NAME?</v>
      </c>
      <c r="R1565" s="13" t="e">
        <f ca="1">CalcTable[[#This Row],[ETMult]]*CalcTable[[#This Row],[ETb]]</f>
        <v>#NAME?</v>
      </c>
      <c r="S1565" s="13" t="b">
        <f>INDEX(IRR_LIST,CalcTable[[#This Row],[Day of Week]]+1)</f>
        <v>0</v>
      </c>
      <c r="T1565" s="13">
        <f t="shared" ca="1" si="494"/>
        <v>0</v>
      </c>
      <c r="U1565" s="13" t="b">
        <f ca="1">IF(CalcTable[[#This Row],[IrrPrecip]]&gt;=IC_MM,FALSE,TRUE)</f>
        <v>1</v>
      </c>
      <c r="V1565" s="13" t="b">
        <f t="shared" si="495"/>
        <v>1</v>
      </c>
      <c r="W1565" s="13" t="e">
        <f ca="1">IF(AND(IRR_DRIP=FALSE,CalcTable[[#This Row],[IrrHours]]&lt;=0),FALSE,TRUE)</f>
        <v>#NAME?</v>
      </c>
      <c r="X1565" s="13" t="e">
        <f ca="1">AND(CalcTable[[#This Row],[IrrDay]],CalcTable[[#This Row],[IrrRain]],CalcTable[[#This Row],[IrrWarm]],CalcTable[[#This Row],[IrrWindy]])</f>
        <v>#NAME?</v>
      </c>
      <c r="Y1565" s="13" t="e">
        <f t="shared" ca="1" si="496"/>
        <v>#NAME?</v>
      </c>
      <c r="Z1565" s="13" t="e">
        <f ca="1">CalcTable[[#This Row],[IrrHours]]/5</f>
        <v>#NAME?</v>
      </c>
      <c r="AA1565" s="13" t="e">
        <f ca="1">IF(CalcTable[[#This Row],[IrrFlag]]=FALSE,0,MAX(0,CalcTable[[#This Row],[VolRednWind]]*(FCAP*IRR_TARGET-CalcTable[[#This Row],[IWC]])))</f>
        <v>#NAME?</v>
      </c>
      <c r="AB1565" s="13" t="e">
        <f ca="1">CalcTable[[#This Row],[IWC]]+CalcTable[[#This Row],[Eff Precip]]+CalcTable[[#This Row],[IrrAmt]]-CalcTable[[#This Row],[AET]]</f>
        <v>#NAME?</v>
      </c>
      <c r="AC1565" s="13" t="e">
        <f ca="1">IF(CalcTable[[#This Row],[PWC]]&gt;FCAP,MIN(24*PERC,MIN(SAT,CalcTable[[#This Row],[PWC]])-FCAP),0)</f>
        <v>#NAME?</v>
      </c>
      <c r="AD1565" s="13" t="e">
        <f ca="1">IF(CalcTable[[#This Row],[PWC]]&gt;SAT,CalcTable[[#This Row],[PWC]]-SAT,0)</f>
        <v>#NAME?</v>
      </c>
      <c r="AE1565" s="13" t="e">
        <f ca="1">CalcTable[[#This Row],[PWC]]-CalcTable[[#This Row],[PercAmt]]-CalcTable[[#This Row],[Runoff]]</f>
        <v>#NAME?</v>
      </c>
      <c r="AF1565" s="13" t="e">
        <f ca="1">CalcTable[[#This Row],[IrrAmt]]/1000*CUR_IRR_AREA*10000/IRR_EFF</f>
        <v>#NAME?</v>
      </c>
      <c r="AG1565" s="147"/>
      <c r="AH1565" s="13"/>
      <c r="AI1565" s="50">
        <v>0</v>
      </c>
      <c r="AJ1565" s="50">
        <v>0</v>
      </c>
      <c r="AK1565" s="50">
        <v>0</v>
      </c>
      <c r="AL1565" s="50">
        <v>0</v>
      </c>
      <c r="AM1565" s="50"/>
      <c r="AN1565" s="50"/>
      <c r="AO1565" s="50"/>
      <c r="AP1565" s="50"/>
      <c r="AQ1565" s="50"/>
      <c r="AR1565" s="50"/>
      <c r="AS1565" s="50"/>
      <c r="AT1565" s="50"/>
      <c r="AU1565" s="50"/>
      <c r="AV1565" s="50"/>
      <c r="AW1565" s="50"/>
      <c r="AX1565" s="50">
        <f t="shared" si="507"/>
        <v>0</v>
      </c>
      <c r="AY1565" s="50"/>
      <c r="AZ1565" s="50">
        <f t="shared" si="497"/>
        <v>0</v>
      </c>
      <c r="BA1565" s="50">
        <f t="shared" si="498"/>
        <v>0</v>
      </c>
      <c r="BB1565" s="50">
        <f t="shared" si="499"/>
        <v>0</v>
      </c>
      <c r="BC1565" s="17">
        <f t="shared" si="500"/>
        <v>19705</v>
      </c>
      <c r="BD1565" s="50">
        <f t="shared" si="501"/>
        <v>0</v>
      </c>
      <c r="BE1565" s="50">
        <f t="shared" si="502"/>
        <v>0</v>
      </c>
      <c r="BF1565" s="50">
        <f t="shared" si="508"/>
        <v>0</v>
      </c>
      <c r="BG1565" s="50"/>
      <c r="BH1565" s="17">
        <f t="shared" si="503"/>
        <v>0</v>
      </c>
      <c r="BI1565" s="17">
        <f t="shared" si="511"/>
        <v>1565</v>
      </c>
      <c r="BJ1565" s="17">
        <f t="shared" si="509"/>
        <v>1565</v>
      </c>
      <c r="BK1565" s="150">
        <f t="shared" si="510"/>
        <v>25704</v>
      </c>
      <c r="BL1565" s="50" t="e">
        <f t="shared" ca="1" si="504"/>
        <v>#NAME?</v>
      </c>
      <c r="BM1565" s="50" t="e">
        <f t="shared" ca="1" si="505"/>
        <v>#NAME?</v>
      </c>
      <c r="BN1565" s="50" t="e">
        <f t="shared" ca="1" si="506"/>
        <v>#NAME?</v>
      </c>
    </row>
    <row r="1566" spans="1:66" x14ac:dyDescent="0.35">
      <c r="A1566" s="48">
        <v>25705</v>
      </c>
      <c r="B1566" s="17">
        <v>1970</v>
      </c>
      <c r="C1566" s="17">
        <v>5</v>
      </c>
      <c r="D1566" s="17">
        <v>137</v>
      </c>
      <c r="E1566" s="17">
        <v>17</v>
      </c>
      <c r="F1566" s="17">
        <v>1</v>
      </c>
      <c r="G1566" s="50">
        <v>4.4000000000000004</v>
      </c>
      <c r="H1566" s="32">
        <v>5.1394685845471013</v>
      </c>
      <c r="I1566" s="50">
        <v>19.333333333333332</v>
      </c>
      <c r="J1566" s="13">
        <v>0</v>
      </c>
      <c r="K1566" s="13">
        <f t="shared" si="492"/>
        <v>0</v>
      </c>
      <c r="L1566" s="13">
        <f t="shared" si="493"/>
        <v>0</v>
      </c>
      <c r="M1566" s="13" t="e">
        <f ca="1">CalcTable[[#This Row],[IWC]]-AE1565</f>
        <v>#NAME?</v>
      </c>
      <c r="N1566" s="13" t="e">
        <f ca="1">IF(CalcTable[[#This Row],[Day of Year]]&lt;123,FCAP,AE1565)</f>
        <v>#NAME?</v>
      </c>
      <c r="O1566" s="17" t="e">
        <f ca="1">IF(IRR_DRIP,5,COUNTIF('IDET Wind Values'!C1550:G1550,"&lt;="&amp;IRR_MAXWIND))</f>
        <v>#NAME?</v>
      </c>
      <c r="P1566" s="13" t="e">
        <f ca="1">CalcTable[[#This Row],[ET_o]]*KL</f>
        <v>#NAME?</v>
      </c>
      <c r="Q1566" s="13" t="e">
        <f ca="1">IF(WILTPT&lt;=0,1,MAX(0,MIN(1,(CalcTable[[#This Row],[IWC]]-WILTPT)/(MAD-WILTPT))))</f>
        <v>#NAME?</v>
      </c>
      <c r="R1566" s="13" t="e">
        <f ca="1">CalcTable[[#This Row],[ETMult]]*CalcTable[[#This Row],[ETb]]</f>
        <v>#NAME?</v>
      </c>
      <c r="S1566" s="13" t="b">
        <f>INDEX(IRR_LIST,CalcTable[[#This Row],[Day of Week]]+1)</f>
        <v>1</v>
      </c>
      <c r="T1566" s="13">
        <f t="shared" ca="1" si="494"/>
        <v>0</v>
      </c>
      <c r="U1566" s="13" t="b">
        <f ca="1">IF(CalcTable[[#This Row],[IrrPrecip]]&gt;=IC_MM,FALSE,TRUE)</f>
        <v>1</v>
      </c>
      <c r="V1566" s="13" t="b">
        <f t="shared" si="495"/>
        <v>0</v>
      </c>
      <c r="W1566" s="13" t="e">
        <f ca="1">IF(AND(IRR_DRIP=FALSE,CalcTable[[#This Row],[IrrHours]]&lt;=0),FALSE,TRUE)</f>
        <v>#NAME?</v>
      </c>
      <c r="X1566" s="13" t="e">
        <f ca="1">AND(CalcTable[[#This Row],[IrrDay]],CalcTable[[#This Row],[IrrRain]],CalcTable[[#This Row],[IrrWarm]],CalcTable[[#This Row],[IrrWindy]])</f>
        <v>#NAME?</v>
      </c>
      <c r="Y1566" s="13" t="e">
        <f t="shared" ca="1" si="496"/>
        <v>#NAME?</v>
      </c>
      <c r="Z1566" s="13" t="e">
        <f ca="1">CalcTable[[#This Row],[IrrHours]]/5</f>
        <v>#NAME?</v>
      </c>
      <c r="AA1566" s="13" t="e">
        <f ca="1">IF(CalcTable[[#This Row],[IrrFlag]]=FALSE,0,MAX(0,CalcTable[[#This Row],[VolRednWind]]*(FCAP*IRR_TARGET-CalcTable[[#This Row],[IWC]])))</f>
        <v>#NAME?</v>
      </c>
      <c r="AB1566" s="13" t="e">
        <f ca="1">CalcTable[[#This Row],[IWC]]+CalcTable[[#This Row],[Eff Precip]]+CalcTable[[#This Row],[IrrAmt]]-CalcTable[[#This Row],[AET]]</f>
        <v>#NAME?</v>
      </c>
      <c r="AC1566" s="13" t="e">
        <f ca="1">IF(CalcTable[[#This Row],[PWC]]&gt;FCAP,MIN(24*PERC,MIN(SAT,CalcTable[[#This Row],[PWC]])-FCAP),0)</f>
        <v>#NAME?</v>
      </c>
      <c r="AD1566" s="13" t="e">
        <f ca="1">IF(CalcTable[[#This Row],[PWC]]&gt;SAT,CalcTable[[#This Row],[PWC]]-SAT,0)</f>
        <v>#NAME?</v>
      </c>
      <c r="AE1566" s="13" t="e">
        <f ca="1">CalcTable[[#This Row],[PWC]]-CalcTable[[#This Row],[PercAmt]]-CalcTable[[#This Row],[Runoff]]</f>
        <v>#NAME?</v>
      </c>
      <c r="AF1566" s="13" t="e">
        <f ca="1">CalcTable[[#This Row],[IrrAmt]]/1000*CUR_IRR_AREA*10000/IRR_EFF</f>
        <v>#NAME?</v>
      </c>
      <c r="AG1566" s="147"/>
      <c r="AH1566" s="13"/>
      <c r="AI1566" s="50">
        <v>0</v>
      </c>
      <c r="AJ1566" s="50">
        <v>0</v>
      </c>
      <c r="AK1566" s="50">
        <v>0</v>
      </c>
      <c r="AL1566" s="50">
        <v>0</v>
      </c>
      <c r="AM1566" s="50"/>
      <c r="AN1566" s="50"/>
      <c r="AO1566" s="50"/>
      <c r="AP1566" s="50"/>
      <c r="AQ1566" s="50"/>
      <c r="AR1566" s="50"/>
      <c r="AS1566" s="50"/>
      <c r="AT1566" s="50"/>
      <c r="AU1566" s="50"/>
      <c r="AV1566" s="50"/>
      <c r="AW1566" s="50"/>
      <c r="AX1566" s="50">
        <f t="shared" si="507"/>
        <v>0</v>
      </c>
      <c r="AY1566" s="50"/>
      <c r="AZ1566" s="50">
        <f t="shared" si="497"/>
        <v>0</v>
      </c>
      <c r="BA1566" s="50">
        <f t="shared" si="498"/>
        <v>0</v>
      </c>
      <c r="BB1566" s="50">
        <f t="shared" si="499"/>
        <v>0</v>
      </c>
      <c r="BC1566" s="17">
        <f t="shared" si="500"/>
        <v>19705</v>
      </c>
      <c r="BD1566" s="50">
        <f t="shared" si="501"/>
        <v>0</v>
      </c>
      <c r="BE1566" s="50">
        <f t="shared" si="502"/>
        <v>0</v>
      </c>
      <c r="BF1566" s="50">
        <f t="shared" si="508"/>
        <v>0</v>
      </c>
      <c r="BG1566" s="50"/>
      <c r="BH1566" s="17">
        <f t="shared" si="503"/>
        <v>0</v>
      </c>
      <c r="BI1566" s="17">
        <f t="shared" si="511"/>
        <v>1566</v>
      </c>
      <c r="BJ1566" s="17">
        <f t="shared" si="509"/>
        <v>1566</v>
      </c>
      <c r="BK1566" s="150">
        <f t="shared" si="510"/>
        <v>25705</v>
      </c>
      <c r="BL1566" s="50" t="e">
        <f t="shared" ca="1" si="504"/>
        <v>#NAME?</v>
      </c>
      <c r="BM1566" s="50" t="e">
        <f t="shared" ca="1" si="505"/>
        <v>#NAME?</v>
      </c>
      <c r="BN1566" s="50" t="e">
        <f t="shared" ca="1" si="506"/>
        <v>#NAME?</v>
      </c>
    </row>
    <row r="1567" spans="1:66" x14ac:dyDescent="0.35">
      <c r="A1567" s="48">
        <v>25706</v>
      </c>
      <c r="B1567" s="17">
        <v>1970</v>
      </c>
      <c r="C1567" s="17">
        <v>5</v>
      </c>
      <c r="D1567" s="17">
        <v>138</v>
      </c>
      <c r="E1567" s="17">
        <v>18</v>
      </c>
      <c r="F1567" s="17">
        <v>2</v>
      </c>
      <c r="G1567" s="50">
        <v>-2.2000000000000002</v>
      </c>
      <c r="H1567" s="32">
        <v>4.8228182555892571</v>
      </c>
      <c r="I1567" s="50">
        <v>11.666666666666666</v>
      </c>
      <c r="J1567" s="13">
        <v>0</v>
      </c>
      <c r="K1567" s="13">
        <f t="shared" si="492"/>
        <v>0</v>
      </c>
      <c r="L1567" s="13">
        <f t="shared" si="493"/>
        <v>0</v>
      </c>
      <c r="M1567" s="13" t="e">
        <f ca="1">CalcTable[[#This Row],[IWC]]-AE1566</f>
        <v>#NAME?</v>
      </c>
      <c r="N1567" s="13" t="e">
        <f ca="1">IF(CalcTable[[#This Row],[Day of Year]]&lt;123,FCAP,AE1566)</f>
        <v>#NAME?</v>
      </c>
      <c r="O1567" s="17" t="e">
        <f ca="1">IF(IRR_DRIP,5,COUNTIF('IDET Wind Values'!C1551:G1551,"&lt;="&amp;IRR_MAXWIND))</f>
        <v>#NAME?</v>
      </c>
      <c r="P1567" s="13" t="e">
        <f ca="1">CalcTable[[#This Row],[ET_o]]*KL</f>
        <v>#NAME?</v>
      </c>
      <c r="Q1567" s="13" t="e">
        <f ca="1">IF(WILTPT&lt;=0,1,MAX(0,MIN(1,(CalcTable[[#This Row],[IWC]]-WILTPT)/(MAD-WILTPT))))</f>
        <v>#NAME?</v>
      </c>
      <c r="R1567" s="13" t="e">
        <f ca="1">CalcTable[[#This Row],[ETMult]]*CalcTable[[#This Row],[ETb]]</f>
        <v>#NAME?</v>
      </c>
      <c r="S1567" s="13" t="b">
        <f>INDEX(IRR_LIST,CalcTable[[#This Row],[Day of Week]]+1)</f>
        <v>0</v>
      </c>
      <c r="T1567" s="13">
        <f t="shared" ca="1" si="494"/>
        <v>0</v>
      </c>
      <c r="U1567" s="13" t="b">
        <f ca="1">IF(CalcTable[[#This Row],[IrrPrecip]]&gt;=IC_MM,FALSE,TRUE)</f>
        <v>1</v>
      </c>
      <c r="V1567" s="13" t="b">
        <f t="shared" si="495"/>
        <v>0</v>
      </c>
      <c r="W1567" s="13" t="e">
        <f ca="1">IF(AND(IRR_DRIP=FALSE,CalcTable[[#This Row],[IrrHours]]&lt;=0),FALSE,TRUE)</f>
        <v>#NAME?</v>
      </c>
      <c r="X1567" s="13" t="e">
        <f ca="1">AND(CalcTable[[#This Row],[IrrDay]],CalcTable[[#This Row],[IrrRain]],CalcTable[[#This Row],[IrrWarm]],CalcTable[[#This Row],[IrrWindy]])</f>
        <v>#NAME?</v>
      </c>
      <c r="Y1567" s="13" t="e">
        <f t="shared" ca="1" si="496"/>
        <v>#NAME?</v>
      </c>
      <c r="Z1567" s="13" t="e">
        <f ca="1">CalcTable[[#This Row],[IrrHours]]/5</f>
        <v>#NAME?</v>
      </c>
      <c r="AA1567" s="13" t="e">
        <f ca="1">IF(CalcTable[[#This Row],[IrrFlag]]=FALSE,0,MAX(0,CalcTable[[#This Row],[VolRednWind]]*(FCAP*IRR_TARGET-CalcTable[[#This Row],[IWC]])))</f>
        <v>#NAME?</v>
      </c>
      <c r="AB1567" s="13" t="e">
        <f ca="1">CalcTable[[#This Row],[IWC]]+CalcTable[[#This Row],[Eff Precip]]+CalcTable[[#This Row],[IrrAmt]]-CalcTable[[#This Row],[AET]]</f>
        <v>#NAME?</v>
      </c>
      <c r="AC1567" s="13" t="e">
        <f ca="1">IF(CalcTable[[#This Row],[PWC]]&gt;FCAP,MIN(24*PERC,MIN(SAT,CalcTable[[#This Row],[PWC]])-FCAP),0)</f>
        <v>#NAME?</v>
      </c>
      <c r="AD1567" s="13" t="e">
        <f ca="1">IF(CalcTable[[#This Row],[PWC]]&gt;SAT,CalcTable[[#This Row],[PWC]]-SAT,0)</f>
        <v>#NAME?</v>
      </c>
      <c r="AE1567" s="13" t="e">
        <f ca="1">CalcTable[[#This Row],[PWC]]-CalcTable[[#This Row],[PercAmt]]-CalcTable[[#This Row],[Runoff]]</f>
        <v>#NAME?</v>
      </c>
      <c r="AF1567" s="13" t="e">
        <f ca="1">CalcTable[[#This Row],[IrrAmt]]/1000*CUR_IRR_AREA*10000/IRR_EFF</f>
        <v>#NAME?</v>
      </c>
      <c r="AG1567" s="147"/>
      <c r="AH1567" s="13"/>
      <c r="AI1567" s="50">
        <v>0</v>
      </c>
      <c r="AJ1567" s="50">
        <v>0</v>
      </c>
      <c r="AK1567" s="50">
        <v>0</v>
      </c>
      <c r="AL1567" s="50">
        <v>0</v>
      </c>
      <c r="AM1567" s="50"/>
      <c r="AN1567" s="50"/>
      <c r="AO1567" s="50"/>
      <c r="AP1567" s="50"/>
      <c r="AQ1567" s="50"/>
      <c r="AR1567" s="50"/>
      <c r="AS1567" s="50"/>
      <c r="AT1567" s="50"/>
      <c r="AU1567" s="50"/>
      <c r="AV1567" s="50"/>
      <c r="AW1567" s="50"/>
      <c r="AX1567" s="50">
        <f t="shared" si="507"/>
        <v>0</v>
      </c>
      <c r="AY1567" s="50"/>
      <c r="AZ1567" s="50">
        <f t="shared" si="497"/>
        <v>0</v>
      </c>
      <c r="BA1567" s="50">
        <f t="shared" si="498"/>
        <v>0</v>
      </c>
      <c r="BB1567" s="50">
        <f t="shared" si="499"/>
        <v>0</v>
      </c>
      <c r="BC1567" s="17">
        <f t="shared" si="500"/>
        <v>19705</v>
      </c>
      <c r="BD1567" s="50">
        <f t="shared" si="501"/>
        <v>0</v>
      </c>
      <c r="BE1567" s="50">
        <f t="shared" si="502"/>
        <v>0</v>
      </c>
      <c r="BF1567" s="50">
        <f t="shared" si="508"/>
        <v>0</v>
      </c>
      <c r="BG1567" s="50"/>
      <c r="BH1567" s="17">
        <f t="shared" si="503"/>
        <v>0</v>
      </c>
      <c r="BI1567" s="17">
        <f t="shared" si="511"/>
        <v>1567</v>
      </c>
      <c r="BJ1567" s="17">
        <f t="shared" si="509"/>
        <v>1567</v>
      </c>
      <c r="BK1567" s="150">
        <f t="shared" si="510"/>
        <v>25706</v>
      </c>
      <c r="BL1567" s="50" t="e">
        <f t="shared" ca="1" si="504"/>
        <v>#NAME?</v>
      </c>
      <c r="BM1567" s="50" t="e">
        <f t="shared" ca="1" si="505"/>
        <v>#NAME?</v>
      </c>
      <c r="BN1567" s="50" t="e">
        <f t="shared" ca="1" si="506"/>
        <v>#NAME?</v>
      </c>
    </row>
    <row r="1568" spans="1:66" x14ac:dyDescent="0.35">
      <c r="A1568" s="48">
        <v>25707</v>
      </c>
      <c r="B1568" s="17">
        <v>1970</v>
      </c>
      <c r="C1568" s="17">
        <v>5</v>
      </c>
      <c r="D1568" s="17">
        <v>139</v>
      </c>
      <c r="E1568" s="17">
        <v>19</v>
      </c>
      <c r="F1568" s="17">
        <v>3</v>
      </c>
      <c r="G1568" s="50">
        <v>0.6</v>
      </c>
      <c r="H1568" s="32">
        <v>4.1049616964360478</v>
      </c>
      <c r="I1568" s="50">
        <v>5.166666666666667</v>
      </c>
      <c r="J1568" s="13">
        <v>0</v>
      </c>
      <c r="K1568" s="13">
        <f t="shared" si="492"/>
        <v>0</v>
      </c>
      <c r="L1568" s="13">
        <f t="shared" si="493"/>
        <v>0</v>
      </c>
      <c r="M1568" s="13" t="e">
        <f ca="1">CalcTable[[#This Row],[IWC]]-AE1567</f>
        <v>#NAME?</v>
      </c>
      <c r="N1568" s="13" t="e">
        <f ca="1">IF(CalcTable[[#This Row],[Day of Year]]&lt;123,FCAP,AE1567)</f>
        <v>#NAME?</v>
      </c>
      <c r="O1568" s="17" t="e">
        <f ca="1">IF(IRR_DRIP,5,COUNTIF('IDET Wind Values'!C1552:G1552,"&lt;="&amp;IRR_MAXWIND))</f>
        <v>#NAME?</v>
      </c>
      <c r="P1568" s="13" t="e">
        <f ca="1">CalcTable[[#This Row],[ET_o]]*KL</f>
        <v>#NAME?</v>
      </c>
      <c r="Q1568" s="13" t="e">
        <f ca="1">IF(WILTPT&lt;=0,1,MAX(0,MIN(1,(CalcTable[[#This Row],[IWC]]-WILTPT)/(MAD-WILTPT))))</f>
        <v>#NAME?</v>
      </c>
      <c r="R1568" s="13" t="e">
        <f ca="1">CalcTable[[#This Row],[ETMult]]*CalcTable[[#This Row],[ETb]]</f>
        <v>#NAME?</v>
      </c>
      <c r="S1568" s="13" t="b">
        <f>INDEX(IRR_LIST,CalcTable[[#This Row],[Day of Week]]+1)</f>
        <v>1</v>
      </c>
      <c r="T1568" s="13">
        <f t="shared" ca="1" si="494"/>
        <v>0</v>
      </c>
      <c r="U1568" s="13" t="b">
        <f ca="1">IF(CalcTable[[#This Row],[IrrPrecip]]&gt;=IC_MM,FALSE,TRUE)</f>
        <v>1</v>
      </c>
      <c r="V1568" s="13" t="b">
        <f t="shared" si="495"/>
        <v>1</v>
      </c>
      <c r="W1568" s="13" t="e">
        <f ca="1">IF(AND(IRR_DRIP=FALSE,CalcTable[[#This Row],[IrrHours]]&lt;=0),FALSE,TRUE)</f>
        <v>#NAME?</v>
      </c>
      <c r="X1568" s="13" t="e">
        <f ca="1">AND(CalcTable[[#This Row],[IrrDay]],CalcTable[[#This Row],[IrrRain]],CalcTable[[#This Row],[IrrWarm]],CalcTable[[#This Row],[IrrWindy]])</f>
        <v>#NAME?</v>
      </c>
      <c r="Y1568" s="13" t="e">
        <f t="shared" ca="1" si="496"/>
        <v>#NAME?</v>
      </c>
      <c r="Z1568" s="13" t="e">
        <f ca="1">CalcTable[[#This Row],[IrrHours]]/5</f>
        <v>#NAME?</v>
      </c>
      <c r="AA1568" s="13" t="e">
        <f ca="1">IF(CalcTable[[#This Row],[IrrFlag]]=FALSE,0,MAX(0,CalcTable[[#This Row],[VolRednWind]]*(FCAP*IRR_TARGET-CalcTable[[#This Row],[IWC]])))</f>
        <v>#NAME?</v>
      </c>
      <c r="AB1568" s="13" t="e">
        <f ca="1">CalcTable[[#This Row],[IWC]]+CalcTable[[#This Row],[Eff Precip]]+CalcTable[[#This Row],[IrrAmt]]-CalcTable[[#This Row],[AET]]</f>
        <v>#NAME?</v>
      </c>
      <c r="AC1568" s="13" t="e">
        <f ca="1">IF(CalcTable[[#This Row],[PWC]]&gt;FCAP,MIN(24*PERC,MIN(SAT,CalcTable[[#This Row],[PWC]])-FCAP),0)</f>
        <v>#NAME?</v>
      </c>
      <c r="AD1568" s="13" t="e">
        <f ca="1">IF(CalcTable[[#This Row],[PWC]]&gt;SAT,CalcTable[[#This Row],[PWC]]-SAT,0)</f>
        <v>#NAME?</v>
      </c>
      <c r="AE1568" s="13" t="e">
        <f ca="1">CalcTable[[#This Row],[PWC]]-CalcTable[[#This Row],[PercAmt]]-CalcTable[[#This Row],[Runoff]]</f>
        <v>#NAME?</v>
      </c>
      <c r="AF1568" s="13" t="e">
        <f ca="1">CalcTable[[#This Row],[IrrAmt]]/1000*CUR_IRR_AREA*10000/IRR_EFF</f>
        <v>#NAME?</v>
      </c>
      <c r="AG1568" s="147"/>
      <c r="AH1568" s="13"/>
      <c r="AI1568" s="50">
        <v>3.4414097149977496</v>
      </c>
      <c r="AJ1568" s="50">
        <v>6.6023596533902209</v>
      </c>
      <c r="AK1568" s="50">
        <v>0</v>
      </c>
      <c r="AL1568" s="50">
        <v>0</v>
      </c>
      <c r="AM1568" s="50"/>
      <c r="AN1568" s="50"/>
      <c r="AO1568" s="50"/>
      <c r="AP1568" s="50"/>
      <c r="AQ1568" s="50"/>
      <c r="AR1568" s="50"/>
      <c r="AS1568" s="50"/>
      <c r="AT1568" s="50"/>
      <c r="AU1568" s="50"/>
      <c r="AV1568" s="50"/>
      <c r="AW1568" s="50"/>
      <c r="AX1568" s="50">
        <f t="shared" si="507"/>
        <v>10.04376936838797</v>
      </c>
      <c r="AY1568" s="50"/>
      <c r="AZ1568" s="50">
        <f t="shared" si="497"/>
        <v>244.14322565274682</v>
      </c>
      <c r="BA1568" s="50">
        <f t="shared" si="498"/>
        <v>397.1853932027642</v>
      </c>
      <c r="BB1568" s="50">
        <f t="shared" si="499"/>
        <v>411.17596458915204</v>
      </c>
      <c r="BC1568" s="17">
        <f t="shared" si="500"/>
        <v>19705</v>
      </c>
      <c r="BD1568" s="50">
        <f t="shared" si="501"/>
        <v>10.04376936838797</v>
      </c>
      <c r="BE1568" s="50">
        <f t="shared" si="502"/>
        <v>244.14322565274682</v>
      </c>
      <c r="BF1568" s="50">
        <f t="shared" si="508"/>
        <v>399.34059594373554</v>
      </c>
      <c r="BG1568" s="50"/>
      <c r="BH1568" s="17">
        <f t="shared" si="503"/>
        <v>0</v>
      </c>
      <c r="BI1568" s="17">
        <f t="shared" si="511"/>
        <v>1568</v>
      </c>
      <c r="BJ1568" s="17">
        <f t="shared" si="509"/>
        <v>1568</v>
      </c>
      <c r="BK1568" s="150">
        <f t="shared" si="510"/>
        <v>25707</v>
      </c>
      <c r="BL1568" s="50" t="e">
        <f t="shared" ca="1" si="504"/>
        <v>#NAME?</v>
      </c>
      <c r="BM1568" s="50" t="e">
        <f t="shared" ca="1" si="505"/>
        <v>#NAME?</v>
      </c>
      <c r="BN1568" s="50" t="e">
        <f t="shared" ca="1" si="506"/>
        <v>#NAME?</v>
      </c>
    </row>
    <row r="1569" spans="1:66" x14ac:dyDescent="0.35">
      <c r="A1569" s="48">
        <v>25708</v>
      </c>
      <c r="B1569" s="17">
        <v>1970</v>
      </c>
      <c r="C1569" s="17">
        <v>5</v>
      </c>
      <c r="D1569" s="17">
        <v>140</v>
      </c>
      <c r="E1569" s="17">
        <v>20</v>
      </c>
      <c r="F1569" s="17">
        <v>4</v>
      </c>
      <c r="G1569" s="50">
        <v>4.4000000000000004</v>
      </c>
      <c r="H1569" s="32">
        <v>3.1897883033528225</v>
      </c>
      <c r="I1569" s="50">
        <v>14.666666666666666</v>
      </c>
      <c r="J1569" s="13">
        <v>1.3</v>
      </c>
      <c r="K1569" s="13">
        <f t="shared" si="492"/>
        <v>1.3</v>
      </c>
      <c r="L1569" s="13">
        <f t="shared" si="493"/>
        <v>0</v>
      </c>
      <c r="M1569" s="13" t="e">
        <f ca="1">CalcTable[[#This Row],[IWC]]-AE1568</f>
        <v>#NAME?</v>
      </c>
      <c r="N1569" s="13" t="e">
        <f ca="1">IF(CalcTable[[#This Row],[Day of Year]]&lt;123,FCAP,AE1568)</f>
        <v>#NAME?</v>
      </c>
      <c r="O1569" s="17" t="e">
        <f ca="1">IF(IRR_DRIP,5,COUNTIF('IDET Wind Values'!C1553:G1553,"&lt;="&amp;IRR_MAXWIND))</f>
        <v>#NAME?</v>
      </c>
      <c r="P1569" s="13" t="e">
        <f ca="1">CalcTable[[#This Row],[ET_o]]*KL</f>
        <v>#NAME?</v>
      </c>
      <c r="Q1569" s="13" t="e">
        <f ca="1">IF(WILTPT&lt;=0,1,MAX(0,MIN(1,(CalcTable[[#This Row],[IWC]]-WILTPT)/(MAD-WILTPT))))</f>
        <v>#NAME?</v>
      </c>
      <c r="R1569" s="13" t="e">
        <f ca="1">CalcTable[[#This Row],[ETMult]]*CalcTable[[#This Row],[ETb]]</f>
        <v>#NAME?</v>
      </c>
      <c r="S1569" s="13" t="b">
        <f>INDEX(IRR_LIST,CalcTable[[#This Row],[Day of Week]]+1)</f>
        <v>0</v>
      </c>
      <c r="T1569" s="13">
        <f t="shared" ca="1" si="494"/>
        <v>0</v>
      </c>
      <c r="U1569" s="13" t="b">
        <f ca="1">IF(CalcTable[[#This Row],[IrrPrecip]]&gt;=IC_MM,FALSE,TRUE)</f>
        <v>1</v>
      </c>
      <c r="V1569" s="13" t="b">
        <f t="shared" si="495"/>
        <v>0</v>
      </c>
      <c r="W1569" s="13" t="e">
        <f ca="1">IF(AND(IRR_DRIP=FALSE,CalcTable[[#This Row],[IrrHours]]&lt;=0),FALSE,TRUE)</f>
        <v>#NAME?</v>
      </c>
      <c r="X1569" s="13" t="e">
        <f ca="1">AND(CalcTable[[#This Row],[IrrDay]],CalcTable[[#This Row],[IrrRain]],CalcTable[[#This Row],[IrrWarm]],CalcTable[[#This Row],[IrrWindy]])</f>
        <v>#NAME?</v>
      </c>
      <c r="Y1569" s="13" t="e">
        <f t="shared" ca="1" si="496"/>
        <v>#NAME?</v>
      </c>
      <c r="Z1569" s="13" t="e">
        <f ca="1">CalcTable[[#This Row],[IrrHours]]/5</f>
        <v>#NAME?</v>
      </c>
      <c r="AA1569" s="13" t="e">
        <f ca="1">IF(CalcTable[[#This Row],[IrrFlag]]=FALSE,0,MAX(0,CalcTable[[#This Row],[VolRednWind]]*(FCAP*IRR_TARGET-CalcTable[[#This Row],[IWC]])))</f>
        <v>#NAME?</v>
      </c>
      <c r="AB1569" s="13" t="e">
        <f ca="1">CalcTable[[#This Row],[IWC]]+CalcTable[[#This Row],[Eff Precip]]+CalcTable[[#This Row],[IrrAmt]]-CalcTable[[#This Row],[AET]]</f>
        <v>#NAME?</v>
      </c>
      <c r="AC1569" s="13" t="e">
        <f ca="1">IF(CalcTable[[#This Row],[PWC]]&gt;FCAP,MIN(24*PERC,MIN(SAT,CalcTable[[#This Row],[PWC]])-FCAP),0)</f>
        <v>#NAME?</v>
      </c>
      <c r="AD1569" s="13" t="e">
        <f ca="1">IF(CalcTable[[#This Row],[PWC]]&gt;SAT,CalcTable[[#This Row],[PWC]]-SAT,0)</f>
        <v>#NAME?</v>
      </c>
      <c r="AE1569" s="13" t="e">
        <f ca="1">CalcTable[[#This Row],[PWC]]-CalcTable[[#This Row],[PercAmt]]-CalcTable[[#This Row],[Runoff]]</f>
        <v>#NAME?</v>
      </c>
      <c r="AF1569" s="13" t="e">
        <f ca="1">CalcTable[[#This Row],[IrrAmt]]/1000*CUR_IRR_AREA*10000/IRR_EFF</f>
        <v>#NAME?</v>
      </c>
      <c r="AG1569" s="147"/>
      <c r="AH1569" s="13"/>
      <c r="AI1569" s="50">
        <v>0</v>
      </c>
      <c r="AJ1569" s="50">
        <v>0</v>
      </c>
      <c r="AK1569" s="50">
        <v>0</v>
      </c>
      <c r="AL1569" s="50">
        <v>0</v>
      </c>
      <c r="AM1569" s="50"/>
      <c r="AN1569" s="50"/>
      <c r="AO1569" s="50"/>
      <c r="AP1569" s="50"/>
      <c r="AQ1569" s="50"/>
      <c r="AR1569" s="50"/>
      <c r="AS1569" s="50"/>
      <c r="AT1569" s="50"/>
      <c r="AU1569" s="50"/>
      <c r="AV1569" s="50"/>
      <c r="AW1569" s="50"/>
      <c r="AX1569" s="50">
        <f t="shared" si="507"/>
        <v>0</v>
      </c>
      <c r="AY1569" s="50"/>
      <c r="AZ1569" s="50">
        <f t="shared" si="497"/>
        <v>0</v>
      </c>
      <c r="BA1569" s="50">
        <f t="shared" si="498"/>
        <v>0</v>
      </c>
      <c r="BB1569" s="50">
        <f t="shared" si="499"/>
        <v>0</v>
      </c>
      <c r="BC1569" s="17">
        <f t="shared" si="500"/>
        <v>19705</v>
      </c>
      <c r="BD1569" s="50">
        <f t="shared" si="501"/>
        <v>0</v>
      </c>
      <c r="BE1569" s="50">
        <f t="shared" si="502"/>
        <v>0</v>
      </c>
      <c r="BF1569" s="50">
        <f t="shared" si="508"/>
        <v>0</v>
      </c>
      <c r="BG1569" s="50"/>
      <c r="BH1569" s="17">
        <f t="shared" si="503"/>
        <v>0</v>
      </c>
      <c r="BI1569" s="17">
        <f t="shared" si="511"/>
        <v>1569</v>
      </c>
      <c r="BJ1569" s="17">
        <f t="shared" si="509"/>
        <v>1569</v>
      </c>
      <c r="BK1569" s="150">
        <f t="shared" si="510"/>
        <v>25708</v>
      </c>
      <c r="BL1569" s="50" t="e">
        <f t="shared" ca="1" si="504"/>
        <v>#NAME?</v>
      </c>
      <c r="BM1569" s="50" t="e">
        <f t="shared" ca="1" si="505"/>
        <v>#NAME?</v>
      </c>
      <c r="BN1569" s="50" t="e">
        <f t="shared" ca="1" si="506"/>
        <v>#NAME?</v>
      </c>
    </row>
    <row r="1570" spans="1:66" x14ac:dyDescent="0.35">
      <c r="A1570" s="48">
        <v>25709</v>
      </c>
      <c r="B1570" s="17">
        <v>1970</v>
      </c>
      <c r="C1570" s="17">
        <v>5</v>
      </c>
      <c r="D1570" s="17">
        <v>141</v>
      </c>
      <c r="E1570" s="17">
        <v>21</v>
      </c>
      <c r="F1570" s="17">
        <v>5</v>
      </c>
      <c r="G1570" s="50">
        <v>0.6</v>
      </c>
      <c r="H1570" s="32">
        <v>4.2065024306622245</v>
      </c>
      <c r="I1570" s="50">
        <v>12</v>
      </c>
      <c r="J1570" s="13">
        <v>0</v>
      </c>
      <c r="K1570" s="13">
        <f t="shared" si="492"/>
        <v>0</v>
      </c>
      <c r="L1570" s="13">
        <f t="shared" si="493"/>
        <v>0</v>
      </c>
      <c r="M1570" s="13" t="e">
        <f ca="1">CalcTable[[#This Row],[IWC]]-AE1569</f>
        <v>#NAME?</v>
      </c>
      <c r="N1570" s="13" t="e">
        <f ca="1">IF(CalcTable[[#This Row],[Day of Year]]&lt;123,FCAP,AE1569)</f>
        <v>#NAME?</v>
      </c>
      <c r="O1570" s="17" t="e">
        <f ca="1">IF(IRR_DRIP,5,COUNTIF('IDET Wind Values'!C1554:G1554,"&lt;="&amp;IRR_MAXWIND))</f>
        <v>#NAME?</v>
      </c>
      <c r="P1570" s="13" t="e">
        <f ca="1">CalcTable[[#This Row],[ET_o]]*KL</f>
        <v>#NAME?</v>
      </c>
      <c r="Q1570" s="13" t="e">
        <f ca="1">IF(WILTPT&lt;=0,1,MAX(0,MIN(1,(CalcTable[[#This Row],[IWC]]-WILTPT)/(MAD-WILTPT))))</f>
        <v>#NAME?</v>
      </c>
      <c r="R1570" s="13" t="e">
        <f ca="1">CalcTable[[#This Row],[ETMult]]*CalcTable[[#This Row],[ETb]]</f>
        <v>#NAME?</v>
      </c>
      <c r="S1570" s="13" t="b">
        <f>INDEX(IRR_LIST,CalcTable[[#This Row],[Day of Week]]+1)</f>
        <v>1</v>
      </c>
      <c r="T1570" s="13">
        <f t="shared" ca="1" si="494"/>
        <v>1.3</v>
      </c>
      <c r="U1570" s="13" t="b">
        <f ca="1">IF(CalcTable[[#This Row],[IrrPrecip]]&gt;=IC_MM,FALSE,TRUE)</f>
        <v>1</v>
      </c>
      <c r="V1570" s="13" t="b">
        <f t="shared" si="495"/>
        <v>1</v>
      </c>
      <c r="W1570" s="13" t="e">
        <f ca="1">IF(AND(IRR_DRIP=FALSE,CalcTable[[#This Row],[IrrHours]]&lt;=0),FALSE,TRUE)</f>
        <v>#NAME?</v>
      </c>
      <c r="X1570" s="13" t="e">
        <f ca="1">AND(CalcTable[[#This Row],[IrrDay]],CalcTable[[#This Row],[IrrRain]],CalcTable[[#This Row],[IrrWarm]],CalcTable[[#This Row],[IrrWindy]])</f>
        <v>#NAME?</v>
      </c>
      <c r="Y1570" s="13" t="e">
        <f t="shared" ca="1" si="496"/>
        <v>#NAME?</v>
      </c>
      <c r="Z1570" s="13" t="e">
        <f ca="1">CalcTable[[#This Row],[IrrHours]]/5</f>
        <v>#NAME?</v>
      </c>
      <c r="AA1570" s="13" t="e">
        <f ca="1">IF(CalcTable[[#This Row],[IrrFlag]]=FALSE,0,MAX(0,CalcTable[[#This Row],[VolRednWind]]*(FCAP*IRR_TARGET-CalcTable[[#This Row],[IWC]])))</f>
        <v>#NAME?</v>
      </c>
      <c r="AB1570" s="13" t="e">
        <f ca="1">CalcTable[[#This Row],[IWC]]+CalcTable[[#This Row],[Eff Precip]]+CalcTable[[#This Row],[IrrAmt]]-CalcTable[[#This Row],[AET]]</f>
        <v>#NAME?</v>
      </c>
      <c r="AC1570" s="13" t="e">
        <f ca="1">IF(CalcTable[[#This Row],[PWC]]&gt;FCAP,MIN(24*PERC,MIN(SAT,CalcTable[[#This Row],[PWC]])-FCAP),0)</f>
        <v>#NAME?</v>
      </c>
      <c r="AD1570" s="13" t="e">
        <f ca="1">IF(CalcTable[[#This Row],[PWC]]&gt;SAT,CalcTable[[#This Row],[PWC]]-SAT,0)</f>
        <v>#NAME?</v>
      </c>
      <c r="AE1570" s="13" t="e">
        <f ca="1">CalcTable[[#This Row],[PWC]]-CalcTable[[#This Row],[PercAmt]]-CalcTable[[#This Row],[Runoff]]</f>
        <v>#NAME?</v>
      </c>
      <c r="AF1570" s="13" t="e">
        <f ca="1">CalcTable[[#This Row],[IrrAmt]]/1000*CUR_IRR_AREA*10000/IRR_EFF</f>
        <v>#NAME?</v>
      </c>
      <c r="AG1570" s="147"/>
      <c r="AH1570" s="13"/>
      <c r="AI1570" s="50">
        <v>2.9791144058943475</v>
      </c>
      <c r="AJ1570" s="50">
        <v>5.5933773161868858</v>
      </c>
      <c r="AK1570" s="50">
        <v>0</v>
      </c>
      <c r="AL1570" s="50">
        <v>0</v>
      </c>
      <c r="AM1570" s="50"/>
      <c r="AN1570" s="50"/>
      <c r="AO1570" s="50"/>
      <c r="AP1570" s="50"/>
      <c r="AQ1570" s="50"/>
      <c r="AR1570" s="50"/>
      <c r="AS1570" s="50"/>
      <c r="AT1570" s="50"/>
      <c r="AU1570" s="50"/>
      <c r="AV1570" s="50"/>
      <c r="AW1570" s="50"/>
      <c r="AX1570" s="50">
        <f t="shared" si="507"/>
        <v>8.5724917220812333</v>
      </c>
      <c r="AY1570" s="50"/>
      <c r="AZ1570" s="50">
        <f t="shared" si="497"/>
        <v>207.76607922793244</v>
      </c>
      <c r="BA1570" s="50">
        <f t="shared" si="498"/>
        <v>337.92373873157038</v>
      </c>
      <c r="BB1570" s="50">
        <f t="shared" si="499"/>
        <v>349.82068757483967</v>
      </c>
      <c r="BC1570" s="17">
        <f t="shared" si="500"/>
        <v>19705</v>
      </c>
      <c r="BD1570" s="50">
        <f t="shared" si="501"/>
        <v>8.5724917220812333</v>
      </c>
      <c r="BE1570" s="50">
        <f t="shared" si="502"/>
        <v>207.76607922793244</v>
      </c>
      <c r="BF1570" s="50">
        <f t="shared" si="508"/>
        <v>339.83916479331742</v>
      </c>
      <c r="BG1570" s="50"/>
      <c r="BH1570" s="17">
        <f t="shared" si="503"/>
        <v>0</v>
      </c>
      <c r="BI1570" s="17">
        <f t="shared" si="511"/>
        <v>1570</v>
      </c>
      <c r="BJ1570" s="17">
        <f t="shared" si="509"/>
        <v>1570</v>
      </c>
      <c r="BK1570" s="150">
        <f t="shared" si="510"/>
        <v>25709</v>
      </c>
      <c r="BL1570" s="50" t="e">
        <f t="shared" ca="1" si="504"/>
        <v>#NAME?</v>
      </c>
      <c r="BM1570" s="50" t="e">
        <f t="shared" ca="1" si="505"/>
        <v>#NAME?</v>
      </c>
      <c r="BN1570" s="50" t="e">
        <f t="shared" ca="1" si="506"/>
        <v>#NAME?</v>
      </c>
    </row>
    <row r="1571" spans="1:66" x14ac:dyDescent="0.35">
      <c r="A1571" s="48">
        <v>25710</v>
      </c>
      <c r="B1571" s="17">
        <v>1970</v>
      </c>
      <c r="C1571" s="17">
        <v>5</v>
      </c>
      <c r="D1571" s="17">
        <v>142</v>
      </c>
      <c r="E1571" s="17">
        <v>22</v>
      </c>
      <c r="F1571" s="17">
        <v>6</v>
      </c>
      <c r="G1571" s="50">
        <v>6.7</v>
      </c>
      <c r="H1571" s="32">
        <v>4.8372529673186246</v>
      </c>
      <c r="I1571" s="50">
        <v>12.333333333333334</v>
      </c>
      <c r="J1571" s="13">
        <v>0</v>
      </c>
      <c r="K1571" s="13">
        <f t="shared" si="492"/>
        <v>0</v>
      </c>
      <c r="L1571" s="13">
        <f t="shared" si="493"/>
        <v>0</v>
      </c>
      <c r="M1571" s="13" t="e">
        <f ca="1">CalcTable[[#This Row],[IWC]]-AE1570</f>
        <v>#NAME?</v>
      </c>
      <c r="N1571" s="13" t="e">
        <f ca="1">IF(CalcTable[[#This Row],[Day of Year]]&lt;123,FCAP,AE1570)</f>
        <v>#NAME?</v>
      </c>
      <c r="O1571" s="17" t="e">
        <f ca="1">IF(IRR_DRIP,5,COUNTIF('IDET Wind Values'!C1555:G1555,"&lt;="&amp;IRR_MAXWIND))</f>
        <v>#NAME?</v>
      </c>
      <c r="P1571" s="13" t="e">
        <f ca="1">CalcTable[[#This Row],[ET_o]]*KL</f>
        <v>#NAME?</v>
      </c>
      <c r="Q1571" s="13" t="e">
        <f ca="1">IF(WILTPT&lt;=0,1,MAX(0,MIN(1,(CalcTable[[#This Row],[IWC]]-WILTPT)/(MAD-WILTPT))))</f>
        <v>#NAME?</v>
      </c>
      <c r="R1571" s="13" t="e">
        <f ca="1">CalcTable[[#This Row],[ETMult]]*CalcTable[[#This Row],[ETb]]</f>
        <v>#NAME?</v>
      </c>
      <c r="S1571" s="13" t="b">
        <f>INDEX(IRR_LIST,CalcTable[[#This Row],[Day of Week]]+1)</f>
        <v>0</v>
      </c>
      <c r="T1571" s="13">
        <f t="shared" ca="1" si="494"/>
        <v>1.3</v>
      </c>
      <c r="U1571" s="13" t="b">
        <f ca="1">IF(CalcTable[[#This Row],[IrrPrecip]]&gt;=IC_MM,FALSE,TRUE)</f>
        <v>1</v>
      </c>
      <c r="V1571" s="13" t="b">
        <f t="shared" si="495"/>
        <v>1</v>
      </c>
      <c r="W1571" s="13" t="e">
        <f ca="1">IF(AND(IRR_DRIP=FALSE,CalcTable[[#This Row],[IrrHours]]&lt;=0),FALSE,TRUE)</f>
        <v>#NAME?</v>
      </c>
      <c r="X1571" s="13" t="e">
        <f ca="1">AND(CalcTable[[#This Row],[IrrDay]],CalcTable[[#This Row],[IrrRain]],CalcTable[[#This Row],[IrrWarm]],CalcTable[[#This Row],[IrrWindy]])</f>
        <v>#NAME?</v>
      </c>
      <c r="Y1571" s="13" t="e">
        <f t="shared" ca="1" si="496"/>
        <v>#NAME?</v>
      </c>
      <c r="Z1571" s="13" t="e">
        <f ca="1">CalcTable[[#This Row],[IrrHours]]/5</f>
        <v>#NAME?</v>
      </c>
      <c r="AA1571" s="13" t="e">
        <f ca="1">IF(CalcTable[[#This Row],[IrrFlag]]=FALSE,0,MAX(0,CalcTable[[#This Row],[VolRednWind]]*(FCAP*IRR_TARGET-CalcTable[[#This Row],[IWC]])))</f>
        <v>#NAME?</v>
      </c>
      <c r="AB1571" s="13" t="e">
        <f ca="1">CalcTable[[#This Row],[IWC]]+CalcTable[[#This Row],[Eff Precip]]+CalcTable[[#This Row],[IrrAmt]]-CalcTable[[#This Row],[AET]]</f>
        <v>#NAME?</v>
      </c>
      <c r="AC1571" s="13" t="e">
        <f ca="1">IF(CalcTable[[#This Row],[PWC]]&gt;FCAP,MIN(24*PERC,MIN(SAT,CalcTable[[#This Row],[PWC]])-FCAP),0)</f>
        <v>#NAME?</v>
      </c>
      <c r="AD1571" s="13" t="e">
        <f ca="1">IF(CalcTable[[#This Row],[PWC]]&gt;SAT,CalcTable[[#This Row],[PWC]]-SAT,0)</f>
        <v>#NAME?</v>
      </c>
      <c r="AE1571" s="13" t="e">
        <f ca="1">CalcTable[[#This Row],[PWC]]-CalcTable[[#This Row],[PercAmt]]-CalcTable[[#This Row],[Runoff]]</f>
        <v>#NAME?</v>
      </c>
      <c r="AF1571" s="13" t="e">
        <f ca="1">CalcTable[[#This Row],[IrrAmt]]/1000*CUR_IRR_AREA*10000/IRR_EFF</f>
        <v>#NAME?</v>
      </c>
      <c r="AG1571" s="147"/>
      <c r="AH1571" s="13"/>
      <c r="AI1571" s="50">
        <v>0</v>
      </c>
      <c r="AJ1571" s="50">
        <v>0</v>
      </c>
      <c r="AK1571" s="50">
        <v>0</v>
      </c>
      <c r="AL1571" s="50">
        <v>11.998385563219996</v>
      </c>
      <c r="AM1571" s="50"/>
      <c r="AN1571" s="50"/>
      <c r="AO1571" s="50"/>
      <c r="AP1571" s="50"/>
      <c r="AQ1571" s="50"/>
      <c r="AR1571" s="50"/>
      <c r="AS1571" s="50"/>
      <c r="AT1571" s="50"/>
      <c r="AU1571" s="50"/>
      <c r="AV1571" s="50"/>
      <c r="AW1571" s="50"/>
      <c r="AX1571" s="50">
        <f t="shared" si="507"/>
        <v>11.998385563219996</v>
      </c>
      <c r="AY1571" s="50"/>
      <c r="AZ1571" s="50">
        <f t="shared" si="497"/>
        <v>351.95264318778658</v>
      </c>
      <c r="BA1571" s="50">
        <f t="shared" si="498"/>
        <v>541.895339511354</v>
      </c>
      <c r="BB1571" s="50">
        <f t="shared" si="499"/>
        <v>558.65498918696289</v>
      </c>
      <c r="BC1571" s="17">
        <f t="shared" si="500"/>
        <v>19705</v>
      </c>
      <c r="BD1571" s="50">
        <f t="shared" si="501"/>
        <v>11.998385563219996</v>
      </c>
      <c r="BE1571" s="50">
        <f t="shared" si="502"/>
        <v>351.95264318778658</v>
      </c>
      <c r="BF1571" s="50">
        <f t="shared" si="508"/>
        <v>575.68248268535274</v>
      </c>
      <c r="BG1571" s="50"/>
      <c r="BH1571" s="17">
        <f t="shared" si="503"/>
        <v>0</v>
      </c>
      <c r="BI1571" s="17">
        <f t="shared" si="511"/>
        <v>1571</v>
      </c>
      <c r="BJ1571" s="17">
        <f t="shared" si="509"/>
        <v>1571</v>
      </c>
      <c r="BK1571" s="150">
        <f t="shared" si="510"/>
        <v>25710</v>
      </c>
      <c r="BL1571" s="50" t="e">
        <f t="shared" ca="1" si="504"/>
        <v>#NAME?</v>
      </c>
      <c r="BM1571" s="50" t="e">
        <f t="shared" ca="1" si="505"/>
        <v>#NAME?</v>
      </c>
      <c r="BN1571" s="50" t="e">
        <f t="shared" ca="1" si="506"/>
        <v>#NAME?</v>
      </c>
    </row>
    <row r="1572" spans="1:66" x14ac:dyDescent="0.35">
      <c r="A1572" s="48">
        <v>25711</v>
      </c>
      <c r="B1572" s="17">
        <v>1970</v>
      </c>
      <c r="C1572" s="17">
        <v>5</v>
      </c>
      <c r="D1572" s="17">
        <v>143</v>
      </c>
      <c r="E1572" s="17">
        <v>23</v>
      </c>
      <c r="F1572" s="17">
        <v>7</v>
      </c>
      <c r="G1572" s="50">
        <v>5</v>
      </c>
      <c r="H1572" s="32">
        <v>5.0571244751864084</v>
      </c>
      <c r="I1572" s="50">
        <v>13</v>
      </c>
      <c r="J1572" s="13">
        <v>0</v>
      </c>
      <c r="K1572" s="13">
        <f t="shared" si="492"/>
        <v>0</v>
      </c>
      <c r="L1572" s="13">
        <f t="shared" si="493"/>
        <v>0</v>
      </c>
      <c r="M1572" s="13" t="e">
        <f ca="1">CalcTable[[#This Row],[IWC]]-AE1571</f>
        <v>#NAME?</v>
      </c>
      <c r="N1572" s="13" t="e">
        <f ca="1">IF(CalcTable[[#This Row],[Day of Year]]&lt;123,FCAP,AE1571)</f>
        <v>#NAME?</v>
      </c>
      <c r="O1572" s="17" t="e">
        <f ca="1">IF(IRR_DRIP,5,COUNTIF('IDET Wind Values'!C1556:G1556,"&lt;="&amp;IRR_MAXWIND))</f>
        <v>#NAME?</v>
      </c>
      <c r="P1572" s="13" t="e">
        <f ca="1">CalcTable[[#This Row],[ET_o]]*KL</f>
        <v>#NAME?</v>
      </c>
      <c r="Q1572" s="13" t="e">
        <f ca="1">IF(WILTPT&lt;=0,1,MAX(0,MIN(1,(CalcTable[[#This Row],[IWC]]-WILTPT)/(MAD-WILTPT))))</f>
        <v>#NAME?</v>
      </c>
      <c r="R1572" s="13" t="e">
        <f ca="1">CalcTable[[#This Row],[ETMult]]*CalcTable[[#This Row],[ETb]]</f>
        <v>#NAME?</v>
      </c>
      <c r="S1572" s="13" t="b">
        <f>INDEX(IRR_LIST,CalcTable[[#This Row],[Day of Week]]+1)</f>
        <v>0</v>
      </c>
      <c r="T1572" s="13">
        <f t="shared" ca="1" si="494"/>
        <v>0</v>
      </c>
      <c r="U1572" s="13" t="b">
        <f ca="1">IF(CalcTable[[#This Row],[IrrPrecip]]&gt;=IC_MM,FALSE,TRUE)</f>
        <v>1</v>
      </c>
      <c r="V1572" s="13" t="b">
        <f t="shared" si="495"/>
        <v>1</v>
      </c>
      <c r="W1572" s="13" t="e">
        <f ca="1">IF(AND(IRR_DRIP=FALSE,CalcTable[[#This Row],[IrrHours]]&lt;=0),FALSE,TRUE)</f>
        <v>#NAME?</v>
      </c>
      <c r="X1572" s="13" t="e">
        <f ca="1">AND(CalcTable[[#This Row],[IrrDay]],CalcTable[[#This Row],[IrrRain]],CalcTable[[#This Row],[IrrWarm]],CalcTable[[#This Row],[IrrWindy]])</f>
        <v>#NAME?</v>
      </c>
      <c r="Y1572" s="13" t="e">
        <f t="shared" ca="1" si="496"/>
        <v>#NAME?</v>
      </c>
      <c r="Z1572" s="13" t="e">
        <f ca="1">CalcTable[[#This Row],[IrrHours]]/5</f>
        <v>#NAME?</v>
      </c>
      <c r="AA1572" s="13" t="e">
        <f ca="1">IF(CalcTable[[#This Row],[IrrFlag]]=FALSE,0,MAX(0,CalcTable[[#This Row],[VolRednWind]]*(FCAP*IRR_TARGET-CalcTable[[#This Row],[IWC]])))</f>
        <v>#NAME?</v>
      </c>
      <c r="AB1572" s="13" t="e">
        <f ca="1">CalcTable[[#This Row],[IWC]]+CalcTable[[#This Row],[Eff Precip]]+CalcTable[[#This Row],[IrrAmt]]-CalcTable[[#This Row],[AET]]</f>
        <v>#NAME?</v>
      </c>
      <c r="AC1572" s="13" t="e">
        <f ca="1">IF(CalcTable[[#This Row],[PWC]]&gt;FCAP,MIN(24*PERC,MIN(SAT,CalcTable[[#This Row],[PWC]])-FCAP),0)</f>
        <v>#NAME?</v>
      </c>
      <c r="AD1572" s="13" t="e">
        <f ca="1">IF(CalcTable[[#This Row],[PWC]]&gt;SAT,CalcTable[[#This Row],[PWC]]-SAT,0)</f>
        <v>#NAME?</v>
      </c>
      <c r="AE1572" s="13" t="e">
        <f ca="1">CalcTable[[#This Row],[PWC]]-CalcTable[[#This Row],[PercAmt]]-CalcTable[[#This Row],[Runoff]]</f>
        <v>#NAME?</v>
      </c>
      <c r="AF1572" s="13" t="e">
        <f ca="1">CalcTable[[#This Row],[IrrAmt]]/1000*CUR_IRR_AREA*10000/IRR_EFF</f>
        <v>#NAME?</v>
      </c>
      <c r="AG1572" s="147"/>
      <c r="AH1572" s="13"/>
      <c r="AI1572" s="50">
        <v>0</v>
      </c>
      <c r="AJ1572" s="50">
        <v>0</v>
      </c>
      <c r="AK1572" s="50">
        <v>0</v>
      </c>
      <c r="AL1572" s="50">
        <v>0</v>
      </c>
      <c r="AM1572" s="50"/>
      <c r="AN1572" s="50"/>
      <c r="AO1572" s="50"/>
      <c r="AP1572" s="50"/>
      <c r="AQ1572" s="50"/>
      <c r="AR1572" s="50"/>
      <c r="AS1572" s="50"/>
      <c r="AT1572" s="50"/>
      <c r="AU1572" s="50"/>
      <c r="AV1572" s="50"/>
      <c r="AW1572" s="50"/>
      <c r="AX1572" s="50">
        <f t="shared" si="507"/>
        <v>0</v>
      </c>
      <c r="AY1572" s="50"/>
      <c r="AZ1572" s="50">
        <f t="shared" si="497"/>
        <v>0</v>
      </c>
      <c r="BA1572" s="50">
        <f t="shared" si="498"/>
        <v>0</v>
      </c>
      <c r="BB1572" s="50">
        <f t="shared" si="499"/>
        <v>0</v>
      </c>
      <c r="BC1572" s="17">
        <f t="shared" si="500"/>
        <v>19705</v>
      </c>
      <c r="BD1572" s="50">
        <f t="shared" si="501"/>
        <v>0</v>
      </c>
      <c r="BE1572" s="50">
        <f t="shared" si="502"/>
        <v>0</v>
      </c>
      <c r="BF1572" s="50">
        <f t="shared" si="508"/>
        <v>0</v>
      </c>
      <c r="BG1572" s="50"/>
      <c r="BH1572" s="17">
        <f t="shared" si="503"/>
        <v>0</v>
      </c>
      <c r="BI1572" s="17">
        <f t="shared" si="511"/>
        <v>1572</v>
      </c>
      <c r="BJ1572" s="17">
        <f t="shared" si="509"/>
        <v>1572</v>
      </c>
      <c r="BK1572" s="150">
        <f t="shared" si="510"/>
        <v>25711</v>
      </c>
      <c r="BL1572" s="50" t="e">
        <f t="shared" ca="1" si="504"/>
        <v>#NAME?</v>
      </c>
      <c r="BM1572" s="50" t="e">
        <f t="shared" ca="1" si="505"/>
        <v>#NAME?</v>
      </c>
      <c r="BN1572" s="50" t="e">
        <f t="shared" ca="1" si="506"/>
        <v>#NAME?</v>
      </c>
    </row>
    <row r="1573" spans="1:66" x14ac:dyDescent="0.35">
      <c r="A1573" s="48">
        <v>25712</v>
      </c>
      <c r="B1573" s="17">
        <v>1970</v>
      </c>
      <c r="C1573" s="17">
        <v>5</v>
      </c>
      <c r="D1573" s="17">
        <v>144</v>
      </c>
      <c r="E1573" s="17">
        <v>24</v>
      </c>
      <c r="F1573" s="17">
        <v>1</v>
      </c>
      <c r="G1573" s="50">
        <v>4.4000000000000004</v>
      </c>
      <c r="H1573" s="32">
        <v>5.2487200772046778</v>
      </c>
      <c r="I1573" s="50">
        <v>30</v>
      </c>
      <c r="J1573" s="13">
        <v>0</v>
      </c>
      <c r="K1573" s="13">
        <f t="shared" si="492"/>
        <v>0</v>
      </c>
      <c r="L1573" s="13">
        <f t="shared" si="493"/>
        <v>0</v>
      </c>
      <c r="M1573" s="13" t="e">
        <f ca="1">CalcTable[[#This Row],[IWC]]-AE1572</f>
        <v>#NAME?</v>
      </c>
      <c r="N1573" s="13" t="e">
        <f ca="1">IF(CalcTable[[#This Row],[Day of Year]]&lt;123,FCAP,AE1572)</f>
        <v>#NAME?</v>
      </c>
      <c r="O1573" s="17" t="e">
        <f ca="1">IF(IRR_DRIP,5,COUNTIF('IDET Wind Values'!C1557:G1557,"&lt;="&amp;IRR_MAXWIND))</f>
        <v>#NAME?</v>
      </c>
      <c r="P1573" s="13" t="e">
        <f ca="1">CalcTable[[#This Row],[ET_o]]*KL</f>
        <v>#NAME?</v>
      </c>
      <c r="Q1573" s="13" t="e">
        <f ca="1">IF(WILTPT&lt;=0,1,MAX(0,MIN(1,(CalcTable[[#This Row],[IWC]]-WILTPT)/(MAD-WILTPT))))</f>
        <v>#NAME?</v>
      </c>
      <c r="R1573" s="13" t="e">
        <f ca="1">CalcTable[[#This Row],[ETMult]]*CalcTable[[#This Row],[ETb]]</f>
        <v>#NAME?</v>
      </c>
      <c r="S1573" s="13" t="b">
        <f>INDEX(IRR_LIST,CalcTable[[#This Row],[Day of Week]]+1)</f>
        <v>1</v>
      </c>
      <c r="T1573" s="13">
        <f t="shared" ca="1" si="494"/>
        <v>0</v>
      </c>
      <c r="U1573" s="13" t="b">
        <f ca="1">IF(CalcTable[[#This Row],[IrrPrecip]]&gt;=IC_MM,FALSE,TRUE)</f>
        <v>1</v>
      </c>
      <c r="V1573" s="13" t="b">
        <f t="shared" si="495"/>
        <v>1</v>
      </c>
      <c r="W1573" s="13" t="e">
        <f ca="1">IF(AND(IRR_DRIP=FALSE,CalcTable[[#This Row],[IrrHours]]&lt;=0),FALSE,TRUE)</f>
        <v>#NAME?</v>
      </c>
      <c r="X1573" s="13" t="e">
        <f ca="1">AND(CalcTable[[#This Row],[IrrDay]],CalcTable[[#This Row],[IrrRain]],CalcTable[[#This Row],[IrrWarm]],CalcTable[[#This Row],[IrrWindy]])</f>
        <v>#NAME?</v>
      </c>
      <c r="Y1573" s="13" t="e">
        <f t="shared" ca="1" si="496"/>
        <v>#NAME?</v>
      </c>
      <c r="Z1573" s="13" t="e">
        <f ca="1">CalcTable[[#This Row],[IrrHours]]/5</f>
        <v>#NAME?</v>
      </c>
      <c r="AA1573" s="13" t="e">
        <f ca="1">IF(CalcTable[[#This Row],[IrrFlag]]=FALSE,0,MAX(0,CalcTable[[#This Row],[VolRednWind]]*(FCAP*IRR_TARGET-CalcTable[[#This Row],[IWC]])))</f>
        <v>#NAME?</v>
      </c>
      <c r="AB1573" s="13" t="e">
        <f ca="1">CalcTable[[#This Row],[IWC]]+CalcTable[[#This Row],[Eff Precip]]+CalcTable[[#This Row],[IrrAmt]]-CalcTable[[#This Row],[AET]]</f>
        <v>#NAME?</v>
      </c>
      <c r="AC1573" s="13" t="e">
        <f ca="1">IF(CalcTable[[#This Row],[PWC]]&gt;FCAP,MIN(24*PERC,MIN(SAT,CalcTable[[#This Row],[PWC]])-FCAP),0)</f>
        <v>#NAME?</v>
      </c>
      <c r="AD1573" s="13" t="e">
        <f ca="1">IF(CalcTable[[#This Row],[PWC]]&gt;SAT,CalcTable[[#This Row],[PWC]]-SAT,0)</f>
        <v>#NAME?</v>
      </c>
      <c r="AE1573" s="13" t="e">
        <f ca="1">CalcTable[[#This Row],[PWC]]-CalcTable[[#This Row],[PercAmt]]-CalcTable[[#This Row],[Runoff]]</f>
        <v>#NAME?</v>
      </c>
      <c r="AF1573" s="13" t="e">
        <f ca="1">CalcTable[[#This Row],[IrrAmt]]/1000*CUR_IRR_AREA*10000/IRR_EFF</f>
        <v>#NAME?</v>
      </c>
      <c r="AG1573" s="147"/>
      <c r="AH1573" s="13"/>
      <c r="AI1573" s="50">
        <v>16.160970216069941</v>
      </c>
      <c r="AJ1573" s="50">
        <v>28.454654479268939</v>
      </c>
      <c r="AK1573" s="50">
        <v>0</v>
      </c>
      <c r="AL1573" s="50">
        <v>0</v>
      </c>
      <c r="AM1573" s="50"/>
      <c r="AN1573" s="50"/>
      <c r="AO1573" s="50"/>
      <c r="AP1573" s="50"/>
      <c r="AQ1573" s="50"/>
      <c r="AR1573" s="50"/>
      <c r="AS1573" s="50"/>
      <c r="AT1573" s="50"/>
      <c r="AU1573" s="50"/>
      <c r="AV1573" s="50"/>
      <c r="AW1573" s="50"/>
      <c r="AX1573" s="50">
        <f t="shared" si="507"/>
        <v>44.61562469533888</v>
      </c>
      <c r="AY1573" s="50"/>
      <c r="AZ1573" s="50">
        <f t="shared" si="497"/>
        <v>1071.697427894248</v>
      </c>
      <c r="BA1573" s="50">
        <f t="shared" si="498"/>
        <v>1741.7957807080793</v>
      </c>
      <c r="BB1573" s="50">
        <f t="shared" si="499"/>
        <v>1803.0203207998104</v>
      </c>
      <c r="BC1573" s="17">
        <f t="shared" si="500"/>
        <v>19705</v>
      </c>
      <c r="BD1573" s="50">
        <f t="shared" si="501"/>
        <v>44.61562469533888</v>
      </c>
      <c r="BE1573" s="50">
        <f t="shared" si="502"/>
        <v>1071.697427894248</v>
      </c>
      <c r="BF1573" s="50">
        <f t="shared" si="508"/>
        <v>1752.9558249360439</v>
      </c>
      <c r="BG1573" s="50"/>
      <c r="BH1573" s="17">
        <f t="shared" si="503"/>
        <v>0</v>
      </c>
      <c r="BI1573" s="17">
        <f t="shared" si="511"/>
        <v>1573</v>
      </c>
      <c r="BJ1573" s="17">
        <f t="shared" si="509"/>
        <v>1573</v>
      </c>
      <c r="BK1573" s="150">
        <f t="shared" si="510"/>
        <v>25712</v>
      </c>
      <c r="BL1573" s="50" t="e">
        <f t="shared" ca="1" si="504"/>
        <v>#NAME?</v>
      </c>
      <c r="BM1573" s="50" t="e">
        <f t="shared" ca="1" si="505"/>
        <v>#NAME?</v>
      </c>
      <c r="BN1573" s="50" t="e">
        <f t="shared" ca="1" si="506"/>
        <v>#NAME?</v>
      </c>
    </row>
    <row r="1574" spans="1:66" x14ac:dyDescent="0.35">
      <c r="A1574" s="48">
        <v>25713</v>
      </c>
      <c r="B1574" s="17">
        <v>1970</v>
      </c>
      <c r="C1574" s="17">
        <v>5</v>
      </c>
      <c r="D1574" s="17">
        <v>145</v>
      </c>
      <c r="E1574" s="17">
        <v>25</v>
      </c>
      <c r="F1574" s="17">
        <v>2</v>
      </c>
      <c r="G1574" s="50">
        <v>3.3</v>
      </c>
      <c r="H1574" s="32">
        <v>5.3175961050222638</v>
      </c>
      <c r="I1574" s="50">
        <v>2.3333333333333335</v>
      </c>
      <c r="J1574" s="13">
        <v>0</v>
      </c>
      <c r="K1574" s="13">
        <f t="shared" si="492"/>
        <v>0</v>
      </c>
      <c r="L1574" s="13">
        <f t="shared" si="493"/>
        <v>0</v>
      </c>
      <c r="M1574" s="13" t="e">
        <f ca="1">CalcTable[[#This Row],[IWC]]-AE1573</f>
        <v>#NAME?</v>
      </c>
      <c r="N1574" s="13" t="e">
        <f ca="1">IF(CalcTable[[#This Row],[Day of Year]]&lt;123,FCAP,AE1573)</f>
        <v>#NAME?</v>
      </c>
      <c r="O1574" s="17" t="e">
        <f ca="1">IF(IRR_DRIP,5,COUNTIF('IDET Wind Values'!C1558:G1558,"&lt;="&amp;IRR_MAXWIND))</f>
        <v>#NAME?</v>
      </c>
      <c r="P1574" s="13" t="e">
        <f ca="1">CalcTable[[#This Row],[ET_o]]*KL</f>
        <v>#NAME?</v>
      </c>
      <c r="Q1574" s="13" t="e">
        <f ca="1">IF(WILTPT&lt;=0,1,MAX(0,MIN(1,(CalcTable[[#This Row],[IWC]]-WILTPT)/(MAD-WILTPT))))</f>
        <v>#NAME?</v>
      </c>
      <c r="R1574" s="13" t="e">
        <f ca="1">CalcTable[[#This Row],[ETMult]]*CalcTable[[#This Row],[ETb]]</f>
        <v>#NAME?</v>
      </c>
      <c r="S1574" s="13" t="b">
        <f>INDEX(IRR_LIST,CalcTable[[#This Row],[Day of Week]]+1)</f>
        <v>0</v>
      </c>
      <c r="T1574" s="13">
        <f t="shared" ca="1" si="494"/>
        <v>0</v>
      </c>
      <c r="U1574" s="13" t="b">
        <f ca="1">IF(CalcTable[[#This Row],[IrrPrecip]]&gt;=IC_MM,FALSE,TRUE)</f>
        <v>1</v>
      </c>
      <c r="V1574" s="13" t="b">
        <f t="shared" si="495"/>
        <v>1</v>
      </c>
      <c r="W1574" s="13" t="e">
        <f ca="1">IF(AND(IRR_DRIP=FALSE,CalcTable[[#This Row],[IrrHours]]&lt;=0),FALSE,TRUE)</f>
        <v>#NAME?</v>
      </c>
      <c r="X1574" s="13" t="e">
        <f ca="1">AND(CalcTable[[#This Row],[IrrDay]],CalcTable[[#This Row],[IrrRain]],CalcTable[[#This Row],[IrrWarm]],CalcTable[[#This Row],[IrrWindy]])</f>
        <v>#NAME?</v>
      </c>
      <c r="Y1574" s="13" t="e">
        <f t="shared" ca="1" si="496"/>
        <v>#NAME?</v>
      </c>
      <c r="Z1574" s="13" t="e">
        <f ca="1">CalcTable[[#This Row],[IrrHours]]/5</f>
        <v>#NAME?</v>
      </c>
      <c r="AA1574" s="13" t="e">
        <f ca="1">IF(CalcTable[[#This Row],[IrrFlag]]=FALSE,0,MAX(0,CalcTable[[#This Row],[VolRednWind]]*(FCAP*IRR_TARGET-CalcTable[[#This Row],[IWC]])))</f>
        <v>#NAME?</v>
      </c>
      <c r="AB1574" s="13" t="e">
        <f ca="1">CalcTable[[#This Row],[IWC]]+CalcTable[[#This Row],[Eff Precip]]+CalcTable[[#This Row],[IrrAmt]]-CalcTable[[#This Row],[AET]]</f>
        <v>#NAME?</v>
      </c>
      <c r="AC1574" s="13" t="e">
        <f ca="1">IF(CalcTable[[#This Row],[PWC]]&gt;FCAP,MIN(24*PERC,MIN(SAT,CalcTable[[#This Row],[PWC]])-FCAP),0)</f>
        <v>#NAME?</v>
      </c>
      <c r="AD1574" s="13" t="e">
        <f ca="1">IF(CalcTable[[#This Row],[PWC]]&gt;SAT,CalcTable[[#This Row],[PWC]]-SAT,0)</f>
        <v>#NAME?</v>
      </c>
      <c r="AE1574" s="13" t="e">
        <f ca="1">CalcTable[[#This Row],[PWC]]-CalcTable[[#This Row],[PercAmt]]-CalcTable[[#This Row],[Runoff]]</f>
        <v>#NAME?</v>
      </c>
      <c r="AF1574" s="13" t="e">
        <f ca="1">CalcTable[[#This Row],[IrrAmt]]/1000*CUR_IRR_AREA*10000/IRR_EFF</f>
        <v>#NAME?</v>
      </c>
      <c r="AG1574" s="147"/>
      <c r="AH1574" s="13"/>
      <c r="AI1574" s="50">
        <v>0</v>
      </c>
      <c r="AJ1574" s="50">
        <v>0</v>
      </c>
      <c r="AK1574" s="50">
        <v>0</v>
      </c>
      <c r="AL1574" s="50">
        <v>7.9482145038151018</v>
      </c>
      <c r="AM1574" s="50"/>
      <c r="AN1574" s="50"/>
      <c r="AO1574" s="50"/>
      <c r="AP1574" s="50"/>
      <c r="AQ1574" s="50"/>
      <c r="AR1574" s="50"/>
      <c r="AS1574" s="50"/>
      <c r="AT1574" s="50"/>
      <c r="AU1574" s="50"/>
      <c r="AV1574" s="50"/>
      <c r="AW1574" s="50"/>
      <c r="AX1574" s="50">
        <f t="shared" si="507"/>
        <v>7.9482145038151018</v>
      </c>
      <c r="AY1574" s="50"/>
      <c r="AZ1574" s="50">
        <f t="shared" si="497"/>
        <v>233.14762544524299</v>
      </c>
      <c r="BA1574" s="50">
        <f t="shared" si="498"/>
        <v>358.97332806648524</v>
      </c>
      <c r="BB1574" s="50">
        <f t="shared" si="499"/>
        <v>370.07559594483018</v>
      </c>
      <c r="BC1574" s="17">
        <f t="shared" si="500"/>
        <v>19705</v>
      </c>
      <c r="BD1574" s="50">
        <f t="shared" si="501"/>
        <v>7.9482145038151018</v>
      </c>
      <c r="BE1574" s="50">
        <f t="shared" si="502"/>
        <v>233.14762544524299</v>
      </c>
      <c r="BF1574" s="50">
        <f t="shared" si="508"/>
        <v>381.35529437379114</v>
      </c>
      <c r="BG1574" s="50"/>
      <c r="BH1574" s="17">
        <f t="shared" si="503"/>
        <v>0</v>
      </c>
      <c r="BI1574" s="17">
        <f t="shared" si="511"/>
        <v>1574</v>
      </c>
      <c r="BJ1574" s="17">
        <f t="shared" si="509"/>
        <v>1574</v>
      </c>
      <c r="BK1574" s="150">
        <f t="shared" si="510"/>
        <v>25713</v>
      </c>
      <c r="BL1574" s="50" t="e">
        <f t="shared" ca="1" si="504"/>
        <v>#NAME?</v>
      </c>
      <c r="BM1574" s="50" t="e">
        <f t="shared" ca="1" si="505"/>
        <v>#NAME?</v>
      </c>
      <c r="BN1574" s="50" t="e">
        <f t="shared" ca="1" si="506"/>
        <v>#NAME?</v>
      </c>
    </row>
    <row r="1575" spans="1:66" x14ac:dyDescent="0.35">
      <c r="A1575" s="48">
        <v>25714</v>
      </c>
      <c r="B1575" s="17">
        <v>1970</v>
      </c>
      <c r="C1575" s="17">
        <v>5</v>
      </c>
      <c r="D1575" s="17">
        <v>146</v>
      </c>
      <c r="E1575" s="17">
        <v>26</v>
      </c>
      <c r="F1575" s="17">
        <v>3</v>
      </c>
      <c r="G1575" s="50">
        <v>5.6</v>
      </c>
      <c r="H1575" s="32">
        <v>4.6620309429172719</v>
      </c>
      <c r="I1575" s="50">
        <v>15.333333333333334</v>
      </c>
      <c r="J1575" s="13">
        <v>1.5</v>
      </c>
      <c r="K1575" s="13">
        <f t="shared" si="492"/>
        <v>1.5</v>
      </c>
      <c r="L1575" s="13">
        <f t="shared" si="493"/>
        <v>0</v>
      </c>
      <c r="M1575" s="13" t="e">
        <f ca="1">CalcTable[[#This Row],[IWC]]-AE1574</f>
        <v>#NAME?</v>
      </c>
      <c r="N1575" s="13" t="e">
        <f ca="1">IF(CalcTable[[#This Row],[Day of Year]]&lt;123,FCAP,AE1574)</f>
        <v>#NAME?</v>
      </c>
      <c r="O1575" s="17" t="e">
        <f ca="1">IF(IRR_DRIP,5,COUNTIF('IDET Wind Values'!C1559:G1559,"&lt;="&amp;IRR_MAXWIND))</f>
        <v>#NAME?</v>
      </c>
      <c r="P1575" s="13" t="e">
        <f ca="1">CalcTable[[#This Row],[ET_o]]*KL</f>
        <v>#NAME?</v>
      </c>
      <c r="Q1575" s="13" t="e">
        <f ca="1">IF(WILTPT&lt;=0,1,MAX(0,MIN(1,(CalcTable[[#This Row],[IWC]]-WILTPT)/(MAD-WILTPT))))</f>
        <v>#NAME?</v>
      </c>
      <c r="R1575" s="13" t="e">
        <f ca="1">CalcTable[[#This Row],[ETMult]]*CalcTable[[#This Row],[ETb]]</f>
        <v>#NAME?</v>
      </c>
      <c r="S1575" s="13" t="b">
        <f>INDEX(IRR_LIST,CalcTable[[#This Row],[Day of Week]]+1)</f>
        <v>1</v>
      </c>
      <c r="T1575" s="13">
        <f t="shared" ca="1" si="494"/>
        <v>0</v>
      </c>
      <c r="U1575" s="13" t="b">
        <f ca="1">IF(CalcTable[[#This Row],[IrrPrecip]]&gt;=IC_MM,FALSE,TRUE)</f>
        <v>1</v>
      </c>
      <c r="V1575" s="13" t="b">
        <f t="shared" si="495"/>
        <v>1</v>
      </c>
      <c r="W1575" s="13" t="e">
        <f ca="1">IF(AND(IRR_DRIP=FALSE,CalcTable[[#This Row],[IrrHours]]&lt;=0),FALSE,TRUE)</f>
        <v>#NAME?</v>
      </c>
      <c r="X1575" s="13" t="e">
        <f ca="1">AND(CalcTable[[#This Row],[IrrDay]],CalcTable[[#This Row],[IrrRain]],CalcTable[[#This Row],[IrrWarm]],CalcTable[[#This Row],[IrrWindy]])</f>
        <v>#NAME?</v>
      </c>
      <c r="Y1575" s="13" t="e">
        <f t="shared" ca="1" si="496"/>
        <v>#NAME?</v>
      </c>
      <c r="Z1575" s="13" t="e">
        <f ca="1">CalcTable[[#This Row],[IrrHours]]/5</f>
        <v>#NAME?</v>
      </c>
      <c r="AA1575" s="13" t="e">
        <f ca="1">IF(CalcTable[[#This Row],[IrrFlag]]=FALSE,0,MAX(0,CalcTable[[#This Row],[VolRednWind]]*(FCAP*IRR_TARGET-CalcTable[[#This Row],[IWC]])))</f>
        <v>#NAME?</v>
      </c>
      <c r="AB1575" s="13" t="e">
        <f ca="1">CalcTable[[#This Row],[IWC]]+CalcTable[[#This Row],[Eff Precip]]+CalcTable[[#This Row],[IrrAmt]]-CalcTable[[#This Row],[AET]]</f>
        <v>#NAME?</v>
      </c>
      <c r="AC1575" s="13" t="e">
        <f ca="1">IF(CalcTable[[#This Row],[PWC]]&gt;FCAP,MIN(24*PERC,MIN(SAT,CalcTable[[#This Row],[PWC]])-FCAP),0)</f>
        <v>#NAME?</v>
      </c>
      <c r="AD1575" s="13" t="e">
        <f ca="1">IF(CalcTable[[#This Row],[PWC]]&gt;SAT,CalcTable[[#This Row],[PWC]]-SAT,0)</f>
        <v>#NAME?</v>
      </c>
      <c r="AE1575" s="13" t="e">
        <f ca="1">CalcTable[[#This Row],[PWC]]-CalcTable[[#This Row],[PercAmt]]-CalcTable[[#This Row],[Runoff]]</f>
        <v>#NAME?</v>
      </c>
      <c r="AF1575" s="13" t="e">
        <f ca="1">CalcTable[[#This Row],[IrrAmt]]/1000*CUR_IRR_AREA*10000/IRR_EFF</f>
        <v>#NAME?</v>
      </c>
      <c r="AG1575" s="147"/>
      <c r="AH1575" s="13"/>
      <c r="AI1575" s="50">
        <v>4.2781903641093519</v>
      </c>
      <c r="AJ1575" s="50">
        <v>6.3229903641093523</v>
      </c>
      <c r="AK1575" s="50">
        <v>0</v>
      </c>
      <c r="AL1575" s="50">
        <v>0</v>
      </c>
      <c r="AM1575" s="50"/>
      <c r="AN1575" s="50"/>
      <c r="AO1575" s="50"/>
      <c r="AP1575" s="50"/>
      <c r="AQ1575" s="50"/>
      <c r="AR1575" s="50"/>
      <c r="AS1575" s="50"/>
      <c r="AT1575" s="50"/>
      <c r="AU1575" s="50"/>
      <c r="AV1575" s="50"/>
      <c r="AW1575" s="50"/>
      <c r="AX1575" s="50">
        <f t="shared" si="507"/>
        <v>10.601180728218704</v>
      </c>
      <c r="AY1575" s="50"/>
      <c r="AZ1575" s="50">
        <f t="shared" si="497"/>
        <v>248.22117602081153</v>
      </c>
      <c r="BA1575" s="50">
        <f t="shared" si="498"/>
        <v>402.56361113979489</v>
      </c>
      <c r="BB1575" s="50">
        <f t="shared" si="499"/>
        <v>416.6483116342398</v>
      </c>
      <c r="BC1575" s="17">
        <f t="shared" si="500"/>
        <v>19705</v>
      </c>
      <c r="BD1575" s="50">
        <f t="shared" si="501"/>
        <v>10.601180728218704</v>
      </c>
      <c r="BE1575" s="50">
        <f t="shared" si="502"/>
        <v>248.22117602081153</v>
      </c>
      <c r="BF1575" s="50">
        <f t="shared" si="508"/>
        <v>406.01082455998306</v>
      </c>
      <c r="BG1575" s="50"/>
      <c r="BH1575" s="17">
        <f t="shared" si="503"/>
        <v>0</v>
      </c>
      <c r="BI1575" s="17">
        <f t="shared" si="511"/>
        <v>1575</v>
      </c>
      <c r="BJ1575" s="17">
        <f t="shared" si="509"/>
        <v>1575</v>
      </c>
      <c r="BK1575" s="150">
        <f t="shared" si="510"/>
        <v>25714</v>
      </c>
      <c r="BL1575" s="50" t="e">
        <f t="shared" ca="1" si="504"/>
        <v>#NAME?</v>
      </c>
      <c r="BM1575" s="50" t="e">
        <f t="shared" ca="1" si="505"/>
        <v>#NAME?</v>
      </c>
      <c r="BN1575" s="50" t="e">
        <f t="shared" ca="1" si="506"/>
        <v>#NAME?</v>
      </c>
    </row>
    <row r="1576" spans="1:66" x14ac:dyDescent="0.35">
      <c r="A1576" s="48">
        <v>25715</v>
      </c>
      <c r="B1576" s="17">
        <v>1970</v>
      </c>
      <c r="C1576" s="17">
        <v>5</v>
      </c>
      <c r="D1576" s="17">
        <v>147</v>
      </c>
      <c r="E1576" s="17">
        <v>27</v>
      </c>
      <c r="F1576" s="17">
        <v>4</v>
      </c>
      <c r="G1576" s="50">
        <v>5</v>
      </c>
      <c r="H1576" s="32">
        <v>3.2899785495736298</v>
      </c>
      <c r="I1576" s="50">
        <v>6.833333333333333</v>
      </c>
      <c r="J1576" s="13">
        <v>4.5999999999999996</v>
      </c>
      <c r="K1576" s="13">
        <f t="shared" si="492"/>
        <v>4.5999999999999996</v>
      </c>
      <c r="L1576" s="13">
        <f t="shared" si="493"/>
        <v>0</v>
      </c>
      <c r="M1576" s="13" t="e">
        <f ca="1">CalcTable[[#This Row],[IWC]]-AE1575</f>
        <v>#NAME?</v>
      </c>
      <c r="N1576" s="13" t="e">
        <f ca="1">IF(CalcTable[[#This Row],[Day of Year]]&lt;123,FCAP,AE1575)</f>
        <v>#NAME?</v>
      </c>
      <c r="O1576" s="17" t="e">
        <f ca="1">IF(IRR_DRIP,5,COUNTIF('IDET Wind Values'!C1560:G1560,"&lt;="&amp;IRR_MAXWIND))</f>
        <v>#NAME?</v>
      </c>
      <c r="P1576" s="13" t="e">
        <f ca="1">CalcTable[[#This Row],[ET_o]]*KL</f>
        <v>#NAME?</v>
      </c>
      <c r="Q1576" s="13" t="e">
        <f ca="1">IF(WILTPT&lt;=0,1,MAX(0,MIN(1,(CalcTable[[#This Row],[IWC]]-WILTPT)/(MAD-WILTPT))))</f>
        <v>#NAME?</v>
      </c>
      <c r="R1576" s="13" t="e">
        <f ca="1">CalcTable[[#This Row],[ETMult]]*CalcTable[[#This Row],[ETb]]</f>
        <v>#NAME?</v>
      </c>
      <c r="S1576" s="13" t="b">
        <f>INDEX(IRR_LIST,CalcTable[[#This Row],[Day of Week]]+1)</f>
        <v>0</v>
      </c>
      <c r="T1576" s="13">
        <f t="shared" ca="1" si="494"/>
        <v>1.5</v>
      </c>
      <c r="U1576" s="13" t="b">
        <f ca="1">IF(CalcTable[[#This Row],[IrrPrecip]]&gt;=IC_MM,FALSE,TRUE)</f>
        <v>1</v>
      </c>
      <c r="V1576" s="13" t="b">
        <f t="shared" si="495"/>
        <v>0</v>
      </c>
      <c r="W1576" s="13" t="e">
        <f ca="1">IF(AND(IRR_DRIP=FALSE,CalcTable[[#This Row],[IrrHours]]&lt;=0),FALSE,TRUE)</f>
        <v>#NAME?</v>
      </c>
      <c r="X1576" s="13" t="e">
        <f ca="1">AND(CalcTable[[#This Row],[IrrDay]],CalcTable[[#This Row],[IrrRain]],CalcTable[[#This Row],[IrrWarm]],CalcTable[[#This Row],[IrrWindy]])</f>
        <v>#NAME?</v>
      </c>
      <c r="Y1576" s="13" t="e">
        <f t="shared" ca="1" si="496"/>
        <v>#NAME?</v>
      </c>
      <c r="Z1576" s="13" t="e">
        <f ca="1">CalcTable[[#This Row],[IrrHours]]/5</f>
        <v>#NAME?</v>
      </c>
      <c r="AA1576" s="13" t="e">
        <f ca="1">IF(CalcTable[[#This Row],[IrrFlag]]=FALSE,0,MAX(0,CalcTable[[#This Row],[VolRednWind]]*(FCAP*IRR_TARGET-CalcTable[[#This Row],[IWC]])))</f>
        <v>#NAME?</v>
      </c>
      <c r="AB1576" s="13" t="e">
        <f ca="1">CalcTable[[#This Row],[IWC]]+CalcTable[[#This Row],[Eff Precip]]+CalcTable[[#This Row],[IrrAmt]]-CalcTable[[#This Row],[AET]]</f>
        <v>#NAME?</v>
      </c>
      <c r="AC1576" s="13" t="e">
        <f ca="1">IF(CalcTable[[#This Row],[PWC]]&gt;FCAP,MIN(24*PERC,MIN(SAT,CalcTable[[#This Row],[PWC]])-FCAP),0)</f>
        <v>#NAME?</v>
      </c>
      <c r="AD1576" s="13" t="e">
        <f ca="1">IF(CalcTable[[#This Row],[PWC]]&gt;SAT,CalcTable[[#This Row],[PWC]]-SAT,0)</f>
        <v>#NAME?</v>
      </c>
      <c r="AE1576" s="13" t="e">
        <f ca="1">CalcTable[[#This Row],[PWC]]-CalcTable[[#This Row],[PercAmt]]-CalcTable[[#This Row],[Runoff]]</f>
        <v>#NAME?</v>
      </c>
      <c r="AF1576" s="13" t="e">
        <f ca="1">CalcTable[[#This Row],[IrrAmt]]/1000*CUR_IRR_AREA*10000/IRR_EFF</f>
        <v>#NAME?</v>
      </c>
      <c r="AG1576" s="147"/>
      <c r="AH1576" s="13"/>
      <c r="AI1576" s="50">
        <v>0</v>
      </c>
      <c r="AJ1576" s="50">
        <v>0</v>
      </c>
      <c r="AK1576" s="50">
        <v>0</v>
      </c>
      <c r="AL1576" s="50">
        <v>0</v>
      </c>
      <c r="AM1576" s="50"/>
      <c r="AN1576" s="50"/>
      <c r="AO1576" s="50"/>
      <c r="AP1576" s="50"/>
      <c r="AQ1576" s="50"/>
      <c r="AR1576" s="50"/>
      <c r="AS1576" s="50"/>
      <c r="AT1576" s="50"/>
      <c r="AU1576" s="50"/>
      <c r="AV1576" s="50"/>
      <c r="AW1576" s="50"/>
      <c r="AX1576" s="50">
        <f t="shared" si="507"/>
        <v>0</v>
      </c>
      <c r="AY1576" s="50"/>
      <c r="AZ1576" s="50">
        <f t="shared" si="497"/>
        <v>0</v>
      </c>
      <c r="BA1576" s="50">
        <f t="shared" si="498"/>
        <v>0</v>
      </c>
      <c r="BB1576" s="50">
        <f t="shared" si="499"/>
        <v>0</v>
      </c>
      <c r="BC1576" s="17">
        <f t="shared" si="500"/>
        <v>19705</v>
      </c>
      <c r="BD1576" s="50">
        <f t="shared" si="501"/>
        <v>0</v>
      </c>
      <c r="BE1576" s="50">
        <f t="shared" si="502"/>
        <v>0</v>
      </c>
      <c r="BF1576" s="50">
        <f t="shared" si="508"/>
        <v>0</v>
      </c>
      <c r="BG1576" s="50"/>
      <c r="BH1576" s="17">
        <f t="shared" si="503"/>
        <v>0</v>
      </c>
      <c r="BI1576" s="17">
        <f t="shared" si="511"/>
        <v>1576</v>
      </c>
      <c r="BJ1576" s="17">
        <f t="shared" si="509"/>
        <v>1576</v>
      </c>
      <c r="BK1576" s="150">
        <f t="shared" si="510"/>
        <v>25715</v>
      </c>
      <c r="BL1576" s="50" t="e">
        <f t="shared" ca="1" si="504"/>
        <v>#NAME?</v>
      </c>
      <c r="BM1576" s="50" t="e">
        <f t="shared" ca="1" si="505"/>
        <v>#NAME?</v>
      </c>
      <c r="BN1576" s="50" t="e">
        <f t="shared" ca="1" si="506"/>
        <v>#NAME?</v>
      </c>
    </row>
    <row r="1577" spans="1:66" x14ac:dyDescent="0.35">
      <c r="A1577" s="48">
        <v>25716</v>
      </c>
      <c r="B1577" s="17">
        <v>1970</v>
      </c>
      <c r="C1577" s="17">
        <v>5</v>
      </c>
      <c r="D1577" s="17">
        <v>148</v>
      </c>
      <c r="E1577" s="17">
        <v>28</v>
      </c>
      <c r="F1577" s="17">
        <v>5</v>
      </c>
      <c r="G1577" s="50">
        <v>1.7</v>
      </c>
      <c r="H1577" s="32">
        <v>2.7407291750437501</v>
      </c>
      <c r="I1577" s="50">
        <v>13</v>
      </c>
      <c r="J1577" s="13">
        <v>1.6</v>
      </c>
      <c r="K1577" s="13">
        <f t="shared" si="492"/>
        <v>1.6</v>
      </c>
      <c r="L1577" s="13">
        <f t="shared" si="493"/>
        <v>0</v>
      </c>
      <c r="M1577" s="13" t="e">
        <f ca="1">CalcTable[[#This Row],[IWC]]-AE1576</f>
        <v>#NAME?</v>
      </c>
      <c r="N1577" s="13" t="e">
        <f ca="1">IF(CalcTable[[#This Row],[Day of Year]]&lt;123,FCAP,AE1576)</f>
        <v>#NAME?</v>
      </c>
      <c r="O1577" s="17" t="e">
        <f ca="1">IF(IRR_DRIP,5,COUNTIF('IDET Wind Values'!C1561:G1561,"&lt;="&amp;IRR_MAXWIND))</f>
        <v>#NAME?</v>
      </c>
      <c r="P1577" s="13" t="e">
        <f ca="1">CalcTable[[#This Row],[ET_o]]*KL</f>
        <v>#NAME?</v>
      </c>
      <c r="Q1577" s="13" t="e">
        <f ca="1">IF(WILTPT&lt;=0,1,MAX(0,MIN(1,(CalcTable[[#This Row],[IWC]]-WILTPT)/(MAD-WILTPT))))</f>
        <v>#NAME?</v>
      </c>
      <c r="R1577" s="13" t="e">
        <f ca="1">CalcTable[[#This Row],[ETMult]]*CalcTable[[#This Row],[ETb]]</f>
        <v>#NAME?</v>
      </c>
      <c r="S1577" s="13" t="b">
        <f>INDEX(IRR_LIST,CalcTable[[#This Row],[Day of Week]]+1)</f>
        <v>1</v>
      </c>
      <c r="T1577" s="13">
        <f t="shared" ca="1" si="494"/>
        <v>6.1</v>
      </c>
      <c r="U1577" s="13" t="b">
        <f ca="1">IF(CalcTable[[#This Row],[IrrPrecip]]&gt;=IC_MM,FALSE,TRUE)</f>
        <v>1</v>
      </c>
      <c r="V1577" s="13" t="b">
        <f t="shared" si="495"/>
        <v>1</v>
      </c>
      <c r="W1577" s="13" t="e">
        <f ca="1">IF(AND(IRR_DRIP=FALSE,CalcTable[[#This Row],[IrrHours]]&lt;=0),FALSE,TRUE)</f>
        <v>#NAME?</v>
      </c>
      <c r="X1577" s="13" t="e">
        <f ca="1">AND(CalcTable[[#This Row],[IrrDay]],CalcTable[[#This Row],[IrrRain]],CalcTable[[#This Row],[IrrWarm]],CalcTable[[#This Row],[IrrWindy]])</f>
        <v>#NAME?</v>
      </c>
      <c r="Y1577" s="13" t="e">
        <f t="shared" ca="1" si="496"/>
        <v>#NAME?</v>
      </c>
      <c r="Z1577" s="13" t="e">
        <f ca="1">CalcTable[[#This Row],[IrrHours]]/5</f>
        <v>#NAME?</v>
      </c>
      <c r="AA1577" s="13" t="e">
        <f ca="1">IF(CalcTable[[#This Row],[IrrFlag]]=FALSE,0,MAX(0,CalcTable[[#This Row],[VolRednWind]]*(FCAP*IRR_TARGET-CalcTable[[#This Row],[IWC]])))</f>
        <v>#NAME?</v>
      </c>
      <c r="AB1577" s="13" t="e">
        <f ca="1">CalcTable[[#This Row],[IWC]]+CalcTable[[#This Row],[Eff Precip]]+CalcTable[[#This Row],[IrrAmt]]-CalcTable[[#This Row],[AET]]</f>
        <v>#NAME?</v>
      </c>
      <c r="AC1577" s="13" t="e">
        <f ca="1">IF(CalcTable[[#This Row],[PWC]]&gt;FCAP,MIN(24*PERC,MIN(SAT,CalcTable[[#This Row],[PWC]])-FCAP),0)</f>
        <v>#NAME?</v>
      </c>
      <c r="AD1577" s="13" t="e">
        <f ca="1">IF(CalcTable[[#This Row],[PWC]]&gt;SAT,CalcTable[[#This Row],[PWC]]-SAT,0)</f>
        <v>#NAME?</v>
      </c>
      <c r="AE1577" s="13" t="e">
        <f ca="1">CalcTable[[#This Row],[PWC]]-CalcTable[[#This Row],[PercAmt]]-CalcTable[[#This Row],[Runoff]]</f>
        <v>#NAME?</v>
      </c>
      <c r="AF1577" s="13" t="e">
        <f ca="1">CalcTable[[#This Row],[IrrAmt]]/1000*CUR_IRR_AREA*10000/IRR_EFF</f>
        <v>#NAME?</v>
      </c>
      <c r="AG1577" s="147"/>
      <c r="AH1577" s="13"/>
      <c r="AI1577" s="50">
        <v>1.6837067108299744</v>
      </c>
      <c r="AJ1577" s="50">
        <v>1.9563467108299706</v>
      </c>
      <c r="AK1577" s="50">
        <v>0</v>
      </c>
      <c r="AL1577" s="50">
        <v>0</v>
      </c>
      <c r="AM1577" s="50"/>
      <c r="AN1577" s="50"/>
      <c r="AO1577" s="50"/>
      <c r="AP1577" s="50"/>
      <c r="AQ1577" s="50"/>
      <c r="AR1577" s="50"/>
      <c r="AS1577" s="50"/>
      <c r="AT1577" s="50"/>
      <c r="AU1577" s="50"/>
      <c r="AV1577" s="50"/>
      <c r="AW1577" s="50"/>
      <c r="AX1577" s="50">
        <f t="shared" si="507"/>
        <v>3.6400534216599452</v>
      </c>
      <c r="AY1577" s="50"/>
      <c r="AZ1577" s="50">
        <f t="shared" si="497"/>
        <v>82.080535276518759</v>
      </c>
      <c r="BA1577" s="50">
        <f t="shared" si="498"/>
        <v>132.68413956078302</v>
      </c>
      <c r="BB1577" s="50">
        <f t="shared" si="499"/>
        <v>137.29342231734918</v>
      </c>
      <c r="BC1577" s="17">
        <f t="shared" si="500"/>
        <v>19705</v>
      </c>
      <c r="BD1577" s="50">
        <f t="shared" si="501"/>
        <v>3.6400534216599452</v>
      </c>
      <c r="BE1577" s="50">
        <f t="shared" si="502"/>
        <v>82.080535276518759</v>
      </c>
      <c r="BF1577" s="50">
        <f t="shared" si="508"/>
        <v>134.25762596963142</v>
      </c>
      <c r="BG1577" s="50"/>
      <c r="BH1577" s="17">
        <f t="shared" si="503"/>
        <v>0</v>
      </c>
      <c r="BI1577" s="17">
        <f t="shared" si="511"/>
        <v>1577</v>
      </c>
      <c r="BJ1577" s="17">
        <f t="shared" si="509"/>
        <v>1577</v>
      </c>
      <c r="BK1577" s="150">
        <f t="shared" si="510"/>
        <v>25716</v>
      </c>
      <c r="BL1577" s="50" t="e">
        <f t="shared" ca="1" si="504"/>
        <v>#NAME?</v>
      </c>
      <c r="BM1577" s="50" t="e">
        <f t="shared" ca="1" si="505"/>
        <v>#NAME?</v>
      </c>
      <c r="BN1577" s="50" t="e">
        <f t="shared" ca="1" si="506"/>
        <v>#NAME?</v>
      </c>
    </row>
    <row r="1578" spans="1:66" x14ac:dyDescent="0.35">
      <c r="A1578" s="48">
        <v>25717</v>
      </c>
      <c r="B1578" s="17">
        <v>1970</v>
      </c>
      <c r="C1578" s="17">
        <v>5</v>
      </c>
      <c r="D1578" s="17">
        <v>149</v>
      </c>
      <c r="E1578" s="17">
        <v>29</v>
      </c>
      <c r="F1578" s="17">
        <v>6</v>
      </c>
      <c r="G1578" s="50">
        <v>3.9</v>
      </c>
      <c r="H1578" s="32">
        <v>3.966489897545955</v>
      </c>
      <c r="I1578" s="50">
        <v>16.833333333333332</v>
      </c>
      <c r="J1578" s="13">
        <v>0</v>
      </c>
      <c r="K1578" s="13">
        <f t="shared" si="492"/>
        <v>0</v>
      </c>
      <c r="L1578" s="13">
        <f t="shared" si="493"/>
        <v>0</v>
      </c>
      <c r="M1578" s="13" t="e">
        <f ca="1">CalcTable[[#This Row],[IWC]]-AE1577</f>
        <v>#NAME?</v>
      </c>
      <c r="N1578" s="13" t="e">
        <f ca="1">IF(CalcTable[[#This Row],[Day of Year]]&lt;123,FCAP,AE1577)</f>
        <v>#NAME?</v>
      </c>
      <c r="O1578" s="17" t="e">
        <f ca="1">IF(IRR_DRIP,5,COUNTIF('IDET Wind Values'!C1562:G1562,"&lt;="&amp;IRR_MAXWIND))</f>
        <v>#NAME?</v>
      </c>
      <c r="P1578" s="13" t="e">
        <f ca="1">CalcTable[[#This Row],[ET_o]]*KL</f>
        <v>#NAME?</v>
      </c>
      <c r="Q1578" s="13" t="e">
        <f ca="1">IF(WILTPT&lt;=0,1,MAX(0,MIN(1,(CalcTable[[#This Row],[IWC]]-WILTPT)/(MAD-WILTPT))))</f>
        <v>#NAME?</v>
      </c>
      <c r="R1578" s="13" t="e">
        <f ca="1">CalcTable[[#This Row],[ETMult]]*CalcTable[[#This Row],[ETb]]</f>
        <v>#NAME?</v>
      </c>
      <c r="S1578" s="13" t="b">
        <f>INDEX(IRR_LIST,CalcTable[[#This Row],[Day of Week]]+1)</f>
        <v>0</v>
      </c>
      <c r="T1578" s="13">
        <f t="shared" ca="1" si="494"/>
        <v>6.1999999999999993</v>
      </c>
      <c r="U1578" s="13" t="b">
        <f ca="1">IF(CalcTable[[#This Row],[IrrPrecip]]&gt;=IC_MM,FALSE,TRUE)</f>
        <v>1</v>
      </c>
      <c r="V1578" s="13" t="b">
        <f t="shared" si="495"/>
        <v>1</v>
      </c>
      <c r="W1578" s="13" t="e">
        <f ca="1">IF(AND(IRR_DRIP=FALSE,CalcTable[[#This Row],[IrrHours]]&lt;=0),FALSE,TRUE)</f>
        <v>#NAME?</v>
      </c>
      <c r="X1578" s="13" t="e">
        <f ca="1">AND(CalcTable[[#This Row],[IrrDay]],CalcTable[[#This Row],[IrrRain]],CalcTable[[#This Row],[IrrWarm]],CalcTable[[#This Row],[IrrWindy]])</f>
        <v>#NAME?</v>
      </c>
      <c r="Y1578" s="13" t="e">
        <f t="shared" ca="1" si="496"/>
        <v>#NAME?</v>
      </c>
      <c r="Z1578" s="13" t="e">
        <f ca="1">CalcTable[[#This Row],[IrrHours]]/5</f>
        <v>#NAME?</v>
      </c>
      <c r="AA1578" s="13" t="e">
        <f ca="1">IF(CalcTable[[#This Row],[IrrFlag]]=FALSE,0,MAX(0,CalcTable[[#This Row],[VolRednWind]]*(FCAP*IRR_TARGET-CalcTable[[#This Row],[IWC]])))</f>
        <v>#NAME?</v>
      </c>
      <c r="AB1578" s="13" t="e">
        <f ca="1">CalcTable[[#This Row],[IWC]]+CalcTable[[#This Row],[Eff Precip]]+CalcTable[[#This Row],[IrrAmt]]-CalcTable[[#This Row],[AET]]</f>
        <v>#NAME?</v>
      </c>
      <c r="AC1578" s="13" t="e">
        <f ca="1">IF(CalcTable[[#This Row],[PWC]]&gt;FCAP,MIN(24*PERC,MIN(SAT,CalcTable[[#This Row],[PWC]])-FCAP),0)</f>
        <v>#NAME?</v>
      </c>
      <c r="AD1578" s="13" t="e">
        <f ca="1">IF(CalcTable[[#This Row],[PWC]]&gt;SAT,CalcTable[[#This Row],[PWC]]-SAT,0)</f>
        <v>#NAME?</v>
      </c>
      <c r="AE1578" s="13" t="e">
        <f ca="1">CalcTable[[#This Row],[PWC]]-CalcTable[[#This Row],[PercAmt]]-CalcTable[[#This Row],[Runoff]]</f>
        <v>#NAME?</v>
      </c>
      <c r="AF1578" s="13" t="e">
        <f ca="1">CalcTable[[#This Row],[IrrAmt]]/1000*CUR_IRR_AREA*10000/IRR_EFF</f>
        <v>#NAME?</v>
      </c>
      <c r="AG1578" s="147"/>
      <c r="AH1578" s="13"/>
      <c r="AI1578" s="50">
        <v>0</v>
      </c>
      <c r="AJ1578" s="50">
        <v>0</v>
      </c>
      <c r="AK1578" s="50">
        <v>0</v>
      </c>
      <c r="AL1578" s="50">
        <v>8.4313169175233078</v>
      </c>
      <c r="AM1578" s="50"/>
      <c r="AN1578" s="50"/>
      <c r="AO1578" s="50"/>
      <c r="AP1578" s="50"/>
      <c r="AQ1578" s="50"/>
      <c r="AR1578" s="50"/>
      <c r="AS1578" s="50"/>
      <c r="AT1578" s="50"/>
      <c r="AU1578" s="50"/>
      <c r="AV1578" s="50"/>
      <c r="AW1578" s="50"/>
      <c r="AX1578" s="50">
        <f t="shared" si="507"/>
        <v>8.4313169175233078</v>
      </c>
      <c r="AY1578" s="50"/>
      <c r="AZ1578" s="50">
        <f t="shared" si="497"/>
        <v>247.31862958068371</v>
      </c>
      <c r="BA1578" s="50">
        <f t="shared" si="498"/>
        <v>380.79217570359236</v>
      </c>
      <c r="BB1578" s="50">
        <f t="shared" si="499"/>
        <v>392.56925330267256</v>
      </c>
      <c r="BC1578" s="17">
        <f t="shared" si="500"/>
        <v>19705</v>
      </c>
      <c r="BD1578" s="50">
        <f t="shared" si="501"/>
        <v>8.4313169175233078</v>
      </c>
      <c r="BE1578" s="50">
        <f t="shared" si="502"/>
        <v>247.31862958068371</v>
      </c>
      <c r="BF1578" s="50">
        <f t="shared" si="508"/>
        <v>404.53454590304347</v>
      </c>
      <c r="BG1578" s="50"/>
      <c r="BH1578" s="17">
        <f t="shared" si="503"/>
        <v>0</v>
      </c>
      <c r="BI1578" s="17">
        <f t="shared" si="511"/>
        <v>1578</v>
      </c>
      <c r="BJ1578" s="17">
        <f t="shared" si="509"/>
        <v>1578</v>
      </c>
      <c r="BK1578" s="150">
        <f t="shared" si="510"/>
        <v>25717</v>
      </c>
      <c r="BL1578" s="50" t="e">
        <f t="shared" ca="1" si="504"/>
        <v>#NAME?</v>
      </c>
      <c r="BM1578" s="50" t="e">
        <f t="shared" ca="1" si="505"/>
        <v>#NAME?</v>
      </c>
      <c r="BN1578" s="50" t="e">
        <f t="shared" ca="1" si="506"/>
        <v>#NAME?</v>
      </c>
    </row>
    <row r="1579" spans="1:66" x14ac:dyDescent="0.35">
      <c r="A1579" s="48">
        <v>25718</v>
      </c>
      <c r="B1579" s="17">
        <v>1970</v>
      </c>
      <c r="C1579" s="17">
        <v>5</v>
      </c>
      <c r="D1579" s="17">
        <v>150</v>
      </c>
      <c r="E1579" s="17">
        <v>30</v>
      </c>
      <c r="F1579" s="17">
        <v>7</v>
      </c>
      <c r="G1579" s="50">
        <v>6.7</v>
      </c>
      <c r="H1579" s="32">
        <v>3.769458276950898</v>
      </c>
      <c r="I1579" s="50">
        <v>10.5</v>
      </c>
      <c r="J1579" s="13">
        <v>0.3</v>
      </c>
      <c r="K1579" s="13">
        <f t="shared" si="492"/>
        <v>0.3</v>
      </c>
      <c r="L1579" s="13">
        <f t="shared" si="493"/>
        <v>0</v>
      </c>
      <c r="M1579" s="13" t="e">
        <f ca="1">CalcTable[[#This Row],[IWC]]-AE1578</f>
        <v>#NAME?</v>
      </c>
      <c r="N1579" s="13" t="e">
        <f ca="1">IF(CalcTable[[#This Row],[Day of Year]]&lt;123,FCAP,AE1578)</f>
        <v>#NAME?</v>
      </c>
      <c r="O1579" s="17" t="e">
        <f ca="1">IF(IRR_DRIP,5,COUNTIF('IDET Wind Values'!C1563:G1563,"&lt;="&amp;IRR_MAXWIND))</f>
        <v>#NAME?</v>
      </c>
      <c r="P1579" s="13" t="e">
        <f ca="1">CalcTable[[#This Row],[ET_o]]*KL</f>
        <v>#NAME?</v>
      </c>
      <c r="Q1579" s="13" t="e">
        <f ca="1">IF(WILTPT&lt;=0,1,MAX(0,MIN(1,(CalcTable[[#This Row],[IWC]]-WILTPT)/(MAD-WILTPT))))</f>
        <v>#NAME?</v>
      </c>
      <c r="R1579" s="13" t="e">
        <f ca="1">CalcTable[[#This Row],[ETMult]]*CalcTable[[#This Row],[ETb]]</f>
        <v>#NAME?</v>
      </c>
      <c r="S1579" s="13" t="b">
        <f>INDEX(IRR_LIST,CalcTable[[#This Row],[Day of Week]]+1)</f>
        <v>0</v>
      </c>
      <c r="T1579" s="13">
        <f t="shared" ca="1" si="494"/>
        <v>1.6</v>
      </c>
      <c r="U1579" s="13" t="b">
        <f ca="1">IF(CalcTable[[#This Row],[IrrPrecip]]&gt;=IC_MM,FALSE,TRUE)</f>
        <v>1</v>
      </c>
      <c r="V1579" s="13" t="b">
        <f t="shared" si="495"/>
        <v>0</v>
      </c>
      <c r="W1579" s="13" t="e">
        <f ca="1">IF(AND(IRR_DRIP=FALSE,CalcTable[[#This Row],[IrrHours]]&lt;=0),FALSE,TRUE)</f>
        <v>#NAME?</v>
      </c>
      <c r="X1579" s="13" t="e">
        <f ca="1">AND(CalcTable[[#This Row],[IrrDay]],CalcTable[[#This Row],[IrrRain]],CalcTable[[#This Row],[IrrWarm]],CalcTable[[#This Row],[IrrWindy]])</f>
        <v>#NAME?</v>
      </c>
      <c r="Y1579" s="13" t="e">
        <f t="shared" ca="1" si="496"/>
        <v>#NAME?</v>
      </c>
      <c r="Z1579" s="13" t="e">
        <f ca="1">CalcTable[[#This Row],[IrrHours]]/5</f>
        <v>#NAME?</v>
      </c>
      <c r="AA1579" s="13" t="e">
        <f ca="1">IF(CalcTable[[#This Row],[IrrFlag]]=FALSE,0,MAX(0,CalcTable[[#This Row],[VolRednWind]]*(FCAP*IRR_TARGET-CalcTable[[#This Row],[IWC]])))</f>
        <v>#NAME?</v>
      </c>
      <c r="AB1579" s="13" t="e">
        <f ca="1">CalcTable[[#This Row],[IWC]]+CalcTable[[#This Row],[Eff Precip]]+CalcTable[[#This Row],[IrrAmt]]-CalcTable[[#This Row],[AET]]</f>
        <v>#NAME?</v>
      </c>
      <c r="AC1579" s="13" t="e">
        <f ca="1">IF(CalcTable[[#This Row],[PWC]]&gt;FCAP,MIN(24*PERC,MIN(SAT,CalcTable[[#This Row],[PWC]])-FCAP),0)</f>
        <v>#NAME?</v>
      </c>
      <c r="AD1579" s="13" t="e">
        <f ca="1">IF(CalcTable[[#This Row],[PWC]]&gt;SAT,CalcTable[[#This Row],[PWC]]-SAT,0)</f>
        <v>#NAME?</v>
      </c>
      <c r="AE1579" s="13" t="e">
        <f ca="1">CalcTable[[#This Row],[PWC]]-CalcTable[[#This Row],[PercAmt]]-CalcTable[[#This Row],[Runoff]]</f>
        <v>#NAME?</v>
      </c>
      <c r="AF1579" s="13" t="e">
        <f ca="1">CalcTable[[#This Row],[IrrAmt]]/1000*CUR_IRR_AREA*10000/IRR_EFF</f>
        <v>#NAME?</v>
      </c>
      <c r="AG1579" s="147"/>
      <c r="AH1579" s="13"/>
      <c r="AI1579" s="50">
        <v>0</v>
      </c>
      <c r="AJ1579" s="50">
        <v>0</v>
      </c>
      <c r="AK1579" s="50">
        <v>0</v>
      </c>
      <c r="AL1579" s="50">
        <v>0</v>
      </c>
      <c r="AM1579" s="50"/>
      <c r="AN1579" s="50"/>
      <c r="AO1579" s="50"/>
      <c r="AP1579" s="50"/>
      <c r="AQ1579" s="50"/>
      <c r="AR1579" s="50"/>
      <c r="AS1579" s="50"/>
      <c r="AT1579" s="50"/>
      <c r="AU1579" s="50"/>
      <c r="AV1579" s="50"/>
      <c r="AW1579" s="50"/>
      <c r="AX1579" s="50">
        <f t="shared" si="507"/>
        <v>0</v>
      </c>
      <c r="AY1579" s="50"/>
      <c r="AZ1579" s="50">
        <f t="shared" si="497"/>
        <v>0</v>
      </c>
      <c r="BA1579" s="50">
        <f t="shared" si="498"/>
        <v>0</v>
      </c>
      <c r="BB1579" s="50">
        <f t="shared" si="499"/>
        <v>0</v>
      </c>
      <c r="BC1579" s="17">
        <f t="shared" si="500"/>
        <v>19705</v>
      </c>
      <c r="BD1579" s="50">
        <f t="shared" si="501"/>
        <v>0</v>
      </c>
      <c r="BE1579" s="50">
        <f t="shared" si="502"/>
        <v>0</v>
      </c>
      <c r="BF1579" s="50">
        <f t="shared" si="508"/>
        <v>0</v>
      </c>
      <c r="BG1579" s="50"/>
      <c r="BH1579" s="17">
        <f t="shared" si="503"/>
        <v>0</v>
      </c>
      <c r="BI1579" s="17">
        <f t="shared" si="511"/>
        <v>1579</v>
      </c>
      <c r="BJ1579" s="17">
        <f t="shared" si="509"/>
        <v>1579</v>
      </c>
      <c r="BK1579" s="150">
        <f t="shared" si="510"/>
        <v>25718</v>
      </c>
      <c r="BL1579" s="50" t="e">
        <f t="shared" ca="1" si="504"/>
        <v>#NAME?</v>
      </c>
      <c r="BM1579" s="50" t="e">
        <f t="shared" ca="1" si="505"/>
        <v>#NAME?</v>
      </c>
      <c r="BN1579" s="50" t="e">
        <f t="shared" ca="1" si="506"/>
        <v>#NAME?</v>
      </c>
    </row>
    <row r="1580" spans="1:66" x14ac:dyDescent="0.35">
      <c r="A1580" s="48">
        <v>25719</v>
      </c>
      <c r="B1580" s="17">
        <v>1970</v>
      </c>
      <c r="C1580" s="17">
        <v>5</v>
      </c>
      <c r="D1580" s="17">
        <v>151</v>
      </c>
      <c r="E1580" s="17">
        <v>31</v>
      </c>
      <c r="F1580" s="17">
        <v>1</v>
      </c>
      <c r="G1580" s="50">
        <v>2.8</v>
      </c>
      <c r="H1580" s="32">
        <v>4.6032725298561861</v>
      </c>
      <c r="I1580" s="50">
        <v>6.333333333333333</v>
      </c>
      <c r="J1580" s="13">
        <v>0</v>
      </c>
      <c r="K1580" s="13">
        <f t="shared" si="492"/>
        <v>0</v>
      </c>
      <c r="L1580" s="13">
        <f t="shared" si="493"/>
        <v>0</v>
      </c>
      <c r="M1580" s="13" t="e">
        <f ca="1">CalcTable[[#This Row],[IWC]]-AE1579</f>
        <v>#NAME?</v>
      </c>
      <c r="N1580" s="13" t="e">
        <f ca="1">IF(CalcTable[[#This Row],[Day of Year]]&lt;123,FCAP,AE1579)</f>
        <v>#NAME?</v>
      </c>
      <c r="O1580" s="17" t="e">
        <f ca="1">IF(IRR_DRIP,5,COUNTIF('IDET Wind Values'!C1564:G1564,"&lt;="&amp;IRR_MAXWIND))</f>
        <v>#NAME?</v>
      </c>
      <c r="P1580" s="13" t="e">
        <f ca="1">CalcTable[[#This Row],[ET_o]]*KL</f>
        <v>#NAME?</v>
      </c>
      <c r="Q1580" s="13" t="e">
        <f ca="1">IF(WILTPT&lt;=0,1,MAX(0,MIN(1,(CalcTable[[#This Row],[IWC]]-WILTPT)/(MAD-WILTPT))))</f>
        <v>#NAME?</v>
      </c>
      <c r="R1580" s="13" t="e">
        <f ca="1">CalcTable[[#This Row],[ETMult]]*CalcTable[[#This Row],[ETb]]</f>
        <v>#NAME?</v>
      </c>
      <c r="S1580" s="13" t="b">
        <f>INDEX(IRR_LIST,CalcTable[[#This Row],[Day of Week]]+1)</f>
        <v>1</v>
      </c>
      <c r="T1580" s="13">
        <f t="shared" ca="1" si="494"/>
        <v>0.3</v>
      </c>
      <c r="U1580" s="13" t="b">
        <f ca="1">IF(CalcTable[[#This Row],[IrrPrecip]]&gt;=IC_MM,FALSE,TRUE)</f>
        <v>1</v>
      </c>
      <c r="V1580" s="13" t="b">
        <f t="shared" si="495"/>
        <v>1</v>
      </c>
      <c r="W1580" s="13" t="e">
        <f ca="1">IF(AND(IRR_DRIP=FALSE,CalcTable[[#This Row],[IrrHours]]&lt;=0),FALSE,TRUE)</f>
        <v>#NAME?</v>
      </c>
      <c r="X1580" s="13" t="e">
        <f ca="1">AND(CalcTable[[#This Row],[IrrDay]],CalcTable[[#This Row],[IrrRain]],CalcTable[[#This Row],[IrrWarm]],CalcTable[[#This Row],[IrrWindy]])</f>
        <v>#NAME?</v>
      </c>
      <c r="Y1580" s="13" t="e">
        <f t="shared" ca="1" si="496"/>
        <v>#NAME?</v>
      </c>
      <c r="Z1580" s="13" t="e">
        <f ca="1">CalcTable[[#This Row],[IrrHours]]/5</f>
        <v>#NAME?</v>
      </c>
      <c r="AA1580" s="13" t="e">
        <f ca="1">IF(CalcTable[[#This Row],[IrrFlag]]=FALSE,0,MAX(0,CalcTable[[#This Row],[VolRednWind]]*(FCAP*IRR_TARGET-CalcTable[[#This Row],[IWC]])))</f>
        <v>#NAME?</v>
      </c>
      <c r="AB1580" s="13" t="e">
        <f ca="1">CalcTable[[#This Row],[IWC]]+CalcTable[[#This Row],[Eff Precip]]+CalcTable[[#This Row],[IrrAmt]]-CalcTable[[#This Row],[AET]]</f>
        <v>#NAME?</v>
      </c>
      <c r="AC1580" s="13" t="e">
        <f ca="1">IF(CalcTable[[#This Row],[PWC]]&gt;FCAP,MIN(24*PERC,MIN(SAT,CalcTable[[#This Row],[PWC]])-FCAP),0)</f>
        <v>#NAME?</v>
      </c>
      <c r="AD1580" s="13" t="e">
        <f ca="1">IF(CalcTable[[#This Row],[PWC]]&gt;SAT,CalcTable[[#This Row],[PWC]]-SAT,0)</f>
        <v>#NAME?</v>
      </c>
      <c r="AE1580" s="13" t="e">
        <f ca="1">CalcTable[[#This Row],[PWC]]-CalcTable[[#This Row],[PercAmt]]-CalcTable[[#This Row],[Runoff]]</f>
        <v>#NAME?</v>
      </c>
      <c r="AF1580" s="13" t="e">
        <f ca="1">CalcTable[[#This Row],[IrrAmt]]/1000*CUR_IRR_AREA*10000/IRR_EFF</f>
        <v>#NAME?</v>
      </c>
      <c r="AG1580" s="147"/>
      <c r="AH1580" s="13"/>
      <c r="AI1580" s="50">
        <v>13.646138428843358</v>
      </c>
      <c r="AJ1580" s="50">
        <v>15.159060987998302</v>
      </c>
      <c r="AK1580" s="50">
        <v>0</v>
      </c>
      <c r="AL1580" s="50">
        <v>0</v>
      </c>
      <c r="AM1580" s="50"/>
      <c r="AN1580" s="50"/>
      <c r="AO1580" s="50"/>
      <c r="AP1580" s="50"/>
      <c r="AQ1580" s="50"/>
      <c r="AR1580" s="50"/>
      <c r="AS1580" s="50"/>
      <c r="AT1580" s="50"/>
      <c r="AU1580" s="50"/>
      <c r="AV1580" s="50"/>
      <c r="AW1580" s="50"/>
      <c r="AX1580" s="50">
        <f t="shared" si="507"/>
        <v>28.80519941684166</v>
      </c>
      <c r="AY1580" s="50"/>
      <c r="AZ1580" s="50">
        <f t="shared" si="497"/>
        <v>644.80915260431948</v>
      </c>
      <c r="BA1580" s="50">
        <f t="shared" si="498"/>
        <v>1041.6657661078907</v>
      </c>
      <c r="BB1580" s="50">
        <f t="shared" si="499"/>
        <v>1077.8003385637896</v>
      </c>
      <c r="BC1580" s="17">
        <f t="shared" si="500"/>
        <v>19705</v>
      </c>
      <c r="BD1580" s="50">
        <f t="shared" si="501"/>
        <v>28.80519941684166</v>
      </c>
      <c r="BE1580" s="50">
        <f t="shared" si="502"/>
        <v>644.80915260431948</v>
      </c>
      <c r="BF1580" s="50">
        <f t="shared" si="508"/>
        <v>1054.7025033462646</v>
      </c>
      <c r="BG1580" s="50"/>
      <c r="BH1580" s="17">
        <f t="shared" si="503"/>
        <v>0</v>
      </c>
      <c r="BI1580" s="17">
        <f t="shared" si="511"/>
        <v>1580</v>
      </c>
      <c r="BJ1580" s="17">
        <f t="shared" si="509"/>
        <v>1580</v>
      </c>
      <c r="BK1580" s="150">
        <f t="shared" si="510"/>
        <v>25719</v>
      </c>
      <c r="BL1580" s="50" t="e">
        <f t="shared" ca="1" si="504"/>
        <v>#NAME?</v>
      </c>
      <c r="BM1580" s="50" t="e">
        <f t="shared" ca="1" si="505"/>
        <v>#NAME?</v>
      </c>
      <c r="BN1580" s="50" t="e">
        <f t="shared" ca="1" si="506"/>
        <v>#NAME?</v>
      </c>
    </row>
    <row r="1581" spans="1:66" x14ac:dyDescent="0.35">
      <c r="A1581" s="48">
        <v>25720</v>
      </c>
      <c r="B1581" s="17">
        <v>1970</v>
      </c>
      <c r="C1581" s="17">
        <v>6</v>
      </c>
      <c r="D1581" s="17">
        <v>152</v>
      </c>
      <c r="E1581" s="17">
        <v>1</v>
      </c>
      <c r="F1581" s="17">
        <v>2</v>
      </c>
      <c r="G1581" s="50">
        <v>7.8</v>
      </c>
      <c r="H1581" s="32">
        <v>5.4598534019239899</v>
      </c>
      <c r="I1581" s="50">
        <v>1.3333333333333333</v>
      </c>
      <c r="J1581" s="13">
        <v>0</v>
      </c>
      <c r="K1581" s="13">
        <f t="shared" si="492"/>
        <v>0</v>
      </c>
      <c r="L1581" s="13">
        <f t="shared" si="493"/>
        <v>0</v>
      </c>
      <c r="M1581" s="13" t="e">
        <f ca="1">CalcTable[[#This Row],[IWC]]-AE1580</f>
        <v>#NAME?</v>
      </c>
      <c r="N1581" s="13" t="e">
        <f ca="1">IF(CalcTable[[#This Row],[Day of Year]]&lt;123,FCAP,AE1580)</f>
        <v>#NAME?</v>
      </c>
      <c r="O1581" s="17" t="e">
        <f ca="1">IF(IRR_DRIP,5,COUNTIF('IDET Wind Values'!C1565:G1565,"&lt;="&amp;IRR_MAXWIND))</f>
        <v>#NAME?</v>
      </c>
      <c r="P1581" s="13" t="e">
        <f ca="1">CalcTable[[#This Row],[ET_o]]*KL</f>
        <v>#NAME?</v>
      </c>
      <c r="Q1581" s="13" t="e">
        <f ca="1">IF(WILTPT&lt;=0,1,MAX(0,MIN(1,(CalcTable[[#This Row],[IWC]]-WILTPT)/(MAD-WILTPT))))</f>
        <v>#NAME?</v>
      </c>
      <c r="R1581" s="13" t="e">
        <f ca="1">CalcTable[[#This Row],[ETMult]]*CalcTable[[#This Row],[ETb]]</f>
        <v>#NAME?</v>
      </c>
      <c r="S1581" s="13" t="b">
        <f>INDEX(IRR_LIST,CalcTable[[#This Row],[Day of Week]]+1)</f>
        <v>0</v>
      </c>
      <c r="T1581" s="13">
        <f t="shared" ca="1" si="494"/>
        <v>0.3</v>
      </c>
      <c r="U1581" s="13" t="b">
        <f ca="1">IF(CalcTable[[#This Row],[IrrPrecip]]&gt;=IC_MM,FALSE,TRUE)</f>
        <v>1</v>
      </c>
      <c r="V1581" s="13" t="b">
        <f t="shared" si="495"/>
        <v>1</v>
      </c>
      <c r="W1581" s="13" t="e">
        <f ca="1">IF(AND(IRR_DRIP=FALSE,CalcTable[[#This Row],[IrrHours]]&lt;=0),FALSE,TRUE)</f>
        <v>#NAME?</v>
      </c>
      <c r="X1581" s="13" t="e">
        <f ca="1">AND(CalcTable[[#This Row],[IrrDay]],CalcTable[[#This Row],[IrrRain]],CalcTable[[#This Row],[IrrWarm]],CalcTable[[#This Row],[IrrWindy]])</f>
        <v>#NAME?</v>
      </c>
      <c r="Y1581" s="13" t="e">
        <f t="shared" ca="1" si="496"/>
        <v>#NAME?</v>
      </c>
      <c r="Z1581" s="13" t="e">
        <f ca="1">CalcTable[[#This Row],[IrrHours]]/5</f>
        <v>#NAME?</v>
      </c>
      <c r="AA1581" s="13" t="e">
        <f ca="1">IF(CalcTable[[#This Row],[IrrFlag]]=FALSE,0,MAX(0,CalcTable[[#This Row],[VolRednWind]]*(FCAP*IRR_TARGET-CalcTable[[#This Row],[IWC]])))</f>
        <v>#NAME?</v>
      </c>
      <c r="AB1581" s="13" t="e">
        <f ca="1">CalcTable[[#This Row],[IWC]]+CalcTable[[#This Row],[Eff Precip]]+CalcTable[[#This Row],[IrrAmt]]-CalcTable[[#This Row],[AET]]</f>
        <v>#NAME?</v>
      </c>
      <c r="AC1581" s="13" t="e">
        <f ca="1">IF(CalcTable[[#This Row],[PWC]]&gt;FCAP,MIN(24*PERC,MIN(SAT,CalcTable[[#This Row],[PWC]])-FCAP),0)</f>
        <v>#NAME?</v>
      </c>
      <c r="AD1581" s="13" t="e">
        <f ca="1">IF(CalcTable[[#This Row],[PWC]]&gt;SAT,CalcTable[[#This Row],[PWC]]-SAT,0)</f>
        <v>#NAME?</v>
      </c>
      <c r="AE1581" s="13" t="e">
        <f ca="1">CalcTable[[#This Row],[PWC]]-CalcTable[[#This Row],[PercAmt]]-CalcTable[[#This Row],[Runoff]]</f>
        <v>#NAME?</v>
      </c>
      <c r="AF1581" s="13" t="e">
        <f ca="1">CalcTable[[#This Row],[IrrAmt]]/1000*CUR_IRR_AREA*10000/IRR_EFF</f>
        <v>#NAME?</v>
      </c>
      <c r="AG1581" s="147"/>
      <c r="AH1581" s="13"/>
      <c r="AI1581" s="50">
        <v>0</v>
      </c>
      <c r="AJ1581" s="50">
        <v>0</v>
      </c>
      <c r="AK1581" s="50">
        <v>7.0847998758366897</v>
      </c>
      <c r="AL1581" s="50">
        <v>6.8850019437438981</v>
      </c>
      <c r="AM1581" s="50"/>
      <c r="AN1581" s="50"/>
      <c r="AO1581" s="50"/>
      <c r="AP1581" s="50"/>
      <c r="AQ1581" s="50"/>
      <c r="AR1581" s="50"/>
      <c r="AS1581" s="50"/>
      <c r="AT1581" s="50"/>
      <c r="AU1581" s="50"/>
      <c r="AV1581" s="50"/>
      <c r="AW1581" s="50"/>
      <c r="AX1581" s="50">
        <f t="shared" si="507"/>
        <v>13.969801819580589</v>
      </c>
      <c r="AY1581" s="50"/>
      <c r="AZ1581" s="50">
        <f t="shared" si="497"/>
        <v>305.87045519542585</v>
      </c>
      <c r="BA1581" s="50">
        <f t="shared" si="498"/>
        <v>470.94339926914768</v>
      </c>
      <c r="BB1581" s="50">
        <f t="shared" si="499"/>
        <v>485.50865904035845</v>
      </c>
      <c r="BC1581" s="17">
        <f t="shared" si="500"/>
        <v>19706</v>
      </c>
      <c r="BD1581" s="50">
        <f t="shared" si="501"/>
        <v>13.969801819580589</v>
      </c>
      <c r="BE1581" s="50">
        <f t="shared" si="502"/>
        <v>305.87045519542585</v>
      </c>
      <c r="BF1581" s="50">
        <f t="shared" si="508"/>
        <v>500.30669305998316</v>
      </c>
      <c r="BG1581" s="50"/>
      <c r="BH1581" s="17">
        <f t="shared" si="503"/>
        <v>0</v>
      </c>
      <c r="BI1581" s="17">
        <f t="shared" si="511"/>
        <v>1581</v>
      </c>
      <c r="BJ1581" s="17">
        <f t="shared" si="509"/>
        <v>1581</v>
      </c>
      <c r="BK1581" s="150">
        <f t="shared" si="510"/>
        <v>25720</v>
      </c>
      <c r="BL1581" s="50" t="e">
        <f t="shared" ca="1" si="504"/>
        <v>#NAME?</v>
      </c>
      <c r="BM1581" s="50" t="e">
        <f t="shared" ca="1" si="505"/>
        <v>#NAME?</v>
      </c>
      <c r="BN1581" s="50" t="e">
        <f t="shared" ca="1" si="506"/>
        <v>#NAME?</v>
      </c>
    </row>
    <row r="1582" spans="1:66" x14ac:dyDescent="0.35">
      <c r="A1582" s="48">
        <v>25721</v>
      </c>
      <c r="B1582" s="17">
        <v>1970</v>
      </c>
      <c r="C1582" s="17">
        <v>6</v>
      </c>
      <c r="D1582" s="17">
        <v>153</v>
      </c>
      <c r="E1582" s="17">
        <v>2</v>
      </c>
      <c r="F1582" s="17">
        <v>3</v>
      </c>
      <c r="G1582" s="50">
        <v>8.9</v>
      </c>
      <c r="H1582" s="32">
        <v>7.2193499573892845</v>
      </c>
      <c r="I1582" s="50">
        <v>7.5</v>
      </c>
      <c r="J1582" s="13">
        <v>0</v>
      </c>
      <c r="K1582" s="13">
        <f t="shared" si="492"/>
        <v>0</v>
      </c>
      <c r="L1582" s="13">
        <f t="shared" si="493"/>
        <v>0</v>
      </c>
      <c r="M1582" s="13" t="e">
        <f ca="1">CalcTable[[#This Row],[IWC]]-AE1581</f>
        <v>#NAME?</v>
      </c>
      <c r="N1582" s="13" t="e">
        <f ca="1">IF(CalcTable[[#This Row],[Day of Year]]&lt;123,FCAP,AE1581)</f>
        <v>#NAME?</v>
      </c>
      <c r="O1582" s="17" t="e">
        <f ca="1">IF(IRR_DRIP,5,COUNTIF('IDET Wind Values'!C1566:G1566,"&lt;="&amp;IRR_MAXWIND))</f>
        <v>#NAME?</v>
      </c>
      <c r="P1582" s="13" t="e">
        <f ca="1">CalcTable[[#This Row],[ET_o]]*KL</f>
        <v>#NAME?</v>
      </c>
      <c r="Q1582" s="13" t="e">
        <f ca="1">IF(WILTPT&lt;=0,1,MAX(0,MIN(1,(CalcTable[[#This Row],[IWC]]-WILTPT)/(MAD-WILTPT))))</f>
        <v>#NAME?</v>
      </c>
      <c r="R1582" s="13" t="e">
        <f ca="1">CalcTable[[#This Row],[ETMult]]*CalcTable[[#This Row],[ETb]]</f>
        <v>#NAME?</v>
      </c>
      <c r="S1582" s="13" t="b">
        <f>INDEX(IRR_LIST,CalcTable[[#This Row],[Day of Week]]+1)</f>
        <v>1</v>
      </c>
      <c r="T1582" s="13">
        <f t="shared" ca="1" si="494"/>
        <v>0</v>
      </c>
      <c r="U1582" s="13" t="b">
        <f ca="1">IF(CalcTable[[#This Row],[IrrPrecip]]&gt;=IC_MM,FALSE,TRUE)</f>
        <v>1</v>
      </c>
      <c r="V1582" s="13" t="b">
        <f t="shared" si="495"/>
        <v>1</v>
      </c>
      <c r="W1582" s="13" t="e">
        <f ca="1">IF(AND(IRR_DRIP=FALSE,CalcTable[[#This Row],[IrrHours]]&lt;=0),FALSE,TRUE)</f>
        <v>#NAME?</v>
      </c>
      <c r="X1582" s="13" t="e">
        <f ca="1">AND(CalcTable[[#This Row],[IrrDay]],CalcTable[[#This Row],[IrrRain]],CalcTable[[#This Row],[IrrWarm]],CalcTable[[#This Row],[IrrWindy]])</f>
        <v>#NAME?</v>
      </c>
      <c r="Y1582" s="13" t="e">
        <f t="shared" ca="1" si="496"/>
        <v>#NAME?</v>
      </c>
      <c r="Z1582" s="13" t="e">
        <f ca="1">CalcTable[[#This Row],[IrrHours]]/5</f>
        <v>#NAME?</v>
      </c>
      <c r="AA1582" s="13" t="e">
        <f ca="1">IF(CalcTable[[#This Row],[IrrFlag]]=FALSE,0,MAX(0,CalcTable[[#This Row],[VolRednWind]]*(FCAP*IRR_TARGET-CalcTable[[#This Row],[IWC]])))</f>
        <v>#NAME?</v>
      </c>
      <c r="AB1582" s="13" t="e">
        <f ca="1">CalcTable[[#This Row],[IWC]]+CalcTable[[#This Row],[Eff Precip]]+CalcTable[[#This Row],[IrrAmt]]-CalcTable[[#This Row],[AET]]</f>
        <v>#NAME?</v>
      </c>
      <c r="AC1582" s="13" t="e">
        <f ca="1">IF(CalcTable[[#This Row],[PWC]]&gt;FCAP,MIN(24*PERC,MIN(SAT,CalcTable[[#This Row],[PWC]])-FCAP),0)</f>
        <v>#NAME?</v>
      </c>
      <c r="AD1582" s="13" t="e">
        <f ca="1">IF(CalcTable[[#This Row],[PWC]]&gt;SAT,CalcTable[[#This Row],[PWC]]-SAT,0)</f>
        <v>#NAME?</v>
      </c>
      <c r="AE1582" s="13" t="e">
        <f ca="1">CalcTable[[#This Row],[PWC]]-CalcTable[[#This Row],[PercAmt]]-CalcTable[[#This Row],[Runoff]]</f>
        <v>#NAME?</v>
      </c>
      <c r="AF1582" s="13" t="e">
        <f ca="1">CalcTable[[#This Row],[IrrAmt]]/1000*CUR_IRR_AREA*10000/IRR_EFF</f>
        <v>#NAME?</v>
      </c>
      <c r="AG1582" s="147"/>
      <c r="AH1582" s="13"/>
      <c r="AI1582" s="50">
        <v>2.8919589525387184</v>
      </c>
      <c r="AJ1582" s="50">
        <v>4.2551589525387161</v>
      </c>
      <c r="AK1582" s="50">
        <v>0</v>
      </c>
      <c r="AL1582" s="50">
        <v>0</v>
      </c>
      <c r="AM1582" s="50"/>
      <c r="AN1582" s="50"/>
      <c r="AO1582" s="50"/>
      <c r="AP1582" s="50"/>
      <c r="AQ1582" s="50"/>
      <c r="AR1582" s="50"/>
      <c r="AS1582" s="50"/>
      <c r="AT1582" s="50"/>
      <c r="AU1582" s="50"/>
      <c r="AV1582" s="50"/>
      <c r="AW1582" s="50"/>
      <c r="AX1582" s="50">
        <f t="shared" si="507"/>
        <v>7.1471179050774349</v>
      </c>
      <c r="AY1582" s="50"/>
      <c r="AZ1582" s="50">
        <f t="shared" si="497"/>
        <v>167.23339391170356</v>
      </c>
      <c r="BA1582" s="50">
        <f t="shared" si="498"/>
        <v>271.20259994793696</v>
      </c>
      <c r="BB1582" s="50">
        <f t="shared" si="499"/>
        <v>280.69012415058387</v>
      </c>
      <c r="BC1582" s="17">
        <f t="shared" si="500"/>
        <v>19706</v>
      </c>
      <c r="BD1582" s="50">
        <f t="shared" si="501"/>
        <v>7.1471179050774349</v>
      </c>
      <c r="BE1582" s="50">
        <f t="shared" si="502"/>
        <v>167.23339391170356</v>
      </c>
      <c r="BF1582" s="50">
        <f t="shared" si="508"/>
        <v>273.54059490219487</v>
      </c>
      <c r="BG1582" s="50"/>
      <c r="BH1582" s="17">
        <f t="shared" si="503"/>
        <v>0</v>
      </c>
      <c r="BI1582" s="17">
        <f t="shared" si="511"/>
        <v>1582</v>
      </c>
      <c r="BJ1582" s="17">
        <f t="shared" si="509"/>
        <v>1582</v>
      </c>
      <c r="BK1582" s="150">
        <f t="shared" si="510"/>
        <v>25721</v>
      </c>
      <c r="BL1582" s="50" t="e">
        <f t="shared" ca="1" si="504"/>
        <v>#NAME?</v>
      </c>
      <c r="BM1582" s="50" t="e">
        <f t="shared" ca="1" si="505"/>
        <v>#NAME?</v>
      </c>
      <c r="BN1582" s="50" t="e">
        <f t="shared" ca="1" si="506"/>
        <v>#NAME?</v>
      </c>
    </row>
    <row r="1583" spans="1:66" x14ac:dyDescent="0.35">
      <c r="A1583" s="48">
        <v>25722</v>
      </c>
      <c r="B1583" s="17">
        <v>1970</v>
      </c>
      <c r="C1583" s="17">
        <v>6</v>
      </c>
      <c r="D1583" s="17">
        <v>154</v>
      </c>
      <c r="E1583" s="17">
        <v>3</v>
      </c>
      <c r="F1583" s="17">
        <v>4</v>
      </c>
      <c r="G1583" s="50">
        <v>13.3</v>
      </c>
      <c r="H1583" s="32">
        <v>7.9023655380840347</v>
      </c>
      <c r="I1583" s="50">
        <v>9.3333333333333339</v>
      </c>
      <c r="J1583" s="13">
        <v>0</v>
      </c>
      <c r="K1583" s="13">
        <f t="shared" si="492"/>
        <v>0</v>
      </c>
      <c r="L1583" s="13">
        <f t="shared" si="493"/>
        <v>0</v>
      </c>
      <c r="M1583" s="13" t="e">
        <f ca="1">CalcTable[[#This Row],[IWC]]-AE1582</f>
        <v>#NAME?</v>
      </c>
      <c r="N1583" s="13" t="e">
        <f ca="1">IF(CalcTable[[#This Row],[Day of Year]]&lt;123,FCAP,AE1582)</f>
        <v>#NAME?</v>
      </c>
      <c r="O1583" s="17" t="e">
        <f ca="1">IF(IRR_DRIP,5,COUNTIF('IDET Wind Values'!C1567:G1567,"&lt;="&amp;IRR_MAXWIND))</f>
        <v>#NAME?</v>
      </c>
      <c r="P1583" s="13" t="e">
        <f ca="1">CalcTable[[#This Row],[ET_o]]*KL</f>
        <v>#NAME?</v>
      </c>
      <c r="Q1583" s="13" t="e">
        <f ca="1">IF(WILTPT&lt;=0,1,MAX(0,MIN(1,(CalcTable[[#This Row],[IWC]]-WILTPT)/(MAD-WILTPT))))</f>
        <v>#NAME?</v>
      </c>
      <c r="R1583" s="13" t="e">
        <f ca="1">CalcTable[[#This Row],[ETMult]]*CalcTable[[#This Row],[ETb]]</f>
        <v>#NAME?</v>
      </c>
      <c r="S1583" s="13" t="b">
        <f>INDEX(IRR_LIST,CalcTable[[#This Row],[Day of Week]]+1)</f>
        <v>0</v>
      </c>
      <c r="T1583" s="13">
        <f t="shared" ca="1" si="494"/>
        <v>0</v>
      </c>
      <c r="U1583" s="13" t="b">
        <f ca="1">IF(CalcTable[[#This Row],[IrrPrecip]]&gt;=IC_MM,FALSE,TRUE)</f>
        <v>1</v>
      </c>
      <c r="V1583" s="13" t="b">
        <f t="shared" si="495"/>
        <v>1</v>
      </c>
      <c r="W1583" s="13" t="e">
        <f ca="1">IF(AND(IRR_DRIP=FALSE,CalcTable[[#This Row],[IrrHours]]&lt;=0),FALSE,TRUE)</f>
        <v>#NAME?</v>
      </c>
      <c r="X1583" s="13" t="e">
        <f ca="1">AND(CalcTable[[#This Row],[IrrDay]],CalcTable[[#This Row],[IrrRain]],CalcTable[[#This Row],[IrrWarm]],CalcTable[[#This Row],[IrrWindy]])</f>
        <v>#NAME?</v>
      </c>
      <c r="Y1583" s="13" t="e">
        <f t="shared" ca="1" si="496"/>
        <v>#NAME?</v>
      </c>
      <c r="Z1583" s="13" t="e">
        <f ca="1">CalcTable[[#This Row],[IrrHours]]/5</f>
        <v>#NAME?</v>
      </c>
      <c r="AA1583" s="13" t="e">
        <f ca="1">IF(CalcTable[[#This Row],[IrrFlag]]=FALSE,0,MAX(0,CalcTable[[#This Row],[VolRednWind]]*(FCAP*IRR_TARGET-CalcTable[[#This Row],[IWC]])))</f>
        <v>#NAME?</v>
      </c>
      <c r="AB1583" s="13" t="e">
        <f ca="1">CalcTable[[#This Row],[IWC]]+CalcTable[[#This Row],[Eff Precip]]+CalcTable[[#This Row],[IrrAmt]]-CalcTable[[#This Row],[AET]]</f>
        <v>#NAME?</v>
      </c>
      <c r="AC1583" s="13" t="e">
        <f ca="1">IF(CalcTable[[#This Row],[PWC]]&gt;FCAP,MIN(24*PERC,MIN(SAT,CalcTable[[#This Row],[PWC]])-FCAP),0)</f>
        <v>#NAME?</v>
      </c>
      <c r="AD1583" s="13" t="e">
        <f ca="1">IF(CalcTable[[#This Row],[PWC]]&gt;SAT,CalcTable[[#This Row],[PWC]]-SAT,0)</f>
        <v>#NAME?</v>
      </c>
      <c r="AE1583" s="13" t="e">
        <f ca="1">CalcTable[[#This Row],[PWC]]-CalcTable[[#This Row],[PercAmt]]-CalcTable[[#This Row],[Runoff]]</f>
        <v>#NAME?</v>
      </c>
      <c r="AF1583" s="13" t="e">
        <f ca="1">CalcTable[[#This Row],[IrrAmt]]/1000*CUR_IRR_AREA*10000/IRR_EFF</f>
        <v>#NAME?</v>
      </c>
      <c r="AG1583" s="147"/>
      <c r="AH1583" s="13"/>
      <c r="AI1583" s="50">
        <v>0</v>
      </c>
      <c r="AJ1583" s="50">
        <v>0</v>
      </c>
      <c r="AK1583" s="50">
        <v>8.6938425337481782</v>
      </c>
      <c r="AL1583" s="50">
        <v>6.9735618476222996</v>
      </c>
      <c r="AM1583" s="50"/>
      <c r="AN1583" s="50"/>
      <c r="AO1583" s="50"/>
      <c r="AP1583" s="50"/>
      <c r="AQ1583" s="50"/>
      <c r="AR1583" s="50"/>
      <c r="AS1583" s="50"/>
      <c r="AT1583" s="50"/>
      <c r="AU1583" s="50"/>
      <c r="AV1583" s="50"/>
      <c r="AW1583" s="50"/>
      <c r="AX1583" s="50">
        <f t="shared" si="507"/>
        <v>15.667404381370478</v>
      </c>
      <c r="AY1583" s="50"/>
      <c r="AZ1583" s="50">
        <f t="shared" si="497"/>
        <v>332.0675046918941</v>
      </c>
      <c r="BA1583" s="50">
        <f t="shared" si="498"/>
        <v>511.27853897005912</v>
      </c>
      <c r="BB1583" s="50">
        <f t="shared" si="499"/>
        <v>527.09127728872079</v>
      </c>
      <c r="BC1583" s="17">
        <f t="shared" si="500"/>
        <v>19706</v>
      </c>
      <c r="BD1583" s="50">
        <f t="shared" si="501"/>
        <v>15.667404381370478</v>
      </c>
      <c r="BE1583" s="50">
        <f t="shared" si="502"/>
        <v>332.0675046918941</v>
      </c>
      <c r="BF1583" s="50">
        <f t="shared" si="508"/>
        <v>543.15672639560796</v>
      </c>
      <c r="BG1583" s="50"/>
      <c r="BH1583" s="17">
        <f t="shared" si="503"/>
        <v>0</v>
      </c>
      <c r="BI1583" s="17">
        <f t="shared" si="511"/>
        <v>1583</v>
      </c>
      <c r="BJ1583" s="17">
        <f t="shared" si="509"/>
        <v>1583</v>
      </c>
      <c r="BK1583" s="150">
        <f t="shared" si="510"/>
        <v>25722</v>
      </c>
      <c r="BL1583" s="50" t="e">
        <f t="shared" ca="1" si="504"/>
        <v>#NAME?</v>
      </c>
      <c r="BM1583" s="50" t="e">
        <f t="shared" ca="1" si="505"/>
        <v>#NAME?</v>
      </c>
      <c r="BN1583" s="50" t="e">
        <f t="shared" ca="1" si="506"/>
        <v>#NAME?</v>
      </c>
    </row>
    <row r="1584" spans="1:66" x14ac:dyDescent="0.35">
      <c r="A1584" s="48">
        <v>25723</v>
      </c>
      <c r="B1584" s="17">
        <v>1970</v>
      </c>
      <c r="C1584" s="17">
        <v>6</v>
      </c>
      <c r="D1584" s="17">
        <v>155</v>
      </c>
      <c r="E1584" s="17">
        <v>4</v>
      </c>
      <c r="F1584" s="17">
        <v>5</v>
      </c>
      <c r="G1584" s="50">
        <v>12.8</v>
      </c>
      <c r="H1584" s="32">
        <v>7.5889973544707559</v>
      </c>
      <c r="I1584" s="50">
        <v>3.8333333333333335</v>
      </c>
      <c r="J1584" s="13">
        <v>0</v>
      </c>
      <c r="K1584" s="13">
        <f t="shared" si="492"/>
        <v>0</v>
      </c>
      <c r="L1584" s="13">
        <f t="shared" si="493"/>
        <v>0</v>
      </c>
      <c r="M1584" s="13" t="e">
        <f ca="1">CalcTable[[#This Row],[IWC]]-AE1583</f>
        <v>#NAME?</v>
      </c>
      <c r="N1584" s="13" t="e">
        <f ca="1">IF(CalcTable[[#This Row],[Day of Year]]&lt;123,FCAP,AE1583)</f>
        <v>#NAME?</v>
      </c>
      <c r="O1584" s="17" t="e">
        <f ca="1">IF(IRR_DRIP,5,COUNTIF('IDET Wind Values'!C1568:G1568,"&lt;="&amp;IRR_MAXWIND))</f>
        <v>#NAME?</v>
      </c>
      <c r="P1584" s="13" t="e">
        <f ca="1">CalcTable[[#This Row],[ET_o]]*KL</f>
        <v>#NAME?</v>
      </c>
      <c r="Q1584" s="13" t="e">
        <f ca="1">IF(WILTPT&lt;=0,1,MAX(0,MIN(1,(CalcTable[[#This Row],[IWC]]-WILTPT)/(MAD-WILTPT))))</f>
        <v>#NAME?</v>
      </c>
      <c r="R1584" s="13" t="e">
        <f ca="1">CalcTable[[#This Row],[ETMult]]*CalcTable[[#This Row],[ETb]]</f>
        <v>#NAME?</v>
      </c>
      <c r="S1584" s="13" t="b">
        <f>INDEX(IRR_LIST,CalcTable[[#This Row],[Day of Week]]+1)</f>
        <v>1</v>
      </c>
      <c r="T1584" s="13">
        <f t="shared" ca="1" si="494"/>
        <v>0</v>
      </c>
      <c r="U1584" s="13" t="b">
        <f ca="1">IF(CalcTable[[#This Row],[IrrPrecip]]&gt;=IC_MM,FALSE,TRUE)</f>
        <v>1</v>
      </c>
      <c r="V1584" s="13" t="b">
        <f t="shared" si="495"/>
        <v>1</v>
      </c>
      <c r="W1584" s="13" t="e">
        <f ca="1">IF(AND(IRR_DRIP=FALSE,CalcTable[[#This Row],[IrrHours]]&lt;=0),FALSE,TRUE)</f>
        <v>#NAME?</v>
      </c>
      <c r="X1584" s="13" t="e">
        <f ca="1">AND(CalcTable[[#This Row],[IrrDay]],CalcTable[[#This Row],[IrrRain]],CalcTable[[#This Row],[IrrWarm]],CalcTable[[#This Row],[IrrWindy]])</f>
        <v>#NAME?</v>
      </c>
      <c r="Y1584" s="13" t="e">
        <f t="shared" ca="1" si="496"/>
        <v>#NAME?</v>
      </c>
      <c r="Z1584" s="13" t="e">
        <f ca="1">CalcTable[[#This Row],[IrrHours]]/5</f>
        <v>#NAME?</v>
      </c>
      <c r="AA1584" s="13" t="e">
        <f ca="1">IF(CalcTable[[#This Row],[IrrFlag]]=FALSE,0,MAX(0,CalcTable[[#This Row],[VolRednWind]]*(FCAP*IRR_TARGET-CalcTable[[#This Row],[IWC]])))</f>
        <v>#NAME?</v>
      </c>
      <c r="AB1584" s="13" t="e">
        <f ca="1">CalcTable[[#This Row],[IWC]]+CalcTable[[#This Row],[Eff Precip]]+CalcTable[[#This Row],[IrrAmt]]-CalcTable[[#This Row],[AET]]</f>
        <v>#NAME?</v>
      </c>
      <c r="AC1584" s="13" t="e">
        <f ca="1">IF(CalcTable[[#This Row],[PWC]]&gt;FCAP,MIN(24*PERC,MIN(SAT,CalcTable[[#This Row],[PWC]])-FCAP),0)</f>
        <v>#NAME?</v>
      </c>
      <c r="AD1584" s="13" t="e">
        <f ca="1">IF(CalcTable[[#This Row],[PWC]]&gt;SAT,CalcTable[[#This Row],[PWC]]-SAT,0)</f>
        <v>#NAME?</v>
      </c>
      <c r="AE1584" s="13" t="e">
        <f ca="1">CalcTable[[#This Row],[PWC]]-CalcTable[[#This Row],[PercAmt]]-CalcTable[[#This Row],[Runoff]]</f>
        <v>#NAME?</v>
      </c>
      <c r="AF1584" s="13" t="e">
        <f ca="1">CalcTable[[#This Row],[IrrAmt]]/1000*CUR_IRR_AREA*10000/IRR_EFF</f>
        <v>#NAME?</v>
      </c>
      <c r="AG1584" s="147"/>
      <c r="AH1584" s="13"/>
      <c r="AI1584" s="50">
        <v>11.938511420511524</v>
      </c>
      <c r="AJ1584" s="50">
        <v>13.574351420511512</v>
      </c>
      <c r="AK1584" s="50">
        <v>0</v>
      </c>
      <c r="AL1584" s="50">
        <v>0</v>
      </c>
      <c r="AM1584" s="50"/>
      <c r="AN1584" s="50"/>
      <c r="AO1584" s="50"/>
      <c r="AP1584" s="50"/>
      <c r="AQ1584" s="50"/>
      <c r="AR1584" s="50"/>
      <c r="AS1584" s="50"/>
      <c r="AT1584" s="50"/>
      <c r="AU1584" s="50"/>
      <c r="AV1584" s="50"/>
      <c r="AW1584" s="50"/>
      <c r="AX1584" s="50">
        <f t="shared" si="507"/>
        <v>25.512862841023036</v>
      </c>
      <c r="AY1584" s="50"/>
      <c r="AZ1584" s="50">
        <f t="shared" si="497"/>
        <v>573.27914250250683</v>
      </c>
      <c r="BA1584" s="50">
        <f t="shared" si="498"/>
        <v>926.42403717437298</v>
      </c>
      <c r="BB1584" s="50">
        <f t="shared" si="499"/>
        <v>958.58483852677159</v>
      </c>
      <c r="BC1584" s="17">
        <f t="shared" si="500"/>
        <v>19706</v>
      </c>
      <c r="BD1584" s="50">
        <f t="shared" si="501"/>
        <v>25.512862841023036</v>
      </c>
      <c r="BE1584" s="50">
        <f t="shared" si="502"/>
        <v>573.27914250250683</v>
      </c>
      <c r="BF1584" s="50">
        <f t="shared" si="508"/>
        <v>937.70217787932734</v>
      </c>
      <c r="BG1584" s="50"/>
      <c r="BH1584" s="17">
        <f t="shared" si="503"/>
        <v>0</v>
      </c>
      <c r="BI1584" s="17">
        <f t="shared" si="511"/>
        <v>1584</v>
      </c>
      <c r="BJ1584" s="17">
        <f t="shared" si="509"/>
        <v>1584</v>
      </c>
      <c r="BK1584" s="150">
        <f t="shared" si="510"/>
        <v>25723</v>
      </c>
      <c r="BL1584" s="50" t="e">
        <f t="shared" ca="1" si="504"/>
        <v>#NAME?</v>
      </c>
      <c r="BM1584" s="50" t="e">
        <f t="shared" ca="1" si="505"/>
        <v>#NAME?</v>
      </c>
      <c r="BN1584" s="50" t="e">
        <f t="shared" ca="1" si="506"/>
        <v>#NAME?</v>
      </c>
    </row>
    <row r="1585" spans="1:66" x14ac:dyDescent="0.35">
      <c r="A1585" s="48">
        <v>25724</v>
      </c>
      <c r="B1585" s="17">
        <v>1970</v>
      </c>
      <c r="C1585" s="17">
        <v>6</v>
      </c>
      <c r="D1585" s="17">
        <v>156</v>
      </c>
      <c r="E1585" s="17">
        <v>5</v>
      </c>
      <c r="F1585" s="17">
        <v>6</v>
      </c>
      <c r="G1585" s="50">
        <v>8.9</v>
      </c>
      <c r="H1585" s="32">
        <v>6.1185361428424168</v>
      </c>
      <c r="I1585" s="50">
        <v>4.666666666666667</v>
      </c>
      <c r="J1585" s="13">
        <v>0</v>
      </c>
      <c r="K1585" s="13">
        <f t="shared" si="492"/>
        <v>0</v>
      </c>
      <c r="L1585" s="13">
        <f t="shared" si="493"/>
        <v>0</v>
      </c>
      <c r="M1585" s="13" t="e">
        <f ca="1">CalcTable[[#This Row],[IWC]]-AE1584</f>
        <v>#NAME?</v>
      </c>
      <c r="N1585" s="13" t="e">
        <f ca="1">IF(CalcTable[[#This Row],[Day of Year]]&lt;123,FCAP,AE1584)</f>
        <v>#NAME?</v>
      </c>
      <c r="O1585" s="17" t="e">
        <f ca="1">IF(IRR_DRIP,5,COUNTIF('IDET Wind Values'!C1569:G1569,"&lt;="&amp;IRR_MAXWIND))</f>
        <v>#NAME?</v>
      </c>
      <c r="P1585" s="13" t="e">
        <f ca="1">CalcTable[[#This Row],[ET_o]]*KL</f>
        <v>#NAME?</v>
      </c>
      <c r="Q1585" s="13" t="e">
        <f ca="1">IF(WILTPT&lt;=0,1,MAX(0,MIN(1,(CalcTable[[#This Row],[IWC]]-WILTPT)/(MAD-WILTPT))))</f>
        <v>#NAME?</v>
      </c>
      <c r="R1585" s="13" t="e">
        <f ca="1">CalcTable[[#This Row],[ETMult]]*CalcTable[[#This Row],[ETb]]</f>
        <v>#NAME?</v>
      </c>
      <c r="S1585" s="13" t="b">
        <f>INDEX(IRR_LIST,CalcTable[[#This Row],[Day of Week]]+1)</f>
        <v>0</v>
      </c>
      <c r="T1585" s="13">
        <f t="shared" ca="1" si="494"/>
        <v>0</v>
      </c>
      <c r="U1585" s="13" t="b">
        <f ca="1">IF(CalcTable[[#This Row],[IrrPrecip]]&gt;=IC_MM,FALSE,TRUE)</f>
        <v>1</v>
      </c>
      <c r="V1585" s="13" t="b">
        <f t="shared" si="495"/>
        <v>1</v>
      </c>
      <c r="W1585" s="13" t="e">
        <f ca="1">IF(AND(IRR_DRIP=FALSE,CalcTable[[#This Row],[IrrHours]]&lt;=0),FALSE,TRUE)</f>
        <v>#NAME?</v>
      </c>
      <c r="X1585" s="13" t="e">
        <f ca="1">AND(CalcTable[[#This Row],[IrrDay]],CalcTable[[#This Row],[IrrRain]],CalcTable[[#This Row],[IrrWarm]],CalcTable[[#This Row],[IrrWindy]])</f>
        <v>#NAME?</v>
      </c>
      <c r="Y1585" s="13" t="e">
        <f t="shared" ca="1" si="496"/>
        <v>#NAME?</v>
      </c>
      <c r="Z1585" s="13" t="e">
        <f ca="1">CalcTable[[#This Row],[IrrHours]]/5</f>
        <v>#NAME?</v>
      </c>
      <c r="AA1585" s="13" t="e">
        <f ca="1">IF(CalcTable[[#This Row],[IrrFlag]]=FALSE,0,MAX(0,CalcTable[[#This Row],[VolRednWind]]*(FCAP*IRR_TARGET-CalcTable[[#This Row],[IWC]])))</f>
        <v>#NAME?</v>
      </c>
      <c r="AB1585" s="13" t="e">
        <f ca="1">CalcTable[[#This Row],[IWC]]+CalcTable[[#This Row],[Eff Precip]]+CalcTable[[#This Row],[IrrAmt]]-CalcTable[[#This Row],[AET]]</f>
        <v>#NAME?</v>
      </c>
      <c r="AC1585" s="13" t="e">
        <f ca="1">IF(CalcTable[[#This Row],[PWC]]&gt;FCAP,MIN(24*PERC,MIN(SAT,CalcTable[[#This Row],[PWC]])-FCAP),0)</f>
        <v>#NAME?</v>
      </c>
      <c r="AD1585" s="13" t="e">
        <f ca="1">IF(CalcTable[[#This Row],[PWC]]&gt;SAT,CalcTable[[#This Row],[PWC]]-SAT,0)</f>
        <v>#NAME?</v>
      </c>
      <c r="AE1585" s="13" t="e">
        <f ca="1">CalcTable[[#This Row],[PWC]]-CalcTable[[#This Row],[PercAmt]]-CalcTable[[#This Row],[Runoff]]</f>
        <v>#NAME?</v>
      </c>
      <c r="AF1585" s="13" t="e">
        <f ca="1">CalcTable[[#This Row],[IrrAmt]]/1000*CUR_IRR_AREA*10000/IRR_EFF</f>
        <v>#NAME?</v>
      </c>
      <c r="AG1585" s="147"/>
      <c r="AH1585" s="13"/>
      <c r="AI1585" s="50">
        <v>0</v>
      </c>
      <c r="AJ1585" s="50">
        <v>0</v>
      </c>
      <c r="AK1585" s="50">
        <v>0</v>
      </c>
      <c r="AL1585" s="50">
        <v>8.5202495909051379</v>
      </c>
      <c r="AM1585" s="50"/>
      <c r="AN1585" s="50"/>
      <c r="AO1585" s="50"/>
      <c r="AP1585" s="50"/>
      <c r="AQ1585" s="50"/>
      <c r="AR1585" s="50"/>
      <c r="AS1585" s="50"/>
      <c r="AT1585" s="50"/>
      <c r="AU1585" s="50"/>
      <c r="AV1585" s="50"/>
      <c r="AW1585" s="50"/>
      <c r="AX1585" s="50">
        <f t="shared" si="507"/>
        <v>8.5202495909051379</v>
      </c>
      <c r="AY1585" s="50"/>
      <c r="AZ1585" s="50">
        <f t="shared" si="497"/>
        <v>249.92732133321741</v>
      </c>
      <c r="BA1585" s="50">
        <f t="shared" si="498"/>
        <v>384.80873284638238</v>
      </c>
      <c r="BB1585" s="50">
        <f t="shared" si="499"/>
        <v>396.71003386224987</v>
      </c>
      <c r="BC1585" s="17">
        <f t="shared" si="500"/>
        <v>19706</v>
      </c>
      <c r="BD1585" s="50">
        <f t="shared" si="501"/>
        <v>8.5202495909051379</v>
      </c>
      <c r="BE1585" s="50">
        <f t="shared" si="502"/>
        <v>249.92732133321741</v>
      </c>
      <c r="BF1585" s="50">
        <f t="shared" si="508"/>
        <v>408.80153515210026</v>
      </c>
      <c r="BG1585" s="50"/>
      <c r="BH1585" s="17">
        <f t="shared" si="503"/>
        <v>0</v>
      </c>
      <c r="BI1585" s="17">
        <f t="shared" si="511"/>
        <v>1585</v>
      </c>
      <c r="BJ1585" s="17">
        <f t="shared" si="509"/>
        <v>1585</v>
      </c>
      <c r="BK1585" s="150">
        <f t="shared" si="510"/>
        <v>25724</v>
      </c>
      <c r="BL1585" s="50" t="e">
        <f t="shared" ca="1" si="504"/>
        <v>#NAME?</v>
      </c>
      <c r="BM1585" s="50" t="e">
        <f t="shared" ca="1" si="505"/>
        <v>#NAME?</v>
      </c>
      <c r="BN1585" s="50" t="e">
        <f t="shared" ca="1" si="506"/>
        <v>#NAME?</v>
      </c>
    </row>
    <row r="1586" spans="1:66" x14ac:dyDescent="0.35">
      <c r="A1586" s="48">
        <v>25725</v>
      </c>
      <c r="B1586" s="17">
        <v>1970</v>
      </c>
      <c r="C1586" s="17">
        <v>6</v>
      </c>
      <c r="D1586" s="17">
        <v>157</v>
      </c>
      <c r="E1586" s="17">
        <v>6</v>
      </c>
      <c r="F1586" s="17">
        <v>7</v>
      </c>
      <c r="G1586" s="50">
        <v>12.2</v>
      </c>
      <c r="H1586" s="32">
        <v>7.0878507701312587</v>
      </c>
      <c r="I1586" s="50">
        <v>6.666666666666667</v>
      </c>
      <c r="J1586" s="13">
        <v>0</v>
      </c>
      <c r="K1586" s="13">
        <f t="shared" si="492"/>
        <v>0</v>
      </c>
      <c r="L1586" s="13">
        <f t="shared" si="493"/>
        <v>0</v>
      </c>
      <c r="M1586" s="13" t="e">
        <f ca="1">CalcTable[[#This Row],[IWC]]-AE1585</f>
        <v>#NAME?</v>
      </c>
      <c r="N1586" s="13" t="e">
        <f ca="1">IF(CalcTable[[#This Row],[Day of Year]]&lt;123,FCAP,AE1585)</f>
        <v>#NAME?</v>
      </c>
      <c r="O1586" s="17" t="e">
        <f ca="1">IF(IRR_DRIP,5,COUNTIF('IDET Wind Values'!C1570:G1570,"&lt;="&amp;IRR_MAXWIND))</f>
        <v>#NAME?</v>
      </c>
      <c r="P1586" s="13" t="e">
        <f ca="1">CalcTable[[#This Row],[ET_o]]*KL</f>
        <v>#NAME?</v>
      </c>
      <c r="Q1586" s="13" t="e">
        <f ca="1">IF(WILTPT&lt;=0,1,MAX(0,MIN(1,(CalcTable[[#This Row],[IWC]]-WILTPT)/(MAD-WILTPT))))</f>
        <v>#NAME?</v>
      </c>
      <c r="R1586" s="13" t="e">
        <f ca="1">CalcTable[[#This Row],[ETMult]]*CalcTable[[#This Row],[ETb]]</f>
        <v>#NAME?</v>
      </c>
      <c r="S1586" s="13" t="b">
        <f>INDEX(IRR_LIST,CalcTable[[#This Row],[Day of Week]]+1)</f>
        <v>0</v>
      </c>
      <c r="T1586" s="13">
        <f t="shared" ca="1" si="494"/>
        <v>0</v>
      </c>
      <c r="U1586" s="13" t="b">
        <f ca="1">IF(CalcTable[[#This Row],[IrrPrecip]]&gt;=IC_MM,FALSE,TRUE)</f>
        <v>1</v>
      </c>
      <c r="V1586" s="13" t="b">
        <f t="shared" si="495"/>
        <v>1</v>
      </c>
      <c r="W1586" s="13" t="e">
        <f ca="1">IF(AND(IRR_DRIP=FALSE,CalcTable[[#This Row],[IrrHours]]&lt;=0),FALSE,TRUE)</f>
        <v>#NAME?</v>
      </c>
      <c r="X1586" s="13" t="e">
        <f ca="1">AND(CalcTable[[#This Row],[IrrDay]],CalcTable[[#This Row],[IrrRain]],CalcTable[[#This Row],[IrrWarm]],CalcTable[[#This Row],[IrrWindy]])</f>
        <v>#NAME?</v>
      </c>
      <c r="Y1586" s="13" t="e">
        <f t="shared" ca="1" si="496"/>
        <v>#NAME?</v>
      </c>
      <c r="Z1586" s="13" t="e">
        <f ca="1">CalcTable[[#This Row],[IrrHours]]/5</f>
        <v>#NAME?</v>
      </c>
      <c r="AA1586" s="13" t="e">
        <f ca="1">IF(CalcTable[[#This Row],[IrrFlag]]=FALSE,0,MAX(0,CalcTable[[#This Row],[VolRednWind]]*(FCAP*IRR_TARGET-CalcTable[[#This Row],[IWC]])))</f>
        <v>#NAME?</v>
      </c>
      <c r="AB1586" s="13" t="e">
        <f ca="1">CalcTable[[#This Row],[IWC]]+CalcTable[[#This Row],[Eff Precip]]+CalcTable[[#This Row],[IrrAmt]]-CalcTable[[#This Row],[AET]]</f>
        <v>#NAME?</v>
      </c>
      <c r="AC1586" s="13" t="e">
        <f ca="1">IF(CalcTable[[#This Row],[PWC]]&gt;FCAP,MIN(24*PERC,MIN(SAT,CalcTable[[#This Row],[PWC]])-FCAP),0)</f>
        <v>#NAME?</v>
      </c>
      <c r="AD1586" s="13" t="e">
        <f ca="1">IF(CalcTable[[#This Row],[PWC]]&gt;SAT,CalcTable[[#This Row],[PWC]]-SAT,0)</f>
        <v>#NAME?</v>
      </c>
      <c r="AE1586" s="13" t="e">
        <f ca="1">CalcTable[[#This Row],[PWC]]-CalcTable[[#This Row],[PercAmt]]-CalcTable[[#This Row],[Runoff]]</f>
        <v>#NAME?</v>
      </c>
      <c r="AF1586" s="13" t="e">
        <f ca="1">CalcTable[[#This Row],[IrrAmt]]/1000*CUR_IRR_AREA*10000/IRR_EFF</f>
        <v>#NAME?</v>
      </c>
      <c r="AG1586" s="147"/>
      <c r="AH1586" s="13"/>
      <c r="AI1586" s="50">
        <v>0</v>
      </c>
      <c r="AJ1586" s="50">
        <v>0</v>
      </c>
      <c r="AK1586" s="50">
        <v>10.58758167865998</v>
      </c>
      <c r="AL1586" s="50">
        <v>0</v>
      </c>
      <c r="AM1586" s="50"/>
      <c r="AN1586" s="50"/>
      <c r="AO1586" s="50"/>
      <c r="AP1586" s="50"/>
      <c r="AQ1586" s="50"/>
      <c r="AR1586" s="50"/>
      <c r="AS1586" s="50"/>
      <c r="AT1586" s="50"/>
      <c r="AU1586" s="50"/>
      <c r="AV1586" s="50"/>
      <c r="AW1586" s="50"/>
      <c r="AX1586" s="50">
        <f t="shared" si="507"/>
        <v>10.58758167865998</v>
      </c>
      <c r="AY1586" s="50"/>
      <c r="AZ1586" s="50">
        <f t="shared" si="497"/>
        <v>155.28453128701304</v>
      </c>
      <c r="BA1586" s="50">
        <f t="shared" si="498"/>
        <v>239.08888150540102</v>
      </c>
      <c r="BB1586" s="50">
        <f t="shared" si="499"/>
        <v>246.48338299525881</v>
      </c>
      <c r="BC1586" s="17">
        <f t="shared" si="500"/>
        <v>19706</v>
      </c>
      <c r="BD1586" s="50">
        <f t="shared" si="501"/>
        <v>10.58758167865998</v>
      </c>
      <c r="BE1586" s="50">
        <f t="shared" si="502"/>
        <v>155.28453128701304</v>
      </c>
      <c r="BF1586" s="50">
        <f t="shared" si="508"/>
        <v>253.9960594819058</v>
      </c>
      <c r="BG1586" s="50"/>
      <c r="BH1586" s="17">
        <f t="shared" si="503"/>
        <v>0</v>
      </c>
      <c r="BI1586" s="17">
        <f t="shared" si="511"/>
        <v>1586</v>
      </c>
      <c r="BJ1586" s="17">
        <f t="shared" si="509"/>
        <v>1586</v>
      </c>
      <c r="BK1586" s="150">
        <f t="shared" si="510"/>
        <v>25725</v>
      </c>
      <c r="BL1586" s="50" t="e">
        <f t="shared" ca="1" si="504"/>
        <v>#NAME?</v>
      </c>
      <c r="BM1586" s="50" t="e">
        <f t="shared" ca="1" si="505"/>
        <v>#NAME?</v>
      </c>
      <c r="BN1586" s="50" t="e">
        <f t="shared" ca="1" si="506"/>
        <v>#NAME?</v>
      </c>
    </row>
    <row r="1587" spans="1:66" x14ac:dyDescent="0.35">
      <c r="A1587" s="48">
        <v>25726</v>
      </c>
      <c r="B1587" s="17">
        <v>1970</v>
      </c>
      <c r="C1587" s="17">
        <v>6</v>
      </c>
      <c r="D1587" s="17">
        <v>158</v>
      </c>
      <c r="E1587" s="17">
        <v>7</v>
      </c>
      <c r="F1587" s="17">
        <v>1</v>
      </c>
      <c r="G1587" s="50">
        <v>12.2</v>
      </c>
      <c r="H1587" s="32">
        <v>6.5924308996244756</v>
      </c>
      <c r="I1587" s="50">
        <v>1.6666666666666667</v>
      </c>
      <c r="J1587" s="13">
        <v>4.9000000000000004</v>
      </c>
      <c r="K1587" s="13">
        <f t="shared" si="492"/>
        <v>4.9000000000000004</v>
      </c>
      <c r="L1587" s="13">
        <f t="shared" si="493"/>
        <v>0</v>
      </c>
      <c r="M1587" s="13" t="e">
        <f ca="1">CalcTable[[#This Row],[IWC]]-AE1586</f>
        <v>#NAME?</v>
      </c>
      <c r="N1587" s="13" t="e">
        <f ca="1">IF(CalcTable[[#This Row],[Day of Year]]&lt;123,FCAP,AE1586)</f>
        <v>#NAME?</v>
      </c>
      <c r="O1587" s="17" t="e">
        <f ca="1">IF(IRR_DRIP,5,COUNTIF('IDET Wind Values'!C1571:G1571,"&lt;="&amp;IRR_MAXWIND))</f>
        <v>#NAME?</v>
      </c>
      <c r="P1587" s="13" t="e">
        <f ca="1">CalcTable[[#This Row],[ET_o]]*KL</f>
        <v>#NAME?</v>
      </c>
      <c r="Q1587" s="13" t="e">
        <f ca="1">IF(WILTPT&lt;=0,1,MAX(0,MIN(1,(CalcTable[[#This Row],[IWC]]-WILTPT)/(MAD-WILTPT))))</f>
        <v>#NAME?</v>
      </c>
      <c r="R1587" s="13" t="e">
        <f ca="1">CalcTable[[#This Row],[ETMult]]*CalcTable[[#This Row],[ETb]]</f>
        <v>#NAME?</v>
      </c>
      <c r="S1587" s="13" t="b">
        <f>INDEX(IRR_LIST,CalcTable[[#This Row],[Day of Week]]+1)</f>
        <v>1</v>
      </c>
      <c r="T1587" s="13">
        <f t="shared" ca="1" si="494"/>
        <v>0</v>
      </c>
      <c r="U1587" s="13" t="b">
        <f ca="1">IF(CalcTable[[#This Row],[IrrPrecip]]&gt;=IC_MM,FALSE,TRUE)</f>
        <v>1</v>
      </c>
      <c r="V1587" s="13" t="b">
        <f t="shared" si="495"/>
        <v>1</v>
      </c>
      <c r="W1587" s="13" t="e">
        <f ca="1">IF(AND(IRR_DRIP=FALSE,CalcTable[[#This Row],[IrrHours]]&lt;=0),FALSE,TRUE)</f>
        <v>#NAME?</v>
      </c>
      <c r="X1587" s="13" t="e">
        <f ca="1">AND(CalcTable[[#This Row],[IrrDay]],CalcTable[[#This Row],[IrrRain]],CalcTable[[#This Row],[IrrWarm]],CalcTable[[#This Row],[IrrWindy]])</f>
        <v>#NAME?</v>
      </c>
      <c r="Y1587" s="13" t="e">
        <f t="shared" ca="1" si="496"/>
        <v>#NAME?</v>
      </c>
      <c r="Z1587" s="13" t="e">
        <f ca="1">CalcTable[[#This Row],[IrrHours]]/5</f>
        <v>#NAME?</v>
      </c>
      <c r="AA1587" s="13" t="e">
        <f ca="1">IF(CalcTable[[#This Row],[IrrFlag]]=FALSE,0,MAX(0,CalcTable[[#This Row],[VolRednWind]]*(FCAP*IRR_TARGET-CalcTable[[#This Row],[IWC]])))</f>
        <v>#NAME?</v>
      </c>
      <c r="AB1587" s="13" t="e">
        <f ca="1">CalcTable[[#This Row],[IWC]]+CalcTable[[#This Row],[Eff Precip]]+CalcTable[[#This Row],[IrrAmt]]-CalcTable[[#This Row],[AET]]</f>
        <v>#NAME?</v>
      </c>
      <c r="AC1587" s="13" t="e">
        <f ca="1">IF(CalcTable[[#This Row],[PWC]]&gt;FCAP,MIN(24*PERC,MIN(SAT,CalcTable[[#This Row],[PWC]])-FCAP),0)</f>
        <v>#NAME?</v>
      </c>
      <c r="AD1587" s="13" t="e">
        <f ca="1">IF(CalcTable[[#This Row],[PWC]]&gt;SAT,CalcTable[[#This Row],[PWC]]-SAT,0)</f>
        <v>#NAME?</v>
      </c>
      <c r="AE1587" s="13" t="e">
        <f ca="1">CalcTable[[#This Row],[PWC]]-CalcTable[[#This Row],[PercAmt]]-CalcTable[[#This Row],[Runoff]]</f>
        <v>#NAME?</v>
      </c>
      <c r="AF1587" s="13" t="e">
        <f ca="1">CalcTable[[#This Row],[IrrAmt]]/1000*CUR_IRR_AREA*10000/IRR_EFF</f>
        <v>#NAME?</v>
      </c>
      <c r="AG1587" s="147"/>
      <c r="AH1587" s="13"/>
      <c r="AI1587" s="50">
        <v>2.8014880060638307</v>
      </c>
      <c r="AJ1587" s="50">
        <v>3.5900713684677954</v>
      </c>
      <c r="AK1587" s="50">
        <v>0</v>
      </c>
      <c r="AL1587" s="50">
        <v>0</v>
      </c>
      <c r="AM1587" s="50"/>
      <c r="AN1587" s="50"/>
      <c r="AO1587" s="50"/>
      <c r="AP1587" s="50"/>
      <c r="AQ1587" s="50"/>
      <c r="AR1587" s="50"/>
      <c r="AS1587" s="50"/>
      <c r="AT1587" s="50"/>
      <c r="AU1587" s="50"/>
      <c r="AV1587" s="50"/>
      <c r="AW1587" s="50"/>
      <c r="AX1587" s="50">
        <f t="shared" si="507"/>
        <v>6.3915593745316261</v>
      </c>
      <c r="AY1587" s="50"/>
      <c r="AZ1587" s="50">
        <f t="shared" si="497"/>
        <v>146.39725089732485</v>
      </c>
      <c r="BA1587" s="50">
        <f t="shared" si="498"/>
        <v>236.97768228850015</v>
      </c>
      <c r="BB1587" s="50">
        <f t="shared" si="499"/>
        <v>245.23480119742922</v>
      </c>
      <c r="BC1587" s="17">
        <f t="shared" si="500"/>
        <v>19706</v>
      </c>
      <c r="BD1587" s="50">
        <f t="shared" si="501"/>
        <v>6.3915593745316261</v>
      </c>
      <c r="BE1587" s="50">
        <f t="shared" si="502"/>
        <v>146.39725089732485</v>
      </c>
      <c r="BF1587" s="50">
        <f t="shared" si="508"/>
        <v>239.45929796559369</v>
      </c>
      <c r="BG1587" s="50"/>
      <c r="BH1587" s="17">
        <f t="shared" si="503"/>
        <v>0</v>
      </c>
      <c r="BI1587" s="17">
        <f t="shared" si="511"/>
        <v>1587</v>
      </c>
      <c r="BJ1587" s="17">
        <f t="shared" si="509"/>
        <v>1587</v>
      </c>
      <c r="BK1587" s="150">
        <f t="shared" si="510"/>
        <v>25726</v>
      </c>
      <c r="BL1587" s="50" t="e">
        <f t="shared" ca="1" si="504"/>
        <v>#NAME?</v>
      </c>
      <c r="BM1587" s="50" t="e">
        <f t="shared" ca="1" si="505"/>
        <v>#NAME?</v>
      </c>
      <c r="BN1587" s="50" t="e">
        <f t="shared" ca="1" si="506"/>
        <v>#NAME?</v>
      </c>
    </row>
    <row r="1588" spans="1:66" x14ac:dyDescent="0.35">
      <c r="A1588" s="48">
        <v>25727</v>
      </c>
      <c r="B1588" s="17">
        <v>1970</v>
      </c>
      <c r="C1588" s="17">
        <v>6</v>
      </c>
      <c r="D1588" s="17">
        <v>159</v>
      </c>
      <c r="E1588" s="17">
        <v>8</v>
      </c>
      <c r="F1588" s="17">
        <v>2</v>
      </c>
      <c r="G1588" s="50">
        <v>8.3000000000000007</v>
      </c>
      <c r="H1588" s="32">
        <v>5.3341617263765055</v>
      </c>
      <c r="I1588" s="50">
        <v>11.833333333333334</v>
      </c>
      <c r="J1588" s="13">
        <v>0.6</v>
      </c>
      <c r="K1588" s="13">
        <f t="shared" si="492"/>
        <v>0.6</v>
      </c>
      <c r="L1588" s="13">
        <f t="shared" si="493"/>
        <v>0</v>
      </c>
      <c r="M1588" s="13" t="e">
        <f ca="1">CalcTable[[#This Row],[IWC]]-AE1587</f>
        <v>#NAME?</v>
      </c>
      <c r="N1588" s="13" t="e">
        <f ca="1">IF(CalcTable[[#This Row],[Day of Year]]&lt;123,FCAP,AE1587)</f>
        <v>#NAME?</v>
      </c>
      <c r="O1588" s="17" t="e">
        <f ca="1">IF(IRR_DRIP,5,COUNTIF('IDET Wind Values'!C1572:G1572,"&lt;="&amp;IRR_MAXWIND))</f>
        <v>#NAME?</v>
      </c>
      <c r="P1588" s="13" t="e">
        <f ca="1">CalcTable[[#This Row],[ET_o]]*KL</f>
        <v>#NAME?</v>
      </c>
      <c r="Q1588" s="13" t="e">
        <f ca="1">IF(WILTPT&lt;=0,1,MAX(0,MIN(1,(CalcTable[[#This Row],[IWC]]-WILTPT)/(MAD-WILTPT))))</f>
        <v>#NAME?</v>
      </c>
      <c r="R1588" s="13" t="e">
        <f ca="1">CalcTable[[#This Row],[ETMult]]*CalcTable[[#This Row],[ETb]]</f>
        <v>#NAME?</v>
      </c>
      <c r="S1588" s="13" t="b">
        <f>INDEX(IRR_LIST,CalcTable[[#This Row],[Day of Week]]+1)</f>
        <v>0</v>
      </c>
      <c r="T1588" s="13">
        <f t="shared" ca="1" si="494"/>
        <v>4.9000000000000004</v>
      </c>
      <c r="U1588" s="13" t="b">
        <f ca="1">IF(CalcTable[[#This Row],[IrrPrecip]]&gt;=IC_MM,FALSE,TRUE)</f>
        <v>1</v>
      </c>
      <c r="V1588" s="13" t="b">
        <f t="shared" si="495"/>
        <v>1</v>
      </c>
      <c r="W1588" s="13" t="e">
        <f ca="1">IF(AND(IRR_DRIP=FALSE,CalcTable[[#This Row],[IrrHours]]&lt;=0),FALSE,TRUE)</f>
        <v>#NAME?</v>
      </c>
      <c r="X1588" s="13" t="e">
        <f ca="1">AND(CalcTable[[#This Row],[IrrDay]],CalcTable[[#This Row],[IrrRain]],CalcTable[[#This Row],[IrrWarm]],CalcTable[[#This Row],[IrrWindy]])</f>
        <v>#NAME?</v>
      </c>
      <c r="Y1588" s="13" t="e">
        <f t="shared" ca="1" si="496"/>
        <v>#NAME?</v>
      </c>
      <c r="Z1588" s="13" t="e">
        <f ca="1">CalcTable[[#This Row],[IrrHours]]/5</f>
        <v>#NAME?</v>
      </c>
      <c r="AA1588" s="13" t="e">
        <f ca="1">IF(CalcTable[[#This Row],[IrrFlag]]=FALSE,0,MAX(0,CalcTable[[#This Row],[VolRednWind]]*(FCAP*IRR_TARGET-CalcTable[[#This Row],[IWC]])))</f>
        <v>#NAME?</v>
      </c>
      <c r="AB1588" s="13" t="e">
        <f ca="1">CalcTable[[#This Row],[IWC]]+CalcTable[[#This Row],[Eff Precip]]+CalcTable[[#This Row],[IrrAmt]]-CalcTable[[#This Row],[AET]]</f>
        <v>#NAME?</v>
      </c>
      <c r="AC1588" s="13" t="e">
        <f ca="1">IF(CalcTable[[#This Row],[PWC]]&gt;FCAP,MIN(24*PERC,MIN(SAT,CalcTable[[#This Row],[PWC]])-FCAP),0)</f>
        <v>#NAME?</v>
      </c>
      <c r="AD1588" s="13" t="e">
        <f ca="1">IF(CalcTable[[#This Row],[PWC]]&gt;SAT,CalcTable[[#This Row],[PWC]]-SAT,0)</f>
        <v>#NAME?</v>
      </c>
      <c r="AE1588" s="13" t="e">
        <f ca="1">CalcTable[[#This Row],[PWC]]-CalcTable[[#This Row],[PercAmt]]-CalcTable[[#This Row],[Runoff]]</f>
        <v>#NAME?</v>
      </c>
      <c r="AF1588" s="13" t="e">
        <f ca="1">CalcTable[[#This Row],[IrrAmt]]/1000*CUR_IRR_AREA*10000/IRR_EFF</f>
        <v>#NAME?</v>
      </c>
      <c r="AG1588" s="147"/>
      <c r="AH1588" s="13"/>
      <c r="AI1588" s="50">
        <v>0</v>
      </c>
      <c r="AJ1588" s="50">
        <v>0</v>
      </c>
      <c r="AK1588" s="50">
        <v>1.3107673989586937</v>
      </c>
      <c r="AL1588" s="50">
        <v>10.07550866270209</v>
      </c>
      <c r="AM1588" s="50"/>
      <c r="AN1588" s="50"/>
      <c r="AO1588" s="50"/>
      <c r="AP1588" s="50"/>
      <c r="AQ1588" s="50"/>
      <c r="AR1588" s="50"/>
      <c r="AS1588" s="50"/>
      <c r="AT1588" s="50"/>
      <c r="AU1588" s="50"/>
      <c r="AV1588" s="50"/>
      <c r="AW1588" s="50"/>
      <c r="AX1588" s="50">
        <f t="shared" si="507"/>
        <v>11.386276061660784</v>
      </c>
      <c r="AY1588" s="50"/>
      <c r="AZ1588" s="50">
        <f t="shared" si="497"/>
        <v>314.77284262398882</v>
      </c>
      <c r="BA1588" s="50">
        <f t="shared" si="498"/>
        <v>484.65024975439553</v>
      </c>
      <c r="BB1588" s="50">
        <f t="shared" si="499"/>
        <v>499.63943273649022</v>
      </c>
      <c r="BC1588" s="17">
        <f t="shared" si="500"/>
        <v>19706</v>
      </c>
      <c r="BD1588" s="50">
        <f t="shared" si="501"/>
        <v>11.386276061660784</v>
      </c>
      <c r="BE1588" s="50">
        <f t="shared" si="502"/>
        <v>314.77284262398882</v>
      </c>
      <c r="BF1588" s="50">
        <f t="shared" si="508"/>
        <v>514.86816488267823</v>
      </c>
      <c r="BG1588" s="50"/>
      <c r="BH1588" s="17">
        <f t="shared" si="503"/>
        <v>0</v>
      </c>
      <c r="BI1588" s="17">
        <f t="shared" si="511"/>
        <v>1588</v>
      </c>
      <c r="BJ1588" s="17">
        <f t="shared" si="509"/>
        <v>1588</v>
      </c>
      <c r="BK1588" s="150">
        <f t="shared" si="510"/>
        <v>25727</v>
      </c>
      <c r="BL1588" s="50" t="e">
        <f t="shared" ca="1" si="504"/>
        <v>#NAME?</v>
      </c>
      <c r="BM1588" s="50" t="e">
        <f t="shared" ca="1" si="505"/>
        <v>#NAME?</v>
      </c>
      <c r="BN1588" s="50" t="e">
        <f t="shared" ca="1" si="506"/>
        <v>#NAME?</v>
      </c>
    </row>
    <row r="1589" spans="1:66" x14ac:dyDescent="0.35">
      <c r="A1589" s="48">
        <v>25728</v>
      </c>
      <c r="B1589" s="17">
        <v>1970</v>
      </c>
      <c r="C1589" s="17">
        <v>6</v>
      </c>
      <c r="D1589" s="17">
        <v>160</v>
      </c>
      <c r="E1589" s="17">
        <v>9</v>
      </c>
      <c r="F1589" s="17">
        <v>3</v>
      </c>
      <c r="G1589" s="50">
        <v>12.2</v>
      </c>
      <c r="H1589" s="32">
        <v>5.3951812198895457</v>
      </c>
      <c r="I1589" s="50">
        <v>11.5</v>
      </c>
      <c r="J1589" s="13">
        <v>0.3</v>
      </c>
      <c r="K1589" s="13">
        <f t="shared" si="492"/>
        <v>0.3</v>
      </c>
      <c r="L1589" s="13">
        <f t="shared" si="493"/>
        <v>0</v>
      </c>
      <c r="M1589" s="13" t="e">
        <f ca="1">CalcTable[[#This Row],[IWC]]-AE1588</f>
        <v>#NAME?</v>
      </c>
      <c r="N1589" s="13" t="e">
        <f ca="1">IF(CalcTable[[#This Row],[Day of Year]]&lt;123,FCAP,AE1588)</f>
        <v>#NAME?</v>
      </c>
      <c r="O1589" s="17" t="e">
        <f ca="1">IF(IRR_DRIP,5,COUNTIF('IDET Wind Values'!C1573:G1573,"&lt;="&amp;IRR_MAXWIND))</f>
        <v>#NAME?</v>
      </c>
      <c r="P1589" s="13" t="e">
        <f ca="1">CalcTable[[#This Row],[ET_o]]*KL</f>
        <v>#NAME?</v>
      </c>
      <c r="Q1589" s="13" t="e">
        <f ca="1">IF(WILTPT&lt;=0,1,MAX(0,MIN(1,(CalcTable[[#This Row],[IWC]]-WILTPT)/(MAD-WILTPT))))</f>
        <v>#NAME?</v>
      </c>
      <c r="R1589" s="13" t="e">
        <f ca="1">CalcTable[[#This Row],[ETMult]]*CalcTable[[#This Row],[ETb]]</f>
        <v>#NAME?</v>
      </c>
      <c r="S1589" s="13" t="b">
        <f>INDEX(IRR_LIST,CalcTable[[#This Row],[Day of Week]]+1)</f>
        <v>1</v>
      </c>
      <c r="T1589" s="13">
        <f t="shared" ca="1" si="494"/>
        <v>5.5</v>
      </c>
      <c r="U1589" s="13" t="b">
        <f ca="1">IF(CalcTable[[#This Row],[IrrPrecip]]&gt;=IC_MM,FALSE,TRUE)</f>
        <v>1</v>
      </c>
      <c r="V1589" s="13" t="b">
        <f t="shared" si="495"/>
        <v>1</v>
      </c>
      <c r="W1589" s="13" t="e">
        <f ca="1">IF(AND(IRR_DRIP=FALSE,CalcTable[[#This Row],[IrrHours]]&lt;=0),FALSE,TRUE)</f>
        <v>#NAME?</v>
      </c>
      <c r="X1589" s="13" t="e">
        <f ca="1">AND(CalcTable[[#This Row],[IrrDay]],CalcTable[[#This Row],[IrrRain]],CalcTable[[#This Row],[IrrWarm]],CalcTable[[#This Row],[IrrWindy]])</f>
        <v>#NAME?</v>
      </c>
      <c r="Y1589" s="13" t="e">
        <f t="shared" ca="1" si="496"/>
        <v>#NAME?</v>
      </c>
      <c r="Z1589" s="13" t="e">
        <f ca="1">CalcTable[[#This Row],[IrrHours]]/5</f>
        <v>#NAME?</v>
      </c>
      <c r="AA1589" s="13" t="e">
        <f ca="1">IF(CalcTable[[#This Row],[IrrFlag]]=FALSE,0,MAX(0,CalcTable[[#This Row],[VolRednWind]]*(FCAP*IRR_TARGET-CalcTable[[#This Row],[IWC]])))</f>
        <v>#NAME?</v>
      </c>
      <c r="AB1589" s="13" t="e">
        <f ca="1">CalcTable[[#This Row],[IWC]]+CalcTable[[#This Row],[Eff Precip]]+CalcTable[[#This Row],[IrrAmt]]-CalcTable[[#This Row],[AET]]</f>
        <v>#NAME?</v>
      </c>
      <c r="AC1589" s="13" t="e">
        <f ca="1">IF(CalcTable[[#This Row],[PWC]]&gt;FCAP,MIN(24*PERC,MIN(SAT,CalcTable[[#This Row],[PWC]])-FCAP),0)</f>
        <v>#NAME?</v>
      </c>
      <c r="AD1589" s="13" t="e">
        <f ca="1">IF(CalcTable[[#This Row],[PWC]]&gt;SAT,CalcTable[[#This Row],[PWC]]-SAT,0)</f>
        <v>#NAME?</v>
      </c>
      <c r="AE1589" s="13" t="e">
        <f ca="1">CalcTable[[#This Row],[PWC]]-CalcTable[[#This Row],[PercAmt]]-CalcTable[[#This Row],[Runoff]]</f>
        <v>#NAME?</v>
      </c>
      <c r="AF1589" s="13" t="e">
        <f ca="1">CalcTable[[#This Row],[IrrAmt]]/1000*CUR_IRR_AREA*10000/IRR_EFF</f>
        <v>#NAME?</v>
      </c>
      <c r="AG1589" s="147"/>
      <c r="AH1589" s="13"/>
      <c r="AI1589" s="50">
        <v>0</v>
      </c>
      <c r="AJ1589" s="50">
        <v>0</v>
      </c>
      <c r="AK1589" s="50">
        <v>0</v>
      </c>
      <c r="AL1589" s="50">
        <v>0</v>
      </c>
      <c r="AM1589" s="50"/>
      <c r="AN1589" s="50"/>
      <c r="AO1589" s="50"/>
      <c r="AP1589" s="50"/>
      <c r="AQ1589" s="50"/>
      <c r="AR1589" s="50"/>
      <c r="AS1589" s="50"/>
      <c r="AT1589" s="50"/>
      <c r="AU1589" s="50"/>
      <c r="AV1589" s="50"/>
      <c r="AW1589" s="50"/>
      <c r="AX1589" s="50">
        <f t="shared" si="507"/>
        <v>0</v>
      </c>
      <c r="AY1589" s="50"/>
      <c r="AZ1589" s="50">
        <f t="shared" si="497"/>
        <v>0</v>
      </c>
      <c r="BA1589" s="50">
        <f t="shared" si="498"/>
        <v>0</v>
      </c>
      <c r="BB1589" s="50">
        <f t="shared" si="499"/>
        <v>0</v>
      </c>
      <c r="BC1589" s="17">
        <f t="shared" si="500"/>
        <v>19706</v>
      </c>
      <c r="BD1589" s="50">
        <f t="shared" si="501"/>
        <v>0</v>
      </c>
      <c r="BE1589" s="50">
        <f t="shared" si="502"/>
        <v>0</v>
      </c>
      <c r="BF1589" s="50">
        <f t="shared" si="508"/>
        <v>0</v>
      </c>
      <c r="BG1589" s="50"/>
      <c r="BH1589" s="17">
        <f t="shared" si="503"/>
        <v>0</v>
      </c>
      <c r="BI1589" s="17">
        <f t="shared" si="511"/>
        <v>1589</v>
      </c>
      <c r="BJ1589" s="17">
        <f t="shared" si="509"/>
        <v>1589</v>
      </c>
      <c r="BK1589" s="150">
        <f t="shared" si="510"/>
        <v>25728</v>
      </c>
      <c r="BL1589" s="50" t="e">
        <f t="shared" ca="1" si="504"/>
        <v>#NAME?</v>
      </c>
      <c r="BM1589" s="50" t="e">
        <f t="shared" ca="1" si="505"/>
        <v>#NAME?</v>
      </c>
      <c r="BN1589" s="50" t="e">
        <f t="shared" ca="1" si="506"/>
        <v>#NAME?</v>
      </c>
    </row>
    <row r="1590" spans="1:66" x14ac:dyDescent="0.35">
      <c r="A1590" s="48">
        <v>25729</v>
      </c>
      <c r="B1590" s="17">
        <v>1970</v>
      </c>
      <c r="C1590" s="17">
        <v>6</v>
      </c>
      <c r="D1590" s="17">
        <v>161</v>
      </c>
      <c r="E1590" s="17">
        <v>10</v>
      </c>
      <c r="F1590" s="17">
        <v>4</v>
      </c>
      <c r="G1590" s="50">
        <v>7.8</v>
      </c>
      <c r="H1590" s="32">
        <v>5.197492453033604</v>
      </c>
      <c r="I1590" s="50">
        <v>18.833333333333332</v>
      </c>
      <c r="J1590" s="13">
        <v>8.9</v>
      </c>
      <c r="K1590" s="13">
        <f t="shared" si="492"/>
        <v>8.9</v>
      </c>
      <c r="L1590" s="13">
        <f t="shared" si="493"/>
        <v>2.9250000000000003</v>
      </c>
      <c r="M1590" s="13" t="e">
        <f ca="1">CalcTable[[#This Row],[IWC]]-AE1589</f>
        <v>#NAME?</v>
      </c>
      <c r="N1590" s="13" t="e">
        <f ca="1">IF(CalcTable[[#This Row],[Day of Year]]&lt;123,FCAP,AE1589)</f>
        <v>#NAME?</v>
      </c>
      <c r="O1590" s="17" t="e">
        <f ca="1">IF(IRR_DRIP,5,COUNTIF('IDET Wind Values'!C1574:G1574,"&lt;="&amp;IRR_MAXWIND))</f>
        <v>#NAME?</v>
      </c>
      <c r="P1590" s="13" t="e">
        <f ca="1">CalcTable[[#This Row],[ET_o]]*KL</f>
        <v>#NAME?</v>
      </c>
      <c r="Q1590" s="13" t="e">
        <f ca="1">IF(WILTPT&lt;=0,1,MAX(0,MIN(1,(CalcTable[[#This Row],[IWC]]-WILTPT)/(MAD-WILTPT))))</f>
        <v>#NAME?</v>
      </c>
      <c r="R1590" s="13" t="e">
        <f ca="1">CalcTable[[#This Row],[ETMult]]*CalcTable[[#This Row],[ETb]]</f>
        <v>#NAME?</v>
      </c>
      <c r="S1590" s="13" t="b">
        <f>INDEX(IRR_LIST,CalcTable[[#This Row],[Day of Week]]+1)</f>
        <v>0</v>
      </c>
      <c r="T1590" s="13">
        <f t="shared" ca="1" si="494"/>
        <v>0.89999999999999991</v>
      </c>
      <c r="U1590" s="13" t="b">
        <f ca="1">IF(CalcTable[[#This Row],[IrrPrecip]]&gt;=IC_MM,FALSE,TRUE)</f>
        <v>1</v>
      </c>
      <c r="V1590" s="13" t="b">
        <f t="shared" si="495"/>
        <v>1</v>
      </c>
      <c r="W1590" s="13" t="e">
        <f ca="1">IF(AND(IRR_DRIP=FALSE,CalcTable[[#This Row],[IrrHours]]&lt;=0),FALSE,TRUE)</f>
        <v>#NAME?</v>
      </c>
      <c r="X1590" s="13" t="e">
        <f ca="1">AND(CalcTable[[#This Row],[IrrDay]],CalcTable[[#This Row],[IrrRain]],CalcTable[[#This Row],[IrrWarm]],CalcTable[[#This Row],[IrrWindy]])</f>
        <v>#NAME?</v>
      </c>
      <c r="Y1590" s="13" t="e">
        <f t="shared" ca="1" si="496"/>
        <v>#NAME?</v>
      </c>
      <c r="Z1590" s="13" t="e">
        <f ca="1">CalcTable[[#This Row],[IrrHours]]/5</f>
        <v>#NAME?</v>
      </c>
      <c r="AA1590" s="13" t="e">
        <f ca="1">IF(CalcTable[[#This Row],[IrrFlag]]=FALSE,0,MAX(0,CalcTable[[#This Row],[VolRednWind]]*(FCAP*IRR_TARGET-CalcTable[[#This Row],[IWC]])))</f>
        <v>#NAME?</v>
      </c>
      <c r="AB1590" s="13" t="e">
        <f ca="1">CalcTable[[#This Row],[IWC]]+CalcTable[[#This Row],[Eff Precip]]+CalcTable[[#This Row],[IrrAmt]]-CalcTable[[#This Row],[AET]]</f>
        <v>#NAME?</v>
      </c>
      <c r="AC1590" s="13" t="e">
        <f ca="1">IF(CalcTable[[#This Row],[PWC]]&gt;FCAP,MIN(24*PERC,MIN(SAT,CalcTable[[#This Row],[PWC]])-FCAP),0)</f>
        <v>#NAME?</v>
      </c>
      <c r="AD1590" s="13" t="e">
        <f ca="1">IF(CalcTable[[#This Row],[PWC]]&gt;SAT,CalcTable[[#This Row],[PWC]]-SAT,0)</f>
        <v>#NAME?</v>
      </c>
      <c r="AE1590" s="13" t="e">
        <f ca="1">CalcTable[[#This Row],[PWC]]-CalcTable[[#This Row],[PercAmt]]-CalcTable[[#This Row],[Runoff]]</f>
        <v>#NAME?</v>
      </c>
      <c r="AF1590" s="13" t="e">
        <f ca="1">CalcTable[[#This Row],[IrrAmt]]/1000*CUR_IRR_AREA*10000/IRR_EFF</f>
        <v>#NAME?</v>
      </c>
      <c r="AG1590" s="147"/>
      <c r="AH1590" s="13"/>
      <c r="AI1590" s="50">
        <v>0</v>
      </c>
      <c r="AJ1590" s="50">
        <v>0</v>
      </c>
      <c r="AK1590" s="50">
        <v>4.2414521028767167</v>
      </c>
      <c r="AL1590" s="50">
        <v>5.2473496709392506</v>
      </c>
      <c r="AM1590" s="50"/>
      <c r="AN1590" s="50"/>
      <c r="AO1590" s="50"/>
      <c r="AP1590" s="50"/>
      <c r="AQ1590" s="50"/>
      <c r="AR1590" s="50"/>
      <c r="AS1590" s="50"/>
      <c r="AT1590" s="50"/>
      <c r="AU1590" s="50"/>
      <c r="AV1590" s="50"/>
      <c r="AW1590" s="50"/>
      <c r="AX1590" s="50">
        <f t="shared" si="507"/>
        <v>9.4888017738159682</v>
      </c>
      <c r="AY1590" s="50"/>
      <c r="AZ1590" s="50">
        <f t="shared" si="497"/>
        <v>216.1302211897432</v>
      </c>
      <c r="BA1590" s="50">
        <f t="shared" si="498"/>
        <v>332.77192786357284</v>
      </c>
      <c r="BB1590" s="50">
        <f t="shared" si="499"/>
        <v>343.06384315832258</v>
      </c>
      <c r="BC1590" s="17">
        <f t="shared" si="500"/>
        <v>19706</v>
      </c>
      <c r="BD1590" s="50">
        <f t="shared" si="501"/>
        <v>9.4888017738159682</v>
      </c>
      <c r="BE1590" s="50">
        <f t="shared" si="502"/>
        <v>216.1302211897432</v>
      </c>
      <c r="BF1590" s="50">
        <f t="shared" si="508"/>
        <v>353.52023837894421</v>
      </c>
      <c r="BG1590" s="50"/>
      <c r="BH1590" s="17">
        <f t="shared" si="503"/>
        <v>0</v>
      </c>
      <c r="BI1590" s="17">
        <f t="shared" si="511"/>
        <v>1590</v>
      </c>
      <c r="BJ1590" s="17">
        <f t="shared" si="509"/>
        <v>1590</v>
      </c>
      <c r="BK1590" s="150">
        <f t="shared" si="510"/>
        <v>25729</v>
      </c>
      <c r="BL1590" s="50" t="e">
        <f t="shared" ca="1" si="504"/>
        <v>#NAME?</v>
      </c>
      <c r="BM1590" s="50" t="e">
        <f t="shared" ca="1" si="505"/>
        <v>#NAME?</v>
      </c>
      <c r="BN1590" s="50" t="e">
        <f t="shared" ca="1" si="506"/>
        <v>#NAME?</v>
      </c>
    </row>
    <row r="1591" spans="1:66" x14ac:dyDescent="0.35">
      <c r="A1591" s="48">
        <v>25730</v>
      </c>
      <c r="B1591" s="17">
        <v>1970</v>
      </c>
      <c r="C1591" s="17">
        <v>6</v>
      </c>
      <c r="D1591" s="17">
        <v>162</v>
      </c>
      <c r="E1591" s="17">
        <v>11</v>
      </c>
      <c r="F1591" s="17">
        <v>5</v>
      </c>
      <c r="G1591" s="50">
        <v>7.8</v>
      </c>
      <c r="H1591" s="32">
        <v>3.5617081952696212</v>
      </c>
      <c r="I1591" s="50">
        <v>7.166666666666667</v>
      </c>
      <c r="J1591" s="13">
        <v>1.3</v>
      </c>
      <c r="K1591" s="13">
        <f t="shared" si="492"/>
        <v>1.3</v>
      </c>
      <c r="L1591" s="13">
        <f t="shared" si="493"/>
        <v>0</v>
      </c>
      <c r="M1591" s="13" t="e">
        <f ca="1">CalcTable[[#This Row],[IWC]]-AE1590</f>
        <v>#NAME?</v>
      </c>
      <c r="N1591" s="13" t="e">
        <f ca="1">IF(CalcTable[[#This Row],[Day of Year]]&lt;123,FCAP,AE1590)</f>
        <v>#NAME?</v>
      </c>
      <c r="O1591" s="17" t="e">
        <f ca="1">IF(IRR_DRIP,5,COUNTIF('IDET Wind Values'!C1575:G1575,"&lt;="&amp;IRR_MAXWIND))</f>
        <v>#NAME?</v>
      </c>
      <c r="P1591" s="13" t="e">
        <f ca="1">CalcTable[[#This Row],[ET_o]]*KL</f>
        <v>#NAME?</v>
      </c>
      <c r="Q1591" s="13" t="e">
        <f ca="1">IF(WILTPT&lt;=0,1,MAX(0,MIN(1,(CalcTable[[#This Row],[IWC]]-WILTPT)/(MAD-WILTPT))))</f>
        <v>#NAME?</v>
      </c>
      <c r="R1591" s="13" t="e">
        <f ca="1">CalcTable[[#This Row],[ETMult]]*CalcTable[[#This Row],[ETb]]</f>
        <v>#NAME?</v>
      </c>
      <c r="S1591" s="13" t="b">
        <f>INDEX(IRR_LIST,CalcTable[[#This Row],[Day of Week]]+1)</f>
        <v>1</v>
      </c>
      <c r="T1591" s="13">
        <f t="shared" ca="1" si="494"/>
        <v>9.2000000000000011</v>
      </c>
      <c r="U1591" s="13" t="b">
        <f ca="1">IF(CalcTable[[#This Row],[IrrPrecip]]&gt;=IC_MM,FALSE,TRUE)</f>
        <v>1</v>
      </c>
      <c r="V1591" s="13" t="b">
        <f t="shared" si="495"/>
        <v>1</v>
      </c>
      <c r="W1591" s="13" t="e">
        <f ca="1">IF(AND(IRR_DRIP=FALSE,CalcTable[[#This Row],[IrrHours]]&lt;=0),FALSE,TRUE)</f>
        <v>#NAME?</v>
      </c>
      <c r="X1591" s="13" t="e">
        <f ca="1">AND(CalcTable[[#This Row],[IrrDay]],CalcTable[[#This Row],[IrrRain]],CalcTable[[#This Row],[IrrWarm]],CalcTable[[#This Row],[IrrWindy]])</f>
        <v>#NAME?</v>
      </c>
      <c r="Y1591" s="13" t="e">
        <f t="shared" ca="1" si="496"/>
        <v>#NAME?</v>
      </c>
      <c r="Z1591" s="13" t="e">
        <f ca="1">CalcTable[[#This Row],[IrrHours]]/5</f>
        <v>#NAME?</v>
      </c>
      <c r="AA1591" s="13" t="e">
        <f ca="1">IF(CalcTable[[#This Row],[IrrFlag]]=FALSE,0,MAX(0,CalcTable[[#This Row],[VolRednWind]]*(FCAP*IRR_TARGET-CalcTable[[#This Row],[IWC]])))</f>
        <v>#NAME?</v>
      </c>
      <c r="AB1591" s="13" t="e">
        <f ca="1">CalcTable[[#This Row],[IWC]]+CalcTable[[#This Row],[Eff Precip]]+CalcTable[[#This Row],[IrrAmt]]-CalcTable[[#This Row],[AET]]</f>
        <v>#NAME?</v>
      </c>
      <c r="AC1591" s="13" t="e">
        <f ca="1">IF(CalcTable[[#This Row],[PWC]]&gt;FCAP,MIN(24*PERC,MIN(SAT,CalcTable[[#This Row],[PWC]])-FCAP),0)</f>
        <v>#NAME?</v>
      </c>
      <c r="AD1591" s="13" t="e">
        <f ca="1">IF(CalcTable[[#This Row],[PWC]]&gt;SAT,CalcTable[[#This Row],[PWC]]-SAT,0)</f>
        <v>#NAME?</v>
      </c>
      <c r="AE1591" s="13" t="e">
        <f ca="1">CalcTable[[#This Row],[PWC]]-CalcTable[[#This Row],[PercAmt]]-CalcTable[[#This Row],[Runoff]]</f>
        <v>#NAME?</v>
      </c>
      <c r="AF1591" s="13" t="e">
        <f ca="1">CalcTable[[#This Row],[IrrAmt]]/1000*CUR_IRR_AREA*10000/IRR_EFF</f>
        <v>#NAME?</v>
      </c>
      <c r="AG1591" s="147"/>
      <c r="AH1591" s="13"/>
      <c r="AI1591" s="50">
        <v>0</v>
      </c>
      <c r="AJ1591" s="50">
        <v>0</v>
      </c>
      <c r="AK1591" s="50">
        <v>0</v>
      </c>
      <c r="AL1591" s="50">
        <v>0</v>
      </c>
      <c r="AM1591" s="50"/>
      <c r="AN1591" s="50"/>
      <c r="AO1591" s="50"/>
      <c r="AP1591" s="50"/>
      <c r="AQ1591" s="50"/>
      <c r="AR1591" s="50"/>
      <c r="AS1591" s="50"/>
      <c r="AT1591" s="50"/>
      <c r="AU1591" s="50"/>
      <c r="AV1591" s="50"/>
      <c r="AW1591" s="50"/>
      <c r="AX1591" s="50">
        <f t="shared" si="507"/>
        <v>0</v>
      </c>
      <c r="AY1591" s="50"/>
      <c r="AZ1591" s="50">
        <f t="shared" si="497"/>
        <v>0</v>
      </c>
      <c r="BA1591" s="50">
        <f t="shared" si="498"/>
        <v>0</v>
      </c>
      <c r="BB1591" s="50">
        <f t="shared" si="499"/>
        <v>0</v>
      </c>
      <c r="BC1591" s="17">
        <f t="shared" si="500"/>
        <v>19706</v>
      </c>
      <c r="BD1591" s="50">
        <f t="shared" si="501"/>
        <v>0</v>
      </c>
      <c r="BE1591" s="50">
        <f t="shared" si="502"/>
        <v>0</v>
      </c>
      <c r="BF1591" s="50">
        <f t="shared" si="508"/>
        <v>0</v>
      </c>
      <c r="BG1591" s="50"/>
      <c r="BH1591" s="17">
        <f t="shared" si="503"/>
        <v>0</v>
      </c>
      <c r="BI1591" s="17">
        <f t="shared" si="511"/>
        <v>1591</v>
      </c>
      <c r="BJ1591" s="17">
        <f t="shared" si="509"/>
        <v>1591</v>
      </c>
      <c r="BK1591" s="150">
        <f t="shared" si="510"/>
        <v>25730</v>
      </c>
      <c r="BL1591" s="50" t="e">
        <f t="shared" ca="1" si="504"/>
        <v>#NAME?</v>
      </c>
      <c r="BM1591" s="50" t="e">
        <f t="shared" ca="1" si="505"/>
        <v>#NAME?</v>
      </c>
      <c r="BN1591" s="50" t="e">
        <f t="shared" ca="1" si="506"/>
        <v>#NAME?</v>
      </c>
    </row>
    <row r="1592" spans="1:66" x14ac:dyDescent="0.35">
      <c r="A1592" s="48">
        <v>25731</v>
      </c>
      <c r="B1592" s="17">
        <v>1970</v>
      </c>
      <c r="C1592" s="17">
        <v>6</v>
      </c>
      <c r="D1592" s="17">
        <v>163</v>
      </c>
      <c r="E1592" s="17">
        <v>12</v>
      </c>
      <c r="F1592" s="17">
        <v>6</v>
      </c>
      <c r="G1592" s="50">
        <v>5</v>
      </c>
      <c r="H1592" s="32">
        <v>4.6123683923085226</v>
      </c>
      <c r="I1592" s="50">
        <v>17.333333333333332</v>
      </c>
      <c r="J1592" s="13">
        <v>0</v>
      </c>
      <c r="K1592" s="13">
        <f t="shared" si="492"/>
        <v>0</v>
      </c>
      <c r="L1592" s="13">
        <f t="shared" si="493"/>
        <v>0</v>
      </c>
      <c r="M1592" s="13" t="e">
        <f ca="1">CalcTable[[#This Row],[IWC]]-AE1591</f>
        <v>#NAME?</v>
      </c>
      <c r="N1592" s="13" t="e">
        <f ca="1">IF(CalcTable[[#This Row],[Day of Year]]&lt;123,FCAP,AE1591)</f>
        <v>#NAME?</v>
      </c>
      <c r="O1592" s="17" t="e">
        <f ca="1">IF(IRR_DRIP,5,COUNTIF('IDET Wind Values'!C1576:G1576,"&lt;="&amp;IRR_MAXWIND))</f>
        <v>#NAME?</v>
      </c>
      <c r="P1592" s="13" t="e">
        <f ca="1">CalcTable[[#This Row],[ET_o]]*KL</f>
        <v>#NAME?</v>
      </c>
      <c r="Q1592" s="13" t="e">
        <f ca="1">IF(WILTPT&lt;=0,1,MAX(0,MIN(1,(CalcTable[[#This Row],[IWC]]-WILTPT)/(MAD-WILTPT))))</f>
        <v>#NAME?</v>
      </c>
      <c r="R1592" s="13" t="e">
        <f ca="1">CalcTable[[#This Row],[ETMult]]*CalcTable[[#This Row],[ETb]]</f>
        <v>#NAME?</v>
      </c>
      <c r="S1592" s="13" t="b">
        <f>INDEX(IRR_LIST,CalcTable[[#This Row],[Day of Week]]+1)</f>
        <v>0</v>
      </c>
      <c r="T1592" s="13">
        <f t="shared" ca="1" si="494"/>
        <v>10.200000000000001</v>
      </c>
      <c r="U1592" s="13" t="b">
        <f ca="1">IF(CalcTable[[#This Row],[IrrPrecip]]&gt;=IC_MM,FALSE,TRUE)</f>
        <v>0</v>
      </c>
      <c r="V1592" s="13" t="b">
        <f t="shared" si="495"/>
        <v>1</v>
      </c>
      <c r="W1592" s="13" t="e">
        <f ca="1">IF(AND(IRR_DRIP=FALSE,CalcTable[[#This Row],[IrrHours]]&lt;=0),FALSE,TRUE)</f>
        <v>#NAME?</v>
      </c>
      <c r="X1592" s="13" t="e">
        <f ca="1">AND(CalcTable[[#This Row],[IrrDay]],CalcTable[[#This Row],[IrrRain]],CalcTable[[#This Row],[IrrWarm]],CalcTable[[#This Row],[IrrWindy]])</f>
        <v>#NAME?</v>
      </c>
      <c r="Y1592" s="13" t="e">
        <f t="shared" ca="1" si="496"/>
        <v>#NAME?</v>
      </c>
      <c r="Z1592" s="13" t="e">
        <f ca="1">CalcTable[[#This Row],[IrrHours]]/5</f>
        <v>#NAME?</v>
      </c>
      <c r="AA1592" s="13" t="e">
        <f ca="1">IF(CalcTable[[#This Row],[IrrFlag]]=FALSE,0,MAX(0,CalcTable[[#This Row],[VolRednWind]]*(FCAP*IRR_TARGET-CalcTable[[#This Row],[IWC]])))</f>
        <v>#NAME?</v>
      </c>
      <c r="AB1592" s="13" t="e">
        <f ca="1">CalcTable[[#This Row],[IWC]]+CalcTable[[#This Row],[Eff Precip]]+CalcTable[[#This Row],[IrrAmt]]-CalcTable[[#This Row],[AET]]</f>
        <v>#NAME?</v>
      </c>
      <c r="AC1592" s="13" t="e">
        <f ca="1">IF(CalcTable[[#This Row],[PWC]]&gt;FCAP,MIN(24*PERC,MIN(SAT,CalcTable[[#This Row],[PWC]])-FCAP),0)</f>
        <v>#NAME?</v>
      </c>
      <c r="AD1592" s="13" t="e">
        <f ca="1">IF(CalcTable[[#This Row],[PWC]]&gt;SAT,CalcTable[[#This Row],[PWC]]-SAT,0)</f>
        <v>#NAME?</v>
      </c>
      <c r="AE1592" s="13" t="e">
        <f ca="1">CalcTable[[#This Row],[PWC]]-CalcTable[[#This Row],[PercAmt]]-CalcTable[[#This Row],[Runoff]]</f>
        <v>#NAME?</v>
      </c>
      <c r="AF1592" s="13" t="e">
        <f ca="1">CalcTable[[#This Row],[IrrAmt]]/1000*CUR_IRR_AREA*10000/IRR_EFF</f>
        <v>#NAME?</v>
      </c>
      <c r="AG1592" s="147"/>
      <c r="AH1592" s="13"/>
      <c r="AI1592" s="50">
        <v>0</v>
      </c>
      <c r="AJ1592" s="50">
        <v>0</v>
      </c>
      <c r="AK1592" s="50">
        <v>0</v>
      </c>
      <c r="AL1592" s="50">
        <v>0</v>
      </c>
      <c r="AM1592" s="50"/>
      <c r="AN1592" s="50"/>
      <c r="AO1592" s="50"/>
      <c r="AP1592" s="50"/>
      <c r="AQ1592" s="50"/>
      <c r="AR1592" s="50"/>
      <c r="AS1592" s="50"/>
      <c r="AT1592" s="50"/>
      <c r="AU1592" s="50"/>
      <c r="AV1592" s="50"/>
      <c r="AW1592" s="50"/>
      <c r="AX1592" s="50">
        <f t="shared" si="507"/>
        <v>0</v>
      </c>
      <c r="AY1592" s="50"/>
      <c r="AZ1592" s="50">
        <f t="shared" si="497"/>
        <v>0</v>
      </c>
      <c r="BA1592" s="50">
        <f t="shared" si="498"/>
        <v>0</v>
      </c>
      <c r="BB1592" s="50">
        <f t="shared" si="499"/>
        <v>0</v>
      </c>
      <c r="BC1592" s="17">
        <f t="shared" si="500"/>
        <v>19706</v>
      </c>
      <c r="BD1592" s="50">
        <f t="shared" si="501"/>
        <v>0</v>
      </c>
      <c r="BE1592" s="50">
        <f t="shared" si="502"/>
        <v>0</v>
      </c>
      <c r="BF1592" s="50">
        <f t="shared" si="508"/>
        <v>0</v>
      </c>
      <c r="BG1592" s="50"/>
      <c r="BH1592" s="17">
        <f t="shared" si="503"/>
        <v>0</v>
      </c>
      <c r="BI1592" s="17">
        <f t="shared" si="511"/>
        <v>1592</v>
      </c>
      <c r="BJ1592" s="17">
        <f t="shared" si="509"/>
        <v>1592</v>
      </c>
      <c r="BK1592" s="150">
        <f t="shared" si="510"/>
        <v>25731</v>
      </c>
      <c r="BL1592" s="50" t="e">
        <f t="shared" ca="1" si="504"/>
        <v>#NAME?</v>
      </c>
      <c r="BM1592" s="50" t="e">
        <f t="shared" ca="1" si="505"/>
        <v>#NAME?</v>
      </c>
      <c r="BN1592" s="50" t="e">
        <f t="shared" ca="1" si="506"/>
        <v>#NAME?</v>
      </c>
    </row>
    <row r="1593" spans="1:66" x14ac:dyDescent="0.35">
      <c r="A1593" s="48">
        <v>25732</v>
      </c>
      <c r="B1593" s="17">
        <v>1970</v>
      </c>
      <c r="C1593" s="17">
        <v>6</v>
      </c>
      <c r="D1593" s="17">
        <v>164</v>
      </c>
      <c r="E1593" s="17">
        <v>13</v>
      </c>
      <c r="F1593" s="17">
        <v>7</v>
      </c>
      <c r="G1593" s="50">
        <v>8.9</v>
      </c>
      <c r="H1593" s="32">
        <v>3.9437875714782145</v>
      </c>
      <c r="I1593" s="50">
        <v>29.333333333333332</v>
      </c>
      <c r="J1593" s="13">
        <v>75.900000000000006</v>
      </c>
      <c r="K1593" s="13">
        <f t="shared" si="492"/>
        <v>75.900000000000006</v>
      </c>
      <c r="L1593" s="13">
        <f t="shared" si="493"/>
        <v>53.175000000000004</v>
      </c>
      <c r="M1593" s="13" t="e">
        <f ca="1">CalcTable[[#This Row],[IWC]]-AE1592</f>
        <v>#NAME?</v>
      </c>
      <c r="N1593" s="13" t="e">
        <f ca="1">IF(CalcTable[[#This Row],[Day of Year]]&lt;123,FCAP,AE1592)</f>
        <v>#NAME?</v>
      </c>
      <c r="O1593" s="17" t="e">
        <f ca="1">IF(IRR_DRIP,5,COUNTIF('IDET Wind Values'!C1577:G1577,"&lt;="&amp;IRR_MAXWIND))</f>
        <v>#NAME?</v>
      </c>
      <c r="P1593" s="13" t="e">
        <f ca="1">CalcTable[[#This Row],[ET_o]]*KL</f>
        <v>#NAME?</v>
      </c>
      <c r="Q1593" s="13" t="e">
        <f ca="1">IF(WILTPT&lt;=0,1,MAX(0,MIN(1,(CalcTable[[#This Row],[IWC]]-WILTPT)/(MAD-WILTPT))))</f>
        <v>#NAME?</v>
      </c>
      <c r="R1593" s="13" t="e">
        <f ca="1">CalcTable[[#This Row],[ETMult]]*CalcTable[[#This Row],[ETb]]</f>
        <v>#NAME?</v>
      </c>
      <c r="S1593" s="13" t="b">
        <f>INDEX(IRR_LIST,CalcTable[[#This Row],[Day of Week]]+1)</f>
        <v>0</v>
      </c>
      <c r="T1593" s="13">
        <f t="shared" ca="1" si="494"/>
        <v>1.3</v>
      </c>
      <c r="U1593" s="13" t="b">
        <f ca="1">IF(CalcTable[[#This Row],[IrrPrecip]]&gt;=IC_MM,FALSE,TRUE)</f>
        <v>1</v>
      </c>
      <c r="V1593" s="13" t="b">
        <f t="shared" si="495"/>
        <v>1</v>
      </c>
      <c r="W1593" s="13" t="e">
        <f ca="1">IF(AND(IRR_DRIP=FALSE,CalcTable[[#This Row],[IrrHours]]&lt;=0),FALSE,TRUE)</f>
        <v>#NAME?</v>
      </c>
      <c r="X1593" s="13" t="e">
        <f ca="1">AND(CalcTable[[#This Row],[IrrDay]],CalcTable[[#This Row],[IrrRain]],CalcTable[[#This Row],[IrrWarm]],CalcTable[[#This Row],[IrrWindy]])</f>
        <v>#NAME?</v>
      </c>
      <c r="Y1593" s="13" t="e">
        <f t="shared" ca="1" si="496"/>
        <v>#NAME?</v>
      </c>
      <c r="Z1593" s="13" t="e">
        <f ca="1">CalcTable[[#This Row],[IrrHours]]/5</f>
        <v>#NAME?</v>
      </c>
      <c r="AA1593" s="13" t="e">
        <f ca="1">IF(CalcTable[[#This Row],[IrrFlag]]=FALSE,0,MAX(0,CalcTable[[#This Row],[VolRednWind]]*(FCAP*IRR_TARGET-CalcTable[[#This Row],[IWC]])))</f>
        <v>#NAME?</v>
      </c>
      <c r="AB1593" s="13" t="e">
        <f ca="1">CalcTable[[#This Row],[IWC]]+CalcTable[[#This Row],[Eff Precip]]+CalcTable[[#This Row],[IrrAmt]]-CalcTable[[#This Row],[AET]]</f>
        <v>#NAME?</v>
      </c>
      <c r="AC1593" s="13" t="e">
        <f ca="1">IF(CalcTable[[#This Row],[PWC]]&gt;FCAP,MIN(24*PERC,MIN(SAT,CalcTable[[#This Row],[PWC]])-FCAP),0)</f>
        <v>#NAME?</v>
      </c>
      <c r="AD1593" s="13" t="e">
        <f ca="1">IF(CalcTable[[#This Row],[PWC]]&gt;SAT,CalcTable[[#This Row],[PWC]]-SAT,0)</f>
        <v>#NAME?</v>
      </c>
      <c r="AE1593" s="13" t="e">
        <f ca="1">CalcTable[[#This Row],[PWC]]-CalcTable[[#This Row],[PercAmt]]-CalcTable[[#This Row],[Runoff]]</f>
        <v>#NAME?</v>
      </c>
      <c r="AF1593" s="13" t="e">
        <f ca="1">CalcTable[[#This Row],[IrrAmt]]/1000*CUR_IRR_AREA*10000/IRR_EFF</f>
        <v>#NAME?</v>
      </c>
      <c r="AG1593" s="147"/>
      <c r="AH1593" s="13"/>
      <c r="AI1593" s="50">
        <v>0</v>
      </c>
      <c r="AJ1593" s="50">
        <v>0</v>
      </c>
      <c r="AK1593" s="50">
        <v>5.2250003363410791</v>
      </c>
      <c r="AL1593" s="50">
        <v>0</v>
      </c>
      <c r="AM1593" s="50"/>
      <c r="AN1593" s="50"/>
      <c r="AO1593" s="50"/>
      <c r="AP1593" s="50"/>
      <c r="AQ1593" s="50"/>
      <c r="AR1593" s="50"/>
      <c r="AS1593" s="50"/>
      <c r="AT1593" s="50"/>
      <c r="AU1593" s="50"/>
      <c r="AV1593" s="50"/>
      <c r="AW1593" s="50"/>
      <c r="AX1593" s="50">
        <f t="shared" si="507"/>
        <v>5.2250003363410791</v>
      </c>
      <c r="AY1593" s="50"/>
      <c r="AZ1593" s="50">
        <f t="shared" si="497"/>
        <v>76.633338266335826</v>
      </c>
      <c r="BA1593" s="50">
        <f t="shared" si="498"/>
        <v>117.99101288626309</v>
      </c>
      <c r="BB1593" s="50">
        <f t="shared" si="499"/>
        <v>121.64021947037433</v>
      </c>
      <c r="BC1593" s="17">
        <f t="shared" si="500"/>
        <v>19706</v>
      </c>
      <c r="BD1593" s="50">
        <f t="shared" si="501"/>
        <v>5.2250003363410791</v>
      </c>
      <c r="BE1593" s="50">
        <f t="shared" si="502"/>
        <v>76.633338266335826</v>
      </c>
      <c r="BF1593" s="50">
        <f t="shared" si="508"/>
        <v>125.34774573661046</v>
      </c>
      <c r="BG1593" s="50"/>
      <c r="BH1593" s="17">
        <f t="shared" si="503"/>
        <v>0</v>
      </c>
      <c r="BI1593" s="17">
        <f t="shared" si="511"/>
        <v>1593</v>
      </c>
      <c r="BJ1593" s="17">
        <f t="shared" si="509"/>
        <v>1593</v>
      </c>
      <c r="BK1593" s="150">
        <f t="shared" si="510"/>
        <v>25732</v>
      </c>
      <c r="BL1593" s="50" t="e">
        <f t="shared" ca="1" si="504"/>
        <v>#NAME?</v>
      </c>
      <c r="BM1593" s="50" t="e">
        <f t="shared" ca="1" si="505"/>
        <v>#NAME?</v>
      </c>
      <c r="BN1593" s="50" t="e">
        <f t="shared" ca="1" si="506"/>
        <v>#NAME?</v>
      </c>
    </row>
    <row r="1594" spans="1:66" x14ac:dyDescent="0.35">
      <c r="A1594" s="48">
        <v>25733</v>
      </c>
      <c r="B1594" s="17">
        <v>1970</v>
      </c>
      <c r="C1594" s="17">
        <v>6</v>
      </c>
      <c r="D1594" s="17">
        <v>165</v>
      </c>
      <c r="E1594" s="17">
        <v>14</v>
      </c>
      <c r="F1594" s="17">
        <v>1</v>
      </c>
      <c r="G1594" s="50">
        <v>12.8</v>
      </c>
      <c r="H1594" s="32">
        <v>3.2710868874091092</v>
      </c>
      <c r="I1594" s="50">
        <v>5.666666666666667</v>
      </c>
      <c r="J1594" s="13">
        <v>9.9</v>
      </c>
      <c r="K1594" s="13">
        <f t="shared" si="492"/>
        <v>9.9</v>
      </c>
      <c r="L1594" s="13">
        <f t="shared" si="493"/>
        <v>3.6750000000000003</v>
      </c>
      <c r="M1594" s="13" t="e">
        <f ca="1">CalcTable[[#This Row],[IWC]]-AE1593</f>
        <v>#NAME?</v>
      </c>
      <c r="N1594" s="13" t="e">
        <f ca="1">IF(CalcTable[[#This Row],[Day of Year]]&lt;123,FCAP,AE1593)</f>
        <v>#NAME?</v>
      </c>
      <c r="O1594" s="17" t="e">
        <f ca="1">IF(IRR_DRIP,5,COUNTIF('IDET Wind Values'!C1578:G1578,"&lt;="&amp;IRR_MAXWIND))</f>
        <v>#NAME?</v>
      </c>
      <c r="P1594" s="13" t="e">
        <f ca="1">CalcTable[[#This Row],[ET_o]]*KL</f>
        <v>#NAME?</v>
      </c>
      <c r="Q1594" s="13" t="e">
        <f ca="1">IF(WILTPT&lt;=0,1,MAX(0,MIN(1,(CalcTable[[#This Row],[IWC]]-WILTPT)/(MAD-WILTPT))))</f>
        <v>#NAME?</v>
      </c>
      <c r="R1594" s="13" t="e">
        <f ca="1">CalcTable[[#This Row],[ETMult]]*CalcTable[[#This Row],[ETb]]</f>
        <v>#NAME?</v>
      </c>
      <c r="S1594" s="13" t="b">
        <f>INDEX(IRR_LIST,CalcTable[[#This Row],[Day of Week]]+1)</f>
        <v>1</v>
      </c>
      <c r="T1594" s="13">
        <f t="shared" ca="1" si="494"/>
        <v>75.900000000000006</v>
      </c>
      <c r="U1594" s="13" t="b">
        <f ca="1">IF(CalcTable[[#This Row],[IrrPrecip]]&gt;=IC_MM,FALSE,TRUE)</f>
        <v>0</v>
      </c>
      <c r="V1594" s="13" t="b">
        <f t="shared" si="495"/>
        <v>1</v>
      </c>
      <c r="W1594" s="13" t="e">
        <f ca="1">IF(AND(IRR_DRIP=FALSE,CalcTable[[#This Row],[IrrHours]]&lt;=0),FALSE,TRUE)</f>
        <v>#NAME?</v>
      </c>
      <c r="X1594" s="13" t="e">
        <f ca="1">AND(CalcTable[[#This Row],[IrrDay]],CalcTable[[#This Row],[IrrRain]],CalcTable[[#This Row],[IrrWarm]],CalcTable[[#This Row],[IrrWindy]])</f>
        <v>#NAME?</v>
      </c>
      <c r="Y1594" s="13" t="e">
        <f t="shared" ca="1" si="496"/>
        <v>#NAME?</v>
      </c>
      <c r="Z1594" s="13" t="e">
        <f ca="1">CalcTable[[#This Row],[IrrHours]]/5</f>
        <v>#NAME?</v>
      </c>
      <c r="AA1594" s="13" t="e">
        <f ca="1">IF(CalcTable[[#This Row],[IrrFlag]]=FALSE,0,MAX(0,CalcTable[[#This Row],[VolRednWind]]*(FCAP*IRR_TARGET-CalcTable[[#This Row],[IWC]])))</f>
        <v>#NAME?</v>
      </c>
      <c r="AB1594" s="13" t="e">
        <f ca="1">CalcTable[[#This Row],[IWC]]+CalcTable[[#This Row],[Eff Precip]]+CalcTable[[#This Row],[IrrAmt]]-CalcTable[[#This Row],[AET]]</f>
        <v>#NAME?</v>
      </c>
      <c r="AC1594" s="13" t="e">
        <f ca="1">IF(CalcTable[[#This Row],[PWC]]&gt;FCAP,MIN(24*PERC,MIN(SAT,CalcTable[[#This Row],[PWC]])-FCAP),0)</f>
        <v>#NAME?</v>
      </c>
      <c r="AD1594" s="13" t="e">
        <f ca="1">IF(CalcTable[[#This Row],[PWC]]&gt;SAT,CalcTable[[#This Row],[PWC]]-SAT,0)</f>
        <v>#NAME?</v>
      </c>
      <c r="AE1594" s="13" t="e">
        <f ca="1">CalcTable[[#This Row],[PWC]]-CalcTable[[#This Row],[PercAmt]]-CalcTable[[#This Row],[Runoff]]</f>
        <v>#NAME?</v>
      </c>
      <c r="AF1594" s="13" t="e">
        <f ca="1">CalcTable[[#This Row],[IrrAmt]]/1000*CUR_IRR_AREA*10000/IRR_EFF</f>
        <v>#NAME?</v>
      </c>
      <c r="AG1594" s="147"/>
      <c r="AH1594" s="13"/>
      <c r="AI1594" s="50">
        <v>0</v>
      </c>
      <c r="AJ1594" s="50">
        <v>0</v>
      </c>
      <c r="AK1594" s="50">
        <v>0</v>
      </c>
      <c r="AL1594" s="50">
        <v>0</v>
      </c>
      <c r="AM1594" s="50"/>
      <c r="AN1594" s="50"/>
      <c r="AO1594" s="50"/>
      <c r="AP1594" s="50"/>
      <c r="AQ1594" s="50"/>
      <c r="AR1594" s="50"/>
      <c r="AS1594" s="50"/>
      <c r="AT1594" s="50"/>
      <c r="AU1594" s="50"/>
      <c r="AV1594" s="50"/>
      <c r="AW1594" s="50"/>
      <c r="AX1594" s="50">
        <f t="shared" si="507"/>
        <v>0</v>
      </c>
      <c r="AY1594" s="50"/>
      <c r="AZ1594" s="50">
        <f t="shared" si="497"/>
        <v>0</v>
      </c>
      <c r="BA1594" s="50">
        <f t="shared" si="498"/>
        <v>0</v>
      </c>
      <c r="BB1594" s="50">
        <f t="shared" si="499"/>
        <v>0</v>
      </c>
      <c r="BC1594" s="17">
        <f t="shared" si="500"/>
        <v>19706</v>
      </c>
      <c r="BD1594" s="50">
        <f t="shared" si="501"/>
        <v>0</v>
      </c>
      <c r="BE1594" s="50">
        <f t="shared" si="502"/>
        <v>0</v>
      </c>
      <c r="BF1594" s="50">
        <f t="shared" si="508"/>
        <v>0</v>
      </c>
      <c r="BG1594" s="50"/>
      <c r="BH1594" s="17">
        <f t="shared" si="503"/>
        <v>0</v>
      </c>
      <c r="BI1594" s="17">
        <f t="shared" si="511"/>
        <v>1594</v>
      </c>
      <c r="BJ1594" s="17">
        <f t="shared" si="509"/>
        <v>1594</v>
      </c>
      <c r="BK1594" s="150">
        <f t="shared" si="510"/>
        <v>25733</v>
      </c>
      <c r="BL1594" s="50" t="e">
        <f t="shared" ca="1" si="504"/>
        <v>#NAME?</v>
      </c>
      <c r="BM1594" s="50" t="e">
        <f t="shared" ca="1" si="505"/>
        <v>#NAME?</v>
      </c>
      <c r="BN1594" s="50" t="e">
        <f t="shared" ca="1" si="506"/>
        <v>#NAME?</v>
      </c>
    </row>
    <row r="1595" spans="1:66" x14ac:dyDescent="0.35">
      <c r="A1595" s="48">
        <v>25734</v>
      </c>
      <c r="B1595" s="17">
        <v>1970</v>
      </c>
      <c r="C1595" s="17">
        <v>6</v>
      </c>
      <c r="D1595" s="17">
        <v>166</v>
      </c>
      <c r="E1595" s="17">
        <v>15</v>
      </c>
      <c r="F1595" s="17">
        <v>2</v>
      </c>
      <c r="G1595" s="50">
        <v>11.7</v>
      </c>
      <c r="H1595" s="32">
        <v>3.6035126206212582</v>
      </c>
      <c r="I1595" s="50">
        <v>6.5</v>
      </c>
      <c r="J1595" s="13">
        <v>16.3</v>
      </c>
      <c r="K1595" s="13">
        <f t="shared" si="492"/>
        <v>16.3</v>
      </c>
      <c r="L1595" s="13">
        <f t="shared" si="493"/>
        <v>8.4750000000000014</v>
      </c>
      <c r="M1595" s="13" t="e">
        <f ca="1">CalcTable[[#This Row],[IWC]]-AE1594</f>
        <v>#NAME?</v>
      </c>
      <c r="N1595" s="13" t="e">
        <f ca="1">IF(CalcTable[[#This Row],[Day of Year]]&lt;123,FCAP,AE1594)</f>
        <v>#NAME?</v>
      </c>
      <c r="O1595" s="17" t="e">
        <f ca="1">IF(IRR_DRIP,5,COUNTIF('IDET Wind Values'!C1579:G1579,"&lt;="&amp;IRR_MAXWIND))</f>
        <v>#NAME?</v>
      </c>
      <c r="P1595" s="13" t="e">
        <f ca="1">CalcTable[[#This Row],[ET_o]]*KL</f>
        <v>#NAME?</v>
      </c>
      <c r="Q1595" s="13" t="e">
        <f ca="1">IF(WILTPT&lt;=0,1,MAX(0,MIN(1,(CalcTable[[#This Row],[IWC]]-WILTPT)/(MAD-WILTPT))))</f>
        <v>#NAME?</v>
      </c>
      <c r="R1595" s="13" t="e">
        <f ca="1">CalcTable[[#This Row],[ETMult]]*CalcTable[[#This Row],[ETb]]</f>
        <v>#NAME?</v>
      </c>
      <c r="S1595" s="13" t="b">
        <f>INDEX(IRR_LIST,CalcTable[[#This Row],[Day of Week]]+1)</f>
        <v>0</v>
      </c>
      <c r="T1595" s="13">
        <f t="shared" ca="1" si="494"/>
        <v>85.800000000000011</v>
      </c>
      <c r="U1595" s="13" t="b">
        <f ca="1">IF(CalcTable[[#This Row],[IrrPrecip]]&gt;=IC_MM,FALSE,TRUE)</f>
        <v>0</v>
      </c>
      <c r="V1595" s="13" t="b">
        <f t="shared" si="495"/>
        <v>1</v>
      </c>
      <c r="W1595" s="13" t="e">
        <f ca="1">IF(AND(IRR_DRIP=FALSE,CalcTable[[#This Row],[IrrHours]]&lt;=0),FALSE,TRUE)</f>
        <v>#NAME?</v>
      </c>
      <c r="X1595" s="13" t="e">
        <f ca="1">AND(CalcTable[[#This Row],[IrrDay]],CalcTable[[#This Row],[IrrRain]],CalcTable[[#This Row],[IrrWarm]],CalcTable[[#This Row],[IrrWindy]])</f>
        <v>#NAME?</v>
      </c>
      <c r="Y1595" s="13" t="e">
        <f t="shared" ca="1" si="496"/>
        <v>#NAME?</v>
      </c>
      <c r="Z1595" s="13" t="e">
        <f ca="1">CalcTable[[#This Row],[IrrHours]]/5</f>
        <v>#NAME?</v>
      </c>
      <c r="AA1595" s="13" t="e">
        <f ca="1">IF(CalcTable[[#This Row],[IrrFlag]]=FALSE,0,MAX(0,CalcTable[[#This Row],[VolRednWind]]*(FCAP*IRR_TARGET-CalcTable[[#This Row],[IWC]])))</f>
        <v>#NAME?</v>
      </c>
      <c r="AB1595" s="13" t="e">
        <f ca="1">CalcTable[[#This Row],[IWC]]+CalcTable[[#This Row],[Eff Precip]]+CalcTable[[#This Row],[IrrAmt]]-CalcTable[[#This Row],[AET]]</f>
        <v>#NAME?</v>
      </c>
      <c r="AC1595" s="13" t="e">
        <f ca="1">IF(CalcTable[[#This Row],[PWC]]&gt;FCAP,MIN(24*PERC,MIN(SAT,CalcTable[[#This Row],[PWC]])-FCAP),0)</f>
        <v>#NAME?</v>
      </c>
      <c r="AD1595" s="13" t="e">
        <f ca="1">IF(CalcTable[[#This Row],[PWC]]&gt;SAT,CalcTable[[#This Row],[PWC]]-SAT,0)</f>
        <v>#NAME?</v>
      </c>
      <c r="AE1595" s="13" t="e">
        <f ca="1">CalcTable[[#This Row],[PWC]]-CalcTable[[#This Row],[PercAmt]]-CalcTable[[#This Row],[Runoff]]</f>
        <v>#NAME?</v>
      </c>
      <c r="AF1595" s="13" t="e">
        <f ca="1">CalcTable[[#This Row],[IrrAmt]]/1000*CUR_IRR_AREA*10000/IRR_EFF</f>
        <v>#NAME?</v>
      </c>
      <c r="AG1595" s="147"/>
      <c r="AH1595" s="13"/>
      <c r="AI1595" s="50">
        <v>0</v>
      </c>
      <c r="AJ1595" s="50">
        <v>0</v>
      </c>
      <c r="AK1595" s="50">
        <v>0</v>
      </c>
      <c r="AL1595" s="50">
        <v>0</v>
      </c>
      <c r="AM1595" s="50"/>
      <c r="AN1595" s="50"/>
      <c r="AO1595" s="50"/>
      <c r="AP1595" s="50"/>
      <c r="AQ1595" s="50"/>
      <c r="AR1595" s="50"/>
      <c r="AS1595" s="50"/>
      <c r="AT1595" s="50"/>
      <c r="AU1595" s="50"/>
      <c r="AV1595" s="50"/>
      <c r="AW1595" s="50"/>
      <c r="AX1595" s="50">
        <f t="shared" si="507"/>
        <v>0</v>
      </c>
      <c r="AY1595" s="50"/>
      <c r="AZ1595" s="50">
        <f t="shared" si="497"/>
        <v>0</v>
      </c>
      <c r="BA1595" s="50">
        <f t="shared" si="498"/>
        <v>0</v>
      </c>
      <c r="BB1595" s="50">
        <f t="shared" si="499"/>
        <v>0</v>
      </c>
      <c r="BC1595" s="17">
        <f t="shared" si="500"/>
        <v>19706</v>
      </c>
      <c r="BD1595" s="50">
        <f t="shared" si="501"/>
        <v>0</v>
      </c>
      <c r="BE1595" s="50">
        <f t="shared" si="502"/>
        <v>0</v>
      </c>
      <c r="BF1595" s="50">
        <f t="shared" si="508"/>
        <v>0</v>
      </c>
      <c r="BG1595" s="50"/>
      <c r="BH1595" s="17">
        <f t="shared" si="503"/>
        <v>0</v>
      </c>
      <c r="BI1595" s="17">
        <f t="shared" si="511"/>
        <v>1595</v>
      </c>
      <c r="BJ1595" s="17">
        <f t="shared" si="509"/>
        <v>1595</v>
      </c>
      <c r="BK1595" s="150">
        <f t="shared" si="510"/>
        <v>25734</v>
      </c>
      <c r="BL1595" s="50" t="e">
        <f t="shared" ca="1" si="504"/>
        <v>#NAME?</v>
      </c>
      <c r="BM1595" s="50" t="e">
        <f t="shared" ca="1" si="505"/>
        <v>#NAME?</v>
      </c>
      <c r="BN1595" s="50" t="e">
        <f t="shared" ca="1" si="506"/>
        <v>#NAME?</v>
      </c>
    </row>
    <row r="1596" spans="1:66" x14ac:dyDescent="0.35">
      <c r="A1596" s="48">
        <v>25735</v>
      </c>
      <c r="B1596" s="17">
        <v>1970</v>
      </c>
      <c r="C1596" s="17">
        <v>6</v>
      </c>
      <c r="D1596" s="17">
        <v>167</v>
      </c>
      <c r="E1596" s="17">
        <v>16</v>
      </c>
      <c r="F1596" s="17">
        <v>3</v>
      </c>
      <c r="G1596" s="50">
        <v>9.4</v>
      </c>
      <c r="H1596" s="32">
        <v>4.6522329971522094</v>
      </c>
      <c r="I1596" s="50">
        <v>29.5</v>
      </c>
      <c r="J1596" s="13">
        <v>7.4</v>
      </c>
      <c r="K1596" s="13">
        <f t="shared" si="492"/>
        <v>7.4</v>
      </c>
      <c r="L1596" s="13">
        <f t="shared" si="493"/>
        <v>1.8000000000000003</v>
      </c>
      <c r="M1596" s="13" t="e">
        <f ca="1">CalcTable[[#This Row],[IWC]]-AE1595</f>
        <v>#NAME?</v>
      </c>
      <c r="N1596" s="13" t="e">
        <f ca="1">IF(CalcTable[[#This Row],[Day of Year]]&lt;123,FCAP,AE1595)</f>
        <v>#NAME?</v>
      </c>
      <c r="O1596" s="17" t="e">
        <f ca="1">IF(IRR_DRIP,5,COUNTIF('IDET Wind Values'!C1580:G1580,"&lt;="&amp;IRR_MAXWIND))</f>
        <v>#NAME?</v>
      </c>
      <c r="P1596" s="13" t="e">
        <f ca="1">CalcTable[[#This Row],[ET_o]]*KL</f>
        <v>#NAME?</v>
      </c>
      <c r="Q1596" s="13" t="e">
        <f ca="1">IF(WILTPT&lt;=0,1,MAX(0,MIN(1,(CalcTable[[#This Row],[IWC]]-WILTPT)/(MAD-WILTPT))))</f>
        <v>#NAME?</v>
      </c>
      <c r="R1596" s="13" t="e">
        <f ca="1">CalcTable[[#This Row],[ETMult]]*CalcTable[[#This Row],[ETb]]</f>
        <v>#NAME?</v>
      </c>
      <c r="S1596" s="13" t="b">
        <f>INDEX(IRR_LIST,CalcTable[[#This Row],[Day of Week]]+1)</f>
        <v>1</v>
      </c>
      <c r="T1596" s="13">
        <f t="shared" ca="1" si="494"/>
        <v>26.200000000000003</v>
      </c>
      <c r="U1596" s="13" t="b">
        <f ca="1">IF(CalcTable[[#This Row],[IrrPrecip]]&gt;=IC_MM,FALSE,TRUE)</f>
        <v>0</v>
      </c>
      <c r="V1596" s="13" t="b">
        <f t="shared" si="495"/>
        <v>1</v>
      </c>
      <c r="W1596" s="13" t="e">
        <f ca="1">IF(AND(IRR_DRIP=FALSE,CalcTable[[#This Row],[IrrHours]]&lt;=0),FALSE,TRUE)</f>
        <v>#NAME?</v>
      </c>
      <c r="X1596" s="13" t="e">
        <f ca="1">AND(CalcTable[[#This Row],[IrrDay]],CalcTable[[#This Row],[IrrRain]],CalcTable[[#This Row],[IrrWarm]],CalcTable[[#This Row],[IrrWindy]])</f>
        <v>#NAME?</v>
      </c>
      <c r="Y1596" s="13" t="e">
        <f t="shared" ca="1" si="496"/>
        <v>#NAME?</v>
      </c>
      <c r="Z1596" s="13" t="e">
        <f ca="1">CalcTable[[#This Row],[IrrHours]]/5</f>
        <v>#NAME?</v>
      </c>
      <c r="AA1596" s="13" t="e">
        <f ca="1">IF(CalcTable[[#This Row],[IrrFlag]]=FALSE,0,MAX(0,CalcTable[[#This Row],[VolRednWind]]*(FCAP*IRR_TARGET-CalcTable[[#This Row],[IWC]])))</f>
        <v>#NAME?</v>
      </c>
      <c r="AB1596" s="13" t="e">
        <f ca="1">CalcTable[[#This Row],[IWC]]+CalcTable[[#This Row],[Eff Precip]]+CalcTable[[#This Row],[IrrAmt]]-CalcTable[[#This Row],[AET]]</f>
        <v>#NAME?</v>
      </c>
      <c r="AC1596" s="13" t="e">
        <f ca="1">IF(CalcTable[[#This Row],[PWC]]&gt;FCAP,MIN(24*PERC,MIN(SAT,CalcTable[[#This Row],[PWC]])-FCAP),0)</f>
        <v>#NAME?</v>
      </c>
      <c r="AD1596" s="13" t="e">
        <f ca="1">IF(CalcTable[[#This Row],[PWC]]&gt;SAT,CalcTable[[#This Row],[PWC]]-SAT,0)</f>
        <v>#NAME?</v>
      </c>
      <c r="AE1596" s="13" t="e">
        <f ca="1">CalcTable[[#This Row],[PWC]]-CalcTable[[#This Row],[PercAmt]]-CalcTable[[#This Row],[Runoff]]</f>
        <v>#NAME?</v>
      </c>
      <c r="AF1596" s="13" t="e">
        <f ca="1">CalcTable[[#This Row],[IrrAmt]]/1000*CUR_IRR_AREA*10000/IRR_EFF</f>
        <v>#NAME?</v>
      </c>
      <c r="AG1596" s="147"/>
      <c r="AH1596" s="13"/>
      <c r="AI1596" s="50">
        <v>0</v>
      </c>
      <c r="AJ1596" s="50">
        <v>0</v>
      </c>
      <c r="AK1596" s="50">
        <v>0</v>
      </c>
      <c r="AL1596" s="50">
        <v>0</v>
      </c>
      <c r="AM1596" s="50"/>
      <c r="AN1596" s="50"/>
      <c r="AO1596" s="50"/>
      <c r="AP1596" s="50"/>
      <c r="AQ1596" s="50"/>
      <c r="AR1596" s="50"/>
      <c r="AS1596" s="50"/>
      <c r="AT1596" s="50"/>
      <c r="AU1596" s="50"/>
      <c r="AV1596" s="50"/>
      <c r="AW1596" s="50"/>
      <c r="AX1596" s="50">
        <f t="shared" si="507"/>
        <v>0</v>
      </c>
      <c r="AY1596" s="50"/>
      <c r="AZ1596" s="50">
        <f t="shared" si="497"/>
        <v>0</v>
      </c>
      <c r="BA1596" s="50">
        <f t="shared" si="498"/>
        <v>0</v>
      </c>
      <c r="BB1596" s="50">
        <f t="shared" si="499"/>
        <v>0</v>
      </c>
      <c r="BC1596" s="17">
        <f t="shared" si="500"/>
        <v>19706</v>
      </c>
      <c r="BD1596" s="50">
        <f t="shared" si="501"/>
        <v>0</v>
      </c>
      <c r="BE1596" s="50">
        <f t="shared" si="502"/>
        <v>0</v>
      </c>
      <c r="BF1596" s="50">
        <f t="shared" si="508"/>
        <v>0</v>
      </c>
      <c r="BG1596" s="50"/>
      <c r="BH1596" s="17">
        <f t="shared" si="503"/>
        <v>0</v>
      </c>
      <c r="BI1596" s="17">
        <f t="shared" si="511"/>
        <v>1596</v>
      </c>
      <c r="BJ1596" s="17">
        <f t="shared" si="509"/>
        <v>1596</v>
      </c>
      <c r="BK1596" s="150">
        <f t="shared" si="510"/>
        <v>25735</v>
      </c>
      <c r="BL1596" s="50" t="e">
        <f t="shared" ca="1" si="504"/>
        <v>#NAME?</v>
      </c>
      <c r="BM1596" s="50" t="e">
        <f t="shared" ca="1" si="505"/>
        <v>#NAME?</v>
      </c>
      <c r="BN1596" s="50" t="e">
        <f t="shared" ca="1" si="506"/>
        <v>#NAME?</v>
      </c>
    </row>
    <row r="1597" spans="1:66" x14ac:dyDescent="0.35">
      <c r="A1597" s="48">
        <v>25736</v>
      </c>
      <c r="B1597" s="17">
        <v>1970</v>
      </c>
      <c r="C1597" s="17">
        <v>6</v>
      </c>
      <c r="D1597" s="17">
        <v>168</v>
      </c>
      <c r="E1597" s="17">
        <v>17</v>
      </c>
      <c r="F1597" s="17">
        <v>4</v>
      </c>
      <c r="G1597" s="50">
        <v>7.8</v>
      </c>
      <c r="H1597" s="32">
        <v>3.7067373784458648</v>
      </c>
      <c r="I1597" s="50">
        <v>7.166666666666667</v>
      </c>
      <c r="J1597" s="13">
        <v>0</v>
      </c>
      <c r="K1597" s="13">
        <f t="shared" si="492"/>
        <v>0</v>
      </c>
      <c r="L1597" s="13">
        <f t="shared" si="493"/>
        <v>0</v>
      </c>
      <c r="M1597" s="13" t="e">
        <f ca="1">CalcTable[[#This Row],[IWC]]-AE1596</f>
        <v>#NAME?</v>
      </c>
      <c r="N1597" s="13" t="e">
        <f ca="1">IF(CalcTable[[#This Row],[Day of Year]]&lt;123,FCAP,AE1596)</f>
        <v>#NAME?</v>
      </c>
      <c r="O1597" s="17" t="e">
        <f ca="1">IF(IRR_DRIP,5,COUNTIF('IDET Wind Values'!C1581:G1581,"&lt;="&amp;IRR_MAXWIND))</f>
        <v>#NAME?</v>
      </c>
      <c r="P1597" s="13" t="e">
        <f ca="1">CalcTable[[#This Row],[ET_o]]*KL</f>
        <v>#NAME?</v>
      </c>
      <c r="Q1597" s="13" t="e">
        <f ca="1">IF(WILTPT&lt;=0,1,MAX(0,MIN(1,(CalcTable[[#This Row],[IWC]]-WILTPT)/(MAD-WILTPT))))</f>
        <v>#NAME?</v>
      </c>
      <c r="R1597" s="13" t="e">
        <f ca="1">CalcTable[[#This Row],[ETMult]]*CalcTable[[#This Row],[ETb]]</f>
        <v>#NAME?</v>
      </c>
      <c r="S1597" s="13" t="b">
        <f>INDEX(IRR_LIST,CalcTable[[#This Row],[Day of Week]]+1)</f>
        <v>0</v>
      </c>
      <c r="T1597" s="13">
        <f t="shared" ca="1" si="494"/>
        <v>23.700000000000003</v>
      </c>
      <c r="U1597" s="13" t="b">
        <f ca="1">IF(CalcTable[[#This Row],[IrrPrecip]]&gt;=IC_MM,FALSE,TRUE)</f>
        <v>0</v>
      </c>
      <c r="V1597" s="13" t="b">
        <f t="shared" si="495"/>
        <v>1</v>
      </c>
      <c r="W1597" s="13" t="e">
        <f ca="1">IF(AND(IRR_DRIP=FALSE,CalcTable[[#This Row],[IrrHours]]&lt;=0),FALSE,TRUE)</f>
        <v>#NAME?</v>
      </c>
      <c r="X1597" s="13" t="e">
        <f ca="1">AND(CalcTable[[#This Row],[IrrDay]],CalcTable[[#This Row],[IrrRain]],CalcTable[[#This Row],[IrrWarm]],CalcTable[[#This Row],[IrrWindy]])</f>
        <v>#NAME?</v>
      </c>
      <c r="Y1597" s="13" t="e">
        <f t="shared" ca="1" si="496"/>
        <v>#NAME?</v>
      </c>
      <c r="Z1597" s="13" t="e">
        <f ca="1">CalcTable[[#This Row],[IrrHours]]/5</f>
        <v>#NAME?</v>
      </c>
      <c r="AA1597" s="13" t="e">
        <f ca="1">IF(CalcTable[[#This Row],[IrrFlag]]=FALSE,0,MAX(0,CalcTable[[#This Row],[VolRednWind]]*(FCAP*IRR_TARGET-CalcTable[[#This Row],[IWC]])))</f>
        <v>#NAME?</v>
      </c>
      <c r="AB1597" s="13" t="e">
        <f ca="1">CalcTable[[#This Row],[IWC]]+CalcTable[[#This Row],[Eff Precip]]+CalcTable[[#This Row],[IrrAmt]]-CalcTable[[#This Row],[AET]]</f>
        <v>#NAME?</v>
      </c>
      <c r="AC1597" s="13" t="e">
        <f ca="1">IF(CalcTable[[#This Row],[PWC]]&gt;FCAP,MIN(24*PERC,MIN(SAT,CalcTable[[#This Row],[PWC]])-FCAP),0)</f>
        <v>#NAME?</v>
      </c>
      <c r="AD1597" s="13" t="e">
        <f ca="1">IF(CalcTable[[#This Row],[PWC]]&gt;SAT,CalcTable[[#This Row],[PWC]]-SAT,0)</f>
        <v>#NAME?</v>
      </c>
      <c r="AE1597" s="13" t="e">
        <f ca="1">CalcTable[[#This Row],[PWC]]-CalcTable[[#This Row],[PercAmt]]-CalcTable[[#This Row],[Runoff]]</f>
        <v>#NAME?</v>
      </c>
      <c r="AF1597" s="13" t="e">
        <f ca="1">CalcTable[[#This Row],[IrrAmt]]/1000*CUR_IRR_AREA*10000/IRR_EFF</f>
        <v>#NAME?</v>
      </c>
      <c r="AG1597" s="147"/>
      <c r="AH1597" s="13"/>
      <c r="AI1597" s="50">
        <v>0</v>
      </c>
      <c r="AJ1597" s="50">
        <v>0</v>
      </c>
      <c r="AK1597" s="50">
        <v>0</v>
      </c>
      <c r="AL1597" s="50">
        <v>0</v>
      </c>
      <c r="AM1597" s="50"/>
      <c r="AN1597" s="50"/>
      <c r="AO1597" s="50"/>
      <c r="AP1597" s="50"/>
      <c r="AQ1597" s="50"/>
      <c r="AR1597" s="50"/>
      <c r="AS1597" s="50"/>
      <c r="AT1597" s="50"/>
      <c r="AU1597" s="50"/>
      <c r="AV1597" s="50"/>
      <c r="AW1597" s="50"/>
      <c r="AX1597" s="50">
        <f t="shared" si="507"/>
        <v>0</v>
      </c>
      <c r="AY1597" s="50"/>
      <c r="AZ1597" s="50">
        <f t="shared" si="497"/>
        <v>0</v>
      </c>
      <c r="BA1597" s="50">
        <f t="shared" si="498"/>
        <v>0</v>
      </c>
      <c r="BB1597" s="50">
        <f t="shared" si="499"/>
        <v>0</v>
      </c>
      <c r="BC1597" s="17">
        <f t="shared" si="500"/>
        <v>19706</v>
      </c>
      <c r="BD1597" s="50">
        <f t="shared" si="501"/>
        <v>0</v>
      </c>
      <c r="BE1597" s="50">
        <f t="shared" si="502"/>
        <v>0</v>
      </c>
      <c r="BF1597" s="50">
        <f t="shared" si="508"/>
        <v>0</v>
      </c>
      <c r="BG1597" s="50"/>
      <c r="BH1597" s="17">
        <f t="shared" si="503"/>
        <v>0</v>
      </c>
      <c r="BI1597" s="17">
        <f t="shared" si="511"/>
        <v>1597</v>
      </c>
      <c r="BJ1597" s="17">
        <f t="shared" si="509"/>
        <v>1597</v>
      </c>
      <c r="BK1597" s="150">
        <f t="shared" si="510"/>
        <v>25736</v>
      </c>
      <c r="BL1597" s="50" t="e">
        <f t="shared" ca="1" si="504"/>
        <v>#NAME?</v>
      </c>
      <c r="BM1597" s="50" t="e">
        <f t="shared" ca="1" si="505"/>
        <v>#NAME?</v>
      </c>
      <c r="BN1597" s="50" t="e">
        <f t="shared" ca="1" si="506"/>
        <v>#NAME?</v>
      </c>
    </row>
    <row r="1598" spans="1:66" x14ac:dyDescent="0.35">
      <c r="A1598" s="48">
        <v>25737</v>
      </c>
      <c r="B1598" s="17">
        <v>1970</v>
      </c>
      <c r="C1598" s="17">
        <v>6</v>
      </c>
      <c r="D1598" s="17">
        <v>169</v>
      </c>
      <c r="E1598" s="17">
        <v>18</v>
      </c>
      <c r="F1598" s="17">
        <v>5</v>
      </c>
      <c r="G1598" s="50">
        <v>9.4</v>
      </c>
      <c r="H1598" s="32">
        <v>5.9333611964118944</v>
      </c>
      <c r="I1598" s="50">
        <v>12</v>
      </c>
      <c r="J1598" s="13">
        <v>0</v>
      </c>
      <c r="K1598" s="13">
        <f t="shared" si="492"/>
        <v>0</v>
      </c>
      <c r="L1598" s="13">
        <f t="shared" si="493"/>
        <v>0</v>
      </c>
      <c r="M1598" s="13" t="e">
        <f ca="1">CalcTable[[#This Row],[IWC]]-AE1597</f>
        <v>#NAME?</v>
      </c>
      <c r="N1598" s="13" t="e">
        <f ca="1">IF(CalcTable[[#This Row],[Day of Year]]&lt;123,FCAP,AE1597)</f>
        <v>#NAME?</v>
      </c>
      <c r="O1598" s="17" t="e">
        <f ca="1">IF(IRR_DRIP,5,COUNTIF('IDET Wind Values'!C1582:G1582,"&lt;="&amp;IRR_MAXWIND))</f>
        <v>#NAME?</v>
      </c>
      <c r="P1598" s="13" t="e">
        <f ca="1">CalcTable[[#This Row],[ET_o]]*KL</f>
        <v>#NAME?</v>
      </c>
      <c r="Q1598" s="13" t="e">
        <f ca="1">IF(WILTPT&lt;=0,1,MAX(0,MIN(1,(CalcTable[[#This Row],[IWC]]-WILTPT)/(MAD-WILTPT))))</f>
        <v>#NAME?</v>
      </c>
      <c r="R1598" s="13" t="e">
        <f ca="1">CalcTable[[#This Row],[ETMult]]*CalcTable[[#This Row],[ETb]]</f>
        <v>#NAME?</v>
      </c>
      <c r="S1598" s="13" t="b">
        <f>INDEX(IRR_LIST,CalcTable[[#This Row],[Day of Week]]+1)</f>
        <v>1</v>
      </c>
      <c r="T1598" s="13">
        <f t="shared" ca="1" si="494"/>
        <v>7.4</v>
      </c>
      <c r="U1598" s="13" t="b">
        <f ca="1">IF(CalcTable[[#This Row],[IrrPrecip]]&gt;=IC_MM,FALSE,TRUE)</f>
        <v>1</v>
      </c>
      <c r="V1598" s="13" t="b">
        <f t="shared" si="495"/>
        <v>1</v>
      </c>
      <c r="W1598" s="13" t="e">
        <f ca="1">IF(AND(IRR_DRIP=FALSE,CalcTable[[#This Row],[IrrHours]]&lt;=0),FALSE,TRUE)</f>
        <v>#NAME?</v>
      </c>
      <c r="X1598" s="13" t="e">
        <f ca="1">AND(CalcTable[[#This Row],[IrrDay]],CalcTable[[#This Row],[IrrRain]],CalcTable[[#This Row],[IrrWarm]],CalcTable[[#This Row],[IrrWindy]])</f>
        <v>#NAME?</v>
      </c>
      <c r="Y1598" s="13" t="e">
        <f t="shared" ca="1" si="496"/>
        <v>#NAME?</v>
      </c>
      <c r="Z1598" s="13" t="e">
        <f ca="1">CalcTable[[#This Row],[IrrHours]]/5</f>
        <v>#NAME?</v>
      </c>
      <c r="AA1598" s="13" t="e">
        <f ca="1">IF(CalcTable[[#This Row],[IrrFlag]]=FALSE,0,MAX(0,CalcTable[[#This Row],[VolRednWind]]*(FCAP*IRR_TARGET-CalcTable[[#This Row],[IWC]])))</f>
        <v>#NAME?</v>
      </c>
      <c r="AB1598" s="13" t="e">
        <f ca="1">CalcTable[[#This Row],[IWC]]+CalcTable[[#This Row],[Eff Precip]]+CalcTable[[#This Row],[IrrAmt]]-CalcTable[[#This Row],[AET]]</f>
        <v>#NAME?</v>
      </c>
      <c r="AC1598" s="13" t="e">
        <f ca="1">IF(CalcTable[[#This Row],[PWC]]&gt;FCAP,MIN(24*PERC,MIN(SAT,CalcTable[[#This Row],[PWC]])-FCAP),0)</f>
        <v>#NAME?</v>
      </c>
      <c r="AD1598" s="13" t="e">
        <f ca="1">IF(CalcTable[[#This Row],[PWC]]&gt;SAT,CalcTable[[#This Row],[PWC]]-SAT,0)</f>
        <v>#NAME?</v>
      </c>
      <c r="AE1598" s="13" t="e">
        <f ca="1">CalcTable[[#This Row],[PWC]]-CalcTable[[#This Row],[PercAmt]]-CalcTable[[#This Row],[Runoff]]</f>
        <v>#NAME?</v>
      </c>
      <c r="AF1598" s="13" t="e">
        <f ca="1">CalcTable[[#This Row],[IrrAmt]]/1000*CUR_IRR_AREA*10000/IRR_EFF</f>
        <v>#NAME?</v>
      </c>
      <c r="AG1598" s="147"/>
      <c r="AH1598" s="13"/>
      <c r="AI1598" s="50">
        <v>2.9837117051674626</v>
      </c>
      <c r="AJ1598" s="50">
        <v>4.3469117051674635</v>
      </c>
      <c r="AK1598" s="50">
        <v>0</v>
      </c>
      <c r="AL1598" s="50">
        <v>0</v>
      </c>
      <c r="AM1598" s="50"/>
      <c r="AN1598" s="50"/>
      <c r="AO1598" s="50"/>
      <c r="AP1598" s="50"/>
      <c r="AQ1598" s="50"/>
      <c r="AR1598" s="50"/>
      <c r="AS1598" s="50"/>
      <c r="AT1598" s="50"/>
      <c r="AU1598" s="50"/>
      <c r="AV1598" s="50"/>
      <c r="AW1598" s="50"/>
      <c r="AX1598" s="50">
        <f t="shared" si="507"/>
        <v>7.3306234103349261</v>
      </c>
      <c r="AY1598" s="50"/>
      <c r="AZ1598" s="50">
        <f t="shared" si="497"/>
        <v>171.27051502736839</v>
      </c>
      <c r="BA1598" s="50">
        <f t="shared" si="498"/>
        <v>277.71424462900325</v>
      </c>
      <c r="BB1598" s="50">
        <f t="shared" si="499"/>
        <v>287.42687489304456</v>
      </c>
      <c r="BC1598" s="17">
        <f t="shared" si="500"/>
        <v>19706</v>
      </c>
      <c r="BD1598" s="50">
        <f t="shared" si="501"/>
        <v>7.3306234103349261</v>
      </c>
      <c r="BE1598" s="50">
        <f t="shared" si="502"/>
        <v>171.27051502736839</v>
      </c>
      <c r="BF1598" s="50">
        <f t="shared" si="508"/>
        <v>280.14403985921246</v>
      </c>
      <c r="BG1598" s="50"/>
      <c r="BH1598" s="17">
        <f t="shared" si="503"/>
        <v>0</v>
      </c>
      <c r="BI1598" s="17">
        <f t="shared" si="511"/>
        <v>1598</v>
      </c>
      <c r="BJ1598" s="17">
        <f t="shared" si="509"/>
        <v>1598</v>
      </c>
      <c r="BK1598" s="150">
        <f t="shared" si="510"/>
        <v>25737</v>
      </c>
      <c r="BL1598" s="50" t="e">
        <f t="shared" ca="1" si="504"/>
        <v>#NAME?</v>
      </c>
      <c r="BM1598" s="50" t="e">
        <f t="shared" ca="1" si="505"/>
        <v>#NAME?</v>
      </c>
      <c r="BN1598" s="50" t="e">
        <f t="shared" ca="1" si="506"/>
        <v>#NAME?</v>
      </c>
    </row>
    <row r="1599" spans="1:66" x14ac:dyDescent="0.35">
      <c r="A1599" s="48">
        <v>25738</v>
      </c>
      <c r="B1599" s="17">
        <v>1970</v>
      </c>
      <c r="C1599" s="17">
        <v>6</v>
      </c>
      <c r="D1599" s="17">
        <v>170</v>
      </c>
      <c r="E1599" s="17">
        <v>19</v>
      </c>
      <c r="F1599" s="17">
        <v>6</v>
      </c>
      <c r="G1599" s="50">
        <v>7.8</v>
      </c>
      <c r="H1599" s="32">
        <v>5.5678137830781846</v>
      </c>
      <c r="I1599" s="50">
        <v>9.8333333333333339</v>
      </c>
      <c r="J1599" s="13">
        <v>0</v>
      </c>
      <c r="K1599" s="13">
        <f t="shared" si="492"/>
        <v>0</v>
      </c>
      <c r="L1599" s="13">
        <f t="shared" si="493"/>
        <v>0</v>
      </c>
      <c r="M1599" s="13" t="e">
        <f ca="1">CalcTable[[#This Row],[IWC]]-AE1598</f>
        <v>#NAME?</v>
      </c>
      <c r="N1599" s="13" t="e">
        <f ca="1">IF(CalcTable[[#This Row],[Day of Year]]&lt;123,FCAP,AE1598)</f>
        <v>#NAME?</v>
      </c>
      <c r="O1599" s="17" t="e">
        <f ca="1">IF(IRR_DRIP,5,COUNTIF('IDET Wind Values'!C1583:G1583,"&lt;="&amp;IRR_MAXWIND))</f>
        <v>#NAME?</v>
      </c>
      <c r="P1599" s="13" t="e">
        <f ca="1">CalcTable[[#This Row],[ET_o]]*KL</f>
        <v>#NAME?</v>
      </c>
      <c r="Q1599" s="13" t="e">
        <f ca="1">IF(WILTPT&lt;=0,1,MAX(0,MIN(1,(CalcTable[[#This Row],[IWC]]-WILTPT)/(MAD-WILTPT))))</f>
        <v>#NAME?</v>
      </c>
      <c r="R1599" s="13" t="e">
        <f ca="1">CalcTable[[#This Row],[ETMult]]*CalcTable[[#This Row],[ETb]]</f>
        <v>#NAME?</v>
      </c>
      <c r="S1599" s="13" t="b">
        <f>INDEX(IRR_LIST,CalcTable[[#This Row],[Day of Week]]+1)</f>
        <v>0</v>
      </c>
      <c r="T1599" s="13">
        <f t="shared" ca="1" si="494"/>
        <v>0</v>
      </c>
      <c r="U1599" s="13" t="b">
        <f ca="1">IF(CalcTable[[#This Row],[IrrPrecip]]&gt;=IC_MM,FALSE,TRUE)</f>
        <v>1</v>
      </c>
      <c r="V1599" s="13" t="b">
        <f t="shared" si="495"/>
        <v>1</v>
      </c>
      <c r="W1599" s="13" t="e">
        <f ca="1">IF(AND(IRR_DRIP=FALSE,CalcTable[[#This Row],[IrrHours]]&lt;=0),FALSE,TRUE)</f>
        <v>#NAME?</v>
      </c>
      <c r="X1599" s="13" t="e">
        <f ca="1">AND(CalcTable[[#This Row],[IrrDay]],CalcTable[[#This Row],[IrrRain]],CalcTable[[#This Row],[IrrWarm]],CalcTable[[#This Row],[IrrWindy]])</f>
        <v>#NAME?</v>
      </c>
      <c r="Y1599" s="13" t="e">
        <f t="shared" ca="1" si="496"/>
        <v>#NAME?</v>
      </c>
      <c r="Z1599" s="13" t="e">
        <f ca="1">CalcTable[[#This Row],[IrrHours]]/5</f>
        <v>#NAME?</v>
      </c>
      <c r="AA1599" s="13" t="e">
        <f ca="1">IF(CalcTable[[#This Row],[IrrFlag]]=FALSE,0,MAX(0,CalcTable[[#This Row],[VolRednWind]]*(FCAP*IRR_TARGET-CalcTable[[#This Row],[IWC]])))</f>
        <v>#NAME?</v>
      </c>
      <c r="AB1599" s="13" t="e">
        <f ca="1">CalcTable[[#This Row],[IWC]]+CalcTable[[#This Row],[Eff Precip]]+CalcTable[[#This Row],[IrrAmt]]-CalcTable[[#This Row],[AET]]</f>
        <v>#NAME?</v>
      </c>
      <c r="AC1599" s="13" t="e">
        <f ca="1">IF(CalcTable[[#This Row],[PWC]]&gt;FCAP,MIN(24*PERC,MIN(SAT,CalcTable[[#This Row],[PWC]])-FCAP),0)</f>
        <v>#NAME?</v>
      </c>
      <c r="AD1599" s="13" t="e">
        <f ca="1">IF(CalcTable[[#This Row],[PWC]]&gt;SAT,CalcTable[[#This Row],[PWC]]-SAT,0)</f>
        <v>#NAME?</v>
      </c>
      <c r="AE1599" s="13" t="e">
        <f ca="1">CalcTable[[#This Row],[PWC]]-CalcTable[[#This Row],[PercAmt]]-CalcTable[[#This Row],[Runoff]]</f>
        <v>#NAME?</v>
      </c>
      <c r="AF1599" s="13" t="e">
        <f ca="1">CalcTable[[#This Row],[IrrAmt]]/1000*CUR_IRR_AREA*10000/IRR_EFF</f>
        <v>#NAME?</v>
      </c>
      <c r="AG1599" s="147"/>
      <c r="AH1599" s="13"/>
      <c r="AI1599" s="50">
        <v>0</v>
      </c>
      <c r="AJ1599" s="50">
        <v>0</v>
      </c>
      <c r="AK1599" s="50">
        <v>0</v>
      </c>
      <c r="AL1599" s="50">
        <v>8.3407823646054808</v>
      </c>
      <c r="AM1599" s="50"/>
      <c r="AN1599" s="50"/>
      <c r="AO1599" s="50"/>
      <c r="AP1599" s="50"/>
      <c r="AQ1599" s="50"/>
      <c r="AR1599" s="50"/>
      <c r="AS1599" s="50"/>
      <c r="AT1599" s="50"/>
      <c r="AU1599" s="50"/>
      <c r="AV1599" s="50"/>
      <c r="AW1599" s="50"/>
      <c r="AX1599" s="50">
        <f t="shared" si="507"/>
        <v>8.3407823646054808</v>
      </c>
      <c r="AY1599" s="50"/>
      <c r="AZ1599" s="50">
        <f t="shared" si="497"/>
        <v>244.66294936176078</v>
      </c>
      <c r="BA1599" s="50">
        <f t="shared" si="498"/>
        <v>376.70327123953643</v>
      </c>
      <c r="BB1599" s="50">
        <f t="shared" si="499"/>
        <v>388.35388787581081</v>
      </c>
      <c r="BC1599" s="17">
        <f t="shared" si="500"/>
        <v>19706</v>
      </c>
      <c r="BD1599" s="50">
        <f t="shared" si="501"/>
        <v>8.3407823646054808</v>
      </c>
      <c r="BE1599" s="50">
        <f t="shared" si="502"/>
        <v>244.66294936176078</v>
      </c>
      <c r="BF1599" s="50">
        <f t="shared" si="508"/>
        <v>400.19069848141118</v>
      </c>
      <c r="BG1599" s="50"/>
      <c r="BH1599" s="17">
        <f t="shared" si="503"/>
        <v>0</v>
      </c>
      <c r="BI1599" s="17">
        <f t="shared" si="511"/>
        <v>1599</v>
      </c>
      <c r="BJ1599" s="17">
        <f t="shared" si="509"/>
        <v>1599</v>
      </c>
      <c r="BK1599" s="150">
        <f t="shared" si="510"/>
        <v>25738</v>
      </c>
      <c r="BL1599" s="50" t="e">
        <f t="shared" ca="1" si="504"/>
        <v>#NAME?</v>
      </c>
      <c r="BM1599" s="50" t="e">
        <f t="shared" ca="1" si="505"/>
        <v>#NAME?</v>
      </c>
      <c r="BN1599" s="50" t="e">
        <f t="shared" ca="1" si="506"/>
        <v>#NAME?</v>
      </c>
    </row>
    <row r="1600" spans="1:66" x14ac:dyDescent="0.35">
      <c r="A1600" s="48">
        <v>25739</v>
      </c>
      <c r="B1600" s="17">
        <v>1970</v>
      </c>
      <c r="C1600" s="17">
        <v>6</v>
      </c>
      <c r="D1600" s="17">
        <v>171</v>
      </c>
      <c r="E1600" s="17">
        <v>20</v>
      </c>
      <c r="F1600" s="17">
        <v>7</v>
      </c>
      <c r="G1600" s="50">
        <v>10.6</v>
      </c>
      <c r="H1600" s="32">
        <v>5.8939096302904161</v>
      </c>
      <c r="I1600" s="50">
        <v>7.833333333333333</v>
      </c>
      <c r="J1600" s="13">
        <v>0</v>
      </c>
      <c r="K1600" s="13">
        <f t="shared" si="492"/>
        <v>0</v>
      </c>
      <c r="L1600" s="13">
        <f t="shared" si="493"/>
        <v>0</v>
      </c>
      <c r="M1600" s="13" t="e">
        <f ca="1">CalcTable[[#This Row],[IWC]]-AE1599</f>
        <v>#NAME?</v>
      </c>
      <c r="N1600" s="13" t="e">
        <f ca="1">IF(CalcTable[[#This Row],[Day of Year]]&lt;123,FCAP,AE1599)</f>
        <v>#NAME?</v>
      </c>
      <c r="O1600" s="17" t="e">
        <f ca="1">IF(IRR_DRIP,5,COUNTIF('IDET Wind Values'!C1584:G1584,"&lt;="&amp;IRR_MAXWIND))</f>
        <v>#NAME?</v>
      </c>
      <c r="P1600" s="13" t="e">
        <f ca="1">CalcTable[[#This Row],[ET_o]]*KL</f>
        <v>#NAME?</v>
      </c>
      <c r="Q1600" s="13" t="e">
        <f ca="1">IF(WILTPT&lt;=0,1,MAX(0,MIN(1,(CalcTable[[#This Row],[IWC]]-WILTPT)/(MAD-WILTPT))))</f>
        <v>#NAME?</v>
      </c>
      <c r="R1600" s="13" t="e">
        <f ca="1">CalcTable[[#This Row],[ETMult]]*CalcTable[[#This Row],[ETb]]</f>
        <v>#NAME?</v>
      </c>
      <c r="S1600" s="13" t="b">
        <f>INDEX(IRR_LIST,CalcTable[[#This Row],[Day of Week]]+1)</f>
        <v>0</v>
      </c>
      <c r="T1600" s="13">
        <f t="shared" ca="1" si="494"/>
        <v>0</v>
      </c>
      <c r="U1600" s="13" t="b">
        <f ca="1">IF(CalcTable[[#This Row],[IrrPrecip]]&gt;=IC_MM,FALSE,TRUE)</f>
        <v>1</v>
      </c>
      <c r="V1600" s="13" t="b">
        <f t="shared" si="495"/>
        <v>1</v>
      </c>
      <c r="W1600" s="13" t="e">
        <f ca="1">IF(AND(IRR_DRIP=FALSE,CalcTable[[#This Row],[IrrHours]]&lt;=0),FALSE,TRUE)</f>
        <v>#NAME?</v>
      </c>
      <c r="X1600" s="13" t="e">
        <f ca="1">AND(CalcTable[[#This Row],[IrrDay]],CalcTable[[#This Row],[IrrRain]],CalcTable[[#This Row],[IrrWarm]],CalcTable[[#This Row],[IrrWindy]])</f>
        <v>#NAME?</v>
      </c>
      <c r="Y1600" s="13" t="e">
        <f t="shared" ca="1" si="496"/>
        <v>#NAME?</v>
      </c>
      <c r="Z1600" s="13" t="e">
        <f ca="1">CalcTable[[#This Row],[IrrHours]]/5</f>
        <v>#NAME?</v>
      </c>
      <c r="AA1600" s="13" t="e">
        <f ca="1">IF(CalcTable[[#This Row],[IrrFlag]]=FALSE,0,MAX(0,CalcTable[[#This Row],[VolRednWind]]*(FCAP*IRR_TARGET-CalcTable[[#This Row],[IWC]])))</f>
        <v>#NAME?</v>
      </c>
      <c r="AB1600" s="13" t="e">
        <f ca="1">CalcTable[[#This Row],[IWC]]+CalcTable[[#This Row],[Eff Precip]]+CalcTable[[#This Row],[IrrAmt]]-CalcTable[[#This Row],[AET]]</f>
        <v>#NAME?</v>
      </c>
      <c r="AC1600" s="13" t="e">
        <f ca="1">IF(CalcTable[[#This Row],[PWC]]&gt;FCAP,MIN(24*PERC,MIN(SAT,CalcTable[[#This Row],[PWC]])-FCAP),0)</f>
        <v>#NAME?</v>
      </c>
      <c r="AD1600" s="13" t="e">
        <f ca="1">IF(CalcTable[[#This Row],[PWC]]&gt;SAT,CalcTable[[#This Row],[PWC]]-SAT,0)</f>
        <v>#NAME?</v>
      </c>
      <c r="AE1600" s="13" t="e">
        <f ca="1">CalcTable[[#This Row],[PWC]]-CalcTable[[#This Row],[PercAmt]]-CalcTable[[#This Row],[Runoff]]</f>
        <v>#NAME?</v>
      </c>
      <c r="AF1600" s="13" t="e">
        <f ca="1">CalcTable[[#This Row],[IrrAmt]]/1000*CUR_IRR_AREA*10000/IRR_EFF</f>
        <v>#NAME?</v>
      </c>
      <c r="AG1600" s="147"/>
      <c r="AH1600" s="13"/>
      <c r="AI1600" s="50">
        <v>0</v>
      </c>
      <c r="AJ1600" s="50">
        <v>0</v>
      </c>
      <c r="AK1600" s="50">
        <v>8.7465724402097358</v>
      </c>
      <c r="AL1600" s="50">
        <v>0</v>
      </c>
      <c r="AM1600" s="50"/>
      <c r="AN1600" s="50"/>
      <c r="AO1600" s="50"/>
      <c r="AP1600" s="50"/>
      <c r="AQ1600" s="50"/>
      <c r="AR1600" s="50"/>
      <c r="AS1600" s="50"/>
      <c r="AT1600" s="50"/>
      <c r="AU1600" s="50"/>
      <c r="AV1600" s="50"/>
      <c r="AW1600" s="50"/>
      <c r="AX1600" s="50">
        <f t="shared" si="507"/>
        <v>8.7465724402097358</v>
      </c>
      <c r="AY1600" s="50"/>
      <c r="AZ1600" s="50">
        <f t="shared" si="497"/>
        <v>128.28306245640948</v>
      </c>
      <c r="BA1600" s="50">
        <f t="shared" si="498"/>
        <v>197.5151914011384</v>
      </c>
      <c r="BB1600" s="50">
        <f t="shared" si="499"/>
        <v>203.62390866096746</v>
      </c>
      <c r="BC1600" s="17">
        <f t="shared" si="500"/>
        <v>19706</v>
      </c>
      <c r="BD1600" s="50">
        <f t="shared" si="501"/>
        <v>8.7465724402097358</v>
      </c>
      <c r="BE1600" s="50">
        <f t="shared" si="502"/>
        <v>128.28306245640948</v>
      </c>
      <c r="BF1600" s="50">
        <f t="shared" si="508"/>
        <v>209.83025219669307</v>
      </c>
      <c r="BG1600" s="50"/>
      <c r="BH1600" s="17">
        <f t="shared" si="503"/>
        <v>0</v>
      </c>
      <c r="BI1600" s="17">
        <f t="shared" si="511"/>
        <v>1600</v>
      </c>
      <c r="BJ1600" s="17">
        <f t="shared" si="509"/>
        <v>1600</v>
      </c>
      <c r="BK1600" s="150">
        <f t="shared" si="510"/>
        <v>25739</v>
      </c>
      <c r="BL1600" s="50" t="e">
        <f t="shared" ca="1" si="504"/>
        <v>#NAME?</v>
      </c>
      <c r="BM1600" s="50" t="e">
        <f t="shared" ca="1" si="505"/>
        <v>#NAME?</v>
      </c>
      <c r="BN1600" s="50" t="e">
        <f t="shared" ca="1" si="506"/>
        <v>#NAME?</v>
      </c>
    </row>
    <row r="1601" spans="1:66" x14ac:dyDescent="0.35">
      <c r="A1601" s="48">
        <v>25740</v>
      </c>
      <c r="B1601" s="17">
        <v>1970</v>
      </c>
      <c r="C1601" s="17">
        <v>6</v>
      </c>
      <c r="D1601" s="17">
        <v>172</v>
      </c>
      <c r="E1601" s="17">
        <v>21</v>
      </c>
      <c r="F1601" s="17">
        <v>1</v>
      </c>
      <c r="G1601" s="50">
        <v>11.7</v>
      </c>
      <c r="H1601" s="32">
        <v>5.6480561084422733</v>
      </c>
      <c r="I1601" s="50">
        <v>3.6666666666666665</v>
      </c>
      <c r="J1601" s="13">
        <v>0.5</v>
      </c>
      <c r="K1601" s="13">
        <f t="shared" si="492"/>
        <v>0.5</v>
      </c>
      <c r="L1601" s="13">
        <f t="shared" si="493"/>
        <v>0</v>
      </c>
      <c r="M1601" s="13" t="e">
        <f ca="1">CalcTable[[#This Row],[IWC]]-AE1600</f>
        <v>#NAME?</v>
      </c>
      <c r="N1601" s="13" t="e">
        <f ca="1">IF(CalcTable[[#This Row],[Day of Year]]&lt;123,FCAP,AE1600)</f>
        <v>#NAME?</v>
      </c>
      <c r="O1601" s="17" t="e">
        <f ca="1">IF(IRR_DRIP,5,COUNTIF('IDET Wind Values'!C1585:G1585,"&lt;="&amp;IRR_MAXWIND))</f>
        <v>#NAME?</v>
      </c>
      <c r="P1601" s="13" t="e">
        <f ca="1">CalcTable[[#This Row],[ET_o]]*KL</f>
        <v>#NAME?</v>
      </c>
      <c r="Q1601" s="13" t="e">
        <f ca="1">IF(WILTPT&lt;=0,1,MAX(0,MIN(1,(CalcTable[[#This Row],[IWC]]-WILTPT)/(MAD-WILTPT))))</f>
        <v>#NAME?</v>
      </c>
      <c r="R1601" s="13" t="e">
        <f ca="1">CalcTable[[#This Row],[ETMult]]*CalcTable[[#This Row],[ETb]]</f>
        <v>#NAME?</v>
      </c>
      <c r="S1601" s="13" t="b">
        <f>INDEX(IRR_LIST,CalcTable[[#This Row],[Day of Week]]+1)</f>
        <v>1</v>
      </c>
      <c r="T1601" s="13">
        <f t="shared" ca="1" si="494"/>
        <v>0</v>
      </c>
      <c r="U1601" s="13" t="b">
        <f ca="1">IF(CalcTable[[#This Row],[IrrPrecip]]&gt;=IC_MM,FALSE,TRUE)</f>
        <v>1</v>
      </c>
      <c r="V1601" s="13" t="b">
        <f t="shared" si="495"/>
        <v>1</v>
      </c>
      <c r="W1601" s="13" t="e">
        <f ca="1">IF(AND(IRR_DRIP=FALSE,CalcTable[[#This Row],[IrrHours]]&lt;=0),FALSE,TRUE)</f>
        <v>#NAME?</v>
      </c>
      <c r="X1601" s="13" t="e">
        <f ca="1">AND(CalcTable[[#This Row],[IrrDay]],CalcTable[[#This Row],[IrrRain]],CalcTable[[#This Row],[IrrWarm]],CalcTable[[#This Row],[IrrWindy]])</f>
        <v>#NAME?</v>
      </c>
      <c r="Y1601" s="13" t="e">
        <f t="shared" ca="1" si="496"/>
        <v>#NAME?</v>
      </c>
      <c r="Z1601" s="13" t="e">
        <f ca="1">CalcTable[[#This Row],[IrrHours]]/5</f>
        <v>#NAME?</v>
      </c>
      <c r="AA1601" s="13" t="e">
        <f ca="1">IF(CalcTable[[#This Row],[IrrFlag]]=FALSE,0,MAX(0,CalcTable[[#This Row],[VolRednWind]]*(FCAP*IRR_TARGET-CalcTable[[#This Row],[IWC]])))</f>
        <v>#NAME?</v>
      </c>
      <c r="AB1601" s="13" t="e">
        <f ca="1">CalcTable[[#This Row],[IWC]]+CalcTable[[#This Row],[Eff Precip]]+CalcTable[[#This Row],[IrrAmt]]-CalcTable[[#This Row],[AET]]</f>
        <v>#NAME?</v>
      </c>
      <c r="AC1601" s="13" t="e">
        <f ca="1">IF(CalcTable[[#This Row],[PWC]]&gt;FCAP,MIN(24*PERC,MIN(SAT,CalcTable[[#This Row],[PWC]])-FCAP),0)</f>
        <v>#NAME?</v>
      </c>
      <c r="AD1601" s="13" t="e">
        <f ca="1">IF(CalcTable[[#This Row],[PWC]]&gt;SAT,CalcTable[[#This Row],[PWC]]-SAT,0)</f>
        <v>#NAME?</v>
      </c>
      <c r="AE1601" s="13" t="e">
        <f ca="1">CalcTable[[#This Row],[PWC]]-CalcTable[[#This Row],[PercAmt]]-CalcTable[[#This Row],[Runoff]]</f>
        <v>#NAME?</v>
      </c>
      <c r="AF1601" s="13" t="e">
        <f ca="1">CalcTable[[#This Row],[IrrAmt]]/1000*CUR_IRR_AREA*10000/IRR_EFF</f>
        <v>#NAME?</v>
      </c>
      <c r="AG1601" s="147"/>
      <c r="AH1601" s="13"/>
      <c r="AI1601" s="50">
        <v>0</v>
      </c>
      <c r="AJ1601" s="50">
        <v>0</v>
      </c>
      <c r="AK1601" s="50">
        <v>0</v>
      </c>
      <c r="AL1601" s="50">
        <v>0</v>
      </c>
      <c r="AM1601" s="50"/>
      <c r="AN1601" s="50"/>
      <c r="AO1601" s="50"/>
      <c r="AP1601" s="50"/>
      <c r="AQ1601" s="50"/>
      <c r="AR1601" s="50"/>
      <c r="AS1601" s="50"/>
      <c r="AT1601" s="50"/>
      <c r="AU1601" s="50"/>
      <c r="AV1601" s="50"/>
      <c r="AW1601" s="50"/>
      <c r="AX1601" s="50">
        <f t="shared" si="507"/>
        <v>0</v>
      </c>
      <c r="AY1601" s="50"/>
      <c r="AZ1601" s="50">
        <f t="shared" si="497"/>
        <v>0</v>
      </c>
      <c r="BA1601" s="50">
        <f t="shared" si="498"/>
        <v>0</v>
      </c>
      <c r="BB1601" s="50">
        <f t="shared" si="499"/>
        <v>0</v>
      </c>
      <c r="BC1601" s="17">
        <f t="shared" si="500"/>
        <v>19706</v>
      </c>
      <c r="BD1601" s="50">
        <f t="shared" si="501"/>
        <v>0</v>
      </c>
      <c r="BE1601" s="50">
        <f t="shared" si="502"/>
        <v>0</v>
      </c>
      <c r="BF1601" s="50">
        <f t="shared" si="508"/>
        <v>0</v>
      </c>
      <c r="BG1601" s="50"/>
      <c r="BH1601" s="17">
        <f t="shared" si="503"/>
        <v>0</v>
      </c>
      <c r="BI1601" s="17">
        <f t="shared" si="511"/>
        <v>1601</v>
      </c>
      <c r="BJ1601" s="17">
        <f t="shared" si="509"/>
        <v>1601</v>
      </c>
      <c r="BK1601" s="150">
        <f t="shared" si="510"/>
        <v>25740</v>
      </c>
      <c r="BL1601" s="50" t="e">
        <f t="shared" ca="1" si="504"/>
        <v>#NAME?</v>
      </c>
      <c r="BM1601" s="50" t="e">
        <f t="shared" ca="1" si="505"/>
        <v>#NAME?</v>
      </c>
      <c r="BN1601" s="50" t="e">
        <f t="shared" ca="1" si="506"/>
        <v>#NAME?</v>
      </c>
    </row>
    <row r="1602" spans="1:66" x14ac:dyDescent="0.35">
      <c r="A1602" s="48">
        <v>25741</v>
      </c>
      <c r="B1602" s="17">
        <v>1970</v>
      </c>
      <c r="C1602" s="17">
        <v>6</v>
      </c>
      <c r="D1602" s="17">
        <v>173</v>
      </c>
      <c r="E1602" s="17">
        <v>22</v>
      </c>
      <c r="F1602" s="17">
        <v>2</v>
      </c>
      <c r="G1602" s="50">
        <v>11.7</v>
      </c>
      <c r="H1602" s="32">
        <v>6.027370641638945</v>
      </c>
      <c r="I1602" s="50">
        <v>21.166666666666668</v>
      </c>
      <c r="J1602" s="13">
        <v>0</v>
      </c>
      <c r="K1602" s="13">
        <f t="shared" si="492"/>
        <v>0</v>
      </c>
      <c r="L1602" s="13">
        <f t="shared" si="493"/>
        <v>0</v>
      </c>
      <c r="M1602" s="13" t="e">
        <f ca="1">CalcTable[[#This Row],[IWC]]-AE1601</f>
        <v>#NAME?</v>
      </c>
      <c r="N1602" s="13" t="e">
        <f ca="1">IF(CalcTable[[#This Row],[Day of Year]]&lt;123,FCAP,AE1601)</f>
        <v>#NAME?</v>
      </c>
      <c r="O1602" s="17" t="e">
        <f ca="1">IF(IRR_DRIP,5,COUNTIF('IDET Wind Values'!C1586:G1586,"&lt;="&amp;IRR_MAXWIND))</f>
        <v>#NAME?</v>
      </c>
      <c r="P1602" s="13" t="e">
        <f ca="1">CalcTable[[#This Row],[ET_o]]*KL</f>
        <v>#NAME?</v>
      </c>
      <c r="Q1602" s="13" t="e">
        <f ca="1">IF(WILTPT&lt;=0,1,MAX(0,MIN(1,(CalcTable[[#This Row],[IWC]]-WILTPT)/(MAD-WILTPT))))</f>
        <v>#NAME?</v>
      </c>
      <c r="R1602" s="13" t="e">
        <f ca="1">CalcTable[[#This Row],[ETMult]]*CalcTable[[#This Row],[ETb]]</f>
        <v>#NAME?</v>
      </c>
      <c r="S1602" s="13" t="b">
        <f>INDEX(IRR_LIST,CalcTable[[#This Row],[Day of Week]]+1)</f>
        <v>0</v>
      </c>
      <c r="T1602" s="13">
        <f t="shared" ca="1" si="494"/>
        <v>0.5</v>
      </c>
      <c r="U1602" s="13" t="b">
        <f ca="1">IF(CalcTable[[#This Row],[IrrPrecip]]&gt;=IC_MM,FALSE,TRUE)</f>
        <v>1</v>
      </c>
      <c r="V1602" s="13" t="b">
        <f t="shared" si="495"/>
        <v>1</v>
      </c>
      <c r="W1602" s="13" t="e">
        <f ca="1">IF(AND(IRR_DRIP=FALSE,CalcTable[[#This Row],[IrrHours]]&lt;=0),FALSE,TRUE)</f>
        <v>#NAME?</v>
      </c>
      <c r="X1602" s="13" t="e">
        <f ca="1">AND(CalcTable[[#This Row],[IrrDay]],CalcTable[[#This Row],[IrrRain]],CalcTable[[#This Row],[IrrWarm]],CalcTable[[#This Row],[IrrWindy]])</f>
        <v>#NAME?</v>
      </c>
      <c r="Y1602" s="13" t="e">
        <f t="shared" ca="1" si="496"/>
        <v>#NAME?</v>
      </c>
      <c r="Z1602" s="13" t="e">
        <f ca="1">CalcTable[[#This Row],[IrrHours]]/5</f>
        <v>#NAME?</v>
      </c>
      <c r="AA1602" s="13" t="e">
        <f ca="1">IF(CalcTable[[#This Row],[IrrFlag]]=FALSE,0,MAX(0,CalcTable[[#This Row],[VolRednWind]]*(FCAP*IRR_TARGET-CalcTable[[#This Row],[IWC]])))</f>
        <v>#NAME?</v>
      </c>
      <c r="AB1602" s="13" t="e">
        <f ca="1">CalcTable[[#This Row],[IWC]]+CalcTable[[#This Row],[Eff Precip]]+CalcTable[[#This Row],[IrrAmt]]-CalcTable[[#This Row],[AET]]</f>
        <v>#NAME?</v>
      </c>
      <c r="AC1602" s="13" t="e">
        <f ca="1">IF(CalcTable[[#This Row],[PWC]]&gt;FCAP,MIN(24*PERC,MIN(SAT,CalcTable[[#This Row],[PWC]])-FCAP),0)</f>
        <v>#NAME?</v>
      </c>
      <c r="AD1602" s="13" t="e">
        <f ca="1">IF(CalcTable[[#This Row],[PWC]]&gt;SAT,CalcTable[[#This Row],[PWC]]-SAT,0)</f>
        <v>#NAME?</v>
      </c>
      <c r="AE1602" s="13" t="e">
        <f ca="1">CalcTable[[#This Row],[PWC]]-CalcTable[[#This Row],[PercAmt]]-CalcTable[[#This Row],[Runoff]]</f>
        <v>#NAME?</v>
      </c>
      <c r="AF1602" s="13" t="e">
        <f ca="1">CalcTable[[#This Row],[IrrAmt]]/1000*CUR_IRR_AREA*10000/IRR_EFF</f>
        <v>#NAME?</v>
      </c>
      <c r="AG1602" s="147"/>
      <c r="AH1602" s="13"/>
      <c r="AI1602" s="50">
        <v>0</v>
      </c>
      <c r="AJ1602" s="50">
        <v>0</v>
      </c>
      <c r="AK1602" s="50">
        <v>4.827544687714604</v>
      </c>
      <c r="AL1602" s="50">
        <v>8.7791600645072556</v>
      </c>
      <c r="AM1602" s="50"/>
      <c r="AN1602" s="50"/>
      <c r="AO1602" s="50"/>
      <c r="AP1602" s="50"/>
      <c r="AQ1602" s="50"/>
      <c r="AR1602" s="50"/>
      <c r="AS1602" s="50"/>
      <c r="AT1602" s="50"/>
      <c r="AU1602" s="50"/>
      <c r="AV1602" s="50"/>
      <c r="AW1602" s="50"/>
      <c r="AX1602" s="50">
        <f t="shared" si="507"/>
        <v>13.606704752221859</v>
      </c>
      <c r="AY1602" s="50"/>
      <c r="AZ1602" s="50">
        <f t="shared" si="497"/>
        <v>328.32601731202703</v>
      </c>
      <c r="BA1602" s="50">
        <f t="shared" si="498"/>
        <v>505.5178361788353</v>
      </c>
      <c r="BB1602" s="50">
        <f t="shared" si="499"/>
        <v>521.15240843178901</v>
      </c>
      <c r="BC1602" s="17">
        <f t="shared" si="500"/>
        <v>19706</v>
      </c>
      <c r="BD1602" s="50">
        <f t="shared" si="501"/>
        <v>13.606704752221859</v>
      </c>
      <c r="BE1602" s="50">
        <f t="shared" si="502"/>
        <v>328.32601731202703</v>
      </c>
      <c r="BF1602" s="50">
        <f t="shared" si="508"/>
        <v>537.03684411750112</v>
      </c>
      <c r="BG1602" s="50"/>
      <c r="BH1602" s="17">
        <f t="shared" si="503"/>
        <v>0</v>
      </c>
      <c r="BI1602" s="17">
        <f t="shared" si="511"/>
        <v>1602</v>
      </c>
      <c r="BJ1602" s="17">
        <f t="shared" si="509"/>
        <v>1602</v>
      </c>
      <c r="BK1602" s="150">
        <f t="shared" si="510"/>
        <v>25741</v>
      </c>
      <c r="BL1602" s="50" t="e">
        <f t="shared" ca="1" si="504"/>
        <v>#NAME?</v>
      </c>
      <c r="BM1602" s="50" t="e">
        <f t="shared" ca="1" si="505"/>
        <v>#NAME?</v>
      </c>
      <c r="BN1602" s="50" t="e">
        <f t="shared" ca="1" si="506"/>
        <v>#NAME?</v>
      </c>
    </row>
    <row r="1603" spans="1:66" x14ac:dyDescent="0.35">
      <c r="A1603" s="48">
        <v>25742</v>
      </c>
      <c r="B1603" s="17">
        <v>1970</v>
      </c>
      <c r="C1603" s="17">
        <v>6</v>
      </c>
      <c r="D1603" s="17">
        <v>174</v>
      </c>
      <c r="E1603" s="17">
        <v>23</v>
      </c>
      <c r="F1603" s="17">
        <v>3</v>
      </c>
      <c r="G1603" s="50">
        <v>9.4</v>
      </c>
      <c r="H1603" s="32">
        <v>5.6590563030689722</v>
      </c>
      <c r="I1603" s="50">
        <v>5.833333333333333</v>
      </c>
      <c r="J1603" s="13">
        <v>0</v>
      </c>
      <c r="K1603" s="13">
        <f t="shared" si="492"/>
        <v>0</v>
      </c>
      <c r="L1603" s="13">
        <f t="shared" si="493"/>
        <v>0</v>
      </c>
      <c r="M1603" s="13" t="e">
        <f ca="1">CalcTable[[#This Row],[IWC]]-AE1602</f>
        <v>#NAME?</v>
      </c>
      <c r="N1603" s="13" t="e">
        <f ca="1">IF(CalcTable[[#This Row],[Day of Year]]&lt;123,FCAP,AE1602)</f>
        <v>#NAME?</v>
      </c>
      <c r="O1603" s="17" t="e">
        <f ca="1">IF(IRR_DRIP,5,COUNTIF('IDET Wind Values'!C1587:G1587,"&lt;="&amp;IRR_MAXWIND))</f>
        <v>#NAME?</v>
      </c>
      <c r="P1603" s="13" t="e">
        <f ca="1">CalcTable[[#This Row],[ET_o]]*KL</f>
        <v>#NAME?</v>
      </c>
      <c r="Q1603" s="13" t="e">
        <f ca="1">IF(WILTPT&lt;=0,1,MAX(0,MIN(1,(CalcTable[[#This Row],[IWC]]-WILTPT)/(MAD-WILTPT))))</f>
        <v>#NAME?</v>
      </c>
      <c r="R1603" s="13" t="e">
        <f ca="1">CalcTable[[#This Row],[ETMult]]*CalcTable[[#This Row],[ETb]]</f>
        <v>#NAME?</v>
      </c>
      <c r="S1603" s="13" t="b">
        <f>INDEX(IRR_LIST,CalcTable[[#This Row],[Day of Week]]+1)</f>
        <v>1</v>
      </c>
      <c r="T1603" s="13">
        <f t="shared" ca="1" si="494"/>
        <v>0.5</v>
      </c>
      <c r="U1603" s="13" t="b">
        <f ca="1">IF(CalcTable[[#This Row],[IrrPrecip]]&gt;=IC_MM,FALSE,TRUE)</f>
        <v>1</v>
      </c>
      <c r="V1603" s="13" t="b">
        <f t="shared" si="495"/>
        <v>1</v>
      </c>
      <c r="W1603" s="13" t="e">
        <f ca="1">IF(AND(IRR_DRIP=FALSE,CalcTable[[#This Row],[IrrHours]]&lt;=0),FALSE,TRUE)</f>
        <v>#NAME?</v>
      </c>
      <c r="X1603" s="13" t="e">
        <f ca="1">AND(CalcTable[[#This Row],[IrrDay]],CalcTable[[#This Row],[IrrRain]],CalcTable[[#This Row],[IrrWarm]],CalcTable[[#This Row],[IrrWindy]])</f>
        <v>#NAME?</v>
      </c>
      <c r="Y1603" s="13" t="e">
        <f t="shared" ca="1" si="496"/>
        <v>#NAME?</v>
      </c>
      <c r="Z1603" s="13" t="e">
        <f ca="1">CalcTable[[#This Row],[IrrHours]]/5</f>
        <v>#NAME?</v>
      </c>
      <c r="AA1603" s="13" t="e">
        <f ca="1">IF(CalcTable[[#This Row],[IrrFlag]]=FALSE,0,MAX(0,CalcTable[[#This Row],[VolRednWind]]*(FCAP*IRR_TARGET-CalcTable[[#This Row],[IWC]])))</f>
        <v>#NAME?</v>
      </c>
      <c r="AB1603" s="13" t="e">
        <f ca="1">CalcTable[[#This Row],[IWC]]+CalcTable[[#This Row],[Eff Precip]]+CalcTable[[#This Row],[IrrAmt]]-CalcTable[[#This Row],[AET]]</f>
        <v>#NAME?</v>
      </c>
      <c r="AC1603" s="13" t="e">
        <f ca="1">IF(CalcTable[[#This Row],[PWC]]&gt;FCAP,MIN(24*PERC,MIN(SAT,CalcTable[[#This Row],[PWC]])-FCAP),0)</f>
        <v>#NAME?</v>
      </c>
      <c r="AD1603" s="13" t="e">
        <f ca="1">IF(CalcTable[[#This Row],[PWC]]&gt;SAT,CalcTable[[#This Row],[PWC]]-SAT,0)</f>
        <v>#NAME?</v>
      </c>
      <c r="AE1603" s="13" t="e">
        <f ca="1">CalcTable[[#This Row],[PWC]]-CalcTable[[#This Row],[PercAmt]]-CalcTable[[#This Row],[Runoff]]</f>
        <v>#NAME?</v>
      </c>
      <c r="AF1603" s="13" t="e">
        <f ca="1">CalcTable[[#This Row],[IrrAmt]]/1000*CUR_IRR_AREA*10000/IRR_EFF</f>
        <v>#NAME?</v>
      </c>
      <c r="AG1603" s="147"/>
      <c r="AH1603" s="13"/>
      <c r="AI1603" s="50">
        <v>13.536561329458104</v>
      </c>
      <c r="AJ1603" s="50">
        <v>21.006549238634371</v>
      </c>
      <c r="AK1603" s="50">
        <v>0</v>
      </c>
      <c r="AL1603" s="50">
        <v>0</v>
      </c>
      <c r="AM1603" s="50"/>
      <c r="AN1603" s="50"/>
      <c r="AO1603" s="50"/>
      <c r="AP1603" s="50"/>
      <c r="AQ1603" s="50"/>
      <c r="AR1603" s="50"/>
      <c r="AS1603" s="50"/>
      <c r="AT1603" s="50"/>
      <c r="AU1603" s="50"/>
      <c r="AV1603" s="50"/>
      <c r="AW1603" s="50"/>
      <c r="AX1603" s="50">
        <f t="shared" si="507"/>
        <v>34.543110568092473</v>
      </c>
      <c r="AY1603" s="50"/>
      <c r="AZ1603" s="50">
        <f t="shared" si="497"/>
        <v>814.72834383199381</v>
      </c>
      <c r="BA1603" s="50">
        <f t="shared" si="498"/>
        <v>1322.1364243737962</v>
      </c>
      <c r="BB1603" s="50">
        <f t="shared" si="499"/>
        <v>1368.4567253743421</v>
      </c>
      <c r="BC1603" s="17">
        <f t="shared" si="500"/>
        <v>19706</v>
      </c>
      <c r="BD1603" s="50">
        <f t="shared" si="501"/>
        <v>34.543110568092473</v>
      </c>
      <c r="BE1603" s="50">
        <f t="shared" si="502"/>
        <v>814.72834383199381</v>
      </c>
      <c r="BF1603" s="50">
        <f t="shared" si="508"/>
        <v>1332.6362076533028</v>
      </c>
      <c r="BG1603" s="50"/>
      <c r="BH1603" s="17">
        <f t="shared" si="503"/>
        <v>0</v>
      </c>
      <c r="BI1603" s="17">
        <f t="shared" si="511"/>
        <v>1603</v>
      </c>
      <c r="BJ1603" s="17">
        <f t="shared" si="509"/>
        <v>1603</v>
      </c>
      <c r="BK1603" s="150">
        <f t="shared" si="510"/>
        <v>25742</v>
      </c>
      <c r="BL1603" s="50" t="e">
        <f t="shared" ca="1" si="504"/>
        <v>#NAME?</v>
      </c>
      <c r="BM1603" s="50" t="e">
        <f t="shared" ca="1" si="505"/>
        <v>#NAME?</v>
      </c>
      <c r="BN1603" s="50" t="e">
        <f t="shared" ca="1" si="506"/>
        <v>#NAME?</v>
      </c>
    </row>
    <row r="1604" spans="1:66" x14ac:dyDescent="0.35">
      <c r="A1604" s="48">
        <v>25743</v>
      </c>
      <c r="B1604" s="17">
        <v>1970</v>
      </c>
      <c r="C1604" s="17">
        <v>6</v>
      </c>
      <c r="D1604" s="17">
        <v>175</v>
      </c>
      <c r="E1604" s="17">
        <v>24</v>
      </c>
      <c r="F1604" s="17">
        <v>4</v>
      </c>
      <c r="G1604" s="50">
        <v>12.8</v>
      </c>
      <c r="H1604" s="32">
        <v>5.7132441758154213</v>
      </c>
      <c r="I1604" s="50">
        <v>8</v>
      </c>
      <c r="J1604" s="13">
        <v>0</v>
      </c>
      <c r="K1604" s="13">
        <f t="shared" si="492"/>
        <v>0</v>
      </c>
      <c r="L1604" s="13">
        <f t="shared" si="493"/>
        <v>0</v>
      </c>
      <c r="M1604" s="13" t="e">
        <f ca="1">CalcTable[[#This Row],[IWC]]-AE1603</f>
        <v>#NAME?</v>
      </c>
      <c r="N1604" s="13" t="e">
        <f ca="1">IF(CalcTable[[#This Row],[Day of Year]]&lt;123,FCAP,AE1603)</f>
        <v>#NAME?</v>
      </c>
      <c r="O1604" s="17" t="e">
        <f ca="1">IF(IRR_DRIP,5,COUNTIF('IDET Wind Values'!C1588:G1588,"&lt;="&amp;IRR_MAXWIND))</f>
        <v>#NAME?</v>
      </c>
      <c r="P1604" s="13" t="e">
        <f ca="1">CalcTable[[#This Row],[ET_o]]*KL</f>
        <v>#NAME?</v>
      </c>
      <c r="Q1604" s="13" t="e">
        <f ca="1">IF(WILTPT&lt;=0,1,MAX(0,MIN(1,(CalcTable[[#This Row],[IWC]]-WILTPT)/(MAD-WILTPT))))</f>
        <v>#NAME?</v>
      </c>
      <c r="R1604" s="13" t="e">
        <f ca="1">CalcTable[[#This Row],[ETMult]]*CalcTable[[#This Row],[ETb]]</f>
        <v>#NAME?</v>
      </c>
      <c r="S1604" s="13" t="b">
        <f>INDEX(IRR_LIST,CalcTable[[#This Row],[Day of Week]]+1)</f>
        <v>0</v>
      </c>
      <c r="T1604" s="13">
        <f t="shared" ca="1" si="494"/>
        <v>0</v>
      </c>
      <c r="U1604" s="13" t="b">
        <f ca="1">IF(CalcTable[[#This Row],[IrrPrecip]]&gt;=IC_MM,FALSE,TRUE)</f>
        <v>1</v>
      </c>
      <c r="V1604" s="13" t="b">
        <f t="shared" si="495"/>
        <v>1</v>
      </c>
      <c r="W1604" s="13" t="e">
        <f ca="1">IF(AND(IRR_DRIP=FALSE,CalcTable[[#This Row],[IrrHours]]&lt;=0),FALSE,TRUE)</f>
        <v>#NAME?</v>
      </c>
      <c r="X1604" s="13" t="e">
        <f ca="1">AND(CalcTable[[#This Row],[IrrDay]],CalcTable[[#This Row],[IrrRain]],CalcTable[[#This Row],[IrrWarm]],CalcTable[[#This Row],[IrrWindy]])</f>
        <v>#NAME?</v>
      </c>
      <c r="Y1604" s="13" t="e">
        <f t="shared" ca="1" si="496"/>
        <v>#NAME?</v>
      </c>
      <c r="Z1604" s="13" t="e">
        <f ca="1">CalcTable[[#This Row],[IrrHours]]/5</f>
        <v>#NAME?</v>
      </c>
      <c r="AA1604" s="13" t="e">
        <f ca="1">IF(CalcTable[[#This Row],[IrrFlag]]=FALSE,0,MAX(0,CalcTable[[#This Row],[VolRednWind]]*(FCAP*IRR_TARGET-CalcTable[[#This Row],[IWC]])))</f>
        <v>#NAME?</v>
      </c>
      <c r="AB1604" s="13" t="e">
        <f ca="1">CalcTable[[#This Row],[IWC]]+CalcTable[[#This Row],[Eff Precip]]+CalcTable[[#This Row],[IrrAmt]]-CalcTable[[#This Row],[AET]]</f>
        <v>#NAME?</v>
      </c>
      <c r="AC1604" s="13" t="e">
        <f ca="1">IF(CalcTable[[#This Row],[PWC]]&gt;FCAP,MIN(24*PERC,MIN(SAT,CalcTable[[#This Row],[PWC]])-FCAP),0)</f>
        <v>#NAME?</v>
      </c>
      <c r="AD1604" s="13" t="e">
        <f ca="1">IF(CalcTable[[#This Row],[PWC]]&gt;SAT,CalcTable[[#This Row],[PWC]]-SAT,0)</f>
        <v>#NAME?</v>
      </c>
      <c r="AE1604" s="13" t="e">
        <f ca="1">CalcTable[[#This Row],[PWC]]-CalcTable[[#This Row],[PercAmt]]-CalcTable[[#This Row],[Runoff]]</f>
        <v>#NAME?</v>
      </c>
      <c r="AF1604" s="13" t="e">
        <f ca="1">CalcTable[[#This Row],[IrrAmt]]/1000*CUR_IRR_AREA*10000/IRR_EFF</f>
        <v>#NAME?</v>
      </c>
      <c r="AG1604" s="147"/>
      <c r="AH1604" s="13"/>
      <c r="AI1604" s="50">
        <v>0</v>
      </c>
      <c r="AJ1604" s="50">
        <v>0</v>
      </c>
      <c r="AK1604" s="50">
        <v>4.5806525949108057</v>
      </c>
      <c r="AL1604" s="50">
        <v>5.4550134262285255</v>
      </c>
      <c r="AM1604" s="50"/>
      <c r="AN1604" s="50"/>
      <c r="AO1604" s="50"/>
      <c r="AP1604" s="50"/>
      <c r="AQ1604" s="50"/>
      <c r="AR1604" s="50"/>
      <c r="AS1604" s="50"/>
      <c r="AT1604" s="50"/>
      <c r="AU1604" s="50"/>
      <c r="AV1604" s="50"/>
      <c r="AW1604" s="50"/>
      <c r="AX1604" s="50">
        <f t="shared" si="507"/>
        <v>10.035666021139331</v>
      </c>
      <c r="AY1604" s="50"/>
      <c r="AZ1604" s="50">
        <f t="shared" si="497"/>
        <v>227.19663189472857</v>
      </c>
      <c r="BA1604" s="50">
        <f t="shared" si="498"/>
        <v>349.81068720299481</v>
      </c>
      <c r="BB1604" s="50">
        <f t="shared" si="499"/>
        <v>360.62957443607712</v>
      </c>
      <c r="BC1604" s="17">
        <f t="shared" si="500"/>
        <v>19706</v>
      </c>
      <c r="BD1604" s="50">
        <f t="shared" si="501"/>
        <v>10.035666021139331</v>
      </c>
      <c r="BE1604" s="50">
        <f t="shared" si="502"/>
        <v>227.19663189472857</v>
      </c>
      <c r="BF1604" s="50">
        <f t="shared" si="508"/>
        <v>371.62136338076044</v>
      </c>
      <c r="BG1604" s="50"/>
      <c r="BH1604" s="17">
        <f t="shared" si="503"/>
        <v>0</v>
      </c>
      <c r="BI1604" s="17">
        <f t="shared" si="511"/>
        <v>1604</v>
      </c>
      <c r="BJ1604" s="17">
        <f t="shared" si="509"/>
        <v>1604</v>
      </c>
      <c r="BK1604" s="150">
        <f t="shared" si="510"/>
        <v>25743</v>
      </c>
      <c r="BL1604" s="50" t="e">
        <f t="shared" ca="1" si="504"/>
        <v>#NAME?</v>
      </c>
      <c r="BM1604" s="50" t="e">
        <f t="shared" ca="1" si="505"/>
        <v>#NAME?</v>
      </c>
      <c r="BN1604" s="50" t="e">
        <f t="shared" ca="1" si="506"/>
        <v>#NAME?</v>
      </c>
    </row>
    <row r="1605" spans="1:66" x14ac:dyDescent="0.35">
      <c r="A1605" s="48">
        <v>25744</v>
      </c>
      <c r="B1605" s="17">
        <v>1970</v>
      </c>
      <c r="C1605" s="17">
        <v>6</v>
      </c>
      <c r="D1605" s="17">
        <v>176</v>
      </c>
      <c r="E1605" s="17">
        <v>25</v>
      </c>
      <c r="F1605" s="17">
        <v>5</v>
      </c>
      <c r="G1605" s="50">
        <v>9.4</v>
      </c>
      <c r="H1605" s="32">
        <v>5.7031456747039435</v>
      </c>
      <c r="I1605" s="50">
        <v>5.833333333333333</v>
      </c>
      <c r="J1605" s="13">
        <v>0</v>
      </c>
      <c r="K1605" s="13">
        <f t="shared" si="492"/>
        <v>0</v>
      </c>
      <c r="L1605" s="13">
        <f t="shared" si="493"/>
        <v>0</v>
      </c>
      <c r="M1605" s="13" t="e">
        <f ca="1">CalcTable[[#This Row],[IWC]]-AE1604</f>
        <v>#NAME?</v>
      </c>
      <c r="N1605" s="13" t="e">
        <f ca="1">IF(CalcTable[[#This Row],[Day of Year]]&lt;123,FCAP,AE1604)</f>
        <v>#NAME?</v>
      </c>
      <c r="O1605" s="17" t="e">
        <f ca="1">IF(IRR_DRIP,5,COUNTIF('IDET Wind Values'!C1589:G1589,"&lt;="&amp;IRR_MAXWIND))</f>
        <v>#NAME?</v>
      </c>
      <c r="P1605" s="13" t="e">
        <f ca="1">CalcTable[[#This Row],[ET_o]]*KL</f>
        <v>#NAME?</v>
      </c>
      <c r="Q1605" s="13" t="e">
        <f ca="1">IF(WILTPT&lt;=0,1,MAX(0,MIN(1,(CalcTable[[#This Row],[IWC]]-WILTPT)/(MAD-WILTPT))))</f>
        <v>#NAME?</v>
      </c>
      <c r="R1605" s="13" t="e">
        <f ca="1">CalcTable[[#This Row],[ETMult]]*CalcTable[[#This Row],[ETb]]</f>
        <v>#NAME?</v>
      </c>
      <c r="S1605" s="13" t="b">
        <f>INDEX(IRR_LIST,CalcTable[[#This Row],[Day of Week]]+1)</f>
        <v>1</v>
      </c>
      <c r="T1605" s="13">
        <f t="shared" ca="1" si="494"/>
        <v>0</v>
      </c>
      <c r="U1605" s="13" t="b">
        <f ca="1">IF(CalcTable[[#This Row],[IrrPrecip]]&gt;=IC_MM,FALSE,TRUE)</f>
        <v>1</v>
      </c>
      <c r="V1605" s="13" t="b">
        <f t="shared" si="495"/>
        <v>1</v>
      </c>
      <c r="W1605" s="13" t="e">
        <f ca="1">IF(AND(IRR_DRIP=FALSE,CalcTable[[#This Row],[IrrHours]]&lt;=0),FALSE,TRUE)</f>
        <v>#NAME?</v>
      </c>
      <c r="X1605" s="13" t="e">
        <f ca="1">AND(CalcTable[[#This Row],[IrrDay]],CalcTable[[#This Row],[IrrRain]],CalcTable[[#This Row],[IrrWarm]],CalcTable[[#This Row],[IrrWindy]])</f>
        <v>#NAME?</v>
      </c>
      <c r="Y1605" s="13" t="e">
        <f t="shared" ca="1" si="496"/>
        <v>#NAME?</v>
      </c>
      <c r="Z1605" s="13" t="e">
        <f ca="1">CalcTable[[#This Row],[IrrHours]]/5</f>
        <v>#NAME?</v>
      </c>
      <c r="AA1605" s="13" t="e">
        <f ca="1">IF(CalcTable[[#This Row],[IrrFlag]]=FALSE,0,MAX(0,CalcTable[[#This Row],[VolRednWind]]*(FCAP*IRR_TARGET-CalcTable[[#This Row],[IWC]])))</f>
        <v>#NAME?</v>
      </c>
      <c r="AB1605" s="13" t="e">
        <f ca="1">CalcTable[[#This Row],[IWC]]+CalcTable[[#This Row],[Eff Precip]]+CalcTable[[#This Row],[IrrAmt]]-CalcTable[[#This Row],[AET]]</f>
        <v>#NAME?</v>
      </c>
      <c r="AC1605" s="13" t="e">
        <f ca="1">IF(CalcTable[[#This Row],[PWC]]&gt;FCAP,MIN(24*PERC,MIN(SAT,CalcTable[[#This Row],[PWC]])-FCAP),0)</f>
        <v>#NAME?</v>
      </c>
      <c r="AD1605" s="13" t="e">
        <f ca="1">IF(CalcTable[[#This Row],[PWC]]&gt;SAT,CalcTable[[#This Row],[PWC]]-SAT,0)</f>
        <v>#NAME?</v>
      </c>
      <c r="AE1605" s="13" t="e">
        <f ca="1">CalcTable[[#This Row],[PWC]]-CalcTable[[#This Row],[PercAmt]]-CalcTable[[#This Row],[Runoff]]</f>
        <v>#NAME?</v>
      </c>
      <c r="AF1605" s="13" t="e">
        <f ca="1">CalcTable[[#This Row],[IrrAmt]]/1000*CUR_IRR_AREA*10000/IRR_EFF</f>
        <v>#NAME?</v>
      </c>
      <c r="AG1605" s="147"/>
      <c r="AH1605" s="13"/>
      <c r="AI1605" s="50">
        <v>4.5391076133419883</v>
      </c>
      <c r="AJ1605" s="50">
        <v>6.9628463846671025</v>
      </c>
      <c r="AK1605" s="50">
        <v>0</v>
      </c>
      <c r="AL1605" s="50">
        <v>0</v>
      </c>
      <c r="AM1605" s="50"/>
      <c r="AN1605" s="50"/>
      <c r="AO1605" s="50"/>
      <c r="AP1605" s="50"/>
      <c r="AQ1605" s="50"/>
      <c r="AR1605" s="50"/>
      <c r="AS1605" s="50"/>
      <c r="AT1605" s="50"/>
      <c r="AU1605" s="50"/>
      <c r="AV1605" s="50"/>
      <c r="AW1605" s="50"/>
      <c r="AX1605" s="50">
        <f t="shared" si="507"/>
        <v>11.501953998009091</v>
      </c>
      <c r="AY1605" s="50"/>
      <c r="AZ1605" s="50">
        <f t="shared" si="497"/>
        <v>270.81707227925085</v>
      </c>
      <c r="BA1605" s="50">
        <f t="shared" si="498"/>
        <v>439.41665763083819</v>
      </c>
      <c r="BB1605" s="50">
        <f t="shared" si="499"/>
        <v>454.80652424670285</v>
      </c>
      <c r="BC1605" s="17">
        <f t="shared" si="500"/>
        <v>19706</v>
      </c>
      <c r="BD1605" s="50">
        <f t="shared" si="501"/>
        <v>11.501953998009091</v>
      </c>
      <c r="BE1605" s="50">
        <f t="shared" si="502"/>
        <v>270.81707227925085</v>
      </c>
      <c r="BF1605" s="50">
        <f t="shared" si="508"/>
        <v>442.97051759919259</v>
      </c>
      <c r="BG1605" s="50"/>
      <c r="BH1605" s="17">
        <f t="shared" si="503"/>
        <v>0</v>
      </c>
      <c r="BI1605" s="17">
        <f t="shared" si="511"/>
        <v>1605</v>
      </c>
      <c r="BJ1605" s="17">
        <f t="shared" si="509"/>
        <v>1605</v>
      </c>
      <c r="BK1605" s="150">
        <f t="shared" si="510"/>
        <v>25744</v>
      </c>
      <c r="BL1605" s="50" t="e">
        <f t="shared" ca="1" si="504"/>
        <v>#NAME?</v>
      </c>
      <c r="BM1605" s="50" t="e">
        <f t="shared" ca="1" si="505"/>
        <v>#NAME?</v>
      </c>
      <c r="BN1605" s="50" t="e">
        <f t="shared" ca="1" si="506"/>
        <v>#NAME?</v>
      </c>
    </row>
    <row r="1606" spans="1:66" x14ac:dyDescent="0.35">
      <c r="A1606" s="48">
        <v>25745</v>
      </c>
      <c r="B1606" s="17">
        <v>1970</v>
      </c>
      <c r="C1606" s="17">
        <v>6</v>
      </c>
      <c r="D1606" s="17">
        <v>177</v>
      </c>
      <c r="E1606" s="17">
        <v>26</v>
      </c>
      <c r="F1606" s="17">
        <v>6</v>
      </c>
      <c r="G1606" s="50">
        <v>10.6</v>
      </c>
      <c r="H1606" s="32">
        <v>6.4329654661708426</v>
      </c>
      <c r="I1606" s="50">
        <v>5</v>
      </c>
      <c r="J1606" s="13">
        <v>0</v>
      </c>
      <c r="K1606" s="13">
        <f t="shared" si="492"/>
        <v>0</v>
      </c>
      <c r="L1606" s="13">
        <f t="shared" si="493"/>
        <v>0</v>
      </c>
      <c r="M1606" s="13" t="e">
        <f ca="1">CalcTable[[#This Row],[IWC]]-AE1605</f>
        <v>#NAME?</v>
      </c>
      <c r="N1606" s="13" t="e">
        <f ca="1">IF(CalcTable[[#This Row],[Day of Year]]&lt;123,FCAP,AE1605)</f>
        <v>#NAME?</v>
      </c>
      <c r="O1606" s="17" t="e">
        <f ca="1">IF(IRR_DRIP,5,COUNTIF('IDET Wind Values'!C1590:G1590,"&lt;="&amp;IRR_MAXWIND))</f>
        <v>#NAME?</v>
      </c>
      <c r="P1606" s="13" t="e">
        <f ca="1">CalcTable[[#This Row],[ET_o]]*KL</f>
        <v>#NAME?</v>
      </c>
      <c r="Q1606" s="13" t="e">
        <f ca="1">IF(WILTPT&lt;=0,1,MAX(0,MIN(1,(CalcTable[[#This Row],[IWC]]-WILTPT)/(MAD-WILTPT))))</f>
        <v>#NAME?</v>
      </c>
      <c r="R1606" s="13" t="e">
        <f ca="1">CalcTable[[#This Row],[ETMult]]*CalcTable[[#This Row],[ETb]]</f>
        <v>#NAME?</v>
      </c>
      <c r="S1606" s="13" t="b">
        <f>INDEX(IRR_LIST,CalcTable[[#This Row],[Day of Week]]+1)</f>
        <v>0</v>
      </c>
      <c r="T1606" s="13">
        <f t="shared" ca="1" si="494"/>
        <v>0</v>
      </c>
      <c r="U1606" s="13" t="b">
        <f ca="1">IF(CalcTable[[#This Row],[IrrPrecip]]&gt;=IC_MM,FALSE,TRUE)</f>
        <v>1</v>
      </c>
      <c r="V1606" s="13" t="b">
        <f t="shared" si="495"/>
        <v>1</v>
      </c>
      <c r="W1606" s="13" t="e">
        <f ca="1">IF(AND(IRR_DRIP=FALSE,CalcTable[[#This Row],[IrrHours]]&lt;=0),FALSE,TRUE)</f>
        <v>#NAME?</v>
      </c>
      <c r="X1606" s="13" t="e">
        <f ca="1">AND(CalcTable[[#This Row],[IrrDay]],CalcTable[[#This Row],[IrrRain]],CalcTable[[#This Row],[IrrWarm]],CalcTable[[#This Row],[IrrWindy]])</f>
        <v>#NAME?</v>
      </c>
      <c r="Y1606" s="13" t="e">
        <f t="shared" ca="1" si="496"/>
        <v>#NAME?</v>
      </c>
      <c r="Z1606" s="13" t="e">
        <f ca="1">CalcTable[[#This Row],[IrrHours]]/5</f>
        <v>#NAME?</v>
      </c>
      <c r="AA1606" s="13" t="e">
        <f ca="1">IF(CalcTable[[#This Row],[IrrFlag]]=FALSE,0,MAX(0,CalcTable[[#This Row],[VolRednWind]]*(FCAP*IRR_TARGET-CalcTable[[#This Row],[IWC]])))</f>
        <v>#NAME?</v>
      </c>
      <c r="AB1606" s="13" t="e">
        <f ca="1">CalcTable[[#This Row],[IWC]]+CalcTable[[#This Row],[Eff Precip]]+CalcTable[[#This Row],[IrrAmt]]-CalcTable[[#This Row],[AET]]</f>
        <v>#NAME?</v>
      </c>
      <c r="AC1606" s="13" t="e">
        <f ca="1">IF(CalcTable[[#This Row],[PWC]]&gt;FCAP,MIN(24*PERC,MIN(SAT,CalcTable[[#This Row],[PWC]])-FCAP),0)</f>
        <v>#NAME?</v>
      </c>
      <c r="AD1606" s="13" t="e">
        <f ca="1">IF(CalcTable[[#This Row],[PWC]]&gt;SAT,CalcTable[[#This Row],[PWC]]-SAT,0)</f>
        <v>#NAME?</v>
      </c>
      <c r="AE1606" s="13" t="e">
        <f ca="1">CalcTable[[#This Row],[PWC]]-CalcTable[[#This Row],[PercAmt]]-CalcTable[[#This Row],[Runoff]]</f>
        <v>#NAME?</v>
      </c>
      <c r="AF1606" s="13" t="e">
        <f ca="1">CalcTable[[#This Row],[IrrAmt]]/1000*CUR_IRR_AREA*10000/IRR_EFF</f>
        <v>#NAME?</v>
      </c>
      <c r="AG1606" s="147"/>
      <c r="AH1606" s="13"/>
      <c r="AI1606" s="50">
        <v>0</v>
      </c>
      <c r="AJ1606" s="50">
        <v>0</v>
      </c>
      <c r="AK1606" s="50">
        <v>0</v>
      </c>
      <c r="AL1606" s="50">
        <v>6.2790144177856497</v>
      </c>
      <c r="AM1606" s="50"/>
      <c r="AN1606" s="50"/>
      <c r="AO1606" s="50"/>
      <c r="AP1606" s="50"/>
      <c r="AQ1606" s="50"/>
      <c r="AR1606" s="50"/>
      <c r="AS1606" s="50"/>
      <c r="AT1606" s="50"/>
      <c r="AU1606" s="50"/>
      <c r="AV1606" s="50"/>
      <c r="AW1606" s="50"/>
      <c r="AX1606" s="50">
        <f t="shared" si="507"/>
        <v>6.2790144177856497</v>
      </c>
      <c r="AY1606" s="50"/>
      <c r="AZ1606" s="50">
        <f t="shared" si="497"/>
        <v>184.18442292171241</v>
      </c>
      <c r="BA1606" s="50">
        <f t="shared" si="498"/>
        <v>283.58554005406518</v>
      </c>
      <c r="BB1606" s="50">
        <f t="shared" si="499"/>
        <v>292.35622685986101</v>
      </c>
      <c r="BC1606" s="17">
        <f t="shared" si="500"/>
        <v>19706</v>
      </c>
      <c r="BD1606" s="50">
        <f t="shared" si="501"/>
        <v>6.2790144177856497</v>
      </c>
      <c r="BE1606" s="50">
        <f t="shared" si="502"/>
        <v>184.18442292171241</v>
      </c>
      <c r="BF1606" s="50">
        <f t="shared" si="508"/>
        <v>301.2670821254963</v>
      </c>
      <c r="BG1606" s="50"/>
      <c r="BH1606" s="17">
        <f t="shared" si="503"/>
        <v>0</v>
      </c>
      <c r="BI1606" s="17">
        <f t="shared" si="511"/>
        <v>1606</v>
      </c>
      <c r="BJ1606" s="17">
        <f t="shared" si="509"/>
        <v>1606</v>
      </c>
      <c r="BK1606" s="150">
        <f t="shared" si="510"/>
        <v>25745</v>
      </c>
      <c r="BL1606" s="50" t="e">
        <f t="shared" ca="1" si="504"/>
        <v>#NAME?</v>
      </c>
      <c r="BM1606" s="50" t="e">
        <f t="shared" ca="1" si="505"/>
        <v>#NAME?</v>
      </c>
      <c r="BN1606" s="50" t="e">
        <f t="shared" ca="1" si="506"/>
        <v>#NAME?</v>
      </c>
    </row>
    <row r="1607" spans="1:66" x14ac:dyDescent="0.35">
      <c r="A1607" s="48">
        <v>25746</v>
      </c>
      <c r="B1607" s="17">
        <v>1970</v>
      </c>
      <c r="C1607" s="17">
        <v>6</v>
      </c>
      <c r="D1607" s="17">
        <v>178</v>
      </c>
      <c r="E1607" s="17">
        <v>27</v>
      </c>
      <c r="F1607" s="17">
        <v>7</v>
      </c>
      <c r="G1607" s="50">
        <v>17.2</v>
      </c>
      <c r="H1607" s="32">
        <v>5.5117249811721249</v>
      </c>
      <c r="I1607" s="50">
        <v>18.166666666666668</v>
      </c>
      <c r="J1607" s="13">
        <v>0</v>
      </c>
      <c r="K1607" s="13">
        <f t="shared" si="492"/>
        <v>0</v>
      </c>
      <c r="L1607" s="13">
        <f t="shared" si="493"/>
        <v>0</v>
      </c>
      <c r="M1607" s="13" t="e">
        <f ca="1">CalcTable[[#This Row],[IWC]]-AE1606</f>
        <v>#NAME?</v>
      </c>
      <c r="N1607" s="13" t="e">
        <f ca="1">IF(CalcTable[[#This Row],[Day of Year]]&lt;123,FCAP,AE1606)</f>
        <v>#NAME?</v>
      </c>
      <c r="O1607" s="17" t="e">
        <f ca="1">IF(IRR_DRIP,5,COUNTIF('IDET Wind Values'!C1591:G1591,"&lt;="&amp;IRR_MAXWIND))</f>
        <v>#NAME?</v>
      </c>
      <c r="P1607" s="13" t="e">
        <f ca="1">CalcTable[[#This Row],[ET_o]]*KL</f>
        <v>#NAME?</v>
      </c>
      <c r="Q1607" s="13" t="e">
        <f ca="1">IF(WILTPT&lt;=0,1,MAX(0,MIN(1,(CalcTable[[#This Row],[IWC]]-WILTPT)/(MAD-WILTPT))))</f>
        <v>#NAME?</v>
      </c>
      <c r="R1607" s="13" t="e">
        <f ca="1">CalcTable[[#This Row],[ETMult]]*CalcTable[[#This Row],[ETb]]</f>
        <v>#NAME?</v>
      </c>
      <c r="S1607" s="13" t="b">
        <f>INDEX(IRR_LIST,CalcTable[[#This Row],[Day of Week]]+1)</f>
        <v>0</v>
      </c>
      <c r="T1607" s="13">
        <f t="shared" ca="1" si="494"/>
        <v>0</v>
      </c>
      <c r="U1607" s="13" t="b">
        <f ca="1">IF(CalcTable[[#This Row],[IrrPrecip]]&gt;=IC_MM,FALSE,TRUE)</f>
        <v>1</v>
      </c>
      <c r="V1607" s="13" t="b">
        <f t="shared" si="495"/>
        <v>1</v>
      </c>
      <c r="W1607" s="13" t="e">
        <f ca="1">IF(AND(IRR_DRIP=FALSE,CalcTable[[#This Row],[IrrHours]]&lt;=0),FALSE,TRUE)</f>
        <v>#NAME?</v>
      </c>
      <c r="X1607" s="13" t="e">
        <f ca="1">AND(CalcTable[[#This Row],[IrrDay]],CalcTable[[#This Row],[IrrRain]],CalcTable[[#This Row],[IrrWarm]],CalcTable[[#This Row],[IrrWindy]])</f>
        <v>#NAME?</v>
      </c>
      <c r="Y1607" s="13" t="e">
        <f t="shared" ca="1" si="496"/>
        <v>#NAME?</v>
      </c>
      <c r="Z1607" s="13" t="e">
        <f ca="1">CalcTable[[#This Row],[IrrHours]]/5</f>
        <v>#NAME?</v>
      </c>
      <c r="AA1607" s="13" t="e">
        <f ca="1">IF(CalcTable[[#This Row],[IrrFlag]]=FALSE,0,MAX(0,CalcTable[[#This Row],[VolRednWind]]*(FCAP*IRR_TARGET-CalcTable[[#This Row],[IWC]])))</f>
        <v>#NAME?</v>
      </c>
      <c r="AB1607" s="13" t="e">
        <f ca="1">CalcTable[[#This Row],[IWC]]+CalcTable[[#This Row],[Eff Precip]]+CalcTable[[#This Row],[IrrAmt]]-CalcTable[[#This Row],[AET]]</f>
        <v>#NAME?</v>
      </c>
      <c r="AC1607" s="13" t="e">
        <f ca="1">IF(CalcTable[[#This Row],[PWC]]&gt;FCAP,MIN(24*PERC,MIN(SAT,CalcTable[[#This Row],[PWC]])-FCAP),0)</f>
        <v>#NAME?</v>
      </c>
      <c r="AD1607" s="13" t="e">
        <f ca="1">IF(CalcTable[[#This Row],[PWC]]&gt;SAT,CalcTable[[#This Row],[PWC]]-SAT,0)</f>
        <v>#NAME?</v>
      </c>
      <c r="AE1607" s="13" t="e">
        <f ca="1">CalcTable[[#This Row],[PWC]]-CalcTable[[#This Row],[PercAmt]]-CalcTable[[#This Row],[Runoff]]</f>
        <v>#NAME?</v>
      </c>
      <c r="AF1607" s="13" t="e">
        <f ca="1">CalcTable[[#This Row],[IrrAmt]]/1000*CUR_IRR_AREA*10000/IRR_EFF</f>
        <v>#NAME?</v>
      </c>
      <c r="AG1607" s="147"/>
      <c r="AH1607" s="13"/>
      <c r="AI1607" s="50">
        <v>0</v>
      </c>
      <c r="AJ1607" s="50">
        <v>0</v>
      </c>
      <c r="AK1607" s="50">
        <v>0</v>
      </c>
      <c r="AL1607" s="50">
        <v>0</v>
      </c>
      <c r="AM1607" s="50"/>
      <c r="AN1607" s="50"/>
      <c r="AO1607" s="50"/>
      <c r="AP1607" s="50"/>
      <c r="AQ1607" s="50"/>
      <c r="AR1607" s="50"/>
      <c r="AS1607" s="50"/>
      <c r="AT1607" s="50"/>
      <c r="AU1607" s="50"/>
      <c r="AV1607" s="50"/>
      <c r="AW1607" s="50"/>
      <c r="AX1607" s="50">
        <f t="shared" si="507"/>
        <v>0</v>
      </c>
      <c r="AY1607" s="50"/>
      <c r="AZ1607" s="50">
        <f t="shared" si="497"/>
        <v>0</v>
      </c>
      <c r="BA1607" s="50">
        <f t="shared" si="498"/>
        <v>0</v>
      </c>
      <c r="BB1607" s="50">
        <f t="shared" si="499"/>
        <v>0</v>
      </c>
      <c r="BC1607" s="17">
        <f t="shared" si="500"/>
        <v>19706</v>
      </c>
      <c r="BD1607" s="50">
        <f t="shared" si="501"/>
        <v>0</v>
      </c>
      <c r="BE1607" s="50">
        <f t="shared" si="502"/>
        <v>0</v>
      </c>
      <c r="BF1607" s="50">
        <f t="shared" si="508"/>
        <v>0</v>
      </c>
      <c r="BG1607" s="50"/>
      <c r="BH1607" s="17">
        <f t="shared" si="503"/>
        <v>0</v>
      </c>
      <c r="BI1607" s="17">
        <f t="shared" si="511"/>
        <v>1607</v>
      </c>
      <c r="BJ1607" s="17">
        <f t="shared" si="509"/>
        <v>1607</v>
      </c>
      <c r="BK1607" s="150">
        <f t="shared" si="510"/>
        <v>25746</v>
      </c>
      <c r="BL1607" s="50" t="e">
        <f t="shared" ca="1" si="504"/>
        <v>#NAME?</v>
      </c>
      <c r="BM1607" s="50" t="e">
        <f t="shared" ca="1" si="505"/>
        <v>#NAME?</v>
      </c>
      <c r="BN1607" s="50" t="e">
        <f t="shared" ca="1" si="506"/>
        <v>#NAME?</v>
      </c>
    </row>
    <row r="1608" spans="1:66" x14ac:dyDescent="0.35">
      <c r="A1608" s="48">
        <v>25747</v>
      </c>
      <c r="B1608" s="17">
        <v>1970</v>
      </c>
      <c r="C1608" s="17">
        <v>6</v>
      </c>
      <c r="D1608" s="17">
        <v>179</v>
      </c>
      <c r="E1608" s="17">
        <v>28</v>
      </c>
      <c r="F1608" s="17">
        <v>1</v>
      </c>
      <c r="G1608" s="50">
        <v>9.4</v>
      </c>
      <c r="H1608" s="32">
        <v>4.6663380025546353</v>
      </c>
      <c r="I1608" s="50">
        <v>38.833333333333336</v>
      </c>
      <c r="J1608" s="13">
        <v>0.3</v>
      </c>
      <c r="K1608" s="13">
        <f t="shared" si="492"/>
        <v>0.3</v>
      </c>
      <c r="L1608" s="13">
        <f t="shared" si="493"/>
        <v>0</v>
      </c>
      <c r="M1608" s="13" t="e">
        <f ca="1">CalcTable[[#This Row],[IWC]]-AE1607</f>
        <v>#NAME?</v>
      </c>
      <c r="N1608" s="13" t="e">
        <f ca="1">IF(CalcTable[[#This Row],[Day of Year]]&lt;123,FCAP,AE1607)</f>
        <v>#NAME?</v>
      </c>
      <c r="O1608" s="17" t="e">
        <f ca="1">IF(IRR_DRIP,5,COUNTIF('IDET Wind Values'!C1592:G1592,"&lt;="&amp;IRR_MAXWIND))</f>
        <v>#NAME?</v>
      </c>
      <c r="P1608" s="13" t="e">
        <f ca="1">CalcTable[[#This Row],[ET_o]]*KL</f>
        <v>#NAME?</v>
      </c>
      <c r="Q1608" s="13" t="e">
        <f ca="1">IF(WILTPT&lt;=0,1,MAX(0,MIN(1,(CalcTable[[#This Row],[IWC]]-WILTPT)/(MAD-WILTPT))))</f>
        <v>#NAME?</v>
      </c>
      <c r="R1608" s="13" t="e">
        <f ca="1">CalcTable[[#This Row],[ETMult]]*CalcTable[[#This Row],[ETb]]</f>
        <v>#NAME?</v>
      </c>
      <c r="S1608" s="13" t="b">
        <f>INDEX(IRR_LIST,CalcTable[[#This Row],[Day of Week]]+1)</f>
        <v>1</v>
      </c>
      <c r="T1608" s="13">
        <f t="shared" ca="1" si="494"/>
        <v>0</v>
      </c>
      <c r="U1608" s="13" t="b">
        <f ca="1">IF(CalcTable[[#This Row],[IrrPrecip]]&gt;=IC_MM,FALSE,TRUE)</f>
        <v>1</v>
      </c>
      <c r="V1608" s="13" t="b">
        <f t="shared" si="495"/>
        <v>1</v>
      </c>
      <c r="W1608" s="13" t="e">
        <f ca="1">IF(AND(IRR_DRIP=FALSE,CalcTable[[#This Row],[IrrHours]]&lt;=0),FALSE,TRUE)</f>
        <v>#NAME?</v>
      </c>
      <c r="X1608" s="13" t="e">
        <f ca="1">AND(CalcTable[[#This Row],[IrrDay]],CalcTable[[#This Row],[IrrRain]],CalcTable[[#This Row],[IrrWarm]],CalcTable[[#This Row],[IrrWindy]])</f>
        <v>#NAME?</v>
      </c>
      <c r="Y1608" s="13" t="e">
        <f t="shared" ca="1" si="496"/>
        <v>#NAME?</v>
      </c>
      <c r="Z1608" s="13" t="e">
        <f ca="1">CalcTable[[#This Row],[IrrHours]]/5</f>
        <v>#NAME?</v>
      </c>
      <c r="AA1608" s="13" t="e">
        <f ca="1">IF(CalcTable[[#This Row],[IrrFlag]]=FALSE,0,MAX(0,CalcTable[[#This Row],[VolRednWind]]*(FCAP*IRR_TARGET-CalcTable[[#This Row],[IWC]])))</f>
        <v>#NAME?</v>
      </c>
      <c r="AB1608" s="13" t="e">
        <f ca="1">CalcTable[[#This Row],[IWC]]+CalcTable[[#This Row],[Eff Precip]]+CalcTable[[#This Row],[IrrAmt]]-CalcTable[[#This Row],[AET]]</f>
        <v>#NAME?</v>
      </c>
      <c r="AC1608" s="13" t="e">
        <f ca="1">IF(CalcTable[[#This Row],[PWC]]&gt;FCAP,MIN(24*PERC,MIN(SAT,CalcTable[[#This Row],[PWC]])-FCAP),0)</f>
        <v>#NAME?</v>
      </c>
      <c r="AD1608" s="13" t="e">
        <f ca="1">IF(CalcTable[[#This Row],[PWC]]&gt;SAT,CalcTable[[#This Row],[PWC]]-SAT,0)</f>
        <v>#NAME?</v>
      </c>
      <c r="AE1608" s="13" t="e">
        <f ca="1">CalcTable[[#This Row],[PWC]]-CalcTable[[#This Row],[PercAmt]]-CalcTable[[#This Row],[Runoff]]</f>
        <v>#NAME?</v>
      </c>
      <c r="AF1608" s="13" t="e">
        <f ca="1">CalcTable[[#This Row],[IrrAmt]]/1000*CUR_IRR_AREA*10000/IRR_EFF</f>
        <v>#NAME?</v>
      </c>
      <c r="AG1608" s="147"/>
      <c r="AH1608" s="13"/>
      <c r="AI1608" s="50">
        <v>14.710940806359584</v>
      </c>
      <c r="AJ1608" s="50">
        <v>16.995382875210908</v>
      </c>
      <c r="AK1608" s="50">
        <v>0</v>
      </c>
      <c r="AL1608" s="50">
        <v>0</v>
      </c>
      <c r="AM1608" s="50"/>
      <c r="AN1608" s="50"/>
      <c r="AO1608" s="50"/>
      <c r="AP1608" s="50"/>
      <c r="AQ1608" s="50"/>
      <c r="AR1608" s="50"/>
      <c r="AS1608" s="50"/>
      <c r="AT1608" s="50"/>
      <c r="AU1608" s="50"/>
      <c r="AV1608" s="50"/>
      <c r="AW1608" s="50"/>
      <c r="AX1608" s="50">
        <f t="shared" si="507"/>
        <v>31.706323681570492</v>
      </c>
      <c r="AY1608" s="50"/>
      <c r="AZ1608" s="50">
        <f t="shared" si="497"/>
        <v>714.29169616612728</v>
      </c>
      <c r="BA1608" s="50">
        <f t="shared" si="498"/>
        <v>1154.5661045861334</v>
      </c>
      <c r="BB1608" s="50">
        <f t="shared" si="499"/>
        <v>1194.6670672974165</v>
      </c>
      <c r="BC1608" s="17">
        <f t="shared" si="500"/>
        <v>19706</v>
      </c>
      <c r="BD1608" s="50">
        <f t="shared" si="501"/>
        <v>31.706323681570492</v>
      </c>
      <c r="BE1608" s="50">
        <f t="shared" si="502"/>
        <v>714.29169616612728</v>
      </c>
      <c r="BF1608" s="50">
        <f t="shared" si="508"/>
        <v>1168.3538253498687</v>
      </c>
      <c r="BG1608" s="50"/>
      <c r="BH1608" s="17">
        <f t="shared" si="503"/>
        <v>0</v>
      </c>
      <c r="BI1608" s="17">
        <f t="shared" si="511"/>
        <v>1608</v>
      </c>
      <c r="BJ1608" s="17">
        <f t="shared" si="509"/>
        <v>1608</v>
      </c>
      <c r="BK1608" s="150">
        <f t="shared" si="510"/>
        <v>25747</v>
      </c>
      <c r="BL1608" s="50" t="e">
        <f t="shared" ca="1" si="504"/>
        <v>#NAME?</v>
      </c>
      <c r="BM1608" s="50" t="e">
        <f t="shared" ca="1" si="505"/>
        <v>#NAME?</v>
      </c>
      <c r="BN1608" s="50" t="e">
        <f t="shared" ca="1" si="506"/>
        <v>#NAME?</v>
      </c>
    </row>
    <row r="1609" spans="1:66" x14ac:dyDescent="0.35">
      <c r="A1609" s="48">
        <v>25748</v>
      </c>
      <c r="B1609" s="17">
        <v>1970</v>
      </c>
      <c r="C1609" s="17">
        <v>6</v>
      </c>
      <c r="D1609" s="17">
        <v>180</v>
      </c>
      <c r="E1609" s="17">
        <v>29</v>
      </c>
      <c r="F1609" s="17">
        <v>2</v>
      </c>
      <c r="G1609" s="50">
        <v>6.7</v>
      </c>
      <c r="H1609" s="32">
        <v>2.7991454666184157</v>
      </c>
      <c r="I1609" s="50">
        <v>2.3333333333333335</v>
      </c>
      <c r="J1609" s="13">
        <v>14.2</v>
      </c>
      <c r="K1609" s="13">
        <f t="shared" si="492"/>
        <v>14.2</v>
      </c>
      <c r="L1609" s="13">
        <f t="shared" si="493"/>
        <v>6.8999999999999995</v>
      </c>
      <c r="M1609" s="13" t="e">
        <f ca="1">CalcTable[[#This Row],[IWC]]-AE1608</f>
        <v>#NAME?</v>
      </c>
      <c r="N1609" s="13" t="e">
        <f ca="1">IF(CalcTable[[#This Row],[Day of Year]]&lt;123,FCAP,AE1608)</f>
        <v>#NAME?</v>
      </c>
      <c r="O1609" s="17" t="e">
        <f ca="1">IF(IRR_DRIP,5,COUNTIF('IDET Wind Values'!C1593:G1593,"&lt;="&amp;IRR_MAXWIND))</f>
        <v>#NAME?</v>
      </c>
      <c r="P1609" s="13" t="e">
        <f ca="1">CalcTable[[#This Row],[ET_o]]*KL</f>
        <v>#NAME?</v>
      </c>
      <c r="Q1609" s="13" t="e">
        <f ca="1">IF(WILTPT&lt;=0,1,MAX(0,MIN(1,(CalcTable[[#This Row],[IWC]]-WILTPT)/(MAD-WILTPT))))</f>
        <v>#NAME?</v>
      </c>
      <c r="R1609" s="13" t="e">
        <f ca="1">CalcTable[[#This Row],[ETMult]]*CalcTable[[#This Row],[ETb]]</f>
        <v>#NAME?</v>
      </c>
      <c r="S1609" s="13" t="b">
        <f>INDEX(IRR_LIST,CalcTable[[#This Row],[Day of Week]]+1)</f>
        <v>0</v>
      </c>
      <c r="T1609" s="13">
        <f t="shared" ca="1" si="494"/>
        <v>0.3</v>
      </c>
      <c r="U1609" s="13" t="b">
        <f ca="1">IF(CalcTable[[#This Row],[IrrPrecip]]&gt;=IC_MM,FALSE,TRUE)</f>
        <v>1</v>
      </c>
      <c r="V1609" s="13" t="b">
        <f t="shared" si="495"/>
        <v>1</v>
      </c>
      <c r="W1609" s="13" t="e">
        <f ca="1">IF(AND(IRR_DRIP=FALSE,CalcTable[[#This Row],[IrrHours]]&lt;=0),FALSE,TRUE)</f>
        <v>#NAME?</v>
      </c>
      <c r="X1609" s="13" t="e">
        <f ca="1">AND(CalcTable[[#This Row],[IrrDay]],CalcTable[[#This Row],[IrrRain]],CalcTable[[#This Row],[IrrWarm]],CalcTable[[#This Row],[IrrWindy]])</f>
        <v>#NAME?</v>
      </c>
      <c r="Y1609" s="13" t="e">
        <f t="shared" ca="1" si="496"/>
        <v>#NAME?</v>
      </c>
      <c r="Z1609" s="13" t="e">
        <f ca="1">CalcTable[[#This Row],[IrrHours]]/5</f>
        <v>#NAME?</v>
      </c>
      <c r="AA1609" s="13" t="e">
        <f ca="1">IF(CalcTable[[#This Row],[IrrFlag]]=FALSE,0,MAX(0,CalcTable[[#This Row],[VolRednWind]]*(FCAP*IRR_TARGET-CalcTable[[#This Row],[IWC]])))</f>
        <v>#NAME?</v>
      </c>
      <c r="AB1609" s="13" t="e">
        <f ca="1">CalcTable[[#This Row],[IWC]]+CalcTable[[#This Row],[Eff Precip]]+CalcTable[[#This Row],[IrrAmt]]-CalcTable[[#This Row],[AET]]</f>
        <v>#NAME?</v>
      </c>
      <c r="AC1609" s="13" t="e">
        <f ca="1">IF(CalcTable[[#This Row],[PWC]]&gt;FCAP,MIN(24*PERC,MIN(SAT,CalcTable[[#This Row],[PWC]])-FCAP),0)</f>
        <v>#NAME?</v>
      </c>
      <c r="AD1609" s="13" t="e">
        <f ca="1">IF(CalcTable[[#This Row],[PWC]]&gt;SAT,CalcTable[[#This Row],[PWC]]-SAT,0)</f>
        <v>#NAME?</v>
      </c>
      <c r="AE1609" s="13" t="e">
        <f ca="1">CalcTable[[#This Row],[PWC]]-CalcTable[[#This Row],[PercAmt]]-CalcTable[[#This Row],[Runoff]]</f>
        <v>#NAME?</v>
      </c>
      <c r="AF1609" s="13" t="e">
        <f ca="1">CalcTable[[#This Row],[IrrAmt]]/1000*CUR_IRR_AREA*10000/IRR_EFF</f>
        <v>#NAME?</v>
      </c>
      <c r="AG1609" s="147"/>
      <c r="AH1609" s="13"/>
      <c r="AI1609" s="50">
        <v>0</v>
      </c>
      <c r="AJ1609" s="50">
        <v>0</v>
      </c>
      <c r="AK1609" s="50">
        <v>0</v>
      </c>
      <c r="AL1609" s="50">
        <v>9.136065647443683</v>
      </c>
      <c r="AM1609" s="50"/>
      <c r="AN1609" s="50"/>
      <c r="AO1609" s="50"/>
      <c r="AP1609" s="50"/>
      <c r="AQ1609" s="50"/>
      <c r="AR1609" s="50"/>
      <c r="AS1609" s="50"/>
      <c r="AT1609" s="50"/>
      <c r="AU1609" s="50"/>
      <c r="AV1609" s="50"/>
      <c r="AW1609" s="50"/>
      <c r="AX1609" s="50">
        <f t="shared" si="507"/>
        <v>9.136065647443683</v>
      </c>
      <c r="AY1609" s="50"/>
      <c r="AZ1609" s="50">
        <f t="shared" si="497"/>
        <v>267.99125899168138</v>
      </c>
      <c r="BA1609" s="50">
        <f t="shared" si="498"/>
        <v>412.62146225703327</v>
      </c>
      <c r="BB1609" s="50">
        <f t="shared" si="499"/>
        <v>425.38295078044666</v>
      </c>
      <c r="BC1609" s="17">
        <f t="shared" si="500"/>
        <v>19706</v>
      </c>
      <c r="BD1609" s="50">
        <f t="shared" si="501"/>
        <v>9.136065647443683</v>
      </c>
      <c r="BE1609" s="50">
        <f t="shared" si="502"/>
        <v>267.99125899168138</v>
      </c>
      <c r="BF1609" s="50">
        <f t="shared" si="508"/>
        <v>438.3483866378823</v>
      </c>
      <c r="BG1609" s="50"/>
      <c r="BH1609" s="17">
        <f t="shared" si="503"/>
        <v>0</v>
      </c>
      <c r="BI1609" s="17">
        <f t="shared" si="511"/>
        <v>1609</v>
      </c>
      <c r="BJ1609" s="17">
        <f t="shared" si="509"/>
        <v>1609</v>
      </c>
      <c r="BK1609" s="150">
        <f t="shared" si="510"/>
        <v>25748</v>
      </c>
      <c r="BL1609" s="50" t="e">
        <f t="shared" ca="1" si="504"/>
        <v>#NAME?</v>
      </c>
      <c r="BM1609" s="50" t="e">
        <f t="shared" ca="1" si="505"/>
        <v>#NAME?</v>
      </c>
      <c r="BN1609" s="50" t="e">
        <f t="shared" ca="1" si="506"/>
        <v>#NAME?</v>
      </c>
    </row>
    <row r="1610" spans="1:66" x14ac:dyDescent="0.35">
      <c r="A1610" s="48">
        <v>25749</v>
      </c>
      <c r="B1610" s="17">
        <v>1970</v>
      </c>
      <c r="C1610" s="17">
        <v>6</v>
      </c>
      <c r="D1610" s="17">
        <v>181</v>
      </c>
      <c r="E1610" s="17">
        <v>30</v>
      </c>
      <c r="F1610" s="17">
        <v>3</v>
      </c>
      <c r="G1610" s="50">
        <v>7.2</v>
      </c>
      <c r="H1610" s="32">
        <v>4.5980756926733415</v>
      </c>
      <c r="I1610" s="50">
        <v>26.666666666666668</v>
      </c>
      <c r="J1610" s="13">
        <v>18.8</v>
      </c>
      <c r="K1610" s="13">
        <f t="shared" si="492"/>
        <v>18.8</v>
      </c>
      <c r="L1610" s="13">
        <f t="shared" si="493"/>
        <v>10.350000000000001</v>
      </c>
      <c r="M1610" s="13" t="e">
        <f ca="1">CalcTable[[#This Row],[IWC]]-AE1609</f>
        <v>#NAME?</v>
      </c>
      <c r="N1610" s="13" t="e">
        <f ca="1">IF(CalcTable[[#This Row],[Day of Year]]&lt;123,FCAP,AE1609)</f>
        <v>#NAME?</v>
      </c>
      <c r="O1610" s="17" t="e">
        <f ca="1">IF(IRR_DRIP,5,COUNTIF('IDET Wind Values'!C1594:G1594,"&lt;="&amp;IRR_MAXWIND))</f>
        <v>#NAME?</v>
      </c>
      <c r="P1610" s="13" t="e">
        <f ca="1">CalcTable[[#This Row],[ET_o]]*KL</f>
        <v>#NAME?</v>
      </c>
      <c r="Q1610" s="13" t="e">
        <f ca="1">IF(WILTPT&lt;=0,1,MAX(0,MIN(1,(CalcTable[[#This Row],[IWC]]-WILTPT)/(MAD-WILTPT))))</f>
        <v>#NAME?</v>
      </c>
      <c r="R1610" s="13" t="e">
        <f ca="1">CalcTable[[#This Row],[ETMult]]*CalcTable[[#This Row],[ETb]]</f>
        <v>#NAME?</v>
      </c>
      <c r="S1610" s="13" t="b">
        <f>INDEX(IRR_LIST,CalcTable[[#This Row],[Day of Week]]+1)</f>
        <v>1</v>
      </c>
      <c r="T1610" s="13">
        <f t="shared" ca="1" si="494"/>
        <v>14.5</v>
      </c>
      <c r="U1610" s="13" t="b">
        <f ca="1">IF(CalcTable[[#This Row],[IrrPrecip]]&gt;=IC_MM,FALSE,TRUE)</f>
        <v>0</v>
      </c>
      <c r="V1610" s="13" t="b">
        <f t="shared" si="495"/>
        <v>1</v>
      </c>
      <c r="W1610" s="13" t="e">
        <f ca="1">IF(AND(IRR_DRIP=FALSE,CalcTable[[#This Row],[IrrHours]]&lt;=0),FALSE,TRUE)</f>
        <v>#NAME?</v>
      </c>
      <c r="X1610" s="13" t="e">
        <f ca="1">AND(CalcTable[[#This Row],[IrrDay]],CalcTable[[#This Row],[IrrRain]],CalcTable[[#This Row],[IrrWarm]],CalcTable[[#This Row],[IrrWindy]])</f>
        <v>#NAME?</v>
      </c>
      <c r="Y1610" s="13" t="e">
        <f t="shared" ca="1" si="496"/>
        <v>#NAME?</v>
      </c>
      <c r="Z1610" s="13" t="e">
        <f ca="1">CalcTable[[#This Row],[IrrHours]]/5</f>
        <v>#NAME?</v>
      </c>
      <c r="AA1610" s="13" t="e">
        <f ca="1">IF(CalcTable[[#This Row],[IrrFlag]]=FALSE,0,MAX(0,CalcTable[[#This Row],[VolRednWind]]*(FCAP*IRR_TARGET-CalcTable[[#This Row],[IWC]])))</f>
        <v>#NAME?</v>
      </c>
      <c r="AB1610" s="13" t="e">
        <f ca="1">CalcTable[[#This Row],[IWC]]+CalcTable[[#This Row],[Eff Precip]]+CalcTable[[#This Row],[IrrAmt]]-CalcTable[[#This Row],[AET]]</f>
        <v>#NAME?</v>
      </c>
      <c r="AC1610" s="13" t="e">
        <f ca="1">IF(CalcTable[[#This Row],[PWC]]&gt;FCAP,MIN(24*PERC,MIN(SAT,CalcTable[[#This Row],[PWC]])-FCAP),0)</f>
        <v>#NAME?</v>
      </c>
      <c r="AD1610" s="13" t="e">
        <f ca="1">IF(CalcTable[[#This Row],[PWC]]&gt;SAT,CalcTable[[#This Row],[PWC]]-SAT,0)</f>
        <v>#NAME?</v>
      </c>
      <c r="AE1610" s="13" t="e">
        <f ca="1">CalcTable[[#This Row],[PWC]]-CalcTable[[#This Row],[PercAmt]]-CalcTable[[#This Row],[Runoff]]</f>
        <v>#NAME?</v>
      </c>
      <c r="AF1610" s="13" t="e">
        <f ca="1">CalcTable[[#This Row],[IrrAmt]]/1000*CUR_IRR_AREA*10000/IRR_EFF</f>
        <v>#NAME?</v>
      </c>
      <c r="AG1610" s="147"/>
      <c r="AH1610" s="13"/>
      <c r="AI1610" s="50">
        <v>0</v>
      </c>
      <c r="AJ1610" s="50">
        <v>0</v>
      </c>
      <c r="AK1610" s="50">
        <v>0</v>
      </c>
      <c r="AL1610" s="50">
        <v>0</v>
      </c>
      <c r="AM1610" s="50"/>
      <c r="AN1610" s="50"/>
      <c r="AO1610" s="50"/>
      <c r="AP1610" s="50"/>
      <c r="AQ1610" s="50"/>
      <c r="AR1610" s="50"/>
      <c r="AS1610" s="50"/>
      <c r="AT1610" s="50"/>
      <c r="AU1610" s="50"/>
      <c r="AV1610" s="50"/>
      <c r="AW1610" s="50"/>
      <c r="AX1610" s="50">
        <f t="shared" si="507"/>
        <v>0</v>
      </c>
      <c r="AY1610" s="50"/>
      <c r="AZ1610" s="50">
        <f t="shared" si="497"/>
        <v>0</v>
      </c>
      <c r="BA1610" s="50">
        <f t="shared" si="498"/>
        <v>0</v>
      </c>
      <c r="BB1610" s="50">
        <f t="shared" si="499"/>
        <v>0</v>
      </c>
      <c r="BC1610" s="17">
        <f t="shared" si="500"/>
        <v>19706</v>
      </c>
      <c r="BD1610" s="50">
        <f t="shared" si="501"/>
        <v>0</v>
      </c>
      <c r="BE1610" s="50">
        <f t="shared" si="502"/>
        <v>0</v>
      </c>
      <c r="BF1610" s="50">
        <f t="shared" si="508"/>
        <v>0</v>
      </c>
      <c r="BG1610" s="50"/>
      <c r="BH1610" s="17">
        <f t="shared" si="503"/>
        <v>0</v>
      </c>
      <c r="BI1610" s="17">
        <f t="shared" si="511"/>
        <v>1610</v>
      </c>
      <c r="BJ1610" s="17">
        <f t="shared" si="509"/>
        <v>1610</v>
      </c>
      <c r="BK1610" s="150">
        <f t="shared" si="510"/>
        <v>25749</v>
      </c>
      <c r="BL1610" s="50" t="e">
        <f t="shared" ca="1" si="504"/>
        <v>#NAME?</v>
      </c>
      <c r="BM1610" s="50" t="e">
        <f t="shared" ca="1" si="505"/>
        <v>#NAME?</v>
      </c>
      <c r="BN1610" s="50" t="e">
        <f t="shared" ca="1" si="506"/>
        <v>#NAME?</v>
      </c>
    </row>
    <row r="1611" spans="1:66" x14ac:dyDescent="0.35">
      <c r="A1611" s="48">
        <v>25750</v>
      </c>
      <c r="B1611" s="17">
        <v>1970</v>
      </c>
      <c r="C1611" s="17">
        <v>7</v>
      </c>
      <c r="D1611" s="17">
        <v>182</v>
      </c>
      <c r="E1611" s="17">
        <v>1</v>
      </c>
      <c r="F1611" s="17">
        <v>4</v>
      </c>
      <c r="G1611" s="50">
        <v>10.6</v>
      </c>
      <c r="H1611" s="32">
        <v>5.5540402094617072</v>
      </c>
      <c r="I1611" s="50">
        <v>29.833333333333332</v>
      </c>
      <c r="J1611" s="13">
        <v>0</v>
      </c>
      <c r="K1611" s="13">
        <f t="shared" si="492"/>
        <v>0</v>
      </c>
      <c r="L1611" s="13">
        <f t="shared" si="493"/>
        <v>0</v>
      </c>
      <c r="M1611" s="13" t="e">
        <f ca="1">CalcTable[[#This Row],[IWC]]-AE1610</f>
        <v>#NAME?</v>
      </c>
      <c r="N1611" s="13" t="e">
        <f ca="1">IF(CalcTable[[#This Row],[Day of Year]]&lt;123,FCAP,AE1610)</f>
        <v>#NAME?</v>
      </c>
      <c r="O1611" s="17" t="e">
        <f ca="1">IF(IRR_DRIP,5,COUNTIF('IDET Wind Values'!C1595:G1595,"&lt;="&amp;IRR_MAXWIND))</f>
        <v>#NAME?</v>
      </c>
      <c r="P1611" s="13" t="e">
        <f ca="1">CalcTable[[#This Row],[ET_o]]*KL</f>
        <v>#NAME?</v>
      </c>
      <c r="Q1611" s="13" t="e">
        <f ca="1">IF(WILTPT&lt;=0,1,MAX(0,MIN(1,(CalcTable[[#This Row],[IWC]]-WILTPT)/(MAD-WILTPT))))</f>
        <v>#NAME?</v>
      </c>
      <c r="R1611" s="13" t="e">
        <f ca="1">CalcTable[[#This Row],[ETMult]]*CalcTable[[#This Row],[ETb]]</f>
        <v>#NAME?</v>
      </c>
      <c r="S1611" s="13" t="b">
        <f>INDEX(IRR_LIST,CalcTable[[#This Row],[Day of Week]]+1)</f>
        <v>0</v>
      </c>
      <c r="T1611" s="13">
        <f t="shared" ca="1" si="494"/>
        <v>33</v>
      </c>
      <c r="U1611" s="13" t="b">
        <f ca="1">IF(CalcTable[[#This Row],[IrrPrecip]]&gt;=IC_MM,FALSE,TRUE)</f>
        <v>0</v>
      </c>
      <c r="V1611" s="13" t="b">
        <f t="shared" si="495"/>
        <v>1</v>
      </c>
      <c r="W1611" s="13" t="e">
        <f ca="1">IF(AND(IRR_DRIP=FALSE,CalcTable[[#This Row],[IrrHours]]&lt;=0),FALSE,TRUE)</f>
        <v>#NAME?</v>
      </c>
      <c r="X1611" s="13" t="e">
        <f ca="1">AND(CalcTable[[#This Row],[IrrDay]],CalcTable[[#This Row],[IrrRain]],CalcTable[[#This Row],[IrrWarm]],CalcTable[[#This Row],[IrrWindy]])</f>
        <v>#NAME?</v>
      </c>
      <c r="Y1611" s="13" t="e">
        <f t="shared" ca="1" si="496"/>
        <v>#NAME?</v>
      </c>
      <c r="Z1611" s="13" t="e">
        <f ca="1">CalcTable[[#This Row],[IrrHours]]/5</f>
        <v>#NAME?</v>
      </c>
      <c r="AA1611" s="13" t="e">
        <f ca="1">IF(CalcTable[[#This Row],[IrrFlag]]=FALSE,0,MAX(0,CalcTable[[#This Row],[VolRednWind]]*(FCAP*IRR_TARGET-CalcTable[[#This Row],[IWC]])))</f>
        <v>#NAME?</v>
      </c>
      <c r="AB1611" s="13" t="e">
        <f ca="1">CalcTable[[#This Row],[IWC]]+CalcTable[[#This Row],[Eff Precip]]+CalcTable[[#This Row],[IrrAmt]]-CalcTable[[#This Row],[AET]]</f>
        <v>#NAME?</v>
      </c>
      <c r="AC1611" s="13" t="e">
        <f ca="1">IF(CalcTable[[#This Row],[PWC]]&gt;FCAP,MIN(24*PERC,MIN(SAT,CalcTable[[#This Row],[PWC]])-FCAP),0)</f>
        <v>#NAME?</v>
      </c>
      <c r="AD1611" s="13" t="e">
        <f ca="1">IF(CalcTable[[#This Row],[PWC]]&gt;SAT,CalcTable[[#This Row],[PWC]]-SAT,0)</f>
        <v>#NAME?</v>
      </c>
      <c r="AE1611" s="13" t="e">
        <f ca="1">CalcTable[[#This Row],[PWC]]-CalcTable[[#This Row],[PercAmt]]-CalcTable[[#This Row],[Runoff]]</f>
        <v>#NAME?</v>
      </c>
      <c r="AF1611" s="13" t="e">
        <f ca="1">CalcTable[[#This Row],[IrrAmt]]/1000*CUR_IRR_AREA*10000/IRR_EFF</f>
        <v>#NAME?</v>
      </c>
      <c r="AG1611" s="147"/>
      <c r="AH1611" s="13"/>
      <c r="AI1611" s="50">
        <v>0</v>
      </c>
      <c r="AJ1611" s="50">
        <v>0</v>
      </c>
      <c r="AK1611" s="50">
        <v>0</v>
      </c>
      <c r="AL1611" s="50">
        <v>0</v>
      </c>
      <c r="AM1611" s="50"/>
      <c r="AN1611" s="50"/>
      <c r="AO1611" s="50"/>
      <c r="AP1611" s="50"/>
      <c r="AQ1611" s="50"/>
      <c r="AR1611" s="50"/>
      <c r="AS1611" s="50"/>
      <c r="AT1611" s="50"/>
      <c r="AU1611" s="50"/>
      <c r="AV1611" s="50"/>
      <c r="AW1611" s="50"/>
      <c r="AX1611" s="50">
        <f t="shared" si="507"/>
        <v>0</v>
      </c>
      <c r="AY1611" s="50"/>
      <c r="AZ1611" s="50">
        <f t="shared" si="497"/>
        <v>0</v>
      </c>
      <c r="BA1611" s="50">
        <f t="shared" si="498"/>
        <v>0</v>
      </c>
      <c r="BB1611" s="50">
        <f t="shared" si="499"/>
        <v>0</v>
      </c>
      <c r="BC1611" s="17">
        <f t="shared" si="500"/>
        <v>19707</v>
      </c>
      <c r="BD1611" s="50">
        <f t="shared" si="501"/>
        <v>0</v>
      </c>
      <c r="BE1611" s="50">
        <f t="shared" si="502"/>
        <v>0</v>
      </c>
      <c r="BF1611" s="50">
        <f t="shared" si="508"/>
        <v>0</v>
      </c>
      <c r="BG1611" s="50"/>
      <c r="BH1611" s="17">
        <f t="shared" si="503"/>
        <v>0</v>
      </c>
      <c r="BI1611" s="17">
        <f t="shared" si="511"/>
        <v>1611</v>
      </c>
      <c r="BJ1611" s="17">
        <f t="shared" si="509"/>
        <v>1611</v>
      </c>
      <c r="BK1611" s="150">
        <f t="shared" si="510"/>
        <v>25750</v>
      </c>
      <c r="BL1611" s="50" t="e">
        <f t="shared" ca="1" si="504"/>
        <v>#NAME?</v>
      </c>
      <c r="BM1611" s="50" t="e">
        <f t="shared" ca="1" si="505"/>
        <v>#NAME?</v>
      </c>
      <c r="BN1611" s="50" t="e">
        <f t="shared" ca="1" si="506"/>
        <v>#NAME?</v>
      </c>
    </row>
    <row r="1612" spans="1:66" x14ac:dyDescent="0.35">
      <c r="A1612" s="48">
        <v>25751</v>
      </c>
      <c r="B1612" s="17">
        <v>1970</v>
      </c>
      <c r="C1612" s="17">
        <v>7</v>
      </c>
      <c r="D1612" s="17">
        <v>183</v>
      </c>
      <c r="E1612" s="17">
        <v>2</v>
      </c>
      <c r="F1612" s="17">
        <v>5</v>
      </c>
      <c r="G1612" s="50">
        <v>7.8</v>
      </c>
      <c r="H1612" s="32">
        <v>5.0564192411779896</v>
      </c>
      <c r="I1612" s="50">
        <v>7.666666666666667</v>
      </c>
      <c r="J1612" s="13">
        <v>0</v>
      </c>
      <c r="K1612" s="13">
        <f t="shared" si="492"/>
        <v>0</v>
      </c>
      <c r="L1612" s="13">
        <f t="shared" si="493"/>
        <v>0</v>
      </c>
      <c r="M1612" s="13" t="e">
        <f ca="1">CalcTable[[#This Row],[IWC]]-AE1611</f>
        <v>#NAME?</v>
      </c>
      <c r="N1612" s="13" t="e">
        <f ca="1">IF(CalcTable[[#This Row],[Day of Year]]&lt;123,FCAP,AE1611)</f>
        <v>#NAME?</v>
      </c>
      <c r="O1612" s="17" t="e">
        <f ca="1">IF(IRR_DRIP,5,COUNTIF('IDET Wind Values'!C1596:G1596,"&lt;="&amp;IRR_MAXWIND))</f>
        <v>#NAME?</v>
      </c>
      <c r="P1612" s="13" t="e">
        <f ca="1">CalcTable[[#This Row],[ET_o]]*KL</f>
        <v>#NAME?</v>
      </c>
      <c r="Q1612" s="13" t="e">
        <f ca="1">IF(WILTPT&lt;=0,1,MAX(0,MIN(1,(CalcTable[[#This Row],[IWC]]-WILTPT)/(MAD-WILTPT))))</f>
        <v>#NAME?</v>
      </c>
      <c r="R1612" s="13" t="e">
        <f ca="1">CalcTable[[#This Row],[ETMult]]*CalcTable[[#This Row],[ETb]]</f>
        <v>#NAME?</v>
      </c>
      <c r="S1612" s="13" t="b">
        <f>INDEX(IRR_LIST,CalcTable[[#This Row],[Day of Week]]+1)</f>
        <v>1</v>
      </c>
      <c r="T1612" s="13">
        <f t="shared" ca="1" si="494"/>
        <v>18.8</v>
      </c>
      <c r="U1612" s="13" t="b">
        <f ca="1">IF(CalcTable[[#This Row],[IrrPrecip]]&gt;=IC_MM,FALSE,TRUE)</f>
        <v>0</v>
      </c>
      <c r="V1612" s="13" t="b">
        <f t="shared" si="495"/>
        <v>1</v>
      </c>
      <c r="W1612" s="13" t="e">
        <f ca="1">IF(AND(IRR_DRIP=FALSE,CalcTable[[#This Row],[IrrHours]]&lt;=0),FALSE,TRUE)</f>
        <v>#NAME?</v>
      </c>
      <c r="X1612" s="13" t="e">
        <f ca="1">AND(CalcTable[[#This Row],[IrrDay]],CalcTable[[#This Row],[IrrRain]],CalcTable[[#This Row],[IrrWarm]],CalcTable[[#This Row],[IrrWindy]])</f>
        <v>#NAME?</v>
      </c>
      <c r="Y1612" s="13" t="e">
        <f t="shared" ca="1" si="496"/>
        <v>#NAME?</v>
      </c>
      <c r="Z1612" s="13" t="e">
        <f ca="1">CalcTable[[#This Row],[IrrHours]]/5</f>
        <v>#NAME?</v>
      </c>
      <c r="AA1612" s="13" t="e">
        <f ca="1">IF(CalcTable[[#This Row],[IrrFlag]]=FALSE,0,MAX(0,CalcTable[[#This Row],[VolRednWind]]*(FCAP*IRR_TARGET-CalcTable[[#This Row],[IWC]])))</f>
        <v>#NAME?</v>
      </c>
      <c r="AB1612" s="13" t="e">
        <f ca="1">CalcTable[[#This Row],[IWC]]+CalcTable[[#This Row],[Eff Precip]]+CalcTable[[#This Row],[IrrAmt]]-CalcTable[[#This Row],[AET]]</f>
        <v>#NAME?</v>
      </c>
      <c r="AC1612" s="13" t="e">
        <f ca="1">IF(CalcTable[[#This Row],[PWC]]&gt;FCAP,MIN(24*PERC,MIN(SAT,CalcTable[[#This Row],[PWC]])-FCAP),0)</f>
        <v>#NAME?</v>
      </c>
      <c r="AD1612" s="13" t="e">
        <f ca="1">IF(CalcTable[[#This Row],[PWC]]&gt;SAT,CalcTable[[#This Row],[PWC]]-SAT,0)</f>
        <v>#NAME?</v>
      </c>
      <c r="AE1612" s="13" t="e">
        <f ca="1">CalcTable[[#This Row],[PWC]]-CalcTable[[#This Row],[PercAmt]]-CalcTable[[#This Row],[Runoff]]</f>
        <v>#NAME?</v>
      </c>
      <c r="AF1612" s="13" t="e">
        <f ca="1">CalcTable[[#This Row],[IrrAmt]]/1000*CUR_IRR_AREA*10000/IRR_EFF</f>
        <v>#NAME?</v>
      </c>
      <c r="AG1612" s="147"/>
      <c r="AH1612" s="13"/>
      <c r="AI1612" s="50">
        <v>0</v>
      </c>
      <c r="AJ1612" s="50">
        <v>0</v>
      </c>
      <c r="AK1612" s="50">
        <v>0</v>
      </c>
      <c r="AL1612" s="50">
        <v>0</v>
      </c>
      <c r="AM1612" s="50"/>
      <c r="AN1612" s="50"/>
      <c r="AO1612" s="50"/>
      <c r="AP1612" s="50"/>
      <c r="AQ1612" s="50"/>
      <c r="AR1612" s="50"/>
      <c r="AS1612" s="50"/>
      <c r="AT1612" s="50"/>
      <c r="AU1612" s="50"/>
      <c r="AV1612" s="50"/>
      <c r="AW1612" s="50"/>
      <c r="AX1612" s="50">
        <f t="shared" si="507"/>
        <v>0</v>
      </c>
      <c r="AY1612" s="50"/>
      <c r="AZ1612" s="50">
        <f t="shared" si="497"/>
        <v>0</v>
      </c>
      <c r="BA1612" s="50">
        <f t="shared" si="498"/>
        <v>0</v>
      </c>
      <c r="BB1612" s="50">
        <f t="shared" si="499"/>
        <v>0</v>
      </c>
      <c r="BC1612" s="17">
        <f t="shared" si="500"/>
        <v>19707</v>
      </c>
      <c r="BD1612" s="50">
        <f t="shared" si="501"/>
        <v>0</v>
      </c>
      <c r="BE1612" s="50">
        <f t="shared" si="502"/>
        <v>0</v>
      </c>
      <c r="BF1612" s="50">
        <f t="shared" si="508"/>
        <v>0</v>
      </c>
      <c r="BG1612" s="50"/>
      <c r="BH1612" s="17">
        <f t="shared" si="503"/>
        <v>0</v>
      </c>
      <c r="BI1612" s="17">
        <f t="shared" si="511"/>
        <v>1612</v>
      </c>
      <c r="BJ1612" s="17">
        <f t="shared" si="509"/>
        <v>1612</v>
      </c>
      <c r="BK1612" s="150">
        <f t="shared" si="510"/>
        <v>25751</v>
      </c>
      <c r="BL1612" s="50" t="e">
        <f t="shared" ca="1" si="504"/>
        <v>#NAME?</v>
      </c>
      <c r="BM1612" s="50" t="e">
        <f t="shared" ca="1" si="505"/>
        <v>#NAME?</v>
      </c>
      <c r="BN1612" s="50" t="e">
        <f t="shared" ca="1" si="506"/>
        <v>#NAME?</v>
      </c>
    </row>
    <row r="1613" spans="1:66" x14ac:dyDescent="0.35">
      <c r="A1613" s="48">
        <v>25752</v>
      </c>
      <c r="B1613" s="17">
        <v>1970</v>
      </c>
      <c r="C1613" s="17">
        <v>7</v>
      </c>
      <c r="D1613" s="17">
        <v>184</v>
      </c>
      <c r="E1613" s="17">
        <v>3</v>
      </c>
      <c r="F1613" s="17">
        <v>6</v>
      </c>
      <c r="G1613" s="50">
        <v>10</v>
      </c>
      <c r="H1613" s="32">
        <v>5.2669356272494419</v>
      </c>
      <c r="I1613" s="50">
        <v>3.6666666666666665</v>
      </c>
      <c r="J1613" s="13">
        <v>0</v>
      </c>
      <c r="K1613" s="13">
        <f t="shared" si="492"/>
        <v>0</v>
      </c>
      <c r="L1613" s="13">
        <f t="shared" si="493"/>
        <v>0</v>
      </c>
      <c r="M1613" s="13" t="e">
        <f ca="1">CalcTable[[#This Row],[IWC]]-AE1612</f>
        <v>#NAME?</v>
      </c>
      <c r="N1613" s="13" t="e">
        <f ca="1">IF(CalcTable[[#This Row],[Day of Year]]&lt;123,FCAP,AE1612)</f>
        <v>#NAME?</v>
      </c>
      <c r="O1613" s="17" t="e">
        <f ca="1">IF(IRR_DRIP,5,COUNTIF('IDET Wind Values'!C1597:G1597,"&lt;="&amp;IRR_MAXWIND))</f>
        <v>#NAME?</v>
      </c>
      <c r="P1613" s="13" t="e">
        <f ca="1">CalcTable[[#This Row],[ET_o]]*KL</f>
        <v>#NAME?</v>
      </c>
      <c r="Q1613" s="13" t="e">
        <f ca="1">IF(WILTPT&lt;=0,1,MAX(0,MIN(1,(CalcTable[[#This Row],[IWC]]-WILTPT)/(MAD-WILTPT))))</f>
        <v>#NAME?</v>
      </c>
      <c r="R1613" s="13" t="e">
        <f ca="1">CalcTable[[#This Row],[ETMult]]*CalcTable[[#This Row],[ETb]]</f>
        <v>#NAME?</v>
      </c>
      <c r="S1613" s="13" t="b">
        <f>INDEX(IRR_LIST,CalcTable[[#This Row],[Day of Week]]+1)</f>
        <v>0</v>
      </c>
      <c r="T1613" s="13">
        <f t="shared" ca="1" si="494"/>
        <v>0</v>
      </c>
      <c r="U1613" s="13" t="b">
        <f ca="1">IF(CalcTable[[#This Row],[IrrPrecip]]&gt;=IC_MM,FALSE,TRUE)</f>
        <v>1</v>
      </c>
      <c r="V1613" s="13" t="b">
        <f t="shared" si="495"/>
        <v>1</v>
      </c>
      <c r="W1613" s="13" t="e">
        <f ca="1">IF(AND(IRR_DRIP=FALSE,CalcTable[[#This Row],[IrrHours]]&lt;=0),FALSE,TRUE)</f>
        <v>#NAME?</v>
      </c>
      <c r="X1613" s="13" t="e">
        <f ca="1">AND(CalcTable[[#This Row],[IrrDay]],CalcTable[[#This Row],[IrrRain]],CalcTable[[#This Row],[IrrWarm]],CalcTable[[#This Row],[IrrWindy]])</f>
        <v>#NAME?</v>
      </c>
      <c r="Y1613" s="13" t="e">
        <f t="shared" ca="1" si="496"/>
        <v>#NAME?</v>
      </c>
      <c r="Z1613" s="13" t="e">
        <f ca="1">CalcTable[[#This Row],[IrrHours]]/5</f>
        <v>#NAME?</v>
      </c>
      <c r="AA1613" s="13" t="e">
        <f ca="1">IF(CalcTable[[#This Row],[IrrFlag]]=FALSE,0,MAX(0,CalcTable[[#This Row],[VolRednWind]]*(FCAP*IRR_TARGET-CalcTable[[#This Row],[IWC]])))</f>
        <v>#NAME?</v>
      </c>
      <c r="AB1613" s="13" t="e">
        <f ca="1">CalcTable[[#This Row],[IWC]]+CalcTable[[#This Row],[Eff Precip]]+CalcTable[[#This Row],[IrrAmt]]-CalcTable[[#This Row],[AET]]</f>
        <v>#NAME?</v>
      </c>
      <c r="AC1613" s="13" t="e">
        <f ca="1">IF(CalcTable[[#This Row],[PWC]]&gt;FCAP,MIN(24*PERC,MIN(SAT,CalcTable[[#This Row],[PWC]])-FCAP),0)</f>
        <v>#NAME?</v>
      </c>
      <c r="AD1613" s="13" t="e">
        <f ca="1">IF(CalcTable[[#This Row],[PWC]]&gt;SAT,CalcTable[[#This Row],[PWC]]-SAT,0)</f>
        <v>#NAME?</v>
      </c>
      <c r="AE1613" s="13" t="e">
        <f ca="1">CalcTable[[#This Row],[PWC]]-CalcTable[[#This Row],[PercAmt]]-CalcTable[[#This Row],[Runoff]]</f>
        <v>#NAME?</v>
      </c>
      <c r="AF1613" s="13" t="e">
        <f ca="1">CalcTable[[#This Row],[IrrAmt]]/1000*CUR_IRR_AREA*10000/IRR_EFF</f>
        <v>#NAME?</v>
      </c>
      <c r="AG1613" s="147"/>
      <c r="AH1613" s="13"/>
      <c r="AI1613" s="50">
        <v>0</v>
      </c>
      <c r="AJ1613" s="50">
        <v>0</v>
      </c>
      <c r="AK1613" s="50">
        <v>0</v>
      </c>
      <c r="AL1613" s="50">
        <v>8.1157526978518355</v>
      </c>
      <c r="AM1613" s="50"/>
      <c r="AN1613" s="50"/>
      <c r="AO1613" s="50"/>
      <c r="AP1613" s="50"/>
      <c r="AQ1613" s="50"/>
      <c r="AR1613" s="50"/>
      <c r="AS1613" s="50"/>
      <c r="AT1613" s="50"/>
      <c r="AU1613" s="50"/>
      <c r="AV1613" s="50"/>
      <c r="AW1613" s="50"/>
      <c r="AX1613" s="50">
        <f t="shared" si="507"/>
        <v>8.1157526978518355</v>
      </c>
      <c r="AY1613" s="50"/>
      <c r="AZ1613" s="50">
        <f t="shared" si="497"/>
        <v>238.06207913698719</v>
      </c>
      <c r="BA1613" s="50">
        <f t="shared" si="498"/>
        <v>366.54002660774222</v>
      </c>
      <c r="BB1613" s="50">
        <f t="shared" si="499"/>
        <v>377.87631609045587</v>
      </c>
      <c r="BC1613" s="17">
        <f t="shared" si="500"/>
        <v>19707</v>
      </c>
      <c r="BD1613" s="50">
        <f t="shared" si="501"/>
        <v>8.1157526978518355</v>
      </c>
      <c r="BE1613" s="50">
        <f t="shared" si="502"/>
        <v>238.06207913698719</v>
      </c>
      <c r="BF1613" s="50">
        <f t="shared" si="508"/>
        <v>389.39377613281567</v>
      </c>
      <c r="BG1613" s="50"/>
      <c r="BH1613" s="17">
        <f t="shared" si="503"/>
        <v>0</v>
      </c>
      <c r="BI1613" s="17">
        <f t="shared" si="511"/>
        <v>1613</v>
      </c>
      <c r="BJ1613" s="17">
        <f t="shared" si="509"/>
        <v>1613</v>
      </c>
      <c r="BK1613" s="150">
        <f t="shared" si="510"/>
        <v>25752</v>
      </c>
      <c r="BL1613" s="50" t="e">
        <f t="shared" ca="1" si="504"/>
        <v>#NAME?</v>
      </c>
      <c r="BM1613" s="50" t="e">
        <f t="shared" ca="1" si="505"/>
        <v>#NAME?</v>
      </c>
      <c r="BN1613" s="50" t="e">
        <f t="shared" ca="1" si="506"/>
        <v>#NAME?</v>
      </c>
    </row>
    <row r="1614" spans="1:66" x14ac:dyDescent="0.35">
      <c r="A1614" s="48">
        <v>25753</v>
      </c>
      <c r="B1614" s="17">
        <v>1970</v>
      </c>
      <c r="C1614" s="17">
        <v>7</v>
      </c>
      <c r="D1614" s="17">
        <v>185</v>
      </c>
      <c r="E1614" s="17">
        <v>4</v>
      </c>
      <c r="F1614" s="17">
        <v>7</v>
      </c>
      <c r="G1614" s="50">
        <v>13.3</v>
      </c>
      <c r="H1614" s="32">
        <v>6.1886911530283397</v>
      </c>
      <c r="I1614" s="50">
        <v>9.5</v>
      </c>
      <c r="J1614" s="13">
        <v>0</v>
      </c>
      <c r="K1614" s="13">
        <f t="shared" si="492"/>
        <v>0</v>
      </c>
      <c r="L1614" s="13">
        <f t="shared" si="493"/>
        <v>0</v>
      </c>
      <c r="M1614" s="13" t="e">
        <f ca="1">CalcTable[[#This Row],[IWC]]-AE1613</f>
        <v>#NAME?</v>
      </c>
      <c r="N1614" s="13" t="e">
        <f ca="1">IF(CalcTable[[#This Row],[Day of Year]]&lt;123,FCAP,AE1613)</f>
        <v>#NAME?</v>
      </c>
      <c r="O1614" s="17" t="e">
        <f ca="1">IF(IRR_DRIP,5,COUNTIF('IDET Wind Values'!C1598:G1598,"&lt;="&amp;IRR_MAXWIND))</f>
        <v>#NAME?</v>
      </c>
      <c r="P1614" s="13" t="e">
        <f ca="1">CalcTable[[#This Row],[ET_o]]*KL</f>
        <v>#NAME?</v>
      </c>
      <c r="Q1614" s="13" t="e">
        <f ca="1">IF(WILTPT&lt;=0,1,MAX(0,MIN(1,(CalcTable[[#This Row],[IWC]]-WILTPT)/(MAD-WILTPT))))</f>
        <v>#NAME?</v>
      </c>
      <c r="R1614" s="13" t="e">
        <f ca="1">CalcTable[[#This Row],[ETMult]]*CalcTable[[#This Row],[ETb]]</f>
        <v>#NAME?</v>
      </c>
      <c r="S1614" s="13" t="b">
        <f>INDEX(IRR_LIST,CalcTable[[#This Row],[Day of Week]]+1)</f>
        <v>0</v>
      </c>
      <c r="T1614" s="13">
        <f t="shared" ca="1" si="494"/>
        <v>0</v>
      </c>
      <c r="U1614" s="13" t="b">
        <f ca="1">IF(CalcTable[[#This Row],[IrrPrecip]]&gt;=IC_MM,FALSE,TRUE)</f>
        <v>1</v>
      </c>
      <c r="V1614" s="13" t="b">
        <f t="shared" si="495"/>
        <v>1</v>
      </c>
      <c r="W1614" s="13" t="e">
        <f ca="1">IF(AND(IRR_DRIP=FALSE,CalcTable[[#This Row],[IrrHours]]&lt;=0),FALSE,TRUE)</f>
        <v>#NAME?</v>
      </c>
      <c r="X1614" s="13" t="e">
        <f ca="1">AND(CalcTable[[#This Row],[IrrDay]],CalcTable[[#This Row],[IrrRain]],CalcTable[[#This Row],[IrrWarm]],CalcTable[[#This Row],[IrrWindy]])</f>
        <v>#NAME?</v>
      </c>
      <c r="Y1614" s="13" t="e">
        <f t="shared" ca="1" si="496"/>
        <v>#NAME?</v>
      </c>
      <c r="Z1614" s="13" t="e">
        <f ca="1">CalcTable[[#This Row],[IrrHours]]/5</f>
        <v>#NAME?</v>
      </c>
      <c r="AA1614" s="13" t="e">
        <f ca="1">IF(CalcTable[[#This Row],[IrrFlag]]=FALSE,0,MAX(0,CalcTable[[#This Row],[VolRednWind]]*(FCAP*IRR_TARGET-CalcTable[[#This Row],[IWC]])))</f>
        <v>#NAME?</v>
      </c>
      <c r="AB1614" s="13" t="e">
        <f ca="1">CalcTable[[#This Row],[IWC]]+CalcTable[[#This Row],[Eff Precip]]+CalcTable[[#This Row],[IrrAmt]]-CalcTable[[#This Row],[AET]]</f>
        <v>#NAME?</v>
      </c>
      <c r="AC1614" s="13" t="e">
        <f ca="1">IF(CalcTable[[#This Row],[PWC]]&gt;FCAP,MIN(24*PERC,MIN(SAT,CalcTable[[#This Row],[PWC]])-FCAP),0)</f>
        <v>#NAME?</v>
      </c>
      <c r="AD1614" s="13" t="e">
        <f ca="1">IF(CalcTable[[#This Row],[PWC]]&gt;SAT,CalcTable[[#This Row],[PWC]]-SAT,0)</f>
        <v>#NAME?</v>
      </c>
      <c r="AE1614" s="13" t="e">
        <f ca="1">CalcTable[[#This Row],[PWC]]-CalcTable[[#This Row],[PercAmt]]-CalcTable[[#This Row],[Runoff]]</f>
        <v>#NAME?</v>
      </c>
      <c r="AF1614" s="13" t="e">
        <f ca="1">CalcTable[[#This Row],[IrrAmt]]/1000*CUR_IRR_AREA*10000/IRR_EFF</f>
        <v>#NAME?</v>
      </c>
      <c r="AG1614" s="147"/>
      <c r="AH1614" s="13"/>
      <c r="AI1614" s="50">
        <v>0</v>
      </c>
      <c r="AJ1614" s="50">
        <v>0</v>
      </c>
      <c r="AK1614" s="50">
        <v>2.1499856754087996</v>
      </c>
      <c r="AL1614" s="50">
        <v>0</v>
      </c>
      <c r="AM1614" s="50"/>
      <c r="AN1614" s="50"/>
      <c r="AO1614" s="50"/>
      <c r="AP1614" s="50"/>
      <c r="AQ1614" s="50"/>
      <c r="AR1614" s="50"/>
      <c r="AS1614" s="50"/>
      <c r="AT1614" s="50"/>
      <c r="AU1614" s="50"/>
      <c r="AV1614" s="50"/>
      <c r="AW1614" s="50"/>
      <c r="AX1614" s="50">
        <f t="shared" si="507"/>
        <v>2.1499856754087996</v>
      </c>
      <c r="AY1614" s="50"/>
      <c r="AZ1614" s="50">
        <f t="shared" si="497"/>
        <v>31.533123239329065</v>
      </c>
      <c r="BA1614" s="50">
        <f t="shared" si="498"/>
        <v>48.550999273252685</v>
      </c>
      <c r="BB1614" s="50">
        <f t="shared" si="499"/>
        <v>50.052576570363598</v>
      </c>
      <c r="BC1614" s="17">
        <f t="shared" si="500"/>
        <v>19707</v>
      </c>
      <c r="BD1614" s="50">
        <f t="shared" si="501"/>
        <v>2.1499856754087996</v>
      </c>
      <c r="BE1614" s="50">
        <f t="shared" si="502"/>
        <v>31.533123239329065</v>
      </c>
      <c r="BF1614" s="50">
        <f t="shared" si="508"/>
        <v>51.578151278592514</v>
      </c>
      <c r="BG1614" s="50"/>
      <c r="BH1614" s="17">
        <f t="shared" si="503"/>
        <v>0</v>
      </c>
      <c r="BI1614" s="17">
        <f t="shared" si="511"/>
        <v>1614</v>
      </c>
      <c r="BJ1614" s="17">
        <f t="shared" si="509"/>
        <v>1614</v>
      </c>
      <c r="BK1614" s="150">
        <f t="shared" si="510"/>
        <v>25753</v>
      </c>
      <c r="BL1614" s="50" t="e">
        <f t="shared" ca="1" si="504"/>
        <v>#NAME?</v>
      </c>
      <c r="BM1614" s="50" t="e">
        <f t="shared" ca="1" si="505"/>
        <v>#NAME?</v>
      </c>
      <c r="BN1614" s="50" t="e">
        <f t="shared" ca="1" si="506"/>
        <v>#NAME?</v>
      </c>
    </row>
    <row r="1615" spans="1:66" x14ac:dyDescent="0.35">
      <c r="A1615" s="48">
        <v>25754</v>
      </c>
      <c r="B1615" s="17">
        <v>1970</v>
      </c>
      <c r="C1615" s="17">
        <v>7</v>
      </c>
      <c r="D1615" s="17">
        <v>186</v>
      </c>
      <c r="E1615" s="17">
        <v>5</v>
      </c>
      <c r="F1615" s="17">
        <v>1</v>
      </c>
      <c r="G1615" s="50">
        <v>15</v>
      </c>
      <c r="H1615" s="32">
        <v>5.7062371368172</v>
      </c>
      <c r="I1615" s="50">
        <v>17.833333333333332</v>
      </c>
      <c r="J1615" s="13">
        <v>0</v>
      </c>
      <c r="K1615" s="13">
        <f t="shared" si="492"/>
        <v>0</v>
      </c>
      <c r="L1615" s="13">
        <f t="shared" si="493"/>
        <v>0</v>
      </c>
      <c r="M1615" s="13" t="e">
        <f ca="1">CalcTable[[#This Row],[IWC]]-AE1614</f>
        <v>#NAME?</v>
      </c>
      <c r="N1615" s="13" t="e">
        <f ca="1">IF(CalcTable[[#This Row],[Day of Year]]&lt;123,FCAP,AE1614)</f>
        <v>#NAME?</v>
      </c>
      <c r="O1615" s="17" t="e">
        <f ca="1">IF(IRR_DRIP,5,COUNTIF('IDET Wind Values'!C1599:G1599,"&lt;="&amp;IRR_MAXWIND))</f>
        <v>#NAME?</v>
      </c>
      <c r="P1615" s="13" t="e">
        <f ca="1">CalcTable[[#This Row],[ET_o]]*KL</f>
        <v>#NAME?</v>
      </c>
      <c r="Q1615" s="13" t="e">
        <f ca="1">IF(WILTPT&lt;=0,1,MAX(0,MIN(1,(CalcTable[[#This Row],[IWC]]-WILTPT)/(MAD-WILTPT))))</f>
        <v>#NAME?</v>
      </c>
      <c r="R1615" s="13" t="e">
        <f ca="1">CalcTable[[#This Row],[ETMult]]*CalcTable[[#This Row],[ETb]]</f>
        <v>#NAME?</v>
      </c>
      <c r="S1615" s="13" t="b">
        <f>INDEX(IRR_LIST,CalcTable[[#This Row],[Day of Week]]+1)</f>
        <v>1</v>
      </c>
      <c r="T1615" s="13">
        <f t="shared" ca="1" si="494"/>
        <v>0</v>
      </c>
      <c r="U1615" s="13" t="b">
        <f ca="1">IF(CalcTable[[#This Row],[IrrPrecip]]&gt;=IC_MM,FALSE,TRUE)</f>
        <v>1</v>
      </c>
      <c r="V1615" s="13" t="b">
        <f t="shared" si="495"/>
        <v>1</v>
      </c>
      <c r="W1615" s="13" t="e">
        <f ca="1">IF(AND(IRR_DRIP=FALSE,CalcTable[[#This Row],[IrrHours]]&lt;=0),FALSE,TRUE)</f>
        <v>#NAME?</v>
      </c>
      <c r="X1615" s="13" t="e">
        <f ca="1">AND(CalcTable[[#This Row],[IrrDay]],CalcTable[[#This Row],[IrrRain]],CalcTable[[#This Row],[IrrWarm]],CalcTable[[#This Row],[IrrWindy]])</f>
        <v>#NAME?</v>
      </c>
      <c r="Y1615" s="13" t="e">
        <f t="shared" ca="1" si="496"/>
        <v>#NAME?</v>
      </c>
      <c r="Z1615" s="13" t="e">
        <f ca="1">CalcTable[[#This Row],[IrrHours]]/5</f>
        <v>#NAME?</v>
      </c>
      <c r="AA1615" s="13" t="e">
        <f ca="1">IF(CalcTable[[#This Row],[IrrFlag]]=FALSE,0,MAX(0,CalcTable[[#This Row],[VolRednWind]]*(FCAP*IRR_TARGET-CalcTable[[#This Row],[IWC]])))</f>
        <v>#NAME?</v>
      </c>
      <c r="AB1615" s="13" t="e">
        <f ca="1">CalcTable[[#This Row],[IWC]]+CalcTable[[#This Row],[Eff Precip]]+CalcTable[[#This Row],[IrrAmt]]-CalcTable[[#This Row],[AET]]</f>
        <v>#NAME?</v>
      </c>
      <c r="AC1615" s="13" t="e">
        <f ca="1">IF(CalcTable[[#This Row],[PWC]]&gt;FCAP,MIN(24*PERC,MIN(SAT,CalcTable[[#This Row],[PWC]])-FCAP),0)</f>
        <v>#NAME?</v>
      </c>
      <c r="AD1615" s="13" t="e">
        <f ca="1">IF(CalcTable[[#This Row],[PWC]]&gt;SAT,CalcTable[[#This Row],[PWC]]-SAT,0)</f>
        <v>#NAME?</v>
      </c>
      <c r="AE1615" s="13" t="e">
        <f ca="1">CalcTable[[#This Row],[PWC]]-CalcTable[[#This Row],[PercAmt]]-CalcTable[[#This Row],[Runoff]]</f>
        <v>#NAME?</v>
      </c>
      <c r="AF1615" s="13" t="e">
        <f ca="1">CalcTable[[#This Row],[IrrAmt]]/1000*CUR_IRR_AREA*10000/IRR_EFF</f>
        <v>#NAME?</v>
      </c>
      <c r="AG1615" s="147"/>
      <c r="AH1615" s="13"/>
      <c r="AI1615" s="50">
        <v>9.6729278447951437</v>
      </c>
      <c r="AJ1615" s="50">
        <v>13.357356216985339</v>
      </c>
      <c r="AK1615" s="50">
        <v>0</v>
      </c>
      <c r="AL1615" s="50">
        <v>0</v>
      </c>
      <c r="AM1615" s="50"/>
      <c r="AN1615" s="50"/>
      <c r="AO1615" s="50"/>
      <c r="AP1615" s="50"/>
      <c r="AQ1615" s="50"/>
      <c r="AR1615" s="50"/>
      <c r="AS1615" s="50"/>
      <c r="AT1615" s="50"/>
      <c r="AU1615" s="50"/>
      <c r="AV1615" s="50"/>
      <c r="AW1615" s="50"/>
      <c r="AX1615" s="50">
        <f t="shared" si="507"/>
        <v>23.030284061780485</v>
      </c>
      <c r="AY1615" s="50"/>
      <c r="AZ1615" s="50">
        <f t="shared" si="497"/>
        <v>533.68539075523211</v>
      </c>
      <c r="BA1615" s="50">
        <f t="shared" si="498"/>
        <v>864.76275721024297</v>
      </c>
      <c r="BB1615" s="50">
        <f t="shared" si="499"/>
        <v>894.96042273295734</v>
      </c>
      <c r="BC1615" s="17">
        <f t="shared" si="500"/>
        <v>19707</v>
      </c>
      <c r="BD1615" s="50">
        <f t="shared" si="501"/>
        <v>23.030284061780485</v>
      </c>
      <c r="BE1615" s="50">
        <f t="shared" si="502"/>
        <v>533.68539075523211</v>
      </c>
      <c r="BF1615" s="50">
        <f t="shared" si="508"/>
        <v>872.93940440432596</v>
      </c>
      <c r="BG1615" s="50"/>
      <c r="BH1615" s="17">
        <f t="shared" si="503"/>
        <v>0</v>
      </c>
      <c r="BI1615" s="17">
        <f t="shared" si="511"/>
        <v>1615</v>
      </c>
      <c r="BJ1615" s="17">
        <f t="shared" si="509"/>
        <v>1615</v>
      </c>
      <c r="BK1615" s="150">
        <f t="shared" si="510"/>
        <v>25754</v>
      </c>
      <c r="BL1615" s="50" t="e">
        <f t="shared" ca="1" si="504"/>
        <v>#NAME?</v>
      </c>
      <c r="BM1615" s="50" t="e">
        <f t="shared" ca="1" si="505"/>
        <v>#NAME?</v>
      </c>
      <c r="BN1615" s="50" t="e">
        <f t="shared" ca="1" si="506"/>
        <v>#NAME?</v>
      </c>
    </row>
    <row r="1616" spans="1:66" x14ac:dyDescent="0.35">
      <c r="A1616" s="48">
        <v>25755</v>
      </c>
      <c r="B1616" s="17">
        <v>1970</v>
      </c>
      <c r="C1616" s="17">
        <v>7</v>
      </c>
      <c r="D1616" s="17">
        <v>187</v>
      </c>
      <c r="E1616" s="17">
        <v>6</v>
      </c>
      <c r="F1616" s="17">
        <v>2</v>
      </c>
      <c r="G1616" s="50">
        <v>13.9</v>
      </c>
      <c r="H1616" s="32">
        <v>5.3847306704197244</v>
      </c>
      <c r="I1616" s="50">
        <v>6.333333333333333</v>
      </c>
      <c r="J1616" s="13">
        <v>0</v>
      </c>
      <c r="K1616" s="13">
        <f t="shared" si="492"/>
        <v>0</v>
      </c>
      <c r="L1616" s="13">
        <f t="shared" si="493"/>
        <v>0</v>
      </c>
      <c r="M1616" s="13" t="e">
        <f ca="1">CalcTable[[#This Row],[IWC]]-AE1615</f>
        <v>#NAME?</v>
      </c>
      <c r="N1616" s="13" t="e">
        <f ca="1">IF(CalcTable[[#This Row],[Day of Year]]&lt;123,FCAP,AE1615)</f>
        <v>#NAME?</v>
      </c>
      <c r="O1616" s="17" t="e">
        <f ca="1">IF(IRR_DRIP,5,COUNTIF('IDET Wind Values'!C1600:G1600,"&lt;="&amp;IRR_MAXWIND))</f>
        <v>#NAME?</v>
      </c>
      <c r="P1616" s="13" t="e">
        <f ca="1">CalcTable[[#This Row],[ET_o]]*KL</f>
        <v>#NAME?</v>
      </c>
      <c r="Q1616" s="13" t="e">
        <f ca="1">IF(WILTPT&lt;=0,1,MAX(0,MIN(1,(CalcTable[[#This Row],[IWC]]-WILTPT)/(MAD-WILTPT))))</f>
        <v>#NAME?</v>
      </c>
      <c r="R1616" s="13" t="e">
        <f ca="1">CalcTable[[#This Row],[ETMult]]*CalcTable[[#This Row],[ETb]]</f>
        <v>#NAME?</v>
      </c>
      <c r="S1616" s="13" t="b">
        <f>INDEX(IRR_LIST,CalcTable[[#This Row],[Day of Week]]+1)</f>
        <v>0</v>
      </c>
      <c r="T1616" s="13">
        <f t="shared" ca="1" si="494"/>
        <v>0</v>
      </c>
      <c r="U1616" s="13" t="b">
        <f ca="1">IF(CalcTable[[#This Row],[IrrPrecip]]&gt;=IC_MM,FALSE,TRUE)</f>
        <v>1</v>
      </c>
      <c r="V1616" s="13" t="b">
        <f t="shared" si="495"/>
        <v>1</v>
      </c>
      <c r="W1616" s="13" t="e">
        <f ca="1">IF(AND(IRR_DRIP=FALSE,CalcTable[[#This Row],[IrrHours]]&lt;=0),FALSE,TRUE)</f>
        <v>#NAME?</v>
      </c>
      <c r="X1616" s="13" t="e">
        <f ca="1">AND(CalcTable[[#This Row],[IrrDay]],CalcTable[[#This Row],[IrrRain]],CalcTable[[#This Row],[IrrWarm]],CalcTable[[#This Row],[IrrWindy]])</f>
        <v>#NAME?</v>
      </c>
      <c r="Y1616" s="13" t="e">
        <f t="shared" ca="1" si="496"/>
        <v>#NAME?</v>
      </c>
      <c r="Z1616" s="13" t="e">
        <f ca="1">CalcTable[[#This Row],[IrrHours]]/5</f>
        <v>#NAME?</v>
      </c>
      <c r="AA1616" s="13" t="e">
        <f ca="1">IF(CalcTable[[#This Row],[IrrFlag]]=FALSE,0,MAX(0,CalcTable[[#This Row],[VolRednWind]]*(FCAP*IRR_TARGET-CalcTable[[#This Row],[IWC]])))</f>
        <v>#NAME?</v>
      </c>
      <c r="AB1616" s="13" t="e">
        <f ca="1">CalcTable[[#This Row],[IWC]]+CalcTable[[#This Row],[Eff Precip]]+CalcTable[[#This Row],[IrrAmt]]-CalcTable[[#This Row],[AET]]</f>
        <v>#NAME?</v>
      </c>
      <c r="AC1616" s="13" t="e">
        <f ca="1">IF(CalcTable[[#This Row],[PWC]]&gt;FCAP,MIN(24*PERC,MIN(SAT,CalcTable[[#This Row],[PWC]])-FCAP),0)</f>
        <v>#NAME?</v>
      </c>
      <c r="AD1616" s="13" t="e">
        <f ca="1">IF(CalcTable[[#This Row],[PWC]]&gt;SAT,CalcTable[[#This Row],[PWC]]-SAT,0)</f>
        <v>#NAME?</v>
      </c>
      <c r="AE1616" s="13" t="e">
        <f ca="1">CalcTable[[#This Row],[PWC]]-CalcTable[[#This Row],[PercAmt]]-CalcTable[[#This Row],[Runoff]]</f>
        <v>#NAME?</v>
      </c>
      <c r="AF1616" s="13" t="e">
        <f ca="1">CalcTable[[#This Row],[IrrAmt]]/1000*CUR_IRR_AREA*10000/IRR_EFF</f>
        <v>#NAME?</v>
      </c>
      <c r="AG1616" s="147"/>
      <c r="AH1616" s="13"/>
      <c r="AI1616" s="50">
        <v>0</v>
      </c>
      <c r="AJ1616" s="50">
        <v>0</v>
      </c>
      <c r="AK1616" s="50">
        <v>11.105351344321242</v>
      </c>
      <c r="AL1616" s="50">
        <v>8.9716420204594698</v>
      </c>
      <c r="AM1616" s="50"/>
      <c r="AN1616" s="50"/>
      <c r="AO1616" s="50"/>
      <c r="AP1616" s="50"/>
      <c r="AQ1616" s="50"/>
      <c r="AR1616" s="50"/>
      <c r="AS1616" s="50"/>
      <c r="AT1616" s="50"/>
      <c r="AU1616" s="50"/>
      <c r="AV1616" s="50"/>
      <c r="AW1616" s="50"/>
      <c r="AX1616" s="50">
        <f t="shared" si="507"/>
        <v>20.076993364780712</v>
      </c>
      <c r="AY1616" s="50"/>
      <c r="AZ1616" s="50">
        <f t="shared" si="497"/>
        <v>426.04665231685601</v>
      </c>
      <c r="BA1616" s="50">
        <f t="shared" si="498"/>
        <v>655.97659166246081</v>
      </c>
      <c r="BB1616" s="50">
        <f t="shared" si="499"/>
        <v>676.26452748707311</v>
      </c>
      <c r="BC1616" s="17">
        <f t="shared" si="500"/>
        <v>19707</v>
      </c>
      <c r="BD1616" s="50">
        <f t="shared" si="501"/>
        <v>20.076993364780712</v>
      </c>
      <c r="BE1616" s="50">
        <f t="shared" si="502"/>
        <v>426.04665231685601</v>
      </c>
      <c r="BF1616" s="50">
        <f t="shared" si="508"/>
        <v>696.87669433039855</v>
      </c>
      <c r="BG1616" s="50"/>
      <c r="BH1616" s="17">
        <f t="shared" si="503"/>
        <v>0</v>
      </c>
      <c r="BI1616" s="17">
        <f t="shared" si="511"/>
        <v>1616</v>
      </c>
      <c r="BJ1616" s="17">
        <f t="shared" si="509"/>
        <v>1616</v>
      </c>
      <c r="BK1616" s="150">
        <f t="shared" si="510"/>
        <v>25755</v>
      </c>
      <c r="BL1616" s="50" t="e">
        <f t="shared" ca="1" si="504"/>
        <v>#NAME?</v>
      </c>
      <c r="BM1616" s="50" t="e">
        <f t="shared" ca="1" si="505"/>
        <v>#NAME?</v>
      </c>
      <c r="BN1616" s="50" t="e">
        <f t="shared" ca="1" si="506"/>
        <v>#NAME?</v>
      </c>
    </row>
    <row r="1617" spans="1:66" x14ac:dyDescent="0.35">
      <c r="A1617" s="48">
        <v>25756</v>
      </c>
      <c r="B1617" s="17">
        <v>1970</v>
      </c>
      <c r="C1617" s="17">
        <v>7</v>
      </c>
      <c r="D1617" s="17">
        <v>188</v>
      </c>
      <c r="E1617" s="17">
        <v>7</v>
      </c>
      <c r="F1617" s="17">
        <v>3</v>
      </c>
      <c r="G1617" s="50">
        <v>12.2</v>
      </c>
      <c r="H1617" s="32">
        <v>6.1962908141897755</v>
      </c>
      <c r="I1617" s="50">
        <v>1.8333333333333333</v>
      </c>
      <c r="J1617" s="13">
        <v>0</v>
      </c>
      <c r="K1617" s="13">
        <f t="shared" si="492"/>
        <v>0</v>
      </c>
      <c r="L1617" s="13">
        <f t="shared" si="493"/>
        <v>0</v>
      </c>
      <c r="M1617" s="13" t="e">
        <f ca="1">CalcTable[[#This Row],[IWC]]-AE1616</f>
        <v>#NAME?</v>
      </c>
      <c r="N1617" s="13" t="e">
        <f ca="1">IF(CalcTable[[#This Row],[Day of Year]]&lt;123,FCAP,AE1616)</f>
        <v>#NAME?</v>
      </c>
      <c r="O1617" s="17" t="e">
        <f ca="1">IF(IRR_DRIP,5,COUNTIF('IDET Wind Values'!C1601:G1601,"&lt;="&amp;IRR_MAXWIND))</f>
        <v>#NAME?</v>
      </c>
      <c r="P1617" s="13" t="e">
        <f ca="1">CalcTable[[#This Row],[ET_o]]*KL</f>
        <v>#NAME?</v>
      </c>
      <c r="Q1617" s="13" t="e">
        <f ca="1">IF(WILTPT&lt;=0,1,MAX(0,MIN(1,(CalcTable[[#This Row],[IWC]]-WILTPT)/(MAD-WILTPT))))</f>
        <v>#NAME?</v>
      </c>
      <c r="R1617" s="13" t="e">
        <f ca="1">CalcTable[[#This Row],[ETMult]]*CalcTable[[#This Row],[ETb]]</f>
        <v>#NAME?</v>
      </c>
      <c r="S1617" s="13" t="b">
        <f>INDEX(IRR_LIST,CalcTable[[#This Row],[Day of Week]]+1)</f>
        <v>1</v>
      </c>
      <c r="T1617" s="13">
        <f t="shared" ca="1" si="494"/>
        <v>0</v>
      </c>
      <c r="U1617" s="13" t="b">
        <f ca="1">IF(CalcTable[[#This Row],[IrrPrecip]]&gt;=IC_MM,FALSE,TRUE)</f>
        <v>1</v>
      </c>
      <c r="V1617" s="13" t="b">
        <f t="shared" si="495"/>
        <v>1</v>
      </c>
      <c r="W1617" s="13" t="e">
        <f ca="1">IF(AND(IRR_DRIP=FALSE,CalcTable[[#This Row],[IrrHours]]&lt;=0),FALSE,TRUE)</f>
        <v>#NAME?</v>
      </c>
      <c r="X1617" s="13" t="e">
        <f ca="1">AND(CalcTable[[#This Row],[IrrDay]],CalcTable[[#This Row],[IrrRain]],CalcTable[[#This Row],[IrrWarm]],CalcTable[[#This Row],[IrrWindy]])</f>
        <v>#NAME?</v>
      </c>
      <c r="Y1617" s="13" t="e">
        <f t="shared" ca="1" si="496"/>
        <v>#NAME?</v>
      </c>
      <c r="Z1617" s="13" t="e">
        <f ca="1">CalcTable[[#This Row],[IrrHours]]/5</f>
        <v>#NAME?</v>
      </c>
      <c r="AA1617" s="13" t="e">
        <f ca="1">IF(CalcTable[[#This Row],[IrrFlag]]=FALSE,0,MAX(0,CalcTable[[#This Row],[VolRednWind]]*(FCAP*IRR_TARGET-CalcTable[[#This Row],[IWC]])))</f>
        <v>#NAME?</v>
      </c>
      <c r="AB1617" s="13" t="e">
        <f ca="1">CalcTable[[#This Row],[IWC]]+CalcTable[[#This Row],[Eff Precip]]+CalcTable[[#This Row],[IrrAmt]]-CalcTable[[#This Row],[AET]]</f>
        <v>#NAME?</v>
      </c>
      <c r="AC1617" s="13" t="e">
        <f ca="1">IF(CalcTable[[#This Row],[PWC]]&gt;FCAP,MIN(24*PERC,MIN(SAT,CalcTable[[#This Row],[PWC]])-FCAP),0)</f>
        <v>#NAME?</v>
      </c>
      <c r="AD1617" s="13" t="e">
        <f ca="1">IF(CalcTable[[#This Row],[PWC]]&gt;SAT,CalcTable[[#This Row],[PWC]]-SAT,0)</f>
        <v>#NAME?</v>
      </c>
      <c r="AE1617" s="13" t="e">
        <f ca="1">CalcTable[[#This Row],[PWC]]-CalcTable[[#This Row],[PercAmt]]-CalcTable[[#This Row],[Runoff]]</f>
        <v>#NAME?</v>
      </c>
      <c r="AF1617" s="13" t="e">
        <f ca="1">CalcTable[[#This Row],[IrrAmt]]/1000*CUR_IRR_AREA*10000/IRR_EFF</f>
        <v>#NAME?</v>
      </c>
      <c r="AG1617" s="147"/>
      <c r="AH1617" s="13"/>
      <c r="AI1617" s="50">
        <v>4.345134370987533</v>
      </c>
      <c r="AJ1617" s="50">
        <v>6.4807099995258888</v>
      </c>
      <c r="AK1617" s="50">
        <v>0</v>
      </c>
      <c r="AL1617" s="50">
        <v>0</v>
      </c>
      <c r="AM1617" s="50"/>
      <c r="AN1617" s="50"/>
      <c r="AO1617" s="50"/>
      <c r="AP1617" s="50"/>
      <c r="AQ1617" s="50"/>
      <c r="AR1617" s="50"/>
      <c r="AS1617" s="50"/>
      <c r="AT1617" s="50"/>
      <c r="AU1617" s="50"/>
      <c r="AV1617" s="50"/>
      <c r="AW1617" s="50"/>
      <c r="AX1617" s="50">
        <f t="shared" si="507"/>
        <v>10.825844370513423</v>
      </c>
      <c r="AY1617" s="50"/>
      <c r="AZ1617" s="50">
        <f t="shared" si="497"/>
        <v>253.82946409390991</v>
      </c>
      <c r="BA1617" s="50">
        <f t="shared" si="498"/>
        <v>411.70699465344171</v>
      </c>
      <c r="BB1617" s="50">
        <f t="shared" si="499"/>
        <v>426.11524540581053</v>
      </c>
      <c r="BC1617" s="17">
        <f t="shared" si="500"/>
        <v>19707</v>
      </c>
      <c r="BD1617" s="50">
        <f t="shared" si="501"/>
        <v>10.825844370513423</v>
      </c>
      <c r="BE1617" s="50">
        <f t="shared" si="502"/>
        <v>253.82946409390991</v>
      </c>
      <c r="BF1617" s="50">
        <f t="shared" si="508"/>
        <v>415.18419848976288</v>
      </c>
      <c r="BG1617" s="50"/>
      <c r="BH1617" s="17">
        <f t="shared" si="503"/>
        <v>0</v>
      </c>
      <c r="BI1617" s="17">
        <f t="shared" si="511"/>
        <v>1617</v>
      </c>
      <c r="BJ1617" s="17">
        <f t="shared" si="509"/>
        <v>1617</v>
      </c>
      <c r="BK1617" s="150">
        <f t="shared" si="510"/>
        <v>25756</v>
      </c>
      <c r="BL1617" s="50" t="e">
        <f t="shared" ca="1" si="504"/>
        <v>#NAME?</v>
      </c>
      <c r="BM1617" s="50" t="e">
        <f t="shared" ca="1" si="505"/>
        <v>#NAME?</v>
      </c>
      <c r="BN1617" s="50" t="e">
        <f t="shared" ca="1" si="506"/>
        <v>#NAME?</v>
      </c>
    </row>
    <row r="1618" spans="1:66" x14ac:dyDescent="0.35">
      <c r="A1618" s="48">
        <v>25757</v>
      </c>
      <c r="B1618" s="17">
        <v>1970</v>
      </c>
      <c r="C1618" s="17">
        <v>7</v>
      </c>
      <c r="D1618" s="17">
        <v>189</v>
      </c>
      <c r="E1618" s="17">
        <v>8</v>
      </c>
      <c r="F1618" s="17">
        <v>4</v>
      </c>
      <c r="G1618" s="50">
        <v>17.2</v>
      </c>
      <c r="H1618" s="32">
        <v>5.9659224520045315</v>
      </c>
      <c r="I1618" s="50">
        <v>11.833333333333334</v>
      </c>
      <c r="J1618" s="13">
        <v>0</v>
      </c>
      <c r="K1618" s="13">
        <f t="shared" si="492"/>
        <v>0</v>
      </c>
      <c r="L1618" s="13">
        <f t="shared" si="493"/>
        <v>0</v>
      </c>
      <c r="M1618" s="13" t="e">
        <f ca="1">CalcTable[[#This Row],[IWC]]-AE1617</f>
        <v>#NAME?</v>
      </c>
      <c r="N1618" s="13" t="e">
        <f ca="1">IF(CalcTable[[#This Row],[Day of Year]]&lt;123,FCAP,AE1617)</f>
        <v>#NAME?</v>
      </c>
      <c r="O1618" s="17" t="e">
        <f ca="1">IF(IRR_DRIP,5,COUNTIF('IDET Wind Values'!C1602:G1602,"&lt;="&amp;IRR_MAXWIND))</f>
        <v>#NAME?</v>
      </c>
      <c r="P1618" s="13" t="e">
        <f ca="1">CalcTable[[#This Row],[ET_o]]*KL</f>
        <v>#NAME?</v>
      </c>
      <c r="Q1618" s="13" t="e">
        <f ca="1">IF(WILTPT&lt;=0,1,MAX(0,MIN(1,(CalcTable[[#This Row],[IWC]]-WILTPT)/(MAD-WILTPT))))</f>
        <v>#NAME?</v>
      </c>
      <c r="R1618" s="13" t="e">
        <f ca="1">CalcTable[[#This Row],[ETMult]]*CalcTable[[#This Row],[ETb]]</f>
        <v>#NAME?</v>
      </c>
      <c r="S1618" s="13" t="b">
        <f>INDEX(IRR_LIST,CalcTable[[#This Row],[Day of Week]]+1)</f>
        <v>0</v>
      </c>
      <c r="T1618" s="13">
        <f t="shared" ca="1" si="494"/>
        <v>0</v>
      </c>
      <c r="U1618" s="13" t="b">
        <f ca="1">IF(CalcTable[[#This Row],[IrrPrecip]]&gt;=IC_MM,FALSE,TRUE)</f>
        <v>1</v>
      </c>
      <c r="V1618" s="13" t="b">
        <f t="shared" si="495"/>
        <v>1</v>
      </c>
      <c r="W1618" s="13" t="e">
        <f ca="1">IF(AND(IRR_DRIP=FALSE,CalcTable[[#This Row],[IrrHours]]&lt;=0),FALSE,TRUE)</f>
        <v>#NAME?</v>
      </c>
      <c r="X1618" s="13" t="e">
        <f ca="1">AND(CalcTable[[#This Row],[IrrDay]],CalcTable[[#This Row],[IrrRain]],CalcTable[[#This Row],[IrrWarm]],CalcTable[[#This Row],[IrrWindy]])</f>
        <v>#NAME?</v>
      </c>
      <c r="Y1618" s="13" t="e">
        <f t="shared" ca="1" si="496"/>
        <v>#NAME?</v>
      </c>
      <c r="Z1618" s="13" t="e">
        <f ca="1">CalcTable[[#This Row],[IrrHours]]/5</f>
        <v>#NAME?</v>
      </c>
      <c r="AA1618" s="13" t="e">
        <f ca="1">IF(CalcTable[[#This Row],[IrrFlag]]=FALSE,0,MAX(0,CalcTable[[#This Row],[VolRednWind]]*(FCAP*IRR_TARGET-CalcTable[[#This Row],[IWC]])))</f>
        <v>#NAME?</v>
      </c>
      <c r="AB1618" s="13" t="e">
        <f ca="1">CalcTable[[#This Row],[IWC]]+CalcTable[[#This Row],[Eff Precip]]+CalcTable[[#This Row],[IrrAmt]]-CalcTable[[#This Row],[AET]]</f>
        <v>#NAME?</v>
      </c>
      <c r="AC1618" s="13" t="e">
        <f ca="1">IF(CalcTable[[#This Row],[PWC]]&gt;FCAP,MIN(24*PERC,MIN(SAT,CalcTable[[#This Row],[PWC]])-FCAP),0)</f>
        <v>#NAME?</v>
      </c>
      <c r="AD1618" s="13" t="e">
        <f ca="1">IF(CalcTable[[#This Row],[PWC]]&gt;SAT,CalcTable[[#This Row],[PWC]]-SAT,0)</f>
        <v>#NAME?</v>
      </c>
      <c r="AE1618" s="13" t="e">
        <f ca="1">CalcTable[[#This Row],[PWC]]-CalcTable[[#This Row],[PercAmt]]-CalcTable[[#This Row],[Runoff]]</f>
        <v>#NAME?</v>
      </c>
      <c r="AF1618" s="13" t="e">
        <f ca="1">CalcTable[[#This Row],[IrrAmt]]/1000*CUR_IRR_AREA*10000/IRR_EFF</f>
        <v>#NAME?</v>
      </c>
      <c r="AG1618" s="147"/>
      <c r="AH1618" s="13"/>
      <c r="AI1618" s="50">
        <v>0</v>
      </c>
      <c r="AJ1618" s="50">
        <v>0</v>
      </c>
      <c r="AK1618" s="50">
        <v>5.0687679582435043</v>
      </c>
      <c r="AL1618" s="50">
        <v>5.6879599478043765</v>
      </c>
      <c r="AM1618" s="50"/>
      <c r="AN1618" s="50"/>
      <c r="AO1618" s="50"/>
      <c r="AP1618" s="50"/>
      <c r="AQ1618" s="50"/>
      <c r="AR1618" s="50"/>
      <c r="AS1618" s="50"/>
      <c r="AT1618" s="50"/>
      <c r="AU1618" s="50"/>
      <c r="AV1618" s="50"/>
      <c r="AW1618" s="50"/>
      <c r="AX1618" s="50">
        <f t="shared" si="507"/>
        <v>10.756727906047882</v>
      </c>
      <c r="AY1618" s="50"/>
      <c r="AZ1618" s="50">
        <f t="shared" si="497"/>
        <v>241.18875518983313</v>
      </c>
      <c r="BA1618" s="50">
        <f t="shared" si="498"/>
        <v>371.35411513355257</v>
      </c>
      <c r="BB1618" s="50">
        <f t="shared" si="499"/>
        <v>382.83929395211612</v>
      </c>
      <c r="BC1618" s="17">
        <f t="shared" si="500"/>
        <v>19707</v>
      </c>
      <c r="BD1618" s="50">
        <f t="shared" si="501"/>
        <v>10.756727906047882</v>
      </c>
      <c r="BE1618" s="50">
        <f t="shared" si="502"/>
        <v>241.18875518983313</v>
      </c>
      <c r="BF1618" s="50">
        <f t="shared" si="508"/>
        <v>394.50802280064022</v>
      </c>
      <c r="BG1618" s="50"/>
      <c r="BH1618" s="17">
        <f t="shared" si="503"/>
        <v>0</v>
      </c>
      <c r="BI1618" s="17">
        <f t="shared" si="511"/>
        <v>1618</v>
      </c>
      <c r="BJ1618" s="17">
        <f t="shared" si="509"/>
        <v>1618</v>
      </c>
      <c r="BK1618" s="150">
        <f t="shared" si="510"/>
        <v>25757</v>
      </c>
      <c r="BL1618" s="50" t="e">
        <f t="shared" ca="1" si="504"/>
        <v>#NAME?</v>
      </c>
      <c r="BM1618" s="50" t="e">
        <f t="shared" ca="1" si="505"/>
        <v>#NAME?</v>
      </c>
      <c r="BN1618" s="50" t="e">
        <f t="shared" ca="1" si="506"/>
        <v>#NAME?</v>
      </c>
    </row>
    <row r="1619" spans="1:66" x14ac:dyDescent="0.35">
      <c r="A1619" s="48">
        <v>25758</v>
      </c>
      <c r="B1619" s="17">
        <v>1970</v>
      </c>
      <c r="C1619" s="17">
        <v>7</v>
      </c>
      <c r="D1619" s="17">
        <v>190</v>
      </c>
      <c r="E1619" s="17">
        <v>9</v>
      </c>
      <c r="F1619" s="17">
        <v>5</v>
      </c>
      <c r="G1619" s="50">
        <v>12.2</v>
      </c>
      <c r="H1619" s="32">
        <v>5.9117653004650679</v>
      </c>
      <c r="I1619" s="50">
        <v>4.5</v>
      </c>
      <c r="J1619" s="13">
        <v>0</v>
      </c>
      <c r="K1619" s="13">
        <f t="shared" si="492"/>
        <v>0</v>
      </c>
      <c r="L1619" s="13">
        <f t="shared" si="493"/>
        <v>0</v>
      </c>
      <c r="M1619" s="13" t="e">
        <f ca="1">CalcTable[[#This Row],[IWC]]-AE1618</f>
        <v>#NAME?</v>
      </c>
      <c r="N1619" s="13" t="e">
        <f ca="1">IF(CalcTable[[#This Row],[Day of Year]]&lt;123,FCAP,AE1618)</f>
        <v>#NAME?</v>
      </c>
      <c r="O1619" s="17" t="e">
        <f ca="1">IF(IRR_DRIP,5,COUNTIF('IDET Wind Values'!C1603:G1603,"&lt;="&amp;IRR_MAXWIND))</f>
        <v>#NAME?</v>
      </c>
      <c r="P1619" s="13" t="e">
        <f ca="1">CalcTable[[#This Row],[ET_o]]*KL</f>
        <v>#NAME?</v>
      </c>
      <c r="Q1619" s="13" t="e">
        <f ca="1">IF(WILTPT&lt;=0,1,MAX(0,MIN(1,(CalcTable[[#This Row],[IWC]]-WILTPT)/(MAD-WILTPT))))</f>
        <v>#NAME?</v>
      </c>
      <c r="R1619" s="13" t="e">
        <f ca="1">CalcTable[[#This Row],[ETMult]]*CalcTable[[#This Row],[ETb]]</f>
        <v>#NAME?</v>
      </c>
      <c r="S1619" s="13" t="b">
        <f>INDEX(IRR_LIST,CalcTable[[#This Row],[Day of Week]]+1)</f>
        <v>1</v>
      </c>
      <c r="T1619" s="13">
        <f t="shared" ca="1" si="494"/>
        <v>0</v>
      </c>
      <c r="U1619" s="13" t="b">
        <f ca="1">IF(CalcTable[[#This Row],[IrrPrecip]]&gt;=IC_MM,FALSE,TRUE)</f>
        <v>1</v>
      </c>
      <c r="V1619" s="13" t="b">
        <f t="shared" si="495"/>
        <v>1</v>
      </c>
      <c r="W1619" s="13" t="e">
        <f ca="1">IF(AND(IRR_DRIP=FALSE,CalcTable[[#This Row],[IrrHours]]&lt;=0),FALSE,TRUE)</f>
        <v>#NAME?</v>
      </c>
      <c r="X1619" s="13" t="e">
        <f ca="1">AND(CalcTable[[#This Row],[IrrDay]],CalcTable[[#This Row],[IrrRain]],CalcTable[[#This Row],[IrrWarm]],CalcTable[[#This Row],[IrrWindy]])</f>
        <v>#NAME?</v>
      </c>
      <c r="Y1619" s="13" t="e">
        <f t="shared" ca="1" si="496"/>
        <v>#NAME?</v>
      </c>
      <c r="Z1619" s="13" t="e">
        <f ca="1">CalcTable[[#This Row],[IrrHours]]/5</f>
        <v>#NAME?</v>
      </c>
      <c r="AA1619" s="13" t="e">
        <f ca="1">IF(CalcTable[[#This Row],[IrrFlag]]=FALSE,0,MAX(0,CalcTable[[#This Row],[VolRednWind]]*(FCAP*IRR_TARGET-CalcTable[[#This Row],[IWC]])))</f>
        <v>#NAME?</v>
      </c>
      <c r="AB1619" s="13" t="e">
        <f ca="1">CalcTable[[#This Row],[IWC]]+CalcTable[[#This Row],[Eff Precip]]+CalcTable[[#This Row],[IrrAmt]]-CalcTable[[#This Row],[AET]]</f>
        <v>#NAME?</v>
      </c>
      <c r="AC1619" s="13" t="e">
        <f ca="1">IF(CalcTable[[#This Row],[PWC]]&gt;FCAP,MIN(24*PERC,MIN(SAT,CalcTable[[#This Row],[PWC]])-FCAP),0)</f>
        <v>#NAME?</v>
      </c>
      <c r="AD1619" s="13" t="e">
        <f ca="1">IF(CalcTable[[#This Row],[PWC]]&gt;SAT,CalcTable[[#This Row],[PWC]]-SAT,0)</f>
        <v>#NAME?</v>
      </c>
      <c r="AE1619" s="13" t="e">
        <f ca="1">CalcTable[[#This Row],[PWC]]-CalcTable[[#This Row],[PercAmt]]-CalcTable[[#This Row],[Runoff]]</f>
        <v>#NAME?</v>
      </c>
      <c r="AF1619" s="13" t="e">
        <f ca="1">CalcTable[[#This Row],[IrrAmt]]/1000*CUR_IRR_AREA*10000/IRR_EFF</f>
        <v>#NAME?</v>
      </c>
      <c r="AG1619" s="147"/>
      <c r="AH1619" s="13"/>
      <c r="AI1619" s="50">
        <v>2.9151568568568318</v>
      </c>
      <c r="AJ1619" s="50">
        <v>3.6469228571249688</v>
      </c>
      <c r="AK1619" s="50">
        <v>0</v>
      </c>
      <c r="AL1619" s="50">
        <v>0</v>
      </c>
      <c r="AM1619" s="50"/>
      <c r="AN1619" s="50"/>
      <c r="AO1619" s="50"/>
      <c r="AP1619" s="50"/>
      <c r="AQ1619" s="50"/>
      <c r="AR1619" s="50"/>
      <c r="AS1619" s="50"/>
      <c r="AT1619" s="50"/>
      <c r="AU1619" s="50"/>
      <c r="AV1619" s="50"/>
      <c r="AW1619" s="50"/>
      <c r="AX1619" s="50">
        <f t="shared" si="507"/>
        <v>6.5620797139818006</v>
      </c>
      <c r="AY1619" s="50"/>
      <c r="AZ1619" s="50">
        <f t="shared" si="497"/>
        <v>149.73203770956596</v>
      </c>
      <c r="BA1619" s="50">
        <f t="shared" si="498"/>
        <v>242.29545286272599</v>
      </c>
      <c r="BB1619" s="50">
        <f t="shared" si="499"/>
        <v>250.73173309320595</v>
      </c>
      <c r="BC1619" s="17">
        <f t="shared" si="500"/>
        <v>19707</v>
      </c>
      <c r="BD1619" s="50">
        <f t="shared" si="501"/>
        <v>6.5620797139818006</v>
      </c>
      <c r="BE1619" s="50">
        <f t="shared" si="502"/>
        <v>149.73203770956596</v>
      </c>
      <c r="BF1619" s="50">
        <f t="shared" si="508"/>
        <v>244.91394758523873</v>
      </c>
      <c r="BG1619" s="50"/>
      <c r="BH1619" s="17">
        <f t="shared" si="503"/>
        <v>0</v>
      </c>
      <c r="BI1619" s="17">
        <f t="shared" si="511"/>
        <v>1619</v>
      </c>
      <c r="BJ1619" s="17">
        <f t="shared" si="509"/>
        <v>1619</v>
      </c>
      <c r="BK1619" s="150">
        <f t="shared" si="510"/>
        <v>25758</v>
      </c>
      <c r="BL1619" s="50" t="e">
        <f t="shared" ca="1" si="504"/>
        <v>#NAME?</v>
      </c>
      <c r="BM1619" s="50" t="e">
        <f t="shared" ca="1" si="505"/>
        <v>#NAME?</v>
      </c>
      <c r="BN1619" s="50" t="e">
        <f t="shared" ca="1" si="506"/>
        <v>#NAME?</v>
      </c>
    </row>
    <row r="1620" spans="1:66" x14ac:dyDescent="0.35">
      <c r="A1620" s="48">
        <v>25759</v>
      </c>
      <c r="B1620" s="17">
        <v>1970</v>
      </c>
      <c r="C1620" s="17">
        <v>7</v>
      </c>
      <c r="D1620" s="17">
        <v>191</v>
      </c>
      <c r="E1620" s="17">
        <v>10</v>
      </c>
      <c r="F1620" s="17">
        <v>6</v>
      </c>
      <c r="G1620" s="50">
        <v>12.8</v>
      </c>
      <c r="H1620" s="32">
        <v>5.591647603891392</v>
      </c>
      <c r="I1620" s="50">
        <v>12.5</v>
      </c>
      <c r="J1620" s="13">
        <v>0</v>
      </c>
      <c r="K1620" s="13">
        <f t="shared" ref="K1620:K1683" si="512">J1620*PRECIP_ADJUST</f>
        <v>0</v>
      </c>
      <c r="L1620" s="13">
        <f t="shared" ref="L1620:L1683" si="513">IF(K1620&gt;=EFF_PRECIP,EFF_MULT*(K1620-EFF_PRECIP),0)</f>
        <v>0</v>
      </c>
      <c r="M1620" s="13" t="e">
        <f ca="1">CalcTable[[#This Row],[IWC]]-AE1619</f>
        <v>#NAME?</v>
      </c>
      <c r="N1620" s="13" t="e">
        <f ca="1">IF(CalcTable[[#This Row],[Day of Year]]&lt;123,FCAP,AE1619)</f>
        <v>#NAME?</v>
      </c>
      <c r="O1620" s="17" t="e">
        <f ca="1">IF(IRR_DRIP,5,COUNTIF('IDET Wind Values'!C1604:G1604,"&lt;="&amp;IRR_MAXWIND))</f>
        <v>#NAME?</v>
      </c>
      <c r="P1620" s="13" t="e">
        <f ca="1">CalcTable[[#This Row],[ET_o]]*KL</f>
        <v>#NAME?</v>
      </c>
      <c r="Q1620" s="13" t="e">
        <f ca="1">IF(WILTPT&lt;=0,1,MAX(0,MIN(1,(CalcTable[[#This Row],[IWC]]-WILTPT)/(MAD-WILTPT))))</f>
        <v>#NAME?</v>
      </c>
      <c r="R1620" s="13" t="e">
        <f ca="1">CalcTable[[#This Row],[ETMult]]*CalcTable[[#This Row],[ETb]]</f>
        <v>#NAME?</v>
      </c>
      <c r="S1620" s="13" t="b">
        <f>INDEX(IRR_LIST,CalcTable[[#This Row],[Day of Week]]+1)</f>
        <v>0</v>
      </c>
      <c r="T1620" s="13">
        <f t="shared" ref="T1620:T1683" ca="1" si="514">SUM(OFFSET(K1620,-IC_DAYS,0,IC_DAYS,1))</f>
        <v>0</v>
      </c>
      <c r="U1620" s="13" t="b">
        <f ca="1">IF(CalcTable[[#This Row],[IrrPrecip]]&gt;=IC_MM,FALSE,TRUE)</f>
        <v>1</v>
      </c>
      <c r="V1620" s="13" t="b">
        <f t="shared" ref="V1620:V1683" si="515">IF(G1621&lt;IRR_TEMP,FALSE,TRUE)</f>
        <v>1</v>
      </c>
      <c r="W1620" s="13" t="e">
        <f ca="1">IF(AND(IRR_DRIP=FALSE,CalcTable[[#This Row],[IrrHours]]&lt;=0),FALSE,TRUE)</f>
        <v>#NAME?</v>
      </c>
      <c r="X1620" s="13" t="e">
        <f ca="1">AND(CalcTable[[#This Row],[IrrDay]],CalcTable[[#This Row],[IrrRain]],CalcTable[[#This Row],[IrrWarm]],CalcTable[[#This Row],[IrrWindy]])</f>
        <v>#NAME?</v>
      </c>
      <c r="Y1620" s="13" t="e">
        <f t="shared" ref="Y1620:Y1683" ca="1" si="516">IF(AA1619&lt;=0,FALSE,TRUE)</f>
        <v>#NAME?</v>
      </c>
      <c r="Z1620" s="13" t="e">
        <f ca="1">CalcTable[[#This Row],[IrrHours]]/5</f>
        <v>#NAME?</v>
      </c>
      <c r="AA1620" s="13" t="e">
        <f ca="1">IF(CalcTable[[#This Row],[IrrFlag]]=FALSE,0,MAX(0,CalcTable[[#This Row],[VolRednWind]]*(FCAP*IRR_TARGET-CalcTable[[#This Row],[IWC]])))</f>
        <v>#NAME?</v>
      </c>
      <c r="AB1620" s="13" t="e">
        <f ca="1">CalcTable[[#This Row],[IWC]]+CalcTable[[#This Row],[Eff Precip]]+CalcTable[[#This Row],[IrrAmt]]-CalcTable[[#This Row],[AET]]</f>
        <v>#NAME?</v>
      </c>
      <c r="AC1620" s="13" t="e">
        <f ca="1">IF(CalcTable[[#This Row],[PWC]]&gt;FCAP,MIN(24*PERC,MIN(SAT,CalcTable[[#This Row],[PWC]])-FCAP),0)</f>
        <v>#NAME?</v>
      </c>
      <c r="AD1620" s="13" t="e">
        <f ca="1">IF(CalcTable[[#This Row],[PWC]]&gt;SAT,CalcTable[[#This Row],[PWC]]-SAT,0)</f>
        <v>#NAME?</v>
      </c>
      <c r="AE1620" s="13" t="e">
        <f ca="1">CalcTable[[#This Row],[PWC]]-CalcTable[[#This Row],[PercAmt]]-CalcTable[[#This Row],[Runoff]]</f>
        <v>#NAME?</v>
      </c>
      <c r="AF1620" s="13" t="e">
        <f ca="1">CalcTable[[#This Row],[IrrAmt]]/1000*CUR_IRR_AREA*10000/IRR_EFF</f>
        <v>#NAME?</v>
      </c>
      <c r="AG1620" s="147"/>
      <c r="AH1620" s="13"/>
      <c r="AI1620" s="50">
        <v>0</v>
      </c>
      <c r="AJ1620" s="50">
        <v>0</v>
      </c>
      <c r="AK1620" s="50">
        <v>0</v>
      </c>
      <c r="AL1620" s="50">
        <v>6.5327282638582815</v>
      </c>
      <c r="AM1620" s="50"/>
      <c r="AN1620" s="50"/>
      <c r="AO1620" s="50"/>
      <c r="AP1620" s="50"/>
      <c r="AQ1620" s="50"/>
      <c r="AR1620" s="50"/>
      <c r="AS1620" s="50"/>
      <c r="AT1620" s="50"/>
      <c r="AU1620" s="50"/>
      <c r="AV1620" s="50"/>
      <c r="AW1620" s="50"/>
      <c r="AX1620" s="50">
        <f t="shared" si="507"/>
        <v>6.5327282638582815</v>
      </c>
      <c r="AY1620" s="50"/>
      <c r="AZ1620" s="50">
        <f t="shared" ref="AZ1620:AZ1683" si="517">SUMPRODUCT(AI1620:AW1620,CONVERSION)</f>
        <v>191.62669573984294</v>
      </c>
      <c r="BA1620" s="50">
        <f t="shared" ref="BA1620:BA1683" si="518">SUMPRODUCT($AI1620:$AW1620,CONVERSION,APP_DEMAND)</f>
        <v>295.04427756769473</v>
      </c>
      <c r="BB1620" s="50">
        <f t="shared" ref="BB1620:BB1683" si="519">SUMPRODUCT($AI1620:$AW1620,CONVERSION,PUMP_DEMAND)</f>
        <v>304.16935831721105</v>
      </c>
      <c r="BC1620" s="17">
        <f t="shared" ref="BC1620:BC1683" si="520">B1620*10+C1620</f>
        <v>19707</v>
      </c>
      <c r="BD1620" s="50">
        <f t="shared" ref="BD1620:BD1683" si="521">INDEX(AI1620:AX1620,PLOT_AREA)</f>
        <v>6.5327282638582815</v>
      </c>
      <c r="BE1620" s="50">
        <f t="shared" ref="BE1620:BE1683" si="522">IF(PLOT_AREA&lt;=AREA_COUNT,INDEX(AI1620:AW1620,PLOT_AREA)*INDEX(CONVERSION,PLOT_AREA),AZ1620)</f>
        <v>191.62669573984294</v>
      </c>
      <c r="BF1620" s="50">
        <f t="shared" si="508"/>
        <v>313.44027126241423</v>
      </c>
      <c r="BG1620" s="50"/>
      <c r="BH1620" s="17">
        <f t="shared" ref="BH1620:BH1683" si="523">IF(BC1620&lt;PLOT_FROM,-1,IF(BC1620&gt;PLOT_TO,1,0))</f>
        <v>0</v>
      </c>
      <c r="BI1620" s="17">
        <f t="shared" si="511"/>
        <v>1620</v>
      </c>
      <c r="BJ1620" s="17">
        <f t="shared" si="509"/>
        <v>1620</v>
      </c>
      <c r="BK1620" s="150">
        <f t="shared" si="510"/>
        <v>25759</v>
      </c>
      <c r="BL1620" s="50" t="e">
        <f t="shared" ref="BL1620:BL1683" ca="1" si="524">WILTPT</f>
        <v>#NAME?</v>
      </c>
      <c r="BM1620" s="50" t="e">
        <f t="shared" ref="BM1620:BM1683" ca="1" si="525">SAT</f>
        <v>#NAME?</v>
      </c>
      <c r="BN1620" s="50" t="e">
        <f t="shared" ref="BN1620:BN1683" ca="1" si="526">FCAP</f>
        <v>#NAME?</v>
      </c>
    </row>
    <row r="1621" spans="1:66" x14ac:dyDescent="0.35">
      <c r="A1621" s="48">
        <v>25760</v>
      </c>
      <c r="B1621" s="17">
        <v>1970</v>
      </c>
      <c r="C1621" s="17">
        <v>7</v>
      </c>
      <c r="D1621" s="17">
        <v>192</v>
      </c>
      <c r="E1621" s="17">
        <v>11</v>
      </c>
      <c r="F1621" s="17">
        <v>7</v>
      </c>
      <c r="G1621" s="50">
        <v>12.8</v>
      </c>
      <c r="H1621" s="32">
        <v>4.8816676218522028</v>
      </c>
      <c r="I1621" s="50">
        <v>30.666666666666668</v>
      </c>
      <c r="J1621" s="13">
        <v>6.4</v>
      </c>
      <c r="K1621" s="13">
        <f t="shared" si="512"/>
        <v>6.4</v>
      </c>
      <c r="L1621" s="13">
        <f t="shared" si="513"/>
        <v>1.0500000000000003</v>
      </c>
      <c r="M1621" s="13" t="e">
        <f ca="1">CalcTable[[#This Row],[IWC]]-AE1620</f>
        <v>#NAME?</v>
      </c>
      <c r="N1621" s="13" t="e">
        <f ca="1">IF(CalcTable[[#This Row],[Day of Year]]&lt;123,FCAP,AE1620)</f>
        <v>#NAME?</v>
      </c>
      <c r="O1621" s="17" t="e">
        <f ca="1">IF(IRR_DRIP,5,COUNTIF('IDET Wind Values'!C1605:G1605,"&lt;="&amp;IRR_MAXWIND))</f>
        <v>#NAME?</v>
      </c>
      <c r="P1621" s="13" t="e">
        <f ca="1">CalcTable[[#This Row],[ET_o]]*KL</f>
        <v>#NAME?</v>
      </c>
      <c r="Q1621" s="13" t="e">
        <f ca="1">IF(WILTPT&lt;=0,1,MAX(0,MIN(1,(CalcTable[[#This Row],[IWC]]-WILTPT)/(MAD-WILTPT))))</f>
        <v>#NAME?</v>
      </c>
      <c r="R1621" s="13" t="e">
        <f ca="1">CalcTable[[#This Row],[ETMult]]*CalcTable[[#This Row],[ETb]]</f>
        <v>#NAME?</v>
      </c>
      <c r="S1621" s="13" t="b">
        <f>INDEX(IRR_LIST,CalcTable[[#This Row],[Day of Week]]+1)</f>
        <v>0</v>
      </c>
      <c r="T1621" s="13">
        <f t="shared" ca="1" si="514"/>
        <v>0</v>
      </c>
      <c r="U1621" s="13" t="b">
        <f ca="1">IF(CalcTable[[#This Row],[IrrPrecip]]&gt;=IC_MM,FALSE,TRUE)</f>
        <v>1</v>
      </c>
      <c r="V1621" s="13" t="b">
        <f t="shared" si="515"/>
        <v>1</v>
      </c>
      <c r="W1621" s="13" t="e">
        <f ca="1">IF(AND(IRR_DRIP=FALSE,CalcTable[[#This Row],[IrrHours]]&lt;=0),FALSE,TRUE)</f>
        <v>#NAME?</v>
      </c>
      <c r="X1621" s="13" t="e">
        <f ca="1">AND(CalcTable[[#This Row],[IrrDay]],CalcTable[[#This Row],[IrrRain]],CalcTable[[#This Row],[IrrWarm]],CalcTable[[#This Row],[IrrWindy]])</f>
        <v>#NAME?</v>
      </c>
      <c r="Y1621" s="13" t="e">
        <f t="shared" ca="1" si="516"/>
        <v>#NAME?</v>
      </c>
      <c r="Z1621" s="13" t="e">
        <f ca="1">CalcTable[[#This Row],[IrrHours]]/5</f>
        <v>#NAME?</v>
      </c>
      <c r="AA1621" s="13" t="e">
        <f ca="1">IF(CalcTable[[#This Row],[IrrFlag]]=FALSE,0,MAX(0,CalcTable[[#This Row],[VolRednWind]]*(FCAP*IRR_TARGET-CalcTable[[#This Row],[IWC]])))</f>
        <v>#NAME?</v>
      </c>
      <c r="AB1621" s="13" t="e">
        <f ca="1">CalcTable[[#This Row],[IWC]]+CalcTable[[#This Row],[Eff Precip]]+CalcTable[[#This Row],[IrrAmt]]-CalcTable[[#This Row],[AET]]</f>
        <v>#NAME?</v>
      </c>
      <c r="AC1621" s="13" t="e">
        <f ca="1">IF(CalcTable[[#This Row],[PWC]]&gt;FCAP,MIN(24*PERC,MIN(SAT,CalcTable[[#This Row],[PWC]])-FCAP),0)</f>
        <v>#NAME?</v>
      </c>
      <c r="AD1621" s="13" t="e">
        <f ca="1">IF(CalcTable[[#This Row],[PWC]]&gt;SAT,CalcTable[[#This Row],[PWC]]-SAT,0)</f>
        <v>#NAME?</v>
      </c>
      <c r="AE1621" s="13" t="e">
        <f ca="1">CalcTable[[#This Row],[PWC]]-CalcTable[[#This Row],[PercAmt]]-CalcTable[[#This Row],[Runoff]]</f>
        <v>#NAME?</v>
      </c>
      <c r="AF1621" s="13" t="e">
        <f ca="1">CalcTable[[#This Row],[IrrAmt]]/1000*CUR_IRR_AREA*10000/IRR_EFF</f>
        <v>#NAME?</v>
      </c>
      <c r="AG1621" s="147"/>
      <c r="AH1621" s="13"/>
      <c r="AI1621" s="50">
        <v>0</v>
      </c>
      <c r="AJ1621" s="50">
        <v>0</v>
      </c>
      <c r="AK1621" s="50">
        <v>8.4609223705093655</v>
      </c>
      <c r="AL1621" s="50">
        <v>0</v>
      </c>
      <c r="AM1621" s="50"/>
      <c r="AN1621" s="50"/>
      <c r="AO1621" s="50"/>
      <c r="AP1621" s="50"/>
      <c r="AQ1621" s="50"/>
      <c r="AR1621" s="50"/>
      <c r="AS1621" s="50"/>
      <c r="AT1621" s="50"/>
      <c r="AU1621" s="50"/>
      <c r="AV1621" s="50"/>
      <c r="AW1621" s="50"/>
      <c r="AX1621" s="50">
        <f t="shared" ref="AX1621:AX1684" si="527">SUM(AI1621:AW1621)</f>
        <v>8.4609223705093655</v>
      </c>
      <c r="AY1621" s="50"/>
      <c r="AZ1621" s="50">
        <f t="shared" si="517"/>
        <v>124.09352810080404</v>
      </c>
      <c r="BA1621" s="50">
        <f t="shared" si="518"/>
        <v>191.06463850441256</v>
      </c>
      <c r="BB1621" s="50">
        <f t="shared" si="519"/>
        <v>196.9738541282604</v>
      </c>
      <c r="BC1621" s="17">
        <f t="shared" si="520"/>
        <v>19707</v>
      </c>
      <c r="BD1621" s="50">
        <f t="shared" si="521"/>
        <v>8.4609223705093655</v>
      </c>
      <c r="BE1621" s="50">
        <f t="shared" si="522"/>
        <v>124.09352810080404</v>
      </c>
      <c r="BF1621" s="50">
        <f t="shared" ref="BF1621:BF1684" si="528">BE1621*BF$17</f>
        <v>202.97750769878152</v>
      </c>
      <c r="BG1621" s="50"/>
      <c r="BH1621" s="17">
        <f t="shared" si="523"/>
        <v>0</v>
      </c>
      <c r="BI1621" s="17">
        <f t="shared" si="511"/>
        <v>1621</v>
      </c>
      <c r="BJ1621" s="17">
        <f t="shared" ref="BJ1621:BJ1684" si="529">IF(BH1621=0,BI1621,"")</f>
        <v>1621</v>
      </c>
      <c r="BK1621" s="150">
        <f t="shared" ref="BK1621:BK1684" si="530">A1621</f>
        <v>25760</v>
      </c>
      <c r="BL1621" s="50" t="e">
        <f t="shared" ca="1" si="524"/>
        <v>#NAME?</v>
      </c>
      <c r="BM1621" s="50" t="e">
        <f t="shared" ca="1" si="525"/>
        <v>#NAME?</v>
      </c>
      <c r="BN1621" s="50" t="e">
        <f t="shared" ca="1" si="526"/>
        <v>#NAME?</v>
      </c>
    </row>
    <row r="1622" spans="1:66" x14ac:dyDescent="0.35">
      <c r="A1622" s="48">
        <v>25761</v>
      </c>
      <c r="B1622" s="17">
        <v>1970</v>
      </c>
      <c r="C1622" s="17">
        <v>7</v>
      </c>
      <c r="D1622" s="17">
        <v>193</v>
      </c>
      <c r="E1622" s="17">
        <v>12</v>
      </c>
      <c r="F1622" s="17">
        <v>1</v>
      </c>
      <c r="G1622" s="50">
        <v>10</v>
      </c>
      <c r="H1622" s="32">
        <v>3.297746441146491</v>
      </c>
      <c r="I1622" s="50">
        <v>3.1666666666666665</v>
      </c>
      <c r="J1622" s="13">
        <v>6.6</v>
      </c>
      <c r="K1622" s="13">
        <f t="shared" si="512"/>
        <v>6.6</v>
      </c>
      <c r="L1622" s="13">
        <f t="shared" si="513"/>
        <v>1.1999999999999997</v>
      </c>
      <c r="M1622" s="13" t="e">
        <f ca="1">CalcTable[[#This Row],[IWC]]-AE1621</f>
        <v>#NAME?</v>
      </c>
      <c r="N1622" s="13" t="e">
        <f ca="1">IF(CalcTable[[#This Row],[Day of Year]]&lt;123,FCAP,AE1621)</f>
        <v>#NAME?</v>
      </c>
      <c r="O1622" s="17" t="e">
        <f ca="1">IF(IRR_DRIP,5,COUNTIF('IDET Wind Values'!C1606:G1606,"&lt;="&amp;IRR_MAXWIND))</f>
        <v>#NAME?</v>
      </c>
      <c r="P1622" s="13" t="e">
        <f ca="1">CalcTable[[#This Row],[ET_o]]*KL</f>
        <v>#NAME?</v>
      </c>
      <c r="Q1622" s="13" t="e">
        <f ca="1">IF(WILTPT&lt;=0,1,MAX(0,MIN(1,(CalcTable[[#This Row],[IWC]]-WILTPT)/(MAD-WILTPT))))</f>
        <v>#NAME?</v>
      </c>
      <c r="R1622" s="13" t="e">
        <f ca="1">CalcTable[[#This Row],[ETMult]]*CalcTable[[#This Row],[ETb]]</f>
        <v>#NAME?</v>
      </c>
      <c r="S1622" s="13" t="b">
        <f>INDEX(IRR_LIST,CalcTable[[#This Row],[Day of Week]]+1)</f>
        <v>1</v>
      </c>
      <c r="T1622" s="13">
        <f t="shared" ca="1" si="514"/>
        <v>6.4</v>
      </c>
      <c r="U1622" s="13" t="b">
        <f ca="1">IF(CalcTable[[#This Row],[IrrPrecip]]&gt;=IC_MM,FALSE,TRUE)</f>
        <v>1</v>
      </c>
      <c r="V1622" s="13" t="b">
        <f t="shared" si="515"/>
        <v>1</v>
      </c>
      <c r="W1622" s="13" t="e">
        <f ca="1">IF(AND(IRR_DRIP=FALSE,CalcTable[[#This Row],[IrrHours]]&lt;=0),FALSE,TRUE)</f>
        <v>#NAME?</v>
      </c>
      <c r="X1622" s="13" t="e">
        <f ca="1">AND(CalcTable[[#This Row],[IrrDay]],CalcTable[[#This Row],[IrrRain]],CalcTable[[#This Row],[IrrWarm]],CalcTable[[#This Row],[IrrWindy]])</f>
        <v>#NAME?</v>
      </c>
      <c r="Y1622" s="13" t="e">
        <f t="shared" ca="1" si="516"/>
        <v>#NAME?</v>
      </c>
      <c r="Z1622" s="13" t="e">
        <f ca="1">CalcTable[[#This Row],[IrrHours]]/5</f>
        <v>#NAME?</v>
      </c>
      <c r="AA1622" s="13" t="e">
        <f ca="1">IF(CalcTable[[#This Row],[IrrFlag]]=FALSE,0,MAX(0,CalcTable[[#This Row],[VolRednWind]]*(FCAP*IRR_TARGET-CalcTable[[#This Row],[IWC]])))</f>
        <v>#NAME?</v>
      </c>
      <c r="AB1622" s="13" t="e">
        <f ca="1">CalcTable[[#This Row],[IWC]]+CalcTable[[#This Row],[Eff Precip]]+CalcTable[[#This Row],[IrrAmt]]-CalcTable[[#This Row],[AET]]</f>
        <v>#NAME?</v>
      </c>
      <c r="AC1622" s="13" t="e">
        <f ca="1">IF(CalcTable[[#This Row],[PWC]]&gt;FCAP,MIN(24*PERC,MIN(SAT,CalcTable[[#This Row],[PWC]])-FCAP),0)</f>
        <v>#NAME?</v>
      </c>
      <c r="AD1622" s="13" t="e">
        <f ca="1">IF(CalcTable[[#This Row],[PWC]]&gt;SAT,CalcTable[[#This Row],[PWC]]-SAT,0)</f>
        <v>#NAME?</v>
      </c>
      <c r="AE1622" s="13" t="e">
        <f ca="1">CalcTable[[#This Row],[PWC]]-CalcTable[[#This Row],[PercAmt]]-CalcTable[[#This Row],[Runoff]]</f>
        <v>#NAME?</v>
      </c>
      <c r="AF1622" s="13" t="e">
        <f ca="1">CalcTable[[#This Row],[IrrAmt]]/1000*CUR_IRR_AREA*10000/IRR_EFF</f>
        <v>#NAME?</v>
      </c>
      <c r="AG1622" s="147"/>
      <c r="AH1622" s="13"/>
      <c r="AI1622" s="50">
        <v>9.1880536043957814</v>
      </c>
      <c r="AJ1622" s="50">
        <v>14.708725831376128</v>
      </c>
      <c r="AK1622" s="50">
        <v>0</v>
      </c>
      <c r="AL1622" s="50">
        <v>0</v>
      </c>
      <c r="AM1622" s="50"/>
      <c r="AN1622" s="50"/>
      <c r="AO1622" s="50"/>
      <c r="AP1622" s="50"/>
      <c r="AQ1622" s="50"/>
      <c r="AR1622" s="50"/>
      <c r="AS1622" s="50"/>
      <c r="AT1622" s="50"/>
      <c r="AU1622" s="50"/>
      <c r="AV1622" s="50"/>
      <c r="AW1622" s="50"/>
      <c r="AX1622" s="50">
        <f t="shared" si="527"/>
        <v>23.896779435771911</v>
      </c>
      <c r="AY1622" s="50"/>
      <c r="AZ1622" s="50">
        <f t="shared" si="517"/>
        <v>566.21407725150459</v>
      </c>
      <c r="BA1622" s="50">
        <f t="shared" si="518"/>
        <v>919.20267107323605</v>
      </c>
      <c r="BB1622" s="50">
        <f t="shared" si="519"/>
        <v>951.4333286922988</v>
      </c>
      <c r="BC1622" s="17">
        <f t="shared" si="520"/>
        <v>19707</v>
      </c>
      <c r="BD1622" s="50">
        <f t="shared" si="521"/>
        <v>23.896779435771911</v>
      </c>
      <c r="BE1622" s="50">
        <f t="shared" si="522"/>
        <v>566.21407725150459</v>
      </c>
      <c r="BF1622" s="50">
        <f t="shared" si="528"/>
        <v>926.14598024093971</v>
      </c>
      <c r="BG1622" s="50"/>
      <c r="BH1622" s="17">
        <f t="shared" si="523"/>
        <v>0</v>
      </c>
      <c r="BI1622" s="17">
        <f t="shared" ref="BI1622:BI1685" si="531">BI1621+1</f>
        <v>1622</v>
      </c>
      <c r="BJ1622" s="17">
        <f t="shared" si="529"/>
        <v>1622</v>
      </c>
      <c r="BK1622" s="150">
        <f t="shared" si="530"/>
        <v>25761</v>
      </c>
      <c r="BL1622" s="50" t="e">
        <f t="shared" ca="1" si="524"/>
        <v>#NAME?</v>
      </c>
      <c r="BM1622" s="50" t="e">
        <f t="shared" ca="1" si="525"/>
        <v>#NAME?</v>
      </c>
      <c r="BN1622" s="50" t="e">
        <f t="shared" ca="1" si="526"/>
        <v>#NAME?</v>
      </c>
    </row>
    <row r="1623" spans="1:66" x14ac:dyDescent="0.35">
      <c r="A1623" s="48">
        <v>25762</v>
      </c>
      <c r="B1623" s="17">
        <v>1970</v>
      </c>
      <c r="C1623" s="17">
        <v>7</v>
      </c>
      <c r="D1623" s="17">
        <v>194</v>
      </c>
      <c r="E1623" s="17">
        <v>13</v>
      </c>
      <c r="F1623" s="17">
        <v>2</v>
      </c>
      <c r="G1623" s="50">
        <v>8.3000000000000007</v>
      </c>
      <c r="H1623" s="32">
        <v>4.3210891427652749</v>
      </c>
      <c r="I1623" s="50">
        <v>8.5</v>
      </c>
      <c r="J1623" s="13">
        <v>0</v>
      </c>
      <c r="K1623" s="13">
        <f t="shared" si="512"/>
        <v>0</v>
      </c>
      <c r="L1623" s="13">
        <f t="shared" si="513"/>
        <v>0</v>
      </c>
      <c r="M1623" s="13" t="e">
        <f ca="1">CalcTable[[#This Row],[IWC]]-AE1622</f>
        <v>#NAME?</v>
      </c>
      <c r="N1623" s="13" t="e">
        <f ca="1">IF(CalcTable[[#This Row],[Day of Year]]&lt;123,FCAP,AE1622)</f>
        <v>#NAME?</v>
      </c>
      <c r="O1623" s="17" t="e">
        <f ca="1">IF(IRR_DRIP,5,COUNTIF('IDET Wind Values'!C1607:G1607,"&lt;="&amp;IRR_MAXWIND))</f>
        <v>#NAME?</v>
      </c>
      <c r="P1623" s="13" t="e">
        <f ca="1">CalcTable[[#This Row],[ET_o]]*KL</f>
        <v>#NAME?</v>
      </c>
      <c r="Q1623" s="13" t="e">
        <f ca="1">IF(WILTPT&lt;=0,1,MAX(0,MIN(1,(CalcTable[[#This Row],[IWC]]-WILTPT)/(MAD-WILTPT))))</f>
        <v>#NAME?</v>
      </c>
      <c r="R1623" s="13" t="e">
        <f ca="1">CalcTable[[#This Row],[ETMult]]*CalcTable[[#This Row],[ETb]]</f>
        <v>#NAME?</v>
      </c>
      <c r="S1623" s="13" t="b">
        <f>INDEX(IRR_LIST,CalcTable[[#This Row],[Day of Week]]+1)</f>
        <v>0</v>
      </c>
      <c r="T1623" s="13">
        <f t="shared" ca="1" si="514"/>
        <v>13</v>
      </c>
      <c r="U1623" s="13" t="b">
        <f ca="1">IF(CalcTable[[#This Row],[IrrPrecip]]&gt;=IC_MM,FALSE,TRUE)</f>
        <v>0</v>
      </c>
      <c r="V1623" s="13" t="b">
        <f t="shared" si="515"/>
        <v>1</v>
      </c>
      <c r="W1623" s="13" t="e">
        <f ca="1">IF(AND(IRR_DRIP=FALSE,CalcTable[[#This Row],[IrrHours]]&lt;=0),FALSE,TRUE)</f>
        <v>#NAME?</v>
      </c>
      <c r="X1623" s="13" t="e">
        <f ca="1">AND(CalcTable[[#This Row],[IrrDay]],CalcTable[[#This Row],[IrrRain]],CalcTable[[#This Row],[IrrWarm]],CalcTable[[#This Row],[IrrWindy]])</f>
        <v>#NAME?</v>
      </c>
      <c r="Y1623" s="13" t="e">
        <f t="shared" ca="1" si="516"/>
        <v>#NAME?</v>
      </c>
      <c r="Z1623" s="13" t="e">
        <f ca="1">CalcTable[[#This Row],[IrrHours]]/5</f>
        <v>#NAME?</v>
      </c>
      <c r="AA1623" s="13" t="e">
        <f ca="1">IF(CalcTable[[#This Row],[IrrFlag]]=FALSE,0,MAX(0,CalcTable[[#This Row],[VolRednWind]]*(FCAP*IRR_TARGET-CalcTable[[#This Row],[IWC]])))</f>
        <v>#NAME?</v>
      </c>
      <c r="AB1623" s="13" t="e">
        <f ca="1">CalcTable[[#This Row],[IWC]]+CalcTable[[#This Row],[Eff Precip]]+CalcTable[[#This Row],[IrrAmt]]-CalcTable[[#This Row],[AET]]</f>
        <v>#NAME?</v>
      </c>
      <c r="AC1623" s="13" t="e">
        <f ca="1">IF(CalcTable[[#This Row],[PWC]]&gt;FCAP,MIN(24*PERC,MIN(SAT,CalcTable[[#This Row],[PWC]])-FCAP),0)</f>
        <v>#NAME?</v>
      </c>
      <c r="AD1623" s="13" t="e">
        <f ca="1">IF(CalcTable[[#This Row],[PWC]]&gt;SAT,CalcTable[[#This Row],[PWC]]-SAT,0)</f>
        <v>#NAME?</v>
      </c>
      <c r="AE1623" s="13" t="e">
        <f ca="1">CalcTable[[#This Row],[PWC]]-CalcTable[[#This Row],[PercAmt]]-CalcTable[[#This Row],[Runoff]]</f>
        <v>#NAME?</v>
      </c>
      <c r="AF1623" s="13" t="e">
        <f ca="1">CalcTable[[#This Row],[IrrAmt]]/1000*CUR_IRR_AREA*10000/IRR_EFF</f>
        <v>#NAME?</v>
      </c>
      <c r="AG1623" s="147"/>
      <c r="AH1623" s="13"/>
      <c r="AI1623" s="50">
        <v>0</v>
      </c>
      <c r="AJ1623" s="50">
        <v>0</v>
      </c>
      <c r="AK1623" s="50">
        <v>0</v>
      </c>
      <c r="AL1623" s="50">
        <v>0</v>
      </c>
      <c r="AM1623" s="50"/>
      <c r="AN1623" s="50"/>
      <c r="AO1623" s="50"/>
      <c r="AP1623" s="50"/>
      <c r="AQ1623" s="50"/>
      <c r="AR1623" s="50"/>
      <c r="AS1623" s="50"/>
      <c r="AT1623" s="50"/>
      <c r="AU1623" s="50"/>
      <c r="AV1623" s="50"/>
      <c r="AW1623" s="50"/>
      <c r="AX1623" s="50">
        <f t="shared" si="527"/>
        <v>0</v>
      </c>
      <c r="AY1623" s="50"/>
      <c r="AZ1623" s="50">
        <f t="shared" si="517"/>
        <v>0</v>
      </c>
      <c r="BA1623" s="50">
        <f t="shared" si="518"/>
        <v>0</v>
      </c>
      <c r="BB1623" s="50">
        <f t="shared" si="519"/>
        <v>0</v>
      </c>
      <c r="BC1623" s="17">
        <f t="shared" si="520"/>
        <v>19707</v>
      </c>
      <c r="BD1623" s="50">
        <f t="shared" si="521"/>
        <v>0</v>
      </c>
      <c r="BE1623" s="50">
        <f t="shared" si="522"/>
        <v>0</v>
      </c>
      <c r="BF1623" s="50">
        <f t="shared" si="528"/>
        <v>0</v>
      </c>
      <c r="BG1623" s="50"/>
      <c r="BH1623" s="17">
        <f t="shared" si="523"/>
        <v>0</v>
      </c>
      <c r="BI1623" s="17">
        <f t="shared" si="531"/>
        <v>1623</v>
      </c>
      <c r="BJ1623" s="17">
        <f t="shared" si="529"/>
        <v>1623</v>
      </c>
      <c r="BK1623" s="150">
        <f t="shared" si="530"/>
        <v>25762</v>
      </c>
      <c r="BL1623" s="50" t="e">
        <f t="shared" ca="1" si="524"/>
        <v>#NAME?</v>
      </c>
      <c r="BM1623" s="50" t="e">
        <f t="shared" ca="1" si="525"/>
        <v>#NAME?</v>
      </c>
      <c r="BN1623" s="50" t="e">
        <f t="shared" ca="1" si="526"/>
        <v>#NAME?</v>
      </c>
    </row>
    <row r="1624" spans="1:66" x14ac:dyDescent="0.35">
      <c r="A1624" s="48">
        <v>25763</v>
      </c>
      <c r="B1624" s="17">
        <v>1970</v>
      </c>
      <c r="C1624" s="17">
        <v>7</v>
      </c>
      <c r="D1624" s="17">
        <v>195</v>
      </c>
      <c r="E1624" s="17">
        <v>14</v>
      </c>
      <c r="F1624" s="17">
        <v>3</v>
      </c>
      <c r="G1624" s="50">
        <v>8.3000000000000007</v>
      </c>
      <c r="H1624" s="32">
        <v>5.692286310141446</v>
      </c>
      <c r="I1624" s="50">
        <v>0.5</v>
      </c>
      <c r="J1624" s="13">
        <v>0</v>
      </c>
      <c r="K1624" s="13">
        <f t="shared" si="512"/>
        <v>0</v>
      </c>
      <c r="L1624" s="13">
        <f t="shared" si="513"/>
        <v>0</v>
      </c>
      <c r="M1624" s="13" t="e">
        <f ca="1">CalcTable[[#This Row],[IWC]]-AE1623</f>
        <v>#NAME?</v>
      </c>
      <c r="N1624" s="13" t="e">
        <f ca="1">IF(CalcTable[[#This Row],[Day of Year]]&lt;123,FCAP,AE1623)</f>
        <v>#NAME?</v>
      </c>
      <c r="O1624" s="17" t="e">
        <f ca="1">IF(IRR_DRIP,5,COUNTIF('IDET Wind Values'!C1608:G1608,"&lt;="&amp;IRR_MAXWIND))</f>
        <v>#NAME?</v>
      </c>
      <c r="P1624" s="13" t="e">
        <f ca="1">CalcTable[[#This Row],[ET_o]]*KL</f>
        <v>#NAME?</v>
      </c>
      <c r="Q1624" s="13" t="e">
        <f ca="1">IF(WILTPT&lt;=0,1,MAX(0,MIN(1,(CalcTable[[#This Row],[IWC]]-WILTPT)/(MAD-WILTPT))))</f>
        <v>#NAME?</v>
      </c>
      <c r="R1624" s="13" t="e">
        <f ca="1">CalcTable[[#This Row],[ETMult]]*CalcTable[[#This Row],[ETb]]</f>
        <v>#NAME?</v>
      </c>
      <c r="S1624" s="13" t="b">
        <f>INDEX(IRR_LIST,CalcTable[[#This Row],[Day of Week]]+1)</f>
        <v>1</v>
      </c>
      <c r="T1624" s="13">
        <f t="shared" ca="1" si="514"/>
        <v>6.6</v>
      </c>
      <c r="U1624" s="13" t="b">
        <f ca="1">IF(CalcTable[[#This Row],[IrrPrecip]]&gt;=IC_MM,FALSE,TRUE)</f>
        <v>1</v>
      </c>
      <c r="V1624" s="13" t="b">
        <f t="shared" si="515"/>
        <v>1</v>
      </c>
      <c r="W1624" s="13" t="e">
        <f ca="1">IF(AND(IRR_DRIP=FALSE,CalcTable[[#This Row],[IrrHours]]&lt;=0),FALSE,TRUE)</f>
        <v>#NAME?</v>
      </c>
      <c r="X1624" s="13" t="e">
        <f ca="1">AND(CalcTable[[#This Row],[IrrDay]],CalcTable[[#This Row],[IrrRain]],CalcTable[[#This Row],[IrrWarm]],CalcTable[[#This Row],[IrrWindy]])</f>
        <v>#NAME?</v>
      </c>
      <c r="Y1624" s="13" t="e">
        <f t="shared" ca="1" si="516"/>
        <v>#NAME?</v>
      </c>
      <c r="Z1624" s="13" t="e">
        <f ca="1">CalcTable[[#This Row],[IrrHours]]/5</f>
        <v>#NAME?</v>
      </c>
      <c r="AA1624" s="13" t="e">
        <f ca="1">IF(CalcTable[[#This Row],[IrrFlag]]=FALSE,0,MAX(0,CalcTable[[#This Row],[VolRednWind]]*(FCAP*IRR_TARGET-CalcTable[[#This Row],[IWC]])))</f>
        <v>#NAME?</v>
      </c>
      <c r="AB1624" s="13" t="e">
        <f ca="1">CalcTable[[#This Row],[IWC]]+CalcTable[[#This Row],[Eff Precip]]+CalcTable[[#This Row],[IrrAmt]]-CalcTable[[#This Row],[AET]]</f>
        <v>#NAME?</v>
      </c>
      <c r="AC1624" s="13" t="e">
        <f ca="1">IF(CalcTable[[#This Row],[PWC]]&gt;FCAP,MIN(24*PERC,MIN(SAT,CalcTable[[#This Row],[PWC]])-FCAP),0)</f>
        <v>#NAME?</v>
      </c>
      <c r="AD1624" s="13" t="e">
        <f ca="1">IF(CalcTable[[#This Row],[PWC]]&gt;SAT,CalcTable[[#This Row],[PWC]]-SAT,0)</f>
        <v>#NAME?</v>
      </c>
      <c r="AE1624" s="13" t="e">
        <f ca="1">CalcTable[[#This Row],[PWC]]-CalcTable[[#This Row],[PercAmt]]-CalcTable[[#This Row],[Runoff]]</f>
        <v>#NAME?</v>
      </c>
      <c r="AF1624" s="13" t="e">
        <f ca="1">CalcTable[[#This Row],[IrrAmt]]/1000*CUR_IRR_AREA*10000/IRR_EFF</f>
        <v>#NAME?</v>
      </c>
      <c r="AG1624" s="147"/>
      <c r="AH1624" s="13"/>
      <c r="AI1624" s="50">
        <v>8.5926097948091851</v>
      </c>
      <c r="AJ1624" s="50">
        <v>13.293287606287159</v>
      </c>
      <c r="AK1624" s="50">
        <v>0</v>
      </c>
      <c r="AL1624" s="50">
        <v>0</v>
      </c>
      <c r="AM1624" s="50"/>
      <c r="AN1624" s="50"/>
      <c r="AO1624" s="50"/>
      <c r="AP1624" s="50"/>
      <c r="AQ1624" s="50"/>
      <c r="AR1624" s="50"/>
      <c r="AS1624" s="50"/>
      <c r="AT1624" s="50"/>
      <c r="AU1624" s="50"/>
      <c r="AV1624" s="50"/>
      <c r="AW1624" s="50"/>
      <c r="AX1624" s="50">
        <f t="shared" si="527"/>
        <v>21.885897401096344</v>
      </c>
      <c r="AY1624" s="50"/>
      <c r="AZ1624" s="50">
        <f t="shared" si="517"/>
        <v>515.96138010829145</v>
      </c>
      <c r="BA1624" s="50">
        <f t="shared" si="518"/>
        <v>837.26688595501048</v>
      </c>
      <c r="BB1624" s="50">
        <f t="shared" si="519"/>
        <v>866.59760413417314</v>
      </c>
      <c r="BC1624" s="17">
        <f t="shared" si="520"/>
        <v>19707</v>
      </c>
      <c r="BD1624" s="50">
        <f t="shared" si="521"/>
        <v>21.885897401096344</v>
      </c>
      <c r="BE1624" s="50">
        <f t="shared" si="522"/>
        <v>515.96138010829145</v>
      </c>
      <c r="BF1624" s="50">
        <f t="shared" si="528"/>
        <v>843.94856529609865</v>
      </c>
      <c r="BG1624" s="50"/>
      <c r="BH1624" s="17">
        <f t="shared" si="523"/>
        <v>0</v>
      </c>
      <c r="BI1624" s="17">
        <f t="shared" si="531"/>
        <v>1624</v>
      </c>
      <c r="BJ1624" s="17">
        <f t="shared" si="529"/>
        <v>1624</v>
      </c>
      <c r="BK1624" s="150">
        <f t="shared" si="530"/>
        <v>25763</v>
      </c>
      <c r="BL1624" s="50" t="e">
        <f t="shared" ca="1" si="524"/>
        <v>#NAME?</v>
      </c>
      <c r="BM1624" s="50" t="e">
        <f t="shared" ca="1" si="525"/>
        <v>#NAME?</v>
      </c>
      <c r="BN1624" s="50" t="e">
        <f t="shared" ca="1" si="526"/>
        <v>#NAME?</v>
      </c>
    </row>
    <row r="1625" spans="1:66" x14ac:dyDescent="0.35">
      <c r="A1625" s="48">
        <v>25764</v>
      </c>
      <c r="B1625" s="17">
        <v>1970</v>
      </c>
      <c r="C1625" s="17">
        <v>7</v>
      </c>
      <c r="D1625" s="17">
        <v>196</v>
      </c>
      <c r="E1625" s="17">
        <v>15</v>
      </c>
      <c r="F1625" s="17">
        <v>4</v>
      </c>
      <c r="G1625" s="50">
        <v>12.2</v>
      </c>
      <c r="H1625" s="32">
        <v>6.6812744927216547</v>
      </c>
      <c r="I1625" s="50">
        <v>6.333333333333333</v>
      </c>
      <c r="J1625" s="13">
        <v>0</v>
      </c>
      <c r="K1625" s="13">
        <f t="shared" si="512"/>
        <v>0</v>
      </c>
      <c r="L1625" s="13">
        <f t="shared" si="513"/>
        <v>0</v>
      </c>
      <c r="M1625" s="13" t="e">
        <f ca="1">CalcTable[[#This Row],[IWC]]-AE1624</f>
        <v>#NAME?</v>
      </c>
      <c r="N1625" s="13" t="e">
        <f ca="1">IF(CalcTable[[#This Row],[Day of Year]]&lt;123,FCAP,AE1624)</f>
        <v>#NAME?</v>
      </c>
      <c r="O1625" s="17" t="e">
        <f ca="1">IF(IRR_DRIP,5,COUNTIF('IDET Wind Values'!C1609:G1609,"&lt;="&amp;IRR_MAXWIND))</f>
        <v>#NAME?</v>
      </c>
      <c r="P1625" s="13" t="e">
        <f ca="1">CalcTable[[#This Row],[ET_o]]*KL</f>
        <v>#NAME?</v>
      </c>
      <c r="Q1625" s="13" t="e">
        <f ca="1">IF(WILTPT&lt;=0,1,MAX(0,MIN(1,(CalcTable[[#This Row],[IWC]]-WILTPT)/(MAD-WILTPT))))</f>
        <v>#NAME?</v>
      </c>
      <c r="R1625" s="13" t="e">
        <f ca="1">CalcTable[[#This Row],[ETMult]]*CalcTable[[#This Row],[ETb]]</f>
        <v>#NAME?</v>
      </c>
      <c r="S1625" s="13" t="b">
        <f>INDEX(IRR_LIST,CalcTable[[#This Row],[Day of Week]]+1)</f>
        <v>0</v>
      </c>
      <c r="T1625" s="13">
        <f t="shared" ca="1" si="514"/>
        <v>0</v>
      </c>
      <c r="U1625" s="13" t="b">
        <f ca="1">IF(CalcTable[[#This Row],[IrrPrecip]]&gt;=IC_MM,FALSE,TRUE)</f>
        <v>1</v>
      </c>
      <c r="V1625" s="13" t="b">
        <f t="shared" si="515"/>
        <v>1</v>
      </c>
      <c r="W1625" s="13" t="e">
        <f ca="1">IF(AND(IRR_DRIP=FALSE,CalcTable[[#This Row],[IrrHours]]&lt;=0),FALSE,TRUE)</f>
        <v>#NAME?</v>
      </c>
      <c r="X1625" s="13" t="e">
        <f ca="1">AND(CalcTable[[#This Row],[IrrDay]],CalcTable[[#This Row],[IrrRain]],CalcTable[[#This Row],[IrrWarm]],CalcTable[[#This Row],[IrrWindy]])</f>
        <v>#NAME?</v>
      </c>
      <c r="Y1625" s="13" t="e">
        <f t="shared" ca="1" si="516"/>
        <v>#NAME?</v>
      </c>
      <c r="Z1625" s="13" t="e">
        <f ca="1">CalcTable[[#This Row],[IrrHours]]/5</f>
        <v>#NAME?</v>
      </c>
      <c r="AA1625" s="13" t="e">
        <f ca="1">IF(CalcTable[[#This Row],[IrrFlag]]=FALSE,0,MAX(0,CalcTable[[#This Row],[VolRednWind]]*(FCAP*IRR_TARGET-CalcTable[[#This Row],[IWC]])))</f>
        <v>#NAME?</v>
      </c>
      <c r="AB1625" s="13" t="e">
        <f ca="1">CalcTable[[#This Row],[IWC]]+CalcTable[[#This Row],[Eff Precip]]+CalcTable[[#This Row],[IrrAmt]]-CalcTable[[#This Row],[AET]]</f>
        <v>#NAME?</v>
      </c>
      <c r="AC1625" s="13" t="e">
        <f ca="1">IF(CalcTable[[#This Row],[PWC]]&gt;FCAP,MIN(24*PERC,MIN(SAT,CalcTable[[#This Row],[PWC]])-FCAP),0)</f>
        <v>#NAME?</v>
      </c>
      <c r="AD1625" s="13" t="e">
        <f ca="1">IF(CalcTable[[#This Row],[PWC]]&gt;SAT,CalcTable[[#This Row],[PWC]]-SAT,0)</f>
        <v>#NAME?</v>
      </c>
      <c r="AE1625" s="13" t="e">
        <f ca="1">CalcTable[[#This Row],[PWC]]-CalcTable[[#This Row],[PercAmt]]-CalcTable[[#This Row],[Runoff]]</f>
        <v>#NAME?</v>
      </c>
      <c r="AF1625" s="13" t="e">
        <f ca="1">CalcTable[[#This Row],[IrrAmt]]/1000*CUR_IRR_AREA*10000/IRR_EFF</f>
        <v>#NAME?</v>
      </c>
      <c r="AG1625" s="147"/>
      <c r="AH1625" s="13"/>
      <c r="AI1625" s="50">
        <v>0</v>
      </c>
      <c r="AJ1625" s="50">
        <v>0</v>
      </c>
      <c r="AK1625" s="50">
        <v>9.0491170417292714</v>
      </c>
      <c r="AL1625" s="50">
        <v>10.584915572701995</v>
      </c>
      <c r="AM1625" s="50"/>
      <c r="AN1625" s="50"/>
      <c r="AO1625" s="50"/>
      <c r="AP1625" s="50"/>
      <c r="AQ1625" s="50"/>
      <c r="AR1625" s="50"/>
      <c r="AS1625" s="50"/>
      <c r="AT1625" s="50"/>
      <c r="AU1625" s="50"/>
      <c r="AV1625" s="50"/>
      <c r="AW1625" s="50"/>
      <c r="AX1625" s="50">
        <f t="shared" si="527"/>
        <v>19.634032614431266</v>
      </c>
      <c r="AY1625" s="50"/>
      <c r="AZ1625" s="50">
        <f t="shared" si="517"/>
        <v>443.21124007795459</v>
      </c>
      <c r="BA1625" s="50">
        <f t="shared" si="518"/>
        <v>682.40460773907284</v>
      </c>
      <c r="BB1625" s="50">
        <f t="shared" si="519"/>
        <v>703.50990488564219</v>
      </c>
      <c r="BC1625" s="17">
        <f t="shared" si="520"/>
        <v>19707</v>
      </c>
      <c r="BD1625" s="50">
        <f t="shared" si="521"/>
        <v>19.634032614431266</v>
      </c>
      <c r="BE1625" s="50">
        <f t="shared" si="522"/>
        <v>443.21124007795459</v>
      </c>
      <c r="BF1625" s="50">
        <f t="shared" si="528"/>
        <v>724.95249568560416</v>
      </c>
      <c r="BG1625" s="50"/>
      <c r="BH1625" s="17">
        <f t="shared" si="523"/>
        <v>0</v>
      </c>
      <c r="BI1625" s="17">
        <f t="shared" si="531"/>
        <v>1625</v>
      </c>
      <c r="BJ1625" s="17">
        <f t="shared" si="529"/>
        <v>1625</v>
      </c>
      <c r="BK1625" s="150">
        <f t="shared" si="530"/>
        <v>25764</v>
      </c>
      <c r="BL1625" s="50" t="e">
        <f t="shared" ca="1" si="524"/>
        <v>#NAME?</v>
      </c>
      <c r="BM1625" s="50" t="e">
        <f t="shared" ca="1" si="525"/>
        <v>#NAME?</v>
      </c>
      <c r="BN1625" s="50" t="e">
        <f t="shared" ca="1" si="526"/>
        <v>#NAME?</v>
      </c>
    </row>
    <row r="1626" spans="1:66" x14ac:dyDescent="0.35">
      <c r="A1626" s="48">
        <v>25765</v>
      </c>
      <c r="B1626" s="17">
        <v>1970</v>
      </c>
      <c r="C1626" s="17">
        <v>7</v>
      </c>
      <c r="D1626" s="17">
        <v>197</v>
      </c>
      <c r="E1626" s="17">
        <v>16</v>
      </c>
      <c r="F1626" s="17">
        <v>5</v>
      </c>
      <c r="G1626" s="50">
        <v>14.4</v>
      </c>
      <c r="H1626" s="32">
        <v>6.901507917011517</v>
      </c>
      <c r="I1626" s="50">
        <v>3.5</v>
      </c>
      <c r="J1626" s="13">
        <v>0</v>
      </c>
      <c r="K1626" s="13">
        <f t="shared" si="512"/>
        <v>0</v>
      </c>
      <c r="L1626" s="13">
        <f t="shared" si="513"/>
        <v>0</v>
      </c>
      <c r="M1626" s="13" t="e">
        <f ca="1">CalcTable[[#This Row],[IWC]]-AE1625</f>
        <v>#NAME?</v>
      </c>
      <c r="N1626" s="13" t="e">
        <f ca="1">IF(CalcTable[[#This Row],[Day of Year]]&lt;123,FCAP,AE1625)</f>
        <v>#NAME?</v>
      </c>
      <c r="O1626" s="17" t="e">
        <f ca="1">IF(IRR_DRIP,5,COUNTIF('IDET Wind Values'!C1610:G1610,"&lt;="&amp;IRR_MAXWIND))</f>
        <v>#NAME?</v>
      </c>
      <c r="P1626" s="13" t="e">
        <f ca="1">CalcTable[[#This Row],[ET_o]]*KL</f>
        <v>#NAME?</v>
      </c>
      <c r="Q1626" s="13" t="e">
        <f ca="1">IF(WILTPT&lt;=0,1,MAX(0,MIN(1,(CalcTable[[#This Row],[IWC]]-WILTPT)/(MAD-WILTPT))))</f>
        <v>#NAME?</v>
      </c>
      <c r="R1626" s="13" t="e">
        <f ca="1">CalcTable[[#This Row],[ETMult]]*CalcTable[[#This Row],[ETb]]</f>
        <v>#NAME?</v>
      </c>
      <c r="S1626" s="13" t="b">
        <f>INDEX(IRR_LIST,CalcTable[[#This Row],[Day of Week]]+1)</f>
        <v>1</v>
      </c>
      <c r="T1626" s="13">
        <f t="shared" ca="1" si="514"/>
        <v>0</v>
      </c>
      <c r="U1626" s="13" t="b">
        <f ca="1">IF(CalcTable[[#This Row],[IrrPrecip]]&gt;=IC_MM,FALSE,TRUE)</f>
        <v>1</v>
      </c>
      <c r="V1626" s="13" t="b">
        <f t="shared" si="515"/>
        <v>1</v>
      </c>
      <c r="W1626" s="13" t="e">
        <f ca="1">IF(AND(IRR_DRIP=FALSE,CalcTable[[#This Row],[IrrHours]]&lt;=0),FALSE,TRUE)</f>
        <v>#NAME?</v>
      </c>
      <c r="X1626" s="13" t="e">
        <f ca="1">AND(CalcTable[[#This Row],[IrrDay]],CalcTable[[#This Row],[IrrRain]],CalcTable[[#This Row],[IrrWarm]],CalcTable[[#This Row],[IrrWindy]])</f>
        <v>#NAME?</v>
      </c>
      <c r="Y1626" s="13" t="e">
        <f t="shared" ca="1" si="516"/>
        <v>#NAME?</v>
      </c>
      <c r="Z1626" s="13" t="e">
        <f ca="1">CalcTable[[#This Row],[IrrHours]]/5</f>
        <v>#NAME?</v>
      </c>
      <c r="AA1626" s="13" t="e">
        <f ca="1">IF(CalcTable[[#This Row],[IrrFlag]]=FALSE,0,MAX(0,CalcTable[[#This Row],[VolRednWind]]*(FCAP*IRR_TARGET-CalcTable[[#This Row],[IWC]])))</f>
        <v>#NAME?</v>
      </c>
      <c r="AB1626" s="13" t="e">
        <f ca="1">CalcTable[[#This Row],[IWC]]+CalcTable[[#This Row],[Eff Precip]]+CalcTable[[#This Row],[IrrAmt]]-CalcTable[[#This Row],[AET]]</f>
        <v>#NAME?</v>
      </c>
      <c r="AC1626" s="13" t="e">
        <f ca="1">IF(CalcTable[[#This Row],[PWC]]&gt;FCAP,MIN(24*PERC,MIN(SAT,CalcTable[[#This Row],[PWC]])-FCAP),0)</f>
        <v>#NAME?</v>
      </c>
      <c r="AD1626" s="13" t="e">
        <f ca="1">IF(CalcTable[[#This Row],[PWC]]&gt;SAT,CalcTable[[#This Row],[PWC]]-SAT,0)</f>
        <v>#NAME?</v>
      </c>
      <c r="AE1626" s="13" t="e">
        <f ca="1">CalcTable[[#This Row],[PWC]]-CalcTable[[#This Row],[PercAmt]]-CalcTable[[#This Row],[Runoff]]</f>
        <v>#NAME?</v>
      </c>
      <c r="AF1626" s="13" t="e">
        <f ca="1">CalcTable[[#This Row],[IrrAmt]]/1000*CUR_IRR_AREA*10000/IRR_EFF</f>
        <v>#NAME?</v>
      </c>
      <c r="AG1626" s="147"/>
      <c r="AH1626" s="13"/>
      <c r="AI1626" s="50">
        <v>0</v>
      </c>
      <c r="AJ1626" s="50">
        <v>0</v>
      </c>
      <c r="AK1626" s="50">
        <v>0</v>
      </c>
      <c r="AL1626" s="50">
        <v>0</v>
      </c>
      <c r="AM1626" s="50"/>
      <c r="AN1626" s="50"/>
      <c r="AO1626" s="50"/>
      <c r="AP1626" s="50"/>
      <c r="AQ1626" s="50"/>
      <c r="AR1626" s="50"/>
      <c r="AS1626" s="50"/>
      <c r="AT1626" s="50"/>
      <c r="AU1626" s="50"/>
      <c r="AV1626" s="50"/>
      <c r="AW1626" s="50"/>
      <c r="AX1626" s="50">
        <f t="shared" si="527"/>
        <v>0</v>
      </c>
      <c r="AY1626" s="50"/>
      <c r="AZ1626" s="50">
        <f t="shared" si="517"/>
        <v>0</v>
      </c>
      <c r="BA1626" s="50">
        <f t="shared" si="518"/>
        <v>0</v>
      </c>
      <c r="BB1626" s="50">
        <f t="shared" si="519"/>
        <v>0</v>
      </c>
      <c r="BC1626" s="17">
        <f t="shared" si="520"/>
        <v>19707</v>
      </c>
      <c r="BD1626" s="50">
        <f t="shared" si="521"/>
        <v>0</v>
      </c>
      <c r="BE1626" s="50">
        <f t="shared" si="522"/>
        <v>0</v>
      </c>
      <c r="BF1626" s="50">
        <f t="shared" si="528"/>
        <v>0</v>
      </c>
      <c r="BG1626" s="50"/>
      <c r="BH1626" s="17">
        <f t="shared" si="523"/>
        <v>0</v>
      </c>
      <c r="BI1626" s="17">
        <f t="shared" si="531"/>
        <v>1626</v>
      </c>
      <c r="BJ1626" s="17">
        <f t="shared" si="529"/>
        <v>1626</v>
      </c>
      <c r="BK1626" s="150">
        <f t="shared" si="530"/>
        <v>25765</v>
      </c>
      <c r="BL1626" s="50" t="e">
        <f t="shared" ca="1" si="524"/>
        <v>#NAME?</v>
      </c>
      <c r="BM1626" s="50" t="e">
        <f t="shared" ca="1" si="525"/>
        <v>#NAME?</v>
      </c>
      <c r="BN1626" s="50" t="e">
        <f t="shared" ca="1" si="526"/>
        <v>#NAME?</v>
      </c>
    </row>
    <row r="1627" spans="1:66" x14ac:dyDescent="0.35">
      <c r="A1627" s="48">
        <v>25766</v>
      </c>
      <c r="B1627" s="17">
        <v>1970</v>
      </c>
      <c r="C1627" s="17">
        <v>7</v>
      </c>
      <c r="D1627" s="17">
        <v>198</v>
      </c>
      <c r="E1627" s="17">
        <v>17</v>
      </c>
      <c r="F1627" s="17">
        <v>6</v>
      </c>
      <c r="G1627" s="50">
        <v>16.100000000000001</v>
      </c>
      <c r="H1627" s="32">
        <v>5.467329491484004</v>
      </c>
      <c r="I1627" s="50">
        <v>15.166666666666666</v>
      </c>
      <c r="J1627" s="13">
        <v>6.6</v>
      </c>
      <c r="K1627" s="13">
        <f t="shared" si="512"/>
        <v>6.6</v>
      </c>
      <c r="L1627" s="13">
        <f t="shared" si="513"/>
        <v>1.1999999999999997</v>
      </c>
      <c r="M1627" s="13" t="e">
        <f ca="1">CalcTable[[#This Row],[IWC]]-AE1626</f>
        <v>#NAME?</v>
      </c>
      <c r="N1627" s="13" t="e">
        <f ca="1">IF(CalcTable[[#This Row],[Day of Year]]&lt;123,FCAP,AE1626)</f>
        <v>#NAME?</v>
      </c>
      <c r="O1627" s="17" t="e">
        <f ca="1">IF(IRR_DRIP,5,COUNTIF('IDET Wind Values'!C1611:G1611,"&lt;="&amp;IRR_MAXWIND))</f>
        <v>#NAME?</v>
      </c>
      <c r="P1627" s="13" t="e">
        <f ca="1">CalcTable[[#This Row],[ET_o]]*KL</f>
        <v>#NAME?</v>
      </c>
      <c r="Q1627" s="13" t="e">
        <f ca="1">IF(WILTPT&lt;=0,1,MAX(0,MIN(1,(CalcTable[[#This Row],[IWC]]-WILTPT)/(MAD-WILTPT))))</f>
        <v>#NAME?</v>
      </c>
      <c r="R1627" s="13" t="e">
        <f ca="1">CalcTable[[#This Row],[ETMult]]*CalcTable[[#This Row],[ETb]]</f>
        <v>#NAME?</v>
      </c>
      <c r="S1627" s="13" t="b">
        <f>INDEX(IRR_LIST,CalcTable[[#This Row],[Day of Week]]+1)</f>
        <v>0</v>
      </c>
      <c r="T1627" s="13">
        <f t="shared" ca="1" si="514"/>
        <v>0</v>
      </c>
      <c r="U1627" s="13" t="b">
        <f ca="1">IF(CalcTable[[#This Row],[IrrPrecip]]&gt;=IC_MM,FALSE,TRUE)</f>
        <v>1</v>
      </c>
      <c r="V1627" s="13" t="b">
        <f t="shared" si="515"/>
        <v>1</v>
      </c>
      <c r="W1627" s="13" t="e">
        <f ca="1">IF(AND(IRR_DRIP=FALSE,CalcTable[[#This Row],[IrrHours]]&lt;=0),FALSE,TRUE)</f>
        <v>#NAME?</v>
      </c>
      <c r="X1627" s="13" t="e">
        <f ca="1">AND(CalcTable[[#This Row],[IrrDay]],CalcTable[[#This Row],[IrrRain]],CalcTable[[#This Row],[IrrWarm]],CalcTable[[#This Row],[IrrWindy]])</f>
        <v>#NAME?</v>
      </c>
      <c r="Y1627" s="13" t="e">
        <f t="shared" ca="1" si="516"/>
        <v>#NAME?</v>
      </c>
      <c r="Z1627" s="13" t="e">
        <f ca="1">CalcTable[[#This Row],[IrrHours]]/5</f>
        <v>#NAME?</v>
      </c>
      <c r="AA1627" s="13" t="e">
        <f ca="1">IF(CalcTable[[#This Row],[IrrFlag]]=FALSE,0,MAX(0,CalcTable[[#This Row],[VolRednWind]]*(FCAP*IRR_TARGET-CalcTable[[#This Row],[IWC]])))</f>
        <v>#NAME?</v>
      </c>
      <c r="AB1627" s="13" t="e">
        <f ca="1">CalcTable[[#This Row],[IWC]]+CalcTable[[#This Row],[Eff Precip]]+CalcTable[[#This Row],[IrrAmt]]-CalcTable[[#This Row],[AET]]</f>
        <v>#NAME?</v>
      </c>
      <c r="AC1627" s="13" t="e">
        <f ca="1">IF(CalcTable[[#This Row],[PWC]]&gt;FCAP,MIN(24*PERC,MIN(SAT,CalcTable[[#This Row],[PWC]])-FCAP),0)</f>
        <v>#NAME?</v>
      </c>
      <c r="AD1627" s="13" t="e">
        <f ca="1">IF(CalcTable[[#This Row],[PWC]]&gt;SAT,CalcTable[[#This Row],[PWC]]-SAT,0)</f>
        <v>#NAME?</v>
      </c>
      <c r="AE1627" s="13" t="e">
        <f ca="1">CalcTable[[#This Row],[PWC]]-CalcTable[[#This Row],[PercAmt]]-CalcTable[[#This Row],[Runoff]]</f>
        <v>#NAME?</v>
      </c>
      <c r="AF1627" s="13" t="e">
        <f ca="1">CalcTable[[#This Row],[IrrAmt]]/1000*CUR_IRR_AREA*10000/IRR_EFF</f>
        <v>#NAME?</v>
      </c>
      <c r="AG1627" s="147"/>
      <c r="AH1627" s="13"/>
      <c r="AI1627" s="50">
        <v>0</v>
      </c>
      <c r="AJ1627" s="50">
        <v>0</v>
      </c>
      <c r="AK1627" s="50">
        <v>0</v>
      </c>
      <c r="AL1627" s="50">
        <v>6.0758293543563369</v>
      </c>
      <c r="AM1627" s="50"/>
      <c r="AN1627" s="50"/>
      <c r="AO1627" s="50"/>
      <c r="AP1627" s="50"/>
      <c r="AQ1627" s="50"/>
      <c r="AR1627" s="50"/>
      <c r="AS1627" s="50"/>
      <c r="AT1627" s="50"/>
      <c r="AU1627" s="50"/>
      <c r="AV1627" s="50"/>
      <c r="AW1627" s="50"/>
      <c r="AX1627" s="50">
        <f t="shared" si="527"/>
        <v>6.0758293543563369</v>
      </c>
      <c r="AY1627" s="50"/>
      <c r="AZ1627" s="50">
        <f t="shared" si="517"/>
        <v>178.22432772778589</v>
      </c>
      <c r="BA1627" s="50">
        <f t="shared" si="518"/>
        <v>274.40888554913067</v>
      </c>
      <c r="BB1627" s="50">
        <f t="shared" si="519"/>
        <v>282.89575829807285</v>
      </c>
      <c r="BC1627" s="17">
        <f t="shared" si="520"/>
        <v>19707</v>
      </c>
      <c r="BD1627" s="50">
        <f t="shared" si="521"/>
        <v>6.0758293543563369</v>
      </c>
      <c r="BE1627" s="50">
        <f t="shared" si="522"/>
        <v>178.22432772778589</v>
      </c>
      <c r="BF1627" s="50">
        <f t="shared" si="528"/>
        <v>291.51826374128558</v>
      </c>
      <c r="BG1627" s="50"/>
      <c r="BH1627" s="17">
        <f t="shared" si="523"/>
        <v>0</v>
      </c>
      <c r="BI1627" s="17">
        <f t="shared" si="531"/>
        <v>1627</v>
      </c>
      <c r="BJ1627" s="17">
        <f t="shared" si="529"/>
        <v>1627</v>
      </c>
      <c r="BK1627" s="150">
        <f t="shared" si="530"/>
        <v>25766</v>
      </c>
      <c r="BL1627" s="50" t="e">
        <f t="shared" ca="1" si="524"/>
        <v>#NAME?</v>
      </c>
      <c r="BM1627" s="50" t="e">
        <f t="shared" ca="1" si="525"/>
        <v>#NAME?</v>
      </c>
      <c r="BN1627" s="50" t="e">
        <f t="shared" ca="1" si="526"/>
        <v>#NAME?</v>
      </c>
    </row>
    <row r="1628" spans="1:66" x14ac:dyDescent="0.35">
      <c r="A1628" s="48">
        <v>25767</v>
      </c>
      <c r="B1628" s="17">
        <v>1970</v>
      </c>
      <c r="C1628" s="17">
        <v>7</v>
      </c>
      <c r="D1628" s="17">
        <v>199</v>
      </c>
      <c r="E1628" s="17">
        <v>18</v>
      </c>
      <c r="F1628" s="17">
        <v>7</v>
      </c>
      <c r="G1628" s="50">
        <v>12.8</v>
      </c>
      <c r="H1628" s="32">
        <v>4.1764931632061577</v>
      </c>
      <c r="I1628" s="50">
        <v>28.666666666666668</v>
      </c>
      <c r="J1628" s="13">
        <v>0</v>
      </c>
      <c r="K1628" s="13">
        <f t="shared" si="512"/>
        <v>0</v>
      </c>
      <c r="L1628" s="13">
        <f t="shared" si="513"/>
        <v>0</v>
      </c>
      <c r="M1628" s="13" t="e">
        <f ca="1">CalcTable[[#This Row],[IWC]]-AE1627</f>
        <v>#NAME?</v>
      </c>
      <c r="N1628" s="13" t="e">
        <f ca="1">IF(CalcTable[[#This Row],[Day of Year]]&lt;123,FCAP,AE1627)</f>
        <v>#NAME?</v>
      </c>
      <c r="O1628" s="17" t="e">
        <f ca="1">IF(IRR_DRIP,5,COUNTIF('IDET Wind Values'!C1612:G1612,"&lt;="&amp;IRR_MAXWIND))</f>
        <v>#NAME?</v>
      </c>
      <c r="P1628" s="13" t="e">
        <f ca="1">CalcTable[[#This Row],[ET_o]]*KL</f>
        <v>#NAME?</v>
      </c>
      <c r="Q1628" s="13" t="e">
        <f ca="1">IF(WILTPT&lt;=0,1,MAX(0,MIN(1,(CalcTable[[#This Row],[IWC]]-WILTPT)/(MAD-WILTPT))))</f>
        <v>#NAME?</v>
      </c>
      <c r="R1628" s="13" t="e">
        <f ca="1">CalcTable[[#This Row],[ETMult]]*CalcTable[[#This Row],[ETb]]</f>
        <v>#NAME?</v>
      </c>
      <c r="S1628" s="13" t="b">
        <f>INDEX(IRR_LIST,CalcTable[[#This Row],[Day of Week]]+1)</f>
        <v>0</v>
      </c>
      <c r="T1628" s="13">
        <f t="shared" ca="1" si="514"/>
        <v>6.6</v>
      </c>
      <c r="U1628" s="13" t="b">
        <f ca="1">IF(CalcTable[[#This Row],[IrrPrecip]]&gt;=IC_MM,FALSE,TRUE)</f>
        <v>1</v>
      </c>
      <c r="V1628" s="13" t="b">
        <f t="shared" si="515"/>
        <v>1</v>
      </c>
      <c r="W1628" s="13" t="e">
        <f ca="1">IF(AND(IRR_DRIP=FALSE,CalcTable[[#This Row],[IrrHours]]&lt;=0),FALSE,TRUE)</f>
        <v>#NAME?</v>
      </c>
      <c r="X1628" s="13" t="e">
        <f ca="1">AND(CalcTable[[#This Row],[IrrDay]],CalcTable[[#This Row],[IrrRain]],CalcTable[[#This Row],[IrrWarm]],CalcTable[[#This Row],[IrrWindy]])</f>
        <v>#NAME?</v>
      </c>
      <c r="Y1628" s="13" t="e">
        <f t="shared" ca="1" si="516"/>
        <v>#NAME?</v>
      </c>
      <c r="Z1628" s="13" t="e">
        <f ca="1">CalcTable[[#This Row],[IrrHours]]/5</f>
        <v>#NAME?</v>
      </c>
      <c r="AA1628" s="13" t="e">
        <f ca="1">IF(CalcTable[[#This Row],[IrrFlag]]=FALSE,0,MAX(0,CalcTable[[#This Row],[VolRednWind]]*(FCAP*IRR_TARGET-CalcTable[[#This Row],[IWC]])))</f>
        <v>#NAME?</v>
      </c>
      <c r="AB1628" s="13" t="e">
        <f ca="1">CalcTable[[#This Row],[IWC]]+CalcTable[[#This Row],[Eff Precip]]+CalcTable[[#This Row],[IrrAmt]]-CalcTable[[#This Row],[AET]]</f>
        <v>#NAME?</v>
      </c>
      <c r="AC1628" s="13" t="e">
        <f ca="1">IF(CalcTable[[#This Row],[PWC]]&gt;FCAP,MIN(24*PERC,MIN(SAT,CalcTable[[#This Row],[PWC]])-FCAP),0)</f>
        <v>#NAME?</v>
      </c>
      <c r="AD1628" s="13" t="e">
        <f ca="1">IF(CalcTable[[#This Row],[PWC]]&gt;SAT,CalcTable[[#This Row],[PWC]]-SAT,0)</f>
        <v>#NAME?</v>
      </c>
      <c r="AE1628" s="13" t="e">
        <f ca="1">CalcTable[[#This Row],[PWC]]-CalcTable[[#This Row],[PercAmt]]-CalcTable[[#This Row],[Runoff]]</f>
        <v>#NAME?</v>
      </c>
      <c r="AF1628" s="13" t="e">
        <f ca="1">CalcTable[[#This Row],[IrrAmt]]/1000*CUR_IRR_AREA*10000/IRR_EFF</f>
        <v>#NAME?</v>
      </c>
      <c r="AG1628" s="147"/>
      <c r="AH1628" s="13"/>
      <c r="AI1628" s="50">
        <v>0</v>
      </c>
      <c r="AJ1628" s="50">
        <v>0</v>
      </c>
      <c r="AK1628" s="50">
        <v>0</v>
      </c>
      <c r="AL1628" s="50">
        <v>0</v>
      </c>
      <c r="AM1628" s="50"/>
      <c r="AN1628" s="50"/>
      <c r="AO1628" s="50"/>
      <c r="AP1628" s="50"/>
      <c r="AQ1628" s="50"/>
      <c r="AR1628" s="50"/>
      <c r="AS1628" s="50"/>
      <c r="AT1628" s="50"/>
      <c r="AU1628" s="50"/>
      <c r="AV1628" s="50"/>
      <c r="AW1628" s="50"/>
      <c r="AX1628" s="50">
        <f t="shared" si="527"/>
        <v>0</v>
      </c>
      <c r="AY1628" s="50"/>
      <c r="AZ1628" s="50">
        <f t="shared" si="517"/>
        <v>0</v>
      </c>
      <c r="BA1628" s="50">
        <f t="shared" si="518"/>
        <v>0</v>
      </c>
      <c r="BB1628" s="50">
        <f t="shared" si="519"/>
        <v>0</v>
      </c>
      <c r="BC1628" s="17">
        <f t="shared" si="520"/>
        <v>19707</v>
      </c>
      <c r="BD1628" s="50">
        <f t="shared" si="521"/>
        <v>0</v>
      </c>
      <c r="BE1628" s="50">
        <f t="shared" si="522"/>
        <v>0</v>
      </c>
      <c r="BF1628" s="50">
        <f t="shared" si="528"/>
        <v>0</v>
      </c>
      <c r="BG1628" s="50"/>
      <c r="BH1628" s="17">
        <f t="shared" si="523"/>
        <v>0</v>
      </c>
      <c r="BI1628" s="17">
        <f t="shared" si="531"/>
        <v>1628</v>
      </c>
      <c r="BJ1628" s="17">
        <f t="shared" si="529"/>
        <v>1628</v>
      </c>
      <c r="BK1628" s="150">
        <f t="shared" si="530"/>
        <v>25767</v>
      </c>
      <c r="BL1628" s="50" t="e">
        <f t="shared" ca="1" si="524"/>
        <v>#NAME?</v>
      </c>
      <c r="BM1628" s="50" t="e">
        <f t="shared" ca="1" si="525"/>
        <v>#NAME?</v>
      </c>
      <c r="BN1628" s="50" t="e">
        <f t="shared" ca="1" si="526"/>
        <v>#NAME?</v>
      </c>
    </row>
    <row r="1629" spans="1:66" x14ac:dyDescent="0.35">
      <c r="A1629" s="48">
        <v>25768</v>
      </c>
      <c r="B1629" s="17">
        <v>1970</v>
      </c>
      <c r="C1629" s="17">
        <v>7</v>
      </c>
      <c r="D1629" s="17">
        <v>200</v>
      </c>
      <c r="E1629" s="17">
        <v>19</v>
      </c>
      <c r="F1629" s="17">
        <v>1</v>
      </c>
      <c r="G1629" s="50">
        <v>12.2</v>
      </c>
      <c r="H1629" s="32">
        <v>5.5982802650849735</v>
      </c>
      <c r="I1629" s="50">
        <v>19.833333333333332</v>
      </c>
      <c r="J1629" s="13">
        <v>0</v>
      </c>
      <c r="K1629" s="13">
        <f t="shared" si="512"/>
        <v>0</v>
      </c>
      <c r="L1629" s="13">
        <f t="shared" si="513"/>
        <v>0</v>
      </c>
      <c r="M1629" s="13" t="e">
        <f ca="1">CalcTable[[#This Row],[IWC]]-AE1628</f>
        <v>#NAME?</v>
      </c>
      <c r="N1629" s="13" t="e">
        <f ca="1">IF(CalcTable[[#This Row],[Day of Year]]&lt;123,FCAP,AE1628)</f>
        <v>#NAME?</v>
      </c>
      <c r="O1629" s="17" t="e">
        <f ca="1">IF(IRR_DRIP,5,COUNTIF('IDET Wind Values'!C1613:G1613,"&lt;="&amp;IRR_MAXWIND))</f>
        <v>#NAME?</v>
      </c>
      <c r="P1629" s="13" t="e">
        <f ca="1">CalcTable[[#This Row],[ET_o]]*KL</f>
        <v>#NAME?</v>
      </c>
      <c r="Q1629" s="13" t="e">
        <f ca="1">IF(WILTPT&lt;=0,1,MAX(0,MIN(1,(CalcTable[[#This Row],[IWC]]-WILTPT)/(MAD-WILTPT))))</f>
        <v>#NAME?</v>
      </c>
      <c r="R1629" s="13" t="e">
        <f ca="1">CalcTable[[#This Row],[ETMult]]*CalcTable[[#This Row],[ETb]]</f>
        <v>#NAME?</v>
      </c>
      <c r="S1629" s="13" t="b">
        <f>INDEX(IRR_LIST,CalcTable[[#This Row],[Day of Week]]+1)</f>
        <v>1</v>
      </c>
      <c r="T1629" s="13">
        <f t="shared" ca="1" si="514"/>
        <v>6.6</v>
      </c>
      <c r="U1629" s="13" t="b">
        <f ca="1">IF(CalcTable[[#This Row],[IrrPrecip]]&gt;=IC_MM,FALSE,TRUE)</f>
        <v>1</v>
      </c>
      <c r="V1629" s="13" t="b">
        <f t="shared" si="515"/>
        <v>1</v>
      </c>
      <c r="W1629" s="13" t="e">
        <f ca="1">IF(AND(IRR_DRIP=FALSE,CalcTable[[#This Row],[IrrHours]]&lt;=0),FALSE,TRUE)</f>
        <v>#NAME?</v>
      </c>
      <c r="X1629" s="13" t="e">
        <f ca="1">AND(CalcTable[[#This Row],[IrrDay]],CalcTable[[#This Row],[IrrRain]],CalcTable[[#This Row],[IrrWarm]],CalcTable[[#This Row],[IrrWindy]])</f>
        <v>#NAME?</v>
      </c>
      <c r="Y1629" s="13" t="e">
        <f t="shared" ca="1" si="516"/>
        <v>#NAME?</v>
      </c>
      <c r="Z1629" s="13" t="e">
        <f ca="1">CalcTable[[#This Row],[IrrHours]]/5</f>
        <v>#NAME?</v>
      </c>
      <c r="AA1629" s="13" t="e">
        <f ca="1">IF(CalcTable[[#This Row],[IrrFlag]]=FALSE,0,MAX(0,CalcTable[[#This Row],[VolRednWind]]*(FCAP*IRR_TARGET-CalcTable[[#This Row],[IWC]])))</f>
        <v>#NAME?</v>
      </c>
      <c r="AB1629" s="13" t="e">
        <f ca="1">CalcTable[[#This Row],[IWC]]+CalcTable[[#This Row],[Eff Precip]]+CalcTable[[#This Row],[IrrAmt]]-CalcTable[[#This Row],[AET]]</f>
        <v>#NAME?</v>
      </c>
      <c r="AC1629" s="13" t="e">
        <f ca="1">IF(CalcTable[[#This Row],[PWC]]&gt;FCAP,MIN(24*PERC,MIN(SAT,CalcTable[[#This Row],[PWC]])-FCAP),0)</f>
        <v>#NAME?</v>
      </c>
      <c r="AD1629" s="13" t="e">
        <f ca="1">IF(CalcTable[[#This Row],[PWC]]&gt;SAT,CalcTable[[#This Row],[PWC]]-SAT,0)</f>
        <v>#NAME?</v>
      </c>
      <c r="AE1629" s="13" t="e">
        <f ca="1">CalcTable[[#This Row],[PWC]]-CalcTable[[#This Row],[PercAmt]]-CalcTable[[#This Row],[Runoff]]</f>
        <v>#NAME?</v>
      </c>
      <c r="AF1629" s="13" t="e">
        <f ca="1">CalcTable[[#This Row],[IrrAmt]]/1000*CUR_IRR_AREA*10000/IRR_EFF</f>
        <v>#NAME?</v>
      </c>
      <c r="AG1629" s="147"/>
      <c r="AH1629" s="13"/>
      <c r="AI1629" s="50">
        <v>12.463946999636656</v>
      </c>
      <c r="AJ1629" s="50">
        <v>17.499698836077073</v>
      </c>
      <c r="AK1629" s="50">
        <v>0</v>
      </c>
      <c r="AL1629" s="50">
        <v>0</v>
      </c>
      <c r="AM1629" s="50"/>
      <c r="AN1629" s="50"/>
      <c r="AO1629" s="50"/>
      <c r="AP1629" s="50"/>
      <c r="AQ1629" s="50"/>
      <c r="AR1629" s="50"/>
      <c r="AS1629" s="50"/>
      <c r="AT1629" s="50"/>
      <c r="AU1629" s="50"/>
      <c r="AV1629" s="50"/>
      <c r="AW1629" s="50"/>
      <c r="AX1629" s="50">
        <f t="shared" si="527"/>
        <v>29.963645835713727</v>
      </c>
      <c r="AY1629" s="50"/>
      <c r="AZ1629" s="50">
        <f t="shared" si="517"/>
        <v>696.12905518626519</v>
      </c>
      <c r="BA1629" s="50">
        <f t="shared" si="518"/>
        <v>1128.2270372614455</v>
      </c>
      <c r="BB1629" s="50">
        <f t="shared" si="519"/>
        <v>1167.6437382921906</v>
      </c>
      <c r="BC1629" s="17">
        <f t="shared" si="520"/>
        <v>19707</v>
      </c>
      <c r="BD1629" s="50">
        <f t="shared" si="521"/>
        <v>29.963645835713727</v>
      </c>
      <c r="BE1629" s="50">
        <f t="shared" si="522"/>
        <v>696.12905518626519</v>
      </c>
      <c r="BF1629" s="50">
        <f t="shared" si="528"/>
        <v>1138.6455266517653</v>
      </c>
      <c r="BG1629" s="50"/>
      <c r="BH1629" s="17">
        <f t="shared" si="523"/>
        <v>0</v>
      </c>
      <c r="BI1629" s="17">
        <f t="shared" si="531"/>
        <v>1629</v>
      </c>
      <c r="BJ1629" s="17">
        <f t="shared" si="529"/>
        <v>1629</v>
      </c>
      <c r="BK1629" s="150">
        <f t="shared" si="530"/>
        <v>25768</v>
      </c>
      <c r="BL1629" s="50" t="e">
        <f t="shared" ca="1" si="524"/>
        <v>#NAME?</v>
      </c>
      <c r="BM1629" s="50" t="e">
        <f t="shared" ca="1" si="525"/>
        <v>#NAME?</v>
      </c>
      <c r="BN1629" s="50" t="e">
        <f t="shared" ca="1" si="526"/>
        <v>#NAME?</v>
      </c>
    </row>
    <row r="1630" spans="1:66" x14ac:dyDescent="0.35">
      <c r="A1630" s="48">
        <v>25769</v>
      </c>
      <c r="B1630" s="17">
        <v>1970</v>
      </c>
      <c r="C1630" s="17">
        <v>7</v>
      </c>
      <c r="D1630" s="17">
        <v>201</v>
      </c>
      <c r="E1630" s="17">
        <v>20</v>
      </c>
      <c r="F1630" s="17">
        <v>2</v>
      </c>
      <c r="G1630" s="50">
        <v>15</v>
      </c>
      <c r="H1630" s="32">
        <v>4.1582469745488879</v>
      </c>
      <c r="I1630" s="50">
        <v>6.333333333333333</v>
      </c>
      <c r="J1630" s="13">
        <v>0.8</v>
      </c>
      <c r="K1630" s="13">
        <f t="shared" si="512"/>
        <v>0.8</v>
      </c>
      <c r="L1630" s="13">
        <f t="shared" si="513"/>
        <v>0</v>
      </c>
      <c r="M1630" s="13" t="e">
        <f ca="1">CalcTable[[#This Row],[IWC]]-AE1629</f>
        <v>#NAME?</v>
      </c>
      <c r="N1630" s="13" t="e">
        <f ca="1">IF(CalcTable[[#This Row],[Day of Year]]&lt;123,FCAP,AE1629)</f>
        <v>#NAME?</v>
      </c>
      <c r="O1630" s="17" t="e">
        <f ca="1">IF(IRR_DRIP,5,COUNTIF('IDET Wind Values'!C1614:G1614,"&lt;="&amp;IRR_MAXWIND))</f>
        <v>#NAME?</v>
      </c>
      <c r="P1630" s="13" t="e">
        <f ca="1">CalcTable[[#This Row],[ET_o]]*KL</f>
        <v>#NAME?</v>
      </c>
      <c r="Q1630" s="13" t="e">
        <f ca="1">IF(WILTPT&lt;=0,1,MAX(0,MIN(1,(CalcTable[[#This Row],[IWC]]-WILTPT)/(MAD-WILTPT))))</f>
        <v>#NAME?</v>
      </c>
      <c r="R1630" s="13" t="e">
        <f ca="1">CalcTable[[#This Row],[ETMult]]*CalcTable[[#This Row],[ETb]]</f>
        <v>#NAME?</v>
      </c>
      <c r="S1630" s="13" t="b">
        <f>INDEX(IRR_LIST,CalcTable[[#This Row],[Day of Week]]+1)</f>
        <v>0</v>
      </c>
      <c r="T1630" s="13">
        <f t="shared" ca="1" si="514"/>
        <v>0</v>
      </c>
      <c r="U1630" s="13" t="b">
        <f ca="1">IF(CalcTable[[#This Row],[IrrPrecip]]&gt;=IC_MM,FALSE,TRUE)</f>
        <v>1</v>
      </c>
      <c r="V1630" s="13" t="b">
        <f t="shared" si="515"/>
        <v>1</v>
      </c>
      <c r="W1630" s="13" t="e">
        <f ca="1">IF(AND(IRR_DRIP=FALSE,CalcTable[[#This Row],[IrrHours]]&lt;=0),FALSE,TRUE)</f>
        <v>#NAME?</v>
      </c>
      <c r="X1630" s="13" t="e">
        <f ca="1">AND(CalcTable[[#This Row],[IrrDay]],CalcTable[[#This Row],[IrrRain]],CalcTable[[#This Row],[IrrWarm]],CalcTable[[#This Row],[IrrWindy]])</f>
        <v>#NAME?</v>
      </c>
      <c r="Y1630" s="13" t="e">
        <f t="shared" ca="1" si="516"/>
        <v>#NAME?</v>
      </c>
      <c r="Z1630" s="13" t="e">
        <f ca="1">CalcTable[[#This Row],[IrrHours]]/5</f>
        <v>#NAME?</v>
      </c>
      <c r="AA1630" s="13" t="e">
        <f ca="1">IF(CalcTable[[#This Row],[IrrFlag]]=FALSE,0,MAX(0,CalcTable[[#This Row],[VolRednWind]]*(FCAP*IRR_TARGET-CalcTable[[#This Row],[IWC]])))</f>
        <v>#NAME?</v>
      </c>
      <c r="AB1630" s="13" t="e">
        <f ca="1">CalcTable[[#This Row],[IWC]]+CalcTable[[#This Row],[Eff Precip]]+CalcTable[[#This Row],[IrrAmt]]-CalcTable[[#This Row],[AET]]</f>
        <v>#NAME?</v>
      </c>
      <c r="AC1630" s="13" t="e">
        <f ca="1">IF(CalcTable[[#This Row],[PWC]]&gt;FCAP,MIN(24*PERC,MIN(SAT,CalcTable[[#This Row],[PWC]])-FCAP),0)</f>
        <v>#NAME?</v>
      </c>
      <c r="AD1630" s="13" t="e">
        <f ca="1">IF(CalcTable[[#This Row],[PWC]]&gt;SAT,CalcTable[[#This Row],[PWC]]-SAT,0)</f>
        <v>#NAME?</v>
      </c>
      <c r="AE1630" s="13" t="e">
        <f ca="1">CalcTable[[#This Row],[PWC]]-CalcTable[[#This Row],[PercAmt]]-CalcTable[[#This Row],[Runoff]]</f>
        <v>#NAME?</v>
      </c>
      <c r="AF1630" s="13" t="e">
        <f ca="1">CalcTable[[#This Row],[IrrAmt]]/1000*CUR_IRR_AREA*10000/IRR_EFF</f>
        <v>#NAME?</v>
      </c>
      <c r="AG1630" s="147"/>
      <c r="AH1630" s="13"/>
      <c r="AI1630" s="50">
        <v>0</v>
      </c>
      <c r="AJ1630" s="50">
        <v>0</v>
      </c>
      <c r="AK1630" s="50">
        <v>0</v>
      </c>
      <c r="AL1630" s="50">
        <v>7.6561253855601237</v>
      </c>
      <c r="AM1630" s="50"/>
      <c r="AN1630" s="50"/>
      <c r="AO1630" s="50"/>
      <c r="AP1630" s="50"/>
      <c r="AQ1630" s="50"/>
      <c r="AR1630" s="50"/>
      <c r="AS1630" s="50"/>
      <c r="AT1630" s="50"/>
      <c r="AU1630" s="50"/>
      <c r="AV1630" s="50"/>
      <c r="AW1630" s="50"/>
      <c r="AX1630" s="50">
        <f t="shared" si="527"/>
        <v>7.6561253855601237</v>
      </c>
      <c r="AY1630" s="50"/>
      <c r="AZ1630" s="50">
        <f t="shared" si="517"/>
        <v>224.5796779764303</v>
      </c>
      <c r="BA1630" s="50">
        <f t="shared" si="518"/>
        <v>345.78140894783718</v>
      </c>
      <c r="BB1630" s="50">
        <f t="shared" si="519"/>
        <v>356.47567932766719</v>
      </c>
      <c r="BC1630" s="17">
        <f t="shared" si="520"/>
        <v>19707</v>
      </c>
      <c r="BD1630" s="50">
        <f t="shared" si="521"/>
        <v>7.6561253855601237</v>
      </c>
      <c r="BE1630" s="50">
        <f t="shared" si="522"/>
        <v>224.5796779764303</v>
      </c>
      <c r="BF1630" s="50">
        <f t="shared" si="528"/>
        <v>367.34085985871332</v>
      </c>
      <c r="BG1630" s="50"/>
      <c r="BH1630" s="17">
        <f t="shared" si="523"/>
        <v>0</v>
      </c>
      <c r="BI1630" s="17">
        <f t="shared" si="531"/>
        <v>1630</v>
      </c>
      <c r="BJ1630" s="17">
        <f t="shared" si="529"/>
        <v>1630</v>
      </c>
      <c r="BK1630" s="150">
        <f t="shared" si="530"/>
        <v>25769</v>
      </c>
      <c r="BL1630" s="50" t="e">
        <f t="shared" ca="1" si="524"/>
        <v>#NAME?</v>
      </c>
      <c r="BM1630" s="50" t="e">
        <f t="shared" ca="1" si="525"/>
        <v>#NAME?</v>
      </c>
      <c r="BN1630" s="50" t="e">
        <f t="shared" ca="1" si="526"/>
        <v>#NAME?</v>
      </c>
    </row>
    <row r="1631" spans="1:66" x14ac:dyDescent="0.35">
      <c r="A1631" s="48">
        <v>25770</v>
      </c>
      <c r="B1631" s="17">
        <v>1970</v>
      </c>
      <c r="C1631" s="17">
        <v>7</v>
      </c>
      <c r="D1631" s="17">
        <v>202</v>
      </c>
      <c r="E1631" s="17">
        <v>21</v>
      </c>
      <c r="F1631" s="17">
        <v>3</v>
      </c>
      <c r="G1631" s="50">
        <v>12.8</v>
      </c>
      <c r="H1631" s="32">
        <v>4.238557465348701</v>
      </c>
      <c r="I1631" s="50">
        <v>17.333333333333332</v>
      </c>
      <c r="J1631" s="13">
        <v>9.6999999999999993</v>
      </c>
      <c r="K1631" s="13">
        <f t="shared" si="512"/>
        <v>9.6999999999999993</v>
      </c>
      <c r="L1631" s="13">
        <f t="shared" si="513"/>
        <v>3.5249999999999995</v>
      </c>
      <c r="M1631" s="13" t="e">
        <f ca="1">CalcTable[[#This Row],[IWC]]-AE1630</f>
        <v>#NAME?</v>
      </c>
      <c r="N1631" s="13" t="e">
        <f ca="1">IF(CalcTable[[#This Row],[Day of Year]]&lt;123,FCAP,AE1630)</f>
        <v>#NAME?</v>
      </c>
      <c r="O1631" s="17" t="e">
        <f ca="1">IF(IRR_DRIP,5,COUNTIF('IDET Wind Values'!C1615:G1615,"&lt;="&amp;IRR_MAXWIND))</f>
        <v>#NAME?</v>
      </c>
      <c r="P1631" s="13" t="e">
        <f ca="1">CalcTable[[#This Row],[ET_o]]*KL</f>
        <v>#NAME?</v>
      </c>
      <c r="Q1631" s="13" t="e">
        <f ca="1">IF(WILTPT&lt;=0,1,MAX(0,MIN(1,(CalcTable[[#This Row],[IWC]]-WILTPT)/(MAD-WILTPT))))</f>
        <v>#NAME?</v>
      </c>
      <c r="R1631" s="13" t="e">
        <f ca="1">CalcTable[[#This Row],[ETMult]]*CalcTable[[#This Row],[ETb]]</f>
        <v>#NAME?</v>
      </c>
      <c r="S1631" s="13" t="b">
        <f>INDEX(IRR_LIST,CalcTable[[#This Row],[Day of Week]]+1)</f>
        <v>1</v>
      </c>
      <c r="T1631" s="13">
        <f t="shared" ca="1" si="514"/>
        <v>0.8</v>
      </c>
      <c r="U1631" s="13" t="b">
        <f ca="1">IF(CalcTable[[#This Row],[IrrPrecip]]&gt;=IC_MM,FALSE,TRUE)</f>
        <v>1</v>
      </c>
      <c r="V1631" s="13" t="b">
        <f t="shared" si="515"/>
        <v>1</v>
      </c>
      <c r="W1631" s="13" t="e">
        <f ca="1">IF(AND(IRR_DRIP=FALSE,CalcTable[[#This Row],[IrrHours]]&lt;=0),FALSE,TRUE)</f>
        <v>#NAME?</v>
      </c>
      <c r="X1631" s="13" t="e">
        <f ca="1">AND(CalcTable[[#This Row],[IrrDay]],CalcTable[[#This Row],[IrrRain]],CalcTable[[#This Row],[IrrWarm]],CalcTable[[#This Row],[IrrWindy]])</f>
        <v>#NAME?</v>
      </c>
      <c r="Y1631" s="13" t="e">
        <f t="shared" ca="1" si="516"/>
        <v>#NAME?</v>
      </c>
      <c r="Z1631" s="13" t="e">
        <f ca="1">CalcTable[[#This Row],[IrrHours]]/5</f>
        <v>#NAME?</v>
      </c>
      <c r="AA1631" s="13" t="e">
        <f ca="1">IF(CalcTable[[#This Row],[IrrFlag]]=FALSE,0,MAX(0,CalcTable[[#This Row],[VolRednWind]]*(FCAP*IRR_TARGET-CalcTable[[#This Row],[IWC]])))</f>
        <v>#NAME?</v>
      </c>
      <c r="AB1631" s="13" t="e">
        <f ca="1">CalcTable[[#This Row],[IWC]]+CalcTable[[#This Row],[Eff Precip]]+CalcTable[[#This Row],[IrrAmt]]-CalcTable[[#This Row],[AET]]</f>
        <v>#NAME?</v>
      </c>
      <c r="AC1631" s="13" t="e">
        <f ca="1">IF(CalcTable[[#This Row],[PWC]]&gt;FCAP,MIN(24*PERC,MIN(SAT,CalcTable[[#This Row],[PWC]])-FCAP),0)</f>
        <v>#NAME?</v>
      </c>
      <c r="AD1631" s="13" t="e">
        <f ca="1">IF(CalcTable[[#This Row],[PWC]]&gt;SAT,CalcTable[[#This Row],[PWC]]-SAT,0)</f>
        <v>#NAME?</v>
      </c>
      <c r="AE1631" s="13" t="e">
        <f ca="1">CalcTable[[#This Row],[PWC]]-CalcTable[[#This Row],[PercAmt]]-CalcTable[[#This Row],[Runoff]]</f>
        <v>#NAME?</v>
      </c>
      <c r="AF1631" s="13" t="e">
        <f ca="1">CalcTable[[#This Row],[IrrAmt]]/1000*CUR_IRR_AREA*10000/IRR_EFF</f>
        <v>#NAME?</v>
      </c>
      <c r="AG1631" s="147"/>
      <c r="AH1631" s="13"/>
      <c r="AI1631" s="50">
        <v>1.3932803052381921</v>
      </c>
      <c r="AJ1631" s="50">
        <v>2.1712714919829326</v>
      </c>
      <c r="AK1631" s="50">
        <v>0</v>
      </c>
      <c r="AL1631" s="50">
        <v>0</v>
      </c>
      <c r="AM1631" s="50"/>
      <c r="AN1631" s="50"/>
      <c r="AO1631" s="50"/>
      <c r="AP1631" s="50"/>
      <c r="AQ1631" s="50"/>
      <c r="AR1631" s="50"/>
      <c r="AS1631" s="50"/>
      <c r="AT1631" s="50"/>
      <c r="AU1631" s="50"/>
      <c r="AV1631" s="50"/>
      <c r="AW1631" s="50"/>
      <c r="AX1631" s="50">
        <f t="shared" si="527"/>
        <v>3.5645517972211245</v>
      </c>
      <c r="AY1631" s="50"/>
      <c r="AZ1631" s="50">
        <f t="shared" si="517"/>
        <v>84.125408241659514</v>
      </c>
      <c r="BA1631" s="50">
        <f t="shared" si="518"/>
        <v>136.52539259043661</v>
      </c>
      <c r="BB1631" s="50">
        <f t="shared" si="519"/>
        <v>141.3090277867</v>
      </c>
      <c r="BC1631" s="17">
        <f t="shared" si="520"/>
        <v>19707</v>
      </c>
      <c r="BD1631" s="50">
        <f t="shared" si="521"/>
        <v>3.5645517972211245</v>
      </c>
      <c r="BE1631" s="50">
        <f t="shared" si="522"/>
        <v>84.125408241659514</v>
      </c>
      <c r="BF1631" s="50">
        <f t="shared" si="528"/>
        <v>137.60238717013274</v>
      </c>
      <c r="BG1631" s="50"/>
      <c r="BH1631" s="17">
        <f t="shared" si="523"/>
        <v>0</v>
      </c>
      <c r="BI1631" s="17">
        <f t="shared" si="531"/>
        <v>1631</v>
      </c>
      <c r="BJ1631" s="17">
        <f t="shared" si="529"/>
        <v>1631</v>
      </c>
      <c r="BK1631" s="150">
        <f t="shared" si="530"/>
        <v>25770</v>
      </c>
      <c r="BL1631" s="50" t="e">
        <f t="shared" ca="1" si="524"/>
        <v>#NAME?</v>
      </c>
      <c r="BM1631" s="50" t="e">
        <f t="shared" ca="1" si="525"/>
        <v>#NAME?</v>
      </c>
      <c r="BN1631" s="50" t="e">
        <f t="shared" ca="1" si="526"/>
        <v>#NAME?</v>
      </c>
    </row>
    <row r="1632" spans="1:66" x14ac:dyDescent="0.35">
      <c r="A1632" s="48">
        <v>25771</v>
      </c>
      <c r="B1632" s="17">
        <v>1970</v>
      </c>
      <c r="C1632" s="17">
        <v>7</v>
      </c>
      <c r="D1632" s="17">
        <v>203</v>
      </c>
      <c r="E1632" s="17">
        <v>22</v>
      </c>
      <c r="F1632" s="17">
        <v>4</v>
      </c>
      <c r="G1632" s="50">
        <v>12.8</v>
      </c>
      <c r="H1632" s="32">
        <v>3.7128330950234094</v>
      </c>
      <c r="I1632" s="50">
        <v>12.166666666666666</v>
      </c>
      <c r="J1632" s="13">
        <v>0</v>
      </c>
      <c r="K1632" s="13">
        <f t="shared" si="512"/>
        <v>0</v>
      </c>
      <c r="L1632" s="13">
        <f t="shared" si="513"/>
        <v>0</v>
      </c>
      <c r="M1632" s="13" t="e">
        <f ca="1">CalcTable[[#This Row],[IWC]]-AE1631</f>
        <v>#NAME?</v>
      </c>
      <c r="N1632" s="13" t="e">
        <f ca="1">IF(CalcTable[[#This Row],[Day of Year]]&lt;123,FCAP,AE1631)</f>
        <v>#NAME?</v>
      </c>
      <c r="O1632" s="17" t="e">
        <f ca="1">IF(IRR_DRIP,5,COUNTIF('IDET Wind Values'!C1616:G1616,"&lt;="&amp;IRR_MAXWIND))</f>
        <v>#NAME?</v>
      </c>
      <c r="P1632" s="13" t="e">
        <f ca="1">CalcTable[[#This Row],[ET_o]]*KL</f>
        <v>#NAME?</v>
      </c>
      <c r="Q1632" s="13" t="e">
        <f ca="1">IF(WILTPT&lt;=0,1,MAX(0,MIN(1,(CalcTable[[#This Row],[IWC]]-WILTPT)/(MAD-WILTPT))))</f>
        <v>#NAME?</v>
      </c>
      <c r="R1632" s="13" t="e">
        <f ca="1">CalcTable[[#This Row],[ETMult]]*CalcTable[[#This Row],[ETb]]</f>
        <v>#NAME?</v>
      </c>
      <c r="S1632" s="13" t="b">
        <f>INDEX(IRR_LIST,CalcTable[[#This Row],[Day of Week]]+1)</f>
        <v>0</v>
      </c>
      <c r="T1632" s="13">
        <f t="shared" ca="1" si="514"/>
        <v>10.5</v>
      </c>
      <c r="U1632" s="13" t="b">
        <f ca="1">IF(CalcTable[[#This Row],[IrrPrecip]]&gt;=IC_MM,FALSE,TRUE)</f>
        <v>0</v>
      </c>
      <c r="V1632" s="13" t="b">
        <f t="shared" si="515"/>
        <v>1</v>
      </c>
      <c r="W1632" s="13" t="e">
        <f ca="1">IF(AND(IRR_DRIP=FALSE,CalcTable[[#This Row],[IrrHours]]&lt;=0),FALSE,TRUE)</f>
        <v>#NAME?</v>
      </c>
      <c r="X1632" s="13" t="e">
        <f ca="1">AND(CalcTable[[#This Row],[IrrDay]],CalcTable[[#This Row],[IrrRain]],CalcTable[[#This Row],[IrrWarm]],CalcTable[[#This Row],[IrrWindy]])</f>
        <v>#NAME?</v>
      </c>
      <c r="Y1632" s="13" t="e">
        <f t="shared" ca="1" si="516"/>
        <v>#NAME?</v>
      </c>
      <c r="Z1632" s="13" t="e">
        <f ca="1">CalcTable[[#This Row],[IrrHours]]/5</f>
        <v>#NAME?</v>
      </c>
      <c r="AA1632" s="13" t="e">
        <f ca="1">IF(CalcTable[[#This Row],[IrrFlag]]=FALSE,0,MAX(0,CalcTable[[#This Row],[VolRednWind]]*(FCAP*IRR_TARGET-CalcTable[[#This Row],[IWC]])))</f>
        <v>#NAME?</v>
      </c>
      <c r="AB1632" s="13" t="e">
        <f ca="1">CalcTable[[#This Row],[IWC]]+CalcTable[[#This Row],[Eff Precip]]+CalcTable[[#This Row],[IrrAmt]]-CalcTable[[#This Row],[AET]]</f>
        <v>#NAME?</v>
      </c>
      <c r="AC1632" s="13" t="e">
        <f ca="1">IF(CalcTable[[#This Row],[PWC]]&gt;FCAP,MIN(24*PERC,MIN(SAT,CalcTable[[#This Row],[PWC]])-FCAP),0)</f>
        <v>#NAME?</v>
      </c>
      <c r="AD1632" s="13" t="e">
        <f ca="1">IF(CalcTable[[#This Row],[PWC]]&gt;SAT,CalcTable[[#This Row],[PWC]]-SAT,0)</f>
        <v>#NAME?</v>
      </c>
      <c r="AE1632" s="13" t="e">
        <f ca="1">CalcTable[[#This Row],[PWC]]-CalcTable[[#This Row],[PercAmt]]-CalcTable[[#This Row],[Runoff]]</f>
        <v>#NAME?</v>
      </c>
      <c r="AF1632" s="13" t="e">
        <f ca="1">CalcTable[[#This Row],[IrrAmt]]/1000*CUR_IRR_AREA*10000/IRR_EFF</f>
        <v>#NAME?</v>
      </c>
      <c r="AG1632" s="147"/>
      <c r="AH1632" s="13"/>
      <c r="AI1632" s="50">
        <v>0</v>
      </c>
      <c r="AJ1632" s="50">
        <v>0</v>
      </c>
      <c r="AK1632" s="50">
        <v>0</v>
      </c>
      <c r="AL1632" s="50">
        <v>0</v>
      </c>
      <c r="AM1632" s="50"/>
      <c r="AN1632" s="50"/>
      <c r="AO1632" s="50"/>
      <c r="AP1632" s="50"/>
      <c r="AQ1632" s="50"/>
      <c r="AR1632" s="50"/>
      <c r="AS1632" s="50"/>
      <c r="AT1632" s="50"/>
      <c r="AU1632" s="50"/>
      <c r="AV1632" s="50"/>
      <c r="AW1632" s="50"/>
      <c r="AX1632" s="50">
        <f t="shared" si="527"/>
        <v>0</v>
      </c>
      <c r="AY1632" s="50"/>
      <c r="AZ1632" s="50">
        <f t="shared" si="517"/>
        <v>0</v>
      </c>
      <c r="BA1632" s="50">
        <f t="shared" si="518"/>
        <v>0</v>
      </c>
      <c r="BB1632" s="50">
        <f t="shared" si="519"/>
        <v>0</v>
      </c>
      <c r="BC1632" s="17">
        <f t="shared" si="520"/>
        <v>19707</v>
      </c>
      <c r="BD1632" s="50">
        <f t="shared" si="521"/>
        <v>0</v>
      </c>
      <c r="BE1632" s="50">
        <f t="shared" si="522"/>
        <v>0</v>
      </c>
      <c r="BF1632" s="50">
        <f t="shared" si="528"/>
        <v>0</v>
      </c>
      <c r="BG1632" s="50"/>
      <c r="BH1632" s="17">
        <f t="shared" si="523"/>
        <v>0</v>
      </c>
      <c r="BI1632" s="17">
        <f t="shared" si="531"/>
        <v>1632</v>
      </c>
      <c r="BJ1632" s="17">
        <f t="shared" si="529"/>
        <v>1632</v>
      </c>
      <c r="BK1632" s="150">
        <f t="shared" si="530"/>
        <v>25771</v>
      </c>
      <c r="BL1632" s="50" t="e">
        <f t="shared" ca="1" si="524"/>
        <v>#NAME?</v>
      </c>
      <c r="BM1632" s="50" t="e">
        <f t="shared" ca="1" si="525"/>
        <v>#NAME?</v>
      </c>
      <c r="BN1632" s="50" t="e">
        <f t="shared" ca="1" si="526"/>
        <v>#NAME?</v>
      </c>
    </row>
    <row r="1633" spans="1:66" x14ac:dyDescent="0.35">
      <c r="A1633" s="48">
        <v>25772</v>
      </c>
      <c r="B1633" s="17">
        <v>1970</v>
      </c>
      <c r="C1633" s="17">
        <v>7</v>
      </c>
      <c r="D1633" s="17">
        <v>204</v>
      </c>
      <c r="E1633" s="17">
        <v>23</v>
      </c>
      <c r="F1633" s="17">
        <v>5</v>
      </c>
      <c r="G1633" s="50">
        <v>9.4</v>
      </c>
      <c r="H1633" s="32">
        <v>4.5947085491565938</v>
      </c>
      <c r="I1633" s="50">
        <v>2</v>
      </c>
      <c r="J1633" s="13">
        <v>0</v>
      </c>
      <c r="K1633" s="13">
        <f t="shared" si="512"/>
        <v>0</v>
      </c>
      <c r="L1633" s="13">
        <f t="shared" si="513"/>
        <v>0</v>
      </c>
      <c r="M1633" s="13" t="e">
        <f ca="1">CalcTable[[#This Row],[IWC]]-AE1632</f>
        <v>#NAME?</v>
      </c>
      <c r="N1633" s="13" t="e">
        <f ca="1">IF(CalcTable[[#This Row],[Day of Year]]&lt;123,FCAP,AE1632)</f>
        <v>#NAME?</v>
      </c>
      <c r="O1633" s="17" t="e">
        <f ca="1">IF(IRR_DRIP,5,COUNTIF('IDET Wind Values'!C1617:G1617,"&lt;="&amp;IRR_MAXWIND))</f>
        <v>#NAME?</v>
      </c>
      <c r="P1633" s="13" t="e">
        <f ca="1">CalcTable[[#This Row],[ET_o]]*KL</f>
        <v>#NAME?</v>
      </c>
      <c r="Q1633" s="13" t="e">
        <f ca="1">IF(WILTPT&lt;=0,1,MAX(0,MIN(1,(CalcTable[[#This Row],[IWC]]-WILTPT)/(MAD-WILTPT))))</f>
        <v>#NAME?</v>
      </c>
      <c r="R1633" s="13" t="e">
        <f ca="1">CalcTable[[#This Row],[ETMult]]*CalcTable[[#This Row],[ETb]]</f>
        <v>#NAME?</v>
      </c>
      <c r="S1633" s="13" t="b">
        <f>INDEX(IRR_LIST,CalcTable[[#This Row],[Day of Week]]+1)</f>
        <v>1</v>
      </c>
      <c r="T1633" s="13">
        <f t="shared" ca="1" si="514"/>
        <v>9.6999999999999993</v>
      </c>
      <c r="U1633" s="13" t="b">
        <f ca="1">IF(CalcTable[[#This Row],[IrrPrecip]]&gt;=IC_MM,FALSE,TRUE)</f>
        <v>1</v>
      </c>
      <c r="V1633" s="13" t="b">
        <f t="shared" si="515"/>
        <v>1</v>
      </c>
      <c r="W1633" s="13" t="e">
        <f ca="1">IF(AND(IRR_DRIP=FALSE,CalcTable[[#This Row],[IrrHours]]&lt;=0),FALSE,TRUE)</f>
        <v>#NAME?</v>
      </c>
      <c r="X1633" s="13" t="e">
        <f ca="1">AND(CalcTable[[#This Row],[IrrDay]],CalcTable[[#This Row],[IrrRain]],CalcTable[[#This Row],[IrrWarm]],CalcTable[[#This Row],[IrrWindy]])</f>
        <v>#NAME?</v>
      </c>
      <c r="Y1633" s="13" t="e">
        <f t="shared" ca="1" si="516"/>
        <v>#NAME?</v>
      </c>
      <c r="Z1633" s="13" t="e">
        <f ca="1">CalcTable[[#This Row],[IrrHours]]/5</f>
        <v>#NAME?</v>
      </c>
      <c r="AA1633" s="13" t="e">
        <f ca="1">IF(CalcTable[[#This Row],[IrrFlag]]=FALSE,0,MAX(0,CalcTable[[#This Row],[VolRednWind]]*(FCAP*IRR_TARGET-CalcTable[[#This Row],[IWC]])))</f>
        <v>#NAME?</v>
      </c>
      <c r="AB1633" s="13" t="e">
        <f ca="1">CalcTable[[#This Row],[IWC]]+CalcTable[[#This Row],[Eff Precip]]+CalcTable[[#This Row],[IrrAmt]]-CalcTable[[#This Row],[AET]]</f>
        <v>#NAME?</v>
      </c>
      <c r="AC1633" s="13" t="e">
        <f ca="1">IF(CalcTable[[#This Row],[PWC]]&gt;FCAP,MIN(24*PERC,MIN(SAT,CalcTable[[#This Row],[PWC]])-FCAP),0)</f>
        <v>#NAME?</v>
      </c>
      <c r="AD1633" s="13" t="e">
        <f ca="1">IF(CalcTable[[#This Row],[PWC]]&gt;SAT,CalcTable[[#This Row],[PWC]]-SAT,0)</f>
        <v>#NAME?</v>
      </c>
      <c r="AE1633" s="13" t="e">
        <f ca="1">CalcTable[[#This Row],[PWC]]-CalcTable[[#This Row],[PercAmt]]-CalcTable[[#This Row],[Runoff]]</f>
        <v>#NAME?</v>
      </c>
      <c r="AF1633" s="13" t="e">
        <f ca="1">CalcTable[[#This Row],[IrrAmt]]/1000*CUR_IRR_AREA*10000/IRR_EFF</f>
        <v>#NAME?</v>
      </c>
      <c r="AG1633" s="147"/>
      <c r="AH1633" s="13"/>
      <c r="AI1633" s="50">
        <v>0</v>
      </c>
      <c r="AJ1633" s="50">
        <v>0</v>
      </c>
      <c r="AK1633" s="50">
        <v>0</v>
      </c>
      <c r="AL1633" s="50">
        <v>0</v>
      </c>
      <c r="AM1633" s="50"/>
      <c r="AN1633" s="50"/>
      <c r="AO1633" s="50"/>
      <c r="AP1633" s="50"/>
      <c r="AQ1633" s="50"/>
      <c r="AR1633" s="50"/>
      <c r="AS1633" s="50"/>
      <c r="AT1633" s="50"/>
      <c r="AU1633" s="50"/>
      <c r="AV1633" s="50"/>
      <c r="AW1633" s="50"/>
      <c r="AX1633" s="50">
        <f t="shared" si="527"/>
        <v>0</v>
      </c>
      <c r="AY1633" s="50"/>
      <c r="AZ1633" s="50">
        <f t="shared" si="517"/>
        <v>0</v>
      </c>
      <c r="BA1633" s="50">
        <f t="shared" si="518"/>
        <v>0</v>
      </c>
      <c r="BB1633" s="50">
        <f t="shared" si="519"/>
        <v>0</v>
      </c>
      <c r="BC1633" s="17">
        <f t="shared" si="520"/>
        <v>19707</v>
      </c>
      <c r="BD1633" s="50">
        <f t="shared" si="521"/>
        <v>0</v>
      </c>
      <c r="BE1633" s="50">
        <f t="shared" si="522"/>
        <v>0</v>
      </c>
      <c r="BF1633" s="50">
        <f t="shared" si="528"/>
        <v>0</v>
      </c>
      <c r="BG1633" s="50"/>
      <c r="BH1633" s="17">
        <f t="shared" si="523"/>
        <v>0</v>
      </c>
      <c r="BI1633" s="17">
        <f t="shared" si="531"/>
        <v>1633</v>
      </c>
      <c r="BJ1633" s="17">
        <f t="shared" si="529"/>
        <v>1633</v>
      </c>
      <c r="BK1633" s="150">
        <f t="shared" si="530"/>
        <v>25772</v>
      </c>
      <c r="BL1633" s="50" t="e">
        <f t="shared" ca="1" si="524"/>
        <v>#NAME?</v>
      </c>
      <c r="BM1633" s="50" t="e">
        <f t="shared" ca="1" si="525"/>
        <v>#NAME?</v>
      </c>
      <c r="BN1633" s="50" t="e">
        <f t="shared" ca="1" si="526"/>
        <v>#NAME?</v>
      </c>
    </row>
    <row r="1634" spans="1:66" x14ac:dyDescent="0.35">
      <c r="A1634" s="48">
        <v>25773</v>
      </c>
      <c r="B1634" s="17">
        <v>1970</v>
      </c>
      <c r="C1634" s="17">
        <v>7</v>
      </c>
      <c r="D1634" s="17">
        <v>205</v>
      </c>
      <c r="E1634" s="17">
        <v>24</v>
      </c>
      <c r="F1634" s="17">
        <v>6</v>
      </c>
      <c r="G1634" s="50">
        <v>12.8</v>
      </c>
      <c r="H1634" s="32">
        <v>4.9745305863509275</v>
      </c>
      <c r="I1634" s="50">
        <v>27</v>
      </c>
      <c r="J1634" s="13">
        <v>0</v>
      </c>
      <c r="K1634" s="13">
        <f t="shared" si="512"/>
        <v>0</v>
      </c>
      <c r="L1634" s="13">
        <f t="shared" si="513"/>
        <v>0</v>
      </c>
      <c r="M1634" s="13" t="e">
        <f ca="1">CalcTable[[#This Row],[IWC]]-AE1633</f>
        <v>#NAME?</v>
      </c>
      <c r="N1634" s="13" t="e">
        <f ca="1">IF(CalcTable[[#This Row],[Day of Year]]&lt;123,FCAP,AE1633)</f>
        <v>#NAME?</v>
      </c>
      <c r="O1634" s="17" t="e">
        <f ca="1">IF(IRR_DRIP,5,COUNTIF('IDET Wind Values'!C1618:G1618,"&lt;="&amp;IRR_MAXWIND))</f>
        <v>#NAME?</v>
      </c>
      <c r="P1634" s="13" t="e">
        <f ca="1">CalcTable[[#This Row],[ET_o]]*KL</f>
        <v>#NAME?</v>
      </c>
      <c r="Q1634" s="13" t="e">
        <f ca="1">IF(WILTPT&lt;=0,1,MAX(0,MIN(1,(CalcTable[[#This Row],[IWC]]-WILTPT)/(MAD-WILTPT))))</f>
        <v>#NAME?</v>
      </c>
      <c r="R1634" s="13" t="e">
        <f ca="1">CalcTable[[#This Row],[ETMult]]*CalcTable[[#This Row],[ETb]]</f>
        <v>#NAME?</v>
      </c>
      <c r="S1634" s="13" t="b">
        <f>INDEX(IRR_LIST,CalcTable[[#This Row],[Day of Week]]+1)</f>
        <v>0</v>
      </c>
      <c r="T1634" s="13">
        <f t="shared" ca="1" si="514"/>
        <v>0</v>
      </c>
      <c r="U1634" s="13" t="b">
        <f ca="1">IF(CalcTable[[#This Row],[IrrPrecip]]&gt;=IC_MM,FALSE,TRUE)</f>
        <v>1</v>
      </c>
      <c r="V1634" s="13" t="b">
        <f t="shared" si="515"/>
        <v>1</v>
      </c>
      <c r="W1634" s="13" t="e">
        <f ca="1">IF(AND(IRR_DRIP=FALSE,CalcTable[[#This Row],[IrrHours]]&lt;=0),FALSE,TRUE)</f>
        <v>#NAME?</v>
      </c>
      <c r="X1634" s="13" t="e">
        <f ca="1">AND(CalcTable[[#This Row],[IrrDay]],CalcTable[[#This Row],[IrrRain]],CalcTable[[#This Row],[IrrWarm]],CalcTable[[#This Row],[IrrWindy]])</f>
        <v>#NAME?</v>
      </c>
      <c r="Y1634" s="13" t="e">
        <f t="shared" ca="1" si="516"/>
        <v>#NAME?</v>
      </c>
      <c r="Z1634" s="13" t="e">
        <f ca="1">CalcTable[[#This Row],[IrrHours]]/5</f>
        <v>#NAME?</v>
      </c>
      <c r="AA1634" s="13" t="e">
        <f ca="1">IF(CalcTable[[#This Row],[IrrFlag]]=FALSE,0,MAX(0,CalcTable[[#This Row],[VolRednWind]]*(FCAP*IRR_TARGET-CalcTable[[#This Row],[IWC]])))</f>
        <v>#NAME?</v>
      </c>
      <c r="AB1634" s="13" t="e">
        <f ca="1">CalcTable[[#This Row],[IWC]]+CalcTable[[#This Row],[Eff Precip]]+CalcTable[[#This Row],[IrrAmt]]-CalcTable[[#This Row],[AET]]</f>
        <v>#NAME?</v>
      </c>
      <c r="AC1634" s="13" t="e">
        <f ca="1">IF(CalcTable[[#This Row],[PWC]]&gt;FCAP,MIN(24*PERC,MIN(SAT,CalcTable[[#This Row],[PWC]])-FCAP),0)</f>
        <v>#NAME?</v>
      </c>
      <c r="AD1634" s="13" t="e">
        <f ca="1">IF(CalcTable[[#This Row],[PWC]]&gt;SAT,CalcTable[[#This Row],[PWC]]-SAT,0)</f>
        <v>#NAME?</v>
      </c>
      <c r="AE1634" s="13" t="e">
        <f ca="1">CalcTable[[#This Row],[PWC]]-CalcTable[[#This Row],[PercAmt]]-CalcTable[[#This Row],[Runoff]]</f>
        <v>#NAME?</v>
      </c>
      <c r="AF1634" s="13" t="e">
        <f ca="1">CalcTable[[#This Row],[IrrAmt]]/1000*CUR_IRR_AREA*10000/IRR_EFF</f>
        <v>#NAME?</v>
      </c>
      <c r="AG1634" s="147"/>
      <c r="AH1634" s="13"/>
      <c r="AI1634" s="50">
        <v>0</v>
      </c>
      <c r="AJ1634" s="50">
        <v>0</v>
      </c>
      <c r="AK1634" s="50">
        <v>0</v>
      </c>
      <c r="AL1634" s="50">
        <v>6.8491479042990022</v>
      </c>
      <c r="AM1634" s="50"/>
      <c r="AN1634" s="50"/>
      <c r="AO1634" s="50"/>
      <c r="AP1634" s="50"/>
      <c r="AQ1634" s="50"/>
      <c r="AR1634" s="50"/>
      <c r="AS1634" s="50"/>
      <c r="AT1634" s="50"/>
      <c r="AU1634" s="50"/>
      <c r="AV1634" s="50"/>
      <c r="AW1634" s="50"/>
      <c r="AX1634" s="50">
        <f t="shared" si="527"/>
        <v>6.8491479042990022</v>
      </c>
      <c r="AY1634" s="50"/>
      <c r="AZ1634" s="50">
        <f t="shared" si="517"/>
        <v>200.90833852610407</v>
      </c>
      <c r="BA1634" s="50">
        <f t="shared" si="518"/>
        <v>309.33506090527135</v>
      </c>
      <c r="BB1634" s="50">
        <f t="shared" si="519"/>
        <v>318.90212464460967</v>
      </c>
      <c r="BC1634" s="17">
        <f t="shared" si="520"/>
        <v>19707</v>
      </c>
      <c r="BD1634" s="50">
        <f t="shared" si="521"/>
        <v>6.8491479042990022</v>
      </c>
      <c r="BE1634" s="50">
        <f t="shared" si="522"/>
        <v>200.90833852610407</v>
      </c>
      <c r="BF1634" s="50">
        <f t="shared" si="528"/>
        <v>328.62208411711259</v>
      </c>
      <c r="BG1634" s="50"/>
      <c r="BH1634" s="17">
        <f t="shared" si="523"/>
        <v>0</v>
      </c>
      <c r="BI1634" s="17">
        <f t="shared" si="531"/>
        <v>1634</v>
      </c>
      <c r="BJ1634" s="17">
        <f t="shared" si="529"/>
        <v>1634</v>
      </c>
      <c r="BK1634" s="150">
        <f t="shared" si="530"/>
        <v>25773</v>
      </c>
      <c r="BL1634" s="50" t="e">
        <f t="shared" ca="1" si="524"/>
        <v>#NAME?</v>
      </c>
      <c r="BM1634" s="50" t="e">
        <f t="shared" ca="1" si="525"/>
        <v>#NAME?</v>
      </c>
      <c r="BN1634" s="50" t="e">
        <f t="shared" ca="1" si="526"/>
        <v>#NAME?</v>
      </c>
    </row>
    <row r="1635" spans="1:66" x14ac:dyDescent="0.35">
      <c r="A1635" s="48">
        <v>25774</v>
      </c>
      <c r="B1635" s="17">
        <v>1970</v>
      </c>
      <c r="C1635" s="17">
        <v>7</v>
      </c>
      <c r="D1635" s="17">
        <v>206</v>
      </c>
      <c r="E1635" s="17">
        <v>25</v>
      </c>
      <c r="F1635" s="17">
        <v>7</v>
      </c>
      <c r="G1635" s="50">
        <v>12.2</v>
      </c>
      <c r="H1635" s="32">
        <v>2.4170266234541153</v>
      </c>
      <c r="I1635" s="50">
        <v>5.5</v>
      </c>
      <c r="J1635" s="13">
        <v>13</v>
      </c>
      <c r="K1635" s="13">
        <f t="shared" si="512"/>
        <v>13</v>
      </c>
      <c r="L1635" s="13">
        <f t="shared" si="513"/>
        <v>6</v>
      </c>
      <c r="M1635" s="13" t="e">
        <f ca="1">CalcTable[[#This Row],[IWC]]-AE1634</f>
        <v>#NAME?</v>
      </c>
      <c r="N1635" s="13" t="e">
        <f ca="1">IF(CalcTable[[#This Row],[Day of Year]]&lt;123,FCAP,AE1634)</f>
        <v>#NAME?</v>
      </c>
      <c r="O1635" s="17" t="e">
        <f ca="1">IF(IRR_DRIP,5,COUNTIF('IDET Wind Values'!C1619:G1619,"&lt;="&amp;IRR_MAXWIND))</f>
        <v>#NAME?</v>
      </c>
      <c r="P1635" s="13" t="e">
        <f ca="1">CalcTable[[#This Row],[ET_o]]*KL</f>
        <v>#NAME?</v>
      </c>
      <c r="Q1635" s="13" t="e">
        <f ca="1">IF(WILTPT&lt;=0,1,MAX(0,MIN(1,(CalcTable[[#This Row],[IWC]]-WILTPT)/(MAD-WILTPT))))</f>
        <v>#NAME?</v>
      </c>
      <c r="R1635" s="13" t="e">
        <f ca="1">CalcTable[[#This Row],[ETMult]]*CalcTable[[#This Row],[ETb]]</f>
        <v>#NAME?</v>
      </c>
      <c r="S1635" s="13" t="b">
        <f>INDEX(IRR_LIST,CalcTable[[#This Row],[Day of Week]]+1)</f>
        <v>0</v>
      </c>
      <c r="T1635" s="13">
        <f t="shared" ca="1" si="514"/>
        <v>0</v>
      </c>
      <c r="U1635" s="13" t="b">
        <f ca="1">IF(CalcTable[[#This Row],[IrrPrecip]]&gt;=IC_MM,FALSE,TRUE)</f>
        <v>1</v>
      </c>
      <c r="V1635" s="13" t="b">
        <f t="shared" si="515"/>
        <v>1</v>
      </c>
      <c r="W1635" s="13" t="e">
        <f ca="1">IF(AND(IRR_DRIP=FALSE,CalcTable[[#This Row],[IrrHours]]&lt;=0),FALSE,TRUE)</f>
        <v>#NAME?</v>
      </c>
      <c r="X1635" s="13" t="e">
        <f ca="1">AND(CalcTable[[#This Row],[IrrDay]],CalcTable[[#This Row],[IrrRain]],CalcTable[[#This Row],[IrrWarm]],CalcTable[[#This Row],[IrrWindy]])</f>
        <v>#NAME?</v>
      </c>
      <c r="Y1635" s="13" t="e">
        <f t="shared" ca="1" si="516"/>
        <v>#NAME?</v>
      </c>
      <c r="Z1635" s="13" t="e">
        <f ca="1">CalcTable[[#This Row],[IrrHours]]/5</f>
        <v>#NAME?</v>
      </c>
      <c r="AA1635" s="13" t="e">
        <f ca="1">IF(CalcTable[[#This Row],[IrrFlag]]=FALSE,0,MAX(0,CalcTable[[#This Row],[VolRednWind]]*(FCAP*IRR_TARGET-CalcTable[[#This Row],[IWC]])))</f>
        <v>#NAME?</v>
      </c>
      <c r="AB1635" s="13" t="e">
        <f ca="1">CalcTable[[#This Row],[IWC]]+CalcTable[[#This Row],[Eff Precip]]+CalcTable[[#This Row],[IrrAmt]]-CalcTable[[#This Row],[AET]]</f>
        <v>#NAME?</v>
      </c>
      <c r="AC1635" s="13" t="e">
        <f ca="1">IF(CalcTable[[#This Row],[PWC]]&gt;FCAP,MIN(24*PERC,MIN(SAT,CalcTable[[#This Row],[PWC]])-FCAP),0)</f>
        <v>#NAME?</v>
      </c>
      <c r="AD1635" s="13" t="e">
        <f ca="1">IF(CalcTable[[#This Row],[PWC]]&gt;SAT,CalcTable[[#This Row],[PWC]]-SAT,0)</f>
        <v>#NAME?</v>
      </c>
      <c r="AE1635" s="13" t="e">
        <f ca="1">CalcTable[[#This Row],[PWC]]-CalcTable[[#This Row],[PercAmt]]-CalcTable[[#This Row],[Runoff]]</f>
        <v>#NAME?</v>
      </c>
      <c r="AF1635" s="13" t="e">
        <f ca="1">CalcTable[[#This Row],[IrrAmt]]/1000*CUR_IRR_AREA*10000/IRR_EFF</f>
        <v>#NAME?</v>
      </c>
      <c r="AG1635" s="147"/>
      <c r="AH1635" s="13"/>
      <c r="AI1635" s="50">
        <v>0</v>
      </c>
      <c r="AJ1635" s="50">
        <v>0</v>
      </c>
      <c r="AK1635" s="50">
        <v>11.48324320918972</v>
      </c>
      <c r="AL1635" s="50">
        <v>0</v>
      </c>
      <c r="AM1635" s="50"/>
      <c r="AN1635" s="50"/>
      <c r="AO1635" s="50"/>
      <c r="AP1635" s="50"/>
      <c r="AQ1635" s="50"/>
      <c r="AR1635" s="50"/>
      <c r="AS1635" s="50"/>
      <c r="AT1635" s="50"/>
      <c r="AU1635" s="50"/>
      <c r="AV1635" s="50"/>
      <c r="AW1635" s="50"/>
      <c r="AX1635" s="50">
        <f t="shared" si="527"/>
        <v>11.48324320918972</v>
      </c>
      <c r="AY1635" s="50"/>
      <c r="AZ1635" s="50">
        <f t="shared" si="517"/>
        <v>168.42090040144925</v>
      </c>
      <c r="BA1635" s="50">
        <f t="shared" si="518"/>
        <v>259.31471966572343</v>
      </c>
      <c r="BB1635" s="50">
        <f t="shared" si="519"/>
        <v>267.33476254198297</v>
      </c>
      <c r="BC1635" s="17">
        <f t="shared" si="520"/>
        <v>19707</v>
      </c>
      <c r="BD1635" s="50">
        <f t="shared" si="521"/>
        <v>11.48324320918972</v>
      </c>
      <c r="BE1635" s="50">
        <f t="shared" si="522"/>
        <v>168.42090040144925</v>
      </c>
      <c r="BF1635" s="50">
        <f t="shared" si="528"/>
        <v>275.48297748534543</v>
      </c>
      <c r="BG1635" s="50"/>
      <c r="BH1635" s="17">
        <f t="shared" si="523"/>
        <v>0</v>
      </c>
      <c r="BI1635" s="17">
        <f t="shared" si="531"/>
        <v>1635</v>
      </c>
      <c r="BJ1635" s="17">
        <f t="shared" si="529"/>
        <v>1635</v>
      </c>
      <c r="BK1635" s="150">
        <f t="shared" si="530"/>
        <v>25774</v>
      </c>
      <c r="BL1635" s="50" t="e">
        <f t="shared" ca="1" si="524"/>
        <v>#NAME?</v>
      </c>
      <c r="BM1635" s="50" t="e">
        <f t="shared" ca="1" si="525"/>
        <v>#NAME?</v>
      </c>
      <c r="BN1635" s="50" t="e">
        <f t="shared" ca="1" si="526"/>
        <v>#NAME?</v>
      </c>
    </row>
    <row r="1636" spans="1:66" x14ac:dyDescent="0.35">
      <c r="A1636" s="48">
        <v>25775</v>
      </c>
      <c r="B1636" s="17">
        <v>1970</v>
      </c>
      <c r="C1636" s="17">
        <v>7</v>
      </c>
      <c r="D1636" s="17">
        <v>207</v>
      </c>
      <c r="E1636" s="17">
        <v>26</v>
      </c>
      <c r="F1636" s="17">
        <v>1</v>
      </c>
      <c r="G1636" s="50">
        <v>9.4</v>
      </c>
      <c r="H1636" s="32">
        <v>3.9625782680516384</v>
      </c>
      <c r="I1636" s="50">
        <v>1</v>
      </c>
      <c r="J1636" s="13">
        <v>0</v>
      </c>
      <c r="K1636" s="13">
        <f t="shared" si="512"/>
        <v>0</v>
      </c>
      <c r="L1636" s="13">
        <f t="shared" si="513"/>
        <v>0</v>
      </c>
      <c r="M1636" s="13" t="e">
        <f ca="1">CalcTable[[#This Row],[IWC]]-AE1635</f>
        <v>#NAME?</v>
      </c>
      <c r="N1636" s="13" t="e">
        <f ca="1">IF(CalcTable[[#This Row],[Day of Year]]&lt;123,FCAP,AE1635)</f>
        <v>#NAME?</v>
      </c>
      <c r="O1636" s="17" t="e">
        <f ca="1">IF(IRR_DRIP,5,COUNTIF('IDET Wind Values'!C1620:G1620,"&lt;="&amp;IRR_MAXWIND))</f>
        <v>#NAME?</v>
      </c>
      <c r="P1636" s="13" t="e">
        <f ca="1">CalcTable[[#This Row],[ET_o]]*KL</f>
        <v>#NAME?</v>
      </c>
      <c r="Q1636" s="13" t="e">
        <f ca="1">IF(WILTPT&lt;=0,1,MAX(0,MIN(1,(CalcTable[[#This Row],[IWC]]-WILTPT)/(MAD-WILTPT))))</f>
        <v>#NAME?</v>
      </c>
      <c r="R1636" s="13" t="e">
        <f ca="1">CalcTable[[#This Row],[ETMult]]*CalcTable[[#This Row],[ETb]]</f>
        <v>#NAME?</v>
      </c>
      <c r="S1636" s="13" t="b">
        <f>INDEX(IRR_LIST,CalcTable[[#This Row],[Day of Week]]+1)</f>
        <v>1</v>
      </c>
      <c r="T1636" s="13">
        <f t="shared" ca="1" si="514"/>
        <v>13</v>
      </c>
      <c r="U1636" s="13" t="b">
        <f ca="1">IF(CalcTable[[#This Row],[IrrPrecip]]&gt;=IC_MM,FALSE,TRUE)</f>
        <v>0</v>
      </c>
      <c r="V1636" s="13" t="b">
        <f t="shared" si="515"/>
        <v>1</v>
      </c>
      <c r="W1636" s="13" t="e">
        <f ca="1">IF(AND(IRR_DRIP=FALSE,CalcTable[[#This Row],[IrrHours]]&lt;=0),FALSE,TRUE)</f>
        <v>#NAME?</v>
      </c>
      <c r="X1636" s="13" t="e">
        <f ca="1">AND(CalcTable[[#This Row],[IrrDay]],CalcTable[[#This Row],[IrrRain]],CalcTable[[#This Row],[IrrWarm]],CalcTable[[#This Row],[IrrWindy]])</f>
        <v>#NAME?</v>
      </c>
      <c r="Y1636" s="13" t="e">
        <f t="shared" ca="1" si="516"/>
        <v>#NAME?</v>
      </c>
      <c r="Z1636" s="13" t="e">
        <f ca="1">CalcTable[[#This Row],[IrrHours]]/5</f>
        <v>#NAME?</v>
      </c>
      <c r="AA1636" s="13" t="e">
        <f ca="1">IF(CalcTable[[#This Row],[IrrFlag]]=FALSE,0,MAX(0,CalcTable[[#This Row],[VolRednWind]]*(FCAP*IRR_TARGET-CalcTable[[#This Row],[IWC]])))</f>
        <v>#NAME?</v>
      </c>
      <c r="AB1636" s="13" t="e">
        <f ca="1">CalcTable[[#This Row],[IWC]]+CalcTable[[#This Row],[Eff Precip]]+CalcTable[[#This Row],[IrrAmt]]-CalcTable[[#This Row],[AET]]</f>
        <v>#NAME?</v>
      </c>
      <c r="AC1636" s="13" t="e">
        <f ca="1">IF(CalcTable[[#This Row],[PWC]]&gt;FCAP,MIN(24*PERC,MIN(SAT,CalcTable[[#This Row],[PWC]])-FCAP),0)</f>
        <v>#NAME?</v>
      </c>
      <c r="AD1636" s="13" t="e">
        <f ca="1">IF(CalcTable[[#This Row],[PWC]]&gt;SAT,CalcTable[[#This Row],[PWC]]-SAT,0)</f>
        <v>#NAME?</v>
      </c>
      <c r="AE1636" s="13" t="e">
        <f ca="1">CalcTable[[#This Row],[PWC]]-CalcTable[[#This Row],[PercAmt]]-CalcTable[[#This Row],[Runoff]]</f>
        <v>#NAME?</v>
      </c>
      <c r="AF1636" s="13" t="e">
        <f ca="1">CalcTable[[#This Row],[IrrAmt]]/1000*CUR_IRR_AREA*10000/IRR_EFF</f>
        <v>#NAME?</v>
      </c>
      <c r="AG1636" s="147"/>
      <c r="AH1636" s="13"/>
      <c r="AI1636" s="50">
        <v>0</v>
      </c>
      <c r="AJ1636" s="50">
        <v>0</v>
      </c>
      <c r="AK1636" s="50">
        <v>0</v>
      </c>
      <c r="AL1636" s="50">
        <v>0</v>
      </c>
      <c r="AM1636" s="50"/>
      <c r="AN1636" s="50"/>
      <c r="AO1636" s="50"/>
      <c r="AP1636" s="50"/>
      <c r="AQ1636" s="50"/>
      <c r="AR1636" s="50"/>
      <c r="AS1636" s="50"/>
      <c r="AT1636" s="50"/>
      <c r="AU1636" s="50"/>
      <c r="AV1636" s="50"/>
      <c r="AW1636" s="50"/>
      <c r="AX1636" s="50">
        <f t="shared" si="527"/>
        <v>0</v>
      </c>
      <c r="AY1636" s="50"/>
      <c r="AZ1636" s="50">
        <f t="shared" si="517"/>
        <v>0</v>
      </c>
      <c r="BA1636" s="50">
        <f t="shared" si="518"/>
        <v>0</v>
      </c>
      <c r="BB1636" s="50">
        <f t="shared" si="519"/>
        <v>0</v>
      </c>
      <c r="BC1636" s="17">
        <f t="shared" si="520"/>
        <v>19707</v>
      </c>
      <c r="BD1636" s="50">
        <f t="shared" si="521"/>
        <v>0</v>
      </c>
      <c r="BE1636" s="50">
        <f t="shared" si="522"/>
        <v>0</v>
      </c>
      <c r="BF1636" s="50">
        <f t="shared" si="528"/>
        <v>0</v>
      </c>
      <c r="BG1636" s="50"/>
      <c r="BH1636" s="17">
        <f t="shared" si="523"/>
        <v>0</v>
      </c>
      <c r="BI1636" s="17">
        <f t="shared" si="531"/>
        <v>1636</v>
      </c>
      <c r="BJ1636" s="17">
        <f t="shared" si="529"/>
        <v>1636</v>
      </c>
      <c r="BK1636" s="150">
        <f t="shared" si="530"/>
        <v>25775</v>
      </c>
      <c r="BL1636" s="50" t="e">
        <f t="shared" ca="1" si="524"/>
        <v>#NAME?</v>
      </c>
      <c r="BM1636" s="50" t="e">
        <f t="shared" ca="1" si="525"/>
        <v>#NAME?</v>
      </c>
      <c r="BN1636" s="50" t="e">
        <f t="shared" ca="1" si="526"/>
        <v>#NAME?</v>
      </c>
    </row>
    <row r="1637" spans="1:66" x14ac:dyDescent="0.35">
      <c r="A1637" s="48">
        <v>25776</v>
      </c>
      <c r="B1637" s="17">
        <v>1970</v>
      </c>
      <c r="C1637" s="17">
        <v>7</v>
      </c>
      <c r="D1637" s="17">
        <v>208</v>
      </c>
      <c r="E1637" s="17">
        <v>27</v>
      </c>
      <c r="F1637" s="17">
        <v>2</v>
      </c>
      <c r="G1637" s="50">
        <v>12.2</v>
      </c>
      <c r="H1637" s="32">
        <v>3.8431966815745122</v>
      </c>
      <c r="I1637" s="50">
        <v>15.666666666666666</v>
      </c>
      <c r="J1637" s="13">
        <v>13.9</v>
      </c>
      <c r="K1637" s="13">
        <f t="shared" si="512"/>
        <v>13.9</v>
      </c>
      <c r="L1637" s="13">
        <f t="shared" si="513"/>
        <v>6.6750000000000007</v>
      </c>
      <c r="M1637" s="13" t="e">
        <f ca="1">CalcTable[[#This Row],[IWC]]-AE1636</f>
        <v>#NAME?</v>
      </c>
      <c r="N1637" s="13" t="e">
        <f ca="1">IF(CalcTable[[#This Row],[Day of Year]]&lt;123,FCAP,AE1636)</f>
        <v>#NAME?</v>
      </c>
      <c r="O1637" s="17" t="e">
        <f ca="1">IF(IRR_DRIP,5,COUNTIF('IDET Wind Values'!C1621:G1621,"&lt;="&amp;IRR_MAXWIND))</f>
        <v>#NAME?</v>
      </c>
      <c r="P1637" s="13" t="e">
        <f ca="1">CalcTable[[#This Row],[ET_o]]*KL</f>
        <v>#NAME?</v>
      </c>
      <c r="Q1637" s="13" t="e">
        <f ca="1">IF(WILTPT&lt;=0,1,MAX(0,MIN(1,(CalcTable[[#This Row],[IWC]]-WILTPT)/(MAD-WILTPT))))</f>
        <v>#NAME?</v>
      </c>
      <c r="R1637" s="13" t="e">
        <f ca="1">CalcTable[[#This Row],[ETMult]]*CalcTable[[#This Row],[ETb]]</f>
        <v>#NAME?</v>
      </c>
      <c r="S1637" s="13" t="b">
        <f>INDEX(IRR_LIST,CalcTable[[#This Row],[Day of Week]]+1)</f>
        <v>0</v>
      </c>
      <c r="T1637" s="13">
        <f t="shared" ca="1" si="514"/>
        <v>13</v>
      </c>
      <c r="U1637" s="13" t="b">
        <f ca="1">IF(CalcTable[[#This Row],[IrrPrecip]]&gt;=IC_MM,FALSE,TRUE)</f>
        <v>0</v>
      </c>
      <c r="V1637" s="13" t="b">
        <f t="shared" si="515"/>
        <v>1</v>
      </c>
      <c r="W1637" s="13" t="e">
        <f ca="1">IF(AND(IRR_DRIP=FALSE,CalcTable[[#This Row],[IrrHours]]&lt;=0),FALSE,TRUE)</f>
        <v>#NAME?</v>
      </c>
      <c r="X1637" s="13" t="e">
        <f ca="1">AND(CalcTable[[#This Row],[IrrDay]],CalcTable[[#This Row],[IrrRain]],CalcTable[[#This Row],[IrrWarm]],CalcTable[[#This Row],[IrrWindy]])</f>
        <v>#NAME?</v>
      </c>
      <c r="Y1637" s="13" t="e">
        <f t="shared" ca="1" si="516"/>
        <v>#NAME?</v>
      </c>
      <c r="Z1637" s="13" t="e">
        <f ca="1">CalcTable[[#This Row],[IrrHours]]/5</f>
        <v>#NAME?</v>
      </c>
      <c r="AA1637" s="13" t="e">
        <f ca="1">IF(CalcTable[[#This Row],[IrrFlag]]=FALSE,0,MAX(0,CalcTable[[#This Row],[VolRednWind]]*(FCAP*IRR_TARGET-CalcTable[[#This Row],[IWC]])))</f>
        <v>#NAME?</v>
      </c>
      <c r="AB1637" s="13" t="e">
        <f ca="1">CalcTable[[#This Row],[IWC]]+CalcTable[[#This Row],[Eff Precip]]+CalcTable[[#This Row],[IrrAmt]]-CalcTable[[#This Row],[AET]]</f>
        <v>#NAME?</v>
      </c>
      <c r="AC1637" s="13" t="e">
        <f ca="1">IF(CalcTable[[#This Row],[PWC]]&gt;FCAP,MIN(24*PERC,MIN(SAT,CalcTable[[#This Row],[PWC]])-FCAP),0)</f>
        <v>#NAME?</v>
      </c>
      <c r="AD1637" s="13" t="e">
        <f ca="1">IF(CalcTable[[#This Row],[PWC]]&gt;SAT,CalcTable[[#This Row],[PWC]]-SAT,0)</f>
        <v>#NAME?</v>
      </c>
      <c r="AE1637" s="13" t="e">
        <f ca="1">CalcTable[[#This Row],[PWC]]-CalcTable[[#This Row],[PercAmt]]-CalcTable[[#This Row],[Runoff]]</f>
        <v>#NAME?</v>
      </c>
      <c r="AF1637" s="13" t="e">
        <f ca="1">CalcTable[[#This Row],[IrrAmt]]/1000*CUR_IRR_AREA*10000/IRR_EFF</f>
        <v>#NAME?</v>
      </c>
      <c r="AG1637" s="147"/>
      <c r="AH1637" s="13"/>
      <c r="AI1637" s="50">
        <v>0</v>
      </c>
      <c r="AJ1637" s="50">
        <v>0</v>
      </c>
      <c r="AK1637" s="50">
        <v>0</v>
      </c>
      <c r="AL1637" s="50">
        <v>0</v>
      </c>
      <c r="AM1637" s="50"/>
      <c r="AN1637" s="50"/>
      <c r="AO1637" s="50"/>
      <c r="AP1637" s="50"/>
      <c r="AQ1637" s="50"/>
      <c r="AR1637" s="50"/>
      <c r="AS1637" s="50"/>
      <c r="AT1637" s="50"/>
      <c r="AU1637" s="50"/>
      <c r="AV1637" s="50"/>
      <c r="AW1637" s="50"/>
      <c r="AX1637" s="50">
        <f t="shared" si="527"/>
        <v>0</v>
      </c>
      <c r="AY1637" s="50"/>
      <c r="AZ1637" s="50">
        <f t="shared" si="517"/>
        <v>0</v>
      </c>
      <c r="BA1637" s="50">
        <f t="shared" si="518"/>
        <v>0</v>
      </c>
      <c r="BB1637" s="50">
        <f t="shared" si="519"/>
        <v>0</v>
      </c>
      <c r="BC1637" s="17">
        <f t="shared" si="520"/>
        <v>19707</v>
      </c>
      <c r="BD1637" s="50">
        <f t="shared" si="521"/>
        <v>0</v>
      </c>
      <c r="BE1637" s="50">
        <f t="shared" si="522"/>
        <v>0</v>
      </c>
      <c r="BF1637" s="50">
        <f t="shared" si="528"/>
        <v>0</v>
      </c>
      <c r="BG1637" s="50"/>
      <c r="BH1637" s="17">
        <f t="shared" si="523"/>
        <v>0</v>
      </c>
      <c r="BI1637" s="17">
        <f t="shared" si="531"/>
        <v>1637</v>
      </c>
      <c r="BJ1637" s="17">
        <f t="shared" si="529"/>
        <v>1637</v>
      </c>
      <c r="BK1637" s="150">
        <f t="shared" si="530"/>
        <v>25776</v>
      </c>
      <c r="BL1637" s="50" t="e">
        <f t="shared" ca="1" si="524"/>
        <v>#NAME?</v>
      </c>
      <c r="BM1637" s="50" t="e">
        <f t="shared" ca="1" si="525"/>
        <v>#NAME?</v>
      </c>
      <c r="BN1637" s="50" t="e">
        <f t="shared" ca="1" si="526"/>
        <v>#NAME?</v>
      </c>
    </row>
    <row r="1638" spans="1:66" x14ac:dyDescent="0.35">
      <c r="A1638" s="48">
        <v>25777</v>
      </c>
      <c r="B1638" s="17">
        <v>1970</v>
      </c>
      <c r="C1638" s="17">
        <v>7</v>
      </c>
      <c r="D1638" s="17">
        <v>209</v>
      </c>
      <c r="E1638" s="17">
        <v>28</v>
      </c>
      <c r="F1638" s="17">
        <v>3</v>
      </c>
      <c r="G1638" s="50">
        <v>13.9</v>
      </c>
      <c r="H1638" s="32">
        <v>3.9390614649980611</v>
      </c>
      <c r="I1638" s="50">
        <v>9.3333333333333339</v>
      </c>
      <c r="J1638" s="13">
        <v>0.3</v>
      </c>
      <c r="K1638" s="13">
        <f t="shared" si="512"/>
        <v>0.3</v>
      </c>
      <c r="L1638" s="13">
        <f t="shared" si="513"/>
        <v>0</v>
      </c>
      <c r="M1638" s="13" t="e">
        <f ca="1">CalcTable[[#This Row],[IWC]]-AE1637</f>
        <v>#NAME?</v>
      </c>
      <c r="N1638" s="13" t="e">
        <f ca="1">IF(CalcTable[[#This Row],[Day of Year]]&lt;123,FCAP,AE1637)</f>
        <v>#NAME?</v>
      </c>
      <c r="O1638" s="17" t="e">
        <f ca="1">IF(IRR_DRIP,5,COUNTIF('IDET Wind Values'!C1622:G1622,"&lt;="&amp;IRR_MAXWIND))</f>
        <v>#NAME?</v>
      </c>
      <c r="P1638" s="13" t="e">
        <f ca="1">CalcTable[[#This Row],[ET_o]]*KL</f>
        <v>#NAME?</v>
      </c>
      <c r="Q1638" s="13" t="e">
        <f ca="1">IF(WILTPT&lt;=0,1,MAX(0,MIN(1,(CalcTable[[#This Row],[IWC]]-WILTPT)/(MAD-WILTPT))))</f>
        <v>#NAME?</v>
      </c>
      <c r="R1638" s="13" t="e">
        <f ca="1">CalcTable[[#This Row],[ETMult]]*CalcTable[[#This Row],[ETb]]</f>
        <v>#NAME?</v>
      </c>
      <c r="S1638" s="13" t="b">
        <f>INDEX(IRR_LIST,CalcTable[[#This Row],[Day of Week]]+1)</f>
        <v>1</v>
      </c>
      <c r="T1638" s="13">
        <f t="shared" ca="1" si="514"/>
        <v>13.9</v>
      </c>
      <c r="U1638" s="13" t="b">
        <f ca="1">IF(CalcTable[[#This Row],[IrrPrecip]]&gt;=IC_MM,FALSE,TRUE)</f>
        <v>0</v>
      </c>
      <c r="V1638" s="13" t="b">
        <f t="shared" si="515"/>
        <v>1</v>
      </c>
      <c r="W1638" s="13" t="e">
        <f ca="1">IF(AND(IRR_DRIP=FALSE,CalcTable[[#This Row],[IrrHours]]&lt;=0),FALSE,TRUE)</f>
        <v>#NAME?</v>
      </c>
      <c r="X1638" s="13" t="e">
        <f ca="1">AND(CalcTable[[#This Row],[IrrDay]],CalcTable[[#This Row],[IrrRain]],CalcTable[[#This Row],[IrrWarm]],CalcTable[[#This Row],[IrrWindy]])</f>
        <v>#NAME?</v>
      </c>
      <c r="Y1638" s="13" t="e">
        <f t="shared" ca="1" si="516"/>
        <v>#NAME?</v>
      </c>
      <c r="Z1638" s="13" t="e">
        <f ca="1">CalcTable[[#This Row],[IrrHours]]/5</f>
        <v>#NAME?</v>
      </c>
      <c r="AA1638" s="13" t="e">
        <f ca="1">IF(CalcTable[[#This Row],[IrrFlag]]=FALSE,0,MAX(0,CalcTable[[#This Row],[VolRednWind]]*(FCAP*IRR_TARGET-CalcTable[[#This Row],[IWC]])))</f>
        <v>#NAME?</v>
      </c>
      <c r="AB1638" s="13" t="e">
        <f ca="1">CalcTable[[#This Row],[IWC]]+CalcTable[[#This Row],[Eff Precip]]+CalcTable[[#This Row],[IrrAmt]]-CalcTable[[#This Row],[AET]]</f>
        <v>#NAME?</v>
      </c>
      <c r="AC1638" s="13" t="e">
        <f ca="1">IF(CalcTable[[#This Row],[PWC]]&gt;FCAP,MIN(24*PERC,MIN(SAT,CalcTable[[#This Row],[PWC]])-FCAP),0)</f>
        <v>#NAME?</v>
      </c>
      <c r="AD1638" s="13" t="e">
        <f ca="1">IF(CalcTable[[#This Row],[PWC]]&gt;SAT,CalcTable[[#This Row],[PWC]]-SAT,0)</f>
        <v>#NAME?</v>
      </c>
      <c r="AE1638" s="13" t="e">
        <f ca="1">CalcTable[[#This Row],[PWC]]-CalcTable[[#This Row],[PercAmt]]-CalcTable[[#This Row],[Runoff]]</f>
        <v>#NAME?</v>
      </c>
      <c r="AF1638" s="13" t="e">
        <f ca="1">CalcTable[[#This Row],[IrrAmt]]/1000*CUR_IRR_AREA*10000/IRR_EFF</f>
        <v>#NAME?</v>
      </c>
      <c r="AG1638" s="147"/>
      <c r="AH1638" s="13"/>
      <c r="AI1638" s="50">
        <v>0</v>
      </c>
      <c r="AJ1638" s="50">
        <v>0</v>
      </c>
      <c r="AK1638" s="50">
        <v>0</v>
      </c>
      <c r="AL1638" s="50">
        <v>0</v>
      </c>
      <c r="AM1638" s="50"/>
      <c r="AN1638" s="50"/>
      <c r="AO1638" s="50"/>
      <c r="AP1638" s="50"/>
      <c r="AQ1638" s="50"/>
      <c r="AR1638" s="50"/>
      <c r="AS1638" s="50"/>
      <c r="AT1638" s="50"/>
      <c r="AU1638" s="50"/>
      <c r="AV1638" s="50"/>
      <c r="AW1638" s="50"/>
      <c r="AX1638" s="50">
        <f t="shared" si="527"/>
        <v>0</v>
      </c>
      <c r="AY1638" s="50"/>
      <c r="AZ1638" s="50">
        <f t="shared" si="517"/>
        <v>0</v>
      </c>
      <c r="BA1638" s="50">
        <f t="shared" si="518"/>
        <v>0</v>
      </c>
      <c r="BB1638" s="50">
        <f t="shared" si="519"/>
        <v>0</v>
      </c>
      <c r="BC1638" s="17">
        <f t="shared" si="520"/>
        <v>19707</v>
      </c>
      <c r="BD1638" s="50">
        <f t="shared" si="521"/>
        <v>0</v>
      </c>
      <c r="BE1638" s="50">
        <f t="shared" si="522"/>
        <v>0</v>
      </c>
      <c r="BF1638" s="50">
        <f t="shared" si="528"/>
        <v>0</v>
      </c>
      <c r="BG1638" s="50"/>
      <c r="BH1638" s="17">
        <f t="shared" si="523"/>
        <v>0</v>
      </c>
      <c r="BI1638" s="17">
        <f t="shared" si="531"/>
        <v>1638</v>
      </c>
      <c r="BJ1638" s="17">
        <f t="shared" si="529"/>
        <v>1638</v>
      </c>
      <c r="BK1638" s="150">
        <f t="shared" si="530"/>
        <v>25777</v>
      </c>
      <c r="BL1638" s="50" t="e">
        <f t="shared" ca="1" si="524"/>
        <v>#NAME?</v>
      </c>
      <c r="BM1638" s="50" t="e">
        <f t="shared" ca="1" si="525"/>
        <v>#NAME?</v>
      </c>
      <c r="BN1638" s="50" t="e">
        <f t="shared" ca="1" si="526"/>
        <v>#NAME?</v>
      </c>
    </row>
    <row r="1639" spans="1:66" x14ac:dyDescent="0.35">
      <c r="A1639" s="48">
        <v>25778</v>
      </c>
      <c r="B1639" s="17">
        <v>1970</v>
      </c>
      <c r="C1639" s="17">
        <v>7</v>
      </c>
      <c r="D1639" s="17">
        <v>210</v>
      </c>
      <c r="E1639" s="17">
        <v>29</v>
      </c>
      <c r="F1639" s="17">
        <v>4</v>
      </c>
      <c r="G1639" s="50">
        <v>10.6</v>
      </c>
      <c r="H1639" s="32">
        <v>3.8979920788536768</v>
      </c>
      <c r="I1639" s="50">
        <v>22.166666666666668</v>
      </c>
      <c r="J1639" s="13">
        <v>0</v>
      </c>
      <c r="K1639" s="13">
        <f t="shared" si="512"/>
        <v>0</v>
      </c>
      <c r="L1639" s="13">
        <f t="shared" si="513"/>
        <v>0</v>
      </c>
      <c r="M1639" s="13" t="e">
        <f ca="1">CalcTable[[#This Row],[IWC]]-AE1638</f>
        <v>#NAME?</v>
      </c>
      <c r="N1639" s="13" t="e">
        <f ca="1">IF(CalcTable[[#This Row],[Day of Year]]&lt;123,FCAP,AE1638)</f>
        <v>#NAME?</v>
      </c>
      <c r="O1639" s="17" t="e">
        <f ca="1">IF(IRR_DRIP,5,COUNTIF('IDET Wind Values'!C1623:G1623,"&lt;="&amp;IRR_MAXWIND))</f>
        <v>#NAME?</v>
      </c>
      <c r="P1639" s="13" t="e">
        <f ca="1">CalcTable[[#This Row],[ET_o]]*KL</f>
        <v>#NAME?</v>
      </c>
      <c r="Q1639" s="13" t="e">
        <f ca="1">IF(WILTPT&lt;=0,1,MAX(0,MIN(1,(CalcTable[[#This Row],[IWC]]-WILTPT)/(MAD-WILTPT))))</f>
        <v>#NAME?</v>
      </c>
      <c r="R1639" s="13" t="e">
        <f ca="1">CalcTable[[#This Row],[ETMult]]*CalcTable[[#This Row],[ETb]]</f>
        <v>#NAME?</v>
      </c>
      <c r="S1639" s="13" t="b">
        <f>INDEX(IRR_LIST,CalcTable[[#This Row],[Day of Week]]+1)</f>
        <v>0</v>
      </c>
      <c r="T1639" s="13">
        <f t="shared" ca="1" si="514"/>
        <v>14.200000000000001</v>
      </c>
      <c r="U1639" s="13" t="b">
        <f ca="1">IF(CalcTable[[#This Row],[IrrPrecip]]&gt;=IC_MM,FALSE,TRUE)</f>
        <v>0</v>
      </c>
      <c r="V1639" s="13" t="b">
        <f t="shared" si="515"/>
        <v>1</v>
      </c>
      <c r="W1639" s="13" t="e">
        <f ca="1">IF(AND(IRR_DRIP=FALSE,CalcTable[[#This Row],[IrrHours]]&lt;=0),FALSE,TRUE)</f>
        <v>#NAME?</v>
      </c>
      <c r="X1639" s="13" t="e">
        <f ca="1">AND(CalcTable[[#This Row],[IrrDay]],CalcTable[[#This Row],[IrrRain]],CalcTable[[#This Row],[IrrWarm]],CalcTable[[#This Row],[IrrWindy]])</f>
        <v>#NAME?</v>
      </c>
      <c r="Y1639" s="13" t="e">
        <f t="shared" ca="1" si="516"/>
        <v>#NAME?</v>
      </c>
      <c r="Z1639" s="13" t="e">
        <f ca="1">CalcTable[[#This Row],[IrrHours]]/5</f>
        <v>#NAME?</v>
      </c>
      <c r="AA1639" s="13" t="e">
        <f ca="1">IF(CalcTable[[#This Row],[IrrFlag]]=FALSE,0,MAX(0,CalcTable[[#This Row],[VolRednWind]]*(FCAP*IRR_TARGET-CalcTable[[#This Row],[IWC]])))</f>
        <v>#NAME?</v>
      </c>
      <c r="AB1639" s="13" t="e">
        <f ca="1">CalcTable[[#This Row],[IWC]]+CalcTable[[#This Row],[Eff Precip]]+CalcTable[[#This Row],[IrrAmt]]-CalcTable[[#This Row],[AET]]</f>
        <v>#NAME?</v>
      </c>
      <c r="AC1639" s="13" t="e">
        <f ca="1">IF(CalcTable[[#This Row],[PWC]]&gt;FCAP,MIN(24*PERC,MIN(SAT,CalcTable[[#This Row],[PWC]])-FCAP),0)</f>
        <v>#NAME?</v>
      </c>
      <c r="AD1639" s="13" t="e">
        <f ca="1">IF(CalcTable[[#This Row],[PWC]]&gt;SAT,CalcTable[[#This Row],[PWC]]-SAT,0)</f>
        <v>#NAME?</v>
      </c>
      <c r="AE1639" s="13" t="e">
        <f ca="1">CalcTable[[#This Row],[PWC]]-CalcTable[[#This Row],[PercAmt]]-CalcTable[[#This Row],[Runoff]]</f>
        <v>#NAME?</v>
      </c>
      <c r="AF1639" s="13" t="e">
        <f ca="1">CalcTable[[#This Row],[IrrAmt]]/1000*CUR_IRR_AREA*10000/IRR_EFF</f>
        <v>#NAME?</v>
      </c>
      <c r="AG1639" s="147"/>
      <c r="AH1639" s="13"/>
      <c r="AI1639" s="50">
        <v>0</v>
      </c>
      <c r="AJ1639" s="50">
        <v>0</v>
      </c>
      <c r="AK1639" s="50">
        <v>0</v>
      </c>
      <c r="AL1639" s="50">
        <v>0</v>
      </c>
      <c r="AM1639" s="50"/>
      <c r="AN1639" s="50"/>
      <c r="AO1639" s="50"/>
      <c r="AP1639" s="50"/>
      <c r="AQ1639" s="50"/>
      <c r="AR1639" s="50"/>
      <c r="AS1639" s="50"/>
      <c r="AT1639" s="50"/>
      <c r="AU1639" s="50"/>
      <c r="AV1639" s="50"/>
      <c r="AW1639" s="50"/>
      <c r="AX1639" s="50">
        <f t="shared" si="527"/>
        <v>0</v>
      </c>
      <c r="AY1639" s="50"/>
      <c r="AZ1639" s="50">
        <f t="shared" si="517"/>
        <v>0</v>
      </c>
      <c r="BA1639" s="50">
        <f t="shared" si="518"/>
        <v>0</v>
      </c>
      <c r="BB1639" s="50">
        <f t="shared" si="519"/>
        <v>0</v>
      </c>
      <c r="BC1639" s="17">
        <f t="shared" si="520"/>
        <v>19707</v>
      </c>
      <c r="BD1639" s="50">
        <f t="shared" si="521"/>
        <v>0</v>
      </c>
      <c r="BE1639" s="50">
        <f t="shared" si="522"/>
        <v>0</v>
      </c>
      <c r="BF1639" s="50">
        <f t="shared" si="528"/>
        <v>0</v>
      </c>
      <c r="BG1639" s="50"/>
      <c r="BH1639" s="17">
        <f t="shared" si="523"/>
        <v>0</v>
      </c>
      <c r="BI1639" s="17">
        <f t="shared" si="531"/>
        <v>1639</v>
      </c>
      <c r="BJ1639" s="17">
        <f t="shared" si="529"/>
        <v>1639</v>
      </c>
      <c r="BK1639" s="150">
        <f t="shared" si="530"/>
        <v>25778</v>
      </c>
      <c r="BL1639" s="50" t="e">
        <f t="shared" ca="1" si="524"/>
        <v>#NAME?</v>
      </c>
      <c r="BM1639" s="50" t="e">
        <f t="shared" ca="1" si="525"/>
        <v>#NAME?</v>
      </c>
      <c r="BN1639" s="50" t="e">
        <f t="shared" ca="1" si="526"/>
        <v>#NAME?</v>
      </c>
    </row>
    <row r="1640" spans="1:66" x14ac:dyDescent="0.35">
      <c r="A1640" s="48">
        <v>25779</v>
      </c>
      <c r="B1640" s="17">
        <v>1970</v>
      </c>
      <c r="C1640" s="17">
        <v>7</v>
      </c>
      <c r="D1640" s="17">
        <v>211</v>
      </c>
      <c r="E1640" s="17">
        <v>30</v>
      </c>
      <c r="F1640" s="17">
        <v>5</v>
      </c>
      <c r="G1640" s="50">
        <v>10</v>
      </c>
      <c r="H1640" s="32">
        <v>3.7717611989564692</v>
      </c>
      <c r="I1640" s="50">
        <v>7.333333333333333</v>
      </c>
      <c r="J1640" s="13">
        <v>0.3</v>
      </c>
      <c r="K1640" s="13">
        <f t="shared" si="512"/>
        <v>0.3</v>
      </c>
      <c r="L1640" s="13">
        <f t="shared" si="513"/>
        <v>0</v>
      </c>
      <c r="M1640" s="13" t="e">
        <f ca="1">CalcTable[[#This Row],[IWC]]-AE1639</f>
        <v>#NAME?</v>
      </c>
      <c r="N1640" s="13" t="e">
        <f ca="1">IF(CalcTable[[#This Row],[Day of Year]]&lt;123,FCAP,AE1639)</f>
        <v>#NAME?</v>
      </c>
      <c r="O1640" s="17" t="e">
        <f ca="1">IF(IRR_DRIP,5,COUNTIF('IDET Wind Values'!C1624:G1624,"&lt;="&amp;IRR_MAXWIND))</f>
        <v>#NAME?</v>
      </c>
      <c r="P1640" s="13" t="e">
        <f ca="1">CalcTable[[#This Row],[ET_o]]*KL</f>
        <v>#NAME?</v>
      </c>
      <c r="Q1640" s="13" t="e">
        <f ca="1">IF(WILTPT&lt;=0,1,MAX(0,MIN(1,(CalcTable[[#This Row],[IWC]]-WILTPT)/(MAD-WILTPT))))</f>
        <v>#NAME?</v>
      </c>
      <c r="R1640" s="13" t="e">
        <f ca="1">CalcTable[[#This Row],[ETMult]]*CalcTable[[#This Row],[ETb]]</f>
        <v>#NAME?</v>
      </c>
      <c r="S1640" s="13" t="b">
        <f>INDEX(IRR_LIST,CalcTable[[#This Row],[Day of Week]]+1)</f>
        <v>1</v>
      </c>
      <c r="T1640" s="13">
        <f t="shared" ca="1" si="514"/>
        <v>0.3</v>
      </c>
      <c r="U1640" s="13" t="b">
        <f ca="1">IF(CalcTable[[#This Row],[IrrPrecip]]&gt;=IC_MM,FALSE,TRUE)</f>
        <v>1</v>
      </c>
      <c r="V1640" s="13" t="b">
        <f t="shared" si="515"/>
        <v>1</v>
      </c>
      <c r="W1640" s="13" t="e">
        <f ca="1">IF(AND(IRR_DRIP=FALSE,CalcTable[[#This Row],[IrrHours]]&lt;=0),FALSE,TRUE)</f>
        <v>#NAME?</v>
      </c>
      <c r="X1640" s="13" t="e">
        <f ca="1">AND(CalcTable[[#This Row],[IrrDay]],CalcTable[[#This Row],[IrrRain]],CalcTable[[#This Row],[IrrWarm]],CalcTable[[#This Row],[IrrWindy]])</f>
        <v>#NAME?</v>
      </c>
      <c r="Y1640" s="13" t="e">
        <f t="shared" ca="1" si="516"/>
        <v>#NAME?</v>
      </c>
      <c r="Z1640" s="13" t="e">
        <f ca="1">CalcTable[[#This Row],[IrrHours]]/5</f>
        <v>#NAME?</v>
      </c>
      <c r="AA1640" s="13" t="e">
        <f ca="1">IF(CalcTable[[#This Row],[IrrFlag]]=FALSE,0,MAX(0,CalcTable[[#This Row],[VolRednWind]]*(FCAP*IRR_TARGET-CalcTable[[#This Row],[IWC]])))</f>
        <v>#NAME?</v>
      </c>
      <c r="AB1640" s="13" t="e">
        <f ca="1">CalcTable[[#This Row],[IWC]]+CalcTable[[#This Row],[Eff Precip]]+CalcTable[[#This Row],[IrrAmt]]-CalcTable[[#This Row],[AET]]</f>
        <v>#NAME?</v>
      </c>
      <c r="AC1640" s="13" t="e">
        <f ca="1">IF(CalcTable[[#This Row],[PWC]]&gt;FCAP,MIN(24*PERC,MIN(SAT,CalcTable[[#This Row],[PWC]])-FCAP),0)</f>
        <v>#NAME?</v>
      </c>
      <c r="AD1640" s="13" t="e">
        <f ca="1">IF(CalcTable[[#This Row],[PWC]]&gt;SAT,CalcTable[[#This Row],[PWC]]-SAT,0)</f>
        <v>#NAME?</v>
      </c>
      <c r="AE1640" s="13" t="e">
        <f ca="1">CalcTable[[#This Row],[PWC]]-CalcTable[[#This Row],[PercAmt]]-CalcTable[[#This Row],[Runoff]]</f>
        <v>#NAME?</v>
      </c>
      <c r="AF1640" s="13" t="e">
        <f ca="1">CalcTable[[#This Row],[IrrAmt]]/1000*CUR_IRR_AREA*10000/IRR_EFF</f>
        <v>#NAME?</v>
      </c>
      <c r="AG1640" s="147"/>
      <c r="AH1640" s="13"/>
      <c r="AI1640" s="50">
        <v>10.087967386794279</v>
      </c>
      <c r="AJ1640" s="50">
        <v>13.913140269519893</v>
      </c>
      <c r="AK1640" s="50">
        <v>0</v>
      </c>
      <c r="AL1640" s="50">
        <v>0</v>
      </c>
      <c r="AM1640" s="50"/>
      <c r="AN1640" s="50"/>
      <c r="AO1640" s="50"/>
      <c r="AP1640" s="50"/>
      <c r="AQ1640" s="50"/>
      <c r="AR1640" s="50"/>
      <c r="AS1640" s="50"/>
      <c r="AT1640" s="50"/>
      <c r="AU1640" s="50"/>
      <c r="AV1640" s="50"/>
      <c r="AW1640" s="50"/>
      <c r="AX1640" s="50">
        <f t="shared" si="527"/>
        <v>24.001107656314172</v>
      </c>
      <c r="AY1640" s="50"/>
      <c r="AZ1640" s="50">
        <f t="shared" si="517"/>
        <v>556.07563624556633</v>
      </c>
      <c r="BA1640" s="50">
        <f t="shared" si="518"/>
        <v>901.02816558875656</v>
      </c>
      <c r="BB1640" s="50">
        <f t="shared" si="519"/>
        <v>932.49109309299297</v>
      </c>
      <c r="BC1640" s="17">
        <f t="shared" si="520"/>
        <v>19707</v>
      </c>
      <c r="BD1640" s="50">
        <f t="shared" si="521"/>
        <v>24.001107656314172</v>
      </c>
      <c r="BE1640" s="50">
        <f t="shared" si="522"/>
        <v>556.07563624556633</v>
      </c>
      <c r="BF1640" s="50">
        <f t="shared" si="528"/>
        <v>909.5627182543451</v>
      </c>
      <c r="BG1640" s="50"/>
      <c r="BH1640" s="17">
        <f t="shared" si="523"/>
        <v>0</v>
      </c>
      <c r="BI1640" s="17">
        <f t="shared" si="531"/>
        <v>1640</v>
      </c>
      <c r="BJ1640" s="17">
        <f t="shared" si="529"/>
        <v>1640</v>
      </c>
      <c r="BK1640" s="150">
        <f t="shared" si="530"/>
        <v>25779</v>
      </c>
      <c r="BL1640" s="50" t="e">
        <f t="shared" ca="1" si="524"/>
        <v>#NAME?</v>
      </c>
      <c r="BM1640" s="50" t="e">
        <f t="shared" ca="1" si="525"/>
        <v>#NAME?</v>
      </c>
      <c r="BN1640" s="50" t="e">
        <f t="shared" ca="1" si="526"/>
        <v>#NAME?</v>
      </c>
    </row>
    <row r="1641" spans="1:66" x14ac:dyDescent="0.35">
      <c r="A1641" s="48">
        <v>25780</v>
      </c>
      <c r="B1641" s="17">
        <v>1970</v>
      </c>
      <c r="C1641" s="17">
        <v>7</v>
      </c>
      <c r="D1641" s="17">
        <v>212</v>
      </c>
      <c r="E1641" s="17">
        <v>31</v>
      </c>
      <c r="F1641" s="17">
        <v>6</v>
      </c>
      <c r="G1641" s="50">
        <v>9.4</v>
      </c>
      <c r="H1641" s="32">
        <v>4.957941941351856</v>
      </c>
      <c r="I1641" s="50">
        <v>2.8333333333333335</v>
      </c>
      <c r="J1641" s="13">
        <v>0</v>
      </c>
      <c r="K1641" s="13">
        <f t="shared" si="512"/>
        <v>0</v>
      </c>
      <c r="L1641" s="13">
        <f t="shared" si="513"/>
        <v>0</v>
      </c>
      <c r="M1641" s="13" t="e">
        <f ca="1">CalcTable[[#This Row],[IWC]]-AE1640</f>
        <v>#NAME?</v>
      </c>
      <c r="N1641" s="13" t="e">
        <f ca="1">IF(CalcTable[[#This Row],[Day of Year]]&lt;123,FCAP,AE1640)</f>
        <v>#NAME?</v>
      </c>
      <c r="O1641" s="17" t="e">
        <f ca="1">IF(IRR_DRIP,5,COUNTIF('IDET Wind Values'!C1625:G1625,"&lt;="&amp;IRR_MAXWIND))</f>
        <v>#NAME?</v>
      </c>
      <c r="P1641" s="13" t="e">
        <f ca="1">CalcTable[[#This Row],[ET_o]]*KL</f>
        <v>#NAME?</v>
      </c>
      <c r="Q1641" s="13" t="e">
        <f ca="1">IF(WILTPT&lt;=0,1,MAX(0,MIN(1,(CalcTable[[#This Row],[IWC]]-WILTPT)/(MAD-WILTPT))))</f>
        <v>#NAME?</v>
      </c>
      <c r="R1641" s="13" t="e">
        <f ca="1">CalcTable[[#This Row],[ETMult]]*CalcTable[[#This Row],[ETb]]</f>
        <v>#NAME?</v>
      </c>
      <c r="S1641" s="13" t="b">
        <f>INDEX(IRR_LIST,CalcTable[[#This Row],[Day of Week]]+1)</f>
        <v>0</v>
      </c>
      <c r="T1641" s="13">
        <f t="shared" ca="1" si="514"/>
        <v>0.3</v>
      </c>
      <c r="U1641" s="13" t="b">
        <f ca="1">IF(CalcTable[[#This Row],[IrrPrecip]]&gt;=IC_MM,FALSE,TRUE)</f>
        <v>1</v>
      </c>
      <c r="V1641" s="13" t="b">
        <f t="shared" si="515"/>
        <v>1</v>
      </c>
      <c r="W1641" s="13" t="e">
        <f ca="1">IF(AND(IRR_DRIP=FALSE,CalcTable[[#This Row],[IrrHours]]&lt;=0),FALSE,TRUE)</f>
        <v>#NAME?</v>
      </c>
      <c r="X1641" s="13" t="e">
        <f ca="1">AND(CalcTable[[#This Row],[IrrDay]],CalcTable[[#This Row],[IrrRain]],CalcTable[[#This Row],[IrrWarm]],CalcTable[[#This Row],[IrrWindy]])</f>
        <v>#NAME?</v>
      </c>
      <c r="Y1641" s="13" t="e">
        <f t="shared" ca="1" si="516"/>
        <v>#NAME?</v>
      </c>
      <c r="Z1641" s="13" t="e">
        <f ca="1">CalcTable[[#This Row],[IrrHours]]/5</f>
        <v>#NAME?</v>
      </c>
      <c r="AA1641" s="13" t="e">
        <f ca="1">IF(CalcTable[[#This Row],[IrrFlag]]=FALSE,0,MAX(0,CalcTable[[#This Row],[VolRednWind]]*(FCAP*IRR_TARGET-CalcTable[[#This Row],[IWC]])))</f>
        <v>#NAME?</v>
      </c>
      <c r="AB1641" s="13" t="e">
        <f ca="1">CalcTable[[#This Row],[IWC]]+CalcTable[[#This Row],[Eff Precip]]+CalcTable[[#This Row],[IrrAmt]]-CalcTable[[#This Row],[AET]]</f>
        <v>#NAME?</v>
      </c>
      <c r="AC1641" s="13" t="e">
        <f ca="1">IF(CalcTable[[#This Row],[PWC]]&gt;FCAP,MIN(24*PERC,MIN(SAT,CalcTable[[#This Row],[PWC]])-FCAP),0)</f>
        <v>#NAME?</v>
      </c>
      <c r="AD1641" s="13" t="e">
        <f ca="1">IF(CalcTable[[#This Row],[PWC]]&gt;SAT,CalcTable[[#This Row],[PWC]]-SAT,0)</f>
        <v>#NAME?</v>
      </c>
      <c r="AE1641" s="13" t="e">
        <f ca="1">CalcTable[[#This Row],[PWC]]-CalcTable[[#This Row],[PercAmt]]-CalcTable[[#This Row],[Runoff]]</f>
        <v>#NAME?</v>
      </c>
      <c r="AF1641" s="13" t="e">
        <f ca="1">CalcTable[[#This Row],[IrrAmt]]/1000*CUR_IRR_AREA*10000/IRR_EFF</f>
        <v>#NAME?</v>
      </c>
      <c r="AG1641" s="147"/>
      <c r="AH1641" s="13"/>
      <c r="AI1641" s="50">
        <v>0</v>
      </c>
      <c r="AJ1641" s="50">
        <v>0</v>
      </c>
      <c r="AK1641" s="50">
        <v>0</v>
      </c>
      <c r="AL1641" s="50">
        <v>8.6648481085445113</v>
      </c>
      <c r="AM1641" s="50"/>
      <c r="AN1641" s="50"/>
      <c r="AO1641" s="50"/>
      <c r="AP1641" s="50"/>
      <c r="AQ1641" s="50"/>
      <c r="AR1641" s="50"/>
      <c r="AS1641" s="50"/>
      <c r="AT1641" s="50"/>
      <c r="AU1641" s="50"/>
      <c r="AV1641" s="50"/>
      <c r="AW1641" s="50"/>
      <c r="AX1641" s="50">
        <f t="shared" si="527"/>
        <v>8.6648481085445113</v>
      </c>
      <c r="AY1641" s="50"/>
      <c r="AZ1641" s="50">
        <f t="shared" si="517"/>
        <v>254.16887785063901</v>
      </c>
      <c r="BA1641" s="50">
        <f t="shared" si="518"/>
        <v>391.33938335733308</v>
      </c>
      <c r="BB1641" s="50">
        <f t="shared" si="519"/>
        <v>403.44266325498256</v>
      </c>
      <c r="BC1641" s="17">
        <f t="shared" si="520"/>
        <v>19707</v>
      </c>
      <c r="BD1641" s="50">
        <f t="shared" si="521"/>
        <v>8.6648481085445113</v>
      </c>
      <c r="BE1641" s="50">
        <f t="shared" si="522"/>
        <v>254.16887785063901</v>
      </c>
      <c r="BF1641" s="50">
        <f t="shared" si="528"/>
        <v>415.73937134586532</v>
      </c>
      <c r="BG1641" s="50"/>
      <c r="BH1641" s="17">
        <f t="shared" si="523"/>
        <v>0</v>
      </c>
      <c r="BI1641" s="17">
        <f t="shared" si="531"/>
        <v>1641</v>
      </c>
      <c r="BJ1641" s="17">
        <f t="shared" si="529"/>
        <v>1641</v>
      </c>
      <c r="BK1641" s="150">
        <f t="shared" si="530"/>
        <v>25780</v>
      </c>
      <c r="BL1641" s="50" t="e">
        <f t="shared" ca="1" si="524"/>
        <v>#NAME?</v>
      </c>
      <c r="BM1641" s="50" t="e">
        <f t="shared" ca="1" si="525"/>
        <v>#NAME?</v>
      </c>
      <c r="BN1641" s="50" t="e">
        <f t="shared" ca="1" si="526"/>
        <v>#NAME?</v>
      </c>
    </row>
    <row r="1642" spans="1:66" x14ac:dyDescent="0.35">
      <c r="A1642" s="48">
        <v>25781</v>
      </c>
      <c r="B1642" s="17">
        <v>1970</v>
      </c>
      <c r="C1642" s="17">
        <v>8</v>
      </c>
      <c r="D1642" s="17">
        <v>213</v>
      </c>
      <c r="E1642" s="17">
        <v>1</v>
      </c>
      <c r="F1642" s="17">
        <v>7</v>
      </c>
      <c r="G1642" s="50">
        <v>11.1</v>
      </c>
      <c r="H1642" s="32">
        <v>4.2383615418859426</v>
      </c>
      <c r="I1642" s="50">
        <v>10.5</v>
      </c>
      <c r="J1642" s="13">
        <v>0</v>
      </c>
      <c r="K1642" s="13">
        <f t="shared" si="512"/>
        <v>0</v>
      </c>
      <c r="L1642" s="13">
        <f t="shared" si="513"/>
        <v>0</v>
      </c>
      <c r="M1642" s="13" t="e">
        <f ca="1">CalcTable[[#This Row],[IWC]]-AE1641</f>
        <v>#NAME?</v>
      </c>
      <c r="N1642" s="13" t="e">
        <f ca="1">IF(CalcTable[[#This Row],[Day of Year]]&lt;123,FCAP,AE1641)</f>
        <v>#NAME?</v>
      </c>
      <c r="O1642" s="17" t="e">
        <f ca="1">IF(IRR_DRIP,5,COUNTIF('IDET Wind Values'!C1626:G1626,"&lt;="&amp;IRR_MAXWIND))</f>
        <v>#NAME?</v>
      </c>
      <c r="P1642" s="13" t="e">
        <f ca="1">CalcTable[[#This Row],[ET_o]]*KL</f>
        <v>#NAME?</v>
      </c>
      <c r="Q1642" s="13" t="e">
        <f ca="1">IF(WILTPT&lt;=0,1,MAX(0,MIN(1,(CalcTable[[#This Row],[IWC]]-WILTPT)/(MAD-WILTPT))))</f>
        <v>#NAME?</v>
      </c>
      <c r="R1642" s="13" t="e">
        <f ca="1">CalcTable[[#This Row],[ETMult]]*CalcTable[[#This Row],[ETb]]</f>
        <v>#NAME?</v>
      </c>
      <c r="S1642" s="13" t="b">
        <f>INDEX(IRR_LIST,CalcTable[[#This Row],[Day of Week]]+1)</f>
        <v>0</v>
      </c>
      <c r="T1642" s="13">
        <f t="shared" ca="1" si="514"/>
        <v>0.3</v>
      </c>
      <c r="U1642" s="13" t="b">
        <f ca="1">IF(CalcTable[[#This Row],[IrrPrecip]]&gt;=IC_MM,FALSE,TRUE)</f>
        <v>1</v>
      </c>
      <c r="V1642" s="13" t="b">
        <f t="shared" si="515"/>
        <v>1</v>
      </c>
      <c r="W1642" s="13" t="e">
        <f ca="1">IF(AND(IRR_DRIP=FALSE,CalcTable[[#This Row],[IrrHours]]&lt;=0),FALSE,TRUE)</f>
        <v>#NAME?</v>
      </c>
      <c r="X1642" s="13" t="e">
        <f ca="1">AND(CalcTable[[#This Row],[IrrDay]],CalcTable[[#This Row],[IrrRain]],CalcTable[[#This Row],[IrrWarm]],CalcTable[[#This Row],[IrrWindy]])</f>
        <v>#NAME?</v>
      </c>
      <c r="Y1642" s="13" t="e">
        <f t="shared" ca="1" si="516"/>
        <v>#NAME?</v>
      </c>
      <c r="Z1642" s="13" t="e">
        <f ca="1">CalcTable[[#This Row],[IrrHours]]/5</f>
        <v>#NAME?</v>
      </c>
      <c r="AA1642" s="13" t="e">
        <f ca="1">IF(CalcTable[[#This Row],[IrrFlag]]=FALSE,0,MAX(0,CalcTable[[#This Row],[VolRednWind]]*(FCAP*IRR_TARGET-CalcTable[[#This Row],[IWC]])))</f>
        <v>#NAME?</v>
      </c>
      <c r="AB1642" s="13" t="e">
        <f ca="1">CalcTable[[#This Row],[IWC]]+CalcTable[[#This Row],[Eff Precip]]+CalcTable[[#This Row],[IrrAmt]]-CalcTable[[#This Row],[AET]]</f>
        <v>#NAME?</v>
      </c>
      <c r="AC1642" s="13" t="e">
        <f ca="1">IF(CalcTable[[#This Row],[PWC]]&gt;FCAP,MIN(24*PERC,MIN(SAT,CalcTable[[#This Row],[PWC]])-FCAP),0)</f>
        <v>#NAME?</v>
      </c>
      <c r="AD1642" s="13" t="e">
        <f ca="1">IF(CalcTable[[#This Row],[PWC]]&gt;SAT,CalcTable[[#This Row],[PWC]]-SAT,0)</f>
        <v>#NAME?</v>
      </c>
      <c r="AE1642" s="13" t="e">
        <f ca="1">CalcTable[[#This Row],[PWC]]-CalcTable[[#This Row],[PercAmt]]-CalcTable[[#This Row],[Runoff]]</f>
        <v>#NAME?</v>
      </c>
      <c r="AF1642" s="13" t="e">
        <f ca="1">CalcTable[[#This Row],[IrrAmt]]/1000*CUR_IRR_AREA*10000/IRR_EFF</f>
        <v>#NAME?</v>
      </c>
      <c r="AG1642" s="147"/>
      <c r="AH1642" s="13"/>
      <c r="AI1642" s="50">
        <v>0</v>
      </c>
      <c r="AJ1642" s="50">
        <v>0</v>
      </c>
      <c r="AK1642" s="50">
        <v>10.84526928353997</v>
      </c>
      <c r="AL1642" s="50">
        <v>0</v>
      </c>
      <c r="AM1642" s="50"/>
      <c r="AN1642" s="50"/>
      <c r="AO1642" s="50"/>
      <c r="AP1642" s="50"/>
      <c r="AQ1642" s="50"/>
      <c r="AR1642" s="50"/>
      <c r="AS1642" s="50"/>
      <c r="AT1642" s="50"/>
      <c r="AU1642" s="50"/>
      <c r="AV1642" s="50"/>
      <c r="AW1642" s="50"/>
      <c r="AX1642" s="50">
        <f t="shared" si="527"/>
        <v>10.84526928353997</v>
      </c>
      <c r="AY1642" s="50"/>
      <c r="AZ1642" s="50">
        <f t="shared" si="517"/>
        <v>159.06394949191957</v>
      </c>
      <c r="BA1642" s="50">
        <f t="shared" si="518"/>
        <v>244.90798572565393</v>
      </c>
      <c r="BB1642" s="50">
        <f t="shared" si="519"/>
        <v>252.48245951098346</v>
      </c>
      <c r="BC1642" s="17">
        <f t="shared" si="520"/>
        <v>19708</v>
      </c>
      <c r="BD1642" s="50">
        <f t="shared" si="521"/>
        <v>10.84526928353997</v>
      </c>
      <c r="BE1642" s="50">
        <f t="shared" si="522"/>
        <v>159.06394949191957</v>
      </c>
      <c r="BF1642" s="50">
        <f t="shared" si="528"/>
        <v>260.17798451477432</v>
      </c>
      <c r="BG1642" s="50"/>
      <c r="BH1642" s="17">
        <f t="shared" si="523"/>
        <v>0</v>
      </c>
      <c r="BI1642" s="17">
        <f t="shared" si="531"/>
        <v>1642</v>
      </c>
      <c r="BJ1642" s="17">
        <f t="shared" si="529"/>
        <v>1642</v>
      </c>
      <c r="BK1642" s="150">
        <f t="shared" si="530"/>
        <v>25781</v>
      </c>
      <c r="BL1642" s="50" t="e">
        <f t="shared" ca="1" si="524"/>
        <v>#NAME?</v>
      </c>
      <c r="BM1642" s="50" t="e">
        <f t="shared" ca="1" si="525"/>
        <v>#NAME?</v>
      </c>
      <c r="BN1642" s="50" t="e">
        <f t="shared" ca="1" si="526"/>
        <v>#NAME?</v>
      </c>
    </row>
    <row r="1643" spans="1:66" x14ac:dyDescent="0.35">
      <c r="A1643" s="48">
        <v>25782</v>
      </c>
      <c r="B1643" s="17">
        <v>1970</v>
      </c>
      <c r="C1643" s="17">
        <v>8</v>
      </c>
      <c r="D1643" s="17">
        <v>214</v>
      </c>
      <c r="E1643" s="17">
        <v>2</v>
      </c>
      <c r="F1643" s="17">
        <v>1</v>
      </c>
      <c r="G1643" s="50">
        <v>15</v>
      </c>
      <c r="H1643" s="32">
        <v>3.7071002380997049</v>
      </c>
      <c r="I1643" s="50">
        <v>4.833333333333333</v>
      </c>
      <c r="J1643" s="13">
        <v>0</v>
      </c>
      <c r="K1643" s="13">
        <f t="shared" si="512"/>
        <v>0</v>
      </c>
      <c r="L1643" s="13">
        <f t="shared" si="513"/>
        <v>0</v>
      </c>
      <c r="M1643" s="13" t="e">
        <f ca="1">CalcTable[[#This Row],[IWC]]-AE1642</f>
        <v>#NAME?</v>
      </c>
      <c r="N1643" s="13" t="e">
        <f ca="1">IF(CalcTable[[#This Row],[Day of Year]]&lt;123,FCAP,AE1642)</f>
        <v>#NAME?</v>
      </c>
      <c r="O1643" s="17" t="e">
        <f ca="1">IF(IRR_DRIP,5,COUNTIF('IDET Wind Values'!C1627:G1627,"&lt;="&amp;IRR_MAXWIND))</f>
        <v>#NAME?</v>
      </c>
      <c r="P1643" s="13" t="e">
        <f ca="1">CalcTable[[#This Row],[ET_o]]*KL</f>
        <v>#NAME?</v>
      </c>
      <c r="Q1643" s="13" t="e">
        <f ca="1">IF(WILTPT&lt;=0,1,MAX(0,MIN(1,(CalcTable[[#This Row],[IWC]]-WILTPT)/(MAD-WILTPT))))</f>
        <v>#NAME?</v>
      </c>
      <c r="R1643" s="13" t="e">
        <f ca="1">CalcTable[[#This Row],[ETMult]]*CalcTable[[#This Row],[ETb]]</f>
        <v>#NAME?</v>
      </c>
      <c r="S1643" s="13" t="b">
        <f>INDEX(IRR_LIST,CalcTable[[#This Row],[Day of Week]]+1)</f>
        <v>1</v>
      </c>
      <c r="T1643" s="13">
        <f t="shared" ca="1" si="514"/>
        <v>0</v>
      </c>
      <c r="U1643" s="13" t="b">
        <f ca="1">IF(CalcTable[[#This Row],[IrrPrecip]]&gt;=IC_MM,FALSE,TRUE)</f>
        <v>1</v>
      </c>
      <c r="V1643" s="13" t="b">
        <f t="shared" si="515"/>
        <v>1</v>
      </c>
      <c r="W1643" s="13" t="e">
        <f ca="1">IF(AND(IRR_DRIP=FALSE,CalcTable[[#This Row],[IrrHours]]&lt;=0),FALSE,TRUE)</f>
        <v>#NAME?</v>
      </c>
      <c r="X1643" s="13" t="e">
        <f ca="1">AND(CalcTable[[#This Row],[IrrDay]],CalcTable[[#This Row],[IrrRain]],CalcTable[[#This Row],[IrrWarm]],CalcTable[[#This Row],[IrrWindy]])</f>
        <v>#NAME?</v>
      </c>
      <c r="Y1643" s="13" t="e">
        <f t="shared" ca="1" si="516"/>
        <v>#NAME?</v>
      </c>
      <c r="Z1643" s="13" t="e">
        <f ca="1">CalcTable[[#This Row],[IrrHours]]/5</f>
        <v>#NAME?</v>
      </c>
      <c r="AA1643" s="13" t="e">
        <f ca="1">IF(CalcTable[[#This Row],[IrrFlag]]=FALSE,0,MAX(0,CalcTable[[#This Row],[VolRednWind]]*(FCAP*IRR_TARGET-CalcTable[[#This Row],[IWC]])))</f>
        <v>#NAME?</v>
      </c>
      <c r="AB1643" s="13" t="e">
        <f ca="1">CalcTable[[#This Row],[IWC]]+CalcTable[[#This Row],[Eff Precip]]+CalcTable[[#This Row],[IrrAmt]]-CalcTable[[#This Row],[AET]]</f>
        <v>#NAME?</v>
      </c>
      <c r="AC1643" s="13" t="e">
        <f ca="1">IF(CalcTable[[#This Row],[PWC]]&gt;FCAP,MIN(24*PERC,MIN(SAT,CalcTable[[#This Row],[PWC]])-FCAP),0)</f>
        <v>#NAME?</v>
      </c>
      <c r="AD1643" s="13" t="e">
        <f ca="1">IF(CalcTable[[#This Row],[PWC]]&gt;SAT,CalcTable[[#This Row],[PWC]]-SAT,0)</f>
        <v>#NAME?</v>
      </c>
      <c r="AE1643" s="13" t="e">
        <f ca="1">CalcTable[[#This Row],[PWC]]-CalcTable[[#This Row],[PercAmt]]-CalcTable[[#This Row],[Runoff]]</f>
        <v>#NAME?</v>
      </c>
      <c r="AF1643" s="13" t="e">
        <f ca="1">CalcTable[[#This Row],[IrrAmt]]/1000*CUR_IRR_AREA*10000/IRR_EFF</f>
        <v>#NAME?</v>
      </c>
      <c r="AG1643" s="147"/>
      <c r="AH1643" s="13"/>
      <c r="AI1643" s="50">
        <v>8.5811581597967894</v>
      </c>
      <c r="AJ1643" s="50">
        <v>10.602729950613174</v>
      </c>
      <c r="AK1643" s="50">
        <v>0</v>
      </c>
      <c r="AL1643" s="50">
        <v>0</v>
      </c>
      <c r="AM1643" s="50"/>
      <c r="AN1643" s="50"/>
      <c r="AO1643" s="50"/>
      <c r="AP1643" s="50"/>
      <c r="AQ1643" s="50"/>
      <c r="AR1643" s="50"/>
      <c r="AS1643" s="50"/>
      <c r="AT1643" s="50"/>
      <c r="AU1643" s="50"/>
      <c r="AV1643" s="50"/>
      <c r="AW1643" s="50"/>
      <c r="AX1643" s="50">
        <f t="shared" si="527"/>
        <v>19.183888110409963</v>
      </c>
      <c r="AY1643" s="50"/>
      <c r="AZ1643" s="50">
        <f t="shared" si="517"/>
        <v>436.87039822833935</v>
      </c>
      <c r="BA1643" s="50">
        <f t="shared" si="518"/>
        <v>706.81902226563466</v>
      </c>
      <c r="BB1643" s="50">
        <f t="shared" si="519"/>
        <v>731.41985211881138</v>
      </c>
      <c r="BC1643" s="17">
        <f t="shared" si="520"/>
        <v>19708</v>
      </c>
      <c r="BD1643" s="50">
        <f t="shared" si="521"/>
        <v>19.183888110409963</v>
      </c>
      <c r="BE1643" s="50">
        <f t="shared" si="522"/>
        <v>436.87039822833935</v>
      </c>
      <c r="BF1643" s="50">
        <f t="shared" si="528"/>
        <v>714.58089698062145</v>
      </c>
      <c r="BG1643" s="50"/>
      <c r="BH1643" s="17">
        <f t="shared" si="523"/>
        <v>0</v>
      </c>
      <c r="BI1643" s="17">
        <f t="shared" si="531"/>
        <v>1643</v>
      </c>
      <c r="BJ1643" s="17">
        <f t="shared" si="529"/>
        <v>1643</v>
      </c>
      <c r="BK1643" s="150">
        <f t="shared" si="530"/>
        <v>25782</v>
      </c>
      <c r="BL1643" s="50" t="e">
        <f t="shared" ca="1" si="524"/>
        <v>#NAME?</v>
      </c>
      <c r="BM1643" s="50" t="e">
        <f t="shared" ca="1" si="525"/>
        <v>#NAME?</v>
      </c>
      <c r="BN1643" s="50" t="e">
        <f t="shared" ca="1" si="526"/>
        <v>#NAME?</v>
      </c>
    </row>
    <row r="1644" spans="1:66" x14ac:dyDescent="0.35">
      <c r="A1644" s="48">
        <v>25783</v>
      </c>
      <c r="B1644" s="17">
        <v>1970</v>
      </c>
      <c r="C1644" s="17">
        <v>8</v>
      </c>
      <c r="D1644" s="17">
        <v>215</v>
      </c>
      <c r="E1644" s="17">
        <v>3</v>
      </c>
      <c r="F1644" s="17">
        <v>2</v>
      </c>
      <c r="G1644" s="50">
        <v>10.6</v>
      </c>
      <c r="H1644" s="32">
        <v>4.7706010171440623</v>
      </c>
      <c r="I1644" s="50">
        <v>6.666666666666667</v>
      </c>
      <c r="J1644" s="13">
        <v>0</v>
      </c>
      <c r="K1644" s="13">
        <f t="shared" si="512"/>
        <v>0</v>
      </c>
      <c r="L1644" s="13">
        <f t="shared" si="513"/>
        <v>0</v>
      </c>
      <c r="M1644" s="13" t="e">
        <f ca="1">CalcTable[[#This Row],[IWC]]-AE1643</f>
        <v>#NAME?</v>
      </c>
      <c r="N1644" s="13" t="e">
        <f ca="1">IF(CalcTable[[#This Row],[Day of Year]]&lt;123,FCAP,AE1643)</f>
        <v>#NAME?</v>
      </c>
      <c r="O1644" s="17" t="e">
        <f ca="1">IF(IRR_DRIP,5,COUNTIF('IDET Wind Values'!C1628:G1628,"&lt;="&amp;IRR_MAXWIND))</f>
        <v>#NAME?</v>
      </c>
      <c r="P1644" s="13" t="e">
        <f ca="1">CalcTable[[#This Row],[ET_o]]*KL</f>
        <v>#NAME?</v>
      </c>
      <c r="Q1644" s="13" t="e">
        <f ca="1">IF(WILTPT&lt;=0,1,MAX(0,MIN(1,(CalcTable[[#This Row],[IWC]]-WILTPT)/(MAD-WILTPT))))</f>
        <v>#NAME?</v>
      </c>
      <c r="R1644" s="13" t="e">
        <f ca="1">CalcTable[[#This Row],[ETMult]]*CalcTable[[#This Row],[ETb]]</f>
        <v>#NAME?</v>
      </c>
      <c r="S1644" s="13" t="b">
        <f>INDEX(IRR_LIST,CalcTable[[#This Row],[Day of Week]]+1)</f>
        <v>0</v>
      </c>
      <c r="T1644" s="13">
        <f t="shared" ca="1" si="514"/>
        <v>0</v>
      </c>
      <c r="U1644" s="13" t="b">
        <f ca="1">IF(CalcTable[[#This Row],[IrrPrecip]]&gt;=IC_MM,FALSE,TRUE)</f>
        <v>1</v>
      </c>
      <c r="V1644" s="13" t="b">
        <f t="shared" si="515"/>
        <v>1</v>
      </c>
      <c r="W1644" s="13" t="e">
        <f ca="1">IF(AND(IRR_DRIP=FALSE,CalcTable[[#This Row],[IrrHours]]&lt;=0),FALSE,TRUE)</f>
        <v>#NAME?</v>
      </c>
      <c r="X1644" s="13" t="e">
        <f ca="1">AND(CalcTable[[#This Row],[IrrDay]],CalcTable[[#This Row],[IrrRain]],CalcTable[[#This Row],[IrrWarm]],CalcTable[[#This Row],[IrrWindy]])</f>
        <v>#NAME?</v>
      </c>
      <c r="Y1644" s="13" t="e">
        <f t="shared" ca="1" si="516"/>
        <v>#NAME?</v>
      </c>
      <c r="Z1644" s="13" t="e">
        <f ca="1">CalcTable[[#This Row],[IrrHours]]/5</f>
        <v>#NAME?</v>
      </c>
      <c r="AA1644" s="13" t="e">
        <f ca="1">IF(CalcTable[[#This Row],[IrrFlag]]=FALSE,0,MAX(0,CalcTable[[#This Row],[VolRednWind]]*(FCAP*IRR_TARGET-CalcTable[[#This Row],[IWC]])))</f>
        <v>#NAME?</v>
      </c>
      <c r="AB1644" s="13" t="e">
        <f ca="1">CalcTable[[#This Row],[IWC]]+CalcTable[[#This Row],[Eff Precip]]+CalcTable[[#This Row],[IrrAmt]]-CalcTable[[#This Row],[AET]]</f>
        <v>#NAME?</v>
      </c>
      <c r="AC1644" s="13" t="e">
        <f ca="1">IF(CalcTable[[#This Row],[PWC]]&gt;FCAP,MIN(24*PERC,MIN(SAT,CalcTable[[#This Row],[PWC]])-FCAP),0)</f>
        <v>#NAME?</v>
      </c>
      <c r="AD1644" s="13" t="e">
        <f ca="1">IF(CalcTable[[#This Row],[PWC]]&gt;SAT,CalcTable[[#This Row],[PWC]]-SAT,0)</f>
        <v>#NAME?</v>
      </c>
      <c r="AE1644" s="13" t="e">
        <f ca="1">CalcTable[[#This Row],[PWC]]-CalcTable[[#This Row],[PercAmt]]-CalcTable[[#This Row],[Runoff]]</f>
        <v>#NAME?</v>
      </c>
      <c r="AF1644" s="13" t="e">
        <f ca="1">CalcTable[[#This Row],[IrrAmt]]/1000*CUR_IRR_AREA*10000/IRR_EFF</f>
        <v>#NAME?</v>
      </c>
      <c r="AG1644" s="147"/>
      <c r="AH1644" s="13"/>
      <c r="AI1644" s="50">
        <v>0</v>
      </c>
      <c r="AJ1644" s="50">
        <v>0</v>
      </c>
      <c r="AK1644" s="50">
        <v>4.9669051309548422</v>
      </c>
      <c r="AL1644" s="50">
        <v>6.6500039789921068</v>
      </c>
      <c r="AM1644" s="50"/>
      <c r="AN1644" s="50"/>
      <c r="AO1644" s="50"/>
      <c r="AP1644" s="50"/>
      <c r="AQ1644" s="50"/>
      <c r="AR1644" s="50"/>
      <c r="AS1644" s="50"/>
      <c r="AT1644" s="50"/>
      <c r="AU1644" s="50"/>
      <c r="AV1644" s="50"/>
      <c r="AW1644" s="50"/>
      <c r="AX1644" s="50">
        <f t="shared" si="527"/>
        <v>11.616909109946949</v>
      </c>
      <c r="AY1644" s="50"/>
      <c r="AZ1644" s="50">
        <f t="shared" si="517"/>
        <v>267.91472530443951</v>
      </c>
      <c r="BA1644" s="50">
        <f t="shared" si="518"/>
        <v>412.50362467508944</v>
      </c>
      <c r="BB1644" s="50">
        <f t="shared" si="519"/>
        <v>425.26146873720563</v>
      </c>
      <c r="BC1644" s="17">
        <f t="shared" si="520"/>
        <v>19708</v>
      </c>
      <c r="BD1644" s="50">
        <f t="shared" si="521"/>
        <v>11.616909109946949</v>
      </c>
      <c r="BE1644" s="50">
        <f t="shared" si="522"/>
        <v>267.91472530443951</v>
      </c>
      <c r="BF1644" s="50">
        <f t="shared" si="528"/>
        <v>438.22320188949857</v>
      </c>
      <c r="BG1644" s="50"/>
      <c r="BH1644" s="17">
        <f t="shared" si="523"/>
        <v>0</v>
      </c>
      <c r="BI1644" s="17">
        <f t="shared" si="531"/>
        <v>1644</v>
      </c>
      <c r="BJ1644" s="17">
        <f t="shared" si="529"/>
        <v>1644</v>
      </c>
      <c r="BK1644" s="150">
        <f t="shared" si="530"/>
        <v>25783</v>
      </c>
      <c r="BL1644" s="50" t="e">
        <f t="shared" ca="1" si="524"/>
        <v>#NAME?</v>
      </c>
      <c r="BM1644" s="50" t="e">
        <f t="shared" ca="1" si="525"/>
        <v>#NAME?</v>
      </c>
      <c r="BN1644" s="50" t="e">
        <f t="shared" ca="1" si="526"/>
        <v>#NAME?</v>
      </c>
    </row>
    <row r="1645" spans="1:66" x14ac:dyDescent="0.35">
      <c r="A1645" s="48">
        <v>25784</v>
      </c>
      <c r="B1645" s="17">
        <v>1970</v>
      </c>
      <c r="C1645" s="17">
        <v>8</v>
      </c>
      <c r="D1645" s="17">
        <v>216</v>
      </c>
      <c r="E1645" s="17">
        <v>4</v>
      </c>
      <c r="F1645" s="17">
        <v>3</v>
      </c>
      <c r="G1645" s="50">
        <v>9.4</v>
      </c>
      <c r="H1645" s="32">
        <v>5.1238651559763992</v>
      </c>
      <c r="I1645" s="50">
        <v>2.6666666666666665</v>
      </c>
      <c r="J1645" s="13">
        <v>0</v>
      </c>
      <c r="K1645" s="13">
        <f t="shared" si="512"/>
        <v>0</v>
      </c>
      <c r="L1645" s="13">
        <f t="shared" si="513"/>
        <v>0</v>
      </c>
      <c r="M1645" s="13" t="e">
        <f ca="1">CalcTable[[#This Row],[IWC]]-AE1644</f>
        <v>#NAME?</v>
      </c>
      <c r="N1645" s="13" t="e">
        <f ca="1">IF(CalcTable[[#This Row],[Day of Year]]&lt;123,FCAP,AE1644)</f>
        <v>#NAME?</v>
      </c>
      <c r="O1645" s="17" t="e">
        <f ca="1">IF(IRR_DRIP,5,COUNTIF('IDET Wind Values'!C1629:G1629,"&lt;="&amp;IRR_MAXWIND))</f>
        <v>#NAME?</v>
      </c>
      <c r="P1645" s="13" t="e">
        <f ca="1">CalcTable[[#This Row],[ET_o]]*KL</f>
        <v>#NAME?</v>
      </c>
      <c r="Q1645" s="13" t="e">
        <f ca="1">IF(WILTPT&lt;=0,1,MAX(0,MIN(1,(CalcTable[[#This Row],[IWC]]-WILTPT)/(MAD-WILTPT))))</f>
        <v>#NAME?</v>
      </c>
      <c r="R1645" s="13" t="e">
        <f ca="1">CalcTable[[#This Row],[ETMult]]*CalcTable[[#This Row],[ETb]]</f>
        <v>#NAME?</v>
      </c>
      <c r="S1645" s="13" t="b">
        <f>INDEX(IRR_LIST,CalcTable[[#This Row],[Day of Week]]+1)</f>
        <v>1</v>
      </c>
      <c r="T1645" s="13">
        <f t="shared" ca="1" si="514"/>
        <v>0</v>
      </c>
      <c r="U1645" s="13" t="b">
        <f ca="1">IF(CalcTable[[#This Row],[IrrPrecip]]&gt;=IC_MM,FALSE,TRUE)</f>
        <v>1</v>
      </c>
      <c r="V1645" s="13" t="b">
        <f t="shared" si="515"/>
        <v>1</v>
      </c>
      <c r="W1645" s="13" t="e">
        <f ca="1">IF(AND(IRR_DRIP=FALSE,CalcTable[[#This Row],[IrrHours]]&lt;=0),FALSE,TRUE)</f>
        <v>#NAME?</v>
      </c>
      <c r="X1645" s="13" t="e">
        <f ca="1">AND(CalcTable[[#This Row],[IrrDay]],CalcTable[[#This Row],[IrrRain]],CalcTable[[#This Row],[IrrWarm]],CalcTable[[#This Row],[IrrWindy]])</f>
        <v>#NAME?</v>
      </c>
      <c r="Y1645" s="13" t="e">
        <f t="shared" ca="1" si="516"/>
        <v>#NAME?</v>
      </c>
      <c r="Z1645" s="13" t="e">
        <f ca="1">CalcTable[[#This Row],[IrrHours]]/5</f>
        <v>#NAME?</v>
      </c>
      <c r="AA1645" s="13" t="e">
        <f ca="1">IF(CalcTable[[#This Row],[IrrFlag]]=FALSE,0,MAX(0,CalcTable[[#This Row],[VolRednWind]]*(FCAP*IRR_TARGET-CalcTable[[#This Row],[IWC]])))</f>
        <v>#NAME?</v>
      </c>
      <c r="AB1645" s="13" t="e">
        <f ca="1">CalcTable[[#This Row],[IWC]]+CalcTable[[#This Row],[Eff Precip]]+CalcTable[[#This Row],[IrrAmt]]-CalcTable[[#This Row],[AET]]</f>
        <v>#NAME?</v>
      </c>
      <c r="AC1645" s="13" t="e">
        <f ca="1">IF(CalcTable[[#This Row],[PWC]]&gt;FCAP,MIN(24*PERC,MIN(SAT,CalcTable[[#This Row],[PWC]])-FCAP),0)</f>
        <v>#NAME?</v>
      </c>
      <c r="AD1645" s="13" t="e">
        <f ca="1">IF(CalcTable[[#This Row],[PWC]]&gt;SAT,CalcTable[[#This Row],[PWC]]-SAT,0)</f>
        <v>#NAME?</v>
      </c>
      <c r="AE1645" s="13" t="e">
        <f ca="1">CalcTable[[#This Row],[PWC]]-CalcTable[[#This Row],[PercAmt]]-CalcTable[[#This Row],[Runoff]]</f>
        <v>#NAME?</v>
      </c>
      <c r="AF1645" s="13" t="e">
        <f ca="1">CalcTable[[#This Row],[IrrAmt]]/1000*CUR_IRR_AREA*10000/IRR_EFF</f>
        <v>#NAME?</v>
      </c>
      <c r="AG1645" s="147"/>
      <c r="AH1645" s="13"/>
      <c r="AI1645" s="50">
        <v>7.9282798770938214</v>
      </c>
      <c r="AJ1645" s="50">
        <v>10.155420712000847</v>
      </c>
      <c r="AK1645" s="50">
        <v>0</v>
      </c>
      <c r="AL1645" s="50">
        <v>0</v>
      </c>
      <c r="AM1645" s="50"/>
      <c r="AN1645" s="50"/>
      <c r="AO1645" s="50"/>
      <c r="AP1645" s="50"/>
      <c r="AQ1645" s="50"/>
      <c r="AR1645" s="50"/>
      <c r="AS1645" s="50"/>
      <c r="AT1645" s="50"/>
      <c r="AU1645" s="50"/>
      <c r="AV1645" s="50"/>
      <c r="AW1645" s="50"/>
      <c r="AX1645" s="50">
        <f t="shared" si="527"/>
        <v>18.083700589094668</v>
      </c>
      <c r="AY1645" s="50"/>
      <c r="AZ1645" s="50">
        <f t="shared" si="517"/>
        <v>414.17377908273426</v>
      </c>
      <c r="BA1645" s="50">
        <f t="shared" si="518"/>
        <v>670.4315581233335</v>
      </c>
      <c r="BB1645" s="50">
        <f t="shared" si="519"/>
        <v>693.79138815151441</v>
      </c>
      <c r="BC1645" s="17">
        <f t="shared" si="520"/>
        <v>19708</v>
      </c>
      <c r="BD1645" s="50">
        <f t="shared" si="521"/>
        <v>18.083700589094668</v>
      </c>
      <c r="BE1645" s="50">
        <f t="shared" si="522"/>
        <v>414.17377908273426</v>
      </c>
      <c r="BF1645" s="50">
        <f t="shared" si="528"/>
        <v>677.45645336240898</v>
      </c>
      <c r="BG1645" s="50"/>
      <c r="BH1645" s="17">
        <f t="shared" si="523"/>
        <v>0</v>
      </c>
      <c r="BI1645" s="17">
        <f t="shared" si="531"/>
        <v>1645</v>
      </c>
      <c r="BJ1645" s="17">
        <f t="shared" si="529"/>
        <v>1645</v>
      </c>
      <c r="BK1645" s="150">
        <f t="shared" si="530"/>
        <v>25784</v>
      </c>
      <c r="BL1645" s="50" t="e">
        <f t="shared" ca="1" si="524"/>
        <v>#NAME?</v>
      </c>
      <c r="BM1645" s="50" t="e">
        <f t="shared" ca="1" si="525"/>
        <v>#NAME?</v>
      </c>
      <c r="BN1645" s="50" t="e">
        <f t="shared" ca="1" si="526"/>
        <v>#NAME?</v>
      </c>
    </row>
    <row r="1646" spans="1:66" x14ac:dyDescent="0.35">
      <c r="A1646" s="48">
        <v>25785</v>
      </c>
      <c r="B1646" s="17">
        <v>1970</v>
      </c>
      <c r="C1646" s="17">
        <v>8</v>
      </c>
      <c r="D1646" s="17">
        <v>217</v>
      </c>
      <c r="E1646" s="17">
        <v>5</v>
      </c>
      <c r="F1646" s="17">
        <v>4</v>
      </c>
      <c r="G1646" s="50">
        <v>11.7</v>
      </c>
      <c r="H1646" s="32">
        <v>5.9972789916281366</v>
      </c>
      <c r="I1646" s="50">
        <v>5</v>
      </c>
      <c r="J1646" s="13">
        <v>0</v>
      </c>
      <c r="K1646" s="13">
        <f t="shared" si="512"/>
        <v>0</v>
      </c>
      <c r="L1646" s="13">
        <f t="shared" si="513"/>
        <v>0</v>
      </c>
      <c r="M1646" s="13" t="e">
        <f ca="1">CalcTable[[#This Row],[IWC]]-AE1645</f>
        <v>#NAME?</v>
      </c>
      <c r="N1646" s="13" t="e">
        <f ca="1">IF(CalcTable[[#This Row],[Day of Year]]&lt;123,FCAP,AE1645)</f>
        <v>#NAME?</v>
      </c>
      <c r="O1646" s="17" t="e">
        <f ca="1">IF(IRR_DRIP,5,COUNTIF('IDET Wind Values'!C1630:G1630,"&lt;="&amp;IRR_MAXWIND))</f>
        <v>#NAME?</v>
      </c>
      <c r="P1646" s="13" t="e">
        <f ca="1">CalcTable[[#This Row],[ET_o]]*KL</f>
        <v>#NAME?</v>
      </c>
      <c r="Q1646" s="13" t="e">
        <f ca="1">IF(WILTPT&lt;=0,1,MAX(0,MIN(1,(CalcTable[[#This Row],[IWC]]-WILTPT)/(MAD-WILTPT))))</f>
        <v>#NAME?</v>
      </c>
      <c r="R1646" s="13" t="e">
        <f ca="1">CalcTable[[#This Row],[ETMult]]*CalcTable[[#This Row],[ETb]]</f>
        <v>#NAME?</v>
      </c>
      <c r="S1646" s="13" t="b">
        <f>INDEX(IRR_LIST,CalcTable[[#This Row],[Day of Week]]+1)</f>
        <v>0</v>
      </c>
      <c r="T1646" s="13">
        <f t="shared" ca="1" si="514"/>
        <v>0</v>
      </c>
      <c r="U1646" s="13" t="b">
        <f ca="1">IF(CalcTable[[#This Row],[IrrPrecip]]&gt;=IC_MM,FALSE,TRUE)</f>
        <v>1</v>
      </c>
      <c r="V1646" s="13" t="b">
        <f t="shared" si="515"/>
        <v>1</v>
      </c>
      <c r="W1646" s="13" t="e">
        <f ca="1">IF(AND(IRR_DRIP=FALSE,CalcTable[[#This Row],[IrrHours]]&lt;=0),FALSE,TRUE)</f>
        <v>#NAME?</v>
      </c>
      <c r="X1646" s="13" t="e">
        <f ca="1">AND(CalcTable[[#This Row],[IrrDay]],CalcTable[[#This Row],[IrrRain]],CalcTable[[#This Row],[IrrWarm]],CalcTable[[#This Row],[IrrWindy]])</f>
        <v>#NAME?</v>
      </c>
      <c r="Y1646" s="13" t="e">
        <f t="shared" ca="1" si="516"/>
        <v>#NAME?</v>
      </c>
      <c r="Z1646" s="13" t="e">
        <f ca="1">CalcTable[[#This Row],[IrrHours]]/5</f>
        <v>#NAME?</v>
      </c>
      <c r="AA1646" s="13" t="e">
        <f ca="1">IF(CalcTable[[#This Row],[IrrFlag]]=FALSE,0,MAX(0,CalcTable[[#This Row],[VolRednWind]]*(FCAP*IRR_TARGET-CalcTable[[#This Row],[IWC]])))</f>
        <v>#NAME?</v>
      </c>
      <c r="AB1646" s="13" t="e">
        <f ca="1">CalcTable[[#This Row],[IWC]]+CalcTable[[#This Row],[Eff Precip]]+CalcTable[[#This Row],[IrrAmt]]-CalcTable[[#This Row],[AET]]</f>
        <v>#NAME?</v>
      </c>
      <c r="AC1646" s="13" t="e">
        <f ca="1">IF(CalcTable[[#This Row],[PWC]]&gt;FCAP,MIN(24*PERC,MIN(SAT,CalcTable[[#This Row],[PWC]])-FCAP),0)</f>
        <v>#NAME?</v>
      </c>
      <c r="AD1646" s="13" t="e">
        <f ca="1">IF(CalcTable[[#This Row],[PWC]]&gt;SAT,CalcTable[[#This Row],[PWC]]-SAT,0)</f>
        <v>#NAME?</v>
      </c>
      <c r="AE1646" s="13" t="e">
        <f ca="1">CalcTable[[#This Row],[PWC]]-CalcTable[[#This Row],[PercAmt]]-CalcTable[[#This Row],[Runoff]]</f>
        <v>#NAME?</v>
      </c>
      <c r="AF1646" s="13" t="e">
        <f ca="1">CalcTable[[#This Row],[IrrAmt]]/1000*CUR_IRR_AREA*10000/IRR_EFF</f>
        <v>#NAME?</v>
      </c>
      <c r="AG1646" s="147"/>
      <c r="AH1646" s="13"/>
      <c r="AI1646" s="50">
        <v>0</v>
      </c>
      <c r="AJ1646" s="50">
        <v>0</v>
      </c>
      <c r="AK1646" s="50">
        <v>4.5969006686296181</v>
      </c>
      <c r="AL1646" s="50">
        <v>5.441956395216252</v>
      </c>
      <c r="AM1646" s="50"/>
      <c r="AN1646" s="50"/>
      <c r="AO1646" s="50"/>
      <c r="AP1646" s="50"/>
      <c r="AQ1646" s="50"/>
      <c r="AR1646" s="50"/>
      <c r="AS1646" s="50"/>
      <c r="AT1646" s="50"/>
      <c r="AU1646" s="50"/>
      <c r="AV1646" s="50"/>
      <c r="AW1646" s="50"/>
      <c r="AX1646" s="50">
        <f t="shared" si="527"/>
        <v>10.038857063845871</v>
      </c>
      <c r="AY1646" s="50"/>
      <c r="AZ1646" s="50">
        <f t="shared" si="517"/>
        <v>227.05193073291113</v>
      </c>
      <c r="BA1646" s="50">
        <f t="shared" si="518"/>
        <v>349.58789335067269</v>
      </c>
      <c r="BB1646" s="50">
        <f t="shared" si="519"/>
        <v>360.39989005223993</v>
      </c>
      <c r="BC1646" s="17">
        <f t="shared" si="520"/>
        <v>19708</v>
      </c>
      <c r="BD1646" s="50">
        <f t="shared" si="521"/>
        <v>10.038857063845871</v>
      </c>
      <c r="BE1646" s="50">
        <f t="shared" si="522"/>
        <v>227.05193073291113</v>
      </c>
      <c r="BF1646" s="50">
        <f t="shared" si="528"/>
        <v>371.38467834459186</v>
      </c>
      <c r="BG1646" s="50"/>
      <c r="BH1646" s="17">
        <f t="shared" si="523"/>
        <v>0</v>
      </c>
      <c r="BI1646" s="17">
        <f t="shared" si="531"/>
        <v>1646</v>
      </c>
      <c r="BJ1646" s="17">
        <f t="shared" si="529"/>
        <v>1646</v>
      </c>
      <c r="BK1646" s="150">
        <f t="shared" si="530"/>
        <v>25785</v>
      </c>
      <c r="BL1646" s="50" t="e">
        <f t="shared" ca="1" si="524"/>
        <v>#NAME?</v>
      </c>
      <c r="BM1646" s="50" t="e">
        <f t="shared" ca="1" si="525"/>
        <v>#NAME?</v>
      </c>
      <c r="BN1646" s="50" t="e">
        <f t="shared" ca="1" si="526"/>
        <v>#NAME?</v>
      </c>
    </row>
    <row r="1647" spans="1:66" x14ac:dyDescent="0.35">
      <c r="A1647" s="48">
        <v>25786</v>
      </c>
      <c r="B1647" s="17">
        <v>1970</v>
      </c>
      <c r="C1647" s="17">
        <v>8</v>
      </c>
      <c r="D1647" s="17">
        <v>218</v>
      </c>
      <c r="E1647" s="17">
        <v>6</v>
      </c>
      <c r="F1647" s="17">
        <v>5</v>
      </c>
      <c r="G1647" s="50">
        <v>17.8</v>
      </c>
      <c r="H1647" s="32">
        <v>6.1514686507207657</v>
      </c>
      <c r="I1647" s="50">
        <v>4.833333333333333</v>
      </c>
      <c r="J1647" s="13">
        <v>0</v>
      </c>
      <c r="K1647" s="13">
        <f t="shared" si="512"/>
        <v>0</v>
      </c>
      <c r="L1647" s="13">
        <f t="shared" si="513"/>
        <v>0</v>
      </c>
      <c r="M1647" s="13" t="e">
        <f ca="1">CalcTable[[#This Row],[IWC]]-AE1646</f>
        <v>#NAME?</v>
      </c>
      <c r="N1647" s="13" t="e">
        <f ca="1">IF(CalcTable[[#This Row],[Day of Year]]&lt;123,FCAP,AE1646)</f>
        <v>#NAME?</v>
      </c>
      <c r="O1647" s="17" t="e">
        <f ca="1">IF(IRR_DRIP,5,COUNTIF('IDET Wind Values'!C1631:G1631,"&lt;="&amp;IRR_MAXWIND))</f>
        <v>#NAME?</v>
      </c>
      <c r="P1647" s="13" t="e">
        <f ca="1">CalcTable[[#This Row],[ET_o]]*KL</f>
        <v>#NAME?</v>
      </c>
      <c r="Q1647" s="13" t="e">
        <f ca="1">IF(WILTPT&lt;=0,1,MAX(0,MIN(1,(CalcTable[[#This Row],[IWC]]-WILTPT)/(MAD-WILTPT))))</f>
        <v>#NAME?</v>
      </c>
      <c r="R1647" s="13" t="e">
        <f ca="1">CalcTable[[#This Row],[ETMult]]*CalcTable[[#This Row],[ETb]]</f>
        <v>#NAME?</v>
      </c>
      <c r="S1647" s="13" t="b">
        <f>INDEX(IRR_LIST,CalcTable[[#This Row],[Day of Week]]+1)</f>
        <v>1</v>
      </c>
      <c r="T1647" s="13">
        <f t="shared" ca="1" si="514"/>
        <v>0</v>
      </c>
      <c r="U1647" s="13" t="b">
        <f ca="1">IF(CalcTable[[#This Row],[IrrPrecip]]&gt;=IC_MM,FALSE,TRUE)</f>
        <v>1</v>
      </c>
      <c r="V1647" s="13" t="b">
        <f t="shared" si="515"/>
        <v>1</v>
      </c>
      <c r="W1647" s="13" t="e">
        <f ca="1">IF(AND(IRR_DRIP=FALSE,CalcTable[[#This Row],[IrrHours]]&lt;=0),FALSE,TRUE)</f>
        <v>#NAME?</v>
      </c>
      <c r="X1647" s="13" t="e">
        <f ca="1">AND(CalcTable[[#This Row],[IrrDay]],CalcTable[[#This Row],[IrrRain]],CalcTable[[#This Row],[IrrWarm]],CalcTable[[#This Row],[IrrWindy]])</f>
        <v>#NAME?</v>
      </c>
      <c r="Y1647" s="13" t="e">
        <f t="shared" ca="1" si="516"/>
        <v>#NAME?</v>
      </c>
      <c r="Z1647" s="13" t="e">
        <f ca="1">CalcTable[[#This Row],[IrrHours]]/5</f>
        <v>#NAME?</v>
      </c>
      <c r="AA1647" s="13" t="e">
        <f ca="1">IF(CalcTable[[#This Row],[IrrFlag]]=FALSE,0,MAX(0,CalcTable[[#This Row],[VolRednWind]]*(FCAP*IRR_TARGET-CalcTable[[#This Row],[IWC]])))</f>
        <v>#NAME?</v>
      </c>
      <c r="AB1647" s="13" t="e">
        <f ca="1">CalcTable[[#This Row],[IWC]]+CalcTable[[#This Row],[Eff Precip]]+CalcTable[[#This Row],[IrrAmt]]-CalcTable[[#This Row],[AET]]</f>
        <v>#NAME?</v>
      </c>
      <c r="AC1647" s="13" t="e">
        <f ca="1">IF(CalcTable[[#This Row],[PWC]]&gt;FCAP,MIN(24*PERC,MIN(SAT,CalcTable[[#This Row],[PWC]])-FCAP),0)</f>
        <v>#NAME?</v>
      </c>
      <c r="AD1647" s="13" t="e">
        <f ca="1">IF(CalcTable[[#This Row],[PWC]]&gt;SAT,CalcTable[[#This Row],[PWC]]-SAT,0)</f>
        <v>#NAME?</v>
      </c>
      <c r="AE1647" s="13" t="e">
        <f ca="1">CalcTable[[#This Row],[PWC]]-CalcTable[[#This Row],[PercAmt]]-CalcTable[[#This Row],[Runoff]]</f>
        <v>#NAME?</v>
      </c>
      <c r="AF1647" s="13" t="e">
        <f ca="1">CalcTable[[#This Row],[IrrAmt]]/1000*CUR_IRR_AREA*10000/IRR_EFF</f>
        <v>#NAME?</v>
      </c>
      <c r="AG1647" s="147"/>
      <c r="AH1647" s="13"/>
      <c r="AI1647" s="50">
        <v>4.6708805419939061</v>
      </c>
      <c r="AJ1647" s="50">
        <v>6.60845717648382</v>
      </c>
      <c r="AK1647" s="50">
        <v>0</v>
      </c>
      <c r="AL1647" s="50">
        <v>0</v>
      </c>
      <c r="AM1647" s="50"/>
      <c r="AN1647" s="50"/>
      <c r="AO1647" s="50"/>
      <c r="AP1647" s="50"/>
      <c r="AQ1647" s="50"/>
      <c r="AR1647" s="50"/>
      <c r="AS1647" s="50"/>
      <c r="AT1647" s="50"/>
      <c r="AU1647" s="50"/>
      <c r="AV1647" s="50"/>
      <c r="AW1647" s="50"/>
      <c r="AX1647" s="50">
        <f t="shared" si="527"/>
        <v>11.279337718477727</v>
      </c>
      <c r="AY1647" s="50"/>
      <c r="AZ1647" s="50">
        <f t="shared" si="517"/>
        <v>262.35432512610271</v>
      </c>
      <c r="BA1647" s="50">
        <f t="shared" si="518"/>
        <v>425.24436010980804</v>
      </c>
      <c r="BB1647" s="50">
        <f t="shared" si="519"/>
        <v>440.10431060026787</v>
      </c>
      <c r="BC1647" s="17">
        <f t="shared" si="520"/>
        <v>19708</v>
      </c>
      <c r="BD1647" s="50">
        <f t="shared" si="521"/>
        <v>11.279337718477727</v>
      </c>
      <c r="BE1647" s="50">
        <f t="shared" si="522"/>
        <v>262.35432512610271</v>
      </c>
      <c r="BF1647" s="50">
        <f t="shared" si="528"/>
        <v>429.12815731078496</v>
      </c>
      <c r="BG1647" s="50"/>
      <c r="BH1647" s="17">
        <f t="shared" si="523"/>
        <v>0</v>
      </c>
      <c r="BI1647" s="17">
        <f t="shared" si="531"/>
        <v>1647</v>
      </c>
      <c r="BJ1647" s="17">
        <f t="shared" si="529"/>
        <v>1647</v>
      </c>
      <c r="BK1647" s="150">
        <f t="shared" si="530"/>
        <v>25786</v>
      </c>
      <c r="BL1647" s="50" t="e">
        <f t="shared" ca="1" si="524"/>
        <v>#NAME?</v>
      </c>
      <c r="BM1647" s="50" t="e">
        <f t="shared" ca="1" si="525"/>
        <v>#NAME?</v>
      </c>
      <c r="BN1647" s="50" t="e">
        <f t="shared" ca="1" si="526"/>
        <v>#NAME?</v>
      </c>
    </row>
    <row r="1648" spans="1:66" x14ac:dyDescent="0.35">
      <c r="A1648" s="48">
        <v>25787</v>
      </c>
      <c r="B1648" s="17">
        <v>1970</v>
      </c>
      <c r="C1648" s="17">
        <v>8</v>
      </c>
      <c r="D1648" s="17">
        <v>219</v>
      </c>
      <c r="E1648" s="17">
        <v>7</v>
      </c>
      <c r="F1648" s="17">
        <v>6</v>
      </c>
      <c r="G1648" s="50">
        <v>11.1</v>
      </c>
      <c r="H1648" s="32">
        <v>7.1161801039423507</v>
      </c>
      <c r="I1648" s="50">
        <v>7.166666666666667</v>
      </c>
      <c r="J1648" s="13">
        <v>0</v>
      </c>
      <c r="K1648" s="13">
        <f t="shared" si="512"/>
        <v>0</v>
      </c>
      <c r="L1648" s="13">
        <f t="shared" si="513"/>
        <v>0</v>
      </c>
      <c r="M1648" s="13" t="e">
        <f ca="1">CalcTable[[#This Row],[IWC]]-AE1647</f>
        <v>#NAME?</v>
      </c>
      <c r="N1648" s="13" t="e">
        <f ca="1">IF(CalcTable[[#This Row],[Day of Year]]&lt;123,FCAP,AE1647)</f>
        <v>#NAME?</v>
      </c>
      <c r="O1648" s="17" t="e">
        <f ca="1">IF(IRR_DRIP,5,COUNTIF('IDET Wind Values'!C1632:G1632,"&lt;="&amp;IRR_MAXWIND))</f>
        <v>#NAME?</v>
      </c>
      <c r="P1648" s="13" t="e">
        <f ca="1">CalcTable[[#This Row],[ET_o]]*KL</f>
        <v>#NAME?</v>
      </c>
      <c r="Q1648" s="13" t="e">
        <f ca="1">IF(WILTPT&lt;=0,1,MAX(0,MIN(1,(CalcTable[[#This Row],[IWC]]-WILTPT)/(MAD-WILTPT))))</f>
        <v>#NAME?</v>
      </c>
      <c r="R1648" s="13" t="e">
        <f ca="1">CalcTable[[#This Row],[ETMult]]*CalcTable[[#This Row],[ETb]]</f>
        <v>#NAME?</v>
      </c>
      <c r="S1648" s="13" t="b">
        <f>INDEX(IRR_LIST,CalcTable[[#This Row],[Day of Week]]+1)</f>
        <v>0</v>
      </c>
      <c r="T1648" s="13">
        <f t="shared" ca="1" si="514"/>
        <v>0</v>
      </c>
      <c r="U1648" s="13" t="b">
        <f ca="1">IF(CalcTable[[#This Row],[IrrPrecip]]&gt;=IC_MM,FALSE,TRUE)</f>
        <v>1</v>
      </c>
      <c r="V1648" s="13" t="b">
        <f t="shared" si="515"/>
        <v>1</v>
      </c>
      <c r="W1648" s="13" t="e">
        <f ca="1">IF(AND(IRR_DRIP=FALSE,CalcTable[[#This Row],[IrrHours]]&lt;=0),FALSE,TRUE)</f>
        <v>#NAME?</v>
      </c>
      <c r="X1648" s="13" t="e">
        <f ca="1">AND(CalcTable[[#This Row],[IrrDay]],CalcTable[[#This Row],[IrrRain]],CalcTable[[#This Row],[IrrWarm]],CalcTable[[#This Row],[IrrWindy]])</f>
        <v>#NAME?</v>
      </c>
      <c r="Y1648" s="13" t="e">
        <f t="shared" ca="1" si="516"/>
        <v>#NAME?</v>
      </c>
      <c r="Z1648" s="13" t="e">
        <f ca="1">CalcTable[[#This Row],[IrrHours]]/5</f>
        <v>#NAME?</v>
      </c>
      <c r="AA1648" s="13" t="e">
        <f ca="1">IF(CalcTable[[#This Row],[IrrFlag]]=FALSE,0,MAX(0,CalcTable[[#This Row],[VolRednWind]]*(FCAP*IRR_TARGET-CalcTable[[#This Row],[IWC]])))</f>
        <v>#NAME?</v>
      </c>
      <c r="AB1648" s="13" t="e">
        <f ca="1">CalcTable[[#This Row],[IWC]]+CalcTable[[#This Row],[Eff Precip]]+CalcTable[[#This Row],[IrrAmt]]-CalcTable[[#This Row],[AET]]</f>
        <v>#NAME?</v>
      </c>
      <c r="AC1648" s="13" t="e">
        <f ca="1">IF(CalcTable[[#This Row],[PWC]]&gt;FCAP,MIN(24*PERC,MIN(SAT,CalcTable[[#This Row],[PWC]])-FCAP),0)</f>
        <v>#NAME?</v>
      </c>
      <c r="AD1648" s="13" t="e">
        <f ca="1">IF(CalcTable[[#This Row],[PWC]]&gt;SAT,CalcTable[[#This Row],[PWC]]-SAT,0)</f>
        <v>#NAME?</v>
      </c>
      <c r="AE1648" s="13" t="e">
        <f ca="1">CalcTable[[#This Row],[PWC]]-CalcTable[[#This Row],[PercAmt]]-CalcTable[[#This Row],[Runoff]]</f>
        <v>#NAME?</v>
      </c>
      <c r="AF1648" s="13" t="e">
        <f ca="1">CalcTable[[#This Row],[IrrAmt]]/1000*CUR_IRR_AREA*10000/IRR_EFF</f>
        <v>#NAME?</v>
      </c>
      <c r="AG1648" s="147"/>
      <c r="AH1648" s="13"/>
      <c r="AI1648" s="50">
        <v>0</v>
      </c>
      <c r="AJ1648" s="50">
        <v>0</v>
      </c>
      <c r="AK1648" s="50">
        <v>0</v>
      </c>
      <c r="AL1648" s="50">
        <v>6.6818112032918968</v>
      </c>
      <c r="AM1648" s="50"/>
      <c r="AN1648" s="50"/>
      <c r="AO1648" s="50"/>
      <c r="AP1648" s="50"/>
      <c r="AQ1648" s="50"/>
      <c r="AR1648" s="50"/>
      <c r="AS1648" s="50"/>
      <c r="AT1648" s="50"/>
      <c r="AU1648" s="50"/>
      <c r="AV1648" s="50"/>
      <c r="AW1648" s="50"/>
      <c r="AX1648" s="50">
        <f t="shared" si="527"/>
        <v>6.6818112032918968</v>
      </c>
      <c r="AY1648" s="50"/>
      <c r="AZ1648" s="50">
        <f t="shared" si="517"/>
        <v>195.99979529656233</v>
      </c>
      <c r="BA1648" s="50">
        <f t="shared" si="518"/>
        <v>301.777462599469</v>
      </c>
      <c r="BB1648" s="50">
        <f t="shared" si="519"/>
        <v>311.11078618501961</v>
      </c>
      <c r="BC1648" s="17">
        <f t="shared" si="520"/>
        <v>19708</v>
      </c>
      <c r="BD1648" s="50">
        <f t="shared" si="521"/>
        <v>6.6818112032918968</v>
      </c>
      <c r="BE1648" s="50">
        <f t="shared" si="522"/>
        <v>195.99979529656233</v>
      </c>
      <c r="BF1648" s="50">
        <f t="shared" si="528"/>
        <v>320.59326999269848</v>
      </c>
      <c r="BG1648" s="50"/>
      <c r="BH1648" s="17">
        <f t="shared" si="523"/>
        <v>0</v>
      </c>
      <c r="BI1648" s="17">
        <f t="shared" si="531"/>
        <v>1648</v>
      </c>
      <c r="BJ1648" s="17">
        <f t="shared" si="529"/>
        <v>1648</v>
      </c>
      <c r="BK1648" s="150">
        <f t="shared" si="530"/>
        <v>25787</v>
      </c>
      <c r="BL1648" s="50" t="e">
        <f t="shared" ca="1" si="524"/>
        <v>#NAME?</v>
      </c>
      <c r="BM1648" s="50" t="e">
        <f t="shared" ca="1" si="525"/>
        <v>#NAME?</v>
      </c>
      <c r="BN1648" s="50" t="e">
        <f t="shared" ca="1" si="526"/>
        <v>#NAME?</v>
      </c>
    </row>
    <row r="1649" spans="1:66" x14ac:dyDescent="0.35">
      <c r="A1649" s="48">
        <v>25788</v>
      </c>
      <c r="B1649" s="17">
        <v>1970</v>
      </c>
      <c r="C1649" s="17">
        <v>8</v>
      </c>
      <c r="D1649" s="17">
        <v>220</v>
      </c>
      <c r="E1649" s="17">
        <v>8</v>
      </c>
      <c r="F1649" s="17">
        <v>7</v>
      </c>
      <c r="G1649" s="50">
        <v>10.6</v>
      </c>
      <c r="H1649" s="32">
        <v>4.0774139350153416</v>
      </c>
      <c r="I1649" s="50">
        <v>17.5</v>
      </c>
      <c r="J1649" s="13">
        <v>3.5</v>
      </c>
      <c r="K1649" s="13">
        <f t="shared" si="512"/>
        <v>3.5</v>
      </c>
      <c r="L1649" s="13">
        <f t="shared" si="513"/>
        <v>0</v>
      </c>
      <c r="M1649" s="13" t="e">
        <f ca="1">CalcTable[[#This Row],[IWC]]-AE1648</f>
        <v>#NAME?</v>
      </c>
      <c r="N1649" s="13" t="e">
        <f ca="1">IF(CalcTable[[#This Row],[Day of Year]]&lt;123,FCAP,AE1648)</f>
        <v>#NAME?</v>
      </c>
      <c r="O1649" s="17" t="e">
        <f ca="1">IF(IRR_DRIP,5,COUNTIF('IDET Wind Values'!C1633:G1633,"&lt;="&amp;IRR_MAXWIND))</f>
        <v>#NAME?</v>
      </c>
      <c r="P1649" s="13" t="e">
        <f ca="1">CalcTable[[#This Row],[ET_o]]*KL</f>
        <v>#NAME?</v>
      </c>
      <c r="Q1649" s="13" t="e">
        <f ca="1">IF(WILTPT&lt;=0,1,MAX(0,MIN(1,(CalcTable[[#This Row],[IWC]]-WILTPT)/(MAD-WILTPT))))</f>
        <v>#NAME?</v>
      </c>
      <c r="R1649" s="13" t="e">
        <f ca="1">CalcTable[[#This Row],[ETMult]]*CalcTable[[#This Row],[ETb]]</f>
        <v>#NAME?</v>
      </c>
      <c r="S1649" s="13" t="b">
        <f>INDEX(IRR_LIST,CalcTable[[#This Row],[Day of Week]]+1)</f>
        <v>0</v>
      </c>
      <c r="T1649" s="13">
        <f t="shared" ca="1" si="514"/>
        <v>0</v>
      </c>
      <c r="U1649" s="13" t="b">
        <f ca="1">IF(CalcTable[[#This Row],[IrrPrecip]]&gt;=IC_MM,FALSE,TRUE)</f>
        <v>1</v>
      </c>
      <c r="V1649" s="13" t="b">
        <f t="shared" si="515"/>
        <v>1</v>
      </c>
      <c r="W1649" s="13" t="e">
        <f ca="1">IF(AND(IRR_DRIP=FALSE,CalcTable[[#This Row],[IrrHours]]&lt;=0),FALSE,TRUE)</f>
        <v>#NAME?</v>
      </c>
      <c r="X1649" s="13" t="e">
        <f ca="1">AND(CalcTable[[#This Row],[IrrDay]],CalcTable[[#This Row],[IrrRain]],CalcTable[[#This Row],[IrrWarm]],CalcTable[[#This Row],[IrrWindy]])</f>
        <v>#NAME?</v>
      </c>
      <c r="Y1649" s="13" t="e">
        <f t="shared" ca="1" si="516"/>
        <v>#NAME?</v>
      </c>
      <c r="Z1649" s="13" t="e">
        <f ca="1">CalcTable[[#This Row],[IrrHours]]/5</f>
        <v>#NAME?</v>
      </c>
      <c r="AA1649" s="13" t="e">
        <f ca="1">IF(CalcTable[[#This Row],[IrrFlag]]=FALSE,0,MAX(0,CalcTable[[#This Row],[VolRednWind]]*(FCAP*IRR_TARGET-CalcTable[[#This Row],[IWC]])))</f>
        <v>#NAME?</v>
      </c>
      <c r="AB1649" s="13" t="e">
        <f ca="1">CalcTable[[#This Row],[IWC]]+CalcTable[[#This Row],[Eff Precip]]+CalcTable[[#This Row],[IrrAmt]]-CalcTable[[#This Row],[AET]]</f>
        <v>#NAME?</v>
      </c>
      <c r="AC1649" s="13" t="e">
        <f ca="1">IF(CalcTable[[#This Row],[PWC]]&gt;FCAP,MIN(24*PERC,MIN(SAT,CalcTable[[#This Row],[PWC]])-FCAP),0)</f>
        <v>#NAME?</v>
      </c>
      <c r="AD1649" s="13" t="e">
        <f ca="1">IF(CalcTable[[#This Row],[PWC]]&gt;SAT,CalcTable[[#This Row],[PWC]]-SAT,0)</f>
        <v>#NAME?</v>
      </c>
      <c r="AE1649" s="13" t="e">
        <f ca="1">CalcTable[[#This Row],[PWC]]-CalcTable[[#This Row],[PercAmt]]-CalcTable[[#This Row],[Runoff]]</f>
        <v>#NAME?</v>
      </c>
      <c r="AF1649" s="13" t="e">
        <f ca="1">CalcTable[[#This Row],[IrrAmt]]/1000*CUR_IRR_AREA*10000/IRR_EFF</f>
        <v>#NAME?</v>
      </c>
      <c r="AG1649" s="147"/>
      <c r="AH1649" s="13"/>
      <c r="AI1649" s="50">
        <v>0</v>
      </c>
      <c r="AJ1649" s="50">
        <v>0</v>
      </c>
      <c r="AK1649" s="50">
        <v>4.5347059175572957</v>
      </c>
      <c r="AL1649" s="50">
        <v>0</v>
      </c>
      <c r="AM1649" s="50"/>
      <c r="AN1649" s="50"/>
      <c r="AO1649" s="50"/>
      <c r="AP1649" s="50"/>
      <c r="AQ1649" s="50"/>
      <c r="AR1649" s="50"/>
      <c r="AS1649" s="50"/>
      <c r="AT1649" s="50"/>
      <c r="AU1649" s="50"/>
      <c r="AV1649" s="50"/>
      <c r="AW1649" s="50"/>
      <c r="AX1649" s="50">
        <f t="shared" si="527"/>
        <v>4.5347059175572957</v>
      </c>
      <c r="AY1649" s="50"/>
      <c r="AZ1649" s="50">
        <f t="shared" si="517"/>
        <v>66.509020124173674</v>
      </c>
      <c r="BA1649" s="50">
        <f t="shared" si="518"/>
        <v>102.40277701658485</v>
      </c>
      <c r="BB1649" s="50">
        <f t="shared" si="519"/>
        <v>105.56987321297409</v>
      </c>
      <c r="BC1649" s="17">
        <f t="shared" si="520"/>
        <v>19708</v>
      </c>
      <c r="BD1649" s="50">
        <f t="shared" si="521"/>
        <v>4.5347059175572957</v>
      </c>
      <c r="BE1649" s="50">
        <f t="shared" si="522"/>
        <v>66.509020124173674</v>
      </c>
      <c r="BF1649" s="50">
        <f t="shared" si="528"/>
        <v>108.78758425924235</v>
      </c>
      <c r="BG1649" s="50"/>
      <c r="BH1649" s="17">
        <f t="shared" si="523"/>
        <v>0</v>
      </c>
      <c r="BI1649" s="17">
        <f t="shared" si="531"/>
        <v>1649</v>
      </c>
      <c r="BJ1649" s="17">
        <f t="shared" si="529"/>
        <v>1649</v>
      </c>
      <c r="BK1649" s="150">
        <f t="shared" si="530"/>
        <v>25788</v>
      </c>
      <c r="BL1649" s="50" t="e">
        <f t="shared" ca="1" si="524"/>
        <v>#NAME?</v>
      </c>
      <c r="BM1649" s="50" t="e">
        <f t="shared" ca="1" si="525"/>
        <v>#NAME?</v>
      </c>
      <c r="BN1649" s="50" t="e">
        <f t="shared" ca="1" si="526"/>
        <v>#NAME?</v>
      </c>
    </row>
    <row r="1650" spans="1:66" x14ac:dyDescent="0.35">
      <c r="A1650" s="48">
        <v>25789</v>
      </c>
      <c r="B1650" s="17">
        <v>1970</v>
      </c>
      <c r="C1650" s="17">
        <v>8</v>
      </c>
      <c r="D1650" s="17">
        <v>221</v>
      </c>
      <c r="E1650" s="17">
        <v>9</v>
      </c>
      <c r="F1650" s="17">
        <v>1</v>
      </c>
      <c r="G1650" s="50">
        <v>8.3000000000000007</v>
      </c>
      <c r="H1650" s="32">
        <v>6.132627324775437</v>
      </c>
      <c r="I1650" s="50">
        <v>16.5</v>
      </c>
      <c r="J1650" s="13">
        <v>0</v>
      </c>
      <c r="K1650" s="13">
        <f t="shared" si="512"/>
        <v>0</v>
      </c>
      <c r="L1650" s="13">
        <f t="shared" si="513"/>
        <v>0</v>
      </c>
      <c r="M1650" s="13" t="e">
        <f ca="1">CalcTable[[#This Row],[IWC]]-AE1649</f>
        <v>#NAME?</v>
      </c>
      <c r="N1650" s="13" t="e">
        <f ca="1">IF(CalcTable[[#This Row],[Day of Year]]&lt;123,FCAP,AE1649)</f>
        <v>#NAME?</v>
      </c>
      <c r="O1650" s="17" t="e">
        <f ca="1">IF(IRR_DRIP,5,COUNTIF('IDET Wind Values'!C1634:G1634,"&lt;="&amp;IRR_MAXWIND))</f>
        <v>#NAME?</v>
      </c>
      <c r="P1650" s="13" t="e">
        <f ca="1">CalcTable[[#This Row],[ET_o]]*KL</f>
        <v>#NAME?</v>
      </c>
      <c r="Q1650" s="13" t="e">
        <f ca="1">IF(WILTPT&lt;=0,1,MAX(0,MIN(1,(CalcTable[[#This Row],[IWC]]-WILTPT)/(MAD-WILTPT))))</f>
        <v>#NAME?</v>
      </c>
      <c r="R1650" s="13" t="e">
        <f ca="1">CalcTable[[#This Row],[ETMult]]*CalcTable[[#This Row],[ETb]]</f>
        <v>#NAME?</v>
      </c>
      <c r="S1650" s="13" t="b">
        <f>INDEX(IRR_LIST,CalcTable[[#This Row],[Day of Week]]+1)</f>
        <v>1</v>
      </c>
      <c r="T1650" s="13">
        <f t="shared" ca="1" si="514"/>
        <v>3.5</v>
      </c>
      <c r="U1650" s="13" t="b">
        <f ca="1">IF(CalcTable[[#This Row],[IrrPrecip]]&gt;=IC_MM,FALSE,TRUE)</f>
        <v>1</v>
      </c>
      <c r="V1650" s="13" t="b">
        <f t="shared" si="515"/>
        <v>1</v>
      </c>
      <c r="W1650" s="13" t="e">
        <f ca="1">IF(AND(IRR_DRIP=FALSE,CalcTable[[#This Row],[IrrHours]]&lt;=0),FALSE,TRUE)</f>
        <v>#NAME?</v>
      </c>
      <c r="X1650" s="13" t="e">
        <f ca="1">AND(CalcTable[[#This Row],[IrrDay]],CalcTable[[#This Row],[IrrRain]],CalcTable[[#This Row],[IrrWarm]],CalcTable[[#This Row],[IrrWindy]])</f>
        <v>#NAME?</v>
      </c>
      <c r="Y1650" s="13" t="e">
        <f t="shared" ca="1" si="516"/>
        <v>#NAME?</v>
      </c>
      <c r="Z1650" s="13" t="e">
        <f ca="1">CalcTable[[#This Row],[IrrHours]]/5</f>
        <v>#NAME?</v>
      </c>
      <c r="AA1650" s="13" t="e">
        <f ca="1">IF(CalcTable[[#This Row],[IrrFlag]]=FALSE,0,MAX(0,CalcTable[[#This Row],[VolRednWind]]*(FCAP*IRR_TARGET-CalcTable[[#This Row],[IWC]])))</f>
        <v>#NAME?</v>
      </c>
      <c r="AB1650" s="13" t="e">
        <f ca="1">CalcTable[[#This Row],[IWC]]+CalcTable[[#This Row],[Eff Precip]]+CalcTable[[#This Row],[IrrAmt]]-CalcTable[[#This Row],[AET]]</f>
        <v>#NAME?</v>
      </c>
      <c r="AC1650" s="13" t="e">
        <f ca="1">IF(CalcTable[[#This Row],[PWC]]&gt;FCAP,MIN(24*PERC,MIN(SAT,CalcTable[[#This Row],[PWC]])-FCAP),0)</f>
        <v>#NAME?</v>
      </c>
      <c r="AD1650" s="13" t="e">
        <f ca="1">IF(CalcTable[[#This Row],[PWC]]&gt;SAT,CalcTable[[#This Row],[PWC]]-SAT,0)</f>
        <v>#NAME?</v>
      </c>
      <c r="AE1650" s="13" t="e">
        <f ca="1">CalcTable[[#This Row],[PWC]]-CalcTable[[#This Row],[PercAmt]]-CalcTable[[#This Row],[Runoff]]</f>
        <v>#NAME?</v>
      </c>
      <c r="AF1650" s="13" t="e">
        <f ca="1">CalcTable[[#This Row],[IrrAmt]]/1000*CUR_IRR_AREA*10000/IRR_EFF</f>
        <v>#NAME?</v>
      </c>
      <c r="AG1650" s="147"/>
      <c r="AH1650" s="13"/>
      <c r="AI1650" s="50">
        <v>2.8795298768683097</v>
      </c>
      <c r="AJ1650" s="50">
        <v>3.3094364000861618</v>
      </c>
      <c r="AK1650" s="50">
        <v>0</v>
      </c>
      <c r="AL1650" s="50">
        <v>0</v>
      </c>
      <c r="AM1650" s="50"/>
      <c r="AN1650" s="50"/>
      <c r="AO1650" s="50"/>
      <c r="AP1650" s="50"/>
      <c r="AQ1650" s="50"/>
      <c r="AR1650" s="50"/>
      <c r="AS1650" s="50"/>
      <c r="AT1650" s="50"/>
      <c r="AU1650" s="50"/>
      <c r="AV1650" s="50"/>
      <c r="AW1650" s="50"/>
      <c r="AX1650" s="50">
        <f t="shared" si="527"/>
        <v>6.1889662769544715</v>
      </c>
      <c r="AY1650" s="50"/>
      <c r="AZ1650" s="50">
        <f t="shared" si="517"/>
        <v>139.3099059299293</v>
      </c>
      <c r="BA1650" s="50">
        <f t="shared" si="518"/>
        <v>225.16081010240333</v>
      </c>
      <c r="BB1650" s="50">
        <f t="shared" si="519"/>
        <v>232.97992407304946</v>
      </c>
      <c r="BC1650" s="17">
        <f t="shared" si="520"/>
        <v>19708</v>
      </c>
      <c r="BD1650" s="50">
        <f t="shared" si="521"/>
        <v>6.1889662769544715</v>
      </c>
      <c r="BE1650" s="50">
        <f t="shared" si="522"/>
        <v>139.3099059299293</v>
      </c>
      <c r="BF1650" s="50">
        <f t="shared" si="528"/>
        <v>227.86665780377263</v>
      </c>
      <c r="BG1650" s="50"/>
      <c r="BH1650" s="17">
        <f t="shared" si="523"/>
        <v>0</v>
      </c>
      <c r="BI1650" s="17">
        <f t="shared" si="531"/>
        <v>1650</v>
      </c>
      <c r="BJ1650" s="17">
        <f t="shared" si="529"/>
        <v>1650</v>
      </c>
      <c r="BK1650" s="150">
        <f t="shared" si="530"/>
        <v>25789</v>
      </c>
      <c r="BL1650" s="50" t="e">
        <f t="shared" ca="1" si="524"/>
        <v>#NAME?</v>
      </c>
      <c r="BM1650" s="50" t="e">
        <f t="shared" ca="1" si="525"/>
        <v>#NAME?</v>
      </c>
      <c r="BN1650" s="50" t="e">
        <f t="shared" ca="1" si="526"/>
        <v>#NAME?</v>
      </c>
    </row>
    <row r="1651" spans="1:66" x14ac:dyDescent="0.35">
      <c r="A1651" s="48">
        <v>25790</v>
      </c>
      <c r="B1651" s="17">
        <v>1970</v>
      </c>
      <c r="C1651" s="17">
        <v>8</v>
      </c>
      <c r="D1651" s="17">
        <v>222</v>
      </c>
      <c r="E1651" s="17">
        <v>10</v>
      </c>
      <c r="F1651" s="17">
        <v>2</v>
      </c>
      <c r="G1651" s="50">
        <v>13.3</v>
      </c>
      <c r="H1651" s="32">
        <v>6.1296405394788946</v>
      </c>
      <c r="I1651" s="50">
        <v>19.833333333333332</v>
      </c>
      <c r="J1651" s="13">
        <v>0</v>
      </c>
      <c r="K1651" s="13">
        <f t="shared" si="512"/>
        <v>0</v>
      </c>
      <c r="L1651" s="13">
        <f t="shared" si="513"/>
        <v>0</v>
      </c>
      <c r="M1651" s="13" t="e">
        <f ca="1">CalcTable[[#This Row],[IWC]]-AE1650</f>
        <v>#NAME?</v>
      </c>
      <c r="N1651" s="13" t="e">
        <f ca="1">IF(CalcTable[[#This Row],[Day of Year]]&lt;123,FCAP,AE1650)</f>
        <v>#NAME?</v>
      </c>
      <c r="O1651" s="17" t="e">
        <f ca="1">IF(IRR_DRIP,5,COUNTIF('IDET Wind Values'!C1635:G1635,"&lt;="&amp;IRR_MAXWIND))</f>
        <v>#NAME?</v>
      </c>
      <c r="P1651" s="13" t="e">
        <f ca="1">CalcTable[[#This Row],[ET_o]]*KL</f>
        <v>#NAME?</v>
      </c>
      <c r="Q1651" s="13" t="e">
        <f ca="1">IF(WILTPT&lt;=0,1,MAX(0,MIN(1,(CalcTable[[#This Row],[IWC]]-WILTPT)/(MAD-WILTPT))))</f>
        <v>#NAME?</v>
      </c>
      <c r="R1651" s="13" t="e">
        <f ca="1">CalcTable[[#This Row],[ETMult]]*CalcTable[[#This Row],[ETb]]</f>
        <v>#NAME?</v>
      </c>
      <c r="S1651" s="13" t="b">
        <f>INDEX(IRR_LIST,CalcTable[[#This Row],[Day of Week]]+1)</f>
        <v>0</v>
      </c>
      <c r="T1651" s="13">
        <f t="shared" ca="1" si="514"/>
        <v>3.5</v>
      </c>
      <c r="U1651" s="13" t="b">
        <f ca="1">IF(CalcTable[[#This Row],[IrrPrecip]]&gt;=IC_MM,FALSE,TRUE)</f>
        <v>1</v>
      </c>
      <c r="V1651" s="13" t="b">
        <f t="shared" si="515"/>
        <v>1</v>
      </c>
      <c r="W1651" s="13" t="e">
        <f ca="1">IF(AND(IRR_DRIP=FALSE,CalcTable[[#This Row],[IrrHours]]&lt;=0),FALSE,TRUE)</f>
        <v>#NAME?</v>
      </c>
      <c r="X1651" s="13" t="e">
        <f ca="1">AND(CalcTable[[#This Row],[IrrDay]],CalcTable[[#This Row],[IrrRain]],CalcTable[[#This Row],[IrrWarm]],CalcTable[[#This Row],[IrrWindy]])</f>
        <v>#NAME?</v>
      </c>
      <c r="Y1651" s="13" t="e">
        <f t="shared" ca="1" si="516"/>
        <v>#NAME?</v>
      </c>
      <c r="Z1651" s="13" t="e">
        <f ca="1">CalcTable[[#This Row],[IrrHours]]/5</f>
        <v>#NAME?</v>
      </c>
      <c r="AA1651" s="13" t="e">
        <f ca="1">IF(CalcTable[[#This Row],[IrrFlag]]=FALSE,0,MAX(0,CalcTable[[#This Row],[VolRednWind]]*(FCAP*IRR_TARGET-CalcTable[[#This Row],[IWC]])))</f>
        <v>#NAME?</v>
      </c>
      <c r="AB1651" s="13" t="e">
        <f ca="1">CalcTable[[#This Row],[IWC]]+CalcTable[[#This Row],[Eff Precip]]+CalcTable[[#This Row],[IrrAmt]]-CalcTable[[#This Row],[AET]]</f>
        <v>#NAME?</v>
      </c>
      <c r="AC1651" s="13" t="e">
        <f ca="1">IF(CalcTable[[#This Row],[PWC]]&gt;FCAP,MIN(24*PERC,MIN(SAT,CalcTable[[#This Row],[PWC]])-FCAP),0)</f>
        <v>#NAME?</v>
      </c>
      <c r="AD1651" s="13" t="e">
        <f ca="1">IF(CalcTable[[#This Row],[PWC]]&gt;SAT,CalcTable[[#This Row],[PWC]]-SAT,0)</f>
        <v>#NAME?</v>
      </c>
      <c r="AE1651" s="13" t="e">
        <f ca="1">CalcTable[[#This Row],[PWC]]-CalcTable[[#This Row],[PercAmt]]-CalcTable[[#This Row],[Runoff]]</f>
        <v>#NAME?</v>
      </c>
      <c r="AF1651" s="13" t="e">
        <f ca="1">CalcTable[[#This Row],[IrrAmt]]/1000*CUR_IRR_AREA*10000/IRR_EFF</f>
        <v>#NAME?</v>
      </c>
      <c r="AG1651" s="147"/>
      <c r="AH1651" s="13"/>
      <c r="AI1651" s="50">
        <v>0</v>
      </c>
      <c r="AJ1651" s="50">
        <v>0</v>
      </c>
      <c r="AK1651" s="50">
        <v>10.413017767085687</v>
      </c>
      <c r="AL1651" s="50">
        <v>9.5294217500532223</v>
      </c>
      <c r="AM1651" s="50"/>
      <c r="AN1651" s="50"/>
      <c r="AO1651" s="50"/>
      <c r="AP1651" s="50"/>
      <c r="AQ1651" s="50"/>
      <c r="AR1651" s="50"/>
      <c r="AS1651" s="50"/>
      <c r="AT1651" s="50"/>
      <c r="AU1651" s="50"/>
      <c r="AV1651" s="50"/>
      <c r="AW1651" s="50"/>
      <c r="AX1651" s="50">
        <f t="shared" si="527"/>
        <v>19.942439517138908</v>
      </c>
      <c r="AY1651" s="50"/>
      <c r="AZ1651" s="50">
        <f t="shared" si="517"/>
        <v>432.25396525215126</v>
      </c>
      <c r="BA1651" s="50">
        <f t="shared" si="518"/>
        <v>665.53388300728056</v>
      </c>
      <c r="BB1651" s="50">
        <f t="shared" si="519"/>
        <v>686.11740516214502</v>
      </c>
      <c r="BC1651" s="17">
        <f t="shared" si="520"/>
        <v>19708</v>
      </c>
      <c r="BD1651" s="50">
        <f t="shared" si="521"/>
        <v>19.942439517138908</v>
      </c>
      <c r="BE1651" s="50">
        <f t="shared" si="522"/>
        <v>432.25396525215126</v>
      </c>
      <c r="BF1651" s="50">
        <f t="shared" si="528"/>
        <v>707.02988223951468</v>
      </c>
      <c r="BG1651" s="50"/>
      <c r="BH1651" s="17">
        <f t="shared" si="523"/>
        <v>0</v>
      </c>
      <c r="BI1651" s="17">
        <f t="shared" si="531"/>
        <v>1651</v>
      </c>
      <c r="BJ1651" s="17">
        <f t="shared" si="529"/>
        <v>1651</v>
      </c>
      <c r="BK1651" s="150">
        <f t="shared" si="530"/>
        <v>25790</v>
      </c>
      <c r="BL1651" s="50" t="e">
        <f t="shared" ca="1" si="524"/>
        <v>#NAME?</v>
      </c>
      <c r="BM1651" s="50" t="e">
        <f t="shared" ca="1" si="525"/>
        <v>#NAME?</v>
      </c>
      <c r="BN1651" s="50" t="e">
        <f t="shared" ca="1" si="526"/>
        <v>#NAME?</v>
      </c>
    </row>
    <row r="1652" spans="1:66" x14ac:dyDescent="0.35">
      <c r="A1652" s="48">
        <v>25791</v>
      </c>
      <c r="B1652" s="17">
        <v>1970</v>
      </c>
      <c r="C1652" s="17">
        <v>8</v>
      </c>
      <c r="D1652" s="17">
        <v>223</v>
      </c>
      <c r="E1652" s="17">
        <v>11</v>
      </c>
      <c r="F1652" s="17">
        <v>3</v>
      </c>
      <c r="G1652" s="50">
        <v>11.1</v>
      </c>
      <c r="H1652" s="32">
        <v>5.3797316404619</v>
      </c>
      <c r="I1652" s="50">
        <v>4</v>
      </c>
      <c r="J1652" s="13">
        <v>0</v>
      </c>
      <c r="K1652" s="13">
        <f t="shared" si="512"/>
        <v>0</v>
      </c>
      <c r="L1652" s="13">
        <f t="shared" si="513"/>
        <v>0</v>
      </c>
      <c r="M1652" s="13" t="e">
        <f ca="1">CalcTable[[#This Row],[IWC]]-AE1651</f>
        <v>#NAME?</v>
      </c>
      <c r="N1652" s="13" t="e">
        <f ca="1">IF(CalcTable[[#This Row],[Day of Year]]&lt;123,FCAP,AE1651)</f>
        <v>#NAME?</v>
      </c>
      <c r="O1652" s="17" t="e">
        <f ca="1">IF(IRR_DRIP,5,COUNTIF('IDET Wind Values'!C1636:G1636,"&lt;="&amp;IRR_MAXWIND))</f>
        <v>#NAME?</v>
      </c>
      <c r="P1652" s="13" t="e">
        <f ca="1">CalcTable[[#This Row],[ET_o]]*KL</f>
        <v>#NAME?</v>
      </c>
      <c r="Q1652" s="13" t="e">
        <f ca="1">IF(WILTPT&lt;=0,1,MAX(0,MIN(1,(CalcTable[[#This Row],[IWC]]-WILTPT)/(MAD-WILTPT))))</f>
        <v>#NAME?</v>
      </c>
      <c r="R1652" s="13" t="e">
        <f ca="1">CalcTable[[#This Row],[ETMult]]*CalcTable[[#This Row],[ETb]]</f>
        <v>#NAME?</v>
      </c>
      <c r="S1652" s="13" t="b">
        <f>INDEX(IRR_LIST,CalcTable[[#This Row],[Day of Week]]+1)</f>
        <v>1</v>
      </c>
      <c r="T1652" s="13">
        <f t="shared" ca="1" si="514"/>
        <v>0</v>
      </c>
      <c r="U1652" s="13" t="b">
        <f ca="1">IF(CalcTable[[#This Row],[IrrPrecip]]&gt;=IC_MM,FALSE,TRUE)</f>
        <v>1</v>
      </c>
      <c r="V1652" s="13" t="b">
        <f t="shared" si="515"/>
        <v>1</v>
      </c>
      <c r="W1652" s="13" t="e">
        <f ca="1">IF(AND(IRR_DRIP=FALSE,CalcTable[[#This Row],[IrrHours]]&lt;=0),FALSE,TRUE)</f>
        <v>#NAME?</v>
      </c>
      <c r="X1652" s="13" t="e">
        <f ca="1">AND(CalcTable[[#This Row],[IrrDay]],CalcTable[[#This Row],[IrrRain]],CalcTable[[#This Row],[IrrWarm]],CalcTable[[#This Row],[IrrWindy]])</f>
        <v>#NAME?</v>
      </c>
      <c r="Y1652" s="13" t="e">
        <f t="shared" ca="1" si="516"/>
        <v>#NAME?</v>
      </c>
      <c r="Z1652" s="13" t="e">
        <f ca="1">CalcTable[[#This Row],[IrrHours]]/5</f>
        <v>#NAME?</v>
      </c>
      <c r="AA1652" s="13" t="e">
        <f ca="1">IF(CalcTable[[#This Row],[IrrFlag]]=FALSE,0,MAX(0,CalcTable[[#This Row],[VolRednWind]]*(FCAP*IRR_TARGET-CalcTable[[#This Row],[IWC]])))</f>
        <v>#NAME?</v>
      </c>
      <c r="AB1652" s="13" t="e">
        <f ca="1">CalcTable[[#This Row],[IWC]]+CalcTable[[#This Row],[Eff Precip]]+CalcTable[[#This Row],[IrrAmt]]-CalcTable[[#This Row],[AET]]</f>
        <v>#NAME?</v>
      </c>
      <c r="AC1652" s="13" t="e">
        <f ca="1">IF(CalcTable[[#This Row],[PWC]]&gt;FCAP,MIN(24*PERC,MIN(SAT,CalcTable[[#This Row],[PWC]])-FCAP),0)</f>
        <v>#NAME?</v>
      </c>
      <c r="AD1652" s="13" t="e">
        <f ca="1">IF(CalcTable[[#This Row],[PWC]]&gt;SAT,CalcTable[[#This Row],[PWC]]-SAT,0)</f>
        <v>#NAME?</v>
      </c>
      <c r="AE1652" s="13" t="e">
        <f ca="1">CalcTable[[#This Row],[PWC]]-CalcTable[[#This Row],[PercAmt]]-CalcTable[[#This Row],[Runoff]]</f>
        <v>#NAME?</v>
      </c>
      <c r="AF1652" s="13" t="e">
        <f ca="1">CalcTable[[#This Row],[IrrAmt]]/1000*CUR_IRR_AREA*10000/IRR_EFF</f>
        <v>#NAME?</v>
      </c>
      <c r="AG1652" s="147"/>
      <c r="AH1652" s="13"/>
      <c r="AI1652" s="50">
        <v>15.736469671318293</v>
      </c>
      <c r="AJ1652" s="50">
        <v>21.82133310532268</v>
      </c>
      <c r="AK1652" s="50">
        <v>0</v>
      </c>
      <c r="AL1652" s="50">
        <v>0</v>
      </c>
      <c r="AM1652" s="50"/>
      <c r="AN1652" s="50"/>
      <c r="AO1652" s="50"/>
      <c r="AP1652" s="50"/>
      <c r="AQ1652" s="50"/>
      <c r="AR1652" s="50"/>
      <c r="AS1652" s="50"/>
      <c r="AT1652" s="50"/>
      <c r="AU1652" s="50"/>
      <c r="AV1652" s="50"/>
      <c r="AW1652" s="50"/>
      <c r="AX1652" s="50">
        <f t="shared" si="527"/>
        <v>37.557802776640969</v>
      </c>
      <c r="AY1652" s="50"/>
      <c r="AZ1652" s="50">
        <f t="shared" si="517"/>
        <v>870.89399293546694</v>
      </c>
      <c r="BA1652" s="50">
        <f t="shared" si="518"/>
        <v>1411.2401031619972</v>
      </c>
      <c r="BB1652" s="50">
        <f t="shared" si="519"/>
        <v>1460.5267821632724</v>
      </c>
      <c r="BC1652" s="17">
        <f t="shared" si="520"/>
        <v>19708</v>
      </c>
      <c r="BD1652" s="50">
        <f t="shared" si="521"/>
        <v>37.557802776640969</v>
      </c>
      <c r="BE1652" s="50">
        <f t="shared" si="522"/>
        <v>870.89399293546694</v>
      </c>
      <c r="BF1652" s="50">
        <f t="shared" si="528"/>
        <v>1424.5053296597825</v>
      </c>
      <c r="BG1652" s="50"/>
      <c r="BH1652" s="17">
        <f t="shared" si="523"/>
        <v>0</v>
      </c>
      <c r="BI1652" s="17">
        <f t="shared" si="531"/>
        <v>1652</v>
      </c>
      <c r="BJ1652" s="17">
        <f t="shared" si="529"/>
        <v>1652</v>
      </c>
      <c r="BK1652" s="150">
        <f t="shared" si="530"/>
        <v>25791</v>
      </c>
      <c r="BL1652" s="50" t="e">
        <f t="shared" ca="1" si="524"/>
        <v>#NAME?</v>
      </c>
      <c r="BM1652" s="50" t="e">
        <f t="shared" ca="1" si="525"/>
        <v>#NAME?</v>
      </c>
      <c r="BN1652" s="50" t="e">
        <f t="shared" ca="1" si="526"/>
        <v>#NAME?</v>
      </c>
    </row>
    <row r="1653" spans="1:66" x14ac:dyDescent="0.35">
      <c r="A1653" s="48">
        <v>25792</v>
      </c>
      <c r="B1653" s="17">
        <v>1970</v>
      </c>
      <c r="C1653" s="17">
        <v>8</v>
      </c>
      <c r="D1653" s="17">
        <v>224</v>
      </c>
      <c r="E1653" s="17">
        <v>12</v>
      </c>
      <c r="F1653" s="17">
        <v>4</v>
      </c>
      <c r="G1653" s="50">
        <v>10</v>
      </c>
      <c r="H1653" s="32">
        <v>5.4997503623197153</v>
      </c>
      <c r="I1653" s="50">
        <v>1.3333333333333333</v>
      </c>
      <c r="J1653" s="13">
        <v>0</v>
      </c>
      <c r="K1653" s="13">
        <f t="shared" si="512"/>
        <v>0</v>
      </c>
      <c r="L1653" s="13">
        <f t="shared" si="513"/>
        <v>0</v>
      </c>
      <c r="M1653" s="13" t="e">
        <f ca="1">CalcTable[[#This Row],[IWC]]-AE1652</f>
        <v>#NAME?</v>
      </c>
      <c r="N1653" s="13" t="e">
        <f ca="1">IF(CalcTable[[#This Row],[Day of Year]]&lt;123,FCAP,AE1652)</f>
        <v>#NAME?</v>
      </c>
      <c r="O1653" s="17" t="e">
        <f ca="1">IF(IRR_DRIP,5,COUNTIF('IDET Wind Values'!C1637:G1637,"&lt;="&amp;IRR_MAXWIND))</f>
        <v>#NAME?</v>
      </c>
      <c r="P1653" s="13" t="e">
        <f ca="1">CalcTable[[#This Row],[ET_o]]*KL</f>
        <v>#NAME?</v>
      </c>
      <c r="Q1653" s="13" t="e">
        <f ca="1">IF(WILTPT&lt;=0,1,MAX(0,MIN(1,(CalcTable[[#This Row],[IWC]]-WILTPT)/(MAD-WILTPT))))</f>
        <v>#NAME?</v>
      </c>
      <c r="R1653" s="13" t="e">
        <f ca="1">CalcTable[[#This Row],[ETMult]]*CalcTable[[#This Row],[ETb]]</f>
        <v>#NAME?</v>
      </c>
      <c r="S1653" s="13" t="b">
        <f>INDEX(IRR_LIST,CalcTable[[#This Row],[Day of Week]]+1)</f>
        <v>0</v>
      </c>
      <c r="T1653" s="13">
        <f t="shared" ca="1" si="514"/>
        <v>0</v>
      </c>
      <c r="U1653" s="13" t="b">
        <f ca="1">IF(CalcTable[[#This Row],[IrrPrecip]]&gt;=IC_MM,FALSE,TRUE)</f>
        <v>1</v>
      </c>
      <c r="V1653" s="13" t="b">
        <f t="shared" si="515"/>
        <v>1</v>
      </c>
      <c r="W1653" s="13" t="e">
        <f ca="1">IF(AND(IRR_DRIP=FALSE,CalcTable[[#This Row],[IrrHours]]&lt;=0),FALSE,TRUE)</f>
        <v>#NAME?</v>
      </c>
      <c r="X1653" s="13" t="e">
        <f ca="1">AND(CalcTable[[#This Row],[IrrDay]],CalcTable[[#This Row],[IrrRain]],CalcTable[[#This Row],[IrrWarm]],CalcTable[[#This Row],[IrrWindy]])</f>
        <v>#NAME?</v>
      </c>
      <c r="Y1653" s="13" t="e">
        <f t="shared" ca="1" si="516"/>
        <v>#NAME?</v>
      </c>
      <c r="Z1653" s="13" t="e">
        <f ca="1">CalcTable[[#This Row],[IrrHours]]/5</f>
        <v>#NAME?</v>
      </c>
      <c r="AA1653" s="13" t="e">
        <f ca="1">IF(CalcTable[[#This Row],[IrrFlag]]=FALSE,0,MAX(0,CalcTable[[#This Row],[VolRednWind]]*(FCAP*IRR_TARGET-CalcTable[[#This Row],[IWC]])))</f>
        <v>#NAME?</v>
      </c>
      <c r="AB1653" s="13" t="e">
        <f ca="1">CalcTable[[#This Row],[IWC]]+CalcTable[[#This Row],[Eff Precip]]+CalcTable[[#This Row],[IrrAmt]]-CalcTable[[#This Row],[AET]]</f>
        <v>#NAME?</v>
      </c>
      <c r="AC1653" s="13" t="e">
        <f ca="1">IF(CalcTable[[#This Row],[PWC]]&gt;FCAP,MIN(24*PERC,MIN(SAT,CalcTable[[#This Row],[PWC]])-FCAP),0)</f>
        <v>#NAME?</v>
      </c>
      <c r="AD1653" s="13" t="e">
        <f ca="1">IF(CalcTable[[#This Row],[PWC]]&gt;SAT,CalcTable[[#This Row],[PWC]]-SAT,0)</f>
        <v>#NAME?</v>
      </c>
      <c r="AE1653" s="13" t="e">
        <f ca="1">CalcTable[[#This Row],[PWC]]-CalcTable[[#This Row],[PercAmt]]-CalcTable[[#This Row],[Runoff]]</f>
        <v>#NAME?</v>
      </c>
      <c r="AF1653" s="13" t="e">
        <f ca="1">CalcTable[[#This Row],[IrrAmt]]/1000*CUR_IRR_AREA*10000/IRR_EFF</f>
        <v>#NAME?</v>
      </c>
      <c r="AG1653" s="147"/>
      <c r="AH1653" s="13"/>
      <c r="AI1653" s="50">
        <v>0</v>
      </c>
      <c r="AJ1653" s="50">
        <v>0</v>
      </c>
      <c r="AK1653" s="50">
        <v>3.5321114413524297</v>
      </c>
      <c r="AL1653" s="50">
        <v>5.2388524022540466</v>
      </c>
      <c r="AM1653" s="50"/>
      <c r="AN1653" s="50"/>
      <c r="AO1653" s="50"/>
      <c r="AP1653" s="50"/>
      <c r="AQ1653" s="50"/>
      <c r="AR1653" s="50"/>
      <c r="AS1653" s="50"/>
      <c r="AT1653" s="50"/>
      <c r="AU1653" s="50"/>
      <c r="AV1653" s="50"/>
      <c r="AW1653" s="50"/>
      <c r="AX1653" s="50">
        <f t="shared" si="527"/>
        <v>8.7709638436064772</v>
      </c>
      <c r="AY1653" s="50"/>
      <c r="AZ1653" s="50">
        <f t="shared" si="517"/>
        <v>205.47730493928768</v>
      </c>
      <c r="BA1653" s="50">
        <f t="shared" si="518"/>
        <v>316.3698187160461</v>
      </c>
      <c r="BB1653" s="50">
        <f t="shared" si="519"/>
        <v>326.15445228458361</v>
      </c>
      <c r="BC1653" s="17">
        <f t="shared" si="520"/>
        <v>19708</v>
      </c>
      <c r="BD1653" s="50">
        <f t="shared" si="521"/>
        <v>8.7709638436064772</v>
      </c>
      <c r="BE1653" s="50">
        <f t="shared" si="522"/>
        <v>205.47730493928768</v>
      </c>
      <c r="BF1653" s="50">
        <f t="shared" si="528"/>
        <v>336.09545867177991</v>
      </c>
      <c r="BG1653" s="50"/>
      <c r="BH1653" s="17">
        <f t="shared" si="523"/>
        <v>0</v>
      </c>
      <c r="BI1653" s="17">
        <f t="shared" si="531"/>
        <v>1653</v>
      </c>
      <c r="BJ1653" s="17">
        <f t="shared" si="529"/>
        <v>1653</v>
      </c>
      <c r="BK1653" s="150">
        <f t="shared" si="530"/>
        <v>25792</v>
      </c>
      <c r="BL1653" s="50" t="e">
        <f t="shared" ca="1" si="524"/>
        <v>#NAME?</v>
      </c>
      <c r="BM1653" s="50" t="e">
        <f t="shared" ca="1" si="525"/>
        <v>#NAME?</v>
      </c>
      <c r="BN1653" s="50" t="e">
        <f t="shared" ca="1" si="526"/>
        <v>#NAME?</v>
      </c>
    </row>
    <row r="1654" spans="1:66" x14ac:dyDescent="0.35">
      <c r="A1654" s="48">
        <v>25793</v>
      </c>
      <c r="B1654" s="17">
        <v>1970</v>
      </c>
      <c r="C1654" s="17">
        <v>8</v>
      </c>
      <c r="D1654" s="17">
        <v>225</v>
      </c>
      <c r="E1654" s="17">
        <v>13</v>
      </c>
      <c r="F1654" s="17">
        <v>5</v>
      </c>
      <c r="G1654" s="50">
        <v>11.7</v>
      </c>
      <c r="H1654" s="32">
        <v>4.2860408753224775</v>
      </c>
      <c r="I1654" s="50">
        <v>11.166666666666666</v>
      </c>
      <c r="J1654" s="13">
        <v>0</v>
      </c>
      <c r="K1654" s="13">
        <f t="shared" si="512"/>
        <v>0</v>
      </c>
      <c r="L1654" s="13">
        <f t="shared" si="513"/>
        <v>0</v>
      </c>
      <c r="M1654" s="13" t="e">
        <f ca="1">CalcTable[[#This Row],[IWC]]-AE1653</f>
        <v>#NAME?</v>
      </c>
      <c r="N1654" s="13" t="e">
        <f ca="1">IF(CalcTable[[#This Row],[Day of Year]]&lt;123,FCAP,AE1653)</f>
        <v>#NAME?</v>
      </c>
      <c r="O1654" s="17" t="e">
        <f ca="1">IF(IRR_DRIP,5,COUNTIF('IDET Wind Values'!C1638:G1638,"&lt;="&amp;IRR_MAXWIND))</f>
        <v>#NAME?</v>
      </c>
      <c r="P1654" s="13" t="e">
        <f ca="1">CalcTable[[#This Row],[ET_o]]*KL</f>
        <v>#NAME?</v>
      </c>
      <c r="Q1654" s="13" t="e">
        <f ca="1">IF(WILTPT&lt;=0,1,MAX(0,MIN(1,(CalcTable[[#This Row],[IWC]]-WILTPT)/(MAD-WILTPT))))</f>
        <v>#NAME?</v>
      </c>
      <c r="R1654" s="13" t="e">
        <f ca="1">CalcTable[[#This Row],[ETMult]]*CalcTable[[#This Row],[ETb]]</f>
        <v>#NAME?</v>
      </c>
      <c r="S1654" s="13" t="b">
        <f>INDEX(IRR_LIST,CalcTable[[#This Row],[Day of Week]]+1)</f>
        <v>1</v>
      </c>
      <c r="T1654" s="13">
        <f t="shared" ca="1" si="514"/>
        <v>0</v>
      </c>
      <c r="U1654" s="13" t="b">
        <f ca="1">IF(CalcTable[[#This Row],[IrrPrecip]]&gt;=IC_MM,FALSE,TRUE)</f>
        <v>1</v>
      </c>
      <c r="V1654" s="13" t="b">
        <f t="shared" si="515"/>
        <v>1</v>
      </c>
      <c r="W1654" s="13" t="e">
        <f ca="1">IF(AND(IRR_DRIP=FALSE,CalcTable[[#This Row],[IrrHours]]&lt;=0),FALSE,TRUE)</f>
        <v>#NAME?</v>
      </c>
      <c r="X1654" s="13" t="e">
        <f ca="1">AND(CalcTable[[#This Row],[IrrDay]],CalcTable[[#This Row],[IrrRain]],CalcTable[[#This Row],[IrrWarm]],CalcTable[[#This Row],[IrrWindy]])</f>
        <v>#NAME?</v>
      </c>
      <c r="Y1654" s="13" t="e">
        <f t="shared" ca="1" si="516"/>
        <v>#NAME?</v>
      </c>
      <c r="Z1654" s="13" t="e">
        <f ca="1">CalcTable[[#This Row],[IrrHours]]/5</f>
        <v>#NAME?</v>
      </c>
      <c r="AA1654" s="13" t="e">
        <f ca="1">IF(CalcTable[[#This Row],[IrrFlag]]=FALSE,0,MAX(0,CalcTable[[#This Row],[VolRednWind]]*(FCAP*IRR_TARGET-CalcTable[[#This Row],[IWC]])))</f>
        <v>#NAME?</v>
      </c>
      <c r="AB1654" s="13" t="e">
        <f ca="1">CalcTable[[#This Row],[IWC]]+CalcTable[[#This Row],[Eff Precip]]+CalcTable[[#This Row],[IrrAmt]]-CalcTable[[#This Row],[AET]]</f>
        <v>#NAME?</v>
      </c>
      <c r="AC1654" s="13" t="e">
        <f ca="1">IF(CalcTable[[#This Row],[PWC]]&gt;FCAP,MIN(24*PERC,MIN(SAT,CalcTable[[#This Row],[PWC]])-FCAP),0)</f>
        <v>#NAME?</v>
      </c>
      <c r="AD1654" s="13" t="e">
        <f ca="1">IF(CalcTable[[#This Row],[PWC]]&gt;SAT,CalcTable[[#This Row],[PWC]]-SAT,0)</f>
        <v>#NAME?</v>
      </c>
      <c r="AE1654" s="13" t="e">
        <f ca="1">CalcTable[[#This Row],[PWC]]-CalcTable[[#This Row],[PercAmt]]-CalcTable[[#This Row],[Runoff]]</f>
        <v>#NAME?</v>
      </c>
      <c r="AF1654" s="13" t="e">
        <f ca="1">CalcTable[[#This Row],[IrrAmt]]/1000*CUR_IRR_AREA*10000/IRR_EFF</f>
        <v>#NAME?</v>
      </c>
      <c r="AG1654" s="147"/>
      <c r="AH1654" s="13"/>
      <c r="AI1654" s="50">
        <v>5.8062602028990398</v>
      </c>
      <c r="AJ1654" s="50">
        <v>8.5326602028990468</v>
      </c>
      <c r="AK1654" s="50">
        <v>0</v>
      </c>
      <c r="AL1654" s="50">
        <v>0</v>
      </c>
      <c r="AM1654" s="50"/>
      <c r="AN1654" s="50"/>
      <c r="AO1654" s="50"/>
      <c r="AP1654" s="50"/>
      <c r="AQ1654" s="50"/>
      <c r="AR1654" s="50"/>
      <c r="AS1654" s="50"/>
      <c r="AT1654" s="50"/>
      <c r="AU1654" s="50"/>
      <c r="AV1654" s="50"/>
      <c r="AW1654" s="50"/>
      <c r="AX1654" s="50">
        <f t="shared" si="527"/>
        <v>14.338920405798087</v>
      </c>
      <c r="AY1654" s="50"/>
      <c r="AZ1654" s="50">
        <f t="shared" si="517"/>
        <v>335.44984892755798</v>
      </c>
      <c r="BA1654" s="50">
        <f t="shared" si="518"/>
        <v>543.99082104188528</v>
      </c>
      <c r="BB1654" s="50">
        <f t="shared" si="519"/>
        <v>563.02068400610005</v>
      </c>
      <c r="BC1654" s="17">
        <f t="shared" si="520"/>
        <v>19708</v>
      </c>
      <c r="BD1654" s="50">
        <f t="shared" si="521"/>
        <v>14.338920405798087</v>
      </c>
      <c r="BE1654" s="50">
        <f t="shared" si="522"/>
        <v>335.44984892755798</v>
      </c>
      <c r="BF1654" s="50">
        <f t="shared" si="528"/>
        <v>548.68916482041209</v>
      </c>
      <c r="BG1654" s="50"/>
      <c r="BH1654" s="17">
        <f t="shared" si="523"/>
        <v>0</v>
      </c>
      <c r="BI1654" s="17">
        <f t="shared" si="531"/>
        <v>1654</v>
      </c>
      <c r="BJ1654" s="17">
        <f t="shared" si="529"/>
        <v>1654</v>
      </c>
      <c r="BK1654" s="150">
        <f t="shared" si="530"/>
        <v>25793</v>
      </c>
      <c r="BL1654" s="50" t="e">
        <f t="shared" ca="1" si="524"/>
        <v>#NAME?</v>
      </c>
      <c r="BM1654" s="50" t="e">
        <f t="shared" ca="1" si="525"/>
        <v>#NAME?</v>
      </c>
      <c r="BN1654" s="50" t="e">
        <f t="shared" ca="1" si="526"/>
        <v>#NAME?</v>
      </c>
    </row>
    <row r="1655" spans="1:66" x14ac:dyDescent="0.35">
      <c r="A1655" s="48">
        <v>25794</v>
      </c>
      <c r="B1655" s="17">
        <v>1970</v>
      </c>
      <c r="C1655" s="17">
        <v>8</v>
      </c>
      <c r="D1655" s="17">
        <v>226</v>
      </c>
      <c r="E1655" s="17">
        <v>14</v>
      </c>
      <c r="F1655" s="17">
        <v>6</v>
      </c>
      <c r="G1655" s="50">
        <v>6.7</v>
      </c>
      <c r="H1655" s="32">
        <v>4.3144043302976662</v>
      </c>
      <c r="I1655" s="50">
        <v>3.3333333333333335</v>
      </c>
      <c r="J1655" s="13">
        <v>0</v>
      </c>
      <c r="K1655" s="13">
        <f t="shared" si="512"/>
        <v>0</v>
      </c>
      <c r="L1655" s="13">
        <f t="shared" si="513"/>
        <v>0</v>
      </c>
      <c r="M1655" s="13" t="e">
        <f ca="1">CalcTable[[#This Row],[IWC]]-AE1654</f>
        <v>#NAME?</v>
      </c>
      <c r="N1655" s="13" t="e">
        <f ca="1">IF(CalcTable[[#This Row],[Day of Year]]&lt;123,FCAP,AE1654)</f>
        <v>#NAME?</v>
      </c>
      <c r="O1655" s="17" t="e">
        <f ca="1">IF(IRR_DRIP,5,COUNTIF('IDET Wind Values'!C1639:G1639,"&lt;="&amp;IRR_MAXWIND))</f>
        <v>#NAME?</v>
      </c>
      <c r="P1655" s="13" t="e">
        <f ca="1">CalcTable[[#This Row],[ET_o]]*KL</f>
        <v>#NAME?</v>
      </c>
      <c r="Q1655" s="13" t="e">
        <f ca="1">IF(WILTPT&lt;=0,1,MAX(0,MIN(1,(CalcTable[[#This Row],[IWC]]-WILTPT)/(MAD-WILTPT))))</f>
        <v>#NAME?</v>
      </c>
      <c r="R1655" s="13" t="e">
        <f ca="1">CalcTable[[#This Row],[ETMult]]*CalcTable[[#This Row],[ETb]]</f>
        <v>#NAME?</v>
      </c>
      <c r="S1655" s="13" t="b">
        <f>INDEX(IRR_LIST,CalcTable[[#This Row],[Day of Week]]+1)</f>
        <v>0</v>
      </c>
      <c r="T1655" s="13">
        <f t="shared" ca="1" si="514"/>
        <v>0</v>
      </c>
      <c r="U1655" s="13" t="b">
        <f ca="1">IF(CalcTable[[#This Row],[IrrPrecip]]&gt;=IC_MM,FALSE,TRUE)</f>
        <v>1</v>
      </c>
      <c r="V1655" s="13" t="b">
        <f t="shared" si="515"/>
        <v>1</v>
      </c>
      <c r="W1655" s="13" t="e">
        <f ca="1">IF(AND(IRR_DRIP=FALSE,CalcTable[[#This Row],[IrrHours]]&lt;=0),FALSE,TRUE)</f>
        <v>#NAME?</v>
      </c>
      <c r="X1655" s="13" t="e">
        <f ca="1">AND(CalcTable[[#This Row],[IrrDay]],CalcTable[[#This Row],[IrrRain]],CalcTable[[#This Row],[IrrWarm]],CalcTable[[#This Row],[IrrWindy]])</f>
        <v>#NAME?</v>
      </c>
      <c r="Y1655" s="13" t="e">
        <f t="shared" ca="1" si="516"/>
        <v>#NAME?</v>
      </c>
      <c r="Z1655" s="13" t="e">
        <f ca="1">CalcTable[[#This Row],[IrrHours]]/5</f>
        <v>#NAME?</v>
      </c>
      <c r="AA1655" s="13" t="e">
        <f ca="1">IF(CalcTable[[#This Row],[IrrFlag]]=FALSE,0,MAX(0,CalcTable[[#This Row],[VolRednWind]]*(FCAP*IRR_TARGET-CalcTable[[#This Row],[IWC]])))</f>
        <v>#NAME?</v>
      </c>
      <c r="AB1655" s="13" t="e">
        <f ca="1">CalcTable[[#This Row],[IWC]]+CalcTable[[#This Row],[Eff Precip]]+CalcTable[[#This Row],[IrrAmt]]-CalcTable[[#This Row],[AET]]</f>
        <v>#NAME?</v>
      </c>
      <c r="AC1655" s="13" t="e">
        <f ca="1">IF(CalcTable[[#This Row],[PWC]]&gt;FCAP,MIN(24*PERC,MIN(SAT,CalcTable[[#This Row],[PWC]])-FCAP),0)</f>
        <v>#NAME?</v>
      </c>
      <c r="AD1655" s="13" t="e">
        <f ca="1">IF(CalcTable[[#This Row],[PWC]]&gt;SAT,CalcTable[[#This Row],[PWC]]-SAT,0)</f>
        <v>#NAME?</v>
      </c>
      <c r="AE1655" s="13" t="e">
        <f ca="1">CalcTable[[#This Row],[PWC]]-CalcTable[[#This Row],[PercAmt]]-CalcTable[[#This Row],[Runoff]]</f>
        <v>#NAME?</v>
      </c>
      <c r="AF1655" s="13" t="e">
        <f ca="1">CalcTable[[#This Row],[IrrAmt]]/1000*CUR_IRR_AREA*10000/IRR_EFF</f>
        <v>#NAME?</v>
      </c>
      <c r="AG1655" s="147"/>
      <c r="AH1655" s="13"/>
      <c r="AI1655" s="50">
        <v>0</v>
      </c>
      <c r="AJ1655" s="50">
        <v>0</v>
      </c>
      <c r="AK1655" s="50">
        <v>0</v>
      </c>
      <c r="AL1655" s="50">
        <v>5.3821851807032068</v>
      </c>
      <c r="AM1655" s="50"/>
      <c r="AN1655" s="50"/>
      <c r="AO1655" s="50"/>
      <c r="AP1655" s="50"/>
      <c r="AQ1655" s="50"/>
      <c r="AR1655" s="50"/>
      <c r="AS1655" s="50"/>
      <c r="AT1655" s="50"/>
      <c r="AU1655" s="50"/>
      <c r="AV1655" s="50"/>
      <c r="AW1655" s="50"/>
      <c r="AX1655" s="50">
        <f t="shared" si="527"/>
        <v>5.3821851807032068</v>
      </c>
      <c r="AY1655" s="50"/>
      <c r="AZ1655" s="50">
        <f t="shared" si="517"/>
        <v>157.87743196729409</v>
      </c>
      <c r="BA1655" s="50">
        <f t="shared" si="518"/>
        <v>243.08112540996075</v>
      </c>
      <c r="BB1655" s="50">
        <f t="shared" si="519"/>
        <v>250.5990983607843</v>
      </c>
      <c r="BC1655" s="17">
        <f t="shared" si="520"/>
        <v>19708</v>
      </c>
      <c r="BD1655" s="50">
        <f t="shared" si="521"/>
        <v>5.3821851807032068</v>
      </c>
      <c r="BE1655" s="50">
        <f t="shared" si="522"/>
        <v>157.87743196729409</v>
      </c>
      <c r="BF1655" s="50">
        <f t="shared" si="528"/>
        <v>258.23721956373049</v>
      </c>
      <c r="BG1655" s="50"/>
      <c r="BH1655" s="17">
        <f t="shared" si="523"/>
        <v>0</v>
      </c>
      <c r="BI1655" s="17">
        <f t="shared" si="531"/>
        <v>1655</v>
      </c>
      <c r="BJ1655" s="17">
        <f t="shared" si="529"/>
        <v>1655</v>
      </c>
      <c r="BK1655" s="150">
        <f t="shared" si="530"/>
        <v>25794</v>
      </c>
      <c r="BL1655" s="50" t="e">
        <f t="shared" ca="1" si="524"/>
        <v>#NAME?</v>
      </c>
      <c r="BM1655" s="50" t="e">
        <f t="shared" ca="1" si="525"/>
        <v>#NAME?</v>
      </c>
      <c r="BN1655" s="50" t="e">
        <f t="shared" ca="1" si="526"/>
        <v>#NAME?</v>
      </c>
    </row>
    <row r="1656" spans="1:66" x14ac:dyDescent="0.35">
      <c r="A1656" s="48">
        <v>25795</v>
      </c>
      <c r="B1656" s="17">
        <v>1970</v>
      </c>
      <c r="C1656" s="17">
        <v>8</v>
      </c>
      <c r="D1656" s="17">
        <v>227</v>
      </c>
      <c r="E1656" s="17">
        <v>15</v>
      </c>
      <c r="F1656" s="17">
        <v>7</v>
      </c>
      <c r="G1656" s="50">
        <v>5</v>
      </c>
      <c r="H1656" s="32">
        <v>4.8264603992312809</v>
      </c>
      <c r="I1656" s="50">
        <v>1.3333333333333333</v>
      </c>
      <c r="J1656" s="13">
        <v>0</v>
      </c>
      <c r="K1656" s="13">
        <f t="shared" si="512"/>
        <v>0</v>
      </c>
      <c r="L1656" s="13">
        <f t="shared" si="513"/>
        <v>0</v>
      </c>
      <c r="M1656" s="13" t="e">
        <f ca="1">CalcTable[[#This Row],[IWC]]-AE1655</f>
        <v>#NAME?</v>
      </c>
      <c r="N1656" s="13" t="e">
        <f ca="1">IF(CalcTable[[#This Row],[Day of Year]]&lt;123,FCAP,AE1655)</f>
        <v>#NAME?</v>
      </c>
      <c r="O1656" s="17" t="e">
        <f ca="1">IF(IRR_DRIP,5,COUNTIF('IDET Wind Values'!C1640:G1640,"&lt;="&amp;IRR_MAXWIND))</f>
        <v>#NAME?</v>
      </c>
      <c r="P1656" s="13" t="e">
        <f ca="1">CalcTable[[#This Row],[ET_o]]*KL</f>
        <v>#NAME?</v>
      </c>
      <c r="Q1656" s="13" t="e">
        <f ca="1">IF(WILTPT&lt;=0,1,MAX(0,MIN(1,(CalcTable[[#This Row],[IWC]]-WILTPT)/(MAD-WILTPT))))</f>
        <v>#NAME?</v>
      </c>
      <c r="R1656" s="13" t="e">
        <f ca="1">CalcTable[[#This Row],[ETMult]]*CalcTable[[#This Row],[ETb]]</f>
        <v>#NAME?</v>
      </c>
      <c r="S1656" s="13" t="b">
        <f>INDEX(IRR_LIST,CalcTable[[#This Row],[Day of Week]]+1)</f>
        <v>0</v>
      </c>
      <c r="T1656" s="13">
        <f t="shared" ca="1" si="514"/>
        <v>0</v>
      </c>
      <c r="U1656" s="13" t="b">
        <f ca="1">IF(CalcTable[[#This Row],[IrrPrecip]]&gt;=IC_MM,FALSE,TRUE)</f>
        <v>1</v>
      </c>
      <c r="V1656" s="13" t="b">
        <f t="shared" si="515"/>
        <v>1</v>
      </c>
      <c r="W1656" s="13" t="e">
        <f ca="1">IF(AND(IRR_DRIP=FALSE,CalcTable[[#This Row],[IrrHours]]&lt;=0),FALSE,TRUE)</f>
        <v>#NAME?</v>
      </c>
      <c r="X1656" s="13" t="e">
        <f ca="1">AND(CalcTable[[#This Row],[IrrDay]],CalcTable[[#This Row],[IrrRain]],CalcTable[[#This Row],[IrrWarm]],CalcTable[[#This Row],[IrrWindy]])</f>
        <v>#NAME?</v>
      </c>
      <c r="Y1656" s="13" t="e">
        <f t="shared" ca="1" si="516"/>
        <v>#NAME?</v>
      </c>
      <c r="Z1656" s="13" t="e">
        <f ca="1">CalcTable[[#This Row],[IrrHours]]/5</f>
        <v>#NAME?</v>
      </c>
      <c r="AA1656" s="13" t="e">
        <f ca="1">IF(CalcTable[[#This Row],[IrrFlag]]=FALSE,0,MAX(0,CalcTable[[#This Row],[VolRednWind]]*(FCAP*IRR_TARGET-CalcTable[[#This Row],[IWC]])))</f>
        <v>#NAME?</v>
      </c>
      <c r="AB1656" s="13" t="e">
        <f ca="1">CalcTable[[#This Row],[IWC]]+CalcTable[[#This Row],[Eff Precip]]+CalcTable[[#This Row],[IrrAmt]]-CalcTable[[#This Row],[AET]]</f>
        <v>#NAME?</v>
      </c>
      <c r="AC1656" s="13" t="e">
        <f ca="1">IF(CalcTable[[#This Row],[PWC]]&gt;FCAP,MIN(24*PERC,MIN(SAT,CalcTable[[#This Row],[PWC]])-FCAP),0)</f>
        <v>#NAME?</v>
      </c>
      <c r="AD1656" s="13" t="e">
        <f ca="1">IF(CalcTable[[#This Row],[PWC]]&gt;SAT,CalcTable[[#This Row],[PWC]]-SAT,0)</f>
        <v>#NAME?</v>
      </c>
      <c r="AE1656" s="13" t="e">
        <f ca="1">CalcTable[[#This Row],[PWC]]-CalcTable[[#This Row],[PercAmt]]-CalcTable[[#This Row],[Runoff]]</f>
        <v>#NAME?</v>
      </c>
      <c r="AF1656" s="13" t="e">
        <f ca="1">CalcTable[[#This Row],[IrrAmt]]/1000*CUR_IRR_AREA*10000/IRR_EFF</f>
        <v>#NAME?</v>
      </c>
      <c r="AG1656" s="147"/>
      <c r="AH1656" s="13"/>
      <c r="AI1656" s="50">
        <v>0</v>
      </c>
      <c r="AJ1656" s="50">
        <v>0</v>
      </c>
      <c r="AK1656" s="50">
        <v>1.9825357812935771</v>
      </c>
      <c r="AL1656" s="50">
        <v>0</v>
      </c>
      <c r="AM1656" s="50"/>
      <c r="AN1656" s="50"/>
      <c r="AO1656" s="50"/>
      <c r="AP1656" s="50"/>
      <c r="AQ1656" s="50"/>
      <c r="AR1656" s="50"/>
      <c r="AS1656" s="50"/>
      <c r="AT1656" s="50"/>
      <c r="AU1656" s="50"/>
      <c r="AV1656" s="50"/>
      <c r="AW1656" s="50"/>
      <c r="AX1656" s="50">
        <f t="shared" si="527"/>
        <v>1.9825357812935771</v>
      </c>
      <c r="AY1656" s="50"/>
      <c r="AZ1656" s="50">
        <f t="shared" si="517"/>
        <v>29.077191458972468</v>
      </c>
      <c r="BA1656" s="50">
        <f t="shared" si="518"/>
        <v>44.769643992386179</v>
      </c>
      <c r="BB1656" s="50">
        <f t="shared" si="519"/>
        <v>46.154272157099157</v>
      </c>
      <c r="BC1656" s="17">
        <f t="shared" si="520"/>
        <v>19708</v>
      </c>
      <c r="BD1656" s="50">
        <f t="shared" si="521"/>
        <v>1.9825357812935771</v>
      </c>
      <c r="BE1656" s="50">
        <f t="shared" si="522"/>
        <v>29.077191458972468</v>
      </c>
      <c r="BF1656" s="50">
        <f t="shared" si="528"/>
        <v>47.561028713988897</v>
      </c>
      <c r="BG1656" s="50"/>
      <c r="BH1656" s="17">
        <f t="shared" si="523"/>
        <v>0</v>
      </c>
      <c r="BI1656" s="17">
        <f t="shared" si="531"/>
        <v>1656</v>
      </c>
      <c r="BJ1656" s="17">
        <f t="shared" si="529"/>
        <v>1656</v>
      </c>
      <c r="BK1656" s="150">
        <f t="shared" si="530"/>
        <v>25795</v>
      </c>
      <c r="BL1656" s="50" t="e">
        <f t="shared" ca="1" si="524"/>
        <v>#NAME?</v>
      </c>
      <c r="BM1656" s="50" t="e">
        <f t="shared" ca="1" si="525"/>
        <v>#NAME?</v>
      </c>
      <c r="BN1656" s="50" t="e">
        <f t="shared" ca="1" si="526"/>
        <v>#NAME?</v>
      </c>
    </row>
    <row r="1657" spans="1:66" x14ac:dyDescent="0.35">
      <c r="A1657" s="48">
        <v>25796</v>
      </c>
      <c r="B1657" s="17">
        <v>1970</v>
      </c>
      <c r="C1657" s="17">
        <v>8</v>
      </c>
      <c r="D1657" s="17">
        <v>228</v>
      </c>
      <c r="E1657" s="17">
        <v>16</v>
      </c>
      <c r="F1657" s="17">
        <v>1</v>
      </c>
      <c r="G1657" s="50">
        <v>8.9</v>
      </c>
      <c r="H1657" s="32">
        <v>6.4175801808399848</v>
      </c>
      <c r="I1657" s="50">
        <v>12.333333333333334</v>
      </c>
      <c r="J1657" s="13">
        <v>0</v>
      </c>
      <c r="K1657" s="13">
        <f t="shared" si="512"/>
        <v>0</v>
      </c>
      <c r="L1657" s="13">
        <f t="shared" si="513"/>
        <v>0</v>
      </c>
      <c r="M1657" s="13" t="e">
        <f ca="1">CalcTable[[#This Row],[IWC]]-AE1656</f>
        <v>#NAME?</v>
      </c>
      <c r="N1657" s="13" t="e">
        <f ca="1">IF(CalcTable[[#This Row],[Day of Year]]&lt;123,FCAP,AE1656)</f>
        <v>#NAME?</v>
      </c>
      <c r="O1657" s="17" t="e">
        <f ca="1">IF(IRR_DRIP,5,COUNTIF('IDET Wind Values'!C1641:G1641,"&lt;="&amp;IRR_MAXWIND))</f>
        <v>#NAME?</v>
      </c>
      <c r="P1657" s="13" t="e">
        <f ca="1">CalcTable[[#This Row],[ET_o]]*KL</f>
        <v>#NAME?</v>
      </c>
      <c r="Q1657" s="13" t="e">
        <f ca="1">IF(WILTPT&lt;=0,1,MAX(0,MIN(1,(CalcTable[[#This Row],[IWC]]-WILTPT)/(MAD-WILTPT))))</f>
        <v>#NAME?</v>
      </c>
      <c r="R1657" s="13" t="e">
        <f ca="1">CalcTable[[#This Row],[ETMult]]*CalcTable[[#This Row],[ETb]]</f>
        <v>#NAME?</v>
      </c>
      <c r="S1657" s="13" t="b">
        <f>INDEX(IRR_LIST,CalcTable[[#This Row],[Day of Week]]+1)</f>
        <v>1</v>
      </c>
      <c r="T1657" s="13">
        <f t="shared" ca="1" si="514"/>
        <v>0</v>
      </c>
      <c r="U1657" s="13" t="b">
        <f ca="1">IF(CalcTable[[#This Row],[IrrPrecip]]&gt;=IC_MM,FALSE,TRUE)</f>
        <v>1</v>
      </c>
      <c r="V1657" s="13" t="b">
        <f t="shared" si="515"/>
        <v>1</v>
      </c>
      <c r="W1657" s="13" t="e">
        <f ca="1">IF(AND(IRR_DRIP=FALSE,CalcTable[[#This Row],[IrrHours]]&lt;=0),FALSE,TRUE)</f>
        <v>#NAME?</v>
      </c>
      <c r="X1657" s="13" t="e">
        <f ca="1">AND(CalcTable[[#This Row],[IrrDay]],CalcTable[[#This Row],[IrrRain]],CalcTable[[#This Row],[IrrWarm]],CalcTable[[#This Row],[IrrWindy]])</f>
        <v>#NAME?</v>
      </c>
      <c r="Y1657" s="13" t="e">
        <f t="shared" ca="1" si="516"/>
        <v>#NAME?</v>
      </c>
      <c r="Z1657" s="13" t="e">
        <f ca="1">CalcTable[[#This Row],[IrrHours]]/5</f>
        <v>#NAME?</v>
      </c>
      <c r="AA1657" s="13" t="e">
        <f ca="1">IF(CalcTable[[#This Row],[IrrFlag]]=FALSE,0,MAX(0,CalcTable[[#This Row],[VolRednWind]]*(FCAP*IRR_TARGET-CalcTable[[#This Row],[IWC]])))</f>
        <v>#NAME?</v>
      </c>
      <c r="AB1657" s="13" t="e">
        <f ca="1">CalcTable[[#This Row],[IWC]]+CalcTable[[#This Row],[Eff Precip]]+CalcTable[[#This Row],[IrrAmt]]-CalcTable[[#This Row],[AET]]</f>
        <v>#NAME?</v>
      </c>
      <c r="AC1657" s="13" t="e">
        <f ca="1">IF(CalcTable[[#This Row],[PWC]]&gt;FCAP,MIN(24*PERC,MIN(SAT,CalcTable[[#This Row],[PWC]])-FCAP),0)</f>
        <v>#NAME?</v>
      </c>
      <c r="AD1657" s="13" t="e">
        <f ca="1">IF(CalcTable[[#This Row],[PWC]]&gt;SAT,CalcTable[[#This Row],[PWC]]-SAT,0)</f>
        <v>#NAME?</v>
      </c>
      <c r="AE1657" s="13" t="e">
        <f ca="1">CalcTable[[#This Row],[PWC]]-CalcTable[[#This Row],[PercAmt]]-CalcTable[[#This Row],[Runoff]]</f>
        <v>#NAME?</v>
      </c>
      <c r="AF1657" s="13" t="e">
        <f ca="1">CalcTable[[#This Row],[IrrAmt]]/1000*CUR_IRR_AREA*10000/IRR_EFF</f>
        <v>#NAME?</v>
      </c>
      <c r="AG1657" s="147"/>
      <c r="AH1657" s="13"/>
      <c r="AI1657" s="50">
        <v>2.1700797948241517</v>
      </c>
      <c r="AJ1657" s="50">
        <v>2.6429210621340546</v>
      </c>
      <c r="AK1657" s="50">
        <v>0</v>
      </c>
      <c r="AL1657" s="50">
        <v>0</v>
      </c>
      <c r="AM1657" s="50"/>
      <c r="AN1657" s="50"/>
      <c r="AO1657" s="50"/>
      <c r="AP1657" s="50"/>
      <c r="AQ1657" s="50"/>
      <c r="AR1657" s="50"/>
      <c r="AS1657" s="50"/>
      <c r="AT1657" s="50"/>
      <c r="AU1657" s="50"/>
      <c r="AV1657" s="50"/>
      <c r="AW1657" s="50"/>
      <c r="AX1657" s="50">
        <f t="shared" si="527"/>
        <v>4.8130008569582063</v>
      </c>
      <c r="AY1657" s="50"/>
      <c r="AZ1657" s="50">
        <f t="shared" si="517"/>
        <v>109.35352148001985</v>
      </c>
      <c r="BA1657" s="50">
        <f t="shared" si="518"/>
        <v>176.8890136634175</v>
      </c>
      <c r="BB1657" s="50">
        <f t="shared" si="519"/>
        <v>183.04291376428858</v>
      </c>
      <c r="BC1657" s="17">
        <f t="shared" si="520"/>
        <v>19708</v>
      </c>
      <c r="BD1657" s="50">
        <f t="shared" si="521"/>
        <v>4.8130008569582063</v>
      </c>
      <c r="BE1657" s="50">
        <f t="shared" si="522"/>
        <v>109.35352148001985</v>
      </c>
      <c r="BF1657" s="50">
        <f t="shared" si="528"/>
        <v>178.86754924131927</v>
      </c>
      <c r="BG1657" s="50"/>
      <c r="BH1657" s="17">
        <f t="shared" si="523"/>
        <v>0</v>
      </c>
      <c r="BI1657" s="17">
        <f t="shared" si="531"/>
        <v>1657</v>
      </c>
      <c r="BJ1657" s="17">
        <f t="shared" si="529"/>
        <v>1657</v>
      </c>
      <c r="BK1657" s="150">
        <f t="shared" si="530"/>
        <v>25796</v>
      </c>
      <c r="BL1657" s="50" t="e">
        <f t="shared" ca="1" si="524"/>
        <v>#NAME?</v>
      </c>
      <c r="BM1657" s="50" t="e">
        <f t="shared" ca="1" si="525"/>
        <v>#NAME?</v>
      </c>
      <c r="BN1657" s="50" t="e">
        <f t="shared" ca="1" si="526"/>
        <v>#NAME?</v>
      </c>
    </row>
    <row r="1658" spans="1:66" x14ac:dyDescent="0.35">
      <c r="A1658" s="48">
        <v>25797</v>
      </c>
      <c r="B1658" s="17">
        <v>1970</v>
      </c>
      <c r="C1658" s="17">
        <v>8</v>
      </c>
      <c r="D1658" s="17">
        <v>229</v>
      </c>
      <c r="E1658" s="17">
        <v>17</v>
      </c>
      <c r="F1658" s="17">
        <v>2</v>
      </c>
      <c r="G1658" s="50">
        <v>6.7</v>
      </c>
      <c r="H1658" s="32">
        <v>5.6678813847902978</v>
      </c>
      <c r="I1658" s="50">
        <v>12.333333333333334</v>
      </c>
      <c r="J1658" s="13">
        <v>0</v>
      </c>
      <c r="K1658" s="13">
        <f t="shared" si="512"/>
        <v>0</v>
      </c>
      <c r="L1658" s="13">
        <f t="shared" si="513"/>
        <v>0</v>
      </c>
      <c r="M1658" s="13" t="e">
        <f ca="1">CalcTable[[#This Row],[IWC]]-AE1657</f>
        <v>#NAME?</v>
      </c>
      <c r="N1658" s="13" t="e">
        <f ca="1">IF(CalcTable[[#This Row],[Day of Year]]&lt;123,FCAP,AE1657)</f>
        <v>#NAME?</v>
      </c>
      <c r="O1658" s="17" t="e">
        <f ca="1">IF(IRR_DRIP,5,COUNTIF('IDET Wind Values'!C1642:G1642,"&lt;="&amp;IRR_MAXWIND))</f>
        <v>#NAME?</v>
      </c>
      <c r="P1658" s="13" t="e">
        <f ca="1">CalcTable[[#This Row],[ET_o]]*KL</f>
        <v>#NAME?</v>
      </c>
      <c r="Q1658" s="13" t="e">
        <f ca="1">IF(WILTPT&lt;=0,1,MAX(0,MIN(1,(CalcTable[[#This Row],[IWC]]-WILTPT)/(MAD-WILTPT))))</f>
        <v>#NAME?</v>
      </c>
      <c r="R1658" s="13" t="e">
        <f ca="1">CalcTable[[#This Row],[ETMult]]*CalcTable[[#This Row],[ETb]]</f>
        <v>#NAME?</v>
      </c>
      <c r="S1658" s="13" t="b">
        <f>INDEX(IRR_LIST,CalcTable[[#This Row],[Day of Week]]+1)</f>
        <v>0</v>
      </c>
      <c r="T1658" s="13">
        <f t="shared" ca="1" si="514"/>
        <v>0</v>
      </c>
      <c r="U1658" s="13" t="b">
        <f ca="1">IF(CalcTable[[#This Row],[IrrPrecip]]&gt;=IC_MM,FALSE,TRUE)</f>
        <v>1</v>
      </c>
      <c r="V1658" s="13" t="b">
        <f t="shared" si="515"/>
        <v>1</v>
      </c>
      <c r="W1658" s="13" t="e">
        <f ca="1">IF(AND(IRR_DRIP=FALSE,CalcTable[[#This Row],[IrrHours]]&lt;=0),FALSE,TRUE)</f>
        <v>#NAME?</v>
      </c>
      <c r="X1658" s="13" t="e">
        <f ca="1">AND(CalcTable[[#This Row],[IrrDay]],CalcTable[[#This Row],[IrrRain]],CalcTable[[#This Row],[IrrWarm]],CalcTable[[#This Row],[IrrWindy]])</f>
        <v>#NAME?</v>
      </c>
      <c r="Y1658" s="13" t="e">
        <f t="shared" ca="1" si="516"/>
        <v>#NAME?</v>
      </c>
      <c r="Z1658" s="13" t="e">
        <f ca="1">CalcTable[[#This Row],[IrrHours]]/5</f>
        <v>#NAME?</v>
      </c>
      <c r="AA1658" s="13" t="e">
        <f ca="1">IF(CalcTable[[#This Row],[IrrFlag]]=FALSE,0,MAX(0,CalcTable[[#This Row],[VolRednWind]]*(FCAP*IRR_TARGET-CalcTable[[#This Row],[IWC]])))</f>
        <v>#NAME?</v>
      </c>
      <c r="AB1658" s="13" t="e">
        <f ca="1">CalcTable[[#This Row],[IWC]]+CalcTable[[#This Row],[Eff Precip]]+CalcTable[[#This Row],[IrrAmt]]-CalcTable[[#This Row],[AET]]</f>
        <v>#NAME?</v>
      </c>
      <c r="AC1658" s="13" t="e">
        <f ca="1">IF(CalcTable[[#This Row],[PWC]]&gt;FCAP,MIN(24*PERC,MIN(SAT,CalcTable[[#This Row],[PWC]])-FCAP),0)</f>
        <v>#NAME?</v>
      </c>
      <c r="AD1658" s="13" t="e">
        <f ca="1">IF(CalcTable[[#This Row],[PWC]]&gt;SAT,CalcTable[[#This Row],[PWC]]-SAT,0)</f>
        <v>#NAME?</v>
      </c>
      <c r="AE1658" s="13" t="e">
        <f ca="1">CalcTable[[#This Row],[PWC]]-CalcTable[[#This Row],[PercAmt]]-CalcTable[[#This Row],[Runoff]]</f>
        <v>#NAME?</v>
      </c>
      <c r="AF1658" s="13" t="e">
        <f ca="1">CalcTable[[#This Row],[IrrAmt]]/1000*CUR_IRR_AREA*10000/IRR_EFF</f>
        <v>#NAME?</v>
      </c>
      <c r="AG1658" s="147"/>
      <c r="AH1658" s="13"/>
      <c r="AI1658" s="50">
        <v>0</v>
      </c>
      <c r="AJ1658" s="50">
        <v>0</v>
      </c>
      <c r="AK1658" s="50">
        <v>0</v>
      </c>
      <c r="AL1658" s="50">
        <v>8.5571447007029136</v>
      </c>
      <c r="AM1658" s="50"/>
      <c r="AN1658" s="50"/>
      <c r="AO1658" s="50"/>
      <c r="AP1658" s="50"/>
      <c r="AQ1658" s="50"/>
      <c r="AR1658" s="50"/>
      <c r="AS1658" s="50"/>
      <c r="AT1658" s="50"/>
      <c r="AU1658" s="50"/>
      <c r="AV1658" s="50"/>
      <c r="AW1658" s="50"/>
      <c r="AX1658" s="50">
        <f t="shared" si="527"/>
        <v>8.5571447007029136</v>
      </c>
      <c r="AY1658" s="50"/>
      <c r="AZ1658" s="50">
        <f t="shared" si="517"/>
        <v>251.00957788728547</v>
      </c>
      <c r="BA1658" s="50">
        <f t="shared" si="518"/>
        <v>386.47506436613799</v>
      </c>
      <c r="BB1658" s="50">
        <f t="shared" si="519"/>
        <v>398.42790140838969</v>
      </c>
      <c r="BC1658" s="17">
        <f t="shared" si="520"/>
        <v>19708</v>
      </c>
      <c r="BD1658" s="50">
        <f t="shared" si="521"/>
        <v>8.5571447007029136</v>
      </c>
      <c r="BE1658" s="50">
        <f t="shared" si="522"/>
        <v>251.00957788728547</v>
      </c>
      <c r="BF1658" s="50">
        <f t="shared" si="528"/>
        <v>410.57176234603548</v>
      </c>
      <c r="BG1658" s="50"/>
      <c r="BH1658" s="17">
        <f t="shared" si="523"/>
        <v>0</v>
      </c>
      <c r="BI1658" s="17">
        <f t="shared" si="531"/>
        <v>1658</v>
      </c>
      <c r="BJ1658" s="17">
        <f t="shared" si="529"/>
        <v>1658</v>
      </c>
      <c r="BK1658" s="150">
        <f t="shared" si="530"/>
        <v>25797</v>
      </c>
      <c r="BL1658" s="50" t="e">
        <f t="shared" ca="1" si="524"/>
        <v>#NAME?</v>
      </c>
      <c r="BM1658" s="50" t="e">
        <f t="shared" ca="1" si="525"/>
        <v>#NAME?</v>
      </c>
      <c r="BN1658" s="50" t="e">
        <f t="shared" ca="1" si="526"/>
        <v>#NAME?</v>
      </c>
    </row>
    <row r="1659" spans="1:66" x14ac:dyDescent="0.35">
      <c r="A1659" s="48">
        <v>25798</v>
      </c>
      <c r="B1659" s="17">
        <v>1970</v>
      </c>
      <c r="C1659" s="17">
        <v>8</v>
      </c>
      <c r="D1659" s="17">
        <v>230</v>
      </c>
      <c r="E1659" s="17">
        <v>18</v>
      </c>
      <c r="F1659" s="17">
        <v>3</v>
      </c>
      <c r="G1659" s="50">
        <v>6.1</v>
      </c>
      <c r="H1659" s="32">
        <v>4.3953382927318438</v>
      </c>
      <c r="I1659" s="50">
        <v>20.666666666666668</v>
      </c>
      <c r="J1659" s="13">
        <v>0</v>
      </c>
      <c r="K1659" s="13">
        <f t="shared" si="512"/>
        <v>0</v>
      </c>
      <c r="L1659" s="13">
        <f t="shared" si="513"/>
        <v>0</v>
      </c>
      <c r="M1659" s="13" t="e">
        <f ca="1">CalcTable[[#This Row],[IWC]]-AE1658</f>
        <v>#NAME?</v>
      </c>
      <c r="N1659" s="13" t="e">
        <f ca="1">IF(CalcTable[[#This Row],[Day of Year]]&lt;123,FCAP,AE1658)</f>
        <v>#NAME?</v>
      </c>
      <c r="O1659" s="17" t="e">
        <f ca="1">IF(IRR_DRIP,5,COUNTIF('IDET Wind Values'!C1643:G1643,"&lt;="&amp;IRR_MAXWIND))</f>
        <v>#NAME?</v>
      </c>
      <c r="P1659" s="13" t="e">
        <f ca="1">CalcTable[[#This Row],[ET_o]]*KL</f>
        <v>#NAME?</v>
      </c>
      <c r="Q1659" s="13" t="e">
        <f ca="1">IF(WILTPT&lt;=0,1,MAX(0,MIN(1,(CalcTable[[#This Row],[IWC]]-WILTPT)/(MAD-WILTPT))))</f>
        <v>#NAME?</v>
      </c>
      <c r="R1659" s="13" t="e">
        <f ca="1">CalcTable[[#This Row],[ETMult]]*CalcTable[[#This Row],[ETb]]</f>
        <v>#NAME?</v>
      </c>
      <c r="S1659" s="13" t="b">
        <f>INDEX(IRR_LIST,CalcTable[[#This Row],[Day of Week]]+1)</f>
        <v>1</v>
      </c>
      <c r="T1659" s="13">
        <f t="shared" ca="1" si="514"/>
        <v>0</v>
      </c>
      <c r="U1659" s="13" t="b">
        <f ca="1">IF(CalcTable[[#This Row],[IrrPrecip]]&gt;=IC_MM,FALSE,TRUE)</f>
        <v>1</v>
      </c>
      <c r="V1659" s="13" t="b">
        <f t="shared" si="515"/>
        <v>1</v>
      </c>
      <c r="W1659" s="13" t="e">
        <f ca="1">IF(AND(IRR_DRIP=FALSE,CalcTable[[#This Row],[IrrHours]]&lt;=0),FALSE,TRUE)</f>
        <v>#NAME?</v>
      </c>
      <c r="X1659" s="13" t="e">
        <f ca="1">AND(CalcTable[[#This Row],[IrrDay]],CalcTable[[#This Row],[IrrRain]],CalcTable[[#This Row],[IrrWarm]],CalcTable[[#This Row],[IrrWindy]])</f>
        <v>#NAME?</v>
      </c>
      <c r="Y1659" s="13" t="e">
        <f t="shared" ca="1" si="516"/>
        <v>#NAME?</v>
      </c>
      <c r="Z1659" s="13" t="e">
        <f ca="1">CalcTable[[#This Row],[IrrHours]]/5</f>
        <v>#NAME?</v>
      </c>
      <c r="AA1659" s="13" t="e">
        <f ca="1">IF(CalcTable[[#This Row],[IrrFlag]]=FALSE,0,MAX(0,CalcTable[[#This Row],[VolRednWind]]*(FCAP*IRR_TARGET-CalcTable[[#This Row],[IWC]])))</f>
        <v>#NAME?</v>
      </c>
      <c r="AB1659" s="13" t="e">
        <f ca="1">CalcTable[[#This Row],[IWC]]+CalcTable[[#This Row],[Eff Precip]]+CalcTable[[#This Row],[IrrAmt]]-CalcTable[[#This Row],[AET]]</f>
        <v>#NAME?</v>
      </c>
      <c r="AC1659" s="13" t="e">
        <f ca="1">IF(CalcTable[[#This Row],[PWC]]&gt;FCAP,MIN(24*PERC,MIN(SAT,CalcTable[[#This Row],[PWC]])-FCAP),0)</f>
        <v>#NAME?</v>
      </c>
      <c r="AD1659" s="13" t="e">
        <f ca="1">IF(CalcTable[[#This Row],[PWC]]&gt;SAT,CalcTable[[#This Row],[PWC]]-SAT,0)</f>
        <v>#NAME?</v>
      </c>
      <c r="AE1659" s="13" t="e">
        <f ca="1">CalcTable[[#This Row],[PWC]]-CalcTable[[#This Row],[PercAmt]]-CalcTable[[#This Row],[Runoff]]</f>
        <v>#NAME?</v>
      </c>
      <c r="AF1659" s="13" t="e">
        <f ca="1">CalcTable[[#This Row],[IrrAmt]]/1000*CUR_IRR_AREA*10000/IRR_EFF</f>
        <v>#NAME?</v>
      </c>
      <c r="AG1659" s="147"/>
      <c r="AH1659" s="13"/>
      <c r="AI1659" s="50">
        <v>6.1436455108596411</v>
      </c>
      <c r="AJ1659" s="50">
        <v>7.6126029377909648</v>
      </c>
      <c r="AK1659" s="50">
        <v>0</v>
      </c>
      <c r="AL1659" s="50">
        <v>0</v>
      </c>
      <c r="AM1659" s="50"/>
      <c r="AN1659" s="50"/>
      <c r="AO1659" s="50"/>
      <c r="AP1659" s="50"/>
      <c r="AQ1659" s="50"/>
      <c r="AR1659" s="50"/>
      <c r="AS1659" s="50"/>
      <c r="AT1659" s="50"/>
      <c r="AU1659" s="50"/>
      <c r="AV1659" s="50"/>
      <c r="AW1659" s="50"/>
      <c r="AX1659" s="50">
        <f t="shared" si="527"/>
        <v>13.756248448650606</v>
      </c>
      <c r="AY1659" s="50"/>
      <c r="AZ1659" s="50">
        <f t="shared" si="517"/>
        <v>313.40982033447642</v>
      </c>
      <c r="BA1659" s="50">
        <f t="shared" si="518"/>
        <v>507.09042148662138</v>
      </c>
      <c r="BB1659" s="50">
        <f t="shared" si="519"/>
        <v>524.74123124013772</v>
      </c>
      <c r="BC1659" s="17">
        <f t="shared" si="520"/>
        <v>19708</v>
      </c>
      <c r="BD1659" s="50">
        <f t="shared" si="521"/>
        <v>13.756248448650606</v>
      </c>
      <c r="BE1659" s="50">
        <f t="shared" si="522"/>
        <v>313.40982033447642</v>
      </c>
      <c r="BF1659" s="50">
        <f t="shared" si="528"/>
        <v>512.63869432529043</v>
      </c>
      <c r="BG1659" s="50"/>
      <c r="BH1659" s="17">
        <f t="shared" si="523"/>
        <v>0</v>
      </c>
      <c r="BI1659" s="17">
        <f t="shared" si="531"/>
        <v>1659</v>
      </c>
      <c r="BJ1659" s="17">
        <f t="shared" si="529"/>
        <v>1659</v>
      </c>
      <c r="BK1659" s="150">
        <f t="shared" si="530"/>
        <v>25798</v>
      </c>
      <c r="BL1659" s="50" t="e">
        <f t="shared" ca="1" si="524"/>
        <v>#NAME?</v>
      </c>
      <c r="BM1659" s="50" t="e">
        <f t="shared" ca="1" si="525"/>
        <v>#NAME?</v>
      </c>
      <c r="BN1659" s="50" t="e">
        <f t="shared" ca="1" si="526"/>
        <v>#NAME?</v>
      </c>
    </row>
    <row r="1660" spans="1:66" x14ac:dyDescent="0.35">
      <c r="A1660" s="48">
        <v>25799</v>
      </c>
      <c r="B1660" s="17">
        <v>1970</v>
      </c>
      <c r="C1660" s="17">
        <v>8</v>
      </c>
      <c r="D1660" s="17">
        <v>231</v>
      </c>
      <c r="E1660" s="17">
        <v>19</v>
      </c>
      <c r="F1660" s="17">
        <v>4</v>
      </c>
      <c r="G1660" s="50">
        <v>5.6</v>
      </c>
      <c r="H1660" s="32">
        <v>4.4528251577573341</v>
      </c>
      <c r="I1660" s="50">
        <v>8.8333333333333339</v>
      </c>
      <c r="J1660" s="13">
        <v>0</v>
      </c>
      <c r="K1660" s="13">
        <f t="shared" si="512"/>
        <v>0</v>
      </c>
      <c r="L1660" s="13">
        <f t="shared" si="513"/>
        <v>0</v>
      </c>
      <c r="M1660" s="13" t="e">
        <f ca="1">CalcTable[[#This Row],[IWC]]-AE1659</f>
        <v>#NAME?</v>
      </c>
      <c r="N1660" s="13" t="e">
        <f ca="1">IF(CalcTable[[#This Row],[Day of Year]]&lt;123,FCAP,AE1659)</f>
        <v>#NAME?</v>
      </c>
      <c r="O1660" s="17" t="e">
        <f ca="1">IF(IRR_DRIP,5,COUNTIF('IDET Wind Values'!C1644:G1644,"&lt;="&amp;IRR_MAXWIND))</f>
        <v>#NAME?</v>
      </c>
      <c r="P1660" s="13" t="e">
        <f ca="1">CalcTable[[#This Row],[ET_o]]*KL</f>
        <v>#NAME?</v>
      </c>
      <c r="Q1660" s="13" t="e">
        <f ca="1">IF(WILTPT&lt;=0,1,MAX(0,MIN(1,(CalcTable[[#This Row],[IWC]]-WILTPT)/(MAD-WILTPT))))</f>
        <v>#NAME?</v>
      </c>
      <c r="R1660" s="13" t="e">
        <f ca="1">CalcTable[[#This Row],[ETMult]]*CalcTable[[#This Row],[ETb]]</f>
        <v>#NAME?</v>
      </c>
      <c r="S1660" s="13" t="b">
        <f>INDEX(IRR_LIST,CalcTable[[#This Row],[Day of Week]]+1)</f>
        <v>0</v>
      </c>
      <c r="T1660" s="13">
        <f t="shared" ca="1" si="514"/>
        <v>0</v>
      </c>
      <c r="U1660" s="13" t="b">
        <f ca="1">IF(CalcTable[[#This Row],[IrrPrecip]]&gt;=IC_MM,FALSE,TRUE)</f>
        <v>1</v>
      </c>
      <c r="V1660" s="13" t="b">
        <f t="shared" si="515"/>
        <v>1</v>
      </c>
      <c r="W1660" s="13" t="e">
        <f ca="1">IF(AND(IRR_DRIP=FALSE,CalcTable[[#This Row],[IrrHours]]&lt;=0),FALSE,TRUE)</f>
        <v>#NAME?</v>
      </c>
      <c r="X1660" s="13" t="e">
        <f ca="1">AND(CalcTable[[#This Row],[IrrDay]],CalcTable[[#This Row],[IrrRain]],CalcTable[[#This Row],[IrrWarm]],CalcTable[[#This Row],[IrrWindy]])</f>
        <v>#NAME?</v>
      </c>
      <c r="Y1660" s="13" t="e">
        <f t="shared" ca="1" si="516"/>
        <v>#NAME?</v>
      </c>
      <c r="Z1660" s="13" t="e">
        <f ca="1">CalcTable[[#This Row],[IrrHours]]/5</f>
        <v>#NAME?</v>
      </c>
      <c r="AA1660" s="13" t="e">
        <f ca="1">IF(CalcTable[[#This Row],[IrrFlag]]=FALSE,0,MAX(0,CalcTable[[#This Row],[VolRednWind]]*(FCAP*IRR_TARGET-CalcTable[[#This Row],[IWC]])))</f>
        <v>#NAME?</v>
      </c>
      <c r="AB1660" s="13" t="e">
        <f ca="1">CalcTable[[#This Row],[IWC]]+CalcTable[[#This Row],[Eff Precip]]+CalcTable[[#This Row],[IrrAmt]]-CalcTable[[#This Row],[AET]]</f>
        <v>#NAME?</v>
      </c>
      <c r="AC1660" s="13" t="e">
        <f ca="1">IF(CalcTable[[#This Row],[PWC]]&gt;FCAP,MIN(24*PERC,MIN(SAT,CalcTable[[#This Row],[PWC]])-FCAP),0)</f>
        <v>#NAME?</v>
      </c>
      <c r="AD1660" s="13" t="e">
        <f ca="1">IF(CalcTable[[#This Row],[PWC]]&gt;SAT,CalcTable[[#This Row],[PWC]]-SAT,0)</f>
        <v>#NAME?</v>
      </c>
      <c r="AE1660" s="13" t="e">
        <f ca="1">CalcTable[[#This Row],[PWC]]-CalcTable[[#This Row],[PercAmt]]-CalcTable[[#This Row],[Runoff]]</f>
        <v>#NAME?</v>
      </c>
      <c r="AF1660" s="13" t="e">
        <f ca="1">CalcTable[[#This Row],[IrrAmt]]/1000*CUR_IRR_AREA*10000/IRR_EFF</f>
        <v>#NAME?</v>
      </c>
      <c r="AG1660" s="147"/>
      <c r="AH1660" s="13"/>
      <c r="AI1660" s="50">
        <v>0</v>
      </c>
      <c r="AJ1660" s="50">
        <v>0</v>
      </c>
      <c r="AK1660" s="50">
        <v>9.3853076350084645</v>
      </c>
      <c r="AL1660" s="50">
        <v>4.7579839167470688</v>
      </c>
      <c r="AM1660" s="50"/>
      <c r="AN1660" s="50"/>
      <c r="AO1660" s="50"/>
      <c r="AP1660" s="50"/>
      <c r="AQ1660" s="50"/>
      <c r="AR1660" s="50"/>
      <c r="AS1660" s="50"/>
      <c r="AT1660" s="50"/>
      <c r="AU1660" s="50"/>
      <c r="AV1660" s="50"/>
      <c r="AW1660" s="50"/>
      <c r="AX1660" s="50">
        <f t="shared" si="527"/>
        <v>14.143291551755533</v>
      </c>
      <c r="AY1660" s="50"/>
      <c r="AZ1660" s="50">
        <f t="shared" si="517"/>
        <v>277.21870687137152</v>
      </c>
      <c r="BA1660" s="50">
        <f t="shared" si="518"/>
        <v>426.82880264322273</v>
      </c>
      <c r="BB1660" s="50">
        <f t="shared" si="519"/>
        <v>440.02969344662148</v>
      </c>
      <c r="BC1660" s="17">
        <f t="shared" si="520"/>
        <v>19708</v>
      </c>
      <c r="BD1660" s="50">
        <f t="shared" si="521"/>
        <v>14.143291551755533</v>
      </c>
      <c r="BE1660" s="50">
        <f t="shared" si="522"/>
        <v>277.21870687137152</v>
      </c>
      <c r="BF1660" s="50">
        <f t="shared" si="528"/>
        <v>453.44155387798577</v>
      </c>
      <c r="BG1660" s="50"/>
      <c r="BH1660" s="17">
        <f t="shared" si="523"/>
        <v>0</v>
      </c>
      <c r="BI1660" s="17">
        <f t="shared" si="531"/>
        <v>1660</v>
      </c>
      <c r="BJ1660" s="17">
        <f t="shared" si="529"/>
        <v>1660</v>
      </c>
      <c r="BK1660" s="150">
        <f t="shared" si="530"/>
        <v>25799</v>
      </c>
      <c r="BL1660" s="50" t="e">
        <f t="shared" ca="1" si="524"/>
        <v>#NAME?</v>
      </c>
      <c r="BM1660" s="50" t="e">
        <f t="shared" ca="1" si="525"/>
        <v>#NAME?</v>
      </c>
      <c r="BN1660" s="50" t="e">
        <f t="shared" ca="1" si="526"/>
        <v>#NAME?</v>
      </c>
    </row>
    <row r="1661" spans="1:66" x14ac:dyDescent="0.35">
      <c r="A1661" s="48">
        <v>25800</v>
      </c>
      <c r="B1661" s="17">
        <v>1970</v>
      </c>
      <c r="C1661" s="17">
        <v>8</v>
      </c>
      <c r="D1661" s="17">
        <v>232</v>
      </c>
      <c r="E1661" s="17">
        <v>20</v>
      </c>
      <c r="F1661" s="17">
        <v>5</v>
      </c>
      <c r="G1661" s="50">
        <v>5.6</v>
      </c>
      <c r="H1661" s="32">
        <v>5.1538266460840356</v>
      </c>
      <c r="I1661" s="50">
        <v>2.6666666666666665</v>
      </c>
      <c r="J1661" s="13">
        <v>0</v>
      </c>
      <c r="K1661" s="13">
        <f t="shared" si="512"/>
        <v>0</v>
      </c>
      <c r="L1661" s="13">
        <f t="shared" si="513"/>
        <v>0</v>
      </c>
      <c r="M1661" s="13" t="e">
        <f ca="1">CalcTable[[#This Row],[IWC]]-AE1660</f>
        <v>#NAME?</v>
      </c>
      <c r="N1661" s="13" t="e">
        <f ca="1">IF(CalcTable[[#This Row],[Day of Year]]&lt;123,FCAP,AE1660)</f>
        <v>#NAME?</v>
      </c>
      <c r="O1661" s="17" t="e">
        <f ca="1">IF(IRR_DRIP,5,COUNTIF('IDET Wind Values'!C1645:G1645,"&lt;="&amp;IRR_MAXWIND))</f>
        <v>#NAME?</v>
      </c>
      <c r="P1661" s="13" t="e">
        <f ca="1">CalcTable[[#This Row],[ET_o]]*KL</f>
        <v>#NAME?</v>
      </c>
      <c r="Q1661" s="13" t="e">
        <f ca="1">IF(WILTPT&lt;=0,1,MAX(0,MIN(1,(CalcTable[[#This Row],[IWC]]-WILTPT)/(MAD-WILTPT))))</f>
        <v>#NAME?</v>
      </c>
      <c r="R1661" s="13" t="e">
        <f ca="1">CalcTable[[#This Row],[ETMult]]*CalcTable[[#This Row],[ETb]]</f>
        <v>#NAME?</v>
      </c>
      <c r="S1661" s="13" t="b">
        <f>INDEX(IRR_LIST,CalcTable[[#This Row],[Day of Week]]+1)</f>
        <v>1</v>
      </c>
      <c r="T1661" s="13">
        <f t="shared" ca="1" si="514"/>
        <v>0</v>
      </c>
      <c r="U1661" s="13" t="b">
        <f ca="1">IF(CalcTable[[#This Row],[IrrPrecip]]&gt;=IC_MM,FALSE,TRUE)</f>
        <v>1</v>
      </c>
      <c r="V1661" s="13" t="b">
        <f t="shared" si="515"/>
        <v>1</v>
      </c>
      <c r="W1661" s="13" t="e">
        <f ca="1">IF(AND(IRR_DRIP=FALSE,CalcTable[[#This Row],[IrrHours]]&lt;=0),FALSE,TRUE)</f>
        <v>#NAME?</v>
      </c>
      <c r="X1661" s="13" t="e">
        <f ca="1">AND(CalcTable[[#This Row],[IrrDay]],CalcTable[[#This Row],[IrrRain]],CalcTable[[#This Row],[IrrWarm]],CalcTable[[#This Row],[IrrWindy]])</f>
        <v>#NAME?</v>
      </c>
      <c r="Y1661" s="13" t="e">
        <f t="shared" ca="1" si="516"/>
        <v>#NAME?</v>
      </c>
      <c r="Z1661" s="13" t="e">
        <f ca="1">CalcTable[[#This Row],[IrrHours]]/5</f>
        <v>#NAME?</v>
      </c>
      <c r="AA1661" s="13" t="e">
        <f ca="1">IF(CalcTable[[#This Row],[IrrFlag]]=FALSE,0,MAX(0,CalcTable[[#This Row],[VolRednWind]]*(FCAP*IRR_TARGET-CalcTable[[#This Row],[IWC]])))</f>
        <v>#NAME?</v>
      </c>
      <c r="AB1661" s="13" t="e">
        <f ca="1">CalcTable[[#This Row],[IWC]]+CalcTable[[#This Row],[Eff Precip]]+CalcTable[[#This Row],[IrrAmt]]-CalcTable[[#This Row],[AET]]</f>
        <v>#NAME?</v>
      </c>
      <c r="AC1661" s="13" t="e">
        <f ca="1">IF(CalcTable[[#This Row],[PWC]]&gt;FCAP,MIN(24*PERC,MIN(SAT,CalcTable[[#This Row],[PWC]])-FCAP),0)</f>
        <v>#NAME?</v>
      </c>
      <c r="AD1661" s="13" t="e">
        <f ca="1">IF(CalcTable[[#This Row],[PWC]]&gt;SAT,CalcTable[[#This Row],[PWC]]-SAT,0)</f>
        <v>#NAME?</v>
      </c>
      <c r="AE1661" s="13" t="e">
        <f ca="1">CalcTable[[#This Row],[PWC]]-CalcTable[[#This Row],[PercAmt]]-CalcTable[[#This Row],[Runoff]]</f>
        <v>#NAME?</v>
      </c>
      <c r="AF1661" s="13" t="e">
        <f ca="1">CalcTable[[#This Row],[IrrAmt]]/1000*CUR_IRR_AREA*10000/IRR_EFF</f>
        <v>#NAME?</v>
      </c>
      <c r="AG1661" s="147"/>
      <c r="AH1661" s="13"/>
      <c r="AI1661" s="50">
        <v>5.2673724732670424</v>
      </c>
      <c r="AJ1661" s="50">
        <v>7.0450475288115486</v>
      </c>
      <c r="AK1661" s="50">
        <v>0</v>
      </c>
      <c r="AL1661" s="50">
        <v>0</v>
      </c>
      <c r="AM1661" s="50"/>
      <c r="AN1661" s="50"/>
      <c r="AO1661" s="50"/>
      <c r="AP1661" s="50"/>
      <c r="AQ1661" s="50"/>
      <c r="AR1661" s="50"/>
      <c r="AS1661" s="50"/>
      <c r="AT1661" s="50"/>
      <c r="AU1661" s="50"/>
      <c r="AV1661" s="50"/>
      <c r="AW1661" s="50"/>
      <c r="AX1661" s="50">
        <f t="shared" si="527"/>
        <v>12.312420002078591</v>
      </c>
      <c r="AY1661" s="50"/>
      <c r="AZ1661" s="50">
        <f t="shared" si="517"/>
        <v>283.90952378638872</v>
      </c>
      <c r="BA1661" s="50">
        <f t="shared" si="518"/>
        <v>459.83984733907045</v>
      </c>
      <c r="BB1661" s="50">
        <f t="shared" si="519"/>
        <v>475.88260521793154</v>
      </c>
      <c r="BC1661" s="17">
        <f t="shared" si="520"/>
        <v>19708</v>
      </c>
      <c r="BD1661" s="50">
        <f t="shared" si="521"/>
        <v>12.312420002078591</v>
      </c>
      <c r="BE1661" s="50">
        <f t="shared" si="522"/>
        <v>283.90952378638872</v>
      </c>
      <c r="BF1661" s="50">
        <f t="shared" si="528"/>
        <v>464.38560037794372</v>
      </c>
      <c r="BG1661" s="50"/>
      <c r="BH1661" s="17">
        <f t="shared" si="523"/>
        <v>0</v>
      </c>
      <c r="BI1661" s="17">
        <f t="shared" si="531"/>
        <v>1661</v>
      </c>
      <c r="BJ1661" s="17">
        <f t="shared" si="529"/>
        <v>1661</v>
      </c>
      <c r="BK1661" s="150">
        <f t="shared" si="530"/>
        <v>25800</v>
      </c>
      <c r="BL1661" s="50" t="e">
        <f t="shared" ca="1" si="524"/>
        <v>#NAME?</v>
      </c>
      <c r="BM1661" s="50" t="e">
        <f t="shared" ca="1" si="525"/>
        <v>#NAME?</v>
      </c>
      <c r="BN1661" s="50" t="e">
        <f t="shared" ca="1" si="526"/>
        <v>#NAME?</v>
      </c>
    </row>
    <row r="1662" spans="1:66" x14ac:dyDescent="0.35">
      <c r="A1662" s="48">
        <v>25801</v>
      </c>
      <c r="B1662" s="17">
        <v>1970</v>
      </c>
      <c r="C1662" s="17">
        <v>8</v>
      </c>
      <c r="D1662" s="17">
        <v>233</v>
      </c>
      <c r="E1662" s="17">
        <v>21</v>
      </c>
      <c r="F1662" s="17">
        <v>6</v>
      </c>
      <c r="G1662" s="50">
        <v>7.8</v>
      </c>
      <c r="H1662" s="32">
        <v>4.6346866094688606</v>
      </c>
      <c r="I1662" s="50">
        <v>11.333333333333334</v>
      </c>
      <c r="J1662" s="13">
        <v>0</v>
      </c>
      <c r="K1662" s="13">
        <f t="shared" si="512"/>
        <v>0</v>
      </c>
      <c r="L1662" s="13">
        <f t="shared" si="513"/>
        <v>0</v>
      </c>
      <c r="M1662" s="13" t="e">
        <f ca="1">CalcTable[[#This Row],[IWC]]-AE1661</f>
        <v>#NAME?</v>
      </c>
      <c r="N1662" s="13" t="e">
        <f ca="1">IF(CalcTable[[#This Row],[Day of Year]]&lt;123,FCAP,AE1661)</f>
        <v>#NAME?</v>
      </c>
      <c r="O1662" s="17" t="e">
        <f ca="1">IF(IRR_DRIP,5,COUNTIF('IDET Wind Values'!C1646:G1646,"&lt;="&amp;IRR_MAXWIND))</f>
        <v>#NAME?</v>
      </c>
      <c r="P1662" s="13" t="e">
        <f ca="1">CalcTable[[#This Row],[ET_o]]*KL</f>
        <v>#NAME?</v>
      </c>
      <c r="Q1662" s="13" t="e">
        <f ca="1">IF(WILTPT&lt;=0,1,MAX(0,MIN(1,(CalcTable[[#This Row],[IWC]]-WILTPT)/(MAD-WILTPT))))</f>
        <v>#NAME?</v>
      </c>
      <c r="R1662" s="13" t="e">
        <f ca="1">CalcTable[[#This Row],[ETMult]]*CalcTable[[#This Row],[ETb]]</f>
        <v>#NAME?</v>
      </c>
      <c r="S1662" s="13" t="b">
        <f>INDEX(IRR_LIST,CalcTable[[#This Row],[Day of Week]]+1)</f>
        <v>0</v>
      </c>
      <c r="T1662" s="13">
        <f t="shared" ca="1" si="514"/>
        <v>0</v>
      </c>
      <c r="U1662" s="13" t="b">
        <f ca="1">IF(CalcTable[[#This Row],[IrrPrecip]]&gt;=IC_MM,FALSE,TRUE)</f>
        <v>1</v>
      </c>
      <c r="V1662" s="13" t="b">
        <f t="shared" si="515"/>
        <v>1</v>
      </c>
      <c r="W1662" s="13" t="e">
        <f ca="1">IF(AND(IRR_DRIP=FALSE,CalcTable[[#This Row],[IrrHours]]&lt;=0),FALSE,TRUE)</f>
        <v>#NAME?</v>
      </c>
      <c r="X1662" s="13" t="e">
        <f ca="1">AND(CalcTable[[#This Row],[IrrDay]],CalcTable[[#This Row],[IrrRain]],CalcTable[[#This Row],[IrrWarm]],CalcTable[[#This Row],[IrrWindy]])</f>
        <v>#NAME?</v>
      </c>
      <c r="Y1662" s="13" t="e">
        <f t="shared" ca="1" si="516"/>
        <v>#NAME?</v>
      </c>
      <c r="Z1662" s="13" t="e">
        <f ca="1">CalcTable[[#This Row],[IrrHours]]/5</f>
        <v>#NAME?</v>
      </c>
      <c r="AA1662" s="13" t="e">
        <f ca="1">IF(CalcTable[[#This Row],[IrrFlag]]=FALSE,0,MAX(0,CalcTable[[#This Row],[VolRednWind]]*(FCAP*IRR_TARGET-CalcTable[[#This Row],[IWC]])))</f>
        <v>#NAME?</v>
      </c>
      <c r="AB1662" s="13" t="e">
        <f ca="1">CalcTable[[#This Row],[IWC]]+CalcTable[[#This Row],[Eff Precip]]+CalcTable[[#This Row],[IrrAmt]]-CalcTable[[#This Row],[AET]]</f>
        <v>#NAME?</v>
      </c>
      <c r="AC1662" s="13" t="e">
        <f ca="1">IF(CalcTable[[#This Row],[PWC]]&gt;FCAP,MIN(24*PERC,MIN(SAT,CalcTable[[#This Row],[PWC]])-FCAP),0)</f>
        <v>#NAME?</v>
      </c>
      <c r="AD1662" s="13" t="e">
        <f ca="1">IF(CalcTable[[#This Row],[PWC]]&gt;SAT,CalcTable[[#This Row],[PWC]]-SAT,0)</f>
        <v>#NAME?</v>
      </c>
      <c r="AE1662" s="13" t="e">
        <f ca="1">CalcTable[[#This Row],[PWC]]-CalcTable[[#This Row],[PercAmt]]-CalcTable[[#This Row],[Runoff]]</f>
        <v>#NAME?</v>
      </c>
      <c r="AF1662" s="13" t="e">
        <f ca="1">CalcTable[[#This Row],[IrrAmt]]/1000*CUR_IRR_AREA*10000/IRR_EFF</f>
        <v>#NAME?</v>
      </c>
      <c r="AG1662" s="147"/>
      <c r="AH1662" s="13"/>
      <c r="AI1662" s="50">
        <v>0</v>
      </c>
      <c r="AJ1662" s="50">
        <v>0</v>
      </c>
      <c r="AK1662" s="50">
        <v>0</v>
      </c>
      <c r="AL1662" s="50">
        <v>5.2836584921127532</v>
      </c>
      <c r="AM1662" s="50"/>
      <c r="AN1662" s="50"/>
      <c r="AO1662" s="50"/>
      <c r="AP1662" s="50"/>
      <c r="AQ1662" s="50"/>
      <c r="AR1662" s="50"/>
      <c r="AS1662" s="50"/>
      <c r="AT1662" s="50"/>
      <c r="AU1662" s="50"/>
      <c r="AV1662" s="50"/>
      <c r="AW1662" s="50"/>
      <c r="AX1662" s="50">
        <f t="shared" si="527"/>
        <v>5.2836584921127532</v>
      </c>
      <c r="AY1662" s="50"/>
      <c r="AZ1662" s="50">
        <f t="shared" si="517"/>
        <v>154.98731576864077</v>
      </c>
      <c r="BA1662" s="50">
        <f t="shared" si="518"/>
        <v>238.63126396124056</v>
      </c>
      <c r="BB1662" s="50">
        <f t="shared" si="519"/>
        <v>246.01161233117585</v>
      </c>
      <c r="BC1662" s="17">
        <f t="shared" si="520"/>
        <v>19708</v>
      </c>
      <c r="BD1662" s="50">
        <f t="shared" si="521"/>
        <v>5.2836584921127532</v>
      </c>
      <c r="BE1662" s="50">
        <f t="shared" si="522"/>
        <v>154.98731576864077</v>
      </c>
      <c r="BF1662" s="50">
        <f t="shared" si="528"/>
        <v>253.50990951025216</v>
      </c>
      <c r="BG1662" s="50"/>
      <c r="BH1662" s="17">
        <f t="shared" si="523"/>
        <v>0</v>
      </c>
      <c r="BI1662" s="17">
        <f t="shared" si="531"/>
        <v>1662</v>
      </c>
      <c r="BJ1662" s="17">
        <f t="shared" si="529"/>
        <v>1662</v>
      </c>
      <c r="BK1662" s="150">
        <f t="shared" si="530"/>
        <v>25801</v>
      </c>
      <c r="BL1662" s="50" t="e">
        <f t="shared" ca="1" si="524"/>
        <v>#NAME?</v>
      </c>
      <c r="BM1662" s="50" t="e">
        <f t="shared" ca="1" si="525"/>
        <v>#NAME?</v>
      </c>
      <c r="BN1662" s="50" t="e">
        <f t="shared" ca="1" si="526"/>
        <v>#NAME?</v>
      </c>
    </row>
    <row r="1663" spans="1:66" x14ac:dyDescent="0.35">
      <c r="A1663" s="48">
        <v>25802</v>
      </c>
      <c r="B1663" s="17">
        <v>1970</v>
      </c>
      <c r="C1663" s="17">
        <v>8</v>
      </c>
      <c r="D1663" s="17">
        <v>234</v>
      </c>
      <c r="E1663" s="17">
        <v>22</v>
      </c>
      <c r="F1663" s="17">
        <v>7</v>
      </c>
      <c r="G1663" s="50">
        <v>10.6</v>
      </c>
      <c r="H1663" s="32">
        <v>5.6442035062394496</v>
      </c>
      <c r="I1663" s="50">
        <v>4.5</v>
      </c>
      <c r="J1663" s="13">
        <v>0</v>
      </c>
      <c r="K1663" s="13">
        <f t="shared" si="512"/>
        <v>0</v>
      </c>
      <c r="L1663" s="13">
        <f t="shared" si="513"/>
        <v>0</v>
      </c>
      <c r="M1663" s="13" t="e">
        <f ca="1">CalcTable[[#This Row],[IWC]]-AE1662</f>
        <v>#NAME?</v>
      </c>
      <c r="N1663" s="13" t="e">
        <f ca="1">IF(CalcTable[[#This Row],[Day of Year]]&lt;123,FCAP,AE1662)</f>
        <v>#NAME?</v>
      </c>
      <c r="O1663" s="17" t="e">
        <f ca="1">IF(IRR_DRIP,5,COUNTIF('IDET Wind Values'!C1647:G1647,"&lt;="&amp;IRR_MAXWIND))</f>
        <v>#NAME?</v>
      </c>
      <c r="P1663" s="13" t="e">
        <f ca="1">CalcTable[[#This Row],[ET_o]]*KL</f>
        <v>#NAME?</v>
      </c>
      <c r="Q1663" s="13" t="e">
        <f ca="1">IF(WILTPT&lt;=0,1,MAX(0,MIN(1,(CalcTable[[#This Row],[IWC]]-WILTPT)/(MAD-WILTPT))))</f>
        <v>#NAME?</v>
      </c>
      <c r="R1663" s="13" t="e">
        <f ca="1">CalcTable[[#This Row],[ETMult]]*CalcTable[[#This Row],[ETb]]</f>
        <v>#NAME?</v>
      </c>
      <c r="S1663" s="13" t="b">
        <f>INDEX(IRR_LIST,CalcTable[[#This Row],[Day of Week]]+1)</f>
        <v>0</v>
      </c>
      <c r="T1663" s="13">
        <f t="shared" ca="1" si="514"/>
        <v>0</v>
      </c>
      <c r="U1663" s="13" t="b">
        <f ca="1">IF(CalcTable[[#This Row],[IrrPrecip]]&gt;=IC_MM,FALSE,TRUE)</f>
        <v>1</v>
      </c>
      <c r="V1663" s="13" t="b">
        <f t="shared" si="515"/>
        <v>1</v>
      </c>
      <c r="W1663" s="13" t="e">
        <f ca="1">IF(AND(IRR_DRIP=FALSE,CalcTable[[#This Row],[IrrHours]]&lt;=0),FALSE,TRUE)</f>
        <v>#NAME?</v>
      </c>
      <c r="X1663" s="13" t="e">
        <f ca="1">AND(CalcTable[[#This Row],[IrrDay]],CalcTable[[#This Row],[IrrRain]],CalcTable[[#This Row],[IrrWarm]],CalcTable[[#This Row],[IrrWindy]])</f>
        <v>#NAME?</v>
      </c>
      <c r="Y1663" s="13" t="e">
        <f t="shared" ca="1" si="516"/>
        <v>#NAME?</v>
      </c>
      <c r="Z1663" s="13" t="e">
        <f ca="1">CalcTable[[#This Row],[IrrHours]]/5</f>
        <v>#NAME?</v>
      </c>
      <c r="AA1663" s="13" t="e">
        <f ca="1">IF(CalcTable[[#This Row],[IrrFlag]]=FALSE,0,MAX(0,CalcTable[[#This Row],[VolRednWind]]*(FCAP*IRR_TARGET-CalcTable[[#This Row],[IWC]])))</f>
        <v>#NAME?</v>
      </c>
      <c r="AB1663" s="13" t="e">
        <f ca="1">CalcTable[[#This Row],[IWC]]+CalcTable[[#This Row],[Eff Precip]]+CalcTable[[#This Row],[IrrAmt]]-CalcTable[[#This Row],[AET]]</f>
        <v>#NAME?</v>
      </c>
      <c r="AC1663" s="13" t="e">
        <f ca="1">IF(CalcTable[[#This Row],[PWC]]&gt;FCAP,MIN(24*PERC,MIN(SAT,CalcTable[[#This Row],[PWC]])-FCAP),0)</f>
        <v>#NAME?</v>
      </c>
      <c r="AD1663" s="13" t="e">
        <f ca="1">IF(CalcTable[[#This Row],[PWC]]&gt;SAT,CalcTable[[#This Row],[PWC]]-SAT,0)</f>
        <v>#NAME?</v>
      </c>
      <c r="AE1663" s="13" t="e">
        <f ca="1">CalcTable[[#This Row],[PWC]]-CalcTable[[#This Row],[PercAmt]]-CalcTable[[#This Row],[Runoff]]</f>
        <v>#NAME?</v>
      </c>
      <c r="AF1663" s="13" t="e">
        <f ca="1">CalcTable[[#This Row],[IrrAmt]]/1000*CUR_IRR_AREA*10000/IRR_EFF</f>
        <v>#NAME?</v>
      </c>
      <c r="AG1663" s="147"/>
      <c r="AH1663" s="13"/>
      <c r="AI1663" s="50">
        <v>0</v>
      </c>
      <c r="AJ1663" s="50">
        <v>0</v>
      </c>
      <c r="AK1663" s="50">
        <v>6.6493458324432773</v>
      </c>
      <c r="AL1663" s="50">
        <v>0</v>
      </c>
      <c r="AM1663" s="50"/>
      <c r="AN1663" s="50"/>
      <c r="AO1663" s="50"/>
      <c r="AP1663" s="50"/>
      <c r="AQ1663" s="50"/>
      <c r="AR1663" s="50"/>
      <c r="AS1663" s="50"/>
      <c r="AT1663" s="50"/>
      <c r="AU1663" s="50"/>
      <c r="AV1663" s="50"/>
      <c r="AW1663" s="50"/>
      <c r="AX1663" s="50">
        <f t="shared" si="527"/>
        <v>6.6493458324432773</v>
      </c>
      <c r="AY1663" s="50"/>
      <c r="AZ1663" s="50">
        <f t="shared" si="517"/>
        <v>97.523738875834738</v>
      </c>
      <c r="BA1663" s="50">
        <f t="shared" si="518"/>
        <v>150.15559795168204</v>
      </c>
      <c r="BB1663" s="50">
        <f t="shared" si="519"/>
        <v>154.79958551719801</v>
      </c>
      <c r="BC1663" s="17">
        <f t="shared" si="520"/>
        <v>19708</v>
      </c>
      <c r="BD1663" s="50">
        <f t="shared" si="521"/>
        <v>6.6493458324432773</v>
      </c>
      <c r="BE1663" s="50">
        <f t="shared" si="522"/>
        <v>97.523738875834738</v>
      </c>
      <c r="BF1663" s="50">
        <f t="shared" si="528"/>
        <v>159.51779082631666</v>
      </c>
      <c r="BG1663" s="50"/>
      <c r="BH1663" s="17">
        <f t="shared" si="523"/>
        <v>0</v>
      </c>
      <c r="BI1663" s="17">
        <f t="shared" si="531"/>
        <v>1663</v>
      </c>
      <c r="BJ1663" s="17">
        <f t="shared" si="529"/>
        <v>1663</v>
      </c>
      <c r="BK1663" s="150">
        <f t="shared" si="530"/>
        <v>25802</v>
      </c>
      <c r="BL1663" s="50" t="e">
        <f t="shared" ca="1" si="524"/>
        <v>#NAME?</v>
      </c>
      <c r="BM1663" s="50" t="e">
        <f t="shared" ca="1" si="525"/>
        <v>#NAME?</v>
      </c>
      <c r="BN1663" s="50" t="e">
        <f t="shared" ca="1" si="526"/>
        <v>#NAME?</v>
      </c>
    </row>
    <row r="1664" spans="1:66" x14ac:dyDescent="0.35">
      <c r="A1664" s="48">
        <v>25803</v>
      </c>
      <c r="B1664" s="17">
        <v>1970</v>
      </c>
      <c r="C1664" s="17">
        <v>8</v>
      </c>
      <c r="D1664" s="17">
        <v>235</v>
      </c>
      <c r="E1664" s="17">
        <v>23</v>
      </c>
      <c r="F1664" s="17">
        <v>1</v>
      </c>
      <c r="G1664" s="50">
        <v>8.3000000000000007</v>
      </c>
      <c r="H1664" s="32">
        <v>5.1530385871678392</v>
      </c>
      <c r="I1664" s="50">
        <v>6.666666666666667</v>
      </c>
      <c r="J1664" s="13">
        <v>0</v>
      </c>
      <c r="K1664" s="13">
        <f t="shared" si="512"/>
        <v>0</v>
      </c>
      <c r="L1664" s="13">
        <f t="shared" si="513"/>
        <v>0</v>
      </c>
      <c r="M1664" s="13" t="e">
        <f ca="1">CalcTable[[#This Row],[IWC]]-AE1663</f>
        <v>#NAME?</v>
      </c>
      <c r="N1664" s="13" t="e">
        <f ca="1">IF(CalcTable[[#This Row],[Day of Year]]&lt;123,FCAP,AE1663)</f>
        <v>#NAME?</v>
      </c>
      <c r="O1664" s="17" t="e">
        <f ca="1">IF(IRR_DRIP,5,COUNTIF('IDET Wind Values'!C1648:G1648,"&lt;="&amp;IRR_MAXWIND))</f>
        <v>#NAME?</v>
      </c>
      <c r="P1664" s="13" t="e">
        <f ca="1">CalcTable[[#This Row],[ET_o]]*KL</f>
        <v>#NAME?</v>
      </c>
      <c r="Q1664" s="13" t="e">
        <f ca="1">IF(WILTPT&lt;=0,1,MAX(0,MIN(1,(CalcTable[[#This Row],[IWC]]-WILTPT)/(MAD-WILTPT))))</f>
        <v>#NAME?</v>
      </c>
      <c r="R1664" s="13" t="e">
        <f ca="1">CalcTable[[#This Row],[ETMult]]*CalcTable[[#This Row],[ETb]]</f>
        <v>#NAME?</v>
      </c>
      <c r="S1664" s="13" t="b">
        <f>INDEX(IRR_LIST,CalcTable[[#This Row],[Day of Week]]+1)</f>
        <v>1</v>
      </c>
      <c r="T1664" s="13">
        <f t="shared" ca="1" si="514"/>
        <v>0</v>
      </c>
      <c r="U1664" s="13" t="b">
        <f ca="1">IF(CalcTable[[#This Row],[IrrPrecip]]&gt;=IC_MM,FALSE,TRUE)</f>
        <v>1</v>
      </c>
      <c r="V1664" s="13" t="b">
        <f t="shared" si="515"/>
        <v>1</v>
      </c>
      <c r="W1664" s="13" t="e">
        <f ca="1">IF(AND(IRR_DRIP=FALSE,CalcTable[[#This Row],[IrrHours]]&lt;=0),FALSE,TRUE)</f>
        <v>#NAME?</v>
      </c>
      <c r="X1664" s="13" t="e">
        <f ca="1">AND(CalcTable[[#This Row],[IrrDay]],CalcTable[[#This Row],[IrrRain]],CalcTable[[#This Row],[IrrWarm]],CalcTable[[#This Row],[IrrWindy]])</f>
        <v>#NAME?</v>
      </c>
      <c r="Y1664" s="13" t="e">
        <f t="shared" ca="1" si="516"/>
        <v>#NAME?</v>
      </c>
      <c r="Z1664" s="13" t="e">
        <f ca="1">CalcTable[[#This Row],[IrrHours]]/5</f>
        <v>#NAME?</v>
      </c>
      <c r="AA1664" s="13" t="e">
        <f ca="1">IF(CalcTable[[#This Row],[IrrFlag]]=FALSE,0,MAX(0,CalcTable[[#This Row],[VolRednWind]]*(FCAP*IRR_TARGET-CalcTable[[#This Row],[IWC]])))</f>
        <v>#NAME?</v>
      </c>
      <c r="AB1664" s="13" t="e">
        <f ca="1">CalcTable[[#This Row],[IWC]]+CalcTable[[#This Row],[Eff Precip]]+CalcTable[[#This Row],[IrrAmt]]-CalcTable[[#This Row],[AET]]</f>
        <v>#NAME?</v>
      </c>
      <c r="AC1664" s="13" t="e">
        <f ca="1">IF(CalcTable[[#This Row],[PWC]]&gt;FCAP,MIN(24*PERC,MIN(SAT,CalcTable[[#This Row],[PWC]])-FCAP),0)</f>
        <v>#NAME?</v>
      </c>
      <c r="AD1664" s="13" t="e">
        <f ca="1">IF(CalcTable[[#This Row],[PWC]]&gt;SAT,CalcTable[[#This Row],[PWC]]-SAT,0)</f>
        <v>#NAME?</v>
      </c>
      <c r="AE1664" s="13" t="e">
        <f ca="1">CalcTable[[#This Row],[PWC]]-CalcTable[[#This Row],[PercAmt]]-CalcTable[[#This Row],[Runoff]]</f>
        <v>#NAME?</v>
      </c>
      <c r="AF1664" s="13" t="e">
        <f ca="1">CalcTable[[#This Row],[IrrAmt]]/1000*CUR_IRR_AREA*10000/IRR_EFF</f>
        <v>#NAME?</v>
      </c>
      <c r="AG1664" s="147"/>
      <c r="AH1664" s="13"/>
      <c r="AI1664" s="50">
        <v>12.429207341352106</v>
      </c>
      <c r="AJ1664" s="50">
        <v>17.096378421177576</v>
      </c>
      <c r="AK1664" s="50">
        <v>0</v>
      </c>
      <c r="AL1664" s="50">
        <v>0</v>
      </c>
      <c r="AM1664" s="50"/>
      <c r="AN1664" s="50"/>
      <c r="AO1664" s="50"/>
      <c r="AP1664" s="50"/>
      <c r="AQ1664" s="50"/>
      <c r="AR1664" s="50"/>
      <c r="AS1664" s="50"/>
      <c r="AT1664" s="50"/>
      <c r="AU1664" s="50"/>
      <c r="AV1664" s="50"/>
      <c r="AW1664" s="50"/>
      <c r="AX1664" s="50">
        <f t="shared" si="527"/>
        <v>29.52558576252968</v>
      </c>
      <c r="AY1664" s="50"/>
      <c r="AZ1664" s="50">
        <f t="shared" si="517"/>
        <v>683.78880802770652</v>
      </c>
      <c r="BA1664" s="50">
        <f t="shared" si="518"/>
        <v>1107.9268937177617</v>
      </c>
      <c r="BB1664" s="50">
        <f t="shared" si="519"/>
        <v>1146.6115105471788</v>
      </c>
      <c r="BC1664" s="17">
        <f t="shared" si="520"/>
        <v>19708</v>
      </c>
      <c r="BD1664" s="50">
        <f t="shared" si="521"/>
        <v>29.52558576252968</v>
      </c>
      <c r="BE1664" s="50">
        <f t="shared" si="522"/>
        <v>683.78880802770652</v>
      </c>
      <c r="BF1664" s="50">
        <f t="shared" si="528"/>
        <v>1118.4608107284942</v>
      </c>
      <c r="BG1664" s="50"/>
      <c r="BH1664" s="17">
        <f t="shared" si="523"/>
        <v>0</v>
      </c>
      <c r="BI1664" s="17">
        <f t="shared" si="531"/>
        <v>1664</v>
      </c>
      <c r="BJ1664" s="17">
        <f t="shared" si="529"/>
        <v>1664</v>
      </c>
      <c r="BK1664" s="150">
        <f t="shared" si="530"/>
        <v>25803</v>
      </c>
      <c r="BL1664" s="50" t="e">
        <f t="shared" ca="1" si="524"/>
        <v>#NAME?</v>
      </c>
      <c r="BM1664" s="50" t="e">
        <f t="shared" ca="1" si="525"/>
        <v>#NAME?</v>
      </c>
      <c r="BN1664" s="50" t="e">
        <f t="shared" ca="1" si="526"/>
        <v>#NAME?</v>
      </c>
    </row>
    <row r="1665" spans="1:66" x14ac:dyDescent="0.35">
      <c r="A1665" s="48">
        <v>25804</v>
      </c>
      <c r="B1665" s="17">
        <v>1970</v>
      </c>
      <c r="C1665" s="17">
        <v>8</v>
      </c>
      <c r="D1665" s="17">
        <v>236</v>
      </c>
      <c r="E1665" s="17">
        <v>24</v>
      </c>
      <c r="F1665" s="17">
        <v>2</v>
      </c>
      <c r="G1665" s="50">
        <v>11.1</v>
      </c>
      <c r="H1665" s="32">
        <v>4.8070635684615608</v>
      </c>
      <c r="I1665" s="50">
        <v>8.1666666666666661</v>
      </c>
      <c r="J1665" s="13">
        <v>0</v>
      </c>
      <c r="K1665" s="13">
        <f t="shared" si="512"/>
        <v>0</v>
      </c>
      <c r="L1665" s="13">
        <f t="shared" si="513"/>
        <v>0</v>
      </c>
      <c r="M1665" s="13" t="e">
        <f ca="1">CalcTable[[#This Row],[IWC]]-AE1664</f>
        <v>#NAME?</v>
      </c>
      <c r="N1665" s="13" t="e">
        <f ca="1">IF(CalcTable[[#This Row],[Day of Year]]&lt;123,FCAP,AE1664)</f>
        <v>#NAME?</v>
      </c>
      <c r="O1665" s="17" t="e">
        <f ca="1">IF(IRR_DRIP,5,COUNTIF('IDET Wind Values'!C1649:G1649,"&lt;="&amp;IRR_MAXWIND))</f>
        <v>#NAME?</v>
      </c>
      <c r="P1665" s="13" t="e">
        <f ca="1">CalcTable[[#This Row],[ET_o]]*KL</f>
        <v>#NAME?</v>
      </c>
      <c r="Q1665" s="13" t="e">
        <f ca="1">IF(WILTPT&lt;=0,1,MAX(0,MIN(1,(CalcTable[[#This Row],[IWC]]-WILTPT)/(MAD-WILTPT))))</f>
        <v>#NAME?</v>
      </c>
      <c r="R1665" s="13" t="e">
        <f ca="1">CalcTable[[#This Row],[ETMult]]*CalcTable[[#This Row],[ETb]]</f>
        <v>#NAME?</v>
      </c>
      <c r="S1665" s="13" t="b">
        <f>INDEX(IRR_LIST,CalcTable[[#This Row],[Day of Week]]+1)</f>
        <v>0</v>
      </c>
      <c r="T1665" s="13">
        <f t="shared" ca="1" si="514"/>
        <v>0</v>
      </c>
      <c r="U1665" s="13" t="b">
        <f ca="1">IF(CalcTable[[#This Row],[IrrPrecip]]&gt;=IC_MM,FALSE,TRUE)</f>
        <v>1</v>
      </c>
      <c r="V1665" s="13" t="b">
        <f t="shared" si="515"/>
        <v>1</v>
      </c>
      <c r="W1665" s="13" t="e">
        <f ca="1">IF(AND(IRR_DRIP=FALSE,CalcTable[[#This Row],[IrrHours]]&lt;=0),FALSE,TRUE)</f>
        <v>#NAME?</v>
      </c>
      <c r="X1665" s="13" t="e">
        <f ca="1">AND(CalcTable[[#This Row],[IrrDay]],CalcTable[[#This Row],[IrrRain]],CalcTable[[#This Row],[IrrWarm]],CalcTable[[#This Row],[IrrWindy]])</f>
        <v>#NAME?</v>
      </c>
      <c r="Y1665" s="13" t="e">
        <f t="shared" ca="1" si="516"/>
        <v>#NAME?</v>
      </c>
      <c r="Z1665" s="13" t="e">
        <f ca="1">CalcTable[[#This Row],[IrrHours]]/5</f>
        <v>#NAME?</v>
      </c>
      <c r="AA1665" s="13" t="e">
        <f ca="1">IF(CalcTable[[#This Row],[IrrFlag]]=FALSE,0,MAX(0,CalcTable[[#This Row],[VolRednWind]]*(FCAP*IRR_TARGET-CalcTable[[#This Row],[IWC]])))</f>
        <v>#NAME?</v>
      </c>
      <c r="AB1665" s="13" t="e">
        <f ca="1">CalcTable[[#This Row],[IWC]]+CalcTable[[#This Row],[Eff Precip]]+CalcTable[[#This Row],[IrrAmt]]-CalcTable[[#This Row],[AET]]</f>
        <v>#NAME?</v>
      </c>
      <c r="AC1665" s="13" t="e">
        <f ca="1">IF(CalcTable[[#This Row],[PWC]]&gt;FCAP,MIN(24*PERC,MIN(SAT,CalcTable[[#This Row],[PWC]])-FCAP),0)</f>
        <v>#NAME?</v>
      </c>
      <c r="AD1665" s="13" t="e">
        <f ca="1">IF(CalcTable[[#This Row],[PWC]]&gt;SAT,CalcTable[[#This Row],[PWC]]-SAT,0)</f>
        <v>#NAME?</v>
      </c>
      <c r="AE1665" s="13" t="e">
        <f ca="1">CalcTable[[#This Row],[PWC]]-CalcTable[[#This Row],[PercAmt]]-CalcTable[[#This Row],[Runoff]]</f>
        <v>#NAME?</v>
      </c>
      <c r="AF1665" s="13" t="e">
        <f ca="1">CalcTable[[#This Row],[IrrAmt]]/1000*CUR_IRR_AREA*10000/IRR_EFF</f>
        <v>#NAME?</v>
      </c>
      <c r="AG1665" s="147"/>
      <c r="AH1665" s="13"/>
      <c r="AI1665" s="50">
        <v>0</v>
      </c>
      <c r="AJ1665" s="50">
        <v>0</v>
      </c>
      <c r="AK1665" s="50">
        <v>0</v>
      </c>
      <c r="AL1665" s="50">
        <v>8.4875607865818843</v>
      </c>
      <c r="AM1665" s="50"/>
      <c r="AN1665" s="50"/>
      <c r="AO1665" s="50"/>
      <c r="AP1665" s="50"/>
      <c r="AQ1665" s="50"/>
      <c r="AR1665" s="50"/>
      <c r="AS1665" s="50"/>
      <c r="AT1665" s="50"/>
      <c r="AU1665" s="50"/>
      <c r="AV1665" s="50"/>
      <c r="AW1665" s="50"/>
      <c r="AX1665" s="50">
        <f t="shared" si="527"/>
        <v>8.4875607865818843</v>
      </c>
      <c r="AY1665" s="50"/>
      <c r="AZ1665" s="50">
        <f t="shared" si="517"/>
        <v>248.96844973973529</v>
      </c>
      <c r="BA1665" s="50">
        <f t="shared" si="518"/>
        <v>383.33237499610038</v>
      </c>
      <c r="BB1665" s="50">
        <f t="shared" si="519"/>
        <v>395.18801545989731</v>
      </c>
      <c r="BC1665" s="17">
        <f t="shared" si="520"/>
        <v>19708</v>
      </c>
      <c r="BD1665" s="50">
        <f t="shared" si="521"/>
        <v>8.4875607865818843</v>
      </c>
      <c r="BE1665" s="50">
        <f t="shared" si="522"/>
        <v>248.96844973973529</v>
      </c>
      <c r="BF1665" s="50">
        <f t="shared" si="528"/>
        <v>407.23312647497681</v>
      </c>
      <c r="BG1665" s="50"/>
      <c r="BH1665" s="17">
        <f t="shared" si="523"/>
        <v>0</v>
      </c>
      <c r="BI1665" s="17">
        <f t="shared" si="531"/>
        <v>1665</v>
      </c>
      <c r="BJ1665" s="17">
        <f t="shared" si="529"/>
        <v>1665</v>
      </c>
      <c r="BK1665" s="150">
        <f t="shared" si="530"/>
        <v>25804</v>
      </c>
      <c r="BL1665" s="50" t="e">
        <f t="shared" ca="1" si="524"/>
        <v>#NAME?</v>
      </c>
      <c r="BM1665" s="50" t="e">
        <f t="shared" ca="1" si="525"/>
        <v>#NAME?</v>
      </c>
      <c r="BN1665" s="50" t="e">
        <f t="shared" ca="1" si="526"/>
        <v>#NAME?</v>
      </c>
    </row>
    <row r="1666" spans="1:66" x14ac:dyDescent="0.35">
      <c r="A1666" s="48">
        <v>25805</v>
      </c>
      <c r="B1666" s="17">
        <v>1970</v>
      </c>
      <c r="C1666" s="17">
        <v>8</v>
      </c>
      <c r="D1666" s="17">
        <v>237</v>
      </c>
      <c r="E1666" s="17">
        <v>25</v>
      </c>
      <c r="F1666" s="17">
        <v>3</v>
      </c>
      <c r="G1666" s="50">
        <v>8.3000000000000007</v>
      </c>
      <c r="H1666" s="32">
        <v>4.8569977228976375</v>
      </c>
      <c r="I1666" s="50">
        <v>15.5</v>
      </c>
      <c r="J1666" s="13">
        <v>0</v>
      </c>
      <c r="K1666" s="13">
        <f t="shared" si="512"/>
        <v>0</v>
      </c>
      <c r="L1666" s="13">
        <f t="shared" si="513"/>
        <v>0</v>
      </c>
      <c r="M1666" s="13" t="e">
        <f ca="1">CalcTable[[#This Row],[IWC]]-AE1665</f>
        <v>#NAME?</v>
      </c>
      <c r="N1666" s="13" t="e">
        <f ca="1">IF(CalcTable[[#This Row],[Day of Year]]&lt;123,FCAP,AE1665)</f>
        <v>#NAME?</v>
      </c>
      <c r="O1666" s="17" t="e">
        <f ca="1">IF(IRR_DRIP,5,COUNTIF('IDET Wind Values'!C1650:G1650,"&lt;="&amp;IRR_MAXWIND))</f>
        <v>#NAME?</v>
      </c>
      <c r="P1666" s="13" t="e">
        <f ca="1">CalcTable[[#This Row],[ET_o]]*KL</f>
        <v>#NAME?</v>
      </c>
      <c r="Q1666" s="13" t="e">
        <f ca="1">IF(WILTPT&lt;=0,1,MAX(0,MIN(1,(CalcTable[[#This Row],[IWC]]-WILTPT)/(MAD-WILTPT))))</f>
        <v>#NAME?</v>
      </c>
      <c r="R1666" s="13" t="e">
        <f ca="1">CalcTable[[#This Row],[ETMult]]*CalcTable[[#This Row],[ETb]]</f>
        <v>#NAME?</v>
      </c>
      <c r="S1666" s="13" t="b">
        <f>INDEX(IRR_LIST,CalcTable[[#This Row],[Day of Week]]+1)</f>
        <v>1</v>
      </c>
      <c r="T1666" s="13">
        <f t="shared" ca="1" si="514"/>
        <v>0</v>
      </c>
      <c r="U1666" s="13" t="b">
        <f ca="1">IF(CalcTable[[#This Row],[IrrPrecip]]&gt;=IC_MM,FALSE,TRUE)</f>
        <v>1</v>
      </c>
      <c r="V1666" s="13" t="b">
        <f t="shared" si="515"/>
        <v>1</v>
      </c>
      <c r="W1666" s="13" t="e">
        <f ca="1">IF(AND(IRR_DRIP=FALSE,CalcTable[[#This Row],[IrrHours]]&lt;=0),FALSE,TRUE)</f>
        <v>#NAME?</v>
      </c>
      <c r="X1666" s="13" t="e">
        <f ca="1">AND(CalcTable[[#This Row],[IrrDay]],CalcTable[[#This Row],[IrrRain]],CalcTable[[#This Row],[IrrWarm]],CalcTable[[#This Row],[IrrWindy]])</f>
        <v>#NAME?</v>
      </c>
      <c r="Y1666" s="13" t="e">
        <f t="shared" ca="1" si="516"/>
        <v>#NAME?</v>
      </c>
      <c r="Z1666" s="13" t="e">
        <f ca="1">CalcTable[[#This Row],[IrrHours]]/5</f>
        <v>#NAME?</v>
      </c>
      <c r="AA1666" s="13" t="e">
        <f ca="1">IF(CalcTable[[#This Row],[IrrFlag]]=FALSE,0,MAX(0,CalcTable[[#This Row],[VolRednWind]]*(FCAP*IRR_TARGET-CalcTable[[#This Row],[IWC]])))</f>
        <v>#NAME?</v>
      </c>
      <c r="AB1666" s="13" t="e">
        <f ca="1">CalcTable[[#This Row],[IWC]]+CalcTable[[#This Row],[Eff Precip]]+CalcTable[[#This Row],[IrrAmt]]-CalcTable[[#This Row],[AET]]</f>
        <v>#NAME?</v>
      </c>
      <c r="AC1666" s="13" t="e">
        <f ca="1">IF(CalcTable[[#This Row],[PWC]]&gt;FCAP,MIN(24*PERC,MIN(SAT,CalcTable[[#This Row],[PWC]])-FCAP),0)</f>
        <v>#NAME?</v>
      </c>
      <c r="AD1666" s="13" t="e">
        <f ca="1">IF(CalcTable[[#This Row],[PWC]]&gt;SAT,CalcTable[[#This Row],[PWC]]-SAT,0)</f>
        <v>#NAME?</v>
      </c>
      <c r="AE1666" s="13" t="e">
        <f ca="1">CalcTable[[#This Row],[PWC]]-CalcTable[[#This Row],[PercAmt]]-CalcTable[[#This Row],[Runoff]]</f>
        <v>#NAME?</v>
      </c>
      <c r="AF1666" s="13" t="e">
        <f ca="1">CalcTable[[#This Row],[IrrAmt]]/1000*CUR_IRR_AREA*10000/IRR_EFF</f>
        <v>#NAME?</v>
      </c>
      <c r="AG1666" s="147"/>
      <c r="AH1666" s="13"/>
      <c r="AI1666" s="50">
        <v>4.4158851975930631</v>
      </c>
      <c r="AJ1666" s="50">
        <v>6.6343258627908508</v>
      </c>
      <c r="AK1666" s="50">
        <v>0</v>
      </c>
      <c r="AL1666" s="50">
        <v>0</v>
      </c>
      <c r="AM1666" s="50"/>
      <c r="AN1666" s="50"/>
      <c r="AO1666" s="50"/>
      <c r="AP1666" s="50"/>
      <c r="AQ1666" s="50"/>
      <c r="AR1666" s="50"/>
      <c r="AS1666" s="50"/>
      <c r="AT1666" s="50"/>
      <c r="AU1666" s="50"/>
      <c r="AV1666" s="50"/>
      <c r="AW1666" s="50"/>
      <c r="AX1666" s="50">
        <f t="shared" si="527"/>
        <v>11.050211060383914</v>
      </c>
      <c r="AY1666" s="50"/>
      <c r="AZ1666" s="50">
        <f t="shared" si="517"/>
        <v>259.37320820656322</v>
      </c>
      <c r="BA1666" s="50">
        <f t="shared" si="518"/>
        <v>420.73777268161672</v>
      </c>
      <c r="BB1666" s="50">
        <f t="shared" si="519"/>
        <v>435.46503036147988</v>
      </c>
      <c r="BC1666" s="17">
        <f t="shared" si="520"/>
        <v>19708</v>
      </c>
      <c r="BD1666" s="50">
        <f t="shared" si="521"/>
        <v>11.050211060383914</v>
      </c>
      <c r="BE1666" s="50">
        <f t="shared" si="522"/>
        <v>259.37320820656322</v>
      </c>
      <c r="BF1666" s="50">
        <f t="shared" si="528"/>
        <v>424.25199904735592</v>
      </c>
      <c r="BG1666" s="50"/>
      <c r="BH1666" s="17">
        <f t="shared" si="523"/>
        <v>0</v>
      </c>
      <c r="BI1666" s="17">
        <f t="shared" si="531"/>
        <v>1666</v>
      </c>
      <c r="BJ1666" s="17">
        <f t="shared" si="529"/>
        <v>1666</v>
      </c>
      <c r="BK1666" s="150">
        <f t="shared" si="530"/>
        <v>25805</v>
      </c>
      <c r="BL1666" s="50" t="e">
        <f t="shared" ca="1" si="524"/>
        <v>#NAME?</v>
      </c>
      <c r="BM1666" s="50" t="e">
        <f t="shared" ca="1" si="525"/>
        <v>#NAME?</v>
      </c>
      <c r="BN1666" s="50" t="e">
        <f t="shared" ca="1" si="526"/>
        <v>#NAME?</v>
      </c>
    </row>
    <row r="1667" spans="1:66" x14ac:dyDescent="0.35">
      <c r="A1667" s="48">
        <v>25806</v>
      </c>
      <c r="B1667" s="17">
        <v>1970</v>
      </c>
      <c r="C1667" s="17">
        <v>8</v>
      </c>
      <c r="D1667" s="17">
        <v>238</v>
      </c>
      <c r="E1667" s="17">
        <v>26</v>
      </c>
      <c r="F1667" s="17">
        <v>4</v>
      </c>
      <c r="G1667" s="50">
        <v>10.6</v>
      </c>
      <c r="H1667" s="32">
        <v>2.716457588014686</v>
      </c>
      <c r="I1667" s="50">
        <v>11.333333333333334</v>
      </c>
      <c r="J1667" s="13">
        <v>2.6</v>
      </c>
      <c r="K1667" s="13">
        <f t="shared" si="512"/>
        <v>2.6</v>
      </c>
      <c r="L1667" s="13">
        <f t="shared" si="513"/>
        <v>0</v>
      </c>
      <c r="M1667" s="13" t="e">
        <f ca="1">CalcTable[[#This Row],[IWC]]-AE1666</f>
        <v>#NAME?</v>
      </c>
      <c r="N1667" s="13" t="e">
        <f ca="1">IF(CalcTable[[#This Row],[Day of Year]]&lt;123,FCAP,AE1666)</f>
        <v>#NAME?</v>
      </c>
      <c r="O1667" s="17" t="e">
        <f ca="1">IF(IRR_DRIP,5,COUNTIF('IDET Wind Values'!C1651:G1651,"&lt;="&amp;IRR_MAXWIND))</f>
        <v>#NAME?</v>
      </c>
      <c r="P1667" s="13" t="e">
        <f ca="1">CalcTable[[#This Row],[ET_o]]*KL</f>
        <v>#NAME?</v>
      </c>
      <c r="Q1667" s="13" t="e">
        <f ca="1">IF(WILTPT&lt;=0,1,MAX(0,MIN(1,(CalcTable[[#This Row],[IWC]]-WILTPT)/(MAD-WILTPT))))</f>
        <v>#NAME?</v>
      </c>
      <c r="R1667" s="13" t="e">
        <f ca="1">CalcTable[[#This Row],[ETMult]]*CalcTable[[#This Row],[ETb]]</f>
        <v>#NAME?</v>
      </c>
      <c r="S1667" s="13" t="b">
        <f>INDEX(IRR_LIST,CalcTable[[#This Row],[Day of Week]]+1)</f>
        <v>0</v>
      </c>
      <c r="T1667" s="13">
        <f t="shared" ca="1" si="514"/>
        <v>0</v>
      </c>
      <c r="U1667" s="13" t="b">
        <f ca="1">IF(CalcTable[[#This Row],[IrrPrecip]]&gt;=IC_MM,FALSE,TRUE)</f>
        <v>1</v>
      </c>
      <c r="V1667" s="13" t="b">
        <f t="shared" si="515"/>
        <v>1</v>
      </c>
      <c r="W1667" s="13" t="e">
        <f ca="1">IF(AND(IRR_DRIP=FALSE,CalcTable[[#This Row],[IrrHours]]&lt;=0),FALSE,TRUE)</f>
        <v>#NAME?</v>
      </c>
      <c r="X1667" s="13" t="e">
        <f ca="1">AND(CalcTable[[#This Row],[IrrDay]],CalcTable[[#This Row],[IrrRain]],CalcTable[[#This Row],[IrrWarm]],CalcTable[[#This Row],[IrrWindy]])</f>
        <v>#NAME?</v>
      </c>
      <c r="Y1667" s="13" t="e">
        <f t="shared" ca="1" si="516"/>
        <v>#NAME?</v>
      </c>
      <c r="Z1667" s="13" t="e">
        <f ca="1">CalcTable[[#This Row],[IrrHours]]/5</f>
        <v>#NAME?</v>
      </c>
      <c r="AA1667" s="13" t="e">
        <f ca="1">IF(CalcTable[[#This Row],[IrrFlag]]=FALSE,0,MAX(0,CalcTable[[#This Row],[VolRednWind]]*(FCAP*IRR_TARGET-CalcTable[[#This Row],[IWC]])))</f>
        <v>#NAME?</v>
      </c>
      <c r="AB1667" s="13" t="e">
        <f ca="1">CalcTable[[#This Row],[IWC]]+CalcTable[[#This Row],[Eff Precip]]+CalcTable[[#This Row],[IrrAmt]]-CalcTable[[#This Row],[AET]]</f>
        <v>#NAME?</v>
      </c>
      <c r="AC1667" s="13" t="e">
        <f ca="1">IF(CalcTable[[#This Row],[PWC]]&gt;FCAP,MIN(24*PERC,MIN(SAT,CalcTable[[#This Row],[PWC]])-FCAP),0)</f>
        <v>#NAME?</v>
      </c>
      <c r="AD1667" s="13" t="e">
        <f ca="1">IF(CalcTable[[#This Row],[PWC]]&gt;SAT,CalcTable[[#This Row],[PWC]]-SAT,0)</f>
        <v>#NAME?</v>
      </c>
      <c r="AE1667" s="13" t="e">
        <f ca="1">CalcTable[[#This Row],[PWC]]-CalcTable[[#This Row],[PercAmt]]-CalcTable[[#This Row],[Runoff]]</f>
        <v>#NAME?</v>
      </c>
      <c r="AF1667" s="13" t="e">
        <f ca="1">CalcTable[[#This Row],[IrrAmt]]/1000*CUR_IRR_AREA*10000/IRR_EFF</f>
        <v>#NAME?</v>
      </c>
      <c r="AG1667" s="147"/>
      <c r="AH1667" s="13"/>
      <c r="AI1667" s="50">
        <v>0</v>
      </c>
      <c r="AJ1667" s="50">
        <v>0</v>
      </c>
      <c r="AK1667" s="50">
        <v>6.5534662925379319</v>
      </c>
      <c r="AL1667" s="50">
        <v>4.9513487475937019</v>
      </c>
      <c r="AM1667" s="50"/>
      <c r="AN1667" s="50"/>
      <c r="AO1667" s="50"/>
      <c r="AP1667" s="50"/>
      <c r="AQ1667" s="50"/>
      <c r="AR1667" s="50"/>
      <c r="AS1667" s="50"/>
      <c r="AT1667" s="50"/>
      <c r="AU1667" s="50"/>
      <c r="AV1667" s="50"/>
      <c r="AW1667" s="50"/>
      <c r="AX1667" s="50">
        <f t="shared" si="527"/>
        <v>11.504815040131634</v>
      </c>
      <c r="AY1667" s="50"/>
      <c r="AZ1667" s="50">
        <f t="shared" si="517"/>
        <v>241.35706888663827</v>
      </c>
      <c r="BA1667" s="50">
        <f t="shared" si="518"/>
        <v>371.61326479371286</v>
      </c>
      <c r="BB1667" s="50">
        <f t="shared" si="519"/>
        <v>383.10645855021949</v>
      </c>
      <c r="BC1667" s="17">
        <f t="shared" si="520"/>
        <v>19708</v>
      </c>
      <c r="BD1667" s="50">
        <f t="shared" si="521"/>
        <v>11.504815040131634</v>
      </c>
      <c r="BE1667" s="50">
        <f t="shared" si="522"/>
        <v>241.35706888663827</v>
      </c>
      <c r="BF1667" s="50">
        <f t="shared" si="528"/>
        <v>394.78333042716952</v>
      </c>
      <c r="BG1667" s="50"/>
      <c r="BH1667" s="17">
        <f t="shared" si="523"/>
        <v>0</v>
      </c>
      <c r="BI1667" s="17">
        <f t="shared" si="531"/>
        <v>1667</v>
      </c>
      <c r="BJ1667" s="17">
        <f t="shared" si="529"/>
        <v>1667</v>
      </c>
      <c r="BK1667" s="150">
        <f t="shared" si="530"/>
        <v>25806</v>
      </c>
      <c r="BL1667" s="50" t="e">
        <f t="shared" ca="1" si="524"/>
        <v>#NAME?</v>
      </c>
      <c r="BM1667" s="50" t="e">
        <f t="shared" ca="1" si="525"/>
        <v>#NAME?</v>
      </c>
      <c r="BN1667" s="50" t="e">
        <f t="shared" ca="1" si="526"/>
        <v>#NAME?</v>
      </c>
    </row>
    <row r="1668" spans="1:66" x14ac:dyDescent="0.35">
      <c r="A1668" s="48">
        <v>25807</v>
      </c>
      <c r="B1668" s="17">
        <v>1970</v>
      </c>
      <c r="C1668" s="17">
        <v>8</v>
      </c>
      <c r="D1668" s="17">
        <v>239</v>
      </c>
      <c r="E1668" s="17">
        <v>27</v>
      </c>
      <c r="F1668" s="17">
        <v>5</v>
      </c>
      <c r="G1668" s="50">
        <v>10</v>
      </c>
      <c r="H1668" s="32">
        <v>4.0847666666272824</v>
      </c>
      <c r="I1668" s="50">
        <v>10</v>
      </c>
      <c r="J1668" s="13">
        <v>0</v>
      </c>
      <c r="K1668" s="13">
        <f t="shared" si="512"/>
        <v>0</v>
      </c>
      <c r="L1668" s="13">
        <f t="shared" si="513"/>
        <v>0</v>
      </c>
      <c r="M1668" s="13" t="e">
        <f ca="1">CalcTable[[#This Row],[IWC]]-AE1667</f>
        <v>#NAME?</v>
      </c>
      <c r="N1668" s="13" t="e">
        <f ca="1">IF(CalcTable[[#This Row],[Day of Year]]&lt;123,FCAP,AE1667)</f>
        <v>#NAME?</v>
      </c>
      <c r="O1668" s="17" t="e">
        <f ca="1">IF(IRR_DRIP,5,COUNTIF('IDET Wind Values'!C1652:G1652,"&lt;="&amp;IRR_MAXWIND))</f>
        <v>#NAME?</v>
      </c>
      <c r="P1668" s="13" t="e">
        <f ca="1">CalcTable[[#This Row],[ET_o]]*KL</f>
        <v>#NAME?</v>
      </c>
      <c r="Q1668" s="13" t="e">
        <f ca="1">IF(WILTPT&lt;=0,1,MAX(0,MIN(1,(CalcTable[[#This Row],[IWC]]-WILTPT)/(MAD-WILTPT))))</f>
        <v>#NAME?</v>
      </c>
      <c r="R1668" s="13" t="e">
        <f ca="1">CalcTable[[#This Row],[ETMult]]*CalcTable[[#This Row],[ETb]]</f>
        <v>#NAME?</v>
      </c>
      <c r="S1668" s="13" t="b">
        <f>INDEX(IRR_LIST,CalcTable[[#This Row],[Day of Week]]+1)</f>
        <v>1</v>
      </c>
      <c r="T1668" s="13">
        <f t="shared" ca="1" si="514"/>
        <v>2.6</v>
      </c>
      <c r="U1668" s="13" t="b">
        <f ca="1">IF(CalcTable[[#This Row],[IrrPrecip]]&gt;=IC_MM,FALSE,TRUE)</f>
        <v>1</v>
      </c>
      <c r="V1668" s="13" t="b">
        <f t="shared" si="515"/>
        <v>1</v>
      </c>
      <c r="W1668" s="13" t="e">
        <f ca="1">IF(AND(IRR_DRIP=FALSE,CalcTable[[#This Row],[IrrHours]]&lt;=0),FALSE,TRUE)</f>
        <v>#NAME?</v>
      </c>
      <c r="X1668" s="13" t="e">
        <f ca="1">AND(CalcTable[[#This Row],[IrrDay]],CalcTable[[#This Row],[IrrRain]],CalcTable[[#This Row],[IrrWarm]],CalcTable[[#This Row],[IrrWindy]])</f>
        <v>#NAME?</v>
      </c>
      <c r="Y1668" s="13" t="e">
        <f t="shared" ca="1" si="516"/>
        <v>#NAME?</v>
      </c>
      <c r="Z1668" s="13" t="e">
        <f ca="1">CalcTable[[#This Row],[IrrHours]]/5</f>
        <v>#NAME?</v>
      </c>
      <c r="AA1668" s="13" t="e">
        <f ca="1">IF(CalcTable[[#This Row],[IrrFlag]]=FALSE,0,MAX(0,CalcTable[[#This Row],[VolRednWind]]*(FCAP*IRR_TARGET-CalcTable[[#This Row],[IWC]])))</f>
        <v>#NAME?</v>
      </c>
      <c r="AB1668" s="13" t="e">
        <f ca="1">CalcTable[[#This Row],[IWC]]+CalcTable[[#This Row],[Eff Precip]]+CalcTable[[#This Row],[IrrAmt]]-CalcTable[[#This Row],[AET]]</f>
        <v>#NAME?</v>
      </c>
      <c r="AC1668" s="13" t="e">
        <f ca="1">IF(CalcTable[[#This Row],[PWC]]&gt;FCAP,MIN(24*PERC,MIN(SAT,CalcTable[[#This Row],[PWC]])-FCAP),0)</f>
        <v>#NAME?</v>
      </c>
      <c r="AD1668" s="13" t="e">
        <f ca="1">IF(CalcTable[[#This Row],[PWC]]&gt;SAT,CalcTable[[#This Row],[PWC]]-SAT,0)</f>
        <v>#NAME?</v>
      </c>
      <c r="AE1668" s="13" t="e">
        <f ca="1">CalcTable[[#This Row],[PWC]]-CalcTable[[#This Row],[PercAmt]]-CalcTable[[#This Row],[Runoff]]</f>
        <v>#NAME?</v>
      </c>
      <c r="AF1668" s="13" t="e">
        <f ca="1">CalcTable[[#This Row],[IrrAmt]]/1000*CUR_IRR_AREA*10000/IRR_EFF</f>
        <v>#NAME?</v>
      </c>
      <c r="AG1668" s="147"/>
      <c r="AH1668" s="13"/>
      <c r="AI1668" s="50">
        <v>1.6490684365401336</v>
      </c>
      <c r="AJ1668" s="50">
        <v>1.9448605252331732</v>
      </c>
      <c r="AK1668" s="50">
        <v>0</v>
      </c>
      <c r="AL1668" s="50">
        <v>0</v>
      </c>
      <c r="AM1668" s="50"/>
      <c r="AN1668" s="50"/>
      <c r="AO1668" s="50"/>
      <c r="AP1668" s="50"/>
      <c r="AQ1668" s="50"/>
      <c r="AR1668" s="50"/>
      <c r="AS1668" s="50"/>
      <c r="AT1668" s="50"/>
      <c r="AU1668" s="50"/>
      <c r="AV1668" s="50"/>
      <c r="AW1668" s="50"/>
      <c r="AX1668" s="50">
        <f t="shared" si="527"/>
        <v>3.5939289617733068</v>
      </c>
      <c r="AY1668" s="50"/>
      <c r="AZ1668" s="50">
        <f t="shared" si="517"/>
        <v>81.235579142761708</v>
      </c>
      <c r="BA1668" s="50">
        <f t="shared" si="518"/>
        <v>131.34615028771441</v>
      </c>
      <c r="BB1668" s="50">
        <f t="shared" si="519"/>
        <v>135.91108314156395</v>
      </c>
      <c r="BC1668" s="17">
        <f t="shared" si="520"/>
        <v>19708</v>
      </c>
      <c r="BD1668" s="50">
        <f t="shared" si="521"/>
        <v>3.5939289617733068</v>
      </c>
      <c r="BE1668" s="50">
        <f t="shared" si="522"/>
        <v>81.235579142761708</v>
      </c>
      <c r="BF1668" s="50">
        <f t="shared" si="528"/>
        <v>132.87554672045829</v>
      </c>
      <c r="BG1668" s="50"/>
      <c r="BH1668" s="17">
        <f t="shared" si="523"/>
        <v>0</v>
      </c>
      <c r="BI1668" s="17">
        <f t="shared" si="531"/>
        <v>1668</v>
      </c>
      <c r="BJ1668" s="17">
        <f t="shared" si="529"/>
        <v>1668</v>
      </c>
      <c r="BK1668" s="150">
        <f t="shared" si="530"/>
        <v>25807</v>
      </c>
      <c r="BL1668" s="50" t="e">
        <f t="shared" ca="1" si="524"/>
        <v>#NAME?</v>
      </c>
      <c r="BM1668" s="50" t="e">
        <f t="shared" ca="1" si="525"/>
        <v>#NAME?</v>
      </c>
      <c r="BN1668" s="50" t="e">
        <f t="shared" ca="1" si="526"/>
        <v>#NAME?</v>
      </c>
    </row>
    <row r="1669" spans="1:66" x14ac:dyDescent="0.35">
      <c r="A1669" s="48">
        <v>25808</v>
      </c>
      <c r="B1669" s="17">
        <v>1970</v>
      </c>
      <c r="C1669" s="17">
        <v>8</v>
      </c>
      <c r="D1669" s="17">
        <v>240</v>
      </c>
      <c r="E1669" s="17">
        <v>28</v>
      </c>
      <c r="F1669" s="17">
        <v>6</v>
      </c>
      <c r="G1669" s="50">
        <v>6.1</v>
      </c>
      <c r="H1669" s="32">
        <v>3.2326054293614366</v>
      </c>
      <c r="I1669" s="50">
        <v>11.833333333333334</v>
      </c>
      <c r="J1669" s="13">
        <v>0.3</v>
      </c>
      <c r="K1669" s="13">
        <f t="shared" si="512"/>
        <v>0.3</v>
      </c>
      <c r="L1669" s="13">
        <f t="shared" si="513"/>
        <v>0</v>
      </c>
      <c r="M1669" s="13" t="e">
        <f ca="1">CalcTable[[#This Row],[IWC]]-AE1668</f>
        <v>#NAME?</v>
      </c>
      <c r="N1669" s="13" t="e">
        <f ca="1">IF(CalcTable[[#This Row],[Day of Year]]&lt;123,FCAP,AE1668)</f>
        <v>#NAME?</v>
      </c>
      <c r="O1669" s="17" t="e">
        <f ca="1">IF(IRR_DRIP,5,COUNTIF('IDET Wind Values'!C1653:G1653,"&lt;="&amp;IRR_MAXWIND))</f>
        <v>#NAME?</v>
      </c>
      <c r="P1669" s="13" t="e">
        <f ca="1">CalcTable[[#This Row],[ET_o]]*KL</f>
        <v>#NAME?</v>
      </c>
      <c r="Q1669" s="13" t="e">
        <f ca="1">IF(WILTPT&lt;=0,1,MAX(0,MIN(1,(CalcTable[[#This Row],[IWC]]-WILTPT)/(MAD-WILTPT))))</f>
        <v>#NAME?</v>
      </c>
      <c r="R1669" s="13" t="e">
        <f ca="1">CalcTable[[#This Row],[ETMult]]*CalcTable[[#This Row],[ETb]]</f>
        <v>#NAME?</v>
      </c>
      <c r="S1669" s="13" t="b">
        <f>INDEX(IRR_LIST,CalcTable[[#This Row],[Day of Week]]+1)</f>
        <v>0</v>
      </c>
      <c r="T1669" s="13">
        <f t="shared" ca="1" si="514"/>
        <v>2.6</v>
      </c>
      <c r="U1669" s="13" t="b">
        <f ca="1">IF(CalcTable[[#This Row],[IrrPrecip]]&gt;=IC_MM,FALSE,TRUE)</f>
        <v>1</v>
      </c>
      <c r="V1669" s="13" t="b">
        <f t="shared" si="515"/>
        <v>1</v>
      </c>
      <c r="W1669" s="13" t="e">
        <f ca="1">IF(AND(IRR_DRIP=FALSE,CalcTable[[#This Row],[IrrHours]]&lt;=0),FALSE,TRUE)</f>
        <v>#NAME?</v>
      </c>
      <c r="X1669" s="13" t="e">
        <f ca="1">AND(CalcTable[[#This Row],[IrrDay]],CalcTable[[#This Row],[IrrRain]],CalcTable[[#This Row],[IrrWarm]],CalcTable[[#This Row],[IrrWindy]])</f>
        <v>#NAME?</v>
      </c>
      <c r="Y1669" s="13" t="e">
        <f t="shared" ca="1" si="516"/>
        <v>#NAME?</v>
      </c>
      <c r="Z1669" s="13" t="e">
        <f ca="1">CalcTable[[#This Row],[IrrHours]]/5</f>
        <v>#NAME?</v>
      </c>
      <c r="AA1669" s="13" t="e">
        <f ca="1">IF(CalcTable[[#This Row],[IrrFlag]]=FALSE,0,MAX(0,CalcTable[[#This Row],[VolRednWind]]*(FCAP*IRR_TARGET-CalcTable[[#This Row],[IWC]])))</f>
        <v>#NAME?</v>
      </c>
      <c r="AB1669" s="13" t="e">
        <f ca="1">CalcTable[[#This Row],[IWC]]+CalcTable[[#This Row],[Eff Precip]]+CalcTable[[#This Row],[IrrAmt]]-CalcTable[[#This Row],[AET]]</f>
        <v>#NAME?</v>
      </c>
      <c r="AC1669" s="13" t="e">
        <f ca="1">IF(CalcTable[[#This Row],[PWC]]&gt;FCAP,MIN(24*PERC,MIN(SAT,CalcTable[[#This Row],[PWC]])-FCAP),0)</f>
        <v>#NAME?</v>
      </c>
      <c r="AD1669" s="13" t="e">
        <f ca="1">IF(CalcTable[[#This Row],[PWC]]&gt;SAT,CalcTable[[#This Row],[PWC]]-SAT,0)</f>
        <v>#NAME?</v>
      </c>
      <c r="AE1669" s="13" t="e">
        <f ca="1">CalcTable[[#This Row],[PWC]]-CalcTable[[#This Row],[PercAmt]]-CalcTable[[#This Row],[Runoff]]</f>
        <v>#NAME?</v>
      </c>
      <c r="AF1669" s="13" t="e">
        <f ca="1">CalcTable[[#This Row],[IrrAmt]]/1000*CUR_IRR_AREA*10000/IRR_EFF</f>
        <v>#NAME?</v>
      </c>
      <c r="AG1669" s="147"/>
      <c r="AH1669" s="13"/>
      <c r="AI1669" s="50">
        <v>0</v>
      </c>
      <c r="AJ1669" s="50">
        <v>0</v>
      </c>
      <c r="AK1669" s="50">
        <v>0</v>
      </c>
      <c r="AL1669" s="50">
        <v>4.5266216666450063</v>
      </c>
      <c r="AM1669" s="50"/>
      <c r="AN1669" s="50"/>
      <c r="AO1669" s="50"/>
      <c r="AP1669" s="50"/>
      <c r="AQ1669" s="50"/>
      <c r="AR1669" s="50"/>
      <c r="AS1669" s="50"/>
      <c r="AT1669" s="50"/>
      <c r="AU1669" s="50"/>
      <c r="AV1669" s="50"/>
      <c r="AW1669" s="50"/>
      <c r="AX1669" s="50">
        <f t="shared" si="527"/>
        <v>4.5266216666450063</v>
      </c>
      <c r="AY1669" s="50"/>
      <c r="AZ1669" s="50">
        <f t="shared" si="517"/>
        <v>132.78090222158687</v>
      </c>
      <c r="BA1669" s="50">
        <f t="shared" si="518"/>
        <v>204.44043675387186</v>
      </c>
      <c r="BB1669" s="50">
        <f t="shared" si="519"/>
        <v>210.76333685966171</v>
      </c>
      <c r="BC1669" s="17">
        <f t="shared" si="520"/>
        <v>19708</v>
      </c>
      <c r="BD1669" s="50">
        <f t="shared" si="521"/>
        <v>4.5266216666450063</v>
      </c>
      <c r="BE1669" s="50">
        <f t="shared" si="522"/>
        <v>132.78090222158687</v>
      </c>
      <c r="BF1669" s="50">
        <f t="shared" si="528"/>
        <v>217.1872861978745</v>
      </c>
      <c r="BG1669" s="50"/>
      <c r="BH1669" s="17">
        <f t="shared" si="523"/>
        <v>0</v>
      </c>
      <c r="BI1669" s="17">
        <f t="shared" si="531"/>
        <v>1669</v>
      </c>
      <c r="BJ1669" s="17">
        <f t="shared" si="529"/>
        <v>1669</v>
      </c>
      <c r="BK1669" s="150">
        <f t="shared" si="530"/>
        <v>25808</v>
      </c>
      <c r="BL1669" s="50" t="e">
        <f t="shared" ca="1" si="524"/>
        <v>#NAME?</v>
      </c>
      <c r="BM1669" s="50" t="e">
        <f t="shared" ca="1" si="525"/>
        <v>#NAME?</v>
      </c>
      <c r="BN1669" s="50" t="e">
        <f t="shared" ca="1" si="526"/>
        <v>#NAME?</v>
      </c>
    </row>
    <row r="1670" spans="1:66" x14ac:dyDescent="0.35">
      <c r="A1670" s="48">
        <v>25809</v>
      </c>
      <c r="B1670" s="17">
        <v>1970</v>
      </c>
      <c r="C1670" s="17">
        <v>8</v>
      </c>
      <c r="D1670" s="17">
        <v>241</v>
      </c>
      <c r="E1670" s="17">
        <v>29</v>
      </c>
      <c r="F1670" s="17">
        <v>7</v>
      </c>
      <c r="G1670" s="50">
        <v>6.7</v>
      </c>
      <c r="H1670" s="32">
        <v>2.5762230433544562</v>
      </c>
      <c r="I1670" s="50">
        <v>26.166666666666668</v>
      </c>
      <c r="J1670" s="13">
        <v>0.3</v>
      </c>
      <c r="K1670" s="13">
        <f t="shared" si="512"/>
        <v>0.3</v>
      </c>
      <c r="L1670" s="13">
        <f t="shared" si="513"/>
        <v>0</v>
      </c>
      <c r="M1670" s="13" t="e">
        <f ca="1">CalcTable[[#This Row],[IWC]]-AE1669</f>
        <v>#NAME?</v>
      </c>
      <c r="N1670" s="13" t="e">
        <f ca="1">IF(CalcTable[[#This Row],[Day of Year]]&lt;123,FCAP,AE1669)</f>
        <v>#NAME?</v>
      </c>
      <c r="O1670" s="17" t="e">
        <f ca="1">IF(IRR_DRIP,5,COUNTIF('IDET Wind Values'!C1654:G1654,"&lt;="&amp;IRR_MAXWIND))</f>
        <v>#NAME?</v>
      </c>
      <c r="P1670" s="13" t="e">
        <f ca="1">CalcTable[[#This Row],[ET_o]]*KL</f>
        <v>#NAME?</v>
      </c>
      <c r="Q1670" s="13" t="e">
        <f ca="1">IF(WILTPT&lt;=0,1,MAX(0,MIN(1,(CalcTable[[#This Row],[IWC]]-WILTPT)/(MAD-WILTPT))))</f>
        <v>#NAME?</v>
      </c>
      <c r="R1670" s="13" t="e">
        <f ca="1">CalcTable[[#This Row],[ETMult]]*CalcTable[[#This Row],[ETb]]</f>
        <v>#NAME?</v>
      </c>
      <c r="S1670" s="13" t="b">
        <f>INDEX(IRR_LIST,CalcTable[[#This Row],[Day of Week]]+1)</f>
        <v>0</v>
      </c>
      <c r="T1670" s="13">
        <f t="shared" ca="1" si="514"/>
        <v>0.3</v>
      </c>
      <c r="U1670" s="13" t="b">
        <f ca="1">IF(CalcTable[[#This Row],[IrrPrecip]]&gt;=IC_MM,FALSE,TRUE)</f>
        <v>1</v>
      </c>
      <c r="V1670" s="13" t="b">
        <f t="shared" si="515"/>
        <v>1</v>
      </c>
      <c r="W1670" s="13" t="e">
        <f ca="1">IF(AND(IRR_DRIP=FALSE,CalcTable[[#This Row],[IrrHours]]&lt;=0),FALSE,TRUE)</f>
        <v>#NAME?</v>
      </c>
      <c r="X1670" s="13" t="e">
        <f ca="1">AND(CalcTable[[#This Row],[IrrDay]],CalcTable[[#This Row],[IrrRain]],CalcTable[[#This Row],[IrrWarm]],CalcTable[[#This Row],[IrrWindy]])</f>
        <v>#NAME?</v>
      </c>
      <c r="Y1670" s="13" t="e">
        <f t="shared" ca="1" si="516"/>
        <v>#NAME?</v>
      </c>
      <c r="Z1670" s="13" t="e">
        <f ca="1">CalcTable[[#This Row],[IrrHours]]/5</f>
        <v>#NAME?</v>
      </c>
      <c r="AA1670" s="13" t="e">
        <f ca="1">IF(CalcTable[[#This Row],[IrrFlag]]=FALSE,0,MAX(0,CalcTable[[#This Row],[VolRednWind]]*(FCAP*IRR_TARGET-CalcTable[[#This Row],[IWC]])))</f>
        <v>#NAME?</v>
      </c>
      <c r="AB1670" s="13" t="e">
        <f ca="1">CalcTable[[#This Row],[IWC]]+CalcTable[[#This Row],[Eff Precip]]+CalcTable[[#This Row],[IrrAmt]]-CalcTable[[#This Row],[AET]]</f>
        <v>#NAME?</v>
      </c>
      <c r="AC1670" s="13" t="e">
        <f ca="1">IF(CalcTable[[#This Row],[PWC]]&gt;FCAP,MIN(24*PERC,MIN(SAT,CalcTable[[#This Row],[PWC]])-FCAP),0)</f>
        <v>#NAME?</v>
      </c>
      <c r="AD1670" s="13" t="e">
        <f ca="1">IF(CalcTable[[#This Row],[PWC]]&gt;SAT,CalcTable[[#This Row],[PWC]]-SAT,0)</f>
        <v>#NAME?</v>
      </c>
      <c r="AE1670" s="13" t="e">
        <f ca="1">CalcTable[[#This Row],[PWC]]-CalcTable[[#This Row],[PercAmt]]-CalcTable[[#This Row],[Runoff]]</f>
        <v>#NAME?</v>
      </c>
      <c r="AF1670" s="13" t="e">
        <f ca="1">CalcTable[[#This Row],[IrrAmt]]/1000*CUR_IRR_AREA*10000/IRR_EFF</f>
        <v>#NAME?</v>
      </c>
      <c r="AG1670" s="147"/>
      <c r="AH1670" s="13"/>
      <c r="AI1670" s="50">
        <v>0</v>
      </c>
      <c r="AJ1670" s="50">
        <v>0</v>
      </c>
      <c r="AK1670" s="50">
        <v>1.7383040349370766</v>
      </c>
      <c r="AL1670" s="50">
        <v>0</v>
      </c>
      <c r="AM1670" s="50"/>
      <c r="AN1670" s="50"/>
      <c r="AO1670" s="50"/>
      <c r="AP1670" s="50"/>
      <c r="AQ1670" s="50"/>
      <c r="AR1670" s="50"/>
      <c r="AS1670" s="50"/>
      <c r="AT1670" s="50"/>
      <c r="AU1670" s="50"/>
      <c r="AV1670" s="50"/>
      <c r="AW1670" s="50"/>
      <c r="AX1670" s="50">
        <f t="shared" si="527"/>
        <v>1.7383040349370766</v>
      </c>
      <c r="AY1670" s="50"/>
      <c r="AZ1670" s="50">
        <f t="shared" si="517"/>
        <v>25.495125845743793</v>
      </c>
      <c r="BA1670" s="50">
        <f t="shared" si="518"/>
        <v>39.254400111700754</v>
      </c>
      <c r="BB1670" s="50">
        <f t="shared" si="519"/>
        <v>40.468453723402853</v>
      </c>
      <c r="BC1670" s="17">
        <f t="shared" si="520"/>
        <v>19708</v>
      </c>
      <c r="BD1670" s="50">
        <f t="shared" si="521"/>
        <v>1.7383040349370766</v>
      </c>
      <c r="BE1670" s="50">
        <f t="shared" si="522"/>
        <v>25.495125845743793</v>
      </c>
      <c r="BF1670" s="50">
        <f t="shared" si="528"/>
        <v>41.701909695339985</v>
      </c>
      <c r="BG1670" s="50"/>
      <c r="BH1670" s="17">
        <f t="shared" si="523"/>
        <v>0</v>
      </c>
      <c r="BI1670" s="17">
        <f t="shared" si="531"/>
        <v>1670</v>
      </c>
      <c r="BJ1670" s="17">
        <f t="shared" si="529"/>
        <v>1670</v>
      </c>
      <c r="BK1670" s="150">
        <f t="shared" si="530"/>
        <v>25809</v>
      </c>
      <c r="BL1670" s="50" t="e">
        <f t="shared" ca="1" si="524"/>
        <v>#NAME?</v>
      </c>
      <c r="BM1670" s="50" t="e">
        <f t="shared" ca="1" si="525"/>
        <v>#NAME?</v>
      </c>
      <c r="BN1670" s="50" t="e">
        <f t="shared" ca="1" si="526"/>
        <v>#NAME?</v>
      </c>
    </row>
    <row r="1671" spans="1:66" x14ac:dyDescent="0.35">
      <c r="A1671" s="48">
        <v>25810</v>
      </c>
      <c r="B1671" s="17">
        <v>1970</v>
      </c>
      <c r="C1671" s="17">
        <v>8</v>
      </c>
      <c r="D1671" s="17">
        <v>242</v>
      </c>
      <c r="E1671" s="17">
        <v>30</v>
      </c>
      <c r="F1671" s="17">
        <v>1</v>
      </c>
      <c r="G1671" s="50">
        <v>5</v>
      </c>
      <c r="H1671" s="32">
        <v>3.9395147366978343</v>
      </c>
      <c r="I1671" s="50">
        <v>12.333333333333334</v>
      </c>
      <c r="J1671" s="13">
        <v>0</v>
      </c>
      <c r="K1671" s="13">
        <f t="shared" si="512"/>
        <v>0</v>
      </c>
      <c r="L1671" s="13">
        <f t="shared" si="513"/>
        <v>0</v>
      </c>
      <c r="M1671" s="13" t="e">
        <f ca="1">CalcTable[[#This Row],[IWC]]-AE1670</f>
        <v>#NAME?</v>
      </c>
      <c r="N1671" s="13" t="e">
        <f ca="1">IF(CalcTable[[#This Row],[Day of Year]]&lt;123,FCAP,AE1670)</f>
        <v>#NAME?</v>
      </c>
      <c r="O1671" s="17" t="e">
        <f ca="1">IF(IRR_DRIP,5,COUNTIF('IDET Wind Values'!C1655:G1655,"&lt;="&amp;IRR_MAXWIND))</f>
        <v>#NAME?</v>
      </c>
      <c r="P1671" s="13" t="e">
        <f ca="1">CalcTable[[#This Row],[ET_o]]*KL</f>
        <v>#NAME?</v>
      </c>
      <c r="Q1671" s="13" t="e">
        <f ca="1">IF(WILTPT&lt;=0,1,MAX(0,MIN(1,(CalcTable[[#This Row],[IWC]]-WILTPT)/(MAD-WILTPT))))</f>
        <v>#NAME?</v>
      </c>
      <c r="R1671" s="13" t="e">
        <f ca="1">CalcTable[[#This Row],[ETMult]]*CalcTable[[#This Row],[ETb]]</f>
        <v>#NAME?</v>
      </c>
      <c r="S1671" s="13" t="b">
        <f>INDEX(IRR_LIST,CalcTable[[#This Row],[Day of Week]]+1)</f>
        <v>1</v>
      </c>
      <c r="T1671" s="13">
        <f t="shared" ca="1" si="514"/>
        <v>0.6</v>
      </c>
      <c r="U1671" s="13" t="b">
        <f ca="1">IF(CalcTable[[#This Row],[IrrPrecip]]&gt;=IC_MM,FALSE,TRUE)</f>
        <v>1</v>
      </c>
      <c r="V1671" s="13" t="b">
        <f t="shared" si="515"/>
        <v>1</v>
      </c>
      <c r="W1671" s="13" t="e">
        <f ca="1">IF(AND(IRR_DRIP=FALSE,CalcTable[[#This Row],[IrrHours]]&lt;=0),FALSE,TRUE)</f>
        <v>#NAME?</v>
      </c>
      <c r="X1671" s="13" t="e">
        <f ca="1">AND(CalcTable[[#This Row],[IrrDay]],CalcTable[[#This Row],[IrrRain]],CalcTable[[#This Row],[IrrWarm]],CalcTable[[#This Row],[IrrWindy]])</f>
        <v>#NAME?</v>
      </c>
      <c r="Y1671" s="13" t="e">
        <f t="shared" ca="1" si="516"/>
        <v>#NAME?</v>
      </c>
      <c r="Z1671" s="13" t="e">
        <f ca="1">CalcTable[[#This Row],[IrrHours]]/5</f>
        <v>#NAME?</v>
      </c>
      <c r="AA1671" s="13" t="e">
        <f ca="1">IF(CalcTable[[#This Row],[IrrFlag]]=FALSE,0,MAX(0,CalcTable[[#This Row],[VolRednWind]]*(FCAP*IRR_TARGET-CalcTable[[#This Row],[IWC]])))</f>
        <v>#NAME?</v>
      </c>
      <c r="AB1671" s="13" t="e">
        <f ca="1">CalcTable[[#This Row],[IWC]]+CalcTable[[#This Row],[Eff Precip]]+CalcTable[[#This Row],[IrrAmt]]-CalcTable[[#This Row],[AET]]</f>
        <v>#NAME?</v>
      </c>
      <c r="AC1671" s="13" t="e">
        <f ca="1">IF(CalcTable[[#This Row],[PWC]]&gt;FCAP,MIN(24*PERC,MIN(SAT,CalcTable[[#This Row],[PWC]])-FCAP),0)</f>
        <v>#NAME?</v>
      </c>
      <c r="AD1671" s="13" t="e">
        <f ca="1">IF(CalcTable[[#This Row],[PWC]]&gt;SAT,CalcTable[[#This Row],[PWC]]-SAT,0)</f>
        <v>#NAME?</v>
      </c>
      <c r="AE1671" s="13" t="e">
        <f ca="1">CalcTable[[#This Row],[PWC]]-CalcTable[[#This Row],[PercAmt]]-CalcTable[[#This Row],[Runoff]]</f>
        <v>#NAME?</v>
      </c>
      <c r="AF1671" s="13" t="e">
        <f ca="1">CalcTable[[#This Row],[IrrAmt]]/1000*CUR_IRR_AREA*10000/IRR_EFF</f>
        <v>#NAME?</v>
      </c>
      <c r="AG1671" s="147"/>
      <c r="AH1671" s="13"/>
      <c r="AI1671" s="50">
        <v>13.157876411213845</v>
      </c>
      <c r="AJ1671" s="50">
        <v>14.704958698472922</v>
      </c>
      <c r="AK1671" s="50">
        <v>0</v>
      </c>
      <c r="AL1671" s="50">
        <v>0</v>
      </c>
      <c r="AM1671" s="50"/>
      <c r="AN1671" s="50"/>
      <c r="AO1671" s="50"/>
      <c r="AP1671" s="50"/>
      <c r="AQ1671" s="50"/>
      <c r="AR1671" s="50"/>
      <c r="AS1671" s="50"/>
      <c r="AT1671" s="50"/>
      <c r="AU1671" s="50"/>
      <c r="AV1671" s="50"/>
      <c r="AW1671" s="50"/>
      <c r="AX1671" s="50">
        <f t="shared" si="527"/>
        <v>27.862835109686767</v>
      </c>
      <c r="AY1671" s="50"/>
      <c r="AZ1671" s="50">
        <f t="shared" si="517"/>
        <v>624.32764251967546</v>
      </c>
      <c r="BA1671" s="50">
        <f t="shared" si="518"/>
        <v>1008.6669696963118</v>
      </c>
      <c r="BB1671" s="50">
        <f t="shared" si="519"/>
        <v>1043.6635907095224</v>
      </c>
      <c r="BC1671" s="17">
        <f t="shared" si="520"/>
        <v>19708</v>
      </c>
      <c r="BD1671" s="50">
        <f t="shared" si="521"/>
        <v>27.862835109686767</v>
      </c>
      <c r="BE1671" s="50">
        <f t="shared" si="522"/>
        <v>624.32764251967546</v>
      </c>
      <c r="BF1671" s="50">
        <f t="shared" si="528"/>
        <v>1021.2012729878898</v>
      </c>
      <c r="BG1671" s="50"/>
      <c r="BH1671" s="17">
        <f t="shared" si="523"/>
        <v>0</v>
      </c>
      <c r="BI1671" s="17">
        <f t="shared" si="531"/>
        <v>1671</v>
      </c>
      <c r="BJ1671" s="17">
        <f t="shared" si="529"/>
        <v>1671</v>
      </c>
      <c r="BK1671" s="150">
        <f t="shared" si="530"/>
        <v>25810</v>
      </c>
      <c r="BL1671" s="50" t="e">
        <f t="shared" ca="1" si="524"/>
        <v>#NAME?</v>
      </c>
      <c r="BM1671" s="50" t="e">
        <f t="shared" ca="1" si="525"/>
        <v>#NAME?</v>
      </c>
      <c r="BN1671" s="50" t="e">
        <f t="shared" ca="1" si="526"/>
        <v>#NAME?</v>
      </c>
    </row>
    <row r="1672" spans="1:66" x14ac:dyDescent="0.35">
      <c r="A1672" s="48">
        <v>25811</v>
      </c>
      <c r="B1672" s="17">
        <v>1970</v>
      </c>
      <c r="C1672" s="17">
        <v>8</v>
      </c>
      <c r="D1672" s="17">
        <v>243</v>
      </c>
      <c r="E1672" s="17">
        <v>31</v>
      </c>
      <c r="F1672" s="17">
        <v>2</v>
      </c>
      <c r="G1672" s="50">
        <v>7.2</v>
      </c>
      <c r="H1672" s="32">
        <v>5.0392683036721317</v>
      </c>
      <c r="I1672" s="50">
        <v>2.8333333333333335</v>
      </c>
      <c r="J1672" s="13">
        <v>0</v>
      </c>
      <c r="K1672" s="13">
        <f t="shared" si="512"/>
        <v>0</v>
      </c>
      <c r="L1672" s="13">
        <f t="shared" si="513"/>
        <v>0</v>
      </c>
      <c r="M1672" s="13" t="e">
        <f ca="1">CalcTable[[#This Row],[IWC]]-AE1671</f>
        <v>#NAME?</v>
      </c>
      <c r="N1672" s="13" t="e">
        <f ca="1">IF(CalcTable[[#This Row],[Day of Year]]&lt;123,FCAP,AE1671)</f>
        <v>#NAME?</v>
      </c>
      <c r="O1672" s="17" t="e">
        <f ca="1">IF(IRR_DRIP,5,COUNTIF('IDET Wind Values'!C1656:G1656,"&lt;="&amp;IRR_MAXWIND))</f>
        <v>#NAME?</v>
      </c>
      <c r="P1672" s="13" t="e">
        <f ca="1">CalcTable[[#This Row],[ET_o]]*KL</f>
        <v>#NAME?</v>
      </c>
      <c r="Q1672" s="13" t="e">
        <f ca="1">IF(WILTPT&lt;=0,1,MAX(0,MIN(1,(CalcTable[[#This Row],[IWC]]-WILTPT)/(MAD-WILTPT))))</f>
        <v>#NAME?</v>
      </c>
      <c r="R1672" s="13" t="e">
        <f ca="1">CalcTable[[#This Row],[ETMult]]*CalcTable[[#This Row],[ETb]]</f>
        <v>#NAME?</v>
      </c>
      <c r="S1672" s="13" t="b">
        <f>INDEX(IRR_LIST,CalcTable[[#This Row],[Day of Week]]+1)</f>
        <v>0</v>
      </c>
      <c r="T1672" s="13">
        <f t="shared" ca="1" si="514"/>
        <v>0.3</v>
      </c>
      <c r="U1672" s="13" t="b">
        <f ca="1">IF(CalcTable[[#This Row],[IrrPrecip]]&gt;=IC_MM,FALSE,TRUE)</f>
        <v>1</v>
      </c>
      <c r="V1672" s="13" t="b">
        <f t="shared" si="515"/>
        <v>1</v>
      </c>
      <c r="W1672" s="13" t="e">
        <f ca="1">IF(AND(IRR_DRIP=FALSE,CalcTable[[#This Row],[IrrHours]]&lt;=0),FALSE,TRUE)</f>
        <v>#NAME?</v>
      </c>
      <c r="X1672" s="13" t="e">
        <f ca="1">AND(CalcTable[[#This Row],[IrrDay]],CalcTable[[#This Row],[IrrRain]],CalcTable[[#This Row],[IrrWarm]],CalcTable[[#This Row],[IrrWindy]])</f>
        <v>#NAME?</v>
      </c>
      <c r="Y1672" s="13" t="e">
        <f t="shared" ca="1" si="516"/>
        <v>#NAME?</v>
      </c>
      <c r="Z1672" s="13" t="e">
        <f ca="1">CalcTable[[#This Row],[IrrHours]]/5</f>
        <v>#NAME?</v>
      </c>
      <c r="AA1672" s="13" t="e">
        <f ca="1">IF(CalcTable[[#This Row],[IrrFlag]]=FALSE,0,MAX(0,CalcTable[[#This Row],[VolRednWind]]*(FCAP*IRR_TARGET-CalcTable[[#This Row],[IWC]])))</f>
        <v>#NAME?</v>
      </c>
      <c r="AB1672" s="13" t="e">
        <f ca="1">CalcTable[[#This Row],[IWC]]+CalcTable[[#This Row],[Eff Precip]]+CalcTable[[#This Row],[IrrAmt]]-CalcTable[[#This Row],[AET]]</f>
        <v>#NAME?</v>
      </c>
      <c r="AC1672" s="13" t="e">
        <f ca="1">IF(CalcTable[[#This Row],[PWC]]&gt;FCAP,MIN(24*PERC,MIN(SAT,CalcTable[[#This Row],[PWC]])-FCAP),0)</f>
        <v>#NAME?</v>
      </c>
      <c r="AD1672" s="13" t="e">
        <f ca="1">IF(CalcTable[[#This Row],[PWC]]&gt;SAT,CalcTable[[#This Row],[PWC]]-SAT,0)</f>
        <v>#NAME?</v>
      </c>
      <c r="AE1672" s="13" t="e">
        <f ca="1">CalcTable[[#This Row],[PWC]]-CalcTable[[#This Row],[PercAmt]]-CalcTable[[#This Row],[Runoff]]</f>
        <v>#NAME?</v>
      </c>
      <c r="AF1672" s="13" t="e">
        <f ca="1">CalcTable[[#This Row],[IrrAmt]]/1000*CUR_IRR_AREA*10000/IRR_EFF</f>
        <v>#NAME?</v>
      </c>
      <c r="AG1672" s="147"/>
      <c r="AH1672" s="13"/>
      <c r="AI1672" s="50">
        <v>0</v>
      </c>
      <c r="AJ1672" s="50">
        <v>0</v>
      </c>
      <c r="AK1672" s="50">
        <v>0</v>
      </c>
      <c r="AL1672" s="50">
        <v>5.8636557790287611</v>
      </c>
      <c r="AM1672" s="50"/>
      <c r="AN1672" s="50"/>
      <c r="AO1672" s="50"/>
      <c r="AP1672" s="50"/>
      <c r="AQ1672" s="50"/>
      <c r="AR1672" s="50"/>
      <c r="AS1672" s="50"/>
      <c r="AT1672" s="50"/>
      <c r="AU1672" s="50"/>
      <c r="AV1672" s="50"/>
      <c r="AW1672" s="50"/>
      <c r="AX1672" s="50">
        <f t="shared" si="527"/>
        <v>5.8636557790287611</v>
      </c>
      <c r="AY1672" s="50"/>
      <c r="AZ1672" s="50">
        <f t="shared" si="517"/>
        <v>172.000569518177</v>
      </c>
      <c r="BA1672" s="50">
        <f t="shared" si="518"/>
        <v>264.82627370259002</v>
      </c>
      <c r="BB1672" s="50">
        <f t="shared" si="519"/>
        <v>273.01677701297939</v>
      </c>
      <c r="BC1672" s="17">
        <f t="shared" si="520"/>
        <v>19708</v>
      </c>
      <c r="BD1672" s="50">
        <f t="shared" si="521"/>
        <v>5.8636557790287611</v>
      </c>
      <c r="BE1672" s="50">
        <f t="shared" si="522"/>
        <v>172.000569518177</v>
      </c>
      <c r="BF1672" s="50">
        <f t="shared" si="528"/>
        <v>281.33817659862615</v>
      </c>
      <c r="BG1672" s="50"/>
      <c r="BH1672" s="17">
        <f t="shared" si="523"/>
        <v>0</v>
      </c>
      <c r="BI1672" s="17">
        <f t="shared" si="531"/>
        <v>1672</v>
      </c>
      <c r="BJ1672" s="17">
        <f t="shared" si="529"/>
        <v>1672</v>
      </c>
      <c r="BK1672" s="150">
        <f t="shared" si="530"/>
        <v>25811</v>
      </c>
      <c r="BL1672" s="50" t="e">
        <f t="shared" ca="1" si="524"/>
        <v>#NAME?</v>
      </c>
      <c r="BM1672" s="50" t="e">
        <f t="shared" ca="1" si="525"/>
        <v>#NAME?</v>
      </c>
      <c r="BN1672" s="50" t="e">
        <f t="shared" ca="1" si="526"/>
        <v>#NAME?</v>
      </c>
    </row>
    <row r="1673" spans="1:66" x14ac:dyDescent="0.35">
      <c r="A1673" s="48">
        <v>25812</v>
      </c>
      <c r="B1673" s="17">
        <v>1970</v>
      </c>
      <c r="C1673" s="17">
        <v>9</v>
      </c>
      <c r="D1673" s="17">
        <v>244</v>
      </c>
      <c r="E1673" s="17">
        <v>1</v>
      </c>
      <c r="F1673" s="17">
        <v>3</v>
      </c>
      <c r="G1673" s="50">
        <v>11.7</v>
      </c>
      <c r="H1673" s="32">
        <v>3.4192527439493254</v>
      </c>
      <c r="I1673" s="50">
        <v>15.333333333333334</v>
      </c>
      <c r="J1673" s="13">
        <v>5.4</v>
      </c>
      <c r="K1673" s="13">
        <f t="shared" si="512"/>
        <v>5.4</v>
      </c>
      <c r="L1673" s="13">
        <f t="shared" si="513"/>
        <v>0.30000000000000027</v>
      </c>
      <c r="M1673" s="13" t="e">
        <f ca="1">CalcTable[[#This Row],[IWC]]-AE1672</f>
        <v>#NAME?</v>
      </c>
      <c r="N1673" s="13" t="e">
        <f ca="1">IF(CalcTable[[#This Row],[Day of Year]]&lt;123,FCAP,AE1672)</f>
        <v>#NAME?</v>
      </c>
      <c r="O1673" s="17" t="e">
        <f ca="1">IF(IRR_DRIP,5,COUNTIF('IDET Wind Values'!C1657:G1657,"&lt;="&amp;IRR_MAXWIND))</f>
        <v>#NAME?</v>
      </c>
      <c r="P1673" s="13" t="e">
        <f ca="1">CalcTable[[#This Row],[ET_o]]*KL</f>
        <v>#NAME?</v>
      </c>
      <c r="Q1673" s="13" t="e">
        <f ca="1">IF(WILTPT&lt;=0,1,MAX(0,MIN(1,(CalcTable[[#This Row],[IWC]]-WILTPT)/(MAD-WILTPT))))</f>
        <v>#NAME?</v>
      </c>
      <c r="R1673" s="13" t="e">
        <f ca="1">CalcTable[[#This Row],[ETMult]]*CalcTable[[#This Row],[ETb]]</f>
        <v>#NAME?</v>
      </c>
      <c r="S1673" s="13" t="b">
        <f>INDEX(IRR_LIST,CalcTable[[#This Row],[Day of Week]]+1)</f>
        <v>1</v>
      </c>
      <c r="T1673" s="13">
        <f t="shared" ca="1" si="514"/>
        <v>0</v>
      </c>
      <c r="U1673" s="13" t="b">
        <f ca="1">IF(CalcTable[[#This Row],[IrrPrecip]]&gt;=IC_MM,FALSE,TRUE)</f>
        <v>1</v>
      </c>
      <c r="V1673" s="13" t="b">
        <f t="shared" si="515"/>
        <v>1</v>
      </c>
      <c r="W1673" s="13" t="e">
        <f ca="1">IF(AND(IRR_DRIP=FALSE,CalcTable[[#This Row],[IrrHours]]&lt;=0),FALSE,TRUE)</f>
        <v>#NAME?</v>
      </c>
      <c r="X1673" s="13" t="e">
        <f ca="1">AND(CalcTable[[#This Row],[IrrDay]],CalcTable[[#This Row],[IrrRain]],CalcTable[[#This Row],[IrrWarm]],CalcTable[[#This Row],[IrrWindy]])</f>
        <v>#NAME?</v>
      </c>
      <c r="Y1673" s="13" t="e">
        <f t="shared" ca="1" si="516"/>
        <v>#NAME?</v>
      </c>
      <c r="Z1673" s="13" t="e">
        <f ca="1">CalcTable[[#This Row],[IrrHours]]/5</f>
        <v>#NAME?</v>
      </c>
      <c r="AA1673" s="13" t="e">
        <f ca="1">IF(CalcTable[[#This Row],[IrrFlag]]=FALSE,0,MAX(0,CalcTable[[#This Row],[VolRednWind]]*(FCAP*IRR_TARGET-CalcTable[[#This Row],[IWC]])))</f>
        <v>#NAME?</v>
      </c>
      <c r="AB1673" s="13" t="e">
        <f ca="1">CalcTable[[#This Row],[IWC]]+CalcTable[[#This Row],[Eff Precip]]+CalcTable[[#This Row],[IrrAmt]]-CalcTable[[#This Row],[AET]]</f>
        <v>#NAME?</v>
      </c>
      <c r="AC1673" s="13" t="e">
        <f ca="1">IF(CalcTable[[#This Row],[PWC]]&gt;FCAP,MIN(24*PERC,MIN(SAT,CalcTable[[#This Row],[PWC]])-FCAP),0)</f>
        <v>#NAME?</v>
      </c>
      <c r="AD1673" s="13" t="e">
        <f ca="1">IF(CalcTable[[#This Row],[PWC]]&gt;SAT,CalcTable[[#This Row],[PWC]]-SAT,0)</f>
        <v>#NAME?</v>
      </c>
      <c r="AE1673" s="13" t="e">
        <f ca="1">CalcTable[[#This Row],[PWC]]-CalcTable[[#This Row],[PercAmt]]-CalcTable[[#This Row],[Runoff]]</f>
        <v>#NAME?</v>
      </c>
      <c r="AF1673" s="13" t="e">
        <f ca="1">CalcTable[[#This Row],[IrrAmt]]/1000*CUR_IRR_AREA*10000/IRR_EFF</f>
        <v>#NAME?</v>
      </c>
      <c r="AG1673" s="147"/>
      <c r="AH1673" s="13"/>
      <c r="AI1673" s="50">
        <v>6.9354878125704928</v>
      </c>
      <c r="AJ1673" s="50">
        <v>10.343487812570501</v>
      </c>
      <c r="AK1673" s="50">
        <v>0</v>
      </c>
      <c r="AL1673" s="50">
        <v>0</v>
      </c>
      <c r="AM1673" s="50"/>
      <c r="AN1673" s="50"/>
      <c r="AO1673" s="50"/>
      <c r="AP1673" s="50"/>
      <c r="AQ1673" s="50"/>
      <c r="AR1673" s="50"/>
      <c r="AS1673" s="50"/>
      <c r="AT1673" s="50"/>
      <c r="AU1673" s="50"/>
      <c r="AV1673" s="50"/>
      <c r="AW1673" s="50"/>
      <c r="AX1673" s="50">
        <f t="shared" si="527"/>
        <v>17.278975625140994</v>
      </c>
      <c r="AY1673" s="50"/>
      <c r="AZ1673" s="50">
        <f t="shared" si="517"/>
        <v>405.12946375310196</v>
      </c>
      <c r="BA1673" s="50">
        <f t="shared" si="518"/>
        <v>657.11240734779949</v>
      </c>
      <c r="BB1673" s="50">
        <f t="shared" si="519"/>
        <v>680.1089138737151</v>
      </c>
      <c r="BC1673" s="17">
        <f t="shared" si="520"/>
        <v>19709</v>
      </c>
      <c r="BD1673" s="50">
        <f t="shared" si="521"/>
        <v>17.278975625140994</v>
      </c>
      <c r="BE1673" s="50">
        <f t="shared" si="522"/>
        <v>405.12946375310196</v>
      </c>
      <c r="BF1673" s="50">
        <f t="shared" si="528"/>
        <v>662.66283267528183</v>
      </c>
      <c r="BG1673" s="50"/>
      <c r="BH1673" s="17">
        <f t="shared" si="523"/>
        <v>0</v>
      </c>
      <c r="BI1673" s="17">
        <f t="shared" si="531"/>
        <v>1673</v>
      </c>
      <c r="BJ1673" s="17">
        <f t="shared" si="529"/>
        <v>1673</v>
      </c>
      <c r="BK1673" s="150">
        <f t="shared" si="530"/>
        <v>25812</v>
      </c>
      <c r="BL1673" s="50" t="e">
        <f t="shared" ca="1" si="524"/>
        <v>#NAME?</v>
      </c>
      <c r="BM1673" s="50" t="e">
        <f t="shared" ca="1" si="525"/>
        <v>#NAME?</v>
      </c>
      <c r="BN1673" s="50" t="e">
        <f t="shared" ca="1" si="526"/>
        <v>#NAME?</v>
      </c>
    </row>
    <row r="1674" spans="1:66" x14ac:dyDescent="0.35">
      <c r="A1674" s="48">
        <v>25813</v>
      </c>
      <c r="B1674" s="17">
        <v>1970</v>
      </c>
      <c r="C1674" s="17">
        <v>9</v>
      </c>
      <c r="D1674" s="17">
        <v>245</v>
      </c>
      <c r="E1674" s="17">
        <v>2</v>
      </c>
      <c r="F1674" s="17">
        <v>4</v>
      </c>
      <c r="G1674" s="50">
        <v>6.7</v>
      </c>
      <c r="H1674" s="32">
        <v>2.6675583628745088</v>
      </c>
      <c r="I1674" s="50">
        <v>2.8333333333333335</v>
      </c>
      <c r="J1674" s="13">
        <v>0.8</v>
      </c>
      <c r="K1674" s="13">
        <f t="shared" si="512"/>
        <v>0.8</v>
      </c>
      <c r="L1674" s="13">
        <f t="shared" si="513"/>
        <v>0</v>
      </c>
      <c r="M1674" s="13" t="e">
        <f ca="1">CalcTable[[#This Row],[IWC]]-AE1673</f>
        <v>#NAME?</v>
      </c>
      <c r="N1674" s="13" t="e">
        <f ca="1">IF(CalcTable[[#This Row],[Day of Year]]&lt;123,FCAP,AE1673)</f>
        <v>#NAME?</v>
      </c>
      <c r="O1674" s="17" t="e">
        <f ca="1">IF(IRR_DRIP,5,COUNTIF('IDET Wind Values'!C1658:G1658,"&lt;="&amp;IRR_MAXWIND))</f>
        <v>#NAME?</v>
      </c>
      <c r="P1674" s="13" t="e">
        <f ca="1">CalcTable[[#This Row],[ET_o]]*KL</f>
        <v>#NAME?</v>
      </c>
      <c r="Q1674" s="13" t="e">
        <f ca="1">IF(WILTPT&lt;=0,1,MAX(0,MIN(1,(CalcTable[[#This Row],[IWC]]-WILTPT)/(MAD-WILTPT))))</f>
        <v>#NAME?</v>
      </c>
      <c r="R1674" s="13" t="e">
        <f ca="1">CalcTable[[#This Row],[ETMult]]*CalcTable[[#This Row],[ETb]]</f>
        <v>#NAME?</v>
      </c>
      <c r="S1674" s="13" t="b">
        <f>INDEX(IRR_LIST,CalcTable[[#This Row],[Day of Week]]+1)</f>
        <v>0</v>
      </c>
      <c r="T1674" s="13">
        <f t="shared" ca="1" si="514"/>
        <v>5.4</v>
      </c>
      <c r="U1674" s="13" t="b">
        <f ca="1">IF(CalcTable[[#This Row],[IrrPrecip]]&gt;=IC_MM,FALSE,TRUE)</f>
        <v>1</v>
      </c>
      <c r="V1674" s="13" t="b">
        <f t="shared" si="515"/>
        <v>1</v>
      </c>
      <c r="W1674" s="13" t="e">
        <f ca="1">IF(AND(IRR_DRIP=FALSE,CalcTable[[#This Row],[IrrHours]]&lt;=0),FALSE,TRUE)</f>
        <v>#NAME?</v>
      </c>
      <c r="X1674" s="13" t="e">
        <f ca="1">AND(CalcTable[[#This Row],[IrrDay]],CalcTable[[#This Row],[IrrRain]],CalcTable[[#This Row],[IrrWarm]],CalcTable[[#This Row],[IrrWindy]])</f>
        <v>#NAME?</v>
      </c>
      <c r="Y1674" s="13" t="e">
        <f t="shared" ca="1" si="516"/>
        <v>#NAME?</v>
      </c>
      <c r="Z1674" s="13" t="e">
        <f ca="1">CalcTable[[#This Row],[IrrHours]]/5</f>
        <v>#NAME?</v>
      </c>
      <c r="AA1674" s="13" t="e">
        <f ca="1">IF(CalcTable[[#This Row],[IrrFlag]]=FALSE,0,MAX(0,CalcTable[[#This Row],[VolRednWind]]*(FCAP*IRR_TARGET-CalcTable[[#This Row],[IWC]])))</f>
        <v>#NAME?</v>
      </c>
      <c r="AB1674" s="13" t="e">
        <f ca="1">CalcTable[[#This Row],[IWC]]+CalcTable[[#This Row],[Eff Precip]]+CalcTable[[#This Row],[IrrAmt]]-CalcTable[[#This Row],[AET]]</f>
        <v>#NAME?</v>
      </c>
      <c r="AC1674" s="13" t="e">
        <f ca="1">IF(CalcTable[[#This Row],[PWC]]&gt;FCAP,MIN(24*PERC,MIN(SAT,CalcTable[[#This Row],[PWC]])-FCAP),0)</f>
        <v>#NAME?</v>
      </c>
      <c r="AD1674" s="13" t="e">
        <f ca="1">IF(CalcTable[[#This Row],[PWC]]&gt;SAT,CalcTable[[#This Row],[PWC]]-SAT,0)</f>
        <v>#NAME?</v>
      </c>
      <c r="AE1674" s="13" t="e">
        <f ca="1">CalcTable[[#This Row],[PWC]]-CalcTable[[#This Row],[PercAmt]]-CalcTable[[#This Row],[Runoff]]</f>
        <v>#NAME?</v>
      </c>
      <c r="AF1674" s="13" t="e">
        <f ca="1">CalcTable[[#This Row],[IrrAmt]]/1000*CUR_IRR_AREA*10000/IRR_EFF</f>
        <v>#NAME?</v>
      </c>
      <c r="AG1674" s="147"/>
      <c r="AH1674" s="13"/>
      <c r="AI1674" s="50">
        <v>0</v>
      </c>
      <c r="AJ1674" s="50">
        <v>0</v>
      </c>
      <c r="AK1674" s="50">
        <v>8.8639117007952937</v>
      </c>
      <c r="AL1674" s="50">
        <v>4.3521865761918015</v>
      </c>
      <c r="AM1674" s="50"/>
      <c r="AN1674" s="50"/>
      <c r="AO1674" s="50"/>
      <c r="AP1674" s="50"/>
      <c r="AQ1674" s="50"/>
      <c r="AR1674" s="50"/>
      <c r="AS1674" s="50"/>
      <c r="AT1674" s="50"/>
      <c r="AU1674" s="50"/>
      <c r="AV1674" s="50"/>
      <c r="AW1674" s="50"/>
      <c r="AX1674" s="50">
        <f t="shared" si="527"/>
        <v>13.216098276987095</v>
      </c>
      <c r="AY1674" s="50"/>
      <c r="AZ1674" s="50">
        <f t="shared" si="517"/>
        <v>257.66817784662385</v>
      </c>
      <c r="BA1674" s="50">
        <f t="shared" si="518"/>
        <v>396.7271944622621</v>
      </c>
      <c r="BB1674" s="50">
        <f t="shared" si="519"/>
        <v>408.99710769305375</v>
      </c>
      <c r="BC1674" s="17">
        <f t="shared" si="520"/>
        <v>19709</v>
      </c>
      <c r="BD1674" s="50">
        <f t="shared" si="521"/>
        <v>13.216098276987095</v>
      </c>
      <c r="BE1674" s="50">
        <f t="shared" si="522"/>
        <v>257.66817784662385</v>
      </c>
      <c r="BF1674" s="50">
        <f t="shared" si="528"/>
        <v>421.46311216253696</v>
      </c>
      <c r="BG1674" s="50"/>
      <c r="BH1674" s="17">
        <f t="shared" si="523"/>
        <v>0</v>
      </c>
      <c r="BI1674" s="17">
        <f t="shared" si="531"/>
        <v>1674</v>
      </c>
      <c r="BJ1674" s="17">
        <f t="shared" si="529"/>
        <v>1674</v>
      </c>
      <c r="BK1674" s="150">
        <f t="shared" si="530"/>
        <v>25813</v>
      </c>
      <c r="BL1674" s="50" t="e">
        <f t="shared" ca="1" si="524"/>
        <v>#NAME?</v>
      </c>
      <c r="BM1674" s="50" t="e">
        <f t="shared" ca="1" si="525"/>
        <v>#NAME?</v>
      </c>
      <c r="BN1674" s="50" t="e">
        <f t="shared" ca="1" si="526"/>
        <v>#NAME?</v>
      </c>
    </row>
    <row r="1675" spans="1:66" x14ac:dyDescent="0.35">
      <c r="A1675" s="48">
        <v>25814</v>
      </c>
      <c r="B1675" s="17">
        <v>1970</v>
      </c>
      <c r="C1675" s="17">
        <v>9</v>
      </c>
      <c r="D1675" s="17">
        <v>246</v>
      </c>
      <c r="E1675" s="17">
        <v>3</v>
      </c>
      <c r="F1675" s="17">
        <v>5</v>
      </c>
      <c r="G1675" s="50">
        <v>8.9</v>
      </c>
      <c r="H1675" s="32">
        <v>3.9493507132002339</v>
      </c>
      <c r="I1675" s="50">
        <v>7.333333333333333</v>
      </c>
      <c r="J1675" s="13">
        <v>0</v>
      </c>
      <c r="K1675" s="13">
        <f t="shared" si="512"/>
        <v>0</v>
      </c>
      <c r="L1675" s="13">
        <f t="shared" si="513"/>
        <v>0</v>
      </c>
      <c r="M1675" s="13" t="e">
        <f ca="1">CalcTable[[#This Row],[IWC]]-AE1674</f>
        <v>#NAME?</v>
      </c>
      <c r="N1675" s="13" t="e">
        <f ca="1">IF(CalcTable[[#This Row],[Day of Year]]&lt;123,FCAP,AE1674)</f>
        <v>#NAME?</v>
      </c>
      <c r="O1675" s="17" t="e">
        <f ca="1">IF(IRR_DRIP,5,COUNTIF('IDET Wind Values'!C1659:G1659,"&lt;="&amp;IRR_MAXWIND))</f>
        <v>#NAME?</v>
      </c>
      <c r="P1675" s="13" t="e">
        <f ca="1">CalcTable[[#This Row],[ET_o]]*KL</f>
        <v>#NAME?</v>
      </c>
      <c r="Q1675" s="13" t="e">
        <f ca="1">IF(WILTPT&lt;=0,1,MAX(0,MIN(1,(CalcTable[[#This Row],[IWC]]-WILTPT)/(MAD-WILTPT))))</f>
        <v>#NAME?</v>
      </c>
      <c r="R1675" s="13" t="e">
        <f ca="1">CalcTable[[#This Row],[ETMult]]*CalcTable[[#This Row],[ETb]]</f>
        <v>#NAME?</v>
      </c>
      <c r="S1675" s="13" t="b">
        <f>INDEX(IRR_LIST,CalcTable[[#This Row],[Day of Week]]+1)</f>
        <v>1</v>
      </c>
      <c r="T1675" s="13">
        <f t="shared" ca="1" si="514"/>
        <v>6.2</v>
      </c>
      <c r="U1675" s="13" t="b">
        <f ca="1">IF(CalcTable[[#This Row],[IrrPrecip]]&gt;=IC_MM,FALSE,TRUE)</f>
        <v>1</v>
      </c>
      <c r="V1675" s="13" t="b">
        <f t="shared" si="515"/>
        <v>1</v>
      </c>
      <c r="W1675" s="13" t="e">
        <f ca="1">IF(AND(IRR_DRIP=FALSE,CalcTable[[#This Row],[IrrHours]]&lt;=0),FALSE,TRUE)</f>
        <v>#NAME?</v>
      </c>
      <c r="X1675" s="13" t="e">
        <f ca="1">AND(CalcTable[[#This Row],[IrrDay]],CalcTable[[#This Row],[IrrRain]],CalcTable[[#This Row],[IrrWarm]],CalcTable[[#This Row],[IrrWindy]])</f>
        <v>#NAME?</v>
      </c>
      <c r="Y1675" s="13" t="e">
        <f t="shared" ca="1" si="516"/>
        <v>#NAME?</v>
      </c>
      <c r="Z1675" s="13" t="e">
        <f ca="1">CalcTable[[#This Row],[IrrHours]]/5</f>
        <v>#NAME?</v>
      </c>
      <c r="AA1675" s="13" t="e">
        <f ca="1">IF(CalcTable[[#This Row],[IrrFlag]]=FALSE,0,MAX(0,CalcTable[[#This Row],[VolRednWind]]*(FCAP*IRR_TARGET-CalcTable[[#This Row],[IWC]])))</f>
        <v>#NAME?</v>
      </c>
      <c r="AB1675" s="13" t="e">
        <f ca="1">CalcTable[[#This Row],[IWC]]+CalcTable[[#This Row],[Eff Precip]]+CalcTable[[#This Row],[IrrAmt]]-CalcTable[[#This Row],[AET]]</f>
        <v>#NAME?</v>
      </c>
      <c r="AC1675" s="13" t="e">
        <f ca="1">IF(CalcTable[[#This Row],[PWC]]&gt;FCAP,MIN(24*PERC,MIN(SAT,CalcTable[[#This Row],[PWC]])-FCAP),0)</f>
        <v>#NAME?</v>
      </c>
      <c r="AD1675" s="13" t="e">
        <f ca="1">IF(CalcTable[[#This Row],[PWC]]&gt;SAT,CalcTable[[#This Row],[PWC]]-SAT,0)</f>
        <v>#NAME?</v>
      </c>
      <c r="AE1675" s="13" t="e">
        <f ca="1">CalcTable[[#This Row],[PWC]]-CalcTable[[#This Row],[PercAmt]]-CalcTable[[#This Row],[Runoff]]</f>
        <v>#NAME?</v>
      </c>
      <c r="AF1675" s="13" t="e">
        <f ca="1">CalcTable[[#This Row],[IrrAmt]]/1000*CUR_IRR_AREA*10000/IRR_EFF</f>
        <v>#NAME?</v>
      </c>
      <c r="AG1675" s="147"/>
      <c r="AH1675" s="13"/>
      <c r="AI1675" s="50">
        <v>2.1101163416048623</v>
      </c>
      <c r="AJ1675" s="50">
        <v>3.4733163416048627</v>
      </c>
      <c r="AK1675" s="50">
        <v>0</v>
      </c>
      <c r="AL1675" s="50">
        <v>0</v>
      </c>
      <c r="AM1675" s="50"/>
      <c r="AN1675" s="50"/>
      <c r="AO1675" s="50"/>
      <c r="AP1675" s="50"/>
      <c r="AQ1675" s="50"/>
      <c r="AR1675" s="50"/>
      <c r="AS1675" s="50"/>
      <c r="AT1675" s="50"/>
      <c r="AU1675" s="50"/>
      <c r="AV1675" s="50"/>
      <c r="AW1675" s="50"/>
      <c r="AX1675" s="50">
        <f t="shared" si="527"/>
        <v>5.5834326832097254</v>
      </c>
      <c r="AY1675" s="50"/>
      <c r="AZ1675" s="50">
        <f t="shared" si="517"/>
        <v>132.83231903061397</v>
      </c>
      <c r="BA1675" s="50">
        <f t="shared" si="518"/>
        <v>215.71564034119785</v>
      </c>
      <c r="BB1675" s="50">
        <f t="shared" si="519"/>
        <v>223.2849930913786</v>
      </c>
      <c r="BC1675" s="17">
        <f t="shared" si="520"/>
        <v>19709</v>
      </c>
      <c r="BD1675" s="50">
        <f t="shared" si="521"/>
        <v>5.5834326832097254</v>
      </c>
      <c r="BE1675" s="50">
        <f t="shared" si="522"/>
        <v>132.83231903061397</v>
      </c>
      <c r="BF1675" s="50">
        <f t="shared" si="528"/>
        <v>217.27138772927481</v>
      </c>
      <c r="BG1675" s="50"/>
      <c r="BH1675" s="17">
        <f t="shared" si="523"/>
        <v>0</v>
      </c>
      <c r="BI1675" s="17">
        <f t="shared" si="531"/>
        <v>1675</v>
      </c>
      <c r="BJ1675" s="17">
        <f t="shared" si="529"/>
        <v>1675</v>
      </c>
      <c r="BK1675" s="150">
        <f t="shared" si="530"/>
        <v>25814</v>
      </c>
      <c r="BL1675" s="50" t="e">
        <f t="shared" ca="1" si="524"/>
        <v>#NAME?</v>
      </c>
      <c r="BM1675" s="50" t="e">
        <f t="shared" ca="1" si="525"/>
        <v>#NAME?</v>
      </c>
      <c r="BN1675" s="50" t="e">
        <f t="shared" ca="1" si="526"/>
        <v>#NAME?</v>
      </c>
    </row>
    <row r="1676" spans="1:66" x14ac:dyDescent="0.35">
      <c r="A1676" s="48">
        <v>25815</v>
      </c>
      <c r="B1676" s="17">
        <v>1970</v>
      </c>
      <c r="C1676" s="17">
        <v>9</v>
      </c>
      <c r="D1676" s="17">
        <v>247</v>
      </c>
      <c r="E1676" s="17">
        <v>4</v>
      </c>
      <c r="F1676" s="17">
        <v>6</v>
      </c>
      <c r="G1676" s="50">
        <v>8.3000000000000007</v>
      </c>
      <c r="H1676" s="32">
        <v>3.5313866241485075</v>
      </c>
      <c r="I1676" s="50">
        <v>12</v>
      </c>
      <c r="J1676" s="13">
        <v>0</v>
      </c>
      <c r="K1676" s="13">
        <f t="shared" si="512"/>
        <v>0</v>
      </c>
      <c r="L1676" s="13">
        <f t="shared" si="513"/>
        <v>0</v>
      </c>
      <c r="M1676" s="13" t="e">
        <f ca="1">CalcTable[[#This Row],[IWC]]-AE1675</f>
        <v>#NAME?</v>
      </c>
      <c r="N1676" s="13" t="e">
        <f ca="1">IF(CalcTable[[#This Row],[Day of Year]]&lt;123,FCAP,AE1675)</f>
        <v>#NAME?</v>
      </c>
      <c r="O1676" s="17" t="e">
        <f ca="1">IF(IRR_DRIP,5,COUNTIF('IDET Wind Values'!C1660:G1660,"&lt;="&amp;IRR_MAXWIND))</f>
        <v>#NAME?</v>
      </c>
      <c r="P1676" s="13" t="e">
        <f ca="1">CalcTable[[#This Row],[ET_o]]*KL</f>
        <v>#NAME?</v>
      </c>
      <c r="Q1676" s="13" t="e">
        <f ca="1">IF(WILTPT&lt;=0,1,MAX(0,MIN(1,(CalcTable[[#This Row],[IWC]]-WILTPT)/(MAD-WILTPT))))</f>
        <v>#NAME?</v>
      </c>
      <c r="R1676" s="13" t="e">
        <f ca="1">CalcTable[[#This Row],[ETMult]]*CalcTable[[#This Row],[ETb]]</f>
        <v>#NAME?</v>
      </c>
      <c r="S1676" s="13" t="b">
        <f>INDEX(IRR_LIST,CalcTable[[#This Row],[Day of Week]]+1)</f>
        <v>0</v>
      </c>
      <c r="T1676" s="13">
        <f t="shared" ca="1" si="514"/>
        <v>0.8</v>
      </c>
      <c r="U1676" s="13" t="b">
        <f ca="1">IF(CalcTable[[#This Row],[IrrPrecip]]&gt;=IC_MM,FALSE,TRUE)</f>
        <v>1</v>
      </c>
      <c r="V1676" s="13" t="b">
        <f t="shared" si="515"/>
        <v>1</v>
      </c>
      <c r="W1676" s="13" t="e">
        <f ca="1">IF(AND(IRR_DRIP=FALSE,CalcTable[[#This Row],[IrrHours]]&lt;=0),FALSE,TRUE)</f>
        <v>#NAME?</v>
      </c>
      <c r="X1676" s="13" t="e">
        <f ca="1">AND(CalcTable[[#This Row],[IrrDay]],CalcTable[[#This Row],[IrrRain]],CalcTable[[#This Row],[IrrWarm]],CalcTable[[#This Row],[IrrWindy]])</f>
        <v>#NAME?</v>
      </c>
      <c r="Y1676" s="13" t="e">
        <f t="shared" ca="1" si="516"/>
        <v>#NAME?</v>
      </c>
      <c r="Z1676" s="13" t="e">
        <f ca="1">CalcTable[[#This Row],[IrrHours]]/5</f>
        <v>#NAME?</v>
      </c>
      <c r="AA1676" s="13" t="e">
        <f ca="1">IF(CalcTable[[#This Row],[IrrFlag]]=FALSE,0,MAX(0,CalcTable[[#This Row],[VolRednWind]]*(FCAP*IRR_TARGET-CalcTable[[#This Row],[IWC]])))</f>
        <v>#NAME?</v>
      </c>
      <c r="AB1676" s="13" t="e">
        <f ca="1">CalcTable[[#This Row],[IWC]]+CalcTable[[#This Row],[Eff Precip]]+CalcTable[[#This Row],[IrrAmt]]-CalcTable[[#This Row],[AET]]</f>
        <v>#NAME?</v>
      </c>
      <c r="AC1676" s="13" t="e">
        <f ca="1">IF(CalcTable[[#This Row],[PWC]]&gt;FCAP,MIN(24*PERC,MIN(SAT,CalcTable[[#This Row],[PWC]])-FCAP),0)</f>
        <v>#NAME?</v>
      </c>
      <c r="AD1676" s="13" t="e">
        <f ca="1">IF(CalcTable[[#This Row],[PWC]]&gt;SAT,CalcTable[[#This Row],[PWC]]-SAT,0)</f>
        <v>#NAME?</v>
      </c>
      <c r="AE1676" s="13" t="e">
        <f ca="1">CalcTable[[#This Row],[PWC]]-CalcTable[[#This Row],[PercAmt]]-CalcTable[[#This Row],[Runoff]]</f>
        <v>#NAME?</v>
      </c>
      <c r="AF1676" s="13" t="e">
        <f ca="1">CalcTable[[#This Row],[IrrAmt]]/1000*CUR_IRR_AREA*10000/IRR_EFF</f>
        <v>#NAME?</v>
      </c>
      <c r="AG1676" s="147"/>
      <c r="AH1676" s="13"/>
      <c r="AI1676" s="50">
        <v>0</v>
      </c>
      <c r="AJ1676" s="50">
        <v>0</v>
      </c>
      <c r="AK1676" s="50">
        <v>0</v>
      </c>
      <c r="AL1676" s="50">
        <v>4.4521428922601309</v>
      </c>
      <c r="AM1676" s="50"/>
      <c r="AN1676" s="50"/>
      <c r="AO1676" s="50"/>
      <c r="AP1676" s="50"/>
      <c r="AQ1676" s="50"/>
      <c r="AR1676" s="50"/>
      <c r="AS1676" s="50"/>
      <c r="AT1676" s="50"/>
      <c r="AU1676" s="50"/>
      <c r="AV1676" s="50"/>
      <c r="AW1676" s="50"/>
      <c r="AX1676" s="50">
        <f t="shared" si="527"/>
        <v>4.4521428922601309</v>
      </c>
      <c r="AY1676" s="50"/>
      <c r="AZ1676" s="50">
        <f t="shared" si="517"/>
        <v>130.59619150629717</v>
      </c>
      <c r="BA1676" s="50">
        <f t="shared" si="518"/>
        <v>201.07667581128297</v>
      </c>
      <c r="BB1676" s="50">
        <f t="shared" si="519"/>
        <v>207.29554207348758</v>
      </c>
      <c r="BC1676" s="17">
        <f t="shared" si="520"/>
        <v>19709</v>
      </c>
      <c r="BD1676" s="50">
        <f t="shared" si="521"/>
        <v>4.4521428922601309</v>
      </c>
      <c r="BE1676" s="50">
        <f t="shared" si="522"/>
        <v>130.59619150629717</v>
      </c>
      <c r="BF1676" s="50">
        <f t="shared" si="528"/>
        <v>213.61379495446249</v>
      </c>
      <c r="BG1676" s="50"/>
      <c r="BH1676" s="17">
        <f t="shared" si="523"/>
        <v>0</v>
      </c>
      <c r="BI1676" s="17">
        <f t="shared" si="531"/>
        <v>1676</v>
      </c>
      <c r="BJ1676" s="17">
        <f t="shared" si="529"/>
        <v>1676</v>
      </c>
      <c r="BK1676" s="150">
        <f t="shared" si="530"/>
        <v>25815</v>
      </c>
      <c r="BL1676" s="50" t="e">
        <f t="shared" ca="1" si="524"/>
        <v>#NAME?</v>
      </c>
      <c r="BM1676" s="50" t="e">
        <f t="shared" ca="1" si="525"/>
        <v>#NAME?</v>
      </c>
      <c r="BN1676" s="50" t="e">
        <f t="shared" ca="1" si="526"/>
        <v>#NAME?</v>
      </c>
    </row>
    <row r="1677" spans="1:66" x14ac:dyDescent="0.35">
      <c r="A1677" s="48">
        <v>25816</v>
      </c>
      <c r="B1677" s="17">
        <v>1970</v>
      </c>
      <c r="C1677" s="17">
        <v>9</v>
      </c>
      <c r="D1677" s="17">
        <v>248</v>
      </c>
      <c r="E1677" s="17">
        <v>5</v>
      </c>
      <c r="F1677" s="17">
        <v>7</v>
      </c>
      <c r="G1677" s="50">
        <v>5.6</v>
      </c>
      <c r="H1677" s="32">
        <v>4.0282726254108026</v>
      </c>
      <c r="I1677" s="50">
        <v>10.166666666666666</v>
      </c>
      <c r="J1677" s="13">
        <v>0</v>
      </c>
      <c r="K1677" s="13">
        <f t="shared" si="512"/>
        <v>0</v>
      </c>
      <c r="L1677" s="13">
        <f t="shared" si="513"/>
        <v>0</v>
      </c>
      <c r="M1677" s="13" t="e">
        <f ca="1">CalcTable[[#This Row],[IWC]]-AE1676</f>
        <v>#NAME?</v>
      </c>
      <c r="N1677" s="13" t="e">
        <f ca="1">IF(CalcTable[[#This Row],[Day of Year]]&lt;123,FCAP,AE1676)</f>
        <v>#NAME?</v>
      </c>
      <c r="O1677" s="17" t="e">
        <f ca="1">IF(IRR_DRIP,5,COUNTIF('IDET Wind Values'!C1661:G1661,"&lt;="&amp;IRR_MAXWIND))</f>
        <v>#NAME?</v>
      </c>
      <c r="P1677" s="13" t="e">
        <f ca="1">CalcTable[[#This Row],[ET_o]]*KL</f>
        <v>#NAME?</v>
      </c>
      <c r="Q1677" s="13" t="e">
        <f ca="1">IF(WILTPT&lt;=0,1,MAX(0,MIN(1,(CalcTable[[#This Row],[IWC]]-WILTPT)/(MAD-WILTPT))))</f>
        <v>#NAME?</v>
      </c>
      <c r="R1677" s="13" t="e">
        <f ca="1">CalcTable[[#This Row],[ETMult]]*CalcTable[[#This Row],[ETb]]</f>
        <v>#NAME?</v>
      </c>
      <c r="S1677" s="13" t="b">
        <f>INDEX(IRR_LIST,CalcTable[[#This Row],[Day of Week]]+1)</f>
        <v>0</v>
      </c>
      <c r="T1677" s="13">
        <f t="shared" ca="1" si="514"/>
        <v>0</v>
      </c>
      <c r="U1677" s="13" t="b">
        <f ca="1">IF(CalcTable[[#This Row],[IrrPrecip]]&gt;=IC_MM,FALSE,TRUE)</f>
        <v>1</v>
      </c>
      <c r="V1677" s="13" t="b">
        <f t="shared" si="515"/>
        <v>1</v>
      </c>
      <c r="W1677" s="13" t="e">
        <f ca="1">IF(AND(IRR_DRIP=FALSE,CalcTable[[#This Row],[IrrHours]]&lt;=0),FALSE,TRUE)</f>
        <v>#NAME?</v>
      </c>
      <c r="X1677" s="13" t="e">
        <f ca="1">AND(CalcTable[[#This Row],[IrrDay]],CalcTable[[#This Row],[IrrRain]],CalcTable[[#This Row],[IrrWarm]],CalcTable[[#This Row],[IrrWindy]])</f>
        <v>#NAME?</v>
      </c>
      <c r="Y1677" s="13" t="e">
        <f t="shared" ca="1" si="516"/>
        <v>#NAME?</v>
      </c>
      <c r="Z1677" s="13" t="e">
        <f ca="1">CalcTable[[#This Row],[IrrHours]]/5</f>
        <v>#NAME?</v>
      </c>
      <c r="AA1677" s="13" t="e">
        <f ca="1">IF(CalcTable[[#This Row],[IrrFlag]]=FALSE,0,MAX(0,CalcTable[[#This Row],[VolRednWind]]*(FCAP*IRR_TARGET-CalcTable[[#This Row],[IWC]])))</f>
        <v>#NAME?</v>
      </c>
      <c r="AB1677" s="13" t="e">
        <f ca="1">CalcTable[[#This Row],[IWC]]+CalcTable[[#This Row],[Eff Precip]]+CalcTable[[#This Row],[IrrAmt]]-CalcTable[[#This Row],[AET]]</f>
        <v>#NAME?</v>
      </c>
      <c r="AC1677" s="13" t="e">
        <f ca="1">IF(CalcTable[[#This Row],[PWC]]&gt;FCAP,MIN(24*PERC,MIN(SAT,CalcTable[[#This Row],[PWC]])-FCAP),0)</f>
        <v>#NAME?</v>
      </c>
      <c r="AD1677" s="13" t="e">
        <f ca="1">IF(CalcTable[[#This Row],[PWC]]&gt;SAT,CalcTable[[#This Row],[PWC]]-SAT,0)</f>
        <v>#NAME?</v>
      </c>
      <c r="AE1677" s="13" t="e">
        <f ca="1">CalcTable[[#This Row],[PWC]]-CalcTable[[#This Row],[PercAmt]]-CalcTable[[#This Row],[Runoff]]</f>
        <v>#NAME?</v>
      </c>
      <c r="AF1677" s="13" t="e">
        <f ca="1">CalcTable[[#This Row],[IrrAmt]]/1000*CUR_IRR_AREA*10000/IRR_EFF</f>
        <v>#NAME?</v>
      </c>
      <c r="AG1677" s="147"/>
      <c r="AH1677" s="13"/>
      <c r="AI1677" s="50">
        <v>0</v>
      </c>
      <c r="AJ1677" s="50">
        <v>0</v>
      </c>
      <c r="AK1677" s="50">
        <v>5.6339244284334518</v>
      </c>
      <c r="AL1677" s="50">
        <v>0</v>
      </c>
      <c r="AM1677" s="50"/>
      <c r="AN1677" s="50"/>
      <c r="AO1677" s="50"/>
      <c r="AP1677" s="50"/>
      <c r="AQ1677" s="50"/>
      <c r="AR1677" s="50"/>
      <c r="AS1677" s="50"/>
      <c r="AT1677" s="50"/>
      <c r="AU1677" s="50"/>
      <c r="AV1677" s="50"/>
      <c r="AW1677" s="50"/>
      <c r="AX1677" s="50">
        <f t="shared" si="527"/>
        <v>5.6339244284334518</v>
      </c>
      <c r="AY1677" s="50"/>
      <c r="AZ1677" s="50">
        <f t="shared" si="517"/>
        <v>82.630891617023963</v>
      </c>
      <c r="BA1677" s="50">
        <f t="shared" si="518"/>
        <v>127.22534106113213</v>
      </c>
      <c r="BB1677" s="50">
        <f t="shared" si="519"/>
        <v>131.16014542384758</v>
      </c>
      <c r="BC1677" s="17">
        <f t="shared" si="520"/>
        <v>19709</v>
      </c>
      <c r="BD1677" s="50">
        <f t="shared" si="521"/>
        <v>5.6339244284334518</v>
      </c>
      <c r="BE1677" s="50">
        <f t="shared" si="522"/>
        <v>82.630891617023963</v>
      </c>
      <c r="BF1677" s="50">
        <f t="shared" si="528"/>
        <v>135.15783374075085</v>
      </c>
      <c r="BG1677" s="50"/>
      <c r="BH1677" s="17">
        <f t="shared" si="523"/>
        <v>0</v>
      </c>
      <c r="BI1677" s="17">
        <f t="shared" si="531"/>
        <v>1677</v>
      </c>
      <c r="BJ1677" s="17">
        <f t="shared" si="529"/>
        <v>1677</v>
      </c>
      <c r="BK1677" s="150">
        <f t="shared" si="530"/>
        <v>25816</v>
      </c>
      <c r="BL1677" s="50" t="e">
        <f t="shared" ca="1" si="524"/>
        <v>#NAME?</v>
      </c>
      <c r="BM1677" s="50" t="e">
        <f t="shared" ca="1" si="525"/>
        <v>#NAME?</v>
      </c>
      <c r="BN1677" s="50" t="e">
        <f t="shared" ca="1" si="526"/>
        <v>#NAME?</v>
      </c>
    </row>
    <row r="1678" spans="1:66" x14ac:dyDescent="0.35">
      <c r="A1678" s="48">
        <v>25817</v>
      </c>
      <c r="B1678" s="17">
        <v>1970</v>
      </c>
      <c r="C1678" s="17">
        <v>9</v>
      </c>
      <c r="D1678" s="17">
        <v>249</v>
      </c>
      <c r="E1678" s="17">
        <v>6</v>
      </c>
      <c r="F1678" s="17">
        <v>1</v>
      </c>
      <c r="G1678" s="50">
        <v>4.4000000000000004</v>
      </c>
      <c r="H1678" s="32">
        <v>3.9557198652631946</v>
      </c>
      <c r="I1678" s="50">
        <v>5.333333333333333</v>
      </c>
      <c r="J1678" s="13">
        <v>0.8</v>
      </c>
      <c r="K1678" s="13">
        <f t="shared" si="512"/>
        <v>0.8</v>
      </c>
      <c r="L1678" s="13">
        <f t="shared" si="513"/>
        <v>0</v>
      </c>
      <c r="M1678" s="13" t="e">
        <f ca="1">CalcTable[[#This Row],[IWC]]-AE1677</f>
        <v>#NAME?</v>
      </c>
      <c r="N1678" s="13" t="e">
        <f ca="1">IF(CalcTable[[#This Row],[Day of Year]]&lt;123,FCAP,AE1677)</f>
        <v>#NAME?</v>
      </c>
      <c r="O1678" s="17" t="e">
        <f ca="1">IF(IRR_DRIP,5,COUNTIF('IDET Wind Values'!C1662:G1662,"&lt;="&amp;IRR_MAXWIND))</f>
        <v>#NAME?</v>
      </c>
      <c r="P1678" s="13" t="e">
        <f ca="1">CalcTable[[#This Row],[ET_o]]*KL</f>
        <v>#NAME?</v>
      </c>
      <c r="Q1678" s="13" t="e">
        <f ca="1">IF(WILTPT&lt;=0,1,MAX(0,MIN(1,(CalcTable[[#This Row],[IWC]]-WILTPT)/(MAD-WILTPT))))</f>
        <v>#NAME?</v>
      </c>
      <c r="R1678" s="13" t="e">
        <f ca="1">CalcTable[[#This Row],[ETMult]]*CalcTable[[#This Row],[ETb]]</f>
        <v>#NAME?</v>
      </c>
      <c r="S1678" s="13" t="b">
        <f>INDEX(IRR_LIST,CalcTable[[#This Row],[Day of Week]]+1)</f>
        <v>1</v>
      </c>
      <c r="T1678" s="13">
        <f t="shared" ca="1" si="514"/>
        <v>0</v>
      </c>
      <c r="U1678" s="13" t="b">
        <f ca="1">IF(CalcTable[[#This Row],[IrrPrecip]]&gt;=IC_MM,FALSE,TRUE)</f>
        <v>1</v>
      </c>
      <c r="V1678" s="13" t="b">
        <f t="shared" si="515"/>
        <v>1</v>
      </c>
      <c r="W1678" s="13" t="e">
        <f ca="1">IF(AND(IRR_DRIP=FALSE,CalcTable[[#This Row],[IrrHours]]&lt;=0),FALSE,TRUE)</f>
        <v>#NAME?</v>
      </c>
      <c r="X1678" s="13" t="e">
        <f ca="1">AND(CalcTable[[#This Row],[IrrDay]],CalcTable[[#This Row],[IrrRain]],CalcTable[[#This Row],[IrrWarm]],CalcTable[[#This Row],[IrrWindy]])</f>
        <v>#NAME?</v>
      </c>
      <c r="Y1678" s="13" t="e">
        <f t="shared" ca="1" si="516"/>
        <v>#NAME?</v>
      </c>
      <c r="Z1678" s="13" t="e">
        <f ca="1">CalcTable[[#This Row],[IrrHours]]/5</f>
        <v>#NAME?</v>
      </c>
      <c r="AA1678" s="13" t="e">
        <f ca="1">IF(CalcTable[[#This Row],[IrrFlag]]=FALSE,0,MAX(0,CalcTable[[#This Row],[VolRednWind]]*(FCAP*IRR_TARGET-CalcTable[[#This Row],[IWC]])))</f>
        <v>#NAME?</v>
      </c>
      <c r="AB1678" s="13" t="e">
        <f ca="1">CalcTable[[#This Row],[IWC]]+CalcTable[[#This Row],[Eff Precip]]+CalcTable[[#This Row],[IrrAmt]]-CalcTable[[#This Row],[AET]]</f>
        <v>#NAME?</v>
      </c>
      <c r="AC1678" s="13" t="e">
        <f ca="1">IF(CalcTable[[#This Row],[PWC]]&gt;FCAP,MIN(24*PERC,MIN(SAT,CalcTable[[#This Row],[PWC]])-FCAP),0)</f>
        <v>#NAME?</v>
      </c>
      <c r="AD1678" s="13" t="e">
        <f ca="1">IF(CalcTable[[#This Row],[PWC]]&gt;SAT,CalcTable[[#This Row],[PWC]]-SAT,0)</f>
        <v>#NAME?</v>
      </c>
      <c r="AE1678" s="13" t="e">
        <f ca="1">CalcTable[[#This Row],[PWC]]-CalcTable[[#This Row],[PercAmt]]-CalcTable[[#This Row],[Runoff]]</f>
        <v>#NAME?</v>
      </c>
      <c r="AF1678" s="13" t="e">
        <f ca="1">CalcTable[[#This Row],[IrrAmt]]/1000*CUR_IRR_AREA*10000/IRR_EFF</f>
        <v>#NAME?</v>
      </c>
      <c r="AG1678" s="147"/>
      <c r="AH1678" s="13"/>
      <c r="AI1678" s="50">
        <v>6.7328888918033813</v>
      </c>
      <c r="AJ1678" s="50">
        <v>7.9597688918033889</v>
      </c>
      <c r="AK1678" s="50">
        <v>0</v>
      </c>
      <c r="AL1678" s="50">
        <v>0</v>
      </c>
      <c r="AM1678" s="50"/>
      <c r="AN1678" s="50"/>
      <c r="AO1678" s="50"/>
      <c r="AP1678" s="50"/>
      <c r="AQ1678" s="50"/>
      <c r="AR1678" s="50"/>
      <c r="AS1678" s="50"/>
      <c r="AT1678" s="50"/>
      <c r="AU1678" s="50"/>
      <c r="AV1678" s="50"/>
      <c r="AW1678" s="50"/>
      <c r="AX1678" s="50">
        <f t="shared" si="527"/>
        <v>14.692657783606769</v>
      </c>
      <c r="AY1678" s="50"/>
      <c r="AZ1678" s="50">
        <f t="shared" si="517"/>
        <v>332.23559123934899</v>
      </c>
      <c r="BA1678" s="50">
        <f t="shared" si="518"/>
        <v>537.19520198678879</v>
      </c>
      <c r="BB1678" s="50">
        <f t="shared" si="519"/>
        <v>555.86681810391985</v>
      </c>
      <c r="BC1678" s="17">
        <f t="shared" si="520"/>
        <v>19709</v>
      </c>
      <c r="BD1678" s="50">
        <f t="shared" si="521"/>
        <v>14.692657783606769</v>
      </c>
      <c r="BE1678" s="50">
        <f t="shared" si="522"/>
        <v>332.23559123934899</v>
      </c>
      <c r="BF1678" s="50">
        <f t="shared" si="528"/>
        <v>543.43166247811155</v>
      </c>
      <c r="BG1678" s="50"/>
      <c r="BH1678" s="17">
        <f t="shared" si="523"/>
        <v>0</v>
      </c>
      <c r="BI1678" s="17">
        <f t="shared" si="531"/>
        <v>1678</v>
      </c>
      <c r="BJ1678" s="17">
        <f t="shared" si="529"/>
        <v>1678</v>
      </c>
      <c r="BK1678" s="150">
        <f t="shared" si="530"/>
        <v>25817</v>
      </c>
      <c r="BL1678" s="50" t="e">
        <f t="shared" ca="1" si="524"/>
        <v>#NAME?</v>
      </c>
      <c r="BM1678" s="50" t="e">
        <f t="shared" ca="1" si="525"/>
        <v>#NAME?</v>
      </c>
      <c r="BN1678" s="50" t="e">
        <f t="shared" ca="1" si="526"/>
        <v>#NAME?</v>
      </c>
    </row>
    <row r="1679" spans="1:66" x14ac:dyDescent="0.35">
      <c r="A1679" s="48">
        <v>25818</v>
      </c>
      <c r="B1679" s="17">
        <v>1970</v>
      </c>
      <c r="C1679" s="17">
        <v>9</v>
      </c>
      <c r="D1679" s="17">
        <v>250</v>
      </c>
      <c r="E1679" s="17">
        <v>7</v>
      </c>
      <c r="F1679" s="17">
        <v>2</v>
      </c>
      <c r="G1679" s="50">
        <v>3.9</v>
      </c>
      <c r="H1679" s="32">
        <v>2.9359110002308535</v>
      </c>
      <c r="I1679" s="50">
        <v>8</v>
      </c>
      <c r="J1679" s="13">
        <v>0.3</v>
      </c>
      <c r="K1679" s="13">
        <f t="shared" si="512"/>
        <v>0.3</v>
      </c>
      <c r="L1679" s="13">
        <f t="shared" si="513"/>
        <v>0</v>
      </c>
      <c r="M1679" s="13" t="e">
        <f ca="1">CalcTable[[#This Row],[IWC]]-AE1678</f>
        <v>#NAME?</v>
      </c>
      <c r="N1679" s="13" t="e">
        <f ca="1">IF(CalcTable[[#This Row],[Day of Year]]&lt;123,FCAP,AE1678)</f>
        <v>#NAME?</v>
      </c>
      <c r="O1679" s="17" t="e">
        <f ca="1">IF(IRR_DRIP,5,COUNTIF('IDET Wind Values'!C1663:G1663,"&lt;="&amp;IRR_MAXWIND))</f>
        <v>#NAME?</v>
      </c>
      <c r="P1679" s="13" t="e">
        <f ca="1">CalcTable[[#This Row],[ET_o]]*KL</f>
        <v>#NAME?</v>
      </c>
      <c r="Q1679" s="13" t="e">
        <f ca="1">IF(WILTPT&lt;=0,1,MAX(0,MIN(1,(CalcTable[[#This Row],[IWC]]-WILTPT)/(MAD-WILTPT))))</f>
        <v>#NAME?</v>
      </c>
      <c r="R1679" s="13" t="e">
        <f ca="1">CalcTable[[#This Row],[ETMult]]*CalcTable[[#This Row],[ETb]]</f>
        <v>#NAME?</v>
      </c>
      <c r="S1679" s="13" t="b">
        <f>INDEX(IRR_LIST,CalcTable[[#This Row],[Day of Week]]+1)</f>
        <v>0</v>
      </c>
      <c r="T1679" s="13">
        <f t="shared" ca="1" si="514"/>
        <v>0.8</v>
      </c>
      <c r="U1679" s="13" t="b">
        <f ca="1">IF(CalcTable[[#This Row],[IrrPrecip]]&gt;=IC_MM,FALSE,TRUE)</f>
        <v>1</v>
      </c>
      <c r="V1679" s="13" t="b">
        <f t="shared" si="515"/>
        <v>1</v>
      </c>
      <c r="W1679" s="13" t="e">
        <f ca="1">IF(AND(IRR_DRIP=FALSE,CalcTable[[#This Row],[IrrHours]]&lt;=0),FALSE,TRUE)</f>
        <v>#NAME?</v>
      </c>
      <c r="X1679" s="13" t="e">
        <f ca="1">AND(CalcTable[[#This Row],[IrrDay]],CalcTable[[#This Row],[IrrRain]],CalcTable[[#This Row],[IrrWarm]],CalcTable[[#This Row],[IrrWindy]])</f>
        <v>#NAME?</v>
      </c>
      <c r="Y1679" s="13" t="e">
        <f t="shared" ca="1" si="516"/>
        <v>#NAME?</v>
      </c>
      <c r="Z1679" s="13" t="e">
        <f ca="1">CalcTable[[#This Row],[IrrHours]]/5</f>
        <v>#NAME?</v>
      </c>
      <c r="AA1679" s="13" t="e">
        <f ca="1">IF(CalcTable[[#This Row],[IrrFlag]]=FALSE,0,MAX(0,CalcTable[[#This Row],[VolRednWind]]*(FCAP*IRR_TARGET-CalcTable[[#This Row],[IWC]])))</f>
        <v>#NAME?</v>
      </c>
      <c r="AB1679" s="13" t="e">
        <f ca="1">CalcTable[[#This Row],[IWC]]+CalcTable[[#This Row],[Eff Precip]]+CalcTable[[#This Row],[IrrAmt]]-CalcTable[[#This Row],[AET]]</f>
        <v>#NAME?</v>
      </c>
      <c r="AC1679" s="13" t="e">
        <f ca="1">IF(CalcTable[[#This Row],[PWC]]&gt;FCAP,MIN(24*PERC,MIN(SAT,CalcTable[[#This Row],[PWC]])-FCAP),0)</f>
        <v>#NAME?</v>
      </c>
      <c r="AD1679" s="13" t="e">
        <f ca="1">IF(CalcTable[[#This Row],[PWC]]&gt;SAT,CalcTable[[#This Row],[PWC]]-SAT,0)</f>
        <v>#NAME?</v>
      </c>
      <c r="AE1679" s="13" t="e">
        <f ca="1">CalcTable[[#This Row],[PWC]]-CalcTable[[#This Row],[PercAmt]]-CalcTable[[#This Row],[Runoff]]</f>
        <v>#NAME?</v>
      </c>
      <c r="AF1679" s="13" t="e">
        <f ca="1">CalcTable[[#This Row],[IrrAmt]]/1000*CUR_IRR_AREA*10000/IRR_EFF</f>
        <v>#NAME?</v>
      </c>
      <c r="AG1679" s="147"/>
      <c r="AH1679" s="13"/>
      <c r="AI1679" s="50">
        <v>0</v>
      </c>
      <c r="AJ1679" s="50">
        <v>0</v>
      </c>
      <c r="AK1679" s="50">
        <v>0</v>
      </c>
      <c r="AL1679" s="50">
        <v>6.6711958698706972</v>
      </c>
      <c r="AM1679" s="50"/>
      <c r="AN1679" s="50"/>
      <c r="AO1679" s="50"/>
      <c r="AP1679" s="50"/>
      <c r="AQ1679" s="50"/>
      <c r="AR1679" s="50"/>
      <c r="AS1679" s="50"/>
      <c r="AT1679" s="50"/>
      <c r="AU1679" s="50"/>
      <c r="AV1679" s="50"/>
      <c r="AW1679" s="50"/>
      <c r="AX1679" s="50">
        <f t="shared" si="527"/>
        <v>6.6711958698706972</v>
      </c>
      <c r="AY1679" s="50"/>
      <c r="AZ1679" s="50">
        <f t="shared" si="517"/>
        <v>195.6884121828738</v>
      </c>
      <c r="BA1679" s="50">
        <f t="shared" si="518"/>
        <v>301.2980314561708</v>
      </c>
      <c r="BB1679" s="50">
        <f t="shared" si="519"/>
        <v>310.61652727440287</v>
      </c>
      <c r="BC1679" s="17">
        <f t="shared" si="520"/>
        <v>19709</v>
      </c>
      <c r="BD1679" s="50">
        <f t="shared" si="521"/>
        <v>6.6711958698706972</v>
      </c>
      <c r="BE1679" s="50">
        <f t="shared" si="522"/>
        <v>195.6884121828738</v>
      </c>
      <c r="BF1679" s="50">
        <f t="shared" si="528"/>
        <v>320.0839463452586</v>
      </c>
      <c r="BG1679" s="50"/>
      <c r="BH1679" s="17">
        <f t="shared" si="523"/>
        <v>0</v>
      </c>
      <c r="BI1679" s="17">
        <f t="shared" si="531"/>
        <v>1679</v>
      </c>
      <c r="BJ1679" s="17">
        <f t="shared" si="529"/>
        <v>1679</v>
      </c>
      <c r="BK1679" s="150">
        <f t="shared" si="530"/>
        <v>25818</v>
      </c>
      <c r="BL1679" s="50" t="e">
        <f t="shared" ca="1" si="524"/>
        <v>#NAME?</v>
      </c>
      <c r="BM1679" s="50" t="e">
        <f t="shared" ca="1" si="525"/>
        <v>#NAME?</v>
      </c>
      <c r="BN1679" s="50" t="e">
        <f t="shared" ca="1" si="526"/>
        <v>#NAME?</v>
      </c>
    </row>
    <row r="1680" spans="1:66" x14ac:dyDescent="0.35">
      <c r="A1680" s="48">
        <v>25819</v>
      </c>
      <c r="B1680" s="17">
        <v>1970</v>
      </c>
      <c r="C1680" s="17">
        <v>9</v>
      </c>
      <c r="D1680" s="17">
        <v>251</v>
      </c>
      <c r="E1680" s="17">
        <v>8</v>
      </c>
      <c r="F1680" s="17">
        <v>3</v>
      </c>
      <c r="G1680" s="50">
        <v>3.9</v>
      </c>
      <c r="H1680" s="32">
        <v>1.9035535811238944</v>
      </c>
      <c r="I1680" s="50">
        <v>13.833333333333334</v>
      </c>
      <c r="J1680" s="13">
        <v>3.4</v>
      </c>
      <c r="K1680" s="13">
        <f t="shared" si="512"/>
        <v>3.4</v>
      </c>
      <c r="L1680" s="13">
        <f t="shared" si="513"/>
        <v>0</v>
      </c>
      <c r="M1680" s="13" t="e">
        <f ca="1">CalcTable[[#This Row],[IWC]]-AE1679</f>
        <v>#NAME?</v>
      </c>
      <c r="N1680" s="13" t="e">
        <f ca="1">IF(CalcTable[[#This Row],[Day of Year]]&lt;123,FCAP,AE1679)</f>
        <v>#NAME?</v>
      </c>
      <c r="O1680" s="17" t="e">
        <f ca="1">IF(IRR_DRIP,5,COUNTIF('IDET Wind Values'!C1664:G1664,"&lt;="&amp;IRR_MAXWIND))</f>
        <v>#NAME?</v>
      </c>
      <c r="P1680" s="13" t="e">
        <f ca="1">CalcTable[[#This Row],[ET_o]]*KL</f>
        <v>#NAME?</v>
      </c>
      <c r="Q1680" s="13" t="e">
        <f ca="1">IF(WILTPT&lt;=0,1,MAX(0,MIN(1,(CalcTable[[#This Row],[IWC]]-WILTPT)/(MAD-WILTPT))))</f>
        <v>#NAME?</v>
      </c>
      <c r="R1680" s="13" t="e">
        <f ca="1">CalcTable[[#This Row],[ETMult]]*CalcTable[[#This Row],[ETb]]</f>
        <v>#NAME?</v>
      </c>
      <c r="S1680" s="13" t="b">
        <f>INDEX(IRR_LIST,CalcTable[[#This Row],[Day of Week]]+1)</f>
        <v>1</v>
      </c>
      <c r="T1680" s="13">
        <f t="shared" ca="1" si="514"/>
        <v>1.1000000000000001</v>
      </c>
      <c r="U1680" s="13" t="b">
        <f ca="1">IF(CalcTable[[#This Row],[IrrPrecip]]&gt;=IC_MM,FALSE,TRUE)</f>
        <v>1</v>
      </c>
      <c r="V1680" s="13" t="b">
        <f t="shared" si="515"/>
        <v>0</v>
      </c>
      <c r="W1680" s="13" t="e">
        <f ca="1">IF(AND(IRR_DRIP=FALSE,CalcTable[[#This Row],[IrrHours]]&lt;=0),FALSE,TRUE)</f>
        <v>#NAME?</v>
      </c>
      <c r="X1680" s="13" t="e">
        <f ca="1">AND(CalcTable[[#This Row],[IrrDay]],CalcTable[[#This Row],[IrrRain]],CalcTable[[#This Row],[IrrWarm]],CalcTable[[#This Row],[IrrWindy]])</f>
        <v>#NAME?</v>
      </c>
      <c r="Y1680" s="13" t="e">
        <f t="shared" ca="1" si="516"/>
        <v>#NAME?</v>
      </c>
      <c r="Z1680" s="13" t="e">
        <f ca="1">CalcTable[[#This Row],[IrrHours]]/5</f>
        <v>#NAME?</v>
      </c>
      <c r="AA1680" s="13" t="e">
        <f ca="1">IF(CalcTable[[#This Row],[IrrFlag]]=FALSE,0,MAX(0,CalcTable[[#This Row],[VolRednWind]]*(FCAP*IRR_TARGET-CalcTable[[#This Row],[IWC]])))</f>
        <v>#NAME?</v>
      </c>
      <c r="AB1680" s="13" t="e">
        <f ca="1">CalcTable[[#This Row],[IWC]]+CalcTable[[#This Row],[Eff Precip]]+CalcTable[[#This Row],[IrrAmt]]-CalcTable[[#This Row],[AET]]</f>
        <v>#NAME?</v>
      </c>
      <c r="AC1680" s="13" t="e">
        <f ca="1">IF(CalcTable[[#This Row],[PWC]]&gt;FCAP,MIN(24*PERC,MIN(SAT,CalcTable[[#This Row],[PWC]])-FCAP),0)</f>
        <v>#NAME?</v>
      </c>
      <c r="AD1680" s="13" t="e">
        <f ca="1">IF(CalcTable[[#This Row],[PWC]]&gt;SAT,CalcTable[[#This Row],[PWC]]-SAT,0)</f>
        <v>#NAME?</v>
      </c>
      <c r="AE1680" s="13" t="e">
        <f ca="1">CalcTable[[#This Row],[PWC]]-CalcTable[[#This Row],[PercAmt]]-CalcTable[[#This Row],[Runoff]]</f>
        <v>#NAME?</v>
      </c>
      <c r="AF1680" s="13" t="e">
        <f ca="1">CalcTable[[#This Row],[IrrAmt]]/1000*CUR_IRR_AREA*10000/IRR_EFF</f>
        <v>#NAME?</v>
      </c>
      <c r="AG1680" s="147"/>
      <c r="AH1680" s="13"/>
      <c r="AI1680" s="50">
        <v>0</v>
      </c>
      <c r="AJ1680" s="50">
        <v>0</v>
      </c>
      <c r="AK1680" s="50">
        <v>0</v>
      </c>
      <c r="AL1680" s="50">
        <v>0</v>
      </c>
      <c r="AM1680" s="50"/>
      <c r="AN1680" s="50"/>
      <c r="AO1680" s="50"/>
      <c r="AP1680" s="50"/>
      <c r="AQ1680" s="50"/>
      <c r="AR1680" s="50"/>
      <c r="AS1680" s="50"/>
      <c r="AT1680" s="50"/>
      <c r="AU1680" s="50"/>
      <c r="AV1680" s="50"/>
      <c r="AW1680" s="50"/>
      <c r="AX1680" s="50">
        <f t="shared" si="527"/>
        <v>0</v>
      </c>
      <c r="AY1680" s="50"/>
      <c r="AZ1680" s="50">
        <f t="shared" si="517"/>
        <v>0</v>
      </c>
      <c r="BA1680" s="50">
        <f t="shared" si="518"/>
        <v>0</v>
      </c>
      <c r="BB1680" s="50">
        <f t="shared" si="519"/>
        <v>0</v>
      </c>
      <c r="BC1680" s="17">
        <f t="shared" si="520"/>
        <v>19709</v>
      </c>
      <c r="BD1680" s="50">
        <f t="shared" si="521"/>
        <v>0</v>
      </c>
      <c r="BE1680" s="50">
        <f t="shared" si="522"/>
        <v>0</v>
      </c>
      <c r="BF1680" s="50">
        <f t="shared" si="528"/>
        <v>0</v>
      </c>
      <c r="BG1680" s="50"/>
      <c r="BH1680" s="17">
        <f t="shared" si="523"/>
        <v>0</v>
      </c>
      <c r="BI1680" s="17">
        <f t="shared" si="531"/>
        <v>1680</v>
      </c>
      <c r="BJ1680" s="17">
        <f t="shared" si="529"/>
        <v>1680</v>
      </c>
      <c r="BK1680" s="150">
        <f t="shared" si="530"/>
        <v>25819</v>
      </c>
      <c r="BL1680" s="50" t="e">
        <f t="shared" ca="1" si="524"/>
        <v>#NAME?</v>
      </c>
      <c r="BM1680" s="50" t="e">
        <f t="shared" ca="1" si="525"/>
        <v>#NAME?</v>
      </c>
      <c r="BN1680" s="50" t="e">
        <f t="shared" ca="1" si="526"/>
        <v>#NAME?</v>
      </c>
    </row>
    <row r="1681" spans="1:66" x14ac:dyDescent="0.35">
      <c r="A1681" s="48">
        <v>25820</v>
      </c>
      <c r="B1681" s="17">
        <v>1970</v>
      </c>
      <c r="C1681" s="17">
        <v>9</v>
      </c>
      <c r="D1681" s="17">
        <v>252</v>
      </c>
      <c r="E1681" s="17">
        <v>9</v>
      </c>
      <c r="F1681" s="17">
        <v>4</v>
      </c>
      <c r="G1681" s="50">
        <v>0</v>
      </c>
      <c r="H1681" s="32">
        <v>3.4507103542797539</v>
      </c>
      <c r="I1681" s="50">
        <v>1</v>
      </c>
      <c r="J1681" s="13">
        <v>0</v>
      </c>
      <c r="K1681" s="13">
        <f t="shared" si="512"/>
        <v>0</v>
      </c>
      <c r="L1681" s="13">
        <f t="shared" si="513"/>
        <v>0</v>
      </c>
      <c r="M1681" s="13" t="e">
        <f ca="1">CalcTable[[#This Row],[IWC]]-AE1680</f>
        <v>#NAME?</v>
      </c>
      <c r="N1681" s="13" t="e">
        <f ca="1">IF(CalcTable[[#This Row],[Day of Year]]&lt;123,FCAP,AE1680)</f>
        <v>#NAME?</v>
      </c>
      <c r="O1681" s="17" t="e">
        <f ca="1">IF(IRR_DRIP,5,COUNTIF('IDET Wind Values'!C1665:G1665,"&lt;="&amp;IRR_MAXWIND))</f>
        <v>#NAME?</v>
      </c>
      <c r="P1681" s="13" t="e">
        <f ca="1">CalcTable[[#This Row],[ET_o]]*KL</f>
        <v>#NAME?</v>
      </c>
      <c r="Q1681" s="13" t="e">
        <f ca="1">IF(WILTPT&lt;=0,1,MAX(0,MIN(1,(CalcTable[[#This Row],[IWC]]-WILTPT)/(MAD-WILTPT))))</f>
        <v>#NAME?</v>
      </c>
      <c r="R1681" s="13" t="e">
        <f ca="1">CalcTable[[#This Row],[ETMult]]*CalcTable[[#This Row],[ETb]]</f>
        <v>#NAME?</v>
      </c>
      <c r="S1681" s="13" t="b">
        <f>INDEX(IRR_LIST,CalcTable[[#This Row],[Day of Week]]+1)</f>
        <v>0</v>
      </c>
      <c r="T1681" s="13">
        <f t="shared" ca="1" si="514"/>
        <v>3.6999999999999997</v>
      </c>
      <c r="U1681" s="13" t="b">
        <f ca="1">IF(CalcTable[[#This Row],[IrrPrecip]]&gt;=IC_MM,FALSE,TRUE)</f>
        <v>1</v>
      </c>
      <c r="V1681" s="13" t="b">
        <f t="shared" si="515"/>
        <v>0</v>
      </c>
      <c r="W1681" s="13" t="e">
        <f ca="1">IF(AND(IRR_DRIP=FALSE,CalcTable[[#This Row],[IrrHours]]&lt;=0),FALSE,TRUE)</f>
        <v>#NAME?</v>
      </c>
      <c r="X1681" s="13" t="e">
        <f ca="1">AND(CalcTable[[#This Row],[IrrDay]],CalcTable[[#This Row],[IrrRain]],CalcTable[[#This Row],[IrrWarm]],CalcTable[[#This Row],[IrrWindy]])</f>
        <v>#NAME?</v>
      </c>
      <c r="Y1681" s="13" t="e">
        <f t="shared" ca="1" si="516"/>
        <v>#NAME?</v>
      </c>
      <c r="Z1681" s="13" t="e">
        <f ca="1">CalcTable[[#This Row],[IrrHours]]/5</f>
        <v>#NAME?</v>
      </c>
      <c r="AA1681" s="13" t="e">
        <f ca="1">IF(CalcTable[[#This Row],[IrrFlag]]=FALSE,0,MAX(0,CalcTable[[#This Row],[VolRednWind]]*(FCAP*IRR_TARGET-CalcTable[[#This Row],[IWC]])))</f>
        <v>#NAME?</v>
      </c>
      <c r="AB1681" s="13" t="e">
        <f ca="1">CalcTable[[#This Row],[IWC]]+CalcTable[[#This Row],[Eff Precip]]+CalcTable[[#This Row],[IrrAmt]]-CalcTable[[#This Row],[AET]]</f>
        <v>#NAME?</v>
      </c>
      <c r="AC1681" s="13" t="e">
        <f ca="1">IF(CalcTable[[#This Row],[PWC]]&gt;FCAP,MIN(24*PERC,MIN(SAT,CalcTable[[#This Row],[PWC]])-FCAP),0)</f>
        <v>#NAME?</v>
      </c>
      <c r="AD1681" s="13" t="e">
        <f ca="1">IF(CalcTable[[#This Row],[PWC]]&gt;SAT,CalcTable[[#This Row],[PWC]]-SAT,0)</f>
        <v>#NAME?</v>
      </c>
      <c r="AE1681" s="13" t="e">
        <f ca="1">CalcTable[[#This Row],[PWC]]-CalcTable[[#This Row],[PercAmt]]-CalcTable[[#This Row],[Runoff]]</f>
        <v>#NAME?</v>
      </c>
      <c r="AF1681" s="13" t="e">
        <f ca="1">CalcTable[[#This Row],[IrrAmt]]/1000*CUR_IRR_AREA*10000/IRR_EFF</f>
        <v>#NAME?</v>
      </c>
      <c r="AG1681" s="147"/>
      <c r="AH1681" s="13"/>
      <c r="AI1681" s="50">
        <v>0</v>
      </c>
      <c r="AJ1681" s="50">
        <v>0</v>
      </c>
      <c r="AK1681" s="50">
        <v>0</v>
      </c>
      <c r="AL1681" s="50">
        <v>0</v>
      </c>
      <c r="AM1681" s="50"/>
      <c r="AN1681" s="50"/>
      <c r="AO1681" s="50"/>
      <c r="AP1681" s="50"/>
      <c r="AQ1681" s="50"/>
      <c r="AR1681" s="50"/>
      <c r="AS1681" s="50"/>
      <c r="AT1681" s="50"/>
      <c r="AU1681" s="50"/>
      <c r="AV1681" s="50"/>
      <c r="AW1681" s="50"/>
      <c r="AX1681" s="50">
        <f t="shared" si="527"/>
        <v>0</v>
      </c>
      <c r="AY1681" s="50"/>
      <c r="AZ1681" s="50">
        <f t="shared" si="517"/>
        <v>0</v>
      </c>
      <c r="BA1681" s="50">
        <f t="shared" si="518"/>
        <v>0</v>
      </c>
      <c r="BB1681" s="50">
        <f t="shared" si="519"/>
        <v>0</v>
      </c>
      <c r="BC1681" s="17">
        <f t="shared" si="520"/>
        <v>19709</v>
      </c>
      <c r="BD1681" s="50">
        <f t="shared" si="521"/>
        <v>0</v>
      </c>
      <c r="BE1681" s="50">
        <f t="shared" si="522"/>
        <v>0</v>
      </c>
      <c r="BF1681" s="50">
        <f t="shared" si="528"/>
        <v>0</v>
      </c>
      <c r="BG1681" s="50"/>
      <c r="BH1681" s="17">
        <f t="shared" si="523"/>
        <v>0</v>
      </c>
      <c r="BI1681" s="17">
        <f t="shared" si="531"/>
        <v>1681</v>
      </c>
      <c r="BJ1681" s="17">
        <f t="shared" si="529"/>
        <v>1681</v>
      </c>
      <c r="BK1681" s="150">
        <f t="shared" si="530"/>
        <v>25820</v>
      </c>
      <c r="BL1681" s="50" t="e">
        <f t="shared" ca="1" si="524"/>
        <v>#NAME?</v>
      </c>
      <c r="BM1681" s="50" t="e">
        <f t="shared" ca="1" si="525"/>
        <v>#NAME?</v>
      </c>
      <c r="BN1681" s="50" t="e">
        <f t="shared" ca="1" si="526"/>
        <v>#NAME?</v>
      </c>
    </row>
    <row r="1682" spans="1:66" x14ac:dyDescent="0.35">
      <c r="A1682" s="48">
        <v>25821</v>
      </c>
      <c r="B1682" s="17">
        <v>1970</v>
      </c>
      <c r="C1682" s="17">
        <v>9</v>
      </c>
      <c r="D1682" s="17">
        <v>253</v>
      </c>
      <c r="E1682" s="17">
        <v>10</v>
      </c>
      <c r="F1682" s="17">
        <v>5</v>
      </c>
      <c r="G1682" s="50">
        <v>0</v>
      </c>
      <c r="H1682" s="32">
        <v>2.9094713927732725</v>
      </c>
      <c r="I1682" s="50">
        <v>3.1666666666666665</v>
      </c>
      <c r="J1682" s="13">
        <v>2.2999999999999998</v>
      </c>
      <c r="K1682" s="13">
        <f t="shared" si="512"/>
        <v>2.2999999999999998</v>
      </c>
      <c r="L1682" s="13">
        <f t="shared" si="513"/>
        <v>0</v>
      </c>
      <c r="M1682" s="13" t="e">
        <f ca="1">CalcTable[[#This Row],[IWC]]-AE1681</f>
        <v>#NAME?</v>
      </c>
      <c r="N1682" s="13" t="e">
        <f ca="1">IF(CalcTable[[#This Row],[Day of Year]]&lt;123,FCAP,AE1681)</f>
        <v>#NAME?</v>
      </c>
      <c r="O1682" s="17" t="e">
        <f ca="1">IF(IRR_DRIP,5,COUNTIF('IDET Wind Values'!C1666:G1666,"&lt;="&amp;IRR_MAXWIND))</f>
        <v>#NAME?</v>
      </c>
      <c r="P1682" s="13" t="e">
        <f ca="1">CalcTable[[#This Row],[ET_o]]*KL</f>
        <v>#NAME?</v>
      </c>
      <c r="Q1682" s="13" t="e">
        <f ca="1">IF(WILTPT&lt;=0,1,MAX(0,MIN(1,(CalcTable[[#This Row],[IWC]]-WILTPT)/(MAD-WILTPT))))</f>
        <v>#NAME?</v>
      </c>
      <c r="R1682" s="13" t="e">
        <f ca="1">CalcTable[[#This Row],[ETMult]]*CalcTable[[#This Row],[ETb]]</f>
        <v>#NAME?</v>
      </c>
      <c r="S1682" s="13" t="b">
        <f>INDEX(IRR_LIST,CalcTable[[#This Row],[Day of Week]]+1)</f>
        <v>1</v>
      </c>
      <c r="T1682" s="13">
        <f t="shared" ca="1" si="514"/>
        <v>3.4</v>
      </c>
      <c r="U1682" s="13" t="b">
        <f ca="1">IF(CalcTable[[#This Row],[IrrPrecip]]&gt;=IC_MM,FALSE,TRUE)</f>
        <v>1</v>
      </c>
      <c r="V1682" s="13" t="b">
        <f t="shared" si="515"/>
        <v>0</v>
      </c>
      <c r="W1682" s="13" t="e">
        <f ca="1">IF(AND(IRR_DRIP=FALSE,CalcTable[[#This Row],[IrrHours]]&lt;=0),FALSE,TRUE)</f>
        <v>#NAME?</v>
      </c>
      <c r="X1682" s="13" t="e">
        <f ca="1">AND(CalcTable[[#This Row],[IrrDay]],CalcTable[[#This Row],[IrrRain]],CalcTable[[#This Row],[IrrWarm]],CalcTable[[#This Row],[IrrWindy]])</f>
        <v>#NAME?</v>
      </c>
      <c r="Y1682" s="13" t="e">
        <f t="shared" ca="1" si="516"/>
        <v>#NAME?</v>
      </c>
      <c r="Z1682" s="13" t="e">
        <f ca="1">CalcTable[[#This Row],[IrrHours]]/5</f>
        <v>#NAME?</v>
      </c>
      <c r="AA1682" s="13" t="e">
        <f ca="1">IF(CalcTable[[#This Row],[IrrFlag]]=FALSE,0,MAX(0,CalcTable[[#This Row],[VolRednWind]]*(FCAP*IRR_TARGET-CalcTable[[#This Row],[IWC]])))</f>
        <v>#NAME?</v>
      </c>
      <c r="AB1682" s="13" t="e">
        <f ca="1">CalcTable[[#This Row],[IWC]]+CalcTable[[#This Row],[Eff Precip]]+CalcTable[[#This Row],[IrrAmt]]-CalcTable[[#This Row],[AET]]</f>
        <v>#NAME?</v>
      </c>
      <c r="AC1682" s="13" t="e">
        <f ca="1">IF(CalcTable[[#This Row],[PWC]]&gt;FCAP,MIN(24*PERC,MIN(SAT,CalcTable[[#This Row],[PWC]])-FCAP),0)</f>
        <v>#NAME?</v>
      </c>
      <c r="AD1682" s="13" t="e">
        <f ca="1">IF(CalcTable[[#This Row],[PWC]]&gt;SAT,CalcTable[[#This Row],[PWC]]-SAT,0)</f>
        <v>#NAME?</v>
      </c>
      <c r="AE1682" s="13" t="e">
        <f ca="1">CalcTable[[#This Row],[PWC]]-CalcTable[[#This Row],[PercAmt]]-CalcTable[[#This Row],[Runoff]]</f>
        <v>#NAME?</v>
      </c>
      <c r="AF1682" s="13" t="e">
        <f ca="1">CalcTable[[#This Row],[IrrAmt]]/1000*CUR_IRR_AREA*10000/IRR_EFF</f>
        <v>#NAME?</v>
      </c>
      <c r="AG1682" s="147"/>
      <c r="AH1682" s="13"/>
      <c r="AI1682" s="50">
        <v>0</v>
      </c>
      <c r="AJ1682" s="50">
        <v>0</v>
      </c>
      <c r="AK1682" s="50">
        <v>0</v>
      </c>
      <c r="AL1682" s="50">
        <v>0</v>
      </c>
      <c r="AM1682" s="50"/>
      <c r="AN1682" s="50"/>
      <c r="AO1682" s="50"/>
      <c r="AP1682" s="50"/>
      <c r="AQ1682" s="50"/>
      <c r="AR1682" s="50"/>
      <c r="AS1682" s="50"/>
      <c r="AT1682" s="50"/>
      <c r="AU1682" s="50"/>
      <c r="AV1682" s="50"/>
      <c r="AW1682" s="50"/>
      <c r="AX1682" s="50">
        <f t="shared" si="527"/>
        <v>0</v>
      </c>
      <c r="AY1682" s="50"/>
      <c r="AZ1682" s="50">
        <f t="shared" si="517"/>
        <v>0</v>
      </c>
      <c r="BA1682" s="50">
        <f t="shared" si="518"/>
        <v>0</v>
      </c>
      <c r="BB1682" s="50">
        <f t="shared" si="519"/>
        <v>0</v>
      </c>
      <c r="BC1682" s="17">
        <f t="shared" si="520"/>
        <v>19709</v>
      </c>
      <c r="BD1682" s="50">
        <f t="shared" si="521"/>
        <v>0</v>
      </c>
      <c r="BE1682" s="50">
        <f t="shared" si="522"/>
        <v>0</v>
      </c>
      <c r="BF1682" s="50">
        <f t="shared" si="528"/>
        <v>0</v>
      </c>
      <c r="BG1682" s="50"/>
      <c r="BH1682" s="17">
        <f t="shared" si="523"/>
        <v>0</v>
      </c>
      <c r="BI1682" s="17">
        <f t="shared" si="531"/>
        <v>1682</v>
      </c>
      <c r="BJ1682" s="17">
        <f t="shared" si="529"/>
        <v>1682</v>
      </c>
      <c r="BK1682" s="150">
        <f t="shared" si="530"/>
        <v>25821</v>
      </c>
      <c r="BL1682" s="50" t="e">
        <f t="shared" ca="1" si="524"/>
        <v>#NAME?</v>
      </c>
      <c r="BM1682" s="50" t="e">
        <f t="shared" ca="1" si="525"/>
        <v>#NAME?</v>
      </c>
      <c r="BN1682" s="50" t="e">
        <f t="shared" ca="1" si="526"/>
        <v>#NAME?</v>
      </c>
    </row>
    <row r="1683" spans="1:66" x14ac:dyDescent="0.35">
      <c r="A1683" s="48">
        <v>25822</v>
      </c>
      <c r="B1683" s="17">
        <v>1970</v>
      </c>
      <c r="C1683" s="17">
        <v>9</v>
      </c>
      <c r="D1683" s="17">
        <v>254</v>
      </c>
      <c r="E1683" s="17">
        <v>11</v>
      </c>
      <c r="F1683" s="17">
        <v>6</v>
      </c>
      <c r="G1683" s="50">
        <v>-3.3</v>
      </c>
      <c r="H1683" s="32">
        <v>2.8296696320980859</v>
      </c>
      <c r="I1683" s="50">
        <v>41</v>
      </c>
      <c r="J1683" s="13">
        <v>2</v>
      </c>
      <c r="K1683" s="13">
        <f t="shared" si="512"/>
        <v>2</v>
      </c>
      <c r="L1683" s="13">
        <f t="shared" si="513"/>
        <v>0</v>
      </c>
      <c r="M1683" s="13" t="e">
        <f ca="1">CalcTable[[#This Row],[IWC]]-AE1682</f>
        <v>#NAME?</v>
      </c>
      <c r="N1683" s="13" t="e">
        <f ca="1">IF(CalcTable[[#This Row],[Day of Year]]&lt;123,FCAP,AE1682)</f>
        <v>#NAME?</v>
      </c>
      <c r="O1683" s="17" t="e">
        <f ca="1">IF(IRR_DRIP,5,COUNTIF('IDET Wind Values'!C1667:G1667,"&lt;="&amp;IRR_MAXWIND))</f>
        <v>#NAME?</v>
      </c>
      <c r="P1683" s="13" t="e">
        <f ca="1">CalcTable[[#This Row],[ET_o]]*KL</f>
        <v>#NAME?</v>
      </c>
      <c r="Q1683" s="13" t="e">
        <f ca="1">IF(WILTPT&lt;=0,1,MAX(0,MIN(1,(CalcTable[[#This Row],[IWC]]-WILTPT)/(MAD-WILTPT))))</f>
        <v>#NAME?</v>
      </c>
      <c r="R1683" s="13" t="e">
        <f ca="1">CalcTable[[#This Row],[ETMult]]*CalcTable[[#This Row],[ETb]]</f>
        <v>#NAME?</v>
      </c>
      <c r="S1683" s="13" t="b">
        <f>INDEX(IRR_LIST,CalcTable[[#This Row],[Day of Week]]+1)</f>
        <v>0</v>
      </c>
      <c r="T1683" s="13">
        <f t="shared" ca="1" si="514"/>
        <v>2.2999999999999998</v>
      </c>
      <c r="U1683" s="13" t="b">
        <f ca="1">IF(CalcTable[[#This Row],[IrrPrecip]]&gt;=IC_MM,FALSE,TRUE)</f>
        <v>1</v>
      </c>
      <c r="V1683" s="13" t="b">
        <f t="shared" si="515"/>
        <v>0</v>
      </c>
      <c r="W1683" s="13" t="e">
        <f ca="1">IF(AND(IRR_DRIP=FALSE,CalcTable[[#This Row],[IrrHours]]&lt;=0),FALSE,TRUE)</f>
        <v>#NAME?</v>
      </c>
      <c r="X1683" s="13" t="e">
        <f ca="1">AND(CalcTable[[#This Row],[IrrDay]],CalcTable[[#This Row],[IrrRain]],CalcTable[[#This Row],[IrrWarm]],CalcTable[[#This Row],[IrrWindy]])</f>
        <v>#NAME?</v>
      </c>
      <c r="Y1683" s="13" t="e">
        <f t="shared" ca="1" si="516"/>
        <v>#NAME?</v>
      </c>
      <c r="Z1683" s="13" t="e">
        <f ca="1">CalcTable[[#This Row],[IrrHours]]/5</f>
        <v>#NAME?</v>
      </c>
      <c r="AA1683" s="13" t="e">
        <f ca="1">IF(CalcTable[[#This Row],[IrrFlag]]=FALSE,0,MAX(0,CalcTable[[#This Row],[VolRednWind]]*(FCAP*IRR_TARGET-CalcTable[[#This Row],[IWC]])))</f>
        <v>#NAME?</v>
      </c>
      <c r="AB1683" s="13" t="e">
        <f ca="1">CalcTable[[#This Row],[IWC]]+CalcTable[[#This Row],[Eff Precip]]+CalcTable[[#This Row],[IrrAmt]]-CalcTable[[#This Row],[AET]]</f>
        <v>#NAME?</v>
      </c>
      <c r="AC1683" s="13" t="e">
        <f ca="1">IF(CalcTable[[#This Row],[PWC]]&gt;FCAP,MIN(24*PERC,MIN(SAT,CalcTable[[#This Row],[PWC]])-FCAP),0)</f>
        <v>#NAME?</v>
      </c>
      <c r="AD1683" s="13" t="e">
        <f ca="1">IF(CalcTable[[#This Row],[PWC]]&gt;SAT,CalcTable[[#This Row],[PWC]]-SAT,0)</f>
        <v>#NAME?</v>
      </c>
      <c r="AE1683" s="13" t="e">
        <f ca="1">CalcTable[[#This Row],[PWC]]-CalcTable[[#This Row],[PercAmt]]-CalcTable[[#This Row],[Runoff]]</f>
        <v>#NAME?</v>
      </c>
      <c r="AF1683" s="13" t="e">
        <f ca="1">CalcTable[[#This Row],[IrrAmt]]/1000*CUR_IRR_AREA*10000/IRR_EFF</f>
        <v>#NAME?</v>
      </c>
      <c r="AG1683" s="147"/>
      <c r="AH1683" s="13"/>
      <c r="AI1683" s="50">
        <v>0</v>
      </c>
      <c r="AJ1683" s="50">
        <v>0</v>
      </c>
      <c r="AK1683" s="50">
        <v>0</v>
      </c>
      <c r="AL1683" s="50">
        <v>0</v>
      </c>
      <c r="AM1683" s="50"/>
      <c r="AN1683" s="50"/>
      <c r="AO1683" s="50"/>
      <c r="AP1683" s="50"/>
      <c r="AQ1683" s="50"/>
      <c r="AR1683" s="50"/>
      <c r="AS1683" s="50"/>
      <c r="AT1683" s="50"/>
      <c r="AU1683" s="50"/>
      <c r="AV1683" s="50"/>
      <c r="AW1683" s="50"/>
      <c r="AX1683" s="50">
        <f t="shared" si="527"/>
        <v>0</v>
      </c>
      <c r="AY1683" s="50"/>
      <c r="AZ1683" s="50">
        <f t="shared" si="517"/>
        <v>0</v>
      </c>
      <c r="BA1683" s="50">
        <f t="shared" si="518"/>
        <v>0</v>
      </c>
      <c r="BB1683" s="50">
        <f t="shared" si="519"/>
        <v>0</v>
      </c>
      <c r="BC1683" s="17">
        <f t="shared" si="520"/>
        <v>19709</v>
      </c>
      <c r="BD1683" s="50">
        <f t="shared" si="521"/>
        <v>0</v>
      </c>
      <c r="BE1683" s="50">
        <f t="shared" si="522"/>
        <v>0</v>
      </c>
      <c r="BF1683" s="50">
        <f t="shared" si="528"/>
        <v>0</v>
      </c>
      <c r="BG1683" s="50"/>
      <c r="BH1683" s="17">
        <f t="shared" si="523"/>
        <v>0</v>
      </c>
      <c r="BI1683" s="17">
        <f t="shared" si="531"/>
        <v>1683</v>
      </c>
      <c r="BJ1683" s="17">
        <f t="shared" si="529"/>
        <v>1683</v>
      </c>
      <c r="BK1683" s="150">
        <f t="shared" si="530"/>
        <v>25822</v>
      </c>
      <c r="BL1683" s="50" t="e">
        <f t="shared" ca="1" si="524"/>
        <v>#NAME?</v>
      </c>
      <c r="BM1683" s="50" t="e">
        <f t="shared" ca="1" si="525"/>
        <v>#NAME?</v>
      </c>
      <c r="BN1683" s="50" t="e">
        <f t="shared" ca="1" si="526"/>
        <v>#NAME?</v>
      </c>
    </row>
    <row r="1684" spans="1:66" x14ac:dyDescent="0.35">
      <c r="A1684" s="48">
        <v>25823</v>
      </c>
      <c r="B1684" s="17">
        <v>1970</v>
      </c>
      <c r="C1684" s="17">
        <v>9</v>
      </c>
      <c r="D1684" s="17">
        <v>255</v>
      </c>
      <c r="E1684" s="17">
        <v>12</v>
      </c>
      <c r="F1684" s="17">
        <v>7</v>
      </c>
      <c r="G1684" s="50">
        <v>-3.9</v>
      </c>
      <c r="H1684" s="32">
        <v>1.49777306949332</v>
      </c>
      <c r="I1684" s="50">
        <v>21.666666666666668</v>
      </c>
      <c r="J1684" s="13">
        <v>0</v>
      </c>
      <c r="K1684" s="13">
        <f t="shared" ref="K1684:K1747" si="532">J1684*PRECIP_ADJUST</f>
        <v>0</v>
      </c>
      <c r="L1684" s="13">
        <f t="shared" ref="L1684:L1747" si="533">IF(K1684&gt;=EFF_PRECIP,EFF_MULT*(K1684-EFF_PRECIP),0)</f>
        <v>0</v>
      </c>
      <c r="M1684" s="13" t="e">
        <f ca="1">CalcTable[[#This Row],[IWC]]-AE1683</f>
        <v>#NAME?</v>
      </c>
      <c r="N1684" s="13" t="e">
        <f ca="1">IF(CalcTable[[#This Row],[Day of Year]]&lt;123,FCAP,AE1683)</f>
        <v>#NAME?</v>
      </c>
      <c r="O1684" s="17" t="e">
        <f ca="1">IF(IRR_DRIP,5,COUNTIF('IDET Wind Values'!C1668:G1668,"&lt;="&amp;IRR_MAXWIND))</f>
        <v>#NAME?</v>
      </c>
      <c r="P1684" s="13" t="e">
        <f ca="1">CalcTable[[#This Row],[ET_o]]*KL</f>
        <v>#NAME?</v>
      </c>
      <c r="Q1684" s="13" t="e">
        <f ca="1">IF(WILTPT&lt;=0,1,MAX(0,MIN(1,(CalcTable[[#This Row],[IWC]]-WILTPT)/(MAD-WILTPT))))</f>
        <v>#NAME?</v>
      </c>
      <c r="R1684" s="13" t="e">
        <f ca="1">CalcTable[[#This Row],[ETMult]]*CalcTable[[#This Row],[ETb]]</f>
        <v>#NAME?</v>
      </c>
      <c r="S1684" s="13" t="b">
        <f>INDEX(IRR_LIST,CalcTable[[#This Row],[Day of Week]]+1)</f>
        <v>0</v>
      </c>
      <c r="T1684" s="13">
        <f t="shared" ref="T1684:T1747" ca="1" si="534">SUM(OFFSET(K1684,-IC_DAYS,0,IC_DAYS,1))</f>
        <v>4.3</v>
      </c>
      <c r="U1684" s="13" t="b">
        <f ca="1">IF(CalcTable[[#This Row],[IrrPrecip]]&gt;=IC_MM,FALSE,TRUE)</f>
        <v>1</v>
      </c>
      <c r="V1684" s="13" t="b">
        <f t="shared" ref="V1684:V1747" si="535">IF(G1685&lt;IRR_TEMP,FALSE,TRUE)</f>
        <v>0</v>
      </c>
      <c r="W1684" s="13" t="e">
        <f ca="1">IF(AND(IRR_DRIP=FALSE,CalcTable[[#This Row],[IrrHours]]&lt;=0),FALSE,TRUE)</f>
        <v>#NAME?</v>
      </c>
      <c r="X1684" s="13" t="e">
        <f ca="1">AND(CalcTable[[#This Row],[IrrDay]],CalcTable[[#This Row],[IrrRain]],CalcTable[[#This Row],[IrrWarm]],CalcTable[[#This Row],[IrrWindy]])</f>
        <v>#NAME?</v>
      </c>
      <c r="Y1684" s="13" t="e">
        <f t="shared" ref="Y1684:Y1747" ca="1" si="536">IF(AA1683&lt;=0,FALSE,TRUE)</f>
        <v>#NAME?</v>
      </c>
      <c r="Z1684" s="13" t="e">
        <f ca="1">CalcTable[[#This Row],[IrrHours]]/5</f>
        <v>#NAME?</v>
      </c>
      <c r="AA1684" s="13" t="e">
        <f ca="1">IF(CalcTable[[#This Row],[IrrFlag]]=FALSE,0,MAX(0,CalcTable[[#This Row],[VolRednWind]]*(FCAP*IRR_TARGET-CalcTable[[#This Row],[IWC]])))</f>
        <v>#NAME?</v>
      </c>
      <c r="AB1684" s="13" t="e">
        <f ca="1">CalcTable[[#This Row],[IWC]]+CalcTable[[#This Row],[Eff Precip]]+CalcTable[[#This Row],[IrrAmt]]-CalcTable[[#This Row],[AET]]</f>
        <v>#NAME?</v>
      </c>
      <c r="AC1684" s="13" t="e">
        <f ca="1">IF(CalcTable[[#This Row],[PWC]]&gt;FCAP,MIN(24*PERC,MIN(SAT,CalcTable[[#This Row],[PWC]])-FCAP),0)</f>
        <v>#NAME?</v>
      </c>
      <c r="AD1684" s="13" t="e">
        <f ca="1">IF(CalcTable[[#This Row],[PWC]]&gt;SAT,CalcTable[[#This Row],[PWC]]-SAT,0)</f>
        <v>#NAME?</v>
      </c>
      <c r="AE1684" s="13" t="e">
        <f ca="1">CalcTable[[#This Row],[PWC]]-CalcTable[[#This Row],[PercAmt]]-CalcTable[[#This Row],[Runoff]]</f>
        <v>#NAME?</v>
      </c>
      <c r="AF1684" s="13" t="e">
        <f ca="1">CalcTable[[#This Row],[IrrAmt]]/1000*CUR_IRR_AREA*10000/IRR_EFF</f>
        <v>#NAME?</v>
      </c>
      <c r="AG1684" s="147"/>
      <c r="AH1684" s="13"/>
      <c r="AI1684" s="50">
        <v>0</v>
      </c>
      <c r="AJ1684" s="50">
        <v>0</v>
      </c>
      <c r="AK1684" s="50">
        <v>0</v>
      </c>
      <c r="AL1684" s="50">
        <v>0</v>
      </c>
      <c r="AM1684" s="50"/>
      <c r="AN1684" s="50"/>
      <c r="AO1684" s="50"/>
      <c r="AP1684" s="50"/>
      <c r="AQ1684" s="50"/>
      <c r="AR1684" s="50"/>
      <c r="AS1684" s="50"/>
      <c r="AT1684" s="50"/>
      <c r="AU1684" s="50"/>
      <c r="AV1684" s="50"/>
      <c r="AW1684" s="50"/>
      <c r="AX1684" s="50">
        <f t="shared" si="527"/>
        <v>0</v>
      </c>
      <c r="AY1684" s="50"/>
      <c r="AZ1684" s="50">
        <f t="shared" ref="AZ1684:AZ1747" si="537">SUMPRODUCT(AI1684:AW1684,CONVERSION)</f>
        <v>0</v>
      </c>
      <c r="BA1684" s="50">
        <f t="shared" ref="BA1684:BA1747" si="538">SUMPRODUCT($AI1684:$AW1684,CONVERSION,APP_DEMAND)</f>
        <v>0</v>
      </c>
      <c r="BB1684" s="50">
        <f t="shared" ref="BB1684:BB1747" si="539">SUMPRODUCT($AI1684:$AW1684,CONVERSION,PUMP_DEMAND)</f>
        <v>0</v>
      </c>
      <c r="BC1684" s="17">
        <f t="shared" ref="BC1684:BC1747" si="540">B1684*10+C1684</f>
        <v>19709</v>
      </c>
      <c r="BD1684" s="50">
        <f t="shared" ref="BD1684:BD1747" si="541">INDEX(AI1684:AX1684,PLOT_AREA)</f>
        <v>0</v>
      </c>
      <c r="BE1684" s="50">
        <f t="shared" ref="BE1684:BE1747" si="542">IF(PLOT_AREA&lt;=AREA_COUNT,INDEX(AI1684:AW1684,PLOT_AREA)*INDEX(CONVERSION,PLOT_AREA),AZ1684)</f>
        <v>0</v>
      </c>
      <c r="BF1684" s="50">
        <f t="shared" si="528"/>
        <v>0</v>
      </c>
      <c r="BG1684" s="50"/>
      <c r="BH1684" s="17">
        <f t="shared" ref="BH1684:BH1747" si="543">IF(BC1684&lt;PLOT_FROM,-1,IF(BC1684&gt;PLOT_TO,1,0))</f>
        <v>0</v>
      </c>
      <c r="BI1684" s="17">
        <f t="shared" si="531"/>
        <v>1684</v>
      </c>
      <c r="BJ1684" s="17">
        <f t="shared" si="529"/>
        <v>1684</v>
      </c>
      <c r="BK1684" s="150">
        <f t="shared" si="530"/>
        <v>25823</v>
      </c>
      <c r="BL1684" s="50" t="e">
        <f t="shared" ref="BL1684:BL1747" ca="1" si="544">WILTPT</f>
        <v>#NAME?</v>
      </c>
      <c r="BM1684" s="50" t="e">
        <f t="shared" ref="BM1684:BM1747" ca="1" si="545">SAT</f>
        <v>#NAME?</v>
      </c>
      <c r="BN1684" s="50" t="e">
        <f t="shared" ref="BN1684:BN1747" ca="1" si="546">FCAP</f>
        <v>#NAME?</v>
      </c>
    </row>
    <row r="1685" spans="1:66" x14ac:dyDescent="0.35">
      <c r="A1685" s="48">
        <v>25824</v>
      </c>
      <c r="B1685" s="17">
        <v>1970</v>
      </c>
      <c r="C1685" s="17">
        <v>9</v>
      </c>
      <c r="D1685" s="17">
        <v>256</v>
      </c>
      <c r="E1685" s="17">
        <v>13</v>
      </c>
      <c r="F1685" s="17">
        <v>1</v>
      </c>
      <c r="G1685" s="50">
        <v>-5.6</v>
      </c>
      <c r="H1685" s="32">
        <v>2.0481676935758695</v>
      </c>
      <c r="I1685" s="50">
        <v>0.83333333333333337</v>
      </c>
      <c r="J1685" s="13">
        <v>0</v>
      </c>
      <c r="K1685" s="13">
        <f t="shared" si="532"/>
        <v>0</v>
      </c>
      <c r="L1685" s="13">
        <f t="shared" si="533"/>
        <v>0</v>
      </c>
      <c r="M1685" s="13" t="e">
        <f ca="1">CalcTable[[#This Row],[IWC]]-AE1684</f>
        <v>#NAME?</v>
      </c>
      <c r="N1685" s="13" t="e">
        <f ca="1">IF(CalcTable[[#This Row],[Day of Year]]&lt;123,FCAP,AE1684)</f>
        <v>#NAME?</v>
      </c>
      <c r="O1685" s="17" t="e">
        <f ca="1">IF(IRR_DRIP,5,COUNTIF('IDET Wind Values'!C1669:G1669,"&lt;="&amp;IRR_MAXWIND))</f>
        <v>#NAME?</v>
      </c>
      <c r="P1685" s="13" t="e">
        <f ca="1">CalcTable[[#This Row],[ET_o]]*KL</f>
        <v>#NAME?</v>
      </c>
      <c r="Q1685" s="13" t="e">
        <f ca="1">IF(WILTPT&lt;=0,1,MAX(0,MIN(1,(CalcTable[[#This Row],[IWC]]-WILTPT)/(MAD-WILTPT))))</f>
        <v>#NAME?</v>
      </c>
      <c r="R1685" s="13" t="e">
        <f ca="1">CalcTable[[#This Row],[ETMult]]*CalcTable[[#This Row],[ETb]]</f>
        <v>#NAME?</v>
      </c>
      <c r="S1685" s="13" t="b">
        <f>INDEX(IRR_LIST,CalcTable[[#This Row],[Day of Week]]+1)</f>
        <v>1</v>
      </c>
      <c r="T1685" s="13">
        <f t="shared" ca="1" si="534"/>
        <v>2</v>
      </c>
      <c r="U1685" s="13" t="b">
        <f ca="1">IF(CalcTable[[#This Row],[IrrPrecip]]&gt;=IC_MM,FALSE,TRUE)</f>
        <v>1</v>
      </c>
      <c r="V1685" s="13" t="b">
        <f t="shared" si="535"/>
        <v>0</v>
      </c>
      <c r="W1685" s="13" t="e">
        <f ca="1">IF(AND(IRR_DRIP=FALSE,CalcTable[[#This Row],[IrrHours]]&lt;=0),FALSE,TRUE)</f>
        <v>#NAME?</v>
      </c>
      <c r="X1685" s="13" t="e">
        <f ca="1">AND(CalcTable[[#This Row],[IrrDay]],CalcTable[[#This Row],[IrrRain]],CalcTable[[#This Row],[IrrWarm]],CalcTable[[#This Row],[IrrWindy]])</f>
        <v>#NAME?</v>
      </c>
      <c r="Y1685" s="13" t="e">
        <f t="shared" ca="1" si="536"/>
        <v>#NAME?</v>
      </c>
      <c r="Z1685" s="13" t="e">
        <f ca="1">CalcTable[[#This Row],[IrrHours]]/5</f>
        <v>#NAME?</v>
      </c>
      <c r="AA1685" s="13" t="e">
        <f ca="1">IF(CalcTable[[#This Row],[IrrFlag]]=FALSE,0,MAX(0,CalcTable[[#This Row],[VolRednWind]]*(FCAP*IRR_TARGET-CalcTable[[#This Row],[IWC]])))</f>
        <v>#NAME?</v>
      </c>
      <c r="AB1685" s="13" t="e">
        <f ca="1">CalcTable[[#This Row],[IWC]]+CalcTable[[#This Row],[Eff Precip]]+CalcTable[[#This Row],[IrrAmt]]-CalcTable[[#This Row],[AET]]</f>
        <v>#NAME?</v>
      </c>
      <c r="AC1685" s="13" t="e">
        <f ca="1">IF(CalcTable[[#This Row],[PWC]]&gt;FCAP,MIN(24*PERC,MIN(SAT,CalcTable[[#This Row],[PWC]])-FCAP),0)</f>
        <v>#NAME?</v>
      </c>
      <c r="AD1685" s="13" t="e">
        <f ca="1">IF(CalcTable[[#This Row],[PWC]]&gt;SAT,CalcTable[[#This Row],[PWC]]-SAT,0)</f>
        <v>#NAME?</v>
      </c>
      <c r="AE1685" s="13" t="e">
        <f ca="1">CalcTable[[#This Row],[PWC]]-CalcTable[[#This Row],[PercAmt]]-CalcTable[[#This Row],[Runoff]]</f>
        <v>#NAME?</v>
      </c>
      <c r="AF1685" s="13" t="e">
        <f ca="1">CalcTable[[#This Row],[IrrAmt]]/1000*CUR_IRR_AREA*10000/IRR_EFF</f>
        <v>#NAME?</v>
      </c>
      <c r="AG1685" s="147"/>
      <c r="AH1685" s="13"/>
      <c r="AI1685" s="50">
        <v>0</v>
      </c>
      <c r="AJ1685" s="50">
        <v>0</v>
      </c>
      <c r="AK1685" s="50">
        <v>0</v>
      </c>
      <c r="AL1685" s="50">
        <v>0</v>
      </c>
      <c r="AM1685" s="50"/>
      <c r="AN1685" s="50"/>
      <c r="AO1685" s="50"/>
      <c r="AP1685" s="50"/>
      <c r="AQ1685" s="50"/>
      <c r="AR1685" s="50"/>
      <c r="AS1685" s="50"/>
      <c r="AT1685" s="50"/>
      <c r="AU1685" s="50"/>
      <c r="AV1685" s="50"/>
      <c r="AW1685" s="50"/>
      <c r="AX1685" s="50">
        <f t="shared" ref="AX1685:AX1748" si="547">SUM(AI1685:AW1685)</f>
        <v>0</v>
      </c>
      <c r="AY1685" s="50"/>
      <c r="AZ1685" s="50">
        <f t="shared" si="537"/>
        <v>0</v>
      </c>
      <c r="BA1685" s="50">
        <f t="shared" si="538"/>
        <v>0</v>
      </c>
      <c r="BB1685" s="50">
        <f t="shared" si="539"/>
        <v>0</v>
      </c>
      <c r="BC1685" s="17">
        <f t="shared" si="540"/>
        <v>19709</v>
      </c>
      <c r="BD1685" s="50">
        <f t="shared" si="541"/>
        <v>0</v>
      </c>
      <c r="BE1685" s="50">
        <f t="shared" si="542"/>
        <v>0</v>
      </c>
      <c r="BF1685" s="50">
        <f t="shared" ref="BF1685:BF1748" si="548">BE1685*BF$17</f>
        <v>0</v>
      </c>
      <c r="BG1685" s="50"/>
      <c r="BH1685" s="17">
        <f t="shared" si="543"/>
        <v>0</v>
      </c>
      <c r="BI1685" s="17">
        <f t="shared" si="531"/>
        <v>1685</v>
      </c>
      <c r="BJ1685" s="17">
        <f t="shared" ref="BJ1685:BJ1748" si="549">IF(BH1685=0,BI1685,"")</f>
        <v>1685</v>
      </c>
      <c r="BK1685" s="150">
        <f t="shared" ref="BK1685:BK1748" si="550">A1685</f>
        <v>25824</v>
      </c>
      <c r="BL1685" s="50" t="e">
        <f t="shared" ca="1" si="544"/>
        <v>#NAME?</v>
      </c>
      <c r="BM1685" s="50" t="e">
        <f t="shared" ca="1" si="545"/>
        <v>#NAME?</v>
      </c>
      <c r="BN1685" s="50" t="e">
        <f t="shared" ca="1" si="546"/>
        <v>#NAME?</v>
      </c>
    </row>
    <row r="1686" spans="1:66" x14ac:dyDescent="0.35">
      <c r="A1686" s="48">
        <v>25825</v>
      </c>
      <c r="B1686" s="17">
        <v>1970</v>
      </c>
      <c r="C1686" s="17">
        <v>9</v>
      </c>
      <c r="D1686" s="17">
        <v>257</v>
      </c>
      <c r="E1686" s="17">
        <v>14</v>
      </c>
      <c r="F1686" s="17">
        <v>2</v>
      </c>
      <c r="G1686" s="50">
        <v>-5.6</v>
      </c>
      <c r="H1686" s="32">
        <v>2.4812024493613203</v>
      </c>
      <c r="I1686" s="50">
        <v>5.333333333333333</v>
      </c>
      <c r="J1686" s="13">
        <v>0</v>
      </c>
      <c r="K1686" s="13">
        <f t="shared" si="532"/>
        <v>0</v>
      </c>
      <c r="L1686" s="13">
        <f t="shared" si="533"/>
        <v>0</v>
      </c>
      <c r="M1686" s="13" t="e">
        <f ca="1">CalcTable[[#This Row],[IWC]]-AE1685</f>
        <v>#NAME?</v>
      </c>
      <c r="N1686" s="13" t="e">
        <f ca="1">IF(CalcTable[[#This Row],[Day of Year]]&lt;123,FCAP,AE1685)</f>
        <v>#NAME?</v>
      </c>
      <c r="O1686" s="17" t="e">
        <f ca="1">IF(IRR_DRIP,5,COUNTIF('IDET Wind Values'!C1670:G1670,"&lt;="&amp;IRR_MAXWIND))</f>
        <v>#NAME?</v>
      </c>
      <c r="P1686" s="13" t="e">
        <f ca="1">CalcTable[[#This Row],[ET_o]]*KL</f>
        <v>#NAME?</v>
      </c>
      <c r="Q1686" s="13" t="e">
        <f ca="1">IF(WILTPT&lt;=0,1,MAX(0,MIN(1,(CalcTable[[#This Row],[IWC]]-WILTPT)/(MAD-WILTPT))))</f>
        <v>#NAME?</v>
      </c>
      <c r="R1686" s="13" t="e">
        <f ca="1">CalcTable[[#This Row],[ETMult]]*CalcTable[[#This Row],[ETb]]</f>
        <v>#NAME?</v>
      </c>
      <c r="S1686" s="13" t="b">
        <f>INDEX(IRR_LIST,CalcTable[[#This Row],[Day of Week]]+1)</f>
        <v>0</v>
      </c>
      <c r="T1686" s="13">
        <f t="shared" ca="1" si="534"/>
        <v>0</v>
      </c>
      <c r="U1686" s="13" t="b">
        <f ca="1">IF(CalcTable[[#This Row],[IrrPrecip]]&gt;=IC_MM,FALSE,TRUE)</f>
        <v>1</v>
      </c>
      <c r="V1686" s="13" t="b">
        <f t="shared" si="535"/>
        <v>0</v>
      </c>
      <c r="W1686" s="13" t="e">
        <f ca="1">IF(AND(IRR_DRIP=FALSE,CalcTable[[#This Row],[IrrHours]]&lt;=0),FALSE,TRUE)</f>
        <v>#NAME?</v>
      </c>
      <c r="X1686" s="13" t="e">
        <f ca="1">AND(CalcTable[[#This Row],[IrrDay]],CalcTable[[#This Row],[IrrRain]],CalcTable[[#This Row],[IrrWarm]],CalcTable[[#This Row],[IrrWindy]])</f>
        <v>#NAME?</v>
      </c>
      <c r="Y1686" s="13" t="e">
        <f t="shared" ca="1" si="536"/>
        <v>#NAME?</v>
      </c>
      <c r="Z1686" s="13" t="e">
        <f ca="1">CalcTable[[#This Row],[IrrHours]]/5</f>
        <v>#NAME?</v>
      </c>
      <c r="AA1686" s="13" t="e">
        <f ca="1">IF(CalcTable[[#This Row],[IrrFlag]]=FALSE,0,MAX(0,CalcTable[[#This Row],[VolRednWind]]*(FCAP*IRR_TARGET-CalcTable[[#This Row],[IWC]])))</f>
        <v>#NAME?</v>
      </c>
      <c r="AB1686" s="13" t="e">
        <f ca="1">CalcTable[[#This Row],[IWC]]+CalcTable[[#This Row],[Eff Precip]]+CalcTable[[#This Row],[IrrAmt]]-CalcTable[[#This Row],[AET]]</f>
        <v>#NAME?</v>
      </c>
      <c r="AC1686" s="13" t="e">
        <f ca="1">IF(CalcTable[[#This Row],[PWC]]&gt;FCAP,MIN(24*PERC,MIN(SAT,CalcTable[[#This Row],[PWC]])-FCAP),0)</f>
        <v>#NAME?</v>
      </c>
      <c r="AD1686" s="13" t="e">
        <f ca="1">IF(CalcTable[[#This Row],[PWC]]&gt;SAT,CalcTable[[#This Row],[PWC]]-SAT,0)</f>
        <v>#NAME?</v>
      </c>
      <c r="AE1686" s="13" t="e">
        <f ca="1">CalcTable[[#This Row],[PWC]]-CalcTable[[#This Row],[PercAmt]]-CalcTable[[#This Row],[Runoff]]</f>
        <v>#NAME?</v>
      </c>
      <c r="AF1686" s="13" t="e">
        <f ca="1">CalcTable[[#This Row],[IrrAmt]]/1000*CUR_IRR_AREA*10000/IRR_EFF</f>
        <v>#NAME?</v>
      </c>
      <c r="AG1686" s="147"/>
      <c r="AH1686" s="13"/>
      <c r="AI1686" s="50">
        <v>0</v>
      </c>
      <c r="AJ1686" s="50">
        <v>0</v>
      </c>
      <c r="AK1686" s="50">
        <v>0</v>
      </c>
      <c r="AL1686" s="50">
        <v>0</v>
      </c>
      <c r="AM1686" s="50"/>
      <c r="AN1686" s="50"/>
      <c r="AO1686" s="50"/>
      <c r="AP1686" s="50"/>
      <c r="AQ1686" s="50"/>
      <c r="AR1686" s="50"/>
      <c r="AS1686" s="50"/>
      <c r="AT1686" s="50"/>
      <c r="AU1686" s="50"/>
      <c r="AV1686" s="50"/>
      <c r="AW1686" s="50"/>
      <c r="AX1686" s="50">
        <f t="shared" si="547"/>
        <v>0</v>
      </c>
      <c r="AY1686" s="50"/>
      <c r="AZ1686" s="50">
        <f t="shared" si="537"/>
        <v>0</v>
      </c>
      <c r="BA1686" s="50">
        <f t="shared" si="538"/>
        <v>0</v>
      </c>
      <c r="BB1686" s="50">
        <f t="shared" si="539"/>
        <v>0</v>
      </c>
      <c r="BC1686" s="17">
        <f t="shared" si="540"/>
        <v>19709</v>
      </c>
      <c r="BD1686" s="50">
        <f t="shared" si="541"/>
        <v>0</v>
      </c>
      <c r="BE1686" s="50">
        <f t="shared" si="542"/>
        <v>0</v>
      </c>
      <c r="BF1686" s="50">
        <f t="shared" si="548"/>
        <v>0</v>
      </c>
      <c r="BG1686" s="50"/>
      <c r="BH1686" s="17">
        <f t="shared" si="543"/>
        <v>0</v>
      </c>
      <c r="BI1686" s="17">
        <f t="shared" ref="BI1686:BI1749" si="551">BI1685+1</f>
        <v>1686</v>
      </c>
      <c r="BJ1686" s="17">
        <f t="shared" si="549"/>
        <v>1686</v>
      </c>
      <c r="BK1686" s="150">
        <f t="shared" si="550"/>
        <v>25825</v>
      </c>
      <c r="BL1686" s="50" t="e">
        <f t="shared" ca="1" si="544"/>
        <v>#NAME?</v>
      </c>
      <c r="BM1686" s="50" t="e">
        <f t="shared" ca="1" si="545"/>
        <v>#NAME?</v>
      </c>
      <c r="BN1686" s="50" t="e">
        <f t="shared" ca="1" si="546"/>
        <v>#NAME?</v>
      </c>
    </row>
    <row r="1687" spans="1:66" x14ac:dyDescent="0.35">
      <c r="A1687" s="48">
        <v>25826</v>
      </c>
      <c r="B1687" s="17">
        <v>1970</v>
      </c>
      <c r="C1687" s="17">
        <v>9</v>
      </c>
      <c r="D1687" s="17">
        <v>258</v>
      </c>
      <c r="E1687" s="17">
        <v>15</v>
      </c>
      <c r="F1687" s="17">
        <v>3</v>
      </c>
      <c r="G1687" s="50">
        <v>2.2000000000000002</v>
      </c>
      <c r="H1687" s="32">
        <v>3.9652027067936131</v>
      </c>
      <c r="I1687" s="50">
        <v>30.5</v>
      </c>
      <c r="J1687" s="13">
        <v>0</v>
      </c>
      <c r="K1687" s="13">
        <f t="shared" si="532"/>
        <v>0</v>
      </c>
      <c r="L1687" s="13">
        <f t="shared" si="533"/>
        <v>0</v>
      </c>
      <c r="M1687" s="13" t="e">
        <f ca="1">CalcTable[[#This Row],[IWC]]-AE1686</f>
        <v>#NAME?</v>
      </c>
      <c r="N1687" s="13" t="e">
        <f ca="1">IF(CalcTable[[#This Row],[Day of Year]]&lt;123,FCAP,AE1686)</f>
        <v>#NAME?</v>
      </c>
      <c r="O1687" s="17" t="e">
        <f ca="1">IF(IRR_DRIP,5,COUNTIF('IDET Wind Values'!C1671:G1671,"&lt;="&amp;IRR_MAXWIND))</f>
        <v>#NAME?</v>
      </c>
      <c r="P1687" s="13" t="e">
        <f ca="1">CalcTable[[#This Row],[ET_o]]*KL</f>
        <v>#NAME?</v>
      </c>
      <c r="Q1687" s="13" t="e">
        <f ca="1">IF(WILTPT&lt;=0,1,MAX(0,MIN(1,(CalcTable[[#This Row],[IWC]]-WILTPT)/(MAD-WILTPT))))</f>
        <v>#NAME?</v>
      </c>
      <c r="R1687" s="13" t="e">
        <f ca="1">CalcTable[[#This Row],[ETMult]]*CalcTable[[#This Row],[ETb]]</f>
        <v>#NAME?</v>
      </c>
      <c r="S1687" s="13" t="b">
        <f>INDEX(IRR_LIST,CalcTable[[#This Row],[Day of Week]]+1)</f>
        <v>1</v>
      </c>
      <c r="T1687" s="13">
        <f t="shared" ca="1" si="534"/>
        <v>0</v>
      </c>
      <c r="U1687" s="13" t="b">
        <f ca="1">IF(CalcTable[[#This Row],[IrrPrecip]]&gt;=IC_MM,FALSE,TRUE)</f>
        <v>1</v>
      </c>
      <c r="V1687" s="13" t="b">
        <f t="shared" si="535"/>
        <v>1</v>
      </c>
      <c r="W1687" s="13" t="e">
        <f ca="1">IF(AND(IRR_DRIP=FALSE,CalcTable[[#This Row],[IrrHours]]&lt;=0),FALSE,TRUE)</f>
        <v>#NAME?</v>
      </c>
      <c r="X1687" s="13" t="e">
        <f ca="1">AND(CalcTable[[#This Row],[IrrDay]],CalcTable[[#This Row],[IrrRain]],CalcTable[[#This Row],[IrrWarm]],CalcTable[[#This Row],[IrrWindy]])</f>
        <v>#NAME?</v>
      </c>
      <c r="Y1687" s="13" t="e">
        <f t="shared" ca="1" si="536"/>
        <v>#NAME?</v>
      </c>
      <c r="Z1687" s="13" t="e">
        <f ca="1">CalcTable[[#This Row],[IrrHours]]/5</f>
        <v>#NAME?</v>
      </c>
      <c r="AA1687" s="13" t="e">
        <f ca="1">IF(CalcTable[[#This Row],[IrrFlag]]=FALSE,0,MAX(0,CalcTable[[#This Row],[VolRednWind]]*(FCAP*IRR_TARGET-CalcTable[[#This Row],[IWC]])))</f>
        <v>#NAME?</v>
      </c>
      <c r="AB1687" s="13" t="e">
        <f ca="1">CalcTable[[#This Row],[IWC]]+CalcTable[[#This Row],[Eff Precip]]+CalcTable[[#This Row],[IrrAmt]]-CalcTable[[#This Row],[AET]]</f>
        <v>#NAME?</v>
      </c>
      <c r="AC1687" s="13" t="e">
        <f ca="1">IF(CalcTable[[#This Row],[PWC]]&gt;FCAP,MIN(24*PERC,MIN(SAT,CalcTable[[#This Row],[PWC]])-FCAP),0)</f>
        <v>#NAME?</v>
      </c>
      <c r="AD1687" s="13" t="e">
        <f ca="1">IF(CalcTable[[#This Row],[PWC]]&gt;SAT,CalcTable[[#This Row],[PWC]]-SAT,0)</f>
        <v>#NAME?</v>
      </c>
      <c r="AE1687" s="13" t="e">
        <f ca="1">CalcTable[[#This Row],[PWC]]-CalcTable[[#This Row],[PercAmt]]-CalcTable[[#This Row],[Runoff]]</f>
        <v>#NAME?</v>
      </c>
      <c r="AF1687" s="13" t="e">
        <f ca="1">CalcTable[[#This Row],[IrrAmt]]/1000*CUR_IRR_AREA*10000/IRR_EFF</f>
        <v>#NAME?</v>
      </c>
      <c r="AG1687" s="147"/>
      <c r="AH1687" s="13"/>
      <c r="AI1687" s="50">
        <v>3.2175728172115914</v>
      </c>
      <c r="AJ1687" s="50">
        <v>4.423007584255056</v>
      </c>
      <c r="AK1687" s="50">
        <v>0</v>
      </c>
      <c r="AL1687" s="50">
        <v>0</v>
      </c>
      <c r="AM1687" s="50"/>
      <c r="AN1687" s="50"/>
      <c r="AO1687" s="50"/>
      <c r="AP1687" s="50"/>
      <c r="AQ1687" s="50"/>
      <c r="AR1687" s="50"/>
      <c r="AS1687" s="50"/>
      <c r="AT1687" s="50"/>
      <c r="AU1687" s="50"/>
      <c r="AV1687" s="50"/>
      <c r="AW1687" s="50"/>
      <c r="AX1687" s="50">
        <f t="shared" si="547"/>
        <v>7.6405804014666474</v>
      </c>
      <c r="AY1687" s="50"/>
      <c r="AZ1687" s="50">
        <f t="shared" si="537"/>
        <v>176.93262379058501</v>
      </c>
      <c r="BA1687" s="50">
        <f t="shared" si="538"/>
        <v>286.67738537528817</v>
      </c>
      <c r="BB1687" s="50">
        <f t="shared" si="539"/>
        <v>296.68689439345786</v>
      </c>
      <c r="BC1687" s="17">
        <f t="shared" si="540"/>
        <v>19709</v>
      </c>
      <c r="BD1687" s="50">
        <f t="shared" si="541"/>
        <v>7.6405804014666474</v>
      </c>
      <c r="BE1687" s="50">
        <f t="shared" si="542"/>
        <v>176.93262379058501</v>
      </c>
      <c r="BF1687" s="50">
        <f t="shared" si="548"/>
        <v>289.40544730459953</v>
      </c>
      <c r="BG1687" s="50"/>
      <c r="BH1687" s="17">
        <f t="shared" si="543"/>
        <v>0</v>
      </c>
      <c r="BI1687" s="17">
        <f t="shared" si="551"/>
        <v>1687</v>
      </c>
      <c r="BJ1687" s="17">
        <f t="shared" si="549"/>
        <v>1687</v>
      </c>
      <c r="BK1687" s="150">
        <f t="shared" si="550"/>
        <v>25826</v>
      </c>
      <c r="BL1687" s="50" t="e">
        <f t="shared" ca="1" si="544"/>
        <v>#NAME?</v>
      </c>
      <c r="BM1687" s="50" t="e">
        <f t="shared" ca="1" si="545"/>
        <v>#NAME?</v>
      </c>
      <c r="BN1687" s="50" t="e">
        <f t="shared" ca="1" si="546"/>
        <v>#NAME?</v>
      </c>
    </row>
    <row r="1688" spans="1:66" x14ac:dyDescent="0.35">
      <c r="A1688" s="48">
        <v>25827</v>
      </c>
      <c r="B1688" s="17">
        <v>1970</v>
      </c>
      <c r="C1688" s="17">
        <v>9</v>
      </c>
      <c r="D1688" s="17">
        <v>259</v>
      </c>
      <c r="E1688" s="17">
        <v>16</v>
      </c>
      <c r="F1688" s="17">
        <v>4</v>
      </c>
      <c r="G1688" s="50">
        <v>4.4000000000000004</v>
      </c>
      <c r="H1688" s="32">
        <v>4.0244024680405959</v>
      </c>
      <c r="I1688" s="50">
        <v>10.5</v>
      </c>
      <c r="J1688" s="13">
        <v>0</v>
      </c>
      <c r="K1688" s="13">
        <f t="shared" si="532"/>
        <v>0</v>
      </c>
      <c r="L1688" s="13">
        <f t="shared" si="533"/>
        <v>0</v>
      </c>
      <c r="M1688" s="13" t="e">
        <f ca="1">CalcTable[[#This Row],[IWC]]-AE1687</f>
        <v>#NAME?</v>
      </c>
      <c r="N1688" s="13" t="e">
        <f ca="1">IF(CalcTable[[#This Row],[Day of Year]]&lt;123,FCAP,AE1687)</f>
        <v>#NAME?</v>
      </c>
      <c r="O1688" s="17" t="e">
        <f ca="1">IF(IRR_DRIP,5,COUNTIF('IDET Wind Values'!C1672:G1672,"&lt;="&amp;IRR_MAXWIND))</f>
        <v>#NAME?</v>
      </c>
      <c r="P1688" s="13" t="e">
        <f ca="1">CalcTable[[#This Row],[ET_o]]*KL</f>
        <v>#NAME?</v>
      </c>
      <c r="Q1688" s="13" t="e">
        <f ca="1">IF(WILTPT&lt;=0,1,MAX(0,MIN(1,(CalcTable[[#This Row],[IWC]]-WILTPT)/(MAD-WILTPT))))</f>
        <v>#NAME?</v>
      </c>
      <c r="R1688" s="13" t="e">
        <f ca="1">CalcTable[[#This Row],[ETMult]]*CalcTable[[#This Row],[ETb]]</f>
        <v>#NAME?</v>
      </c>
      <c r="S1688" s="13" t="b">
        <f>INDEX(IRR_LIST,CalcTable[[#This Row],[Day of Week]]+1)</f>
        <v>0</v>
      </c>
      <c r="T1688" s="13">
        <f t="shared" ca="1" si="534"/>
        <v>0</v>
      </c>
      <c r="U1688" s="13" t="b">
        <f ca="1">IF(CalcTable[[#This Row],[IrrPrecip]]&gt;=IC_MM,FALSE,TRUE)</f>
        <v>1</v>
      </c>
      <c r="V1688" s="13" t="b">
        <f t="shared" si="535"/>
        <v>1</v>
      </c>
      <c r="W1688" s="13" t="e">
        <f ca="1">IF(AND(IRR_DRIP=FALSE,CalcTable[[#This Row],[IrrHours]]&lt;=0),FALSE,TRUE)</f>
        <v>#NAME?</v>
      </c>
      <c r="X1688" s="13" t="e">
        <f ca="1">AND(CalcTable[[#This Row],[IrrDay]],CalcTable[[#This Row],[IrrRain]],CalcTable[[#This Row],[IrrWarm]],CalcTable[[#This Row],[IrrWindy]])</f>
        <v>#NAME?</v>
      </c>
      <c r="Y1688" s="13" t="e">
        <f t="shared" ca="1" si="536"/>
        <v>#NAME?</v>
      </c>
      <c r="Z1688" s="13" t="e">
        <f ca="1">CalcTable[[#This Row],[IrrHours]]/5</f>
        <v>#NAME?</v>
      </c>
      <c r="AA1688" s="13" t="e">
        <f ca="1">IF(CalcTable[[#This Row],[IrrFlag]]=FALSE,0,MAX(0,CalcTable[[#This Row],[VolRednWind]]*(FCAP*IRR_TARGET-CalcTable[[#This Row],[IWC]])))</f>
        <v>#NAME?</v>
      </c>
      <c r="AB1688" s="13" t="e">
        <f ca="1">CalcTable[[#This Row],[IWC]]+CalcTable[[#This Row],[Eff Precip]]+CalcTable[[#This Row],[IrrAmt]]-CalcTable[[#This Row],[AET]]</f>
        <v>#NAME?</v>
      </c>
      <c r="AC1688" s="13" t="e">
        <f ca="1">IF(CalcTable[[#This Row],[PWC]]&gt;FCAP,MIN(24*PERC,MIN(SAT,CalcTable[[#This Row],[PWC]])-FCAP),0)</f>
        <v>#NAME?</v>
      </c>
      <c r="AD1688" s="13" t="e">
        <f ca="1">IF(CalcTable[[#This Row],[PWC]]&gt;SAT,CalcTable[[#This Row],[PWC]]-SAT,0)</f>
        <v>#NAME?</v>
      </c>
      <c r="AE1688" s="13" t="e">
        <f ca="1">CalcTable[[#This Row],[PWC]]-CalcTable[[#This Row],[PercAmt]]-CalcTable[[#This Row],[Runoff]]</f>
        <v>#NAME?</v>
      </c>
      <c r="AF1688" s="13" t="e">
        <f ca="1">CalcTable[[#This Row],[IrrAmt]]/1000*CUR_IRR_AREA*10000/IRR_EFF</f>
        <v>#NAME?</v>
      </c>
      <c r="AG1688" s="147"/>
      <c r="AH1688" s="13"/>
      <c r="AI1688" s="50">
        <v>0</v>
      </c>
      <c r="AJ1688" s="50">
        <v>0</v>
      </c>
      <c r="AK1688" s="50">
        <v>0</v>
      </c>
      <c r="AL1688" s="50">
        <v>11.274038187025955</v>
      </c>
      <c r="AM1688" s="50"/>
      <c r="AN1688" s="50"/>
      <c r="AO1688" s="50"/>
      <c r="AP1688" s="50"/>
      <c r="AQ1688" s="50"/>
      <c r="AR1688" s="50"/>
      <c r="AS1688" s="50"/>
      <c r="AT1688" s="50"/>
      <c r="AU1688" s="50"/>
      <c r="AV1688" s="50"/>
      <c r="AW1688" s="50"/>
      <c r="AX1688" s="50">
        <f t="shared" si="547"/>
        <v>11.274038187025955</v>
      </c>
      <c r="AY1688" s="50"/>
      <c r="AZ1688" s="50">
        <f t="shared" si="537"/>
        <v>330.70512015276137</v>
      </c>
      <c r="BA1688" s="50">
        <f t="shared" si="538"/>
        <v>509.18089928282308</v>
      </c>
      <c r="BB1688" s="50">
        <f t="shared" si="539"/>
        <v>524.92876214724026</v>
      </c>
      <c r="BC1688" s="17">
        <f t="shared" si="540"/>
        <v>19709</v>
      </c>
      <c r="BD1688" s="50">
        <f t="shared" si="541"/>
        <v>11.274038187025955</v>
      </c>
      <c r="BE1688" s="50">
        <f t="shared" si="542"/>
        <v>330.70512015276137</v>
      </c>
      <c r="BF1688" s="50">
        <f t="shared" si="548"/>
        <v>540.92829899481808</v>
      </c>
      <c r="BG1688" s="50"/>
      <c r="BH1688" s="17">
        <f t="shared" si="543"/>
        <v>0</v>
      </c>
      <c r="BI1688" s="17">
        <f t="shared" si="551"/>
        <v>1688</v>
      </c>
      <c r="BJ1688" s="17">
        <f t="shared" si="549"/>
        <v>1688</v>
      </c>
      <c r="BK1688" s="150">
        <f t="shared" si="550"/>
        <v>25827</v>
      </c>
      <c r="BL1688" s="50" t="e">
        <f t="shared" ca="1" si="544"/>
        <v>#NAME?</v>
      </c>
      <c r="BM1688" s="50" t="e">
        <f t="shared" ca="1" si="545"/>
        <v>#NAME?</v>
      </c>
      <c r="BN1688" s="50" t="e">
        <f t="shared" ca="1" si="546"/>
        <v>#NAME?</v>
      </c>
    </row>
    <row r="1689" spans="1:66" x14ac:dyDescent="0.35">
      <c r="A1689" s="48">
        <v>25828</v>
      </c>
      <c r="B1689" s="17">
        <v>1970</v>
      </c>
      <c r="C1689" s="17">
        <v>9</v>
      </c>
      <c r="D1689" s="17">
        <v>260</v>
      </c>
      <c r="E1689" s="17">
        <v>17</v>
      </c>
      <c r="F1689" s="17">
        <v>5</v>
      </c>
      <c r="G1689" s="50">
        <v>8.3000000000000007</v>
      </c>
      <c r="H1689" s="32">
        <v>3.8989181114345168</v>
      </c>
      <c r="I1689" s="50">
        <v>31.166666666666668</v>
      </c>
      <c r="J1689" s="13">
        <v>0</v>
      </c>
      <c r="K1689" s="13">
        <f t="shared" si="532"/>
        <v>0</v>
      </c>
      <c r="L1689" s="13">
        <f t="shared" si="533"/>
        <v>0</v>
      </c>
      <c r="M1689" s="13" t="e">
        <f ca="1">CalcTable[[#This Row],[IWC]]-AE1688</f>
        <v>#NAME?</v>
      </c>
      <c r="N1689" s="13" t="e">
        <f ca="1">IF(CalcTable[[#This Row],[Day of Year]]&lt;123,FCAP,AE1688)</f>
        <v>#NAME?</v>
      </c>
      <c r="O1689" s="17" t="e">
        <f ca="1">IF(IRR_DRIP,5,COUNTIF('IDET Wind Values'!C1673:G1673,"&lt;="&amp;IRR_MAXWIND))</f>
        <v>#NAME?</v>
      </c>
      <c r="P1689" s="13" t="e">
        <f ca="1">CalcTable[[#This Row],[ET_o]]*KL</f>
        <v>#NAME?</v>
      </c>
      <c r="Q1689" s="13" t="e">
        <f ca="1">IF(WILTPT&lt;=0,1,MAX(0,MIN(1,(CalcTable[[#This Row],[IWC]]-WILTPT)/(MAD-WILTPT))))</f>
        <v>#NAME?</v>
      </c>
      <c r="R1689" s="13" t="e">
        <f ca="1">CalcTable[[#This Row],[ETMult]]*CalcTable[[#This Row],[ETb]]</f>
        <v>#NAME?</v>
      </c>
      <c r="S1689" s="13" t="b">
        <f>INDEX(IRR_LIST,CalcTable[[#This Row],[Day of Week]]+1)</f>
        <v>1</v>
      </c>
      <c r="T1689" s="13">
        <f t="shared" ca="1" si="534"/>
        <v>0</v>
      </c>
      <c r="U1689" s="13" t="b">
        <f ca="1">IF(CalcTable[[#This Row],[IrrPrecip]]&gt;=IC_MM,FALSE,TRUE)</f>
        <v>1</v>
      </c>
      <c r="V1689" s="13" t="b">
        <f t="shared" si="535"/>
        <v>1</v>
      </c>
      <c r="W1689" s="13" t="e">
        <f ca="1">IF(AND(IRR_DRIP=FALSE,CalcTable[[#This Row],[IrrHours]]&lt;=0),FALSE,TRUE)</f>
        <v>#NAME?</v>
      </c>
      <c r="X1689" s="13" t="e">
        <f ca="1">AND(CalcTable[[#This Row],[IrrDay]],CalcTable[[#This Row],[IrrRain]],CalcTable[[#This Row],[IrrWarm]],CalcTable[[#This Row],[IrrWindy]])</f>
        <v>#NAME?</v>
      </c>
      <c r="Y1689" s="13" t="e">
        <f t="shared" ca="1" si="536"/>
        <v>#NAME?</v>
      </c>
      <c r="Z1689" s="13" t="e">
        <f ca="1">CalcTable[[#This Row],[IrrHours]]/5</f>
        <v>#NAME?</v>
      </c>
      <c r="AA1689" s="13" t="e">
        <f ca="1">IF(CalcTable[[#This Row],[IrrFlag]]=FALSE,0,MAX(0,CalcTable[[#This Row],[VolRednWind]]*(FCAP*IRR_TARGET-CalcTable[[#This Row],[IWC]])))</f>
        <v>#NAME?</v>
      </c>
      <c r="AB1689" s="13" t="e">
        <f ca="1">CalcTable[[#This Row],[IWC]]+CalcTable[[#This Row],[Eff Precip]]+CalcTable[[#This Row],[IrrAmt]]-CalcTable[[#This Row],[AET]]</f>
        <v>#NAME?</v>
      </c>
      <c r="AC1689" s="13" t="e">
        <f ca="1">IF(CalcTable[[#This Row],[PWC]]&gt;FCAP,MIN(24*PERC,MIN(SAT,CalcTable[[#This Row],[PWC]])-FCAP),0)</f>
        <v>#NAME?</v>
      </c>
      <c r="AD1689" s="13" t="e">
        <f ca="1">IF(CalcTable[[#This Row],[PWC]]&gt;SAT,CalcTable[[#This Row],[PWC]]-SAT,0)</f>
        <v>#NAME?</v>
      </c>
      <c r="AE1689" s="13" t="e">
        <f ca="1">CalcTable[[#This Row],[PWC]]-CalcTable[[#This Row],[PercAmt]]-CalcTable[[#This Row],[Runoff]]</f>
        <v>#NAME?</v>
      </c>
      <c r="AF1689" s="13" t="e">
        <f ca="1">CalcTable[[#This Row],[IrrAmt]]/1000*CUR_IRR_AREA*10000/IRR_EFF</f>
        <v>#NAME?</v>
      </c>
      <c r="AG1689" s="147"/>
      <c r="AH1689" s="13"/>
      <c r="AI1689" s="50">
        <v>11.938579152311817</v>
      </c>
      <c r="AJ1689" s="50">
        <v>18.391937761925295</v>
      </c>
      <c r="AK1689" s="50">
        <v>0</v>
      </c>
      <c r="AL1689" s="50">
        <v>0</v>
      </c>
      <c r="AM1689" s="50"/>
      <c r="AN1689" s="50"/>
      <c r="AO1689" s="50"/>
      <c r="AP1689" s="50"/>
      <c r="AQ1689" s="50"/>
      <c r="AR1689" s="50"/>
      <c r="AS1689" s="50"/>
      <c r="AT1689" s="50"/>
      <c r="AU1689" s="50"/>
      <c r="AV1689" s="50"/>
      <c r="AW1689" s="50"/>
      <c r="AX1689" s="50">
        <f t="shared" si="547"/>
        <v>30.330516914237112</v>
      </c>
      <c r="AY1689" s="50"/>
      <c r="AZ1689" s="50">
        <f t="shared" si="537"/>
        <v>714.59600191704874</v>
      </c>
      <c r="BA1689" s="50">
        <f t="shared" si="538"/>
        <v>1159.5363542232981</v>
      </c>
      <c r="BB1689" s="50">
        <f t="shared" si="539"/>
        <v>1200.1519982830414</v>
      </c>
      <c r="BC1689" s="17">
        <f t="shared" si="540"/>
        <v>19709</v>
      </c>
      <c r="BD1689" s="50">
        <f t="shared" si="541"/>
        <v>30.330516914237112</v>
      </c>
      <c r="BE1689" s="50">
        <f t="shared" si="542"/>
        <v>714.59600191704874</v>
      </c>
      <c r="BF1689" s="50">
        <f t="shared" si="548"/>
        <v>1168.8515726848486</v>
      </c>
      <c r="BG1689" s="50"/>
      <c r="BH1689" s="17">
        <f t="shared" si="543"/>
        <v>0</v>
      </c>
      <c r="BI1689" s="17">
        <f t="shared" si="551"/>
        <v>1689</v>
      </c>
      <c r="BJ1689" s="17">
        <f t="shared" si="549"/>
        <v>1689</v>
      </c>
      <c r="BK1689" s="150">
        <f t="shared" si="550"/>
        <v>25828</v>
      </c>
      <c r="BL1689" s="50" t="e">
        <f t="shared" ca="1" si="544"/>
        <v>#NAME?</v>
      </c>
      <c r="BM1689" s="50" t="e">
        <f t="shared" ca="1" si="545"/>
        <v>#NAME?</v>
      </c>
      <c r="BN1689" s="50" t="e">
        <f t="shared" ca="1" si="546"/>
        <v>#NAME?</v>
      </c>
    </row>
    <row r="1690" spans="1:66" x14ac:dyDescent="0.35">
      <c r="A1690" s="48">
        <v>25829</v>
      </c>
      <c r="B1690" s="17">
        <v>1970</v>
      </c>
      <c r="C1690" s="17">
        <v>9</v>
      </c>
      <c r="D1690" s="17">
        <v>261</v>
      </c>
      <c r="E1690" s="17">
        <v>18</v>
      </c>
      <c r="F1690" s="17">
        <v>6</v>
      </c>
      <c r="G1690" s="50">
        <v>3.3</v>
      </c>
      <c r="H1690" s="32">
        <v>3.3200283068867797</v>
      </c>
      <c r="I1690" s="50">
        <v>4.5</v>
      </c>
      <c r="J1690" s="13">
        <v>0</v>
      </c>
      <c r="K1690" s="13">
        <f t="shared" si="532"/>
        <v>0</v>
      </c>
      <c r="L1690" s="13">
        <f t="shared" si="533"/>
        <v>0</v>
      </c>
      <c r="M1690" s="13" t="e">
        <f ca="1">CalcTable[[#This Row],[IWC]]-AE1689</f>
        <v>#NAME?</v>
      </c>
      <c r="N1690" s="13" t="e">
        <f ca="1">IF(CalcTable[[#This Row],[Day of Year]]&lt;123,FCAP,AE1689)</f>
        <v>#NAME?</v>
      </c>
      <c r="O1690" s="17" t="e">
        <f ca="1">IF(IRR_DRIP,5,COUNTIF('IDET Wind Values'!C1674:G1674,"&lt;="&amp;IRR_MAXWIND))</f>
        <v>#NAME?</v>
      </c>
      <c r="P1690" s="13" t="e">
        <f ca="1">CalcTable[[#This Row],[ET_o]]*KL</f>
        <v>#NAME?</v>
      </c>
      <c r="Q1690" s="13" t="e">
        <f ca="1">IF(WILTPT&lt;=0,1,MAX(0,MIN(1,(CalcTable[[#This Row],[IWC]]-WILTPT)/(MAD-WILTPT))))</f>
        <v>#NAME?</v>
      </c>
      <c r="R1690" s="13" t="e">
        <f ca="1">CalcTable[[#This Row],[ETMult]]*CalcTable[[#This Row],[ETb]]</f>
        <v>#NAME?</v>
      </c>
      <c r="S1690" s="13" t="b">
        <f>INDEX(IRR_LIST,CalcTable[[#This Row],[Day of Week]]+1)</f>
        <v>0</v>
      </c>
      <c r="T1690" s="13">
        <f t="shared" ca="1" si="534"/>
        <v>0</v>
      </c>
      <c r="U1690" s="13" t="b">
        <f ca="1">IF(CalcTable[[#This Row],[IrrPrecip]]&gt;=IC_MM,FALSE,TRUE)</f>
        <v>1</v>
      </c>
      <c r="V1690" s="13" t="b">
        <f t="shared" si="535"/>
        <v>1</v>
      </c>
      <c r="W1690" s="13" t="e">
        <f ca="1">IF(AND(IRR_DRIP=FALSE,CalcTable[[#This Row],[IrrHours]]&lt;=0),FALSE,TRUE)</f>
        <v>#NAME?</v>
      </c>
      <c r="X1690" s="13" t="e">
        <f ca="1">AND(CalcTable[[#This Row],[IrrDay]],CalcTable[[#This Row],[IrrRain]],CalcTable[[#This Row],[IrrWarm]],CalcTable[[#This Row],[IrrWindy]])</f>
        <v>#NAME?</v>
      </c>
      <c r="Y1690" s="13" t="e">
        <f t="shared" ca="1" si="536"/>
        <v>#NAME?</v>
      </c>
      <c r="Z1690" s="13" t="e">
        <f ca="1">CalcTable[[#This Row],[IrrHours]]/5</f>
        <v>#NAME?</v>
      </c>
      <c r="AA1690" s="13" t="e">
        <f ca="1">IF(CalcTable[[#This Row],[IrrFlag]]=FALSE,0,MAX(0,CalcTable[[#This Row],[VolRednWind]]*(FCAP*IRR_TARGET-CalcTable[[#This Row],[IWC]])))</f>
        <v>#NAME?</v>
      </c>
      <c r="AB1690" s="13" t="e">
        <f ca="1">CalcTable[[#This Row],[IWC]]+CalcTable[[#This Row],[Eff Precip]]+CalcTable[[#This Row],[IrrAmt]]-CalcTable[[#This Row],[AET]]</f>
        <v>#NAME?</v>
      </c>
      <c r="AC1690" s="13" t="e">
        <f ca="1">IF(CalcTable[[#This Row],[PWC]]&gt;FCAP,MIN(24*PERC,MIN(SAT,CalcTable[[#This Row],[PWC]])-FCAP),0)</f>
        <v>#NAME?</v>
      </c>
      <c r="AD1690" s="13" t="e">
        <f ca="1">IF(CalcTable[[#This Row],[PWC]]&gt;SAT,CalcTable[[#This Row],[PWC]]-SAT,0)</f>
        <v>#NAME?</v>
      </c>
      <c r="AE1690" s="13" t="e">
        <f ca="1">CalcTable[[#This Row],[PWC]]-CalcTable[[#This Row],[PercAmt]]-CalcTable[[#This Row],[Runoff]]</f>
        <v>#NAME?</v>
      </c>
      <c r="AF1690" s="13" t="e">
        <f ca="1">CalcTable[[#This Row],[IrrAmt]]/1000*CUR_IRR_AREA*10000/IRR_EFF</f>
        <v>#NAME?</v>
      </c>
      <c r="AG1690" s="147"/>
      <c r="AH1690" s="13"/>
      <c r="AI1690" s="50">
        <v>0</v>
      </c>
      <c r="AJ1690" s="50">
        <v>0</v>
      </c>
      <c r="AK1690" s="50">
        <v>0</v>
      </c>
      <c r="AL1690" s="50">
        <v>4.4244049612889853</v>
      </c>
      <c r="AM1690" s="50"/>
      <c r="AN1690" s="50"/>
      <c r="AO1690" s="50"/>
      <c r="AP1690" s="50"/>
      <c r="AQ1690" s="50"/>
      <c r="AR1690" s="50"/>
      <c r="AS1690" s="50"/>
      <c r="AT1690" s="50"/>
      <c r="AU1690" s="50"/>
      <c r="AV1690" s="50"/>
      <c r="AW1690" s="50"/>
      <c r="AX1690" s="50">
        <f t="shared" si="547"/>
        <v>4.4244049612889853</v>
      </c>
      <c r="AY1690" s="50"/>
      <c r="AZ1690" s="50">
        <f t="shared" si="537"/>
        <v>129.78254553114357</v>
      </c>
      <c r="BA1690" s="50">
        <f t="shared" si="538"/>
        <v>199.823919309856</v>
      </c>
      <c r="BB1690" s="50">
        <f t="shared" si="539"/>
        <v>206.00404052562473</v>
      </c>
      <c r="BC1690" s="17">
        <f t="shared" si="540"/>
        <v>19709</v>
      </c>
      <c r="BD1690" s="50">
        <f t="shared" si="541"/>
        <v>4.4244049612889853</v>
      </c>
      <c r="BE1690" s="50">
        <f t="shared" si="542"/>
        <v>129.78254553114357</v>
      </c>
      <c r="BF1690" s="50">
        <f t="shared" si="548"/>
        <v>212.2829291574028</v>
      </c>
      <c r="BG1690" s="50"/>
      <c r="BH1690" s="17">
        <f t="shared" si="543"/>
        <v>0</v>
      </c>
      <c r="BI1690" s="17">
        <f t="shared" si="551"/>
        <v>1690</v>
      </c>
      <c r="BJ1690" s="17">
        <f t="shared" si="549"/>
        <v>1690</v>
      </c>
      <c r="BK1690" s="150">
        <f t="shared" si="550"/>
        <v>25829</v>
      </c>
      <c r="BL1690" s="50" t="e">
        <f t="shared" ca="1" si="544"/>
        <v>#NAME?</v>
      </c>
      <c r="BM1690" s="50" t="e">
        <f t="shared" ca="1" si="545"/>
        <v>#NAME?</v>
      </c>
      <c r="BN1690" s="50" t="e">
        <f t="shared" ca="1" si="546"/>
        <v>#NAME?</v>
      </c>
    </row>
    <row r="1691" spans="1:66" x14ac:dyDescent="0.35">
      <c r="A1691" s="48">
        <v>25830</v>
      </c>
      <c r="B1691" s="17">
        <v>1970</v>
      </c>
      <c r="C1691" s="17">
        <v>9</v>
      </c>
      <c r="D1691" s="17">
        <v>262</v>
      </c>
      <c r="E1691" s="17">
        <v>19</v>
      </c>
      <c r="F1691" s="17">
        <v>7</v>
      </c>
      <c r="G1691" s="50">
        <v>3.9</v>
      </c>
      <c r="H1691" s="32">
        <v>3.2360520719545258</v>
      </c>
      <c r="I1691" s="50">
        <v>22.5</v>
      </c>
      <c r="J1691" s="13">
        <v>0</v>
      </c>
      <c r="K1691" s="13">
        <f t="shared" si="532"/>
        <v>0</v>
      </c>
      <c r="L1691" s="13">
        <f t="shared" si="533"/>
        <v>0</v>
      </c>
      <c r="M1691" s="13" t="e">
        <f ca="1">CalcTable[[#This Row],[IWC]]-AE1690</f>
        <v>#NAME?</v>
      </c>
      <c r="N1691" s="13" t="e">
        <f ca="1">IF(CalcTable[[#This Row],[Day of Year]]&lt;123,FCAP,AE1690)</f>
        <v>#NAME?</v>
      </c>
      <c r="O1691" s="17" t="e">
        <f ca="1">IF(IRR_DRIP,5,COUNTIF('IDET Wind Values'!C1675:G1675,"&lt;="&amp;IRR_MAXWIND))</f>
        <v>#NAME?</v>
      </c>
      <c r="P1691" s="13" t="e">
        <f ca="1">CalcTable[[#This Row],[ET_o]]*KL</f>
        <v>#NAME?</v>
      </c>
      <c r="Q1691" s="13" t="e">
        <f ca="1">IF(WILTPT&lt;=0,1,MAX(0,MIN(1,(CalcTable[[#This Row],[IWC]]-WILTPT)/(MAD-WILTPT))))</f>
        <v>#NAME?</v>
      </c>
      <c r="R1691" s="13" t="e">
        <f ca="1">CalcTable[[#This Row],[ETMult]]*CalcTable[[#This Row],[ETb]]</f>
        <v>#NAME?</v>
      </c>
      <c r="S1691" s="13" t="b">
        <f>INDEX(IRR_LIST,CalcTable[[#This Row],[Day of Week]]+1)</f>
        <v>0</v>
      </c>
      <c r="T1691" s="13">
        <f t="shared" ca="1" si="534"/>
        <v>0</v>
      </c>
      <c r="U1691" s="13" t="b">
        <f ca="1">IF(CalcTable[[#This Row],[IrrPrecip]]&gt;=IC_MM,FALSE,TRUE)</f>
        <v>1</v>
      </c>
      <c r="V1691" s="13" t="b">
        <f t="shared" si="535"/>
        <v>0</v>
      </c>
      <c r="W1691" s="13" t="e">
        <f ca="1">IF(AND(IRR_DRIP=FALSE,CalcTable[[#This Row],[IrrHours]]&lt;=0),FALSE,TRUE)</f>
        <v>#NAME?</v>
      </c>
      <c r="X1691" s="13" t="e">
        <f ca="1">AND(CalcTable[[#This Row],[IrrDay]],CalcTable[[#This Row],[IrrRain]],CalcTable[[#This Row],[IrrWarm]],CalcTable[[#This Row],[IrrWindy]])</f>
        <v>#NAME?</v>
      </c>
      <c r="Y1691" s="13" t="e">
        <f t="shared" ca="1" si="536"/>
        <v>#NAME?</v>
      </c>
      <c r="Z1691" s="13" t="e">
        <f ca="1">CalcTable[[#This Row],[IrrHours]]/5</f>
        <v>#NAME?</v>
      </c>
      <c r="AA1691" s="13" t="e">
        <f ca="1">IF(CalcTable[[#This Row],[IrrFlag]]=FALSE,0,MAX(0,CalcTable[[#This Row],[VolRednWind]]*(FCAP*IRR_TARGET-CalcTable[[#This Row],[IWC]])))</f>
        <v>#NAME?</v>
      </c>
      <c r="AB1691" s="13" t="e">
        <f ca="1">CalcTable[[#This Row],[IWC]]+CalcTable[[#This Row],[Eff Precip]]+CalcTable[[#This Row],[IrrAmt]]-CalcTable[[#This Row],[AET]]</f>
        <v>#NAME?</v>
      </c>
      <c r="AC1691" s="13" t="e">
        <f ca="1">IF(CalcTable[[#This Row],[PWC]]&gt;FCAP,MIN(24*PERC,MIN(SAT,CalcTable[[#This Row],[PWC]])-FCAP),0)</f>
        <v>#NAME?</v>
      </c>
      <c r="AD1691" s="13" t="e">
        <f ca="1">IF(CalcTable[[#This Row],[PWC]]&gt;SAT,CalcTable[[#This Row],[PWC]]-SAT,0)</f>
        <v>#NAME?</v>
      </c>
      <c r="AE1691" s="13" t="e">
        <f ca="1">CalcTable[[#This Row],[PWC]]-CalcTable[[#This Row],[PercAmt]]-CalcTable[[#This Row],[Runoff]]</f>
        <v>#NAME?</v>
      </c>
      <c r="AF1691" s="13" t="e">
        <f ca="1">CalcTable[[#This Row],[IrrAmt]]/1000*CUR_IRR_AREA*10000/IRR_EFF</f>
        <v>#NAME?</v>
      </c>
      <c r="AG1691" s="147"/>
      <c r="AH1691" s="13"/>
      <c r="AI1691" s="50">
        <v>0</v>
      </c>
      <c r="AJ1691" s="50">
        <v>0</v>
      </c>
      <c r="AK1691" s="50">
        <v>0</v>
      </c>
      <c r="AL1691" s="50">
        <v>0</v>
      </c>
      <c r="AM1691" s="50"/>
      <c r="AN1691" s="50"/>
      <c r="AO1691" s="50"/>
      <c r="AP1691" s="50"/>
      <c r="AQ1691" s="50"/>
      <c r="AR1691" s="50"/>
      <c r="AS1691" s="50"/>
      <c r="AT1691" s="50"/>
      <c r="AU1691" s="50"/>
      <c r="AV1691" s="50"/>
      <c r="AW1691" s="50"/>
      <c r="AX1691" s="50">
        <f t="shared" si="547"/>
        <v>0</v>
      </c>
      <c r="AY1691" s="50"/>
      <c r="AZ1691" s="50">
        <f t="shared" si="537"/>
        <v>0</v>
      </c>
      <c r="BA1691" s="50">
        <f t="shared" si="538"/>
        <v>0</v>
      </c>
      <c r="BB1691" s="50">
        <f t="shared" si="539"/>
        <v>0</v>
      </c>
      <c r="BC1691" s="17">
        <f t="shared" si="540"/>
        <v>19709</v>
      </c>
      <c r="BD1691" s="50">
        <f t="shared" si="541"/>
        <v>0</v>
      </c>
      <c r="BE1691" s="50">
        <f t="shared" si="542"/>
        <v>0</v>
      </c>
      <c r="BF1691" s="50">
        <f t="shared" si="548"/>
        <v>0</v>
      </c>
      <c r="BG1691" s="50"/>
      <c r="BH1691" s="17">
        <f t="shared" si="543"/>
        <v>0</v>
      </c>
      <c r="BI1691" s="17">
        <f t="shared" si="551"/>
        <v>1691</v>
      </c>
      <c r="BJ1691" s="17">
        <f t="shared" si="549"/>
        <v>1691</v>
      </c>
      <c r="BK1691" s="150">
        <f t="shared" si="550"/>
        <v>25830</v>
      </c>
      <c r="BL1691" s="50" t="e">
        <f t="shared" ca="1" si="544"/>
        <v>#NAME?</v>
      </c>
      <c r="BM1691" s="50" t="e">
        <f t="shared" ca="1" si="545"/>
        <v>#NAME?</v>
      </c>
      <c r="BN1691" s="50" t="e">
        <f t="shared" ca="1" si="546"/>
        <v>#NAME?</v>
      </c>
    </row>
    <row r="1692" spans="1:66" x14ac:dyDescent="0.35">
      <c r="A1692" s="48">
        <v>25831</v>
      </c>
      <c r="B1692" s="17">
        <v>1970</v>
      </c>
      <c r="C1692" s="17">
        <v>9</v>
      </c>
      <c r="D1692" s="17">
        <v>263</v>
      </c>
      <c r="E1692" s="17">
        <v>20</v>
      </c>
      <c r="F1692" s="17">
        <v>1</v>
      </c>
      <c r="G1692" s="50">
        <v>2.8</v>
      </c>
      <c r="H1692" s="32">
        <v>2.378185370308004</v>
      </c>
      <c r="I1692" s="50">
        <v>10.333333333333334</v>
      </c>
      <c r="J1692" s="13">
        <v>3.1</v>
      </c>
      <c r="K1692" s="13">
        <f t="shared" si="532"/>
        <v>3.1</v>
      </c>
      <c r="L1692" s="13">
        <f t="shared" si="533"/>
        <v>0</v>
      </c>
      <c r="M1692" s="13" t="e">
        <f ca="1">CalcTable[[#This Row],[IWC]]-AE1691</f>
        <v>#NAME?</v>
      </c>
      <c r="N1692" s="13" t="e">
        <f ca="1">IF(CalcTable[[#This Row],[Day of Year]]&lt;123,FCAP,AE1691)</f>
        <v>#NAME?</v>
      </c>
      <c r="O1692" s="17" t="e">
        <f ca="1">IF(IRR_DRIP,5,COUNTIF('IDET Wind Values'!C1676:G1676,"&lt;="&amp;IRR_MAXWIND))</f>
        <v>#NAME?</v>
      </c>
      <c r="P1692" s="13" t="e">
        <f ca="1">CalcTable[[#This Row],[ET_o]]*KL</f>
        <v>#NAME?</v>
      </c>
      <c r="Q1692" s="13" t="e">
        <f ca="1">IF(WILTPT&lt;=0,1,MAX(0,MIN(1,(CalcTable[[#This Row],[IWC]]-WILTPT)/(MAD-WILTPT))))</f>
        <v>#NAME?</v>
      </c>
      <c r="R1692" s="13" t="e">
        <f ca="1">CalcTable[[#This Row],[ETMult]]*CalcTable[[#This Row],[ETb]]</f>
        <v>#NAME?</v>
      </c>
      <c r="S1692" s="13" t="b">
        <f>INDEX(IRR_LIST,CalcTable[[#This Row],[Day of Week]]+1)</f>
        <v>1</v>
      </c>
      <c r="T1692" s="13">
        <f t="shared" ca="1" si="534"/>
        <v>0</v>
      </c>
      <c r="U1692" s="13" t="b">
        <f ca="1">IF(CalcTable[[#This Row],[IrrPrecip]]&gt;=IC_MM,FALSE,TRUE)</f>
        <v>1</v>
      </c>
      <c r="V1692" s="13" t="b">
        <f t="shared" si="535"/>
        <v>0</v>
      </c>
      <c r="W1692" s="13" t="e">
        <f ca="1">IF(AND(IRR_DRIP=FALSE,CalcTable[[#This Row],[IrrHours]]&lt;=0),FALSE,TRUE)</f>
        <v>#NAME?</v>
      </c>
      <c r="X1692" s="13" t="e">
        <f ca="1">AND(CalcTable[[#This Row],[IrrDay]],CalcTable[[#This Row],[IrrRain]],CalcTable[[#This Row],[IrrWarm]],CalcTable[[#This Row],[IrrWindy]])</f>
        <v>#NAME?</v>
      </c>
      <c r="Y1692" s="13" t="e">
        <f t="shared" ca="1" si="536"/>
        <v>#NAME?</v>
      </c>
      <c r="Z1692" s="13" t="e">
        <f ca="1">CalcTable[[#This Row],[IrrHours]]/5</f>
        <v>#NAME?</v>
      </c>
      <c r="AA1692" s="13" t="e">
        <f ca="1">IF(CalcTable[[#This Row],[IrrFlag]]=FALSE,0,MAX(0,CalcTable[[#This Row],[VolRednWind]]*(FCAP*IRR_TARGET-CalcTable[[#This Row],[IWC]])))</f>
        <v>#NAME?</v>
      </c>
      <c r="AB1692" s="13" t="e">
        <f ca="1">CalcTable[[#This Row],[IWC]]+CalcTable[[#This Row],[Eff Precip]]+CalcTable[[#This Row],[IrrAmt]]-CalcTable[[#This Row],[AET]]</f>
        <v>#NAME?</v>
      </c>
      <c r="AC1692" s="13" t="e">
        <f ca="1">IF(CalcTable[[#This Row],[PWC]]&gt;FCAP,MIN(24*PERC,MIN(SAT,CalcTable[[#This Row],[PWC]])-FCAP),0)</f>
        <v>#NAME?</v>
      </c>
      <c r="AD1692" s="13" t="e">
        <f ca="1">IF(CalcTable[[#This Row],[PWC]]&gt;SAT,CalcTable[[#This Row],[PWC]]-SAT,0)</f>
        <v>#NAME?</v>
      </c>
      <c r="AE1692" s="13" t="e">
        <f ca="1">CalcTable[[#This Row],[PWC]]-CalcTable[[#This Row],[PercAmt]]-CalcTable[[#This Row],[Runoff]]</f>
        <v>#NAME?</v>
      </c>
      <c r="AF1692" s="13" t="e">
        <f ca="1">CalcTable[[#This Row],[IrrAmt]]/1000*CUR_IRR_AREA*10000/IRR_EFF</f>
        <v>#NAME?</v>
      </c>
      <c r="AG1692" s="147"/>
      <c r="AH1692" s="13"/>
      <c r="AI1692" s="50">
        <v>0</v>
      </c>
      <c r="AJ1692" s="50">
        <v>0</v>
      </c>
      <c r="AK1692" s="50">
        <v>0</v>
      </c>
      <c r="AL1692" s="50">
        <v>0</v>
      </c>
      <c r="AM1692" s="50"/>
      <c r="AN1692" s="50"/>
      <c r="AO1692" s="50"/>
      <c r="AP1692" s="50"/>
      <c r="AQ1692" s="50"/>
      <c r="AR1692" s="50"/>
      <c r="AS1692" s="50"/>
      <c r="AT1692" s="50"/>
      <c r="AU1692" s="50"/>
      <c r="AV1692" s="50"/>
      <c r="AW1692" s="50"/>
      <c r="AX1692" s="50">
        <f t="shared" si="547"/>
        <v>0</v>
      </c>
      <c r="AY1692" s="50"/>
      <c r="AZ1692" s="50">
        <f t="shared" si="537"/>
        <v>0</v>
      </c>
      <c r="BA1692" s="50">
        <f t="shared" si="538"/>
        <v>0</v>
      </c>
      <c r="BB1692" s="50">
        <f t="shared" si="539"/>
        <v>0</v>
      </c>
      <c r="BC1692" s="17">
        <f t="shared" si="540"/>
        <v>19709</v>
      </c>
      <c r="BD1692" s="50">
        <f t="shared" si="541"/>
        <v>0</v>
      </c>
      <c r="BE1692" s="50">
        <f t="shared" si="542"/>
        <v>0</v>
      </c>
      <c r="BF1692" s="50">
        <f t="shared" si="548"/>
        <v>0</v>
      </c>
      <c r="BG1692" s="50"/>
      <c r="BH1692" s="17">
        <f t="shared" si="543"/>
        <v>0</v>
      </c>
      <c r="BI1692" s="17">
        <f t="shared" si="551"/>
        <v>1692</v>
      </c>
      <c r="BJ1692" s="17">
        <f t="shared" si="549"/>
        <v>1692</v>
      </c>
      <c r="BK1692" s="150">
        <f t="shared" si="550"/>
        <v>25831</v>
      </c>
      <c r="BL1692" s="50" t="e">
        <f t="shared" ca="1" si="544"/>
        <v>#NAME?</v>
      </c>
      <c r="BM1692" s="50" t="e">
        <f t="shared" ca="1" si="545"/>
        <v>#NAME?</v>
      </c>
      <c r="BN1692" s="50" t="e">
        <f t="shared" ca="1" si="546"/>
        <v>#NAME?</v>
      </c>
    </row>
    <row r="1693" spans="1:66" x14ac:dyDescent="0.35">
      <c r="A1693" s="48">
        <v>25832</v>
      </c>
      <c r="B1693" s="17">
        <v>1970</v>
      </c>
      <c r="C1693" s="17">
        <v>9</v>
      </c>
      <c r="D1693" s="17">
        <v>264</v>
      </c>
      <c r="E1693" s="17">
        <v>21</v>
      </c>
      <c r="F1693" s="17">
        <v>2</v>
      </c>
      <c r="G1693" s="50">
        <v>2.2000000000000002</v>
      </c>
      <c r="H1693" s="32">
        <v>2.6112476888672744</v>
      </c>
      <c r="I1693" s="50">
        <v>9</v>
      </c>
      <c r="J1693" s="13">
        <v>0</v>
      </c>
      <c r="K1693" s="13">
        <f t="shared" si="532"/>
        <v>0</v>
      </c>
      <c r="L1693" s="13">
        <f t="shared" si="533"/>
        <v>0</v>
      </c>
      <c r="M1693" s="13" t="e">
        <f ca="1">CalcTable[[#This Row],[IWC]]-AE1692</f>
        <v>#NAME?</v>
      </c>
      <c r="N1693" s="13" t="e">
        <f ca="1">IF(CalcTable[[#This Row],[Day of Year]]&lt;123,FCAP,AE1692)</f>
        <v>#NAME?</v>
      </c>
      <c r="O1693" s="17" t="e">
        <f ca="1">IF(IRR_DRIP,5,COUNTIF('IDET Wind Values'!C1677:G1677,"&lt;="&amp;IRR_MAXWIND))</f>
        <v>#NAME?</v>
      </c>
      <c r="P1693" s="13" t="e">
        <f ca="1">CalcTable[[#This Row],[ET_o]]*KL</f>
        <v>#NAME?</v>
      </c>
      <c r="Q1693" s="13" t="e">
        <f ca="1">IF(WILTPT&lt;=0,1,MAX(0,MIN(1,(CalcTable[[#This Row],[IWC]]-WILTPT)/(MAD-WILTPT))))</f>
        <v>#NAME?</v>
      </c>
      <c r="R1693" s="13" t="e">
        <f ca="1">CalcTable[[#This Row],[ETMult]]*CalcTable[[#This Row],[ETb]]</f>
        <v>#NAME?</v>
      </c>
      <c r="S1693" s="13" t="b">
        <f>INDEX(IRR_LIST,CalcTable[[#This Row],[Day of Week]]+1)</f>
        <v>0</v>
      </c>
      <c r="T1693" s="13">
        <f t="shared" ca="1" si="534"/>
        <v>3.1</v>
      </c>
      <c r="U1693" s="13" t="b">
        <f ca="1">IF(CalcTable[[#This Row],[IrrPrecip]]&gt;=IC_MM,FALSE,TRUE)</f>
        <v>1</v>
      </c>
      <c r="V1693" s="13" t="b">
        <f t="shared" si="535"/>
        <v>1</v>
      </c>
      <c r="W1693" s="13" t="e">
        <f ca="1">IF(AND(IRR_DRIP=FALSE,CalcTable[[#This Row],[IrrHours]]&lt;=0),FALSE,TRUE)</f>
        <v>#NAME?</v>
      </c>
      <c r="X1693" s="13" t="e">
        <f ca="1">AND(CalcTable[[#This Row],[IrrDay]],CalcTable[[#This Row],[IrrRain]],CalcTable[[#This Row],[IrrWarm]],CalcTable[[#This Row],[IrrWindy]])</f>
        <v>#NAME?</v>
      </c>
      <c r="Y1693" s="13" t="e">
        <f t="shared" ca="1" si="536"/>
        <v>#NAME?</v>
      </c>
      <c r="Z1693" s="13" t="e">
        <f ca="1">CalcTable[[#This Row],[IrrHours]]/5</f>
        <v>#NAME?</v>
      </c>
      <c r="AA1693" s="13" t="e">
        <f ca="1">IF(CalcTable[[#This Row],[IrrFlag]]=FALSE,0,MAX(0,CalcTable[[#This Row],[VolRednWind]]*(FCAP*IRR_TARGET-CalcTable[[#This Row],[IWC]])))</f>
        <v>#NAME?</v>
      </c>
      <c r="AB1693" s="13" t="e">
        <f ca="1">CalcTable[[#This Row],[IWC]]+CalcTable[[#This Row],[Eff Precip]]+CalcTable[[#This Row],[IrrAmt]]-CalcTable[[#This Row],[AET]]</f>
        <v>#NAME?</v>
      </c>
      <c r="AC1693" s="13" t="e">
        <f ca="1">IF(CalcTable[[#This Row],[PWC]]&gt;FCAP,MIN(24*PERC,MIN(SAT,CalcTable[[#This Row],[PWC]])-FCAP),0)</f>
        <v>#NAME?</v>
      </c>
      <c r="AD1693" s="13" t="e">
        <f ca="1">IF(CalcTable[[#This Row],[PWC]]&gt;SAT,CalcTable[[#This Row],[PWC]]-SAT,0)</f>
        <v>#NAME?</v>
      </c>
      <c r="AE1693" s="13" t="e">
        <f ca="1">CalcTable[[#This Row],[PWC]]-CalcTable[[#This Row],[PercAmt]]-CalcTable[[#This Row],[Runoff]]</f>
        <v>#NAME?</v>
      </c>
      <c r="AF1693" s="13" t="e">
        <f ca="1">CalcTable[[#This Row],[IrrAmt]]/1000*CUR_IRR_AREA*10000/IRR_EFF</f>
        <v>#NAME?</v>
      </c>
      <c r="AG1693" s="147"/>
      <c r="AH1693" s="13"/>
      <c r="AI1693" s="50">
        <v>0</v>
      </c>
      <c r="AJ1693" s="50">
        <v>0</v>
      </c>
      <c r="AK1693" s="50">
        <v>9.4375713699759114</v>
      </c>
      <c r="AL1693" s="50">
        <v>5.3678305932443955</v>
      </c>
      <c r="AM1693" s="50"/>
      <c r="AN1693" s="50"/>
      <c r="AO1693" s="50"/>
      <c r="AP1693" s="50"/>
      <c r="AQ1693" s="50"/>
      <c r="AR1693" s="50"/>
      <c r="AS1693" s="50"/>
      <c r="AT1693" s="50"/>
      <c r="AU1693" s="50"/>
      <c r="AV1693" s="50"/>
      <c r="AW1693" s="50"/>
      <c r="AX1693" s="50">
        <f t="shared" si="547"/>
        <v>14.805401963220307</v>
      </c>
      <c r="AY1693" s="50"/>
      <c r="AZ1693" s="50">
        <f t="shared" si="537"/>
        <v>295.87407749481565</v>
      </c>
      <c r="BA1693" s="50">
        <f t="shared" si="538"/>
        <v>455.55215106344633</v>
      </c>
      <c r="BB1693" s="50">
        <f t="shared" si="539"/>
        <v>469.64139284891377</v>
      </c>
      <c r="BC1693" s="17">
        <f t="shared" si="540"/>
        <v>19709</v>
      </c>
      <c r="BD1693" s="50">
        <f t="shared" si="541"/>
        <v>14.805401963220307</v>
      </c>
      <c r="BE1693" s="50">
        <f t="shared" si="542"/>
        <v>295.87407749481565</v>
      </c>
      <c r="BF1693" s="50">
        <f t="shared" si="548"/>
        <v>483.95580141608298</v>
      </c>
      <c r="BG1693" s="50"/>
      <c r="BH1693" s="17">
        <f t="shared" si="543"/>
        <v>0</v>
      </c>
      <c r="BI1693" s="17">
        <f t="shared" si="551"/>
        <v>1693</v>
      </c>
      <c r="BJ1693" s="17">
        <f t="shared" si="549"/>
        <v>1693</v>
      </c>
      <c r="BK1693" s="150">
        <f t="shared" si="550"/>
        <v>25832</v>
      </c>
      <c r="BL1693" s="50" t="e">
        <f t="shared" ca="1" si="544"/>
        <v>#NAME?</v>
      </c>
      <c r="BM1693" s="50" t="e">
        <f t="shared" ca="1" si="545"/>
        <v>#NAME?</v>
      </c>
      <c r="BN1693" s="50" t="e">
        <f t="shared" ca="1" si="546"/>
        <v>#NAME?</v>
      </c>
    </row>
    <row r="1694" spans="1:66" x14ac:dyDescent="0.35">
      <c r="A1694" s="48">
        <v>25833</v>
      </c>
      <c r="B1694" s="17">
        <v>1970</v>
      </c>
      <c r="C1694" s="17">
        <v>9</v>
      </c>
      <c r="D1694" s="17">
        <v>265</v>
      </c>
      <c r="E1694" s="17">
        <v>22</v>
      </c>
      <c r="F1694" s="17">
        <v>3</v>
      </c>
      <c r="G1694" s="50">
        <v>6.1</v>
      </c>
      <c r="H1694" s="32">
        <v>3.6269066629170572</v>
      </c>
      <c r="I1694" s="50">
        <v>4.5</v>
      </c>
      <c r="J1694" s="13">
        <v>0</v>
      </c>
      <c r="K1694" s="13">
        <f t="shared" si="532"/>
        <v>0</v>
      </c>
      <c r="L1694" s="13">
        <f t="shared" si="533"/>
        <v>0</v>
      </c>
      <c r="M1694" s="13" t="e">
        <f ca="1">CalcTable[[#This Row],[IWC]]-AE1693</f>
        <v>#NAME?</v>
      </c>
      <c r="N1694" s="13" t="e">
        <f ca="1">IF(CalcTable[[#This Row],[Day of Year]]&lt;123,FCAP,AE1693)</f>
        <v>#NAME?</v>
      </c>
      <c r="O1694" s="17" t="e">
        <f ca="1">IF(IRR_DRIP,5,COUNTIF('IDET Wind Values'!C1678:G1678,"&lt;="&amp;IRR_MAXWIND))</f>
        <v>#NAME?</v>
      </c>
      <c r="P1694" s="13" t="e">
        <f ca="1">CalcTable[[#This Row],[ET_o]]*KL</f>
        <v>#NAME?</v>
      </c>
      <c r="Q1694" s="13" t="e">
        <f ca="1">IF(WILTPT&lt;=0,1,MAX(0,MIN(1,(CalcTable[[#This Row],[IWC]]-WILTPT)/(MAD-WILTPT))))</f>
        <v>#NAME?</v>
      </c>
      <c r="R1694" s="13" t="e">
        <f ca="1">CalcTable[[#This Row],[ETMult]]*CalcTable[[#This Row],[ETb]]</f>
        <v>#NAME?</v>
      </c>
      <c r="S1694" s="13" t="b">
        <f>INDEX(IRR_LIST,CalcTable[[#This Row],[Day of Week]]+1)</f>
        <v>1</v>
      </c>
      <c r="T1694" s="13">
        <f t="shared" ca="1" si="534"/>
        <v>3.1</v>
      </c>
      <c r="U1694" s="13" t="b">
        <f ca="1">IF(CalcTable[[#This Row],[IrrPrecip]]&gt;=IC_MM,FALSE,TRUE)</f>
        <v>1</v>
      </c>
      <c r="V1694" s="13" t="b">
        <f t="shared" si="535"/>
        <v>0</v>
      </c>
      <c r="W1694" s="13" t="e">
        <f ca="1">IF(AND(IRR_DRIP=FALSE,CalcTable[[#This Row],[IrrHours]]&lt;=0),FALSE,TRUE)</f>
        <v>#NAME?</v>
      </c>
      <c r="X1694" s="13" t="e">
        <f ca="1">AND(CalcTable[[#This Row],[IrrDay]],CalcTable[[#This Row],[IrrRain]],CalcTable[[#This Row],[IrrWarm]],CalcTable[[#This Row],[IrrWindy]])</f>
        <v>#NAME?</v>
      </c>
      <c r="Y1694" s="13" t="e">
        <f t="shared" ca="1" si="536"/>
        <v>#NAME?</v>
      </c>
      <c r="Z1694" s="13" t="e">
        <f ca="1">CalcTable[[#This Row],[IrrHours]]/5</f>
        <v>#NAME?</v>
      </c>
      <c r="AA1694" s="13" t="e">
        <f ca="1">IF(CalcTable[[#This Row],[IrrFlag]]=FALSE,0,MAX(0,CalcTable[[#This Row],[VolRednWind]]*(FCAP*IRR_TARGET-CalcTable[[#This Row],[IWC]])))</f>
        <v>#NAME?</v>
      </c>
      <c r="AB1694" s="13" t="e">
        <f ca="1">CalcTable[[#This Row],[IWC]]+CalcTable[[#This Row],[Eff Precip]]+CalcTable[[#This Row],[IrrAmt]]-CalcTable[[#This Row],[AET]]</f>
        <v>#NAME?</v>
      </c>
      <c r="AC1694" s="13" t="e">
        <f ca="1">IF(CalcTable[[#This Row],[PWC]]&gt;FCAP,MIN(24*PERC,MIN(SAT,CalcTable[[#This Row],[PWC]])-FCAP),0)</f>
        <v>#NAME?</v>
      </c>
      <c r="AD1694" s="13" t="e">
        <f ca="1">IF(CalcTable[[#This Row],[PWC]]&gt;SAT,CalcTable[[#This Row],[PWC]]-SAT,0)</f>
        <v>#NAME?</v>
      </c>
      <c r="AE1694" s="13" t="e">
        <f ca="1">CalcTable[[#This Row],[PWC]]-CalcTable[[#This Row],[PercAmt]]-CalcTable[[#This Row],[Runoff]]</f>
        <v>#NAME?</v>
      </c>
      <c r="AF1694" s="13" t="e">
        <f ca="1">CalcTable[[#This Row],[IrrAmt]]/1000*CUR_IRR_AREA*10000/IRR_EFF</f>
        <v>#NAME?</v>
      </c>
      <c r="AG1694" s="147"/>
      <c r="AH1694" s="13"/>
      <c r="AI1694" s="50">
        <v>0</v>
      </c>
      <c r="AJ1694" s="50">
        <v>0</v>
      </c>
      <c r="AK1694" s="50">
        <v>0</v>
      </c>
      <c r="AL1694" s="50">
        <v>0</v>
      </c>
      <c r="AM1694" s="50"/>
      <c r="AN1694" s="50"/>
      <c r="AO1694" s="50"/>
      <c r="AP1694" s="50"/>
      <c r="AQ1694" s="50"/>
      <c r="AR1694" s="50"/>
      <c r="AS1694" s="50"/>
      <c r="AT1694" s="50"/>
      <c r="AU1694" s="50"/>
      <c r="AV1694" s="50"/>
      <c r="AW1694" s="50"/>
      <c r="AX1694" s="50">
        <f t="shared" si="547"/>
        <v>0</v>
      </c>
      <c r="AY1694" s="50"/>
      <c r="AZ1694" s="50">
        <f t="shared" si="537"/>
        <v>0</v>
      </c>
      <c r="BA1694" s="50">
        <f t="shared" si="538"/>
        <v>0</v>
      </c>
      <c r="BB1694" s="50">
        <f t="shared" si="539"/>
        <v>0</v>
      </c>
      <c r="BC1694" s="17">
        <f t="shared" si="540"/>
        <v>19709</v>
      </c>
      <c r="BD1694" s="50">
        <f t="shared" si="541"/>
        <v>0</v>
      </c>
      <c r="BE1694" s="50">
        <f t="shared" si="542"/>
        <v>0</v>
      </c>
      <c r="BF1694" s="50">
        <f t="shared" si="548"/>
        <v>0</v>
      </c>
      <c r="BG1694" s="50"/>
      <c r="BH1694" s="17">
        <f t="shared" si="543"/>
        <v>0</v>
      </c>
      <c r="BI1694" s="17">
        <f t="shared" si="551"/>
        <v>1694</v>
      </c>
      <c r="BJ1694" s="17">
        <f t="shared" si="549"/>
        <v>1694</v>
      </c>
      <c r="BK1694" s="150">
        <f t="shared" si="550"/>
        <v>25833</v>
      </c>
      <c r="BL1694" s="50" t="e">
        <f t="shared" ca="1" si="544"/>
        <v>#NAME?</v>
      </c>
      <c r="BM1694" s="50" t="e">
        <f t="shared" ca="1" si="545"/>
        <v>#NAME?</v>
      </c>
      <c r="BN1694" s="50" t="e">
        <f t="shared" ca="1" si="546"/>
        <v>#NAME?</v>
      </c>
    </row>
    <row r="1695" spans="1:66" x14ac:dyDescent="0.35">
      <c r="A1695" s="48">
        <v>25834</v>
      </c>
      <c r="B1695" s="17">
        <v>1970</v>
      </c>
      <c r="C1695" s="17">
        <v>9</v>
      </c>
      <c r="D1695" s="17">
        <v>266</v>
      </c>
      <c r="E1695" s="17">
        <v>23</v>
      </c>
      <c r="F1695" s="17">
        <v>4</v>
      </c>
      <c r="G1695" s="50">
        <v>0.6</v>
      </c>
      <c r="H1695" s="32">
        <v>2.2070709352402673</v>
      </c>
      <c r="I1695" s="50">
        <v>13.5</v>
      </c>
      <c r="J1695" s="13">
        <v>5.6</v>
      </c>
      <c r="K1695" s="13">
        <f t="shared" si="532"/>
        <v>5.6</v>
      </c>
      <c r="L1695" s="13">
        <f t="shared" si="533"/>
        <v>0.44999999999999973</v>
      </c>
      <c r="M1695" s="13" t="e">
        <f ca="1">CalcTable[[#This Row],[IWC]]-AE1694</f>
        <v>#NAME?</v>
      </c>
      <c r="N1695" s="13" t="e">
        <f ca="1">IF(CalcTable[[#This Row],[Day of Year]]&lt;123,FCAP,AE1694)</f>
        <v>#NAME?</v>
      </c>
      <c r="O1695" s="17" t="e">
        <f ca="1">IF(IRR_DRIP,5,COUNTIF('IDET Wind Values'!C1679:G1679,"&lt;="&amp;IRR_MAXWIND))</f>
        <v>#NAME?</v>
      </c>
      <c r="P1695" s="13" t="e">
        <f ca="1">CalcTable[[#This Row],[ET_o]]*KL</f>
        <v>#NAME?</v>
      </c>
      <c r="Q1695" s="13" t="e">
        <f ca="1">IF(WILTPT&lt;=0,1,MAX(0,MIN(1,(CalcTable[[#This Row],[IWC]]-WILTPT)/(MAD-WILTPT))))</f>
        <v>#NAME?</v>
      </c>
      <c r="R1695" s="13" t="e">
        <f ca="1">CalcTable[[#This Row],[ETMult]]*CalcTable[[#This Row],[ETb]]</f>
        <v>#NAME?</v>
      </c>
      <c r="S1695" s="13" t="b">
        <f>INDEX(IRR_LIST,CalcTable[[#This Row],[Day of Week]]+1)</f>
        <v>0</v>
      </c>
      <c r="T1695" s="13">
        <f t="shared" ca="1" si="534"/>
        <v>0</v>
      </c>
      <c r="U1695" s="13" t="b">
        <f ca="1">IF(CalcTable[[#This Row],[IrrPrecip]]&gt;=IC_MM,FALSE,TRUE)</f>
        <v>1</v>
      </c>
      <c r="V1695" s="13" t="b">
        <f t="shared" si="535"/>
        <v>0</v>
      </c>
      <c r="W1695" s="13" t="e">
        <f ca="1">IF(AND(IRR_DRIP=FALSE,CalcTable[[#This Row],[IrrHours]]&lt;=0),FALSE,TRUE)</f>
        <v>#NAME?</v>
      </c>
      <c r="X1695" s="13" t="e">
        <f ca="1">AND(CalcTable[[#This Row],[IrrDay]],CalcTable[[#This Row],[IrrRain]],CalcTable[[#This Row],[IrrWarm]],CalcTable[[#This Row],[IrrWindy]])</f>
        <v>#NAME?</v>
      </c>
      <c r="Y1695" s="13" t="e">
        <f t="shared" ca="1" si="536"/>
        <v>#NAME?</v>
      </c>
      <c r="Z1695" s="13" t="e">
        <f ca="1">CalcTable[[#This Row],[IrrHours]]/5</f>
        <v>#NAME?</v>
      </c>
      <c r="AA1695" s="13" t="e">
        <f ca="1">IF(CalcTable[[#This Row],[IrrFlag]]=FALSE,0,MAX(0,CalcTable[[#This Row],[VolRednWind]]*(FCAP*IRR_TARGET-CalcTable[[#This Row],[IWC]])))</f>
        <v>#NAME?</v>
      </c>
      <c r="AB1695" s="13" t="e">
        <f ca="1">CalcTable[[#This Row],[IWC]]+CalcTable[[#This Row],[Eff Precip]]+CalcTable[[#This Row],[IrrAmt]]-CalcTable[[#This Row],[AET]]</f>
        <v>#NAME?</v>
      </c>
      <c r="AC1695" s="13" t="e">
        <f ca="1">IF(CalcTable[[#This Row],[PWC]]&gt;FCAP,MIN(24*PERC,MIN(SAT,CalcTable[[#This Row],[PWC]])-FCAP),0)</f>
        <v>#NAME?</v>
      </c>
      <c r="AD1695" s="13" t="e">
        <f ca="1">IF(CalcTable[[#This Row],[PWC]]&gt;SAT,CalcTable[[#This Row],[PWC]]-SAT,0)</f>
        <v>#NAME?</v>
      </c>
      <c r="AE1695" s="13" t="e">
        <f ca="1">CalcTable[[#This Row],[PWC]]-CalcTable[[#This Row],[PercAmt]]-CalcTable[[#This Row],[Runoff]]</f>
        <v>#NAME?</v>
      </c>
      <c r="AF1695" s="13" t="e">
        <f ca="1">CalcTable[[#This Row],[IrrAmt]]/1000*CUR_IRR_AREA*10000/IRR_EFF</f>
        <v>#NAME?</v>
      </c>
      <c r="AG1695" s="147"/>
      <c r="AH1695" s="13"/>
      <c r="AI1695" s="50">
        <v>0</v>
      </c>
      <c r="AJ1695" s="50">
        <v>0</v>
      </c>
      <c r="AK1695" s="50">
        <v>0</v>
      </c>
      <c r="AL1695" s="50">
        <v>0</v>
      </c>
      <c r="AM1695" s="50"/>
      <c r="AN1695" s="50"/>
      <c r="AO1695" s="50"/>
      <c r="AP1695" s="50"/>
      <c r="AQ1695" s="50"/>
      <c r="AR1695" s="50"/>
      <c r="AS1695" s="50"/>
      <c r="AT1695" s="50"/>
      <c r="AU1695" s="50"/>
      <c r="AV1695" s="50"/>
      <c r="AW1695" s="50"/>
      <c r="AX1695" s="50">
        <f t="shared" si="547"/>
        <v>0</v>
      </c>
      <c r="AY1695" s="50"/>
      <c r="AZ1695" s="50">
        <f t="shared" si="537"/>
        <v>0</v>
      </c>
      <c r="BA1695" s="50">
        <f t="shared" si="538"/>
        <v>0</v>
      </c>
      <c r="BB1695" s="50">
        <f t="shared" si="539"/>
        <v>0</v>
      </c>
      <c r="BC1695" s="17">
        <f t="shared" si="540"/>
        <v>19709</v>
      </c>
      <c r="BD1695" s="50">
        <f t="shared" si="541"/>
        <v>0</v>
      </c>
      <c r="BE1695" s="50">
        <f t="shared" si="542"/>
        <v>0</v>
      </c>
      <c r="BF1695" s="50">
        <f t="shared" si="548"/>
        <v>0</v>
      </c>
      <c r="BG1695" s="50"/>
      <c r="BH1695" s="17">
        <f t="shared" si="543"/>
        <v>0</v>
      </c>
      <c r="BI1695" s="17">
        <f t="shared" si="551"/>
        <v>1695</v>
      </c>
      <c r="BJ1695" s="17">
        <f t="shared" si="549"/>
        <v>1695</v>
      </c>
      <c r="BK1695" s="150">
        <f t="shared" si="550"/>
        <v>25834</v>
      </c>
      <c r="BL1695" s="50" t="e">
        <f t="shared" ca="1" si="544"/>
        <v>#NAME?</v>
      </c>
      <c r="BM1695" s="50" t="e">
        <f t="shared" ca="1" si="545"/>
        <v>#NAME?</v>
      </c>
      <c r="BN1695" s="50" t="e">
        <f t="shared" ca="1" si="546"/>
        <v>#NAME?</v>
      </c>
    </row>
    <row r="1696" spans="1:66" x14ac:dyDescent="0.35">
      <c r="A1696" s="48">
        <v>25835</v>
      </c>
      <c r="B1696" s="17">
        <v>1970</v>
      </c>
      <c r="C1696" s="17">
        <v>9</v>
      </c>
      <c r="D1696" s="17">
        <v>267</v>
      </c>
      <c r="E1696" s="17">
        <v>24</v>
      </c>
      <c r="F1696" s="17">
        <v>5</v>
      </c>
      <c r="G1696" s="50">
        <v>0</v>
      </c>
      <c r="H1696" s="32">
        <v>2.3732193560311803</v>
      </c>
      <c r="I1696" s="50">
        <v>10</v>
      </c>
      <c r="J1696" s="13">
        <v>0</v>
      </c>
      <c r="K1696" s="13">
        <f t="shared" si="532"/>
        <v>0</v>
      </c>
      <c r="L1696" s="13">
        <f t="shared" si="533"/>
        <v>0</v>
      </c>
      <c r="M1696" s="13" t="e">
        <f ca="1">CalcTable[[#This Row],[IWC]]-AE1695</f>
        <v>#NAME?</v>
      </c>
      <c r="N1696" s="13" t="e">
        <f ca="1">IF(CalcTable[[#This Row],[Day of Year]]&lt;123,FCAP,AE1695)</f>
        <v>#NAME?</v>
      </c>
      <c r="O1696" s="17" t="e">
        <f ca="1">IF(IRR_DRIP,5,COUNTIF('IDET Wind Values'!C1680:G1680,"&lt;="&amp;IRR_MAXWIND))</f>
        <v>#NAME?</v>
      </c>
      <c r="P1696" s="13" t="e">
        <f ca="1">CalcTable[[#This Row],[ET_o]]*KL</f>
        <v>#NAME?</v>
      </c>
      <c r="Q1696" s="13" t="e">
        <f ca="1">IF(WILTPT&lt;=0,1,MAX(0,MIN(1,(CalcTable[[#This Row],[IWC]]-WILTPT)/(MAD-WILTPT))))</f>
        <v>#NAME?</v>
      </c>
      <c r="R1696" s="13" t="e">
        <f ca="1">CalcTable[[#This Row],[ETMult]]*CalcTable[[#This Row],[ETb]]</f>
        <v>#NAME?</v>
      </c>
      <c r="S1696" s="13" t="b">
        <f>INDEX(IRR_LIST,CalcTable[[#This Row],[Day of Week]]+1)</f>
        <v>1</v>
      </c>
      <c r="T1696" s="13">
        <f t="shared" ca="1" si="534"/>
        <v>5.6</v>
      </c>
      <c r="U1696" s="13" t="b">
        <f ca="1">IF(CalcTable[[#This Row],[IrrPrecip]]&gt;=IC_MM,FALSE,TRUE)</f>
        <v>1</v>
      </c>
      <c r="V1696" s="13" t="b">
        <f t="shared" si="535"/>
        <v>0</v>
      </c>
      <c r="W1696" s="13" t="e">
        <f ca="1">IF(AND(IRR_DRIP=FALSE,CalcTable[[#This Row],[IrrHours]]&lt;=0),FALSE,TRUE)</f>
        <v>#NAME?</v>
      </c>
      <c r="X1696" s="13" t="e">
        <f ca="1">AND(CalcTable[[#This Row],[IrrDay]],CalcTable[[#This Row],[IrrRain]],CalcTable[[#This Row],[IrrWarm]],CalcTable[[#This Row],[IrrWindy]])</f>
        <v>#NAME?</v>
      </c>
      <c r="Y1696" s="13" t="e">
        <f t="shared" ca="1" si="536"/>
        <v>#NAME?</v>
      </c>
      <c r="Z1696" s="13" t="e">
        <f ca="1">CalcTable[[#This Row],[IrrHours]]/5</f>
        <v>#NAME?</v>
      </c>
      <c r="AA1696" s="13" t="e">
        <f ca="1">IF(CalcTable[[#This Row],[IrrFlag]]=FALSE,0,MAX(0,CalcTable[[#This Row],[VolRednWind]]*(FCAP*IRR_TARGET-CalcTable[[#This Row],[IWC]])))</f>
        <v>#NAME?</v>
      </c>
      <c r="AB1696" s="13" t="e">
        <f ca="1">CalcTable[[#This Row],[IWC]]+CalcTable[[#This Row],[Eff Precip]]+CalcTable[[#This Row],[IrrAmt]]-CalcTable[[#This Row],[AET]]</f>
        <v>#NAME?</v>
      </c>
      <c r="AC1696" s="13" t="e">
        <f ca="1">IF(CalcTable[[#This Row],[PWC]]&gt;FCAP,MIN(24*PERC,MIN(SAT,CalcTable[[#This Row],[PWC]])-FCAP),0)</f>
        <v>#NAME?</v>
      </c>
      <c r="AD1696" s="13" t="e">
        <f ca="1">IF(CalcTable[[#This Row],[PWC]]&gt;SAT,CalcTable[[#This Row],[PWC]]-SAT,0)</f>
        <v>#NAME?</v>
      </c>
      <c r="AE1696" s="13" t="e">
        <f ca="1">CalcTable[[#This Row],[PWC]]-CalcTable[[#This Row],[PercAmt]]-CalcTable[[#This Row],[Runoff]]</f>
        <v>#NAME?</v>
      </c>
      <c r="AF1696" s="13" t="e">
        <f ca="1">CalcTable[[#This Row],[IrrAmt]]/1000*CUR_IRR_AREA*10000/IRR_EFF</f>
        <v>#NAME?</v>
      </c>
      <c r="AG1696" s="147"/>
      <c r="AH1696" s="13"/>
      <c r="AI1696" s="50">
        <v>0</v>
      </c>
      <c r="AJ1696" s="50">
        <v>0</v>
      </c>
      <c r="AK1696" s="50">
        <v>0</v>
      </c>
      <c r="AL1696" s="50">
        <v>0</v>
      </c>
      <c r="AM1696" s="50"/>
      <c r="AN1696" s="50"/>
      <c r="AO1696" s="50"/>
      <c r="AP1696" s="50"/>
      <c r="AQ1696" s="50"/>
      <c r="AR1696" s="50"/>
      <c r="AS1696" s="50"/>
      <c r="AT1696" s="50"/>
      <c r="AU1696" s="50"/>
      <c r="AV1696" s="50"/>
      <c r="AW1696" s="50"/>
      <c r="AX1696" s="50">
        <f t="shared" si="547"/>
        <v>0</v>
      </c>
      <c r="AY1696" s="50"/>
      <c r="AZ1696" s="50">
        <f t="shared" si="537"/>
        <v>0</v>
      </c>
      <c r="BA1696" s="50">
        <f t="shared" si="538"/>
        <v>0</v>
      </c>
      <c r="BB1696" s="50">
        <f t="shared" si="539"/>
        <v>0</v>
      </c>
      <c r="BC1696" s="17">
        <f t="shared" si="540"/>
        <v>19709</v>
      </c>
      <c r="BD1696" s="50">
        <f t="shared" si="541"/>
        <v>0</v>
      </c>
      <c r="BE1696" s="50">
        <f t="shared" si="542"/>
        <v>0</v>
      </c>
      <c r="BF1696" s="50">
        <f t="shared" si="548"/>
        <v>0</v>
      </c>
      <c r="BG1696" s="50"/>
      <c r="BH1696" s="17">
        <f t="shared" si="543"/>
        <v>0</v>
      </c>
      <c r="BI1696" s="17">
        <f t="shared" si="551"/>
        <v>1696</v>
      </c>
      <c r="BJ1696" s="17">
        <f t="shared" si="549"/>
        <v>1696</v>
      </c>
      <c r="BK1696" s="150">
        <f t="shared" si="550"/>
        <v>25835</v>
      </c>
      <c r="BL1696" s="50" t="e">
        <f t="shared" ca="1" si="544"/>
        <v>#NAME?</v>
      </c>
      <c r="BM1696" s="50" t="e">
        <f t="shared" ca="1" si="545"/>
        <v>#NAME?</v>
      </c>
      <c r="BN1696" s="50" t="e">
        <f t="shared" ca="1" si="546"/>
        <v>#NAME?</v>
      </c>
    </row>
    <row r="1697" spans="1:66" x14ac:dyDescent="0.35">
      <c r="A1697" s="48">
        <v>25836</v>
      </c>
      <c r="B1697" s="17">
        <v>1970</v>
      </c>
      <c r="C1697" s="17">
        <v>9</v>
      </c>
      <c r="D1697" s="17">
        <v>268</v>
      </c>
      <c r="E1697" s="17">
        <v>25</v>
      </c>
      <c r="F1697" s="17">
        <v>6</v>
      </c>
      <c r="G1697" s="50">
        <v>-0.6</v>
      </c>
      <c r="H1697" s="32">
        <v>2.5340247429105238</v>
      </c>
      <c r="I1697" s="50">
        <v>6</v>
      </c>
      <c r="J1697" s="13">
        <v>0</v>
      </c>
      <c r="K1697" s="13">
        <f t="shared" si="532"/>
        <v>0</v>
      </c>
      <c r="L1697" s="13">
        <f t="shared" si="533"/>
        <v>0</v>
      </c>
      <c r="M1697" s="13" t="e">
        <f ca="1">CalcTable[[#This Row],[IWC]]-AE1696</f>
        <v>#NAME?</v>
      </c>
      <c r="N1697" s="13" t="e">
        <f ca="1">IF(CalcTable[[#This Row],[Day of Year]]&lt;123,FCAP,AE1696)</f>
        <v>#NAME?</v>
      </c>
      <c r="O1697" s="17" t="e">
        <f ca="1">IF(IRR_DRIP,5,COUNTIF('IDET Wind Values'!C1681:G1681,"&lt;="&amp;IRR_MAXWIND))</f>
        <v>#NAME?</v>
      </c>
      <c r="P1697" s="13" t="e">
        <f ca="1">CalcTable[[#This Row],[ET_o]]*KL</f>
        <v>#NAME?</v>
      </c>
      <c r="Q1697" s="13" t="e">
        <f ca="1">IF(WILTPT&lt;=0,1,MAX(0,MIN(1,(CalcTable[[#This Row],[IWC]]-WILTPT)/(MAD-WILTPT))))</f>
        <v>#NAME?</v>
      </c>
      <c r="R1697" s="13" t="e">
        <f ca="1">CalcTable[[#This Row],[ETMult]]*CalcTable[[#This Row],[ETb]]</f>
        <v>#NAME?</v>
      </c>
      <c r="S1697" s="13" t="b">
        <f>INDEX(IRR_LIST,CalcTable[[#This Row],[Day of Week]]+1)</f>
        <v>0</v>
      </c>
      <c r="T1697" s="13">
        <f t="shared" ca="1" si="534"/>
        <v>5.6</v>
      </c>
      <c r="U1697" s="13" t="b">
        <f ca="1">IF(CalcTable[[#This Row],[IrrPrecip]]&gt;=IC_MM,FALSE,TRUE)</f>
        <v>1</v>
      </c>
      <c r="V1697" s="13" t="b">
        <f t="shared" si="535"/>
        <v>1</v>
      </c>
      <c r="W1697" s="13" t="e">
        <f ca="1">IF(AND(IRR_DRIP=FALSE,CalcTable[[#This Row],[IrrHours]]&lt;=0),FALSE,TRUE)</f>
        <v>#NAME?</v>
      </c>
      <c r="X1697" s="13" t="e">
        <f ca="1">AND(CalcTable[[#This Row],[IrrDay]],CalcTable[[#This Row],[IrrRain]],CalcTable[[#This Row],[IrrWarm]],CalcTable[[#This Row],[IrrWindy]])</f>
        <v>#NAME?</v>
      </c>
      <c r="Y1697" s="13" t="e">
        <f t="shared" ca="1" si="536"/>
        <v>#NAME?</v>
      </c>
      <c r="Z1697" s="13" t="e">
        <f ca="1">CalcTable[[#This Row],[IrrHours]]/5</f>
        <v>#NAME?</v>
      </c>
      <c r="AA1697" s="13" t="e">
        <f ca="1">IF(CalcTable[[#This Row],[IrrFlag]]=FALSE,0,MAX(0,CalcTable[[#This Row],[VolRednWind]]*(FCAP*IRR_TARGET-CalcTable[[#This Row],[IWC]])))</f>
        <v>#NAME?</v>
      </c>
      <c r="AB1697" s="13" t="e">
        <f ca="1">CalcTable[[#This Row],[IWC]]+CalcTable[[#This Row],[Eff Precip]]+CalcTable[[#This Row],[IrrAmt]]-CalcTable[[#This Row],[AET]]</f>
        <v>#NAME?</v>
      </c>
      <c r="AC1697" s="13" t="e">
        <f ca="1">IF(CalcTable[[#This Row],[PWC]]&gt;FCAP,MIN(24*PERC,MIN(SAT,CalcTable[[#This Row],[PWC]])-FCAP),0)</f>
        <v>#NAME?</v>
      </c>
      <c r="AD1697" s="13" t="e">
        <f ca="1">IF(CalcTable[[#This Row],[PWC]]&gt;SAT,CalcTable[[#This Row],[PWC]]-SAT,0)</f>
        <v>#NAME?</v>
      </c>
      <c r="AE1697" s="13" t="e">
        <f ca="1">CalcTable[[#This Row],[PWC]]-CalcTable[[#This Row],[PercAmt]]-CalcTable[[#This Row],[Runoff]]</f>
        <v>#NAME?</v>
      </c>
      <c r="AF1697" s="13" t="e">
        <f ca="1">CalcTable[[#This Row],[IrrAmt]]/1000*CUR_IRR_AREA*10000/IRR_EFF</f>
        <v>#NAME?</v>
      </c>
      <c r="AG1697" s="147"/>
      <c r="AH1697" s="13"/>
      <c r="AI1697" s="50">
        <v>0</v>
      </c>
      <c r="AJ1697" s="50">
        <v>0</v>
      </c>
      <c r="AK1697" s="50">
        <v>0</v>
      </c>
      <c r="AL1697" s="50">
        <v>6.3439583248036797</v>
      </c>
      <c r="AM1697" s="50"/>
      <c r="AN1697" s="50"/>
      <c r="AO1697" s="50"/>
      <c r="AP1697" s="50"/>
      <c r="AQ1697" s="50"/>
      <c r="AR1697" s="50"/>
      <c r="AS1697" s="50"/>
      <c r="AT1697" s="50"/>
      <c r="AU1697" s="50"/>
      <c r="AV1697" s="50"/>
      <c r="AW1697" s="50"/>
      <c r="AX1697" s="50">
        <f t="shared" si="547"/>
        <v>6.3439583248036797</v>
      </c>
      <c r="AY1697" s="50"/>
      <c r="AZ1697" s="50">
        <f t="shared" si="537"/>
        <v>186.08944419424128</v>
      </c>
      <c r="BA1697" s="50">
        <f t="shared" si="538"/>
        <v>286.51866804510166</v>
      </c>
      <c r="BB1697" s="50">
        <f t="shared" si="539"/>
        <v>295.38007014958936</v>
      </c>
      <c r="BC1697" s="17">
        <f t="shared" si="540"/>
        <v>19709</v>
      </c>
      <c r="BD1697" s="50">
        <f t="shared" si="541"/>
        <v>6.3439583248036797</v>
      </c>
      <c r="BE1697" s="50">
        <f t="shared" si="542"/>
        <v>186.08944419424128</v>
      </c>
      <c r="BF1697" s="50">
        <f t="shared" si="548"/>
        <v>304.38309047765603</v>
      </c>
      <c r="BG1697" s="50"/>
      <c r="BH1697" s="17">
        <f t="shared" si="543"/>
        <v>0</v>
      </c>
      <c r="BI1697" s="17">
        <f t="shared" si="551"/>
        <v>1697</v>
      </c>
      <c r="BJ1697" s="17">
        <f t="shared" si="549"/>
        <v>1697</v>
      </c>
      <c r="BK1697" s="150">
        <f t="shared" si="550"/>
        <v>25836</v>
      </c>
      <c r="BL1697" s="50" t="e">
        <f t="shared" ca="1" si="544"/>
        <v>#NAME?</v>
      </c>
      <c r="BM1697" s="50" t="e">
        <f t="shared" ca="1" si="545"/>
        <v>#NAME?</v>
      </c>
      <c r="BN1697" s="50" t="e">
        <f t="shared" ca="1" si="546"/>
        <v>#NAME?</v>
      </c>
    </row>
    <row r="1698" spans="1:66" x14ac:dyDescent="0.35">
      <c r="A1698" s="48">
        <v>25837</v>
      </c>
      <c r="B1698" s="17">
        <v>1970</v>
      </c>
      <c r="C1698" s="17">
        <v>9</v>
      </c>
      <c r="D1698" s="17">
        <v>269</v>
      </c>
      <c r="E1698" s="17">
        <v>26</v>
      </c>
      <c r="F1698" s="17">
        <v>7</v>
      </c>
      <c r="G1698" s="50">
        <v>6.7</v>
      </c>
      <c r="H1698" s="32">
        <v>4.0805412998076918</v>
      </c>
      <c r="I1698" s="50">
        <v>19</v>
      </c>
      <c r="J1698" s="13">
        <v>0</v>
      </c>
      <c r="K1698" s="13">
        <f t="shared" si="532"/>
        <v>0</v>
      </c>
      <c r="L1698" s="13">
        <f t="shared" si="533"/>
        <v>0</v>
      </c>
      <c r="M1698" s="13" t="e">
        <f ca="1">CalcTable[[#This Row],[IWC]]-AE1697</f>
        <v>#NAME?</v>
      </c>
      <c r="N1698" s="13" t="e">
        <f ca="1">IF(CalcTable[[#This Row],[Day of Year]]&lt;123,FCAP,AE1697)</f>
        <v>#NAME?</v>
      </c>
      <c r="O1698" s="17" t="e">
        <f ca="1">IF(IRR_DRIP,5,COUNTIF('IDET Wind Values'!C1682:G1682,"&lt;="&amp;IRR_MAXWIND))</f>
        <v>#NAME?</v>
      </c>
      <c r="P1698" s="13" t="e">
        <f ca="1">CalcTable[[#This Row],[ET_o]]*KL</f>
        <v>#NAME?</v>
      </c>
      <c r="Q1698" s="13" t="e">
        <f ca="1">IF(WILTPT&lt;=0,1,MAX(0,MIN(1,(CalcTable[[#This Row],[IWC]]-WILTPT)/(MAD-WILTPT))))</f>
        <v>#NAME?</v>
      </c>
      <c r="R1698" s="13" t="e">
        <f ca="1">CalcTable[[#This Row],[ETMult]]*CalcTable[[#This Row],[ETb]]</f>
        <v>#NAME?</v>
      </c>
      <c r="S1698" s="13" t="b">
        <f>INDEX(IRR_LIST,CalcTable[[#This Row],[Day of Week]]+1)</f>
        <v>0</v>
      </c>
      <c r="T1698" s="13">
        <f t="shared" ca="1" si="534"/>
        <v>0</v>
      </c>
      <c r="U1698" s="13" t="b">
        <f ca="1">IF(CalcTable[[#This Row],[IrrPrecip]]&gt;=IC_MM,FALSE,TRUE)</f>
        <v>1</v>
      </c>
      <c r="V1698" s="13" t="b">
        <f t="shared" si="535"/>
        <v>1</v>
      </c>
      <c r="W1698" s="13" t="e">
        <f ca="1">IF(AND(IRR_DRIP=FALSE,CalcTable[[#This Row],[IrrHours]]&lt;=0),FALSE,TRUE)</f>
        <v>#NAME?</v>
      </c>
      <c r="X1698" s="13" t="e">
        <f ca="1">AND(CalcTable[[#This Row],[IrrDay]],CalcTable[[#This Row],[IrrRain]],CalcTable[[#This Row],[IrrWarm]],CalcTable[[#This Row],[IrrWindy]])</f>
        <v>#NAME?</v>
      </c>
      <c r="Y1698" s="13" t="e">
        <f t="shared" ca="1" si="536"/>
        <v>#NAME?</v>
      </c>
      <c r="Z1698" s="13" t="e">
        <f ca="1">CalcTable[[#This Row],[IrrHours]]/5</f>
        <v>#NAME?</v>
      </c>
      <c r="AA1698" s="13" t="e">
        <f ca="1">IF(CalcTable[[#This Row],[IrrFlag]]=FALSE,0,MAX(0,CalcTable[[#This Row],[VolRednWind]]*(FCAP*IRR_TARGET-CalcTable[[#This Row],[IWC]])))</f>
        <v>#NAME?</v>
      </c>
      <c r="AB1698" s="13" t="e">
        <f ca="1">CalcTable[[#This Row],[IWC]]+CalcTable[[#This Row],[Eff Precip]]+CalcTable[[#This Row],[IrrAmt]]-CalcTable[[#This Row],[AET]]</f>
        <v>#NAME?</v>
      </c>
      <c r="AC1698" s="13" t="e">
        <f ca="1">IF(CalcTable[[#This Row],[PWC]]&gt;FCAP,MIN(24*PERC,MIN(SAT,CalcTable[[#This Row],[PWC]])-FCAP),0)</f>
        <v>#NAME?</v>
      </c>
      <c r="AD1698" s="13" t="e">
        <f ca="1">IF(CalcTable[[#This Row],[PWC]]&gt;SAT,CalcTable[[#This Row],[PWC]]-SAT,0)</f>
        <v>#NAME?</v>
      </c>
      <c r="AE1698" s="13" t="e">
        <f ca="1">CalcTable[[#This Row],[PWC]]-CalcTable[[#This Row],[PercAmt]]-CalcTable[[#This Row],[Runoff]]</f>
        <v>#NAME?</v>
      </c>
      <c r="AF1698" s="13" t="e">
        <f ca="1">CalcTable[[#This Row],[IrrAmt]]/1000*CUR_IRR_AREA*10000/IRR_EFF</f>
        <v>#NAME?</v>
      </c>
      <c r="AG1698" s="147"/>
      <c r="AH1698" s="13"/>
      <c r="AI1698" s="50">
        <v>0</v>
      </c>
      <c r="AJ1698" s="50">
        <v>0</v>
      </c>
      <c r="AK1698" s="50">
        <v>0</v>
      </c>
      <c r="AL1698" s="50">
        <v>0</v>
      </c>
      <c r="AM1698" s="50"/>
      <c r="AN1698" s="50"/>
      <c r="AO1698" s="50"/>
      <c r="AP1698" s="50"/>
      <c r="AQ1698" s="50"/>
      <c r="AR1698" s="50"/>
      <c r="AS1698" s="50"/>
      <c r="AT1698" s="50"/>
      <c r="AU1698" s="50"/>
      <c r="AV1698" s="50"/>
      <c r="AW1698" s="50"/>
      <c r="AX1698" s="50">
        <f t="shared" si="547"/>
        <v>0</v>
      </c>
      <c r="AY1698" s="50"/>
      <c r="AZ1698" s="50">
        <f t="shared" si="537"/>
        <v>0</v>
      </c>
      <c r="BA1698" s="50">
        <f t="shared" si="538"/>
        <v>0</v>
      </c>
      <c r="BB1698" s="50">
        <f t="shared" si="539"/>
        <v>0</v>
      </c>
      <c r="BC1698" s="17">
        <f t="shared" si="540"/>
        <v>19709</v>
      </c>
      <c r="BD1698" s="50">
        <f t="shared" si="541"/>
        <v>0</v>
      </c>
      <c r="BE1698" s="50">
        <f t="shared" si="542"/>
        <v>0</v>
      </c>
      <c r="BF1698" s="50">
        <f t="shared" si="548"/>
        <v>0</v>
      </c>
      <c r="BG1698" s="50"/>
      <c r="BH1698" s="17">
        <f t="shared" si="543"/>
        <v>0</v>
      </c>
      <c r="BI1698" s="17">
        <f t="shared" si="551"/>
        <v>1698</v>
      </c>
      <c r="BJ1698" s="17">
        <f t="shared" si="549"/>
        <v>1698</v>
      </c>
      <c r="BK1698" s="150">
        <f t="shared" si="550"/>
        <v>25837</v>
      </c>
      <c r="BL1698" s="50" t="e">
        <f t="shared" ca="1" si="544"/>
        <v>#NAME?</v>
      </c>
      <c r="BM1698" s="50" t="e">
        <f t="shared" ca="1" si="545"/>
        <v>#NAME?</v>
      </c>
      <c r="BN1698" s="50" t="e">
        <f t="shared" ca="1" si="546"/>
        <v>#NAME?</v>
      </c>
    </row>
    <row r="1699" spans="1:66" x14ac:dyDescent="0.35">
      <c r="A1699" s="48">
        <v>25838</v>
      </c>
      <c r="B1699" s="17">
        <v>1970</v>
      </c>
      <c r="C1699" s="17">
        <v>9</v>
      </c>
      <c r="D1699" s="17">
        <v>270</v>
      </c>
      <c r="E1699" s="17">
        <v>27</v>
      </c>
      <c r="F1699" s="17">
        <v>1</v>
      </c>
      <c r="G1699" s="50">
        <v>10.6</v>
      </c>
      <c r="H1699" s="32">
        <v>4.3261646070508926</v>
      </c>
      <c r="I1699" s="50">
        <v>17.333333333333332</v>
      </c>
      <c r="J1699" s="13">
        <v>0</v>
      </c>
      <c r="K1699" s="13">
        <f t="shared" si="532"/>
        <v>0</v>
      </c>
      <c r="L1699" s="13">
        <f t="shared" si="533"/>
        <v>0</v>
      </c>
      <c r="M1699" s="13" t="e">
        <f ca="1">CalcTable[[#This Row],[IWC]]-AE1698</f>
        <v>#NAME?</v>
      </c>
      <c r="N1699" s="13" t="e">
        <f ca="1">IF(CalcTable[[#This Row],[Day of Year]]&lt;123,FCAP,AE1698)</f>
        <v>#NAME?</v>
      </c>
      <c r="O1699" s="17" t="e">
        <f ca="1">IF(IRR_DRIP,5,COUNTIF('IDET Wind Values'!C1683:G1683,"&lt;="&amp;IRR_MAXWIND))</f>
        <v>#NAME?</v>
      </c>
      <c r="P1699" s="13" t="e">
        <f ca="1">CalcTable[[#This Row],[ET_o]]*KL</f>
        <v>#NAME?</v>
      </c>
      <c r="Q1699" s="13" t="e">
        <f ca="1">IF(WILTPT&lt;=0,1,MAX(0,MIN(1,(CalcTable[[#This Row],[IWC]]-WILTPT)/(MAD-WILTPT))))</f>
        <v>#NAME?</v>
      </c>
      <c r="R1699" s="13" t="e">
        <f ca="1">CalcTable[[#This Row],[ETMult]]*CalcTable[[#This Row],[ETb]]</f>
        <v>#NAME?</v>
      </c>
      <c r="S1699" s="13" t="b">
        <f>INDEX(IRR_LIST,CalcTable[[#This Row],[Day of Week]]+1)</f>
        <v>1</v>
      </c>
      <c r="T1699" s="13">
        <f t="shared" ca="1" si="534"/>
        <v>0</v>
      </c>
      <c r="U1699" s="13" t="b">
        <f ca="1">IF(CalcTable[[#This Row],[IrrPrecip]]&gt;=IC_MM,FALSE,TRUE)</f>
        <v>1</v>
      </c>
      <c r="V1699" s="13" t="b">
        <f t="shared" si="535"/>
        <v>1</v>
      </c>
      <c r="W1699" s="13" t="e">
        <f ca="1">IF(AND(IRR_DRIP=FALSE,CalcTable[[#This Row],[IrrHours]]&lt;=0),FALSE,TRUE)</f>
        <v>#NAME?</v>
      </c>
      <c r="X1699" s="13" t="e">
        <f ca="1">AND(CalcTable[[#This Row],[IrrDay]],CalcTable[[#This Row],[IrrRain]],CalcTable[[#This Row],[IrrWarm]],CalcTable[[#This Row],[IrrWindy]])</f>
        <v>#NAME?</v>
      </c>
      <c r="Y1699" s="13" t="e">
        <f t="shared" ca="1" si="536"/>
        <v>#NAME?</v>
      </c>
      <c r="Z1699" s="13" t="e">
        <f ca="1">CalcTable[[#This Row],[IrrHours]]/5</f>
        <v>#NAME?</v>
      </c>
      <c r="AA1699" s="13" t="e">
        <f ca="1">IF(CalcTable[[#This Row],[IrrFlag]]=FALSE,0,MAX(0,CalcTable[[#This Row],[VolRednWind]]*(FCAP*IRR_TARGET-CalcTable[[#This Row],[IWC]])))</f>
        <v>#NAME?</v>
      </c>
      <c r="AB1699" s="13" t="e">
        <f ca="1">CalcTable[[#This Row],[IWC]]+CalcTable[[#This Row],[Eff Precip]]+CalcTable[[#This Row],[IrrAmt]]-CalcTable[[#This Row],[AET]]</f>
        <v>#NAME?</v>
      </c>
      <c r="AC1699" s="13" t="e">
        <f ca="1">IF(CalcTable[[#This Row],[PWC]]&gt;FCAP,MIN(24*PERC,MIN(SAT,CalcTable[[#This Row],[PWC]])-FCAP),0)</f>
        <v>#NAME?</v>
      </c>
      <c r="AD1699" s="13" t="e">
        <f ca="1">IF(CalcTable[[#This Row],[PWC]]&gt;SAT,CalcTable[[#This Row],[PWC]]-SAT,0)</f>
        <v>#NAME?</v>
      </c>
      <c r="AE1699" s="13" t="e">
        <f ca="1">CalcTable[[#This Row],[PWC]]-CalcTable[[#This Row],[PercAmt]]-CalcTable[[#This Row],[Runoff]]</f>
        <v>#NAME?</v>
      </c>
      <c r="AF1699" s="13" t="e">
        <f ca="1">CalcTable[[#This Row],[IrrAmt]]/1000*CUR_IRR_AREA*10000/IRR_EFF</f>
        <v>#NAME?</v>
      </c>
      <c r="AG1699" s="147"/>
      <c r="AH1699" s="13"/>
      <c r="AI1699" s="50">
        <v>6.4928394841288002</v>
      </c>
      <c r="AJ1699" s="50">
        <v>9.8355758128989805</v>
      </c>
      <c r="AK1699" s="50">
        <v>0</v>
      </c>
      <c r="AL1699" s="50">
        <v>0</v>
      </c>
      <c r="AM1699" s="50"/>
      <c r="AN1699" s="50"/>
      <c r="AO1699" s="50"/>
      <c r="AP1699" s="50"/>
      <c r="AQ1699" s="50"/>
      <c r="AR1699" s="50"/>
      <c r="AS1699" s="50"/>
      <c r="AT1699" s="50"/>
      <c r="AU1699" s="50"/>
      <c r="AV1699" s="50"/>
      <c r="AW1699" s="50"/>
      <c r="AX1699" s="50">
        <f t="shared" si="547"/>
        <v>16.328415297027782</v>
      </c>
      <c r="AY1699" s="50"/>
      <c r="AZ1699" s="50">
        <f t="shared" si="537"/>
        <v>383.73853627892584</v>
      </c>
      <c r="BA1699" s="50">
        <f t="shared" si="538"/>
        <v>622.53994431474825</v>
      </c>
      <c r="BB1699" s="50">
        <f t="shared" si="539"/>
        <v>644.33592130293925</v>
      </c>
      <c r="BC1699" s="17">
        <f t="shared" si="540"/>
        <v>19709</v>
      </c>
      <c r="BD1699" s="50">
        <f t="shared" si="541"/>
        <v>16.328415297027782</v>
      </c>
      <c r="BE1699" s="50">
        <f t="shared" si="542"/>
        <v>383.73853627892584</v>
      </c>
      <c r="BF1699" s="50">
        <f t="shared" si="548"/>
        <v>627.67408497405881</v>
      </c>
      <c r="BG1699" s="50"/>
      <c r="BH1699" s="17">
        <f t="shared" si="543"/>
        <v>0</v>
      </c>
      <c r="BI1699" s="17">
        <f t="shared" si="551"/>
        <v>1699</v>
      </c>
      <c r="BJ1699" s="17">
        <f t="shared" si="549"/>
        <v>1699</v>
      </c>
      <c r="BK1699" s="150">
        <f t="shared" si="550"/>
        <v>25838</v>
      </c>
      <c r="BL1699" s="50" t="e">
        <f t="shared" ca="1" si="544"/>
        <v>#NAME?</v>
      </c>
      <c r="BM1699" s="50" t="e">
        <f t="shared" ca="1" si="545"/>
        <v>#NAME?</v>
      </c>
      <c r="BN1699" s="50" t="e">
        <f t="shared" ca="1" si="546"/>
        <v>#NAME?</v>
      </c>
    </row>
    <row r="1700" spans="1:66" x14ac:dyDescent="0.35">
      <c r="A1700" s="48">
        <v>25839</v>
      </c>
      <c r="B1700" s="17">
        <v>1970</v>
      </c>
      <c r="C1700" s="17">
        <v>9</v>
      </c>
      <c r="D1700" s="17">
        <v>271</v>
      </c>
      <c r="E1700" s="17">
        <v>28</v>
      </c>
      <c r="F1700" s="17">
        <v>2</v>
      </c>
      <c r="G1700" s="50">
        <v>7.8</v>
      </c>
      <c r="H1700" s="32">
        <v>4.8947485039665555</v>
      </c>
      <c r="I1700" s="50">
        <v>15.166666666666666</v>
      </c>
      <c r="J1700" s="13">
        <v>0</v>
      </c>
      <c r="K1700" s="13">
        <f t="shared" si="532"/>
        <v>0</v>
      </c>
      <c r="L1700" s="13">
        <f t="shared" si="533"/>
        <v>0</v>
      </c>
      <c r="M1700" s="13" t="e">
        <f ca="1">CalcTable[[#This Row],[IWC]]-AE1699</f>
        <v>#NAME?</v>
      </c>
      <c r="N1700" s="13" t="e">
        <f ca="1">IF(CalcTable[[#This Row],[Day of Year]]&lt;123,FCAP,AE1699)</f>
        <v>#NAME?</v>
      </c>
      <c r="O1700" s="17" t="e">
        <f ca="1">IF(IRR_DRIP,5,COUNTIF('IDET Wind Values'!C1684:G1684,"&lt;="&amp;IRR_MAXWIND))</f>
        <v>#NAME?</v>
      </c>
      <c r="P1700" s="13" t="e">
        <f ca="1">CalcTable[[#This Row],[ET_o]]*KL</f>
        <v>#NAME?</v>
      </c>
      <c r="Q1700" s="13" t="e">
        <f ca="1">IF(WILTPT&lt;=0,1,MAX(0,MIN(1,(CalcTable[[#This Row],[IWC]]-WILTPT)/(MAD-WILTPT))))</f>
        <v>#NAME?</v>
      </c>
      <c r="R1700" s="13" t="e">
        <f ca="1">CalcTable[[#This Row],[ETMult]]*CalcTable[[#This Row],[ETb]]</f>
        <v>#NAME?</v>
      </c>
      <c r="S1700" s="13" t="b">
        <f>INDEX(IRR_LIST,CalcTable[[#This Row],[Day of Week]]+1)</f>
        <v>0</v>
      </c>
      <c r="T1700" s="13">
        <f t="shared" ca="1" si="534"/>
        <v>0</v>
      </c>
      <c r="U1700" s="13" t="b">
        <f ca="1">IF(CalcTable[[#This Row],[IrrPrecip]]&gt;=IC_MM,FALSE,TRUE)</f>
        <v>1</v>
      </c>
      <c r="V1700" s="13" t="b">
        <f t="shared" si="535"/>
        <v>1</v>
      </c>
      <c r="W1700" s="13" t="e">
        <f ca="1">IF(AND(IRR_DRIP=FALSE,CalcTable[[#This Row],[IrrHours]]&lt;=0),FALSE,TRUE)</f>
        <v>#NAME?</v>
      </c>
      <c r="X1700" s="13" t="e">
        <f ca="1">AND(CalcTable[[#This Row],[IrrDay]],CalcTable[[#This Row],[IrrRain]],CalcTable[[#This Row],[IrrWarm]],CalcTable[[#This Row],[IrrWindy]])</f>
        <v>#NAME?</v>
      </c>
      <c r="Y1700" s="13" t="e">
        <f t="shared" ca="1" si="536"/>
        <v>#NAME?</v>
      </c>
      <c r="Z1700" s="13" t="e">
        <f ca="1">CalcTable[[#This Row],[IrrHours]]/5</f>
        <v>#NAME?</v>
      </c>
      <c r="AA1700" s="13" t="e">
        <f ca="1">IF(CalcTable[[#This Row],[IrrFlag]]=FALSE,0,MAX(0,CalcTable[[#This Row],[VolRednWind]]*(FCAP*IRR_TARGET-CalcTable[[#This Row],[IWC]])))</f>
        <v>#NAME?</v>
      </c>
      <c r="AB1700" s="13" t="e">
        <f ca="1">CalcTable[[#This Row],[IWC]]+CalcTable[[#This Row],[Eff Precip]]+CalcTable[[#This Row],[IrrAmt]]-CalcTable[[#This Row],[AET]]</f>
        <v>#NAME?</v>
      </c>
      <c r="AC1700" s="13" t="e">
        <f ca="1">IF(CalcTable[[#This Row],[PWC]]&gt;FCAP,MIN(24*PERC,MIN(SAT,CalcTable[[#This Row],[PWC]])-FCAP),0)</f>
        <v>#NAME?</v>
      </c>
      <c r="AD1700" s="13" t="e">
        <f ca="1">IF(CalcTable[[#This Row],[PWC]]&gt;SAT,CalcTable[[#This Row],[PWC]]-SAT,0)</f>
        <v>#NAME?</v>
      </c>
      <c r="AE1700" s="13" t="e">
        <f ca="1">CalcTable[[#This Row],[PWC]]-CalcTable[[#This Row],[PercAmt]]-CalcTable[[#This Row],[Runoff]]</f>
        <v>#NAME?</v>
      </c>
      <c r="AF1700" s="13" t="e">
        <f ca="1">CalcTable[[#This Row],[IrrAmt]]/1000*CUR_IRR_AREA*10000/IRR_EFF</f>
        <v>#NAME?</v>
      </c>
      <c r="AG1700" s="147"/>
      <c r="AH1700" s="13"/>
      <c r="AI1700" s="50">
        <v>0</v>
      </c>
      <c r="AJ1700" s="50">
        <v>0</v>
      </c>
      <c r="AK1700" s="50">
        <v>8.8180308860371586</v>
      </c>
      <c r="AL1700" s="50">
        <v>6.9036882487722231</v>
      </c>
      <c r="AM1700" s="50"/>
      <c r="AN1700" s="50"/>
      <c r="AO1700" s="50"/>
      <c r="AP1700" s="50"/>
      <c r="AQ1700" s="50"/>
      <c r="AR1700" s="50"/>
      <c r="AS1700" s="50"/>
      <c r="AT1700" s="50"/>
      <c r="AU1700" s="50"/>
      <c r="AV1700" s="50"/>
      <c r="AW1700" s="50"/>
      <c r="AX1700" s="50">
        <f t="shared" si="547"/>
        <v>15.721719134809382</v>
      </c>
      <c r="AY1700" s="50"/>
      <c r="AZ1700" s="50">
        <f t="shared" si="537"/>
        <v>331.83930829253023</v>
      </c>
      <c r="BA1700" s="50">
        <f t="shared" si="538"/>
        <v>510.9271889583402</v>
      </c>
      <c r="BB1700" s="50">
        <f t="shared" si="539"/>
        <v>526.72906078179403</v>
      </c>
      <c r="BC1700" s="17">
        <f t="shared" si="540"/>
        <v>19709</v>
      </c>
      <c r="BD1700" s="50">
        <f t="shared" si="541"/>
        <v>15.721719134809382</v>
      </c>
      <c r="BE1700" s="50">
        <f t="shared" si="542"/>
        <v>331.83930829253023</v>
      </c>
      <c r="BF1700" s="50">
        <f t="shared" si="548"/>
        <v>542.78346973091641</v>
      </c>
      <c r="BG1700" s="50"/>
      <c r="BH1700" s="17">
        <f t="shared" si="543"/>
        <v>0</v>
      </c>
      <c r="BI1700" s="17">
        <f t="shared" si="551"/>
        <v>1700</v>
      </c>
      <c r="BJ1700" s="17">
        <f t="shared" si="549"/>
        <v>1700</v>
      </c>
      <c r="BK1700" s="150">
        <f t="shared" si="550"/>
        <v>25839</v>
      </c>
      <c r="BL1700" s="50" t="e">
        <f t="shared" ca="1" si="544"/>
        <v>#NAME?</v>
      </c>
      <c r="BM1700" s="50" t="e">
        <f t="shared" ca="1" si="545"/>
        <v>#NAME?</v>
      </c>
      <c r="BN1700" s="50" t="e">
        <f t="shared" ca="1" si="546"/>
        <v>#NAME?</v>
      </c>
    </row>
    <row r="1701" spans="1:66" x14ac:dyDescent="0.35">
      <c r="A1701" s="48">
        <v>25840</v>
      </c>
      <c r="B1701" s="17">
        <v>1970</v>
      </c>
      <c r="C1701" s="17">
        <v>9</v>
      </c>
      <c r="D1701" s="17">
        <v>272</v>
      </c>
      <c r="E1701" s="17">
        <v>29</v>
      </c>
      <c r="F1701" s="17">
        <v>3</v>
      </c>
      <c r="G1701" s="50">
        <v>6.7</v>
      </c>
      <c r="H1701" s="32">
        <v>5.2905595855047691</v>
      </c>
      <c r="I1701" s="50">
        <v>7</v>
      </c>
      <c r="J1701" s="13">
        <v>0</v>
      </c>
      <c r="K1701" s="13">
        <f t="shared" si="532"/>
        <v>0</v>
      </c>
      <c r="L1701" s="13">
        <f t="shared" si="533"/>
        <v>0</v>
      </c>
      <c r="M1701" s="13" t="e">
        <f ca="1">CalcTable[[#This Row],[IWC]]-AE1700</f>
        <v>#NAME?</v>
      </c>
      <c r="N1701" s="13" t="e">
        <f ca="1">IF(CalcTable[[#This Row],[Day of Year]]&lt;123,FCAP,AE1700)</f>
        <v>#NAME?</v>
      </c>
      <c r="O1701" s="17" t="e">
        <f ca="1">IF(IRR_DRIP,5,COUNTIF('IDET Wind Values'!C1685:G1685,"&lt;="&amp;IRR_MAXWIND))</f>
        <v>#NAME?</v>
      </c>
      <c r="P1701" s="13" t="e">
        <f ca="1">CalcTable[[#This Row],[ET_o]]*KL</f>
        <v>#NAME?</v>
      </c>
      <c r="Q1701" s="13" t="e">
        <f ca="1">IF(WILTPT&lt;=0,1,MAX(0,MIN(1,(CalcTable[[#This Row],[IWC]]-WILTPT)/(MAD-WILTPT))))</f>
        <v>#NAME?</v>
      </c>
      <c r="R1701" s="13" t="e">
        <f ca="1">CalcTable[[#This Row],[ETMult]]*CalcTable[[#This Row],[ETb]]</f>
        <v>#NAME?</v>
      </c>
      <c r="S1701" s="13" t="b">
        <f>INDEX(IRR_LIST,CalcTable[[#This Row],[Day of Week]]+1)</f>
        <v>1</v>
      </c>
      <c r="T1701" s="13">
        <f t="shared" ca="1" si="534"/>
        <v>0</v>
      </c>
      <c r="U1701" s="13" t="b">
        <f ca="1">IF(CalcTable[[#This Row],[IrrPrecip]]&gt;=IC_MM,FALSE,TRUE)</f>
        <v>1</v>
      </c>
      <c r="V1701" s="13" t="b">
        <f t="shared" si="535"/>
        <v>1</v>
      </c>
      <c r="W1701" s="13" t="e">
        <f ca="1">IF(AND(IRR_DRIP=FALSE,CalcTable[[#This Row],[IrrHours]]&lt;=0),FALSE,TRUE)</f>
        <v>#NAME?</v>
      </c>
      <c r="X1701" s="13" t="e">
        <f ca="1">AND(CalcTable[[#This Row],[IrrDay]],CalcTable[[#This Row],[IrrRain]],CalcTable[[#This Row],[IrrWarm]],CalcTable[[#This Row],[IrrWindy]])</f>
        <v>#NAME?</v>
      </c>
      <c r="Y1701" s="13" t="e">
        <f t="shared" ca="1" si="536"/>
        <v>#NAME?</v>
      </c>
      <c r="Z1701" s="13" t="e">
        <f ca="1">CalcTable[[#This Row],[IrrHours]]/5</f>
        <v>#NAME?</v>
      </c>
      <c r="AA1701" s="13" t="e">
        <f ca="1">IF(CalcTable[[#This Row],[IrrFlag]]=FALSE,0,MAX(0,CalcTable[[#This Row],[VolRednWind]]*(FCAP*IRR_TARGET-CalcTable[[#This Row],[IWC]])))</f>
        <v>#NAME?</v>
      </c>
      <c r="AB1701" s="13" t="e">
        <f ca="1">CalcTable[[#This Row],[IWC]]+CalcTable[[#This Row],[Eff Precip]]+CalcTable[[#This Row],[IrrAmt]]-CalcTable[[#This Row],[AET]]</f>
        <v>#NAME?</v>
      </c>
      <c r="AC1701" s="13" t="e">
        <f ca="1">IF(CalcTable[[#This Row],[PWC]]&gt;FCAP,MIN(24*PERC,MIN(SAT,CalcTable[[#This Row],[PWC]])-FCAP),0)</f>
        <v>#NAME?</v>
      </c>
      <c r="AD1701" s="13" t="e">
        <f ca="1">IF(CalcTable[[#This Row],[PWC]]&gt;SAT,CalcTable[[#This Row],[PWC]]-SAT,0)</f>
        <v>#NAME?</v>
      </c>
      <c r="AE1701" s="13" t="e">
        <f ca="1">CalcTable[[#This Row],[PWC]]-CalcTable[[#This Row],[PercAmt]]-CalcTable[[#This Row],[Runoff]]</f>
        <v>#NAME?</v>
      </c>
      <c r="AF1701" s="13" t="e">
        <f ca="1">CalcTable[[#This Row],[IrrAmt]]/1000*CUR_IRR_AREA*10000/IRR_EFF</f>
        <v>#NAME?</v>
      </c>
      <c r="AG1701" s="147"/>
      <c r="AH1701" s="13"/>
      <c r="AI1701" s="50">
        <v>5.4424407157131078</v>
      </c>
      <c r="AJ1701" s="50">
        <v>8.1378515184336617</v>
      </c>
      <c r="AK1701" s="50">
        <v>0</v>
      </c>
      <c r="AL1701" s="50">
        <v>0</v>
      </c>
      <c r="AM1701" s="50"/>
      <c r="AN1701" s="50"/>
      <c r="AO1701" s="50"/>
      <c r="AP1701" s="50"/>
      <c r="AQ1701" s="50"/>
      <c r="AR1701" s="50"/>
      <c r="AS1701" s="50"/>
      <c r="AT1701" s="50"/>
      <c r="AU1701" s="50"/>
      <c r="AV1701" s="50"/>
      <c r="AW1701" s="50"/>
      <c r="AX1701" s="50">
        <f t="shared" si="547"/>
        <v>13.58029223414677</v>
      </c>
      <c r="AY1701" s="50"/>
      <c r="AZ1701" s="50">
        <f t="shared" si="537"/>
        <v>318.53277503784636</v>
      </c>
      <c r="BA1701" s="50">
        <f t="shared" si="538"/>
        <v>516.67125437288053</v>
      </c>
      <c r="BB1701" s="50">
        <f t="shared" si="539"/>
        <v>534.75413757013303</v>
      </c>
      <c r="BC1701" s="17">
        <f t="shared" si="540"/>
        <v>19709</v>
      </c>
      <c r="BD1701" s="50">
        <f t="shared" si="541"/>
        <v>13.58029223414677</v>
      </c>
      <c r="BE1701" s="50">
        <f t="shared" si="542"/>
        <v>318.53277503784636</v>
      </c>
      <c r="BF1701" s="50">
        <f t="shared" si="548"/>
        <v>521.01821736455076</v>
      </c>
      <c r="BG1701" s="50"/>
      <c r="BH1701" s="17">
        <f t="shared" si="543"/>
        <v>0</v>
      </c>
      <c r="BI1701" s="17">
        <f t="shared" si="551"/>
        <v>1701</v>
      </c>
      <c r="BJ1701" s="17">
        <f t="shared" si="549"/>
        <v>1701</v>
      </c>
      <c r="BK1701" s="150">
        <f t="shared" si="550"/>
        <v>25840</v>
      </c>
      <c r="BL1701" s="50" t="e">
        <f t="shared" ca="1" si="544"/>
        <v>#NAME?</v>
      </c>
      <c r="BM1701" s="50" t="e">
        <f t="shared" ca="1" si="545"/>
        <v>#NAME?</v>
      </c>
      <c r="BN1701" s="50" t="e">
        <f t="shared" ca="1" si="546"/>
        <v>#NAME?</v>
      </c>
    </row>
    <row r="1702" spans="1:66" x14ac:dyDescent="0.35">
      <c r="A1702" s="48">
        <v>25841</v>
      </c>
      <c r="B1702" s="17">
        <v>1970</v>
      </c>
      <c r="C1702" s="17">
        <v>9</v>
      </c>
      <c r="D1702" s="17">
        <v>273</v>
      </c>
      <c r="E1702" s="17">
        <v>30</v>
      </c>
      <c r="F1702" s="17">
        <v>4</v>
      </c>
      <c r="G1702" s="50">
        <v>9.4</v>
      </c>
      <c r="H1702" s="32">
        <v>5.4288183898801172</v>
      </c>
      <c r="I1702" s="50">
        <v>11.666666666666666</v>
      </c>
      <c r="J1702" s="13">
        <v>0</v>
      </c>
      <c r="K1702" s="13">
        <f t="shared" si="532"/>
        <v>0</v>
      </c>
      <c r="L1702" s="13">
        <f t="shared" si="533"/>
        <v>0</v>
      </c>
      <c r="M1702" s="13" t="e">
        <f ca="1">CalcTable[[#This Row],[IWC]]-AE1701</f>
        <v>#NAME?</v>
      </c>
      <c r="N1702" s="13" t="e">
        <f ca="1">IF(CalcTable[[#This Row],[Day of Year]]&lt;123,FCAP,AE1701)</f>
        <v>#NAME?</v>
      </c>
      <c r="O1702" s="17" t="e">
        <f ca="1">IF(IRR_DRIP,5,COUNTIF('IDET Wind Values'!C1686:G1686,"&lt;="&amp;IRR_MAXWIND))</f>
        <v>#NAME?</v>
      </c>
      <c r="P1702" s="13" t="e">
        <f ca="1">CalcTable[[#This Row],[ET_o]]*KL</f>
        <v>#NAME?</v>
      </c>
      <c r="Q1702" s="13" t="e">
        <f ca="1">IF(WILTPT&lt;=0,1,MAX(0,MIN(1,(CalcTable[[#This Row],[IWC]]-WILTPT)/(MAD-WILTPT))))</f>
        <v>#NAME?</v>
      </c>
      <c r="R1702" s="13" t="e">
        <f ca="1">CalcTable[[#This Row],[ETMult]]*CalcTable[[#This Row],[ETb]]</f>
        <v>#NAME?</v>
      </c>
      <c r="S1702" s="13" t="b">
        <f>INDEX(IRR_LIST,CalcTable[[#This Row],[Day of Week]]+1)</f>
        <v>0</v>
      </c>
      <c r="T1702" s="13">
        <f t="shared" ca="1" si="534"/>
        <v>0</v>
      </c>
      <c r="U1702" s="13" t="b">
        <f ca="1">IF(CalcTable[[#This Row],[IrrPrecip]]&gt;=IC_MM,FALSE,TRUE)</f>
        <v>1</v>
      </c>
      <c r="V1702" s="13" t="b">
        <f t="shared" si="535"/>
        <v>0</v>
      </c>
      <c r="W1702" s="13" t="e">
        <f ca="1">IF(AND(IRR_DRIP=FALSE,CalcTable[[#This Row],[IrrHours]]&lt;=0),FALSE,TRUE)</f>
        <v>#NAME?</v>
      </c>
      <c r="X1702" s="13" t="e">
        <f ca="1">AND(CalcTable[[#This Row],[IrrDay]],CalcTable[[#This Row],[IrrRain]],CalcTable[[#This Row],[IrrWarm]],CalcTable[[#This Row],[IrrWindy]])</f>
        <v>#NAME?</v>
      </c>
      <c r="Y1702" s="13" t="e">
        <f t="shared" ca="1" si="536"/>
        <v>#NAME?</v>
      </c>
      <c r="Z1702" s="13" t="e">
        <f ca="1">CalcTable[[#This Row],[IrrHours]]/5</f>
        <v>#NAME?</v>
      </c>
      <c r="AA1702" s="13" t="e">
        <f ca="1">IF(CalcTable[[#This Row],[IrrFlag]]=FALSE,0,MAX(0,CalcTable[[#This Row],[VolRednWind]]*(FCAP*IRR_TARGET-CalcTable[[#This Row],[IWC]])))</f>
        <v>#NAME?</v>
      </c>
      <c r="AB1702" s="13" t="e">
        <f ca="1">CalcTable[[#This Row],[IWC]]+CalcTable[[#This Row],[Eff Precip]]+CalcTable[[#This Row],[IrrAmt]]-CalcTable[[#This Row],[AET]]</f>
        <v>#NAME?</v>
      </c>
      <c r="AC1702" s="13" t="e">
        <f ca="1">IF(CalcTable[[#This Row],[PWC]]&gt;FCAP,MIN(24*PERC,MIN(SAT,CalcTable[[#This Row],[PWC]])-FCAP),0)</f>
        <v>#NAME?</v>
      </c>
      <c r="AD1702" s="13" t="e">
        <f ca="1">IF(CalcTable[[#This Row],[PWC]]&gt;SAT,CalcTable[[#This Row],[PWC]]-SAT,0)</f>
        <v>#NAME?</v>
      </c>
      <c r="AE1702" s="13" t="e">
        <f ca="1">CalcTable[[#This Row],[PWC]]-CalcTable[[#This Row],[PercAmt]]-CalcTable[[#This Row],[Runoff]]</f>
        <v>#NAME?</v>
      </c>
      <c r="AF1702" s="13" t="e">
        <f ca="1">CalcTable[[#This Row],[IrrAmt]]/1000*CUR_IRR_AREA*10000/IRR_EFF</f>
        <v>#NAME?</v>
      </c>
      <c r="AG1702" s="147"/>
      <c r="AH1702" s="13"/>
      <c r="AI1702" s="50">
        <v>0</v>
      </c>
      <c r="AJ1702" s="50">
        <v>0</v>
      </c>
      <c r="AK1702" s="50">
        <v>0</v>
      </c>
      <c r="AL1702" s="50">
        <v>0</v>
      </c>
      <c r="AM1702" s="50"/>
      <c r="AN1702" s="50"/>
      <c r="AO1702" s="50"/>
      <c r="AP1702" s="50"/>
      <c r="AQ1702" s="50"/>
      <c r="AR1702" s="50"/>
      <c r="AS1702" s="50"/>
      <c r="AT1702" s="50"/>
      <c r="AU1702" s="50"/>
      <c r="AV1702" s="50"/>
      <c r="AW1702" s="50"/>
      <c r="AX1702" s="50">
        <f t="shared" si="547"/>
        <v>0</v>
      </c>
      <c r="AY1702" s="50"/>
      <c r="AZ1702" s="50">
        <f t="shared" si="537"/>
        <v>0</v>
      </c>
      <c r="BA1702" s="50">
        <f t="shared" si="538"/>
        <v>0</v>
      </c>
      <c r="BB1702" s="50">
        <f t="shared" si="539"/>
        <v>0</v>
      </c>
      <c r="BC1702" s="17">
        <f t="shared" si="540"/>
        <v>19709</v>
      </c>
      <c r="BD1702" s="50">
        <f t="shared" si="541"/>
        <v>0</v>
      </c>
      <c r="BE1702" s="50">
        <f t="shared" si="542"/>
        <v>0</v>
      </c>
      <c r="BF1702" s="50">
        <f t="shared" si="548"/>
        <v>0</v>
      </c>
      <c r="BG1702" s="50"/>
      <c r="BH1702" s="17">
        <f t="shared" si="543"/>
        <v>0</v>
      </c>
      <c r="BI1702" s="17">
        <f t="shared" si="551"/>
        <v>1702</v>
      </c>
      <c r="BJ1702" s="17">
        <f t="shared" si="549"/>
        <v>1702</v>
      </c>
      <c r="BK1702" s="150">
        <f t="shared" si="550"/>
        <v>25841</v>
      </c>
      <c r="BL1702" s="50" t="e">
        <f t="shared" ca="1" si="544"/>
        <v>#NAME?</v>
      </c>
      <c r="BM1702" s="50" t="e">
        <f t="shared" ca="1" si="545"/>
        <v>#NAME?</v>
      </c>
      <c r="BN1702" s="50" t="e">
        <f t="shared" ca="1" si="546"/>
        <v>#NAME?</v>
      </c>
    </row>
    <row r="1703" spans="1:66" x14ac:dyDescent="0.35">
      <c r="A1703" s="48">
        <v>26054</v>
      </c>
      <c r="B1703" s="17">
        <v>1971</v>
      </c>
      <c r="C1703" s="17">
        <v>5</v>
      </c>
      <c r="D1703" s="17">
        <v>121</v>
      </c>
      <c r="E1703" s="17">
        <v>1</v>
      </c>
      <c r="F1703" s="17">
        <v>7</v>
      </c>
      <c r="G1703" s="50">
        <v>1.1000000000000001</v>
      </c>
      <c r="H1703" s="32">
        <v>4.7960252802462184</v>
      </c>
      <c r="I1703" s="50">
        <v>10</v>
      </c>
      <c r="J1703" s="13">
        <v>0</v>
      </c>
      <c r="K1703" s="13">
        <f t="shared" si="532"/>
        <v>0</v>
      </c>
      <c r="L1703" s="13">
        <f t="shared" si="533"/>
        <v>0</v>
      </c>
      <c r="M1703" s="13" t="e">
        <f ca="1">CalcTable[[#This Row],[IWC]]-AE1702</f>
        <v>#NAME?</v>
      </c>
      <c r="N1703" s="13" t="e">
        <f ca="1">IF(CalcTable[[#This Row],[Day of Year]]&lt;123,FCAP,AE1702)</f>
        <v>#NAME?</v>
      </c>
      <c r="O1703" s="17" t="e">
        <f ca="1">IF(IRR_DRIP,5,COUNTIF('IDET Wind Values'!C1687:G1687,"&lt;="&amp;IRR_MAXWIND))</f>
        <v>#NAME?</v>
      </c>
      <c r="P1703" s="13" t="e">
        <f ca="1">CalcTable[[#This Row],[ET_o]]*KL</f>
        <v>#NAME?</v>
      </c>
      <c r="Q1703" s="13" t="e">
        <f ca="1">IF(WILTPT&lt;=0,1,MAX(0,MIN(1,(CalcTable[[#This Row],[IWC]]-WILTPT)/(MAD-WILTPT))))</f>
        <v>#NAME?</v>
      </c>
      <c r="R1703" s="13" t="e">
        <f ca="1">CalcTable[[#This Row],[ETMult]]*CalcTable[[#This Row],[ETb]]</f>
        <v>#NAME?</v>
      </c>
      <c r="S1703" s="13" t="b">
        <f>INDEX(IRR_LIST,CalcTable[[#This Row],[Day of Week]]+1)</f>
        <v>0</v>
      </c>
      <c r="T1703" s="13">
        <f t="shared" ca="1" si="534"/>
        <v>0</v>
      </c>
      <c r="U1703" s="13" t="b">
        <f ca="1">IF(CalcTable[[#This Row],[IrrPrecip]]&gt;=IC_MM,FALSE,TRUE)</f>
        <v>1</v>
      </c>
      <c r="V1703" s="13" t="b">
        <f t="shared" si="535"/>
        <v>0</v>
      </c>
      <c r="W1703" s="13" t="e">
        <f ca="1">IF(AND(IRR_DRIP=FALSE,CalcTable[[#This Row],[IrrHours]]&lt;=0),FALSE,TRUE)</f>
        <v>#NAME?</v>
      </c>
      <c r="X1703" s="13" t="e">
        <f ca="1">AND(CalcTable[[#This Row],[IrrDay]],CalcTable[[#This Row],[IrrRain]],CalcTable[[#This Row],[IrrWarm]],CalcTable[[#This Row],[IrrWindy]])</f>
        <v>#NAME?</v>
      </c>
      <c r="Y1703" s="13" t="e">
        <f t="shared" ca="1" si="536"/>
        <v>#NAME?</v>
      </c>
      <c r="Z1703" s="13" t="e">
        <f ca="1">CalcTable[[#This Row],[IrrHours]]/5</f>
        <v>#NAME?</v>
      </c>
      <c r="AA1703" s="13" t="e">
        <f ca="1">IF(CalcTable[[#This Row],[IrrFlag]]=FALSE,0,MAX(0,CalcTable[[#This Row],[VolRednWind]]*(FCAP*IRR_TARGET-CalcTable[[#This Row],[IWC]])))</f>
        <v>#NAME?</v>
      </c>
      <c r="AB1703" s="13" t="e">
        <f ca="1">CalcTable[[#This Row],[IWC]]+CalcTable[[#This Row],[Eff Precip]]+CalcTable[[#This Row],[IrrAmt]]-CalcTable[[#This Row],[AET]]</f>
        <v>#NAME?</v>
      </c>
      <c r="AC1703" s="13" t="e">
        <f ca="1">IF(CalcTable[[#This Row],[PWC]]&gt;FCAP,MIN(24*PERC,MIN(SAT,CalcTable[[#This Row],[PWC]])-FCAP),0)</f>
        <v>#NAME?</v>
      </c>
      <c r="AD1703" s="13" t="e">
        <f ca="1">IF(CalcTable[[#This Row],[PWC]]&gt;SAT,CalcTable[[#This Row],[PWC]]-SAT,0)</f>
        <v>#NAME?</v>
      </c>
      <c r="AE1703" s="13" t="e">
        <f ca="1">CalcTable[[#This Row],[PWC]]-CalcTable[[#This Row],[PercAmt]]-CalcTable[[#This Row],[Runoff]]</f>
        <v>#NAME?</v>
      </c>
      <c r="AF1703" s="13" t="e">
        <f ca="1">CalcTable[[#This Row],[IrrAmt]]/1000*CUR_IRR_AREA*10000/IRR_EFF</f>
        <v>#NAME?</v>
      </c>
      <c r="AG1703" s="147"/>
      <c r="AH1703" s="13"/>
      <c r="AI1703" s="50">
        <v>0</v>
      </c>
      <c r="AJ1703" s="50">
        <v>0</v>
      </c>
      <c r="AK1703" s="50">
        <v>0</v>
      </c>
      <c r="AL1703" s="50">
        <v>0</v>
      </c>
      <c r="AM1703" s="50"/>
      <c r="AN1703" s="50"/>
      <c r="AO1703" s="50"/>
      <c r="AP1703" s="50"/>
      <c r="AQ1703" s="50"/>
      <c r="AR1703" s="50"/>
      <c r="AS1703" s="50"/>
      <c r="AT1703" s="50"/>
      <c r="AU1703" s="50"/>
      <c r="AV1703" s="50"/>
      <c r="AW1703" s="50"/>
      <c r="AX1703" s="50">
        <f t="shared" si="547"/>
        <v>0</v>
      </c>
      <c r="AY1703" s="50"/>
      <c r="AZ1703" s="50">
        <f t="shared" si="537"/>
        <v>0</v>
      </c>
      <c r="BA1703" s="50">
        <f t="shared" si="538"/>
        <v>0</v>
      </c>
      <c r="BB1703" s="50">
        <f t="shared" si="539"/>
        <v>0</v>
      </c>
      <c r="BC1703" s="17">
        <f t="shared" si="540"/>
        <v>19715</v>
      </c>
      <c r="BD1703" s="50">
        <f t="shared" si="541"/>
        <v>0</v>
      </c>
      <c r="BE1703" s="50">
        <f t="shared" si="542"/>
        <v>0</v>
      </c>
      <c r="BF1703" s="50">
        <f t="shared" si="548"/>
        <v>0</v>
      </c>
      <c r="BG1703" s="50"/>
      <c r="BH1703" s="17">
        <f t="shared" si="543"/>
        <v>0</v>
      </c>
      <c r="BI1703" s="17">
        <f t="shared" si="551"/>
        <v>1703</v>
      </c>
      <c r="BJ1703" s="17">
        <f t="shared" si="549"/>
        <v>1703</v>
      </c>
      <c r="BK1703" s="150">
        <f t="shared" si="550"/>
        <v>26054</v>
      </c>
      <c r="BL1703" s="50" t="e">
        <f t="shared" ca="1" si="544"/>
        <v>#NAME?</v>
      </c>
      <c r="BM1703" s="50" t="e">
        <f t="shared" ca="1" si="545"/>
        <v>#NAME?</v>
      </c>
      <c r="BN1703" s="50" t="e">
        <f t="shared" ca="1" si="546"/>
        <v>#NAME?</v>
      </c>
    </row>
    <row r="1704" spans="1:66" x14ac:dyDescent="0.35">
      <c r="A1704" s="48">
        <v>26055</v>
      </c>
      <c r="B1704" s="17">
        <v>1971</v>
      </c>
      <c r="C1704" s="17">
        <v>5</v>
      </c>
      <c r="D1704" s="17">
        <v>122</v>
      </c>
      <c r="E1704" s="17">
        <v>2</v>
      </c>
      <c r="F1704" s="17">
        <v>1</v>
      </c>
      <c r="G1704" s="50">
        <v>1.7</v>
      </c>
      <c r="H1704" s="32">
        <v>4.3829515982574412</v>
      </c>
      <c r="I1704" s="50">
        <v>11.833333333333334</v>
      </c>
      <c r="J1704" s="13">
        <v>0</v>
      </c>
      <c r="K1704" s="13">
        <f t="shared" si="532"/>
        <v>0</v>
      </c>
      <c r="L1704" s="13">
        <f t="shared" si="533"/>
        <v>0</v>
      </c>
      <c r="M1704" s="13" t="e">
        <f ca="1">CalcTable[[#This Row],[IWC]]-AE1703</f>
        <v>#NAME?</v>
      </c>
      <c r="N1704" s="13" t="e">
        <f ca="1">IF(CalcTable[[#This Row],[Day of Year]]&lt;123,FCAP,AE1703)</f>
        <v>#NAME?</v>
      </c>
      <c r="O1704" s="17" t="e">
        <f ca="1">IF(IRR_DRIP,5,COUNTIF('IDET Wind Values'!C1688:G1688,"&lt;="&amp;IRR_MAXWIND))</f>
        <v>#NAME?</v>
      </c>
      <c r="P1704" s="13" t="e">
        <f ca="1">CalcTable[[#This Row],[ET_o]]*KL</f>
        <v>#NAME?</v>
      </c>
      <c r="Q1704" s="13" t="e">
        <f ca="1">IF(WILTPT&lt;=0,1,MAX(0,MIN(1,(CalcTable[[#This Row],[IWC]]-WILTPT)/(MAD-WILTPT))))</f>
        <v>#NAME?</v>
      </c>
      <c r="R1704" s="13" t="e">
        <f ca="1">CalcTable[[#This Row],[ETMult]]*CalcTable[[#This Row],[ETb]]</f>
        <v>#NAME?</v>
      </c>
      <c r="S1704" s="13" t="b">
        <f>INDEX(IRR_LIST,CalcTable[[#This Row],[Day of Week]]+1)</f>
        <v>1</v>
      </c>
      <c r="T1704" s="13">
        <f t="shared" ca="1" si="534"/>
        <v>0</v>
      </c>
      <c r="U1704" s="13" t="b">
        <f ca="1">IF(CalcTable[[#This Row],[IrrPrecip]]&gt;=IC_MM,FALSE,TRUE)</f>
        <v>1</v>
      </c>
      <c r="V1704" s="13" t="b">
        <f t="shared" si="535"/>
        <v>0</v>
      </c>
      <c r="W1704" s="13" t="e">
        <f ca="1">IF(AND(IRR_DRIP=FALSE,CalcTable[[#This Row],[IrrHours]]&lt;=0),FALSE,TRUE)</f>
        <v>#NAME?</v>
      </c>
      <c r="X1704" s="13" t="e">
        <f ca="1">AND(CalcTable[[#This Row],[IrrDay]],CalcTable[[#This Row],[IrrRain]],CalcTable[[#This Row],[IrrWarm]],CalcTable[[#This Row],[IrrWindy]])</f>
        <v>#NAME?</v>
      </c>
      <c r="Y1704" s="13" t="e">
        <f t="shared" ca="1" si="536"/>
        <v>#NAME?</v>
      </c>
      <c r="Z1704" s="13" t="e">
        <f ca="1">CalcTable[[#This Row],[IrrHours]]/5</f>
        <v>#NAME?</v>
      </c>
      <c r="AA1704" s="13" t="e">
        <f ca="1">IF(CalcTable[[#This Row],[IrrFlag]]=FALSE,0,MAX(0,CalcTable[[#This Row],[VolRednWind]]*(FCAP*IRR_TARGET-CalcTable[[#This Row],[IWC]])))</f>
        <v>#NAME?</v>
      </c>
      <c r="AB1704" s="13" t="e">
        <f ca="1">CalcTable[[#This Row],[IWC]]+CalcTable[[#This Row],[Eff Precip]]+CalcTable[[#This Row],[IrrAmt]]-CalcTable[[#This Row],[AET]]</f>
        <v>#NAME?</v>
      </c>
      <c r="AC1704" s="13" t="e">
        <f ca="1">IF(CalcTable[[#This Row],[PWC]]&gt;FCAP,MIN(24*PERC,MIN(SAT,CalcTable[[#This Row],[PWC]])-FCAP),0)</f>
        <v>#NAME?</v>
      </c>
      <c r="AD1704" s="13" t="e">
        <f ca="1">IF(CalcTable[[#This Row],[PWC]]&gt;SAT,CalcTable[[#This Row],[PWC]]-SAT,0)</f>
        <v>#NAME?</v>
      </c>
      <c r="AE1704" s="13" t="e">
        <f ca="1">CalcTable[[#This Row],[PWC]]-CalcTable[[#This Row],[PercAmt]]-CalcTable[[#This Row],[Runoff]]</f>
        <v>#NAME?</v>
      </c>
      <c r="AF1704" s="13" t="e">
        <f ca="1">CalcTable[[#This Row],[IrrAmt]]/1000*CUR_IRR_AREA*10000/IRR_EFF</f>
        <v>#NAME?</v>
      </c>
      <c r="AG1704" s="147"/>
      <c r="AH1704" s="13"/>
      <c r="AI1704" s="50">
        <v>0</v>
      </c>
      <c r="AJ1704" s="50">
        <v>0</v>
      </c>
      <c r="AK1704" s="50">
        <v>0</v>
      </c>
      <c r="AL1704" s="50">
        <v>0</v>
      </c>
      <c r="AM1704" s="50"/>
      <c r="AN1704" s="50"/>
      <c r="AO1704" s="50"/>
      <c r="AP1704" s="50"/>
      <c r="AQ1704" s="50"/>
      <c r="AR1704" s="50"/>
      <c r="AS1704" s="50"/>
      <c r="AT1704" s="50"/>
      <c r="AU1704" s="50"/>
      <c r="AV1704" s="50"/>
      <c r="AW1704" s="50"/>
      <c r="AX1704" s="50">
        <f t="shared" si="547"/>
        <v>0</v>
      </c>
      <c r="AY1704" s="50"/>
      <c r="AZ1704" s="50">
        <f t="shared" si="537"/>
        <v>0</v>
      </c>
      <c r="BA1704" s="50">
        <f t="shared" si="538"/>
        <v>0</v>
      </c>
      <c r="BB1704" s="50">
        <f t="shared" si="539"/>
        <v>0</v>
      </c>
      <c r="BC1704" s="17">
        <f t="shared" si="540"/>
        <v>19715</v>
      </c>
      <c r="BD1704" s="50">
        <f t="shared" si="541"/>
        <v>0</v>
      </c>
      <c r="BE1704" s="50">
        <f t="shared" si="542"/>
        <v>0</v>
      </c>
      <c r="BF1704" s="50">
        <f t="shared" si="548"/>
        <v>0</v>
      </c>
      <c r="BG1704" s="50"/>
      <c r="BH1704" s="17">
        <f t="shared" si="543"/>
        <v>0</v>
      </c>
      <c r="BI1704" s="17">
        <f t="shared" si="551"/>
        <v>1704</v>
      </c>
      <c r="BJ1704" s="17">
        <f t="shared" si="549"/>
        <v>1704</v>
      </c>
      <c r="BK1704" s="150">
        <f t="shared" si="550"/>
        <v>26055</v>
      </c>
      <c r="BL1704" s="50" t="e">
        <f t="shared" ca="1" si="544"/>
        <v>#NAME?</v>
      </c>
      <c r="BM1704" s="50" t="e">
        <f t="shared" ca="1" si="545"/>
        <v>#NAME?</v>
      </c>
      <c r="BN1704" s="50" t="e">
        <f t="shared" ca="1" si="546"/>
        <v>#NAME?</v>
      </c>
    </row>
    <row r="1705" spans="1:66" x14ac:dyDescent="0.35">
      <c r="A1705" s="48">
        <v>26056</v>
      </c>
      <c r="B1705" s="17">
        <v>1971</v>
      </c>
      <c r="C1705" s="17">
        <v>5</v>
      </c>
      <c r="D1705" s="17">
        <v>123</v>
      </c>
      <c r="E1705" s="17">
        <v>3</v>
      </c>
      <c r="F1705" s="17">
        <v>2</v>
      </c>
      <c r="G1705" s="50">
        <v>0.6</v>
      </c>
      <c r="H1705" s="32">
        <v>4.1206572054160615</v>
      </c>
      <c r="I1705" s="50">
        <v>9.1666666666666661</v>
      </c>
      <c r="J1705" s="13">
        <v>0</v>
      </c>
      <c r="K1705" s="13">
        <f t="shared" si="532"/>
        <v>0</v>
      </c>
      <c r="L1705" s="13">
        <f t="shared" si="533"/>
        <v>0</v>
      </c>
      <c r="M1705" s="13" t="e">
        <f ca="1">CalcTable[[#This Row],[IWC]]-AE1704</f>
        <v>#NAME?</v>
      </c>
      <c r="N1705" s="13" t="e">
        <f ca="1">IF(CalcTable[[#This Row],[Day of Year]]&lt;123,FCAP,AE1704)</f>
        <v>#NAME?</v>
      </c>
      <c r="O1705" s="17" t="e">
        <f ca="1">IF(IRR_DRIP,5,COUNTIF('IDET Wind Values'!C1689:G1689,"&lt;="&amp;IRR_MAXWIND))</f>
        <v>#NAME?</v>
      </c>
      <c r="P1705" s="13" t="e">
        <f ca="1">CalcTable[[#This Row],[ET_o]]*KL</f>
        <v>#NAME?</v>
      </c>
      <c r="Q1705" s="13" t="e">
        <f ca="1">IF(WILTPT&lt;=0,1,MAX(0,MIN(1,(CalcTable[[#This Row],[IWC]]-WILTPT)/(MAD-WILTPT))))</f>
        <v>#NAME?</v>
      </c>
      <c r="R1705" s="13" t="e">
        <f ca="1">CalcTable[[#This Row],[ETMult]]*CalcTable[[#This Row],[ETb]]</f>
        <v>#NAME?</v>
      </c>
      <c r="S1705" s="13" t="b">
        <f>INDEX(IRR_LIST,CalcTable[[#This Row],[Day of Week]]+1)</f>
        <v>0</v>
      </c>
      <c r="T1705" s="13">
        <f t="shared" ca="1" si="534"/>
        <v>0</v>
      </c>
      <c r="U1705" s="13" t="b">
        <f ca="1">IF(CalcTable[[#This Row],[IrrPrecip]]&gt;=IC_MM,FALSE,TRUE)</f>
        <v>1</v>
      </c>
      <c r="V1705" s="13" t="b">
        <f t="shared" si="535"/>
        <v>1</v>
      </c>
      <c r="W1705" s="13" t="e">
        <f ca="1">IF(AND(IRR_DRIP=FALSE,CalcTable[[#This Row],[IrrHours]]&lt;=0),FALSE,TRUE)</f>
        <v>#NAME?</v>
      </c>
      <c r="X1705" s="13" t="e">
        <f ca="1">AND(CalcTable[[#This Row],[IrrDay]],CalcTable[[#This Row],[IrrRain]],CalcTable[[#This Row],[IrrWarm]],CalcTable[[#This Row],[IrrWindy]])</f>
        <v>#NAME?</v>
      </c>
      <c r="Y1705" s="13" t="e">
        <f t="shared" ca="1" si="536"/>
        <v>#NAME?</v>
      </c>
      <c r="Z1705" s="13" t="e">
        <f ca="1">CalcTable[[#This Row],[IrrHours]]/5</f>
        <v>#NAME?</v>
      </c>
      <c r="AA1705" s="13" t="e">
        <f ca="1">IF(CalcTable[[#This Row],[IrrFlag]]=FALSE,0,MAX(0,CalcTable[[#This Row],[VolRednWind]]*(FCAP*IRR_TARGET-CalcTable[[#This Row],[IWC]])))</f>
        <v>#NAME?</v>
      </c>
      <c r="AB1705" s="13" t="e">
        <f ca="1">CalcTable[[#This Row],[IWC]]+CalcTable[[#This Row],[Eff Precip]]+CalcTable[[#This Row],[IrrAmt]]-CalcTable[[#This Row],[AET]]</f>
        <v>#NAME?</v>
      </c>
      <c r="AC1705" s="13" t="e">
        <f ca="1">IF(CalcTable[[#This Row],[PWC]]&gt;FCAP,MIN(24*PERC,MIN(SAT,CalcTable[[#This Row],[PWC]])-FCAP),0)</f>
        <v>#NAME?</v>
      </c>
      <c r="AD1705" s="13" t="e">
        <f ca="1">IF(CalcTable[[#This Row],[PWC]]&gt;SAT,CalcTable[[#This Row],[PWC]]-SAT,0)</f>
        <v>#NAME?</v>
      </c>
      <c r="AE1705" s="13" t="e">
        <f ca="1">CalcTable[[#This Row],[PWC]]-CalcTable[[#This Row],[PercAmt]]-CalcTable[[#This Row],[Runoff]]</f>
        <v>#NAME?</v>
      </c>
      <c r="AF1705" s="13" t="e">
        <f ca="1">CalcTable[[#This Row],[IrrAmt]]/1000*CUR_IRR_AREA*10000/IRR_EFF</f>
        <v>#NAME?</v>
      </c>
      <c r="AG1705" s="147"/>
      <c r="AH1705" s="13"/>
      <c r="AI1705" s="50">
        <v>0</v>
      </c>
      <c r="AJ1705" s="50">
        <v>0</v>
      </c>
      <c r="AK1705" s="50">
        <v>4.2708987032332777</v>
      </c>
      <c r="AL1705" s="50">
        <v>4.6906233790415932</v>
      </c>
      <c r="AM1705" s="50"/>
      <c r="AN1705" s="50"/>
      <c r="AO1705" s="50"/>
      <c r="AP1705" s="50"/>
      <c r="AQ1705" s="50"/>
      <c r="AR1705" s="50"/>
      <c r="AS1705" s="50"/>
      <c r="AT1705" s="50"/>
      <c r="AU1705" s="50"/>
      <c r="AV1705" s="50"/>
      <c r="AW1705" s="50"/>
      <c r="AX1705" s="50">
        <f t="shared" si="547"/>
        <v>8.9615220822748718</v>
      </c>
      <c r="AY1705" s="50"/>
      <c r="AZ1705" s="50">
        <f t="shared" si="537"/>
        <v>200.23146676597483</v>
      </c>
      <c r="BA1705" s="50">
        <f t="shared" si="538"/>
        <v>308.29289327459617</v>
      </c>
      <c r="BB1705" s="50">
        <f t="shared" si="539"/>
        <v>317.82772502535693</v>
      </c>
      <c r="BC1705" s="17">
        <f t="shared" si="540"/>
        <v>19715</v>
      </c>
      <c r="BD1705" s="50">
        <f t="shared" si="541"/>
        <v>8.9615220822748718</v>
      </c>
      <c r="BE1705" s="50">
        <f t="shared" si="542"/>
        <v>200.23146676597483</v>
      </c>
      <c r="BF1705" s="50">
        <f t="shared" si="548"/>
        <v>327.51493739475393</v>
      </c>
      <c r="BG1705" s="50"/>
      <c r="BH1705" s="17">
        <f t="shared" si="543"/>
        <v>0</v>
      </c>
      <c r="BI1705" s="17">
        <f t="shared" si="551"/>
        <v>1705</v>
      </c>
      <c r="BJ1705" s="17">
        <f t="shared" si="549"/>
        <v>1705</v>
      </c>
      <c r="BK1705" s="150">
        <f t="shared" si="550"/>
        <v>26056</v>
      </c>
      <c r="BL1705" s="50" t="e">
        <f t="shared" ca="1" si="544"/>
        <v>#NAME?</v>
      </c>
      <c r="BM1705" s="50" t="e">
        <f t="shared" ca="1" si="545"/>
        <v>#NAME?</v>
      </c>
      <c r="BN1705" s="50" t="e">
        <f t="shared" ca="1" si="546"/>
        <v>#NAME?</v>
      </c>
    </row>
    <row r="1706" spans="1:66" x14ac:dyDescent="0.35">
      <c r="A1706" s="48">
        <v>26057</v>
      </c>
      <c r="B1706" s="17">
        <v>1971</v>
      </c>
      <c r="C1706" s="17">
        <v>5</v>
      </c>
      <c r="D1706" s="17">
        <v>124</v>
      </c>
      <c r="E1706" s="17">
        <v>4</v>
      </c>
      <c r="F1706" s="17">
        <v>3</v>
      </c>
      <c r="G1706" s="50">
        <v>5.6</v>
      </c>
      <c r="H1706" s="32">
        <v>5.0375742690801903</v>
      </c>
      <c r="I1706" s="50">
        <v>7.666666666666667</v>
      </c>
      <c r="J1706" s="13">
        <v>0</v>
      </c>
      <c r="K1706" s="13">
        <f t="shared" si="532"/>
        <v>0</v>
      </c>
      <c r="L1706" s="13">
        <f t="shared" si="533"/>
        <v>0</v>
      </c>
      <c r="M1706" s="13" t="e">
        <f ca="1">CalcTable[[#This Row],[IWC]]-AE1705</f>
        <v>#NAME?</v>
      </c>
      <c r="N1706" s="13" t="e">
        <f ca="1">IF(CalcTable[[#This Row],[Day of Year]]&lt;123,FCAP,AE1705)</f>
        <v>#NAME?</v>
      </c>
      <c r="O1706" s="17" t="e">
        <f ca="1">IF(IRR_DRIP,5,COUNTIF('IDET Wind Values'!C1690:G1690,"&lt;="&amp;IRR_MAXWIND))</f>
        <v>#NAME?</v>
      </c>
      <c r="P1706" s="13" t="e">
        <f ca="1">CalcTable[[#This Row],[ET_o]]*KL</f>
        <v>#NAME?</v>
      </c>
      <c r="Q1706" s="13" t="e">
        <f ca="1">IF(WILTPT&lt;=0,1,MAX(0,MIN(1,(CalcTable[[#This Row],[IWC]]-WILTPT)/(MAD-WILTPT))))</f>
        <v>#NAME?</v>
      </c>
      <c r="R1706" s="13" t="e">
        <f ca="1">CalcTable[[#This Row],[ETMult]]*CalcTable[[#This Row],[ETb]]</f>
        <v>#NAME?</v>
      </c>
      <c r="S1706" s="13" t="b">
        <f>INDEX(IRR_LIST,CalcTable[[#This Row],[Day of Week]]+1)</f>
        <v>1</v>
      </c>
      <c r="T1706" s="13">
        <f t="shared" ca="1" si="534"/>
        <v>0</v>
      </c>
      <c r="U1706" s="13" t="b">
        <f ca="1">IF(CalcTable[[#This Row],[IrrPrecip]]&gt;=IC_MM,FALSE,TRUE)</f>
        <v>1</v>
      </c>
      <c r="V1706" s="13" t="b">
        <f t="shared" si="535"/>
        <v>1</v>
      </c>
      <c r="W1706" s="13" t="e">
        <f ca="1">IF(AND(IRR_DRIP=FALSE,CalcTable[[#This Row],[IrrHours]]&lt;=0),FALSE,TRUE)</f>
        <v>#NAME?</v>
      </c>
      <c r="X1706" s="13" t="e">
        <f ca="1">AND(CalcTable[[#This Row],[IrrDay]],CalcTable[[#This Row],[IrrRain]],CalcTable[[#This Row],[IrrWarm]],CalcTable[[#This Row],[IrrWindy]])</f>
        <v>#NAME?</v>
      </c>
      <c r="Y1706" s="13" t="e">
        <f t="shared" ca="1" si="536"/>
        <v>#NAME?</v>
      </c>
      <c r="Z1706" s="13" t="e">
        <f ca="1">CalcTable[[#This Row],[IrrHours]]/5</f>
        <v>#NAME?</v>
      </c>
      <c r="AA1706" s="13" t="e">
        <f ca="1">IF(CalcTable[[#This Row],[IrrFlag]]=FALSE,0,MAX(0,CalcTable[[#This Row],[VolRednWind]]*(FCAP*IRR_TARGET-CalcTable[[#This Row],[IWC]])))</f>
        <v>#NAME?</v>
      </c>
      <c r="AB1706" s="13" t="e">
        <f ca="1">CalcTable[[#This Row],[IWC]]+CalcTable[[#This Row],[Eff Precip]]+CalcTable[[#This Row],[IrrAmt]]-CalcTable[[#This Row],[AET]]</f>
        <v>#NAME?</v>
      </c>
      <c r="AC1706" s="13" t="e">
        <f ca="1">IF(CalcTable[[#This Row],[PWC]]&gt;FCAP,MIN(24*PERC,MIN(SAT,CalcTable[[#This Row],[PWC]])-FCAP),0)</f>
        <v>#NAME?</v>
      </c>
      <c r="AD1706" s="13" t="e">
        <f ca="1">IF(CalcTable[[#This Row],[PWC]]&gt;SAT,CalcTable[[#This Row],[PWC]]-SAT,0)</f>
        <v>#NAME?</v>
      </c>
      <c r="AE1706" s="13" t="e">
        <f ca="1">CalcTable[[#This Row],[PWC]]-CalcTable[[#This Row],[PercAmt]]-CalcTable[[#This Row],[Runoff]]</f>
        <v>#NAME?</v>
      </c>
      <c r="AF1706" s="13" t="e">
        <f ca="1">CalcTable[[#This Row],[IrrAmt]]/1000*CUR_IRR_AREA*10000/IRR_EFF</f>
        <v>#NAME?</v>
      </c>
      <c r="AG1706" s="147"/>
      <c r="AH1706" s="13"/>
      <c r="AI1706" s="50">
        <v>0</v>
      </c>
      <c r="AJ1706" s="50">
        <v>0</v>
      </c>
      <c r="AK1706" s="50">
        <v>0</v>
      </c>
      <c r="AL1706" s="50">
        <v>0</v>
      </c>
      <c r="AM1706" s="50"/>
      <c r="AN1706" s="50"/>
      <c r="AO1706" s="50"/>
      <c r="AP1706" s="50"/>
      <c r="AQ1706" s="50"/>
      <c r="AR1706" s="50"/>
      <c r="AS1706" s="50"/>
      <c r="AT1706" s="50"/>
      <c r="AU1706" s="50"/>
      <c r="AV1706" s="50"/>
      <c r="AW1706" s="50"/>
      <c r="AX1706" s="50">
        <f t="shared" si="547"/>
        <v>0</v>
      </c>
      <c r="AY1706" s="50"/>
      <c r="AZ1706" s="50">
        <f t="shared" si="537"/>
        <v>0</v>
      </c>
      <c r="BA1706" s="50">
        <f t="shared" si="538"/>
        <v>0</v>
      </c>
      <c r="BB1706" s="50">
        <f t="shared" si="539"/>
        <v>0</v>
      </c>
      <c r="BC1706" s="17">
        <f t="shared" si="540"/>
        <v>19715</v>
      </c>
      <c r="BD1706" s="50">
        <f t="shared" si="541"/>
        <v>0</v>
      </c>
      <c r="BE1706" s="50">
        <f t="shared" si="542"/>
        <v>0</v>
      </c>
      <c r="BF1706" s="50">
        <f t="shared" si="548"/>
        <v>0</v>
      </c>
      <c r="BG1706" s="50"/>
      <c r="BH1706" s="17">
        <f t="shared" si="543"/>
        <v>0</v>
      </c>
      <c r="BI1706" s="17">
        <f t="shared" si="551"/>
        <v>1706</v>
      </c>
      <c r="BJ1706" s="17">
        <f t="shared" si="549"/>
        <v>1706</v>
      </c>
      <c r="BK1706" s="150">
        <f t="shared" si="550"/>
        <v>26057</v>
      </c>
      <c r="BL1706" s="50" t="e">
        <f t="shared" ca="1" si="544"/>
        <v>#NAME?</v>
      </c>
      <c r="BM1706" s="50" t="e">
        <f t="shared" ca="1" si="545"/>
        <v>#NAME?</v>
      </c>
      <c r="BN1706" s="50" t="e">
        <f t="shared" ca="1" si="546"/>
        <v>#NAME?</v>
      </c>
    </row>
    <row r="1707" spans="1:66" x14ac:dyDescent="0.35">
      <c r="A1707" s="48">
        <v>26058</v>
      </c>
      <c r="B1707" s="17">
        <v>1971</v>
      </c>
      <c r="C1707" s="17">
        <v>5</v>
      </c>
      <c r="D1707" s="17">
        <v>125</v>
      </c>
      <c r="E1707" s="17">
        <v>5</v>
      </c>
      <c r="F1707" s="17">
        <v>4</v>
      </c>
      <c r="G1707" s="50">
        <v>6.7</v>
      </c>
      <c r="H1707" s="32">
        <v>3.5471780954984253</v>
      </c>
      <c r="I1707" s="50">
        <v>34.166666666666664</v>
      </c>
      <c r="J1707" s="13">
        <v>5.2</v>
      </c>
      <c r="K1707" s="13">
        <f t="shared" si="532"/>
        <v>5.2</v>
      </c>
      <c r="L1707" s="13">
        <f t="shared" si="533"/>
        <v>0.15000000000000013</v>
      </c>
      <c r="M1707" s="13" t="e">
        <f ca="1">CalcTable[[#This Row],[IWC]]-AE1706</f>
        <v>#NAME?</v>
      </c>
      <c r="N1707" s="13" t="e">
        <f ca="1">IF(CalcTable[[#This Row],[Day of Year]]&lt;123,FCAP,AE1706)</f>
        <v>#NAME?</v>
      </c>
      <c r="O1707" s="17" t="e">
        <f ca="1">IF(IRR_DRIP,5,COUNTIF('IDET Wind Values'!C1691:G1691,"&lt;="&amp;IRR_MAXWIND))</f>
        <v>#NAME?</v>
      </c>
      <c r="P1707" s="13" t="e">
        <f ca="1">CalcTable[[#This Row],[ET_o]]*KL</f>
        <v>#NAME?</v>
      </c>
      <c r="Q1707" s="13" t="e">
        <f ca="1">IF(WILTPT&lt;=0,1,MAX(0,MIN(1,(CalcTable[[#This Row],[IWC]]-WILTPT)/(MAD-WILTPT))))</f>
        <v>#NAME?</v>
      </c>
      <c r="R1707" s="13" t="e">
        <f ca="1">CalcTable[[#This Row],[ETMult]]*CalcTable[[#This Row],[ETb]]</f>
        <v>#NAME?</v>
      </c>
      <c r="S1707" s="13" t="b">
        <f>INDEX(IRR_LIST,CalcTable[[#This Row],[Day of Week]]+1)</f>
        <v>0</v>
      </c>
      <c r="T1707" s="13">
        <f t="shared" ca="1" si="534"/>
        <v>0</v>
      </c>
      <c r="U1707" s="13" t="b">
        <f ca="1">IF(CalcTable[[#This Row],[IrrPrecip]]&gt;=IC_MM,FALSE,TRUE)</f>
        <v>1</v>
      </c>
      <c r="V1707" s="13" t="b">
        <f t="shared" si="535"/>
        <v>1</v>
      </c>
      <c r="W1707" s="13" t="e">
        <f ca="1">IF(AND(IRR_DRIP=FALSE,CalcTable[[#This Row],[IrrHours]]&lt;=0),FALSE,TRUE)</f>
        <v>#NAME?</v>
      </c>
      <c r="X1707" s="13" t="e">
        <f ca="1">AND(CalcTable[[#This Row],[IrrDay]],CalcTable[[#This Row],[IrrRain]],CalcTable[[#This Row],[IrrWarm]],CalcTable[[#This Row],[IrrWindy]])</f>
        <v>#NAME?</v>
      </c>
      <c r="Y1707" s="13" t="e">
        <f t="shared" ca="1" si="536"/>
        <v>#NAME?</v>
      </c>
      <c r="Z1707" s="13" t="e">
        <f ca="1">CalcTable[[#This Row],[IrrHours]]/5</f>
        <v>#NAME?</v>
      </c>
      <c r="AA1707" s="13" t="e">
        <f ca="1">IF(CalcTable[[#This Row],[IrrFlag]]=FALSE,0,MAX(0,CalcTable[[#This Row],[VolRednWind]]*(FCAP*IRR_TARGET-CalcTable[[#This Row],[IWC]])))</f>
        <v>#NAME?</v>
      </c>
      <c r="AB1707" s="13" t="e">
        <f ca="1">CalcTable[[#This Row],[IWC]]+CalcTable[[#This Row],[Eff Precip]]+CalcTable[[#This Row],[IrrAmt]]-CalcTable[[#This Row],[AET]]</f>
        <v>#NAME?</v>
      </c>
      <c r="AC1707" s="13" t="e">
        <f ca="1">IF(CalcTable[[#This Row],[PWC]]&gt;FCAP,MIN(24*PERC,MIN(SAT,CalcTable[[#This Row],[PWC]])-FCAP),0)</f>
        <v>#NAME?</v>
      </c>
      <c r="AD1707" s="13" t="e">
        <f ca="1">IF(CalcTable[[#This Row],[PWC]]&gt;SAT,CalcTable[[#This Row],[PWC]]-SAT,0)</f>
        <v>#NAME?</v>
      </c>
      <c r="AE1707" s="13" t="e">
        <f ca="1">CalcTable[[#This Row],[PWC]]-CalcTable[[#This Row],[PercAmt]]-CalcTable[[#This Row],[Runoff]]</f>
        <v>#NAME?</v>
      </c>
      <c r="AF1707" s="13" t="e">
        <f ca="1">CalcTable[[#This Row],[IrrAmt]]/1000*CUR_IRR_AREA*10000/IRR_EFF</f>
        <v>#NAME?</v>
      </c>
      <c r="AG1707" s="147"/>
      <c r="AH1707" s="13"/>
      <c r="AI1707" s="50">
        <v>0</v>
      </c>
      <c r="AJ1707" s="50">
        <v>0</v>
      </c>
      <c r="AK1707" s="50">
        <v>0</v>
      </c>
      <c r="AL1707" s="50">
        <v>5.0506658479941073</v>
      </c>
      <c r="AM1707" s="50"/>
      <c r="AN1707" s="50"/>
      <c r="AO1707" s="50"/>
      <c r="AP1707" s="50"/>
      <c r="AQ1707" s="50"/>
      <c r="AR1707" s="50"/>
      <c r="AS1707" s="50"/>
      <c r="AT1707" s="50"/>
      <c r="AU1707" s="50"/>
      <c r="AV1707" s="50"/>
      <c r="AW1707" s="50"/>
      <c r="AX1707" s="50">
        <f t="shared" si="547"/>
        <v>5.0506658479941073</v>
      </c>
      <c r="AY1707" s="50"/>
      <c r="AZ1707" s="50">
        <f t="shared" si="537"/>
        <v>148.15286487449382</v>
      </c>
      <c r="BA1707" s="50">
        <f t="shared" si="538"/>
        <v>228.10837925120478</v>
      </c>
      <c r="BB1707" s="50">
        <f t="shared" si="539"/>
        <v>235.16327757856163</v>
      </c>
      <c r="BC1707" s="17">
        <f t="shared" si="540"/>
        <v>19715</v>
      </c>
      <c r="BD1707" s="50">
        <f t="shared" si="541"/>
        <v>5.0506658479941073</v>
      </c>
      <c r="BE1707" s="50">
        <f t="shared" si="542"/>
        <v>148.15286487449382</v>
      </c>
      <c r="BF1707" s="50">
        <f t="shared" si="548"/>
        <v>242.33092354527284</v>
      </c>
      <c r="BG1707" s="50"/>
      <c r="BH1707" s="17">
        <f t="shared" si="543"/>
        <v>0</v>
      </c>
      <c r="BI1707" s="17">
        <f t="shared" si="551"/>
        <v>1707</v>
      </c>
      <c r="BJ1707" s="17">
        <f t="shared" si="549"/>
        <v>1707</v>
      </c>
      <c r="BK1707" s="150">
        <f t="shared" si="550"/>
        <v>26058</v>
      </c>
      <c r="BL1707" s="50" t="e">
        <f t="shared" ca="1" si="544"/>
        <v>#NAME?</v>
      </c>
      <c r="BM1707" s="50" t="e">
        <f t="shared" ca="1" si="545"/>
        <v>#NAME?</v>
      </c>
      <c r="BN1707" s="50" t="e">
        <f t="shared" ca="1" si="546"/>
        <v>#NAME?</v>
      </c>
    </row>
    <row r="1708" spans="1:66" x14ac:dyDescent="0.35">
      <c r="A1708" s="48">
        <v>26059</v>
      </c>
      <c r="B1708" s="17">
        <v>1971</v>
      </c>
      <c r="C1708" s="17">
        <v>5</v>
      </c>
      <c r="D1708" s="17">
        <v>126</v>
      </c>
      <c r="E1708" s="17">
        <v>6</v>
      </c>
      <c r="F1708" s="17">
        <v>5</v>
      </c>
      <c r="G1708" s="50">
        <v>5</v>
      </c>
      <c r="H1708" s="32">
        <v>3.7484983428848686</v>
      </c>
      <c r="I1708" s="50">
        <v>19.666666666666668</v>
      </c>
      <c r="J1708" s="13">
        <v>0</v>
      </c>
      <c r="K1708" s="13">
        <f t="shared" si="532"/>
        <v>0</v>
      </c>
      <c r="L1708" s="13">
        <f t="shared" si="533"/>
        <v>0</v>
      </c>
      <c r="M1708" s="13" t="e">
        <f ca="1">CalcTable[[#This Row],[IWC]]-AE1707</f>
        <v>#NAME?</v>
      </c>
      <c r="N1708" s="13" t="e">
        <f ca="1">IF(CalcTable[[#This Row],[Day of Year]]&lt;123,FCAP,AE1707)</f>
        <v>#NAME?</v>
      </c>
      <c r="O1708" s="17" t="e">
        <f ca="1">IF(IRR_DRIP,5,COUNTIF('IDET Wind Values'!C1692:G1692,"&lt;="&amp;IRR_MAXWIND))</f>
        <v>#NAME?</v>
      </c>
      <c r="P1708" s="13" t="e">
        <f ca="1">CalcTable[[#This Row],[ET_o]]*KL</f>
        <v>#NAME?</v>
      </c>
      <c r="Q1708" s="13" t="e">
        <f ca="1">IF(WILTPT&lt;=0,1,MAX(0,MIN(1,(CalcTable[[#This Row],[IWC]]-WILTPT)/(MAD-WILTPT))))</f>
        <v>#NAME?</v>
      </c>
      <c r="R1708" s="13" t="e">
        <f ca="1">CalcTable[[#This Row],[ETMult]]*CalcTable[[#This Row],[ETb]]</f>
        <v>#NAME?</v>
      </c>
      <c r="S1708" s="13" t="b">
        <f>INDEX(IRR_LIST,CalcTable[[#This Row],[Day of Week]]+1)</f>
        <v>1</v>
      </c>
      <c r="T1708" s="13">
        <f t="shared" ca="1" si="534"/>
        <v>5.2</v>
      </c>
      <c r="U1708" s="13" t="b">
        <f ca="1">IF(CalcTable[[#This Row],[IrrPrecip]]&gt;=IC_MM,FALSE,TRUE)</f>
        <v>1</v>
      </c>
      <c r="V1708" s="13" t="b">
        <f t="shared" si="535"/>
        <v>0</v>
      </c>
      <c r="W1708" s="13" t="e">
        <f ca="1">IF(AND(IRR_DRIP=FALSE,CalcTable[[#This Row],[IrrHours]]&lt;=0),FALSE,TRUE)</f>
        <v>#NAME?</v>
      </c>
      <c r="X1708" s="13" t="e">
        <f ca="1">AND(CalcTable[[#This Row],[IrrDay]],CalcTable[[#This Row],[IrrRain]],CalcTable[[#This Row],[IrrWarm]],CalcTable[[#This Row],[IrrWindy]])</f>
        <v>#NAME?</v>
      </c>
      <c r="Y1708" s="13" t="e">
        <f t="shared" ca="1" si="536"/>
        <v>#NAME?</v>
      </c>
      <c r="Z1708" s="13" t="e">
        <f ca="1">CalcTable[[#This Row],[IrrHours]]/5</f>
        <v>#NAME?</v>
      </c>
      <c r="AA1708" s="13" t="e">
        <f ca="1">IF(CalcTable[[#This Row],[IrrFlag]]=FALSE,0,MAX(0,CalcTable[[#This Row],[VolRednWind]]*(FCAP*IRR_TARGET-CalcTable[[#This Row],[IWC]])))</f>
        <v>#NAME?</v>
      </c>
      <c r="AB1708" s="13" t="e">
        <f ca="1">CalcTable[[#This Row],[IWC]]+CalcTable[[#This Row],[Eff Precip]]+CalcTable[[#This Row],[IrrAmt]]-CalcTable[[#This Row],[AET]]</f>
        <v>#NAME?</v>
      </c>
      <c r="AC1708" s="13" t="e">
        <f ca="1">IF(CalcTable[[#This Row],[PWC]]&gt;FCAP,MIN(24*PERC,MIN(SAT,CalcTable[[#This Row],[PWC]])-FCAP),0)</f>
        <v>#NAME?</v>
      </c>
      <c r="AD1708" s="13" t="e">
        <f ca="1">IF(CalcTable[[#This Row],[PWC]]&gt;SAT,CalcTable[[#This Row],[PWC]]-SAT,0)</f>
        <v>#NAME?</v>
      </c>
      <c r="AE1708" s="13" t="e">
        <f ca="1">CalcTable[[#This Row],[PWC]]-CalcTable[[#This Row],[PercAmt]]-CalcTable[[#This Row],[Runoff]]</f>
        <v>#NAME?</v>
      </c>
      <c r="AF1708" s="13" t="e">
        <f ca="1">CalcTable[[#This Row],[IrrAmt]]/1000*CUR_IRR_AREA*10000/IRR_EFF</f>
        <v>#NAME?</v>
      </c>
      <c r="AG1708" s="147"/>
      <c r="AH1708" s="13"/>
      <c r="AI1708" s="50">
        <v>0</v>
      </c>
      <c r="AJ1708" s="50">
        <v>0</v>
      </c>
      <c r="AK1708" s="50">
        <v>0</v>
      </c>
      <c r="AL1708" s="50">
        <v>0</v>
      </c>
      <c r="AM1708" s="50"/>
      <c r="AN1708" s="50"/>
      <c r="AO1708" s="50"/>
      <c r="AP1708" s="50"/>
      <c r="AQ1708" s="50"/>
      <c r="AR1708" s="50"/>
      <c r="AS1708" s="50"/>
      <c r="AT1708" s="50"/>
      <c r="AU1708" s="50"/>
      <c r="AV1708" s="50"/>
      <c r="AW1708" s="50"/>
      <c r="AX1708" s="50">
        <f t="shared" si="547"/>
        <v>0</v>
      </c>
      <c r="AY1708" s="50"/>
      <c r="AZ1708" s="50">
        <f t="shared" si="537"/>
        <v>0</v>
      </c>
      <c r="BA1708" s="50">
        <f t="shared" si="538"/>
        <v>0</v>
      </c>
      <c r="BB1708" s="50">
        <f t="shared" si="539"/>
        <v>0</v>
      </c>
      <c r="BC1708" s="17">
        <f t="shared" si="540"/>
        <v>19715</v>
      </c>
      <c r="BD1708" s="50">
        <f t="shared" si="541"/>
        <v>0</v>
      </c>
      <c r="BE1708" s="50">
        <f t="shared" si="542"/>
        <v>0</v>
      </c>
      <c r="BF1708" s="50">
        <f t="shared" si="548"/>
        <v>0</v>
      </c>
      <c r="BG1708" s="50"/>
      <c r="BH1708" s="17">
        <f t="shared" si="543"/>
        <v>0</v>
      </c>
      <c r="BI1708" s="17">
        <f t="shared" si="551"/>
        <v>1708</v>
      </c>
      <c r="BJ1708" s="17">
        <f t="shared" si="549"/>
        <v>1708</v>
      </c>
      <c r="BK1708" s="150">
        <f t="shared" si="550"/>
        <v>26059</v>
      </c>
      <c r="BL1708" s="50" t="e">
        <f t="shared" ca="1" si="544"/>
        <v>#NAME?</v>
      </c>
      <c r="BM1708" s="50" t="e">
        <f t="shared" ca="1" si="545"/>
        <v>#NAME?</v>
      </c>
      <c r="BN1708" s="50" t="e">
        <f t="shared" ca="1" si="546"/>
        <v>#NAME?</v>
      </c>
    </row>
    <row r="1709" spans="1:66" x14ac:dyDescent="0.35">
      <c r="A1709" s="48">
        <v>26060</v>
      </c>
      <c r="B1709" s="17">
        <v>1971</v>
      </c>
      <c r="C1709" s="17">
        <v>5</v>
      </c>
      <c r="D1709" s="17">
        <v>127</v>
      </c>
      <c r="E1709" s="17">
        <v>7</v>
      </c>
      <c r="F1709" s="17">
        <v>6</v>
      </c>
      <c r="G1709" s="50">
        <v>1.1000000000000001</v>
      </c>
      <c r="H1709" s="32">
        <v>5.8118332985877563</v>
      </c>
      <c r="I1709" s="50">
        <v>10.5</v>
      </c>
      <c r="J1709" s="13">
        <v>0</v>
      </c>
      <c r="K1709" s="13">
        <f t="shared" si="532"/>
        <v>0</v>
      </c>
      <c r="L1709" s="13">
        <f t="shared" si="533"/>
        <v>0</v>
      </c>
      <c r="M1709" s="13" t="e">
        <f ca="1">CalcTable[[#This Row],[IWC]]-AE1708</f>
        <v>#NAME?</v>
      </c>
      <c r="N1709" s="13" t="e">
        <f ca="1">IF(CalcTable[[#This Row],[Day of Year]]&lt;123,FCAP,AE1708)</f>
        <v>#NAME?</v>
      </c>
      <c r="O1709" s="17" t="e">
        <f ca="1">IF(IRR_DRIP,5,COUNTIF('IDET Wind Values'!C1693:G1693,"&lt;="&amp;IRR_MAXWIND))</f>
        <v>#NAME?</v>
      </c>
      <c r="P1709" s="13" t="e">
        <f ca="1">CalcTable[[#This Row],[ET_o]]*KL</f>
        <v>#NAME?</v>
      </c>
      <c r="Q1709" s="13" t="e">
        <f ca="1">IF(WILTPT&lt;=0,1,MAX(0,MIN(1,(CalcTable[[#This Row],[IWC]]-WILTPT)/(MAD-WILTPT))))</f>
        <v>#NAME?</v>
      </c>
      <c r="R1709" s="13" t="e">
        <f ca="1">CalcTable[[#This Row],[ETMult]]*CalcTable[[#This Row],[ETb]]</f>
        <v>#NAME?</v>
      </c>
      <c r="S1709" s="13" t="b">
        <f>INDEX(IRR_LIST,CalcTable[[#This Row],[Day of Week]]+1)</f>
        <v>0</v>
      </c>
      <c r="T1709" s="13">
        <f t="shared" ca="1" si="534"/>
        <v>5.2</v>
      </c>
      <c r="U1709" s="13" t="b">
        <f ca="1">IF(CalcTable[[#This Row],[IrrPrecip]]&gt;=IC_MM,FALSE,TRUE)</f>
        <v>1</v>
      </c>
      <c r="V1709" s="13" t="b">
        <f t="shared" si="535"/>
        <v>1</v>
      </c>
      <c r="W1709" s="13" t="e">
        <f ca="1">IF(AND(IRR_DRIP=FALSE,CalcTable[[#This Row],[IrrHours]]&lt;=0),FALSE,TRUE)</f>
        <v>#NAME?</v>
      </c>
      <c r="X1709" s="13" t="e">
        <f ca="1">AND(CalcTable[[#This Row],[IrrDay]],CalcTable[[#This Row],[IrrRain]],CalcTable[[#This Row],[IrrWarm]],CalcTable[[#This Row],[IrrWindy]])</f>
        <v>#NAME?</v>
      </c>
      <c r="Y1709" s="13" t="e">
        <f t="shared" ca="1" si="536"/>
        <v>#NAME?</v>
      </c>
      <c r="Z1709" s="13" t="e">
        <f ca="1">CalcTable[[#This Row],[IrrHours]]/5</f>
        <v>#NAME?</v>
      </c>
      <c r="AA1709" s="13" t="e">
        <f ca="1">IF(CalcTable[[#This Row],[IrrFlag]]=FALSE,0,MAX(0,CalcTable[[#This Row],[VolRednWind]]*(FCAP*IRR_TARGET-CalcTable[[#This Row],[IWC]])))</f>
        <v>#NAME?</v>
      </c>
      <c r="AB1709" s="13" t="e">
        <f ca="1">CalcTable[[#This Row],[IWC]]+CalcTable[[#This Row],[Eff Precip]]+CalcTable[[#This Row],[IrrAmt]]-CalcTable[[#This Row],[AET]]</f>
        <v>#NAME?</v>
      </c>
      <c r="AC1709" s="13" t="e">
        <f ca="1">IF(CalcTable[[#This Row],[PWC]]&gt;FCAP,MIN(24*PERC,MIN(SAT,CalcTable[[#This Row],[PWC]])-FCAP),0)</f>
        <v>#NAME?</v>
      </c>
      <c r="AD1709" s="13" t="e">
        <f ca="1">IF(CalcTable[[#This Row],[PWC]]&gt;SAT,CalcTable[[#This Row],[PWC]]-SAT,0)</f>
        <v>#NAME?</v>
      </c>
      <c r="AE1709" s="13" t="e">
        <f ca="1">CalcTable[[#This Row],[PWC]]-CalcTable[[#This Row],[PercAmt]]-CalcTable[[#This Row],[Runoff]]</f>
        <v>#NAME?</v>
      </c>
      <c r="AF1709" s="13" t="e">
        <f ca="1">CalcTable[[#This Row],[IrrAmt]]/1000*CUR_IRR_AREA*10000/IRR_EFF</f>
        <v>#NAME?</v>
      </c>
      <c r="AG1709" s="147"/>
      <c r="AH1709" s="13"/>
      <c r="AI1709" s="50">
        <v>0</v>
      </c>
      <c r="AJ1709" s="50">
        <v>0</v>
      </c>
      <c r="AK1709" s="50">
        <v>0</v>
      </c>
      <c r="AL1709" s="50">
        <v>4.3416740885866787</v>
      </c>
      <c r="AM1709" s="50"/>
      <c r="AN1709" s="50"/>
      <c r="AO1709" s="50"/>
      <c r="AP1709" s="50"/>
      <c r="AQ1709" s="50"/>
      <c r="AR1709" s="50"/>
      <c r="AS1709" s="50"/>
      <c r="AT1709" s="50"/>
      <c r="AU1709" s="50"/>
      <c r="AV1709" s="50"/>
      <c r="AW1709" s="50"/>
      <c r="AX1709" s="50">
        <f t="shared" si="547"/>
        <v>4.3416740885866787</v>
      </c>
      <c r="AY1709" s="50"/>
      <c r="AZ1709" s="50">
        <f t="shared" si="537"/>
        <v>127.35577326520925</v>
      </c>
      <c r="BA1709" s="50">
        <f t="shared" si="538"/>
        <v>196.08746042421109</v>
      </c>
      <c r="BB1709" s="50">
        <f t="shared" si="539"/>
        <v>202.15202105588773</v>
      </c>
      <c r="BC1709" s="17">
        <f t="shared" si="540"/>
        <v>19715</v>
      </c>
      <c r="BD1709" s="50">
        <f t="shared" si="541"/>
        <v>4.3416740885866787</v>
      </c>
      <c r="BE1709" s="50">
        <f t="shared" si="542"/>
        <v>127.35577326520925</v>
      </c>
      <c r="BF1709" s="50">
        <f t="shared" si="548"/>
        <v>208.31350227567424</v>
      </c>
      <c r="BG1709" s="50"/>
      <c r="BH1709" s="17">
        <f t="shared" si="543"/>
        <v>0</v>
      </c>
      <c r="BI1709" s="17">
        <f t="shared" si="551"/>
        <v>1709</v>
      </c>
      <c r="BJ1709" s="17">
        <f t="shared" si="549"/>
        <v>1709</v>
      </c>
      <c r="BK1709" s="150">
        <f t="shared" si="550"/>
        <v>26060</v>
      </c>
      <c r="BL1709" s="50" t="e">
        <f t="shared" ca="1" si="544"/>
        <v>#NAME?</v>
      </c>
      <c r="BM1709" s="50" t="e">
        <f t="shared" ca="1" si="545"/>
        <v>#NAME?</v>
      </c>
      <c r="BN1709" s="50" t="e">
        <f t="shared" ca="1" si="546"/>
        <v>#NAME?</v>
      </c>
    </row>
    <row r="1710" spans="1:66" x14ac:dyDescent="0.35">
      <c r="A1710" s="48">
        <v>26061</v>
      </c>
      <c r="B1710" s="17">
        <v>1971</v>
      </c>
      <c r="C1710" s="17">
        <v>5</v>
      </c>
      <c r="D1710" s="17">
        <v>128</v>
      </c>
      <c r="E1710" s="17">
        <v>8</v>
      </c>
      <c r="F1710" s="17">
        <v>7</v>
      </c>
      <c r="G1710" s="50">
        <v>7.8</v>
      </c>
      <c r="H1710" s="32">
        <v>5.8059682687787184</v>
      </c>
      <c r="I1710" s="50">
        <v>9.6666666666666661</v>
      </c>
      <c r="J1710" s="13">
        <v>0</v>
      </c>
      <c r="K1710" s="13">
        <f t="shared" si="532"/>
        <v>0</v>
      </c>
      <c r="L1710" s="13">
        <f t="shared" si="533"/>
        <v>0</v>
      </c>
      <c r="M1710" s="13" t="e">
        <f ca="1">CalcTable[[#This Row],[IWC]]-AE1709</f>
        <v>#NAME?</v>
      </c>
      <c r="N1710" s="13" t="e">
        <f ca="1">IF(CalcTable[[#This Row],[Day of Year]]&lt;123,FCAP,AE1709)</f>
        <v>#NAME?</v>
      </c>
      <c r="O1710" s="17" t="e">
        <f ca="1">IF(IRR_DRIP,5,COUNTIF('IDET Wind Values'!C1694:G1694,"&lt;="&amp;IRR_MAXWIND))</f>
        <v>#NAME?</v>
      </c>
      <c r="P1710" s="13" t="e">
        <f ca="1">CalcTable[[#This Row],[ET_o]]*KL</f>
        <v>#NAME?</v>
      </c>
      <c r="Q1710" s="13" t="e">
        <f ca="1">IF(WILTPT&lt;=0,1,MAX(0,MIN(1,(CalcTable[[#This Row],[IWC]]-WILTPT)/(MAD-WILTPT))))</f>
        <v>#NAME?</v>
      </c>
      <c r="R1710" s="13" t="e">
        <f ca="1">CalcTable[[#This Row],[ETMult]]*CalcTable[[#This Row],[ETb]]</f>
        <v>#NAME?</v>
      </c>
      <c r="S1710" s="13" t="b">
        <f>INDEX(IRR_LIST,CalcTable[[#This Row],[Day of Week]]+1)</f>
        <v>0</v>
      </c>
      <c r="T1710" s="13">
        <f t="shared" ca="1" si="534"/>
        <v>0</v>
      </c>
      <c r="U1710" s="13" t="b">
        <f ca="1">IF(CalcTable[[#This Row],[IrrPrecip]]&gt;=IC_MM,FALSE,TRUE)</f>
        <v>1</v>
      </c>
      <c r="V1710" s="13" t="b">
        <f t="shared" si="535"/>
        <v>1</v>
      </c>
      <c r="W1710" s="13" t="e">
        <f ca="1">IF(AND(IRR_DRIP=FALSE,CalcTable[[#This Row],[IrrHours]]&lt;=0),FALSE,TRUE)</f>
        <v>#NAME?</v>
      </c>
      <c r="X1710" s="13" t="e">
        <f ca="1">AND(CalcTable[[#This Row],[IrrDay]],CalcTable[[#This Row],[IrrRain]],CalcTable[[#This Row],[IrrWarm]],CalcTable[[#This Row],[IrrWindy]])</f>
        <v>#NAME?</v>
      </c>
      <c r="Y1710" s="13" t="e">
        <f t="shared" ca="1" si="536"/>
        <v>#NAME?</v>
      </c>
      <c r="Z1710" s="13" t="e">
        <f ca="1">CalcTable[[#This Row],[IrrHours]]/5</f>
        <v>#NAME?</v>
      </c>
      <c r="AA1710" s="13" t="e">
        <f ca="1">IF(CalcTable[[#This Row],[IrrFlag]]=FALSE,0,MAX(0,CalcTable[[#This Row],[VolRednWind]]*(FCAP*IRR_TARGET-CalcTable[[#This Row],[IWC]])))</f>
        <v>#NAME?</v>
      </c>
      <c r="AB1710" s="13" t="e">
        <f ca="1">CalcTable[[#This Row],[IWC]]+CalcTable[[#This Row],[Eff Precip]]+CalcTable[[#This Row],[IrrAmt]]-CalcTable[[#This Row],[AET]]</f>
        <v>#NAME?</v>
      </c>
      <c r="AC1710" s="13" t="e">
        <f ca="1">IF(CalcTable[[#This Row],[PWC]]&gt;FCAP,MIN(24*PERC,MIN(SAT,CalcTable[[#This Row],[PWC]])-FCAP),0)</f>
        <v>#NAME?</v>
      </c>
      <c r="AD1710" s="13" t="e">
        <f ca="1">IF(CalcTable[[#This Row],[PWC]]&gt;SAT,CalcTable[[#This Row],[PWC]]-SAT,0)</f>
        <v>#NAME?</v>
      </c>
      <c r="AE1710" s="13" t="e">
        <f ca="1">CalcTable[[#This Row],[PWC]]-CalcTable[[#This Row],[PercAmt]]-CalcTable[[#This Row],[Runoff]]</f>
        <v>#NAME?</v>
      </c>
      <c r="AF1710" s="13" t="e">
        <f ca="1">CalcTable[[#This Row],[IrrAmt]]/1000*CUR_IRR_AREA*10000/IRR_EFF</f>
        <v>#NAME?</v>
      </c>
      <c r="AG1710" s="147"/>
      <c r="AH1710" s="13"/>
      <c r="AI1710" s="50">
        <v>0</v>
      </c>
      <c r="AJ1710" s="50">
        <v>0</v>
      </c>
      <c r="AK1710" s="50">
        <v>0</v>
      </c>
      <c r="AL1710" s="50">
        <v>0</v>
      </c>
      <c r="AM1710" s="50"/>
      <c r="AN1710" s="50"/>
      <c r="AO1710" s="50"/>
      <c r="AP1710" s="50"/>
      <c r="AQ1710" s="50"/>
      <c r="AR1710" s="50"/>
      <c r="AS1710" s="50"/>
      <c r="AT1710" s="50"/>
      <c r="AU1710" s="50"/>
      <c r="AV1710" s="50"/>
      <c r="AW1710" s="50"/>
      <c r="AX1710" s="50">
        <f t="shared" si="547"/>
        <v>0</v>
      </c>
      <c r="AY1710" s="50"/>
      <c r="AZ1710" s="50">
        <f t="shared" si="537"/>
        <v>0</v>
      </c>
      <c r="BA1710" s="50">
        <f t="shared" si="538"/>
        <v>0</v>
      </c>
      <c r="BB1710" s="50">
        <f t="shared" si="539"/>
        <v>0</v>
      </c>
      <c r="BC1710" s="17">
        <f t="shared" si="540"/>
        <v>19715</v>
      </c>
      <c r="BD1710" s="50">
        <f t="shared" si="541"/>
        <v>0</v>
      </c>
      <c r="BE1710" s="50">
        <f t="shared" si="542"/>
        <v>0</v>
      </c>
      <c r="BF1710" s="50">
        <f t="shared" si="548"/>
        <v>0</v>
      </c>
      <c r="BG1710" s="50"/>
      <c r="BH1710" s="17">
        <f t="shared" si="543"/>
        <v>0</v>
      </c>
      <c r="BI1710" s="17">
        <f t="shared" si="551"/>
        <v>1710</v>
      </c>
      <c r="BJ1710" s="17">
        <f t="shared" si="549"/>
        <v>1710</v>
      </c>
      <c r="BK1710" s="150">
        <f t="shared" si="550"/>
        <v>26061</v>
      </c>
      <c r="BL1710" s="50" t="e">
        <f t="shared" ca="1" si="544"/>
        <v>#NAME?</v>
      </c>
      <c r="BM1710" s="50" t="e">
        <f t="shared" ca="1" si="545"/>
        <v>#NAME?</v>
      </c>
      <c r="BN1710" s="50" t="e">
        <f t="shared" ca="1" si="546"/>
        <v>#NAME?</v>
      </c>
    </row>
    <row r="1711" spans="1:66" x14ac:dyDescent="0.35">
      <c r="A1711" s="48">
        <v>26062</v>
      </c>
      <c r="B1711" s="17">
        <v>1971</v>
      </c>
      <c r="C1711" s="17">
        <v>5</v>
      </c>
      <c r="D1711" s="17">
        <v>129</v>
      </c>
      <c r="E1711" s="17">
        <v>9</v>
      </c>
      <c r="F1711" s="17">
        <v>1</v>
      </c>
      <c r="G1711" s="50">
        <v>3.3</v>
      </c>
      <c r="H1711" s="32">
        <v>4.7648819811554661</v>
      </c>
      <c r="I1711" s="50">
        <v>19.166666666666668</v>
      </c>
      <c r="J1711" s="13">
        <v>0</v>
      </c>
      <c r="K1711" s="13">
        <f t="shared" si="532"/>
        <v>0</v>
      </c>
      <c r="L1711" s="13">
        <f t="shared" si="533"/>
        <v>0</v>
      </c>
      <c r="M1711" s="13" t="e">
        <f ca="1">CalcTable[[#This Row],[IWC]]-AE1710</f>
        <v>#NAME?</v>
      </c>
      <c r="N1711" s="13" t="e">
        <f ca="1">IF(CalcTable[[#This Row],[Day of Year]]&lt;123,FCAP,AE1710)</f>
        <v>#NAME?</v>
      </c>
      <c r="O1711" s="17" t="e">
        <f ca="1">IF(IRR_DRIP,5,COUNTIF('IDET Wind Values'!C1695:G1695,"&lt;="&amp;IRR_MAXWIND))</f>
        <v>#NAME?</v>
      </c>
      <c r="P1711" s="13" t="e">
        <f ca="1">CalcTable[[#This Row],[ET_o]]*KL</f>
        <v>#NAME?</v>
      </c>
      <c r="Q1711" s="13" t="e">
        <f ca="1">IF(WILTPT&lt;=0,1,MAX(0,MIN(1,(CalcTable[[#This Row],[IWC]]-WILTPT)/(MAD-WILTPT))))</f>
        <v>#NAME?</v>
      </c>
      <c r="R1711" s="13" t="e">
        <f ca="1">CalcTable[[#This Row],[ETMult]]*CalcTable[[#This Row],[ETb]]</f>
        <v>#NAME?</v>
      </c>
      <c r="S1711" s="13" t="b">
        <f>INDEX(IRR_LIST,CalcTable[[#This Row],[Day of Week]]+1)</f>
        <v>1</v>
      </c>
      <c r="T1711" s="13">
        <f t="shared" ca="1" si="534"/>
        <v>0</v>
      </c>
      <c r="U1711" s="13" t="b">
        <f ca="1">IF(CalcTable[[#This Row],[IrrPrecip]]&gt;=IC_MM,FALSE,TRUE)</f>
        <v>1</v>
      </c>
      <c r="V1711" s="13" t="b">
        <f t="shared" si="535"/>
        <v>0</v>
      </c>
      <c r="W1711" s="13" t="e">
        <f ca="1">IF(AND(IRR_DRIP=FALSE,CalcTable[[#This Row],[IrrHours]]&lt;=0),FALSE,TRUE)</f>
        <v>#NAME?</v>
      </c>
      <c r="X1711" s="13" t="e">
        <f ca="1">AND(CalcTable[[#This Row],[IrrDay]],CalcTable[[#This Row],[IrrRain]],CalcTable[[#This Row],[IrrWarm]],CalcTable[[#This Row],[IrrWindy]])</f>
        <v>#NAME?</v>
      </c>
      <c r="Y1711" s="13" t="e">
        <f t="shared" ca="1" si="536"/>
        <v>#NAME?</v>
      </c>
      <c r="Z1711" s="13" t="e">
        <f ca="1">CalcTable[[#This Row],[IrrHours]]/5</f>
        <v>#NAME?</v>
      </c>
      <c r="AA1711" s="13" t="e">
        <f ca="1">IF(CalcTable[[#This Row],[IrrFlag]]=FALSE,0,MAX(0,CalcTable[[#This Row],[VolRednWind]]*(FCAP*IRR_TARGET-CalcTable[[#This Row],[IWC]])))</f>
        <v>#NAME?</v>
      </c>
      <c r="AB1711" s="13" t="e">
        <f ca="1">CalcTable[[#This Row],[IWC]]+CalcTable[[#This Row],[Eff Precip]]+CalcTable[[#This Row],[IrrAmt]]-CalcTable[[#This Row],[AET]]</f>
        <v>#NAME?</v>
      </c>
      <c r="AC1711" s="13" t="e">
        <f ca="1">IF(CalcTable[[#This Row],[PWC]]&gt;FCAP,MIN(24*PERC,MIN(SAT,CalcTable[[#This Row],[PWC]])-FCAP),0)</f>
        <v>#NAME?</v>
      </c>
      <c r="AD1711" s="13" t="e">
        <f ca="1">IF(CalcTable[[#This Row],[PWC]]&gt;SAT,CalcTable[[#This Row],[PWC]]-SAT,0)</f>
        <v>#NAME?</v>
      </c>
      <c r="AE1711" s="13" t="e">
        <f ca="1">CalcTable[[#This Row],[PWC]]-CalcTable[[#This Row],[PercAmt]]-CalcTable[[#This Row],[Runoff]]</f>
        <v>#NAME?</v>
      </c>
      <c r="AF1711" s="13" t="e">
        <f ca="1">CalcTable[[#This Row],[IrrAmt]]/1000*CUR_IRR_AREA*10000/IRR_EFF</f>
        <v>#NAME?</v>
      </c>
      <c r="AG1711" s="147"/>
      <c r="AH1711" s="13"/>
      <c r="AI1711" s="50">
        <v>0</v>
      </c>
      <c r="AJ1711" s="50">
        <v>0</v>
      </c>
      <c r="AK1711" s="50">
        <v>0</v>
      </c>
      <c r="AL1711" s="50">
        <v>0</v>
      </c>
      <c r="AM1711" s="50"/>
      <c r="AN1711" s="50"/>
      <c r="AO1711" s="50"/>
      <c r="AP1711" s="50"/>
      <c r="AQ1711" s="50"/>
      <c r="AR1711" s="50"/>
      <c r="AS1711" s="50"/>
      <c r="AT1711" s="50"/>
      <c r="AU1711" s="50"/>
      <c r="AV1711" s="50"/>
      <c r="AW1711" s="50"/>
      <c r="AX1711" s="50">
        <f t="shared" si="547"/>
        <v>0</v>
      </c>
      <c r="AY1711" s="50"/>
      <c r="AZ1711" s="50">
        <f t="shared" si="537"/>
        <v>0</v>
      </c>
      <c r="BA1711" s="50">
        <f t="shared" si="538"/>
        <v>0</v>
      </c>
      <c r="BB1711" s="50">
        <f t="shared" si="539"/>
        <v>0</v>
      </c>
      <c r="BC1711" s="17">
        <f t="shared" si="540"/>
        <v>19715</v>
      </c>
      <c r="BD1711" s="50">
        <f t="shared" si="541"/>
        <v>0</v>
      </c>
      <c r="BE1711" s="50">
        <f t="shared" si="542"/>
        <v>0</v>
      </c>
      <c r="BF1711" s="50">
        <f t="shared" si="548"/>
        <v>0</v>
      </c>
      <c r="BG1711" s="50"/>
      <c r="BH1711" s="17">
        <f t="shared" si="543"/>
        <v>0</v>
      </c>
      <c r="BI1711" s="17">
        <f t="shared" si="551"/>
        <v>1711</v>
      </c>
      <c r="BJ1711" s="17">
        <f t="shared" si="549"/>
        <v>1711</v>
      </c>
      <c r="BK1711" s="150">
        <f t="shared" si="550"/>
        <v>26062</v>
      </c>
      <c r="BL1711" s="50" t="e">
        <f t="shared" ca="1" si="544"/>
        <v>#NAME?</v>
      </c>
      <c r="BM1711" s="50" t="e">
        <f t="shared" ca="1" si="545"/>
        <v>#NAME?</v>
      </c>
      <c r="BN1711" s="50" t="e">
        <f t="shared" ca="1" si="546"/>
        <v>#NAME?</v>
      </c>
    </row>
    <row r="1712" spans="1:66" x14ac:dyDescent="0.35">
      <c r="A1712" s="48">
        <v>26063</v>
      </c>
      <c r="B1712" s="17">
        <v>1971</v>
      </c>
      <c r="C1712" s="17">
        <v>5</v>
      </c>
      <c r="D1712" s="17">
        <v>130</v>
      </c>
      <c r="E1712" s="17">
        <v>10</v>
      </c>
      <c r="F1712" s="17">
        <v>2</v>
      </c>
      <c r="G1712" s="50">
        <v>0</v>
      </c>
      <c r="H1712" s="32">
        <v>4.7498503638830201</v>
      </c>
      <c r="I1712" s="50">
        <v>6.333333333333333</v>
      </c>
      <c r="J1712" s="13">
        <v>0</v>
      </c>
      <c r="K1712" s="13">
        <f t="shared" si="532"/>
        <v>0</v>
      </c>
      <c r="L1712" s="13">
        <f t="shared" si="533"/>
        <v>0</v>
      </c>
      <c r="M1712" s="13" t="e">
        <f ca="1">CalcTable[[#This Row],[IWC]]-AE1711</f>
        <v>#NAME?</v>
      </c>
      <c r="N1712" s="13" t="e">
        <f ca="1">IF(CalcTable[[#This Row],[Day of Year]]&lt;123,FCAP,AE1711)</f>
        <v>#NAME?</v>
      </c>
      <c r="O1712" s="17" t="e">
        <f ca="1">IF(IRR_DRIP,5,COUNTIF('IDET Wind Values'!C1696:G1696,"&lt;="&amp;IRR_MAXWIND))</f>
        <v>#NAME?</v>
      </c>
      <c r="P1712" s="13" t="e">
        <f ca="1">CalcTable[[#This Row],[ET_o]]*KL</f>
        <v>#NAME?</v>
      </c>
      <c r="Q1712" s="13" t="e">
        <f ca="1">IF(WILTPT&lt;=0,1,MAX(0,MIN(1,(CalcTable[[#This Row],[IWC]]-WILTPT)/(MAD-WILTPT))))</f>
        <v>#NAME?</v>
      </c>
      <c r="R1712" s="13" t="e">
        <f ca="1">CalcTable[[#This Row],[ETMult]]*CalcTable[[#This Row],[ETb]]</f>
        <v>#NAME?</v>
      </c>
      <c r="S1712" s="13" t="b">
        <f>INDEX(IRR_LIST,CalcTable[[#This Row],[Day of Week]]+1)</f>
        <v>0</v>
      </c>
      <c r="T1712" s="13">
        <f t="shared" ca="1" si="534"/>
        <v>0</v>
      </c>
      <c r="U1712" s="13" t="b">
        <f ca="1">IF(CalcTable[[#This Row],[IrrPrecip]]&gt;=IC_MM,FALSE,TRUE)</f>
        <v>1</v>
      </c>
      <c r="V1712" s="13" t="b">
        <f t="shared" si="535"/>
        <v>1</v>
      </c>
      <c r="W1712" s="13" t="e">
        <f ca="1">IF(AND(IRR_DRIP=FALSE,CalcTable[[#This Row],[IrrHours]]&lt;=0),FALSE,TRUE)</f>
        <v>#NAME?</v>
      </c>
      <c r="X1712" s="13" t="e">
        <f ca="1">AND(CalcTable[[#This Row],[IrrDay]],CalcTable[[#This Row],[IrrRain]],CalcTable[[#This Row],[IrrWarm]],CalcTable[[#This Row],[IrrWindy]])</f>
        <v>#NAME?</v>
      </c>
      <c r="Y1712" s="13" t="e">
        <f t="shared" ca="1" si="536"/>
        <v>#NAME?</v>
      </c>
      <c r="Z1712" s="13" t="e">
        <f ca="1">CalcTable[[#This Row],[IrrHours]]/5</f>
        <v>#NAME?</v>
      </c>
      <c r="AA1712" s="13" t="e">
        <f ca="1">IF(CalcTable[[#This Row],[IrrFlag]]=FALSE,0,MAX(0,CalcTable[[#This Row],[VolRednWind]]*(FCAP*IRR_TARGET-CalcTable[[#This Row],[IWC]])))</f>
        <v>#NAME?</v>
      </c>
      <c r="AB1712" s="13" t="e">
        <f ca="1">CalcTable[[#This Row],[IWC]]+CalcTable[[#This Row],[Eff Precip]]+CalcTable[[#This Row],[IrrAmt]]-CalcTable[[#This Row],[AET]]</f>
        <v>#NAME?</v>
      </c>
      <c r="AC1712" s="13" t="e">
        <f ca="1">IF(CalcTable[[#This Row],[PWC]]&gt;FCAP,MIN(24*PERC,MIN(SAT,CalcTable[[#This Row],[PWC]])-FCAP),0)</f>
        <v>#NAME?</v>
      </c>
      <c r="AD1712" s="13" t="e">
        <f ca="1">IF(CalcTable[[#This Row],[PWC]]&gt;SAT,CalcTable[[#This Row],[PWC]]-SAT,0)</f>
        <v>#NAME?</v>
      </c>
      <c r="AE1712" s="13" t="e">
        <f ca="1">CalcTable[[#This Row],[PWC]]-CalcTable[[#This Row],[PercAmt]]-CalcTable[[#This Row],[Runoff]]</f>
        <v>#NAME?</v>
      </c>
      <c r="AF1712" s="13" t="e">
        <f ca="1">CalcTable[[#This Row],[IrrAmt]]/1000*CUR_IRR_AREA*10000/IRR_EFF</f>
        <v>#NAME?</v>
      </c>
      <c r="AG1712" s="147"/>
      <c r="AH1712" s="13"/>
      <c r="AI1712" s="50">
        <v>0</v>
      </c>
      <c r="AJ1712" s="50">
        <v>0</v>
      </c>
      <c r="AK1712" s="50">
        <v>4.696257434790664</v>
      </c>
      <c r="AL1712" s="50">
        <v>9.0104759516870701</v>
      </c>
      <c r="AM1712" s="50"/>
      <c r="AN1712" s="50"/>
      <c r="AO1712" s="50"/>
      <c r="AP1712" s="50"/>
      <c r="AQ1712" s="50"/>
      <c r="AR1712" s="50"/>
      <c r="AS1712" s="50"/>
      <c r="AT1712" s="50"/>
      <c r="AU1712" s="50"/>
      <c r="AV1712" s="50"/>
      <c r="AW1712" s="50"/>
      <c r="AX1712" s="50">
        <f t="shared" si="547"/>
        <v>13.706733386477733</v>
      </c>
      <c r="AY1712" s="50"/>
      <c r="AZ1712" s="50">
        <f t="shared" si="537"/>
        <v>333.1857369597505</v>
      </c>
      <c r="BA1712" s="50">
        <f t="shared" si="538"/>
        <v>513.00026166818725</v>
      </c>
      <c r="BB1712" s="50">
        <f t="shared" si="539"/>
        <v>528.86624914246113</v>
      </c>
      <c r="BC1712" s="17">
        <f t="shared" si="540"/>
        <v>19715</v>
      </c>
      <c r="BD1712" s="50">
        <f t="shared" si="541"/>
        <v>13.706733386477733</v>
      </c>
      <c r="BE1712" s="50">
        <f t="shared" si="542"/>
        <v>333.1857369597505</v>
      </c>
      <c r="BF1712" s="50">
        <f t="shared" si="548"/>
        <v>544.98579840469347</v>
      </c>
      <c r="BG1712" s="50"/>
      <c r="BH1712" s="17">
        <f t="shared" si="543"/>
        <v>0</v>
      </c>
      <c r="BI1712" s="17">
        <f t="shared" si="551"/>
        <v>1712</v>
      </c>
      <c r="BJ1712" s="17">
        <f t="shared" si="549"/>
        <v>1712</v>
      </c>
      <c r="BK1712" s="150">
        <f t="shared" si="550"/>
        <v>26063</v>
      </c>
      <c r="BL1712" s="50" t="e">
        <f t="shared" ca="1" si="544"/>
        <v>#NAME?</v>
      </c>
      <c r="BM1712" s="50" t="e">
        <f t="shared" ca="1" si="545"/>
        <v>#NAME?</v>
      </c>
      <c r="BN1712" s="50" t="e">
        <f t="shared" ca="1" si="546"/>
        <v>#NAME?</v>
      </c>
    </row>
    <row r="1713" spans="1:66" x14ac:dyDescent="0.35">
      <c r="A1713" s="48">
        <v>26064</v>
      </c>
      <c r="B1713" s="17">
        <v>1971</v>
      </c>
      <c r="C1713" s="17">
        <v>5</v>
      </c>
      <c r="D1713" s="17">
        <v>131</v>
      </c>
      <c r="E1713" s="17">
        <v>11</v>
      </c>
      <c r="F1713" s="17">
        <v>3</v>
      </c>
      <c r="G1713" s="50">
        <v>3.9</v>
      </c>
      <c r="H1713" s="32">
        <v>5.6675261015983409</v>
      </c>
      <c r="I1713" s="50">
        <v>7</v>
      </c>
      <c r="J1713" s="13">
        <v>0</v>
      </c>
      <c r="K1713" s="13">
        <f t="shared" si="532"/>
        <v>0</v>
      </c>
      <c r="L1713" s="13">
        <f t="shared" si="533"/>
        <v>0</v>
      </c>
      <c r="M1713" s="13" t="e">
        <f ca="1">CalcTable[[#This Row],[IWC]]-AE1712</f>
        <v>#NAME?</v>
      </c>
      <c r="N1713" s="13" t="e">
        <f ca="1">IF(CalcTable[[#This Row],[Day of Year]]&lt;123,FCAP,AE1712)</f>
        <v>#NAME?</v>
      </c>
      <c r="O1713" s="17" t="e">
        <f ca="1">IF(IRR_DRIP,5,COUNTIF('IDET Wind Values'!C1697:G1697,"&lt;="&amp;IRR_MAXWIND))</f>
        <v>#NAME?</v>
      </c>
      <c r="P1713" s="13" t="e">
        <f ca="1">CalcTable[[#This Row],[ET_o]]*KL</f>
        <v>#NAME?</v>
      </c>
      <c r="Q1713" s="13" t="e">
        <f ca="1">IF(WILTPT&lt;=0,1,MAX(0,MIN(1,(CalcTable[[#This Row],[IWC]]-WILTPT)/(MAD-WILTPT))))</f>
        <v>#NAME?</v>
      </c>
      <c r="R1713" s="13" t="e">
        <f ca="1">CalcTable[[#This Row],[ETMult]]*CalcTable[[#This Row],[ETb]]</f>
        <v>#NAME?</v>
      </c>
      <c r="S1713" s="13" t="b">
        <f>INDEX(IRR_LIST,CalcTable[[#This Row],[Day of Week]]+1)</f>
        <v>1</v>
      </c>
      <c r="T1713" s="13">
        <f t="shared" ca="1" si="534"/>
        <v>0</v>
      </c>
      <c r="U1713" s="13" t="b">
        <f ca="1">IF(CalcTable[[#This Row],[IrrPrecip]]&gt;=IC_MM,FALSE,TRUE)</f>
        <v>1</v>
      </c>
      <c r="V1713" s="13" t="b">
        <f t="shared" si="535"/>
        <v>1</v>
      </c>
      <c r="W1713" s="13" t="e">
        <f ca="1">IF(AND(IRR_DRIP=FALSE,CalcTable[[#This Row],[IrrHours]]&lt;=0),FALSE,TRUE)</f>
        <v>#NAME?</v>
      </c>
      <c r="X1713" s="13" t="e">
        <f ca="1">AND(CalcTable[[#This Row],[IrrDay]],CalcTable[[#This Row],[IrrRain]],CalcTable[[#This Row],[IrrWarm]],CalcTable[[#This Row],[IrrWindy]])</f>
        <v>#NAME?</v>
      </c>
      <c r="Y1713" s="13" t="e">
        <f t="shared" ca="1" si="536"/>
        <v>#NAME?</v>
      </c>
      <c r="Z1713" s="13" t="e">
        <f ca="1">CalcTable[[#This Row],[IrrHours]]/5</f>
        <v>#NAME?</v>
      </c>
      <c r="AA1713" s="13" t="e">
        <f ca="1">IF(CalcTable[[#This Row],[IrrFlag]]=FALSE,0,MAX(0,CalcTable[[#This Row],[VolRednWind]]*(FCAP*IRR_TARGET-CalcTable[[#This Row],[IWC]])))</f>
        <v>#NAME?</v>
      </c>
      <c r="AB1713" s="13" t="e">
        <f ca="1">CalcTable[[#This Row],[IWC]]+CalcTable[[#This Row],[Eff Precip]]+CalcTable[[#This Row],[IrrAmt]]-CalcTable[[#This Row],[AET]]</f>
        <v>#NAME?</v>
      </c>
      <c r="AC1713" s="13" t="e">
        <f ca="1">IF(CalcTable[[#This Row],[PWC]]&gt;FCAP,MIN(24*PERC,MIN(SAT,CalcTable[[#This Row],[PWC]])-FCAP),0)</f>
        <v>#NAME?</v>
      </c>
      <c r="AD1713" s="13" t="e">
        <f ca="1">IF(CalcTable[[#This Row],[PWC]]&gt;SAT,CalcTable[[#This Row],[PWC]]-SAT,0)</f>
        <v>#NAME?</v>
      </c>
      <c r="AE1713" s="13" t="e">
        <f ca="1">CalcTable[[#This Row],[PWC]]-CalcTable[[#This Row],[PercAmt]]-CalcTable[[#This Row],[Runoff]]</f>
        <v>#NAME?</v>
      </c>
      <c r="AF1713" s="13" t="e">
        <f ca="1">CalcTable[[#This Row],[IrrAmt]]/1000*CUR_IRR_AREA*10000/IRR_EFF</f>
        <v>#NAME?</v>
      </c>
      <c r="AG1713" s="147"/>
      <c r="AH1713" s="13"/>
      <c r="AI1713" s="50">
        <v>10.29289175883881</v>
      </c>
      <c r="AJ1713" s="50">
        <v>18.406137484540302</v>
      </c>
      <c r="AK1713" s="50">
        <v>0</v>
      </c>
      <c r="AL1713" s="50">
        <v>0</v>
      </c>
      <c r="AM1713" s="50"/>
      <c r="AN1713" s="50"/>
      <c r="AO1713" s="50"/>
      <c r="AP1713" s="50"/>
      <c r="AQ1713" s="50"/>
      <c r="AR1713" s="50"/>
      <c r="AS1713" s="50"/>
      <c r="AT1713" s="50"/>
      <c r="AU1713" s="50"/>
      <c r="AV1713" s="50"/>
      <c r="AW1713" s="50"/>
      <c r="AX1713" s="50">
        <f t="shared" si="547"/>
        <v>28.699029243379112</v>
      </c>
      <c r="AY1713" s="50"/>
      <c r="AZ1713" s="50">
        <f t="shared" si="537"/>
        <v>690.87577867615141</v>
      </c>
      <c r="BA1713" s="50">
        <f t="shared" si="538"/>
        <v>1123.0605126615549</v>
      </c>
      <c r="BB1713" s="50">
        <f t="shared" si="539"/>
        <v>1162.5517080589927</v>
      </c>
      <c r="BC1713" s="17">
        <f t="shared" si="540"/>
        <v>19715</v>
      </c>
      <c r="BD1713" s="50">
        <f t="shared" si="541"/>
        <v>28.699029243379112</v>
      </c>
      <c r="BE1713" s="50">
        <f t="shared" si="542"/>
        <v>690.87577867615141</v>
      </c>
      <c r="BF1713" s="50">
        <f t="shared" si="548"/>
        <v>1130.0528386236736</v>
      </c>
      <c r="BG1713" s="50"/>
      <c r="BH1713" s="17">
        <f t="shared" si="543"/>
        <v>0</v>
      </c>
      <c r="BI1713" s="17">
        <f t="shared" si="551"/>
        <v>1713</v>
      </c>
      <c r="BJ1713" s="17">
        <f t="shared" si="549"/>
        <v>1713</v>
      </c>
      <c r="BK1713" s="150">
        <f t="shared" si="550"/>
        <v>26064</v>
      </c>
      <c r="BL1713" s="50" t="e">
        <f t="shared" ca="1" si="544"/>
        <v>#NAME?</v>
      </c>
      <c r="BM1713" s="50" t="e">
        <f t="shared" ca="1" si="545"/>
        <v>#NAME?</v>
      </c>
      <c r="BN1713" s="50" t="e">
        <f t="shared" ca="1" si="546"/>
        <v>#NAME?</v>
      </c>
    </row>
    <row r="1714" spans="1:66" x14ac:dyDescent="0.35">
      <c r="A1714" s="48">
        <v>26065</v>
      </c>
      <c r="B1714" s="17">
        <v>1971</v>
      </c>
      <c r="C1714" s="17">
        <v>5</v>
      </c>
      <c r="D1714" s="17">
        <v>132</v>
      </c>
      <c r="E1714" s="17">
        <v>12</v>
      </c>
      <c r="F1714" s="17">
        <v>4</v>
      </c>
      <c r="G1714" s="50">
        <v>4.4000000000000004</v>
      </c>
      <c r="H1714" s="32">
        <v>5.8244249040890912</v>
      </c>
      <c r="I1714" s="50">
        <v>5.166666666666667</v>
      </c>
      <c r="J1714" s="13">
        <v>0</v>
      </c>
      <c r="K1714" s="13">
        <f t="shared" si="532"/>
        <v>0</v>
      </c>
      <c r="L1714" s="13">
        <f t="shared" si="533"/>
        <v>0</v>
      </c>
      <c r="M1714" s="13" t="e">
        <f ca="1">CalcTable[[#This Row],[IWC]]-AE1713</f>
        <v>#NAME?</v>
      </c>
      <c r="N1714" s="13" t="e">
        <f ca="1">IF(CalcTable[[#This Row],[Day of Year]]&lt;123,FCAP,AE1713)</f>
        <v>#NAME?</v>
      </c>
      <c r="O1714" s="17" t="e">
        <f ca="1">IF(IRR_DRIP,5,COUNTIF('IDET Wind Values'!C1698:G1698,"&lt;="&amp;IRR_MAXWIND))</f>
        <v>#NAME?</v>
      </c>
      <c r="P1714" s="13" t="e">
        <f ca="1">CalcTable[[#This Row],[ET_o]]*KL</f>
        <v>#NAME?</v>
      </c>
      <c r="Q1714" s="13" t="e">
        <f ca="1">IF(WILTPT&lt;=0,1,MAX(0,MIN(1,(CalcTable[[#This Row],[IWC]]-WILTPT)/(MAD-WILTPT))))</f>
        <v>#NAME?</v>
      </c>
      <c r="R1714" s="13" t="e">
        <f ca="1">CalcTable[[#This Row],[ETMult]]*CalcTable[[#This Row],[ETb]]</f>
        <v>#NAME?</v>
      </c>
      <c r="S1714" s="13" t="b">
        <f>INDEX(IRR_LIST,CalcTable[[#This Row],[Day of Week]]+1)</f>
        <v>0</v>
      </c>
      <c r="T1714" s="13">
        <f t="shared" ca="1" si="534"/>
        <v>0</v>
      </c>
      <c r="U1714" s="13" t="b">
        <f ca="1">IF(CalcTable[[#This Row],[IrrPrecip]]&gt;=IC_MM,FALSE,TRUE)</f>
        <v>1</v>
      </c>
      <c r="V1714" s="13" t="b">
        <f t="shared" si="535"/>
        <v>1</v>
      </c>
      <c r="W1714" s="13" t="e">
        <f ca="1">IF(AND(IRR_DRIP=FALSE,CalcTable[[#This Row],[IrrHours]]&lt;=0),FALSE,TRUE)</f>
        <v>#NAME?</v>
      </c>
      <c r="X1714" s="13" t="e">
        <f ca="1">AND(CalcTable[[#This Row],[IrrDay]],CalcTable[[#This Row],[IrrRain]],CalcTable[[#This Row],[IrrWarm]],CalcTable[[#This Row],[IrrWindy]])</f>
        <v>#NAME?</v>
      </c>
      <c r="Y1714" s="13" t="e">
        <f t="shared" ca="1" si="536"/>
        <v>#NAME?</v>
      </c>
      <c r="Z1714" s="13" t="e">
        <f ca="1">CalcTable[[#This Row],[IrrHours]]/5</f>
        <v>#NAME?</v>
      </c>
      <c r="AA1714" s="13" t="e">
        <f ca="1">IF(CalcTable[[#This Row],[IrrFlag]]=FALSE,0,MAX(0,CalcTable[[#This Row],[VolRednWind]]*(FCAP*IRR_TARGET-CalcTable[[#This Row],[IWC]])))</f>
        <v>#NAME?</v>
      </c>
      <c r="AB1714" s="13" t="e">
        <f ca="1">CalcTable[[#This Row],[IWC]]+CalcTable[[#This Row],[Eff Precip]]+CalcTable[[#This Row],[IrrAmt]]-CalcTable[[#This Row],[AET]]</f>
        <v>#NAME?</v>
      </c>
      <c r="AC1714" s="13" t="e">
        <f ca="1">IF(CalcTable[[#This Row],[PWC]]&gt;FCAP,MIN(24*PERC,MIN(SAT,CalcTable[[#This Row],[PWC]])-FCAP),0)</f>
        <v>#NAME?</v>
      </c>
      <c r="AD1714" s="13" t="e">
        <f ca="1">IF(CalcTable[[#This Row],[PWC]]&gt;SAT,CalcTable[[#This Row],[PWC]]-SAT,0)</f>
        <v>#NAME?</v>
      </c>
      <c r="AE1714" s="13" t="e">
        <f ca="1">CalcTable[[#This Row],[PWC]]-CalcTable[[#This Row],[PercAmt]]-CalcTable[[#This Row],[Runoff]]</f>
        <v>#NAME?</v>
      </c>
      <c r="AF1714" s="13" t="e">
        <f ca="1">CalcTable[[#This Row],[IrrAmt]]/1000*CUR_IRR_AREA*10000/IRR_EFF</f>
        <v>#NAME?</v>
      </c>
      <c r="AG1714" s="147"/>
      <c r="AH1714" s="13"/>
      <c r="AI1714" s="50">
        <v>0</v>
      </c>
      <c r="AJ1714" s="50">
        <v>0</v>
      </c>
      <c r="AK1714" s="50">
        <v>0</v>
      </c>
      <c r="AL1714" s="50">
        <v>5.3971393558790908</v>
      </c>
      <c r="AM1714" s="50"/>
      <c r="AN1714" s="50"/>
      <c r="AO1714" s="50"/>
      <c r="AP1714" s="50"/>
      <c r="AQ1714" s="50"/>
      <c r="AR1714" s="50"/>
      <c r="AS1714" s="50"/>
      <c r="AT1714" s="50"/>
      <c r="AU1714" s="50"/>
      <c r="AV1714" s="50"/>
      <c r="AW1714" s="50"/>
      <c r="AX1714" s="50">
        <f t="shared" si="547"/>
        <v>5.3971393558790908</v>
      </c>
      <c r="AY1714" s="50"/>
      <c r="AZ1714" s="50">
        <f t="shared" si="537"/>
        <v>158.31608777245333</v>
      </c>
      <c r="BA1714" s="50">
        <f t="shared" si="538"/>
        <v>243.75651609409482</v>
      </c>
      <c r="BB1714" s="50">
        <f t="shared" si="539"/>
        <v>251.2953774165926</v>
      </c>
      <c r="BC1714" s="17">
        <f t="shared" si="540"/>
        <v>19715</v>
      </c>
      <c r="BD1714" s="50">
        <f t="shared" si="541"/>
        <v>5.3971393558790908</v>
      </c>
      <c r="BE1714" s="50">
        <f t="shared" si="542"/>
        <v>158.31608777245333</v>
      </c>
      <c r="BF1714" s="50">
        <f t="shared" si="548"/>
        <v>258.95472081807873</v>
      </c>
      <c r="BG1714" s="50"/>
      <c r="BH1714" s="17">
        <f t="shared" si="543"/>
        <v>0</v>
      </c>
      <c r="BI1714" s="17">
        <f t="shared" si="551"/>
        <v>1714</v>
      </c>
      <c r="BJ1714" s="17">
        <f t="shared" si="549"/>
        <v>1714</v>
      </c>
      <c r="BK1714" s="150">
        <f t="shared" si="550"/>
        <v>26065</v>
      </c>
      <c r="BL1714" s="50" t="e">
        <f t="shared" ca="1" si="544"/>
        <v>#NAME?</v>
      </c>
      <c r="BM1714" s="50" t="e">
        <f t="shared" ca="1" si="545"/>
        <v>#NAME?</v>
      </c>
      <c r="BN1714" s="50" t="e">
        <f t="shared" ca="1" si="546"/>
        <v>#NAME?</v>
      </c>
    </row>
    <row r="1715" spans="1:66" x14ac:dyDescent="0.35">
      <c r="A1715" s="48">
        <v>26066</v>
      </c>
      <c r="B1715" s="17">
        <v>1971</v>
      </c>
      <c r="C1715" s="17">
        <v>5</v>
      </c>
      <c r="D1715" s="17">
        <v>133</v>
      </c>
      <c r="E1715" s="17">
        <v>13</v>
      </c>
      <c r="F1715" s="17">
        <v>5</v>
      </c>
      <c r="G1715" s="50">
        <v>8.3000000000000007</v>
      </c>
      <c r="H1715" s="32">
        <v>6.544754313710361</v>
      </c>
      <c r="I1715" s="50">
        <v>19.333333333333332</v>
      </c>
      <c r="J1715" s="13">
        <v>0</v>
      </c>
      <c r="K1715" s="13">
        <f t="shared" si="532"/>
        <v>0</v>
      </c>
      <c r="L1715" s="13">
        <f t="shared" si="533"/>
        <v>0</v>
      </c>
      <c r="M1715" s="13" t="e">
        <f ca="1">CalcTable[[#This Row],[IWC]]-AE1714</f>
        <v>#NAME?</v>
      </c>
      <c r="N1715" s="13" t="e">
        <f ca="1">IF(CalcTable[[#This Row],[Day of Year]]&lt;123,FCAP,AE1714)</f>
        <v>#NAME?</v>
      </c>
      <c r="O1715" s="17" t="e">
        <f ca="1">IF(IRR_DRIP,5,COUNTIF('IDET Wind Values'!C1699:G1699,"&lt;="&amp;IRR_MAXWIND))</f>
        <v>#NAME?</v>
      </c>
      <c r="P1715" s="13" t="e">
        <f ca="1">CalcTable[[#This Row],[ET_o]]*KL</f>
        <v>#NAME?</v>
      </c>
      <c r="Q1715" s="13" t="e">
        <f ca="1">IF(WILTPT&lt;=0,1,MAX(0,MIN(1,(CalcTable[[#This Row],[IWC]]-WILTPT)/(MAD-WILTPT))))</f>
        <v>#NAME?</v>
      </c>
      <c r="R1715" s="13" t="e">
        <f ca="1">CalcTable[[#This Row],[ETMult]]*CalcTable[[#This Row],[ETb]]</f>
        <v>#NAME?</v>
      </c>
      <c r="S1715" s="13" t="b">
        <f>INDEX(IRR_LIST,CalcTable[[#This Row],[Day of Week]]+1)</f>
        <v>1</v>
      </c>
      <c r="T1715" s="13">
        <f t="shared" ca="1" si="534"/>
        <v>0</v>
      </c>
      <c r="U1715" s="13" t="b">
        <f ca="1">IF(CalcTable[[#This Row],[IrrPrecip]]&gt;=IC_MM,FALSE,TRUE)</f>
        <v>1</v>
      </c>
      <c r="V1715" s="13" t="b">
        <f t="shared" si="535"/>
        <v>0</v>
      </c>
      <c r="W1715" s="13" t="e">
        <f ca="1">IF(AND(IRR_DRIP=FALSE,CalcTable[[#This Row],[IrrHours]]&lt;=0),FALSE,TRUE)</f>
        <v>#NAME?</v>
      </c>
      <c r="X1715" s="13" t="e">
        <f ca="1">AND(CalcTable[[#This Row],[IrrDay]],CalcTable[[#This Row],[IrrRain]],CalcTable[[#This Row],[IrrWarm]],CalcTable[[#This Row],[IrrWindy]])</f>
        <v>#NAME?</v>
      </c>
      <c r="Y1715" s="13" t="e">
        <f t="shared" ca="1" si="536"/>
        <v>#NAME?</v>
      </c>
      <c r="Z1715" s="13" t="e">
        <f ca="1">CalcTable[[#This Row],[IrrHours]]/5</f>
        <v>#NAME?</v>
      </c>
      <c r="AA1715" s="13" t="e">
        <f ca="1">IF(CalcTable[[#This Row],[IrrFlag]]=FALSE,0,MAX(0,CalcTable[[#This Row],[VolRednWind]]*(FCAP*IRR_TARGET-CalcTable[[#This Row],[IWC]])))</f>
        <v>#NAME?</v>
      </c>
      <c r="AB1715" s="13" t="e">
        <f ca="1">CalcTable[[#This Row],[IWC]]+CalcTable[[#This Row],[Eff Precip]]+CalcTable[[#This Row],[IrrAmt]]-CalcTable[[#This Row],[AET]]</f>
        <v>#NAME?</v>
      </c>
      <c r="AC1715" s="13" t="e">
        <f ca="1">IF(CalcTable[[#This Row],[PWC]]&gt;FCAP,MIN(24*PERC,MIN(SAT,CalcTable[[#This Row],[PWC]])-FCAP),0)</f>
        <v>#NAME?</v>
      </c>
      <c r="AD1715" s="13" t="e">
        <f ca="1">IF(CalcTable[[#This Row],[PWC]]&gt;SAT,CalcTable[[#This Row],[PWC]]-SAT,0)</f>
        <v>#NAME?</v>
      </c>
      <c r="AE1715" s="13" t="e">
        <f ca="1">CalcTable[[#This Row],[PWC]]-CalcTable[[#This Row],[PercAmt]]-CalcTable[[#This Row],[Runoff]]</f>
        <v>#NAME?</v>
      </c>
      <c r="AF1715" s="13" t="e">
        <f ca="1">CalcTable[[#This Row],[IrrAmt]]/1000*CUR_IRR_AREA*10000/IRR_EFF</f>
        <v>#NAME?</v>
      </c>
      <c r="AG1715" s="147"/>
      <c r="AH1715" s="13"/>
      <c r="AI1715" s="50">
        <v>0</v>
      </c>
      <c r="AJ1715" s="50">
        <v>0</v>
      </c>
      <c r="AK1715" s="50">
        <v>0</v>
      </c>
      <c r="AL1715" s="50">
        <v>0</v>
      </c>
      <c r="AM1715" s="50"/>
      <c r="AN1715" s="50"/>
      <c r="AO1715" s="50"/>
      <c r="AP1715" s="50"/>
      <c r="AQ1715" s="50"/>
      <c r="AR1715" s="50"/>
      <c r="AS1715" s="50"/>
      <c r="AT1715" s="50"/>
      <c r="AU1715" s="50"/>
      <c r="AV1715" s="50"/>
      <c r="AW1715" s="50"/>
      <c r="AX1715" s="50">
        <f t="shared" si="547"/>
        <v>0</v>
      </c>
      <c r="AY1715" s="50"/>
      <c r="AZ1715" s="50">
        <f t="shared" si="537"/>
        <v>0</v>
      </c>
      <c r="BA1715" s="50">
        <f t="shared" si="538"/>
        <v>0</v>
      </c>
      <c r="BB1715" s="50">
        <f t="shared" si="539"/>
        <v>0</v>
      </c>
      <c r="BC1715" s="17">
        <f t="shared" si="540"/>
        <v>19715</v>
      </c>
      <c r="BD1715" s="50">
        <f t="shared" si="541"/>
        <v>0</v>
      </c>
      <c r="BE1715" s="50">
        <f t="shared" si="542"/>
        <v>0</v>
      </c>
      <c r="BF1715" s="50">
        <f t="shared" si="548"/>
        <v>0</v>
      </c>
      <c r="BG1715" s="50"/>
      <c r="BH1715" s="17">
        <f t="shared" si="543"/>
        <v>0</v>
      </c>
      <c r="BI1715" s="17">
        <f t="shared" si="551"/>
        <v>1715</v>
      </c>
      <c r="BJ1715" s="17">
        <f t="shared" si="549"/>
        <v>1715</v>
      </c>
      <c r="BK1715" s="150">
        <f t="shared" si="550"/>
        <v>26066</v>
      </c>
      <c r="BL1715" s="50" t="e">
        <f t="shared" ca="1" si="544"/>
        <v>#NAME?</v>
      </c>
      <c r="BM1715" s="50" t="e">
        <f t="shared" ca="1" si="545"/>
        <v>#NAME?</v>
      </c>
      <c r="BN1715" s="50" t="e">
        <f t="shared" ca="1" si="546"/>
        <v>#NAME?</v>
      </c>
    </row>
    <row r="1716" spans="1:66" x14ac:dyDescent="0.35">
      <c r="A1716" s="48">
        <v>26067</v>
      </c>
      <c r="B1716" s="17">
        <v>1971</v>
      </c>
      <c r="C1716" s="17">
        <v>5</v>
      </c>
      <c r="D1716" s="17">
        <v>134</v>
      </c>
      <c r="E1716" s="17">
        <v>14</v>
      </c>
      <c r="F1716" s="17">
        <v>6</v>
      </c>
      <c r="G1716" s="50">
        <v>2.8</v>
      </c>
      <c r="H1716" s="32">
        <v>5.1981110234459358</v>
      </c>
      <c r="I1716" s="50">
        <v>19.833333333333332</v>
      </c>
      <c r="J1716" s="13">
        <v>0</v>
      </c>
      <c r="K1716" s="13">
        <f t="shared" si="532"/>
        <v>0</v>
      </c>
      <c r="L1716" s="13">
        <f t="shared" si="533"/>
        <v>0</v>
      </c>
      <c r="M1716" s="13" t="e">
        <f ca="1">CalcTable[[#This Row],[IWC]]-AE1715</f>
        <v>#NAME?</v>
      </c>
      <c r="N1716" s="13" t="e">
        <f ca="1">IF(CalcTable[[#This Row],[Day of Year]]&lt;123,FCAP,AE1715)</f>
        <v>#NAME?</v>
      </c>
      <c r="O1716" s="17" t="e">
        <f ca="1">IF(IRR_DRIP,5,COUNTIF('IDET Wind Values'!C1700:G1700,"&lt;="&amp;IRR_MAXWIND))</f>
        <v>#NAME?</v>
      </c>
      <c r="P1716" s="13" t="e">
        <f ca="1">CalcTable[[#This Row],[ET_o]]*KL</f>
        <v>#NAME?</v>
      </c>
      <c r="Q1716" s="13" t="e">
        <f ca="1">IF(WILTPT&lt;=0,1,MAX(0,MIN(1,(CalcTable[[#This Row],[IWC]]-WILTPT)/(MAD-WILTPT))))</f>
        <v>#NAME?</v>
      </c>
      <c r="R1716" s="13" t="e">
        <f ca="1">CalcTable[[#This Row],[ETMult]]*CalcTable[[#This Row],[ETb]]</f>
        <v>#NAME?</v>
      </c>
      <c r="S1716" s="13" t="b">
        <f>INDEX(IRR_LIST,CalcTable[[#This Row],[Day of Week]]+1)</f>
        <v>0</v>
      </c>
      <c r="T1716" s="13">
        <f t="shared" ca="1" si="534"/>
        <v>0</v>
      </c>
      <c r="U1716" s="13" t="b">
        <f ca="1">IF(CalcTable[[#This Row],[IrrPrecip]]&gt;=IC_MM,FALSE,TRUE)</f>
        <v>1</v>
      </c>
      <c r="V1716" s="13" t="b">
        <f t="shared" si="535"/>
        <v>0</v>
      </c>
      <c r="W1716" s="13" t="e">
        <f ca="1">IF(AND(IRR_DRIP=FALSE,CalcTable[[#This Row],[IrrHours]]&lt;=0),FALSE,TRUE)</f>
        <v>#NAME?</v>
      </c>
      <c r="X1716" s="13" t="e">
        <f ca="1">AND(CalcTable[[#This Row],[IrrDay]],CalcTable[[#This Row],[IrrRain]],CalcTable[[#This Row],[IrrWarm]],CalcTable[[#This Row],[IrrWindy]])</f>
        <v>#NAME?</v>
      </c>
      <c r="Y1716" s="13" t="e">
        <f t="shared" ca="1" si="536"/>
        <v>#NAME?</v>
      </c>
      <c r="Z1716" s="13" t="e">
        <f ca="1">CalcTable[[#This Row],[IrrHours]]/5</f>
        <v>#NAME?</v>
      </c>
      <c r="AA1716" s="13" t="e">
        <f ca="1">IF(CalcTable[[#This Row],[IrrFlag]]=FALSE,0,MAX(0,CalcTable[[#This Row],[VolRednWind]]*(FCAP*IRR_TARGET-CalcTable[[#This Row],[IWC]])))</f>
        <v>#NAME?</v>
      </c>
      <c r="AB1716" s="13" t="e">
        <f ca="1">CalcTable[[#This Row],[IWC]]+CalcTable[[#This Row],[Eff Precip]]+CalcTable[[#This Row],[IrrAmt]]-CalcTable[[#This Row],[AET]]</f>
        <v>#NAME?</v>
      </c>
      <c r="AC1716" s="13" t="e">
        <f ca="1">IF(CalcTable[[#This Row],[PWC]]&gt;FCAP,MIN(24*PERC,MIN(SAT,CalcTable[[#This Row],[PWC]])-FCAP),0)</f>
        <v>#NAME?</v>
      </c>
      <c r="AD1716" s="13" t="e">
        <f ca="1">IF(CalcTable[[#This Row],[PWC]]&gt;SAT,CalcTable[[#This Row],[PWC]]-SAT,0)</f>
        <v>#NAME?</v>
      </c>
      <c r="AE1716" s="13" t="e">
        <f ca="1">CalcTable[[#This Row],[PWC]]-CalcTable[[#This Row],[PercAmt]]-CalcTable[[#This Row],[Runoff]]</f>
        <v>#NAME?</v>
      </c>
      <c r="AF1716" s="13" t="e">
        <f ca="1">CalcTable[[#This Row],[IrrAmt]]/1000*CUR_IRR_AREA*10000/IRR_EFF</f>
        <v>#NAME?</v>
      </c>
      <c r="AG1716" s="147"/>
      <c r="AH1716" s="13"/>
      <c r="AI1716" s="50">
        <v>0</v>
      </c>
      <c r="AJ1716" s="50">
        <v>0</v>
      </c>
      <c r="AK1716" s="50">
        <v>0</v>
      </c>
      <c r="AL1716" s="50">
        <v>0</v>
      </c>
      <c r="AM1716" s="50"/>
      <c r="AN1716" s="50"/>
      <c r="AO1716" s="50"/>
      <c r="AP1716" s="50"/>
      <c r="AQ1716" s="50"/>
      <c r="AR1716" s="50"/>
      <c r="AS1716" s="50"/>
      <c r="AT1716" s="50"/>
      <c r="AU1716" s="50"/>
      <c r="AV1716" s="50"/>
      <c r="AW1716" s="50"/>
      <c r="AX1716" s="50">
        <f t="shared" si="547"/>
        <v>0</v>
      </c>
      <c r="AY1716" s="50"/>
      <c r="AZ1716" s="50">
        <f t="shared" si="537"/>
        <v>0</v>
      </c>
      <c r="BA1716" s="50">
        <f t="shared" si="538"/>
        <v>0</v>
      </c>
      <c r="BB1716" s="50">
        <f t="shared" si="539"/>
        <v>0</v>
      </c>
      <c r="BC1716" s="17">
        <f t="shared" si="540"/>
        <v>19715</v>
      </c>
      <c r="BD1716" s="50">
        <f t="shared" si="541"/>
        <v>0</v>
      </c>
      <c r="BE1716" s="50">
        <f t="shared" si="542"/>
        <v>0</v>
      </c>
      <c r="BF1716" s="50">
        <f t="shared" si="548"/>
        <v>0</v>
      </c>
      <c r="BG1716" s="50"/>
      <c r="BH1716" s="17">
        <f t="shared" si="543"/>
        <v>0</v>
      </c>
      <c r="BI1716" s="17">
        <f t="shared" si="551"/>
        <v>1716</v>
      </c>
      <c r="BJ1716" s="17">
        <f t="shared" si="549"/>
        <v>1716</v>
      </c>
      <c r="BK1716" s="150">
        <f t="shared" si="550"/>
        <v>26067</v>
      </c>
      <c r="BL1716" s="50" t="e">
        <f t="shared" ca="1" si="544"/>
        <v>#NAME?</v>
      </c>
      <c r="BM1716" s="50" t="e">
        <f t="shared" ca="1" si="545"/>
        <v>#NAME?</v>
      </c>
      <c r="BN1716" s="50" t="e">
        <f t="shared" ca="1" si="546"/>
        <v>#NAME?</v>
      </c>
    </row>
    <row r="1717" spans="1:66" x14ac:dyDescent="0.35">
      <c r="A1717" s="48">
        <v>26068</v>
      </c>
      <c r="B1717" s="17">
        <v>1971</v>
      </c>
      <c r="C1717" s="17">
        <v>5</v>
      </c>
      <c r="D1717" s="17">
        <v>135</v>
      </c>
      <c r="E1717" s="17">
        <v>15</v>
      </c>
      <c r="F1717" s="17">
        <v>7</v>
      </c>
      <c r="G1717" s="50">
        <v>0</v>
      </c>
      <c r="H1717" s="32">
        <v>4.6375445122749301</v>
      </c>
      <c r="I1717" s="50">
        <v>7.5</v>
      </c>
      <c r="J1717" s="13">
        <v>0</v>
      </c>
      <c r="K1717" s="13">
        <f t="shared" si="532"/>
        <v>0</v>
      </c>
      <c r="L1717" s="13">
        <f t="shared" si="533"/>
        <v>0</v>
      </c>
      <c r="M1717" s="13" t="e">
        <f ca="1">CalcTable[[#This Row],[IWC]]-AE1716</f>
        <v>#NAME?</v>
      </c>
      <c r="N1717" s="13" t="e">
        <f ca="1">IF(CalcTable[[#This Row],[Day of Year]]&lt;123,FCAP,AE1716)</f>
        <v>#NAME?</v>
      </c>
      <c r="O1717" s="17" t="e">
        <f ca="1">IF(IRR_DRIP,5,COUNTIF('IDET Wind Values'!C1701:G1701,"&lt;="&amp;IRR_MAXWIND))</f>
        <v>#NAME?</v>
      </c>
      <c r="P1717" s="13" t="e">
        <f ca="1">CalcTable[[#This Row],[ET_o]]*KL</f>
        <v>#NAME?</v>
      </c>
      <c r="Q1717" s="13" t="e">
        <f ca="1">IF(WILTPT&lt;=0,1,MAX(0,MIN(1,(CalcTable[[#This Row],[IWC]]-WILTPT)/(MAD-WILTPT))))</f>
        <v>#NAME?</v>
      </c>
      <c r="R1717" s="13" t="e">
        <f ca="1">CalcTable[[#This Row],[ETMult]]*CalcTable[[#This Row],[ETb]]</f>
        <v>#NAME?</v>
      </c>
      <c r="S1717" s="13" t="b">
        <f>INDEX(IRR_LIST,CalcTable[[#This Row],[Day of Week]]+1)</f>
        <v>0</v>
      </c>
      <c r="T1717" s="13">
        <f t="shared" ca="1" si="534"/>
        <v>0</v>
      </c>
      <c r="U1717" s="13" t="b">
        <f ca="1">IF(CalcTable[[#This Row],[IrrPrecip]]&gt;=IC_MM,FALSE,TRUE)</f>
        <v>1</v>
      </c>
      <c r="V1717" s="13" t="b">
        <f t="shared" si="535"/>
        <v>0</v>
      </c>
      <c r="W1717" s="13" t="e">
        <f ca="1">IF(AND(IRR_DRIP=FALSE,CalcTable[[#This Row],[IrrHours]]&lt;=0),FALSE,TRUE)</f>
        <v>#NAME?</v>
      </c>
      <c r="X1717" s="13" t="e">
        <f ca="1">AND(CalcTable[[#This Row],[IrrDay]],CalcTable[[#This Row],[IrrRain]],CalcTable[[#This Row],[IrrWarm]],CalcTable[[#This Row],[IrrWindy]])</f>
        <v>#NAME?</v>
      </c>
      <c r="Y1717" s="13" t="e">
        <f t="shared" ca="1" si="536"/>
        <v>#NAME?</v>
      </c>
      <c r="Z1717" s="13" t="e">
        <f ca="1">CalcTable[[#This Row],[IrrHours]]/5</f>
        <v>#NAME?</v>
      </c>
      <c r="AA1717" s="13" t="e">
        <f ca="1">IF(CalcTable[[#This Row],[IrrFlag]]=FALSE,0,MAX(0,CalcTable[[#This Row],[VolRednWind]]*(FCAP*IRR_TARGET-CalcTable[[#This Row],[IWC]])))</f>
        <v>#NAME?</v>
      </c>
      <c r="AB1717" s="13" t="e">
        <f ca="1">CalcTable[[#This Row],[IWC]]+CalcTable[[#This Row],[Eff Precip]]+CalcTable[[#This Row],[IrrAmt]]-CalcTable[[#This Row],[AET]]</f>
        <v>#NAME?</v>
      </c>
      <c r="AC1717" s="13" t="e">
        <f ca="1">IF(CalcTable[[#This Row],[PWC]]&gt;FCAP,MIN(24*PERC,MIN(SAT,CalcTable[[#This Row],[PWC]])-FCAP),0)</f>
        <v>#NAME?</v>
      </c>
      <c r="AD1717" s="13" t="e">
        <f ca="1">IF(CalcTable[[#This Row],[PWC]]&gt;SAT,CalcTable[[#This Row],[PWC]]-SAT,0)</f>
        <v>#NAME?</v>
      </c>
      <c r="AE1717" s="13" t="e">
        <f ca="1">CalcTable[[#This Row],[PWC]]-CalcTable[[#This Row],[PercAmt]]-CalcTable[[#This Row],[Runoff]]</f>
        <v>#NAME?</v>
      </c>
      <c r="AF1717" s="13" t="e">
        <f ca="1">CalcTable[[#This Row],[IrrAmt]]/1000*CUR_IRR_AREA*10000/IRR_EFF</f>
        <v>#NAME?</v>
      </c>
      <c r="AG1717" s="147"/>
      <c r="AH1717" s="13"/>
      <c r="AI1717" s="50">
        <v>0</v>
      </c>
      <c r="AJ1717" s="50">
        <v>0</v>
      </c>
      <c r="AK1717" s="50">
        <v>0</v>
      </c>
      <c r="AL1717" s="50">
        <v>0</v>
      </c>
      <c r="AM1717" s="50"/>
      <c r="AN1717" s="50"/>
      <c r="AO1717" s="50"/>
      <c r="AP1717" s="50"/>
      <c r="AQ1717" s="50"/>
      <c r="AR1717" s="50"/>
      <c r="AS1717" s="50"/>
      <c r="AT1717" s="50"/>
      <c r="AU1717" s="50"/>
      <c r="AV1717" s="50"/>
      <c r="AW1717" s="50"/>
      <c r="AX1717" s="50">
        <f t="shared" si="547"/>
        <v>0</v>
      </c>
      <c r="AY1717" s="50"/>
      <c r="AZ1717" s="50">
        <f t="shared" si="537"/>
        <v>0</v>
      </c>
      <c r="BA1717" s="50">
        <f t="shared" si="538"/>
        <v>0</v>
      </c>
      <c r="BB1717" s="50">
        <f t="shared" si="539"/>
        <v>0</v>
      </c>
      <c r="BC1717" s="17">
        <f t="shared" si="540"/>
        <v>19715</v>
      </c>
      <c r="BD1717" s="50">
        <f t="shared" si="541"/>
        <v>0</v>
      </c>
      <c r="BE1717" s="50">
        <f t="shared" si="542"/>
        <v>0</v>
      </c>
      <c r="BF1717" s="50">
        <f t="shared" si="548"/>
        <v>0</v>
      </c>
      <c r="BG1717" s="50"/>
      <c r="BH1717" s="17">
        <f t="shared" si="543"/>
        <v>0</v>
      </c>
      <c r="BI1717" s="17">
        <f t="shared" si="551"/>
        <v>1717</v>
      </c>
      <c r="BJ1717" s="17">
        <f t="shared" si="549"/>
        <v>1717</v>
      </c>
      <c r="BK1717" s="150">
        <f t="shared" si="550"/>
        <v>26068</v>
      </c>
      <c r="BL1717" s="50" t="e">
        <f t="shared" ca="1" si="544"/>
        <v>#NAME?</v>
      </c>
      <c r="BM1717" s="50" t="e">
        <f t="shared" ca="1" si="545"/>
        <v>#NAME?</v>
      </c>
      <c r="BN1717" s="50" t="e">
        <f t="shared" ca="1" si="546"/>
        <v>#NAME?</v>
      </c>
    </row>
    <row r="1718" spans="1:66" x14ac:dyDescent="0.35">
      <c r="A1718" s="48">
        <v>26069</v>
      </c>
      <c r="B1718" s="17">
        <v>1971</v>
      </c>
      <c r="C1718" s="17">
        <v>5</v>
      </c>
      <c r="D1718" s="17">
        <v>136</v>
      </c>
      <c r="E1718" s="17">
        <v>16</v>
      </c>
      <c r="F1718" s="17">
        <v>1</v>
      </c>
      <c r="G1718" s="50">
        <v>1.1000000000000001</v>
      </c>
      <c r="H1718" s="32">
        <v>3.3026186033532587</v>
      </c>
      <c r="I1718" s="50">
        <v>10.333333333333334</v>
      </c>
      <c r="J1718" s="13">
        <v>4.3</v>
      </c>
      <c r="K1718" s="13">
        <f t="shared" si="532"/>
        <v>4.3</v>
      </c>
      <c r="L1718" s="13">
        <f t="shared" si="533"/>
        <v>0</v>
      </c>
      <c r="M1718" s="13" t="e">
        <f ca="1">CalcTable[[#This Row],[IWC]]-AE1717</f>
        <v>#NAME?</v>
      </c>
      <c r="N1718" s="13" t="e">
        <f ca="1">IF(CalcTable[[#This Row],[Day of Year]]&lt;123,FCAP,AE1717)</f>
        <v>#NAME?</v>
      </c>
      <c r="O1718" s="17" t="e">
        <f ca="1">IF(IRR_DRIP,5,COUNTIF('IDET Wind Values'!C1702:G1702,"&lt;="&amp;IRR_MAXWIND))</f>
        <v>#NAME?</v>
      </c>
      <c r="P1718" s="13" t="e">
        <f ca="1">CalcTable[[#This Row],[ET_o]]*KL</f>
        <v>#NAME?</v>
      </c>
      <c r="Q1718" s="13" t="e">
        <f ca="1">IF(WILTPT&lt;=0,1,MAX(0,MIN(1,(CalcTable[[#This Row],[IWC]]-WILTPT)/(MAD-WILTPT))))</f>
        <v>#NAME?</v>
      </c>
      <c r="R1718" s="13" t="e">
        <f ca="1">CalcTable[[#This Row],[ETMult]]*CalcTable[[#This Row],[ETb]]</f>
        <v>#NAME?</v>
      </c>
      <c r="S1718" s="13" t="b">
        <f>INDEX(IRR_LIST,CalcTable[[#This Row],[Day of Week]]+1)</f>
        <v>1</v>
      </c>
      <c r="T1718" s="13">
        <f t="shared" ca="1" si="534"/>
        <v>0</v>
      </c>
      <c r="U1718" s="13" t="b">
        <f ca="1">IF(CalcTable[[#This Row],[IrrPrecip]]&gt;=IC_MM,FALSE,TRUE)</f>
        <v>1</v>
      </c>
      <c r="V1718" s="13" t="b">
        <f t="shared" si="535"/>
        <v>1</v>
      </c>
      <c r="W1718" s="13" t="e">
        <f ca="1">IF(AND(IRR_DRIP=FALSE,CalcTable[[#This Row],[IrrHours]]&lt;=0),FALSE,TRUE)</f>
        <v>#NAME?</v>
      </c>
      <c r="X1718" s="13" t="e">
        <f ca="1">AND(CalcTable[[#This Row],[IrrDay]],CalcTable[[#This Row],[IrrRain]],CalcTable[[#This Row],[IrrWarm]],CalcTable[[#This Row],[IrrWindy]])</f>
        <v>#NAME?</v>
      </c>
      <c r="Y1718" s="13" t="e">
        <f t="shared" ca="1" si="536"/>
        <v>#NAME?</v>
      </c>
      <c r="Z1718" s="13" t="e">
        <f ca="1">CalcTable[[#This Row],[IrrHours]]/5</f>
        <v>#NAME?</v>
      </c>
      <c r="AA1718" s="13" t="e">
        <f ca="1">IF(CalcTable[[#This Row],[IrrFlag]]=FALSE,0,MAX(0,CalcTable[[#This Row],[VolRednWind]]*(FCAP*IRR_TARGET-CalcTable[[#This Row],[IWC]])))</f>
        <v>#NAME?</v>
      </c>
      <c r="AB1718" s="13" t="e">
        <f ca="1">CalcTable[[#This Row],[IWC]]+CalcTable[[#This Row],[Eff Precip]]+CalcTable[[#This Row],[IrrAmt]]-CalcTable[[#This Row],[AET]]</f>
        <v>#NAME?</v>
      </c>
      <c r="AC1718" s="13" t="e">
        <f ca="1">IF(CalcTable[[#This Row],[PWC]]&gt;FCAP,MIN(24*PERC,MIN(SAT,CalcTable[[#This Row],[PWC]])-FCAP),0)</f>
        <v>#NAME?</v>
      </c>
      <c r="AD1718" s="13" t="e">
        <f ca="1">IF(CalcTable[[#This Row],[PWC]]&gt;SAT,CalcTable[[#This Row],[PWC]]-SAT,0)</f>
        <v>#NAME?</v>
      </c>
      <c r="AE1718" s="13" t="e">
        <f ca="1">CalcTable[[#This Row],[PWC]]-CalcTable[[#This Row],[PercAmt]]-CalcTable[[#This Row],[Runoff]]</f>
        <v>#NAME?</v>
      </c>
      <c r="AF1718" s="13" t="e">
        <f ca="1">CalcTable[[#This Row],[IrrAmt]]/1000*CUR_IRR_AREA*10000/IRR_EFF</f>
        <v>#NAME?</v>
      </c>
      <c r="AG1718" s="147"/>
      <c r="AH1718" s="13"/>
      <c r="AI1718" s="50">
        <v>0</v>
      </c>
      <c r="AJ1718" s="50">
        <v>0</v>
      </c>
      <c r="AK1718" s="50">
        <v>0</v>
      </c>
      <c r="AL1718" s="50">
        <v>0</v>
      </c>
      <c r="AM1718" s="50"/>
      <c r="AN1718" s="50"/>
      <c r="AO1718" s="50"/>
      <c r="AP1718" s="50"/>
      <c r="AQ1718" s="50"/>
      <c r="AR1718" s="50"/>
      <c r="AS1718" s="50"/>
      <c r="AT1718" s="50"/>
      <c r="AU1718" s="50"/>
      <c r="AV1718" s="50"/>
      <c r="AW1718" s="50"/>
      <c r="AX1718" s="50">
        <f t="shared" si="547"/>
        <v>0</v>
      </c>
      <c r="AY1718" s="50"/>
      <c r="AZ1718" s="50">
        <f t="shared" si="537"/>
        <v>0</v>
      </c>
      <c r="BA1718" s="50">
        <f t="shared" si="538"/>
        <v>0</v>
      </c>
      <c r="BB1718" s="50">
        <f t="shared" si="539"/>
        <v>0</v>
      </c>
      <c r="BC1718" s="17">
        <f t="shared" si="540"/>
        <v>19715</v>
      </c>
      <c r="BD1718" s="50">
        <f t="shared" si="541"/>
        <v>0</v>
      </c>
      <c r="BE1718" s="50">
        <f t="shared" si="542"/>
        <v>0</v>
      </c>
      <c r="BF1718" s="50">
        <f t="shared" si="548"/>
        <v>0</v>
      </c>
      <c r="BG1718" s="50"/>
      <c r="BH1718" s="17">
        <f t="shared" si="543"/>
        <v>0</v>
      </c>
      <c r="BI1718" s="17">
        <f t="shared" si="551"/>
        <v>1718</v>
      </c>
      <c r="BJ1718" s="17">
        <f t="shared" si="549"/>
        <v>1718</v>
      </c>
      <c r="BK1718" s="150">
        <f t="shared" si="550"/>
        <v>26069</v>
      </c>
      <c r="BL1718" s="50" t="e">
        <f t="shared" ca="1" si="544"/>
        <v>#NAME?</v>
      </c>
      <c r="BM1718" s="50" t="e">
        <f t="shared" ca="1" si="545"/>
        <v>#NAME?</v>
      </c>
      <c r="BN1718" s="50" t="e">
        <f t="shared" ca="1" si="546"/>
        <v>#NAME?</v>
      </c>
    </row>
    <row r="1719" spans="1:66" x14ac:dyDescent="0.35">
      <c r="A1719" s="48">
        <v>26070</v>
      </c>
      <c r="B1719" s="17">
        <v>1971</v>
      </c>
      <c r="C1719" s="17">
        <v>5</v>
      </c>
      <c r="D1719" s="17">
        <v>137</v>
      </c>
      <c r="E1719" s="17">
        <v>17</v>
      </c>
      <c r="F1719" s="17">
        <v>2</v>
      </c>
      <c r="G1719" s="50">
        <v>3.9</v>
      </c>
      <c r="H1719" s="32">
        <v>3.7010429378121708</v>
      </c>
      <c r="I1719" s="50">
        <v>34.833333333333336</v>
      </c>
      <c r="J1719" s="13">
        <v>1.8</v>
      </c>
      <c r="K1719" s="13">
        <f t="shared" si="532"/>
        <v>1.8</v>
      </c>
      <c r="L1719" s="13">
        <f t="shared" si="533"/>
        <v>0</v>
      </c>
      <c r="M1719" s="13" t="e">
        <f ca="1">CalcTable[[#This Row],[IWC]]-AE1718</f>
        <v>#NAME?</v>
      </c>
      <c r="N1719" s="13" t="e">
        <f ca="1">IF(CalcTable[[#This Row],[Day of Year]]&lt;123,FCAP,AE1718)</f>
        <v>#NAME?</v>
      </c>
      <c r="O1719" s="17" t="e">
        <f ca="1">IF(IRR_DRIP,5,COUNTIF('IDET Wind Values'!C1703:G1703,"&lt;="&amp;IRR_MAXWIND))</f>
        <v>#NAME?</v>
      </c>
      <c r="P1719" s="13" t="e">
        <f ca="1">CalcTable[[#This Row],[ET_o]]*KL</f>
        <v>#NAME?</v>
      </c>
      <c r="Q1719" s="13" t="e">
        <f ca="1">IF(WILTPT&lt;=0,1,MAX(0,MIN(1,(CalcTable[[#This Row],[IWC]]-WILTPT)/(MAD-WILTPT))))</f>
        <v>#NAME?</v>
      </c>
      <c r="R1719" s="13" t="e">
        <f ca="1">CalcTable[[#This Row],[ETMult]]*CalcTable[[#This Row],[ETb]]</f>
        <v>#NAME?</v>
      </c>
      <c r="S1719" s="13" t="b">
        <f>INDEX(IRR_LIST,CalcTable[[#This Row],[Day of Week]]+1)</f>
        <v>0</v>
      </c>
      <c r="T1719" s="13">
        <f t="shared" ca="1" si="534"/>
        <v>4.3</v>
      </c>
      <c r="U1719" s="13" t="b">
        <f ca="1">IF(CalcTable[[#This Row],[IrrPrecip]]&gt;=IC_MM,FALSE,TRUE)</f>
        <v>1</v>
      </c>
      <c r="V1719" s="13" t="b">
        <f t="shared" si="535"/>
        <v>0</v>
      </c>
      <c r="W1719" s="13" t="e">
        <f ca="1">IF(AND(IRR_DRIP=FALSE,CalcTable[[#This Row],[IrrHours]]&lt;=0),FALSE,TRUE)</f>
        <v>#NAME?</v>
      </c>
      <c r="X1719" s="13" t="e">
        <f ca="1">AND(CalcTable[[#This Row],[IrrDay]],CalcTable[[#This Row],[IrrRain]],CalcTable[[#This Row],[IrrWarm]],CalcTable[[#This Row],[IrrWindy]])</f>
        <v>#NAME?</v>
      </c>
      <c r="Y1719" s="13" t="e">
        <f t="shared" ca="1" si="536"/>
        <v>#NAME?</v>
      </c>
      <c r="Z1719" s="13" t="e">
        <f ca="1">CalcTable[[#This Row],[IrrHours]]/5</f>
        <v>#NAME?</v>
      </c>
      <c r="AA1719" s="13" t="e">
        <f ca="1">IF(CalcTable[[#This Row],[IrrFlag]]=FALSE,0,MAX(0,CalcTable[[#This Row],[VolRednWind]]*(FCAP*IRR_TARGET-CalcTable[[#This Row],[IWC]])))</f>
        <v>#NAME?</v>
      </c>
      <c r="AB1719" s="13" t="e">
        <f ca="1">CalcTable[[#This Row],[IWC]]+CalcTable[[#This Row],[Eff Precip]]+CalcTable[[#This Row],[IrrAmt]]-CalcTable[[#This Row],[AET]]</f>
        <v>#NAME?</v>
      </c>
      <c r="AC1719" s="13" t="e">
        <f ca="1">IF(CalcTable[[#This Row],[PWC]]&gt;FCAP,MIN(24*PERC,MIN(SAT,CalcTable[[#This Row],[PWC]])-FCAP),0)</f>
        <v>#NAME?</v>
      </c>
      <c r="AD1719" s="13" t="e">
        <f ca="1">IF(CalcTable[[#This Row],[PWC]]&gt;SAT,CalcTable[[#This Row],[PWC]]-SAT,0)</f>
        <v>#NAME?</v>
      </c>
      <c r="AE1719" s="13" t="e">
        <f ca="1">CalcTable[[#This Row],[PWC]]-CalcTable[[#This Row],[PercAmt]]-CalcTable[[#This Row],[Runoff]]</f>
        <v>#NAME?</v>
      </c>
      <c r="AF1719" s="13" t="e">
        <f ca="1">CalcTable[[#This Row],[IrrAmt]]/1000*CUR_IRR_AREA*10000/IRR_EFF</f>
        <v>#NAME?</v>
      </c>
      <c r="AG1719" s="147"/>
      <c r="AH1719" s="13"/>
      <c r="AI1719" s="50">
        <v>0</v>
      </c>
      <c r="AJ1719" s="50">
        <v>0</v>
      </c>
      <c r="AK1719" s="50">
        <v>0</v>
      </c>
      <c r="AL1719" s="50">
        <v>0</v>
      </c>
      <c r="AM1719" s="50"/>
      <c r="AN1719" s="50"/>
      <c r="AO1719" s="50"/>
      <c r="AP1719" s="50"/>
      <c r="AQ1719" s="50"/>
      <c r="AR1719" s="50"/>
      <c r="AS1719" s="50"/>
      <c r="AT1719" s="50"/>
      <c r="AU1719" s="50"/>
      <c r="AV1719" s="50"/>
      <c r="AW1719" s="50"/>
      <c r="AX1719" s="50">
        <f t="shared" si="547"/>
        <v>0</v>
      </c>
      <c r="AY1719" s="50"/>
      <c r="AZ1719" s="50">
        <f t="shared" si="537"/>
        <v>0</v>
      </c>
      <c r="BA1719" s="50">
        <f t="shared" si="538"/>
        <v>0</v>
      </c>
      <c r="BB1719" s="50">
        <f t="shared" si="539"/>
        <v>0</v>
      </c>
      <c r="BC1719" s="17">
        <f t="shared" si="540"/>
        <v>19715</v>
      </c>
      <c r="BD1719" s="50">
        <f t="shared" si="541"/>
        <v>0</v>
      </c>
      <c r="BE1719" s="50">
        <f t="shared" si="542"/>
        <v>0</v>
      </c>
      <c r="BF1719" s="50">
        <f t="shared" si="548"/>
        <v>0</v>
      </c>
      <c r="BG1719" s="50"/>
      <c r="BH1719" s="17">
        <f t="shared" si="543"/>
        <v>0</v>
      </c>
      <c r="BI1719" s="17">
        <f t="shared" si="551"/>
        <v>1719</v>
      </c>
      <c r="BJ1719" s="17">
        <f t="shared" si="549"/>
        <v>1719</v>
      </c>
      <c r="BK1719" s="150">
        <f t="shared" si="550"/>
        <v>26070</v>
      </c>
      <c r="BL1719" s="50" t="e">
        <f t="shared" ca="1" si="544"/>
        <v>#NAME?</v>
      </c>
      <c r="BM1719" s="50" t="e">
        <f t="shared" ca="1" si="545"/>
        <v>#NAME?</v>
      </c>
      <c r="BN1719" s="50" t="e">
        <f t="shared" ca="1" si="546"/>
        <v>#NAME?</v>
      </c>
    </row>
    <row r="1720" spans="1:66" x14ac:dyDescent="0.35">
      <c r="A1720" s="48">
        <v>26071</v>
      </c>
      <c r="B1720" s="17">
        <v>1971</v>
      </c>
      <c r="C1720" s="17">
        <v>5</v>
      </c>
      <c r="D1720" s="17">
        <v>138</v>
      </c>
      <c r="E1720" s="17">
        <v>18</v>
      </c>
      <c r="F1720" s="17">
        <v>3</v>
      </c>
      <c r="G1720" s="50">
        <v>1.7</v>
      </c>
      <c r="H1720" s="32">
        <v>2.9286207786951728</v>
      </c>
      <c r="I1720" s="50">
        <v>2.8333333333333335</v>
      </c>
      <c r="J1720" s="13">
        <v>0</v>
      </c>
      <c r="K1720" s="13">
        <f t="shared" si="532"/>
        <v>0</v>
      </c>
      <c r="L1720" s="13">
        <f t="shared" si="533"/>
        <v>0</v>
      </c>
      <c r="M1720" s="13" t="e">
        <f ca="1">CalcTable[[#This Row],[IWC]]-AE1719</f>
        <v>#NAME?</v>
      </c>
      <c r="N1720" s="13" t="e">
        <f ca="1">IF(CalcTable[[#This Row],[Day of Year]]&lt;123,FCAP,AE1719)</f>
        <v>#NAME?</v>
      </c>
      <c r="O1720" s="17" t="e">
        <f ca="1">IF(IRR_DRIP,5,COUNTIF('IDET Wind Values'!C1704:G1704,"&lt;="&amp;IRR_MAXWIND))</f>
        <v>#NAME?</v>
      </c>
      <c r="P1720" s="13" t="e">
        <f ca="1">CalcTable[[#This Row],[ET_o]]*KL</f>
        <v>#NAME?</v>
      </c>
      <c r="Q1720" s="13" t="e">
        <f ca="1">IF(WILTPT&lt;=0,1,MAX(0,MIN(1,(CalcTable[[#This Row],[IWC]]-WILTPT)/(MAD-WILTPT))))</f>
        <v>#NAME?</v>
      </c>
      <c r="R1720" s="13" t="e">
        <f ca="1">CalcTable[[#This Row],[ETMult]]*CalcTable[[#This Row],[ETb]]</f>
        <v>#NAME?</v>
      </c>
      <c r="S1720" s="13" t="b">
        <f>INDEX(IRR_LIST,CalcTable[[#This Row],[Day of Week]]+1)</f>
        <v>1</v>
      </c>
      <c r="T1720" s="13">
        <f t="shared" ca="1" si="534"/>
        <v>6.1</v>
      </c>
      <c r="U1720" s="13" t="b">
        <f ca="1">IF(CalcTable[[#This Row],[IrrPrecip]]&gt;=IC_MM,FALSE,TRUE)</f>
        <v>1</v>
      </c>
      <c r="V1720" s="13" t="b">
        <f t="shared" si="535"/>
        <v>0</v>
      </c>
      <c r="W1720" s="13" t="e">
        <f ca="1">IF(AND(IRR_DRIP=FALSE,CalcTable[[#This Row],[IrrHours]]&lt;=0),FALSE,TRUE)</f>
        <v>#NAME?</v>
      </c>
      <c r="X1720" s="13" t="e">
        <f ca="1">AND(CalcTable[[#This Row],[IrrDay]],CalcTable[[#This Row],[IrrRain]],CalcTable[[#This Row],[IrrWarm]],CalcTable[[#This Row],[IrrWindy]])</f>
        <v>#NAME?</v>
      </c>
      <c r="Y1720" s="13" t="e">
        <f t="shared" ca="1" si="536"/>
        <v>#NAME?</v>
      </c>
      <c r="Z1720" s="13" t="e">
        <f ca="1">CalcTable[[#This Row],[IrrHours]]/5</f>
        <v>#NAME?</v>
      </c>
      <c r="AA1720" s="13" t="e">
        <f ca="1">IF(CalcTable[[#This Row],[IrrFlag]]=FALSE,0,MAX(0,CalcTable[[#This Row],[VolRednWind]]*(FCAP*IRR_TARGET-CalcTable[[#This Row],[IWC]])))</f>
        <v>#NAME?</v>
      </c>
      <c r="AB1720" s="13" t="e">
        <f ca="1">CalcTable[[#This Row],[IWC]]+CalcTable[[#This Row],[Eff Precip]]+CalcTable[[#This Row],[IrrAmt]]-CalcTable[[#This Row],[AET]]</f>
        <v>#NAME?</v>
      </c>
      <c r="AC1720" s="13" t="e">
        <f ca="1">IF(CalcTable[[#This Row],[PWC]]&gt;FCAP,MIN(24*PERC,MIN(SAT,CalcTable[[#This Row],[PWC]])-FCAP),0)</f>
        <v>#NAME?</v>
      </c>
      <c r="AD1720" s="13" t="e">
        <f ca="1">IF(CalcTable[[#This Row],[PWC]]&gt;SAT,CalcTable[[#This Row],[PWC]]-SAT,0)</f>
        <v>#NAME?</v>
      </c>
      <c r="AE1720" s="13" t="e">
        <f ca="1">CalcTable[[#This Row],[PWC]]-CalcTable[[#This Row],[PercAmt]]-CalcTable[[#This Row],[Runoff]]</f>
        <v>#NAME?</v>
      </c>
      <c r="AF1720" s="13" t="e">
        <f ca="1">CalcTable[[#This Row],[IrrAmt]]/1000*CUR_IRR_AREA*10000/IRR_EFF</f>
        <v>#NAME?</v>
      </c>
      <c r="AG1720" s="147"/>
      <c r="AH1720" s="13"/>
      <c r="AI1720" s="50">
        <v>0</v>
      </c>
      <c r="AJ1720" s="50">
        <v>0</v>
      </c>
      <c r="AK1720" s="50">
        <v>0</v>
      </c>
      <c r="AL1720" s="50">
        <v>0</v>
      </c>
      <c r="AM1720" s="50"/>
      <c r="AN1720" s="50"/>
      <c r="AO1720" s="50"/>
      <c r="AP1720" s="50"/>
      <c r="AQ1720" s="50"/>
      <c r="AR1720" s="50"/>
      <c r="AS1720" s="50"/>
      <c r="AT1720" s="50"/>
      <c r="AU1720" s="50"/>
      <c r="AV1720" s="50"/>
      <c r="AW1720" s="50"/>
      <c r="AX1720" s="50">
        <f t="shared" si="547"/>
        <v>0</v>
      </c>
      <c r="AY1720" s="50"/>
      <c r="AZ1720" s="50">
        <f t="shared" si="537"/>
        <v>0</v>
      </c>
      <c r="BA1720" s="50">
        <f t="shared" si="538"/>
        <v>0</v>
      </c>
      <c r="BB1720" s="50">
        <f t="shared" si="539"/>
        <v>0</v>
      </c>
      <c r="BC1720" s="17">
        <f t="shared" si="540"/>
        <v>19715</v>
      </c>
      <c r="BD1720" s="50">
        <f t="shared" si="541"/>
        <v>0</v>
      </c>
      <c r="BE1720" s="50">
        <f t="shared" si="542"/>
        <v>0</v>
      </c>
      <c r="BF1720" s="50">
        <f t="shared" si="548"/>
        <v>0</v>
      </c>
      <c r="BG1720" s="50"/>
      <c r="BH1720" s="17">
        <f t="shared" si="543"/>
        <v>0</v>
      </c>
      <c r="BI1720" s="17">
        <f t="shared" si="551"/>
        <v>1720</v>
      </c>
      <c r="BJ1720" s="17">
        <f t="shared" si="549"/>
        <v>1720</v>
      </c>
      <c r="BK1720" s="150">
        <f t="shared" si="550"/>
        <v>26071</v>
      </c>
      <c r="BL1720" s="50" t="e">
        <f t="shared" ca="1" si="544"/>
        <v>#NAME?</v>
      </c>
      <c r="BM1720" s="50" t="e">
        <f t="shared" ca="1" si="545"/>
        <v>#NAME?</v>
      </c>
      <c r="BN1720" s="50" t="e">
        <f t="shared" ca="1" si="546"/>
        <v>#NAME?</v>
      </c>
    </row>
    <row r="1721" spans="1:66" x14ac:dyDescent="0.35">
      <c r="A1721" s="48">
        <v>26072</v>
      </c>
      <c r="B1721" s="17">
        <v>1971</v>
      </c>
      <c r="C1721" s="17">
        <v>5</v>
      </c>
      <c r="D1721" s="17">
        <v>139</v>
      </c>
      <c r="E1721" s="17">
        <v>19</v>
      </c>
      <c r="F1721" s="17">
        <v>4</v>
      </c>
      <c r="G1721" s="50">
        <v>1.1000000000000001</v>
      </c>
      <c r="H1721" s="32">
        <v>3.8591865151479885</v>
      </c>
      <c r="I1721" s="50">
        <v>3.8333333333333335</v>
      </c>
      <c r="J1721" s="13">
        <v>0</v>
      </c>
      <c r="K1721" s="13">
        <f t="shared" si="532"/>
        <v>0</v>
      </c>
      <c r="L1721" s="13">
        <f t="shared" si="533"/>
        <v>0</v>
      </c>
      <c r="M1721" s="13" t="e">
        <f ca="1">CalcTable[[#This Row],[IWC]]-AE1720</f>
        <v>#NAME?</v>
      </c>
      <c r="N1721" s="13" t="e">
        <f ca="1">IF(CalcTable[[#This Row],[Day of Year]]&lt;123,FCAP,AE1720)</f>
        <v>#NAME?</v>
      </c>
      <c r="O1721" s="17" t="e">
        <f ca="1">IF(IRR_DRIP,5,COUNTIF('IDET Wind Values'!C1705:G1705,"&lt;="&amp;IRR_MAXWIND))</f>
        <v>#NAME?</v>
      </c>
      <c r="P1721" s="13" t="e">
        <f ca="1">CalcTable[[#This Row],[ET_o]]*KL</f>
        <v>#NAME?</v>
      </c>
      <c r="Q1721" s="13" t="e">
        <f ca="1">IF(WILTPT&lt;=0,1,MAX(0,MIN(1,(CalcTable[[#This Row],[IWC]]-WILTPT)/(MAD-WILTPT))))</f>
        <v>#NAME?</v>
      </c>
      <c r="R1721" s="13" t="e">
        <f ca="1">CalcTable[[#This Row],[ETMult]]*CalcTable[[#This Row],[ETb]]</f>
        <v>#NAME?</v>
      </c>
      <c r="S1721" s="13" t="b">
        <f>INDEX(IRR_LIST,CalcTable[[#This Row],[Day of Week]]+1)</f>
        <v>0</v>
      </c>
      <c r="T1721" s="13">
        <f t="shared" ca="1" si="534"/>
        <v>1.8</v>
      </c>
      <c r="U1721" s="13" t="b">
        <f ca="1">IF(CalcTable[[#This Row],[IrrPrecip]]&gt;=IC_MM,FALSE,TRUE)</f>
        <v>1</v>
      </c>
      <c r="V1721" s="13" t="b">
        <f t="shared" si="535"/>
        <v>1</v>
      </c>
      <c r="W1721" s="13" t="e">
        <f ca="1">IF(AND(IRR_DRIP=FALSE,CalcTable[[#This Row],[IrrHours]]&lt;=0),FALSE,TRUE)</f>
        <v>#NAME?</v>
      </c>
      <c r="X1721" s="13" t="e">
        <f ca="1">AND(CalcTable[[#This Row],[IrrDay]],CalcTable[[#This Row],[IrrRain]],CalcTable[[#This Row],[IrrWarm]],CalcTable[[#This Row],[IrrWindy]])</f>
        <v>#NAME?</v>
      </c>
      <c r="Y1721" s="13" t="e">
        <f t="shared" ca="1" si="536"/>
        <v>#NAME?</v>
      </c>
      <c r="Z1721" s="13" t="e">
        <f ca="1">CalcTable[[#This Row],[IrrHours]]/5</f>
        <v>#NAME?</v>
      </c>
      <c r="AA1721" s="13" t="e">
        <f ca="1">IF(CalcTable[[#This Row],[IrrFlag]]=FALSE,0,MAX(0,CalcTable[[#This Row],[VolRednWind]]*(FCAP*IRR_TARGET-CalcTable[[#This Row],[IWC]])))</f>
        <v>#NAME?</v>
      </c>
      <c r="AB1721" s="13" t="e">
        <f ca="1">CalcTable[[#This Row],[IWC]]+CalcTable[[#This Row],[Eff Precip]]+CalcTable[[#This Row],[IrrAmt]]-CalcTable[[#This Row],[AET]]</f>
        <v>#NAME?</v>
      </c>
      <c r="AC1721" s="13" t="e">
        <f ca="1">IF(CalcTable[[#This Row],[PWC]]&gt;FCAP,MIN(24*PERC,MIN(SAT,CalcTable[[#This Row],[PWC]])-FCAP),0)</f>
        <v>#NAME?</v>
      </c>
      <c r="AD1721" s="13" t="e">
        <f ca="1">IF(CalcTable[[#This Row],[PWC]]&gt;SAT,CalcTable[[#This Row],[PWC]]-SAT,0)</f>
        <v>#NAME?</v>
      </c>
      <c r="AE1721" s="13" t="e">
        <f ca="1">CalcTable[[#This Row],[PWC]]-CalcTable[[#This Row],[PercAmt]]-CalcTable[[#This Row],[Runoff]]</f>
        <v>#NAME?</v>
      </c>
      <c r="AF1721" s="13" t="e">
        <f ca="1">CalcTable[[#This Row],[IrrAmt]]/1000*CUR_IRR_AREA*10000/IRR_EFF</f>
        <v>#NAME?</v>
      </c>
      <c r="AG1721" s="147"/>
      <c r="AH1721" s="13"/>
      <c r="AI1721" s="50">
        <v>0</v>
      </c>
      <c r="AJ1721" s="50">
        <v>0</v>
      </c>
      <c r="AK1721" s="50">
        <v>0</v>
      </c>
      <c r="AL1721" s="50">
        <v>11.990925117265897</v>
      </c>
      <c r="AM1721" s="50"/>
      <c r="AN1721" s="50"/>
      <c r="AO1721" s="50"/>
      <c r="AP1721" s="50"/>
      <c r="AQ1721" s="50"/>
      <c r="AR1721" s="50"/>
      <c r="AS1721" s="50"/>
      <c r="AT1721" s="50"/>
      <c r="AU1721" s="50"/>
      <c r="AV1721" s="50"/>
      <c r="AW1721" s="50"/>
      <c r="AX1721" s="50">
        <f t="shared" si="547"/>
        <v>11.990925117265897</v>
      </c>
      <c r="AY1721" s="50"/>
      <c r="AZ1721" s="50">
        <f t="shared" si="537"/>
        <v>351.73380343979966</v>
      </c>
      <c r="BA1721" s="50">
        <f t="shared" si="538"/>
        <v>541.55839577238999</v>
      </c>
      <c r="BB1721" s="50">
        <f t="shared" si="539"/>
        <v>558.30762450761858</v>
      </c>
      <c r="BC1721" s="17">
        <f t="shared" si="540"/>
        <v>19715</v>
      </c>
      <c r="BD1721" s="50">
        <f t="shared" si="541"/>
        <v>11.990925117265897</v>
      </c>
      <c r="BE1721" s="50">
        <f t="shared" si="542"/>
        <v>351.73380343979966</v>
      </c>
      <c r="BF1721" s="50">
        <f t="shared" si="548"/>
        <v>575.32453052369181</v>
      </c>
      <c r="BG1721" s="50"/>
      <c r="BH1721" s="17">
        <f t="shared" si="543"/>
        <v>0</v>
      </c>
      <c r="BI1721" s="17">
        <f t="shared" si="551"/>
        <v>1721</v>
      </c>
      <c r="BJ1721" s="17">
        <f t="shared" si="549"/>
        <v>1721</v>
      </c>
      <c r="BK1721" s="150">
        <f t="shared" si="550"/>
        <v>26072</v>
      </c>
      <c r="BL1721" s="50" t="e">
        <f t="shared" ca="1" si="544"/>
        <v>#NAME?</v>
      </c>
      <c r="BM1721" s="50" t="e">
        <f t="shared" ca="1" si="545"/>
        <v>#NAME?</v>
      </c>
      <c r="BN1721" s="50" t="e">
        <f t="shared" ca="1" si="546"/>
        <v>#NAME?</v>
      </c>
    </row>
    <row r="1722" spans="1:66" x14ac:dyDescent="0.35">
      <c r="A1722" s="48">
        <v>26073</v>
      </c>
      <c r="B1722" s="17">
        <v>1971</v>
      </c>
      <c r="C1722" s="17">
        <v>5</v>
      </c>
      <c r="D1722" s="17">
        <v>140</v>
      </c>
      <c r="E1722" s="17">
        <v>20</v>
      </c>
      <c r="F1722" s="17">
        <v>5</v>
      </c>
      <c r="G1722" s="50">
        <v>6.1</v>
      </c>
      <c r="H1722" s="32">
        <v>4.0969567509910112</v>
      </c>
      <c r="I1722" s="50">
        <v>20.5</v>
      </c>
      <c r="J1722" s="13">
        <v>0</v>
      </c>
      <c r="K1722" s="13">
        <f t="shared" si="532"/>
        <v>0</v>
      </c>
      <c r="L1722" s="13">
        <f t="shared" si="533"/>
        <v>0</v>
      </c>
      <c r="M1722" s="13" t="e">
        <f ca="1">CalcTable[[#This Row],[IWC]]-AE1721</f>
        <v>#NAME?</v>
      </c>
      <c r="N1722" s="13" t="e">
        <f ca="1">IF(CalcTable[[#This Row],[Day of Year]]&lt;123,FCAP,AE1721)</f>
        <v>#NAME?</v>
      </c>
      <c r="O1722" s="17" t="e">
        <f ca="1">IF(IRR_DRIP,5,COUNTIF('IDET Wind Values'!C1706:G1706,"&lt;="&amp;IRR_MAXWIND))</f>
        <v>#NAME?</v>
      </c>
      <c r="P1722" s="13" t="e">
        <f ca="1">CalcTable[[#This Row],[ET_o]]*KL</f>
        <v>#NAME?</v>
      </c>
      <c r="Q1722" s="13" t="e">
        <f ca="1">IF(WILTPT&lt;=0,1,MAX(0,MIN(1,(CalcTable[[#This Row],[IWC]]-WILTPT)/(MAD-WILTPT))))</f>
        <v>#NAME?</v>
      </c>
      <c r="R1722" s="13" t="e">
        <f ca="1">CalcTable[[#This Row],[ETMult]]*CalcTable[[#This Row],[ETb]]</f>
        <v>#NAME?</v>
      </c>
      <c r="S1722" s="13" t="b">
        <f>INDEX(IRR_LIST,CalcTable[[#This Row],[Day of Week]]+1)</f>
        <v>1</v>
      </c>
      <c r="T1722" s="13">
        <f t="shared" ca="1" si="534"/>
        <v>0</v>
      </c>
      <c r="U1722" s="13" t="b">
        <f ca="1">IF(CalcTable[[#This Row],[IrrPrecip]]&gt;=IC_MM,FALSE,TRUE)</f>
        <v>1</v>
      </c>
      <c r="V1722" s="13" t="b">
        <f t="shared" si="535"/>
        <v>1</v>
      </c>
      <c r="W1722" s="13" t="e">
        <f ca="1">IF(AND(IRR_DRIP=FALSE,CalcTable[[#This Row],[IrrHours]]&lt;=0),FALSE,TRUE)</f>
        <v>#NAME?</v>
      </c>
      <c r="X1722" s="13" t="e">
        <f ca="1">AND(CalcTable[[#This Row],[IrrDay]],CalcTable[[#This Row],[IrrRain]],CalcTable[[#This Row],[IrrWarm]],CalcTable[[#This Row],[IrrWindy]])</f>
        <v>#NAME?</v>
      </c>
      <c r="Y1722" s="13" t="e">
        <f t="shared" ca="1" si="536"/>
        <v>#NAME?</v>
      </c>
      <c r="Z1722" s="13" t="e">
        <f ca="1">CalcTable[[#This Row],[IrrHours]]/5</f>
        <v>#NAME?</v>
      </c>
      <c r="AA1722" s="13" t="e">
        <f ca="1">IF(CalcTable[[#This Row],[IrrFlag]]=FALSE,0,MAX(0,CalcTable[[#This Row],[VolRednWind]]*(FCAP*IRR_TARGET-CalcTable[[#This Row],[IWC]])))</f>
        <v>#NAME?</v>
      </c>
      <c r="AB1722" s="13" t="e">
        <f ca="1">CalcTable[[#This Row],[IWC]]+CalcTable[[#This Row],[Eff Precip]]+CalcTable[[#This Row],[IrrAmt]]-CalcTable[[#This Row],[AET]]</f>
        <v>#NAME?</v>
      </c>
      <c r="AC1722" s="13" t="e">
        <f ca="1">IF(CalcTable[[#This Row],[PWC]]&gt;FCAP,MIN(24*PERC,MIN(SAT,CalcTable[[#This Row],[PWC]])-FCAP),0)</f>
        <v>#NAME?</v>
      </c>
      <c r="AD1722" s="13" t="e">
        <f ca="1">IF(CalcTable[[#This Row],[PWC]]&gt;SAT,CalcTable[[#This Row],[PWC]]-SAT,0)</f>
        <v>#NAME?</v>
      </c>
      <c r="AE1722" s="13" t="e">
        <f ca="1">CalcTable[[#This Row],[PWC]]-CalcTable[[#This Row],[PercAmt]]-CalcTable[[#This Row],[Runoff]]</f>
        <v>#NAME?</v>
      </c>
      <c r="AF1722" s="13" t="e">
        <f ca="1">CalcTable[[#This Row],[IrrAmt]]/1000*CUR_IRR_AREA*10000/IRR_EFF</f>
        <v>#NAME?</v>
      </c>
      <c r="AG1722" s="147"/>
      <c r="AH1722" s="13"/>
      <c r="AI1722" s="50">
        <v>0</v>
      </c>
      <c r="AJ1722" s="50">
        <v>0</v>
      </c>
      <c r="AK1722" s="50">
        <v>0</v>
      </c>
      <c r="AL1722" s="50">
        <v>0</v>
      </c>
      <c r="AM1722" s="50"/>
      <c r="AN1722" s="50"/>
      <c r="AO1722" s="50"/>
      <c r="AP1722" s="50"/>
      <c r="AQ1722" s="50"/>
      <c r="AR1722" s="50"/>
      <c r="AS1722" s="50"/>
      <c r="AT1722" s="50"/>
      <c r="AU1722" s="50"/>
      <c r="AV1722" s="50"/>
      <c r="AW1722" s="50"/>
      <c r="AX1722" s="50">
        <f t="shared" si="547"/>
        <v>0</v>
      </c>
      <c r="AY1722" s="50"/>
      <c r="AZ1722" s="50">
        <f t="shared" si="537"/>
        <v>0</v>
      </c>
      <c r="BA1722" s="50">
        <f t="shared" si="538"/>
        <v>0</v>
      </c>
      <c r="BB1722" s="50">
        <f t="shared" si="539"/>
        <v>0</v>
      </c>
      <c r="BC1722" s="17">
        <f t="shared" si="540"/>
        <v>19715</v>
      </c>
      <c r="BD1722" s="50">
        <f t="shared" si="541"/>
        <v>0</v>
      </c>
      <c r="BE1722" s="50">
        <f t="shared" si="542"/>
        <v>0</v>
      </c>
      <c r="BF1722" s="50">
        <f t="shared" si="548"/>
        <v>0</v>
      </c>
      <c r="BG1722" s="50"/>
      <c r="BH1722" s="17">
        <f t="shared" si="543"/>
        <v>0</v>
      </c>
      <c r="BI1722" s="17">
        <f t="shared" si="551"/>
        <v>1722</v>
      </c>
      <c r="BJ1722" s="17">
        <f t="shared" si="549"/>
        <v>1722</v>
      </c>
      <c r="BK1722" s="150">
        <f t="shared" si="550"/>
        <v>26073</v>
      </c>
      <c r="BL1722" s="50" t="e">
        <f t="shared" ca="1" si="544"/>
        <v>#NAME?</v>
      </c>
      <c r="BM1722" s="50" t="e">
        <f t="shared" ca="1" si="545"/>
        <v>#NAME?</v>
      </c>
      <c r="BN1722" s="50" t="e">
        <f t="shared" ca="1" si="546"/>
        <v>#NAME?</v>
      </c>
    </row>
    <row r="1723" spans="1:66" x14ac:dyDescent="0.35">
      <c r="A1723" s="48">
        <v>26074</v>
      </c>
      <c r="B1723" s="17">
        <v>1971</v>
      </c>
      <c r="C1723" s="17">
        <v>5</v>
      </c>
      <c r="D1723" s="17">
        <v>141</v>
      </c>
      <c r="E1723" s="17">
        <v>21</v>
      </c>
      <c r="F1723" s="17">
        <v>6</v>
      </c>
      <c r="G1723" s="50">
        <v>5.6</v>
      </c>
      <c r="H1723" s="32">
        <v>3.7987406926505249</v>
      </c>
      <c r="I1723" s="50">
        <v>28</v>
      </c>
      <c r="J1723" s="13">
        <v>1</v>
      </c>
      <c r="K1723" s="13">
        <f t="shared" si="532"/>
        <v>1</v>
      </c>
      <c r="L1723" s="13">
        <f t="shared" si="533"/>
        <v>0</v>
      </c>
      <c r="M1723" s="13" t="e">
        <f ca="1">CalcTable[[#This Row],[IWC]]-AE1722</f>
        <v>#NAME?</v>
      </c>
      <c r="N1723" s="13" t="e">
        <f ca="1">IF(CalcTable[[#This Row],[Day of Year]]&lt;123,FCAP,AE1722)</f>
        <v>#NAME?</v>
      </c>
      <c r="O1723" s="17" t="e">
        <f ca="1">IF(IRR_DRIP,5,COUNTIF('IDET Wind Values'!C1707:G1707,"&lt;="&amp;IRR_MAXWIND))</f>
        <v>#NAME?</v>
      </c>
      <c r="P1723" s="13" t="e">
        <f ca="1">CalcTable[[#This Row],[ET_o]]*KL</f>
        <v>#NAME?</v>
      </c>
      <c r="Q1723" s="13" t="e">
        <f ca="1">IF(WILTPT&lt;=0,1,MAX(0,MIN(1,(CalcTable[[#This Row],[IWC]]-WILTPT)/(MAD-WILTPT))))</f>
        <v>#NAME?</v>
      </c>
      <c r="R1723" s="13" t="e">
        <f ca="1">CalcTable[[#This Row],[ETMult]]*CalcTable[[#This Row],[ETb]]</f>
        <v>#NAME?</v>
      </c>
      <c r="S1723" s="13" t="b">
        <f>INDEX(IRR_LIST,CalcTable[[#This Row],[Day of Week]]+1)</f>
        <v>0</v>
      </c>
      <c r="T1723" s="13">
        <f t="shared" ca="1" si="534"/>
        <v>0</v>
      </c>
      <c r="U1723" s="13" t="b">
        <f ca="1">IF(CalcTable[[#This Row],[IrrPrecip]]&gt;=IC_MM,FALSE,TRUE)</f>
        <v>1</v>
      </c>
      <c r="V1723" s="13" t="b">
        <f t="shared" si="535"/>
        <v>0</v>
      </c>
      <c r="W1723" s="13" t="e">
        <f ca="1">IF(AND(IRR_DRIP=FALSE,CalcTable[[#This Row],[IrrHours]]&lt;=0),FALSE,TRUE)</f>
        <v>#NAME?</v>
      </c>
      <c r="X1723" s="13" t="e">
        <f ca="1">AND(CalcTable[[#This Row],[IrrDay]],CalcTable[[#This Row],[IrrRain]],CalcTable[[#This Row],[IrrWarm]],CalcTable[[#This Row],[IrrWindy]])</f>
        <v>#NAME?</v>
      </c>
      <c r="Y1723" s="13" t="e">
        <f t="shared" ca="1" si="536"/>
        <v>#NAME?</v>
      </c>
      <c r="Z1723" s="13" t="e">
        <f ca="1">CalcTable[[#This Row],[IrrHours]]/5</f>
        <v>#NAME?</v>
      </c>
      <c r="AA1723" s="13" t="e">
        <f ca="1">IF(CalcTable[[#This Row],[IrrFlag]]=FALSE,0,MAX(0,CalcTable[[#This Row],[VolRednWind]]*(FCAP*IRR_TARGET-CalcTable[[#This Row],[IWC]])))</f>
        <v>#NAME?</v>
      </c>
      <c r="AB1723" s="13" t="e">
        <f ca="1">CalcTable[[#This Row],[IWC]]+CalcTable[[#This Row],[Eff Precip]]+CalcTable[[#This Row],[IrrAmt]]-CalcTable[[#This Row],[AET]]</f>
        <v>#NAME?</v>
      </c>
      <c r="AC1723" s="13" t="e">
        <f ca="1">IF(CalcTable[[#This Row],[PWC]]&gt;FCAP,MIN(24*PERC,MIN(SAT,CalcTable[[#This Row],[PWC]])-FCAP),0)</f>
        <v>#NAME?</v>
      </c>
      <c r="AD1723" s="13" t="e">
        <f ca="1">IF(CalcTable[[#This Row],[PWC]]&gt;SAT,CalcTable[[#This Row],[PWC]]-SAT,0)</f>
        <v>#NAME?</v>
      </c>
      <c r="AE1723" s="13" t="e">
        <f ca="1">CalcTable[[#This Row],[PWC]]-CalcTable[[#This Row],[PercAmt]]-CalcTable[[#This Row],[Runoff]]</f>
        <v>#NAME?</v>
      </c>
      <c r="AF1723" s="13" t="e">
        <f ca="1">CalcTable[[#This Row],[IrrAmt]]/1000*CUR_IRR_AREA*10000/IRR_EFF</f>
        <v>#NAME?</v>
      </c>
      <c r="AG1723" s="147"/>
      <c r="AH1723" s="13"/>
      <c r="AI1723" s="50">
        <v>0</v>
      </c>
      <c r="AJ1723" s="50">
        <v>0</v>
      </c>
      <c r="AK1723" s="50">
        <v>0</v>
      </c>
      <c r="AL1723" s="50">
        <v>0</v>
      </c>
      <c r="AM1723" s="50"/>
      <c r="AN1723" s="50"/>
      <c r="AO1723" s="50"/>
      <c r="AP1723" s="50"/>
      <c r="AQ1723" s="50"/>
      <c r="AR1723" s="50"/>
      <c r="AS1723" s="50"/>
      <c r="AT1723" s="50"/>
      <c r="AU1723" s="50"/>
      <c r="AV1723" s="50"/>
      <c r="AW1723" s="50"/>
      <c r="AX1723" s="50">
        <f t="shared" si="547"/>
        <v>0</v>
      </c>
      <c r="AY1723" s="50"/>
      <c r="AZ1723" s="50">
        <f t="shared" si="537"/>
        <v>0</v>
      </c>
      <c r="BA1723" s="50">
        <f t="shared" si="538"/>
        <v>0</v>
      </c>
      <c r="BB1723" s="50">
        <f t="shared" si="539"/>
        <v>0</v>
      </c>
      <c r="BC1723" s="17">
        <f t="shared" si="540"/>
        <v>19715</v>
      </c>
      <c r="BD1723" s="50">
        <f t="shared" si="541"/>
        <v>0</v>
      </c>
      <c r="BE1723" s="50">
        <f t="shared" si="542"/>
        <v>0</v>
      </c>
      <c r="BF1723" s="50">
        <f t="shared" si="548"/>
        <v>0</v>
      </c>
      <c r="BG1723" s="50"/>
      <c r="BH1723" s="17">
        <f t="shared" si="543"/>
        <v>0</v>
      </c>
      <c r="BI1723" s="17">
        <f t="shared" si="551"/>
        <v>1723</v>
      </c>
      <c r="BJ1723" s="17">
        <f t="shared" si="549"/>
        <v>1723</v>
      </c>
      <c r="BK1723" s="150">
        <f t="shared" si="550"/>
        <v>26074</v>
      </c>
      <c r="BL1723" s="50" t="e">
        <f t="shared" ca="1" si="544"/>
        <v>#NAME?</v>
      </c>
      <c r="BM1723" s="50" t="e">
        <f t="shared" ca="1" si="545"/>
        <v>#NAME?</v>
      </c>
      <c r="BN1723" s="50" t="e">
        <f t="shared" ca="1" si="546"/>
        <v>#NAME?</v>
      </c>
    </row>
    <row r="1724" spans="1:66" x14ac:dyDescent="0.35">
      <c r="A1724" s="48">
        <v>26075</v>
      </c>
      <c r="B1724" s="17">
        <v>1971</v>
      </c>
      <c r="C1724" s="17">
        <v>5</v>
      </c>
      <c r="D1724" s="17">
        <v>142</v>
      </c>
      <c r="E1724" s="17">
        <v>22</v>
      </c>
      <c r="F1724" s="17">
        <v>7</v>
      </c>
      <c r="G1724" s="50">
        <v>1.7</v>
      </c>
      <c r="H1724" s="32">
        <v>4.6808528607255715</v>
      </c>
      <c r="I1724" s="50">
        <v>8.6666666666666661</v>
      </c>
      <c r="J1724" s="13">
        <v>0</v>
      </c>
      <c r="K1724" s="13">
        <f t="shared" si="532"/>
        <v>0</v>
      </c>
      <c r="L1724" s="13">
        <f t="shared" si="533"/>
        <v>0</v>
      </c>
      <c r="M1724" s="13" t="e">
        <f ca="1">CalcTable[[#This Row],[IWC]]-AE1723</f>
        <v>#NAME?</v>
      </c>
      <c r="N1724" s="13" t="e">
        <f ca="1">IF(CalcTable[[#This Row],[Day of Year]]&lt;123,FCAP,AE1723)</f>
        <v>#NAME?</v>
      </c>
      <c r="O1724" s="17" t="e">
        <f ca="1">IF(IRR_DRIP,5,COUNTIF('IDET Wind Values'!C1708:G1708,"&lt;="&amp;IRR_MAXWIND))</f>
        <v>#NAME?</v>
      </c>
      <c r="P1724" s="13" t="e">
        <f ca="1">CalcTable[[#This Row],[ET_o]]*KL</f>
        <v>#NAME?</v>
      </c>
      <c r="Q1724" s="13" t="e">
        <f ca="1">IF(WILTPT&lt;=0,1,MAX(0,MIN(1,(CalcTable[[#This Row],[IWC]]-WILTPT)/(MAD-WILTPT))))</f>
        <v>#NAME?</v>
      </c>
      <c r="R1724" s="13" t="e">
        <f ca="1">CalcTable[[#This Row],[ETMult]]*CalcTable[[#This Row],[ETb]]</f>
        <v>#NAME?</v>
      </c>
      <c r="S1724" s="13" t="b">
        <f>INDEX(IRR_LIST,CalcTable[[#This Row],[Day of Week]]+1)</f>
        <v>0</v>
      </c>
      <c r="T1724" s="13">
        <f t="shared" ca="1" si="534"/>
        <v>1</v>
      </c>
      <c r="U1724" s="13" t="b">
        <f ca="1">IF(CalcTable[[#This Row],[IrrPrecip]]&gt;=IC_MM,FALSE,TRUE)</f>
        <v>1</v>
      </c>
      <c r="V1724" s="13" t="b">
        <f t="shared" si="535"/>
        <v>1</v>
      </c>
      <c r="W1724" s="13" t="e">
        <f ca="1">IF(AND(IRR_DRIP=FALSE,CalcTable[[#This Row],[IrrHours]]&lt;=0),FALSE,TRUE)</f>
        <v>#NAME?</v>
      </c>
      <c r="X1724" s="13" t="e">
        <f ca="1">AND(CalcTable[[#This Row],[IrrDay]],CalcTable[[#This Row],[IrrRain]],CalcTable[[#This Row],[IrrWarm]],CalcTable[[#This Row],[IrrWindy]])</f>
        <v>#NAME?</v>
      </c>
      <c r="Y1724" s="13" t="e">
        <f t="shared" ca="1" si="536"/>
        <v>#NAME?</v>
      </c>
      <c r="Z1724" s="13" t="e">
        <f ca="1">CalcTable[[#This Row],[IrrHours]]/5</f>
        <v>#NAME?</v>
      </c>
      <c r="AA1724" s="13" t="e">
        <f ca="1">IF(CalcTable[[#This Row],[IrrFlag]]=FALSE,0,MAX(0,CalcTable[[#This Row],[VolRednWind]]*(FCAP*IRR_TARGET-CalcTable[[#This Row],[IWC]])))</f>
        <v>#NAME?</v>
      </c>
      <c r="AB1724" s="13" t="e">
        <f ca="1">CalcTable[[#This Row],[IWC]]+CalcTable[[#This Row],[Eff Precip]]+CalcTable[[#This Row],[IrrAmt]]-CalcTable[[#This Row],[AET]]</f>
        <v>#NAME?</v>
      </c>
      <c r="AC1724" s="13" t="e">
        <f ca="1">IF(CalcTable[[#This Row],[PWC]]&gt;FCAP,MIN(24*PERC,MIN(SAT,CalcTable[[#This Row],[PWC]])-FCAP),0)</f>
        <v>#NAME?</v>
      </c>
      <c r="AD1724" s="13" t="e">
        <f ca="1">IF(CalcTable[[#This Row],[PWC]]&gt;SAT,CalcTable[[#This Row],[PWC]]-SAT,0)</f>
        <v>#NAME?</v>
      </c>
      <c r="AE1724" s="13" t="e">
        <f ca="1">CalcTable[[#This Row],[PWC]]-CalcTable[[#This Row],[PercAmt]]-CalcTable[[#This Row],[Runoff]]</f>
        <v>#NAME?</v>
      </c>
      <c r="AF1724" s="13" t="e">
        <f ca="1">CalcTable[[#This Row],[IrrAmt]]/1000*CUR_IRR_AREA*10000/IRR_EFF</f>
        <v>#NAME?</v>
      </c>
      <c r="AG1724" s="147"/>
      <c r="AH1724" s="13"/>
      <c r="AI1724" s="50">
        <v>0</v>
      </c>
      <c r="AJ1724" s="50">
        <v>0</v>
      </c>
      <c r="AK1724" s="50">
        <v>9.4461150625960872</v>
      </c>
      <c r="AL1724" s="50">
        <v>0</v>
      </c>
      <c r="AM1724" s="50"/>
      <c r="AN1724" s="50"/>
      <c r="AO1724" s="50"/>
      <c r="AP1724" s="50"/>
      <c r="AQ1724" s="50"/>
      <c r="AR1724" s="50"/>
      <c r="AS1724" s="50"/>
      <c r="AT1724" s="50"/>
      <c r="AU1724" s="50"/>
      <c r="AV1724" s="50"/>
      <c r="AW1724" s="50"/>
      <c r="AX1724" s="50">
        <f t="shared" si="547"/>
        <v>9.4461150625960872</v>
      </c>
      <c r="AY1724" s="50"/>
      <c r="AZ1724" s="50">
        <f t="shared" si="537"/>
        <v>138.54302091807597</v>
      </c>
      <c r="BA1724" s="50">
        <f t="shared" si="538"/>
        <v>213.3122703024344</v>
      </c>
      <c r="BB1724" s="50">
        <f t="shared" si="539"/>
        <v>219.90955701281902</v>
      </c>
      <c r="BC1724" s="17">
        <f t="shared" si="540"/>
        <v>19715</v>
      </c>
      <c r="BD1724" s="50">
        <f t="shared" si="541"/>
        <v>9.4461150625960872</v>
      </c>
      <c r="BE1724" s="50">
        <f t="shared" si="542"/>
        <v>138.54302091807597</v>
      </c>
      <c r="BF1724" s="50">
        <f t="shared" si="548"/>
        <v>226.61227805665888</v>
      </c>
      <c r="BG1724" s="50"/>
      <c r="BH1724" s="17">
        <f t="shared" si="543"/>
        <v>0</v>
      </c>
      <c r="BI1724" s="17">
        <f t="shared" si="551"/>
        <v>1724</v>
      </c>
      <c r="BJ1724" s="17">
        <f t="shared" si="549"/>
        <v>1724</v>
      </c>
      <c r="BK1724" s="150">
        <f t="shared" si="550"/>
        <v>26075</v>
      </c>
      <c r="BL1724" s="50" t="e">
        <f t="shared" ca="1" si="544"/>
        <v>#NAME?</v>
      </c>
      <c r="BM1724" s="50" t="e">
        <f t="shared" ca="1" si="545"/>
        <v>#NAME?</v>
      </c>
      <c r="BN1724" s="50" t="e">
        <f t="shared" ca="1" si="546"/>
        <v>#NAME?</v>
      </c>
    </row>
    <row r="1725" spans="1:66" x14ac:dyDescent="0.35">
      <c r="A1725" s="48">
        <v>26076</v>
      </c>
      <c r="B1725" s="17">
        <v>1971</v>
      </c>
      <c r="C1725" s="17">
        <v>5</v>
      </c>
      <c r="D1725" s="17">
        <v>143</v>
      </c>
      <c r="E1725" s="17">
        <v>23</v>
      </c>
      <c r="F1725" s="17">
        <v>1</v>
      </c>
      <c r="G1725" s="50">
        <v>5</v>
      </c>
      <c r="H1725" s="32">
        <v>4.888319720147341</v>
      </c>
      <c r="I1725" s="50">
        <v>6.5</v>
      </c>
      <c r="J1725" s="13">
        <v>0</v>
      </c>
      <c r="K1725" s="13">
        <f t="shared" si="532"/>
        <v>0</v>
      </c>
      <c r="L1725" s="13">
        <f t="shared" si="533"/>
        <v>0</v>
      </c>
      <c r="M1725" s="13" t="e">
        <f ca="1">CalcTable[[#This Row],[IWC]]-AE1724</f>
        <v>#NAME?</v>
      </c>
      <c r="N1725" s="13" t="e">
        <f ca="1">IF(CalcTable[[#This Row],[Day of Year]]&lt;123,FCAP,AE1724)</f>
        <v>#NAME?</v>
      </c>
      <c r="O1725" s="17" t="e">
        <f ca="1">IF(IRR_DRIP,5,COUNTIF('IDET Wind Values'!C1709:G1709,"&lt;="&amp;IRR_MAXWIND))</f>
        <v>#NAME?</v>
      </c>
      <c r="P1725" s="13" t="e">
        <f ca="1">CalcTable[[#This Row],[ET_o]]*KL</f>
        <v>#NAME?</v>
      </c>
      <c r="Q1725" s="13" t="e">
        <f ca="1">IF(WILTPT&lt;=0,1,MAX(0,MIN(1,(CalcTable[[#This Row],[IWC]]-WILTPT)/(MAD-WILTPT))))</f>
        <v>#NAME?</v>
      </c>
      <c r="R1725" s="13" t="e">
        <f ca="1">CalcTable[[#This Row],[ETMult]]*CalcTable[[#This Row],[ETb]]</f>
        <v>#NAME?</v>
      </c>
      <c r="S1725" s="13" t="b">
        <f>INDEX(IRR_LIST,CalcTable[[#This Row],[Day of Week]]+1)</f>
        <v>1</v>
      </c>
      <c r="T1725" s="13">
        <f t="shared" ca="1" si="534"/>
        <v>1</v>
      </c>
      <c r="U1725" s="13" t="b">
        <f ca="1">IF(CalcTable[[#This Row],[IrrPrecip]]&gt;=IC_MM,FALSE,TRUE)</f>
        <v>1</v>
      </c>
      <c r="V1725" s="13" t="b">
        <f t="shared" si="535"/>
        <v>1</v>
      </c>
      <c r="W1725" s="13" t="e">
        <f ca="1">IF(AND(IRR_DRIP=FALSE,CalcTable[[#This Row],[IrrHours]]&lt;=0),FALSE,TRUE)</f>
        <v>#NAME?</v>
      </c>
      <c r="X1725" s="13" t="e">
        <f ca="1">AND(CalcTable[[#This Row],[IrrDay]],CalcTable[[#This Row],[IrrRain]],CalcTable[[#This Row],[IrrWarm]],CalcTable[[#This Row],[IrrWindy]])</f>
        <v>#NAME?</v>
      </c>
      <c r="Y1725" s="13" t="e">
        <f t="shared" ca="1" si="536"/>
        <v>#NAME?</v>
      </c>
      <c r="Z1725" s="13" t="e">
        <f ca="1">CalcTable[[#This Row],[IrrHours]]/5</f>
        <v>#NAME?</v>
      </c>
      <c r="AA1725" s="13" t="e">
        <f ca="1">IF(CalcTable[[#This Row],[IrrFlag]]=FALSE,0,MAX(0,CalcTable[[#This Row],[VolRednWind]]*(FCAP*IRR_TARGET-CalcTable[[#This Row],[IWC]])))</f>
        <v>#NAME?</v>
      </c>
      <c r="AB1725" s="13" t="e">
        <f ca="1">CalcTable[[#This Row],[IWC]]+CalcTable[[#This Row],[Eff Precip]]+CalcTable[[#This Row],[IrrAmt]]-CalcTable[[#This Row],[AET]]</f>
        <v>#NAME?</v>
      </c>
      <c r="AC1725" s="13" t="e">
        <f ca="1">IF(CalcTable[[#This Row],[PWC]]&gt;FCAP,MIN(24*PERC,MIN(SAT,CalcTable[[#This Row],[PWC]])-FCAP),0)</f>
        <v>#NAME?</v>
      </c>
      <c r="AD1725" s="13" t="e">
        <f ca="1">IF(CalcTable[[#This Row],[PWC]]&gt;SAT,CalcTable[[#This Row],[PWC]]-SAT,0)</f>
        <v>#NAME?</v>
      </c>
      <c r="AE1725" s="13" t="e">
        <f ca="1">CalcTable[[#This Row],[PWC]]-CalcTable[[#This Row],[PercAmt]]-CalcTable[[#This Row],[Runoff]]</f>
        <v>#NAME?</v>
      </c>
      <c r="AF1725" s="13" t="e">
        <f ca="1">CalcTable[[#This Row],[IrrAmt]]/1000*CUR_IRR_AREA*10000/IRR_EFF</f>
        <v>#NAME?</v>
      </c>
      <c r="AG1725" s="147"/>
      <c r="AH1725" s="13"/>
      <c r="AI1725" s="50">
        <v>6.8880254774652379</v>
      </c>
      <c r="AJ1725" s="50">
        <v>13.153571259711255</v>
      </c>
      <c r="AK1725" s="50">
        <v>0</v>
      </c>
      <c r="AL1725" s="50">
        <v>0</v>
      </c>
      <c r="AM1725" s="50"/>
      <c r="AN1725" s="50"/>
      <c r="AO1725" s="50"/>
      <c r="AP1725" s="50"/>
      <c r="AQ1725" s="50"/>
      <c r="AR1725" s="50"/>
      <c r="AS1725" s="50"/>
      <c r="AT1725" s="50"/>
      <c r="AU1725" s="50"/>
      <c r="AV1725" s="50"/>
      <c r="AW1725" s="50"/>
      <c r="AX1725" s="50">
        <f t="shared" si="547"/>
        <v>20.041596737176491</v>
      </c>
      <c r="AY1725" s="50"/>
      <c r="AZ1725" s="50">
        <f t="shared" si="537"/>
        <v>486.86246395435364</v>
      </c>
      <c r="BA1725" s="50">
        <f t="shared" si="538"/>
        <v>792.01342511853193</v>
      </c>
      <c r="BB1725" s="50">
        <f t="shared" si="539"/>
        <v>819.90843976696715</v>
      </c>
      <c r="BC1725" s="17">
        <f t="shared" si="540"/>
        <v>19715</v>
      </c>
      <c r="BD1725" s="50">
        <f t="shared" si="541"/>
        <v>20.041596737176491</v>
      </c>
      <c r="BE1725" s="50">
        <f t="shared" si="542"/>
        <v>486.86246395435364</v>
      </c>
      <c r="BF1725" s="50">
        <f t="shared" si="548"/>
        <v>796.35200189704551</v>
      </c>
      <c r="BG1725" s="50"/>
      <c r="BH1725" s="17">
        <f t="shared" si="543"/>
        <v>0</v>
      </c>
      <c r="BI1725" s="17">
        <f t="shared" si="551"/>
        <v>1725</v>
      </c>
      <c r="BJ1725" s="17">
        <f t="shared" si="549"/>
        <v>1725</v>
      </c>
      <c r="BK1725" s="150">
        <f t="shared" si="550"/>
        <v>26076</v>
      </c>
      <c r="BL1725" s="50" t="e">
        <f t="shared" ca="1" si="544"/>
        <v>#NAME?</v>
      </c>
      <c r="BM1725" s="50" t="e">
        <f t="shared" ca="1" si="545"/>
        <v>#NAME?</v>
      </c>
      <c r="BN1725" s="50" t="e">
        <f t="shared" ca="1" si="546"/>
        <v>#NAME?</v>
      </c>
    </row>
    <row r="1726" spans="1:66" x14ac:dyDescent="0.35">
      <c r="A1726" s="48">
        <v>26077</v>
      </c>
      <c r="B1726" s="17">
        <v>1971</v>
      </c>
      <c r="C1726" s="17">
        <v>5</v>
      </c>
      <c r="D1726" s="17">
        <v>144</v>
      </c>
      <c r="E1726" s="17">
        <v>24</v>
      </c>
      <c r="F1726" s="17">
        <v>2</v>
      </c>
      <c r="G1726" s="50">
        <v>4.4000000000000004</v>
      </c>
      <c r="H1726" s="32">
        <v>5.3822685737207872</v>
      </c>
      <c r="I1726" s="50">
        <v>9.3333333333333339</v>
      </c>
      <c r="J1726" s="13">
        <v>0.8</v>
      </c>
      <c r="K1726" s="13">
        <f t="shared" si="532"/>
        <v>0.8</v>
      </c>
      <c r="L1726" s="13">
        <f t="shared" si="533"/>
        <v>0</v>
      </c>
      <c r="M1726" s="13" t="e">
        <f ca="1">CalcTable[[#This Row],[IWC]]-AE1725</f>
        <v>#NAME?</v>
      </c>
      <c r="N1726" s="13" t="e">
        <f ca="1">IF(CalcTable[[#This Row],[Day of Year]]&lt;123,FCAP,AE1725)</f>
        <v>#NAME?</v>
      </c>
      <c r="O1726" s="17" t="e">
        <f ca="1">IF(IRR_DRIP,5,COUNTIF('IDET Wind Values'!C1710:G1710,"&lt;="&amp;IRR_MAXWIND))</f>
        <v>#NAME?</v>
      </c>
      <c r="P1726" s="13" t="e">
        <f ca="1">CalcTable[[#This Row],[ET_o]]*KL</f>
        <v>#NAME?</v>
      </c>
      <c r="Q1726" s="13" t="e">
        <f ca="1">IF(WILTPT&lt;=0,1,MAX(0,MIN(1,(CalcTable[[#This Row],[IWC]]-WILTPT)/(MAD-WILTPT))))</f>
        <v>#NAME?</v>
      </c>
      <c r="R1726" s="13" t="e">
        <f ca="1">CalcTable[[#This Row],[ETMult]]*CalcTable[[#This Row],[ETb]]</f>
        <v>#NAME?</v>
      </c>
      <c r="S1726" s="13" t="b">
        <f>INDEX(IRR_LIST,CalcTable[[#This Row],[Day of Week]]+1)</f>
        <v>0</v>
      </c>
      <c r="T1726" s="13">
        <f t="shared" ca="1" si="534"/>
        <v>0</v>
      </c>
      <c r="U1726" s="13" t="b">
        <f ca="1">IF(CalcTable[[#This Row],[IrrPrecip]]&gt;=IC_MM,FALSE,TRUE)</f>
        <v>1</v>
      </c>
      <c r="V1726" s="13" t="b">
        <f t="shared" si="535"/>
        <v>1</v>
      </c>
      <c r="W1726" s="13" t="e">
        <f ca="1">IF(AND(IRR_DRIP=FALSE,CalcTable[[#This Row],[IrrHours]]&lt;=0),FALSE,TRUE)</f>
        <v>#NAME?</v>
      </c>
      <c r="X1726" s="13" t="e">
        <f ca="1">AND(CalcTable[[#This Row],[IrrDay]],CalcTable[[#This Row],[IrrRain]],CalcTable[[#This Row],[IrrWarm]],CalcTable[[#This Row],[IrrWindy]])</f>
        <v>#NAME?</v>
      </c>
      <c r="Y1726" s="13" t="e">
        <f t="shared" ca="1" si="536"/>
        <v>#NAME?</v>
      </c>
      <c r="Z1726" s="13" t="e">
        <f ca="1">CalcTable[[#This Row],[IrrHours]]/5</f>
        <v>#NAME?</v>
      </c>
      <c r="AA1726" s="13" t="e">
        <f ca="1">IF(CalcTable[[#This Row],[IrrFlag]]=FALSE,0,MAX(0,CalcTable[[#This Row],[VolRednWind]]*(FCAP*IRR_TARGET-CalcTable[[#This Row],[IWC]])))</f>
        <v>#NAME?</v>
      </c>
      <c r="AB1726" s="13" t="e">
        <f ca="1">CalcTable[[#This Row],[IWC]]+CalcTable[[#This Row],[Eff Precip]]+CalcTable[[#This Row],[IrrAmt]]-CalcTable[[#This Row],[AET]]</f>
        <v>#NAME?</v>
      </c>
      <c r="AC1726" s="13" t="e">
        <f ca="1">IF(CalcTable[[#This Row],[PWC]]&gt;FCAP,MIN(24*PERC,MIN(SAT,CalcTable[[#This Row],[PWC]])-FCAP),0)</f>
        <v>#NAME?</v>
      </c>
      <c r="AD1726" s="13" t="e">
        <f ca="1">IF(CalcTable[[#This Row],[PWC]]&gt;SAT,CalcTable[[#This Row],[PWC]]-SAT,0)</f>
        <v>#NAME?</v>
      </c>
      <c r="AE1726" s="13" t="e">
        <f ca="1">CalcTable[[#This Row],[PWC]]-CalcTable[[#This Row],[PercAmt]]-CalcTable[[#This Row],[Runoff]]</f>
        <v>#NAME?</v>
      </c>
      <c r="AF1726" s="13" t="e">
        <f ca="1">CalcTable[[#This Row],[IrrAmt]]/1000*CUR_IRR_AREA*10000/IRR_EFF</f>
        <v>#NAME?</v>
      </c>
      <c r="AG1726" s="147"/>
      <c r="AH1726" s="13"/>
      <c r="AI1726" s="50">
        <v>0</v>
      </c>
      <c r="AJ1726" s="50">
        <v>0</v>
      </c>
      <c r="AK1726" s="50">
        <v>3.3699455076486244</v>
      </c>
      <c r="AL1726" s="50">
        <v>10.873327960272546</v>
      </c>
      <c r="AM1726" s="50"/>
      <c r="AN1726" s="50"/>
      <c r="AO1726" s="50"/>
      <c r="AP1726" s="50"/>
      <c r="AQ1726" s="50"/>
      <c r="AR1726" s="50"/>
      <c r="AS1726" s="50"/>
      <c r="AT1726" s="50"/>
      <c r="AU1726" s="50"/>
      <c r="AV1726" s="50"/>
      <c r="AW1726" s="50"/>
      <c r="AX1726" s="50">
        <f t="shared" si="547"/>
        <v>14.243273467921171</v>
      </c>
      <c r="AY1726" s="50"/>
      <c r="AZ1726" s="50">
        <f t="shared" si="537"/>
        <v>368.37682094684124</v>
      </c>
      <c r="BA1726" s="50">
        <f t="shared" si="538"/>
        <v>567.18335923561267</v>
      </c>
      <c r="BB1726" s="50">
        <f t="shared" si="539"/>
        <v>584.72511261403372</v>
      </c>
      <c r="BC1726" s="17">
        <f t="shared" si="540"/>
        <v>19715</v>
      </c>
      <c r="BD1726" s="50">
        <f t="shared" si="541"/>
        <v>14.243273467921171</v>
      </c>
      <c r="BE1726" s="50">
        <f t="shared" si="542"/>
        <v>368.37682094684124</v>
      </c>
      <c r="BF1726" s="50">
        <f t="shared" si="548"/>
        <v>602.54720898136554</v>
      </c>
      <c r="BG1726" s="50"/>
      <c r="BH1726" s="17">
        <f t="shared" si="543"/>
        <v>0</v>
      </c>
      <c r="BI1726" s="17">
        <f t="shared" si="551"/>
        <v>1726</v>
      </c>
      <c r="BJ1726" s="17">
        <f t="shared" si="549"/>
        <v>1726</v>
      </c>
      <c r="BK1726" s="150">
        <f t="shared" si="550"/>
        <v>26077</v>
      </c>
      <c r="BL1726" s="50" t="e">
        <f t="shared" ca="1" si="544"/>
        <v>#NAME?</v>
      </c>
      <c r="BM1726" s="50" t="e">
        <f t="shared" ca="1" si="545"/>
        <v>#NAME?</v>
      </c>
      <c r="BN1726" s="50" t="e">
        <f t="shared" ca="1" si="546"/>
        <v>#NAME?</v>
      </c>
    </row>
    <row r="1727" spans="1:66" x14ac:dyDescent="0.35">
      <c r="A1727" s="48">
        <v>26078</v>
      </c>
      <c r="B1727" s="17">
        <v>1971</v>
      </c>
      <c r="C1727" s="17">
        <v>5</v>
      </c>
      <c r="D1727" s="17">
        <v>145</v>
      </c>
      <c r="E1727" s="17">
        <v>25</v>
      </c>
      <c r="F1727" s="17">
        <v>3</v>
      </c>
      <c r="G1727" s="50">
        <v>6.1</v>
      </c>
      <c r="H1727" s="32">
        <v>5.2433299494260126</v>
      </c>
      <c r="I1727" s="50">
        <v>5.166666666666667</v>
      </c>
      <c r="J1727" s="13">
        <v>0</v>
      </c>
      <c r="K1727" s="13">
        <f t="shared" si="532"/>
        <v>0</v>
      </c>
      <c r="L1727" s="13">
        <f t="shared" si="533"/>
        <v>0</v>
      </c>
      <c r="M1727" s="13" t="e">
        <f ca="1">CalcTable[[#This Row],[IWC]]-AE1726</f>
        <v>#NAME?</v>
      </c>
      <c r="N1727" s="13" t="e">
        <f ca="1">IF(CalcTable[[#This Row],[Day of Year]]&lt;123,FCAP,AE1726)</f>
        <v>#NAME?</v>
      </c>
      <c r="O1727" s="17" t="e">
        <f ca="1">IF(IRR_DRIP,5,COUNTIF('IDET Wind Values'!C1711:G1711,"&lt;="&amp;IRR_MAXWIND))</f>
        <v>#NAME?</v>
      </c>
      <c r="P1727" s="13" t="e">
        <f ca="1">CalcTable[[#This Row],[ET_o]]*KL</f>
        <v>#NAME?</v>
      </c>
      <c r="Q1727" s="13" t="e">
        <f ca="1">IF(WILTPT&lt;=0,1,MAX(0,MIN(1,(CalcTable[[#This Row],[IWC]]-WILTPT)/(MAD-WILTPT))))</f>
        <v>#NAME?</v>
      </c>
      <c r="R1727" s="13" t="e">
        <f ca="1">CalcTable[[#This Row],[ETMult]]*CalcTable[[#This Row],[ETb]]</f>
        <v>#NAME?</v>
      </c>
      <c r="S1727" s="13" t="b">
        <f>INDEX(IRR_LIST,CalcTable[[#This Row],[Day of Week]]+1)</f>
        <v>1</v>
      </c>
      <c r="T1727" s="13">
        <f t="shared" ca="1" si="534"/>
        <v>0.8</v>
      </c>
      <c r="U1727" s="13" t="b">
        <f ca="1">IF(CalcTable[[#This Row],[IrrPrecip]]&gt;=IC_MM,FALSE,TRUE)</f>
        <v>1</v>
      </c>
      <c r="V1727" s="13" t="b">
        <f t="shared" si="535"/>
        <v>1</v>
      </c>
      <c r="W1727" s="13" t="e">
        <f ca="1">IF(AND(IRR_DRIP=FALSE,CalcTable[[#This Row],[IrrHours]]&lt;=0),FALSE,TRUE)</f>
        <v>#NAME?</v>
      </c>
      <c r="X1727" s="13" t="e">
        <f ca="1">AND(CalcTable[[#This Row],[IrrDay]],CalcTable[[#This Row],[IrrRain]],CalcTable[[#This Row],[IrrWarm]],CalcTable[[#This Row],[IrrWindy]])</f>
        <v>#NAME?</v>
      </c>
      <c r="Y1727" s="13" t="e">
        <f t="shared" ca="1" si="536"/>
        <v>#NAME?</v>
      </c>
      <c r="Z1727" s="13" t="e">
        <f ca="1">CalcTable[[#This Row],[IrrHours]]/5</f>
        <v>#NAME?</v>
      </c>
      <c r="AA1727" s="13" t="e">
        <f ca="1">IF(CalcTable[[#This Row],[IrrFlag]]=FALSE,0,MAX(0,CalcTable[[#This Row],[VolRednWind]]*(FCAP*IRR_TARGET-CalcTable[[#This Row],[IWC]])))</f>
        <v>#NAME?</v>
      </c>
      <c r="AB1727" s="13" t="e">
        <f ca="1">CalcTable[[#This Row],[IWC]]+CalcTable[[#This Row],[Eff Precip]]+CalcTable[[#This Row],[IrrAmt]]-CalcTable[[#This Row],[AET]]</f>
        <v>#NAME?</v>
      </c>
      <c r="AC1727" s="13" t="e">
        <f ca="1">IF(CalcTable[[#This Row],[PWC]]&gt;FCAP,MIN(24*PERC,MIN(SAT,CalcTable[[#This Row],[PWC]])-FCAP),0)</f>
        <v>#NAME?</v>
      </c>
      <c r="AD1727" s="13" t="e">
        <f ca="1">IF(CalcTable[[#This Row],[PWC]]&gt;SAT,CalcTable[[#This Row],[PWC]]-SAT,0)</f>
        <v>#NAME?</v>
      </c>
      <c r="AE1727" s="13" t="e">
        <f ca="1">CalcTable[[#This Row],[PWC]]-CalcTable[[#This Row],[PercAmt]]-CalcTable[[#This Row],[Runoff]]</f>
        <v>#NAME?</v>
      </c>
      <c r="AF1727" s="13" t="e">
        <f ca="1">CalcTable[[#This Row],[IrrAmt]]/1000*CUR_IRR_AREA*10000/IRR_EFF</f>
        <v>#NAME?</v>
      </c>
      <c r="AG1727" s="147"/>
      <c r="AH1727" s="13"/>
      <c r="AI1727" s="50">
        <v>0</v>
      </c>
      <c r="AJ1727" s="50">
        <v>0</v>
      </c>
      <c r="AK1727" s="50">
        <v>0</v>
      </c>
      <c r="AL1727" s="50">
        <v>0</v>
      </c>
      <c r="AM1727" s="50"/>
      <c r="AN1727" s="50"/>
      <c r="AO1727" s="50"/>
      <c r="AP1727" s="50"/>
      <c r="AQ1727" s="50"/>
      <c r="AR1727" s="50"/>
      <c r="AS1727" s="50"/>
      <c r="AT1727" s="50"/>
      <c r="AU1727" s="50"/>
      <c r="AV1727" s="50"/>
      <c r="AW1727" s="50"/>
      <c r="AX1727" s="50">
        <f t="shared" si="547"/>
        <v>0</v>
      </c>
      <c r="AY1727" s="50"/>
      <c r="AZ1727" s="50">
        <f t="shared" si="537"/>
        <v>0</v>
      </c>
      <c r="BA1727" s="50">
        <f t="shared" si="538"/>
        <v>0</v>
      </c>
      <c r="BB1727" s="50">
        <f t="shared" si="539"/>
        <v>0</v>
      </c>
      <c r="BC1727" s="17">
        <f t="shared" si="540"/>
        <v>19715</v>
      </c>
      <c r="BD1727" s="50">
        <f t="shared" si="541"/>
        <v>0</v>
      </c>
      <c r="BE1727" s="50">
        <f t="shared" si="542"/>
        <v>0</v>
      </c>
      <c r="BF1727" s="50">
        <f t="shared" si="548"/>
        <v>0</v>
      </c>
      <c r="BG1727" s="50"/>
      <c r="BH1727" s="17">
        <f t="shared" si="543"/>
        <v>0</v>
      </c>
      <c r="BI1727" s="17">
        <f t="shared" si="551"/>
        <v>1727</v>
      </c>
      <c r="BJ1727" s="17">
        <f t="shared" si="549"/>
        <v>1727</v>
      </c>
      <c r="BK1727" s="150">
        <f t="shared" si="550"/>
        <v>26078</v>
      </c>
      <c r="BL1727" s="50" t="e">
        <f t="shared" ca="1" si="544"/>
        <v>#NAME?</v>
      </c>
      <c r="BM1727" s="50" t="e">
        <f t="shared" ca="1" si="545"/>
        <v>#NAME?</v>
      </c>
      <c r="BN1727" s="50" t="e">
        <f t="shared" ca="1" si="546"/>
        <v>#NAME?</v>
      </c>
    </row>
    <row r="1728" spans="1:66" x14ac:dyDescent="0.35">
      <c r="A1728" s="48">
        <v>26079</v>
      </c>
      <c r="B1728" s="17">
        <v>1971</v>
      </c>
      <c r="C1728" s="17">
        <v>5</v>
      </c>
      <c r="D1728" s="17">
        <v>146</v>
      </c>
      <c r="E1728" s="17">
        <v>26</v>
      </c>
      <c r="F1728" s="17">
        <v>4</v>
      </c>
      <c r="G1728" s="50">
        <v>7.8</v>
      </c>
      <c r="H1728" s="32">
        <v>5.0320330040612173</v>
      </c>
      <c r="I1728" s="50">
        <v>23.166666666666668</v>
      </c>
      <c r="J1728" s="13">
        <v>0</v>
      </c>
      <c r="K1728" s="13">
        <f t="shared" si="532"/>
        <v>0</v>
      </c>
      <c r="L1728" s="13">
        <f t="shared" si="533"/>
        <v>0</v>
      </c>
      <c r="M1728" s="13" t="e">
        <f ca="1">CalcTable[[#This Row],[IWC]]-AE1727</f>
        <v>#NAME?</v>
      </c>
      <c r="N1728" s="13" t="e">
        <f ca="1">IF(CalcTable[[#This Row],[Day of Year]]&lt;123,FCAP,AE1727)</f>
        <v>#NAME?</v>
      </c>
      <c r="O1728" s="17" t="e">
        <f ca="1">IF(IRR_DRIP,5,COUNTIF('IDET Wind Values'!C1712:G1712,"&lt;="&amp;IRR_MAXWIND))</f>
        <v>#NAME?</v>
      </c>
      <c r="P1728" s="13" t="e">
        <f ca="1">CalcTable[[#This Row],[ET_o]]*KL</f>
        <v>#NAME?</v>
      </c>
      <c r="Q1728" s="13" t="e">
        <f ca="1">IF(WILTPT&lt;=0,1,MAX(0,MIN(1,(CalcTable[[#This Row],[IWC]]-WILTPT)/(MAD-WILTPT))))</f>
        <v>#NAME?</v>
      </c>
      <c r="R1728" s="13" t="e">
        <f ca="1">CalcTable[[#This Row],[ETMult]]*CalcTable[[#This Row],[ETb]]</f>
        <v>#NAME?</v>
      </c>
      <c r="S1728" s="13" t="b">
        <f>INDEX(IRR_LIST,CalcTable[[#This Row],[Day of Week]]+1)</f>
        <v>0</v>
      </c>
      <c r="T1728" s="13">
        <f t="shared" ca="1" si="534"/>
        <v>0.8</v>
      </c>
      <c r="U1728" s="13" t="b">
        <f ca="1">IF(CalcTable[[#This Row],[IrrPrecip]]&gt;=IC_MM,FALSE,TRUE)</f>
        <v>1</v>
      </c>
      <c r="V1728" s="13" t="b">
        <f t="shared" si="535"/>
        <v>1</v>
      </c>
      <c r="W1728" s="13" t="e">
        <f ca="1">IF(AND(IRR_DRIP=FALSE,CalcTable[[#This Row],[IrrHours]]&lt;=0),FALSE,TRUE)</f>
        <v>#NAME?</v>
      </c>
      <c r="X1728" s="13" t="e">
        <f ca="1">AND(CalcTable[[#This Row],[IrrDay]],CalcTable[[#This Row],[IrrRain]],CalcTable[[#This Row],[IrrWarm]],CalcTable[[#This Row],[IrrWindy]])</f>
        <v>#NAME?</v>
      </c>
      <c r="Y1728" s="13" t="e">
        <f t="shared" ca="1" si="536"/>
        <v>#NAME?</v>
      </c>
      <c r="Z1728" s="13" t="e">
        <f ca="1">CalcTable[[#This Row],[IrrHours]]/5</f>
        <v>#NAME?</v>
      </c>
      <c r="AA1728" s="13" t="e">
        <f ca="1">IF(CalcTable[[#This Row],[IrrFlag]]=FALSE,0,MAX(0,CalcTable[[#This Row],[VolRednWind]]*(FCAP*IRR_TARGET-CalcTable[[#This Row],[IWC]])))</f>
        <v>#NAME?</v>
      </c>
      <c r="AB1728" s="13" t="e">
        <f ca="1">CalcTable[[#This Row],[IWC]]+CalcTable[[#This Row],[Eff Precip]]+CalcTable[[#This Row],[IrrAmt]]-CalcTable[[#This Row],[AET]]</f>
        <v>#NAME?</v>
      </c>
      <c r="AC1728" s="13" t="e">
        <f ca="1">IF(CalcTable[[#This Row],[PWC]]&gt;FCAP,MIN(24*PERC,MIN(SAT,CalcTable[[#This Row],[PWC]])-FCAP),0)</f>
        <v>#NAME?</v>
      </c>
      <c r="AD1728" s="13" t="e">
        <f ca="1">IF(CalcTable[[#This Row],[PWC]]&gt;SAT,CalcTable[[#This Row],[PWC]]-SAT,0)</f>
        <v>#NAME?</v>
      </c>
      <c r="AE1728" s="13" t="e">
        <f ca="1">CalcTable[[#This Row],[PWC]]-CalcTable[[#This Row],[PercAmt]]-CalcTable[[#This Row],[Runoff]]</f>
        <v>#NAME?</v>
      </c>
      <c r="AF1728" s="13" t="e">
        <f ca="1">CalcTable[[#This Row],[IrrAmt]]/1000*CUR_IRR_AREA*10000/IRR_EFF</f>
        <v>#NAME?</v>
      </c>
      <c r="AG1728" s="147"/>
      <c r="AH1728" s="13"/>
      <c r="AI1728" s="50">
        <v>0</v>
      </c>
      <c r="AJ1728" s="50">
        <v>0</v>
      </c>
      <c r="AK1728" s="50">
        <v>6.4725676209305281</v>
      </c>
      <c r="AL1728" s="50">
        <v>5.1638314721843095</v>
      </c>
      <c r="AM1728" s="50"/>
      <c r="AN1728" s="50"/>
      <c r="AO1728" s="50"/>
      <c r="AP1728" s="50"/>
      <c r="AQ1728" s="50"/>
      <c r="AR1728" s="50"/>
      <c r="AS1728" s="50"/>
      <c r="AT1728" s="50"/>
      <c r="AU1728" s="50"/>
      <c r="AV1728" s="50"/>
      <c r="AW1728" s="50"/>
      <c r="AX1728" s="50">
        <f t="shared" si="547"/>
        <v>11.636399093114838</v>
      </c>
      <c r="AY1728" s="50"/>
      <c r="AZ1728" s="50">
        <f t="shared" si="537"/>
        <v>246.40338162438749</v>
      </c>
      <c r="BA1728" s="50">
        <f t="shared" si="538"/>
        <v>379.38298440580297</v>
      </c>
      <c r="BB1728" s="50">
        <f t="shared" si="539"/>
        <v>391.11647876886906</v>
      </c>
      <c r="BC1728" s="17">
        <f t="shared" si="540"/>
        <v>19715</v>
      </c>
      <c r="BD1728" s="50">
        <f t="shared" si="541"/>
        <v>11.636399093114838</v>
      </c>
      <c r="BE1728" s="50">
        <f t="shared" si="542"/>
        <v>246.40338162438749</v>
      </c>
      <c r="BF1728" s="50">
        <f t="shared" si="548"/>
        <v>403.03749160908785</v>
      </c>
      <c r="BG1728" s="50"/>
      <c r="BH1728" s="17">
        <f t="shared" si="543"/>
        <v>0</v>
      </c>
      <c r="BI1728" s="17">
        <f t="shared" si="551"/>
        <v>1728</v>
      </c>
      <c r="BJ1728" s="17">
        <f t="shared" si="549"/>
        <v>1728</v>
      </c>
      <c r="BK1728" s="150">
        <f t="shared" si="550"/>
        <v>26079</v>
      </c>
      <c r="BL1728" s="50" t="e">
        <f t="shared" ca="1" si="544"/>
        <v>#NAME?</v>
      </c>
      <c r="BM1728" s="50" t="e">
        <f t="shared" ca="1" si="545"/>
        <v>#NAME?</v>
      </c>
      <c r="BN1728" s="50" t="e">
        <f t="shared" ca="1" si="546"/>
        <v>#NAME?</v>
      </c>
    </row>
    <row r="1729" spans="1:66" x14ac:dyDescent="0.35">
      <c r="A1729" s="48">
        <v>26080</v>
      </c>
      <c r="B1729" s="17">
        <v>1971</v>
      </c>
      <c r="C1729" s="17">
        <v>5</v>
      </c>
      <c r="D1729" s="17">
        <v>147</v>
      </c>
      <c r="E1729" s="17">
        <v>27</v>
      </c>
      <c r="F1729" s="17">
        <v>5</v>
      </c>
      <c r="G1729" s="50">
        <v>6.7</v>
      </c>
      <c r="H1729" s="32">
        <v>4.7358662121191486</v>
      </c>
      <c r="I1729" s="50">
        <v>7.5</v>
      </c>
      <c r="J1729" s="13">
        <v>2.8</v>
      </c>
      <c r="K1729" s="13">
        <f t="shared" si="532"/>
        <v>2.8</v>
      </c>
      <c r="L1729" s="13">
        <f t="shared" si="533"/>
        <v>0</v>
      </c>
      <c r="M1729" s="13" t="e">
        <f ca="1">CalcTable[[#This Row],[IWC]]-AE1728</f>
        <v>#NAME?</v>
      </c>
      <c r="N1729" s="13" t="e">
        <f ca="1">IF(CalcTable[[#This Row],[Day of Year]]&lt;123,FCAP,AE1728)</f>
        <v>#NAME?</v>
      </c>
      <c r="O1729" s="17" t="e">
        <f ca="1">IF(IRR_DRIP,5,COUNTIF('IDET Wind Values'!C1713:G1713,"&lt;="&amp;IRR_MAXWIND))</f>
        <v>#NAME?</v>
      </c>
      <c r="P1729" s="13" t="e">
        <f ca="1">CalcTable[[#This Row],[ET_o]]*KL</f>
        <v>#NAME?</v>
      </c>
      <c r="Q1729" s="13" t="e">
        <f ca="1">IF(WILTPT&lt;=0,1,MAX(0,MIN(1,(CalcTable[[#This Row],[IWC]]-WILTPT)/(MAD-WILTPT))))</f>
        <v>#NAME?</v>
      </c>
      <c r="R1729" s="13" t="e">
        <f ca="1">CalcTable[[#This Row],[ETMult]]*CalcTable[[#This Row],[ETb]]</f>
        <v>#NAME?</v>
      </c>
      <c r="S1729" s="13" t="b">
        <f>INDEX(IRR_LIST,CalcTable[[#This Row],[Day of Week]]+1)</f>
        <v>1</v>
      </c>
      <c r="T1729" s="13">
        <f t="shared" ca="1" si="534"/>
        <v>0</v>
      </c>
      <c r="U1729" s="13" t="b">
        <f ca="1">IF(CalcTable[[#This Row],[IrrPrecip]]&gt;=IC_MM,FALSE,TRUE)</f>
        <v>1</v>
      </c>
      <c r="V1729" s="13" t="b">
        <f t="shared" si="535"/>
        <v>0</v>
      </c>
      <c r="W1729" s="13" t="e">
        <f ca="1">IF(AND(IRR_DRIP=FALSE,CalcTable[[#This Row],[IrrHours]]&lt;=0),FALSE,TRUE)</f>
        <v>#NAME?</v>
      </c>
      <c r="X1729" s="13" t="e">
        <f ca="1">AND(CalcTable[[#This Row],[IrrDay]],CalcTable[[#This Row],[IrrRain]],CalcTable[[#This Row],[IrrWarm]],CalcTable[[#This Row],[IrrWindy]])</f>
        <v>#NAME?</v>
      </c>
      <c r="Y1729" s="13" t="e">
        <f t="shared" ca="1" si="536"/>
        <v>#NAME?</v>
      </c>
      <c r="Z1729" s="13" t="e">
        <f ca="1">CalcTable[[#This Row],[IrrHours]]/5</f>
        <v>#NAME?</v>
      </c>
      <c r="AA1729" s="13" t="e">
        <f ca="1">IF(CalcTable[[#This Row],[IrrFlag]]=FALSE,0,MAX(0,CalcTable[[#This Row],[VolRednWind]]*(FCAP*IRR_TARGET-CalcTable[[#This Row],[IWC]])))</f>
        <v>#NAME?</v>
      </c>
      <c r="AB1729" s="13" t="e">
        <f ca="1">CalcTable[[#This Row],[IWC]]+CalcTable[[#This Row],[Eff Precip]]+CalcTable[[#This Row],[IrrAmt]]-CalcTable[[#This Row],[AET]]</f>
        <v>#NAME?</v>
      </c>
      <c r="AC1729" s="13" t="e">
        <f ca="1">IF(CalcTable[[#This Row],[PWC]]&gt;FCAP,MIN(24*PERC,MIN(SAT,CalcTable[[#This Row],[PWC]])-FCAP),0)</f>
        <v>#NAME?</v>
      </c>
      <c r="AD1729" s="13" t="e">
        <f ca="1">IF(CalcTable[[#This Row],[PWC]]&gt;SAT,CalcTable[[#This Row],[PWC]]-SAT,0)</f>
        <v>#NAME?</v>
      </c>
      <c r="AE1729" s="13" t="e">
        <f ca="1">CalcTable[[#This Row],[PWC]]-CalcTable[[#This Row],[PercAmt]]-CalcTable[[#This Row],[Runoff]]</f>
        <v>#NAME?</v>
      </c>
      <c r="AF1729" s="13" t="e">
        <f ca="1">CalcTable[[#This Row],[IrrAmt]]/1000*CUR_IRR_AREA*10000/IRR_EFF</f>
        <v>#NAME?</v>
      </c>
      <c r="AG1729" s="147"/>
      <c r="AH1729" s="13"/>
      <c r="AI1729" s="50">
        <v>0</v>
      </c>
      <c r="AJ1729" s="50">
        <v>0</v>
      </c>
      <c r="AK1729" s="50">
        <v>0</v>
      </c>
      <c r="AL1729" s="50">
        <v>0</v>
      </c>
      <c r="AM1729" s="50"/>
      <c r="AN1729" s="50"/>
      <c r="AO1729" s="50"/>
      <c r="AP1729" s="50"/>
      <c r="AQ1729" s="50"/>
      <c r="AR1729" s="50"/>
      <c r="AS1729" s="50"/>
      <c r="AT1729" s="50"/>
      <c r="AU1729" s="50"/>
      <c r="AV1729" s="50"/>
      <c r="AW1729" s="50"/>
      <c r="AX1729" s="50">
        <f t="shared" si="547"/>
        <v>0</v>
      </c>
      <c r="AY1729" s="50"/>
      <c r="AZ1729" s="50">
        <f t="shared" si="537"/>
        <v>0</v>
      </c>
      <c r="BA1729" s="50">
        <f t="shared" si="538"/>
        <v>0</v>
      </c>
      <c r="BB1729" s="50">
        <f t="shared" si="539"/>
        <v>0</v>
      </c>
      <c r="BC1729" s="17">
        <f t="shared" si="540"/>
        <v>19715</v>
      </c>
      <c r="BD1729" s="50">
        <f t="shared" si="541"/>
        <v>0</v>
      </c>
      <c r="BE1729" s="50">
        <f t="shared" si="542"/>
        <v>0</v>
      </c>
      <c r="BF1729" s="50">
        <f t="shared" si="548"/>
        <v>0</v>
      </c>
      <c r="BG1729" s="50"/>
      <c r="BH1729" s="17">
        <f t="shared" si="543"/>
        <v>0</v>
      </c>
      <c r="BI1729" s="17">
        <f t="shared" si="551"/>
        <v>1729</v>
      </c>
      <c r="BJ1729" s="17">
        <f t="shared" si="549"/>
        <v>1729</v>
      </c>
      <c r="BK1729" s="150">
        <f t="shared" si="550"/>
        <v>26080</v>
      </c>
      <c r="BL1729" s="50" t="e">
        <f t="shared" ca="1" si="544"/>
        <v>#NAME?</v>
      </c>
      <c r="BM1729" s="50" t="e">
        <f t="shared" ca="1" si="545"/>
        <v>#NAME?</v>
      </c>
      <c r="BN1729" s="50" t="e">
        <f t="shared" ca="1" si="546"/>
        <v>#NAME?</v>
      </c>
    </row>
    <row r="1730" spans="1:66" x14ac:dyDescent="0.35">
      <c r="A1730" s="48">
        <v>26081</v>
      </c>
      <c r="B1730" s="17">
        <v>1971</v>
      </c>
      <c r="C1730" s="17">
        <v>5</v>
      </c>
      <c r="D1730" s="17">
        <v>148</v>
      </c>
      <c r="E1730" s="17">
        <v>28</v>
      </c>
      <c r="F1730" s="17">
        <v>6</v>
      </c>
      <c r="G1730" s="50">
        <v>2.8</v>
      </c>
      <c r="H1730" s="32">
        <v>5.1246533382081489</v>
      </c>
      <c r="I1730" s="50">
        <v>29.166666666666668</v>
      </c>
      <c r="J1730" s="13">
        <v>0</v>
      </c>
      <c r="K1730" s="13">
        <f t="shared" si="532"/>
        <v>0</v>
      </c>
      <c r="L1730" s="13">
        <f t="shared" si="533"/>
        <v>0</v>
      </c>
      <c r="M1730" s="13" t="e">
        <f ca="1">CalcTable[[#This Row],[IWC]]-AE1729</f>
        <v>#NAME?</v>
      </c>
      <c r="N1730" s="13" t="e">
        <f ca="1">IF(CalcTable[[#This Row],[Day of Year]]&lt;123,FCAP,AE1729)</f>
        <v>#NAME?</v>
      </c>
      <c r="O1730" s="17" t="e">
        <f ca="1">IF(IRR_DRIP,5,COUNTIF('IDET Wind Values'!C1714:G1714,"&lt;="&amp;IRR_MAXWIND))</f>
        <v>#NAME?</v>
      </c>
      <c r="P1730" s="13" t="e">
        <f ca="1">CalcTable[[#This Row],[ET_o]]*KL</f>
        <v>#NAME?</v>
      </c>
      <c r="Q1730" s="13" t="e">
        <f ca="1">IF(WILTPT&lt;=0,1,MAX(0,MIN(1,(CalcTable[[#This Row],[IWC]]-WILTPT)/(MAD-WILTPT))))</f>
        <v>#NAME?</v>
      </c>
      <c r="R1730" s="13" t="e">
        <f ca="1">CalcTable[[#This Row],[ETMult]]*CalcTable[[#This Row],[ETb]]</f>
        <v>#NAME?</v>
      </c>
      <c r="S1730" s="13" t="b">
        <f>INDEX(IRR_LIST,CalcTable[[#This Row],[Day of Week]]+1)</f>
        <v>0</v>
      </c>
      <c r="T1730" s="13">
        <f t="shared" ca="1" si="534"/>
        <v>2.8</v>
      </c>
      <c r="U1730" s="13" t="b">
        <f ca="1">IF(CalcTable[[#This Row],[IrrPrecip]]&gt;=IC_MM,FALSE,TRUE)</f>
        <v>1</v>
      </c>
      <c r="V1730" s="13" t="b">
        <f t="shared" si="535"/>
        <v>1</v>
      </c>
      <c r="W1730" s="13" t="e">
        <f ca="1">IF(AND(IRR_DRIP=FALSE,CalcTable[[#This Row],[IrrHours]]&lt;=0),FALSE,TRUE)</f>
        <v>#NAME?</v>
      </c>
      <c r="X1730" s="13" t="e">
        <f ca="1">AND(CalcTable[[#This Row],[IrrDay]],CalcTable[[#This Row],[IrrRain]],CalcTable[[#This Row],[IrrWarm]],CalcTable[[#This Row],[IrrWindy]])</f>
        <v>#NAME?</v>
      </c>
      <c r="Y1730" s="13" t="e">
        <f t="shared" ca="1" si="536"/>
        <v>#NAME?</v>
      </c>
      <c r="Z1730" s="13" t="e">
        <f ca="1">CalcTable[[#This Row],[IrrHours]]/5</f>
        <v>#NAME?</v>
      </c>
      <c r="AA1730" s="13" t="e">
        <f ca="1">IF(CalcTable[[#This Row],[IrrFlag]]=FALSE,0,MAX(0,CalcTable[[#This Row],[VolRednWind]]*(FCAP*IRR_TARGET-CalcTable[[#This Row],[IWC]])))</f>
        <v>#NAME?</v>
      </c>
      <c r="AB1730" s="13" t="e">
        <f ca="1">CalcTable[[#This Row],[IWC]]+CalcTable[[#This Row],[Eff Precip]]+CalcTable[[#This Row],[IrrAmt]]-CalcTable[[#This Row],[AET]]</f>
        <v>#NAME?</v>
      </c>
      <c r="AC1730" s="13" t="e">
        <f ca="1">IF(CalcTable[[#This Row],[PWC]]&gt;FCAP,MIN(24*PERC,MIN(SAT,CalcTable[[#This Row],[PWC]])-FCAP),0)</f>
        <v>#NAME?</v>
      </c>
      <c r="AD1730" s="13" t="e">
        <f ca="1">IF(CalcTable[[#This Row],[PWC]]&gt;SAT,CalcTable[[#This Row],[PWC]]-SAT,0)</f>
        <v>#NAME?</v>
      </c>
      <c r="AE1730" s="13" t="e">
        <f ca="1">CalcTable[[#This Row],[PWC]]-CalcTable[[#This Row],[PercAmt]]-CalcTable[[#This Row],[Runoff]]</f>
        <v>#NAME?</v>
      </c>
      <c r="AF1730" s="13" t="e">
        <f ca="1">CalcTable[[#This Row],[IrrAmt]]/1000*CUR_IRR_AREA*10000/IRR_EFF</f>
        <v>#NAME?</v>
      </c>
      <c r="AG1730" s="147"/>
      <c r="AH1730" s="13"/>
      <c r="AI1730" s="50">
        <v>0</v>
      </c>
      <c r="AJ1730" s="50">
        <v>0</v>
      </c>
      <c r="AK1730" s="50">
        <v>0</v>
      </c>
      <c r="AL1730" s="50">
        <v>5.3723445688992015</v>
      </c>
      <c r="AM1730" s="50"/>
      <c r="AN1730" s="50"/>
      <c r="AO1730" s="50"/>
      <c r="AP1730" s="50"/>
      <c r="AQ1730" s="50"/>
      <c r="AR1730" s="50"/>
      <c r="AS1730" s="50"/>
      <c r="AT1730" s="50"/>
      <c r="AU1730" s="50"/>
      <c r="AV1730" s="50"/>
      <c r="AW1730" s="50"/>
      <c r="AX1730" s="50">
        <f t="shared" si="547"/>
        <v>5.3723445688992015</v>
      </c>
      <c r="AY1730" s="50"/>
      <c r="AZ1730" s="50">
        <f t="shared" si="537"/>
        <v>157.58877402104326</v>
      </c>
      <c r="BA1730" s="50">
        <f t="shared" si="538"/>
        <v>242.63668381017774</v>
      </c>
      <c r="BB1730" s="50">
        <f t="shared" si="539"/>
        <v>250.14091114451313</v>
      </c>
      <c r="BC1730" s="17">
        <f t="shared" si="540"/>
        <v>19715</v>
      </c>
      <c r="BD1730" s="50">
        <f t="shared" si="541"/>
        <v>5.3723445688992015</v>
      </c>
      <c r="BE1730" s="50">
        <f t="shared" si="542"/>
        <v>157.58877402104326</v>
      </c>
      <c r="BF1730" s="50">
        <f t="shared" si="548"/>
        <v>257.76506705582659</v>
      </c>
      <c r="BG1730" s="50"/>
      <c r="BH1730" s="17">
        <f t="shared" si="543"/>
        <v>0</v>
      </c>
      <c r="BI1730" s="17">
        <f t="shared" si="551"/>
        <v>1730</v>
      </c>
      <c r="BJ1730" s="17">
        <f t="shared" si="549"/>
        <v>1730</v>
      </c>
      <c r="BK1730" s="150">
        <f t="shared" si="550"/>
        <v>26081</v>
      </c>
      <c r="BL1730" s="50" t="e">
        <f t="shared" ca="1" si="544"/>
        <v>#NAME?</v>
      </c>
      <c r="BM1730" s="50" t="e">
        <f t="shared" ca="1" si="545"/>
        <v>#NAME?</v>
      </c>
      <c r="BN1730" s="50" t="e">
        <f t="shared" ca="1" si="546"/>
        <v>#NAME?</v>
      </c>
    </row>
    <row r="1731" spans="1:66" x14ac:dyDescent="0.35">
      <c r="A1731" s="48">
        <v>26082</v>
      </c>
      <c r="B1731" s="17">
        <v>1971</v>
      </c>
      <c r="C1731" s="17">
        <v>5</v>
      </c>
      <c r="D1731" s="17">
        <v>149</v>
      </c>
      <c r="E1731" s="17">
        <v>29</v>
      </c>
      <c r="F1731" s="17">
        <v>7</v>
      </c>
      <c r="G1731" s="50">
        <v>5</v>
      </c>
      <c r="H1731" s="32">
        <v>5.861272001501467</v>
      </c>
      <c r="I1731" s="50">
        <v>10.5</v>
      </c>
      <c r="J1731" s="13">
        <v>0</v>
      </c>
      <c r="K1731" s="13">
        <f t="shared" si="532"/>
        <v>0</v>
      </c>
      <c r="L1731" s="13">
        <f t="shared" si="533"/>
        <v>0</v>
      </c>
      <c r="M1731" s="13" t="e">
        <f ca="1">CalcTable[[#This Row],[IWC]]-AE1730</f>
        <v>#NAME?</v>
      </c>
      <c r="N1731" s="13" t="e">
        <f ca="1">IF(CalcTable[[#This Row],[Day of Year]]&lt;123,FCAP,AE1730)</f>
        <v>#NAME?</v>
      </c>
      <c r="O1731" s="17" t="e">
        <f ca="1">IF(IRR_DRIP,5,COUNTIF('IDET Wind Values'!C1715:G1715,"&lt;="&amp;IRR_MAXWIND))</f>
        <v>#NAME?</v>
      </c>
      <c r="P1731" s="13" t="e">
        <f ca="1">CalcTable[[#This Row],[ET_o]]*KL</f>
        <v>#NAME?</v>
      </c>
      <c r="Q1731" s="13" t="e">
        <f ca="1">IF(WILTPT&lt;=0,1,MAX(0,MIN(1,(CalcTable[[#This Row],[IWC]]-WILTPT)/(MAD-WILTPT))))</f>
        <v>#NAME?</v>
      </c>
      <c r="R1731" s="13" t="e">
        <f ca="1">CalcTable[[#This Row],[ETMult]]*CalcTable[[#This Row],[ETb]]</f>
        <v>#NAME?</v>
      </c>
      <c r="S1731" s="13" t="b">
        <f>INDEX(IRR_LIST,CalcTable[[#This Row],[Day of Week]]+1)</f>
        <v>0</v>
      </c>
      <c r="T1731" s="13">
        <f t="shared" ca="1" si="534"/>
        <v>2.8</v>
      </c>
      <c r="U1731" s="13" t="b">
        <f ca="1">IF(CalcTable[[#This Row],[IrrPrecip]]&gt;=IC_MM,FALSE,TRUE)</f>
        <v>1</v>
      </c>
      <c r="V1731" s="13" t="b">
        <f t="shared" si="535"/>
        <v>1</v>
      </c>
      <c r="W1731" s="13" t="e">
        <f ca="1">IF(AND(IRR_DRIP=FALSE,CalcTable[[#This Row],[IrrHours]]&lt;=0),FALSE,TRUE)</f>
        <v>#NAME?</v>
      </c>
      <c r="X1731" s="13" t="e">
        <f ca="1">AND(CalcTable[[#This Row],[IrrDay]],CalcTable[[#This Row],[IrrRain]],CalcTable[[#This Row],[IrrWarm]],CalcTable[[#This Row],[IrrWindy]])</f>
        <v>#NAME?</v>
      </c>
      <c r="Y1731" s="13" t="e">
        <f t="shared" ca="1" si="536"/>
        <v>#NAME?</v>
      </c>
      <c r="Z1731" s="13" t="e">
        <f ca="1">CalcTable[[#This Row],[IrrHours]]/5</f>
        <v>#NAME?</v>
      </c>
      <c r="AA1731" s="13" t="e">
        <f ca="1">IF(CalcTable[[#This Row],[IrrFlag]]=FALSE,0,MAX(0,CalcTable[[#This Row],[VolRednWind]]*(FCAP*IRR_TARGET-CalcTable[[#This Row],[IWC]])))</f>
        <v>#NAME?</v>
      </c>
      <c r="AB1731" s="13" t="e">
        <f ca="1">CalcTable[[#This Row],[IWC]]+CalcTable[[#This Row],[Eff Precip]]+CalcTable[[#This Row],[IrrAmt]]-CalcTable[[#This Row],[AET]]</f>
        <v>#NAME?</v>
      </c>
      <c r="AC1731" s="13" t="e">
        <f ca="1">IF(CalcTable[[#This Row],[PWC]]&gt;FCAP,MIN(24*PERC,MIN(SAT,CalcTable[[#This Row],[PWC]])-FCAP),0)</f>
        <v>#NAME?</v>
      </c>
      <c r="AD1731" s="13" t="e">
        <f ca="1">IF(CalcTable[[#This Row],[PWC]]&gt;SAT,CalcTable[[#This Row],[PWC]]-SAT,0)</f>
        <v>#NAME?</v>
      </c>
      <c r="AE1731" s="13" t="e">
        <f ca="1">CalcTable[[#This Row],[PWC]]-CalcTable[[#This Row],[PercAmt]]-CalcTable[[#This Row],[Runoff]]</f>
        <v>#NAME?</v>
      </c>
      <c r="AF1731" s="13" t="e">
        <f ca="1">CalcTable[[#This Row],[IrrAmt]]/1000*CUR_IRR_AREA*10000/IRR_EFF</f>
        <v>#NAME?</v>
      </c>
      <c r="AG1731" s="147"/>
      <c r="AH1731" s="13"/>
      <c r="AI1731" s="50">
        <v>0</v>
      </c>
      <c r="AJ1731" s="50">
        <v>0</v>
      </c>
      <c r="AK1731" s="50">
        <v>1.8717107834976709</v>
      </c>
      <c r="AL1731" s="50">
        <v>0</v>
      </c>
      <c r="AM1731" s="50"/>
      <c r="AN1731" s="50"/>
      <c r="AO1731" s="50"/>
      <c r="AP1731" s="50"/>
      <c r="AQ1731" s="50"/>
      <c r="AR1731" s="50"/>
      <c r="AS1731" s="50"/>
      <c r="AT1731" s="50"/>
      <c r="AU1731" s="50"/>
      <c r="AV1731" s="50"/>
      <c r="AW1731" s="50"/>
      <c r="AX1731" s="50">
        <f t="shared" si="547"/>
        <v>1.8717107834976709</v>
      </c>
      <c r="AY1731" s="50"/>
      <c r="AZ1731" s="50">
        <f t="shared" si="537"/>
        <v>27.451758157965841</v>
      </c>
      <c r="BA1731" s="50">
        <f t="shared" si="538"/>
        <v>42.266992719407718</v>
      </c>
      <c r="BB1731" s="50">
        <f t="shared" si="539"/>
        <v>43.574219298358479</v>
      </c>
      <c r="BC1731" s="17">
        <f t="shared" si="540"/>
        <v>19715</v>
      </c>
      <c r="BD1731" s="50">
        <f t="shared" si="541"/>
        <v>1.8717107834976709</v>
      </c>
      <c r="BE1731" s="50">
        <f t="shared" si="542"/>
        <v>27.451758157965841</v>
      </c>
      <c r="BF1731" s="50">
        <f t="shared" si="548"/>
        <v>44.902337278437791</v>
      </c>
      <c r="BG1731" s="50"/>
      <c r="BH1731" s="17">
        <f t="shared" si="543"/>
        <v>0</v>
      </c>
      <c r="BI1731" s="17">
        <f t="shared" si="551"/>
        <v>1731</v>
      </c>
      <c r="BJ1731" s="17">
        <f t="shared" si="549"/>
        <v>1731</v>
      </c>
      <c r="BK1731" s="150">
        <f t="shared" si="550"/>
        <v>26082</v>
      </c>
      <c r="BL1731" s="50" t="e">
        <f t="shared" ca="1" si="544"/>
        <v>#NAME?</v>
      </c>
      <c r="BM1731" s="50" t="e">
        <f t="shared" ca="1" si="545"/>
        <v>#NAME?</v>
      </c>
      <c r="BN1731" s="50" t="e">
        <f t="shared" ca="1" si="546"/>
        <v>#NAME?</v>
      </c>
    </row>
    <row r="1732" spans="1:66" x14ac:dyDescent="0.35">
      <c r="A1732" s="48">
        <v>26083</v>
      </c>
      <c r="B1732" s="17">
        <v>1971</v>
      </c>
      <c r="C1732" s="17">
        <v>5</v>
      </c>
      <c r="D1732" s="17">
        <v>150</v>
      </c>
      <c r="E1732" s="17">
        <v>30</v>
      </c>
      <c r="F1732" s="17">
        <v>1</v>
      </c>
      <c r="G1732" s="50">
        <v>9.4</v>
      </c>
      <c r="H1732" s="32">
        <v>3.4358493488709989</v>
      </c>
      <c r="I1732" s="50">
        <v>14</v>
      </c>
      <c r="J1732" s="13">
        <v>0.5</v>
      </c>
      <c r="K1732" s="13">
        <f t="shared" si="532"/>
        <v>0.5</v>
      </c>
      <c r="L1732" s="13">
        <f t="shared" si="533"/>
        <v>0</v>
      </c>
      <c r="M1732" s="13" t="e">
        <f ca="1">CalcTable[[#This Row],[IWC]]-AE1731</f>
        <v>#NAME?</v>
      </c>
      <c r="N1732" s="13" t="e">
        <f ca="1">IF(CalcTable[[#This Row],[Day of Year]]&lt;123,FCAP,AE1731)</f>
        <v>#NAME?</v>
      </c>
      <c r="O1732" s="17" t="e">
        <f ca="1">IF(IRR_DRIP,5,COUNTIF('IDET Wind Values'!C1716:G1716,"&lt;="&amp;IRR_MAXWIND))</f>
        <v>#NAME?</v>
      </c>
      <c r="P1732" s="13" t="e">
        <f ca="1">CalcTable[[#This Row],[ET_o]]*KL</f>
        <v>#NAME?</v>
      </c>
      <c r="Q1732" s="13" t="e">
        <f ca="1">IF(WILTPT&lt;=0,1,MAX(0,MIN(1,(CalcTable[[#This Row],[IWC]]-WILTPT)/(MAD-WILTPT))))</f>
        <v>#NAME?</v>
      </c>
      <c r="R1732" s="13" t="e">
        <f ca="1">CalcTable[[#This Row],[ETMult]]*CalcTable[[#This Row],[ETb]]</f>
        <v>#NAME?</v>
      </c>
      <c r="S1732" s="13" t="b">
        <f>INDEX(IRR_LIST,CalcTable[[#This Row],[Day of Week]]+1)</f>
        <v>1</v>
      </c>
      <c r="T1732" s="13">
        <f t="shared" ca="1" si="534"/>
        <v>0</v>
      </c>
      <c r="U1732" s="13" t="b">
        <f ca="1">IF(CalcTable[[#This Row],[IrrPrecip]]&gt;=IC_MM,FALSE,TRUE)</f>
        <v>1</v>
      </c>
      <c r="V1732" s="13" t="b">
        <f t="shared" si="535"/>
        <v>1</v>
      </c>
      <c r="W1732" s="13" t="e">
        <f ca="1">IF(AND(IRR_DRIP=FALSE,CalcTable[[#This Row],[IrrHours]]&lt;=0),FALSE,TRUE)</f>
        <v>#NAME?</v>
      </c>
      <c r="X1732" s="13" t="e">
        <f ca="1">AND(CalcTable[[#This Row],[IrrDay]],CalcTable[[#This Row],[IrrRain]],CalcTable[[#This Row],[IrrWarm]],CalcTable[[#This Row],[IrrWindy]])</f>
        <v>#NAME?</v>
      </c>
      <c r="Y1732" s="13" t="e">
        <f t="shared" ca="1" si="536"/>
        <v>#NAME?</v>
      </c>
      <c r="Z1732" s="13" t="e">
        <f ca="1">CalcTable[[#This Row],[IrrHours]]/5</f>
        <v>#NAME?</v>
      </c>
      <c r="AA1732" s="13" t="e">
        <f ca="1">IF(CalcTable[[#This Row],[IrrFlag]]=FALSE,0,MAX(0,CalcTable[[#This Row],[VolRednWind]]*(FCAP*IRR_TARGET-CalcTable[[#This Row],[IWC]])))</f>
        <v>#NAME?</v>
      </c>
      <c r="AB1732" s="13" t="e">
        <f ca="1">CalcTable[[#This Row],[IWC]]+CalcTable[[#This Row],[Eff Precip]]+CalcTable[[#This Row],[IrrAmt]]-CalcTable[[#This Row],[AET]]</f>
        <v>#NAME?</v>
      </c>
      <c r="AC1732" s="13" t="e">
        <f ca="1">IF(CalcTable[[#This Row],[PWC]]&gt;FCAP,MIN(24*PERC,MIN(SAT,CalcTable[[#This Row],[PWC]])-FCAP),0)</f>
        <v>#NAME?</v>
      </c>
      <c r="AD1732" s="13" t="e">
        <f ca="1">IF(CalcTable[[#This Row],[PWC]]&gt;SAT,CalcTable[[#This Row],[PWC]]-SAT,0)</f>
        <v>#NAME?</v>
      </c>
      <c r="AE1732" s="13" t="e">
        <f ca="1">CalcTable[[#This Row],[PWC]]-CalcTable[[#This Row],[PercAmt]]-CalcTable[[#This Row],[Runoff]]</f>
        <v>#NAME?</v>
      </c>
      <c r="AF1732" s="13" t="e">
        <f ca="1">CalcTable[[#This Row],[IrrAmt]]/1000*CUR_IRR_AREA*10000/IRR_EFF</f>
        <v>#NAME?</v>
      </c>
      <c r="AG1732" s="147"/>
      <c r="AH1732" s="13"/>
      <c r="AI1732" s="50">
        <v>10.298623719730777</v>
      </c>
      <c r="AJ1732" s="50">
        <v>19.308589686712494</v>
      </c>
      <c r="AK1732" s="50">
        <v>0</v>
      </c>
      <c r="AL1732" s="50">
        <v>0</v>
      </c>
      <c r="AM1732" s="50"/>
      <c r="AN1732" s="50"/>
      <c r="AO1732" s="50"/>
      <c r="AP1732" s="50"/>
      <c r="AQ1732" s="50"/>
      <c r="AR1732" s="50"/>
      <c r="AS1732" s="50"/>
      <c r="AT1732" s="50"/>
      <c r="AU1732" s="50"/>
      <c r="AV1732" s="50"/>
      <c r="AW1732" s="50"/>
      <c r="AX1732" s="50">
        <f t="shared" si="547"/>
        <v>29.607213406443272</v>
      </c>
      <c r="AY1732" s="50"/>
      <c r="AZ1732" s="50">
        <f t="shared" si="537"/>
        <v>717.43177869961789</v>
      </c>
      <c r="BA1732" s="50">
        <f t="shared" si="538"/>
        <v>1166.8573256570685</v>
      </c>
      <c r="BB1732" s="50">
        <f t="shared" si="539"/>
        <v>1207.9363150881481</v>
      </c>
      <c r="BC1732" s="17">
        <f t="shared" si="540"/>
        <v>19715</v>
      </c>
      <c r="BD1732" s="50">
        <f t="shared" si="541"/>
        <v>29.607213406443272</v>
      </c>
      <c r="BE1732" s="50">
        <f t="shared" si="542"/>
        <v>717.43177869961789</v>
      </c>
      <c r="BF1732" s="50">
        <f t="shared" si="548"/>
        <v>1173.4900007521721</v>
      </c>
      <c r="BG1732" s="50"/>
      <c r="BH1732" s="17">
        <f t="shared" si="543"/>
        <v>0</v>
      </c>
      <c r="BI1732" s="17">
        <f t="shared" si="551"/>
        <v>1732</v>
      </c>
      <c r="BJ1732" s="17">
        <f t="shared" si="549"/>
        <v>1732</v>
      </c>
      <c r="BK1732" s="150">
        <f t="shared" si="550"/>
        <v>26083</v>
      </c>
      <c r="BL1732" s="50" t="e">
        <f t="shared" ca="1" si="544"/>
        <v>#NAME?</v>
      </c>
      <c r="BM1732" s="50" t="e">
        <f t="shared" ca="1" si="545"/>
        <v>#NAME?</v>
      </c>
      <c r="BN1732" s="50" t="e">
        <f t="shared" ca="1" si="546"/>
        <v>#NAME?</v>
      </c>
    </row>
    <row r="1733" spans="1:66" x14ac:dyDescent="0.35">
      <c r="A1733" s="48">
        <v>26084</v>
      </c>
      <c r="B1733" s="17">
        <v>1971</v>
      </c>
      <c r="C1733" s="17">
        <v>5</v>
      </c>
      <c r="D1733" s="17">
        <v>151</v>
      </c>
      <c r="E1733" s="17">
        <v>31</v>
      </c>
      <c r="F1733" s="17">
        <v>2</v>
      </c>
      <c r="G1733" s="50">
        <v>6.1</v>
      </c>
      <c r="H1733" s="32">
        <v>2.1080730398516345</v>
      </c>
      <c r="I1733" s="50">
        <v>9.3333333333333339</v>
      </c>
      <c r="J1733" s="13">
        <v>1.9</v>
      </c>
      <c r="K1733" s="13">
        <f t="shared" si="532"/>
        <v>1.9</v>
      </c>
      <c r="L1733" s="13">
        <f t="shared" si="533"/>
        <v>0</v>
      </c>
      <c r="M1733" s="13" t="e">
        <f ca="1">CalcTable[[#This Row],[IWC]]-AE1732</f>
        <v>#NAME?</v>
      </c>
      <c r="N1733" s="13" t="e">
        <f ca="1">IF(CalcTable[[#This Row],[Day of Year]]&lt;123,FCAP,AE1732)</f>
        <v>#NAME?</v>
      </c>
      <c r="O1733" s="17" t="e">
        <f ca="1">IF(IRR_DRIP,5,COUNTIF('IDET Wind Values'!C1717:G1717,"&lt;="&amp;IRR_MAXWIND))</f>
        <v>#NAME?</v>
      </c>
      <c r="P1733" s="13" t="e">
        <f ca="1">CalcTable[[#This Row],[ET_o]]*KL</f>
        <v>#NAME?</v>
      </c>
      <c r="Q1733" s="13" t="e">
        <f ca="1">IF(WILTPT&lt;=0,1,MAX(0,MIN(1,(CalcTable[[#This Row],[IWC]]-WILTPT)/(MAD-WILTPT))))</f>
        <v>#NAME?</v>
      </c>
      <c r="R1733" s="13" t="e">
        <f ca="1">CalcTable[[#This Row],[ETMult]]*CalcTable[[#This Row],[ETb]]</f>
        <v>#NAME?</v>
      </c>
      <c r="S1733" s="13" t="b">
        <f>INDEX(IRR_LIST,CalcTable[[#This Row],[Day of Week]]+1)</f>
        <v>0</v>
      </c>
      <c r="T1733" s="13">
        <f t="shared" ca="1" si="534"/>
        <v>0.5</v>
      </c>
      <c r="U1733" s="13" t="b">
        <f ca="1">IF(CalcTable[[#This Row],[IrrPrecip]]&gt;=IC_MM,FALSE,TRUE)</f>
        <v>1</v>
      </c>
      <c r="V1733" s="13" t="b">
        <f t="shared" si="535"/>
        <v>1</v>
      </c>
      <c r="W1733" s="13" t="e">
        <f ca="1">IF(AND(IRR_DRIP=FALSE,CalcTable[[#This Row],[IrrHours]]&lt;=0),FALSE,TRUE)</f>
        <v>#NAME?</v>
      </c>
      <c r="X1733" s="13" t="e">
        <f ca="1">AND(CalcTable[[#This Row],[IrrDay]],CalcTable[[#This Row],[IrrRain]],CalcTable[[#This Row],[IrrWarm]],CalcTable[[#This Row],[IrrWindy]])</f>
        <v>#NAME?</v>
      </c>
      <c r="Y1733" s="13" t="e">
        <f t="shared" ca="1" si="536"/>
        <v>#NAME?</v>
      </c>
      <c r="Z1733" s="13" t="e">
        <f ca="1">CalcTable[[#This Row],[IrrHours]]/5</f>
        <v>#NAME?</v>
      </c>
      <c r="AA1733" s="13" t="e">
        <f ca="1">IF(CalcTable[[#This Row],[IrrFlag]]=FALSE,0,MAX(0,CalcTable[[#This Row],[VolRednWind]]*(FCAP*IRR_TARGET-CalcTable[[#This Row],[IWC]])))</f>
        <v>#NAME?</v>
      </c>
      <c r="AB1733" s="13" t="e">
        <f ca="1">CalcTable[[#This Row],[IWC]]+CalcTable[[#This Row],[Eff Precip]]+CalcTable[[#This Row],[IrrAmt]]-CalcTable[[#This Row],[AET]]</f>
        <v>#NAME?</v>
      </c>
      <c r="AC1733" s="13" t="e">
        <f ca="1">IF(CalcTable[[#This Row],[PWC]]&gt;FCAP,MIN(24*PERC,MIN(SAT,CalcTable[[#This Row],[PWC]])-FCAP),0)</f>
        <v>#NAME?</v>
      </c>
      <c r="AD1733" s="13" t="e">
        <f ca="1">IF(CalcTable[[#This Row],[PWC]]&gt;SAT,CalcTable[[#This Row],[PWC]]-SAT,0)</f>
        <v>#NAME?</v>
      </c>
      <c r="AE1733" s="13" t="e">
        <f ca="1">CalcTable[[#This Row],[PWC]]-CalcTable[[#This Row],[PercAmt]]-CalcTable[[#This Row],[Runoff]]</f>
        <v>#NAME?</v>
      </c>
      <c r="AF1733" s="13" t="e">
        <f ca="1">CalcTable[[#This Row],[IrrAmt]]/1000*CUR_IRR_AREA*10000/IRR_EFF</f>
        <v>#NAME?</v>
      </c>
      <c r="AG1733" s="147"/>
      <c r="AH1733" s="13"/>
      <c r="AI1733" s="50">
        <v>0</v>
      </c>
      <c r="AJ1733" s="50">
        <v>0</v>
      </c>
      <c r="AK1733" s="50">
        <v>8.2779955850001361</v>
      </c>
      <c r="AL1733" s="50">
        <v>7.9319760787193374</v>
      </c>
      <c r="AM1733" s="50"/>
      <c r="AN1733" s="50"/>
      <c r="AO1733" s="50"/>
      <c r="AP1733" s="50"/>
      <c r="AQ1733" s="50"/>
      <c r="AR1733" s="50"/>
      <c r="AS1733" s="50"/>
      <c r="AT1733" s="50"/>
      <c r="AU1733" s="50"/>
      <c r="AV1733" s="50"/>
      <c r="AW1733" s="50"/>
      <c r="AX1733" s="50">
        <f t="shared" si="547"/>
        <v>16.209971663719472</v>
      </c>
      <c r="AY1733" s="50"/>
      <c r="AZ1733" s="50">
        <f t="shared" si="537"/>
        <v>354.08190022243593</v>
      </c>
      <c r="BA1733" s="50">
        <f t="shared" si="538"/>
        <v>545.17371939009979</v>
      </c>
      <c r="BB1733" s="50">
        <f t="shared" si="539"/>
        <v>562.03476225783493</v>
      </c>
      <c r="BC1733" s="17">
        <f t="shared" si="540"/>
        <v>19715</v>
      </c>
      <c r="BD1733" s="50">
        <f t="shared" si="541"/>
        <v>16.209971663719472</v>
      </c>
      <c r="BE1733" s="50">
        <f t="shared" si="542"/>
        <v>354.08190022243593</v>
      </c>
      <c r="BF1733" s="50">
        <f t="shared" si="548"/>
        <v>579.165269360514</v>
      </c>
      <c r="BG1733" s="50"/>
      <c r="BH1733" s="17">
        <f t="shared" si="543"/>
        <v>0</v>
      </c>
      <c r="BI1733" s="17">
        <f t="shared" si="551"/>
        <v>1733</v>
      </c>
      <c r="BJ1733" s="17">
        <f t="shared" si="549"/>
        <v>1733</v>
      </c>
      <c r="BK1733" s="150">
        <f t="shared" si="550"/>
        <v>26084</v>
      </c>
      <c r="BL1733" s="50" t="e">
        <f t="shared" ca="1" si="544"/>
        <v>#NAME?</v>
      </c>
      <c r="BM1733" s="50" t="e">
        <f t="shared" ca="1" si="545"/>
        <v>#NAME?</v>
      </c>
      <c r="BN1733" s="50" t="e">
        <f t="shared" ca="1" si="546"/>
        <v>#NAME?</v>
      </c>
    </row>
    <row r="1734" spans="1:66" x14ac:dyDescent="0.35">
      <c r="A1734" s="48">
        <v>26085</v>
      </c>
      <c r="B1734" s="17">
        <v>1971</v>
      </c>
      <c r="C1734" s="17">
        <v>6</v>
      </c>
      <c r="D1734" s="17">
        <v>152</v>
      </c>
      <c r="E1734" s="17">
        <v>1</v>
      </c>
      <c r="F1734" s="17">
        <v>3</v>
      </c>
      <c r="G1734" s="50">
        <v>5</v>
      </c>
      <c r="H1734" s="32">
        <v>3.8354382262706919</v>
      </c>
      <c r="I1734" s="50">
        <v>8.6666666666666661</v>
      </c>
      <c r="J1734" s="13">
        <v>0</v>
      </c>
      <c r="K1734" s="13">
        <f t="shared" si="532"/>
        <v>0</v>
      </c>
      <c r="L1734" s="13">
        <f t="shared" si="533"/>
        <v>0</v>
      </c>
      <c r="M1734" s="13" t="e">
        <f ca="1">CalcTable[[#This Row],[IWC]]-AE1733</f>
        <v>#NAME?</v>
      </c>
      <c r="N1734" s="13" t="e">
        <f ca="1">IF(CalcTable[[#This Row],[Day of Year]]&lt;123,FCAP,AE1733)</f>
        <v>#NAME?</v>
      </c>
      <c r="O1734" s="17" t="e">
        <f ca="1">IF(IRR_DRIP,5,COUNTIF('IDET Wind Values'!C1718:G1718,"&lt;="&amp;IRR_MAXWIND))</f>
        <v>#NAME?</v>
      </c>
      <c r="P1734" s="13" t="e">
        <f ca="1">CalcTable[[#This Row],[ET_o]]*KL</f>
        <v>#NAME?</v>
      </c>
      <c r="Q1734" s="13" t="e">
        <f ca="1">IF(WILTPT&lt;=0,1,MAX(0,MIN(1,(CalcTable[[#This Row],[IWC]]-WILTPT)/(MAD-WILTPT))))</f>
        <v>#NAME?</v>
      </c>
      <c r="R1734" s="13" t="e">
        <f ca="1">CalcTable[[#This Row],[ETMult]]*CalcTable[[#This Row],[ETb]]</f>
        <v>#NAME?</v>
      </c>
      <c r="S1734" s="13" t="b">
        <f>INDEX(IRR_LIST,CalcTable[[#This Row],[Day of Week]]+1)</f>
        <v>1</v>
      </c>
      <c r="T1734" s="13">
        <f t="shared" ca="1" si="534"/>
        <v>2.4</v>
      </c>
      <c r="U1734" s="13" t="b">
        <f ca="1">IF(CalcTable[[#This Row],[IrrPrecip]]&gt;=IC_MM,FALSE,TRUE)</f>
        <v>1</v>
      </c>
      <c r="V1734" s="13" t="b">
        <f t="shared" si="535"/>
        <v>1</v>
      </c>
      <c r="W1734" s="13" t="e">
        <f ca="1">IF(AND(IRR_DRIP=FALSE,CalcTable[[#This Row],[IrrHours]]&lt;=0),FALSE,TRUE)</f>
        <v>#NAME?</v>
      </c>
      <c r="X1734" s="13" t="e">
        <f ca="1">AND(CalcTable[[#This Row],[IrrDay]],CalcTable[[#This Row],[IrrRain]],CalcTable[[#This Row],[IrrWarm]],CalcTable[[#This Row],[IrrWindy]])</f>
        <v>#NAME?</v>
      </c>
      <c r="Y1734" s="13" t="e">
        <f t="shared" ca="1" si="536"/>
        <v>#NAME?</v>
      </c>
      <c r="Z1734" s="13" t="e">
        <f ca="1">CalcTable[[#This Row],[IrrHours]]/5</f>
        <v>#NAME?</v>
      </c>
      <c r="AA1734" s="13" t="e">
        <f ca="1">IF(CalcTable[[#This Row],[IrrFlag]]=FALSE,0,MAX(0,CalcTable[[#This Row],[VolRednWind]]*(FCAP*IRR_TARGET-CalcTable[[#This Row],[IWC]])))</f>
        <v>#NAME?</v>
      </c>
      <c r="AB1734" s="13" t="e">
        <f ca="1">CalcTable[[#This Row],[IWC]]+CalcTable[[#This Row],[Eff Precip]]+CalcTable[[#This Row],[IrrAmt]]-CalcTable[[#This Row],[AET]]</f>
        <v>#NAME?</v>
      </c>
      <c r="AC1734" s="13" t="e">
        <f ca="1">IF(CalcTable[[#This Row],[PWC]]&gt;FCAP,MIN(24*PERC,MIN(SAT,CalcTable[[#This Row],[PWC]])-FCAP),0)</f>
        <v>#NAME?</v>
      </c>
      <c r="AD1734" s="13" t="e">
        <f ca="1">IF(CalcTable[[#This Row],[PWC]]&gt;SAT,CalcTable[[#This Row],[PWC]]-SAT,0)</f>
        <v>#NAME?</v>
      </c>
      <c r="AE1734" s="13" t="e">
        <f ca="1">CalcTable[[#This Row],[PWC]]-CalcTable[[#This Row],[PercAmt]]-CalcTable[[#This Row],[Runoff]]</f>
        <v>#NAME?</v>
      </c>
      <c r="AF1734" s="13" t="e">
        <f ca="1">CalcTable[[#This Row],[IrrAmt]]/1000*CUR_IRR_AREA*10000/IRR_EFF</f>
        <v>#NAME?</v>
      </c>
      <c r="AG1734" s="147"/>
      <c r="AH1734" s="13"/>
      <c r="AI1734" s="50">
        <v>6.6936067233695669</v>
      </c>
      <c r="AJ1734" s="50">
        <v>11.797725832536418</v>
      </c>
      <c r="AK1734" s="50">
        <v>0</v>
      </c>
      <c r="AL1734" s="50">
        <v>0</v>
      </c>
      <c r="AM1734" s="50"/>
      <c r="AN1734" s="50"/>
      <c r="AO1734" s="50"/>
      <c r="AP1734" s="50"/>
      <c r="AQ1734" s="50"/>
      <c r="AR1734" s="50"/>
      <c r="AS1734" s="50"/>
      <c r="AT1734" s="50"/>
      <c r="AU1734" s="50"/>
      <c r="AV1734" s="50"/>
      <c r="AW1734" s="50"/>
      <c r="AX1734" s="50">
        <f t="shared" si="547"/>
        <v>18.491332555905984</v>
      </c>
      <c r="AY1734" s="50"/>
      <c r="AZ1734" s="50">
        <f t="shared" si="537"/>
        <v>444.23952303048861</v>
      </c>
      <c r="BA1734" s="50">
        <f t="shared" si="538"/>
        <v>722.01713643387336</v>
      </c>
      <c r="BB1734" s="50">
        <f t="shared" si="539"/>
        <v>747.39687714498416</v>
      </c>
      <c r="BC1734" s="17">
        <f t="shared" si="540"/>
        <v>19716</v>
      </c>
      <c r="BD1734" s="50">
        <f t="shared" si="541"/>
        <v>18.491332555905984</v>
      </c>
      <c r="BE1734" s="50">
        <f t="shared" si="542"/>
        <v>444.23952303048861</v>
      </c>
      <c r="BF1734" s="50">
        <f t="shared" si="548"/>
        <v>726.63443924953401</v>
      </c>
      <c r="BG1734" s="50"/>
      <c r="BH1734" s="17">
        <f t="shared" si="543"/>
        <v>0</v>
      </c>
      <c r="BI1734" s="17">
        <f t="shared" si="551"/>
        <v>1734</v>
      </c>
      <c r="BJ1734" s="17">
        <f t="shared" si="549"/>
        <v>1734</v>
      </c>
      <c r="BK1734" s="150">
        <f t="shared" si="550"/>
        <v>26085</v>
      </c>
      <c r="BL1734" s="50" t="e">
        <f t="shared" ca="1" si="544"/>
        <v>#NAME?</v>
      </c>
      <c r="BM1734" s="50" t="e">
        <f t="shared" ca="1" si="545"/>
        <v>#NAME?</v>
      </c>
      <c r="BN1734" s="50" t="e">
        <f t="shared" ca="1" si="546"/>
        <v>#NAME?</v>
      </c>
    </row>
    <row r="1735" spans="1:66" x14ac:dyDescent="0.35">
      <c r="A1735" s="48">
        <v>26086</v>
      </c>
      <c r="B1735" s="17">
        <v>1971</v>
      </c>
      <c r="C1735" s="17">
        <v>6</v>
      </c>
      <c r="D1735" s="17">
        <v>153</v>
      </c>
      <c r="E1735" s="17">
        <v>2</v>
      </c>
      <c r="F1735" s="17">
        <v>4</v>
      </c>
      <c r="G1735" s="50">
        <v>3.9</v>
      </c>
      <c r="H1735" s="32">
        <v>4.5611988623738684</v>
      </c>
      <c r="I1735" s="50">
        <v>4.833333333333333</v>
      </c>
      <c r="J1735" s="13">
        <v>0</v>
      </c>
      <c r="K1735" s="13">
        <f t="shared" si="532"/>
        <v>0</v>
      </c>
      <c r="L1735" s="13">
        <f t="shared" si="533"/>
        <v>0</v>
      </c>
      <c r="M1735" s="13" t="e">
        <f ca="1">CalcTable[[#This Row],[IWC]]-AE1734</f>
        <v>#NAME?</v>
      </c>
      <c r="N1735" s="13" t="e">
        <f ca="1">IF(CalcTable[[#This Row],[Day of Year]]&lt;123,FCAP,AE1734)</f>
        <v>#NAME?</v>
      </c>
      <c r="O1735" s="17" t="e">
        <f ca="1">IF(IRR_DRIP,5,COUNTIF('IDET Wind Values'!C1719:G1719,"&lt;="&amp;IRR_MAXWIND))</f>
        <v>#NAME?</v>
      </c>
      <c r="P1735" s="13" t="e">
        <f ca="1">CalcTable[[#This Row],[ET_o]]*KL</f>
        <v>#NAME?</v>
      </c>
      <c r="Q1735" s="13" t="e">
        <f ca="1">IF(WILTPT&lt;=0,1,MAX(0,MIN(1,(CalcTable[[#This Row],[IWC]]-WILTPT)/(MAD-WILTPT))))</f>
        <v>#NAME?</v>
      </c>
      <c r="R1735" s="13" t="e">
        <f ca="1">CalcTable[[#This Row],[ETMult]]*CalcTable[[#This Row],[ETb]]</f>
        <v>#NAME?</v>
      </c>
      <c r="S1735" s="13" t="b">
        <f>INDEX(IRR_LIST,CalcTable[[#This Row],[Day of Week]]+1)</f>
        <v>0</v>
      </c>
      <c r="T1735" s="13">
        <f t="shared" ca="1" si="534"/>
        <v>1.9</v>
      </c>
      <c r="U1735" s="13" t="b">
        <f ca="1">IF(CalcTable[[#This Row],[IrrPrecip]]&gt;=IC_MM,FALSE,TRUE)</f>
        <v>1</v>
      </c>
      <c r="V1735" s="13" t="b">
        <f t="shared" si="535"/>
        <v>1</v>
      </c>
      <c r="W1735" s="13" t="e">
        <f ca="1">IF(AND(IRR_DRIP=FALSE,CalcTable[[#This Row],[IrrHours]]&lt;=0),FALSE,TRUE)</f>
        <v>#NAME?</v>
      </c>
      <c r="X1735" s="13" t="e">
        <f ca="1">AND(CalcTable[[#This Row],[IrrDay]],CalcTable[[#This Row],[IrrRain]],CalcTable[[#This Row],[IrrWarm]],CalcTable[[#This Row],[IrrWindy]])</f>
        <v>#NAME?</v>
      </c>
      <c r="Y1735" s="13" t="e">
        <f t="shared" ca="1" si="536"/>
        <v>#NAME?</v>
      </c>
      <c r="Z1735" s="13" t="e">
        <f ca="1">CalcTable[[#This Row],[IrrHours]]/5</f>
        <v>#NAME?</v>
      </c>
      <c r="AA1735" s="13" t="e">
        <f ca="1">IF(CalcTable[[#This Row],[IrrFlag]]=FALSE,0,MAX(0,CalcTable[[#This Row],[VolRednWind]]*(FCAP*IRR_TARGET-CalcTable[[#This Row],[IWC]])))</f>
        <v>#NAME?</v>
      </c>
      <c r="AB1735" s="13" t="e">
        <f ca="1">CalcTable[[#This Row],[IWC]]+CalcTable[[#This Row],[Eff Precip]]+CalcTable[[#This Row],[IrrAmt]]-CalcTable[[#This Row],[AET]]</f>
        <v>#NAME?</v>
      </c>
      <c r="AC1735" s="13" t="e">
        <f ca="1">IF(CalcTable[[#This Row],[PWC]]&gt;FCAP,MIN(24*PERC,MIN(SAT,CalcTable[[#This Row],[PWC]])-FCAP),0)</f>
        <v>#NAME?</v>
      </c>
      <c r="AD1735" s="13" t="e">
        <f ca="1">IF(CalcTable[[#This Row],[PWC]]&gt;SAT,CalcTable[[#This Row],[PWC]]-SAT,0)</f>
        <v>#NAME?</v>
      </c>
      <c r="AE1735" s="13" t="e">
        <f ca="1">CalcTable[[#This Row],[PWC]]-CalcTable[[#This Row],[PercAmt]]-CalcTable[[#This Row],[Runoff]]</f>
        <v>#NAME?</v>
      </c>
      <c r="AF1735" s="13" t="e">
        <f ca="1">CalcTable[[#This Row],[IrrAmt]]/1000*CUR_IRR_AREA*10000/IRR_EFF</f>
        <v>#NAME?</v>
      </c>
      <c r="AG1735" s="147"/>
      <c r="AH1735" s="13"/>
      <c r="AI1735" s="50">
        <v>0</v>
      </c>
      <c r="AJ1735" s="50">
        <v>0</v>
      </c>
      <c r="AK1735" s="50">
        <v>4.0299928195591068</v>
      </c>
      <c r="AL1735" s="50">
        <v>4.3894910244488798</v>
      </c>
      <c r="AM1735" s="50"/>
      <c r="AN1735" s="50"/>
      <c r="AO1735" s="50"/>
      <c r="AP1735" s="50"/>
      <c r="AQ1735" s="50"/>
      <c r="AR1735" s="50"/>
      <c r="AS1735" s="50"/>
      <c r="AT1735" s="50"/>
      <c r="AU1735" s="50"/>
      <c r="AV1735" s="50"/>
      <c r="AW1735" s="50"/>
      <c r="AX1735" s="50">
        <f t="shared" si="547"/>
        <v>8.4194838440079867</v>
      </c>
      <c r="AY1735" s="50"/>
      <c r="AZ1735" s="50">
        <f t="shared" si="537"/>
        <v>187.86496473736739</v>
      </c>
      <c r="BA1735" s="50">
        <f t="shared" si="538"/>
        <v>289.25240602420058</v>
      </c>
      <c r="BB1735" s="50">
        <f t="shared" si="539"/>
        <v>298.19835672597998</v>
      </c>
      <c r="BC1735" s="17">
        <f t="shared" si="540"/>
        <v>19716</v>
      </c>
      <c r="BD1735" s="50">
        <f t="shared" si="541"/>
        <v>8.4194838440079867</v>
      </c>
      <c r="BE1735" s="50">
        <f t="shared" si="542"/>
        <v>187.86496473736739</v>
      </c>
      <c r="BF1735" s="50">
        <f t="shared" si="548"/>
        <v>307.28727686213023</v>
      </c>
      <c r="BG1735" s="50"/>
      <c r="BH1735" s="17">
        <f t="shared" si="543"/>
        <v>0</v>
      </c>
      <c r="BI1735" s="17">
        <f t="shared" si="551"/>
        <v>1735</v>
      </c>
      <c r="BJ1735" s="17">
        <f t="shared" si="549"/>
        <v>1735</v>
      </c>
      <c r="BK1735" s="150">
        <f t="shared" si="550"/>
        <v>26086</v>
      </c>
      <c r="BL1735" s="50" t="e">
        <f t="shared" ca="1" si="544"/>
        <v>#NAME?</v>
      </c>
      <c r="BM1735" s="50" t="e">
        <f t="shared" ca="1" si="545"/>
        <v>#NAME?</v>
      </c>
      <c r="BN1735" s="50" t="e">
        <f t="shared" ca="1" si="546"/>
        <v>#NAME?</v>
      </c>
    </row>
    <row r="1736" spans="1:66" x14ac:dyDescent="0.35">
      <c r="A1736" s="48">
        <v>26087</v>
      </c>
      <c r="B1736" s="17">
        <v>1971</v>
      </c>
      <c r="C1736" s="17">
        <v>6</v>
      </c>
      <c r="D1736" s="17">
        <v>154</v>
      </c>
      <c r="E1736" s="17">
        <v>3</v>
      </c>
      <c r="F1736" s="17">
        <v>5</v>
      </c>
      <c r="G1736" s="50">
        <v>7.2</v>
      </c>
      <c r="H1736" s="32">
        <v>5.1697360979672808</v>
      </c>
      <c r="I1736" s="50">
        <v>2.6666666666666665</v>
      </c>
      <c r="J1736" s="13">
        <v>0</v>
      </c>
      <c r="K1736" s="13">
        <f t="shared" si="532"/>
        <v>0</v>
      </c>
      <c r="L1736" s="13">
        <f t="shared" si="533"/>
        <v>0</v>
      </c>
      <c r="M1736" s="13" t="e">
        <f ca="1">CalcTable[[#This Row],[IWC]]-AE1735</f>
        <v>#NAME?</v>
      </c>
      <c r="N1736" s="13" t="e">
        <f ca="1">IF(CalcTable[[#This Row],[Day of Year]]&lt;123,FCAP,AE1735)</f>
        <v>#NAME?</v>
      </c>
      <c r="O1736" s="17" t="e">
        <f ca="1">IF(IRR_DRIP,5,COUNTIF('IDET Wind Values'!C1720:G1720,"&lt;="&amp;IRR_MAXWIND))</f>
        <v>#NAME?</v>
      </c>
      <c r="P1736" s="13" t="e">
        <f ca="1">CalcTable[[#This Row],[ET_o]]*KL</f>
        <v>#NAME?</v>
      </c>
      <c r="Q1736" s="13" t="e">
        <f ca="1">IF(WILTPT&lt;=0,1,MAX(0,MIN(1,(CalcTable[[#This Row],[IWC]]-WILTPT)/(MAD-WILTPT))))</f>
        <v>#NAME?</v>
      </c>
      <c r="R1736" s="13" t="e">
        <f ca="1">CalcTable[[#This Row],[ETMult]]*CalcTable[[#This Row],[ETb]]</f>
        <v>#NAME?</v>
      </c>
      <c r="S1736" s="13" t="b">
        <f>INDEX(IRR_LIST,CalcTable[[#This Row],[Day of Week]]+1)</f>
        <v>1</v>
      </c>
      <c r="T1736" s="13">
        <f t="shared" ca="1" si="534"/>
        <v>0</v>
      </c>
      <c r="U1736" s="13" t="b">
        <f ca="1">IF(CalcTable[[#This Row],[IrrPrecip]]&gt;=IC_MM,FALSE,TRUE)</f>
        <v>1</v>
      </c>
      <c r="V1736" s="13" t="b">
        <f t="shared" si="535"/>
        <v>1</v>
      </c>
      <c r="W1736" s="13" t="e">
        <f ca="1">IF(AND(IRR_DRIP=FALSE,CalcTable[[#This Row],[IrrHours]]&lt;=0),FALSE,TRUE)</f>
        <v>#NAME?</v>
      </c>
      <c r="X1736" s="13" t="e">
        <f ca="1">AND(CalcTable[[#This Row],[IrrDay]],CalcTable[[#This Row],[IrrRain]],CalcTable[[#This Row],[IrrWarm]],CalcTable[[#This Row],[IrrWindy]])</f>
        <v>#NAME?</v>
      </c>
      <c r="Y1736" s="13" t="e">
        <f t="shared" ca="1" si="536"/>
        <v>#NAME?</v>
      </c>
      <c r="Z1736" s="13" t="e">
        <f ca="1">CalcTable[[#This Row],[IrrHours]]/5</f>
        <v>#NAME?</v>
      </c>
      <c r="AA1736" s="13" t="e">
        <f ca="1">IF(CalcTable[[#This Row],[IrrFlag]]=FALSE,0,MAX(0,CalcTable[[#This Row],[VolRednWind]]*(FCAP*IRR_TARGET-CalcTable[[#This Row],[IWC]])))</f>
        <v>#NAME?</v>
      </c>
      <c r="AB1736" s="13" t="e">
        <f ca="1">CalcTable[[#This Row],[IWC]]+CalcTable[[#This Row],[Eff Precip]]+CalcTable[[#This Row],[IrrAmt]]-CalcTable[[#This Row],[AET]]</f>
        <v>#NAME?</v>
      </c>
      <c r="AC1736" s="13" t="e">
        <f ca="1">IF(CalcTable[[#This Row],[PWC]]&gt;FCAP,MIN(24*PERC,MIN(SAT,CalcTable[[#This Row],[PWC]])-FCAP),0)</f>
        <v>#NAME?</v>
      </c>
      <c r="AD1736" s="13" t="e">
        <f ca="1">IF(CalcTable[[#This Row],[PWC]]&gt;SAT,CalcTable[[#This Row],[PWC]]-SAT,0)</f>
        <v>#NAME?</v>
      </c>
      <c r="AE1736" s="13" t="e">
        <f ca="1">CalcTable[[#This Row],[PWC]]-CalcTable[[#This Row],[PercAmt]]-CalcTable[[#This Row],[Runoff]]</f>
        <v>#NAME?</v>
      </c>
      <c r="AF1736" s="13" t="e">
        <f ca="1">CalcTable[[#This Row],[IrrAmt]]/1000*CUR_IRR_AREA*10000/IRR_EFF</f>
        <v>#NAME?</v>
      </c>
      <c r="AG1736" s="147"/>
      <c r="AH1736" s="13"/>
      <c r="AI1736" s="50">
        <v>0</v>
      </c>
      <c r="AJ1736" s="50">
        <v>0</v>
      </c>
      <c r="AK1736" s="50">
        <v>0</v>
      </c>
      <c r="AL1736" s="50">
        <v>0</v>
      </c>
      <c r="AM1736" s="50"/>
      <c r="AN1736" s="50"/>
      <c r="AO1736" s="50"/>
      <c r="AP1736" s="50"/>
      <c r="AQ1736" s="50"/>
      <c r="AR1736" s="50"/>
      <c r="AS1736" s="50"/>
      <c r="AT1736" s="50"/>
      <c r="AU1736" s="50"/>
      <c r="AV1736" s="50"/>
      <c r="AW1736" s="50"/>
      <c r="AX1736" s="50">
        <f t="shared" si="547"/>
        <v>0</v>
      </c>
      <c r="AY1736" s="50"/>
      <c r="AZ1736" s="50">
        <f t="shared" si="537"/>
        <v>0</v>
      </c>
      <c r="BA1736" s="50">
        <f t="shared" si="538"/>
        <v>0</v>
      </c>
      <c r="BB1736" s="50">
        <f t="shared" si="539"/>
        <v>0</v>
      </c>
      <c r="BC1736" s="17">
        <f t="shared" si="540"/>
        <v>19716</v>
      </c>
      <c r="BD1736" s="50">
        <f t="shared" si="541"/>
        <v>0</v>
      </c>
      <c r="BE1736" s="50">
        <f t="shared" si="542"/>
        <v>0</v>
      </c>
      <c r="BF1736" s="50">
        <f t="shared" si="548"/>
        <v>0</v>
      </c>
      <c r="BG1736" s="50"/>
      <c r="BH1736" s="17">
        <f t="shared" si="543"/>
        <v>0</v>
      </c>
      <c r="BI1736" s="17">
        <f t="shared" si="551"/>
        <v>1736</v>
      </c>
      <c r="BJ1736" s="17">
        <f t="shared" si="549"/>
        <v>1736</v>
      </c>
      <c r="BK1736" s="150">
        <f t="shared" si="550"/>
        <v>26087</v>
      </c>
      <c r="BL1736" s="50" t="e">
        <f t="shared" ca="1" si="544"/>
        <v>#NAME?</v>
      </c>
      <c r="BM1736" s="50" t="e">
        <f t="shared" ca="1" si="545"/>
        <v>#NAME?</v>
      </c>
      <c r="BN1736" s="50" t="e">
        <f t="shared" ca="1" si="546"/>
        <v>#NAME?</v>
      </c>
    </row>
    <row r="1737" spans="1:66" x14ac:dyDescent="0.35">
      <c r="A1737" s="48">
        <v>26088</v>
      </c>
      <c r="B1737" s="17">
        <v>1971</v>
      </c>
      <c r="C1737" s="17">
        <v>6</v>
      </c>
      <c r="D1737" s="17">
        <v>155</v>
      </c>
      <c r="E1737" s="17">
        <v>4</v>
      </c>
      <c r="F1737" s="17">
        <v>6</v>
      </c>
      <c r="G1737" s="50">
        <v>10.6</v>
      </c>
      <c r="H1737" s="32">
        <v>3.4579072568967342</v>
      </c>
      <c r="I1737" s="50">
        <v>21</v>
      </c>
      <c r="J1737" s="13">
        <v>9.9</v>
      </c>
      <c r="K1737" s="13">
        <f t="shared" si="532"/>
        <v>9.9</v>
      </c>
      <c r="L1737" s="13">
        <f t="shared" si="533"/>
        <v>3.6750000000000003</v>
      </c>
      <c r="M1737" s="13" t="e">
        <f ca="1">CalcTable[[#This Row],[IWC]]-AE1736</f>
        <v>#NAME?</v>
      </c>
      <c r="N1737" s="13" t="e">
        <f ca="1">IF(CalcTable[[#This Row],[Day of Year]]&lt;123,FCAP,AE1736)</f>
        <v>#NAME?</v>
      </c>
      <c r="O1737" s="17" t="e">
        <f ca="1">IF(IRR_DRIP,5,COUNTIF('IDET Wind Values'!C1721:G1721,"&lt;="&amp;IRR_MAXWIND))</f>
        <v>#NAME?</v>
      </c>
      <c r="P1737" s="13" t="e">
        <f ca="1">CalcTable[[#This Row],[ET_o]]*KL</f>
        <v>#NAME?</v>
      </c>
      <c r="Q1737" s="13" t="e">
        <f ca="1">IF(WILTPT&lt;=0,1,MAX(0,MIN(1,(CalcTable[[#This Row],[IWC]]-WILTPT)/(MAD-WILTPT))))</f>
        <v>#NAME?</v>
      </c>
      <c r="R1737" s="13" t="e">
        <f ca="1">CalcTable[[#This Row],[ETMult]]*CalcTable[[#This Row],[ETb]]</f>
        <v>#NAME?</v>
      </c>
      <c r="S1737" s="13" t="b">
        <f>INDEX(IRR_LIST,CalcTable[[#This Row],[Day of Week]]+1)</f>
        <v>0</v>
      </c>
      <c r="T1737" s="13">
        <f t="shared" ca="1" si="534"/>
        <v>0</v>
      </c>
      <c r="U1737" s="13" t="b">
        <f ca="1">IF(CalcTable[[#This Row],[IrrPrecip]]&gt;=IC_MM,FALSE,TRUE)</f>
        <v>1</v>
      </c>
      <c r="V1737" s="13" t="b">
        <f t="shared" si="535"/>
        <v>1</v>
      </c>
      <c r="W1737" s="13" t="e">
        <f ca="1">IF(AND(IRR_DRIP=FALSE,CalcTable[[#This Row],[IrrHours]]&lt;=0),FALSE,TRUE)</f>
        <v>#NAME?</v>
      </c>
      <c r="X1737" s="13" t="e">
        <f ca="1">AND(CalcTable[[#This Row],[IrrDay]],CalcTable[[#This Row],[IrrRain]],CalcTable[[#This Row],[IrrWarm]],CalcTable[[#This Row],[IrrWindy]])</f>
        <v>#NAME?</v>
      </c>
      <c r="Y1737" s="13" t="e">
        <f t="shared" ca="1" si="536"/>
        <v>#NAME?</v>
      </c>
      <c r="Z1737" s="13" t="e">
        <f ca="1">CalcTable[[#This Row],[IrrHours]]/5</f>
        <v>#NAME?</v>
      </c>
      <c r="AA1737" s="13" t="e">
        <f ca="1">IF(CalcTable[[#This Row],[IrrFlag]]=FALSE,0,MAX(0,CalcTable[[#This Row],[VolRednWind]]*(FCAP*IRR_TARGET-CalcTable[[#This Row],[IWC]])))</f>
        <v>#NAME?</v>
      </c>
      <c r="AB1737" s="13" t="e">
        <f ca="1">CalcTable[[#This Row],[IWC]]+CalcTable[[#This Row],[Eff Precip]]+CalcTable[[#This Row],[IrrAmt]]-CalcTable[[#This Row],[AET]]</f>
        <v>#NAME?</v>
      </c>
      <c r="AC1737" s="13" t="e">
        <f ca="1">IF(CalcTable[[#This Row],[PWC]]&gt;FCAP,MIN(24*PERC,MIN(SAT,CalcTable[[#This Row],[PWC]])-FCAP),0)</f>
        <v>#NAME?</v>
      </c>
      <c r="AD1737" s="13" t="e">
        <f ca="1">IF(CalcTable[[#This Row],[PWC]]&gt;SAT,CalcTable[[#This Row],[PWC]]-SAT,0)</f>
        <v>#NAME?</v>
      </c>
      <c r="AE1737" s="13" t="e">
        <f ca="1">CalcTable[[#This Row],[PWC]]-CalcTable[[#This Row],[PercAmt]]-CalcTable[[#This Row],[Runoff]]</f>
        <v>#NAME?</v>
      </c>
      <c r="AF1737" s="13" t="e">
        <f ca="1">CalcTable[[#This Row],[IrrAmt]]/1000*CUR_IRR_AREA*10000/IRR_EFF</f>
        <v>#NAME?</v>
      </c>
      <c r="AG1737" s="147"/>
      <c r="AH1737" s="13"/>
      <c r="AI1737" s="50">
        <v>0</v>
      </c>
      <c r="AJ1737" s="50">
        <v>0</v>
      </c>
      <c r="AK1737" s="50">
        <v>0</v>
      </c>
      <c r="AL1737" s="50">
        <v>5.3520142281876346</v>
      </c>
      <c r="AM1737" s="50"/>
      <c r="AN1737" s="50"/>
      <c r="AO1737" s="50"/>
      <c r="AP1737" s="50"/>
      <c r="AQ1737" s="50"/>
      <c r="AR1737" s="50"/>
      <c r="AS1737" s="50"/>
      <c r="AT1737" s="50"/>
      <c r="AU1737" s="50"/>
      <c r="AV1737" s="50"/>
      <c r="AW1737" s="50"/>
      <c r="AX1737" s="50">
        <f t="shared" si="547"/>
        <v>5.3520142281876346</v>
      </c>
      <c r="AY1737" s="50"/>
      <c r="AZ1737" s="50">
        <f t="shared" si="537"/>
        <v>156.99241736017063</v>
      </c>
      <c r="BA1737" s="50">
        <f t="shared" si="538"/>
        <v>241.71848387200876</v>
      </c>
      <c r="BB1737" s="50">
        <f t="shared" si="539"/>
        <v>249.19431327011213</v>
      </c>
      <c r="BC1737" s="17">
        <f t="shared" si="540"/>
        <v>19716</v>
      </c>
      <c r="BD1737" s="50">
        <f t="shared" si="541"/>
        <v>5.3520142281876346</v>
      </c>
      <c r="BE1737" s="50">
        <f t="shared" si="542"/>
        <v>156.99241736017063</v>
      </c>
      <c r="BF1737" s="50">
        <f t="shared" si="548"/>
        <v>256.78961740445425</v>
      </c>
      <c r="BG1737" s="50"/>
      <c r="BH1737" s="17">
        <f t="shared" si="543"/>
        <v>0</v>
      </c>
      <c r="BI1737" s="17">
        <f t="shared" si="551"/>
        <v>1737</v>
      </c>
      <c r="BJ1737" s="17">
        <f t="shared" si="549"/>
        <v>1737</v>
      </c>
      <c r="BK1737" s="150">
        <f t="shared" si="550"/>
        <v>26088</v>
      </c>
      <c r="BL1737" s="50" t="e">
        <f t="shared" ca="1" si="544"/>
        <v>#NAME?</v>
      </c>
      <c r="BM1737" s="50" t="e">
        <f t="shared" ca="1" si="545"/>
        <v>#NAME?</v>
      </c>
      <c r="BN1737" s="50" t="e">
        <f t="shared" ca="1" si="546"/>
        <v>#NAME?</v>
      </c>
    </row>
    <row r="1738" spans="1:66" x14ac:dyDescent="0.35">
      <c r="A1738" s="48">
        <v>26089</v>
      </c>
      <c r="B1738" s="17">
        <v>1971</v>
      </c>
      <c r="C1738" s="17">
        <v>6</v>
      </c>
      <c r="D1738" s="17">
        <v>156</v>
      </c>
      <c r="E1738" s="17">
        <v>5</v>
      </c>
      <c r="F1738" s="17">
        <v>7</v>
      </c>
      <c r="G1738" s="50">
        <v>8.9</v>
      </c>
      <c r="H1738" s="32">
        <v>4.4318800555265048</v>
      </c>
      <c r="I1738" s="50">
        <v>31.833333333333332</v>
      </c>
      <c r="J1738" s="13">
        <v>32.299999999999997</v>
      </c>
      <c r="K1738" s="13">
        <f t="shared" si="532"/>
        <v>32.299999999999997</v>
      </c>
      <c r="L1738" s="13">
        <f t="shared" si="533"/>
        <v>20.474999999999998</v>
      </c>
      <c r="M1738" s="13" t="e">
        <f ca="1">CalcTable[[#This Row],[IWC]]-AE1737</f>
        <v>#NAME?</v>
      </c>
      <c r="N1738" s="13" t="e">
        <f ca="1">IF(CalcTable[[#This Row],[Day of Year]]&lt;123,FCAP,AE1737)</f>
        <v>#NAME?</v>
      </c>
      <c r="O1738" s="17" t="e">
        <f ca="1">IF(IRR_DRIP,5,COUNTIF('IDET Wind Values'!C1722:G1722,"&lt;="&amp;IRR_MAXWIND))</f>
        <v>#NAME?</v>
      </c>
      <c r="P1738" s="13" t="e">
        <f ca="1">CalcTable[[#This Row],[ET_o]]*KL</f>
        <v>#NAME?</v>
      </c>
      <c r="Q1738" s="13" t="e">
        <f ca="1">IF(WILTPT&lt;=0,1,MAX(0,MIN(1,(CalcTable[[#This Row],[IWC]]-WILTPT)/(MAD-WILTPT))))</f>
        <v>#NAME?</v>
      </c>
      <c r="R1738" s="13" t="e">
        <f ca="1">CalcTable[[#This Row],[ETMult]]*CalcTable[[#This Row],[ETb]]</f>
        <v>#NAME?</v>
      </c>
      <c r="S1738" s="13" t="b">
        <f>INDEX(IRR_LIST,CalcTable[[#This Row],[Day of Week]]+1)</f>
        <v>0</v>
      </c>
      <c r="T1738" s="13">
        <f t="shared" ca="1" si="534"/>
        <v>9.9</v>
      </c>
      <c r="U1738" s="13" t="b">
        <f ca="1">IF(CalcTable[[#This Row],[IrrPrecip]]&gt;=IC_MM,FALSE,TRUE)</f>
        <v>1</v>
      </c>
      <c r="V1738" s="13" t="b">
        <f t="shared" si="535"/>
        <v>1</v>
      </c>
      <c r="W1738" s="13" t="e">
        <f ca="1">IF(AND(IRR_DRIP=FALSE,CalcTable[[#This Row],[IrrHours]]&lt;=0),FALSE,TRUE)</f>
        <v>#NAME?</v>
      </c>
      <c r="X1738" s="13" t="e">
        <f ca="1">AND(CalcTable[[#This Row],[IrrDay]],CalcTable[[#This Row],[IrrRain]],CalcTable[[#This Row],[IrrWarm]],CalcTable[[#This Row],[IrrWindy]])</f>
        <v>#NAME?</v>
      </c>
      <c r="Y1738" s="13" t="e">
        <f t="shared" ca="1" si="536"/>
        <v>#NAME?</v>
      </c>
      <c r="Z1738" s="13" t="e">
        <f ca="1">CalcTable[[#This Row],[IrrHours]]/5</f>
        <v>#NAME?</v>
      </c>
      <c r="AA1738" s="13" t="e">
        <f ca="1">IF(CalcTable[[#This Row],[IrrFlag]]=FALSE,0,MAX(0,CalcTable[[#This Row],[VolRednWind]]*(FCAP*IRR_TARGET-CalcTable[[#This Row],[IWC]])))</f>
        <v>#NAME?</v>
      </c>
      <c r="AB1738" s="13" t="e">
        <f ca="1">CalcTable[[#This Row],[IWC]]+CalcTable[[#This Row],[Eff Precip]]+CalcTable[[#This Row],[IrrAmt]]-CalcTable[[#This Row],[AET]]</f>
        <v>#NAME?</v>
      </c>
      <c r="AC1738" s="13" t="e">
        <f ca="1">IF(CalcTable[[#This Row],[PWC]]&gt;FCAP,MIN(24*PERC,MIN(SAT,CalcTable[[#This Row],[PWC]])-FCAP),0)</f>
        <v>#NAME?</v>
      </c>
      <c r="AD1738" s="13" t="e">
        <f ca="1">IF(CalcTable[[#This Row],[PWC]]&gt;SAT,CalcTable[[#This Row],[PWC]]-SAT,0)</f>
        <v>#NAME?</v>
      </c>
      <c r="AE1738" s="13" t="e">
        <f ca="1">CalcTable[[#This Row],[PWC]]-CalcTable[[#This Row],[PercAmt]]-CalcTable[[#This Row],[Runoff]]</f>
        <v>#NAME?</v>
      </c>
      <c r="AF1738" s="13" t="e">
        <f ca="1">CalcTable[[#This Row],[IrrAmt]]/1000*CUR_IRR_AREA*10000/IRR_EFF</f>
        <v>#NAME?</v>
      </c>
      <c r="AG1738" s="147"/>
      <c r="AH1738" s="13"/>
      <c r="AI1738" s="50">
        <v>0</v>
      </c>
      <c r="AJ1738" s="50">
        <v>0</v>
      </c>
      <c r="AK1738" s="50">
        <v>0</v>
      </c>
      <c r="AL1738" s="50">
        <v>0</v>
      </c>
      <c r="AM1738" s="50"/>
      <c r="AN1738" s="50"/>
      <c r="AO1738" s="50"/>
      <c r="AP1738" s="50"/>
      <c r="AQ1738" s="50"/>
      <c r="AR1738" s="50"/>
      <c r="AS1738" s="50"/>
      <c r="AT1738" s="50"/>
      <c r="AU1738" s="50"/>
      <c r="AV1738" s="50"/>
      <c r="AW1738" s="50"/>
      <c r="AX1738" s="50">
        <f t="shared" si="547"/>
        <v>0</v>
      </c>
      <c r="AY1738" s="50"/>
      <c r="AZ1738" s="50">
        <f t="shared" si="537"/>
        <v>0</v>
      </c>
      <c r="BA1738" s="50">
        <f t="shared" si="538"/>
        <v>0</v>
      </c>
      <c r="BB1738" s="50">
        <f t="shared" si="539"/>
        <v>0</v>
      </c>
      <c r="BC1738" s="17">
        <f t="shared" si="540"/>
        <v>19716</v>
      </c>
      <c r="BD1738" s="50">
        <f t="shared" si="541"/>
        <v>0</v>
      </c>
      <c r="BE1738" s="50">
        <f t="shared" si="542"/>
        <v>0</v>
      </c>
      <c r="BF1738" s="50">
        <f t="shared" si="548"/>
        <v>0</v>
      </c>
      <c r="BG1738" s="50"/>
      <c r="BH1738" s="17">
        <f t="shared" si="543"/>
        <v>0</v>
      </c>
      <c r="BI1738" s="17">
        <f t="shared" si="551"/>
        <v>1738</v>
      </c>
      <c r="BJ1738" s="17">
        <f t="shared" si="549"/>
        <v>1738</v>
      </c>
      <c r="BK1738" s="150">
        <f t="shared" si="550"/>
        <v>26089</v>
      </c>
      <c r="BL1738" s="50" t="e">
        <f t="shared" ca="1" si="544"/>
        <v>#NAME?</v>
      </c>
      <c r="BM1738" s="50" t="e">
        <f t="shared" ca="1" si="545"/>
        <v>#NAME?</v>
      </c>
      <c r="BN1738" s="50" t="e">
        <f t="shared" ca="1" si="546"/>
        <v>#NAME?</v>
      </c>
    </row>
    <row r="1739" spans="1:66" x14ac:dyDescent="0.35">
      <c r="A1739" s="48">
        <v>26090</v>
      </c>
      <c r="B1739" s="17">
        <v>1971</v>
      </c>
      <c r="C1739" s="17">
        <v>6</v>
      </c>
      <c r="D1739" s="17">
        <v>157</v>
      </c>
      <c r="E1739" s="17">
        <v>6</v>
      </c>
      <c r="F1739" s="17">
        <v>1</v>
      </c>
      <c r="G1739" s="50">
        <v>8.9</v>
      </c>
      <c r="H1739" s="32">
        <v>2.8956458225965811</v>
      </c>
      <c r="I1739" s="50">
        <v>21.666666666666668</v>
      </c>
      <c r="J1739" s="13">
        <v>20.3</v>
      </c>
      <c r="K1739" s="13">
        <f t="shared" si="532"/>
        <v>20.3</v>
      </c>
      <c r="L1739" s="13">
        <f t="shared" si="533"/>
        <v>11.475000000000001</v>
      </c>
      <c r="M1739" s="13" t="e">
        <f ca="1">CalcTable[[#This Row],[IWC]]-AE1738</f>
        <v>#NAME?</v>
      </c>
      <c r="N1739" s="13" t="e">
        <f ca="1">IF(CalcTable[[#This Row],[Day of Year]]&lt;123,FCAP,AE1738)</f>
        <v>#NAME?</v>
      </c>
      <c r="O1739" s="17" t="e">
        <f ca="1">IF(IRR_DRIP,5,COUNTIF('IDET Wind Values'!C1723:G1723,"&lt;="&amp;IRR_MAXWIND))</f>
        <v>#NAME?</v>
      </c>
      <c r="P1739" s="13" t="e">
        <f ca="1">CalcTable[[#This Row],[ET_o]]*KL</f>
        <v>#NAME?</v>
      </c>
      <c r="Q1739" s="13" t="e">
        <f ca="1">IF(WILTPT&lt;=0,1,MAX(0,MIN(1,(CalcTable[[#This Row],[IWC]]-WILTPT)/(MAD-WILTPT))))</f>
        <v>#NAME?</v>
      </c>
      <c r="R1739" s="13" t="e">
        <f ca="1">CalcTable[[#This Row],[ETMult]]*CalcTable[[#This Row],[ETb]]</f>
        <v>#NAME?</v>
      </c>
      <c r="S1739" s="13" t="b">
        <f>INDEX(IRR_LIST,CalcTable[[#This Row],[Day of Week]]+1)</f>
        <v>1</v>
      </c>
      <c r="T1739" s="13">
        <f t="shared" ca="1" si="534"/>
        <v>42.199999999999996</v>
      </c>
      <c r="U1739" s="13" t="b">
        <f ca="1">IF(CalcTable[[#This Row],[IrrPrecip]]&gt;=IC_MM,FALSE,TRUE)</f>
        <v>0</v>
      </c>
      <c r="V1739" s="13" t="b">
        <f t="shared" si="535"/>
        <v>1</v>
      </c>
      <c r="W1739" s="13" t="e">
        <f ca="1">IF(AND(IRR_DRIP=FALSE,CalcTable[[#This Row],[IrrHours]]&lt;=0),FALSE,TRUE)</f>
        <v>#NAME?</v>
      </c>
      <c r="X1739" s="13" t="e">
        <f ca="1">AND(CalcTable[[#This Row],[IrrDay]],CalcTable[[#This Row],[IrrRain]],CalcTable[[#This Row],[IrrWarm]],CalcTable[[#This Row],[IrrWindy]])</f>
        <v>#NAME?</v>
      </c>
      <c r="Y1739" s="13" t="e">
        <f t="shared" ca="1" si="536"/>
        <v>#NAME?</v>
      </c>
      <c r="Z1739" s="13" t="e">
        <f ca="1">CalcTable[[#This Row],[IrrHours]]/5</f>
        <v>#NAME?</v>
      </c>
      <c r="AA1739" s="13" t="e">
        <f ca="1">IF(CalcTable[[#This Row],[IrrFlag]]=FALSE,0,MAX(0,CalcTable[[#This Row],[VolRednWind]]*(FCAP*IRR_TARGET-CalcTable[[#This Row],[IWC]])))</f>
        <v>#NAME?</v>
      </c>
      <c r="AB1739" s="13" t="e">
        <f ca="1">CalcTable[[#This Row],[IWC]]+CalcTable[[#This Row],[Eff Precip]]+CalcTable[[#This Row],[IrrAmt]]-CalcTable[[#This Row],[AET]]</f>
        <v>#NAME?</v>
      </c>
      <c r="AC1739" s="13" t="e">
        <f ca="1">IF(CalcTable[[#This Row],[PWC]]&gt;FCAP,MIN(24*PERC,MIN(SAT,CalcTable[[#This Row],[PWC]])-FCAP),0)</f>
        <v>#NAME?</v>
      </c>
      <c r="AD1739" s="13" t="e">
        <f ca="1">IF(CalcTable[[#This Row],[PWC]]&gt;SAT,CalcTable[[#This Row],[PWC]]-SAT,0)</f>
        <v>#NAME?</v>
      </c>
      <c r="AE1739" s="13" t="e">
        <f ca="1">CalcTable[[#This Row],[PWC]]-CalcTable[[#This Row],[PercAmt]]-CalcTable[[#This Row],[Runoff]]</f>
        <v>#NAME?</v>
      </c>
      <c r="AF1739" s="13" t="e">
        <f ca="1">CalcTable[[#This Row],[IrrAmt]]/1000*CUR_IRR_AREA*10000/IRR_EFF</f>
        <v>#NAME?</v>
      </c>
      <c r="AG1739" s="147"/>
      <c r="AH1739" s="13"/>
      <c r="AI1739" s="50">
        <v>0</v>
      </c>
      <c r="AJ1739" s="50">
        <v>0</v>
      </c>
      <c r="AK1739" s="50">
        <v>0</v>
      </c>
      <c r="AL1739" s="50">
        <v>0</v>
      </c>
      <c r="AM1739" s="50"/>
      <c r="AN1739" s="50"/>
      <c r="AO1739" s="50"/>
      <c r="AP1739" s="50"/>
      <c r="AQ1739" s="50"/>
      <c r="AR1739" s="50"/>
      <c r="AS1739" s="50"/>
      <c r="AT1739" s="50"/>
      <c r="AU1739" s="50"/>
      <c r="AV1739" s="50"/>
      <c r="AW1739" s="50"/>
      <c r="AX1739" s="50">
        <f t="shared" si="547"/>
        <v>0</v>
      </c>
      <c r="AY1739" s="50"/>
      <c r="AZ1739" s="50">
        <f t="shared" si="537"/>
        <v>0</v>
      </c>
      <c r="BA1739" s="50">
        <f t="shared" si="538"/>
        <v>0</v>
      </c>
      <c r="BB1739" s="50">
        <f t="shared" si="539"/>
        <v>0</v>
      </c>
      <c r="BC1739" s="17">
        <f t="shared" si="540"/>
        <v>19716</v>
      </c>
      <c r="BD1739" s="50">
        <f t="shared" si="541"/>
        <v>0</v>
      </c>
      <c r="BE1739" s="50">
        <f t="shared" si="542"/>
        <v>0</v>
      </c>
      <c r="BF1739" s="50">
        <f t="shared" si="548"/>
        <v>0</v>
      </c>
      <c r="BG1739" s="50"/>
      <c r="BH1739" s="17">
        <f t="shared" si="543"/>
        <v>0</v>
      </c>
      <c r="BI1739" s="17">
        <f t="shared" si="551"/>
        <v>1739</v>
      </c>
      <c r="BJ1739" s="17">
        <f t="shared" si="549"/>
        <v>1739</v>
      </c>
      <c r="BK1739" s="150">
        <f t="shared" si="550"/>
        <v>26090</v>
      </c>
      <c r="BL1739" s="50" t="e">
        <f t="shared" ca="1" si="544"/>
        <v>#NAME?</v>
      </c>
      <c r="BM1739" s="50" t="e">
        <f t="shared" ca="1" si="545"/>
        <v>#NAME?</v>
      </c>
      <c r="BN1739" s="50" t="e">
        <f t="shared" ca="1" si="546"/>
        <v>#NAME?</v>
      </c>
    </row>
    <row r="1740" spans="1:66" x14ac:dyDescent="0.35">
      <c r="A1740" s="48">
        <v>26091</v>
      </c>
      <c r="B1740" s="17">
        <v>1971</v>
      </c>
      <c r="C1740" s="17">
        <v>6</v>
      </c>
      <c r="D1740" s="17">
        <v>158</v>
      </c>
      <c r="E1740" s="17">
        <v>7</v>
      </c>
      <c r="F1740" s="17">
        <v>2</v>
      </c>
      <c r="G1740" s="50">
        <v>8.9</v>
      </c>
      <c r="H1740" s="32">
        <v>4.6126987247489923</v>
      </c>
      <c r="I1740" s="50">
        <v>17.833333333333332</v>
      </c>
      <c r="J1740" s="13">
        <v>0</v>
      </c>
      <c r="K1740" s="13">
        <f t="shared" si="532"/>
        <v>0</v>
      </c>
      <c r="L1740" s="13">
        <f t="shared" si="533"/>
        <v>0</v>
      </c>
      <c r="M1740" s="13" t="e">
        <f ca="1">CalcTable[[#This Row],[IWC]]-AE1739</f>
        <v>#NAME?</v>
      </c>
      <c r="N1740" s="13" t="e">
        <f ca="1">IF(CalcTable[[#This Row],[Day of Year]]&lt;123,FCAP,AE1739)</f>
        <v>#NAME?</v>
      </c>
      <c r="O1740" s="17" t="e">
        <f ca="1">IF(IRR_DRIP,5,COUNTIF('IDET Wind Values'!C1724:G1724,"&lt;="&amp;IRR_MAXWIND))</f>
        <v>#NAME?</v>
      </c>
      <c r="P1740" s="13" t="e">
        <f ca="1">CalcTable[[#This Row],[ET_o]]*KL</f>
        <v>#NAME?</v>
      </c>
      <c r="Q1740" s="13" t="e">
        <f ca="1">IF(WILTPT&lt;=0,1,MAX(0,MIN(1,(CalcTable[[#This Row],[IWC]]-WILTPT)/(MAD-WILTPT))))</f>
        <v>#NAME?</v>
      </c>
      <c r="R1740" s="13" t="e">
        <f ca="1">CalcTable[[#This Row],[ETMult]]*CalcTable[[#This Row],[ETb]]</f>
        <v>#NAME?</v>
      </c>
      <c r="S1740" s="13" t="b">
        <f>INDEX(IRR_LIST,CalcTable[[#This Row],[Day of Week]]+1)</f>
        <v>0</v>
      </c>
      <c r="T1740" s="13">
        <f t="shared" ca="1" si="534"/>
        <v>52.599999999999994</v>
      </c>
      <c r="U1740" s="13" t="b">
        <f ca="1">IF(CalcTable[[#This Row],[IrrPrecip]]&gt;=IC_MM,FALSE,TRUE)</f>
        <v>0</v>
      </c>
      <c r="V1740" s="13" t="b">
        <f t="shared" si="535"/>
        <v>1</v>
      </c>
      <c r="W1740" s="13" t="e">
        <f ca="1">IF(AND(IRR_DRIP=FALSE,CalcTable[[#This Row],[IrrHours]]&lt;=0),FALSE,TRUE)</f>
        <v>#NAME?</v>
      </c>
      <c r="X1740" s="13" t="e">
        <f ca="1">AND(CalcTable[[#This Row],[IrrDay]],CalcTable[[#This Row],[IrrRain]],CalcTable[[#This Row],[IrrWarm]],CalcTable[[#This Row],[IrrWindy]])</f>
        <v>#NAME?</v>
      </c>
      <c r="Y1740" s="13" t="e">
        <f t="shared" ca="1" si="536"/>
        <v>#NAME?</v>
      </c>
      <c r="Z1740" s="13" t="e">
        <f ca="1">CalcTable[[#This Row],[IrrHours]]/5</f>
        <v>#NAME?</v>
      </c>
      <c r="AA1740" s="13" t="e">
        <f ca="1">IF(CalcTable[[#This Row],[IrrFlag]]=FALSE,0,MAX(0,CalcTable[[#This Row],[VolRednWind]]*(FCAP*IRR_TARGET-CalcTable[[#This Row],[IWC]])))</f>
        <v>#NAME?</v>
      </c>
      <c r="AB1740" s="13" t="e">
        <f ca="1">CalcTable[[#This Row],[IWC]]+CalcTable[[#This Row],[Eff Precip]]+CalcTable[[#This Row],[IrrAmt]]-CalcTable[[#This Row],[AET]]</f>
        <v>#NAME?</v>
      </c>
      <c r="AC1740" s="13" t="e">
        <f ca="1">IF(CalcTable[[#This Row],[PWC]]&gt;FCAP,MIN(24*PERC,MIN(SAT,CalcTable[[#This Row],[PWC]])-FCAP),0)</f>
        <v>#NAME?</v>
      </c>
      <c r="AD1740" s="13" t="e">
        <f ca="1">IF(CalcTable[[#This Row],[PWC]]&gt;SAT,CalcTable[[#This Row],[PWC]]-SAT,0)</f>
        <v>#NAME?</v>
      </c>
      <c r="AE1740" s="13" t="e">
        <f ca="1">CalcTable[[#This Row],[PWC]]-CalcTable[[#This Row],[PercAmt]]-CalcTable[[#This Row],[Runoff]]</f>
        <v>#NAME?</v>
      </c>
      <c r="AF1740" s="13" t="e">
        <f ca="1">CalcTable[[#This Row],[IrrAmt]]/1000*CUR_IRR_AREA*10000/IRR_EFF</f>
        <v>#NAME?</v>
      </c>
      <c r="AG1740" s="147"/>
      <c r="AH1740" s="13"/>
      <c r="AI1740" s="50">
        <v>0</v>
      </c>
      <c r="AJ1740" s="50">
        <v>0</v>
      </c>
      <c r="AK1740" s="50">
        <v>0</v>
      </c>
      <c r="AL1740" s="50">
        <v>0</v>
      </c>
      <c r="AM1740" s="50"/>
      <c r="AN1740" s="50"/>
      <c r="AO1740" s="50"/>
      <c r="AP1740" s="50"/>
      <c r="AQ1740" s="50"/>
      <c r="AR1740" s="50"/>
      <c r="AS1740" s="50"/>
      <c r="AT1740" s="50"/>
      <c r="AU1740" s="50"/>
      <c r="AV1740" s="50"/>
      <c r="AW1740" s="50"/>
      <c r="AX1740" s="50">
        <f t="shared" si="547"/>
        <v>0</v>
      </c>
      <c r="AY1740" s="50"/>
      <c r="AZ1740" s="50">
        <f t="shared" si="537"/>
        <v>0</v>
      </c>
      <c r="BA1740" s="50">
        <f t="shared" si="538"/>
        <v>0</v>
      </c>
      <c r="BB1740" s="50">
        <f t="shared" si="539"/>
        <v>0</v>
      </c>
      <c r="BC1740" s="17">
        <f t="shared" si="540"/>
        <v>19716</v>
      </c>
      <c r="BD1740" s="50">
        <f t="shared" si="541"/>
        <v>0</v>
      </c>
      <c r="BE1740" s="50">
        <f t="shared" si="542"/>
        <v>0</v>
      </c>
      <c r="BF1740" s="50">
        <f t="shared" si="548"/>
        <v>0</v>
      </c>
      <c r="BG1740" s="50"/>
      <c r="BH1740" s="17">
        <f t="shared" si="543"/>
        <v>0</v>
      </c>
      <c r="BI1740" s="17">
        <f t="shared" si="551"/>
        <v>1740</v>
      </c>
      <c r="BJ1740" s="17">
        <f t="shared" si="549"/>
        <v>1740</v>
      </c>
      <c r="BK1740" s="150">
        <f t="shared" si="550"/>
        <v>26091</v>
      </c>
      <c r="BL1740" s="50" t="e">
        <f t="shared" ca="1" si="544"/>
        <v>#NAME?</v>
      </c>
      <c r="BM1740" s="50" t="e">
        <f t="shared" ca="1" si="545"/>
        <v>#NAME?</v>
      </c>
      <c r="BN1740" s="50" t="e">
        <f t="shared" ca="1" si="546"/>
        <v>#NAME?</v>
      </c>
    </row>
    <row r="1741" spans="1:66" x14ac:dyDescent="0.35">
      <c r="A1741" s="48">
        <v>26092</v>
      </c>
      <c r="B1741" s="17">
        <v>1971</v>
      </c>
      <c r="C1741" s="17">
        <v>6</v>
      </c>
      <c r="D1741" s="17">
        <v>159</v>
      </c>
      <c r="E1741" s="17">
        <v>8</v>
      </c>
      <c r="F1741" s="17">
        <v>3</v>
      </c>
      <c r="G1741" s="50">
        <v>9.4</v>
      </c>
      <c r="H1741" s="32">
        <v>4.2930572431834362</v>
      </c>
      <c r="I1741" s="50">
        <v>12.666666666666666</v>
      </c>
      <c r="J1741" s="13">
        <v>13.5</v>
      </c>
      <c r="K1741" s="13">
        <f t="shared" si="532"/>
        <v>13.5</v>
      </c>
      <c r="L1741" s="13">
        <f t="shared" si="533"/>
        <v>6.375</v>
      </c>
      <c r="M1741" s="13" t="e">
        <f ca="1">CalcTable[[#This Row],[IWC]]-AE1740</f>
        <v>#NAME?</v>
      </c>
      <c r="N1741" s="13" t="e">
        <f ca="1">IF(CalcTable[[#This Row],[Day of Year]]&lt;123,FCAP,AE1740)</f>
        <v>#NAME?</v>
      </c>
      <c r="O1741" s="17" t="e">
        <f ca="1">IF(IRR_DRIP,5,COUNTIF('IDET Wind Values'!C1725:G1725,"&lt;="&amp;IRR_MAXWIND))</f>
        <v>#NAME?</v>
      </c>
      <c r="P1741" s="13" t="e">
        <f ca="1">CalcTable[[#This Row],[ET_o]]*KL</f>
        <v>#NAME?</v>
      </c>
      <c r="Q1741" s="13" t="e">
        <f ca="1">IF(WILTPT&lt;=0,1,MAX(0,MIN(1,(CalcTable[[#This Row],[IWC]]-WILTPT)/(MAD-WILTPT))))</f>
        <v>#NAME?</v>
      </c>
      <c r="R1741" s="13" t="e">
        <f ca="1">CalcTable[[#This Row],[ETMult]]*CalcTable[[#This Row],[ETb]]</f>
        <v>#NAME?</v>
      </c>
      <c r="S1741" s="13" t="b">
        <f>INDEX(IRR_LIST,CalcTable[[#This Row],[Day of Week]]+1)</f>
        <v>1</v>
      </c>
      <c r="T1741" s="13">
        <f t="shared" ca="1" si="534"/>
        <v>20.3</v>
      </c>
      <c r="U1741" s="13" t="b">
        <f ca="1">IF(CalcTable[[#This Row],[IrrPrecip]]&gt;=IC_MM,FALSE,TRUE)</f>
        <v>0</v>
      </c>
      <c r="V1741" s="13" t="b">
        <f t="shared" si="535"/>
        <v>1</v>
      </c>
      <c r="W1741" s="13" t="e">
        <f ca="1">IF(AND(IRR_DRIP=FALSE,CalcTable[[#This Row],[IrrHours]]&lt;=0),FALSE,TRUE)</f>
        <v>#NAME?</v>
      </c>
      <c r="X1741" s="13" t="e">
        <f ca="1">AND(CalcTable[[#This Row],[IrrDay]],CalcTable[[#This Row],[IrrRain]],CalcTable[[#This Row],[IrrWarm]],CalcTable[[#This Row],[IrrWindy]])</f>
        <v>#NAME?</v>
      </c>
      <c r="Y1741" s="13" t="e">
        <f t="shared" ca="1" si="536"/>
        <v>#NAME?</v>
      </c>
      <c r="Z1741" s="13" t="e">
        <f ca="1">CalcTable[[#This Row],[IrrHours]]/5</f>
        <v>#NAME?</v>
      </c>
      <c r="AA1741" s="13" t="e">
        <f ca="1">IF(CalcTable[[#This Row],[IrrFlag]]=FALSE,0,MAX(0,CalcTable[[#This Row],[VolRednWind]]*(FCAP*IRR_TARGET-CalcTable[[#This Row],[IWC]])))</f>
        <v>#NAME?</v>
      </c>
      <c r="AB1741" s="13" t="e">
        <f ca="1">CalcTable[[#This Row],[IWC]]+CalcTable[[#This Row],[Eff Precip]]+CalcTable[[#This Row],[IrrAmt]]-CalcTable[[#This Row],[AET]]</f>
        <v>#NAME?</v>
      </c>
      <c r="AC1741" s="13" t="e">
        <f ca="1">IF(CalcTable[[#This Row],[PWC]]&gt;FCAP,MIN(24*PERC,MIN(SAT,CalcTable[[#This Row],[PWC]])-FCAP),0)</f>
        <v>#NAME?</v>
      </c>
      <c r="AD1741" s="13" t="e">
        <f ca="1">IF(CalcTable[[#This Row],[PWC]]&gt;SAT,CalcTable[[#This Row],[PWC]]-SAT,0)</f>
        <v>#NAME?</v>
      </c>
      <c r="AE1741" s="13" t="e">
        <f ca="1">CalcTable[[#This Row],[PWC]]-CalcTable[[#This Row],[PercAmt]]-CalcTable[[#This Row],[Runoff]]</f>
        <v>#NAME?</v>
      </c>
      <c r="AF1741" s="13" t="e">
        <f ca="1">CalcTable[[#This Row],[IrrAmt]]/1000*CUR_IRR_AREA*10000/IRR_EFF</f>
        <v>#NAME?</v>
      </c>
      <c r="AG1741" s="147"/>
      <c r="AH1741" s="13"/>
      <c r="AI1741" s="50">
        <v>0</v>
      </c>
      <c r="AJ1741" s="50">
        <v>0</v>
      </c>
      <c r="AK1741" s="50">
        <v>0</v>
      </c>
      <c r="AL1741" s="50">
        <v>0</v>
      </c>
      <c r="AM1741" s="50"/>
      <c r="AN1741" s="50"/>
      <c r="AO1741" s="50"/>
      <c r="AP1741" s="50"/>
      <c r="AQ1741" s="50"/>
      <c r="AR1741" s="50"/>
      <c r="AS1741" s="50"/>
      <c r="AT1741" s="50"/>
      <c r="AU1741" s="50"/>
      <c r="AV1741" s="50"/>
      <c r="AW1741" s="50"/>
      <c r="AX1741" s="50">
        <f t="shared" si="547"/>
        <v>0</v>
      </c>
      <c r="AY1741" s="50"/>
      <c r="AZ1741" s="50">
        <f t="shared" si="537"/>
        <v>0</v>
      </c>
      <c r="BA1741" s="50">
        <f t="shared" si="538"/>
        <v>0</v>
      </c>
      <c r="BB1741" s="50">
        <f t="shared" si="539"/>
        <v>0</v>
      </c>
      <c r="BC1741" s="17">
        <f t="shared" si="540"/>
        <v>19716</v>
      </c>
      <c r="BD1741" s="50">
        <f t="shared" si="541"/>
        <v>0</v>
      </c>
      <c r="BE1741" s="50">
        <f t="shared" si="542"/>
        <v>0</v>
      </c>
      <c r="BF1741" s="50">
        <f t="shared" si="548"/>
        <v>0</v>
      </c>
      <c r="BG1741" s="50"/>
      <c r="BH1741" s="17">
        <f t="shared" si="543"/>
        <v>0</v>
      </c>
      <c r="BI1741" s="17">
        <f t="shared" si="551"/>
        <v>1741</v>
      </c>
      <c r="BJ1741" s="17">
        <f t="shared" si="549"/>
        <v>1741</v>
      </c>
      <c r="BK1741" s="150">
        <f t="shared" si="550"/>
        <v>26092</v>
      </c>
      <c r="BL1741" s="50" t="e">
        <f t="shared" ca="1" si="544"/>
        <v>#NAME?</v>
      </c>
      <c r="BM1741" s="50" t="e">
        <f t="shared" ca="1" si="545"/>
        <v>#NAME?</v>
      </c>
      <c r="BN1741" s="50" t="e">
        <f t="shared" ca="1" si="546"/>
        <v>#NAME?</v>
      </c>
    </row>
    <row r="1742" spans="1:66" x14ac:dyDescent="0.35">
      <c r="A1742" s="48">
        <v>26093</v>
      </c>
      <c r="B1742" s="17">
        <v>1971</v>
      </c>
      <c r="C1742" s="17">
        <v>6</v>
      </c>
      <c r="D1742" s="17">
        <v>160</v>
      </c>
      <c r="E1742" s="17">
        <v>9</v>
      </c>
      <c r="F1742" s="17">
        <v>4</v>
      </c>
      <c r="G1742" s="50">
        <v>6.1</v>
      </c>
      <c r="H1742" s="32">
        <v>4.3184062708460997</v>
      </c>
      <c r="I1742" s="50">
        <v>11</v>
      </c>
      <c r="J1742" s="13">
        <v>0.3</v>
      </c>
      <c r="K1742" s="13">
        <f t="shared" si="532"/>
        <v>0.3</v>
      </c>
      <c r="L1742" s="13">
        <f t="shared" si="533"/>
        <v>0</v>
      </c>
      <c r="M1742" s="13" t="e">
        <f ca="1">CalcTable[[#This Row],[IWC]]-AE1741</f>
        <v>#NAME?</v>
      </c>
      <c r="N1742" s="13" t="e">
        <f ca="1">IF(CalcTable[[#This Row],[Day of Year]]&lt;123,FCAP,AE1741)</f>
        <v>#NAME?</v>
      </c>
      <c r="O1742" s="17" t="e">
        <f ca="1">IF(IRR_DRIP,5,COUNTIF('IDET Wind Values'!C1726:G1726,"&lt;="&amp;IRR_MAXWIND))</f>
        <v>#NAME?</v>
      </c>
      <c r="P1742" s="13" t="e">
        <f ca="1">CalcTable[[#This Row],[ET_o]]*KL</f>
        <v>#NAME?</v>
      </c>
      <c r="Q1742" s="13" t="e">
        <f ca="1">IF(WILTPT&lt;=0,1,MAX(0,MIN(1,(CalcTable[[#This Row],[IWC]]-WILTPT)/(MAD-WILTPT))))</f>
        <v>#NAME?</v>
      </c>
      <c r="R1742" s="13" t="e">
        <f ca="1">CalcTable[[#This Row],[ETMult]]*CalcTable[[#This Row],[ETb]]</f>
        <v>#NAME?</v>
      </c>
      <c r="S1742" s="13" t="b">
        <f>INDEX(IRR_LIST,CalcTable[[#This Row],[Day of Week]]+1)</f>
        <v>0</v>
      </c>
      <c r="T1742" s="13">
        <f t="shared" ca="1" si="534"/>
        <v>13.5</v>
      </c>
      <c r="U1742" s="13" t="b">
        <f ca="1">IF(CalcTable[[#This Row],[IrrPrecip]]&gt;=IC_MM,FALSE,TRUE)</f>
        <v>0</v>
      </c>
      <c r="V1742" s="13" t="b">
        <f t="shared" si="535"/>
        <v>1</v>
      </c>
      <c r="W1742" s="13" t="e">
        <f ca="1">IF(AND(IRR_DRIP=FALSE,CalcTable[[#This Row],[IrrHours]]&lt;=0),FALSE,TRUE)</f>
        <v>#NAME?</v>
      </c>
      <c r="X1742" s="13" t="e">
        <f ca="1">AND(CalcTable[[#This Row],[IrrDay]],CalcTable[[#This Row],[IrrRain]],CalcTable[[#This Row],[IrrWarm]],CalcTable[[#This Row],[IrrWindy]])</f>
        <v>#NAME?</v>
      </c>
      <c r="Y1742" s="13" t="e">
        <f t="shared" ca="1" si="536"/>
        <v>#NAME?</v>
      </c>
      <c r="Z1742" s="13" t="e">
        <f ca="1">CalcTable[[#This Row],[IrrHours]]/5</f>
        <v>#NAME?</v>
      </c>
      <c r="AA1742" s="13" t="e">
        <f ca="1">IF(CalcTable[[#This Row],[IrrFlag]]=FALSE,0,MAX(0,CalcTable[[#This Row],[VolRednWind]]*(FCAP*IRR_TARGET-CalcTable[[#This Row],[IWC]])))</f>
        <v>#NAME?</v>
      </c>
      <c r="AB1742" s="13" t="e">
        <f ca="1">CalcTable[[#This Row],[IWC]]+CalcTable[[#This Row],[Eff Precip]]+CalcTable[[#This Row],[IrrAmt]]-CalcTable[[#This Row],[AET]]</f>
        <v>#NAME?</v>
      </c>
      <c r="AC1742" s="13" t="e">
        <f ca="1">IF(CalcTable[[#This Row],[PWC]]&gt;FCAP,MIN(24*PERC,MIN(SAT,CalcTable[[#This Row],[PWC]])-FCAP),0)</f>
        <v>#NAME?</v>
      </c>
      <c r="AD1742" s="13" t="e">
        <f ca="1">IF(CalcTable[[#This Row],[PWC]]&gt;SAT,CalcTable[[#This Row],[PWC]]-SAT,0)</f>
        <v>#NAME?</v>
      </c>
      <c r="AE1742" s="13" t="e">
        <f ca="1">CalcTable[[#This Row],[PWC]]-CalcTable[[#This Row],[PercAmt]]-CalcTable[[#This Row],[Runoff]]</f>
        <v>#NAME?</v>
      </c>
      <c r="AF1742" s="13" t="e">
        <f ca="1">CalcTable[[#This Row],[IrrAmt]]/1000*CUR_IRR_AREA*10000/IRR_EFF</f>
        <v>#NAME?</v>
      </c>
      <c r="AG1742" s="147"/>
      <c r="AH1742" s="13"/>
      <c r="AI1742" s="50">
        <v>0</v>
      </c>
      <c r="AJ1742" s="50">
        <v>0</v>
      </c>
      <c r="AK1742" s="50">
        <v>0</v>
      </c>
      <c r="AL1742" s="50">
        <v>0</v>
      </c>
      <c r="AM1742" s="50"/>
      <c r="AN1742" s="50"/>
      <c r="AO1742" s="50"/>
      <c r="AP1742" s="50"/>
      <c r="AQ1742" s="50"/>
      <c r="AR1742" s="50"/>
      <c r="AS1742" s="50"/>
      <c r="AT1742" s="50"/>
      <c r="AU1742" s="50"/>
      <c r="AV1742" s="50"/>
      <c r="AW1742" s="50"/>
      <c r="AX1742" s="50">
        <f t="shared" si="547"/>
        <v>0</v>
      </c>
      <c r="AY1742" s="50"/>
      <c r="AZ1742" s="50">
        <f t="shared" si="537"/>
        <v>0</v>
      </c>
      <c r="BA1742" s="50">
        <f t="shared" si="538"/>
        <v>0</v>
      </c>
      <c r="BB1742" s="50">
        <f t="shared" si="539"/>
        <v>0</v>
      </c>
      <c r="BC1742" s="17">
        <f t="shared" si="540"/>
        <v>19716</v>
      </c>
      <c r="BD1742" s="50">
        <f t="shared" si="541"/>
        <v>0</v>
      </c>
      <c r="BE1742" s="50">
        <f t="shared" si="542"/>
        <v>0</v>
      </c>
      <c r="BF1742" s="50">
        <f t="shared" si="548"/>
        <v>0</v>
      </c>
      <c r="BG1742" s="50"/>
      <c r="BH1742" s="17">
        <f t="shared" si="543"/>
        <v>0</v>
      </c>
      <c r="BI1742" s="17">
        <f t="shared" si="551"/>
        <v>1742</v>
      </c>
      <c r="BJ1742" s="17">
        <f t="shared" si="549"/>
        <v>1742</v>
      </c>
      <c r="BK1742" s="150">
        <f t="shared" si="550"/>
        <v>26093</v>
      </c>
      <c r="BL1742" s="50" t="e">
        <f t="shared" ca="1" si="544"/>
        <v>#NAME?</v>
      </c>
      <c r="BM1742" s="50" t="e">
        <f t="shared" ca="1" si="545"/>
        <v>#NAME?</v>
      </c>
      <c r="BN1742" s="50" t="e">
        <f t="shared" ca="1" si="546"/>
        <v>#NAME?</v>
      </c>
    </row>
    <row r="1743" spans="1:66" x14ac:dyDescent="0.35">
      <c r="A1743" s="48">
        <v>26094</v>
      </c>
      <c r="B1743" s="17">
        <v>1971</v>
      </c>
      <c r="C1743" s="17">
        <v>6</v>
      </c>
      <c r="D1743" s="17">
        <v>161</v>
      </c>
      <c r="E1743" s="17">
        <v>10</v>
      </c>
      <c r="F1743" s="17">
        <v>5</v>
      </c>
      <c r="G1743" s="50">
        <v>10</v>
      </c>
      <c r="H1743" s="32">
        <v>4.6540270718076471</v>
      </c>
      <c r="I1743" s="50">
        <v>11.5</v>
      </c>
      <c r="J1743" s="13">
        <v>0.3</v>
      </c>
      <c r="K1743" s="13">
        <f t="shared" si="532"/>
        <v>0.3</v>
      </c>
      <c r="L1743" s="13">
        <f t="shared" si="533"/>
        <v>0</v>
      </c>
      <c r="M1743" s="13" t="e">
        <f ca="1">CalcTable[[#This Row],[IWC]]-AE1742</f>
        <v>#NAME?</v>
      </c>
      <c r="N1743" s="13" t="e">
        <f ca="1">IF(CalcTable[[#This Row],[Day of Year]]&lt;123,FCAP,AE1742)</f>
        <v>#NAME?</v>
      </c>
      <c r="O1743" s="17" t="e">
        <f ca="1">IF(IRR_DRIP,5,COUNTIF('IDET Wind Values'!C1727:G1727,"&lt;="&amp;IRR_MAXWIND))</f>
        <v>#NAME?</v>
      </c>
      <c r="P1743" s="13" t="e">
        <f ca="1">CalcTable[[#This Row],[ET_o]]*KL</f>
        <v>#NAME?</v>
      </c>
      <c r="Q1743" s="13" t="e">
        <f ca="1">IF(WILTPT&lt;=0,1,MAX(0,MIN(1,(CalcTable[[#This Row],[IWC]]-WILTPT)/(MAD-WILTPT))))</f>
        <v>#NAME?</v>
      </c>
      <c r="R1743" s="13" t="e">
        <f ca="1">CalcTable[[#This Row],[ETMult]]*CalcTable[[#This Row],[ETb]]</f>
        <v>#NAME?</v>
      </c>
      <c r="S1743" s="13" t="b">
        <f>INDEX(IRR_LIST,CalcTable[[#This Row],[Day of Week]]+1)</f>
        <v>1</v>
      </c>
      <c r="T1743" s="13">
        <f t="shared" ca="1" si="534"/>
        <v>13.8</v>
      </c>
      <c r="U1743" s="13" t="b">
        <f ca="1">IF(CalcTable[[#This Row],[IrrPrecip]]&gt;=IC_MM,FALSE,TRUE)</f>
        <v>0</v>
      </c>
      <c r="V1743" s="13" t="b">
        <f t="shared" si="535"/>
        <v>1</v>
      </c>
      <c r="W1743" s="13" t="e">
        <f ca="1">IF(AND(IRR_DRIP=FALSE,CalcTable[[#This Row],[IrrHours]]&lt;=0),FALSE,TRUE)</f>
        <v>#NAME?</v>
      </c>
      <c r="X1743" s="13" t="e">
        <f ca="1">AND(CalcTable[[#This Row],[IrrDay]],CalcTable[[#This Row],[IrrRain]],CalcTable[[#This Row],[IrrWarm]],CalcTable[[#This Row],[IrrWindy]])</f>
        <v>#NAME?</v>
      </c>
      <c r="Y1743" s="13" t="e">
        <f t="shared" ca="1" si="536"/>
        <v>#NAME?</v>
      </c>
      <c r="Z1743" s="13" t="e">
        <f ca="1">CalcTable[[#This Row],[IrrHours]]/5</f>
        <v>#NAME?</v>
      </c>
      <c r="AA1743" s="13" t="e">
        <f ca="1">IF(CalcTable[[#This Row],[IrrFlag]]=FALSE,0,MAX(0,CalcTable[[#This Row],[VolRednWind]]*(FCAP*IRR_TARGET-CalcTable[[#This Row],[IWC]])))</f>
        <v>#NAME?</v>
      </c>
      <c r="AB1743" s="13" t="e">
        <f ca="1">CalcTable[[#This Row],[IWC]]+CalcTable[[#This Row],[Eff Precip]]+CalcTable[[#This Row],[IrrAmt]]-CalcTable[[#This Row],[AET]]</f>
        <v>#NAME?</v>
      </c>
      <c r="AC1743" s="13" t="e">
        <f ca="1">IF(CalcTable[[#This Row],[PWC]]&gt;FCAP,MIN(24*PERC,MIN(SAT,CalcTable[[#This Row],[PWC]])-FCAP),0)</f>
        <v>#NAME?</v>
      </c>
      <c r="AD1743" s="13" t="e">
        <f ca="1">IF(CalcTable[[#This Row],[PWC]]&gt;SAT,CalcTable[[#This Row],[PWC]]-SAT,0)</f>
        <v>#NAME?</v>
      </c>
      <c r="AE1743" s="13" t="e">
        <f ca="1">CalcTable[[#This Row],[PWC]]-CalcTable[[#This Row],[PercAmt]]-CalcTable[[#This Row],[Runoff]]</f>
        <v>#NAME?</v>
      </c>
      <c r="AF1743" s="13" t="e">
        <f ca="1">CalcTable[[#This Row],[IrrAmt]]/1000*CUR_IRR_AREA*10000/IRR_EFF</f>
        <v>#NAME?</v>
      </c>
      <c r="AG1743" s="147"/>
      <c r="AH1743" s="13"/>
      <c r="AI1743" s="50">
        <v>0</v>
      </c>
      <c r="AJ1743" s="50">
        <v>0</v>
      </c>
      <c r="AK1743" s="50">
        <v>0</v>
      </c>
      <c r="AL1743" s="50">
        <v>0</v>
      </c>
      <c r="AM1743" s="50"/>
      <c r="AN1743" s="50"/>
      <c r="AO1743" s="50"/>
      <c r="AP1743" s="50"/>
      <c r="AQ1743" s="50"/>
      <c r="AR1743" s="50"/>
      <c r="AS1743" s="50"/>
      <c r="AT1743" s="50"/>
      <c r="AU1743" s="50"/>
      <c r="AV1743" s="50"/>
      <c r="AW1743" s="50"/>
      <c r="AX1743" s="50">
        <f t="shared" si="547"/>
        <v>0</v>
      </c>
      <c r="AY1743" s="50"/>
      <c r="AZ1743" s="50">
        <f t="shared" si="537"/>
        <v>0</v>
      </c>
      <c r="BA1743" s="50">
        <f t="shared" si="538"/>
        <v>0</v>
      </c>
      <c r="BB1743" s="50">
        <f t="shared" si="539"/>
        <v>0</v>
      </c>
      <c r="BC1743" s="17">
        <f t="shared" si="540"/>
        <v>19716</v>
      </c>
      <c r="BD1743" s="50">
        <f t="shared" si="541"/>
        <v>0</v>
      </c>
      <c r="BE1743" s="50">
        <f t="shared" si="542"/>
        <v>0</v>
      </c>
      <c r="BF1743" s="50">
        <f t="shared" si="548"/>
        <v>0</v>
      </c>
      <c r="BG1743" s="50"/>
      <c r="BH1743" s="17">
        <f t="shared" si="543"/>
        <v>0</v>
      </c>
      <c r="BI1743" s="17">
        <f t="shared" si="551"/>
        <v>1743</v>
      </c>
      <c r="BJ1743" s="17">
        <f t="shared" si="549"/>
        <v>1743</v>
      </c>
      <c r="BK1743" s="150">
        <f t="shared" si="550"/>
        <v>26094</v>
      </c>
      <c r="BL1743" s="50" t="e">
        <f t="shared" ca="1" si="544"/>
        <v>#NAME?</v>
      </c>
      <c r="BM1743" s="50" t="e">
        <f t="shared" ca="1" si="545"/>
        <v>#NAME?</v>
      </c>
      <c r="BN1743" s="50" t="e">
        <f t="shared" ca="1" si="546"/>
        <v>#NAME?</v>
      </c>
    </row>
    <row r="1744" spans="1:66" x14ac:dyDescent="0.35">
      <c r="A1744" s="48">
        <v>26095</v>
      </c>
      <c r="B1744" s="17">
        <v>1971</v>
      </c>
      <c r="C1744" s="17">
        <v>6</v>
      </c>
      <c r="D1744" s="17">
        <v>162</v>
      </c>
      <c r="E1744" s="17">
        <v>11</v>
      </c>
      <c r="F1744" s="17">
        <v>6</v>
      </c>
      <c r="G1744" s="50">
        <v>8.9</v>
      </c>
      <c r="H1744" s="32">
        <v>5.4115980031941957</v>
      </c>
      <c r="I1744" s="50">
        <v>18.333333333333332</v>
      </c>
      <c r="J1744" s="13">
        <v>0</v>
      </c>
      <c r="K1744" s="13">
        <f t="shared" si="532"/>
        <v>0</v>
      </c>
      <c r="L1744" s="13">
        <f t="shared" si="533"/>
        <v>0</v>
      </c>
      <c r="M1744" s="13" t="e">
        <f ca="1">CalcTable[[#This Row],[IWC]]-AE1743</f>
        <v>#NAME?</v>
      </c>
      <c r="N1744" s="13" t="e">
        <f ca="1">IF(CalcTable[[#This Row],[Day of Year]]&lt;123,FCAP,AE1743)</f>
        <v>#NAME?</v>
      </c>
      <c r="O1744" s="17" t="e">
        <f ca="1">IF(IRR_DRIP,5,COUNTIF('IDET Wind Values'!C1728:G1728,"&lt;="&amp;IRR_MAXWIND))</f>
        <v>#NAME?</v>
      </c>
      <c r="P1744" s="13" t="e">
        <f ca="1">CalcTable[[#This Row],[ET_o]]*KL</f>
        <v>#NAME?</v>
      </c>
      <c r="Q1744" s="13" t="e">
        <f ca="1">IF(WILTPT&lt;=0,1,MAX(0,MIN(1,(CalcTable[[#This Row],[IWC]]-WILTPT)/(MAD-WILTPT))))</f>
        <v>#NAME?</v>
      </c>
      <c r="R1744" s="13" t="e">
        <f ca="1">CalcTable[[#This Row],[ETMult]]*CalcTable[[#This Row],[ETb]]</f>
        <v>#NAME?</v>
      </c>
      <c r="S1744" s="13" t="b">
        <f>INDEX(IRR_LIST,CalcTable[[#This Row],[Day of Week]]+1)</f>
        <v>0</v>
      </c>
      <c r="T1744" s="13">
        <f t="shared" ca="1" si="534"/>
        <v>0.6</v>
      </c>
      <c r="U1744" s="13" t="b">
        <f ca="1">IF(CalcTable[[#This Row],[IrrPrecip]]&gt;=IC_MM,FALSE,TRUE)</f>
        <v>1</v>
      </c>
      <c r="V1744" s="13" t="b">
        <f t="shared" si="535"/>
        <v>1</v>
      </c>
      <c r="W1744" s="13" t="e">
        <f ca="1">IF(AND(IRR_DRIP=FALSE,CalcTable[[#This Row],[IrrHours]]&lt;=0),FALSE,TRUE)</f>
        <v>#NAME?</v>
      </c>
      <c r="X1744" s="13" t="e">
        <f ca="1">AND(CalcTable[[#This Row],[IrrDay]],CalcTable[[#This Row],[IrrRain]],CalcTable[[#This Row],[IrrWarm]],CalcTable[[#This Row],[IrrWindy]])</f>
        <v>#NAME?</v>
      </c>
      <c r="Y1744" s="13" t="e">
        <f t="shared" ca="1" si="536"/>
        <v>#NAME?</v>
      </c>
      <c r="Z1744" s="13" t="e">
        <f ca="1">CalcTable[[#This Row],[IrrHours]]/5</f>
        <v>#NAME?</v>
      </c>
      <c r="AA1744" s="13" t="e">
        <f ca="1">IF(CalcTable[[#This Row],[IrrFlag]]=FALSE,0,MAX(0,CalcTable[[#This Row],[VolRednWind]]*(FCAP*IRR_TARGET-CalcTable[[#This Row],[IWC]])))</f>
        <v>#NAME?</v>
      </c>
      <c r="AB1744" s="13" t="e">
        <f ca="1">CalcTable[[#This Row],[IWC]]+CalcTable[[#This Row],[Eff Precip]]+CalcTable[[#This Row],[IrrAmt]]-CalcTable[[#This Row],[AET]]</f>
        <v>#NAME?</v>
      </c>
      <c r="AC1744" s="13" t="e">
        <f ca="1">IF(CalcTable[[#This Row],[PWC]]&gt;FCAP,MIN(24*PERC,MIN(SAT,CalcTable[[#This Row],[PWC]])-FCAP),0)</f>
        <v>#NAME?</v>
      </c>
      <c r="AD1744" s="13" t="e">
        <f ca="1">IF(CalcTable[[#This Row],[PWC]]&gt;SAT,CalcTable[[#This Row],[PWC]]-SAT,0)</f>
        <v>#NAME?</v>
      </c>
      <c r="AE1744" s="13" t="e">
        <f ca="1">CalcTable[[#This Row],[PWC]]-CalcTable[[#This Row],[PercAmt]]-CalcTable[[#This Row],[Runoff]]</f>
        <v>#NAME?</v>
      </c>
      <c r="AF1744" s="13" t="e">
        <f ca="1">CalcTable[[#This Row],[IrrAmt]]/1000*CUR_IRR_AREA*10000/IRR_EFF</f>
        <v>#NAME?</v>
      </c>
      <c r="AG1744" s="147"/>
      <c r="AH1744" s="13"/>
      <c r="AI1744" s="50">
        <v>0</v>
      </c>
      <c r="AJ1744" s="50">
        <v>0</v>
      </c>
      <c r="AK1744" s="50">
        <v>0</v>
      </c>
      <c r="AL1744" s="50">
        <v>7.2148383384595611</v>
      </c>
      <c r="AM1744" s="50"/>
      <c r="AN1744" s="50"/>
      <c r="AO1744" s="50"/>
      <c r="AP1744" s="50"/>
      <c r="AQ1744" s="50"/>
      <c r="AR1744" s="50"/>
      <c r="AS1744" s="50"/>
      <c r="AT1744" s="50"/>
      <c r="AU1744" s="50"/>
      <c r="AV1744" s="50"/>
      <c r="AW1744" s="50"/>
      <c r="AX1744" s="50">
        <f t="shared" si="547"/>
        <v>7.2148383384595611</v>
      </c>
      <c r="AY1744" s="50"/>
      <c r="AZ1744" s="50">
        <f t="shared" si="537"/>
        <v>211.63525792814715</v>
      </c>
      <c r="BA1744" s="50">
        <f t="shared" si="538"/>
        <v>325.85111141317896</v>
      </c>
      <c r="BB1744" s="50">
        <f t="shared" si="539"/>
        <v>335.92898083832887</v>
      </c>
      <c r="BC1744" s="17">
        <f t="shared" si="540"/>
        <v>19716</v>
      </c>
      <c r="BD1744" s="50">
        <f t="shared" si="541"/>
        <v>7.2148383384595611</v>
      </c>
      <c r="BE1744" s="50">
        <f t="shared" si="542"/>
        <v>211.63525792814715</v>
      </c>
      <c r="BF1744" s="50">
        <f t="shared" si="548"/>
        <v>346.16790942190784</v>
      </c>
      <c r="BG1744" s="50"/>
      <c r="BH1744" s="17">
        <f t="shared" si="543"/>
        <v>0</v>
      </c>
      <c r="BI1744" s="17">
        <f t="shared" si="551"/>
        <v>1744</v>
      </c>
      <c r="BJ1744" s="17">
        <f t="shared" si="549"/>
        <v>1744</v>
      </c>
      <c r="BK1744" s="150">
        <f t="shared" si="550"/>
        <v>26095</v>
      </c>
      <c r="BL1744" s="50" t="e">
        <f t="shared" ca="1" si="544"/>
        <v>#NAME?</v>
      </c>
      <c r="BM1744" s="50" t="e">
        <f t="shared" ca="1" si="545"/>
        <v>#NAME?</v>
      </c>
      <c r="BN1744" s="50" t="e">
        <f t="shared" ca="1" si="546"/>
        <v>#NAME?</v>
      </c>
    </row>
    <row r="1745" spans="1:66" x14ac:dyDescent="0.35">
      <c r="A1745" s="48">
        <v>26096</v>
      </c>
      <c r="B1745" s="17">
        <v>1971</v>
      </c>
      <c r="C1745" s="17">
        <v>6</v>
      </c>
      <c r="D1745" s="17">
        <v>163</v>
      </c>
      <c r="E1745" s="17">
        <v>12</v>
      </c>
      <c r="F1745" s="17">
        <v>7</v>
      </c>
      <c r="G1745" s="50">
        <v>7.8</v>
      </c>
      <c r="H1745" s="32">
        <v>5.3436627475804661</v>
      </c>
      <c r="I1745" s="50">
        <v>12.5</v>
      </c>
      <c r="J1745" s="13">
        <v>0</v>
      </c>
      <c r="K1745" s="13">
        <f t="shared" si="532"/>
        <v>0</v>
      </c>
      <c r="L1745" s="13">
        <f t="shared" si="533"/>
        <v>0</v>
      </c>
      <c r="M1745" s="13" t="e">
        <f ca="1">CalcTable[[#This Row],[IWC]]-AE1744</f>
        <v>#NAME?</v>
      </c>
      <c r="N1745" s="13" t="e">
        <f ca="1">IF(CalcTable[[#This Row],[Day of Year]]&lt;123,FCAP,AE1744)</f>
        <v>#NAME?</v>
      </c>
      <c r="O1745" s="17" t="e">
        <f ca="1">IF(IRR_DRIP,5,COUNTIF('IDET Wind Values'!C1729:G1729,"&lt;="&amp;IRR_MAXWIND))</f>
        <v>#NAME?</v>
      </c>
      <c r="P1745" s="13" t="e">
        <f ca="1">CalcTable[[#This Row],[ET_o]]*KL</f>
        <v>#NAME?</v>
      </c>
      <c r="Q1745" s="13" t="e">
        <f ca="1">IF(WILTPT&lt;=0,1,MAX(0,MIN(1,(CalcTable[[#This Row],[IWC]]-WILTPT)/(MAD-WILTPT))))</f>
        <v>#NAME?</v>
      </c>
      <c r="R1745" s="13" t="e">
        <f ca="1">CalcTable[[#This Row],[ETMult]]*CalcTable[[#This Row],[ETb]]</f>
        <v>#NAME?</v>
      </c>
      <c r="S1745" s="13" t="b">
        <f>INDEX(IRR_LIST,CalcTable[[#This Row],[Day of Week]]+1)</f>
        <v>0</v>
      </c>
      <c r="T1745" s="13">
        <f t="shared" ca="1" si="534"/>
        <v>0.3</v>
      </c>
      <c r="U1745" s="13" t="b">
        <f ca="1">IF(CalcTable[[#This Row],[IrrPrecip]]&gt;=IC_MM,FALSE,TRUE)</f>
        <v>1</v>
      </c>
      <c r="V1745" s="13" t="b">
        <f t="shared" si="535"/>
        <v>1</v>
      </c>
      <c r="W1745" s="13" t="e">
        <f ca="1">IF(AND(IRR_DRIP=FALSE,CalcTable[[#This Row],[IrrHours]]&lt;=0),FALSE,TRUE)</f>
        <v>#NAME?</v>
      </c>
      <c r="X1745" s="13" t="e">
        <f ca="1">AND(CalcTable[[#This Row],[IrrDay]],CalcTable[[#This Row],[IrrRain]],CalcTable[[#This Row],[IrrWarm]],CalcTable[[#This Row],[IrrWindy]])</f>
        <v>#NAME?</v>
      </c>
      <c r="Y1745" s="13" t="e">
        <f t="shared" ca="1" si="536"/>
        <v>#NAME?</v>
      </c>
      <c r="Z1745" s="13" t="e">
        <f ca="1">CalcTable[[#This Row],[IrrHours]]/5</f>
        <v>#NAME?</v>
      </c>
      <c r="AA1745" s="13" t="e">
        <f ca="1">IF(CalcTable[[#This Row],[IrrFlag]]=FALSE,0,MAX(0,CalcTable[[#This Row],[VolRednWind]]*(FCAP*IRR_TARGET-CalcTable[[#This Row],[IWC]])))</f>
        <v>#NAME?</v>
      </c>
      <c r="AB1745" s="13" t="e">
        <f ca="1">CalcTable[[#This Row],[IWC]]+CalcTable[[#This Row],[Eff Precip]]+CalcTable[[#This Row],[IrrAmt]]-CalcTable[[#This Row],[AET]]</f>
        <v>#NAME?</v>
      </c>
      <c r="AC1745" s="13" t="e">
        <f ca="1">IF(CalcTable[[#This Row],[PWC]]&gt;FCAP,MIN(24*PERC,MIN(SAT,CalcTable[[#This Row],[PWC]])-FCAP),0)</f>
        <v>#NAME?</v>
      </c>
      <c r="AD1745" s="13" t="e">
        <f ca="1">IF(CalcTable[[#This Row],[PWC]]&gt;SAT,CalcTable[[#This Row],[PWC]]-SAT,0)</f>
        <v>#NAME?</v>
      </c>
      <c r="AE1745" s="13" t="e">
        <f ca="1">CalcTable[[#This Row],[PWC]]-CalcTable[[#This Row],[PercAmt]]-CalcTable[[#This Row],[Runoff]]</f>
        <v>#NAME?</v>
      </c>
      <c r="AF1745" s="13" t="e">
        <f ca="1">CalcTable[[#This Row],[IrrAmt]]/1000*CUR_IRR_AREA*10000/IRR_EFF</f>
        <v>#NAME?</v>
      </c>
      <c r="AG1745" s="147"/>
      <c r="AH1745" s="13"/>
      <c r="AI1745" s="50">
        <v>0</v>
      </c>
      <c r="AJ1745" s="50">
        <v>0</v>
      </c>
      <c r="AK1745" s="50">
        <v>8.4059996677818472</v>
      </c>
      <c r="AL1745" s="50">
        <v>0</v>
      </c>
      <c r="AM1745" s="50"/>
      <c r="AN1745" s="50"/>
      <c r="AO1745" s="50"/>
      <c r="AP1745" s="50"/>
      <c r="AQ1745" s="50"/>
      <c r="AR1745" s="50"/>
      <c r="AS1745" s="50"/>
      <c r="AT1745" s="50"/>
      <c r="AU1745" s="50"/>
      <c r="AV1745" s="50"/>
      <c r="AW1745" s="50"/>
      <c r="AX1745" s="50">
        <f t="shared" si="547"/>
        <v>8.4059996677818472</v>
      </c>
      <c r="AY1745" s="50"/>
      <c r="AZ1745" s="50">
        <f t="shared" si="537"/>
        <v>123.2879951274671</v>
      </c>
      <c r="BA1745" s="50">
        <f t="shared" si="538"/>
        <v>189.82437345022711</v>
      </c>
      <c r="BB1745" s="50">
        <f t="shared" si="539"/>
        <v>195.69523036105889</v>
      </c>
      <c r="BC1745" s="17">
        <f t="shared" si="540"/>
        <v>19716</v>
      </c>
      <c r="BD1745" s="50">
        <f t="shared" si="541"/>
        <v>8.4059996677818472</v>
      </c>
      <c r="BE1745" s="50">
        <f t="shared" si="542"/>
        <v>123.2879951274671</v>
      </c>
      <c r="BF1745" s="50">
        <f t="shared" si="548"/>
        <v>201.65991218997868</v>
      </c>
      <c r="BG1745" s="50"/>
      <c r="BH1745" s="17">
        <f t="shared" si="543"/>
        <v>0</v>
      </c>
      <c r="BI1745" s="17">
        <f t="shared" si="551"/>
        <v>1745</v>
      </c>
      <c r="BJ1745" s="17">
        <f t="shared" si="549"/>
        <v>1745</v>
      </c>
      <c r="BK1745" s="150">
        <f t="shared" si="550"/>
        <v>26096</v>
      </c>
      <c r="BL1745" s="50" t="e">
        <f t="shared" ca="1" si="544"/>
        <v>#NAME?</v>
      </c>
      <c r="BM1745" s="50" t="e">
        <f t="shared" ca="1" si="545"/>
        <v>#NAME?</v>
      </c>
      <c r="BN1745" s="50" t="e">
        <f t="shared" ca="1" si="546"/>
        <v>#NAME?</v>
      </c>
    </row>
    <row r="1746" spans="1:66" x14ac:dyDescent="0.35">
      <c r="A1746" s="48">
        <v>26097</v>
      </c>
      <c r="B1746" s="17">
        <v>1971</v>
      </c>
      <c r="C1746" s="17">
        <v>6</v>
      </c>
      <c r="D1746" s="17">
        <v>164</v>
      </c>
      <c r="E1746" s="17">
        <v>13</v>
      </c>
      <c r="F1746" s="17">
        <v>1</v>
      </c>
      <c r="G1746" s="50">
        <v>8.3000000000000007</v>
      </c>
      <c r="H1746" s="32">
        <v>3.8940017763309092</v>
      </c>
      <c r="I1746" s="50">
        <v>5.333333333333333</v>
      </c>
      <c r="J1746" s="13">
        <v>7.3</v>
      </c>
      <c r="K1746" s="13">
        <f t="shared" si="532"/>
        <v>7.3</v>
      </c>
      <c r="L1746" s="13">
        <f t="shared" si="533"/>
        <v>1.7249999999999999</v>
      </c>
      <c r="M1746" s="13" t="e">
        <f ca="1">CalcTable[[#This Row],[IWC]]-AE1745</f>
        <v>#NAME?</v>
      </c>
      <c r="N1746" s="13" t="e">
        <f ca="1">IF(CalcTable[[#This Row],[Day of Year]]&lt;123,FCAP,AE1745)</f>
        <v>#NAME?</v>
      </c>
      <c r="O1746" s="17" t="e">
        <f ca="1">IF(IRR_DRIP,5,COUNTIF('IDET Wind Values'!C1730:G1730,"&lt;="&amp;IRR_MAXWIND))</f>
        <v>#NAME?</v>
      </c>
      <c r="P1746" s="13" t="e">
        <f ca="1">CalcTable[[#This Row],[ET_o]]*KL</f>
        <v>#NAME?</v>
      </c>
      <c r="Q1746" s="13" t="e">
        <f ca="1">IF(WILTPT&lt;=0,1,MAX(0,MIN(1,(CalcTable[[#This Row],[IWC]]-WILTPT)/(MAD-WILTPT))))</f>
        <v>#NAME?</v>
      </c>
      <c r="R1746" s="13" t="e">
        <f ca="1">CalcTable[[#This Row],[ETMult]]*CalcTable[[#This Row],[ETb]]</f>
        <v>#NAME?</v>
      </c>
      <c r="S1746" s="13" t="b">
        <f>INDEX(IRR_LIST,CalcTable[[#This Row],[Day of Week]]+1)</f>
        <v>1</v>
      </c>
      <c r="T1746" s="13">
        <f t="shared" ca="1" si="534"/>
        <v>0</v>
      </c>
      <c r="U1746" s="13" t="b">
        <f ca="1">IF(CalcTable[[#This Row],[IrrPrecip]]&gt;=IC_MM,FALSE,TRUE)</f>
        <v>1</v>
      </c>
      <c r="V1746" s="13" t="b">
        <f t="shared" si="535"/>
        <v>1</v>
      </c>
      <c r="W1746" s="13" t="e">
        <f ca="1">IF(AND(IRR_DRIP=FALSE,CalcTable[[#This Row],[IrrHours]]&lt;=0),FALSE,TRUE)</f>
        <v>#NAME?</v>
      </c>
      <c r="X1746" s="13" t="e">
        <f ca="1">AND(CalcTable[[#This Row],[IrrDay]],CalcTable[[#This Row],[IrrRain]],CalcTable[[#This Row],[IrrWarm]],CalcTable[[#This Row],[IrrWindy]])</f>
        <v>#NAME?</v>
      </c>
      <c r="Y1746" s="13" t="e">
        <f t="shared" ca="1" si="536"/>
        <v>#NAME?</v>
      </c>
      <c r="Z1746" s="13" t="e">
        <f ca="1">CalcTable[[#This Row],[IrrHours]]/5</f>
        <v>#NAME?</v>
      </c>
      <c r="AA1746" s="13" t="e">
        <f ca="1">IF(CalcTable[[#This Row],[IrrFlag]]=FALSE,0,MAX(0,CalcTable[[#This Row],[VolRednWind]]*(FCAP*IRR_TARGET-CalcTable[[#This Row],[IWC]])))</f>
        <v>#NAME?</v>
      </c>
      <c r="AB1746" s="13" t="e">
        <f ca="1">CalcTable[[#This Row],[IWC]]+CalcTable[[#This Row],[Eff Precip]]+CalcTable[[#This Row],[IrrAmt]]-CalcTable[[#This Row],[AET]]</f>
        <v>#NAME?</v>
      </c>
      <c r="AC1746" s="13" t="e">
        <f ca="1">IF(CalcTable[[#This Row],[PWC]]&gt;FCAP,MIN(24*PERC,MIN(SAT,CalcTable[[#This Row],[PWC]])-FCAP),0)</f>
        <v>#NAME?</v>
      </c>
      <c r="AD1746" s="13" t="e">
        <f ca="1">IF(CalcTable[[#This Row],[PWC]]&gt;SAT,CalcTable[[#This Row],[PWC]]-SAT,0)</f>
        <v>#NAME?</v>
      </c>
      <c r="AE1746" s="13" t="e">
        <f ca="1">CalcTable[[#This Row],[PWC]]-CalcTable[[#This Row],[PercAmt]]-CalcTable[[#This Row],[Runoff]]</f>
        <v>#NAME?</v>
      </c>
      <c r="AF1746" s="13" t="e">
        <f ca="1">CalcTable[[#This Row],[IrrAmt]]/1000*CUR_IRR_AREA*10000/IRR_EFF</f>
        <v>#NAME?</v>
      </c>
      <c r="AG1746" s="147"/>
      <c r="AH1746" s="13"/>
      <c r="AI1746" s="50">
        <v>0</v>
      </c>
      <c r="AJ1746" s="50">
        <v>0</v>
      </c>
      <c r="AK1746" s="50">
        <v>0</v>
      </c>
      <c r="AL1746" s="50">
        <v>0</v>
      </c>
      <c r="AM1746" s="50"/>
      <c r="AN1746" s="50"/>
      <c r="AO1746" s="50"/>
      <c r="AP1746" s="50"/>
      <c r="AQ1746" s="50"/>
      <c r="AR1746" s="50"/>
      <c r="AS1746" s="50"/>
      <c r="AT1746" s="50"/>
      <c r="AU1746" s="50"/>
      <c r="AV1746" s="50"/>
      <c r="AW1746" s="50"/>
      <c r="AX1746" s="50">
        <f t="shared" si="547"/>
        <v>0</v>
      </c>
      <c r="AY1746" s="50"/>
      <c r="AZ1746" s="50">
        <f t="shared" si="537"/>
        <v>0</v>
      </c>
      <c r="BA1746" s="50">
        <f t="shared" si="538"/>
        <v>0</v>
      </c>
      <c r="BB1746" s="50">
        <f t="shared" si="539"/>
        <v>0</v>
      </c>
      <c r="BC1746" s="17">
        <f t="shared" si="540"/>
        <v>19716</v>
      </c>
      <c r="BD1746" s="50">
        <f t="shared" si="541"/>
        <v>0</v>
      </c>
      <c r="BE1746" s="50">
        <f t="shared" si="542"/>
        <v>0</v>
      </c>
      <c r="BF1746" s="50">
        <f t="shared" si="548"/>
        <v>0</v>
      </c>
      <c r="BG1746" s="50"/>
      <c r="BH1746" s="17">
        <f t="shared" si="543"/>
        <v>0</v>
      </c>
      <c r="BI1746" s="17">
        <f t="shared" si="551"/>
        <v>1746</v>
      </c>
      <c r="BJ1746" s="17">
        <f t="shared" si="549"/>
        <v>1746</v>
      </c>
      <c r="BK1746" s="150">
        <f t="shared" si="550"/>
        <v>26097</v>
      </c>
      <c r="BL1746" s="50" t="e">
        <f t="shared" ca="1" si="544"/>
        <v>#NAME?</v>
      </c>
      <c r="BM1746" s="50" t="e">
        <f t="shared" ca="1" si="545"/>
        <v>#NAME?</v>
      </c>
      <c r="BN1746" s="50" t="e">
        <f t="shared" ca="1" si="546"/>
        <v>#NAME?</v>
      </c>
    </row>
    <row r="1747" spans="1:66" x14ac:dyDescent="0.35">
      <c r="A1747" s="48">
        <v>26098</v>
      </c>
      <c r="B1747" s="17">
        <v>1971</v>
      </c>
      <c r="C1747" s="17">
        <v>6</v>
      </c>
      <c r="D1747" s="17">
        <v>165</v>
      </c>
      <c r="E1747" s="17">
        <v>14</v>
      </c>
      <c r="F1747" s="17">
        <v>2</v>
      </c>
      <c r="G1747" s="50">
        <v>5.6</v>
      </c>
      <c r="H1747" s="32">
        <v>5.3695868692879278</v>
      </c>
      <c r="I1747" s="50">
        <v>12</v>
      </c>
      <c r="J1747" s="13">
        <v>0</v>
      </c>
      <c r="K1747" s="13">
        <f t="shared" si="532"/>
        <v>0</v>
      </c>
      <c r="L1747" s="13">
        <f t="shared" si="533"/>
        <v>0</v>
      </c>
      <c r="M1747" s="13" t="e">
        <f ca="1">CalcTable[[#This Row],[IWC]]-AE1746</f>
        <v>#NAME?</v>
      </c>
      <c r="N1747" s="13" t="e">
        <f ca="1">IF(CalcTable[[#This Row],[Day of Year]]&lt;123,FCAP,AE1746)</f>
        <v>#NAME?</v>
      </c>
      <c r="O1747" s="17" t="e">
        <f ca="1">IF(IRR_DRIP,5,COUNTIF('IDET Wind Values'!C1731:G1731,"&lt;="&amp;IRR_MAXWIND))</f>
        <v>#NAME?</v>
      </c>
      <c r="P1747" s="13" t="e">
        <f ca="1">CalcTable[[#This Row],[ET_o]]*KL</f>
        <v>#NAME?</v>
      </c>
      <c r="Q1747" s="13" t="e">
        <f ca="1">IF(WILTPT&lt;=0,1,MAX(0,MIN(1,(CalcTable[[#This Row],[IWC]]-WILTPT)/(MAD-WILTPT))))</f>
        <v>#NAME?</v>
      </c>
      <c r="R1747" s="13" t="e">
        <f ca="1">CalcTable[[#This Row],[ETMult]]*CalcTable[[#This Row],[ETb]]</f>
        <v>#NAME?</v>
      </c>
      <c r="S1747" s="13" t="b">
        <f>INDEX(IRR_LIST,CalcTable[[#This Row],[Day of Week]]+1)</f>
        <v>0</v>
      </c>
      <c r="T1747" s="13">
        <f t="shared" ca="1" si="534"/>
        <v>7.3</v>
      </c>
      <c r="U1747" s="13" t="b">
        <f ca="1">IF(CalcTable[[#This Row],[IrrPrecip]]&gt;=IC_MM,FALSE,TRUE)</f>
        <v>1</v>
      </c>
      <c r="V1747" s="13" t="b">
        <f t="shared" si="535"/>
        <v>1</v>
      </c>
      <c r="W1747" s="13" t="e">
        <f ca="1">IF(AND(IRR_DRIP=FALSE,CalcTable[[#This Row],[IrrHours]]&lt;=0),FALSE,TRUE)</f>
        <v>#NAME?</v>
      </c>
      <c r="X1747" s="13" t="e">
        <f ca="1">AND(CalcTable[[#This Row],[IrrDay]],CalcTable[[#This Row],[IrrRain]],CalcTable[[#This Row],[IrrWarm]],CalcTable[[#This Row],[IrrWindy]])</f>
        <v>#NAME?</v>
      </c>
      <c r="Y1747" s="13" t="e">
        <f t="shared" ca="1" si="536"/>
        <v>#NAME?</v>
      </c>
      <c r="Z1747" s="13" t="e">
        <f ca="1">CalcTable[[#This Row],[IrrHours]]/5</f>
        <v>#NAME?</v>
      </c>
      <c r="AA1747" s="13" t="e">
        <f ca="1">IF(CalcTable[[#This Row],[IrrFlag]]=FALSE,0,MAX(0,CalcTable[[#This Row],[VolRednWind]]*(FCAP*IRR_TARGET-CalcTable[[#This Row],[IWC]])))</f>
        <v>#NAME?</v>
      </c>
      <c r="AB1747" s="13" t="e">
        <f ca="1">CalcTable[[#This Row],[IWC]]+CalcTable[[#This Row],[Eff Precip]]+CalcTable[[#This Row],[IrrAmt]]-CalcTable[[#This Row],[AET]]</f>
        <v>#NAME?</v>
      </c>
      <c r="AC1747" s="13" t="e">
        <f ca="1">IF(CalcTable[[#This Row],[PWC]]&gt;FCAP,MIN(24*PERC,MIN(SAT,CalcTable[[#This Row],[PWC]])-FCAP),0)</f>
        <v>#NAME?</v>
      </c>
      <c r="AD1747" s="13" t="e">
        <f ca="1">IF(CalcTable[[#This Row],[PWC]]&gt;SAT,CalcTable[[#This Row],[PWC]]-SAT,0)</f>
        <v>#NAME?</v>
      </c>
      <c r="AE1747" s="13" t="e">
        <f ca="1">CalcTable[[#This Row],[PWC]]-CalcTable[[#This Row],[PercAmt]]-CalcTable[[#This Row],[Runoff]]</f>
        <v>#NAME?</v>
      </c>
      <c r="AF1747" s="13" t="e">
        <f ca="1">CalcTable[[#This Row],[IrrAmt]]/1000*CUR_IRR_AREA*10000/IRR_EFF</f>
        <v>#NAME?</v>
      </c>
      <c r="AG1747" s="147"/>
      <c r="AH1747" s="13"/>
      <c r="AI1747" s="50">
        <v>0</v>
      </c>
      <c r="AJ1747" s="50">
        <v>0</v>
      </c>
      <c r="AK1747" s="50">
        <v>0</v>
      </c>
      <c r="AL1747" s="50">
        <v>6.3320943899080646</v>
      </c>
      <c r="AM1747" s="50"/>
      <c r="AN1747" s="50"/>
      <c r="AO1747" s="50"/>
      <c r="AP1747" s="50"/>
      <c r="AQ1747" s="50"/>
      <c r="AR1747" s="50"/>
      <c r="AS1747" s="50"/>
      <c r="AT1747" s="50"/>
      <c r="AU1747" s="50"/>
      <c r="AV1747" s="50"/>
      <c r="AW1747" s="50"/>
      <c r="AX1747" s="50">
        <f t="shared" si="547"/>
        <v>6.3320943899080646</v>
      </c>
      <c r="AY1747" s="50"/>
      <c r="AZ1747" s="50">
        <f t="shared" si="537"/>
        <v>185.74143543730324</v>
      </c>
      <c r="BA1747" s="50">
        <f t="shared" si="538"/>
        <v>285.98284503838755</v>
      </c>
      <c r="BB1747" s="50">
        <f t="shared" si="539"/>
        <v>294.82767529730677</v>
      </c>
      <c r="BC1747" s="17">
        <f t="shared" si="540"/>
        <v>19716</v>
      </c>
      <c r="BD1747" s="50">
        <f t="shared" si="541"/>
        <v>6.3320943899080646</v>
      </c>
      <c r="BE1747" s="50">
        <f t="shared" si="542"/>
        <v>185.74143543730324</v>
      </c>
      <c r="BF1747" s="50">
        <f t="shared" si="548"/>
        <v>303.81385893736768</v>
      </c>
      <c r="BG1747" s="50"/>
      <c r="BH1747" s="17">
        <f t="shared" si="543"/>
        <v>0</v>
      </c>
      <c r="BI1747" s="17">
        <f t="shared" si="551"/>
        <v>1747</v>
      </c>
      <c r="BJ1747" s="17">
        <f t="shared" si="549"/>
        <v>1747</v>
      </c>
      <c r="BK1747" s="150">
        <f t="shared" si="550"/>
        <v>26098</v>
      </c>
      <c r="BL1747" s="50" t="e">
        <f t="shared" ca="1" si="544"/>
        <v>#NAME?</v>
      </c>
      <c r="BM1747" s="50" t="e">
        <f t="shared" ca="1" si="545"/>
        <v>#NAME?</v>
      </c>
      <c r="BN1747" s="50" t="e">
        <f t="shared" ca="1" si="546"/>
        <v>#NAME?</v>
      </c>
    </row>
    <row r="1748" spans="1:66" x14ac:dyDescent="0.35">
      <c r="A1748" s="48">
        <v>26099</v>
      </c>
      <c r="B1748" s="17">
        <v>1971</v>
      </c>
      <c r="C1748" s="17">
        <v>6</v>
      </c>
      <c r="D1748" s="17">
        <v>166</v>
      </c>
      <c r="E1748" s="17">
        <v>15</v>
      </c>
      <c r="F1748" s="17">
        <v>3</v>
      </c>
      <c r="G1748" s="50">
        <v>8.9</v>
      </c>
      <c r="H1748" s="32">
        <v>6.6060978979392804</v>
      </c>
      <c r="I1748" s="50">
        <v>25.333333333333332</v>
      </c>
      <c r="J1748" s="13">
        <v>0</v>
      </c>
      <c r="K1748" s="13">
        <f t="shared" ref="K1748:K1811" si="552">J1748*PRECIP_ADJUST</f>
        <v>0</v>
      </c>
      <c r="L1748" s="13">
        <f t="shared" ref="L1748:L1811" si="553">IF(K1748&gt;=EFF_PRECIP,EFF_MULT*(K1748-EFF_PRECIP),0)</f>
        <v>0</v>
      </c>
      <c r="M1748" s="13" t="e">
        <f ca="1">CalcTable[[#This Row],[IWC]]-AE1747</f>
        <v>#NAME?</v>
      </c>
      <c r="N1748" s="13" t="e">
        <f ca="1">IF(CalcTable[[#This Row],[Day of Year]]&lt;123,FCAP,AE1747)</f>
        <v>#NAME?</v>
      </c>
      <c r="O1748" s="17" t="e">
        <f ca="1">IF(IRR_DRIP,5,COUNTIF('IDET Wind Values'!C1732:G1732,"&lt;="&amp;IRR_MAXWIND))</f>
        <v>#NAME?</v>
      </c>
      <c r="P1748" s="13" t="e">
        <f ca="1">CalcTable[[#This Row],[ET_o]]*KL</f>
        <v>#NAME?</v>
      </c>
      <c r="Q1748" s="13" t="e">
        <f ca="1">IF(WILTPT&lt;=0,1,MAX(0,MIN(1,(CalcTable[[#This Row],[IWC]]-WILTPT)/(MAD-WILTPT))))</f>
        <v>#NAME?</v>
      </c>
      <c r="R1748" s="13" t="e">
        <f ca="1">CalcTable[[#This Row],[ETMult]]*CalcTable[[#This Row],[ETb]]</f>
        <v>#NAME?</v>
      </c>
      <c r="S1748" s="13" t="b">
        <f>INDEX(IRR_LIST,CalcTable[[#This Row],[Day of Week]]+1)</f>
        <v>1</v>
      </c>
      <c r="T1748" s="13">
        <f t="shared" ref="T1748:T1811" ca="1" si="554">SUM(OFFSET(K1748,-IC_DAYS,0,IC_DAYS,1))</f>
        <v>7.3</v>
      </c>
      <c r="U1748" s="13" t="b">
        <f ca="1">IF(CalcTable[[#This Row],[IrrPrecip]]&gt;=IC_MM,FALSE,TRUE)</f>
        <v>1</v>
      </c>
      <c r="V1748" s="13" t="b">
        <f t="shared" ref="V1748:V1811" si="555">IF(G1749&lt;IRR_TEMP,FALSE,TRUE)</f>
        <v>1</v>
      </c>
      <c r="W1748" s="13" t="e">
        <f ca="1">IF(AND(IRR_DRIP=FALSE,CalcTable[[#This Row],[IrrHours]]&lt;=0),FALSE,TRUE)</f>
        <v>#NAME?</v>
      </c>
      <c r="X1748" s="13" t="e">
        <f ca="1">AND(CalcTable[[#This Row],[IrrDay]],CalcTable[[#This Row],[IrrRain]],CalcTable[[#This Row],[IrrWarm]],CalcTable[[#This Row],[IrrWindy]])</f>
        <v>#NAME?</v>
      </c>
      <c r="Y1748" s="13" t="e">
        <f t="shared" ref="Y1748:Y1811" ca="1" si="556">IF(AA1747&lt;=0,FALSE,TRUE)</f>
        <v>#NAME?</v>
      </c>
      <c r="Z1748" s="13" t="e">
        <f ca="1">CalcTable[[#This Row],[IrrHours]]/5</f>
        <v>#NAME?</v>
      </c>
      <c r="AA1748" s="13" t="e">
        <f ca="1">IF(CalcTable[[#This Row],[IrrFlag]]=FALSE,0,MAX(0,CalcTable[[#This Row],[VolRednWind]]*(FCAP*IRR_TARGET-CalcTable[[#This Row],[IWC]])))</f>
        <v>#NAME?</v>
      </c>
      <c r="AB1748" s="13" t="e">
        <f ca="1">CalcTable[[#This Row],[IWC]]+CalcTable[[#This Row],[Eff Precip]]+CalcTable[[#This Row],[IrrAmt]]-CalcTable[[#This Row],[AET]]</f>
        <v>#NAME?</v>
      </c>
      <c r="AC1748" s="13" t="e">
        <f ca="1">IF(CalcTable[[#This Row],[PWC]]&gt;FCAP,MIN(24*PERC,MIN(SAT,CalcTable[[#This Row],[PWC]])-FCAP),0)</f>
        <v>#NAME?</v>
      </c>
      <c r="AD1748" s="13" t="e">
        <f ca="1">IF(CalcTable[[#This Row],[PWC]]&gt;SAT,CalcTable[[#This Row],[PWC]]-SAT,0)</f>
        <v>#NAME?</v>
      </c>
      <c r="AE1748" s="13" t="e">
        <f ca="1">CalcTable[[#This Row],[PWC]]-CalcTable[[#This Row],[PercAmt]]-CalcTable[[#This Row],[Runoff]]</f>
        <v>#NAME?</v>
      </c>
      <c r="AF1748" s="13" t="e">
        <f ca="1">CalcTable[[#This Row],[IrrAmt]]/1000*CUR_IRR_AREA*10000/IRR_EFF</f>
        <v>#NAME?</v>
      </c>
      <c r="AG1748" s="147"/>
      <c r="AH1748" s="13"/>
      <c r="AI1748" s="50">
        <v>9.5839177142260947</v>
      </c>
      <c r="AJ1748" s="50">
        <v>15.071101879236327</v>
      </c>
      <c r="AK1748" s="50">
        <v>0</v>
      </c>
      <c r="AL1748" s="50">
        <v>0</v>
      </c>
      <c r="AM1748" s="50"/>
      <c r="AN1748" s="50"/>
      <c r="AO1748" s="50"/>
      <c r="AP1748" s="50"/>
      <c r="AQ1748" s="50"/>
      <c r="AR1748" s="50"/>
      <c r="AS1748" s="50"/>
      <c r="AT1748" s="50"/>
      <c r="AU1748" s="50"/>
      <c r="AV1748" s="50"/>
      <c r="AW1748" s="50"/>
      <c r="AX1748" s="50">
        <f t="shared" si="547"/>
        <v>24.65501959346242</v>
      </c>
      <c r="AY1748" s="50"/>
      <c r="AZ1748" s="50">
        <f t="shared" ref="AZ1748:AZ1811" si="557">SUMPRODUCT(AI1748:AW1748,CONVERSION)</f>
        <v>582.64978159958173</v>
      </c>
      <c r="BA1748" s="50">
        <f t="shared" ref="BA1748:BA1811" si="558">SUMPRODUCT($AI1748:$AW1748,CONVERSION,APP_DEMAND)</f>
        <v>945.67653670116783</v>
      </c>
      <c r="BB1748" s="50">
        <f t="shared" ref="BB1748:BB1811" si="559">SUMPRODUCT($AI1748:$AW1748,CONVERSION,PUMP_DEMAND)</f>
        <v>978.81963564332455</v>
      </c>
      <c r="BC1748" s="17">
        <f t="shared" ref="BC1748:BC1811" si="560">B1748*10+C1748</f>
        <v>19716</v>
      </c>
      <c r="BD1748" s="50">
        <f t="shared" ref="BD1748:BD1811" si="561">INDEX(AI1748:AX1748,PLOT_AREA)</f>
        <v>24.65501959346242</v>
      </c>
      <c r="BE1748" s="50">
        <f t="shared" ref="BE1748:BE1811" si="562">IF(PLOT_AREA&lt;=AREA_COUNT,INDEX(AI1748:AW1748,PLOT_AREA)*INDEX(CONVERSION,PLOT_AREA),AZ1748)</f>
        <v>582.64978159958173</v>
      </c>
      <c r="BF1748" s="50">
        <f t="shared" si="548"/>
        <v>953.02956036718729</v>
      </c>
      <c r="BG1748" s="50"/>
      <c r="BH1748" s="17">
        <f t="shared" ref="BH1748:BH1811" si="563">IF(BC1748&lt;PLOT_FROM,-1,IF(BC1748&gt;PLOT_TO,1,0))</f>
        <v>0</v>
      </c>
      <c r="BI1748" s="17">
        <f t="shared" si="551"/>
        <v>1748</v>
      </c>
      <c r="BJ1748" s="17">
        <f t="shared" si="549"/>
        <v>1748</v>
      </c>
      <c r="BK1748" s="150">
        <f t="shared" si="550"/>
        <v>26099</v>
      </c>
      <c r="BL1748" s="50" t="e">
        <f t="shared" ref="BL1748:BL1811" ca="1" si="564">WILTPT</f>
        <v>#NAME?</v>
      </c>
      <c r="BM1748" s="50" t="e">
        <f t="shared" ref="BM1748:BM1811" ca="1" si="565">SAT</f>
        <v>#NAME?</v>
      </c>
      <c r="BN1748" s="50" t="e">
        <f t="shared" ref="BN1748:BN1811" ca="1" si="566">FCAP</f>
        <v>#NAME?</v>
      </c>
    </row>
    <row r="1749" spans="1:66" x14ac:dyDescent="0.35">
      <c r="A1749" s="48">
        <v>26100</v>
      </c>
      <c r="B1749" s="17">
        <v>1971</v>
      </c>
      <c r="C1749" s="17">
        <v>6</v>
      </c>
      <c r="D1749" s="17">
        <v>167</v>
      </c>
      <c r="E1749" s="17">
        <v>16</v>
      </c>
      <c r="F1749" s="17">
        <v>4</v>
      </c>
      <c r="G1749" s="50">
        <v>6.1</v>
      </c>
      <c r="H1749" s="32">
        <v>4.6086039989269887</v>
      </c>
      <c r="I1749" s="50">
        <v>11.833333333333334</v>
      </c>
      <c r="J1749" s="13">
        <v>0</v>
      </c>
      <c r="K1749" s="13">
        <f t="shared" si="552"/>
        <v>0</v>
      </c>
      <c r="L1749" s="13">
        <f t="shared" si="553"/>
        <v>0</v>
      </c>
      <c r="M1749" s="13" t="e">
        <f ca="1">CalcTable[[#This Row],[IWC]]-AE1748</f>
        <v>#NAME?</v>
      </c>
      <c r="N1749" s="13" t="e">
        <f ca="1">IF(CalcTable[[#This Row],[Day of Year]]&lt;123,FCAP,AE1748)</f>
        <v>#NAME?</v>
      </c>
      <c r="O1749" s="17" t="e">
        <f ca="1">IF(IRR_DRIP,5,COUNTIF('IDET Wind Values'!C1733:G1733,"&lt;="&amp;IRR_MAXWIND))</f>
        <v>#NAME?</v>
      </c>
      <c r="P1749" s="13" t="e">
        <f ca="1">CalcTable[[#This Row],[ET_o]]*KL</f>
        <v>#NAME?</v>
      </c>
      <c r="Q1749" s="13" t="e">
        <f ca="1">IF(WILTPT&lt;=0,1,MAX(0,MIN(1,(CalcTable[[#This Row],[IWC]]-WILTPT)/(MAD-WILTPT))))</f>
        <v>#NAME?</v>
      </c>
      <c r="R1749" s="13" t="e">
        <f ca="1">CalcTable[[#This Row],[ETMult]]*CalcTable[[#This Row],[ETb]]</f>
        <v>#NAME?</v>
      </c>
      <c r="S1749" s="13" t="b">
        <f>INDEX(IRR_LIST,CalcTable[[#This Row],[Day of Week]]+1)</f>
        <v>0</v>
      </c>
      <c r="T1749" s="13">
        <f t="shared" ca="1" si="554"/>
        <v>0</v>
      </c>
      <c r="U1749" s="13" t="b">
        <f ca="1">IF(CalcTable[[#This Row],[IrrPrecip]]&gt;=IC_MM,FALSE,TRUE)</f>
        <v>1</v>
      </c>
      <c r="V1749" s="13" t="b">
        <f t="shared" si="555"/>
        <v>1</v>
      </c>
      <c r="W1749" s="13" t="e">
        <f ca="1">IF(AND(IRR_DRIP=FALSE,CalcTable[[#This Row],[IrrHours]]&lt;=0),FALSE,TRUE)</f>
        <v>#NAME?</v>
      </c>
      <c r="X1749" s="13" t="e">
        <f ca="1">AND(CalcTable[[#This Row],[IrrDay]],CalcTable[[#This Row],[IrrRain]],CalcTable[[#This Row],[IrrWarm]],CalcTable[[#This Row],[IrrWindy]])</f>
        <v>#NAME?</v>
      </c>
      <c r="Y1749" s="13" t="e">
        <f t="shared" ca="1" si="556"/>
        <v>#NAME?</v>
      </c>
      <c r="Z1749" s="13" t="e">
        <f ca="1">CalcTable[[#This Row],[IrrHours]]/5</f>
        <v>#NAME?</v>
      </c>
      <c r="AA1749" s="13" t="e">
        <f ca="1">IF(CalcTable[[#This Row],[IrrFlag]]=FALSE,0,MAX(0,CalcTable[[#This Row],[VolRednWind]]*(FCAP*IRR_TARGET-CalcTable[[#This Row],[IWC]])))</f>
        <v>#NAME?</v>
      </c>
      <c r="AB1749" s="13" t="e">
        <f ca="1">CalcTable[[#This Row],[IWC]]+CalcTable[[#This Row],[Eff Precip]]+CalcTable[[#This Row],[IrrAmt]]-CalcTable[[#This Row],[AET]]</f>
        <v>#NAME?</v>
      </c>
      <c r="AC1749" s="13" t="e">
        <f ca="1">IF(CalcTable[[#This Row],[PWC]]&gt;FCAP,MIN(24*PERC,MIN(SAT,CalcTable[[#This Row],[PWC]])-FCAP),0)</f>
        <v>#NAME?</v>
      </c>
      <c r="AD1749" s="13" t="e">
        <f ca="1">IF(CalcTable[[#This Row],[PWC]]&gt;SAT,CalcTable[[#This Row],[PWC]]-SAT,0)</f>
        <v>#NAME?</v>
      </c>
      <c r="AE1749" s="13" t="e">
        <f ca="1">CalcTable[[#This Row],[PWC]]-CalcTable[[#This Row],[PercAmt]]-CalcTable[[#This Row],[Runoff]]</f>
        <v>#NAME?</v>
      </c>
      <c r="AF1749" s="13" t="e">
        <f ca="1">CalcTable[[#This Row],[IrrAmt]]/1000*CUR_IRR_AREA*10000/IRR_EFF</f>
        <v>#NAME?</v>
      </c>
      <c r="AG1749" s="147"/>
      <c r="AH1749" s="13"/>
      <c r="AI1749" s="50">
        <v>0</v>
      </c>
      <c r="AJ1749" s="50">
        <v>0</v>
      </c>
      <c r="AK1749" s="50">
        <v>0</v>
      </c>
      <c r="AL1749" s="50">
        <v>6.5866266219749647</v>
      </c>
      <c r="AM1749" s="50"/>
      <c r="AN1749" s="50"/>
      <c r="AO1749" s="50"/>
      <c r="AP1749" s="50"/>
      <c r="AQ1749" s="50"/>
      <c r="AR1749" s="50"/>
      <c r="AS1749" s="50"/>
      <c r="AT1749" s="50"/>
      <c r="AU1749" s="50"/>
      <c r="AV1749" s="50"/>
      <c r="AW1749" s="50"/>
      <c r="AX1749" s="50">
        <f t="shared" ref="AX1749:AX1812" si="567">SUM(AI1749:AW1749)</f>
        <v>6.5866266219749647</v>
      </c>
      <c r="AY1749" s="50"/>
      <c r="AZ1749" s="50">
        <f t="shared" si="557"/>
        <v>193.20771424459898</v>
      </c>
      <c r="BA1749" s="50">
        <f t="shared" si="558"/>
        <v>297.47854415438258</v>
      </c>
      <c r="BB1749" s="50">
        <f t="shared" si="559"/>
        <v>306.67891149936349</v>
      </c>
      <c r="BC1749" s="17">
        <f t="shared" si="560"/>
        <v>19716</v>
      </c>
      <c r="BD1749" s="50">
        <f t="shared" si="561"/>
        <v>6.5866266219749647</v>
      </c>
      <c r="BE1749" s="50">
        <f t="shared" si="562"/>
        <v>193.20771424459898</v>
      </c>
      <c r="BF1749" s="50">
        <f t="shared" ref="BF1749:BF1812" si="568">BE1749*BF$17</f>
        <v>316.02631423042743</v>
      </c>
      <c r="BG1749" s="50"/>
      <c r="BH1749" s="17">
        <f t="shared" si="563"/>
        <v>0</v>
      </c>
      <c r="BI1749" s="17">
        <f t="shared" si="551"/>
        <v>1749</v>
      </c>
      <c r="BJ1749" s="17">
        <f t="shared" ref="BJ1749:BJ1812" si="569">IF(BH1749=0,BI1749,"")</f>
        <v>1749</v>
      </c>
      <c r="BK1749" s="150">
        <f t="shared" ref="BK1749:BK1812" si="570">A1749</f>
        <v>26100</v>
      </c>
      <c r="BL1749" s="50" t="e">
        <f t="shared" ca="1" si="564"/>
        <v>#NAME?</v>
      </c>
      <c r="BM1749" s="50" t="e">
        <f t="shared" ca="1" si="565"/>
        <v>#NAME?</v>
      </c>
      <c r="BN1749" s="50" t="e">
        <f t="shared" ca="1" si="566"/>
        <v>#NAME?</v>
      </c>
    </row>
    <row r="1750" spans="1:66" x14ac:dyDescent="0.35">
      <c r="A1750" s="48">
        <v>26101</v>
      </c>
      <c r="B1750" s="17">
        <v>1971</v>
      </c>
      <c r="C1750" s="17">
        <v>6</v>
      </c>
      <c r="D1750" s="17">
        <v>168</v>
      </c>
      <c r="E1750" s="17">
        <v>17</v>
      </c>
      <c r="F1750" s="17">
        <v>5</v>
      </c>
      <c r="G1750" s="50">
        <v>8.9</v>
      </c>
      <c r="H1750" s="32">
        <v>4.3343281641090572</v>
      </c>
      <c r="I1750" s="50">
        <v>20.666666666666668</v>
      </c>
      <c r="J1750" s="13">
        <v>0.8</v>
      </c>
      <c r="K1750" s="13">
        <f t="shared" si="552"/>
        <v>0.8</v>
      </c>
      <c r="L1750" s="13">
        <f t="shared" si="553"/>
        <v>0</v>
      </c>
      <c r="M1750" s="13" t="e">
        <f ca="1">CalcTable[[#This Row],[IWC]]-AE1749</f>
        <v>#NAME?</v>
      </c>
      <c r="N1750" s="13" t="e">
        <f ca="1">IF(CalcTable[[#This Row],[Day of Year]]&lt;123,FCAP,AE1749)</f>
        <v>#NAME?</v>
      </c>
      <c r="O1750" s="17" t="e">
        <f ca="1">IF(IRR_DRIP,5,COUNTIF('IDET Wind Values'!C1734:G1734,"&lt;="&amp;IRR_MAXWIND))</f>
        <v>#NAME?</v>
      </c>
      <c r="P1750" s="13" t="e">
        <f ca="1">CalcTable[[#This Row],[ET_o]]*KL</f>
        <v>#NAME?</v>
      </c>
      <c r="Q1750" s="13" t="e">
        <f ca="1">IF(WILTPT&lt;=0,1,MAX(0,MIN(1,(CalcTable[[#This Row],[IWC]]-WILTPT)/(MAD-WILTPT))))</f>
        <v>#NAME?</v>
      </c>
      <c r="R1750" s="13" t="e">
        <f ca="1">CalcTable[[#This Row],[ETMult]]*CalcTable[[#This Row],[ETb]]</f>
        <v>#NAME?</v>
      </c>
      <c r="S1750" s="13" t="b">
        <f>INDEX(IRR_LIST,CalcTable[[#This Row],[Day of Week]]+1)</f>
        <v>1</v>
      </c>
      <c r="T1750" s="13">
        <f t="shared" ca="1" si="554"/>
        <v>0</v>
      </c>
      <c r="U1750" s="13" t="b">
        <f ca="1">IF(CalcTable[[#This Row],[IrrPrecip]]&gt;=IC_MM,FALSE,TRUE)</f>
        <v>1</v>
      </c>
      <c r="V1750" s="13" t="b">
        <f t="shared" si="555"/>
        <v>1</v>
      </c>
      <c r="W1750" s="13" t="e">
        <f ca="1">IF(AND(IRR_DRIP=FALSE,CalcTable[[#This Row],[IrrHours]]&lt;=0),FALSE,TRUE)</f>
        <v>#NAME?</v>
      </c>
      <c r="X1750" s="13" t="e">
        <f ca="1">AND(CalcTable[[#This Row],[IrrDay]],CalcTable[[#This Row],[IrrRain]],CalcTable[[#This Row],[IrrWarm]],CalcTable[[#This Row],[IrrWindy]])</f>
        <v>#NAME?</v>
      </c>
      <c r="Y1750" s="13" t="e">
        <f t="shared" ca="1" si="556"/>
        <v>#NAME?</v>
      </c>
      <c r="Z1750" s="13" t="e">
        <f ca="1">CalcTable[[#This Row],[IrrHours]]/5</f>
        <v>#NAME?</v>
      </c>
      <c r="AA1750" s="13" t="e">
        <f ca="1">IF(CalcTable[[#This Row],[IrrFlag]]=FALSE,0,MAX(0,CalcTable[[#This Row],[VolRednWind]]*(FCAP*IRR_TARGET-CalcTable[[#This Row],[IWC]])))</f>
        <v>#NAME?</v>
      </c>
      <c r="AB1750" s="13" t="e">
        <f ca="1">CalcTable[[#This Row],[IWC]]+CalcTable[[#This Row],[Eff Precip]]+CalcTable[[#This Row],[IrrAmt]]-CalcTable[[#This Row],[AET]]</f>
        <v>#NAME?</v>
      </c>
      <c r="AC1750" s="13" t="e">
        <f ca="1">IF(CalcTable[[#This Row],[PWC]]&gt;FCAP,MIN(24*PERC,MIN(SAT,CalcTable[[#This Row],[PWC]])-FCAP),0)</f>
        <v>#NAME?</v>
      </c>
      <c r="AD1750" s="13" t="e">
        <f ca="1">IF(CalcTable[[#This Row],[PWC]]&gt;SAT,CalcTable[[#This Row],[PWC]]-SAT,0)</f>
        <v>#NAME?</v>
      </c>
      <c r="AE1750" s="13" t="e">
        <f ca="1">CalcTable[[#This Row],[PWC]]-CalcTable[[#This Row],[PercAmt]]-CalcTable[[#This Row],[Runoff]]</f>
        <v>#NAME?</v>
      </c>
      <c r="AF1750" s="13" t="e">
        <f ca="1">CalcTable[[#This Row],[IrrAmt]]/1000*CUR_IRR_AREA*10000/IRR_EFF</f>
        <v>#NAME?</v>
      </c>
      <c r="AG1750" s="147"/>
      <c r="AH1750" s="13"/>
      <c r="AI1750" s="50">
        <v>10.461113632831299</v>
      </c>
      <c r="AJ1750" s="50">
        <v>16.402243883778659</v>
      </c>
      <c r="AK1750" s="50">
        <v>0</v>
      </c>
      <c r="AL1750" s="50">
        <v>0</v>
      </c>
      <c r="AM1750" s="50"/>
      <c r="AN1750" s="50"/>
      <c r="AO1750" s="50"/>
      <c r="AP1750" s="50"/>
      <c r="AQ1750" s="50"/>
      <c r="AR1750" s="50"/>
      <c r="AS1750" s="50"/>
      <c r="AT1750" s="50"/>
      <c r="AU1750" s="50"/>
      <c r="AV1750" s="50"/>
      <c r="AW1750" s="50"/>
      <c r="AX1750" s="50">
        <f t="shared" si="567"/>
        <v>26.863357516609959</v>
      </c>
      <c r="AY1750" s="50"/>
      <c r="AZ1750" s="50">
        <f t="shared" si="557"/>
        <v>634.56215387236648</v>
      </c>
      <c r="BA1750" s="50">
        <f t="shared" si="558"/>
        <v>1029.8959705570571</v>
      </c>
      <c r="BB1750" s="50">
        <f t="shared" si="559"/>
        <v>1065.9878495235985</v>
      </c>
      <c r="BC1750" s="17">
        <f t="shared" si="560"/>
        <v>19716</v>
      </c>
      <c r="BD1750" s="50">
        <f t="shared" si="561"/>
        <v>26.863357516609959</v>
      </c>
      <c r="BE1750" s="50">
        <f t="shared" si="562"/>
        <v>634.56215387236648</v>
      </c>
      <c r="BF1750" s="50">
        <f t="shared" si="568"/>
        <v>1037.9416754784743</v>
      </c>
      <c r="BG1750" s="50"/>
      <c r="BH1750" s="17">
        <f t="shared" si="563"/>
        <v>0</v>
      </c>
      <c r="BI1750" s="17">
        <f t="shared" ref="BI1750:BI1813" si="571">BI1749+1</f>
        <v>1750</v>
      </c>
      <c r="BJ1750" s="17">
        <f t="shared" si="569"/>
        <v>1750</v>
      </c>
      <c r="BK1750" s="150">
        <f t="shared" si="570"/>
        <v>26101</v>
      </c>
      <c r="BL1750" s="50" t="e">
        <f t="shared" ca="1" si="564"/>
        <v>#NAME?</v>
      </c>
      <c r="BM1750" s="50" t="e">
        <f t="shared" ca="1" si="565"/>
        <v>#NAME?</v>
      </c>
      <c r="BN1750" s="50" t="e">
        <f t="shared" ca="1" si="566"/>
        <v>#NAME?</v>
      </c>
    </row>
    <row r="1751" spans="1:66" x14ac:dyDescent="0.35">
      <c r="A1751" s="48">
        <v>26102</v>
      </c>
      <c r="B1751" s="17">
        <v>1971</v>
      </c>
      <c r="C1751" s="17">
        <v>6</v>
      </c>
      <c r="D1751" s="17">
        <v>169</v>
      </c>
      <c r="E1751" s="17">
        <v>18</v>
      </c>
      <c r="F1751" s="17">
        <v>6</v>
      </c>
      <c r="G1751" s="50">
        <v>6.7</v>
      </c>
      <c r="H1751" s="32">
        <v>3.3261527641845503</v>
      </c>
      <c r="I1751" s="50">
        <v>2.1666666666666665</v>
      </c>
      <c r="J1751" s="13">
        <v>0</v>
      </c>
      <c r="K1751" s="13">
        <f t="shared" si="552"/>
        <v>0</v>
      </c>
      <c r="L1751" s="13">
        <f t="shared" si="553"/>
        <v>0</v>
      </c>
      <c r="M1751" s="13" t="e">
        <f ca="1">CalcTable[[#This Row],[IWC]]-AE1750</f>
        <v>#NAME?</v>
      </c>
      <c r="N1751" s="13" t="e">
        <f ca="1">IF(CalcTable[[#This Row],[Day of Year]]&lt;123,FCAP,AE1750)</f>
        <v>#NAME?</v>
      </c>
      <c r="O1751" s="17" t="e">
        <f ca="1">IF(IRR_DRIP,5,COUNTIF('IDET Wind Values'!C1735:G1735,"&lt;="&amp;IRR_MAXWIND))</f>
        <v>#NAME?</v>
      </c>
      <c r="P1751" s="13" t="e">
        <f ca="1">CalcTable[[#This Row],[ET_o]]*KL</f>
        <v>#NAME?</v>
      </c>
      <c r="Q1751" s="13" t="e">
        <f ca="1">IF(WILTPT&lt;=0,1,MAX(0,MIN(1,(CalcTable[[#This Row],[IWC]]-WILTPT)/(MAD-WILTPT))))</f>
        <v>#NAME?</v>
      </c>
      <c r="R1751" s="13" t="e">
        <f ca="1">CalcTable[[#This Row],[ETMult]]*CalcTable[[#This Row],[ETb]]</f>
        <v>#NAME?</v>
      </c>
      <c r="S1751" s="13" t="b">
        <f>INDEX(IRR_LIST,CalcTable[[#This Row],[Day of Week]]+1)</f>
        <v>0</v>
      </c>
      <c r="T1751" s="13">
        <f t="shared" ca="1" si="554"/>
        <v>0.8</v>
      </c>
      <c r="U1751" s="13" t="b">
        <f ca="1">IF(CalcTable[[#This Row],[IrrPrecip]]&gt;=IC_MM,FALSE,TRUE)</f>
        <v>1</v>
      </c>
      <c r="V1751" s="13" t="b">
        <f t="shared" si="555"/>
        <v>1</v>
      </c>
      <c r="W1751" s="13" t="e">
        <f ca="1">IF(AND(IRR_DRIP=FALSE,CalcTable[[#This Row],[IrrHours]]&lt;=0),FALSE,TRUE)</f>
        <v>#NAME?</v>
      </c>
      <c r="X1751" s="13" t="e">
        <f ca="1">AND(CalcTable[[#This Row],[IrrDay]],CalcTable[[#This Row],[IrrRain]],CalcTable[[#This Row],[IrrWarm]],CalcTable[[#This Row],[IrrWindy]])</f>
        <v>#NAME?</v>
      </c>
      <c r="Y1751" s="13" t="e">
        <f t="shared" ca="1" si="556"/>
        <v>#NAME?</v>
      </c>
      <c r="Z1751" s="13" t="e">
        <f ca="1">CalcTable[[#This Row],[IrrHours]]/5</f>
        <v>#NAME?</v>
      </c>
      <c r="AA1751" s="13" t="e">
        <f ca="1">IF(CalcTable[[#This Row],[IrrFlag]]=FALSE,0,MAX(0,CalcTable[[#This Row],[VolRednWind]]*(FCAP*IRR_TARGET-CalcTable[[#This Row],[IWC]])))</f>
        <v>#NAME?</v>
      </c>
      <c r="AB1751" s="13" t="e">
        <f ca="1">CalcTable[[#This Row],[IWC]]+CalcTable[[#This Row],[Eff Precip]]+CalcTable[[#This Row],[IrrAmt]]-CalcTable[[#This Row],[AET]]</f>
        <v>#NAME?</v>
      </c>
      <c r="AC1751" s="13" t="e">
        <f ca="1">IF(CalcTable[[#This Row],[PWC]]&gt;FCAP,MIN(24*PERC,MIN(SAT,CalcTable[[#This Row],[PWC]])-FCAP),0)</f>
        <v>#NAME?</v>
      </c>
      <c r="AD1751" s="13" t="e">
        <f ca="1">IF(CalcTable[[#This Row],[PWC]]&gt;SAT,CalcTable[[#This Row],[PWC]]-SAT,0)</f>
        <v>#NAME?</v>
      </c>
      <c r="AE1751" s="13" t="e">
        <f ca="1">CalcTable[[#This Row],[PWC]]-CalcTable[[#This Row],[PercAmt]]-CalcTable[[#This Row],[Runoff]]</f>
        <v>#NAME?</v>
      </c>
      <c r="AF1751" s="13" t="e">
        <f ca="1">CalcTable[[#This Row],[IrrAmt]]/1000*CUR_IRR_AREA*10000/IRR_EFF</f>
        <v>#NAME?</v>
      </c>
      <c r="AG1751" s="147"/>
      <c r="AH1751" s="13"/>
      <c r="AI1751" s="50">
        <v>0</v>
      </c>
      <c r="AJ1751" s="50">
        <v>0</v>
      </c>
      <c r="AK1751" s="50">
        <v>0</v>
      </c>
      <c r="AL1751" s="50">
        <v>4.9186126896698283</v>
      </c>
      <c r="AM1751" s="50"/>
      <c r="AN1751" s="50"/>
      <c r="AO1751" s="50"/>
      <c r="AP1751" s="50"/>
      <c r="AQ1751" s="50"/>
      <c r="AR1751" s="50"/>
      <c r="AS1751" s="50"/>
      <c r="AT1751" s="50"/>
      <c r="AU1751" s="50"/>
      <c r="AV1751" s="50"/>
      <c r="AW1751" s="50"/>
      <c r="AX1751" s="50">
        <f t="shared" si="567"/>
        <v>4.9186126896698283</v>
      </c>
      <c r="AY1751" s="50"/>
      <c r="AZ1751" s="50">
        <f t="shared" si="557"/>
        <v>144.27930556364831</v>
      </c>
      <c r="BA1751" s="50">
        <f t="shared" si="558"/>
        <v>222.14432761387121</v>
      </c>
      <c r="BB1751" s="50">
        <f t="shared" si="559"/>
        <v>229.01477073594972</v>
      </c>
      <c r="BC1751" s="17">
        <f t="shared" si="560"/>
        <v>19716</v>
      </c>
      <c r="BD1751" s="50">
        <f t="shared" si="561"/>
        <v>4.9186126896698283</v>
      </c>
      <c r="BE1751" s="50">
        <f t="shared" si="562"/>
        <v>144.27930556364831</v>
      </c>
      <c r="BF1751" s="50">
        <f t="shared" si="568"/>
        <v>235.99501363222606</v>
      </c>
      <c r="BG1751" s="50"/>
      <c r="BH1751" s="17">
        <f t="shared" si="563"/>
        <v>0</v>
      </c>
      <c r="BI1751" s="17">
        <f t="shared" si="571"/>
        <v>1751</v>
      </c>
      <c r="BJ1751" s="17">
        <f t="shared" si="569"/>
        <v>1751</v>
      </c>
      <c r="BK1751" s="150">
        <f t="shared" si="570"/>
        <v>26102</v>
      </c>
      <c r="BL1751" s="50" t="e">
        <f t="shared" ca="1" si="564"/>
        <v>#NAME?</v>
      </c>
      <c r="BM1751" s="50" t="e">
        <f t="shared" ca="1" si="565"/>
        <v>#NAME?</v>
      </c>
      <c r="BN1751" s="50" t="e">
        <f t="shared" ca="1" si="566"/>
        <v>#NAME?</v>
      </c>
    </row>
    <row r="1752" spans="1:66" x14ac:dyDescent="0.35">
      <c r="A1752" s="48">
        <v>26103</v>
      </c>
      <c r="B1752" s="17">
        <v>1971</v>
      </c>
      <c r="C1752" s="17">
        <v>6</v>
      </c>
      <c r="D1752" s="17">
        <v>170</v>
      </c>
      <c r="E1752" s="17">
        <v>19</v>
      </c>
      <c r="F1752" s="17">
        <v>7</v>
      </c>
      <c r="G1752" s="50">
        <v>11.1</v>
      </c>
      <c r="H1752" s="32">
        <v>3.4636037179055106</v>
      </c>
      <c r="I1752" s="50">
        <v>4.333333333333333</v>
      </c>
      <c r="J1752" s="13">
        <v>2.2999999999999998</v>
      </c>
      <c r="K1752" s="13">
        <f t="shared" si="552"/>
        <v>2.2999999999999998</v>
      </c>
      <c r="L1752" s="13">
        <f t="shared" si="553"/>
        <v>0</v>
      </c>
      <c r="M1752" s="13" t="e">
        <f ca="1">CalcTable[[#This Row],[IWC]]-AE1751</f>
        <v>#NAME?</v>
      </c>
      <c r="N1752" s="13" t="e">
        <f ca="1">IF(CalcTable[[#This Row],[Day of Year]]&lt;123,FCAP,AE1751)</f>
        <v>#NAME?</v>
      </c>
      <c r="O1752" s="17" t="e">
        <f ca="1">IF(IRR_DRIP,5,COUNTIF('IDET Wind Values'!C1736:G1736,"&lt;="&amp;IRR_MAXWIND))</f>
        <v>#NAME?</v>
      </c>
      <c r="P1752" s="13" t="e">
        <f ca="1">CalcTable[[#This Row],[ET_o]]*KL</f>
        <v>#NAME?</v>
      </c>
      <c r="Q1752" s="13" t="e">
        <f ca="1">IF(WILTPT&lt;=0,1,MAX(0,MIN(1,(CalcTable[[#This Row],[IWC]]-WILTPT)/(MAD-WILTPT))))</f>
        <v>#NAME?</v>
      </c>
      <c r="R1752" s="13" t="e">
        <f ca="1">CalcTable[[#This Row],[ETMult]]*CalcTable[[#This Row],[ETb]]</f>
        <v>#NAME?</v>
      </c>
      <c r="S1752" s="13" t="b">
        <f>INDEX(IRR_LIST,CalcTable[[#This Row],[Day of Week]]+1)</f>
        <v>0</v>
      </c>
      <c r="T1752" s="13">
        <f t="shared" ca="1" si="554"/>
        <v>0.8</v>
      </c>
      <c r="U1752" s="13" t="b">
        <f ca="1">IF(CalcTable[[#This Row],[IrrPrecip]]&gt;=IC_MM,FALSE,TRUE)</f>
        <v>1</v>
      </c>
      <c r="V1752" s="13" t="b">
        <f t="shared" si="555"/>
        <v>1</v>
      </c>
      <c r="W1752" s="13" t="e">
        <f ca="1">IF(AND(IRR_DRIP=FALSE,CalcTable[[#This Row],[IrrHours]]&lt;=0),FALSE,TRUE)</f>
        <v>#NAME?</v>
      </c>
      <c r="X1752" s="13" t="e">
        <f ca="1">AND(CalcTable[[#This Row],[IrrDay]],CalcTable[[#This Row],[IrrRain]],CalcTable[[#This Row],[IrrWarm]],CalcTable[[#This Row],[IrrWindy]])</f>
        <v>#NAME?</v>
      </c>
      <c r="Y1752" s="13" t="e">
        <f t="shared" ca="1" si="556"/>
        <v>#NAME?</v>
      </c>
      <c r="Z1752" s="13" t="e">
        <f ca="1">CalcTable[[#This Row],[IrrHours]]/5</f>
        <v>#NAME?</v>
      </c>
      <c r="AA1752" s="13" t="e">
        <f ca="1">IF(CalcTable[[#This Row],[IrrFlag]]=FALSE,0,MAX(0,CalcTable[[#This Row],[VolRednWind]]*(FCAP*IRR_TARGET-CalcTable[[#This Row],[IWC]])))</f>
        <v>#NAME?</v>
      </c>
      <c r="AB1752" s="13" t="e">
        <f ca="1">CalcTable[[#This Row],[IWC]]+CalcTable[[#This Row],[Eff Precip]]+CalcTable[[#This Row],[IrrAmt]]-CalcTable[[#This Row],[AET]]</f>
        <v>#NAME?</v>
      </c>
      <c r="AC1752" s="13" t="e">
        <f ca="1">IF(CalcTable[[#This Row],[PWC]]&gt;FCAP,MIN(24*PERC,MIN(SAT,CalcTable[[#This Row],[PWC]])-FCAP),0)</f>
        <v>#NAME?</v>
      </c>
      <c r="AD1752" s="13" t="e">
        <f ca="1">IF(CalcTable[[#This Row],[PWC]]&gt;SAT,CalcTable[[#This Row],[PWC]]-SAT,0)</f>
        <v>#NAME?</v>
      </c>
      <c r="AE1752" s="13" t="e">
        <f ca="1">CalcTable[[#This Row],[PWC]]-CalcTable[[#This Row],[PercAmt]]-CalcTable[[#This Row],[Runoff]]</f>
        <v>#NAME?</v>
      </c>
      <c r="AF1752" s="13" t="e">
        <f ca="1">CalcTable[[#This Row],[IrrAmt]]/1000*CUR_IRR_AREA*10000/IRR_EFF</f>
        <v>#NAME?</v>
      </c>
      <c r="AG1752" s="147"/>
      <c r="AH1752" s="13"/>
      <c r="AI1752" s="50">
        <v>0</v>
      </c>
      <c r="AJ1752" s="50">
        <v>0</v>
      </c>
      <c r="AK1752" s="50">
        <v>6.9556440142539993</v>
      </c>
      <c r="AL1752" s="50">
        <v>0</v>
      </c>
      <c r="AM1752" s="50"/>
      <c r="AN1752" s="50"/>
      <c r="AO1752" s="50"/>
      <c r="AP1752" s="50"/>
      <c r="AQ1752" s="50"/>
      <c r="AR1752" s="50"/>
      <c r="AS1752" s="50"/>
      <c r="AT1752" s="50"/>
      <c r="AU1752" s="50"/>
      <c r="AV1752" s="50"/>
      <c r="AW1752" s="50"/>
      <c r="AX1752" s="50">
        <f t="shared" si="567"/>
        <v>6.9556440142539993</v>
      </c>
      <c r="AY1752" s="50"/>
      <c r="AZ1752" s="50">
        <f t="shared" si="557"/>
        <v>102.01611220905866</v>
      </c>
      <c r="BA1752" s="50">
        <f t="shared" si="558"/>
        <v>157.07242673458236</v>
      </c>
      <c r="BB1752" s="50">
        <f t="shared" si="559"/>
        <v>161.93033683977566</v>
      </c>
      <c r="BC1752" s="17">
        <f t="shared" si="560"/>
        <v>19716</v>
      </c>
      <c r="BD1752" s="50">
        <f t="shared" si="561"/>
        <v>6.9556440142539993</v>
      </c>
      <c r="BE1752" s="50">
        <f t="shared" si="562"/>
        <v>102.01611220905866</v>
      </c>
      <c r="BF1752" s="50">
        <f t="shared" si="568"/>
        <v>166.86588348502116</v>
      </c>
      <c r="BG1752" s="50"/>
      <c r="BH1752" s="17">
        <f t="shared" si="563"/>
        <v>0</v>
      </c>
      <c r="BI1752" s="17">
        <f t="shared" si="571"/>
        <v>1752</v>
      </c>
      <c r="BJ1752" s="17">
        <f t="shared" si="569"/>
        <v>1752</v>
      </c>
      <c r="BK1752" s="150">
        <f t="shared" si="570"/>
        <v>26103</v>
      </c>
      <c r="BL1752" s="50" t="e">
        <f t="shared" ca="1" si="564"/>
        <v>#NAME?</v>
      </c>
      <c r="BM1752" s="50" t="e">
        <f t="shared" ca="1" si="565"/>
        <v>#NAME?</v>
      </c>
      <c r="BN1752" s="50" t="e">
        <f t="shared" ca="1" si="566"/>
        <v>#NAME?</v>
      </c>
    </row>
    <row r="1753" spans="1:66" x14ac:dyDescent="0.35">
      <c r="A1753" s="48">
        <v>26104</v>
      </c>
      <c r="B1753" s="17">
        <v>1971</v>
      </c>
      <c r="C1753" s="17">
        <v>6</v>
      </c>
      <c r="D1753" s="17">
        <v>171</v>
      </c>
      <c r="E1753" s="17">
        <v>20</v>
      </c>
      <c r="F1753" s="17">
        <v>1</v>
      </c>
      <c r="G1753" s="50">
        <v>10</v>
      </c>
      <c r="H1753" s="32">
        <v>5.286695512853389</v>
      </c>
      <c r="I1753" s="50">
        <v>8.5</v>
      </c>
      <c r="J1753" s="13">
        <v>0</v>
      </c>
      <c r="K1753" s="13">
        <f t="shared" si="552"/>
        <v>0</v>
      </c>
      <c r="L1753" s="13">
        <f t="shared" si="553"/>
        <v>0</v>
      </c>
      <c r="M1753" s="13" t="e">
        <f ca="1">CalcTable[[#This Row],[IWC]]-AE1752</f>
        <v>#NAME?</v>
      </c>
      <c r="N1753" s="13" t="e">
        <f ca="1">IF(CalcTable[[#This Row],[Day of Year]]&lt;123,FCAP,AE1752)</f>
        <v>#NAME?</v>
      </c>
      <c r="O1753" s="17" t="e">
        <f ca="1">IF(IRR_DRIP,5,COUNTIF('IDET Wind Values'!C1737:G1737,"&lt;="&amp;IRR_MAXWIND))</f>
        <v>#NAME?</v>
      </c>
      <c r="P1753" s="13" t="e">
        <f ca="1">CalcTable[[#This Row],[ET_o]]*KL</f>
        <v>#NAME?</v>
      </c>
      <c r="Q1753" s="13" t="e">
        <f ca="1">IF(WILTPT&lt;=0,1,MAX(0,MIN(1,(CalcTable[[#This Row],[IWC]]-WILTPT)/(MAD-WILTPT))))</f>
        <v>#NAME?</v>
      </c>
      <c r="R1753" s="13" t="e">
        <f ca="1">CalcTable[[#This Row],[ETMult]]*CalcTable[[#This Row],[ETb]]</f>
        <v>#NAME?</v>
      </c>
      <c r="S1753" s="13" t="b">
        <f>INDEX(IRR_LIST,CalcTable[[#This Row],[Day of Week]]+1)</f>
        <v>1</v>
      </c>
      <c r="T1753" s="13">
        <f t="shared" ca="1" si="554"/>
        <v>2.2999999999999998</v>
      </c>
      <c r="U1753" s="13" t="b">
        <f ca="1">IF(CalcTable[[#This Row],[IrrPrecip]]&gt;=IC_MM,FALSE,TRUE)</f>
        <v>1</v>
      </c>
      <c r="V1753" s="13" t="b">
        <f t="shared" si="555"/>
        <v>1</v>
      </c>
      <c r="W1753" s="13" t="e">
        <f ca="1">IF(AND(IRR_DRIP=FALSE,CalcTable[[#This Row],[IrrHours]]&lt;=0),FALSE,TRUE)</f>
        <v>#NAME?</v>
      </c>
      <c r="X1753" s="13" t="e">
        <f ca="1">AND(CalcTable[[#This Row],[IrrDay]],CalcTable[[#This Row],[IrrRain]],CalcTable[[#This Row],[IrrWarm]],CalcTable[[#This Row],[IrrWindy]])</f>
        <v>#NAME?</v>
      </c>
      <c r="Y1753" s="13" t="e">
        <f t="shared" ca="1" si="556"/>
        <v>#NAME?</v>
      </c>
      <c r="Z1753" s="13" t="e">
        <f ca="1">CalcTable[[#This Row],[IrrHours]]/5</f>
        <v>#NAME?</v>
      </c>
      <c r="AA1753" s="13" t="e">
        <f ca="1">IF(CalcTable[[#This Row],[IrrFlag]]=FALSE,0,MAX(0,CalcTable[[#This Row],[VolRednWind]]*(FCAP*IRR_TARGET-CalcTable[[#This Row],[IWC]])))</f>
        <v>#NAME?</v>
      </c>
      <c r="AB1753" s="13" t="e">
        <f ca="1">CalcTable[[#This Row],[IWC]]+CalcTable[[#This Row],[Eff Precip]]+CalcTable[[#This Row],[IrrAmt]]-CalcTable[[#This Row],[AET]]</f>
        <v>#NAME?</v>
      </c>
      <c r="AC1753" s="13" t="e">
        <f ca="1">IF(CalcTable[[#This Row],[PWC]]&gt;FCAP,MIN(24*PERC,MIN(SAT,CalcTable[[#This Row],[PWC]])-FCAP),0)</f>
        <v>#NAME?</v>
      </c>
      <c r="AD1753" s="13" t="e">
        <f ca="1">IF(CalcTable[[#This Row],[PWC]]&gt;SAT,CalcTable[[#This Row],[PWC]]-SAT,0)</f>
        <v>#NAME?</v>
      </c>
      <c r="AE1753" s="13" t="e">
        <f ca="1">CalcTable[[#This Row],[PWC]]-CalcTable[[#This Row],[PercAmt]]-CalcTable[[#This Row],[Runoff]]</f>
        <v>#NAME?</v>
      </c>
      <c r="AF1753" s="13" t="e">
        <f ca="1">CalcTable[[#This Row],[IrrAmt]]/1000*CUR_IRR_AREA*10000/IRR_EFF</f>
        <v>#NAME?</v>
      </c>
      <c r="AG1753" s="147"/>
      <c r="AH1753" s="13"/>
      <c r="AI1753" s="50">
        <v>3.2643318149852179</v>
      </c>
      <c r="AJ1753" s="50">
        <v>4.6275318149852183</v>
      </c>
      <c r="AK1753" s="50">
        <v>0</v>
      </c>
      <c r="AL1753" s="50">
        <v>0</v>
      </c>
      <c r="AM1753" s="50"/>
      <c r="AN1753" s="50"/>
      <c r="AO1753" s="50"/>
      <c r="AP1753" s="50"/>
      <c r="AQ1753" s="50"/>
      <c r="AR1753" s="50"/>
      <c r="AS1753" s="50"/>
      <c r="AT1753" s="50"/>
      <c r="AU1753" s="50"/>
      <c r="AV1753" s="50"/>
      <c r="AW1753" s="50"/>
      <c r="AX1753" s="50">
        <f t="shared" si="567"/>
        <v>7.8918636299704357</v>
      </c>
      <c r="AY1753" s="50"/>
      <c r="AZ1753" s="50">
        <f t="shared" si="557"/>
        <v>183.61779985934959</v>
      </c>
      <c r="BA1753" s="50">
        <f t="shared" si="558"/>
        <v>297.6297064886457</v>
      </c>
      <c r="BB1753" s="50">
        <f t="shared" si="559"/>
        <v>308.03080969610642</v>
      </c>
      <c r="BC1753" s="17">
        <f t="shared" si="560"/>
        <v>19716</v>
      </c>
      <c r="BD1753" s="50">
        <f t="shared" si="561"/>
        <v>7.8918636299704357</v>
      </c>
      <c r="BE1753" s="50">
        <f t="shared" si="562"/>
        <v>183.61779985934959</v>
      </c>
      <c r="BF1753" s="50">
        <f t="shared" si="568"/>
        <v>300.34026717581071</v>
      </c>
      <c r="BG1753" s="50"/>
      <c r="BH1753" s="17">
        <f t="shared" si="563"/>
        <v>0</v>
      </c>
      <c r="BI1753" s="17">
        <f t="shared" si="571"/>
        <v>1753</v>
      </c>
      <c r="BJ1753" s="17">
        <f t="shared" si="569"/>
        <v>1753</v>
      </c>
      <c r="BK1753" s="150">
        <f t="shared" si="570"/>
        <v>26104</v>
      </c>
      <c r="BL1753" s="50" t="e">
        <f t="shared" ca="1" si="564"/>
        <v>#NAME?</v>
      </c>
      <c r="BM1753" s="50" t="e">
        <f t="shared" ca="1" si="565"/>
        <v>#NAME?</v>
      </c>
      <c r="BN1753" s="50" t="e">
        <f t="shared" ca="1" si="566"/>
        <v>#NAME?</v>
      </c>
    </row>
    <row r="1754" spans="1:66" x14ac:dyDescent="0.35">
      <c r="A1754" s="48">
        <v>26105</v>
      </c>
      <c r="B1754" s="17">
        <v>1971</v>
      </c>
      <c r="C1754" s="17">
        <v>6</v>
      </c>
      <c r="D1754" s="17">
        <v>172</v>
      </c>
      <c r="E1754" s="17">
        <v>21</v>
      </c>
      <c r="F1754" s="17">
        <v>2</v>
      </c>
      <c r="G1754" s="50">
        <v>12.8</v>
      </c>
      <c r="H1754" s="32">
        <v>5.960127978502177</v>
      </c>
      <c r="I1754" s="50">
        <v>14.166666666666666</v>
      </c>
      <c r="J1754" s="13">
        <v>0</v>
      </c>
      <c r="K1754" s="13">
        <f t="shared" si="552"/>
        <v>0</v>
      </c>
      <c r="L1754" s="13">
        <f t="shared" si="553"/>
        <v>0</v>
      </c>
      <c r="M1754" s="13" t="e">
        <f ca="1">CalcTable[[#This Row],[IWC]]-AE1753</f>
        <v>#NAME?</v>
      </c>
      <c r="N1754" s="13" t="e">
        <f ca="1">IF(CalcTable[[#This Row],[Day of Year]]&lt;123,FCAP,AE1753)</f>
        <v>#NAME?</v>
      </c>
      <c r="O1754" s="17" t="e">
        <f ca="1">IF(IRR_DRIP,5,COUNTIF('IDET Wind Values'!C1738:G1738,"&lt;="&amp;IRR_MAXWIND))</f>
        <v>#NAME?</v>
      </c>
      <c r="P1754" s="13" t="e">
        <f ca="1">CalcTable[[#This Row],[ET_o]]*KL</f>
        <v>#NAME?</v>
      </c>
      <c r="Q1754" s="13" t="e">
        <f ca="1">IF(WILTPT&lt;=0,1,MAX(0,MIN(1,(CalcTable[[#This Row],[IWC]]-WILTPT)/(MAD-WILTPT))))</f>
        <v>#NAME?</v>
      </c>
      <c r="R1754" s="13" t="e">
        <f ca="1">CalcTable[[#This Row],[ETMult]]*CalcTable[[#This Row],[ETb]]</f>
        <v>#NAME?</v>
      </c>
      <c r="S1754" s="13" t="b">
        <f>INDEX(IRR_LIST,CalcTable[[#This Row],[Day of Week]]+1)</f>
        <v>0</v>
      </c>
      <c r="T1754" s="13">
        <f t="shared" ca="1" si="554"/>
        <v>2.2999999999999998</v>
      </c>
      <c r="U1754" s="13" t="b">
        <f ca="1">IF(CalcTable[[#This Row],[IrrPrecip]]&gt;=IC_MM,FALSE,TRUE)</f>
        <v>1</v>
      </c>
      <c r="V1754" s="13" t="b">
        <f t="shared" si="555"/>
        <v>1</v>
      </c>
      <c r="W1754" s="13" t="e">
        <f ca="1">IF(AND(IRR_DRIP=FALSE,CalcTable[[#This Row],[IrrHours]]&lt;=0),FALSE,TRUE)</f>
        <v>#NAME?</v>
      </c>
      <c r="X1754" s="13" t="e">
        <f ca="1">AND(CalcTable[[#This Row],[IrrDay]],CalcTable[[#This Row],[IrrRain]],CalcTable[[#This Row],[IrrWarm]],CalcTable[[#This Row],[IrrWindy]])</f>
        <v>#NAME?</v>
      </c>
      <c r="Y1754" s="13" t="e">
        <f t="shared" ca="1" si="556"/>
        <v>#NAME?</v>
      </c>
      <c r="Z1754" s="13" t="e">
        <f ca="1">CalcTable[[#This Row],[IrrHours]]/5</f>
        <v>#NAME?</v>
      </c>
      <c r="AA1754" s="13" t="e">
        <f ca="1">IF(CalcTable[[#This Row],[IrrFlag]]=FALSE,0,MAX(0,CalcTable[[#This Row],[VolRednWind]]*(FCAP*IRR_TARGET-CalcTable[[#This Row],[IWC]])))</f>
        <v>#NAME?</v>
      </c>
      <c r="AB1754" s="13" t="e">
        <f ca="1">CalcTable[[#This Row],[IWC]]+CalcTable[[#This Row],[Eff Precip]]+CalcTable[[#This Row],[IrrAmt]]-CalcTable[[#This Row],[AET]]</f>
        <v>#NAME?</v>
      </c>
      <c r="AC1754" s="13" t="e">
        <f ca="1">IF(CalcTable[[#This Row],[PWC]]&gt;FCAP,MIN(24*PERC,MIN(SAT,CalcTable[[#This Row],[PWC]])-FCAP),0)</f>
        <v>#NAME?</v>
      </c>
      <c r="AD1754" s="13" t="e">
        <f ca="1">IF(CalcTable[[#This Row],[PWC]]&gt;SAT,CalcTable[[#This Row],[PWC]]-SAT,0)</f>
        <v>#NAME?</v>
      </c>
      <c r="AE1754" s="13" t="e">
        <f ca="1">CalcTable[[#This Row],[PWC]]-CalcTable[[#This Row],[PercAmt]]-CalcTable[[#This Row],[Runoff]]</f>
        <v>#NAME?</v>
      </c>
      <c r="AF1754" s="13" t="e">
        <f ca="1">CalcTable[[#This Row],[IrrAmt]]/1000*CUR_IRR_AREA*10000/IRR_EFF</f>
        <v>#NAME?</v>
      </c>
      <c r="AG1754" s="147"/>
      <c r="AH1754" s="13"/>
      <c r="AI1754" s="50">
        <v>0</v>
      </c>
      <c r="AJ1754" s="50">
        <v>0</v>
      </c>
      <c r="AK1754" s="50">
        <v>1.5274271673107109</v>
      </c>
      <c r="AL1754" s="50">
        <v>7.092664576917393</v>
      </c>
      <c r="AM1754" s="50"/>
      <c r="AN1754" s="50"/>
      <c r="AO1754" s="50"/>
      <c r="AP1754" s="50"/>
      <c r="AQ1754" s="50"/>
      <c r="AR1754" s="50"/>
      <c r="AS1754" s="50"/>
      <c r="AT1754" s="50"/>
      <c r="AU1754" s="50"/>
      <c r="AV1754" s="50"/>
      <c r="AW1754" s="50"/>
      <c r="AX1754" s="50">
        <f t="shared" si="567"/>
        <v>8.6200917442281035</v>
      </c>
      <c r="AY1754" s="50"/>
      <c r="AZ1754" s="50">
        <f t="shared" si="557"/>
        <v>230.45375937680066</v>
      </c>
      <c r="BA1754" s="50">
        <f t="shared" si="558"/>
        <v>354.82562951666137</v>
      </c>
      <c r="BB1754" s="50">
        <f t="shared" si="559"/>
        <v>365.79961805841378</v>
      </c>
      <c r="BC1754" s="17">
        <f t="shared" si="560"/>
        <v>19716</v>
      </c>
      <c r="BD1754" s="50">
        <f t="shared" si="561"/>
        <v>8.6200917442281035</v>
      </c>
      <c r="BE1754" s="50">
        <f t="shared" si="562"/>
        <v>230.45375937680066</v>
      </c>
      <c r="BF1754" s="50">
        <f t="shared" si="568"/>
        <v>376.94898705853319</v>
      </c>
      <c r="BG1754" s="50"/>
      <c r="BH1754" s="17">
        <f t="shared" si="563"/>
        <v>0</v>
      </c>
      <c r="BI1754" s="17">
        <f t="shared" si="571"/>
        <v>1754</v>
      </c>
      <c r="BJ1754" s="17">
        <f t="shared" si="569"/>
        <v>1754</v>
      </c>
      <c r="BK1754" s="150">
        <f t="shared" si="570"/>
        <v>26105</v>
      </c>
      <c r="BL1754" s="50" t="e">
        <f t="shared" ca="1" si="564"/>
        <v>#NAME?</v>
      </c>
      <c r="BM1754" s="50" t="e">
        <f t="shared" ca="1" si="565"/>
        <v>#NAME?</v>
      </c>
      <c r="BN1754" s="50" t="e">
        <f t="shared" ca="1" si="566"/>
        <v>#NAME?</v>
      </c>
    </row>
    <row r="1755" spans="1:66" x14ac:dyDescent="0.35">
      <c r="A1755" s="48">
        <v>26106</v>
      </c>
      <c r="B1755" s="17">
        <v>1971</v>
      </c>
      <c r="C1755" s="17">
        <v>6</v>
      </c>
      <c r="D1755" s="17">
        <v>173</v>
      </c>
      <c r="E1755" s="17">
        <v>22</v>
      </c>
      <c r="F1755" s="17">
        <v>3</v>
      </c>
      <c r="G1755" s="50">
        <v>9.4</v>
      </c>
      <c r="H1755" s="32">
        <v>5.5419149313164011</v>
      </c>
      <c r="I1755" s="50">
        <v>9.8333333333333339</v>
      </c>
      <c r="J1755" s="13">
        <v>0</v>
      </c>
      <c r="K1755" s="13">
        <f t="shared" si="552"/>
        <v>0</v>
      </c>
      <c r="L1755" s="13">
        <f t="shared" si="553"/>
        <v>0</v>
      </c>
      <c r="M1755" s="13" t="e">
        <f ca="1">CalcTable[[#This Row],[IWC]]-AE1754</f>
        <v>#NAME?</v>
      </c>
      <c r="N1755" s="13" t="e">
        <f ca="1">IF(CalcTable[[#This Row],[Day of Year]]&lt;123,FCAP,AE1754)</f>
        <v>#NAME?</v>
      </c>
      <c r="O1755" s="17" t="e">
        <f ca="1">IF(IRR_DRIP,5,COUNTIF('IDET Wind Values'!C1739:G1739,"&lt;="&amp;IRR_MAXWIND))</f>
        <v>#NAME?</v>
      </c>
      <c r="P1755" s="13" t="e">
        <f ca="1">CalcTable[[#This Row],[ET_o]]*KL</f>
        <v>#NAME?</v>
      </c>
      <c r="Q1755" s="13" t="e">
        <f ca="1">IF(WILTPT&lt;=0,1,MAX(0,MIN(1,(CalcTable[[#This Row],[IWC]]-WILTPT)/(MAD-WILTPT))))</f>
        <v>#NAME?</v>
      </c>
      <c r="R1755" s="13" t="e">
        <f ca="1">CalcTable[[#This Row],[ETMult]]*CalcTable[[#This Row],[ETb]]</f>
        <v>#NAME?</v>
      </c>
      <c r="S1755" s="13" t="b">
        <f>INDEX(IRR_LIST,CalcTable[[#This Row],[Day of Week]]+1)</f>
        <v>1</v>
      </c>
      <c r="T1755" s="13">
        <f t="shared" ca="1" si="554"/>
        <v>0</v>
      </c>
      <c r="U1755" s="13" t="b">
        <f ca="1">IF(CalcTable[[#This Row],[IrrPrecip]]&gt;=IC_MM,FALSE,TRUE)</f>
        <v>1</v>
      </c>
      <c r="V1755" s="13" t="b">
        <f t="shared" si="555"/>
        <v>1</v>
      </c>
      <c r="W1755" s="13" t="e">
        <f ca="1">IF(AND(IRR_DRIP=FALSE,CalcTable[[#This Row],[IrrHours]]&lt;=0),FALSE,TRUE)</f>
        <v>#NAME?</v>
      </c>
      <c r="X1755" s="13" t="e">
        <f ca="1">AND(CalcTable[[#This Row],[IrrDay]],CalcTable[[#This Row],[IrrRain]],CalcTable[[#This Row],[IrrWarm]],CalcTable[[#This Row],[IrrWindy]])</f>
        <v>#NAME?</v>
      </c>
      <c r="Y1755" s="13" t="e">
        <f t="shared" ca="1" si="556"/>
        <v>#NAME?</v>
      </c>
      <c r="Z1755" s="13" t="e">
        <f ca="1">CalcTable[[#This Row],[IrrHours]]/5</f>
        <v>#NAME?</v>
      </c>
      <c r="AA1755" s="13" t="e">
        <f ca="1">IF(CalcTable[[#This Row],[IrrFlag]]=FALSE,0,MAX(0,CalcTable[[#This Row],[VolRednWind]]*(FCAP*IRR_TARGET-CalcTable[[#This Row],[IWC]])))</f>
        <v>#NAME?</v>
      </c>
      <c r="AB1755" s="13" t="e">
        <f ca="1">CalcTable[[#This Row],[IWC]]+CalcTable[[#This Row],[Eff Precip]]+CalcTable[[#This Row],[IrrAmt]]-CalcTable[[#This Row],[AET]]</f>
        <v>#NAME?</v>
      </c>
      <c r="AC1755" s="13" t="e">
        <f ca="1">IF(CalcTable[[#This Row],[PWC]]&gt;FCAP,MIN(24*PERC,MIN(SAT,CalcTable[[#This Row],[PWC]])-FCAP),0)</f>
        <v>#NAME?</v>
      </c>
      <c r="AD1755" s="13" t="e">
        <f ca="1">IF(CalcTable[[#This Row],[PWC]]&gt;SAT,CalcTable[[#This Row],[PWC]]-SAT,0)</f>
        <v>#NAME?</v>
      </c>
      <c r="AE1755" s="13" t="e">
        <f ca="1">CalcTable[[#This Row],[PWC]]-CalcTable[[#This Row],[PercAmt]]-CalcTable[[#This Row],[Runoff]]</f>
        <v>#NAME?</v>
      </c>
      <c r="AF1755" s="13" t="e">
        <f ca="1">CalcTable[[#This Row],[IrrAmt]]/1000*CUR_IRR_AREA*10000/IRR_EFF</f>
        <v>#NAME?</v>
      </c>
      <c r="AG1755" s="147"/>
      <c r="AH1755" s="13"/>
      <c r="AI1755" s="50">
        <v>2.5538548332853441</v>
      </c>
      <c r="AJ1755" s="50">
        <v>2.9628148332853446</v>
      </c>
      <c r="AK1755" s="50">
        <v>0</v>
      </c>
      <c r="AL1755" s="50">
        <v>0</v>
      </c>
      <c r="AM1755" s="50"/>
      <c r="AN1755" s="50"/>
      <c r="AO1755" s="50"/>
      <c r="AP1755" s="50"/>
      <c r="AQ1755" s="50"/>
      <c r="AR1755" s="50"/>
      <c r="AS1755" s="50"/>
      <c r="AT1755" s="50"/>
      <c r="AU1755" s="50"/>
      <c r="AV1755" s="50"/>
      <c r="AW1755" s="50"/>
      <c r="AX1755" s="50">
        <f t="shared" si="567"/>
        <v>5.5166696665706887</v>
      </c>
      <c r="AY1755" s="50"/>
      <c r="AZ1755" s="50">
        <f t="shared" si="557"/>
        <v>124.36577266455515</v>
      </c>
      <c r="BA1755" s="50">
        <f t="shared" si="558"/>
        <v>201.03427410241437</v>
      </c>
      <c r="BB1755" s="50">
        <f t="shared" si="559"/>
        <v>208.01761657495979</v>
      </c>
      <c r="BC1755" s="17">
        <f t="shared" si="560"/>
        <v>19716</v>
      </c>
      <c r="BD1755" s="50">
        <f t="shared" si="561"/>
        <v>5.5166696665706887</v>
      </c>
      <c r="BE1755" s="50">
        <f t="shared" si="562"/>
        <v>124.36577266455515</v>
      </c>
      <c r="BF1755" s="50">
        <f t="shared" si="568"/>
        <v>203.42281313799714</v>
      </c>
      <c r="BG1755" s="50"/>
      <c r="BH1755" s="17">
        <f t="shared" si="563"/>
        <v>0</v>
      </c>
      <c r="BI1755" s="17">
        <f t="shared" si="571"/>
        <v>1755</v>
      </c>
      <c r="BJ1755" s="17">
        <f t="shared" si="569"/>
        <v>1755</v>
      </c>
      <c r="BK1755" s="150">
        <f t="shared" si="570"/>
        <v>26106</v>
      </c>
      <c r="BL1755" s="50" t="e">
        <f t="shared" ca="1" si="564"/>
        <v>#NAME?</v>
      </c>
      <c r="BM1755" s="50" t="e">
        <f t="shared" ca="1" si="565"/>
        <v>#NAME?</v>
      </c>
      <c r="BN1755" s="50" t="e">
        <f t="shared" ca="1" si="566"/>
        <v>#NAME?</v>
      </c>
    </row>
    <row r="1756" spans="1:66" x14ac:dyDescent="0.35">
      <c r="A1756" s="48">
        <v>26107</v>
      </c>
      <c r="B1756" s="17">
        <v>1971</v>
      </c>
      <c r="C1756" s="17">
        <v>6</v>
      </c>
      <c r="D1756" s="17">
        <v>174</v>
      </c>
      <c r="E1756" s="17">
        <v>23</v>
      </c>
      <c r="F1756" s="17">
        <v>4</v>
      </c>
      <c r="G1756" s="50">
        <v>13.3</v>
      </c>
      <c r="H1756" s="32">
        <v>3.8966080188895478</v>
      </c>
      <c r="I1756" s="50">
        <v>11.666666666666666</v>
      </c>
      <c r="J1756" s="13">
        <v>4.7</v>
      </c>
      <c r="K1756" s="13">
        <f t="shared" si="552"/>
        <v>4.7</v>
      </c>
      <c r="L1756" s="13">
        <f t="shared" si="553"/>
        <v>0</v>
      </c>
      <c r="M1756" s="13" t="e">
        <f ca="1">CalcTable[[#This Row],[IWC]]-AE1755</f>
        <v>#NAME?</v>
      </c>
      <c r="N1756" s="13" t="e">
        <f ca="1">IF(CalcTable[[#This Row],[Day of Year]]&lt;123,FCAP,AE1755)</f>
        <v>#NAME?</v>
      </c>
      <c r="O1756" s="17" t="e">
        <f ca="1">IF(IRR_DRIP,5,COUNTIF('IDET Wind Values'!C1740:G1740,"&lt;="&amp;IRR_MAXWIND))</f>
        <v>#NAME?</v>
      </c>
      <c r="P1756" s="13" t="e">
        <f ca="1">CalcTable[[#This Row],[ET_o]]*KL</f>
        <v>#NAME?</v>
      </c>
      <c r="Q1756" s="13" t="e">
        <f ca="1">IF(WILTPT&lt;=0,1,MAX(0,MIN(1,(CalcTable[[#This Row],[IWC]]-WILTPT)/(MAD-WILTPT))))</f>
        <v>#NAME?</v>
      </c>
      <c r="R1756" s="13" t="e">
        <f ca="1">CalcTable[[#This Row],[ETMult]]*CalcTable[[#This Row],[ETb]]</f>
        <v>#NAME?</v>
      </c>
      <c r="S1756" s="13" t="b">
        <f>INDEX(IRR_LIST,CalcTable[[#This Row],[Day of Week]]+1)</f>
        <v>0</v>
      </c>
      <c r="T1756" s="13">
        <f t="shared" ca="1" si="554"/>
        <v>0</v>
      </c>
      <c r="U1756" s="13" t="b">
        <f ca="1">IF(CalcTable[[#This Row],[IrrPrecip]]&gt;=IC_MM,FALSE,TRUE)</f>
        <v>1</v>
      </c>
      <c r="V1756" s="13" t="b">
        <f t="shared" si="555"/>
        <v>1</v>
      </c>
      <c r="W1756" s="13" t="e">
        <f ca="1">IF(AND(IRR_DRIP=FALSE,CalcTable[[#This Row],[IrrHours]]&lt;=0),FALSE,TRUE)</f>
        <v>#NAME?</v>
      </c>
      <c r="X1756" s="13" t="e">
        <f ca="1">AND(CalcTable[[#This Row],[IrrDay]],CalcTable[[#This Row],[IrrRain]],CalcTable[[#This Row],[IrrWarm]],CalcTable[[#This Row],[IrrWindy]])</f>
        <v>#NAME?</v>
      </c>
      <c r="Y1756" s="13" t="e">
        <f t="shared" ca="1" si="556"/>
        <v>#NAME?</v>
      </c>
      <c r="Z1756" s="13" t="e">
        <f ca="1">CalcTable[[#This Row],[IrrHours]]/5</f>
        <v>#NAME?</v>
      </c>
      <c r="AA1756" s="13" t="e">
        <f ca="1">IF(CalcTable[[#This Row],[IrrFlag]]=FALSE,0,MAX(0,CalcTable[[#This Row],[VolRednWind]]*(FCAP*IRR_TARGET-CalcTable[[#This Row],[IWC]])))</f>
        <v>#NAME?</v>
      </c>
      <c r="AB1756" s="13" t="e">
        <f ca="1">CalcTable[[#This Row],[IWC]]+CalcTable[[#This Row],[Eff Precip]]+CalcTable[[#This Row],[IrrAmt]]-CalcTable[[#This Row],[AET]]</f>
        <v>#NAME?</v>
      </c>
      <c r="AC1756" s="13" t="e">
        <f ca="1">IF(CalcTable[[#This Row],[PWC]]&gt;FCAP,MIN(24*PERC,MIN(SAT,CalcTable[[#This Row],[PWC]])-FCAP),0)</f>
        <v>#NAME?</v>
      </c>
      <c r="AD1756" s="13" t="e">
        <f ca="1">IF(CalcTable[[#This Row],[PWC]]&gt;SAT,CalcTable[[#This Row],[PWC]]-SAT,0)</f>
        <v>#NAME?</v>
      </c>
      <c r="AE1756" s="13" t="e">
        <f ca="1">CalcTable[[#This Row],[PWC]]-CalcTable[[#This Row],[PercAmt]]-CalcTable[[#This Row],[Runoff]]</f>
        <v>#NAME?</v>
      </c>
      <c r="AF1756" s="13" t="e">
        <f ca="1">CalcTable[[#This Row],[IrrAmt]]/1000*CUR_IRR_AREA*10000/IRR_EFF</f>
        <v>#NAME?</v>
      </c>
      <c r="AG1756" s="147"/>
      <c r="AH1756" s="13"/>
      <c r="AI1756" s="50">
        <v>0</v>
      </c>
      <c r="AJ1756" s="50">
        <v>0</v>
      </c>
      <c r="AK1756" s="50">
        <v>2.1973925989066507</v>
      </c>
      <c r="AL1756" s="50">
        <v>6.3261236004002157</v>
      </c>
      <c r="AM1756" s="50"/>
      <c r="AN1756" s="50"/>
      <c r="AO1756" s="50"/>
      <c r="AP1756" s="50"/>
      <c r="AQ1756" s="50"/>
      <c r="AR1756" s="50"/>
      <c r="AS1756" s="50"/>
      <c r="AT1756" s="50"/>
      <c r="AU1756" s="50"/>
      <c r="AV1756" s="50"/>
      <c r="AW1756" s="50"/>
      <c r="AX1756" s="50">
        <f t="shared" si="567"/>
        <v>8.5235161993068669</v>
      </c>
      <c r="AY1756" s="50"/>
      <c r="AZ1756" s="50">
        <f t="shared" si="557"/>
        <v>217.79471706237055</v>
      </c>
      <c r="BA1756" s="50">
        <f t="shared" si="558"/>
        <v>335.33472309603081</v>
      </c>
      <c r="BB1756" s="50">
        <f t="shared" si="559"/>
        <v>345.70590009900093</v>
      </c>
      <c r="BC1756" s="17">
        <f t="shared" si="560"/>
        <v>19716</v>
      </c>
      <c r="BD1756" s="50">
        <f t="shared" si="561"/>
        <v>8.5235161993068669</v>
      </c>
      <c r="BE1756" s="50">
        <f t="shared" si="562"/>
        <v>217.79471706237055</v>
      </c>
      <c r="BF1756" s="50">
        <f t="shared" si="568"/>
        <v>356.24282374638062</v>
      </c>
      <c r="BG1756" s="50"/>
      <c r="BH1756" s="17">
        <f t="shared" si="563"/>
        <v>0</v>
      </c>
      <c r="BI1756" s="17">
        <f t="shared" si="571"/>
        <v>1756</v>
      </c>
      <c r="BJ1756" s="17">
        <f t="shared" si="569"/>
        <v>1756</v>
      </c>
      <c r="BK1756" s="150">
        <f t="shared" si="570"/>
        <v>26107</v>
      </c>
      <c r="BL1756" s="50" t="e">
        <f t="shared" ca="1" si="564"/>
        <v>#NAME?</v>
      </c>
      <c r="BM1756" s="50" t="e">
        <f t="shared" ca="1" si="565"/>
        <v>#NAME?</v>
      </c>
      <c r="BN1756" s="50" t="e">
        <f t="shared" ca="1" si="566"/>
        <v>#NAME?</v>
      </c>
    </row>
    <row r="1757" spans="1:66" x14ac:dyDescent="0.35">
      <c r="A1757" s="48">
        <v>26108</v>
      </c>
      <c r="B1757" s="17">
        <v>1971</v>
      </c>
      <c r="C1757" s="17">
        <v>6</v>
      </c>
      <c r="D1757" s="17">
        <v>175</v>
      </c>
      <c r="E1757" s="17">
        <v>24</v>
      </c>
      <c r="F1757" s="17">
        <v>5</v>
      </c>
      <c r="G1757" s="50">
        <v>6.1</v>
      </c>
      <c r="H1757" s="32">
        <v>5.2369958308004634</v>
      </c>
      <c r="I1757" s="50">
        <v>18</v>
      </c>
      <c r="J1757" s="13">
        <v>0</v>
      </c>
      <c r="K1757" s="13">
        <f t="shared" si="552"/>
        <v>0</v>
      </c>
      <c r="L1757" s="13">
        <f t="shared" si="553"/>
        <v>0</v>
      </c>
      <c r="M1757" s="13" t="e">
        <f ca="1">CalcTable[[#This Row],[IWC]]-AE1756</f>
        <v>#NAME?</v>
      </c>
      <c r="N1757" s="13" t="e">
        <f ca="1">IF(CalcTable[[#This Row],[Day of Year]]&lt;123,FCAP,AE1756)</f>
        <v>#NAME?</v>
      </c>
      <c r="O1757" s="17" t="e">
        <f ca="1">IF(IRR_DRIP,5,COUNTIF('IDET Wind Values'!C1741:G1741,"&lt;="&amp;IRR_MAXWIND))</f>
        <v>#NAME?</v>
      </c>
      <c r="P1757" s="13" t="e">
        <f ca="1">CalcTable[[#This Row],[ET_o]]*KL</f>
        <v>#NAME?</v>
      </c>
      <c r="Q1757" s="13" t="e">
        <f ca="1">IF(WILTPT&lt;=0,1,MAX(0,MIN(1,(CalcTable[[#This Row],[IWC]]-WILTPT)/(MAD-WILTPT))))</f>
        <v>#NAME?</v>
      </c>
      <c r="R1757" s="13" t="e">
        <f ca="1">CalcTable[[#This Row],[ETMult]]*CalcTable[[#This Row],[ETb]]</f>
        <v>#NAME?</v>
      </c>
      <c r="S1757" s="13" t="b">
        <f>INDEX(IRR_LIST,CalcTable[[#This Row],[Day of Week]]+1)</f>
        <v>1</v>
      </c>
      <c r="T1757" s="13">
        <f t="shared" ca="1" si="554"/>
        <v>4.7</v>
      </c>
      <c r="U1757" s="13" t="b">
        <f ca="1">IF(CalcTable[[#This Row],[IrrPrecip]]&gt;=IC_MM,FALSE,TRUE)</f>
        <v>1</v>
      </c>
      <c r="V1757" s="13" t="b">
        <f t="shared" si="555"/>
        <v>1</v>
      </c>
      <c r="W1757" s="13" t="e">
        <f ca="1">IF(AND(IRR_DRIP=FALSE,CalcTable[[#This Row],[IrrHours]]&lt;=0),FALSE,TRUE)</f>
        <v>#NAME?</v>
      </c>
      <c r="X1757" s="13" t="e">
        <f ca="1">AND(CalcTable[[#This Row],[IrrDay]],CalcTable[[#This Row],[IrrRain]],CalcTable[[#This Row],[IrrWarm]],CalcTable[[#This Row],[IrrWindy]])</f>
        <v>#NAME?</v>
      </c>
      <c r="Y1757" s="13" t="e">
        <f t="shared" ca="1" si="556"/>
        <v>#NAME?</v>
      </c>
      <c r="Z1757" s="13" t="e">
        <f ca="1">CalcTable[[#This Row],[IrrHours]]/5</f>
        <v>#NAME?</v>
      </c>
      <c r="AA1757" s="13" t="e">
        <f ca="1">IF(CalcTable[[#This Row],[IrrFlag]]=FALSE,0,MAX(0,CalcTable[[#This Row],[VolRednWind]]*(FCAP*IRR_TARGET-CalcTable[[#This Row],[IWC]])))</f>
        <v>#NAME?</v>
      </c>
      <c r="AB1757" s="13" t="e">
        <f ca="1">CalcTable[[#This Row],[IWC]]+CalcTable[[#This Row],[Eff Precip]]+CalcTable[[#This Row],[IrrAmt]]-CalcTable[[#This Row],[AET]]</f>
        <v>#NAME?</v>
      </c>
      <c r="AC1757" s="13" t="e">
        <f ca="1">IF(CalcTable[[#This Row],[PWC]]&gt;FCAP,MIN(24*PERC,MIN(SAT,CalcTable[[#This Row],[PWC]])-FCAP),0)</f>
        <v>#NAME?</v>
      </c>
      <c r="AD1757" s="13" t="e">
        <f ca="1">IF(CalcTable[[#This Row],[PWC]]&gt;SAT,CalcTable[[#This Row],[PWC]]-SAT,0)</f>
        <v>#NAME?</v>
      </c>
      <c r="AE1757" s="13" t="e">
        <f ca="1">CalcTable[[#This Row],[PWC]]-CalcTable[[#This Row],[PercAmt]]-CalcTable[[#This Row],[Runoff]]</f>
        <v>#NAME?</v>
      </c>
      <c r="AF1757" s="13" t="e">
        <f ca="1">CalcTable[[#This Row],[IrrAmt]]/1000*CUR_IRR_AREA*10000/IRR_EFF</f>
        <v>#NAME?</v>
      </c>
      <c r="AG1757" s="147"/>
      <c r="AH1757" s="13"/>
      <c r="AI1757" s="50">
        <v>0</v>
      </c>
      <c r="AJ1757" s="50">
        <v>0</v>
      </c>
      <c r="AK1757" s="50">
        <v>0</v>
      </c>
      <c r="AL1757" s="50">
        <v>0</v>
      </c>
      <c r="AM1757" s="50"/>
      <c r="AN1757" s="50"/>
      <c r="AO1757" s="50"/>
      <c r="AP1757" s="50"/>
      <c r="AQ1757" s="50"/>
      <c r="AR1757" s="50"/>
      <c r="AS1757" s="50"/>
      <c r="AT1757" s="50"/>
      <c r="AU1757" s="50"/>
      <c r="AV1757" s="50"/>
      <c r="AW1757" s="50"/>
      <c r="AX1757" s="50">
        <f t="shared" si="567"/>
        <v>0</v>
      </c>
      <c r="AY1757" s="50"/>
      <c r="AZ1757" s="50">
        <f t="shared" si="557"/>
        <v>0</v>
      </c>
      <c r="BA1757" s="50">
        <f t="shared" si="558"/>
        <v>0</v>
      </c>
      <c r="BB1757" s="50">
        <f t="shared" si="559"/>
        <v>0</v>
      </c>
      <c r="BC1757" s="17">
        <f t="shared" si="560"/>
        <v>19716</v>
      </c>
      <c r="BD1757" s="50">
        <f t="shared" si="561"/>
        <v>0</v>
      </c>
      <c r="BE1757" s="50">
        <f t="shared" si="562"/>
        <v>0</v>
      </c>
      <c r="BF1757" s="50">
        <f t="shared" si="568"/>
        <v>0</v>
      </c>
      <c r="BG1757" s="50"/>
      <c r="BH1757" s="17">
        <f t="shared" si="563"/>
        <v>0</v>
      </c>
      <c r="BI1757" s="17">
        <f t="shared" si="571"/>
        <v>1757</v>
      </c>
      <c r="BJ1757" s="17">
        <f t="shared" si="569"/>
        <v>1757</v>
      </c>
      <c r="BK1757" s="150">
        <f t="shared" si="570"/>
        <v>26108</v>
      </c>
      <c r="BL1757" s="50" t="e">
        <f t="shared" ca="1" si="564"/>
        <v>#NAME?</v>
      </c>
      <c r="BM1757" s="50" t="e">
        <f t="shared" ca="1" si="565"/>
        <v>#NAME?</v>
      </c>
      <c r="BN1757" s="50" t="e">
        <f t="shared" ca="1" si="566"/>
        <v>#NAME?</v>
      </c>
    </row>
    <row r="1758" spans="1:66" x14ac:dyDescent="0.35">
      <c r="A1758" s="48">
        <v>26109</v>
      </c>
      <c r="B1758" s="17">
        <v>1971</v>
      </c>
      <c r="C1758" s="17">
        <v>6</v>
      </c>
      <c r="D1758" s="17">
        <v>176</v>
      </c>
      <c r="E1758" s="17">
        <v>25</v>
      </c>
      <c r="F1758" s="17">
        <v>6</v>
      </c>
      <c r="G1758" s="50">
        <v>11.1</v>
      </c>
      <c r="H1758" s="32">
        <v>7.1259853667382282</v>
      </c>
      <c r="I1758" s="50">
        <v>29.833333333333332</v>
      </c>
      <c r="J1758" s="13">
        <v>0</v>
      </c>
      <c r="K1758" s="13">
        <f t="shared" si="552"/>
        <v>0</v>
      </c>
      <c r="L1758" s="13">
        <f t="shared" si="553"/>
        <v>0</v>
      </c>
      <c r="M1758" s="13" t="e">
        <f ca="1">CalcTable[[#This Row],[IWC]]-AE1757</f>
        <v>#NAME?</v>
      </c>
      <c r="N1758" s="13" t="e">
        <f ca="1">IF(CalcTable[[#This Row],[Day of Year]]&lt;123,FCAP,AE1757)</f>
        <v>#NAME?</v>
      </c>
      <c r="O1758" s="17" t="e">
        <f ca="1">IF(IRR_DRIP,5,COUNTIF('IDET Wind Values'!C1742:G1742,"&lt;="&amp;IRR_MAXWIND))</f>
        <v>#NAME?</v>
      </c>
      <c r="P1758" s="13" t="e">
        <f ca="1">CalcTable[[#This Row],[ET_o]]*KL</f>
        <v>#NAME?</v>
      </c>
      <c r="Q1758" s="13" t="e">
        <f ca="1">IF(WILTPT&lt;=0,1,MAX(0,MIN(1,(CalcTable[[#This Row],[IWC]]-WILTPT)/(MAD-WILTPT))))</f>
        <v>#NAME?</v>
      </c>
      <c r="R1758" s="13" t="e">
        <f ca="1">CalcTable[[#This Row],[ETMult]]*CalcTable[[#This Row],[ETb]]</f>
        <v>#NAME?</v>
      </c>
      <c r="S1758" s="13" t="b">
        <f>INDEX(IRR_LIST,CalcTable[[#This Row],[Day of Week]]+1)</f>
        <v>0</v>
      </c>
      <c r="T1758" s="13">
        <f t="shared" ca="1" si="554"/>
        <v>4.7</v>
      </c>
      <c r="U1758" s="13" t="b">
        <f ca="1">IF(CalcTable[[#This Row],[IrrPrecip]]&gt;=IC_MM,FALSE,TRUE)</f>
        <v>1</v>
      </c>
      <c r="V1758" s="13" t="b">
        <f t="shared" si="555"/>
        <v>1</v>
      </c>
      <c r="W1758" s="13" t="e">
        <f ca="1">IF(AND(IRR_DRIP=FALSE,CalcTable[[#This Row],[IrrHours]]&lt;=0),FALSE,TRUE)</f>
        <v>#NAME?</v>
      </c>
      <c r="X1758" s="13" t="e">
        <f ca="1">AND(CalcTable[[#This Row],[IrrDay]],CalcTable[[#This Row],[IrrRain]],CalcTable[[#This Row],[IrrWarm]],CalcTable[[#This Row],[IrrWindy]])</f>
        <v>#NAME?</v>
      </c>
      <c r="Y1758" s="13" t="e">
        <f t="shared" ca="1" si="556"/>
        <v>#NAME?</v>
      </c>
      <c r="Z1758" s="13" t="e">
        <f ca="1">CalcTable[[#This Row],[IrrHours]]/5</f>
        <v>#NAME?</v>
      </c>
      <c r="AA1758" s="13" t="e">
        <f ca="1">IF(CalcTable[[#This Row],[IrrFlag]]=FALSE,0,MAX(0,CalcTable[[#This Row],[VolRednWind]]*(FCAP*IRR_TARGET-CalcTable[[#This Row],[IWC]])))</f>
        <v>#NAME?</v>
      </c>
      <c r="AB1758" s="13" t="e">
        <f ca="1">CalcTable[[#This Row],[IWC]]+CalcTable[[#This Row],[Eff Precip]]+CalcTable[[#This Row],[IrrAmt]]-CalcTable[[#This Row],[AET]]</f>
        <v>#NAME?</v>
      </c>
      <c r="AC1758" s="13" t="e">
        <f ca="1">IF(CalcTable[[#This Row],[PWC]]&gt;FCAP,MIN(24*PERC,MIN(SAT,CalcTable[[#This Row],[PWC]])-FCAP),0)</f>
        <v>#NAME?</v>
      </c>
      <c r="AD1758" s="13" t="e">
        <f ca="1">IF(CalcTable[[#This Row],[PWC]]&gt;SAT,CalcTable[[#This Row],[PWC]]-SAT,0)</f>
        <v>#NAME?</v>
      </c>
      <c r="AE1758" s="13" t="e">
        <f ca="1">CalcTable[[#This Row],[PWC]]-CalcTable[[#This Row],[PercAmt]]-CalcTable[[#This Row],[Runoff]]</f>
        <v>#NAME?</v>
      </c>
      <c r="AF1758" s="13" t="e">
        <f ca="1">CalcTable[[#This Row],[IrrAmt]]/1000*CUR_IRR_AREA*10000/IRR_EFF</f>
        <v>#NAME?</v>
      </c>
      <c r="AG1758" s="147"/>
      <c r="AH1758" s="13"/>
      <c r="AI1758" s="50">
        <v>0</v>
      </c>
      <c r="AJ1758" s="50">
        <v>0</v>
      </c>
      <c r="AK1758" s="50">
        <v>0</v>
      </c>
      <c r="AL1758" s="50">
        <v>5.1603477069402572</v>
      </c>
      <c r="AM1758" s="50"/>
      <c r="AN1758" s="50"/>
      <c r="AO1758" s="50"/>
      <c r="AP1758" s="50"/>
      <c r="AQ1758" s="50"/>
      <c r="AR1758" s="50"/>
      <c r="AS1758" s="50"/>
      <c r="AT1758" s="50"/>
      <c r="AU1758" s="50"/>
      <c r="AV1758" s="50"/>
      <c r="AW1758" s="50"/>
      <c r="AX1758" s="50">
        <f t="shared" si="567"/>
        <v>5.1603477069402572</v>
      </c>
      <c r="AY1758" s="50"/>
      <c r="AZ1758" s="50">
        <f t="shared" si="557"/>
        <v>151.3701994035809</v>
      </c>
      <c r="BA1758" s="50">
        <f t="shared" si="558"/>
        <v>233.06205304995791</v>
      </c>
      <c r="BB1758" s="50">
        <f t="shared" si="559"/>
        <v>240.27015778346177</v>
      </c>
      <c r="BC1758" s="17">
        <f t="shared" si="560"/>
        <v>19716</v>
      </c>
      <c r="BD1758" s="50">
        <f t="shared" si="561"/>
        <v>5.1603477069402572</v>
      </c>
      <c r="BE1758" s="50">
        <f t="shared" si="562"/>
        <v>151.3701994035809</v>
      </c>
      <c r="BF1758" s="50">
        <f t="shared" si="568"/>
        <v>247.5934586197599</v>
      </c>
      <c r="BG1758" s="50"/>
      <c r="BH1758" s="17">
        <f t="shared" si="563"/>
        <v>0</v>
      </c>
      <c r="BI1758" s="17">
        <f t="shared" si="571"/>
        <v>1758</v>
      </c>
      <c r="BJ1758" s="17">
        <f t="shared" si="569"/>
        <v>1758</v>
      </c>
      <c r="BK1758" s="150">
        <f t="shared" si="570"/>
        <v>26109</v>
      </c>
      <c r="BL1758" s="50" t="e">
        <f t="shared" ca="1" si="564"/>
        <v>#NAME?</v>
      </c>
      <c r="BM1758" s="50" t="e">
        <f t="shared" ca="1" si="565"/>
        <v>#NAME?</v>
      </c>
      <c r="BN1758" s="50" t="e">
        <f t="shared" ca="1" si="566"/>
        <v>#NAME?</v>
      </c>
    </row>
    <row r="1759" spans="1:66" x14ac:dyDescent="0.35">
      <c r="A1759" s="48">
        <v>26110</v>
      </c>
      <c r="B1759" s="17">
        <v>1971</v>
      </c>
      <c r="C1759" s="17">
        <v>6</v>
      </c>
      <c r="D1759" s="17">
        <v>177</v>
      </c>
      <c r="E1759" s="17">
        <v>26</v>
      </c>
      <c r="F1759" s="17">
        <v>7</v>
      </c>
      <c r="G1759" s="50">
        <v>6.7</v>
      </c>
      <c r="H1759" s="32">
        <v>5.3962203286406067</v>
      </c>
      <c r="I1759" s="50">
        <v>5.833333333333333</v>
      </c>
      <c r="J1759" s="13">
        <v>0</v>
      </c>
      <c r="K1759" s="13">
        <f t="shared" si="552"/>
        <v>0</v>
      </c>
      <c r="L1759" s="13">
        <f t="shared" si="553"/>
        <v>0</v>
      </c>
      <c r="M1759" s="13" t="e">
        <f ca="1">CalcTable[[#This Row],[IWC]]-AE1758</f>
        <v>#NAME?</v>
      </c>
      <c r="N1759" s="13" t="e">
        <f ca="1">IF(CalcTable[[#This Row],[Day of Year]]&lt;123,FCAP,AE1758)</f>
        <v>#NAME?</v>
      </c>
      <c r="O1759" s="17" t="e">
        <f ca="1">IF(IRR_DRIP,5,COUNTIF('IDET Wind Values'!C1743:G1743,"&lt;="&amp;IRR_MAXWIND))</f>
        <v>#NAME?</v>
      </c>
      <c r="P1759" s="13" t="e">
        <f ca="1">CalcTable[[#This Row],[ET_o]]*KL</f>
        <v>#NAME?</v>
      </c>
      <c r="Q1759" s="13" t="e">
        <f ca="1">IF(WILTPT&lt;=0,1,MAX(0,MIN(1,(CalcTable[[#This Row],[IWC]]-WILTPT)/(MAD-WILTPT))))</f>
        <v>#NAME?</v>
      </c>
      <c r="R1759" s="13" t="e">
        <f ca="1">CalcTable[[#This Row],[ETMult]]*CalcTable[[#This Row],[ETb]]</f>
        <v>#NAME?</v>
      </c>
      <c r="S1759" s="13" t="b">
        <f>INDEX(IRR_LIST,CalcTable[[#This Row],[Day of Week]]+1)</f>
        <v>0</v>
      </c>
      <c r="T1759" s="13">
        <f t="shared" ca="1" si="554"/>
        <v>0</v>
      </c>
      <c r="U1759" s="13" t="b">
        <f ca="1">IF(CalcTable[[#This Row],[IrrPrecip]]&gt;=IC_MM,FALSE,TRUE)</f>
        <v>1</v>
      </c>
      <c r="V1759" s="13" t="b">
        <f t="shared" si="555"/>
        <v>1</v>
      </c>
      <c r="W1759" s="13" t="e">
        <f ca="1">IF(AND(IRR_DRIP=FALSE,CalcTable[[#This Row],[IrrHours]]&lt;=0),FALSE,TRUE)</f>
        <v>#NAME?</v>
      </c>
      <c r="X1759" s="13" t="e">
        <f ca="1">AND(CalcTable[[#This Row],[IrrDay]],CalcTable[[#This Row],[IrrRain]],CalcTable[[#This Row],[IrrWarm]],CalcTable[[#This Row],[IrrWindy]])</f>
        <v>#NAME?</v>
      </c>
      <c r="Y1759" s="13" t="e">
        <f t="shared" ca="1" si="556"/>
        <v>#NAME?</v>
      </c>
      <c r="Z1759" s="13" t="e">
        <f ca="1">CalcTable[[#This Row],[IrrHours]]/5</f>
        <v>#NAME?</v>
      </c>
      <c r="AA1759" s="13" t="e">
        <f ca="1">IF(CalcTable[[#This Row],[IrrFlag]]=FALSE,0,MAX(0,CalcTable[[#This Row],[VolRednWind]]*(FCAP*IRR_TARGET-CalcTable[[#This Row],[IWC]])))</f>
        <v>#NAME?</v>
      </c>
      <c r="AB1759" s="13" t="e">
        <f ca="1">CalcTable[[#This Row],[IWC]]+CalcTable[[#This Row],[Eff Precip]]+CalcTable[[#This Row],[IrrAmt]]-CalcTable[[#This Row],[AET]]</f>
        <v>#NAME?</v>
      </c>
      <c r="AC1759" s="13" t="e">
        <f ca="1">IF(CalcTable[[#This Row],[PWC]]&gt;FCAP,MIN(24*PERC,MIN(SAT,CalcTable[[#This Row],[PWC]])-FCAP),0)</f>
        <v>#NAME?</v>
      </c>
      <c r="AD1759" s="13" t="e">
        <f ca="1">IF(CalcTable[[#This Row],[PWC]]&gt;SAT,CalcTable[[#This Row],[PWC]]-SAT,0)</f>
        <v>#NAME?</v>
      </c>
      <c r="AE1759" s="13" t="e">
        <f ca="1">CalcTable[[#This Row],[PWC]]-CalcTable[[#This Row],[PercAmt]]-CalcTable[[#This Row],[Runoff]]</f>
        <v>#NAME?</v>
      </c>
      <c r="AF1759" s="13" t="e">
        <f ca="1">CalcTable[[#This Row],[IrrAmt]]/1000*CUR_IRR_AREA*10000/IRR_EFF</f>
        <v>#NAME?</v>
      </c>
      <c r="AG1759" s="147"/>
      <c r="AH1759" s="13"/>
      <c r="AI1759" s="50">
        <v>0</v>
      </c>
      <c r="AJ1759" s="50">
        <v>0</v>
      </c>
      <c r="AK1759" s="50">
        <v>2.3399957339389714</v>
      </c>
      <c r="AL1759" s="50">
        <v>0</v>
      </c>
      <c r="AM1759" s="50"/>
      <c r="AN1759" s="50"/>
      <c r="AO1759" s="50"/>
      <c r="AP1759" s="50"/>
      <c r="AQ1759" s="50"/>
      <c r="AR1759" s="50"/>
      <c r="AS1759" s="50"/>
      <c r="AT1759" s="50"/>
      <c r="AU1759" s="50"/>
      <c r="AV1759" s="50"/>
      <c r="AW1759" s="50"/>
      <c r="AX1759" s="50">
        <f t="shared" si="567"/>
        <v>2.3399957339389714</v>
      </c>
      <c r="AY1759" s="50"/>
      <c r="AZ1759" s="50">
        <f t="shared" si="557"/>
        <v>34.319937431104918</v>
      </c>
      <c r="BA1759" s="50">
        <f t="shared" si="558"/>
        <v>52.84180842566947</v>
      </c>
      <c r="BB1759" s="50">
        <f t="shared" si="559"/>
        <v>54.476091160484003</v>
      </c>
      <c r="BC1759" s="17">
        <f t="shared" si="560"/>
        <v>19716</v>
      </c>
      <c r="BD1759" s="50">
        <f t="shared" si="561"/>
        <v>2.3399957339389714</v>
      </c>
      <c r="BE1759" s="50">
        <f t="shared" si="562"/>
        <v>34.319937431104918</v>
      </c>
      <c r="BF1759" s="50">
        <f t="shared" si="568"/>
        <v>56.136492134263555</v>
      </c>
      <c r="BG1759" s="50"/>
      <c r="BH1759" s="17">
        <f t="shared" si="563"/>
        <v>0</v>
      </c>
      <c r="BI1759" s="17">
        <f t="shared" si="571"/>
        <v>1759</v>
      </c>
      <c r="BJ1759" s="17">
        <f t="shared" si="569"/>
        <v>1759</v>
      </c>
      <c r="BK1759" s="150">
        <f t="shared" si="570"/>
        <v>26110</v>
      </c>
      <c r="BL1759" s="50" t="e">
        <f t="shared" ca="1" si="564"/>
        <v>#NAME?</v>
      </c>
      <c r="BM1759" s="50" t="e">
        <f t="shared" ca="1" si="565"/>
        <v>#NAME?</v>
      </c>
      <c r="BN1759" s="50" t="e">
        <f t="shared" ca="1" si="566"/>
        <v>#NAME?</v>
      </c>
    </row>
    <row r="1760" spans="1:66" x14ac:dyDescent="0.35">
      <c r="A1760" s="48">
        <v>26111</v>
      </c>
      <c r="B1760" s="17">
        <v>1971</v>
      </c>
      <c r="C1760" s="17">
        <v>6</v>
      </c>
      <c r="D1760" s="17">
        <v>178</v>
      </c>
      <c r="E1760" s="17">
        <v>27</v>
      </c>
      <c r="F1760" s="17">
        <v>1</v>
      </c>
      <c r="G1760" s="50">
        <v>4.4000000000000004</v>
      </c>
      <c r="H1760" s="32">
        <v>4.0475826152004233</v>
      </c>
      <c r="I1760" s="50">
        <v>17.833333333333332</v>
      </c>
      <c r="J1760" s="13">
        <v>3.7</v>
      </c>
      <c r="K1760" s="13">
        <f t="shared" si="552"/>
        <v>3.7</v>
      </c>
      <c r="L1760" s="13">
        <f t="shared" si="553"/>
        <v>0</v>
      </c>
      <c r="M1760" s="13" t="e">
        <f ca="1">CalcTable[[#This Row],[IWC]]-AE1759</f>
        <v>#NAME?</v>
      </c>
      <c r="N1760" s="13" t="e">
        <f ca="1">IF(CalcTable[[#This Row],[Day of Year]]&lt;123,FCAP,AE1759)</f>
        <v>#NAME?</v>
      </c>
      <c r="O1760" s="17" t="e">
        <f ca="1">IF(IRR_DRIP,5,COUNTIF('IDET Wind Values'!C1744:G1744,"&lt;="&amp;IRR_MAXWIND))</f>
        <v>#NAME?</v>
      </c>
      <c r="P1760" s="13" t="e">
        <f ca="1">CalcTable[[#This Row],[ET_o]]*KL</f>
        <v>#NAME?</v>
      </c>
      <c r="Q1760" s="13" t="e">
        <f ca="1">IF(WILTPT&lt;=0,1,MAX(0,MIN(1,(CalcTable[[#This Row],[IWC]]-WILTPT)/(MAD-WILTPT))))</f>
        <v>#NAME?</v>
      </c>
      <c r="R1760" s="13" t="e">
        <f ca="1">CalcTable[[#This Row],[ETMult]]*CalcTable[[#This Row],[ETb]]</f>
        <v>#NAME?</v>
      </c>
      <c r="S1760" s="13" t="b">
        <f>INDEX(IRR_LIST,CalcTable[[#This Row],[Day of Week]]+1)</f>
        <v>1</v>
      </c>
      <c r="T1760" s="13">
        <f t="shared" ca="1" si="554"/>
        <v>0</v>
      </c>
      <c r="U1760" s="13" t="b">
        <f ca="1">IF(CalcTable[[#This Row],[IrrPrecip]]&gt;=IC_MM,FALSE,TRUE)</f>
        <v>1</v>
      </c>
      <c r="V1760" s="13" t="b">
        <f t="shared" si="555"/>
        <v>1</v>
      </c>
      <c r="W1760" s="13" t="e">
        <f ca="1">IF(AND(IRR_DRIP=FALSE,CalcTable[[#This Row],[IrrHours]]&lt;=0),FALSE,TRUE)</f>
        <v>#NAME?</v>
      </c>
      <c r="X1760" s="13" t="e">
        <f ca="1">AND(CalcTable[[#This Row],[IrrDay]],CalcTable[[#This Row],[IrrRain]],CalcTable[[#This Row],[IrrWarm]],CalcTable[[#This Row],[IrrWindy]])</f>
        <v>#NAME?</v>
      </c>
      <c r="Y1760" s="13" t="e">
        <f t="shared" ca="1" si="556"/>
        <v>#NAME?</v>
      </c>
      <c r="Z1760" s="13" t="e">
        <f ca="1">CalcTable[[#This Row],[IrrHours]]/5</f>
        <v>#NAME?</v>
      </c>
      <c r="AA1760" s="13" t="e">
        <f ca="1">IF(CalcTable[[#This Row],[IrrFlag]]=FALSE,0,MAX(0,CalcTable[[#This Row],[VolRednWind]]*(FCAP*IRR_TARGET-CalcTable[[#This Row],[IWC]])))</f>
        <v>#NAME?</v>
      </c>
      <c r="AB1760" s="13" t="e">
        <f ca="1">CalcTable[[#This Row],[IWC]]+CalcTable[[#This Row],[Eff Precip]]+CalcTable[[#This Row],[IrrAmt]]-CalcTable[[#This Row],[AET]]</f>
        <v>#NAME?</v>
      </c>
      <c r="AC1760" s="13" t="e">
        <f ca="1">IF(CalcTable[[#This Row],[PWC]]&gt;FCAP,MIN(24*PERC,MIN(SAT,CalcTable[[#This Row],[PWC]])-FCAP),0)</f>
        <v>#NAME?</v>
      </c>
      <c r="AD1760" s="13" t="e">
        <f ca="1">IF(CalcTable[[#This Row],[PWC]]&gt;SAT,CalcTable[[#This Row],[PWC]]-SAT,0)</f>
        <v>#NAME?</v>
      </c>
      <c r="AE1760" s="13" t="e">
        <f ca="1">CalcTable[[#This Row],[PWC]]-CalcTable[[#This Row],[PercAmt]]-CalcTable[[#This Row],[Runoff]]</f>
        <v>#NAME?</v>
      </c>
      <c r="AF1760" s="13" t="e">
        <f ca="1">CalcTable[[#This Row],[IrrAmt]]/1000*CUR_IRR_AREA*10000/IRR_EFF</f>
        <v>#NAME?</v>
      </c>
      <c r="AG1760" s="147"/>
      <c r="AH1760" s="13"/>
      <c r="AI1760" s="50">
        <v>10.245335386797404</v>
      </c>
      <c r="AJ1760" s="50">
        <v>17.241613532672709</v>
      </c>
      <c r="AK1760" s="50">
        <v>0</v>
      </c>
      <c r="AL1760" s="50">
        <v>0</v>
      </c>
      <c r="AM1760" s="50"/>
      <c r="AN1760" s="50"/>
      <c r="AO1760" s="50"/>
      <c r="AP1760" s="50"/>
      <c r="AQ1760" s="50"/>
      <c r="AR1760" s="50"/>
      <c r="AS1760" s="50"/>
      <c r="AT1760" s="50"/>
      <c r="AU1760" s="50"/>
      <c r="AV1760" s="50"/>
      <c r="AW1760" s="50"/>
      <c r="AX1760" s="50">
        <f t="shared" si="567"/>
        <v>27.486948919470112</v>
      </c>
      <c r="AY1760" s="50"/>
      <c r="AZ1760" s="50">
        <f t="shared" si="557"/>
        <v>656.01891596476139</v>
      </c>
      <c r="BA1760" s="50">
        <f t="shared" si="558"/>
        <v>1065.6382329155313</v>
      </c>
      <c r="BB1760" s="50">
        <f t="shared" si="559"/>
        <v>1103.0524913919778</v>
      </c>
      <c r="BC1760" s="17">
        <f t="shared" si="560"/>
        <v>19716</v>
      </c>
      <c r="BD1760" s="50">
        <f t="shared" si="561"/>
        <v>27.486948919470112</v>
      </c>
      <c r="BE1760" s="50">
        <f t="shared" si="562"/>
        <v>656.01891596476139</v>
      </c>
      <c r="BF1760" s="50">
        <f t="shared" si="568"/>
        <v>1073.0381076571302</v>
      </c>
      <c r="BG1760" s="50"/>
      <c r="BH1760" s="17">
        <f t="shared" si="563"/>
        <v>0</v>
      </c>
      <c r="BI1760" s="17">
        <f t="shared" si="571"/>
        <v>1760</v>
      </c>
      <c r="BJ1760" s="17">
        <f t="shared" si="569"/>
        <v>1760</v>
      </c>
      <c r="BK1760" s="150">
        <f t="shared" si="570"/>
        <v>26111</v>
      </c>
      <c r="BL1760" s="50" t="e">
        <f t="shared" ca="1" si="564"/>
        <v>#NAME?</v>
      </c>
      <c r="BM1760" s="50" t="e">
        <f t="shared" ca="1" si="565"/>
        <v>#NAME?</v>
      </c>
      <c r="BN1760" s="50" t="e">
        <f t="shared" ca="1" si="566"/>
        <v>#NAME?</v>
      </c>
    </row>
    <row r="1761" spans="1:66" x14ac:dyDescent="0.35">
      <c r="A1761" s="48">
        <v>26112</v>
      </c>
      <c r="B1761" s="17">
        <v>1971</v>
      </c>
      <c r="C1761" s="17">
        <v>6</v>
      </c>
      <c r="D1761" s="17">
        <v>179</v>
      </c>
      <c r="E1761" s="17">
        <v>28</v>
      </c>
      <c r="F1761" s="17">
        <v>2</v>
      </c>
      <c r="G1761" s="50">
        <v>3.9</v>
      </c>
      <c r="H1761" s="32">
        <v>3.8905777193535593</v>
      </c>
      <c r="I1761" s="50">
        <v>9.5</v>
      </c>
      <c r="J1761" s="13">
        <v>0</v>
      </c>
      <c r="K1761" s="13">
        <f t="shared" si="552"/>
        <v>0</v>
      </c>
      <c r="L1761" s="13">
        <f t="shared" si="553"/>
        <v>0</v>
      </c>
      <c r="M1761" s="13" t="e">
        <f ca="1">CalcTable[[#This Row],[IWC]]-AE1760</f>
        <v>#NAME?</v>
      </c>
      <c r="N1761" s="13" t="e">
        <f ca="1">IF(CalcTable[[#This Row],[Day of Year]]&lt;123,FCAP,AE1760)</f>
        <v>#NAME?</v>
      </c>
      <c r="O1761" s="17" t="e">
        <f ca="1">IF(IRR_DRIP,5,COUNTIF('IDET Wind Values'!C1745:G1745,"&lt;="&amp;IRR_MAXWIND))</f>
        <v>#NAME?</v>
      </c>
      <c r="P1761" s="13" t="e">
        <f ca="1">CalcTable[[#This Row],[ET_o]]*KL</f>
        <v>#NAME?</v>
      </c>
      <c r="Q1761" s="13" t="e">
        <f ca="1">IF(WILTPT&lt;=0,1,MAX(0,MIN(1,(CalcTable[[#This Row],[IWC]]-WILTPT)/(MAD-WILTPT))))</f>
        <v>#NAME?</v>
      </c>
      <c r="R1761" s="13" t="e">
        <f ca="1">CalcTable[[#This Row],[ETMult]]*CalcTable[[#This Row],[ETb]]</f>
        <v>#NAME?</v>
      </c>
      <c r="S1761" s="13" t="b">
        <f>INDEX(IRR_LIST,CalcTable[[#This Row],[Day of Week]]+1)</f>
        <v>0</v>
      </c>
      <c r="T1761" s="13">
        <f t="shared" ca="1" si="554"/>
        <v>3.7</v>
      </c>
      <c r="U1761" s="13" t="b">
        <f ca="1">IF(CalcTable[[#This Row],[IrrPrecip]]&gt;=IC_MM,FALSE,TRUE)</f>
        <v>1</v>
      </c>
      <c r="V1761" s="13" t="b">
        <f t="shared" si="555"/>
        <v>1</v>
      </c>
      <c r="W1761" s="13" t="e">
        <f ca="1">IF(AND(IRR_DRIP=FALSE,CalcTable[[#This Row],[IrrHours]]&lt;=0),FALSE,TRUE)</f>
        <v>#NAME?</v>
      </c>
      <c r="X1761" s="13" t="e">
        <f ca="1">AND(CalcTable[[#This Row],[IrrDay]],CalcTable[[#This Row],[IrrRain]],CalcTable[[#This Row],[IrrWarm]],CalcTable[[#This Row],[IrrWindy]])</f>
        <v>#NAME?</v>
      </c>
      <c r="Y1761" s="13" t="e">
        <f t="shared" ca="1" si="556"/>
        <v>#NAME?</v>
      </c>
      <c r="Z1761" s="13" t="e">
        <f ca="1">CalcTable[[#This Row],[IrrHours]]/5</f>
        <v>#NAME?</v>
      </c>
      <c r="AA1761" s="13" t="e">
        <f ca="1">IF(CalcTable[[#This Row],[IrrFlag]]=FALSE,0,MAX(0,CalcTable[[#This Row],[VolRednWind]]*(FCAP*IRR_TARGET-CalcTable[[#This Row],[IWC]])))</f>
        <v>#NAME?</v>
      </c>
      <c r="AB1761" s="13" t="e">
        <f ca="1">CalcTable[[#This Row],[IWC]]+CalcTable[[#This Row],[Eff Precip]]+CalcTable[[#This Row],[IrrAmt]]-CalcTable[[#This Row],[AET]]</f>
        <v>#NAME?</v>
      </c>
      <c r="AC1761" s="13" t="e">
        <f ca="1">IF(CalcTable[[#This Row],[PWC]]&gt;FCAP,MIN(24*PERC,MIN(SAT,CalcTable[[#This Row],[PWC]])-FCAP),0)</f>
        <v>#NAME?</v>
      </c>
      <c r="AD1761" s="13" t="e">
        <f ca="1">IF(CalcTable[[#This Row],[PWC]]&gt;SAT,CalcTable[[#This Row],[PWC]]-SAT,0)</f>
        <v>#NAME?</v>
      </c>
      <c r="AE1761" s="13" t="e">
        <f ca="1">CalcTable[[#This Row],[PWC]]-CalcTable[[#This Row],[PercAmt]]-CalcTable[[#This Row],[Runoff]]</f>
        <v>#NAME?</v>
      </c>
      <c r="AF1761" s="13" t="e">
        <f ca="1">CalcTable[[#This Row],[IrrAmt]]/1000*CUR_IRR_AREA*10000/IRR_EFF</f>
        <v>#NAME?</v>
      </c>
      <c r="AG1761" s="147"/>
      <c r="AH1761" s="13"/>
      <c r="AI1761" s="50">
        <v>0</v>
      </c>
      <c r="AJ1761" s="50">
        <v>0</v>
      </c>
      <c r="AK1761" s="50">
        <v>6.3740380141115098</v>
      </c>
      <c r="AL1761" s="50">
        <v>9.1133835708185931</v>
      </c>
      <c r="AM1761" s="50"/>
      <c r="AN1761" s="50"/>
      <c r="AO1761" s="50"/>
      <c r="AP1761" s="50"/>
      <c r="AQ1761" s="50"/>
      <c r="AR1761" s="50"/>
      <c r="AS1761" s="50"/>
      <c r="AT1761" s="50"/>
      <c r="AU1761" s="50"/>
      <c r="AV1761" s="50"/>
      <c r="AW1761" s="50"/>
      <c r="AX1761" s="50">
        <f t="shared" si="567"/>
        <v>15.487421584930104</v>
      </c>
      <c r="AY1761" s="50"/>
      <c r="AZ1761" s="50">
        <f t="shared" si="557"/>
        <v>360.81180895098089</v>
      </c>
      <c r="BA1761" s="50">
        <f t="shared" si="558"/>
        <v>555.53564235309761</v>
      </c>
      <c r="BB1761" s="50">
        <f t="shared" si="559"/>
        <v>572.71715706504915</v>
      </c>
      <c r="BC1761" s="17">
        <f t="shared" si="560"/>
        <v>19716</v>
      </c>
      <c r="BD1761" s="50">
        <f t="shared" si="561"/>
        <v>15.487421584930104</v>
      </c>
      <c r="BE1761" s="50">
        <f t="shared" si="562"/>
        <v>360.81180895098089</v>
      </c>
      <c r="BF1761" s="50">
        <f t="shared" si="568"/>
        <v>590.17325762280825</v>
      </c>
      <c r="BG1761" s="50"/>
      <c r="BH1761" s="17">
        <f t="shared" si="563"/>
        <v>0</v>
      </c>
      <c r="BI1761" s="17">
        <f t="shared" si="571"/>
        <v>1761</v>
      </c>
      <c r="BJ1761" s="17">
        <f t="shared" si="569"/>
        <v>1761</v>
      </c>
      <c r="BK1761" s="150">
        <f t="shared" si="570"/>
        <v>26112</v>
      </c>
      <c r="BL1761" s="50" t="e">
        <f t="shared" ca="1" si="564"/>
        <v>#NAME?</v>
      </c>
      <c r="BM1761" s="50" t="e">
        <f t="shared" ca="1" si="565"/>
        <v>#NAME?</v>
      </c>
      <c r="BN1761" s="50" t="e">
        <f t="shared" ca="1" si="566"/>
        <v>#NAME?</v>
      </c>
    </row>
    <row r="1762" spans="1:66" x14ac:dyDescent="0.35">
      <c r="A1762" s="48">
        <v>26113</v>
      </c>
      <c r="B1762" s="17">
        <v>1971</v>
      </c>
      <c r="C1762" s="17">
        <v>6</v>
      </c>
      <c r="D1762" s="17">
        <v>180</v>
      </c>
      <c r="E1762" s="17">
        <v>29</v>
      </c>
      <c r="F1762" s="17">
        <v>3</v>
      </c>
      <c r="G1762" s="50">
        <v>5</v>
      </c>
      <c r="H1762" s="32">
        <v>3.924431644402393</v>
      </c>
      <c r="I1762" s="50">
        <v>4.666666666666667</v>
      </c>
      <c r="J1762" s="13">
        <v>0</v>
      </c>
      <c r="K1762" s="13">
        <f t="shared" si="552"/>
        <v>0</v>
      </c>
      <c r="L1762" s="13">
        <f t="shared" si="553"/>
        <v>0</v>
      </c>
      <c r="M1762" s="13" t="e">
        <f ca="1">CalcTable[[#This Row],[IWC]]-AE1761</f>
        <v>#NAME?</v>
      </c>
      <c r="N1762" s="13" t="e">
        <f ca="1">IF(CalcTable[[#This Row],[Day of Year]]&lt;123,FCAP,AE1761)</f>
        <v>#NAME?</v>
      </c>
      <c r="O1762" s="17" t="e">
        <f ca="1">IF(IRR_DRIP,5,COUNTIF('IDET Wind Values'!C1746:G1746,"&lt;="&amp;IRR_MAXWIND))</f>
        <v>#NAME?</v>
      </c>
      <c r="P1762" s="13" t="e">
        <f ca="1">CalcTable[[#This Row],[ET_o]]*KL</f>
        <v>#NAME?</v>
      </c>
      <c r="Q1762" s="13" t="e">
        <f ca="1">IF(WILTPT&lt;=0,1,MAX(0,MIN(1,(CalcTable[[#This Row],[IWC]]-WILTPT)/(MAD-WILTPT))))</f>
        <v>#NAME?</v>
      </c>
      <c r="R1762" s="13" t="e">
        <f ca="1">CalcTable[[#This Row],[ETMult]]*CalcTable[[#This Row],[ETb]]</f>
        <v>#NAME?</v>
      </c>
      <c r="S1762" s="13" t="b">
        <f>INDEX(IRR_LIST,CalcTable[[#This Row],[Day of Week]]+1)</f>
        <v>1</v>
      </c>
      <c r="T1762" s="13">
        <f t="shared" ca="1" si="554"/>
        <v>3.7</v>
      </c>
      <c r="U1762" s="13" t="b">
        <f ca="1">IF(CalcTable[[#This Row],[IrrPrecip]]&gt;=IC_MM,FALSE,TRUE)</f>
        <v>1</v>
      </c>
      <c r="V1762" s="13" t="b">
        <f t="shared" si="555"/>
        <v>1</v>
      </c>
      <c r="W1762" s="13" t="e">
        <f ca="1">IF(AND(IRR_DRIP=FALSE,CalcTable[[#This Row],[IrrHours]]&lt;=0),FALSE,TRUE)</f>
        <v>#NAME?</v>
      </c>
      <c r="X1762" s="13" t="e">
        <f ca="1">AND(CalcTable[[#This Row],[IrrDay]],CalcTable[[#This Row],[IrrRain]],CalcTable[[#This Row],[IrrWarm]],CalcTable[[#This Row],[IrrWindy]])</f>
        <v>#NAME?</v>
      </c>
      <c r="Y1762" s="13" t="e">
        <f t="shared" ca="1" si="556"/>
        <v>#NAME?</v>
      </c>
      <c r="Z1762" s="13" t="e">
        <f ca="1">CalcTable[[#This Row],[IrrHours]]/5</f>
        <v>#NAME?</v>
      </c>
      <c r="AA1762" s="13" t="e">
        <f ca="1">IF(CalcTable[[#This Row],[IrrFlag]]=FALSE,0,MAX(0,CalcTable[[#This Row],[VolRednWind]]*(FCAP*IRR_TARGET-CalcTable[[#This Row],[IWC]])))</f>
        <v>#NAME?</v>
      </c>
      <c r="AB1762" s="13" t="e">
        <f ca="1">CalcTable[[#This Row],[IWC]]+CalcTable[[#This Row],[Eff Precip]]+CalcTable[[#This Row],[IrrAmt]]-CalcTable[[#This Row],[AET]]</f>
        <v>#NAME?</v>
      </c>
      <c r="AC1762" s="13" t="e">
        <f ca="1">IF(CalcTable[[#This Row],[PWC]]&gt;FCAP,MIN(24*PERC,MIN(SAT,CalcTable[[#This Row],[PWC]])-FCAP),0)</f>
        <v>#NAME?</v>
      </c>
      <c r="AD1762" s="13" t="e">
        <f ca="1">IF(CalcTable[[#This Row],[PWC]]&gt;SAT,CalcTable[[#This Row],[PWC]]-SAT,0)</f>
        <v>#NAME?</v>
      </c>
      <c r="AE1762" s="13" t="e">
        <f ca="1">CalcTable[[#This Row],[PWC]]-CalcTable[[#This Row],[PercAmt]]-CalcTable[[#This Row],[Runoff]]</f>
        <v>#NAME?</v>
      </c>
      <c r="AF1762" s="13" t="e">
        <f ca="1">CalcTable[[#This Row],[IrrAmt]]/1000*CUR_IRR_AREA*10000/IRR_EFF</f>
        <v>#NAME?</v>
      </c>
      <c r="AG1762" s="147"/>
      <c r="AH1762" s="13"/>
      <c r="AI1762" s="50">
        <v>1.9240371078330876</v>
      </c>
      <c r="AJ1762" s="50">
        <v>3.0787488462251176</v>
      </c>
      <c r="AK1762" s="50">
        <v>0</v>
      </c>
      <c r="AL1762" s="50">
        <v>0</v>
      </c>
      <c r="AM1762" s="50"/>
      <c r="AN1762" s="50"/>
      <c r="AO1762" s="50"/>
      <c r="AP1762" s="50"/>
      <c r="AQ1762" s="50"/>
      <c r="AR1762" s="50"/>
      <c r="AS1762" s="50"/>
      <c r="AT1762" s="50"/>
      <c r="AU1762" s="50"/>
      <c r="AV1762" s="50"/>
      <c r="AW1762" s="50"/>
      <c r="AX1762" s="50">
        <f t="shared" si="567"/>
        <v>5.0027859540582051</v>
      </c>
      <c r="AY1762" s="50"/>
      <c r="AZ1762" s="50">
        <f t="shared" si="557"/>
        <v>118.52917707082207</v>
      </c>
      <c r="BA1762" s="50">
        <f t="shared" si="558"/>
        <v>192.42147648393279</v>
      </c>
      <c r="BB1762" s="50">
        <f t="shared" si="559"/>
        <v>199.16840880056458</v>
      </c>
      <c r="BC1762" s="17">
        <f t="shared" si="560"/>
        <v>19716</v>
      </c>
      <c r="BD1762" s="50">
        <f t="shared" si="561"/>
        <v>5.0027859540582051</v>
      </c>
      <c r="BE1762" s="50">
        <f t="shared" si="562"/>
        <v>118.52917707082207</v>
      </c>
      <c r="BF1762" s="50">
        <f t="shared" si="568"/>
        <v>193.87600078450137</v>
      </c>
      <c r="BG1762" s="50"/>
      <c r="BH1762" s="17">
        <f t="shared" si="563"/>
        <v>0</v>
      </c>
      <c r="BI1762" s="17">
        <f t="shared" si="571"/>
        <v>1762</v>
      </c>
      <c r="BJ1762" s="17">
        <f t="shared" si="569"/>
        <v>1762</v>
      </c>
      <c r="BK1762" s="150">
        <f t="shared" si="570"/>
        <v>26113</v>
      </c>
      <c r="BL1762" s="50" t="e">
        <f t="shared" ca="1" si="564"/>
        <v>#NAME?</v>
      </c>
      <c r="BM1762" s="50" t="e">
        <f t="shared" ca="1" si="565"/>
        <v>#NAME?</v>
      </c>
      <c r="BN1762" s="50" t="e">
        <f t="shared" ca="1" si="566"/>
        <v>#NAME?</v>
      </c>
    </row>
    <row r="1763" spans="1:66" x14ac:dyDescent="0.35">
      <c r="A1763" s="48">
        <v>26114</v>
      </c>
      <c r="B1763" s="17">
        <v>1971</v>
      </c>
      <c r="C1763" s="17">
        <v>6</v>
      </c>
      <c r="D1763" s="17">
        <v>181</v>
      </c>
      <c r="E1763" s="17">
        <v>30</v>
      </c>
      <c r="F1763" s="17">
        <v>4</v>
      </c>
      <c r="G1763" s="50">
        <v>7.2</v>
      </c>
      <c r="H1763" s="32">
        <v>4.751013325116265</v>
      </c>
      <c r="I1763" s="50">
        <v>12.166666666666666</v>
      </c>
      <c r="J1763" s="13">
        <v>0</v>
      </c>
      <c r="K1763" s="13">
        <f t="shared" si="552"/>
        <v>0</v>
      </c>
      <c r="L1763" s="13">
        <f t="shared" si="553"/>
        <v>0</v>
      </c>
      <c r="M1763" s="13" t="e">
        <f ca="1">CalcTable[[#This Row],[IWC]]-AE1762</f>
        <v>#NAME?</v>
      </c>
      <c r="N1763" s="13" t="e">
        <f ca="1">IF(CalcTable[[#This Row],[Day of Year]]&lt;123,FCAP,AE1762)</f>
        <v>#NAME?</v>
      </c>
      <c r="O1763" s="17" t="e">
        <f ca="1">IF(IRR_DRIP,5,COUNTIF('IDET Wind Values'!C1747:G1747,"&lt;="&amp;IRR_MAXWIND))</f>
        <v>#NAME?</v>
      </c>
      <c r="P1763" s="13" t="e">
        <f ca="1">CalcTable[[#This Row],[ET_o]]*KL</f>
        <v>#NAME?</v>
      </c>
      <c r="Q1763" s="13" t="e">
        <f ca="1">IF(WILTPT&lt;=0,1,MAX(0,MIN(1,(CalcTable[[#This Row],[IWC]]-WILTPT)/(MAD-WILTPT))))</f>
        <v>#NAME?</v>
      </c>
      <c r="R1763" s="13" t="e">
        <f ca="1">CalcTable[[#This Row],[ETMult]]*CalcTable[[#This Row],[ETb]]</f>
        <v>#NAME?</v>
      </c>
      <c r="S1763" s="13" t="b">
        <f>INDEX(IRR_LIST,CalcTable[[#This Row],[Day of Week]]+1)</f>
        <v>0</v>
      </c>
      <c r="T1763" s="13">
        <f t="shared" ca="1" si="554"/>
        <v>0</v>
      </c>
      <c r="U1763" s="13" t="b">
        <f ca="1">IF(CalcTable[[#This Row],[IrrPrecip]]&gt;=IC_MM,FALSE,TRUE)</f>
        <v>1</v>
      </c>
      <c r="V1763" s="13" t="b">
        <f t="shared" si="555"/>
        <v>1</v>
      </c>
      <c r="W1763" s="13" t="e">
        <f ca="1">IF(AND(IRR_DRIP=FALSE,CalcTable[[#This Row],[IrrHours]]&lt;=0),FALSE,TRUE)</f>
        <v>#NAME?</v>
      </c>
      <c r="X1763" s="13" t="e">
        <f ca="1">AND(CalcTable[[#This Row],[IrrDay]],CalcTable[[#This Row],[IrrRain]],CalcTable[[#This Row],[IrrWarm]],CalcTable[[#This Row],[IrrWindy]])</f>
        <v>#NAME?</v>
      </c>
      <c r="Y1763" s="13" t="e">
        <f t="shared" ca="1" si="556"/>
        <v>#NAME?</v>
      </c>
      <c r="Z1763" s="13" t="e">
        <f ca="1">CalcTable[[#This Row],[IrrHours]]/5</f>
        <v>#NAME?</v>
      </c>
      <c r="AA1763" s="13" t="e">
        <f ca="1">IF(CalcTable[[#This Row],[IrrFlag]]=FALSE,0,MAX(0,CalcTable[[#This Row],[VolRednWind]]*(FCAP*IRR_TARGET-CalcTable[[#This Row],[IWC]])))</f>
        <v>#NAME?</v>
      </c>
      <c r="AB1763" s="13" t="e">
        <f ca="1">CalcTable[[#This Row],[IWC]]+CalcTable[[#This Row],[Eff Precip]]+CalcTable[[#This Row],[IrrAmt]]-CalcTable[[#This Row],[AET]]</f>
        <v>#NAME?</v>
      </c>
      <c r="AC1763" s="13" t="e">
        <f ca="1">IF(CalcTable[[#This Row],[PWC]]&gt;FCAP,MIN(24*PERC,MIN(SAT,CalcTable[[#This Row],[PWC]])-FCAP),0)</f>
        <v>#NAME?</v>
      </c>
      <c r="AD1763" s="13" t="e">
        <f ca="1">IF(CalcTable[[#This Row],[PWC]]&gt;SAT,CalcTable[[#This Row],[PWC]]-SAT,0)</f>
        <v>#NAME?</v>
      </c>
      <c r="AE1763" s="13" t="e">
        <f ca="1">CalcTable[[#This Row],[PWC]]-CalcTable[[#This Row],[PercAmt]]-CalcTable[[#This Row],[Runoff]]</f>
        <v>#NAME?</v>
      </c>
      <c r="AF1763" s="13" t="e">
        <f ca="1">CalcTable[[#This Row],[IrrAmt]]/1000*CUR_IRR_AREA*10000/IRR_EFF</f>
        <v>#NAME?</v>
      </c>
      <c r="AG1763" s="147"/>
      <c r="AH1763" s="13"/>
      <c r="AI1763" s="50">
        <v>0</v>
      </c>
      <c r="AJ1763" s="50">
        <v>0</v>
      </c>
      <c r="AK1763" s="50">
        <v>6.9787049056959916</v>
      </c>
      <c r="AL1763" s="50">
        <v>4.4384374044213182</v>
      </c>
      <c r="AM1763" s="50"/>
      <c r="AN1763" s="50"/>
      <c r="AO1763" s="50"/>
      <c r="AP1763" s="50"/>
      <c r="AQ1763" s="50"/>
      <c r="AR1763" s="50"/>
      <c r="AS1763" s="50"/>
      <c r="AT1763" s="50"/>
      <c r="AU1763" s="50"/>
      <c r="AV1763" s="50"/>
      <c r="AW1763" s="50"/>
      <c r="AX1763" s="50">
        <f t="shared" si="567"/>
        <v>11.41714231011731</v>
      </c>
      <c r="AY1763" s="50"/>
      <c r="AZ1763" s="50">
        <f t="shared" si="557"/>
        <v>232.54850247989992</v>
      </c>
      <c r="BA1763" s="50">
        <f t="shared" si="558"/>
        <v>358.05086889762367</v>
      </c>
      <c r="BB1763" s="50">
        <f t="shared" si="559"/>
        <v>369.1246071109523</v>
      </c>
      <c r="BC1763" s="17">
        <f t="shared" si="560"/>
        <v>19716</v>
      </c>
      <c r="BD1763" s="50">
        <f t="shared" si="561"/>
        <v>11.41714231011731</v>
      </c>
      <c r="BE1763" s="50">
        <f t="shared" si="562"/>
        <v>232.54850247989992</v>
      </c>
      <c r="BF1763" s="50">
        <f t="shared" si="568"/>
        <v>380.3753199289381</v>
      </c>
      <c r="BG1763" s="50"/>
      <c r="BH1763" s="17">
        <f t="shared" si="563"/>
        <v>0</v>
      </c>
      <c r="BI1763" s="17">
        <f t="shared" si="571"/>
        <v>1763</v>
      </c>
      <c r="BJ1763" s="17">
        <f t="shared" si="569"/>
        <v>1763</v>
      </c>
      <c r="BK1763" s="150">
        <f t="shared" si="570"/>
        <v>26114</v>
      </c>
      <c r="BL1763" s="50" t="e">
        <f t="shared" ca="1" si="564"/>
        <v>#NAME?</v>
      </c>
      <c r="BM1763" s="50" t="e">
        <f t="shared" ca="1" si="565"/>
        <v>#NAME?</v>
      </c>
      <c r="BN1763" s="50" t="e">
        <f t="shared" ca="1" si="566"/>
        <v>#NAME?</v>
      </c>
    </row>
    <row r="1764" spans="1:66" x14ac:dyDescent="0.35">
      <c r="A1764" s="48">
        <v>26115</v>
      </c>
      <c r="B1764" s="17">
        <v>1971</v>
      </c>
      <c r="C1764" s="17">
        <v>7</v>
      </c>
      <c r="D1764" s="17">
        <v>182</v>
      </c>
      <c r="E1764" s="17">
        <v>1</v>
      </c>
      <c r="F1764" s="17">
        <v>5</v>
      </c>
      <c r="G1764" s="50">
        <v>9.4</v>
      </c>
      <c r="H1764" s="32">
        <v>5.8053644014322776</v>
      </c>
      <c r="I1764" s="50">
        <v>2.5</v>
      </c>
      <c r="J1764" s="13">
        <v>0</v>
      </c>
      <c r="K1764" s="13">
        <f t="shared" si="552"/>
        <v>0</v>
      </c>
      <c r="L1764" s="13">
        <f t="shared" si="553"/>
        <v>0</v>
      </c>
      <c r="M1764" s="13" t="e">
        <f ca="1">CalcTable[[#This Row],[IWC]]-AE1763</f>
        <v>#NAME?</v>
      </c>
      <c r="N1764" s="13" t="e">
        <f ca="1">IF(CalcTable[[#This Row],[Day of Year]]&lt;123,FCAP,AE1763)</f>
        <v>#NAME?</v>
      </c>
      <c r="O1764" s="17" t="e">
        <f ca="1">IF(IRR_DRIP,5,COUNTIF('IDET Wind Values'!C1748:G1748,"&lt;="&amp;IRR_MAXWIND))</f>
        <v>#NAME?</v>
      </c>
      <c r="P1764" s="13" t="e">
        <f ca="1">CalcTable[[#This Row],[ET_o]]*KL</f>
        <v>#NAME?</v>
      </c>
      <c r="Q1764" s="13" t="e">
        <f ca="1">IF(WILTPT&lt;=0,1,MAX(0,MIN(1,(CalcTable[[#This Row],[IWC]]-WILTPT)/(MAD-WILTPT))))</f>
        <v>#NAME?</v>
      </c>
      <c r="R1764" s="13" t="e">
        <f ca="1">CalcTable[[#This Row],[ETMult]]*CalcTable[[#This Row],[ETb]]</f>
        <v>#NAME?</v>
      </c>
      <c r="S1764" s="13" t="b">
        <f>INDEX(IRR_LIST,CalcTable[[#This Row],[Day of Week]]+1)</f>
        <v>1</v>
      </c>
      <c r="T1764" s="13">
        <f t="shared" ca="1" si="554"/>
        <v>0</v>
      </c>
      <c r="U1764" s="13" t="b">
        <f ca="1">IF(CalcTable[[#This Row],[IrrPrecip]]&gt;=IC_MM,FALSE,TRUE)</f>
        <v>1</v>
      </c>
      <c r="V1764" s="13" t="b">
        <f t="shared" si="555"/>
        <v>1</v>
      </c>
      <c r="W1764" s="13" t="e">
        <f ca="1">IF(AND(IRR_DRIP=FALSE,CalcTable[[#This Row],[IrrHours]]&lt;=0),FALSE,TRUE)</f>
        <v>#NAME?</v>
      </c>
      <c r="X1764" s="13" t="e">
        <f ca="1">AND(CalcTable[[#This Row],[IrrDay]],CalcTable[[#This Row],[IrrRain]],CalcTable[[#This Row],[IrrWarm]],CalcTable[[#This Row],[IrrWindy]])</f>
        <v>#NAME?</v>
      </c>
      <c r="Y1764" s="13" t="e">
        <f t="shared" ca="1" si="556"/>
        <v>#NAME?</v>
      </c>
      <c r="Z1764" s="13" t="e">
        <f ca="1">CalcTable[[#This Row],[IrrHours]]/5</f>
        <v>#NAME?</v>
      </c>
      <c r="AA1764" s="13" t="e">
        <f ca="1">IF(CalcTable[[#This Row],[IrrFlag]]=FALSE,0,MAX(0,CalcTable[[#This Row],[VolRednWind]]*(FCAP*IRR_TARGET-CalcTable[[#This Row],[IWC]])))</f>
        <v>#NAME?</v>
      </c>
      <c r="AB1764" s="13" t="e">
        <f ca="1">CalcTable[[#This Row],[IWC]]+CalcTable[[#This Row],[Eff Precip]]+CalcTable[[#This Row],[IrrAmt]]-CalcTable[[#This Row],[AET]]</f>
        <v>#NAME?</v>
      </c>
      <c r="AC1764" s="13" t="e">
        <f ca="1">IF(CalcTable[[#This Row],[PWC]]&gt;FCAP,MIN(24*PERC,MIN(SAT,CalcTable[[#This Row],[PWC]])-FCAP),0)</f>
        <v>#NAME?</v>
      </c>
      <c r="AD1764" s="13" t="e">
        <f ca="1">IF(CalcTable[[#This Row],[PWC]]&gt;SAT,CalcTable[[#This Row],[PWC]]-SAT,0)</f>
        <v>#NAME?</v>
      </c>
      <c r="AE1764" s="13" t="e">
        <f ca="1">CalcTable[[#This Row],[PWC]]-CalcTable[[#This Row],[PercAmt]]-CalcTable[[#This Row],[Runoff]]</f>
        <v>#NAME?</v>
      </c>
      <c r="AF1764" s="13" t="e">
        <f ca="1">CalcTable[[#This Row],[IrrAmt]]/1000*CUR_IRR_AREA*10000/IRR_EFF</f>
        <v>#NAME?</v>
      </c>
      <c r="AG1764" s="147"/>
      <c r="AH1764" s="13"/>
      <c r="AI1764" s="50">
        <v>0</v>
      </c>
      <c r="AJ1764" s="50">
        <v>0</v>
      </c>
      <c r="AK1764" s="50">
        <v>0</v>
      </c>
      <c r="AL1764" s="50">
        <v>0</v>
      </c>
      <c r="AM1764" s="50"/>
      <c r="AN1764" s="50"/>
      <c r="AO1764" s="50"/>
      <c r="AP1764" s="50"/>
      <c r="AQ1764" s="50"/>
      <c r="AR1764" s="50"/>
      <c r="AS1764" s="50"/>
      <c r="AT1764" s="50"/>
      <c r="AU1764" s="50"/>
      <c r="AV1764" s="50"/>
      <c r="AW1764" s="50"/>
      <c r="AX1764" s="50">
        <f t="shared" si="567"/>
        <v>0</v>
      </c>
      <c r="AY1764" s="50"/>
      <c r="AZ1764" s="50">
        <f t="shared" si="557"/>
        <v>0</v>
      </c>
      <c r="BA1764" s="50">
        <f t="shared" si="558"/>
        <v>0</v>
      </c>
      <c r="BB1764" s="50">
        <f t="shared" si="559"/>
        <v>0</v>
      </c>
      <c r="BC1764" s="17">
        <f t="shared" si="560"/>
        <v>19717</v>
      </c>
      <c r="BD1764" s="50">
        <f t="shared" si="561"/>
        <v>0</v>
      </c>
      <c r="BE1764" s="50">
        <f t="shared" si="562"/>
        <v>0</v>
      </c>
      <c r="BF1764" s="50">
        <f t="shared" si="568"/>
        <v>0</v>
      </c>
      <c r="BG1764" s="50"/>
      <c r="BH1764" s="17">
        <f t="shared" si="563"/>
        <v>0</v>
      </c>
      <c r="BI1764" s="17">
        <f t="shared" si="571"/>
        <v>1764</v>
      </c>
      <c r="BJ1764" s="17">
        <f t="shared" si="569"/>
        <v>1764</v>
      </c>
      <c r="BK1764" s="150">
        <f t="shared" si="570"/>
        <v>26115</v>
      </c>
      <c r="BL1764" s="50" t="e">
        <f t="shared" ca="1" si="564"/>
        <v>#NAME?</v>
      </c>
      <c r="BM1764" s="50" t="e">
        <f t="shared" ca="1" si="565"/>
        <v>#NAME?</v>
      </c>
      <c r="BN1764" s="50" t="e">
        <f t="shared" ca="1" si="566"/>
        <v>#NAME?</v>
      </c>
    </row>
    <row r="1765" spans="1:66" x14ac:dyDescent="0.35">
      <c r="A1765" s="48">
        <v>26116</v>
      </c>
      <c r="B1765" s="17">
        <v>1971</v>
      </c>
      <c r="C1765" s="17">
        <v>7</v>
      </c>
      <c r="D1765" s="17">
        <v>183</v>
      </c>
      <c r="E1765" s="17">
        <v>2</v>
      </c>
      <c r="F1765" s="17">
        <v>6</v>
      </c>
      <c r="G1765" s="50">
        <v>4.4000000000000004</v>
      </c>
      <c r="H1765" s="32">
        <v>4.56518494497801</v>
      </c>
      <c r="I1765" s="50">
        <v>24.166666666666668</v>
      </c>
      <c r="J1765" s="13">
        <v>0.3</v>
      </c>
      <c r="K1765" s="13">
        <f t="shared" si="552"/>
        <v>0.3</v>
      </c>
      <c r="L1765" s="13">
        <f t="shared" si="553"/>
        <v>0</v>
      </c>
      <c r="M1765" s="13" t="e">
        <f ca="1">CalcTable[[#This Row],[IWC]]-AE1764</f>
        <v>#NAME?</v>
      </c>
      <c r="N1765" s="13" t="e">
        <f ca="1">IF(CalcTable[[#This Row],[Day of Year]]&lt;123,FCAP,AE1764)</f>
        <v>#NAME?</v>
      </c>
      <c r="O1765" s="17" t="e">
        <f ca="1">IF(IRR_DRIP,5,COUNTIF('IDET Wind Values'!C1749:G1749,"&lt;="&amp;IRR_MAXWIND))</f>
        <v>#NAME?</v>
      </c>
      <c r="P1765" s="13" t="e">
        <f ca="1">CalcTable[[#This Row],[ET_o]]*KL</f>
        <v>#NAME?</v>
      </c>
      <c r="Q1765" s="13" t="e">
        <f ca="1">IF(WILTPT&lt;=0,1,MAX(0,MIN(1,(CalcTable[[#This Row],[IWC]]-WILTPT)/(MAD-WILTPT))))</f>
        <v>#NAME?</v>
      </c>
      <c r="R1765" s="13" t="e">
        <f ca="1">CalcTable[[#This Row],[ETMult]]*CalcTable[[#This Row],[ETb]]</f>
        <v>#NAME?</v>
      </c>
      <c r="S1765" s="13" t="b">
        <f>INDEX(IRR_LIST,CalcTable[[#This Row],[Day of Week]]+1)</f>
        <v>0</v>
      </c>
      <c r="T1765" s="13">
        <f t="shared" ca="1" si="554"/>
        <v>0</v>
      </c>
      <c r="U1765" s="13" t="b">
        <f ca="1">IF(CalcTable[[#This Row],[IrrPrecip]]&gt;=IC_MM,FALSE,TRUE)</f>
        <v>1</v>
      </c>
      <c r="V1765" s="13" t="b">
        <f t="shared" si="555"/>
        <v>1</v>
      </c>
      <c r="W1765" s="13" t="e">
        <f ca="1">IF(AND(IRR_DRIP=FALSE,CalcTable[[#This Row],[IrrHours]]&lt;=0),FALSE,TRUE)</f>
        <v>#NAME?</v>
      </c>
      <c r="X1765" s="13" t="e">
        <f ca="1">AND(CalcTable[[#This Row],[IrrDay]],CalcTable[[#This Row],[IrrRain]],CalcTable[[#This Row],[IrrWarm]],CalcTable[[#This Row],[IrrWindy]])</f>
        <v>#NAME?</v>
      </c>
      <c r="Y1765" s="13" t="e">
        <f t="shared" ca="1" si="556"/>
        <v>#NAME?</v>
      </c>
      <c r="Z1765" s="13" t="e">
        <f ca="1">CalcTable[[#This Row],[IrrHours]]/5</f>
        <v>#NAME?</v>
      </c>
      <c r="AA1765" s="13" t="e">
        <f ca="1">IF(CalcTable[[#This Row],[IrrFlag]]=FALSE,0,MAX(0,CalcTable[[#This Row],[VolRednWind]]*(FCAP*IRR_TARGET-CalcTable[[#This Row],[IWC]])))</f>
        <v>#NAME?</v>
      </c>
      <c r="AB1765" s="13" t="e">
        <f ca="1">CalcTable[[#This Row],[IWC]]+CalcTable[[#This Row],[Eff Precip]]+CalcTable[[#This Row],[IrrAmt]]-CalcTable[[#This Row],[AET]]</f>
        <v>#NAME?</v>
      </c>
      <c r="AC1765" s="13" t="e">
        <f ca="1">IF(CalcTable[[#This Row],[PWC]]&gt;FCAP,MIN(24*PERC,MIN(SAT,CalcTable[[#This Row],[PWC]])-FCAP),0)</f>
        <v>#NAME?</v>
      </c>
      <c r="AD1765" s="13" t="e">
        <f ca="1">IF(CalcTable[[#This Row],[PWC]]&gt;SAT,CalcTable[[#This Row],[PWC]]-SAT,0)</f>
        <v>#NAME?</v>
      </c>
      <c r="AE1765" s="13" t="e">
        <f ca="1">CalcTable[[#This Row],[PWC]]-CalcTable[[#This Row],[PercAmt]]-CalcTable[[#This Row],[Runoff]]</f>
        <v>#NAME?</v>
      </c>
      <c r="AF1765" s="13" t="e">
        <f ca="1">CalcTable[[#This Row],[IrrAmt]]/1000*CUR_IRR_AREA*10000/IRR_EFF</f>
        <v>#NAME?</v>
      </c>
      <c r="AG1765" s="147"/>
      <c r="AH1765" s="13"/>
      <c r="AI1765" s="50">
        <v>0</v>
      </c>
      <c r="AJ1765" s="50">
        <v>0</v>
      </c>
      <c r="AK1765" s="50">
        <v>0</v>
      </c>
      <c r="AL1765" s="50">
        <v>5.8060077496016973</v>
      </c>
      <c r="AM1765" s="50"/>
      <c r="AN1765" s="50"/>
      <c r="AO1765" s="50"/>
      <c r="AP1765" s="50"/>
      <c r="AQ1765" s="50"/>
      <c r="AR1765" s="50"/>
      <c r="AS1765" s="50"/>
      <c r="AT1765" s="50"/>
      <c r="AU1765" s="50"/>
      <c r="AV1765" s="50"/>
      <c r="AW1765" s="50"/>
      <c r="AX1765" s="50">
        <f t="shared" si="567"/>
        <v>5.8060077496016973</v>
      </c>
      <c r="AY1765" s="50"/>
      <c r="AZ1765" s="50">
        <f t="shared" si="557"/>
        <v>170.30956065498313</v>
      </c>
      <c r="BA1765" s="50">
        <f t="shared" si="558"/>
        <v>262.22265688148195</v>
      </c>
      <c r="BB1765" s="50">
        <f t="shared" si="559"/>
        <v>270.3326359602907</v>
      </c>
      <c r="BC1765" s="17">
        <f t="shared" si="560"/>
        <v>19717</v>
      </c>
      <c r="BD1765" s="50">
        <f t="shared" si="561"/>
        <v>5.8060077496016973</v>
      </c>
      <c r="BE1765" s="50">
        <f t="shared" si="562"/>
        <v>170.30956065498313</v>
      </c>
      <c r="BF1765" s="50">
        <f t="shared" si="568"/>
        <v>278.57222441884102</v>
      </c>
      <c r="BG1765" s="50"/>
      <c r="BH1765" s="17">
        <f t="shared" si="563"/>
        <v>0</v>
      </c>
      <c r="BI1765" s="17">
        <f t="shared" si="571"/>
        <v>1765</v>
      </c>
      <c r="BJ1765" s="17">
        <f t="shared" si="569"/>
        <v>1765</v>
      </c>
      <c r="BK1765" s="150">
        <f t="shared" si="570"/>
        <v>26116</v>
      </c>
      <c r="BL1765" s="50" t="e">
        <f t="shared" ca="1" si="564"/>
        <v>#NAME?</v>
      </c>
      <c r="BM1765" s="50" t="e">
        <f t="shared" ca="1" si="565"/>
        <v>#NAME?</v>
      </c>
      <c r="BN1765" s="50" t="e">
        <f t="shared" ca="1" si="566"/>
        <v>#NAME?</v>
      </c>
    </row>
    <row r="1766" spans="1:66" x14ac:dyDescent="0.35">
      <c r="A1766" s="48">
        <v>26117</v>
      </c>
      <c r="B1766" s="17">
        <v>1971</v>
      </c>
      <c r="C1766" s="17">
        <v>7</v>
      </c>
      <c r="D1766" s="17">
        <v>184</v>
      </c>
      <c r="E1766" s="17">
        <v>3</v>
      </c>
      <c r="F1766" s="17">
        <v>7</v>
      </c>
      <c r="G1766" s="50">
        <v>5</v>
      </c>
      <c r="H1766" s="32">
        <v>4.4138573676820645</v>
      </c>
      <c r="I1766" s="50">
        <v>10.166666666666666</v>
      </c>
      <c r="J1766" s="13">
        <v>0.3</v>
      </c>
      <c r="K1766" s="13">
        <f t="shared" si="552"/>
        <v>0.3</v>
      </c>
      <c r="L1766" s="13">
        <f t="shared" si="553"/>
        <v>0</v>
      </c>
      <c r="M1766" s="13" t="e">
        <f ca="1">CalcTable[[#This Row],[IWC]]-AE1765</f>
        <v>#NAME?</v>
      </c>
      <c r="N1766" s="13" t="e">
        <f ca="1">IF(CalcTable[[#This Row],[Day of Year]]&lt;123,FCAP,AE1765)</f>
        <v>#NAME?</v>
      </c>
      <c r="O1766" s="17" t="e">
        <f ca="1">IF(IRR_DRIP,5,COUNTIF('IDET Wind Values'!C1750:G1750,"&lt;="&amp;IRR_MAXWIND))</f>
        <v>#NAME?</v>
      </c>
      <c r="P1766" s="13" t="e">
        <f ca="1">CalcTable[[#This Row],[ET_o]]*KL</f>
        <v>#NAME?</v>
      </c>
      <c r="Q1766" s="13" t="e">
        <f ca="1">IF(WILTPT&lt;=0,1,MAX(0,MIN(1,(CalcTable[[#This Row],[IWC]]-WILTPT)/(MAD-WILTPT))))</f>
        <v>#NAME?</v>
      </c>
      <c r="R1766" s="13" t="e">
        <f ca="1">CalcTable[[#This Row],[ETMult]]*CalcTable[[#This Row],[ETb]]</f>
        <v>#NAME?</v>
      </c>
      <c r="S1766" s="13" t="b">
        <f>INDEX(IRR_LIST,CalcTable[[#This Row],[Day of Week]]+1)</f>
        <v>0</v>
      </c>
      <c r="T1766" s="13">
        <f t="shared" ca="1" si="554"/>
        <v>0.3</v>
      </c>
      <c r="U1766" s="13" t="b">
        <f ca="1">IF(CalcTable[[#This Row],[IrrPrecip]]&gt;=IC_MM,FALSE,TRUE)</f>
        <v>1</v>
      </c>
      <c r="V1766" s="13" t="b">
        <f t="shared" si="555"/>
        <v>1</v>
      </c>
      <c r="W1766" s="13" t="e">
        <f ca="1">IF(AND(IRR_DRIP=FALSE,CalcTable[[#This Row],[IrrHours]]&lt;=0),FALSE,TRUE)</f>
        <v>#NAME?</v>
      </c>
      <c r="X1766" s="13" t="e">
        <f ca="1">AND(CalcTable[[#This Row],[IrrDay]],CalcTable[[#This Row],[IrrRain]],CalcTable[[#This Row],[IrrWarm]],CalcTable[[#This Row],[IrrWindy]])</f>
        <v>#NAME?</v>
      </c>
      <c r="Y1766" s="13" t="e">
        <f t="shared" ca="1" si="556"/>
        <v>#NAME?</v>
      </c>
      <c r="Z1766" s="13" t="e">
        <f ca="1">CalcTable[[#This Row],[IrrHours]]/5</f>
        <v>#NAME?</v>
      </c>
      <c r="AA1766" s="13" t="e">
        <f ca="1">IF(CalcTable[[#This Row],[IrrFlag]]=FALSE,0,MAX(0,CalcTable[[#This Row],[VolRednWind]]*(FCAP*IRR_TARGET-CalcTable[[#This Row],[IWC]])))</f>
        <v>#NAME?</v>
      </c>
      <c r="AB1766" s="13" t="e">
        <f ca="1">CalcTable[[#This Row],[IWC]]+CalcTable[[#This Row],[Eff Precip]]+CalcTable[[#This Row],[IrrAmt]]-CalcTable[[#This Row],[AET]]</f>
        <v>#NAME?</v>
      </c>
      <c r="AC1766" s="13" t="e">
        <f ca="1">IF(CalcTable[[#This Row],[PWC]]&gt;FCAP,MIN(24*PERC,MIN(SAT,CalcTable[[#This Row],[PWC]])-FCAP),0)</f>
        <v>#NAME?</v>
      </c>
      <c r="AD1766" s="13" t="e">
        <f ca="1">IF(CalcTable[[#This Row],[PWC]]&gt;SAT,CalcTable[[#This Row],[PWC]]-SAT,0)</f>
        <v>#NAME?</v>
      </c>
      <c r="AE1766" s="13" t="e">
        <f ca="1">CalcTable[[#This Row],[PWC]]-CalcTable[[#This Row],[PercAmt]]-CalcTable[[#This Row],[Runoff]]</f>
        <v>#NAME?</v>
      </c>
      <c r="AF1766" s="13" t="e">
        <f ca="1">CalcTable[[#This Row],[IrrAmt]]/1000*CUR_IRR_AREA*10000/IRR_EFF</f>
        <v>#NAME?</v>
      </c>
      <c r="AG1766" s="147"/>
      <c r="AH1766" s="13"/>
      <c r="AI1766" s="50">
        <v>0</v>
      </c>
      <c r="AJ1766" s="50">
        <v>0</v>
      </c>
      <c r="AK1766" s="50">
        <v>0</v>
      </c>
      <c r="AL1766" s="50">
        <v>0</v>
      </c>
      <c r="AM1766" s="50"/>
      <c r="AN1766" s="50"/>
      <c r="AO1766" s="50"/>
      <c r="AP1766" s="50"/>
      <c r="AQ1766" s="50"/>
      <c r="AR1766" s="50"/>
      <c r="AS1766" s="50"/>
      <c r="AT1766" s="50"/>
      <c r="AU1766" s="50"/>
      <c r="AV1766" s="50"/>
      <c r="AW1766" s="50"/>
      <c r="AX1766" s="50">
        <f t="shared" si="567"/>
        <v>0</v>
      </c>
      <c r="AY1766" s="50"/>
      <c r="AZ1766" s="50">
        <f t="shared" si="557"/>
        <v>0</v>
      </c>
      <c r="BA1766" s="50">
        <f t="shared" si="558"/>
        <v>0</v>
      </c>
      <c r="BB1766" s="50">
        <f t="shared" si="559"/>
        <v>0</v>
      </c>
      <c r="BC1766" s="17">
        <f t="shared" si="560"/>
        <v>19717</v>
      </c>
      <c r="BD1766" s="50">
        <f t="shared" si="561"/>
        <v>0</v>
      </c>
      <c r="BE1766" s="50">
        <f t="shared" si="562"/>
        <v>0</v>
      </c>
      <c r="BF1766" s="50">
        <f t="shared" si="568"/>
        <v>0</v>
      </c>
      <c r="BG1766" s="50"/>
      <c r="BH1766" s="17">
        <f t="shared" si="563"/>
        <v>0</v>
      </c>
      <c r="BI1766" s="17">
        <f t="shared" si="571"/>
        <v>1766</v>
      </c>
      <c r="BJ1766" s="17">
        <f t="shared" si="569"/>
        <v>1766</v>
      </c>
      <c r="BK1766" s="150">
        <f t="shared" si="570"/>
        <v>26117</v>
      </c>
      <c r="BL1766" s="50" t="e">
        <f t="shared" ca="1" si="564"/>
        <v>#NAME?</v>
      </c>
      <c r="BM1766" s="50" t="e">
        <f t="shared" ca="1" si="565"/>
        <v>#NAME?</v>
      </c>
      <c r="BN1766" s="50" t="e">
        <f t="shared" ca="1" si="566"/>
        <v>#NAME?</v>
      </c>
    </row>
    <row r="1767" spans="1:66" x14ac:dyDescent="0.35">
      <c r="A1767" s="48">
        <v>26118</v>
      </c>
      <c r="B1767" s="17">
        <v>1971</v>
      </c>
      <c r="C1767" s="17">
        <v>7</v>
      </c>
      <c r="D1767" s="17">
        <v>185</v>
      </c>
      <c r="E1767" s="17">
        <v>4</v>
      </c>
      <c r="F1767" s="17">
        <v>1</v>
      </c>
      <c r="G1767" s="50">
        <v>5</v>
      </c>
      <c r="H1767" s="32">
        <v>5.2340386962784224</v>
      </c>
      <c r="I1767" s="50">
        <v>15.666666666666666</v>
      </c>
      <c r="J1767" s="13">
        <v>0</v>
      </c>
      <c r="K1767" s="13">
        <f t="shared" si="552"/>
        <v>0</v>
      </c>
      <c r="L1767" s="13">
        <f t="shared" si="553"/>
        <v>0</v>
      </c>
      <c r="M1767" s="13" t="e">
        <f ca="1">CalcTable[[#This Row],[IWC]]-AE1766</f>
        <v>#NAME?</v>
      </c>
      <c r="N1767" s="13" t="e">
        <f ca="1">IF(CalcTable[[#This Row],[Day of Year]]&lt;123,FCAP,AE1766)</f>
        <v>#NAME?</v>
      </c>
      <c r="O1767" s="17" t="e">
        <f ca="1">IF(IRR_DRIP,5,COUNTIF('IDET Wind Values'!C1751:G1751,"&lt;="&amp;IRR_MAXWIND))</f>
        <v>#NAME?</v>
      </c>
      <c r="P1767" s="13" t="e">
        <f ca="1">CalcTable[[#This Row],[ET_o]]*KL</f>
        <v>#NAME?</v>
      </c>
      <c r="Q1767" s="13" t="e">
        <f ca="1">IF(WILTPT&lt;=0,1,MAX(0,MIN(1,(CalcTable[[#This Row],[IWC]]-WILTPT)/(MAD-WILTPT))))</f>
        <v>#NAME?</v>
      </c>
      <c r="R1767" s="13" t="e">
        <f ca="1">CalcTable[[#This Row],[ETMult]]*CalcTable[[#This Row],[ETb]]</f>
        <v>#NAME?</v>
      </c>
      <c r="S1767" s="13" t="b">
        <f>INDEX(IRR_LIST,CalcTable[[#This Row],[Day of Week]]+1)</f>
        <v>1</v>
      </c>
      <c r="T1767" s="13">
        <f t="shared" ca="1" si="554"/>
        <v>0.6</v>
      </c>
      <c r="U1767" s="13" t="b">
        <f ca="1">IF(CalcTable[[#This Row],[IrrPrecip]]&gt;=IC_MM,FALSE,TRUE)</f>
        <v>1</v>
      </c>
      <c r="V1767" s="13" t="b">
        <f t="shared" si="555"/>
        <v>1</v>
      </c>
      <c r="W1767" s="13" t="e">
        <f ca="1">IF(AND(IRR_DRIP=FALSE,CalcTable[[#This Row],[IrrHours]]&lt;=0),FALSE,TRUE)</f>
        <v>#NAME?</v>
      </c>
      <c r="X1767" s="13" t="e">
        <f ca="1">AND(CalcTable[[#This Row],[IrrDay]],CalcTable[[#This Row],[IrrRain]],CalcTable[[#This Row],[IrrWarm]],CalcTable[[#This Row],[IrrWindy]])</f>
        <v>#NAME?</v>
      </c>
      <c r="Y1767" s="13" t="e">
        <f t="shared" ca="1" si="556"/>
        <v>#NAME?</v>
      </c>
      <c r="Z1767" s="13" t="e">
        <f ca="1">CalcTable[[#This Row],[IrrHours]]/5</f>
        <v>#NAME?</v>
      </c>
      <c r="AA1767" s="13" t="e">
        <f ca="1">IF(CalcTable[[#This Row],[IrrFlag]]=FALSE,0,MAX(0,CalcTable[[#This Row],[VolRednWind]]*(FCAP*IRR_TARGET-CalcTable[[#This Row],[IWC]])))</f>
        <v>#NAME?</v>
      </c>
      <c r="AB1767" s="13" t="e">
        <f ca="1">CalcTable[[#This Row],[IWC]]+CalcTable[[#This Row],[Eff Precip]]+CalcTable[[#This Row],[IrrAmt]]-CalcTable[[#This Row],[AET]]</f>
        <v>#NAME?</v>
      </c>
      <c r="AC1767" s="13" t="e">
        <f ca="1">IF(CalcTable[[#This Row],[PWC]]&gt;FCAP,MIN(24*PERC,MIN(SAT,CalcTable[[#This Row],[PWC]])-FCAP),0)</f>
        <v>#NAME?</v>
      </c>
      <c r="AD1767" s="13" t="e">
        <f ca="1">IF(CalcTable[[#This Row],[PWC]]&gt;SAT,CalcTable[[#This Row],[PWC]]-SAT,0)</f>
        <v>#NAME?</v>
      </c>
      <c r="AE1767" s="13" t="e">
        <f ca="1">CalcTable[[#This Row],[PWC]]-CalcTable[[#This Row],[PercAmt]]-CalcTable[[#This Row],[Runoff]]</f>
        <v>#NAME?</v>
      </c>
      <c r="AF1767" s="13" t="e">
        <f ca="1">CalcTable[[#This Row],[IrrAmt]]/1000*CUR_IRR_AREA*10000/IRR_EFF</f>
        <v>#NAME?</v>
      </c>
      <c r="AG1767" s="147"/>
      <c r="AH1767" s="13"/>
      <c r="AI1767" s="50">
        <v>3.3610608177693857</v>
      </c>
      <c r="AJ1767" s="50">
        <v>5.4591200480423057</v>
      </c>
      <c r="AK1767" s="50">
        <v>0</v>
      </c>
      <c r="AL1767" s="50">
        <v>0</v>
      </c>
      <c r="AM1767" s="50"/>
      <c r="AN1767" s="50"/>
      <c r="AO1767" s="50"/>
      <c r="AP1767" s="50"/>
      <c r="AQ1767" s="50"/>
      <c r="AR1767" s="50"/>
      <c r="AS1767" s="50"/>
      <c r="AT1767" s="50"/>
      <c r="AU1767" s="50"/>
      <c r="AV1767" s="50"/>
      <c r="AW1767" s="50"/>
      <c r="AX1767" s="50">
        <f t="shared" si="567"/>
        <v>8.8201808658116914</v>
      </c>
      <c r="AY1767" s="50"/>
      <c r="AZ1767" s="50">
        <f t="shared" si="557"/>
        <v>209.42974673652532</v>
      </c>
      <c r="BA1767" s="50">
        <f t="shared" si="558"/>
        <v>340.05248786518939</v>
      </c>
      <c r="BB1767" s="50">
        <f t="shared" si="559"/>
        <v>351.98057333952823</v>
      </c>
      <c r="BC1767" s="17">
        <f t="shared" si="560"/>
        <v>19717</v>
      </c>
      <c r="BD1767" s="50">
        <f t="shared" si="561"/>
        <v>8.8201808658116914</v>
      </c>
      <c r="BE1767" s="50">
        <f t="shared" si="562"/>
        <v>209.42974673652532</v>
      </c>
      <c r="BF1767" s="50">
        <f t="shared" si="568"/>
        <v>342.56039522089714</v>
      </c>
      <c r="BG1767" s="50"/>
      <c r="BH1767" s="17">
        <f t="shared" si="563"/>
        <v>0</v>
      </c>
      <c r="BI1767" s="17">
        <f t="shared" si="571"/>
        <v>1767</v>
      </c>
      <c r="BJ1767" s="17">
        <f t="shared" si="569"/>
        <v>1767</v>
      </c>
      <c r="BK1767" s="150">
        <f t="shared" si="570"/>
        <v>26118</v>
      </c>
      <c r="BL1767" s="50" t="e">
        <f t="shared" ca="1" si="564"/>
        <v>#NAME?</v>
      </c>
      <c r="BM1767" s="50" t="e">
        <f t="shared" ca="1" si="565"/>
        <v>#NAME?</v>
      </c>
      <c r="BN1767" s="50" t="e">
        <f t="shared" ca="1" si="566"/>
        <v>#NAME?</v>
      </c>
    </row>
    <row r="1768" spans="1:66" x14ac:dyDescent="0.35">
      <c r="A1768" s="48">
        <v>26119</v>
      </c>
      <c r="B1768" s="17">
        <v>1971</v>
      </c>
      <c r="C1768" s="17">
        <v>7</v>
      </c>
      <c r="D1768" s="17">
        <v>186</v>
      </c>
      <c r="E1768" s="17">
        <v>5</v>
      </c>
      <c r="F1768" s="17">
        <v>2</v>
      </c>
      <c r="G1768" s="50">
        <v>7.8</v>
      </c>
      <c r="H1768" s="32">
        <v>4.7621446473153597</v>
      </c>
      <c r="I1768" s="50">
        <v>15</v>
      </c>
      <c r="J1768" s="13">
        <v>1</v>
      </c>
      <c r="K1768" s="13">
        <f t="shared" si="552"/>
        <v>1</v>
      </c>
      <c r="L1768" s="13">
        <f t="shared" si="553"/>
        <v>0</v>
      </c>
      <c r="M1768" s="13" t="e">
        <f ca="1">CalcTable[[#This Row],[IWC]]-AE1767</f>
        <v>#NAME?</v>
      </c>
      <c r="N1768" s="13" t="e">
        <f ca="1">IF(CalcTable[[#This Row],[Day of Year]]&lt;123,FCAP,AE1767)</f>
        <v>#NAME?</v>
      </c>
      <c r="O1768" s="17" t="e">
        <f ca="1">IF(IRR_DRIP,5,COUNTIF('IDET Wind Values'!C1752:G1752,"&lt;="&amp;IRR_MAXWIND))</f>
        <v>#NAME?</v>
      </c>
      <c r="P1768" s="13" t="e">
        <f ca="1">CalcTable[[#This Row],[ET_o]]*KL</f>
        <v>#NAME?</v>
      </c>
      <c r="Q1768" s="13" t="e">
        <f ca="1">IF(WILTPT&lt;=0,1,MAX(0,MIN(1,(CalcTable[[#This Row],[IWC]]-WILTPT)/(MAD-WILTPT))))</f>
        <v>#NAME?</v>
      </c>
      <c r="R1768" s="13" t="e">
        <f ca="1">CalcTable[[#This Row],[ETMult]]*CalcTable[[#This Row],[ETb]]</f>
        <v>#NAME?</v>
      </c>
      <c r="S1768" s="13" t="b">
        <f>INDEX(IRR_LIST,CalcTable[[#This Row],[Day of Week]]+1)</f>
        <v>0</v>
      </c>
      <c r="T1768" s="13">
        <f t="shared" ca="1" si="554"/>
        <v>0.3</v>
      </c>
      <c r="U1768" s="13" t="b">
        <f ca="1">IF(CalcTable[[#This Row],[IrrPrecip]]&gt;=IC_MM,FALSE,TRUE)</f>
        <v>1</v>
      </c>
      <c r="V1768" s="13" t="b">
        <f t="shared" si="555"/>
        <v>0</v>
      </c>
      <c r="W1768" s="13" t="e">
        <f ca="1">IF(AND(IRR_DRIP=FALSE,CalcTable[[#This Row],[IrrHours]]&lt;=0),FALSE,TRUE)</f>
        <v>#NAME?</v>
      </c>
      <c r="X1768" s="13" t="e">
        <f ca="1">AND(CalcTable[[#This Row],[IrrDay]],CalcTable[[#This Row],[IrrRain]],CalcTable[[#This Row],[IrrWarm]],CalcTable[[#This Row],[IrrWindy]])</f>
        <v>#NAME?</v>
      </c>
      <c r="Y1768" s="13" t="e">
        <f t="shared" ca="1" si="556"/>
        <v>#NAME?</v>
      </c>
      <c r="Z1768" s="13" t="e">
        <f ca="1">CalcTable[[#This Row],[IrrHours]]/5</f>
        <v>#NAME?</v>
      </c>
      <c r="AA1768" s="13" t="e">
        <f ca="1">IF(CalcTable[[#This Row],[IrrFlag]]=FALSE,0,MAX(0,CalcTable[[#This Row],[VolRednWind]]*(FCAP*IRR_TARGET-CalcTable[[#This Row],[IWC]])))</f>
        <v>#NAME?</v>
      </c>
      <c r="AB1768" s="13" t="e">
        <f ca="1">CalcTable[[#This Row],[IWC]]+CalcTable[[#This Row],[Eff Precip]]+CalcTable[[#This Row],[IrrAmt]]-CalcTable[[#This Row],[AET]]</f>
        <v>#NAME?</v>
      </c>
      <c r="AC1768" s="13" t="e">
        <f ca="1">IF(CalcTable[[#This Row],[PWC]]&gt;FCAP,MIN(24*PERC,MIN(SAT,CalcTable[[#This Row],[PWC]])-FCAP),0)</f>
        <v>#NAME?</v>
      </c>
      <c r="AD1768" s="13" t="e">
        <f ca="1">IF(CalcTable[[#This Row],[PWC]]&gt;SAT,CalcTable[[#This Row],[PWC]]-SAT,0)</f>
        <v>#NAME?</v>
      </c>
      <c r="AE1768" s="13" t="e">
        <f ca="1">CalcTable[[#This Row],[PWC]]-CalcTable[[#This Row],[PercAmt]]-CalcTable[[#This Row],[Runoff]]</f>
        <v>#NAME?</v>
      </c>
      <c r="AF1768" s="13" t="e">
        <f ca="1">CalcTable[[#This Row],[IrrAmt]]/1000*CUR_IRR_AREA*10000/IRR_EFF</f>
        <v>#NAME?</v>
      </c>
      <c r="AG1768" s="147"/>
      <c r="AH1768" s="13"/>
      <c r="AI1768" s="50">
        <v>0</v>
      </c>
      <c r="AJ1768" s="50">
        <v>0</v>
      </c>
      <c r="AK1768" s="50">
        <v>0</v>
      </c>
      <c r="AL1768" s="50">
        <v>0</v>
      </c>
      <c r="AM1768" s="50"/>
      <c r="AN1768" s="50"/>
      <c r="AO1768" s="50"/>
      <c r="AP1768" s="50"/>
      <c r="AQ1768" s="50"/>
      <c r="AR1768" s="50"/>
      <c r="AS1768" s="50"/>
      <c r="AT1768" s="50"/>
      <c r="AU1768" s="50"/>
      <c r="AV1768" s="50"/>
      <c r="AW1768" s="50"/>
      <c r="AX1768" s="50">
        <f t="shared" si="567"/>
        <v>0</v>
      </c>
      <c r="AY1768" s="50"/>
      <c r="AZ1768" s="50">
        <f t="shared" si="557"/>
        <v>0</v>
      </c>
      <c r="BA1768" s="50">
        <f t="shared" si="558"/>
        <v>0</v>
      </c>
      <c r="BB1768" s="50">
        <f t="shared" si="559"/>
        <v>0</v>
      </c>
      <c r="BC1768" s="17">
        <f t="shared" si="560"/>
        <v>19717</v>
      </c>
      <c r="BD1768" s="50">
        <f t="shared" si="561"/>
        <v>0</v>
      </c>
      <c r="BE1768" s="50">
        <f t="shared" si="562"/>
        <v>0</v>
      </c>
      <c r="BF1768" s="50">
        <f t="shared" si="568"/>
        <v>0</v>
      </c>
      <c r="BG1768" s="50"/>
      <c r="BH1768" s="17">
        <f t="shared" si="563"/>
        <v>0</v>
      </c>
      <c r="BI1768" s="17">
        <f t="shared" si="571"/>
        <v>1768</v>
      </c>
      <c r="BJ1768" s="17">
        <f t="shared" si="569"/>
        <v>1768</v>
      </c>
      <c r="BK1768" s="150">
        <f t="shared" si="570"/>
        <v>26119</v>
      </c>
      <c r="BL1768" s="50" t="e">
        <f t="shared" ca="1" si="564"/>
        <v>#NAME?</v>
      </c>
      <c r="BM1768" s="50" t="e">
        <f t="shared" ca="1" si="565"/>
        <v>#NAME?</v>
      </c>
      <c r="BN1768" s="50" t="e">
        <f t="shared" ca="1" si="566"/>
        <v>#NAME?</v>
      </c>
    </row>
    <row r="1769" spans="1:66" x14ac:dyDescent="0.35">
      <c r="A1769" s="48">
        <v>26120</v>
      </c>
      <c r="B1769" s="17">
        <v>1971</v>
      </c>
      <c r="C1769" s="17">
        <v>7</v>
      </c>
      <c r="D1769" s="17">
        <v>187</v>
      </c>
      <c r="E1769" s="17">
        <v>6</v>
      </c>
      <c r="F1769" s="17">
        <v>3</v>
      </c>
      <c r="G1769" s="50">
        <v>1.7</v>
      </c>
      <c r="H1769" s="32">
        <v>3.9473920743397457</v>
      </c>
      <c r="I1769" s="50">
        <v>2.6666666666666665</v>
      </c>
      <c r="J1769" s="13">
        <v>14.1</v>
      </c>
      <c r="K1769" s="13">
        <f t="shared" si="552"/>
        <v>14.1</v>
      </c>
      <c r="L1769" s="13">
        <f t="shared" si="553"/>
        <v>6.8249999999999993</v>
      </c>
      <c r="M1769" s="13" t="e">
        <f ca="1">CalcTable[[#This Row],[IWC]]-AE1768</f>
        <v>#NAME?</v>
      </c>
      <c r="N1769" s="13" t="e">
        <f ca="1">IF(CalcTable[[#This Row],[Day of Year]]&lt;123,FCAP,AE1768)</f>
        <v>#NAME?</v>
      </c>
      <c r="O1769" s="17" t="e">
        <f ca="1">IF(IRR_DRIP,5,COUNTIF('IDET Wind Values'!C1753:G1753,"&lt;="&amp;IRR_MAXWIND))</f>
        <v>#NAME?</v>
      </c>
      <c r="P1769" s="13" t="e">
        <f ca="1">CalcTable[[#This Row],[ET_o]]*KL</f>
        <v>#NAME?</v>
      </c>
      <c r="Q1769" s="13" t="e">
        <f ca="1">IF(WILTPT&lt;=0,1,MAX(0,MIN(1,(CalcTable[[#This Row],[IWC]]-WILTPT)/(MAD-WILTPT))))</f>
        <v>#NAME?</v>
      </c>
      <c r="R1769" s="13" t="e">
        <f ca="1">CalcTable[[#This Row],[ETMult]]*CalcTable[[#This Row],[ETb]]</f>
        <v>#NAME?</v>
      </c>
      <c r="S1769" s="13" t="b">
        <f>INDEX(IRR_LIST,CalcTable[[#This Row],[Day of Week]]+1)</f>
        <v>1</v>
      </c>
      <c r="T1769" s="13">
        <f t="shared" ca="1" si="554"/>
        <v>1</v>
      </c>
      <c r="U1769" s="13" t="b">
        <f ca="1">IF(CalcTable[[#This Row],[IrrPrecip]]&gt;=IC_MM,FALSE,TRUE)</f>
        <v>1</v>
      </c>
      <c r="V1769" s="13" t="b">
        <f t="shared" si="555"/>
        <v>1</v>
      </c>
      <c r="W1769" s="13" t="e">
        <f ca="1">IF(AND(IRR_DRIP=FALSE,CalcTable[[#This Row],[IrrHours]]&lt;=0),FALSE,TRUE)</f>
        <v>#NAME?</v>
      </c>
      <c r="X1769" s="13" t="e">
        <f ca="1">AND(CalcTable[[#This Row],[IrrDay]],CalcTable[[#This Row],[IrrRain]],CalcTable[[#This Row],[IrrWarm]],CalcTable[[#This Row],[IrrWindy]])</f>
        <v>#NAME?</v>
      </c>
      <c r="Y1769" s="13" t="e">
        <f t="shared" ca="1" si="556"/>
        <v>#NAME?</v>
      </c>
      <c r="Z1769" s="13" t="e">
        <f ca="1">CalcTable[[#This Row],[IrrHours]]/5</f>
        <v>#NAME?</v>
      </c>
      <c r="AA1769" s="13" t="e">
        <f ca="1">IF(CalcTable[[#This Row],[IrrFlag]]=FALSE,0,MAX(0,CalcTable[[#This Row],[VolRednWind]]*(FCAP*IRR_TARGET-CalcTable[[#This Row],[IWC]])))</f>
        <v>#NAME?</v>
      </c>
      <c r="AB1769" s="13" t="e">
        <f ca="1">CalcTable[[#This Row],[IWC]]+CalcTable[[#This Row],[Eff Precip]]+CalcTable[[#This Row],[IrrAmt]]-CalcTable[[#This Row],[AET]]</f>
        <v>#NAME?</v>
      </c>
      <c r="AC1769" s="13" t="e">
        <f ca="1">IF(CalcTable[[#This Row],[PWC]]&gt;FCAP,MIN(24*PERC,MIN(SAT,CalcTable[[#This Row],[PWC]])-FCAP),0)</f>
        <v>#NAME?</v>
      </c>
      <c r="AD1769" s="13" t="e">
        <f ca="1">IF(CalcTable[[#This Row],[PWC]]&gt;SAT,CalcTable[[#This Row],[PWC]]-SAT,0)</f>
        <v>#NAME?</v>
      </c>
      <c r="AE1769" s="13" t="e">
        <f ca="1">CalcTable[[#This Row],[PWC]]-CalcTable[[#This Row],[PercAmt]]-CalcTable[[#This Row],[Runoff]]</f>
        <v>#NAME?</v>
      </c>
      <c r="AF1769" s="13" t="e">
        <f ca="1">CalcTable[[#This Row],[IrrAmt]]/1000*CUR_IRR_AREA*10000/IRR_EFF</f>
        <v>#NAME?</v>
      </c>
      <c r="AG1769" s="147"/>
      <c r="AH1769" s="13"/>
      <c r="AI1769" s="50">
        <v>0</v>
      </c>
      <c r="AJ1769" s="50">
        <v>0</v>
      </c>
      <c r="AK1769" s="50">
        <v>0</v>
      </c>
      <c r="AL1769" s="50">
        <v>0</v>
      </c>
      <c r="AM1769" s="50"/>
      <c r="AN1769" s="50"/>
      <c r="AO1769" s="50"/>
      <c r="AP1769" s="50"/>
      <c r="AQ1769" s="50"/>
      <c r="AR1769" s="50"/>
      <c r="AS1769" s="50"/>
      <c r="AT1769" s="50"/>
      <c r="AU1769" s="50"/>
      <c r="AV1769" s="50"/>
      <c r="AW1769" s="50"/>
      <c r="AX1769" s="50">
        <f t="shared" si="567"/>
        <v>0</v>
      </c>
      <c r="AY1769" s="50"/>
      <c r="AZ1769" s="50">
        <f t="shared" si="557"/>
        <v>0</v>
      </c>
      <c r="BA1769" s="50">
        <f t="shared" si="558"/>
        <v>0</v>
      </c>
      <c r="BB1769" s="50">
        <f t="shared" si="559"/>
        <v>0</v>
      </c>
      <c r="BC1769" s="17">
        <f t="shared" si="560"/>
        <v>19717</v>
      </c>
      <c r="BD1769" s="50">
        <f t="shared" si="561"/>
        <v>0</v>
      </c>
      <c r="BE1769" s="50">
        <f t="shared" si="562"/>
        <v>0</v>
      </c>
      <c r="BF1769" s="50">
        <f t="shared" si="568"/>
        <v>0</v>
      </c>
      <c r="BG1769" s="50"/>
      <c r="BH1769" s="17">
        <f t="shared" si="563"/>
        <v>0</v>
      </c>
      <c r="BI1769" s="17">
        <f t="shared" si="571"/>
        <v>1769</v>
      </c>
      <c r="BJ1769" s="17">
        <f t="shared" si="569"/>
        <v>1769</v>
      </c>
      <c r="BK1769" s="150">
        <f t="shared" si="570"/>
        <v>26120</v>
      </c>
      <c r="BL1769" s="50" t="e">
        <f t="shared" ca="1" si="564"/>
        <v>#NAME?</v>
      </c>
      <c r="BM1769" s="50" t="e">
        <f t="shared" ca="1" si="565"/>
        <v>#NAME?</v>
      </c>
      <c r="BN1769" s="50" t="e">
        <f t="shared" ca="1" si="566"/>
        <v>#NAME?</v>
      </c>
    </row>
    <row r="1770" spans="1:66" x14ac:dyDescent="0.35">
      <c r="A1770" s="48">
        <v>26121</v>
      </c>
      <c r="B1770" s="17">
        <v>1971</v>
      </c>
      <c r="C1770" s="17">
        <v>7</v>
      </c>
      <c r="D1770" s="17">
        <v>188</v>
      </c>
      <c r="E1770" s="17">
        <v>7</v>
      </c>
      <c r="F1770" s="17">
        <v>4</v>
      </c>
      <c r="G1770" s="50">
        <v>6.7</v>
      </c>
      <c r="H1770" s="32">
        <v>4.6730069072551741</v>
      </c>
      <c r="I1770" s="50">
        <v>37.166666666666664</v>
      </c>
      <c r="J1770" s="13">
        <v>6.9</v>
      </c>
      <c r="K1770" s="13">
        <f t="shared" si="552"/>
        <v>6.9</v>
      </c>
      <c r="L1770" s="13">
        <f t="shared" si="553"/>
        <v>1.4250000000000003</v>
      </c>
      <c r="M1770" s="13" t="e">
        <f ca="1">CalcTable[[#This Row],[IWC]]-AE1769</f>
        <v>#NAME?</v>
      </c>
      <c r="N1770" s="13" t="e">
        <f ca="1">IF(CalcTable[[#This Row],[Day of Year]]&lt;123,FCAP,AE1769)</f>
        <v>#NAME?</v>
      </c>
      <c r="O1770" s="17" t="e">
        <f ca="1">IF(IRR_DRIP,5,COUNTIF('IDET Wind Values'!C1754:G1754,"&lt;="&amp;IRR_MAXWIND))</f>
        <v>#NAME?</v>
      </c>
      <c r="P1770" s="13" t="e">
        <f ca="1">CalcTable[[#This Row],[ET_o]]*KL</f>
        <v>#NAME?</v>
      </c>
      <c r="Q1770" s="13" t="e">
        <f ca="1">IF(WILTPT&lt;=0,1,MAX(0,MIN(1,(CalcTable[[#This Row],[IWC]]-WILTPT)/(MAD-WILTPT))))</f>
        <v>#NAME?</v>
      </c>
      <c r="R1770" s="13" t="e">
        <f ca="1">CalcTable[[#This Row],[ETMult]]*CalcTable[[#This Row],[ETb]]</f>
        <v>#NAME?</v>
      </c>
      <c r="S1770" s="13" t="b">
        <f>INDEX(IRR_LIST,CalcTable[[#This Row],[Day of Week]]+1)</f>
        <v>0</v>
      </c>
      <c r="T1770" s="13">
        <f t="shared" ca="1" si="554"/>
        <v>15.1</v>
      </c>
      <c r="U1770" s="13" t="b">
        <f ca="1">IF(CalcTable[[#This Row],[IrrPrecip]]&gt;=IC_MM,FALSE,TRUE)</f>
        <v>0</v>
      </c>
      <c r="V1770" s="13" t="b">
        <f t="shared" si="555"/>
        <v>1</v>
      </c>
      <c r="W1770" s="13" t="e">
        <f ca="1">IF(AND(IRR_DRIP=FALSE,CalcTable[[#This Row],[IrrHours]]&lt;=0),FALSE,TRUE)</f>
        <v>#NAME?</v>
      </c>
      <c r="X1770" s="13" t="e">
        <f ca="1">AND(CalcTable[[#This Row],[IrrDay]],CalcTable[[#This Row],[IrrRain]],CalcTable[[#This Row],[IrrWarm]],CalcTable[[#This Row],[IrrWindy]])</f>
        <v>#NAME?</v>
      </c>
      <c r="Y1770" s="13" t="e">
        <f t="shared" ca="1" si="556"/>
        <v>#NAME?</v>
      </c>
      <c r="Z1770" s="13" t="e">
        <f ca="1">CalcTable[[#This Row],[IrrHours]]/5</f>
        <v>#NAME?</v>
      </c>
      <c r="AA1770" s="13" t="e">
        <f ca="1">IF(CalcTable[[#This Row],[IrrFlag]]=FALSE,0,MAX(0,CalcTable[[#This Row],[VolRednWind]]*(FCAP*IRR_TARGET-CalcTable[[#This Row],[IWC]])))</f>
        <v>#NAME?</v>
      </c>
      <c r="AB1770" s="13" t="e">
        <f ca="1">CalcTable[[#This Row],[IWC]]+CalcTable[[#This Row],[Eff Precip]]+CalcTable[[#This Row],[IrrAmt]]-CalcTable[[#This Row],[AET]]</f>
        <v>#NAME?</v>
      </c>
      <c r="AC1770" s="13" t="e">
        <f ca="1">IF(CalcTable[[#This Row],[PWC]]&gt;FCAP,MIN(24*PERC,MIN(SAT,CalcTable[[#This Row],[PWC]])-FCAP),0)</f>
        <v>#NAME?</v>
      </c>
      <c r="AD1770" s="13" t="e">
        <f ca="1">IF(CalcTable[[#This Row],[PWC]]&gt;SAT,CalcTable[[#This Row],[PWC]]-SAT,0)</f>
        <v>#NAME?</v>
      </c>
      <c r="AE1770" s="13" t="e">
        <f ca="1">CalcTable[[#This Row],[PWC]]-CalcTable[[#This Row],[PercAmt]]-CalcTable[[#This Row],[Runoff]]</f>
        <v>#NAME?</v>
      </c>
      <c r="AF1770" s="13" t="e">
        <f ca="1">CalcTable[[#This Row],[IrrAmt]]/1000*CUR_IRR_AREA*10000/IRR_EFF</f>
        <v>#NAME?</v>
      </c>
      <c r="AG1770" s="147"/>
      <c r="AH1770" s="13"/>
      <c r="AI1770" s="50">
        <v>0</v>
      </c>
      <c r="AJ1770" s="50">
        <v>0</v>
      </c>
      <c r="AK1770" s="50">
        <v>0</v>
      </c>
      <c r="AL1770" s="50">
        <v>0</v>
      </c>
      <c r="AM1770" s="50"/>
      <c r="AN1770" s="50"/>
      <c r="AO1770" s="50"/>
      <c r="AP1770" s="50"/>
      <c r="AQ1770" s="50"/>
      <c r="AR1770" s="50"/>
      <c r="AS1770" s="50"/>
      <c r="AT1770" s="50"/>
      <c r="AU1770" s="50"/>
      <c r="AV1770" s="50"/>
      <c r="AW1770" s="50"/>
      <c r="AX1770" s="50">
        <f t="shared" si="567"/>
        <v>0</v>
      </c>
      <c r="AY1770" s="50"/>
      <c r="AZ1770" s="50">
        <f t="shared" si="557"/>
        <v>0</v>
      </c>
      <c r="BA1770" s="50">
        <f t="shared" si="558"/>
        <v>0</v>
      </c>
      <c r="BB1770" s="50">
        <f t="shared" si="559"/>
        <v>0</v>
      </c>
      <c r="BC1770" s="17">
        <f t="shared" si="560"/>
        <v>19717</v>
      </c>
      <c r="BD1770" s="50">
        <f t="shared" si="561"/>
        <v>0</v>
      </c>
      <c r="BE1770" s="50">
        <f t="shared" si="562"/>
        <v>0</v>
      </c>
      <c r="BF1770" s="50">
        <f t="shared" si="568"/>
        <v>0</v>
      </c>
      <c r="BG1770" s="50"/>
      <c r="BH1770" s="17">
        <f t="shared" si="563"/>
        <v>0</v>
      </c>
      <c r="BI1770" s="17">
        <f t="shared" si="571"/>
        <v>1770</v>
      </c>
      <c r="BJ1770" s="17">
        <f t="shared" si="569"/>
        <v>1770</v>
      </c>
      <c r="BK1770" s="150">
        <f t="shared" si="570"/>
        <v>26121</v>
      </c>
      <c r="BL1770" s="50" t="e">
        <f t="shared" ca="1" si="564"/>
        <v>#NAME?</v>
      </c>
      <c r="BM1770" s="50" t="e">
        <f t="shared" ca="1" si="565"/>
        <v>#NAME?</v>
      </c>
      <c r="BN1770" s="50" t="e">
        <f t="shared" ca="1" si="566"/>
        <v>#NAME?</v>
      </c>
    </row>
    <row r="1771" spans="1:66" x14ac:dyDescent="0.35">
      <c r="A1771" s="48">
        <v>26122</v>
      </c>
      <c r="B1771" s="17">
        <v>1971</v>
      </c>
      <c r="C1771" s="17">
        <v>7</v>
      </c>
      <c r="D1771" s="17">
        <v>189</v>
      </c>
      <c r="E1771" s="17">
        <v>8</v>
      </c>
      <c r="F1771" s="17">
        <v>5</v>
      </c>
      <c r="G1771" s="50">
        <v>6.1</v>
      </c>
      <c r="H1771" s="32">
        <v>4.1595565286884044</v>
      </c>
      <c r="I1771" s="50">
        <v>5.666666666666667</v>
      </c>
      <c r="J1771" s="13">
        <v>0</v>
      </c>
      <c r="K1771" s="13">
        <f t="shared" si="552"/>
        <v>0</v>
      </c>
      <c r="L1771" s="13">
        <f t="shared" si="553"/>
        <v>0</v>
      </c>
      <c r="M1771" s="13" t="e">
        <f ca="1">CalcTable[[#This Row],[IWC]]-AE1770</f>
        <v>#NAME?</v>
      </c>
      <c r="N1771" s="13" t="e">
        <f ca="1">IF(CalcTable[[#This Row],[Day of Year]]&lt;123,FCAP,AE1770)</f>
        <v>#NAME?</v>
      </c>
      <c r="O1771" s="17" t="e">
        <f ca="1">IF(IRR_DRIP,5,COUNTIF('IDET Wind Values'!C1755:G1755,"&lt;="&amp;IRR_MAXWIND))</f>
        <v>#NAME?</v>
      </c>
      <c r="P1771" s="13" t="e">
        <f ca="1">CalcTable[[#This Row],[ET_o]]*KL</f>
        <v>#NAME?</v>
      </c>
      <c r="Q1771" s="13" t="e">
        <f ca="1">IF(WILTPT&lt;=0,1,MAX(0,MIN(1,(CalcTable[[#This Row],[IWC]]-WILTPT)/(MAD-WILTPT))))</f>
        <v>#NAME?</v>
      </c>
      <c r="R1771" s="13" t="e">
        <f ca="1">CalcTable[[#This Row],[ETMult]]*CalcTable[[#This Row],[ETb]]</f>
        <v>#NAME?</v>
      </c>
      <c r="S1771" s="13" t="b">
        <f>INDEX(IRR_LIST,CalcTable[[#This Row],[Day of Week]]+1)</f>
        <v>1</v>
      </c>
      <c r="T1771" s="13">
        <f t="shared" ca="1" si="554"/>
        <v>21</v>
      </c>
      <c r="U1771" s="13" t="b">
        <f ca="1">IF(CalcTable[[#This Row],[IrrPrecip]]&gt;=IC_MM,FALSE,TRUE)</f>
        <v>0</v>
      </c>
      <c r="V1771" s="13" t="b">
        <f t="shared" si="555"/>
        <v>1</v>
      </c>
      <c r="W1771" s="13" t="e">
        <f ca="1">IF(AND(IRR_DRIP=FALSE,CalcTable[[#This Row],[IrrHours]]&lt;=0),FALSE,TRUE)</f>
        <v>#NAME?</v>
      </c>
      <c r="X1771" s="13" t="e">
        <f ca="1">AND(CalcTable[[#This Row],[IrrDay]],CalcTable[[#This Row],[IrrRain]],CalcTable[[#This Row],[IrrWarm]],CalcTable[[#This Row],[IrrWindy]])</f>
        <v>#NAME?</v>
      </c>
      <c r="Y1771" s="13" t="e">
        <f t="shared" ca="1" si="556"/>
        <v>#NAME?</v>
      </c>
      <c r="Z1771" s="13" t="e">
        <f ca="1">CalcTable[[#This Row],[IrrHours]]/5</f>
        <v>#NAME?</v>
      </c>
      <c r="AA1771" s="13" t="e">
        <f ca="1">IF(CalcTable[[#This Row],[IrrFlag]]=FALSE,0,MAX(0,CalcTable[[#This Row],[VolRednWind]]*(FCAP*IRR_TARGET-CalcTable[[#This Row],[IWC]])))</f>
        <v>#NAME?</v>
      </c>
      <c r="AB1771" s="13" t="e">
        <f ca="1">CalcTable[[#This Row],[IWC]]+CalcTable[[#This Row],[Eff Precip]]+CalcTable[[#This Row],[IrrAmt]]-CalcTable[[#This Row],[AET]]</f>
        <v>#NAME?</v>
      </c>
      <c r="AC1771" s="13" t="e">
        <f ca="1">IF(CalcTable[[#This Row],[PWC]]&gt;FCAP,MIN(24*PERC,MIN(SAT,CalcTable[[#This Row],[PWC]])-FCAP),0)</f>
        <v>#NAME?</v>
      </c>
      <c r="AD1771" s="13" t="e">
        <f ca="1">IF(CalcTable[[#This Row],[PWC]]&gt;SAT,CalcTable[[#This Row],[PWC]]-SAT,0)</f>
        <v>#NAME?</v>
      </c>
      <c r="AE1771" s="13" t="e">
        <f ca="1">CalcTable[[#This Row],[PWC]]-CalcTable[[#This Row],[PercAmt]]-CalcTable[[#This Row],[Runoff]]</f>
        <v>#NAME?</v>
      </c>
      <c r="AF1771" s="13" t="e">
        <f ca="1">CalcTable[[#This Row],[IrrAmt]]/1000*CUR_IRR_AREA*10000/IRR_EFF</f>
        <v>#NAME?</v>
      </c>
      <c r="AG1771" s="147"/>
      <c r="AH1771" s="13"/>
      <c r="AI1771" s="50">
        <v>0</v>
      </c>
      <c r="AJ1771" s="50">
        <v>0</v>
      </c>
      <c r="AK1771" s="50">
        <v>0</v>
      </c>
      <c r="AL1771" s="50">
        <v>0</v>
      </c>
      <c r="AM1771" s="50"/>
      <c r="AN1771" s="50"/>
      <c r="AO1771" s="50"/>
      <c r="AP1771" s="50"/>
      <c r="AQ1771" s="50"/>
      <c r="AR1771" s="50"/>
      <c r="AS1771" s="50"/>
      <c r="AT1771" s="50"/>
      <c r="AU1771" s="50"/>
      <c r="AV1771" s="50"/>
      <c r="AW1771" s="50"/>
      <c r="AX1771" s="50">
        <f t="shared" si="567"/>
        <v>0</v>
      </c>
      <c r="AY1771" s="50"/>
      <c r="AZ1771" s="50">
        <f t="shared" si="557"/>
        <v>0</v>
      </c>
      <c r="BA1771" s="50">
        <f t="shared" si="558"/>
        <v>0</v>
      </c>
      <c r="BB1771" s="50">
        <f t="shared" si="559"/>
        <v>0</v>
      </c>
      <c r="BC1771" s="17">
        <f t="shared" si="560"/>
        <v>19717</v>
      </c>
      <c r="BD1771" s="50">
        <f t="shared" si="561"/>
        <v>0</v>
      </c>
      <c r="BE1771" s="50">
        <f t="shared" si="562"/>
        <v>0</v>
      </c>
      <c r="BF1771" s="50">
        <f t="shared" si="568"/>
        <v>0</v>
      </c>
      <c r="BG1771" s="50"/>
      <c r="BH1771" s="17">
        <f t="shared" si="563"/>
        <v>0</v>
      </c>
      <c r="BI1771" s="17">
        <f t="shared" si="571"/>
        <v>1771</v>
      </c>
      <c r="BJ1771" s="17">
        <f t="shared" si="569"/>
        <v>1771</v>
      </c>
      <c r="BK1771" s="150">
        <f t="shared" si="570"/>
        <v>26122</v>
      </c>
      <c r="BL1771" s="50" t="e">
        <f t="shared" ca="1" si="564"/>
        <v>#NAME?</v>
      </c>
      <c r="BM1771" s="50" t="e">
        <f t="shared" ca="1" si="565"/>
        <v>#NAME?</v>
      </c>
      <c r="BN1771" s="50" t="e">
        <f t="shared" ca="1" si="566"/>
        <v>#NAME?</v>
      </c>
    </row>
    <row r="1772" spans="1:66" x14ac:dyDescent="0.35">
      <c r="A1772" s="48">
        <v>26123</v>
      </c>
      <c r="B1772" s="17">
        <v>1971</v>
      </c>
      <c r="C1772" s="17">
        <v>7</v>
      </c>
      <c r="D1772" s="17">
        <v>190</v>
      </c>
      <c r="E1772" s="17">
        <v>9</v>
      </c>
      <c r="F1772" s="17">
        <v>6</v>
      </c>
      <c r="G1772" s="50">
        <v>11.1</v>
      </c>
      <c r="H1772" s="32">
        <v>4.0432010797942191</v>
      </c>
      <c r="I1772" s="50">
        <v>8</v>
      </c>
      <c r="J1772" s="13">
        <v>3.1</v>
      </c>
      <c r="K1772" s="13">
        <f t="shared" si="552"/>
        <v>3.1</v>
      </c>
      <c r="L1772" s="13">
        <f t="shared" si="553"/>
        <v>0</v>
      </c>
      <c r="M1772" s="13" t="e">
        <f ca="1">CalcTable[[#This Row],[IWC]]-AE1771</f>
        <v>#NAME?</v>
      </c>
      <c r="N1772" s="13" t="e">
        <f ca="1">IF(CalcTable[[#This Row],[Day of Year]]&lt;123,FCAP,AE1771)</f>
        <v>#NAME?</v>
      </c>
      <c r="O1772" s="17" t="e">
        <f ca="1">IF(IRR_DRIP,5,COUNTIF('IDET Wind Values'!C1756:G1756,"&lt;="&amp;IRR_MAXWIND))</f>
        <v>#NAME?</v>
      </c>
      <c r="P1772" s="13" t="e">
        <f ca="1">CalcTable[[#This Row],[ET_o]]*KL</f>
        <v>#NAME?</v>
      </c>
      <c r="Q1772" s="13" t="e">
        <f ca="1">IF(WILTPT&lt;=0,1,MAX(0,MIN(1,(CalcTable[[#This Row],[IWC]]-WILTPT)/(MAD-WILTPT))))</f>
        <v>#NAME?</v>
      </c>
      <c r="R1772" s="13" t="e">
        <f ca="1">CalcTable[[#This Row],[ETMult]]*CalcTable[[#This Row],[ETb]]</f>
        <v>#NAME?</v>
      </c>
      <c r="S1772" s="13" t="b">
        <f>INDEX(IRR_LIST,CalcTable[[#This Row],[Day of Week]]+1)</f>
        <v>0</v>
      </c>
      <c r="T1772" s="13">
        <f t="shared" ca="1" si="554"/>
        <v>6.9</v>
      </c>
      <c r="U1772" s="13" t="b">
        <f ca="1">IF(CalcTable[[#This Row],[IrrPrecip]]&gt;=IC_MM,FALSE,TRUE)</f>
        <v>1</v>
      </c>
      <c r="V1772" s="13" t="b">
        <f t="shared" si="555"/>
        <v>1</v>
      </c>
      <c r="W1772" s="13" t="e">
        <f ca="1">IF(AND(IRR_DRIP=FALSE,CalcTable[[#This Row],[IrrHours]]&lt;=0),FALSE,TRUE)</f>
        <v>#NAME?</v>
      </c>
      <c r="X1772" s="13" t="e">
        <f ca="1">AND(CalcTable[[#This Row],[IrrDay]],CalcTable[[#This Row],[IrrRain]],CalcTable[[#This Row],[IrrWarm]],CalcTable[[#This Row],[IrrWindy]])</f>
        <v>#NAME?</v>
      </c>
      <c r="Y1772" s="13" t="e">
        <f t="shared" ca="1" si="556"/>
        <v>#NAME?</v>
      </c>
      <c r="Z1772" s="13" t="e">
        <f ca="1">CalcTable[[#This Row],[IrrHours]]/5</f>
        <v>#NAME?</v>
      </c>
      <c r="AA1772" s="13" t="e">
        <f ca="1">IF(CalcTable[[#This Row],[IrrFlag]]=FALSE,0,MAX(0,CalcTable[[#This Row],[VolRednWind]]*(FCAP*IRR_TARGET-CalcTable[[#This Row],[IWC]])))</f>
        <v>#NAME?</v>
      </c>
      <c r="AB1772" s="13" t="e">
        <f ca="1">CalcTable[[#This Row],[IWC]]+CalcTable[[#This Row],[Eff Precip]]+CalcTable[[#This Row],[IrrAmt]]-CalcTable[[#This Row],[AET]]</f>
        <v>#NAME?</v>
      </c>
      <c r="AC1772" s="13" t="e">
        <f ca="1">IF(CalcTable[[#This Row],[PWC]]&gt;FCAP,MIN(24*PERC,MIN(SAT,CalcTable[[#This Row],[PWC]])-FCAP),0)</f>
        <v>#NAME?</v>
      </c>
      <c r="AD1772" s="13" t="e">
        <f ca="1">IF(CalcTable[[#This Row],[PWC]]&gt;SAT,CalcTable[[#This Row],[PWC]]-SAT,0)</f>
        <v>#NAME?</v>
      </c>
      <c r="AE1772" s="13" t="e">
        <f ca="1">CalcTable[[#This Row],[PWC]]-CalcTable[[#This Row],[PercAmt]]-CalcTable[[#This Row],[Runoff]]</f>
        <v>#NAME?</v>
      </c>
      <c r="AF1772" s="13" t="e">
        <f ca="1">CalcTable[[#This Row],[IrrAmt]]/1000*CUR_IRR_AREA*10000/IRR_EFF</f>
        <v>#NAME?</v>
      </c>
      <c r="AG1772" s="147"/>
      <c r="AH1772" s="13"/>
      <c r="AI1772" s="50">
        <v>0</v>
      </c>
      <c r="AJ1772" s="50">
        <v>0</v>
      </c>
      <c r="AK1772" s="50">
        <v>0</v>
      </c>
      <c r="AL1772" s="50">
        <v>7.7108050480548016</v>
      </c>
      <c r="AM1772" s="50"/>
      <c r="AN1772" s="50"/>
      <c r="AO1772" s="50"/>
      <c r="AP1772" s="50"/>
      <c r="AQ1772" s="50"/>
      <c r="AR1772" s="50"/>
      <c r="AS1772" s="50"/>
      <c r="AT1772" s="50"/>
      <c r="AU1772" s="50"/>
      <c r="AV1772" s="50"/>
      <c r="AW1772" s="50"/>
      <c r="AX1772" s="50">
        <f t="shared" si="567"/>
        <v>7.7108050480548016</v>
      </c>
      <c r="AY1772" s="50"/>
      <c r="AZ1772" s="50">
        <f t="shared" si="557"/>
        <v>226.18361474294088</v>
      </c>
      <c r="BA1772" s="50">
        <f t="shared" si="558"/>
        <v>348.25096238198836</v>
      </c>
      <c r="BB1772" s="50">
        <f t="shared" si="559"/>
        <v>359.0216107030808</v>
      </c>
      <c r="BC1772" s="17">
        <f t="shared" si="560"/>
        <v>19717</v>
      </c>
      <c r="BD1772" s="50">
        <f t="shared" si="561"/>
        <v>7.7108050480548016</v>
      </c>
      <c r="BE1772" s="50">
        <f t="shared" si="562"/>
        <v>226.18361474294088</v>
      </c>
      <c r="BF1772" s="50">
        <f t="shared" si="568"/>
        <v>369.96438980709462</v>
      </c>
      <c r="BG1772" s="50"/>
      <c r="BH1772" s="17">
        <f t="shared" si="563"/>
        <v>0</v>
      </c>
      <c r="BI1772" s="17">
        <f t="shared" si="571"/>
        <v>1772</v>
      </c>
      <c r="BJ1772" s="17">
        <f t="shared" si="569"/>
        <v>1772</v>
      </c>
      <c r="BK1772" s="150">
        <f t="shared" si="570"/>
        <v>26123</v>
      </c>
      <c r="BL1772" s="50" t="e">
        <f t="shared" ca="1" si="564"/>
        <v>#NAME?</v>
      </c>
      <c r="BM1772" s="50" t="e">
        <f t="shared" ca="1" si="565"/>
        <v>#NAME?</v>
      </c>
      <c r="BN1772" s="50" t="e">
        <f t="shared" ca="1" si="566"/>
        <v>#NAME?</v>
      </c>
    </row>
    <row r="1773" spans="1:66" x14ac:dyDescent="0.35">
      <c r="A1773" s="48">
        <v>26124</v>
      </c>
      <c r="B1773" s="17">
        <v>1971</v>
      </c>
      <c r="C1773" s="17">
        <v>7</v>
      </c>
      <c r="D1773" s="17">
        <v>191</v>
      </c>
      <c r="E1773" s="17">
        <v>10</v>
      </c>
      <c r="F1773" s="17">
        <v>7</v>
      </c>
      <c r="G1773" s="50">
        <v>11.7</v>
      </c>
      <c r="H1773" s="32">
        <v>3.7519614920403752</v>
      </c>
      <c r="I1773" s="50">
        <v>19.333333333333332</v>
      </c>
      <c r="J1773" s="13">
        <v>14.7</v>
      </c>
      <c r="K1773" s="13">
        <f t="shared" si="552"/>
        <v>14.7</v>
      </c>
      <c r="L1773" s="13">
        <f t="shared" si="553"/>
        <v>7.2749999999999995</v>
      </c>
      <c r="M1773" s="13" t="e">
        <f ca="1">CalcTable[[#This Row],[IWC]]-AE1772</f>
        <v>#NAME?</v>
      </c>
      <c r="N1773" s="13" t="e">
        <f ca="1">IF(CalcTable[[#This Row],[Day of Year]]&lt;123,FCAP,AE1772)</f>
        <v>#NAME?</v>
      </c>
      <c r="O1773" s="17" t="e">
        <f ca="1">IF(IRR_DRIP,5,COUNTIF('IDET Wind Values'!C1757:G1757,"&lt;="&amp;IRR_MAXWIND))</f>
        <v>#NAME?</v>
      </c>
      <c r="P1773" s="13" t="e">
        <f ca="1">CalcTable[[#This Row],[ET_o]]*KL</f>
        <v>#NAME?</v>
      </c>
      <c r="Q1773" s="13" t="e">
        <f ca="1">IF(WILTPT&lt;=0,1,MAX(0,MIN(1,(CalcTable[[#This Row],[IWC]]-WILTPT)/(MAD-WILTPT))))</f>
        <v>#NAME?</v>
      </c>
      <c r="R1773" s="13" t="e">
        <f ca="1">CalcTable[[#This Row],[ETMult]]*CalcTable[[#This Row],[ETb]]</f>
        <v>#NAME?</v>
      </c>
      <c r="S1773" s="13" t="b">
        <f>INDEX(IRR_LIST,CalcTable[[#This Row],[Day of Week]]+1)</f>
        <v>0</v>
      </c>
      <c r="T1773" s="13">
        <f t="shared" ca="1" si="554"/>
        <v>3.1</v>
      </c>
      <c r="U1773" s="13" t="b">
        <f ca="1">IF(CalcTable[[#This Row],[IrrPrecip]]&gt;=IC_MM,FALSE,TRUE)</f>
        <v>1</v>
      </c>
      <c r="V1773" s="13" t="b">
        <f t="shared" si="555"/>
        <v>1</v>
      </c>
      <c r="W1773" s="13" t="e">
        <f ca="1">IF(AND(IRR_DRIP=FALSE,CalcTable[[#This Row],[IrrHours]]&lt;=0),FALSE,TRUE)</f>
        <v>#NAME?</v>
      </c>
      <c r="X1773" s="13" t="e">
        <f ca="1">AND(CalcTable[[#This Row],[IrrDay]],CalcTable[[#This Row],[IrrRain]],CalcTable[[#This Row],[IrrWarm]],CalcTable[[#This Row],[IrrWindy]])</f>
        <v>#NAME?</v>
      </c>
      <c r="Y1773" s="13" t="e">
        <f t="shared" ca="1" si="556"/>
        <v>#NAME?</v>
      </c>
      <c r="Z1773" s="13" t="e">
        <f ca="1">CalcTable[[#This Row],[IrrHours]]/5</f>
        <v>#NAME?</v>
      </c>
      <c r="AA1773" s="13" t="e">
        <f ca="1">IF(CalcTable[[#This Row],[IrrFlag]]=FALSE,0,MAX(0,CalcTable[[#This Row],[VolRednWind]]*(FCAP*IRR_TARGET-CalcTable[[#This Row],[IWC]])))</f>
        <v>#NAME?</v>
      </c>
      <c r="AB1773" s="13" t="e">
        <f ca="1">CalcTable[[#This Row],[IWC]]+CalcTable[[#This Row],[Eff Precip]]+CalcTable[[#This Row],[IrrAmt]]-CalcTable[[#This Row],[AET]]</f>
        <v>#NAME?</v>
      </c>
      <c r="AC1773" s="13" t="e">
        <f ca="1">IF(CalcTable[[#This Row],[PWC]]&gt;FCAP,MIN(24*PERC,MIN(SAT,CalcTable[[#This Row],[PWC]])-FCAP),0)</f>
        <v>#NAME?</v>
      </c>
      <c r="AD1773" s="13" t="e">
        <f ca="1">IF(CalcTable[[#This Row],[PWC]]&gt;SAT,CalcTable[[#This Row],[PWC]]-SAT,0)</f>
        <v>#NAME?</v>
      </c>
      <c r="AE1773" s="13" t="e">
        <f ca="1">CalcTable[[#This Row],[PWC]]-CalcTable[[#This Row],[PercAmt]]-CalcTable[[#This Row],[Runoff]]</f>
        <v>#NAME?</v>
      </c>
      <c r="AF1773" s="13" t="e">
        <f ca="1">CalcTable[[#This Row],[IrrAmt]]/1000*CUR_IRR_AREA*10000/IRR_EFF</f>
        <v>#NAME?</v>
      </c>
      <c r="AG1773" s="147"/>
      <c r="AH1773" s="13"/>
      <c r="AI1773" s="50">
        <v>0</v>
      </c>
      <c r="AJ1773" s="50">
        <v>0</v>
      </c>
      <c r="AK1773" s="50">
        <v>6.0371251375568784</v>
      </c>
      <c r="AL1773" s="50">
        <v>0</v>
      </c>
      <c r="AM1773" s="50"/>
      <c r="AN1773" s="50"/>
      <c r="AO1773" s="50"/>
      <c r="AP1773" s="50"/>
      <c r="AQ1773" s="50"/>
      <c r="AR1773" s="50"/>
      <c r="AS1773" s="50"/>
      <c r="AT1773" s="50"/>
      <c r="AU1773" s="50"/>
      <c r="AV1773" s="50"/>
      <c r="AW1773" s="50"/>
      <c r="AX1773" s="50">
        <f t="shared" si="567"/>
        <v>6.0371251375568784</v>
      </c>
      <c r="AY1773" s="50"/>
      <c r="AZ1773" s="50">
        <f t="shared" si="557"/>
        <v>88.544502017500889</v>
      </c>
      <c r="BA1773" s="50">
        <f t="shared" si="558"/>
        <v>136.33042374123153</v>
      </c>
      <c r="BB1773" s="50">
        <f t="shared" si="559"/>
        <v>140.54682859920777</v>
      </c>
      <c r="BC1773" s="17">
        <f t="shared" si="560"/>
        <v>19717</v>
      </c>
      <c r="BD1773" s="50">
        <f t="shared" si="561"/>
        <v>6.0371251375568784</v>
      </c>
      <c r="BE1773" s="50">
        <f t="shared" si="562"/>
        <v>88.544502017500889</v>
      </c>
      <c r="BF1773" s="50">
        <f t="shared" si="568"/>
        <v>144.83061780097469</v>
      </c>
      <c r="BG1773" s="50"/>
      <c r="BH1773" s="17">
        <f t="shared" si="563"/>
        <v>0</v>
      </c>
      <c r="BI1773" s="17">
        <f t="shared" si="571"/>
        <v>1773</v>
      </c>
      <c r="BJ1773" s="17">
        <f t="shared" si="569"/>
        <v>1773</v>
      </c>
      <c r="BK1773" s="150">
        <f t="shared" si="570"/>
        <v>26124</v>
      </c>
      <c r="BL1773" s="50" t="e">
        <f t="shared" ca="1" si="564"/>
        <v>#NAME?</v>
      </c>
      <c r="BM1773" s="50" t="e">
        <f t="shared" ca="1" si="565"/>
        <v>#NAME?</v>
      </c>
      <c r="BN1773" s="50" t="e">
        <f t="shared" ca="1" si="566"/>
        <v>#NAME?</v>
      </c>
    </row>
    <row r="1774" spans="1:66" x14ac:dyDescent="0.35">
      <c r="A1774" s="48">
        <v>26125</v>
      </c>
      <c r="B1774" s="17">
        <v>1971</v>
      </c>
      <c r="C1774" s="17">
        <v>7</v>
      </c>
      <c r="D1774" s="17">
        <v>192</v>
      </c>
      <c r="E1774" s="17">
        <v>11</v>
      </c>
      <c r="F1774" s="17">
        <v>1</v>
      </c>
      <c r="G1774" s="50">
        <v>7.2</v>
      </c>
      <c r="H1774" s="32">
        <v>4.4931616677191144</v>
      </c>
      <c r="I1774" s="50">
        <v>5.166666666666667</v>
      </c>
      <c r="J1774" s="13">
        <v>0</v>
      </c>
      <c r="K1774" s="13">
        <f t="shared" si="552"/>
        <v>0</v>
      </c>
      <c r="L1774" s="13">
        <f t="shared" si="553"/>
        <v>0</v>
      </c>
      <c r="M1774" s="13" t="e">
        <f ca="1">CalcTable[[#This Row],[IWC]]-AE1773</f>
        <v>#NAME?</v>
      </c>
      <c r="N1774" s="13" t="e">
        <f ca="1">IF(CalcTable[[#This Row],[Day of Year]]&lt;123,FCAP,AE1773)</f>
        <v>#NAME?</v>
      </c>
      <c r="O1774" s="17" t="e">
        <f ca="1">IF(IRR_DRIP,5,COUNTIF('IDET Wind Values'!C1758:G1758,"&lt;="&amp;IRR_MAXWIND))</f>
        <v>#NAME?</v>
      </c>
      <c r="P1774" s="13" t="e">
        <f ca="1">CalcTable[[#This Row],[ET_o]]*KL</f>
        <v>#NAME?</v>
      </c>
      <c r="Q1774" s="13" t="e">
        <f ca="1">IF(WILTPT&lt;=0,1,MAX(0,MIN(1,(CalcTable[[#This Row],[IWC]]-WILTPT)/(MAD-WILTPT))))</f>
        <v>#NAME?</v>
      </c>
      <c r="R1774" s="13" t="e">
        <f ca="1">CalcTable[[#This Row],[ETMult]]*CalcTable[[#This Row],[ETb]]</f>
        <v>#NAME?</v>
      </c>
      <c r="S1774" s="13" t="b">
        <f>INDEX(IRR_LIST,CalcTable[[#This Row],[Day of Week]]+1)</f>
        <v>1</v>
      </c>
      <c r="T1774" s="13">
        <f t="shared" ca="1" si="554"/>
        <v>17.8</v>
      </c>
      <c r="U1774" s="13" t="b">
        <f ca="1">IF(CalcTable[[#This Row],[IrrPrecip]]&gt;=IC_MM,FALSE,TRUE)</f>
        <v>0</v>
      </c>
      <c r="V1774" s="13" t="b">
        <f t="shared" si="555"/>
        <v>1</v>
      </c>
      <c r="W1774" s="13" t="e">
        <f ca="1">IF(AND(IRR_DRIP=FALSE,CalcTable[[#This Row],[IrrHours]]&lt;=0),FALSE,TRUE)</f>
        <v>#NAME?</v>
      </c>
      <c r="X1774" s="13" t="e">
        <f ca="1">AND(CalcTable[[#This Row],[IrrDay]],CalcTable[[#This Row],[IrrRain]],CalcTable[[#This Row],[IrrWarm]],CalcTable[[#This Row],[IrrWindy]])</f>
        <v>#NAME?</v>
      </c>
      <c r="Y1774" s="13" t="e">
        <f t="shared" ca="1" si="556"/>
        <v>#NAME?</v>
      </c>
      <c r="Z1774" s="13" t="e">
        <f ca="1">CalcTable[[#This Row],[IrrHours]]/5</f>
        <v>#NAME?</v>
      </c>
      <c r="AA1774" s="13" t="e">
        <f ca="1">IF(CalcTable[[#This Row],[IrrFlag]]=FALSE,0,MAX(0,CalcTable[[#This Row],[VolRednWind]]*(FCAP*IRR_TARGET-CalcTable[[#This Row],[IWC]])))</f>
        <v>#NAME?</v>
      </c>
      <c r="AB1774" s="13" t="e">
        <f ca="1">CalcTable[[#This Row],[IWC]]+CalcTable[[#This Row],[Eff Precip]]+CalcTable[[#This Row],[IrrAmt]]-CalcTable[[#This Row],[AET]]</f>
        <v>#NAME?</v>
      </c>
      <c r="AC1774" s="13" t="e">
        <f ca="1">IF(CalcTable[[#This Row],[PWC]]&gt;FCAP,MIN(24*PERC,MIN(SAT,CalcTable[[#This Row],[PWC]])-FCAP),0)</f>
        <v>#NAME?</v>
      </c>
      <c r="AD1774" s="13" t="e">
        <f ca="1">IF(CalcTable[[#This Row],[PWC]]&gt;SAT,CalcTable[[#This Row],[PWC]]-SAT,0)</f>
        <v>#NAME?</v>
      </c>
      <c r="AE1774" s="13" t="e">
        <f ca="1">CalcTable[[#This Row],[PWC]]-CalcTable[[#This Row],[PercAmt]]-CalcTable[[#This Row],[Runoff]]</f>
        <v>#NAME?</v>
      </c>
      <c r="AF1774" s="13" t="e">
        <f ca="1">CalcTable[[#This Row],[IrrAmt]]/1000*CUR_IRR_AREA*10000/IRR_EFF</f>
        <v>#NAME?</v>
      </c>
      <c r="AG1774" s="147"/>
      <c r="AH1774" s="13"/>
      <c r="AI1774" s="50">
        <v>0</v>
      </c>
      <c r="AJ1774" s="50">
        <v>0</v>
      </c>
      <c r="AK1774" s="50">
        <v>0</v>
      </c>
      <c r="AL1774" s="50">
        <v>0</v>
      </c>
      <c r="AM1774" s="50"/>
      <c r="AN1774" s="50"/>
      <c r="AO1774" s="50"/>
      <c r="AP1774" s="50"/>
      <c r="AQ1774" s="50"/>
      <c r="AR1774" s="50"/>
      <c r="AS1774" s="50"/>
      <c r="AT1774" s="50"/>
      <c r="AU1774" s="50"/>
      <c r="AV1774" s="50"/>
      <c r="AW1774" s="50"/>
      <c r="AX1774" s="50">
        <f t="shared" si="567"/>
        <v>0</v>
      </c>
      <c r="AY1774" s="50"/>
      <c r="AZ1774" s="50">
        <f t="shared" si="557"/>
        <v>0</v>
      </c>
      <c r="BA1774" s="50">
        <f t="shared" si="558"/>
        <v>0</v>
      </c>
      <c r="BB1774" s="50">
        <f t="shared" si="559"/>
        <v>0</v>
      </c>
      <c r="BC1774" s="17">
        <f t="shared" si="560"/>
        <v>19717</v>
      </c>
      <c r="BD1774" s="50">
        <f t="shared" si="561"/>
        <v>0</v>
      </c>
      <c r="BE1774" s="50">
        <f t="shared" si="562"/>
        <v>0</v>
      </c>
      <c r="BF1774" s="50">
        <f t="shared" si="568"/>
        <v>0</v>
      </c>
      <c r="BG1774" s="50"/>
      <c r="BH1774" s="17">
        <f t="shared" si="563"/>
        <v>0</v>
      </c>
      <c r="BI1774" s="17">
        <f t="shared" si="571"/>
        <v>1774</v>
      </c>
      <c r="BJ1774" s="17">
        <f t="shared" si="569"/>
        <v>1774</v>
      </c>
      <c r="BK1774" s="150">
        <f t="shared" si="570"/>
        <v>26125</v>
      </c>
      <c r="BL1774" s="50" t="e">
        <f t="shared" ca="1" si="564"/>
        <v>#NAME?</v>
      </c>
      <c r="BM1774" s="50" t="e">
        <f t="shared" ca="1" si="565"/>
        <v>#NAME?</v>
      </c>
      <c r="BN1774" s="50" t="e">
        <f t="shared" ca="1" si="566"/>
        <v>#NAME?</v>
      </c>
    </row>
    <row r="1775" spans="1:66" x14ac:dyDescent="0.35">
      <c r="A1775" s="48">
        <v>26126</v>
      </c>
      <c r="B1775" s="17">
        <v>1971</v>
      </c>
      <c r="C1775" s="17">
        <v>7</v>
      </c>
      <c r="D1775" s="17">
        <v>193</v>
      </c>
      <c r="E1775" s="17">
        <v>12</v>
      </c>
      <c r="F1775" s="17">
        <v>2</v>
      </c>
      <c r="G1775" s="50">
        <v>8.9</v>
      </c>
      <c r="H1775" s="32">
        <v>4.7241134851471518</v>
      </c>
      <c r="I1775" s="50">
        <v>26</v>
      </c>
      <c r="J1775" s="13">
        <v>0</v>
      </c>
      <c r="K1775" s="13">
        <f t="shared" si="552"/>
        <v>0</v>
      </c>
      <c r="L1775" s="13">
        <f t="shared" si="553"/>
        <v>0</v>
      </c>
      <c r="M1775" s="13" t="e">
        <f ca="1">CalcTable[[#This Row],[IWC]]-AE1774</f>
        <v>#NAME?</v>
      </c>
      <c r="N1775" s="13" t="e">
        <f ca="1">IF(CalcTable[[#This Row],[Day of Year]]&lt;123,FCAP,AE1774)</f>
        <v>#NAME?</v>
      </c>
      <c r="O1775" s="17" t="e">
        <f ca="1">IF(IRR_DRIP,5,COUNTIF('IDET Wind Values'!C1759:G1759,"&lt;="&amp;IRR_MAXWIND))</f>
        <v>#NAME?</v>
      </c>
      <c r="P1775" s="13" t="e">
        <f ca="1">CalcTable[[#This Row],[ET_o]]*KL</f>
        <v>#NAME?</v>
      </c>
      <c r="Q1775" s="13" t="e">
        <f ca="1">IF(WILTPT&lt;=0,1,MAX(0,MIN(1,(CalcTable[[#This Row],[IWC]]-WILTPT)/(MAD-WILTPT))))</f>
        <v>#NAME?</v>
      </c>
      <c r="R1775" s="13" t="e">
        <f ca="1">CalcTable[[#This Row],[ETMult]]*CalcTable[[#This Row],[ETb]]</f>
        <v>#NAME?</v>
      </c>
      <c r="S1775" s="13" t="b">
        <f>INDEX(IRR_LIST,CalcTable[[#This Row],[Day of Week]]+1)</f>
        <v>0</v>
      </c>
      <c r="T1775" s="13">
        <f t="shared" ca="1" si="554"/>
        <v>14.7</v>
      </c>
      <c r="U1775" s="13" t="b">
        <f ca="1">IF(CalcTable[[#This Row],[IrrPrecip]]&gt;=IC_MM,FALSE,TRUE)</f>
        <v>0</v>
      </c>
      <c r="V1775" s="13" t="b">
        <f t="shared" si="555"/>
        <v>1</v>
      </c>
      <c r="W1775" s="13" t="e">
        <f ca="1">IF(AND(IRR_DRIP=FALSE,CalcTable[[#This Row],[IrrHours]]&lt;=0),FALSE,TRUE)</f>
        <v>#NAME?</v>
      </c>
      <c r="X1775" s="13" t="e">
        <f ca="1">AND(CalcTable[[#This Row],[IrrDay]],CalcTable[[#This Row],[IrrRain]],CalcTable[[#This Row],[IrrWarm]],CalcTable[[#This Row],[IrrWindy]])</f>
        <v>#NAME?</v>
      </c>
      <c r="Y1775" s="13" t="e">
        <f t="shared" ca="1" si="556"/>
        <v>#NAME?</v>
      </c>
      <c r="Z1775" s="13" t="e">
        <f ca="1">CalcTable[[#This Row],[IrrHours]]/5</f>
        <v>#NAME?</v>
      </c>
      <c r="AA1775" s="13" t="e">
        <f ca="1">IF(CalcTable[[#This Row],[IrrFlag]]=FALSE,0,MAX(0,CalcTable[[#This Row],[VolRednWind]]*(FCAP*IRR_TARGET-CalcTable[[#This Row],[IWC]])))</f>
        <v>#NAME?</v>
      </c>
      <c r="AB1775" s="13" t="e">
        <f ca="1">CalcTable[[#This Row],[IWC]]+CalcTable[[#This Row],[Eff Precip]]+CalcTable[[#This Row],[IrrAmt]]-CalcTable[[#This Row],[AET]]</f>
        <v>#NAME?</v>
      </c>
      <c r="AC1775" s="13" t="e">
        <f ca="1">IF(CalcTable[[#This Row],[PWC]]&gt;FCAP,MIN(24*PERC,MIN(SAT,CalcTable[[#This Row],[PWC]])-FCAP),0)</f>
        <v>#NAME?</v>
      </c>
      <c r="AD1775" s="13" t="e">
        <f ca="1">IF(CalcTable[[#This Row],[PWC]]&gt;SAT,CalcTable[[#This Row],[PWC]]-SAT,0)</f>
        <v>#NAME?</v>
      </c>
      <c r="AE1775" s="13" t="e">
        <f ca="1">CalcTable[[#This Row],[PWC]]-CalcTable[[#This Row],[PercAmt]]-CalcTable[[#This Row],[Runoff]]</f>
        <v>#NAME?</v>
      </c>
      <c r="AF1775" s="13" t="e">
        <f ca="1">CalcTable[[#This Row],[IrrAmt]]/1000*CUR_IRR_AREA*10000/IRR_EFF</f>
        <v>#NAME?</v>
      </c>
      <c r="AG1775" s="147"/>
      <c r="AH1775" s="13"/>
      <c r="AI1775" s="50">
        <v>0</v>
      </c>
      <c r="AJ1775" s="50">
        <v>0</v>
      </c>
      <c r="AK1775" s="50">
        <v>0</v>
      </c>
      <c r="AL1775" s="50">
        <v>0</v>
      </c>
      <c r="AM1775" s="50"/>
      <c r="AN1775" s="50"/>
      <c r="AO1775" s="50"/>
      <c r="AP1775" s="50"/>
      <c r="AQ1775" s="50"/>
      <c r="AR1775" s="50"/>
      <c r="AS1775" s="50"/>
      <c r="AT1775" s="50"/>
      <c r="AU1775" s="50"/>
      <c r="AV1775" s="50"/>
      <c r="AW1775" s="50"/>
      <c r="AX1775" s="50">
        <f t="shared" si="567"/>
        <v>0</v>
      </c>
      <c r="AY1775" s="50"/>
      <c r="AZ1775" s="50">
        <f t="shared" si="557"/>
        <v>0</v>
      </c>
      <c r="BA1775" s="50">
        <f t="shared" si="558"/>
        <v>0</v>
      </c>
      <c r="BB1775" s="50">
        <f t="shared" si="559"/>
        <v>0</v>
      </c>
      <c r="BC1775" s="17">
        <f t="shared" si="560"/>
        <v>19717</v>
      </c>
      <c r="BD1775" s="50">
        <f t="shared" si="561"/>
        <v>0</v>
      </c>
      <c r="BE1775" s="50">
        <f t="shared" si="562"/>
        <v>0</v>
      </c>
      <c r="BF1775" s="50">
        <f t="shared" si="568"/>
        <v>0</v>
      </c>
      <c r="BG1775" s="50"/>
      <c r="BH1775" s="17">
        <f t="shared" si="563"/>
        <v>0</v>
      </c>
      <c r="BI1775" s="17">
        <f t="shared" si="571"/>
        <v>1775</v>
      </c>
      <c r="BJ1775" s="17">
        <f t="shared" si="569"/>
        <v>1775</v>
      </c>
      <c r="BK1775" s="150">
        <f t="shared" si="570"/>
        <v>26126</v>
      </c>
      <c r="BL1775" s="50" t="e">
        <f t="shared" ca="1" si="564"/>
        <v>#NAME?</v>
      </c>
      <c r="BM1775" s="50" t="e">
        <f t="shared" ca="1" si="565"/>
        <v>#NAME?</v>
      </c>
      <c r="BN1775" s="50" t="e">
        <f t="shared" ca="1" si="566"/>
        <v>#NAME?</v>
      </c>
    </row>
    <row r="1776" spans="1:66" x14ac:dyDescent="0.35">
      <c r="A1776" s="48">
        <v>26127</v>
      </c>
      <c r="B1776" s="17">
        <v>1971</v>
      </c>
      <c r="C1776" s="17">
        <v>7</v>
      </c>
      <c r="D1776" s="17">
        <v>194</v>
      </c>
      <c r="E1776" s="17">
        <v>13</v>
      </c>
      <c r="F1776" s="17">
        <v>3</v>
      </c>
      <c r="G1776" s="50">
        <v>9.4</v>
      </c>
      <c r="H1776" s="32">
        <v>5.3474650204174887</v>
      </c>
      <c r="I1776" s="50">
        <v>11.833333333333334</v>
      </c>
      <c r="J1776" s="13">
        <v>0</v>
      </c>
      <c r="K1776" s="13">
        <f t="shared" si="552"/>
        <v>0</v>
      </c>
      <c r="L1776" s="13">
        <f t="shared" si="553"/>
        <v>0</v>
      </c>
      <c r="M1776" s="13" t="e">
        <f ca="1">CalcTable[[#This Row],[IWC]]-AE1775</f>
        <v>#NAME?</v>
      </c>
      <c r="N1776" s="13" t="e">
        <f ca="1">IF(CalcTable[[#This Row],[Day of Year]]&lt;123,FCAP,AE1775)</f>
        <v>#NAME?</v>
      </c>
      <c r="O1776" s="17" t="e">
        <f ca="1">IF(IRR_DRIP,5,COUNTIF('IDET Wind Values'!C1760:G1760,"&lt;="&amp;IRR_MAXWIND))</f>
        <v>#NAME?</v>
      </c>
      <c r="P1776" s="13" t="e">
        <f ca="1">CalcTable[[#This Row],[ET_o]]*KL</f>
        <v>#NAME?</v>
      </c>
      <c r="Q1776" s="13" t="e">
        <f ca="1">IF(WILTPT&lt;=0,1,MAX(0,MIN(1,(CalcTable[[#This Row],[IWC]]-WILTPT)/(MAD-WILTPT))))</f>
        <v>#NAME?</v>
      </c>
      <c r="R1776" s="13" t="e">
        <f ca="1">CalcTable[[#This Row],[ETMult]]*CalcTable[[#This Row],[ETb]]</f>
        <v>#NAME?</v>
      </c>
      <c r="S1776" s="13" t="b">
        <f>INDEX(IRR_LIST,CalcTable[[#This Row],[Day of Week]]+1)</f>
        <v>1</v>
      </c>
      <c r="T1776" s="13">
        <f t="shared" ca="1" si="554"/>
        <v>0</v>
      </c>
      <c r="U1776" s="13" t="b">
        <f ca="1">IF(CalcTable[[#This Row],[IrrPrecip]]&gt;=IC_MM,FALSE,TRUE)</f>
        <v>1</v>
      </c>
      <c r="V1776" s="13" t="b">
        <f t="shared" si="555"/>
        <v>1</v>
      </c>
      <c r="W1776" s="13" t="e">
        <f ca="1">IF(AND(IRR_DRIP=FALSE,CalcTable[[#This Row],[IrrHours]]&lt;=0),FALSE,TRUE)</f>
        <v>#NAME?</v>
      </c>
      <c r="X1776" s="13" t="e">
        <f ca="1">AND(CalcTable[[#This Row],[IrrDay]],CalcTable[[#This Row],[IrrRain]],CalcTable[[#This Row],[IrrWarm]],CalcTable[[#This Row],[IrrWindy]])</f>
        <v>#NAME?</v>
      </c>
      <c r="Y1776" s="13" t="e">
        <f t="shared" ca="1" si="556"/>
        <v>#NAME?</v>
      </c>
      <c r="Z1776" s="13" t="e">
        <f ca="1">CalcTable[[#This Row],[IrrHours]]/5</f>
        <v>#NAME?</v>
      </c>
      <c r="AA1776" s="13" t="e">
        <f ca="1">IF(CalcTable[[#This Row],[IrrFlag]]=FALSE,0,MAX(0,CalcTable[[#This Row],[VolRednWind]]*(FCAP*IRR_TARGET-CalcTable[[#This Row],[IWC]])))</f>
        <v>#NAME?</v>
      </c>
      <c r="AB1776" s="13" t="e">
        <f ca="1">CalcTable[[#This Row],[IWC]]+CalcTable[[#This Row],[Eff Precip]]+CalcTable[[#This Row],[IrrAmt]]-CalcTable[[#This Row],[AET]]</f>
        <v>#NAME?</v>
      </c>
      <c r="AC1776" s="13" t="e">
        <f ca="1">IF(CalcTable[[#This Row],[PWC]]&gt;FCAP,MIN(24*PERC,MIN(SAT,CalcTable[[#This Row],[PWC]])-FCAP),0)</f>
        <v>#NAME?</v>
      </c>
      <c r="AD1776" s="13" t="e">
        <f ca="1">IF(CalcTable[[#This Row],[PWC]]&gt;SAT,CalcTable[[#This Row],[PWC]]-SAT,0)</f>
        <v>#NAME?</v>
      </c>
      <c r="AE1776" s="13" t="e">
        <f ca="1">CalcTable[[#This Row],[PWC]]-CalcTable[[#This Row],[PercAmt]]-CalcTable[[#This Row],[Runoff]]</f>
        <v>#NAME?</v>
      </c>
      <c r="AF1776" s="13" t="e">
        <f ca="1">CalcTable[[#This Row],[IrrAmt]]/1000*CUR_IRR_AREA*10000/IRR_EFF</f>
        <v>#NAME?</v>
      </c>
      <c r="AG1776" s="147"/>
      <c r="AH1776" s="13"/>
      <c r="AI1776" s="50">
        <v>8.6456921054957991</v>
      </c>
      <c r="AJ1776" s="50">
        <v>16.035888433407074</v>
      </c>
      <c r="AK1776" s="50">
        <v>0</v>
      </c>
      <c r="AL1776" s="50">
        <v>0</v>
      </c>
      <c r="AM1776" s="50"/>
      <c r="AN1776" s="50"/>
      <c r="AO1776" s="50"/>
      <c r="AP1776" s="50"/>
      <c r="AQ1776" s="50"/>
      <c r="AR1776" s="50"/>
      <c r="AS1776" s="50"/>
      <c r="AT1776" s="50"/>
      <c r="AU1776" s="50"/>
      <c r="AV1776" s="50"/>
      <c r="AW1776" s="50"/>
      <c r="AX1776" s="50">
        <f t="shared" si="567"/>
        <v>24.681580538902871</v>
      </c>
      <c r="AY1776" s="50"/>
      <c r="AZ1776" s="50">
        <f t="shared" si="557"/>
        <v>597.18954492721264</v>
      </c>
      <c r="BA1776" s="50">
        <f t="shared" si="558"/>
        <v>971.17309110794849</v>
      </c>
      <c r="BB1776" s="50">
        <f t="shared" si="559"/>
        <v>1005.3541080301634</v>
      </c>
      <c r="BC1776" s="17">
        <f t="shared" si="560"/>
        <v>19717</v>
      </c>
      <c r="BD1776" s="50">
        <f t="shared" si="561"/>
        <v>24.681580538902871</v>
      </c>
      <c r="BE1776" s="50">
        <f t="shared" si="562"/>
        <v>597.18954492721264</v>
      </c>
      <c r="BF1776" s="50">
        <f t="shared" si="568"/>
        <v>976.81198454305013</v>
      </c>
      <c r="BG1776" s="50"/>
      <c r="BH1776" s="17">
        <f t="shared" si="563"/>
        <v>0</v>
      </c>
      <c r="BI1776" s="17">
        <f t="shared" si="571"/>
        <v>1776</v>
      </c>
      <c r="BJ1776" s="17">
        <f t="shared" si="569"/>
        <v>1776</v>
      </c>
      <c r="BK1776" s="150">
        <f t="shared" si="570"/>
        <v>26127</v>
      </c>
      <c r="BL1776" s="50" t="e">
        <f t="shared" ca="1" si="564"/>
        <v>#NAME?</v>
      </c>
      <c r="BM1776" s="50" t="e">
        <f t="shared" ca="1" si="565"/>
        <v>#NAME?</v>
      </c>
      <c r="BN1776" s="50" t="e">
        <f t="shared" ca="1" si="566"/>
        <v>#NAME?</v>
      </c>
    </row>
    <row r="1777" spans="1:66" x14ac:dyDescent="0.35">
      <c r="A1777" s="48">
        <v>26128</v>
      </c>
      <c r="B1777" s="17">
        <v>1971</v>
      </c>
      <c r="C1777" s="17">
        <v>7</v>
      </c>
      <c r="D1777" s="17">
        <v>195</v>
      </c>
      <c r="E1777" s="17">
        <v>14</v>
      </c>
      <c r="F1777" s="17">
        <v>4</v>
      </c>
      <c r="G1777" s="50">
        <v>9.4</v>
      </c>
      <c r="H1777" s="32">
        <v>5.7728236143995799</v>
      </c>
      <c r="I1777" s="50">
        <v>5.5</v>
      </c>
      <c r="J1777" s="13">
        <v>0</v>
      </c>
      <c r="K1777" s="13">
        <f t="shared" si="552"/>
        <v>0</v>
      </c>
      <c r="L1777" s="13">
        <f t="shared" si="553"/>
        <v>0</v>
      </c>
      <c r="M1777" s="13" t="e">
        <f ca="1">CalcTable[[#This Row],[IWC]]-AE1776</f>
        <v>#NAME?</v>
      </c>
      <c r="N1777" s="13" t="e">
        <f ca="1">IF(CalcTable[[#This Row],[Day of Year]]&lt;123,FCAP,AE1776)</f>
        <v>#NAME?</v>
      </c>
      <c r="O1777" s="17" t="e">
        <f ca="1">IF(IRR_DRIP,5,COUNTIF('IDET Wind Values'!C1761:G1761,"&lt;="&amp;IRR_MAXWIND))</f>
        <v>#NAME?</v>
      </c>
      <c r="P1777" s="13" t="e">
        <f ca="1">CalcTable[[#This Row],[ET_o]]*KL</f>
        <v>#NAME?</v>
      </c>
      <c r="Q1777" s="13" t="e">
        <f ca="1">IF(WILTPT&lt;=0,1,MAX(0,MIN(1,(CalcTable[[#This Row],[IWC]]-WILTPT)/(MAD-WILTPT))))</f>
        <v>#NAME?</v>
      </c>
      <c r="R1777" s="13" t="e">
        <f ca="1">CalcTable[[#This Row],[ETMult]]*CalcTable[[#This Row],[ETb]]</f>
        <v>#NAME?</v>
      </c>
      <c r="S1777" s="13" t="b">
        <f>INDEX(IRR_LIST,CalcTable[[#This Row],[Day of Week]]+1)</f>
        <v>0</v>
      </c>
      <c r="T1777" s="13">
        <f t="shared" ca="1" si="554"/>
        <v>0</v>
      </c>
      <c r="U1777" s="13" t="b">
        <f ca="1">IF(CalcTable[[#This Row],[IrrPrecip]]&gt;=IC_MM,FALSE,TRUE)</f>
        <v>1</v>
      </c>
      <c r="V1777" s="13" t="b">
        <f t="shared" si="555"/>
        <v>1</v>
      </c>
      <c r="W1777" s="13" t="e">
        <f ca="1">IF(AND(IRR_DRIP=FALSE,CalcTable[[#This Row],[IrrHours]]&lt;=0),FALSE,TRUE)</f>
        <v>#NAME?</v>
      </c>
      <c r="X1777" s="13" t="e">
        <f ca="1">AND(CalcTable[[#This Row],[IrrDay]],CalcTable[[#This Row],[IrrRain]],CalcTable[[#This Row],[IrrWarm]],CalcTable[[#This Row],[IrrWindy]])</f>
        <v>#NAME?</v>
      </c>
      <c r="Y1777" s="13" t="e">
        <f t="shared" ca="1" si="556"/>
        <v>#NAME?</v>
      </c>
      <c r="Z1777" s="13" t="e">
        <f ca="1">CalcTable[[#This Row],[IrrHours]]/5</f>
        <v>#NAME?</v>
      </c>
      <c r="AA1777" s="13" t="e">
        <f ca="1">IF(CalcTable[[#This Row],[IrrFlag]]=FALSE,0,MAX(0,CalcTable[[#This Row],[VolRednWind]]*(FCAP*IRR_TARGET-CalcTable[[#This Row],[IWC]])))</f>
        <v>#NAME?</v>
      </c>
      <c r="AB1777" s="13" t="e">
        <f ca="1">CalcTable[[#This Row],[IWC]]+CalcTable[[#This Row],[Eff Precip]]+CalcTable[[#This Row],[IrrAmt]]-CalcTable[[#This Row],[AET]]</f>
        <v>#NAME?</v>
      </c>
      <c r="AC1777" s="13" t="e">
        <f ca="1">IF(CalcTable[[#This Row],[PWC]]&gt;FCAP,MIN(24*PERC,MIN(SAT,CalcTable[[#This Row],[PWC]])-FCAP),0)</f>
        <v>#NAME?</v>
      </c>
      <c r="AD1777" s="13" t="e">
        <f ca="1">IF(CalcTable[[#This Row],[PWC]]&gt;SAT,CalcTable[[#This Row],[PWC]]-SAT,0)</f>
        <v>#NAME?</v>
      </c>
      <c r="AE1777" s="13" t="e">
        <f ca="1">CalcTable[[#This Row],[PWC]]-CalcTable[[#This Row],[PercAmt]]-CalcTable[[#This Row],[Runoff]]</f>
        <v>#NAME?</v>
      </c>
      <c r="AF1777" s="13" t="e">
        <f ca="1">CalcTable[[#This Row],[IrrAmt]]/1000*CUR_IRR_AREA*10000/IRR_EFF</f>
        <v>#NAME?</v>
      </c>
      <c r="AG1777" s="147"/>
      <c r="AH1777" s="13"/>
      <c r="AI1777" s="50">
        <v>0</v>
      </c>
      <c r="AJ1777" s="50">
        <v>0</v>
      </c>
      <c r="AK1777" s="50">
        <v>0</v>
      </c>
      <c r="AL1777" s="50">
        <v>10.264560701269325</v>
      </c>
      <c r="AM1777" s="50"/>
      <c r="AN1777" s="50"/>
      <c r="AO1777" s="50"/>
      <c r="AP1777" s="50"/>
      <c r="AQ1777" s="50"/>
      <c r="AR1777" s="50"/>
      <c r="AS1777" s="50"/>
      <c r="AT1777" s="50"/>
      <c r="AU1777" s="50"/>
      <c r="AV1777" s="50"/>
      <c r="AW1777" s="50"/>
      <c r="AX1777" s="50">
        <f t="shared" si="567"/>
        <v>10.264560701269325</v>
      </c>
      <c r="AY1777" s="50"/>
      <c r="AZ1777" s="50">
        <f t="shared" si="557"/>
        <v>301.09378057056688</v>
      </c>
      <c r="BA1777" s="50">
        <f t="shared" si="558"/>
        <v>463.58883675150776</v>
      </c>
      <c r="BB1777" s="50">
        <f t="shared" si="559"/>
        <v>477.92663582629666</v>
      </c>
      <c r="BC1777" s="17">
        <f t="shared" si="560"/>
        <v>19717</v>
      </c>
      <c r="BD1777" s="50">
        <f t="shared" si="561"/>
        <v>10.264560701269325</v>
      </c>
      <c r="BE1777" s="50">
        <f t="shared" si="562"/>
        <v>301.09378057056688</v>
      </c>
      <c r="BF1777" s="50">
        <f t="shared" si="568"/>
        <v>492.49357399341676</v>
      </c>
      <c r="BG1777" s="50"/>
      <c r="BH1777" s="17">
        <f t="shared" si="563"/>
        <v>0</v>
      </c>
      <c r="BI1777" s="17">
        <f t="shared" si="571"/>
        <v>1777</v>
      </c>
      <c r="BJ1777" s="17">
        <f t="shared" si="569"/>
        <v>1777</v>
      </c>
      <c r="BK1777" s="150">
        <f t="shared" si="570"/>
        <v>26128</v>
      </c>
      <c r="BL1777" s="50" t="e">
        <f t="shared" ca="1" si="564"/>
        <v>#NAME?</v>
      </c>
      <c r="BM1777" s="50" t="e">
        <f t="shared" ca="1" si="565"/>
        <v>#NAME?</v>
      </c>
      <c r="BN1777" s="50" t="e">
        <f t="shared" ca="1" si="566"/>
        <v>#NAME?</v>
      </c>
    </row>
    <row r="1778" spans="1:66" x14ac:dyDescent="0.35">
      <c r="A1778" s="48">
        <v>26129</v>
      </c>
      <c r="B1778" s="17">
        <v>1971</v>
      </c>
      <c r="C1778" s="17">
        <v>7</v>
      </c>
      <c r="D1778" s="17">
        <v>196</v>
      </c>
      <c r="E1778" s="17">
        <v>15</v>
      </c>
      <c r="F1778" s="17">
        <v>5</v>
      </c>
      <c r="G1778" s="50">
        <v>15</v>
      </c>
      <c r="H1778" s="32">
        <v>7.1743223512324823</v>
      </c>
      <c r="I1778" s="50">
        <v>22</v>
      </c>
      <c r="J1778" s="13">
        <v>0</v>
      </c>
      <c r="K1778" s="13">
        <f t="shared" si="552"/>
        <v>0</v>
      </c>
      <c r="L1778" s="13">
        <f t="shared" si="553"/>
        <v>0</v>
      </c>
      <c r="M1778" s="13" t="e">
        <f ca="1">CalcTable[[#This Row],[IWC]]-AE1777</f>
        <v>#NAME?</v>
      </c>
      <c r="N1778" s="13" t="e">
        <f ca="1">IF(CalcTable[[#This Row],[Day of Year]]&lt;123,FCAP,AE1777)</f>
        <v>#NAME?</v>
      </c>
      <c r="O1778" s="17" t="e">
        <f ca="1">IF(IRR_DRIP,5,COUNTIF('IDET Wind Values'!C1762:G1762,"&lt;="&amp;IRR_MAXWIND))</f>
        <v>#NAME?</v>
      </c>
      <c r="P1778" s="13" t="e">
        <f ca="1">CalcTable[[#This Row],[ET_o]]*KL</f>
        <v>#NAME?</v>
      </c>
      <c r="Q1778" s="13" t="e">
        <f ca="1">IF(WILTPT&lt;=0,1,MAX(0,MIN(1,(CalcTable[[#This Row],[IWC]]-WILTPT)/(MAD-WILTPT))))</f>
        <v>#NAME?</v>
      </c>
      <c r="R1778" s="13" t="e">
        <f ca="1">CalcTable[[#This Row],[ETMult]]*CalcTable[[#This Row],[ETb]]</f>
        <v>#NAME?</v>
      </c>
      <c r="S1778" s="13" t="b">
        <f>INDEX(IRR_LIST,CalcTable[[#This Row],[Day of Week]]+1)</f>
        <v>1</v>
      </c>
      <c r="T1778" s="13">
        <f t="shared" ca="1" si="554"/>
        <v>0</v>
      </c>
      <c r="U1778" s="13" t="b">
        <f ca="1">IF(CalcTable[[#This Row],[IrrPrecip]]&gt;=IC_MM,FALSE,TRUE)</f>
        <v>1</v>
      </c>
      <c r="V1778" s="13" t="b">
        <f t="shared" si="555"/>
        <v>1</v>
      </c>
      <c r="W1778" s="13" t="e">
        <f ca="1">IF(AND(IRR_DRIP=FALSE,CalcTable[[#This Row],[IrrHours]]&lt;=0),FALSE,TRUE)</f>
        <v>#NAME?</v>
      </c>
      <c r="X1778" s="13" t="e">
        <f ca="1">AND(CalcTable[[#This Row],[IrrDay]],CalcTable[[#This Row],[IrrRain]],CalcTable[[#This Row],[IrrWarm]],CalcTable[[#This Row],[IrrWindy]])</f>
        <v>#NAME?</v>
      </c>
      <c r="Y1778" s="13" t="e">
        <f t="shared" ca="1" si="556"/>
        <v>#NAME?</v>
      </c>
      <c r="Z1778" s="13" t="e">
        <f ca="1">CalcTable[[#This Row],[IrrHours]]/5</f>
        <v>#NAME?</v>
      </c>
      <c r="AA1778" s="13" t="e">
        <f ca="1">IF(CalcTable[[#This Row],[IrrFlag]]=FALSE,0,MAX(0,CalcTable[[#This Row],[VolRednWind]]*(FCAP*IRR_TARGET-CalcTable[[#This Row],[IWC]])))</f>
        <v>#NAME?</v>
      </c>
      <c r="AB1778" s="13" t="e">
        <f ca="1">CalcTable[[#This Row],[IWC]]+CalcTable[[#This Row],[Eff Precip]]+CalcTable[[#This Row],[IrrAmt]]-CalcTable[[#This Row],[AET]]</f>
        <v>#NAME?</v>
      </c>
      <c r="AC1778" s="13" t="e">
        <f ca="1">IF(CalcTable[[#This Row],[PWC]]&gt;FCAP,MIN(24*PERC,MIN(SAT,CalcTable[[#This Row],[PWC]])-FCAP),0)</f>
        <v>#NAME?</v>
      </c>
      <c r="AD1778" s="13" t="e">
        <f ca="1">IF(CalcTable[[#This Row],[PWC]]&gt;SAT,CalcTable[[#This Row],[PWC]]-SAT,0)</f>
        <v>#NAME?</v>
      </c>
      <c r="AE1778" s="13" t="e">
        <f ca="1">CalcTable[[#This Row],[PWC]]-CalcTable[[#This Row],[PercAmt]]-CalcTable[[#This Row],[Runoff]]</f>
        <v>#NAME?</v>
      </c>
      <c r="AF1778" s="13" t="e">
        <f ca="1">CalcTable[[#This Row],[IrrAmt]]/1000*CUR_IRR_AREA*10000/IRR_EFF</f>
        <v>#NAME?</v>
      </c>
      <c r="AG1778" s="147"/>
      <c r="AH1778" s="13"/>
      <c r="AI1778" s="50">
        <v>11.335901074552179</v>
      </c>
      <c r="AJ1778" s="50">
        <v>16.829052425931515</v>
      </c>
      <c r="AK1778" s="50">
        <v>0</v>
      </c>
      <c r="AL1778" s="50">
        <v>0</v>
      </c>
      <c r="AM1778" s="50"/>
      <c r="AN1778" s="50"/>
      <c r="AO1778" s="50"/>
      <c r="AP1778" s="50"/>
      <c r="AQ1778" s="50"/>
      <c r="AR1778" s="50"/>
      <c r="AS1778" s="50"/>
      <c r="AT1778" s="50"/>
      <c r="AU1778" s="50"/>
      <c r="AV1778" s="50"/>
      <c r="AW1778" s="50"/>
      <c r="AX1778" s="50">
        <f t="shared" si="567"/>
        <v>28.164953500483694</v>
      </c>
      <c r="AY1778" s="50"/>
      <c r="AZ1778" s="50">
        <f t="shared" si="557"/>
        <v>659.91208692075645</v>
      </c>
      <c r="BA1778" s="50">
        <f t="shared" si="558"/>
        <v>1070.3026129566949</v>
      </c>
      <c r="BB1778" s="50">
        <f t="shared" si="559"/>
        <v>1107.7544974925304</v>
      </c>
      <c r="BC1778" s="17">
        <f t="shared" si="560"/>
        <v>19717</v>
      </c>
      <c r="BD1778" s="50">
        <f t="shared" si="561"/>
        <v>28.164953500483694</v>
      </c>
      <c r="BE1778" s="50">
        <f t="shared" si="562"/>
        <v>659.91208692075645</v>
      </c>
      <c r="BF1778" s="50">
        <f t="shared" si="568"/>
        <v>1079.4060959784167</v>
      </c>
      <c r="BG1778" s="50"/>
      <c r="BH1778" s="17">
        <f t="shared" si="563"/>
        <v>0</v>
      </c>
      <c r="BI1778" s="17">
        <f t="shared" si="571"/>
        <v>1778</v>
      </c>
      <c r="BJ1778" s="17">
        <f t="shared" si="569"/>
        <v>1778</v>
      </c>
      <c r="BK1778" s="150">
        <f t="shared" si="570"/>
        <v>26129</v>
      </c>
      <c r="BL1778" s="50" t="e">
        <f t="shared" ca="1" si="564"/>
        <v>#NAME?</v>
      </c>
      <c r="BM1778" s="50" t="e">
        <f t="shared" ca="1" si="565"/>
        <v>#NAME?</v>
      </c>
      <c r="BN1778" s="50" t="e">
        <f t="shared" ca="1" si="566"/>
        <v>#NAME?</v>
      </c>
    </row>
    <row r="1779" spans="1:66" x14ac:dyDescent="0.35">
      <c r="A1779" s="48">
        <v>26130</v>
      </c>
      <c r="B1779" s="17">
        <v>1971</v>
      </c>
      <c r="C1779" s="17">
        <v>7</v>
      </c>
      <c r="D1779" s="17">
        <v>197</v>
      </c>
      <c r="E1779" s="17">
        <v>16</v>
      </c>
      <c r="F1779" s="17">
        <v>6</v>
      </c>
      <c r="G1779" s="50">
        <v>8.9</v>
      </c>
      <c r="H1779" s="32">
        <v>6.3864164856582342</v>
      </c>
      <c r="I1779" s="50">
        <v>2.1666666666666665</v>
      </c>
      <c r="J1779" s="13">
        <v>0</v>
      </c>
      <c r="K1779" s="13">
        <f t="shared" si="552"/>
        <v>0</v>
      </c>
      <c r="L1779" s="13">
        <f t="shared" si="553"/>
        <v>0</v>
      </c>
      <c r="M1779" s="13" t="e">
        <f ca="1">CalcTable[[#This Row],[IWC]]-AE1778</f>
        <v>#NAME?</v>
      </c>
      <c r="N1779" s="13" t="e">
        <f ca="1">IF(CalcTable[[#This Row],[Day of Year]]&lt;123,FCAP,AE1778)</f>
        <v>#NAME?</v>
      </c>
      <c r="O1779" s="17" t="e">
        <f ca="1">IF(IRR_DRIP,5,COUNTIF('IDET Wind Values'!C1763:G1763,"&lt;="&amp;IRR_MAXWIND))</f>
        <v>#NAME?</v>
      </c>
      <c r="P1779" s="13" t="e">
        <f ca="1">CalcTable[[#This Row],[ET_o]]*KL</f>
        <v>#NAME?</v>
      </c>
      <c r="Q1779" s="13" t="e">
        <f ca="1">IF(WILTPT&lt;=0,1,MAX(0,MIN(1,(CalcTable[[#This Row],[IWC]]-WILTPT)/(MAD-WILTPT))))</f>
        <v>#NAME?</v>
      </c>
      <c r="R1779" s="13" t="e">
        <f ca="1">CalcTable[[#This Row],[ETMult]]*CalcTable[[#This Row],[ETb]]</f>
        <v>#NAME?</v>
      </c>
      <c r="S1779" s="13" t="b">
        <f>INDEX(IRR_LIST,CalcTable[[#This Row],[Day of Week]]+1)</f>
        <v>0</v>
      </c>
      <c r="T1779" s="13">
        <f t="shared" ca="1" si="554"/>
        <v>0</v>
      </c>
      <c r="U1779" s="13" t="b">
        <f ca="1">IF(CalcTable[[#This Row],[IrrPrecip]]&gt;=IC_MM,FALSE,TRUE)</f>
        <v>1</v>
      </c>
      <c r="V1779" s="13" t="b">
        <f t="shared" si="555"/>
        <v>1</v>
      </c>
      <c r="W1779" s="13" t="e">
        <f ca="1">IF(AND(IRR_DRIP=FALSE,CalcTable[[#This Row],[IrrHours]]&lt;=0),FALSE,TRUE)</f>
        <v>#NAME?</v>
      </c>
      <c r="X1779" s="13" t="e">
        <f ca="1">AND(CalcTable[[#This Row],[IrrDay]],CalcTable[[#This Row],[IrrRain]],CalcTable[[#This Row],[IrrWarm]],CalcTable[[#This Row],[IrrWindy]])</f>
        <v>#NAME?</v>
      </c>
      <c r="Y1779" s="13" t="e">
        <f t="shared" ca="1" si="556"/>
        <v>#NAME?</v>
      </c>
      <c r="Z1779" s="13" t="e">
        <f ca="1">CalcTable[[#This Row],[IrrHours]]/5</f>
        <v>#NAME?</v>
      </c>
      <c r="AA1779" s="13" t="e">
        <f ca="1">IF(CalcTable[[#This Row],[IrrFlag]]=FALSE,0,MAX(0,CalcTable[[#This Row],[VolRednWind]]*(FCAP*IRR_TARGET-CalcTable[[#This Row],[IWC]])))</f>
        <v>#NAME?</v>
      </c>
      <c r="AB1779" s="13" t="e">
        <f ca="1">CalcTable[[#This Row],[IWC]]+CalcTable[[#This Row],[Eff Precip]]+CalcTable[[#This Row],[IrrAmt]]-CalcTable[[#This Row],[AET]]</f>
        <v>#NAME?</v>
      </c>
      <c r="AC1779" s="13" t="e">
        <f ca="1">IF(CalcTable[[#This Row],[PWC]]&gt;FCAP,MIN(24*PERC,MIN(SAT,CalcTable[[#This Row],[PWC]])-FCAP),0)</f>
        <v>#NAME?</v>
      </c>
      <c r="AD1779" s="13" t="e">
        <f ca="1">IF(CalcTable[[#This Row],[PWC]]&gt;SAT,CalcTable[[#This Row],[PWC]]-SAT,0)</f>
        <v>#NAME?</v>
      </c>
      <c r="AE1779" s="13" t="e">
        <f ca="1">CalcTable[[#This Row],[PWC]]-CalcTable[[#This Row],[PercAmt]]-CalcTable[[#This Row],[Runoff]]</f>
        <v>#NAME?</v>
      </c>
      <c r="AF1779" s="13" t="e">
        <f ca="1">CalcTable[[#This Row],[IrrAmt]]/1000*CUR_IRR_AREA*10000/IRR_EFF</f>
        <v>#NAME?</v>
      </c>
      <c r="AG1779" s="147"/>
      <c r="AH1779" s="13"/>
      <c r="AI1779" s="50">
        <v>0</v>
      </c>
      <c r="AJ1779" s="50">
        <v>0</v>
      </c>
      <c r="AK1779" s="50">
        <v>0</v>
      </c>
      <c r="AL1779" s="50">
        <v>6.2258772931778665</v>
      </c>
      <c r="AM1779" s="50"/>
      <c r="AN1779" s="50"/>
      <c r="AO1779" s="50"/>
      <c r="AP1779" s="50"/>
      <c r="AQ1779" s="50"/>
      <c r="AR1779" s="50"/>
      <c r="AS1779" s="50"/>
      <c r="AT1779" s="50"/>
      <c r="AU1779" s="50"/>
      <c r="AV1779" s="50"/>
      <c r="AW1779" s="50"/>
      <c r="AX1779" s="50">
        <f t="shared" si="567"/>
        <v>6.2258772931778665</v>
      </c>
      <c r="AY1779" s="50"/>
      <c r="AZ1779" s="50">
        <f t="shared" si="557"/>
        <v>182.62573393321745</v>
      </c>
      <c r="BA1779" s="50">
        <f t="shared" si="558"/>
        <v>281.185653833684</v>
      </c>
      <c r="BB1779" s="50">
        <f t="shared" si="559"/>
        <v>289.88211735431344</v>
      </c>
      <c r="BC1779" s="17">
        <f t="shared" si="560"/>
        <v>19717</v>
      </c>
      <c r="BD1779" s="50">
        <f t="shared" si="561"/>
        <v>6.2258772931778665</v>
      </c>
      <c r="BE1779" s="50">
        <f t="shared" si="562"/>
        <v>182.62573393321745</v>
      </c>
      <c r="BF1779" s="50">
        <f t="shared" si="568"/>
        <v>298.71756313764678</v>
      </c>
      <c r="BG1779" s="50"/>
      <c r="BH1779" s="17">
        <f t="shared" si="563"/>
        <v>0</v>
      </c>
      <c r="BI1779" s="17">
        <f t="shared" si="571"/>
        <v>1779</v>
      </c>
      <c r="BJ1779" s="17">
        <f t="shared" si="569"/>
        <v>1779</v>
      </c>
      <c r="BK1779" s="150">
        <f t="shared" si="570"/>
        <v>26130</v>
      </c>
      <c r="BL1779" s="50" t="e">
        <f t="shared" ca="1" si="564"/>
        <v>#NAME?</v>
      </c>
      <c r="BM1779" s="50" t="e">
        <f t="shared" ca="1" si="565"/>
        <v>#NAME?</v>
      </c>
      <c r="BN1779" s="50" t="e">
        <f t="shared" ca="1" si="566"/>
        <v>#NAME?</v>
      </c>
    </row>
    <row r="1780" spans="1:66" x14ac:dyDescent="0.35">
      <c r="A1780" s="48">
        <v>26131</v>
      </c>
      <c r="B1780" s="17">
        <v>1971</v>
      </c>
      <c r="C1780" s="17">
        <v>7</v>
      </c>
      <c r="D1780" s="17">
        <v>198</v>
      </c>
      <c r="E1780" s="17">
        <v>17</v>
      </c>
      <c r="F1780" s="17">
        <v>7</v>
      </c>
      <c r="G1780" s="50">
        <v>12.2</v>
      </c>
      <c r="H1780" s="32">
        <v>5.7802367226709981</v>
      </c>
      <c r="I1780" s="50">
        <v>12</v>
      </c>
      <c r="J1780" s="13">
        <v>0</v>
      </c>
      <c r="K1780" s="13">
        <f t="shared" si="552"/>
        <v>0</v>
      </c>
      <c r="L1780" s="13">
        <f t="shared" si="553"/>
        <v>0</v>
      </c>
      <c r="M1780" s="13" t="e">
        <f ca="1">CalcTable[[#This Row],[IWC]]-AE1779</f>
        <v>#NAME?</v>
      </c>
      <c r="N1780" s="13" t="e">
        <f ca="1">IF(CalcTable[[#This Row],[Day of Year]]&lt;123,FCAP,AE1779)</f>
        <v>#NAME?</v>
      </c>
      <c r="O1780" s="17" t="e">
        <f ca="1">IF(IRR_DRIP,5,COUNTIF('IDET Wind Values'!C1764:G1764,"&lt;="&amp;IRR_MAXWIND))</f>
        <v>#NAME?</v>
      </c>
      <c r="P1780" s="13" t="e">
        <f ca="1">CalcTable[[#This Row],[ET_o]]*KL</f>
        <v>#NAME?</v>
      </c>
      <c r="Q1780" s="13" t="e">
        <f ca="1">IF(WILTPT&lt;=0,1,MAX(0,MIN(1,(CalcTable[[#This Row],[IWC]]-WILTPT)/(MAD-WILTPT))))</f>
        <v>#NAME?</v>
      </c>
      <c r="R1780" s="13" t="e">
        <f ca="1">CalcTable[[#This Row],[ETMult]]*CalcTable[[#This Row],[ETb]]</f>
        <v>#NAME?</v>
      </c>
      <c r="S1780" s="13" t="b">
        <f>INDEX(IRR_LIST,CalcTable[[#This Row],[Day of Week]]+1)</f>
        <v>0</v>
      </c>
      <c r="T1780" s="13">
        <f t="shared" ca="1" si="554"/>
        <v>0</v>
      </c>
      <c r="U1780" s="13" t="b">
        <f ca="1">IF(CalcTable[[#This Row],[IrrPrecip]]&gt;=IC_MM,FALSE,TRUE)</f>
        <v>1</v>
      </c>
      <c r="V1780" s="13" t="b">
        <f t="shared" si="555"/>
        <v>1</v>
      </c>
      <c r="W1780" s="13" t="e">
        <f ca="1">IF(AND(IRR_DRIP=FALSE,CalcTable[[#This Row],[IrrHours]]&lt;=0),FALSE,TRUE)</f>
        <v>#NAME?</v>
      </c>
      <c r="X1780" s="13" t="e">
        <f ca="1">AND(CalcTable[[#This Row],[IrrDay]],CalcTable[[#This Row],[IrrRain]],CalcTable[[#This Row],[IrrWarm]],CalcTable[[#This Row],[IrrWindy]])</f>
        <v>#NAME?</v>
      </c>
      <c r="Y1780" s="13" t="e">
        <f t="shared" ca="1" si="556"/>
        <v>#NAME?</v>
      </c>
      <c r="Z1780" s="13" t="e">
        <f ca="1">CalcTable[[#This Row],[IrrHours]]/5</f>
        <v>#NAME?</v>
      </c>
      <c r="AA1780" s="13" t="e">
        <f ca="1">IF(CalcTable[[#This Row],[IrrFlag]]=FALSE,0,MAX(0,CalcTable[[#This Row],[VolRednWind]]*(FCAP*IRR_TARGET-CalcTable[[#This Row],[IWC]])))</f>
        <v>#NAME?</v>
      </c>
      <c r="AB1780" s="13" t="e">
        <f ca="1">CalcTable[[#This Row],[IWC]]+CalcTable[[#This Row],[Eff Precip]]+CalcTable[[#This Row],[IrrAmt]]-CalcTable[[#This Row],[AET]]</f>
        <v>#NAME?</v>
      </c>
      <c r="AC1780" s="13" t="e">
        <f ca="1">IF(CalcTable[[#This Row],[PWC]]&gt;FCAP,MIN(24*PERC,MIN(SAT,CalcTable[[#This Row],[PWC]])-FCAP),0)</f>
        <v>#NAME?</v>
      </c>
      <c r="AD1780" s="13" t="e">
        <f ca="1">IF(CalcTable[[#This Row],[PWC]]&gt;SAT,CalcTable[[#This Row],[PWC]]-SAT,0)</f>
        <v>#NAME?</v>
      </c>
      <c r="AE1780" s="13" t="e">
        <f ca="1">CalcTable[[#This Row],[PWC]]-CalcTable[[#This Row],[PercAmt]]-CalcTable[[#This Row],[Runoff]]</f>
        <v>#NAME?</v>
      </c>
      <c r="AF1780" s="13" t="e">
        <f ca="1">CalcTable[[#This Row],[IrrAmt]]/1000*CUR_IRR_AREA*10000/IRR_EFF</f>
        <v>#NAME?</v>
      </c>
      <c r="AG1780" s="147"/>
      <c r="AH1780" s="13"/>
      <c r="AI1780" s="50">
        <v>0</v>
      </c>
      <c r="AJ1780" s="50">
        <v>0</v>
      </c>
      <c r="AK1780" s="50">
        <v>11.799480220071725</v>
      </c>
      <c r="AL1780" s="50">
        <v>0</v>
      </c>
      <c r="AM1780" s="50"/>
      <c r="AN1780" s="50"/>
      <c r="AO1780" s="50"/>
      <c r="AP1780" s="50"/>
      <c r="AQ1780" s="50"/>
      <c r="AR1780" s="50"/>
      <c r="AS1780" s="50"/>
      <c r="AT1780" s="50"/>
      <c r="AU1780" s="50"/>
      <c r="AV1780" s="50"/>
      <c r="AW1780" s="50"/>
      <c r="AX1780" s="50">
        <f t="shared" si="567"/>
        <v>11.799480220071725</v>
      </c>
      <c r="AY1780" s="50"/>
      <c r="AZ1780" s="50">
        <f t="shared" si="557"/>
        <v>173.05904322771866</v>
      </c>
      <c r="BA1780" s="50">
        <f t="shared" si="558"/>
        <v>266.45598719188428</v>
      </c>
      <c r="BB1780" s="50">
        <f t="shared" si="559"/>
        <v>274.69689401225185</v>
      </c>
      <c r="BC1780" s="17">
        <f t="shared" si="560"/>
        <v>19717</v>
      </c>
      <c r="BD1780" s="50">
        <f t="shared" si="561"/>
        <v>11.799480220071725</v>
      </c>
      <c r="BE1780" s="50">
        <f t="shared" si="562"/>
        <v>173.05904322771866</v>
      </c>
      <c r="BF1780" s="50">
        <f t="shared" si="568"/>
        <v>283.0695026300121</v>
      </c>
      <c r="BG1780" s="50"/>
      <c r="BH1780" s="17">
        <f t="shared" si="563"/>
        <v>0</v>
      </c>
      <c r="BI1780" s="17">
        <f t="shared" si="571"/>
        <v>1780</v>
      </c>
      <c r="BJ1780" s="17">
        <f t="shared" si="569"/>
        <v>1780</v>
      </c>
      <c r="BK1780" s="150">
        <f t="shared" si="570"/>
        <v>26131</v>
      </c>
      <c r="BL1780" s="50" t="e">
        <f t="shared" ca="1" si="564"/>
        <v>#NAME?</v>
      </c>
      <c r="BM1780" s="50" t="e">
        <f t="shared" ca="1" si="565"/>
        <v>#NAME?</v>
      </c>
      <c r="BN1780" s="50" t="e">
        <f t="shared" ca="1" si="566"/>
        <v>#NAME?</v>
      </c>
    </row>
    <row r="1781" spans="1:66" x14ac:dyDescent="0.35">
      <c r="A1781" s="48">
        <v>26132</v>
      </c>
      <c r="B1781" s="17">
        <v>1971</v>
      </c>
      <c r="C1781" s="17">
        <v>7</v>
      </c>
      <c r="D1781" s="17">
        <v>199</v>
      </c>
      <c r="E1781" s="17">
        <v>18</v>
      </c>
      <c r="F1781" s="17">
        <v>1</v>
      </c>
      <c r="G1781" s="50">
        <v>12.2</v>
      </c>
      <c r="H1781" s="32">
        <v>5.2092758899892013</v>
      </c>
      <c r="I1781" s="50">
        <v>3.6666666666666665</v>
      </c>
      <c r="J1781" s="13">
        <v>0</v>
      </c>
      <c r="K1781" s="13">
        <f t="shared" si="552"/>
        <v>0</v>
      </c>
      <c r="L1781" s="13">
        <f t="shared" si="553"/>
        <v>0</v>
      </c>
      <c r="M1781" s="13" t="e">
        <f ca="1">CalcTable[[#This Row],[IWC]]-AE1780</f>
        <v>#NAME?</v>
      </c>
      <c r="N1781" s="13" t="e">
        <f ca="1">IF(CalcTable[[#This Row],[Day of Year]]&lt;123,FCAP,AE1780)</f>
        <v>#NAME?</v>
      </c>
      <c r="O1781" s="17" t="e">
        <f ca="1">IF(IRR_DRIP,5,COUNTIF('IDET Wind Values'!C1765:G1765,"&lt;="&amp;IRR_MAXWIND))</f>
        <v>#NAME?</v>
      </c>
      <c r="P1781" s="13" t="e">
        <f ca="1">CalcTable[[#This Row],[ET_o]]*KL</f>
        <v>#NAME?</v>
      </c>
      <c r="Q1781" s="13" t="e">
        <f ca="1">IF(WILTPT&lt;=0,1,MAX(0,MIN(1,(CalcTable[[#This Row],[IWC]]-WILTPT)/(MAD-WILTPT))))</f>
        <v>#NAME?</v>
      </c>
      <c r="R1781" s="13" t="e">
        <f ca="1">CalcTable[[#This Row],[ETMult]]*CalcTable[[#This Row],[ETb]]</f>
        <v>#NAME?</v>
      </c>
      <c r="S1781" s="13" t="b">
        <f>INDEX(IRR_LIST,CalcTable[[#This Row],[Day of Week]]+1)</f>
        <v>1</v>
      </c>
      <c r="T1781" s="13">
        <f t="shared" ca="1" si="554"/>
        <v>0</v>
      </c>
      <c r="U1781" s="13" t="b">
        <f ca="1">IF(CalcTable[[#This Row],[IrrPrecip]]&gt;=IC_MM,FALSE,TRUE)</f>
        <v>1</v>
      </c>
      <c r="V1781" s="13" t="b">
        <f t="shared" si="555"/>
        <v>1</v>
      </c>
      <c r="W1781" s="13" t="e">
        <f ca="1">IF(AND(IRR_DRIP=FALSE,CalcTable[[#This Row],[IrrHours]]&lt;=0),FALSE,TRUE)</f>
        <v>#NAME?</v>
      </c>
      <c r="X1781" s="13" t="e">
        <f ca="1">AND(CalcTable[[#This Row],[IrrDay]],CalcTable[[#This Row],[IrrRain]],CalcTable[[#This Row],[IrrWarm]],CalcTable[[#This Row],[IrrWindy]])</f>
        <v>#NAME?</v>
      </c>
      <c r="Y1781" s="13" t="e">
        <f t="shared" ca="1" si="556"/>
        <v>#NAME?</v>
      </c>
      <c r="Z1781" s="13" t="e">
        <f ca="1">CalcTable[[#This Row],[IrrHours]]/5</f>
        <v>#NAME?</v>
      </c>
      <c r="AA1781" s="13" t="e">
        <f ca="1">IF(CalcTable[[#This Row],[IrrFlag]]=FALSE,0,MAX(0,CalcTable[[#This Row],[VolRednWind]]*(FCAP*IRR_TARGET-CalcTable[[#This Row],[IWC]])))</f>
        <v>#NAME?</v>
      </c>
      <c r="AB1781" s="13" t="e">
        <f ca="1">CalcTable[[#This Row],[IWC]]+CalcTable[[#This Row],[Eff Precip]]+CalcTable[[#This Row],[IrrAmt]]-CalcTable[[#This Row],[AET]]</f>
        <v>#NAME?</v>
      </c>
      <c r="AC1781" s="13" t="e">
        <f ca="1">IF(CalcTable[[#This Row],[PWC]]&gt;FCAP,MIN(24*PERC,MIN(SAT,CalcTable[[#This Row],[PWC]])-FCAP),0)</f>
        <v>#NAME?</v>
      </c>
      <c r="AD1781" s="13" t="e">
        <f ca="1">IF(CalcTable[[#This Row],[PWC]]&gt;SAT,CalcTable[[#This Row],[PWC]]-SAT,0)</f>
        <v>#NAME?</v>
      </c>
      <c r="AE1781" s="13" t="e">
        <f ca="1">CalcTable[[#This Row],[PWC]]-CalcTable[[#This Row],[PercAmt]]-CalcTable[[#This Row],[Runoff]]</f>
        <v>#NAME?</v>
      </c>
      <c r="AF1781" s="13" t="e">
        <f ca="1">CalcTable[[#This Row],[IrrAmt]]/1000*CUR_IRR_AREA*10000/IRR_EFF</f>
        <v>#NAME?</v>
      </c>
      <c r="AG1781" s="147"/>
      <c r="AH1781" s="13"/>
      <c r="AI1781" s="50">
        <v>12.803062476201802</v>
      </c>
      <c r="AJ1781" s="50">
        <v>15.332657245830461</v>
      </c>
      <c r="AK1781" s="50">
        <v>0</v>
      </c>
      <c r="AL1781" s="50">
        <v>0</v>
      </c>
      <c r="AM1781" s="50"/>
      <c r="AN1781" s="50"/>
      <c r="AO1781" s="50"/>
      <c r="AP1781" s="50"/>
      <c r="AQ1781" s="50"/>
      <c r="AR1781" s="50"/>
      <c r="AS1781" s="50"/>
      <c r="AT1781" s="50"/>
      <c r="AU1781" s="50"/>
      <c r="AV1781" s="50"/>
      <c r="AW1781" s="50"/>
      <c r="AX1781" s="50">
        <f t="shared" si="567"/>
        <v>28.135719722032263</v>
      </c>
      <c r="AY1781" s="50"/>
      <c r="AZ1781" s="50">
        <f t="shared" si="557"/>
        <v>637.53619552865337</v>
      </c>
      <c r="BA1781" s="50">
        <f t="shared" si="558"/>
        <v>1031.027298767551</v>
      </c>
      <c r="BB1781" s="50">
        <f t="shared" si="559"/>
        <v>1066.8777152320131</v>
      </c>
      <c r="BC1781" s="17">
        <f t="shared" si="560"/>
        <v>19717</v>
      </c>
      <c r="BD1781" s="50">
        <f t="shared" si="561"/>
        <v>28.135719722032263</v>
      </c>
      <c r="BE1781" s="50">
        <f t="shared" si="562"/>
        <v>637.53619552865337</v>
      </c>
      <c r="BF1781" s="50">
        <f t="shared" si="568"/>
        <v>1042.8062608635805</v>
      </c>
      <c r="BG1781" s="50"/>
      <c r="BH1781" s="17">
        <f t="shared" si="563"/>
        <v>0</v>
      </c>
      <c r="BI1781" s="17">
        <f t="shared" si="571"/>
        <v>1781</v>
      </c>
      <c r="BJ1781" s="17">
        <f t="shared" si="569"/>
        <v>1781</v>
      </c>
      <c r="BK1781" s="150">
        <f t="shared" si="570"/>
        <v>26132</v>
      </c>
      <c r="BL1781" s="50" t="e">
        <f t="shared" ca="1" si="564"/>
        <v>#NAME?</v>
      </c>
      <c r="BM1781" s="50" t="e">
        <f t="shared" ca="1" si="565"/>
        <v>#NAME?</v>
      </c>
      <c r="BN1781" s="50" t="e">
        <f t="shared" ca="1" si="566"/>
        <v>#NAME?</v>
      </c>
    </row>
    <row r="1782" spans="1:66" x14ac:dyDescent="0.35">
      <c r="A1782" s="48">
        <v>26133</v>
      </c>
      <c r="B1782" s="17">
        <v>1971</v>
      </c>
      <c r="C1782" s="17">
        <v>7</v>
      </c>
      <c r="D1782" s="17">
        <v>200</v>
      </c>
      <c r="E1782" s="17">
        <v>19</v>
      </c>
      <c r="F1782" s="17">
        <v>2</v>
      </c>
      <c r="G1782" s="50">
        <v>10</v>
      </c>
      <c r="H1782" s="32">
        <v>6.2205300514937782</v>
      </c>
      <c r="I1782" s="50">
        <v>3.1666666666666665</v>
      </c>
      <c r="J1782" s="13">
        <v>0</v>
      </c>
      <c r="K1782" s="13">
        <f t="shared" si="552"/>
        <v>0</v>
      </c>
      <c r="L1782" s="13">
        <f t="shared" si="553"/>
        <v>0</v>
      </c>
      <c r="M1782" s="13" t="e">
        <f ca="1">CalcTable[[#This Row],[IWC]]-AE1781</f>
        <v>#NAME?</v>
      </c>
      <c r="N1782" s="13" t="e">
        <f ca="1">IF(CalcTable[[#This Row],[Day of Year]]&lt;123,FCAP,AE1781)</f>
        <v>#NAME?</v>
      </c>
      <c r="O1782" s="17" t="e">
        <f ca="1">IF(IRR_DRIP,5,COUNTIF('IDET Wind Values'!C1766:G1766,"&lt;="&amp;IRR_MAXWIND))</f>
        <v>#NAME?</v>
      </c>
      <c r="P1782" s="13" t="e">
        <f ca="1">CalcTable[[#This Row],[ET_o]]*KL</f>
        <v>#NAME?</v>
      </c>
      <c r="Q1782" s="13" t="e">
        <f ca="1">IF(WILTPT&lt;=0,1,MAX(0,MIN(1,(CalcTable[[#This Row],[IWC]]-WILTPT)/(MAD-WILTPT))))</f>
        <v>#NAME?</v>
      </c>
      <c r="R1782" s="13" t="e">
        <f ca="1">CalcTable[[#This Row],[ETMult]]*CalcTable[[#This Row],[ETb]]</f>
        <v>#NAME?</v>
      </c>
      <c r="S1782" s="13" t="b">
        <f>INDEX(IRR_LIST,CalcTable[[#This Row],[Day of Week]]+1)</f>
        <v>0</v>
      </c>
      <c r="T1782" s="13">
        <f t="shared" ca="1" si="554"/>
        <v>0</v>
      </c>
      <c r="U1782" s="13" t="b">
        <f ca="1">IF(CalcTable[[#This Row],[IrrPrecip]]&gt;=IC_MM,FALSE,TRUE)</f>
        <v>1</v>
      </c>
      <c r="V1782" s="13" t="b">
        <f t="shared" si="555"/>
        <v>1</v>
      </c>
      <c r="W1782" s="13" t="e">
        <f ca="1">IF(AND(IRR_DRIP=FALSE,CalcTable[[#This Row],[IrrHours]]&lt;=0),FALSE,TRUE)</f>
        <v>#NAME?</v>
      </c>
      <c r="X1782" s="13" t="e">
        <f ca="1">AND(CalcTable[[#This Row],[IrrDay]],CalcTable[[#This Row],[IrrRain]],CalcTable[[#This Row],[IrrWarm]],CalcTable[[#This Row],[IrrWindy]])</f>
        <v>#NAME?</v>
      </c>
      <c r="Y1782" s="13" t="e">
        <f t="shared" ca="1" si="556"/>
        <v>#NAME?</v>
      </c>
      <c r="Z1782" s="13" t="e">
        <f ca="1">CalcTable[[#This Row],[IrrHours]]/5</f>
        <v>#NAME?</v>
      </c>
      <c r="AA1782" s="13" t="e">
        <f ca="1">IF(CalcTable[[#This Row],[IrrFlag]]=FALSE,0,MAX(0,CalcTable[[#This Row],[VolRednWind]]*(FCAP*IRR_TARGET-CalcTable[[#This Row],[IWC]])))</f>
        <v>#NAME?</v>
      </c>
      <c r="AB1782" s="13" t="e">
        <f ca="1">CalcTable[[#This Row],[IWC]]+CalcTable[[#This Row],[Eff Precip]]+CalcTable[[#This Row],[IrrAmt]]-CalcTable[[#This Row],[AET]]</f>
        <v>#NAME?</v>
      </c>
      <c r="AC1782" s="13" t="e">
        <f ca="1">IF(CalcTable[[#This Row],[PWC]]&gt;FCAP,MIN(24*PERC,MIN(SAT,CalcTable[[#This Row],[PWC]])-FCAP),0)</f>
        <v>#NAME?</v>
      </c>
      <c r="AD1782" s="13" t="e">
        <f ca="1">IF(CalcTable[[#This Row],[PWC]]&gt;SAT,CalcTable[[#This Row],[PWC]]-SAT,0)</f>
        <v>#NAME?</v>
      </c>
      <c r="AE1782" s="13" t="e">
        <f ca="1">CalcTable[[#This Row],[PWC]]-CalcTable[[#This Row],[PercAmt]]-CalcTable[[#This Row],[Runoff]]</f>
        <v>#NAME?</v>
      </c>
      <c r="AF1782" s="13" t="e">
        <f ca="1">CalcTable[[#This Row],[IrrAmt]]/1000*CUR_IRR_AREA*10000/IRR_EFF</f>
        <v>#NAME?</v>
      </c>
      <c r="AG1782" s="147"/>
      <c r="AH1782" s="13"/>
      <c r="AI1782" s="50">
        <v>0</v>
      </c>
      <c r="AJ1782" s="50">
        <v>0</v>
      </c>
      <c r="AK1782" s="50">
        <v>3.4758610436964394</v>
      </c>
      <c r="AL1782" s="50">
        <v>9.5567610040751418</v>
      </c>
      <c r="AM1782" s="50"/>
      <c r="AN1782" s="50"/>
      <c r="AO1782" s="50"/>
      <c r="AP1782" s="50"/>
      <c r="AQ1782" s="50"/>
      <c r="AR1782" s="50"/>
      <c r="AS1782" s="50"/>
      <c r="AT1782" s="50"/>
      <c r="AU1782" s="50"/>
      <c r="AV1782" s="50"/>
      <c r="AW1782" s="50"/>
      <c r="AX1782" s="50">
        <f t="shared" si="567"/>
        <v>13.032622047771582</v>
      </c>
      <c r="AY1782" s="50"/>
      <c r="AZ1782" s="50">
        <f t="shared" si="557"/>
        <v>331.31095142708529</v>
      </c>
      <c r="BA1782" s="50">
        <f t="shared" si="558"/>
        <v>510.11368711789322</v>
      </c>
      <c r="BB1782" s="50">
        <f t="shared" si="559"/>
        <v>525.8903990906116</v>
      </c>
      <c r="BC1782" s="17">
        <f t="shared" si="560"/>
        <v>19717</v>
      </c>
      <c r="BD1782" s="50">
        <f t="shared" si="561"/>
        <v>13.032622047771582</v>
      </c>
      <c r="BE1782" s="50">
        <f t="shared" si="562"/>
        <v>331.31095142708529</v>
      </c>
      <c r="BF1782" s="50">
        <f t="shared" si="568"/>
        <v>541.91924609762236</v>
      </c>
      <c r="BG1782" s="50"/>
      <c r="BH1782" s="17">
        <f t="shared" si="563"/>
        <v>0</v>
      </c>
      <c r="BI1782" s="17">
        <f t="shared" si="571"/>
        <v>1782</v>
      </c>
      <c r="BJ1782" s="17">
        <f t="shared" si="569"/>
        <v>1782</v>
      </c>
      <c r="BK1782" s="150">
        <f t="shared" si="570"/>
        <v>26133</v>
      </c>
      <c r="BL1782" s="50" t="e">
        <f t="shared" ca="1" si="564"/>
        <v>#NAME?</v>
      </c>
      <c r="BM1782" s="50" t="e">
        <f t="shared" ca="1" si="565"/>
        <v>#NAME?</v>
      </c>
      <c r="BN1782" s="50" t="e">
        <f t="shared" ca="1" si="566"/>
        <v>#NAME?</v>
      </c>
    </row>
    <row r="1783" spans="1:66" x14ac:dyDescent="0.35">
      <c r="A1783" s="48">
        <v>26134</v>
      </c>
      <c r="B1783" s="17">
        <v>1971</v>
      </c>
      <c r="C1783" s="17">
        <v>7</v>
      </c>
      <c r="D1783" s="17">
        <v>201</v>
      </c>
      <c r="E1783" s="17">
        <v>20</v>
      </c>
      <c r="F1783" s="17">
        <v>3</v>
      </c>
      <c r="G1783" s="50">
        <v>15</v>
      </c>
      <c r="H1783" s="32">
        <v>6.8545184938519794</v>
      </c>
      <c r="I1783" s="50">
        <v>8</v>
      </c>
      <c r="J1783" s="13">
        <v>0</v>
      </c>
      <c r="K1783" s="13">
        <f t="shared" si="552"/>
        <v>0</v>
      </c>
      <c r="L1783" s="13">
        <f t="shared" si="553"/>
        <v>0</v>
      </c>
      <c r="M1783" s="13" t="e">
        <f ca="1">CalcTable[[#This Row],[IWC]]-AE1782</f>
        <v>#NAME?</v>
      </c>
      <c r="N1783" s="13" t="e">
        <f ca="1">IF(CalcTable[[#This Row],[Day of Year]]&lt;123,FCAP,AE1782)</f>
        <v>#NAME?</v>
      </c>
      <c r="O1783" s="17" t="e">
        <f ca="1">IF(IRR_DRIP,5,COUNTIF('IDET Wind Values'!C1767:G1767,"&lt;="&amp;IRR_MAXWIND))</f>
        <v>#NAME?</v>
      </c>
      <c r="P1783" s="13" t="e">
        <f ca="1">CalcTable[[#This Row],[ET_o]]*KL</f>
        <v>#NAME?</v>
      </c>
      <c r="Q1783" s="13" t="e">
        <f ca="1">IF(WILTPT&lt;=0,1,MAX(0,MIN(1,(CalcTable[[#This Row],[IWC]]-WILTPT)/(MAD-WILTPT))))</f>
        <v>#NAME?</v>
      </c>
      <c r="R1783" s="13" t="e">
        <f ca="1">CalcTable[[#This Row],[ETMult]]*CalcTable[[#This Row],[ETb]]</f>
        <v>#NAME?</v>
      </c>
      <c r="S1783" s="13" t="b">
        <f>INDEX(IRR_LIST,CalcTable[[#This Row],[Day of Week]]+1)</f>
        <v>1</v>
      </c>
      <c r="T1783" s="13">
        <f t="shared" ca="1" si="554"/>
        <v>0</v>
      </c>
      <c r="U1783" s="13" t="b">
        <f ca="1">IF(CalcTable[[#This Row],[IrrPrecip]]&gt;=IC_MM,FALSE,TRUE)</f>
        <v>1</v>
      </c>
      <c r="V1783" s="13" t="b">
        <f t="shared" si="555"/>
        <v>1</v>
      </c>
      <c r="W1783" s="13" t="e">
        <f ca="1">IF(AND(IRR_DRIP=FALSE,CalcTable[[#This Row],[IrrHours]]&lt;=0),FALSE,TRUE)</f>
        <v>#NAME?</v>
      </c>
      <c r="X1783" s="13" t="e">
        <f ca="1">AND(CalcTable[[#This Row],[IrrDay]],CalcTable[[#This Row],[IrrRain]],CalcTable[[#This Row],[IrrWarm]],CalcTable[[#This Row],[IrrWindy]])</f>
        <v>#NAME?</v>
      </c>
      <c r="Y1783" s="13" t="e">
        <f t="shared" ca="1" si="556"/>
        <v>#NAME?</v>
      </c>
      <c r="Z1783" s="13" t="e">
        <f ca="1">CalcTable[[#This Row],[IrrHours]]/5</f>
        <v>#NAME?</v>
      </c>
      <c r="AA1783" s="13" t="e">
        <f ca="1">IF(CalcTable[[#This Row],[IrrFlag]]=FALSE,0,MAX(0,CalcTable[[#This Row],[VolRednWind]]*(FCAP*IRR_TARGET-CalcTable[[#This Row],[IWC]])))</f>
        <v>#NAME?</v>
      </c>
      <c r="AB1783" s="13" t="e">
        <f ca="1">CalcTable[[#This Row],[IWC]]+CalcTable[[#This Row],[Eff Precip]]+CalcTable[[#This Row],[IrrAmt]]-CalcTable[[#This Row],[AET]]</f>
        <v>#NAME?</v>
      </c>
      <c r="AC1783" s="13" t="e">
        <f ca="1">IF(CalcTable[[#This Row],[PWC]]&gt;FCAP,MIN(24*PERC,MIN(SAT,CalcTable[[#This Row],[PWC]])-FCAP),0)</f>
        <v>#NAME?</v>
      </c>
      <c r="AD1783" s="13" t="e">
        <f ca="1">IF(CalcTable[[#This Row],[PWC]]&gt;SAT,CalcTable[[#This Row],[PWC]]-SAT,0)</f>
        <v>#NAME?</v>
      </c>
      <c r="AE1783" s="13" t="e">
        <f ca="1">CalcTable[[#This Row],[PWC]]-CalcTable[[#This Row],[PercAmt]]-CalcTable[[#This Row],[Runoff]]</f>
        <v>#NAME?</v>
      </c>
      <c r="AF1783" s="13" t="e">
        <f ca="1">CalcTable[[#This Row],[IrrAmt]]/1000*CUR_IRR_AREA*10000/IRR_EFF</f>
        <v>#NAME?</v>
      </c>
      <c r="AG1783" s="147"/>
      <c r="AH1783" s="13"/>
      <c r="AI1783" s="50">
        <v>1.5524742072091293</v>
      </c>
      <c r="AJ1783" s="50">
        <v>2.2340742072091291</v>
      </c>
      <c r="AK1783" s="50">
        <v>0</v>
      </c>
      <c r="AL1783" s="50">
        <v>0</v>
      </c>
      <c r="AM1783" s="50"/>
      <c r="AN1783" s="50"/>
      <c r="AO1783" s="50"/>
      <c r="AP1783" s="50"/>
      <c r="AQ1783" s="50"/>
      <c r="AR1783" s="50"/>
      <c r="AS1783" s="50"/>
      <c r="AT1783" s="50"/>
      <c r="AU1783" s="50"/>
      <c r="AV1783" s="50"/>
      <c r="AW1783" s="50"/>
      <c r="AX1783" s="50">
        <f t="shared" si="567"/>
        <v>3.7865484144182586</v>
      </c>
      <c r="AY1783" s="50"/>
      <c r="AZ1783" s="50">
        <f t="shared" si="557"/>
        <v>88.302465117201692</v>
      </c>
      <c r="BA1783" s="50">
        <f t="shared" si="558"/>
        <v>143.15917511577953</v>
      </c>
      <c r="BB1783" s="50">
        <f t="shared" si="559"/>
        <v>148.16421122528567</v>
      </c>
      <c r="BC1783" s="17">
        <f t="shared" si="560"/>
        <v>19717</v>
      </c>
      <c r="BD1783" s="50">
        <f t="shared" si="561"/>
        <v>3.7865484144182586</v>
      </c>
      <c r="BE1783" s="50">
        <f t="shared" si="562"/>
        <v>88.302465117201692</v>
      </c>
      <c r="BF1783" s="50">
        <f t="shared" si="568"/>
        <v>144.43472248277598</v>
      </c>
      <c r="BG1783" s="50"/>
      <c r="BH1783" s="17">
        <f t="shared" si="563"/>
        <v>0</v>
      </c>
      <c r="BI1783" s="17">
        <f t="shared" si="571"/>
        <v>1783</v>
      </c>
      <c r="BJ1783" s="17">
        <f t="shared" si="569"/>
        <v>1783</v>
      </c>
      <c r="BK1783" s="150">
        <f t="shared" si="570"/>
        <v>26134</v>
      </c>
      <c r="BL1783" s="50" t="e">
        <f t="shared" ca="1" si="564"/>
        <v>#NAME?</v>
      </c>
      <c r="BM1783" s="50" t="e">
        <f t="shared" ca="1" si="565"/>
        <v>#NAME?</v>
      </c>
      <c r="BN1783" s="50" t="e">
        <f t="shared" ca="1" si="566"/>
        <v>#NAME?</v>
      </c>
    </row>
    <row r="1784" spans="1:66" x14ac:dyDescent="0.35">
      <c r="A1784" s="48">
        <v>26135</v>
      </c>
      <c r="B1784" s="17">
        <v>1971</v>
      </c>
      <c r="C1784" s="17">
        <v>7</v>
      </c>
      <c r="D1784" s="17">
        <v>202</v>
      </c>
      <c r="E1784" s="17">
        <v>21</v>
      </c>
      <c r="F1784" s="17">
        <v>4</v>
      </c>
      <c r="G1784" s="50">
        <v>15.6</v>
      </c>
      <c r="H1784" s="32">
        <v>5.3016342811388162</v>
      </c>
      <c r="I1784" s="50">
        <v>13.666666666666666</v>
      </c>
      <c r="J1784" s="13">
        <v>5.0999999999999996</v>
      </c>
      <c r="K1784" s="13">
        <f t="shared" si="552"/>
        <v>5.0999999999999996</v>
      </c>
      <c r="L1784" s="13">
        <f t="shared" si="553"/>
        <v>7.4999999999999734E-2</v>
      </c>
      <c r="M1784" s="13" t="e">
        <f ca="1">CalcTable[[#This Row],[IWC]]-AE1783</f>
        <v>#NAME?</v>
      </c>
      <c r="N1784" s="13" t="e">
        <f ca="1">IF(CalcTable[[#This Row],[Day of Year]]&lt;123,FCAP,AE1783)</f>
        <v>#NAME?</v>
      </c>
      <c r="O1784" s="17" t="e">
        <f ca="1">IF(IRR_DRIP,5,COUNTIF('IDET Wind Values'!C1768:G1768,"&lt;="&amp;IRR_MAXWIND))</f>
        <v>#NAME?</v>
      </c>
      <c r="P1784" s="13" t="e">
        <f ca="1">CalcTable[[#This Row],[ET_o]]*KL</f>
        <v>#NAME?</v>
      </c>
      <c r="Q1784" s="13" t="e">
        <f ca="1">IF(WILTPT&lt;=0,1,MAX(0,MIN(1,(CalcTable[[#This Row],[IWC]]-WILTPT)/(MAD-WILTPT))))</f>
        <v>#NAME?</v>
      </c>
      <c r="R1784" s="13" t="e">
        <f ca="1">CalcTable[[#This Row],[ETMult]]*CalcTable[[#This Row],[ETb]]</f>
        <v>#NAME?</v>
      </c>
      <c r="S1784" s="13" t="b">
        <f>INDEX(IRR_LIST,CalcTable[[#This Row],[Day of Week]]+1)</f>
        <v>0</v>
      </c>
      <c r="T1784" s="13">
        <f t="shared" ca="1" si="554"/>
        <v>0</v>
      </c>
      <c r="U1784" s="13" t="b">
        <f ca="1">IF(CalcTable[[#This Row],[IrrPrecip]]&gt;=IC_MM,FALSE,TRUE)</f>
        <v>1</v>
      </c>
      <c r="V1784" s="13" t="b">
        <f t="shared" si="555"/>
        <v>1</v>
      </c>
      <c r="W1784" s="13" t="e">
        <f ca="1">IF(AND(IRR_DRIP=FALSE,CalcTable[[#This Row],[IrrHours]]&lt;=0),FALSE,TRUE)</f>
        <v>#NAME?</v>
      </c>
      <c r="X1784" s="13" t="e">
        <f ca="1">AND(CalcTable[[#This Row],[IrrDay]],CalcTable[[#This Row],[IrrRain]],CalcTable[[#This Row],[IrrWarm]],CalcTable[[#This Row],[IrrWindy]])</f>
        <v>#NAME?</v>
      </c>
      <c r="Y1784" s="13" t="e">
        <f t="shared" ca="1" si="556"/>
        <v>#NAME?</v>
      </c>
      <c r="Z1784" s="13" t="e">
        <f ca="1">CalcTable[[#This Row],[IrrHours]]/5</f>
        <v>#NAME?</v>
      </c>
      <c r="AA1784" s="13" t="e">
        <f ca="1">IF(CalcTable[[#This Row],[IrrFlag]]=FALSE,0,MAX(0,CalcTable[[#This Row],[VolRednWind]]*(FCAP*IRR_TARGET-CalcTable[[#This Row],[IWC]])))</f>
        <v>#NAME?</v>
      </c>
      <c r="AB1784" s="13" t="e">
        <f ca="1">CalcTable[[#This Row],[IWC]]+CalcTable[[#This Row],[Eff Precip]]+CalcTable[[#This Row],[IrrAmt]]-CalcTable[[#This Row],[AET]]</f>
        <v>#NAME?</v>
      </c>
      <c r="AC1784" s="13" t="e">
        <f ca="1">IF(CalcTable[[#This Row],[PWC]]&gt;FCAP,MIN(24*PERC,MIN(SAT,CalcTable[[#This Row],[PWC]])-FCAP),0)</f>
        <v>#NAME?</v>
      </c>
      <c r="AD1784" s="13" t="e">
        <f ca="1">IF(CalcTable[[#This Row],[PWC]]&gt;SAT,CalcTable[[#This Row],[PWC]]-SAT,0)</f>
        <v>#NAME?</v>
      </c>
      <c r="AE1784" s="13" t="e">
        <f ca="1">CalcTable[[#This Row],[PWC]]-CalcTable[[#This Row],[PercAmt]]-CalcTable[[#This Row],[Runoff]]</f>
        <v>#NAME?</v>
      </c>
      <c r="AF1784" s="13" t="e">
        <f ca="1">CalcTable[[#This Row],[IrrAmt]]/1000*CUR_IRR_AREA*10000/IRR_EFF</f>
        <v>#NAME?</v>
      </c>
      <c r="AG1784" s="147"/>
      <c r="AH1784" s="13"/>
      <c r="AI1784" s="50">
        <v>0</v>
      </c>
      <c r="AJ1784" s="50">
        <v>0</v>
      </c>
      <c r="AK1784" s="50">
        <v>5.7051104374426762</v>
      </c>
      <c r="AL1784" s="50">
        <v>6.0499851716185908</v>
      </c>
      <c r="AM1784" s="50"/>
      <c r="AN1784" s="50"/>
      <c r="AO1784" s="50"/>
      <c r="AP1784" s="50"/>
      <c r="AQ1784" s="50"/>
      <c r="AR1784" s="50"/>
      <c r="AS1784" s="50"/>
      <c r="AT1784" s="50"/>
      <c r="AU1784" s="50"/>
      <c r="AV1784" s="50"/>
      <c r="AW1784" s="50"/>
      <c r="AX1784" s="50">
        <f t="shared" si="567"/>
        <v>11.755095609061268</v>
      </c>
      <c r="AY1784" s="50"/>
      <c r="AZ1784" s="50">
        <f t="shared" si="557"/>
        <v>261.1411847833046</v>
      </c>
      <c r="BA1784" s="50">
        <f t="shared" si="558"/>
        <v>402.07452260286584</v>
      </c>
      <c r="BB1784" s="50">
        <f t="shared" si="559"/>
        <v>414.50981711635654</v>
      </c>
      <c r="BC1784" s="17">
        <f t="shared" si="560"/>
        <v>19717</v>
      </c>
      <c r="BD1784" s="50">
        <f t="shared" si="561"/>
        <v>11.755095609061268</v>
      </c>
      <c r="BE1784" s="50">
        <f t="shared" si="562"/>
        <v>261.1411847833046</v>
      </c>
      <c r="BF1784" s="50">
        <f t="shared" si="568"/>
        <v>427.1438459043917</v>
      </c>
      <c r="BG1784" s="50"/>
      <c r="BH1784" s="17">
        <f t="shared" si="563"/>
        <v>0</v>
      </c>
      <c r="BI1784" s="17">
        <f t="shared" si="571"/>
        <v>1784</v>
      </c>
      <c r="BJ1784" s="17">
        <f t="shared" si="569"/>
        <v>1784</v>
      </c>
      <c r="BK1784" s="150">
        <f t="shared" si="570"/>
        <v>26135</v>
      </c>
      <c r="BL1784" s="50" t="e">
        <f t="shared" ca="1" si="564"/>
        <v>#NAME?</v>
      </c>
      <c r="BM1784" s="50" t="e">
        <f t="shared" ca="1" si="565"/>
        <v>#NAME?</v>
      </c>
      <c r="BN1784" s="50" t="e">
        <f t="shared" ca="1" si="566"/>
        <v>#NAME?</v>
      </c>
    </row>
    <row r="1785" spans="1:66" x14ac:dyDescent="0.35">
      <c r="A1785" s="48">
        <v>26136</v>
      </c>
      <c r="B1785" s="17">
        <v>1971</v>
      </c>
      <c r="C1785" s="17">
        <v>7</v>
      </c>
      <c r="D1785" s="17">
        <v>203</v>
      </c>
      <c r="E1785" s="17">
        <v>22</v>
      </c>
      <c r="F1785" s="17">
        <v>5</v>
      </c>
      <c r="G1785" s="50">
        <v>12.2</v>
      </c>
      <c r="H1785" s="32">
        <v>5.1343267489127875</v>
      </c>
      <c r="I1785" s="50">
        <v>4.5</v>
      </c>
      <c r="J1785" s="13">
        <v>0</v>
      </c>
      <c r="K1785" s="13">
        <f t="shared" si="552"/>
        <v>0</v>
      </c>
      <c r="L1785" s="13">
        <f t="shared" si="553"/>
        <v>0</v>
      </c>
      <c r="M1785" s="13" t="e">
        <f ca="1">CalcTable[[#This Row],[IWC]]-AE1784</f>
        <v>#NAME?</v>
      </c>
      <c r="N1785" s="13" t="e">
        <f ca="1">IF(CalcTable[[#This Row],[Day of Year]]&lt;123,FCAP,AE1784)</f>
        <v>#NAME?</v>
      </c>
      <c r="O1785" s="17" t="e">
        <f ca="1">IF(IRR_DRIP,5,COUNTIF('IDET Wind Values'!C1769:G1769,"&lt;="&amp;IRR_MAXWIND))</f>
        <v>#NAME?</v>
      </c>
      <c r="P1785" s="13" t="e">
        <f ca="1">CalcTable[[#This Row],[ET_o]]*KL</f>
        <v>#NAME?</v>
      </c>
      <c r="Q1785" s="13" t="e">
        <f ca="1">IF(WILTPT&lt;=0,1,MAX(0,MIN(1,(CalcTable[[#This Row],[IWC]]-WILTPT)/(MAD-WILTPT))))</f>
        <v>#NAME?</v>
      </c>
      <c r="R1785" s="13" t="e">
        <f ca="1">CalcTable[[#This Row],[ETMult]]*CalcTable[[#This Row],[ETb]]</f>
        <v>#NAME?</v>
      </c>
      <c r="S1785" s="13" t="b">
        <f>INDEX(IRR_LIST,CalcTable[[#This Row],[Day of Week]]+1)</f>
        <v>1</v>
      </c>
      <c r="T1785" s="13">
        <f t="shared" ca="1" si="554"/>
        <v>5.0999999999999996</v>
      </c>
      <c r="U1785" s="13" t="b">
        <f ca="1">IF(CalcTable[[#This Row],[IrrPrecip]]&gt;=IC_MM,FALSE,TRUE)</f>
        <v>1</v>
      </c>
      <c r="V1785" s="13" t="b">
        <f t="shared" si="555"/>
        <v>1</v>
      </c>
      <c r="W1785" s="13" t="e">
        <f ca="1">IF(AND(IRR_DRIP=FALSE,CalcTable[[#This Row],[IrrHours]]&lt;=0),FALSE,TRUE)</f>
        <v>#NAME?</v>
      </c>
      <c r="X1785" s="13" t="e">
        <f ca="1">AND(CalcTable[[#This Row],[IrrDay]],CalcTable[[#This Row],[IrrRain]],CalcTable[[#This Row],[IrrWarm]],CalcTable[[#This Row],[IrrWindy]])</f>
        <v>#NAME?</v>
      </c>
      <c r="Y1785" s="13" t="e">
        <f t="shared" ca="1" si="556"/>
        <v>#NAME?</v>
      </c>
      <c r="Z1785" s="13" t="e">
        <f ca="1">CalcTable[[#This Row],[IrrHours]]/5</f>
        <v>#NAME?</v>
      </c>
      <c r="AA1785" s="13" t="e">
        <f ca="1">IF(CalcTable[[#This Row],[IrrFlag]]=FALSE,0,MAX(0,CalcTable[[#This Row],[VolRednWind]]*(FCAP*IRR_TARGET-CalcTable[[#This Row],[IWC]])))</f>
        <v>#NAME?</v>
      </c>
      <c r="AB1785" s="13" t="e">
        <f ca="1">CalcTable[[#This Row],[IWC]]+CalcTable[[#This Row],[Eff Precip]]+CalcTable[[#This Row],[IrrAmt]]-CalcTable[[#This Row],[AET]]</f>
        <v>#NAME?</v>
      </c>
      <c r="AC1785" s="13" t="e">
        <f ca="1">IF(CalcTable[[#This Row],[PWC]]&gt;FCAP,MIN(24*PERC,MIN(SAT,CalcTable[[#This Row],[PWC]])-FCAP),0)</f>
        <v>#NAME?</v>
      </c>
      <c r="AD1785" s="13" t="e">
        <f ca="1">IF(CalcTable[[#This Row],[PWC]]&gt;SAT,CalcTable[[#This Row],[PWC]]-SAT,0)</f>
        <v>#NAME?</v>
      </c>
      <c r="AE1785" s="13" t="e">
        <f ca="1">CalcTable[[#This Row],[PWC]]-CalcTable[[#This Row],[PercAmt]]-CalcTable[[#This Row],[Runoff]]</f>
        <v>#NAME?</v>
      </c>
      <c r="AF1785" s="13" t="e">
        <f ca="1">CalcTable[[#This Row],[IrrAmt]]/1000*CUR_IRR_AREA*10000/IRR_EFF</f>
        <v>#NAME?</v>
      </c>
      <c r="AG1785" s="147"/>
      <c r="AH1785" s="13"/>
      <c r="AI1785" s="50">
        <v>5.7106182854109875</v>
      </c>
      <c r="AJ1785" s="50">
        <v>6.9482415085320275</v>
      </c>
      <c r="AK1785" s="50">
        <v>0</v>
      </c>
      <c r="AL1785" s="50">
        <v>0</v>
      </c>
      <c r="AM1785" s="50"/>
      <c r="AN1785" s="50"/>
      <c r="AO1785" s="50"/>
      <c r="AP1785" s="50"/>
      <c r="AQ1785" s="50"/>
      <c r="AR1785" s="50"/>
      <c r="AS1785" s="50"/>
      <c r="AT1785" s="50"/>
      <c r="AU1785" s="50"/>
      <c r="AV1785" s="50"/>
      <c r="AW1785" s="50"/>
      <c r="AX1785" s="50">
        <f t="shared" si="567"/>
        <v>12.658859793943016</v>
      </c>
      <c r="AY1785" s="50"/>
      <c r="AZ1785" s="50">
        <f t="shared" si="557"/>
        <v>287.57081910296733</v>
      </c>
      <c r="BA1785" s="50">
        <f t="shared" si="558"/>
        <v>465.16503110056942</v>
      </c>
      <c r="BB1785" s="50">
        <f t="shared" si="559"/>
        <v>481.34746429656263</v>
      </c>
      <c r="BC1785" s="17">
        <f t="shared" si="560"/>
        <v>19717</v>
      </c>
      <c r="BD1785" s="50">
        <f t="shared" si="561"/>
        <v>12.658859793943016</v>
      </c>
      <c r="BE1785" s="50">
        <f t="shared" si="562"/>
        <v>287.57081910296733</v>
      </c>
      <c r="BF1785" s="50">
        <f t="shared" si="568"/>
        <v>470.37431396907203</v>
      </c>
      <c r="BG1785" s="50"/>
      <c r="BH1785" s="17">
        <f t="shared" si="563"/>
        <v>0</v>
      </c>
      <c r="BI1785" s="17">
        <f t="shared" si="571"/>
        <v>1785</v>
      </c>
      <c r="BJ1785" s="17">
        <f t="shared" si="569"/>
        <v>1785</v>
      </c>
      <c r="BK1785" s="150">
        <f t="shared" si="570"/>
        <v>26136</v>
      </c>
      <c r="BL1785" s="50" t="e">
        <f t="shared" ca="1" si="564"/>
        <v>#NAME?</v>
      </c>
      <c r="BM1785" s="50" t="e">
        <f t="shared" ca="1" si="565"/>
        <v>#NAME?</v>
      </c>
      <c r="BN1785" s="50" t="e">
        <f t="shared" ca="1" si="566"/>
        <v>#NAME?</v>
      </c>
    </row>
    <row r="1786" spans="1:66" x14ac:dyDescent="0.35">
      <c r="A1786" s="48">
        <v>26137</v>
      </c>
      <c r="B1786" s="17">
        <v>1971</v>
      </c>
      <c r="C1786" s="17">
        <v>7</v>
      </c>
      <c r="D1786" s="17">
        <v>204</v>
      </c>
      <c r="E1786" s="17">
        <v>23</v>
      </c>
      <c r="F1786" s="17">
        <v>6</v>
      </c>
      <c r="G1786" s="50">
        <v>11.1</v>
      </c>
      <c r="H1786" s="32">
        <v>6.0114763086473593</v>
      </c>
      <c r="I1786" s="50">
        <v>12.833333333333334</v>
      </c>
      <c r="J1786" s="13">
        <v>11.2</v>
      </c>
      <c r="K1786" s="13">
        <f t="shared" si="552"/>
        <v>11.2</v>
      </c>
      <c r="L1786" s="13">
        <f t="shared" si="553"/>
        <v>4.6499999999999995</v>
      </c>
      <c r="M1786" s="13" t="e">
        <f ca="1">CalcTable[[#This Row],[IWC]]-AE1785</f>
        <v>#NAME?</v>
      </c>
      <c r="N1786" s="13" t="e">
        <f ca="1">IF(CalcTable[[#This Row],[Day of Year]]&lt;123,FCAP,AE1785)</f>
        <v>#NAME?</v>
      </c>
      <c r="O1786" s="17" t="e">
        <f ca="1">IF(IRR_DRIP,5,COUNTIF('IDET Wind Values'!C1770:G1770,"&lt;="&amp;IRR_MAXWIND))</f>
        <v>#NAME?</v>
      </c>
      <c r="P1786" s="13" t="e">
        <f ca="1">CalcTable[[#This Row],[ET_o]]*KL</f>
        <v>#NAME?</v>
      </c>
      <c r="Q1786" s="13" t="e">
        <f ca="1">IF(WILTPT&lt;=0,1,MAX(0,MIN(1,(CalcTable[[#This Row],[IWC]]-WILTPT)/(MAD-WILTPT))))</f>
        <v>#NAME?</v>
      </c>
      <c r="R1786" s="13" t="e">
        <f ca="1">CalcTable[[#This Row],[ETMult]]*CalcTable[[#This Row],[ETb]]</f>
        <v>#NAME?</v>
      </c>
      <c r="S1786" s="13" t="b">
        <f>INDEX(IRR_LIST,CalcTable[[#This Row],[Day of Week]]+1)</f>
        <v>0</v>
      </c>
      <c r="T1786" s="13">
        <f t="shared" ca="1" si="554"/>
        <v>5.0999999999999996</v>
      </c>
      <c r="U1786" s="13" t="b">
        <f ca="1">IF(CalcTable[[#This Row],[IrrPrecip]]&gt;=IC_MM,FALSE,TRUE)</f>
        <v>1</v>
      </c>
      <c r="V1786" s="13" t="b">
        <f t="shared" si="555"/>
        <v>1</v>
      </c>
      <c r="W1786" s="13" t="e">
        <f ca="1">IF(AND(IRR_DRIP=FALSE,CalcTable[[#This Row],[IrrHours]]&lt;=0),FALSE,TRUE)</f>
        <v>#NAME?</v>
      </c>
      <c r="X1786" s="13" t="e">
        <f ca="1">AND(CalcTable[[#This Row],[IrrDay]],CalcTable[[#This Row],[IrrRain]],CalcTable[[#This Row],[IrrWarm]],CalcTable[[#This Row],[IrrWindy]])</f>
        <v>#NAME?</v>
      </c>
      <c r="Y1786" s="13" t="e">
        <f t="shared" ca="1" si="556"/>
        <v>#NAME?</v>
      </c>
      <c r="Z1786" s="13" t="e">
        <f ca="1">CalcTable[[#This Row],[IrrHours]]/5</f>
        <v>#NAME?</v>
      </c>
      <c r="AA1786" s="13" t="e">
        <f ca="1">IF(CalcTable[[#This Row],[IrrFlag]]=FALSE,0,MAX(0,CalcTable[[#This Row],[VolRednWind]]*(FCAP*IRR_TARGET-CalcTable[[#This Row],[IWC]])))</f>
        <v>#NAME?</v>
      </c>
      <c r="AB1786" s="13" t="e">
        <f ca="1">CalcTable[[#This Row],[IWC]]+CalcTable[[#This Row],[Eff Precip]]+CalcTable[[#This Row],[IrrAmt]]-CalcTable[[#This Row],[AET]]</f>
        <v>#NAME?</v>
      </c>
      <c r="AC1786" s="13" t="e">
        <f ca="1">IF(CalcTable[[#This Row],[PWC]]&gt;FCAP,MIN(24*PERC,MIN(SAT,CalcTable[[#This Row],[PWC]])-FCAP),0)</f>
        <v>#NAME?</v>
      </c>
      <c r="AD1786" s="13" t="e">
        <f ca="1">IF(CalcTable[[#This Row],[PWC]]&gt;SAT,CalcTable[[#This Row],[PWC]]-SAT,0)</f>
        <v>#NAME?</v>
      </c>
      <c r="AE1786" s="13" t="e">
        <f ca="1">CalcTable[[#This Row],[PWC]]-CalcTable[[#This Row],[PercAmt]]-CalcTable[[#This Row],[Runoff]]</f>
        <v>#NAME?</v>
      </c>
      <c r="AF1786" s="13" t="e">
        <f ca="1">CalcTable[[#This Row],[IrrAmt]]/1000*CUR_IRR_AREA*10000/IRR_EFF</f>
        <v>#NAME?</v>
      </c>
      <c r="AG1786" s="147"/>
      <c r="AH1786" s="13"/>
      <c r="AI1786" s="50">
        <v>0</v>
      </c>
      <c r="AJ1786" s="50">
        <v>0</v>
      </c>
      <c r="AK1786" s="50">
        <v>0</v>
      </c>
      <c r="AL1786" s="50">
        <v>5.6647785665283834</v>
      </c>
      <c r="AM1786" s="50"/>
      <c r="AN1786" s="50"/>
      <c r="AO1786" s="50"/>
      <c r="AP1786" s="50"/>
      <c r="AQ1786" s="50"/>
      <c r="AR1786" s="50"/>
      <c r="AS1786" s="50"/>
      <c r="AT1786" s="50"/>
      <c r="AU1786" s="50"/>
      <c r="AV1786" s="50"/>
      <c r="AW1786" s="50"/>
      <c r="AX1786" s="50">
        <f t="shared" si="567"/>
        <v>5.6647785665283834</v>
      </c>
      <c r="AY1786" s="50"/>
      <c r="AZ1786" s="50">
        <f t="shared" si="557"/>
        <v>166.16683795149925</v>
      </c>
      <c r="BA1786" s="50">
        <f t="shared" si="558"/>
        <v>255.8441790681814</v>
      </c>
      <c r="BB1786" s="50">
        <f t="shared" si="559"/>
        <v>263.7568856373004</v>
      </c>
      <c r="BC1786" s="17">
        <f t="shared" si="560"/>
        <v>19717</v>
      </c>
      <c r="BD1786" s="50">
        <f t="shared" si="561"/>
        <v>5.6647785665283834</v>
      </c>
      <c r="BE1786" s="50">
        <f t="shared" si="562"/>
        <v>166.16683795149925</v>
      </c>
      <c r="BF1786" s="50">
        <f t="shared" si="568"/>
        <v>271.79604888165062</v>
      </c>
      <c r="BG1786" s="50"/>
      <c r="BH1786" s="17">
        <f t="shared" si="563"/>
        <v>0</v>
      </c>
      <c r="BI1786" s="17">
        <f t="shared" si="571"/>
        <v>1786</v>
      </c>
      <c r="BJ1786" s="17">
        <f t="shared" si="569"/>
        <v>1786</v>
      </c>
      <c r="BK1786" s="150">
        <f t="shared" si="570"/>
        <v>26137</v>
      </c>
      <c r="BL1786" s="50" t="e">
        <f t="shared" ca="1" si="564"/>
        <v>#NAME?</v>
      </c>
      <c r="BM1786" s="50" t="e">
        <f t="shared" ca="1" si="565"/>
        <v>#NAME?</v>
      </c>
      <c r="BN1786" s="50" t="e">
        <f t="shared" ca="1" si="566"/>
        <v>#NAME?</v>
      </c>
    </row>
    <row r="1787" spans="1:66" x14ac:dyDescent="0.35">
      <c r="A1787" s="48">
        <v>26138</v>
      </c>
      <c r="B1787" s="17">
        <v>1971</v>
      </c>
      <c r="C1787" s="17">
        <v>7</v>
      </c>
      <c r="D1787" s="17">
        <v>205</v>
      </c>
      <c r="E1787" s="17">
        <v>24</v>
      </c>
      <c r="F1787" s="17">
        <v>7</v>
      </c>
      <c r="G1787" s="50">
        <v>9.4</v>
      </c>
      <c r="H1787" s="32">
        <v>4.7873777599563114</v>
      </c>
      <c r="I1787" s="50">
        <v>27</v>
      </c>
      <c r="J1787" s="13">
        <v>0</v>
      </c>
      <c r="K1787" s="13">
        <f t="shared" si="552"/>
        <v>0</v>
      </c>
      <c r="L1787" s="13">
        <f t="shared" si="553"/>
        <v>0</v>
      </c>
      <c r="M1787" s="13" t="e">
        <f ca="1">CalcTable[[#This Row],[IWC]]-AE1786</f>
        <v>#NAME?</v>
      </c>
      <c r="N1787" s="13" t="e">
        <f ca="1">IF(CalcTable[[#This Row],[Day of Year]]&lt;123,FCAP,AE1786)</f>
        <v>#NAME?</v>
      </c>
      <c r="O1787" s="17" t="e">
        <f ca="1">IF(IRR_DRIP,5,COUNTIF('IDET Wind Values'!C1771:G1771,"&lt;="&amp;IRR_MAXWIND))</f>
        <v>#NAME?</v>
      </c>
      <c r="P1787" s="13" t="e">
        <f ca="1">CalcTable[[#This Row],[ET_o]]*KL</f>
        <v>#NAME?</v>
      </c>
      <c r="Q1787" s="13" t="e">
        <f ca="1">IF(WILTPT&lt;=0,1,MAX(0,MIN(1,(CalcTable[[#This Row],[IWC]]-WILTPT)/(MAD-WILTPT))))</f>
        <v>#NAME?</v>
      </c>
      <c r="R1787" s="13" t="e">
        <f ca="1">CalcTable[[#This Row],[ETMult]]*CalcTable[[#This Row],[ETb]]</f>
        <v>#NAME?</v>
      </c>
      <c r="S1787" s="13" t="b">
        <f>INDEX(IRR_LIST,CalcTable[[#This Row],[Day of Week]]+1)</f>
        <v>0</v>
      </c>
      <c r="T1787" s="13">
        <f t="shared" ca="1" si="554"/>
        <v>11.2</v>
      </c>
      <c r="U1787" s="13" t="b">
        <f ca="1">IF(CalcTable[[#This Row],[IrrPrecip]]&gt;=IC_MM,FALSE,TRUE)</f>
        <v>0</v>
      </c>
      <c r="V1787" s="13" t="b">
        <f t="shared" si="555"/>
        <v>1</v>
      </c>
      <c r="W1787" s="13" t="e">
        <f ca="1">IF(AND(IRR_DRIP=FALSE,CalcTable[[#This Row],[IrrHours]]&lt;=0),FALSE,TRUE)</f>
        <v>#NAME?</v>
      </c>
      <c r="X1787" s="13" t="e">
        <f ca="1">AND(CalcTable[[#This Row],[IrrDay]],CalcTable[[#This Row],[IrrRain]],CalcTable[[#This Row],[IrrWarm]],CalcTable[[#This Row],[IrrWindy]])</f>
        <v>#NAME?</v>
      </c>
      <c r="Y1787" s="13" t="e">
        <f t="shared" ca="1" si="556"/>
        <v>#NAME?</v>
      </c>
      <c r="Z1787" s="13" t="e">
        <f ca="1">CalcTable[[#This Row],[IrrHours]]/5</f>
        <v>#NAME?</v>
      </c>
      <c r="AA1787" s="13" t="e">
        <f ca="1">IF(CalcTable[[#This Row],[IrrFlag]]=FALSE,0,MAX(0,CalcTable[[#This Row],[VolRednWind]]*(FCAP*IRR_TARGET-CalcTable[[#This Row],[IWC]])))</f>
        <v>#NAME?</v>
      </c>
      <c r="AB1787" s="13" t="e">
        <f ca="1">CalcTable[[#This Row],[IWC]]+CalcTable[[#This Row],[Eff Precip]]+CalcTable[[#This Row],[IrrAmt]]-CalcTable[[#This Row],[AET]]</f>
        <v>#NAME?</v>
      </c>
      <c r="AC1787" s="13" t="e">
        <f ca="1">IF(CalcTable[[#This Row],[PWC]]&gt;FCAP,MIN(24*PERC,MIN(SAT,CalcTable[[#This Row],[PWC]])-FCAP),0)</f>
        <v>#NAME?</v>
      </c>
      <c r="AD1787" s="13" t="e">
        <f ca="1">IF(CalcTable[[#This Row],[PWC]]&gt;SAT,CalcTable[[#This Row],[PWC]]-SAT,0)</f>
        <v>#NAME?</v>
      </c>
      <c r="AE1787" s="13" t="e">
        <f ca="1">CalcTable[[#This Row],[PWC]]-CalcTable[[#This Row],[PercAmt]]-CalcTable[[#This Row],[Runoff]]</f>
        <v>#NAME?</v>
      </c>
      <c r="AF1787" s="13" t="e">
        <f ca="1">CalcTable[[#This Row],[IrrAmt]]/1000*CUR_IRR_AREA*10000/IRR_EFF</f>
        <v>#NAME?</v>
      </c>
      <c r="AG1787" s="147"/>
      <c r="AH1787" s="13"/>
      <c r="AI1787" s="50">
        <v>0</v>
      </c>
      <c r="AJ1787" s="50">
        <v>0</v>
      </c>
      <c r="AK1787" s="50">
        <v>0</v>
      </c>
      <c r="AL1787" s="50">
        <v>0</v>
      </c>
      <c r="AM1787" s="50"/>
      <c r="AN1787" s="50"/>
      <c r="AO1787" s="50"/>
      <c r="AP1787" s="50"/>
      <c r="AQ1787" s="50"/>
      <c r="AR1787" s="50"/>
      <c r="AS1787" s="50"/>
      <c r="AT1787" s="50"/>
      <c r="AU1787" s="50"/>
      <c r="AV1787" s="50"/>
      <c r="AW1787" s="50"/>
      <c r="AX1787" s="50">
        <f t="shared" si="567"/>
        <v>0</v>
      </c>
      <c r="AY1787" s="50"/>
      <c r="AZ1787" s="50">
        <f t="shared" si="557"/>
        <v>0</v>
      </c>
      <c r="BA1787" s="50">
        <f t="shared" si="558"/>
        <v>0</v>
      </c>
      <c r="BB1787" s="50">
        <f t="shared" si="559"/>
        <v>0</v>
      </c>
      <c r="BC1787" s="17">
        <f t="shared" si="560"/>
        <v>19717</v>
      </c>
      <c r="BD1787" s="50">
        <f t="shared" si="561"/>
        <v>0</v>
      </c>
      <c r="BE1787" s="50">
        <f t="shared" si="562"/>
        <v>0</v>
      </c>
      <c r="BF1787" s="50">
        <f t="shared" si="568"/>
        <v>0</v>
      </c>
      <c r="BG1787" s="50"/>
      <c r="BH1787" s="17">
        <f t="shared" si="563"/>
        <v>0</v>
      </c>
      <c r="BI1787" s="17">
        <f t="shared" si="571"/>
        <v>1787</v>
      </c>
      <c r="BJ1787" s="17">
        <f t="shared" si="569"/>
        <v>1787</v>
      </c>
      <c r="BK1787" s="150">
        <f t="shared" si="570"/>
        <v>26138</v>
      </c>
      <c r="BL1787" s="50" t="e">
        <f t="shared" ca="1" si="564"/>
        <v>#NAME?</v>
      </c>
      <c r="BM1787" s="50" t="e">
        <f t="shared" ca="1" si="565"/>
        <v>#NAME?</v>
      </c>
      <c r="BN1787" s="50" t="e">
        <f t="shared" ca="1" si="566"/>
        <v>#NAME?</v>
      </c>
    </row>
    <row r="1788" spans="1:66" x14ac:dyDescent="0.35">
      <c r="A1788" s="48">
        <v>26139</v>
      </c>
      <c r="B1788" s="17">
        <v>1971</v>
      </c>
      <c r="C1788" s="17">
        <v>7</v>
      </c>
      <c r="D1788" s="17">
        <v>206</v>
      </c>
      <c r="E1788" s="17">
        <v>25</v>
      </c>
      <c r="F1788" s="17">
        <v>1</v>
      </c>
      <c r="G1788" s="50">
        <v>5.6</v>
      </c>
      <c r="H1788" s="32">
        <v>3.5599821209438245</v>
      </c>
      <c r="I1788" s="50">
        <v>4.333333333333333</v>
      </c>
      <c r="J1788" s="13">
        <v>0</v>
      </c>
      <c r="K1788" s="13">
        <f t="shared" si="552"/>
        <v>0</v>
      </c>
      <c r="L1788" s="13">
        <f t="shared" si="553"/>
        <v>0</v>
      </c>
      <c r="M1788" s="13" t="e">
        <f ca="1">CalcTable[[#This Row],[IWC]]-AE1787</f>
        <v>#NAME?</v>
      </c>
      <c r="N1788" s="13" t="e">
        <f ca="1">IF(CalcTable[[#This Row],[Day of Year]]&lt;123,FCAP,AE1787)</f>
        <v>#NAME?</v>
      </c>
      <c r="O1788" s="17" t="e">
        <f ca="1">IF(IRR_DRIP,5,COUNTIF('IDET Wind Values'!C1772:G1772,"&lt;="&amp;IRR_MAXWIND))</f>
        <v>#NAME?</v>
      </c>
      <c r="P1788" s="13" t="e">
        <f ca="1">CalcTable[[#This Row],[ET_o]]*KL</f>
        <v>#NAME?</v>
      </c>
      <c r="Q1788" s="13" t="e">
        <f ca="1">IF(WILTPT&lt;=0,1,MAX(0,MIN(1,(CalcTable[[#This Row],[IWC]]-WILTPT)/(MAD-WILTPT))))</f>
        <v>#NAME?</v>
      </c>
      <c r="R1788" s="13" t="e">
        <f ca="1">CalcTable[[#This Row],[ETMult]]*CalcTable[[#This Row],[ETb]]</f>
        <v>#NAME?</v>
      </c>
      <c r="S1788" s="13" t="b">
        <f>INDEX(IRR_LIST,CalcTable[[#This Row],[Day of Week]]+1)</f>
        <v>1</v>
      </c>
      <c r="T1788" s="13">
        <f t="shared" ca="1" si="554"/>
        <v>11.2</v>
      </c>
      <c r="U1788" s="13" t="b">
        <f ca="1">IF(CalcTable[[#This Row],[IrrPrecip]]&gt;=IC_MM,FALSE,TRUE)</f>
        <v>0</v>
      </c>
      <c r="V1788" s="13" t="b">
        <f t="shared" si="555"/>
        <v>1</v>
      </c>
      <c r="W1788" s="13" t="e">
        <f ca="1">IF(AND(IRR_DRIP=FALSE,CalcTable[[#This Row],[IrrHours]]&lt;=0),FALSE,TRUE)</f>
        <v>#NAME?</v>
      </c>
      <c r="X1788" s="13" t="e">
        <f ca="1">AND(CalcTable[[#This Row],[IrrDay]],CalcTable[[#This Row],[IrrRain]],CalcTable[[#This Row],[IrrWarm]],CalcTable[[#This Row],[IrrWindy]])</f>
        <v>#NAME?</v>
      </c>
      <c r="Y1788" s="13" t="e">
        <f t="shared" ca="1" si="556"/>
        <v>#NAME?</v>
      </c>
      <c r="Z1788" s="13" t="e">
        <f ca="1">CalcTable[[#This Row],[IrrHours]]/5</f>
        <v>#NAME?</v>
      </c>
      <c r="AA1788" s="13" t="e">
        <f ca="1">IF(CalcTable[[#This Row],[IrrFlag]]=FALSE,0,MAX(0,CalcTable[[#This Row],[VolRednWind]]*(FCAP*IRR_TARGET-CalcTable[[#This Row],[IWC]])))</f>
        <v>#NAME?</v>
      </c>
      <c r="AB1788" s="13" t="e">
        <f ca="1">CalcTable[[#This Row],[IWC]]+CalcTable[[#This Row],[Eff Precip]]+CalcTable[[#This Row],[IrrAmt]]-CalcTable[[#This Row],[AET]]</f>
        <v>#NAME?</v>
      </c>
      <c r="AC1788" s="13" t="e">
        <f ca="1">IF(CalcTable[[#This Row],[PWC]]&gt;FCAP,MIN(24*PERC,MIN(SAT,CalcTable[[#This Row],[PWC]])-FCAP),0)</f>
        <v>#NAME?</v>
      </c>
      <c r="AD1788" s="13" t="e">
        <f ca="1">IF(CalcTable[[#This Row],[PWC]]&gt;SAT,CalcTable[[#This Row],[PWC]]-SAT,0)</f>
        <v>#NAME?</v>
      </c>
      <c r="AE1788" s="13" t="e">
        <f ca="1">CalcTable[[#This Row],[PWC]]-CalcTable[[#This Row],[PercAmt]]-CalcTable[[#This Row],[Runoff]]</f>
        <v>#NAME?</v>
      </c>
      <c r="AF1788" s="13" t="e">
        <f ca="1">CalcTable[[#This Row],[IrrAmt]]/1000*CUR_IRR_AREA*10000/IRR_EFF</f>
        <v>#NAME?</v>
      </c>
      <c r="AG1788" s="147"/>
      <c r="AH1788" s="13"/>
      <c r="AI1788" s="50">
        <v>0</v>
      </c>
      <c r="AJ1788" s="50">
        <v>0</v>
      </c>
      <c r="AK1788" s="50">
        <v>0</v>
      </c>
      <c r="AL1788" s="50">
        <v>0</v>
      </c>
      <c r="AM1788" s="50"/>
      <c r="AN1788" s="50"/>
      <c r="AO1788" s="50"/>
      <c r="AP1788" s="50"/>
      <c r="AQ1788" s="50"/>
      <c r="AR1788" s="50"/>
      <c r="AS1788" s="50"/>
      <c r="AT1788" s="50"/>
      <c r="AU1788" s="50"/>
      <c r="AV1788" s="50"/>
      <c r="AW1788" s="50"/>
      <c r="AX1788" s="50">
        <f t="shared" si="567"/>
        <v>0</v>
      </c>
      <c r="AY1788" s="50"/>
      <c r="AZ1788" s="50">
        <f t="shared" si="557"/>
        <v>0</v>
      </c>
      <c r="BA1788" s="50">
        <f t="shared" si="558"/>
        <v>0</v>
      </c>
      <c r="BB1788" s="50">
        <f t="shared" si="559"/>
        <v>0</v>
      </c>
      <c r="BC1788" s="17">
        <f t="shared" si="560"/>
        <v>19717</v>
      </c>
      <c r="BD1788" s="50">
        <f t="shared" si="561"/>
        <v>0</v>
      </c>
      <c r="BE1788" s="50">
        <f t="shared" si="562"/>
        <v>0</v>
      </c>
      <c r="BF1788" s="50">
        <f t="shared" si="568"/>
        <v>0</v>
      </c>
      <c r="BG1788" s="50"/>
      <c r="BH1788" s="17">
        <f t="shared" si="563"/>
        <v>0</v>
      </c>
      <c r="BI1788" s="17">
        <f t="shared" si="571"/>
        <v>1788</v>
      </c>
      <c r="BJ1788" s="17">
        <f t="shared" si="569"/>
        <v>1788</v>
      </c>
      <c r="BK1788" s="150">
        <f t="shared" si="570"/>
        <v>26139</v>
      </c>
      <c r="BL1788" s="50" t="e">
        <f t="shared" ca="1" si="564"/>
        <v>#NAME?</v>
      </c>
      <c r="BM1788" s="50" t="e">
        <f t="shared" ca="1" si="565"/>
        <v>#NAME?</v>
      </c>
      <c r="BN1788" s="50" t="e">
        <f t="shared" ca="1" si="566"/>
        <v>#NAME?</v>
      </c>
    </row>
    <row r="1789" spans="1:66" x14ac:dyDescent="0.35">
      <c r="A1789" s="48">
        <v>26140</v>
      </c>
      <c r="B1789" s="17">
        <v>1971</v>
      </c>
      <c r="C1789" s="17">
        <v>7</v>
      </c>
      <c r="D1789" s="17">
        <v>207</v>
      </c>
      <c r="E1789" s="17">
        <v>26</v>
      </c>
      <c r="F1789" s="17">
        <v>2</v>
      </c>
      <c r="G1789" s="50">
        <v>7.2</v>
      </c>
      <c r="H1789" s="32">
        <v>5.3473452467475404</v>
      </c>
      <c r="I1789" s="50">
        <v>2.6666666666666665</v>
      </c>
      <c r="J1789" s="13">
        <v>0</v>
      </c>
      <c r="K1789" s="13">
        <f t="shared" si="552"/>
        <v>0</v>
      </c>
      <c r="L1789" s="13">
        <f t="shared" si="553"/>
        <v>0</v>
      </c>
      <c r="M1789" s="13" t="e">
        <f ca="1">CalcTable[[#This Row],[IWC]]-AE1788</f>
        <v>#NAME?</v>
      </c>
      <c r="N1789" s="13" t="e">
        <f ca="1">IF(CalcTable[[#This Row],[Day of Year]]&lt;123,FCAP,AE1788)</f>
        <v>#NAME?</v>
      </c>
      <c r="O1789" s="17" t="e">
        <f ca="1">IF(IRR_DRIP,5,COUNTIF('IDET Wind Values'!C1773:G1773,"&lt;="&amp;IRR_MAXWIND))</f>
        <v>#NAME?</v>
      </c>
      <c r="P1789" s="13" t="e">
        <f ca="1">CalcTable[[#This Row],[ET_o]]*KL</f>
        <v>#NAME?</v>
      </c>
      <c r="Q1789" s="13" t="e">
        <f ca="1">IF(WILTPT&lt;=0,1,MAX(0,MIN(1,(CalcTable[[#This Row],[IWC]]-WILTPT)/(MAD-WILTPT))))</f>
        <v>#NAME?</v>
      </c>
      <c r="R1789" s="13" t="e">
        <f ca="1">CalcTable[[#This Row],[ETMult]]*CalcTable[[#This Row],[ETb]]</f>
        <v>#NAME?</v>
      </c>
      <c r="S1789" s="13" t="b">
        <f>INDEX(IRR_LIST,CalcTable[[#This Row],[Day of Week]]+1)</f>
        <v>0</v>
      </c>
      <c r="T1789" s="13">
        <f t="shared" ca="1" si="554"/>
        <v>0</v>
      </c>
      <c r="U1789" s="13" t="b">
        <f ca="1">IF(CalcTable[[#This Row],[IrrPrecip]]&gt;=IC_MM,FALSE,TRUE)</f>
        <v>1</v>
      </c>
      <c r="V1789" s="13" t="b">
        <f t="shared" si="555"/>
        <v>1</v>
      </c>
      <c r="W1789" s="13" t="e">
        <f ca="1">IF(AND(IRR_DRIP=FALSE,CalcTable[[#This Row],[IrrHours]]&lt;=0),FALSE,TRUE)</f>
        <v>#NAME?</v>
      </c>
      <c r="X1789" s="13" t="e">
        <f ca="1">AND(CalcTable[[#This Row],[IrrDay]],CalcTable[[#This Row],[IrrRain]],CalcTable[[#This Row],[IrrWarm]],CalcTable[[#This Row],[IrrWindy]])</f>
        <v>#NAME?</v>
      </c>
      <c r="Y1789" s="13" t="e">
        <f t="shared" ca="1" si="556"/>
        <v>#NAME?</v>
      </c>
      <c r="Z1789" s="13" t="e">
        <f ca="1">CalcTable[[#This Row],[IrrHours]]/5</f>
        <v>#NAME?</v>
      </c>
      <c r="AA1789" s="13" t="e">
        <f ca="1">IF(CalcTable[[#This Row],[IrrFlag]]=FALSE,0,MAX(0,CalcTable[[#This Row],[VolRednWind]]*(FCAP*IRR_TARGET-CalcTable[[#This Row],[IWC]])))</f>
        <v>#NAME?</v>
      </c>
      <c r="AB1789" s="13" t="e">
        <f ca="1">CalcTable[[#This Row],[IWC]]+CalcTable[[#This Row],[Eff Precip]]+CalcTable[[#This Row],[IrrAmt]]-CalcTable[[#This Row],[AET]]</f>
        <v>#NAME?</v>
      </c>
      <c r="AC1789" s="13" t="e">
        <f ca="1">IF(CalcTable[[#This Row],[PWC]]&gt;FCAP,MIN(24*PERC,MIN(SAT,CalcTable[[#This Row],[PWC]])-FCAP),0)</f>
        <v>#NAME?</v>
      </c>
      <c r="AD1789" s="13" t="e">
        <f ca="1">IF(CalcTable[[#This Row],[PWC]]&gt;SAT,CalcTable[[#This Row],[PWC]]-SAT,0)</f>
        <v>#NAME?</v>
      </c>
      <c r="AE1789" s="13" t="e">
        <f ca="1">CalcTable[[#This Row],[PWC]]-CalcTable[[#This Row],[PercAmt]]-CalcTable[[#This Row],[Runoff]]</f>
        <v>#NAME?</v>
      </c>
      <c r="AF1789" s="13" t="e">
        <f ca="1">CalcTable[[#This Row],[IrrAmt]]/1000*CUR_IRR_AREA*10000/IRR_EFF</f>
        <v>#NAME?</v>
      </c>
      <c r="AG1789" s="147"/>
      <c r="AH1789" s="13"/>
      <c r="AI1789" s="50">
        <v>0</v>
      </c>
      <c r="AJ1789" s="50">
        <v>0</v>
      </c>
      <c r="AK1789" s="50">
        <v>4.0583530602473337</v>
      </c>
      <c r="AL1789" s="50">
        <v>6.8710479344950741</v>
      </c>
      <c r="AM1789" s="50"/>
      <c r="AN1789" s="50"/>
      <c r="AO1789" s="50"/>
      <c r="AP1789" s="50"/>
      <c r="AQ1789" s="50"/>
      <c r="AR1789" s="50"/>
      <c r="AS1789" s="50"/>
      <c r="AT1789" s="50"/>
      <c r="AU1789" s="50"/>
      <c r="AV1789" s="50"/>
      <c r="AW1789" s="50"/>
      <c r="AX1789" s="50">
        <f t="shared" si="567"/>
        <v>10.929400994742409</v>
      </c>
      <c r="AY1789" s="50"/>
      <c r="AZ1789" s="50">
        <f t="shared" si="557"/>
        <v>261.07325096214976</v>
      </c>
      <c r="BA1789" s="50">
        <f t="shared" si="558"/>
        <v>401.96992608457981</v>
      </c>
      <c r="BB1789" s="50">
        <f t="shared" si="559"/>
        <v>414.40198565420599</v>
      </c>
      <c r="BC1789" s="17">
        <f t="shared" si="560"/>
        <v>19717</v>
      </c>
      <c r="BD1789" s="50">
        <f t="shared" si="561"/>
        <v>10.929400994742409</v>
      </c>
      <c r="BE1789" s="50">
        <f t="shared" si="562"/>
        <v>261.07325096214976</v>
      </c>
      <c r="BF1789" s="50">
        <f t="shared" si="568"/>
        <v>427.03272779922133</v>
      </c>
      <c r="BG1789" s="50"/>
      <c r="BH1789" s="17">
        <f t="shared" si="563"/>
        <v>0</v>
      </c>
      <c r="BI1789" s="17">
        <f t="shared" si="571"/>
        <v>1789</v>
      </c>
      <c r="BJ1789" s="17">
        <f t="shared" si="569"/>
        <v>1789</v>
      </c>
      <c r="BK1789" s="150">
        <f t="shared" si="570"/>
        <v>26140</v>
      </c>
      <c r="BL1789" s="50" t="e">
        <f t="shared" ca="1" si="564"/>
        <v>#NAME?</v>
      </c>
      <c r="BM1789" s="50" t="e">
        <f t="shared" ca="1" si="565"/>
        <v>#NAME?</v>
      </c>
      <c r="BN1789" s="50" t="e">
        <f t="shared" ca="1" si="566"/>
        <v>#NAME?</v>
      </c>
    </row>
    <row r="1790" spans="1:66" x14ac:dyDescent="0.35">
      <c r="A1790" s="48">
        <v>26141</v>
      </c>
      <c r="B1790" s="17">
        <v>1971</v>
      </c>
      <c r="C1790" s="17">
        <v>7</v>
      </c>
      <c r="D1790" s="17">
        <v>208</v>
      </c>
      <c r="E1790" s="17">
        <v>27</v>
      </c>
      <c r="F1790" s="17">
        <v>3</v>
      </c>
      <c r="G1790" s="50">
        <v>11.7</v>
      </c>
      <c r="H1790" s="32">
        <v>3.1011555945269222</v>
      </c>
      <c r="I1790" s="50">
        <v>10.333333333333334</v>
      </c>
      <c r="J1790" s="13">
        <v>12.4</v>
      </c>
      <c r="K1790" s="13">
        <f t="shared" si="552"/>
        <v>12.4</v>
      </c>
      <c r="L1790" s="13">
        <f t="shared" si="553"/>
        <v>5.5500000000000007</v>
      </c>
      <c r="M1790" s="13" t="e">
        <f ca="1">CalcTable[[#This Row],[IWC]]-AE1789</f>
        <v>#NAME?</v>
      </c>
      <c r="N1790" s="13" t="e">
        <f ca="1">IF(CalcTable[[#This Row],[Day of Year]]&lt;123,FCAP,AE1789)</f>
        <v>#NAME?</v>
      </c>
      <c r="O1790" s="17" t="e">
        <f ca="1">IF(IRR_DRIP,5,COUNTIF('IDET Wind Values'!C1774:G1774,"&lt;="&amp;IRR_MAXWIND))</f>
        <v>#NAME?</v>
      </c>
      <c r="P1790" s="13" t="e">
        <f ca="1">CalcTable[[#This Row],[ET_o]]*KL</f>
        <v>#NAME?</v>
      </c>
      <c r="Q1790" s="13" t="e">
        <f ca="1">IF(WILTPT&lt;=0,1,MAX(0,MIN(1,(CalcTable[[#This Row],[IWC]]-WILTPT)/(MAD-WILTPT))))</f>
        <v>#NAME?</v>
      </c>
      <c r="R1790" s="13" t="e">
        <f ca="1">CalcTable[[#This Row],[ETMult]]*CalcTable[[#This Row],[ETb]]</f>
        <v>#NAME?</v>
      </c>
      <c r="S1790" s="13" t="b">
        <f>INDEX(IRR_LIST,CalcTable[[#This Row],[Day of Week]]+1)</f>
        <v>1</v>
      </c>
      <c r="T1790" s="13">
        <f t="shared" ca="1" si="554"/>
        <v>0</v>
      </c>
      <c r="U1790" s="13" t="b">
        <f ca="1">IF(CalcTable[[#This Row],[IrrPrecip]]&gt;=IC_MM,FALSE,TRUE)</f>
        <v>1</v>
      </c>
      <c r="V1790" s="13" t="b">
        <f t="shared" si="555"/>
        <v>1</v>
      </c>
      <c r="W1790" s="13" t="e">
        <f ca="1">IF(AND(IRR_DRIP=FALSE,CalcTable[[#This Row],[IrrHours]]&lt;=0),FALSE,TRUE)</f>
        <v>#NAME?</v>
      </c>
      <c r="X1790" s="13" t="e">
        <f ca="1">AND(CalcTable[[#This Row],[IrrDay]],CalcTable[[#This Row],[IrrRain]],CalcTable[[#This Row],[IrrWarm]],CalcTable[[#This Row],[IrrWindy]])</f>
        <v>#NAME?</v>
      </c>
      <c r="Y1790" s="13" t="e">
        <f t="shared" ca="1" si="556"/>
        <v>#NAME?</v>
      </c>
      <c r="Z1790" s="13" t="e">
        <f ca="1">CalcTable[[#This Row],[IrrHours]]/5</f>
        <v>#NAME?</v>
      </c>
      <c r="AA1790" s="13" t="e">
        <f ca="1">IF(CalcTable[[#This Row],[IrrFlag]]=FALSE,0,MAX(0,CalcTable[[#This Row],[VolRednWind]]*(FCAP*IRR_TARGET-CalcTable[[#This Row],[IWC]])))</f>
        <v>#NAME?</v>
      </c>
      <c r="AB1790" s="13" t="e">
        <f ca="1">CalcTable[[#This Row],[IWC]]+CalcTable[[#This Row],[Eff Precip]]+CalcTable[[#This Row],[IrrAmt]]-CalcTable[[#This Row],[AET]]</f>
        <v>#NAME?</v>
      </c>
      <c r="AC1790" s="13" t="e">
        <f ca="1">IF(CalcTable[[#This Row],[PWC]]&gt;FCAP,MIN(24*PERC,MIN(SAT,CalcTable[[#This Row],[PWC]])-FCAP),0)</f>
        <v>#NAME?</v>
      </c>
      <c r="AD1790" s="13" t="e">
        <f ca="1">IF(CalcTable[[#This Row],[PWC]]&gt;SAT,CalcTable[[#This Row],[PWC]]-SAT,0)</f>
        <v>#NAME?</v>
      </c>
      <c r="AE1790" s="13" t="e">
        <f ca="1">CalcTable[[#This Row],[PWC]]-CalcTable[[#This Row],[PercAmt]]-CalcTable[[#This Row],[Runoff]]</f>
        <v>#NAME?</v>
      </c>
      <c r="AF1790" s="13" t="e">
        <f ca="1">CalcTable[[#This Row],[IrrAmt]]/1000*CUR_IRR_AREA*10000/IRR_EFF</f>
        <v>#NAME?</v>
      </c>
      <c r="AG1790" s="147"/>
      <c r="AH1790" s="13"/>
      <c r="AI1790" s="50">
        <v>6.3995235590642885</v>
      </c>
      <c r="AJ1790" s="50">
        <v>9.2642871969774063</v>
      </c>
      <c r="AK1790" s="50">
        <v>0</v>
      </c>
      <c r="AL1790" s="50">
        <v>0</v>
      </c>
      <c r="AM1790" s="50"/>
      <c r="AN1790" s="50"/>
      <c r="AO1790" s="50"/>
      <c r="AP1790" s="50"/>
      <c r="AQ1790" s="50"/>
      <c r="AR1790" s="50"/>
      <c r="AS1790" s="50"/>
      <c r="AT1790" s="50"/>
      <c r="AU1790" s="50"/>
      <c r="AV1790" s="50"/>
      <c r="AW1790" s="50"/>
      <c r="AX1790" s="50">
        <f t="shared" si="567"/>
        <v>15.663810756041695</v>
      </c>
      <c r="AY1790" s="50"/>
      <c r="AZ1790" s="50">
        <f t="shared" si="557"/>
        <v>365.61210331094685</v>
      </c>
      <c r="BA1790" s="50">
        <f t="shared" si="558"/>
        <v>592.78947554960246</v>
      </c>
      <c r="BB1790" s="50">
        <f t="shared" si="559"/>
        <v>613.51767612783635</v>
      </c>
      <c r="BC1790" s="17">
        <f t="shared" si="560"/>
        <v>19717</v>
      </c>
      <c r="BD1790" s="50">
        <f t="shared" si="561"/>
        <v>15.663810756041695</v>
      </c>
      <c r="BE1790" s="50">
        <f t="shared" si="562"/>
        <v>365.61210331094685</v>
      </c>
      <c r="BF1790" s="50">
        <f t="shared" si="568"/>
        <v>598.02501105683837</v>
      </c>
      <c r="BG1790" s="50"/>
      <c r="BH1790" s="17">
        <f t="shared" si="563"/>
        <v>0</v>
      </c>
      <c r="BI1790" s="17">
        <f t="shared" si="571"/>
        <v>1790</v>
      </c>
      <c r="BJ1790" s="17">
        <f t="shared" si="569"/>
        <v>1790</v>
      </c>
      <c r="BK1790" s="150">
        <f t="shared" si="570"/>
        <v>26141</v>
      </c>
      <c r="BL1790" s="50" t="e">
        <f t="shared" ca="1" si="564"/>
        <v>#NAME?</v>
      </c>
      <c r="BM1790" s="50" t="e">
        <f t="shared" ca="1" si="565"/>
        <v>#NAME?</v>
      </c>
      <c r="BN1790" s="50" t="e">
        <f t="shared" ca="1" si="566"/>
        <v>#NAME?</v>
      </c>
    </row>
    <row r="1791" spans="1:66" x14ac:dyDescent="0.35">
      <c r="A1791" s="48">
        <v>26142</v>
      </c>
      <c r="B1791" s="17">
        <v>1971</v>
      </c>
      <c r="C1791" s="17">
        <v>7</v>
      </c>
      <c r="D1791" s="17">
        <v>209</v>
      </c>
      <c r="E1791" s="17">
        <v>28</v>
      </c>
      <c r="F1791" s="17">
        <v>4</v>
      </c>
      <c r="G1791" s="50">
        <v>11.1</v>
      </c>
      <c r="H1791" s="32">
        <v>3.2894208898907449</v>
      </c>
      <c r="I1791" s="50">
        <v>12</v>
      </c>
      <c r="J1791" s="13">
        <v>4.0999999999999996</v>
      </c>
      <c r="K1791" s="13">
        <f t="shared" si="552"/>
        <v>4.0999999999999996</v>
      </c>
      <c r="L1791" s="13">
        <f t="shared" si="553"/>
        <v>0</v>
      </c>
      <c r="M1791" s="13" t="e">
        <f ca="1">CalcTable[[#This Row],[IWC]]-AE1790</f>
        <v>#NAME?</v>
      </c>
      <c r="N1791" s="13" t="e">
        <f ca="1">IF(CalcTable[[#This Row],[Day of Year]]&lt;123,FCAP,AE1790)</f>
        <v>#NAME?</v>
      </c>
      <c r="O1791" s="17" t="e">
        <f ca="1">IF(IRR_DRIP,5,COUNTIF('IDET Wind Values'!C1775:G1775,"&lt;="&amp;IRR_MAXWIND))</f>
        <v>#NAME?</v>
      </c>
      <c r="P1791" s="13" t="e">
        <f ca="1">CalcTable[[#This Row],[ET_o]]*KL</f>
        <v>#NAME?</v>
      </c>
      <c r="Q1791" s="13" t="e">
        <f ca="1">IF(WILTPT&lt;=0,1,MAX(0,MIN(1,(CalcTable[[#This Row],[IWC]]-WILTPT)/(MAD-WILTPT))))</f>
        <v>#NAME?</v>
      </c>
      <c r="R1791" s="13" t="e">
        <f ca="1">CalcTable[[#This Row],[ETMult]]*CalcTable[[#This Row],[ETb]]</f>
        <v>#NAME?</v>
      </c>
      <c r="S1791" s="13" t="b">
        <f>INDEX(IRR_LIST,CalcTable[[#This Row],[Day of Week]]+1)</f>
        <v>0</v>
      </c>
      <c r="T1791" s="13">
        <f t="shared" ca="1" si="554"/>
        <v>12.4</v>
      </c>
      <c r="U1791" s="13" t="b">
        <f ca="1">IF(CalcTable[[#This Row],[IrrPrecip]]&gt;=IC_MM,FALSE,TRUE)</f>
        <v>0</v>
      </c>
      <c r="V1791" s="13" t="b">
        <f t="shared" si="555"/>
        <v>1</v>
      </c>
      <c r="W1791" s="13" t="e">
        <f ca="1">IF(AND(IRR_DRIP=FALSE,CalcTable[[#This Row],[IrrHours]]&lt;=0),FALSE,TRUE)</f>
        <v>#NAME?</v>
      </c>
      <c r="X1791" s="13" t="e">
        <f ca="1">AND(CalcTable[[#This Row],[IrrDay]],CalcTable[[#This Row],[IrrRain]],CalcTable[[#This Row],[IrrWarm]],CalcTable[[#This Row],[IrrWindy]])</f>
        <v>#NAME?</v>
      </c>
      <c r="Y1791" s="13" t="e">
        <f t="shared" ca="1" si="556"/>
        <v>#NAME?</v>
      </c>
      <c r="Z1791" s="13" t="e">
        <f ca="1">CalcTable[[#This Row],[IrrHours]]/5</f>
        <v>#NAME?</v>
      </c>
      <c r="AA1791" s="13" t="e">
        <f ca="1">IF(CalcTable[[#This Row],[IrrFlag]]=FALSE,0,MAX(0,CalcTable[[#This Row],[VolRednWind]]*(FCAP*IRR_TARGET-CalcTable[[#This Row],[IWC]])))</f>
        <v>#NAME?</v>
      </c>
      <c r="AB1791" s="13" t="e">
        <f ca="1">CalcTable[[#This Row],[IWC]]+CalcTable[[#This Row],[Eff Precip]]+CalcTable[[#This Row],[IrrAmt]]-CalcTable[[#This Row],[AET]]</f>
        <v>#NAME?</v>
      </c>
      <c r="AC1791" s="13" t="e">
        <f ca="1">IF(CalcTable[[#This Row],[PWC]]&gt;FCAP,MIN(24*PERC,MIN(SAT,CalcTable[[#This Row],[PWC]])-FCAP),0)</f>
        <v>#NAME?</v>
      </c>
      <c r="AD1791" s="13" t="e">
        <f ca="1">IF(CalcTable[[#This Row],[PWC]]&gt;SAT,CalcTable[[#This Row],[PWC]]-SAT,0)</f>
        <v>#NAME?</v>
      </c>
      <c r="AE1791" s="13" t="e">
        <f ca="1">CalcTable[[#This Row],[PWC]]-CalcTable[[#This Row],[PercAmt]]-CalcTable[[#This Row],[Runoff]]</f>
        <v>#NAME?</v>
      </c>
      <c r="AF1791" s="13" t="e">
        <f ca="1">CalcTable[[#This Row],[IrrAmt]]/1000*CUR_IRR_AREA*10000/IRR_EFF</f>
        <v>#NAME?</v>
      </c>
      <c r="AG1791" s="147"/>
      <c r="AH1791" s="13"/>
      <c r="AI1791" s="50">
        <v>0</v>
      </c>
      <c r="AJ1791" s="50">
        <v>0</v>
      </c>
      <c r="AK1791" s="50">
        <v>0</v>
      </c>
      <c r="AL1791" s="50">
        <v>0</v>
      </c>
      <c r="AM1791" s="50"/>
      <c r="AN1791" s="50"/>
      <c r="AO1791" s="50"/>
      <c r="AP1791" s="50"/>
      <c r="AQ1791" s="50"/>
      <c r="AR1791" s="50"/>
      <c r="AS1791" s="50"/>
      <c r="AT1791" s="50"/>
      <c r="AU1791" s="50"/>
      <c r="AV1791" s="50"/>
      <c r="AW1791" s="50"/>
      <c r="AX1791" s="50">
        <f t="shared" si="567"/>
        <v>0</v>
      </c>
      <c r="AY1791" s="50"/>
      <c r="AZ1791" s="50">
        <f t="shared" si="557"/>
        <v>0</v>
      </c>
      <c r="BA1791" s="50">
        <f t="shared" si="558"/>
        <v>0</v>
      </c>
      <c r="BB1791" s="50">
        <f t="shared" si="559"/>
        <v>0</v>
      </c>
      <c r="BC1791" s="17">
        <f t="shared" si="560"/>
        <v>19717</v>
      </c>
      <c r="BD1791" s="50">
        <f t="shared" si="561"/>
        <v>0</v>
      </c>
      <c r="BE1791" s="50">
        <f t="shared" si="562"/>
        <v>0</v>
      </c>
      <c r="BF1791" s="50">
        <f t="shared" si="568"/>
        <v>0</v>
      </c>
      <c r="BG1791" s="50"/>
      <c r="BH1791" s="17">
        <f t="shared" si="563"/>
        <v>0</v>
      </c>
      <c r="BI1791" s="17">
        <f t="shared" si="571"/>
        <v>1791</v>
      </c>
      <c r="BJ1791" s="17">
        <f t="shared" si="569"/>
        <v>1791</v>
      </c>
      <c r="BK1791" s="150">
        <f t="shared" si="570"/>
        <v>26142</v>
      </c>
      <c r="BL1791" s="50" t="e">
        <f t="shared" ca="1" si="564"/>
        <v>#NAME?</v>
      </c>
      <c r="BM1791" s="50" t="e">
        <f t="shared" ca="1" si="565"/>
        <v>#NAME?</v>
      </c>
      <c r="BN1791" s="50" t="e">
        <f t="shared" ca="1" si="566"/>
        <v>#NAME?</v>
      </c>
    </row>
    <row r="1792" spans="1:66" x14ac:dyDescent="0.35">
      <c r="A1792" s="48">
        <v>26143</v>
      </c>
      <c r="B1792" s="17">
        <v>1971</v>
      </c>
      <c r="C1792" s="17">
        <v>7</v>
      </c>
      <c r="D1792" s="17">
        <v>210</v>
      </c>
      <c r="E1792" s="17">
        <v>29</v>
      </c>
      <c r="F1792" s="17">
        <v>5</v>
      </c>
      <c r="G1792" s="50">
        <v>9.4</v>
      </c>
      <c r="H1792" s="32">
        <v>4.7746393289392737</v>
      </c>
      <c r="I1792" s="50">
        <v>6.166666666666667</v>
      </c>
      <c r="J1792" s="13">
        <v>0</v>
      </c>
      <c r="K1792" s="13">
        <f t="shared" si="552"/>
        <v>0</v>
      </c>
      <c r="L1792" s="13">
        <f t="shared" si="553"/>
        <v>0</v>
      </c>
      <c r="M1792" s="13" t="e">
        <f ca="1">CalcTable[[#This Row],[IWC]]-AE1791</f>
        <v>#NAME?</v>
      </c>
      <c r="N1792" s="13" t="e">
        <f ca="1">IF(CalcTable[[#This Row],[Day of Year]]&lt;123,FCAP,AE1791)</f>
        <v>#NAME?</v>
      </c>
      <c r="O1792" s="17" t="e">
        <f ca="1">IF(IRR_DRIP,5,COUNTIF('IDET Wind Values'!C1776:G1776,"&lt;="&amp;IRR_MAXWIND))</f>
        <v>#NAME?</v>
      </c>
      <c r="P1792" s="13" t="e">
        <f ca="1">CalcTable[[#This Row],[ET_o]]*KL</f>
        <v>#NAME?</v>
      </c>
      <c r="Q1792" s="13" t="e">
        <f ca="1">IF(WILTPT&lt;=0,1,MAX(0,MIN(1,(CalcTable[[#This Row],[IWC]]-WILTPT)/(MAD-WILTPT))))</f>
        <v>#NAME?</v>
      </c>
      <c r="R1792" s="13" t="e">
        <f ca="1">CalcTable[[#This Row],[ETMult]]*CalcTable[[#This Row],[ETb]]</f>
        <v>#NAME?</v>
      </c>
      <c r="S1792" s="13" t="b">
        <f>INDEX(IRR_LIST,CalcTable[[#This Row],[Day of Week]]+1)</f>
        <v>1</v>
      </c>
      <c r="T1792" s="13">
        <f t="shared" ca="1" si="554"/>
        <v>16.5</v>
      </c>
      <c r="U1792" s="13" t="b">
        <f ca="1">IF(CalcTable[[#This Row],[IrrPrecip]]&gt;=IC_MM,FALSE,TRUE)</f>
        <v>0</v>
      </c>
      <c r="V1792" s="13" t="b">
        <f t="shared" si="555"/>
        <v>1</v>
      </c>
      <c r="W1792" s="13" t="e">
        <f ca="1">IF(AND(IRR_DRIP=FALSE,CalcTable[[#This Row],[IrrHours]]&lt;=0),FALSE,TRUE)</f>
        <v>#NAME?</v>
      </c>
      <c r="X1792" s="13" t="e">
        <f ca="1">AND(CalcTable[[#This Row],[IrrDay]],CalcTable[[#This Row],[IrrRain]],CalcTable[[#This Row],[IrrWarm]],CalcTable[[#This Row],[IrrWindy]])</f>
        <v>#NAME?</v>
      </c>
      <c r="Y1792" s="13" t="e">
        <f t="shared" ca="1" si="556"/>
        <v>#NAME?</v>
      </c>
      <c r="Z1792" s="13" t="e">
        <f ca="1">CalcTable[[#This Row],[IrrHours]]/5</f>
        <v>#NAME?</v>
      </c>
      <c r="AA1792" s="13" t="e">
        <f ca="1">IF(CalcTable[[#This Row],[IrrFlag]]=FALSE,0,MAX(0,CalcTable[[#This Row],[VolRednWind]]*(FCAP*IRR_TARGET-CalcTable[[#This Row],[IWC]])))</f>
        <v>#NAME?</v>
      </c>
      <c r="AB1792" s="13" t="e">
        <f ca="1">CalcTable[[#This Row],[IWC]]+CalcTable[[#This Row],[Eff Precip]]+CalcTable[[#This Row],[IrrAmt]]-CalcTable[[#This Row],[AET]]</f>
        <v>#NAME?</v>
      </c>
      <c r="AC1792" s="13" t="e">
        <f ca="1">IF(CalcTable[[#This Row],[PWC]]&gt;FCAP,MIN(24*PERC,MIN(SAT,CalcTable[[#This Row],[PWC]])-FCAP),0)</f>
        <v>#NAME?</v>
      </c>
      <c r="AD1792" s="13" t="e">
        <f ca="1">IF(CalcTable[[#This Row],[PWC]]&gt;SAT,CalcTable[[#This Row],[PWC]]-SAT,0)</f>
        <v>#NAME?</v>
      </c>
      <c r="AE1792" s="13" t="e">
        <f ca="1">CalcTable[[#This Row],[PWC]]-CalcTable[[#This Row],[PercAmt]]-CalcTable[[#This Row],[Runoff]]</f>
        <v>#NAME?</v>
      </c>
      <c r="AF1792" s="13" t="e">
        <f ca="1">CalcTable[[#This Row],[IrrAmt]]/1000*CUR_IRR_AREA*10000/IRR_EFF</f>
        <v>#NAME?</v>
      </c>
      <c r="AG1792" s="147"/>
      <c r="AH1792" s="13"/>
      <c r="AI1792" s="50">
        <v>0</v>
      </c>
      <c r="AJ1792" s="50">
        <v>0</v>
      </c>
      <c r="AK1792" s="50">
        <v>0</v>
      </c>
      <c r="AL1792" s="50">
        <v>0</v>
      </c>
      <c r="AM1792" s="50"/>
      <c r="AN1792" s="50"/>
      <c r="AO1792" s="50"/>
      <c r="AP1792" s="50"/>
      <c r="AQ1792" s="50"/>
      <c r="AR1792" s="50"/>
      <c r="AS1792" s="50"/>
      <c r="AT1792" s="50"/>
      <c r="AU1792" s="50"/>
      <c r="AV1792" s="50"/>
      <c r="AW1792" s="50"/>
      <c r="AX1792" s="50">
        <f t="shared" si="567"/>
        <v>0</v>
      </c>
      <c r="AY1792" s="50"/>
      <c r="AZ1792" s="50">
        <f t="shared" si="557"/>
        <v>0</v>
      </c>
      <c r="BA1792" s="50">
        <f t="shared" si="558"/>
        <v>0</v>
      </c>
      <c r="BB1792" s="50">
        <f t="shared" si="559"/>
        <v>0</v>
      </c>
      <c r="BC1792" s="17">
        <f t="shared" si="560"/>
        <v>19717</v>
      </c>
      <c r="BD1792" s="50">
        <f t="shared" si="561"/>
        <v>0</v>
      </c>
      <c r="BE1792" s="50">
        <f t="shared" si="562"/>
        <v>0</v>
      </c>
      <c r="BF1792" s="50">
        <f t="shared" si="568"/>
        <v>0</v>
      </c>
      <c r="BG1792" s="50"/>
      <c r="BH1792" s="17">
        <f t="shared" si="563"/>
        <v>0</v>
      </c>
      <c r="BI1792" s="17">
        <f t="shared" si="571"/>
        <v>1792</v>
      </c>
      <c r="BJ1792" s="17">
        <f t="shared" si="569"/>
        <v>1792</v>
      </c>
      <c r="BK1792" s="150">
        <f t="shared" si="570"/>
        <v>26143</v>
      </c>
      <c r="BL1792" s="50" t="e">
        <f t="shared" ca="1" si="564"/>
        <v>#NAME?</v>
      </c>
      <c r="BM1792" s="50" t="e">
        <f t="shared" ca="1" si="565"/>
        <v>#NAME?</v>
      </c>
      <c r="BN1792" s="50" t="e">
        <f t="shared" ca="1" si="566"/>
        <v>#NAME?</v>
      </c>
    </row>
    <row r="1793" spans="1:66" x14ac:dyDescent="0.35">
      <c r="A1793" s="48">
        <v>26144</v>
      </c>
      <c r="B1793" s="17">
        <v>1971</v>
      </c>
      <c r="C1793" s="17">
        <v>7</v>
      </c>
      <c r="D1793" s="17">
        <v>211</v>
      </c>
      <c r="E1793" s="17">
        <v>30</v>
      </c>
      <c r="F1793" s="17">
        <v>6</v>
      </c>
      <c r="G1793" s="50">
        <v>10.6</v>
      </c>
      <c r="H1793" s="32">
        <v>5.656875589905292</v>
      </c>
      <c r="I1793" s="50">
        <v>5.166666666666667</v>
      </c>
      <c r="J1793" s="13">
        <v>0.5</v>
      </c>
      <c r="K1793" s="13">
        <f t="shared" si="552"/>
        <v>0.5</v>
      </c>
      <c r="L1793" s="13">
        <f t="shared" si="553"/>
        <v>0</v>
      </c>
      <c r="M1793" s="13" t="e">
        <f ca="1">CalcTable[[#This Row],[IWC]]-AE1792</f>
        <v>#NAME?</v>
      </c>
      <c r="N1793" s="13" t="e">
        <f ca="1">IF(CalcTable[[#This Row],[Day of Year]]&lt;123,FCAP,AE1792)</f>
        <v>#NAME?</v>
      </c>
      <c r="O1793" s="17" t="e">
        <f ca="1">IF(IRR_DRIP,5,COUNTIF('IDET Wind Values'!C1777:G1777,"&lt;="&amp;IRR_MAXWIND))</f>
        <v>#NAME?</v>
      </c>
      <c r="P1793" s="13" t="e">
        <f ca="1">CalcTable[[#This Row],[ET_o]]*KL</f>
        <v>#NAME?</v>
      </c>
      <c r="Q1793" s="13" t="e">
        <f ca="1">IF(WILTPT&lt;=0,1,MAX(0,MIN(1,(CalcTable[[#This Row],[IWC]]-WILTPT)/(MAD-WILTPT))))</f>
        <v>#NAME?</v>
      </c>
      <c r="R1793" s="13" t="e">
        <f ca="1">CalcTable[[#This Row],[ETMult]]*CalcTable[[#This Row],[ETb]]</f>
        <v>#NAME?</v>
      </c>
      <c r="S1793" s="13" t="b">
        <f>INDEX(IRR_LIST,CalcTable[[#This Row],[Day of Week]]+1)</f>
        <v>0</v>
      </c>
      <c r="T1793" s="13">
        <f t="shared" ca="1" si="554"/>
        <v>4.0999999999999996</v>
      </c>
      <c r="U1793" s="13" t="b">
        <f ca="1">IF(CalcTable[[#This Row],[IrrPrecip]]&gt;=IC_MM,FALSE,TRUE)</f>
        <v>1</v>
      </c>
      <c r="V1793" s="13" t="b">
        <f t="shared" si="555"/>
        <v>1</v>
      </c>
      <c r="W1793" s="13" t="e">
        <f ca="1">IF(AND(IRR_DRIP=FALSE,CalcTable[[#This Row],[IrrHours]]&lt;=0),FALSE,TRUE)</f>
        <v>#NAME?</v>
      </c>
      <c r="X1793" s="13" t="e">
        <f ca="1">AND(CalcTable[[#This Row],[IrrDay]],CalcTable[[#This Row],[IrrRain]],CalcTable[[#This Row],[IrrWarm]],CalcTable[[#This Row],[IrrWindy]])</f>
        <v>#NAME?</v>
      </c>
      <c r="Y1793" s="13" t="e">
        <f t="shared" ca="1" si="556"/>
        <v>#NAME?</v>
      </c>
      <c r="Z1793" s="13" t="e">
        <f ca="1">CalcTable[[#This Row],[IrrHours]]/5</f>
        <v>#NAME?</v>
      </c>
      <c r="AA1793" s="13" t="e">
        <f ca="1">IF(CalcTable[[#This Row],[IrrFlag]]=FALSE,0,MAX(0,CalcTable[[#This Row],[VolRednWind]]*(FCAP*IRR_TARGET-CalcTable[[#This Row],[IWC]])))</f>
        <v>#NAME?</v>
      </c>
      <c r="AB1793" s="13" t="e">
        <f ca="1">CalcTable[[#This Row],[IWC]]+CalcTable[[#This Row],[Eff Precip]]+CalcTable[[#This Row],[IrrAmt]]-CalcTable[[#This Row],[AET]]</f>
        <v>#NAME?</v>
      </c>
      <c r="AC1793" s="13" t="e">
        <f ca="1">IF(CalcTable[[#This Row],[PWC]]&gt;FCAP,MIN(24*PERC,MIN(SAT,CalcTable[[#This Row],[PWC]])-FCAP),0)</f>
        <v>#NAME?</v>
      </c>
      <c r="AD1793" s="13" t="e">
        <f ca="1">IF(CalcTable[[#This Row],[PWC]]&gt;SAT,CalcTable[[#This Row],[PWC]]-SAT,0)</f>
        <v>#NAME?</v>
      </c>
      <c r="AE1793" s="13" t="e">
        <f ca="1">CalcTable[[#This Row],[PWC]]-CalcTable[[#This Row],[PercAmt]]-CalcTable[[#This Row],[Runoff]]</f>
        <v>#NAME?</v>
      </c>
      <c r="AF1793" s="13" t="e">
        <f ca="1">CalcTable[[#This Row],[IrrAmt]]/1000*CUR_IRR_AREA*10000/IRR_EFF</f>
        <v>#NAME?</v>
      </c>
      <c r="AG1793" s="147"/>
      <c r="AH1793" s="13"/>
      <c r="AI1793" s="50">
        <v>0</v>
      </c>
      <c r="AJ1793" s="50">
        <v>0</v>
      </c>
      <c r="AK1793" s="50">
        <v>0</v>
      </c>
      <c r="AL1793" s="50">
        <v>6.7152331203565119</v>
      </c>
      <c r="AM1793" s="50"/>
      <c r="AN1793" s="50"/>
      <c r="AO1793" s="50"/>
      <c r="AP1793" s="50"/>
      <c r="AQ1793" s="50"/>
      <c r="AR1793" s="50"/>
      <c r="AS1793" s="50"/>
      <c r="AT1793" s="50"/>
      <c r="AU1793" s="50"/>
      <c r="AV1793" s="50"/>
      <c r="AW1793" s="50"/>
      <c r="AX1793" s="50">
        <f t="shared" si="567"/>
        <v>6.7152331203565119</v>
      </c>
      <c r="AY1793" s="50"/>
      <c r="AZ1793" s="50">
        <f t="shared" si="557"/>
        <v>196.98017153045771</v>
      </c>
      <c r="BA1793" s="50">
        <f t="shared" si="558"/>
        <v>303.28693076911742</v>
      </c>
      <c r="BB1793" s="50">
        <f t="shared" si="559"/>
        <v>312.66693893723448</v>
      </c>
      <c r="BC1793" s="17">
        <f t="shared" si="560"/>
        <v>19717</v>
      </c>
      <c r="BD1793" s="50">
        <f t="shared" si="561"/>
        <v>6.7152331203565119</v>
      </c>
      <c r="BE1793" s="50">
        <f t="shared" si="562"/>
        <v>196.98017153045771</v>
      </c>
      <c r="BF1793" s="50">
        <f t="shared" si="568"/>
        <v>322.19685341569181</v>
      </c>
      <c r="BG1793" s="50"/>
      <c r="BH1793" s="17">
        <f t="shared" si="563"/>
        <v>0</v>
      </c>
      <c r="BI1793" s="17">
        <f t="shared" si="571"/>
        <v>1793</v>
      </c>
      <c r="BJ1793" s="17">
        <f t="shared" si="569"/>
        <v>1793</v>
      </c>
      <c r="BK1793" s="150">
        <f t="shared" si="570"/>
        <v>26144</v>
      </c>
      <c r="BL1793" s="50" t="e">
        <f t="shared" ca="1" si="564"/>
        <v>#NAME?</v>
      </c>
      <c r="BM1793" s="50" t="e">
        <f t="shared" ca="1" si="565"/>
        <v>#NAME?</v>
      </c>
      <c r="BN1793" s="50" t="e">
        <f t="shared" ca="1" si="566"/>
        <v>#NAME?</v>
      </c>
    </row>
    <row r="1794" spans="1:66" x14ac:dyDescent="0.35">
      <c r="A1794" s="48">
        <v>26145</v>
      </c>
      <c r="B1794" s="17">
        <v>1971</v>
      </c>
      <c r="C1794" s="17">
        <v>7</v>
      </c>
      <c r="D1794" s="17">
        <v>212</v>
      </c>
      <c r="E1794" s="17">
        <v>31</v>
      </c>
      <c r="F1794" s="17">
        <v>7</v>
      </c>
      <c r="G1794" s="50">
        <v>13.9</v>
      </c>
      <c r="H1794" s="32">
        <v>4.2068468518984075</v>
      </c>
      <c r="I1794" s="50">
        <v>8</v>
      </c>
      <c r="J1794" s="13">
        <v>0</v>
      </c>
      <c r="K1794" s="13">
        <f t="shared" si="552"/>
        <v>0</v>
      </c>
      <c r="L1794" s="13">
        <f t="shared" si="553"/>
        <v>0</v>
      </c>
      <c r="M1794" s="13" t="e">
        <f ca="1">CalcTable[[#This Row],[IWC]]-AE1793</f>
        <v>#NAME?</v>
      </c>
      <c r="N1794" s="13" t="e">
        <f ca="1">IF(CalcTable[[#This Row],[Day of Year]]&lt;123,FCAP,AE1793)</f>
        <v>#NAME?</v>
      </c>
      <c r="O1794" s="17" t="e">
        <f ca="1">IF(IRR_DRIP,5,COUNTIF('IDET Wind Values'!C1778:G1778,"&lt;="&amp;IRR_MAXWIND))</f>
        <v>#NAME?</v>
      </c>
      <c r="P1794" s="13" t="e">
        <f ca="1">CalcTable[[#This Row],[ET_o]]*KL</f>
        <v>#NAME?</v>
      </c>
      <c r="Q1794" s="13" t="e">
        <f ca="1">IF(WILTPT&lt;=0,1,MAX(0,MIN(1,(CalcTable[[#This Row],[IWC]]-WILTPT)/(MAD-WILTPT))))</f>
        <v>#NAME?</v>
      </c>
      <c r="R1794" s="13" t="e">
        <f ca="1">CalcTable[[#This Row],[ETMult]]*CalcTable[[#This Row],[ETb]]</f>
        <v>#NAME?</v>
      </c>
      <c r="S1794" s="13" t="b">
        <f>INDEX(IRR_LIST,CalcTable[[#This Row],[Day of Week]]+1)</f>
        <v>0</v>
      </c>
      <c r="T1794" s="13">
        <f t="shared" ca="1" si="554"/>
        <v>0.5</v>
      </c>
      <c r="U1794" s="13" t="b">
        <f ca="1">IF(CalcTable[[#This Row],[IrrPrecip]]&gt;=IC_MM,FALSE,TRUE)</f>
        <v>1</v>
      </c>
      <c r="V1794" s="13" t="b">
        <f t="shared" si="555"/>
        <v>1</v>
      </c>
      <c r="W1794" s="13" t="e">
        <f ca="1">IF(AND(IRR_DRIP=FALSE,CalcTable[[#This Row],[IrrHours]]&lt;=0),FALSE,TRUE)</f>
        <v>#NAME?</v>
      </c>
      <c r="X1794" s="13" t="e">
        <f ca="1">AND(CalcTable[[#This Row],[IrrDay]],CalcTable[[#This Row],[IrrRain]],CalcTable[[#This Row],[IrrWarm]],CalcTable[[#This Row],[IrrWindy]])</f>
        <v>#NAME?</v>
      </c>
      <c r="Y1794" s="13" t="e">
        <f t="shared" ca="1" si="556"/>
        <v>#NAME?</v>
      </c>
      <c r="Z1794" s="13" t="e">
        <f ca="1">CalcTable[[#This Row],[IrrHours]]/5</f>
        <v>#NAME?</v>
      </c>
      <c r="AA1794" s="13" t="e">
        <f ca="1">IF(CalcTable[[#This Row],[IrrFlag]]=FALSE,0,MAX(0,CalcTable[[#This Row],[VolRednWind]]*(FCAP*IRR_TARGET-CalcTable[[#This Row],[IWC]])))</f>
        <v>#NAME?</v>
      </c>
      <c r="AB1794" s="13" t="e">
        <f ca="1">CalcTable[[#This Row],[IWC]]+CalcTable[[#This Row],[Eff Precip]]+CalcTable[[#This Row],[IrrAmt]]-CalcTable[[#This Row],[AET]]</f>
        <v>#NAME?</v>
      </c>
      <c r="AC1794" s="13" t="e">
        <f ca="1">IF(CalcTable[[#This Row],[PWC]]&gt;FCAP,MIN(24*PERC,MIN(SAT,CalcTable[[#This Row],[PWC]])-FCAP),0)</f>
        <v>#NAME?</v>
      </c>
      <c r="AD1794" s="13" t="e">
        <f ca="1">IF(CalcTable[[#This Row],[PWC]]&gt;SAT,CalcTable[[#This Row],[PWC]]-SAT,0)</f>
        <v>#NAME?</v>
      </c>
      <c r="AE1794" s="13" t="e">
        <f ca="1">CalcTable[[#This Row],[PWC]]-CalcTable[[#This Row],[PercAmt]]-CalcTable[[#This Row],[Runoff]]</f>
        <v>#NAME?</v>
      </c>
      <c r="AF1794" s="13" t="e">
        <f ca="1">CalcTable[[#This Row],[IrrAmt]]/1000*CUR_IRR_AREA*10000/IRR_EFF</f>
        <v>#NAME?</v>
      </c>
      <c r="AG1794" s="147"/>
      <c r="AH1794" s="13"/>
      <c r="AI1794" s="50">
        <v>0</v>
      </c>
      <c r="AJ1794" s="50">
        <v>0</v>
      </c>
      <c r="AK1794" s="50">
        <v>6.3614346980337499</v>
      </c>
      <c r="AL1794" s="50">
        <v>0</v>
      </c>
      <c r="AM1794" s="50"/>
      <c r="AN1794" s="50"/>
      <c r="AO1794" s="50"/>
      <c r="AP1794" s="50"/>
      <c r="AQ1794" s="50"/>
      <c r="AR1794" s="50"/>
      <c r="AS1794" s="50"/>
      <c r="AT1794" s="50"/>
      <c r="AU1794" s="50"/>
      <c r="AV1794" s="50"/>
      <c r="AW1794" s="50"/>
      <c r="AX1794" s="50">
        <f t="shared" si="567"/>
        <v>6.3614346980337499</v>
      </c>
      <c r="AY1794" s="50"/>
      <c r="AZ1794" s="50">
        <f t="shared" si="557"/>
        <v>93.301042237828341</v>
      </c>
      <c r="BA1794" s="50">
        <f t="shared" si="558"/>
        <v>143.65398566776744</v>
      </c>
      <c r="BB1794" s="50">
        <f t="shared" si="559"/>
        <v>148.09689244099738</v>
      </c>
      <c r="BC1794" s="17">
        <f t="shared" si="560"/>
        <v>19717</v>
      </c>
      <c r="BD1794" s="50">
        <f t="shared" si="561"/>
        <v>6.3614346980337499</v>
      </c>
      <c r="BE1794" s="50">
        <f t="shared" si="562"/>
        <v>93.301042237828341</v>
      </c>
      <c r="BF1794" s="50">
        <f t="shared" si="568"/>
        <v>152.6108033913691</v>
      </c>
      <c r="BG1794" s="50"/>
      <c r="BH1794" s="17">
        <f t="shared" si="563"/>
        <v>0</v>
      </c>
      <c r="BI1794" s="17">
        <f t="shared" si="571"/>
        <v>1794</v>
      </c>
      <c r="BJ1794" s="17">
        <f t="shared" si="569"/>
        <v>1794</v>
      </c>
      <c r="BK1794" s="150">
        <f t="shared" si="570"/>
        <v>26145</v>
      </c>
      <c r="BL1794" s="50" t="e">
        <f t="shared" ca="1" si="564"/>
        <v>#NAME?</v>
      </c>
      <c r="BM1794" s="50" t="e">
        <f t="shared" ca="1" si="565"/>
        <v>#NAME?</v>
      </c>
      <c r="BN1794" s="50" t="e">
        <f t="shared" ca="1" si="566"/>
        <v>#NAME?</v>
      </c>
    </row>
    <row r="1795" spans="1:66" x14ac:dyDescent="0.35">
      <c r="A1795" s="48">
        <v>26146</v>
      </c>
      <c r="B1795" s="17">
        <v>1971</v>
      </c>
      <c r="C1795" s="17">
        <v>8</v>
      </c>
      <c r="D1795" s="17">
        <v>213</v>
      </c>
      <c r="E1795" s="17">
        <v>1</v>
      </c>
      <c r="F1795" s="17">
        <v>1</v>
      </c>
      <c r="G1795" s="50">
        <v>15.6</v>
      </c>
      <c r="H1795" s="32">
        <v>5.8105407361655281</v>
      </c>
      <c r="I1795" s="50">
        <v>7.333333333333333</v>
      </c>
      <c r="J1795" s="13">
        <v>0</v>
      </c>
      <c r="K1795" s="13">
        <f t="shared" si="552"/>
        <v>0</v>
      </c>
      <c r="L1795" s="13">
        <f t="shared" si="553"/>
        <v>0</v>
      </c>
      <c r="M1795" s="13" t="e">
        <f ca="1">CalcTable[[#This Row],[IWC]]-AE1794</f>
        <v>#NAME?</v>
      </c>
      <c r="N1795" s="13" t="e">
        <f ca="1">IF(CalcTable[[#This Row],[Day of Year]]&lt;123,FCAP,AE1794)</f>
        <v>#NAME?</v>
      </c>
      <c r="O1795" s="17" t="e">
        <f ca="1">IF(IRR_DRIP,5,COUNTIF('IDET Wind Values'!C1779:G1779,"&lt;="&amp;IRR_MAXWIND))</f>
        <v>#NAME?</v>
      </c>
      <c r="P1795" s="13" t="e">
        <f ca="1">CalcTable[[#This Row],[ET_o]]*KL</f>
        <v>#NAME?</v>
      </c>
      <c r="Q1795" s="13" t="e">
        <f ca="1">IF(WILTPT&lt;=0,1,MAX(0,MIN(1,(CalcTable[[#This Row],[IWC]]-WILTPT)/(MAD-WILTPT))))</f>
        <v>#NAME?</v>
      </c>
      <c r="R1795" s="13" t="e">
        <f ca="1">CalcTable[[#This Row],[ETMult]]*CalcTable[[#This Row],[ETb]]</f>
        <v>#NAME?</v>
      </c>
      <c r="S1795" s="13" t="b">
        <f>INDEX(IRR_LIST,CalcTable[[#This Row],[Day of Week]]+1)</f>
        <v>1</v>
      </c>
      <c r="T1795" s="13">
        <f t="shared" ca="1" si="554"/>
        <v>0.5</v>
      </c>
      <c r="U1795" s="13" t="b">
        <f ca="1">IF(CalcTable[[#This Row],[IrrPrecip]]&gt;=IC_MM,FALSE,TRUE)</f>
        <v>1</v>
      </c>
      <c r="V1795" s="13" t="b">
        <f t="shared" si="555"/>
        <v>1</v>
      </c>
      <c r="W1795" s="13" t="e">
        <f ca="1">IF(AND(IRR_DRIP=FALSE,CalcTable[[#This Row],[IrrHours]]&lt;=0),FALSE,TRUE)</f>
        <v>#NAME?</v>
      </c>
      <c r="X1795" s="13" t="e">
        <f ca="1">AND(CalcTable[[#This Row],[IrrDay]],CalcTable[[#This Row],[IrrRain]],CalcTable[[#This Row],[IrrWarm]],CalcTable[[#This Row],[IrrWindy]])</f>
        <v>#NAME?</v>
      </c>
      <c r="Y1795" s="13" t="e">
        <f t="shared" ca="1" si="556"/>
        <v>#NAME?</v>
      </c>
      <c r="Z1795" s="13" t="e">
        <f ca="1">CalcTable[[#This Row],[IrrHours]]/5</f>
        <v>#NAME?</v>
      </c>
      <c r="AA1795" s="13" t="e">
        <f ca="1">IF(CalcTable[[#This Row],[IrrFlag]]=FALSE,0,MAX(0,CalcTable[[#This Row],[VolRednWind]]*(FCAP*IRR_TARGET-CalcTable[[#This Row],[IWC]])))</f>
        <v>#NAME?</v>
      </c>
      <c r="AB1795" s="13" t="e">
        <f ca="1">CalcTable[[#This Row],[IWC]]+CalcTable[[#This Row],[Eff Precip]]+CalcTable[[#This Row],[IrrAmt]]-CalcTable[[#This Row],[AET]]</f>
        <v>#NAME?</v>
      </c>
      <c r="AC1795" s="13" t="e">
        <f ca="1">IF(CalcTable[[#This Row],[PWC]]&gt;FCAP,MIN(24*PERC,MIN(SAT,CalcTable[[#This Row],[PWC]])-FCAP),0)</f>
        <v>#NAME?</v>
      </c>
      <c r="AD1795" s="13" t="e">
        <f ca="1">IF(CalcTable[[#This Row],[PWC]]&gt;SAT,CalcTable[[#This Row],[PWC]]-SAT,0)</f>
        <v>#NAME?</v>
      </c>
      <c r="AE1795" s="13" t="e">
        <f ca="1">CalcTable[[#This Row],[PWC]]-CalcTable[[#This Row],[PercAmt]]-CalcTable[[#This Row],[Runoff]]</f>
        <v>#NAME?</v>
      </c>
      <c r="AF1795" s="13" t="e">
        <f ca="1">CalcTable[[#This Row],[IrrAmt]]/1000*CUR_IRR_AREA*10000/IRR_EFF</f>
        <v>#NAME?</v>
      </c>
      <c r="AG1795" s="147"/>
      <c r="AH1795" s="13"/>
      <c r="AI1795" s="50">
        <v>6.1614337374767345</v>
      </c>
      <c r="AJ1795" s="50">
        <v>9.0687871846669506</v>
      </c>
      <c r="AK1795" s="50">
        <v>0</v>
      </c>
      <c r="AL1795" s="50">
        <v>0</v>
      </c>
      <c r="AM1795" s="50"/>
      <c r="AN1795" s="50"/>
      <c r="AO1795" s="50"/>
      <c r="AP1795" s="50"/>
      <c r="AQ1795" s="50"/>
      <c r="AR1795" s="50"/>
      <c r="AS1795" s="50"/>
      <c r="AT1795" s="50"/>
      <c r="AU1795" s="50"/>
      <c r="AV1795" s="50"/>
      <c r="AW1795" s="50"/>
      <c r="AX1795" s="50">
        <f t="shared" si="567"/>
        <v>15.230220922143685</v>
      </c>
      <c r="AY1795" s="50"/>
      <c r="AZ1795" s="50">
        <f t="shared" si="557"/>
        <v>356.38545223322268</v>
      </c>
      <c r="BA1795" s="50">
        <f t="shared" si="558"/>
        <v>577.95317879562208</v>
      </c>
      <c r="BB1795" s="50">
        <f t="shared" si="559"/>
        <v>598.1719946823921</v>
      </c>
      <c r="BC1795" s="17">
        <f t="shared" si="560"/>
        <v>19718</v>
      </c>
      <c r="BD1795" s="50">
        <f t="shared" si="561"/>
        <v>15.230220922143685</v>
      </c>
      <c r="BE1795" s="50">
        <f t="shared" si="562"/>
        <v>356.38545223322268</v>
      </c>
      <c r="BF1795" s="50">
        <f t="shared" si="568"/>
        <v>582.93314713109521</v>
      </c>
      <c r="BG1795" s="50"/>
      <c r="BH1795" s="17">
        <f t="shared" si="563"/>
        <v>0</v>
      </c>
      <c r="BI1795" s="17">
        <f t="shared" si="571"/>
        <v>1795</v>
      </c>
      <c r="BJ1795" s="17">
        <f t="shared" si="569"/>
        <v>1795</v>
      </c>
      <c r="BK1795" s="150">
        <f t="shared" si="570"/>
        <v>26146</v>
      </c>
      <c r="BL1795" s="50" t="e">
        <f t="shared" ca="1" si="564"/>
        <v>#NAME?</v>
      </c>
      <c r="BM1795" s="50" t="e">
        <f t="shared" ca="1" si="565"/>
        <v>#NAME?</v>
      </c>
      <c r="BN1795" s="50" t="e">
        <f t="shared" ca="1" si="566"/>
        <v>#NAME?</v>
      </c>
    </row>
    <row r="1796" spans="1:66" x14ac:dyDescent="0.35">
      <c r="A1796" s="48">
        <v>26147</v>
      </c>
      <c r="B1796" s="17">
        <v>1971</v>
      </c>
      <c r="C1796" s="17">
        <v>8</v>
      </c>
      <c r="D1796" s="17">
        <v>214</v>
      </c>
      <c r="E1796" s="17">
        <v>2</v>
      </c>
      <c r="F1796" s="17">
        <v>2</v>
      </c>
      <c r="G1796" s="50">
        <v>16.100000000000001</v>
      </c>
      <c r="H1796" s="32">
        <v>7.2390693820039935</v>
      </c>
      <c r="I1796" s="50">
        <v>11.833333333333334</v>
      </c>
      <c r="J1796" s="13">
        <v>0</v>
      </c>
      <c r="K1796" s="13">
        <f t="shared" si="552"/>
        <v>0</v>
      </c>
      <c r="L1796" s="13">
        <f t="shared" si="553"/>
        <v>0</v>
      </c>
      <c r="M1796" s="13" t="e">
        <f ca="1">CalcTable[[#This Row],[IWC]]-AE1795</f>
        <v>#NAME?</v>
      </c>
      <c r="N1796" s="13" t="e">
        <f ca="1">IF(CalcTable[[#This Row],[Day of Year]]&lt;123,FCAP,AE1795)</f>
        <v>#NAME?</v>
      </c>
      <c r="O1796" s="17" t="e">
        <f ca="1">IF(IRR_DRIP,5,COUNTIF('IDET Wind Values'!C1780:G1780,"&lt;="&amp;IRR_MAXWIND))</f>
        <v>#NAME?</v>
      </c>
      <c r="P1796" s="13" t="e">
        <f ca="1">CalcTable[[#This Row],[ET_o]]*KL</f>
        <v>#NAME?</v>
      </c>
      <c r="Q1796" s="13" t="e">
        <f ca="1">IF(WILTPT&lt;=0,1,MAX(0,MIN(1,(CalcTable[[#This Row],[IWC]]-WILTPT)/(MAD-WILTPT))))</f>
        <v>#NAME?</v>
      </c>
      <c r="R1796" s="13" t="e">
        <f ca="1">CalcTable[[#This Row],[ETMult]]*CalcTable[[#This Row],[ETb]]</f>
        <v>#NAME?</v>
      </c>
      <c r="S1796" s="13" t="b">
        <f>INDEX(IRR_LIST,CalcTable[[#This Row],[Day of Week]]+1)</f>
        <v>0</v>
      </c>
      <c r="T1796" s="13">
        <f t="shared" ca="1" si="554"/>
        <v>0</v>
      </c>
      <c r="U1796" s="13" t="b">
        <f ca="1">IF(CalcTable[[#This Row],[IrrPrecip]]&gt;=IC_MM,FALSE,TRUE)</f>
        <v>1</v>
      </c>
      <c r="V1796" s="13" t="b">
        <f t="shared" si="555"/>
        <v>1</v>
      </c>
      <c r="W1796" s="13" t="e">
        <f ca="1">IF(AND(IRR_DRIP=FALSE,CalcTable[[#This Row],[IrrHours]]&lt;=0),FALSE,TRUE)</f>
        <v>#NAME?</v>
      </c>
      <c r="X1796" s="13" t="e">
        <f ca="1">AND(CalcTable[[#This Row],[IrrDay]],CalcTable[[#This Row],[IrrRain]],CalcTable[[#This Row],[IrrWarm]],CalcTable[[#This Row],[IrrWindy]])</f>
        <v>#NAME?</v>
      </c>
      <c r="Y1796" s="13" t="e">
        <f t="shared" ca="1" si="556"/>
        <v>#NAME?</v>
      </c>
      <c r="Z1796" s="13" t="e">
        <f ca="1">CalcTable[[#This Row],[IrrHours]]/5</f>
        <v>#NAME?</v>
      </c>
      <c r="AA1796" s="13" t="e">
        <f ca="1">IF(CalcTable[[#This Row],[IrrFlag]]=FALSE,0,MAX(0,CalcTable[[#This Row],[VolRednWind]]*(FCAP*IRR_TARGET-CalcTable[[#This Row],[IWC]])))</f>
        <v>#NAME?</v>
      </c>
      <c r="AB1796" s="13" t="e">
        <f ca="1">CalcTable[[#This Row],[IWC]]+CalcTable[[#This Row],[Eff Precip]]+CalcTable[[#This Row],[IrrAmt]]-CalcTable[[#This Row],[AET]]</f>
        <v>#NAME?</v>
      </c>
      <c r="AC1796" s="13" t="e">
        <f ca="1">IF(CalcTable[[#This Row],[PWC]]&gt;FCAP,MIN(24*PERC,MIN(SAT,CalcTable[[#This Row],[PWC]])-FCAP),0)</f>
        <v>#NAME?</v>
      </c>
      <c r="AD1796" s="13" t="e">
        <f ca="1">IF(CalcTable[[#This Row],[PWC]]&gt;SAT,CalcTable[[#This Row],[PWC]]-SAT,0)</f>
        <v>#NAME?</v>
      </c>
      <c r="AE1796" s="13" t="e">
        <f ca="1">CalcTable[[#This Row],[PWC]]-CalcTable[[#This Row],[PercAmt]]-CalcTable[[#This Row],[Runoff]]</f>
        <v>#NAME?</v>
      </c>
      <c r="AF1796" s="13" t="e">
        <f ca="1">CalcTable[[#This Row],[IrrAmt]]/1000*CUR_IRR_AREA*10000/IRR_EFF</f>
        <v>#NAME?</v>
      </c>
      <c r="AG1796" s="147"/>
      <c r="AH1796" s="13"/>
      <c r="AI1796" s="50">
        <v>0</v>
      </c>
      <c r="AJ1796" s="50">
        <v>0</v>
      </c>
      <c r="AK1796" s="50">
        <v>3.2260075351621285</v>
      </c>
      <c r="AL1796" s="50">
        <v>8.6208447478830799</v>
      </c>
      <c r="AM1796" s="50"/>
      <c r="AN1796" s="50"/>
      <c r="AO1796" s="50"/>
      <c r="AP1796" s="50"/>
      <c r="AQ1796" s="50"/>
      <c r="AR1796" s="50"/>
      <c r="AS1796" s="50"/>
      <c r="AT1796" s="50"/>
      <c r="AU1796" s="50"/>
      <c r="AV1796" s="50"/>
      <c r="AW1796" s="50"/>
      <c r="AX1796" s="50">
        <f t="shared" si="567"/>
        <v>11.846852283045209</v>
      </c>
      <c r="AY1796" s="50"/>
      <c r="AZ1796" s="50">
        <f t="shared" si="557"/>
        <v>300.19288978694823</v>
      </c>
      <c r="BA1796" s="50">
        <f t="shared" si="558"/>
        <v>462.20175094180922</v>
      </c>
      <c r="BB1796" s="50">
        <f t="shared" si="559"/>
        <v>476.49665045547346</v>
      </c>
      <c r="BC1796" s="17">
        <f t="shared" si="560"/>
        <v>19718</v>
      </c>
      <c r="BD1796" s="50">
        <f t="shared" si="561"/>
        <v>11.846852283045209</v>
      </c>
      <c r="BE1796" s="50">
        <f t="shared" si="562"/>
        <v>300.19288978694823</v>
      </c>
      <c r="BF1796" s="50">
        <f t="shared" si="568"/>
        <v>491.02000346345994</v>
      </c>
      <c r="BG1796" s="50"/>
      <c r="BH1796" s="17">
        <f t="shared" si="563"/>
        <v>0</v>
      </c>
      <c r="BI1796" s="17">
        <f t="shared" si="571"/>
        <v>1796</v>
      </c>
      <c r="BJ1796" s="17">
        <f t="shared" si="569"/>
        <v>1796</v>
      </c>
      <c r="BK1796" s="150">
        <f t="shared" si="570"/>
        <v>26147</v>
      </c>
      <c r="BL1796" s="50" t="e">
        <f t="shared" ca="1" si="564"/>
        <v>#NAME?</v>
      </c>
      <c r="BM1796" s="50" t="e">
        <f t="shared" ca="1" si="565"/>
        <v>#NAME?</v>
      </c>
      <c r="BN1796" s="50" t="e">
        <f t="shared" ca="1" si="566"/>
        <v>#NAME?</v>
      </c>
    </row>
    <row r="1797" spans="1:66" x14ac:dyDescent="0.35">
      <c r="A1797" s="48">
        <v>26148</v>
      </c>
      <c r="B1797" s="17">
        <v>1971</v>
      </c>
      <c r="C1797" s="17">
        <v>8</v>
      </c>
      <c r="D1797" s="17">
        <v>215</v>
      </c>
      <c r="E1797" s="17">
        <v>3</v>
      </c>
      <c r="F1797" s="17">
        <v>3</v>
      </c>
      <c r="G1797" s="50">
        <v>15</v>
      </c>
      <c r="H1797" s="32">
        <v>6.3666958610386901</v>
      </c>
      <c r="I1797" s="50">
        <v>11.833333333333334</v>
      </c>
      <c r="J1797" s="13">
        <v>0</v>
      </c>
      <c r="K1797" s="13">
        <f t="shared" si="552"/>
        <v>0</v>
      </c>
      <c r="L1797" s="13">
        <f t="shared" si="553"/>
        <v>0</v>
      </c>
      <c r="M1797" s="13" t="e">
        <f ca="1">CalcTable[[#This Row],[IWC]]-AE1796</f>
        <v>#NAME?</v>
      </c>
      <c r="N1797" s="13" t="e">
        <f ca="1">IF(CalcTable[[#This Row],[Day of Year]]&lt;123,FCAP,AE1796)</f>
        <v>#NAME?</v>
      </c>
      <c r="O1797" s="17" t="e">
        <f ca="1">IF(IRR_DRIP,5,COUNTIF('IDET Wind Values'!C1781:G1781,"&lt;="&amp;IRR_MAXWIND))</f>
        <v>#NAME?</v>
      </c>
      <c r="P1797" s="13" t="e">
        <f ca="1">CalcTable[[#This Row],[ET_o]]*KL</f>
        <v>#NAME?</v>
      </c>
      <c r="Q1797" s="13" t="e">
        <f ca="1">IF(WILTPT&lt;=0,1,MAX(0,MIN(1,(CalcTable[[#This Row],[IWC]]-WILTPT)/(MAD-WILTPT))))</f>
        <v>#NAME?</v>
      </c>
      <c r="R1797" s="13" t="e">
        <f ca="1">CalcTable[[#This Row],[ETMult]]*CalcTable[[#This Row],[ETb]]</f>
        <v>#NAME?</v>
      </c>
      <c r="S1797" s="13" t="b">
        <f>INDEX(IRR_LIST,CalcTable[[#This Row],[Day of Week]]+1)</f>
        <v>1</v>
      </c>
      <c r="T1797" s="13">
        <f t="shared" ca="1" si="554"/>
        <v>0</v>
      </c>
      <c r="U1797" s="13" t="b">
        <f ca="1">IF(CalcTable[[#This Row],[IrrPrecip]]&gt;=IC_MM,FALSE,TRUE)</f>
        <v>1</v>
      </c>
      <c r="V1797" s="13" t="b">
        <f t="shared" si="555"/>
        <v>1</v>
      </c>
      <c r="W1797" s="13" t="e">
        <f ca="1">IF(AND(IRR_DRIP=FALSE,CalcTable[[#This Row],[IrrHours]]&lt;=0),FALSE,TRUE)</f>
        <v>#NAME?</v>
      </c>
      <c r="X1797" s="13" t="e">
        <f ca="1">AND(CalcTable[[#This Row],[IrrDay]],CalcTable[[#This Row],[IrrRain]],CalcTable[[#This Row],[IrrWarm]],CalcTable[[#This Row],[IrrWindy]])</f>
        <v>#NAME?</v>
      </c>
      <c r="Y1797" s="13" t="e">
        <f t="shared" ca="1" si="556"/>
        <v>#NAME?</v>
      </c>
      <c r="Z1797" s="13" t="e">
        <f ca="1">CalcTable[[#This Row],[IrrHours]]/5</f>
        <v>#NAME?</v>
      </c>
      <c r="AA1797" s="13" t="e">
        <f ca="1">IF(CalcTable[[#This Row],[IrrFlag]]=FALSE,0,MAX(0,CalcTable[[#This Row],[VolRednWind]]*(FCAP*IRR_TARGET-CalcTable[[#This Row],[IWC]])))</f>
        <v>#NAME?</v>
      </c>
      <c r="AB1797" s="13" t="e">
        <f ca="1">CalcTable[[#This Row],[IWC]]+CalcTable[[#This Row],[Eff Precip]]+CalcTable[[#This Row],[IrrAmt]]-CalcTable[[#This Row],[AET]]</f>
        <v>#NAME?</v>
      </c>
      <c r="AC1797" s="13" t="e">
        <f ca="1">IF(CalcTable[[#This Row],[PWC]]&gt;FCAP,MIN(24*PERC,MIN(SAT,CalcTable[[#This Row],[PWC]])-FCAP),0)</f>
        <v>#NAME?</v>
      </c>
      <c r="AD1797" s="13" t="e">
        <f ca="1">IF(CalcTable[[#This Row],[PWC]]&gt;SAT,CalcTable[[#This Row],[PWC]]-SAT,0)</f>
        <v>#NAME?</v>
      </c>
      <c r="AE1797" s="13" t="e">
        <f ca="1">CalcTable[[#This Row],[PWC]]-CalcTable[[#This Row],[PercAmt]]-CalcTable[[#This Row],[Runoff]]</f>
        <v>#NAME?</v>
      </c>
      <c r="AF1797" s="13" t="e">
        <f ca="1">CalcTable[[#This Row],[IrrAmt]]/1000*CUR_IRR_AREA*10000/IRR_EFF</f>
        <v>#NAME?</v>
      </c>
      <c r="AG1797" s="147"/>
      <c r="AH1797" s="13"/>
      <c r="AI1797" s="50">
        <v>3.0776991934691149</v>
      </c>
      <c r="AJ1797" s="50">
        <v>4.4284148537948056</v>
      </c>
      <c r="AK1797" s="50">
        <v>0</v>
      </c>
      <c r="AL1797" s="50">
        <v>0</v>
      </c>
      <c r="AM1797" s="50"/>
      <c r="AN1797" s="50"/>
      <c r="AO1797" s="50"/>
      <c r="AP1797" s="50"/>
      <c r="AQ1797" s="50"/>
      <c r="AR1797" s="50"/>
      <c r="AS1797" s="50"/>
      <c r="AT1797" s="50"/>
      <c r="AU1797" s="50"/>
      <c r="AV1797" s="50"/>
      <c r="AW1797" s="50"/>
      <c r="AX1797" s="50">
        <f t="shared" si="567"/>
        <v>7.506114047263921</v>
      </c>
      <c r="AY1797" s="50"/>
      <c r="AZ1797" s="50">
        <f t="shared" si="557"/>
        <v>175.039757215528</v>
      </c>
      <c r="BA1797" s="50">
        <f t="shared" si="558"/>
        <v>283.78040178607944</v>
      </c>
      <c r="BB1797" s="50">
        <f t="shared" si="559"/>
        <v>293.70171097027003</v>
      </c>
      <c r="BC1797" s="17">
        <f t="shared" si="560"/>
        <v>19718</v>
      </c>
      <c r="BD1797" s="50">
        <f t="shared" si="561"/>
        <v>7.506114047263921</v>
      </c>
      <c r="BE1797" s="50">
        <f t="shared" si="562"/>
        <v>175.039757215528</v>
      </c>
      <c r="BF1797" s="50">
        <f t="shared" si="568"/>
        <v>286.30932016814404</v>
      </c>
      <c r="BG1797" s="50"/>
      <c r="BH1797" s="17">
        <f t="shared" si="563"/>
        <v>0</v>
      </c>
      <c r="BI1797" s="17">
        <f t="shared" si="571"/>
        <v>1797</v>
      </c>
      <c r="BJ1797" s="17">
        <f t="shared" si="569"/>
        <v>1797</v>
      </c>
      <c r="BK1797" s="150">
        <f t="shared" si="570"/>
        <v>26148</v>
      </c>
      <c r="BL1797" s="50" t="e">
        <f t="shared" ca="1" si="564"/>
        <v>#NAME?</v>
      </c>
      <c r="BM1797" s="50" t="e">
        <f t="shared" ca="1" si="565"/>
        <v>#NAME?</v>
      </c>
      <c r="BN1797" s="50" t="e">
        <f t="shared" ca="1" si="566"/>
        <v>#NAME?</v>
      </c>
    </row>
    <row r="1798" spans="1:66" x14ac:dyDescent="0.35">
      <c r="A1798" s="48">
        <v>26149</v>
      </c>
      <c r="B1798" s="17">
        <v>1971</v>
      </c>
      <c r="C1798" s="17">
        <v>8</v>
      </c>
      <c r="D1798" s="17">
        <v>216</v>
      </c>
      <c r="E1798" s="17">
        <v>4</v>
      </c>
      <c r="F1798" s="17">
        <v>4</v>
      </c>
      <c r="G1798" s="50">
        <v>12.2</v>
      </c>
      <c r="H1798" s="32">
        <v>5.9139120111900185</v>
      </c>
      <c r="I1798" s="50">
        <v>15.333333333333334</v>
      </c>
      <c r="J1798" s="13">
        <v>0</v>
      </c>
      <c r="K1798" s="13">
        <f t="shared" si="552"/>
        <v>0</v>
      </c>
      <c r="L1798" s="13">
        <f t="shared" si="553"/>
        <v>0</v>
      </c>
      <c r="M1798" s="13" t="e">
        <f ca="1">CalcTable[[#This Row],[IWC]]-AE1797</f>
        <v>#NAME?</v>
      </c>
      <c r="N1798" s="13" t="e">
        <f ca="1">IF(CalcTable[[#This Row],[Day of Year]]&lt;123,FCAP,AE1797)</f>
        <v>#NAME?</v>
      </c>
      <c r="O1798" s="17" t="e">
        <f ca="1">IF(IRR_DRIP,5,COUNTIF('IDET Wind Values'!C1782:G1782,"&lt;="&amp;IRR_MAXWIND))</f>
        <v>#NAME?</v>
      </c>
      <c r="P1798" s="13" t="e">
        <f ca="1">CalcTable[[#This Row],[ET_o]]*KL</f>
        <v>#NAME?</v>
      </c>
      <c r="Q1798" s="13" t="e">
        <f ca="1">IF(WILTPT&lt;=0,1,MAX(0,MIN(1,(CalcTable[[#This Row],[IWC]]-WILTPT)/(MAD-WILTPT))))</f>
        <v>#NAME?</v>
      </c>
      <c r="R1798" s="13" t="e">
        <f ca="1">CalcTable[[#This Row],[ETMult]]*CalcTable[[#This Row],[ETb]]</f>
        <v>#NAME?</v>
      </c>
      <c r="S1798" s="13" t="b">
        <f>INDEX(IRR_LIST,CalcTable[[#This Row],[Day of Week]]+1)</f>
        <v>0</v>
      </c>
      <c r="T1798" s="13">
        <f t="shared" ca="1" si="554"/>
        <v>0</v>
      </c>
      <c r="U1798" s="13" t="b">
        <f ca="1">IF(CalcTable[[#This Row],[IrrPrecip]]&gt;=IC_MM,FALSE,TRUE)</f>
        <v>1</v>
      </c>
      <c r="V1798" s="13" t="b">
        <f t="shared" si="555"/>
        <v>1</v>
      </c>
      <c r="W1798" s="13" t="e">
        <f ca="1">IF(AND(IRR_DRIP=FALSE,CalcTable[[#This Row],[IrrHours]]&lt;=0),FALSE,TRUE)</f>
        <v>#NAME?</v>
      </c>
      <c r="X1798" s="13" t="e">
        <f ca="1">AND(CalcTable[[#This Row],[IrrDay]],CalcTable[[#This Row],[IrrRain]],CalcTable[[#This Row],[IrrWarm]],CalcTable[[#This Row],[IrrWindy]])</f>
        <v>#NAME?</v>
      </c>
      <c r="Y1798" s="13" t="e">
        <f t="shared" ca="1" si="556"/>
        <v>#NAME?</v>
      </c>
      <c r="Z1798" s="13" t="e">
        <f ca="1">CalcTable[[#This Row],[IrrHours]]/5</f>
        <v>#NAME?</v>
      </c>
      <c r="AA1798" s="13" t="e">
        <f ca="1">IF(CalcTable[[#This Row],[IrrFlag]]=FALSE,0,MAX(0,CalcTable[[#This Row],[VolRednWind]]*(FCAP*IRR_TARGET-CalcTable[[#This Row],[IWC]])))</f>
        <v>#NAME?</v>
      </c>
      <c r="AB1798" s="13" t="e">
        <f ca="1">CalcTable[[#This Row],[IWC]]+CalcTable[[#This Row],[Eff Precip]]+CalcTable[[#This Row],[IrrAmt]]-CalcTable[[#This Row],[AET]]</f>
        <v>#NAME?</v>
      </c>
      <c r="AC1798" s="13" t="e">
        <f ca="1">IF(CalcTable[[#This Row],[PWC]]&gt;FCAP,MIN(24*PERC,MIN(SAT,CalcTable[[#This Row],[PWC]])-FCAP),0)</f>
        <v>#NAME?</v>
      </c>
      <c r="AD1798" s="13" t="e">
        <f ca="1">IF(CalcTable[[#This Row],[PWC]]&gt;SAT,CalcTable[[#This Row],[PWC]]-SAT,0)</f>
        <v>#NAME?</v>
      </c>
      <c r="AE1798" s="13" t="e">
        <f ca="1">CalcTable[[#This Row],[PWC]]-CalcTable[[#This Row],[PercAmt]]-CalcTable[[#This Row],[Runoff]]</f>
        <v>#NAME?</v>
      </c>
      <c r="AF1798" s="13" t="e">
        <f ca="1">CalcTable[[#This Row],[IrrAmt]]/1000*CUR_IRR_AREA*10000/IRR_EFF</f>
        <v>#NAME?</v>
      </c>
      <c r="AG1798" s="147"/>
      <c r="AH1798" s="13"/>
      <c r="AI1798" s="50">
        <v>0</v>
      </c>
      <c r="AJ1798" s="50">
        <v>0</v>
      </c>
      <c r="AK1798" s="50">
        <v>0</v>
      </c>
      <c r="AL1798" s="50">
        <v>6.4405797823343462</v>
      </c>
      <c r="AM1798" s="50"/>
      <c r="AN1798" s="50"/>
      <c r="AO1798" s="50"/>
      <c r="AP1798" s="50"/>
      <c r="AQ1798" s="50"/>
      <c r="AR1798" s="50"/>
      <c r="AS1798" s="50"/>
      <c r="AT1798" s="50"/>
      <c r="AU1798" s="50"/>
      <c r="AV1798" s="50"/>
      <c r="AW1798" s="50"/>
      <c r="AX1798" s="50">
        <f t="shared" si="567"/>
        <v>6.4405797823343462</v>
      </c>
      <c r="AY1798" s="50"/>
      <c r="AZ1798" s="50">
        <f t="shared" si="557"/>
        <v>188.92367361514084</v>
      </c>
      <c r="BA1798" s="50">
        <f t="shared" si="558"/>
        <v>290.88248159791527</v>
      </c>
      <c r="BB1798" s="50">
        <f t="shared" si="559"/>
        <v>299.87884700816011</v>
      </c>
      <c r="BC1798" s="17">
        <f t="shared" si="560"/>
        <v>19718</v>
      </c>
      <c r="BD1798" s="50">
        <f t="shared" si="561"/>
        <v>6.4405797823343462</v>
      </c>
      <c r="BE1798" s="50">
        <f t="shared" si="562"/>
        <v>188.92367361514084</v>
      </c>
      <c r="BF1798" s="50">
        <f t="shared" si="568"/>
        <v>309.01898755387936</v>
      </c>
      <c r="BG1798" s="50"/>
      <c r="BH1798" s="17">
        <f t="shared" si="563"/>
        <v>0</v>
      </c>
      <c r="BI1798" s="17">
        <f t="shared" si="571"/>
        <v>1798</v>
      </c>
      <c r="BJ1798" s="17">
        <f t="shared" si="569"/>
        <v>1798</v>
      </c>
      <c r="BK1798" s="150">
        <f t="shared" si="570"/>
        <v>26149</v>
      </c>
      <c r="BL1798" s="50" t="e">
        <f t="shared" ca="1" si="564"/>
        <v>#NAME?</v>
      </c>
      <c r="BM1798" s="50" t="e">
        <f t="shared" ca="1" si="565"/>
        <v>#NAME?</v>
      </c>
      <c r="BN1798" s="50" t="e">
        <f t="shared" ca="1" si="566"/>
        <v>#NAME?</v>
      </c>
    </row>
    <row r="1799" spans="1:66" x14ac:dyDescent="0.35">
      <c r="A1799" s="48">
        <v>26150</v>
      </c>
      <c r="B1799" s="17">
        <v>1971</v>
      </c>
      <c r="C1799" s="17">
        <v>8</v>
      </c>
      <c r="D1799" s="17">
        <v>217</v>
      </c>
      <c r="E1799" s="17">
        <v>5</v>
      </c>
      <c r="F1799" s="17">
        <v>5</v>
      </c>
      <c r="G1799" s="50">
        <v>11.7</v>
      </c>
      <c r="H1799" s="32">
        <v>7.0570704126178034</v>
      </c>
      <c r="I1799" s="50">
        <v>10.833333333333334</v>
      </c>
      <c r="J1799" s="13">
        <v>0</v>
      </c>
      <c r="K1799" s="13">
        <f t="shared" si="552"/>
        <v>0</v>
      </c>
      <c r="L1799" s="13">
        <f t="shared" si="553"/>
        <v>0</v>
      </c>
      <c r="M1799" s="13" t="e">
        <f ca="1">CalcTable[[#This Row],[IWC]]-AE1798</f>
        <v>#NAME?</v>
      </c>
      <c r="N1799" s="13" t="e">
        <f ca="1">IF(CalcTable[[#This Row],[Day of Year]]&lt;123,FCAP,AE1798)</f>
        <v>#NAME?</v>
      </c>
      <c r="O1799" s="17" t="e">
        <f ca="1">IF(IRR_DRIP,5,COUNTIF('IDET Wind Values'!C1783:G1783,"&lt;="&amp;IRR_MAXWIND))</f>
        <v>#NAME?</v>
      </c>
      <c r="P1799" s="13" t="e">
        <f ca="1">CalcTable[[#This Row],[ET_o]]*KL</f>
        <v>#NAME?</v>
      </c>
      <c r="Q1799" s="13" t="e">
        <f ca="1">IF(WILTPT&lt;=0,1,MAX(0,MIN(1,(CalcTable[[#This Row],[IWC]]-WILTPT)/(MAD-WILTPT))))</f>
        <v>#NAME?</v>
      </c>
      <c r="R1799" s="13" t="e">
        <f ca="1">CalcTable[[#This Row],[ETMult]]*CalcTable[[#This Row],[ETb]]</f>
        <v>#NAME?</v>
      </c>
      <c r="S1799" s="13" t="b">
        <f>INDEX(IRR_LIST,CalcTable[[#This Row],[Day of Week]]+1)</f>
        <v>1</v>
      </c>
      <c r="T1799" s="13">
        <f t="shared" ca="1" si="554"/>
        <v>0</v>
      </c>
      <c r="U1799" s="13" t="b">
        <f ca="1">IF(CalcTable[[#This Row],[IrrPrecip]]&gt;=IC_MM,FALSE,TRUE)</f>
        <v>1</v>
      </c>
      <c r="V1799" s="13" t="b">
        <f t="shared" si="555"/>
        <v>1</v>
      </c>
      <c r="W1799" s="13" t="e">
        <f ca="1">IF(AND(IRR_DRIP=FALSE,CalcTable[[#This Row],[IrrHours]]&lt;=0),FALSE,TRUE)</f>
        <v>#NAME?</v>
      </c>
      <c r="X1799" s="13" t="e">
        <f ca="1">AND(CalcTable[[#This Row],[IrrDay]],CalcTable[[#This Row],[IrrRain]],CalcTable[[#This Row],[IrrWarm]],CalcTable[[#This Row],[IrrWindy]])</f>
        <v>#NAME?</v>
      </c>
      <c r="Y1799" s="13" t="e">
        <f t="shared" ca="1" si="556"/>
        <v>#NAME?</v>
      </c>
      <c r="Z1799" s="13" t="e">
        <f ca="1">CalcTable[[#This Row],[IrrHours]]/5</f>
        <v>#NAME?</v>
      </c>
      <c r="AA1799" s="13" t="e">
        <f ca="1">IF(CalcTable[[#This Row],[IrrFlag]]=FALSE,0,MAX(0,CalcTable[[#This Row],[VolRednWind]]*(FCAP*IRR_TARGET-CalcTable[[#This Row],[IWC]])))</f>
        <v>#NAME?</v>
      </c>
      <c r="AB1799" s="13" t="e">
        <f ca="1">CalcTable[[#This Row],[IWC]]+CalcTable[[#This Row],[Eff Precip]]+CalcTable[[#This Row],[IrrAmt]]-CalcTable[[#This Row],[AET]]</f>
        <v>#NAME?</v>
      </c>
      <c r="AC1799" s="13" t="e">
        <f ca="1">IF(CalcTable[[#This Row],[PWC]]&gt;FCAP,MIN(24*PERC,MIN(SAT,CalcTable[[#This Row],[PWC]])-FCAP),0)</f>
        <v>#NAME?</v>
      </c>
      <c r="AD1799" s="13" t="e">
        <f ca="1">IF(CalcTable[[#This Row],[PWC]]&gt;SAT,CalcTable[[#This Row],[PWC]]-SAT,0)</f>
        <v>#NAME?</v>
      </c>
      <c r="AE1799" s="13" t="e">
        <f ca="1">CalcTable[[#This Row],[PWC]]-CalcTable[[#This Row],[PercAmt]]-CalcTable[[#This Row],[Runoff]]</f>
        <v>#NAME?</v>
      </c>
      <c r="AF1799" s="13" t="e">
        <f ca="1">CalcTable[[#This Row],[IrrAmt]]/1000*CUR_IRR_AREA*10000/IRR_EFF</f>
        <v>#NAME?</v>
      </c>
      <c r="AG1799" s="147"/>
      <c r="AH1799" s="13"/>
      <c r="AI1799" s="50">
        <v>3.1477829712032652</v>
      </c>
      <c r="AJ1799" s="50">
        <v>5.1032008559847348</v>
      </c>
      <c r="AK1799" s="50">
        <v>0</v>
      </c>
      <c r="AL1799" s="50">
        <v>0</v>
      </c>
      <c r="AM1799" s="50"/>
      <c r="AN1799" s="50"/>
      <c r="AO1799" s="50"/>
      <c r="AP1799" s="50"/>
      <c r="AQ1799" s="50"/>
      <c r="AR1799" s="50"/>
      <c r="AS1799" s="50"/>
      <c r="AT1799" s="50"/>
      <c r="AU1799" s="50"/>
      <c r="AV1799" s="50"/>
      <c r="AW1799" s="50"/>
      <c r="AX1799" s="50">
        <f t="shared" si="567"/>
        <v>8.2509838271879996</v>
      </c>
      <c r="AY1799" s="50"/>
      <c r="AZ1799" s="50">
        <f t="shared" si="557"/>
        <v>195.86137535320012</v>
      </c>
      <c r="BA1799" s="50">
        <f t="shared" si="558"/>
        <v>318.01421804662402</v>
      </c>
      <c r="BB1799" s="50">
        <f t="shared" si="559"/>
        <v>329.16871445264394</v>
      </c>
      <c r="BC1799" s="17">
        <f t="shared" si="560"/>
        <v>19718</v>
      </c>
      <c r="BD1799" s="50">
        <f t="shared" si="561"/>
        <v>8.2509838271879996</v>
      </c>
      <c r="BE1799" s="50">
        <f t="shared" si="562"/>
        <v>195.86137535320012</v>
      </c>
      <c r="BF1799" s="50">
        <f t="shared" si="568"/>
        <v>320.36685903034237</v>
      </c>
      <c r="BG1799" s="50"/>
      <c r="BH1799" s="17">
        <f t="shared" si="563"/>
        <v>0</v>
      </c>
      <c r="BI1799" s="17">
        <f t="shared" si="571"/>
        <v>1799</v>
      </c>
      <c r="BJ1799" s="17">
        <f t="shared" si="569"/>
        <v>1799</v>
      </c>
      <c r="BK1799" s="150">
        <f t="shared" si="570"/>
        <v>26150</v>
      </c>
      <c r="BL1799" s="50" t="e">
        <f t="shared" ca="1" si="564"/>
        <v>#NAME?</v>
      </c>
      <c r="BM1799" s="50" t="e">
        <f t="shared" ca="1" si="565"/>
        <v>#NAME?</v>
      </c>
      <c r="BN1799" s="50" t="e">
        <f t="shared" ca="1" si="566"/>
        <v>#NAME?</v>
      </c>
    </row>
    <row r="1800" spans="1:66" x14ac:dyDescent="0.35">
      <c r="A1800" s="48">
        <v>26151</v>
      </c>
      <c r="B1800" s="17">
        <v>1971</v>
      </c>
      <c r="C1800" s="17">
        <v>8</v>
      </c>
      <c r="D1800" s="17">
        <v>218</v>
      </c>
      <c r="E1800" s="17">
        <v>6</v>
      </c>
      <c r="F1800" s="17">
        <v>6</v>
      </c>
      <c r="G1800" s="50">
        <v>14.4</v>
      </c>
      <c r="H1800" s="32">
        <v>6.1353345435715747</v>
      </c>
      <c r="I1800" s="50">
        <v>14.166666666666666</v>
      </c>
      <c r="J1800" s="13">
        <v>0</v>
      </c>
      <c r="K1800" s="13">
        <f t="shared" si="552"/>
        <v>0</v>
      </c>
      <c r="L1800" s="13">
        <f t="shared" si="553"/>
        <v>0</v>
      </c>
      <c r="M1800" s="13" t="e">
        <f ca="1">CalcTable[[#This Row],[IWC]]-AE1799</f>
        <v>#NAME?</v>
      </c>
      <c r="N1800" s="13" t="e">
        <f ca="1">IF(CalcTable[[#This Row],[Day of Year]]&lt;123,FCAP,AE1799)</f>
        <v>#NAME?</v>
      </c>
      <c r="O1800" s="17" t="e">
        <f ca="1">IF(IRR_DRIP,5,COUNTIF('IDET Wind Values'!C1784:G1784,"&lt;="&amp;IRR_MAXWIND))</f>
        <v>#NAME?</v>
      </c>
      <c r="P1800" s="13" t="e">
        <f ca="1">CalcTable[[#This Row],[ET_o]]*KL</f>
        <v>#NAME?</v>
      </c>
      <c r="Q1800" s="13" t="e">
        <f ca="1">IF(WILTPT&lt;=0,1,MAX(0,MIN(1,(CalcTable[[#This Row],[IWC]]-WILTPT)/(MAD-WILTPT))))</f>
        <v>#NAME?</v>
      </c>
      <c r="R1800" s="13" t="e">
        <f ca="1">CalcTable[[#This Row],[ETMult]]*CalcTable[[#This Row],[ETb]]</f>
        <v>#NAME?</v>
      </c>
      <c r="S1800" s="13" t="b">
        <f>INDEX(IRR_LIST,CalcTable[[#This Row],[Day of Week]]+1)</f>
        <v>0</v>
      </c>
      <c r="T1800" s="13">
        <f t="shared" ca="1" si="554"/>
        <v>0</v>
      </c>
      <c r="U1800" s="13" t="b">
        <f ca="1">IF(CalcTable[[#This Row],[IrrPrecip]]&gt;=IC_MM,FALSE,TRUE)</f>
        <v>1</v>
      </c>
      <c r="V1800" s="13" t="b">
        <f t="shared" si="555"/>
        <v>1</v>
      </c>
      <c r="W1800" s="13" t="e">
        <f ca="1">IF(AND(IRR_DRIP=FALSE,CalcTable[[#This Row],[IrrHours]]&lt;=0),FALSE,TRUE)</f>
        <v>#NAME?</v>
      </c>
      <c r="X1800" s="13" t="e">
        <f ca="1">AND(CalcTable[[#This Row],[IrrDay]],CalcTable[[#This Row],[IrrRain]],CalcTable[[#This Row],[IrrWarm]],CalcTable[[#This Row],[IrrWindy]])</f>
        <v>#NAME?</v>
      </c>
      <c r="Y1800" s="13" t="e">
        <f t="shared" ca="1" si="556"/>
        <v>#NAME?</v>
      </c>
      <c r="Z1800" s="13" t="e">
        <f ca="1">CalcTable[[#This Row],[IrrHours]]/5</f>
        <v>#NAME?</v>
      </c>
      <c r="AA1800" s="13" t="e">
        <f ca="1">IF(CalcTable[[#This Row],[IrrFlag]]=FALSE,0,MAX(0,CalcTable[[#This Row],[VolRednWind]]*(FCAP*IRR_TARGET-CalcTable[[#This Row],[IWC]])))</f>
        <v>#NAME?</v>
      </c>
      <c r="AB1800" s="13" t="e">
        <f ca="1">CalcTable[[#This Row],[IWC]]+CalcTable[[#This Row],[Eff Precip]]+CalcTable[[#This Row],[IrrAmt]]-CalcTable[[#This Row],[AET]]</f>
        <v>#NAME?</v>
      </c>
      <c r="AC1800" s="13" t="e">
        <f ca="1">IF(CalcTable[[#This Row],[PWC]]&gt;FCAP,MIN(24*PERC,MIN(SAT,CalcTable[[#This Row],[PWC]])-FCAP),0)</f>
        <v>#NAME?</v>
      </c>
      <c r="AD1800" s="13" t="e">
        <f ca="1">IF(CalcTable[[#This Row],[PWC]]&gt;SAT,CalcTable[[#This Row],[PWC]]-SAT,0)</f>
        <v>#NAME?</v>
      </c>
      <c r="AE1800" s="13" t="e">
        <f ca="1">CalcTable[[#This Row],[PWC]]-CalcTable[[#This Row],[PercAmt]]-CalcTable[[#This Row],[Runoff]]</f>
        <v>#NAME?</v>
      </c>
      <c r="AF1800" s="13" t="e">
        <f ca="1">CalcTable[[#This Row],[IrrAmt]]/1000*CUR_IRR_AREA*10000/IRR_EFF</f>
        <v>#NAME?</v>
      </c>
      <c r="AG1800" s="147"/>
      <c r="AH1800" s="13"/>
      <c r="AI1800" s="50">
        <v>0</v>
      </c>
      <c r="AJ1800" s="50">
        <v>0</v>
      </c>
      <c r="AK1800" s="50">
        <v>0</v>
      </c>
      <c r="AL1800" s="50">
        <v>7.1340403330943047</v>
      </c>
      <c r="AM1800" s="50"/>
      <c r="AN1800" s="50"/>
      <c r="AO1800" s="50"/>
      <c r="AP1800" s="50"/>
      <c r="AQ1800" s="50"/>
      <c r="AR1800" s="50"/>
      <c r="AS1800" s="50"/>
      <c r="AT1800" s="50"/>
      <c r="AU1800" s="50"/>
      <c r="AV1800" s="50"/>
      <c r="AW1800" s="50"/>
      <c r="AX1800" s="50">
        <f t="shared" si="567"/>
        <v>7.1340403330943047</v>
      </c>
      <c r="AY1800" s="50"/>
      <c r="AZ1800" s="50">
        <f t="shared" si="557"/>
        <v>209.26518310409963</v>
      </c>
      <c r="BA1800" s="50">
        <f t="shared" si="558"/>
        <v>322.20194858885185</v>
      </c>
      <c r="BB1800" s="50">
        <f t="shared" si="559"/>
        <v>332.16695730809471</v>
      </c>
      <c r="BC1800" s="17">
        <f t="shared" si="560"/>
        <v>19718</v>
      </c>
      <c r="BD1800" s="50">
        <f t="shared" si="561"/>
        <v>7.1340403330943047</v>
      </c>
      <c r="BE1800" s="50">
        <f t="shared" si="562"/>
        <v>209.26518310409963</v>
      </c>
      <c r="BF1800" s="50">
        <f t="shared" si="568"/>
        <v>342.29122150588688</v>
      </c>
      <c r="BG1800" s="50"/>
      <c r="BH1800" s="17">
        <f t="shared" si="563"/>
        <v>0</v>
      </c>
      <c r="BI1800" s="17">
        <f t="shared" si="571"/>
        <v>1800</v>
      </c>
      <c r="BJ1800" s="17">
        <f t="shared" si="569"/>
        <v>1800</v>
      </c>
      <c r="BK1800" s="150">
        <f t="shared" si="570"/>
        <v>26151</v>
      </c>
      <c r="BL1800" s="50" t="e">
        <f t="shared" ca="1" si="564"/>
        <v>#NAME?</v>
      </c>
      <c r="BM1800" s="50" t="e">
        <f t="shared" ca="1" si="565"/>
        <v>#NAME?</v>
      </c>
      <c r="BN1800" s="50" t="e">
        <f t="shared" ca="1" si="566"/>
        <v>#NAME?</v>
      </c>
    </row>
    <row r="1801" spans="1:66" x14ac:dyDescent="0.35">
      <c r="A1801" s="48">
        <v>26152</v>
      </c>
      <c r="B1801" s="17">
        <v>1971</v>
      </c>
      <c r="C1801" s="17">
        <v>8</v>
      </c>
      <c r="D1801" s="17">
        <v>219</v>
      </c>
      <c r="E1801" s="17">
        <v>7</v>
      </c>
      <c r="F1801" s="17">
        <v>7</v>
      </c>
      <c r="G1801" s="50">
        <v>16.7</v>
      </c>
      <c r="H1801" s="32">
        <v>6.3760279262556514</v>
      </c>
      <c r="I1801" s="50">
        <v>10.166666666666666</v>
      </c>
      <c r="J1801" s="13">
        <v>0</v>
      </c>
      <c r="K1801" s="13">
        <f t="shared" si="552"/>
        <v>0</v>
      </c>
      <c r="L1801" s="13">
        <f t="shared" si="553"/>
        <v>0</v>
      </c>
      <c r="M1801" s="13" t="e">
        <f ca="1">CalcTable[[#This Row],[IWC]]-AE1800</f>
        <v>#NAME?</v>
      </c>
      <c r="N1801" s="13" t="e">
        <f ca="1">IF(CalcTable[[#This Row],[Day of Year]]&lt;123,FCAP,AE1800)</f>
        <v>#NAME?</v>
      </c>
      <c r="O1801" s="17" t="e">
        <f ca="1">IF(IRR_DRIP,5,COUNTIF('IDET Wind Values'!C1785:G1785,"&lt;="&amp;IRR_MAXWIND))</f>
        <v>#NAME?</v>
      </c>
      <c r="P1801" s="13" t="e">
        <f ca="1">CalcTable[[#This Row],[ET_o]]*KL</f>
        <v>#NAME?</v>
      </c>
      <c r="Q1801" s="13" t="e">
        <f ca="1">IF(WILTPT&lt;=0,1,MAX(0,MIN(1,(CalcTable[[#This Row],[IWC]]-WILTPT)/(MAD-WILTPT))))</f>
        <v>#NAME?</v>
      </c>
      <c r="R1801" s="13" t="e">
        <f ca="1">CalcTable[[#This Row],[ETMult]]*CalcTable[[#This Row],[ETb]]</f>
        <v>#NAME?</v>
      </c>
      <c r="S1801" s="13" t="b">
        <f>INDEX(IRR_LIST,CalcTable[[#This Row],[Day of Week]]+1)</f>
        <v>0</v>
      </c>
      <c r="T1801" s="13">
        <f t="shared" ca="1" si="554"/>
        <v>0</v>
      </c>
      <c r="U1801" s="13" t="b">
        <f ca="1">IF(CalcTable[[#This Row],[IrrPrecip]]&gt;=IC_MM,FALSE,TRUE)</f>
        <v>1</v>
      </c>
      <c r="V1801" s="13" t="b">
        <f t="shared" si="555"/>
        <v>1</v>
      </c>
      <c r="W1801" s="13" t="e">
        <f ca="1">IF(AND(IRR_DRIP=FALSE,CalcTable[[#This Row],[IrrHours]]&lt;=0),FALSE,TRUE)</f>
        <v>#NAME?</v>
      </c>
      <c r="X1801" s="13" t="e">
        <f ca="1">AND(CalcTable[[#This Row],[IrrDay]],CalcTable[[#This Row],[IrrRain]],CalcTable[[#This Row],[IrrWarm]],CalcTable[[#This Row],[IrrWindy]])</f>
        <v>#NAME?</v>
      </c>
      <c r="Y1801" s="13" t="e">
        <f t="shared" ca="1" si="556"/>
        <v>#NAME?</v>
      </c>
      <c r="Z1801" s="13" t="e">
        <f ca="1">CalcTable[[#This Row],[IrrHours]]/5</f>
        <v>#NAME?</v>
      </c>
      <c r="AA1801" s="13" t="e">
        <f ca="1">IF(CalcTable[[#This Row],[IrrFlag]]=FALSE,0,MAX(0,CalcTable[[#This Row],[VolRednWind]]*(FCAP*IRR_TARGET-CalcTable[[#This Row],[IWC]])))</f>
        <v>#NAME?</v>
      </c>
      <c r="AB1801" s="13" t="e">
        <f ca="1">CalcTable[[#This Row],[IWC]]+CalcTable[[#This Row],[Eff Precip]]+CalcTable[[#This Row],[IrrAmt]]-CalcTable[[#This Row],[AET]]</f>
        <v>#NAME?</v>
      </c>
      <c r="AC1801" s="13" t="e">
        <f ca="1">IF(CalcTable[[#This Row],[PWC]]&gt;FCAP,MIN(24*PERC,MIN(SAT,CalcTable[[#This Row],[PWC]])-FCAP),0)</f>
        <v>#NAME?</v>
      </c>
      <c r="AD1801" s="13" t="e">
        <f ca="1">IF(CalcTable[[#This Row],[PWC]]&gt;SAT,CalcTable[[#This Row],[PWC]]-SAT,0)</f>
        <v>#NAME?</v>
      </c>
      <c r="AE1801" s="13" t="e">
        <f ca="1">CalcTable[[#This Row],[PWC]]-CalcTable[[#This Row],[PercAmt]]-CalcTable[[#This Row],[Runoff]]</f>
        <v>#NAME?</v>
      </c>
      <c r="AF1801" s="13" t="e">
        <f ca="1">CalcTable[[#This Row],[IrrAmt]]/1000*CUR_IRR_AREA*10000/IRR_EFF</f>
        <v>#NAME?</v>
      </c>
      <c r="AG1801" s="147"/>
      <c r="AH1801" s="13"/>
      <c r="AI1801" s="50">
        <v>0</v>
      </c>
      <c r="AJ1801" s="50">
        <v>0</v>
      </c>
      <c r="AK1801" s="50">
        <v>2.3603670977872442</v>
      </c>
      <c r="AL1801" s="50">
        <v>0</v>
      </c>
      <c r="AM1801" s="50"/>
      <c r="AN1801" s="50"/>
      <c r="AO1801" s="50"/>
      <c r="AP1801" s="50"/>
      <c r="AQ1801" s="50"/>
      <c r="AR1801" s="50"/>
      <c r="AS1801" s="50"/>
      <c r="AT1801" s="50"/>
      <c r="AU1801" s="50"/>
      <c r="AV1801" s="50"/>
      <c r="AW1801" s="50"/>
      <c r="AX1801" s="50">
        <f t="shared" si="567"/>
        <v>2.3603670977872442</v>
      </c>
      <c r="AY1801" s="50"/>
      <c r="AZ1801" s="50">
        <f t="shared" si="557"/>
        <v>34.618717434212918</v>
      </c>
      <c r="BA1801" s="50">
        <f t="shared" si="558"/>
        <v>53.301834779661156</v>
      </c>
      <c r="BB1801" s="50">
        <f t="shared" si="559"/>
        <v>54.950345133671306</v>
      </c>
      <c r="BC1801" s="17">
        <f t="shared" si="560"/>
        <v>19718</v>
      </c>
      <c r="BD1801" s="50">
        <f t="shared" si="561"/>
        <v>2.3603670977872442</v>
      </c>
      <c r="BE1801" s="50">
        <f t="shared" si="562"/>
        <v>34.618717434212918</v>
      </c>
      <c r="BF1801" s="50">
        <f t="shared" si="568"/>
        <v>56.625201104902473</v>
      </c>
      <c r="BG1801" s="50"/>
      <c r="BH1801" s="17">
        <f t="shared" si="563"/>
        <v>0</v>
      </c>
      <c r="BI1801" s="17">
        <f t="shared" si="571"/>
        <v>1801</v>
      </c>
      <c r="BJ1801" s="17">
        <f t="shared" si="569"/>
        <v>1801</v>
      </c>
      <c r="BK1801" s="150">
        <f t="shared" si="570"/>
        <v>26152</v>
      </c>
      <c r="BL1801" s="50" t="e">
        <f t="shared" ca="1" si="564"/>
        <v>#NAME?</v>
      </c>
      <c r="BM1801" s="50" t="e">
        <f t="shared" ca="1" si="565"/>
        <v>#NAME?</v>
      </c>
      <c r="BN1801" s="50" t="e">
        <f t="shared" ca="1" si="566"/>
        <v>#NAME?</v>
      </c>
    </row>
    <row r="1802" spans="1:66" x14ac:dyDescent="0.35">
      <c r="A1802" s="48">
        <v>26153</v>
      </c>
      <c r="B1802" s="17">
        <v>1971</v>
      </c>
      <c r="C1802" s="17">
        <v>8</v>
      </c>
      <c r="D1802" s="17">
        <v>220</v>
      </c>
      <c r="E1802" s="17">
        <v>8</v>
      </c>
      <c r="F1802" s="17">
        <v>1</v>
      </c>
      <c r="G1802" s="50">
        <v>17.2</v>
      </c>
      <c r="H1802" s="32">
        <v>7.5179966840734691</v>
      </c>
      <c r="I1802" s="50">
        <v>16</v>
      </c>
      <c r="J1802" s="13">
        <v>0</v>
      </c>
      <c r="K1802" s="13">
        <f t="shared" si="552"/>
        <v>0</v>
      </c>
      <c r="L1802" s="13">
        <f t="shared" si="553"/>
        <v>0</v>
      </c>
      <c r="M1802" s="13" t="e">
        <f ca="1">CalcTable[[#This Row],[IWC]]-AE1801</f>
        <v>#NAME?</v>
      </c>
      <c r="N1802" s="13" t="e">
        <f ca="1">IF(CalcTable[[#This Row],[Day of Year]]&lt;123,FCAP,AE1801)</f>
        <v>#NAME?</v>
      </c>
      <c r="O1802" s="17" t="e">
        <f ca="1">IF(IRR_DRIP,5,COUNTIF('IDET Wind Values'!C1786:G1786,"&lt;="&amp;IRR_MAXWIND))</f>
        <v>#NAME?</v>
      </c>
      <c r="P1802" s="13" t="e">
        <f ca="1">CalcTable[[#This Row],[ET_o]]*KL</f>
        <v>#NAME?</v>
      </c>
      <c r="Q1802" s="13" t="e">
        <f ca="1">IF(WILTPT&lt;=0,1,MAX(0,MIN(1,(CalcTable[[#This Row],[IWC]]-WILTPT)/(MAD-WILTPT))))</f>
        <v>#NAME?</v>
      </c>
      <c r="R1802" s="13" t="e">
        <f ca="1">CalcTable[[#This Row],[ETMult]]*CalcTable[[#This Row],[ETb]]</f>
        <v>#NAME?</v>
      </c>
      <c r="S1802" s="13" t="b">
        <f>INDEX(IRR_LIST,CalcTable[[#This Row],[Day of Week]]+1)</f>
        <v>1</v>
      </c>
      <c r="T1802" s="13">
        <f t="shared" ca="1" si="554"/>
        <v>0</v>
      </c>
      <c r="U1802" s="13" t="b">
        <f ca="1">IF(CalcTable[[#This Row],[IrrPrecip]]&gt;=IC_MM,FALSE,TRUE)</f>
        <v>1</v>
      </c>
      <c r="V1802" s="13" t="b">
        <f t="shared" si="555"/>
        <v>1</v>
      </c>
      <c r="W1802" s="13" t="e">
        <f ca="1">IF(AND(IRR_DRIP=FALSE,CalcTable[[#This Row],[IrrHours]]&lt;=0),FALSE,TRUE)</f>
        <v>#NAME?</v>
      </c>
      <c r="X1802" s="13" t="e">
        <f ca="1">AND(CalcTable[[#This Row],[IrrDay]],CalcTable[[#This Row],[IrrRain]],CalcTable[[#This Row],[IrrWarm]],CalcTable[[#This Row],[IrrWindy]])</f>
        <v>#NAME?</v>
      </c>
      <c r="Y1802" s="13" t="e">
        <f t="shared" ca="1" si="556"/>
        <v>#NAME?</v>
      </c>
      <c r="Z1802" s="13" t="e">
        <f ca="1">CalcTable[[#This Row],[IrrHours]]/5</f>
        <v>#NAME?</v>
      </c>
      <c r="AA1802" s="13" t="e">
        <f ca="1">IF(CalcTable[[#This Row],[IrrFlag]]=FALSE,0,MAX(0,CalcTable[[#This Row],[VolRednWind]]*(FCAP*IRR_TARGET-CalcTable[[#This Row],[IWC]])))</f>
        <v>#NAME?</v>
      </c>
      <c r="AB1802" s="13" t="e">
        <f ca="1">CalcTable[[#This Row],[IWC]]+CalcTable[[#This Row],[Eff Precip]]+CalcTable[[#This Row],[IrrAmt]]-CalcTable[[#This Row],[AET]]</f>
        <v>#NAME?</v>
      </c>
      <c r="AC1802" s="13" t="e">
        <f ca="1">IF(CalcTable[[#This Row],[PWC]]&gt;FCAP,MIN(24*PERC,MIN(SAT,CalcTable[[#This Row],[PWC]])-FCAP),0)</f>
        <v>#NAME?</v>
      </c>
      <c r="AD1802" s="13" t="e">
        <f ca="1">IF(CalcTable[[#This Row],[PWC]]&gt;SAT,CalcTable[[#This Row],[PWC]]-SAT,0)</f>
        <v>#NAME?</v>
      </c>
      <c r="AE1802" s="13" t="e">
        <f ca="1">CalcTable[[#This Row],[PWC]]-CalcTable[[#This Row],[PercAmt]]-CalcTable[[#This Row],[Runoff]]</f>
        <v>#NAME?</v>
      </c>
      <c r="AF1802" s="13" t="e">
        <f ca="1">CalcTable[[#This Row],[IrrAmt]]/1000*CUR_IRR_AREA*10000/IRR_EFF</f>
        <v>#NAME?</v>
      </c>
      <c r="AG1802" s="147"/>
      <c r="AH1802" s="13"/>
      <c r="AI1802" s="50">
        <v>13.406052656912564</v>
      </c>
      <c r="AJ1802" s="50">
        <v>23.522825773165977</v>
      </c>
      <c r="AK1802" s="50">
        <v>0</v>
      </c>
      <c r="AL1802" s="50">
        <v>0</v>
      </c>
      <c r="AM1802" s="50"/>
      <c r="AN1802" s="50"/>
      <c r="AO1802" s="50"/>
      <c r="AP1802" s="50"/>
      <c r="AQ1802" s="50"/>
      <c r="AR1802" s="50"/>
      <c r="AS1802" s="50"/>
      <c r="AT1802" s="50"/>
      <c r="AU1802" s="50"/>
      <c r="AV1802" s="50"/>
      <c r="AW1802" s="50"/>
      <c r="AX1802" s="50">
        <f t="shared" si="567"/>
        <v>36.928878430078541</v>
      </c>
      <c r="AY1802" s="50"/>
      <c r="AZ1802" s="50">
        <f t="shared" si="557"/>
        <v>886.62499498091961</v>
      </c>
      <c r="BA1802" s="50">
        <f t="shared" si="558"/>
        <v>1440.9455173529886</v>
      </c>
      <c r="BB1802" s="50">
        <f t="shared" si="559"/>
        <v>1491.590698913084</v>
      </c>
      <c r="BC1802" s="17">
        <f t="shared" si="560"/>
        <v>19718</v>
      </c>
      <c r="BD1802" s="50">
        <f t="shared" si="561"/>
        <v>36.928878430078541</v>
      </c>
      <c r="BE1802" s="50">
        <f t="shared" si="562"/>
        <v>886.62499498091961</v>
      </c>
      <c r="BF1802" s="50">
        <f t="shared" si="568"/>
        <v>1450.2362411558006</v>
      </c>
      <c r="BG1802" s="50"/>
      <c r="BH1802" s="17">
        <f t="shared" si="563"/>
        <v>0</v>
      </c>
      <c r="BI1802" s="17">
        <f t="shared" si="571"/>
        <v>1802</v>
      </c>
      <c r="BJ1802" s="17">
        <f t="shared" si="569"/>
        <v>1802</v>
      </c>
      <c r="BK1802" s="150">
        <f t="shared" si="570"/>
        <v>26153</v>
      </c>
      <c r="BL1802" s="50" t="e">
        <f t="shared" ca="1" si="564"/>
        <v>#NAME?</v>
      </c>
      <c r="BM1802" s="50" t="e">
        <f t="shared" ca="1" si="565"/>
        <v>#NAME?</v>
      </c>
      <c r="BN1802" s="50" t="e">
        <f t="shared" ca="1" si="566"/>
        <v>#NAME?</v>
      </c>
    </row>
    <row r="1803" spans="1:66" x14ac:dyDescent="0.35">
      <c r="A1803" s="48">
        <v>26154</v>
      </c>
      <c r="B1803" s="17">
        <v>1971</v>
      </c>
      <c r="C1803" s="17">
        <v>8</v>
      </c>
      <c r="D1803" s="17">
        <v>221</v>
      </c>
      <c r="E1803" s="17">
        <v>9</v>
      </c>
      <c r="F1803" s="17">
        <v>2</v>
      </c>
      <c r="G1803" s="50">
        <v>12.2</v>
      </c>
      <c r="H1803" s="32">
        <v>4.3559878494662607</v>
      </c>
      <c r="I1803" s="50">
        <v>8.1666666666666661</v>
      </c>
      <c r="J1803" s="13">
        <v>0</v>
      </c>
      <c r="K1803" s="13">
        <f t="shared" si="552"/>
        <v>0</v>
      </c>
      <c r="L1803" s="13">
        <f t="shared" si="553"/>
        <v>0</v>
      </c>
      <c r="M1803" s="13" t="e">
        <f ca="1">CalcTable[[#This Row],[IWC]]-AE1802</f>
        <v>#NAME?</v>
      </c>
      <c r="N1803" s="13" t="e">
        <f ca="1">IF(CalcTable[[#This Row],[Day of Year]]&lt;123,FCAP,AE1802)</f>
        <v>#NAME?</v>
      </c>
      <c r="O1803" s="17" t="e">
        <f ca="1">IF(IRR_DRIP,5,COUNTIF('IDET Wind Values'!C1787:G1787,"&lt;="&amp;IRR_MAXWIND))</f>
        <v>#NAME?</v>
      </c>
      <c r="P1803" s="13" t="e">
        <f ca="1">CalcTable[[#This Row],[ET_o]]*KL</f>
        <v>#NAME?</v>
      </c>
      <c r="Q1803" s="13" t="e">
        <f ca="1">IF(WILTPT&lt;=0,1,MAX(0,MIN(1,(CalcTable[[#This Row],[IWC]]-WILTPT)/(MAD-WILTPT))))</f>
        <v>#NAME?</v>
      </c>
      <c r="R1803" s="13" t="e">
        <f ca="1">CalcTable[[#This Row],[ETMult]]*CalcTable[[#This Row],[ETb]]</f>
        <v>#NAME?</v>
      </c>
      <c r="S1803" s="13" t="b">
        <f>INDEX(IRR_LIST,CalcTable[[#This Row],[Day of Week]]+1)</f>
        <v>0</v>
      </c>
      <c r="T1803" s="13">
        <f t="shared" ca="1" si="554"/>
        <v>0</v>
      </c>
      <c r="U1803" s="13" t="b">
        <f ca="1">IF(CalcTable[[#This Row],[IrrPrecip]]&gt;=IC_MM,FALSE,TRUE)</f>
        <v>1</v>
      </c>
      <c r="V1803" s="13" t="b">
        <f t="shared" si="555"/>
        <v>1</v>
      </c>
      <c r="W1803" s="13" t="e">
        <f ca="1">IF(AND(IRR_DRIP=FALSE,CalcTable[[#This Row],[IrrHours]]&lt;=0),FALSE,TRUE)</f>
        <v>#NAME?</v>
      </c>
      <c r="X1803" s="13" t="e">
        <f ca="1">AND(CalcTable[[#This Row],[IrrDay]],CalcTable[[#This Row],[IrrRain]],CalcTable[[#This Row],[IrrWarm]],CalcTable[[#This Row],[IrrWindy]])</f>
        <v>#NAME?</v>
      </c>
      <c r="Y1803" s="13" t="e">
        <f t="shared" ca="1" si="556"/>
        <v>#NAME?</v>
      </c>
      <c r="Z1803" s="13" t="e">
        <f ca="1">CalcTable[[#This Row],[IrrHours]]/5</f>
        <v>#NAME?</v>
      </c>
      <c r="AA1803" s="13" t="e">
        <f ca="1">IF(CalcTable[[#This Row],[IrrFlag]]=FALSE,0,MAX(0,CalcTable[[#This Row],[VolRednWind]]*(FCAP*IRR_TARGET-CalcTable[[#This Row],[IWC]])))</f>
        <v>#NAME?</v>
      </c>
      <c r="AB1803" s="13" t="e">
        <f ca="1">CalcTable[[#This Row],[IWC]]+CalcTable[[#This Row],[Eff Precip]]+CalcTable[[#This Row],[IrrAmt]]-CalcTable[[#This Row],[AET]]</f>
        <v>#NAME?</v>
      </c>
      <c r="AC1803" s="13" t="e">
        <f ca="1">IF(CalcTable[[#This Row],[PWC]]&gt;FCAP,MIN(24*PERC,MIN(SAT,CalcTable[[#This Row],[PWC]])-FCAP),0)</f>
        <v>#NAME?</v>
      </c>
      <c r="AD1803" s="13" t="e">
        <f ca="1">IF(CalcTable[[#This Row],[PWC]]&gt;SAT,CalcTable[[#This Row],[PWC]]-SAT,0)</f>
        <v>#NAME?</v>
      </c>
      <c r="AE1803" s="13" t="e">
        <f ca="1">CalcTable[[#This Row],[PWC]]-CalcTable[[#This Row],[PercAmt]]-CalcTable[[#This Row],[Runoff]]</f>
        <v>#NAME?</v>
      </c>
      <c r="AF1803" s="13" t="e">
        <f ca="1">CalcTable[[#This Row],[IrrAmt]]/1000*CUR_IRR_AREA*10000/IRR_EFF</f>
        <v>#NAME?</v>
      </c>
      <c r="AG1803" s="147"/>
      <c r="AH1803" s="13"/>
      <c r="AI1803" s="50">
        <v>0</v>
      </c>
      <c r="AJ1803" s="50">
        <v>0</v>
      </c>
      <c r="AK1803" s="50">
        <v>2.3291429005674091</v>
      </c>
      <c r="AL1803" s="50">
        <v>11.016147534645384</v>
      </c>
      <c r="AM1803" s="50"/>
      <c r="AN1803" s="50"/>
      <c r="AO1803" s="50"/>
      <c r="AP1803" s="50"/>
      <c r="AQ1803" s="50"/>
      <c r="AR1803" s="50"/>
      <c r="AS1803" s="50"/>
      <c r="AT1803" s="50"/>
      <c r="AU1803" s="50"/>
      <c r="AV1803" s="50"/>
      <c r="AW1803" s="50"/>
      <c r="AX1803" s="50">
        <f t="shared" si="567"/>
        <v>13.345290435212792</v>
      </c>
      <c r="AY1803" s="50"/>
      <c r="AZ1803" s="50">
        <f t="shared" si="557"/>
        <v>357.30109022458663</v>
      </c>
      <c r="BA1803" s="50">
        <f t="shared" si="558"/>
        <v>550.13025002833183</v>
      </c>
      <c r="BB1803" s="50">
        <f t="shared" si="559"/>
        <v>567.1445876580741</v>
      </c>
      <c r="BC1803" s="17">
        <f t="shared" si="560"/>
        <v>19718</v>
      </c>
      <c r="BD1803" s="50">
        <f t="shared" si="561"/>
        <v>13.345290435212792</v>
      </c>
      <c r="BE1803" s="50">
        <f t="shared" si="562"/>
        <v>357.30109022458663</v>
      </c>
      <c r="BF1803" s="50">
        <f t="shared" si="568"/>
        <v>584.43083939825681</v>
      </c>
      <c r="BG1803" s="50"/>
      <c r="BH1803" s="17">
        <f t="shared" si="563"/>
        <v>0</v>
      </c>
      <c r="BI1803" s="17">
        <f t="shared" si="571"/>
        <v>1803</v>
      </c>
      <c r="BJ1803" s="17">
        <f t="shared" si="569"/>
        <v>1803</v>
      </c>
      <c r="BK1803" s="150">
        <f t="shared" si="570"/>
        <v>26154</v>
      </c>
      <c r="BL1803" s="50" t="e">
        <f t="shared" ca="1" si="564"/>
        <v>#NAME?</v>
      </c>
      <c r="BM1803" s="50" t="e">
        <f t="shared" ca="1" si="565"/>
        <v>#NAME?</v>
      </c>
      <c r="BN1803" s="50" t="e">
        <f t="shared" ca="1" si="566"/>
        <v>#NAME?</v>
      </c>
    </row>
    <row r="1804" spans="1:66" x14ac:dyDescent="0.35">
      <c r="A1804" s="48">
        <v>26155</v>
      </c>
      <c r="B1804" s="17">
        <v>1971</v>
      </c>
      <c r="C1804" s="17">
        <v>8</v>
      </c>
      <c r="D1804" s="17">
        <v>222</v>
      </c>
      <c r="E1804" s="17">
        <v>10</v>
      </c>
      <c r="F1804" s="17">
        <v>3</v>
      </c>
      <c r="G1804" s="50">
        <v>13.9</v>
      </c>
      <c r="H1804" s="32">
        <v>5.4425581750563694</v>
      </c>
      <c r="I1804" s="50">
        <v>10.666666666666666</v>
      </c>
      <c r="J1804" s="13">
        <v>0</v>
      </c>
      <c r="K1804" s="13">
        <f t="shared" si="552"/>
        <v>0</v>
      </c>
      <c r="L1804" s="13">
        <f t="shared" si="553"/>
        <v>0</v>
      </c>
      <c r="M1804" s="13" t="e">
        <f ca="1">CalcTable[[#This Row],[IWC]]-AE1803</f>
        <v>#NAME?</v>
      </c>
      <c r="N1804" s="13" t="e">
        <f ca="1">IF(CalcTable[[#This Row],[Day of Year]]&lt;123,FCAP,AE1803)</f>
        <v>#NAME?</v>
      </c>
      <c r="O1804" s="17" t="e">
        <f ca="1">IF(IRR_DRIP,5,COUNTIF('IDET Wind Values'!C1788:G1788,"&lt;="&amp;IRR_MAXWIND))</f>
        <v>#NAME?</v>
      </c>
      <c r="P1804" s="13" t="e">
        <f ca="1">CalcTable[[#This Row],[ET_o]]*KL</f>
        <v>#NAME?</v>
      </c>
      <c r="Q1804" s="13" t="e">
        <f ca="1">IF(WILTPT&lt;=0,1,MAX(0,MIN(1,(CalcTable[[#This Row],[IWC]]-WILTPT)/(MAD-WILTPT))))</f>
        <v>#NAME?</v>
      </c>
      <c r="R1804" s="13" t="e">
        <f ca="1">CalcTable[[#This Row],[ETMult]]*CalcTable[[#This Row],[ETb]]</f>
        <v>#NAME?</v>
      </c>
      <c r="S1804" s="13" t="b">
        <f>INDEX(IRR_LIST,CalcTable[[#This Row],[Day of Week]]+1)</f>
        <v>1</v>
      </c>
      <c r="T1804" s="13">
        <f t="shared" ca="1" si="554"/>
        <v>0</v>
      </c>
      <c r="U1804" s="13" t="b">
        <f ca="1">IF(CalcTable[[#This Row],[IrrPrecip]]&gt;=IC_MM,FALSE,TRUE)</f>
        <v>1</v>
      </c>
      <c r="V1804" s="13" t="b">
        <f t="shared" si="555"/>
        <v>1</v>
      </c>
      <c r="W1804" s="13" t="e">
        <f ca="1">IF(AND(IRR_DRIP=FALSE,CalcTable[[#This Row],[IrrHours]]&lt;=0),FALSE,TRUE)</f>
        <v>#NAME?</v>
      </c>
      <c r="X1804" s="13" t="e">
        <f ca="1">AND(CalcTable[[#This Row],[IrrDay]],CalcTable[[#This Row],[IrrRain]],CalcTable[[#This Row],[IrrWarm]],CalcTable[[#This Row],[IrrWindy]])</f>
        <v>#NAME?</v>
      </c>
      <c r="Y1804" s="13" t="e">
        <f t="shared" ca="1" si="556"/>
        <v>#NAME?</v>
      </c>
      <c r="Z1804" s="13" t="e">
        <f ca="1">CalcTable[[#This Row],[IrrHours]]/5</f>
        <v>#NAME?</v>
      </c>
      <c r="AA1804" s="13" t="e">
        <f ca="1">IF(CalcTable[[#This Row],[IrrFlag]]=FALSE,0,MAX(0,CalcTable[[#This Row],[VolRednWind]]*(FCAP*IRR_TARGET-CalcTable[[#This Row],[IWC]])))</f>
        <v>#NAME?</v>
      </c>
      <c r="AB1804" s="13" t="e">
        <f ca="1">CalcTable[[#This Row],[IWC]]+CalcTable[[#This Row],[Eff Precip]]+CalcTable[[#This Row],[IrrAmt]]-CalcTable[[#This Row],[AET]]</f>
        <v>#NAME?</v>
      </c>
      <c r="AC1804" s="13" t="e">
        <f ca="1">IF(CalcTable[[#This Row],[PWC]]&gt;FCAP,MIN(24*PERC,MIN(SAT,CalcTable[[#This Row],[PWC]])-FCAP),0)</f>
        <v>#NAME?</v>
      </c>
      <c r="AD1804" s="13" t="e">
        <f ca="1">IF(CalcTable[[#This Row],[PWC]]&gt;SAT,CalcTable[[#This Row],[PWC]]-SAT,0)</f>
        <v>#NAME?</v>
      </c>
      <c r="AE1804" s="13" t="e">
        <f ca="1">CalcTable[[#This Row],[PWC]]-CalcTable[[#This Row],[PercAmt]]-CalcTable[[#This Row],[Runoff]]</f>
        <v>#NAME?</v>
      </c>
      <c r="AF1804" s="13" t="e">
        <f ca="1">CalcTable[[#This Row],[IrrAmt]]/1000*CUR_IRR_AREA*10000/IRR_EFF</f>
        <v>#NAME?</v>
      </c>
      <c r="AG1804" s="147"/>
      <c r="AH1804" s="13"/>
      <c r="AI1804" s="50">
        <v>4.059800825204757</v>
      </c>
      <c r="AJ1804" s="50">
        <v>6.5160453650812995</v>
      </c>
      <c r="AK1804" s="50">
        <v>0</v>
      </c>
      <c r="AL1804" s="50">
        <v>0</v>
      </c>
      <c r="AM1804" s="50"/>
      <c r="AN1804" s="50"/>
      <c r="AO1804" s="50"/>
      <c r="AP1804" s="50"/>
      <c r="AQ1804" s="50"/>
      <c r="AR1804" s="50"/>
      <c r="AS1804" s="50"/>
      <c r="AT1804" s="50"/>
      <c r="AU1804" s="50"/>
      <c r="AV1804" s="50"/>
      <c r="AW1804" s="50"/>
      <c r="AX1804" s="50">
        <f t="shared" si="567"/>
        <v>10.575846190286057</v>
      </c>
      <c r="AY1804" s="50"/>
      <c r="AZ1804" s="50">
        <f t="shared" si="557"/>
        <v>250.68107614538792</v>
      </c>
      <c r="BA1804" s="50">
        <f t="shared" si="558"/>
        <v>406.97337824560293</v>
      </c>
      <c r="BB1804" s="50">
        <f t="shared" si="559"/>
        <v>421.24436148951088</v>
      </c>
      <c r="BC1804" s="17">
        <f t="shared" si="560"/>
        <v>19718</v>
      </c>
      <c r="BD1804" s="50">
        <f t="shared" si="561"/>
        <v>10.575846190286057</v>
      </c>
      <c r="BE1804" s="50">
        <f t="shared" si="562"/>
        <v>250.68107614538792</v>
      </c>
      <c r="BF1804" s="50">
        <f t="shared" si="568"/>
        <v>410.03443807243667</v>
      </c>
      <c r="BG1804" s="50"/>
      <c r="BH1804" s="17">
        <f t="shared" si="563"/>
        <v>0</v>
      </c>
      <c r="BI1804" s="17">
        <f t="shared" si="571"/>
        <v>1804</v>
      </c>
      <c r="BJ1804" s="17">
        <f t="shared" si="569"/>
        <v>1804</v>
      </c>
      <c r="BK1804" s="150">
        <f t="shared" si="570"/>
        <v>26155</v>
      </c>
      <c r="BL1804" s="50" t="e">
        <f t="shared" ca="1" si="564"/>
        <v>#NAME?</v>
      </c>
      <c r="BM1804" s="50" t="e">
        <f t="shared" ca="1" si="565"/>
        <v>#NAME?</v>
      </c>
      <c r="BN1804" s="50" t="e">
        <f t="shared" ca="1" si="566"/>
        <v>#NAME?</v>
      </c>
    </row>
    <row r="1805" spans="1:66" x14ac:dyDescent="0.35">
      <c r="A1805" s="48">
        <v>26156</v>
      </c>
      <c r="B1805" s="17">
        <v>1971</v>
      </c>
      <c r="C1805" s="17">
        <v>8</v>
      </c>
      <c r="D1805" s="17">
        <v>223</v>
      </c>
      <c r="E1805" s="17">
        <v>11</v>
      </c>
      <c r="F1805" s="17">
        <v>4</v>
      </c>
      <c r="G1805" s="50">
        <v>12.8</v>
      </c>
      <c r="H1805" s="32">
        <v>6.0130107893806883</v>
      </c>
      <c r="I1805" s="50">
        <v>6.333333333333333</v>
      </c>
      <c r="J1805" s="13">
        <v>0</v>
      </c>
      <c r="K1805" s="13">
        <f t="shared" si="552"/>
        <v>0</v>
      </c>
      <c r="L1805" s="13">
        <f t="shared" si="553"/>
        <v>0</v>
      </c>
      <c r="M1805" s="13" t="e">
        <f ca="1">CalcTable[[#This Row],[IWC]]-AE1804</f>
        <v>#NAME?</v>
      </c>
      <c r="N1805" s="13" t="e">
        <f ca="1">IF(CalcTable[[#This Row],[Day of Year]]&lt;123,FCAP,AE1804)</f>
        <v>#NAME?</v>
      </c>
      <c r="O1805" s="17" t="e">
        <f ca="1">IF(IRR_DRIP,5,COUNTIF('IDET Wind Values'!C1789:G1789,"&lt;="&amp;IRR_MAXWIND))</f>
        <v>#NAME?</v>
      </c>
      <c r="P1805" s="13" t="e">
        <f ca="1">CalcTable[[#This Row],[ET_o]]*KL</f>
        <v>#NAME?</v>
      </c>
      <c r="Q1805" s="13" t="e">
        <f ca="1">IF(WILTPT&lt;=0,1,MAX(0,MIN(1,(CalcTable[[#This Row],[IWC]]-WILTPT)/(MAD-WILTPT))))</f>
        <v>#NAME?</v>
      </c>
      <c r="R1805" s="13" t="e">
        <f ca="1">CalcTable[[#This Row],[ETMult]]*CalcTable[[#This Row],[ETb]]</f>
        <v>#NAME?</v>
      </c>
      <c r="S1805" s="13" t="b">
        <f>INDEX(IRR_LIST,CalcTable[[#This Row],[Day of Week]]+1)</f>
        <v>0</v>
      </c>
      <c r="T1805" s="13">
        <f t="shared" ca="1" si="554"/>
        <v>0</v>
      </c>
      <c r="U1805" s="13" t="b">
        <f ca="1">IF(CalcTable[[#This Row],[IrrPrecip]]&gt;=IC_MM,FALSE,TRUE)</f>
        <v>1</v>
      </c>
      <c r="V1805" s="13" t="b">
        <f t="shared" si="555"/>
        <v>1</v>
      </c>
      <c r="W1805" s="13" t="e">
        <f ca="1">IF(AND(IRR_DRIP=FALSE,CalcTable[[#This Row],[IrrHours]]&lt;=0),FALSE,TRUE)</f>
        <v>#NAME?</v>
      </c>
      <c r="X1805" s="13" t="e">
        <f ca="1">AND(CalcTable[[#This Row],[IrrDay]],CalcTable[[#This Row],[IrrRain]],CalcTable[[#This Row],[IrrWarm]],CalcTable[[#This Row],[IrrWindy]])</f>
        <v>#NAME?</v>
      </c>
      <c r="Y1805" s="13" t="e">
        <f t="shared" ca="1" si="556"/>
        <v>#NAME?</v>
      </c>
      <c r="Z1805" s="13" t="e">
        <f ca="1">CalcTable[[#This Row],[IrrHours]]/5</f>
        <v>#NAME?</v>
      </c>
      <c r="AA1805" s="13" t="e">
        <f ca="1">IF(CalcTable[[#This Row],[IrrFlag]]=FALSE,0,MAX(0,CalcTable[[#This Row],[VolRednWind]]*(FCAP*IRR_TARGET-CalcTable[[#This Row],[IWC]])))</f>
        <v>#NAME?</v>
      </c>
      <c r="AB1805" s="13" t="e">
        <f ca="1">CalcTable[[#This Row],[IWC]]+CalcTable[[#This Row],[Eff Precip]]+CalcTable[[#This Row],[IrrAmt]]-CalcTable[[#This Row],[AET]]</f>
        <v>#NAME?</v>
      </c>
      <c r="AC1805" s="13" t="e">
        <f ca="1">IF(CalcTable[[#This Row],[PWC]]&gt;FCAP,MIN(24*PERC,MIN(SAT,CalcTable[[#This Row],[PWC]])-FCAP),0)</f>
        <v>#NAME?</v>
      </c>
      <c r="AD1805" s="13" t="e">
        <f ca="1">IF(CalcTable[[#This Row],[PWC]]&gt;SAT,CalcTable[[#This Row],[PWC]]-SAT,0)</f>
        <v>#NAME?</v>
      </c>
      <c r="AE1805" s="13" t="e">
        <f ca="1">CalcTable[[#This Row],[PWC]]-CalcTable[[#This Row],[PercAmt]]-CalcTable[[#This Row],[Runoff]]</f>
        <v>#NAME?</v>
      </c>
      <c r="AF1805" s="13" t="e">
        <f ca="1">CalcTable[[#This Row],[IrrAmt]]/1000*CUR_IRR_AREA*10000/IRR_EFF</f>
        <v>#NAME?</v>
      </c>
      <c r="AG1805" s="147"/>
      <c r="AH1805" s="13"/>
      <c r="AI1805" s="50">
        <v>0</v>
      </c>
      <c r="AJ1805" s="50">
        <v>0</v>
      </c>
      <c r="AK1805" s="50">
        <v>11.024800125859805</v>
      </c>
      <c r="AL1805" s="50">
        <v>5.273406996281004</v>
      </c>
      <c r="AM1805" s="50"/>
      <c r="AN1805" s="50"/>
      <c r="AO1805" s="50"/>
      <c r="AP1805" s="50"/>
      <c r="AQ1805" s="50"/>
      <c r="AR1805" s="50"/>
      <c r="AS1805" s="50"/>
      <c r="AT1805" s="50"/>
      <c r="AU1805" s="50"/>
      <c r="AV1805" s="50"/>
      <c r="AW1805" s="50"/>
      <c r="AX1805" s="50">
        <f t="shared" si="567"/>
        <v>16.298207122140809</v>
      </c>
      <c r="AY1805" s="50"/>
      <c r="AZ1805" s="50">
        <f t="shared" si="557"/>
        <v>316.38367373685327</v>
      </c>
      <c r="BA1805" s="50">
        <f t="shared" si="558"/>
        <v>487.13041829325027</v>
      </c>
      <c r="BB1805" s="50">
        <f t="shared" si="559"/>
        <v>502.19630751881471</v>
      </c>
      <c r="BC1805" s="17">
        <f t="shared" si="560"/>
        <v>19718</v>
      </c>
      <c r="BD1805" s="50">
        <f t="shared" si="561"/>
        <v>16.298207122140809</v>
      </c>
      <c r="BE1805" s="50">
        <f t="shared" si="562"/>
        <v>316.38367373685327</v>
      </c>
      <c r="BF1805" s="50">
        <f t="shared" si="568"/>
        <v>517.50297178692938</v>
      </c>
      <c r="BG1805" s="50"/>
      <c r="BH1805" s="17">
        <f t="shared" si="563"/>
        <v>0</v>
      </c>
      <c r="BI1805" s="17">
        <f t="shared" si="571"/>
        <v>1805</v>
      </c>
      <c r="BJ1805" s="17">
        <f t="shared" si="569"/>
        <v>1805</v>
      </c>
      <c r="BK1805" s="150">
        <f t="shared" si="570"/>
        <v>26156</v>
      </c>
      <c r="BL1805" s="50" t="e">
        <f t="shared" ca="1" si="564"/>
        <v>#NAME?</v>
      </c>
      <c r="BM1805" s="50" t="e">
        <f t="shared" ca="1" si="565"/>
        <v>#NAME?</v>
      </c>
      <c r="BN1805" s="50" t="e">
        <f t="shared" ca="1" si="566"/>
        <v>#NAME?</v>
      </c>
    </row>
    <row r="1806" spans="1:66" x14ac:dyDescent="0.35">
      <c r="A1806" s="48">
        <v>26157</v>
      </c>
      <c r="B1806" s="17">
        <v>1971</v>
      </c>
      <c r="C1806" s="17">
        <v>8</v>
      </c>
      <c r="D1806" s="17">
        <v>224</v>
      </c>
      <c r="E1806" s="17">
        <v>12</v>
      </c>
      <c r="F1806" s="17">
        <v>5</v>
      </c>
      <c r="G1806" s="50">
        <v>11.7</v>
      </c>
      <c r="H1806" s="32">
        <v>5.9701946223321087</v>
      </c>
      <c r="I1806" s="50">
        <v>1.6666666666666667</v>
      </c>
      <c r="J1806" s="13">
        <v>0.3</v>
      </c>
      <c r="K1806" s="13">
        <f t="shared" si="552"/>
        <v>0.3</v>
      </c>
      <c r="L1806" s="13">
        <f t="shared" si="553"/>
        <v>0</v>
      </c>
      <c r="M1806" s="13" t="e">
        <f ca="1">CalcTable[[#This Row],[IWC]]-AE1805</f>
        <v>#NAME?</v>
      </c>
      <c r="N1806" s="13" t="e">
        <f ca="1">IF(CalcTable[[#This Row],[Day of Year]]&lt;123,FCAP,AE1805)</f>
        <v>#NAME?</v>
      </c>
      <c r="O1806" s="17" t="e">
        <f ca="1">IF(IRR_DRIP,5,COUNTIF('IDET Wind Values'!C1790:G1790,"&lt;="&amp;IRR_MAXWIND))</f>
        <v>#NAME?</v>
      </c>
      <c r="P1806" s="13" t="e">
        <f ca="1">CalcTable[[#This Row],[ET_o]]*KL</f>
        <v>#NAME?</v>
      </c>
      <c r="Q1806" s="13" t="e">
        <f ca="1">IF(WILTPT&lt;=0,1,MAX(0,MIN(1,(CalcTable[[#This Row],[IWC]]-WILTPT)/(MAD-WILTPT))))</f>
        <v>#NAME?</v>
      </c>
      <c r="R1806" s="13" t="e">
        <f ca="1">CalcTable[[#This Row],[ETMult]]*CalcTable[[#This Row],[ETb]]</f>
        <v>#NAME?</v>
      </c>
      <c r="S1806" s="13" t="b">
        <f>INDEX(IRR_LIST,CalcTable[[#This Row],[Day of Week]]+1)</f>
        <v>1</v>
      </c>
      <c r="T1806" s="13">
        <f t="shared" ca="1" si="554"/>
        <v>0</v>
      </c>
      <c r="U1806" s="13" t="b">
        <f ca="1">IF(CalcTable[[#This Row],[IrrPrecip]]&gt;=IC_MM,FALSE,TRUE)</f>
        <v>1</v>
      </c>
      <c r="V1806" s="13" t="b">
        <f t="shared" si="555"/>
        <v>1</v>
      </c>
      <c r="W1806" s="13" t="e">
        <f ca="1">IF(AND(IRR_DRIP=FALSE,CalcTable[[#This Row],[IrrHours]]&lt;=0),FALSE,TRUE)</f>
        <v>#NAME?</v>
      </c>
      <c r="X1806" s="13" t="e">
        <f ca="1">AND(CalcTable[[#This Row],[IrrDay]],CalcTable[[#This Row],[IrrRain]],CalcTable[[#This Row],[IrrWarm]],CalcTable[[#This Row],[IrrWindy]])</f>
        <v>#NAME?</v>
      </c>
      <c r="Y1806" s="13" t="e">
        <f t="shared" ca="1" si="556"/>
        <v>#NAME?</v>
      </c>
      <c r="Z1806" s="13" t="e">
        <f ca="1">CalcTable[[#This Row],[IrrHours]]/5</f>
        <v>#NAME?</v>
      </c>
      <c r="AA1806" s="13" t="e">
        <f ca="1">IF(CalcTable[[#This Row],[IrrFlag]]=FALSE,0,MAX(0,CalcTable[[#This Row],[VolRednWind]]*(FCAP*IRR_TARGET-CalcTable[[#This Row],[IWC]])))</f>
        <v>#NAME?</v>
      </c>
      <c r="AB1806" s="13" t="e">
        <f ca="1">CalcTable[[#This Row],[IWC]]+CalcTable[[#This Row],[Eff Precip]]+CalcTable[[#This Row],[IrrAmt]]-CalcTable[[#This Row],[AET]]</f>
        <v>#NAME?</v>
      </c>
      <c r="AC1806" s="13" t="e">
        <f ca="1">IF(CalcTable[[#This Row],[PWC]]&gt;FCAP,MIN(24*PERC,MIN(SAT,CalcTable[[#This Row],[PWC]])-FCAP),0)</f>
        <v>#NAME?</v>
      </c>
      <c r="AD1806" s="13" t="e">
        <f ca="1">IF(CalcTable[[#This Row],[PWC]]&gt;SAT,CalcTable[[#This Row],[PWC]]-SAT,0)</f>
        <v>#NAME?</v>
      </c>
      <c r="AE1806" s="13" t="e">
        <f ca="1">CalcTable[[#This Row],[PWC]]-CalcTable[[#This Row],[PercAmt]]-CalcTable[[#This Row],[Runoff]]</f>
        <v>#NAME?</v>
      </c>
      <c r="AF1806" s="13" t="e">
        <f ca="1">CalcTable[[#This Row],[IrrAmt]]/1000*CUR_IRR_AREA*10000/IRR_EFF</f>
        <v>#NAME?</v>
      </c>
      <c r="AG1806" s="147"/>
      <c r="AH1806" s="13"/>
      <c r="AI1806" s="50">
        <v>2.1450864317151557</v>
      </c>
      <c r="AJ1806" s="50">
        <v>2.4725857036986953</v>
      </c>
      <c r="AK1806" s="50">
        <v>0</v>
      </c>
      <c r="AL1806" s="50">
        <v>0</v>
      </c>
      <c r="AM1806" s="50"/>
      <c r="AN1806" s="50"/>
      <c r="AO1806" s="50"/>
      <c r="AP1806" s="50"/>
      <c r="AQ1806" s="50"/>
      <c r="AR1806" s="50"/>
      <c r="AS1806" s="50"/>
      <c r="AT1806" s="50"/>
      <c r="AU1806" s="50"/>
      <c r="AV1806" s="50"/>
      <c r="AW1806" s="50"/>
      <c r="AX1806" s="50">
        <f t="shared" si="567"/>
        <v>4.6176721354138515</v>
      </c>
      <c r="AY1806" s="50"/>
      <c r="AZ1806" s="50">
        <f t="shared" si="557"/>
        <v>103.99044830698402</v>
      </c>
      <c r="BA1806" s="50">
        <f t="shared" si="558"/>
        <v>168.08251718299317</v>
      </c>
      <c r="BB1806" s="50">
        <f t="shared" si="559"/>
        <v>173.92002547406847</v>
      </c>
      <c r="BC1806" s="17">
        <f t="shared" si="560"/>
        <v>19718</v>
      </c>
      <c r="BD1806" s="50">
        <f t="shared" si="561"/>
        <v>4.6176721354138515</v>
      </c>
      <c r="BE1806" s="50">
        <f t="shared" si="562"/>
        <v>103.99044830698402</v>
      </c>
      <c r="BF1806" s="50">
        <f t="shared" si="568"/>
        <v>170.09526882565788</v>
      </c>
      <c r="BG1806" s="50"/>
      <c r="BH1806" s="17">
        <f t="shared" si="563"/>
        <v>0</v>
      </c>
      <c r="BI1806" s="17">
        <f t="shared" si="571"/>
        <v>1806</v>
      </c>
      <c r="BJ1806" s="17">
        <f t="shared" si="569"/>
        <v>1806</v>
      </c>
      <c r="BK1806" s="150">
        <f t="shared" si="570"/>
        <v>26157</v>
      </c>
      <c r="BL1806" s="50" t="e">
        <f t="shared" ca="1" si="564"/>
        <v>#NAME?</v>
      </c>
      <c r="BM1806" s="50" t="e">
        <f t="shared" ca="1" si="565"/>
        <v>#NAME?</v>
      </c>
      <c r="BN1806" s="50" t="e">
        <f t="shared" ca="1" si="566"/>
        <v>#NAME?</v>
      </c>
    </row>
    <row r="1807" spans="1:66" x14ac:dyDescent="0.35">
      <c r="A1807" s="48">
        <v>26158</v>
      </c>
      <c r="B1807" s="17">
        <v>1971</v>
      </c>
      <c r="C1807" s="17">
        <v>8</v>
      </c>
      <c r="D1807" s="17">
        <v>225</v>
      </c>
      <c r="E1807" s="17">
        <v>13</v>
      </c>
      <c r="F1807" s="17">
        <v>6</v>
      </c>
      <c r="G1807" s="50">
        <v>10.6</v>
      </c>
      <c r="H1807" s="32">
        <v>3.3937590810086409</v>
      </c>
      <c r="I1807" s="50">
        <v>13.666666666666666</v>
      </c>
      <c r="J1807" s="13">
        <v>0</v>
      </c>
      <c r="K1807" s="13">
        <f t="shared" si="552"/>
        <v>0</v>
      </c>
      <c r="L1807" s="13">
        <f t="shared" si="553"/>
        <v>0</v>
      </c>
      <c r="M1807" s="13" t="e">
        <f ca="1">CalcTable[[#This Row],[IWC]]-AE1806</f>
        <v>#NAME?</v>
      </c>
      <c r="N1807" s="13" t="e">
        <f ca="1">IF(CalcTable[[#This Row],[Day of Year]]&lt;123,FCAP,AE1806)</f>
        <v>#NAME?</v>
      </c>
      <c r="O1807" s="17" t="e">
        <f ca="1">IF(IRR_DRIP,5,COUNTIF('IDET Wind Values'!C1791:G1791,"&lt;="&amp;IRR_MAXWIND))</f>
        <v>#NAME?</v>
      </c>
      <c r="P1807" s="13" t="e">
        <f ca="1">CalcTable[[#This Row],[ET_o]]*KL</f>
        <v>#NAME?</v>
      </c>
      <c r="Q1807" s="13" t="e">
        <f ca="1">IF(WILTPT&lt;=0,1,MAX(0,MIN(1,(CalcTable[[#This Row],[IWC]]-WILTPT)/(MAD-WILTPT))))</f>
        <v>#NAME?</v>
      </c>
      <c r="R1807" s="13" t="e">
        <f ca="1">CalcTable[[#This Row],[ETMult]]*CalcTable[[#This Row],[ETb]]</f>
        <v>#NAME?</v>
      </c>
      <c r="S1807" s="13" t="b">
        <f>INDEX(IRR_LIST,CalcTable[[#This Row],[Day of Week]]+1)</f>
        <v>0</v>
      </c>
      <c r="T1807" s="13">
        <f t="shared" ca="1" si="554"/>
        <v>0.3</v>
      </c>
      <c r="U1807" s="13" t="b">
        <f ca="1">IF(CalcTable[[#This Row],[IrrPrecip]]&gt;=IC_MM,FALSE,TRUE)</f>
        <v>1</v>
      </c>
      <c r="V1807" s="13" t="b">
        <f t="shared" si="555"/>
        <v>1</v>
      </c>
      <c r="W1807" s="13" t="e">
        <f ca="1">IF(AND(IRR_DRIP=FALSE,CalcTable[[#This Row],[IrrHours]]&lt;=0),FALSE,TRUE)</f>
        <v>#NAME?</v>
      </c>
      <c r="X1807" s="13" t="e">
        <f ca="1">AND(CalcTable[[#This Row],[IrrDay]],CalcTable[[#This Row],[IrrRain]],CalcTable[[#This Row],[IrrWarm]],CalcTable[[#This Row],[IrrWindy]])</f>
        <v>#NAME?</v>
      </c>
      <c r="Y1807" s="13" t="e">
        <f t="shared" ca="1" si="556"/>
        <v>#NAME?</v>
      </c>
      <c r="Z1807" s="13" t="e">
        <f ca="1">CalcTable[[#This Row],[IrrHours]]/5</f>
        <v>#NAME?</v>
      </c>
      <c r="AA1807" s="13" t="e">
        <f ca="1">IF(CalcTable[[#This Row],[IrrFlag]]=FALSE,0,MAX(0,CalcTable[[#This Row],[VolRednWind]]*(FCAP*IRR_TARGET-CalcTable[[#This Row],[IWC]])))</f>
        <v>#NAME?</v>
      </c>
      <c r="AB1807" s="13" t="e">
        <f ca="1">CalcTable[[#This Row],[IWC]]+CalcTable[[#This Row],[Eff Precip]]+CalcTable[[#This Row],[IrrAmt]]-CalcTable[[#This Row],[AET]]</f>
        <v>#NAME?</v>
      </c>
      <c r="AC1807" s="13" t="e">
        <f ca="1">IF(CalcTable[[#This Row],[PWC]]&gt;FCAP,MIN(24*PERC,MIN(SAT,CalcTable[[#This Row],[PWC]])-FCAP),0)</f>
        <v>#NAME?</v>
      </c>
      <c r="AD1807" s="13" t="e">
        <f ca="1">IF(CalcTable[[#This Row],[PWC]]&gt;SAT,CalcTable[[#This Row],[PWC]]-SAT,0)</f>
        <v>#NAME?</v>
      </c>
      <c r="AE1807" s="13" t="e">
        <f ca="1">CalcTable[[#This Row],[PWC]]-CalcTable[[#This Row],[PercAmt]]-CalcTable[[#This Row],[Runoff]]</f>
        <v>#NAME?</v>
      </c>
      <c r="AF1807" s="13" t="e">
        <f ca="1">CalcTable[[#This Row],[IrrAmt]]/1000*CUR_IRR_AREA*10000/IRR_EFF</f>
        <v>#NAME?</v>
      </c>
      <c r="AG1807" s="147"/>
      <c r="AH1807" s="13"/>
      <c r="AI1807" s="50">
        <v>0</v>
      </c>
      <c r="AJ1807" s="50">
        <v>0</v>
      </c>
      <c r="AK1807" s="50">
        <v>0</v>
      </c>
      <c r="AL1807" s="50">
        <v>6.5907629764420399</v>
      </c>
      <c r="AM1807" s="50"/>
      <c r="AN1807" s="50"/>
      <c r="AO1807" s="50"/>
      <c r="AP1807" s="50"/>
      <c r="AQ1807" s="50"/>
      <c r="AR1807" s="50"/>
      <c r="AS1807" s="50"/>
      <c r="AT1807" s="50"/>
      <c r="AU1807" s="50"/>
      <c r="AV1807" s="50"/>
      <c r="AW1807" s="50"/>
      <c r="AX1807" s="50">
        <f t="shared" si="567"/>
        <v>6.5907629764420399</v>
      </c>
      <c r="AY1807" s="50"/>
      <c r="AZ1807" s="50">
        <f t="shared" si="557"/>
        <v>193.32904730896652</v>
      </c>
      <c r="BA1807" s="50">
        <f t="shared" si="558"/>
        <v>297.66535855507544</v>
      </c>
      <c r="BB1807" s="50">
        <f t="shared" si="559"/>
        <v>306.87150366502624</v>
      </c>
      <c r="BC1807" s="17">
        <f t="shared" si="560"/>
        <v>19718</v>
      </c>
      <c r="BD1807" s="50">
        <f t="shared" si="561"/>
        <v>6.5907629764420399</v>
      </c>
      <c r="BE1807" s="50">
        <f t="shared" si="562"/>
        <v>193.32904730896652</v>
      </c>
      <c r="BF1807" s="50">
        <f t="shared" si="568"/>
        <v>316.22477649823219</v>
      </c>
      <c r="BG1807" s="50"/>
      <c r="BH1807" s="17">
        <f t="shared" si="563"/>
        <v>0</v>
      </c>
      <c r="BI1807" s="17">
        <f t="shared" si="571"/>
        <v>1807</v>
      </c>
      <c r="BJ1807" s="17">
        <f t="shared" si="569"/>
        <v>1807</v>
      </c>
      <c r="BK1807" s="150">
        <f t="shared" si="570"/>
        <v>26158</v>
      </c>
      <c r="BL1807" s="50" t="e">
        <f t="shared" ca="1" si="564"/>
        <v>#NAME?</v>
      </c>
      <c r="BM1807" s="50" t="e">
        <f t="shared" ca="1" si="565"/>
        <v>#NAME?</v>
      </c>
      <c r="BN1807" s="50" t="e">
        <f t="shared" ca="1" si="566"/>
        <v>#NAME?</v>
      </c>
    </row>
    <row r="1808" spans="1:66" x14ac:dyDescent="0.35">
      <c r="A1808" s="48">
        <v>26159</v>
      </c>
      <c r="B1808" s="17">
        <v>1971</v>
      </c>
      <c r="C1808" s="17">
        <v>8</v>
      </c>
      <c r="D1808" s="17">
        <v>226</v>
      </c>
      <c r="E1808" s="17">
        <v>14</v>
      </c>
      <c r="F1808" s="17">
        <v>7</v>
      </c>
      <c r="G1808" s="50">
        <v>11.1</v>
      </c>
      <c r="H1808" s="32">
        <v>6.5134477135282491</v>
      </c>
      <c r="I1808" s="50">
        <v>11</v>
      </c>
      <c r="J1808" s="13">
        <v>0</v>
      </c>
      <c r="K1808" s="13">
        <f t="shared" si="552"/>
        <v>0</v>
      </c>
      <c r="L1808" s="13">
        <f t="shared" si="553"/>
        <v>0</v>
      </c>
      <c r="M1808" s="13" t="e">
        <f ca="1">CalcTable[[#This Row],[IWC]]-AE1807</f>
        <v>#NAME?</v>
      </c>
      <c r="N1808" s="13" t="e">
        <f ca="1">IF(CalcTable[[#This Row],[Day of Year]]&lt;123,FCAP,AE1807)</f>
        <v>#NAME?</v>
      </c>
      <c r="O1808" s="17" t="e">
        <f ca="1">IF(IRR_DRIP,5,COUNTIF('IDET Wind Values'!C1792:G1792,"&lt;="&amp;IRR_MAXWIND))</f>
        <v>#NAME?</v>
      </c>
      <c r="P1808" s="13" t="e">
        <f ca="1">CalcTable[[#This Row],[ET_o]]*KL</f>
        <v>#NAME?</v>
      </c>
      <c r="Q1808" s="13" t="e">
        <f ca="1">IF(WILTPT&lt;=0,1,MAX(0,MIN(1,(CalcTable[[#This Row],[IWC]]-WILTPT)/(MAD-WILTPT))))</f>
        <v>#NAME?</v>
      </c>
      <c r="R1808" s="13" t="e">
        <f ca="1">CalcTable[[#This Row],[ETMult]]*CalcTable[[#This Row],[ETb]]</f>
        <v>#NAME?</v>
      </c>
      <c r="S1808" s="13" t="b">
        <f>INDEX(IRR_LIST,CalcTable[[#This Row],[Day of Week]]+1)</f>
        <v>0</v>
      </c>
      <c r="T1808" s="13">
        <f t="shared" ca="1" si="554"/>
        <v>0.3</v>
      </c>
      <c r="U1808" s="13" t="b">
        <f ca="1">IF(CalcTable[[#This Row],[IrrPrecip]]&gt;=IC_MM,FALSE,TRUE)</f>
        <v>1</v>
      </c>
      <c r="V1808" s="13" t="b">
        <f t="shared" si="555"/>
        <v>1</v>
      </c>
      <c r="W1808" s="13" t="e">
        <f ca="1">IF(AND(IRR_DRIP=FALSE,CalcTable[[#This Row],[IrrHours]]&lt;=0),FALSE,TRUE)</f>
        <v>#NAME?</v>
      </c>
      <c r="X1808" s="13" t="e">
        <f ca="1">AND(CalcTable[[#This Row],[IrrDay]],CalcTable[[#This Row],[IrrRain]],CalcTable[[#This Row],[IrrWarm]],CalcTable[[#This Row],[IrrWindy]])</f>
        <v>#NAME?</v>
      </c>
      <c r="Y1808" s="13" t="e">
        <f t="shared" ca="1" si="556"/>
        <v>#NAME?</v>
      </c>
      <c r="Z1808" s="13" t="e">
        <f ca="1">CalcTable[[#This Row],[IrrHours]]/5</f>
        <v>#NAME?</v>
      </c>
      <c r="AA1808" s="13" t="e">
        <f ca="1">IF(CalcTable[[#This Row],[IrrFlag]]=FALSE,0,MAX(0,CalcTable[[#This Row],[VolRednWind]]*(FCAP*IRR_TARGET-CalcTable[[#This Row],[IWC]])))</f>
        <v>#NAME?</v>
      </c>
      <c r="AB1808" s="13" t="e">
        <f ca="1">CalcTable[[#This Row],[IWC]]+CalcTable[[#This Row],[Eff Precip]]+CalcTable[[#This Row],[IrrAmt]]-CalcTable[[#This Row],[AET]]</f>
        <v>#NAME?</v>
      </c>
      <c r="AC1808" s="13" t="e">
        <f ca="1">IF(CalcTable[[#This Row],[PWC]]&gt;FCAP,MIN(24*PERC,MIN(SAT,CalcTable[[#This Row],[PWC]])-FCAP),0)</f>
        <v>#NAME?</v>
      </c>
      <c r="AD1808" s="13" t="e">
        <f ca="1">IF(CalcTable[[#This Row],[PWC]]&gt;SAT,CalcTable[[#This Row],[PWC]]-SAT,0)</f>
        <v>#NAME?</v>
      </c>
      <c r="AE1808" s="13" t="e">
        <f ca="1">CalcTable[[#This Row],[PWC]]-CalcTable[[#This Row],[PercAmt]]-CalcTable[[#This Row],[Runoff]]</f>
        <v>#NAME?</v>
      </c>
      <c r="AF1808" s="13" t="e">
        <f ca="1">CalcTable[[#This Row],[IrrAmt]]/1000*CUR_IRR_AREA*10000/IRR_EFF</f>
        <v>#NAME?</v>
      </c>
      <c r="AG1808" s="147"/>
      <c r="AH1808" s="13"/>
      <c r="AI1808" s="50">
        <v>0</v>
      </c>
      <c r="AJ1808" s="50">
        <v>0</v>
      </c>
      <c r="AK1808" s="50">
        <v>8.078174536837416</v>
      </c>
      <c r="AL1808" s="50">
        <v>0</v>
      </c>
      <c r="AM1808" s="50"/>
      <c r="AN1808" s="50"/>
      <c r="AO1808" s="50"/>
      <c r="AP1808" s="50"/>
      <c r="AQ1808" s="50"/>
      <c r="AR1808" s="50"/>
      <c r="AS1808" s="50"/>
      <c r="AT1808" s="50"/>
      <c r="AU1808" s="50"/>
      <c r="AV1808" s="50"/>
      <c r="AW1808" s="50"/>
      <c r="AX1808" s="50">
        <f t="shared" si="567"/>
        <v>8.078174536837416</v>
      </c>
      <c r="AY1808" s="50"/>
      <c r="AZ1808" s="50">
        <f t="shared" si="557"/>
        <v>118.47989320694877</v>
      </c>
      <c r="BA1808" s="50">
        <f t="shared" si="558"/>
        <v>182.42142287419094</v>
      </c>
      <c r="BB1808" s="50">
        <f t="shared" si="559"/>
        <v>188.06332255071234</v>
      </c>
      <c r="BC1808" s="17">
        <f t="shared" si="560"/>
        <v>19718</v>
      </c>
      <c r="BD1808" s="50">
        <f t="shared" si="561"/>
        <v>8.078174536837416</v>
      </c>
      <c r="BE1808" s="50">
        <f t="shared" si="562"/>
        <v>118.47989320694877</v>
      </c>
      <c r="BF1808" s="50">
        <f t="shared" si="568"/>
        <v>193.79538807236506</v>
      </c>
      <c r="BG1808" s="50"/>
      <c r="BH1808" s="17">
        <f t="shared" si="563"/>
        <v>0</v>
      </c>
      <c r="BI1808" s="17">
        <f t="shared" si="571"/>
        <v>1808</v>
      </c>
      <c r="BJ1808" s="17">
        <f t="shared" si="569"/>
        <v>1808</v>
      </c>
      <c r="BK1808" s="150">
        <f t="shared" si="570"/>
        <v>26159</v>
      </c>
      <c r="BL1808" s="50" t="e">
        <f t="shared" ca="1" si="564"/>
        <v>#NAME?</v>
      </c>
      <c r="BM1808" s="50" t="e">
        <f t="shared" ca="1" si="565"/>
        <v>#NAME?</v>
      </c>
      <c r="BN1808" s="50" t="e">
        <f t="shared" ca="1" si="566"/>
        <v>#NAME?</v>
      </c>
    </row>
    <row r="1809" spans="1:66" x14ac:dyDescent="0.35">
      <c r="A1809" s="48">
        <v>26160</v>
      </c>
      <c r="B1809" s="17">
        <v>1971</v>
      </c>
      <c r="C1809" s="17">
        <v>8</v>
      </c>
      <c r="D1809" s="17">
        <v>227</v>
      </c>
      <c r="E1809" s="17">
        <v>15</v>
      </c>
      <c r="F1809" s="17">
        <v>1</v>
      </c>
      <c r="G1809" s="50">
        <v>8.9</v>
      </c>
      <c r="H1809" s="32">
        <v>5.2506105506595917</v>
      </c>
      <c r="I1809" s="50">
        <v>3.3333333333333335</v>
      </c>
      <c r="J1809" s="13">
        <v>0</v>
      </c>
      <c r="K1809" s="13">
        <f t="shared" si="552"/>
        <v>0</v>
      </c>
      <c r="L1809" s="13">
        <f t="shared" si="553"/>
        <v>0</v>
      </c>
      <c r="M1809" s="13" t="e">
        <f ca="1">CalcTable[[#This Row],[IWC]]-AE1808</f>
        <v>#NAME?</v>
      </c>
      <c r="N1809" s="13" t="e">
        <f ca="1">IF(CalcTable[[#This Row],[Day of Year]]&lt;123,FCAP,AE1808)</f>
        <v>#NAME?</v>
      </c>
      <c r="O1809" s="17" t="e">
        <f ca="1">IF(IRR_DRIP,5,COUNTIF('IDET Wind Values'!C1793:G1793,"&lt;="&amp;IRR_MAXWIND))</f>
        <v>#NAME?</v>
      </c>
      <c r="P1809" s="13" t="e">
        <f ca="1">CalcTable[[#This Row],[ET_o]]*KL</f>
        <v>#NAME?</v>
      </c>
      <c r="Q1809" s="13" t="e">
        <f ca="1">IF(WILTPT&lt;=0,1,MAX(0,MIN(1,(CalcTable[[#This Row],[IWC]]-WILTPT)/(MAD-WILTPT))))</f>
        <v>#NAME?</v>
      </c>
      <c r="R1809" s="13" t="e">
        <f ca="1">CalcTable[[#This Row],[ETMult]]*CalcTable[[#This Row],[ETb]]</f>
        <v>#NAME?</v>
      </c>
      <c r="S1809" s="13" t="b">
        <f>INDEX(IRR_LIST,CalcTable[[#This Row],[Day of Week]]+1)</f>
        <v>1</v>
      </c>
      <c r="T1809" s="13">
        <f t="shared" ca="1" si="554"/>
        <v>0</v>
      </c>
      <c r="U1809" s="13" t="b">
        <f ca="1">IF(CalcTable[[#This Row],[IrrPrecip]]&gt;=IC_MM,FALSE,TRUE)</f>
        <v>1</v>
      </c>
      <c r="V1809" s="13" t="b">
        <f t="shared" si="555"/>
        <v>1</v>
      </c>
      <c r="W1809" s="13" t="e">
        <f ca="1">IF(AND(IRR_DRIP=FALSE,CalcTable[[#This Row],[IrrHours]]&lt;=0),FALSE,TRUE)</f>
        <v>#NAME?</v>
      </c>
      <c r="X1809" s="13" t="e">
        <f ca="1">AND(CalcTable[[#This Row],[IrrDay]],CalcTable[[#This Row],[IrrRain]],CalcTable[[#This Row],[IrrWarm]],CalcTable[[#This Row],[IrrWindy]])</f>
        <v>#NAME?</v>
      </c>
      <c r="Y1809" s="13" t="e">
        <f t="shared" ca="1" si="556"/>
        <v>#NAME?</v>
      </c>
      <c r="Z1809" s="13" t="e">
        <f ca="1">CalcTable[[#This Row],[IrrHours]]/5</f>
        <v>#NAME?</v>
      </c>
      <c r="AA1809" s="13" t="e">
        <f ca="1">IF(CalcTable[[#This Row],[IrrFlag]]=FALSE,0,MAX(0,CalcTable[[#This Row],[VolRednWind]]*(FCAP*IRR_TARGET-CalcTable[[#This Row],[IWC]])))</f>
        <v>#NAME?</v>
      </c>
      <c r="AB1809" s="13" t="e">
        <f ca="1">CalcTable[[#This Row],[IWC]]+CalcTable[[#This Row],[Eff Precip]]+CalcTable[[#This Row],[IrrAmt]]-CalcTable[[#This Row],[AET]]</f>
        <v>#NAME?</v>
      </c>
      <c r="AC1809" s="13" t="e">
        <f ca="1">IF(CalcTable[[#This Row],[PWC]]&gt;FCAP,MIN(24*PERC,MIN(SAT,CalcTable[[#This Row],[PWC]])-FCAP),0)</f>
        <v>#NAME?</v>
      </c>
      <c r="AD1809" s="13" t="e">
        <f ca="1">IF(CalcTable[[#This Row],[PWC]]&gt;SAT,CalcTable[[#This Row],[PWC]]-SAT,0)</f>
        <v>#NAME?</v>
      </c>
      <c r="AE1809" s="13" t="e">
        <f ca="1">CalcTable[[#This Row],[PWC]]-CalcTable[[#This Row],[PercAmt]]-CalcTable[[#This Row],[Runoff]]</f>
        <v>#NAME?</v>
      </c>
      <c r="AF1809" s="13" t="e">
        <f ca="1">CalcTable[[#This Row],[IrrAmt]]/1000*CUR_IRR_AREA*10000/IRR_EFF</f>
        <v>#NAME?</v>
      </c>
      <c r="AG1809" s="147"/>
      <c r="AH1809" s="13"/>
      <c r="AI1809" s="50">
        <v>0</v>
      </c>
      <c r="AJ1809" s="50">
        <v>0</v>
      </c>
      <c r="AK1809" s="50">
        <v>0</v>
      </c>
      <c r="AL1809" s="50">
        <v>0</v>
      </c>
      <c r="AM1809" s="50"/>
      <c r="AN1809" s="50"/>
      <c r="AO1809" s="50"/>
      <c r="AP1809" s="50"/>
      <c r="AQ1809" s="50"/>
      <c r="AR1809" s="50"/>
      <c r="AS1809" s="50"/>
      <c r="AT1809" s="50"/>
      <c r="AU1809" s="50"/>
      <c r="AV1809" s="50"/>
      <c r="AW1809" s="50"/>
      <c r="AX1809" s="50">
        <f t="shared" si="567"/>
        <v>0</v>
      </c>
      <c r="AY1809" s="50"/>
      <c r="AZ1809" s="50">
        <f t="shared" si="557"/>
        <v>0</v>
      </c>
      <c r="BA1809" s="50">
        <f t="shared" si="558"/>
        <v>0</v>
      </c>
      <c r="BB1809" s="50">
        <f t="shared" si="559"/>
        <v>0</v>
      </c>
      <c r="BC1809" s="17">
        <f t="shared" si="560"/>
        <v>19718</v>
      </c>
      <c r="BD1809" s="50">
        <f t="shared" si="561"/>
        <v>0</v>
      </c>
      <c r="BE1809" s="50">
        <f t="shared" si="562"/>
        <v>0</v>
      </c>
      <c r="BF1809" s="50">
        <f t="shared" si="568"/>
        <v>0</v>
      </c>
      <c r="BG1809" s="50"/>
      <c r="BH1809" s="17">
        <f t="shared" si="563"/>
        <v>0</v>
      </c>
      <c r="BI1809" s="17">
        <f t="shared" si="571"/>
        <v>1809</v>
      </c>
      <c r="BJ1809" s="17">
        <f t="shared" si="569"/>
        <v>1809</v>
      </c>
      <c r="BK1809" s="150">
        <f t="shared" si="570"/>
        <v>26160</v>
      </c>
      <c r="BL1809" s="50" t="e">
        <f t="shared" ca="1" si="564"/>
        <v>#NAME?</v>
      </c>
      <c r="BM1809" s="50" t="e">
        <f t="shared" ca="1" si="565"/>
        <v>#NAME?</v>
      </c>
      <c r="BN1809" s="50" t="e">
        <f t="shared" ca="1" si="566"/>
        <v>#NAME?</v>
      </c>
    </row>
    <row r="1810" spans="1:66" x14ac:dyDescent="0.35">
      <c r="A1810" s="48">
        <v>26161</v>
      </c>
      <c r="B1810" s="17">
        <v>1971</v>
      </c>
      <c r="C1810" s="17">
        <v>8</v>
      </c>
      <c r="D1810" s="17">
        <v>228</v>
      </c>
      <c r="E1810" s="17">
        <v>16</v>
      </c>
      <c r="F1810" s="17">
        <v>2</v>
      </c>
      <c r="G1810" s="50">
        <v>8.9</v>
      </c>
      <c r="H1810" s="32">
        <v>5.4726769600513512</v>
      </c>
      <c r="I1810" s="50">
        <v>21.833333333333332</v>
      </c>
      <c r="J1810" s="13">
        <v>0.5</v>
      </c>
      <c r="K1810" s="13">
        <f t="shared" si="552"/>
        <v>0.5</v>
      </c>
      <c r="L1810" s="13">
        <f t="shared" si="553"/>
        <v>0</v>
      </c>
      <c r="M1810" s="13" t="e">
        <f ca="1">CalcTable[[#This Row],[IWC]]-AE1809</f>
        <v>#NAME?</v>
      </c>
      <c r="N1810" s="13" t="e">
        <f ca="1">IF(CalcTable[[#This Row],[Day of Year]]&lt;123,FCAP,AE1809)</f>
        <v>#NAME?</v>
      </c>
      <c r="O1810" s="17" t="e">
        <f ca="1">IF(IRR_DRIP,5,COUNTIF('IDET Wind Values'!C1794:G1794,"&lt;="&amp;IRR_MAXWIND))</f>
        <v>#NAME?</v>
      </c>
      <c r="P1810" s="13" t="e">
        <f ca="1">CalcTable[[#This Row],[ET_o]]*KL</f>
        <v>#NAME?</v>
      </c>
      <c r="Q1810" s="13" t="e">
        <f ca="1">IF(WILTPT&lt;=0,1,MAX(0,MIN(1,(CalcTable[[#This Row],[IWC]]-WILTPT)/(MAD-WILTPT))))</f>
        <v>#NAME?</v>
      </c>
      <c r="R1810" s="13" t="e">
        <f ca="1">CalcTable[[#This Row],[ETMult]]*CalcTable[[#This Row],[ETb]]</f>
        <v>#NAME?</v>
      </c>
      <c r="S1810" s="13" t="b">
        <f>INDEX(IRR_LIST,CalcTable[[#This Row],[Day of Week]]+1)</f>
        <v>0</v>
      </c>
      <c r="T1810" s="13">
        <f t="shared" ca="1" si="554"/>
        <v>0</v>
      </c>
      <c r="U1810" s="13" t="b">
        <f ca="1">IF(CalcTable[[#This Row],[IrrPrecip]]&gt;=IC_MM,FALSE,TRUE)</f>
        <v>1</v>
      </c>
      <c r="V1810" s="13" t="b">
        <f t="shared" si="555"/>
        <v>1</v>
      </c>
      <c r="W1810" s="13" t="e">
        <f ca="1">IF(AND(IRR_DRIP=FALSE,CalcTable[[#This Row],[IrrHours]]&lt;=0),FALSE,TRUE)</f>
        <v>#NAME?</v>
      </c>
      <c r="X1810" s="13" t="e">
        <f ca="1">AND(CalcTable[[#This Row],[IrrDay]],CalcTable[[#This Row],[IrrRain]],CalcTable[[#This Row],[IrrWarm]],CalcTable[[#This Row],[IrrWindy]])</f>
        <v>#NAME?</v>
      </c>
      <c r="Y1810" s="13" t="e">
        <f t="shared" ca="1" si="556"/>
        <v>#NAME?</v>
      </c>
      <c r="Z1810" s="13" t="e">
        <f ca="1">CalcTable[[#This Row],[IrrHours]]/5</f>
        <v>#NAME?</v>
      </c>
      <c r="AA1810" s="13" t="e">
        <f ca="1">IF(CalcTable[[#This Row],[IrrFlag]]=FALSE,0,MAX(0,CalcTable[[#This Row],[VolRednWind]]*(FCAP*IRR_TARGET-CalcTable[[#This Row],[IWC]])))</f>
        <v>#NAME?</v>
      </c>
      <c r="AB1810" s="13" t="e">
        <f ca="1">CalcTable[[#This Row],[IWC]]+CalcTable[[#This Row],[Eff Precip]]+CalcTable[[#This Row],[IrrAmt]]-CalcTable[[#This Row],[AET]]</f>
        <v>#NAME?</v>
      </c>
      <c r="AC1810" s="13" t="e">
        <f ca="1">IF(CalcTable[[#This Row],[PWC]]&gt;FCAP,MIN(24*PERC,MIN(SAT,CalcTable[[#This Row],[PWC]])-FCAP),0)</f>
        <v>#NAME?</v>
      </c>
      <c r="AD1810" s="13" t="e">
        <f ca="1">IF(CalcTable[[#This Row],[PWC]]&gt;SAT,CalcTable[[#This Row],[PWC]]-SAT,0)</f>
        <v>#NAME?</v>
      </c>
      <c r="AE1810" s="13" t="e">
        <f ca="1">CalcTable[[#This Row],[PWC]]-CalcTable[[#This Row],[PercAmt]]-CalcTable[[#This Row],[Runoff]]</f>
        <v>#NAME?</v>
      </c>
      <c r="AF1810" s="13" t="e">
        <f ca="1">CalcTable[[#This Row],[IrrAmt]]/1000*CUR_IRR_AREA*10000/IRR_EFF</f>
        <v>#NAME?</v>
      </c>
      <c r="AG1810" s="147"/>
      <c r="AH1810" s="13"/>
      <c r="AI1810" s="50">
        <v>0</v>
      </c>
      <c r="AJ1810" s="50">
        <v>0</v>
      </c>
      <c r="AK1810" s="50">
        <v>3.5383383363382981</v>
      </c>
      <c r="AL1810" s="50">
        <v>8.7502320453033136</v>
      </c>
      <c r="AM1810" s="50"/>
      <c r="AN1810" s="50"/>
      <c r="AO1810" s="50"/>
      <c r="AP1810" s="50"/>
      <c r="AQ1810" s="50"/>
      <c r="AR1810" s="50"/>
      <c r="AS1810" s="50"/>
      <c r="AT1810" s="50"/>
      <c r="AU1810" s="50"/>
      <c r="AV1810" s="50"/>
      <c r="AW1810" s="50"/>
      <c r="AX1810" s="50">
        <f t="shared" si="567"/>
        <v>12.288570381641613</v>
      </c>
      <c r="AY1810" s="50"/>
      <c r="AZ1810" s="50">
        <f t="shared" si="557"/>
        <v>308.56910226185892</v>
      </c>
      <c r="BA1810" s="50">
        <f t="shared" si="558"/>
        <v>475.09845903810026</v>
      </c>
      <c r="BB1810" s="50">
        <f t="shared" si="559"/>
        <v>489.79222581247456</v>
      </c>
      <c r="BC1810" s="17">
        <f t="shared" si="560"/>
        <v>19718</v>
      </c>
      <c r="BD1810" s="50">
        <f t="shared" si="561"/>
        <v>12.288570381641613</v>
      </c>
      <c r="BE1810" s="50">
        <f t="shared" si="562"/>
        <v>308.56910226185892</v>
      </c>
      <c r="BF1810" s="50">
        <f t="shared" si="568"/>
        <v>504.72082056595792</v>
      </c>
      <c r="BG1810" s="50"/>
      <c r="BH1810" s="17">
        <f t="shared" si="563"/>
        <v>0</v>
      </c>
      <c r="BI1810" s="17">
        <f t="shared" si="571"/>
        <v>1810</v>
      </c>
      <c r="BJ1810" s="17">
        <f t="shared" si="569"/>
        <v>1810</v>
      </c>
      <c r="BK1810" s="150">
        <f t="shared" si="570"/>
        <v>26161</v>
      </c>
      <c r="BL1810" s="50" t="e">
        <f t="shared" ca="1" si="564"/>
        <v>#NAME?</v>
      </c>
      <c r="BM1810" s="50" t="e">
        <f t="shared" ca="1" si="565"/>
        <v>#NAME?</v>
      </c>
      <c r="BN1810" s="50" t="e">
        <f t="shared" ca="1" si="566"/>
        <v>#NAME?</v>
      </c>
    </row>
    <row r="1811" spans="1:66" x14ac:dyDescent="0.35">
      <c r="A1811" s="48">
        <v>26162</v>
      </c>
      <c r="B1811" s="17">
        <v>1971</v>
      </c>
      <c r="C1811" s="17">
        <v>8</v>
      </c>
      <c r="D1811" s="17">
        <v>229</v>
      </c>
      <c r="E1811" s="17">
        <v>17</v>
      </c>
      <c r="F1811" s="17">
        <v>3</v>
      </c>
      <c r="G1811" s="50">
        <v>7.2</v>
      </c>
      <c r="H1811" s="32">
        <v>4.1743052685287187</v>
      </c>
      <c r="I1811" s="50">
        <v>7.166666666666667</v>
      </c>
      <c r="J1811" s="13">
        <v>0</v>
      </c>
      <c r="K1811" s="13">
        <f t="shared" si="552"/>
        <v>0</v>
      </c>
      <c r="L1811" s="13">
        <f t="shared" si="553"/>
        <v>0</v>
      </c>
      <c r="M1811" s="13" t="e">
        <f ca="1">CalcTable[[#This Row],[IWC]]-AE1810</f>
        <v>#NAME?</v>
      </c>
      <c r="N1811" s="13" t="e">
        <f ca="1">IF(CalcTable[[#This Row],[Day of Year]]&lt;123,FCAP,AE1810)</f>
        <v>#NAME?</v>
      </c>
      <c r="O1811" s="17" t="e">
        <f ca="1">IF(IRR_DRIP,5,COUNTIF('IDET Wind Values'!C1795:G1795,"&lt;="&amp;IRR_MAXWIND))</f>
        <v>#NAME?</v>
      </c>
      <c r="P1811" s="13" t="e">
        <f ca="1">CalcTable[[#This Row],[ET_o]]*KL</f>
        <v>#NAME?</v>
      </c>
      <c r="Q1811" s="13" t="e">
        <f ca="1">IF(WILTPT&lt;=0,1,MAX(0,MIN(1,(CalcTable[[#This Row],[IWC]]-WILTPT)/(MAD-WILTPT))))</f>
        <v>#NAME?</v>
      </c>
      <c r="R1811" s="13" t="e">
        <f ca="1">CalcTable[[#This Row],[ETMult]]*CalcTable[[#This Row],[ETb]]</f>
        <v>#NAME?</v>
      </c>
      <c r="S1811" s="13" t="b">
        <f>INDEX(IRR_LIST,CalcTable[[#This Row],[Day of Week]]+1)</f>
        <v>1</v>
      </c>
      <c r="T1811" s="13">
        <f t="shared" ca="1" si="554"/>
        <v>0.5</v>
      </c>
      <c r="U1811" s="13" t="b">
        <f ca="1">IF(CalcTable[[#This Row],[IrrPrecip]]&gt;=IC_MM,FALSE,TRUE)</f>
        <v>1</v>
      </c>
      <c r="V1811" s="13" t="b">
        <f t="shared" si="555"/>
        <v>1</v>
      </c>
      <c r="W1811" s="13" t="e">
        <f ca="1">IF(AND(IRR_DRIP=FALSE,CalcTable[[#This Row],[IrrHours]]&lt;=0),FALSE,TRUE)</f>
        <v>#NAME?</v>
      </c>
      <c r="X1811" s="13" t="e">
        <f ca="1">AND(CalcTable[[#This Row],[IrrDay]],CalcTable[[#This Row],[IrrRain]],CalcTable[[#This Row],[IrrWarm]],CalcTable[[#This Row],[IrrWindy]])</f>
        <v>#NAME?</v>
      </c>
      <c r="Y1811" s="13" t="e">
        <f t="shared" ca="1" si="556"/>
        <v>#NAME?</v>
      </c>
      <c r="Z1811" s="13" t="e">
        <f ca="1">CalcTable[[#This Row],[IrrHours]]/5</f>
        <v>#NAME?</v>
      </c>
      <c r="AA1811" s="13" t="e">
        <f ca="1">IF(CalcTable[[#This Row],[IrrFlag]]=FALSE,0,MAX(0,CalcTable[[#This Row],[VolRednWind]]*(FCAP*IRR_TARGET-CalcTable[[#This Row],[IWC]])))</f>
        <v>#NAME?</v>
      </c>
      <c r="AB1811" s="13" t="e">
        <f ca="1">CalcTable[[#This Row],[IWC]]+CalcTable[[#This Row],[Eff Precip]]+CalcTable[[#This Row],[IrrAmt]]-CalcTable[[#This Row],[AET]]</f>
        <v>#NAME?</v>
      </c>
      <c r="AC1811" s="13" t="e">
        <f ca="1">IF(CalcTable[[#This Row],[PWC]]&gt;FCAP,MIN(24*PERC,MIN(SAT,CalcTable[[#This Row],[PWC]])-FCAP),0)</f>
        <v>#NAME?</v>
      </c>
      <c r="AD1811" s="13" t="e">
        <f ca="1">IF(CalcTable[[#This Row],[PWC]]&gt;SAT,CalcTable[[#This Row],[PWC]]-SAT,0)</f>
        <v>#NAME?</v>
      </c>
      <c r="AE1811" s="13" t="e">
        <f ca="1">CalcTable[[#This Row],[PWC]]-CalcTable[[#This Row],[PercAmt]]-CalcTable[[#This Row],[Runoff]]</f>
        <v>#NAME?</v>
      </c>
      <c r="AF1811" s="13" t="e">
        <f ca="1">CalcTable[[#This Row],[IrrAmt]]/1000*CUR_IRR_AREA*10000/IRR_EFF</f>
        <v>#NAME?</v>
      </c>
      <c r="AG1811" s="147"/>
      <c r="AH1811" s="13"/>
      <c r="AI1811" s="50">
        <v>6.8069515900922717</v>
      </c>
      <c r="AJ1811" s="50">
        <v>10.92981725149652</v>
      </c>
      <c r="AK1811" s="50">
        <v>0</v>
      </c>
      <c r="AL1811" s="50">
        <v>0</v>
      </c>
      <c r="AM1811" s="50"/>
      <c r="AN1811" s="50"/>
      <c r="AO1811" s="50"/>
      <c r="AP1811" s="50"/>
      <c r="AQ1811" s="50"/>
      <c r="AR1811" s="50"/>
      <c r="AS1811" s="50"/>
      <c r="AT1811" s="50"/>
      <c r="AU1811" s="50"/>
      <c r="AV1811" s="50"/>
      <c r="AW1811" s="50"/>
      <c r="AX1811" s="50">
        <f t="shared" si="567"/>
        <v>17.736768841588791</v>
      </c>
      <c r="AY1811" s="50"/>
      <c r="AZ1811" s="50">
        <f t="shared" si="557"/>
        <v>420.44326269858459</v>
      </c>
      <c r="BA1811" s="50">
        <f t="shared" si="558"/>
        <v>682.58079585697919</v>
      </c>
      <c r="BB1811" s="50">
        <f t="shared" si="559"/>
        <v>706.51653086595411</v>
      </c>
      <c r="BC1811" s="17">
        <f t="shared" si="560"/>
        <v>19718</v>
      </c>
      <c r="BD1811" s="50">
        <f t="shared" si="561"/>
        <v>17.736768841588791</v>
      </c>
      <c r="BE1811" s="50">
        <f t="shared" si="562"/>
        <v>420.44326269858459</v>
      </c>
      <c r="BF1811" s="50">
        <f t="shared" si="568"/>
        <v>687.71133271332815</v>
      </c>
      <c r="BG1811" s="50"/>
      <c r="BH1811" s="17">
        <f t="shared" si="563"/>
        <v>0</v>
      </c>
      <c r="BI1811" s="17">
        <f t="shared" si="571"/>
        <v>1811</v>
      </c>
      <c r="BJ1811" s="17">
        <f t="shared" si="569"/>
        <v>1811</v>
      </c>
      <c r="BK1811" s="150">
        <f t="shared" si="570"/>
        <v>26162</v>
      </c>
      <c r="BL1811" s="50" t="e">
        <f t="shared" ca="1" si="564"/>
        <v>#NAME?</v>
      </c>
      <c r="BM1811" s="50" t="e">
        <f t="shared" ca="1" si="565"/>
        <v>#NAME?</v>
      </c>
      <c r="BN1811" s="50" t="e">
        <f t="shared" ca="1" si="566"/>
        <v>#NAME?</v>
      </c>
    </row>
    <row r="1812" spans="1:66" x14ac:dyDescent="0.35">
      <c r="A1812" s="48">
        <v>26163</v>
      </c>
      <c r="B1812" s="17">
        <v>1971</v>
      </c>
      <c r="C1812" s="17">
        <v>8</v>
      </c>
      <c r="D1812" s="17">
        <v>230</v>
      </c>
      <c r="E1812" s="17">
        <v>18</v>
      </c>
      <c r="F1812" s="17">
        <v>4</v>
      </c>
      <c r="G1812" s="50">
        <v>12.2</v>
      </c>
      <c r="H1812" s="32">
        <v>5.0268419891784175</v>
      </c>
      <c r="I1812" s="50">
        <v>12.166666666666666</v>
      </c>
      <c r="J1812" s="13">
        <v>0</v>
      </c>
      <c r="K1812" s="13">
        <f t="shared" ref="K1812:K1875" si="572">J1812*PRECIP_ADJUST</f>
        <v>0</v>
      </c>
      <c r="L1812" s="13">
        <f t="shared" ref="L1812:L1875" si="573">IF(K1812&gt;=EFF_PRECIP,EFF_MULT*(K1812-EFF_PRECIP),0)</f>
        <v>0</v>
      </c>
      <c r="M1812" s="13" t="e">
        <f ca="1">CalcTable[[#This Row],[IWC]]-AE1811</f>
        <v>#NAME?</v>
      </c>
      <c r="N1812" s="13" t="e">
        <f ca="1">IF(CalcTable[[#This Row],[Day of Year]]&lt;123,FCAP,AE1811)</f>
        <v>#NAME?</v>
      </c>
      <c r="O1812" s="17" t="e">
        <f ca="1">IF(IRR_DRIP,5,COUNTIF('IDET Wind Values'!C1796:G1796,"&lt;="&amp;IRR_MAXWIND))</f>
        <v>#NAME?</v>
      </c>
      <c r="P1812" s="13" t="e">
        <f ca="1">CalcTable[[#This Row],[ET_o]]*KL</f>
        <v>#NAME?</v>
      </c>
      <c r="Q1812" s="13" t="e">
        <f ca="1">IF(WILTPT&lt;=0,1,MAX(0,MIN(1,(CalcTable[[#This Row],[IWC]]-WILTPT)/(MAD-WILTPT))))</f>
        <v>#NAME?</v>
      </c>
      <c r="R1812" s="13" t="e">
        <f ca="1">CalcTable[[#This Row],[ETMult]]*CalcTable[[#This Row],[ETb]]</f>
        <v>#NAME?</v>
      </c>
      <c r="S1812" s="13" t="b">
        <f>INDEX(IRR_LIST,CalcTable[[#This Row],[Day of Week]]+1)</f>
        <v>0</v>
      </c>
      <c r="T1812" s="13">
        <f t="shared" ref="T1812:T1875" ca="1" si="574">SUM(OFFSET(K1812,-IC_DAYS,0,IC_DAYS,1))</f>
        <v>0.5</v>
      </c>
      <c r="U1812" s="13" t="b">
        <f ca="1">IF(CalcTable[[#This Row],[IrrPrecip]]&gt;=IC_MM,FALSE,TRUE)</f>
        <v>1</v>
      </c>
      <c r="V1812" s="13" t="b">
        <f t="shared" ref="V1812:V1875" si="575">IF(G1813&lt;IRR_TEMP,FALSE,TRUE)</f>
        <v>1</v>
      </c>
      <c r="W1812" s="13" t="e">
        <f ca="1">IF(AND(IRR_DRIP=FALSE,CalcTable[[#This Row],[IrrHours]]&lt;=0),FALSE,TRUE)</f>
        <v>#NAME?</v>
      </c>
      <c r="X1812" s="13" t="e">
        <f ca="1">AND(CalcTable[[#This Row],[IrrDay]],CalcTable[[#This Row],[IrrRain]],CalcTable[[#This Row],[IrrWarm]],CalcTable[[#This Row],[IrrWindy]])</f>
        <v>#NAME?</v>
      </c>
      <c r="Y1812" s="13" t="e">
        <f t="shared" ref="Y1812:Y1875" ca="1" si="576">IF(AA1811&lt;=0,FALSE,TRUE)</f>
        <v>#NAME?</v>
      </c>
      <c r="Z1812" s="13" t="e">
        <f ca="1">CalcTable[[#This Row],[IrrHours]]/5</f>
        <v>#NAME?</v>
      </c>
      <c r="AA1812" s="13" t="e">
        <f ca="1">IF(CalcTable[[#This Row],[IrrFlag]]=FALSE,0,MAX(0,CalcTable[[#This Row],[VolRednWind]]*(FCAP*IRR_TARGET-CalcTable[[#This Row],[IWC]])))</f>
        <v>#NAME?</v>
      </c>
      <c r="AB1812" s="13" t="e">
        <f ca="1">CalcTable[[#This Row],[IWC]]+CalcTable[[#This Row],[Eff Precip]]+CalcTable[[#This Row],[IrrAmt]]-CalcTable[[#This Row],[AET]]</f>
        <v>#NAME?</v>
      </c>
      <c r="AC1812" s="13" t="e">
        <f ca="1">IF(CalcTable[[#This Row],[PWC]]&gt;FCAP,MIN(24*PERC,MIN(SAT,CalcTable[[#This Row],[PWC]])-FCAP),0)</f>
        <v>#NAME?</v>
      </c>
      <c r="AD1812" s="13" t="e">
        <f ca="1">IF(CalcTable[[#This Row],[PWC]]&gt;SAT,CalcTable[[#This Row],[PWC]]-SAT,0)</f>
        <v>#NAME?</v>
      </c>
      <c r="AE1812" s="13" t="e">
        <f ca="1">CalcTable[[#This Row],[PWC]]-CalcTable[[#This Row],[PercAmt]]-CalcTable[[#This Row],[Runoff]]</f>
        <v>#NAME?</v>
      </c>
      <c r="AF1812" s="13" t="e">
        <f ca="1">CalcTable[[#This Row],[IrrAmt]]/1000*CUR_IRR_AREA*10000/IRR_EFF</f>
        <v>#NAME?</v>
      </c>
      <c r="AG1812" s="147"/>
      <c r="AH1812" s="13"/>
      <c r="AI1812" s="50">
        <v>0</v>
      </c>
      <c r="AJ1812" s="50">
        <v>0</v>
      </c>
      <c r="AK1812" s="50">
        <v>3.0658929799778281</v>
      </c>
      <c r="AL1812" s="50">
        <v>4.5758678976907952</v>
      </c>
      <c r="AM1812" s="50"/>
      <c r="AN1812" s="50"/>
      <c r="AO1812" s="50"/>
      <c r="AP1812" s="50"/>
      <c r="AQ1812" s="50"/>
      <c r="AR1812" s="50"/>
      <c r="AS1812" s="50"/>
      <c r="AT1812" s="50"/>
      <c r="AU1812" s="50"/>
      <c r="AV1812" s="50"/>
      <c r="AW1812" s="50"/>
      <c r="AX1812" s="50">
        <f t="shared" si="567"/>
        <v>7.6417608776686237</v>
      </c>
      <c r="AY1812" s="50"/>
      <c r="AZ1812" s="50">
        <f t="shared" ref="AZ1812:AZ1875" si="577">SUMPRODUCT(AI1812:AW1812,CONVERSION)</f>
        <v>179.19188870527148</v>
      </c>
      <c r="BA1812" s="50">
        <f t="shared" ref="BA1812:BA1875" si="578">SUMPRODUCT($AI1812:$AW1812,CONVERSION,APP_DEMAND)</f>
        <v>275.89862229224343</v>
      </c>
      <c r="BB1812" s="50">
        <f t="shared" ref="BB1812:BB1875" si="579">SUMPRODUCT($AI1812:$AW1812,CONVERSION,PUMP_DEMAND)</f>
        <v>284.43156937344685</v>
      </c>
      <c r="BC1812" s="17">
        <f t="shared" ref="BC1812:BC1875" si="580">B1812*10+C1812</f>
        <v>19718</v>
      </c>
      <c r="BD1812" s="50">
        <f t="shared" ref="BD1812:BD1875" si="581">INDEX(AI1812:AX1812,PLOT_AREA)</f>
        <v>7.6417608776686237</v>
      </c>
      <c r="BE1812" s="50">
        <f t="shared" ref="BE1812:BE1875" si="582">IF(PLOT_AREA&lt;=AREA_COUNT,INDEX(AI1812:AW1812,PLOT_AREA)*INDEX(CONVERSION,PLOT_AREA),AZ1812)</f>
        <v>179.19188870527148</v>
      </c>
      <c r="BF1812" s="50">
        <f t="shared" si="568"/>
        <v>293.10088548443633</v>
      </c>
      <c r="BG1812" s="50"/>
      <c r="BH1812" s="17">
        <f t="shared" ref="BH1812:BH1875" si="583">IF(BC1812&lt;PLOT_FROM,-1,IF(BC1812&gt;PLOT_TO,1,0))</f>
        <v>0</v>
      </c>
      <c r="BI1812" s="17">
        <f t="shared" si="571"/>
        <v>1812</v>
      </c>
      <c r="BJ1812" s="17">
        <f t="shared" si="569"/>
        <v>1812</v>
      </c>
      <c r="BK1812" s="150">
        <f t="shared" si="570"/>
        <v>26163</v>
      </c>
      <c r="BL1812" s="50" t="e">
        <f t="shared" ref="BL1812:BL1875" ca="1" si="584">WILTPT</f>
        <v>#NAME?</v>
      </c>
      <c r="BM1812" s="50" t="e">
        <f t="shared" ref="BM1812:BM1875" ca="1" si="585">SAT</f>
        <v>#NAME?</v>
      </c>
      <c r="BN1812" s="50" t="e">
        <f t="shared" ref="BN1812:BN1875" ca="1" si="586">FCAP</f>
        <v>#NAME?</v>
      </c>
    </row>
    <row r="1813" spans="1:66" x14ac:dyDescent="0.35">
      <c r="A1813" s="48">
        <v>26164</v>
      </c>
      <c r="B1813" s="17">
        <v>1971</v>
      </c>
      <c r="C1813" s="17">
        <v>8</v>
      </c>
      <c r="D1813" s="17">
        <v>231</v>
      </c>
      <c r="E1813" s="17">
        <v>19</v>
      </c>
      <c r="F1813" s="17">
        <v>5</v>
      </c>
      <c r="G1813" s="50">
        <v>10</v>
      </c>
      <c r="H1813" s="32">
        <v>5.4628542561619122</v>
      </c>
      <c r="I1813" s="50">
        <v>10</v>
      </c>
      <c r="J1813" s="13">
        <v>0</v>
      </c>
      <c r="K1813" s="13">
        <f t="shared" si="572"/>
        <v>0</v>
      </c>
      <c r="L1813" s="13">
        <f t="shared" si="573"/>
        <v>0</v>
      </c>
      <c r="M1813" s="13" t="e">
        <f ca="1">CalcTable[[#This Row],[IWC]]-AE1812</f>
        <v>#NAME?</v>
      </c>
      <c r="N1813" s="13" t="e">
        <f ca="1">IF(CalcTable[[#This Row],[Day of Year]]&lt;123,FCAP,AE1812)</f>
        <v>#NAME?</v>
      </c>
      <c r="O1813" s="17" t="e">
        <f ca="1">IF(IRR_DRIP,5,COUNTIF('IDET Wind Values'!C1797:G1797,"&lt;="&amp;IRR_MAXWIND))</f>
        <v>#NAME?</v>
      </c>
      <c r="P1813" s="13" t="e">
        <f ca="1">CalcTable[[#This Row],[ET_o]]*KL</f>
        <v>#NAME?</v>
      </c>
      <c r="Q1813" s="13" t="e">
        <f ca="1">IF(WILTPT&lt;=0,1,MAX(0,MIN(1,(CalcTable[[#This Row],[IWC]]-WILTPT)/(MAD-WILTPT))))</f>
        <v>#NAME?</v>
      </c>
      <c r="R1813" s="13" t="e">
        <f ca="1">CalcTable[[#This Row],[ETMult]]*CalcTable[[#This Row],[ETb]]</f>
        <v>#NAME?</v>
      </c>
      <c r="S1813" s="13" t="b">
        <f>INDEX(IRR_LIST,CalcTable[[#This Row],[Day of Week]]+1)</f>
        <v>1</v>
      </c>
      <c r="T1813" s="13">
        <f t="shared" ca="1" si="574"/>
        <v>0</v>
      </c>
      <c r="U1813" s="13" t="b">
        <f ca="1">IF(CalcTable[[#This Row],[IrrPrecip]]&gt;=IC_MM,FALSE,TRUE)</f>
        <v>1</v>
      </c>
      <c r="V1813" s="13" t="b">
        <f t="shared" si="575"/>
        <v>1</v>
      </c>
      <c r="W1813" s="13" t="e">
        <f ca="1">IF(AND(IRR_DRIP=FALSE,CalcTable[[#This Row],[IrrHours]]&lt;=0),FALSE,TRUE)</f>
        <v>#NAME?</v>
      </c>
      <c r="X1813" s="13" t="e">
        <f ca="1">AND(CalcTable[[#This Row],[IrrDay]],CalcTable[[#This Row],[IrrRain]],CalcTable[[#This Row],[IrrWarm]],CalcTable[[#This Row],[IrrWindy]])</f>
        <v>#NAME?</v>
      </c>
      <c r="Y1813" s="13" t="e">
        <f t="shared" ca="1" si="576"/>
        <v>#NAME?</v>
      </c>
      <c r="Z1813" s="13" t="e">
        <f ca="1">CalcTable[[#This Row],[IrrHours]]/5</f>
        <v>#NAME?</v>
      </c>
      <c r="AA1813" s="13" t="e">
        <f ca="1">IF(CalcTable[[#This Row],[IrrFlag]]=FALSE,0,MAX(0,CalcTable[[#This Row],[VolRednWind]]*(FCAP*IRR_TARGET-CalcTable[[#This Row],[IWC]])))</f>
        <v>#NAME?</v>
      </c>
      <c r="AB1813" s="13" t="e">
        <f ca="1">CalcTable[[#This Row],[IWC]]+CalcTable[[#This Row],[Eff Precip]]+CalcTable[[#This Row],[IrrAmt]]-CalcTable[[#This Row],[AET]]</f>
        <v>#NAME?</v>
      </c>
      <c r="AC1813" s="13" t="e">
        <f ca="1">IF(CalcTable[[#This Row],[PWC]]&gt;FCAP,MIN(24*PERC,MIN(SAT,CalcTable[[#This Row],[PWC]])-FCAP),0)</f>
        <v>#NAME?</v>
      </c>
      <c r="AD1813" s="13" t="e">
        <f ca="1">IF(CalcTable[[#This Row],[PWC]]&gt;SAT,CalcTable[[#This Row],[PWC]]-SAT,0)</f>
        <v>#NAME?</v>
      </c>
      <c r="AE1813" s="13" t="e">
        <f ca="1">CalcTable[[#This Row],[PWC]]-CalcTable[[#This Row],[PercAmt]]-CalcTable[[#This Row],[Runoff]]</f>
        <v>#NAME?</v>
      </c>
      <c r="AF1813" s="13" t="e">
        <f ca="1">CalcTable[[#This Row],[IrrAmt]]/1000*CUR_IRR_AREA*10000/IRR_EFF</f>
        <v>#NAME?</v>
      </c>
      <c r="AG1813" s="147"/>
      <c r="AH1813" s="13"/>
      <c r="AI1813" s="50">
        <v>2.7644885515858331</v>
      </c>
      <c r="AJ1813" s="50">
        <v>4.2848961828818135</v>
      </c>
      <c r="AK1813" s="50">
        <v>0</v>
      </c>
      <c r="AL1813" s="50">
        <v>0</v>
      </c>
      <c r="AM1813" s="50"/>
      <c r="AN1813" s="50"/>
      <c r="AO1813" s="50"/>
      <c r="AP1813" s="50"/>
      <c r="AQ1813" s="50"/>
      <c r="AR1813" s="50"/>
      <c r="AS1813" s="50"/>
      <c r="AT1813" s="50"/>
      <c r="AU1813" s="50"/>
      <c r="AV1813" s="50"/>
      <c r="AW1813" s="50"/>
      <c r="AX1813" s="50">
        <f t="shared" ref="AX1813:AX1876" si="587">SUM(AI1813:AW1813)</f>
        <v>7.0493847344676466</v>
      </c>
      <c r="AY1813" s="50"/>
      <c r="AZ1813" s="50">
        <f t="shared" si="577"/>
        <v>166.23612012112542</v>
      </c>
      <c r="BA1813" s="50">
        <f t="shared" si="578"/>
        <v>269.76297117893421</v>
      </c>
      <c r="BB1813" s="50">
        <f t="shared" si="579"/>
        <v>279.21365685052876</v>
      </c>
      <c r="BC1813" s="17">
        <f t="shared" si="580"/>
        <v>19718</v>
      </c>
      <c r="BD1813" s="50">
        <f t="shared" si="581"/>
        <v>7.0493847344676466</v>
      </c>
      <c r="BE1813" s="50">
        <f t="shared" si="582"/>
        <v>166.23612012112542</v>
      </c>
      <c r="BF1813" s="50">
        <f t="shared" ref="BF1813:BF1876" si="588">BE1813*BF$17</f>
        <v>271.90937245568313</v>
      </c>
      <c r="BG1813" s="50"/>
      <c r="BH1813" s="17">
        <f t="shared" si="583"/>
        <v>0</v>
      </c>
      <c r="BI1813" s="17">
        <f t="shared" si="571"/>
        <v>1813</v>
      </c>
      <c r="BJ1813" s="17">
        <f t="shared" ref="BJ1813:BJ1876" si="589">IF(BH1813=0,BI1813,"")</f>
        <v>1813</v>
      </c>
      <c r="BK1813" s="150">
        <f t="shared" ref="BK1813:BK1876" si="590">A1813</f>
        <v>26164</v>
      </c>
      <c r="BL1813" s="50" t="e">
        <f t="shared" ca="1" si="584"/>
        <v>#NAME?</v>
      </c>
      <c r="BM1813" s="50" t="e">
        <f t="shared" ca="1" si="585"/>
        <v>#NAME?</v>
      </c>
      <c r="BN1813" s="50" t="e">
        <f t="shared" ca="1" si="586"/>
        <v>#NAME?</v>
      </c>
    </row>
    <row r="1814" spans="1:66" x14ac:dyDescent="0.35">
      <c r="A1814" s="48">
        <v>26165</v>
      </c>
      <c r="B1814" s="17">
        <v>1971</v>
      </c>
      <c r="C1814" s="17">
        <v>8</v>
      </c>
      <c r="D1814" s="17">
        <v>232</v>
      </c>
      <c r="E1814" s="17">
        <v>20</v>
      </c>
      <c r="F1814" s="17">
        <v>6</v>
      </c>
      <c r="G1814" s="50">
        <v>12.8</v>
      </c>
      <c r="H1814" s="32">
        <v>6.711319142774208</v>
      </c>
      <c r="I1814" s="50">
        <v>12</v>
      </c>
      <c r="J1814" s="13">
        <v>0</v>
      </c>
      <c r="K1814" s="13">
        <f t="shared" si="572"/>
        <v>0</v>
      </c>
      <c r="L1814" s="13">
        <f t="shared" si="573"/>
        <v>0</v>
      </c>
      <c r="M1814" s="13" t="e">
        <f ca="1">CalcTable[[#This Row],[IWC]]-AE1813</f>
        <v>#NAME?</v>
      </c>
      <c r="N1814" s="13" t="e">
        <f ca="1">IF(CalcTable[[#This Row],[Day of Year]]&lt;123,FCAP,AE1813)</f>
        <v>#NAME?</v>
      </c>
      <c r="O1814" s="17" t="e">
        <f ca="1">IF(IRR_DRIP,5,COUNTIF('IDET Wind Values'!C1798:G1798,"&lt;="&amp;IRR_MAXWIND))</f>
        <v>#NAME?</v>
      </c>
      <c r="P1814" s="13" t="e">
        <f ca="1">CalcTable[[#This Row],[ET_o]]*KL</f>
        <v>#NAME?</v>
      </c>
      <c r="Q1814" s="13" t="e">
        <f ca="1">IF(WILTPT&lt;=0,1,MAX(0,MIN(1,(CalcTable[[#This Row],[IWC]]-WILTPT)/(MAD-WILTPT))))</f>
        <v>#NAME?</v>
      </c>
      <c r="R1814" s="13" t="e">
        <f ca="1">CalcTable[[#This Row],[ETMult]]*CalcTable[[#This Row],[ETb]]</f>
        <v>#NAME?</v>
      </c>
      <c r="S1814" s="13" t="b">
        <f>INDEX(IRR_LIST,CalcTable[[#This Row],[Day of Week]]+1)</f>
        <v>0</v>
      </c>
      <c r="T1814" s="13">
        <f t="shared" ca="1" si="574"/>
        <v>0</v>
      </c>
      <c r="U1814" s="13" t="b">
        <f ca="1">IF(CalcTable[[#This Row],[IrrPrecip]]&gt;=IC_MM,FALSE,TRUE)</f>
        <v>1</v>
      </c>
      <c r="V1814" s="13" t="b">
        <f t="shared" si="575"/>
        <v>1</v>
      </c>
      <c r="W1814" s="13" t="e">
        <f ca="1">IF(AND(IRR_DRIP=FALSE,CalcTable[[#This Row],[IrrHours]]&lt;=0),FALSE,TRUE)</f>
        <v>#NAME?</v>
      </c>
      <c r="X1814" s="13" t="e">
        <f ca="1">AND(CalcTable[[#This Row],[IrrDay]],CalcTable[[#This Row],[IrrRain]],CalcTable[[#This Row],[IrrWarm]],CalcTable[[#This Row],[IrrWindy]])</f>
        <v>#NAME?</v>
      </c>
      <c r="Y1814" s="13" t="e">
        <f t="shared" ca="1" si="576"/>
        <v>#NAME?</v>
      </c>
      <c r="Z1814" s="13" t="e">
        <f ca="1">CalcTable[[#This Row],[IrrHours]]/5</f>
        <v>#NAME?</v>
      </c>
      <c r="AA1814" s="13" t="e">
        <f ca="1">IF(CalcTable[[#This Row],[IrrFlag]]=FALSE,0,MAX(0,CalcTable[[#This Row],[VolRednWind]]*(FCAP*IRR_TARGET-CalcTable[[#This Row],[IWC]])))</f>
        <v>#NAME?</v>
      </c>
      <c r="AB1814" s="13" t="e">
        <f ca="1">CalcTable[[#This Row],[IWC]]+CalcTable[[#This Row],[Eff Precip]]+CalcTable[[#This Row],[IrrAmt]]-CalcTable[[#This Row],[AET]]</f>
        <v>#NAME?</v>
      </c>
      <c r="AC1814" s="13" t="e">
        <f ca="1">IF(CalcTable[[#This Row],[PWC]]&gt;FCAP,MIN(24*PERC,MIN(SAT,CalcTable[[#This Row],[PWC]])-FCAP),0)</f>
        <v>#NAME?</v>
      </c>
      <c r="AD1814" s="13" t="e">
        <f ca="1">IF(CalcTable[[#This Row],[PWC]]&gt;SAT,CalcTable[[#This Row],[PWC]]-SAT,0)</f>
        <v>#NAME?</v>
      </c>
      <c r="AE1814" s="13" t="e">
        <f ca="1">CalcTable[[#This Row],[PWC]]-CalcTable[[#This Row],[PercAmt]]-CalcTable[[#This Row],[Runoff]]</f>
        <v>#NAME?</v>
      </c>
      <c r="AF1814" s="13" t="e">
        <f ca="1">CalcTable[[#This Row],[IrrAmt]]/1000*CUR_IRR_AREA*10000/IRR_EFF</f>
        <v>#NAME?</v>
      </c>
      <c r="AG1814" s="147"/>
      <c r="AH1814" s="13"/>
      <c r="AI1814" s="50">
        <v>0</v>
      </c>
      <c r="AJ1814" s="50">
        <v>0</v>
      </c>
      <c r="AK1814" s="50">
        <v>0</v>
      </c>
      <c r="AL1814" s="50">
        <v>5.7693329349371822</v>
      </c>
      <c r="AM1814" s="50"/>
      <c r="AN1814" s="50"/>
      <c r="AO1814" s="50"/>
      <c r="AP1814" s="50"/>
      <c r="AQ1814" s="50"/>
      <c r="AR1814" s="50"/>
      <c r="AS1814" s="50"/>
      <c r="AT1814" s="50"/>
      <c r="AU1814" s="50"/>
      <c r="AV1814" s="50"/>
      <c r="AW1814" s="50"/>
      <c r="AX1814" s="50">
        <f t="shared" si="587"/>
        <v>5.7693329349371822</v>
      </c>
      <c r="AY1814" s="50"/>
      <c r="AZ1814" s="50">
        <f t="shared" si="577"/>
        <v>169.23376609149068</v>
      </c>
      <c r="BA1814" s="50">
        <f t="shared" si="578"/>
        <v>260.56627477578724</v>
      </c>
      <c r="BB1814" s="50">
        <f t="shared" si="579"/>
        <v>268.62502554204872</v>
      </c>
      <c r="BC1814" s="17">
        <f t="shared" si="580"/>
        <v>19718</v>
      </c>
      <c r="BD1814" s="50">
        <f t="shared" si="581"/>
        <v>5.7693329349371822</v>
      </c>
      <c r="BE1814" s="50">
        <f t="shared" si="582"/>
        <v>169.23376609149068</v>
      </c>
      <c r="BF1814" s="50">
        <f t="shared" si="588"/>
        <v>276.81256698435971</v>
      </c>
      <c r="BG1814" s="50"/>
      <c r="BH1814" s="17">
        <f t="shared" si="583"/>
        <v>0</v>
      </c>
      <c r="BI1814" s="17">
        <f t="shared" ref="BI1814:BI1877" si="591">BI1813+1</f>
        <v>1814</v>
      </c>
      <c r="BJ1814" s="17">
        <f t="shared" si="589"/>
        <v>1814</v>
      </c>
      <c r="BK1814" s="150">
        <f t="shared" si="590"/>
        <v>26165</v>
      </c>
      <c r="BL1814" s="50" t="e">
        <f t="shared" ca="1" si="584"/>
        <v>#NAME?</v>
      </c>
      <c r="BM1814" s="50" t="e">
        <f t="shared" ca="1" si="585"/>
        <v>#NAME?</v>
      </c>
      <c r="BN1814" s="50" t="e">
        <f t="shared" ca="1" si="586"/>
        <v>#NAME?</v>
      </c>
    </row>
    <row r="1815" spans="1:66" x14ac:dyDescent="0.35">
      <c r="A1815" s="48">
        <v>26166</v>
      </c>
      <c r="B1815" s="17">
        <v>1971</v>
      </c>
      <c r="C1815" s="17">
        <v>8</v>
      </c>
      <c r="D1815" s="17">
        <v>233</v>
      </c>
      <c r="E1815" s="17">
        <v>21</v>
      </c>
      <c r="F1815" s="17">
        <v>7</v>
      </c>
      <c r="G1815" s="50">
        <v>19.399999999999999</v>
      </c>
      <c r="H1815" s="32">
        <v>7.6583945490719891</v>
      </c>
      <c r="I1815" s="50">
        <v>28</v>
      </c>
      <c r="J1815" s="13">
        <v>0</v>
      </c>
      <c r="K1815" s="13">
        <f t="shared" si="572"/>
        <v>0</v>
      </c>
      <c r="L1815" s="13">
        <f t="shared" si="573"/>
        <v>0</v>
      </c>
      <c r="M1815" s="13" t="e">
        <f ca="1">CalcTable[[#This Row],[IWC]]-AE1814</f>
        <v>#NAME?</v>
      </c>
      <c r="N1815" s="13" t="e">
        <f ca="1">IF(CalcTable[[#This Row],[Day of Year]]&lt;123,FCAP,AE1814)</f>
        <v>#NAME?</v>
      </c>
      <c r="O1815" s="17" t="e">
        <f ca="1">IF(IRR_DRIP,5,COUNTIF('IDET Wind Values'!C1799:G1799,"&lt;="&amp;IRR_MAXWIND))</f>
        <v>#NAME?</v>
      </c>
      <c r="P1815" s="13" t="e">
        <f ca="1">CalcTable[[#This Row],[ET_o]]*KL</f>
        <v>#NAME?</v>
      </c>
      <c r="Q1815" s="13" t="e">
        <f ca="1">IF(WILTPT&lt;=0,1,MAX(0,MIN(1,(CalcTable[[#This Row],[IWC]]-WILTPT)/(MAD-WILTPT))))</f>
        <v>#NAME?</v>
      </c>
      <c r="R1815" s="13" t="e">
        <f ca="1">CalcTable[[#This Row],[ETMult]]*CalcTable[[#This Row],[ETb]]</f>
        <v>#NAME?</v>
      </c>
      <c r="S1815" s="13" t="b">
        <f>INDEX(IRR_LIST,CalcTable[[#This Row],[Day of Week]]+1)</f>
        <v>0</v>
      </c>
      <c r="T1815" s="13">
        <f t="shared" ca="1" si="574"/>
        <v>0</v>
      </c>
      <c r="U1815" s="13" t="b">
        <f ca="1">IF(CalcTable[[#This Row],[IrrPrecip]]&gt;=IC_MM,FALSE,TRUE)</f>
        <v>1</v>
      </c>
      <c r="V1815" s="13" t="b">
        <f t="shared" si="575"/>
        <v>1</v>
      </c>
      <c r="W1815" s="13" t="e">
        <f ca="1">IF(AND(IRR_DRIP=FALSE,CalcTable[[#This Row],[IrrHours]]&lt;=0),FALSE,TRUE)</f>
        <v>#NAME?</v>
      </c>
      <c r="X1815" s="13" t="e">
        <f ca="1">AND(CalcTable[[#This Row],[IrrDay]],CalcTable[[#This Row],[IrrRain]],CalcTable[[#This Row],[IrrWarm]],CalcTable[[#This Row],[IrrWindy]])</f>
        <v>#NAME?</v>
      </c>
      <c r="Y1815" s="13" t="e">
        <f t="shared" ca="1" si="576"/>
        <v>#NAME?</v>
      </c>
      <c r="Z1815" s="13" t="e">
        <f ca="1">CalcTable[[#This Row],[IrrHours]]/5</f>
        <v>#NAME?</v>
      </c>
      <c r="AA1815" s="13" t="e">
        <f ca="1">IF(CalcTable[[#This Row],[IrrFlag]]=FALSE,0,MAX(0,CalcTable[[#This Row],[VolRednWind]]*(FCAP*IRR_TARGET-CalcTable[[#This Row],[IWC]])))</f>
        <v>#NAME?</v>
      </c>
      <c r="AB1815" s="13" t="e">
        <f ca="1">CalcTable[[#This Row],[IWC]]+CalcTable[[#This Row],[Eff Precip]]+CalcTable[[#This Row],[IrrAmt]]-CalcTable[[#This Row],[AET]]</f>
        <v>#NAME?</v>
      </c>
      <c r="AC1815" s="13" t="e">
        <f ca="1">IF(CalcTable[[#This Row],[PWC]]&gt;FCAP,MIN(24*PERC,MIN(SAT,CalcTable[[#This Row],[PWC]])-FCAP),0)</f>
        <v>#NAME?</v>
      </c>
      <c r="AD1815" s="13" t="e">
        <f ca="1">IF(CalcTable[[#This Row],[PWC]]&gt;SAT,CalcTable[[#This Row],[PWC]]-SAT,0)</f>
        <v>#NAME?</v>
      </c>
      <c r="AE1815" s="13" t="e">
        <f ca="1">CalcTable[[#This Row],[PWC]]-CalcTable[[#This Row],[PercAmt]]-CalcTable[[#This Row],[Runoff]]</f>
        <v>#NAME?</v>
      </c>
      <c r="AF1815" s="13" t="e">
        <f ca="1">CalcTable[[#This Row],[IrrAmt]]/1000*CUR_IRR_AREA*10000/IRR_EFF</f>
        <v>#NAME?</v>
      </c>
      <c r="AG1815" s="147"/>
      <c r="AH1815" s="13"/>
      <c r="AI1815" s="50">
        <v>0</v>
      </c>
      <c r="AJ1815" s="50">
        <v>0</v>
      </c>
      <c r="AK1815" s="50">
        <v>9.2272180314898442</v>
      </c>
      <c r="AL1815" s="50">
        <v>0</v>
      </c>
      <c r="AM1815" s="50"/>
      <c r="AN1815" s="50"/>
      <c r="AO1815" s="50"/>
      <c r="AP1815" s="50"/>
      <c r="AQ1815" s="50"/>
      <c r="AR1815" s="50"/>
      <c r="AS1815" s="50"/>
      <c r="AT1815" s="50"/>
      <c r="AU1815" s="50"/>
      <c r="AV1815" s="50"/>
      <c r="AW1815" s="50"/>
      <c r="AX1815" s="50">
        <f t="shared" si="587"/>
        <v>9.2272180314898442</v>
      </c>
      <c r="AY1815" s="50"/>
      <c r="AZ1815" s="50">
        <f t="shared" si="577"/>
        <v>135.33253112851773</v>
      </c>
      <c r="BA1815" s="50">
        <f t="shared" si="578"/>
        <v>208.36913522962251</v>
      </c>
      <c r="BB1815" s="50">
        <f t="shared" si="579"/>
        <v>214.81354147383769</v>
      </c>
      <c r="BC1815" s="17">
        <f t="shared" si="580"/>
        <v>19718</v>
      </c>
      <c r="BD1815" s="50">
        <f t="shared" si="581"/>
        <v>9.2272180314898442</v>
      </c>
      <c r="BE1815" s="50">
        <f t="shared" si="582"/>
        <v>135.33253112851773</v>
      </c>
      <c r="BF1815" s="50">
        <f t="shared" si="588"/>
        <v>221.36093879706783</v>
      </c>
      <c r="BG1815" s="50"/>
      <c r="BH1815" s="17">
        <f t="shared" si="583"/>
        <v>0</v>
      </c>
      <c r="BI1815" s="17">
        <f t="shared" si="591"/>
        <v>1815</v>
      </c>
      <c r="BJ1815" s="17">
        <f t="shared" si="589"/>
        <v>1815</v>
      </c>
      <c r="BK1815" s="150">
        <f t="shared" si="590"/>
        <v>26166</v>
      </c>
      <c r="BL1815" s="50" t="e">
        <f t="shared" ca="1" si="584"/>
        <v>#NAME?</v>
      </c>
      <c r="BM1815" s="50" t="e">
        <f t="shared" ca="1" si="585"/>
        <v>#NAME?</v>
      </c>
      <c r="BN1815" s="50" t="e">
        <f t="shared" ca="1" si="586"/>
        <v>#NAME?</v>
      </c>
    </row>
    <row r="1816" spans="1:66" x14ac:dyDescent="0.35">
      <c r="A1816" s="48">
        <v>26167</v>
      </c>
      <c r="B1816" s="17">
        <v>1971</v>
      </c>
      <c r="C1816" s="17">
        <v>8</v>
      </c>
      <c r="D1816" s="17">
        <v>234</v>
      </c>
      <c r="E1816" s="17">
        <v>22</v>
      </c>
      <c r="F1816" s="17">
        <v>1</v>
      </c>
      <c r="G1816" s="50">
        <v>11.7</v>
      </c>
      <c r="H1816" s="32">
        <v>5.5039656831283112</v>
      </c>
      <c r="I1816" s="50">
        <v>10.666666666666666</v>
      </c>
      <c r="J1816" s="13">
        <v>10.7</v>
      </c>
      <c r="K1816" s="13">
        <f t="shared" si="572"/>
        <v>10.7</v>
      </c>
      <c r="L1816" s="13">
        <f t="shared" si="573"/>
        <v>4.2749999999999995</v>
      </c>
      <c r="M1816" s="13" t="e">
        <f ca="1">CalcTable[[#This Row],[IWC]]-AE1815</f>
        <v>#NAME?</v>
      </c>
      <c r="N1816" s="13" t="e">
        <f ca="1">IF(CalcTable[[#This Row],[Day of Year]]&lt;123,FCAP,AE1815)</f>
        <v>#NAME?</v>
      </c>
      <c r="O1816" s="17" t="e">
        <f ca="1">IF(IRR_DRIP,5,COUNTIF('IDET Wind Values'!C1800:G1800,"&lt;="&amp;IRR_MAXWIND))</f>
        <v>#NAME?</v>
      </c>
      <c r="P1816" s="13" t="e">
        <f ca="1">CalcTable[[#This Row],[ET_o]]*KL</f>
        <v>#NAME?</v>
      </c>
      <c r="Q1816" s="13" t="e">
        <f ca="1">IF(WILTPT&lt;=0,1,MAX(0,MIN(1,(CalcTable[[#This Row],[IWC]]-WILTPT)/(MAD-WILTPT))))</f>
        <v>#NAME?</v>
      </c>
      <c r="R1816" s="13" t="e">
        <f ca="1">CalcTable[[#This Row],[ETMult]]*CalcTable[[#This Row],[ETb]]</f>
        <v>#NAME?</v>
      </c>
      <c r="S1816" s="13" t="b">
        <f>INDEX(IRR_LIST,CalcTable[[#This Row],[Day of Week]]+1)</f>
        <v>1</v>
      </c>
      <c r="T1816" s="13">
        <f t="shared" ca="1" si="574"/>
        <v>0</v>
      </c>
      <c r="U1816" s="13" t="b">
        <f ca="1">IF(CalcTable[[#This Row],[IrrPrecip]]&gt;=IC_MM,FALSE,TRUE)</f>
        <v>1</v>
      </c>
      <c r="V1816" s="13" t="b">
        <f t="shared" si="575"/>
        <v>1</v>
      </c>
      <c r="W1816" s="13" t="e">
        <f ca="1">IF(AND(IRR_DRIP=FALSE,CalcTable[[#This Row],[IrrHours]]&lt;=0),FALSE,TRUE)</f>
        <v>#NAME?</v>
      </c>
      <c r="X1816" s="13" t="e">
        <f ca="1">AND(CalcTable[[#This Row],[IrrDay]],CalcTable[[#This Row],[IrrRain]],CalcTable[[#This Row],[IrrWarm]],CalcTable[[#This Row],[IrrWindy]])</f>
        <v>#NAME?</v>
      </c>
      <c r="Y1816" s="13" t="e">
        <f t="shared" ca="1" si="576"/>
        <v>#NAME?</v>
      </c>
      <c r="Z1816" s="13" t="e">
        <f ca="1">CalcTable[[#This Row],[IrrHours]]/5</f>
        <v>#NAME?</v>
      </c>
      <c r="AA1816" s="13" t="e">
        <f ca="1">IF(CalcTable[[#This Row],[IrrFlag]]=FALSE,0,MAX(0,CalcTable[[#This Row],[VolRednWind]]*(FCAP*IRR_TARGET-CalcTable[[#This Row],[IWC]])))</f>
        <v>#NAME?</v>
      </c>
      <c r="AB1816" s="13" t="e">
        <f ca="1">CalcTable[[#This Row],[IWC]]+CalcTable[[#This Row],[Eff Precip]]+CalcTable[[#This Row],[IrrAmt]]-CalcTable[[#This Row],[AET]]</f>
        <v>#NAME?</v>
      </c>
      <c r="AC1816" s="13" t="e">
        <f ca="1">IF(CalcTable[[#This Row],[PWC]]&gt;FCAP,MIN(24*PERC,MIN(SAT,CalcTable[[#This Row],[PWC]])-FCAP),0)</f>
        <v>#NAME?</v>
      </c>
      <c r="AD1816" s="13" t="e">
        <f ca="1">IF(CalcTable[[#This Row],[PWC]]&gt;SAT,CalcTable[[#This Row],[PWC]]-SAT,0)</f>
        <v>#NAME?</v>
      </c>
      <c r="AE1816" s="13" t="e">
        <f ca="1">CalcTable[[#This Row],[PWC]]-CalcTable[[#This Row],[PercAmt]]-CalcTable[[#This Row],[Runoff]]</f>
        <v>#NAME?</v>
      </c>
      <c r="AF1816" s="13" t="e">
        <f ca="1">CalcTable[[#This Row],[IrrAmt]]/1000*CUR_IRR_AREA*10000/IRR_EFF</f>
        <v>#NAME?</v>
      </c>
      <c r="AG1816" s="147"/>
      <c r="AH1816" s="13"/>
      <c r="AI1816" s="50">
        <v>0</v>
      </c>
      <c r="AJ1816" s="50">
        <v>0</v>
      </c>
      <c r="AK1816" s="50">
        <v>0</v>
      </c>
      <c r="AL1816" s="50">
        <v>0</v>
      </c>
      <c r="AM1816" s="50"/>
      <c r="AN1816" s="50"/>
      <c r="AO1816" s="50"/>
      <c r="AP1816" s="50"/>
      <c r="AQ1816" s="50"/>
      <c r="AR1816" s="50"/>
      <c r="AS1816" s="50"/>
      <c r="AT1816" s="50"/>
      <c r="AU1816" s="50"/>
      <c r="AV1816" s="50"/>
      <c r="AW1816" s="50"/>
      <c r="AX1816" s="50">
        <f t="shared" si="587"/>
        <v>0</v>
      </c>
      <c r="AY1816" s="50"/>
      <c r="AZ1816" s="50">
        <f t="shared" si="577"/>
        <v>0</v>
      </c>
      <c r="BA1816" s="50">
        <f t="shared" si="578"/>
        <v>0</v>
      </c>
      <c r="BB1816" s="50">
        <f t="shared" si="579"/>
        <v>0</v>
      </c>
      <c r="BC1816" s="17">
        <f t="shared" si="580"/>
        <v>19718</v>
      </c>
      <c r="BD1816" s="50">
        <f t="shared" si="581"/>
        <v>0</v>
      </c>
      <c r="BE1816" s="50">
        <f t="shared" si="582"/>
        <v>0</v>
      </c>
      <c r="BF1816" s="50">
        <f t="shared" si="588"/>
        <v>0</v>
      </c>
      <c r="BG1816" s="50"/>
      <c r="BH1816" s="17">
        <f t="shared" si="583"/>
        <v>0</v>
      </c>
      <c r="BI1816" s="17">
        <f t="shared" si="591"/>
        <v>1816</v>
      </c>
      <c r="BJ1816" s="17">
        <f t="shared" si="589"/>
        <v>1816</v>
      </c>
      <c r="BK1816" s="150">
        <f t="shared" si="590"/>
        <v>26167</v>
      </c>
      <c r="BL1816" s="50" t="e">
        <f t="shared" ca="1" si="584"/>
        <v>#NAME?</v>
      </c>
      <c r="BM1816" s="50" t="e">
        <f t="shared" ca="1" si="585"/>
        <v>#NAME?</v>
      </c>
      <c r="BN1816" s="50" t="e">
        <f t="shared" ca="1" si="586"/>
        <v>#NAME?</v>
      </c>
    </row>
    <row r="1817" spans="1:66" x14ac:dyDescent="0.35">
      <c r="A1817" s="48">
        <v>26168</v>
      </c>
      <c r="B1817" s="17">
        <v>1971</v>
      </c>
      <c r="C1817" s="17">
        <v>8</v>
      </c>
      <c r="D1817" s="17">
        <v>235</v>
      </c>
      <c r="E1817" s="17">
        <v>23</v>
      </c>
      <c r="F1817" s="17">
        <v>2</v>
      </c>
      <c r="G1817" s="50">
        <v>10</v>
      </c>
      <c r="H1817" s="32">
        <v>4.6693735094797448</v>
      </c>
      <c r="I1817" s="50">
        <v>20.666666666666668</v>
      </c>
      <c r="J1817" s="13">
        <v>11.4</v>
      </c>
      <c r="K1817" s="13">
        <f t="shared" si="572"/>
        <v>11.4</v>
      </c>
      <c r="L1817" s="13">
        <f t="shared" si="573"/>
        <v>4.8000000000000007</v>
      </c>
      <c r="M1817" s="13" t="e">
        <f ca="1">CalcTable[[#This Row],[IWC]]-AE1816</f>
        <v>#NAME?</v>
      </c>
      <c r="N1817" s="13" t="e">
        <f ca="1">IF(CalcTable[[#This Row],[Day of Year]]&lt;123,FCAP,AE1816)</f>
        <v>#NAME?</v>
      </c>
      <c r="O1817" s="17" t="e">
        <f ca="1">IF(IRR_DRIP,5,COUNTIF('IDET Wind Values'!C1801:G1801,"&lt;="&amp;IRR_MAXWIND))</f>
        <v>#NAME?</v>
      </c>
      <c r="P1817" s="13" t="e">
        <f ca="1">CalcTable[[#This Row],[ET_o]]*KL</f>
        <v>#NAME?</v>
      </c>
      <c r="Q1817" s="13" t="e">
        <f ca="1">IF(WILTPT&lt;=0,1,MAX(0,MIN(1,(CalcTable[[#This Row],[IWC]]-WILTPT)/(MAD-WILTPT))))</f>
        <v>#NAME?</v>
      </c>
      <c r="R1817" s="13" t="e">
        <f ca="1">CalcTable[[#This Row],[ETMult]]*CalcTable[[#This Row],[ETb]]</f>
        <v>#NAME?</v>
      </c>
      <c r="S1817" s="13" t="b">
        <f>INDEX(IRR_LIST,CalcTable[[#This Row],[Day of Week]]+1)</f>
        <v>0</v>
      </c>
      <c r="T1817" s="13">
        <f t="shared" ca="1" si="574"/>
        <v>10.7</v>
      </c>
      <c r="U1817" s="13" t="b">
        <f ca="1">IF(CalcTable[[#This Row],[IrrPrecip]]&gt;=IC_MM,FALSE,TRUE)</f>
        <v>0</v>
      </c>
      <c r="V1817" s="13" t="b">
        <f t="shared" si="575"/>
        <v>1</v>
      </c>
      <c r="W1817" s="13" t="e">
        <f ca="1">IF(AND(IRR_DRIP=FALSE,CalcTable[[#This Row],[IrrHours]]&lt;=0),FALSE,TRUE)</f>
        <v>#NAME?</v>
      </c>
      <c r="X1817" s="13" t="e">
        <f ca="1">AND(CalcTable[[#This Row],[IrrDay]],CalcTable[[#This Row],[IrrRain]],CalcTable[[#This Row],[IrrWarm]],CalcTable[[#This Row],[IrrWindy]])</f>
        <v>#NAME?</v>
      </c>
      <c r="Y1817" s="13" t="e">
        <f t="shared" ca="1" si="576"/>
        <v>#NAME?</v>
      </c>
      <c r="Z1817" s="13" t="e">
        <f ca="1">CalcTable[[#This Row],[IrrHours]]/5</f>
        <v>#NAME?</v>
      </c>
      <c r="AA1817" s="13" t="e">
        <f ca="1">IF(CalcTable[[#This Row],[IrrFlag]]=FALSE,0,MAX(0,CalcTable[[#This Row],[VolRednWind]]*(FCAP*IRR_TARGET-CalcTable[[#This Row],[IWC]])))</f>
        <v>#NAME?</v>
      </c>
      <c r="AB1817" s="13" t="e">
        <f ca="1">CalcTable[[#This Row],[IWC]]+CalcTable[[#This Row],[Eff Precip]]+CalcTable[[#This Row],[IrrAmt]]-CalcTable[[#This Row],[AET]]</f>
        <v>#NAME?</v>
      </c>
      <c r="AC1817" s="13" t="e">
        <f ca="1">IF(CalcTable[[#This Row],[PWC]]&gt;FCAP,MIN(24*PERC,MIN(SAT,CalcTable[[#This Row],[PWC]])-FCAP),0)</f>
        <v>#NAME?</v>
      </c>
      <c r="AD1817" s="13" t="e">
        <f ca="1">IF(CalcTable[[#This Row],[PWC]]&gt;SAT,CalcTable[[#This Row],[PWC]]-SAT,0)</f>
        <v>#NAME?</v>
      </c>
      <c r="AE1817" s="13" t="e">
        <f ca="1">CalcTable[[#This Row],[PWC]]-CalcTable[[#This Row],[PercAmt]]-CalcTable[[#This Row],[Runoff]]</f>
        <v>#NAME?</v>
      </c>
      <c r="AF1817" s="13" t="e">
        <f ca="1">CalcTable[[#This Row],[IrrAmt]]/1000*CUR_IRR_AREA*10000/IRR_EFF</f>
        <v>#NAME?</v>
      </c>
      <c r="AG1817" s="147"/>
      <c r="AH1817" s="13"/>
      <c r="AI1817" s="50">
        <v>0</v>
      </c>
      <c r="AJ1817" s="50">
        <v>0</v>
      </c>
      <c r="AK1817" s="50">
        <v>0</v>
      </c>
      <c r="AL1817" s="50">
        <v>0</v>
      </c>
      <c r="AM1817" s="50"/>
      <c r="AN1817" s="50"/>
      <c r="AO1817" s="50"/>
      <c r="AP1817" s="50"/>
      <c r="AQ1817" s="50"/>
      <c r="AR1817" s="50"/>
      <c r="AS1817" s="50"/>
      <c r="AT1817" s="50"/>
      <c r="AU1817" s="50"/>
      <c r="AV1817" s="50"/>
      <c r="AW1817" s="50"/>
      <c r="AX1817" s="50">
        <f t="shared" si="587"/>
        <v>0</v>
      </c>
      <c r="AY1817" s="50"/>
      <c r="AZ1817" s="50">
        <f t="shared" si="577"/>
        <v>0</v>
      </c>
      <c r="BA1817" s="50">
        <f t="shared" si="578"/>
        <v>0</v>
      </c>
      <c r="BB1817" s="50">
        <f t="shared" si="579"/>
        <v>0</v>
      </c>
      <c r="BC1817" s="17">
        <f t="shared" si="580"/>
        <v>19718</v>
      </c>
      <c r="BD1817" s="50">
        <f t="shared" si="581"/>
        <v>0</v>
      </c>
      <c r="BE1817" s="50">
        <f t="shared" si="582"/>
        <v>0</v>
      </c>
      <c r="BF1817" s="50">
        <f t="shared" si="588"/>
        <v>0</v>
      </c>
      <c r="BG1817" s="50"/>
      <c r="BH1817" s="17">
        <f t="shared" si="583"/>
        <v>0</v>
      </c>
      <c r="BI1817" s="17">
        <f t="shared" si="591"/>
        <v>1817</v>
      </c>
      <c r="BJ1817" s="17">
        <f t="shared" si="589"/>
        <v>1817</v>
      </c>
      <c r="BK1817" s="150">
        <f t="shared" si="590"/>
        <v>26168</v>
      </c>
      <c r="BL1817" s="50" t="e">
        <f t="shared" ca="1" si="584"/>
        <v>#NAME?</v>
      </c>
      <c r="BM1817" s="50" t="e">
        <f t="shared" ca="1" si="585"/>
        <v>#NAME?</v>
      </c>
      <c r="BN1817" s="50" t="e">
        <f t="shared" ca="1" si="586"/>
        <v>#NAME?</v>
      </c>
    </row>
    <row r="1818" spans="1:66" x14ac:dyDescent="0.35">
      <c r="A1818" s="48">
        <v>26169</v>
      </c>
      <c r="B1818" s="17">
        <v>1971</v>
      </c>
      <c r="C1818" s="17">
        <v>8</v>
      </c>
      <c r="D1818" s="17">
        <v>236</v>
      </c>
      <c r="E1818" s="17">
        <v>24</v>
      </c>
      <c r="F1818" s="17">
        <v>3</v>
      </c>
      <c r="G1818" s="50">
        <v>13.3</v>
      </c>
      <c r="H1818" s="32">
        <v>5.3017217682244047</v>
      </c>
      <c r="I1818" s="50">
        <v>10.666666666666666</v>
      </c>
      <c r="J1818" s="13">
        <v>0</v>
      </c>
      <c r="K1818" s="13">
        <f t="shared" si="572"/>
        <v>0</v>
      </c>
      <c r="L1818" s="13">
        <f t="shared" si="573"/>
        <v>0</v>
      </c>
      <c r="M1818" s="13" t="e">
        <f ca="1">CalcTable[[#This Row],[IWC]]-AE1817</f>
        <v>#NAME?</v>
      </c>
      <c r="N1818" s="13" t="e">
        <f ca="1">IF(CalcTable[[#This Row],[Day of Year]]&lt;123,FCAP,AE1817)</f>
        <v>#NAME?</v>
      </c>
      <c r="O1818" s="17" t="e">
        <f ca="1">IF(IRR_DRIP,5,COUNTIF('IDET Wind Values'!C1802:G1802,"&lt;="&amp;IRR_MAXWIND))</f>
        <v>#NAME?</v>
      </c>
      <c r="P1818" s="13" t="e">
        <f ca="1">CalcTable[[#This Row],[ET_o]]*KL</f>
        <v>#NAME?</v>
      </c>
      <c r="Q1818" s="13" t="e">
        <f ca="1">IF(WILTPT&lt;=0,1,MAX(0,MIN(1,(CalcTable[[#This Row],[IWC]]-WILTPT)/(MAD-WILTPT))))</f>
        <v>#NAME?</v>
      </c>
      <c r="R1818" s="13" t="e">
        <f ca="1">CalcTable[[#This Row],[ETMult]]*CalcTable[[#This Row],[ETb]]</f>
        <v>#NAME?</v>
      </c>
      <c r="S1818" s="13" t="b">
        <f>INDEX(IRR_LIST,CalcTable[[#This Row],[Day of Week]]+1)</f>
        <v>1</v>
      </c>
      <c r="T1818" s="13">
        <f t="shared" ca="1" si="574"/>
        <v>22.1</v>
      </c>
      <c r="U1818" s="13" t="b">
        <f ca="1">IF(CalcTable[[#This Row],[IrrPrecip]]&gt;=IC_MM,FALSE,TRUE)</f>
        <v>0</v>
      </c>
      <c r="V1818" s="13" t="b">
        <f t="shared" si="575"/>
        <v>1</v>
      </c>
      <c r="W1818" s="13" t="e">
        <f ca="1">IF(AND(IRR_DRIP=FALSE,CalcTable[[#This Row],[IrrHours]]&lt;=0),FALSE,TRUE)</f>
        <v>#NAME?</v>
      </c>
      <c r="X1818" s="13" t="e">
        <f ca="1">AND(CalcTable[[#This Row],[IrrDay]],CalcTable[[#This Row],[IrrRain]],CalcTable[[#This Row],[IrrWarm]],CalcTable[[#This Row],[IrrWindy]])</f>
        <v>#NAME?</v>
      </c>
      <c r="Y1818" s="13" t="e">
        <f t="shared" ca="1" si="576"/>
        <v>#NAME?</v>
      </c>
      <c r="Z1818" s="13" t="e">
        <f ca="1">CalcTable[[#This Row],[IrrHours]]/5</f>
        <v>#NAME?</v>
      </c>
      <c r="AA1818" s="13" t="e">
        <f ca="1">IF(CalcTable[[#This Row],[IrrFlag]]=FALSE,0,MAX(0,CalcTable[[#This Row],[VolRednWind]]*(FCAP*IRR_TARGET-CalcTable[[#This Row],[IWC]])))</f>
        <v>#NAME?</v>
      </c>
      <c r="AB1818" s="13" t="e">
        <f ca="1">CalcTable[[#This Row],[IWC]]+CalcTable[[#This Row],[Eff Precip]]+CalcTable[[#This Row],[IrrAmt]]-CalcTable[[#This Row],[AET]]</f>
        <v>#NAME?</v>
      </c>
      <c r="AC1818" s="13" t="e">
        <f ca="1">IF(CalcTable[[#This Row],[PWC]]&gt;FCAP,MIN(24*PERC,MIN(SAT,CalcTable[[#This Row],[PWC]])-FCAP),0)</f>
        <v>#NAME?</v>
      </c>
      <c r="AD1818" s="13" t="e">
        <f ca="1">IF(CalcTable[[#This Row],[PWC]]&gt;SAT,CalcTable[[#This Row],[PWC]]-SAT,0)</f>
        <v>#NAME?</v>
      </c>
      <c r="AE1818" s="13" t="e">
        <f ca="1">CalcTable[[#This Row],[PWC]]-CalcTable[[#This Row],[PercAmt]]-CalcTable[[#This Row],[Runoff]]</f>
        <v>#NAME?</v>
      </c>
      <c r="AF1818" s="13" t="e">
        <f ca="1">CalcTable[[#This Row],[IrrAmt]]/1000*CUR_IRR_AREA*10000/IRR_EFF</f>
        <v>#NAME?</v>
      </c>
      <c r="AG1818" s="147"/>
      <c r="AH1818" s="13"/>
      <c r="AI1818" s="50">
        <v>0</v>
      </c>
      <c r="AJ1818" s="50">
        <v>0</v>
      </c>
      <c r="AK1818" s="50">
        <v>0</v>
      </c>
      <c r="AL1818" s="50">
        <v>0</v>
      </c>
      <c r="AM1818" s="50"/>
      <c r="AN1818" s="50"/>
      <c r="AO1818" s="50"/>
      <c r="AP1818" s="50"/>
      <c r="AQ1818" s="50"/>
      <c r="AR1818" s="50"/>
      <c r="AS1818" s="50"/>
      <c r="AT1818" s="50"/>
      <c r="AU1818" s="50"/>
      <c r="AV1818" s="50"/>
      <c r="AW1818" s="50"/>
      <c r="AX1818" s="50">
        <f t="shared" si="587"/>
        <v>0</v>
      </c>
      <c r="AY1818" s="50"/>
      <c r="AZ1818" s="50">
        <f t="shared" si="577"/>
        <v>0</v>
      </c>
      <c r="BA1818" s="50">
        <f t="shared" si="578"/>
        <v>0</v>
      </c>
      <c r="BB1818" s="50">
        <f t="shared" si="579"/>
        <v>0</v>
      </c>
      <c r="BC1818" s="17">
        <f t="shared" si="580"/>
        <v>19718</v>
      </c>
      <c r="BD1818" s="50">
        <f t="shared" si="581"/>
        <v>0</v>
      </c>
      <c r="BE1818" s="50">
        <f t="shared" si="582"/>
        <v>0</v>
      </c>
      <c r="BF1818" s="50">
        <f t="shared" si="588"/>
        <v>0</v>
      </c>
      <c r="BG1818" s="50"/>
      <c r="BH1818" s="17">
        <f t="shared" si="583"/>
        <v>0</v>
      </c>
      <c r="BI1818" s="17">
        <f t="shared" si="591"/>
        <v>1818</v>
      </c>
      <c r="BJ1818" s="17">
        <f t="shared" si="589"/>
        <v>1818</v>
      </c>
      <c r="BK1818" s="150">
        <f t="shared" si="590"/>
        <v>26169</v>
      </c>
      <c r="BL1818" s="50" t="e">
        <f t="shared" ca="1" si="584"/>
        <v>#NAME?</v>
      </c>
      <c r="BM1818" s="50" t="e">
        <f t="shared" ca="1" si="585"/>
        <v>#NAME?</v>
      </c>
      <c r="BN1818" s="50" t="e">
        <f t="shared" ca="1" si="586"/>
        <v>#NAME?</v>
      </c>
    </row>
    <row r="1819" spans="1:66" x14ac:dyDescent="0.35">
      <c r="A1819" s="48">
        <v>26170</v>
      </c>
      <c r="B1819" s="17">
        <v>1971</v>
      </c>
      <c r="C1819" s="17">
        <v>8</v>
      </c>
      <c r="D1819" s="17">
        <v>237</v>
      </c>
      <c r="E1819" s="17">
        <v>25</v>
      </c>
      <c r="F1819" s="17">
        <v>4</v>
      </c>
      <c r="G1819" s="50">
        <v>12.8</v>
      </c>
      <c r="H1819" s="32">
        <v>4.5547143506762042</v>
      </c>
      <c r="I1819" s="50">
        <v>9</v>
      </c>
      <c r="J1819" s="13">
        <v>0</v>
      </c>
      <c r="K1819" s="13">
        <f t="shared" si="572"/>
        <v>0</v>
      </c>
      <c r="L1819" s="13">
        <f t="shared" si="573"/>
        <v>0</v>
      </c>
      <c r="M1819" s="13" t="e">
        <f ca="1">CalcTable[[#This Row],[IWC]]-AE1818</f>
        <v>#NAME?</v>
      </c>
      <c r="N1819" s="13" t="e">
        <f ca="1">IF(CalcTable[[#This Row],[Day of Year]]&lt;123,FCAP,AE1818)</f>
        <v>#NAME?</v>
      </c>
      <c r="O1819" s="17" t="e">
        <f ca="1">IF(IRR_DRIP,5,COUNTIF('IDET Wind Values'!C1803:G1803,"&lt;="&amp;IRR_MAXWIND))</f>
        <v>#NAME?</v>
      </c>
      <c r="P1819" s="13" t="e">
        <f ca="1">CalcTable[[#This Row],[ET_o]]*KL</f>
        <v>#NAME?</v>
      </c>
      <c r="Q1819" s="13" t="e">
        <f ca="1">IF(WILTPT&lt;=0,1,MAX(0,MIN(1,(CalcTable[[#This Row],[IWC]]-WILTPT)/(MAD-WILTPT))))</f>
        <v>#NAME?</v>
      </c>
      <c r="R1819" s="13" t="e">
        <f ca="1">CalcTable[[#This Row],[ETMult]]*CalcTable[[#This Row],[ETb]]</f>
        <v>#NAME?</v>
      </c>
      <c r="S1819" s="13" t="b">
        <f>INDEX(IRR_LIST,CalcTable[[#This Row],[Day of Week]]+1)</f>
        <v>0</v>
      </c>
      <c r="T1819" s="13">
        <f t="shared" ca="1" si="574"/>
        <v>11.4</v>
      </c>
      <c r="U1819" s="13" t="b">
        <f ca="1">IF(CalcTable[[#This Row],[IrrPrecip]]&gt;=IC_MM,FALSE,TRUE)</f>
        <v>0</v>
      </c>
      <c r="V1819" s="13" t="b">
        <f t="shared" si="575"/>
        <v>1</v>
      </c>
      <c r="W1819" s="13" t="e">
        <f ca="1">IF(AND(IRR_DRIP=FALSE,CalcTable[[#This Row],[IrrHours]]&lt;=0),FALSE,TRUE)</f>
        <v>#NAME?</v>
      </c>
      <c r="X1819" s="13" t="e">
        <f ca="1">AND(CalcTable[[#This Row],[IrrDay]],CalcTable[[#This Row],[IrrRain]],CalcTable[[#This Row],[IrrWarm]],CalcTable[[#This Row],[IrrWindy]])</f>
        <v>#NAME?</v>
      </c>
      <c r="Y1819" s="13" t="e">
        <f t="shared" ca="1" si="576"/>
        <v>#NAME?</v>
      </c>
      <c r="Z1819" s="13" t="e">
        <f ca="1">CalcTable[[#This Row],[IrrHours]]/5</f>
        <v>#NAME?</v>
      </c>
      <c r="AA1819" s="13" t="e">
        <f ca="1">IF(CalcTable[[#This Row],[IrrFlag]]=FALSE,0,MAX(0,CalcTable[[#This Row],[VolRednWind]]*(FCAP*IRR_TARGET-CalcTable[[#This Row],[IWC]])))</f>
        <v>#NAME?</v>
      </c>
      <c r="AB1819" s="13" t="e">
        <f ca="1">CalcTable[[#This Row],[IWC]]+CalcTable[[#This Row],[Eff Precip]]+CalcTable[[#This Row],[IrrAmt]]-CalcTable[[#This Row],[AET]]</f>
        <v>#NAME?</v>
      </c>
      <c r="AC1819" s="13" t="e">
        <f ca="1">IF(CalcTable[[#This Row],[PWC]]&gt;FCAP,MIN(24*PERC,MIN(SAT,CalcTable[[#This Row],[PWC]])-FCAP),0)</f>
        <v>#NAME?</v>
      </c>
      <c r="AD1819" s="13" t="e">
        <f ca="1">IF(CalcTable[[#This Row],[PWC]]&gt;SAT,CalcTable[[#This Row],[PWC]]-SAT,0)</f>
        <v>#NAME?</v>
      </c>
      <c r="AE1819" s="13" t="e">
        <f ca="1">CalcTable[[#This Row],[PWC]]-CalcTable[[#This Row],[PercAmt]]-CalcTable[[#This Row],[Runoff]]</f>
        <v>#NAME?</v>
      </c>
      <c r="AF1819" s="13" t="e">
        <f ca="1">CalcTable[[#This Row],[IrrAmt]]/1000*CUR_IRR_AREA*10000/IRR_EFF</f>
        <v>#NAME?</v>
      </c>
      <c r="AG1819" s="147"/>
      <c r="AH1819" s="13"/>
      <c r="AI1819" s="50">
        <v>0</v>
      </c>
      <c r="AJ1819" s="50">
        <v>0</v>
      </c>
      <c r="AK1819" s="50">
        <v>0</v>
      </c>
      <c r="AL1819" s="50">
        <v>0</v>
      </c>
      <c r="AM1819" s="50"/>
      <c r="AN1819" s="50"/>
      <c r="AO1819" s="50"/>
      <c r="AP1819" s="50"/>
      <c r="AQ1819" s="50"/>
      <c r="AR1819" s="50"/>
      <c r="AS1819" s="50"/>
      <c r="AT1819" s="50"/>
      <c r="AU1819" s="50"/>
      <c r="AV1819" s="50"/>
      <c r="AW1819" s="50"/>
      <c r="AX1819" s="50">
        <f t="shared" si="587"/>
        <v>0</v>
      </c>
      <c r="AY1819" s="50"/>
      <c r="AZ1819" s="50">
        <f t="shared" si="577"/>
        <v>0</v>
      </c>
      <c r="BA1819" s="50">
        <f t="shared" si="578"/>
        <v>0</v>
      </c>
      <c r="BB1819" s="50">
        <f t="shared" si="579"/>
        <v>0</v>
      </c>
      <c r="BC1819" s="17">
        <f t="shared" si="580"/>
        <v>19718</v>
      </c>
      <c r="BD1819" s="50">
        <f t="shared" si="581"/>
        <v>0</v>
      </c>
      <c r="BE1819" s="50">
        <f t="shared" si="582"/>
        <v>0</v>
      </c>
      <c r="BF1819" s="50">
        <f t="shared" si="588"/>
        <v>0</v>
      </c>
      <c r="BG1819" s="50"/>
      <c r="BH1819" s="17">
        <f t="shared" si="583"/>
        <v>0</v>
      </c>
      <c r="BI1819" s="17">
        <f t="shared" si="591"/>
        <v>1819</v>
      </c>
      <c r="BJ1819" s="17">
        <f t="shared" si="589"/>
        <v>1819</v>
      </c>
      <c r="BK1819" s="150">
        <f t="shared" si="590"/>
        <v>26170</v>
      </c>
      <c r="BL1819" s="50" t="e">
        <f t="shared" ca="1" si="584"/>
        <v>#NAME?</v>
      </c>
      <c r="BM1819" s="50" t="e">
        <f t="shared" ca="1" si="585"/>
        <v>#NAME?</v>
      </c>
      <c r="BN1819" s="50" t="e">
        <f t="shared" ca="1" si="586"/>
        <v>#NAME?</v>
      </c>
    </row>
    <row r="1820" spans="1:66" x14ac:dyDescent="0.35">
      <c r="A1820" s="48">
        <v>26171</v>
      </c>
      <c r="B1820" s="17">
        <v>1971</v>
      </c>
      <c r="C1820" s="17">
        <v>8</v>
      </c>
      <c r="D1820" s="17">
        <v>238</v>
      </c>
      <c r="E1820" s="17">
        <v>26</v>
      </c>
      <c r="F1820" s="17">
        <v>5</v>
      </c>
      <c r="G1820" s="50">
        <v>8.3000000000000007</v>
      </c>
      <c r="H1820" s="32">
        <v>4.1321616261462149</v>
      </c>
      <c r="I1820" s="50">
        <v>14.833333333333334</v>
      </c>
      <c r="J1820" s="13">
        <v>0</v>
      </c>
      <c r="K1820" s="13">
        <f t="shared" si="572"/>
        <v>0</v>
      </c>
      <c r="L1820" s="13">
        <f t="shared" si="573"/>
        <v>0</v>
      </c>
      <c r="M1820" s="13" t="e">
        <f ca="1">CalcTable[[#This Row],[IWC]]-AE1819</f>
        <v>#NAME?</v>
      </c>
      <c r="N1820" s="13" t="e">
        <f ca="1">IF(CalcTable[[#This Row],[Day of Year]]&lt;123,FCAP,AE1819)</f>
        <v>#NAME?</v>
      </c>
      <c r="O1820" s="17" t="e">
        <f ca="1">IF(IRR_DRIP,5,COUNTIF('IDET Wind Values'!C1804:G1804,"&lt;="&amp;IRR_MAXWIND))</f>
        <v>#NAME?</v>
      </c>
      <c r="P1820" s="13" t="e">
        <f ca="1">CalcTable[[#This Row],[ET_o]]*KL</f>
        <v>#NAME?</v>
      </c>
      <c r="Q1820" s="13" t="e">
        <f ca="1">IF(WILTPT&lt;=0,1,MAX(0,MIN(1,(CalcTable[[#This Row],[IWC]]-WILTPT)/(MAD-WILTPT))))</f>
        <v>#NAME?</v>
      </c>
      <c r="R1820" s="13" t="e">
        <f ca="1">CalcTable[[#This Row],[ETMult]]*CalcTable[[#This Row],[ETb]]</f>
        <v>#NAME?</v>
      </c>
      <c r="S1820" s="13" t="b">
        <f>INDEX(IRR_LIST,CalcTable[[#This Row],[Day of Week]]+1)</f>
        <v>1</v>
      </c>
      <c r="T1820" s="13">
        <f t="shared" ca="1" si="574"/>
        <v>0</v>
      </c>
      <c r="U1820" s="13" t="b">
        <f ca="1">IF(CalcTable[[#This Row],[IrrPrecip]]&gt;=IC_MM,FALSE,TRUE)</f>
        <v>1</v>
      </c>
      <c r="V1820" s="13" t="b">
        <f t="shared" si="575"/>
        <v>1</v>
      </c>
      <c r="W1820" s="13" t="e">
        <f ca="1">IF(AND(IRR_DRIP=FALSE,CalcTable[[#This Row],[IrrHours]]&lt;=0),FALSE,TRUE)</f>
        <v>#NAME?</v>
      </c>
      <c r="X1820" s="13" t="e">
        <f ca="1">AND(CalcTable[[#This Row],[IrrDay]],CalcTable[[#This Row],[IrrRain]],CalcTable[[#This Row],[IrrWarm]],CalcTable[[#This Row],[IrrWindy]])</f>
        <v>#NAME?</v>
      </c>
      <c r="Y1820" s="13" t="e">
        <f t="shared" ca="1" si="576"/>
        <v>#NAME?</v>
      </c>
      <c r="Z1820" s="13" t="e">
        <f ca="1">CalcTable[[#This Row],[IrrHours]]/5</f>
        <v>#NAME?</v>
      </c>
      <c r="AA1820" s="13" t="e">
        <f ca="1">IF(CalcTable[[#This Row],[IrrFlag]]=FALSE,0,MAX(0,CalcTable[[#This Row],[VolRednWind]]*(FCAP*IRR_TARGET-CalcTable[[#This Row],[IWC]])))</f>
        <v>#NAME?</v>
      </c>
      <c r="AB1820" s="13" t="e">
        <f ca="1">CalcTable[[#This Row],[IWC]]+CalcTable[[#This Row],[Eff Precip]]+CalcTable[[#This Row],[IrrAmt]]-CalcTable[[#This Row],[AET]]</f>
        <v>#NAME?</v>
      </c>
      <c r="AC1820" s="13" t="e">
        <f ca="1">IF(CalcTable[[#This Row],[PWC]]&gt;FCAP,MIN(24*PERC,MIN(SAT,CalcTable[[#This Row],[PWC]])-FCAP),0)</f>
        <v>#NAME?</v>
      </c>
      <c r="AD1820" s="13" t="e">
        <f ca="1">IF(CalcTable[[#This Row],[PWC]]&gt;SAT,CalcTable[[#This Row],[PWC]]-SAT,0)</f>
        <v>#NAME?</v>
      </c>
      <c r="AE1820" s="13" t="e">
        <f ca="1">CalcTable[[#This Row],[PWC]]-CalcTable[[#This Row],[PercAmt]]-CalcTable[[#This Row],[Runoff]]</f>
        <v>#NAME?</v>
      </c>
      <c r="AF1820" s="13" t="e">
        <f ca="1">CalcTable[[#This Row],[IrrAmt]]/1000*CUR_IRR_AREA*10000/IRR_EFF</f>
        <v>#NAME?</v>
      </c>
      <c r="AG1820" s="147"/>
      <c r="AH1820" s="13"/>
      <c r="AI1820" s="50">
        <v>0</v>
      </c>
      <c r="AJ1820" s="50">
        <v>0</v>
      </c>
      <c r="AK1820" s="50">
        <v>0</v>
      </c>
      <c r="AL1820" s="50">
        <v>0</v>
      </c>
      <c r="AM1820" s="50"/>
      <c r="AN1820" s="50"/>
      <c r="AO1820" s="50"/>
      <c r="AP1820" s="50"/>
      <c r="AQ1820" s="50"/>
      <c r="AR1820" s="50"/>
      <c r="AS1820" s="50"/>
      <c r="AT1820" s="50"/>
      <c r="AU1820" s="50"/>
      <c r="AV1820" s="50"/>
      <c r="AW1820" s="50"/>
      <c r="AX1820" s="50">
        <f t="shared" si="587"/>
        <v>0</v>
      </c>
      <c r="AY1820" s="50"/>
      <c r="AZ1820" s="50">
        <f t="shared" si="577"/>
        <v>0</v>
      </c>
      <c r="BA1820" s="50">
        <f t="shared" si="578"/>
        <v>0</v>
      </c>
      <c r="BB1820" s="50">
        <f t="shared" si="579"/>
        <v>0</v>
      </c>
      <c r="BC1820" s="17">
        <f t="shared" si="580"/>
        <v>19718</v>
      </c>
      <c r="BD1820" s="50">
        <f t="shared" si="581"/>
        <v>0</v>
      </c>
      <c r="BE1820" s="50">
        <f t="shared" si="582"/>
        <v>0</v>
      </c>
      <c r="BF1820" s="50">
        <f t="shared" si="588"/>
        <v>0</v>
      </c>
      <c r="BG1820" s="50"/>
      <c r="BH1820" s="17">
        <f t="shared" si="583"/>
        <v>0</v>
      </c>
      <c r="BI1820" s="17">
        <f t="shared" si="591"/>
        <v>1820</v>
      </c>
      <c r="BJ1820" s="17">
        <f t="shared" si="589"/>
        <v>1820</v>
      </c>
      <c r="BK1820" s="150">
        <f t="shared" si="590"/>
        <v>26171</v>
      </c>
      <c r="BL1820" s="50" t="e">
        <f t="shared" ca="1" si="584"/>
        <v>#NAME?</v>
      </c>
      <c r="BM1820" s="50" t="e">
        <f t="shared" ca="1" si="585"/>
        <v>#NAME?</v>
      </c>
      <c r="BN1820" s="50" t="e">
        <f t="shared" ca="1" si="586"/>
        <v>#NAME?</v>
      </c>
    </row>
    <row r="1821" spans="1:66" x14ac:dyDescent="0.35">
      <c r="A1821" s="48">
        <v>26172</v>
      </c>
      <c r="B1821" s="17">
        <v>1971</v>
      </c>
      <c r="C1821" s="17">
        <v>8</v>
      </c>
      <c r="D1821" s="17">
        <v>239</v>
      </c>
      <c r="E1821" s="17">
        <v>27</v>
      </c>
      <c r="F1821" s="17">
        <v>6</v>
      </c>
      <c r="G1821" s="50">
        <v>7.8</v>
      </c>
      <c r="H1821" s="32">
        <v>4.5942088863411508</v>
      </c>
      <c r="I1821" s="50">
        <v>15</v>
      </c>
      <c r="J1821" s="13">
        <v>0</v>
      </c>
      <c r="K1821" s="13">
        <f t="shared" si="572"/>
        <v>0</v>
      </c>
      <c r="L1821" s="13">
        <f t="shared" si="573"/>
        <v>0</v>
      </c>
      <c r="M1821" s="13" t="e">
        <f ca="1">CalcTable[[#This Row],[IWC]]-AE1820</f>
        <v>#NAME?</v>
      </c>
      <c r="N1821" s="13" t="e">
        <f ca="1">IF(CalcTable[[#This Row],[Day of Year]]&lt;123,FCAP,AE1820)</f>
        <v>#NAME?</v>
      </c>
      <c r="O1821" s="17" t="e">
        <f ca="1">IF(IRR_DRIP,5,COUNTIF('IDET Wind Values'!C1805:G1805,"&lt;="&amp;IRR_MAXWIND))</f>
        <v>#NAME?</v>
      </c>
      <c r="P1821" s="13" t="e">
        <f ca="1">CalcTable[[#This Row],[ET_o]]*KL</f>
        <v>#NAME?</v>
      </c>
      <c r="Q1821" s="13" t="e">
        <f ca="1">IF(WILTPT&lt;=0,1,MAX(0,MIN(1,(CalcTable[[#This Row],[IWC]]-WILTPT)/(MAD-WILTPT))))</f>
        <v>#NAME?</v>
      </c>
      <c r="R1821" s="13" t="e">
        <f ca="1">CalcTable[[#This Row],[ETMult]]*CalcTable[[#This Row],[ETb]]</f>
        <v>#NAME?</v>
      </c>
      <c r="S1821" s="13" t="b">
        <f>INDEX(IRR_LIST,CalcTable[[#This Row],[Day of Week]]+1)</f>
        <v>0</v>
      </c>
      <c r="T1821" s="13">
        <f t="shared" ca="1" si="574"/>
        <v>0</v>
      </c>
      <c r="U1821" s="13" t="b">
        <f ca="1">IF(CalcTable[[#This Row],[IrrPrecip]]&gt;=IC_MM,FALSE,TRUE)</f>
        <v>1</v>
      </c>
      <c r="V1821" s="13" t="b">
        <f t="shared" si="575"/>
        <v>1</v>
      </c>
      <c r="W1821" s="13" t="e">
        <f ca="1">IF(AND(IRR_DRIP=FALSE,CalcTable[[#This Row],[IrrHours]]&lt;=0),FALSE,TRUE)</f>
        <v>#NAME?</v>
      </c>
      <c r="X1821" s="13" t="e">
        <f ca="1">AND(CalcTable[[#This Row],[IrrDay]],CalcTable[[#This Row],[IrrRain]],CalcTable[[#This Row],[IrrWarm]],CalcTable[[#This Row],[IrrWindy]])</f>
        <v>#NAME?</v>
      </c>
      <c r="Y1821" s="13" t="e">
        <f t="shared" ca="1" si="576"/>
        <v>#NAME?</v>
      </c>
      <c r="Z1821" s="13" t="e">
        <f ca="1">CalcTable[[#This Row],[IrrHours]]/5</f>
        <v>#NAME?</v>
      </c>
      <c r="AA1821" s="13" t="e">
        <f ca="1">IF(CalcTable[[#This Row],[IrrFlag]]=FALSE,0,MAX(0,CalcTable[[#This Row],[VolRednWind]]*(FCAP*IRR_TARGET-CalcTable[[#This Row],[IWC]])))</f>
        <v>#NAME?</v>
      </c>
      <c r="AB1821" s="13" t="e">
        <f ca="1">CalcTable[[#This Row],[IWC]]+CalcTable[[#This Row],[Eff Precip]]+CalcTable[[#This Row],[IrrAmt]]-CalcTable[[#This Row],[AET]]</f>
        <v>#NAME?</v>
      </c>
      <c r="AC1821" s="13" t="e">
        <f ca="1">IF(CalcTable[[#This Row],[PWC]]&gt;FCAP,MIN(24*PERC,MIN(SAT,CalcTable[[#This Row],[PWC]])-FCAP),0)</f>
        <v>#NAME?</v>
      </c>
      <c r="AD1821" s="13" t="e">
        <f ca="1">IF(CalcTable[[#This Row],[PWC]]&gt;SAT,CalcTable[[#This Row],[PWC]]-SAT,0)</f>
        <v>#NAME?</v>
      </c>
      <c r="AE1821" s="13" t="e">
        <f ca="1">CalcTable[[#This Row],[PWC]]-CalcTable[[#This Row],[PercAmt]]-CalcTable[[#This Row],[Runoff]]</f>
        <v>#NAME?</v>
      </c>
      <c r="AF1821" s="13" t="e">
        <f ca="1">CalcTable[[#This Row],[IrrAmt]]/1000*CUR_IRR_AREA*10000/IRR_EFF</f>
        <v>#NAME?</v>
      </c>
      <c r="AG1821" s="147"/>
      <c r="AH1821" s="13"/>
      <c r="AI1821" s="50">
        <v>0</v>
      </c>
      <c r="AJ1821" s="50">
        <v>0</v>
      </c>
      <c r="AK1821" s="50">
        <v>0</v>
      </c>
      <c r="AL1821" s="50">
        <v>10.771322670640558</v>
      </c>
      <c r="AM1821" s="50"/>
      <c r="AN1821" s="50"/>
      <c r="AO1821" s="50"/>
      <c r="AP1821" s="50"/>
      <c r="AQ1821" s="50"/>
      <c r="AR1821" s="50"/>
      <c r="AS1821" s="50"/>
      <c r="AT1821" s="50"/>
      <c r="AU1821" s="50"/>
      <c r="AV1821" s="50"/>
      <c r="AW1821" s="50"/>
      <c r="AX1821" s="50">
        <f t="shared" si="587"/>
        <v>10.771322670640558</v>
      </c>
      <c r="AY1821" s="50"/>
      <c r="AZ1821" s="50">
        <f t="shared" si="577"/>
        <v>315.95879833878973</v>
      </c>
      <c r="BA1821" s="50">
        <f t="shared" si="578"/>
        <v>486.4762450613112</v>
      </c>
      <c r="BB1821" s="50">
        <f t="shared" si="579"/>
        <v>501.52190212506309</v>
      </c>
      <c r="BC1821" s="17">
        <f t="shared" si="580"/>
        <v>19718</v>
      </c>
      <c r="BD1821" s="50">
        <f t="shared" si="581"/>
        <v>10.771322670640558</v>
      </c>
      <c r="BE1821" s="50">
        <f t="shared" si="582"/>
        <v>315.95879833878973</v>
      </c>
      <c r="BF1821" s="50">
        <f t="shared" si="588"/>
        <v>516.80801089169711</v>
      </c>
      <c r="BG1821" s="50"/>
      <c r="BH1821" s="17">
        <f t="shared" si="583"/>
        <v>0</v>
      </c>
      <c r="BI1821" s="17">
        <f t="shared" si="591"/>
        <v>1821</v>
      </c>
      <c r="BJ1821" s="17">
        <f t="shared" si="589"/>
        <v>1821</v>
      </c>
      <c r="BK1821" s="150">
        <f t="shared" si="590"/>
        <v>26172</v>
      </c>
      <c r="BL1821" s="50" t="e">
        <f t="shared" ca="1" si="584"/>
        <v>#NAME?</v>
      </c>
      <c r="BM1821" s="50" t="e">
        <f t="shared" ca="1" si="585"/>
        <v>#NAME?</v>
      </c>
      <c r="BN1821" s="50" t="e">
        <f t="shared" ca="1" si="586"/>
        <v>#NAME?</v>
      </c>
    </row>
    <row r="1822" spans="1:66" x14ac:dyDescent="0.35">
      <c r="A1822" s="48">
        <v>26173</v>
      </c>
      <c r="B1822" s="17">
        <v>1971</v>
      </c>
      <c r="C1822" s="17">
        <v>8</v>
      </c>
      <c r="D1822" s="17">
        <v>240</v>
      </c>
      <c r="E1822" s="17">
        <v>28</v>
      </c>
      <c r="F1822" s="17">
        <v>7</v>
      </c>
      <c r="G1822" s="50">
        <v>11.1</v>
      </c>
      <c r="H1822" s="32">
        <v>3.1813654869690122</v>
      </c>
      <c r="I1822" s="50">
        <v>21.5</v>
      </c>
      <c r="J1822" s="13">
        <v>0</v>
      </c>
      <c r="K1822" s="13">
        <f t="shared" si="572"/>
        <v>0</v>
      </c>
      <c r="L1822" s="13">
        <f t="shared" si="573"/>
        <v>0</v>
      </c>
      <c r="M1822" s="13" t="e">
        <f ca="1">CalcTable[[#This Row],[IWC]]-AE1821</f>
        <v>#NAME?</v>
      </c>
      <c r="N1822" s="13" t="e">
        <f ca="1">IF(CalcTable[[#This Row],[Day of Year]]&lt;123,FCAP,AE1821)</f>
        <v>#NAME?</v>
      </c>
      <c r="O1822" s="17" t="e">
        <f ca="1">IF(IRR_DRIP,5,COUNTIF('IDET Wind Values'!C1806:G1806,"&lt;="&amp;IRR_MAXWIND))</f>
        <v>#NAME?</v>
      </c>
      <c r="P1822" s="13" t="e">
        <f ca="1">CalcTable[[#This Row],[ET_o]]*KL</f>
        <v>#NAME?</v>
      </c>
      <c r="Q1822" s="13" t="e">
        <f ca="1">IF(WILTPT&lt;=0,1,MAX(0,MIN(1,(CalcTable[[#This Row],[IWC]]-WILTPT)/(MAD-WILTPT))))</f>
        <v>#NAME?</v>
      </c>
      <c r="R1822" s="13" t="e">
        <f ca="1">CalcTable[[#This Row],[ETMult]]*CalcTable[[#This Row],[ETb]]</f>
        <v>#NAME?</v>
      </c>
      <c r="S1822" s="13" t="b">
        <f>INDEX(IRR_LIST,CalcTable[[#This Row],[Day of Week]]+1)</f>
        <v>0</v>
      </c>
      <c r="T1822" s="13">
        <f t="shared" ca="1" si="574"/>
        <v>0</v>
      </c>
      <c r="U1822" s="13" t="b">
        <f ca="1">IF(CalcTable[[#This Row],[IrrPrecip]]&gt;=IC_MM,FALSE,TRUE)</f>
        <v>1</v>
      </c>
      <c r="V1822" s="13" t="b">
        <f t="shared" si="575"/>
        <v>1</v>
      </c>
      <c r="W1822" s="13" t="e">
        <f ca="1">IF(AND(IRR_DRIP=FALSE,CalcTable[[#This Row],[IrrHours]]&lt;=0),FALSE,TRUE)</f>
        <v>#NAME?</v>
      </c>
      <c r="X1822" s="13" t="e">
        <f ca="1">AND(CalcTable[[#This Row],[IrrDay]],CalcTable[[#This Row],[IrrRain]],CalcTable[[#This Row],[IrrWarm]],CalcTable[[#This Row],[IrrWindy]])</f>
        <v>#NAME?</v>
      </c>
      <c r="Y1822" s="13" t="e">
        <f t="shared" ca="1" si="576"/>
        <v>#NAME?</v>
      </c>
      <c r="Z1822" s="13" t="e">
        <f ca="1">CalcTable[[#This Row],[IrrHours]]/5</f>
        <v>#NAME?</v>
      </c>
      <c r="AA1822" s="13" t="e">
        <f ca="1">IF(CalcTable[[#This Row],[IrrFlag]]=FALSE,0,MAX(0,CalcTable[[#This Row],[VolRednWind]]*(FCAP*IRR_TARGET-CalcTable[[#This Row],[IWC]])))</f>
        <v>#NAME?</v>
      </c>
      <c r="AB1822" s="13" t="e">
        <f ca="1">CalcTable[[#This Row],[IWC]]+CalcTable[[#This Row],[Eff Precip]]+CalcTable[[#This Row],[IrrAmt]]-CalcTable[[#This Row],[AET]]</f>
        <v>#NAME?</v>
      </c>
      <c r="AC1822" s="13" t="e">
        <f ca="1">IF(CalcTable[[#This Row],[PWC]]&gt;FCAP,MIN(24*PERC,MIN(SAT,CalcTable[[#This Row],[PWC]])-FCAP),0)</f>
        <v>#NAME?</v>
      </c>
      <c r="AD1822" s="13" t="e">
        <f ca="1">IF(CalcTable[[#This Row],[PWC]]&gt;SAT,CalcTable[[#This Row],[PWC]]-SAT,0)</f>
        <v>#NAME?</v>
      </c>
      <c r="AE1822" s="13" t="e">
        <f ca="1">CalcTable[[#This Row],[PWC]]-CalcTable[[#This Row],[PercAmt]]-CalcTable[[#This Row],[Runoff]]</f>
        <v>#NAME?</v>
      </c>
      <c r="AF1822" s="13" t="e">
        <f ca="1">CalcTable[[#This Row],[IrrAmt]]/1000*CUR_IRR_AREA*10000/IRR_EFF</f>
        <v>#NAME?</v>
      </c>
      <c r="AG1822" s="147"/>
      <c r="AH1822" s="13"/>
      <c r="AI1822" s="50">
        <v>0</v>
      </c>
      <c r="AJ1822" s="50">
        <v>0</v>
      </c>
      <c r="AK1822" s="50">
        <v>4.4321833367111054</v>
      </c>
      <c r="AL1822" s="50">
        <v>0</v>
      </c>
      <c r="AM1822" s="50"/>
      <c r="AN1822" s="50"/>
      <c r="AO1822" s="50"/>
      <c r="AP1822" s="50"/>
      <c r="AQ1822" s="50"/>
      <c r="AR1822" s="50"/>
      <c r="AS1822" s="50"/>
      <c r="AT1822" s="50"/>
      <c r="AU1822" s="50"/>
      <c r="AV1822" s="50"/>
      <c r="AW1822" s="50"/>
      <c r="AX1822" s="50">
        <f t="shared" si="587"/>
        <v>4.4321833367111054</v>
      </c>
      <c r="AY1822" s="50"/>
      <c r="AZ1822" s="50">
        <f t="shared" si="577"/>
        <v>65.005355605096213</v>
      </c>
      <c r="BA1822" s="50">
        <f t="shared" si="578"/>
        <v>100.08761101102114</v>
      </c>
      <c r="BB1822" s="50">
        <f t="shared" si="579"/>
        <v>103.18310413507336</v>
      </c>
      <c r="BC1822" s="17">
        <f t="shared" si="580"/>
        <v>19718</v>
      </c>
      <c r="BD1822" s="50">
        <f t="shared" si="581"/>
        <v>4.4321833367111054</v>
      </c>
      <c r="BE1822" s="50">
        <f t="shared" si="582"/>
        <v>65.005355605096213</v>
      </c>
      <c r="BF1822" s="50">
        <f t="shared" si="588"/>
        <v>106.3280677867193</v>
      </c>
      <c r="BG1822" s="50"/>
      <c r="BH1822" s="17">
        <f t="shared" si="583"/>
        <v>0</v>
      </c>
      <c r="BI1822" s="17">
        <f t="shared" si="591"/>
        <v>1822</v>
      </c>
      <c r="BJ1822" s="17">
        <f t="shared" si="589"/>
        <v>1822</v>
      </c>
      <c r="BK1822" s="150">
        <f t="shared" si="590"/>
        <v>26173</v>
      </c>
      <c r="BL1822" s="50" t="e">
        <f t="shared" ca="1" si="584"/>
        <v>#NAME?</v>
      </c>
      <c r="BM1822" s="50" t="e">
        <f t="shared" ca="1" si="585"/>
        <v>#NAME?</v>
      </c>
      <c r="BN1822" s="50" t="e">
        <f t="shared" ca="1" si="586"/>
        <v>#NAME?</v>
      </c>
    </row>
    <row r="1823" spans="1:66" x14ac:dyDescent="0.35">
      <c r="A1823" s="48">
        <v>26174</v>
      </c>
      <c r="B1823" s="17">
        <v>1971</v>
      </c>
      <c r="C1823" s="17">
        <v>8</v>
      </c>
      <c r="D1823" s="17">
        <v>241</v>
      </c>
      <c r="E1823" s="17">
        <v>29</v>
      </c>
      <c r="F1823" s="17">
        <v>1</v>
      </c>
      <c r="G1823" s="50">
        <v>13.3</v>
      </c>
      <c r="H1823" s="32">
        <v>3.3112132976471793</v>
      </c>
      <c r="I1823" s="50">
        <v>11.5</v>
      </c>
      <c r="J1823" s="13">
        <v>0.8</v>
      </c>
      <c r="K1823" s="13">
        <f t="shared" si="572"/>
        <v>0.8</v>
      </c>
      <c r="L1823" s="13">
        <f t="shared" si="573"/>
        <v>0</v>
      </c>
      <c r="M1823" s="13" t="e">
        <f ca="1">CalcTable[[#This Row],[IWC]]-AE1822</f>
        <v>#NAME?</v>
      </c>
      <c r="N1823" s="13" t="e">
        <f ca="1">IF(CalcTable[[#This Row],[Day of Year]]&lt;123,FCAP,AE1822)</f>
        <v>#NAME?</v>
      </c>
      <c r="O1823" s="17" t="e">
        <f ca="1">IF(IRR_DRIP,5,COUNTIF('IDET Wind Values'!C1807:G1807,"&lt;="&amp;IRR_MAXWIND))</f>
        <v>#NAME?</v>
      </c>
      <c r="P1823" s="13" t="e">
        <f ca="1">CalcTable[[#This Row],[ET_o]]*KL</f>
        <v>#NAME?</v>
      </c>
      <c r="Q1823" s="13" t="e">
        <f ca="1">IF(WILTPT&lt;=0,1,MAX(0,MIN(1,(CalcTable[[#This Row],[IWC]]-WILTPT)/(MAD-WILTPT))))</f>
        <v>#NAME?</v>
      </c>
      <c r="R1823" s="13" t="e">
        <f ca="1">CalcTable[[#This Row],[ETMult]]*CalcTable[[#This Row],[ETb]]</f>
        <v>#NAME?</v>
      </c>
      <c r="S1823" s="13" t="b">
        <f>INDEX(IRR_LIST,CalcTable[[#This Row],[Day of Week]]+1)</f>
        <v>1</v>
      </c>
      <c r="T1823" s="13">
        <f t="shared" ca="1" si="574"/>
        <v>0</v>
      </c>
      <c r="U1823" s="13" t="b">
        <f ca="1">IF(CalcTable[[#This Row],[IrrPrecip]]&gt;=IC_MM,FALSE,TRUE)</f>
        <v>1</v>
      </c>
      <c r="V1823" s="13" t="b">
        <f t="shared" si="575"/>
        <v>1</v>
      </c>
      <c r="W1823" s="13" t="e">
        <f ca="1">IF(AND(IRR_DRIP=FALSE,CalcTable[[#This Row],[IrrHours]]&lt;=0),FALSE,TRUE)</f>
        <v>#NAME?</v>
      </c>
      <c r="X1823" s="13" t="e">
        <f ca="1">AND(CalcTable[[#This Row],[IrrDay]],CalcTable[[#This Row],[IrrRain]],CalcTable[[#This Row],[IrrWarm]],CalcTable[[#This Row],[IrrWindy]])</f>
        <v>#NAME?</v>
      </c>
      <c r="Y1823" s="13" t="e">
        <f t="shared" ca="1" si="576"/>
        <v>#NAME?</v>
      </c>
      <c r="Z1823" s="13" t="e">
        <f ca="1">CalcTable[[#This Row],[IrrHours]]/5</f>
        <v>#NAME?</v>
      </c>
      <c r="AA1823" s="13" t="e">
        <f ca="1">IF(CalcTable[[#This Row],[IrrFlag]]=FALSE,0,MAX(0,CalcTable[[#This Row],[VolRednWind]]*(FCAP*IRR_TARGET-CalcTable[[#This Row],[IWC]])))</f>
        <v>#NAME?</v>
      </c>
      <c r="AB1823" s="13" t="e">
        <f ca="1">CalcTable[[#This Row],[IWC]]+CalcTable[[#This Row],[Eff Precip]]+CalcTable[[#This Row],[IrrAmt]]-CalcTable[[#This Row],[AET]]</f>
        <v>#NAME?</v>
      </c>
      <c r="AC1823" s="13" t="e">
        <f ca="1">IF(CalcTable[[#This Row],[PWC]]&gt;FCAP,MIN(24*PERC,MIN(SAT,CalcTable[[#This Row],[PWC]])-FCAP),0)</f>
        <v>#NAME?</v>
      </c>
      <c r="AD1823" s="13" t="e">
        <f ca="1">IF(CalcTable[[#This Row],[PWC]]&gt;SAT,CalcTable[[#This Row],[PWC]]-SAT,0)</f>
        <v>#NAME?</v>
      </c>
      <c r="AE1823" s="13" t="e">
        <f ca="1">CalcTable[[#This Row],[PWC]]-CalcTable[[#This Row],[PercAmt]]-CalcTable[[#This Row],[Runoff]]</f>
        <v>#NAME?</v>
      </c>
      <c r="AF1823" s="13" t="e">
        <f ca="1">CalcTable[[#This Row],[IrrAmt]]/1000*CUR_IRR_AREA*10000/IRR_EFF</f>
        <v>#NAME?</v>
      </c>
      <c r="AG1823" s="147"/>
      <c r="AH1823" s="13"/>
      <c r="AI1823" s="50">
        <v>10.109822550671879</v>
      </c>
      <c r="AJ1823" s="50">
        <v>18.772390922921034</v>
      </c>
      <c r="AK1823" s="50">
        <v>0</v>
      </c>
      <c r="AL1823" s="50">
        <v>0</v>
      </c>
      <c r="AM1823" s="50"/>
      <c r="AN1823" s="50"/>
      <c r="AO1823" s="50"/>
      <c r="AP1823" s="50"/>
      <c r="AQ1823" s="50"/>
      <c r="AR1823" s="50"/>
      <c r="AS1823" s="50"/>
      <c r="AT1823" s="50"/>
      <c r="AU1823" s="50"/>
      <c r="AV1823" s="50"/>
      <c r="AW1823" s="50"/>
      <c r="AX1823" s="50">
        <f t="shared" si="587"/>
        <v>28.882213473592913</v>
      </c>
      <c r="AY1823" s="50"/>
      <c r="AZ1823" s="50">
        <f t="shared" si="577"/>
        <v>698.93419781553803</v>
      </c>
      <c r="BA1823" s="50">
        <f t="shared" si="578"/>
        <v>1136.6485170719229</v>
      </c>
      <c r="BB1823" s="50">
        <f t="shared" si="579"/>
        <v>1176.6546241767614</v>
      </c>
      <c r="BC1823" s="17">
        <f t="shared" si="580"/>
        <v>19718</v>
      </c>
      <c r="BD1823" s="50">
        <f t="shared" si="581"/>
        <v>28.882213473592913</v>
      </c>
      <c r="BE1823" s="50">
        <f t="shared" si="582"/>
        <v>698.93419781553803</v>
      </c>
      <c r="BF1823" s="50">
        <f t="shared" si="588"/>
        <v>1143.2338469964564</v>
      </c>
      <c r="BG1823" s="50"/>
      <c r="BH1823" s="17">
        <f t="shared" si="583"/>
        <v>0</v>
      </c>
      <c r="BI1823" s="17">
        <f t="shared" si="591"/>
        <v>1823</v>
      </c>
      <c r="BJ1823" s="17">
        <f t="shared" si="589"/>
        <v>1823</v>
      </c>
      <c r="BK1823" s="150">
        <f t="shared" si="590"/>
        <v>26174</v>
      </c>
      <c r="BL1823" s="50" t="e">
        <f t="shared" ca="1" si="584"/>
        <v>#NAME?</v>
      </c>
      <c r="BM1823" s="50" t="e">
        <f t="shared" ca="1" si="585"/>
        <v>#NAME?</v>
      </c>
      <c r="BN1823" s="50" t="e">
        <f t="shared" ca="1" si="586"/>
        <v>#NAME?</v>
      </c>
    </row>
    <row r="1824" spans="1:66" x14ac:dyDescent="0.35">
      <c r="A1824" s="48">
        <v>26175</v>
      </c>
      <c r="B1824" s="17">
        <v>1971</v>
      </c>
      <c r="C1824" s="17">
        <v>8</v>
      </c>
      <c r="D1824" s="17">
        <v>242</v>
      </c>
      <c r="E1824" s="17">
        <v>30</v>
      </c>
      <c r="F1824" s="17">
        <v>2</v>
      </c>
      <c r="G1824" s="50">
        <v>11.7</v>
      </c>
      <c r="H1824" s="32">
        <v>2.5323606204056341</v>
      </c>
      <c r="I1824" s="50">
        <v>7.666666666666667</v>
      </c>
      <c r="J1824" s="13">
        <v>5.4</v>
      </c>
      <c r="K1824" s="13">
        <f t="shared" si="572"/>
        <v>5.4</v>
      </c>
      <c r="L1824" s="13">
        <f t="shared" si="573"/>
        <v>0.30000000000000027</v>
      </c>
      <c r="M1824" s="13" t="e">
        <f ca="1">CalcTable[[#This Row],[IWC]]-AE1823</f>
        <v>#NAME?</v>
      </c>
      <c r="N1824" s="13" t="e">
        <f ca="1">IF(CalcTable[[#This Row],[Day of Year]]&lt;123,FCAP,AE1823)</f>
        <v>#NAME?</v>
      </c>
      <c r="O1824" s="17" t="e">
        <f ca="1">IF(IRR_DRIP,5,COUNTIF('IDET Wind Values'!C1808:G1808,"&lt;="&amp;IRR_MAXWIND))</f>
        <v>#NAME?</v>
      </c>
      <c r="P1824" s="13" t="e">
        <f ca="1">CalcTable[[#This Row],[ET_o]]*KL</f>
        <v>#NAME?</v>
      </c>
      <c r="Q1824" s="13" t="e">
        <f ca="1">IF(WILTPT&lt;=0,1,MAX(0,MIN(1,(CalcTable[[#This Row],[IWC]]-WILTPT)/(MAD-WILTPT))))</f>
        <v>#NAME?</v>
      </c>
      <c r="R1824" s="13" t="e">
        <f ca="1">CalcTable[[#This Row],[ETMult]]*CalcTable[[#This Row],[ETb]]</f>
        <v>#NAME?</v>
      </c>
      <c r="S1824" s="13" t="b">
        <f>INDEX(IRR_LIST,CalcTable[[#This Row],[Day of Week]]+1)</f>
        <v>0</v>
      </c>
      <c r="T1824" s="13">
        <f t="shared" ca="1" si="574"/>
        <v>0.8</v>
      </c>
      <c r="U1824" s="13" t="b">
        <f ca="1">IF(CalcTable[[#This Row],[IrrPrecip]]&gt;=IC_MM,FALSE,TRUE)</f>
        <v>1</v>
      </c>
      <c r="V1824" s="13" t="b">
        <f t="shared" si="575"/>
        <v>1</v>
      </c>
      <c r="W1824" s="13" t="e">
        <f ca="1">IF(AND(IRR_DRIP=FALSE,CalcTable[[#This Row],[IrrHours]]&lt;=0),FALSE,TRUE)</f>
        <v>#NAME?</v>
      </c>
      <c r="X1824" s="13" t="e">
        <f ca="1">AND(CalcTable[[#This Row],[IrrDay]],CalcTable[[#This Row],[IrrRain]],CalcTable[[#This Row],[IrrWarm]],CalcTable[[#This Row],[IrrWindy]])</f>
        <v>#NAME?</v>
      </c>
      <c r="Y1824" s="13" t="e">
        <f t="shared" ca="1" si="576"/>
        <v>#NAME?</v>
      </c>
      <c r="Z1824" s="13" t="e">
        <f ca="1">CalcTable[[#This Row],[IrrHours]]/5</f>
        <v>#NAME?</v>
      </c>
      <c r="AA1824" s="13" t="e">
        <f ca="1">IF(CalcTable[[#This Row],[IrrFlag]]=FALSE,0,MAX(0,CalcTable[[#This Row],[VolRednWind]]*(FCAP*IRR_TARGET-CalcTable[[#This Row],[IWC]])))</f>
        <v>#NAME?</v>
      </c>
      <c r="AB1824" s="13" t="e">
        <f ca="1">CalcTable[[#This Row],[IWC]]+CalcTable[[#This Row],[Eff Precip]]+CalcTable[[#This Row],[IrrAmt]]-CalcTable[[#This Row],[AET]]</f>
        <v>#NAME?</v>
      </c>
      <c r="AC1824" s="13" t="e">
        <f ca="1">IF(CalcTable[[#This Row],[PWC]]&gt;FCAP,MIN(24*PERC,MIN(SAT,CalcTable[[#This Row],[PWC]])-FCAP),0)</f>
        <v>#NAME?</v>
      </c>
      <c r="AD1824" s="13" t="e">
        <f ca="1">IF(CalcTable[[#This Row],[PWC]]&gt;SAT,CalcTable[[#This Row],[PWC]]-SAT,0)</f>
        <v>#NAME?</v>
      </c>
      <c r="AE1824" s="13" t="e">
        <f ca="1">CalcTable[[#This Row],[PWC]]-CalcTable[[#This Row],[PercAmt]]-CalcTable[[#This Row],[Runoff]]</f>
        <v>#NAME?</v>
      </c>
      <c r="AF1824" s="13" t="e">
        <f ca="1">CalcTable[[#This Row],[IrrAmt]]/1000*CUR_IRR_AREA*10000/IRR_EFF</f>
        <v>#NAME?</v>
      </c>
      <c r="AG1824" s="147"/>
      <c r="AH1824" s="13"/>
      <c r="AI1824" s="50">
        <v>0</v>
      </c>
      <c r="AJ1824" s="50">
        <v>0</v>
      </c>
      <c r="AK1824" s="50">
        <v>1.7512315609162443</v>
      </c>
      <c r="AL1824" s="50">
        <v>5.8509183315389066</v>
      </c>
      <c r="AM1824" s="50"/>
      <c r="AN1824" s="50"/>
      <c r="AO1824" s="50"/>
      <c r="AP1824" s="50"/>
      <c r="AQ1824" s="50"/>
      <c r="AR1824" s="50"/>
      <c r="AS1824" s="50"/>
      <c r="AT1824" s="50"/>
      <c r="AU1824" s="50"/>
      <c r="AV1824" s="50"/>
      <c r="AW1824" s="50"/>
      <c r="AX1824" s="50">
        <f t="shared" si="587"/>
        <v>7.6021498924551505</v>
      </c>
      <c r="AY1824" s="50"/>
      <c r="AZ1824" s="50">
        <f t="shared" si="577"/>
        <v>197.31166728524619</v>
      </c>
      <c r="BA1824" s="50">
        <f t="shared" si="578"/>
        <v>303.79732899474413</v>
      </c>
      <c r="BB1824" s="50">
        <f t="shared" si="579"/>
        <v>313.19312267499396</v>
      </c>
      <c r="BC1824" s="17">
        <f t="shared" si="580"/>
        <v>19718</v>
      </c>
      <c r="BD1824" s="50">
        <f t="shared" si="581"/>
        <v>7.6021498924551505</v>
      </c>
      <c r="BE1824" s="50">
        <f t="shared" si="582"/>
        <v>197.31166728524619</v>
      </c>
      <c r="BF1824" s="50">
        <f t="shared" si="588"/>
        <v>322.73907494125785</v>
      </c>
      <c r="BG1824" s="50"/>
      <c r="BH1824" s="17">
        <f t="shared" si="583"/>
        <v>0</v>
      </c>
      <c r="BI1824" s="17">
        <f t="shared" si="591"/>
        <v>1824</v>
      </c>
      <c r="BJ1824" s="17">
        <f t="shared" si="589"/>
        <v>1824</v>
      </c>
      <c r="BK1824" s="150">
        <f t="shared" si="590"/>
        <v>26175</v>
      </c>
      <c r="BL1824" s="50" t="e">
        <f t="shared" ca="1" si="584"/>
        <v>#NAME?</v>
      </c>
      <c r="BM1824" s="50" t="e">
        <f t="shared" ca="1" si="585"/>
        <v>#NAME?</v>
      </c>
      <c r="BN1824" s="50" t="e">
        <f t="shared" ca="1" si="586"/>
        <v>#NAME?</v>
      </c>
    </row>
    <row r="1825" spans="1:66" x14ac:dyDescent="0.35">
      <c r="A1825" s="48">
        <v>26176</v>
      </c>
      <c r="B1825" s="17">
        <v>1971</v>
      </c>
      <c r="C1825" s="17">
        <v>8</v>
      </c>
      <c r="D1825" s="17">
        <v>243</v>
      </c>
      <c r="E1825" s="17">
        <v>31</v>
      </c>
      <c r="F1825" s="17">
        <v>3</v>
      </c>
      <c r="G1825" s="50">
        <v>12.2</v>
      </c>
      <c r="H1825" s="32">
        <v>3.4638585761219209</v>
      </c>
      <c r="I1825" s="50">
        <v>16</v>
      </c>
      <c r="J1825" s="13">
        <v>0.9</v>
      </c>
      <c r="K1825" s="13">
        <f t="shared" si="572"/>
        <v>0.9</v>
      </c>
      <c r="L1825" s="13">
        <f t="shared" si="573"/>
        <v>0</v>
      </c>
      <c r="M1825" s="13" t="e">
        <f ca="1">CalcTable[[#This Row],[IWC]]-AE1824</f>
        <v>#NAME?</v>
      </c>
      <c r="N1825" s="13" t="e">
        <f ca="1">IF(CalcTable[[#This Row],[Day of Year]]&lt;123,FCAP,AE1824)</f>
        <v>#NAME?</v>
      </c>
      <c r="O1825" s="17" t="e">
        <f ca="1">IF(IRR_DRIP,5,COUNTIF('IDET Wind Values'!C1809:G1809,"&lt;="&amp;IRR_MAXWIND))</f>
        <v>#NAME?</v>
      </c>
      <c r="P1825" s="13" t="e">
        <f ca="1">CalcTable[[#This Row],[ET_o]]*KL</f>
        <v>#NAME?</v>
      </c>
      <c r="Q1825" s="13" t="e">
        <f ca="1">IF(WILTPT&lt;=0,1,MAX(0,MIN(1,(CalcTable[[#This Row],[IWC]]-WILTPT)/(MAD-WILTPT))))</f>
        <v>#NAME?</v>
      </c>
      <c r="R1825" s="13" t="e">
        <f ca="1">CalcTable[[#This Row],[ETMult]]*CalcTable[[#This Row],[ETb]]</f>
        <v>#NAME?</v>
      </c>
      <c r="S1825" s="13" t="b">
        <f>INDEX(IRR_LIST,CalcTable[[#This Row],[Day of Week]]+1)</f>
        <v>1</v>
      </c>
      <c r="T1825" s="13">
        <f t="shared" ca="1" si="574"/>
        <v>6.2</v>
      </c>
      <c r="U1825" s="13" t="b">
        <f ca="1">IF(CalcTable[[#This Row],[IrrPrecip]]&gt;=IC_MM,FALSE,TRUE)</f>
        <v>1</v>
      </c>
      <c r="V1825" s="13" t="b">
        <f t="shared" si="575"/>
        <v>1</v>
      </c>
      <c r="W1825" s="13" t="e">
        <f ca="1">IF(AND(IRR_DRIP=FALSE,CalcTable[[#This Row],[IrrHours]]&lt;=0),FALSE,TRUE)</f>
        <v>#NAME?</v>
      </c>
      <c r="X1825" s="13" t="e">
        <f ca="1">AND(CalcTable[[#This Row],[IrrDay]],CalcTable[[#This Row],[IrrRain]],CalcTable[[#This Row],[IrrWarm]],CalcTable[[#This Row],[IrrWindy]])</f>
        <v>#NAME?</v>
      </c>
      <c r="Y1825" s="13" t="e">
        <f t="shared" ca="1" si="576"/>
        <v>#NAME?</v>
      </c>
      <c r="Z1825" s="13" t="e">
        <f ca="1">CalcTable[[#This Row],[IrrHours]]/5</f>
        <v>#NAME?</v>
      </c>
      <c r="AA1825" s="13" t="e">
        <f ca="1">IF(CalcTable[[#This Row],[IrrFlag]]=FALSE,0,MAX(0,CalcTable[[#This Row],[VolRednWind]]*(FCAP*IRR_TARGET-CalcTable[[#This Row],[IWC]])))</f>
        <v>#NAME?</v>
      </c>
      <c r="AB1825" s="13" t="e">
        <f ca="1">CalcTable[[#This Row],[IWC]]+CalcTable[[#This Row],[Eff Precip]]+CalcTable[[#This Row],[IrrAmt]]-CalcTable[[#This Row],[AET]]</f>
        <v>#NAME?</v>
      </c>
      <c r="AC1825" s="13" t="e">
        <f ca="1">IF(CalcTable[[#This Row],[PWC]]&gt;FCAP,MIN(24*PERC,MIN(SAT,CalcTable[[#This Row],[PWC]])-FCAP),0)</f>
        <v>#NAME?</v>
      </c>
      <c r="AD1825" s="13" t="e">
        <f ca="1">IF(CalcTable[[#This Row],[PWC]]&gt;SAT,CalcTable[[#This Row],[PWC]]-SAT,0)</f>
        <v>#NAME?</v>
      </c>
      <c r="AE1825" s="13" t="e">
        <f ca="1">CalcTable[[#This Row],[PWC]]-CalcTable[[#This Row],[PercAmt]]-CalcTable[[#This Row],[Runoff]]</f>
        <v>#NAME?</v>
      </c>
      <c r="AF1825" s="13" t="e">
        <f ca="1">CalcTable[[#This Row],[IrrAmt]]/1000*CUR_IRR_AREA*10000/IRR_EFF</f>
        <v>#NAME?</v>
      </c>
      <c r="AG1825" s="147"/>
      <c r="AH1825" s="13"/>
      <c r="AI1825" s="50">
        <v>1.6685375148127037</v>
      </c>
      <c r="AJ1825" s="50">
        <v>2.9043978505984471</v>
      </c>
      <c r="AK1825" s="50">
        <v>0</v>
      </c>
      <c r="AL1825" s="50">
        <v>0</v>
      </c>
      <c r="AM1825" s="50"/>
      <c r="AN1825" s="50"/>
      <c r="AO1825" s="50"/>
      <c r="AP1825" s="50"/>
      <c r="AQ1825" s="50"/>
      <c r="AR1825" s="50"/>
      <c r="AS1825" s="50"/>
      <c r="AT1825" s="50"/>
      <c r="AU1825" s="50"/>
      <c r="AV1825" s="50"/>
      <c r="AW1825" s="50"/>
      <c r="AX1825" s="50">
        <f t="shared" si="587"/>
        <v>4.5729353654111513</v>
      </c>
      <c r="AY1825" s="50"/>
      <c r="AZ1825" s="50">
        <f t="shared" si="577"/>
        <v>109.66755383480745</v>
      </c>
      <c r="BA1825" s="50">
        <f t="shared" si="578"/>
        <v>178.21537937884261</v>
      </c>
      <c r="BB1825" s="50">
        <f t="shared" si="579"/>
        <v>184.47788402157727</v>
      </c>
      <c r="BC1825" s="17">
        <f t="shared" si="580"/>
        <v>19718</v>
      </c>
      <c r="BD1825" s="50">
        <f t="shared" si="581"/>
        <v>4.5729353654111513</v>
      </c>
      <c r="BE1825" s="50">
        <f t="shared" si="582"/>
        <v>109.66755383480745</v>
      </c>
      <c r="BF1825" s="50">
        <f t="shared" si="588"/>
        <v>179.38120620383052</v>
      </c>
      <c r="BG1825" s="50"/>
      <c r="BH1825" s="17">
        <f t="shared" si="583"/>
        <v>0</v>
      </c>
      <c r="BI1825" s="17">
        <f t="shared" si="591"/>
        <v>1825</v>
      </c>
      <c r="BJ1825" s="17">
        <f t="shared" si="589"/>
        <v>1825</v>
      </c>
      <c r="BK1825" s="150">
        <f t="shared" si="590"/>
        <v>26176</v>
      </c>
      <c r="BL1825" s="50" t="e">
        <f t="shared" ca="1" si="584"/>
        <v>#NAME?</v>
      </c>
      <c r="BM1825" s="50" t="e">
        <f t="shared" ca="1" si="585"/>
        <v>#NAME?</v>
      </c>
      <c r="BN1825" s="50" t="e">
        <f t="shared" ca="1" si="586"/>
        <v>#NAME?</v>
      </c>
    </row>
    <row r="1826" spans="1:66" x14ac:dyDescent="0.35">
      <c r="A1826" s="48">
        <v>26177</v>
      </c>
      <c r="B1826" s="17">
        <v>1971</v>
      </c>
      <c r="C1826" s="17">
        <v>9</v>
      </c>
      <c r="D1826" s="17">
        <v>244</v>
      </c>
      <c r="E1826" s="17">
        <v>1</v>
      </c>
      <c r="F1826" s="17">
        <v>4</v>
      </c>
      <c r="G1826" s="50">
        <v>10</v>
      </c>
      <c r="H1826" s="32">
        <v>4.6991458563877435</v>
      </c>
      <c r="I1826" s="50">
        <v>14.666666666666666</v>
      </c>
      <c r="J1826" s="13">
        <v>0.5</v>
      </c>
      <c r="K1826" s="13">
        <f t="shared" si="572"/>
        <v>0.5</v>
      </c>
      <c r="L1826" s="13">
        <f t="shared" si="573"/>
        <v>0</v>
      </c>
      <c r="M1826" s="13" t="e">
        <f ca="1">CalcTable[[#This Row],[IWC]]-AE1825</f>
        <v>#NAME?</v>
      </c>
      <c r="N1826" s="13" t="e">
        <f ca="1">IF(CalcTable[[#This Row],[Day of Year]]&lt;123,FCAP,AE1825)</f>
        <v>#NAME?</v>
      </c>
      <c r="O1826" s="17" t="e">
        <f ca="1">IF(IRR_DRIP,5,COUNTIF('IDET Wind Values'!C1810:G1810,"&lt;="&amp;IRR_MAXWIND))</f>
        <v>#NAME?</v>
      </c>
      <c r="P1826" s="13" t="e">
        <f ca="1">CalcTable[[#This Row],[ET_o]]*KL</f>
        <v>#NAME?</v>
      </c>
      <c r="Q1826" s="13" t="e">
        <f ca="1">IF(WILTPT&lt;=0,1,MAX(0,MIN(1,(CalcTable[[#This Row],[IWC]]-WILTPT)/(MAD-WILTPT))))</f>
        <v>#NAME?</v>
      </c>
      <c r="R1826" s="13" t="e">
        <f ca="1">CalcTable[[#This Row],[ETMult]]*CalcTable[[#This Row],[ETb]]</f>
        <v>#NAME?</v>
      </c>
      <c r="S1826" s="13" t="b">
        <f>INDEX(IRR_LIST,CalcTable[[#This Row],[Day of Week]]+1)</f>
        <v>0</v>
      </c>
      <c r="T1826" s="13">
        <f t="shared" ca="1" si="574"/>
        <v>6.3000000000000007</v>
      </c>
      <c r="U1826" s="13" t="b">
        <f ca="1">IF(CalcTable[[#This Row],[IrrPrecip]]&gt;=IC_MM,FALSE,TRUE)</f>
        <v>1</v>
      </c>
      <c r="V1826" s="13" t="b">
        <f t="shared" si="575"/>
        <v>1</v>
      </c>
      <c r="W1826" s="13" t="e">
        <f ca="1">IF(AND(IRR_DRIP=FALSE,CalcTable[[#This Row],[IrrHours]]&lt;=0),FALSE,TRUE)</f>
        <v>#NAME?</v>
      </c>
      <c r="X1826" s="13" t="e">
        <f ca="1">AND(CalcTable[[#This Row],[IrrDay]],CalcTable[[#This Row],[IrrRain]],CalcTable[[#This Row],[IrrWarm]],CalcTable[[#This Row],[IrrWindy]])</f>
        <v>#NAME?</v>
      </c>
      <c r="Y1826" s="13" t="e">
        <f t="shared" ca="1" si="576"/>
        <v>#NAME?</v>
      </c>
      <c r="Z1826" s="13" t="e">
        <f ca="1">CalcTable[[#This Row],[IrrHours]]/5</f>
        <v>#NAME?</v>
      </c>
      <c r="AA1826" s="13" t="e">
        <f ca="1">IF(CalcTable[[#This Row],[IrrFlag]]=FALSE,0,MAX(0,CalcTable[[#This Row],[VolRednWind]]*(FCAP*IRR_TARGET-CalcTable[[#This Row],[IWC]])))</f>
        <v>#NAME?</v>
      </c>
      <c r="AB1826" s="13" t="e">
        <f ca="1">CalcTable[[#This Row],[IWC]]+CalcTable[[#This Row],[Eff Precip]]+CalcTable[[#This Row],[IrrAmt]]-CalcTable[[#This Row],[AET]]</f>
        <v>#NAME?</v>
      </c>
      <c r="AC1826" s="13" t="e">
        <f ca="1">IF(CalcTable[[#This Row],[PWC]]&gt;FCAP,MIN(24*PERC,MIN(SAT,CalcTable[[#This Row],[PWC]])-FCAP),0)</f>
        <v>#NAME?</v>
      </c>
      <c r="AD1826" s="13" t="e">
        <f ca="1">IF(CalcTable[[#This Row],[PWC]]&gt;SAT,CalcTable[[#This Row],[PWC]]-SAT,0)</f>
        <v>#NAME?</v>
      </c>
      <c r="AE1826" s="13" t="e">
        <f ca="1">CalcTable[[#This Row],[PWC]]-CalcTable[[#This Row],[PercAmt]]-CalcTable[[#This Row],[Runoff]]</f>
        <v>#NAME?</v>
      </c>
      <c r="AF1826" s="13" t="e">
        <f ca="1">CalcTable[[#This Row],[IrrAmt]]/1000*CUR_IRR_AREA*10000/IRR_EFF</f>
        <v>#NAME?</v>
      </c>
      <c r="AG1826" s="147"/>
      <c r="AH1826" s="13"/>
      <c r="AI1826" s="50">
        <v>0</v>
      </c>
      <c r="AJ1826" s="50">
        <v>0</v>
      </c>
      <c r="AK1826" s="50">
        <v>0</v>
      </c>
      <c r="AL1826" s="50">
        <v>4.1851222168670574</v>
      </c>
      <c r="AM1826" s="50"/>
      <c r="AN1826" s="50"/>
      <c r="AO1826" s="50"/>
      <c r="AP1826" s="50"/>
      <c r="AQ1826" s="50"/>
      <c r="AR1826" s="50"/>
      <c r="AS1826" s="50"/>
      <c r="AT1826" s="50"/>
      <c r="AU1826" s="50"/>
      <c r="AV1826" s="50"/>
      <c r="AW1826" s="50"/>
      <c r="AX1826" s="50">
        <f t="shared" si="587"/>
        <v>4.1851222168670574</v>
      </c>
      <c r="AY1826" s="50"/>
      <c r="AZ1826" s="50">
        <f t="shared" si="577"/>
        <v>122.76358502810037</v>
      </c>
      <c r="BA1826" s="50">
        <f t="shared" si="578"/>
        <v>189.01694837659898</v>
      </c>
      <c r="BB1826" s="50">
        <f t="shared" si="579"/>
        <v>194.86283337793711</v>
      </c>
      <c r="BC1826" s="17">
        <f t="shared" si="580"/>
        <v>19719</v>
      </c>
      <c r="BD1826" s="50">
        <f t="shared" si="581"/>
        <v>4.1851222168670574</v>
      </c>
      <c r="BE1826" s="50">
        <f t="shared" si="582"/>
        <v>122.76358502810037</v>
      </c>
      <c r="BF1826" s="50">
        <f t="shared" si="588"/>
        <v>200.80214420956423</v>
      </c>
      <c r="BG1826" s="50"/>
      <c r="BH1826" s="17">
        <f t="shared" si="583"/>
        <v>0</v>
      </c>
      <c r="BI1826" s="17">
        <f t="shared" si="591"/>
        <v>1826</v>
      </c>
      <c r="BJ1826" s="17">
        <f t="shared" si="589"/>
        <v>1826</v>
      </c>
      <c r="BK1826" s="150">
        <f t="shared" si="590"/>
        <v>26177</v>
      </c>
      <c r="BL1826" s="50" t="e">
        <f t="shared" ca="1" si="584"/>
        <v>#NAME?</v>
      </c>
      <c r="BM1826" s="50" t="e">
        <f t="shared" ca="1" si="585"/>
        <v>#NAME?</v>
      </c>
      <c r="BN1826" s="50" t="e">
        <f t="shared" ca="1" si="586"/>
        <v>#NAME?</v>
      </c>
    </row>
    <row r="1827" spans="1:66" x14ac:dyDescent="0.35">
      <c r="A1827" s="48">
        <v>26178</v>
      </c>
      <c r="B1827" s="17">
        <v>1971</v>
      </c>
      <c r="C1827" s="17">
        <v>9</v>
      </c>
      <c r="D1827" s="17">
        <v>245</v>
      </c>
      <c r="E1827" s="17">
        <v>2</v>
      </c>
      <c r="F1827" s="17">
        <v>5</v>
      </c>
      <c r="G1827" s="50">
        <v>8.3000000000000007</v>
      </c>
      <c r="H1827" s="32">
        <v>3.9150844206441278</v>
      </c>
      <c r="I1827" s="50">
        <v>19.5</v>
      </c>
      <c r="J1827" s="13">
        <v>0</v>
      </c>
      <c r="K1827" s="13">
        <f t="shared" si="572"/>
        <v>0</v>
      </c>
      <c r="L1827" s="13">
        <f t="shared" si="573"/>
        <v>0</v>
      </c>
      <c r="M1827" s="13" t="e">
        <f ca="1">CalcTable[[#This Row],[IWC]]-AE1826</f>
        <v>#NAME?</v>
      </c>
      <c r="N1827" s="13" t="e">
        <f ca="1">IF(CalcTable[[#This Row],[Day of Year]]&lt;123,FCAP,AE1826)</f>
        <v>#NAME?</v>
      </c>
      <c r="O1827" s="17" t="e">
        <f ca="1">IF(IRR_DRIP,5,COUNTIF('IDET Wind Values'!C1811:G1811,"&lt;="&amp;IRR_MAXWIND))</f>
        <v>#NAME?</v>
      </c>
      <c r="P1827" s="13" t="e">
        <f ca="1">CalcTable[[#This Row],[ET_o]]*KL</f>
        <v>#NAME?</v>
      </c>
      <c r="Q1827" s="13" t="e">
        <f ca="1">IF(WILTPT&lt;=0,1,MAX(0,MIN(1,(CalcTable[[#This Row],[IWC]]-WILTPT)/(MAD-WILTPT))))</f>
        <v>#NAME?</v>
      </c>
      <c r="R1827" s="13" t="e">
        <f ca="1">CalcTable[[#This Row],[ETMult]]*CalcTable[[#This Row],[ETb]]</f>
        <v>#NAME?</v>
      </c>
      <c r="S1827" s="13" t="b">
        <f>INDEX(IRR_LIST,CalcTable[[#This Row],[Day of Week]]+1)</f>
        <v>1</v>
      </c>
      <c r="T1827" s="13">
        <f t="shared" ca="1" si="574"/>
        <v>1.4</v>
      </c>
      <c r="U1827" s="13" t="b">
        <f ca="1">IF(CalcTable[[#This Row],[IrrPrecip]]&gt;=IC_MM,FALSE,TRUE)</f>
        <v>1</v>
      </c>
      <c r="V1827" s="13" t="b">
        <f t="shared" si="575"/>
        <v>1</v>
      </c>
      <c r="W1827" s="13" t="e">
        <f ca="1">IF(AND(IRR_DRIP=FALSE,CalcTable[[#This Row],[IrrHours]]&lt;=0),FALSE,TRUE)</f>
        <v>#NAME?</v>
      </c>
      <c r="X1827" s="13" t="e">
        <f ca="1">AND(CalcTable[[#This Row],[IrrDay]],CalcTable[[#This Row],[IrrRain]],CalcTable[[#This Row],[IrrWarm]],CalcTable[[#This Row],[IrrWindy]])</f>
        <v>#NAME?</v>
      </c>
      <c r="Y1827" s="13" t="e">
        <f t="shared" ca="1" si="576"/>
        <v>#NAME?</v>
      </c>
      <c r="Z1827" s="13" t="e">
        <f ca="1">CalcTable[[#This Row],[IrrHours]]/5</f>
        <v>#NAME?</v>
      </c>
      <c r="AA1827" s="13" t="e">
        <f ca="1">IF(CalcTable[[#This Row],[IrrFlag]]=FALSE,0,MAX(0,CalcTable[[#This Row],[VolRednWind]]*(FCAP*IRR_TARGET-CalcTable[[#This Row],[IWC]])))</f>
        <v>#NAME?</v>
      </c>
      <c r="AB1827" s="13" t="e">
        <f ca="1">CalcTable[[#This Row],[IWC]]+CalcTable[[#This Row],[Eff Precip]]+CalcTable[[#This Row],[IrrAmt]]-CalcTable[[#This Row],[AET]]</f>
        <v>#NAME?</v>
      </c>
      <c r="AC1827" s="13" t="e">
        <f ca="1">IF(CalcTable[[#This Row],[PWC]]&gt;FCAP,MIN(24*PERC,MIN(SAT,CalcTable[[#This Row],[PWC]])-FCAP),0)</f>
        <v>#NAME?</v>
      </c>
      <c r="AD1827" s="13" t="e">
        <f ca="1">IF(CalcTable[[#This Row],[PWC]]&gt;SAT,CalcTable[[#This Row],[PWC]]-SAT,0)</f>
        <v>#NAME?</v>
      </c>
      <c r="AE1827" s="13" t="e">
        <f ca="1">CalcTable[[#This Row],[PWC]]-CalcTable[[#This Row],[PercAmt]]-CalcTable[[#This Row],[Runoff]]</f>
        <v>#NAME?</v>
      </c>
      <c r="AF1827" s="13" t="e">
        <f ca="1">CalcTable[[#This Row],[IrrAmt]]/1000*CUR_IRR_AREA*10000/IRR_EFF</f>
        <v>#NAME?</v>
      </c>
      <c r="AG1827" s="147"/>
      <c r="AH1827" s="13"/>
      <c r="AI1827" s="50">
        <v>12.38825316200758</v>
      </c>
      <c r="AJ1827" s="50">
        <v>17.331694505150551</v>
      </c>
      <c r="AK1827" s="50">
        <v>0</v>
      </c>
      <c r="AL1827" s="50">
        <v>0</v>
      </c>
      <c r="AM1827" s="50"/>
      <c r="AN1827" s="50"/>
      <c r="AO1827" s="50"/>
      <c r="AP1827" s="50"/>
      <c r="AQ1827" s="50"/>
      <c r="AR1827" s="50"/>
      <c r="AS1827" s="50"/>
      <c r="AT1827" s="50"/>
      <c r="AU1827" s="50"/>
      <c r="AV1827" s="50"/>
      <c r="AW1827" s="50"/>
      <c r="AX1827" s="50">
        <f t="shared" si="587"/>
        <v>29.719947667158131</v>
      </c>
      <c r="AY1827" s="50"/>
      <c r="AZ1827" s="50">
        <f t="shared" si="577"/>
        <v>690.09075186052735</v>
      </c>
      <c r="BA1827" s="50">
        <f t="shared" si="578"/>
        <v>1118.3884146394657</v>
      </c>
      <c r="BB1827" s="50">
        <f t="shared" si="579"/>
        <v>1157.4574049252674</v>
      </c>
      <c r="BC1827" s="17">
        <f t="shared" si="580"/>
        <v>19719</v>
      </c>
      <c r="BD1827" s="50">
        <f t="shared" si="581"/>
        <v>29.719947667158131</v>
      </c>
      <c r="BE1827" s="50">
        <f t="shared" si="582"/>
        <v>690.09075186052735</v>
      </c>
      <c r="BF1827" s="50">
        <f t="shared" si="588"/>
        <v>1128.7687846609026</v>
      </c>
      <c r="BG1827" s="50"/>
      <c r="BH1827" s="17">
        <f t="shared" si="583"/>
        <v>0</v>
      </c>
      <c r="BI1827" s="17">
        <f t="shared" si="591"/>
        <v>1827</v>
      </c>
      <c r="BJ1827" s="17">
        <f t="shared" si="589"/>
        <v>1827</v>
      </c>
      <c r="BK1827" s="150">
        <f t="shared" si="590"/>
        <v>26178</v>
      </c>
      <c r="BL1827" s="50" t="e">
        <f t="shared" ca="1" si="584"/>
        <v>#NAME?</v>
      </c>
      <c r="BM1827" s="50" t="e">
        <f t="shared" ca="1" si="585"/>
        <v>#NAME?</v>
      </c>
      <c r="BN1827" s="50" t="e">
        <f t="shared" ca="1" si="586"/>
        <v>#NAME?</v>
      </c>
    </row>
    <row r="1828" spans="1:66" x14ac:dyDescent="0.35">
      <c r="A1828" s="48">
        <v>26179</v>
      </c>
      <c r="B1828" s="17">
        <v>1971</v>
      </c>
      <c r="C1828" s="17">
        <v>9</v>
      </c>
      <c r="D1828" s="17">
        <v>246</v>
      </c>
      <c r="E1828" s="17">
        <v>3</v>
      </c>
      <c r="F1828" s="17">
        <v>6</v>
      </c>
      <c r="G1828" s="50">
        <v>3.9</v>
      </c>
      <c r="H1828" s="32">
        <v>3.2079801697878412</v>
      </c>
      <c r="I1828" s="50">
        <v>2.3333333333333335</v>
      </c>
      <c r="J1828" s="13">
        <v>0</v>
      </c>
      <c r="K1828" s="13">
        <f t="shared" si="572"/>
        <v>0</v>
      </c>
      <c r="L1828" s="13">
        <f t="shared" si="573"/>
        <v>0</v>
      </c>
      <c r="M1828" s="13" t="e">
        <f ca="1">CalcTable[[#This Row],[IWC]]-AE1827</f>
        <v>#NAME?</v>
      </c>
      <c r="N1828" s="13" t="e">
        <f ca="1">IF(CalcTable[[#This Row],[Day of Year]]&lt;123,FCAP,AE1827)</f>
        <v>#NAME?</v>
      </c>
      <c r="O1828" s="17" t="e">
        <f ca="1">IF(IRR_DRIP,5,COUNTIF('IDET Wind Values'!C1812:G1812,"&lt;="&amp;IRR_MAXWIND))</f>
        <v>#NAME?</v>
      </c>
      <c r="P1828" s="13" t="e">
        <f ca="1">CalcTable[[#This Row],[ET_o]]*KL</f>
        <v>#NAME?</v>
      </c>
      <c r="Q1828" s="13" t="e">
        <f ca="1">IF(WILTPT&lt;=0,1,MAX(0,MIN(1,(CalcTable[[#This Row],[IWC]]-WILTPT)/(MAD-WILTPT))))</f>
        <v>#NAME?</v>
      </c>
      <c r="R1828" s="13" t="e">
        <f ca="1">CalcTable[[#This Row],[ETMult]]*CalcTable[[#This Row],[ETb]]</f>
        <v>#NAME?</v>
      </c>
      <c r="S1828" s="13" t="b">
        <f>INDEX(IRR_LIST,CalcTable[[#This Row],[Day of Week]]+1)</f>
        <v>0</v>
      </c>
      <c r="T1828" s="13">
        <f t="shared" ca="1" si="574"/>
        <v>0.5</v>
      </c>
      <c r="U1828" s="13" t="b">
        <f ca="1">IF(CalcTable[[#This Row],[IrrPrecip]]&gt;=IC_MM,FALSE,TRUE)</f>
        <v>1</v>
      </c>
      <c r="V1828" s="13" t="b">
        <f t="shared" si="575"/>
        <v>1</v>
      </c>
      <c r="W1828" s="13" t="e">
        <f ca="1">IF(AND(IRR_DRIP=FALSE,CalcTable[[#This Row],[IrrHours]]&lt;=0),FALSE,TRUE)</f>
        <v>#NAME?</v>
      </c>
      <c r="X1828" s="13" t="e">
        <f ca="1">AND(CalcTable[[#This Row],[IrrDay]],CalcTable[[#This Row],[IrrRain]],CalcTable[[#This Row],[IrrWarm]],CalcTable[[#This Row],[IrrWindy]])</f>
        <v>#NAME?</v>
      </c>
      <c r="Y1828" s="13" t="e">
        <f t="shared" ca="1" si="576"/>
        <v>#NAME?</v>
      </c>
      <c r="Z1828" s="13" t="e">
        <f ca="1">CalcTable[[#This Row],[IrrHours]]/5</f>
        <v>#NAME?</v>
      </c>
      <c r="AA1828" s="13" t="e">
        <f ca="1">IF(CalcTable[[#This Row],[IrrFlag]]=FALSE,0,MAX(0,CalcTable[[#This Row],[VolRednWind]]*(FCAP*IRR_TARGET-CalcTable[[#This Row],[IWC]])))</f>
        <v>#NAME?</v>
      </c>
      <c r="AB1828" s="13" t="e">
        <f ca="1">CalcTable[[#This Row],[IWC]]+CalcTable[[#This Row],[Eff Precip]]+CalcTable[[#This Row],[IrrAmt]]-CalcTable[[#This Row],[AET]]</f>
        <v>#NAME?</v>
      </c>
      <c r="AC1828" s="13" t="e">
        <f ca="1">IF(CalcTable[[#This Row],[PWC]]&gt;FCAP,MIN(24*PERC,MIN(SAT,CalcTable[[#This Row],[PWC]])-FCAP),0)</f>
        <v>#NAME?</v>
      </c>
      <c r="AD1828" s="13" t="e">
        <f ca="1">IF(CalcTable[[#This Row],[PWC]]&gt;SAT,CalcTable[[#This Row],[PWC]]-SAT,0)</f>
        <v>#NAME?</v>
      </c>
      <c r="AE1828" s="13" t="e">
        <f ca="1">CalcTable[[#This Row],[PWC]]-CalcTable[[#This Row],[PercAmt]]-CalcTable[[#This Row],[Runoff]]</f>
        <v>#NAME?</v>
      </c>
      <c r="AF1828" s="13" t="e">
        <f ca="1">CalcTable[[#This Row],[IrrAmt]]/1000*CUR_IRR_AREA*10000/IRR_EFF</f>
        <v>#NAME?</v>
      </c>
      <c r="AG1828" s="147"/>
      <c r="AH1828" s="13"/>
      <c r="AI1828" s="50">
        <v>0</v>
      </c>
      <c r="AJ1828" s="50">
        <v>0</v>
      </c>
      <c r="AK1828" s="50">
        <v>0</v>
      </c>
      <c r="AL1828" s="50">
        <v>4.7378266523675308</v>
      </c>
      <c r="AM1828" s="50"/>
      <c r="AN1828" s="50"/>
      <c r="AO1828" s="50"/>
      <c r="AP1828" s="50"/>
      <c r="AQ1828" s="50"/>
      <c r="AR1828" s="50"/>
      <c r="AS1828" s="50"/>
      <c r="AT1828" s="50"/>
      <c r="AU1828" s="50"/>
      <c r="AV1828" s="50"/>
      <c r="AW1828" s="50"/>
      <c r="AX1828" s="50">
        <f t="shared" si="587"/>
        <v>4.7378266523675308</v>
      </c>
      <c r="AY1828" s="50"/>
      <c r="AZ1828" s="50">
        <f t="shared" si="577"/>
        <v>138.97624846944757</v>
      </c>
      <c r="BA1828" s="50">
        <f t="shared" si="578"/>
        <v>213.97930319899072</v>
      </c>
      <c r="BB1828" s="50">
        <f t="shared" si="579"/>
        <v>220.59721979277393</v>
      </c>
      <c r="BC1828" s="17">
        <f t="shared" si="580"/>
        <v>19719</v>
      </c>
      <c r="BD1828" s="50">
        <f t="shared" si="581"/>
        <v>4.7378266523675308</v>
      </c>
      <c r="BE1828" s="50">
        <f t="shared" si="582"/>
        <v>138.97624846944757</v>
      </c>
      <c r="BF1828" s="50">
        <f t="shared" si="588"/>
        <v>227.32090041585573</v>
      </c>
      <c r="BG1828" s="50"/>
      <c r="BH1828" s="17">
        <f t="shared" si="583"/>
        <v>0</v>
      </c>
      <c r="BI1828" s="17">
        <f t="shared" si="591"/>
        <v>1828</v>
      </c>
      <c r="BJ1828" s="17">
        <f t="shared" si="589"/>
        <v>1828</v>
      </c>
      <c r="BK1828" s="150">
        <f t="shared" si="590"/>
        <v>26179</v>
      </c>
      <c r="BL1828" s="50" t="e">
        <f t="shared" ca="1" si="584"/>
        <v>#NAME?</v>
      </c>
      <c r="BM1828" s="50" t="e">
        <f t="shared" ca="1" si="585"/>
        <v>#NAME?</v>
      </c>
      <c r="BN1828" s="50" t="e">
        <f t="shared" ca="1" si="586"/>
        <v>#NAME?</v>
      </c>
    </row>
    <row r="1829" spans="1:66" x14ac:dyDescent="0.35">
      <c r="A1829" s="48">
        <v>26180</v>
      </c>
      <c r="B1829" s="17">
        <v>1971</v>
      </c>
      <c r="C1829" s="17">
        <v>9</v>
      </c>
      <c r="D1829" s="17">
        <v>247</v>
      </c>
      <c r="E1829" s="17">
        <v>4</v>
      </c>
      <c r="F1829" s="17">
        <v>7</v>
      </c>
      <c r="G1829" s="50">
        <v>6.7</v>
      </c>
      <c r="H1829" s="32">
        <v>3.9919556363471265</v>
      </c>
      <c r="I1829" s="50">
        <v>8</v>
      </c>
      <c r="J1829" s="13">
        <v>0</v>
      </c>
      <c r="K1829" s="13">
        <f t="shared" si="572"/>
        <v>0</v>
      </c>
      <c r="L1829" s="13">
        <f t="shared" si="573"/>
        <v>0</v>
      </c>
      <c r="M1829" s="13" t="e">
        <f ca="1">CalcTable[[#This Row],[IWC]]-AE1828</f>
        <v>#NAME?</v>
      </c>
      <c r="N1829" s="13" t="e">
        <f ca="1">IF(CalcTable[[#This Row],[Day of Year]]&lt;123,FCAP,AE1828)</f>
        <v>#NAME?</v>
      </c>
      <c r="O1829" s="17" t="e">
        <f ca="1">IF(IRR_DRIP,5,COUNTIF('IDET Wind Values'!C1813:G1813,"&lt;="&amp;IRR_MAXWIND))</f>
        <v>#NAME?</v>
      </c>
      <c r="P1829" s="13" t="e">
        <f ca="1">CalcTable[[#This Row],[ET_o]]*KL</f>
        <v>#NAME?</v>
      </c>
      <c r="Q1829" s="13" t="e">
        <f ca="1">IF(WILTPT&lt;=0,1,MAX(0,MIN(1,(CalcTable[[#This Row],[IWC]]-WILTPT)/(MAD-WILTPT))))</f>
        <v>#NAME?</v>
      </c>
      <c r="R1829" s="13" t="e">
        <f ca="1">CalcTable[[#This Row],[ETMult]]*CalcTable[[#This Row],[ETb]]</f>
        <v>#NAME?</v>
      </c>
      <c r="S1829" s="13" t="b">
        <f>INDEX(IRR_LIST,CalcTable[[#This Row],[Day of Week]]+1)</f>
        <v>0</v>
      </c>
      <c r="T1829" s="13">
        <f t="shared" ca="1" si="574"/>
        <v>0</v>
      </c>
      <c r="U1829" s="13" t="b">
        <f ca="1">IF(CalcTable[[#This Row],[IrrPrecip]]&gt;=IC_MM,FALSE,TRUE)</f>
        <v>1</v>
      </c>
      <c r="V1829" s="13" t="b">
        <f t="shared" si="575"/>
        <v>1</v>
      </c>
      <c r="W1829" s="13" t="e">
        <f ca="1">IF(AND(IRR_DRIP=FALSE,CalcTable[[#This Row],[IrrHours]]&lt;=0),FALSE,TRUE)</f>
        <v>#NAME?</v>
      </c>
      <c r="X1829" s="13" t="e">
        <f ca="1">AND(CalcTable[[#This Row],[IrrDay]],CalcTable[[#This Row],[IrrRain]],CalcTable[[#This Row],[IrrWarm]],CalcTable[[#This Row],[IrrWindy]])</f>
        <v>#NAME?</v>
      </c>
      <c r="Y1829" s="13" t="e">
        <f t="shared" ca="1" si="576"/>
        <v>#NAME?</v>
      </c>
      <c r="Z1829" s="13" t="e">
        <f ca="1">CalcTable[[#This Row],[IrrHours]]/5</f>
        <v>#NAME?</v>
      </c>
      <c r="AA1829" s="13" t="e">
        <f ca="1">IF(CalcTable[[#This Row],[IrrFlag]]=FALSE,0,MAX(0,CalcTable[[#This Row],[VolRednWind]]*(FCAP*IRR_TARGET-CalcTable[[#This Row],[IWC]])))</f>
        <v>#NAME?</v>
      </c>
      <c r="AB1829" s="13" t="e">
        <f ca="1">CalcTable[[#This Row],[IWC]]+CalcTable[[#This Row],[Eff Precip]]+CalcTable[[#This Row],[IrrAmt]]-CalcTable[[#This Row],[AET]]</f>
        <v>#NAME?</v>
      </c>
      <c r="AC1829" s="13" t="e">
        <f ca="1">IF(CalcTable[[#This Row],[PWC]]&gt;FCAP,MIN(24*PERC,MIN(SAT,CalcTable[[#This Row],[PWC]])-FCAP),0)</f>
        <v>#NAME?</v>
      </c>
      <c r="AD1829" s="13" t="e">
        <f ca="1">IF(CalcTable[[#This Row],[PWC]]&gt;SAT,CalcTable[[#This Row],[PWC]]-SAT,0)</f>
        <v>#NAME?</v>
      </c>
      <c r="AE1829" s="13" t="e">
        <f ca="1">CalcTable[[#This Row],[PWC]]-CalcTable[[#This Row],[PercAmt]]-CalcTable[[#This Row],[Runoff]]</f>
        <v>#NAME?</v>
      </c>
      <c r="AF1829" s="13" t="e">
        <f ca="1">CalcTable[[#This Row],[IrrAmt]]/1000*CUR_IRR_AREA*10000/IRR_EFF</f>
        <v>#NAME?</v>
      </c>
      <c r="AG1829" s="147"/>
      <c r="AH1829" s="13"/>
      <c r="AI1829" s="50">
        <v>0</v>
      </c>
      <c r="AJ1829" s="50">
        <v>0</v>
      </c>
      <c r="AK1829" s="50">
        <v>6.9006107616441996</v>
      </c>
      <c r="AL1829" s="50">
        <v>0</v>
      </c>
      <c r="AM1829" s="50"/>
      <c r="AN1829" s="50"/>
      <c r="AO1829" s="50"/>
      <c r="AP1829" s="50"/>
      <c r="AQ1829" s="50"/>
      <c r="AR1829" s="50"/>
      <c r="AS1829" s="50"/>
      <c r="AT1829" s="50"/>
      <c r="AU1829" s="50"/>
      <c r="AV1829" s="50"/>
      <c r="AW1829" s="50"/>
      <c r="AX1829" s="50">
        <f t="shared" si="587"/>
        <v>6.9006107616441996</v>
      </c>
      <c r="AY1829" s="50"/>
      <c r="AZ1829" s="50">
        <f t="shared" si="577"/>
        <v>101.20895783744827</v>
      </c>
      <c r="BA1829" s="50">
        <f t="shared" si="578"/>
        <v>155.82966524178542</v>
      </c>
      <c r="BB1829" s="50">
        <f t="shared" si="579"/>
        <v>160.64913942452108</v>
      </c>
      <c r="BC1829" s="17">
        <f t="shared" si="580"/>
        <v>19719</v>
      </c>
      <c r="BD1829" s="50">
        <f t="shared" si="581"/>
        <v>6.9006107616441996</v>
      </c>
      <c r="BE1829" s="50">
        <f t="shared" si="582"/>
        <v>101.20895783744827</v>
      </c>
      <c r="BF1829" s="50">
        <f t="shared" si="588"/>
        <v>165.54563588480329</v>
      </c>
      <c r="BG1829" s="50"/>
      <c r="BH1829" s="17">
        <f t="shared" si="583"/>
        <v>0</v>
      </c>
      <c r="BI1829" s="17">
        <f t="shared" si="591"/>
        <v>1829</v>
      </c>
      <c r="BJ1829" s="17">
        <f t="shared" si="589"/>
        <v>1829</v>
      </c>
      <c r="BK1829" s="150">
        <f t="shared" si="590"/>
        <v>26180</v>
      </c>
      <c r="BL1829" s="50" t="e">
        <f t="shared" ca="1" si="584"/>
        <v>#NAME?</v>
      </c>
      <c r="BM1829" s="50" t="e">
        <f t="shared" ca="1" si="585"/>
        <v>#NAME?</v>
      </c>
      <c r="BN1829" s="50" t="e">
        <f t="shared" ca="1" si="586"/>
        <v>#NAME?</v>
      </c>
    </row>
    <row r="1830" spans="1:66" x14ac:dyDescent="0.35">
      <c r="A1830" s="48">
        <v>26181</v>
      </c>
      <c r="B1830" s="17">
        <v>1971</v>
      </c>
      <c r="C1830" s="17">
        <v>9</v>
      </c>
      <c r="D1830" s="17">
        <v>248</v>
      </c>
      <c r="E1830" s="17">
        <v>5</v>
      </c>
      <c r="F1830" s="17">
        <v>1</v>
      </c>
      <c r="G1830" s="50">
        <v>11.7</v>
      </c>
      <c r="H1830" s="32">
        <v>5.1112603769869063</v>
      </c>
      <c r="I1830" s="50">
        <v>6.833333333333333</v>
      </c>
      <c r="J1830" s="13">
        <v>0</v>
      </c>
      <c r="K1830" s="13">
        <f t="shared" si="572"/>
        <v>0</v>
      </c>
      <c r="L1830" s="13">
        <f t="shared" si="573"/>
        <v>0</v>
      </c>
      <c r="M1830" s="13" t="e">
        <f ca="1">CalcTable[[#This Row],[IWC]]-AE1829</f>
        <v>#NAME?</v>
      </c>
      <c r="N1830" s="13" t="e">
        <f ca="1">IF(CalcTable[[#This Row],[Day of Year]]&lt;123,FCAP,AE1829)</f>
        <v>#NAME?</v>
      </c>
      <c r="O1830" s="17" t="e">
        <f ca="1">IF(IRR_DRIP,5,COUNTIF('IDET Wind Values'!C1814:G1814,"&lt;="&amp;IRR_MAXWIND))</f>
        <v>#NAME?</v>
      </c>
      <c r="P1830" s="13" t="e">
        <f ca="1">CalcTable[[#This Row],[ET_o]]*KL</f>
        <v>#NAME?</v>
      </c>
      <c r="Q1830" s="13" t="e">
        <f ca="1">IF(WILTPT&lt;=0,1,MAX(0,MIN(1,(CalcTable[[#This Row],[IWC]]-WILTPT)/(MAD-WILTPT))))</f>
        <v>#NAME?</v>
      </c>
      <c r="R1830" s="13" t="e">
        <f ca="1">CalcTable[[#This Row],[ETMult]]*CalcTable[[#This Row],[ETb]]</f>
        <v>#NAME?</v>
      </c>
      <c r="S1830" s="13" t="b">
        <f>INDEX(IRR_LIST,CalcTable[[#This Row],[Day of Week]]+1)</f>
        <v>1</v>
      </c>
      <c r="T1830" s="13">
        <f t="shared" ca="1" si="574"/>
        <v>0</v>
      </c>
      <c r="U1830" s="13" t="b">
        <f ca="1">IF(CalcTable[[#This Row],[IrrPrecip]]&gt;=IC_MM,FALSE,TRUE)</f>
        <v>1</v>
      </c>
      <c r="V1830" s="13" t="b">
        <f t="shared" si="575"/>
        <v>1</v>
      </c>
      <c r="W1830" s="13" t="e">
        <f ca="1">IF(AND(IRR_DRIP=FALSE,CalcTable[[#This Row],[IrrHours]]&lt;=0),FALSE,TRUE)</f>
        <v>#NAME?</v>
      </c>
      <c r="X1830" s="13" t="e">
        <f ca="1">AND(CalcTable[[#This Row],[IrrDay]],CalcTable[[#This Row],[IrrRain]],CalcTable[[#This Row],[IrrWarm]],CalcTable[[#This Row],[IrrWindy]])</f>
        <v>#NAME?</v>
      </c>
      <c r="Y1830" s="13" t="e">
        <f t="shared" ca="1" si="576"/>
        <v>#NAME?</v>
      </c>
      <c r="Z1830" s="13" t="e">
        <f ca="1">CalcTable[[#This Row],[IrrHours]]/5</f>
        <v>#NAME?</v>
      </c>
      <c r="AA1830" s="13" t="e">
        <f ca="1">IF(CalcTable[[#This Row],[IrrFlag]]=FALSE,0,MAX(0,CalcTable[[#This Row],[VolRednWind]]*(FCAP*IRR_TARGET-CalcTable[[#This Row],[IWC]])))</f>
        <v>#NAME?</v>
      </c>
      <c r="AB1830" s="13" t="e">
        <f ca="1">CalcTable[[#This Row],[IWC]]+CalcTable[[#This Row],[Eff Precip]]+CalcTable[[#This Row],[IrrAmt]]-CalcTable[[#This Row],[AET]]</f>
        <v>#NAME?</v>
      </c>
      <c r="AC1830" s="13" t="e">
        <f ca="1">IF(CalcTable[[#This Row],[PWC]]&gt;FCAP,MIN(24*PERC,MIN(SAT,CalcTable[[#This Row],[PWC]])-FCAP),0)</f>
        <v>#NAME?</v>
      </c>
      <c r="AD1830" s="13" t="e">
        <f ca="1">IF(CalcTable[[#This Row],[PWC]]&gt;SAT,CalcTable[[#This Row],[PWC]]-SAT,0)</f>
        <v>#NAME?</v>
      </c>
      <c r="AE1830" s="13" t="e">
        <f ca="1">CalcTable[[#This Row],[PWC]]-CalcTable[[#This Row],[PercAmt]]-CalcTable[[#This Row],[Runoff]]</f>
        <v>#NAME?</v>
      </c>
      <c r="AF1830" s="13" t="e">
        <f ca="1">CalcTable[[#This Row],[IrrAmt]]/1000*CUR_IRR_AREA*10000/IRR_EFF</f>
        <v>#NAME?</v>
      </c>
      <c r="AG1830" s="147"/>
      <c r="AH1830" s="13"/>
      <c r="AI1830" s="50">
        <v>1.6895910128588953</v>
      </c>
      <c r="AJ1830" s="50">
        <v>2.3711910128588971</v>
      </c>
      <c r="AK1830" s="50">
        <v>0</v>
      </c>
      <c r="AL1830" s="50">
        <v>0</v>
      </c>
      <c r="AM1830" s="50"/>
      <c r="AN1830" s="50"/>
      <c r="AO1830" s="50"/>
      <c r="AP1830" s="50"/>
      <c r="AQ1830" s="50"/>
      <c r="AR1830" s="50"/>
      <c r="AS1830" s="50"/>
      <c r="AT1830" s="50"/>
      <c r="AU1830" s="50"/>
      <c r="AV1830" s="50"/>
      <c r="AW1830" s="50"/>
      <c r="AX1830" s="50">
        <f t="shared" si="587"/>
        <v>4.060782025717792</v>
      </c>
      <c r="AY1830" s="50"/>
      <c r="AZ1830" s="50">
        <f t="shared" si="577"/>
        <v>94.335604565791456</v>
      </c>
      <c r="BA1830" s="50">
        <f t="shared" si="578"/>
        <v>152.89028282223506</v>
      </c>
      <c r="BB1830" s="50">
        <f t="shared" si="579"/>
        <v>158.23172109065729</v>
      </c>
      <c r="BC1830" s="17">
        <f t="shared" si="580"/>
        <v>19719</v>
      </c>
      <c r="BD1830" s="50">
        <f t="shared" si="581"/>
        <v>4.060782025717792</v>
      </c>
      <c r="BE1830" s="50">
        <f t="shared" si="582"/>
        <v>94.335604565791456</v>
      </c>
      <c r="BF1830" s="50">
        <f t="shared" si="588"/>
        <v>154.30301801450739</v>
      </c>
      <c r="BG1830" s="50"/>
      <c r="BH1830" s="17">
        <f t="shared" si="583"/>
        <v>0</v>
      </c>
      <c r="BI1830" s="17">
        <f t="shared" si="591"/>
        <v>1830</v>
      </c>
      <c r="BJ1830" s="17">
        <f t="shared" si="589"/>
        <v>1830</v>
      </c>
      <c r="BK1830" s="150">
        <f t="shared" si="590"/>
        <v>26181</v>
      </c>
      <c r="BL1830" s="50" t="e">
        <f t="shared" ca="1" si="584"/>
        <v>#NAME?</v>
      </c>
      <c r="BM1830" s="50" t="e">
        <f t="shared" ca="1" si="585"/>
        <v>#NAME?</v>
      </c>
      <c r="BN1830" s="50" t="e">
        <f t="shared" ca="1" si="586"/>
        <v>#NAME?</v>
      </c>
    </row>
    <row r="1831" spans="1:66" x14ac:dyDescent="0.35">
      <c r="A1831" s="48">
        <v>26182</v>
      </c>
      <c r="B1831" s="17">
        <v>1971</v>
      </c>
      <c r="C1831" s="17">
        <v>9</v>
      </c>
      <c r="D1831" s="17">
        <v>249</v>
      </c>
      <c r="E1831" s="17">
        <v>6</v>
      </c>
      <c r="F1831" s="17">
        <v>2</v>
      </c>
      <c r="G1831" s="50">
        <v>5</v>
      </c>
      <c r="H1831" s="32">
        <v>3.105313941975667</v>
      </c>
      <c r="I1831" s="50">
        <v>15.666666666666666</v>
      </c>
      <c r="J1831" s="13">
        <v>0.8</v>
      </c>
      <c r="K1831" s="13">
        <f t="shared" si="572"/>
        <v>0.8</v>
      </c>
      <c r="L1831" s="13">
        <f t="shared" si="573"/>
        <v>0</v>
      </c>
      <c r="M1831" s="13" t="e">
        <f ca="1">CalcTable[[#This Row],[IWC]]-AE1830</f>
        <v>#NAME?</v>
      </c>
      <c r="N1831" s="13" t="e">
        <f ca="1">IF(CalcTable[[#This Row],[Day of Year]]&lt;123,FCAP,AE1830)</f>
        <v>#NAME?</v>
      </c>
      <c r="O1831" s="17" t="e">
        <f ca="1">IF(IRR_DRIP,5,COUNTIF('IDET Wind Values'!C1815:G1815,"&lt;="&amp;IRR_MAXWIND))</f>
        <v>#NAME?</v>
      </c>
      <c r="P1831" s="13" t="e">
        <f ca="1">CalcTable[[#This Row],[ET_o]]*KL</f>
        <v>#NAME?</v>
      </c>
      <c r="Q1831" s="13" t="e">
        <f ca="1">IF(WILTPT&lt;=0,1,MAX(0,MIN(1,(CalcTable[[#This Row],[IWC]]-WILTPT)/(MAD-WILTPT))))</f>
        <v>#NAME?</v>
      </c>
      <c r="R1831" s="13" t="e">
        <f ca="1">CalcTable[[#This Row],[ETMult]]*CalcTable[[#This Row],[ETb]]</f>
        <v>#NAME?</v>
      </c>
      <c r="S1831" s="13" t="b">
        <f>INDEX(IRR_LIST,CalcTable[[#This Row],[Day of Week]]+1)</f>
        <v>0</v>
      </c>
      <c r="T1831" s="13">
        <f t="shared" ca="1" si="574"/>
        <v>0</v>
      </c>
      <c r="U1831" s="13" t="b">
        <f ca="1">IF(CalcTable[[#This Row],[IrrPrecip]]&gt;=IC_MM,FALSE,TRUE)</f>
        <v>1</v>
      </c>
      <c r="V1831" s="13" t="b">
        <f t="shared" si="575"/>
        <v>0</v>
      </c>
      <c r="W1831" s="13" t="e">
        <f ca="1">IF(AND(IRR_DRIP=FALSE,CalcTable[[#This Row],[IrrHours]]&lt;=0),FALSE,TRUE)</f>
        <v>#NAME?</v>
      </c>
      <c r="X1831" s="13" t="e">
        <f ca="1">AND(CalcTable[[#This Row],[IrrDay]],CalcTable[[#This Row],[IrrRain]],CalcTable[[#This Row],[IrrWarm]],CalcTable[[#This Row],[IrrWindy]])</f>
        <v>#NAME?</v>
      </c>
      <c r="Y1831" s="13" t="e">
        <f t="shared" ca="1" si="576"/>
        <v>#NAME?</v>
      </c>
      <c r="Z1831" s="13" t="e">
        <f ca="1">CalcTable[[#This Row],[IrrHours]]/5</f>
        <v>#NAME?</v>
      </c>
      <c r="AA1831" s="13" t="e">
        <f ca="1">IF(CalcTable[[#This Row],[IrrFlag]]=FALSE,0,MAX(0,CalcTable[[#This Row],[VolRednWind]]*(FCAP*IRR_TARGET-CalcTable[[#This Row],[IWC]])))</f>
        <v>#NAME?</v>
      </c>
      <c r="AB1831" s="13" t="e">
        <f ca="1">CalcTable[[#This Row],[IWC]]+CalcTable[[#This Row],[Eff Precip]]+CalcTable[[#This Row],[IrrAmt]]-CalcTable[[#This Row],[AET]]</f>
        <v>#NAME?</v>
      </c>
      <c r="AC1831" s="13" t="e">
        <f ca="1">IF(CalcTable[[#This Row],[PWC]]&gt;FCAP,MIN(24*PERC,MIN(SAT,CalcTable[[#This Row],[PWC]])-FCAP),0)</f>
        <v>#NAME?</v>
      </c>
      <c r="AD1831" s="13" t="e">
        <f ca="1">IF(CalcTable[[#This Row],[PWC]]&gt;SAT,CalcTable[[#This Row],[PWC]]-SAT,0)</f>
        <v>#NAME?</v>
      </c>
      <c r="AE1831" s="13" t="e">
        <f ca="1">CalcTable[[#This Row],[PWC]]-CalcTable[[#This Row],[PercAmt]]-CalcTable[[#This Row],[Runoff]]</f>
        <v>#NAME?</v>
      </c>
      <c r="AF1831" s="13" t="e">
        <f ca="1">CalcTable[[#This Row],[IrrAmt]]/1000*CUR_IRR_AREA*10000/IRR_EFF</f>
        <v>#NAME?</v>
      </c>
      <c r="AG1831" s="147"/>
      <c r="AH1831" s="13"/>
      <c r="AI1831" s="50">
        <v>0</v>
      </c>
      <c r="AJ1831" s="50">
        <v>0</v>
      </c>
      <c r="AK1831" s="50">
        <v>0</v>
      </c>
      <c r="AL1831" s="50">
        <v>0</v>
      </c>
      <c r="AM1831" s="50"/>
      <c r="AN1831" s="50"/>
      <c r="AO1831" s="50"/>
      <c r="AP1831" s="50"/>
      <c r="AQ1831" s="50"/>
      <c r="AR1831" s="50"/>
      <c r="AS1831" s="50"/>
      <c r="AT1831" s="50"/>
      <c r="AU1831" s="50"/>
      <c r="AV1831" s="50"/>
      <c r="AW1831" s="50"/>
      <c r="AX1831" s="50">
        <f t="shared" si="587"/>
        <v>0</v>
      </c>
      <c r="AY1831" s="50"/>
      <c r="AZ1831" s="50">
        <f t="shared" si="577"/>
        <v>0</v>
      </c>
      <c r="BA1831" s="50">
        <f t="shared" si="578"/>
        <v>0</v>
      </c>
      <c r="BB1831" s="50">
        <f t="shared" si="579"/>
        <v>0</v>
      </c>
      <c r="BC1831" s="17">
        <f t="shared" si="580"/>
        <v>19719</v>
      </c>
      <c r="BD1831" s="50">
        <f t="shared" si="581"/>
        <v>0</v>
      </c>
      <c r="BE1831" s="50">
        <f t="shared" si="582"/>
        <v>0</v>
      </c>
      <c r="BF1831" s="50">
        <f t="shared" si="588"/>
        <v>0</v>
      </c>
      <c r="BG1831" s="50"/>
      <c r="BH1831" s="17">
        <f t="shared" si="583"/>
        <v>0</v>
      </c>
      <c r="BI1831" s="17">
        <f t="shared" si="591"/>
        <v>1831</v>
      </c>
      <c r="BJ1831" s="17">
        <f t="shared" si="589"/>
        <v>1831</v>
      </c>
      <c r="BK1831" s="150">
        <f t="shared" si="590"/>
        <v>26182</v>
      </c>
      <c r="BL1831" s="50" t="e">
        <f t="shared" ca="1" si="584"/>
        <v>#NAME?</v>
      </c>
      <c r="BM1831" s="50" t="e">
        <f t="shared" ca="1" si="585"/>
        <v>#NAME?</v>
      </c>
      <c r="BN1831" s="50" t="e">
        <f t="shared" ca="1" si="586"/>
        <v>#NAME?</v>
      </c>
    </row>
    <row r="1832" spans="1:66" x14ac:dyDescent="0.35">
      <c r="A1832" s="48">
        <v>26183</v>
      </c>
      <c r="B1832" s="17">
        <v>1971</v>
      </c>
      <c r="C1832" s="17">
        <v>9</v>
      </c>
      <c r="D1832" s="17">
        <v>250</v>
      </c>
      <c r="E1832" s="17">
        <v>7</v>
      </c>
      <c r="F1832" s="17">
        <v>3</v>
      </c>
      <c r="G1832" s="50">
        <v>2.8</v>
      </c>
      <c r="H1832" s="32">
        <v>3.9948116053637639</v>
      </c>
      <c r="I1832" s="50">
        <v>7.833333333333333</v>
      </c>
      <c r="J1832" s="13">
        <v>0</v>
      </c>
      <c r="K1832" s="13">
        <f t="shared" si="572"/>
        <v>0</v>
      </c>
      <c r="L1832" s="13">
        <f t="shared" si="573"/>
        <v>0</v>
      </c>
      <c r="M1832" s="13" t="e">
        <f ca="1">CalcTable[[#This Row],[IWC]]-AE1831</f>
        <v>#NAME?</v>
      </c>
      <c r="N1832" s="13" t="e">
        <f ca="1">IF(CalcTable[[#This Row],[Day of Year]]&lt;123,FCAP,AE1831)</f>
        <v>#NAME?</v>
      </c>
      <c r="O1832" s="17" t="e">
        <f ca="1">IF(IRR_DRIP,5,COUNTIF('IDET Wind Values'!C1816:G1816,"&lt;="&amp;IRR_MAXWIND))</f>
        <v>#NAME?</v>
      </c>
      <c r="P1832" s="13" t="e">
        <f ca="1">CalcTable[[#This Row],[ET_o]]*KL</f>
        <v>#NAME?</v>
      </c>
      <c r="Q1832" s="13" t="e">
        <f ca="1">IF(WILTPT&lt;=0,1,MAX(0,MIN(1,(CalcTable[[#This Row],[IWC]]-WILTPT)/(MAD-WILTPT))))</f>
        <v>#NAME?</v>
      </c>
      <c r="R1832" s="13" t="e">
        <f ca="1">CalcTable[[#This Row],[ETMult]]*CalcTable[[#This Row],[ETb]]</f>
        <v>#NAME?</v>
      </c>
      <c r="S1832" s="13" t="b">
        <f>INDEX(IRR_LIST,CalcTable[[#This Row],[Day of Week]]+1)</f>
        <v>1</v>
      </c>
      <c r="T1832" s="13">
        <f t="shared" ca="1" si="574"/>
        <v>0.8</v>
      </c>
      <c r="U1832" s="13" t="b">
        <f ca="1">IF(CalcTable[[#This Row],[IrrPrecip]]&gt;=IC_MM,FALSE,TRUE)</f>
        <v>1</v>
      </c>
      <c r="V1832" s="13" t="b">
        <f t="shared" si="575"/>
        <v>1</v>
      </c>
      <c r="W1832" s="13" t="e">
        <f ca="1">IF(AND(IRR_DRIP=FALSE,CalcTable[[#This Row],[IrrHours]]&lt;=0),FALSE,TRUE)</f>
        <v>#NAME?</v>
      </c>
      <c r="X1832" s="13" t="e">
        <f ca="1">AND(CalcTable[[#This Row],[IrrDay]],CalcTable[[#This Row],[IrrRain]],CalcTable[[#This Row],[IrrWarm]],CalcTable[[#This Row],[IrrWindy]])</f>
        <v>#NAME?</v>
      </c>
      <c r="Y1832" s="13" t="e">
        <f t="shared" ca="1" si="576"/>
        <v>#NAME?</v>
      </c>
      <c r="Z1832" s="13" t="e">
        <f ca="1">CalcTable[[#This Row],[IrrHours]]/5</f>
        <v>#NAME?</v>
      </c>
      <c r="AA1832" s="13" t="e">
        <f ca="1">IF(CalcTable[[#This Row],[IrrFlag]]=FALSE,0,MAX(0,CalcTable[[#This Row],[VolRednWind]]*(FCAP*IRR_TARGET-CalcTable[[#This Row],[IWC]])))</f>
        <v>#NAME?</v>
      </c>
      <c r="AB1832" s="13" t="e">
        <f ca="1">CalcTable[[#This Row],[IWC]]+CalcTable[[#This Row],[Eff Precip]]+CalcTable[[#This Row],[IrrAmt]]-CalcTable[[#This Row],[AET]]</f>
        <v>#NAME?</v>
      </c>
      <c r="AC1832" s="13" t="e">
        <f ca="1">IF(CalcTable[[#This Row],[PWC]]&gt;FCAP,MIN(24*PERC,MIN(SAT,CalcTable[[#This Row],[PWC]])-FCAP),0)</f>
        <v>#NAME?</v>
      </c>
      <c r="AD1832" s="13" t="e">
        <f ca="1">IF(CalcTable[[#This Row],[PWC]]&gt;SAT,CalcTable[[#This Row],[PWC]]-SAT,0)</f>
        <v>#NAME?</v>
      </c>
      <c r="AE1832" s="13" t="e">
        <f ca="1">CalcTable[[#This Row],[PWC]]-CalcTable[[#This Row],[PercAmt]]-CalcTable[[#This Row],[Runoff]]</f>
        <v>#NAME?</v>
      </c>
      <c r="AF1832" s="13" t="e">
        <f ca="1">CalcTable[[#This Row],[IrrAmt]]/1000*CUR_IRR_AREA*10000/IRR_EFF</f>
        <v>#NAME?</v>
      </c>
      <c r="AG1832" s="147"/>
      <c r="AH1832" s="13"/>
      <c r="AI1832" s="50">
        <v>2.5011604231164526</v>
      </c>
      <c r="AJ1832" s="50">
        <v>3.0472732149418791</v>
      </c>
      <c r="AK1832" s="50">
        <v>0</v>
      </c>
      <c r="AL1832" s="50">
        <v>0</v>
      </c>
      <c r="AM1832" s="50"/>
      <c r="AN1832" s="50"/>
      <c r="AO1832" s="50"/>
      <c r="AP1832" s="50"/>
      <c r="AQ1832" s="50"/>
      <c r="AR1832" s="50"/>
      <c r="AS1832" s="50"/>
      <c r="AT1832" s="50"/>
      <c r="AU1832" s="50"/>
      <c r="AV1832" s="50"/>
      <c r="AW1832" s="50"/>
      <c r="AX1832" s="50">
        <f t="shared" si="587"/>
        <v>5.5484336380583317</v>
      </c>
      <c r="AY1832" s="50"/>
      <c r="AZ1832" s="50">
        <f t="shared" si="577"/>
        <v>126.07036717733644</v>
      </c>
      <c r="BA1832" s="50">
        <f t="shared" si="578"/>
        <v>203.93105530899609</v>
      </c>
      <c r="BB1832" s="50">
        <f t="shared" si="579"/>
        <v>211.02581859304055</v>
      </c>
      <c r="BC1832" s="17">
        <f t="shared" si="580"/>
        <v>19719</v>
      </c>
      <c r="BD1832" s="50">
        <f t="shared" si="581"/>
        <v>5.5484336380583317</v>
      </c>
      <c r="BE1832" s="50">
        <f t="shared" si="582"/>
        <v>126.07036717733644</v>
      </c>
      <c r="BF1832" s="50">
        <f t="shared" si="588"/>
        <v>206.2109871156143</v>
      </c>
      <c r="BG1832" s="50"/>
      <c r="BH1832" s="17">
        <f t="shared" si="583"/>
        <v>0</v>
      </c>
      <c r="BI1832" s="17">
        <f t="shared" si="591"/>
        <v>1832</v>
      </c>
      <c r="BJ1832" s="17">
        <f t="shared" si="589"/>
        <v>1832</v>
      </c>
      <c r="BK1832" s="150">
        <f t="shared" si="590"/>
        <v>26183</v>
      </c>
      <c r="BL1832" s="50" t="e">
        <f t="shared" ca="1" si="584"/>
        <v>#NAME?</v>
      </c>
      <c r="BM1832" s="50" t="e">
        <f t="shared" ca="1" si="585"/>
        <v>#NAME?</v>
      </c>
      <c r="BN1832" s="50" t="e">
        <f t="shared" ca="1" si="586"/>
        <v>#NAME?</v>
      </c>
    </row>
    <row r="1833" spans="1:66" x14ac:dyDescent="0.35">
      <c r="A1833" s="48">
        <v>26184</v>
      </c>
      <c r="B1833" s="17">
        <v>1971</v>
      </c>
      <c r="C1833" s="17">
        <v>9</v>
      </c>
      <c r="D1833" s="17">
        <v>251</v>
      </c>
      <c r="E1833" s="17">
        <v>8</v>
      </c>
      <c r="F1833" s="17">
        <v>4</v>
      </c>
      <c r="G1833" s="50">
        <v>10</v>
      </c>
      <c r="H1833" s="32">
        <v>4.5420953988932435</v>
      </c>
      <c r="I1833" s="50">
        <v>12</v>
      </c>
      <c r="J1833" s="13">
        <v>0</v>
      </c>
      <c r="K1833" s="13">
        <f t="shared" si="572"/>
        <v>0</v>
      </c>
      <c r="L1833" s="13">
        <f t="shared" si="573"/>
        <v>0</v>
      </c>
      <c r="M1833" s="13" t="e">
        <f ca="1">CalcTable[[#This Row],[IWC]]-AE1832</f>
        <v>#NAME?</v>
      </c>
      <c r="N1833" s="13" t="e">
        <f ca="1">IF(CalcTable[[#This Row],[Day of Year]]&lt;123,FCAP,AE1832)</f>
        <v>#NAME?</v>
      </c>
      <c r="O1833" s="17" t="e">
        <f ca="1">IF(IRR_DRIP,5,COUNTIF('IDET Wind Values'!C1817:G1817,"&lt;="&amp;IRR_MAXWIND))</f>
        <v>#NAME?</v>
      </c>
      <c r="P1833" s="13" t="e">
        <f ca="1">CalcTable[[#This Row],[ET_o]]*KL</f>
        <v>#NAME?</v>
      </c>
      <c r="Q1833" s="13" t="e">
        <f ca="1">IF(WILTPT&lt;=0,1,MAX(0,MIN(1,(CalcTable[[#This Row],[IWC]]-WILTPT)/(MAD-WILTPT))))</f>
        <v>#NAME?</v>
      </c>
      <c r="R1833" s="13" t="e">
        <f ca="1">CalcTable[[#This Row],[ETMult]]*CalcTable[[#This Row],[ETb]]</f>
        <v>#NAME?</v>
      </c>
      <c r="S1833" s="13" t="b">
        <f>INDEX(IRR_LIST,CalcTable[[#This Row],[Day of Week]]+1)</f>
        <v>0</v>
      </c>
      <c r="T1833" s="13">
        <f t="shared" ca="1" si="574"/>
        <v>0.8</v>
      </c>
      <c r="U1833" s="13" t="b">
        <f ca="1">IF(CalcTable[[#This Row],[IrrPrecip]]&gt;=IC_MM,FALSE,TRUE)</f>
        <v>1</v>
      </c>
      <c r="V1833" s="13" t="b">
        <f t="shared" si="575"/>
        <v>1</v>
      </c>
      <c r="W1833" s="13" t="e">
        <f ca="1">IF(AND(IRR_DRIP=FALSE,CalcTable[[#This Row],[IrrHours]]&lt;=0),FALSE,TRUE)</f>
        <v>#NAME?</v>
      </c>
      <c r="X1833" s="13" t="e">
        <f ca="1">AND(CalcTable[[#This Row],[IrrDay]],CalcTable[[#This Row],[IrrRain]],CalcTable[[#This Row],[IrrWarm]],CalcTable[[#This Row],[IrrWindy]])</f>
        <v>#NAME?</v>
      </c>
      <c r="Y1833" s="13" t="e">
        <f t="shared" ca="1" si="576"/>
        <v>#NAME?</v>
      </c>
      <c r="Z1833" s="13" t="e">
        <f ca="1">CalcTable[[#This Row],[IrrHours]]/5</f>
        <v>#NAME?</v>
      </c>
      <c r="AA1833" s="13" t="e">
        <f ca="1">IF(CalcTable[[#This Row],[IrrFlag]]=FALSE,0,MAX(0,CalcTable[[#This Row],[VolRednWind]]*(FCAP*IRR_TARGET-CalcTable[[#This Row],[IWC]])))</f>
        <v>#NAME?</v>
      </c>
      <c r="AB1833" s="13" t="e">
        <f ca="1">CalcTable[[#This Row],[IWC]]+CalcTable[[#This Row],[Eff Precip]]+CalcTable[[#This Row],[IrrAmt]]-CalcTable[[#This Row],[AET]]</f>
        <v>#NAME?</v>
      </c>
      <c r="AC1833" s="13" t="e">
        <f ca="1">IF(CalcTable[[#This Row],[PWC]]&gt;FCAP,MIN(24*PERC,MIN(SAT,CalcTable[[#This Row],[PWC]])-FCAP),0)</f>
        <v>#NAME?</v>
      </c>
      <c r="AD1833" s="13" t="e">
        <f ca="1">IF(CalcTable[[#This Row],[PWC]]&gt;SAT,CalcTable[[#This Row],[PWC]]-SAT,0)</f>
        <v>#NAME?</v>
      </c>
      <c r="AE1833" s="13" t="e">
        <f ca="1">CalcTable[[#This Row],[PWC]]-CalcTable[[#This Row],[PercAmt]]-CalcTable[[#This Row],[Runoff]]</f>
        <v>#NAME?</v>
      </c>
      <c r="AF1833" s="13" t="e">
        <f ca="1">CalcTable[[#This Row],[IrrAmt]]/1000*CUR_IRR_AREA*10000/IRR_EFF</f>
        <v>#NAME?</v>
      </c>
      <c r="AG1833" s="147"/>
      <c r="AH1833" s="13"/>
      <c r="AI1833" s="50">
        <v>0</v>
      </c>
      <c r="AJ1833" s="50">
        <v>0</v>
      </c>
      <c r="AK1833" s="50">
        <v>4.1954545941255406</v>
      </c>
      <c r="AL1833" s="50">
        <v>10.453031985032826</v>
      </c>
      <c r="AM1833" s="50"/>
      <c r="AN1833" s="50"/>
      <c r="AO1833" s="50"/>
      <c r="AP1833" s="50"/>
      <c r="AQ1833" s="50"/>
      <c r="AR1833" s="50"/>
      <c r="AS1833" s="50"/>
      <c r="AT1833" s="50"/>
      <c r="AU1833" s="50"/>
      <c r="AV1833" s="50"/>
      <c r="AW1833" s="50"/>
      <c r="AX1833" s="50">
        <f t="shared" si="587"/>
        <v>14.648486579158366</v>
      </c>
      <c r="AY1833" s="50"/>
      <c r="AZ1833" s="50">
        <f t="shared" si="577"/>
        <v>368.15560560813753</v>
      </c>
      <c r="BA1833" s="50">
        <f t="shared" si="578"/>
        <v>566.84275784110059</v>
      </c>
      <c r="BB1833" s="50">
        <f t="shared" si="579"/>
        <v>584.3739771557739</v>
      </c>
      <c r="BC1833" s="17">
        <f t="shared" si="580"/>
        <v>19719</v>
      </c>
      <c r="BD1833" s="50">
        <f t="shared" si="581"/>
        <v>14.648486579158366</v>
      </c>
      <c r="BE1833" s="50">
        <f t="shared" si="582"/>
        <v>368.15560560813753</v>
      </c>
      <c r="BF1833" s="50">
        <f t="shared" si="588"/>
        <v>602.18537110954412</v>
      </c>
      <c r="BG1833" s="50"/>
      <c r="BH1833" s="17">
        <f t="shared" si="583"/>
        <v>0</v>
      </c>
      <c r="BI1833" s="17">
        <f t="shared" si="591"/>
        <v>1833</v>
      </c>
      <c r="BJ1833" s="17">
        <f t="shared" si="589"/>
        <v>1833</v>
      </c>
      <c r="BK1833" s="150">
        <f t="shared" si="590"/>
        <v>26184</v>
      </c>
      <c r="BL1833" s="50" t="e">
        <f t="shared" ca="1" si="584"/>
        <v>#NAME?</v>
      </c>
      <c r="BM1833" s="50" t="e">
        <f t="shared" ca="1" si="585"/>
        <v>#NAME?</v>
      </c>
      <c r="BN1833" s="50" t="e">
        <f t="shared" ca="1" si="586"/>
        <v>#NAME?</v>
      </c>
    </row>
    <row r="1834" spans="1:66" x14ac:dyDescent="0.35">
      <c r="A1834" s="48">
        <v>26185</v>
      </c>
      <c r="B1834" s="17">
        <v>1971</v>
      </c>
      <c r="C1834" s="17">
        <v>9</v>
      </c>
      <c r="D1834" s="17">
        <v>252</v>
      </c>
      <c r="E1834" s="17">
        <v>9</v>
      </c>
      <c r="F1834" s="17">
        <v>5</v>
      </c>
      <c r="G1834" s="50">
        <v>8.3000000000000007</v>
      </c>
      <c r="H1834" s="32">
        <v>1.8862390685801964</v>
      </c>
      <c r="I1834" s="50">
        <v>13.166666666666666</v>
      </c>
      <c r="J1834" s="13">
        <v>9.4</v>
      </c>
      <c r="K1834" s="13">
        <f t="shared" si="572"/>
        <v>9.4</v>
      </c>
      <c r="L1834" s="13">
        <f t="shared" si="573"/>
        <v>3.3000000000000003</v>
      </c>
      <c r="M1834" s="13" t="e">
        <f ca="1">CalcTable[[#This Row],[IWC]]-AE1833</f>
        <v>#NAME?</v>
      </c>
      <c r="N1834" s="13" t="e">
        <f ca="1">IF(CalcTable[[#This Row],[Day of Year]]&lt;123,FCAP,AE1833)</f>
        <v>#NAME?</v>
      </c>
      <c r="O1834" s="17" t="e">
        <f ca="1">IF(IRR_DRIP,5,COUNTIF('IDET Wind Values'!C1818:G1818,"&lt;="&amp;IRR_MAXWIND))</f>
        <v>#NAME?</v>
      </c>
      <c r="P1834" s="13" t="e">
        <f ca="1">CalcTable[[#This Row],[ET_o]]*KL</f>
        <v>#NAME?</v>
      </c>
      <c r="Q1834" s="13" t="e">
        <f ca="1">IF(WILTPT&lt;=0,1,MAX(0,MIN(1,(CalcTable[[#This Row],[IWC]]-WILTPT)/(MAD-WILTPT))))</f>
        <v>#NAME?</v>
      </c>
      <c r="R1834" s="13" t="e">
        <f ca="1">CalcTable[[#This Row],[ETMult]]*CalcTable[[#This Row],[ETb]]</f>
        <v>#NAME?</v>
      </c>
      <c r="S1834" s="13" t="b">
        <f>INDEX(IRR_LIST,CalcTable[[#This Row],[Day of Week]]+1)</f>
        <v>1</v>
      </c>
      <c r="T1834" s="13">
        <f t="shared" ca="1" si="574"/>
        <v>0</v>
      </c>
      <c r="U1834" s="13" t="b">
        <f ca="1">IF(CalcTable[[#This Row],[IrrPrecip]]&gt;=IC_MM,FALSE,TRUE)</f>
        <v>1</v>
      </c>
      <c r="V1834" s="13" t="b">
        <f t="shared" si="575"/>
        <v>1</v>
      </c>
      <c r="W1834" s="13" t="e">
        <f ca="1">IF(AND(IRR_DRIP=FALSE,CalcTable[[#This Row],[IrrHours]]&lt;=0),FALSE,TRUE)</f>
        <v>#NAME?</v>
      </c>
      <c r="X1834" s="13" t="e">
        <f ca="1">AND(CalcTable[[#This Row],[IrrDay]],CalcTable[[#This Row],[IrrRain]],CalcTable[[#This Row],[IrrWarm]],CalcTable[[#This Row],[IrrWindy]])</f>
        <v>#NAME?</v>
      </c>
      <c r="Y1834" s="13" t="e">
        <f t="shared" ca="1" si="576"/>
        <v>#NAME?</v>
      </c>
      <c r="Z1834" s="13" t="e">
        <f ca="1">CalcTable[[#This Row],[IrrHours]]/5</f>
        <v>#NAME?</v>
      </c>
      <c r="AA1834" s="13" t="e">
        <f ca="1">IF(CalcTable[[#This Row],[IrrFlag]]=FALSE,0,MAX(0,CalcTable[[#This Row],[VolRednWind]]*(FCAP*IRR_TARGET-CalcTable[[#This Row],[IWC]])))</f>
        <v>#NAME?</v>
      </c>
      <c r="AB1834" s="13" t="e">
        <f ca="1">CalcTable[[#This Row],[IWC]]+CalcTable[[#This Row],[Eff Precip]]+CalcTable[[#This Row],[IrrAmt]]-CalcTable[[#This Row],[AET]]</f>
        <v>#NAME?</v>
      </c>
      <c r="AC1834" s="13" t="e">
        <f ca="1">IF(CalcTable[[#This Row],[PWC]]&gt;FCAP,MIN(24*PERC,MIN(SAT,CalcTable[[#This Row],[PWC]])-FCAP),0)</f>
        <v>#NAME?</v>
      </c>
      <c r="AD1834" s="13" t="e">
        <f ca="1">IF(CalcTable[[#This Row],[PWC]]&gt;SAT,CalcTable[[#This Row],[PWC]]-SAT,0)</f>
        <v>#NAME?</v>
      </c>
      <c r="AE1834" s="13" t="e">
        <f ca="1">CalcTable[[#This Row],[PWC]]-CalcTable[[#This Row],[PercAmt]]-CalcTable[[#This Row],[Runoff]]</f>
        <v>#NAME?</v>
      </c>
      <c r="AF1834" s="13" t="e">
        <f ca="1">CalcTable[[#This Row],[IrrAmt]]/1000*CUR_IRR_AREA*10000/IRR_EFF</f>
        <v>#NAME?</v>
      </c>
      <c r="AG1834" s="147"/>
      <c r="AH1834" s="13"/>
      <c r="AI1834" s="50">
        <v>2.8728521994465881</v>
      </c>
      <c r="AJ1834" s="50">
        <v>3.6329855525494836</v>
      </c>
      <c r="AK1834" s="50">
        <v>0</v>
      </c>
      <c r="AL1834" s="50">
        <v>0</v>
      </c>
      <c r="AM1834" s="50"/>
      <c r="AN1834" s="50"/>
      <c r="AO1834" s="50"/>
      <c r="AP1834" s="50"/>
      <c r="AQ1834" s="50"/>
      <c r="AR1834" s="50"/>
      <c r="AS1834" s="50"/>
      <c r="AT1834" s="50"/>
      <c r="AU1834" s="50"/>
      <c r="AV1834" s="50"/>
      <c r="AW1834" s="50"/>
      <c r="AX1834" s="50">
        <f t="shared" si="587"/>
        <v>6.5058377519960722</v>
      </c>
      <c r="AY1834" s="50"/>
      <c r="AZ1834" s="50">
        <f t="shared" si="577"/>
        <v>148.70274180000149</v>
      </c>
      <c r="BA1834" s="50">
        <f t="shared" si="578"/>
        <v>240.66573781261604</v>
      </c>
      <c r="BB1834" s="50">
        <f t="shared" si="579"/>
        <v>249.04801216216575</v>
      </c>
      <c r="BC1834" s="17">
        <f t="shared" si="580"/>
        <v>19719</v>
      </c>
      <c r="BD1834" s="50">
        <f t="shared" si="581"/>
        <v>6.5058377519960722</v>
      </c>
      <c r="BE1834" s="50">
        <f t="shared" si="582"/>
        <v>148.70274180000149</v>
      </c>
      <c r="BF1834" s="50">
        <f t="shared" si="588"/>
        <v>243.23034714607456</v>
      </c>
      <c r="BG1834" s="50"/>
      <c r="BH1834" s="17">
        <f t="shared" si="583"/>
        <v>0</v>
      </c>
      <c r="BI1834" s="17">
        <f t="shared" si="591"/>
        <v>1834</v>
      </c>
      <c r="BJ1834" s="17">
        <f t="shared" si="589"/>
        <v>1834</v>
      </c>
      <c r="BK1834" s="150">
        <f t="shared" si="590"/>
        <v>26185</v>
      </c>
      <c r="BL1834" s="50" t="e">
        <f t="shared" ca="1" si="584"/>
        <v>#NAME?</v>
      </c>
      <c r="BM1834" s="50" t="e">
        <f t="shared" ca="1" si="585"/>
        <v>#NAME?</v>
      </c>
      <c r="BN1834" s="50" t="e">
        <f t="shared" ca="1" si="586"/>
        <v>#NAME?</v>
      </c>
    </row>
    <row r="1835" spans="1:66" x14ac:dyDescent="0.35">
      <c r="A1835" s="48">
        <v>26186</v>
      </c>
      <c r="B1835" s="17">
        <v>1971</v>
      </c>
      <c r="C1835" s="17">
        <v>9</v>
      </c>
      <c r="D1835" s="17">
        <v>253</v>
      </c>
      <c r="E1835" s="17">
        <v>10</v>
      </c>
      <c r="F1835" s="17">
        <v>6</v>
      </c>
      <c r="G1835" s="50">
        <v>6.7</v>
      </c>
      <c r="H1835" s="32">
        <v>3.4394549511162165</v>
      </c>
      <c r="I1835" s="50">
        <v>11.5</v>
      </c>
      <c r="J1835" s="13">
        <v>0</v>
      </c>
      <c r="K1835" s="13">
        <f t="shared" si="572"/>
        <v>0</v>
      </c>
      <c r="L1835" s="13">
        <f t="shared" si="573"/>
        <v>0</v>
      </c>
      <c r="M1835" s="13" t="e">
        <f ca="1">CalcTable[[#This Row],[IWC]]-AE1834</f>
        <v>#NAME?</v>
      </c>
      <c r="N1835" s="13" t="e">
        <f ca="1">IF(CalcTable[[#This Row],[Day of Year]]&lt;123,FCAP,AE1834)</f>
        <v>#NAME?</v>
      </c>
      <c r="O1835" s="17" t="e">
        <f ca="1">IF(IRR_DRIP,5,COUNTIF('IDET Wind Values'!C1819:G1819,"&lt;="&amp;IRR_MAXWIND))</f>
        <v>#NAME?</v>
      </c>
      <c r="P1835" s="13" t="e">
        <f ca="1">CalcTable[[#This Row],[ET_o]]*KL</f>
        <v>#NAME?</v>
      </c>
      <c r="Q1835" s="13" t="e">
        <f ca="1">IF(WILTPT&lt;=0,1,MAX(0,MIN(1,(CalcTable[[#This Row],[IWC]]-WILTPT)/(MAD-WILTPT))))</f>
        <v>#NAME?</v>
      </c>
      <c r="R1835" s="13" t="e">
        <f ca="1">CalcTable[[#This Row],[ETMult]]*CalcTable[[#This Row],[ETb]]</f>
        <v>#NAME?</v>
      </c>
      <c r="S1835" s="13" t="b">
        <f>INDEX(IRR_LIST,CalcTable[[#This Row],[Day of Week]]+1)</f>
        <v>0</v>
      </c>
      <c r="T1835" s="13">
        <f t="shared" ca="1" si="574"/>
        <v>9.4</v>
      </c>
      <c r="U1835" s="13" t="b">
        <f ca="1">IF(CalcTable[[#This Row],[IrrPrecip]]&gt;=IC_MM,FALSE,TRUE)</f>
        <v>1</v>
      </c>
      <c r="V1835" s="13" t="b">
        <f t="shared" si="575"/>
        <v>1</v>
      </c>
      <c r="W1835" s="13" t="e">
        <f ca="1">IF(AND(IRR_DRIP=FALSE,CalcTable[[#This Row],[IrrHours]]&lt;=0),FALSE,TRUE)</f>
        <v>#NAME?</v>
      </c>
      <c r="X1835" s="13" t="e">
        <f ca="1">AND(CalcTable[[#This Row],[IrrDay]],CalcTable[[#This Row],[IrrRain]],CalcTable[[#This Row],[IrrWarm]],CalcTable[[#This Row],[IrrWindy]])</f>
        <v>#NAME?</v>
      </c>
      <c r="Y1835" s="13" t="e">
        <f t="shared" ca="1" si="576"/>
        <v>#NAME?</v>
      </c>
      <c r="Z1835" s="13" t="e">
        <f ca="1">CalcTable[[#This Row],[IrrHours]]/5</f>
        <v>#NAME?</v>
      </c>
      <c r="AA1835" s="13" t="e">
        <f ca="1">IF(CalcTable[[#This Row],[IrrFlag]]=FALSE,0,MAX(0,CalcTable[[#This Row],[VolRednWind]]*(FCAP*IRR_TARGET-CalcTable[[#This Row],[IWC]])))</f>
        <v>#NAME?</v>
      </c>
      <c r="AB1835" s="13" t="e">
        <f ca="1">CalcTable[[#This Row],[IWC]]+CalcTable[[#This Row],[Eff Precip]]+CalcTable[[#This Row],[IrrAmt]]-CalcTable[[#This Row],[AET]]</f>
        <v>#NAME?</v>
      </c>
      <c r="AC1835" s="13" t="e">
        <f ca="1">IF(CalcTable[[#This Row],[PWC]]&gt;FCAP,MIN(24*PERC,MIN(SAT,CalcTable[[#This Row],[PWC]])-FCAP),0)</f>
        <v>#NAME?</v>
      </c>
      <c r="AD1835" s="13" t="e">
        <f ca="1">IF(CalcTable[[#This Row],[PWC]]&gt;SAT,CalcTable[[#This Row],[PWC]]-SAT,0)</f>
        <v>#NAME?</v>
      </c>
      <c r="AE1835" s="13" t="e">
        <f ca="1">CalcTable[[#This Row],[PWC]]-CalcTable[[#This Row],[PercAmt]]-CalcTable[[#This Row],[Runoff]]</f>
        <v>#NAME?</v>
      </c>
      <c r="AF1835" s="13" t="e">
        <f ca="1">CalcTable[[#This Row],[IrrAmt]]/1000*CUR_IRR_AREA*10000/IRR_EFF</f>
        <v>#NAME?</v>
      </c>
      <c r="AG1835" s="147"/>
      <c r="AH1835" s="13"/>
      <c r="AI1835" s="50">
        <v>0</v>
      </c>
      <c r="AJ1835" s="50">
        <v>0</v>
      </c>
      <c r="AK1835" s="50">
        <v>0</v>
      </c>
      <c r="AL1835" s="50">
        <v>2.2800000000000011</v>
      </c>
      <c r="AM1835" s="50"/>
      <c r="AN1835" s="50"/>
      <c r="AO1835" s="50"/>
      <c r="AP1835" s="50"/>
      <c r="AQ1835" s="50"/>
      <c r="AR1835" s="50"/>
      <c r="AS1835" s="50"/>
      <c r="AT1835" s="50"/>
      <c r="AU1835" s="50"/>
      <c r="AV1835" s="50"/>
      <c r="AW1835" s="50"/>
      <c r="AX1835" s="50">
        <f t="shared" si="587"/>
        <v>2.2800000000000011</v>
      </c>
      <c r="AY1835" s="50"/>
      <c r="AZ1835" s="50">
        <f t="shared" si="577"/>
        <v>66.880000000000038</v>
      </c>
      <c r="BA1835" s="50">
        <f t="shared" si="578"/>
        <v>102.97396825396832</v>
      </c>
      <c r="BB1835" s="50">
        <f t="shared" si="579"/>
        <v>106.15873015873022</v>
      </c>
      <c r="BC1835" s="17">
        <f t="shared" si="580"/>
        <v>19719</v>
      </c>
      <c r="BD1835" s="50">
        <f t="shared" si="581"/>
        <v>2.2800000000000011</v>
      </c>
      <c r="BE1835" s="50">
        <f t="shared" si="582"/>
        <v>66.880000000000038</v>
      </c>
      <c r="BF1835" s="50">
        <f t="shared" si="588"/>
        <v>109.39438923734299</v>
      </c>
      <c r="BG1835" s="50"/>
      <c r="BH1835" s="17">
        <f t="shared" si="583"/>
        <v>0</v>
      </c>
      <c r="BI1835" s="17">
        <f t="shared" si="591"/>
        <v>1835</v>
      </c>
      <c r="BJ1835" s="17">
        <f t="shared" si="589"/>
        <v>1835</v>
      </c>
      <c r="BK1835" s="150">
        <f t="shared" si="590"/>
        <v>26186</v>
      </c>
      <c r="BL1835" s="50" t="e">
        <f t="shared" ca="1" si="584"/>
        <v>#NAME?</v>
      </c>
      <c r="BM1835" s="50" t="e">
        <f t="shared" ca="1" si="585"/>
        <v>#NAME?</v>
      </c>
      <c r="BN1835" s="50" t="e">
        <f t="shared" ca="1" si="586"/>
        <v>#NAME?</v>
      </c>
    </row>
    <row r="1836" spans="1:66" x14ac:dyDescent="0.35">
      <c r="A1836" s="48">
        <v>26187</v>
      </c>
      <c r="B1836" s="17">
        <v>1971</v>
      </c>
      <c r="C1836" s="17">
        <v>9</v>
      </c>
      <c r="D1836" s="17">
        <v>254</v>
      </c>
      <c r="E1836" s="17">
        <v>11</v>
      </c>
      <c r="F1836" s="17">
        <v>7</v>
      </c>
      <c r="G1836" s="50">
        <v>6.7</v>
      </c>
      <c r="H1836" s="32">
        <v>3.101271855378561</v>
      </c>
      <c r="I1836" s="50">
        <v>15</v>
      </c>
      <c r="J1836" s="13">
        <v>6.3</v>
      </c>
      <c r="K1836" s="13">
        <f t="shared" si="572"/>
        <v>6.3</v>
      </c>
      <c r="L1836" s="13">
        <f t="shared" si="573"/>
        <v>0.97499999999999987</v>
      </c>
      <c r="M1836" s="13" t="e">
        <f ca="1">CalcTable[[#This Row],[IWC]]-AE1835</f>
        <v>#NAME?</v>
      </c>
      <c r="N1836" s="13" t="e">
        <f ca="1">IF(CalcTable[[#This Row],[Day of Year]]&lt;123,FCAP,AE1835)</f>
        <v>#NAME?</v>
      </c>
      <c r="O1836" s="17" t="e">
        <f ca="1">IF(IRR_DRIP,5,COUNTIF('IDET Wind Values'!C1820:G1820,"&lt;="&amp;IRR_MAXWIND))</f>
        <v>#NAME?</v>
      </c>
      <c r="P1836" s="13" t="e">
        <f ca="1">CalcTable[[#This Row],[ET_o]]*KL</f>
        <v>#NAME?</v>
      </c>
      <c r="Q1836" s="13" t="e">
        <f ca="1">IF(WILTPT&lt;=0,1,MAX(0,MIN(1,(CalcTable[[#This Row],[IWC]]-WILTPT)/(MAD-WILTPT))))</f>
        <v>#NAME?</v>
      </c>
      <c r="R1836" s="13" t="e">
        <f ca="1">CalcTable[[#This Row],[ETMult]]*CalcTable[[#This Row],[ETb]]</f>
        <v>#NAME?</v>
      </c>
      <c r="S1836" s="13" t="b">
        <f>INDEX(IRR_LIST,CalcTable[[#This Row],[Day of Week]]+1)</f>
        <v>0</v>
      </c>
      <c r="T1836" s="13">
        <f t="shared" ca="1" si="574"/>
        <v>9.4</v>
      </c>
      <c r="U1836" s="13" t="b">
        <f ca="1">IF(CalcTable[[#This Row],[IrrPrecip]]&gt;=IC_MM,FALSE,TRUE)</f>
        <v>1</v>
      </c>
      <c r="V1836" s="13" t="b">
        <f t="shared" si="575"/>
        <v>1</v>
      </c>
      <c r="W1836" s="13" t="e">
        <f ca="1">IF(AND(IRR_DRIP=FALSE,CalcTable[[#This Row],[IrrHours]]&lt;=0),FALSE,TRUE)</f>
        <v>#NAME?</v>
      </c>
      <c r="X1836" s="13" t="e">
        <f ca="1">AND(CalcTable[[#This Row],[IrrDay]],CalcTable[[#This Row],[IrrRain]],CalcTable[[#This Row],[IrrWarm]],CalcTable[[#This Row],[IrrWindy]])</f>
        <v>#NAME?</v>
      </c>
      <c r="Y1836" s="13" t="e">
        <f t="shared" ca="1" si="576"/>
        <v>#NAME?</v>
      </c>
      <c r="Z1836" s="13" t="e">
        <f ca="1">CalcTable[[#This Row],[IrrHours]]/5</f>
        <v>#NAME?</v>
      </c>
      <c r="AA1836" s="13" t="e">
        <f ca="1">IF(CalcTable[[#This Row],[IrrFlag]]=FALSE,0,MAX(0,CalcTable[[#This Row],[VolRednWind]]*(FCAP*IRR_TARGET-CalcTable[[#This Row],[IWC]])))</f>
        <v>#NAME?</v>
      </c>
      <c r="AB1836" s="13" t="e">
        <f ca="1">CalcTable[[#This Row],[IWC]]+CalcTable[[#This Row],[Eff Precip]]+CalcTable[[#This Row],[IrrAmt]]-CalcTable[[#This Row],[AET]]</f>
        <v>#NAME?</v>
      </c>
      <c r="AC1836" s="13" t="e">
        <f ca="1">IF(CalcTable[[#This Row],[PWC]]&gt;FCAP,MIN(24*PERC,MIN(SAT,CalcTable[[#This Row],[PWC]])-FCAP),0)</f>
        <v>#NAME?</v>
      </c>
      <c r="AD1836" s="13" t="e">
        <f ca="1">IF(CalcTable[[#This Row],[PWC]]&gt;SAT,CalcTable[[#This Row],[PWC]]-SAT,0)</f>
        <v>#NAME?</v>
      </c>
      <c r="AE1836" s="13" t="e">
        <f ca="1">CalcTable[[#This Row],[PWC]]-CalcTable[[#This Row],[PercAmt]]-CalcTable[[#This Row],[Runoff]]</f>
        <v>#NAME?</v>
      </c>
      <c r="AF1836" s="13" t="e">
        <f ca="1">CalcTable[[#This Row],[IrrAmt]]/1000*CUR_IRR_AREA*10000/IRR_EFF</f>
        <v>#NAME?</v>
      </c>
      <c r="AG1836" s="147"/>
      <c r="AH1836" s="13"/>
      <c r="AI1836" s="50">
        <v>0</v>
      </c>
      <c r="AJ1836" s="50">
        <v>0</v>
      </c>
      <c r="AK1836" s="50">
        <v>5.3317195703085964</v>
      </c>
      <c r="AL1836" s="50">
        <v>0</v>
      </c>
      <c r="AM1836" s="50"/>
      <c r="AN1836" s="50"/>
      <c r="AO1836" s="50"/>
      <c r="AP1836" s="50"/>
      <c r="AQ1836" s="50"/>
      <c r="AR1836" s="50"/>
      <c r="AS1836" s="50"/>
      <c r="AT1836" s="50"/>
      <c r="AU1836" s="50"/>
      <c r="AV1836" s="50"/>
      <c r="AW1836" s="50"/>
      <c r="AX1836" s="50">
        <f t="shared" si="587"/>
        <v>5.3317195703085964</v>
      </c>
      <c r="AY1836" s="50"/>
      <c r="AZ1836" s="50">
        <f t="shared" si="577"/>
        <v>78.198553697859424</v>
      </c>
      <c r="BA1836" s="50">
        <f t="shared" si="578"/>
        <v>120.40094775702164</v>
      </c>
      <c r="BB1836" s="50">
        <f t="shared" si="579"/>
        <v>124.12468840930069</v>
      </c>
      <c r="BC1836" s="17">
        <f t="shared" si="580"/>
        <v>19719</v>
      </c>
      <c r="BD1836" s="50">
        <f t="shared" si="581"/>
        <v>5.3317195703085964</v>
      </c>
      <c r="BE1836" s="50">
        <f t="shared" si="582"/>
        <v>78.198553697859424</v>
      </c>
      <c r="BF1836" s="50">
        <f t="shared" si="588"/>
        <v>127.90793990760909</v>
      </c>
      <c r="BG1836" s="50"/>
      <c r="BH1836" s="17">
        <f t="shared" si="583"/>
        <v>0</v>
      </c>
      <c r="BI1836" s="17">
        <f t="shared" si="591"/>
        <v>1836</v>
      </c>
      <c r="BJ1836" s="17">
        <f t="shared" si="589"/>
        <v>1836</v>
      </c>
      <c r="BK1836" s="150">
        <f t="shared" si="590"/>
        <v>26187</v>
      </c>
      <c r="BL1836" s="50" t="e">
        <f t="shared" ca="1" si="584"/>
        <v>#NAME?</v>
      </c>
      <c r="BM1836" s="50" t="e">
        <f t="shared" ca="1" si="585"/>
        <v>#NAME?</v>
      </c>
      <c r="BN1836" s="50" t="e">
        <f t="shared" ca="1" si="586"/>
        <v>#NAME?</v>
      </c>
    </row>
    <row r="1837" spans="1:66" x14ac:dyDescent="0.35">
      <c r="A1837" s="48">
        <v>26188</v>
      </c>
      <c r="B1837" s="17">
        <v>1971</v>
      </c>
      <c r="C1837" s="17">
        <v>9</v>
      </c>
      <c r="D1837" s="17">
        <v>255</v>
      </c>
      <c r="E1837" s="17">
        <v>12</v>
      </c>
      <c r="F1837" s="17">
        <v>1</v>
      </c>
      <c r="G1837" s="50">
        <v>3.9</v>
      </c>
      <c r="H1837" s="32">
        <v>3.8906653981861474</v>
      </c>
      <c r="I1837" s="50">
        <v>6.5</v>
      </c>
      <c r="J1837" s="13">
        <v>0</v>
      </c>
      <c r="K1837" s="13">
        <f t="shared" si="572"/>
        <v>0</v>
      </c>
      <c r="L1837" s="13">
        <f t="shared" si="573"/>
        <v>0</v>
      </c>
      <c r="M1837" s="13" t="e">
        <f ca="1">CalcTable[[#This Row],[IWC]]-AE1836</f>
        <v>#NAME?</v>
      </c>
      <c r="N1837" s="13" t="e">
        <f ca="1">IF(CalcTable[[#This Row],[Day of Year]]&lt;123,FCAP,AE1836)</f>
        <v>#NAME?</v>
      </c>
      <c r="O1837" s="17" t="e">
        <f ca="1">IF(IRR_DRIP,5,COUNTIF('IDET Wind Values'!C1821:G1821,"&lt;="&amp;IRR_MAXWIND))</f>
        <v>#NAME?</v>
      </c>
      <c r="P1837" s="13" t="e">
        <f ca="1">CalcTable[[#This Row],[ET_o]]*KL</f>
        <v>#NAME?</v>
      </c>
      <c r="Q1837" s="13" t="e">
        <f ca="1">IF(WILTPT&lt;=0,1,MAX(0,MIN(1,(CalcTable[[#This Row],[IWC]]-WILTPT)/(MAD-WILTPT))))</f>
        <v>#NAME?</v>
      </c>
      <c r="R1837" s="13" t="e">
        <f ca="1">CalcTable[[#This Row],[ETMult]]*CalcTable[[#This Row],[ETb]]</f>
        <v>#NAME?</v>
      </c>
      <c r="S1837" s="13" t="b">
        <f>INDEX(IRR_LIST,CalcTable[[#This Row],[Day of Week]]+1)</f>
        <v>1</v>
      </c>
      <c r="T1837" s="13">
        <f t="shared" ca="1" si="574"/>
        <v>6.3</v>
      </c>
      <c r="U1837" s="13" t="b">
        <f ca="1">IF(CalcTable[[#This Row],[IrrPrecip]]&gt;=IC_MM,FALSE,TRUE)</f>
        <v>1</v>
      </c>
      <c r="V1837" s="13" t="b">
        <f t="shared" si="575"/>
        <v>0</v>
      </c>
      <c r="W1837" s="13" t="e">
        <f ca="1">IF(AND(IRR_DRIP=FALSE,CalcTable[[#This Row],[IrrHours]]&lt;=0),FALSE,TRUE)</f>
        <v>#NAME?</v>
      </c>
      <c r="X1837" s="13" t="e">
        <f ca="1">AND(CalcTable[[#This Row],[IrrDay]],CalcTable[[#This Row],[IrrRain]],CalcTable[[#This Row],[IrrWarm]],CalcTable[[#This Row],[IrrWindy]])</f>
        <v>#NAME?</v>
      </c>
      <c r="Y1837" s="13" t="e">
        <f t="shared" ca="1" si="576"/>
        <v>#NAME?</v>
      </c>
      <c r="Z1837" s="13" t="e">
        <f ca="1">CalcTable[[#This Row],[IrrHours]]/5</f>
        <v>#NAME?</v>
      </c>
      <c r="AA1837" s="13" t="e">
        <f ca="1">IF(CalcTable[[#This Row],[IrrFlag]]=FALSE,0,MAX(0,CalcTable[[#This Row],[VolRednWind]]*(FCAP*IRR_TARGET-CalcTable[[#This Row],[IWC]])))</f>
        <v>#NAME?</v>
      </c>
      <c r="AB1837" s="13" t="e">
        <f ca="1">CalcTable[[#This Row],[IWC]]+CalcTable[[#This Row],[Eff Precip]]+CalcTable[[#This Row],[IrrAmt]]-CalcTable[[#This Row],[AET]]</f>
        <v>#NAME?</v>
      </c>
      <c r="AC1837" s="13" t="e">
        <f ca="1">IF(CalcTable[[#This Row],[PWC]]&gt;FCAP,MIN(24*PERC,MIN(SAT,CalcTable[[#This Row],[PWC]])-FCAP),0)</f>
        <v>#NAME?</v>
      </c>
      <c r="AD1837" s="13" t="e">
        <f ca="1">IF(CalcTable[[#This Row],[PWC]]&gt;SAT,CalcTable[[#This Row],[PWC]]-SAT,0)</f>
        <v>#NAME?</v>
      </c>
      <c r="AE1837" s="13" t="e">
        <f ca="1">CalcTable[[#This Row],[PWC]]-CalcTable[[#This Row],[PercAmt]]-CalcTable[[#This Row],[Runoff]]</f>
        <v>#NAME?</v>
      </c>
      <c r="AF1837" s="13" t="e">
        <f ca="1">CalcTable[[#This Row],[IrrAmt]]/1000*CUR_IRR_AREA*10000/IRR_EFF</f>
        <v>#NAME?</v>
      </c>
      <c r="AG1837" s="147"/>
      <c r="AH1837" s="13"/>
      <c r="AI1837" s="50">
        <v>0</v>
      </c>
      <c r="AJ1837" s="50">
        <v>0</v>
      </c>
      <c r="AK1837" s="50">
        <v>0</v>
      </c>
      <c r="AL1837" s="50">
        <v>0</v>
      </c>
      <c r="AM1837" s="50"/>
      <c r="AN1837" s="50"/>
      <c r="AO1837" s="50"/>
      <c r="AP1837" s="50"/>
      <c r="AQ1837" s="50"/>
      <c r="AR1837" s="50"/>
      <c r="AS1837" s="50"/>
      <c r="AT1837" s="50"/>
      <c r="AU1837" s="50"/>
      <c r="AV1837" s="50"/>
      <c r="AW1837" s="50"/>
      <c r="AX1837" s="50">
        <f t="shared" si="587"/>
        <v>0</v>
      </c>
      <c r="AY1837" s="50"/>
      <c r="AZ1837" s="50">
        <f t="shared" si="577"/>
        <v>0</v>
      </c>
      <c r="BA1837" s="50">
        <f t="shared" si="578"/>
        <v>0</v>
      </c>
      <c r="BB1837" s="50">
        <f t="shared" si="579"/>
        <v>0</v>
      </c>
      <c r="BC1837" s="17">
        <f t="shared" si="580"/>
        <v>19719</v>
      </c>
      <c r="BD1837" s="50">
        <f t="shared" si="581"/>
        <v>0</v>
      </c>
      <c r="BE1837" s="50">
        <f t="shared" si="582"/>
        <v>0</v>
      </c>
      <c r="BF1837" s="50">
        <f t="shared" si="588"/>
        <v>0</v>
      </c>
      <c r="BG1837" s="50"/>
      <c r="BH1837" s="17">
        <f t="shared" si="583"/>
        <v>0</v>
      </c>
      <c r="BI1837" s="17">
        <f t="shared" si="591"/>
        <v>1837</v>
      </c>
      <c r="BJ1837" s="17">
        <f t="shared" si="589"/>
        <v>1837</v>
      </c>
      <c r="BK1837" s="150">
        <f t="shared" si="590"/>
        <v>26188</v>
      </c>
      <c r="BL1837" s="50" t="e">
        <f t="shared" ca="1" si="584"/>
        <v>#NAME?</v>
      </c>
      <c r="BM1837" s="50" t="e">
        <f t="shared" ca="1" si="585"/>
        <v>#NAME?</v>
      </c>
      <c r="BN1837" s="50" t="e">
        <f t="shared" ca="1" si="586"/>
        <v>#NAME?</v>
      </c>
    </row>
    <row r="1838" spans="1:66" x14ac:dyDescent="0.35">
      <c r="A1838" s="48">
        <v>26189</v>
      </c>
      <c r="B1838" s="17">
        <v>1971</v>
      </c>
      <c r="C1838" s="17">
        <v>9</v>
      </c>
      <c r="D1838" s="17">
        <v>256</v>
      </c>
      <c r="E1838" s="17">
        <v>13</v>
      </c>
      <c r="F1838" s="17">
        <v>2</v>
      </c>
      <c r="G1838" s="50">
        <v>1.7</v>
      </c>
      <c r="H1838" s="32">
        <v>3.5197692077229918</v>
      </c>
      <c r="I1838" s="50">
        <v>26</v>
      </c>
      <c r="J1838" s="13">
        <v>2.5</v>
      </c>
      <c r="K1838" s="13">
        <f t="shared" si="572"/>
        <v>2.5</v>
      </c>
      <c r="L1838" s="13">
        <f t="shared" si="573"/>
        <v>0</v>
      </c>
      <c r="M1838" s="13" t="e">
        <f ca="1">CalcTable[[#This Row],[IWC]]-AE1837</f>
        <v>#NAME?</v>
      </c>
      <c r="N1838" s="13" t="e">
        <f ca="1">IF(CalcTable[[#This Row],[Day of Year]]&lt;123,FCAP,AE1837)</f>
        <v>#NAME?</v>
      </c>
      <c r="O1838" s="17" t="e">
        <f ca="1">IF(IRR_DRIP,5,COUNTIF('IDET Wind Values'!C1822:G1822,"&lt;="&amp;IRR_MAXWIND))</f>
        <v>#NAME?</v>
      </c>
      <c r="P1838" s="13" t="e">
        <f ca="1">CalcTable[[#This Row],[ET_o]]*KL</f>
        <v>#NAME?</v>
      </c>
      <c r="Q1838" s="13" t="e">
        <f ca="1">IF(WILTPT&lt;=0,1,MAX(0,MIN(1,(CalcTable[[#This Row],[IWC]]-WILTPT)/(MAD-WILTPT))))</f>
        <v>#NAME?</v>
      </c>
      <c r="R1838" s="13" t="e">
        <f ca="1">CalcTable[[#This Row],[ETMult]]*CalcTable[[#This Row],[ETb]]</f>
        <v>#NAME?</v>
      </c>
      <c r="S1838" s="13" t="b">
        <f>INDEX(IRR_LIST,CalcTable[[#This Row],[Day of Week]]+1)</f>
        <v>0</v>
      </c>
      <c r="T1838" s="13">
        <f t="shared" ca="1" si="574"/>
        <v>6.3</v>
      </c>
      <c r="U1838" s="13" t="b">
        <f ca="1">IF(CalcTable[[#This Row],[IrrPrecip]]&gt;=IC_MM,FALSE,TRUE)</f>
        <v>1</v>
      </c>
      <c r="V1838" s="13" t="b">
        <f t="shared" si="575"/>
        <v>1</v>
      </c>
      <c r="W1838" s="13" t="e">
        <f ca="1">IF(AND(IRR_DRIP=FALSE,CalcTable[[#This Row],[IrrHours]]&lt;=0),FALSE,TRUE)</f>
        <v>#NAME?</v>
      </c>
      <c r="X1838" s="13" t="e">
        <f ca="1">AND(CalcTable[[#This Row],[IrrDay]],CalcTable[[#This Row],[IrrRain]],CalcTable[[#This Row],[IrrWarm]],CalcTable[[#This Row],[IrrWindy]])</f>
        <v>#NAME?</v>
      </c>
      <c r="Y1838" s="13" t="e">
        <f t="shared" ca="1" si="576"/>
        <v>#NAME?</v>
      </c>
      <c r="Z1838" s="13" t="e">
        <f ca="1">CalcTable[[#This Row],[IrrHours]]/5</f>
        <v>#NAME?</v>
      </c>
      <c r="AA1838" s="13" t="e">
        <f ca="1">IF(CalcTable[[#This Row],[IrrFlag]]=FALSE,0,MAX(0,CalcTable[[#This Row],[VolRednWind]]*(FCAP*IRR_TARGET-CalcTable[[#This Row],[IWC]])))</f>
        <v>#NAME?</v>
      </c>
      <c r="AB1838" s="13" t="e">
        <f ca="1">CalcTable[[#This Row],[IWC]]+CalcTable[[#This Row],[Eff Precip]]+CalcTable[[#This Row],[IrrAmt]]-CalcTable[[#This Row],[AET]]</f>
        <v>#NAME?</v>
      </c>
      <c r="AC1838" s="13" t="e">
        <f ca="1">IF(CalcTable[[#This Row],[PWC]]&gt;FCAP,MIN(24*PERC,MIN(SAT,CalcTable[[#This Row],[PWC]])-FCAP),0)</f>
        <v>#NAME?</v>
      </c>
      <c r="AD1838" s="13" t="e">
        <f ca="1">IF(CalcTable[[#This Row],[PWC]]&gt;SAT,CalcTable[[#This Row],[PWC]]-SAT,0)</f>
        <v>#NAME?</v>
      </c>
      <c r="AE1838" s="13" t="e">
        <f ca="1">CalcTable[[#This Row],[PWC]]-CalcTable[[#This Row],[PercAmt]]-CalcTable[[#This Row],[Runoff]]</f>
        <v>#NAME?</v>
      </c>
      <c r="AF1838" s="13" t="e">
        <f ca="1">CalcTable[[#This Row],[IrrAmt]]/1000*CUR_IRR_AREA*10000/IRR_EFF</f>
        <v>#NAME?</v>
      </c>
      <c r="AG1838" s="147"/>
      <c r="AH1838" s="13"/>
      <c r="AI1838" s="50">
        <v>0</v>
      </c>
      <c r="AJ1838" s="50">
        <v>0</v>
      </c>
      <c r="AK1838" s="50">
        <v>1.0135731938004775</v>
      </c>
      <c r="AL1838" s="50">
        <v>5.1505654894605897</v>
      </c>
      <c r="AM1838" s="50"/>
      <c r="AN1838" s="50"/>
      <c r="AO1838" s="50"/>
      <c r="AP1838" s="50"/>
      <c r="AQ1838" s="50"/>
      <c r="AR1838" s="50"/>
      <c r="AS1838" s="50"/>
      <c r="AT1838" s="50"/>
      <c r="AU1838" s="50"/>
      <c r="AV1838" s="50"/>
      <c r="AW1838" s="50"/>
      <c r="AX1838" s="50">
        <f t="shared" si="587"/>
        <v>6.1641386832610667</v>
      </c>
      <c r="AY1838" s="50"/>
      <c r="AZ1838" s="50">
        <f t="shared" si="577"/>
        <v>165.94899453325098</v>
      </c>
      <c r="BA1838" s="50">
        <f t="shared" si="578"/>
        <v>255.50876936071978</v>
      </c>
      <c r="BB1838" s="50">
        <f t="shared" si="579"/>
        <v>263.41110243373174</v>
      </c>
      <c r="BC1838" s="17">
        <f t="shared" si="580"/>
        <v>19719</v>
      </c>
      <c r="BD1838" s="50">
        <f t="shared" si="581"/>
        <v>6.1641386832610667</v>
      </c>
      <c r="BE1838" s="50">
        <f t="shared" si="582"/>
        <v>165.94899453325098</v>
      </c>
      <c r="BF1838" s="50">
        <f t="shared" si="588"/>
        <v>271.43972639826779</v>
      </c>
      <c r="BG1838" s="50"/>
      <c r="BH1838" s="17">
        <f t="shared" si="583"/>
        <v>0</v>
      </c>
      <c r="BI1838" s="17">
        <f t="shared" si="591"/>
        <v>1838</v>
      </c>
      <c r="BJ1838" s="17">
        <f t="shared" si="589"/>
        <v>1838</v>
      </c>
      <c r="BK1838" s="150">
        <f t="shared" si="590"/>
        <v>26189</v>
      </c>
      <c r="BL1838" s="50" t="e">
        <f t="shared" ca="1" si="584"/>
        <v>#NAME?</v>
      </c>
      <c r="BM1838" s="50" t="e">
        <f t="shared" ca="1" si="585"/>
        <v>#NAME?</v>
      </c>
      <c r="BN1838" s="50" t="e">
        <f t="shared" ca="1" si="586"/>
        <v>#NAME?</v>
      </c>
    </row>
    <row r="1839" spans="1:66" x14ac:dyDescent="0.35">
      <c r="A1839" s="48">
        <v>26190</v>
      </c>
      <c r="B1839" s="17">
        <v>1971</v>
      </c>
      <c r="C1839" s="17">
        <v>9</v>
      </c>
      <c r="D1839" s="17">
        <v>257</v>
      </c>
      <c r="E1839" s="17">
        <v>14</v>
      </c>
      <c r="F1839" s="17">
        <v>3</v>
      </c>
      <c r="G1839" s="50">
        <v>3.3</v>
      </c>
      <c r="H1839" s="32">
        <v>3.5071308482782477</v>
      </c>
      <c r="I1839" s="50">
        <v>19</v>
      </c>
      <c r="J1839" s="13">
        <v>0</v>
      </c>
      <c r="K1839" s="13">
        <f t="shared" si="572"/>
        <v>0</v>
      </c>
      <c r="L1839" s="13">
        <f t="shared" si="573"/>
        <v>0</v>
      </c>
      <c r="M1839" s="13" t="e">
        <f ca="1">CalcTable[[#This Row],[IWC]]-AE1838</f>
        <v>#NAME?</v>
      </c>
      <c r="N1839" s="13" t="e">
        <f ca="1">IF(CalcTable[[#This Row],[Day of Year]]&lt;123,FCAP,AE1838)</f>
        <v>#NAME?</v>
      </c>
      <c r="O1839" s="17" t="e">
        <f ca="1">IF(IRR_DRIP,5,COUNTIF('IDET Wind Values'!C1823:G1823,"&lt;="&amp;IRR_MAXWIND))</f>
        <v>#NAME?</v>
      </c>
      <c r="P1839" s="13" t="e">
        <f ca="1">CalcTable[[#This Row],[ET_o]]*KL</f>
        <v>#NAME?</v>
      </c>
      <c r="Q1839" s="13" t="e">
        <f ca="1">IF(WILTPT&lt;=0,1,MAX(0,MIN(1,(CalcTable[[#This Row],[IWC]]-WILTPT)/(MAD-WILTPT))))</f>
        <v>#NAME?</v>
      </c>
      <c r="R1839" s="13" t="e">
        <f ca="1">CalcTable[[#This Row],[ETMult]]*CalcTable[[#This Row],[ETb]]</f>
        <v>#NAME?</v>
      </c>
      <c r="S1839" s="13" t="b">
        <f>INDEX(IRR_LIST,CalcTable[[#This Row],[Day of Week]]+1)</f>
        <v>1</v>
      </c>
      <c r="T1839" s="13">
        <f t="shared" ca="1" si="574"/>
        <v>2.5</v>
      </c>
      <c r="U1839" s="13" t="b">
        <f ca="1">IF(CalcTable[[#This Row],[IrrPrecip]]&gt;=IC_MM,FALSE,TRUE)</f>
        <v>1</v>
      </c>
      <c r="V1839" s="13" t="b">
        <f t="shared" si="575"/>
        <v>0</v>
      </c>
      <c r="W1839" s="13" t="e">
        <f ca="1">IF(AND(IRR_DRIP=FALSE,CalcTable[[#This Row],[IrrHours]]&lt;=0),FALSE,TRUE)</f>
        <v>#NAME?</v>
      </c>
      <c r="X1839" s="13" t="e">
        <f ca="1">AND(CalcTable[[#This Row],[IrrDay]],CalcTable[[#This Row],[IrrRain]],CalcTable[[#This Row],[IrrWarm]],CalcTable[[#This Row],[IrrWindy]])</f>
        <v>#NAME?</v>
      </c>
      <c r="Y1839" s="13" t="e">
        <f t="shared" ca="1" si="576"/>
        <v>#NAME?</v>
      </c>
      <c r="Z1839" s="13" t="e">
        <f ca="1">CalcTable[[#This Row],[IrrHours]]/5</f>
        <v>#NAME?</v>
      </c>
      <c r="AA1839" s="13" t="e">
        <f ca="1">IF(CalcTable[[#This Row],[IrrFlag]]=FALSE,0,MAX(0,CalcTable[[#This Row],[VolRednWind]]*(FCAP*IRR_TARGET-CalcTable[[#This Row],[IWC]])))</f>
        <v>#NAME?</v>
      </c>
      <c r="AB1839" s="13" t="e">
        <f ca="1">CalcTable[[#This Row],[IWC]]+CalcTable[[#This Row],[Eff Precip]]+CalcTable[[#This Row],[IrrAmt]]-CalcTable[[#This Row],[AET]]</f>
        <v>#NAME?</v>
      </c>
      <c r="AC1839" s="13" t="e">
        <f ca="1">IF(CalcTable[[#This Row],[PWC]]&gt;FCAP,MIN(24*PERC,MIN(SAT,CalcTable[[#This Row],[PWC]])-FCAP),0)</f>
        <v>#NAME?</v>
      </c>
      <c r="AD1839" s="13" t="e">
        <f ca="1">IF(CalcTable[[#This Row],[PWC]]&gt;SAT,CalcTable[[#This Row],[PWC]]-SAT,0)</f>
        <v>#NAME?</v>
      </c>
      <c r="AE1839" s="13" t="e">
        <f ca="1">CalcTable[[#This Row],[PWC]]-CalcTable[[#This Row],[PercAmt]]-CalcTable[[#This Row],[Runoff]]</f>
        <v>#NAME?</v>
      </c>
      <c r="AF1839" s="13" t="e">
        <f ca="1">CalcTable[[#This Row],[IrrAmt]]/1000*CUR_IRR_AREA*10000/IRR_EFF</f>
        <v>#NAME?</v>
      </c>
      <c r="AG1839" s="147"/>
      <c r="AH1839" s="13"/>
      <c r="AI1839" s="50">
        <v>0</v>
      </c>
      <c r="AJ1839" s="50">
        <v>0</v>
      </c>
      <c r="AK1839" s="50">
        <v>0</v>
      </c>
      <c r="AL1839" s="50">
        <v>0</v>
      </c>
      <c r="AM1839" s="50"/>
      <c r="AN1839" s="50"/>
      <c r="AO1839" s="50"/>
      <c r="AP1839" s="50"/>
      <c r="AQ1839" s="50"/>
      <c r="AR1839" s="50"/>
      <c r="AS1839" s="50"/>
      <c r="AT1839" s="50"/>
      <c r="AU1839" s="50"/>
      <c r="AV1839" s="50"/>
      <c r="AW1839" s="50"/>
      <c r="AX1839" s="50">
        <f t="shared" si="587"/>
        <v>0</v>
      </c>
      <c r="AY1839" s="50"/>
      <c r="AZ1839" s="50">
        <f t="shared" si="577"/>
        <v>0</v>
      </c>
      <c r="BA1839" s="50">
        <f t="shared" si="578"/>
        <v>0</v>
      </c>
      <c r="BB1839" s="50">
        <f t="shared" si="579"/>
        <v>0</v>
      </c>
      <c r="BC1839" s="17">
        <f t="shared" si="580"/>
        <v>19719</v>
      </c>
      <c r="BD1839" s="50">
        <f t="shared" si="581"/>
        <v>0</v>
      </c>
      <c r="BE1839" s="50">
        <f t="shared" si="582"/>
        <v>0</v>
      </c>
      <c r="BF1839" s="50">
        <f t="shared" si="588"/>
        <v>0</v>
      </c>
      <c r="BG1839" s="50"/>
      <c r="BH1839" s="17">
        <f t="shared" si="583"/>
        <v>0</v>
      </c>
      <c r="BI1839" s="17">
        <f t="shared" si="591"/>
        <v>1839</v>
      </c>
      <c r="BJ1839" s="17">
        <f t="shared" si="589"/>
        <v>1839</v>
      </c>
      <c r="BK1839" s="150">
        <f t="shared" si="590"/>
        <v>26190</v>
      </c>
      <c r="BL1839" s="50" t="e">
        <f t="shared" ca="1" si="584"/>
        <v>#NAME?</v>
      </c>
      <c r="BM1839" s="50" t="e">
        <f t="shared" ca="1" si="585"/>
        <v>#NAME?</v>
      </c>
      <c r="BN1839" s="50" t="e">
        <f t="shared" ca="1" si="586"/>
        <v>#NAME?</v>
      </c>
    </row>
    <row r="1840" spans="1:66" x14ac:dyDescent="0.35">
      <c r="A1840" s="48">
        <v>26191</v>
      </c>
      <c r="B1840" s="17">
        <v>1971</v>
      </c>
      <c r="C1840" s="17">
        <v>9</v>
      </c>
      <c r="D1840" s="17">
        <v>258</v>
      </c>
      <c r="E1840" s="17">
        <v>15</v>
      </c>
      <c r="F1840" s="17">
        <v>4</v>
      </c>
      <c r="G1840" s="50">
        <v>2.8</v>
      </c>
      <c r="H1840" s="32">
        <v>3.9678882321992219</v>
      </c>
      <c r="I1840" s="50">
        <v>26</v>
      </c>
      <c r="J1840" s="13">
        <v>0</v>
      </c>
      <c r="K1840" s="13">
        <f t="shared" si="572"/>
        <v>0</v>
      </c>
      <c r="L1840" s="13">
        <f t="shared" si="573"/>
        <v>0</v>
      </c>
      <c r="M1840" s="13" t="e">
        <f ca="1">CalcTable[[#This Row],[IWC]]-AE1839</f>
        <v>#NAME?</v>
      </c>
      <c r="N1840" s="13" t="e">
        <f ca="1">IF(CalcTable[[#This Row],[Day of Year]]&lt;123,FCAP,AE1839)</f>
        <v>#NAME?</v>
      </c>
      <c r="O1840" s="17" t="e">
        <f ca="1">IF(IRR_DRIP,5,COUNTIF('IDET Wind Values'!C1824:G1824,"&lt;="&amp;IRR_MAXWIND))</f>
        <v>#NAME?</v>
      </c>
      <c r="P1840" s="13" t="e">
        <f ca="1">CalcTable[[#This Row],[ET_o]]*KL</f>
        <v>#NAME?</v>
      </c>
      <c r="Q1840" s="13" t="e">
        <f ca="1">IF(WILTPT&lt;=0,1,MAX(0,MIN(1,(CalcTable[[#This Row],[IWC]]-WILTPT)/(MAD-WILTPT))))</f>
        <v>#NAME?</v>
      </c>
      <c r="R1840" s="13" t="e">
        <f ca="1">CalcTable[[#This Row],[ETMult]]*CalcTable[[#This Row],[ETb]]</f>
        <v>#NAME?</v>
      </c>
      <c r="S1840" s="13" t="b">
        <f>INDEX(IRR_LIST,CalcTable[[#This Row],[Day of Week]]+1)</f>
        <v>0</v>
      </c>
      <c r="T1840" s="13">
        <f t="shared" ca="1" si="574"/>
        <v>2.5</v>
      </c>
      <c r="U1840" s="13" t="b">
        <f ca="1">IF(CalcTable[[#This Row],[IrrPrecip]]&gt;=IC_MM,FALSE,TRUE)</f>
        <v>1</v>
      </c>
      <c r="V1840" s="13" t="b">
        <f t="shared" si="575"/>
        <v>0</v>
      </c>
      <c r="W1840" s="13" t="e">
        <f ca="1">IF(AND(IRR_DRIP=FALSE,CalcTable[[#This Row],[IrrHours]]&lt;=0),FALSE,TRUE)</f>
        <v>#NAME?</v>
      </c>
      <c r="X1840" s="13" t="e">
        <f ca="1">AND(CalcTable[[#This Row],[IrrDay]],CalcTable[[#This Row],[IrrRain]],CalcTable[[#This Row],[IrrWarm]],CalcTable[[#This Row],[IrrWindy]])</f>
        <v>#NAME?</v>
      </c>
      <c r="Y1840" s="13" t="e">
        <f t="shared" ca="1" si="576"/>
        <v>#NAME?</v>
      </c>
      <c r="Z1840" s="13" t="e">
        <f ca="1">CalcTable[[#This Row],[IrrHours]]/5</f>
        <v>#NAME?</v>
      </c>
      <c r="AA1840" s="13" t="e">
        <f ca="1">IF(CalcTable[[#This Row],[IrrFlag]]=FALSE,0,MAX(0,CalcTable[[#This Row],[VolRednWind]]*(FCAP*IRR_TARGET-CalcTable[[#This Row],[IWC]])))</f>
        <v>#NAME?</v>
      </c>
      <c r="AB1840" s="13" t="e">
        <f ca="1">CalcTable[[#This Row],[IWC]]+CalcTable[[#This Row],[Eff Precip]]+CalcTable[[#This Row],[IrrAmt]]-CalcTable[[#This Row],[AET]]</f>
        <v>#NAME?</v>
      </c>
      <c r="AC1840" s="13" t="e">
        <f ca="1">IF(CalcTable[[#This Row],[PWC]]&gt;FCAP,MIN(24*PERC,MIN(SAT,CalcTable[[#This Row],[PWC]])-FCAP),0)</f>
        <v>#NAME?</v>
      </c>
      <c r="AD1840" s="13" t="e">
        <f ca="1">IF(CalcTable[[#This Row],[PWC]]&gt;SAT,CalcTable[[#This Row],[PWC]]-SAT,0)</f>
        <v>#NAME?</v>
      </c>
      <c r="AE1840" s="13" t="e">
        <f ca="1">CalcTable[[#This Row],[PWC]]-CalcTable[[#This Row],[PercAmt]]-CalcTable[[#This Row],[Runoff]]</f>
        <v>#NAME?</v>
      </c>
      <c r="AF1840" s="13" t="e">
        <f ca="1">CalcTable[[#This Row],[IrrAmt]]/1000*CUR_IRR_AREA*10000/IRR_EFF</f>
        <v>#NAME?</v>
      </c>
      <c r="AG1840" s="147"/>
      <c r="AH1840" s="13"/>
      <c r="AI1840" s="50">
        <v>0</v>
      </c>
      <c r="AJ1840" s="50">
        <v>0</v>
      </c>
      <c r="AK1840" s="50">
        <v>0</v>
      </c>
      <c r="AL1840" s="50">
        <v>0</v>
      </c>
      <c r="AM1840" s="50"/>
      <c r="AN1840" s="50"/>
      <c r="AO1840" s="50"/>
      <c r="AP1840" s="50"/>
      <c r="AQ1840" s="50"/>
      <c r="AR1840" s="50"/>
      <c r="AS1840" s="50"/>
      <c r="AT1840" s="50"/>
      <c r="AU1840" s="50"/>
      <c r="AV1840" s="50"/>
      <c r="AW1840" s="50"/>
      <c r="AX1840" s="50">
        <f t="shared" si="587"/>
        <v>0</v>
      </c>
      <c r="AY1840" s="50"/>
      <c r="AZ1840" s="50">
        <f t="shared" si="577"/>
        <v>0</v>
      </c>
      <c r="BA1840" s="50">
        <f t="shared" si="578"/>
        <v>0</v>
      </c>
      <c r="BB1840" s="50">
        <f t="shared" si="579"/>
        <v>0</v>
      </c>
      <c r="BC1840" s="17">
        <f t="shared" si="580"/>
        <v>19719</v>
      </c>
      <c r="BD1840" s="50">
        <f t="shared" si="581"/>
        <v>0</v>
      </c>
      <c r="BE1840" s="50">
        <f t="shared" si="582"/>
        <v>0</v>
      </c>
      <c r="BF1840" s="50">
        <f t="shared" si="588"/>
        <v>0</v>
      </c>
      <c r="BG1840" s="50"/>
      <c r="BH1840" s="17">
        <f t="shared" si="583"/>
        <v>0</v>
      </c>
      <c r="BI1840" s="17">
        <f t="shared" si="591"/>
        <v>1840</v>
      </c>
      <c r="BJ1840" s="17">
        <f t="shared" si="589"/>
        <v>1840</v>
      </c>
      <c r="BK1840" s="150">
        <f t="shared" si="590"/>
        <v>26191</v>
      </c>
      <c r="BL1840" s="50" t="e">
        <f t="shared" ca="1" si="584"/>
        <v>#NAME?</v>
      </c>
      <c r="BM1840" s="50" t="e">
        <f t="shared" ca="1" si="585"/>
        <v>#NAME?</v>
      </c>
      <c r="BN1840" s="50" t="e">
        <f t="shared" ca="1" si="586"/>
        <v>#NAME?</v>
      </c>
    </row>
    <row r="1841" spans="1:66" x14ac:dyDescent="0.35">
      <c r="A1841" s="48">
        <v>26192</v>
      </c>
      <c r="B1841" s="17">
        <v>1971</v>
      </c>
      <c r="C1841" s="17">
        <v>9</v>
      </c>
      <c r="D1841" s="17">
        <v>259</v>
      </c>
      <c r="E1841" s="17">
        <v>16</v>
      </c>
      <c r="F1841" s="17">
        <v>5</v>
      </c>
      <c r="G1841" s="50">
        <v>1.7</v>
      </c>
      <c r="H1841" s="32">
        <v>2.6135888144457642</v>
      </c>
      <c r="I1841" s="50">
        <v>38.166666666666664</v>
      </c>
      <c r="J1841" s="13">
        <v>1.8</v>
      </c>
      <c r="K1841" s="13">
        <f t="shared" si="572"/>
        <v>1.8</v>
      </c>
      <c r="L1841" s="13">
        <f t="shared" si="573"/>
        <v>0</v>
      </c>
      <c r="M1841" s="13" t="e">
        <f ca="1">CalcTable[[#This Row],[IWC]]-AE1840</f>
        <v>#NAME?</v>
      </c>
      <c r="N1841" s="13" t="e">
        <f ca="1">IF(CalcTable[[#This Row],[Day of Year]]&lt;123,FCAP,AE1840)</f>
        <v>#NAME?</v>
      </c>
      <c r="O1841" s="17" t="e">
        <f ca="1">IF(IRR_DRIP,5,COUNTIF('IDET Wind Values'!C1825:G1825,"&lt;="&amp;IRR_MAXWIND))</f>
        <v>#NAME?</v>
      </c>
      <c r="P1841" s="13" t="e">
        <f ca="1">CalcTable[[#This Row],[ET_o]]*KL</f>
        <v>#NAME?</v>
      </c>
      <c r="Q1841" s="13" t="e">
        <f ca="1">IF(WILTPT&lt;=0,1,MAX(0,MIN(1,(CalcTable[[#This Row],[IWC]]-WILTPT)/(MAD-WILTPT))))</f>
        <v>#NAME?</v>
      </c>
      <c r="R1841" s="13" t="e">
        <f ca="1">CalcTable[[#This Row],[ETMult]]*CalcTable[[#This Row],[ETb]]</f>
        <v>#NAME?</v>
      </c>
      <c r="S1841" s="13" t="b">
        <f>INDEX(IRR_LIST,CalcTable[[#This Row],[Day of Week]]+1)</f>
        <v>1</v>
      </c>
      <c r="T1841" s="13">
        <f t="shared" ca="1" si="574"/>
        <v>0</v>
      </c>
      <c r="U1841" s="13" t="b">
        <f ca="1">IF(CalcTable[[#This Row],[IrrPrecip]]&gt;=IC_MM,FALSE,TRUE)</f>
        <v>1</v>
      </c>
      <c r="V1841" s="13" t="b">
        <f t="shared" si="575"/>
        <v>0</v>
      </c>
      <c r="W1841" s="13" t="e">
        <f ca="1">IF(AND(IRR_DRIP=FALSE,CalcTable[[#This Row],[IrrHours]]&lt;=0),FALSE,TRUE)</f>
        <v>#NAME?</v>
      </c>
      <c r="X1841" s="13" t="e">
        <f ca="1">AND(CalcTable[[#This Row],[IrrDay]],CalcTable[[#This Row],[IrrRain]],CalcTable[[#This Row],[IrrWarm]],CalcTable[[#This Row],[IrrWindy]])</f>
        <v>#NAME?</v>
      </c>
      <c r="Y1841" s="13" t="e">
        <f t="shared" ca="1" si="576"/>
        <v>#NAME?</v>
      </c>
      <c r="Z1841" s="13" t="e">
        <f ca="1">CalcTable[[#This Row],[IrrHours]]/5</f>
        <v>#NAME?</v>
      </c>
      <c r="AA1841" s="13" t="e">
        <f ca="1">IF(CalcTable[[#This Row],[IrrFlag]]=FALSE,0,MAX(0,CalcTable[[#This Row],[VolRednWind]]*(FCAP*IRR_TARGET-CalcTable[[#This Row],[IWC]])))</f>
        <v>#NAME?</v>
      </c>
      <c r="AB1841" s="13" t="e">
        <f ca="1">CalcTable[[#This Row],[IWC]]+CalcTable[[#This Row],[Eff Precip]]+CalcTable[[#This Row],[IrrAmt]]-CalcTable[[#This Row],[AET]]</f>
        <v>#NAME?</v>
      </c>
      <c r="AC1841" s="13" t="e">
        <f ca="1">IF(CalcTable[[#This Row],[PWC]]&gt;FCAP,MIN(24*PERC,MIN(SAT,CalcTable[[#This Row],[PWC]])-FCAP),0)</f>
        <v>#NAME?</v>
      </c>
      <c r="AD1841" s="13" t="e">
        <f ca="1">IF(CalcTable[[#This Row],[PWC]]&gt;SAT,CalcTable[[#This Row],[PWC]]-SAT,0)</f>
        <v>#NAME?</v>
      </c>
      <c r="AE1841" s="13" t="e">
        <f ca="1">CalcTable[[#This Row],[PWC]]-CalcTable[[#This Row],[PercAmt]]-CalcTable[[#This Row],[Runoff]]</f>
        <v>#NAME?</v>
      </c>
      <c r="AF1841" s="13" t="e">
        <f ca="1">CalcTable[[#This Row],[IrrAmt]]/1000*CUR_IRR_AREA*10000/IRR_EFF</f>
        <v>#NAME?</v>
      </c>
      <c r="AG1841" s="147"/>
      <c r="AH1841" s="13"/>
      <c r="AI1841" s="50">
        <v>0</v>
      </c>
      <c r="AJ1841" s="50">
        <v>0</v>
      </c>
      <c r="AK1841" s="50">
        <v>0</v>
      </c>
      <c r="AL1841" s="50">
        <v>0</v>
      </c>
      <c r="AM1841" s="50"/>
      <c r="AN1841" s="50"/>
      <c r="AO1841" s="50"/>
      <c r="AP1841" s="50"/>
      <c r="AQ1841" s="50"/>
      <c r="AR1841" s="50"/>
      <c r="AS1841" s="50"/>
      <c r="AT1841" s="50"/>
      <c r="AU1841" s="50"/>
      <c r="AV1841" s="50"/>
      <c r="AW1841" s="50"/>
      <c r="AX1841" s="50">
        <f t="shared" si="587"/>
        <v>0</v>
      </c>
      <c r="AY1841" s="50"/>
      <c r="AZ1841" s="50">
        <f t="shared" si="577"/>
        <v>0</v>
      </c>
      <c r="BA1841" s="50">
        <f t="shared" si="578"/>
        <v>0</v>
      </c>
      <c r="BB1841" s="50">
        <f t="shared" si="579"/>
        <v>0</v>
      </c>
      <c r="BC1841" s="17">
        <f t="shared" si="580"/>
        <v>19719</v>
      </c>
      <c r="BD1841" s="50">
        <f t="shared" si="581"/>
        <v>0</v>
      </c>
      <c r="BE1841" s="50">
        <f t="shared" si="582"/>
        <v>0</v>
      </c>
      <c r="BF1841" s="50">
        <f t="shared" si="588"/>
        <v>0</v>
      </c>
      <c r="BG1841" s="50"/>
      <c r="BH1841" s="17">
        <f t="shared" si="583"/>
        <v>0</v>
      </c>
      <c r="BI1841" s="17">
        <f t="shared" si="591"/>
        <v>1841</v>
      </c>
      <c r="BJ1841" s="17">
        <f t="shared" si="589"/>
        <v>1841</v>
      </c>
      <c r="BK1841" s="150">
        <f t="shared" si="590"/>
        <v>26192</v>
      </c>
      <c r="BL1841" s="50" t="e">
        <f t="shared" ca="1" si="584"/>
        <v>#NAME?</v>
      </c>
      <c r="BM1841" s="50" t="e">
        <f t="shared" ca="1" si="585"/>
        <v>#NAME?</v>
      </c>
      <c r="BN1841" s="50" t="e">
        <f t="shared" ca="1" si="586"/>
        <v>#NAME?</v>
      </c>
    </row>
    <row r="1842" spans="1:66" x14ac:dyDescent="0.35">
      <c r="A1842" s="48">
        <v>26193</v>
      </c>
      <c r="B1842" s="17">
        <v>1971</v>
      </c>
      <c r="C1842" s="17">
        <v>9</v>
      </c>
      <c r="D1842" s="17">
        <v>260</v>
      </c>
      <c r="E1842" s="17">
        <v>17</v>
      </c>
      <c r="F1842" s="17">
        <v>6</v>
      </c>
      <c r="G1842" s="50">
        <v>-2.8</v>
      </c>
      <c r="H1842" s="32">
        <v>2.5874548284042018</v>
      </c>
      <c r="I1842" s="50">
        <v>2.1666666666666665</v>
      </c>
      <c r="J1842" s="13">
        <v>0</v>
      </c>
      <c r="K1842" s="13">
        <f t="shared" si="572"/>
        <v>0</v>
      </c>
      <c r="L1842" s="13">
        <f t="shared" si="573"/>
        <v>0</v>
      </c>
      <c r="M1842" s="13" t="e">
        <f ca="1">CalcTable[[#This Row],[IWC]]-AE1841</f>
        <v>#NAME?</v>
      </c>
      <c r="N1842" s="13" t="e">
        <f ca="1">IF(CalcTable[[#This Row],[Day of Year]]&lt;123,FCAP,AE1841)</f>
        <v>#NAME?</v>
      </c>
      <c r="O1842" s="17" t="e">
        <f ca="1">IF(IRR_DRIP,5,COUNTIF('IDET Wind Values'!C1826:G1826,"&lt;="&amp;IRR_MAXWIND))</f>
        <v>#NAME?</v>
      </c>
      <c r="P1842" s="13" t="e">
        <f ca="1">CalcTable[[#This Row],[ET_o]]*KL</f>
        <v>#NAME?</v>
      </c>
      <c r="Q1842" s="13" t="e">
        <f ca="1">IF(WILTPT&lt;=0,1,MAX(0,MIN(1,(CalcTable[[#This Row],[IWC]]-WILTPT)/(MAD-WILTPT))))</f>
        <v>#NAME?</v>
      </c>
      <c r="R1842" s="13" t="e">
        <f ca="1">CalcTable[[#This Row],[ETMult]]*CalcTable[[#This Row],[ETb]]</f>
        <v>#NAME?</v>
      </c>
      <c r="S1842" s="13" t="b">
        <f>INDEX(IRR_LIST,CalcTable[[#This Row],[Day of Week]]+1)</f>
        <v>0</v>
      </c>
      <c r="T1842" s="13">
        <f t="shared" ca="1" si="574"/>
        <v>1.8</v>
      </c>
      <c r="U1842" s="13" t="b">
        <f ca="1">IF(CalcTable[[#This Row],[IrrPrecip]]&gt;=IC_MM,FALSE,TRUE)</f>
        <v>1</v>
      </c>
      <c r="V1842" s="13" t="b">
        <f t="shared" si="575"/>
        <v>1</v>
      </c>
      <c r="W1842" s="13" t="e">
        <f ca="1">IF(AND(IRR_DRIP=FALSE,CalcTable[[#This Row],[IrrHours]]&lt;=0),FALSE,TRUE)</f>
        <v>#NAME?</v>
      </c>
      <c r="X1842" s="13" t="e">
        <f ca="1">AND(CalcTable[[#This Row],[IrrDay]],CalcTable[[#This Row],[IrrRain]],CalcTable[[#This Row],[IrrWarm]],CalcTable[[#This Row],[IrrWindy]])</f>
        <v>#NAME?</v>
      </c>
      <c r="Y1842" s="13" t="e">
        <f t="shared" ca="1" si="576"/>
        <v>#NAME?</v>
      </c>
      <c r="Z1842" s="13" t="e">
        <f ca="1">CalcTable[[#This Row],[IrrHours]]/5</f>
        <v>#NAME?</v>
      </c>
      <c r="AA1842" s="13" t="e">
        <f ca="1">IF(CalcTable[[#This Row],[IrrFlag]]=FALSE,0,MAX(0,CalcTable[[#This Row],[VolRednWind]]*(FCAP*IRR_TARGET-CalcTable[[#This Row],[IWC]])))</f>
        <v>#NAME?</v>
      </c>
      <c r="AB1842" s="13" t="e">
        <f ca="1">CalcTable[[#This Row],[IWC]]+CalcTable[[#This Row],[Eff Precip]]+CalcTable[[#This Row],[IrrAmt]]-CalcTable[[#This Row],[AET]]</f>
        <v>#NAME?</v>
      </c>
      <c r="AC1842" s="13" t="e">
        <f ca="1">IF(CalcTable[[#This Row],[PWC]]&gt;FCAP,MIN(24*PERC,MIN(SAT,CalcTable[[#This Row],[PWC]])-FCAP),0)</f>
        <v>#NAME?</v>
      </c>
      <c r="AD1842" s="13" t="e">
        <f ca="1">IF(CalcTable[[#This Row],[PWC]]&gt;SAT,CalcTable[[#This Row],[PWC]]-SAT,0)</f>
        <v>#NAME?</v>
      </c>
      <c r="AE1842" s="13" t="e">
        <f ca="1">CalcTable[[#This Row],[PWC]]-CalcTable[[#This Row],[PercAmt]]-CalcTable[[#This Row],[Runoff]]</f>
        <v>#NAME?</v>
      </c>
      <c r="AF1842" s="13" t="e">
        <f ca="1">CalcTable[[#This Row],[IrrAmt]]/1000*CUR_IRR_AREA*10000/IRR_EFF</f>
        <v>#NAME?</v>
      </c>
      <c r="AG1842" s="147"/>
      <c r="AH1842" s="13"/>
      <c r="AI1842" s="50">
        <v>0</v>
      </c>
      <c r="AJ1842" s="50">
        <v>0</v>
      </c>
      <c r="AK1842" s="50">
        <v>0</v>
      </c>
      <c r="AL1842" s="50">
        <v>7.8287343422077811</v>
      </c>
      <c r="AM1842" s="50"/>
      <c r="AN1842" s="50"/>
      <c r="AO1842" s="50"/>
      <c r="AP1842" s="50"/>
      <c r="AQ1842" s="50"/>
      <c r="AR1842" s="50"/>
      <c r="AS1842" s="50"/>
      <c r="AT1842" s="50"/>
      <c r="AU1842" s="50"/>
      <c r="AV1842" s="50"/>
      <c r="AW1842" s="50"/>
      <c r="AX1842" s="50">
        <f t="shared" si="587"/>
        <v>7.8287343422077811</v>
      </c>
      <c r="AY1842" s="50"/>
      <c r="AZ1842" s="50">
        <f t="shared" si="577"/>
        <v>229.64287403809493</v>
      </c>
      <c r="BA1842" s="50">
        <f t="shared" si="578"/>
        <v>353.57712351897158</v>
      </c>
      <c r="BB1842" s="50">
        <f t="shared" si="579"/>
        <v>364.5124984731666</v>
      </c>
      <c r="BC1842" s="17">
        <f t="shared" si="580"/>
        <v>19719</v>
      </c>
      <c r="BD1842" s="50">
        <f t="shared" si="581"/>
        <v>7.8287343422077811</v>
      </c>
      <c r="BE1842" s="50">
        <f t="shared" si="582"/>
        <v>229.64287403809493</v>
      </c>
      <c r="BF1842" s="50">
        <f t="shared" si="588"/>
        <v>375.62263678387365</v>
      </c>
      <c r="BG1842" s="50"/>
      <c r="BH1842" s="17">
        <f t="shared" si="583"/>
        <v>0</v>
      </c>
      <c r="BI1842" s="17">
        <f t="shared" si="591"/>
        <v>1842</v>
      </c>
      <c r="BJ1842" s="17">
        <f t="shared" si="589"/>
        <v>1842</v>
      </c>
      <c r="BK1842" s="150">
        <f t="shared" si="590"/>
        <v>26193</v>
      </c>
      <c r="BL1842" s="50" t="e">
        <f t="shared" ca="1" si="584"/>
        <v>#NAME?</v>
      </c>
      <c r="BM1842" s="50" t="e">
        <f t="shared" ca="1" si="585"/>
        <v>#NAME?</v>
      </c>
      <c r="BN1842" s="50" t="e">
        <f t="shared" ca="1" si="586"/>
        <v>#NAME?</v>
      </c>
    </row>
    <row r="1843" spans="1:66" x14ac:dyDescent="0.35">
      <c r="A1843" s="48">
        <v>26194</v>
      </c>
      <c r="B1843" s="17">
        <v>1971</v>
      </c>
      <c r="C1843" s="17">
        <v>9</v>
      </c>
      <c r="D1843" s="17">
        <v>261</v>
      </c>
      <c r="E1843" s="17">
        <v>18</v>
      </c>
      <c r="F1843" s="17">
        <v>7</v>
      </c>
      <c r="G1843" s="50">
        <v>5.6</v>
      </c>
      <c r="H1843" s="32">
        <v>3.7576558129945137</v>
      </c>
      <c r="I1843" s="50">
        <v>10.5</v>
      </c>
      <c r="J1843" s="13">
        <v>0</v>
      </c>
      <c r="K1843" s="13">
        <f t="shared" si="572"/>
        <v>0</v>
      </c>
      <c r="L1843" s="13">
        <f t="shared" si="573"/>
        <v>0</v>
      </c>
      <c r="M1843" s="13" t="e">
        <f ca="1">CalcTable[[#This Row],[IWC]]-AE1842</f>
        <v>#NAME?</v>
      </c>
      <c r="N1843" s="13" t="e">
        <f ca="1">IF(CalcTable[[#This Row],[Day of Year]]&lt;123,FCAP,AE1842)</f>
        <v>#NAME?</v>
      </c>
      <c r="O1843" s="17" t="e">
        <f ca="1">IF(IRR_DRIP,5,COUNTIF('IDET Wind Values'!C1827:G1827,"&lt;="&amp;IRR_MAXWIND))</f>
        <v>#NAME?</v>
      </c>
      <c r="P1843" s="13" t="e">
        <f ca="1">CalcTable[[#This Row],[ET_o]]*KL</f>
        <v>#NAME?</v>
      </c>
      <c r="Q1843" s="13" t="e">
        <f ca="1">IF(WILTPT&lt;=0,1,MAX(0,MIN(1,(CalcTable[[#This Row],[IWC]]-WILTPT)/(MAD-WILTPT))))</f>
        <v>#NAME?</v>
      </c>
      <c r="R1843" s="13" t="e">
        <f ca="1">CalcTable[[#This Row],[ETMult]]*CalcTable[[#This Row],[ETb]]</f>
        <v>#NAME?</v>
      </c>
      <c r="S1843" s="13" t="b">
        <f>INDEX(IRR_LIST,CalcTable[[#This Row],[Day of Week]]+1)</f>
        <v>0</v>
      </c>
      <c r="T1843" s="13">
        <f t="shared" ca="1" si="574"/>
        <v>1.8</v>
      </c>
      <c r="U1843" s="13" t="b">
        <f ca="1">IF(CalcTable[[#This Row],[IrrPrecip]]&gt;=IC_MM,FALSE,TRUE)</f>
        <v>1</v>
      </c>
      <c r="V1843" s="13" t="b">
        <f t="shared" si="575"/>
        <v>0</v>
      </c>
      <c r="W1843" s="13" t="e">
        <f ca="1">IF(AND(IRR_DRIP=FALSE,CalcTable[[#This Row],[IrrHours]]&lt;=0),FALSE,TRUE)</f>
        <v>#NAME?</v>
      </c>
      <c r="X1843" s="13" t="e">
        <f ca="1">AND(CalcTable[[#This Row],[IrrDay]],CalcTable[[#This Row],[IrrRain]],CalcTable[[#This Row],[IrrWarm]],CalcTable[[#This Row],[IrrWindy]])</f>
        <v>#NAME?</v>
      </c>
      <c r="Y1843" s="13" t="e">
        <f t="shared" ca="1" si="576"/>
        <v>#NAME?</v>
      </c>
      <c r="Z1843" s="13" t="e">
        <f ca="1">CalcTable[[#This Row],[IrrHours]]/5</f>
        <v>#NAME?</v>
      </c>
      <c r="AA1843" s="13" t="e">
        <f ca="1">IF(CalcTable[[#This Row],[IrrFlag]]=FALSE,0,MAX(0,CalcTable[[#This Row],[VolRednWind]]*(FCAP*IRR_TARGET-CalcTable[[#This Row],[IWC]])))</f>
        <v>#NAME?</v>
      </c>
      <c r="AB1843" s="13" t="e">
        <f ca="1">CalcTable[[#This Row],[IWC]]+CalcTable[[#This Row],[Eff Precip]]+CalcTable[[#This Row],[IrrAmt]]-CalcTable[[#This Row],[AET]]</f>
        <v>#NAME?</v>
      </c>
      <c r="AC1843" s="13" t="e">
        <f ca="1">IF(CalcTable[[#This Row],[PWC]]&gt;FCAP,MIN(24*PERC,MIN(SAT,CalcTable[[#This Row],[PWC]])-FCAP),0)</f>
        <v>#NAME?</v>
      </c>
      <c r="AD1843" s="13" t="e">
        <f ca="1">IF(CalcTable[[#This Row],[PWC]]&gt;SAT,CalcTable[[#This Row],[PWC]]-SAT,0)</f>
        <v>#NAME?</v>
      </c>
      <c r="AE1843" s="13" t="e">
        <f ca="1">CalcTable[[#This Row],[PWC]]-CalcTable[[#This Row],[PercAmt]]-CalcTable[[#This Row],[Runoff]]</f>
        <v>#NAME?</v>
      </c>
      <c r="AF1843" s="13" t="e">
        <f ca="1">CalcTable[[#This Row],[IrrAmt]]/1000*CUR_IRR_AREA*10000/IRR_EFF</f>
        <v>#NAME?</v>
      </c>
      <c r="AG1843" s="147"/>
      <c r="AH1843" s="13"/>
      <c r="AI1843" s="50">
        <v>0</v>
      </c>
      <c r="AJ1843" s="50">
        <v>0</v>
      </c>
      <c r="AK1843" s="50">
        <v>0</v>
      </c>
      <c r="AL1843" s="50">
        <v>0</v>
      </c>
      <c r="AM1843" s="50"/>
      <c r="AN1843" s="50"/>
      <c r="AO1843" s="50"/>
      <c r="AP1843" s="50"/>
      <c r="AQ1843" s="50"/>
      <c r="AR1843" s="50"/>
      <c r="AS1843" s="50"/>
      <c r="AT1843" s="50"/>
      <c r="AU1843" s="50"/>
      <c r="AV1843" s="50"/>
      <c r="AW1843" s="50"/>
      <c r="AX1843" s="50">
        <f t="shared" si="587"/>
        <v>0</v>
      </c>
      <c r="AY1843" s="50"/>
      <c r="AZ1843" s="50">
        <f t="shared" si="577"/>
        <v>0</v>
      </c>
      <c r="BA1843" s="50">
        <f t="shared" si="578"/>
        <v>0</v>
      </c>
      <c r="BB1843" s="50">
        <f t="shared" si="579"/>
        <v>0</v>
      </c>
      <c r="BC1843" s="17">
        <f t="shared" si="580"/>
        <v>19719</v>
      </c>
      <c r="BD1843" s="50">
        <f t="shared" si="581"/>
        <v>0</v>
      </c>
      <c r="BE1843" s="50">
        <f t="shared" si="582"/>
        <v>0</v>
      </c>
      <c r="BF1843" s="50">
        <f t="shared" si="588"/>
        <v>0</v>
      </c>
      <c r="BG1843" s="50"/>
      <c r="BH1843" s="17">
        <f t="shared" si="583"/>
        <v>0</v>
      </c>
      <c r="BI1843" s="17">
        <f t="shared" si="591"/>
        <v>1843</v>
      </c>
      <c r="BJ1843" s="17">
        <f t="shared" si="589"/>
        <v>1843</v>
      </c>
      <c r="BK1843" s="150">
        <f t="shared" si="590"/>
        <v>26194</v>
      </c>
      <c r="BL1843" s="50" t="e">
        <f t="shared" ca="1" si="584"/>
        <v>#NAME?</v>
      </c>
      <c r="BM1843" s="50" t="e">
        <f t="shared" ca="1" si="585"/>
        <v>#NAME?</v>
      </c>
      <c r="BN1843" s="50" t="e">
        <f t="shared" ca="1" si="586"/>
        <v>#NAME?</v>
      </c>
    </row>
    <row r="1844" spans="1:66" x14ac:dyDescent="0.35">
      <c r="A1844" s="48">
        <v>26195</v>
      </c>
      <c r="B1844" s="17">
        <v>1971</v>
      </c>
      <c r="C1844" s="17">
        <v>9</v>
      </c>
      <c r="D1844" s="17">
        <v>262</v>
      </c>
      <c r="E1844" s="17">
        <v>19</v>
      </c>
      <c r="F1844" s="17">
        <v>1</v>
      </c>
      <c r="G1844" s="50">
        <v>0.6</v>
      </c>
      <c r="H1844" s="32">
        <v>2.2248712701282525</v>
      </c>
      <c r="I1844" s="50">
        <v>1.8333333333333333</v>
      </c>
      <c r="J1844" s="13">
        <v>7.9</v>
      </c>
      <c r="K1844" s="13">
        <f t="shared" si="572"/>
        <v>7.9</v>
      </c>
      <c r="L1844" s="13">
        <f t="shared" si="573"/>
        <v>2.1750000000000003</v>
      </c>
      <c r="M1844" s="13" t="e">
        <f ca="1">CalcTable[[#This Row],[IWC]]-AE1843</f>
        <v>#NAME?</v>
      </c>
      <c r="N1844" s="13" t="e">
        <f ca="1">IF(CalcTable[[#This Row],[Day of Year]]&lt;123,FCAP,AE1843)</f>
        <v>#NAME?</v>
      </c>
      <c r="O1844" s="17" t="e">
        <f ca="1">IF(IRR_DRIP,5,COUNTIF('IDET Wind Values'!C1828:G1828,"&lt;="&amp;IRR_MAXWIND))</f>
        <v>#NAME?</v>
      </c>
      <c r="P1844" s="13" t="e">
        <f ca="1">CalcTable[[#This Row],[ET_o]]*KL</f>
        <v>#NAME?</v>
      </c>
      <c r="Q1844" s="13" t="e">
        <f ca="1">IF(WILTPT&lt;=0,1,MAX(0,MIN(1,(CalcTable[[#This Row],[IWC]]-WILTPT)/(MAD-WILTPT))))</f>
        <v>#NAME?</v>
      </c>
      <c r="R1844" s="13" t="e">
        <f ca="1">CalcTable[[#This Row],[ETMult]]*CalcTable[[#This Row],[ETb]]</f>
        <v>#NAME?</v>
      </c>
      <c r="S1844" s="13" t="b">
        <f>INDEX(IRR_LIST,CalcTable[[#This Row],[Day of Week]]+1)</f>
        <v>1</v>
      </c>
      <c r="T1844" s="13">
        <f t="shared" ca="1" si="574"/>
        <v>0</v>
      </c>
      <c r="U1844" s="13" t="b">
        <f ca="1">IF(CalcTable[[#This Row],[IrrPrecip]]&gt;=IC_MM,FALSE,TRUE)</f>
        <v>1</v>
      </c>
      <c r="V1844" s="13" t="b">
        <f t="shared" si="575"/>
        <v>0</v>
      </c>
      <c r="W1844" s="13" t="e">
        <f ca="1">IF(AND(IRR_DRIP=FALSE,CalcTable[[#This Row],[IrrHours]]&lt;=0),FALSE,TRUE)</f>
        <v>#NAME?</v>
      </c>
      <c r="X1844" s="13" t="e">
        <f ca="1">AND(CalcTable[[#This Row],[IrrDay]],CalcTable[[#This Row],[IrrRain]],CalcTable[[#This Row],[IrrWarm]],CalcTable[[#This Row],[IrrWindy]])</f>
        <v>#NAME?</v>
      </c>
      <c r="Y1844" s="13" t="e">
        <f t="shared" ca="1" si="576"/>
        <v>#NAME?</v>
      </c>
      <c r="Z1844" s="13" t="e">
        <f ca="1">CalcTable[[#This Row],[IrrHours]]/5</f>
        <v>#NAME?</v>
      </c>
      <c r="AA1844" s="13" t="e">
        <f ca="1">IF(CalcTable[[#This Row],[IrrFlag]]=FALSE,0,MAX(0,CalcTable[[#This Row],[VolRednWind]]*(FCAP*IRR_TARGET-CalcTable[[#This Row],[IWC]])))</f>
        <v>#NAME?</v>
      </c>
      <c r="AB1844" s="13" t="e">
        <f ca="1">CalcTable[[#This Row],[IWC]]+CalcTable[[#This Row],[Eff Precip]]+CalcTable[[#This Row],[IrrAmt]]-CalcTable[[#This Row],[AET]]</f>
        <v>#NAME?</v>
      </c>
      <c r="AC1844" s="13" t="e">
        <f ca="1">IF(CalcTable[[#This Row],[PWC]]&gt;FCAP,MIN(24*PERC,MIN(SAT,CalcTable[[#This Row],[PWC]])-FCAP),0)</f>
        <v>#NAME?</v>
      </c>
      <c r="AD1844" s="13" t="e">
        <f ca="1">IF(CalcTable[[#This Row],[PWC]]&gt;SAT,CalcTable[[#This Row],[PWC]]-SAT,0)</f>
        <v>#NAME?</v>
      </c>
      <c r="AE1844" s="13" t="e">
        <f ca="1">CalcTable[[#This Row],[PWC]]-CalcTable[[#This Row],[PercAmt]]-CalcTable[[#This Row],[Runoff]]</f>
        <v>#NAME?</v>
      </c>
      <c r="AF1844" s="13" t="e">
        <f ca="1">CalcTable[[#This Row],[IrrAmt]]/1000*CUR_IRR_AREA*10000/IRR_EFF</f>
        <v>#NAME?</v>
      </c>
      <c r="AG1844" s="147"/>
      <c r="AH1844" s="13"/>
      <c r="AI1844" s="50">
        <v>0</v>
      </c>
      <c r="AJ1844" s="50">
        <v>0</v>
      </c>
      <c r="AK1844" s="50">
        <v>0</v>
      </c>
      <c r="AL1844" s="50">
        <v>0</v>
      </c>
      <c r="AM1844" s="50"/>
      <c r="AN1844" s="50"/>
      <c r="AO1844" s="50"/>
      <c r="AP1844" s="50"/>
      <c r="AQ1844" s="50"/>
      <c r="AR1844" s="50"/>
      <c r="AS1844" s="50"/>
      <c r="AT1844" s="50"/>
      <c r="AU1844" s="50"/>
      <c r="AV1844" s="50"/>
      <c r="AW1844" s="50"/>
      <c r="AX1844" s="50">
        <f t="shared" si="587"/>
        <v>0</v>
      </c>
      <c r="AY1844" s="50"/>
      <c r="AZ1844" s="50">
        <f t="shared" si="577"/>
        <v>0</v>
      </c>
      <c r="BA1844" s="50">
        <f t="shared" si="578"/>
        <v>0</v>
      </c>
      <c r="BB1844" s="50">
        <f t="shared" si="579"/>
        <v>0</v>
      </c>
      <c r="BC1844" s="17">
        <f t="shared" si="580"/>
        <v>19719</v>
      </c>
      <c r="BD1844" s="50">
        <f t="shared" si="581"/>
        <v>0</v>
      </c>
      <c r="BE1844" s="50">
        <f t="shared" si="582"/>
        <v>0</v>
      </c>
      <c r="BF1844" s="50">
        <f t="shared" si="588"/>
        <v>0</v>
      </c>
      <c r="BG1844" s="50"/>
      <c r="BH1844" s="17">
        <f t="shared" si="583"/>
        <v>0</v>
      </c>
      <c r="BI1844" s="17">
        <f t="shared" si="591"/>
        <v>1844</v>
      </c>
      <c r="BJ1844" s="17">
        <f t="shared" si="589"/>
        <v>1844</v>
      </c>
      <c r="BK1844" s="150">
        <f t="shared" si="590"/>
        <v>26195</v>
      </c>
      <c r="BL1844" s="50" t="e">
        <f t="shared" ca="1" si="584"/>
        <v>#NAME?</v>
      </c>
      <c r="BM1844" s="50" t="e">
        <f t="shared" ca="1" si="585"/>
        <v>#NAME?</v>
      </c>
      <c r="BN1844" s="50" t="e">
        <f t="shared" ca="1" si="586"/>
        <v>#NAME?</v>
      </c>
    </row>
    <row r="1845" spans="1:66" x14ac:dyDescent="0.35">
      <c r="A1845" s="48">
        <v>26196</v>
      </c>
      <c r="B1845" s="17">
        <v>1971</v>
      </c>
      <c r="C1845" s="17">
        <v>9</v>
      </c>
      <c r="D1845" s="17">
        <v>263</v>
      </c>
      <c r="E1845" s="17">
        <v>20</v>
      </c>
      <c r="F1845" s="17">
        <v>2</v>
      </c>
      <c r="G1845" s="50">
        <v>0</v>
      </c>
      <c r="H1845" s="32">
        <v>1.7281004162585287</v>
      </c>
      <c r="I1845" s="50">
        <v>22.666666666666668</v>
      </c>
      <c r="J1845" s="13">
        <v>0.5</v>
      </c>
      <c r="K1845" s="13">
        <f t="shared" si="572"/>
        <v>0.5</v>
      </c>
      <c r="L1845" s="13">
        <f t="shared" si="573"/>
        <v>0</v>
      </c>
      <c r="M1845" s="13" t="e">
        <f ca="1">CalcTable[[#This Row],[IWC]]-AE1844</f>
        <v>#NAME?</v>
      </c>
      <c r="N1845" s="13" t="e">
        <f ca="1">IF(CalcTable[[#This Row],[Day of Year]]&lt;123,FCAP,AE1844)</f>
        <v>#NAME?</v>
      </c>
      <c r="O1845" s="17" t="e">
        <f ca="1">IF(IRR_DRIP,5,COUNTIF('IDET Wind Values'!C1829:G1829,"&lt;="&amp;IRR_MAXWIND))</f>
        <v>#NAME?</v>
      </c>
      <c r="P1845" s="13" t="e">
        <f ca="1">CalcTable[[#This Row],[ET_o]]*KL</f>
        <v>#NAME?</v>
      </c>
      <c r="Q1845" s="13" t="e">
        <f ca="1">IF(WILTPT&lt;=0,1,MAX(0,MIN(1,(CalcTable[[#This Row],[IWC]]-WILTPT)/(MAD-WILTPT))))</f>
        <v>#NAME?</v>
      </c>
      <c r="R1845" s="13" t="e">
        <f ca="1">CalcTable[[#This Row],[ETMult]]*CalcTable[[#This Row],[ETb]]</f>
        <v>#NAME?</v>
      </c>
      <c r="S1845" s="13" t="b">
        <f>INDEX(IRR_LIST,CalcTable[[#This Row],[Day of Week]]+1)</f>
        <v>0</v>
      </c>
      <c r="T1845" s="13">
        <f t="shared" ca="1" si="574"/>
        <v>7.9</v>
      </c>
      <c r="U1845" s="13" t="b">
        <f ca="1">IF(CalcTable[[#This Row],[IrrPrecip]]&gt;=IC_MM,FALSE,TRUE)</f>
        <v>1</v>
      </c>
      <c r="V1845" s="13" t="b">
        <f t="shared" si="575"/>
        <v>0</v>
      </c>
      <c r="W1845" s="13" t="e">
        <f ca="1">IF(AND(IRR_DRIP=FALSE,CalcTable[[#This Row],[IrrHours]]&lt;=0),FALSE,TRUE)</f>
        <v>#NAME?</v>
      </c>
      <c r="X1845" s="13" t="e">
        <f ca="1">AND(CalcTable[[#This Row],[IrrDay]],CalcTable[[#This Row],[IrrRain]],CalcTable[[#This Row],[IrrWarm]],CalcTable[[#This Row],[IrrWindy]])</f>
        <v>#NAME?</v>
      </c>
      <c r="Y1845" s="13" t="e">
        <f t="shared" ca="1" si="576"/>
        <v>#NAME?</v>
      </c>
      <c r="Z1845" s="13" t="e">
        <f ca="1">CalcTable[[#This Row],[IrrHours]]/5</f>
        <v>#NAME?</v>
      </c>
      <c r="AA1845" s="13" t="e">
        <f ca="1">IF(CalcTable[[#This Row],[IrrFlag]]=FALSE,0,MAX(0,CalcTable[[#This Row],[VolRednWind]]*(FCAP*IRR_TARGET-CalcTable[[#This Row],[IWC]])))</f>
        <v>#NAME?</v>
      </c>
      <c r="AB1845" s="13" t="e">
        <f ca="1">CalcTable[[#This Row],[IWC]]+CalcTable[[#This Row],[Eff Precip]]+CalcTable[[#This Row],[IrrAmt]]-CalcTable[[#This Row],[AET]]</f>
        <v>#NAME?</v>
      </c>
      <c r="AC1845" s="13" t="e">
        <f ca="1">IF(CalcTable[[#This Row],[PWC]]&gt;FCAP,MIN(24*PERC,MIN(SAT,CalcTable[[#This Row],[PWC]])-FCAP),0)</f>
        <v>#NAME?</v>
      </c>
      <c r="AD1845" s="13" t="e">
        <f ca="1">IF(CalcTable[[#This Row],[PWC]]&gt;SAT,CalcTable[[#This Row],[PWC]]-SAT,0)</f>
        <v>#NAME?</v>
      </c>
      <c r="AE1845" s="13" t="e">
        <f ca="1">CalcTable[[#This Row],[PWC]]-CalcTable[[#This Row],[PercAmt]]-CalcTable[[#This Row],[Runoff]]</f>
        <v>#NAME?</v>
      </c>
      <c r="AF1845" s="13" t="e">
        <f ca="1">CalcTable[[#This Row],[IrrAmt]]/1000*CUR_IRR_AREA*10000/IRR_EFF</f>
        <v>#NAME?</v>
      </c>
      <c r="AG1845" s="147"/>
      <c r="AH1845" s="13"/>
      <c r="AI1845" s="50">
        <v>0</v>
      </c>
      <c r="AJ1845" s="50">
        <v>0</v>
      </c>
      <c r="AK1845" s="50">
        <v>0</v>
      </c>
      <c r="AL1845" s="50">
        <v>0</v>
      </c>
      <c r="AM1845" s="50"/>
      <c r="AN1845" s="50"/>
      <c r="AO1845" s="50"/>
      <c r="AP1845" s="50"/>
      <c r="AQ1845" s="50"/>
      <c r="AR1845" s="50"/>
      <c r="AS1845" s="50"/>
      <c r="AT1845" s="50"/>
      <c r="AU1845" s="50"/>
      <c r="AV1845" s="50"/>
      <c r="AW1845" s="50"/>
      <c r="AX1845" s="50">
        <f t="shared" si="587"/>
        <v>0</v>
      </c>
      <c r="AY1845" s="50"/>
      <c r="AZ1845" s="50">
        <f t="shared" si="577"/>
        <v>0</v>
      </c>
      <c r="BA1845" s="50">
        <f t="shared" si="578"/>
        <v>0</v>
      </c>
      <c r="BB1845" s="50">
        <f t="shared" si="579"/>
        <v>0</v>
      </c>
      <c r="BC1845" s="17">
        <f t="shared" si="580"/>
        <v>19719</v>
      </c>
      <c r="BD1845" s="50">
        <f t="shared" si="581"/>
        <v>0</v>
      </c>
      <c r="BE1845" s="50">
        <f t="shared" si="582"/>
        <v>0</v>
      </c>
      <c r="BF1845" s="50">
        <f t="shared" si="588"/>
        <v>0</v>
      </c>
      <c r="BG1845" s="50"/>
      <c r="BH1845" s="17">
        <f t="shared" si="583"/>
        <v>0</v>
      </c>
      <c r="BI1845" s="17">
        <f t="shared" si="591"/>
        <v>1845</v>
      </c>
      <c r="BJ1845" s="17">
        <f t="shared" si="589"/>
        <v>1845</v>
      </c>
      <c r="BK1845" s="150">
        <f t="shared" si="590"/>
        <v>26196</v>
      </c>
      <c r="BL1845" s="50" t="e">
        <f t="shared" ca="1" si="584"/>
        <v>#NAME?</v>
      </c>
      <c r="BM1845" s="50" t="e">
        <f t="shared" ca="1" si="585"/>
        <v>#NAME?</v>
      </c>
      <c r="BN1845" s="50" t="e">
        <f t="shared" ca="1" si="586"/>
        <v>#NAME?</v>
      </c>
    </row>
    <row r="1846" spans="1:66" x14ac:dyDescent="0.35">
      <c r="A1846" s="48">
        <v>26197</v>
      </c>
      <c r="B1846" s="17">
        <v>1971</v>
      </c>
      <c r="C1846" s="17">
        <v>9</v>
      </c>
      <c r="D1846" s="17">
        <v>264</v>
      </c>
      <c r="E1846" s="17">
        <v>21</v>
      </c>
      <c r="F1846" s="17">
        <v>3</v>
      </c>
      <c r="G1846" s="50">
        <v>1.1000000000000001</v>
      </c>
      <c r="H1846" s="32">
        <v>2.4319388942796558</v>
      </c>
      <c r="I1846" s="50">
        <v>8.3333333333333339</v>
      </c>
      <c r="J1846" s="13">
        <v>0</v>
      </c>
      <c r="K1846" s="13">
        <f t="shared" si="572"/>
        <v>0</v>
      </c>
      <c r="L1846" s="13">
        <f t="shared" si="573"/>
        <v>0</v>
      </c>
      <c r="M1846" s="13" t="e">
        <f ca="1">CalcTable[[#This Row],[IWC]]-AE1845</f>
        <v>#NAME?</v>
      </c>
      <c r="N1846" s="13" t="e">
        <f ca="1">IF(CalcTable[[#This Row],[Day of Year]]&lt;123,FCAP,AE1845)</f>
        <v>#NAME?</v>
      </c>
      <c r="O1846" s="17" t="e">
        <f ca="1">IF(IRR_DRIP,5,COUNTIF('IDET Wind Values'!C1830:G1830,"&lt;="&amp;IRR_MAXWIND))</f>
        <v>#NAME?</v>
      </c>
      <c r="P1846" s="13" t="e">
        <f ca="1">CalcTable[[#This Row],[ET_o]]*KL</f>
        <v>#NAME?</v>
      </c>
      <c r="Q1846" s="13" t="e">
        <f ca="1">IF(WILTPT&lt;=0,1,MAX(0,MIN(1,(CalcTable[[#This Row],[IWC]]-WILTPT)/(MAD-WILTPT))))</f>
        <v>#NAME?</v>
      </c>
      <c r="R1846" s="13" t="e">
        <f ca="1">CalcTable[[#This Row],[ETMult]]*CalcTable[[#This Row],[ETb]]</f>
        <v>#NAME?</v>
      </c>
      <c r="S1846" s="13" t="b">
        <f>INDEX(IRR_LIST,CalcTable[[#This Row],[Day of Week]]+1)</f>
        <v>1</v>
      </c>
      <c r="T1846" s="13">
        <f t="shared" ca="1" si="574"/>
        <v>8.4</v>
      </c>
      <c r="U1846" s="13" t="b">
        <f ca="1">IF(CalcTable[[#This Row],[IrrPrecip]]&gt;=IC_MM,FALSE,TRUE)</f>
        <v>1</v>
      </c>
      <c r="V1846" s="13" t="b">
        <f t="shared" si="575"/>
        <v>0</v>
      </c>
      <c r="W1846" s="13" t="e">
        <f ca="1">IF(AND(IRR_DRIP=FALSE,CalcTable[[#This Row],[IrrHours]]&lt;=0),FALSE,TRUE)</f>
        <v>#NAME?</v>
      </c>
      <c r="X1846" s="13" t="e">
        <f ca="1">AND(CalcTable[[#This Row],[IrrDay]],CalcTable[[#This Row],[IrrRain]],CalcTable[[#This Row],[IrrWarm]],CalcTable[[#This Row],[IrrWindy]])</f>
        <v>#NAME?</v>
      </c>
      <c r="Y1846" s="13" t="e">
        <f t="shared" ca="1" si="576"/>
        <v>#NAME?</v>
      </c>
      <c r="Z1846" s="13" t="e">
        <f ca="1">CalcTable[[#This Row],[IrrHours]]/5</f>
        <v>#NAME?</v>
      </c>
      <c r="AA1846" s="13" t="e">
        <f ca="1">IF(CalcTable[[#This Row],[IrrFlag]]=FALSE,0,MAX(0,CalcTable[[#This Row],[VolRednWind]]*(FCAP*IRR_TARGET-CalcTable[[#This Row],[IWC]])))</f>
        <v>#NAME?</v>
      </c>
      <c r="AB1846" s="13" t="e">
        <f ca="1">CalcTable[[#This Row],[IWC]]+CalcTable[[#This Row],[Eff Precip]]+CalcTable[[#This Row],[IrrAmt]]-CalcTable[[#This Row],[AET]]</f>
        <v>#NAME?</v>
      </c>
      <c r="AC1846" s="13" t="e">
        <f ca="1">IF(CalcTable[[#This Row],[PWC]]&gt;FCAP,MIN(24*PERC,MIN(SAT,CalcTable[[#This Row],[PWC]])-FCAP),0)</f>
        <v>#NAME?</v>
      </c>
      <c r="AD1846" s="13" t="e">
        <f ca="1">IF(CalcTable[[#This Row],[PWC]]&gt;SAT,CalcTable[[#This Row],[PWC]]-SAT,0)</f>
        <v>#NAME?</v>
      </c>
      <c r="AE1846" s="13" t="e">
        <f ca="1">CalcTable[[#This Row],[PWC]]-CalcTable[[#This Row],[PercAmt]]-CalcTable[[#This Row],[Runoff]]</f>
        <v>#NAME?</v>
      </c>
      <c r="AF1846" s="13" t="e">
        <f ca="1">CalcTable[[#This Row],[IrrAmt]]/1000*CUR_IRR_AREA*10000/IRR_EFF</f>
        <v>#NAME?</v>
      </c>
      <c r="AG1846" s="147"/>
      <c r="AH1846" s="13"/>
      <c r="AI1846" s="50">
        <v>0</v>
      </c>
      <c r="AJ1846" s="50">
        <v>0</v>
      </c>
      <c r="AK1846" s="50">
        <v>0</v>
      </c>
      <c r="AL1846" s="50">
        <v>0</v>
      </c>
      <c r="AM1846" s="50"/>
      <c r="AN1846" s="50"/>
      <c r="AO1846" s="50"/>
      <c r="AP1846" s="50"/>
      <c r="AQ1846" s="50"/>
      <c r="AR1846" s="50"/>
      <c r="AS1846" s="50"/>
      <c r="AT1846" s="50"/>
      <c r="AU1846" s="50"/>
      <c r="AV1846" s="50"/>
      <c r="AW1846" s="50"/>
      <c r="AX1846" s="50">
        <f t="shared" si="587"/>
        <v>0</v>
      </c>
      <c r="AY1846" s="50"/>
      <c r="AZ1846" s="50">
        <f t="shared" si="577"/>
        <v>0</v>
      </c>
      <c r="BA1846" s="50">
        <f t="shared" si="578"/>
        <v>0</v>
      </c>
      <c r="BB1846" s="50">
        <f t="shared" si="579"/>
        <v>0</v>
      </c>
      <c r="BC1846" s="17">
        <f t="shared" si="580"/>
        <v>19719</v>
      </c>
      <c r="BD1846" s="50">
        <f t="shared" si="581"/>
        <v>0</v>
      </c>
      <c r="BE1846" s="50">
        <f t="shared" si="582"/>
        <v>0</v>
      </c>
      <c r="BF1846" s="50">
        <f t="shared" si="588"/>
        <v>0</v>
      </c>
      <c r="BG1846" s="50"/>
      <c r="BH1846" s="17">
        <f t="shared" si="583"/>
        <v>0</v>
      </c>
      <c r="BI1846" s="17">
        <f t="shared" si="591"/>
        <v>1846</v>
      </c>
      <c r="BJ1846" s="17">
        <f t="shared" si="589"/>
        <v>1846</v>
      </c>
      <c r="BK1846" s="150">
        <f t="shared" si="590"/>
        <v>26197</v>
      </c>
      <c r="BL1846" s="50" t="e">
        <f t="shared" ca="1" si="584"/>
        <v>#NAME?</v>
      </c>
      <c r="BM1846" s="50" t="e">
        <f t="shared" ca="1" si="585"/>
        <v>#NAME?</v>
      </c>
      <c r="BN1846" s="50" t="e">
        <f t="shared" ca="1" si="586"/>
        <v>#NAME?</v>
      </c>
    </row>
    <row r="1847" spans="1:66" x14ac:dyDescent="0.35">
      <c r="A1847" s="48">
        <v>26198</v>
      </c>
      <c r="B1847" s="17">
        <v>1971</v>
      </c>
      <c r="C1847" s="17">
        <v>9</v>
      </c>
      <c r="D1847" s="17">
        <v>265</v>
      </c>
      <c r="E1847" s="17">
        <v>22</v>
      </c>
      <c r="F1847" s="17">
        <v>4</v>
      </c>
      <c r="G1847" s="50">
        <v>1.7</v>
      </c>
      <c r="H1847" s="32">
        <v>2.9242315227013047</v>
      </c>
      <c r="I1847" s="50">
        <v>1</v>
      </c>
      <c r="J1847" s="13">
        <v>0</v>
      </c>
      <c r="K1847" s="13">
        <f t="shared" si="572"/>
        <v>0</v>
      </c>
      <c r="L1847" s="13">
        <f t="shared" si="573"/>
        <v>0</v>
      </c>
      <c r="M1847" s="13" t="e">
        <f ca="1">CalcTable[[#This Row],[IWC]]-AE1846</f>
        <v>#NAME?</v>
      </c>
      <c r="N1847" s="13" t="e">
        <f ca="1">IF(CalcTable[[#This Row],[Day of Year]]&lt;123,FCAP,AE1846)</f>
        <v>#NAME?</v>
      </c>
      <c r="O1847" s="17" t="e">
        <f ca="1">IF(IRR_DRIP,5,COUNTIF('IDET Wind Values'!C1831:G1831,"&lt;="&amp;IRR_MAXWIND))</f>
        <v>#NAME?</v>
      </c>
      <c r="P1847" s="13" t="e">
        <f ca="1">CalcTable[[#This Row],[ET_o]]*KL</f>
        <v>#NAME?</v>
      </c>
      <c r="Q1847" s="13" t="e">
        <f ca="1">IF(WILTPT&lt;=0,1,MAX(0,MIN(1,(CalcTable[[#This Row],[IWC]]-WILTPT)/(MAD-WILTPT))))</f>
        <v>#NAME?</v>
      </c>
      <c r="R1847" s="13" t="e">
        <f ca="1">CalcTable[[#This Row],[ETMult]]*CalcTable[[#This Row],[ETb]]</f>
        <v>#NAME?</v>
      </c>
      <c r="S1847" s="13" t="b">
        <f>INDEX(IRR_LIST,CalcTable[[#This Row],[Day of Week]]+1)</f>
        <v>0</v>
      </c>
      <c r="T1847" s="13">
        <f t="shared" ca="1" si="574"/>
        <v>0.5</v>
      </c>
      <c r="U1847" s="13" t="b">
        <f ca="1">IF(CalcTable[[#This Row],[IrrPrecip]]&gt;=IC_MM,FALSE,TRUE)</f>
        <v>1</v>
      </c>
      <c r="V1847" s="13" t="b">
        <f t="shared" si="575"/>
        <v>0</v>
      </c>
      <c r="W1847" s="13" t="e">
        <f ca="1">IF(AND(IRR_DRIP=FALSE,CalcTable[[#This Row],[IrrHours]]&lt;=0),FALSE,TRUE)</f>
        <v>#NAME?</v>
      </c>
      <c r="X1847" s="13" t="e">
        <f ca="1">AND(CalcTable[[#This Row],[IrrDay]],CalcTable[[#This Row],[IrrRain]],CalcTable[[#This Row],[IrrWarm]],CalcTable[[#This Row],[IrrWindy]])</f>
        <v>#NAME?</v>
      </c>
      <c r="Y1847" s="13" t="e">
        <f t="shared" ca="1" si="576"/>
        <v>#NAME?</v>
      </c>
      <c r="Z1847" s="13" t="e">
        <f ca="1">CalcTable[[#This Row],[IrrHours]]/5</f>
        <v>#NAME?</v>
      </c>
      <c r="AA1847" s="13" t="e">
        <f ca="1">IF(CalcTable[[#This Row],[IrrFlag]]=FALSE,0,MAX(0,CalcTable[[#This Row],[VolRednWind]]*(FCAP*IRR_TARGET-CalcTable[[#This Row],[IWC]])))</f>
        <v>#NAME?</v>
      </c>
      <c r="AB1847" s="13" t="e">
        <f ca="1">CalcTable[[#This Row],[IWC]]+CalcTable[[#This Row],[Eff Precip]]+CalcTable[[#This Row],[IrrAmt]]-CalcTable[[#This Row],[AET]]</f>
        <v>#NAME?</v>
      </c>
      <c r="AC1847" s="13" t="e">
        <f ca="1">IF(CalcTable[[#This Row],[PWC]]&gt;FCAP,MIN(24*PERC,MIN(SAT,CalcTable[[#This Row],[PWC]])-FCAP),0)</f>
        <v>#NAME?</v>
      </c>
      <c r="AD1847" s="13" t="e">
        <f ca="1">IF(CalcTable[[#This Row],[PWC]]&gt;SAT,CalcTable[[#This Row],[PWC]]-SAT,0)</f>
        <v>#NAME?</v>
      </c>
      <c r="AE1847" s="13" t="e">
        <f ca="1">CalcTable[[#This Row],[PWC]]-CalcTable[[#This Row],[PercAmt]]-CalcTable[[#This Row],[Runoff]]</f>
        <v>#NAME?</v>
      </c>
      <c r="AF1847" s="13" t="e">
        <f ca="1">CalcTable[[#This Row],[IrrAmt]]/1000*CUR_IRR_AREA*10000/IRR_EFF</f>
        <v>#NAME?</v>
      </c>
      <c r="AG1847" s="147"/>
      <c r="AH1847" s="13"/>
      <c r="AI1847" s="50">
        <v>0</v>
      </c>
      <c r="AJ1847" s="50">
        <v>0</v>
      </c>
      <c r="AK1847" s="50">
        <v>0</v>
      </c>
      <c r="AL1847" s="50">
        <v>0</v>
      </c>
      <c r="AM1847" s="50"/>
      <c r="AN1847" s="50"/>
      <c r="AO1847" s="50"/>
      <c r="AP1847" s="50"/>
      <c r="AQ1847" s="50"/>
      <c r="AR1847" s="50"/>
      <c r="AS1847" s="50"/>
      <c r="AT1847" s="50"/>
      <c r="AU1847" s="50"/>
      <c r="AV1847" s="50"/>
      <c r="AW1847" s="50"/>
      <c r="AX1847" s="50">
        <f t="shared" si="587"/>
        <v>0</v>
      </c>
      <c r="AY1847" s="50"/>
      <c r="AZ1847" s="50">
        <f t="shared" si="577"/>
        <v>0</v>
      </c>
      <c r="BA1847" s="50">
        <f t="shared" si="578"/>
        <v>0</v>
      </c>
      <c r="BB1847" s="50">
        <f t="shared" si="579"/>
        <v>0</v>
      </c>
      <c r="BC1847" s="17">
        <f t="shared" si="580"/>
        <v>19719</v>
      </c>
      <c r="BD1847" s="50">
        <f t="shared" si="581"/>
        <v>0</v>
      </c>
      <c r="BE1847" s="50">
        <f t="shared" si="582"/>
        <v>0</v>
      </c>
      <c r="BF1847" s="50">
        <f t="shared" si="588"/>
        <v>0</v>
      </c>
      <c r="BG1847" s="50"/>
      <c r="BH1847" s="17">
        <f t="shared" si="583"/>
        <v>0</v>
      </c>
      <c r="BI1847" s="17">
        <f t="shared" si="591"/>
        <v>1847</v>
      </c>
      <c r="BJ1847" s="17">
        <f t="shared" si="589"/>
        <v>1847</v>
      </c>
      <c r="BK1847" s="150">
        <f t="shared" si="590"/>
        <v>26198</v>
      </c>
      <c r="BL1847" s="50" t="e">
        <f t="shared" ca="1" si="584"/>
        <v>#NAME?</v>
      </c>
      <c r="BM1847" s="50" t="e">
        <f t="shared" ca="1" si="585"/>
        <v>#NAME?</v>
      </c>
      <c r="BN1847" s="50" t="e">
        <f t="shared" ca="1" si="586"/>
        <v>#NAME?</v>
      </c>
    </row>
    <row r="1848" spans="1:66" x14ac:dyDescent="0.35">
      <c r="A1848" s="48">
        <v>26199</v>
      </c>
      <c r="B1848" s="17">
        <v>1971</v>
      </c>
      <c r="C1848" s="17">
        <v>9</v>
      </c>
      <c r="D1848" s="17">
        <v>266</v>
      </c>
      <c r="E1848" s="17">
        <v>23</v>
      </c>
      <c r="F1848" s="17">
        <v>5</v>
      </c>
      <c r="G1848" s="50">
        <v>1.7</v>
      </c>
      <c r="H1848" s="32">
        <v>3.3477243760048463</v>
      </c>
      <c r="I1848" s="50">
        <v>0.83333333333333337</v>
      </c>
      <c r="J1848" s="13">
        <v>0</v>
      </c>
      <c r="K1848" s="13">
        <f t="shared" si="572"/>
        <v>0</v>
      </c>
      <c r="L1848" s="13">
        <f t="shared" si="573"/>
        <v>0</v>
      </c>
      <c r="M1848" s="13" t="e">
        <f ca="1">CalcTable[[#This Row],[IWC]]-AE1847</f>
        <v>#NAME?</v>
      </c>
      <c r="N1848" s="13" t="e">
        <f ca="1">IF(CalcTable[[#This Row],[Day of Year]]&lt;123,FCAP,AE1847)</f>
        <v>#NAME?</v>
      </c>
      <c r="O1848" s="17" t="e">
        <f ca="1">IF(IRR_DRIP,5,COUNTIF('IDET Wind Values'!C1832:G1832,"&lt;="&amp;IRR_MAXWIND))</f>
        <v>#NAME?</v>
      </c>
      <c r="P1848" s="13" t="e">
        <f ca="1">CalcTable[[#This Row],[ET_o]]*KL</f>
        <v>#NAME?</v>
      </c>
      <c r="Q1848" s="13" t="e">
        <f ca="1">IF(WILTPT&lt;=0,1,MAX(0,MIN(1,(CalcTable[[#This Row],[IWC]]-WILTPT)/(MAD-WILTPT))))</f>
        <v>#NAME?</v>
      </c>
      <c r="R1848" s="13" t="e">
        <f ca="1">CalcTable[[#This Row],[ETMult]]*CalcTable[[#This Row],[ETb]]</f>
        <v>#NAME?</v>
      </c>
      <c r="S1848" s="13" t="b">
        <f>INDEX(IRR_LIST,CalcTable[[#This Row],[Day of Week]]+1)</f>
        <v>1</v>
      </c>
      <c r="T1848" s="13">
        <f t="shared" ca="1" si="574"/>
        <v>0</v>
      </c>
      <c r="U1848" s="13" t="b">
        <f ca="1">IF(CalcTable[[#This Row],[IrrPrecip]]&gt;=IC_MM,FALSE,TRUE)</f>
        <v>1</v>
      </c>
      <c r="V1848" s="13" t="b">
        <f t="shared" si="575"/>
        <v>1</v>
      </c>
      <c r="W1848" s="13" t="e">
        <f ca="1">IF(AND(IRR_DRIP=FALSE,CalcTable[[#This Row],[IrrHours]]&lt;=0),FALSE,TRUE)</f>
        <v>#NAME?</v>
      </c>
      <c r="X1848" s="13" t="e">
        <f ca="1">AND(CalcTable[[#This Row],[IrrDay]],CalcTable[[#This Row],[IrrRain]],CalcTable[[#This Row],[IrrWarm]],CalcTable[[#This Row],[IrrWindy]])</f>
        <v>#NAME?</v>
      </c>
      <c r="Y1848" s="13" t="e">
        <f t="shared" ca="1" si="576"/>
        <v>#NAME?</v>
      </c>
      <c r="Z1848" s="13" t="e">
        <f ca="1">CalcTable[[#This Row],[IrrHours]]/5</f>
        <v>#NAME?</v>
      </c>
      <c r="AA1848" s="13" t="e">
        <f ca="1">IF(CalcTable[[#This Row],[IrrFlag]]=FALSE,0,MAX(0,CalcTable[[#This Row],[VolRednWind]]*(FCAP*IRR_TARGET-CalcTable[[#This Row],[IWC]])))</f>
        <v>#NAME?</v>
      </c>
      <c r="AB1848" s="13" t="e">
        <f ca="1">CalcTable[[#This Row],[IWC]]+CalcTable[[#This Row],[Eff Precip]]+CalcTable[[#This Row],[IrrAmt]]-CalcTable[[#This Row],[AET]]</f>
        <v>#NAME?</v>
      </c>
      <c r="AC1848" s="13" t="e">
        <f ca="1">IF(CalcTable[[#This Row],[PWC]]&gt;FCAP,MIN(24*PERC,MIN(SAT,CalcTable[[#This Row],[PWC]])-FCAP),0)</f>
        <v>#NAME?</v>
      </c>
      <c r="AD1848" s="13" t="e">
        <f ca="1">IF(CalcTable[[#This Row],[PWC]]&gt;SAT,CalcTable[[#This Row],[PWC]]-SAT,0)</f>
        <v>#NAME?</v>
      </c>
      <c r="AE1848" s="13" t="e">
        <f ca="1">CalcTable[[#This Row],[PWC]]-CalcTable[[#This Row],[PercAmt]]-CalcTable[[#This Row],[Runoff]]</f>
        <v>#NAME?</v>
      </c>
      <c r="AF1848" s="13" t="e">
        <f ca="1">CalcTable[[#This Row],[IrrAmt]]/1000*CUR_IRR_AREA*10000/IRR_EFF</f>
        <v>#NAME?</v>
      </c>
      <c r="AG1848" s="147"/>
      <c r="AH1848" s="13"/>
      <c r="AI1848" s="50">
        <v>0</v>
      </c>
      <c r="AJ1848" s="50">
        <v>0</v>
      </c>
      <c r="AK1848" s="50">
        <v>0</v>
      </c>
      <c r="AL1848" s="50">
        <v>0</v>
      </c>
      <c r="AM1848" s="50"/>
      <c r="AN1848" s="50"/>
      <c r="AO1848" s="50"/>
      <c r="AP1848" s="50"/>
      <c r="AQ1848" s="50"/>
      <c r="AR1848" s="50"/>
      <c r="AS1848" s="50"/>
      <c r="AT1848" s="50"/>
      <c r="AU1848" s="50"/>
      <c r="AV1848" s="50"/>
      <c r="AW1848" s="50"/>
      <c r="AX1848" s="50">
        <f t="shared" si="587"/>
        <v>0</v>
      </c>
      <c r="AY1848" s="50"/>
      <c r="AZ1848" s="50">
        <f t="shared" si="577"/>
        <v>0</v>
      </c>
      <c r="BA1848" s="50">
        <f t="shared" si="578"/>
        <v>0</v>
      </c>
      <c r="BB1848" s="50">
        <f t="shared" si="579"/>
        <v>0</v>
      </c>
      <c r="BC1848" s="17">
        <f t="shared" si="580"/>
        <v>19719</v>
      </c>
      <c r="BD1848" s="50">
        <f t="shared" si="581"/>
        <v>0</v>
      </c>
      <c r="BE1848" s="50">
        <f t="shared" si="582"/>
        <v>0</v>
      </c>
      <c r="BF1848" s="50">
        <f t="shared" si="588"/>
        <v>0</v>
      </c>
      <c r="BG1848" s="50"/>
      <c r="BH1848" s="17">
        <f t="shared" si="583"/>
        <v>0</v>
      </c>
      <c r="BI1848" s="17">
        <f t="shared" si="591"/>
        <v>1848</v>
      </c>
      <c r="BJ1848" s="17">
        <f t="shared" si="589"/>
        <v>1848</v>
      </c>
      <c r="BK1848" s="150">
        <f t="shared" si="590"/>
        <v>26199</v>
      </c>
      <c r="BL1848" s="50" t="e">
        <f t="shared" ca="1" si="584"/>
        <v>#NAME?</v>
      </c>
      <c r="BM1848" s="50" t="e">
        <f t="shared" ca="1" si="585"/>
        <v>#NAME?</v>
      </c>
      <c r="BN1848" s="50" t="e">
        <f t="shared" ca="1" si="586"/>
        <v>#NAME?</v>
      </c>
    </row>
    <row r="1849" spans="1:66" x14ac:dyDescent="0.35">
      <c r="A1849" s="48">
        <v>26200</v>
      </c>
      <c r="B1849" s="17">
        <v>1971</v>
      </c>
      <c r="C1849" s="17">
        <v>9</v>
      </c>
      <c r="D1849" s="17">
        <v>267</v>
      </c>
      <c r="E1849" s="17">
        <v>24</v>
      </c>
      <c r="F1849" s="17">
        <v>6</v>
      </c>
      <c r="G1849" s="50">
        <v>8.9</v>
      </c>
      <c r="H1849" s="32">
        <v>3.9629872089132694</v>
      </c>
      <c r="I1849" s="50">
        <v>14.166666666666666</v>
      </c>
      <c r="J1849" s="13">
        <v>0</v>
      </c>
      <c r="K1849" s="13">
        <f t="shared" si="572"/>
        <v>0</v>
      </c>
      <c r="L1849" s="13">
        <f t="shared" si="573"/>
        <v>0</v>
      </c>
      <c r="M1849" s="13" t="e">
        <f ca="1">CalcTable[[#This Row],[IWC]]-AE1848</f>
        <v>#NAME?</v>
      </c>
      <c r="N1849" s="13" t="e">
        <f ca="1">IF(CalcTable[[#This Row],[Day of Year]]&lt;123,FCAP,AE1848)</f>
        <v>#NAME?</v>
      </c>
      <c r="O1849" s="17" t="e">
        <f ca="1">IF(IRR_DRIP,5,COUNTIF('IDET Wind Values'!C1833:G1833,"&lt;="&amp;IRR_MAXWIND))</f>
        <v>#NAME?</v>
      </c>
      <c r="P1849" s="13" t="e">
        <f ca="1">CalcTable[[#This Row],[ET_o]]*KL</f>
        <v>#NAME?</v>
      </c>
      <c r="Q1849" s="13" t="e">
        <f ca="1">IF(WILTPT&lt;=0,1,MAX(0,MIN(1,(CalcTable[[#This Row],[IWC]]-WILTPT)/(MAD-WILTPT))))</f>
        <v>#NAME?</v>
      </c>
      <c r="R1849" s="13" t="e">
        <f ca="1">CalcTable[[#This Row],[ETMult]]*CalcTable[[#This Row],[ETb]]</f>
        <v>#NAME?</v>
      </c>
      <c r="S1849" s="13" t="b">
        <f>INDEX(IRR_LIST,CalcTable[[#This Row],[Day of Week]]+1)</f>
        <v>0</v>
      </c>
      <c r="T1849" s="13">
        <f t="shared" ca="1" si="574"/>
        <v>0</v>
      </c>
      <c r="U1849" s="13" t="b">
        <f ca="1">IF(CalcTable[[#This Row],[IrrPrecip]]&gt;=IC_MM,FALSE,TRUE)</f>
        <v>1</v>
      </c>
      <c r="V1849" s="13" t="b">
        <f t="shared" si="575"/>
        <v>0</v>
      </c>
      <c r="W1849" s="13" t="e">
        <f ca="1">IF(AND(IRR_DRIP=FALSE,CalcTable[[#This Row],[IrrHours]]&lt;=0),FALSE,TRUE)</f>
        <v>#NAME?</v>
      </c>
      <c r="X1849" s="13" t="e">
        <f ca="1">AND(CalcTable[[#This Row],[IrrDay]],CalcTable[[#This Row],[IrrRain]],CalcTable[[#This Row],[IrrWarm]],CalcTable[[#This Row],[IrrWindy]])</f>
        <v>#NAME?</v>
      </c>
      <c r="Y1849" s="13" t="e">
        <f t="shared" ca="1" si="576"/>
        <v>#NAME?</v>
      </c>
      <c r="Z1849" s="13" t="e">
        <f ca="1">CalcTable[[#This Row],[IrrHours]]/5</f>
        <v>#NAME?</v>
      </c>
      <c r="AA1849" s="13" t="e">
        <f ca="1">IF(CalcTable[[#This Row],[IrrFlag]]=FALSE,0,MAX(0,CalcTable[[#This Row],[VolRednWind]]*(FCAP*IRR_TARGET-CalcTable[[#This Row],[IWC]])))</f>
        <v>#NAME?</v>
      </c>
      <c r="AB1849" s="13" t="e">
        <f ca="1">CalcTable[[#This Row],[IWC]]+CalcTable[[#This Row],[Eff Precip]]+CalcTable[[#This Row],[IrrAmt]]-CalcTable[[#This Row],[AET]]</f>
        <v>#NAME?</v>
      </c>
      <c r="AC1849" s="13" t="e">
        <f ca="1">IF(CalcTable[[#This Row],[PWC]]&gt;FCAP,MIN(24*PERC,MIN(SAT,CalcTable[[#This Row],[PWC]])-FCAP),0)</f>
        <v>#NAME?</v>
      </c>
      <c r="AD1849" s="13" t="e">
        <f ca="1">IF(CalcTable[[#This Row],[PWC]]&gt;SAT,CalcTable[[#This Row],[PWC]]-SAT,0)</f>
        <v>#NAME?</v>
      </c>
      <c r="AE1849" s="13" t="e">
        <f ca="1">CalcTable[[#This Row],[PWC]]-CalcTable[[#This Row],[PercAmt]]-CalcTable[[#This Row],[Runoff]]</f>
        <v>#NAME?</v>
      </c>
      <c r="AF1849" s="13" t="e">
        <f ca="1">CalcTable[[#This Row],[IrrAmt]]/1000*CUR_IRR_AREA*10000/IRR_EFF</f>
        <v>#NAME?</v>
      </c>
      <c r="AG1849" s="147"/>
      <c r="AH1849" s="13"/>
      <c r="AI1849" s="50">
        <v>0</v>
      </c>
      <c r="AJ1849" s="50">
        <v>0</v>
      </c>
      <c r="AK1849" s="50">
        <v>0</v>
      </c>
      <c r="AL1849" s="50">
        <v>0</v>
      </c>
      <c r="AM1849" s="50"/>
      <c r="AN1849" s="50"/>
      <c r="AO1849" s="50"/>
      <c r="AP1849" s="50"/>
      <c r="AQ1849" s="50"/>
      <c r="AR1849" s="50"/>
      <c r="AS1849" s="50"/>
      <c r="AT1849" s="50"/>
      <c r="AU1849" s="50"/>
      <c r="AV1849" s="50"/>
      <c r="AW1849" s="50"/>
      <c r="AX1849" s="50">
        <f t="shared" si="587"/>
        <v>0</v>
      </c>
      <c r="AY1849" s="50"/>
      <c r="AZ1849" s="50">
        <f t="shared" si="577"/>
        <v>0</v>
      </c>
      <c r="BA1849" s="50">
        <f t="shared" si="578"/>
        <v>0</v>
      </c>
      <c r="BB1849" s="50">
        <f t="shared" si="579"/>
        <v>0</v>
      </c>
      <c r="BC1849" s="17">
        <f t="shared" si="580"/>
        <v>19719</v>
      </c>
      <c r="BD1849" s="50">
        <f t="shared" si="581"/>
        <v>0</v>
      </c>
      <c r="BE1849" s="50">
        <f t="shared" si="582"/>
        <v>0</v>
      </c>
      <c r="BF1849" s="50">
        <f t="shared" si="588"/>
        <v>0</v>
      </c>
      <c r="BG1849" s="50"/>
      <c r="BH1849" s="17">
        <f t="shared" si="583"/>
        <v>0</v>
      </c>
      <c r="BI1849" s="17">
        <f t="shared" si="591"/>
        <v>1849</v>
      </c>
      <c r="BJ1849" s="17">
        <f t="shared" si="589"/>
        <v>1849</v>
      </c>
      <c r="BK1849" s="150">
        <f t="shared" si="590"/>
        <v>26200</v>
      </c>
      <c r="BL1849" s="50" t="e">
        <f t="shared" ca="1" si="584"/>
        <v>#NAME?</v>
      </c>
      <c r="BM1849" s="50" t="e">
        <f t="shared" ca="1" si="585"/>
        <v>#NAME?</v>
      </c>
      <c r="BN1849" s="50" t="e">
        <f t="shared" ca="1" si="586"/>
        <v>#NAME?</v>
      </c>
    </row>
    <row r="1850" spans="1:66" x14ac:dyDescent="0.35">
      <c r="A1850" s="48">
        <v>26201</v>
      </c>
      <c r="B1850" s="17">
        <v>1971</v>
      </c>
      <c r="C1850" s="17">
        <v>9</v>
      </c>
      <c r="D1850" s="17">
        <v>268</v>
      </c>
      <c r="E1850" s="17">
        <v>25</v>
      </c>
      <c r="F1850" s="17">
        <v>7</v>
      </c>
      <c r="G1850" s="50">
        <v>0.6</v>
      </c>
      <c r="H1850" s="32">
        <v>1.8837549169364165</v>
      </c>
      <c r="I1850" s="50">
        <v>7.833333333333333</v>
      </c>
      <c r="J1850" s="13">
        <v>6.7</v>
      </c>
      <c r="K1850" s="13">
        <f t="shared" si="572"/>
        <v>6.7</v>
      </c>
      <c r="L1850" s="13">
        <f t="shared" si="573"/>
        <v>1.2750000000000001</v>
      </c>
      <c r="M1850" s="13" t="e">
        <f ca="1">CalcTable[[#This Row],[IWC]]-AE1849</f>
        <v>#NAME?</v>
      </c>
      <c r="N1850" s="13" t="e">
        <f ca="1">IF(CalcTable[[#This Row],[Day of Year]]&lt;123,FCAP,AE1849)</f>
        <v>#NAME?</v>
      </c>
      <c r="O1850" s="17" t="e">
        <f ca="1">IF(IRR_DRIP,5,COUNTIF('IDET Wind Values'!C1834:G1834,"&lt;="&amp;IRR_MAXWIND))</f>
        <v>#NAME?</v>
      </c>
      <c r="P1850" s="13" t="e">
        <f ca="1">CalcTable[[#This Row],[ET_o]]*KL</f>
        <v>#NAME?</v>
      </c>
      <c r="Q1850" s="13" t="e">
        <f ca="1">IF(WILTPT&lt;=0,1,MAX(0,MIN(1,(CalcTable[[#This Row],[IWC]]-WILTPT)/(MAD-WILTPT))))</f>
        <v>#NAME?</v>
      </c>
      <c r="R1850" s="13" t="e">
        <f ca="1">CalcTable[[#This Row],[ETMult]]*CalcTable[[#This Row],[ETb]]</f>
        <v>#NAME?</v>
      </c>
      <c r="S1850" s="13" t="b">
        <f>INDEX(IRR_LIST,CalcTable[[#This Row],[Day of Week]]+1)</f>
        <v>0</v>
      </c>
      <c r="T1850" s="13">
        <f t="shared" ca="1" si="574"/>
        <v>0</v>
      </c>
      <c r="U1850" s="13" t="b">
        <f ca="1">IF(CalcTable[[#This Row],[IrrPrecip]]&gt;=IC_MM,FALSE,TRUE)</f>
        <v>1</v>
      </c>
      <c r="V1850" s="13" t="b">
        <f t="shared" si="575"/>
        <v>0</v>
      </c>
      <c r="W1850" s="13" t="e">
        <f ca="1">IF(AND(IRR_DRIP=FALSE,CalcTable[[#This Row],[IrrHours]]&lt;=0),FALSE,TRUE)</f>
        <v>#NAME?</v>
      </c>
      <c r="X1850" s="13" t="e">
        <f ca="1">AND(CalcTable[[#This Row],[IrrDay]],CalcTable[[#This Row],[IrrRain]],CalcTable[[#This Row],[IrrWarm]],CalcTable[[#This Row],[IrrWindy]])</f>
        <v>#NAME?</v>
      </c>
      <c r="Y1850" s="13" t="e">
        <f t="shared" ca="1" si="576"/>
        <v>#NAME?</v>
      </c>
      <c r="Z1850" s="13" t="e">
        <f ca="1">CalcTable[[#This Row],[IrrHours]]/5</f>
        <v>#NAME?</v>
      </c>
      <c r="AA1850" s="13" t="e">
        <f ca="1">IF(CalcTable[[#This Row],[IrrFlag]]=FALSE,0,MAX(0,CalcTable[[#This Row],[VolRednWind]]*(FCAP*IRR_TARGET-CalcTable[[#This Row],[IWC]])))</f>
        <v>#NAME?</v>
      </c>
      <c r="AB1850" s="13" t="e">
        <f ca="1">CalcTable[[#This Row],[IWC]]+CalcTable[[#This Row],[Eff Precip]]+CalcTable[[#This Row],[IrrAmt]]-CalcTable[[#This Row],[AET]]</f>
        <v>#NAME?</v>
      </c>
      <c r="AC1850" s="13" t="e">
        <f ca="1">IF(CalcTable[[#This Row],[PWC]]&gt;FCAP,MIN(24*PERC,MIN(SAT,CalcTable[[#This Row],[PWC]])-FCAP),0)</f>
        <v>#NAME?</v>
      </c>
      <c r="AD1850" s="13" t="e">
        <f ca="1">IF(CalcTable[[#This Row],[PWC]]&gt;SAT,CalcTable[[#This Row],[PWC]]-SAT,0)</f>
        <v>#NAME?</v>
      </c>
      <c r="AE1850" s="13" t="e">
        <f ca="1">CalcTable[[#This Row],[PWC]]-CalcTable[[#This Row],[PercAmt]]-CalcTable[[#This Row],[Runoff]]</f>
        <v>#NAME?</v>
      </c>
      <c r="AF1850" s="13" t="e">
        <f ca="1">CalcTable[[#This Row],[IrrAmt]]/1000*CUR_IRR_AREA*10000/IRR_EFF</f>
        <v>#NAME?</v>
      </c>
      <c r="AG1850" s="147"/>
      <c r="AH1850" s="13"/>
      <c r="AI1850" s="50">
        <v>0</v>
      </c>
      <c r="AJ1850" s="50">
        <v>0</v>
      </c>
      <c r="AK1850" s="50">
        <v>0</v>
      </c>
      <c r="AL1850" s="50">
        <v>0</v>
      </c>
      <c r="AM1850" s="50"/>
      <c r="AN1850" s="50"/>
      <c r="AO1850" s="50"/>
      <c r="AP1850" s="50"/>
      <c r="AQ1850" s="50"/>
      <c r="AR1850" s="50"/>
      <c r="AS1850" s="50"/>
      <c r="AT1850" s="50"/>
      <c r="AU1850" s="50"/>
      <c r="AV1850" s="50"/>
      <c r="AW1850" s="50"/>
      <c r="AX1850" s="50">
        <f t="shared" si="587"/>
        <v>0</v>
      </c>
      <c r="AY1850" s="50"/>
      <c r="AZ1850" s="50">
        <f t="shared" si="577"/>
        <v>0</v>
      </c>
      <c r="BA1850" s="50">
        <f t="shared" si="578"/>
        <v>0</v>
      </c>
      <c r="BB1850" s="50">
        <f t="shared" si="579"/>
        <v>0</v>
      </c>
      <c r="BC1850" s="17">
        <f t="shared" si="580"/>
        <v>19719</v>
      </c>
      <c r="BD1850" s="50">
        <f t="shared" si="581"/>
        <v>0</v>
      </c>
      <c r="BE1850" s="50">
        <f t="shared" si="582"/>
        <v>0</v>
      </c>
      <c r="BF1850" s="50">
        <f t="shared" si="588"/>
        <v>0</v>
      </c>
      <c r="BG1850" s="50"/>
      <c r="BH1850" s="17">
        <f t="shared" si="583"/>
        <v>0</v>
      </c>
      <c r="BI1850" s="17">
        <f t="shared" si="591"/>
        <v>1850</v>
      </c>
      <c r="BJ1850" s="17">
        <f t="shared" si="589"/>
        <v>1850</v>
      </c>
      <c r="BK1850" s="150">
        <f t="shared" si="590"/>
        <v>26201</v>
      </c>
      <c r="BL1850" s="50" t="e">
        <f t="shared" ca="1" si="584"/>
        <v>#NAME?</v>
      </c>
      <c r="BM1850" s="50" t="e">
        <f t="shared" ca="1" si="585"/>
        <v>#NAME?</v>
      </c>
      <c r="BN1850" s="50" t="e">
        <f t="shared" ca="1" si="586"/>
        <v>#NAME?</v>
      </c>
    </row>
    <row r="1851" spans="1:66" x14ac:dyDescent="0.35">
      <c r="A1851" s="48">
        <v>26202</v>
      </c>
      <c r="B1851" s="17">
        <v>1971</v>
      </c>
      <c r="C1851" s="17">
        <v>9</v>
      </c>
      <c r="D1851" s="17">
        <v>269</v>
      </c>
      <c r="E1851" s="17">
        <v>26</v>
      </c>
      <c r="F1851" s="17">
        <v>1</v>
      </c>
      <c r="G1851" s="50">
        <v>2.2000000000000002</v>
      </c>
      <c r="H1851" s="32">
        <v>1.5077863560178515</v>
      </c>
      <c r="I1851" s="50">
        <v>18</v>
      </c>
      <c r="J1851" s="13">
        <v>3.1</v>
      </c>
      <c r="K1851" s="13">
        <f t="shared" si="572"/>
        <v>3.1</v>
      </c>
      <c r="L1851" s="13">
        <f t="shared" si="573"/>
        <v>0</v>
      </c>
      <c r="M1851" s="13" t="e">
        <f ca="1">CalcTable[[#This Row],[IWC]]-AE1850</f>
        <v>#NAME?</v>
      </c>
      <c r="N1851" s="13" t="e">
        <f ca="1">IF(CalcTable[[#This Row],[Day of Year]]&lt;123,FCAP,AE1850)</f>
        <v>#NAME?</v>
      </c>
      <c r="O1851" s="17" t="e">
        <f ca="1">IF(IRR_DRIP,5,COUNTIF('IDET Wind Values'!C1835:G1835,"&lt;="&amp;IRR_MAXWIND))</f>
        <v>#NAME?</v>
      </c>
      <c r="P1851" s="13" t="e">
        <f ca="1">CalcTable[[#This Row],[ET_o]]*KL</f>
        <v>#NAME?</v>
      </c>
      <c r="Q1851" s="13" t="e">
        <f ca="1">IF(WILTPT&lt;=0,1,MAX(0,MIN(1,(CalcTable[[#This Row],[IWC]]-WILTPT)/(MAD-WILTPT))))</f>
        <v>#NAME?</v>
      </c>
      <c r="R1851" s="13" t="e">
        <f ca="1">CalcTable[[#This Row],[ETMult]]*CalcTable[[#This Row],[ETb]]</f>
        <v>#NAME?</v>
      </c>
      <c r="S1851" s="13" t="b">
        <f>INDEX(IRR_LIST,CalcTable[[#This Row],[Day of Week]]+1)</f>
        <v>1</v>
      </c>
      <c r="T1851" s="13">
        <f t="shared" ca="1" si="574"/>
        <v>6.7</v>
      </c>
      <c r="U1851" s="13" t="b">
        <f ca="1">IF(CalcTable[[#This Row],[IrrPrecip]]&gt;=IC_MM,FALSE,TRUE)</f>
        <v>1</v>
      </c>
      <c r="V1851" s="13" t="b">
        <f t="shared" si="575"/>
        <v>0</v>
      </c>
      <c r="W1851" s="13" t="e">
        <f ca="1">IF(AND(IRR_DRIP=FALSE,CalcTable[[#This Row],[IrrHours]]&lt;=0),FALSE,TRUE)</f>
        <v>#NAME?</v>
      </c>
      <c r="X1851" s="13" t="e">
        <f ca="1">AND(CalcTable[[#This Row],[IrrDay]],CalcTable[[#This Row],[IrrRain]],CalcTable[[#This Row],[IrrWarm]],CalcTable[[#This Row],[IrrWindy]])</f>
        <v>#NAME?</v>
      </c>
      <c r="Y1851" s="13" t="e">
        <f t="shared" ca="1" si="576"/>
        <v>#NAME?</v>
      </c>
      <c r="Z1851" s="13" t="e">
        <f ca="1">CalcTable[[#This Row],[IrrHours]]/5</f>
        <v>#NAME?</v>
      </c>
      <c r="AA1851" s="13" t="e">
        <f ca="1">IF(CalcTable[[#This Row],[IrrFlag]]=FALSE,0,MAX(0,CalcTable[[#This Row],[VolRednWind]]*(FCAP*IRR_TARGET-CalcTable[[#This Row],[IWC]])))</f>
        <v>#NAME?</v>
      </c>
      <c r="AB1851" s="13" t="e">
        <f ca="1">CalcTable[[#This Row],[IWC]]+CalcTable[[#This Row],[Eff Precip]]+CalcTable[[#This Row],[IrrAmt]]-CalcTable[[#This Row],[AET]]</f>
        <v>#NAME?</v>
      </c>
      <c r="AC1851" s="13" t="e">
        <f ca="1">IF(CalcTable[[#This Row],[PWC]]&gt;FCAP,MIN(24*PERC,MIN(SAT,CalcTable[[#This Row],[PWC]])-FCAP),0)</f>
        <v>#NAME?</v>
      </c>
      <c r="AD1851" s="13" t="e">
        <f ca="1">IF(CalcTable[[#This Row],[PWC]]&gt;SAT,CalcTable[[#This Row],[PWC]]-SAT,0)</f>
        <v>#NAME?</v>
      </c>
      <c r="AE1851" s="13" t="e">
        <f ca="1">CalcTable[[#This Row],[PWC]]-CalcTable[[#This Row],[PercAmt]]-CalcTable[[#This Row],[Runoff]]</f>
        <v>#NAME?</v>
      </c>
      <c r="AF1851" s="13" t="e">
        <f ca="1">CalcTable[[#This Row],[IrrAmt]]/1000*CUR_IRR_AREA*10000/IRR_EFF</f>
        <v>#NAME?</v>
      </c>
      <c r="AG1851" s="147"/>
      <c r="AH1851" s="13"/>
      <c r="AI1851" s="50">
        <v>0</v>
      </c>
      <c r="AJ1851" s="50">
        <v>0</v>
      </c>
      <c r="AK1851" s="50">
        <v>0</v>
      </c>
      <c r="AL1851" s="50">
        <v>0</v>
      </c>
      <c r="AM1851" s="50"/>
      <c r="AN1851" s="50"/>
      <c r="AO1851" s="50"/>
      <c r="AP1851" s="50"/>
      <c r="AQ1851" s="50"/>
      <c r="AR1851" s="50"/>
      <c r="AS1851" s="50"/>
      <c r="AT1851" s="50"/>
      <c r="AU1851" s="50"/>
      <c r="AV1851" s="50"/>
      <c r="AW1851" s="50"/>
      <c r="AX1851" s="50">
        <f t="shared" si="587"/>
        <v>0</v>
      </c>
      <c r="AY1851" s="50"/>
      <c r="AZ1851" s="50">
        <f t="shared" si="577"/>
        <v>0</v>
      </c>
      <c r="BA1851" s="50">
        <f t="shared" si="578"/>
        <v>0</v>
      </c>
      <c r="BB1851" s="50">
        <f t="shared" si="579"/>
        <v>0</v>
      </c>
      <c r="BC1851" s="17">
        <f t="shared" si="580"/>
        <v>19719</v>
      </c>
      <c r="BD1851" s="50">
        <f t="shared" si="581"/>
        <v>0</v>
      </c>
      <c r="BE1851" s="50">
        <f t="shared" si="582"/>
        <v>0</v>
      </c>
      <c r="BF1851" s="50">
        <f t="shared" si="588"/>
        <v>0</v>
      </c>
      <c r="BG1851" s="50"/>
      <c r="BH1851" s="17">
        <f t="shared" si="583"/>
        <v>0</v>
      </c>
      <c r="BI1851" s="17">
        <f t="shared" si="591"/>
        <v>1851</v>
      </c>
      <c r="BJ1851" s="17">
        <f t="shared" si="589"/>
        <v>1851</v>
      </c>
      <c r="BK1851" s="150">
        <f t="shared" si="590"/>
        <v>26202</v>
      </c>
      <c r="BL1851" s="50" t="e">
        <f t="shared" ca="1" si="584"/>
        <v>#NAME?</v>
      </c>
      <c r="BM1851" s="50" t="e">
        <f t="shared" ca="1" si="585"/>
        <v>#NAME?</v>
      </c>
      <c r="BN1851" s="50" t="e">
        <f t="shared" ca="1" si="586"/>
        <v>#NAME?</v>
      </c>
    </row>
    <row r="1852" spans="1:66" x14ac:dyDescent="0.35">
      <c r="A1852" s="48">
        <v>26203</v>
      </c>
      <c r="B1852" s="17">
        <v>1971</v>
      </c>
      <c r="C1852" s="17">
        <v>9</v>
      </c>
      <c r="D1852" s="17">
        <v>270</v>
      </c>
      <c r="E1852" s="17">
        <v>27</v>
      </c>
      <c r="F1852" s="17">
        <v>2</v>
      </c>
      <c r="G1852" s="50">
        <v>1.7</v>
      </c>
      <c r="H1852" s="32">
        <v>0.55933629845394328</v>
      </c>
      <c r="I1852" s="50">
        <v>9.5</v>
      </c>
      <c r="J1852" s="13">
        <v>0</v>
      </c>
      <c r="K1852" s="13">
        <f t="shared" si="572"/>
        <v>0</v>
      </c>
      <c r="L1852" s="13">
        <f t="shared" si="573"/>
        <v>0</v>
      </c>
      <c r="M1852" s="13" t="e">
        <f ca="1">CalcTable[[#This Row],[IWC]]-AE1851</f>
        <v>#NAME?</v>
      </c>
      <c r="N1852" s="13" t="e">
        <f ca="1">IF(CalcTable[[#This Row],[Day of Year]]&lt;123,FCAP,AE1851)</f>
        <v>#NAME?</v>
      </c>
      <c r="O1852" s="17" t="e">
        <f ca="1">IF(IRR_DRIP,5,COUNTIF('IDET Wind Values'!C1836:G1836,"&lt;="&amp;IRR_MAXWIND))</f>
        <v>#NAME?</v>
      </c>
      <c r="P1852" s="13" t="e">
        <f ca="1">CalcTable[[#This Row],[ET_o]]*KL</f>
        <v>#NAME?</v>
      </c>
      <c r="Q1852" s="13" t="e">
        <f ca="1">IF(WILTPT&lt;=0,1,MAX(0,MIN(1,(CalcTable[[#This Row],[IWC]]-WILTPT)/(MAD-WILTPT))))</f>
        <v>#NAME?</v>
      </c>
      <c r="R1852" s="13" t="e">
        <f ca="1">CalcTable[[#This Row],[ETMult]]*CalcTable[[#This Row],[ETb]]</f>
        <v>#NAME?</v>
      </c>
      <c r="S1852" s="13" t="b">
        <f>INDEX(IRR_LIST,CalcTable[[#This Row],[Day of Week]]+1)</f>
        <v>0</v>
      </c>
      <c r="T1852" s="13">
        <f t="shared" ca="1" si="574"/>
        <v>9.8000000000000007</v>
      </c>
      <c r="U1852" s="13" t="b">
        <f ca="1">IF(CalcTable[[#This Row],[IrrPrecip]]&gt;=IC_MM,FALSE,TRUE)</f>
        <v>1</v>
      </c>
      <c r="V1852" s="13" t="b">
        <f t="shared" si="575"/>
        <v>0</v>
      </c>
      <c r="W1852" s="13" t="e">
        <f ca="1">IF(AND(IRR_DRIP=FALSE,CalcTable[[#This Row],[IrrHours]]&lt;=0),FALSE,TRUE)</f>
        <v>#NAME?</v>
      </c>
      <c r="X1852" s="13" t="e">
        <f ca="1">AND(CalcTable[[#This Row],[IrrDay]],CalcTable[[#This Row],[IrrRain]],CalcTable[[#This Row],[IrrWarm]],CalcTable[[#This Row],[IrrWindy]])</f>
        <v>#NAME?</v>
      </c>
      <c r="Y1852" s="13" t="e">
        <f t="shared" ca="1" si="576"/>
        <v>#NAME?</v>
      </c>
      <c r="Z1852" s="13" t="e">
        <f ca="1">CalcTable[[#This Row],[IrrHours]]/5</f>
        <v>#NAME?</v>
      </c>
      <c r="AA1852" s="13" t="e">
        <f ca="1">IF(CalcTable[[#This Row],[IrrFlag]]=FALSE,0,MAX(0,CalcTable[[#This Row],[VolRednWind]]*(FCAP*IRR_TARGET-CalcTable[[#This Row],[IWC]])))</f>
        <v>#NAME?</v>
      </c>
      <c r="AB1852" s="13" t="e">
        <f ca="1">CalcTable[[#This Row],[IWC]]+CalcTable[[#This Row],[Eff Precip]]+CalcTable[[#This Row],[IrrAmt]]-CalcTable[[#This Row],[AET]]</f>
        <v>#NAME?</v>
      </c>
      <c r="AC1852" s="13" t="e">
        <f ca="1">IF(CalcTable[[#This Row],[PWC]]&gt;FCAP,MIN(24*PERC,MIN(SAT,CalcTable[[#This Row],[PWC]])-FCAP),0)</f>
        <v>#NAME?</v>
      </c>
      <c r="AD1852" s="13" t="e">
        <f ca="1">IF(CalcTable[[#This Row],[PWC]]&gt;SAT,CalcTable[[#This Row],[PWC]]-SAT,0)</f>
        <v>#NAME?</v>
      </c>
      <c r="AE1852" s="13" t="e">
        <f ca="1">CalcTable[[#This Row],[PWC]]-CalcTable[[#This Row],[PercAmt]]-CalcTable[[#This Row],[Runoff]]</f>
        <v>#NAME?</v>
      </c>
      <c r="AF1852" s="13" t="e">
        <f ca="1">CalcTable[[#This Row],[IrrAmt]]/1000*CUR_IRR_AREA*10000/IRR_EFF</f>
        <v>#NAME?</v>
      </c>
      <c r="AG1852" s="147"/>
      <c r="AH1852" s="13"/>
      <c r="AI1852" s="50">
        <v>0</v>
      </c>
      <c r="AJ1852" s="50">
        <v>0</v>
      </c>
      <c r="AK1852" s="50">
        <v>0</v>
      </c>
      <c r="AL1852" s="50">
        <v>0</v>
      </c>
      <c r="AM1852" s="50"/>
      <c r="AN1852" s="50"/>
      <c r="AO1852" s="50"/>
      <c r="AP1852" s="50"/>
      <c r="AQ1852" s="50"/>
      <c r="AR1852" s="50"/>
      <c r="AS1852" s="50"/>
      <c r="AT1852" s="50"/>
      <c r="AU1852" s="50"/>
      <c r="AV1852" s="50"/>
      <c r="AW1852" s="50"/>
      <c r="AX1852" s="50">
        <f t="shared" si="587"/>
        <v>0</v>
      </c>
      <c r="AY1852" s="50"/>
      <c r="AZ1852" s="50">
        <f t="shared" si="577"/>
        <v>0</v>
      </c>
      <c r="BA1852" s="50">
        <f t="shared" si="578"/>
        <v>0</v>
      </c>
      <c r="BB1852" s="50">
        <f t="shared" si="579"/>
        <v>0</v>
      </c>
      <c r="BC1852" s="17">
        <f t="shared" si="580"/>
        <v>19719</v>
      </c>
      <c r="BD1852" s="50">
        <f t="shared" si="581"/>
        <v>0</v>
      </c>
      <c r="BE1852" s="50">
        <f t="shared" si="582"/>
        <v>0</v>
      </c>
      <c r="BF1852" s="50">
        <f t="shared" si="588"/>
        <v>0</v>
      </c>
      <c r="BG1852" s="50"/>
      <c r="BH1852" s="17">
        <f t="shared" si="583"/>
        <v>0</v>
      </c>
      <c r="BI1852" s="17">
        <f t="shared" si="591"/>
        <v>1852</v>
      </c>
      <c r="BJ1852" s="17">
        <f t="shared" si="589"/>
        <v>1852</v>
      </c>
      <c r="BK1852" s="150">
        <f t="shared" si="590"/>
        <v>26203</v>
      </c>
      <c r="BL1852" s="50" t="e">
        <f t="shared" ca="1" si="584"/>
        <v>#NAME?</v>
      </c>
      <c r="BM1852" s="50" t="e">
        <f t="shared" ca="1" si="585"/>
        <v>#NAME?</v>
      </c>
      <c r="BN1852" s="50" t="e">
        <f t="shared" ca="1" si="586"/>
        <v>#NAME?</v>
      </c>
    </row>
    <row r="1853" spans="1:66" x14ac:dyDescent="0.35">
      <c r="A1853" s="48">
        <v>26204</v>
      </c>
      <c r="B1853" s="17">
        <v>1971</v>
      </c>
      <c r="C1853" s="17">
        <v>9</v>
      </c>
      <c r="D1853" s="17">
        <v>271</v>
      </c>
      <c r="E1853" s="17">
        <v>28</v>
      </c>
      <c r="F1853" s="17">
        <v>3</v>
      </c>
      <c r="G1853" s="50">
        <v>1.1000000000000001</v>
      </c>
      <c r="H1853" s="32">
        <v>1.6979631358225071</v>
      </c>
      <c r="I1853" s="50">
        <v>15</v>
      </c>
      <c r="J1853" s="13">
        <v>0</v>
      </c>
      <c r="K1853" s="13">
        <f t="shared" si="572"/>
        <v>0</v>
      </c>
      <c r="L1853" s="13">
        <f t="shared" si="573"/>
        <v>0</v>
      </c>
      <c r="M1853" s="13" t="e">
        <f ca="1">CalcTable[[#This Row],[IWC]]-AE1852</f>
        <v>#NAME?</v>
      </c>
      <c r="N1853" s="13" t="e">
        <f ca="1">IF(CalcTable[[#This Row],[Day of Year]]&lt;123,FCAP,AE1852)</f>
        <v>#NAME?</v>
      </c>
      <c r="O1853" s="17" t="e">
        <f ca="1">IF(IRR_DRIP,5,COUNTIF('IDET Wind Values'!C1837:G1837,"&lt;="&amp;IRR_MAXWIND))</f>
        <v>#NAME?</v>
      </c>
      <c r="P1853" s="13" t="e">
        <f ca="1">CalcTable[[#This Row],[ET_o]]*KL</f>
        <v>#NAME?</v>
      </c>
      <c r="Q1853" s="13" t="e">
        <f ca="1">IF(WILTPT&lt;=0,1,MAX(0,MIN(1,(CalcTable[[#This Row],[IWC]]-WILTPT)/(MAD-WILTPT))))</f>
        <v>#NAME?</v>
      </c>
      <c r="R1853" s="13" t="e">
        <f ca="1">CalcTable[[#This Row],[ETMult]]*CalcTable[[#This Row],[ETb]]</f>
        <v>#NAME?</v>
      </c>
      <c r="S1853" s="13" t="b">
        <f>INDEX(IRR_LIST,CalcTable[[#This Row],[Day of Week]]+1)</f>
        <v>1</v>
      </c>
      <c r="T1853" s="13">
        <f t="shared" ca="1" si="574"/>
        <v>3.1</v>
      </c>
      <c r="U1853" s="13" t="b">
        <f ca="1">IF(CalcTable[[#This Row],[IrrPrecip]]&gt;=IC_MM,FALSE,TRUE)</f>
        <v>1</v>
      </c>
      <c r="V1853" s="13" t="b">
        <f t="shared" si="575"/>
        <v>0</v>
      </c>
      <c r="W1853" s="13" t="e">
        <f ca="1">IF(AND(IRR_DRIP=FALSE,CalcTable[[#This Row],[IrrHours]]&lt;=0),FALSE,TRUE)</f>
        <v>#NAME?</v>
      </c>
      <c r="X1853" s="13" t="e">
        <f ca="1">AND(CalcTable[[#This Row],[IrrDay]],CalcTable[[#This Row],[IrrRain]],CalcTable[[#This Row],[IrrWarm]],CalcTable[[#This Row],[IrrWindy]])</f>
        <v>#NAME?</v>
      </c>
      <c r="Y1853" s="13" t="e">
        <f t="shared" ca="1" si="576"/>
        <v>#NAME?</v>
      </c>
      <c r="Z1853" s="13" t="e">
        <f ca="1">CalcTable[[#This Row],[IrrHours]]/5</f>
        <v>#NAME?</v>
      </c>
      <c r="AA1853" s="13" t="e">
        <f ca="1">IF(CalcTable[[#This Row],[IrrFlag]]=FALSE,0,MAX(0,CalcTable[[#This Row],[VolRednWind]]*(FCAP*IRR_TARGET-CalcTable[[#This Row],[IWC]])))</f>
        <v>#NAME?</v>
      </c>
      <c r="AB1853" s="13" t="e">
        <f ca="1">CalcTable[[#This Row],[IWC]]+CalcTable[[#This Row],[Eff Precip]]+CalcTable[[#This Row],[IrrAmt]]-CalcTable[[#This Row],[AET]]</f>
        <v>#NAME?</v>
      </c>
      <c r="AC1853" s="13" t="e">
        <f ca="1">IF(CalcTable[[#This Row],[PWC]]&gt;FCAP,MIN(24*PERC,MIN(SAT,CalcTable[[#This Row],[PWC]])-FCAP),0)</f>
        <v>#NAME?</v>
      </c>
      <c r="AD1853" s="13" t="e">
        <f ca="1">IF(CalcTable[[#This Row],[PWC]]&gt;SAT,CalcTable[[#This Row],[PWC]]-SAT,0)</f>
        <v>#NAME?</v>
      </c>
      <c r="AE1853" s="13" t="e">
        <f ca="1">CalcTable[[#This Row],[PWC]]-CalcTable[[#This Row],[PercAmt]]-CalcTable[[#This Row],[Runoff]]</f>
        <v>#NAME?</v>
      </c>
      <c r="AF1853" s="13" t="e">
        <f ca="1">CalcTable[[#This Row],[IrrAmt]]/1000*CUR_IRR_AREA*10000/IRR_EFF</f>
        <v>#NAME?</v>
      </c>
      <c r="AG1853" s="147"/>
      <c r="AH1853" s="13"/>
      <c r="AI1853" s="50">
        <v>0</v>
      </c>
      <c r="AJ1853" s="50">
        <v>0</v>
      </c>
      <c r="AK1853" s="50">
        <v>0</v>
      </c>
      <c r="AL1853" s="50">
        <v>0</v>
      </c>
      <c r="AM1853" s="50"/>
      <c r="AN1853" s="50"/>
      <c r="AO1853" s="50"/>
      <c r="AP1853" s="50"/>
      <c r="AQ1853" s="50"/>
      <c r="AR1853" s="50"/>
      <c r="AS1853" s="50"/>
      <c r="AT1853" s="50"/>
      <c r="AU1853" s="50"/>
      <c r="AV1853" s="50"/>
      <c r="AW1853" s="50"/>
      <c r="AX1853" s="50">
        <f t="shared" si="587"/>
        <v>0</v>
      </c>
      <c r="AY1853" s="50"/>
      <c r="AZ1853" s="50">
        <f t="shared" si="577"/>
        <v>0</v>
      </c>
      <c r="BA1853" s="50">
        <f t="shared" si="578"/>
        <v>0</v>
      </c>
      <c r="BB1853" s="50">
        <f t="shared" si="579"/>
        <v>0</v>
      </c>
      <c r="BC1853" s="17">
        <f t="shared" si="580"/>
        <v>19719</v>
      </c>
      <c r="BD1853" s="50">
        <f t="shared" si="581"/>
        <v>0</v>
      </c>
      <c r="BE1853" s="50">
        <f t="shared" si="582"/>
        <v>0</v>
      </c>
      <c r="BF1853" s="50">
        <f t="shared" si="588"/>
        <v>0</v>
      </c>
      <c r="BG1853" s="50"/>
      <c r="BH1853" s="17">
        <f t="shared" si="583"/>
        <v>0</v>
      </c>
      <c r="BI1853" s="17">
        <f t="shared" si="591"/>
        <v>1853</v>
      </c>
      <c r="BJ1853" s="17">
        <f t="shared" si="589"/>
        <v>1853</v>
      </c>
      <c r="BK1853" s="150">
        <f t="shared" si="590"/>
        <v>26204</v>
      </c>
      <c r="BL1853" s="50" t="e">
        <f t="shared" ca="1" si="584"/>
        <v>#NAME?</v>
      </c>
      <c r="BM1853" s="50" t="e">
        <f t="shared" ca="1" si="585"/>
        <v>#NAME?</v>
      </c>
      <c r="BN1853" s="50" t="e">
        <f t="shared" ca="1" si="586"/>
        <v>#NAME?</v>
      </c>
    </row>
    <row r="1854" spans="1:66" x14ac:dyDescent="0.35">
      <c r="A1854" s="48">
        <v>26205</v>
      </c>
      <c r="B1854" s="17">
        <v>1971</v>
      </c>
      <c r="C1854" s="17">
        <v>9</v>
      </c>
      <c r="D1854" s="17">
        <v>272</v>
      </c>
      <c r="E1854" s="17">
        <v>29</v>
      </c>
      <c r="F1854" s="17">
        <v>4</v>
      </c>
      <c r="G1854" s="50">
        <v>0</v>
      </c>
      <c r="H1854" s="32">
        <v>2.2892546573341557</v>
      </c>
      <c r="I1854" s="50">
        <v>21</v>
      </c>
      <c r="J1854" s="13">
        <v>0.8</v>
      </c>
      <c r="K1854" s="13">
        <f t="shared" si="572"/>
        <v>0.8</v>
      </c>
      <c r="L1854" s="13">
        <f t="shared" si="573"/>
        <v>0</v>
      </c>
      <c r="M1854" s="13" t="e">
        <f ca="1">CalcTable[[#This Row],[IWC]]-AE1853</f>
        <v>#NAME?</v>
      </c>
      <c r="N1854" s="13" t="e">
        <f ca="1">IF(CalcTable[[#This Row],[Day of Year]]&lt;123,FCAP,AE1853)</f>
        <v>#NAME?</v>
      </c>
      <c r="O1854" s="17" t="e">
        <f ca="1">IF(IRR_DRIP,5,COUNTIF('IDET Wind Values'!C1838:G1838,"&lt;="&amp;IRR_MAXWIND))</f>
        <v>#NAME?</v>
      </c>
      <c r="P1854" s="13" t="e">
        <f ca="1">CalcTable[[#This Row],[ET_o]]*KL</f>
        <v>#NAME?</v>
      </c>
      <c r="Q1854" s="13" t="e">
        <f ca="1">IF(WILTPT&lt;=0,1,MAX(0,MIN(1,(CalcTable[[#This Row],[IWC]]-WILTPT)/(MAD-WILTPT))))</f>
        <v>#NAME?</v>
      </c>
      <c r="R1854" s="13" t="e">
        <f ca="1">CalcTable[[#This Row],[ETMult]]*CalcTable[[#This Row],[ETb]]</f>
        <v>#NAME?</v>
      </c>
      <c r="S1854" s="13" t="b">
        <f>INDEX(IRR_LIST,CalcTable[[#This Row],[Day of Week]]+1)</f>
        <v>0</v>
      </c>
      <c r="T1854" s="13">
        <f t="shared" ca="1" si="574"/>
        <v>0</v>
      </c>
      <c r="U1854" s="13" t="b">
        <f ca="1">IF(CalcTable[[#This Row],[IrrPrecip]]&gt;=IC_MM,FALSE,TRUE)</f>
        <v>1</v>
      </c>
      <c r="V1854" s="13" t="b">
        <f t="shared" si="575"/>
        <v>0</v>
      </c>
      <c r="W1854" s="13" t="e">
        <f ca="1">IF(AND(IRR_DRIP=FALSE,CalcTable[[#This Row],[IrrHours]]&lt;=0),FALSE,TRUE)</f>
        <v>#NAME?</v>
      </c>
      <c r="X1854" s="13" t="e">
        <f ca="1">AND(CalcTable[[#This Row],[IrrDay]],CalcTable[[#This Row],[IrrRain]],CalcTable[[#This Row],[IrrWarm]],CalcTable[[#This Row],[IrrWindy]])</f>
        <v>#NAME?</v>
      </c>
      <c r="Y1854" s="13" t="e">
        <f t="shared" ca="1" si="576"/>
        <v>#NAME?</v>
      </c>
      <c r="Z1854" s="13" t="e">
        <f ca="1">CalcTable[[#This Row],[IrrHours]]/5</f>
        <v>#NAME?</v>
      </c>
      <c r="AA1854" s="13" t="e">
        <f ca="1">IF(CalcTable[[#This Row],[IrrFlag]]=FALSE,0,MAX(0,CalcTable[[#This Row],[VolRednWind]]*(FCAP*IRR_TARGET-CalcTable[[#This Row],[IWC]])))</f>
        <v>#NAME?</v>
      </c>
      <c r="AB1854" s="13" t="e">
        <f ca="1">CalcTable[[#This Row],[IWC]]+CalcTable[[#This Row],[Eff Precip]]+CalcTable[[#This Row],[IrrAmt]]-CalcTable[[#This Row],[AET]]</f>
        <v>#NAME?</v>
      </c>
      <c r="AC1854" s="13" t="e">
        <f ca="1">IF(CalcTable[[#This Row],[PWC]]&gt;FCAP,MIN(24*PERC,MIN(SAT,CalcTable[[#This Row],[PWC]])-FCAP),0)</f>
        <v>#NAME?</v>
      </c>
      <c r="AD1854" s="13" t="e">
        <f ca="1">IF(CalcTable[[#This Row],[PWC]]&gt;SAT,CalcTable[[#This Row],[PWC]]-SAT,0)</f>
        <v>#NAME?</v>
      </c>
      <c r="AE1854" s="13" t="e">
        <f ca="1">CalcTable[[#This Row],[PWC]]-CalcTable[[#This Row],[PercAmt]]-CalcTable[[#This Row],[Runoff]]</f>
        <v>#NAME?</v>
      </c>
      <c r="AF1854" s="13" t="e">
        <f ca="1">CalcTable[[#This Row],[IrrAmt]]/1000*CUR_IRR_AREA*10000/IRR_EFF</f>
        <v>#NAME?</v>
      </c>
      <c r="AG1854" s="147"/>
      <c r="AH1854" s="13"/>
      <c r="AI1854" s="50">
        <v>0</v>
      </c>
      <c r="AJ1854" s="50">
        <v>0</v>
      </c>
      <c r="AK1854" s="50">
        <v>0</v>
      </c>
      <c r="AL1854" s="50">
        <v>0</v>
      </c>
      <c r="AM1854" s="50"/>
      <c r="AN1854" s="50"/>
      <c r="AO1854" s="50"/>
      <c r="AP1854" s="50"/>
      <c r="AQ1854" s="50"/>
      <c r="AR1854" s="50"/>
      <c r="AS1854" s="50"/>
      <c r="AT1854" s="50"/>
      <c r="AU1854" s="50"/>
      <c r="AV1854" s="50"/>
      <c r="AW1854" s="50"/>
      <c r="AX1854" s="50">
        <f t="shared" si="587"/>
        <v>0</v>
      </c>
      <c r="AY1854" s="50"/>
      <c r="AZ1854" s="50">
        <f t="shared" si="577"/>
        <v>0</v>
      </c>
      <c r="BA1854" s="50">
        <f t="shared" si="578"/>
        <v>0</v>
      </c>
      <c r="BB1854" s="50">
        <f t="shared" si="579"/>
        <v>0</v>
      </c>
      <c r="BC1854" s="17">
        <f t="shared" si="580"/>
        <v>19719</v>
      </c>
      <c r="BD1854" s="50">
        <f t="shared" si="581"/>
        <v>0</v>
      </c>
      <c r="BE1854" s="50">
        <f t="shared" si="582"/>
        <v>0</v>
      </c>
      <c r="BF1854" s="50">
        <f t="shared" si="588"/>
        <v>0</v>
      </c>
      <c r="BG1854" s="50"/>
      <c r="BH1854" s="17">
        <f t="shared" si="583"/>
        <v>0</v>
      </c>
      <c r="BI1854" s="17">
        <f t="shared" si="591"/>
        <v>1854</v>
      </c>
      <c r="BJ1854" s="17">
        <f t="shared" si="589"/>
        <v>1854</v>
      </c>
      <c r="BK1854" s="150">
        <f t="shared" si="590"/>
        <v>26205</v>
      </c>
      <c r="BL1854" s="50" t="e">
        <f t="shared" ca="1" si="584"/>
        <v>#NAME?</v>
      </c>
      <c r="BM1854" s="50" t="e">
        <f t="shared" ca="1" si="585"/>
        <v>#NAME?</v>
      </c>
      <c r="BN1854" s="50" t="e">
        <f t="shared" ca="1" si="586"/>
        <v>#NAME?</v>
      </c>
    </row>
    <row r="1855" spans="1:66" x14ac:dyDescent="0.35">
      <c r="A1855" s="48">
        <v>26206</v>
      </c>
      <c r="B1855" s="17">
        <v>1971</v>
      </c>
      <c r="C1855" s="17">
        <v>9</v>
      </c>
      <c r="D1855" s="17">
        <v>273</v>
      </c>
      <c r="E1855" s="17">
        <v>30</v>
      </c>
      <c r="F1855" s="17">
        <v>5</v>
      </c>
      <c r="G1855" s="50">
        <v>0</v>
      </c>
      <c r="H1855" s="32">
        <v>1.6189636868006283</v>
      </c>
      <c r="I1855" s="50">
        <v>30.5</v>
      </c>
      <c r="J1855" s="13">
        <v>0.3</v>
      </c>
      <c r="K1855" s="13">
        <f t="shared" si="572"/>
        <v>0.3</v>
      </c>
      <c r="L1855" s="13">
        <f t="shared" si="573"/>
        <v>0</v>
      </c>
      <c r="M1855" s="13" t="e">
        <f ca="1">CalcTable[[#This Row],[IWC]]-AE1854</f>
        <v>#NAME?</v>
      </c>
      <c r="N1855" s="13" t="e">
        <f ca="1">IF(CalcTable[[#This Row],[Day of Year]]&lt;123,FCAP,AE1854)</f>
        <v>#NAME?</v>
      </c>
      <c r="O1855" s="17" t="e">
        <f ca="1">IF(IRR_DRIP,5,COUNTIF('IDET Wind Values'!C1839:G1839,"&lt;="&amp;IRR_MAXWIND))</f>
        <v>#NAME?</v>
      </c>
      <c r="P1855" s="13" t="e">
        <f ca="1">CalcTable[[#This Row],[ET_o]]*KL</f>
        <v>#NAME?</v>
      </c>
      <c r="Q1855" s="13" t="e">
        <f ca="1">IF(WILTPT&lt;=0,1,MAX(0,MIN(1,(CalcTable[[#This Row],[IWC]]-WILTPT)/(MAD-WILTPT))))</f>
        <v>#NAME?</v>
      </c>
      <c r="R1855" s="13" t="e">
        <f ca="1">CalcTable[[#This Row],[ETMult]]*CalcTable[[#This Row],[ETb]]</f>
        <v>#NAME?</v>
      </c>
      <c r="S1855" s="13" t="b">
        <f>INDEX(IRR_LIST,CalcTable[[#This Row],[Day of Week]]+1)</f>
        <v>1</v>
      </c>
      <c r="T1855" s="13">
        <f t="shared" ca="1" si="574"/>
        <v>0.8</v>
      </c>
      <c r="U1855" s="13" t="b">
        <f ca="1">IF(CalcTable[[#This Row],[IrrPrecip]]&gt;=IC_MM,FALSE,TRUE)</f>
        <v>1</v>
      </c>
      <c r="V1855" s="13" t="b">
        <f t="shared" si="575"/>
        <v>0</v>
      </c>
      <c r="W1855" s="13" t="e">
        <f ca="1">IF(AND(IRR_DRIP=FALSE,CalcTable[[#This Row],[IrrHours]]&lt;=0),FALSE,TRUE)</f>
        <v>#NAME?</v>
      </c>
      <c r="X1855" s="13" t="e">
        <f ca="1">AND(CalcTable[[#This Row],[IrrDay]],CalcTable[[#This Row],[IrrRain]],CalcTable[[#This Row],[IrrWarm]],CalcTable[[#This Row],[IrrWindy]])</f>
        <v>#NAME?</v>
      </c>
      <c r="Y1855" s="13" t="e">
        <f t="shared" ca="1" si="576"/>
        <v>#NAME?</v>
      </c>
      <c r="Z1855" s="13" t="e">
        <f ca="1">CalcTable[[#This Row],[IrrHours]]/5</f>
        <v>#NAME?</v>
      </c>
      <c r="AA1855" s="13" t="e">
        <f ca="1">IF(CalcTable[[#This Row],[IrrFlag]]=FALSE,0,MAX(0,CalcTable[[#This Row],[VolRednWind]]*(FCAP*IRR_TARGET-CalcTable[[#This Row],[IWC]])))</f>
        <v>#NAME?</v>
      </c>
      <c r="AB1855" s="13" t="e">
        <f ca="1">CalcTable[[#This Row],[IWC]]+CalcTable[[#This Row],[Eff Precip]]+CalcTable[[#This Row],[IrrAmt]]-CalcTable[[#This Row],[AET]]</f>
        <v>#NAME?</v>
      </c>
      <c r="AC1855" s="13" t="e">
        <f ca="1">IF(CalcTable[[#This Row],[PWC]]&gt;FCAP,MIN(24*PERC,MIN(SAT,CalcTable[[#This Row],[PWC]])-FCAP),0)</f>
        <v>#NAME?</v>
      </c>
      <c r="AD1855" s="13" t="e">
        <f ca="1">IF(CalcTable[[#This Row],[PWC]]&gt;SAT,CalcTable[[#This Row],[PWC]]-SAT,0)</f>
        <v>#NAME?</v>
      </c>
      <c r="AE1855" s="13" t="e">
        <f ca="1">CalcTable[[#This Row],[PWC]]-CalcTable[[#This Row],[PercAmt]]-CalcTable[[#This Row],[Runoff]]</f>
        <v>#NAME?</v>
      </c>
      <c r="AF1855" s="13" t="e">
        <f ca="1">CalcTable[[#This Row],[IrrAmt]]/1000*CUR_IRR_AREA*10000/IRR_EFF</f>
        <v>#NAME?</v>
      </c>
      <c r="AG1855" s="147"/>
      <c r="AH1855" s="13"/>
      <c r="AI1855" s="50">
        <v>0</v>
      </c>
      <c r="AJ1855" s="50">
        <v>0</v>
      </c>
      <c r="AK1855" s="50">
        <v>0</v>
      </c>
      <c r="AL1855" s="50">
        <v>0</v>
      </c>
      <c r="AM1855" s="50"/>
      <c r="AN1855" s="50"/>
      <c r="AO1855" s="50"/>
      <c r="AP1855" s="50"/>
      <c r="AQ1855" s="50"/>
      <c r="AR1855" s="50"/>
      <c r="AS1855" s="50"/>
      <c r="AT1855" s="50"/>
      <c r="AU1855" s="50"/>
      <c r="AV1855" s="50"/>
      <c r="AW1855" s="50"/>
      <c r="AX1855" s="50">
        <f t="shared" si="587"/>
        <v>0</v>
      </c>
      <c r="AY1855" s="50"/>
      <c r="AZ1855" s="50">
        <f t="shared" si="577"/>
        <v>0</v>
      </c>
      <c r="BA1855" s="50">
        <f t="shared" si="578"/>
        <v>0</v>
      </c>
      <c r="BB1855" s="50">
        <f t="shared" si="579"/>
        <v>0</v>
      </c>
      <c r="BC1855" s="17">
        <f t="shared" si="580"/>
        <v>19719</v>
      </c>
      <c r="BD1855" s="50">
        <f t="shared" si="581"/>
        <v>0</v>
      </c>
      <c r="BE1855" s="50">
        <f t="shared" si="582"/>
        <v>0</v>
      </c>
      <c r="BF1855" s="50">
        <f t="shared" si="588"/>
        <v>0</v>
      </c>
      <c r="BG1855" s="50"/>
      <c r="BH1855" s="17">
        <f t="shared" si="583"/>
        <v>0</v>
      </c>
      <c r="BI1855" s="17">
        <f t="shared" si="591"/>
        <v>1855</v>
      </c>
      <c r="BJ1855" s="17">
        <f t="shared" si="589"/>
        <v>1855</v>
      </c>
      <c r="BK1855" s="150">
        <f t="shared" si="590"/>
        <v>26206</v>
      </c>
      <c r="BL1855" s="50" t="e">
        <f t="shared" ca="1" si="584"/>
        <v>#NAME?</v>
      </c>
      <c r="BM1855" s="50" t="e">
        <f t="shared" ca="1" si="585"/>
        <v>#NAME?</v>
      </c>
      <c r="BN1855" s="50" t="e">
        <f t="shared" ca="1" si="586"/>
        <v>#NAME?</v>
      </c>
    </row>
    <row r="1856" spans="1:66" x14ac:dyDescent="0.35">
      <c r="A1856" s="48">
        <v>26420</v>
      </c>
      <c r="B1856" s="17">
        <v>1972</v>
      </c>
      <c r="C1856" s="17">
        <v>5</v>
      </c>
      <c r="D1856" s="17">
        <v>122</v>
      </c>
      <c r="E1856" s="17">
        <v>1</v>
      </c>
      <c r="F1856" s="17">
        <v>2</v>
      </c>
      <c r="G1856" s="50">
        <v>-1.7</v>
      </c>
      <c r="H1856" s="32">
        <v>3.2386827573882213</v>
      </c>
      <c r="I1856" s="50">
        <v>6.333333333333333</v>
      </c>
      <c r="J1856" s="13">
        <v>0</v>
      </c>
      <c r="K1856" s="13">
        <f t="shared" si="572"/>
        <v>0</v>
      </c>
      <c r="L1856" s="13">
        <f t="shared" si="573"/>
        <v>0</v>
      </c>
      <c r="M1856" s="13" t="e">
        <f ca="1">CalcTable[[#This Row],[IWC]]-AE1855</f>
        <v>#NAME?</v>
      </c>
      <c r="N1856" s="13" t="e">
        <f ca="1">IF(CalcTable[[#This Row],[Day of Year]]&lt;123,FCAP,AE1855)</f>
        <v>#NAME?</v>
      </c>
      <c r="O1856" s="17" t="e">
        <f ca="1">IF(IRR_DRIP,5,COUNTIF('IDET Wind Values'!C1840:G1840,"&lt;="&amp;IRR_MAXWIND))</f>
        <v>#NAME?</v>
      </c>
      <c r="P1856" s="13" t="e">
        <f ca="1">CalcTable[[#This Row],[ET_o]]*KL</f>
        <v>#NAME?</v>
      </c>
      <c r="Q1856" s="13" t="e">
        <f ca="1">IF(WILTPT&lt;=0,1,MAX(0,MIN(1,(CalcTable[[#This Row],[IWC]]-WILTPT)/(MAD-WILTPT))))</f>
        <v>#NAME?</v>
      </c>
      <c r="R1856" s="13" t="e">
        <f ca="1">CalcTable[[#This Row],[ETMult]]*CalcTable[[#This Row],[ETb]]</f>
        <v>#NAME?</v>
      </c>
      <c r="S1856" s="13" t="b">
        <f>INDEX(IRR_LIST,CalcTable[[#This Row],[Day of Week]]+1)</f>
        <v>0</v>
      </c>
      <c r="T1856" s="13">
        <f t="shared" ca="1" si="574"/>
        <v>1.1000000000000001</v>
      </c>
      <c r="U1856" s="13" t="b">
        <f ca="1">IF(CalcTable[[#This Row],[IrrPrecip]]&gt;=IC_MM,FALSE,TRUE)</f>
        <v>1</v>
      </c>
      <c r="V1856" s="13" t="b">
        <f t="shared" si="575"/>
        <v>0</v>
      </c>
      <c r="W1856" s="13" t="e">
        <f ca="1">IF(AND(IRR_DRIP=FALSE,CalcTable[[#This Row],[IrrHours]]&lt;=0),FALSE,TRUE)</f>
        <v>#NAME?</v>
      </c>
      <c r="X1856" s="13" t="e">
        <f ca="1">AND(CalcTable[[#This Row],[IrrDay]],CalcTable[[#This Row],[IrrRain]],CalcTable[[#This Row],[IrrWarm]],CalcTable[[#This Row],[IrrWindy]])</f>
        <v>#NAME?</v>
      </c>
      <c r="Y1856" s="13" t="e">
        <f t="shared" ca="1" si="576"/>
        <v>#NAME?</v>
      </c>
      <c r="Z1856" s="13" t="e">
        <f ca="1">CalcTable[[#This Row],[IrrHours]]/5</f>
        <v>#NAME?</v>
      </c>
      <c r="AA1856" s="13" t="e">
        <f ca="1">IF(CalcTable[[#This Row],[IrrFlag]]=FALSE,0,MAX(0,CalcTable[[#This Row],[VolRednWind]]*(FCAP*IRR_TARGET-CalcTable[[#This Row],[IWC]])))</f>
        <v>#NAME?</v>
      </c>
      <c r="AB1856" s="13" t="e">
        <f ca="1">CalcTable[[#This Row],[IWC]]+CalcTable[[#This Row],[Eff Precip]]+CalcTable[[#This Row],[IrrAmt]]-CalcTable[[#This Row],[AET]]</f>
        <v>#NAME?</v>
      </c>
      <c r="AC1856" s="13" t="e">
        <f ca="1">IF(CalcTable[[#This Row],[PWC]]&gt;FCAP,MIN(24*PERC,MIN(SAT,CalcTable[[#This Row],[PWC]])-FCAP),0)</f>
        <v>#NAME?</v>
      </c>
      <c r="AD1856" s="13" t="e">
        <f ca="1">IF(CalcTable[[#This Row],[PWC]]&gt;SAT,CalcTable[[#This Row],[PWC]]-SAT,0)</f>
        <v>#NAME?</v>
      </c>
      <c r="AE1856" s="13" t="e">
        <f ca="1">CalcTable[[#This Row],[PWC]]-CalcTable[[#This Row],[PercAmt]]-CalcTable[[#This Row],[Runoff]]</f>
        <v>#NAME?</v>
      </c>
      <c r="AF1856" s="13" t="e">
        <f ca="1">CalcTable[[#This Row],[IrrAmt]]/1000*CUR_IRR_AREA*10000/IRR_EFF</f>
        <v>#NAME?</v>
      </c>
      <c r="AG1856" s="147"/>
      <c r="AH1856" s="13"/>
      <c r="AI1856" s="50">
        <v>0</v>
      </c>
      <c r="AJ1856" s="50">
        <v>0</v>
      </c>
      <c r="AK1856" s="50">
        <v>0</v>
      </c>
      <c r="AL1856" s="50">
        <v>0</v>
      </c>
      <c r="AM1856" s="50"/>
      <c r="AN1856" s="50"/>
      <c r="AO1856" s="50"/>
      <c r="AP1856" s="50"/>
      <c r="AQ1856" s="50"/>
      <c r="AR1856" s="50"/>
      <c r="AS1856" s="50"/>
      <c r="AT1856" s="50"/>
      <c r="AU1856" s="50"/>
      <c r="AV1856" s="50"/>
      <c r="AW1856" s="50"/>
      <c r="AX1856" s="50">
        <f t="shared" si="587"/>
        <v>0</v>
      </c>
      <c r="AY1856" s="50"/>
      <c r="AZ1856" s="50">
        <f t="shared" si="577"/>
        <v>0</v>
      </c>
      <c r="BA1856" s="50">
        <f t="shared" si="578"/>
        <v>0</v>
      </c>
      <c r="BB1856" s="50">
        <f t="shared" si="579"/>
        <v>0</v>
      </c>
      <c r="BC1856" s="17">
        <f t="shared" si="580"/>
        <v>19725</v>
      </c>
      <c r="BD1856" s="50">
        <f t="shared" si="581"/>
        <v>0</v>
      </c>
      <c r="BE1856" s="50">
        <f t="shared" si="582"/>
        <v>0</v>
      </c>
      <c r="BF1856" s="50">
        <f t="shared" si="588"/>
        <v>0</v>
      </c>
      <c r="BG1856" s="50"/>
      <c r="BH1856" s="17">
        <f t="shared" si="583"/>
        <v>0</v>
      </c>
      <c r="BI1856" s="17">
        <f t="shared" si="591"/>
        <v>1856</v>
      </c>
      <c r="BJ1856" s="17">
        <f t="shared" si="589"/>
        <v>1856</v>
      </c>
      <c r="BK1856" s="150">
        <f t="shared" si="590"/>
        <v>26420</v>
      </c>
      <c r="BL1856" s="50" t="e">
        <f t="shared" ca="1" si="584"/>
        <v>#NAME?</v>
      </c>
      <c r="BM1856" s="50" t="e">
        <f t="shared" ca="1" si="585"/>
        <v>#NAME?</v>
      </c>
      <c r="BN1856" s="50" t="e">
        <f t="shared" ca="1" si="586"/>
        <v>#NAME?</v>
      </c>
    </row>
    <row r="1857" spans="1:66" x14ac:dyDescent="0.35">
      <c r="A1857" s="48">
        <v>26421</v>
      </c>
      <c r="B1857" s="17">
        <v>1972</v>
      </c>
      <c r="C1857" s="17">
        <v>5</v>
      </c>
      <c r="D1857" s="17">
        <v>123</v>
      </c>
      <c r="E1857" s="17">
        <v>2</v>
      </c>
      <c r="F1857" s="17">
        <v>3</v>
      </c>
      <c r="G1857" s="50">
        <v>0</v>
      </c>
      <c r="H1857" s="32">
        <v>3.5474310307536969</v>
      </c>
      <c r="I1857" s="50">
        <v>4.166666666666667</v>
      </c>
      <c r="J1857" s="13">
        <v>0</v>
      </c>
      <c r="K1857" s="13">
        <f t="shared" si="572"/>
        <v>0</v>
      </c>
      <c r="L1857" s="13">
        <f t="shared" si="573"/>
        <v>0</v>
      </c>
      <c r="M1857" s="13" t="e">
        <f ca="1">CalcTable[[#This Row],[IWC]]-AE1856</f>
        <v>#NAME?</v>
      </c>
      <c r="N1857" s="13" t="e">
        <f ca="1">IF(CalcTable[[#This Row],[Day of Year]]&lt;123,FCAP,AE1856)</f>
        <v>#NAME?</v>
      </c>
      <c r="O1857" s="17" t="e">
        <f ca="1">IF(IRR_DRIP,5,COUNTIF('IDET Wind Values'!C1841:G1841,"&lt;="&amp;IRR_MAXWIND))</f>
        <v>#NAME?</v>
      </c>
      <c r="P1857" s="13" t="e">
        <f ca="1">CalcTable[[#This Row],[ET_o]]*KL</f>
        <v>#NAME?</v>
      </c>
      <c r="Q1857" s="13" t="e">
        <f ca="1">IF(WILTPT&lt;=0,1,MAX(0,MIN(1,(CalcTable[[#This Row],[IWC]]-WILTPT)/(MAD-WILTPT))))</f>
        <v>#NAME?</v>
      </c>
      <c r="R1857" s="13" t="e">
        <f ca="1">CalcTable[[#This Row],[ETMult]]*CalcTable[[#This Row],[ETb]]</f>
        <v>#NAME?</v>
      </c>
      <c r="S1857" s="13" t="b">
        <f>INDEX(IRR_LIST,CalcTable[[#This Row],[Day of Week]]+1)</f>
        <v>1</v>
      </c>
      <c r="T1857" s="13">
        <f t="shared" ca="1" si="574"/>
        <v>0.3</v>
      </c>
      <c r="U1857" s="13" t="b">
        <f ca="1">IF(CalcTable[[#This Row],[IrrPrecip]]&gt;=IC_MM,FALSE,TRUE)</f>
        <v>1</v>
      </c>
      <c r="V1857" s="13" t="b">
        <f t="shared" si="575"/>
        <v>0</v>
      </c>
      <c r="W1857" s="13" t="e">
        <f ca="1">IF(AND(IRR_DRIP=FALSE,CalcTable[[#This Row],[IrrHours]]&lt;=0),FALSE,TRUE)</f>
        <v>#NAME?</v>
      </c>
      <c r="X1857" s="13" t="e">
        <f ca="1">AND(CalcTable[[#This Row],[IrrDay]],CalcTable[[#This Row],[IrrRain]],CalcTable[[#This Row],[IrrWarm]],CalcTable[[#This Row],[IrrWindy]])</f>
        <v>#NAME?</v>
      </c>
      <c r="Y1857" s="13" t="e">
        <f t="shared" ca="1" si="576"/>
        <v>#NAME?</v>
      </c>
      <c r="Z1857" s="13" t="e">
        <f ca="1">CalcTable[[#This Row],[IrrHours]]/5</f>
        <v>#NAME?</v>
      </c>
      <c r="AA1857" s="13" t="e">
        <f ca="1">IF(CalcTable[[#This Row],[IrrFlag]]=FALSE,0,MAX(0,CalcTable[[#This Row],[VolRednWind]]*(FCAP*IRR_TARGET-CalcTable[[#This Row],[IWC]])))</f>
        <v>#NAME?</v>
      </c>
      <c r="AB1857" s="13" t="e">
        <f ca="1">CalcTable[[#This Row],[IWC]]+CalcTable[[#This Row],[Eff Precip]]+CalcTable[[#This Row],[IrrAmt]]-CalcTable[[#This Row],[AET]]</f>
        <v>#NAME?</v>
      </c>
      <c r="AC1857" s="13" t="e">
        <f ca="1">IF(CalcTable[[#This Row],[PWC]]&gt;FCAP,MIN(24*PERC,MIN(SAT,CalcTable[[#This Row],[PWC]])-FCAP),0)</f>
        <v>#NAME?</v>
      </c>
      <c r="AD1857" s="13" t="e">
        <f ca="1">IF(CalcTable[[#This Row],[PWC]]&gt;SAT,CalcTable[[#This Row],[PWC]]-SAT,0)</f>
        <v>#NAME?</v>
      </c>
      <c r="AE1857" s="13" t="e">
        <f ca="1">CalcTable[[#This Row],[PWC]]-CalcTable[[#This Row],[PercAmt]]-CalcTable[[#This Row],[Runoff]]</f>
        <v>#NAME?</v>
      </c>
      <c r="AF1857" s="13" t="e">
        <f ca="1">CalcTable[[#This Row],[IrrAmt]]/1000*CUR_IRR_AREA*10000/IRR_EFF</f>
        <v>#NAME?</v>
      </c>
      <c r="AG1857" s="147"/>
      <c r="AH1857" s="13"/>
      <c r="AI1857" s="50">
        <v>0</v>
      </c>
      <c r="AJ1857" s="50">
        <v>0</v>
      </c>
      <c r="AK1857" s="50">
        <v>0</v>
      </c>
      <c r="AL1857" s="50">
        <v>0</v>
      </c>
      <c r="AM1857" s="50"/>
      <c r="AN1857" s="50"/>
      <c r="AO1857" s="50"/>
      <c r="AP1857" s="50"/>
      <c r="AQ1857" s="50"/>
      <c r="AR1857" s="50"/>
      <c r="AS1857" s="50"/>
      <c r="AT1857" s="50"/>
      <c r="AU1857" s="50"/>
      <c r="AV1857" s="50"/>
      <c r="AW1857" s="50"/>
      <c r="AX1857" s="50">
        <f t="shared" si="587"/>
        <v>0</v>
      </c>
      <c r="AY1857" s="50"/>
      <c r="AZ1857" s="50">
        <f t="shared" si="577"/>
        <v>0</v>
      </c>
      <c r="BA1857" s="50">
        <f t="shared" si="578"/>
        <v>0</v>
      </c>
      <c r="BB1857" s="50">
        <f t="shared" si="579"/>
        <v>0</v>
      </c>
      <c r="BC1857" s="17">
        <f t="shared" si="580"/>
        <v>19725</v>
      </c>
      <c r="BD1857" s="50">
        <f t="shared" si="581"/>
        <v>0</v>
      </c>
      <c r="BE1857" s="50">
        <f t="shared" si="582"/>
        <v>0</v>
      </c>
      <c r="BF1857" s="50">
        <f t="shared" si="588"/>
        <v>0</v>
      </c>
      <c r="BG1857" s="50"/>
      <c r="BH1857" s="17">
        <f t="shared" si="583"/>
        <v>0</v>
      </c>
      <c r="BI1857" s="17">
        <f t="shared" si="591"/>
        <v>1857</v>
      </c>
      <c r="BJ1857" s="17">
        <f t="shared" si="589"/>
        <v>1857</v>
      </c>
      <c r="BK1857" s="150">
        <f t="shared" si="590"/>
        <v>26421</v>
      </c>
      <c r="BL1857" s="50" t="e">
        <f t="shared" ca="1" si="584"/>
        <v>#NAME?</v>
      </c>
      <c r="BM1857" s="50" t="e">
        <f t="shared" ca="1" si="585"/>
        <v>#NAME?</v>
      </c>
      <c r="BN1857" s="50" t="e">
        <f t="shared" ca="1" si="586"/>
        <v>#NAME?</v>
      </c>
    </row>
    <row r="1858" spans="1:66" x14ac:dyDescent="0.35">
      <c r="A1858" s="48">
        <v>26422</v>
      </c>
      <c r="B1858" s="17">
        <v>1972</v>
      </c>
      <c r="C1858" s="17">
        <v>5</v>
      </c>
      <c r="D1858" s="17">
        <v>124</v>
      </c>
      <c r="E1858" s="17">
        <v>3</v>
      </c>
      <c r="F1858" s="17">
        <v>4</v>
      </c>
      <c r="G1858" s="50">
        <v>2.8</v>
      </c>
      <c r="H1858" s="32">
        <v>3.6884758377899369</v>
      </c>
      <c r="I1858" s="50">
        <v>5.5</v>
      </c>
      <c r="J1858" s="13">
        <v>0</v>
      </c>
      <c r="K1858" s="13">
        <f t="shared" si="572"/>
        <v>0</v>
      </c>
      <c r="L1858" s="13">
        <f t="shared" si="573"/>
        <v>0</v>
      </c>
      <c r="M1858" s="13" t="e">
        <f ca="1">CalcTable[[#This Row],[IWC]]-AE1857</f>
        <v>#NAME?</v>
      </c>
      <c r="N1858" s="13" t="e">
        <f ca="1">IF(CalcTable[[#This Row],[Day of Year]]&lt;123,FCAP,AE1857)</f>
        <v>#NAME?</v>
      </c>
      <c r="O1858" s="17" t="e">
        <f ca="1">IF(IRR_DRIP,5,COUNTIF('IDET Wind Values'!C1842:G1842,"&lt;="&amp;IRR_MAXWIND))</f>
        <v>#NAME?</v>
      </c>
      <c r="P1858" s="13" t="e">
        <f ca="1">CalcTable[[#This Row],[ET_o]]*KL</f>
        <v>#NAME?</v>
      </c>
      <c r="Q1858" s="13" t="e">
        <f ca="1">IF(WILTPT&lt;=0,1,MAX(0,MIN(1,(CalcTable[[#This Row],[IWC]]-WILTPT)/(MAD-WILTPT))))</f>
        <v>#NAME?</v>
      </c>
      <c r="R1858" s="13" t="e">
        <f ca="1">CalcTable[[#This Row],[ETMult]]*CalcTable[[#This Row],[ETb]]</f>
        <v>#NAME?</v>
      </c>
      <c r="S1858" s="13" t="b">
        <f>INDEX(IRR_LIST,CalcTable[[#This Row],[Day of Week]]+1)</f>
        <v>0</v>
      </c>
      <c r="T1858" s="13">
        <f t="shared" ca="1" si="574"/>
        <v>0</v>
      </c>
      <c r="U1858" s="13" t="b">
        <f ca="1">IF(CalcTable[[#This Row],[IrrPrecip]]&gt;=IC_MM,FALSE,TRUE)</f>
        <v>1</v>
      </c>
      <c r="V1858" s="13" t="b">
        <f t="shared" si="575"/>
        <v>0</v>
      </c>
      <c r="W1858" s="13" t="e">
        <f ca="1">IF(AND(IRR_DRIP=FALSE,CalcTable[[#This Row],[IrrHours]]&lt;=0),FALSE,TRUE)</f>
        <v>#NAME?</v>
      </c>
      <c r="X1858" s="13" t="e">
        <f ca="1">AND(CalcTable[[#This Row],[IrrDay]],CalcTable[[#This Row],[IrrRain]],CalcTable[[#This Row],[IrrWarm]],CalcTable[[#This Row],[IrrWindy]])</f>
        <v>#NAME?</v>
      </c>
      <c r="Y1858" s="13" t="e">
        <f t="shared" ca="1" si="576"/>
        <v>#NAME?</v>
      </c>
      <c r="Z1858" s="13" t="e">
        <f ca="1">CalcTable[[#This Row],[IrrHours]]/5</f>
        <v>#NAME?</v>
      </c>
      <c r="AA1858" s="13" t="e">
        <f ca="1">IF(CalcTable[[#This Row],[IrrFlag]]=FALSE,0,MAX(0,CalcTable[[#This Row],[VolRednWind]]*(FCAP*IRR_TARGET-CalcTable[[#This Row],[IWC]])))</f>
        <v>#NAME?</v>
      </c>
      <c r="AB1858" s="13" t="e">
        <f ca="1">CalcTable[[#This Row],[IWC]]+CalcTable[[#This Row],[Eff Precip]]+CalcTable[[#This Row],[IrrAmt]]-CalcTable[[#This Row],[AET]]</f>
        <v>#NAME?</v>
      </c>
      <c r="AC1858" s="13" t="e">
        <f ca="1">IF(CalcTable[[#This Row],[PWC]]&gt;FCAP,MIN(24*PERC,MIN(SAT,CalcTable[[#This Row],[PWC]])-FCAP),0)</f>
        <v>#NAME?</v>
      </c>
      <c r="AD1858" s="13" t="e">
        <f ca="1">IF(CalcTable[[#This Row],[PWC]]&gt;SAT,CalcTable[[#This Row],[PWC]]-SAT,0)</f>
        <v>#NAME?</v>
      </c>
      <c r="AE1858" s="13" t="e">
        <f ca="1">CalcTable[[#This Row],[PWC]]-CalcTable[[#This Row],[PercAmt]]-CalcTable[[#This Row],[Runoff]]</f>
        <v>#NAME?</v>
      </c>
      <c r="AF1858" s="13" t="e">
        <f ca="1">CalcTable[[#This Row],[IrrAmt]]/1000*CUR_IRR_AREA*10000/IRR_EFF</f>
        <v>#NAME?</v>
      </c>
      <c r="AG1858" s="147"/>
      <c r="AH1858" s="13"/>
      <c r="AI1858" s="50">
        <v>0</v>
      </c>
      <c r="AJ1858" s="50">
        <v>0</v>
      </c>
      <c r="AK1858" s="50">
        <v>0</v>
      </c>
      <c r="AL1858" s="50">
        <v>0</v>
      </c>
      <c r="AM1858" s="50"/>
      <c r="AN1858" s="50"/>
      <c r="AO1858" s="50"/>
      <c r="AP1858" s="50"/>
      <c r="AQ1858" s="50"/>
      <c r="AR1858" s="50"/>
      <c r="AS1858" s="50"/>
      <c r="AT1858" s="50"/>
      <c r="AU1858" s="50"/>
      <c r="AV1858" s="50"/>
      <c r="AW1858" s="50"/>
      <c r="AX1858" s="50">
        <f t="shared" si="587"/>
        <v>0</v>
      </c>
      <c r="AY1858" s="50"/>
      <c r="AZ1858" s="50">
        <f t="shared" si="577"/>
        <v>0</v>
      </c>
      <c r="BA1858" s="50">
        <f t="shared" si="578"/>
        <v>0</v>
      </c>
      <c r="BB1858" s="50">
        <f t="shared" si="579"/>
        <v>0</v>
      </c>
      <c r="BC1858" s="17">
        <f t="shared" si="580"/>
        <v>19725</v>
      </c>
      <c r="BD1858" s="50">
        <f t="shared" si="581"/>
        <v>0</v>
      </c>
      <c r="BE1858" s="50">
        <f t="shared" si="582"/>
        <v>0</v>
      </c>
      <c r="BF1858" s="50">
        <f t="shared" si="588"/>
        <v>0</v>
      </c>
      <c r="BG1858" s="50"/>
      <c r="BH1858" s="17">
        <f t="shared" si="583"/>
        <v>0</v>
      </c>
      <c r="BI1858" s="17">
        <f t="shared" si="591"/>
        <v>1858</v>
      </c>
      <c r="BJ1858" s="17">
        <f t="shared" si="589"/>
        <v>1858</v>
      </c>
      <c r="BK1858" s="150">
        <f t="shared" si="590"/>
        <v>26422</v>
      </c>
      <c r="BL1858" s="50" t="e">
        <f t="shared" ca="1" si="584"/>
        <v>#NAME?</v>
      </c>
      <c r="BM1858" s="50" t="e">
        <f t="shared" ca="1" si="585"/>
        <v>#NAME?</v>
      </c>
      <c r="BN1858" s="50" t="e">
        <f t="shared" ca="1" si="586"/>
        <v>#NAME?</v>
      </c>
    </row>
    <row r="1859" spans="1:66" x14ac:dyDescent="0.35">
      <c r="A1859" s="48">
        <v>26423</v>
      </c>
      <c r="B1859" s="17">
        <v>1972</v>
      </c>
      <c r="C1859" s="17">
        <v>5</v>
      </c>
      <c r="D1859" s="17">
        <v>125</v>
      </c>
      <c r="E1859" s="17">
        <v>4</v>
      </c>
      <c r="F1859" s="17">
        <v>5</v>
      </c>
      <c r="G1859" s="50">
        <v>1.7</v>
      </c>
      <c r="H1859" s="32">
        <v>4.4282637234114661</v>
      </c>
      <c r="I1859" s="50">
        <v>21.833333333333332</v>
      </c>
      <c r="J1859" s="13">
        <v>0</v>
      </c>
      <c r="K1859" s="13">
        <f t="shared" si="572"/>
        <v>0</v>
      </c>
      <c r="L1859" s="13">
        <f t="shared" si="573"/>
        <v>0</v>
      </c>
      <c r="M1859" s="13" t="e">
        <f ca="1">CalcTable[[#This Row],[IWC]]-AE1858</f>
        <v>#NAME?</v>
      </c>
      <c r="N1859" s="13" t="e">
        <f ca="1">IF(CalcTable[[#This Row],[Day of Year]]&lt;123,FCAP,AE1858)</f>
        <v>#NAME?</v>
      </c>
      <c r="O1859" s="17" t="e">
        <f ca="1">IF(IRR_DRIP,5,COUNTIF('IDET Wind Values'!C1843:G1843,"&lt;="&amp;IRR_MAXWIND))</f>
        <v>#NAME?</v>
      </c>
      <c r="P1859" s="13" t="e">
        <f ca="1">CalcTable[[#This Row],[ET_o]]*KL</f>
        <v>#NAME?</v>
      </c>
      <c r="Q1859" s="13" t="e">
        <f ca="1">IF(WILTPT&lt;=0,1,MAX(0,MIN(1,(CalcTable[[#This Row],[IWC]]-WILTPT)/(MAD-WILTPT))))</f>
        <v>#NAME?</v>
      </c>
      <c r="R1859" s="13" t="e">
        <f ca="1">CalcTable[[#This Row],[ETMult]]*CalcTable[[#This Row],[ETb]]</f>
        <v>#NAME?</v>
      </c>
      <c r="S1859" s="13" t="b">
        <f>INDEX(IRR_LIST,CalcTable[[#This Row],[Day of Week]]+1)</f>
        <v>1</v>
      </c>
      <c r="T1859" s="13">
        <f t="shared" ca="1" si="574"/>
        <v>0</v>
      </c>
      <c r="U1859" s="13" t="b">
        <f ca="1">IF(CalcTable[[#This Row],[IrrPrecip]]&gt;=IC_MM,FALSE,TRUE)</f>
        <v>1</v>
      </c>
      <c r="V1859" s="13" t="b">
        <f t="shared" si="575"/>
        <v>0</v>
      </c>
      <c r="W1859" s="13" t="e">
        <f ca="1">IF(AND(IRR_DRIP=FALSE,CalcTable[[#This Row],[IrrHours]]&lt;=0),FALSE,TRUE)</f>
        <v>#NAME?</v>
      </c>
      <c r="X1859" s="13" t="e">
        <f ca="1">AND(CalcTable[[#This Row],[IrrDay]],CalcTable[[#This Row],[IrrRain]],CalcTable[[#This Row],[IrrWarm]],CalcTable[[#This Row],[IrrWindy]])</f>
        <v>#NAME?</v>
      </c>
      <c r="Y1859" s="13" t="e">
        <f t="shared" ca="1" si="576"/>
        <v>#NAME?</v>
      </c>
      <c r="Z1859" s="13" t="e">
        <f ca="1">CalcTable[[#This Row],[IrrHours]]/5</f>
        <v>#NAME?</v>
      </c>
      <c r="AA1859" s="13" t="e">
        <f ca="1">IF(CalcTable[[#This Row],[IrrFlag]]=FALSE,0,MAX(0,CalcTable[[#This Row],[VolRednWind]]*(FCAP*IRR_TARGET-CalcTable[[#This Row],[IWC]])))</f>
        <v>#NAME?</v>
      </c>
      <c r="AB1859" s="13" t="e">
        <f ca="1">CalcTable[[#This Row],[IWC]]+CalcTable[[#This Row],[Eff Precip]]+CalcTable[[#This Row],[IrrAmt]]-CalcTable[[#This Row],[AET]]</f>
        <v>#NAME?</v>
      </c>
      <c r="AC1859" s="13" t="e">
        <f ca="1">IF(CalcTable[[#This Row],[PWC]]&gt;FCAP,MIN(24*PERC,MIN(SAT,CalcTable[[#This Row],[PWC]])-FCAP),0)</f>
        <v>#NAME?</v>
      </c>
      <c r="AD1859" s="13" t="e">
        <f ca="1">IF(CalcTable[[#This Row],[PWC]]&gt;SAT,CalcTable[[#This Row],[PWC]]-SAT,0)</f>
        <v>#NAME?</v>
      </c>
      <c r="AE1859" s="13" t="e">
        <f ca="1">CalcTable[[#This Row],[PWC]]-CalcTable[[#This Row],[PercAmt]]-CalcTable[[#This Row],[Runoff]]</f>
        <v>#NAME?</v>
      </c>
      <c r="AF1859" s="13" t="e">
        <f ca="1">CalcTable[[#This Row],[IrrAmt]]/1000*CUR_IRR_AREA*10000/IRR_EFF</f>
        <v>#NAME?</v>
      </c>
      <c r="AG1859" s="147"/>
      <c r="AH1859" s="13"/>
      <c r="AI1859" s="50">
        <v>0</v>
      </c>
      <c r="AJ1859" s="50">
        <v>0</v>
      </c>
      <c r="AK1859" s="50">
        <v>0</v>
      </c>
      <c r="AL1859" s="50">
        <v>0</v>
      </c>
      <c r="AM1859" s="50"/>
      <c r="AN1859" s="50"/>
      <c r="AO1859" s="50"/>
      <c r="AP1859" s="50"/>
      <c r="AQ1859" s="50"/>
      <c r="AR1859" s="50"/>
      <c r="AS1859" s="50"/>
      <c r="AT1859" s="50"/>
      <c r="AU1859" s="50"/>
      <c r="AV1859" s="50"/>
      <c r="AW1859" s="50"/>
      <c r="AX1859" s="50">
        <f t="shared" si="587"/>
        <v>0</v>
      </c>
      <c r="AY1859" s="50"/>
      <c r="AZ1859" s="50">
        <f t="shared" si="577"/>
        <v>0</v>
      </c>
      <c r="BA1859" s="50">
        <f t="shared" si="578"/>
        <v>0</v>
      </c>
      <c r="BB1859" s="50">
        <f t="shared" si="579"/>
        <v>0</v>
      </c>
      <c r="BC1859" s="17">
        <f t="shared" si="580"/>
        <v>19725</v>
      </c>
      <c r="BD1859" s="50">
        <f t="shared" si="581"/>
        <v>0</v>
      </c>
      <c r="BE1859" s="50">
        <f t="shared" si="582"/>
        <v>0</v>
      </c>
      <c r="BF1859" s="50">
        <f t="shared" si="588"/>
        <v>0</v>
      </c>
      <c r="BG1859" s="50"/>
      <c r="BH1859" s="17">
        <f t="shared" si="583"/>
        <v>0</v>
      </c>
      <c r="BI1859" s="17">
        <f t="shared" si="591"/>
        <v>1859</v>
      </c>
      <c r="BJ1859" s="17">
        <f t="shared" si="589"/>
        <v>1859</v>
      </c>
      <c r="BK1859" s="150">
        <f t="shared" si="590"/>
        <v>26423</v>
      </c>
      <c r="BL1859" s="50" t="e">
        <f t="shared" ca="1" si="584"/>
        <v>#NAME?</v>
      </c>
      <c r="BM1859" s="50" t="e">
        <f t="shared" ca="1" si="585"/>
        <v>#NAME?</v>
      </c>
      <c r="BN1859" s="50" t="e">
        <f t="shared" ca="1" si="586"/>
        <v>#NAME?</v>
      </c>
    </row>
    <row r="1860" spans="1:66" x14ac:dyDescent="0.35">
      <c r="A1860" s="48">
        <v>26424</v>
      </c>
      <c r="B1860" s="17">
        <v>1972</v>
      </c>
      <c r="C1860" s="17">
        <v>5</v>
      </c>
      <c r="D1860" s="17">
        <v>126</v>
      </c>
      <c r="E1860" s="17">
        <v>5</v>
      </c>
      <c r="F1860" s="17">
        <v>6</v>
      </c>
      <c r="G1860" s="50">
        <v>-0.6</v>
      </c>
      <c r="H1860" s="32">
        <v>2.3318848889381512</v>
      </c>
      <c r="I1860" s="50">
        <v>10.666666666666666</v>
      </c>
      <c r="J1860" s="13">
        <v>2.4</v>
      </c>
      <c r="K1860" s="13">
        <f t="shared" si="572"/>
        <v>2.4</v>
      </c>
      <c r="L1860" s="13">
        <f t="shared" si="573"/>
        <v>0</v>
      </c>
      <c r="M1860" s="13" t="e">
        <f ca="1">CalcTable[[#This Row],[IWC]]-AE1859</f>
        <v>#NAME?</v>
      </c>
      <c r="N1860" s="13" t="e">
        <f ca="1">IF(CalcTable[[#This Row],[Day of Year]]&lt;123,FCAP,AE1859)</f>
        <v>#NAME?</v>
      </c>
      <c r="O1860" s="17" t="e">
        <f ca="1">IF(IRR_DRIP,5,COUNTIF('IDET Wind Values'!C1844:G1844,"&lt;="&amp;IRR_MAXWIND))</f>
        <v>#NAME?</v>
      </c>
      <c r="P1860" s="13" t="e">
        <f ca="1">CalcTable[[#This Row],[ET_o]]*KL</f>
        <v>#NAME?</v>
      </c>
      <c r="Q1860" s="13" t="e">
        <f ca="1">IF(WILTPT&lt;=0,1,MAX(0,MIN(1,(CalcTable[[#This Row],[IWC]]-WILTPT)/(MAD-WILTPT))))</f>
        <v>#NAME?</v>
      </c>
      <c r="R1860" s="13" t="e">
        <f ca="1">CalcTable[[#This Row],[ETMult]]*CalcTable[[#This Row],[ETb]]</f>
        <v>#NAME?</v>
      </c>
      <c r="S1860" s="13" t="b">
        <f>INDEX(IRR_LIST,CalcTable[[#This Row],[Day of Week]]+1)</f>
        <v>0</v>
      </c>
      <c r="T1860" s="13">
        <f t="shared" ca="1" si="574"/>
        <v>0</v>
      </c>
      <c r="U1860" s="13" t="b">
        <f ca="1">IF(CalcTable[[#This Row],[IrrPrecip]]&gt;=IC_MM,FALSE,TRUE)</f>
        <v>1</v>
      </c>
      <c r="V1860" s="13" t="b">
        <f t="shared" si="575"/>
        <v>0</v>
      </c>
      <c r="W1860" s="13" t="e">
        <f ca="1">IF(AND(IRR_DRIP=FALSE,CalcTable[[#This Row],[IrrHours]]&lt;=0),FALSE,TRUE)</f>
        <v>#NAME?</v>
      </c>
      <c r="X1860" s="13" t="e">
        <f ca="1">AND(CalcTable[[#This Row],[IrrDay]],CalcTable[[#This Row],[IrrRain]],CalcTable[[#This Row],[IrrWarm]],CalcTable[[#This Row],[IrrWindy]])</f>
        <v>#NAME?</v>
      </c>
      <c r="Y1860" s="13" t="e">
        <f t="shared" ca="1" si="576"/>
        <v>#NAME?</v>
      </c>
      <c r="Z1860" s="13" t="e">
        <f ca="1">CalcTable[[#This Row],[IrrHours]]/5</f>
        <v>#NAME?</v>
      </c>
      <c r="AA1860" s="13" t="e">
        <f ca="1">IF(CalcTable[[#This Row],[IrrFlag]]=FALSE,0,MAX(0,CalcTable[[#This Row],[VolRednWind]]*(FCAP*IRR_TARGET-CalcTable[[#This Row],[IWC]])))</f>
        <v>#NAME?</v>
      </c>
      <c r="AB1860" s="13" t="e">
        <f ca="1">CalcTable[[#This Row],[IWC]]+CalcTable[[#This Row],[Eff Precip]]+CalcTable[[#This Row],[IrrAmt]]-CalcTable[[#This Row],[AET]]</f>
        <v>#NAME?</v>
      </c>
      <c r="AC1860" s="13" t="e">
        <f ca="1">IF(CalcTable[[#This Row],[PWC]]&gt;FCAP,MIN(24*PERC,MIN(SAT,CalcTable[[#This Row],[PWC]])-FCAP),0)</f>
        <v>#NAME?</v>
      </c>
      <c r="AD1860" s="13" t="e">
        <f ca="1">IF(CalcTable[[#This Row],[PWC]]&gt;SAT,CalcTable[[#This Row],[PWC]]-SAT,0)</f>
        <v>#NAME?</v>
      </c>
      <c r="AE1860" s="13" t="e">
        <f ca="1">CalcTable[[#This Row],[PWC]]-CalcTable[[#This Row],[PercAmt]]-CalcTable[[#This Row],[Runoff]]</f>
        <v>#NAME?</v>
      </c>
      <c r="AF1860" s="13" t="e">
        <f ca="1">CalcTable[[#This Row],[IrrAmt]]/1000*CUR_IRR_AREA*10000/IRR_EFF</f>
        <v>#NAME?</v>
      </c>
      <c r="AG1860" s="147"/>
      <c r="AH1860" s="13"/>
      <c r="AI1860" s="50">
        <v>0</v>
      </c>
      <c r="AJ1860" s="50">
        <v>0</v>
      </c>
      <c r="AK1860" s="50">
        <v>0</v>
      </c>
      <c r="AL1860" s="50">
        <v>0</v>
      </c>
      <c r="AM1860" s="50"/>
      <c r="AN1860" s="50"/>
      <c r="AO1860" s="50"/>
      <c r="AP1860" s="50"/>
      <c r="AQ1860" s="50"/>
      <c r="AR1860" s="50"/>
      <c r="AS1860" s="50"/>
      <c r="AT1860" s="50"/>
      <c r="AU1860" s="50"/>
      <c r="AV1860" s="50"/>
      <c r="AW1860" s="50"/>
      <c r="AX1860" s="50">
        <f t="shared" si="587"/>
        <v>0</v>
      </c>
      <c r="AY1860" s="50"/>
      <c r="AZ1860" s="50">
        <f t="shared" si="577"/>
        <v>0</v>
      </c>
      <c r="BA1860" s="50">
        <f t="shared" si="578"/>
        <v>0</v>
      </c>
      <c r="BB1860" s="50">
        <f t="shared" si="579"/>
        <v>0</v>
      </c>
      <c r="BC1860" s="17">
        <f t="shared" si="580"/>
        <v>19725</v>
      </c>
      <c r="BD1860" s="50">
        <f t="shared" si="581"/>
        <v>0</v>
      </c>
      <c r="BE1860" s="50">
        <f t="shared" si="582"/>
        <v>0</v>
      </c>
      <c r="BF1860" s="50">
        <f t="shared" si="588"/>
        <v>0</v>
      </c>
      <c r="BG1860" s="50"/>
      <c r="BH1860" s="17">
        <f t="shared" si="583"/>
        <v>0</v>
      </c>
      <c r="BI1860" s="17">
        <f t="shared" si="591"/>
        <v>1860</v>
      </c>
      <c r="BJ1860" s="17">
        <f t="shared" si="589"/>
        <v>1860</v>
      </c>
      <c r="BK1860" s="150">
        <f t="shared" si="590"/>
        <v>26424</v>
      </c>
      <c r="BL1860" s="50" t="e">
        <f t="shared" ca="1" si="584"/>
        <v>#NAME?</v>
      </c>
      <c r="BM1860" s="50" t="e">
        <f t="shared" ca="1" si="585"/>
        <v>#NAME?</v>
      </c>
      <c r="BN1860" s="50" t="e">
        <f t="shared" ca="1" si="586"/>
        <v>#NAME?</v>
      </c>
    </row>
    <row r="1861" spans="1:66" x14ac:dyDescent="0.35">
      <c r="A1861" s="48">
        <v>26425</v>
      </c>
      <c r="B1861" s="17">
        <v>1972</v>
      </c>
      <c r="C1861" s="17">
        <v>5</v>
      </c>
      <c r="D1861" s="17">
        <v>127</v>
      </c>
      <c r="E1861" s="17">
        <v>6</v>
      </c>
      <c r="F1861" s="17">
        <v>7</v>
      </c>
      <c r="G1861" s="50">
        <v>-1.1000000000000001</v>
      </c>
      <c r="H1861" s="32">
        <v>3.214420388824013</v>
      </c>
      <c r="I1861" s="50">
        <v>15</v>
      </c>
      <c r="J1861" s="13">
        <v>0</v>
      </c>
      <c r="K1861" s="13">
        <f t="shared" si="572"/>
        <v>0</v>
      </c>
      <c r="L1861" s="13">
        <f t="shared" si="573"/>
        <v>0</v>
      </c>
      <c r="M1861" s="13" t="e">
        <f ca="1">CalcTable[[#This Row],[IWC]]-AE1860</f>
        <v>#NAME?</v>
      </c>
      <c r="N1861" s="13" t="e">
        <f ca="1">IF(CalcTable[[#This Row],[Day of Year]]&lt;123,FCAP,AE1860)</f>
        <v>#NAME?</v>
      </c>
      <c r="O1861" s="17" t="e">
        <f ca="1">IF(IRR_DRIP,5,COUNTIF('IDET Wind Values'!C1845:G1845,"&lt;="&amp;IRR_MAXWIND))</f>
        <v>#NAME?</v>
      </c>
      <c r="P1861" s="13" t="e">
        <f ca="1">CalcTable[[#This Row],[ET_o]]*KL</f>
        <v>#NAME?</v>
      </c>
      <c r="Q1861" s="13" t="e">
        <f ca="1">IF(WILTPT&lt;=0,1,MAX(0,MIN(1,(CalcTable[[#This Row],[IWC]]-WILTPT)/(MAD-WILTPT))))</f>
        <v>#NAME?</v>
      </c>
      <c r="R1861" s="13" t="e">
        <f ca="1">CalcTable[[#This Row],[ETMult]]*CalcTable[[#This Row],[ETb]]</f>
        <v>#NAME?</v>
      </c>
      <c r="S1861" s="13" t="b">
        <f>INDEX(IRR_LIST,CalcTable[[#This Row],[Day of Week]]+1)</f>
        <v>0</v>
      </c>
      <c r="T1861" s="13">
        <f t="shared" ca="1" si="574"/>
        <v>2.4</v>
      </c>
      <c r="U1861" s="13" t="b">
        <f ca="1">IF(CalcTable[[#This Row],[IrrPrecip]]&gt;=IC_MM,FALSE,TRUE)</f>
        <v>1</v>
      </c>
      <c r="V1861" s="13" t="b">
        <f t="shared" si="575"/>
        <v>0</v>
      </c>
      <c r="W1861" s="13" t="e">
        <f ca="1">IF(AND(IRR_DRIP=FALSE,CalcTable[[#This Row],[IrrHours]]&lt;=0),FALSE,TRUE)</f>
        <v>#NAME?</v>
      </c>
      <c r="X1861" s="13" t="e">
        <f ca="1">AND(CalcTable[[#This Row],[IrrDay]],CalcTable[[#This Row],[IrrRain]],CalcTable[[#This Row],[IrrWarm]],CalcTable[[#This Row],[IrrWindy]])</f>
        <v>#NAME?</v>
      </c>
      <c r="Y1861" s="13" t="e">
        <f t="shared" ca="1" si="576"/>
        <v>#NAME?</v>
      </c>
      <c r="Z1861" s="13" t="e">
        <f ca="1">CalcTable[[#This Row],[IrrHours]]/5</f>
        <v>#NAME?</v>
      </c>
      <c r="AA1861" s="13" t="e">
        <f ca="1">IF(CalcTable[[#This Row],[IrrFlag]]=FALSE,0,MAX(0,CalcTable[[#This Row],[VolRednWind]]*(FCAP*IRR_TARGET-CalcTable[[#This Row],[IWC]])))</f>
        <v>#NAME?</v>
      </c>
      <c r="AB1861" s="13" t="e">
        <f ca="1">CalcTable[[#This Row],[IWC]]+CalcTable[[#This Row],[Eff Precip]]+CalcTable[[#This Row],[IrrAmt]]-CalcTable[[#This Row],[AET]]</f>
        <v>#NAME?</v>
      </c>
      <c r="AC1861" s="13" t="e">
        <f ca="1">IF(CalcTable[[#This Row],[PWC]]&gt;FCAP,MIN(24*PERC,MIN(SAT,CalcTable[[#This Row],[PWC]])-FCAP),0)</f>
        <v>#NAME?</v>
      </c>
      <c r="AD1861" s="13" t="e">
        <f ca="1">IF(CalcTable[[#This Row],[PWC]]&gt;SAT,CalcTable[[#This Row],[PWC]]-SAT,0)</f>
        <v>#NAME?</v>
      </c>
      <c r="AE1861" s="13" t="e">
        <f ca="1">CalcTable[[#This Row],[PWC]]-CalcTable[[#This Row],[PercAmt]]-CalcTable[[#This Row],[Runoff]]</f>
        <v>#NAME?</v>
      </c>
      <c r="AF1861" s="13" t="e">
        <f ca="1">CalcTable[[#This Row],[IrrAmt]]/1000*CUR_IRR_AREA*10000/IRR_EFF</f>
        <v>#NAME?</v>
      </c>
      <c r="AG1861" s="147"/>
      <c r="AH1861" s="13"/>
      <c r="AI1861" s="50">
        <v>0</v>
      </c>
      <c r="AJ1861" s="50">
        <v>0</v>
      </c>
      <c r="AK1861" s="50">
        <v>0</v>
      </c>
      <c r="AL1861" s="50">
        <v>0</v>
      </c>
      <c r="AM1861" s="50"/>
      <c r="AN1861" s="50"/>
      <c r="AO1861" s="50"/>
      <c r="AP1861" s="50"/>
      <c r="AQ1861" s="50"/>
      <c r="AR1861" s="50"/>
      <c r="AS1861" s="50"/>
      <c r="AT1861" s="50"/>
      <c r="AU1861" s="50"/>
      <c r="AV1861" s="50"/>
      <c r="AW1861" s="50"/>
      <c r="AX1861" s="50">
        <f t="shared" si="587"/>
        <v>0</v>
      </c>
      <c r="AY1861" s="50"/>
      <c r="AZ1861" s="50">
        <f t="shared" si="577"/>
        <v>0</v>
      </c>
      <c r="BA1861" s="50">
        <f t="shared" si="578"/>
        <v>0</v>
      </c>
      <c r="BB1861" s="50">
        <f t="shared" si="579"/>
        <v>0</v>
      </c>
      <c r="BC1861" s="17">
        <f t="shared" si="580"/>
        <v>19725</v>
      </c>
      <c r="BD1861" s="50">
        <f t="shared" si="581"/>
        <v>0</v>
      </c>
      <c r="BE1861" s="50">
        <f t="shared" si="582"/>
        <v>0</v>
      </c>
      <c r="BF1861" s="50">
        <f t="shared" si="588"/>
        <v>0</v>
      </c>
      <c r="BG1861" s="50"/>
      <c r="BH1861" s="17">
        <f t="shared" si="583"/>
        <v>0</v>
      </c>
      <c r="BI1861" s="17">
        <f t="shared" si="591"/>
        <v>1861</v>
      </c>
      <c r="BJ1861" s="17">
        <f t="shared" si="589"/>
        <v>1861</v>
      </c>
      <c r="BK1861" s="150">
        <f t="shared" si="590"/>
        <v>26425</v>
      </c>
      <c r="BL1861" s="50" t="e">
        <f t="shared" ca="1" si="584"/>
        <v>#NAME?</v>
      </c>
      <c r="BM1861" s="50" t="e">
        <f t="shared" ca="1" si="585"/>
        <v>#NAME?</v>
      </c>
      <c r="BN1861" s="50" t="e">
        <f t="shared" ca="1" si="586"/>
        <v>#NAME?</v>
      </c>
    </row>
    <row r="1862" spans="1:66" x14ac:dyDescent="0.35">
      <c r="A1862" s="48">
        <v>26426</v>
      </c>
      <c r="B1862" s="17">
        <v>1972</v>
      </c>
      <c r="C1862" s="17">
        <v>5</v>
      </c>
      <c r="D1862" s="17">
        <v>128</v>
      </c>
      <c r="E1862" s="17">
        <v>7</v>
      </c>
      <c r="F1862" s="17">
        <v>1</v>
      </c>
      <c r="G1862" s="50">
        <v>-2.8</v>
      </c>
      <c r="H1862" s="32">
        <v>2.8603209845476458</v>
      </c>
      <c r="I1862" s="50">
        <v>6.833333333333333</v>
      </c>
      <c r="J1862" s="13">
        <v>0</v>
      </c>
      <c r="K1862" s="13">
        <f t="shared" si="572"/>
        <v>0</v>
      </c>
      <c r="L1862" s="13">
        <f t="shared" si="573"/>
        <v>0</v>
      </c>
      <c r="M1862" s="13" t="e">
        <f ca="1">CalcTable[[#This Row],[IWC]]-AE1861</f>
        <v>#NAME?</v>
      </c>
      <c r="N1862" s="13" t="e">
        <f ca="1">IF(CalcTable[[#This Row],[Day of Year]]&lt;123,FCAP,AE1861)</f>
        <v>#NAME?</v>
      </c>
      <c r="O1862" s="17" t="e">
        <f ca="1">IF(IRR_DRIP,5,COUNTIF('IDET Wind Values'!C1846:G1846,"&lt;="&amp;IRR_MAXWIND))</f>
        <v>#NAME?</v>
      </c>
      <c r="P1862" s="13" t="e">
        <f ca="1">CalcTable[[#This Row],[ET_o]]*KL</f>
        <v>#NAME?</v>
      </c>
      <c r="Q1862" s="13" t="e">
        <f ca="1">IF(WILTPT&lt;=0,1,MAX(0,MIN(1,(CalcTable[[#This Row],[IWC]]-WILTPT)/(MAD-WILTPT))))</f>
        <v>#NAME?</v>
      </c>
      <c r="R1862" s="13" t="e">
        <f ca="1">CalcTable[[#This Row],[ETMult]]*CalcTable[[#This Row],[ETb]]</f>
        <v>#NAME?</v>
      </c>
      <c r="S1862" s="13" t="b">
        <f>INDEX(IRR_LIST,CalcTable[[#This Row],[Day of Week]]+1)</f>
        <v>1</v>
      </c>
      <c r="T1862" s="13">
        <f t="shared" ca="1" si="574"/>
        <v>2.4</v>
      </c>
      <c r="U1862" s="13" t="b">
        <f ca="1">IF(CalcTable[[#This Row],[IrrPrecip]]&gt;=IC_MM,FALSE,TRUE)</f>
        <v>1</v>
      </c>
      <c r="V1862" s="13" t="b">
        <f t="shared" si="575"/>
        <v>0</v>
      </c>
      <c r="W1862" s="13" t="e">
        <f ca="1">IF(AND(IRR_DRIP=FALSE,CalcTable[[#This Row],[IrrHours]]&lt;=0),FALSE,TRUE)</f>
        <v>#NAME?</v>
      </c>
      <c r="X1862" s="13" t="e">
        <f ca="1">AND(CalcTable[[#This Row],[IrrDay]],CalcTable[[#This Row],[IrrRain]],CalcTable[[#This Row],[IrrWarm]],CalcTable[[#This Row],[IrrWindy]])</f>
        <v>#NAME?</v>
      </c>
      <c r="Y1862" s="13" t="e">
        <f t="shared" ca="1" si="576"/>
        <v>#NAME?</v>
      </c>
      <c r="Z1862" s="13" t="e">
        <f ca="1">CalcTable[[#This Row],[IrrHours]]/5</f>
        <v>#NAME?</v>
      </c>
      <c r="AA1862" s="13" t="e">
        <f ca="1">IF(CalcTable[[#This Row],[IrrFlag]]=FALSE,0,MAX(0,CalcTable[[#This Row],[VolRednWind]]*(FCAP*IRR_TARGET-CalcTable[[#This Row],[IWC]])))</f>
        <v>#NAME?</v>
      </c>
      <c r="AB1862" s="13" t="e">
        <f ca="1">CalcTable[[#This Row],[IWC]]+CalcTable[[#This Row],[Eff Precip]]+CalcTable[[#This Row],[IrrAmt]]-CalcTable[[#This Row],[AET]]</f>
        <v>#NAME?</v>
      </c>
      <c r="AC1862" s="13" t="e">
        <f ca="1">IF(CalcTable[[#This Row],[PWC]]&gt;FCAP,MIN(24*PERC,MIN(SAT,CalcTable[[#This Row],[PWC]])-FCAP),0)</f>
        <v>#NAME?</v>
      </c>
      <c r="AD1862" s="13" t="e">
        <f ca="1">IF(CalcTable[[#This Row],[PWC]]&gt;SAT,CalcTable[[#This Row],[PWC]]-SAT,0)</f>
        <v>#NAME?</v>
      </c>
      <c r="AE1862" s="13" t="e">
        <f ca="1">CalcTable[[#This Row],[PWC]]-CalcTable[[#This Row],[PercAmt]]-CalcTable[[#This Row],[Runoff]]</f>
        <v>#NAME?</v>
      </c>
      <c r="AF1862" s="13" t="e">
        <f ca="1">CalcTable[[#This Row],[IrrAmt]]/1000*CUR_IRR_AREA*10000/IRR_EFF</f>
        <v>#NAME?</v>
      </c>
      <c r="AG1862" s="147"/>
      <c r="AH1862" s="13"/>
      <c r="AI1862" s="50">
        <v>0</v>
      </c>
      <c r="AJ1862" s="50">
        <v>0</v>
      </c>
      <c r="AK1862" s="50">
        <v>0</v>
      </c>
      <c r="AL1862" s="50">
        <v>0</v>
      </c>
      <c r="AM1862" s="50"/>
      <c r="AN1862" s="50"/>
      <c r="AO1862" s="50"/>
      <c r="AP1862" s="50"/>
      <c r="AQ1862" s="50"/>
      <c r="AR1862" s="50"/>
      <c r="AS1862" s="50"/>
      <c r="AT1862" s="50"/>
      <c r="AU1862" s="50"/>
      <c r="AV1862" s="50"/>
      <c r="AW1862" s="50"/>
      <c r="AX1862" s="50">
        <f t="shared" si="587"/>
        <v>0</v>
      </c>
      <c r="AY1862" s="50"/>
      <c r="AZ1862" s="50">
        <f t="shared" si="577"/>
        <v>0</v>
      </c>
      <c r="BA1862" s="50">
        <f t="shared" si="578"/>
        <v>0</v>
      </c>
      <c r="BB1862" s="50">
        <f t="shared" si="579"/>
        <v>0</v>
      </c>
      <c r="BC1862" s="17">
        <f t="shared" si="580"/>
        <v>19725</v>
      </c>
      <c r="BD1862" s="50">
        <f t="shared" si="581"/>
        <v>0</v>
      </c>
      <c r="BE1862" s="50">
        <f t="shared" si="582"/>
        <v>0</v>
      </c>
      <c r="BF1862" s="50">
        <f t="shared" si="588"/>
        <v>0</v>
      </c>
      <c r="BG1862" s="50"/>
      <c r="BH1862" s="17">
        <f t="shared" si="583"/>
        <v>0</v>
      </c>
      <c r="BI1862" s="17">
        <f t="shared" si="591"/>
        <v>1862</v>
      </c>
      <c r="BJ1862" s="17">
        <f t="shared" si="589"/>
        <v>1862</v>
      </c>
      <c r="BK1862" s="150">
        <f t="shared" si="590"/>
        <v>26426</v>
      </c>
      <c r="BL1862" s="50" t="e">
        <f t="shared" ca="1" si="584"/>
        <v>#NAME?</v>
      </c>
      <c r="BM1862" s="50" t="e">
        <f t="shared" ca="1" si="585"/>
        <v>#NAME?</v>
      </c>
      <c r="BN1862" s="50" t="e">
        <f t="shared" ca="1" si="586"/>
        <v>#NAME?</v>
      </c>
    </row>
    <row r="1863" spans="1:66" x14ac:dyDescent="0.35">
      <c r="A1863" s="48">
        <v>26427</v>
      </c>
      <c r="B1863" s="17">
        <v>1972</v>
      </c>
      <c r="C1863" s="17">
        <v>5</v>
      </c>
      <c r="D1863" s="17">
        <v>129</v>
      </c>
      <c r="E1863" s="17">
        <v>8</v>
      </c>
      <c r="F1863" s="17">
        <v>2</v>
      </c>
      <c r="G1863" s="50">
        <v>2.2000000000000002</v>
      </c>
      <c r="H1863" s="32">
        <v>2.2998018587425335</v>
      </c>
      <c r="I1863" s="50">
        <v>8.1666666666666661</v>
      </c>
      <c r="J1863" s="13">
        <v>0</v>
      </c>
      <c r="K1863" s="13">
        <f t="shared" si="572"/>
        <v>0</v>
      </c>
      <c r="L1863" s="13">
        <f t="shared" si="573"/>
        <v>0</v>
      </c>
      <c r="M1863" s="13" t="e">
        <f ca="1">CalcTable[[#This Row],[IWC]]-AE1862</f>
        <v>#NAME?</v>
      </c>
      <c r="N1863" s="13" t="e">
        <f ca="1">IF(CalcTable[[#This Row],[Day of Year]]&lt;123,FCAP,AE1862)</f>
        <v>#NAME?</v>
      </c>
      <c r="O1863" s="17" t="e">
        <f ca="1">IF(IRR_DRIP,5,COUNTIF('IDET Wind Values'!C1847:G1847,"&lt;="&amp;IRR_MAXWIND))</f>
        <v>#NAME?</v>
      </c>
      <c r="P1863" s="13" t="e">
        <f ca="1">CalcTable[[#This Row],[ET_o]]*KL</f>
        <v>#NAME?</v>
      </c>
      <c r="Q1863" s="13" t="e">
        <f ca="1">IF(WILTPT&lt;=0,1,MAX(0,MIN(1,(CalcTable[[#This Row],[IWC]]-WILTPT)/(MAD-WILTPT))))</f>
        <v>#NAME?</v>
      </c>
      <c r="R1863" s="13" t="e">
        <f ca="1">CalcTable[[#This Row],[ETMult]]*CalcTable[[#This Row],[ETb]]</f>
        <v>#NAME?</v>
      </c>
      <c r="S1863" s="13" t="b">
        <f>INDEX(IRR_LIST,CalcTable[[#This Row],[Day of Week]]+1)</f>
        <v>0</v>
      </c>
      <c r="T1863" s="13">
        <f t="shared" ca="1" si="574"/>
        <v>0</v>
      </c>
      <c r="U1863" s="13" t="b">
        <f ca="1">IF(CalcTable[[#This Row],[IrrPrecip]]&gt;=IC_MM,FALSE,TRUE)</f>
        <v>1</v>
      </c>
      <c r="V1863" s="13" t="b">
        <f t="shared" si="575"/>
        <v>0</v>
      </c>
      <c r="W1863" s="13" t="e">
        <f ca="1">IF(AND(IRR_DRIP=FALSE,CalcTable[[#This Row],[IrrHours]]&lt;=0),FALSE,TRUE)</f>
        <v>#NAME?</v>
      </c>
      <c r="X1863" s="13" t="e">
        <f ca="1">AND(CalcTable[[#This Row],[IrrDay]],CalcTable[[#This Row],[IrrRain]],CalcTable[[#This Row],[IrrWarm]],CalcTable[[#This Row],[IrrWindy]])</f>
        <v>#NAME?</v>
      </c>
      <c r="Y1863" s="13" t="e">
        <f t="shared" ca="1" si="576"/>
        <v>#NAME?</v>
      </c>
      <c r="Z1863" s="13" t="e">
        <f ca="1">CalcTable[[#This Row],[IrrHours]]/5</f>
        <v>#NAME?</v>
      </c>
      <c r="AA1863" s="13" t="e">
        <f ca="1">IF(CalcTable[[#This Row],[IrrFlag]]=FALSE,0,MAX(0,CalcTable[[#This Row],[VolRednWind]]*(FCAP*IRR_TARGET-CalcTable[[#This Row],[IWC]])))</f>
        <v>#NAME?</v>
      </c>
      <c r="AB1863" s="13" t="e">
        <f ca="1">CalcTable[[#This Row],[IWC]]+CalcTable[[#This Row],[Eff Precip]]+CalcTable[[#This Row],[IrrAmt]]-CalcTable[[#This Row],[AET]]</f>
        <v>#NAME?</v>
      </c>
      <c r="AC1863" s="13" t="e">
        <f ca="1">IF(CalcTable[[#This Row],[PWC]]&gt;FCAP,MIN(24*PERC,MIN(SAT,CalcTable[[#This Row],[PWC]])-FCAP),0)</f>
        <v>#NAME?</v>
      </c>
      <c r="AD1863" s="13" t="e">
        <f ca="1">IF(CalcTable[[#This Row],[PWC]]&gt;SAT,CalcTable[[#This Row],[PWC]]-SAT,0)</f>
        <v>#NAME?</v>
      </c>
      <c r="AE1863" s="13" t="e">
        <f ca="1">CalcTable[[#This Row],[PWC]]-CalcTable[[#This Row],[PercAmt]]-CalcTable[[#This Row],[Runoff]]</f>
        <v>#NAME?</v>
      </c>
      <c r="AF1863" s="13" t="e">
        <f ca="1">CalcTable[[#This Row],[IrrAmt]]/1000*CUR_IRR_AREA*10000/IRR_EFF</f>
        <v>#NAME?</v>
      </c>
      <c r="AG1863" s="147"/>
      <c r="AH1863" s="13"/>
      <c r="AI1863" s="50">
        <v>0</v>
      </c>
      <c r="AJ1863" s="50">
        <v>0</v>
      </c>
      <c r="AK1863" s="50">
        <v>0</v>
      </c>
      <c r="AL1863" s="50">
        <v>0</v>
      </c>
      <c r="AM1863" s="50"/>
      <c r="AN1863" s="50"/>
      <c r="AO1863" s="50"/>
      <c r="AP1863" s="50"/>
      <c r="AQ1863" s="50"/>
      <c r="AR1863" s="50"/>
      <c r="AS1863" s="50"/>
      <c r="AT1863" s="50"/>
      <c r="AU1863" s="50"/>
      <c r="AV1863" s="50"/>
      <c r="AW1863" s="50"/>
      <c r="AX1863" s="50">
        <f t="shared" si="587"/>
        <v>0</v>
      </c>
      <c r="AY1863" s="50"/>
      <c r="AZ1863" s="50">
        <f t="shared" si="577"/>
        <v>0</v>
      </c>
      <c r="BA1863" s="50">
        <f t="shared" si="578"/>
        <v>0</v>
      </c>
      <c r="BB1863" s="50">
        <f t="shared" si="579"/>
        <v>0</v>
      </c>
      <c r="BC1863" s="17">
        <f t="shared" si="580"/>
        <v>19725</v>
      </c>
      <c r="BD1863" s="50">
        <f t="shared" si="581"/>
        <v>0</v>
      </c>
      <c r="BE1863" s="50">
        <f t="shared" si="582"/>
        <v>0</v>
      </c>
      <c r="BF1863" s="50">
        <f t="shared" si="588"/>
        <v>0</v>
      </c>
      <c r="BG1863" s="50"/>
      <c r="BH1863" s="17">
        <f t="shared" si="583"/>
        <v>0</v>
      </c>
      <c r="BI1863" s="17">
        <f t="shared" si="591"/>
        <v>1863</v>
      </c>
      <c r="BJ1863" s="17">
        <f t="shared" si="589"/>
        <v>1863</v>
      </c>
      <c r="BK1863" s="150">
        <f t="shared" si="590"/>
        <v>26427</v>
      </c>
      <c r="BL1863" s="50" t="e">
        <f t="shared" ca="1" si="584"/>
        <v>#NAME?</v>
      </c>
      <c r="BM1863" s="50" t="e">
        <f t="shared" ca="1" si="585"/>
        <v>#NAME?</v>
      </c>
      <c r="BN1863" s="50" t="e">
        <f t="shared" ca="1" si="586"/>
        <v>#NAME?</v>
      </c>
    </row>
    <row r="1864" spans="1:66" x14ac:dyDescent="0.35">
      <c r="A1864" s="48">
        <v>26428</v>
      </c>
      <c r="B1864" s="17">
        <v>1972</v>
      </c>
      <c r="C1864" s="17">
        <v>5</v>
      </c>
      <c r="D1864" s="17">
        <v>130</v>
      </c>
      <c r="E1864" s="17">
        <v>9</v>
      </c>
      <c r="F1864" s="17">
        <v>3</v>
      </c>
      <c r="G1864" s="50">
        <v>1.7</v>
      </c>
      <c r="H1864" s="32">
        <v>2.3371015046757453</v>
      </c>
      <c r="I1864" s="50">
        <v>3.6666666666666665</v>
      </c>
      <c r="J1864" s="13">
        <v>0.3</v>
      </c>
      <c r="K1864" s="13">
        <f t="shared" si="572"/>
        <v>0.3</v>
      </c>
      <c r="L1864" s="13">
        <f t="shared" si="573"/>
        <v>0</v>
      </c>
      <c r="M1864" s="13" t="e">
        <f ca="1">CalcTable[[#This Row],[IWC]]-AE1863</f>
        <v>#NAME?</v>
      </c>
      <c r="N1864" s="13" t="e">
        <f ca="1">IF(CalcTable[[#This Row],[Day of Year]]&lt;123,FCAP,AE1863)</f>
        <v>#NAME?</v>
      </c>
      <c r="O1864" s="17" t="e">
        <f ca="1">IF(IRR_DRIP,5,COUNTIF('IDET Wind Values'!C1848:G1848,"&lt;="&amp;IRR_MAXWIND))</f>
        <v>#NAME?</v>
      </c>
      <c r="P1864" s="13" t="e">
        <f ca="1">CalcTable[[#This Row],[ET_o]]*KL</f>
        <v>#NAME?</v>
      </c>
      <c r="Q1864" s="13" t="e">
        <f ca="1">IF(WILTPT&lt;=0,1,MAX(0,MIN(1,(CalcTable[[#This Row],[IWC]]-WILTPT)/(MAD-WILTPT))))</f>
        <v>#NAME?</v>
      </c>
      <c r="R1864" s="13" t="e">
        <f ca="1">CalcTable[[#This Row],[ETMult]]*CalcTable[[#This Row],[ETb]]</f>
        <v>#NAME?</v>
      </c>
      <c r="S1864" s="13" t="b">
        <f>INDEX(IRR_LIST,CalcTable[[#This Row],[Day of Week]]+1)</f>
        <v>1</v>
      </c>
      <c r="T1864" s="13">
        <f t="shared" ca="1" si="574"/>
        <v>0</v>
      </c>
      <c r="U1864" s="13" t="b">
        <f ca="1">IF(CalcTable[[#This Row],[IrrPrecip]]&gt;=IC_MM,FALSE,TRUE)</f>
        <v>1</v>
      </c>
      <c r="V1864" s="13" t="b">
        <f t="shared" si="575"/>
        <v>1</v>
      </c>
      <c r="W1864" s="13" t="e">
        <f ca="1">IF(AND(IRR_DRIP=FALSE,CalcTable[[#This Row],[IrrHours]]&lt;=0),FALSE,TRUE)</f>
        <v>#NAME?</v>
      </c>
      <c r="X1864" s="13" t="e">
        <f ca="1">AND(CalcTable[[#This Row],[IrrDay]],CalcTable[[#This Row],[IrrRain]],CalcTable[[#This Row],[IrrWarm]],CalcTable[[#This Row],[IrrWindy]])</f>
        <v>#NAME?</v>
      </c>
      <c r="Y1864" s="13" t="e">
        <f t="shared" ca="1" si="576"/>
        <v>#NAME?</v>
      </c>
      <c r="Z1864" s="13" t="e">
        <f ca="1">CalcTable[[#This Row],[IrrHours]]/5</f>
        <v>#NAME?</v>
      </c>
      <c r="AA1864" s="13" t="e">
        <f ca="1">IF(CalcTable[[#This Row],[IrrFlag]]=FALSE,0,MAX(0,CalcTable[[#This Row],[VolRednWind]]*(FCAP*IRR_TARGET-CalcTable[[#This Row],[IWC]])))</f>
        <v>#NAME?</v>
      </c>
      <c r="AB1864" s="13" t="e">
        <f ca="1">CalcTable[[#This Row],[IWC]]+CalcTable[[#This Row],[Eff Precip]]+CalcTable[[#This Row],[IrrAmt]]-CalcTable[[#This Row],[AET]]</f>
        <v>#NAME?</v>
      </c>
      <c r="AC1864" s="13" t="e">
        <f ca="1">IF(CalcTable[[#This Row],[PWC]]&gt;FCAP,MIN(24*PERC,MIN(SAT,CalcTable[[#This Row],[PWC]])-FCAP),0)</f>
        <v>#NAME?</v>
      </c>
      <c r="AD1864" s="13" t="e">
        <f ca="1">IF(CalcTable[[#This Row],[PWC]]&gt;SAT,CalcTable[[#This Row],[PWC]]-SAT,0)</f>
        <v>#NAME?</v>
      </c>
      <c r="AE1864" s="13" t="e">
        <f ca="1">CalcTable[[#This Row],[PWC]]-CalcTable[[#This Row],[PercAmt]]-CalcTable[[#This Row],[Runoff]]</f>
        <v>#NAME?</v>
      </c>
      <c r="AF1864" s="13" t="e">
        <f ca="1">CalcTable[[#This Row],[IrrAmt]]/1000*CUR_IRR_AREA*10000/IRR_EFF</f>
        <v>#NAME?</v>
      </c>
      <c r="AG1864" s="147"/>
      <c r="AH1864" s="13"/>
      <c r="AI1864" s="50">
        <v>16.230965161084537</v>
      </c>
      <c r="AJ1864" s="50">
        <v>24.39107703048942</v>
      </c>
      <c r="AK1864" s="50">
        <v>0</v>
      </c>
      <c r="AL1864" s="50">
        <v>0</v>
      </c>
      <c r="AM1864" s="50"/>
      <c r="AN1864" s="50"/>
      <c r="AO1864" s="50"/>
      <c r="AP1864" s="50"/>
      <c r="AQ1864" s="50"/>
      <c r="AR1864" s="50"/>
      <c r="AS1864" s="50"/>
      <c r="AT1864" s="50"/>
      <c r="AU1864" s="50"/>
      <c r="AV1864" s="50"/>
      <c r="AW1864" s="50"/>
      <c r="AX1864" s="50">
        <f t="shared" si="587"/>
        <v>40.622042191573954</v>
      </c>
      <c r="AY1864" s="50"/>
      <c r="AZ1864" s="50">
        <f t="shared" si="577"/>
        <v>953.52574859026299</v>
      </c>
      <c r="BA1864" s="50">
        <f t="shared" si="578"/>
        <v>1546.7501982085637</v>
      </c>
      <c r="BB1864" s="50">
        <f t="shared" si="579"/>
        <v>1600.8921031218283</v>
      </c>
      <c r="BC1864" s="17">
        <f t="shared" si="580"/>
        <v>19725</v>
      </c>
      <c r="BD1864" s="50">
        <f t="shared" si="581"/>
        <v>40.622042191573954</v>
      </c>
      <c r="BE1864" s="50">
        <f t="shared" si="582"/>
        <v>953.52574859026299</v>
      </c>
      <c r="BF1864" s="50">
        <f t="shared" si="588"/>
        <v>1559.6645766912682</v>
      </c>
      <c r="BG1864" s="50"/>
      <c r="BH1864" s="17">
        <f t="shared" si="583"/>
        <v>0</v>
      </c>
      <c r="BI1864" s="17">
        <f t="shared" si="591"/>
        <v>1864</v>
      </c>
      <c r="BJ1864" s="17">
        <f t="shared" si="589"/>
        <v>1864</v>
      </c>
      <c r="BK1864" s="150">
        <f t="shared" si="590"/>
        <v>26428</v>
      </c>
      <c r="BL1864" s="50" t="e">
        <f t="shared" ca="1" si="584"/>
        <v>#NAME?</v>
      </c>
      <c r="BM1864" s="50" t="e">
        <f t="shared" ca="1" si="585"/>
        <v>#NAME?</v>
      </c>
      <c r="BN1864" s="50" t="e">
        <f t="shared" ca="1" si="586"/>
        <v>#NAME?</v>
      </c>
    </row>
    <row r="1865" spans="1:66" x14ac:dyDescent="0.35">
      <c r="A1865" s="48">
        <v>26429</v>
      </c>
      <c r="B1865" s="17">
        <v>1972</v>
      </c>
      <c r="C1865" s="17">
        <v>5</v>
      </c>
      <c r="D1865" s="17">
        <v>131</v>
      </c>
      <c r="E1865" s="17">
        <v>10</v>
      </c>
      <c r="F1865" s="17">
        <v>4</v>
      </c>
      <c r="G1865" s="50">
        <v>4.4000000000000004</v>
      </c>
      <c r="H1865" s="32">
        <v>2.4397084138309886</v>
      </c>
      <c r="I1865" s="50">
        <v>4.333333333333333</v>
      </c>
      <c r="J1865" s="13">
        <v>0.8</v>
      </c>
      <c r="K1865" s="13">
        <f t="shared" si="572"/>
        <v>0.8</v>
      </c>
      <c r="L1865" s="13">
        <f t="shared" si="573"/>
        <v>0</v>
      </c>
      <c r="M1865" s="13" t="e">
        <f ca="1">CalcTable[[#This Row],[IWC]]-AE1864</f>
        <v>#NAME?</v>
      </c>
      <c r="N1865" s="13" t="e">
        <f ca="1">IF(CalcTable[[#This Row],[Day of Year]]&lt;123,FCAP,AE1864)</f>
        <v>#NAME?</v>
      </c>
      <c r="O1865" s="17" t="e">
        <f ca="1">IF(IRR_DRIP,5,COUNTIF('IDET Wind Values'!C1849:G1849,"&lt;="&amp;IRR_MAXWIND))</f>
        <v>#NAME?</v>
      </c>
      <c r="P1865" s="13" t="e">
        <f ca="1">CalcTable[[#This Row],[ET_o]]*KL</f>
        <v>#NAME?</v>
      </c>
      <c r="Q1865" s="13" t="e">
        <f ca="1">IF(WILTPT&lt;=0,1,MAX(0,MIN(1,(CalcTable[[#This Row],[IWC]]-WILTPT)/(MAD-WILTPT))))</f>
        <v>#NAME?</v>
      </c>
      <c r="R1865" s="13" t="e">
        <f ca="1">CalcTable[[#This Row],[ETMult]]*CalcTable[[#This Row],[ETb]]</f>
        <v>#NAME?</v>
      </c>
      <c r="S1865" s="13" t="b">
        <f>INDEX(IRR_LIST,CalcTable[[#This Row],[Day of Week]]+1)</f>
        <v>0</v>
      </c>
      <c r="T1865" s="13">
        <f t="shared" ca="1" si="574"/>
        <v>0.3</v>
      </c>
      <c r="U1865" s="13" t="b">
        <f ca="1">IF(CalcTable[[#This Row],[IrrPrecip]]&gt;=IC_MM,FALSE,TRUE)</f>
        <v>1</v>
      </c>
      <c r="V1865" s="13" t="b">
        <f t="shared" si="575"/>
        <v>0</v>
      </c>
      <c r="W1865" s="13" t="e">
        <f ca="1">IF(AND(IRR_DRIP=FALSE,CalcTable[[#This Row],[IrrHours]]&lt;=0),FALSE,TRUE)</f>
        <v>#NAME?</v>
      </c>
      <c r="X1865" s="13" t="e">
        <f ca="1">AND(CalcTable[[#This Row],[IrrDay]],CalcTable[[#This Row],[IrrRain]],CalcTable[[#This Row],[IrrWarm]],CalcTable[[#This Row],[IrrWindy]])</f>
        <v>#NAME?</v>
      </c>
      <c r="Y1865" s="13" t="e">
        <f t="shared" ca="1" si="576"/>
        <v>#NAME?</v>
      </c>
      <c r="Z1865" s="13" t="e">
        <f ca="1">CalcTable[[#This Row],[IrrHours]]/5</f>
        <v>#NAME?</v>
      </c>
      <c r="AA1865" s="13" t="e">
        <f ca="1">IF(CalcTable[[#This Row],[IrrFlag]]=FALSE,0,MAX(0,CalcTable[[#This Row],[VolRednWind]]*(FCAP*IRR_TARGET-CalcTable[[#This Row],[IWC]])))</f>
        <v>#NAME?</v>
      </c>
      <c r="AB1865" s="13" t="e">
        <f ca="1">CalcTable[[#This Row],[IWC]]+CalcTable[[#This Row],[Eff Precip]]+CalcTable[[#This Row],[IrrAmt]]-CalcTable[[#This Row],[AET]]</f>
        <v>#NAME?</v>
      </c>
      <c r="AC1865" s="13" t="e">
        <f ca="1">IF(CalcTable[[#This Row],[PWC]]&gt;FCAP,MIN(24*PERC,MIN(SAT,CalcTable[[#This Row],[PWC]])-FCAP),0)</f>
        <v>#NAME?</v>
      </c>
      <c r="AD1865" s="13" t="e">
        <f ca="1">IF(CalcTable[[#This Row],[PWC]]&gt;SAT,CalcTable[[#This Row],[PWC]]-SAT,0)</f>
        <v>#NAME?</v>
      </c>
      <c r="AE1865" s="13" t="e">
        <f ca="1">CalcTable[[#This Row],[PWC]]-CalcTable[[#This Row],[PercAmt]]-CalcTable[[#This Row],[Runoff]]</f>
        <v>#NAME?</v>
      </c>
      <c r="AF1865" s="13" t="e">
        <f ca="1">CalcTable[[#This Row],[IrrAmt]]/1000*CUR_IRR_AREA*10000/IRR_EFF</f>
        <v>#NAME?</v>
      </c>
      <c r="AG1865" s="147"/>
      <c r="AH1865" s="13"/>
      <c r="AI1865" s="50">
        <v>0</v>
      </c>
      <c r="AJ1865" s="50">
        <v>0</v>
      </c>
      <c r="AK1865" s="50">
        <v>0</v>
      </c>
      <c r="AL1865" s="50">
        <v>0</v>
      </c>
      <c r="AM1865" s="50"/>
      <c r="AN1865" s="50"/>
      <c r="AO1865" s="50"/>
      <c r="AP1865" s="50"/>
      <c r="AQ1865" s="50"/>
      <c r="AR1865" s="50"/>
      <c r="AS1865" s="50"/>
      <c r="AT1865" s="50"/>
      <c r="AU1865" s="50"/>
      <c r="AV1865" s="50"/>
      <c r="AW1865" s="50"/>
      <c r="AX1865" s="50">
        <f t="shared" si="587"/>
        <v>0</v>
      </c>
      <c r="AY1865" s="50"/>
      <c r="AZ1865" s="50">
        <f t="shared" si="577"/>
        <v>0</v>
      </c>
      <c r="BA1865" s="50">
        <f t="shared" si="578"/>
        <v>0</v>
      </c>
      <c r="BB1865" s="50">
        <f t="shared" si="579"/>
        <v>0</v>
      </c>
      <c r="BC1865" s="17">
        <f t="shared" si="580"/>
        <v>19725</v>
      </c>
      <c r="BD1865" s="50">
        <f t="shared" si="581"/>
        <v>0</v>
      </c>
      <c r="BE1865" s="50">
        <f t="shared" si="582"/>
        <v>0</v>
      </c>
      <c r="BF1865" s="50">
        <f t="shared" si="588"/>
        <v>0</v>
      </c>
      <c r="BG1865" s="50"/>
      <c r="BH1865" s="17">
        <f t="shared" si="583"/>
        <v>0</v>
      </c>
      <c r="BI1865" s="17">
        <f t="shared" si="591"/>
        <v>1865</v>
      </c>
      <c r="BJ1865" s="17">
        <f t="shared" si="589"/>
        <v>1865</v>
      </c>
      <c r="BK1865" s="150">
        <f t="shared" si="590"/>
        <v>26429</v>
      </c>
      <c r="BL1865" s="50" t="e">
        <f t="shared" ca="1" si="584"/>
        <v>#NAME?</v>
      </c>
      <c r="BM1865" s="50" t="e">
        <f t="shared" ca="1" si="585"/>
        <v>#NAME?</v>
      </c>
      <c r="BN1865" s="50" t="e">
        <f t="shared" ca="1" si="586"/>
        <v>#NAME?</v>
      </c>
    </row>
    <row r="1866" spans="1:66" x14ac:dyDescent="0.35">
      <c r="A1866" s="48">
        <v>26430</v>
      </c>
      <c r="B1866" s="17">
        <v>1972</v>
      </c>
      <c r="C1866" s="17">
        <v>5</v>
      </c>
      <c r="D1866" s="17">
        <v>132</v>
      </c>
      <c r="E1866" s="17">
        <v>11</v>
      </c>
      <c r="F1866" s="17">
        <v>5</v>
      </c>
      <c r="G1866" s="50">
        <v>-0.6</v>
      </c>
      <c r="H1866" s="32">
        <v>4.1679956347520566</v>
      </c>
      <c r="I1866" s="50">
        <v>1</v>
      </c>
      <c r="J1866" s="13">
        <v>0</v>
      </c>
      <c r="K1866" s="13">
        <f t="shared" si="572"/>
        <v>0</v>
      </c>
      <c r="L1866" s="13">
        <f t="shared" si="573"/>
        <v>0</v>
      </c>
      <c r="M1866" s="13" t="e">
        <f ca="1">CalcTable[[#This Row],[IWC]]-AE1865</f>
        <v>#NAME?</v>
      </c>
      <c r="N1866" s="13" t="e">
        <f ca="1">IF(CalcTable[[#This Row],[Day of Year]]&lt;123,FCAP,AE1865)</f>
        <v>#NAME?</v>
      </c>
      <c r="O1866" s="17" t="e">
        <f ca="1">IF(IRR_DRIP,5,COUNTIF('IDET Wind Values'!C1850:G1850,"&lt;="&amp;IRR_MAXWIND))</f>
        <v>#NAME?</v>
      </c>
      <c r="P1866" s="13" t="e">
        <f ca="1">CalcTable[[#This Row],[ET_o]]*KL</f>
        <v>#NAME?</v>
      </c>
      <c r="Q1866" s="13" t="e">
        <f ca="1">IF(WILTPT&lt;=0,1,MAX(0,MIN(1,(CalcTable[[#This Row],[IWC]]-WILTPT)/(MAD-WILTPT))))</f>
        <v>#NAME?</v>
      </c>
      <c r="R1866" s="13" t="e">
        <f ca="1">CalcTable[[#This Row],[ETMult]]*CalcTable[[#This Row],[ETb]]</f>
        <v>#NAME?</v>
      </c>
      <c r="S1866" s="13" t="b">
        <f>INDEX(IRR_LIST,CalcTable[[#This Row],[Day of Week]]+1)</f>
        <v>1</v>
      </c>
      <c r="T1866" s="13">
        <f t="shared" ca="1" si="574"/>
        <v>1.1000000000000001</v>
      </c>
      <c r="U1866" s="13" t="b">
        <f ca="1">IF(CalcTable[[#This Row],[IrrPrecip]]&gt;=IC_MM,FALSE,TRUE)</f>
        <v>1</v>
      </c>
      <c r="V1866" s="13" t="b">
        <f t="shared" si="575"/>
        <v>1</v>
      </c>
      <c r="W1866" s="13" t="e">
        <f ca="1">IF(AND(IRR_DRIP=FALSE,CalcTable[[#This Row],[IrrHours]]&lt;=0),FALSE,TRUE)</f>
        <v>#NAME?</v>
      </c>
      <c r="X1866" s="13" t="e">
        <f ca="1">AND(CalcTable[[#This Row],[IrrDay]],CalcTable[[#This Row],[IrrRain]],CalcTable[[#This Row],[IrrWarm]],CalcTable[[#This Row],[IrrWindy]])</f>
        <v>#NAME?</v>
      </c>
      <c r="Y1866" s="13" t="e">
        <f t="shared" ca="1" si="576"/>
        <v>#NAME?</v>
      </c>
      <c r="Z1866" s="13" t="e">
        <f ca="1">CalcTable[[#This Row],[IrrHours]]/5</f>
        <v>#NAME?</v>
      </c>
      <c r="AA1866" s="13" t="e">
        <f ca="1">IF(CalcTable[[#This Row],[IrrFlag]]=FALSE,0,MAX(0,CalcTable[[#This Row],[VolRednWind]]*(FCAP*IRR_TARGET-CalcTable[[#This Row],[IWC]])))</f>
        <v>#NAME?</v>
      </c>
      <c r="AB1866" s="13" t="e">
        <f ca="1">CalcTable[[#This Row],[IWC]]+CalcTable[[#This Row],[Eff Precip]]+CalcTable[[#This Row],[IrrAmt]]-CalcTable[[#This Row],[AET]]</f>
        <v>#NAME?</v>
      </c>
      <c r="AC1866" s="13" t="e">
        <f ca="1">IF(CalcTable[[#This Row],[PWC]]&gt;FCAP,MIN(24*PERC,MIN(SAT,CalcTable[[#This Row],[PWC]])-FCAP),0)</f>
        <v>#NAME?</v>
      </c>
      <c r="AD1866" s="13" t="e">
        <f ca="1">IF(CalcTable[[#This Row],[PWC]]&gt;SAT,CalcTable[[#This Row],[PWC]]-SAT,0)</f>
        <v>#NAME?</v>
      </c>
      <c r="AE1866" s="13" t="e">
        <f ca="1">CalcTable[[#This Row],[PWC]]-CalcTable[[#This Row],[PercAmt]]-CalcTable[[#This Row],[Runoff]]</f>
        <v>#NAME?</v>
      </c>
      <c r="AF1866" s="13" t="e">
        <f ca="1">CalcTable[[#This Row],[IrrAmt]]/1000*CUR_IRR_AREA*10000/IRR_EFF</f>
        <v>#NAME?</v>
      </c>
      <c r="AG1866" s="147"/>
      <c r="AH1866" s="13"/>
      <c r="AI1866" s="50">
        <v>2.046318355872677</v>
      </c>
      <c r="AJ1866" s="50">
        <v>3.4095183558726774</v>
      </c>
      <c r="AK1866" s="50">
        <v>0</v>
      </c>
      <c r="AL1866" s="50">
        <v>0</v>
      </c>
      <c r="AM1866" s="50"/>
      <c r="AN1866" s="50"/>
      <c r="AO1866" s="50"/>
      <c r="AP1866" s="50"/>
      <c r="AQ1866" s="50"/>
      <c r="AR1866" s="50"/>
      <c r="AS1866" s="50"/>
      <c r="AT1866" s="50"/>
      <c r="AU1866" s="50"/>
      <c r="AV1866" s="50"/>
      <c r="AW1866" s="50"/>
      <c r="AX1866" s="50">
        <f t="shared" si="587"/>
        <v>5.4558367117453539</v>
      </c>
      <c r="AY1866" s="50"/>
      <c r="AZ1866" s="50">
        <f t="shared" si="577"/>
        <v>130.02520765839782</v>
      </c>
      <c r="BA1866" s="50">
        <f t="shared" si="578"/>
        <v>211.18793078967462</v>
      </c>
      <c r="BB1866" s="50">
        <f t="shared" si="579"/>
        <v>218.60076166033008</v>
      </c>
      <c r="BC1866" s="17">
        <f t="shared" si="580"/>
        <v>19725</v>
      </c>
      <c r="BD1866" s="50">
        <f t="shared" si="581"/>
        <v>5.4558367117453539</v>
      </c>
      <c r="BE1866" s="50">
        <f t="shared" si="582"/>
        <v>130.02520765839782</v>
      </c>
      <c r="BF1866" s="50">
        <f t="shared" si="588"/>
        <v>212.67984714786354</v>
      </c>
      <c r="BG1866" s="50"/>
      <c r="BH1866" s="17">
        <f t="shared" si="583"/>
        <v>0</v>
      </c>
      <c r="BI1866" s="17">
        <f t="shared" si="591"/>
        <v>1866</v>
      </c>
      <c r="BJ1866" s="17">
        <f t="shared" si="589"/>
        <v>1866</v>
      </c>
      <c r="BK1866" s="150">
        <f t="shared" si="590"/>
        <v>26430</v>
      </c>
      <c r="BL1866" s="50" t="e">
        <f t="shared" ca="1" si="584"/>
        <v>#NAME?</v>
      </c>
      <c r="BM1866" s="50" t="e">
        <f t="shared" ca="1" si="585"/>
        <v>#NAME?</v>
      </c>
      <c r="BN1866" s="50" t="e">
        <f t="shared" ca="1" si="586"/>
        <v>#NAME?</v>
      </c>
    </row>
    <row r="1867" spans="1:66" x14ac:dyDescent="0.35">
      <c r="A1867" s="48">
        <v>26431</v>
      </c>
      <c r="B1867" s="17">
        <v>1972</v>
      </c>
      <c r="C1867" s="17">
        <v>5</v>
      </c>
      <c r="D1867" s="17">
        <v>133</v>
      </c>
      <c r="E1867" s="17">
        <v>12</v>
      </c>
      <c r="F1867" s="17">
        <v>6</v>
      </c>
      <c r="G1867" s="50">
        <v>7.2</v>
      </c>
      <c r="H1867" s="32">
        <v>5.4911414623957517</v>
      </c>
      <c r="I1867" s="50">
        <v>15.666666666666666</v>
      </c>
      <c r="J1867" s="13">
        <v>0</v>
      </c>
      <c r="K1867" s="13">
        <f t="shared" si="572"/>
        <v>0</v>
      </c>
      <c r="L1867" s="13">
        <f t="shared" si="573"/>
        <v>0</v>
      </c>
      <c r="M1867" s="13" t="e">
        <f ca="1">CalcTable[[#This Row],[IWC]]-AE1866</f>
        <v>#NAME?</v>
      </c>
      <c r="N1867" s="13" t="e">
        <f ca="1">IF(CalcTable[[#This Row],[Day of Year]]&lt;123,FCAP,AE1866)</f>
        <v>#NAME?</v>
      </c>
      <c r="O1867" s="17" t="e">
        <f ca="1">IF(IRR_DRIP,5,COUNTIF('IDET Wind Values'!C1851:G1851,"&lt;="&amp;IRR_MAXWIND))</f>
        <v>#NAME?</v>
      </c>
      <c r="P1867" s="13" t="e">
        <f ca="1">CalcTable[[#This Row],[ET_o]]*KL</f>
        <v>#NAME?</v>
      </c>
      <c r="Q1867" s="13" t="e">
        <f ca="1">IF(WILTPT&lt;=0,1,MAX(0,MIN(1,(CalcTable[[#This Row],[IWC]]-WILTPT)/(MAD-WILTPT))))</f>
        <v>#NAME?</v>
      </c>
      <c r="R1867" s="13" t="e">
        <f ca="1">CalcTable[[#This Row],[ETMult]]*CalcTable[[#This Row],[ETb]]</f>
        <v>#NAME?</v>
      </c>
      <c r="S1867" s="13" t="b">
        <f>INDEX(IRR_LIST,CalcTable[[#This Row],[Day of Week]]+1)</f>
        <v>0</v>
      </c>
      <c r="T1867" s="13">
        <f t="shared" ca="1" si="574"/>
        <v>0.8</v>
      </c>
      <c r="U1867" s="13" t="b">
        <f ca="1">IF(CalcTable[[#This Row],[IrrPrecip]]&gt;=IC_MM,FALSE,TRUE)</f>
        <v>1</v>
      </c>
      <c r="V1867" s="13" t="b">
        <f t="shared" si="575"/>
        <v>1</v>
      </c>
      <c r="W1867" s="13" t="e">
        <f ca="1">IF(AND(IRR_DRIP=FALSE,CalcTable[[#This Row],[IrrHours]]&lt;=0),FALSE,TRUE)</f>
        <v>#NAME?</v>
      </c>
      <c r="X1867" s="13" t="e">
        <f ca="1">AND(CalcTable[[#This Row],[IrrDay]],CalcTable[[#This Row],[IrrRain]],CalcTable[[#This Row],[IrrWarm]],CalcTable[[#This Row],[IrrWindy]])</f>
        <v>#NAME?</v>
      </c>
      <c r="Y1867" s="13" t="e">
        <f t="shared" ca="1" si="576"/>
        <v>#NAME?</v>
      </c>
      <c r="Z1867" s="13" t="e">
        <f ca="1">CalcTable[[#This Row],[IrrHours]]/5</f>
        <v>#NAME?</v>
      </c>
      <c r="AA1867" s="13" t="e">
        <f ca="1">IF(CalcTable[[#This Row],[IrrFlag]]=FALSE,0,MAX(0,CalcTable[[#This Row],[VolRednWind]]*(FCAP*IRR_TARGET-CalcTable[[#This Row],[IWC]])))</f>
        <v>#NAME?</v>
      </c>
      <c r="AB1867" s="13" t="e">
        <f ca="1">CalcTable[[#This Row],[IWC]]+CalcTable[[#This Row],[Eff Precip]]+CalcTable[[#This Row],[IrrAmt]]-CalcTable[[#This Row],[AET]]</f>
        <v>#NAME?</v>
      </c>
      <c r="AC1867" s="13" t="e">
        <f ca="1">IF(CalcTable[[#This Row],[PWC]]&gt;FCAP,MIN(24*PERC,MIN(SAT,CalcTable[[#This Row],[PWC]])-FCAP),0)</f>
        <v>#NAME?</v>
      </c>
      <c r="AD1867" s="13" t="e">
        <f ca="1">IF(CalcTable[[#This Row],[PWC]]&gt;SAT,CalcTable[[#This Row],[PWC]]-SAT,0)</f>
        <v>#NAME?</v>
      </c>
      <c r="AE1867" s="13" t="e">
        <f ca="1">CalcTable[[#This Row],[PWC]]-CalcTable[[#This Row],[PercAmt]]-CalcTable[[#This Row],[Runoff]]</f>
        <v>#NAME?</v>
      </c>
      <c r="AF1867" s="13" t="e">
        <f ca="1">CalcTable[[#This Row],[IrrAmt]]/1000*CUR_IRR_AREA*10000/IRR_EFF</f>
        <v>#NAME?</v>
      </c>
      <c r="AG1867" s="147"/>
      <c r="AH1867" s="13"/>
      <c r="AI1867" s="50">
        <v>0</v>
      </c>
      <c r="AJ1867" s="50">
        <v>0</v>
      </c>
      <c r="AK1867" s="50">
        <v>0</v>
      </c>
      <c r="AL1867" s="50">
        <v>12.167322137688044</v>
      </c>
      <c r="AM1867" s="50"/>
      <c r="AN1867" s="50"/>
      <c r="AO1867" s="50"/>
      <c r="AP1867" s="50"/>
      <c r="AQ1867" s="50"/>
      <c r="AR1867" s="50"/>
      <c r="AS1867" s="50"/>
      <c r="AT1867" s="50"/>
      <c r="AU1867" s="50"/>
      <c r="AV1867" s="50"/>
      <c r="AW1867" s="50"/>
      <c r="AX1867" s="50">
        <f t="shared" si="587"/>
        <v>12.167322137688044</v>
      </c>
      <c r="AY1867" s="50"/>
      <c r="AZ1867" s="50">
        <f t="shared" si="577"/>
        <v>356.90811603884936</v>
      </c>
      <c r="BA1867" s="50">
        <f t="shared" si="578"/>
        <v>549.52519453600621</v>
      </c>
      <c r="BB1867" s="50">
        <f t="shared" si="579"/>
        <v>566.52081910928473</v>
      </c>
      <c r="BC1867" s="17">
        <f t="shared" si="580"/>
        <v>19725</v>
      </c>
      <c r="BD1867" s="50">
        <f t="shared" si="581"/>
        <v>12.167322137688044</v>
      </c>
      <c r="BE1867" s="50">
        <f t="shared" si="582"/>
        <v>356.90811603884936</v>
      </c>
      <c r="BF1867" s="50">
        <f t="shared" si="588"/>
        <v>583.78805873087083</v>
      </c>
      <c r="BG1867" s="50"/>
      <c r="BH1867" s="17">
        <f t="shared" si="583"/>
        <v>0</v>
      </c>
      <c r="BI1867" s="17">
        <f t="shared" si="591"/>
        <v>1867</v>
      </c>
      <c r="BJ1867" s="17">
        <f t="shared" si="589"/>
        <v>1867</v>
      </c>
      <c r="BK1867" s="150">
        <f t="shared" si="590"/>
        <v>26431</v>
      </c>
      <c r="BL1867" s="50" t="e">
        <f t="shared" ca="1" si="584"/>
        <v>#NAME?</v>
      </c>
      <c r="BM1867" s="50" t="e">
        <f t="shared" ca="1" si="585"/>
        <v>#NAME?</v>
      </c>
      <c r="BN1867" s="50" t="e">
        <f t="shared" ca="1" si="586"/>
        <v>#NAME?</v>
      </c>
    </row>
    <row r="1868" spans="1:66" x14ac:dyDescent="0.35">
      <c r="A1868" s="48">
        <v>26432</v>
      </c>
      <c r="B1868" s="17">
        <v>1972</v>
      </c>
      <c r="C1868" s="17">
        <v>5</v>
      </c>
      <c r="D1868" s="17">
        <v>134</v>
      </c>
      <c r="E1868" s="17">
        <v>13</v>
      </c>
      <c r="F1868" s="17">
        <v>7</v>
      </c>
      <c r="G1868" s="50">
        <v>10</v>
      </c>
      <c r="H1868" s="32">
        <v>6.1541034549196159</v>
      </c>
      <c r="I1868" s="50">
        <v>21.833333333333332</v>
      </c>
      <c r="J1868" s="13">
        <v>0</v>
      </c>
      <c r="K1868" s="13">
        <f t="shared" si="572"/>
        <v>0</v>
      </c>
      <c r="L1868" s="13">
        <f t="shared" si="573"/>
        <v>0</v>
      </c>
      <c r="M1868" s="13" t="e">
        <f ca="1">CalcTable[[#This Row],[IWC]]-AE1867</f>
        <v>#NAME?</v>
      </c>
      <c r="N1868" s="13" t="e">
        <f ca="1">IF(CalcTable[[#This Row],[Day of Year]]&lt;123,FCAP,AE1867)</f>
        <v>#NAME?</v>
      </c>
      <c r="O1868" s="17" t="e">
        <f ca="1">IF(IRR_DRIP,5,COUNTIF('IDET Wind Values'!C1852:G1852,"&lt;="&amp;IRR_MAXWIND))</f>
        <v>#NAME?</v>
      </c>
      <c r="P1868" s="13" t="e">
        <f ca="1">CalcTable[[#This Row],[ET_o]]*KL</f>
        <v>#NAME?</v>
      </c>
      <c r="Q1868" s="13" t="e">
        <f ca="1">IF(WILTPT&lt;=0,1,MAX(0,MIN(1,(CalcTable[[#This Row],[IWC]]-WILTPT)/(MAD-WILTPT))))</f>
        <v>#NAME?</v>
      </c>
      <c r="R1868" s="13" t="e">
        <f ca="1">CalcTable[[#This Row],[ETMult]]*CalcTable[[#This Row],[ETb]]</f>
        <v>#NAME?</v>
      </c>
      <c r="S1868" s="13" t="b">
        <f>INDEX(IRR_LIST,CalcTable[[#This Row],[Day of Week]]+1)</f>
        <v>0</v>
      </c>
      <c r="T1868" s="13">
        <f t="shared" ca="1" si="574"/>
        <v>0</v>
      </c>
      <c r="U1868" s="13" t="b">
        <f ca="1">IF(CalcTable[[#This Row],[IrrPrecip]]&gt;=IC_MM,FALSE,TRUE)</f>
        <v>1</v>
      </c>
      <c r="V1868" s="13" t="b">
        <f t="shared" si="575"/>
        <v>1</v>
      </c>
      <c r="W1868" s="13" t="e">
        <f ca="1">IF(AND(IRR_DRIP=FALSE,CalcTable[[#This Row],[IrrHours]]&lt;=0),FALSE,TRUE)</f>
        <v>#NAME?</v>
      </c>
      <c r="X1868" s="13" t="e">
        <f ca="1">AND(CalcTable[[#This Row],[IrrDay]],CalcTable[[#This Row],[IrrRain]],CalcTable[[#This Row],[IrrWarm]],CalcTable[[#This Row],[IrrWindy]])</f>
        <v>#NAME?</v>
      </c>
      <c r="Y1868" s="13" t="e">
        <f t="shared" ca="1" si="576"/>
        <v>#NAME?</v>
      </c>
      <c r="Z1868" s="13" t="e">
        <f ca="1">CalcTable[[#This Row],[IrrHours]]/5</f>
        <v>#NAME?</v>
      </c>
      <c r="AA1868" s="13" t="e">
        <f ca="1">IF(CalcTable[[#This Row],[IrrFlag]]=FALSE,0,MAX(0,CalcTable[[#This Row],[VolRednWind]]*(FCAP*IRR_TARGET-CalcTable[[#This Row],[IWC]])))</f>
        <v>#NAME?</v>
      </c>
      <c r="AB1868" s="13" t="e">
        <f ca="1">CalcTable[[#This Row],[IWC]]+CalcTable[[#This Row],[Eff Precip]]+CalcTable[[#This Row],[IrrAmt]]-CalcTable[[#This Row],[AET]]</f>
        <v>#NAME?</v>
      </c>
      <c r="AC1868" s="13" t="e">
        <f ca="1">IF(CalcTable[[#This Row],[PWC]]&gt;FCAP,MIN(24*PERC,MIN(SAT,CalcTable[[#This Row],[PWC]])-FCAP),0)</f>
        <v>#NAME?</v>
      </c>
      <c r="AD1868" s="13" t="e">
        <f ca="1">IF(CalcTable[[#This Row],[PWC]]&gt;SAT,CalcTable[[#This Row],[PWC]]-SAT,0)</f>
        <v>#NAME?</v>
      </c>
      <c r="AE1868" s="13" t="e">
        <f ca="1">CalcTable[[#This Row],[PWC]]-CalcTable[[#This Row],[PercAmt]]-CalcTable[[#This Row],[Runoff]]</f>
        <v>#NAME?</v>
      </c>
      <c r="AF1868" s="13" t="e">
        <f ca="1">CalcTable[[#This Row],[IrrAmt]]/1000*CUR_IRR_AREA*10000/IRR_EFF</f>
        <v>#NAME?</v>
      </c>
      <c r="AG1868" s="147"/>
      <c r="AH1868" s="13"/>
      <c r="AI1868" s="50">
        <v>0</v>
      </c>
      <c r="AJ1868" s="50">
        <v>0</v>
      </c>
      <c r="AK1868" s="50">
        <v>2.3573323615803035</v>
      </c>
      <c r="AL1868" s="50">
        <v>0</v>
      </c>
      <c r="AM1868" s="50"/>
      <c r="AN1868" s="50"/>
      <c r="AO1868" s="50"/>
      <c r="AP1868" s="50"/>
      <c r="AQ1868" s="50"/>
      <c r="AR1868" s="50"/>
      <c r="AS1868" s="50"/>
      <c r="AT1868" s="50"/>
      <c r="AU1868" s="50"/>
      <c r="AV1868" s="50"/>
      <c r="AW1868" s="50"/>
      <c r="AX1868" s="50">
        <f t="shared" si="587"/>
        <v>2.3573323615803035</v>
      </c>
      <c r="AY1868" s="50"/>
      <c r="AZ1868" s="50">
        <f t="shared" si="577"/>
        <v>34.574207969844451</v>
      </c>
      <c r="BA1868" s="50">
        <f t="shared" si="578"/>
        <v>53.233304334522401</v>
      </c>
      <c r="BB1868" s="50">
        <f t="shared" si="579"/>
        <v>54.879695190229292</v>
      </c>
      <c r="BC1868" s="17">
        <f t="shared" si="580"/>
        <v>19725</v>
      </c>
      <c r="BD1868" s="50">
        <f t="shared" si="581"/>
        <v>2.3573323615803035</v>
      </c>
      <c r="BE1868" s="50">
        <f t="shared" si="582"/>
        <v>34.574207969844451</v>
      </c>
      <c r="BF1868" s="50">
        <f t="shared" si="588"/>
        <v>56.552397790460645</v>
      </c>
      <c r="BG1868" s="50"/>
      <c r="BH1868" s="17">
        <f t="shared" si="583"/>
        <v>0</v>
      </c>
      <c r="BI1868" s="17">
        <f t="shared" si="591"/>
        <v>1868</v>
      </c>
      <c r="BJ1868" s="17">
        <f t="shared" si="589"/>
        <v>1868</v>
      </c>
      <c r="BK1868" s="150">
        <f t="shared" si="590"/>
        <v>26432</v>
      </c>
      <c r="BL1868" s="50" t="e">
        <f t="shared" ca="1" si="584"/>
        <v>#NAME?</v>
      </c>
      <c r="BM1868" s="50" t="e">
        <f t="shared" ca="1" si="585"/>
        <v>#NAME?</v>
      </c>
      <c r="BN1868" s="50" t="e">
        <f t="shared" ca="1" si="586"/>
        <v>#NAME?</v>
      </c>
    </row>
    <row r="1869" spans="1:66" x14ac:dyDescent="0.35">
      <c r="A1869" s="48">
        <v>26433</v>
      </c>
      <c r="B1869" s="17">
        <v>1972</v>
      </c>
      <c r="C1869" s="17">
        <v>5</v>
      </c>
      <c r="D1869" s="17">
        <v>135</v>
      </c>
      <c r="E1869" s="17">
        <v>14</v>
      </c>
      <c r="F1869" s="17">
        <v>1</v>
      </c>
      <c r="G1869" s="50">
        <v>10</v>
      </c>
      <c r="H1869" s="32">
        <v>6.187698611693242</v>
      </c>
      <c r="I1869" s="50">
        <v>15.833333333333334</v>
      </c>
      <c r="J1869" s="13">
        <v>0</v>
      </c>
      <c r="K1869" s="13">
        <f t="shared" si="572"/>
        <v>0</v>
      </c>
      <c r="L1869" s="13">
        <f t="shared" si="573"/>
        <v>0</v>
      </c>
      <c r="M1869" s="13" t="e">
        <f ca="1">CalcTable[[#This Row],[IWC]]-AE1868</f>
        <v>#NAME?</v>
      </c>
      <c r="N1869" s="13" t="e">
        <f ca="1">IF(CalcTable[[#This Row],[Day of Year]]&lt;123,FCAP,AE1868)</f>
        <v>#NAME?</v>
      </c>
      <c r="O1869" s="17" t="e">
        <f ca="1">IF(IRR_DRIP,5,COUNTIF('IDET Wind Values'!C1853:G1853,"&lt;="&amp;IRR_MAXWIND))</f>
        <v>#NAME?</v>
      </c>
      <c r="P1869" s="13" t="e">
        <f ca="1">CalcTable[[#This Row],[ET_o]]*KL</f>
        <v>#NAME?</v>
      </c>
      <c r="Q1869" s="13" t="e">
        <f ca="1">IF(WILTPT&lt;=0,1,MAX(0,MIN(1,(CalcTable[[#This Row],[IWC]]-WILTPT)/(MAD-WILTPT))))</f>
        <v>#NAME?</v>
      </c>
      <c r="R1869" s="13" t="e">
        <f ca="1">CalcTable[[#This Row],[ETMult]]*CalcTable[[#This Row],[ETb]]</f>
        <v>#NAME?</v>
      </c>
      <c r="S1869" s="13" t="b">
        <f>INDEX(IRR_LIST,CalcTable[[#This Row],[Day of Week]]+1)</f>
        <v>1</v>
      </c>
      <c r="T1869" s="13">
        <f t="shared" ca="1" si="574"/>
        <v>0</v>
      </c>
      <c r="U1869" s="13" t="b">
        <f ca="1">IF(CalcTable[[#This Row],[IrrPrecip]]&gt;=IC_MM,FALSE,TRUE)</f>
        <v>1</v>
      </c>
      <c r="V1869" s="13" t="b">
        <f t="shared" si="575"/>
        <v>0</v>
      </c>
      <c r="W1869" s="13" t="e">
        <f ca="1">IF(AND(IRR_DRIP=FALSE,CalcTable[[#This Row],[IrrHours]]&lt;=0),FALSE,TRUE)</f>
        <v>#NAME?</v>
      </c>
      <c r="X1869" s="13" t="e">
        <f ca="1">AND(CalcTable[[#This Row],[IrrDay]],CalcTable[[#This Row],[IrrRain]],CalcTable[[#This Row],[IrrWarm]],CalcTable[[#This Row],[IrrWindy]])</f>
        <v>#NAME?</v>
      </c>
      <c r="Y1869" s="13" t="e">
        <f t="shared" ca="1" si="576"/>
        <v>#NAME?</v>
      </c>
      <c r="Z1869" s="13" t="e">
        <f ca="1">CalcTable[[#This Row],[IrrHours]]/5</f>
        <v>#NAME?</v>
      </c>
      <c r="AA1869" s="13" t="e">
        <f ca="1">IF(CalcTable[[#This Row],[IrrFlag]]=FALSE,0,MAX(0,CalcTable[[#This Row],[VolRednWind]]*(FCAP*IRR_TARGET-CalcTable[[#This Row],[IWC]])))</f>
        <v>#NAME?</v>
      </c>
      <c r="AB1869" s="13" t="e">
        <f ca="1">CalcTable[[#This Row],[IWC]]+CalcTable[[#This Row],[Eff Precip]]+CalcTable[[#This Row],[IrrAmt]]-CalcTable[[#This Row],[AET]]</f>
        <v>#NAME?</v>
      </c>
      <c r="AC1869" s="13" t="e">
        <f ca="1">IF(CalcTable[[#This Row],[PWC]]&gt;FCAP,MIN(24*PERC,MIN(SAT,CalcTable[[#This Row],[PWC]])-FCAP),0)</f>
        <v>#NAME?</v>
      </c>
      <c r="AD1869" s="13" t="e">
        <f ca="1">IF(CalcTable[[#This Row],[PWC]]&gt;SAT,CalcTable[[#This Row],[PWC]]-SAT,0)</f>
        <v>#NAME?</v>
      </c>
      <c r="AE1869" s="13" t="e">
        <f ca="1">CalcTable[[#This Row],[PWC]]-CalcTable[[#This Row],[PercAmt]]-CalcTable[[#This Row],[Runoff]]</f>
        <v>#NAME?</v>
      </c>
      <c r="AF1869" s="13" t="e">
        <f ca="1">CalcTable[[#This Row],[IrrAmt]]/1000*CUR_IRR_AREA*10000/IRR_EFF</f>
        <v>#NAME?</v>
      </c>
      <c r="AG1869" s="147"/>
      <c r="AH1869" s="13"/>
      <c r="AI1869" s="50">
        <v>0</v>
      </c>
      <c r="AJ1869" s="50">
        <v>0</v>
      </c>
      <c r="AK1869" s="50">
        <v>0</v>
      </c>
      <c r="AL1869" s="50">
        <v>0</v>
      </c>
      <c r="AM1869" s="50"/>
      <c r="AN1869" s="50"/>
      <c r="AO1869" s="50"/>
      <c r="AP1869" s="50"/>
      <c r="AQ1869" s="50"/>
      <c r="AR1869" s="50"/>
      <c r="AS1869" s="50"/>
      <c r="AT1869" s="50"/>
      <c r="AU1869" s="50"/>
      <c r="AV1869" s="50"/>
      <c r="AW1869" s="50"/>
      <c r="AX1869" s="50">
        <f t="shared" si="587"/>
        <v>0</v>
      </c>
      <c r="AY1869" s="50"/>
      <c r="AZ1869" s="50">
        <f t="shared" si="577"/>
        <v>0</v>
      </c>
      <c r="BA1869" s="50">
        <f t="shared" si="578"/>
        <v>0</v>
      </c>
      <c r="BB1869" s="50">
        <f t="shared" si="579"/>
        <v>0</v>
      </c>
      <c r="BC1869" s="17">
        <f t="shared" si="580"/>
        <v>19725</v>
      </c>
      <c r="BD1869" s="50">
        <f t="shared" si="581"/>
        <v>0</v>
      </c>
      <c r="BE1869" s="50">
        <f t="shared" si="582"/>
        <v>0</v>
      </c>
      <c r="BF1869" s="50">
        <f t="shared" si="588"/>
        <v>0</v>
      </c>
      <c r="BG1869" s="50"/>
      <c r="BH1869" s="17">
        <f t="shared" si="583"/>
        <v>0</v>
      </c>
      <c r="BI1869" s="17">
        <f t="shared" si="591"/>
        <v>1869</v>
      </c>
      <c r="BJ1869" s="17">
        <f t="shared" si="589"/>
        <v>1869</v>
      </c>
      <c r="BK1869" s="150">
        <f t="shared" si="590"/>
        <v>26433</v>
      </c>
      <c r="BL1869" s="50" t="e">
        <f t="shared" ca="1" si="584"/>
        <v>#NAME?</v>
      </c>
      <c r="BM1869" s="50" t="e">
        <f t="shared" ca="1" si="585"/>
        <v>#NAME?</v>
      </c>
      <c r="BN1869" s="50" t="e">
        <f t="shared" ca="1" si="586"/>
        <v>#NAME?</v>
      </c>
    </row>
    <row r="1870" spans="1:66" x14ac:dyDescent="0.35">
      <c r="A1870" s="48">
        <v>26434</v>
      </c>
      <c r="B1870" s="17">
        <v>1972</v>
      </c>
      <c r="C1870" s="17">
        <v>5</v>
      </c>
      <c r="D1870" s="17">
        <v>136</v>
      </c>
      <c r="E1870" s="17">
        <v>15</v>
      </c>
      <c r="F1870" s="17">
        <v>2</v>
      </c>
      <c r="G1870" s="50">
        <v>2.8</v>
      </c>
      <c r="H1870" s="32">
        <v>5.1237810331500384</v>
      </c>
      <c r="I1870" s="50">
        <v>18</v>
      </c>
      <c r="J1870" s="13">
        <v>0</v>
      </c>
      <c r="K1870" s="13">
        <f t="shared" si="572"/>
        <v>0</v>
      </c>
      <c r="L1870" s="13">
        <f t="shared" si="573"/>
        <v>0</v>
      </c>
      <c r="M1870" s="13" t="e">
        <f ca="1">CalcTable[[#This Row],[IWC]]-AE1869</f>
        <v>#NAME?</v>
      </c>
      <c r="N1870" s="13" t="e">
        <f ca="1">IF(CalcTable[[#This Row],[Day of Year]]&lt;123,FCAP,AE1869)</f>
        <v>#NAME?</v>
      </c>
      <c r="O1870" s="17" t="e">
        <f ca="1">IF(IRR_DRIP,5,COUNTIF('IDET Wind Values'!C1854:G1854,"&lt;="&amp;IRR_MAXWIND))</f>
        <v>#NAME?</v>
      </c>
      <c r="P1870" s="13" t="e">
        <f ca="1">CalcTable[[#This Row],[ET_o]]*KL</f>
        <v>#NAME?</v>
      </c>
      <c r="Q1870" s="13" t="e">
        <f ca="1">IF(WILTPT&lt;=0,1,MAX(0,MIN(1,(CalcTable[[#This Row],[IWC]]-WILTPT)/(MAD-WILTPT))))</f>
        <v>#NAME?</v>
      </c>
      <c r="R1870" s="13" t="e">
        <f ca="1">CalcTable[[#This Row],[ETMult]]*CalcTable[[#This Row],[ETb]]</f>
        <v>#NAME?</v>
      </c>
      <c r="S1870" s="13" t="b">
        <f>INDEX(IRR_LIST,CalcTable[[#This Row],[Day of Week]]+1)</f>
        <v>0</v>
      </c>
      <c r="T1870" s="13">
        <f t="shared" ca="1" si="574"/>
        <v>0</v>
      </c>
      <c r="U1870" s="13" t="b">
        <f ca="1">IF(CalcTable[[#This Row],[IrrPrecip]]&gt;=IC_MM,FALSE,TRUE)</f>
        <v>1</v>
      </c>
      <c r="V1870" s="13" t="b">
        <f t="shared" si="575"/>
        <v>1</v>
      </c>
      <c r="W1870" s="13" t="e">
        <f ca="1">IF(AND(IRR_DRIP=FALSE,CalcTable[[#This Row],[IrrHours]]&lt;=0),FALSE,TRUE)</f>
        <v>#NAME?</v>
      </c>
      <c r="X1870" s="13" t="e">
        <f ca="1">AND(CalcTable[[#This Row],[IrrDay]],CalcTable[[#This Row],[IrrRain]],CalcTable[[#This Row],[IrrWarm]],CalcTable[[#This Row],[IrrWindy]])</f>
        <v>#NAME?</v>
      </c>
      <c r="Y1870" s="13" t="e">
        <f t="shared" ca="1" si="576"/>
        <v>#NAME?</v>
      </c>
      <c r="Z1870" s="13" t="e">
        <f ca="1">CalcTable[[#This Row],[IrrHours]]/5</f>
        <v>#NAME?</v>
      </c>
      <c r="AA1870" s="13" t="e">
        <f ca="1">IF(CalcTable[[#This Row],[IrrFlag]]=FALSE,0,MAX(0,CalcTable[[#This Row],[VolRednWind]]*(FCAP*IRR_TARGET-CalcTable[[#This Row],[IWC]])))</f>
        <v>#NAME?</v>
      </c>
      <c r="AB1870" s="13" t="e">
        <f ca="1">CalcTable[[#This Row],[IWC]]+CalcTable[[#This Row],[Eff Precip]]+CalcTable[[#This Row],[IrrAmt]]-CalcTable[[#This Row],[AET]]</f>
        <v>#NAME?</v>
      </c>
      <c r="AC1870" s="13" t="e">
        <f ca="1">IF(CalcTable[[#This Row],[PWC]]&gt;FCAP,MIN(24*PERC,MIN(SAT,CalcTable[[#This Row],[PWC]])-FCAP),0)</f>
        <v>#NAME?</v>
      </c>
      <c r="AD1870" s="13" t="e">
        <f ca="1">IF(CalcTable[[#This Row],[PWC]]&gt;SAT,CalcTable[[#This Row],[PWC]]-SAT,0)</f>
        <v>#NAME?</v>
      </c>
      <c r="AE1870" s="13" t="e">
        <f ca="1">CalcTable[[#This Row],[PWC]]-CalcTable[[#This Row],[PercAmt]]-CalcTable[[#This Row],[Runoff]]</f>
        <v>#NAME?</v>
      </c>
      <c r="AF1870" s="13" t="e">
        <f ca="1">CalcTable[[#This Row],[IrrAmt]]/1000*CUR_IRR_AREA*10000/IRR_EFF</f>
        <v>#NAME?</v>
      </c>
      <c r="AG1870" s="147"/>
      <c r="AH1870" s="13"/>
      <c r="AI1870" s="50">
        <v>0</v>
      </c>
      <c r="AJ1870" s="50">
        <v>0</v>
      </c>
      <c r="AK1870" s="50">
        <v>9.0050920123747513</v>
      </c>
      <c r="AL1870" s="50">
        <v>9.067991136637076</v>
      </c>
      <c r="AM1870" s="50"/>
      <c r="AN1870" s="50"/>
      <c r="AO1870" s="50"/>
      <c r="AP1870" s="50"/>
      <c r="AQ1870" s="50"/>
      <c r="AR1870" s="50"/>
      <c r="AS1870" s="50"/>
      <c r="AT1870" s="50"/>
      <c r="AU1870" s="50"/>
      <c r="AV1870" s="50"/>
      <c r="AW1870" s="50"/>
      <c r="AX1870" s="50">
        <f t="shared" si="587"/>
        <v>18.073083149011829</v>
      </c>
      <c r="AY1870" s="50"/>
      <c r="AZ1870" s="50">
        <f t="shared" si="577"/>
        <v>398.06908952285062</v>
      </c>
      <c r="BA1870" s="50">
        <f t="shared" si="578"/>
        <v>612.9000267256589</v>
      </c>
      <c r="BB1870" s="50">
        <f t="shared" si="579"/>
        <v>631.85569765531852</v>
      </c>
      <c r="BC1870" s="17">
        <f t="shared" si="580"/>
        <v>19725</v>
      </c>
      <c r="BD1870" s="50">
        <f t="shared" si="581"/>
        <v>18.073083149011829</v>
      </c>
      <c r="BE1870" s="50">
        <f t="shared" si="582"/>
        <v>398.06908952285062</v>
      </c>
      <c r="BF1870" s="50">
        <f t="shared" si="588"/>
        <v>651.11430805349028</v>
      </c>
      <c r="BG1870" s="50"/>
      <c r="BH1870" s="17">
        <f t="shared" si="583"/>
        <v>0</v>
      </c>
      <c r="BI1870" s="17">
        <f t="shared" si="591"/>
        <v>1870</v>
      </c>
      <c r="BJ1870" s="17">
        <f t="shared" si="589"/>
        <v>1870</v>
      </c>
      <c r="BK1870" s="150">
        <f t="shared" si="590"/>
        <v>26434</v>
      </c>
      <c r="BL1870" s="50" t="e">
        <f t="shared" ca="1" si="584"/>
        <v>#NAME?</v>
      </c>
      <c r="BM1870" s="50" t="e">
        <f t="shared" ca="1" si="585"/>
        <v>#NAME?</v>
      </c>
      <c r="BN1870" s="50" t="e">
        <f t="shared" ca="1" si="586"/>
        <v>#NAME?</v>
      </c>
    </row>
    <row r="1871" spans="1:66" x14ac:dyDescent="0.35">
      <c r="A1871" s="48">
        <v>26435</v>
      </c>
      <c r="B1871" s="17">
        <v>1972</v>
      </c>
      <c r="C1871" s="17">
        <v>5</v>
      </c>
      <c r="D1871" s="17">
        <v>137</v>
      </c>
      <c r="E1871" s="17">
        <v>16</v>
      </c>
      <c r="F1871" s="17">
        <v>3</v>
      </c>
      <c r="G1871" s="50">
        <v>6.1</v>
      </c>
      <c r="H1871" s="32">
        <v>4.1748452263446554</v>
      </c>
      <c r="I1871" s="50">
        <v>4.833333333333333</v>
      </c>
      <c r="J1871" s="13">
        <v>0</v>
      </c>
      <c r="K1871" s="13">
        <f t="shared" si="572"/>
        <v>0</v>
      </c>
      <c r="L1871" s="13">
        <f t="shared" si="573"/>
        <v>0</v>
      </c>
      <c r="M1871" s="13" t="e">
        <f ca="1">CalcTable[[#This Row],[IWC]]-AE1870</f>
        <v>#NAME?</v>
      </c>
      <c r="N1871" s="13" t="e">
        <f ca="1">IF(CalcTable[[#This Row],[Day of Year]]&lt;123,FCAP,AE1870)</f>
        <v>#NAME?</v>
      </c>
      <c r="O1871" s="17" t="e">
        <f ca="1">IF(IRR_DRIP,5,COUNTIF('IDET Wind Values'!C1855:G1855,"&lt;="&amp;IRR_MAXWIND))</f>
        <v>#NAME?</v>
      </c>
      <c r="P1871" s="13" t="e">
        <f ca="1">CalcTable[[#This Row],[ET_o]]*KL</f>
        <v>#NAME?</v>
      </c>
      <c r="Q1871" s="13" t="e">
        <f ca="1">IF(WILTPT&lt;=0,1,MAX(0,MIN(1,(CalcTable[[#This Row],[IWC]]-WILTPT)/(MAD-WILTPT))))</f>
        <v>#NAME?</v>
      </c>
      <c r="R1871" s="13" t="e">
        <f ca="1">CalcTable[[#This Row],[ETMult]]*CalcTable[[#This Row],[ETb]]</f>
        <v>#NAME?</v>
      </c>
      <c r="S1871" s="13" t="b">
        <f>INDEX(IRR_LIST,CalcTable[[#This Row],[Day of Week]]+1)</f>
        <v>1</v>
      </c>
      <c r="T1871" s="13">
        <f t="shared" ca="1" si="574"/>
        <v>0</v>
      </c>
      <c r="U1871" s="13" t="b">
        <f ca="1">IF(CalcTable[[#This Row],[IrrPrecip]]&gt;=IC_MM,FALSE,TRUE)</f>
        <v>1</v>
      </c>
      <c r="V1871" s="13" t="b">
        <f t="shared" si="575"/>
        <v>1</v>
      </c>
      <c r="W1871" s="13" t="e">
        <f ca="1">IF(AND(IRR_DRIP=FALSE,CalcTable[[#This Row],[IrrHours]]&lt;=0),FALSE,TRUE)</f>
        <v>#NAME?</v>
      </c>
      <c r="X1871" s="13" t="e">
        <f ca="1">AND(CalcTable[[#This Row],[IrrDay]],CalcTable[[#This Row],[IrrRain]],CalcTable[[#This Row],[IrrWarm]],CalcTable[[#This Row],[IrrWindy]])</f>
        <v>#NAME?</v>
      </c>
      <c r="Y1871" s="13" t="e">
        <f t="shared" ca="1" si="576"/>
        <v>#NAME?</v>
      </c>
      <c r="Z1871" s="13" t="e">
        <f ca="1">CalcTable[[#This Row],[IrrHours]]/5</f>
        <v>#NAME?</v>
      </c>
      <c r="AA1871" s="13" t="e">
        <f ca="1">IF(CalcTable[[#This Row],[IrrFlag]]=FALSE,0,MAX(0,CalcTable[[#This Row],[VolRednWind]]*(FCAP*IRR_TARGET-CalcTable[[#This Row],[IWC]])))</f>
        <v>#NAME?</v>
      </c>
      <c r="AB1871" s="13" t="e">
        <f ca="1">CalcTable[[#This Row],[IWC]]+CalcTable[[#This Row],[Eff Precip]]+CalcTable[[#This Row],[IrrAmt]]-CalcTable[[#This Row],[AET]]</f>
        <v>#NAME?</v>
      </c>
      <c r="AC1871" s="13" t="e">
        <f ca="1">IF(CalcTable[[#This Row],[PWC]]&gt;FCAP,MIN(24*PERC,MIN(SAT,CalcTable[[#This Row],[PWC]])-FCAP),0)</f>
        <v>#NAME?</v>
      </c>
      <c r="AD1871" s="13" t="e">
        <f ca="1">IF(CalcTable[[#This Row],[PWC]]&gt;SAT,CalcTable[[#This Row],[PWC]]-SAT,0)</f>
        <v>#NAME?</v>
      </c>
      <c r="AE1871" s="13" t="e">
        <f ca="1">CalcTable[[#This Row],[PWC]]-CalcTable[[#This Row],[PercAmt]]-CalcTable[[#This Row],[Runoff]]</f>
        <v>#NAME?</v>
      </c>
      <c r="AF1871" s="13" t="e">
        <f ca="1">CalcTable[[#This Row],[IrrAmt]]/1000*CUR_IRR_AREA*10000/IRR_EFF</f>
        <v>#NAME?</v>
      </c>
      <c r="AG1871" s="147"/>
      <c r="AH1871" s="13"/>
      <c r="AI1871" s="50">
        <v>3.3361296549881896</v>
      </c>
      <c r="AJ1871" s="50">
        <v>4.8203163343293021</v>
      </c>
      <c r="AK1871" s="50">
        <v>0</v>
      </c>
      <c r="AL1871" s="50">
        <v>0</v>
      </c>
      <c r="AM1871" s="50"/>
      <c r="AN1871" s="50"/>
      <c r="AO1871" s="50"/>
      <c r="AP1871" s="50"/>
      <c r="AQ1871" s="50"/>
      <c r="AR1871" s="50"/>
      <c r="AS1871" s="50"/>
      <c r="AT1871" s="50"/>
      <c r="AU1871" s="50"/>
      <c r="AV1871" s="50"/>
      <c r="AW1871" s="50"/>
      <c r="AX1871" s="50">
        <f t="shared" si="587"/>
        <v>8.1564459893174917</v>
      </c>
      <c r="AY1871" s="50"/>
      <c r="AZ1871" s="50">
        <f t="shared" si="577"/>
        <v>190.32584741348631</v>
      </c>
      <c r="BA1871" s="50">
        <f t="shared" si="578"/>
        <v>308.57940013557464</v>
      </c>
      <c r="BB1871" s="50">
        <f t="shared" si="579"/>
        <v>319.36898195144261</v>
      </c>
      <c r="BC1871" s="17">
        <f t="shared" si="580"/>
        <v>19725</v>
      </c>
      <c r="BD1871" s="50">
        <f t="shared" si="581"/>
        <v>8.1564459893174917</v>
      </c>
      <c r="BE1871" s="50">
        <f t="shared" si="582"/>
        <v>190.32584741348631</v>
      </c>
      <c r="BF1871" s="50">
        <f t="shared" si="588"/>
        <v>311.31249751611932</v>
      </c>
      <c r="BG1871" s="50"/>
      <c r="BH1871" s="17">
        <f t="shared" si="583"/>
        <v>0</v>
      </c>
      <c r="BI1871" s="17">
        <f t="shared" si="591"/>
        <v>1871</v>
      </c>
      <c r="BJ1871" s="17">
        <f t="shared" si="589"/>
        <v>1871</v>
      </c>
      <c r="BK1871" s="150">
        <f t="shared" si="590"/>
        <v>26435</v>
      </c>
      <c r="BL1871" s="50" t="e">
        <f t="shared" ca="1" si="584"/>
        <v>#NAME?</v>
      </c>
      <c r="BM1871" s="50" t="e">
        <f t="shared" ca="1" si="585"/>
        <v>#NAME?</v>
      </c>
      <c r="BN1871" s="50" t="e">
        <f t="shared" ca="1" si="586"/>
        <v>#NAME?</v>
      </c>
    </row>
    <row r="1872" spans="1:66" x14ac:dyDescent="0.35">
      <c r="A1872" s="48">
        <v>26436</v>
      </c>
      <c r="B1872" s="17">
        <v>1972</v>
      </c>
      <c r="C1872" s="17">
        <v>5</v>
      </c>
      <c r="D1872" s="17">
        <v>138</v>
      </c>
      <c r="E1872" s="17">
        <v>17</v>
      </c>
      <c r="F1872" s="17">
        <v>4</v>
      </c>
      <c r="G1872" s="50">
        <v>3.3</v>
      </c>
      <c r="H1872" s="32">
        <v>2.7180115779027347</v>
      </c>
      <c r="I1872" s="50">
        <v>16.5</v>
      </c>
      <c r="J1872" s="13">
        <v>6.7</v>
      </c>
      <c r="K1872" s="13">
        <f t="shared" si="572"/>
        <v>6.7</v>
      </c>
      <c r="L1872" s="13">
        <f t="shared" si="573"/>
        <v>1.2750000000000001</v>
      </c>
      <c r="M1872" s="13" t="e">
        <f ca="1">CalcTable[[#This Row],[IWC]]-AE1871</f>
        <v>#NAME?</v>
      </c>
      <c r="N1872" s="13" t="e">
        <f ca="1">IF(CalcTable[[#This Row],[Day of Year]]&lt;123,FCAP,AE1871)</f>
        <v>#NAME?</v>
      </c>
      <c r="O1872" s="17" t="e">
        <f ca="1">IF(IRR_DRIP,5,COUNTIF('IDET Wind Values'!C1856:G1856,"&lt;="&amp;IRR_MAXWIND))</f>
        <v>#NAME?</v>
      </c>
      <c r="P1872" s="13" t="e">
        <f ca="1">CalcTable[[#This Row],[ET_o]]*KL</f>
        <v>#NAME?</v>
      </c>
      <c r="Q1872" s="13" t="e">
        <f ca="1">IF(WILTPT&lt;=0,1,MAX(0,MIN(1,(CalcTable[[#This Row],[IWC]]-WILTPT)/(MAD-WILTPT))))</f>
        <v>#NAME?</v>
      </c>
      <c r="R1872" s="13" t="e">
        <f ca="1">CalcTable[[#This Row],[ETMult]]*CalcTable[[#This Row],[ETb]]</f>
        <v>#NAME?</v>
      </c>
      <c r="S1872" s="13" t="b">
        <f>INDEX(IRR_LIST,CalcTable[[#This Row],[Day of Week]]+1)</f>
        <v>0</v>
      </c>
      <c r="T1872" s="13">
        <f t="shared" ca="1" si="574"/>
        <v>0</v>
      </c>
      <c r="U1872" s="13" t="b">
        <f ca="1">IF(CalcTable[[#This Row],[IrrPrecip]]&gt;=IC_MM,FALSE,TRUE)</f>
        <v>1</v>
      </c>
      <c r="V1872" s="13" t="b">
        <f t="shared" si="575"/>
        <v>0</v>
      </c>
      <c r="W1872" s="13" t="e">
        <f ca="1">IF(AND(IRR_DRIP=FALSE,CalcTable[[#This Row],[IrrHours]]&lt;=0),FALSE,TRUE)</f>
        <v>#NAME?</v>
      </c>
      <c r="X1872" s="13" t="e">
        <f ca="1">AND(CalcTable[[#This Row],[IrrDay]],CalcTable[[#This Row],[IrrRain]],CalcTable[[#This Row],[IrrWarm]],CalcTable[[#This Row],[IrrWindy]])</f>
        <v>#NAME?</v>
      </c>
      <c r="Y1872" s="13" t="e">
        <f t="shared" ca="1" si="576"/>
        <v>#NAME?</v>
      </c>
      <c r="Z1872" s="13" t="e">
        <f ca="1">CalcTable[[#This Row],[IrrHours]]/5</f>
        <v>#NAME?</v>
      </c>
      <c r="AA1872" s="13" t="e">
        <f ca="1">IF(CalcTable[[#This Row],[IrrFlag]]=FALSE,0,MAX(0,CalcTable[[#This Row],[VolRednWind]]*(FCAP*IRR_TARGET-CalcTable[[#This Row],[IWC]])))</f>
        <v>#NAME?</v>
      </c>
      <c r="AB1872" s="13" t="e">
        <f ca="1">CalcTable[[#This Row],[IWC]]+CalcTable[[#This Row],[Eff Precip]]+CalcTable[[#This Row],[IrrAmt]]-CalcTable[[#This Row],[AET]]</f>
        <v>#NAME?</v>
      </c>
      <c r="AC1872" s="13" t="e">
        <f ca="1">IF(CalcTable[[#This Row],[PWC]]&gt;FCAP,MIN(24*PERC,MIN(SAT,CalcTable[[#This Row],[PWC]])-FCAP),0)</f>
        <v>#NAME?</v>
      </c>
      <c r="AD1872" s="13" t="e">
        <f ca="1">IF(CalcTable[[#This Row],[PWC]]&gt;SAT,CalcTable[[#This Row],[PWC]]-SAT,0)</f>
        <v>#NAME?</v>
      </c>
      <c r="AE1872" s="13" t="e">
        <f ca="1">CalcTable[[#This Row],[PWC]]-CalcTable[[#This Row],[PercAmt]]-CalcTable[[#This Row],[Runoff]]</f>
        <v>#NAME?</v>
      </c>
      <c r="AF1872" s="13" t="e">
        <f ca="1">CalcTable[[#This Row],[IrrAmt]]/1000*CUR_IRR_AREA*10000/IRR_EFF</f>
        <v>#NAME?</v>
      </c>
      <c r="AG1872" s="147"/>
      <c r="AH1872" s="13"/>
      <c r="AI1872" s="50">
        <v>0</v>
      </c>
      <c r="AJ1872" s="50">
        <v>0</v>
      </c>
      <c r="AK1872" s="50">
        <v>0</v>
      </c>
      <c r="AL1872" s="50">
        <v>0</v>
      </c>
      <c r="AM1872" s="50"/>
      <c r="AN1872" s="50"/>
      <c r="AO1872" s="50"/>
      <c r="AP1872" s="50"/>
      <c r="AQ1872" s="50"/>
      <c r="AR1872" s="50"/>
      <c r="AS1872" s="50"/>
      <c r="AT1872" s="50"/>
      <c r="AU1872" s="50"/>
      <c r="AV1872" s="50"/>
      <c r="AW1872" s="50"/>
      <c r="AX1872" s="50">
        <f t="shared" si="587"/>
        <v>0</v>
      </c>
      <c r="AY1872" s="50"/>
      <c r="AZ1872" s="50">
        <f t="shared" si="577"/>
        <v>0</v>
      </c>
      <c r="BA1872" s="50">
        <f t="shared" si="578"/>
        <v>0</v>
      </c>
      <c r="BB1872" s="50">
        <f t="shared" si="579"/>
        <v>0</v>
      </c>
      <c r="BC1872" s="17">
        <f t="shared" si="580"/>
        <v>19725</v>
      </c>
      <c r="BD1872" s="50">
        <f t="shared" si="581"/>
        <v>0</v>
      </c>
      <c r="BE1872" s="50">
        <f t="shared" si="582"/>
        <v>0</v>
      </c>
      <c r="BF1872" s="50">
        <f t="shared" si="588"/>
        <v>0</v>
      </c>
      <c r="BG1872" s="50"/>
      <c r="BH1872" s="17">
        <f t="shared" si="583"/>
        <v>0</v>
      </c>
      <c r="BI1872" s="17">
        <f t="shared" si="591"/>
        <v>1872</v>
      </c>
      <c r="BJ1872" s="17">
        <f t="shared" si="589"/>
        <v>1872</v>
      </c>
      <c r="BK1872" s="150">
        <f t="shared" si="590"/>
        <v>26436</v>
      </c>
      <c r="BL1872" s="50" t="e">
        <f t="shared" ca="1" si="584"/>
        <v>#NAME?</v>
      </c>
      <c r="BM1872" s="50" t="e">
        <f t="shared" ca="1" si="585"/>
        <v>#NAME?</v>
      </c>
      <c r="BN1872" s="50" t="e">
        <f t="shared" ca="1" si="586"/>
        <v>#NAME?</v>
      </c>
    </row>
    <row r="1873" spans="1:66" x14ac:dyDescent="0.35">
      <c r="A1873" s="48">
        <v>26437</v>
      </c>
      <c r="B1873" s="17">
        <v>1972</v>
      </c>
      <c r="C1873" s="17">
        <v>5</v>
      </c>
      <c r="D1873" s="17">
        <v>139</v>
      </c>
      <c r="E1873" s="17">
        <v>18</v>
      </c>
      <c r="F1873" s="17">
        <v>5</v>
      </c>
      <c r="G1873" s="50">
        <v>1.7</v>
      </c>
      <c r="H1873" s="32">
        <v>4.5152523899013195</v>
      </c>
      <c r="I1873" s="50">
        <v>25.333333333333332</v>
      </c>
      <c r="J1873" s="13">
        <v>2.5</v>
      </c>
      <c r="K1873" s="13">
        <f t="shared" si="572"/>
        <v>2.5</v>
      </c>
      <c r="L1873" s="13">
        <f t="shared" si="573"/>
        <v>0</v>
      </c>
      <c r="M1873" s="13" t="e">
        <f ca="1">CalcTable[[#This Row],[IWC]]-AE1872</f>
        <v>#NAME?</v>
      </c>
      <c r="N1873" s="13" t="e">
        <f ca="1">IF(CalcTable[[#This Row],[Day of Year]]&lt;123,FCAP,AE1872)</f>
        <v>#NAME?</v>
      </c>
      <c r="O1873" s="17" t="e">
        <f ca="1">IF(IRR_DRIP,5,COUNTIF('IDET Wind Values'!C1857:G1857,"&lt;="&amp;IRR_MAXWIND))</f>
        <v>#NAME?</v>
      </c>
      <c r="P1873" s="13" t="e">
        <f ca="1">CalcTable[[#This Row],[ET_o]]*KL</f>
        <v>#NAME?</v>
      </c>
      <c r="Q1873" s="13" t="e">
        <f ca="1">IF(WILTPT&lt;=0,1,MAX(0,MIN(1,(CalcTable[[#This Row],[IWC]]-WILTPT)/(MAD-WILTPT))))</f>
        <v>#NAME?</v>
      </c>
      <c r="R1873" s="13" t="e">
        <f ca="1">CalcTable[[#This Row],[ETMult]]*CalcTable[[#This Row],[ETb]]</f>
        <v>#NAME?</v>
      </c>
      <c r="S1873" s="13" t="b">
        <f>INDEX(IRR_LIST,CalcTable[[#This Row],[Day of Week]]+1)</f>
        <v>1</v>
      </c>
      <c r="T1873" s="13">
        <f t="shared" ca="1" si="574"/>
        <v>6.7</v>
      </c>
      <c r="U1873" s="13" t="b">
        <f ca="1">IF(CalcTable[[#This Row],[IrrPrecip]]&gt;=IC_MM,FALSE,TRUE)</f>
        <v>1</v>
      </c>
      <c r="V1873" s="13" t="b">
        <f t="shared" si="575"/>
        <v>0</v>
      </c>
      <c r="W1873" s="13" t="e">
        <f ca="1">IF(AND(IRR_DRIP=FALSE,CalcTable[[#This Row],[IrrHours]]&lt;=0),FALSE,TRUE)</f>
        <v>#NAME?</v>
      </c>
      <c r="X1873" s="13" t="e">
        <f ca="1">AND(CalcTable[[#This Row],[IrrDay]],CalcTable[[#This Row],[IrrRain]],CalcTable[[#This Row],[IrrWarm]],CalcTable[[#This Row],[IrrWindy]])</f>
        <v>#NAME?</v>
      </c>
      <c r="Y1873" s="13" t="e">
        <f t="shared" ca="1" si="576"/>
        <v>#NAME?</v>
      </c>
      <c r="Z1873" s="13" t="e">
        <f ca="1">CalcTable[[#This Row],[IrrHours]]/5</f>
        <v>#NAME?</v>
      </c>
      <c r="AA1873" s="13" t="e">
        <f ca="1">IF(CalcTable[[#This Row],[IrrFlag]]=FALSE,0,MAX(0,CalcTable[[#This Row],[VolRednWind]]*(FCAP*IRR_TARGET-CalcTable[[#This Row],[IWC]])))</f>
        <v>#NAME?</v>
      </c>
      <c r="AB1873" s="13" t="e">
        <f ca="1">CalcTable[[#This Row],[IWC]]+CalcTable[[#This Row],[Eff Precip]]+CalcTable[[#This Row],[IrrAmt]]-CalcTable[[#This Row],[AET]]</f>
        <v>#NAME?</v>
      </c>
      <c r="AC1873" s="13" t="e">
        <f ca="1">IF(CalcTable[[#This Row],[PWC]]&gt;FCAP,MIN(24*PERC,MIN(SAT,CalcTable[[#This Row],[PWC]])-FCAP),0)</f>
        <v>#NAME?</v>
      </c>
      <c r="AD1873" s="13" t="e">
        <f ca="1">IF(CalcTable[[#This Row],[PWC]]&gt;SAT,CalcTable[[#This Row],[PWC]]-SAT,0)</f>
        <v>#NAME?</v>
      </c>
      <c r="AE1873" s="13" t="e">
        <f ca="1">CalcTable[[#This Row],[PWC]]-CalcTable[[#This Row],[PercAmt]]-CalcTable[[#This Row],[Runoff]]</f>
        <v>#NAME?</v>
      </c>
      <c r="AF1873" s="13" t="e">
        <f ca="1">CalcTable[[#This Row],[IrrAmt]]/1000*CUR_IRR_AREA*10000/IRR_EFF</f>
        <v>#NAME?</v>
      </c>
      <c r="AG1873" s="147"/>
      <c r="AH1873" s="13"/>
      <c r="AI1873" s="50">
        <v>0</v>
      </c>
      <c r="AJ1873" s="50">
        <v>0</v>
      </c>
      <c r="AK1873" s="50">
        <v>0</v>
      </c>
      <c r="AL1873" s="50">
        <v>0</v>
      </c>
      <c r="AM1873" s="50"/>
      <c r="AN1873" s="50"/>
      <c r="AO1873" s="50"/>
      <c r="AP1873" s="50"/>
      <c r="AQ1873" s="50"/>
      <c r="AR1873" s="50"/>
      <c r="AS1873" s="50"/>
      <c r="AT1873" s="50"/>
      <c r="AU1873" s="50"/>
      <c r="AV1873" s="50"/>
      <c r="AW1873" s="50"/>
      <c r="AX1873" s="50">
        <f t="shared" si="587"/>
        <v>0</v>
      </c>
      <c r="AY1873" s="50"/>
      <c r="AZ1873" s="50">
        <f t="shared" si="577"/>
        <v>0</v>
      </c>
      <c r="BA1873" s="50">
        <f t="shared" si="578"/>
        <v>0</v>
      </c>
      <c r="BB1873" s="50">
        <f t="shared" si="579"/>
        <v>0</v>
      </c>
      <c r="BC1873" s="17">
        <f t="shared" si="580"/>
        <v>19725</v>
      </c>
      <c r="BD1873" s="50">
        <f t="shared" si="581"/>
        <v>0</v>
      </c>
      <c r="BE1873" s="50">
        <f t="shared" si="582"/>
        <v>0</v>
      </c>
      <c r="BF1873" s="50">
        <f t="shared" si="588"/>
        <v>0</v>
      </c>
      <c r="BG1873" s="50"/>
      <c r="BH1873" s="17">
        <f t="shared" si="583"/>
        <v>0</v>
      </c>
      <c r="BI1873" s="17">
        <f t="shared" si="591"/>
        <v>1873</v>
      </c>
      <c r="BJ1873" s="17">
        <f t="shared" si="589"/>
        <v>1873</v>
      </c>
      <c r="BK1873" s="150">
        <f t="shared" si="590"/>
        <v>26437</v>
      </c>
      <c r="BL1873" s="50" t="e">
        <f t="shared" ca="1" si="584"/>
        <v>#NAME?</v>
      </c>
      <c r="BM1873" s="50" t="e">
        <f t="shared" ca="1" si="585"/>
        <v>#NAME?</v>
      </c>
      <c r="BN1873" s="50" t="e">
        <f t="shared" ca="1" si="586"/>
        <v>#NAME?</v>
      </c>
    </row>
    <row r="1874" spans="1:66" x14ac:dyDescent="0.35">
      <c r="A1874" s="48">
        <v>26438</v>
      </c>
      <c r="B1874" s="17">
        <v>1972</v>
      </c>
      <c r="C1874" s="17">
        <v>5</v>
      </c>
      <c r="D1874" s="17">
        <v>140</v>
      </c>
      <c r="E1874" s="17">
        <v>19</v>
      </c>
      <c r="F1874" s="17">
        <v>6</v>
      </c>
      <c r="G1874" s="50">
        <v>-1.1000000000000001</v>
      </c>
      <c r="H1874" s="32">
        <v>4.3655266523120124</v>
      </c>
      <c r="I1874" s="50">
        <v>7</v>
      </c>
      <c r="J1874" s="13">
        <v>0</v>
      </c>
      <c r="K1874" s="13">
        <f t="shared" si="572"/>
        <v>0</v>
      </c>
      <c r="L1874" s="13">
        <f t="shared" si="573"/>
        <v>0</v>
      </c>
      <c r="M1874" s="13" t="e">
        <f ca="1">CalcTable[[#This Row],[IWC]]-AE1873</f>
        <v>#NAME?</v>
      </c>
      <c r="N1874" s="13" t="e">
        <f ca="1">IF(CalcTable[[#This Row],[Day of Year]]&lt;123,FCAP,AE1873)</f>
        <v>#NAME?</v>
      </c>
      <c r="O1874" s="17" t="e">
        <f ca="1">IF(IRR_DRIP,5,COUNTIF('IDET Wind Values'!C1858:G1858,"&lt;="&amp;IRR_MAXWIND))</f>
        <v>#NAME?</v>
      </c>
      <c r="P1874" s="13" t="e">
        <f ca="1">CalcTable[[#This Row],[ET_o]]*KL</f>
        <v>#NAME?</v>
      </c>
      <c r="Q1874" s="13" t="e">
        <f ca="1">IF(WILTPT&lt;=0,1,MAX(0,MIN(1,(CalcTable[[#This Row],[IWC]]-WILTPT)/(MAD-WILTPT))))</f>
        <v>#NAME?</v>
      </c>
      <c r="R1874" s="13" t="e">
        <f ca="1">CalcTable[[#This Row],[ETMult]]*CalcTable[[#This Row],[ETb]]</f>
        <v>#NAME?</v>
      </c>
      <c r="S1874" s="13" t="b">
        <f>INDEX(IRR_LIST,CalcTable[[#This Row],[Day of Week]]+1)</f>
        <v>0</v>
      </c>
      <c r="T1874" s="13">
        <f t="shared" ca="1" si="574"/>
        <v>9.1999999999999993</v>
      </c>
      <c r="U1874" s="13" t="b">
        <f ca="1">IF(CalcTable[[#This Row],[IrrPrecip]]&gt;=IC_MM,FALSE,TRUE)</f>
        <v>1</v>
      </c>
      <c r="V1874" s="13" t="b">
        <f t="shared" si="575"/>
        <v>1</v>
      </c>
      <c r="W1874" s="13" t="e">
        <f ca="1">IF(AND(IRR_DRIP=FALSE,CalcTable[[#This Row],[IrrHours]]&lt;=0),FALSE,TRUE)</f>
        <v>#NAME?</v>
      </c>
      <c r="X1874" s="13" t="e">
        <f ca="1">AND(CalcTable[[#This Row],[IrrDay]],CalcTable[[#This Row],[IrrRain]],CalcTable[[#This Row],[IrrWarm]],CalcTable[[#This Row],[IrrWindy]])</f>
        <v>#NAME?</v>
      </c>
      <c r="Y1874" s="13" t="e">
        <f t="shared" ca="1" si="576"/>
        <v>#NAME?</v>
      </c>
      <c r="Z1874" s="13" t="e">
        <f ca="1">CalcTable[[#This Row],[IrrHours]]/5</f>
        <v>#NAME?</v>
      </c>
      <c r="AA1874" s="13" t="e">
        <f ca="1">IF(CalcTable[[#This Row],[IrrFlag]]=FALSE,0,MAX(0,CalcTable[[#This Row],[VolRednWind]]*(FCAP*IRR_TARGET-CalcTable[[#This Row],[IWC]])))</f>
        <v>#NAME?</v>
      </c>
      <c r="AB1874" s="13" t="e">
        <f ca="1">CalcTable[[#This Row],[IWC]]+CalcTable[[#This Row],[Eff Precip]]+CalcTable[[#This Row],[IrrAmt]]-CalcTable[[#This Row],[AET]]</f>
        <v>#NAME?</v>
      </c>
      <c r="AC1874" s="13" t="e">
        <f ca="1">IF(CalcTable[[#This Row],[PWC]]&gt;FCAP,MIN(24*PERC,MIN(SAT,CalcTable[[#This Row],[PWC]])-FCAP),0)</f>
        <v>#NAME?</v>
      </c>
      <c r="AD1874" s="13" t="e">
        <f ca="1">IF(CalcTable[[#This Row],[PWC]]&gt;SAT,CalcTable[[#This Row],[PWC]]-SAT,0)</f>
        <v>#NAME?</v>
      </c>
      <c r="AE1874" s="13" t="e">
        <f ca="1">CalcTable[[#This Row],[PWC]]-CalcTable[[#This Row],[PercAmt]]-CalcTable[[#This Row],[Runoff]]</f>
        <v>#NAME?</v>
      </c>
      <c r="AF1874" s="13" t="e">
        <f ca="1">CalcTable[[#This Row],[IrrAmt]]/1000*CUR_IRR_AREA*10000/IRR_EFF</f>
        <v>#NAME?</v>
      </c>
      <c r="AG1874" s="147"/>
      <c r="AH1874" s="13"/>
      <c r="AI1874" s="50">
        <v>0</v>
      </c>
      <c r="AJ1874" s="50">
        <v>0</v>
      </c>
      <c r="AK1874" s="50">
        <v>0</v>
      </c>
      <c r="AL1874" s="50">
        <v>7.2794600567817938</v>
      </c>
      <c r="AM1874" s="50"/>
      <c r="AN1874" s="50"/>
      <c r="AO1874" s="50"/>
      <c r="AP1874" s="50"/>
      <c r="AQ1874" s="50"/>
      <c r="AR1874" s="50"/>
      <c r="AS1874" s="50"/>
      <c r="AT1874" s="50"/>
      <c r="AU1874" s="50"/>
      <c r="AV1874" s="50"/>
      <c r="AW1874" s="50"/>
      <c r="AX1874" s="50">
        <f t="shared" si="587"/>
        <v>7.2794600567817938</v>
      </c>
      <c r="AY1874" s="50"/>
      <c r="AZ1874" s="50">
        <f t="shared" si="577"/>
        <v>213.53082833226597</v>
      </c>
      <c r="BA1874" s="50">
        <f t="shared" si="578"/>
        <v>328.76968806713967</v>
      </c>
      <c r="BB1874" s="50">
        <f t="shared" si="579"/>
        <v>338.93782274962854</v>
      </c>
      <c r="BC1874" s="17">
        <f t="shared" si="580"/>
        <v>19725</v>
      </c>
      <c r="BD1874" s="50">
        <f t="shared" si="581"/>
        <v>7.2794600567817938</v>
      </c>
      <c r="BE1874" s="50">
        <f t="shared" si="582"/>
        <v>213.53082833226597</v>
      </c>
      <c r="BF1874" s="50">
        <f t="shared" si="588"/>
        <v>349.26845916196407</v>
      </c>
      <c r="BG1874" s="50"/>
      <c r="BH1874" s="17">
        <f t="shared" si="583"/>
        <v>0</v>
      </c>
      <c r="BI1874" s="17">
        <f t="shared" si="591"/>
        <v>1874</v>
      </c>
      <c r="BJ1874" s="17">
        <f t="shared" si="589"/>
        <v>1874</v>
      </c>
      <c r="BK1874" s="150">
        <f t="shared" si="590"/>
        <v>26438</v>
      </c>
      <c r="BL1874" s="50" t="e">
        <f t="shared" ca="1" si="584"/>
        <v>#NAME?</v>
      </c>
      <c r="BM1874" s="50" t="e">
        <f t="shared" ca="1" si="585"/>
        <v>#NAME?</v>
      </c>
      <c r="BN1874" s="50" t="e">
        <f t="shared" ca="1" si="586"/>
        <v>#NAME?</v>
      </c>
    </row>
    <row r="1875" spans="1:66" x14ac:dyDescent="0.35">
      <c r="A1875" s="48">
        <v>26439</v>
      </c>
      <c r="B1875" s="17">
        <v>1972</v>
      </c>
      <c r="C1875" s="17">
        <v>5</v>
      </c>
      <c r="D1875" s="17">
        <v>141</v>
      </c>
      <c r="E1875" s="17">
        <v>20</v>
      </c>
      <c r="F1875" s="17">
        <v>7</v>
      </c>
      <c r="G1875" s="50">
        <v>3.3</v>
      </c>
      <c r="H1875" s="32">
        <v>5.1447275690143242</v>
      </c>
      <c r="I1875" s="50">
        <v>5.833333333333333</v>
      </c>
      <c r="J1875" s="13">
        <v>0</v>
      </c>
      <c r="K1875" s="13">
        <f t="shared" si="572"/>
        <v>0</v>
      </c>
      <c r="L1875" s="13">
        <f t="shared" si="573"/>
        <v>0</v>
      </c>
      <c r="M1875" s="13" t="e">
        <f ca="1">CalcTable[[#This Row],[IWC]]-AE1874</f>
        <v>#NAME?</v>
      </c>
      <c r="N1875" s="13" t="e">
        <f ca="1">IF(CalcTable[[#This Row],[Day of Year]]&lt;123,FCAP,AE1874)</f>
        <v>#NAME?</v>
      </c>
      <c r="O1875" s="17" t="e">
        <f ca="1">IF(IRR_DRIP,5,COUNTIF('IDET Wind Values'!C1859:G1859,"&lt;="&amp;IRR_MAXWIND))</f>
        <v>#NAME?</v>
      </c>
      <c r="P1875" s="13" t="e">
        <f ca="1">CalcTable[[#This Row],[ET_o]]*KL</f>
        <v>#NAME?</v>
      </c>
      <c r="Q1875" s="13" t="e">
        <f ca="1">IF(WILTPT&lt;=0,1,MAX(0,MIN(1,(CalcTable[[#This Row],[IWC]]-WILTPT)/(MAD-WILTPT))))</f>
        <v>#NAME?</v>
      </c>
      <c r="R1875" s="13" t="e">
        <f ca="1">CalcTable[[#This Row],[ETMult]]*CalcTable[[#This Row],[ETb]]</f>
        <v>#NAME?</v>
      </c>
      <c r="S1875" s="13" t="b">
        <f>INDEX(IRR_LIST,CalcTable[[#This Row],[Day of Week]]+1)</f>
        <v>0</v>
      </c>
      <c r="T1875" s="13">
        <f t="shared" ca="1" si="574"/>
        <v>2.5</v>
      </c>
      <c r="U1875" s="13" t="b">
        <f ca="1">IF(CalcTable[[#This Row],[IrrPrecip]]&gt;=IC_MM,FALSE,TRUE)</f>
        <v>1</v>
      </c>
      <c r="V1875" s="13" t="b">
        <f t="shared" si="575"/>
        <v>1</v>
      </c>
      <c r="W1875" s="13" t="e">
        <f ca="1">IF(AND(IRR_DRIP=FALSE,CalcTable[[#This Row],[IrrHours]]&lt;=0),FALSE,TRUE)</f>
        <v>#NAME?</v>
      </c>
      <c r="X1875" s="13" t="e">
        <f ca="1">AND(CalcTable[[#This Row],[IrrDay]],CalcTable[[#This Row],[IrrRain]],CalcTable[[#This Row],[IrrWarm]],CalcTable[[#This Row],[IrrWindy]])</f>
        <v>#NAME?</v>
      </c>
      <c r="Y1875" s="13" t="e">
        <f t="shared" ca="1" si="576"/>
        <v>#NAME?</v>
      </c>
      <c r="Z1875" s="13" t="e">
        <f ca="1">CalcTable[[#This Row],[IrrHours]]/5</f>
        <v>#NAME?</v>
      </c>
      <c r="AA1875" s="13" t="e">
        <f ca="1">IF(CalcTable[[#This Row],[IrrFlag]]=FALSE,0,MAX(0,CalcTable[[#This Row],[VolRednWind]]*(FCAP*IRR_TARGET-CalcTable[[#This Row],[IWC]])))</f>
        <v>#NAME?</v>
      </c>
      <c r="AB1875" s="13" t="e">
        <f ca="1">CalcTable[[#This Row],[IWC]]+CalcTable[[#This Row],[Eff Precip]]+CalcTable[[#This Row],[IrrAmt]]-CalcTable[[#This Row],[AET]]</f>
        <v>#NAME?</v>
      </c>
      <c r="AC1875" s="13" t="e">
        <f ca="1">IF(CalcTable[[#This Row],[PWC]]&gt;FCAP,MIN(24*PERC,MIN(SAT,CalcTable[[#This Row],[PWC]])-FCAP),0)</f>
        <v>#NAME?</v>
      </c>
      <c r="AD1875" s="13" t="e">
        <f ca="1">IF(CalcTable[[#This Row],[PWC]]&gt;SAT,CalcTable[[#This Row],[PWC]]-SAT,0)</f>
        <v>#NAME?</v>
      </c>
      <c r="AE1875" s="13" t="e">
        <f ca="1">CalcTable[[#This Row],[PWC]]-CalcTable[[#This Row],[PercAmt]]-CalcTable[[#This Row],[Runoff]]</f>
        <v>#NAME?</v>
      </c>
      <c r="AF1875" s="13" t="e">
        <f ca="1">CalcTable[[#This Row],[IrrAmt]]/1000*CUR_IRR_AREA*10000/IRR_EFF</f>
        <v>#NAME?</v>
      </c>
      <c r="AG1875" s="147"/>
      <c r="AH1875" s="13"/>
      <c r="AI1875" s="50">
        <v>0</v>
      </c>
      <c r="AJ1875" s="50">
        <v>0</v>
      </c>
      <c r="AK1875" s="50">
        <v>2.0051915744696132</v>
      </c>
      <c r="AL1875" s="50">
        <v>0</v>
      </c>
      <c r="AM1875" s="50"/>
      <c r="AN1875" s="50"/>
      <c r="AO1875" s="50"/>
      <c r="AP1875" s="50"/>
      <c r="AQ1875" s="50"/>
      <c r="AR1875" s="50"/>
      <c r="AS1875" s="50"/>
      <c r="AT1875" s="50"/>
      <c r="AU1875" s="50"/>
      <c r="AV1875" s="50"/>
      <c r="AW1875" s="50"/>
      <c r="AX1875" s="50">
        <f t="shared" si="587"/>
        <v>2.0051915744696132</v>
      </c>
      <c r="AY1875" s="50"/>
      <c r="AZ1875" s="50">
        <f t="shared" si="577"/>
        <v>29.409476425554328</v>
      </c>
      <c r="BA1875" s="50">
        <f t="shared" si="578"/>
        <v>45.281257353631261</v>
      </c>
      <c r="BB1875" s="50">
        <f t="shared" si="579"/>
        <v>46.681708611990999</v>
      </c>
      <c r="BC1875" s="17">
        <f t="shared" si="580"/>
        <v>19725</v>
      </c>
      <c r="BD1875" s="50">
        <f t="shared" si="581"/>
        <v>2.0051915744696132</v>
      </c>
      <c r="BE1875" s="50">
        <f t="shared" si="582"/>
        <v>29.409476425554328</v>
      </c>
      <c r="BF1875" s="50">
        <f t="shared" si="588"/>
        <v>48.104541138809076</v>
      </c>
      <c r="BG1875" s="50"/>
      <c r="BH1875" s="17">
        <f t="shared" si="583"/>
        <v>0</v>
      </c>
      <c r="BI1875" s="17">
        <f t="shared" si="591"/>
        <v>1875</v>
      </c>
      <c r="BJ1875" s="17">
        <f t="shared" si="589"/>
        <v>1875</v>
      </c>
      <c r="BK1875" s="150">
        <f t="shared" si="590"/>
        <v>26439</v>
      </c>
      <c r="BL1875" s="50" t="e">
        <f t="shared" ca="1" si="584"/>
        <v>#NAME?</v>
      </c>
      <c r="BM1875" s="50" t="e">
        <f t="shared" ca="1" si="585"/>
        <v>#NAME?</v>
      </c>
      <c r="BN1875" s="50" t="e">
        <f t="shared" ca="1" si="586"/>
        <v>#NAME?</v>
      </c>
    </row>
    <row r="1876" spans="1:66" x14ac:dyDescent="0.35">
      <c r="A1876" s="48">
        <v>26440</v>
      </c>
      <c r="B1876" s="17">
        <v>1972</v>
      </c>
      <c r="C1876" s="17">
        <v>5</v>
      </c>
      <c r="D1876" s="17">
        <v>142</v>
      </c>
      <c r="E1876" s="17">
        <v>21</v>
      </c>
      <c r="F1876" s="17">
        <v>1</v>
      </c>
      <c r="G1876" s="50">
        <v>6.7</v>
      </c>
      <c r="H1876" s="32">
        <v>5.5401533422646754</v>
      </c>
      <c r="I1876" s="50">
        <v>14</v>
      </c>
      <c r="J1876" s="13">
        <v>0</v>
      </c>
      <c r="K1876" s="13">
        <f t="shared" ref="K1876:K1939" si="592">J1876*PRECIP_ADJUST</f>
        <v>0</v>
      </c>
      <c r="L1876" s="13">
        <f t="shared" ref="L1876:L1939" si="593">IF(K1876&gt;=EFF_PRECIP,EFF_MULT*(K1876-EFF_PRECIP),0)</f>
        <v>0</v>
      </c>
      <c r="M1876" s="13" t="e">
        <f ca="1">CalcTable[[#This Row],[IWC]]-AE1875</f>
        <v>#NAME?</v>
      </c>
      <c r="N1876" s="13" t="e">
        <f ca="1">IF(CalcTable[[#This Row],[Day of Year]]&lt;123,FCAP,AE1875)</f>
        <v>#NAME?</v>
      </c>
      <c r="O1876" s="17" t="e">
        <f ca="1">IF(IRR_DRIP,5,COUNTIF('IDET Wind Values'!C1860:G1860,"&lt;="&amp;IRR_MAXWIND))</f>
        <v>#NAME?</v>
      </c>
      <c r="P1876" s="13" t="e">
        <f ca="1">CalcTable[[#This Row],[ET_o]]*KL</f>
        <v>#NAME?</v>
      </c>
      <c r="Q1876" s="13" t="e">
        <f ca="1">IF(WILTPT&lt;=0,1,MAX(0,MIN(1,(CalcTable[[#This Row],[IWC]]-WILTPT)/(MAD-WILTPT))))</f>
        <v>#NAME?</v>
      </c>
      <c r="R1876" s="13" t="e">
        <f ca="1">CalcTable[[#This Row],[ETMult]]*CalcTable[[#This Row],[ETb]]</f>
        <v>#NAME?</v>
      </c>
      <c r="S1876" s="13" t="b">
        <f>INDEX(IRR_LIST,CalcTable[[#This Row],[Day of Week]]+1)</f>
        <v>1</v>
      </c>
      <c r="T1876" s="13">
        <f t="shared" ref="T1876:T1939" ca="1" si="594">SUM(OFFSET(K1876,-IC_DAYS,0,IC_DAYS,1))</f>
        <v>0</v>
      </c>
      <c r="U1876" s="13" t="b">
        <f ca="1">IF(CalcTable[[#This Row],[IrrPrecip]]&gt;=IC_MM,FALSE,TRUE)</f>
        <v>1</v>
      </c>
      <c r="V1876" s="13" t="b">
        <f t="shared" ref="V1876:V1939" si="595">IF(G1877&lt;IRR_TEMP,FALSE,TRUE)</f>
        <v>1</v>
      </c>
      <c r="W1876" s="13" t="e">
        <f ca="1">IF(AND(IRR_DRIP=FALSE,CalcTable[[#This Row],[IrrHours]]&lt;=0),FALSE,TRUE)</f>
        <v>#NAME?</v>
      </c>
      <c r="X1876" s="13" t="e">
        <f ca="1">AND(CalcTable[[#This Row],[IrrDay]],CalcTable[[#This Row],[IrrRain]],CalcTable[[#This Row],[IrrWarm]],CalcTable[[#This Row],[IrrWindy]])</f>
        <v>#NAME?</v>
      </c>
      <c r="Y1876" s="13" t="e">
        <f t="shared" ref="Y1876:Y1939" ca="1" si="596">IF(AA1875&lt;=0,FALSE,TRUE)</f>
        <v>#NAME?</v>
      </c>
      <c r="Z1876" s="13" t="e">
        <f ca="1">CalcTable[[#This Row],[IrrHours]]/5</f>
        <v>#NAME?</v>
      </c>
      <c r="AA1876" s="13" t="e">
        <f ca="1">IF(CalcTable[[#This Row],[IrrFlag]]=FALSE,0,MAX(0,CalcTable[[#This Row],[VolRednWind]]*(FCAP*IRR_TARGET-CalcTable[[#This Row],[IWC]])))</f>
        <v>#NAME?</v>
      </c>
      <c r="AB1876" s="13" t="e">
        <f ca="1">CalcTable[[#This Row],[IWC]]+CalcTable[[#This Row],[Eff Precip]]+CalcTable[[#This Row],[IrrAmt]]-CalcTable[[#This Row],[AET]]</f>
        <v>#NAME?</v>
      </c>
      <c r="AC1876" s="13" t="e">
        <f ca="1">IF(CalcTable[[#This Row],[PWC]]&gt;FCAP,MIN(24*PERC,MIN(SAT,CalcTable[[#This Row],[PWC]])-FCAP),0)</f>
        <v>#NAME?</v>
      </c>
      <c r="AD1876" s="13" t="e">
        <f ca="1">IF(CalcTable[[#This Row],[PWC]]&gt;SAT,CalcTable[[#This Row],[PWC]]-SAT,0)</f>
        <v>#NAME?</v>
      </c>
      <c r="AE1876" s="13" t="e">
        <f ca="1">CalcTable[[#This Row],[PWC]]-CalcTable[[#This Row],[PercAmt]]-CalcTable[[#This Row],[Runoff]]</f>
        <v>#NAME?</v>
      </c>
      <c r="AF1876" s="13" t="e">
        <f ca="1">CalcTable[[#This Row],[IrrAmt]]/1000*CUR_IRR_AREA*10000/IRR_EFF</f>
        <v>#NAME?</v>
      </c>
      <c r="AG1876" s="147"/>
      <c r="AH1876" s="13"/>
      <c r="AI1876" s="50">
        <v>3.3335775463333137</v>
      </c>
      <c r="AJ1876" s="50">
        <v>5.7849467448953478</v>
      </c>
      <c r="AK1876" s="50">
        <v>0</v>
      </c>
      <c r="AL1876" s="50">
        <v>0</v>
      </c>
      <c r="AM1876" s="50"/>
      <c r="AN1876" s="50"/>
      <c r="AO1876" s="50"/>
      <c r="AP1876" s="50"/>
      <c r="AQ1876" s="50"/>
      <c r="AR1876" s="50"/>
      <c r="AS1876" s="50"/>
      <c r="AT1876" s="50"/>
      <c r="AU1876" s="50"/>
      <c r="AV1876" s="50"/>
      <c r="AW1876" s="50"/>
      <c r="AX1876" s="50">
        <f t="shared" si="587"/>
        <v>9.1185242912286615</v>
      </c>
      <c r="AY1876" s="50"/>
      <c r="AZ1876" s="50">
        <f t="shared" ref="AZ1876:AZ1939" si="597">SUMPRODUCT(AI1876:AW1876,CONVERSION)</f>
        <v>218.58424186315216</v>
      </c>
      <c r="BA1876" s="50">
        <f t="shared" ref="BA1876:BA1939" si="598">SUMPRODUCT($AI1876:$AW1876,CONVERSION,APP_DEMAND)</f>
        <v>355.19778802925345</v>
      </c>
      <c r="BB1876" s="50">
        <f t="shared" ref="BB1876:BB1939" si="599">SUMPRODUCT($AI1876:$AW1876,CONVERSION,PUMP_DEMAND)</f>
        <v>367.67850004939862</v>
      </c>
      <c r="BC1876" s="17">
        <f t="shared" ref="BC1876:BC1939" si="600">B1876*10+C1876</f>
        <v>19725</v>
      </c>
      <c r="BD1876" s="50">
        <f t="shared" ref="BD1876:BD1939" si="601">INDEX(AI1876:AX1876,PLOT_AREA)</f>
        <v>9.1185242912286615</v>
      </c>
      <c r="BE1876" s="50">
        <f t="shared" ref="BE1876:BE1939" si="602">IF(PLOT_AREA&lt;=AREA_COUNT,INDEX(AI1876:AW1876,PLOT_AREA)*INDEX(CONVERSION,PLOT_AREA),AZ1876)</f>
        <v>218.58424186315216</v>
      </c>
      <c r="BF1876" s="50">
        <f t="shared" si="588"/>
        <v>357.53423498096851</v>
      </c>
      <c r="BG1876" s="50"/>
      <c r="BH1876" s="17">
        <f t="shared" ref="BH1876:BH1939" si="603">IF(BC1876&lt;PLOT_FROM,-1,IF(BC1876&gt;PLOT_TO,1,0))</f>
        <v>0</v>
      </c>
      <c r="BI1876" s="17">
        <f t="shared" si="591"/>
        <v>1876</v>
      </c>
      <c r="BJ1876" s="17">
        <f t="shared" si="589"/>
        <v>1876</v>
      </c>
      <c r="BK1876" s="150">
        <f t="shared" si="590"/>
        <v>26440</v>
      </c>
      <c r="BL1876" s="50" t="e">
        <f t="shared" ref="BL1876:BL1939" ca="1" si="604">WILTPT</f>
        <v>#NAME?</v>
      </c>
      <c r="BM1876" s="50" t="e">
        <f t="shared" ref="BM1876:BM1939" ca="1" si="605">SAT</f>
        <v>#NAME?</v>
      </c>
      <c r="BN1876" s="50" t="e">
        <f t="shared" ref="BN1876:BN1939" ca="1" si="606">FCAP</f>
        <v>#NAME?</v>
      </c>
    </row>
    <row r="1877" spans="1:66" x14ac:dyDescent="0.35">
      <c r="A1877" s="48">
        <v>26441</v>
      </c>
      <c r="B1877" s="17">
        <v>1972</v>
      </c>
      <c r="C1877" s="17">
        <v>5</v>
      </c>
      <c r="D1877" s="17">
        <v>143</v>
      </c>
      <c r="E1877" s="17">
        <v>22</v>
      </c>
      <c r="F1877" s="17">
        <v>2</v>
      </c>
      <c r="G1877" s="50">
        <v>11.1</v>
      </c>
      <c r="H1877" s="32">
        <v>5.2074651521673525</v>
      </c>
      <c r="I1877" s="50">
        <v>14</v>
      </c>
      <c r="J1877" s="13">
        <v>0</v>
      </c>
      <c r="K1877" s="13">
        <f t="shared" si="592"/>
        <v>0</v>
      </c>
      <c r="L1877" s="13">
        <f t="shared" si="593"/>
        <v>0</v>
      </c>
      <c r="M1877" s="13" t="e">
        <f ca="1">CalcTable[[#This Row],[IWC]]-AE1876</f>
        <v>#NAME?</v>
      </c>
      <c r="N1877" s="13" t="e">
        <f ca="1">IF(CalcTable[[#This Row],[Day of Year]]&lt;123,FCAP,AE1876)</f>
        <v>#NAME?</v>
      </c>
      <c r="O1877" s="17" t="e">
        <f ca="1">IF(IRR_DRIP,5,COUNTIF('IDET Wind Values'!C1861:G1861,"&lt;="&amp;IRR_MAXWIND))</f>
        <v>#NAME?</v>
      </c>
      <c r="P1877" s="13" t="e">
        <f ca="1">CalcTable[[#This Row],[ET_o]]*KL</f>
        <v>#NAME?</v>
      </c>
      <c r="Q1877" s="13" t="e">
        <f ca="1">IF(WILTPT&lt;=0,1,MAX(0,MIN(1,(CalcTable[[#This Row],[IWC]]-WILTPT)/(MAD-WILTPT))))</f>
        <v>#NAME?</v>
      </c>
      <c r="R1877" s="13" t="e">
        <f ca="1">CalcTable[[#This Row],[ETMult]]*CalcTable[[#This Row],[ETb]]</f>
        <v>#NAME?</v>
      </c>
      <c r="S1877" s="13" t="b">
        <f>INDEX(IRR_LIST,CalcTable[[#This Row],[Day of Week]]+1)</f>
        <v>0</v>
      </c>
      <c r="T1877" s="13">
        <f t="shared" ca="1" si="594"/>
        <v>0</v>
      </c>
      <c r="U1877" s="13" t="b">
        <f ca="1">IF(CalcTable[[#This Row],[IrrPrecip]]&gt;=IC_MM,FALSE,TRUE)</f>
        <v>1</v>
      </c>
      <c r="V1877" s="13" t="b">
        <f t="shared" si="595"/>
        <v>1</v>
      </c>
      <c r="W1877" s="13" t="e">
        <f ca="1">IF(AND(IRR_DRIP=FALSE,CalcTable[[#This Row],[IrrHours]]&lt;=0),FALSE,TRUE)</f>
        <v>#NAME?</v>
      </c>
      <c r="X1877" s="13" t="e">
        <f ca="1">AND(CalcTable[[#This Row],[IrrDay]],CalcTable[[#This Row],[IrrRain]],CalcTable[[#This Row],[IrrWarm]],CalcTable[[#This Row],[IrrWindy]])</f>
        <v>#NAME?</v>
      </c>
      <c r="Y1877" s="13" t="e">
        <f t="shared" ca="1" si="596"/>
        <v>#NAME?</v>
      </c>
      <c r="Z1877" s="13" t="e">
        <f ca="1">CalcTable[[#This Row],[IrrHours]]/5</f>
        <v>#NAME?</v>
      </c>
      <c r="AA1877" s="13" t="e">
        <f ca="1">IF(CalcTable[[#This Row],[IrrFlag]]=FALSE,0,MAX(0,CalcTable[[#This Row],[VolRednWind]]*(FCAP*IRR_TARGET-CalcTable[[#This Row],[IWC]])))</f>
        <v>#NAME?</v>
      </c>
      <c r="AB1877" s="13" t="e">
        <f ca="1">CalcTable[[#This Row],[IWC]]+CalcTable[[#This Row],[Eff Precip]]+CalcTable[[#This Row],[IrrAmt]]-CalcTable[[#This Row],[AET]]</f>
        <v>#NAME?</v>
      </c>
      <c r="AC1877" s="13" t="e">
        <f ca="1">IF(CalcTable[[#This Row],[PWC]]&gt;FCAP,MIN(24*PERC,MIN(SAT,CalcTable[[#This Row],[PWC]])-FCAP),0)</f>
        <v>#NAME?</v>
      </c>
      <c r="AD1877" s="13" t="e">
        <f ca="1">IF(CalcTable[[#This Row],[PWC]]&gt;SAT,CalcTable[[#This Row],[PWC]]-SAT,0)</f>
        <v>#NAME?</v>
      </c>
      <c r="AE1877" s="13" t="e">
        <f ca="1">CalcTable[[#This Row],[PWC]]-CalcTable[[#This Row],[PercAmt]]-CalcTable[[#This Row],[Runoff]]</f>
        <v>#NAME?</v>
      </c>
      <c r="AF1877" s="13" t="e">
        <f ca="1">CalcTable[[#This Row],[IrrAmt]]/1000*CUR_IRR_AREA*10000/IRR_EFF</f>
        <v>#NAME?</v>
      </c>
      <c r="AG1877" s="147"/>
      <c r="AH1877" s="13"/>
      <c r="AI1877" s="50">
        <v>0</v>
      </c>
      <c r="AJ1877" s="50">
        <v>0</v>
      </c>
      <c r="AK1877" s="50">
        <v>0</v>
      </c>
      <c r="AL1877" s="50">
        <v>8.2777241599750582</v>
      </c>
      <c r="AM1877" s="50"/>
      <c r="AN1877" s="50"/>
      <c r="AO1877" s="50"/>
      <c r="AP1877" s="50"/>
      <c r="AQ1877" s="50"/>
      <c r="AR1877" s="50"/>
      <c r="AS1877" s="50"/>
      <c r="AT1877" s="50"/>
      <c r="AU1877" s="50"/>
      <c r="AV1877" s="50"/>
      <c r="AW1877" s="50"/>
      <c r="AX1877" s="50">
        <f t="shared" ref="AX1877:AX1940" si="607">SUM(AI1877:AW1877)</f>
        <v>8.2777241599750582</v>
      </c>
      <c r="AY1877" s="50"/>
      <c r="AZ1877" s="50">
        <f t="shared" si="597"/>
        <v>242.81324202593507</v>
      </c>
      <c r="BA1877" s="50">
        <f t="shared" si="598"/>
        <v>373.85530915104289</v>
      </c>
      <c r="BB1877" s="50">
        <f t="shared" si="599"/>
        <v>385.41784448561123</v>
      </c>
      <c r="BC1877" s="17">
        <f t="shared" si="600"/>
        <v>19725</v>
      </c>
      <c r="BD1877" s="50">
        <f t="shared" si="601"/>
        <v>8.2777241599750582</v>
      </c>
      <c r="BE1877" s="50">
        <f t="shared" si="602"/>
        <v>242.81324202593507</v>
      </c>
      <c r="BF1877" s="50">
        <f t="shared" ref="BF1877:BF1940" si="608">BE1877*BF$17</f>
        <v>397.16516612090749</v>
      </c>
      <c r="BG1877" s="50"/>
      <c r="BH1877" s="17">
        <f t="shared" si="603"/>
        <v>0</v>
      </c>
      <c r="BI1877" s="17">
        <f t="shared" si="591"/>
        <v>1877</v>
      </c>
      <c r="BJ1877" s="17">
        <f t="shared" ref="BJ1877:BJ1940" si="609">IF(BH1877=0,BI1877,"")</f>
        <v>1877</v>
      </c>
      <c r="BK1877" s="150">
        <f t="shared" ref="BK1877:BK1940" si="610">A1877</f>
        <v>26441</v>
      </c>
      <c r="BL1877" s="50" t="e">
        <f t="shared" ca="1" si="604"/>
        <v>#NAME?</v>
      </c>
      <c r="BM1877" s="50" t="e">
        <f t="shared" ca="1" si="605"/>
        <v>#NAME?</v>
      </c>
      <c r="BN1877" s="50" t="e">
        <f t="shared" ca="1" si="606"/>
        <v>#NAME?</v>
      </c>
    </row>
    <row r="1878" spans="1:66" x14ac:dyDescent="0.35">
      <c r="A1878" s="48">
        <v>26442</v>
      </c>
      <c r="B1878" s="17">
        <v>1972</v>
      </c>
      <c r="C1878" s="17">
        <v>5</v>
      </c>
      <c r="D1878" s="17">
        <v>144</v>
      </c>
      <c r="E1878" s="17">
        <v>23</v>
      </c>
      <c r="F1878" s="17">
        <v>3</v>
      </c>
      <c r="G1878" s="50">
        <v>8.3000000000000007</v>
      </c>
      <c r="H1878" s="32">
        <v>4.6091854125797704</v>
      </c>
      <c r="I1878" s="50">
        <v>17.166666666666668</v>
      </c>
      <c r="J1878" s="13">
        <v>0</v>
      </c>
      <c r="K1878" s="13">
        <f t="shared" si="592"/>
        <v>0</v>
      </c>
      <c r="L1878" s="13">
        <f t="shared" si="593"/>
        <v>0</v>
      </c>
      <c r="M1878" s="13" t="e">
        <f ca="1">CalcTable[[#This Row],[IWC]]-AE1877</f>
        <v>#NAME?</v>
      </c>
      <c r="N1878" s="13" t="e">
        <f ca="1">IF(CalcTable[[#This Row],[Day of Year]]&lt;123,FCAP,AE1877)</f>
        <v>#NAME?</v>
      </c>
      <c r="O1878" s="17" t="e">
        <f ca="1">IF(IRR_DRIP,5,COUNTIF('IDET Wind Values'!C1862:G1862,"&lt;="&amp;IRR_MAXWIND))</f>
        <v>#NAME?</v>
      </c>
      <c r="P1878" s="13" t="e">
        <f ca="1">CalcTable[[#This Row],[ET_o]]*KL</f>
        <v>#NAME?</v>
      </c>
      <c r="Q1878" s="13" t="e">
        <f ca="1">IF(WILTPT&lt;=0,1,MAX(0,MIN(1,(CalcTable[[#This Row],[IWC]]-WILTPT)/(MAD-WILTPT))))</f>
        <v>#NAME?</v>
      </c>
      <c r="R1878" s="13" t="e">
        <f ca="1">CalcTable[[#This Row],[ETMult]]*CalcTable[[#This Row],[ETb]]</f>
        <v>#NAME?</v>
      </c>
      <c r="S1878" s="13" t="b">
        <f>INDEX(IRR_LIST,CalcTable[[#This Row],[Day of Week]]+1)</f>
        <v>1</v>
      </c>
      <c r="T1878" s="13">
        <f t="shared" ca="1" si="594"/>
        <v>0</v>
      </c>
      <c r="U1878" s="13" t="b">
        <f ca="1">IF(CalcTable[[#This Row],[IrrPrecip]]&gt;=IC_MM,FALSE,TRUE)</f>
        <v>1</v>
      </c>
      <c r="V1878" s="13" t="b">
        <f t="shared" si="595"/>
        <v>0</v>
      </c>
      <c r="W1878" s="13" t="e">
        <f ca="1">IF(AND(IRR_DRIP=FALSE,CalcTable[[#This Row],[IrrHours]]&lt;=0),FALSE,TRUE)</f>
        <v>#NAME?</v>
      </c>
      <c r="X1878" s="13" t="e">
        <f ca="1">AND(CalcTable[[#This Row],[IrrDay]],CalcTable[[#This Row],[IrrRain]],CalcTable[[#This Row],[IrrWarm]],CalcTable[[#This Row],[IrrWindy]])</f>
        <v>#NAME?</v>
      </c>
      <c r="Y1878" s="13" t="e">
        <f t="shared" ca="1" si="596"/>
        <v>#NAME?</v>
      </c>
      <c r="Z1878" s="13" t="e">
        <f ca="1">CalcTable[[#This Row],[IrrHours]]/5</f>
        <v>#NAME?</v>
      </c>
      <c r="AA1878" s="13" t="e">
        <f ca="1">IF(CalcTable[[#This Row],[IrrFlag]]=FALSE,0,MAX(0,CalcTable[[#This Row],[VolRednWind]]*(FCAP*IRR_TARGET-CalcTable[[#This Row],[IWC]])))</f>
        <v>#NAME?</v>
      </c>
      <c r="AB1878" s="13" t="e">
        <f ca="1">CalcTable[[#This Row],[IWC]]+CalcTable[[#This Row],[Eff Precip]]+CalcTable[[#This Row],[IrrAmt]]-CalcTable[[#This Row],[AET]]</f>
        <v>#NAME?</v>
      </c>
      <c r="AC1878" s="13" t="e">
        <f ca="1">IF(CalcTable[[#This Row],[PWC]]&gt;FCAP,MIN(24*PERC,MIN(SAT,CalcTable[[#This Row],[PWC]])-FCAP),0)</f>
        <v>#NAME?</v>
      </c>
      <c r="AD1878" s="13" t="e">
        <f ca="1">IF(CalcTable[[#This Row],[PWC]]&gt;SAT,CalcTable[[#This Row],[PWC]]-SAT,0)</f>
        <v>#NAME?</v>
      </c>
      <c r="AE1878" s="13" t="e">
        <f ca="1">CalcTable[[#This Row],[PWC]]-CalcTable[[#This Row],[PercAmt]]-CalcTable[[#This Row],[Runoff]]</f>
        <v>#NAME?</v>
      </c>
      <c r="AF1878" s="13" t="e">
        <f ca="1">CalcTable[[#This Row],[IrrAmt]]/1000*CUR_IRR_AREA*10000/IRR_EFF</f>
        <v>#NAME?</v>
      </c>
      <c r="AG1878" s="147"/>
      <c r="AH1878" s="13"/>
      <c r="AI1878" s="50">
        <v>0</v>
      </c>
      <c r="AJ1878" s="50">
        <v>0</v>
      </c>
      <c r="AK1878" s="50">
        <v>0</v>
      </c>
      <c r="AL1878" s="50">
        <v>0</v>
      </c>
      <c r="AM1878" s="50"/>
      <c r="AN1878" s="50"/>
      <c r="AO1878" s="50"/>
      <c r="AP1878" s="50"/>
      <c r="AQ1878" s="50"/>
      <c r="AR1878" s="50"/>
      <c r="AS1878" s="50"/>
      <c r="AT1878" s="50"/>
      <c r="AU1878" s="50"/>
      <c r="AV1878" s="50"/>
      <c r="AW1878" s="50"/>
      <c r="AX1878" s="50">
        <f t="shared" si="607"/>
        <v>0</v>
      </c>
      <c r="AY1878" s="50"/>
      <c r="AZ1878" s="50">
        <f t="shared" si="597"/>
        <v>0</v>
      </c>
      <c r="BA1878" s="50">
        <f t="shared" si="598"/>
        <v>0</v>
      </c>
      <c r="BB1878" s="50">
        <f t="shared" si="599"/>
        <v>0</v>
      </c>
      <c r="BC1878" s="17">
        <f t="shared" si="600"/>
        <v>19725</v>
      </c>
      <c r="BD1878" s="50">
        <f t="shared" si="601"/>
        <v>0</v>
      </c>
      <c r="BE1878" s="50">
        <f t="shared" si="602"/>
        <v>0</v>
      </c>
      <c r="BF1878" s="50">
        <f t="shared" si="608"/>
        <v>0</v>
      </c>
      <c r="BG1878" s="50"/>
      <c r="BH1878" s="17">
        <f t="shared" si="603"/>
        <v>0</v>
      </c>
      <c r="BI1878" s="17">
        <f t="shared" ref="BI1878:BI1941" si="611">BI1877+1</f>
        <v>1878</v>
      </c>
      <c r="BJ1878" s="17">
        <f t="shared" si="609"/>
        <v>1878</v>
      </c>
      <c r="BK1878" s="150">
        <f t="shared" si="610"/>
        <v>26442</v>
      </c>
      <c r="BL1878" s="50" t="e">
        <f t="shared" ca="1" si="604"/>
        <v>#NAME?</v>
      </c>
      <c r="BM1878" s="50" t="e">
        <f t="shared" ca="1" si="605"/>
        <v>#NAME?</v>
      </c>
      <c r="BN1878" s="50" t="e">
        <f t="shared" ca="1" si="606"/>
        <v>#NAME?</v>
      </c>
    </row>
    <row r="1879" spans="1:66" x14ac:dyDescent="0.35">
      <c r="A1879" s="48">
        <v>26443</v>
      </c>
      <c r="B1879" s="17">
        <v>1972</v>
      </c>
      <c r="C1879" s="17">
        <v>5</v>
      </c>
      <c r="D1879" s="17">
        <v>145</v>
      </c>
      <c r="E1879" s="17">
        <v>24</v>
      </c>
      <c r="F1879" s="17">
        <v>4</v>
      </c>
      <c r="G1879" s="50">
        <v>2.2000000000000002</v>
      </c>
      <c r="H1879" s="32">
        <v>4.7198284014225251</v>
      </c>
      <c r="I1879" s="50">
        <v>6.166666666666667</v>
      </c>
      <c r="J1879" s="13">
        <v>0.3</v>
      </c>
      <c r="K1879" s="13">
        <f t="shared" si="592"/>
        <v>0.3</v>
      </c>
      <c r="L1879" s="13">
        <f t="shared" si="593"/>
        <v>0</v>
      </c>
      <c r="M1879" s="13" t="e">
        <f ca="1">CalcTable[[#This Row],[IWC]]-AE1878</f>
        <v>#NAME?</v>
      </c>
      <c r="N1879" s="13" t="e">
        <f ca="1">IF(CalcTable[[#This Row],[Day of Year]]&lt;123,FCAP,AE1878)</f>
        <v>#NAME?</v>
      </c>
      <c r="O1879" s="17" t="e">
        <f ca="1">IF(IRR_DRIP,5,COUNTIF('IDET Wind Values'!C1863:G1863,"&lt;="&amp;IRR_MAXWIND))</f>
        <v>#NAME?</v>
      </c>
      <c r="P1879" s="13" t="e">
        <f ca="1">CalcTable[[#This Row],[ET_o]]*KL</f>
        <v>#NAME?</v>
      </c>
      <c r="Q1879" s="13" t="e">
        <f ca="1">IF(WILTPT&lt;=0,1,MAX(0,MIN(1,(CalcTable[[#This Row],[IWC]]-WILTPT)/(MAD-WILTPT))))</f>
        <v>#NAME?</v>
      </c>
      <c r="R1879" s="13" t="e">
        <f ca="1">CalcTable[[#This Row],[ETMult]]*CalcTable[[#This Row],[ETb]]</f>
        <v>#NAME?</v>
      </c>
      <c r="S1879" s="13" t="b">
        <f>INDEX(IRR_LIST,CalcTable[[#This Row],[Day of Week]]+1)</f>
        <v>0</v>
      </c>
      <c r="T1879" s="13">
        <f t="shared" ca="1" si="594"/>
        <v>0</v>
      </c>
      <c r="U1879" s="13" t="b">
        <f ca="1">IF(CalcTable[[#This Row],[IrrPrecip]]&gt;=IC_MM,FALSE,TRUE)</f>
        <v>1</v>
      </c>
      <c r="V1879" s="13" t="b">
        <f t="shared" si="595"/>
        <v>1</v>
      </c>
      <c r="W1879" s="13" t="e">
        <f ca="1">IF(AND(IRR_DRIP=FALSE,CalcTable[[#This Row],[IrrHours]]&lt;=0),FALSE,TRUE)</f>
        <v>#NAME?</v>
      </c>
      <c r="X1879" s="13" t="e">
        <f ca="1">AND(CalcTable[[#This Row],[IrrDay]],CalcTable[[#This Row],[IrrRain]],CalcTable[[#This Row],[IrrWarm]],CalcTable[[#This Row],[IrrWindy]])</f>
        <v>#NAME?</v>
      </c>
      <c r="Y1879" s="13" t="e">
        <f t="shared" ca="1" si="596"/>
        <v>#NAME?</v>
      </c>
      <c r="Z1879" s="13" t="e">
        <f ca="1">CalcTable[[#This Row],[IrrHours]]/5</f>
        <v>#NAME?</v>
      </c>
      <c r="AA1879" s="13" t="e">
        <f ca="1">IF(CalcTable[[#This Row],[IrrFlag]]=FALSE,0,MAX(0,CalcTable[[#This Row],[VolRednWind]]*(FCAP*IRR_TARGET-CalcTable[[#This Row],[IWC]])))</f>
        <v>#NAME?</v>
      </c>
      <c r="AB1879" s="13" t="e">
        <f ca="1">CalcTable[[#This Row],[IWC]]+CalcTable[[#This Row],[Eff Precip]]+CalcTable[[#This Row],[IrrAmt]]-CalcTable[[#This Row],[AET]]</f>
        <v>#NAME?</v>
      </c>
      <c r="AC1879" s="13" t="e">
        <f ca="1">IF(CalcTable[[#This Row],[PWC]]&gt;FCAP,MIN(24*PERC,MIN(SAT,CalcTable[[#This Row],[PWC]])-FCAP),0)</f>
        <v>#NAME?</v>
      </c>
      <c r="AD1879" s="13" t="e">
        <f ca="1">IF(CalcTable[[#This Row],[PWC]]&gt;SAT,CalcTable[[#This Row],[PWC]]-SAT,0)</f>
        <v>#NAME?</v>
      </c>
      <c r="AE1879" s="13" t="e">
        <f ca="1">CalcTable[[#This Row],[PWC]]-CalcTable[[#This Row],[PercAmt]]-CalcTable[[#This Row],[Runoff]]</f>
        <v>#NAME?</v>
      </c>
      <c r="AF1879" s="13" t="e">
        <f ca="1">CalcTable[[#This Row],[IrrAmt]]/1000*CUR_IRR_AREA*10000/IRR_EFF</f>
        <v>#NAME?</v>
      </c>
      <c r="AG1879" s="147"/>
      <c r="AH1879" s="13"/>
      <c r="AI1879" s="50">
        <v>0</v>
      </c>
      <c r="AJ1879" s="50">
        <v>0</v>
      </c>
      <c r="AK1879" s="50">
        <v>0</v>
      </c>
      <c r="AL1879" s="50">
        <v>4.844732946698926</v>
      </c>
      <c r="AM1879" s="50"/>
      <c r="AN1879" s="50"/>
      <c r="AO1879" s="50"/>
      <c r="AP1879" s="50"/>
      <c r="AQ1879" s="50"/>
      <c r="AR1879" s="50"/>
      <c r="AS1879" s="50"/>
      <c r="AT1879" s="50"/>
      <c r="AU1879" s="50"/>
      <c r="AV1879" s="50"/>
      <c r="AW1879" s="50"/>
      <c r="AX1879" s="50">
        <f t="shared" si="607"/>
        <v>4.844732946698926</v>
      </c>
      <c r="AY1879" s="50"/>
      <c r="AZ1879" s="50">
        <f t="shared" si="597"/>
        <v>142.11216643650184</v>
      </c>
      <c r="BA1879" s="50">
        <f t="shared" si="598"/>
        <v>218.80762133874094</v>
      </c>
      <c r="BB1879" s="50">
        <f t="shared" si="599"/>
        <v>225.57486735952673</v>
      </c>
      <c r="BC1879" s="17">
        <f t="shared" si="600"/>
        <v>19725</v>
      </c>
      <c r="BD1879" s="50">
        <f t="shared" si="601"/>
        <v>4.844732946698926</v>
      </c>
      <c r="BE1879" s="50">
        <f t="shared" si="602"/>
        <v>142.11216643650184</v>
      </c>
      <c r="BF1879" s="50">
        <f t="shared" si="608"/>
        <v>232.45026391322881</v>
      </c>
      <c r="BG1879" s="50"/>
      <c r="BH1879" s="17">
        <f t="shared" si="603"/>
        <v>0</v>
      </c>
      <c r="BI1879" s="17">
        <f t="shared" si="611"/>
        <v>1879</v>
      </c>
      <c r="BJ1879" s="17">
        <f t="shared" si="609"/>
        <v>1879</v>
      </c>
      <c r="BK1879" s="150">
        <f t="shared" si="610"/>
        <v>26443</v>
      </c>
      <c r="BL1879" s="50" t="e">
        <f t="shared" ca="1" si="604"/>
        <v>#NAME?</v>
      </c>
      <c r="BM1879" s="50" t="e">
        <f t="shared" ca="1" si="605"/>
        <v>#NAME?</v>
      </c>
      <c r="BN1879" s="50" t="e">
        <f t="shared" ca="1" si="606"/>
        <v>#NAME?</v>
      </c>
    </row>
    <row r="1880" spans="1:66" x14ac:dyDescent="0.35">
      <c r="A1880" s="48">
        <v>26444</v>
      </c>
      <c r="B1880" s="17">
        <v>1972</v>
      </c>
      <c r="C1880" s="17">
        <v>5</v>
      </c>
      <c r="D1880" s="17">
        <v>146</v>
      </c>
      <c r="E1880" s="17">
        <v>25</v>
      </c>
      <c r="F1880" s="17">
        <v>5</v>
      </c>
      <c r="G1880" s="50">
        <v>3.3</v>
      </c>
      <c r="H1880" s="32">
        <v>5.0765556541716705</v>
      </c>
      <c r="I1880" s="50">
        <v>63.333333333333336</v>
      </c>
      <c r="J1880" s="13">
        <v>18.3</v>
      </c>
      <c r="K1880" s="13">
        <f t="shared" si="592"/>
        <v>18.3</v>
      </c>
      <c r="L1880" s="13">
        <f t="shared" si="593"/>
        <v>9.9750000000000014</v>
      </c>
      <c r="M1880" s="13" t="e">
        <f ca="1">CalcTable[[#This Row],[IWC]]-AE1879</f>
        <v>#NAME?</v>
      </c>
      <c r="N1880" s="13" t="e">
        <f ca="1">IF(CalcTable[[#This Row],[Day of Year]]&lt;123,FCAP,AE1879)</f>
        <v>#NAME?</v>
      </c>
      <c r="O1880" s="17" t="e">
        <f ca="1">IF(IRR_DRIP,5,COUNTIF('IDET Wind Values'!C1864:G1864,"&lt;="&amp;IRR_MAXWIND))</f>
        <v>#NAME?</v>
      </c>
      <c r="P1880" s="13" t="e">
        <f ca="1">CalcTable[[#This Row],[ET_o]]*KL</f>
        <v>#NAME?</v>
      </c>
      <c r="Q1880" s="13" t="e">
        <f ca="1">IF(WILTPT&lt;=0,1,MAX(0,MIN(1,(CalcTable[[#This Row],[IWC]]-WILTPT)/(MAD-WILTPT))))</f>
        <v>#NAME?</v>
      </c>
      <c r="R1880" s="13" t="e">
        <f ca="1">CalcTable[[#This Row],[ETMult]]*CalcTable[[#This Row],[ETb]]</f>
        <v>#NAME?</v>
      </c>
      <c r="S1880" s="13" t="b">
        <f>INDEX(IRR_LIST,CalcTable[[#This Row],[Day of Week]]+1)</f>
        <v>1</v>
      </c>
      <c r="T1880" s="13">
        <f t="shared" ca="1" si="594"/>
        <v>0.3</v>
      </c>
      <c r="U1880" s="13" t="b">
        <f ca="1">IF(CalcTable[[#This Row],[IrrPrecip]]&gt;=IC_MM,FALSE,TRUE)</f>
        <v>1</v>
      </c>
      <c r="V1880" s="13" t="b">
        <f t="shared" si="595"/>
        <v>1</v>
      </c>
      <c r="W1880" s="13" t="e">
        <f ca="1">IF(AND(IRR_DRIP=FALSE,CalcTable[[#This Row],[IrrHours]]&lt;=0),FALSE,TRUE)</f>
        <v>#NAME?</v>
      </c>
      <c r="X1880" s="13" t="e">
        <f ca="1">AND(CalcTable[[#This Row],[IrrDay]],CalcTable[[#This Row],[IrrRain]],CalcTable[[#This Row],[IrrWarm]],CalcTable[[#This Row],[IrrWindy]])</f>
        <v>#NAME?</v>
      </c>
      <c r="Y1880" s="13" t="e">
        <f t="shared" ca="1" si="596"/>
        <v>#NAME?</v>
      </c>
      <c r="Z1880" s="13" t="e">
        <f ca="1">CalcTable[[#This Row],[IrrHours]]/5</f>
        <v>#NAME?</v>
      </c>
      <c r="AA1880" s="13" t="e">
        <f ca="1">IF(CalcTable[[#This Row],[IrrFlag]]=FALSE,0,MAX(0,CalcTable[[#This Row],[VolRednWind]]*(FCAP*IRR_TARGET-CalcTable[[#This Row],[IWC]])))</f>
        <v>#NAME?</v>
      </c>
      <c r="AB1880" s="13" t="e">
        <f ca="1">CalcTable[[#This Row],[IWC]]+CalcTable[[#This Row],[Eff Precip]]+CalcTable[[#This Row],[IrrAmt]]-CalcTable[[#This Row],[AET]]</f>
        <v>#NAME?</v>
      </c>
      <c r="AC1880" s="13" t="e">
        <f ca="1">IF(CalcTable[[#This Row],[PWC]]&gt;FCAP,MIN(24*PERC,MIN(SAT,CalcTable[[#This Row],[PWC]])-FCAP),0)</f>
        <v>#NAME?</v>
      </c>
      <c r="AD1880" s="13" t="e">
        <f ca="1">IF(CalcTable[[#This Row],[PWC]]&gt;SAT,CalcTable[[#This Row],[PWC]]-SAT,0)</f>
        <v>#NAME?</v>
      </c>
      <c r="AE1880" s="13" t="e">
        <f ca="1">CalcTable[[#This Row],[PWC]]-CalcTable[[#This Row],[PercAmt]]-CalcTable[[#This Row],[Runoff]]</f>
        <v>#NAME?</v>
      </c>
      <c r="AF1880" s="13" t="e">
        <f ca="1">CalcTable[[#This Row],[IrrAmt]]/1000*CUR_IRR_AREA*10000/IRR_EFF</f>
        <v>#NAME?</v>
      </c>
      <c r="AG1880" s="147"/>
      <c r="AH1880" s="13"/>
      <c r="AI1880" s="50">
        <v>0</v>
      </c>
      <c r="AJ1880" s="50">
        <v>0</v>
      </c>
      <c r="AK1880" s="50">
        <v>0</v>
      </c>
      <c r="AL1880" s="50">
        <v>0</v>
      </c>
      <c r="AM1880" s="50"/>
      <c r="AN1880" s="50"/>
      <c r="AO1880" s="50"/>
      <c r="AP1880" s="50"/>
      <c r="AQ1880" s="50"/>
      <c r="AR1880" s="50"/>
      <c r="AS1880" s="50"/>
      <c r="AT1880" s="50"/>
      <c r="AU1880" s="50"/>
      <c r="AV1880" s="50"/>
      <c r="AW1880" s="50"/>
      <c r="AX1880" s="50">
        <f t="shared" si="607"/>
        <v>0</v>
      </c>
      <c r="AY1880" s="50"/>
      <c r="AZ1880" s="50">
        <f t="shared" si="597"/>
        <v>0</v>
      </c>
      <c r="BA1880" s="50">
        <f t="shared" si="598"/>
        <v>0</v>
      </c>
      <c r="BB1880" s="50">
        <f t="shared" si="599"/>
        <v>0</v>
      </c>
      <c r="BC1880" s="17">
        <f t="shared" si="600"/>
        <v>19725</v>
      </c>
      <c r="BD1880" s="50">
        <f t="shared" si="601"/>
        <v>0</v>
      </c>
      <c r="BE1880" s="50">
        <f t="shared" si="602"/>
        <v>0</v>
      </c>
      <c r="BF1880" s="50">
        <f t="shared" si="608"/>
        <v>0</v>
      </c>
      <c r="BG1880" s="50"/>
      <c r="BH1880" s="17">
        <f t="shared" si="603"/>
        <v>0</v>
      </c>
      <c r="BI1880" s="17">
        <f t="shared" si="611"/>
        <v>1880</v>
      </c>
      <c r="BJ1880" s="17">
        <f t="shared" si="609"/>
        <v>1880</v>
      </c>
      <c r="BK1880" s="150">
        <f t="shared" si="610"/>
        <v>26444</v>
      </c>
      <c r="BL1880" s="50" t="e">
        <f t="shared" ca="1" si="604"/>
        <v>#NAME?</v>
      </c>
      <c r="BM1880" s="50" t="e">
        <f t="shared" ca="1" si="605"/>
        <v>#NAME?</v>
      </c>
      <c r="BN1880" s="50" t="e">
        <f t="shared" ca="1" si="606"/>
        <v>#NAME?</v>
      </c>
    </row>
    <row r="1881" spans="1:66" x14ac:dyDescent="0.35">
      <c r="A1881" s="48">
        <v>26445</v>
      </c>
      <c r="B1881" s="17">
        <v>1972</v>
      </c>
      <c r="C1881" s="17">
        <v>5</v>
      </c>
      <c r="D1881" s="17">
        <v>147</v>
      </c>
      <c r="E1881" s="17">
        <v>26</v>
      </c>
      <c r="F1881" s="17">
        <v>6</v>
      </c>
      <c r="G1881" s="50">
        <v>6.1</v>
      </c>
      <c r="H1881" s="32">
        <v>4.104518085854421</v>
      </c>
      <c r="I1881" s="50">
        <v>25.5</v>
      </c>
      <c r="J1881" s="13">
        <v>0</v>
      </c>
      <c r="K1881" s="13">
        <f t="shared" si="592"/>
        <v>0</v>
      </c>
      <c r="L1881" s="13">
        <f t="shared" si="593"/>
        <v>0</v>
      </c>
      <c r="M1881" s="13" t="e">
        <f ca="1">CalcTable[[#This Row],[IWC]]-AE1880</f>
        <v>#NAME?</v>
      </c>
      <c r="N1881" s="13" t="e">
        <f ca="1">IF(CalcTable[[#This Row],[Day of Year]]&lt;123,FCAP,AE1880)</f>
        <v>#NAME?</v>
      </c>
      <c r="O1881" s="17" t="e">
        <f ca="1">IF(IRR_DRIP,5,COUNTIF('IDET Wind Values'!C1865:G1865,"&lt;="&amp;IRR_MAXWIND))</f>
        <v>#NAME?</v>
      </c>
      <c r="P1881" s="13" t="e">
        <f ca="1">CalcTable[[#This Row],[ET_o]]*KL</f>
        <v>#NAME?</v>
      </c>
      <c r="Q1881" s="13" t="e">
        <f ca="1">IF(WILTPT&lt;=0,1,MAX(0,MIN(1,(CalcTable[[#This Row],[IWC]]-WILTPT)/(MAD-WILTPT))))</f>
        <v>#NAME?</v>
      </c>
      <c r="R1881" s="13" t="e">
        <f ca="1">CalcTable[[#This Row],[ETMult]]*CalcTable[[#This Row],[ETb]]</f>
        <v>#NAME?</v>
      </c>
      <c r="S1881" s="13" t="b">
        <f>INDEX(IRR_LIST,CalcTable[[#This Row],[Day of Week]]+1)</f>
        <v>0</v>
      </c>
      <c r="T1881" s="13">
        <f t="shared" ca="1" si="594"/>
        <v>18.600000000000001</v>
      </c>
      <c r="U1881" s="13" t="b">
        <f ca="1">IF(CalcTable[[#This Row],[IrrPrecip]]&gt;=IC_MM,FALSE,TRUE)</f>
        <v>0</v>
      </c>
      <c r="V1881" s="13" t="b">
        <f t="shared" si="595"/>
        <v>1</v>
      </c>
      <c r="W1881" s="13" t="e">
        <f ca="1">IF(AND(IRR_DRIP=FALSE,CalcTable[[#This Row],[IrrHours]]&lt;=0),FALSE,TRUE)</f>
        <v>#NAME?</v>
      </c>
      <c r="X1881" s="13" t="e">
        <f ca="1">AND(CalcTable[[#This Row],[IrrDay]],CalcTable[[#This Row],[IrrRain]],CalcTable[[#This Row],[IrrWarm]],CalcTable[[#This Row],[IrrWindy]])</f>
        <v>#NAME?</v>
      </c>
      <c r="Y1881" s="13" t="e">
        <f t="shared" ca="1" si="596"/>
        <v>#NAME?</v>
      </c>
      <c r="Z1881" s="13" t="e">
        <f ca="1">CalcTable[[#This Row],[IrrHours]]/5</f>
        <v>#NAME?</v>
      </c>
      <c r="AA1881" s="13" t="e">
        <f ca="1">IF(CalcTable[[#This Row],[IrrFlag]]=FALSE,0,MAX(0,CalcTable[[#This Row],[VolRednWind]]*(FCAP*IRR_TARGET-CalcTable[[#This Row],[IWC]])))</f>
        <v>#NAME?</v>
      </c>
      <c r="AB1881" s="13" t="e">
        <f ca="1">CalcTable[[#This Row],[IWC]]+CalcTable[[#This Row],[Eff Precip]]+CalcTable[[#This Row],[IrrAmt]]-CalcTable[[#This Row],[AET]]</f>
        <v>#NAME?</v>
      </c>
      <c r="AC1881" s="13" t="e">
        <f ca="1">IF(CalcTable[[#This Row],[PWC]]&gt;FCAP,MIN(24*PERC,MIN(SAT,CalcTable[[#This Row],[PWC]])-FCAP),0)</f>
        <v>#NAME?</v>
      </c>
      <c r="AD1881" s="13" t="e">
        <f ca="1">IF(CalcTable[[#This Row],[PWC]]&gt;SAT,CalcTable[[#This Row],[PWC]]-SAT,0)</f>
        <v>#NAME?</v>
      </c>
      <c r="AE1881" s="13" t="e">
        <f ca="1">CalcTable[[#This Row],[PWC]]-CalcTable[[#This Row],[PercAmt]]-CalcTable[[#This Row],[Runoff]]</f>
        <v>#NAME?</v>
      </c>
      <c r="AF1881" s="13" t="e">
        <f ca="1">CalcTable[[#This Row],[IrrAmt]]/1000*CUR_IRR_AREA*10000/IRR_EFF</f>
        <v>#NAME?</v>
      </c>
      <c r="AG1881" s="147"/>
      <c r="AH1881" s="13"/>
      <c r="AI1881" s="50">
        <v>0</v>
      </c>
      <c r="AJ1881" s="50">
        <v>0</v>
      </c>
      <c r="AK1881" s="50">
        <v>0</v>
      </c>
      <c r="AL1881" s="50">
        <v>0</v>
      </c>
      <c r="AM1881" s="50"/>
      <c r="AN1881" s="50"/>
      <c r="AO1881" s="50"/>
      <c r="AP1881" s="50"/>
      <c r="AQ1881" s="50"/>
      <c r="AR1881" s="50"/>
      <c r="AS1881" s="50"/>
      <c r="AT1881" s="50"/>
      <c r="AU1881" s="50"/>
      <c r="AV1881" s="50"/>
      <c r="AW1881" s="50"/>
      <c r="AX1881" s="50">
        <f t="shared" si="607"/>
        <v>0</v>
      </c>
      <c r="AY1881" s="50"/>
      <c r="AZ1881" s="50">
        <f t="shared" si="597"/>
        <v>0</v>
      </c>
      <c r="BA1881" s="50">
        <f t="shared" si="598"/>
        <v>0</v>
      </c>
      <c r="BB1881" s="50">
        <f t="shared" si="599"/>
        <v>0</v>
      </c>
      <c r="BC1881" s="17">
        <f t="shared" si="600"/>
        <v>19725</v>
      </c>
      <c r="BD1881" s="50">
        <f t="shared" si="601"/>
        <v>0</v>
      </c>
      <c r="BE1881" s="50">
        <f t="shared" si="602"/>
        <v>0</v>
      </c>
      <c r="BF1881" s="50">
        <f t="shared" si="608"/>
        <v>0</v>
      </c>
      <c r="BG1881" s="50"/>
      <c r="BH1881" s="17">
        <f t="shared" si="603"/>
        <v>0</v>
      </c>
      <c r="BI1881" s="17">
        <f t="shared" si="611"/>
        <v>1881</v>
      </c>
      <c r="BJ1881" s="17">
        <f t="shared" si="609"/>
        <v>1881</v>
      </c>
      <c r="BK1881" s="150">
        <f t="shared" si="610"/>
        <v>26445</v>
      </c>
      <c r="BL1881" s="50" t="e">
        <f t="shared" ca="1" si="604"/>
        <v>#NAME?</v>
      </c>
      <c r="BM1881" s="50" t="e">
        <f t="shared" ca="1" si="605"/>
        <v>#NAME?</v>
      </c>
      <c r="BN1881" s="50" t="e">
        <f t="shared" ca="1" si="606"/>
        <v>#NAME?</v>
      </c>
    </row>
    <row r="1882" spans="1:66" x14ac:dyDescent="0.35">
      <c r="A1882" s="48">
        <v>26446</v>
      </c>
      <c r="B1882" s="17">
        <v>1972</v>
      </c>
      <c r="C1882" s="17">
        <v>5</v>
      </c>
      <c r="D1882" s="17">
        <v>148</v>
      </c>
      <c r="E1882" s="17">
        <v>27</v>
      </c>
      <c r="F1882" s="17">
        <v>7</v>
      </c>
      <c r="G1882" s="50">
        <v>3.9</v>
      </c>
      <c r="H1882" s="32">
        <v>4.1920024097674506</v>
      </c>
      <c r="I1882" s="50">
        <v>0</v>
      </c>
      <c r="J1882" s="13">
        <v>0</v>
      </c>
      <c r="K1882" s="13">
        <f t="shared" si="592"/>
        <v>0</v>
      </c>
      <c r="L1882" s="13">
        <f t="shared" si="593"/>
        <v>0</v>
      </c>
      <c r="M1882" s="13" t="e">
        <f ca="1">CalcTable[[#This Row],[IWC]]-AE1881</f>
        <v>#NAME?</v>
      </c>
      <c r="N1882" s="13" t="e">
        <f ca="1">IF(CalcTable[[#This Row],[Day of Year]]&lt;123,FCAP,AE1881)</f>
        <v>#NAME?</v>
      </c>
      <c r="O1882" s="17" t="e">
        <f ca="1">IF(IRR_DRIP,5,COUNTIF('IDET Wind Values'!C1866:G1866,"&lt;="&amp;IRR_MAXWIND))</f>
        <v>#NAME?</v>
      </c>
      <c r="P1882" s="13" t="e">
        <f ca="1">CalcTable[[#This Row],[ET_o]]*KL</f>
        <v>#NAME?</v>
      </c>
      <c r="Q1882" s="13" t="e">
        <f ca="1">IF(WILTPT&lt;=0,1,MAX(0,MIN(1,(CalcTable[[#This Row],[IWC]]-WILTPT)/(MAD-WILTPT))))</f>
        <v>#NAME?</v>
      </c>
      <c r="R1882" s="13" t="e">
        <f ca="1">CalcTable[[#This Row],[ETMult]]*CalcTable[[#This Row],[ETb]]</f>
        <v>#NAME?</v>
      </c>
      <c r="S1882" s="13" t="b">
        <f>INDEX(IRR_LIST,CalcTable[[#This Row],[Day of Week]]+1)</f>
        <v>0</v>
      </c>
      <c r="T1882" s="13">
        <f t="shared" ca="1" si="594"/>
        <v>18.3</v>
      </c>
      <c r="U1882" s="13" t="b">
        <f ca="1">IF(CalcTable[[#This Row],[IrrPrecip]]&gt;=IC_MM,FALSE,TRUE)</f>
        <v>0</v>
      </c>
      <c r="V1882" s="13" t="b">
        <f t="shared" si="595"/>
        <v>1</v>
      </c>
      <c r="W1882" s="13" t="e">
        <f ca="1">IF(AND(IRR_DRIP=FALSE,CalcTable[[#This Row],[IrrHours]]&lt;=0),FALSE,TRUE)</f>
        <v>#NAME?</v>
      </c>
      <c r="X1882" s="13" t="e">
        <f ca="1">AND(CalcTable[[#This Row],[IrrDay]],CalcTable[[#This Row],[IrrRain]],CalcTable[[#This Row],[IrrWarm]],CalcTable[[#This Row],[IrrWindy]])</f>
        <v>#NAME?</v>
      </c>
      <c r="Y1882" s="13" t="e">
        <f t="shared" ca="1" si="596"/>
        <v>#NAME?</v>
      </c>
      <c r="Z1882" s="13" t="e">
        <f ca="1">CalcTable[[#This Row],[IrrHours]]/5</f>
        <v>#NAME?</v>
      </c>
      <c r="AA1882" s="13" t="e">
        <f ca="1">IF(CalcTable[[#This Row],[IrrFlag]]=FALSE,0,MAX(0,CalcTable[[#This Row],[VolRednWind]]*(FCAP*IRR_TARGET-CalcTable[[#This Row],[IWC]])))</f>
        <v>#NAME?</v>
      </c>
      <c r="AB1882" s="13" t="e">
        <f ca="1">CalcTable[[#This Row],[IWC]]+CalcTable[[#This Row],[Eff Precip]]+CalcTable[[#This Row],[IrrAmt]]-CalcTable[[#This Row],[AET]]</f>
        <v>#NAME?</v>
      </c>
      <c r="AC1882" s="13" t="e">
        <f ca="1">IF(CalcTable[[#This Row],[PWC]]&gt;FCAP,MIN(24*PERC,MIN(SAT,CalcTable[[#This Row],[PWC]])-FCAP),0)</f>
        <v>#NAME?</v>
      </c>
      <c r="AD1882" s="13" t="e">
        <f ca="1">IF(CalcTable[[#This Row],[PWC]]&gt;SAT,CalcTable[[#This Row],[PWC]]-SAT,0)</f>
        <v>#NAME?</v>
      </c>
      <c r="AE1882" s="13" t="e">
        <f ca="1">CalcTable[[#This Row],[PWC]]-CalcTable[[#This Row],[PercAmt]]-CalcTable[[#This Row],[Runoff]]</f>
        <v>#NAME?</v>
      </c>
      <c r="AF1882" s="13" t="e">
        <f ca="1">CalcTable[[#This Row],[IrrAmt]]/1000*CUR_IRR_AREA*10000/IRR_EFF</f>
        <v>#NAME?</v>
      </c>
      <c r="AG1882" s="147"/>
      <c r="AH1882" s="13"/>
      <c r="AI1882" s="50">
        <v>0</v>
      </c>
      <c r="AJ1882" s="50">
        <v>0</v>
      </c>
      <c r="AK1882" s="50">
        <v>0</v>
      </c>
      <c r="AL1882" s="50">
        <v>0</v>
      </c>
      <c r="AM1882" s="50"/>
      <c r="AN1882" s="50"/>
      <c r="AO1882" s="50"/>
      <c r="AP1882" s="50"/>
      <c r="AQ1882" s="50"/>
      <c r="AR1882" s="50"/>
      <c r="AS1882" s="50"/>
      <c r="AT1882" s="50"/>
      <c r="AU1882" s="50"/>
      <c r="AV1882" s="50"/>
      <c r="AW1882" s="50"/>
      <c r="AX1882" s="50">
        <f t="shared" si="607"/>
        <v>0</v>
      </c>
      <c r="AY1882" s="50"/>
      <c r="AZ1882" s="50">
        <f t="shared" si="597"/>
        <v>0</v>
      </c>
      <c r="BA1882" s="50">
        <f t="shared" si="598"/>
        <v>0</v>
      </c>
      <c r="BB1882" s="50">
        <f t="shared" si="599"/>
        <v>0</v>
      </c>
      <c r="BC1882" s="17">
        <f t="shared" si="600"/>
        <v>19725</v>
      </c>
      <c r="BD1882" s="50">
        <f t="shared" si="601"/>
        <v>0</v>
      </c>
      <c r="BE1882" s="50">
        <f t="shared" si="602"/>
        <v>0</v>
      </c>
      <c r="BF1882" s="50">
        <f t="shared" si="608"/>
        <v>0</v>
      </c>
      <c r="BG1882" s="50"/>
      <c r="BH1882" s="17">
        <f t="shared" si="603"/>
        <v>0</v>
      </c>
      <c r="BI1882" s="17">
        <f t="shared" si="611"/>
        <v>1882</v>
      </c>
      <c r="BJ1882" s="17">
        <f t="shared" si="609"/>
        <v>1882</v>
      </c>
      <c r="BK1882" s="150">
        <f t="shared" si="610"/>
        <v>26446</v>
      </c>
      <c r="BL1882" s="50" t="e">
        <f t="shared" ca="1" si="604"/>
        <v>#NAME?</v>
      </c>
      <c r="BM1882" s="50" t="e">
        <f t="shared" ca="1" si="605"/>
        <v>#NAME?</v>
      </c>
      <c r="BN1882" s="50" t="e">
        <f t="shared" ca="1" si="606"/>
        <v>#NAME?</v>
      </c>
    </row>
    <row r="1883" spans="1:66" x14ac:dyDescent="0.35">
      <c r="A1883" s="48">
        <v>26447</v>
      </c>
      <c r="B1883" s="17">
        <v>1972</v>
      </c>
      <c r="C1883" s="17">
        <v>5</v>
      </c>
      <c r="D1883" s="17">
        <v>149</v>
      </c>
      <c r="E1883" s="17">
        <v>28</v>
      </c>
      <c r="F1883" s="17">
        <v>1</v>
      </c>
      <c r="G1883" s="50">
        <v>7.8</v>
      </c>
      <c r="H1883" s="32">
        <v>5.4160147483981964</v>
      </c>
      <c r="I1883" s="50">
        <v>11.166666666666666</v>
      </c>
      <c r="J1883" s="13">
        <v>0</v>
      </c>
      <c r="K1883" s="13">
        <f t="shared" si="592"/>
        <v>0</v>
      </c>
      <c r="L1883" s="13">
        <f t="shared" si="593"/>
        <v>0</v>
      </c>
      <c r="M1883" s="13" t="e">
        <f ca="1">CalcTable[[#This Row],[IWC]]-AE1882</f>
        <v>#NAME?</v>
      </c>
      <c r="N1883" s="13" t="e">
        <f ca="1">IF(CalcTable[[#This Row],[Day of Year]]&lt;123,FCAP,AE1882)</f>
        <v>#NAME?</v>
      </c>
      <c r="O1883" s="17" t="e">
        <f ca="1">IF(IRR_DRIP,5,COUNTIF('IDET Wind Values'!C1867:G1867,"&lt;="&amp;IRR_MAXWIND))</f>
        <v>#NAME?</v>
      </c>
      <c r="P1883" s="13" t="e">
        <f ca="1">CalcTable[[#This Row],[ET_o]]*KL</f>
        <v>#NAME?</v>
      </c>
      <c r="Q1883" s="13" t="e">
        <f ca="1">IF(WILTPT&lt;=0,1,MAX(0,MIN(1,(CalcTable[[#This Row],[IWC]]-WILTPT)/(MAD-WILTPT))))</f>
        <v>#NAME?</v>
      </c>
      <c r="R1883" s="13" t="e">
        <f ca="1">CalcTable[[#This Row],[ETMult]]*CalcTable[[#This Row],[ETb]]</f>
        <v>#NAME?</v>
      </c>
      <c r="S1883" s="13" t="b">
        <f>INDEX(IRR_LIST,CalcTable[[#This Row],[Day of Week]]+1)</f>
        <v>1</v>
      </c>
      <c r="T1883" s="13">
        <f t="shared" ca="1" si="594"/>
        <v>0</v>
      </c>
      <c r="U1883" s="13" t="b">
        <f ca="1">IF(CalcTable[[#This Row],[IrrPrecip]]&gt;=IC_MM,FALSE,TRUE)</f>
        <v>1</v>
      </c>
      <c r="V1883" s="13" t="b">
        <f t="shared" si="595"/>
        <v>1</v>
      </c>
      <c r="W1883" s="13" t="e">
        <f ca="1">IF(AND(IRR_DRIP=FALSE,CalcTable[[#This Row],[IrrHours]]&lt;=0),FALSE,TRUE)</f>
        <v>#NAME?</v>
      </c>
      <c r="X1883" s="13" t="e">
        <f ca="1">AND(CalcTable[[#This Row],[IrrDay]],CalcTable[[#This Row],[IrrRain]],CalcTable[[#This Row],[IrrWarm]],CalcTable[[#This Row],[IrrWindy]])</f>
        <v>#NAME?</v>
      </c>
      <c r="Y1883" s="13" t="e">
        <f t="shared" ca="1" si="596"/>
        <v>#NAME?</v>
      </c>
      <c r="Z1883" s="13" t="e">
        <f ca="1">CalcTable[[#This Row],[IrrHours]]/5</f>
        <v>#NAME?</v>
      </c>
      <c r="AA1883" s="13" t="e">
        <f ca="1">IF(CalcTable[[#This Row],[IrrFlag]]=FALSE,0,MAX(0,CalcTable[[#This Row],[VolRednWind]]*(FCAP*IRR_TARGET-CalcTable[[#This Row],[IWC]])))</f>
        <v>#NAME?</v>
      </c>
      <c r="AB1883" s="13" t="e">
        <f ca="1">CalcTable[[#This Row],[IWC]]+CalcTable[[#This Row],[Eff Precip]]+CalcTable[[#This Row],[IrrAmt]]-CalcTable[[#This Row],[AET]]</f>
        <v>#NAME?</v>
      </c>
      <c r="AC1883" s="13" t="e">
        <f ca="1">IF(CalcTable[[#This Row],[PWC]]&gt;FCAP,MIN(24*PERC,MIN(SAT,CalcTable[[#This Row],[PWC]])-FCAP),0)</f>
        <v>#NAME?</v>
      </c>
      <c r="AD1883" s="13" t="e">
        <f ca="1">IF(CalcTable[[#This Row],[PWC]]&gt;SAT,CalcTable[[#This Row],[PWC]]-SAT,0)</f>
        <v>#NAME?</v>
      </c>
      <c r="AE1883" s="13" t="e">
        <f ca="1">CalcTable[[#This Row],[PWC]]-CalcTable[[#This Row],[PercAmt]]-CalcTable[[#This Row],[Runoff]]</f>
        <v>#NAME?</v>
      </c>
      <c r="AF1883" s="13" t="e">
        <f ca="1">CalcTable[[#This Row],[IrrAmt]]/1000*CUR_IRR_AREA*10000/IRR_EFF</f>
        <v>#NAME?</v>
      </c>
      <c r="AG1883" s="147"/>
      <c r="AH1883" s="13"/>
      <c r="AI1883" s="50">
        <v>0</v>
      </c>
      <c r="AJ1883" s="50">
        <v>0</v>
      </c>
      <c r="AK1883" s="50">
        <v>0</v>
      </c>
      <c r="AL1883" s="50">
        <v>0</v>
      </c>
      <c r="AM1883" s="50"/>
      <c r="AN1883" s="50"/>
      <c r="AO1883" s="50"/>
      <c r="AP1883" s="50"/>
      <c r="AQ1883" s="50"/>
      <c r="AR1883" s="50"/>
      <c r="AS1883" s="50"/>
      <c r="AT1883" s="50"/>
      <c r="AU1883" s="50"/>
      <c r="AV1883" s="50"/>
      <c r="AW1883" s="50"/>
      <c r="AX1883" s="50">
        <f t="shared" si="607"/>
        <v>0</v>
      </c>
      <c r="AY1883" s="50"/>
      <c r="AZ1883" s="50">
        <f t="shared" si="597"/>
        <v>0</v>
      </c>
      <c r="BA1883" s="50">
        <f t="shared" si="598"/>
        <v>0</v>
      </c>
      <c r="BB1883" s="50">
        <f t="shared" si="599"/>
        <v>0</v>
      </c>
      <c r="BC1883" s="17">
        <f t="shared" si="600"/>
        <v>19725</v>
      </c>
      <c r="BD1883" s="50">
        <f t="shared" si="601"/>
        <v>0</v>
      </c>
      <c r="BE1883" s="50">
        <f t="shared" si="602"/>
        <v>0</v>
      </c>
      <c r="BF1883" s="50">
        <f t="shared" si="608"/>
        <v>0</v>
      </c>
      <c r="BG1883" s="50"/>
      <c r="BH1883" s="17">
        <f t="shared" si="603"/>
        <v>0</v>
      </c>
      <c r="BI1883" s="17">
        <f t="shared" si="611"/>
        <v>1883</v>
      </c>
      <c r="BJ1883" s="17">
        <f t="shared" si="609"/>
        <v>1883</v>
      </c>
      <c r="BK1883" s="150">
        <f t="shared" si="610"/>
        <v>26447</v>
      </c>
      <c r="BL1883" s="50" t="e">
        <f t="shared" ca="1" si="604"/>
        <v>#NAME?</v>
      </c>
      <c r="BM1883" s="50" t="e">
        <f t="shared" ca="1" si="605"/>
        <v>#NAME?</v>
      </c>
      <c r="BN1883" s="50" t="e">
        <f t="shared" ca="1" si="606"/>
        <v>#NAME?</v>
      </c>
    </row>
    <row r="1884" spans="1:66" x14ac:dyDescent="0.35">
      <c r="A1884" s="48">
        <v>26448</v>
      </c>
      <c r="B1884" s="17">
        <v>1972</v>
      </c>
      <c r="C1884" s="17">
        <v>5</v>
      </c>
      <c r="D1884" s="17">
        <v>150</v>
      </c>
      <c r="E1884" s="17">
        <v>29</v>
      </c>
      <c r="F1884" s="17">
        <v>2</v>
      </c>
      <c r="G1884" s="50">
        <v>6.7</v>
      </c>
      <c r="H1884" s="32">
        <v>6.086558117826204</v>
      </c>
      <c r="I1884" s="50">
        <v>12.833333333333334</v>
      </c>
      <c r="J1884" s="13">
        <v>0</v>
      </c>
      <c r="K1884" s="13">
        <f t="shared" si="592"/>
        <v>0</v>
      </c>
      <c r="L1884" s="13">
        <f t="shared" si="593"/>
        <v>0</v>
      </c>
      <c r="M1884" s="13" t="e">
        <f ca="1">CalcTable[[#This Row],[IWC]]-AE1883</f>
        <v>#NAME?</v>
      </c>
      <c r="N1884" s="13" t="e">
        <f ca="1">IF(CalcTable[[#This Row],[Day of Year]]&lt;123,FCAP,AE1883)</f>
        <v>#NAME?</v>
      </c>
      <c r="O1884" s="17" t="e">
        <f ca="1">IF(IRR_DRIP,5,COUNTIF('IDET Wind Values'!C1868:G1868,"&lt;="&amp;IRR_MAXWIND))</f>
        <v>#NAME?</v>
      </c>
      <c r="P1884" s="13" t="e">
        <f ca="1">CalcTable[[#This Row],[ET_o]]*KL</f>
        <v>#NAME?</v>
      </c>
      <c r="Q1884" s="13" t="e">
        <f ca="1">IF(WILTPT&lt;=0,1,MAX(0,MIN(1,(CalcTable[[#This Row],[IWC]]-WILTPT)/(MAD-WILTPT))))</f>
        <v>#NAME?</v>
      </c>
      <c r="R1884" s="13" t="e">
        <f ca="1">CalcTable[[#This Row],[ETMult]]*CalcTable[[#This Row],[ETb]]</f>
        <v>#NAME?</v>
      </c>
      <c r="S1884" s="13" t="b">
        <f>INDEX(IRR_LIST,CalcTable[[#This Row],[Day of Week]]+1)</f>
        <v>0</v>
      </c>
      <c r="T1884" s="13">
        <f t="shared" ca="1" si="594"/>
        <v>0</v>
      </c>
      <c r="U1884" s="13" t="b">
        <f ca="1">IF(CalcTable[[#This Row],[IrrPrecip]]&gt;=IC_MM,FALSE,TRUE)</f>
        <v>1</v>
      </c>
      <c r="V1884" s="13" t="b">
        <f t="shared" si="595"/>
        <v>1</v>
      </c>
      <c r="W1884" s="13" t="e">
        <f ca="1">IF(AND(IRR_DRIP=FALSE,CalcTable[[#This Row],[IrrHours]]&lt;=0),FALSE,TRUE)</f>
        <v>#NAME?</v>
      </c>
      <c r="X1884" s="13" t="e">
        <f ca="1">AND(CalcTable[[#This Row],[IrrDay]],CalcTable[[#This Row],[IrrRain]],CalcTable[[#This Row],[IrrWarm]],CalcTable[[#This Row],[IrrWindy]])</f>
        <v>#NAME?</v>
      </c>
      <c r="Y1884" s="13" t="e">
        <f t="shared" ca="1" si="596"/>
        <v>#NAME?</v>
      </c>
      <c r="Z1884" s="13" t="e">
        <f ca="1">CalcTable[[#This Row],[IrrHours]]/5</f>
        <v>#NAME?</v>
      </c>
      <c r="AA1884" s="13" t="e">
        <f ca="1">IF(CalcTable[[#This Row],[IrrFlag]]=FALSE,0,MAX(0,CalcTable[[#This Row],[VolRednWind]]*(FCAP*IRR_TARGET-CalcTable[[#This Row],[IWC]])))</f>
        <v>#NAME?</v>
      </c>
      <c r="AB1884" s="13" t="e">
        <f ca="1">CalcTable[[#This Row],[IWC]]+CalcTable[[#This Row],[Eff Precip]]+CalcTable[[#This Row],[IrrAmt]]-CalcTable[[#This Row],[AET]]</f>
        <v>#NAME?</v>
      </c>
      <c r="AC1884" s="13" t="e">
        <f ca="1">IF(CalcTable[[#This Row],[PWC]]&gt;FCAP,MIN(24*PERC,MIN(SAT,CalcTable[[#This Row],[PWC]])-FCAP),0)</f>
        <v>#NAME?</v>
      </c>
      <c r="AD1884" s="13" t="e">
        <f ca="1">IF(CalcTable[[#This Row],[PWC]]&gt;SAT,CalcTable[[#This Row],[PWC]]-SAT,0)</f>
        <v>#NAME?</v>
      </c>
      <c r="AE1884" s="13" t="e">
        <f ca="1">CalcTable[[#This Row],[PWC]]-CalcTable[[#This Row],[PercAmt]]-CalcTable[[#This Row],[Runoff]]</f>
        <v>#NAME?</v>
      </c>
      <c r="AF1884" s="13" t="e">
        <f ca="1">CalcTable[[#This Row],[IrrAmt]]/1000*CUR_IRR_AREA*10000/IRR_EFF</f>
        <v>#NAME?</v>
      </c>
      <c r="AG1884" s="147"/>
      <c r="AH1884" s="13"/>
      <c r="AI1884" s="50">
        <v>0</v>
      </c>
      <c r="AJ1884" s="50">
        <v>0</v>
      </c>
      <c r="AK1884" s="50">
        <v>4.1549261872676526</v>
      </c>
      <c r="AL1884" s="50">
        <v>9.8218943842110402</v>
      </c>
      <c r="AM1884" s="50"/>
      <c r="AN1884" s="50"/>
      <c r="AO1884" s="50"/>
      <c r="AP1884" s="50"/>
      <c r="AQ1884" s="50"/>
      <c r="AR1884" s="50"/>
      <c r="AS1884" s="50"/>
      <c r="AT1884" s="50"/>
      <c r="AU1884" s="50"/>
      <c r="AV1884" s="50"/>
      <c r="AW1884" s="50"/>
      <c r="AX1884" s="50">
        <f t="shared" si="607"/>
        <v>13.976820571478694</v>
      </c>
      <c r="AY1884" s="50"/>
      <c r="AZ1884" s="50">
        <f t="shared" si="597"/>
        <v>349.04781935011613</v>
      </c>
      <c r="BA1884" s="50">
        <f t="shared" si="598"/>
        <v>537.42283296763912</v>
      </c>
      <c r="BB1884" s="50">
        <f t="shared" si="599"/>
        <v>554.04415769859702</v>
      </c>
      <c r="BC1884" s="17">
        <f t="shared" si="600"/>
        <v>19725</v>
      </c>
      <c r="BD1884" s="50">
        <f t="shared" si="601"/>
        <v>13.976820571478694</v>
      </c>
      <c r="BE1884" s="50">
        <f t="shared" si="602"/>
        <v>349.04781935011613</v>
      </c>
      <c r="BF1884" s="50">
        <f t="shared" si="608"/>
        <v>570.93111561651256</v>
      </c>
      <c r="BG1884" s="50"/>
      <c r="BH1884" s="17">
        <f t="shared" si="603"/>
        <v>0</v>
      </c>
      <c r="BI1884" s="17">
        <f t="shared" si="611"/>
        <v>1884</v>
      </c>
      <c r="BJ1884" s="17">
        <f t="shared" si="609"/>
        <v>1884</v>
      </c>
      <c r="BK1884" s="150">
        <f t="shared" si="610"/>
        <v>26448</v>
      </c>
      <c r="BL1884" s="50" t="e">
        <f t="shared" ca="1" si="604"/>
        <v>#NAME?</v>
      </c>
      <c r="BM1884" s="50" t="e">
        <f t="shared" ca="1" si="605"/>
        <v>#NAME?</v>
      </c>
      <c r="BN1884" s="50" t="e">
        <f t="shared" ca="1" si="606"/>
        <v>#NAME?</v>
      </c>
    </row>
    <row r="1885" spans="1:66" x14ac:dyDescent="0.35">
      <c r="A1885" s="48">
        <v>26449</v>
      </c>
      <c r="B1885" s="17">
        <v>1972</v>
      </c>
      <c r="C1885" s="17">
        <v>5</v>
      </c>
      <c r="D1885" s="17">
        <v>151</v>
      </c>
      <c r="E1885" s="17">
        <v>30</v>
      </c>
      <c r="F1885" s="17">
        <v>3</v>
      </c>
      <c r="G1885" s="50">
        <v>8.9</v>
      </c>
      <c r="H1885" s="32">
        <v>6.9278064257619052</v>
      </c>
      <c r="I1885" s="50">
        <v>8.5</v>
      </c>
      <c r="J1885" s="13">
        <v>0</v>
      </c>
      <c r="K1885" s="13">
        <f t="shared" si="592"/>
        <v>0</v>
      </c>
      <c r="L1885" s="13">
        <f t="shared" si="593"/>
        <v>0</v>
      </c>
      <c r="M1885" s="13" t="e">
        <f ca="1">CalcTable[[#This Row],[IWC]]-AE1884</f>
        <v>#NAME?</v>
      </c>
      <c r="N1885" s="13" t="e">
        <f ca="1">IF(CalcTable[[#This Row],[Day of Year]]&lt;123,FCAP,AE1884)</f>
        <v>#NAME?</v>
      </c>
      <c r="O1885" s="17" t="e">
        <f ca="1">IF(IRR_DRIP,5,COUNTIF('IDET Wind Values'!C1869:G1869,"&lt;="&amp;IRR_MAXWIND))</f>
        <v>#NAME?</v>
      </c>
      <c r="P1885" s="13" t="e">
        <f ca="1">CalcTable[[#This Row],[ET_o]]*KL</f>
        <v>#NAME?</v>
      </c>
      <c r="Q1885" s="13" t="e">
        <f ca="1">IF(WILTPT&lt;=0,1,MAX(0,MIN(1,(CalcTable[[#This Row],[IWC]]-WILTPT)/(MAD-WILTPT))))</f>
        <v>#NAME?</v>
      </c>
      <c r="R1885" s="13" t="e">
        <f ca="1">CalcTable[[#This Row],[ETMult]]*CalcTable[[#This Row],[ETb]]</f>
        <v>#NAME?</v>
      </c>
      <c r="S1885" s="13" t="b">
        <f>INDEX(IRR_LIST,CalcTable[[#This Row],[Day of Week]]+1)</f>
        <v>1</v>
      </c>
      <c r="T1885" s="13">
        <f t="shared" ca="1" si="594"/>
        <v>0</v>
      </c>
      <c r="U1885" s="13" t="b">
        <f ca="1">IF(CalcTable[[#This Row],[IrrPrecip]]&gt;=IC_MM,FALSE,TRUE)</f>
        <v>1</v>
      </c>
      <c r="V1885" s="13" t="b">
        <f t="shared" si="595"/>
        <v>1</v>
      </c>
      <c r="W1885" s="13" t="e">
        <f ca="1">IF(AND(IRR_DRIP=FALSE,CalcTable[[#This Row],[IrrHours]]&lt;=0),FALSE,TRUE)</f>
        <v>#NAME?</v>
      </c>
      <c r="X1885" s="13" t="e">
        <f ca="1">AND(CalcTable[[#This Row],[IrrDay]],CalcTable[[#This Row],[IrrRain]],CalcTable[[#This Row],[IrrWarm]],CalcTable[[#This Row],[IrrWindy]])</f>
        <v>#NAME?</v>
      </c>
      <c r="Y1885" s="13" t="e">
        <f t="shared" ca="1" si="596"/>
        <v>#NAME?</v>
      </c>
      <c r="Z1885" s="13" t="e">
        <f ca="1">CalcTable[[#This Row],[IrrHours]]/5</f>
        <v>#NAME?</v>
      </c>
      <c r="AA1885" s="13" t="e">
        <f ca="1">IF(CalcTable[[#This Row],[IrrFlag]]=FALSE,0,MAX(0,CalcTable[[#This Row],[VolRednWind]]*(FCAP*IRR_TARGET-CalcTable[[#This Row],[IWC]])))</f>
        <v>#NAME?</v>
      </c>
      <c r="AB1885" s="13" t="e">
        <f ca="1">CalcTable[[#This Row],[IWC]]+CalcTable[[#This Row],[Eff Precip]]+CalcTable[[#This Row],[IrrAmt]]-CalcTable[[#This Row],[AET]]</f>
        <v>#NAME?</v>
      </c>
      <c r="AC1885" s="13" t="e">
        <f ca="1">IF(CalcTable[[#This Row],[PWC]]&gt;FCAP,MIN(24*PERC,MIN(SAT,CalcTable[[#This Row],[PWC]])-FCAP),0)</f>
        <v>#NAME?</v>
      </c>
      <c r="AD1885" s="13" t="e">
        <f ca="1">IF(CalcTable[[#This Row],[PWC]]&gt;SAT,CalcTable[[#This Row],[PWC]]-SAT,0)</f>
        <v>#NAME?</v>
      </c>
      <c r="AE1885" s="13" t="e">
        <f ca="1">CalcTable[[#This Row],[PWC]]-CalcTable[[#This Row],[PercAmt]]-CalcTable[[#This Row],[Runoff]]</f>
        <v>#NAME?</v>
      </c>
      <c r="AF1885" s="13" t="e">
        <f ca="1">CalcTable[[#This Row],[IrrAmt]]/1000*CUR_IRR_AREA*10000/IRR_EFF</f>
        <v>#NAME?</v>
      </c>
      <c r="AG1885" s="147"/>
      <c r="AH1885" s="13"/>
      <c r="AI1885" s="50">
        <v>16.475547406729142</v>
      </c>
      <c r="AJ1885" s="50">
        <v>30.370061521163791</v>
      </c>
      <c r="AK1885" s="50">
        <v>0</v>
      </c>
      <c r="AL1885" s="50">
        <v>0</v>
      </c>
      <c r="AM1885" s="50"/>
      <c r="AN1885" s="50"/>
      <c r="AO1885" s="50"/>
      <c r="AP1885" s="50"/>
      <c r="AQ1885" s="50"/>
      <c r="AR1885" s="50"/>
      <c r="AS1885" s="50"/>
      <c r="AT1885" s="50"/>
      <c r="AU1885" s="50"/>
      <c r="AV1885" s="50"/>
      <c r="AW1885" s="50"/>
      <c r="AX1885" s="50">
        <f t="shared" si="607"/>
        <v>46.845608927892933</v>
      </c>
      <c r="AY1885" s="50"/>
      <c r="AZ1885" s="50">
        <f t="shared" si="597"/>
        <v>1132.4964999194988</v>
      </c>
      <c r="BA1885" s="50">
        <f t="shared" si="598"/>
        <v>1841.5812561835901</v>
      </c>
      <c r="BB1885" s="50">
        <f t="shared" si="599"/>
        <v>1906.3870130534335</v>
      </c>
      <c r="BC1885" s="17">
        <f t="shared" si="600"/>
        <v>19725</v>
      </c>
      <c r="BD1885" s="50">
        <f t="shared" si="601"/>
        <v>46.845608927892933</v>
      </c>
      <c r="BE1885" s="50">
        <f t="shared" si="602"/>
        <v>1132.4964999194988</v>
      </c>
      <c r="BF1885" s="50">
        <f t="shared" si="608"/>
        <v>1852.403751825989</v>
      </c>
      <c r="BG1885" s="50"/>
      <c r="BH1885" s="17">
        <f t="shared" si="603"/>
        <v>0</v>
      </c>
      <c r="BI1885" s="17">
        <f t="shared" si="611"/>
        <v>1885</v>
      </c>
      <c r="BJ1885" s="17">
        <f t="shared" si="609"/>
        <v>1885</v>
      </c>
      <c r="BK1885" s="150">
        <f t="shared" si="610"/>
        <v>26449</v>
      </c>
      <c r="BL1885" s="50" t="e">
        <f t="shared" ca="1" si="604"/>
        <v>#NAME?</v>
      </c>
      <c r="BM1885" s="50" t="e">
        <f t="shared" ca="1" si="605"/>
        <v>#NAME?</v>
      </c>
      <c r="BN1885" s="50" t="e">
        <f t="shared" ca="1" si="606"/>
        <v>#NAME?</v>
      </c>
    </row>
    <row r="1886" spans="1:66" x14ac:dyDescent="0.35">
      <c r="A1886" s="48">
        <v>26450</v>
      </c>
      <c r="B1886" s="17">
        <v>1972</v>
      </c>
      <c r="C1886" s="17">
        <v>5</v>
      </c>
      <c r="D1886" s="17">
        <v>152</v>
      </c>
      <c r="E1886" s="17">
        <v>31</v>
      </c>
      <c r="F1886" s="17">
        <v>4</v>
      </c>
      <c r="G1886" s="50">
        <v>11.1</v>
      </c>
      <c r="H1886" s="32">
        <v>6.459198110345878</v>
      </c>
      <c r="I1886" s="50">
        <v>1.5</v>
      </c>
      <c r="J1886" s="13">
        <v>0</v>
      </c>
      <c r="K1886" s="13">
        <f t="shared" si="592"/>
        <v>0</v>
      </c>
      <c r="L1886" s="13">
        <f t="shared" si="593"/>
        <v>0</v>
      </c>
      <c r="M1886" s="13" t="e">
        <f ca="1">CalcTable[[#This Row],[IWC]]-AE1885</f>
        <v>#NAME?</v>
      </c>
      <c r="N1886" s="13" t="e">
        <f ca="1">IF(CalcTable[[#This Row],[Day of Year]]&lt;123,FCAP,AE1885)</f>
        <v>#NAME?</v>
      </c>
      <c r="O1886" s="17" t="e">
        <f ca="1">IF(IRR_DRIP,5,COUNTIF('IDET Wind Values'!C1870:G1870,"&lt;="&amp;IRR_MAXWIND))</f>
        <v>#NAME?</v>
      </c>
      <c r="P1886" s="13" t="e">
        <f ca="1">CalcTable[[#This Row],[ET_o]]*KL</f>
        <v>#NAME?</v>
      </c>
      <c r="Q1886" s="13" t="e">
        <f ca="1">IF(WILTPT&lt;=0,1,MAX(0,MIN(1,(CalcTable[[#This Row],[IWC]]-WILTPT)/(MAD-WILTPT))))</f>
        <v>#NAME?</v>
      </c>
      <c r="R1886" s="13" t="e">
        <f ca="1">CalcTable[[#This Row],[ETMult]]*CalcTable[[#This Row],[ETb]]</f>
        <v>#NAME?</v>
      </c>
      <c r="S1886" s="13" t="b">
        <f>INDEX(IRR_LIST,CalcTable[[#This Row],[Day of Week]]+1)</f>
        <v>0</v>
      </c>
      <c r="T1886" s="13">
        <f t="shared" ca="1" si="594"/>
        <v>0</v>
      </c>
      <c r="U1886" s="13" t="b">
        <f ca="1">IF(CalcTable[[#This Row],[IrrPrecip]]&gt;=IC_MM,FALSE,TRUE)</f>
        <v>1</v>
      </c>
      <c r="V1886" s="13" t="b">
        <f t="shared" si="595"/>
        <v>1</v>
      </c>
      <c r="W1886" s="13" t="e">
        <f ca="1">IF(AND(IRR_DRIP=FALSE,CalcTable[[#This Row],[IrrHours]]&lt;=0),FALSE,TRUE)</f>
        <v>#NAME?</v>
      </c>
      <c r="X1886" s="13" t="e">
        <f ca="1">AND(CalcTable[[#This Row],[IrrDay]],CalcTable[[#This Row],[IrrRain]],CalcTable[[#This Row],[IrrWarm]],CalcTable[[#This Row],[IrrWindy]])</f>
        <v>#NAME?</v>
      </c>
      <c r="Y1886" s="13" t="e">
        <f t="shared" ca="1" si="596"/>
        <v>#NAME?</v>
      </c>
      <c r="Z1886" s="13" t="e">
        <f ca="1">CalcTable[[#This Row],[IrrHours]]/5</f>
        <v>#NAME?</v>
      </c>
      <c r="AA1886" s="13" t="e">
        <f ca="1">IF(CalcTable[[#This Row],[IrrFlag]]=FALSE,0,MAX(0,CalcTable[[#This Row],[VolRednWind]]*(FCAP*IRR_TARGET-CalcTable[[#This Row],[IWC]])))</f>
        <v>#NAME?</v>
      </c>
      <c r="AB1886" s="13" t="e">
        <f ca="1">CalcTable[[#This Row],[IWC]]+CalcTable[[#This Row],[Eff Precip]]+CalcTable[[#This Row],[IrrAmt]]-CalcTable[[#This Row],[AET]]</f>
        <v>#NAME?</v>
      </c>
      <c r="AC1886" s="13" t="e">
        <f ca="1">IF(CalcTable[[#This Row],[PWC]]&gt;FCAP,MIN(24*PERC,MIN(SAT,CalcTable[[#This Row],[PWC]])-FCAP),0)</f>
        <v>#NAME?</v>
      </c>
      <c r="AD1886" s="13" t="e">
        <f ca="1">IF(CalcTable[[#This Row],[PWC]]&gt;SAT,CalcTable[[#This Row],[PWC]]-SAT,0)</f>
        <v>#NAME?</v>
      </c>
      <c r="AE1886" s="13" t="e">
        <f ca="1">CalcTable[[#This Row],[PWC]]-CalcTable[[#This Row],[PercAmt]]-CalcTable[[#This Row],[Runoff]]</f>
        <v>#NAME?</v>
      </c>
      <c r="AF1886" s="13" t="e">
        <f ca="1">CalcTable[[#This Row],[IrrAmt]]/1000*CUR_IRR_AREA*10000/IRR_EFF</f>
        <v>#NAME?</v>
      </c>
      <c r="AG1886" s="147"/>
      <c r="AH1886" s="13"/>
      <c r="AI1886" s="50">
        <v>0</v>
      </c>
      <c r="AJ1886" s="50">
        <v>0</v>
      </c>
      <c r="AK1886" s="50">
        <v>6.6682979908729818</v>
      </c>
      <c r="AL1886" s="50">
        <v>6.0902935341690494</v>
      </c>
      <c r="AM1886" s="50"/>
      <c r="AN1886" s="50"/>
      <c r="AO1886" s="50"/>
      <c r="AP1886" s="50"/>
      <c r="AQ1886" s="50"/>
      <c r="AR1886" s="50"/>
      <c r="AS1886" s="50"/>
      <c r="AT1886" s="50"/>
      <c r="AU1886" s="50"/>
      <c r="AV1886" s="50"/>
      <c r="AW1886" s="50"/>
      <c r="AX1886" s="50">
        <f t="shared" si="607"/>
        <v>12.758591525042032</v>
      </c>
      <c r="AY1886" s="50"/>
      <c r="AZ1886" s="50">
        <f t="shared" si="597"/>
        <v>276.45031420176258</v>
      </c>
      <c r="BA1886" s="50">
        <f t="shared" si="598"/>
        <v>425.6457218662058</v>
      </c>
      <c r="BB1886" s="50">
        <f t="shared" si="599"/>
        <v>438.81002254248028</v>
      </c>
      <c r="BC1886" s="17">
        <f t="shared" si="600"/>
        <v>19725</v>
      </c>
      <c r="BD1886" s="50">
        <f t="shared" si="601"/>
        <v>12.758591525042032</v>
      </c>
      <c r="BE1886" s="50">
        <f t="shared" si="602"/>
        <v>276.45031420176258</v>
      </c>
      <c r="BF1886" s="50">
        <f t="shared" si="608"/>
        <v>452.18470808273577</v>
      </c>
      <c r="BG1886" s="50"/>
      <c r="BH1886" s="17">
        <f t="shared" si="603"/>
        <v>0</v>
      </c>
      <c r="BI1886" s="17">
        <f t="shared" si="611"/>
        <v>1886</v>
      </c>
      <c r="BJ1886" s="17">
        <f t="shared" si="609"/>
        <v>1886</v>
      </c>
      <c r="BK1886" s="150">
        <f t="shared" si="610"/>
        <v>26450</v>
      </c>
      <c r="BL1886" s="50" t="e">
        <f t="shared" ca="1" si="604"/>
        <v>#NAME?</v>
      </c>
      <c r="BM1886" s="50" t="e">
        <f t="shared" ca="1" si="605"/>
        <v>#NAME?</v>
      </c>
      <c r="BN1886" s="50" t="e">
        <f t="shared" ca="1" si="606"/>
        <v>#NAME?</v>
      </c>
    </row>
    <row r="1887" spans="1:66" x14ac:dyDescent="0.35">
      <c r="A1887" s="48">
        <v>26451</v>
      </c>
      <c r="B1887" s="17">
        <v>1972</v>
      </c>
      <c r="C1887" s="17">
        <v>6</v>
      </c>
      <c r="D1887" s="17">
        <v>153</v>
      </c>
      <c r="E1887" s="17">
        <v>1</v>
      </c>
      <c r="F1887" s="17">
        <v>5</v>
      </c>
      <c r="G1887" s="50">
        <v>12.2</v>
      </c>
      <c r="H1887" s="32">
        <v>6.479759132667092</v>
      </c>
      <c r="I1887" s="50">
        <v>8.6666666666666661</v>
      </c>
      <c r="J1887" s="13">
        <v>0</v>
      </c>
      <c r="K1887" s="13">
        <f t="shared" si="592"/>
        <v>0</v>
      </c>
      <c r="L1887" s="13">
        <f t="shared" si="593"/>
        <v>0</v>
      </c>
      <c r="M1887" s="13" t="e">
        <f ca="1">CalcTable[[#This Row],[IWC]]-AE1886</f>
        <v>#NAME?</v>
      </c>
      <c r="N1887" s="13" t="e">
        <f ca="1">IF(CalcTable[[#This Row],[Day of Year]]&lt;123,FCAP,AE1886)</f>
        <v>#NAME?</v>
      </c>
      <c r="O1887" s="17" t="e">
        <f ca="1">IF(IRR_DRIP,5,COUNTIF('IDET Wind Values'!C1871:G1871,"&lt;="&amp;IRR_MAXWIND))</f>
        <v>#NAME?</v>
      </c>
      <c r="P1887" s="13" t="e">
        <f ca="1">CalcTable[[#This Row],[ET_o]]*KL</f>
        <v>#NAME?</v>
      </c>
      <c r="Q1887" s="13" t="e">
        <f ca="1">IF(WILTPT&lt;=0,1,MAX(0,MIN(1,(CalcTable[[#This Row],[IWC]]-WILTPT)/(MAD-WILTPT))))</f>
        <v>#NAME?</v>
      </c>
      <c r="R1887" s="13" t="e">
        <f ca="1">CalcTable[[#This Row],[ETMult]]*CalcTable[[#This Row],[ETb]]</f>
        <v>#NAME?</v>
      </c>
      <c r="S1887" s="13" t="b">
        <f>INDEX(IRR_LIST,CalcTable[[#This Row],[Day of Week]]+1)</f>
        <v>1</v>
      </c>
      <c r="T1887" s="13">
        <f t="shared" ca="1" si="594"/>
        <v>0</v>
      </c>
      <c r="U1887" s="13" t="b">
        <f ca="1">IF(CalcTable[[#This Row],[IrrPrecip]]&gt;=IC_MM,FALSE,TRUE)</f>
        <v>1</v>
      </c>
      <c r="V1887" s="13" t="b">
        <f t="shared" si="595"/>
        <v>1</v>
      </c>
      <c r="W1887" s="13" t="e">
        <f ca="1">IF(AND(IRR_DRIP=FALSE,CalcTable[[#This Row],[IrrHours]]&lt;=0),FALSE,TRUE)</f>
        <v>#NAME?</v>
      </c>
      <c r="X1887" s="13" t="e">
        <f ca="1">AND(CalcTable[[#This Row],[IrrDay]],CalcTable[[#This Row],[IrrRain]],CalcTable[[#This Row],[IrrWarm]],CalcTable[[#This Row],[IrrWindy]])</f>
        <v>#NAME?</v>
      </c>
      <c r="Y1887" s="13" t="e">
        <f t="shared" ca="1" si="596"/>
        <v>#NAME?</v>
      </c>
      <c r="Z1887" s="13" t="e">
        <f ca="1">CalcTable[[#This Row],[IrrHours]]/5</f>
        <v>#NAME?</v>
      </c>
      <c r="AA1887" s="13" t="e">
        <f ca="1">IF(CalcTable[[#This Row],[IrrFlag]]=FALSE,0,MAX(0,CalcTable[[#This Row],[VolRednWind]]*(FCAP*IRR_TARGET-CalcTable[[#This Row],[IWC]])))</f>
        <v>#NAME?</v>
      </c>
      <c r="AB1887" s="13" t="e">
        <f ca="1">CalcTable[[#This Row],[IWC]]+CalcTable[[#This Row],[Eff Precip]]+CalcTable[[#This Row],[IrrAmt]]-CalcTable[[#This Row],[AET]]</f>
        <v>#NAME?</v>
      </c>
      <c r="AC1887" s="13" t="e">
        <f ca="1">IF(CalcTable[[#This Row],[PWC]]&gt;FCAP,MIN(24*PERC,MIN(SAT,CalcTable[[#This Row],[PWC]])-FCAP),0)</f>
        <v>#NAME?</v>
      </c>
      <c r="AD1887" s="13" t="e">
        <f ca="1">IF(CalcTable[[#This Row],[PWC]]&gt;SAT,CalcTable[[#This Row],[PWC]]-SAT,0)</f>
        <v>#NAME?</v>
      </c>
      <c r="AE1887" s="13" t="e">
        <f ca="1">CalcTable[[#This Row],[PWC]]-CalcTable[[#This Row],[PercAmt]]-CalcTable[[#This Row],[Runoff]]</f>
        <v>#NAME?</v>
      </c>
      <c r="AF1887" s="13" t="e">
        <f ca="1">CalcTable[[#This Row],[IrrAmt]]/1000*CUR_IRR_AREA*10000/IRR_EFF</f>
        <v>#NAME?</v>
      </c>
      <c r="AG1887" s="147"/>
      <c r="AH1887" s="13"/>
      <c r="AI1887" s="50">
        <v>0</v>
      </c>
      <c r="AJ1887" s="50">
        <v>0</v>
      </c>
      <c r="AK1887" s="50">
        <v>0</v>
      </c>
      <c r="AL1887" s="50">
        <v>0</v>
      </c>
      <c r="AM1887" s="50"/>
      <c r="AN1887" s="50"/>
      <c r="AO1887" s="50"/>
      <c r="AP1887" s="50"/>
      <c r="AQ1887" s="50"/>
      <c r="AR1887" s="50"/>
      <c r="AS1887" s="50"/>
      <c r="AT1887" s="50"/>
      <c r="AU1887" s="50"/>
      <c r="AV1887" s="50"/>
      <c r="AW1887" s="50"/>
      <c r="AX1887" s="50">
        <f t="shared" si="607"/>
        <v>0</v>
      </c>
      <c r="AY1887" s="50"/>
      <c r="AZ1887" s="50">
        <f t="shared" si="597"/>
        <v>0</v>
      </c>
      <c r="BA1887" s="50">
        <f t="shared" si="598"/>
        <v>0</v>
      </c>
      <c r="BB1887" s="50">
        <f t="shared" si="599"/>
        <v>0</v>
      </c>
      <c r="BC1887" s="17">
        <f t="shared" si="600"/>
        <v>19726</v>
      </c>
      <c r="BD1887" s="50">
        <f t="shared" si="601"/>
        <v>0</v>
      </c>
      <c r="BE1887" s="50">
        <f t="shared" si="602"/>
        <v>0</v>
      </c>
      <c r="BF1887" s="50">
        <f t="shared" si="608"/>
        <v>0</v>
      </c>
      <c r="BG1887" s="50"/>
      <c r="BH1887" s="17">
        <f t="shared" si="603"/>
        <v>0</v>
      </c>
      <c r="BI1887" s="17">
        <f t="shared" si="611"/>
        <v>1887</v>
      </c>
      <c r="BJ1887" s="17">
        <f t="shared" si="609"/>
        <v>1887</v>
      </c>
      <c r="BK1887" s="150">
        <f t="shared" si="610"/>
        <v>26451</v>
      </c>
      <c r="BL1887" s="50" t="e">
        <f t="shared" ca="1" si="604"/>
        <v>#NAME?</v>
      </c>
      <c r="BM1887" s="50" t="e">
        <f t="shared" ca="1" si="605"/>
        <v>#NAME?</v>
      </c>
      <c r="BN1887" s="50" t="e">
        <f t="shared" ca="1" si="606"/>
        <v>#NAME?</v>
      </c>
    </row>
    <row r="1888" spans="1:66" x14ac:dyDescent="0.35">
      <c r="A1888" s="48">
        <v>26452</v>
      </c>
      <c r="B1888" s="17">
        <v>1972</v>
      </c>
      <c r="C1888" s="17">
        <v>6</v>
      </c>
      <c r="D1888" s="17">
        <v>154</v>
      </c>
      <c r="E1888" s="17">
        <v>2</v>
      </c>
      <c r="F1888" s="17">
        <v>6</v>
      </c>
      <c r="G1888" s="50">
        <v>6.7</v>
      </c>
      <c r="H1888" s="32">
        <v>5.496438371571454</v>
      </c>
      <c r="I1888" s="50">
        <v>20</v>
      </c>
      <c r="J1888" s="13">
        <v>0</v>
      </c>
      <c r="K1888" s="13">
        <f t="shared" si="592"/>
        <v>0</v>
      </c>
      <c r="L1888" s="13">
        <f t="shared" si="593"/>
        <v>0</v>
      </c>
      <c r="M1888" s="13" t="e">
        <f ca="1">CalcTable[[#This Row],[IWC]]-AE1887</f>
        <v>#NAME?</v>
      </c>
      <c r="N1888" s="13" t="e">
        <f ca="1">IF(CalcTable[[#This Row],[Day of Year]]&lt;123,FCAP,AE1887)</f>
        <v>#NAME?</v>
      </c>
      <c r="O1888" s="17" t="e">
        <f ca="1">IF(IRR_DRIP,5,COUNTIF('IDET Wind Values'!C1872:G1872,"&lt;="&amp;IRR_MAXWIND))</f>
        <v>#NAME?</v>
      </c>
      <c r="P1888" s="13" t="e">
        <f ca="1">CalcTable[[#This Row],[ET_o]]*KL</f>
        <v>#NAME?</v>
      </c>
      <c r="Q1888" s="13" t="e">
        <f ca="1">IF(WILTPT&lt;=0,1,MAX(0,MIN(1,(CalcTable[[#This Row],[IWC]]-WILTPT)/(MAD-WILTPT))))</f>
        <v>#NAME?</v>
      </c>
      <c r="R1888" s="13" t="e">
        <f ca="1">CalcTable[[#This Row],[ETMult]]*CalcTable[[#This Row],[ETb]]</f>
        <v>#NAME?</v>
      </c>
      <c r="S1888" s="13" t="b">
        <f>INDEX(IRR_LIST,CalcTable[[#This Row],[Day of Week]]+1)</f>
        <v>0</v>
      </c>
      <c r="T1888" s="13">
        <f t="shared" ca="1" si="594"/>
        <v>0</v>
      </c>
      <c r="U1888" s="13" t="b">
        <f ca="1">IF(CalcTable[[#This Row],[IrrPrecip]]&gt;=IC_MM,FALSE,TRUE)</f>
        <v>1</v>
      </c>
      <c r="V1888" s="13" t="b">
        <f t="shared" si="595"/>
        <v>1</v>
      </c>
      <c r="W1888" s="13" t="e">
        <f ca="1">IF(AND(IRR_DRIP=FALSE,CalcTable[[#This Row],[IrrHours]]&lt;=0),FALSE,TRUE)</f>
        <v>#NAME?</v>
      </c>
      <c r="X1888" s="13" t="e">
        <f ca="1">AND(CalcTable[[#This Row],[IrrDay]],CalcTable[[#This Row],[IrrRain]],CalcTable[[#This Row],[IrrWarm]],CalcTable[[#This Row],[IrrWindy]])</f>
        <v>#NAME?</v>
      </c>
      <c r="Y1888" s="13" t="e">
        <f t="shared" ca="1" si="596"/>
        <v>#NAME?</v>
      </c>
      <c r="Z1888" s="13" t="e">
        <f ca="1">CalcTable[[#This Row],[IrrHours]]/5</f>
        <v>#NAME?</v>
      </c>
      <c r="AA1888" s="13" t="e">
        <f ca="1">IF(CalcTable[[#This Row],[IrrFlag]]=FALSE,0,MAX(0,CalcTable[[#This Row],[VolRednWind]]*(FCAP*IRR_TARGET-CalcTable[[#This Row],[IWC]])))</f>
        <v>#NAME?</v>
      </c>
      <c r="AB1888" s="13" t="e">
        <f ca="1">CalcTable[[#This Row],[IWC]]+CalcTable[[#This Row],[Eff Precip]]+CalcTable[[#This Row],[IrrAmt]]-CalcTable[[#This Row],[AET]]</f>
        <v>#NAME?</v>
      </c>
      <c r="AC1888" s="13" t="e">
        <f ca="1">IF(CalcTable[[#This Row],[PWC]]&gt;FCAP,MIN(24*PERC,MIN(SAT,CalcTable[[#This Row],[PWC]])-FCAP),0)</f>
        <v>#NAME?</v>
      </c>
      <c r="AD1888" s="13" t="e">
        <f ca="1">IF(CalcTable[[#This Row],[PWC]]&gt;SAT,CalcTable[[#This Row],[PWC]]-SAT,0)</f>
        <v>#NAME?</v>
      </c>
      <c r="AE1888" s="13" t="e">
        <f ca="1">CalcTable[[#This Row],[PWC]]-CalcTable[[#This Row],[PercAmt]]-CalcTable[[#This Row],[Runoff]]</f>
        <v>#NAME?</v>
      </c>
      <c r="AF1888" s="13" t="e">
        <f ca="1">CalcTable[[#This Row],[IrrAmt]]/1000*CUR_IRR_AREA*10000/IRR_EFF</f>
        <v>#NAME?</v>
      </c>
      <c r="AG1888" s="147"/>
      <c r="AH1888" s="13"/>
      <c r="AI1888" s="50">
        <v>0</v>
      </c>
      <c r="AJ1888" s="50">
        <v>0</v>
      </c>
      <c r="AK1888" s="50">
        <v>0</v>
      </c>
      <c r="AL1888" s="50">
        <v>7.1164264836571363</v>
      </c>
      <c r="AM1888" s="50"/>
      <c r="AN1888" s="50"/>
      <c r="AO1888" s="50"/>
      <c r="AP1888" s="50"/>
      <c r="AQ1888" s="50"/>
      <c r="AR1888" s="50"/>
      <c r="AS1888" s="50"/>
      <c r="AT1888" s="50"/>
      <c r="AU1888" s="50"/>
      <c r="AV1888" s="50"/>
      <c r="AW1888" s="50"/>
      <c r="AX1888" s="50">
        <f t="shared" si="607"/>
        <v>7.1164264836571363</v>
      </c>
      <c r="AY1888" s="50"/>
      <c r="AZ1888" s="50">
        <f t="shared" si="597"/>
        <v>208.74851018727603</v>
      </c>
      <c r="BA1888" s="50">
        <f t="shared" si="598"/>
        <v>321.4064363200917</v>
      </c>
      <c r="BB1888" s="50">
        <f t="shared" si="599"/>
        <v>331.34684156710483</v>
      </c>
      <c r="BC1888" s="17">
        <f t="shared" si="600"/>
        <v>19726</v>
      </c>
      <c r="BD1888" s="50">
        <f t="shared" si="601"/>
        <v>7.1164264836571363</v>
      </c>
      <c r="BE1888" s="50">
        <f t="shared" si="602"/>
        <v>208.74851018727603</v>
      </c>
      <c r="BF1888" s="50">
        <f t="shared" si="608"/>
        <v>341.44610909303708</v>
      </c>
      <c r="BG1888" s="50"/>
      <c r="BH1888" s="17">
        <f t="shared" si="603"/>
        <v>0</v>
      </c>
      <c r="BI1888" s="17">
        <f t="shared" si="611"/>
        <v>1888</v>
      </c>
      <c r="BJ1888" s="17">
        <f t="shared" si="609"/>
        <v>1888</v>
      </c>
      <c r="BK1888" s="150">
        <f t="shared" si="610"/>
        <v>26452</v>
      </c>
      <c r="BL1888" s="50" t="e">
        <f t="shared" ca="1" si="604"/>
        <v>#NAME?</v>
      </c>
      <c r="BM1888" s="50" t="e">
        <f t="shared" ca="1" si="605"/>
        <v>#NAME?</v>
      </c>
      <c r="BN1888" s="50" t="e">
        <f t="shared" ca="1" si="606"/>
        <v>#NAME?</v>
      </c>
    </row>
    <row r="1889" spans="1:66" x14ac:dyDescent="0.35">
      <c r="A1889" s="48">
        <v>26453</v>
      </c>
      <c r="B1889" s="17">
        <v>1972</v>
      </c>
      <c r="C1889" s="17">
        <v>6</v>
      </c>
      <c r="D1889" s="17">
        <v>155</v>
      </c>
      <c r="E1889" s="17">
        <v>3</v>
      </c>
      <c r="F1889" s="17">
        <v>7</v>
      </c>
      <c r="G1889" s="50">
        <v>6.1</v>
      </c>
      <c r="H1889" s="32">
        <v>6.0004633988616369</v>
      </c>
      <c r="I1889" s="50">
        <v>9.6666666666666661</v>
      </c>
      <c r="J1889" s="13">
        <v>0</v>
      </c>
      <c r="K1889" s="13">
        <f t="shared" si="592"/>
        <v>0</v>
      </c>
      <c r="L1889" s="13">
        <f t="shared" si="593"/>
        <v>0</v>
      </c>
      <c r="M1889" s="13" t="e">
        <f ca="1">CalcTable[[#This Row],[IWC]]-AE1888</f>
        <v>#NAME?</v>
      </c>
      <c r="N1889" s="13" t="e">
        <f ca="1">IF(CalcTable[[#This Row],[Day of Year]]&lt;123,FCAP,AE1888)</f>
        <v>#NAME?</v>
      </c>
      <c r="O1889" s="17" t="e">
        <f ca="1">IF(IRR_DRIP,5,COUNTIF('IDET Wind Values'!C1873:G1873,"&lt;="&amp;IRR_MAXWIND))</f>
        <v>#NAME?</v>
      </c>
      <c r="P1889" s="13" t="e">
        <f ca="1">CalcTable[[#This Row],[ET_o]]*KL</f>
        <v>#NAME?</v>
      </c>
      <c r="Q1889" s="13" t="e">
        <f ca="1">IF(WILTPT&lt;=0,1,MAX(0,MIN(1,(CalcTable[[#This Row],[IWC]]-WILTPT)/(MAD-WILTPT))))</f>
        <v>#NAME?</v>
      </c>
      <c r="R1889" s="13" t="e">
        <f ca="1">CalcTable[[#This Row],[ETMult]]*CalcTable[[#This Row],[ETb]]</f>
        <v>#NAME?</v>
      </c>
      <c r="S1889" s="13" t="b">
        <f>INDEX(IRR_LIST,CalcTable[[#This Row],[Day of Week]]+1)</f>
        <v>0</v>
      </c>
      <c r="T1889" s="13">
        <f t="shared" ca="1" si="594"/>
        <v>0</v>
      </c>
      <c r="U1889" s="13" t="b">
        <f ca="1">IF(CalcTable[[#This Row],[IrrPrecip]]&gt;=IC_MM,FALSE,TRUE)</f>
        <v>1</v>
      </c>
      <c r="V1889" s="13" t="b">
        <f t="shared" si="595"/>
        <v>1</v>
      </c>
      <c r="W1889" s="13" t="e">
        <f ca="1">IF(AND(IRR_DRIP=FALSE,CalcTable[[#This Row],[IrrHours]]&lt;=0),FALSE,TRUE)</f>
        <v>#NAME?</v>
      </c>
      <c r="X1889" s="13" t="e">
        <f ca="1">AND(CalcTable[[#This Row],[IrrDay]],CalcTable[[#This Row],[IrrRain]],CalcTable[[#This Row],[IrrWarm]],CalcTable[[#This Row],[IrrWindy]])</f>
        <v>#NAME?</v>
      </c>
      <c r="Y1889" s="13" t="e">
        <f t="shared" ca="1" si="596"/>
        <v>#NAME?</v>
      </c>
      <c r="Z1889" s="13" t="e">
        <f ca="1">CalcTable[[#This Row],[IrrHours]]/5</f>
        <v>#NAME?</v>
      </c>
      <c r="AA1889" s="13" t="e">
        <f ca="1">IF(CalcTable[[#This Row],[IrrFlag]]=FALSE,0,MAX(0,CalcTable[[#This Row],[VolRednWind]]*(FCAP*IRR_TARGET-CalcTable[[#This Row],[IWC]])))</f>
        <v>#NAME?</v>
      </c>
      <c r="AB1889" s="13" t="e">
        <f ca="1">CalcTable[[#This Row],[IWC]]+CalcTable[[#This Row],[Eff Precip]]+CalcTable[[#This Row],[IrrAmt]]-CalcTable[[#This Row],[AET]]</f>
        <v>#NAME?</v>
      </c>
      <c r="AC1889" s="13" t="e">
        <f ca="1">IF(CalcTable[[#This Row],[PWC]]&gt;FCAP,MIN(24*PERC,MIN(SAT,CalcTable[[#This Row],[PWC]])-FCAP),0)</f>
        <v>#NAME?</v>
      </c>
      <c r="AD1889" s="13" t="e">
        <f ca="1">IF(CalcTable[[#This Row],[PWC]]&gt;SAT,CalcTable[[#This Row],[PWC]]-SAT,0)</f>
        <v>#NAME?</v>
      </c>
      <c r="AE1889" s="13" t="e">
        <f ca="1">CalcTable[[#This Row],[PWC]]-CalcTable[[#This Row],[PercAmt]]-CalcTable[[#This Row],[Runoff]]</f>
        <v>#NAME?</v>
      </c>
      <c r="AF1889" s="13" t="e">
        <f ca="1">CalcTable[[#This Row],[IrrAmt]]/1000*CUR_IRR_AREA*10000/IRR_EFF</f>
        <v>#NAME?</v>
      </c>
      <c r="AG1889" s="147"/>
      <c r="AH1889" s="13"/>
      <c r="AI1889" s="50">
        <v>0</v>
      </c>
      <c r="AJ1889" s="50">
        <v>0</v>
      </c>
      <c r="AK1889" s="50">
        <v>0</v>
      </c>
      <c r="AL1889" s="50">
        <v>0</v>
      </c>
      <c r="AM1889" s="50"/>
      <c r="AN1889" s="50"/>
      <c r="AO1889" s="50"/>
      <c r="AP1889" s="50"/>
      <c r="AQ1889" s="50"/>
      <c r="AR1889" s="50"/>
      <c r="AS1889" s="50"/>
      <c r="AT1889" s="50"/>
      <c r="AU1889" s="50"/>
      <c r="AV1889" s="50"/>
      <c r="AW1889" s="50"/>
      <c r="AX1889" s="50">
        <f t="shared" si="607"/>
        <v>0</v>
      </c>
      <c r="AY1889" s="50"/>
      <c r="AZ1889" s="50">
        <f t="shared" si="597"/>
        <v>0</v>
      </c>
      <c r="BA1889" s="50">
        <f t="shared" si="598"/>
        <v>0</v>
      </c>
      <c r="BB1889" s="50">
        <f t="shared" si="599"/>
        <v>0</v>
      </c>
      <c r="BC1889" s="17">
        <f t="shared" si="600"/>
        <v>19726</v>
      </c>
      <c r="BD1889" s="50">
        <f t="shared" si="601"/>
        <v>0</v>
      </c>
      <c r="BE1889" s="50">
        <f t="shared" si="602"/>
        <v>0</v>
      </c>
      <c r="BF1889" s="50">
        <f t="shared" si="608"/>
        <v>0</v>
      </c>
      <c r="BG1889" s="50"/>
      <c r="BH1889" s="17">
        <f t="shared" si="603"/>
        <v>0</v>
      </c>
      <c r="BI1889" s="17">
        <f t="shared" si="611"/>
        <v>1889</v>
      </c>
      <c r="BJ1889" s="17">
        <f t="shared" si="609"/>
        <v>1889</v>
      </c>
      <c r="BK1889" s="150">
        <f t="shared" si="610"/>
        <v>26453</v>
      </c>
      <c r="BL1889" s="50" t="e">
        <f t="shared" ca="1" si="604"/>
        <v>#NAME?</v>
      </c>
      <c r="BM1889" s="50" t="e">
        <f t="shared" ca="1" si="605"/>
        <v>#NAME?</v>
      </c>
      <c r="BN1889" s="50" t="e">
        <f t="shared" ca="1" si="606"/>
        <v>#NAME?</v>
      </c>
    </row>
    <row r="1890" spans="1:66" x14ac:dyDescent="0.35">
      <c r="A1890" s="48">
        <v>26454</v>
      </c>
      <c r="B1890" s="17">
        <v>1972</v>
      </c>
      <c r="C1890" s="17">
        <v>6</v>
      </c>
      <c r="D1890" s="17">
        <v>156</v>
      </c>
      <c r="E1890" s="17">
        <v>4</v>
      </c>
      <c r="F1890" s="17">
        <v>1</v>
      </c>
      <c r="G1890" s="50">
        <v>13.9</v>
      </c>
      <c r="H1890" s="32">
        <v>7.0374145271283011</v>
      </c>
      <c r="I1890" s="50">
        <v>29</v>
      </c>
      <c r="J1890" s="13">
        <v>0</v>
      </c>
      <c r="K1890" s="13">
        <f t="shared" si="592"/>
        <v>0</v>
      </c>
      <c r="L1890" s="13">
        <f t="shared" si="593"/>
        <v>0</v>
      </c>
      <c r="M1890" s="13" t="e">
        <f ca="1">CalcTable[[#This Row],[IWC]]-AE1889</f>
        <v>#NAME?</v>
      </c>
      <c r="N1890" s="13" t="e">
        <f ca="1">IF(CalcTable[[#This Row],[Day of Year]]&lt;123,FCAP,AE1889)</f>
        <v>#NAME?</v>
      </c>
      <c r="O1890" s="17" t="e">
        <f ca="1">IF(IRR_DRIP,5,COUNTIF('IDET Wind Values'!C1874:G1874,"&lt;="&amp;IRR_MAXWIND))</f>
        <v>#NAME?</v>
      </c>
      <c r="P1890" s="13" t="e">
        <f ca="1">CalcTable[[#This Row],[ET_o]]*KL</f>
        <v>#NAME?</v>
      </c>
      <c r="Q1890" s="13" t="e">
        <f ca="1">IF(WILTPT&lt;=0,1,MAX(0,MIN(1,(CalcTable[[#This Row],[IWC]]-WILTPT)/(MAD-WILTPT))))</f>
        <v>#NAME?</v>
      </c>
      <c r="R1890" s="13" t="e">
        <f ca="1">CalcTable[[#This Row],[ETMult]]*CalcTable[[#This Row],[ETb]]</f>
        <v>#NAME?</v>
      </c>
      <c r="S1890" s="13" t="b">
        <f>INDEX(IRR_LIST,CalcTable[[#This Row],[Day of Week]]+1)</f>
        <v>1</v>
      </c>
      <c r="T1890" s="13">
        <f t="shared" ca="1" si="594"/>
        <v>0</v>
      </c>
      <c r="U1890" s="13" t="b">
        <f ca="1">IF(CalcTable[[#This Row],[IrrPrecip]]&gt;=IC_MM,FALSE,TRUE)</f>
        <v>1</v>
      </c>
      <c r="V1890" s="13" t="b">
        <f t="shared" si="595"/>
        <v>1</v>
      </c>
      <c r="W1890" s="13" t="e">
        <f ca="1">IF(AND(IRR_DRIP=FALSE,CalcTable[[#This Row],[IrrHours]]&lt;=0),FALSE,TRUE)</f>
        <v>#NAME?</v>
      </c>
      <c r="X1890" s="13" t="e">
        <f ca="1">AND(CalcTable[[#This Row],[IrrDay]],CalcTable[[#This Row],[IrrRain]],CalcTable[[#This Row],[IrrWarm]],CalcTable[[#This Row],[IrrWindy]])</f>
        <v>#NAME?</v>
      </c>
      <c r="Y1890" s="13" t="e">
        <f t="shared" ca="1" si="596"/>
        <v>#NAME?</v>
      </c>
      <c r="Z1890" s="13" t="e">
        <f ca="1">CalcTable[[#This Row],[IrrHours]]/5</f>
        <v>#NAME?</v>
      </c>
      <c r="AA1890" s="13" t="e">
        <f ca="1">IF(CalcTable[[#This Row],[IrrFlag]]=FALSE,0,MAX(0,CalcTable[[#This Row],[VolRednWind]]*(FCAP*IRR_TARGET-CalcTable[[#This Row],[IWC]])))</f>
        <v>#NAME?</v>
      </c>
      <c r="AB1890" s="13" t="e">
        <f ca="1">CalcTable[[#This Row],[IWC]]+CalcTable[[#This Row],[Eff Precip]]+CalcTable[[#This Row],[IrrAmt]]-CalcTable[[#This Row],[AET]]</f>
        <v>#NAME?</v>
      </c>
      <c r="AC1890" s="13" t="e">
        <f ca="1">IF(CalcTable[[#This Row],[PWC]]&gt;FCAP,MIN(24*PERC,MIN(SAT,CalcTable[[#This Row],[PWC]])-FCAP),0)</f>
        <v>#NAME?</v>
      </c>
      <c r="AD1890" s="13" t="e">
        <f ca="1">IF(CalcTable[[#This Row],[PWC]]&gt;SAT,CalcTable[[#This Row],[PWC]]-SAT,0)</f>
        <v>#NAME?</v>
      </c>
      <c r="AE1890" s="13" t="e">
        <f ca="1">CalcTable[[#This Row],[PWC]]-CalcTable[[#This Row],[PercAmt]]-CalcTable[[#This Row],[Runoff]]</f>
        <v>#NAME?</v>
      </c>
      <c r="AF1890" s="13" t="e">
        <f ca="1">CalcTable[[#This Row],[IrrAmt]]/1000*CUR_IRR_AREA*10000/IRR_EFF</f>
        <v>#NAME?</v>
      </c>
      <c r="AG1890" s="147"/>
      <c r="AH1890" s="13"/>
      <c r="AI1890" s="50">
        <v>6.5627364595859907</v>
      </c>
      <c r="AJ1890" s="50">
        <v>9.5684405237649006</v>
      </c>
      <c r="AK1890" s="50">
        <v>0</v>
      </c>
      <c r="AL1890" s="50">
        <v>0</v>
      </c>
      <c r="AM1890" s="50"/>
      <c r="AN1890" s="50"/>
      <c r="AO1890" s="50"/>
      <c r="AP1890" s="50"/>
      <c r="AQ1890" s="50"/>
      <c r="AR1890" s="50"/>
      <c r="AS1890" s="50"/>
      <c r="AT1890" s="50"/>
      <c r="AU1890" s="50"/>
      <c r="AV1890" s="50"/>
      <c r="AW1890" s="50"/>
      <c r="AX1890" s="50">
        <f t="shared" si="607"/>
        <v>16.13117698335089</v>
      </c>
      <c r="AY1890" s="50"/>
      <c r="AZ1890" s="50">
        <f t="shared" si="597"/>
        <v>376.92772343769832</v>
      </c>
      <c r="BA1890" s="50">
        <f t="shared" si="598"/>
        <v>611.19235926456281</v>
      </c>
      <c r="BB1890" s="50">
        <f t="shared" si="599"/>
        <v>632.56833456090953</v>
      </c>
      <c r="BC1890" s="17">
        <f t="shared" si="600"/>
        <v>19726</v>
      </c>
      <c r="BD1890" s="50">
        <f t="shared" si="601"/>
        <v>16.13117698335089</v>
      </c>
      <c r="BE1890" s="50">
        <f t="shared" si="602"/>
        <v>376.92772343769832</v>
      </c>
      <c r="BF1890" s="50">
        <f t="shared" si="608"/>
        <v>616.53376333865299</v>
      </c>
      <c r="BG1890" s="50"/>
      <c r="BH1890" s="17">
        <f t="shared" si="603"/>
        <v>0</v>
      </c>
      <c r="BI1890" s="17">
        <f t="shared" si="611"/>
        <v>1890</v>
      </c>
      <c r="BJ1890" s="17">
        <f t="shared" si="609"/>
        <v>1890</v>
      </c>
      <c r="BK1890" s="150">
        <f t="shared" si="610"/>
        <v>26454</v>
      </c>
      <c r="BL1890" s="50" t="e">
        <f t="shared" ca="1" si="604"/>
        <v>#NAME?</v>
      </c>
      <c r="BM1890" s="50" t="e">
        <f t="shared" ca="1" si="605"/>
        <v>#NAME?</v>
      </c>
      <c r="BN1890" s="50" t="e">
        <f t="shared" ca="1" si="606"/>
        <v>#NAME?</v>
      </c>
    </row>
    <row r="1891" spans="1:66" x14ac:dyDescent="0.35">
      <c r="A1891" s="48">
        <v>26455</v>
      </c>
      <c r="B1891" s="17">
        <v>1972</v>
      </c>
      <c r="C1891" s="17">
        <v>6</v>
      </c>
      <c r="D1891" s="17">
        <v>157</v>
      </c>
      <c r="E1891" s="17">
        <v>5</v>
      </c>
      <c r="F1891" s="17">
        <v>2</v>
      </c>
      <c r="G1891" s="50">
        <v>10</v>
      </c>
      <c r="H1891" s="32">
        <v>7.065276653835177</v>
      </c>
      <c r="I1891" s="50">
        <v>12</v>
      </c>
      <c r="J1891" s="13">
        <v>0</v>
      </c>
      <c r="K1891" s="13">
        <f t="shared" si="592"/>
        <v>0</v>
      </c>
      <c r="L1891" s="13">
        <f t="shared" si="593"/>
        <v>0</v>
      </c>
      <c r="M1891" s="13" t="e">
        <f ca="1">CalcTable[[#This Row],[IWC]]-AE1890</f>
        <v>#NAME?</v>
      </c>
      <c r="N1891" s="13" t="e">
        <f ca="1">IF(CalcTable[[#This Row],[Day of Year]]&lt;123,FCAP,AE1890)</f>
        <v>#NAME?</v>
      </c>
      <c r="O1891" s="17" t="e">
        <f ca="1">IF(IRR_DRIP,5,COUNTIF('IDET Wind Values'!C1875:G1875,"&lt;="&amp;IRR_MAXWIND))</f>
        <v>#NAME?</v>
      </c>
      <c r="P1891" s="13" t="e">
        <f ca="1">CalcTable[[#This Row],[ET_o]]*KL</f>
        <v>#NAME?</v>
      </c>
      <c r="Q1891" s="13" t="e">
        <f ca="1">IF(WILTPT&lt;=0,1,MAX(0,MIN(1,(CalcTable[[#This Row],[IWC]]-WILTPT)/(MAD-WILTPT))))</f>
        <v>#NAME?</v>
      </c>
      <c r="R1891" s="13" t="e">
        <f ca="1">CalcTable[[#This Row],[ETMult]]*CalcTable[[#This Row],[ETb]]</f>
        <v>#NAME?</v>
      </c>
      <c r="S1891" s="13" t="b">
        <f>INDEX(IRR_LIST,CalcTable[[#This Row],[Day of Week]]+1)</f>
        <v>0</v>
      </c>
      <c r="T1891" s="13">
        <f t="shared" ca="1" si="594"/>
        <v>0</v>
      </c>
      <c r="U1891" s="13" t="b">
        <f ca="1">IF(CalcTable[[#This Row],[IrrPrecip]]&gt;=IC_MM,FALSE,TRUE)</f>
        <v>1</v>
      </c>
      <c r="V1891" s="13" t="b">
        <f t="shared" si="595"/>
        <v>1</v>
      </c>
      <c r="W1891" s="13" t="e">
        <f ca="1">IF(AND(IRR_DRIP=FALSE,CalcTable[[#This Row],[IrrHours]]&lt;=0),FALSE,TRUE)</f>
        <v>#NAME?</v>
      </c>
      <c r="X1891" s="13" t="e">
        <f ca="1">AND(CalcTable[[#This Row],[IrrDay]],CalcTable[[#This Row],[IrrRain]],CalcTable[[#This Row],[IrrWarm]],CalcTable[[#This Row],[IrrWindy]])</f>
        <v>#NAME?</v>
      </c>
      <c r="Y1891" s="13" t="e">
        <f t="shared" ca="1" si="596"/>
        <v>#NAME?</v>
      </c>
      <c r="Z1891" s="13" t="e">
        <f ca="1">CalcTable[[#This Row],[IrrHours]]/5</f>
        <v>#NAME?</v>
      </c>
      <c r="AA1891" s="13" t="e">
        <f ca="1">IF(CalcTable[[#This Row],[IrrFlag]]=FALSE,0,MAX(0,CalcTable[[#This Row],[VolRednWind]]*(FCAP*IRR_TARGET-CalcTable[[#This Row],[IWC]])))</f>
        <v>#NAME?</v>
      </c>
      <c r="AB1891" s="13" t="e">
        <f ca="1">CalcTable[[#This Row],[IWC]]+CalcTable[[#This Row],[Eff Precip]]+CalcTable[[#This Row],[IrrAmt]]-CalcTable[[#This Row],[AET]]</f>
        <v>#NAME?</v>
      </c>
      <c r="AC1891" s="13" t="e">
        <f ca="1">IF(CalcTable[[#This Row],[PWC]]&gt;FCAP,MIN(24*PERC,MIN(SAT,CalcTable[[#This Row],[PWC]])-FCAP),0)</f>
        <v>#NAME?</v>
      </c>
      <c r="AD1891" s="13" t="e">
        <f ca="1">IF(CalcTable[[#This Row],[PWC]]&gt;SAT,CalcTable[[#This Row],[PWC]]-SAT,0)</f>
        <v>#NAME?</v>
      </c>
      <c r="AE1891" s="13" t="e">
        <f ca="1">CalcTable[[#This Row],[PWC]]-CalcTable[[#This Row],[PercAmt]]-CalcTable[[#This Row],[Runoff]]</f>
        <v>#NAME?</v>
      </c>
      <c r="AF1891" s="13" t="e">
        <f ca="1">CalcTable[[#This Row],[IrrAmt]]/1000*CUR_IRR_AREA*10000/IRR_EFF</f>
        <v>#NAME?</v>
      </c>
      <c r="AG1891" s="147"/>
      <c r="AH1891" s="13"/>
      <c r="AI1891" s="50">
        <v>0</v>
      </c>
      <c r="AJ1891" s="50">
        <v>0</v>
      </c>
      <c r="AK1891" s="50">
        <v>7.0643556997828032</v>
      </c>
      <c r="AL1891" s="50">
        <v>10.193873963658767</v>
      </c>
      <c r="AM1891" s="50"/>
      <c r="AN1891" s="50"/>
      <c r="AO1891" s="50"/>
      <c r="AP1891" s="50"/>
      <c r="AQ1891" s="50"/>
      <c r="AR1891" s="50"/>
      <c r="AS1891" s="50"/>
      <c r="AT1891" s="50"/>
      <c r="AU1891" s="50"/>
      <c r="AV1891" s="50"/>
      <c r="AW1891" s="50"/>
      <c r="AX1891" s="50">
        <f t="shared" si="607"/>
        <v>17.258229663441568</v>
      </c>
      <c r="AY1891" s="50"/>
      <c r="AZ1891" s="50">
        <f t="shared" si="597"/>
        <v>402.63085319747165</v>
      </c>
      <c r="BA1891" s="50">
        <f t="shared" si="598"/>
        <v>619.923694605631</v>
      </c>
      <c r="BB1891" s="50">
        <f t="shared" si="599"/>
        <v>639.09659237693916</v>
      </c>
      <c r="BC1891" s="17">
        <f t="shared" si="600"/>
        <v>19726</v>
      </c>
      <c r="BD1891" s="50">
        <f t="shared" si="601"/>
        <v>17.258229663441568</v>
      </c>
      <c r="BE1891" s="50">
        <f t="shared" si="602"/>
        <v>402.63085319747165</v>
      </c>
      <c r="BF1891" s="50">
        <f t="shared" si="608"/>
        <v>658.57590122080876</v>
      </c>
      <c r="BG1891" s="50"/>
      <c r="BH1891" s="17">
        <f t="shared" si="603"/>
        <v>0</v>
      </c>
      <c r="BI1891" s="17">
        <f t="shared" si="611"/>
        <v>1891</v>
      </c>
      <c r="BJ1891" s="17">
        <f t="shared" si="609"/>
        <v>1891</v>
      </c>
      <c r="BK1891" s="150">
        <f t="shared" si="610"/>
        <v>26455</v>
      </c>
      <c r="BL1891" s="50" t="e">
        <f t="shared" ca="1" si="604"/>
        <v>#NAME?</v>
      </c>
      <c r="BM1891" s="50" t="e">
        <f t="shared" ca="1" si="605"/>
        <v>#NAME?</v>
      </c>
      <c r="BN1891" s="50" t="e">
        <f t="shared" ca="1" si="606"/>
        <v>#NAME?</v>
      </c>
    </row>
    <row r="1892" spans="1:66" x14ac:dyDescent="0.35">
      <c r="A1892" s="48">
        <v>26456</v>
      </c>
      <c r="B1892" s="17">
        <v>1972</v>
      </c>
      <c r="C1892" s="17">
        <v>6</v>
      </c>
      <c r="D1892" s="17">
        <v>158</v>
      </c>
      <c r="E1892" s="17">
        <v>6</v>
      </c>
      <c r="F1892" s="17">
        <v>3</v>
      </c>
      <c r="G1892" s="50">
        <v>11.1</v>
      </c>
      <c r="H1892" s="32">
        <v>7.0246209020697421</v>
      </c>
      <c r="I1892" s="50">
        <v>8.3333333333333339</v>
      </c>
      <c r="J1892" s="13">
        <v>0</v>
      </c>
      <c r="K1892" s="13">
        <f t="shared" si="592"/>
        <v>0</v>
      </c>
      <c r="L1892" s="13">
        <f t="shared" si="593"/>
        <v>0</v>
      </c>
      <c r="M1892" s="13" t="e">
        <f ca="1">CalcTable[[#This Row],[IWC]]-AE1891</f>
        <v>#NAME?</v>
      </c>
      <c r="N1892" s="13" t="e">
        <f ca="1">IF(CalcTable[[#This Row],[Day of Year]]&lt;123,FCAP,AE1891)</f>
        <v>#NAME?</v>
      </c>
      <c r="O1892" s="17" t="e">
        <f ca="1">IF(IRR_DRIP,5,COUNTIF('IDET Wind Values'!C1876:G1876,"&lt;="&amp;IRR_MAXWIND))</f>
        <v>#NAME?</v>
      </c>
      <c r="P1892" s="13" t="e">
        <f ca="1">CalcTable[[#This Row],[ET_o]]*KL</f>
        <v>#NAME?</v>
      </c>
      <c r="Q1892" s="13" t="e">
        <f ca="1">IF(WILTPT&lt;=0,1,MAX(0,MIN(1,(CalcTable[[#This Row],[IWC]]-WILTPT)/(MAD-WILTPT))))</f>
        <v>#NAME?</v>
      </c>
      <c r="R1892" s="13" t="e">
        <f ca="1">CalcTable[[#This Row],[ETMult]]*CalcTable[[#This Row],[ETb]]</f>
        <v>#NAME?</v>
      </c>
      <c r="S1892" s="13" t="b">
        <f>INDEX(IRR_LIST,CalcTable[[#This Row],[Day of Week]]+1)</f>
        <v>1</v>
      </c>
      <c r="T1892" s="13">
        <f t="shared" ca="1" si="594"/>
        <v>0</v>
      </c>
      <c r="U1892" s="13" t="b">
        <f ca="1">IF(CalcTable[[#This Row],[IrrPrecip]]&gt;=IC_MM,FALSE,TRUE)</f>
        <v>1</v>
      </c>
      <c r="V1892" s="13" t="b">
        <f t="shared" si="595"/>
        <v>1</v>
      </c>
      <c r="W1892" s="13" t="e">
        <f ca="1">IF(AND(IRR_DRIP=FALSE,CalcTable[[#This Row],[IrrHours]]&lt;=0),FALSE,TRUE)</f>
        <v>#NAME?</v>
      </c>
      <c r="X1892" s="13" t="e">
        <f ca="1">AND(CalcTable[[#This Row],[IrrDay]],CalcTable[[#This Row],[IrrRain]],CalcTable[[#This Row],[IrrWarm]],CalcTable[[#This Row],[IrrWindy]])</f>
        <v>#NAME?</v>
      </c>
      <c r="Y1892" s="13" t="e">
        <f t="shared" ca="1" si="596"/>
        <v>#NAME?</v>
      </c>
      <c r="Z1892" s="13" t="e">
        <f ca="1">CalcTable[[#This Row],[IrrHours]]/5</f>
        <v>#NAME?</v>
      </c>
      <c r="AA1892" s="13" t="e">
        <f ca="1">IF(CalcTable[[#This Row],[IrrFlag]]=FALSE,0,MAX(0,CalcTable[[#This Row],[VolRednWind]]*(FCAP*IRR_TARGET-CalcTable[[#This Row],[IWC]])))</f>
        <v>#NAME?</v>
      </c>
      <c r="AB1892" s="13" t="e">
        <f ca="1">CalcTable[[#This Row],[IWC]]+CalcTable[[#This Row],[Eff Precip]]+CalcTable[[#This Row],[IrrAmt]]-CalcTable[[#This Row],[AET]]</f>
        <v>#NAME?</v>
      </c>
      <c r="AC1892" s="13" t="e">
        <f ca="1">IF(CalcTable[[#This Row],[PWC]]&gt;FCAP,MIN(24*PERC,MIN(SAT,CalcTable[[#This Row],[PWC]])-FCAP),0)</f>
        <v>#NAME?</v>
      </c>
      <c r="AD1892" s="13" t="e">
        <f ca="1">IF(CalcTable[[#This Row],[PWC]]&gt;SAT,CalcTable[[#This Row],[PWC]]-SAT,0)</f>
        <v>#NAME?</v>
      </c>
      <c r="AE1892" s="13" t="e">
        <f ca="1">CalcTable[[#This Row],[PWC]]-CalcTable[[#This Row],[PercAmt]]-CalcTable[[#This Row],[Runoff]]</f>
        <v>#NAME?</v>
      </c>
      <c r="AF1892" s="13" t="e">
        <f ca="1">CalcTable[[#This Row],[IrrAmt]]/1000*CUR_IRR_AREA*10000/IRR_EFF</f>
        <v>#NAME?</v>
      </c>
      <c r="AG1892" s="147"/>
      <c r="AH1892" s="13"/>
      <c r="AI1892" s="50">
        <v>12.240748833788553</v>
      </c>
      <c r="AJ1892" s="50">
        <v>18.446373397861926</v>
      </c>
      <c r="AK1892" s="50">
        <v>0</v>
      </c>
      <c r="AL1892" s="50">
        <v>0</v>
      </c>
      <c r="AM1892" s="50"/>
      <c r="AN1892" s="50"/>
      <c r="AO1892" s="50"/>
      <c r="AP1892" s="50"/>
      <c r="AQ1892" s="50"/>
      <c r="AR1892" s="50"/>
      <c r="AS1892" s="50"/>
      <c r="AT1892" s="50"/>
      <c r="AU1892" s="50"/>
      <c r="AV1892" s="50"/>
      <c r="AW1892" s="50"/>
      <c r="AX1892" s="50">
        <f t="shared" si="607"/>
        <v>30.687122231650477</v>
      </c>
      <c r="AY1892" s="50"/>
      <c r="AZ1892" s="50">
        <f t="shared" si="597"/>
        <v>720.62460256618203</v>
      </c>
      <c r="BA1892" s="50">
        <f t="shared" si="598"/>
        <v>1168.9939555632614</v>
      </c>
      <c r="BB1892" s="50">
        <f t="shared" si="599"/>
        <v>1209.9161725312556</v>
      </c>
      <c r="BC1892" s="17">
        <f t="shared" si="600"/>
        <v>19726</v>
      </c>
      <c r="BD1892" s="50">
        <f t="shared" si="601"/>
        <v>30.687122231650477</v>
      </c>
      <c r="BE1892" s="50">
        <f t="shared" si="602"/>
        <v>720.62460256618203</v>
      </c>
      <c r="BF1892" s="50">
        <f t="shared" si="608"/>
        <v>1178.7124441855633</v>
      </c>
      <c r="BG1892" s="50"/>
      <c r="BH1892" s="17">
        <f t="shared" si="603"/>
        <v>0</v>
      </c>
      <c r="BI1892" s="17">
        <f t="shared" si="611"/>
        <v>1892</v>
      </c>
      <c r="BJ1892" s="17">
        <f t="shared" si="609"/>
        <v>1892</v>
      </c>
      <c r="BK1892" s="150">
        <f t="shared" si="610"/>
        <v>26456</v>
      </c>
      <c r="BL1892" s="50" t="e">
        <f t="shared" ca="1" si="604"/>
        <v>#NAME?</v>
      </c>
      <c r="BM1892" s="50" t="e">
        <f t="shared" ca="1" si="605"/>
        <v>#NAME?</v>
      </c>
      <c r="BN1892" s="50" t="e">
        <f t="shared" ca="1" si="606"/>
        <v>#NAME?</v>
      </c>
    </row>
    <row r="1893" spans="1:66" x14ac:dyDescent="0.35">
      <c r="A1893" s="48">
        <v>26457</v>
      </c>
      <c r="B1893" s="17">
        <v>1972</v>
      </c>
      <c r="C1893" s="17">
        <v>6</v>
      </c>
      <c r="D1893" s="17">
        <v>159</v>
      </c>
      <c r="E1893" s="17">
        <v>7</v>
      </c>
      <c r="F1893" s="17">
        <v>4</v>
      </c>
      <c r="G1893" s="50">
        <v>10.6</v>
      </c>
      <c r="H1893" s="32">
        <v>6.5189370329174539</v>
      </c>
      <c r="I1893" s="50">
        <v>5.833333333333333</v>
      </c>
      <c r="J1893" s="13">
        <v>0</v>
      </c>
      <c r="K1893" s="13">
        <f t="shared" si="592"/>
        <v>0</v>
      </c>
      <c r="L1893" s="13">
        <f t="shared" si="593"/>
        <v>0</v>
      </c>
      <c r="M1893" s="13" t="e">
        <f ca="1">CalcTable[[#This Row],[IWC]]-AE1892</f>
        <v>#NAME?</v>
      </c>
      <c r="N1893" s="13" t="e">
        <f ca="1">IF(CalcTable[[#This Row],[Day of Year]]&lt;123,FCAP,AE1892)</f>
        <v>#NAME?</v>
      </c>
      <c r="O1893" s="17" t="e">
        <f ca="1">IF(IRR_DRIP,5,COUNTIF('IDET Wind Values'!C1877:G1877,"&lt;="&amp;IRR_MAXWIND))</f>
        <v>#NAME?</v>
      </c>
      <c r="P1893" s="13" t="e">
        <f ca="1">CalcTable[[#This Row],[ET_o]]*KL</f>
        <v>#NAME?</v>
      </c>
      <c r="Q1893" s="13" t="e">
        <f ca="1">IF(WILTPT&lt;=0,1,MAX(0,MIN(1,(CalcTable[[#This Row],[IWC]]-WILTPT)/(MAD-WILTPT))))</f>
        <v>#NAME?</v>
      </c>
      <c r="R1893" s="13" t="e">
        <f ca="1">CalcTable[[#This Row],[ETMult]]*CalcTable[[#This Row],[ETb]]</f>
        <v>#NAME?</v>
      </c>
      <c r="S1893" s="13" t="b">
        <f>INDEX(IRR_LIST,CalcTable[[#This Row],[Day of Week]]+1)</f>
        <v>0</v>
      </c>
      <c r="T1893" s="13">
        <f t="shared" ca="1" si="594"/>
        <v>0</v>
      </c>
      <c r="U1893" s="13" t="b">
        <f ca="1">IF(CalcTable[[#This Row],[IrrPrecip]]&gt;=IC_MM,FALSE,TRUE)</f>
        <v>1</v>
      </c>
      <c r="V1893" s="13" t="b">
        <f t="shared" si="595"/>
        <v>1</v>
      </c>
      <c r="W1893" s="13" t="e">
        <f ca="1">IF(AND(IRR_DRIP=FALSE,CalcTable[[#This Row],[IrrHours]]&lt;=0),FALSE,TRUE)</f>
        <v>#NAME?</v>
      </c>
      <c r="X1893" s="13" t="e">
        <f ca="1">AND(CalcTable[[#This Row],[IrrDay]],CalcTable[[#This Row],[IrrRain]],CalcTable[[#This Row],[IrrWarm]],CalcTable[[#This Row],[IrrWindy]])</f>
        <v>#NAME?</v>
      </c>
      <c r="Y1893" s="13" t="e">
        <f t="shared" ca="1" si="596"/>
        <v>#NAME?</v>
      </c>
      <c r="Z1893" s="13" t="e">
        <f ca="1">CalcTable[[#This Row],[IrrHours]]/5</f>
        <v>#NAME?</v>
      </c>
      <c r="AA1893" s="13" t="e">
        <f ca="1">IF(CalcTable[[#This Row],[IrrFlag]]=FALSE,0,MAX(0,CalcTable[[#This Row],[VolRednWind]]*(FCAP*IRR_TARGET-CalcTable[[#This Row],[IWC]])))</f>
        <v>#NAME?</v>
      </c>
      <c r="AB1893" s="13" t="e">
        <f ca="1">CalcTable[[#This Row],[IWC]]+CalcTable[[#This Row],[Eff Precip]]+CalcTable[[#This Row],[IrrAmt]]-CalcTable[[#This Row],[AET]]</f>
        <v>#NAME?</v>
      </c>
      <c r="AC1893" s="13" t="e">
        <f ca="1">IF(CalcTable[[#This Row],[PWC]]&gt;FCAP,MIN(24*PERC,MIN(SAT,CalcTable[[#This Row],[PWC]])-FCAP),0)</f>
        <v>#NAME?</v>
      </c>
      <c r="AD1893" s="13" t="e">
        <f ca="1">IF(CalcTable[[#This Row],[PWC]]&gt;SAT,CalcTable[[#This Row],[PWC]]-SAT,0)</f>
        <v>#NAME?</v>
      </c>
      <c r="AE1893" s="13" t="e">
        <f ca="1">CalcTable[[#This Row],[PWC]]-CalcTable[[#This Row],[PercAmt]]-CalcTable[[#This Row],[Runoff]]</f>
        <v>#NAME?</v>
      </c>
      <c r="AF1893" s="13" t="e">
        <f ca="1">CalcTable[[#This Row],[IrrAmt]]/1000*CUR_IRR_AREA*10000/IRR_EFF</f>
        <v>#NAME?</v>
      </c>
      <c r="AG1893" s="147"/>
      <c r="AH1893" s="13"/>
      <c r="AI1893" s="50">
        <v>0</v>
      </c>
      <c r="AJ1893" s="50">
        <v>0</v>
      </c>
      <c r="AK1893" s="50">
        <v>0</v>
      </c>
      <c r="AL1893" s="50">
        <v>6.1435414961383614</v>
      </c>
      <c r="AM1893" s="50"/>
      <c r="AN1893" s="50"/>
      <c r="AO1893" s="50"/>
      <c r="AP1893" s="50"/>
      <c r="AQ1893" s="50"/>
      <c r="AR1893" s="50"/>
      <c r="AS1893" s="50"/>
      <c r="AT1893" s="50"/>
      <c r="AU1893" s="50"/>
      <c r="AV1893" s="50"/>
      <c r="AW1893" s="50"/>
      <c r="AX1893" s="50">
        <f t="shared" si="607"/>
        <v>6.1435414961383614</v>
      </c>
      <c r="AY1893" s="50"/>
      <c r="AZ1893" s="50">
        <f t="shared" si="597"/>
        <v>180.21055055339195</v>
      </c>
      <c r="BA1893" s="50">
        <f t="shared" si="598"/>
        <v>277.46703815363526</v>
      </c>
      <c r="BB1893" s="50">
        <f t="shared" si="599"/>
        <v>286.04849294189199</v>
      </c>
      <c r="BC1893" s="17">
        <f t="shared" si="600"/>
        <v>19726</v>
      </c>
      <c r="BD1893" s="50">
        <f t="shared" si="601"/>
        <v>6.1435414961383614</v>
      </c>
      <c r="BE1893" s="50">
        <f t="shared" si="602"/>
        <v>180.21055055339195</v>
      </c>
      <c r="BF1893" s="50">
        <f t="shared" si="608"/>
        <v>294.76709198435441</v>
      </c>
      <c r="BG1893" s="50"/>
      <c r="BH1893" s="17">
        <f t="shared" si="603"/>
        <v>0</v>
      </c>
      <c r="BI1893" s="17">
        <f t="shared" si="611"/>
        <v>1893</v>
      </c>
      <c r="BJ1893" s="17">
        <f t="shared" si="609"/>
        <v>1893</v>
      </c>
      <c r="BK1893" s="150">
        <f t="shared" si="610"/>
        <v>26457</v>
      </c>
      <c r="BL1893" s="50" t="e">
        <f t="shared" ca="1" si="604"/>
        <v>#NAME?</v>
      </c>
      <c r="BM1893" s="50" t="e">
        <f t="shared" ca="1" si="605"/>
        <v>#NAME?</v>
      </c>
      <c r="BN1893" s="50" t="e">
        <f t="shared" ca="1" si="606"/>
        <v>#NAME?</v>
      </c>
    </row>
    <row r="1894" spans="1:66" x14ac:dyDescent="0.35">
      <c r="A1894" s="48">
        <v>26458</v>
      </c>
      <c r="B1894" s="17">
        <v>1972</v>
      </c>
      <c r="C1894" s="17">
        <v>6</v>
      </c>
      <c r="D1894" s="17">
        <v>160</v>
      </c>
      <c r="E1894" s="17">
        <v>8</v>
      </c>
      <c r="F1894" s="17">
        <v>5</v>
      </c>
      <c r="G1894" s="50">
        <v>11.7</v>
      </c>
      <c r="H1894" s="32">
        <v>3.7129996030137553</v>
      </c>
      <c r="I1894" s="50">
        <v>15.833333333333334</v>
      </c>
      <c r="J1894" s="13">
        <v>4.9000000000000004</v>
      </c>
      <c r="K1894" s="13">
        <f t="shared" si="592"/>
        <v>4.9000000000000004</v>
      </c>
      <c r="L1894" s="13">
        <f t="shared" si="593"/>
        <v>0</v>
      </c>
      <c r="M1894" s="13" t="e">
        <f ca="1">CalcTable[[#This Row],[IWC]]-AE1893</f>
        <v>#NAME?</v>
      </c>
      <c r="N1894" s="13" t="e">
        <f ca="1">IF(CalcTable[[#This Row],[Day of Year]]&lt;123,FCAP,AE1893)</f>
        <v>#NAME?</v>
      </c>
      <c r="O1894" s="17" t="e">
        <f ca="1">IF(IRR_DRIP,5,COUNTIF('IDET Wind Values'!C1878:G1878,"&lt;="&amp;IRR_MAXWIND))</f>
        <v>#NAME?</v>
      </c>
      <c r="P1894" s="13" t="e">
        <f ca="1">CalcTable[[#This Row],[ET_o]]*KL</f>
        <v>#NAME?</v>
      </c>
      <c r="Q1894" s="13" t="e">
        <f ca="1">IF(WILTPT&lt;=0,1,MAX(0,MIN(1,(CalcTable[[#This Row],[IWC]]-WILTPT)/(MAD-WILTPT))))</f>
        <v>#NAME?</v>
      </c>
      <c r="R1894" s="13" t="e">
        <f ca="1">CalcTable[[#This Row],[ETMult]]*CalcTable[[#This Row],[ETb]]</f>
        <v>#NAME?</v>
      </c>
      <c r="S1894" s="13" t="b">
        <f>INDEX(IRR_LIST,CalcTable[[#This Row],[Day of Week]]+1)</f>
        <v>1</v>
      </c>
      <c r="T1894" s="13">
        <f t="shared" ca="1" si="594"/>
        <v>0</v>
      </c>
      <c r="U1894" s="13" t="b">
        <f ca="1">IF(CalcTable[[#This Row],[IrrPrecip]]&gt;=IC_MM,FALSE,TRUE)</f>
        <v>1</v>
      </c>
      <c r="V1894" s="13" t="b">
        <f t="shared" si="595"/>
        <v>1</v>
      </c>
      <c r="W1894" s="13" t="e">
        <f ca="1">IF(AND(IRR_DRIP=FALSE,CalcTable[[#This Row],[IrrHours]]&lt;=0),FALSE,TRUE)</f>
        <v>#NAME?</v>
      </c>
      <c r="X1894" s="13" t="e">
        <f ca="1">AND(CalcTable[[#This Row],[IrrDay]],CalcTable[[#This Row],[IrrRain]],CalcTable[[#This Row],[IrrWarm]],CalcTable[[#This Row],[IrrWindy]])</f>
        <v>#NAME?</v>
      </c>
      <c r="Y1894" s="13" t="e">
        <f t="shared" ca="1" si="596"/>
        <v>#NAME?</v>
      </c>
      <c r="Z1894" s="13" t="e">
        <f ca="1">CalcTable[[#This Row],[IrrHours]]/5</f>
        <v>#NAME?</v>
      </c>
      <c r="AA1894" s="13" t="e">
        <f ca="1">IF(CalcTable[[#This Row],[IrrFlag]]=FALSE,0,MAX(0,CalcTable[[#This Row],[VolRednWind]]*(FCAP*IRR_TARGET-CalcTable[[#This Row],[IWC]])))</f>
        <v>#NAME?</v>
      </c>
      <c r="AB1894" s="13" t="e">
        <f ca="1">CalcTable[[#This Row],[IWC]]+CalcTable[[#This Row],[Eff Precip]]+CalcTable[[#This Row],[IrrAmt]]-CalcTable[[#This Row],[AET]]</f>
        <v>#NAME?</v>
      </c>
      <c r="AC1894" s="13" t="e">
        <f ca="1">IF(CalcTable[[#This Row],[PWC]]&gt;FCAP,MIN(24*PERC,MIN(SAT,CalcTable[[#This Row],[PWC]])-FCAP),0)</f>
        <v>#NAME?</v>
      </c>
      <c r="AD1894" s="13" t="e">
        <f ca="1">IF(CalcTable[[#This Row],[PWC]]&gt;SAT,CalcTable[[#This Row],[PWC]]-SAT,0)</f>
        <v>#NAME?</v>
      </c>
      <c r="AE1894" s="13" t="e">
        <f ca="1">CalcTable[[#This Row],[PWC]]-CalcTable[[#This Row],[PercAmt]]-CalcTable[[#This Row],[Runoff]]</f>
        <v>#NAME?</v>
      </c>
      <c r="AF1894" s="13" t="e">
        <f ca="1">CalcTable[[#This Row],[IrrAmt]]/1000*CUR_IRR_AREA*10000/IRR_EFF</f>
        <v>#NAME?</v>
      </c>
      <c r="AG1894" s="147"/>
      <c r="AH1894" s="13"/>
      <c r="AI1894" s="50">
        <v>9.0008831859289735</v>
      </c>
      <c r="AJ1894" s="50">
        <v>13.234512940842905</v>
      </c>
      <c r="AK1894" s="50">
        <v>0</v>
      </c>
      <c r="AL1894" s="50">
        <v>0</v>
      </c>
      <c r="AM1894" s="50"/>
      <c r="AN1894" s="50"/>
      <c r="AO1894" s="50"/>
      <c r="AP1894" s="50"/>
      <c r="AQ1894" s="50"/>
      <c r="AR1894" s="50"/>
      <c r="AS1894" s="50"/>
      <c r="AT1894" s="50"/>
      <c r="AU1894" s="50"/>
      <c r="AV1894" s="50"/>
      <c r="AW1894" s="50"/>
      <c r="AX1894" s="50">
        <f t="shared" si="607"/>
        <v>22.235396126771878</v>
      </c>
      <c r="AY1894" s="50"/>
      <c r="AZ1894" s="50">
        <f t="shared" si="597"/>
        <v>520.22533299168356</v>
      </c>
      <c r="BA1894" s="50">
        <f t="shared" si="598"/>
        <v>843.6425629625619</v>
      </c>
      <c r="BB1894" s="50">
        <f t="shared" si="599"/>
        <v>873.155275761898</v>
      </c>
      <c r="BC1894" s="17">
        <f t="shared" si="600"/>
        <v>19726</v>
      </c>
      <c r="BD1894" s="50">
        <f t="shared" si="601"/>
        <v>22.235396126771878</v>
      </c>
      <c r="BE1894" s="50">
        <f t="shared" si="602"/>
        <v>520.22533299168356</v>
      </c>
      <c r="BF1894" s="50">
        <f t="shared" si="608"/>
        <v>850.9230348148709</v>
      </c>
      <c r="BG1894" s="50"/>
      <c r="BH1894" s="17">
        <f t="shared" si="603"/>
        <v>0</v>
      </c>
      <c r="BI1894" s="17">
        <f t="shared" si="611"/>
        <v>1894</v>
      </c>
      <c r="BJ1894" s="17">
        <f t="shared" si="609"/>
        <v>1894</v>
      </c>
      <c r="BK1894" s="150">
        <f t="shared" si="610"/>
        <v>26458</v>
      </c>
      <c r="BL1894" s="50" t="e">
        <f t="shared" ca="1" si="604"/>
        <v>#NAME?</v>
      </c>
      <c r="BM1894" s="50" t="e">
        <f t="shared" ca="1" si="605"/>
        <v>#NAME?</v>
      </c>
      <c r="BN1894" s="50" t="e">
        <f t="shared" ca="1" si="606"/>
        <v>#NAME?</v>
      </c>
    </row>
    <row r="1895" spans="1:66" x14ac:dyDescent="0.35">
      <c r="A1895" s="48">
        <v>26459</v>
      </c>
      <c r="B1895" s="17">
        <v>1972</v>
      </c>
      <c r="C1895" s="17">
        <v>6</v>
      </c>
      <c r="D1895" s="17">
        <v>161</v>
      </c>
      <c r="E1895" s="17">
        <v>9</v>
      </c>
      <c r="F1895" s="17">
        <v>6</v>
      </c>
      <c r="G1895" s="50">
        <v>14.4</v>
      </c>
      <c r="H1895" s="32">
        <v>2.7526811616470583</v>
      </c>
      <c r="I1895" s="50">
        <v>6.333333333333333</v>
      </c>
      <c r="J1895" s="13">
        <v>35.299999999999997</v>
      </c>
      <c r="K1895" s="13">
        <f t="shared" si="592"/>
        <v>35.299999999999997</v>
      </c>
      <c r="L1895" s="13">
        <f t="shared" si="593"/>
        <v>22.724999999999998</v>
      </c>
      <c r="M1895" s="13" t="e">
        <f ca="1">CalcTable[[#This Row],[IWC]]-AE1894</f>
        <v>#NAME?</v>
      </c>
      <c r="N1895" s="13" t="e">
        <f ca="1">IF(CalcTable[[#This Row],[Day of Year]]&lt;123,FCAP,AE1894)</f>
        <v>#NAME?</v>
      </c>
      <c r="O1895" s="17" t="e">
        <f ca="1">IF(IRR_DRIP,5,COUNTIF('IDET Wind Values'!C1879:G1879,"&lt;="&amp;IRR_MAXWIND))</f>
        <v>#NAME?</v>
      </c>
      <c r="P1895" s="13" t="e">
        <f ca="1">CalcTable[[#This Row],[ET_o]]*KL</f>
        <v>#NAME?</v>
      </c>
      <c r="Q1895" s="13" t="e">
        <f ca="1">IF(WILTPT&lt;=0,1,MAX(0,MIN(1,(CalcTable[[#This Row],[IWC]]-WILTPT)/(MAD-WILTPT))))</f>
        <v>#NAME?</v>
      </c>
      <c r="R1895" s="13" t="e">
        <f ca="1">CalcTable[[#This Row],[ETMult]]*CalcTable[[#This Row],[ETb]]</f>
        <v>#NAME?</v>
      </c>
      <c r="S1895" s="13" t="b">
        <f>INDEX(IRR_LIST,CalcTable[[#This Row],[Day of Week]]+1)</f>
        <v>0</v>
      </c>
      <c r="T1895" s="13">
        <f t="shared" ca="1" si="594"/>
        <v>4.9000000000000004</v>
      </c>
      <c r="U1895" s="13" t="b">
        <f ca="1">IF(CalcTable[[#This Row],[IrrPrecip]]&gt;=IC_MM,FALSE,TRUE)</f>
        <v>1</v>
      </c>
      <c r="V1895" s="13" t="b">
        <f t="shared" si="595"/>
        <v>1</v>
      </c>
      <c r="W1895" s="13" t="e">
        <f ca="1">IF(AND(IRR_DRIP=FALSE,CalcTable[[#This Row],[IrrHours]]&lt;=0),FALSE,TRUE)</f>
        <v>#NAME?</v>
      </c>
      <c r="X1895" s="13" t="e">
        <f ca="1">AND(CalcTable[[#This Row],[IrrDay]],CalcTable[[#This Row],[IrrRain]],CalcTable[[#This Row],[IrrWarm]],CalcTable[[#This Row],[IrrWindy]])</f>
        <v>#NAME?</v>
      </c>
      <c r="Y1895" s="13" t="e">
        <f t="shared" ca="1" si="596"/>
        <v>#NAME?</v>
      </c>
      <c r="Z1895" s="13" t="e">
        <f ca="1">CalcTable[[#This Row],[IrrHours]]/5</f>
        <v>#NAME?</v>
      </c>
      <c r="AA1895" s="13" t="e">
        <f ca="1">IF(CalcTable[[#This Row],[IrrFlag]]=FALSE,0,MAX(0,CalcTable[[#This Row],[VolRednWind]]*(FCAP*IRR_TARGET-CalcTable[[#This Row],[IWC]])))</f>
        <v>#NAME?</v>
      </c>
      <c r="AB1895" s="13" t="e">
        <f ca="1">CalcTable[[#This Row],[IWC]]+CalcTable[[#This Row],[Eff Precip]]+CalcTable[[#This Row],[IrrAmt]]-CalcTable[[#This Row],[AET]]</f>
        <v>#NAME?</v>
      </c>
      <c r="AC1895" s="13" t="e">
        <f ca="1">IF(CalcTable[[#This Row],[PWC]]&gt;FCAP,MIN(24*PERC,MIN(SAT,CalcTable[[#This Row],[PWC]])-FCAP),0)</f>
        <v>#NAME?</v>
      </c>
      <c r="AD1895" s="13" t="e">
        <f ca="1">IF(CalcTable[[#This Row],[PWC]]&gt;SAT,CalcTable[[#This Row],[PWC]]-SAT,0)</f>
        <v>#NAME?</v>
      </c>
      <c r="AE1895" s="13" t="e">
        <f ca="1">CalcTable[[#This Row],[PWC]]-CalcTable[[#This Row],[PercAmt]]-CalcTable[[#This Row],[Runoff]]</f>
        <v>#NAME?</v>
      </c>
      <c r="AF1895" s="13" t="e">
        <f ca="1">CalcTable[[#This Row],[IrrAmt]]/1000*CUR_IRR_AREA*10000/IRR_EFF</f>
        <v>#NAME?</v>
      </c>
      <c r="AG1895" s="147"/>
      <c r="AH1895" s="13"/>
      <c r="AI1895" s="50">
        <v>0</v>
      </c>
      <c r="AJ1895" s="50">
        <v>0</v>
      </c>
      <c r="AK1895" s="50">
        <v>0</v>
      </c>
      <c r="AL1895" s="50">
        <v>5.6275651497621624</v>
      </c>
      <c r="AM1895" s="50"/>
      <c r="AN1895" s="50"/>
      <c r="AO1895" s="50"/>
      <c r="AP1895" s="50"/>
      <c r="AQ1895" s="50"/>
      <c r="AR1895" s="50"/>
      <c r="AS1895" s="50"/>
      <c r="AT1895" s="50"/>
      <c r="AU1895" s="50"/>
      <c r="AV1895" s="50"/>
      <c r="AW1895" s="50"/>
      <c r="AX1895" s="50">
        <f t="shared" si="607"/>
        <v>5.6275651497621624</v>
      </c>
      <c r="AY1895" s="50"/>
      <c r="AZ1895" s="50">
        <f t="shared" si="597"/>
        <v>165.07524439302344</v>
      </c>
      <c r="BA1895" s="50">
        <f t="shared" si="598"/>
        <v>254.16347152576625</v>
      </c>
      <c r="BB1895" s="50">
        <f t="shared" si="599"/>
        <v>262.02419744924356</v>
      </c>
      <c r="BC1895" s="17">
        <f t="shared" si="600"/>
        <v>19726</v>
      </c>
      <c r="BD1895" s="50">
        <f t="shared" si="601"/>
        <v>5.6275651497621624</v>
      </c>
      <c r="BE1895" s="50">
        <f t="shared" si="602"/>
        <v>165.07524439302344</v>
      </c>
      <c r="BF1895" s="50">
        <f t="shared" si="608"/>
        <v>270.01054932087197</v>
      </c>
      <c r="BG1895" s="50"/>
      <c r="BH1895" s="17">
        <f t="shared" si="603"/>
        <v>0</v>
      </c>
      <c r="BI1895" s="17">
        <f t="shared" si="611"/>
        <v>1895</v>
      </c>
      <c r="BJ1895" s="17">
        <f t="shared" si="609"/>
        <v>1895</v>
      </c>
      <c r="BK1895" s="150">
        <f t="shared" si="610"/>
        <v>26459</v>
      </c>
      <c r="BL1895" s="50" t="e">
        <f t="shared" ca="1" si="604"/>
        <v>#NAME?</v>
      </c>
      <c r="BM1895" s="50" t="e">
        <f t="shared" ca="1" si="605"/>
        <v>#NAME?</v>
      </c>
      <c r="BN1895" s="50" t="e">
        <f t="shared" ca="1" si="606"/>
        <v>#NAME?</v>
      </c>
    </row>
    <row r="1896" spans="1:66" x14ac:dyDescent="0.35">
      <c r="A1896" s="48">
        <v>26460</v>
      </c>
      <c r="B1896" s="17">
        <v>1972</v>
      </c>
      <c r="C1896" s="17">
        <v>6</v>
      </c>
      <c r="D1896" s="17">
        <v>162</v>
      </c>
      <c r="E1896" s="17">
        <v>10</v>
      </c>
      <c r="F1896" s="17">
        <v>7</v>
      </c>
      <c r="G1896" s="50">
        <v>15.6</v>
      </c>
      <c r="H1896" s="32">
        <v>4.0717796517406502</v>
      </c>
      <c r="I1896" s="50">
        <v>14.666666666666666</v>
      </c>
      <c r="J1896" s="13">
        <v>22.5</v>
      </c>
      <c r="K1896" s="13">
        <f t="shared" si="592"/>
        <v>22.5</v>
      </c>
      <c r="L1896" s="13">
        <f t="shared" si="593"/>
        <v>13.125</v>
      </c>
      <c r="M1896" s="13" t="e">
        <f ca="1">CalcTable[[#This Row],[IWC]]-AE1895</f>
        <v>#NAME?</v>
      </c>
      <c r="N1896" s="13" t="e">
        <f ca="1">IF(CalcTable[[#This Row],[Day of Year]]&lt;123,FCAP,AE1895)</f>
        <v>#NAME?</v>
      </c>
      <c r="O1896" s="17" t="e">
        <f ca="1">IF(IRR_DRIP,5,COUNTIF('IDET Wind Values'!C1880:G1880,"&lt;="&amp;IRR_MAXWIND))</f>
        <v>#NAME?</v>
      </c>
      <c r="P1896" s="13" t="e">
        <f ca="1">CalcTable[[#This Row],[ET_o]]*KL</f>
        <v>#NAME?</v>
      </c>
      <c r="Q1896" s="13" t="e">
        <f ca="1">IF(WILTPT&lt;=0,1,MAX(0,MIN(1,(CalcTable[[#This Row],[IWC]]-WILTPT)/(MAD-WILTPT))))</f>
        <v>#NAME?</v>
      </c>
      <c r="R1896" s="13" t="e">
        <f ca="1">CalcTable[[#This Row],[ETMult]]*CalcTable[[#This Row],[ETb]]</f>
        <v>#NAME?</v>
      </c>
      <c r="S1896" s="13" t="b">
        <f>INDEX(IRR_LIST,CalcTable[[#This Row],[Day of Week]]+1)</f>
        <v>0</v>
      </c>
      <c r="T1896" s="13">
        <f t="shared" ca="1" si="594"/>
        <v>40.199999999999996</v>
      </c>
      <c r="U1896" s="13" t="b">
        <f ca="1">IF(CalcTable[[#This Row],[IrrPrecip]]&gt;=IC_MM,FALSE,TRUE)</f>
        <v>0</v>
      </c>
      <c r="V1896" s="13" t="b">
        <f t="shared" si="595"/>
        <v>1</v>
      </c>
      <c r="W1896" s="13" t="e">
        <f ca="1">IF(AND(IRR_DRIP=FALSE,CalcTable[[#This Row],[IrrHours]]&lt;=0),FALSE,TRUE)</f>
        <v>#NAME?</v>
      </c>
      <c r="X1896" s="13" t="e">
        <f ca="1">AND(CalcTable[[#This Row],[IrrDay]],CalcTable[[#This Row],[IrrRain]],CalcTable[[#This Row],[IrrWarm]],CalcTable[[#This Row],[IrrWindy]])</f>
        <v>#NAME?</v>
      </c>
      <c r="Y1896" s="13" t="e">
        <f t="shared" ca="1" si="596"/>
        <v>#NAME?</v>
      </c>
      <c r="Z1896" s="13" t="e">
        <f ca="1">CalcTable[[#This Row],[IrrHours]]/5</f>
        <v>#NAME?</v>
      </c>
      <c r="AA1896" s="13" t="e">
        <f ca="1">IF(CalcTable[[#This Row],[IrrFlag]]=FALSE,0,MAX(0,CalcTable[[#This Row],[VolRednWind]]*(FCAP*IRR_TARGET-CalcTable[[#This Row],[IWC]])))</f>
        <v>#NAME?</v>
      </c>
      <c r="AB1896" s="13" t="e">
        <f ca="1">CalcTable[[#This Row],[IWC]]+CalcTable[[#This Row],[Eff Precip]]+CalcTable[[#This Row],[IrrAmt]]-CalcTable[[#This Row],[AET]]</f>
        <v>#NAME?</v>
      </c>
      <c r="AC1896" s="13" t="e">
        <f ca="1">IF(CalcTable[[#This Row],[PWC]]&gt;FCAP,MIN(24*PERC,MIN(SAT,CalcTable[[#This Row],[PWC]])-FCAP),0)</f>
        <v>#NAME?</v>
      </c>
      <c r="AD1896" s="13" t="e">
        <f ca="1">IF(CalcTable[[#This Row],[PWC]]&gt;SAT,CalcTable[[#This Row],[PWC]]-SAT,0)</f>
        <v>#NAME?</v>
      </c>
      <c r="AE1896" s="13" t="e">
        <f ca="1">CalcTable[[#This Row],[PWC]]-CalcTable[[#This Row],[PercAmt]]-CalcTable[[#This Row],[Runoff]]</f>
        <v>#NAME?</v>
      </c>
      <c r="AF1896" s="13" t="e">
        <f ca="1">CalcTable[[#This Row],[IrrAmt]]/1000*CUR_IRR_AREA*10000/IRR_EFF</f>
        <v>#NAME?</v>
      </c>
      <c r="AG1896" s="147"/>
      <c r="AH1896" s="13"/>
      <c r="AI1896" s="50">
        <v>0</v>
      </c>
      <c r="AJ1896" s="50">
        <v>0</v>
      </c>
      <c r="AK1896" s="50">
        <v>0</v>
      </c>
      <c r="AL1896" s="50">
        <v>0</v>
      </c>
      <c r="AM1896" s="50"/>
      <c r="AN1896" s="50"/>
      <c r="AO1896" s="50"/>
      <c r="AP1896" s="50"/>
      <c r="AQ1896" s="50"/>
      <c r="AR1896" s="50"/>
      <c r="AS1896" s="50"/>
      <c r="AT1896" s="50"/>
      <c r="AU1896" s="50"/>
      <c r="AV1896" s="50"/>
      <c r="AW1896" s="50"/>
      <c r="AX1896" s="50">
        <f t="shared" si="607"/>
        <v>0</v>
      </c>
      <c r="AY1896" s="50"/>
      <c r="AZ1896" s="50">
        <f t="shared" si="597"/>
        <v>0</v>
      </c>
      <c r="BA1896" s="50">
        <f t="shared" si="598"/>
        <v>0</v>
      </c>
      <c r="BB1896" s="50">
        <f t="shared" si="599"/>
        <v>0</v>
      </c>
      <c r="BC1896" s="17">
        <f t="shared" si="600"/>
        <v>19726</v>
      </c>
      <c r="BD1896" s="50">
        <f t="shared" si="601"/>
        <v>0</v>
      </c>
      <c r="BE1896" s="50">
        <f t="shared" si="602"/>
        <v>0</v>
      </c>
      <c r="BF1896" s="50">
        <f t="shared" si="608"/>
        <v>0</v>
      </c>
      <c r="BG1896" s="50"/>
      <c r="BH1896" s="17">
        <f t="shared" si="603"/>
        <v>0</v>
      </c>
      <c r="BI1896" s="17">
        <f t="shared" si="611"/>
        <v>1896</v>
      </c>
      <c r="BJ1896" s="17">
        <f t="shared" si="609"/>
        <v>1896</v>
      </c>
      <c r="BK1896" s="150">
        <f t="shared" si="610"/>
        <v>26460</v>
      </c>
      <c r="BL1896" s="50" t="e">
        <f t="shared" ca="1" si="604"/>
        <v>#NAME?</v>
      </c>
      <c r="BM1896" s="50" t="e">
        <f t="shared" ca="1" si="605"/>
        <v>#NAME?</v>
      </c>
      <c r="BN1896" s="50" t="e">
        <f t="shared" ca="1" si="606"/>
        <v>#NAME?</v>
      </c>
    </row>
    <row r="1897" spans="1:66" x14ac:dyDescent="0.35">
      <c r="A1897" s="48">
        <v>26461</v>
      </c>
      <c r="B1897" s="17">
        <v>1972</v>
      </c>
      <c r="C1897" s="17">
        <v>6</v>
      </c>
      <c r="D1897" s="17">
        <v>163</v>
      </c>
      <c r="E1897" s="17">
        <v>11</v>
      </c>
      <c r="F1897" s="17">
        <v>1</v>
      </c>
      <c r="G1897" s="50">
        <v>10.6</v>
      </c>
      <c r="H1897" s="32">
        <v>3.9926188326377643</v>
      </c>
      <c r="I1897" s="50">
        <v>5.166666666666667</v>
      </c>
      <c r="J1897" s="13">
        <v>1.8</v>
      </c>
      <c r="K1897" s="13">
        <f t="shared" si="592"/>
        <v>1.8</v>
      </c>
      <c r="L1897" s="13">
        <f t="shared" si="593"/>
        <v>0</v>
      </c>
      <c r="M1897" s="13" t="e">
        <f ca="1">CalcTable[[#This Row],[IWC]]-AE1896</f>
        <v>#NAME?</v>
      </c>
      <c r="N1897" s="13" t="e">
        <f ca="1">IF(CalcTable[[#This Row],[Day of Year]]&lt;123,FCAP,AE1896)</f>
        <v>#NAME?</v>
      </c>
      <c r="O1897" s="17" t="e">
        <f ca="1">IF(IRR_DRIP,5,COUNTIF('IDET Wind Values'!C1881:G1881,"&lt;="&amp;IRR_MAXWIND))</f>
        <v>#NAME?</v>
      </c>
      <c r="P1897" s="13" t="e">
        <f ca="1">CalcTable[[#This Row],[ET_o]]*KL</f>
        <v>#NAME?</v>
      </c>
      <c r="Q1897" s="13" t="e">
        <f ca="1">IF(WILTPT&lt;=0,1,MAX(0,MIN(1,(CalcTable[[#This Row],[IWC]]-WILTPT)/(MAD-WILTPT))))</f>
        <v>#NAME?</v>
      </c>
      <c r="R1897" s="13" t="e">
        <f ca="1">CalcTable[[#This Row],[ETMult]]*CalcTable[[#This Row],[ETb]]</f>
        <v>#NAME?</v>
      </c>
      <c r="S1897" s="13" t="b">
        <f>INDEX(IRR_LIST,CalcTable[[#This Row],[Day of Week]]+1)</f>
        <v>1</v>
      </c>
      <c r="T1897" s="13">
        <f t="shared" ca="1" si="594"/>
        <v>57.8</v>
      </c>
      <c r="U1897" s="13" t="b">
        <f ca="1">IF(CalcTable[[#This Row],[IrrPrecip]]&gt;=IC_MM,FALSE,TRUE)</f>
        <v>0</v>
      </c>
      <c r="V1897" s="13" t="b">
        <f t="shared" si="595"/>
        <v>1</v>
      </c>
      <c r="W1897" s="13" t="e">
        <f ca="1">IF(AND(IRR_DRIP=FALSE,CalcTable[[#This Row],[IrrHours]]&lt;=0),FALSE,TRUE)</f>
        <v>#NAME?</v>
      </c>
      <c r="X1897" s="13" t="e">
        <f ca="1">AND(CalcTable[[#This Row],[IrrDay]],CalcTable[[#This Row],[IrrRain]],CalcTable[[#This Row],[IrrWarm]],CalcTable[[#This Row],[IrrWindy]])</f>
        <v>#NAME?</v>
      </c>
      <c r="Y1897" s="13" t="e">
        <f t="shared" ca="1" si="596"/>
        <v>#NAME?</v>
      </c>
      <c r="Z1897" s="13" t="e">
        <f ca="1">CalcTable[[#This Row],[IrrHours]]/5</f>
        <v>#NAME?</v>
      </c>
      <c r="AA1897" s="13" t="e">
        <f ca="1">IF(CalcTable[[#This Row],[IrrFlag]]=FALSE,0,MAX(0,CalcTable[[#This Row],[VolRednWind]]*(FCAP*IRR_TARGET-CalcTable[[#This Row],[IWC]])))</f>
        <v>#NAME?</v>
      </c>
      <c r="AB1897" s="13" t="e">
        <f ca="1">CalcTable[[#This Row],[IWC]]+CalcTable[[#This Row],[Eff Precip]]+CalcTable[[#This Row],[IrrAmt]]-CalcTable[[#This Row],[AET]]</f>
        <v>#NAME?</v>
      </c>
      <c r="AC1897" s="13" t="e">
        <f ca="1">IF(CalcTable[[#This Row],[PWC]]&gt;FCAP,MIN(24*PERC,MIN(SAT,CalcTable[[#This Row],[PWC]])-FCAP),0)</f>
        <v>#NAME?</v>
      </c>
      <c r="AD1897" s="13" t="e">
        <f ca="1">IF(CalcTable[[#This Row],[PWC]]&gt;SAT,CalcTable[[#This Row],[PWC]]-SAT,0)</f>
        <v>#NAME?</v>
      </c>
      <c r="AE1897" s="13" t="e">
        <f ca="1">CalcTable[[#This Row],[PWC]]-CalcTable[[#This Row],[PercAmt]]-CalcTable[[#This Row],[Runoff]]</f>
        <v>#NAME?</v>
      </c>
      <c r="AF1897" s="13" t="e">
        <f ca="1">CalcTable[[#This Row],[IrrAmt]]/1000*CUR_IRR_AREA*10000/IRR_EFF</f>
        <v>#NAME?</v>
      </c>
      <c r="AG1897" s="147"/>
      <c r="AH1897" s="13"/>
      <c r="AI1897" s="50">
        <v>0</v>
      </c>
      <c r="AJ1897" s="50">
        <v>0</v>
      </c>
      <c r="AK1897" s="50">
        <v>0</v>
      </c>
      <c r="AL1897" s="50">
        <v>0</v>
      </c>
      <c r="AM1897" s="50"/>
      <c r="AN1897" s="50"/>
      <c r="AO1897" s="50"/>
      <c r="AP1897" s="50"/>
      <c r="AQ1897" s="50"/>
      <c r="AR1897" s="50"/>
      <c r="AS1897" s="50"/>
      <c r="AT1897" s="50"/>
      <c r="AU1897" s="50"/>
      <c r="AV1897" s="50"/>
      <c r="AW1897" s="50"/>
      <c r="AX1897" s="50">
        <f t="shared" si="607"/>
        <v>0</v>
      </c>
      <c r="AY1897" s="50"/>
      <c r="AZ1897" s="50">
        <f t="shared" si="597"/>
        <v>0</v>
      </c>
      <c r="BA1897" s="50">
        <f t="shared" si="598"/>
        <v>0</v>
      </c>
      <c r="BB1897" s="50">
        <f t="shared" si="599"/>
        <v>0</v>
      </c>
      <c r="BC1897" s="17">
        <f t="shared" si="600"/>
        <v>19726</v>
      </c>
      <c r="BD1897" s="50">
        <f t="shared" si="601"/>
        <v>0</v>
      </c>
      <c r="BE1897" s="50">
        <f t="shared" si="602"/>
        <v>0</v>
      </c>
      <c r="BF1897" s="50">
        <f t="shared" si="608"/>
        <v>0</v>
      </c>
      <c r="BG1897" s="50"/>
      <c r="BH1897" s="17">
        <f t="shared" si="603"/>
        <v>0</v>
      </c>
      <c r="BI1897" s="17">
        <f t="shared" si="611"/>
        <v>1897</v>
      </c>
      <c r="BJ1897" s="17">
        <f t="shared" si="609"/>
        <v>1897</v>
      </c>
      <c r="BK1897" s="150">
        <f t="shared" si="610"/>
        <v>26461</v>
      </c>
      <c r="BL1897" s="50" t="e">
        <f t="shared" ca="1" si="604"/>
        <v>#NAME?</v>
      </c>
      <c r="BM1897" s="50" t="e">
        <f t="shared" ca="1" si="605"/>
        <v>#NAME?</v>
      </c>
      <c r="BN1897" s="50" t="e">
        <f t="shared" ca="1" si="606"/>
        <v>#NAME?</v>
      </c>
    </row>
    <row r="1898" spans="1:66" x14ac:dyDescent="0.35">
      <c r="A1898" s="48">
        <v>26462</v>
      </c>
      <c r="B1898" s="17">
        <v>1972</v>
      </c>
      <c r="C1898" s="17">
        <v>6</v>
      </c>
      <c r="D1898" s="17">
        <v>164</v>
      </c>
      <c r="E1898" s="17">
        <v>12</v>
      </c>
      <c r="F1898" s="17">
        <v>2</v>
      </c>
      <c r="G1898" s="50">
        <v>8.3000000000000007</v>
      </c>
      <c r="H1898" s="32">
        <v>4.7093812963046533</v>
      </c>
      <c r="I1898" s="50">
        <v>28.833333333333332</v>
      </c>
      <c r="J1898" s="13">
        <v>0.8</v>
      </c>
      <c r="K1898" s="13">
        <f t="shared" si="592"/>
        <v>0.8</v>
      </c>
      <c r="L1898" s="13">
        <f t="shared" si="593"/>
        <v>0</v>
      </c>
      <c r="M1898" s="13" t="e">
        <f ca="1">CalcTable[[#This Row],[IWC]]-AE1897</f>
        <v>#NAME?</v>
      </c>
      <c r="N1898" s="13" t="e">
        <f ca="1">IF(CalcTable[[#This Row],[Day of Year]]&lt;123,FCAP,AE1897)</f>
        <v>#NAME?</v>
      </c>
      <c r="O1898" s="17" t="e">
        <f ca="1">IF(IRR_DRIP,5,COUNTIF('IDET Wind Values'!C1882:G1882,"&lt;="&amp;IRR_MAXWIND))</f>
        <v>#NAME?</v>
      </c>
      <c r="P1898" s="13" t="e">
        <f ca="1">CalcTable[[#This Row],[ET_o]]*KL</f>
        <v>#NAME?</v>
      </c>
      <c r="Q1898" s="13" t="e">
        <f ca="1">IF(WILTPT&lt;=0,1,MAX(0,MIN(1,(CalcTable[[#This Row],[IWC]]-WILTPT)/(MAD-WILTPT))))</f>
        <v>#NAME?</v>
      </c>
      <c r="R1898" s="13" t="e">
        <f ca="1">CalcTable[[#This Row],[ETMult]]*CalcTable[[#This Row],[ETb]]</f>
        <v>#NAME?</v>
      </c>
      <c r="S1898" s="13" t="b">
        <f>INDEX(IRR_LIST,CalcTable[[#This Row],[Day of Week]]+1)</f>
        <v>0</v>
      </c>
      <c r="T1898" s="13">
        <f t="shared" ca="1" si="594"/>
        <v>24.3</v>
      </c>
      <c r="U1898" s="13" t="b">
        <f ca="1">IF(CalcTable[[#This Row],[IrrPrecip]]&gt;=IC_MM,FALSE,TRUE)</f>
        <v>0</v>
      </c>
      <c r="V1898" s="13" t="b">
        <f t="shared" si="595"/>
        <v>1</v>
      </c>
      <c r="W1898" s="13" t="e">
        <f ca="1">IF(AND(IRR_DRIP=FALSE,CalcTable[[#This Row],[IrrHours]]&lt;=0),FALSE,TRUE)</f>
        <v>#NAME?</v>
      </c>
      <c r="X1898" s="13" t="e">
        <f ca="1">AND(CalcTable[[#This Row],[IrrDay]],CalcTable[[#This Row],[IrrRain]],CalcTable[[#This Row],[IrrWarm]],CalcTable[[#This Row],[IrrWindy]])</f>
        <v>#NAME?</v>
      </c>
      <c r="Y1898" s="13" t="e">
        <f t="shared" ca="1" si="596"/>
        <v>#NAME?</v>
      </c>
      <c r="Z1898" s="13" t="e">
        <f ca="1">CalcTable[[#This Row],[IrrHours]]/5</f>
        <v>#NAME?</v>
      </c>
      <c r="AA1898" s="13" t="e">
        <f ca="1">IF(CalcTable[[#This Row],[IrrFlag]]=FALSE,0,MAX(0,CalcTable[[#This Row],[VolRednWind]]*(FCAP*IRR_TARGET-CalcTable[[#This Row],[IWC]])))</f>
        <v>#NAME?</v>
      </c>
      <c r="AB1898" s="13" t="e">
        <f ca="1">CalcTable[[#This Row],[IWC]]+CalcTable[[#This Row],[Eff Precip]]+CalcTable[[#This Row],[IrrAmt]]-CalcTable[[#This Row],[AET]]</f>
        <v>#NAME?</v>
      </c>
      <c r="AC1898" s="13" t="e">
        <f ca="1">IF(CalcTable[[#This Row],[PWC]]&gt;FCAP,MIN(24*PERC,MIN(SAT,CalcTable[[#This Row],[PWC]])-FCAP),0)</f>
        <v>#NAME?</v>
      </c>
      <c r="AD1898" s="13" t="e">
        <f ca="1">IF(CalcTable[[#This Row],[PWC]]&gt;SAT,CalcTable[[#This Row],[PWC]]-SAT,0)</f>
        <v>#NAME?</v>
      </c>
      <c r="AE1898" s="13" t="e">
        <f ca="1">CalcTable[[#This Row],[PWC]]-CalcTable[[#This Row],[PercAmt]]-CalcTable[[#This Row],[Runoff]]</f>
        <v>#NAME?</v>
      </c>
      <c r="AF1898" s="13" t="e">
        <f ca="1">CalcTable[[#This Row],[IrrAmt]]/1000*CUR_IRR_AREA*10000/IRR_EFF</f>
        <v>#NAME?</v>
      </c>
      <c r="AG1898" s="147"/>
      <c r="AH1898" s="13"/>
      <c r="AI1898" s="50">
        <v>0</v>
      </c>
      <c r="AJ1898" s="50">
        <v>0</v>
      </c>
      <c r="AK1898" s="50">
        <v>0</v>
      </c>
      <c r="AL1898" s="50">
        <v>0</v>
      </c>
      <c r="AM1898" s="50"/>
      <c r="AN1898" s="50"/>
      <c r="AO1898" s="50"/>
      <c r="AP1898" s="50"/>
      <c r="AQ1898" s="50"/>
      <c r="AR1898" s="50"/>
      <c r="AS1898" s="50"/>
      <c r="AT1898" s="50"/>
      <c r="AU1898" s="50"/>
      <c r="AV1898" s="50"/>
      <c r="AW1898" s="50"/>
      <c r="AX1898" s="50">
        <f t="shared" si="607"/>
        <v>0</v>
      </c>
      <c r="AY1898" s="50"/>
      <c r="AZ1898" s="50">
        <f t="shared" si="597"/>
        <v>0</v>
      </c>
      <c r="BA1898" s="50">
        <f t="shared" si="598"/>
        <v>0</v>
      </c>
      <c r="BB1898" s="50">
        <f t="shared" si="599"/>
        <v>0</v>
      </c>
      <c r="BC1898" s="17">
        <f t="shared" si="600"/>
        <v>19726</v>
      </c>
      <c r="BD1898" s="50">
        <f t="shared" si="601"/>
        <v>0</v>
      </c>
      <c r="BE1898" s="50">
        <f t="shared" si="602"/>
        <v>0</v>
      </c>
      <c r="BF1898" s="50">
        <f t="shared" si="608"/>
        <v>0</v>
      </c>
      <c r="BG1898" s="50"/>
      <c r="BH1898" s="17">
        <f t="shared" si="603"/>
        <v>0</v>
      </c>
      <c r="BI1898" s="17">
        <f t="shared" si="611"/>
        <v>1898</v>
      </c>
      <c r="BJ1898" s="17">
        <f t="shared" si="609"/>
        <v>1898</v>
      </c>
      <c r="BK1898" s="150">
        <f t="shared" si="610"/>
        <v>26462</v>
      </c>
      <c r="BL1898" s="50" t="e">
        <f t="shared" ca="1" si="604"/>
        <v>#NAME?</v>
      </c>
      <c r="BM1898" s="50" t="e">
        <f t="shared" ca="1" si="605"/>
        <v>#NAME?</v>
      </c>
      <c r="BN1898" s="50" t="e">
        <f t="shared" ca="1" si="606"/>
        <v>#NAME?</v>
      </c>
    </row>
    <row r="1899" spans="1:66" x14ac:dyDescent="0.35">
      <c r="A1899" s="48">
        <v>26463</v>
      </c>
      <c r="B1899" s="17">
        <v>1972</v>
      </c>
      <c r="C1899" s="17">
        <v>6</v>
      </c>
      <c r="D1899" s="17">
        <v>165</v>
      </c>
      <c r="E1899" s="17">
        <v>13</v>
      </c>
      <c r="F1899" s="17">
        <v>3</v>
      </c>
      <c r="G1899" s="50">
        <v>7.2</v>
      </c>
      <c r="H1899" s="32">
        <v>4.6363344484450115</v>
      </c>
      <c r="I1899" s="50">
        <v>26.666666666666668</v>
      </c>
      <c r="J1899" s="13">
        <v>2.1</v>
      </c>
      <c r="K1899" s="13">
        <f t="shared" si="592"/>
        <v>2.1</v>
      </c>
      <c r="L1899" s="13">
        <f t="shared" si="593"/>
        <v>0</v>
      </c>
      <c r="M1899" s="13" t="e">
        <f ca="1">CalcTable[[#This Row],[IWC]]-AE1898</f>
        <v>#NAME?</v>
      </c>
      <c r="N1899" s="13" t="e">
        <f ca="1">IF(CalcTable[[#This Row],[Day of Year]]&lt;123,FCAP,AE1898)</f>
        <v>#NAME?</v>
      </c>
      <c r="O1899" s="17" t="e">
        <f ca="1">IF(IRR_DRIP,5,COUNTIF('IDET Wind Values'!C1883:G1883,"&lt;="&amp;IRR_MAXWIND))</f>
        <v>#NAME?</v>
      </c>
      <c r="P1899" s="13" t="e">
        <f ca="1">CalcTable[[#This Row],[ET_o]]*KL</f>
        <v>#NAME?</v>
      </c>
      <c r="Q1899" s="13" t="e">
        <f ca="1">IF(WILTPT&lt;=0,1,MAX(0,MIN(1,(CalcTable[[#This Row],[IWC]]-WILTPT)/(MAD-WILTPT))))</f>
        <v>#NAME?</v>
      </c>
      <c r="R1899" s="13" t="e">
        <f ca="1">CalcTable[[#This Row],[ETMult]]*CalcTable[[#This Row],[ETb]]</f>
        <v>#NAME?</v>
      </c>
      <c r="S1899" s="13" t="b">
        <f>INDEX(IRR_LIST,CalcTable[[#This Row],[Day of Week]]+1)</f>
        <v>1</v>
      </c>
      <c r="T1899" s="13">
        <f t="shared" ca="1" si="594"/>
        <v>2.6</v>
      </c>
      <c r="U1899" s="13" t="b">
        <f ca="1">IF(CalcTable[[#This Row],[IrrPrecip]]&gt;=IC_MM,FALSE,TRUE)</f>
        <v>1</v>
      </c>
      <c r="V1899" s="13" t="b">
        <f t="shared" si="595"/>
        <v>1</v>
      </c>
      <c r="W1899" s="13" t="e">
        <f ca="1">IF(AND(IRR_DRIP=FALSE,CalcTable[[#This Row],[IrrHours]]&lt;=0),FALSE,TRUE)</f>
        <v>#NAME?</v>
      </c>
      <c r="X1899" s="13" t="e">
        <f ca="1">AND(CalcTable[[#This Row],[IrrDay]],CalcTable[[#This Row],[IrrRain]],CalcTable[[#This Row],[IrrWarm]],CalcTable[[#This Row],[IrrWindy]])</f>
        <v>#NAME?</v>
      </c>
      <c r="Y1899" s="13" t="e">
        <f t="shared" ca="1" si="596"/>
        <v>#NAME?</v>
      </c>
      <c r="Z1899" s="13" t="e">
        <f ca="1">CalcTable[[#This Row],[IrrHours]]/5</f>
        <v>#NAME?</v>
      </c>
      <c r="AA1899" s="13" t="e">
        <f ca="1">IF(CalcTable[[#This Row],[IrrFlag]]=FALSE,0,MAX(0,CalcTable[[#This Row],[VolRednWind]]*(FCAP*IRR_TARGET-CalcTable[[#This Row],[IWC]])))</f>
        <v>#NAME?</v>
      </c>
      <c r="AB1899" s="13" t="e">
        <f ca="1">CalcTable[[#This Row],[IWC]]+CalcTable[[#This Row],[Eff Precip]]+CalcTable[[#This Row],[IrrAmt]]-CalcTable[[#This Row],[AET]]</f>
        <v>#NAME?</v>
      </c>
      <c r="AC1899" s="13" t="e">
        <f ca="1">IF(CalcTable[[#This Row],[PWC]]&gt;FCAP,MIN(24*PERC,MIN(SAT,CalcTable[[#This Row],[PWC]])-FCAP),0)</f>
        <v>#NAME?</v>
      </c>
      <c r="AD1899" s="13" t="e">
        <f ca="1">IF(CalcTable[[#This Row],[PWC]]&gt;SAT,CalcTable[[#This Row],[PWC]]-SAT,0)</f>
        <v>#NAME?</v>
      </c>
      <c r="AE1899" s="13" t="e">
        <f ca="1">CalcTable[[#This Row],[PWC]]-CalcTable[[#This Row],[PercAmt]]-CalcTable[[#This Row],[Runoff]]</f>
        <v>#NAME?</v>
      </c>
      <c r="AF1899" s="13" t="e">
        <f ca="1">CalcTable[[#This Row],[IrrAmt]]/1000*CUR_IRR_AREA*10000/IRR_EFF</f>
        <v>#NAME?</v>
      </c>
      <c r="AG1899" s="147"/>
      <c r="AH1899" s="13"/>
      <c r="AI1899" s="50">
        <v>3.7997600361038781</v>
      </c>
      <c r="AJ1899" s="50">
        <v>5.1629600361038772</v>
      </c>
      <c r="AK1899" s="50">
        <v>0</v>
      </c>
      <c r="AL1899" s="50">
        <v>0</v>
      </c>
      <c r="AM1899" s="50"/>
      <c r="AN1899" s="50"/>
      <c r="AO1899" s="50"/>
      <c r="AP1899" s="50"/>
      <c r="AQ1899" s="50"/>
      <c r="AR1899" s="50"/>
      <c r="AS1899" s="50"/>
      <c r="AT1899" s="50"/>
      <c r="AU1899" s="50"/>
      <c r="AV1899" s="50"/>
      <c r="AW1899" s="50"/>
      <c r="AX1899" s="50">
        <f t="shared" si="607"/>
        <v>8.9627200722077554</v>
      </c>
      <c r="AY1899" s="50"/>
      <c r="AZ1899" s="50">
        <f t="shared" si="597"/>
        <v>207.17664158857065</v>
      </c>
      <c r="BA1899" s="50">
        <f t="shared" si="598"/>
        <v>335.62876622527693</v>
      </c>
      <c r="BB1899" s="50">
        <f t="shared" si="599"/>
        <v>347.34348820233606</v>
      </c>
      <c r="BC1899" s="17">
        <f t="shared" si="600"/>
        <v>19726</v>
      </c>
      <c r="BD1899" s="50">
        <f t="shared" si="601"/>
        <v>8.9627200722077554</v>
      </c>
      <c r="BE1899" s="50">
        <f t="shared" si="602"/>
        <v>207.17664158857065</v>
      </c>
      <c r="BF1899" s="50">
        <f t="shared" si="608"/>
        <v>338.8750324585165</v>
      </c>
      <c r="BG1899" s="50"/>
      <c r="BH1899" s="17">
        <f t="shared" si="603"/>
        <v>0</v>
      </c>
      <c r="BI1899" s="17">
        <f t="shared" si="611"/>
        <v>1899</v>
      </c>
      <c r="BJ1899" s="17">
        <f t="shared" si="609"/>
        <v>1899</v>
      </c>
      <c r="BK1899" s="150">
        <f t="shared" si="610"/>
        <v>26463</v>
      </c>
      <c r="BL1899" s="50" t="e">
        <f t="shared" ca="1" si="604"/>
        <v>#NAME?</v>
      </c>
      <c r="BM1899" s="50" t="e">
        <f t="shared" ca="1" si="605"/>
        <v>#NAME?</v>
      </c>
      <c r="BN1899" s="50" t="e">
        <f t="shared" ca="1" si="606"/>
        <v>#NAME?</v>
      </c>
    </row>
    <row r="1900" spans="1:66" x14ac:dyDescent="0.35">
      <c r="A1900" s="48">
        <v>26464</v>
      </c>
      <c r="B1900" s="17">
        <v>1972</v>
      </c>
      <c r="C1900" s="17">
        <v>6</v>
      </c>
      <c r="D1900" s="17">
        <v>166</v>
      </c>
      <c r="E1900" s="17">
        <v>14</v>
      </c>
      <c r="F1900" s="17">
        <v>4</v>
      </c>
      <c r="G1900" s="50">
        <v>9.4</v>
      </c>
      <c r="H1900" s="32">
        <v>4.2261946412247609</v>
      </c>
      <c r="I1900" s="50">
        <v>8.1666666666666661</v>
      </c>
      <c r="J1900" s="13">
        <v>0</v>
      </c>
      <c r="K1900" s="13">
        <f t="shared" si="592"/>
        <v>0</v>
      </c>
      <c r="L1900" s="13">
        <f t="shared" si="593"/>
        <v>0</v>
      </c>
      <c r="M1900" s="13" t="e">
        <f ca="1">CalcTable[[#This Row],[IWC]]-AE1899</f>
        <v>#NAME?</v>
      </c>
      <c r="N1900" s="13" t="e">
        <f ca="1">IF(CalcTable[[#This Row],[Day of Year]]&lt;123,FCAP,AE1899)</f>
        <v>#NAME?</v>
      </c>
      <c r="O1900" s="17" t="e">
        <f ca="1">IF(IRR_DRIP,5,COUNTIF('IDET Wind Values'!C1884:G1884,"&lt;="&amp;IRR_MAXWIND))</f>
        <v>#NAME?</v>
      </c>
      <c r="P1900" s="13" t="e">
        <f ca="1">CalcTable[[#This Row],[ET_o]]*KL</f>
        <v>#NAME?</v>
      </c>
      <c r="Q1900" s="13" t="e">
        <f ca="1">IF(WILTPT&lt;=0,1,MAX(0,MIN(1,(CalcTable[[#This Row],[IWC]]-WILTPT)/(MAD-WILTPT))))</f>
        <v>#NAME?</v>
      </c>
      <c r="R1900" s="13" t="e">
        <f ca="1">CalcTable[[#This Row],[ETMult]]*CalcTable[[#This Row],[ETb]]</f>
        <v>#NAME?</v>
      </c>
      <c r="S1900" s="13" t="b">
        <f>INDEX(IRR_LIST,CalcTable[[#This Row],[Day of Week]]+1)</f>
        <v>0</v>
      </c>
      <c r="T1900" s="13">
        <f t="shared" ca="1" si="594"/>
        <v>2.9000000000000004</v>
      </c>
      <c r="U1900" s="13" t="b">
        <f ca="1">IF(CalcTable[[#This Row],[IrrPrecip]]&gt;=IC_MM,FALSE,TRUE)</f>
        <v>1</v>
      </c>
      <c r="V1900" s="13" t="b">
        <f t="shared" si="595"/>
        <v>1</v>
      </c>
      <c r="W1900" s="13" t="e">
        <f ca="1">IF(AND(IRR_DRIP=FALSE,CalcTable[[#This Row],[IrrHours]]&lt;=0),FALSE,TRUE)</f>
        <v>#NAME?</v>
      </c>
      <c r="X1900" s="13" t="e">
        <f ca="1">AND(CalcTable[[#This Row],[IrrDay]],CalcTable[[#This Row],[IrrRain]],CalcTable[[#This Row],[IrrWarm]],CalcTable[[#This Row],[IrrWindy]])</f>
        <v>#NAME?</v>
      </c>
      <c r="Y1900" s="13" t="e">
        <f t="shared" ca="1" si="596"/>
        <v>#NAME?</v>
      </c>
      <c r="Z1900" s="13" t="e">
        <f ca="1">CalcTable[[#This Row],[IrrHours]]/5</f>
        <v>#NAME?</v>
      </c>
      <c r="AA1900" s="13" t="e">
        <f ca="1">IF(CalcTable[[#This Row],[IrrFlag]]=FALSE,0,MAX(0,CalcTable[[#This Row],[VolRednWind]]*(FCAP*IRR_TARGET-CalcTable[[#This Row],[IWC]])))</f>
        <v>#NAME?</v>
      </c>
      <c r="AB1900" s="13" t="e">
        <f ca="1">CalcTable[[#This Row],[IWC]]+CalcTable[[#This Row],[Eff Precip]]+CalcTable[[#This Row],[IrrAmt]]-CalcTable[[#This Row],[AET]]</f>
        <v>#NAME?</v>
      </c>
      <c r="AC1900" s="13" t="e">
        <f ca="1">IF(CalcTable[[#This Row],[PWC]]&gt;FCAP,MIN(24*PERC,MIN(SAT,CalcTable[[#This Row],[PWC]])-FCAP),0)</f>
        <v>#NAME?</v>
      </c>
      <c r="AD1900" s="13" t="e">
        <f ca="1">IF(CalcTable[[#This Row],[PWC]]&gt;SAT,CalcTable[[#This Row],[PWC]]-SAT,0)</f>
        <v>#NAME?</v>
      </c>
      <c r="AE1900" s="13" t="e">
        <f ca="1">CalcTable[[#This Row],[PWC]]-CalcTable[[#This Row],[PercAmt]]-CalcTable[[#This Row],[Runoff]]</f>
        <v>#NAME?</v>
      </c>
      <c r="AF1900" s="13" t="e">
        <f ca="1">CalcTable[[#This Row],[IrrAmt]]/1000*CUR_IRR_AREA*10000/IRR_EFF</f>
        <v>#NAME?</v>
      </c>
      <c r="AG1900" s="147"/>
      <c r="AH1900" s="13"/>
      <c r="AI1900" s="50">
        <v>0</v>
      </c>
      <c r="AJ1900" s="50">
        <v>0</v>
      </c>
      <c r="AK1900" s="50">
        <v>3.879203126379636</v>
      </c>
      <c r="AL1900" s="50">
        <v>7.4201436596123145</v>
      </c>
      <c r="AM1900" s="50"/>
      <c r="AN1900" s="50"/>
      <c r="AO1900" s="50"/>
      <c r="AP1900" s="50"/>
      <c r="AQ1900" s="50"/>
      <c r="AR1900" s="50"/>
      <c r="AS1900" s="50"/>
      <c r="AT1900" s="50"/>
      <c r="AU1900" s="50"/>
      <c r="AV1900" s="50"/>
      <c r="AW1900" s="50"/>
      <c r="AX1900" s="50">
        <f t="shared" si="607"/>
        <v>11.299346785991951</v>
      </c>
      <c r="AY1900" s="50"/>
      <c r="AZ1900" s="50">
        <f t="shared" si="597"/>
        <v>274.55252653552924</v>
      </c>
      <c r="BA1900" s="50">
        <f t="shared" si="598"/>
        <v>422.72373133248152</v>
      </c>
      <c r="BB1900" s="50">
        <f t="shared" si="599"/>
        <v>435.79766116750676</v>
      </c>
      <c r="BC1900" s="17">
        <f t="shared" si="600"/>
        <v>19726</v>
      </c>
      <c r="BD1900" s="50">
        <f t="shared" si="601"/>
        <v>11.299346785991951</v>
      </c>
      <c r="BE1900" s="50">
        <f t="shared" si="602"/>
        <v>274.55252653552924</v>
      </c>
      <c r="BF1900" s="50">
        <f t="shared" si="608"/>
        <v>449.08053160770942</v>
      </c>
      <c r="BG1900" s="50"/>
      <c r="BH1900" s="17">
        <f t="shared" si="603"/>
        <v>0</v>
      </c>
      <c r="BI1900" s="17">
        <f t="shared" si="611"/>
        <v>1900</v>
      </c>
      <c r="BJ1900" s="17">
        <f t="shared" si="609"/>
        <v>1900</v>
      </c>
      <c r="BK1900" s="150">
        <f t="shared" si="610"/>
        <v>26464</v>
      </c>
      <c r="BL1900" s="50" t="e">
        <f t="shared" ca="1" si="604"/>
        <v>#NAME?</v>
      </c>
      <c r="BM1900" s="50" t="e">
        <f t="shared" ca="1" si="605"/>
        <v>#NAME?</v>
      </c>
      <c r="BN1900" s="50" t="e">
        <f t="shared" ca="1" si="606"/>
        <v>#NAME?</v>
      </c>
    </row>
    <row r="1901" spans="1:66" x14ac:dyDescent="0.35">
      <c r="A1901" s="48">
        <v>26465</v>
      </c>
      <c r="B1901" s="17">
        <v>1972</v>
      </c>
      <c r="C1901" s="17">
        <v>6</v>
      </c>
      <c r="D1901" s="17">
        <v>167</v>
      </c>
      <c r="E1901" s="17">
        <v>15</v>
      </c>
      <c r="F1901" s="17">
        <v>5</v>
      </c>
      <c r="G1901" s="50">
        <v>8.3000000000000007</v>
      </c>
      <c r="H1901" s="32">
        <v>5.0974982932528272</v>
      </c>
      <c r="I1901" s="50">
        <v>6.5</v>
      </c>
      <c r="J1901" s="13">
        <v>0</v>
      </c>
      <c r="K1901" s="13">
        <f t="shared" si="592"/>
        <v>0</v>
      </c>
      <c r="L1901" s="13">
        <f t="shared" si="593"/>
        <v>0</v>
      </c>
      <c r="M1901" s="13" t="e">
        <f ca="1">CalcTable[[#This Row],[IWC]]-AE1900</f>
        <v>#NAME?</v>
      </c>
      <c r="N1901" s="13" t="e">
        <f ca="1">IF(CalcTable[[#This Row],[Day of Year]]&lt;123,FCAP,AE1900)</f>
        <v>#NAME?</v>
      </c>
      <c r="O1901" s="17" t="e">
        <f ca="1">IF(IRR_DRIP,5,COUNTIF('IDET Wind Values'!C1885:G1885,"&lt;="&amp;IRR_MAXWIND))</f>
        <v>#NAME?</v>
      </c>
      <c r="P1901" s="13" t="e">
        <f ca="1">CalcTable[[#This Row],[ET_o]]*KL</f>
        <v>#NAME?</v>
      </c>
      <c r="Q1901" s="13" t="e">
        <f ca="1">IF(WILTPT&lt;=0,1,MAX(0,MIN(1,(CalcTable[[#This Row],[IWC]]-WILTPT)/(MAD-WILTPT))))</f>
        <v>#NAME?</v>
      </c>
      <c r="R1901" s="13" t="e">
        <f ca="1">CalcTable[[#This Row],[ETMult]]*CalcTable[[#This Row],[ETb]]</f>
        <v>#NAME?</v>
      </c>
      <c r="S1901" s="13" t="b">
        <f>INDEX(IRR_LIST,CalcTable[[#This Row],[Day of Week]]+1)</f>
        <v>1</v>
      </c>
      <c r="T1901" s="13">
        <f t="shared" ca="1" si="594"/>
        <v>2.1</v>
      </c>
      <c r="U1901" s="13" t="b">
        <f ca="1">IF(CalcTable[[#This Row],[IrrPrecip]]&gt;=IC_MM,FALSE,TRUE)</f>
        <v>1</v>
      </c>
      <c r="V1901" s="13" t="b">
        <f t="shared" si="595"/>
        <v>1</v>
      </c>
      <c r="W1901" s="13" t="e">
        <f ca="1">IF(AND(IRR_DRIP=FALSE,CalcTable[[#This Row],[IrrHours]]&lt;=0),FALSE,TRUE)</f>
        <v>#NAME?</v>
      </c>
      <c r="X1901" s="13" t="e">
        <f ca="1">AND(CalcTable[[#This Row],[IrrDay]],CalcTable[[#This Row],[IrrRain]],CalcTable[[#This Row],[IrrWarm]],CalcTable[[#This Row],[IrrWindy]])</f>
        <v>#NAME?</v>
      </c>
      <c r="Y1901" s="13" t="e">
        <f t="shared" ca="1" si="596"/>
        <v>#NAME?</v>
      </c>
      <c r="Z1901" s="13" t="e">
        <f ca="1">CalcTable[[#This Row],[IrrHours]]/5</f>
        <v>#NAME?</v>
      </c>
      <c r="AA1901" s="13" t="e">
        <f ca="1">IF(CalcTable[[#This Row],[IrrFlag]]=FALSE,0,MAX(0,CalcTable[[#This Row],[VolRednWind]]*(FCAP*IRR_TARGET-CalcTable[[#This Row],[IWC]])))</f>
        <v>#NAME?</v>
      </c>
      <c r="AB1901" s="13" t="e">
        <f ca="1">CalcTable[[#This Row],[IWC]]+CalcTable[[#This Row],[Eff Precip]]+CalcTable[[#This Row],[IrrAmt]]-CalcTable[[#This Row],[AET]]</f>
        <v>#NAME?</v>
      </c>
      <c r="AC1901" s="13" t="e">
        <f ca="1">IF(CalcTable[[#This Row],[PWC]]&gt;FCAP,MIN(24*PERC,MIN(SAT,CalcTable[[#This Row],[PWC]])-FCAP),0)</f>
        <v>#NAME?</v>
      </c>
      <c r="AD1901" s="13" t="e">
        <f ca="1">IF(CalcTable[[#This Row],[PWC]]&gt;SAT,CalcTable[[#This Row],[PWC]]-SAT,0)</f>
        <v>#NAME?</v>
      </c>
      <c r="AE1901" s="13" t="e">
        <f ca="1">CalcTable[[#This Row],[PWC]]-CalcTable[[#This Row],[PercAmt]]-CalcTable[[#This Row],[Runoff]]</f>
        <v>#NAME?</v>
      </c>
      <c r="AF1901" s="13" t="e">
        <f ca="1">CalcTable[[#This Row],[IrrAmt]]/1000*CUR_IRR_AREA*10000/IRR_EFF</f>
        <v>#NAME?</v>
      </c>
      <c r="AG1901" s="147"/>
      <c r="AH1901" s="13"/>
      <c r="AI1901" s="50">
        <v>9.5227283335397228</v>
      </c>
      <c r="AJ1901" s="50">
        <v>11.158568333539728</v>
      </c>
      <c r="AK1901" s="50">
        <v>0</v>
      </c>
      <c r="AL1901" s="50">
        <v>0</v>
      </c>
      <c r="AM1901" s="50"/>
      <c r="AN1901" s="50"/>
      <c r="AO1901" s="50"/>
      <c r="AP1901" s="50"/>
      <c r="AQ1901" s="50"/>
      <c r="AR1901" s="50"/>
      <c r="AS1901" s="50"/>
      <c r="AT1901" s="50"/>
      <c r="AU1901" s="50"/>
      <c r="AV1901" s="50"/>
      <c r="AW1901" s="50"/>
      <c r="AX1901" s="50">
        <f t="shared" si="607"/>
        <v>20.681296667079451</v>
      </c>
      <c r="AY1901" s="50"/>
      <c r="AZ1901" s="50">
        <f t="shared" si="597"/>
        <v>466.98468667574798</v>
      </c>
      <c r="BA1901" s="50">
        <f t="shared" si="598"/>
        <v>754.9771798518475</v>
      </c>
      <c r="BB1901" s="50">
        <f t="shared" si="599"/>
        <v>781.21110271492341</v>
      </c>
      <c r="BC1901" s="17">
        <f t="shared" si="600"/>
        <v>19726</v>
      </c>
      <c r="BD1901" s="50">
        <f t="shared" si="601"/>
        <v>20.681296667079451</v>
      </c>
      <c r="BE1901" s="50">
        <f t="shared" si="602"/>
        <v>466.98468667574798</v>
      </c>
      <c r="BF1901" s="50">
        <f t="shared" si="608"/>
        <v>763.8382862153918</v>
      </c>
      <c r="BG1901" s="50"/>
      <c r="BH1901" s="17">
        <f t="shared" si="603"/>
        <v>0</v>
      </c>
      <c r="BI1901" s="17">
        <f t="shared" si="611"/>
        <v>1901</v>
      </c>
      <c r="BJ1901" s="17">
        <f t="shared" si="609"/>
        <v>1901</v>
      </c>
      <c r="BK1901" s="150">
        <f t="shared" si="610"/>
        <v>26465</v>
      </c>
      <c r="BL1901" s="50" t="e">
        <f t="shared" ca="1" si="604"/>
        <v>#NAME?</v>
      </c>
      <c r="BM1901" s="50" t="e">
        <f t="shared" ca="1" si="605"/>
        <v>#NAME?</v>
      </c>
      <c r="BN1901" s="50" t="e">
        <f t="shared" ca="1" si="606"/>
        <v>#NAME?</v>
      </c>
    </row>
    <row r="1902" spans="1:66" x14ac:dyDescent="0.35">
      <c r="A1902" s="48">
        <v>26466</v>
      </c>
      <c r="B1902" s="17">
        <v>1972</v>
      </c>
      <c r="C1902" s="17">
        <v>6</v>
      </c>
      <c r="D1902" s="17">
        <v>168</v>
      </c>
      <c r="E1902" s="17">
        <v>16</v>
      </c>
      <c r="F1902" s="17">
        <v>6</v>
      </c>
      <c r="G1902" s="50">
        <v>10.6</v>
      </c>
      <c r="H1902" s="32">
        <v>5.9337155799763961</v>
      </c>
      <c r="I1902" s="50">
        <v>5.833333333333333</v>
      </c>
      <c r="J1902" s="13">
        <v>0</v>
      </c>
      <c r="K1902" s="13">
        <f t="shared" si="592"/>
        <v>0</v>
      </c>
      <c r="L1902" s="13">
        <f t="shared" si="593"/>
        <v>0</v>
      </c>
      <c r="M1902" s="13" t="e">
        <f ca="1">CalcTable[[#This Row],[IWC]]-AE1901</f>
        <v>#NAME?</v>
      </c>
      <c r="N1902" s="13" t="e">
        <f ca="1">IF(CalcTable[[#This Row],[Day of Year]]&lt;123,FCAP,AE1901)</f>
        <v>#NAME?</v>
      </c>
      <c r="O1902" s="17" t="e">
        <f ca="1">IF(IRR_DRIP,5,COUNTIF('IDET Wind Values'!C1886:G1886,"&lt;="&amp;IRR_MAXWIND))</f>
        <v>#NAME?</v>
      </c>
      <c r="P1902" s="13" t="e">
        <f ca="1">CalcTable[[#This Row],[ET_o]]*KL</f>
        <v>#NAME?</v>
      </c>
      <c r="Q1902" s="13" t="e">
        <f ca="1">IF(WILTPT&lt;=0,1,MAX(0,MIN(1,(CalcTable[[#This Row],[IWC]]-WILTPT)/(MAD-WILTPT))))</f>
        <v>#NAME?</v>
      </c>
      <c r="R1902" s="13" t="e">
        <f ca="1">CalcTable[[#This Row],[ETMult]]*CalcTable[[#This Row],[ETb]]</f>
        <v>#NAME?</v>
      </c>
      <c r="S1902" s="13" t="b">
        <f>INDEX(IRR_LIST,CalcTable[[#This Row],[Day of Week]]+1)</f>
        <v>0</v>
      </c>
      <c r="T1902" s="13">
        <f t="shared" ca="1" si="594"/>
        <v>0</v>
      </c>
      <c r="U1902" s="13" t="b">
        <f ca="1">IF(CalcTable[[#This Row],[IrrPrecip]]&gt;=IC_MM,FALSE,TRUE)</f>
        <v>1</v>
      </c>
      <c r="V1902" s="13" t="b">
        <f t="shared" si="595"/>
        <v>1</v>
      </c>
      <c r="W1902" s="13" t="e">
        <f ca="1">IF(AND(IRR_DRIP=FALSE,CalcTable[[#This Row],[IrrHours]]&lt;=0),FALSE,TRUE)</f>
        <v>#NAME?</v>
      </c>
      <c r="X1902" s="13" t="e">
        <f ca="1">AND(CalcTable[[#This Row],[IrrDay]],CalcTable[[#This Row],[IrrRain]],CalcTable[[#This Row],[IrrWarm]],CalcTable[[#This Row],[IrrWindy]])</f>
        <v>#NAME?</v>
      </c>
      <c r="Y1902" s="13" t="e">
        <f t="shared" ca="1" si="596"/>
        <v>#NAME?</v>
      </c>
      <c r="Z1902" s="13" t="e">
        <f ca="1">CalcTable[[#This Row],[IrrHours]]/5</f>
        <v>#NAME?</v>
      </c>
      <c r="AA1902" s="13" t="e">
        <f ca="1">IF(CalcTable[[#This Row],[IrrFlag]]=FALSE,0,MAX(0,CalcTable[[#This Row],[VolRednWind]]*(FCAP*IRR_TARGET-CalcTable[[#This Row],[IWC]])))</f>
        <v>#NAME?</v>
      </c>
      <c r="AB1902" s="13" t="e">
        <f ca="1">CalcTable[[#This Row],[IWC]]+CalcTable[[#This Row],[Eff Precip]]+CalcTable[[#This Row],[IrrAmt]]-CalcTable[[#This Row],[AET]]</f>
        <v>#NAME?</v>
      </c>
      <c r="AC1902" s="13" t="e">
        <f ca="1">IF(CalcTable[[#This Row],[PWC]]&gt;FCAP,MIN(24*PERC,MIN(SAT,CalcTable[[#This Row],[PWC]])-FCAP),0)</f>
        <v>#NAME?</v>
      </c>
      <c r="AD1902" s="13" t="e">
        <f ca="1">IF(CalcTable[[#This Row],[PWC]]&gt;SAT,CalcTable[[#This Row],[PWC]]-SAT,0)</f>
        <v>#NAME?</v>
      </c>
      <c r="AE1902" s="13" t="e">
        <f ca="1">CalcTable[[#This Row],[PWC]]-CalcTable[[#This Row],[PercAmt]]-CalcTable[[#This Row],[Runoff]]</f>
        <v>#NAME?</v>
      </c>
      <c r="AF1902" s="13" t="e">
        <f ca="1">CalcTable[[#This Row],[IrrAmt]]/1000*CUR_IRR_AREA*10000/IRR_EFF</f>
        <v>#NAME?</v>
      </c>
      <c r="AG1902" s="147"/>
      <c r="AH1902" s="13"/>
      <c r="AI1902" s="50">
        <v>0</v>
      </c>
      <c r="AJ1902" s="50">
        <v>0</v>
      </c>
      <c r="AK1902" s="50">
        <v>0</v>
      </c>
      <c r="AL1902" s="50">
        <v>5.0836240612890577</v>
      </c>
      <c r="AM1902" s="50"/>
      <c r="AN1902" s="50"/>
      <c r="AO1902" s="50"/>
      <c r="AP1902" s="50"/>
      <c r="AQ1902" s="50"/>
      <c r="AR1902" s="50"/>
      <c r="AS1902" s="50"/>
      <c r="AT1902" s="50"/>
      <c r="AU1902" s="50"/>
      <c r="AV1902" s="50"/>
      <c r="AW1902" s="50"/>
      <c r="AX1902" s="50">
        <f t="shared" si="607"/>
        <v>5.0836240612890577</v>
      </c>
      <c r="AY1902" s="50"/>
      <c r="AZ1902" s="50">
        <f t="shared" si="597"/>
        <v>149.1196391311457</v>
      </c>
      <c r="BA1902" s="50">
        <f t="shared" si="598"/>
        <v>229.59690469398626</v>
      </c>
      <c r="BB1902" s="50">
        <f t="shared" si="599"/>
        <v>236.69783989070748</v>
      </c>
      <c r="BC1902" s="17">
        <f t="shared" si="600"/>
        <v>19726</v>
      </c>
      <c r="BD1902" s="50">
        <f t="shared" si="601"/>
        <v>5.0836240612890577</v>
      </c>
      <c r="BE1902" s="50">
        <f t="shared" si="602"/>
        <v>149.1196391311457</v>
      </c>
      <c r="BF1902" s="50">
        <f t="shared" si="608"/>
        <v>243.91225846358651</v>
      </c>
      <c r="BG1902" s="50"/>
      <c r="BH1902" s="17">
        <f t="shared" si="603"/>
        <v>0</v>
      </c>
      <c r="BI1902" s="17">
        <f t="shared" si="611"/>
        <v>1902</v>
      </c>
      <c r="BJ1902" s="17">
        <f t="shared" si="609"/>
        <v>1902</v>
      </c>
      <c r="BK1902" s="150">
        <f t="shared" si="610"/>
        <v>26466</v>
      </c>
      <c r="BL1902" s="50" t="e">
        <f t="shared" ca="1" si="604"/>
        <v>#NAME?</v>
      </c>
      <c r="BM1902" s="50" t="e">
        <f t="shared" ca="1" si="605"/>
        <v>#NAME?</v>
      </c>
      <c r="BN1902" s="50" t="e">
        <f t="shared" ca="1" si="606"/>
        <v>#NAME?</v>
      </c>
    </row>
    <row r="1903" spans="1:66" x14ac:dyDescent="0.35">
      <c r="A1903" s="48">
        <v>26467</v>
      </c>
      <c r="B1903" s="17">
        <v>1972</v>
      </c>
      <c r="C1903" s="17">
        <v>6</v>
      </c>
      <c r="D1903" s="17">
        <v>169</v>
      </c>
      <c r="E1903" s="17">
        <v>17</v>
      </c>
      <c r="F1903" s="17">
        <v>7</v>
      </c>
      <c r="G1903" s="50">
        <v>10</v>
      </c>
      <c r="H1903" s="32">
        <v>4.6055645724348429</v>
      </c>
      <c r="I1903" s="50">
        <v>28.333333333333332</v>
      </c>
      <c r="J1903" s="13">
        <v>9.6999999999999993</v>
      </c>
      <c r="K1903" s="13">
        <f t="shared" si="592"/>
        <v>9.6999999999999993</v>
      </c>
      <c r="L1903" s="13">
        <f t="shared" si="593"/>
        <v>3.5249999999999995</v>
      </c>
      <c r="M1903" s="13" t="e">
        <f ca="1">CalcTable[[#This Row],[IWC]]-AE1902</f>
        <v>#NAME?</v>
      </c>
      <c r="N1903" s="13" t="e">
        <f ca="1">IF(CalcTable[[#This Row],[Day of Year]]&lt;123,FCAP,AE1902)</f>
        <v>#NAME?</v>
      </c>
      <c r="O1903" s="17" t="e">
        <f ca="1">IF(IRR_DRIP,5,COUNTIF('IDET Wind Values'!C1887:G1887,"&lt;="&amp;IRR_MAXWIND))</f>
        <v>#NAME?</v>
      </c>
      <c r="P1903" s="13" t="e">
        <f ca="1">CalcTable[[#This Row],[ET_o]]*KL</f>
        <v>#NAME?</v>
      </c>
      <c r="Q1903" s="13" t="e">
        <f ca="1">IF(WILTPT&lt;=0,1,MAX(0,MIN(1,(CalcTable[[#This Row],[IWC]]-WILTPT)/(MAD-WILTPT))))</f>
        <v>#NAME?</v>
      </c>
      <c r="R1903" s="13" t="e">
        <f ca="1">CalcTable[[#This Row],[ETMult]]*CalcTable[[#This Row],[ETb]]</f>
        <v>#NAME?</v>
      </c>
      <c r="S1903" s="13" t="b">
        <f>INDEX(IRR_LIST,CalcTable[[#This Row],[Day of Week]]+1)</f>
        <v>0</v>
      </c>
      <c r="T1903" s="13">
        <f t="shared" ca="1" si="594"/>
        <v>0</v>
      </c>
      <c r="U1903" s="13" t="b">
        <f ca="1">IF(CalcTable[[#This Row],[IrrPrecip]]&gt;=IC_MM,FALSE,TRUE)</f>
        <v>1</v>
      </c>
      <c r="V1903" s="13" t="b">
        <f t="shared" si="595"/>
        <v>1</v>
      </c>
      <c r="W1903" s="13" t="e">
        <f ca="1">IF(AND(IRR_DRIP=FALSE,CalcTable[[#This Row],[IrrHours]]&lt;=0),FALSE,TRUE)</f>
        <v>#NAME?</v>
      </c>
      <c r="X1903" s="13" t="e">
        <f ca="1">AND(CalcTable[[#This Row],[IrrDay]],CalcTable[[#This Row],[IrrRain]],CalcTable[[#This Row],[IrrWarm]],CalcTable[[#This Row],[IrrWindy]])</f>
        <v>#NAME?</v>
      </c>
      <c r="Y1903" s="13" t="e">
        <f t="shared" ca="1" si="596"/>
        <v>#NAME?</v>
      </c>
      <c r="Z1903" s="13" t="e">
        <f ca="1">CalcTable[[#This Row],[IrrHours]]/5</f>
        <v>#NAME?</v>
      </c>
      <c r="AA1903" s="13" t="e">
        <f ca="1">IF(CalcTable[[#This Row],[IrrFlag]]=FALSE,0,MAX(0,CalcTable[[#This Row],[VolRednWind]]*(FCAP*IRR_TARGET-CalcTable[[#This Row],[IWC]])))</f>
        <v>#NAME?</v>
      </c>
      <c r="AB1903" s="13" t="e">
        <f ca="1">CalcTable[[#This Row],[IWC]]+CalcTable[[#This Row],[Eff Precip]]+CalcTable[[#This Row],[IrrAmt]]-CalcTable[[#This Row],[AET]]</f>
        <v>#NAME?</v>
      </c>
      <c r="AC1903" s="13" t="e">
        <f ca="1">IF(CalcTable[[#This Row],[PWC]]&gt;FCAP,MIN(24*PERC,MIN(SAT,CalcTable[[#This Row],[PWC]])-FCAP),0)</f>
        <v>#NAME?</v>
      </c>
      <c r="AD1903" s="13" t="e">
        <f ca="1">IF(CalcTable[[#This Row],[PWC]]&gt;SAT,CalcTable[[#This Row],[PWC]]-SAT,0)</f>
        <v>#NAME?</v>
      </c>
      <c r="AE1903" s="13" t="e">
        <f ca="1">CalcTable[[#This Row],[PWC]]-CalcTable[[#This Row],[PercAmt]]-CalcTable[[#This Row],[Runoff]]</f>
        <v>#NAME?</v>
      </c>
      <c r="AF1903" s="13" t="e">
        <f ca="1">CalcTable[[#This Row],[IrrAmt]]/1000*CUR_IRR_AREA*10000/IRR_EFF</f>
        <v>#NAME?</v>
      </c>
      <c r="AG1903" s="147"/>
      <c r="AH1903" s="13"/>
      <c r="AI1903" s="50">
        <v>0</v>
      </c>
      <c r="AJ1903" s="50">
        <v>0</v>
      </c>
      <c r="AK1903" s="50">
        <v>2.2513226584905168</v>
      </c>
      <c r="AL1903" s="50">
        <v>0</v>
      </c>
      <c r="AM1903" s="50"/>
      <c r="AN1903" s="50"/>
      <c r="AO1903" s="50"/>
      <c r="AP1903" s="50"/>
      <c r="AQ1903" s="50"/>
      <c r="AR1903" s="50"/>
      <c r="AS1903" s="50"/>
      <c r="AT1903" s="50"/>
      <c r="AU1903" s="50"/>
      <c r="AV1903" s="50"/>
      <c r="AW1903" s="50"/>
      <c r="AX1903" s="50">
        <f t="shared" si="607"/>
        <v>2.2513226584905168</v>
      </c>
      <c r="AY1903" s="50"/>
      <c r="AZ1903" s="50">
        <f t="shared" si="597"/>
        <v>33.019398991194251</v>
      </c>
      <c r="BA1903" s="50">
        <f t="shared" si="598"/>
        <v>50.839392097553045</v>
      </c>
      <c r="BB1903" s="50">
        <f t="shared" si="599"/>
        <v>52.411744430467067</v>
      </c>
      <c r="BC1903" s="17">
        <f t="shared" si="600"/>
        <v>19726</v>
      </c>
      <c r="BD1903" s="50">
        <f t="shared" si="601"/>
        <v>2.2513226584905168</v>
      </c>
      <c r="BE1903" s="50">
        <f t="shared" si="602"/>
        <v>33.019398991194251</v>
      </c>
      <c r="BF1903" s="50">
        <f t="shared" si="608"/>
        <v>54.009225263544138</v>
      </c>
      <c r="BG1903" s="50"/>
      <c r="BH1903" s="17">
        <f t="shared" si="603"/>
        <v>0</v>
      </c>
      <c r="BI1903" s="17">
        <f t="shared" si="611"/>
        <v>1903</v>
      </c>
      <c r="BJ1903" s="17">
        <f t="shared" si="609"/>
        <v>1903</v>
      </c>
      <c r="BK1903" s="150">
        <f t="shared" si="610"/>
        <v>26467</v>
      </c>
      <c r="BL1903" s="50" t="e">
        <f t="shared" ca="1" si="604"/>
        <v>#NAME?</v>
      </c>
      <c r="BM1903" s="50" t="e">
        <f t="shared" ca="1" si="605"/>
        <v>#NAME?</v>
      </c>
      <c r="BN1903" s="50" t="e">
        <f t="shared" ca="1" si="606"/>
        <v>#NAME?</v>
      </c>
    </row>
    <row r="1904" spans="1:66" x14ac:dyDescent="0.35">
      <c r="A1904" s="48">
        <v>26468</v>
      </c>
      <c r="B1904" s="17">
        <v>1972</v>
      </c>
      <c r="C1904" s="17">
        <v>6</v>
      </c>
      <c r="D1904" s="17">
        <v>170</v>
      </c>
      <c r="E1904" s="17">
        <v>18</v>
      </c>
      <c r="F1904" s="17">
        <v>1</v>
      </c>
      <c r="G1904" s="50">
        <v>6.7</v>
      </c>
      <c r="H1904" s="32">
        <v>4.9034592646414801</v>
      </c>
      <c r="I1904" s="50">
        <v>27</v>
      </c>
      <c r="J1904" s="13">
        <v>3.3</v>
      </c>
      <c r="K1904" s="13">
        <f t="shared" si="592"/>
        <v>3.3</v>
      </c>
      <c r="L1904" s="13">
        <f t="shared" si="593"/>
        <v>0</v>
      </c>
      <c r="M1904" s="13" t="e">
        <f ca="1">CalcTable[[#This Row],[IWC]]-AE1903</f>
        <v>#NAME?</v>
      </c>
      <c r="N1904" s="13" t="e">
        <f ca="1">IF(CalcTable[[#This Row],[Day of Year]]&lt;123,FCAP,AE1903)</f>
        <v>#NAME?</v>
      </c>
      <c r="O1904" s="17" t="e">
        <f ca="1">IF(IRR_DRIP,5,COUNTIF('IDET Wind Values'!C1888:G1888,"&lt;="&amp;IRR_MAXWIND))</f>
        <v>#NAME?</v>
      </c>
      <c r="P1904" s="13" t="e">
        <f ca="1">CalcTable[[#This Row],[ET_o]]*KL</f>
        <v>#NAME?</v>
      </c>
      <c r="Q1904" s="13" t="e">
        <f ca="1">IF(WILTPT&lt;=0,1,MAX(0,MIN(1,(CalcTable[[#This Row],[IWC]]-WILTPT)/(MAD-WILTPT))))</f>
        <v>#NAME?</v>
      </c>
      <c r="R1904" s="13" t="e">
        <f ca="1">CalcTable[[#This Row],[ETMult]]*CalcTable[[#This Row],[ETb]]</f>
        <v>#NAME?</v>
      </c>
      <c r="S1904" s="13" t="b">
        <f>INDEX(IRR_LIST,CalcTable[[#This Row],[Day of Week]]+1)</f>
        <v>1</v>
      </c>
      <c r="T1904" s="13">
        <f t="shared" ca="1" si="594"/>
        <v>9.6999999999999993</v>
      </c>
      <c r="U1904" s="13" t="b">
        <f ca="1">IF(CalcTable[[#This Row],[IrrPrecip]]&gt;=IC_MM,FALSE,TRUE)</f>
        <v>1</v>
      </c>
      <c r="V1904" s="13" t="b">
        <f t="shared" si="595"/>
        <v>1</v>
      </c>
      <c r="W1904" s="13" t="e">
        <f ca="1">IF(AND(IRR_DRIP=FALSE,CalcTable[[#This Row],[IrrHours]]&lt;=0),FALSE,TRUE)</f>
        <v>#NAME?</v>
      </c>
      <c r="X1904" s="13" t="e">
        <f ca="1">AND(CalcTable[[#This Row],[IrrDay]],CalcTable[[#This Row],[IrrRain]],CalcTable[[#This Row],[IrrWarm]],CalcTable[[#This Row],[IrrWindy]])</f>
        <v>#NAME?</v>
      </c>
      <c r="Y1904" s="13" t="e">
        <f t="shared" ca="1" si="596"/>
        <v>#NAME?</v>
      </c>
      <c r="Z1904" s="13" t="e">
        <f ca="1">CalcTable[[#This Row],[IrrHours]]/5</f>
        <v>#NAME?</v>
      </c>
      <c r="AA1904" s="13" t="e">
        <f ca="1">IF(CalcTable[[#This Row],[IrrFlag]]=FALSE,0,MAX(0,CalcTable[[#This Row],[VolRednWind]]*(FCAP*IRR_TARGET-CalcTable[[#This Row],[IWC]])))</f>
        <v>#NAME?</v>
      </c>
      <c r="AB1904" s="13" t="e">
        <f ca="1">CalcTable[[#This Row],[IWC]]+CalcTable[[#This Row],[Eff Precip]]+CalcTable[[#This Row],[IrrAmt]]-CalcTable[[#This Row],[AET]]</f>
        <v>#NAME?</v>
      </c>
      <c r="AC1904" s="13" t="e">
        <f ca="1">IF(CalcTable[[#This Row],[PWC]]&gt;FCAP,MIN(24*PERC,MIN(SAT,CalcTable[[#This Row],[PWC]])-FCAP),0)</f>
        <v>#NAME?</v>
      </c>
      <c r="AD1904" s="13" t="e">
        <f ca="1">IF(CalcTable[[#This Row],[PWC]]&gt;SAT,CalcTable[[#This Row],[PWC]]-SAT,0)</f>
        <v>#NAME?</v>
      </c>
      <c r="AE1904" s="13" t="e">
        <f ca="1">CalcTable[[#This Row],[PWC]]-CalcTable[[#This Row],[PercAmt]]-CalcTable[[#This Row],[Runoff]]</f>
        <v>#NAME?</v>
      </c>
      <c r="AF1904" s="13" t="e">
        <f ca="1">CalcTable[[#This Row],[IrrAmt]]/1000*CUR_IRR_AREA*10000/IRR_EFF</f>
        <v>#NAME?</v>
      </c>
      <c r="AG1904" s="147"/>
      <c r="AH1904" s="13"/>
      <c r="AI1904" s="50">
        <v>7.1887282823780225</v>
      </c>
      <c r="AJ1904" s="50">
        <v>8.5347968853502945</v>
      </c>
      <c r="AK1904" s="50">
        <v>0</v>
      </c>
      <c r="AL1904" s="50">
        <v>0</v>
      </c>
      <c r="AM1904" s="50"/>
      <c r="AN1904" s="50"/>
      <c r="AO1904" s="50"/>
      <c r="AP1904" s="50"/>
      <c r="AQ1904" s="50"/>
      <c r="AR1904" s="50"/>
      <c r="AS1904" s="50"/>
      <c r="AT1904" s="50"/>
      <c r="AU1904" s="50"/>
      <c r="AV1904" s="50"/>
      <c r="AW1904" s="50"/>
      <c r="AX1904" s="50">
        <f t="shared" si="607"/>
        <v>15.723525167728317</v>
      </c>
      <c r="AY1904" s="50"/>
      <c r="AZ1904" s="50">
        <f t="shared" si="597"/>
        <v>355.78872344515298</v>
      </c>
      <c r="BA1904" s="50">
        <f t="shared" si="598"/>
        <v>575.31311848798873</v>
      </c>
      <c r="BB1904" s="50">
        <f t="shared" si="599"/>
        <v>595.31226456132651</v>
      </c>
      <c r="BC1904" s="17">
        <f t="shared" si="600"/>
        <v>19726</v>
      </c>
      <c r="BD1904" s="50">
        <f t="shared" si="601"/>
        <v>15.723525167728317</v>
      </c>
      <c r="BE1904" s="50">
        <f t="shared" si="602"/>
        <v>355.78872344515298</v>
      </c>
      <c r="BF1904" s="50">
        <f t="shared" si="608"/>
        <v>581.9570887980924</v>
      </c>
      <c r="BG1904" s="50"/>
      <c r="BH1904" s="17">
        <f t="shared" si="603"/>
        <v>0</v>
      </c>
      <c r="BI1904" s="17">
        <f t="shared" si="611"/>
        <v>1904</v>
      </c>
      <c r="BJ1904" s="17">
        <f t="shared" si="609"/>
        <v>1904</v>
      </c>
      <c r="BK1904" s="150">
        <f t="shared" si="610"/>
        <v>26468</v>
      </c>
      <c r="BL1904" s="50" t="e">
        <f t="shared" ca="1" si="604"/>
        <v>#NAME?</v>
      </c>
      <c r="BM1904" s="50" t="e">
        <f t="shared" ca="1" si="605"/>
        <v>#NAME?</v>
      </c>
      <c r="BN1904" s="50" t="e">
        <f t="shared" ca="1" si="606"/>
        <v>#NAME?</v>
      </c>
    </row>
    <row r="1905" spans="1:66" x14ac:dyDescent="0.35">
      <c r="A1905" s="48">
        <v>26469</v>
      </c>
      <c r="B1905" s="17">
        <v>1972</v>
      </c>
      <c r="C1905" s="17">
        <v>6</v>
      </c>
      <c r="D1905" s="17">
        <v>171</v>
      </c>
      <c r="E1905" s="17">
        <v>19</v>
      </c>
      <c r="F1905" s="17">
        <v>2</v>
      </c>
      <c r="G1905" s="50">
        <v>7.2</v>
      </c>
      <c r="H1905" s="32">
        <v>4.482291129105735</v>
      </c>
      <c r="I1905" s="50">
        <v>4</v>
      </c>
      <c r="J1905" s="13">
        <v>0</v>
      </c>
      <c r="K1905" s="13">
        <f t="shared" si="592"/>
        <v>0</v>
      </c>
      <c r="L1905" s="13">
        <f t="shared" si="593"/>
        <v>0</v>
      </c>
      <c r="M1905" s="13" t="e">
        <f ca="1">CalcTable[[#This Row],[IWC]]-AE1904</f>
        <v>#NAME?</v>
      </c>
      <c r="N1905" s="13" t="e">
        <f ca="1">IF(CalcTable[[#This Row],[Day of Year]]&lt;123,FCAP,AE1904)</f>
        <v>#NAME?</v>
      </c>
      <c r="O1905" s="17" t="e">
        <f ca="1">IF(IRR_DRIP,5,COUNTIF('IDET Wind Values'!C1889:G1889,"&lt;="&amp;IRR_MAXWIND))</f>
        <v>#NAME?</v>
      </c>
      <c r="P1905" s="13" t="e">
        <f ca="1">CalcTable[[#This Row],[ET_o]]*KL</f>
        <v>#NAME?</v>
      </c>
      <c r="Q1905" s="13" t="e">
        <f ca="1">IF(WILTPT&lt;=0,1,MAX(0,MIN(1,(CalcTable[[#This Row],[IWC]]-WILTPT)/(MAD-WILTPT))))</f>
        <v>#NAME?</v>
      </c>
      <c r="R1905" s="13" t="e">
        <f ca="1">CalcTable[[#This Row],[ETMult]]*CalcTable[[#This Row],[ETb]]</f>
        <v>#NAME?</v>
      </c>
      <c r="S1905" s="13" t="b">
        <f>INDEX(IRR_LIST,CalcTable[[#This Row],[Day of Week]]+1)</f>
        <v>0</v>
      </c>
      <c r="T1905" s="13">
        <f t="shared" ca="1" si="594"/>
        <v>13</v>
      </c>
      <c r="U1905" s="13" t="b">
        <f ca="1">IF(CalcTable[[#This Row],[IrrPrecip]]&gt;=IC_MM,FALSE,TRUE)</f>
        <v>0</v>
      </c>
      <c r="V1905" s="13" t="b">
        <f t="shared" si="595"/>
        <v>1</v>
      </c>
      <c r="W1905" s="13" t="e">
        <f ca="1">IF(AND(IRR_DRIP=FALSE,CalcTable[[#This Row],[IrrHours]]&lt;=0),FALSE,TRUE)</f>
        <v>#NAME?</v>
      </c>
      <c r="X1905" s="13" t="e">
        <f ca="1">AND(CalcTable[[#This Row],[IrrDay]],CalcTable[[#This Row],[IrrRain]],CalcTable[[#This Row],[IrrWarm]],CalcTable[[#This Row],[IrrWindy]])</f>
        <v>#NAME?</v>
      </c>
      <c r="Y1905" s="13" t="e">
        <f t="shared" ca="1" si="596"/>
        <v>#NAME?</v>
      </c>
      <c r="Z1905" s="13" t="e">
        <f ca="1">CalcTable[[#This Row],[IrrHours]]/5</f>
        <v>#NAME?</v>
      </c>
      <c r="AA1905" s="13" t="e">
        <f ca="1">IF(CalcTable[[#This Row],[IrrFlag]]=FALSE,0,MAX(0,CalcTable[[#This Row],[VolRednWind]]*(FCAP*IRR_TARGET-CalcTable[[#This Row],[IWC]])))</f>
        <v>#NAME?</v>
      </c>
      <c r="AB1905" s="13" t="e">
        <f ca="1">CalcTable[[#This Row],[IWC]]+CalcTable[[#This Row],[Eff Precip]]+CalcTable[[#This Row],[IrrAmt]]-CalcTable[[#This Row],[AET]]</f>
        <v>#NAME?</v>
      </c>
      <c r="AC1905" s="13" t="e">
        <f ca="1">IF(CalcTable[[#This Row],[PWC]]&gt;FCAP,MIN(24*PERC,MIN(SAT,CalcTable[[#This Row],[PWC]])-FCAP),0)</f>
        <v>#NAME?</v>
      </c>
      <c r="AD1905" s="13" t="e">
        <f ca="1">IF(CalcTable[[#This Row],[PWC]]&gt;SAT,CalcTable[[#This Row],[PWC]]-SAT,0)</f>
        <v>#NAME?</v>
      </c>
      <c r="AE1905" s="13" t="e">
        <f ca="1">CalcTable[[#This Row],[PWC]]-CalcTable[[#This Row],[PercAmt]]-CalcTable[[#This Row],[Runoff]]</f>
        <v>#NAME?</v>
      </c>
      <c r="AF1905" s="13" t="e">
        <f ca="1">CalcTable[[#This Row],[IrrAmt]]/1000*CUR_IRR_AREA*10000/IRR_EFF</f>
        <v>#NAME?</v>
      </c>
      <c r="AG1905" s="147"/>
      <c r="AH1905" s="13"/>
      <c r="AI1905" s="50">
        <v>0</v>
      </c>
      <c r="AJ1905" s="50">
        <v>0</v>
      </c>
      <c r="AK1905" s="50">
        <v>0</v>
      </c>
      <c r="AL1905" s="50">
        <v>0</v>
      </c>
      <c r="AM1905" s="50"/>
      <c r="AN1905" s="50"/>
      <c r="AO1905" s="50"/>
      <c r="AP1905" s="50"/>
      <c r="AQ1905" s="50"/>
      <c r="AR1905" s="50"/>
      <c r="AS1905" s="50"/>
      <c r="AT1905" s="50"/>
      <c r="AU1905" s="50"/>
      <c r="AV1905" s="50"/>
      <c r="AW1905" s="50"/>
      <c r="AX1905" s="50">
        <f t="shared" si="607"/>
        <v>0</v>
      </c>
      <c r="AY1905" s="50"/>
      <c r="AZ1905" s="50">
        <f t="shared" si="597"/>
        <v>0</v>
      </c>
      <c r="BA1905" s="50">
        <f t="shared" si="598"/>
        <v>0</v>
      </c>
      <c r="BB1905" s="50">
        <f t="shared" si="599"/>
        <v>0</v>
      </c>
      <c r="BC1905" s="17">
        <f t="shared" si="600"/>
        <v>19726</v>
      </c>
      <c r="BD1905" s="50">
        <f t="shared" si="601"/>
        <v>0</v>
      </c>
      <c r="BE1905" s="50">
        <f t="shared" si="602"/>
        <v>0</v>
      </c>
      <c r="BF1905" s="50">
        <f t="shared" si="608"/>
        <v>0</v>
      </c>
      <c r="BG1905" s="50"/>
      <c r="BH1905" s="17">
        <f t="shared" si="603"/>
        <v>0</v>
      </c>
      <c r="BI1905" s="17">
        <f t="shared" si="611"/>
        <v>1905</v>
      </c>
      <c r="BJ1905" s="17">
        <f t="shared" si="609"/>
        <v>1905</v>
      </c>
      <c r="BK1905" s="150">
        <f t="shared" si="610"/>
        <v>26469</v>
      </c>
      <c r="BL1905" s="50" t="e">
        <f t="shared" ca="1" si="604"/>
        <v>#NAME?</v>
      </c>
      <c r="BM1905" s="50" t="e">
        <f t="shared" ca="1" si="605"/>
        <v>#NAME?</v>
      </c>
      <c r="BN1905" s="50" t="e">
        <f t="shared" ca="1" si="606"/>
        <v>#NAME?</v>
      </c>
    </row>
    <row r="1906" spans="1:66" x14ac:dyDescent="0.35">
      <c r="A1906" s="48">
        <v>26470</v>
      </c>
      <c r="B1906" s="17">
        <v>1972</v>
      </c>
      <c r="C1906" s="17">
        <v>6</v>
      </c>
      <c r="D1906" s="17">
        <v>172</v>
      </c>
      <c r="E1906" s="17">
        <v>20</v>
      </c>
      <c r="F1906" s="17">
        <v>3</v>
      </c>
      <c r="G1906" s="50">
        <v>8.3000000000000007</v>
      </c>
      <c r="H1906" s="32">
        <v>5.1734416339840976</v>
      </c>
      <c r="I1906" s="50">
        <v>5.833333333333333</v>
      </c>
      <c r="J1906" s="13">
        <v>0</v>
      </c>
      <c r="K1906" s="13">
        <f t="shared" si="592"/>
        <v>0</v>
      </c>
      <c r="L1906" s="13">
        <f t="shared" si="593"/>
        <v>0</v>
      </c>
      <c r="M1906" s="13" t="e">
        <f ca="1">CalcTable[[#This Row],[IWC]]-AE1905</f>
        <v>#NAME?</v>
      </c>
      <c r="N1906" s="13" t="e">
        <f ca="1">IF(CalcTable[[#This Row],[Day of Year]]&lt;123,FCAP,AE1905)</f>
        <v>#NAME?</v>
      </c>
      <c r="O1906" s="17" t="e">
        <f ca="1">IF(IRR_DRIP,5,COUNTIF('IDET Wind Values'!C1890:G1890,"&lt;="&amp;IRR_MAXWIND))</f>
        <v>#NAME?</v>
      </c>
      <c r="P1906" s="13" t="e">
        <f ca="1">CalcTable[[#This Row],[ET_o]]*KL</f>
        <v>#NAME?</v>
      </c>
      <c r="Q1906" s="13" t="e">
        <f ca="1">IF(WILTPT&lt;=0,1,MAX(0,MIN(1,(CalcTable[[#This Row],[IWC]]-WILTPT)/(MAD-WILTPT))))</f>
        <v>#NAME?</v>
      </c>
      <c r="R1906" s="13" t="e">
        <f ca="1">CalcTable[[#This Row],[ETMult]]*CalcTable[[#This Row],[ETb]]</f>
        <v>#NAME?</v>
      </c>
      <c r="S1906" s="13" t="b">
        <f>INDEX(IRR_LIST,CalcTable[[#This Row],[Day of Week]]+1)</f>
        <v>1</v>
      </c>
      <c r="T1906" s="13">
        <f t="shared" ca="1" si="594"/>
        <v>3.3</v>
      </c>
      <c r="U1906" s="13" t="b">
        <f ca="1">IF(CalcTable[[#This Row],[IrrPrecip]]&gt;=IC_MM,FALSE,TRUE)</f>
        <v>1</v>
      </c>
      <c r="V1906" s="13" t="b">
        <f t="shared" si="595"/>
        <v>1</v>
      </c>
      <c r="W1906" s="13" t="e">
        <f ca="1">IF(AND(IRR_DRIP=FALSE,CalcTable[[#This Row],[IrrHours]]&lt;=0),FALSE,TRUE)</f>
        <v>#NAME?</v>
      </c>
      <c r="X1906" s="13" t="e">
        <f ca="1">AND(CalcTable[[#This Row],[IrrDay]],CalcTable[[#This Row],[IrrRain]],CalcTable[[#This Row],[IrrWarm]],CalcTable[[#This Row],[IrrWindy]])</f>
        <v>#NAME?</v>
      </c>
      <c r="Y1906" s="13" t="e">
        <f t="shared" ca="1" si="596"/>
        <v>#NAME?</v>
      </c>
      <c r="Z1906" s="13" t="e">
        <f ca="1">CalcTable[[#This Row],[IrrHours]]/5</f>
        <v>#NAME?</v>
      </c>
      <c r="AA1906" s="13" t="e">
        <f ca="1">IF(CalcTable[[#This Row],[IrrFlag]]=FALSE,0,MAX(0,CalcTable[[#This Row],[VolRednWind]]*(FCAP*IRR_TARGET-CalcTable[[#This Row],[IWC]])))</f>
        <v>#NAME?</v>
      </c>
      <c r="AB1906" s="13" t="e">
        <f ca="1">CalcTable[[#This Row],[IWC]]+CalcTable[[#This Row],[Eff Precip]]+CalcTable[[#This Row],[IrrAmt]]-CalcTable[[#This Row],[AET]]</f>
        <v>#NAME?</v>
      </c>
      <c r="AC1906" s="13" t="e">
        <f ca="1">IF(CalcTable[[#This Row],[PWC]]&gt;FCAP,MIN(24*PERC,MIN(SAT,CalcTable[[#This Row],[PWC]])-FCAP),0)</f>
        <v>#NAME?</v>
      </c>
      <c r="AD1906" s="13" t="e">
        <f ca="1">IF(CalcTable[[#This Row],[PWC]]&gt;SAT,CalcTable[[#This Row],[PWC]]-SAT,0)</f>
        <v>#NAME?</v>
      </c>
      <c r="AE1906" s="13" t="e">
        <f ca="1">CalcTable[[#This Row],[PWC]]-CalcTable[[#This Row],[PercAmt]]-CalcTable[[#This Row],[Runoff]]</f>
        <v>#NAME?</v>
      </c>
      <c r="AF1906" s="13" t="e">
        <f ca="1">CalcTable[[#This Row],[IrrAmt]]/1000*CUR_IRR_AREA*10000/IRR_EFF</f>
        <v>#NAME?</v>
      </c>
      <c r="AG1906" s="147"/>
      <c r="AH1906" s="13"/>
      <c r="AI1906" s="50">
        <v>5.0203244077305325</v>
      </c>
      <c r="AJ1906" s="50">
        <v>5.9721622742244103</v>
      </c>
      <c r="AK1906" s="50">
        <v>0</v>
      </c>
      <c r="AL1906" s="50">
        <v>0</v>
      </c>
      <c r="AM1906" s="50"/>
      <c r="AN1906" s="50"/>
      <c r="AO1906" s="50"/>
      <c r="AP1906" s="50"/>
      <c r="AQ1906" s="50"/>
      <c r="AR1906" s="50"/>
      <c r="AS1906" s="50"/>
      <c r="AT1906" s="50"/>
      <c r="AU1906" s="50"/>
      <c r="AV1906" s="50"/>
      <c r="AW1906" s="50"/>
      <c r="AX1906" s="50">
        <f t="shared" si="607"/>
        <v>10.992486681954944</v>
      </c>
      <c r="AY1906" s="50"/>
      <c r="AZ1906" s="50">
        <f t="shared" si="597"/>
        <v>248.81485135729719</v>
      </c>
      <c r="BA1906" s="50">
        <f t="shared" si="598"/>
        <v>402.34680826068893</v>
      </c>
      <c r="BB1906" s="50">
        <f t="shared" si="599"/>
        <v>416.33412629492631</v>
      </c>
      <c r="BC1906" s="17">
        <f t="shared" si="600"/>
        <v>19726</v>
      </c>
      <c r="BD1906" s="50">
        <f t="shared" si="601"/>
        <v>10.992486681954944</v>
      </c>
      <c r="BE1906" s="50">
        <f t="shared" si="602"/>
        <v>248.81485135729719</v>
      </c>
      <c r="BF1906" s="50">
        <f t="shared" si="608"/>
        <v>406.9818884182385</v>
      </c>
      <c r="BG1906" s="50"/>
      <c r="BH1906" s="17">
        <f t="shared" si="603"/>
        <v>0</v>
      </c>
      <c r="BI1906" s="17">
        <f t="shared" si="611"/>
        <v>1906</v>
      </c>
      <c r="BJ1906" s="17">
        <f t="shared" si="609"/>
        <v>1906</v>
      </c>
      <c r="BK1906" s="150">
        <f t="shared" si="610"/>
        <v>26470</v>
      </c>
      <c r="BL1906" s="50" t="e">
        <f t="shared" ca="1" si="604"/>
        <v>#NAME?</v>
      </c>
      <c r="BM1906" s="50" t="e">
        <f t="shared" ca="1" si="605"/>
        <v>#NAME?</v>
      </c>
      <c r="BN1906" s="50" t="e">
        <f t="shared" ca="1" si="606"/>
        <v>#NAME?</v>
      </c>
    </row>
    <row r="1907" spans="1:66" x14ac:dyDescent="0.35">
      <c r="A1907" s="48">
        <v>26471</v>
      </c>
      <c r="B1907" s="17">
        <v>1972</v>
      </c>
      <c r="C1907" s="17">
        <v>6</v>
      </c>
      <c r="D1907" s="17">
        <v>173</v>
      </c>
      <c r="E1907" s="17">
        <v>21</v>
      </c>
      <c r="F1907" s="17">
        <v>4</v>
      </c>
      <c r="G1907" s="50">
        <v>7.8</v>
      </c>
      <c r="H1907" s="32">
        <v>3.4425773085461531</v>
      </c>
      <c r="I1907" s="50">
        <v>8.1666666666666661</v>
      </c>
      <c r="J1907" s="13">
        <v>0.6</v>
      </c>
      <c r="K1907" s="13">
        <f t="shared" si="592"/>
        <v>0.6</v>
      </c>
      <c r="L1907" s="13">
        <f t="shared" si="593"/>
        <v>0</v>
      </c>
      <c r="M1907" s="13" t="e">
        <f ca="1">CalcTable[[#This Row],[IWC]]-AE1906</f>
        <v>#NAME?</v>
      </c>
      <c r="N1907" s="13" t="e">
        <f ca="1">IF(CalcTable[[#This Row],[Day of Year]]&lt;123,FCAP,AE1906)</f>
        <v>#NAME?</v>
      </c>
      <c r="O1907" s="17" t="e">
        <f ca="1">IF(IRR_DRIP,5,COUNTIF('IDET Wind Values'!C1891:G1891,"&lt;="&amp;IRR_MAXWIND))</f>
        <v>#NAME?</v>
      </c>
      <c r="P1907" s="13" t="e">
        <f ca="1">CalcTable[[#This Row],[ET_o]]*KL</f>
        <v>#NAME?</v>
      </c>
      <c r="Q1907" s="13" t="e">
        <f ca="1">IF(WILTPT&lt;=0,1,MAX(0,MIN(1,(CalcTable[[#This Row],[IWC]]-WILTPT)/(MAD-WILTPT))))</f>
        <v>#NAME?</v>
      </c>
      <c r="R1907" s="13" t="e">
        <f ca="1">CalcTable[[#This Row],[ETMult]]*CalcTable[[#This Row],[ETb]]</f>
        <v>#NAME?</v>
      </c>
      <c r="S1907" s="13" t="b">
        <f>INDEX(IRR_LIST,CalcTable[[#This Row],[Day of Week]]+1)</f>
        <v>0</v>
      </c>
      <c r="T1907" s="13">
        <f t="shared" ca="1" si="594"/>
        <v>0</v>
      </c>
      <c r="U1907" s="13" t="b">
        <f ca="1">IF(CalcTable[[#This Row],[IrrPrecip]]&gt;=IC_MM,FALSE,TRUE)</f>
        <v>1</v>
      </c>
      <c r="V1907" s="13" t="b">
        <f t="shared" si="595"/>
        <v>1</v>
      </c>
      <c r="W1907" s="13" t="e">
        <f ca="1">IF(AND(IRR_DRIP=FALSE,CalcTable[[#This Row],[IrrHours]]&lt;=0),FALSE,TRUE)</f>
        <v>#NAME?</v>
      </c>
      <c r="X1907" s="13" t="e">
        <f ca="1">AND(CalcTable[[#This Row],[IrrDay]],CalcTable[[#This Row],[IrrRain]],CalcTable[[#This Row],[IrrWarm]],CalcTable[[#This Row],[IrrWindy]])</f>
        <v>#NAME?</v>
      </c>
      <c r="Y1907" s="13" t="e">
        <f t="shared" ca="1" si="596"/>
        <v>#NAME?</v>
      </c>
      <c r="Z1907" s="13" t="e">
        <f ca="1">CalcTable[[#This Row],[IrrHours]]/5</f>
        <v>#NAME?</v>
      </c>
      <c r="AA1907" s="13" t="e">
        <f ca="1">IF(CalcTable[[#This Row],[IrrFlag]]=FALSE,0,MAX(0,CalcTable[[#This Row],[VolRednWind]]*(FCAP*IRR_TARGET-CalcTable[[#This Row],[IWC]])))</f>
        <v>#NAME?</v>
      </c>
      <c r="AB1907" s="13" t="e">
        <f ca="1">CalcTable[[#This Row],[IWC]]+CalcTable[[#This Row],[Eff Precip]]+CalcTable[[#This Row],[IrrAmt]]-CalcTable[[#This Row],[AET]]</f>
        <v>#NAME?</v>
      </c>
      <c r="AC1907" s="13" t="e">
        <f ca="1">IF(CalcTable[[#This Row],[PWC]]&gt;FCAP,MIN(24*PERC,MIN(SAT,CalcTable[[#This Row],[PWC]])-FCAP),0)</f>
        <v>#NAME?</v>
      </c>
      <c r="AD1907" s="13" t="e">
        <f ca="1">IF(CalcTable[[#This Row],[PWC]]&gt;SAT,CalcTable[[#This Row],[PWC]]-SAT,0)</f>
        <v>#NAME?</v>
      </c>
      <c r="AE1907" s="13" t="e">
        <f ca="1">CalcTable[[#This Row],[PWC]]-CalcTable[[#This Row],[PercAmt]]-CalcTable[[#This Row],[Runoff]]</f>
        <v>#NAME?</v>
      </c>
      <c r="AF1907" s="13" t="e">
        <f ca="1">CalcTable[[#This Row],[IrrAmt]]/1000*CUR_IRR_AREA*10000/IRR_EFF</f>
        <v>#NAME?</v>
      </c>
      <c r="AG1907" s="147"/>
      <c r="AH1907" s="13"/>
      <c r="AI1907" s="50">
        <v>0</v>
      </c>
      <c r="AJ1907" s="50">
        <v>0</v>
      </c>
      <c r="AK1907" s="50">
        <v>0</v>
      </c>
      <c r="AL1907" s="50">
        <v>10.20988759143774</v>
      </c>
      <c r="AM1907" s="50"/>
      <c r="AN1907" s="50"/>
      <c r="AO1907" s="50"/>
      <c r="AP1907" s="50"/>
      <c r="AQ1907" s="50"/>
      <c r="AR1907" s="50"/>
      <c r="AS1907" s="50"/>
      <c r="AT1907" s="50"/>
      <c r="AU1907" s="50"/>
      <c r="AV1907" s="50"/>
      <c r="AW1907" s="50"/>
      <c r="AX1907" s="50">
        <f t="shared" si="607"/>
        <v>10.20988759143774</v>
      </c>
      <c r="AY1907" s="50"/>
      <c r="AZ1907" s="50">
        <f t="shared" si="597"/>
        <v>299.49003601550709</v>
      </c>
      <c r="BA1907" s="50">
        <f t="shared" si="598"/>
        <v>461.11957926197124</v>
      </c>
      <c r="BB1907" s="50">
        <f t="shared" si="599"/>
        <v>475.381009548424</v>
      </c>
      <c r="BC1907" s="17">
        <f t="shared" si="600"/>
        <v>19726</v>
      </c>
      <c r="BD1907" s="50">
        <f t="shared" si="601"/>
        <v>10.20988759143774</v>
      </c>
      <c r="BE1907" s="50">
        <f t="shared" si="602"/>
        <v>299.49003601550709</v>
      </c>
      <c r="BF1907" s="50">
        <f t="shared" si="608"/>
        <v>489.87035844177979</v>
      </c>
      <c r="BG1907" s="50"/>
      <c r="BH1907" s="17">
        <f t="shared" si="603"/>
        <v>0</v>
      </c>
      <c r="BI1907" s="17">
        <f t="shared" si="611"/>
        <v>1907</v>
      </c>
      <c r="BJ1907" s="17">
        <f t="shared" si="609"/>
        <v>1907</v>
      </c>
      <c r="BK1907" s="150">
        <f t="shared" si="610"/>
        <v>26471</v>
      </c>
      <c r="BL1907" s="50" t="e">
        <f t="shared" ca="1" si="604"/>
        <v>#NAME?</v>
      </c>
      <c r="BM1907" s="50" t="e">
        <f t="shared" ca="1" si="605"/>
        <v>#NAME?</v>
      </c>
      <c r="BN1907" s="50" t="e">
        <f t="shared" ca="1" si="606"/>
        <v>#NAME?</v>
      </c>
    </row>
    <row r="1908" spans="1:66" x14ac:dyDescent="0.35">
      <c r="A1908" s="48">
        <v>26472</v>
      </c>
      <c r="B1908" s="17">
        <v>1972</v>
      </c>
      <c r="C1908" s="17">
        <v>6</v>
      </c>
      <c r="D1908" s="17">
        <v>174</v>
      </c>
      <c r="E1908" s="17">
        <v>22</v>
      </c>
      <c r="F1908" s="17">
        <v>5</v>
      </c>
      <c r="G1908" s="50">
        <v>9.4</v>
      </c>
      <c r="H1908" s="32">
        <v>3.7280747610712615</v>
      </c>
      <c r="I1908" s="50">
        <v>11</v>
      </c>
      <c r="J1908" s="13">
        <v>1.3</v>
      </c>
      <c r="K1908" s="13">
        <f t="shared" si="592"/>
        <v>1.3</v>
      </c>
      <c r="L1908" s="13">
        <f t="shared" si="593"/>
        <v>0</v>
      </c>
      <c r="M1908" s="13" t="e">
        <f ca="1">CalcTable[[#This Row],[IWC]]-AE1907</f>
        <v>#NAME?</v>
      </c>
      <c r="N1908" s="13" t="e">
        <f ca="1">IF(CalcTable[[#This Row],[Day of Year]]&lt;123,FCAP,AE1907)</f>
        <v>#NAME?</v>
      </c>
      <c r="O1908" s="17" t="e">
        <f ca="1">IF(IRR_DRIP,5,COUNTIF('IDET Wind Values'!C1892:G1892,"&lt;="&amp;IRR_MAXWIND))</f>
        <v>#NAME?</v>
      </c>
      <c r="P1908" s="13" t="e">
        <f ca="1">CalcTable[[#This Row],[ET_o]]*KL</f>
        <v>#NAME?</v>
      </c>
      <c r="Q1908" s="13" t="e">
        <f ca="1">IF(WILTPT&lt;=0,1,MAX(0,MIN(1,(CalcTable[[#This Row],[IWC]]-WILTPT)/(MAD-WILTPT))))</f>
        <v>#NAME?</v>
      </c>
      <c r="R1908" s="13" t="e">
        <f ca="1">CalcTable[[#This Row],[ETMult]]*CalcTable[[#This Row],[ETb]]</f>
        <v>#NAME?</v>
      </c>
      <c r="S1908" s="13" t="b">
        <f>INDEX(IRR_LIST,CalcTable[[#This Row],[Day of Week]]+1)</f>
        <v>1</v>
      </c>
      <c r="T1908" s="13">
        <f t="shared" ca="1" si="594"/>
        <v>0.6</v>
      </c>
      <c r="U1908" s="13" t="b">
        <f ca="1">IF(CalcTable[[#This Row],[IrrPrecip]]&gt;=IC_MM,FALSE,TRUE)</f>
        <v>1</v>
      </c>
      <c r="V1908" s="13" t="b">
        <f t="shared" si="595"/>
        <v>1</v>
      </c>
      <c r="W1908" s="13" t="e">
        <f ca="1">IF(AND(IRR_DRIP=FALSE,CalcTable[[#This Row],[IrrHours]]&lt;=0),FALSE,TRUE)</f>
        <v>#NAME?</v>
      </c>
      <c r="X1908" s="13" t="e">
        <f ca="1">AND(CalcTable[[#This Row],[IrrDay]],CalcTable[[#This Row],[IrrRain]],CalcTable[[#This Row],[IrrWarm]],CalcTable[[#This Row],[IrrWindy]])</f>
        <v>#NAME?</v>
      </c>
      <c r="Y1908" s="13" t="e">
        <f t="shared" ca="1" si="596"/>
        <v>#NAME?</v>
      </c>
      <c r="Z1908" s="13" t="e">
        <f ca="1">CalcTable[[#This Row],[IrrHours]]/5</f>
        <v>#NAME?</v>
      </c>
      <c r="AA1908" s="13" t="e">
        <f ca="1">IF(CalcTable[[#This Row],[IrrFlag]]=FALSE,0,MAX(0,CalcTable[[#This Row],[VolRednWind]]*(FCAP*IRR_TARGET-CalcTable[[#This Row],[IWC]])))</f>
        <v>#NAME?</v>
      </c>
      <c r="AB1908" s="13" t="e">
        <f ca="1">CalcTable[[#This Row],[IWC]]+CalcTable[[#This Row],[Eff Precip]]+CalcTable[[#This Row],[IrrAmt]]-CalcTable[[#This Row],[AET]]</f>
        <v>#NAME?</v>
      </c>
      <c r="AC1908" s="13" t="e">
        <f ca="1">IF(CalcTable[[#This Row],[PWC]]&gt;FCAP,MIN(24*PERC,MIN(SAT,CalcTable[[#This Row],[PWC]])-FCAP),0)</f>
        <v>#NAME?</v>
      </c>
      <c r="AD1908" s="13" t="e">
        <f ca="1">IF(CalcTable[[#This Row],[PWC]]&gt;SAT,CalcTable[[#This Row],[PWC]]-SAT,0)</f>
        <v>#NAME?</v>
      </c>
      <c r="AE1908" s="13" t="e">
        <f ca="1">CalcTable[[#This Row],[PWC]]-CalcTable[[#This Row],[PercAmt]]-CalcTable[[#This Row],[Runoff]]</f>
        <v>#NAME?</v>
      </c>
      <c r="AF1908" s="13" t="e">
        <f ca="1">CalcTable[[#This Row],[IrrAmt]]/1000*CUR_IRR_AREA*10000/IRR_EFF</f>
        <v>#NAME?</v>
      </c>
      <c r="AG1908" s="147"/>
      <c r="AH1908" s="13"/>
      <c r="AI1908" s="50">
        <v>0</v>
      </c>
      <c r="AJ1908" s="50">
        <v>0</v>
      </c>
      <c r="AK1908" s="50">
        <v>0</v>
      </c>
      <c r="AL1908" s="50">
        <v>0</v>
      </c>
      <c r="AM1908" s="50"/>
      <c r="AN1908" s="50"/>
      <c r="AO1908" s="50"/>
      <c r="AP1908" s="50"/>
      <c r="AQ1908" s="50"/>
      <c r="AR1908" s="50"/>
      <c r="AS1908" s="50"/>
      <c r="AT1908" s="50"/>
      <c r="AU1908" s="50"/>
      <c r="AV1908" s="50"/>
      <c r="AW1908" s="50"/>
      <c r="AX1908" s="50">
        <f t="shared" si="607"/>
        <v>0</v>
      </c>
      <c r="AY1908" s="50"/>
      <c r="AZ1908" s="50">
        <f t="shared" si="597"/>
        <v>0</v>
      </c>
      <c r="BA1908" s="50">
        <f t="shared" si="598"/>
        <v>0</v>
      </c>
      <c r="BB1908" s="50">
        <f t="shared" si="599"/>
        <v>0</v>
      </c>
      <c r="BC1908" s="17">
        <f t="shared" si="600"/>
        <v>19726</v>
      </c>
      <c r="BD1908" s="50">
        <f t="shared" si="601"/>
        <v>0</v>
      </c>
      <c r="BE1908" s="50">
        <f t="shared" si="602"/>
        <v>0</v>
      </c>
      <c r="BF1908" s="50">
        <f t="shared" si="608"/>
        <v>0</v>
      </c>
      <c r="BG1908" s="50"/>
      <c r="BH1908" s="17">
        <f t="shared" si="603"/>
        <v>0</v>
      </c>
      <c r="BI1908" s="17">
        <f t="shared" si="611"/>
        <v>1908</v>
      </c>
      <c r="BJ1908" s="17">
        <f t="shared" si="609"/>
        <v>1908</v>
      </c>
      <c r="BK1908" s="150">
        <f t="shared" si="610"/>
        <v>26472</v>
      </c>
      <c r="BL1908" s="50" t="e">
        <f t="shared" ca="1" si="604"/>
        <v>#NAME?</v>
      </c>
      <c r="BM1908" s="50" t="e">
        <f t="shared" ca="1" si="605"/>
        <v>#NAME?</v>
      </c>
      <c r="BN1908" s="50" t="e">
        <f t="shared" ca="1" si="606"/>
        <v>#NAME?</v>
      </c>
    </row>
    <row r="1909" spans="1:66" x14ac:dyDescent="0.35">
      <c r="A1909" s="48">
        <v>26473</v>
      </c>
      <c r="B1909" s="17">
        <v>1972</v>
      </c>
      <c r="C1909" s="17">
        <v>6</v>
      </c>
      <c r="D1909" s="17">
        <v>175</v>
      </c>
      <c r="E1909" s="17">
        <v>23</v>
      </c>
      <c r="F1909" s="17">
        <v>6</v>
      </c>
      <c r="G1909" s="50">
        <v>11.1</v>
      </c>
      <c r="H1909" s="32">
        <v>3.550399417749222</v>
      </c>
      <c r="I1909" s="50">
        <v>20.833333333333332</v>
      </c>
      <c r="J1909" s="13">
        <v>24.7</v>
      </c>
      <c r="K1909" s="13">
        <f t="shared" si="592"/>
        <v>24.7</v>
      </c>
      <c r="L1909" s="13">
        <f t="shared" si="593"/>
        <v>14.774999999999999</v>
      </c>
      <c r="M1909" s="13" t="e">
        <f ca="1">CalcTable[[#This Row],[IWC]]-AE1908</f>
        <v>#NAME?</v>
      </c>
      <c r="N1909" s="13" t="e">
        <f ca="1">IF(CalcTable[[#This Row],[Day of Year]]&lt;123,FCAP,AE1908)</f>
        <v>#NAME?</v>
      </c>
      <c r="O1909" s="17" t="e">
        <f ca="1">IF(IRR_DRIP,5,COUNTIF('IDET Wind Values'!C1893:G1893,"&lt;="&amp;IRR_MAXWIND))</f>
        <v>#NAME?</v>
      </c>
      <c r="P1909" s="13" t="e">
        <f ca="1">CalcTable[[#This Row],[ET_o]]*KL</f>
        <v>#NAME?</v>
      </c>
      <c r="Q1909" s="13" t="e">
        <f ca="1">IF(WILTPT&lt;=0,1,MAX(0,MIN(1,(CalcTable[[#This Row],[IWC]]-WILTPT)/(MAD-WILTPT))))</f>
        <v>#NAME?</v>
      </c>
      <c r="R1909" s="13" t="e">
        <f ca="1">CalcTable[[#This Row],[ETMult]]*CalcTable[[#This Row],[ETb]]</f>
        <v>#NAME?</v>
      </c>
      <c r="S1909" s="13" t="b">
        <f>INDEX(IRR_LIST,CalcTable[[#This Row],[Day of Week]]+1)</f>
        <v>0</v>
      </c>
      <c r="T1909" s="13">
        <f t="shared" ca="1" si="594"/>
        <v>1.9</v>
      </c>
      <c r="U1909" s="13" t="b">
        <f ca="1">IF(CalcTable[[#This Row],[IrrPrecip]]&gt;=IC_MM,FALSE,TRUE)</f>
        <v>1</v>
      </c>
      <c r="V1909" s="13" t="b">
        <f t="shared" si="595"/>
        <v>1</v>
      </c>
      <c r="W1909" s="13" t="e">
        <f ca="1">IF(AND(IRR_DRIP=FALSE,CalcTable[[#This Row],[IrrHours]]&lt;=0),FALSE,TRUE)</f>
        <v>#NAME?</v>
      </c>
      <c r="X1909" s="13" t="e">
        <f ca="1">AND(CalcTable[[#This Row],[IrrDay]],CalcTable[[#This Row],[IrrRain]],CalcTable[[#This Row],[IrrWarm]],CalcTable[[#This Row],[IrrWindy]])</f>
        <v>#NAME?</v>
      </c>
      <c r="Y1909" s="13" t="e">
        <f t="shared" ca="1" si="596"/>
        <v>#NAME?</v>
      </c>
      <c r="Z1909" s="13" t="e">
        <f ca="1">CalcTable[[#This Row],[IrrHours]]/5</f>
        <v>#NAME?</v>
      </c>
      <c r="AA1909" s="13" t="e">
        <f ca="1">IF(CalcTable[[#This Row],[IrrFlag]]=FALSE,0,MAX(0,CalcTable[[#This Row],[VolRednWind]]*(FCAP*IRR_TARGET-CalcTable[[#This Row],[IWC]])))</f>
        <v>#NAME?</v>
      </c>
      <c r="AB1909" s="13" t="e">
        <f ca="1">CalcTable[[#This Row],[IWC]]+CalcTable[[#This Row],[Eff Precip]]+CalcTable[[#This Row],[IrrAmt]]-CalcTable[[#This Row],[AET]]</f>
        <v>#NAME?</v>
      </c>
      <c r="AC1909" s="13" t="e">
        <f ca="1">IF(CalcTable[[#This Row],[PWC]]&gt;FCAP,MIN(24*PERC,MIN(SAT,CalcTable[[#This Row],[PWC]])-FCAP),0)</f>
        <v>#NAME?</v>
      </c>
      <c r="AD1909" s="13" t="e">
        <f ca="1">IF(CalcTable[[#This Row],[PWC]]&gt;SAT,CalcTable[[#This Row],[PWC]]-SAT,0)</f>
        <v>#NAME?</v>
      </c>
      <c r="AE1909" s="13" t="e">
        <f ca="1">CalcTable[[#This Row],[PWC]]-CalcTable[[#This Row],[PercAmt]]-CalcTable[[#This Row],[Runoff]]</f>
        <v>#NAME?</v>
      </c>
      <c r="AF1909" s="13" t="e">
        <f ca="1">CalcTable[[#This Row],[IrrAmt]]/1000*CUR_IRR_AREA*10000/IRR_EFF</f>
        <v>#NAME?</v>
      </c>
      <c r="AG1909" s="147"/>
      <c r="AH1909" s="13"/>
      <c r="AI1909" s="50">
        <v>0</v>
      </c>
      <c r="AJ1909" s="50">
        <v>0</v>
      </c>
      <c r="AK1909" s="50">
        <v>0</v>
      </c>
      <c r="AL1909" s="50">
        <v>4.3304411185891958</v>
      </c>
      <c r="AM1909" s="50"/>
      <c r="AN1909" s="50"/>
      <c r="AO1909" s="50"/>
      <c r="AP1909" s="50"/>
      <c r="AQ1909" s="50"/>
      <c r="AR1909" s="50"/>
      <c r="AS1909" s="50"/>
      <c r="AT1909" s="50"/>
      <c r="AU1909" s="50"/>
      <c r="AV1909" s="50"/>
      <c r="AW1909" s="50"/>
      <c r="AX1909" s="50">
        <f t="shared" si="607"/>
        <v>4.3304411185891958</v>
      </c>
      <c r="AY1909" s="50"/>
      <c r="AZ1909" s="50">
        <f t="shared" si="597"/>
        <v>127.02627281194975</v>
      </c>
      <c r="BA1909" s="50">
        <f t="shared" si="598"/>
        <v>195.58013432950995</v>
      </c>
      <c r="BB1909" s="50">
        <f t="shared" si="599"/>
        <v>201.62900446341231</v>
      </c>
      <c r="BC1909" s="17">
        <f t="shared" si="600"/>
        <v>19726</v>
      </c>
      <c r="BD1909" s="50">
        <f t="shared" si="601"/>
        <v>4.3304411185891958</v>
      </c>
      <c r="BE1909" s="50">
        <f t="shared" si="602"/>
        <v>127.02627281194975</v>
      </c>
      <c r="BF1909" s="50">
        <f t="shared" si="608"/>
        <v>207.77454442821983</v>
      </c>
      <c r="BG1909" s="50"/>
      <c r="BH1909" s="17">
        <f t="shared" si="603"/>
        <v>0</v>
      </c>
      <c r="BI1909" s="17">
        <f t="shared" si="611"/>
        <v>1909</v>
      </c>
      <c r="BJ1909" s="17">
        <f t="shared" si="609"/>
        <v>1909</v>
      </c>
      <c r="BK1909" s="150">
        <f t="shared" si="610"/>
        <v>26473</v>
      </c>
      <c r="BL1909" s="50" t="e">
        <f t="shared" ca="1" si="604"/>
        <v>#NAME?</v>
      </c>
      <c r="BM1909" s="50" t="e">
        <f t="shared" ca="1" si="605"/>
        <v>#NAME?</v>
      </c>
      <c r="BN1909" s="50" t="e">
        <f t="shared" ca="1" si="606"/>
        <v>#NAME?</v>
      </c>
    </row>
    <row r="1910" spans="1:66" x14ac:dyDescent="0.35">
      <c r="A1910" s="48">
        <v>26474</v>
      </c>
      <c r="B1910" s="17">
        <v>1972</v>
      </c>
      <c r="C1910" s="17">
        <v>6</v>
      </c>
      <c r="D1910" s="17">
        <v>176</v>
      </c>
      <c r="E1910" s="17">
        <v>24</v>
      </c>
      <c r="F1910" s="17">
        <v>7</v>
      </c>
      <c r="G1910" s="50">
        <v>11.7</v>
      </c>
      <c r="H1910" s="32">
        <v>4.079624661263014</v>
      </c>
      <c r="I1910" s="50">
        <v>26.333333333333332</v>
      </c>
      <c r="J1910" s="13">
        <v>23.1</v>
      </c>
      <c r="K1910" s="13">
        <f t="shared" si="592"/>
        <v>23.1</v>
      </c>
      <c r="L1910" s="13">
        <f t="shared" si="593"/>
        <v>13.575000000000001</v>
      </c>
      <c r="M1910" s="13" t="e">
        <f ca="1">CalcTable[[#This Row],[IWC]]-AE1909</f>
        <v>#NAME?</v>
      </c>
      <c r="N1910" s="13" t="e">
        <f ca="1">IF(CalcTable[[#This Row],[Day of Year]]&lt;123,FCAP,AE1909)</f>
        <v>#NAME?</v>
      </c>
      <c r="O1910" s="17" t="e">
        <f ca="1">IF(IRR_DRIP,5,COUNTIF('IDET Wind Values'!C1894:G1894,"&lt;="&amp;IRR_MAXWIND))</f>
        <v>#NAME?</v>
      </c>
      <c r="P1910" s="13" t="e">
        <f ca="1">CalcTable[[#This Row],[ET_o]]*KL</f>
        <v>#NAME?</v>
      </c>
      <c r="Q1910" s="13" t="e">
        <f ca="1">IF(WILTPT&lt;=0,1,MAX(0,MIN(1,(CalcTable[[#This Row],[IWC]]-WILTPT)/(MAD-WILTPT))))</f>
        <v>#NAME?</v>
      </c>
      <c r="R1910" s="13" t="e">
        <f ca="1">CalcTable[[#This Row],[ETMult]]*CalcTable[[#This Row],[ETb]]</f>
        <v>#NAME?</v>
      </c>
      <c r="S1910" s="13" t="b">
        <f>INDEX(IRR_LIST,CalcTable[[#This Row],[Day of Week]]+1)</f>
        <v>0</v>
      </c>
      <c r="T1910" s="13">
        <f t="shared" ca="1" si="594"/>
        <v>26</v>
      </c>
      <c r="U1910" s="13" t="b">
        <f ca="1">IF(CalcTable[[#This Row],[IrrPrecip]]&gt;=IC_MM,FALSE,TRUE)</f>
        <v>0</v>
      </c>
      <c r="V1910" s="13" t="b">
        <f t="shared" si="595"/>
        <v>1</v>
      </c>
      <c r="W1910" s="13" t="e">
        <f ca="1">IF(AND(IRR_DRIP=FALSE,CalcTable[[#This Row],[IrrHours]]&lt;=0),FALSE,TRUE)</f>
        <v>#NAME?</v>
      </c>
      <c r="X1910" s="13" t="e">
        <f ca="1">AND(CalcTable[[#This Row],[IrrDay]],CalcTable[[#This Row],[IrrRain]],CalcTable[[#This Row],[IrrWarm]],CalcTable[[#This Row],[IrrWindy]])</f>
        <v>#NAME?</v>
      </c>
      <c r="Y1910" s="13" t="e">
        <f t="shared" ca="1" si="596"/>
        <v>#NAME?</v>
      </c>
      <c r="Z1910" s="13" t="e">
        <f ca="1">CalcTable[[#This Row],[IrrHours]]/5</f>
        <v>#NAME?</v>
      </c>
      <c r="AA1910" s="13" t="e">
        <f ca="1">IF(CalcTable[[#This Row],[IrrFlag]]=FALSE,0,MAX(0,CalcTable[[#This Row],[VolRednWind]]*(FCAP*IRR_TARGET-CalcTable[[#This Row],[IWC]])))</f>
        <v>#NAME?</v>
      </c>
      <c r="AB1910" s="13" t="e">
        <f ca="1">CalcTable[[#This Row],[IWC]]+CalcTable[[#This Row],[Eff Precip]]+CalcTable[[#This Row],[IrrAmt]]-CalcTable[[#This Row],[AET]]</f>
        <v>#NAME?</v>
      </c>
      <c r="AC1910" s="13" t="e">
        <f ca="1">IF(CalcTable[[#This Row],[PWC]]&gt;FCAP,MIN(24*PERC,MIN(SAT,CalcTable[[#This Row],[PWC]])-FCAP),0)</f>
        <v>#NAME?</v>
      </c>
      <c r="AD1910" s="13" t="e">
        <f ca="1">IF(CalcTable[[#This Row],[PWC]]&gt;SAT,CalcTable[[#This Row],[PWC]]-SAT,0)</f>
        <v>#NAME?</v>
      </c>
      <c r="AE1910" s="13" t="e">
        <f ca="1">CalcTable[[#This Row],[PWC]]-CalcTable[[#This Row],[PercAmt]]-CalcTable[[#This Row],[Runoff]]</f>
        <v>#NAME?</v>
      </c>
      <c r="AF1910" s="13" t="e">
        <f ca="1">CalcTable[[#This Row],[IrrAmt]]/1000*CUR_IRR_AREA*10000/IRR_EFF</f>
        <v>#NAME?</v>
      </c>
      <c r="AG1910" s="147"/>
      <c r="AH1910" s="13"/>
      <c r="AI1910" s="50">
        <v>0</v>
      </c>
      <c r="AJ1910" s="50">
        <v>0</v>
      </c>
      <c r="AK1910" s="50">
        <v>0</v>
      </c>
      <c r="AL1910" s="50">
        <v>0</v>
      </c>
      <c r="AM1910" s="50"/>
      <c r="AN1910" s="50"/>
      <c r="AO1910" s="50"/>
      <c r="AP1910" s="50"/>
      <c r="AQ1910" s="50"/>
      <c r="AR1910" s="50"/>
      <c r="AS1910" s="50"/>
      <c r="AT1910" s="50"/>
      <c r="AU1910" s="50"/>
      <c r="AV1910" s="50"/>
      <c r="AW1910" s="50"/>
      <c r="AX1910" s="50">
        <f t="shared" si="607"/>
        <v>0</v>
      </c>
      <c r="AY1910" s="50"/>
      <c r="AZ1910" s="50">
        <f t="shared" si="597"/>
        <v>0</v>
      </c>
      <c r="BA1910" s="50">
        <f t="shared" si="598"/>
        <v>0</v>
      </c>
      <c r="BB1910" s="50">
        <f t="shared" si="599"/>
        <v>0</v>
      </c>
      <c r="BC1910" s="17">
        <f t="shared" si="600"/>
        <v>19726</v>
      </c>
      <c r="BD1910" s="50">
        <f t="shared" si="601"/>
        <v>0</v>
      </c>
      <c r="BE1910" s="50">
        <f t="shared" si="602"/>
        <v>0</v>
      </c>
      <c r="BF1910" s="50">
        <f t="shared" si="608"/>
        <v>0</v>
      </c>
      <c r="BG1910" s="50"/>
      <c r="BH1910" s="17">
        <f t="shared" si="603"/>
        <v>0</v>
      </c>
      <c r="BI1910" s="17">
        <f t="shared" si="611"/>
        <v>1910</v>
      </c>
      <c r="BJ1910" s="17">
        <f t="shared" si="609"/>
        <v>1910</v>
      </c>
      <c r="BK1910" s="150">
        <f t="shared" si="610"/>
        <v>26474</v>
      </c>
      <c r="BL1910" s="50" t="e">
        <f t="shared" ca="1" si="604"/>
        <v>#NAME?</v>
      </c>
      <c r="BM1910" s="50" t="e">
        <f t="shared" ca="1" si="605"/>
        <v>#NAME?</v>
      </c>
      <c r="BN1910" s="50" t="e">
        <f t="shared" ca="1" si="606"/>
        <v>#NAME?</v>
      </c>
    </row>
    <row r="1911" spans="1:66" x14ac:dyDescent="0.35">
      <c r="A1911" s="48">
        <v>26475</v>
      </c>
      <c r="B1911" s="17">
        <v>1972</v>
      </c>
      <c r="C1911" s="17">
        <v>6</v>
      </c>
      <c r="D1911" s="17">
        <v>177</v>
      </c>
      <c r="E1911" s="17">
        <v>25</v>
      </c>
      <c r="F1911" s="17">
        <v>1</v>
      </c>
      <c r="G1911" s="50">
        <v>10</v>
      </c>
      <c r="H1911" s="32">
        <v>4.1154076411654117</v>
      </c>
      <c r="I1911" s="50">
        <v>22.333333333333332</v>
      </c>
      <c r="J1911" s="13">
        <v>4.5999999999999996</v>
      </c>
      <c r="K1911" s="13">
        <f t="shared" si="592"/>
        <v>4.5999999999999996</v>
      </c>
      <c r="L1911" s="13">
        <f t="shared" si="593"/>
        <v>0</v>
      </c>
      <c r="M1911" s="13" t="e">
        <f ca="1">CalcTable[[#This Row],[IWC]]-AE1910</f>
        <v>#NAME?</v>
      </c>
      <c r="N1911" s="13" t="e">
        <f ca="1">IF(CalcTable[[#This Row],[Day of Year]]&lt;123,FCAP,AE1910)</f>
        <v>#NAME?</v>
      </c>
      <c r="O1911" s="17" t="e">
        <f ca="1">IF(IRR_DRIP,5,COUNTIF('IDET Wind Values'!C1895:G1895,"&lt;="&amp;IRR_MAXWIND))</f>
        <v>#NAME?</v>
      </c>
      <c r="P1911" s="13" t="e">
        <f ca="1">CalcTable[[#This Row],[ET_o]]*KL</f>
        <v>#NAME?</v>
      </c>
      <c r="Q1911" s="13" t="e">
        <f ca="1">IF(WILTPT&lt;=0,1,MAX(0,MIN(1,(CalcTable[[#This Row],[IWC]]-WILTPT)/(MAD-WILTPT))))</f>
        <v>#NAME?</v>
      </c>
      <c r="R1911" s="13" t="e">
        <f ca="1">CalcTable[[#This Row],[ETMult]]*CalcTable[[#This Row],[ETb]]</f>
        <v>#NAME?</v>
      </c>
      <c r="S1911" s="13" t="b">
        <f>INDEX(IRR_LIST,CalcTable[[#This Row],[Day of Week]]+1)</f>
        <v>1</v>
      </c>
      <c r="T1911" s="13">
        <f t="shared" ca="1" si="594"/>
        <v>47.8</v>
      </c>
      <c r="U1911" s="13" t="b">
        <f ca="1">IF(CalcTable[[#This Row],[IrrPrecip]]&gt;=IC_MM,FALSE,TRUE)</f>
        <v>0</v>
      </c>
      <c r="V1911" s="13" t="b">
        <f t="shared" si="595"/>
        <v>1</v>
      </c>
      <c r="W1911" s="13" t="e">
        <f ca="1">IF(AND(IRR_DRIP=FALSE,CalcTable[[#This Row],[IrrHours]]&lt;=0),FALSE,TRUE)</f>
        <v>#NAME?</v>
      </c>
      <c r="X1911" s="13" t="e">
        <f ca="1">AND(CalcTable[[#This Row],[IrrDay]],CalcTable[[#This Row],[IrrRain]],CalcTable[[#This Row],[IrrWarm]],CalcTable[[#This Row],[IrrWindy]])</f>
        <v>#NAME?</v>
      </c>
      <c r="Y1911" s="13" t="e">
        <f t="shared" ca="1" si="596"/>
        <v>#NAME?</v>
      </c>
      <c r="Z1911" s="13" t="e">
        <f ca="1">CalcTable[[#This Row],[IrrHours]]/5</f>
        <v>#NAME?</v>
      </c>
      <c r="AA1911" s="13" t="e">
        <f ca="1">IF(CalcTable[[#This Row],[IrrFlag]]=FALSE,0,MAX(0,CalcTable[[#This Row],[VolRednWind]]*(FCAP*IRR_TARGET-CalcTable[[#This Row],[IWC]])))</f>
        <v>#NAME?</v>
      </c>
      <c r="AB1911" s="13" t="e">
        <f ca="1">CalcTable[[#This Row],[IWC]]+CalcTable[[#This Row],[Eff Precip]]+CalcTable[[#This Row],[IrrAmt]]-CalcTable[[#This Row],[AET]]</f>
        <v>#NAME?</v>
      </c>
      <c r="AC1911" s="13" t="e">
        <f ca="1">IF(CalcTable[[#This Row],[PWC]]&gt;FCAP,MIN(24*PERC,MIN(SAT,CalcTable[[#This Row],[PWC]])-FCAP),0)</f>
        <v>#NAME?</v>
      </c>
      <c r="AD1911" s="13" t="e">
        <f ca="1">IF(CalcTable[[#This Row],[PWC]]&gt;SAT,CalcTable[[#This Row],[PWC]]-SAT,0)</f>
        <v>#NAME?</v>
      </c>
      <c r="AE1911" s="13" t="e">
        <f ca="1">CalcTable[[#This Row],[PWC]]-CalcTable[[#This Row],[PercAmt]]-CalcTable[[#This Row],[Runoff]]</f>
        <v>#NAME?</v>
      </c>
      <c r="AF1911" s="13" t="e">
        <f ca="1">CalcTable[[#This Row],[IrrAmt]]/1000*CUR_IRR_AREA*10000/IRR_EFF</f>
        <v>#NAME?</v>
      </c>
      <c r="AG1911" s="147"/>
      <c r="AH1911" s="13"/>
      <c r="AI1911" s="50">
        <v>0</v>
      </c>
      <c r="AJ1911" s="50">
        <v>0</v>
      </c>
      <c r="AK1911" s="50">
        <v>0</v>
      </c>
      <c r="AL1911" s="50">
        <v>0</v>
      </c>
      <c r="AM1911" s="50"/>
      <c r="AN1911" s="50"/>
      <c r="AO1911" s="50"/>
      <c r="AP1911" s="50"/>
      <c r="AQ1911" s="50"/>
      <c r="AR1911" s="50"/>
      <c r="AS1911" s="50"/>
      <c r="AT1911" s="50"/>
      <c r="AU1911" s="50"/>
      <c r="AV1911" s="50"/>
      <c r="AW1911" s="50"/>
      <c r="AX1911" s="50">
        <f t="shared" si="607"/>
        <v>0</v>
      </c>
      <c r="AY1911" s="50"/>
      <c r="AZ1911" s="50">
        <f t="shared" si="597"/>
        <v>0</v>
      </c>
      <c r="BA1911" s="50">
        <f t="shared" si="598"/>
        <v>0</v>
      </c>
      <c r="BB1911" s="50">
        <f t="shared" si="599"/>
        <v>0</v>
      </c>
      <c r="BC1911" s="17">
        <f t="shared" si="600"/>
        <v>19726</v>
      </c>
      <c r="BD1911" s="50">
        <f t="shared" si="601"/>
        <v>0</v>
      </c>
      <c r="BE1911" s="50">
        <f t="shared" si="602"/>
        <v>0</v>
      </c>
      <c r="BF1911" s="50">
        <f t="shared" si="608"/>
        <v>0</v>
      </c>
      <c r="BG1911" s="50"/>
      <c r="BH1911" s="17">
        <f t="shared" si="603"/>
        <v>0</v>
      </c>
      <c r="BI1911" s="17">
        <f t="shared" si="611"/>
        <v>1911</v>
      </c>
      <c r="BJ1911" s="17">
        <f t="shared" si="609"/>
        <v>1911</v>
      </c>
      <c r="BK1911" s="150">
        <f t="shared" si="610"/>
        <v>26475</v>
      </c>
      <c r="BL1911" s="50" t="e">
        <f t="shared" ca="1" si="604"/>
        <v>#NAME?</v>
      </c>
      <c r="BM1911" s="50" t="e">
        <f t="shared" ca="1" si="605"/>
        <v>#NAME?</v>
      </c>
      <c r="BN1911" s="50" t="e">
        <f t="shared" ca="1" si="606"/>
        <v>#NAME?</v>
      </c>
    </row>
    <row r="1912" spans="1:66" x14ac:dyDescent="0.35">
      <c r="A1912" s="48">
        <v>26476</v>
      </c>
      <c r="B1912" s="17">
        <v>1972</v>
      </c>
      <c r="C1912" s="17">
        <v>6</v>
      </c>
      <c r="D1912" s="17">
        <v>178</v>
      </c>
      <c r="E1912" s="17">
        <v>26</v>
      </c>
      <c r="F1912" s="17">
        <v>2</v>
      </c>
      <c r="G1912" s="50">
        <v>8.9</v>
      </c>
      <c r="H1912" s="32">
        <v>4.4192090105937005</v>
      </c>
      <c r="I1912" s="50">
        <v>7.666666666666667</v>
      </c>
      <c r="J1912" s="13">
        <v>0</v>
      </c>
      <c r="K1912" s="13">
        <f t="shared" si="592"/>
        <v>0</v>
      </c>
      <c r="L1912" s="13">
        <f t="shared" si="593"/>
        <v>0</v>
      </c>
      <c r="M1912" s="13" t="e">
        <f ca="1">CalcTable[[#This Row],[IWC]]-AE1911</f>
        <v>#NAME?</v>
      </c>
      <c r="N1912" s="13" t="e">
        <f ca="1">IF(CalcTable[[#This Row],[Day of Year]]&lt;123,FCAP,AE1911)</f>
        <v>#NAME?</v>
      </c>
      <c r="O1912" s="17" t="e">
        <f ca="1">IF(IRR_DRIP,5,COUNTIF('IDET Wind Values'!C1896:G1896,"&lt;="&amp;IRR_MAXWIND))</f>
        <v>#NAME?</v>
      </c>
      <c r="P1912" s="13" t="e">
        <f ca="1">CalcTable[[#This Row],[ET_o]]*KL</f>
        <v>#NAME?</v>
      </c>
      <c r="Q1912" s="13" t="e">
        <f ca="1">IF(WILTPT&lt;=0,1,MAX(0,MIN(1,(CalcTable[[#This Row],[IWC]]-WILTPT)/(MAD-WILTPT))))</f>
        <v>#NAME?</v>
      </c>
      <c r="R1912" s="13" t="e">
        <f ca="1">CalcTable[[#This Row],[ETMult]]*CalcTable[[#This Row],[ETb]]</f>
        <v>#NAME?</v>
      </c>
      <c r="S1912" s="13" t="b">
        <f>INDEX(IRR_LIST,CalcTable[[#This Row],[Day of Week]]+1)</f>
        <v>0</v>
      </c>
      <c r="T1912" s="13">
        <f t="shared" ca="1" si="594"/>
        <v>27.700000000000003</v>
      </c>
      <c r="U1912" s="13" t="b">
        <f ca="1">IF(CalcTable[[#This Row],[IrrPrecip]]&gt;=IC_MM,FALSE,TRUE)</f>
        <v>0</v>
      </c>
      <c r="V1912" s="13" t="b">
        <f t="shared" si="595"/>
        <v>1</v>
      </c>
      <c r="W1912" s="13" t="e">
        <f ca="1">IF(AND(IRR_DRIP=FALSE,CalcTable[[#This Row],[IrrHours]]&lt;=0),FALSE,TRUE)</f>
        <v>#NAME?</v>
      </c>
      <c r="X1912" s="13" t="e">
        <f ca="1">AND(CalcTable[[#This Row],[IrrDay]],CalcTable[[#This Row],[IrrRain]],CalcTable[[#This Row],[IrrWarm]],CalcTable[[#This Row],[IrrWindy]])</f>
        <v>#NAME?</v>
      </c>
      <c r="Y1912" s="13" t="e">
        <f t="shared" ca="1" si="596"/>
        <v>#NAME?</v>
      </c>
      <c r="Z1912" s="13" t="e">
        <f ca="1">CalcTable[[#This Row],[IrrHours]]/5</f>
        <v>#NAME?</v>
      </c>
      <c r="AA1912" s="13" t="e">
        <f ca="1">IF(CalcTable[[#This Row],[IrrFlag]]=FALSE,0,MAX(0,CalcTable[[#This Row],[VolRednWind]]*(FCAP*IRR_TARGET-CalcTable[[#This Row],[IWC]])))</f>
        <v>#NAME?</v>
      </c>
      <c r="AB1912" s="13" t="e">
        <f ca="1">CalcTable[[#This Row],[IWC]]+CalcTable[[#This Row],[Eff Precip]]+CalcTable[[#This Row],[IrrAmt]]-CalcTable[[#This Row],[AET]]</f>
        <v>#NAME?</v>
      </c>
      <c r="AC1912" s="13" t="e">
        <f ca="1">IF(CalcTable[[#This Row],[PWC]]&gt;FCAP,MIN(24*PERC,MIN(SAT,CalcTable[[#This Row],[PWC]])-FCAP),0)</f>
        <v>#NAME?</v>
      </c>
      <c r="AD1912" s="13" t="e">
        <f ca="1">IF(CalcTable[[#This Row],[PWC]]&gt;SAT,CalcTable[[#This Row],[PWC]]-SAT,0)</f>
        <v>#NAME?</v>
      </c>
      <c r="AE1912" s="13" t="e">
        <f ca="1">CalcTable[[#This Row],[PWC]]-CalcTable[[#This Row],[PercAmt]]-CalcTable[[#This Row],[Runoff]]</f>
        <v>#NAME?</v>
      </c>
      <c r="AF1912" s="13" t="e">
        <f ca="1">CalcTable[[#This Row],[IrrAmt]]/1000*CUR_IRR_AREA*10000/IRR_EFF</f>
        <v>#NAME?</v>
      </c>
      <c r="AG1912" s="147"/>
      <c r="AH1912" s="13"/>
      <c r="AI1912" s="50">
        <v>0</v>
      </c>
      <c r="AJ1912" s="50">
        <v>0</v>
      </c>
      <c r="AK1912" s="50">
        <v>0</v>
      </c>
      <c r="AL1912" s="50">
        <v>0</v>
      </c>
      <c r="AM1912" s="50"/>
      <c r="AN1912" s="50"/>
      <c r="AO1912" s="50"/>
      <c r="AP1912" s="50"/>
      <c r="AQ1912" s="50"/>
      <c r="AR1912" s="50"/>
      <c r="AS1912" s="50"/>
      <c r="AT1912" s="50"/>
      <c r="AU1912" s="50"/>
      <c r="AV1912" s="50"/>
      <c r="AW1912" s="50"/>
      <c r="AX1912" s="50">
        <f t="shared" si="607"/>
        <v>0</v>
      </c>
      <c r="AY1912" s="50"/>
      <c r="AZ1912" s="50">
        <f t="shared" si="597"/>
        <v>0</v>
      </c>
      <c r="BA1912" s="50">
        <f t="shared" si="598"/>
        <v>0</v>
      </c>
      <c r="BB1912" s="50">
        <f t="shared" si="599"/>
        <v>0</v>
      </c>
      <c r="BC1912" s="17">
        <f t="shared" si="600"/>
        <v>19726</v>
      </c>
      <c r="BD1912" s="50">
        <f t="shared" si="601"/>
        <v>0</v>
      </c>
      <c r="BE1912" s="50">
        <f t="shared" si="602"/>
        <v>0</v>
      </c>
      <c r="BF1912" s="50">
        <f t="shared" si="608"/>
        <v>0</v>
      </c>
      <c r="BG1912" s="50"/>
      <c r="BH1912" s="17">
        <f t="shared" si="603"/>
        <v>0</v>
      </c>
      <c r="BI1912" s="17">
        <f t="shared" si="611"/>
        <v>1912</v>
      </c>
      <c r="BJ1912" s="17">
        <f t="shared" si="609"/>
        <v>1912</v>
      </c>
      <c r="BK1912" s="150">
        <f t="shared" si="610"/>
        <v>26476</v>
      </c>
      <c r="BL1912" s="50" t="e">
        <f t="shared" ca="1" si="604"/>
        <v>#NAME?</v>
      </c>
      <c r="BM1912" s="50" t="e">
        <f t="shared" ca="1" si="605"/>
        <v>#NAME?</v>
      </c>
      <c r="BN1912" s="50" t="e">
        <f t="shared" ca="1" si="606"/>
        <v>#NAME?</v>
      </c>
    </row>
    <row r="1913" spans="1:66" x14ac:dyDescent="0.35">
      <c r="A1913" s="48">
        <v>26477</v>
      </c>
      <c r="B1913" s="17">
        <v>1972</v>
      </c>
      <c r="C1913" s="17">
        <v>6</v>
      </c>
      <c r="D1913" s="17">
        <v>179</v>
      </c>
      <c r="E1913" s="17">
        <v>27</v>
      </c>
      <c r="F1913" s="17">
        <v>3</v>
      </c>
      <c r="G1913" s="50">
        <v>13.3</v>
      </c>
      <c r="H1913" s="32">
        <v>6.7906476013267172</v>
      </c>
      <c r="I1913" s="50">
        <v>30.5</v>
      </c>
      <c r="J1913" s="13">
        <v>0</v>
      </c>
      <c r="K1913" s="13">
        <f t="shared" si="592"/>
        <v>0</v>
      </c>
      <c r="L1913" s="13">
        <f t="shared" si="593"/>
        <v>0</v>
      </c>
      <c r="M1913" s="13" t="e">
        <f ca="1">CalcTable[[#This Row],[IWC]]-AE1912</f>
        <v>#NAME?</v>
      </c>
      <c r="N1913" s="13" t="e">
        <f ca="1">IF(CalcTable[[#This Row],[Day of Year]]&lt;123,FCAP,AE1912)</f>
        <v>#NAME?</v>
      </c>
      <c r="O1913" s="17" t="e">
        <f ca="1">IF(IRR_DRIP,5,COUNTIF('IDET Wind Values'!C1897:G1897,"&lt;="&amp;IRR_MAXWIND))</f>
        <v>#NAME?</v>
      </c>
      <c r="P1913" s="13" t="e">
        <f ca="1">CalcTable[[#This Row],[ET_o]]*KL</f>
        <v>#NAME?</v>
      </c>
      <c r="Q1913" s="13" t="e">
        <f ca="1">IF(WILTPT&lt;=0,1,MAX(0,MIN(1,(CalcTable[[#This Row],[IWC]]-WILTPT)/(MAD-WILTPT))))</f>
        <v>#NAME?</v>
      </c>
      <c r="R1913" s="13" t="e">
        <f ca="1">CalcTable[[#This Row],[ETMult]]*CalcTable[[#This Row],[ETb]]</f>
        <v>#NAME?</v>
      </c>
      <c r="S1913" s="13" t="b">
        <f>INDEX(IRR_LIST,CalcTable[[#This Row],[Day of Week]]+1)</f>
        <v>1</v>
      </c>
      <c r="T1913" s="13">
        <f t="shared" ca="1" si="594"/>
        <v>4.5999999999999996</v>
      </c>
      <c r="U1913" s="13" t="b">
        <f ca="1">IF(CalcTable[[#This Row],[IrrPrecip]]&gt;=IC_MM,FALSE,TRUE)</f>
        <v>1</v>
      </c>
      <c r="V1913" s="13" t="b">
        <f t="shared" si="595"/>
        <v>1</v>
      </c>
      <c r="W1913" s="13" t="e">
        <f ca="1">IF(AND(IRR_DRIP=FALSE,CalcTable[[#This Row],[IrrHours]]&lt;=0),FALSE,TRUE)</f>
        <v>#NAME?</v>
      </c>
      <c r="X1913" s="13" t="e">
        <f ca="1">AND(CalcTable[[#This Row],[IrrDay]],CalcTable[[#This Row],[IrrRain]],CalcTable[[#This Row],[IrrWarm]],CalcTable[[#This Row],[IrrWindy]])</f>
        <v>#NAME?</v>
      </c>
      <c r="Y1913" s="13" t="e">
        <f t="shared" ca="1" si="596"/>
        <v>#NAME?</v>
      </c>
      <c r="Z1913" s="13" t="e">
        <f ca="1">CalcTable[[#This Row],[IrrHours]]/5</f>
        <v>#NAME?</v>
      </c>
      <c r="AA1913" s="13" t="e">
        <f ca="1">IF(CalcTable[[#This Row],[IrrFlag]]=FALSE,0,MAX(0,CalcTable[[#This Row],[VolRednWind]]*(FCAP*IRR_TARGET-CalcTable[[#This Row],[IWC]])))</f>
        <v>#NAME?</v>
      </c>
      <c r="AB1913" s="13" t="e">
        <f ca="1">CalcTable[[#This Row],[IWC]]+CalcTable[[#This Row],[Eff Precip]]+CalcTable[[#This Row],[IrrAmt]]-CalcTable[[#This Row],[AET]]</f>
        <v>#NAME?</v>
      </c>
      <c r="AC1913" s="13" t="e">
        <f ca="1">IF(CalcTable[[#This Row],[PWC]]&gt;FCAP,MIN(24*PERC,MIN(SAT,CalcTable[[#This Row],[PWC]])-FCAP),0)</f>
        <v>#NAME?</v>
      </c>
      <c r="AD1913" s="13" t="e">
        <f ca="1">IF(CalcTable[[#This Row],[PWC]]&gt;SAT,CalcTable[[#This Row],[PWC]]-SAT,0)</f>
        <v>#NAME?</v>
      </c>
      <c r="AE1913" s="13" t="e">
        <f ca="1">CalcTable[[#This Row],[PWC]]-CalcTable[[#This Row],[PercAmt]]-CalcTable[[#This Row],[Runoff]]</f>
        <v>#NAME?</v>
      </c>
      <c r="AF1913" s="13" t="e">
        <f ca="1">CalcTable[[#This Row],[IrrAmt]]/1000*CUR_IRR_AREA*10000/IRR_EFF</f>
        <v>#NAME?</v>
      </c>
      <c r="AG1913" s="147"/>
      <c r="AH1913" s="13"/>
      <c r="AI1913" s="50">
        <v>3.752892662492552</v>
      </c>
      <c r="AJ1913" s="50">
        <v>5.1160926624925542</v>
      </c>
      <c r="AK1913" s="50">
        <v>0</v>
      </c>
      <c r="AL1913" s="50">
        <v>0</v>
      </c>
      <c r="AM1913" s="50"/>
      <c r="AN1913" s="50"/>
      <c r="AO1913" s="50"/>
      <c r="AP1913" s="50"/>
      <c r="AQ1913" s="50"/>
      <c r="AR1913" s="50"/>
      <c r="AS1913" s="50"/>
      <c r="AT1913" s="50"/>
      <c r="AU1913" s="50"/>
      <c r="AV1913" s="50"/>
      <c r="AW1913" s="50"/>
      <c r="AX1913" s="50">
        <f t="shared" si="607"/>
        <v>8.8689853249851058</v>
      </c>
      <c r="AY1913" s="50"/>
      <c r="AZ1913" s="50">
        <f t="shared" si="597"/>
        <v>205.11447714967238</v>
      </c>
      <c r="BA1913" s="50">
        <f t="shared" si="598"/>
        <v>332.30261332688303</v>
      </c>
      <c r="BB1913" s="50">
        <f t="shared" si="599"/>
        <v>343.90235096200928</v>
      </c>
      <c r="BC1913" s="17">
        <f t="shared" si="600"/>
        <v>19726</v>
      </c>
      <c r="BD1913" s="50">
        <f t="shared" si="601"/>
        <v>8.8689853249851058</v>
      </c>
      <c r="BE1913" s="50">
        <f t="shared" si="602"/>
        <v>205.11447714967238</v>
      </c>
      <c r="BF1913" s="50">
        <f t="shared" si="608"/>
        <v>335.50198791156311</v>
      </c>
      <c r="BG1913" s="50"/>
      <c r="BH1913" s="17">
        <f t="shared" si="603"/>
        <v>0</v>
      </c>
      <c r="BI1913" s="17">
        <f t="shared" si="611"/>
        <v>1913</v>
      </c>
      <c r="BJ1913" s="17">
        <f t="shared" si="609"/>
        <v>1913</v>
      </c>
      <c r="BK1913" s="150">
        <f t="shared" si="610"/>
        <v>26477</v>
      </c>
      <c r="BL1913" s="50" t="e">
        <f t="shared" ca="1" si="604"/>
        <v>#NAME?</v>
      </c>
      <c r="BM1913" s="50" t="e">
        <f t="shared" ca="1" si="605"/>
        <v>#NAME?</v>
      </c>
      <c r="BN1913" s="50" t="e">
        <f t="shared" ca="1" si="606"/>
        <v>#NAME?</v>
      </c>
    </row>
    <row r="1914" spans="1:66" x14ac:dyDescent="0.35">
      <c r="A1914" s="48">
        <v>26478</v>
      </c>
      <c r="B1914" s="17">
        <v>1972</v>
      </c>
      <c r="C1914" s="17">
        <v>6</v>
      </c>
      <c r="D1914" s="17">
        <v>180</v>
      </c>
      <c r="E1914" s="17">
        <v>28</v>
      </c>
      <c r="F1914" s="17">
        <v>4</v>
      </c>
      <c r="G1914" s="50">
        <v>12.8</v>
      </c>
      <c r="H1914" s="32">
        <v>6.5435567727242585</v>
      </c>
      <c r="I1914" s="50">
        <v>12.5</v>
      </c>
      <c r="J1914" s="13">
        <v>0</v>
      </c>
      <c r="K1914" s="13">
        <f t="shared" si="592"/>
        <v>0</v>
      </c>
      <c r="L1914" s="13">
        <f t="shared" si="593"/>
        <v>0</v>
      </c>
      <c r="M1914" s="13" t="e">
        <f ca="1">CalcTable[[#This Row],[IWC]]-AE1913</f>
        <v>#NAME?</v>
      </c>
      <c r="N1914" s="13" t="e">
        <f ca="1">IF(CalcTable[[#This Row],[Day of Year]]&lt;123,FCAP,AE1913)</f>
        <v>#NAME?</v>
      </c>
      <c r="O1914" s="17" t="e">
        <f ca="1">IF(IRR_DRIP,5,COUNTIF('IDET Wind Values'!C1898:G1898,"&lt;="&amp;IRR_MAXWIND))</f>
        <v>#NAME?</v>
      </c>
      <c r="P1914" s="13" t="e">
        <f ca="1">CalcTable[[#This Row],[ET_o]]*KL</f>
        <v>#NAME?</v>
      </c>
      <c r="Q1914" s="13" t="e">
        <f ca="1">IF(WILTPT&lt;=0,1,MAX(0,MIN(1,(CalcTable[[#This Row],[IWC]]-WILTPT)/(MAD-WILTPT))))</f>
        <v>#NAME?</v>
      </c>
      <c r="R1914" s="13" t="e">
        <f ca="1">CalcTable[[#This Row],[ETMult]]*CalcTable[[#This Row],[ETb]]</f>
        <v>#NAME?</v>
      </c>
      <c r="S1914" s="13" t="b">
        <f>INDEX(IRR_LIST,CalcTable[[#This Row],[Day of Week]]+1)</f>
        <v>0</v>
      </c>
      <c r="T1914" s="13">
        <f t="shared" ca="1" si="594"/>
        <v>0</v>
      </c>
      <c r="U1914" s="13" t="b">
        <f ca="1">IF(CalcTable[[#This Row],[IrrPrecip]]&gt;=IC_MM,FALSE,TRUE)</f>
        <v>1</v>
      </c>
      <c r="V1914" s="13" t="b">
        <f t="shared" si="595"/>
        <v>1</v>
      </c>
      <c r="W1914" s="13" t="e">
        <f ca="1">IF(AND(IRR_DRIP=FALSE,CalcTable[[#This Row],[IrrHours]]&lt;=0),FALSE,TRUE)</f>
        <v>#NAME?</v>
      </c>
      <c r="X1914" s="13" t="e">
        <f ca="1">AND(CalcTable[[#This Row],[IrrDay]],CalcTable[[#This Row],[IrrRain]],CalcTable[[#This Row],[IrrWarm]],CalcTable[[#This Row],[IrrWindy]])</f>
        <v>#NAME?</v>
      </c>
      <c r="Y1914" s="13" t="e">
        <f t="shared" ca="1" si="596"/>
        <v>#NAME?</v>
      </c>
      <c r="Z1914" s="13" t="e">
        <f ca="1">CalcTable[[#This Row],[IrrHours]]/5</f>
        <v>#NAME?</v>
      </c>
      <c r="AA1914" s="13" t="e">
        <f ca="1">IF(CalcTable[[#This Row],[IrrFlag]]=FALSE,0,MAX(0,CalcTable[[#This Row],[VolRednWind]]*(FCAP*IRR_TARGET-CalcTable[[#This Row],[IWC]])))</f>
        <v>#NAME?</v>
      </c>
      <c r="AB1914" s="13" t="e">
        <f ca="1">CalcTable[[#This Row],[IWC]]+CalcTable[[#This Row],[Eff Precip]]+CalcTable[[#This Row],[IrrAmt]]-CalcTable[[#This Row],[AET]]</f>
        <v>#NAME?</v>
      </c>
      <c r="AC1914" s="13" t="e">
        <f ca="1">IF(CalcTable[[#This Row],[PWC]]&gt;FCAP,MIN(24*PERC,MIN(SAT,CalcTable[[#This Row],[PWC]])-FCAP),0)</f>
        <v>#NAME?</v>
      </c>
      <c r="AD1914" s="13" t="e">
        <f ca="1">IF(CalcTable[[#This Row],[PWC]]&gt;SAT,CalcTable[[#This Row],[PWC]]-SAT,0)</f>
        <v>#NAME?</v>
      </c>
      <c r="AE1914" s="13" t="e">
        <f ca="1">CalcTable[[#This Row],[PWC]]-CalcTable[[#This Row],[PercAmt]]-CalcTable[[#This Row],[Runoff]]</f>
        <v>#NAME?</v>
      </c>
      <c r="AF1914" s="13" t="e">
        <f ca="1">CalcTable[[#This Row],[IrrAmt]]/1000*CUR_IRR_AREA*10000/IRR_EFF</f>
        <v>#NAME?</v>
      </c>
      <c r="AG1914" s="147"/>
      <c r="AH1914" s="13"/>
      <c r="AI1914" s="50">
        <v>0</v>
      </c>
      <c r="AJ1914" s="50">
        <v>0</v>
      </c>
      <c r="AK1914" s="50">
        <v>0</v>
      </c>
      <c r="AL1914" s="50">
        <v>8.6594085826539384</v>
      </c>
      <c r="AM1914" s="50"/>
      <c r="AN1914" s="50"/>
      <c r="AO1914" s="50"/>
      <c r="AP1914" s="50"/>
      <c r="AQ1914" s="50"/>
      <c r="AR1914" s="50"/>
      <c r="AS1914" s="50"/>
      <c r="AT1914" s="50"/>
      <c r="AU1914" s="50"/>
      <c r="AV1914" s="50"/>
      <c r="AW1914" s="50"/>
      <c r="AX1914" s="50">
        <f t="shared" si="607"/>
        <v>8.6594085826539384</v>
      </c>
      <c r="AY1914" s="50"/>
      <c r="AZ1914" s="50">
        <f t="shared" si="597"/>
        <v>254.00931842451556</v>
      </c>
      <c r="BA1914" s="50">
        <f t="shared" si="598"/>
        <v>391.09371249488908</v>
      </c>
      <c r="BB1914" s="50">
        <f t="shared" si="599"/>
        <v>403.18939432462793</v>
      </c>
      <c r="BC1914" s="17">
        <f t="shared" si="600"/>
        <v>19726</v>
      </c>
      <c r="BD1914" s="50">
        <f t="shared" si="601"/>
        <v>8.6594085826539384</v>
      </c>
      <c r="BE1914" s="50">
        <f t="shared" si="602"/>
        <v>254.00931842451556</v>
      </c>
      <c r="BF1914" s="50">
        <f t="shared" si="608"/>
        <v>415.47838291931276</v>
      </c>
      <c r="BG1914" s="50"/>
      <c r="BH1914" s="17">
        <f t="shared" si="603"/>
        <v>0</v>
      </c>
      <c r="BI1914" s="17">
        <f t="shared" si="611"/>
        <v>1914</v>
      </c>
      <c r="BJ1914" s="17">
        <f t="shared" si="609"/>
        <v>1914</v>
      </c>
      <c r="BK1914" s="150">
        <f t="shared" si="610"/>
        <v>26478</v>
      </c>
      <c r="BL1914" s="50" t="e">
        <f t="shared" ca="1" si="604"/>
        <v>#NAME?</v>
      </c>
      <c r="BM1914" s="50" t="e">
        <f t="shared" ca="1" si="605"/>
        <v>#NAME?</v>
      </c>
      <c r="BN1914" s="50" t="e">
        <f t="shared" ca="1" si="606"/>
        <v>#NAME?</v>
      </c>
    </row>
    <row r="1915" spans="1:66" x14ac:dyDescent="0.35">
      <c r="A1915" s="48">
        <v>26479</v>
      </c>
      <c r="B1915" s="17">
        <v>1972</v>
      </c>
      <c r="C1915" s="17">
        <v>6</v>
      </c>
      <c r="D1915" s="17">
        <v>181</v>
      </c>
      <c r="E1915" s="17">
        <v>29</v>
      </c>
      <c r="F1915" s="17">
        <v>5</v>
      </c>
      <c r="G1915" s="50">
        <v>9.4</v>
      </c>
      <c r="H1915" s="32">
        <v>5.5539574748812415</v>
      </c>
      <c r="I1915" s="50">
        <v>17.833333333333332</v>
      </c>
      <c r="J1915" s="13">
        <v>0</v>
      </c>
      <c r="K1915" s="13">
        <f t="shared" si="592"/>
        <v>0</v>
      </c>
      <c r="L1915" s="13">
        <f t="shared" si="593"/>
        <v>0</v>
      </c>
      <c r="M1915" s="13" t="e">
        <f ca="1">CalcTable[[#This Row],[IWC]]-AE1914</f>
        <v>#NAME?</v>
      </c>
      <c r="N1915" s="13" t="e">
        <f ca="1">IF(CalcTable[[#This Row],[Day of Year]]&lt;123,FCAP,AE1914)</f>
        <v>#NAME?</v>
      </c>
      <c r="O1915" s="17" t="e">
        <f ca="1">IF(IRR_DRIP,5,COUNTIF('IDET Wind Values'!C1899:G1899,"&lt;="&amp;IRR_MAXWIND))</f>
        <v>#NAME?</v>
      </c>
      <c r="P1915" s="13" t="e">
        <f ca="1">CalcTable[[#This Row],[ET_o]]*KL</f>
        <v>#NAME?</v>
      </c>
      <c r="Q1915" s="13" t="e">
        <f ca="1">IF(WILTPT&lt;=0,1,MAX(0,MIN(1,(CalcTable[[#This Row],[IWC]]-WILTPT)/(MAD-WILTPT))))</f>
        <v>#NAME?</v>
      </c>
      <c r="R1915" s="13" t="e">
        <f ca="1">CalcTable[[#This Row],[ETMult]]*CalcTable[[#This Row],[ETb]]</f>
        <v>#NAME?</v>
      </c>
      <c r="S1915" s="13" t="b">
        <f>INDEX(IRR_LIST,CalcTable[[#This Row],[Day of Week]]+1)</f>
        <v>1</v>
      </c>
      <c r="T1915" s="13">
        <f t="shared" ca="1" si="594"/>
        <v>0</v>
      </c>
      <c r="U1915" s="13" t="b">
        <f ca="1">IF(CalcTable[[#This Row],[IrrPrecip]]&gt;=IC_MM,FALSE,TRUE)</f>
        <v>1</v>
      </c>
      <c r="V1915" s="13" t="b">
        <f t="shared" si="595"/>
        <v>1</v>
      </c>
      <c r="W1915" s="13" t="e">
        <f ca="1">IF(AND(IRR_DRIP=FALSE,CalcTable[[#This Row],[IrrHours]]&lt;=0),FALSE,TRUE)</f>
        <v>#NAME?</v>
      </c>
      <c r="X1915" s="13" t="e">
        <f ca="1">AND(CalcTable[[#This Row],[IrrDay]],CalcTable[[#This Row],[IrrRain]],CalcTable[[#This Row],[IrrWarm]],CalcTable[[#This Row],[IrrWindy]])</f>
        <v>#NAME?</v>
      </c>
      <c r="Y1915" s="13" t="e">
        <f t="shared" ca="1" si="596"/>
        <v>#NAME?</v>
      </c>
      <c r="Z1915" s="13" t="e">
        <f ca="1">CalcTable[[#This Row],[IrrHours]]/5</f>
        <v>#NAME?</v>
      </c>
      <c r="AA1915" s="13" t="e">
        <f ca="1">IF(CalcTable[[#This Row],[IrrFlag]]=FALSE,0,MAX(0,CalcTable[[#This Row],[VolRednWind]]*(FCAP*IRR_TARGET-CalcTable[[#This Row],[IWC]])))</f>
        <v>#NAME?</v>
      </c>
      <c r="AB1915" s="13" t="e">
        <f ca="1">CalcTable[[#This Row],[IWC]]+CalcTable[[#This Row],[Eff Precip]]+CalcTable[[#This Row],[IrrAmt]]-CalcTable[[#This Row],[AET]]</f>
        <v>#NAME?</v>
      </c>
      <c r="AC1915" s="13" t="e">
        <f ca="1">IF(CalcTable[[#This Row],[PWC]]&gt;FCAP,MIN(24*PERC,MIN(SAT,CalcTable[[#This Row],[PWC]])-FCAP),0)</f>
        <v>#NAME?</v>
      </c>
      <c r="AD1915" s="13" t="e">
        <f ca="1">IF(CalcTable[[#This Row],[PWC]]&gt;SAT,CalcTable[[#This Row],[PWC]]-SAT,0)</f>
        <v>#NAME?</v>
      </c>
      <c r="AE1915" s="13" t="e">
        <f ca="1">CalcTable[[#This Row],[PWC]]-CalcTable[[#This Row],[PercAmt]]-CalcTable[[#This Row],[Runoff]]</f>
        <v>#NAME?</v>
      </c>
      <c r="AF1915" s="13" t="e">
        <f ca="1">CalcTable[[#This Row],[IrrAmt]]/1000*CUR_IRR_AREA*10000/IRR_EFF</f>
        <v>#NAME?</v>
      </c>
      <c r="AG1915" s="147"/>
      <c r="AH1915" s="13"/>
      <c r="AI1915" s="50">
        <v>11.938940544367668</v>
      </c>
      <c r="AJ1915" s="50">
        <v>13.606465644459616</v>
      </c>
      <c r="AK1915" s="50">
        <v>0</v>
      </c>
      <c r="AL1915" s="50">
        <v>0</v>
      </c>
      <c r="AM1915" s="50"/>
      <c r="AN1915" s="50"/>
      <c r="AO1915" s="50"/>
      <c r="AP1915" s="50"/>
      <c r="AQ1915" s="50"/>
      <c r="AR1915" s="50"/>
      <c r="AS1915" s="50"/>
      <c r="AT1915" s="50"/>
      <c r="AU1915" s="50"/>
      <c r="AV1915" s="50"/>
      <c r="AW1915" s="50"/>
      <c r="AX1915" s="50">
        <f t="shared" si="607"/>
        <v>25.545406188827286</v>
      </c>
      <c r="AY1915" s="50"/>
      <c r="AZ1915" s="50">
        <f t="shared" si="597"/>
        <v>574.2274535548745</v>
      </c>
      <c r="BA1915" s="50">
        <f t="shared" si="598"/>
        <v>927.98765352145324</v>
      </c>
      <c r="BB1915" s="50">
        <f t="shared" si="599"/>
        <v>960.20511458496355</v>
      </c>
      <c r="BC1915" s="17">
        <f t="shared" si="600"/>
        <v>19726</v>
      </c>
      <c r="BD1915" s="50">
        <f t="shared" si="601"/>
        <v>25.545406188827286</v>
      </c>
      <c r="BE1915" s="50">
        <f t="shared" si="602"/>
        <v>574.2274535548745</v>
      </c>
      <c r="BF1915" s="50">
        <f t="shared" si="608"/>
        <v>939.25331287305914</v>
      </c>
      <c r="BG1915" s="50"/>
      <c r="BH1915" s="17">
        <f t="shared" si="603"/>
        <v>0</v>
      </c>
      <c r="BI1915" s="17">
        <f t="shared" si="611"/>
        <v>1915</v>
      </c>
      <c r="BJ1915" s="17">
        <f t="shared" si="609"/>
        <v>1915</v>
      </c>
      <c r="BK1915" s="150">
        <f t="shared" si="610"/>
        <v>26479</v>
      </c>
      <c r="BL1915" s="50" t="e">
        <f t="shared" ca="1" si="604"/>
        <v>#NAME?</v>
      </c>
      <c r="BM1915" s="50" t="e">
        <f t="shared" ca="1" si="605"/>
        <v>#NAME?</v>
      </c>
      <c r="BN1915" s="50" t="e">
        <f t="shared" ca="1" si="606"/>
        <v>#NAME?</v>
      </c>
    </row>
    <row r="1916" spans="1:66" x14ac:dyDescent="0.35">
      <c r="A1916" s="48">
        <v>26480</v>
      </c>
      <c r="B1916" s="17">
        <v>1972</v>
      </c>
      <c r="C1916" s="17">
        <v>6</v>
      </c>
      <c r="D1916" s="17">
        <v>182</v>
      </c>
      <c r="E1916" s="17">
        <v>30</v>
      </c>
      <c r="F1916" s="17">
        <v>6</v>
      </c>
      <c r="G1916" s="50">
        <v>7.2</v>
      </c>
      <c r="H1916" s="32">
        <v>3.8084069358071311</v>
      </c>
      <c r="I1916" s="50">
        <v>7.833333333333333</v>
      </c>
      <c r="J1916" s="13">
        <v>6.4</v>
      </c>
      <c r="K1916" s="13">
        <f t="shared" si="592"/>
        <v>6.4</v>
      </c>
      <c r="L1916" s="13">
        <f t="shared" si="593"/>
        <v>1.0500000000000003</v>
      </c>
      <c r="M1916" s="13" t="e">
        <f ca="1">CalcTable[[#This Row],[IWC]]-AE1915</f>
        <v>#NAME?</v>
      </c>
      <c r="N1916" s="13" t="e">
        <f ca="1">IF(CalcTable[[#This Row],[Day of Year]]&lt;123,FCAP,AE1915)</f>
        <v>#NAME?</v>
      </c>
      <c r="O1916" s="17" t="e">
        <f ca="1">IF(IRR_DRIP,5,COUNTIF('IDET Wind Values'!C1900:G1900,"&lt;="&amp;IRR_MAXWIND))</f>
        <v>#NAME?</v>
      </c>
      <c r="P1916" s="13" t="e">
        <f ca="1">CalcTable[[#This Row],[ET_o]]*KL</f>
        <v>#NAME?</v>
      </c>
      <c r="Q1916" s="13" t="e">
        <f ca="1">IF(WILTPT&lt;=0,1,MAX(0,MIN(1,(CalcTable[[#This Row],[IWC]]-WILTPT)/(MAD-WILTPT))))</f>
        <v>#NAME?</v>
      </c>
      <c r="R1916" s="13" t="e">
        <f ca="1">CalcTable[[#This Row],[ETMult]]*CalcTable[[#This Row],[ETb]]</f>
        <v>#NAME?</v>
      </c>
      <c r="S1916" s="13" t="b">
        <f>INDEX(IRR_LIST,CalcTable[[#This Row],[Day of Week]]+1)</f>
        <v>0</v>
      </c>
      <c r="T1916" s="13">
        <f t="shared" ca="1" si="594"/>
        <v>0</v>
      </c>
      <c r="U1916" s="13" t="b">
        <f ca="1">IF(CalcTable[[#This Row],[IrrPrecip]]&gt;=IC_MM,FALSE,TRUE)</f>
        <v>1</v>
      </c>
      <c r="V1916" s="13" t="b">
        <f t="shared" si="595"/>
        <v>1</v>
      </c>
      <c r="W1916" s="13" t="e">
        <f ca="1">IF(AND(IRR_DRIP=FALSE,CalcTable[[#This Row],[IrrHours]]&lt;=0),FALSE,TRUE)</f>
        <v>#NAME?</v>
      </c>
      <c r="X1916" s="13" t="e">
        <f ca="1">AND(CalcTable[[#This Row],[IrrDay]],CalcTable[[#This Row],[IrrRain]],CalcTable[[#This Row],[IrrWarm]],CalcTable[[#This Row],[IrrWindy]])</f>
        <v>#NAME?</v>
      </c>
      <c r="Y1916" s="13" t="e">
        <f t="shared" ca="1" si="596"/>
        <v>#NAME?</v>
      </c>
      <c r="Z1916" s="13" t="e">
        <f ca="1">CalcTable[[#This Row],[IrrHours]]/5</f>
        <v>#NAME?</v>
      </c>
      <c r="AA1916" s="13" t="e">
        <f ca="1">IF(CalcTable[[#This Row],[IrrFlag]]=FALSE,0,MAX(0,CalcTable[[#This Row],[VolRednWind]]*(FCAP*IRR_TARGET-CalcTable[[#This Row],[IWC]])))</f>
        <v>#NAME?</v>
      </c>
      <c r="AB1916" s="13" t="e">
        <f ca="1">CalcTable[[#This Row],[IWC]]+CalcTable[[#This Row],[Eff Precip]]+CalcTable[[#This Row],[IrrAmt]]-CalcTable[[#This Row],[AET]]</f>
        <v>#NAME?</v>
      </c>
      <c r="AC1916" s="13" t="e">
        <f ca="1">IF(CalcTable[[#This Row],[PWC]]&gt;FCAP,MIN(24*PERC,MIN(SAT,CalcTable[[#This Row],[PWC]])-FCAP),0)</f>
        <v>#NAME?</v>
      </c>
      <c r="AD1916" s="13" t="e">
        <f ca="1">IF(CalcTable[[#This Row],[PWC]]&gt;SAT,CalcTable[[#This Row],[PWC]]-SAT,0)</f>
        <v>#NAME?</v>
      </c>
      <c r="AE1916" s="13" t="e">
        <f ca="1">CalcTable[[#This Row],[PWC]]-CalcTable[[#This Row],[PercAmt]]-CalcTable[[#This Row],[Runoff]]</f>
        <v>#NAME?</v>
      </c>
      <c r="AF1916" s="13" t="e">
        <f ca="1">CalcTable[[#This Row],[IrrAmt]]/1000*CUR_IRR_AREA*10000/IRR_EFF</f>
        <v>#NAME?</v>
      </c>
      <c r="AG1916" s="147"/>
      <c r="AH1916" s="13"/>
      <c r="AI1916" s="50">
        <v>0</v>
      </c>
      <c r="AJ1916" s="50">
        <v>0</v>
      </c>
      <c r="AK1916" s="50">
        <v>0</v>
      </c>
      <c r="AL1916" s="50">
        <v>5.6835916024052011</v>
      </c>
      <c r="AM1916" s="50"/>
      <c r="AN1916" s="50"/>
      <c r="AO1916" s="50"/>
      <c r="AP1916" s="50"/>
      <c r="AQ1916" s="50"/>
      <c r="AR1916" s="50"/>
      <c r="AS1916" s="50"/>
      <c r="AT1916" s="50"/>
      <c r="AU1916" s="50"/>
      <c r="AV1916" s="50"/>
      <c r="AW1916" s="50"/>
      <c r="AX1916" s="50">
        <f t="shared" si="607"/>
        <v>5.6835916024052011</v>
      </c>
      <c r="AY1916" s="50"/>
      <c r="AZ1916" s="50">
        <f t="shared" si="597"/>
        <v>166.71868700388592</v>
      </c>
      <c r="BA1916" s="50">
        <f t="shared" si="598"/>
        <v>256.6938514186815</v>
      </c>
      <c r="BB1916" s="50">
        <f t="shared" si="599"/>
        <v>264.63283651410467</v>
      </c>
      <c r="BC1916" s="17">
        <f t="shared" si="600"/>
        <v>19726</v>
      </c>
      <c r="BD1916" s="50">
        <f t="shared" si="601"/>
        <v>5.6835916024052011</v>
      </c>
      <c r="BE1916" s="50">
        <f t="shared" si="602"/>
        <v>166.71868700388592</v>
      </c>
      <c r="BF1916" s="50">
        <f t="shared" si="608"/>
        <v>272.69869825421415</v>
      </c>
      <c r="BG1916" s="50"/>
      <c r="BH1916" s="17">
        <f t="shared" si="603"/>
        <v>0</v>
      </c>
      <c r="BI1916" s="17">
        <f t="shared" si="611"/>
        <v>1916</v>
      </c>
      <c r="BJ1916" s="17">
        <f t="shared" si="609"/>
        <v>1916</v>
      </c>
      <c r="BK1916" s="150">
        <f t="shared" si="610"/>
        <v>26480</v>
      </c>
      <c r="BL1916" s="50" t="e">
        <f t="shared" ca="1" si="604"/>
        <v>#NAME?</v>
      </c>
      <c r="BM1916" s="50" t="e">
        <f t="shared" ca="1" si="605"/>
        <v>#NAME?</v>
      </c>
      <c r="BN1916" s="50" t="e">
        <f t="shared" ca="1" si="606"/>
        <v>#NAME?</v>
      </c>
    </row>
    <row r="1917" spans="1:66" x14ac:dyDescent="0.35">
      <c r="A1917" s="48">
        <v>26481</v>
      </c>
      <c r="B1917" s="17">
        <v>1972</v>
      </c>
      <c r="C1917" s="17">
        <v>7</v>
      </c>
      <c r="D1917" s="17">
        <v>183</v>
      </c>
      <c r="E1917" s="17">
        <v>1</v>
      </c>
      <c r="F1917" s="17">
        <v>7</v>
      </c>
      <c r="G1917" s="50">
        <v>5.6</v>
      </c>
      <c r="H1917" s="32">
        <v>4.7746703954773455</v>
      </c>
      <c r="I1917" s="50">
        <v>14.333333333333334</v>
      </c>
      <c r="J1917" s="13">
        <v>0</v>
      </c>
      <c r="K1917" s="13">
        <f t="shared" si="592"/>
        <v>0</v>
      </c>
      <c r="L1917" s="13">
        <f t="shared" si="593"/>
        <v>0</v>
      </c>
      <c r="M1917" s="13" t="e">
        <f ca="1">CalcTable[[#This Row],[IWC]]-AE1916</f>
        <v>#NAME?</v>
      </c>
      <c r="N1917" s="13" t="e">
        <f ca="1">IF(CalcTable[[#This Row],[Day of Year]]&lt;123,FCAP,AE1916)</f>
        <v>#NAME?</v>
      </c>
      <c r="O1917" s="17" t="e">
        <f ca="1">IF(IRR_DRIP,5,COUNTIF('IDET Wind Values'!C1901:G1901,"&lt;="&amp;IRR_MAXWIND))</f>
        <v>#NAME?</v>
      </c>
      <c r="P1917" s="13" t="e">
        <f ca="1">CalcTable[[#This Row],[ET_o]]*KL</f>
        <v>#NAME?</v>
      </c>
      <c r="Q1917" s="13" t="e">
        <f ca="1">IF(WILTPT&lt;=0,1,MAX(0,MIN(1,(CalcTable[[#This Row],[IWC]]-WILTPT)/(MAD-WILTPT))))</f>
        <v>#NAME?</v>
      </c>
      <c r="R1917" s="13" t="e">
        <f ca="1">CalcTable[[#This Row],[ETMult]]*CalcTable[[#This Row],[ETb]]</f>
        <v>#NAME?</v>
      </c>
      <c r="S1917" s="13" t="b">
        <f>INDEX(IRR_LIST,CalcTable[[#This Row],[Day of Week]]+1)</f>
        <v>0</v>
      </c>
      <c r="T1917" s="13">
        <f t="shared" ca="1" si="594"/>
        <v>6.4</v>
      </c>
      <c r="U1917" s="13" t="b">
        <f ca="1">IF(CalcTable[[#This Row],[IrrPrecip]]&gt;=IC_MM,FALSE,TRUE)</f>
        <v>1</v>
      </c>
      <c r="V1917" s="13" t="b">
        <f t="shared" si="595"/>
        <v>1</v>
      </c>
      <c r="W1917" s="13" t="e">
        <f ca="1">IF(AND(IRR_DRIP=FALSE,CalcTable[[#This Row],[IrrHours]]&lt;=0),FALSE,TRUE)</f>
        <v>#NAME?</v>
      </c>
      <c r="X1917" s="13" t="e">
        <f ca="1">AND(CalcTable[[#This Row],[IrrDay]],CalcTable[[#This Row],[IrrRain]],CalcTable[[#This Row],[IrrWarm]],CalcTable[[#This Row],[IrrWindy]])</f>
        <v>#NAME?</v>
      </c>
      <c r="Y1917" s="13" t="e">
        <f t="shared" ca="1" si="596"/>
        <v>#NAME?</v>
      </c>
      <c r="Z1917" s="13" t="e">
        <f ca="1">CalcTable[[#This Row],[IrrHours]]/5</f>
        <v>#NAME?</v>
      </c>
      <c r="AA1917" s="13" t="e">
        <f ca="1">IF(CalcTable[[#This Row],[IrrFlag]]=FALSE,0,MAX(0,CalcTable[[#This Row],[VolRednWind]]*(FCAP*IRR_TARGET-CalcTable[[#This Row],[IWC]])))</f>
        <v>#NAME?</v>
      </c>
      <c r="AB1917" s="13" t="e">
        <f ca="1">CalcTable[[#This Row],[IWC]]+CalcTable[[#This Row],[Eff Precip]]+CalcTable[[#This Row],[IrrAmt]]-CalcTable[[#This Row],[AET]]</f>
        <v>#NAME?</v>
      </c>
      <c r="AC1917" s="13" t="e">
        <f ca="1">IF(CalcTable[[#This Row],[PWC]]&gt;FCAP,MIN(24*PERC,MIN(SAT,CalcTable[[#This Row],[PWC]])-FCAP),0)</f>
        <v>#NAME?</v>
      </c>
      <c r="AD1917" s="13" t="e">
        <f ca="1">IF(CalcTable[[#This Row],[PWC]]&gt;SAT,CalcTable[[#This Row],[PWC]]-SAT,0)</f>
        <v>#NAME?</v>
      </c>
      <c r="AE1917" s="13" t="e">
        <f ca="1">CalcTable[[#This Row],[PWC]]-CalcTable[[#This Row],[PercAmt]]-CalcTable[[#This Row],[Runoff]]</f>
        <v>#NAME?</v>
      </c>
      <c r="AF1917" s="13" t="e">
        <f ca="1">CalcTable[[#This Row],[IrrAmt]]/1000*CUR_IRR_AREA*10000/IRR_EFF</f>
        <v>#NAME?</v>
      </c>
      <c r="AG1917" s="147"/>
      <c r="AH1917" s="13"/>
      <c r="AI1917" s="50">
        <v>0</v>
      </c>
      <c r="AJ1917" s="50">
        <v>0</v>
      </c>
      <c r="AK1917" s="50">
        <v>0</v>
      </c>
      <c r="AL1917" s="50">
        <v>0</v>
      </c>
      <c r="AM1917" s="50"/>
      <c r="AN1917" s="50"/>
      <c r="AO1917" s="50"/>
      <c r="AP1917" s="50"/>
      <c r="AQ1917" s="50"/>
      <c r="AR1917" s="50"/>
      <c r="AS1917" s="50"/>
      <c r="AT1917" s="50"/>
      <c r="AU1917" s="50"/>
      <c r="AV1917" s="50"/>
      <c r="AW1917" s="50"/>
      <c r="AX1917" s="50">
        <f t="shared" si="607"/>
        <v>0</v>
      </c>
      <c r="AY1917" s="50"/>
      <c r="AZ1917" s="50">
        <f t="shared" si="597"/>
        <v>0</v>
      </c>
      <c r="BA1917" s="50">
        <f t="shared" si="598"/>
        <v>0</v>
      </c>
      <c r="BB1917" s="50">
        <f t="shared" si="599"/>
        <v>0</v>
      </c>
      <c r="BC1917" s="17">
        <f t="shared" si="600"/>
        <v>19727</v>
      </c>
      <c r="BD1917" s="50">
        <f t="shared" si="601"/>
        <v>0</v>
      </c>
      <c r="BE1917" s="50">
        <f t="shared" si="602"/>
        <v>0</v>
      </c>
      <c r="BF1917" s="50">
        <f t="shared" si="608"/>
        <v>0</v>
      </c>
      <c r="BG1917" s="50"/>
      <c r="BH1917" s="17">
        <f t="shared" si="603"/>
        <v>0</v>
      </c>
      <c r="BI1917" s="17">
        <f t="shared" si="611"/>
        <v>1917</v>
      </c>
      <c r="BJ1917" s="17">
        <f t="shared" si="609"/>
        <v>1917</v>
      </c>
      <c r="BK1917" s="150">
        <f t="shared" si="610"/>
        <v>26481</v>
      </c>
      <c r="BL1917" s="50" t="e">
        <f t="shared" ca="1" si="604"/>
        <v>#NAME?</v>
      </c>
      <c r="BM1917" s="50" t="e">
        <f t="shared" ca="1" si="605"/>
        <v>#NAME?</v>
      </c>
      <c r="BN1917" s="50" t="e">
        <f t="shared" ca="1" si="606"/>
        <v>#NAME?</v>
      </c>
    </row>
    <row r="1918" spans="1:66" x14ac:dyDescent="0.35">
      <c r="A1918" s="48">
        <v>26482</v>
      </c>
      <c r="B1918" s="17">
        <v>1972</v>
      </c>
      <c r="C1918" s="17">
        <v>7</v>
      </c>
      <c r="D1918" s="17">
        <v>184</v>
      </c>
      <c r="E1918" s="17">
        <v>2</v>
      </c>
      <c r="F1918" s="17">
        <v>1</v>
      </c>
      <c r="G1918" s="50">
        <v>6.7</v>
      </c>
      <c r="H1918" s="32">
        <v>3.8903084168712283</v>
      </c>
      <c r="I1918" s="50">
        <v>20.833333333333332</v>
      </c>
      <c r="J1918" s="13">
        <v>0</v>
      </c>
      <c r="K1918" s="13">
        <f t="shared" si="592"/>
        <v>0</v>
      </c>
      <c r="L1918" s="13">
        <f t="shared" si="593"/>
        <v>0</v>
      </c>
      <c r="M1918" s="13" t="e">
        <f ca="1">CalcTable[[#This Row],[IWC]]-AE1917</f>
        <v>#NAME?</v>
      </c>
      <c r="N1918" s="13" t="e">
        <f ca="1">IF(CalcTable[[#This Row],[Day of Year]]&lt;123,FCAP,AE1917)</f>
        <v>#NAME?</v>
      </c>
      <c r="O1918" s="17" t="e">
        <f ca="1">IF(IRR_DRIP,5,COUNTIF('IDET Wind Values'!C1902:G1902,"&lt;="&amp;IRR_MAXWIND))</f>
        <v>#NAME?</v>
      </c>
      <c r="P1918" s="13" t="e">
        <f ca="1">CalcTable[[#This Row],[ET_o]]*KL</f>
        <v>#NAME?</v>
      </c>
      <c r="Q1918" s="13" t="e">
        <f ca="1">IF(WILTPT&lt;=0,1,MAX(0,MIN(1,(CalcTable[[#This Row],[IWC]]-WILTPT)/(MAD-WILTPT))))</f>
        <v>#NAME?</v>
      </c>
      <c r="R1918" s="13" t="e">
        <f ca="1">CalcTable[[#This Row],[ETMult]]*CalcTable[[#This Row],[ETb]]</f>
        <v>#NAME?</v>
      </c>
      <c r="S1918" s="13" t="b">
        <f>INDEX(IRR_LIST,CalcTable[[#This Row],[Day of Week]]+1)</f>
        <v>1</v>
      </c>
      <c r="T1918" s="13">
        <f t="shared" ca="1" si="594"/>
        <v>6.4</v>
      </c>
      <c r="U1918" s="13" t="b">
        <f ca="1">IF(CalcTable[[#This Row],[IrrPrecip]]&gt;=IC_MM,FALSE,TRUE)</f>
        <v>1</v>
      </c>
      <c r="V1918" s="13" t="b">
        <f t="shared" si="595"/>
        <v>1</v>
      </c>
      <c r="W1918" s="13" t="e">
        <f ca="1">IF(AND(IRR_DRIP=FALSE,CalcTable[[#This Row],[IrrHours]]&lt;=0),FALSE,TRUE)</f>
        <v>#NAME?</v>
      </c>
      <c r="X1918" s="13" t="e">
        <f ca="1">AND(CalcTable[[#This Row],[IrrDay]],CalcTable[[#This Row],[IrrRain]],CalcTable[[#This Row],[IrrWarm]],CalcTable[[#This Row],[IrrWindy]])</f>
        <v>#NAME?</v>
      </c>
      <c r="Y1918" s="13" t="e">
        <f t="shared" ca="1" si="596"/>
        <v>#NAME?</v>
      </c>
      <c r="Z1918" s="13" t="e">
        <f ca="1">CalcTable[[#This Row],[IrrHours]]/5</f>
        <v>#NAME?</v>
      </c>
      <c r="AA1918" s="13" t="e">
        <f ca="1">IF(CalcTable[[#This Row],[IrrFlag]]=FALSE,0,MAX(0,CalcTable[[#This Row],[VolRednWind]]*(FCAP*IRR_TARGET-CalcTable[[#This Row],[IWC]])))</f>
        <v>#NAME?</v>
      </c>
      <c r="AB1918" s="13" t="e">
        <f ca="1">CalcTable[[#This Row],[IWC]]+CalcTable[[#This Row],[Eff Precip]]+CalcTable[[#This Row],[IrrAmt]]-CalcTable[[#This Row],[AET]]</f>
        <v>#NAME?</v>
      </c>
      <c r="AC1918" s="13" t="e">
        <f ca="1">IF(CalcTable[[#This Row],[PWC]]&gt;FCAP,MIN(24*PERC,MIN(SAT,CalcTable[[#This Row],[PWC]])-FCAP),0)</f>
        <v>#NAME?</v>
      </c>
      <c r="AD1918" s="13" t="e">
        <f ca="1">IF(CalcTable[[#This Row],[PWC]]&gt;SAT,CalcTable[[#This Row],[PWC]]-SAT,0)</f>
        <v>#NAME?</v>
      </c>
      <c r="AE1918" s="13" t="e">
        <f ca="1">CalcTable[[#This Row],[PWC]]-CalcTable[[#This Row],[PercAmt]]-CalcTable[[#This Row],[Runoff]]</f>
        <v>#NAME?</v>
      </c>
      <c r="AF1918" s="13" t="e">
        <f ca="1">CalcTable[[#This Row],[IrrAmt]]/1000*CUR_IRR_AREA*10000/IRR_EFF</f>
        <v>#NAME?</v>
      </c>
      <c r="AG1918" s="147"/>
      <c r="AH1918" s="13"/>
      <c r="AI1918" s="50">
        <v>9.2440550232575234</v>
      </c>
      <c r="AJ1918" s="50">
        <v>12.247540775430906</v>
      </c>
      <c r="AK1918" s="50">
        <v>0</v>
      </c>
      <c r="AL1918" s="50">
        <v>0</v>
      </c>
      <c r="AM1918" s="50"/>
      <c r="AN1918" s="50"/>
      <c r="AO1918" s="50"/>
      <c r="AP1918" s="50"/>
      <c r="AQ1918" s="50"/>
      <c r="AR1918" s="50"/>
      <c r="AS1918" s="50"/>
      <c r="AT1918" s="50"/>
      <c r="AU1918" s="50"/>
      <c r="AV1918" s="50"/>
      <c r="AW1918" s="50"/>
      <c r="AX1918" s="50">
        <f t="shared" si="607"/>
        <v>21.491595798688429</v>
      </c>
      <c r="AY1918" s="50"/>
      <c r="AZ1918" s="50">
        <f t="shared" si="597"/>
        <v>494.84066975375026</v>
      </c>
      <c r="BA1918" s="50">
        <f t="shared" si="598"/>
        <v>801.37679146107052</v>
      </c>
      <c r="BB1918" s="50">
        <f t="shared" si="599"/>
        <v>829.32721646862763</v>
      </c>
      <c r="BC1918" s="17">
        <f t="shared" si="600"/>
        <v>19727</v>
      </c>
      <c r="BD1918" s="50">
        <f t="shared" si="601"/>
        <v>21.491595798688429</v>
      </c>
      <c r="BE1918" s="50">
        <f t="shared" si="602"/>
        <v>494.84066975375026</v>
      </c>
      <c r="BF1918" s="50">
        <f t="shared" si="608"/>
        <v>809.4018067809393</v>
      </c>
      <c r="BG1918" s="50"/>
      <c r="BH1918" s="17">
        <f t="shared" si="603"/>
        <v>0</v>
      </c>
      <c r="BI1918" s="17">
        <f t="shared" si="611"/>
        <v>1918</v>
      </c>
      <c r="BJ1918" s="17">
        <f t="shared" si="609"/>
        <v>1918</v>
      </c>
      <c r="BK1918" s="150">
        <f t="shared" si="610"/>
        <v>26482</v>
      </c>
      <c r="BL1918" s="50" t="e">
        <f t="shared" ca="1" si="604"/>
        <v>#NAME?</v>
      </c>
      <c r="BM1918" s="50" t="e">
        <f t="shared" ca="1" si="605"/>
        <v>#NAME?</v>
      </c>
      <c r="BN1918" s="50" t="e">
        <f t="shared" ca="1" si="606"/>
        <v>#NAME?</v>
      </c>
    </row>
    <row r="1919" spans="1:66" x14ac:dyDescent="0.35">
      <c r="A1919" s="48">
        <v>26483</v>
      </c>
      <c r="B1919" s="17">
        <v>1972</v>
      </c>
      <c r="C1919" s="17">
        <v>7</v>
      </c>
      <c r="D1919" s="17">
        <v>185</v>
      </c>
      <c r="E1919" s="17">
        <v>3</v>
      </c>
      <c r="F1919" s="17">
        <v>2</v>
      </c>
      <c r="G1919" s="50">
        <v>4.4000000000000004</v>
      </c>
      <c r="H1919" s="32">
        <v>3.7641589981694223</v>
      </c>
      <c r="I1919" s="50">
        <v>2.5</v>
      </c>
      <c r="J1919" s="13">
        <v>0</v>
      </c>
      <c r="K1919" s="13">
        <f t="shared" si="592"/>
        <v>0</v>
      </c>
      <c r="L1919" s="13">
        <f t="shared" si="593"/>
        <v>0</v>
      </c>
      <c r="M1919" s="13" t="e">
        <f ca="1">CalcTable[[#This Row],[IWC]]-AE1918</f>
        <v>#NAME?</v>
      </c>
      <c r="N1919" s="13" t="e">
        <f ca="1">IF(CalcTable[[#This Row],[Day of Year]]&lt;123,FCAP,AE1918)</f>
        <v>#NAME?</v>
      </c>
      <c r="O1919" s="17" t="e">
        <f ca="1">IF(IRR_DRIP,5,COUNTIF('IDET Wind Values'!C1903:G1903,"&lt;="&amp;IRR_MAXWIND))</f>
        <v>#NAME?</v>
      </c>
      <c r="P1919" s="13" t="e">
        <f ca="1">CalcTable[[#This Row],[ET_o]]*KL</f>
        <v>#NAME?</v>
      </c>
      <c r="Q1919" s="13" t="e">
        <f ca="1">IF(WILTPT&lt;=0,1,MAX(0,MIN(1,(CalcTable[[#This Row],[IWC]]-WILTPT)/(MAD-WILTPT))))</f>
        <v>#NAME?</v>
      </c>
      <c r="R1919" s="13" t="e">
        <f ca="1">CalcTable[[#This Row],[ETMult]]*CalcTable[[#This Row],[ETb]]</f>
        <v>#NAME?</v>
      </c>
      <c r="S1919" s="13" t="b">
        <f>INDEX(IRR_LIST,CalcTable[[#This Row],[Day of Week]]+1)</f>
        <v>0</v>
      </c>
      <c r="T1919" s="13">
        <f t="shared" ca="1" si="594"/>
        <v>0</v>
      </c>
      <c r="U1919" s="13" t="b">
        <f ca="1">IF(CalcTable[[#This Row],[IrrPrecip]]&gt;=IC_MM,FALSE,TRUE)</f>
        <v>1</v>
      </c>
      <c r="V1919" s="13" t="b">
        <f t="shared" si="595"/>
        <v>1</v>
      </c>
      <c r="W1919" s="13" t="e">
        <f ca="1">IF(AND(IRR_DRIP=FALSE,CalcTable[[#This Row],[IrrHours]]&lt;=0),FALSE,TRUE)</f>
        <v>#NAME?</v>
      </c>
      <c r="X1919" s="13" t="e">
        <f ca="1">AND(CalcTable[[#This Row],[IrrDay]],CalcTable[[#This Row],[IrrRain]],CalcTable[[#This Row],[IrrWarm]],CalcTable[[#This Row],[IrrWindy]])</f>
        <v>#NAME?</v>
      </c>
      <c r="Y1919" s="13" t="e">
        <f t="shared" ca="1" si="596"/>
        <v>#NAME?</v>
      </c>
      <c r="Z1919" s="13" t="e">
        <f ca="1">CalcTable[[#This Row],[IrrHours]]/5</f>
        <v>#NAME?</v>
      </c>
      <c r="AA1919" s="13" t="e">
        <f ca="1">IF(CalcTable[[#This Row],[IrrFlag]]=FALSE,0,MAX(0,CalcTable[[#This Row],[VolRednWind]]*(FCAP*IRR_TARGET-CalcTable[[#This Row],[IWC]])))</f>
        <v>#NAME?</v>
      </c>
      <c r="AB1919" s="13" t="e">
        <f ca="1">CalcTable[[#This Row],[IWC]]+CalcTable[[#This Row],[Eff Precip]]+CalcTable[[#This Row],[IrrAmt]]-CalcTable[[#This Row],[AET]]</f>
        <v>#NAME?</v>
      </c>
      <c r="AC1919" s="13" t="e">
        <f ca="1">IF(CalcTable[[#This Row],[PWC]]&gt;FCAP,MIN(24*PERC,MIN(SAT,CalcTable[[#This Row],[PWC]])-FCAP),0)</f>
        <v>#NAME?</v>
      </c>
      <c r="AD1919" s="13" t="e">
        <f ca="1">IF(CalcTable[[#This Row],[PWC]]&gt;SAT,CalcTable[[#This Row],[PWC]]-SAT,0)</f>
        <v>#NAME?</v>
      </c>
      <c r="AE1919" s="13" t="e">
        <f ca="1">CalcTable[[#This Row],[PWC]]-CalcTable[[#This Row],[PercAmt]]-CalcTable[[#This Row],[Runoff]]</f>
        <v>#NAME?</v>
      </c>
      <c r="AF1919" s="13" t="e">
        <f ca="1">CalcTable[[#This Row],[IrrAmt]]/1000*CUR_IRR_AREA*10000/IRR_EFF</f>
        <v>#NAME?</v>
      </c>
      <c r="AG1919" s="147"/>
      <c r="AH1919" s="13"/>
      <c r="AI1919" s="50">
        <v>0</v>
      </c>
      <c r="AJ1919" s="50">
        <v>0</v>
      </c>
      <c r="AK1919" s="50">
        <v>9.2650885580023044</v>
      </c>
      <c r="AL1919" s="50">
        <v>7.0457383467917154</v>
      </c>
      <c r="AM1919" s="50"/>
      <c r="AN1919" s="50"/>
      <c r="AO1919" s="50"/>
      <c r="AP1919" s="50"/>
      <c r="AQ1919" s="50"/>
      <c r="AR1919" s="50"/>
      <c r="AS1919" s="50"/>
      <c r="AT1919" s="50"/>
      <c r="AU1919" s="50"/>
      <c r="AV1919" s="50"/>
      <c r="AW1919" s="50"/>
      <c r="AX1919" s="50">
        <f t="shared" si="607"/>
        <v>16.31082690479402</v>
      </c>
      <c r="AY1919" s="50"/>
      <c r="AZ1919" s="50">
        <f t="shared" si="597"/>
        <v>342.56295702325747</v>
      </c>
      <c r="BA1919" s="50">
        <f t="shared" si="598"/>
        <v>527.43820367072976</v>
      </c>
      <c r="BB1919" s="50">
        <f t="shared" si="599"/>
        <v>543.7507254337421</v>
      </c>
      <c r="BC1919" s="17">
        <f t="shared" si="600"/>
        <v>19727</v>
      </c>
      <c r="BD1919" s="50">
        <f t="shared" si="601"/>
        <v>16.31082690479402</v>
      </c>
      <c r="BE1919" s="50">
        <f t="shared" si="602"/>
        <v>342.56295702325747</v>
      </c>
      <c r="BF1919" s="50">
        <f t="shared" si="608"/>
        <v>560.32394525863344</v>
      </c>
      <c r="BG1919" s="50"/>
      <c r="BH1919" s="17">
        <f t="shared" si="603"/>
        <v>0</v>
      </c>
      <c r="BI1919" s="17">
        <f t="shared" si="611"/>
        <v>1919</v>
      </c>
      <c r="BJ1919" s="17">
        <f t="shared" si="609"/>
        <v>1919</v>
      </c>
      <c r="BK1919" s="150">
        <f t="shared" si="610"/>
        <v>26483</v>
      </c>
      <c r="BL1919" s="50" t="e">
        <f t="shared" ca="1" si="604"/>
        <v>#NAME?</v>
      </c>
      <c r="BM1919" s="50" t="e">
        <f t="shared" ca="1" si="605"/>
        <v>#NAME?</v>
      </c>
      <c r="BN1919" s="50" t="e">
        <f t="shared" ca="1" si="606"/>
        <v>#NAME?</v>
      </c>
    </row>
    <row r="1920" spans="1:66" x14ac:dyDescent="0.35">
      <c r="A1920" s="48">
        <v>26484</v>
      </c>
      <c r="B1920" s="17">
        <v>1972</v>
      </c>
      <c r="C1920" s="17">
        <v>7</v>
      </c>
      <c r="D1920" s="17">
        <v>186</v>
      </c>
      <c r="E1920" s="17">
        <v>4</v>
      </c>
      <c r="F1920" s="17">
        <v>3</v>
      </c>
      <c r="G1920" s="50">
        <v>5</v>
      </c>
      <c r="H1920" s="32">
        <v>4.7270416868250376</v>
      </c>
      <c r="I1920" s="50">
        <v>5.333333333333333</v>
      </c>
      <c r="J1920" s="13">
        <v>0</v>
      </c>
      <c r="K1920" s="13">
        <f t="shared" si="592"/>
        <v>0</v>
      </c>
      <c r="L1920" s="13">
        <f t="shared" si="593"/>
        <v>0</v>
      </c>
      <c r="M1920" s="13" t="e">
        <f ca="1">CalcTable[[#This Row],[IWC]]-AE1919</f>
        <v>#NAME?</v>
      </c>
      <c r="N1920" s="13" t="e">
        <f ca="1">IF(CalcTable[[#This Row],[Day of Year]]&lt;123,FCAP,AE1919)</f>
        <v>#NAME?</v>
      </c>
      <c r="O1920" s="17" t="e">
        <f ca="1">IF(IRR_DRIP,5,COUNTIF('IDET Wind Values'!C1904:G1904,"&lt;="&amp;IRR_MAXWIND))</f>
        <v>#NAME?</v>
      </c>
      <c r="P1920" s="13" t="e">
        <f ca="1">CalcTable[[#This Row],[ET_o]]*KL</f>
        <v>#NAME?</v>
      </c>
      <c r="Q1920" s="13" t="e">
        <f ca="1">IF(WILTPT&lt;=0,1,MAX(0,MIN(1,(CalcTable[[#This Row],[IWC]]-WILTPT)/(MAD-WILTPT))))</f>
        <v>#NAME?</v>
      </c>
      <c r="R1920" s="13" t="e">
        <f ca="1">CalcTable[[#This Row],[ETMult]]*CalcTable[[#This Row],[ETb]]</f>
        <v>#NAME?</v>
      </c>
      <c r="S1920" s="13" t="b">
        <f>INDEX(IRR_LIST,CalcTable[[#This Row],[Day of Week]]+1)</f>
        <v>1</v>
      </c>
      <c r="T1920" s="13">
        <f t="shared" ca="1" si="594"/>
        <v>0</v>
      </c>
      <c r="U1920" s="13" t="b">
        <f ca="1">IF(CalcTable[[#This Row],[IrrPrecip]]&gt;=IC_MM,FALSE,TRUE)</f>
        <v>1</v>
      </c>
      <c r="V1920" s="13" t="b">
        <f t="shared" si="595"/>
        <v>1</v>
      </c>
      <c r="W1920" s="13" t="e">
        <f ca="1">IF(AND(IRR_DRIP=FALSE,CalcTable[[#This Row],[IrrHours]]&lt;=0),FALSE,TRUE)</f>
        <v>#NAME?</v>
      </c>
      <c r="X1920" s="13" t="e">
        <f ca="1">AND(CalcTable[[#This Row],[IrrDay]],CalcTable[[#This Row],[IrrRain]],CalcTable[[#This Row],[IrrWarm]],CalcTable[[#This Row],[IrrWindy]])</f>
        <v>#NAME?</v>
      </c>
      <c r="Y1920" s="13" t="e">
        <f t="shared" ca="1" si="596"/>
        <v>#NAME?</v>
      </c>
      <c r="Z1920" s="13" t="e">
        <f ca="1">CalcTable[[#This Row],[IrrHours]]/5</f>
        <v>#NAME?</v>
      </c>
      <c r="AA1920" s="13" t="e">
        <f ca="1">IF(CalcTable[[#This Row],[IrrFlag]]=FALSE,0,MAX(0,CalcTable[[#This Row],[VolRednWind]]*(FCAP*IRR_TARGET-CalcTable[[#This Row],[IWC]])))</f>
        <v>#NAME?</v>
      </c>
      <c r="AB1920" s="13" t="e">
        <f ca="1">CalcTable[[#This Row],[IWC]]+CalcTable[[#This Row],[Eff Precip]]+CalcTable[[#This Row],[IrrAmt]]-CalcTable[[#This Row],[AET]]</f>
        <v>#NAME?</v>
      </c>
      <c r="AC1920" s="13" t="e">
        <f ca="1">IF(CalcTable[[#This Row],[PWC]]&gt;FCAP,MIN(24*PERC,MIN(SAT,CalcTable[[#This Row],[PWC]])-FCAP),0)</f>
        <v>#NAME?</v>
      </c>
      <c r="AD1920" s="13" t="e">
        <f ca="1">IF(CalcTable[[#This Row],[PWC]]&gt;SAT,CalcTable[[#This Row],[PWC]]-SAT,0)</f>
        <v>#NAME?</v>
      </c>
      <c r="AE1920" s="13" t="e">
        <f ca="1">CalcTable[[#This Row],[PWC]]-CalcTable[[#This Row],[PercAmt]]-CalcTable[[#This Row],[Runoff]]</f>
        <v>#NAME?</v>
      </c>
      <c r="AF1920" s="13" t="e">
        <f ca="1">CalcTable[[#This Row],[IrrAmt]]/1000*CUR_IRR_AREA*10000/IRR_EFF</f>
        <v>#NAME?</v>
      </c>
      <c r="AG1920" s="147"/>
      <c r="AH1920" s="13"/>
      <c r="AI1920" s="50">
        <v>2.4171645194874389</v>
      </c>
      <c r="AJ1920" s="50">
        <v>3.780364519487438</v>
      </c>
      <c r="AK1920" s="50">
        <v>0</v>
      </c>
      <c r="AL1920" s="50">
        <v>0</v>
      </c>
      <c r="AM1920" s="50"/>
      <c r="AN1920" s="50"/>
      <c r="AO1920" s="50"/>
      <c r="AP1920" s="50"/>
      <c r="AQ1920" s="50"/>
      <c r="AR1920" s="50"/>
      <c r="AS1920" s="50"/>
      <c r="AT1920" s="50"/>
      <c r="AU1920" s="50"/>
      <c r="AV1920" s="50"/>
      <c r="AW1920" s="50"/>
      <c r="AX1920" s="50">
        <f t="shared" si="607"/>
        <v>6.1975290389748769</v>
      </c>
      <c r="AY1920" s="50"/>
      <c r="AZ1920" s="50">
        <f t="shared" si="597"/>
        <v>146.34243885744729</v>
      </c>
      <c r="BA1920" s="50">
        <f t="shared" si="598"/>
        <v>237.50668831585821</v>
      </c>
      <c r="BB1920" s="50">
        <f t="shared" si="599"/>
        <v>245.82935259077487</v>
      </c>
      <c r="BC1920" s="17">
        <f t="shared" si="600"/>
        <v>19727</v>
      </c>
      <c r="BD1920" s="50">
        <f t="shared" si="601"/>
        <v>6.1975290389748769</v>
      </c>
      <c r="BE1920" s="50">
        <f t="shared" si="602"/>
        <v>146.34243885744729</v>
      </c>
      <c r="BF1920" s="50">
        <f t="shared" si="608"/>
        <v>239.36964291736913</v>
      </c>
      <c r="BG1920" s="50"/>
      <c r="BH1920" s="17">
        <f t="shared" si="603"/>
        <v>0</v>
      </c>
      <c r="BI1920" s="17">
        <f t="shared" si="611"/>
        <v>1920</v>
      </c>
      <c r="BJ1920" s="17">
        <f t="shared" si="609"/>
        <v>1920</v>
      </c>
      <c r="BK1920" s="150">
        <f t="shared" si="610"/>
        <v>26484</v>
      </c>
      <c r="BL1920" s="50" t="e">
        <f t="shared" ca="1" si="604"/>
        <v>#NAME?</v>
      </c>
      <c r="BM1920" s="50" t="e">
        <f t="shared" ca="1" si="605"/>
        <v>#NAME?</v>
      </c>
      <c r="BN1920" s="50" t="e">
        <f t="shared" ca="1" si="606"/>
        <v>#NAME?</v>
      </c>
    </row>
    <row r="1921" spans="1:66" x14ac:dyDescent="0.35">
      <c r="A1921" s="48">
        <v>26485</v>
      </c>
      <c r="B1921" s="17">
        <v>1972</v>
      </c>
      <c r="C1921" s="17">
        <v>7</v>
      </c>
      <c r="D1921" s="17">
        <v>187</v>
      </c>
      <c r="E1921" s="17">
        <v>5</v>
      </c>
      <c r="F1921" s="17">
        <v>4</v>
      </c>
      <c r="G1921" s="50">
        <v>8.3000000000000007</v>
      </c>
      <c r="H1921" s="32">
        <v>4.1838083702445381</v>
      </c>
      <c r="I1921" s="50">
        <v>13.833333333333334</v>
      </c>
      <c r="J1921" s="13">
        <v>0.3</v>
      </c>
      <c r="K1921" s="13">
        <f t="shared" si="592"/>
        <v>0.3</v>
      </c>
      <c r="L1921" s="13">
        <f t="shared" si="593"/>
        <v>0</v>
      </c>
      <c r="M1921" s="13" t="e">
        <f ca="1">CalcTable[[#This Row],[IWC]]-AE1920</f>
        <v>#NAME?</v>
      </c>
      <c r="N1921" s="13" t="e">
        <f ca="1">IF(CalcTable[[#This Row],[Day of Year]]&lt;123,FCAP,AE1920)</f>
        <v>#NAME?</v>
      </c>
      <c r="O1921" s="17" t="e">
        <f ca="1">IF(IRR_DRIP,5,COUNTIF('IDET Wind Values'!C1905:G1905,"&lt;="&amp;IRR_MAXWIND))</f>
        <v>#NAME?</v>
      </c>
      <c r="P1921" s="13" t="e">
        <f ca="1">CalcTable[[#This Row],[ET_o]]*KL</f>
        <v>#NAME?</v>
      </c>
      <c r="Q1921" s="13" t="e">
        <f ca="1">IF(WILTPT&lt;=0,1,MAX(0,MIN(1,(CalcTable[[#This Row],[IWC]]-WILTPT)/(MAD-WILTPT))))</f>
        <v>#NAME?</v>
      </c>
      <c r="R1921" s="13" t="e">
        <f ca="1">CalcTable[[#This Row],[ETMult]]*CalcTable[[#This Row],[ETb]]</f>
        <v>#NAME?</v>
      </c>
      <c r="S1921" s="13" t="b">
        <f>INDEX(IRR_LIST,CalcTable[[#This Row],[Day of Week]]+1)</f>
        <v>0</v>
      </c>
      <c r="T1921" s="13">
        <f t="shared" ca="1" si="594"/>
        <v>0</v>
      </c>
      <c r="U1921" s="13" t="b">
        <f ca="1">IF(CalcTable[[#This Row],[IrrPrecip]]&gt;=IC_MM,FALSE,TRUE)</f>
        <v>1</v>
      </c>
      <c r="V1921" s="13" t="b">
        <f t="shared" si="595"/>
        <v>1</v>
      </c>
      <c r="W1921" s="13" t="e">
        <f ca="1">IF(AND(IRR_DRIP=FALSE,CalcTable[[#This Row],[IrrHours]]&lt;=0),FALSE,TRUE)</f>
        <v>#NAME?</v>
      </c>
      <c r="X1921" s="13" t="e">
        <f ca="1">AND(CalcTable[[#This Row],[IrrDay]],CalcTable[[#This Row],[IrrRain]],CalcTable[[#This Row],[IrrWarm]],CalcTable[[#This Row],[IrrWindy]])</f>
        <v>#NAME?</v>
      </c>
      <c r="Y1921" s="13" t="e">
        <f t="shared" ca="1" si="596"/>
        <v>#NAME?</v>
      </c>
      <c r="Z1921" s="13" t="e">
        <f ca="1">CalcTable[[#This Row],[IrrHours]]/5</f>
        <v>#NAME?</v>
      </c>
      <c r="AA1921" s="13" t="e">
        <f ca="1">IF(CalcTable[[#This Row],[IrrFlag]]=FALSE,0,MAX(0,CalcTable[[#This Row],[VolRednWind]]*(FCAP*IRR_TARGET-CalcTable[[#This Row],[IWC]])))</f>
        <v>#NAME?</v>
      </c>
      <c r="AB1921" s="13" t="e">
        <f ca="1">CalcTable[[#This Row],[IWC]]+CalcTable[[#This Row],[Eff Precip]]+CalcTable[[#This Row],[IrrAmt]]-CalcTable[[#This Row],[AET]]</f>
        <v>#NAME?</v>
      </c>
      <c r="AC1921" s="13" t="e">
        <f ca="1">IF(CalcTable[[#This Row],[PWC]]&gt;FCAP,MIN(24*PERC,MIN(SAT,CalcTable[[#This Row],[PWC]])-FCAP),0)</f>
        <v>#NAME?</v>
      </c>
      <c r="AD1921" s="13" t="e">
        <f ca="1">IF(CalcTable[[#This Row],[PWC]]&gt;SAT,CalcTable[[#This Row],[PWC]]-SAT,0)</f>
        <v>#NAME?</v>
      </c>
      <c r="AE1921" s="13" t="e">
        <f ca="1">CalcTable[[#This Row],[PWC]]-CalcTable[[#This Row],[PercAmt]]-CalcTable[[#This Row],[Runoff]]</f>
        <v>#NAME?</v>
      </c>
      <c r="AF1921" s="13" t="e">
        <f ca="1">CalcTable[[#This Row],[IrrAmt]]/1000*CUR_IRR_AREA*10000/IRR_EFF</f>
        <v>#NAME?</v>
      </c>
      <c r="AG1921" s="147"/>
      <c r="AH1921" s="13"/>
      <c r="AI1921" s="50">
        <v>0</v>
      </c>
      <c r="AJ1921" s="50">
        <v>0</v>
      </c>
      <c r="AK1921" s="50">
        <v>2.2111491711015105</v>
      </c>
      <c r="AL1921" s="50">
        <v>4.8798729277537731</v>
      </c>
      <c r="AM1921" s="50"/>
      <c r="AN1921" s="50"/>
      <c r="AO1921" s="50"/>
      <c r="AP1921" s="50"/>
      <c r="AQ1921" s="50"/>
      <c r="AR1921" s="50"/>
      <c r="AS1921" s="50"/>
      <c r="AT1921" s="50"/>
      <c r="AU1921" s="50"/>
      <c r="AV1921" s="50"/>
      <c r="AW1921" s="50"/>
      <c r="AX1921" s="50">
        <f t="shared" si="607"/>
        <v>7.0910220988552837</v>
      </c>
      <c r="AY1921" s="50"/>
      <c r="AZ1921" s="50">
        <f t="shared" si="597"/>
        <v>175.57312705693286</v>
      </c>
      <c r="BA1921" s="50">
        <f t="shared" si="598"/>
        <v>270.32687816702361</v>
      </c>
      <c r="BB1921" s="50">
        <f t="shared" si="599"/>
        <v>278.6875032649728</v>
      </c>
      <c r="BC1921" s="17">
        <f t="shared" si="600"/>
        <v>19727</v>
      </c>
      <c r="BD1921" s="50">
        <f t="shared" si="601"/>
        <v>7.0910220988552837</v>
      </c>
      <c r="BE1921" s="50">
        <f t="shared" si="602"/>
        <v>175.57312705693286</v>
      </c>
      <c r="BF1921" s="50">
        <f t="shared" si="608"/>
        <v>287.18174343426404</v>
      </c>
      <c r="BG1921" s="50"/>
      <c r="BH1921" s="17">
        <f t="shared" si="603"/>
        <v>0</v>
      </c>
      <c r="BI1921" s="17">
        <f t="shared" si="611"/>
        <v>1921</v>
      </c>
      <c r="BJ1921" s="17">
        <f t="shared" si="609"/>
        <v>1921</v>
      </c>
      <c r="BK1921" s="150">
        <f t="shared" si="610"/>
        <v>26485</v>
      </c>
      <c r="BL1921" s="50" t="e">
        <f t="shared" ca="1" si="604"/>
        <v>#NAME?</v>
      </c>
      <c r="BM1921" s="50" t="e">
        <f t="shared" ca="1" si="605"/>
        <v>#NAME?</v>
      </c>
      <c r="BN1921" s="50" t="e">
        <f t="shared" ca="1" si="606"/>
        <v>#NAME?</v>
      </c>
    </row>
    <row r="1922" spans="1:66" x14ac:dyDescent="0.35">
      <c r="A1922" s="48">
        <v>26486</v>
      </c>
      <c r="B1922" s="17">
        <v>1972</v>
      </c>
      <c r="C1922" s="17">
        <v>7</v>
      </c>
      <c r="D1922" s="17">
        <v>188</v>
      </c>
      <c r="E1922" s="17">
        <v>6</v>
      </c>
      <c r="F1922" s="17">
        <v>5</v>
      </c>
      <c r="G1922" s="50">
        <v>12.2</v>
      </c>
      <c r="H1922" s="32">
        <v>4.6499931237362269</v>
      </c>
      <c r="I1922" s="50">
        <v>10</v>
      </c>
      <c r="J1922" s="13">
        <v>2.8</v>
      </c>
      <c r="K1922" s="13">
        <f t="shared" si="592"/>
        <v>2.8</v>
      </c>
      <c r="L1922" s="13">
        <f t="shared" si="593"/>
        <v>0</v>
      </c>
      <c r="M1922" s="13" t="e">
        <f ca="1">CalcTable[[#This Row],[IWC]]-AE1921</f>
        <v>#NAME?</v>
      </c>
      <c r="N1922" s="13" t="e">
        <f ca="1">IF(CalcTable[[#This Row],[Day of Year]]&lt;123,FCAP,AE1921)</f>
        <v>#NAME?</v>
      </c>
      <c r="O1922" s="17" t="e">
        <f ca="1">IF(IRR_DRIP,5,COUNTIF('IDET Wind Values'!C1906:G1906,"&lt;="&amp;IRR_MAXWIND))</f>
        <v>#NAME?</v>
      </c>
      <c r="P1922" s="13" t="e">
        <f ca="1">CalcTable[[#This Row],[ET_o]]*KL</f>
        <v>#NAME?</v>
      </c>
      <c r="Q1922" s="13" t="e">
        <f ca="1">IF(WILTPT&lt;=0,1,MAX(0,MIN(1,(CalcTable[[#This Row],[IWC]]-WILTPT)/(MAD-WILTPT))))</f>
        <v>#NAME?</v>
      </c>
      <c r="R1922" s="13" t="e">
        <f ca="1">CalcTable[[#This Row],[ETMult]]*CalcTable[[#This Row],[ETb]]</f>
        <v>#NAME?</v>
      </c>
      <c r="S1922" s="13" t="b">
        <f>INDEX(IRR_LIST,CalcTable[[#This Row],[Day of Week]]+1)</f>
        <v>1</v>
      </c>
      <c r="T1922" s="13">
        <f t="shared" ca="1" si="594"/>
        <v>0.3</v>
      </c>
      <c r="U1922" s="13" t="b">
        <f ca="1">IF(CalcTable[[#This Row],[IrrPrecip]]&gt;=IC_MM,FALSE,TRUE)</f>
        <v>1</v>
      </c>
      <c r="V1922" s="13" t="b">
        <f t="shared" si="595"/>
        <v>1</v>
      </c>
      <c r="W1922" s="13" t="e">
        <f ca="1">IF(AND(IRR_DRIP=FALSE,CalcTable[[#This Row],[IrrHours]]&lt;=0),FALSE,TRUE)</f>
        <v>#NAME?</v>
      </c>
      <c r="X1922" s="13" t="e">
        <f ca="1">AND(CalcTable[[#This Row],[IrrDay]],CalcTable[[#This Row],[IrrRain]],CalcTable[[#This Row],[IrrWarm]],CalcTable[[#This Row],[IrrWindy]])</f>
        <v>#NAME?</v>
      </c>
      <c r="Y1922" s="13" t="e">
        <f t="shared" ca="1" si="596"/>
        <v>#NAME?</v>
      </c>
      <c r="Z1922" s="13" t="e">
        <f ca="1">CalcTable[[#This Row],[IrrHours]]/5</f>
        <v>#NAME?</v>
      </c>
      <c r="AA1922" s="13" t="e">
        <f ca="1">IF(CalcTable[[#This Row],[IrrFlag]]=FALSE,0,MAX(0,CalcTable[[#This Row],[VolRednWind]]*(FCAP*IRR_TARGET-CalcTable[[#This Row],[IWC]])))</f>
        <v>#NAME?</v>
      </c>
      <c r="AB1922" s="13" t="e">
        <f ca="1">CalcTable[[#This Row],[IWC]]+CalcTable[[#This Row],[Eff Precip]]+CalcTable[[#This Row],[IrrAmt]]-CalcTable[[#This Row],[AET]]</f>
        <v>#NAME?</v>
      </c>
      <c r="AC1922" s="13" t="e">
        <f ca="1">IF(CalcTable[[#This Row],[PWC]]&gt;FCAP,MIN(24*PERC,MIN(SAT,CalcTable[[#This Row],[PWC]])-FCAP),0)</f>
        <v>#NAME?</v>
      </c>
      <c r="AD1922" s="13" t="e">
        <f ca="1">IF(CalcTable[[#This Row],[PWC]]&gt;SAT,CalcTable[[#This Row],[PWC]]-SAT,0)</f>
        <v>#NAME?</v>
      </c>
      <c r="AE1922" s="13" t="e">
        <f ca="1">CalcTable[[#This Row],[PWC]]-CalcTable[[#This Row],[PercAmt]]-CalcTable[[#This Row],[Runoff]]</f>
        <v>#NAME?</v>
      </c>
      <c r="AF1922" s="13" t="e">
        <f ca="1">CalcTable[[#This Row],[IrrAmt]]/1000*CUR_IRR_AREA*10000/IRR_EFF</f>
        <v>#NAME?</v>
      </c>
      <c r="AG1922" s="147"/>
      <c r="AH1922" s="13"/>
      <c r="AI1922" s="50">
        <v>0</v>
      </c>
      <c r="AJ1922" s="50">
        <v>0</v>
      </c>
      <c r="AK1922" s="50">
        <v>0</v>
      </c>
      <c r="AL1922" s="50">
        <v>0</v>
      </c>
      <c r="AM1922" s="50"/>
      <c r="AN1922" s="50"/>
      <c r="AO1922" s="50"/>
      <c r="AP1922" s="50"/>
      <c r="AQ1922" s="50"/>
      <c r="AR1922" s="50"/>
      <c r="AS1922" s="50"/>
      <c r="AT1922" s="50"/>
      <c r="AU1922" s="50"/>
      <c r="AV1922" s="50"/>
      <c r="AW1922" s="50"/>
      <c r="AX1922" s="50">
        <f t="shared" si="607"/>
        <v>0</v>
      </c>
      <c r="AY1922" s="50"/>
      <c r="AZ1922" s="50">
        <f t="shared" si="597"/>
        <v>0</v>
      </c>
      <c r="BA1922" s="50">
        <f t="shared" si="598"/>
        <v>0</v>
      </c>
      <c r="BB1922" s="50">
        <f t="shared" si="599"/>
        <v>0</v>
      </c>
      <c r="BC1922" s="17">
        <f t="shared" si="600"/>
        <v>19727</v>
      </c>
      <c r="BD1922" s="50">
        <f t="shared" si="601"/>
        <v>0</v>
      </c>
      <c r="BE1922" s="50">
        <f t="shared" si="602"/>
        <v>0</v>
      </c>
      <c r="BF1922" s="50">
        <f t="shared" si="608"/>
        <v>0</v>
      </c>
      <c r="BG1922" s="50"/>
      <c r="BH1922" s="17">
        <f t="shared" si="603"/>
        <v>0</v>
      </c>
      <c r="BI1922" s="17">
        <f t="shared" si="611"/>
        <v>1922</v>
      </c>
      <c r="BJ1922" s="17">
        <f t="shared" si="609"/>
        <v>1922</v>
      </c>
      <c r="BK1922" s="150">
        <f t="shared" si="610"/>
        <v>26486</v>
      </c>
      <c r="BL1922" s="50" t="e">
        <f t="shared" ca="1" si="604"/>
        <v>#NAME?</v>
      </c>
      <c r="BM1922" s="50" t="e">
        <f t="shared" ca="1" si="605"/>
        <v>#NAME?</v>
      </c>
      <c r="BN1922" s="50" t="e">
        <f t="shared" ca="1" si="606"/>
        <v>#NAME?</v>
      </c>
    </row>
    <row r="1923" spans="1:66" x14ac:dyDescent="0.35">
      <c r="A1923" s="48">
        <v>26487</v>
      </c>
      <c r="B1923" s="17">
        <v>1972</v>
      </c>
      <c r="C1923" s="17">
        <v>7</v>
      </c>
      <c r="D1923" s="17">
        <v>189</v>
      </c>
      <c r="E1923" s="17">
        <v>7</v>
      </c>
      <c r="F1923" s="17">
        <v>6</v>
      </c>
      <c r="G1923" s="50">
        <v>8.9</v>
      </c>
      <c r="H1923" s="32">
        <v>2.4856460535503149</v>
      </c>
      <c r="I1923" s="50">
        <v>19.833333333333332</v>
      </c>
      <c r="J1923" s="13">
        <v>0.9</v>
      </c>
      <c r="K1923" s="13">
        <f t="shared" si="592"/>
        <v>0.9</v>
      </c>
      <c r="L1923" s="13">
        <f t="shared" si="593"/>
        <v>0</v>
      </c>
      <c r="M1923" s="13" t="e">
        <f ca="1">CalcTable[[#This Row],[IWC]]-AE1922</f>
        <v>#NAME?</v>
      </c>
      <c r="N1923" s="13" t="e">
        <f ca="1">IF(CalcTable[[#This Row],[Day of Year]]&lt;123,FCAP,AE1922)</f>
        <v>#NAME?</v>
      </c>
      <c r="O1923" s="17" t="e">
        <f ca="1">IF(IRR_DRIP,5,COUNTIF('IDET Wind Values'!C1907:G1907,"&lt;="&amp;IRR_MAXWIND))</f>
        <v>#NAME?</v>
      </c>
      <c r="P1923" s="13" t="e">
        <f ca="1">CalcTable[[#This Row],[ET_o]]*KL</f>
        <v>#NAME?</v>
      </c>
      <c r="Q1923" s="13" t="e">
        <f ca="1">IF(WILTPT&lt;=0,1,MAX(0,MIN(1,(CalcTable[[#This Row],[IWC]]-WILTPT)/(MAD-WILTPT))))</f>
        <v>#NAME?</v>
      </c>
      <c r="R1923" s="13" t="e">
        <f ca="1">CalcTable[[#This Row],[ETMult]]*CalcTable[[#This Row],[ETb]]</f>
        <v>#NAME?</v>
      </c>
      <c r="S1923" s="13" t="b">
        <f>INDEX(IRR_LIST,CalcTable[[#This Row],[Day of Week]]+1)</f>
        <v>0</v>
      </c>
      <c r="T1923" s="13">
        <f t="shared" ca="1" si="594"/>
        <v>3.0999999999999996</v>
      </c>
      <c r="U1923" s="13" t="b">
        <f ca="1">IF(CalcTable[[#This Row],[IrrPrecip]]&gt;=IC_MM,FALSE,TRUE)</f>
        <v>1</v>
      </c>
      <c r="V1923" s="13" t="b">
        <f t="shared" si="595"/>
        <v>1</v>
      </c>
      <c r="W1923" s="13" t="e">
        <f ca="1">IF(AND(IRR_DRIP=FALSE,CalcTable[[#This Row],[IrrHours]]&lt;=0),FALSE,TRUE)</f>
        <v>#NAME?</v>
      </c>
      <c r="X1923" s="13" t="e">
        <f ca="1">AND(CalcTable[[#This Row],[IrrDay]],CalcTable[[#This Row],[IrrRain]],CalcTable[[#This Row],[IrrWarm]],CalcTable[[#This Row],[IrrWindy]])</f>
        <v>#NAME?</v>
      </c>
      <c r="Y1923" s="13" t="e">
        <f t="shared" ca="1" si="596"/>
        <v>#NAME?</v>
      </c>
      <c r="Z1923" s="13" t="e">
        <f ca="1">CalcTable[[#This Row],[IrrHours]]/5</f>
        <v>#NAME?</v>
      </c>
      <c r="AA1923" s="13" t="e">
        <f ca="1">IF(CalcTable[[#This Row],[IrrFlag]]=FALSE,0,MAX(0,CalcTable[[#This Row],[VolRednWind]]*(FCAP*IRR_TARGET-CalcTable[[#This Row],[IWC]])))</f>
        <v>#NAME?</v>
      </c>
      <c r="AB1923" s="13" t="e">
        <f ca="1">CalcTable[[#This Row],[IWC]]+CalcTable[[#This Row],[Eff Precip]]+CalcTable[[#This Row],[IrrAmt]]-CalcTable[[#This Row],[AET]]</f>
        <v>#NAME?</v>
      </c>
      <c r="AC1923" s="13" t="e">
        <f ca="1">IF(CalcTable[[#This Row],[PWC]]&gt;FCAP,MIN(24*PERC,MIN(SAT,CalcTable[[#This Row],[PWC]])-FCAP),0)</f>
        <v>#NAME?</v>
      </c>
      <c r="AD1923" s="13" t="e">
        <f ca="1">IF(CalcTable[[#This Row],[PWC]]&gt;SAT,CalcTable[[#This Row],[PWC]]-SAT,0)</f>
        <v>#NAME?</v>
      </c>
      <c r="AE1923" s="13" t="e">
        <f ca="1">CalcTable[[#This Row],[PWC]]-CalcTable[[#This Row],[PercAmt]]-CalcTable[[#This Row],[Runoff]]</f>
        <v>#NAME?</v>
      </c>
      <c r="AF1923" s="13" t="e">
        <f ca="1">CalcTable[[#This Row],[IrrAmt]]/1000*CUR_IRR_AREA*10000/IRR_EFF</f>
        <v>#NAME?</v>
      </c>
      <c r="AG1923" s="147"/>
      <c r="AH1923" s="13"/>
      <c r="AI1923" s="50">
        <v>0</v>
      </c>
      <c r="AJ1923" s="50">
        <v>0</v>
      </c>
      <c r="AK1923" s="50">
        <v>0</v>
      </c>
      <c r="AL1923" s="50">
        <v>4.8585908216894218</v>
      </c>
      <c r="AM1923" s="50"/>
      <c r="AN1923" s="50"/>
      <c r="AO1923" s="50"/>
      <c r="AP1923" s="50"/>
      <c r="AQ1923" s="50"/>
      <c r="AR1923" s="50"/>
      <c r="AS1923" s="50"/>
      <c r="AT1923" s="50"/>
      <c r="AU1923" s="50"/>
      <c r="AV1923" s="50"/>
      <c r="AW1923" s="50"/>
      <c r="AX1923" s="50">
        <f t="shared" si="607"/>
        <v>4.8585908216894218</v>
      </c>
      <c r="AY1923" s="50"/>
      <c r="AZ1923" s="50">
        <f t="shared" si="597"/>
        <v>142.51866410288972</v>
      </c>
      <c r="BA1923" s="50">
        <f t="shared" si="598"/>
        <v>219.43349869810004</v>
      </c>
      <c r="BB1923" s="50">
        <f t="shared" si="599"/>
        <v>226.22010175061862</v>
      </c>
      <c r="BC1923" s="17">
        <f t="shared" si="600"/>
        <v>19727</v>
      </c>
      <c r="BD1923" s="50">
        <f t="shared" si="601"/>
        <v>4.8585908216894218</v>
      </c>
      <c r="BE1923" s="50">
        <f t="shared" si="602"/>
        <v>142.51866410288972</v>
      </c>
      <c r="BF1923" s="50">
        <f t="shared" si="608"/>
        <v>233.11516468985721</v>
      </c>
      <c r="BG1923" s="50"/>
      <c r="BH1923" s="17">
        <f t="shared" si="603"/>
        <v>0</v>
      </c>
      <c r="BI1923" s="17">
        <f t="shared" si="611"/>
        <v>1923</v>
      </c>
      <c r="BJ1923" s="17">
        <f t="shared" si="609"/>
        <v>1923</v>
      </c>
      <c r="BK1923" s="150">
        <f t="shared" si="610"/>
        <v>26487</v>
      </c>
      <c r="BL1923" s="50" t="e">
        <f t="shared" ca="1" si="604"/>
        <v>#NAME?</v>
      </c>
      <c r="BM1923" s="50" t="e">
        <f t="shared" ca="1" si="605"/>
        <v>#NAME?</v>
      </c>
      <c r="BN1923" s="50" t="e">
        <f t="shared" ca="1" si="606"/>
        <v>#NAME?</v>
      </c>
    </row>
    <row r="1924" spans="1:66" x14ac:dyDescent="0.35">
      <c r="A1924" s="48">
        <v>26488</v>
      </c>
      <c r="B1924" s="17">
        <v>1972</v>
      </c>
      <c r="C1924" s="17">
        <v>7</v>
      </c>
      <c r="D1924" s="17">
        <v>190</v>
      </c>
      <c r="E1924" s="17">
        <v>8</v>
      </c>
      <c r="F1924" s="17">
        <v>7</v>
      </c>
      <c r="G1924" s="50">
        <v>10.6</v>
      </c>
      <c r="H1924" s="32">
        <v>4.620959231844445</v>
      </c>
      <c r="I1924" s="50">
        <v>11.166666666666666</v>
      </c>
      <c r="J1924" s="13">
        <v>0.3</v>
      </c>
      <c r="K1924" s="13">
        <f t="shared" si="592"/>
        <v>0.3</v>
      </c>
      <c r="L1924" s="13">
        <f t="shared" si="593"/>
        <v>0</v>
      </c>
      <c r="M1924" s="13" t="e">
        <f ca="1">CalcTable[[#This Row],[IWC]]-AE1923</f>
        <v>#NAME?</v>
      </c>
      <c r="N1924" s="13" t="e">
        <f ca="1">IF(CalcTable[[#This Row],[Day of Year]]&lt;123,FCAP,AE1923)</f>
        <v>#NAME?</v>
      </c>
      <c r="O1924" s="17" t="e">
        <f ca="1">IF(IRR_DRIP,5,COUNTIF('IDET Wind Values'!C1908:G1908,"&lt;="&amp;IRR_MAXWIND))</f>
        <v>#NAME?</v>
      </c>
      <c r="P1924" s="13" t="e">
        <f ca="1">CalcTable[[#This Row],[ET_o]]*KL</f>
        <v>#NAME?</v>
      </c>
      <c r="Q1924" s="13" t="e">
        <f ca="1">IF(WILTPT&lt;=0,1,MAX(0,MIN(1,(CalcTable[[#This Row],[IWC]]-WILTPT)/(MAD-WILTPT))))</f>
        <v>#NAME?</v>
      </c>
      <c r="R1924" s="13" t="e">
        <f ca="1">CalcTable[[#This Row],[ETMult]]*CalcTable[[#This Row],[ETb]]</f>
        <v>#NAME?</v>
      </c>
      <c r="S1924" s="13" t="b">
        <f>INDEX(IRR_LIST,CalcTable[[#This Row],[Day of Week]]+1)</f>
        <v>0</v>
      </c>
      <c r="T1924" s="13">
        <f t="shared" ca="1" si="594"/>
        <v>3.6999999999999997</v>
      </c>
      <c r="U1924" s="13" t="b">
        <f ca="1">IF(CalcTable[[#This Row],[IrrPrecip]]&gt;=IC_MM,FALSE,TRUE)</f>
        <v>1</v>
      </c>
      <c r="V1924" s="13" t="b">
        <f t="shared" si="595"/>
        <v>1</v>
      </c>
      <c r="W1924" s="13" t="e">
        <f ca="1">IF(AND(IRR_DRIP=FALSE,CalcTable[[#This Row],[IrrHours]]&lt;=0),FALSE,TRUE)</f>
        <v>#NAME?</v>
      </c>
      <c r="X1924" s="13" t="e">
        <f ca="1">AND(CalcTable[[#This Row],[IrrDay]],CalcTable[[#This Row],[IrrRain]],CalcTable[[#This Row],[IrrWarm]],CalcTable[[#This Row],[IrrWindy]])</f>
        <v>#NAME?</v>
      </c>
      <c r="Y1924" s="13" t="e">
        <f t="shared" ca="1" si="596"/>
        <v>#NAME?</v>
      </c>
      <c r="Z1924" s="13" t="e">
        <f ca="1">CalcTable[[#This Row],[IrrHours]]/5</f>
        <v>#NAME?</v>
      </c>
      <c r="AA1924" s="13" t="e">
        <f ca="1">IF(CalcTable[[#This Row],[IrrFlag]]=FALSE,0,MAX(0,CalcTable[[#This Row],[VolRednWind]]*(FCAP*IRR_TARGET-CalcTable[[#This Row],[IWC]])))</f>
        <v>#NAME?</v>
      </c>
      <c r="AB1924" s="13" t="e">
        <f ca="1">CalcTable[[#This Row],[IWC]]+CalcTable[[#This Row],[Eff Precip]]+CalcTable[[#This Row],[IrrAmt]]-CalcTable[[#This Row],[AET]]</f>
        <v>#NAME?</v>
      </c>
      <c r="AC1924" s="13" t="e">
        <f ca="1">IF(CalcTable[[#This Row],[PWC]]&gt;FCAP,MIN(24*PERC,MIN(SAT,CalcTable[[#This Row],[PWC]])-FCAP),0)</f>
        <v>#NAME?</v>
      </c>
      <c r="AD1924" s="13" t="e">
        <f ca="1">IF(CalcTable[[#This Row],[PWC]]&gt;SAT,CalcTable[[#This Row],[PWC]]-SAT,0)</f>
        <v>#NAME?</v>
      </c>
      <c r="AE1924" s="13" t="e">
        <f ca="1">CalcTable[[#This Row],[PWC]]-CalcTable[[#This Row],[PercAmt]]-CalcTable[[#This Row],[Runoff]]</f>
        <v>#NAME?</v>
      </c>
      <c r="AF1924" s="13" t="e">
        <f ca="1">CalcTable[[#This Row],[IrrAmt]]/1000*CUR_IRR_AREA*10000/IRR_EFF</f>
        <v>#NAME?</v>
      </c>
      <c r="AG1924" s="147"/>
      <c r="AH1924" s="13"/>
      <c r="AI1924" s="50">
        <v>0</v>
      </c>
      <c r="AJ1924" s="50">
        <v>0</v>
      </c>
      <c r="AK1924" s="50">
        <v>0</v>
      </c>
      <c r="AL1924" s="50">
        <v>0</v>
      </c>
      <c r="AM1924" s="50"/>
      <c r="AN1924" s="50"/>
      <c r="AO1924" s="50"/>
      <c r="AP1924" s="50"/>
      <c r="AQ1924" s="50"/>
      <c r="AR1924" s="50"/>
      <c r="AS1924" s="50"/>
      <c r="AT1924" s="50"/>
      <c r="AU1924" s="50"/>
      <c r="AV1924" s="50"/>
      <c r="AW1924" s="50"/>
      <c r="AX1924" s="50">
        <f t="shared" si="607"/>
        <v>0</v>
      </c>
      <c r="AY1924" s="50"/>
      <c r="AZ1924" s="50">
        <f t="shared" si="597"/>
        <v>0</v>
      </c>
      <c r="BA1924" s="50">
        <f t="shared" si="598"/>
        <v>0</v>
      </c>
      <c r="BB1924" s="50">
        <f t="shared" si="599"/>
        <v>0</v>
      </c>
      <c r="BC1924" s="17">
        <f t="shared" si="600"/>
        <v>19727</v>
      </c>
      <c r="BD1924" s="50">
        <f t="shared" si="601"/>
        <v>0</v>
      </c>
      <c r="BE1924" s="50">
        <f t="shared" si="602"/>
        <v>0</v>
      </c>
      <c r="BF1924" s="50">
        <f t="shared" si="608"/>
        <v>0</v>
      </c>
      <c r="BG1924" s="50"/>
      <c r="BH1924" s="17">
        <f t="shared" si="603"/>
        <v>0</v>
      </c>
      <c r="BI1924" s="17">
        <f t="shared" si="611"/>
        <v>1924</v>
      </c>
      <c r="BJ1924" s="17">
        <f t="shared" si="609"/>
        <v>1924</v>
      </c>
      <c r="BK1924" s="150">
        <f t="shared" si="610"/>
        <v>26488</v>
      </c>
      <c r="BL1924" s="50" t="e">
        <f t="shared" ca="1" si="604"/>
        <v>#NAME?</v>
      </c>
      <c r="BM1924" s="50" t="e">
        <f t="shared" ca="1" si="605"/>
        <v>#NAME?</v>
      </c>
      <c r="BN1924" s="50" t="e">
        <f t="shared" ca="1" si="606"/>
        <v>#NAME?</v>
      </c>
    </row>
    <row r="1925" spans="1:66" x14ac:dyDescent="0.35">
      <c r="A1925" s="48">
        <v>26489</v>
      </c>
      <c r="B1925" s="17">
        <v>1972</v>
      </c>
      <c r="C1925" s="17">
        <v>7</v>
      </c>
      <c r="D1925" s="17">
        <v>191</v>
      </c>
      <c r="E1925" s="17">
        <v>9</v>
      </c>
      <c r="F1925" s="17">
        <v>1</v>
      </c>
      <c r="G1925" s="50">
        <v>10</v>
      </c>
      <c r="H1925" s="32">
        <v>5.9374392364199844</v>
      </c>
      <c r="I1925" s="50">
        <v>23</v>
      </c>
      <c r="J1925" s="13">
        <v>0.3</v>
      </c>
      <c r="K1925" s="13">
        <f t="shared" si="592"/>
        <v>0.3</v>
      </c>
      <c r="L1925" s="13">
        <f t="shared" si="593"/>
        <v>0</v>
      </c>
      <c r="M1925" s="13" t="e">
        <f ca="1">CalcTable[[#This Row],[IWC]]-AE1924</f>
        <v>#NAME?</v>
      </c>
      <c r="N1925" s="13" t="e">
        <f ca="1">IF(CalcTable[[#This Row],[Day of Year]]&lt;123,FCAP,AE1924)</f>
        <v>#NAME?</v>
      </c>
      <c r="O1925" s="17" t="e">
        <f ca="1">IF(IRR_DRIP,5,COUNTIF('IDET Wind Values'!C1909:G1909,"&lt;="&amp;IRR_MAXWIND))</f>
        <v>#NAME?</v>
      </c>
      <c r="P1925" s="13" t="e">
        <f ca="1">CalcTable[[#This Row],[ET_o]]*KL</f>
        <v>#NAME?</v>
      </c>
      <c r="Q1925" s="13" t="e">
        <f ca="1">IF(WILTPT&lt;=0,1,MAX(0,MIN(1,(CalcTable[[#This Row],[IWC]]-WILTPT)/(MAD-WILTPT))))</f>
        <v>#NAME?</v>
      </c>
      <c r="R1925" s="13" t="e">
        <f ca="1">CalcTable[[#This Row],[ETMult]]*CalcTable[[#This Row],[ETb]]</f>
        <v>#NAME?</v>
      </c>
      <c r="S1925" s="13" t="b">
        <f>INDEX(IRR_LIST,CalcTable[[#This Row],[Day of Week]]+1)</f>
        <v>1</v>
      </c>
      <c r="T1925" s="13">
        <f t="shared" ca="1" si="594"/>
        <v>1.2</v>
      </c>
      <c r="U1925" s="13" t="b">
        <f ca="1">IF(CalcTable[[#This Row],[IrrPrecip]]&gt;=IC_MM,FALSE,TRUE)</f>
        <v>1</v>
      </c>
      <c r="V1925" s="13" t="b">
        <f t="shared" si="595"/>
        <v>1</v>
      </c>
      <c r="W1925" s="13" t="e">
        <f ca="1">IF(AND(IRR_DRIP=FALSE,CalcTable[[#This Row],[IrrHours]]&lt;=0),FALSE,TRUE)</f>
        <v>#NAME?</v>
      </c>
      <c r="X1925" s="13" t="e">
        <f ca="1">AND(CalcTable[[#This Row],[IrrDay]],CalcTable[[#This Row],[IrrRain]],CalcTable[[#This Row],[IrrWarm]],CalcTable[[#This Row],[IrrWindy]])</f>
        <v>#NAME?</v>
      </c>
      <c r="Y1925" s="13" t="e">
        <f t="shared" ca="1" si="596"/>
        <v>#NAME?</v>
      </c>
      <c r="Z1925" s="13" t="e">
        <f ca="1">CalcTable[[#This Row],[IrrHours]]/5</f>
        <v>#NAME?</v>
      </c>
      <c r="AA1925" s="13" t="e">
        <f ca="1">IF(CalcTable[[#This Row],[IrrFlag]]=FALSE,0,MAX(0,CalcTable[[#This Row],[VolRednWind]]*(FCAP*IRR_TARGET-CalcTable[[#This Row],[IWC]])))</f>
        <v>#NAME?</v>
      </c>
      <c r="AB1925" s="13" t="e">
        <f ca="1">CalcTable[[#This Row],[IWC]]+CalcTable[[#This Row],[Eff Precip]]+CalcTable[[#This Row],[IrrAmt]]-CalcTable[[#This Row],[AET]]</f>
        <v>#NAME?</v>
      </c>
      <c r="AC1925" s="13" t="e">
        <f ca="1">IF(CalcTable[[#This Row],[PWC]]&gt;FCAP,MIN(24*PERC,MIN(SAT,CalcTable[[#This Row],[PWC]])-FCAP),0)</f>
        <v>#NAME?</v>
      </c>
      <c r="AD1925" s="13" t="e">
        <f ca="1">IF(CalcTable[[#This Row],[PWC]]&gt;SAT,CalcTable[[#This Row],[PWC]]-SAT,0)</f>
        <v>#NAME?</v>
      </c>
      <c r="AE1925" s="13" t="e">
        <f ca="1">CalcTable[[#This Row],[PWC]]-CalcTable[[#This Row],[PercAmt]]-CalcTable[[#This Row],[Runoff]]</f>
        <v>#NAME?</v>
      </c>
      <c r="AF1925" s="13" t="e">
        <f ca="1">CalcTable[[#This Row],[IrrAmt]]/1000*CUR_IRR_AREA*10000/IRR_EFF</f>
        <v>#NAME?</v>
      </c>
      <c r="AG1925" s="147"/>
      <c r="AH1925" s="13"/>
      <c r="AI1925" s="50">
        <v>9.3582687094111741</v>
      </c>
      <c r="AJ1925" s="50">
        <v>12.082656423342931</v>
      </c>
      <c r="AK1925" s="50">
        <v>0</v>
      </c>
      <c r="AL1925" s="50">
        <v>0</v>
      </c>
      <c r="AM1925" s="50"/>
      <c r="AN1925" s="50"/>
      <c r="AO1925" s="50"/>
      <c r="AP1925" s="50"/>
      <c r="AQ1925" s="50"/>
      <c r="AR1925" s="50"/>
      <c r="AS1925" s="50"/>
      <c r="AT1925" s="50"/>
      <c r="AU1925" s="50"/>
      <c r="AV1925" s="50"/>
      <c r="AW1925" s="50"/>
      <c r="AX1925" s="50">
        <f t="shared" si="607"/>
        <v>21.440925132754103</v>
      </c>
      <c r="AY1925" s="50"/>
      <c r="AZ1925" s="50">
        <f t="shared" si="597"/>
        <v>491.67919615608992</v>
      </c>
      <c r="BA1925" s="50">
        <f t="shared" si="598"/>
        <v>795.97763041569556</v>
      </c>
      <c r="BB1925" s="50">
        <f t="shared" si="599"/>
        <v>823.71845402286056</v>
      </c>
      <c r="BC1925" s="17">
        <f t="shared" si="600"/>
        <v>19727</v>
      </c>
      <c r="BD1925" s="50">
        <f t="shared" si="601"/>
        <v>21.440925132754103</v>
      </c>
      <c r="BE1925" s="50">
        <f t="shared" si="602"/>
        <v>491.67919615608992</v>
      </c>
      <c r="BF1925" s="50">
        <f t="shared" si="608"/>
        <v>804.23064240734425</v>
      </c>
      <c r="BG1925" s="50"/>
      <c r="BH1925" s="17">
        <f t="shared" si="603"/>
        <v>0</v>
      </c>
      <c r="BI1925" s="17">
        <f t="shared" si="611"/>
        <v>1925</v>
      </c>
      <c r="BJ1925" s="17">
        <f t="shared" si="609"/>
        <v>1925</v>
      </c>
      <c r="BK1925" s="150">
        <f t="shared" si="610"/>
        <v>26489</v>
      </c>
      <c r="BL1925" s="50" t="e">
        <f t="shared" ca="1" si="604"/>
        <v>#NAME?</v>
      </c>
      <c r="BM1925" s="50" t="e">
        <f t="shared" ca="1" si="605"/>
        <v>#NAME?</v>
      </c>
      <c r="BN1925" s="50" t="e">
        <f t="shared" ca="1" si="606"/>
        <v>#NAME?</v>
      </c>
    </row>
    <row r="1926" spans="1:66" x14ac:dyDescent="0.35">
      <c r="A1926" s="48">
        <v>26490</v>
      </c>
      <c r="B1926" s="17">
        <v>1972</v>
      </c>
      <c r="C1926" s="17">
        <v>7</v>
      </c>
      <c r="D1926" s="17">
        <v>192</v>
      </c>
      <c r="E1926" s="17">
        <v>10</v>
      </c>
      <c r="F1926" s="17">
        <v>2</v>
      </c>
      <c r="G1926" s="50">
        <v>6.1</v>
      </c>
      <c r="H1926" s="32">
        <v>5.2349813267175085</v>
      </c>
      <c r="I1926" s="50">
        <v>14.166666666666666</v>
      </c>
      <c r="J1926" s="13">
        <v>0</v>
      </c>
      <c r="K1926" s="13">
        <f t="shared" si="592"/>
        <v>0</v>
      </c>
      <c r="L1926" s="13">
        <f t="shared" si="593"/>
        <v>0</v>
      </c>
      <c r="M1926" s="13" t="e">
        <f ca="1">CalcTable[[#This Row],[IWC]]-AE1925</f>
        <v>#NAME?</v>
      </c>
      <c r="N1926" s="13" t="e">
        <f ca="1">IF(CalcTable[[#This Row],[Day of Year]]&lt;123,FCAP,AE1925)</f>
        <v>#NAME?</v>
      </c>
      <c r="O1926" s="17" t="e">
        <f ca="1">IF(IRR_DRIP,5,COUNTIF('IDET Wind Values'!C1910:G1910,"&lt;="&amp;IRR_MAXWIND))</f>
        <v>#NAME?</v>
      </c>
      <c r="P1926" s="13" t="e">
        <f ca="1">CalcTable[[#This Row],[ET_o]]*KL</f>
        <v>#NAME?</v>
      </c>
      <c r="Q1926" s="13" t="e">
        <f ca="1">IF(WILTPT&lt;=0,1,MAX(0,MIN(1,(CalcTable[[#This Row],[IWC]]-WILTPT)/(MAD-WILTPT))))</f>
        <v>#NAME?</v>
      </c>
      <c r="R1926" s="13" t="e">
        <f ca="1">CalcTable[[#This Row],[ETMult]]*CalcTable[[#This Row],[ETb]]</f>
        <v>#NAME?</v>
      </c>
      <c r="S1926" s="13" t="b">
        <f>INDEX(IRR_LIST,CalcTable[[#This Row],[Day of Week]]+1)</f>
        <v>0</v>
      </c>
      <c r="T1926" s="13">
        <f t="shared" ca="1" si="594"/>
        <v>0.6</v>
      </c>
      <c r="U1926" s="13" t="b">
        <f ca="1">IF(CalcTable[[#This Row],[IrrPrecip]]&gt;=IC_MM,FALSE,TRUE)</f>
        <v>1</v>
      </c>
      <c r="V1926" s="13" t="b">
        <f t="shared" si="595"/>
        <v>1</v>
      </c>
      <c r="W1926" s="13" t="e">
        <f ca="1">IF(AND(IRR_DRIP=FALSE,CalcTable[[#This Row],[IrrHours]]&lt;=0),FALSE,TRUE)</f>
        <v>#NAME?</v>
      </c>
      <c r="X1926" s="13" t="e">
        <f ca="1">AND(CalcTable[[#This Row],[IrrDay]],CalcTable[[#This Row],[IrrRain]],CalcTable[[#This Row],[IrrWarm]],CalcTable[[#This Row],[IrrWindy]])</f>
        <v>#NAME?</v>
      </c>
      <c r="Y1926" s="13" t="e">
        <f t="shared" ca="1" si="596"/>
        <v>#NAME?</v>
      </c>
      <c r="Z1926" s="13" t="e">
        <f ca="1">CalcTable[[#This Row],[IrrHours]]/5</f>
        <v>#NAME?</v>
      </c>
      <c r="AA1926" s="13" t="e">
        <f ca="1">IF(CalcTable[[#This Row],[IrrFlag]]=FALSE,0,MAX(0,CalcTable[[#This Row],[VolRednWind]]*(FCAP*IRR_TARGET-CalcTable[[#This Row],[IWC]])))</f>
        <v>#NAME?</v>
      </c>
      <c r="AB1926" s="13" t="e">
        <f ca="1">CalcTable[[#This Row],[IWC]]+CalcTable[[#This Row],[Eff Precip]]+CalcTable[[#This Row],[IrrAmt]]-CalcTable[[#This Row],[AET]]</f>
        <v>#NAME?</v>
      </c>
      <c r="AC1926" s="13" t="e">
        <f ca="1">IF(CalcTable[[#This Row],[PWC]]&gt;FCAP,MIN(24*PERC,MIN(SAT,CalcTable[[#This Row],[PWC]])-FCAP),0)</f>
        <v>#NAME?</v>
      </c>
      <c r="AD1926" s="13" t="e">
        <f ca="1">IF(CalcTable[[#This Row],[PWC]]&gt;SAT,CalcTable[[#This Row],[PWC]]-SAT,0)</f>
        <v>#NAME?</v>
      </c>
      <c r="AE1926" s="13" t="e">
        <f ca="1">CalcTable[[#This Row],[PWC]]-CalcTable[[#This Row],[PercAmt]]-CalcTable[[#This Row],[Runoff]]</f>
        <v>#NAME?</v>
      </c>
      <c r="AF1926" s="13" t="e">
        <f ca="1">CalcTable[[#This Row],[IrrAmt]]/1000*CUR_IRR_AREA*10000/IRR_EFF</f>
        <v>#NAME?</v>
      </c>
      <c r="AG1926" s="147"/>
      <c r="AH1926" s="13"/>
      <c r="AI1926" s="50">
        <v>0</v>
      </c>
      <c r="AJ1926" s="50">
        <v>0</v>
      </c>
      <c r="AK1926" s="50">
        <v>11.523652113817391</v>
      </c>
      <c r="AL1926" s="50">
        <v>8.0871191575454375</v>
      </c>
      <c r="AM1926" s="50"/>
      <c r="AN1926" s="50"/>
      <c r="AO1926" s="50"/>
      <c r="AP1926" s="50"/>
      <c r="AQ1926" s="50"/>
      <c r="AR1926" s="50"/>
      <c r="AS1926" s="50"/>
      <c r="AT1926" s="50"/>
      <c r="AU1926" s="50"/>
      <c r="AV1926" s="50"/>
      <c r="AW1926" s="50"/>
      <c r="AX1926" s="50">
        <f t="shared" si="607"/>
        <v>19.610771271362829</v>
      </c>
      <c r="AY1926" s="50"/>
      <c r="AZ1926" s="50">
        <f t="shared" si="597"/>
        <v>406.23572629065461</v>
      </c>
      <c r="BA1926" s="50">
        <f t="shared" si="598"/>
        <v>625.47405476497602</v>
      </c>
      <c r="BB1926" s="50">
        <f t="shared" si="599"/>
        <v>644.81861315976926</v>
      </c>
      <c r="BC1926" s="17">
        <f t="shared" si="600"/>
        <v>19727</v>
      </c>
      <c r="BD1926" s="50">
        <f t="shared" si="601"/>
        <v>19.610771271362829</v>
      </c>
      <c r="BE1926" s="50">
        <f t="shared" si="602"/>
        <v>406.23572629065461</v>
      </c>
      <c r="BF1926" s="50">
        <f t="shared" si="608"/>
        <v>664.4723260160672</v>
      </c>
      <c r="BG1926" s="50"/>
      <c r="BH1926" s="17">
        <f t="shared" si="603"/>
        <v>0</v>
      </c>
      <c r="BI1926" s="17">
        <f t="shared" si="611"/>
        <v>1926</v>
      </c>
      <c r="BJ1926" s="17">
        <f t="shared" si="609"/>
        <v>1926</v>
      </c>
      <c r="BK1926" s="150">
        <f t="shared" si="610"/>
        <v>26490</v>
      </c>
      <c r="BL1926" s="50" t="e">
        <f t="shared" ca="1" si="604"/>
        <v>#NAME?</v>
      </c>
      <c r="BM1926" s="50" t="e">
        <f t="shared" ca="1" si="605"/>
        <v>#NAME?</v>
      </c>
      <c r="BN1926" s="50" t="e">
        <f t="shared" ca="1" si="606"/>
        <v>#NAME?</v>
      </c>
    </row>
    <row r="1927" spans="1:66" x14ac:dyDescent="0.35">
      <c r="A1927" s="48">
        <v>26491</v>
      </c>
      <c r="B1927" s="17">
        <v>1972</v>
      </c>
      <c r="C1927" s="17">
        <v>7</v>
      </c>
      <c r="D1927" s="17">
        <v>193</v>
      </c>
      <c r="E1927" s="17">
        <v>11</v>
      </c>
      <c r="F1927" s="17">
        <v>3</v>
      </c>
      <c r="G1927" s="50">
        <v>7.2</v>
      </c>
      <c r="H1927" s="32">
        <v>3.7288105139076793</v>
      </c>
      <c r="I1927" s="50">
        <v>2.3333333333333335</v>
      </c>
      <c r="J1927" s="13">
        <v>1.1000000000000001</v>
      </c>
      <c r="K1927" s="13">
        <f t="shared" si="592"/>
        <v>1.1000000000000001</v>
      </c>
      <c r="L1927" s="13">
        <f t="shared" si="593"/>
        <v>0</v>
      </c>
      <c r="M1927" s="13" t="e">
        <f ca="1">CalcTable[[#This Row],[IWC]]-AE1926</f>
        <v>#NAME?</v>
      </c>
      <c r="N1927" s="13" t="e">
        <f ca="1">IF(CalcTable[[#This Row],[Day of Year]]&lt;123,FCAP,AE1926)</f>
        <v>#NAME?</v>
      </c>
      <c r="O1927" s="17" t="e">
        <f ca="1">IF(IRR_DRIP,5,COUNTIF('IDET Wind Values'!C1911:G1911,"&lt;="&amp;IRR_MAXWIND))</f>
        <v>#NAME?</v>
      </c>
      <c r="P1927" s="13" t="e">
        <f ca="1">CalcTable[[#This Row],[ET_o]]*KL</f>
        <v>#NAME?</v>
      </c>
      <c r="Q1927" s="13" t="e">
        <f ca="1">IF(WILTPT&lt;=0,1,MAX(0,MIN(1,(CalcTable[[#This Row],[IWC]]-WILTPT)/(MAD-WILTPT))))</f>
        <v>#NAME?</v>
      </c>
      <c r="R1927" s="13" t="e">
        <f ca="1">CalcTable[[#This Row],[ETMult]]*CalcTable[[#This Row],[ETb]]</f>
        <v>#NAME?</v>
      </c>
      <c r="S1927" s="13" t="b">
        <f>INDEX(IRR_LIST,CalcTable[[#This Row],[Day of Week]]+1)</f>
        <v>1</v>
      </c>
      <c r="T1927" s="13">
        <f t="shared" ca="1" si="594"/>
        <v>0.3</v>
      </c>
      <c r="U1927" s="13" t="b">
        <f ca="1">IF(CalcTable[[#This Row],[IrrPrecip]]&gt;=IC_MM,FALSE,TRUE)</f>
        <v>1</v>
      </c>
      <c r="V1927" s="13" t="b">
        <f t="shared" si="595"/>
        <v>1</v>
      </c>
      <c r="W1927" s="13" t="e">
        <f ca="1">IF(AND(IRR_DRIP=FALSE,CalcTable[[#This Row],[IrrHours]]&lt;=0),FALSE,TRUE)</f>
        <v>#NAME?</v>
      </c>
      <c r="X1927" s="13" t="e">
        <f ca="1">AND(CalcTable[[#This Row],[IrrDay]],CalcTable[[#This Row],[IrrRain]],CalcTable[[#This Row],[IrrWarm]],CalcTable[[#This Row],[IrrWindy]])</f>
        <v>#NAME?</v>
      </c>
      <c r="Y1927" s="13" t="e">
        <f t="shared" ca="1" si="596"/>
        <v>#NAME?</v>
      </c>
      <c r="Z1927" s="13" t="e">
        <f ca="1">CalcTable[[#This Row],[IrrHours]]/5</f>
        <v>#NAME?</v>
      </c>
      <c r="AA1927" s="13" t="e">
        <f ca="1">IF(CalcTable[[#This Row],[IrrFlag]]=FALSE,0,MAX(0,CalcTable[[#This Row],[VolRednWind]]*(FCAP*IRR_TARGET-CalcTable[[#This Row],[IWC]])))</f>
        <v>#NAME?</v>
      </c>
      <c r="AB1927" s="13" t="e">
        <f ca="1">CalcTable[[#This Row],[IWC]]+CalcTable[[#This Row],[Eff Precip]]+CalcTable[[#This Row],[IrrAmt]]-CalcTable[[#This Row],[AET]]</f>
        <v>#NAME?</v>
      </c>
      <c r="AC1927" s="13" t="e">
        <f ca="1">IF(CalcTable[[#This Row],[PWC]]&gt;FCAP,MIN(24*PERC,MIN(SAT,CalcTable[[#This Row],[PWC]])-FCAP),0)</f>
        <v>#NAME?</v>
      </c>
      <c r="AD1927" s="13" t="e">
        <f ca="1">IF(CalcTable[[#This Row],[PWC]]&gt;SAT,CalcTable[[#This Row],[PWC]]-SAT,0)</f>
        <v>#NAME?</v>
      </c>
      <c r="AE1927" s="13" t="e">
        <f ca="1">CalcTable[[#This Row],[PWC]]-CalcTable[[#This Row],[PercAmt]]-CalcTable[[#This Row],[Runoff]]</f>
        <v>#NAME?</v>
      </c>
      <c r="AF1927" s="13" t="e">
        <f ca="1">CalcTable[[#This Row],[IrrAmt]]/1000*CUR_IRR_AREA*10000/IRR_EFF</f>
        <v>#NAME?</v>
      </c>
      <c r="AG1927" s="147"/>
      <c r="AH1927" s="13"/>
      <c r="AI1927" s="50">
        <v>10.889574311249621</v>
      </c>
      <c r="AJ1927" s="50">
        <v>15.875798676424871</v>
      </c>
      <c r="AK1927" s="50">
        <v>0</v>
      </c>
      <c r="AL1927" s="50">
        <v>0</v>
      </c>
      <c r="AM1927" s="50"/>
      <c r="AN1927" s="50"/>
      <c r="AO1927" s="50"/>
      <c r="AP1927" s="50"/>
      <c r="AQ1927" s="50"/>
      <c r="AR1927" s="50"/>
      <c r="AS1927" s="50"/>
      <c r="AT1927" s="50"/>
      <c r="AU1927" s="50"/>
      <c r="AV1927" s="50"/>
      <c r="AW1927" s="50"/>
      <c r="AX1927" s="50">
        <f t="shared" si="607"/>
        <v>26.765372987674493</v>
      </c>
      <c r="AY1927" s="50"/>
      <c r="AZ1927" s="50">
        <f t="shared" si="597"/>
        <v>625.40385107345742</v>
      </c>
      <c r="BA1927" s="50">
        <f t="shared" si="598"/>
        <v>1014.0981254082924</v>
      </c>
      <c r="BB1927" s="50">
        <f t="shared" si="599"/>
        <v>1049.5653429137251</v>
      </c>
      <c r="BC1927" s="17">
        <f t="shared" si="600"/>
        <v>19727</v>
      </c>
      <c r="BD1927" s="50">
        <f t="shared" si="601"/>
        <v>26.765372987674493</v>
      </c>
      <c r="BE1927" s="50">
        <f t="shared" si="602"/>
        <v>625.40385107345742</v>
      </c>
      <c r="BF1927" s="50">
        <f t="shared" si="608"/>
        <v>1022.9616075786939</v>
      </c>
      <c r="BG1927" s="50"/>
      <c r="BH1927" s="17">
        <f t="shared" si="603"/>
        <v>0</v>
      </c>
      <c r="BI1927" s="17">
        <f t="shared" si="611"/>
        <v>1927</v>
      </c>
      <c r="BJ1927" s="17">
        <f t="shared" si="609"/>
        <v>1927</v>
      </c>
      <c r="BK1927" s="150">
        <f t="shared" si="610"/>
        <v>26491</v>
      </c>
      <c r="BL1927" s="50" t="e">
        <f t="shared" ca="1" si="604"/>
        <v>#NAME?</v>
      </c>
      <c r="BM1927" s="50" t="e">
        <f t="shared" ca="1" si="605"/>
        <v>#NAME?</v>
      </c>
      <c r="BN1927" s="50" t="e">
        <f t="shared" ca="1" si="606"/>
        <v>#NAME?</v>
      </c>
    </row>
    <row r="1928" spans="1:66" x14ac:dyDescent="0.35">
      <c r="A1928" s="48">
        <v>26492</v>
      </c>
      <c r="B1928" s="17">
        <v>1972</v>
      </c>
      <c r="C1928" s="17">
        <v>7</v>
      </c>
      <c r="D1928" s="17">
        <v>194</v>
      </c>
      <c r="E1928" s="17">
        <v>12</v>
      </c>
      <c r="F1928" s="17">
        <v>4</v>
      </c>
      <c r="G1928" s="50">
        <v>11.7</v>
      </c>
      <c r="H1928" s="32">
        <v>4.4347651660772041</v>
      </c>
      <c r="I1928" s="50">
        <v>5.666666666666667</v>
      </c>
      <c r="J1928" s="13">
        <v>0</v>
      </c>
      <c r="K1928" s="13">
        <f t="shared" si="592"/>
        <v>0</v>
      </c>
      <c r="L1928" s="13">
        <f t="shared" si="593"/>
        <v>0</v>
      </c>
      <c r="M1928" s="13" t="e">
        <f ca="1">CalcTable[[#This Row],[IWC]]-AE1927</f>
        <v>#NAME?</v>
      </c>
      <c r="N1928" s="13" t="e">
        <f ca="1">IF(CalcTable[[#This Row],[Day of Year]]&lt;123,FCAP,AE1927)</f>
        <v>#NAME?</v>
      </c>
      <c r="O1928" s="17" t="e">
        <f ca="1">IF(IRR_DRIP,5,COUNTIF('IDET Wind Values'!C1912:G1912,"&lt;="&amp;IRR_MAXWIND))</f>
        <v>#NAME?</v>
      </c>
      <c r="P1928" s="13" t="e">
        <f ca="1">CalcTable[[#This Row],[ET_o]]*KL</f>
        <v>#NAME?</v>
      </c>
      <c r="Q1928" s="13" t="e">
        <f ca="1">IF(WILTPT&lt;=0,1,MAX(0,MIN(1,(CalcTable[[#This Row],[IWC]]-WILTPT)/(MAD-WILTPT))))</f>
        <v>#NAME?</v>
      </c>
      <c r="R1928" s="13" t="e">
        <f ca="1">CalcTable[[#This Row],[ETMult]]*CalcTable[[#This Row],[ETb]]</f>
        <v>#NAME?</v>
      </c>
      <c r="S1928" s="13" t="b">
        <f>INDEX(IRR_LIST,CalcTable[[#This Row],[Day of Week]]+1)</f>
        <v>0</v>
      </c>
      <c r="T1928" s="13">
        <f t="shared" ca="1" si="594"/>
        <v>1.1000000000000001</v>
      </c>
      <c r="U1928" s="13" t="b">
        <f ca="1">IF(CalcTable[[#This Row],[IrrPrecip]]&gt;=IC_MM,FALSE,TRUE)</f>
        <v>1</v>
      </c>
      <c r="V1928" s="13" t="b">
        <f t="shared" si="595"/>
        <v>1</v>
      </c>
      <c r="W1928" s="13" t="e">
        <f ca="1">IF(AND(IRR_DRIP=FALSE,CalcTable[[#This Row],[IrrHours]]&lt;=0),FALSE,TRUE)</f>
        <v>#NAME?</v>
      </c>
      <c r="X1928" s="13" t="e">
        <f ca="1">AND(CalcTable[[#This Row],[IrrDay]],CalcTable[[#This Row],[IrrRain]],CalcTable[[#This Row],[IrrWarm]],CalcTable[[#This Row],[IrrWindy]])</f>
        <v>#NAME?</v>
      </c>
      <c r="Y1928" s="13" t="e">
        <f t="shared" ca="1" si="596"/>
        <v>#NAME?</v>
      </c>
      <c r="Z1928" s="13" t="e">
        <f ca="1">CalcTable[[#This Row],[IrrHours]]/5</f>
        <v>#NAME?</v>
      </c>
      <c r="AA1928" s="13" t="e">
        <f ca="1">IF(CalcTable[[#This Row],[IrrFlag]]=FALSE,0,MAX(0,CalcTable[[#This Row],[VolRednWind]]*(FCAP*IRR_TARGET-CalcTable[[#This Row],[IWC]])))</f>
        <v>#NAME?</v>
      </c>
      <c r="AB1928" s="13" t="e">
        <f ca="1">CalcTable[[#This Row],[IWC]]+CalcTable[[#This Row],[Eff Precip]]+CalcTable[[#This Row],[IrrAmt]]-CalcTable[[#This Row],[AET]]</f>
        <v>#NAME?</v>
      </c>
      <c r="AC1928" s="13" t="e">
        <f ca="1">IF(CalcTable[[#This Row],[PWC]]&gt;FCAP,MIN(24*PERC,MIN(SAT,CalcTable[[#This Row],[PWC]])-FCAP),0)</f>
        <v>#NAME?</v>
      </c>
      <c r="AD1928" s="13" t="e">
        <f ca="1">IF(CalcTable[[#This Row],[PWC]]&gt;SAT,CalcTable[[#This Row],[PWC]]-SAT,0)</f>
        <v>#NAME?</v>
      </c>
      <c r="AE1928" s="13" t="e">
        <f ca="1">CalcTable[[#This Row],[PWC]]-CalcTable[[#This Row],[PercAmt]]-CalcTable[[#This Row],[Runoff]]</f>
        <v>#NAME?</v>
      </c>
      <c r="AF1928" s="13" t="e">
        <f ca="1">CalcTable[[#This Row],[IrrAmt]]/1000*CUR_IRR_AREA*10000/IRR_EFF</f>
        <v>#NAME?</v>
      </c>
      <c r="AG1928" s="147"/>
      <c r="AH1928" s="13"/>
      <c r="AI1928" s="50">
        <v>0</v>
      </c>
      <c r="AJ1928" s="50">
        <v>0</v>
      </c>
      <c r="AK1928" s="50">
        <v>0</v>
      </c>
      <c r="AL1928" s="50">
        <v>4.4819445070184578</v>
      </c>
      <c r="AM1928" s="50"/>
      <c r="AN1928" s="50"/>
      <c r="AO1928" s="50"/>
      <c r="AP1928" s="50"/>
      <c r="AQ1928" s="50"/>
      <c r="AR1928" s="50"/>
      <c r="AS1928" s="50"/>
      <c r="AT1928" s="50"/>
      <c r="AU1928" s="50"/>
      <c r="AV1928" s="50"/>
      <c r="AW1928" s="50"/>
      <c r="AX1928" s="50">
        <f t="shared" si="607"/>
        <v>4.4819445070184578</v>
      </c>
      <c r="AY1928" s="50"/>
      <c r="AZ1928" s="50">
        <f t="shared" si="597"/>
        <v>131.47037220587478</v>
      </c>
      <c r="BA1928" s="50">
        <f t="shared" si="598"/>
        <v>202.42263657095006</v>
      </c>
      <c r="BB1928" s="50">
        <f t="shared" si="599"/>
        <v>208.68313048551553</v>
      </c>
      <c r="BC1928" s="17">
        <f t="shared" si="600"/>
        <v>19727</v>
      </c>
      <c r="BD1928" s="50">
        <f t="shared" si="601"/>
        <v>4.4819445070184578</v>
      </c>
      <c r="BE1928" s="50">
        <f t="shared" si="602"/>
        <v>131.47037220587478</v>
      </c>
      <c r="BF1928" s="50">
        <f t="shared" si="608"/>
        <v>215.04367628988959</v>
      </c>
      <c r="BG1928" s="50"/>
      <c r="BH1928" s="17">
        <f t="shared" si="603"/>
        <v>0</v>
      </c>
      <c r="BI1928" s="17">
        <f t="shared" si="611"/>
        <v>1928</v>
      </c>
      <c r="BJ1928" s="17">
        <f t="shared" si="609"/>
        <v>1928</v>
      </c>
      <c r="BK1928" s="150">
        <f t="shared" si="610"/>
        <v>26492</v>
      </c>
      <c r="BL1928" s="50" t="e">
        <f t="shared" ca="1" si="604"/>
        <v>#NAME?</v>
      </c>
      <c r="BM1928" s="50" t="e">
        <f t="shared" ca="1" si="605"/>
        <v>#NAME?</v>
      </c>
      <c r="BN1928" s="50" t="e">
        <f t="shared" ca="1" si="606"/>
        <v>#NAME?</v>
      </c>
    </row>
    <row r="1929" spans="1:66" x14ac:dyDescent="0.35">
      <c r="A1929" s="48">
        <v>26493</v>
      </c>
      <c r="B1929" s="17">
        <v>1972</v>
      </c>
      <c r="C1929" s="17">
        <v>7</v>
      </c>
      <c r="D1929" s="17">
        <v>195</v>
      </c>
      <c r="E1929" s="17">
        <v>13</v>
      </c>
      <c r="F1929" s="17">
        <v>5</v>
      </c>
      <c r="G1929" s="50">
        <v>12.8</v>
      </c>
      <c r="H1929" s="32">
        <v>5.0352407914576478</v>
      </c>
      <c r="I1929" s="50">
        <v>19</v>
      </c>
      <c r="J1929" s="13">
        <v>6.2</v>
      </c>
      <c r="K1929" s="13">
        <f t="shared" si="592"/>
        <v>6.2</v>
      </c>
      <c r="L1929" s="13">
        <f t="shared" si="593"/>
        <v>0.90000000000000013</v>
      </c>
      <c r="M1929" s="13" t="e">
        <f ca="1">CalcTable[[#This Row],[IWC]]-AE1928</f>
        <v>#NAME?</v>
      </c>
      <c r="N1929" s="13" t="e">
        <f ca="1">IF(CalcTable[[#This Row],[Day of Year]]&lt;123,FCAP,AE1928)</f>
        <v>#NAME?</v>
      </c>
      <c r="O1929" s="17" t="e">
        <f ca="1">IF(IRR_DRIP,5,COUNTIF('IDET Wind Values'!C1913:G1913,"&lt;="&amp;IRR_MAXWIND))</f>
        <v>#NAME?</v>
      </c>
      <c r="P1929" s="13" t="e">
        <f ca="1">CalcTable[[#This Row],[ET_o]]*KL</f>
        <v>#NAME?</v>
      </c>
      <c r="Q1929" s="13" t="e">
        <f ca="1">IF(WILTPT&lt;=0,1,MAX(0,MIN(1,(CalcTable[[#This Row],[IWC]]-WILTPT)/(MAD-WILTPT))))</f>
        <v>#NAME?</v>
      </c>
      <c r="R1929" s="13" t="e">
        <f ca="1">CalcTable[[#This Row],[ETMult]]*CalcTable[[#This Row],[ETb]]</f>
        <v>#NAME?</v>
      </c>
      <c r="S1929" s="13" t="b">
        <f>INDEX(IRR_LIST,CalcTable[[#This Row],[Day of Week]]+1)</f>
        <v>1</v>
      </c>
      <c r="T1929" s="13">
        <f t="shared" ca="1" si="594"/>
        <v>1.1000000000000001</v>
      </c>
      <c r="U1929" s="13" t="b">
        <f ca="1">IF(CalcTable[[#This Row],[IrrPrecip]]&gt;=IC_MM,FALSE,TRUE)</f>
        <v>1</v>
      </c>
      <c r="V1929" s="13" t="b">
        <f t="shared" si="595"/>
        <v>1</v>
      </c>
      <c r="W1929" s="13" t="e">
        <f ca="1">IF(AND(IRR_DRIP=FALSE,CalcTable[[#This Row],[IrrHours]]&lt;=0),FALSE,TRUE)</f>
        <v>#NAME?</v>
      </c>
      <c r="X1929" s="13" t="e">
        <f ca="1">AND(CalcTable[[#This Row],[IrrDay]],CalcTable[[#This Row],[IrrRain]],CalcTable[[#This Row],[IrrWarm]],CalcTable[[#This Row],[IrrWindy]])</f>
        <v>#NAME?</v>
      </c>
      <c r="Y1929" s="13" t="e">
        <f t="shared" ca="1" si="596"/>
        <v>#NAME?</v>
      </c>
      <c r="Z1929" s="13" t="e">
        <f ca="1">CalcTable[[#This Row],[IrrHours]]/5</f>
        <v>#NAME?</v>
      </c>
      <c r="AA1929" s="13" t="e">
        <f ca="1">IF(CalcTable[[#This Row],[IrrFlag]]=FALSE,0,MAX(0,CalcTable[[#This Row],[VolRednWind]]*(FCAP*IRR_TARGET-CalcTable[[#This Row],[IWC]])))</f>
        <v>#NAME?</v>
      </c>
      <c r="AB1929" s="13" t="e">
        <f ca="1">CalcTable[[#This Row],[IWC]]+CalcTable[[#This Row],[Eff Precip]]+CalcTable[[#This Row],[IrrAmt]]-CalcTable[[#This Row],[AET]]</f>
        <v>#NAME?</v>
      </c>
      <c r="AC1929" s="13" t="e">
        <f ca="1">IF(CalcTable[[#This Row],[PWC]]&gt;FCAP,MIN(24*PERC,MIN(SAT,CalcTable[[#This Row],[PWC]])-FCAP),0)</f>
        <v>#NAME?</v>
      </c>
      <c r="AD1929" s="13" t="e">
        <f ca="1">IF(CalcTable[[#This Row],[PWC]]&gt;SAT,CalcTable[[#This Row],[PWC]]-SAT,0)</f>
        <v>#NAME?</v>
      </c>
      <c r="AE1929" s="13" t="e">
        <f ca="1">CalcTable[[#This Row],[PWC]]-CalcTable[[#This Row],[PercAmt]]-CalcTable[[#This Row],[Runoff]]</f>
        <v>#NAME?</v>
      </c>
      <c r="AF1929" s="13" t="e">
        <f ca="1">CalcTable[[#This Row],[IrrAmt]]/1000*CUR_IRR_AREA*10000/IRR_EFF</f>
        <v>#NAME?</v>
      </c>
      <c r="AG1929" s="147"/>
      <c r="AH1929" s="13"/>
      <c r="AI1929" s="50">
        <v>3.907401369752427</v>
      </c>
      <c r="AJ1929" s="50">
        <v>5.9522013697524301</v>
      </c>
      <c r="AK1929" s="50">
        <v>0</v>
      </c>
      <c r="AL1929" s="50">
        <v>0</v>
      </c>
      <c r="AM1929" s="50"/>
      <c r="AN1929" s="50"/>
      <c r="AO1929" s="50"/>
      <c r="AP1929" s="50"/>
      <c r="AQ1929" s="50"/>
      <c r="AR1929" s="50"/>
      <c r="AS1929" s="50"/>
      <c r="AT1929" s="50"/>
      <c r="AU1929" s="50"/>
      <c r="AV1929" s="50"/>
      <c r="AW1929" s="50"/>
      <c r="AX1929" s="50">
        <f t="shared" si="607"/>
        <v>9.859602739504858</v>
      </c>
      <c r="AY1929" s="50"/>
      <c r="AZ1929" s="50">
        <f t="shared" si="597"/>
        <v>231.90646026910687</v>
      </c>
      <c r="BA1929" s="50">
        <f t="shared" si="598"/>
        <v>376.24891088582444</v>
      </c>
      <c r="BB1929" s="50">
        <f t="shared" si="599"/>
        <v>389.4239182349769</v>
      </c>
      <c r="BC1929" s="17">
        <f t="shared" si="600"/>
        <v>19727</v>
      </c>
      <c r="BD1929" s="50">
        <f t="shared" si="601"/>
        <v>9.859602739504858</v>
      </c>
      <c r="BE1929" s="50">
        <f t="shared" si="602"/>
        <v>231.90646026910687</v>
      </c>
      <c r="BF1929" s="50">
        <f t="shared" si="608"/>
        <v>379.32514326155922</v>
      </c>
      <c r="BG1929" s="50"/>
      <c r="BH1929" s="17">
        <f t="shared" si="603"/>
        <v>0</v>
      </c>
      <c r="BI1929" s="17">
        <f t="shared" si="611"/>
        <v>1929</v>
      </c>
      <c r="BJ1929" s="17">
        <f t="shared" si="609"/>
        <v>1929</v>
      </c>
      <c r="BK1929" s="150">
        <f t="shared" si="610"/>
        <v>26493</v>
      </c>
      <c r="BL1929" s="50" t="e">
        <f t="shared" ca="1" si="604"/>
        <v>#NAME?</v>
      </c>
      <c r="BM1929" s="50" t="e">
        <f t="shared" ca="1" si="605"/>
        <v>#NAME?</v>
      </c>
      <c r="BN1929" s="50" t="e">
        <f t="shared" ca="1" si="606"/>
        <v>#NAME?</v>
      </c>
    </row>
    <row r="1930" spans="1:66" x14ac:dyDescent="0.35">
      <c r="A1930" s="48">
        <v>26494</v>
      </c>
      <c r="B1930" s="17">
        <v>1972</v>
      </c>
      <c r="C1930" s="17">
        <v>7</v>
      </c>
      <c r="D1930" s="17">
        <v>196</v>
      </c>
      <c r="E1930" s="17">
        <v>14</v>
      </c>
      <c r="F1930" s="17">
        <v>6</v>
      </c>
      <c r="G1930" s="50">
        <v>10</v>
      </c>
      <c r="H1930" s="32">
        <v>4.2193355433599224</v>
      </c>
      <c r="I1930" s="50">
        <v>11.333333333333334</v>
      </c>
      <c r="J1930" s="13">
        <v>5.6</v>
      </c>
      <c r="K1930" s="13">
        <f t="shared" si="592"/>
        <v>5.6</v>
      </c>
      <c r="L1930" s="13">
        <f t="shared" si="593"/>
        <v>0.44999999999999973</v>
      </c>
      <c r="M1930" s="13" t="e">
        <f ca="1">CalcTable[[#This Row],[IWC]]-AE1929</f>
        <v>#NAME?</v>
      </c>
      <c r="N1930" s="13" t="e">
        <f ca="1">IF(CalcTable[[#This Row],[Day of Year]]&lt;123,FCAP,AE1929)</f>
        <v>#NAME?</v>
      </c>
      <c r="O1930" s="17" t="e">
        <f ca="1">IF(IRR_DRIP,5,COUNTIF('IDET Wind Values'!C1914:G1914,"&lt;="&amp;IRR_MAXWIND))</f>
        <v>#NAME?</v>
      </c>
      <c r="P1930" s="13" t="e">
        <f ca="1">CalcTable[[#This Row],[ET_o]]*KL</f>
        <v>#NAME?</v>
      </c>
      <c r="Q1930" s="13" t="e">
        <f ca="1">IF(WILTPT&lt;=0,1,MAX(0,MIN(1,(CalcTable[[#This Row],[IWC]]-WILTPT)/(MAD-WILTPT))))</f>
        <v>#NAME?</v>
      </c>
      <c r="R1930" s="13" t="e">
        <f ca="1">CalcTable[[#This Row],[ETMult]]*CalcTable[[#This Row],[ETb]]</f>
        <v>#NAME?</v>
      </c>
      <c r="S1930" s="13" t="b">
        <f>INDEX(IRR_LIST,CalcTable[[#This Row],[Day of Week]]+1)</f>
        <v>0</v>
      </c>
      <c r="T1930" s="13">
        <f t="shared" ca="1" si="594"/>
        <v>6.2</v>
      </c>
      <c r="U1930" s="13" t="b">
        <f ca="1">IF(CalcTable[[#This Row],[IrrPrecip]]&gt;=IC_MM,FALSE,TRUE)</f>
        <v>1</v>
      </c>
      <c r="V1930" s="13" t="b">
        <f t="shared" si="595"/>
        <v>1</v>
      </c>
      <c r="W1930" s="13" t="e">
        <f ca="1">IF(AND(IRR_DRIP=FALSE,CalcTable[[#This Row],[IrrHours]]&lt;=0),FALSE,TRUE)</f>
        <v>#NAME?</v>
      </c>
      <c r="X1930" s="13" t="e">
        <f ca="1">AND(CalcTable[[#This Row],[IrrDay]],CalcTable[[#This Row],[IrrRain]],CalcTable[[#This Row],[IrrWarm]],CalcTable[[#This Row],[IrrWindy]])</f>
        <v>#NAME?</v>
      </c>
      <c r="Y1930" s="13" t="e">
        <f t="shared" ca="1" si="596"/>
        <v>#NAME?</v>
      </c>
      <c r="Z1930" s="13" t="e">
        <f ca="1">CalcTable[[#This Row],[IrrHours]]/5</f>
        <v>#NAME?</v>
      </c>
      <c r="AA1930" s="13" t="e">
        <f ca="1">IF(CalcTable[[#This Row],[IrrFlag]]=FALSE,0,MAX(0,CalcTable[[#This Row],[VolRednWind]]*(FCAP*IRR_TARGET-CalcTable[[#This Row],[IWC]])))</f>
        <v>#NAME?</v>
      </c>
      <c r="AB1930" s="13" t="e">
        <f ca="1">CalcTable[[#This Row],[IWC]]+CalcTable[[#This Row],[Eff Precip]]+CalcTable[[#This Row],[IrrAmt]]-CalcTable[[#This Row],[AET]]</f>
        <v>#NAME?</v>
      </c>
      <c r="AC1930" s="13" t="e">
        <f ca="1">IF(CalcTable[[#This Row],[PWC]]&gt;FCAP,MIN(24*PERC,MIN(SAT,CalcTable[[#This Row],[PWC]])-FCAP),0)</f>
        <v>#NAME?</v>
      </c>
      <c r="AD1930" s="13" t="e">
        <f ca="1">IF(CalcTable[[#This Row],[PWC]]&gt;SAT,CalcTable[[#This Row],[PWC]]-SAT,0)</f>
        <v>#NAME?</v>
      </c>
      <c r="AE1930" s="13" t="e">
        <f ca="1">CalcTable[[#This Row],[PWC]]-CalcTable[[#This Row],[PercAmt]]-CalcTable[[#This Row],[Runoff]]</f>
        <v>#NAME?</v>
      </c>
      <c r="AF1930" s="13" t="e">
        <f ca="1">CalcTable[[#This Row],[IrrAmt]]/1000*CUR_IRR_AREA*10000/IRR_EFF</f>
        <v>#NAME?</v>
      </c>
      <c r="AG1930" s="147"/>
      <c r="AH1930" s="13"/>
      <c r="AI1930" s="50">
        <v>0</v>
      </c>
      <c r="AJ1930" s="50">
        <v>0</v>
      </c>
      <c r="AK1930" s="50">
        <v>0</v>
      </c>
      <c r="AL1930" s="50">
        <v>4.3085032766441707</v>
      </c>
      <c r="AM1930" s="50"/>
      <c r="AN1930" s="50"/>
      <c r="AO1930" s="50"/>
      <c r="AP1930" s="50"/>
      <c r="AQ1930" s="50"/>
      <c r="AR1930" s="50"/>
      <c r="AS1930" s="50"/>
      <c r="AT1930" s="50"/>
      <c r="AU1930" s="50"/>
      <c r="AV1930" s="50"/>
      <c r="AW1930" s="50"/>
      <c r="AX1930" s="50">
        <f t="shared" si="607"/>
        <v>4.3085032766441707</v>
      </c>
      <c r="AY1930" s="50"/>
      <c r="AZ1930" s="50">
        <f t="shared" si="597"/>
        <v>126.38276278156235</v>
      </c>
      <c r="BA1930" s="50">
        <f t="shared" si="598"/>
        <v>194.58933317161188</v>
      </c>
      <c r="BB1930" s="50">
        <f t="shared" si="599"/>
        <v>200.60755997073392</v>
      </c>
      <c r="BC1930" s="17">
        <f t="shared" si="600"/>
        <v>19727</v>
      </c>
      <c r="BD1930" s="50">
        <f t="shared" si="601"/>
        <v>4.3085032766441707</v>
      </c>
      <c r="BE1930" s="50">
        <f t="shared" si="602"/>
        <v>126.38276278156235</v>
      </c>
      <c r="BF1930" s="50">
        <f t="shared" si="608"/>
        <v>206.72196687525431</v>
      </c>
      <c r="BG1930" s="50"/>
      <c r="BH1930" s="17">
        <f t="shared" si="603"/>
        <v>0</v>
      </c>
      <c r="BI1930" s="17">
        <f t="shared" si="611"/>
        <v>1930</v>
      </c>
      <c r="BJ1930" s="17">
        <f t="shared" si="609"/>
        <v>1930</v>
      </c>
      <c r="BK1930" s="150">
        <f t="shared" si="610"/>
        <v>26494</v>
      </c>
      <c r="BL1930" s="50" t="e">
        <f t="shared" ca="1" si="604"/>
        <v>#NAME?</v>
      </c>
      <c r="BM1930" s="50" t="e">
        <f t="shared" ca="1" si="605"/>
        <v>#NAME?</v>
      </c>
      <c r="BN1930" s="50" t="e">
        <f t="shared" ca="1" si="606"/>
        <v>#NAME?</v>
      </c>
    </row>
    <row r="1931" spans="1:66" x14ac:dyDescent="0.35">
      <c r="A1931" s="48">
        <v>26495</v>
      </c>
      <c r="B1931" s="17">
        <v>1972</v>
      </c>
      <c r="C1931" s="17">
        <v>7</v>
      </c>
      <c r="D1931" s="17">
        <v>197</v>
      </c>
      <c r="E1931" s="17">
        <v>15</v>
      </c>
      <c r="F1931" s="17">
        <v>7</v>
      </c>
      <c r="G1931" s="50">
        <v>10</v>
      </c>
      <c r="H1931" s="32">
        <v>4.6372149073694908</v>
      </c>
      <c r="I1931" s="50">
        <v>8.5</v>
      </c>
      <c r="J1931" s="13">
        <v>0.5</v>
      </c>
      <c r="K1931" s="13">
        <f t="shared" si="592"/>
        <v>0.5</v>
      </c>
      <c r="L1931" s="13">
        <f t="shared" si="593"/>
        <v>0</v>
      </c>
      <c r="M1931" s="13" t="e">
        <f ca="1">CalcTable[[#This Row],[IWC]]-AE1930</f>
        <v>#NAME?</v>
      </c>
      <c r="N1931" s="13" t="e">
        <f ca="1">IF(CalcTable[[#This Row],[Day of Year]]&lt;123,FCAP,AE1930)</f>
        <v>#NAME?</v>
      </c>
      <c r="O1931" s="17" t="e">
        <f ca="1">IF(IRR_DRIP,5,COUNTIF('IDET Wind Values'!C1915:G1915,"&lt;="&amp;IRR_MAXWIND))</f>
        <v>#NAME?</v>
      </c>
      <c r="P1931" s="13" t="e">
        <f ca="1">CalcTable[[#This Row],[ET_o]]*KL</f>
        <v>#NAME?</v>
      </c>
      <c r="Q1931" s="13" t="e">
        <f ca="1">IF(WILTPT&lt;=0,1,MAX(0,MIN(1,(CalcTable[[#This Row],[IWC]]-WILTPT)/(MAD-WILTPT))))</f>
        <v>#NAME?</v>
      </c>
      <c r="R1931" s="13" t="e">
        <f ca="1">CalcTable[[#This Row],[ETMult]]*CalcTable[[#This Row],[ETb]]</f>
        <v>#NAME?</v>
      </c>
      <c r="S1931" s="13" t="b">
        <f>INDEX(IRR_LIST,CalcTable[[#This Row],[Day of Week]]+1)</f>
        <v>0</v>
      </c>
      <c r="T1931" s="13">
        <f t="shared" ca="1" si="594"/>
        <v>11.8</v>
      </c>
      <c r="U1931" s="13" t="b">
        <f ca="1">IF(CalcTable[[#This Row],[IrrPrecip]]&gt;=IC_MM,FALSE,TRUE)</f>
        <v>0</v>
      </c>
      <c r="V1931" s="13" t="b">
        <f t="shared" si="595"/>
        <v>1</v>
      </c>
      <c r="W1931" s="13" t="e">
        <f ca="1">IF(AND(IRR_DRIP=FALSE,CalcTable[[#This Row],[IrrHours]]&lt;=0),FALSE,TRUE)</f>
        <v>#NAME?</v>
      </c>
      <c r="X1931" s="13" t="e">
        <f ca="1">AND(CalcTable[[#This Row],[IrrDay]],CalcTable[[#This Row],[IrrRain]],CalcTable[[#This Row],[IrrWarm]],CalcTable[[#This Row],[IrrWindy]])</f>
        <v>#NAME?</v>
      </c>
      <c r="Y1931" s="13" t="e">
        <f t="shared" ca="1" si="596"/>
        <v>#NAME?</v>
      </c>
      <c r="Z1931" s="13" t="e">
        <f ca="1">CalcTable[[#This Row],[IrrHours]]/5</f>
        <v>#NAME?</v>
      </c>
      <c r="AA1931" s="13" t="e">
        <f ca="1">IF(CalcTable[[#This Row],[IrrFlag]]=FALSE,0,MAX(0,CalcTable[[#This Row],[VolRednWind]]*(FCAP*IRR_TARGET-CalcTable[[#This Row],[IWC]])))</f>
        <v>#NAME?</v>
      </c>
      <c r="AB1931" s="13" t="e">
        <f ca="1">CalcTable[[#This Row],[IWC]]+CalcTable[[#This Row],[Eff Precip]]+CalcTable[[#This Row],[IrrAmt]]-CalcTable[[#This Row],[AET]]</f>
        <v>#NAME?</v>
      </c>
      <c r="AC1931" s="13" t="e">
        <f ca="1">IF(CalcTable[[#This Row],[PWC]]&gt;FCAP,MIN(24*PERC,MIN(SAT,CalcTable[[#This Row],[PWC]])-FCAP),0)</f>
        <v>#NAME?</v>
      </c>
      <c r="AD1931" s="13" t="e">
        <f ca="1">IF(CalcTable[[#This Row],[PWC]]&gt;SAT,CalcTable[[#This Row],[PWC]]-SAT,0)</f>
        <v>#NAME?</v>
      </c>
      <c r="AE1931" s="13" t="e">
        <f ca="1">CalcTable[[#This Row],[PWC]]-CalcTable[[#This Row],[PercAmt]]-CalcTable[[#This Row],[Runoff]]</f>
        <v>#NAME?</v>
      </c>
      <c r="AF1931" s="13" t="e">
        <f ca="1">CalcTable[[#This Row],[IrrAmt]]/1000*CUR_IRR_AREA*10000/IRR_EFF</f>
        <v>#NAME?</v>
      </c>
      <c r="AG1931" s="147"/>
      <c r="AH1931" s="13"/>
      <c r="AI1931" s="50">
        <v>0</v>
      </c>
      <c r="AJ1931" s="50">
        <v>0</v>
      </c>
      <c r="AK1931" s="50">
        <v>0</v>
      </c>
      <c r="AL1931" s="50">
        <v>0</v>
      </c>
      <c r="AM1931" s="50"/>
      <c r="AN1931" s="50"/>
      <c r="AO1931" s="50"/>
      <c r="AP1931" s="50"/>
      <c r="AQ1931" s="50"/>
      <c r="AR1931" s="50"/>
      <c r="AS1931" s="50"/>
      <c r="AT1931" s="50"/>
      <c r="AU1931" s="50"/>
      <c r="AV1931" s="50"/>
      <c r="AW1931" s="50"/>
      <c r="AX1931" s="50">
        <f t="shared" si="607"/>
        <v>0</v>
      </c>
      <c r="AY1931" s="50"/>
      <c r="AZ1931" s="50">
        <f t="shared" si="597"/>
        <v>0</v>
      </c>
      <c r="BA1931" s="50">
        <f t="shared" si="598"/>
        <v>0</v>
      </c>
      <c r="BB1931" s="50">
        <f t="shared" si="599"/>
        <v>0</v>
      </c>
      <c r="BC1931" s="17">
        <f t="shared" si="600"/>
        <v>19727</v>
      </c>
      <c r="BD1931" s="50">
        <f t="shared" si="601"/>
        <v>0</v>
      </c>
      <c r="BE1931" s="50">
        <f t="shared" si="602"/>
        <v>0</v>
      </c>
      <c r="BF1931" s="50">
        <f t="shared" si="608"/>
        <v>0</v>
      </c>
      <c r="BG1931" s="50"/>
      <c r="BH1931" s="17">
        <f t="shared" si="603"/>
        <v>0</v>
      </c>
      <c r="BI1931" s="17">
        <f t="shared" si="611"/>
        <v>1931</v>
      </c>
      <c r="BJ1931" s="17">
        <f t="shared" si="609"/>
        <v>1931</v>
      </c>
      <c r="BK1931" s="150">
        <f t="shared" si="610"/>
        <v>26495</v>
      </c>
      <c r="BL1931" s="50" t="e">
        <f t="shared" ca="1" si="604"/>
        <v>#NAME?</v>
      </c>
      <c r="BM1931" s="50" t="e">
        <f t="shared" ca="1" si="605"/>
        <v>#NAME?</v>
      </c>
      <c r="BN1931" s="50" t="e">
        <f t="shared" ca="1" si="606"/>
        <v>#NAME?</v>
      </c>
    </row>
    <row r="1932" spans="1:66" x14ac:dyDescent="0.35">
      <c r="A1932" s="48">
        <v>26496</v>
      </c>
      <c r="B1932" s="17">
        <v>1972</v>
      </c>
      <c r="C1932" s="17">
        <v>7</v>
      </c>
      <c r="D1932" s="17">
        <v>198</v>
      </c>
      <c r="E1932" s="17">
        <v>16</v>
      </c>
      <c r="F1932" s="17">
        <v>1</v>
      </c>
      <c r="G1932" s="50">
        <v>11.1</v>
      </c>
      <c r="H1932" s="32">
        <v>4.4022135309880612</v>
      </c>
      <c r="I1932" s="50">
        <v>12.666666666666666</v>
      </c>
      <c r="J1932" s="13">
        <v>1.6</v>
      </c>
      <c r="K1932" s="13">
        <f t="shared" si="592"/>
        <v>1.6</v>
      </c>
      <c r="L1932" s="13">
        <f t="shared" si="593"/>
        <v>0</v>
      </c>
      <c r="M1932" s="13" t="e">
        <f ca="1">CalcTable[[#This Row],[IWC]]-AE1931</f>
        <v>#NAME?</v>
      </c>
      <c r="N1932" s="13" t="e">
        <f ca="1">IF(CalcTable[[#This Row],[Day of Year]]&lt;123,FCAP,AE1931)</f>
        <v>#NAME?</v>
      </c>
      <c r="O1932" s="17" t="e">
        <f ca="1">IF(IRR_DRIP,5,COUNTIF('IDET Wind Values'!C1916:G1916,"&lt;="&amp;IRR_MAXWIND))</f>
        <v>#NAME?</v>
      </c>
      <c r="P1932" s="13" t="e">
        <f ca="1">CalcTable[[#This Row],[ET_o]]*KL</f>
        <v>#NAME?</v>
      </c>
      <c r="Q1932" s="13" t="e">
        <f ca="1">IF(WILTPT&lt;=0,1,MAX(0,MIN(1,(CalcTable[[#This Row],[IWC]]-WILTPT)/(MAD-WILTPT))))</f>
        <v>#NAME?</v>
      </c>
      <c r="R1932" s="13" t="e">
        <f ca="1">CalcTable[[#This Row],[ETMult]]*CalcTable[[#This Row],[ETb]]</f>
        <v>#NAME?</v>
      </c>
      <c r="S1932" s="13" t="b">
        <f>INDEX(IRR_LIST,CalcTable[[#This Row],[Day of Week]]+1)</f>
        <v>1</v>
      </c>
      <c r="T1932" s="13">
        <f t="shared" ca="1" si="594"/>
        <v>6.1</v>
      </c>
      <c r="U1932" s="13" t="b">
        <f ca="1">IF(CalcTable[[#This Row],[IrrPrecip]]&gt;=IC_MM,FALSE,TRUE)</f>
        <v>1</v>
      </c>
      <c r="V1932" s="13" t="b">
        <f t="shared" si="595"/>
        <v>1</v>
      </c>
      <c r="W1932" s="13" t="e">
        <f ca="1">IF(AND(IRR_DRIP=FALSE,CalcTable[[#This Row],[IrrHours]]&lt;=0),FALSE,TRUE)</f>
        <v>#NAME?</v>
      </c>
      <c r="X1932" s="13" t="e">
        <f ca="1">AND(CalcTable[[#This Row],[IrrDay]],CalcTable[[#This Row],[IrrRain]],CalcTable[[#This Row],[IrrWarm]],CalcTable[[#This Row],[IrrWindy]])</f>
        <v>#NAME?</v>
      </c>
      <c r="Y1932" s="13" t="e">
        <f t="shared" ca="1" si="596"/>
        <v>#NAME?</v>
      </c>
      <c r="Z1932" s="13" t="e">
        <f ca="1">CalcTable[[#This Row],[IrrHours]]/5</f>
        <v>#NAME?</v>
      </c>
      <c r="AA1932" s="13" t="e">
        <f ca="1">IF(CalcTable[[#This Row],[IrrFlag]]=FALSE,0,MAX(0,CalcTable[[#This Row],[VolRednWind]]*(FCAP*IRR_TARGET-CalcTable[[#This Row],[IWC]])))</f>
        <v>#NAME?</v>
      </c>
      <c r="AB1932" s="13" t="e">
        <f ca="1">CalcTable[[#This Row],[IWC]]+CalcTable[[#This Row],[Eff Precip]]+CalcTable[[#This Row],[IrrAmt]]-CalcTable[[#This Row],[AET]]</f>
        <v>#NAME?</v>
      </c>
      <c r="AC1932" s="13" t="e">
        <f ca="1">IF(CalcTable[[#This Row],[PWC]]&gt;FCAP,MIN(24*PERC,MIN(SAT,CalcTable[[#This Row],[PWC]])-FCAP),0)</f>
        <v>#NAME?</v>
      </c>
      <c r="AD1932" s="13" t="e">
        <f ca="1">IF(CalcTable[[#This Row],[PWC]]&gt;SAT,CalcTable[[#This Row],[PWC]]-SAT,0)</f>
        <v>#NAME?</v>
      </c>
      <c r="AE1932" s="13" t="e">
        <f ca="1">CalcTable[[#This Row],[PWC]]-CalcTable[[#This Row],[PercAmt]]-CalcTable[[#This Row],[Runoff]]</f>
        <v>#NAME?</v>
      </c>
      <c r="AF1932" s="13" t="e">
        <f ca="1">CalcTable[[#This Row],[IrrAmt]]/1000*CUR_IRR_AREA*10000/IRR_EFF</f>
        <v>#NAME?</v>
      </c>
      <c r="AG1932" s="147"/>
      <c r="AH1932" s="13"/>
      <c r="AI1932" s="50">
        <v>4.3916752464130244</v>
      </c>
      <c r="AJ1932" s="50">
        <v>5.0262341262042334</v>
      </c>
      <c r="AK1932" s="50">
        <v>0</v>
      </c>
      <c r="AL1932" s="50">
        <v>0</v>
      </c>
      <c r="AM1932" s="50"/>
      <c r="AN1932" s="50"/>
      <c r="AO1932" s="50"/>
      <c r="AP1932" s="50"/>
      <c r="AQ1932" s="50"/>
      <c r="AR1932" s="50"/>
      <c r="AS1932" s="50"/>
      <c r="AT1932" s="50"/>
      <c r="AU1932" s="50"/>
      <c r="AV1932" s="50"/>
      <c r="AW1932" s="50"/>
      <c r="AX1932" s="50">
        <f t="shared" si="607"/>
        <v>9.4179093726172578</v>
      </c>
      <c r="AY1932" s="50"/>
      <c r="AZ1932" s="50">
        <f t="shared" si="597"/>
        <v>211.84743798271523</v>
      </c>
      <c r="BA1932" s="50">
        <f t="shared" si="598"/>
        <v>342.37958167201839</v>
      </c>
      <c r="BB1932" s="50">
        <f t="shared" si="599"/>
        <v>354.26775272412965</v>
      </c>
      <c r="BC1932" s="17">
        <f t="shared" si="600"/>
        <v>19727</v>
      </c>
      <c r="BD1932" s="50">
        <f t="shared" si="601"/>
        <v>9.4179093726172578</v>
      </c>
      <c r="BE1932" s="50">
        <f t="shared" si="602"/>
        <v>211.84743798271523</v>
      </c>
      <c r="BF1932" s="50">
        <f t="shared" si="608"/>
        <v>346.51496844520062</v>
      </c>
      <c r="BG1932" s="50"/>
      <c r="BH1932" s="17">
        <f t="shared" si="603"/>
        <v>0</v>
      </c>
      <c r="BI1932" s="17">
        <f t="shared" si="611"/>
        <v>1932</v>
      </c>
      <c r="BJ1932" s="17">
        <f t="shared" si="609"/>
        <v>1932</v>
      </c>
      <c r="BK1932" s="150">
        <f t="shared" si="610"/>
        <v>26496</v>
      </c>
      <c r="BL1932" s="50" t="e">
        <f t="shared" ca="1" si="604"/>
        <v>#NAME?</v>
      </c>
      <c r="BM1932" s="50" t="e">
        <f t="shared" ca="1" si="605"/>
        <v>#NAME?</v>
      </c>
      <c r="BN1932" s="50" t="e">
        <f t="shared" ca="1" si="606"/>
        <v>#NAME?</v>
      </c>
    </row>
    <row r="1933" spans="1:66" x14ac:dyDescent="0.35">
      <c r="A1933" s="48">
        <v>26497</v>
      </c>
      <c r="B1933" s="17">
        <v>1972</v>
      </c>
      <c r="C1933" s="17">
        <v>7</v>
      </c>
      <c r="D1933" s="17">
        <v>199</v>
      </c>
      <c r="E1933" s="17">
        <v>17</v>
      </c>
      <c r="F1933" s="17">
        <v>2</v>
      </c>
      <c r="G1933" s="50">
        <v>8.9</v>
      </c>
      <c r="H1933" s="32">
        <v>3.5183689620884602</v>
      </c>
      <c r="I1933" s="50">
        <v>10.166666666666666</v>
      </c>
      <c r="J1933" s="13">
        <v>12.2</v>
      </c>
      <c r="K1933" s="13">
        <f t="shared" si="592"/>
        <v>12.2</v>
      </c>
      <c r="L1933" s="13">
        <f t="shared" si="593"/>
        <v>5.3999999999999995</v>
      </c>
      <c r="M1933" s="13" t="e">
        <f ca="1">CalcTable[[#This Row],[IWC]]-AE1932</f>
        <v>#NAME?</v>
      </c>
      <c r="N1933" s="13" t="e">
        <f ca="1">IF(CalcTable[[#This Row],[Day of Year]]&lt;123,FCAP,AE1932)</f>
        <v>#NAME?</v>
      </c>
      <c r="O1933" s="17" t="e">
        <f ca="1">IF(IRR_DRIP,5,COUNTIF('IDET Wind Values'!C1917:G1917,"&lt;="&amp;IRR_MAXWIND))</f>
        <v>#NAME?</v>
      </c>
      <c r="P1933" s="13" t="e">
        <f ca="1">CalcTable[[#This Row],[ET_o]]*KL</f>
        <v>#NAME?</v>
      </c>
      <c r="Q1933" s="13" t="e">
        <f ca="1">IF(WILTPT&lt;=0,1,MAX(0,MIN(1,(CalcTable[[#This Row],[IWC]]-WILTPT)/(MAD-WILTPT))))</f>
        <v>#NAME?</v>
      </c>
      <c r="R1933" s="13" t="e">
        <f ca="1">CalcTable[[#This Row],[ETMult]]*CalcTable[[#This Row],[ETb]]</f>
        <v>#NAME?</v>
      </c>
      <c r="S1933" s="13" t="b">
        <f>INDEX(IRR_LIST,CalcTable[[#This Row],[Day of Week]]+1)</f>
        <v>0</v>
      </c>
      <c r="T1933" s="13">
        <f t="shared" ca="1" si="594"/>
        <v>2.1</v>
      </c>
      <c r="U1933" s="13" t="b">
        <f ca="1">IF(CalcTable[[#This Row],[IrrPrecip]]&gt;=IC_MM,FALSE,TRUE)</f>
        <v>1</v>
      </c>
      <c r="V1933" s="13" t="b">
        <f t="shared" si="595"/>
        <v>1</v>
      </c>
      <c r="W1933" s="13" t="e">
        <f ca="1">IF(AND(IRR_DRIP=FALSE,CalcTable[[#This Row],[IrrHours]]&lt;=0),FALSE,TRUE)</f>
        <v>#NAME?</v>
      </c>
      <c r="X1933" s="13" t="e">
        <f ca="1">AND(CalcTable[[#This Row],[IrrDay]],CalcTable[[#This Row],[IrrRain]],CalcTable[[#This Row],[IrrWarm]],CalcTable[[#This Row],[IrrWindy]])</f>
        <v>#NAME?</v>
      </c>
      <c r="Y1933" s="13" t="e">
        <f t="shared" ca="1" si="596"/>
        <v>#NAME?</v>
      </c>
      <c r="Z1933" s="13" t="e">
        <f ca="1">CalcTable[[#This Row],[IrrHours]]/5</f>
        <v>#NAME?</v>
      </c>
      <c r="AA1933" s="13" t="e">
        <f ca="1">IF(CalcTable[[#This Row],[IrrFlag]]=FALSE,0,MAX(0,CalcTable[[#This Row],[VolRednWind]]*(FCAP*IRR_TARGET-CalcTable[[#This Row],[IWC]])))</f>
        <v>#NAME?</v>
      </c>
      <c r="AB1933" s="13" t="e">
        <f ca="1">CalcTable[[#This Row],[IWC]]+CalcTable[[#This Row],[Eff Precip]]+CalcTable[[#This Row],[IrrAmt]]-CalcTable[[#This Row],[AET]]</f>
        <v>#NAME?</v>
      </c>
      <c r="AC1933" s="13" t="e">
        <f ca="1">IF(CalcTable[[#This Row],[PWC]]&gt;FCAP,MIN(24*PERC,MIN(SAT,CalcTable[[#This Row],[PWC]])-FCAP),0)</f>
        <v>#NAME?</v>
      </c>
      <c r="AD1933" s="13" t="e">
        <f ca="1">IF(CalcTable[[#This Row],[PWC]]&gt;SAT,CalcTable[[#This Row],[PWC]]-SAT,0)</f>
        <v>#NAME?</v>
      </c>
      <c r="AE1933" s="13" t="e">
        <f ca="1">CalcTable[[#This Row],[PWC]]-CalcTable[[#This Row],[PercAmt]]-CalcTable[[#This Row],[Runoff]]</f>
        <v>#NAME?</v>
      </c>
      <c r="AF1933" s="13" t="e">
        <f ca="1">CalcTable[[#This Row],[IrrAmt]]/1000*CUR_IRR_AREA*10000/IRR_EFF</f>
        <v>#NAME?</v>
      </c>
      <c r="AG1933" s="147"/>
      <c r="AH1933" s="13"/>
      <c r="AI1933" s="50">
        <v>0</v>
      </c>
      <c r="AJ1933" s="50">
        <v>0</v>
      </c>
      <c r="AK1933" s="50">
        <v>0</v>
      </c>
      <c r="AL1933" s="50">
        <v>7.2516856410966568</v>
      </c>
      <c r="AM1933" s="50"/>
      <c r="AN1933" s="50"/>
      <c r="AO1933" s="50"/>
      <c r="AP1933" s="50"/>
      <c r="AQ1933" s="50"/>
      <c r="AR1933" s="50"/>
      <c r="AS1933" s="50"/>
      <c r="AT1933" s="50"/>
      <c r="AU1933" s="50"/>
      <c r="AV1933" s="50"/>
      <c r="AW1933" s="50"/>
      <c r="AX1933" s="50">
        <f t="shared" si="607"/>
        <v>7.2516856410966568</v>
      </c>
      <c r="AY1933" s="50"/>
      <c r="AZ1933" s="50">
        <f t="shared" si="597"/>
        <v>212.71611213883529</v>
      </c>
      <c r="BA1933" s="50">
        <f t="shared" si="598"/>
        <v>327.51528376931782</v>
      </c>
      <c r="BB1933" s="50">
        <f t="shared" si="599"/>
        <v>337.64462244259573</v>
      </c>
      <c r="BC1933" s="17">
        <f t="shared" si="600"/>
        <v>19727</v>
      </c>
      <c r="BD1933" s="50">
        <f t="shared" si="601"/>
        <v>7.2516856410966568</v>
      </c>
      <c r="BE1933" s="50">
        <f t="shared" si="602"/>
        <v>212.71611213883529</v>
      </c>
      <c r="BF1933" s="50">
        <f t="shared" si="608"/>
        <v>347.93584282849929</v>
      </c>
      <c r="BG1933" s="50"/>
      <c r="BH1933" s="17">
        <f t="shared" si="603"/>
        <v>0</v>
      </c>
      <c r="BI1933" s="17">
        <f t="shared" si="611"/>
        <v>1933</v>
      </c>
      <c r="BJ1933" s="17">
        <f t="shared" si="609"/>
        <v>1933</v>
      </c>
      <c r="BK1933" s="150">
        <f t="shared" si="610"/>
        <v>26497</v>
      </c>
      <c r="BL1933" s="50" t="e">
        <f t="shared" ca="1" si="604"/>
        <v>#NAME?</v>
      </c>
      <c r="BM1933" s="50" t="e">
        <f t="shared" ca="1" si="605"/>
        <v>#NAME?</v>
      </c>
      <c r="BN1933" s="50" t="e">
        <f t="shared" ca="1" si="606"/>
        <v>#NAME?</v>
      </c>
    </row>
    <row r="1934" spans="1:66" x14ac:dyDescent="0.35">
      <c r="A1934" s="48">
        <v>26498</v>
      </c>
      <c r="B1934" s="17">
        <v>1972</v>
      </c>
      <c r="C1934" s="17">
        <v>7</v>
      </c>
      <c r="D1934" s="17">
        <v>200</v>
      </c>
      <c r="E1934" s="17">
        <v>18</v>
      </c>
      <c r="F1934" s="17">
        <v>3</v>
      </c>
      <c r="G1934" s="50">
        <v>6.7</v>
      </c>
      <c r="H1934" s="32">
        <v>3.4661986655460533</v>
      </c>
      <c r="I1934" s="50">
        <v>23.166666666666668</v>
      </c>
      <c r="J1934" s="13">
        <v>4.3</v>
      </c>
      <c r="K1934" s="13">
        <f t="shared" si="592"/>
        <v>4.3</v>
      </c>
      <c r="L1934" s="13">
        <f t="shared" si="593"/>
        <v>0</v>
      </c>
      <c r="M1934" s="13" t="e">
        <f ca="1">CalcTable[[#This Row],[IWC]]-AE1933</f>
        <v>#NAME?</v>
      </c>
      <c r="N1934" s="13" t="e">
        <f ca="1">IF(CalcTable[[#This Row],[Day of Year]]&lt;123,FCAP,AE1933)</f>
        <v>#NAME?</v>
      </c>
      <c r="O1934" s="17" t="e">
        <f ca="1">IF(IRR_DRIP,5,COUNTIF('IDET Wind Values'!C1918:G1918,"&lt;="&amp;IRR_MAXWIND))</f>
        <v>#NAME?</v>
      </c>
      <c r="P1934" s="13" t="e">
        <f ca="1">CalcTable[[#This Row],[ET_o]]*KL</f>
        <v>#NAME?</v>
      </c>
      <c r="Q1934" s="13" t="e">
        <f ca="1">IF(WILTPT&lt;=0,1,MAX(0,MIN(1,(CalcTable[[#This Row],[IWC]]-WILTPT)/(MAD-WILTPT))))</f>
        <v>#NAME?</v>
      </c>
      <c r="R1934" s="13" t="e">
        <f ca="1">CalcTable[[#This Row],[ETMult]]*CalcTable[[#This Row],[ETb]]</f>
        <v>#NAME?</v>
      </c>
      <c r="S1934" s="13" t="b">
        <f>INDEX(IRR_LIST,CalcTable[[#This Row],[Day of Week]]+1)</f>
        <v>1</v>
      </c>
      <c r="T1934" s="13">
        <f t="shared" ca="1" si="594"/>
        <v>13.799999999999999</v>
      </c>
      <c r="U1934" s="13" t="b">
        <f ca="1">IF(CalcTable[[#This Row],[IrrPrecip]]&gt;=IC_MM,FALSE,TRUE)</f>
        <v>0</v>
      </c>
      <c r="V1934" s="13" t="b">
        <f t="shared" si="595"/>
        <v>1</v>
      </c>
      <c r="W1934" s="13" t="e">
        <f ca="1">IF(AND(IRR_DRIP=FALSE,CalcTable[[#This Row],[IrrHours]]&lt;=0),FALSE,TRUE)</f>
        <v>#NAME?</v>
      </c>
      <c r="X1934" s="13" t="e">
        <f ca="1">AND(CalcTable[[#This Row],[IrrDay]],CalcTable[[#This Row],[IrrRain]],CalcTable[[#This Row],[IrrWarm]],CalcTable[[#This Row],[IrrWindy]])</f>
        <v>#NAME?</v>
      </c>
      <c r="Y1934" s="13" t="e">
        <f t="shared" ca="1" si="596"/>
        <v>#NAME?</v>
      </c>
      <c r="Z1934" s="13" t="e">
        <f ca="1">CalcTable[[#This Row],[IrrHours]]/5</f>
        <v>#NAME?</v>
      </c>
      <c r="AA1934" s="13" t="e">
        <f ca="1">IF(CalcTable[[#This Row],[IrrFlag]]=FALSE,0,MAX(0,CalcTable[[#This Row],[VolRednWind]]*(FCAP*IRR_TARGET-CalcTable[[#This Row],[IWC]])))</f>
        <v>#NAME?</v>
      </c>
      <c r="AB1934" s="13" t="e">
        <f ca="1">CalcTable[[#This Row],[IWC]]+CalcTable[[#This Row],[Eff Precip]]+CalcTable[[#This Row],[IrrAmt]]-CalcTable[[#This Row],[AET]]</f>
        <v>#NAME?</v>
      </c>
      <c r="AC1934" s="13" t="e">
        <f ca="1">IF(CalcTable[[#This Row],[PWC]]&gt;FCAP,MIN(24*PERC,MIN(SAT,CalcTable[[#This Row],[PWC]])-FCAP),0)</f>
        <v>#NAME?</v>
      </c>
      <c r="AD1934" s="13" t="e">
        <f ca="1">IF(CalcTable[[#This Row],[PWC]]&gt;SAT,CalcTable[[#This Row],[PWC]]-SAT,0)</f>
        <v>#NAME?</v>
      </c>
      <c r="AE1934" s="13" t="e">
        <f ca="1">CalcTable[[#This Row],[PWC]]-CalcTable[[#This Row],[PercAmt]]-CalcTable[[#This Row],[Runoff]]</f>
        <v>#NAME?</v>
      </c>
      <c r="AF1934" s="13" t="e">
        <f ca="1">CalcTable[[#This Row],[IrrAmt]]/1000*CUR_IRR_AREA*10000/IRR_EFF</f>
        <v>#NAME?</v>
      </c>
      <c r="AG1934" s="147"/>
      <c r="AH1934" s="13"/>
      <c r="AI1934" s="50">
        <v>0</v>
      </c>
      <c r="AJ1934" s="50">
        <v>0</v>
      </c>
      <c r="AK1934" s="50">
        <v>0</v>
      </c>
      <c r="AL1934" s="50">
        <v>0</v>
      </c>
      <c r="AM1934" s="50"/>
      <c r="AN1934" s="50"/>
      <c r="AO1934" s="50"/>
      <c r="AP1934" s="50"/>
      <c r="AQ1934" s="50"/>
      <c r="AR1934" s="50"/>
      <c r="AS1934" s="50"/>
      <c r="AT1934" s="50"/>
      <c r="AU1934" s="50"/>
      <c r="AV1934" s="50"/>
      <c r="AW1934" s="50"/>
      <c r="AX1934" s="50">
        <f t="shared" si="607"/>
        <v>0</v>
      </c>
      <c r="AY1934" s="50"/>
      <c r="AZ1934" s="50">
        <f t="shared" si="597"/>
        <v>0</v>
      </c>
      <c r="BA1934" s="50">
        <f t="shared" si="598"/>
        <v>0</v>
      </c>
      <c r="BB1934" s="50">
        <f t="shared" si="599"/>
        <v>0</v>
      </c>
      <c r="BC1934" s="17">
        <f t="shared" si="600"/>
        <v>19727</v>
      </c>
      <c r="BD1934" s="50">
        <f t="shared" si="601"/>
        <v>0</v>
      </c>
      <c r="BE1934" s="50">
        <f t="shared" si="602"/>
        <v>0</v>
      </c>
      <c r="BF1934" s="50">
        <f t="shared" si="608"/>
        <v>0</v>
      </c>
      <c r="BG1934" s="50"/>
      <c r="BH1934" s="17">
        <f t="shared" si="603"/>
        <v>0</v>
      </c>
      <c r="BI1934" s="17">
        <f t="shared" si="611"/>
        <v>1934</v>
      </c>
      <c r="BJ1934" s="17">
        <f t="shared" si="609"/>
        <v>1934</v>
      </c>
      <c r="BK1934" s="150">
        <f t="shared" si="610"/>
        <v>26498</v>
      </c>
      <c r="BL1934" s="50" t="e">
        <f t="shared" ca="1" si="604"/>
        <v>#NAME?</v>
      </c>
      <c r="BM1934" s="50" t="e">
        <f t="shared" ca="1" si="605"/>
        <v>#NAME?</v>
      </c>
      <c r="BN1934" s="50" t="e">
        <f t="shared" ca="1" si="606"/>
        <v>#NAME?</v>
      </c>
    </row>
    <row r="1935" spans="1:66" x14ac:dyDescent="0.35">
      <c r="A1935" s="48">
        <v>26499</v>
      </c>
      <c r="B1935" s="17">
        <v>1972</v>
      </c>
      <c r="C1935" s="17">
        <v>7</v>
      </c>
      <c r="D1935" s="17">
        <v>201</v>
      </c>
      <c r="E1935" s="17">
        <v>19</v>
      </c>
      <c r="F1935" s="17">
        <v>4</v>
      </c>
      <c r="G1935" s="50">
        <v>5.6</v>
      </c>
      <c r="H1935" s="32">
        <v>3.8328611528477614</v>
      </c>
      <c r="I1935" s="50">
        <v>18.333333333333332</v>
      </c>
      <c r="J1935" s="13">
        <v>1.1000000000000001</v>
      </c>
      <c r="K1935" s="13">
        <f t="shared" si="592"/>
        <v>1.1000000000000001</v>
      </c>
      <c r="L1935" s="13">
        <f t="shared" si="593"/>
        <v>0</v>
      </c>
      <c r="M1935" s="13" t="e">
        <f ca="1">CalcTable[[#This Row],[IWC]]-AE1934</f>
        <v>#NAME?</v>
      </c>
      <c r="N1935" s="13" t="e">
        <f ca="1">IF(CalcTable[[#This Row],[Day of Year]]&lt;123,FCAP,AE1934)</f>
        <v>#NAME?</v>
      </c>
      <c r="O1935" s="17" t="e">
        <f ca="1">IF(IRR_DRIP,5,COUNTIF('IDET Wind Values'!C1919:G1919,"&lt;="&amp;IRR_MAXWIND))</f>
        <v>#NAME?</v>
      </c>
      <c r="P1935" s="13" t="e">
        <f ca="1">CalcTable[[#This Row],[ET_o]]*KL</f>
        <v>#NAME?</v>
      </c>
      <c r="Q1935" s="13" t="e">
        <f ca="1">IF(WILTPT&lt;=0,1,MAX(0,MIN(1,(CalcTable[[#This Row],[IWC]]-WILTPT)/(MAD-WILTPT))))</f>
        <v>#NAME?</v>
      </c>
      <c r="R1935" s="13" t="e">
        <f ca="1">CalcTable[[#This Row],[ETMult]]*CalcTable[[#This Row],[ETb]]</f>
        <v>#NAME?</v>
      </c>
      <c r="S1935" s="13" t="b">
        <f>INDEX(IRR_LIST,CalcTable[[#This Row],[Day of Week]]+1)</f>
        <v>0</v>
      </c>
      <c r="T1935" s="13">
        <f t="shared" ca="1" si="594"/>
        <v>16.5</v>
      </c>
      <c r="U1935" s="13" t="b">
        <f ca="1">IF(CalcTable[[#This Row],[IrrPrecip]]&gt;=IC_MM,FALSE,TRUE)</f>
        <v>0</v>
      </c>
      <c r="V1935" s="13" t="b">
        <f t="shared" si="595"/>
        <v>1</v>
      </c>
      <c r="W1935" s="13" t="e">
        <f ca="1">IF(AND(IRR_DRIP=FALSE,CalcTable[[#This Row],[IrrHours]]&lt;=0),FALSE,TRUE)</f>
        <v>#NAME?</v>
      </c>
      <c r="X1935" s="13" t="e">
        <f ca="1">AND(CalcTable[[#This Row],[IrrDay]],CalcTable[[#This Row],[IrrRain]],CalcTable[[#This Row],[IrrWarm]],CalcTable[[#This Row],[IrrWindy]])</f>
        <v>#NAME?</v>
      </c>
      <c r="Y1935" s="13" t="e">
        <f t="shared" ca="1" si="596"/>
        <v>#NAME?</v>
      </c>
      <c r="Z1935" s="13" t="e">
        <f ca="1">CalcTable[[#This Row],[IrrHours]]/5</f>
        <v>#NAME?</v>
      </c>
      <c r="AA1935" s="13" t="e">
        <f ca="1">IF(CalcTable[[#This Row],[IrrFlag]]=FALSE,0,MAX(0,CalcTable[[#This Row],[VolRednWind]]*(FCAP*IRR_TARGET-CalcTable[[#This Row],[IWC]])))</f>
        <v>#NAME?</v>
      </c>
      <c r="AB1935" s="13" t="e">
        <f ca="1">CalcTable[[#This Row],[IWC]]+CalcTable[[#This Row],[Eff Precip]]+CalcTable[[#This Row],[IrrAmt]]-CalcTable[[#This Row],[AET]]</f>
        <v>#NAME?</v>
      </c>
      <c r="AC1935" s="13" t="e">
        <f ca="1">IF(CalcTable[[#This Row],[PWC]]&gt;FCAP,MIN(24*PERC,MIN(SAT,CalcTable[[#This Row],[PWC]])-FCAP),0)</f>
        <v>#NAME?</v>
      </c>
      <c r="AD1935" s="13" t="e">
        <f ca="1">IF(CalcTable[[#This Row],[PWC]]&gt;SAT,CalcTable[[#This Row],[PWC]]-SAT,0)</f>
        <v>#NAME?</v>
      </c>
      <c r="AE1935" s="13" t="e">
        <f ca="1">CalcTable[[#This Row],[PWC]]-CalcTable[[#This Row],[PercAmt]]-CalcTable[[#This Row],[Runoff]]</f>
        <v>#NAME?</v>
      </c>
      <c r="AF1935" s="13" t="e">
        <f ca="1">CalcTable[[#This Row],[IrrAmt]]/1000*CUR_IRR_AREA*10000/IRR_EFF</f>
        <v>#NAME?</v>
      </c>
      <c r="AG1935" s="147"/>
      <c r="AH1935" s="13"/>
      <c r="AI1935" s="50">
        <v>0</v>
      </c>
      <c r="AJ1935" s="50">
        <v>0</v>
      </c>
      <c r="AK1935" s="50">
        <v>0</v>
      </c>
      <c r="AL1935" s="50">
        <v>0</v>
      </c>
      <c r="AM1935" s="50"/>
      <c r="AN1935" s="50"/>
      <c r="AO1935" s="50"/>
      <c r="AP1935" s="50"/>
      <c r="AQ1935" s="50"/>
      <c r="AR1935" s="50"/>
      <c r="AS1935" s="50"/>
      <c r="AT1935" s="50"/>
      <c r="AU1935" s="50"/>
      <c r="AV1935" s="50"/>
      <c r="AW1935" s="50"/>
      <c r="AX1935" s="50">
        <f t="shared" si="607"/>
        <v>0</v>
      </c>
      <c r="AY1935" s="50"/>
      <c r="AZ1935" s="50">
        <f t="shared" si="597"/>
        <v>0</v>
      </c>
      <c r="BA1935" s="50">
        <f t="shared" si="598"/>
        <v>0</v>
      </c>
      <c r="BB1935" s="50">
        <f t="shared" si="599"/>
        <v>0</v>
      </c>
      <c r="BC1935" s="17">
        <f t="shared" si="600"/>
        <v>19727</v>
      </c>
      <c r="BD1935" s="50">
        <f t="shared" si="601"/>
        <v>0</v>
      </c>
      <c r="BE1935" s="50">
        <f t="shared" si="602"/>
        <v>0</v>
      </c>
      <c r="BF1935" s="50">
        <f t="shared" si="608"/>
        <v>0</v>
      </c>
      <c r="BG1935" s="50"/>
      <c r="BH1935" s="17">
        <f t="shared" si="603"/>
        <v>0</v>
      </c>
      <c r="BI1935" s="17">
        <f t="shared" si="611"/>
        <v>1935</v>
      </c>
      <c r="BJ1935" s="17">
        <f t="shared" si="609"/>
        <v>1935</v>
      </c>
      <c r="BK1935" s="150">
        <f t="shared" si="610"/>
        <v>26499</v>
      </c>
      <c r="BL1935" s="50" t="e">
        <f t="shared" ca="1" si="604"/>
        <v>#NAME?</v>
      </c>
      <c r="BM1935" s="50" t="e">
        <f t="shared" ca="1" si="605"/>
        <v>#NAME?</v>
      </c>
      <c r="BN1935" s="50" t="e">
        <f t="shared" ca="1" si="606"/>
        <v>#NAME?</v>
      </c>
    </row>
    <row r="1936" spans="1:66" x14ac:dyDescent="0.35">
      <c r="A1936" s="48">
        <v>26500</v>
      </c>
      <c r="B1936" s="17">
        <v>1972</v>
      </c>
      <c r="C1936" s="17">
        <v>7</v>
      </c>
      <c r="D1936" s="17">
        <v>202</v>
      </c>
      <c r="E1936" s="17">
        <v>20</v>
      </c>
      <c r="F1936" s="17">
        <v>5</v>
      </c>
      <c r="G1936" s="50">
        <v>6.1</v>
      </c>
      <c r="H1936" s="32">
        <v>3.799535539651584</v>
      </c>
      <c r="I1936" s="50">
        <v>6</v>
      </c>
      <c r="J1936" s="13">
        <v>0</v>
      </c>
      <c r="K1936" s="13">
        <f t="shared" si="592"/>
        <v>0</v>
      </c>
      <c r="L1936" s="13">
        <f t="shared" si="593"/>
        <v>0</v>
      </c>
      <c r="M1936" s="13" t="e">
        <f ca="1">CalcTable[[#This Row],[IWC]]-AE1935</f>
        <v>#NAME?</v>
      </c>
      <c r="N1936" s="13" t="e">
        <f ca="1">IF(CalcTable[[#This Row],[Day of Year]]&lt;123,FCAP,AE1935)</f>
        <v>#NAME?</v>
      </c>
      <c r="O1936" s="17" t="e">
        <f ca="1">IF(IRR_DRIP,5,COUNTIF('IDET Wind Values'!C1920:G1920,"&lt;="&amp;IRR_MAXWIND))</f>
        <v>#NAME?</v>
      </c>
      <c r="P1936" s="13" t="e">
        <f ca="1">CalcTable[[#This Row],[ET_o]]*KL</f>
        <v>#NAME?</v>
      </c>
      <c r="Q1936" s="13" t="e">
        <f ca="1">IF(WILTPT&lt;=0,1,MAX(0,MIN(1,(CalcTable[[#This Row],[IWC]]-WILTPT)/(MAD-WILTPT))))</f>
        <v>#NAME?</v>
      </c>
      <c r="R1936" s="13" t="e">
        <f ca="1">CalcTable[[#This Row],[ETMult]]*CalcTable[[#This Row],[ETb]]</f>
        <v>#NAME?</v>
      </c>
      <c r="S1936" s="13" t="b">
        <f>INDEX(IRR_LIST,CalcTable[[#This Row],[Day of Week]]+1)</f>
        <v>1</v>
      </c>
      <c r="T1936" s="13">
        <f t="shared" ca="1" si="594"/>
        <v>5.4</v>
      </c>
      <c r="U1936" s="13" t="b">
        <f ca="1">IF(CalcTable[[#This Row],[IrrPrecip]]&gt;=IC_MM,FALSE,TRUE)</f>
        <v>1</v>
      </c>
      <c r="V1936" s="13" t="b">
        <f t="shared" si="595"/>
        <v>1</v>
      </c>
      <c r="W1936" s="13" t="e">
        <f ca="1">IF(AND(IRR_DRIP=FALSE,CalcTable[[#This Row],[IrrHours]]&lt;=0),FALSE,TRUE)</f>
        <v>#NAME?</v>
      </c>
      <c r="X1936" s="13" t="e">
        <f ca="1">AND(CalcTable[[#This Row],[IrrDay]],CalcTable[[#This Row],[IrrRain]],CalcTable[[#This Row],[IrrWarm]],CalcTable[[#This Row],[IrrWindy]])</f>
        <v>#NAME?</v>
      </c>
      <c r="Y1936" s="13" t="e">
        <f t="shared" ca="1" si="596"/>
        <v>#NAME?</v>
      </c>
      <c r="Z1936" s="13" t="e">
        <f ca="1">CalcTable[[#This Row],[IrrHours]]/5</f>
        <v>#NAME?</v>
      </c>
      <c r="AA1936" s="13" t="e">
        <f ca="1">IF(CalcTable[[#This Row],[IrrFlag]]=FALSE,0,MAX(0,CalcTable[[#This Row],[VolRednWind]]*(FCAP*IRR_TARGET-CalcTable[[#This Row],[IWC]])))</f>
        <v>#NAME?</v>
      </c>
      <c r="AB1936" s="13" t="e">
        <f ca="1">CalcTable[[#This Row],[IWC]]+CalcTable[[#This Row],[Eff Precip]]+CalcTable[[#This Row],[IrrAmt]]-CalcTable[[#This Row],[AET]]</f>
        <v>#NAME?</v>
      </c>
      <c r="AC1936" s="13" t="e">
        <f ca="1">IF(CalcTable[[#This Row],[PWC]]&gt;FCAP,MIN(24*PERC,MIN(SAT,CalcTable[[#This Row],[PWC]])-FCAP),0)</f>
        <v>#NAME?</v>
      </c>
      <c r="AD1936" s="13" t="e">
        <f ca="1">IF(CalcTable[[#This Row],[PWC]]&gt;SAT,CalcTable[[#This Row],[PWC]]-SAT,0)</f>
        <v>#NAME?</v>
      </c>
      <c r="AE1936" s="13" t="e">
        <f ca="1">CalcTable[[#This Row],[PWC]]-CalcTable[[#This Row],[PercAmt]]-CalcTable[[#This Row],[Runoff]]</f>
        <v>#NAME?</v>
      </c>
      <c r="AF1936" s="13" t="e">
        <f ca="1">CalcTable[[#This Row],[IrrAmt]]/1000*CUR_IRR_AREA*10000/IRR_EFF</f>
        <v>#NAME?</v>
      </c>
      <c r="AG1936" s="147"/>
      <c r="AH1936" s="13"/>
      <c r="AI1936" s="50">
        <v>4.6195374669443696</v>
      </c>
      <c r="AJ1936" s="50">
        <v>5.1172403229342285</v>
      </c>
      <c r="AK1936" s="50">
        <v>0</v>
      </c>
      <c r="AL1936" s="50">
        <v>0</v>
      </c>
      <c r="AM1936" s="50"/>
      <c r="AN1936" s="50"/>
      <c r="AO1936" s="50"/>
      <c r="AP1936" s="50"/>
      <c r="AQ1936" s="50"/>
      <c r="AR1936" s="50"/>
      <c r="AS1936" s="50"/>
      <c r="AT1936" s="50"/>
      <c r="AU1936" s="50"/>
      <c r="AV1936" s="50"/>
      <c r="AW1936" s="50"/>
      <c r="AX1936" s="50">
        <f t="shared" si="607"/>
        <v>9.7367777898785981</v>
      </c>
      <c r="AY1936" s="50"/>
      <c r="AZ1936" s="50">
        <f t="shared" si="597"/>
        <v>217.85893232125483</v>
      </c>
      <c r="BA1936" s="50">
        <f t="shared" si="598"/>
        <v>351.92872785060888</v>
      </c>
      <c r="BB1936" s="50">
        <f t="shared" si="599"/>
        <v>364.13575534990434</v>
      </c>
      <c r="BC1936" s="17">
        <f t="shared" si="600"/>
        <v>19727</v>
      </c>
      <c r="BD1936" s="50">
        <f t="shared" si="601"/>
        <v>9.7367777898785981</v>
      </c>
      <c r="BE1936" s="50">
        <f t="shared" si="602"/>
        <v>217.85893232125483</v>
      </c>
      <c r="BF1936" s="50">
        <f t="shared" si="608"/>
        <v>356.34785946745365</v>
      </c>
      <c r="BG1936" s="50"/>
      <c r="BH1936" s="17">
        <f t="shared" si="603"/>
        <v>0</v>
      </c>
      <c r="BI1936" s="17">
        <f t="shared" si="611"/>
        <v>1936</v>
      </c>
      <c r="BJ1936" s="17">
        <f t="shared" si="609"/>
        <v>1936</v>
      </c>
      <c r="BK1936" s="150">
        <f t="shared" si="610"/>
        <v>26500</v>
      </c>
      <c r="BL1936" s="50" t="e">
        <f t="shared" ca="1" si="604"/>
        <v>#NAME?</v>
      </c>
      <c r="BM1936" s="50" t="e">
        <f t="shared" ca="1" si="605"/>
        <v>#NAME?</v>
      </c>
      <c r="BN1936" s="50" t="e">
        <f t="shared" ca="1" si="606"/>
        <v>#NAME?</v>
      </c>
    </row>
    <row r="1937" spans="1:66" x14ac:dyDescent="0.35">
      <c r="A1937" s="48">
        <v>26501</v>
      </c>
      <c r="B1937" s="17">
        <v>1972</v>
      </c>
      <c r="C1937" s="17">
        <v>7</v>
      </c>
      <c r="D1937" s="17">
        <v>203</v>
      </c>
      <c r="E1937" s="17">
        <v>21</v>
      </c>
      <c r="F1937" s="17">
        <v>6</v>
      </c>
      <c r="G1937" s="50">
        <v>10</v>
      </c>
      <c r="H1937" s="32">
        <v>2.0668327350309839</v>
      </c>
      <c r="I1937" s="50">
        <v>9.3333333333333339</v>
      </c>
      <c r="J1937" s="13">
        <v>5.3</v>
      </c>
      <c r="K1937" s="13">
        <f t="shared" si="592"/>
        <v>5.3</v>
      </c>
      <c r="L1937" s="13">
        <f t="shared" si="593"/>
        <v>0.22499999999999987</v>
      </c>
      <c r="M1937" s="13" t="e">
        <f ca="1">CalcTable[[#This Row],[IWC]]-AE1936</f>
        <v>#NAME?</v>
      </c>
      <c r="N1937" s="13" t="e">
        <f ca="1">IF(CalcTable[[#This Row],[Day of Year]]&lt;123,FCAP,AE1936)</f>
        <v>#NAME?</v>
      </c>
      <c r="O1937" s="17" t="e">
        <f ca="1">IF(IRR_DRIP,5,COUNTIF('IDET Wind Values'!C1921:G1921,"&lt;="&amp;IRR_MAXWIND))</f>
        <v>#NAME?</v>
      </c>
      <c r="P1937" s="13" t="e">
        <f ca="1">CalcTable[[#This Row],[ET_o]]*KL</f>
        <v>#NAME?</v>
      </c>
      <c r="Q1937" s="13" t="e">
        <f ca="1">IF(WILTPT&lt;=0,1,MAX(0,MIN(1,(CalcTable[[#This Row],[IWC]]-WILTPT)/(MAD-WILTPT))))</f>
        <v>#NAME?</v>
      </c>
      <c r="R1937" s="13" t="e">
        <f ca="1">CalcTable[[#This Row],[ETMult]]*CalcTable[[#This Row],[ETb]]</f>
        <v>#NAME?</v>
      </c>
      <c r="S1937" s="13" t="b">
        <f>INDEX(IRR_LIST,CalcTable[[#This Row],[Day of Week]]+1)</f>
        <v>0</v>
      </c>
      <c r="T1937" s="13">
        <f t="shared" ca="1" si="594"/>
        <v>1.1000000000000001</v>
      </c>
      <c r="U1937" s="13" t="b">
        <f ca="1">IF(CalcTable[[#This Row],[IrrPrecip]]&gt;=IC_MM,FALSE,TRUE)</f>
        <v>1</v>
      </c>
      <c r="V1937" s="13" t="b">
        <f t="shared" si="595"/>
        <v>1</v>
      </c>
      <c r="W1937" s="13" t="e">
        <f ca="1">IF(AND(IRR_DRIP=FALSE,CalcTable[[#This Row],[IrrHours]]&lt;=0),FALSE,TRUE)</f>
        <v>#NAME?</v>
      </c>
      <c r="X1937" s="13" t="e">
        <f ca="1">AND(CalcTable[[#This Row],[IrrDay]],CalcTable[[#This Row],[IrrRain]],CalcTable[[#This Row],[IrrWarm]],CalcTable[[#This Row],[IrrWindy]])</f>
        <v>#NAME?</v>
      </c>
      <c r="Y1937" s="13" t="e">
        <f t="shared" ca="1" si="596"/>
        <v>#NAME?</v>
      </c>
      <c r="Z1937" s="13" t="e">
        <f ca="1">CalcTable[[#This Row],[IrrHours]]/5</f>
        <v>#NAME?</v>
      </c>
      <c r="AA1937" s="13" t="e">
        <f ca="1">IF(CalcTable[[#This Row],[IrrFlag]]=FALSE,0,MAX(0,CalcTable[[#This Row],[VolRednWind]]*(FCAP*IRR_TARGET-CalcTable[[#This Row],[IWC]])))</f>
        <v>#NAME?</v>
      </c>
      <c r="AB1937" s="13" t="e">
        <f ca="1">CalcTable[[#This Row],[IWC]]+CalcTable[[#This Row],[Eff Precip]]+CalcTable[[#This Row],[IrrAmt]]-CalcTable[[#This Row],[AET]]</f>
        <v>#NAME?</v>
      </c>
      <c r="AC1937" s="13" t="e">
        <f ca="1">IF(CalcTable[[#This Row],[PWC]]&gt;FCAP,MIN(24*PERC,MIN(SAT,CalcTable[[#This Row],[PWC]])-FCAP),0)</f>
        <v>#NAME?</v>
      </c>
      <c r="AD1937" s="13" t="e">
        <f ca="1">IF(CalcTable[[#This Row],[PWC]]&gt;SAT,CalcTable[[#This Row],[PWC]]-SAT,0)</f>
        <v>#NAME?</v>
      </c>
      <c r="AE1937" s="13" t="e">
        <f ca="1">CalcTable[[#This Row],[PWC]]-CalcTable[[#This Row],[PercAmt]]-CalcTable[[#This Row],[Runoff]]</f>
        <v>#NAME?</v>
      </c>
      <c r="AF1937" s="13" t="e">
        <f ca="1">CalcTable[[#This Row],[IrrAmt]]/1000*CUR_IRR_AREA*10000/IRR_EFF</f>
        <v>#NAME?</v>
      </c>
      <c r="AG1937" s="147"/>
      <c r="AH1937" s="13"/>
      <c r="AI1937" s="50">
        <v>0</v>
      </c>
      <c r="AJ1937" s="50">
        <v>0</v>
      </c>
      <c r="AK1937" s="50">
        <v>0</v>
      </c>
      <c r="AL1937" s="50">
        <v>8.3842274469249709</v>
      </c>
      <c r="AM1937" s="50"/>
      <c r="AN1937" s="50"/>
      <c r="AO1937" s="50"/>
      <c r="AP1937" s="50"/>
      <c r="AQ1937" s="50"/>
      <c r="AR1937" s="50"/>
      <c r="AS1937" s="50"/>
      <c r="AT1937" s="50"/>
      <c r="AU1937" s="50"/>
      <c r="AV1937" s="50"/>
      <c r="AW1937" s="50"/>
      <c r="AX1937" s="50">
        <f t="shared" si="607"/>
        <v>8.3842274469249709</v>
      </c>
      <c r="AY1937" s="50"/>
      <c r="AZ1937" s="50">
        <f t="shared" si="597"/>
        <v>245.93733844313249</v>
      </c>
      <c r="BA1937" s="50">
        <f t="shared" si="598"/>
        <v>378.66542585688654</v>
      </c>
      <c r="BB1937" s="50">
        <f t="shared" si="599"/>
        <v>390.3767276875119</v>
      </c>
      <c r="BC1937" s="17">
        <f t="shared" si="600"/>
        <v>19727</v>
      </c>
      <c r="BD1937" s="50">
        <f t="shared" si="601"/>
        <v>8.3842274469249709</v>
      </c>
      <c r="BE1937" s="50">
        <f t="shared" si="602"/>
        <v>245.93733844313249</v>
      </c>
      <c r="BF1937" s="50">
        <f t="shared" si="608"/>
        <v>402.27519332601941</v>
      </c>
      <c r="BG1937" s="50"/>
      <c r="BH1937" s="17">
        <f t="shared" si="603"/>
        <v>0</v>
      </c>
      <c r="BI1937" s="17">
        <f t="shared" si="611"/>
        <v>1937</v>
      </c>
      <c r="BJ1937" s="17">
        <f t="shared" si="609"/>
        <v>1937</v>
      </c>
      <c r="BK1937" s="150">
        <f t="shared" si="610"/>
        <v>26501</v>
      </c>
      <c r="BL1937" s="50" t="e">
        <f t="shared" ca="1" si="604"/>
        <v>#NAME?</v>
      </c>
      <c r="BM1937" s="50" t="e">
        <f t="shared" ca="1" si="605"/>
        <v>#NAME?</v>
      </c>
      <c r="BN1937" s="50" t="e">
        <f t="shared" ca="1" si="606"/>
        <v>#NAME?</v>
      </c>
    </row>
    <row r="1938" spans="1:66" x14ac:dyDescent="0.35">
      <c r="A1938" s="48">
        <v>26502</v>
      </c>
      <c r="B1938" s="17">
        <v>1972</v>
      </c>
      <c r="C1938" s="17">
        <v>7</v>
      </c>
      <c r="D1938" s="17">
        <v>204</v>
      </c>
      <c r="E1938" s="17">
        <v>22</v>
      </c>
      <c r="F1938" s="17">
        <v>7</v>
      </c>
      <c r="G1938" s="50">
        <v>7.2</v>
      </c>
      <c r="H1938" s="32">
        <v>2.7871760844939293</v>
      </c>
      <c r="I1938" s="50">
        <v>8.6666666666666661</v>
      </c>
      <c r="J1938" s="13">
        <v>5.8</v>
      </c>
      <c r="K1938" s="13">
        <f t="shared" si="592"/>
        <v>5.8</v>
      </c>
      <c r="L1938" s="13">
        <f t="shared" si="593"/>
        <v>0.59999999999999987</v>
      </c>
      <c r="M1938" s="13" t="e">
        <f ca="1">CalcTable[[#This Row],[IWC]]-AE1937</f>
        <v>#NAME?</v>
      </c>
      <c r="N1938" s="13" t="e">
        <f ca="1">IF(CalcTable[[#This Row],[Day of Year]]&lt;123,FCAP,AE1937)</f>
        <v>#NAME?</v>
      </c>
      <c r="O1938" s="17" t="e">
        <f ca="1">IF(IRR_DRIP,5,COUNTIF('IDET Wind Values'!C1922:G1922,"&lt;="&amp;IRR_MAXWIND))</f>
        <v>#NAME?</v>
      </c>
      <c r="P1938" s="13" t="e">
        <f ca="1">CalcTable[[#This Row],[ET_o]]*KL</f>
        <v>#NAME?</v>
      </c>
      <c r="Q1938" s="13" t="e">
        <f ca="1">IF(WILTPT&lt;=0,1,MAX(0,MIN(1,(CalcTable[[#This Row],[IWC]]-WILTPT)/(MAD-WILTPT))))</f>
        <v>#NAME?</v>
      </c>
      <c r="R1938" s="13" t="e">
        <f ca="1">CalcTable[[#This Row],[ETMult]]*CalcTable[[#This Row],[ETb]]</f>
        <v>#NAME?</v>
      </c>
      <c r="S1938" s="13" t="b">
        <f>INDEX(IRR_LIST,CalcTable[[#This Row],[Day of Week]]+1)</f>
        <v>0</v>
      </c>
      <c r="T1938" s="13">
        <f t="shared" ca="1" si="594"/>
        <v>5.3</v>
      </c>
      <c r="U1938" s="13" t="b">
        <f ca="1">IF(CalcTable[[#This Row],[IrrPrecip]]&gt;=IC_MM,FALSE,TRUE)</f>
        <v>1</v>
      </c>
      <c r="V1938" s="13" t="b">
        <f t="shared" si="595"/>
        <v>1</v>
      </c>
      <c r="W1938" s="13" t="e">
        <f ca="1">IF(AND(IRR_DRIP=FALSE,CalcTable[[#This Row],[IrrHours]]&lt;=0),FALSE,TRUE)</f>
        <v>#NAME?</v>
      </c>
      <c r="X1938" s="13" t="e">
        <f ca="1">AND(CalcTable[[#This Row],[IrrDay]],CalcTable[[#This Row],[IrrRain]],CalcTable[[#This Row],[IrrWarm]],CalcTable[[#This Row],[IrrWindy]])</f>
        <v>#NAME?</v>
      </c>
      <c r="Y1938" s="13" t="e">
        <f t="shared" ca="1" si="596"/>
        <v>#NAME?</v>
      </c>
      <c r="Z1938" s="13" t="e">
        <f ca="1">CalcTable[[#This Row],[IrrHours]]/5</f>
        <v>#NAME?</v>
      </c>
      <c r="AA1938" s="13" t="e">
        <f ca="1">IF(CalcTable[[#This Row],[IrrFlag]]=FALSE,0,MAX(0,CalcTable[[#This Row],[VolRednWind]]*(FCAP*IRR_TARGET-CalcTable[[#This Row],[IWC]])))</f>
        <v>#NAME?</v>
      </c>
      <c r="AB1938" s="13" t="e">
        <f ca="1">CalcTable[[#This Row],[IWC]]+CalcTable[[#This Row],[Eff Precip]]+CalcTable[[#This Row],[IrrAmt]]-CalcTable[[#This Row],[AET]]</f>
        <v>#NAME?</v>
      </c>
      <c r="AC1938" s="13" t="e">
        <f ca="1">IF(CalcTable[[#This Row],[PWC]]&gt;FCAP,MIN(24*PERC,MIN(SAT,CalcTable[[#This Row],[PWC]])-FCAP),0)</f>
        <v>#NAME?</v>
      </c>
      <c r="AD1938" s="13" t="e">
        <f ca="1">IF(CalcTable[[#This Row],[PWC]]&gt;SAT,CalcTable[[#This Row],[PWC]]-SAT,0)</f>
        <v>#NAME?</v>
      </c>
      <c r="AE1938" s="13" t="e">
        <f ca="1">CalcTable[[#This Row],[PWC]]-CalcTable[[#This Row],[PercAmt]]-CalcTable[[#This Row],[Runoff]]</f>
        <v>#NAME?</v>
      </c>
      <c r="AF1938" s="13" t="e">
        <f ca="1">CalcTable[[#This Row],[IrrAmt]]/1000*CUR_IRR_AREA*10000/IRR_EFF</f>
        <v>#NAME?</v>
      </c>
      <c r="AG1938" s="147"/>
      <c r="AH1938" s="13"/>
      <c r="AI1938" s="50">
        <v>0</v>
      </c>
      <c r="AJ1938" s="50">
        <v>0</v>
      </c>
      <c r="AK1938" s="50">
        <v>10.82274408331752</v>
      </c>
      <c r="AL1938" s="50">
        <v>0</v>
      </c>
      <c r="AM1938" s="50"/>
      <c r="AN1938" s="50"/>
      <c r="AO1938" s="50"/>
      <c r="AP1938" s="50"/>
      <c r="AQ1938" s="50"/>
      <c r="AR1938" s="50"/>
      <c r="AS1938" s="50"/>
      <c r="AT1938" s="50"/>
      <c r="AU1938" s="50"/>
      <c r="AV1938" s="50"/>
      <c r="AW1938" s="50"/>
      <c r="AX1938" s="50">
        <f t="shared" si="607"/>
        <v>10.82274408331752</v>
      </c>
      <c r="AY1938" s="50"/>
      <c r="AZ1938" s="50">
        <f t="shared" si="597"/>
        <v>158.73357988865698</v>
      </c>
      <c r="BA1938" s="50">
        <f t="shared" si="598"/>
        <v>244.39932141586866</v>
      </c>
      <c r="BB1938" s="50">
        <f t="shared" si="599"/>
        <v>251.95806331532856</v>
      </c>
      <c r="BC1938" s="17">
        <f t="shared" si="600"/>
        <v>19727</v>
      </c>
      <c r="BD1938" s="50">
        <f t="shared" si="601"/>
        <v>10.82274408331752</v>
      </c>
      <c r="BE1938" s="50">
        <f t="shared" si="602"/>
        <v>158.73357988865698</v>
      </c>
      <c r="BF1938" s="50">
        <f t="shared" si="608"/>
        <v>259.6376050146024</v>
      </c>
      <c r="BG1938" s="50"/>
      <c r="BH1938" s="17">
        <f t="shared" si="603"/>
        <v>0</v>
      </c>
      <c r="BI1938" s="17">
        <f t="shared" si="611"/>
        <v>1938</v>
      </c>
      <c r="BJ1938" s="17">
        <f t="shared" si="609"/>
        <v>1938</v>
      </c>
      <c r="BK1938" s="150">
        <f t="shared" si="610"/>
        <v>26502</v>
      </c>
      <c r="BL1938" s="50" t="e">
        <f t="shared" ca="1" si="604"/>
        <v>#NAME?</v>
      </c>
      <c r="BM1938" s="50" t="e">
        <f t="shared" ca="1" si="605"/>
        <v>#NAME?</v>
      </c>
      <c r="BN1938" s="50" t="e">
        <f t="shared" ca="1" si="606"/>
        <v>#NAME?</v>
      </c>
    </row>
    <row r="1939" spans="1:66" x14ac:dyDescent="0.35">
      <c r="A1939" s="48">
        <v>26503</v>
      </c>
      <c r="B1939" s="17">
        <v>1972</v>
      </c>
      <c r="C1939" s="17">
        <v>7</v>
      </c>
      <c r="D1939" s="17">
        <v>205</v>
      </c>
      <c r="E1939" s="17">
        <v>23</v>
      </c>
      <c r="F1939" s="17">
        <v>1</v>
      </c>
      <c r="G1939" s="50">
        <v>7.2</v>
      </c>
      <c r="H1939" s="32">
        <v>4.0679384091247988</v>
      </c>
      <c r="I1939" s="50">
        <v>4.166666666666667</v>
      </c>
      <c r="J1939" s="13">
        <v>0</v>
      </c>
      <c r="K1939" s="13">
        <f t="shared" si="592"/>
        <v>0</v>
      </c>
      <c r="L1939" s="13">
        <f t="shared" si="593"/>
        <v>0</v>
      </c>
      <c r="M1939" s="13" t="e">
        <f ca="1">CalcTable[[#This Row],[IWC]]-AE1938</f>
        <v>#NAME?</v>
      </c>
      <c r="N1939" s="13" t="e">
        <f ca="1">IF(CalcTable[[#This Row],[Day of Year]]&lt;123,FCAP,AE1938)</f>
        <v>#NAME?</v>
      </c>
      <c r="O1939" s="17" t="e">
        <f ca="1">IF(IRR_DRIP,5,COUNTIF('IDET Wind Values'!C1923:G1923,"&lt;="&amp;IRR_MAXWIND))</f>
        <v>#NAME?</v>
      </c>
      <c r="P1939" s="13" t="e">
        <f ca="1">CalcTable[[#This Row],[ET_o]]*KL</f>
        <v>#NAME?</v>
      </c>
      <c r="Q1939" s="13" t="e">
        <f ca="1">IF(WILTPT&lt;=0,1,MAX(0,MIN(1,(CalcTable[[#This Row],[IWC]]-WILTPT)/(MAD-WILTPT))))</f>
        <v>#NAME?</v>
      </c>
      <c r="R1939" s="13" t="e">
        <f ca="1">CalcTable[[#This Row],[ETMult]]*CalcTable[[#This Row],[ETb]]</f>
        <v>#NAME?</v>
      </c>
      <c r="S1939" s="13" t="b">
        <f>INDEX(IRR_LIST,CalcTable[[#This Row],[Day of Week]]+1)</f>
        <v>1</v>
      </c>
      <c r="T1939" s="13">
        <f t="shared" ca="1" si="594"/>
        <v>11.1</v>
      </c>
      <c r="U1939" s="13" t="b">
        <f ca="1">IF(CalcTable[[#This Row],[IrrPrecip]]&gt;=IC_MM,FALSE,TRUE)</f>
        <v>0</v>
      </c>
      <c r="V1939" s="13" t="b">
        <f t="shared" si="595"/>
        <v>1</v>
      </c>
      <c r="W1939" s="13" t="e">
        <f ca="1">IF(AND(IRR_DRIP=FALSE,CalcTable[[#This Row],[IrrHours]]&lt;=0),FALSE,TRUE)</f>
        <v>#NAME?</v>
      </c>
      <c r="X1939" s="13" t="e">
        <f ca="1">AND(CalcTable[[#This Row],[IrrDay]],CalcTable[[#This Row],[IrrRain]],CalcTable[[#This Row],[IrrWarm]],CalcTable[[#This Row],[IrrWindy]])</f>
        <v>#NAME?</v>
      </c>
      <c r="Y1939" s="13" t="e">
        <f t="shared" ca="1" si="596"/>
        <v>#NAME?</v>
      </c>
      <c r="Z1939" s="13" t="e">
        <f ca="1">CalcTable[[#This Row],[IrrHours]]/5</f>
        <v>#NAME?</v>
      </c>
      <c r="AA1939" s="13" t="e">
        <f ca="1">IF(CalcTable[[#This Row],[IrrFlag]]=FALSE,0,MAX(0,CalcTable[[#This Row],[VolRednWind]]*(FCAP*IRR_TARGET-CalcTable[[#This Row],[IWC]])))</f>
        <v>#NAME?</v>
      </c>
      <c r="AB1939" s="13" t="e">
        <f ca="1">CalcTable[[#This Row],[IWC]]+CalcTable[[#This Row],[Eff Precip]]+CalcTable[[#This Row],[IrrAmt]]-CalcTable[[#This Row],[AET]]</f>
        <v>#NAME?</v>
      </c>
      <c r="AC1939" s="13" t="e">
        <f ca="1">IF(CalcTable[[#This Row],[PWC]]&gt;FCAP,MIN(24*PERC,MIN(SAT,CalcTable[[#This Row],[PWC]])-FCAP),0)</f>
        <v>#NAME?</v>
      </c>
      <c r="AD1939" s="13" t="e">
        <f ca="1">IF(CalcTable[[#This Row],[PWC]]&gt;SAT,CalcTable[[#This Row],[PWC]]-SAT,0)</f>
        <v>#NAME?</v>
      </c>
      <c r="AE1939" s="13" t="e">
        <f ca="1">CalcTable[[#This Row],[PWC]]-CalcTable[[#This Row],[PercAmt]]-CalcTable[[#This Row],[Runoff]]</f>
        <v>#NAME?</v>
      </c>
      <c r="AF1939" s="13" t="e">
        <f ca="1">CalcTable[[#This Row],[IrrAmt]]/1000*CUR_IRR_AREA*10000/IRR_EFF</f>
        <v>#NAME?</v>
      </c>
      <c r="AG1939" s="147"/>
      <c r="AH1939" s="13"/>
      <c r="AI1939" s="50">
        <v>0</v>
      </c>
      <c r="AJ1939" s="50">
        <v>0</v>
      </c>
      <c r="AK1939" s="50">
        <v>0</v>
      </c>
      <c r="AL1939" s="50">
        <v>0</v>
      </c>
      <c r="AM1939" s="50"/>
      <c r="AN1939" s="50"/>
      <c r="AO1939" s="50"/>
      <c r="AP1939" s="50"/>
      <c r="AQ1939" s="50"/>
      <c r="AR1939" s="50"/>
      <c r="AS1939" s="50"/>
      <c r="AT1939" s="50"/>
      <c r="AU1939" s="50"/>
      <c r="AV1939" s="50"/>
      <c r="AW1939" s="50"/>
      <c r="AX1939" s="50">
        <f t="shared" si="607"/>
        <v>0</v>
      </c>
      <c r="AY1939" s="50"/>
      <c r="AZ1939" s="50">
        <f t="shared" si="597"/>
        <v>0</v>
      </c>
      <c r="BA1939" s="50">
        <f t="shared" si="598"/>
        <v>0</v>
      </c>
      <c r="BB1939" s="50">
        <f t="shared" si="599"/>
        <v>0</v>
      </c>
      <c r="BC1939" s="17">
        <f t="shared" si="600"/>
        <v>19727</v>
      </c>
      <c r="BD1939" s="50">
        <f t="shared" si="601"/>
        <v>0</v>
      </c>
      <c r="BE1939" s="50">
        <f t="shared" si="602"/>
        <v>0</v>
      </c>
      <c r="BF1939" s="50">
        <f t="shared" si="608"/>
        <v>0</v>
      </c>
      <c r="BG1939" s="50"/>
      <c r="BH1939" s="17">
        <f t="shared" si="603"/>
        <v>0</v>
      </c>
      <c r="BI1939" s="17">
        <f t="shared" si="611"/>
        <v>1939</v>
      </c>
      <c r="BJ1939" s="17">
        <f t="shared" si="609"/>
        <v>1939</v>
      </c>
      <c r="BK1939" s="150">
        <f t="shared" si="610"/>
        <v>26503</v>
      </c>
      <c r="BL1939" s="50" t="e">
        <f t="shared" ca="1" si="604"/>
        <v>#NAME?</v>
      </c>
      <c r="BM1939" s="50" t="e">
        <f t="shared" ca="1" si="605"/>
        <v>#NAME?</v>
      </c>
      <c r="BN1939" s="50" t="e">
        <f t="shared" ca="1" si="606"/>
        <v>#NAME?</v>
      </c>
    </row>
    <row r="1940" spans="1:66" x14ac:dyDescent="0.35">
      <c r="A1940" s="48">
        <v>26504</v>
      </c>
      <c r="B1940" s="17">
        <v>1972</v>
      </c>
      <c r="C1940" s="17">
        <v>7</v>
      </c>
      <c r="D1940" s="17">
        <v>206</v>
      </c>
      <c r="E1940" s="17">
        <v>24</v>
      </c>
      <c r="F1940" s="17">
        <v>2</v>
      </c>
      <c r="G1940" s="50">
        <v>8.9</v>
      </c>
      <c r="H1940" s="32">
        <v>3.4214458947132518</v>
      </c>
      <c r="I1940" s="50">
        <v>14.833333333333334</v>
      </c>
      <c r="J1940" s="13">
        <v>0</v>
      </c>
      <c r="K1940" s="13">
        <f t="shared" ref="K1940:K2003" si="612">J1940*PRECIP_ADJUST</f>
        <v>0</v>
      </c>
      <c r="L1940" s="13">
        <f t="shared" ref="L1940:L2003" si="613">IF(K1940&gt;=EFF_PRECIP,EFF_MULT*(K1940-EFF_PRECIP),0)</f>
        <v>0</v>
      </c>
      <c r="M1940" s="13" t="e">
        <f ca="1">CalcTable[[#This Row],[IWC]]-AE1939</f>
        <v>#NAME?</v>
      </c>
      <c r="N1940" s="13" t="e">
        <f ca="1">IF(CalcTable[[#This Row],[Day of Year]]&lt;123,FCAP,AE1939)</f>
        <v>#NAME?</v>
      </c>
      <c r="O1940" s="17" t="e">
        <f ca="1">IF(IRR_DRIP,5,COUNTIF('IDET Wind Values'!C1924:G1924,"&lt;="&amp;IRR_MAXWIND))</f>
        <v>#NAME?</v>
      </c>
      <c r="P1940" s="13" t="e">
        <f ca="1">CalcTable[[#This Row],[ET_o]]*KL</f>
        <v>#NAME?</v>
      </c>
      <c r="Q1940" s="13" t="e">
        <f ca="1">IF(WILTPT&lt;=0,1,MAX(0,MIN(1,(CalcTable[[#This Row],[IWC]]-WILTPT)/(MAD-WILTPT))))</f>
        <v>#NAME?</v>
      </c>
      <c r="R1940" s="13" t="e">
        <f ca="1">CalcTable[[#This Row],[ETMult]]*CalcTable[[#This Row],[ETb]]</f>
        <v>#NAME?</v>
      </c>
      <c r="S1940" s="13" t="b">
        <f>INDEX(IRR_LIST,CalcTable[[#This Row],[Day of Week]]+1)</f>
        <v>0</v>
      </c>
      <c r="T1940" s="13">
        <f t="shared" ref="T1940:T2003" ca="1" si="614">SUM(OFFSET(K1940,-IC_DAYS,0,IC_DAYS,1))</f>
        <v>5.8</v>
      </c>
      <c r="U1940" s="13" t="b">
        <f ca="1">IF(CalcTable[[#This Row],[IrrPrecip]]&gt;=IC_MM,FALSE,TRUE)</f>
        <v>1</v>
      </c>
      <c r="V1940" s="13" t="b">
        <f t="shared" ref="V1940:V2003" si="615">IF(G1941&lt;IRR_TEMP,FALSE,TRUE)</f>
        <v>1</v>
      </c>
      <c r="W1940" s="13" t="e">
        <f ca="1">IF(AND(IRR_DRIP=FALSE,CalcTable[[#This Row],[IrrHours]]&lt;=0),FALSE,TRUE)</f>
        <v>#NAME?</v>
      </c>
      <c r="X1940" s="13" t="e">
        <f ca="1">AND(CalcTable[[#This Row],[IrrDay]],CalcTable[[#This Row],[IrrRain]],CalcTable[[#This Row],[IrrWarm]],CalcTable[[#This Row],[IrrWindy]])</f>
        <v>#NAME?</v>
      </c>
      <c r="Y1940" s="13" t="e">
        <f t="shared" ref="Y1940:Y2003" ca="1" si="616">IF(AA1939&lt;=0,FALSE,TRUE)</f>
        <v>#NAME?</v>
      </c>
      <c r="Z1940" s="13" t="e">
        <f ca="1">CalcTable[[#This Row],[IrrHours]]/5</f>
        <v>#NAME?</v>
      </c>
      <c r="AA1940" s="13" t="e">
        <f ca="1">IF(CalcTable[[#This Row],[IrrFlag]]=FALSE,0,MAX(0,CalcTable[[#This Row],[VolRednWind]]*(FCAP*IRR_TARGET-CalcTable[[#This Row],[IWC]])))</f>
        <v>#NAME?</v>
      </c>
      <c r="AB1940" s="13" t="e">
        <f ca="1">CalcTable[[#This Row],[IWC]]+CalcTable[[#This Row],[Eff Precip]]+CalcTable[[#This Row],[IrrAmt]]-CalcTable[[#This Row],[AET]]</f>
        <v>#NAME?</v>
      </c>
      <c r="AC1940" s="13" t="e">
        <f ca="1">IF(CalcTable[[#This Row],[PWC]]&gt;FCAP,MIN(24*PERC,MIN(SAT,CalcTable[[#This Row],[PWC]])-FCAP),0)</f>
        <v>#NAME?</v>
      </c>
      <c r="AD1940" s="13" t="e">
        <f ca="1">IF(CalcTable[[#This Row],[PWC]]&gt;SAT,CalcTable[[#This Row],[PWC]]-SAT,0)</f>
        <v>#NAME?</v>
      </c>
      <c r="AE1940" s="13" t="e">
        <f ca="1">CalcTable[[#This Row],[PWC]]-CalcTable[[#This Row],[PercAmt]]-CalcTable[[#This Row],[Runoff]]</f>
        <v>#NAME?</v>
      </c>
      <c r="AF1940" s="13" t="e">
        <f ca="1">CalcTable[[#This Row],[IrrAmt]]/1000*CUR_IRR_AREA*10000/IRR_EFF</f>
        <v>#NAME?</v>
      </c>
      <c r="AG1940" s="147"/>
      <c r="AH1940" s="13"/>
      <c r="AI1940" s="50">
        <v>0</v>
      </c>
      <c r="AJ1940" s="50">
        <v>0</v>
      </c>
      <c r="AK1940" s="50">
        <v>3.0992196750111858</v>
      </c>
      <c r="AL1940" s="50">
        <v>5.4503129714902983</v>
      </c>
      <c r="AM1940" s="50"/>
      <c r="AN1940" s="50"/>
      <c r="AO1940" s="50"/>
      <c r="AP1940" s="50"/>
      <c r="AQ1940" s="50"/>
      <c r="AR1940" s="50"/>
      <c r="AS1940" s="50"/>
      <c r="AT1940" s="50"/>
      <c r="AU1940" s="50"/>
      <c r="AV1940" s="50"/>
      <c r="AW1940" s="50"/>
      <c r="AX1940" s="50">
        <f t="shared" si="607"/>
        <v>8.5495326465014845</v>
      </c>
      <c r="AY1940" s="50"/>
      <c r="AZ1940" s="50">
        <f t="shared" ref="AZ1940:AZ2003" si="617">SUMPRODUCT(AI1940:AW1940,CONVERSION)</f>
        <v>205.33106906387951</v>
      </c>
      <c r="BA1940" s="50">
        <f t="shared" ref="BA1940:BA2003" si="618">SUMPRODUCT($AI1940:$AW1940,CONVERSION,APP_DEMAND)</f>
        <v>316.14466189200493</v>
      </c>
      <c r="BB1940" s="50">
        <f t="shared" ref="BB1940:BB2003" si="619">SUMPRODUCT($AI1940:$AW1940,CONVERSION,PUMP_DEMAND)</f>
        <v>325.92233184742781</v>
      </c>
      <c r="BC1940" s="17">
        <f t="shared" ref="BC1940:BC2003" si="620">B1940*10+C1940</f>
        <v>19727</v>
      </c>
      <c r="BD1940" s="50">
        <f t="shared" ref="BD1940:BD2003" si="621">INDEX(AI1940:AX1940,PLOT_AREA)</f>
        <v>8.5495326465014845</v>
      </c>
      <c r="BE1940" s="50">
        <f t="shared" ref="BE1940:BE2003" si="622">IF(PLOT_AREA&lt;=AREA_COUNT,INDEX(AI1940:AW1940,PLOT_AREA)*INDEX(CONVERSION,PLOT_AREA),AZ1940)</f>
        <v>205.33106906387951</v>
      </c>
      <c r="BF1940" s="50">
        <f t="shared" si="608"/>
        <v>335.85626333274189</v>
      </c>
      <c r="BG1940" s="50"/>
      <c r="BH1940" s="17">
        <f t="shared" ref="BH1940:BH2003" si="623">IF(BC1940&lt;PLOT_FROM,-1,IF(BC1940&gt;PLOT_TO,1,0))</f>
        <v>0</v>
      </c>
      <c r="BI1940" s="17">
        <f t="shared" si="611"/>
        <v>1940</v>
      </c>
      <c r="BJ1940" s="17">
        <f t="shared" si="609"/>
        <v>1940</v>
      </c>
      <c r="BK1940" s="150">
        <f t="shared" si="610"/>
        <v>26504</v>
      </c>
      <c r="BL1940" s="50" t="e">
        <f t="shared" ref="BL1940:BL2003" ca="1" si="624">WILTPT</f>
        <v>#NAME?</v>
      </c>
      <c r="BM1940" s="50" t="e">
        <f t="shared" ref="BM1940:BM2003" ca="1" si="625">SAT</f>
        <v>#NAME?</v>
      </c>
      <c r="BN1940" s="50" t="e">
        <f t="shared" ref="BN1940:BN2003" ca="1" si="626">FCAP</f>
        <v>#NAME?</v>
      </c>
    </row>
    <row r="1941" spans="1:66" x14ac:dyDescent="0.35">
      <c r="A1941" s="48">
        <v>26505</v>
      </c>
      <c r="B1941" s="17">
        <v>1972</v>
      </c>
      <c r="C1941" s="17">
        <v>7</v>
      </c>
      <c r="D1941" s="17">
        <v>207</v>
      </c>
      <c r="E1941" s="17">
        <v>25</v>
      </c>
      <c r="F1941" s="17">
        <v>3</v>
      </c>
      <c r="G1941" s="50">
        <v>12.8</v>
      </c>
      <c r="H1941" s="32">
        <v>3.2721755120191105</v>
      </c>
      <c r="I1941" s="50">
        <v>8.6666666666666661</v>
      </c>
      <c r="J1941" s="13">
        <v>21.8</v>
      </c>
      <c r="K1941" s="13">
        <f t="shared" si="612"/>
        <v>21.8</v>
      </c>
      <c r="L1941" s="13">
        <f t="shared" si="613"/>
        <v>12.600000000000001</v>
      </c>
      <c r="M1941" s="13" t="e">
        <f ca="1">CalcTable[[#This Row],[IWC]]-AE1940</f>
        <v>#NAME?</v>
      </c>
      <c r="N1941" s="13" t="e">
        <f ca="1">IF(CalcTable[[#This Row],[Day of Year]]&lt;123,FCAP,AE1940)</f>
        <v>#NAME?</v>
      </c>
      <c r="O1941" s="17" t="e">
        <f ca="1">IF(IRR_DRIP,5,COUNTIF('IDET Wind Values'!C1925:G1925,"&lt;="&amp;IRR_MAXWIND))</f>
        <v>#NAME?</v>
      </c>
      <c r="P1941" s="13" t="e">
        <f ca="1">CalcTable[[#This Row],[ET_o]]*KL</f>
        <v>#NAME?</v>
      </c>
      <c r="Q1941" s="13" t="e">
        <f ca="1">IF(WILTPT&lt;=0,1,MAX(0,MIN(1,(CalcTable[[#This Row],[IWC]]-WILTPT)/(MAD-WILTPT))))</f>
        <v>#NAME?</v>
      </c>
      <c r="R1941" s="13" t="e">
        <f ca="1">CalcTable[[#This Row],[ETMult]]*CalcTable[[#This Row],[ETb]]</f>
        <v>#NAME?</v>
      </c>
      <c r="S1941" s="13" t="b">
        <f>INDEX(IRR_LIST,CalcTable[[#This Row],[Day of Week]]+1)</f>
        <v>1</v>
      </c>
      <c r="T1941" s="13">
        <f t="shared" ca="1" si="614"/>
        <v>0</v>
      </c>
      <c r="U1941" s="13" t="b">
        <f ca="1">IF(CalcTable[[#This Row],[IrrPrecip]]&gt;=IC_MM,FALSE,TRUE)</f>
        <v>1</v>
      </c>
      <c r="V1941" s="13" t="b">
        <f t="shared" si="615"/>
        <v>1</v>
      </c>
      <c r="W1941" s="13" t="e">
        <f ca="1">IF(AND(IRR_DRIP=FALSE,CalcTable[[#This Row],[IrrHours]]&lt;=0),FALSE,TRUE)</f>
        <v>#NAME?</v>
      </c>
      <c r="X1941" s="13" t="e">
        <f ca="1">AND(CalcTable[[#This Row],[IrrDay]],CalcTable[[#This Row],[IrrRain]],CalcTable[[#This Row],[IrrWarm]],CalcTable[[#This Row],[IrrWindy]])</f>
        <v>#NAME?</v>
      </c>
      <c r="Y1941" s="13" t="e">
        <f t="shared" ca="1" si="616"/>
        <v>#NAME?</v>
      </c>
      <c r="Z1941" s="13" t="e">
        <f ca="1">CalcTable[[#This Row],[IrrHours]]/5</f>
        <v>#NAME?</v>
      </c>
      <c r="AA1941" s="13" t="e">
        <f ca="1">IF(CalcTable[[#This Row],[IrrFlag]]=FALSE,0,MAX(0,CalcTable[[#This Row],[VolRednWind]]*(FCAP*IRR_TARGET-CalcTable[[#This Row],[IWC]])))</f>
        <v>#NAME?</v>
      </c>
      <c r="AB1941" s="13" t="e">
        <f ca="1">CalcTable[[#This Row],[IWC]]+CalcTable[[#This Row],[Eff Precip]]+CalcTable[[#This Row],[IrrAmt]]-CalcTable[[#This Row],[AET]]</f>
        <v>#NAME?</v>
      </c>
      <c r="AC1941" s="13" t="e">
        <f ca="1">IF(CalcTable[[#This Row],[PWC]]&gt;FCAP,MIN(24*PERC,MIN(SAT,CalcTable[[#This Row],[PWC]])-FCAP),0)</f>
        <v>#NAME?</v>
      </c>
      <c r="AD1941" s="13" t="e">
        <f ca="1">IF(CalcTable[[#This Row],[PWC]]&gt;SAT,CalcTable[[#This Row],[PWC]]-SAT,0)</f>
        <v>#NAME?</v>
      </c>
      <c r="AE1941" s="13" t="e">
        <f ca="1">CalcTable[[#This Row],[PWC]]-CalcTable[[#This Row],[PercAmt]]-CalcTable[[#This Row],[Runoff]]</f>
        <v>#NAME?</v>
      </c>
      <c r="AF1941" s="13" t="e">
        <f ca="1">CalcTable[[#This Row],[IrrAmt]]/1000*CUR_IRR_AREA*10000/IRR_EFF</f>
        <v>#NAME?</v>
      </c>
      <c r="AG1941" s="147"/>
      <c r="AH1941" s="13"/>
      <c r="AI1941" s="50">
        <v>9.0619506331772275</v>
      </c>
      <c r="AJ1941" s="50">
        <v>10.89054632910692</v>
      </c>
      <c r="AK1941" s="50">
        <v>0</v>
      </c>
      <c r="AL1941" s="50">
        <v>0</v>
      </c>
      <c r="AM1941" s="50"/>
      <c r="AN1941" s="50"/>
      <c r="AO1941" s="50"/>
      <c r="AP1941" s="50"/>
      <c r="AQ1941" s="50"/>
      <c r="AR1941" s="50"/>
      <c r="AS1941" s="50"/>
      <c r="AT1941" s="50"/>
      <c r="AU1941" s="50"/>
      <c r="AV1941" s="50"/>
      <c r="AW1941" s="50"/>
      <c r="AX1941" s="50">
        <f t="shared" ref="AX1941:AX2004" si="627">SUM(AI1941:AW1941)</f>
        <v>19.952496962284147</v>
      </c>
      <c r="AY1941" s="50"/>
      <c r="AZ1941" s="50">
        <f t="shared" si="617"/>
        <v>452.36463494040237</v>
      </c>
      <c r="BA1941" s="50">
        <f t="shared" si="618"/>
        <v>731.60298775175784</v>
      </c>
      <c r="BB1941" s="50">
        <f t="shared" si="619"/>
        <v>757.04472281795279</v>
      </c>
      <c r="BC1941" s="17">
        <f t="shared" si="620"/>
        <v>19727</v>
      </c>
      <c r="BD1941" s="50">
        <f t="shared" si="621"/>
        <v>19.952496962284147</v>
      </c>
      <c r="BE1941" s="50">
        <f t="shared" si="622"/>
        <v>452.36463494040237</v>
      </c>
      <c r="BF1941" s="50">
        <f t="shared" ref="BF1941:BF2004" si="628">BE1941*BF$17</f>
        <v>739.92453576373975</v>
      </c>
      <c r="BG1941" s="50"/>
      <c r="BH1941" s="17">
        <f t="shared" si="623"/>
        <v>0</v>
      </c>
      <c r="BI1941" s="17">
        <f t="shared" si="611"/>
        <v>1941</v>
      </c>
      <c r="BJ1941" s="17">
        <f t="shared" ref="BJ1941:BJ2004" si="629">IF(BH1941=0,BI1941,"")</f>
        <v>1941</v>
      </c>
      <c r="BK1941" s="150">
        <f t="shared" ref="BK1941:BK2004" si="630">A1941</f>
        <v>26505</v>
      </c>
      <c r="BL1941" s="50" t="e">
        <f t="shared" ca="1" si="624"/>
        <v>#NAME?</v>
      </c>
      <c r="BM1941" s="50" t="e">
        <f t="shared" ca="1" si="625"/>
        <v>#NAME?</v>
      </c>
      <c r="BN1941" s="50" t="e">
        <f t="shared" ca="1" si="626"/>
        <v>#NAME?</v>
      </c>
    </row>
    <row r="1942" spans="1:66" x14ac:dyDescent="0.35">
      <c r="A1942" s="48">
        <v>26506</v>
      </c>
      <c r="B1942" s="17">
        <v>1972</v>
      </c>
      <c r="C1942" s="17">
        <v>7</v>
      </c>
      <c r="D1942" s="17">
        <v>208</v>
      </c>
      <c r="E1942" s="17">
        <v>26</v>
      </c>
      <c r="F1942" s="17">
        <v>4</v>
      </c>
      <c r="G1942" s="50">
        <v>11.7</v>
      </c>
      <c r="H1942" s="32">
        <v>3.2726250414875531</v>
      </c>
      <c r="I1942" s="50">
        <v>8.3333333333333339</v>
      </c>
      <c r="J1942" s="13">
        <v>1.5</v>
      </c>
      <c r="K1942" s="13">
        <f t="shared" si="612"/>
        <v>1.5</v>
      </c>
      <c r="L1942" s="13">
        <f t="shared" si="613"/>
        <v>0</v>
      </c>
      <c r="M1942" s="13" t="e">
        <f ca="1">CalcTable[[#This Row],[IWC]]-AE1941</f>
        <v>#NAME?</v>
      </c>
      <c r="N1942" s="13" t="e">
        <f ca="1">IF(CalcTable[[#This Row],[Day of Year]]&lt;123,FCAP,AE1941)</f>
        <v>#NAME?</v>
      </c>
      <c r="O1942" s="17" t="e">
        <f ca="1">IF(IRR_DRIP,5,COUNTIF('IDET Wind Values'!C1926:G1926,"&lt;="&amp;IRR_MAXWIND))</f>
        <v>#NAME?</v>
      </c>
      <c r="P1942" s="13" t="e">
        <f ca="1">CalcTable[[#This Row],[ET_o]]*KL</f>
        <v>#NAME?</v>
      </c>
      <c r="Q1942" s="13" t="e">
        <f ca="1">IF(WILTPT&lt;=0,1,MAX(0,MIN(1,(CalcTable[[#This Row],[IWC]]-WILTPT)/(MAD-WILTPT))))</f>
        <v>#NAME?</v>
      </c>
      <c r="R1942" s="13" t="e">
        <f ca="1">CalcTable[[#This Row],[ETMult]]*CalcTable[[#This Row],[ETb]]</f>
        <v>#NAME?</v>
      </c>
      <c r="S1942" s="13" t="b">
        <f>INDEX(IRR_LIST,CalcTable[[#This Row],[Day of Week]]+1)</f>
        <v>0</v>
      </c>
      <c r="T1942" s="13">
        <f t="shared" ca="1" si="614"/>
        <v>21.8</v>
      </c>
      <c r="U1942" s="13" t="b">
        <f ca="1">IF(CalcTable[[#This Row],[IrrPrecip]]&gt;=IC_MM,FALSE,TRUE)</f>
        <v>0</v>
      </c>
      <c r="V1942" s="13" t="b">
        <f t="shared" si="615"/>
        <v>1</v>
      </c>
      <c r="W1942" s="13" t="e">
        <f ca="1">IF(AND(IRR_DRIP=FALSE,CalcTable[[#This Row],[IrrHours]]&lt;=0),FALSE,TRUE)</f>
        <v>#NAME?</v>
      </c>
      <c r="X1942" s="13" t="e">
        <f ca="1">AND(CalcTable[[#This Row],[IrrDay]],CalcTable[[#This Row],[IrrRain]],CalcTable[[#This Row],[IrrWarm]],CalcTable[[#This Row],[IrrWindy]])</f>
        <v>#NAME?</v>
      </c>
      <c r="Y1942" s="13" t="e">
        <f t="shared" ca="1" si="616"/>
        <v>#NAME?</v>
      </c>
      <c r="Z1942" s="13" t="e">
        <f ca="1">CalcTable[[#This Row],[IrrHours]]/5</f>
        <v>#NAME?</v>
      </c>
      <c r="AA1942" s="13" t="e">
        <f ca="1">IF(CalcTable[[#This Row],[IrrFlag]]=FALSE,0,MAX(0,CalcTable[[#This Row],[VolRednWind]]*(FCAP*IRR_TARGET-CalcTable[[#This Row],[IWC]])))</f>
        <v>#NAME?</v>
      </c>
      <c r="AB1942" s="13" t="e">
        <f ca="1">CalcTable[[#This Row],[IWC]]+CalcTable[[#This Row],[Eff Precip]]+CalcTable[[#This Row],[IrrAmt]]-CalcTable[[#This Row],[AET]]</f>
        <v>#NAME?</v>
      </c>
      <c r="AC1942" s="13" t="e">
        <f ca="1">IF(CalcTable[[#This Row],[PWC]]&gt;FCAP,MIN(24*PERC,MIN(SAT,CalcTable[[#This Row],[PWC]])-FCAP),0)</f>
        <v>#NAME?</v>
      </c>
      <c r="AD1942" s="13" t="e">
        <f ca="1">IF(CalcTable[[#This Row],[PWC]]&gt;SAT,CalcTable[[#This Row],[PWC]]-SAT,0)</f>
        <v>#NAME?</v>
      </c>
      <c r="AE1942" s="13" t="e">
        <f ca="1">CalcTable[[#This Row],[PWC]]-CalcTable[[#This Row],[PercAmt]]-CalcTable[[#This Row],[Runoff]]</f>
        <v>#NAME?</v>
      </c>
      <c r="AF1942" s="13" t="e">
        <f ca="1">CalcTable[[#This Row],[IrrAmt]]/1000*CUR_IRR_AREA*10000/IRR_EFF</f>
        <v>#NAME?</v>
      </c>
      <c r="AG1942" s="147"/>
      <c r="AH1942" s="13"/>
      <c r="AI1942" s="50">
        <v>0</v>
      </c>
      <c r="AJ1942" s="50">
        <v>0</v>
      </c>
      <c r="AK1942" s="50">
        <v>0</v>
      </c>
      <c r="AL1942" s="50">
        <v>0</v>
      </c>
      <c r="AM1942" s="50"/>
      <c r="AN1942" s="50"/>
      <c r="AO1942" s="50"/>
      <c r="AP1942" s="50"/>
      <c r="AQ1942" s="50"/>
      <c r="AR1942" s="50"/>
      <c r="AS1942" s="50"/>
      <c r="AT1942" s="50"/>
      <c r="AU1942" s="50"/>
      <c r="AV1942" s="50"/>
      <c r="AW1942" s="50"/>
      <c r="AX1942" s="50">
        <f t="shared" si="627"/>
        <v>0</v>
      </c>
      <c r="AY1942" s="50"/>
      <c r="AZ1942" s="50">
        <f t="shared" si="617"/>
        <v>0</v>
      </c>
      <c r="BA1942" s="50">
        <f t="shared" si="618"/>
        <v>0</v>
      </c>
      <c r="BB1942" s="50">
        <f t="shared" si="619"/>
        <v>0</v>
      </c>
      <c r="BC1942" s="17">
        <f t="shared" si="620"/>
        <v>19727</v>
      </c>
      <c r="BD1942" s="50">
        <f t="shared" si="621"/>
        <v>0</v>
      </c>
      <c r="BE1942" s="50">
        <f t="shared" si="622"/>
        <v>0</v>
      </c>
      <c r="BF1942" s="50">
        <f t="shared" si="628"/>
        <v>0</v>
      </c>
      <c r="BG1942" s="50"/>
      <c r="BH1942" s="17">
        <f t="shared" si="623"/>
        <v>0</v>
      </c>
      <c r="BI1942" s="17">
        <f t="shared" ref="BI1942:BI2005" si="631">BI1941+1</f>
        <v>1942</v>
      </c>
      <c r="BJ1942" s="17">
        <f t="shared" si="629"/>
        <v>1942</v>
      </c>
      <c r="BK1942" s="150">
        <f t="shared" si="630"/>
        <v>26506</v>
      </c>
      <c r="BL1942" s="50" t="e">
        <f t="shared" ca="1" si="624"/>
        <v>#NAME?</v>
      </c>
      <c r="BM1942" s="50" t="e">
        <f t="shared" ca="1" si="625"/>
        <v>#NAME?</v>
      </c>
      <c r="BN1942" s="50" t="e">
        <f t="shared" ca="1" si="626"/>
        <v>#NAME?</v>
      </c>
    </row>
    <row r="1943" spans="1:66" x14ac:dyDescent="0.35">
      <c r="A1943" s="48">
        <v>26507</v>
      </c>
      <c r="B1943" s="17">
        <v>1972</v>
      </c>
      <c r="C1943" s="17">
        <v>7</v>
      </c>
      <c r="D1943" s="17">
        <v>209</v>
      </c>
      <c r="E1943" s="17">
        <v>27</v>
      </c>
      <c r="F1943" s="17">
        <v>5</v>
      </c>
      <c r="G1943" s="50">
        <v>10</v>
      </c>
      <c r="H1943" s="32">
        <v>3.5904941182269323</v>
      </c>
      <c r="I1943" s="50">
        <v>6.666666666666667</v>
      </c>
      <c r="J1943" s="13">
        <v>0</v>
      </c>
      <c r="K1943" s="13">
        <f t="shared" si="612"/>
        <v>0</v>
      </c>
      <c r="L1943" s="13">
        <f t="shared" si="613"/>
        <v>0</v>
      </c>
      <c r="M1943" s="13" t="e">
        <f ca="1">CalcTable[[#This Row],[IWC]]-AE1942</f>
        <v>#NAME?</v>
      </c>
      <c r="N1943" s="13" t="e">
        <f ca="1">IF(CalcTable[[#This Row],[Day of Year]]&lt;123,FCAP,AE1942)</f>
        <v>#NAME?</v>
      </c>
      <c r="O1943" s="17" t="e">
        <f ca="1">IF(IRR_DRIP,5,COUNTIF('IDET Wind Values'!C1927:G1927,"&lt;="&amp;IRR_MAXWIND))</f>
        <v>#NAME?</v>
      </c>
      <c r="P1943" s="13" t="e">
        <f ca="1">CalcTable[[#This Row],[ET_o]]*KL</f>
        <v>#NAME?</v>
      </c>
      <c r="Q1943" s="13" t="e">
        <f ca="1">IF(WILTPT&lt;=0,1,MAX(0,MIN(1,(CalcTable[[#This Row],[IWC]]-WILTPT)/(MAD-WILTPT))))</f>
        <v>#NAME?</v>
      </c>
      <c r="R1943" s="13" t="e">
        <f ca="1">CalcTable[[#This Row],[ETMult]]*CalcTable[[#This Row],[ETb]]</f>
        <v>#NAME?</v>
      </c>
      <c r="S1943" s="13" t="b">
        <f>INDEX(IRR_LIST,CalcTable[[#This Row],[Day of Week]]+1)</f>
        <v>1</v>
      </c>
      <c r="T1943" s="13">
        <f t="shared" ca="1" si="614"/>
        <v>23.3</v>
      </c>
      <c r="U1943" s="13" t="b">
        <f ca="1">IF(CalcTable[[#This Row],[IrrPrecip]]&gt;=IC_MM,FALSE,TRUE)</f>
        <v>0</v>
      </c>
      <c r="V1943" s="13" t="b">
        <f t="shared" si="615"/>
        <v>1</v>
      </c>
      <c r="W1943" s="13" t="e">
        <f ca="1">IF(AND(IRR_DRIP=FALSE,CalcTable[[#This Row],[IrrHours]]&lt;=0),FALSE,TRUE)</f>
        <v>#NAME?</v>
      </c>
      <c r="X1943" s="13" t="e">
        <f ca="1">AND(CalcTable[[#This Row],[IrrDay]],CalcTable[[#This Row],[IrrRain]],CalcTable[[#This Row],[IrrWarm]],CalcTable[[#This Row],[IrrWindy]])</f>
        <v>#NAME?</v>
      </c>
      <c r="Y1943" s="13" t="e">
        <f t="shared" ca="1" si="616"/>
        <v>#NAME?</v>
      </c>
      <c r="Z1943" s="13" t="e">
        <f ca="1">CalcTable[[#This Row],[IrrHours]]/5</f>
        <v>#NAME?</v>
      </c>
      <c r="AA1943" s="13" t="e">
        <f ca="1">IF(CalcTable[[#This Row],[IrrFlag]]=FALSE,0,MAX(0,CalcTable[[#This Row],[VolRednWind]]*(FCAP*IRR_TARGET-CalcTable[[#This Row],[IWC]])))</f>
        <v>#NAME?</v>
      </c>
      <c r="AB1943" s="13" t="e">
        <f ca="1">CalcTable[[#This Row],[IWC]]+CalcTable[[#This Row],[Eff Precip]]+CalcTable[[#This Row],[IrrAmt]]-CalcTable[[#This Row],[AET]]</f>
        <v>#NAME?</v>
      </c>
      <c r="AC1943" s="13" t="e">
        <f ca="1">IF(CalcTable[[#This Row],[PWC]]&gt;FCAP,MIN(24*PERC,MIN(SAT,CalcTable[[#This Row],[PWC]])-FCAP),0)</f>
        <v>#NAME?</v>
      </c>
      <c r="AD1943" s="13" t="e">
        <f ca="1">IF(CalcTable[[#This Row],[PWC]]&gt;SAT,CalcTable[[#This Row],[PWC]]-SAT,0)</f>
        <v>#NAME?</v>
      </c>
      <c r="AE1943" s="13" t="e">
        <f ca="1">CalcTable[[#This Row],[PWC]]-CalcTable[[#This Row],[PercAmt]]-CalcTable[[#This Row],[Runoff]]</f>
        <v>#NAME?</v>
      </c>
      <c r="AF1943" s="13" t="e">
        <f ca="1">CalcTable[[#This Row],[IrrAmt]]/1000*CUR_IRR_AREA*10000/IRR_EFF</f>
        <v>#NAME?</v>
      </c>
      <c r="AG1943" s="147"/>
      <c r="AH1943" s="13"/>
      <c r="AI1943" s="50">
        <v>0</v>
      </c>
      <c r="AJ1943" s="50">
        <v>0</v>
      </c>
      <c r="AK1943" s="50">
        <v>0</v>
      </c>
      <c r="AL1943" s="50">
        <v>0</v>
      </c>
      <c r="AM1943" s="50"/>
      <c r="AN1943" s="50"/>
      <c r="AO1943" s="50"/>
      <c r="AP1943" s="50"/>
      <c r="AQ1943" s="50"/>
      <c r="AR1943" s="50"/>
      <c r="AS1943" s="50"/>
      <c r="AT1943" s="50"/>
      <c r="AU1943" s="50"/>
      <c r="AV1943" s="50"/>
      <c r="AW1943" s="50"/>
      <c r="AX1943" s="50">
        <f t="shared" si="627"/>
        <v>0</v>
      </c>
      <c r="AY1943" s="50"/>
      <c r="AZ1943" s="50">
        <f t="shared" si="617"/>
        <v>0</v>
      </c>
      <c r="BA1943" s="50">
        <f t="shared" si="618"/>
        <v>0</v>
      </c>
      <c r="BB1943" s="50">
        <f t="shared" si="619"/>
        <v>0</v>
      </c>
      <c r="BC1943" s="17">
        <f t="shared" si="620"/>
        <v>19727</v>
      </c>
      <c r="BD1943" s="50">
        <f t="shared" si="621"/>
        <v>0</v>
      </c>
      <c r="BE1943" s="50">
        <f t="shared" si="622"/>
        <v>0</v>
      </c>
      <c r="BF1943" s="50">
        <f t="shared" si="628"/>
        <v>0</v>
      </c>
      <c r="BG1943" s="50"/>
      <c r="BH1943" s="17">
        <f t="shared" si="623"/>
        <v>0</v>
      </c>
      <c r="BI1943" s="17">
        <f t="shared" si="631"/>
        <v>1943</v>
      </c>
      <c r="BJ1943" s="17">
        <f t="shared" si="629"/>
        <v>1943</v>
      </c>
      <c r="BK1943" s="150">
        <f t="shared" si="630"/>
        <v>26507</v>
      </c>
      <c r="BL1943" s="50" t="e">
        <f t="shared" ca="1" si="624"/>
        <v>#NAME?</v>
      </c>
      <c r="BM1943" s="50" t="e">
        <f t="shared" ca="1" si="625"/>
        <v>#NAME?</v>
      </c>
      <c r="BN1943" s="50" t="e">
        <f t="shared" ca="1" si="626"/>
        <v>#NAME?</v>
      </c>
    </row>
    <row r="1944" spans="1:66" x14ac:dyDescent="0.35">
      <c r="A1944" s="48">
        <v>26508</v>
      </c>
      <c r="B1944" s="17">
        <v>1972</v>
      </c>
      <c r="C1944" s="17">
        <v>7</v>
      </c>
      <c r="D1944" s="17">
        <v>210</v>
      </c>
      <c r="E1944" s="17">
        <v>28</v>
      </c>
      <c r="F1944" s="17">
        <v>6</v>
      </c>
      <c r="G1944" s="50">
        <v>11.1</v>
      </c>
      <c r="H1944" s="32">
        <v>5.8170220435725097</v>
      </c>
      <c r="I1944" s="50">
        <v>13.166666666666666</v>
      </c>
      <c r="J1944" s="13">
        <v>0</v>
      </c>
      <c r="K1944" s="13">
        <f t="shared" si="612"/>
        <v>0</v>
      </c>
      <c r="L1944" s="13">
        <f t="shared" si="613"/>
        <v>0</v>
      </c>
      <c r="M1944" s="13" t="e">
        <f ca="1">CalcTable[[#This Row],[IWC]]-AE1943</f>
        <v>#NAME?</v>
      </c>
      <c r="N1944" s="13" t="e">
        <f ca="1">IF(CalcTable[[#This Row],[Day of Year]]&lt;123,FCAP,AE1943)</f>
        <v>#NAME?</v>
      </c>
      <c r="O1944" s="17" t="e">
        <f ca="1">IF(IRR_DRIP,5,COUNTIF('IDET Wind Values'!C1928:G1928,"&lt;="&amp;IRR_MAXWIND))</f>
        <v>#NAME?</v>
      </c>
      <c r="P1944" s="13" t="e">
        <f ca="1">CalcTable[[#This Row],[ET_o]]*KL</f>
        <v>#NAME?</v>
      </c>
      <c r="Q1944" s="13" t="e">
        <f ca="1">IF(WILTPT&lt;=0,1,MAX(0,MIN(1,(CalcTable[[#This Row],[IWC]]-WILTPT)/(MAD-WILTPT))))</f>
        <v>#NAME?</v>
      </c>
      <c r="R1944" s="13" t="e">
        <f ca="1">CalcTable[[#This Row],[ETMult]]*CalcTable[[#This Row],[ETb]]</f>
        <v>#NAME?</v>
      </c>
      <c r="S1944" s="13" t="b">
        <f>INDEX(IRR_LIST,CalcTable[[#This Row],[Day of Week]]+1)</f>
        <v>0</v>
      </c>
      <c r="T1944" s="13">
        <f t="shared" ca="1" si="614"/>
        <v>1.5</v>
      </c>
      <c r="U1944" s="13" t="b">
        <f ca="1">IF(CalcTable[[#This Row],[IrrPrecip]]&gt;=IC_MM,FALSE,TRUE)</f>
        <v>1</v>
      </c>
      <c r="V1944" s="13" t="b">
        <f t="shared" si="615"/>
        <v>1</v>
      </c>
      <c r="W1944" s="13" t="e">
        <f ca="1">IF(AND(IRR_DRIP=FALSE,CalcTable[[#This Row],[IrrHours]]&lt;=0),FALSE,TRUE)</f>
        <v>#NAME?</v>
      </c>
      <c r="X1944" s="13" t="e">
        <f ca="1">AND(CalcTable[[#This Row],[IrrDay]],CalcTable[[#This Row],[IrrRain]],CalcTable[[#This Row],[IrrWarm]],CalcTable[[#This Row],[IrrWindy]])</f>
        <v>#NAME?</v>
      </c>
      <c r="Y1944" s="13" t="e">
        <f t="shared" ca="1" si="616"/>
        <v>#NAME?</v>
      </c>
      <c r="Z1944" s="13" t="e">
        <f ca="1">CalcTable[[#This Row],[IrrHours]]/5</f>
        <v>#NAME?</v>
      </c>
      <c r="AA1944" s="13" t="e">
        <f ca="1">IF(CalcTable[[#This Row],[IrrFlag]]=FALSE,0,MAX(0,CalcTable[[#This Row],[VolRednWind]]*(FCAP*IRR_TARGET-CalcTable[[#This Row],[IWC]])))</f>
        <v>#NAME?</v>
      </c>
      <c r="AB1944" s="13" t="e">
        <f ca="1">CalcTable[[#This Row],[IWC]]+CalcTable[[#This Row],[Eff Precip]]+CalcTable[[#This Row],[IrrAmt]]-CalcTable[[#This Row],[AET]]</f>
        <v>#NAME?</v>
      </c>
      <c r="AC1944" s="13" t="e">
        <f ca="1">IF(CalcTable[[#This Row],[PWC]]&gt;FCAP,MIN(24*PERC,MIN(SAT,CalcTable[[#This Row],[PWC]])-FCAP),0)</f>
        <v>#NAME?</v>
      </c>
      <c r="AD1944" s="13" t="e">
        <f ca="1">IF(CalcTable[[#This Row],[PWC]]&gt;SAT,CalcTable[[#This Row],[PWC]]-SAT,0)</f>
        <v>#NAME?</v>
      </c>
      <c r="AE1944" s="13" t="e">
        <f ca="1">CalcTable[[#This Row],[PWC]]-CalcTable[[#This Row],[PercAmt]]-CalcTable[[#This Row],[Runoff]]</f>
        <v>#NAME?</v>
      </c>
      <c r="AF1944" s="13" t="e">
        <f ca="1">CalcTable[[#This Row],[IrrAmt]]/1000*CUR_IRR_AREA*10000/IRR_EFF</f>
        <v>#NAME?</v>
      </c>
      <c r="AG1944" s="147"/>
      <c r="AH1944" s="13"/>
      <c r="AI1944" s="50">
        <v>0</v>
      </c>
      <c r="AJ1944" s="50">
        <v>0</v>
      </c>
      <c r="AK1944" s="50">
        <v>0</v>
      </c>
      <c r="AL1944" s="50">
        <v>6.0547155378429665</v>
      </c>
      <c r="AM1944" s="50"/>
      <c r="AN1944" s="50"/>
      <c r="AO1944" s="50"/>
      <c r="AP1944" s="50"/>
      <c r="AQ1944" s="50"/>
      <c r="AR1944" s="50"/>
      <c r="AS1944" s="50"/>
      <c r="AT1944" s="50"/>
      <c r="AU1944" s="50"/>
      <c r="AV1944" s="50"/>
      <c r="AW1944" s="50"/>
      <c r="AX1944" s="50">
        <f t="shared" si="627"/>
        <v>6.0547155378429665</v>
      </c>
      <c r="AY1944" s="50"/>
      <c r="AZ1944" s="50">
        <f t="shared" si="617"/>
        <v>177.60498911006036</v>
      </c>
      <c r="BA1944" s="50">
        <f t="shared" si="618"/>
        <v>273.45530069326753</v>
      </c>
      <c r="BB1944" s="50">
        <f t="shared" si="619"/>
        <v>281.91268112707996</v>
      </c>
      <c r="BC1944" s="17">
        <f t="shared" si="620"/>
        <v>19727</v>
      </c>
      <c r="BD1944" s="50">
        <f t="shared" si="621"/>
        <v>6.0547155378429665</v>
      </c>
      <c r="BE1944" s="50">
        <f t="shared" si="622"/>
        <v>177.60498911006036</v>
      </c>
      <c r="BF1944" s="50">
        <f t="shared" si="628"/>
        <v>290.50522292464109</v>
      </c>
      <c r="BG1944" s="50"/>
      <c r="BH1944" s="17">
        <f t="shared" si="623"/>
        <v>0</v>
      </c>
      <c r="BI1944" s="17">
        <f t="shared" si="631"/>
        <v>1944</v>
      </c>
      <c r="BJ1944" s="17">
        <f t="shared" si="629"/>
        <v>1944</v>
      </c>
      <c r="BK1944" s="150">
        <f t="shared" si="630"/>
        <v>26508</v>
      </c>
      <c r="BL1944" s="50" t="e">
        <f t="shared" ca="1" si="624"/>
        <v>#NAME?</v>
      </c>
      <c r="BM1944" s="50" t="e">
        <f t="shared" ca="1" si="625"/>
        <v>#NAME?</v>
      </c>
      <c r="BN1944" s="50" t="e">
        <f t="shared" ca="1" si="626"/>
        <v>#NAME?</v>
      </c>
    </row>
    <row r="1945" spans="1:66" x14ac:dyDescent="0.35">
      <c r="A1945" s="48">
        <v>26509</v>
      </c>
      <c r="B1945" s="17">
        <v>1972</v>
      </c>
      <c r="C1945" s="17">
        <v>7</v>
      </c>
      <c r="D1945" s="17">
        <v>211</v>
      </c>
      <c r="E1945" s="17">
        <v>29</v>
      </c>
      <c r="F1945" s="17">
        <v>7</v>
      </c>
      <c r="G1945" s="50">
        <v>8.3000000000000007</v>
      </c>
      <c r="H1945" s="32">
        <v>4.6571395809816636</v>
      </c>
      <c r="I1945" s="50">
        <v>6.166666666666667</v>
      </c>
      <c r="J1945" s="13">
        <v>0</v>
      </c>
      <c r="K1945" s="13">
        <f t="shared" si="612"/>
        <v>0</v>
      </c>
      <c r="L1945" s="13">
        <f t="shared" si="613"/>
        <v>0</v>
      </c>
      <c r="M1945" s="13" t="e">
        <f ca="1">CalcTable[[#This Row],[IWC]]-AE1944</f>
        <v>#NAME?</v>
      </c>
      <c r="N1945" s="13" t="e">
        <f ca="1">IF(CalcTable[[#This Row],[Day of Year]]&lt;123,FCAP,AE1944)</f>
        <v>#NAME?</v>
      </c>
      <c r="O1945" s="17" t="e">
        <f ca="1">IF(IRR_DRIP,5,COUNTIF('IDET Wind Values'!C1929:G1929,"&lt;="&amp;IRR_MAXWIND))</f>
        <v>#NAME?</v>
      </c>
      <c r="P1945" s="13" t="e">
        <f ca="1">CalcTable[[#This Row],[ET_o]]*KL</f>
        <v>#NAME?</v>
      </c>
      <c r="Q1945" s="13" t="e">
        <f ca="1">IF(WILTPT&lt;=0,1,MAX(0,MIN(1,(CalcTable[[#This Row],[IWC]]-WILTPT)/(MAD-WILTPT))))</f>
        <v>#NAME?</v>
      </c>
      <c r="R1945" s="13" t="e">
        <f ca="1">CalcTable[[#This Row],[ETMult]]*CalcTable[[#This Row],[ETb]]</f>
        <v>#NAME?</v>
      </c>
      <c r="S1945" s="13" t="b">
        <f>INDEX(IRR_LIST,CalcTable[[#This Row],[Day of Week]]+1)</f>
        <v>0</v>
      </c>
      <c r="T1945" s="13">
        <f t="shared" ca="1" si="614"/>
        <v>0</v>
      </c>
      <c r="U1945" s="13" t="b">
        <f ca="1">IF(CalcTable[[#This Row],[IrrPrecip]]&gt;=IC_MM,FALSE,TRUE)</f>
        <v>1</v>
      </c>
      <c r="V1945" s="13" t="b">
        <f t="shared" si="615"/>
        <v>1</v>
      </c>
      <c r="W1945" s="13" t="e">
        <f ca="1">IF(AND(IRR_DRIP=FALSE,CalcTable[[#This Row],[IrrHours]]&lt;=0),FALSE,TRUE)</f>
        <v>#NAME?</v>
      </c>
      <c r="X1945" s="13" t="e">
        <f ca="1">AND(CalcTable[[#This Row],[IrrDay]],CalcTable[[#This Row],[IrrRain]],CalcTable[[#This Row],[IrrWarm]],CalcTable[[#This Row],[IrrWindy]])</f>
        <v>#NAME?</v>
      </c>
      <c r="Y1945" s="13" t="e">
        <f t="shared" ca="1" si="616"/>
        <v>#NAME?</v>
      </c>
      <c r="Z1945" s="13" t="e">
        <f ca="1">CalcTable[[#This Row],[IrrHours]]/5</f>
        <v>#NAME?</v>
      </c>
      <c r="AA1945" s="13" t="e">
        <f ca="1">IF(CalcTable[[#This Row],[IrrFlag]]=FALSE,0,MAX(0,CalcTable[[#This Row],[VolRednWind]]*(FCAP*IRR_TARGET-CalcTable[[#This Row],[IWC]])))</f>
        <v>#NAME?</v>
      </c>
      <c r="AB1945" s="13" t="e">
        <f ca="1">CalcTable[[#This Row],[IWC]]+CalcTable[[#This Row],[Eff Precip]]+CalcTable[[#This Row],[IrrAmt]]-CalcTable[[#This Row],[AET]]</f>
        <v>#NAME?</v>
      </c>
      <c r="AC1945" s="13" t="e">
        <f ca="1">IF(CalcTable[[#This Row],[PWC]]&gt;FCAP,MIN(24*PERC,MIN(SAT,CalcTable[[#This Row],[PWC]])-FCAP),0)</f>
        <v>#NAME?</v>
      </c>
      <c r="AD1945" s="13" t="e">
        <f ca="1">IF(CalcTable[[#This Row],[PWC]]&gt;SAT,CalcTable[[#This Row],[PWC]]-SAT,0)</f>
        <v>#NAME?</v>
      </c>
      <c r="AE1945" s="13" t="e">
        <f ca="1">CalcTable[[#This Row],[PWC]]-CalcTable[[#This Row],[PercAmt]]-CalcTable[[#This Row],[Runoff]]</f>
        <v>#NAME?</v>
      </c>
      <c r="AF1945" s="13" t="e">
        <f ca="1">CalcTable[[#This Row],[IrrAmt]]/1000*CUR_IRR_AREA*10000/IRR_EFF</f>
        <v>#NAME?</v>
      </c>
      <c r="AG1945" s="147"/>
      <c r="AH1945" s="13"/>
      <c r="AI1945" s="50">
        <v>0</v>
      </c>
      <c r="AJ1945" s="50">
        <v>0</v>
      </c>
      <c r="AK1945" s="50">
        <v>5.941246597084711</v>
      </c>
      <c r="AL1945" s="50">
        <v>0</v>
      </c>
      <c r="AM1945" s="50"/>
      <c r="AN1945" s="50"/>
      <c r="AO1945" s="50"/>
      <c r="AP1945" s="50"/>
      <c r="AQ1945" s="50"/>
      <c r="AR1945" s="50"/>
      <c r="AS1945" s="50"/>
      <c r="AT1945" s="50"/>
      <c r="AU1945" s="50"/>
      <c r="AV1945" s="50"/>
      <c r="AW1945" s="50"/>
      <c r="AX1945" s="50">
        <f t="shared" si="627"/>
        <v>5.941246597084711</v>
      </c>
      <c r="AY1945" s="50"/>
      <c r="AZ1945" s="50">
        <f t="shared" si="617"/>
        <v>87.138283423909101</v>
      </c>
      <c r="BA1945" s="50">
        <f t="shared" si="618"/>
        <v>134.16529352570132</v>
      </c>
      <c r="BB1945" s="50">
        <f t="shared" si="619"/>
        <v>138.31473559350653</v>
      </c>
      <c r="BC1945" s="17">
        <f t="shared" si="620"/>
        <v>19727</v>
      </c>
      <c r="BD1945" s="50">
        <f t="shared" si="621"/>
        <v>5.941246597084711</v>
      </c>
      <c r="BE1945" s="50">
        <f t="shared" si="622"/>
        <v>87.138283423909101</v>
      </c>
      <c r="BF1945" s="50">
        <f t="shared" si="628"/>
        <v>142.53049184134298</v>
      </c>
      <c r="BG1945" s="50"/>
      <c r="BH1945" s="17">
        <f t="shared" si="623"/>
        <v>0</v>
      </c>
      <c r="BI1945" s="17">
        <f t="shared" si="631"/>
        <v>1945</v>
      </c>
      <c r="BJ1945" s="17">
        <f t="shared" si="629"/>
        <v>1945</v>
      </c>
      <c r="BK1945" s="150">
        <f t="shared" si="630"/>
        <v>26509</v>
      </c>
      <c r="BL1945" s="50" t="e">
        <f t="shared" ca="1" si="624"/>
        <v>#NAME?</v>
      </c>
      <c r="BM1945" s="50" t="e">
        <f t="shared" ca="1" si="625"/>
        <v>#NAME?</v>
      </c>
      <c r="BN1945" s="50" t="e">
        <f t="shared" ca="1" si="626"/>
        <v>#NAME?</v>
      </c>
    </row>
    <row r="1946" spans="1:66" x14ac:dyDescent="0.35">
      <c r="A1946" s="48">
        <v>26510</v>
      </c>
      <c r="B1946" s="17">
        <v>1972</v>
      </c>
      <c r="C1946" s="17">
        <v>7</v>
      </c>
      <c r="D1946" s="17">
        <v>212</v>
      </c>
      <c r="E1946" s="17">
        <v>30</v>
      </c>
      <c r="F1946" s="17">
        <v>1</v>
      </c>
      <c r="G1946" s="50">
        <v>12.2</v>
      </c>
      <c r="H1946" s="32">
        <v>3.9867899537723379</v>
      </c>
      <c r="I1946" s="50">
        <v>6.5</v>
      </c>
      <c r="J1946" s="13">
        <v>0</v>
      </c>
      <c r="K1946" s="13">
        <f t="shared" si="612"/>
        <v>0</v>
      </c>
      <c r="L1946" s="13">
        <f t="shared" si="613"/>
        <v>0</v>
      </c>
      <c r="M1946" s="13" t="e">
        <f ca="1">CalcTable[[#This Row],[IWC]]-AE1945</f>
        <v>#NAME?</v>
      </c>
      <c r="N1946" s="13" t="e">
        <f ca="1">IF(CalcTable[[#This Row],[Day of Year]]&lt;123,FCAP,AE1945)</f>
        <v>#NAME?</v>
      </c>
      <c r="O1946" s="17" t="e">
        <f ca="1">IF(IRR_DRIP,5,COUNTIF('IDET Wind Values'!C1930:G1930,"&lt;="&amp;IRR_MAXWIND))</f>
        <v>#NAME?</v>
      </c>
      <c r="P1946" s="13" t="e">
        <f ca="1">CalcTable[[#This Row],[ET_o]]*KL</f>
        <v>#NAME?</v>
      </c>
      <c r="Q1946" s="13" t="e">
        <f ca="1">IF(WILTPT&lt;=0,1,MAX(0,MIN(1,(CalcTable[[#This Row],[IWC]]-WILTPT)/(MAD-WILTPT))))</f>
        <v>#NAME?</v>
      </c>
      <c r="R1946" s="13" t="e">
        <f ca="1">CalcTable[[#This Row],[ETMult]]*CalcTable[[#This Row],[ETb]]</f>
        <v>#NAME?</v>
      </c>
      <c r="S1946" s="13" t="b">
        <f>INDEX(IRR_LIST,CalcTable[[#This Row],[Day of Week]]+1)</f>
        <v>1</v>
      </c>
      <c r="T1946" s="13">
        <f t="shared" ca="1" si="614"/>
        <v>0</v>
      </c>
      <c r="U1946" s="13" t="b">
        <f ca="1">IF(CalcTable[[#This Row],[IrrPrecip]]&gt;=IC_MM,FALSE,TRUE)</f>
        <v>1</v>
      </c>
      <c r="V1946" s="13" t="b">
        <f t="shared" si="615"/>
        <v>1</v>
      </c>
      <c r="W1946" s="13" t="e">
        <f ca="1">IF(AND(IRR_DRIP=FALSE,CalcTable[[#This Row],[IrrHours]]&lt;=0),FALSE,TRUE)</f>
        <v>#NAME?</v>
      </c>
      <c r="X1946" s="13" t="e">
        <f ca="1">AND(CalcTable[[#This Row],[IrrDay]],CalcTable[[#This Row],[IrrRain]],CalcTable[[#This Row],[IrrWarm]],CalcTable[[#This Row],[IrrWindy]])</f>
        <v>#NAME?</v>
      </c>
      <c r="Y1946" s="13" t="e">
        <f t="shared" ca="1" si="616"/>
        <v>#NAME?</v>
      </c>
      <c r="Z1946" s="13" t="e">
        <f ca="1">CalcTable[[#This Row],[IrrHours]]/5</f>
        <v>#NAME?</v>
      </c>
      <c r="AA1946" s="13" t="e">
        <f ca="1">IF(CalcTable[[#This Row],[IrrFlag]]=FALSE,0,MAX(0,CalcTable[[#This Row],[VolRednWind]]*(FCAP*IRR_TARGET-CalcTable[[#This Row],[IWC]])))</f>
        <v>#NAME?</v>
      </c>
      <c r="AB1946" s="13" t="e">
        <f ca="1">CalcTable[[#This Row],[IWC]]+CalcTable[[#This Row],[Eff Precip]]+CalcTable[[#This Row],[IrrAmt]]-CalcTable[[#This Row],[AET]]</f>
        <v>#NAME?</v>
      </c>
      <c r="AC1946" s="13" t="e">
        <f ca="1">IF(CalcTable[[#This Row],[PWC]]&gt;FCAP,MIN(24*PERC,MIN(SAT,CalcTable[[#This Row],[PWC]])-FCAP),0)</f>
        <v>#NAME?</v>
      </c>
      <c r="AD1946" s="13" t="e">
        <f ca="1">IF(CalcTable[[#This Row],[PWC]]&gt;SAT,CalcTable[[#This Row],[PWC]]-SAT,0)</f>
        <v>#NAME?</v>
      </c>
      <c r="AE1946" s="13" t="e">
        <f ca="1">CalcTable[[#This Row],[PWC]]-CalcTable[[#This Row],[PercAmt]]-CalcTable[[#This Row],[Runoff]]</f>
        <v>#NAME?</v>
      </c>
      <c r="AF1946" s="13" t="e">
        <f ca="1">CalcTable[[#This Row],[IrrAmt]]/1000*CUR_IRR_AREA*10000/IRR_EFF</f>
        <v>#NAME?</v>
      </c>
      <c r="AG1946" s="147"/>
      <c r="AH1946" s="13"/>
      <c r="AI1946" s="50">
        <v>5.8478235666096694</v>
      </c>
      <c r="AJ1946" s="50">
        <v>7.5808386195952266</v>
      </c>
      <c r="AK1946" s="50">
        <v>0</v>
      </c>
      <c r="AL1946" s="50">
        <v>0</v>
      </c>
      <c r="AM1946" s="50"/>
      <c r="AN1946" s="50"/>
      <c r="AO1946" s="50"/>
      <c r="AP1946" s="50"/>
      <c r="AQ1946" s="50"/>
      <c r="AR1946" s="50"/>
      <c r="AS1946" s="50"/>
      <c r="AT1946" s="50"/>
      <c r="AU1946" s="50"/>
      <c r="AV1946" s="50"/>
      <c r="AW1946" s="50"/>
      <c r="AX1946" s="50">
        <f t="shared" si="627"/>
        <v>13.428662186204896</v>
      </c>
      <c r="AY1946" s="50"/>
      <c r="AZ1946" s="50">
        <f t="shared" si="617"/>
        <v>308.13934515173514</v>
      </c>
      <c r="BA1946" s="50">
        <f t="shared" si="618"/>
        <v>498.87317239568915</v>
      </c>
      <c r="BB1946" s="50">
        <f t="shared" si="619"/>
        <v>516.26163042092185</v>
      </c>
      <c r="BC1946" s="17">
        <f t="shared" si="620"/>
        <v>19727</v>
      </c>
      <c r="BD1946" s="50">
        <f t="shared" si="621"/>
        <v>13.428662186204896</v>
      </c>
      <c r="BE1946" s="50">
        <f t="shared" si="622"/>
        <v>308.13934515173514</v>
      </c>
      <c r="BF1946" s="50">
        <f t="shared" si="628"/>
        <v>504.01787474385276</v>
      </c>
      <c r="BG1946" s="50"/>
      <c r="BH1946" s="17">
        <f t="shared" si="623"/>
        <v>0</v>
      </c>
      <c r="BI1946" s="17">
        <f t="shared" si="631"/>
        <v>1946</v>
      </c>
      <c r="BJ1946" s="17">
        <f t="shared" si="629"/>
        <v>1946</v>
      </c>
      <c r="BK1946" s="150">
        <f t="shared" si="630"/>
        <v>26510</v>
      </c>
      <c r="BL1946" s="50" t="e">
        <f t="shared" ca="1" si="624"/>
        <v>#NAME?</v>
      </c>
      <c r="BM1946" s="50" t="e">
        <f t="shared" ca="1" si="625"/>
        <v>#NAME?</v>
      </c>
      <c r="BN1946" s="50" t="e">
        <f t="shared" ca="1" si="626"/>
        <v>#NAME?</v>
      </c>
    </row>
    <row r="1947" spans="1:66" x14ac:dyDescent="0.35">
      <c r="A1947" s="48">
        <v>26511</v>
      </c>
      <c r="B1947" s="17">
        <v>1972</v>
      </c>
      <c r="C1947" s="17">
        <v>7</v>
      </c>
      <c r="D1947" s="17">
        <v>213</v>
      </c>
      <c r="E1947" s="17">
        <v>31</v>
      </c>
      <c r="F1947" s="17">
        <v>2</v>
      </c>
      <c r="G1947" s="50">
        <v>10</v>
      </c>
      <c r="H1947" s="32">
        <v>3.9239378652658017</v>
      </c>
      <c r="I1947" s="50">
        <v>13</v>
      </c>
      <c r="J1947" s="13">
        <v>0.3</v>
      </c>
      <c r="K1947" s="13">
        <f t="shared" si="612"/>
        <v>0.3</v>
      </c>
      <c r="L1947" s="13">
        <f t="shared" si="613"/>
        <v>0</v>
      </c>
      <c r="M1947" s="13" t="e">
        <f ca="1">CalcTable[[#This Row],[IWC]]-AE1946</f>
        <v>#NAME?</v>
      </c>
      <c r="N1947" s="13" t="e">
        <f ca="1">IF(CalcTable[[#This Row],[Day of Year]]&lt;123,FCAP,AE1946)</f>
        <v>#NAME?</v>
      </c>
      <c r="O1947" s="17" t="e">
        <f ca="1">IF(IRR_DRIP,5,COUNTIF('IDET Wind Values'!C1931:G1931,"&lt;="&amp;IRR_MAXWIND))</f>
        <v>#NAME?</v>
      </c>
      <c r="P1947" s="13" t="e">
        <f ca="1">CalcTable[[#This Row],[ET_o]]*KL</f>
        <v>#NAME?</v>
      </c>
      <c r="Q1947" s="13" t="e">
        <f ca="1">IF(WILTPT&lt;=0,1,MAX(0,MIN(1,(CalcTable[[#This Row],[IWC]]-WILTPT)/(MAD-WILTPT))))</f>
        <v>#NAME?</v>
      </c>
      <c r="R1947" s="13" t="e">
        <f ca="1">CalcTable[[#This Row],[ETMult]]*CalcTable[[#This Row],[ETb]]</f>
        <v>#NAME?</v>
      </c>
      <c r="S1947" s="13" t="b">
        <f>INDEX(IRR_LIST,CalcTable[[#This Row],[Day of Week]]+1)</f>
        <v>0</v>
      </c>
      <c r="T1947" s="13">
        <f t="shared" ca="1" si="614"/>
        <v>0</v>
      </c>
      <c r="U1947" s="13" t="b">
        <f ca="1">IF(CalcTable[[#This Row],[IrrPrecip]]&gt;=IC_MM,FALSE,TRUE)</f>
        <v>1</v>
      </c>
      <c r="V1947" s="13" t="b">
        <f t="shared" si="615"/>
        <v>1</v>
      </c>
      <c r="W1947" s="13" t="e">
        <f ca="1">IF(AND(IRR_DRIP=FALSE,CalcTable[[#This Row],[IrrHours]]&lt;=0),FALSE,TRUE)</f>
        <v>#NAME?</v>
      </c>
      <c r="X1947" s="13" t="e">
        <f ca="1">AND(CalcTable[[#This Row],[IrrDay]],CalcTable[[#This Row],[IrrRain]],CalcTable[[#This Row],[IrrWarm]],CalcTable[[#This Row],[IrrWindy]])</f>
        <v>#NAME?</v>
      </c>
      <c r="Y1947" s="13" t="e">
        <f t="shared" ca="1" si="616"/>
        <v>#NAME?</v>
      </c>
      <c r="Z1947" s="13" t="e">
        <f ca="1">CalcTable[[#This Row],[IrrHours]]/5</f>
        <v>#NAME?</v>
      </c>
      <c r="AA1947" s="13" t="e">
        <f ca="1">IF(CalcTable[[#This Row],[IrrFlag]]=FALSE,0,MAX(0,CalcTable[[#This Row],[VolRednWind]]*(FCAP*IRR_TARGET-CalcTable[[#This Row],[IWC]])))</f>
        <v>#NAME?</v>
      </c>
      <c r="AB1947" s="13" t="e">
        <f ca="1">CalcTable[[#This Row],[IWC]]+CalcTable[[#This Row],[Eff Precip]]+CalcTable[[#This Row],[IrrAmt]]-CalcTable[[#This Row],[AET]]</f>
        <v>#NAME?</v>
      </c>
      <c r="AC1947" s="13" t="e">
        <f ca="1">IF(CalcTable[[#This Row],[PWC]]&gt;FCAP,MIN(24*PERC,MIN(SAT,CalcTable[[#This Row],[PWC]])-FCAP),0)</f>
        <v>#NAME?</v>
      </c>
      <c r="AD1947" s="13" t="e">
        <f ca="1">IF(CalcTable[[#This Row],[PWC]]&gt;SAT,CalcTable[[#This Row],[PWC]]-SAT,0)</f>
        <v>#NAME?</v>
      </c>
      <c r="AE1947" s="13" t="e">
        <f ca="1">CalcTable[[#This Row],[PWC]]-CalcTable[[#This Row],[PercAmt]]-CalcTable[[#This Row],[Runoff]]</f>
        <v>#NAME?</v>
      </c>
      <c r="AF1947" s="13" t="e">
        <f ca="1">CalcTable[[#This Row],[IrrAmt]]/1000*CUR_IRR_AREA*10000/IRR_EFF</f>
        <v>#NAME?</v>
      </c>
      <c r="AG1947" s="147"/>
      <c r="AH1947" s="13"/>
      <c r="AI1947" s="50">
        <v>0</v>
      </c>
      <c r="AJ1947" s="50">
        <v>0</v>
      </c>
      <c r="AK1947" s="50">
        <v>1.4506176347834356</v>
      </c>
      <c r="AL1947" s="50">
        <v>7.9535233680795798</v>
      </c>
      <c r="AM1947" s="50"/>
      <c r="AN1947" s="50"/>
      <c r="AO1947" s="50"/>
      <c r="AP1947" s="50"/>
      <c r="AQ1947" s="50"/>
      <c r="AR1947" s="50"/>
      <c r="AS1947" s="50"/>
      <c r="AT1947" s="50"/>
      <c r="AU1947" s="50"/>
      <c r="AV1947" s="50"/>
      <c r="AW1947" s="50"/>
      <c r="AX1947" s="50">
        <f t="shared" si="627"/>
        <v>9.4041410028630157</v>
      </c>
      <c r="AY1947" s="50"/>
      <c r="AZ1947" s="50">
        <f t="shared" si="617"/>
        <v>254.5790774404914</v>
      </c>
      <c r="BA1947" s="50">
        <f t="shared" si="618"/>
        <v>391.97096050361381</v>
      </c>
      <c r="BB1947" s="50">
        <f t="shared" si="619"/>
        <v>404.09377371506577</v>
      </c>
      <c r="BC1947" s="17">
        <f t="shared" si="620"/>
        <v>19727</v>
      </c>
      <c r="BD1947" s="50">
        <f t="shared" si="621"/>
        <v>9.4041410028630157</v>
      </c>
      <c r="BE1947" s="50">
        <f t="shared" si="622"/>
        <v>254.5790774404914</v>
      </c>
      <c r="BF1947" s="50">
        <f t="shared" si="628"/>
        <v>416.41032729080121</v>
      </c>
      <c r="BG1947" s="50"/>
      <c r="BH1947" s="17">
        <f t="shared" si="623"/>
        <v>0</v>
      </c>
      <c r="BI1947" s="17">
        <f t="shared" si="631"/>
        <v>1947</v>
      </c>
      <c r="BJ1947" s="17">
        <f t="shared" si="629"/>
        <v>1947</v>
      </c>
      <c r="BK1947" s="150">
        <f t="shared" si="630"/>
        <v>26511</v>
      </c>
      <c r="BL1947" s="50" t="e">
        <f t="shared" ca="1" si="624"/>
        <v>#NAME?</v>
      </c>
      <c r="BM1947" s="50" t="e">
        <f t="shared" ca="1" si="625"/>
        <v>#NAME?</v>
      </c>
      <c r="BN1947" s="50" t="e">
        <f t="shared" ca="1" si="626"/>
        <v>#NAME?</v>
      </c>
    </row>
    <row r="1948" spans="1:66" x14ac:dyDescent="0.35">
      <c r="A1948" s="48">
        <v>26512</v>
      </c>
      <c r="B1948" s="17">
        <v>1972</v>
      </c>
      <c r="C1948" s="17">
        <v>8</v>
      </c>
      <c r="D1948" s="17">
        <v>214</v>
      </c>
      <c r="E1948" s="17">
        <v>1</v>
      </c>
      <c r="F1948" s="17">
        <v>3</v>
      </c>
      <c r="G1948" s="50">
        <v>10.6</v>
      </c>
      <c r="H1948" s="32">
        <v>3.4117134236941347</v>
      </c>
      <c r="I1948" s="50">
        <v>20.166666666666668</v>
      </c>
      <c r="J1948" s="13">
        <v>2</v>
      </c>
      <c r="K1948" s="13">
        <f t="shared" si="612"/>
        <v>2</v>
      </c>
      <c r="L1948" s="13">
        <f t="shared" si="613"/>
        <v>0</v>
      </c>
      <c r="M1948" s="13" t="e">
        <f ca="1">CalcTable[[#This Row],[IWC]]-AE1947</f>
        <v>#NAME?</v>
      </c>
      <c r="N1948" s="13" t="e">
        <f ca="1">IF(CalcTable[[#This Row],[Day of Year]]&lt;123,FCAP,AE1947)</f>
        <v>#NAME?</v>
      </c>
      <c r="O1948" s="17" t="e">
        <f ca="1">IF(IRR_DRIP,5,COUNTIF('IDET Wind Values'!C1932:G1932,"&lt;="&amp;IRR_MAXWIND))</f>
        <v>#NAME?</v>
      </c>
      <c r="P1948" s="13" t="e">
        <f ca="1">CalcTable[[#This Row],[ET_o]]*KL</f>
        <v>#NAME?</v>
      </c>
      <c r="Q1948" s="13" t="e">
        <f ca="1">IF(WILTPT&lt;=0,1,MAX(0,MIN(1,(CalcTable[[#This Row],[IWC]]-WILTPT)/(MAD-WILTPT))))</f>
        <v>#NAME?</v>
      </c>
      <c r="R1948" s="13" t="e">
        <f ca="1">CalcTable[[#This Row],[ETMult]]*CalcTable[[#This Row],[ETb]]</f>
        <v>#NAME?</v>
      </c>
      <c r="S1948" s="13" t="b">
        <f>INDEX(IRR_LIST,CalcTable[[#This Row],[Day of Week]]+1)</f>
        <v>1</v>
      </c>
      <c r="T1948" s="13">
        <f t="shared" ca="1" si="614"/>
        <v>0.3</v>
      </c>
      <c r="U1948" s="13" t="b">
        <f ca="1">IF(CalcTable[[#This Row],[IrrPrecip]]&gt;=IC_MM,FALSE,TRUE)</f>
        <v>1</v>
      </c>
      <c r="V1948" s="13" t="b">
        <f t="shared" si="615"/>
        <v>1</v>
      </c>
      <c r="W1948" s="13" t="e">
        <f ca="1">IF(AND(IRR_DRIP=FALSE,CalcTable[[#This Row],[IrrHours]]&lt;=0),FALSE,TRUE)</f>
        <v>#NAME?</v>
      </c>
      <c r="X1948" s="13" t="e">
        <f ca="1">AND(CalcTable[[#This Row],[IrrDay]],CalcTable[[#This Row],[IrrRain]],CalcTable[[#This Row],[IrrWarm]],CalcTable[[#This Row],[IrrWindy]])</f>
        <v>#NAME?</v>
      </c>
      <c r="Y1948" s="13" t="e">
        <f t="shared" ca="1" si="616"/>
        <v>#NAME?</v>
      </c>
      <c r="Z1948" s="13" t="e">
        <f ca="1">CalcTable[[#This Row],[IrrHours]]/5</f>
        <v>#NAME?</v>
      </c>
      <c r="AA1948" s="13" t="e">
        <f ca="1">IF(CalcTable[[#This Row],[IrrFlag]]=FALSE,0,MAX(0,CalcTable[[#This Row],[VolRednWind]]*(FCAP*IRR_TARGET-CalcTable[[#This Row],[IWC]])))</f>
        <v>#NAME?</v>
      </c>
      <c r="AB1948" s="13" t="e">
        <f ca="1">CalcTable[[#This Row],[IWC]]+CalcTable[[#This Row],[Eff Precip]]+CalcTable[[#This Row],[IrrAmt]]-CalcTable[[#This Row],[AET]]</f>
        <v>#NAME?</v>
      </c>
      <c r="AC1948" s="13" t="e">
        <f ca="1">IF(CalcTable[[#This Row],[PWC]]&gt;FCAP,MIN(24*PERC,MIN(SAT,CalcTable[[#This Row],[PWC]])-FCAP),0)</f>
        <v>#NAME?</v>
      </c>
      <c r="AD1948" s="13" t="e">
        <f ca="1">IF(CalcTable[[#This Row],[PWC]]&gt;SAT,CalcTable[[#This Row],[PWC]]-SAT,0)</f>
        <v>#NAME?</v>
      </c>
      <c r="AE1948" s="13" t="e">
        <f ca="1">CalcTable[[#This Row],[PWC]]-CalcTable[[#This Row],[PercAmt]]-CalcTable[[#This Row],[Runoff]]</f>
        <v>#NAME?</v>
      </c>
      <c r="AF1948" s="13" t="e">
        <f ca="1">CalcTable[[#This Row],[IrrAmt]]/1000*CUR_IRR_AREA*10000/IRR_EFF</f>
        <v>#NAME?</v>
      </c>
      <c r="AG1948" s="147"/>
      <c r="AH1948" s="13"/>
      <c r="AI1948" s="50">
        <v>12.575241273431704</v>
      </c>
      <c r="AJ1948" s="50">
        <v>16.908767402719533</v>
      </c>
      <c r="AK1948" s="50">
        <v>0</v>
      </c>
      <c r="AL1948" s="50">
        <v>0</v>
      </c>
      <c r="AM1948" s="50"/>
      <c r="AN1948" s="50"/>
      <c r="AO1948" s="50"/>
      <c r="AP1948" s="50"/>
      <c r="AQ1948" s="50"/>
      <c r="AR1948" s="50"/>
      <c r="AS1948" s="50"/>
      <c r="AT1948" s="50"/>
      <c r="AU1948" s="50"/>
      <c r="AV1948" s="50"/>
      <c r="AW1948" s="50"/>
      <c r="AX1948" s="50">
        <f t="shared" si="627"/>
        <v>29.484008676151237</v>
      </c>
      <c r="AY1948" s="50"/>
      <c r="AZ1948" s="50">
        <f t="shared" si="617"/>
        <v>680.42738249010472</v>
      </c>
      <c r="BA1948" s="50">
        <f t="shared" si="618"/>
        <v>1102.1466120429814</v>
      </c>
      <c r="BB1948" s="50">
        <f t="shared" si="619"/>
        <v>1140.6039661600896</v>
      </c>
      <c r="BC1948" s="17">
        <f t="shared" si="620"/>
        <v>19728</v>
      </c>
      <c r="BD1948" s="50">
        <f t="shared" si="621"/>
        <v>29.484008676151237</v>
      </c>
      <c r="BE1948" s="50">
        <f t="shared" si="622"/>
        <v>680.42738249010472</v>
      </c>
      <c r="BF1948" s="50">
        <f t="shared" si="628"/>
        <v>1112.9625886344038</v>
      </c>
      <c r="BG1948" s="50"/>
      <c r="BH1948" s="17">
        <f t="shared" si="623"/>
        <v>0</v>
      </c>
      <c r="BI1948" s="17">
        <f t="shared" si="631"/>
        <v>1948</v>
      </c>
      <c r="BJ1948" s="17">
        <f t="shared" si="629"/>
        <v>1948</v>
      </c>
      <c r="BK1948" s="150">
        <f t="shared" si="630"/>
        <v>26512</v>
      </c>
      <c r="BL1948" s="50" t="e">
        <f t="shared" ca="1" si="624"/>
        <v>#NAME?</v>
      </c>
      <c r="BM1948" s="50" t="e">
        <f t="shared" ca="1" si="625"/>
        <v>#NAME?</v>
      </c>
      <c r="BN1948" s="50" t="e">
        <f t="shared" ca="1" si="626"/>
        <v>#NAME?</v>
      </c>
    </row>
    <row r="1949" spans="1:66" x14ac:dyDescent="0.35">
      <c r="A1949" s="48">
        <v>26513</v>
      </c>
      <c r="B1949" s="17">
        <v>1972</v>
      </c>
      <c r="C1949" s="17">
        <v>8</v>
      </c>
      <c r="D1949" s="17">
        <v>215</v>
      </c>
      <c r="E1949" s="17">
        <v>2</v>
      </c>
      <c r="F1949" s="17">
        <v>4</v>
      </c>
      <c r="G1949" s="50">
        <v>9.4</v>
      </c>
      <c r="H1949" s="32">
        <v>3.6940346728574394</v>
      </c>
      <c r="I1949" s="50">
        <v>4.333333333333333</v>
      </c>
      <c r="J1949" s="13">
        <v>0</v>
      </c>
      <c r="K1949" s="13">
        <f t="shared" si="612"/>
        <v>0</v>
      </c>
      <c r="L1949" s="13">
        <f t="shared" si="613"/>
        <v>0</v>
      </c>
      <c r="M1949" s="13" t="e">
        <f ca="1">CalcTable[[#This Row],[IWC]]-AE1948</f>
        <v>#NAME?</v>
      </c>
      <c r="N1949" s="13" t="e">
        <f ca="1">IF(CalcTable[[#This Row],[Day of Year]]&lt;123,FCAP,AE1948)</f>
        <v>#NAME?</v>
      </c>
      <c r="O1949" s="17" t="e">
        <f ca="1">IF(IRR_DRIP,5,COUNTIF('IDET Wind Values'!C1933:G1933,"&lt;="&amp;IRR_MAXWIND))</f>
        <v>#NAME?</v>
      </c>
      <c r="P1949" s="13" t="e">
        <f ca="1">CalcTable[[#This Row],[ET_o]]*KL</f>
        <v>#NAME?</v>
      </c>
      <c r="Q1949" s="13" t="e">
        <f ca="1">IF(WILTPT&lt;=0,1,MAX(0,MIN(1,(CalcTable[[#This Row],[IWC]]-WILTPT)/(MAD-WILTPT))))</f>
        <v>#NAME?</v>
      </c>
      <c r="R1949" s="13" t="e">
        <f ca="1">CalcTable[[#This Row],[ETMult]]*CalcTable[[#This Row],[ETb]]</f>
        <v>#NAME?</v>
      </c>
      <c r="S1949" s="13" t="b">
        <f>INDEX(IRR_LIST,CalcTable[[#This Row],[Day of Week]]+1)</f>
        <v>0</v>
      </c>
      <c r="T1949" s="13">
        <f t="shared" ca="1" si="614"/>
        <v>2.2999999999999998</v>
      </c>
      <c r="U1949" s="13" t="b">
        <f ca="1">IF(CalcTable[[#This Row],[IrrPrecip]]&gt;=IC_MM,FALSE,TRUE)</f>
        <v>1</v>
      </c>
      <c r="V1949" s="13" t="b">
        <f t="shared" si="615"/>
        <v>1</v>
      </c>
      <c r="W1949" s="13" t="e">
        <f ca="1">IF(AND(IRR_DRIP=FALSE,CalcTable[[#This Row],[IrrHours]]&lt;=0),FALSE,TRUE)</f>
        <v>#NAME?</v>
      </c>
      <c r="X1949" s="13" t="e">
        <f ca="1">AND(CalcTable[[#This Row],[IrrDay]],CalcTable[[#This Row],[IrrRain]],CalcTable[[#This Row],[IrrWarm]],CalcTable[[#This Row],[IrrWindy]])</f>
        <v>#NAME?</v>
      </c>
      <c r="Y1949" s="13" t="e">
        <f t="shared" ca="1" si="616"/>
        <v>#NAME?</v>
      </c>
      <c r="Z1949" s="13" t="e">
        <f ca="1">CalcTable[[#This Row],[IrrHours]]/5</f>
        <v>#NAME?</v>
      </c>
      <c r="AA1949" s="13" t="e">
        <f ca="1">IF(CalcTable[[#This Row],[IrrFlag]]=FALSE,0,MAX(0,CalcTable[[#This Row],[VolRednWind]]*(FCAP*IRR_TARGET-CalcTable[[#This Row],[IWC]])))</f>
        <v>#NAME?</v>
      </c>
      <c r="AB1949" s="13" t="e">
        <f ca="1">CalcTable[[#This Row],[IWC]]+CalcTable[[#This Row],[Eff Precip]]+CalcTable[[#This Row],[IrrAmt]]-CalcTable[[#This Row],[AET]]</f>
        <v>#NAME?</v>
      </c>
      <c r="AC1949" s="13" t="e">
        <f ca="1">IF(CalcTable[[#This Row],[PWC]]&gt;FCAP,MIN(24*PERC,MIN(SAT,CalcTable[[#This Row],[PWC]])-FCAP),0)</f>
        <v>#NAME?</v>
      </c>
      <c r="AD1949" s="13" t="e">
        <f ca="1">IF(CalcTable[[#This Row],[PWC]]&gt;SAT,CalcTable[[#This Row],[PWC]]-SAT,0)</f>
        <v>#NAME?</v>
      </c>
      <c r="AE1949" s="13" t="e">
        <f ca="1">CalcTable[[#This Row],[PWC]]-CalcTable[[#This Row],[PercAmt]]-CalcTable[[#This Row],[Runoff]]</f>
        <v>#NAME?</v>
      </c>
      <c r="AF1949" s="13" t="e">
        <f ca="1">CalcTable[[#This Row],[IrrAmt]]/1000*CUR_IRR_AREA*10000/IRR_EFF</f>
        <v>#NAME?</v>
      </c>
      <c r="AG1949" s="147"/>
      <c r="AH1949" s="13"/>
      <c r="AI1949" s="50">
        <v>0</v>
      </c>
      <c r="AJ1949" s="50">
        <v>0</v>
      </c>
      <c r="AK1949" s="50">
        <v>5.7519704930170175</v>
      </c>
      <c r="AL1949" s="50">
        <v>4.1564423830317736</v>
      </c>
      <c r="AM1949" s="50"/>
      <c r="AN1949" s="50"/>
      <c r="AO1949" s="50"/>
      <c r="AP1949" s="50"/>
      <c r="AQ1949" s="50"/>
      <c r="AR1949" s="50"/>
      <c r="AS1949" s="50"/>
      <c r="AT1949" s="50"/>
      <c r="AU1949" s="50"/>
      <c r="AV1949" s="50"/>
      <c r="AW1949" s="50"/>
      <c r="AX1949" s="50">
        <f t="shared" si="627"/>
        <v>9.9084128760487911</v>
      </c>
      <c r="AY1949" s="50"/>
      <c r="AZ1949" s="50">
        <f t="shared" si="617"/>
        <v>206.28454379984828</v>
      </c>
      <c r="BA1949" s="50">
        <f t="shared" si="618"/>
        <v>317.61271029500449</v>
      </c>
      <c r="BB1949" s="50">
        <f t="shared" si="619"/>
        <v>327.43578380928307</v>
      </c>
      <c r="BC1949" s="17">
        <f t="shared" si="620"/>
        <v>19728</v>
      </c>
      <c r="BD1949" s="50">
        <f t="shared" si="621"/>
        <v>9.9084128760487911</v>
      </c>
      <c r="BE1949" s="50">
        <f t="shared" si="622"/>
        <v>206.28454379984828</v>
      </c>
      <c r="BF1949" s="50">
        <f t="shared" si="628"/>
        <v>337.41584446902391</v>
      </c>
      <c r="BG1949" s="50"/>
      <c r="BH1949" s="17">
        <f t="shared" si="623"/>
        <v>0</v>
      </c>
      <c r="BI1949" s="17">
        <f t="shared" si="631"/>
        <v>1949</v>
      </c>
      <c r="BJ1949" s="17">
        <f t="shared" si="629"/>
        <v>1949</v>
      </c>
      <c r="BK1949" s="150">
        <f t="shared" si="630"/>
        <v>26513</v>
      </c>
      <c r="BL1949" s="50" t="e">
        <f t="shared" ca="1" si="624"/>
        <v>#NAME?</v>
      </c>
      <c r="BM1949" s="50" t="e">
        <f t="shared" ca="1" si="625"/>
        <v>#NAME?</v>
      </c>
      <c r="BN1949" s="50" t="e">
        <f t="shared" ca="1" si="626"/>
        <v>#NAME?</v>
      </c>
    </row>
    <row r="1950" spans="1:66" x14ac:dyDescent="0.35">
      <c r="A1950" s="48">
        <v>26514</v>
      </c>
      <c r="B1950" s="17">
        <v>1972</v>
      </c>
      <c r="C1950" s="17">
        <v>8</v>
      </c>
      <c r="D1950" s="17">
        <v>216</v>
      </c>
      <c r="E1950" s="17">
        <v>3</v>
      </c>
      <c r="F1950" s="17">
        <v>5</v>
      </c>
      <c r="G1950" s="50">
        <v>6.7</v>
      </c>
      <c r="H1950" s="32">
        <v>4.5308409256679099</v>
      </c>
      <c r="I1950" s="50">
        <v>9.3333333333333339</v>
      </c>
      <c r="J1950" s="13">
        <v>0</v>
      </c>
      <c r="K1950" s="13">
        <f t="shared" si="612"/>
        <v>0</v>
      </c>
      <c r="L1950" s="13">
        <f t="shared" si="613"/>
        <v>0</v>
      </c>
      <c r="M1950" s="13" t="e">
        <f ca="1">CalcTable[[#This Row],[IWC]]-AE1949</f>
        <v>#NAME?</v>
      </c>
      <c r="N1950" s="13" t="e">
        <f ca="1">IF(CalcTable[[#This Row],[Day of Year]]&lt;123,FCAP,AE1949)</f>
        <v>#NAME?</v>
      </c>
      <c r="O1950" s="17" t="e">
        <f ca="1">IF(IRR_DRIP,5,COUNTIF('IDET Wind Values'!C1934:G1934,"&lt;="&amp;IRR_MAXWIND))</f>
        <v>#NAME?</v>
      </c>
      <c r="P1950" s="13" t="e">
        <f ca="1">CalcTable[[#This Row],[ET_o]]*KL</f>
        <v>#NAME?</v>
      </c>
      <c r="Q1950" s="13" t="e">
        <f ca="1">IF(WILTPT&lt;=0,1,MAX(0,MIN(1,(CalcTable[[#This Row],[IWC]]-WILTPT)/(MAD-WILTPT))))</f>
        <v>#NAME?</v>
      </c>
      <c r="R1950" s="13" t="e">
        <f ca="1">CalcTable[[#This Row],[ETMult]]*CalcTable[[#This Row],[ETb]]</f>
        <v>#NAME?</v>
      </c>
      <c r="S1950" s="13" t="b">
        <f>INDEX(IRR_LIST,CalcTable[[#This Row],[Day of Week]]+1)</f>
        <v>1</v>
      </c>
      <c r="T1950" s="13">
        <f t="shared" ca="1" si="614"/>
        <v>2</v>
      </c>
      <c r="U1950" s="13" t="b">
        <f ca="1">IF(CalcTable[[#This Row],[IrrPrecip]]&gt;=IC_MM,FALSE,TRUE)</f>
        <v>1</v>
      </c>
      <c r="V1950" s="13" t="b">
        <f t="shared" si="615"/>
        <v>1</v>
      </c>
      <c r="W1950" s="13" t="e">
        <f ca="1">IF(AND(IRR_DRIP=FALSE,CalcTable[[#This Row],[IrrHours]]&lt;=0),FALSE,TRUE)</f>
        <v>#NAME?</v>
      </c>
      <c r="X1950" s="13" t="e">
        <f ca="1">AND(CalcTable[[#This Row],[IrrDay]],CalcTable[[#This Row],[IrrRain]],CalcTable[[#This Row],[IrrWarm]],CalcTable[[#This Row],[IrrWindy]])</f>
        <v>#NAME?</v>
      </c>
      <c r="Y1950" s="13" t="e">
        <f t="shared" ca="1" si="616"/>
        <v>#NAME?</v>
      </c>
      <c r="Z1950" s="13" t="e">
        <f ca="1">CalcTable[[#This Row],[IrrHours]]/5</f>
        <v>#NAME?</v>
      </c>
      <c r="AA1950" s="13" t="e">
        <f ca="1">IF(CalcTable[[#This Row],[IrrFlag]]=FALSE,0,MAX(0,CalcTable[[#This Row],[VolRednWind]]*(FCAP*IRR_TARGET-CalcTable[[#This Row],[IWC]])))</f>
        <v>#NAME?</v>
      </c>
      <c r="AB1950" s="13" t="e">
        <f ca="1">CalcTable[[#This Row],[IWC]]+CalcTable[[#This Row],[Eff Precip]]+CalcTable[[#This Row],[IrrAmt]]-CalcTable[[#This Row],[AET]]</f>
        <v>#NAME?</v>
      </c>
      <c r="AC1950" s="13" t="e">
        <f ca="1">IF(CalcTable[[#This Row],[PWC]]&gt;FCAP,MIN(24*PERC,MIN(SAT,CalcTable[[#This Row],[PWC]])-FCAP),0)</f>
        <v>#NAME?</v>
      </c>
      <c r="AD1950" s="13" t="e">
        <f ca="1">IF(CalcTable[[#This Row],[PWC]]&gt;SAT,CalcTable[[#This Row],[PWC]]-SAT,0)</f>
        <v>#NAME?</v>
      </c>
      <c r="AE1950" s="13" t="e">
        <f ca="1">CalcTable[[#This Row],[PWC]]-CalcTable[[#This Row],[PercAmt]]-CalcTable[[#This Row],[Runoff]]</f>
        <v>#NAME?</v>
      </c>
      <c r="AF1950" s="13" t="e">
        <f ca="1">CalcTable[[#This Row],[IrrAmt]]/1000*CUR_IRR_AREA*10000/IRR_EFF</f>
        <v>#NAME?</v>
      </c>
      <c r="AG1950" s="147"/>
      <c r="AH1950" s="13"/>
      <c r="AI1950" s="50">
        <v>5.9938242710002072</v>
      </c>
      <c r="AJ1950" s="50">
        <v>9.4018242710002085</v>
      </c>
      <c r="AK1950" s="50">
        <v>0</v>
      </c>
      <c r="AL1950" s="50">
        <v>0</v>
      </c>
      <c r="AM1950" s="50"/>
      <c r="AN1950" s="50"/>
      <c r="AO1950" s="50"/>
      <c r="AP1950" s="50"/>
      <c r="AQ1950" s="50"/>
      <c r="AR1950" s="50"/>
      <c r="AS1950" s="50"/>
      <c r="AT1950" s="50"/>
      <c r="AU1950" s="50"/>
      <c r="AV1950" s="50"/>
      <c r="AW1950" s="50"/>
      <c r="AX1950" s="50">
        <f t="shared" si="627"/>
        <v>15.395648542000416</v>
      </c>
      <c r="AY1950" s="50"/>
      <c r="AZ1950" s="50">
        <f t="shared" si="617"/>
        <v>363.69626792400919</v>
      </c>
      <c r="BA1950" s="50">
        <f t="shared" si="618"/>
        <v>590.28304020465953</v>
      </c>
      <c r="BB1950" s="50">
        <f t="shared" si="619"/>
        <v>610.96927085406492</v>
      </c>
      <c r="BC1950" s="17">
        <f t="shared" si="620"/>
        <v>19728</v>
      </c>
      <c r="BD1950" s="50">
        <f t="shared" si="621"/>
        <v>15.395648542000416</v>
      </c>
      <c r="BE1950" s="50">
        <f t="shared" si="622"/>
        <v>363.69626792400919</v>
      </c>
      <c r="BF1950" s="50">
        <f t="shared" si="628"/>
        <v>594.89131425610083</v>
      </c>
      <c r="BG1950" s="50"/>
      <c r="BH1950" s="17">
        <f t="shared" si="623"/>
        <v>0</v>
      </c>
      <c r="BI1950" s="17">
        <f t="shared" si="631"/>
        <v>1950</v>
      </c>
      <c r="BJ1950" s="17">
        <f t="shared" si="629"/>
        <v>1950</v>
      </c>
      <c r="BK1950" s="150">
        <f t="shared" si="630"/>
        <v>26514</v>
      </c>
      <c r="BL1950" s="50" t="e">
        <f t="shared" ca="1" si="624"/>
        <v>#NAME?</v>
      </c>
      <c r="BM1950" s="50" t="e">
        <f t="shared" ca="1" si="625"/>
        <v>#NAME?</v>
      </c>
      <c r="BN1950" s="50" t="e">
        <f t="shared" ca="1" si="626"/>
        <v>#NAME?</v>
      </c>
    </row>
    <row r="1951" spans="1:66" x14ac:dyDescent="0.35">
      <c r="A1951" s="48">
        <v>26515</v>
      </c>
      <c r="B1951" s="17">
        <v>1972</v>
      </c>
      <c r="C1951" s="17">
        <v>8</v>
      </c>
      <c r="D1951" s="17">
        <v>217</v>
      </c>
      <c r="E1951" s="17">
        <v>4</v>
      </c>
      <c r="F1951" s="17">
        <v>6</v>
      </c>
      <c r="G1951" s="50">
        <v>9.4</v>
      </c>
      <c r="H1951" s="32">
        <v>4.8991111784518084</v>
      </c>
      <c r="I1951" s="50">
        <v>4.833333333333333</v>
      </c>
      <c r="J1951" s="13">
        <v>0</v>
      </c>
      <c r="K1951" s="13">
        <f t="shared" si="612"/>
        <v>0</v>
      </c>
      <c r="L1951" s="13">
        <f t="shared" si="613"/>
        <v>0</v>
      </c>
      <c r="M1951" s="13" t="e">
        <f ca="1">CalcTable[[#This Row],[IWC]]-AE1950</f>
        <v>#NAME?</v>
      </c>
      <c r="N1951" s="13" t="e">
        <f ca="1">IF(CalcTable[[#This Row],[Day of Year]]&lt;123,FCAP,AE1950)</f>
        <v>#NAME?</v>
      </c>
      <c r="O1951" s="17" t="e">
        <f ca="1">IF(IRR_DRIP,5,COUNTIF('IDET Wind Values'!C1935:G1935,"&lt;="&amp;IRR_MAXWIND))</f>
        <v>#NAME?</v>
      </c>
      <c r="P1951" s="13" t="e">
        <f ca="1">CalcTable[[#This Row],[ET_o]]*KL</f>
        <v>#NAME?</v>
      </c>
      <c r="Q1951" s="13" t="e">
        <f ca="1">IF(WILTPT&lt;=0,1,MAX(0,MIN(1,(CalcTable[[#This Row],[IWC]]-WILTPT)/(MAD-WILTPT))))</f>
        <v>#NAME?</v>
      </c>
      <c r="R1951" s="13" t="e">
        <f ca="1">CalcTable[[#This Row],[ETMult]]*CalcTable[[#This Row],[ETb]]</f>
        <v>#NAME?</v>
      </c>
      <c r="S1951" s="13" t="b">
        <f>INDEX(IRR_LIST,CalcTable[[#This Row],[Day of Week]]+1)</f>
        <v>0</v>
      </c>
      <c r="T1951" s="13">
        <f t="shared" ca="1" si="614"/>
        <v>0</v>
      </c>
      <c r="U1951" s="13" t="b">
        <f ca="1">IF(CalcTable[[#This Row],[IrrPrecip]]&gt;=IC_MM,FALSE,TRUE)</f>
        <v>1</v>
      </c>
      <c r="V1951" s="13" t="b">
        <f t="shared" si="615"/>
        <v>1</v>
      </c>
      <c r="W1951" s="13" t="e">
        <f ca="1">IF(AND(IRR_DRIP=FALSE,CalcTable[[#This Row],[IrrHours]]&lt;=0),FALSE,TRUE)</f>
        <v>#NAME?</v>
      </c>
      <c r="X1951" s="13" t="e">
        <f ca="1">AND(CalcTable[[#This Row],[IrrDay]],CalcTable[[#This Row],[IrrRain]],CalcTable[[#This Row],[IrrWarm]],CalcTable[[#This Row],[IrrWindy]])</f>
        <v>#NAME?</v>
      </c>
      <c r="Y1951" s="13" t="e">
        <f t="shared" ca="1" si="616"/>
        <v>#NAME?</v>
      </c>
      <c r="Z1951" s="13" t="e">
        <f ca="1">CalcTable[[#This Row],[IrrHours]]/5</f>
        <v>#NAME?</v>
      </c>
      <c r="AA1951" s="13" t="e">
        <f ca="1">IF(CalcTable[[#This Row],[IrrFlag]]=FALSE,0,MAX(0,CalcTable[[#This Row],[VolRednWind]]*(FCAP*IRR_TARGET-CalcTable[[#This Row],[IWC]])))</f>
        <v>#NAME?</v>
      </c>
      <c r="AB1951" s="13" t="e">
        <f ca="1">CalcTable[[#This Row],[IWC]]+CalcTable[[#This Row],[Eff Precip]]+CalcTable[[#This Row],[IrrAmt]]-CalcTable[[#This Row],[AET]]</f>
        <v>#NAME?</v>
      </c>
      <c r="AC1951" s="13" t="e">
        <f ca="1">IF(CalcTable[[#This Row],[PWC]]&gt;FCAP,MIN(24*PERC,MIN(SAT,CalcTable[[#This Row],[PWC]])-FCAP),0)</f>
        <v>#NAME?</v>
      </c>
      <c r="AD1951" s="13" t="e">
        <f ca="1">IF(CalcTable[[#This Row],[PWC]]&gt;SAT,CalcTable[[#This Row],[PWC]]-SAT,0)</f>
        <v>#NAME?</v>
      </c>
      <c r="AE1951" s="13" t="e">
        <f ca="1">CalcTable[[#This Row],[PWC]]-CalcTable[[#This Row],[PercAmt]]-CalcTable[[#This Row],[Runoff]]</f>
        <v>#NAME?</v>
      </c>
      <c r="AF1951" s="13" t="e">
        <f ca="1">CalcTable[[#This Row],[IrrAmt]]/1000*CUR_IRR_AREA*10000/IRR_EFF</f>
        <v>#NAME?</v>
      </c>
      <c r="AG1951" s="147"/>
      <c r="AH1951" s="13"/>
      <c r="AI1951" s="50">
        <v>0</v>
      </c>
      <c r="AJ1951" s="50">
        <v>0</v>
      </c>
      <c r="AK1951" s="50">
        <v>0</v>
      </c>
      <c r="AL1951" s="50">
        <v>4.7719625091173512</v>
      </c>
      <c r="AM1951" s="50"/>
      <c r="AN1951" s="50"/>
      <c r="AO1951" s="50"/>
      <c r="AP1951" s="50"/>
      <c r="AQ1951" s="50"/>
      <c r="AR1951" s="50"/>
      <c r="AS1951" s="50"/>
      <c r="AT1951" s="50"/>
      <c r="AU1951" s="50"/>
      <c r="AV1951" s="50"/>
      <c r="AW1951" s="50"/>
      <c r="AX1951" s="50">
        <f t="shared" si="627"/>
        <v>4.7719625091173512</v>
      </c>
      <c r="AY1951" s="50"/>
      <c r="AZ1951" s="50">
        <f t="shared" si="617"/>
        <v>139.97756693410898</v>
      </c>
      <c r="BA1951" s="50">
        <f t="shared" si="618"/>
        <v>215.52101575569162</v>
      </c>
      <c r="BB1951" s="50">
        <f t="shared" si="619"/>
        <v>222.18661418112538</v>
      </c>
      <c r="BC1951" s="17">
        <f t="shared" si="620"/>
        <v>19728</v>
      </c>
      <c r="BD1951" s="50">
        <f t="shared" si="621"/>
        <v>4.7719625091173512</v>
      </c>
      <c r="BE1951" s="50">
        <f t="shared" si="622"/>
        <v>139.97756693410898</v>
      </c>
      <c r="BF1951" s="50">
        <f t="shared" si="628"/>
        <v>228.95873866157507</v>
      </c>
      <c r="BG1951" s="50"/>
      <c r="BH1951" s="17">
        <f t="shared" si="623"/>
        <v>0</v>
      </c>
      <c r="BI1951" s="17">
        <f t="shared" si="631"/>
        <v>1951</v>
      </c>
      <c r="BJ1951" s="17">
        <f t="shared" si="629"/>
        <v>1951</v>
      </c>
      <c r="BK1951" s="150">
        <f t="shared" si="630"/>
        <v>26515</v>
      </c>
      <c r="BL1951" s="50" t="e">
        <f t="shared" ca="1" si="624"/>
        <v>#NAME?</v>
      </c>
      <c r="BM1951" s="50" t="e">
        <f t="shared" ca="1" si="625"/>
        <v>#NAME?</v>
      </c>
      <c r="BN1951" s="50" t="e">
        <f t="shared" ca="1" si="626"/>
        <v>#NAME?</v>
      </c>
    </row>
    <row r="1952" spans="1:66" x14ac:dyDescent="0.35">
      <c r="A1952" s="48">
        <v>26516</v>
      </c>
      <c r="B1952" s="17">
        <v>1972</v>
      </c>
      <c r="C1952" s="17">
        <v>8</v>
      </c>
      <c r="D1952" s="17">
        <v>218</v>
      </c>
      <c r="E1952" s="17">
        <v>5</v>
      </c>
      <c r="F1952" s="17">
        <v>7</v>
      </c>
      <c r="G1952" s="50">
        <v>11.1</v>
      </c>
      <c r="H1952" s="32">
        <v>4.4447469661928283</v>
      </c>
      <c r="I1952" s="50">
        <v>22.666666666666668</v>
      </c>
      <c r="J1952" s="13">
        <v>0</v>
      </c>
      <c r="K1952" s="13">
        <f t="shared" si="612"/>
        <v>0</v>
      </c>
      <c r="L1952" s="13">
        <f t="shared" si="613"/>
        <v>0</v>
      </c>
      <c r="M1952" s="13" t="e">
        <f ca="1">CalcTable[[#This Row],[IWC]]-AE1951</f>
        <v>#NAME?</v>
      </c>
      <c r="N1952" s="13" t="e">
        <f ca="1">IF(CalcTable[[#This Row],[Day of Year]]&lt;123,FCAP,AE1951)</f>
        <v>#NAME?</v>
      </c>
      <c r="O1952" s="17" t="e">
        <f ca="1">IF(IRR_DRIP,5,COUNTIF('IDET Wind Values'!C1936:G1936,"&lt;="&amp;IRR_MAXWIND))</f>
        <v>#NAME?</v>
      </c>
      <c r="P1952" s="13" t="e">
        <f ca="1">CalcTable[[#This Row],[ET_o]]*KL</f>
        <v>#NAME?</v>
      </c>
      <c r="Q1952" s="13" t="e">
        <f ca="1">IF(WILTPT&lt;=0,1,MAX(0,MIN(1,(CalcTable[[#This Row],[IWC]]-WILTPT)/(MAD-WILTPT))))</f>
        <v>#NAME?</v>
      </c>
      <c r="R1952" s="13" t="e">
        <f ca="1">CalcTable[[#This Row],[ETMult]]*CalcTable[[#This Row],[ETb]]</f>
        <v>#NAME?</v>
      </c>
      <c r="S1952" s="13" t="b">
        <f>INDEX(IRR_LIST,CalcTable[[#This Row],[Day of Week]]+1)</f>
        <v>0</v>
      </c>
      <c r="T1952" s="13">
        <f t="shared" ca="1" si="614"/>
        <v>0</v>
      </c>
      <c r="U1952" s="13" t="b">
        <f ca="1">IF(CalcTable[[#This Row],[IrrPrecip]]&gt;=IC_MM,FALSE,TRUE)</f>
        <v>1</v>
      </c>
      <c r="V1952" s="13" t="b">
        <f t="shared" si="615"/>
        <v>1</v>
      </c>
      <c r="W1952" s="13" t="e">
        <f ca="1">IF(AND(IRR_DRIP=FALSE,CalcTable[[#This Row],[IrrHours]]&lt;=0),FALSE,TRUE)</f>
        <v>#NAME?</v>
      </c>
      <c r="X1952" s="13" t="e">
        <f ca="1">AND(CalcTable[[#This Row],[IrrDay]],CalcTable[[#This Row],[IrrRain]],CalcTable[[#This Row],[IrrWarm]],CalcTable[[#This Row],[IrrWindy]])</f>
        <v>#NAME?</v>
      </c>
      <c r="Y1952" s="13" t="e">
        <f t="shared" ca="1" si="616"/>
        <v>#NAME?</v>
      </c>
      <c r="Z1952" s="13" t="e">
        <f ca="1">CalcTable[[#This Row],[IrrHours]]/5</f>
        <v>#NAME?</v>
      </c>
      <c r="AA1952" s="13" t="e">
        <f ca="1">IF(CalcTable[[#This Row],[IrrFlag]]=FALSE,0,MAX(0,CalcTable[[#This Row],[VolRednWind]]*(FCAP*IRR_TARGET-CalcTable[[#This Row],[IWC]])))</f>
        <v>#NAME?</v>
      </c>
      <c r="AB1952" s="13" t="e">
        <f ca="1">CalcTable[[#This Row],[IWC]]+CalcTable[[#This Row],[Eff Precip]]+CalcTable[[#This Row],[IrrAmt]]-CalcTable[[#This Row],[AET]]</f>
        <v>#NAME?</v>
      </c>
      <c r="AC1952" s="13" t="e">
        <f ca="1">IF(CalcTable[[#This Row],[PWC]]&gt;FCAP,MIN(24*PERC,MIN(SAT,CalcTable[[#This Row],[PWC]])-FCAP),0)</f>
        <v>#NAME?</v>
      </c>
      <c r="AD1952" s="13" t="e">
        <f ca="1">IF(CalcTable[[#This Row],[PWC]]&gt;SAT,CalcTable[[#This Row],[PWC]]-SAT,0)</f>
        <v>#NAME?</v>
      </c>
      <c r="AE1952" s="13" t="e">
        <f ca="1">CalcTable[[#This Row],[PWC]]-CalcTable[[#This Row],[PercAmt]]-CalcTable[[#This Row],[Runoff]]</f>
        <v>#NAME?</v>
      </c>
      <c r="AF1952" s="13" t="e">
        <f ca="1">CalcTable[[#This Row],[IrrAmt]]/1000*CUR_IRR_AREA*10000/IRR_EFF</f>
        <v>#NAME?</v>
      </c>
      <c r="AG1952" s="147"/>
      <c r="AH1952" s="13"/>
      <c r="AI1952" s="50">
        <v>0</v>
      </c>
      <c r="AJ1952" s="50">
        <v>0</v>
      </c>
      <c r="AK1952" s="50">
        <v>8.0300902537675309</v>
      </c>
      <c r="AL1952" s="50">
        <v>0</v>
      </c>
      <c r="AM1952" s="50"/>
      <c r="AN1952" s="50"/>
      <c r="AO1952" s="50"/>
      <c r="AP1952" s="50"/>
      <c r="AQ1952" s="50"/>
      <c r="AR1952" s="50"/>
      <c r="AS1952" s="50"/>
      <c r="AT1952" s="50"/>
      <c r="AU1952" s="50"/>
      <c r="AV1952" s="50"/>
      <c r="AW1952" s="50"/>
      <c r="AX1952" s="50">
        <f t="shared" si="627"/>
        <v>8.0300902537675309</v>
      </c>
      <c r="AY1952" s="50"/>
      <c r="AZ1952" s="50">
        <f t="shared" si="617"/>
        <v>117.77465705525714</v>
      </c>
      <c r="BA1952" s="50">
        <f t="shared" si="618"/>
        <v>181.33558308507844</v>
      </c>
      <c r="BB1952" s="50">
        <f t="shared" si="619"/>
        <v>186.94390008770975</v>
      </c>
      <c r="BC1952" s="17">
        <f t="shared" si="620"/>
        <v>19728</v>
      </c>
      <c r="BD1952" s="50">
        <f t="shared" si="621"/>
        <v>8.0300902537675309</v>
      </c>
      <c r="BE1952" s="50">
        <f t="shared" si="622"/>
        <v>117.77465705525714</v>
      </c>
      <c r="BF1952" s="50">
        <f t="shared" si="628"/>
        <v>192.64184623500861</v>
      </c>
      <c r="BG1952" s="50"/>
      <c r="BH1952" s="17">
        <f t="shared" si="623"/>
        <v>0</v>
      </c>
      <c r="BI1952" s="17">
        <f t="shared" si="631"/>
        <v>1952</v>
      </c>
      <c r="BJ1952" s="17">
        <f t="shared" si="629"/>
        <v>1952</v>
      </c>
      <c r="BK1952" s="150">
        <f t="shared" si="630"/>
        <v>26516</v>
      </c>
      <c r="BL1952" s="50" t="e">
        <f t="shared" ca="1" si="624"/>
        <v>#NAME?</v>
      </c>
      <c r="BM1952" s="50" t="e">
        <f t="shared" ca="1" si="625"/>
        <v>#NAME?</v>
      </c>
      <c r="BN1952" s="50" t="e">
        <f t="shared" ca="1" si="626"/>
        <v>#NAME?</v>
      </c>
    </row>
    <row r="1953" spans="1:66" x14ac:dyDescent="0.35">
      <c r="A1953" s="48">
        <v>26517</v>
      </c>
      <c r="B1953" s="17">
        <v>1972</v>
      </c>
      <c r="C1953" s="17">
        <v>8</v>
      </c>
      <c r="D1953" s="17">
        <v>219</v>
      </c>
      <c r="E1953" s="17">
        <v>6</v>
      </c>
      <c r="F1953" s="17">
        <v>1</v>
      </c>
      <c r="G1953" s="50">
        <v>11.1</v>
      </c>
      <c r="H1953" s="32">
        <v>4.9281100890007847</v>
      </c>
      <c r="I1953" s="50">
        <v>5.166666666666667</v>
      </c>
      <c r="J1953" s="13">
        <v>0</v>
      </c>
      <c r="K1953" s="13">
        <f t="shared" si="612"/>
        <v>0</v>
      </c>
      <c r="L1953" s="13">
        <f t="shared" si="613"/>
        <v>0</v>
      </c>
      <c r="M1953" s="13" t="e">
        <f ca="1">CalcTable[[#This Row],[IWC]]-AE1952</f>
        <v>#NAME?</v>
      </c>
      <c r="N1953" s="13" t="e">
        <f ca="1">IF(CalcTable[[#This Row],[Day of Year]]&lt;123,FCAP,AE1952)</f>
        <v>#NAME?</v>
      </c>
      <c r="O1953" s="17" t="e">
        <f ca="1">IF(IRR_DRIP,5,COUNTIF('IDET Wind Values'!C1937:G1937,"&lt;="&amp;IRR_MAXWIND))</f>
        <v>#NAME?</v>
      </c>
      <c r="P1953" s="13" t="e">
        <f ca="1">CalcTable[[#This Row],[ET_o]]*KL</f>
        <v>#NAME?</v>
      </c>
      <c r="Q1953" s="13" t="e">
        <f ca="1">IF(WILTPT&lt;=0,1,MAX(0,MIN(1,(CalcTable[[#This Row],[IWC]]-WILTPT)/(MAD-WILTPT))))</f>
        <v>#NAME?</v>
      </c>
      <c r="R1953" s="13" t="e">
        <f ca="1">CalcTable[[#This Row],[ETMult]]*CalcTable[[#This Row],[ETb]]</f>
        <v>#NAME?</v>
      </c>
      <c r="S1953" s="13" t="b">
        <f>INDEX(IRR_LIST,CalcTable[[#This Row],[Day of Week]]+1)</f>
        <v>1</v>
      </c>
      <c r="T1953" s="13">
        <f t="shared" ca="1" si="614"/>
        <v>0</v>
      </c>
      <c r="U1953" s="13" t="b">
        <f ca="1">IF(CalcTable[[#This Row],[IrrPrecip]]&gt;=IC_MM,FALSE,TRUE)</f>
        <v>1</v>
      </c>
      <c r="V1953" s="13" t="b">
        <f t="shared" si="615"/>
        <v>1</v>
      </c>
      <c r="W1953" s="13" t="e">
        <f ca="1">IF(AND(IRR_DRIP=FALSE,CalcTable[[#This Row],[IrrHours]]&lt;=0),FALSE,TRUE)</f>
        <v>#NAME?</v>
      </c>
      <c r="X1953" s="13" t="e">
        <f ca="1">AND(CalcTable[[#This Row],[IrrDay]],CalcTable[[#This Row],[IrrRain]],CalcTable[[#This Row],[IrrWarm]],CalcTable[[#This Row],[IrrWindy]])</f>
        <v>#NAME?</v>
      </c>
      <c r="Y1953" s="13" t="e">
        <f t="shared" ca="1" si="616"/>
        <v>#NAME?</v>
      </c>
      <c r="Z1953" s="13" t="e">
        <f ca="1">CalcTable[[#This Row],[IrrHours]]/5</f>
        <v>#NAME?</v>
      </c>
      <c r="AA1953" s="13" t="e">
        <f ca="1">IF(CalcTable[[#This Row],[IrrFlag]]=FALSE,0,MAX(0,CalcTable[[#This Row],[VolRednWind]]*(FCAP*IRR_TARGET-CalcTable[[#This Row],[IWC]])))</f>
        <v>#NAME?</v>
      </c>
      <c r="AB1953" s="13" t="e">
        <f ca="1">CalcTable[[#This Row],[IWC]]+CalcTable[[#This Row],[Eff Precip]]+CalcTable[[#This Row],[IrrAmt]]-CalcTable[[#This Row],[AET]]</f>
        <v>#NAME?</v>
      </c>
      <c r="AC1953" s="13" t="e">
        <f ca="1">IF(CalcTable[[#This Row],[PWC]]&gt;FCAP,MIN(24*PERC,MIN(SAT,CalcTable[[#This Row],[PWC]])-FCAP),0)</f>
        <v>#NAME?</v>
      </c>
      <c r="AD1953" s="13" t="e">
        <f ca="1">IF(CalcTable[[#This Row],[PWC]]&gt;SAT,CalcTable[[#This Row],[PWC]]-SAT,0)</f>
        <v>#NAME?</v>
      </c>
      <c r="AE1953" s="13" t="e">
        <f ca="1">CalcTable[[#This Row],[PWC]]-CalcTable[[#This Row],[PercAmt]]-CalcTable[[#This Row],[Runoff]]</f>
        <v>#NAME?</v>
      </c>
      <c r="AF1953" s="13" t="e">
        <f ca="1">CalcTable[[#This Row],[IrrAmt]]/1000*CUR_IRR_AREA*10000/IRR_EFF</f>
        <v>#NAME?</v>
      </c>
      <c r="AG1953" s="147"/>
      <c r="AH1953" s="13"/>
      <c r="AI1953" s="50">
        <v>1.9897401402502497</v>
      </c>
      <c r="AJ1953" s="50">
        <v>2.6713401402502486</v>
      </c>
      <c r="AK1953" s="50">
        <v>0</v>
      </c>
      <c r="AL1953" s="50">
        <v>0</v>
      </c>
      <c r="AM1953" s="50"/>
      <c r="AN1953" s="50"/>
      <c r="AO1953" s="50"/>
      <c r="AP1953" s="50"/>
      <c r="AQ1953" s="50"/>
      <c r="AR1953" s="50"/>
      <c r="AS1953" s="50"/>
      <c r="AT1953" s="50"/>
      <c r="AU1953" s="50"/>
      <c r="AV1953" s="50"/>
      <c r="AW1953" s="50"/>
      <c r="AX1953" s="50">
        <f t="shared" si="627"/>
        <v>4.6610802805004985</v>
      </c>
      <c r="AY1953" s="50"/>
      <c r="AZ1953" s="50">
        <f t="shared" si="617"/>
        <v>107.54216617101096</v>
      </c>
      <c r="BA1953" s="50">
        <f t="shared" si="618"/>
        <v>174.19170880574541</v>
      </c>
      <c r="BB1953" s="50">
        <f t="shared" si="619"/>
        <v>180.26953247909847</v>
      </c>
      <c r="BC1953" s="17">
        <f t="shared" si="620"/>
        <v>19728</v>
      </c>
      <c r="BD1953" s="50">
        <f t="shared" si="621"/>
        <v>4.6610802805004985</v>
      </c>
      <c r="BE1953" s="50">
        <f t="shared" si="622"/>
        <v>107.54216617101096</v>
      </c>
      <c r="BF1953" s="50">
        <f t="shared" si="628"/>
        <v>175.90474858759848</v>
      </c>
      <c r="BG1953" s="50"/>
      <c r="BH1953" s="17">
        <f t="shared" si="623"/>
        <v>0</v>
      </c>
      <c r="BI1953" s="17">
        <f t="shared" si="631"/>
        <v>1953</v>
      </c>
      <c r="BJ1953" s="17">
        <f t="shared" si="629"/>
        <v>1953</v>
      </c>
      <c r="BK1953" s="150">
        <f t="shared" si="630"/>
        <v>26517</v>
      </c>
      <c r="BL1953" s="50" t="e">
        <f t="shared" ca="1" si="624"/>
        <v>#NAME?</v>
      </c>
      <c r="BM1953" s="50" t="e">
        <f t="shared" ca="1" si="625"/>
        <v>#NAME?</v>
      </c>
      <c r="BN1953" s="50" t="e">
        <f t="shared" ca="1" si="626"/>
        <v>#NAME?</v>
      </c>
    </row>
    <row r="1954" spans="1:66" x14ac:dyDescent="0.35">
      <c r="A1954" s="48">
        <v>26518</v>
      </c>
      <c r="B1954" s="17">
        <v>1972</v>
      </c>
      <c r="C1954" s="17">
        <v>8</v>
      </c>
      <c r="D1954" s="17">
        <v>220</v>
      </c>
      <c r="E1954" s="17">
        <v>7</v>
      </c>
      <c r="F1954" s="17">
        <v>2</v>
      </c>
      <c r="G1954" s="50">
        <v>13.3</v>
      </c>
      <c r="H1954" s="32">
        <v>4.4940034551488646</v>
      </c>
      <c r="I1954" s="50">
        <v>15.166666666666666</v>
      </c>
      <c r="J1954" s="13">
        <v>0</v>
      </c>
      <c r="K1954" s="13">
        <f t="shared" si="612"/>
        <v>0</v>
      </c>
      <c r="L1954" s="13">
        <f t="shared" si="613"/>
        <v>0</v>
      </c>
      <c r="M1954" s="13" t="e">
        <f ca="1">CalcTable[[#This Row],[IWC]]-AE1953</f>
        <v>#NAME?</v>
      </c>
      <c r="N1954" s="13" t="e">
        <f ca="1">IF(CalcTable[[#This Row],[Day of Year]]&lt;123,FCAP,AE1953)</f>
        <v>#NAME?</v>
      </c>
      <c r="O1954" s="17" t="e">
        <f ca="1">IF(IRR_DRIP,5,COUNTIF('IDET Wind Values'!C1938:G1938,"&lt;="&amp;IRR_MAXWIND))</f>
        <v>#NAME?</v>
      </c>
      <c r="P1954" s="13" t="e">
        <f ca="1">CalcTable[[#This Row],[ET_o]]*KL</f>
        <v>#NAME?</v>
      </c>
      <c r="Q1954" s="13" t="e">
        <f ca="1">IF(WILTPT&lt;=0,1,MAX(0,MIN(1,(CalcTable[[#This Row],[IWC]]-WILTPT)/(MAD-WILTPT))))</f>
        <v>#NAME?</v>
      </c>
      <c r="R1954" s="13" t="e">
        <f ca="1">CalcTable[[#This Row],[ETMult]]*CalcTable[[#This Row],[ETb]]</f>
        <v>#NAME?</v>
      </c>
      <c r="S1954" s="13" t="b">
        <f>INDEX(IRR_LIST,CalcTable[[#This Row],[Day of Week]]+1)</f>
        <v>0</v>
      </c>
      <c r="T1954" s="13">
        <f t="shared" ca="1" si="614"/>
        <v>0</v>
      </c>
      <c r="U1954" s="13" t="b">
        <f ca="1">IF(CalcTable[[#This Row],[IrrPrecip]]&gt;=IC_MM,FALSE,TRUE)</f>
        <v>1</v>
      </c>
      <c r="V1954" s="13" t="b">
        <f t="shared" si="615"/>
        <v>1</v>
      </c>
      <c r="W1954" s="13" t="e">
        <f ca="1">IF(AND(IRR_DRIP=FALSE,CalcTable[[#This Row],[IrrHours]]&lt;=0),FALSE,TRUE)</f>
        <v>#NAME?</v>
      </c>
      <c r="X1954" s="13" t="e">
        <f ca="1">AND(CalcTable[[#This Row],[IrrDay]],CalcTable[[#This Row],[IrrRain]],CalcTable[[#This Row],[IrrWarm]],CalcTable[[#This Row],[IrrWindy]])</f>
        <v>#NAME?</v>
      </c>
      <c r="Y1954" s="13" t="e">
        <f t="shared" ca="1" si="616"/>
        <v>#NAME?</v>
      </c>
      <c r="Z1954" s="13" t="e">
        <f ca="1">CalcTable[[#This Row],[IrrHours]]/5</f>
        <v>#NAME?</v>
      </c>
      <c r="AA1954" s="13" t="e">
        <f ca="1">IF(CalcTable[[#This Row],[IrrFlag]]=FALSE,0,MAX(0,CalcTable[[#This Row],[VolRednWind]]*(FCAP*IRR_TARGET-CalcTable[[#This Row],[IWC]])))</f>
        <v>#NAME?</v>
      </c>
      <c r="AB1954" s="13" t="e">
        <f ca="1">CalcTable[[#This Row],[IWC]]+CalcTable[[#This Row],[Eff Precip]]+CalcTable[[#This Row],[IrrAmt]]-CalcTable[[#This Row],[AET]]</f>
        <v>#NAME?</v>
      </c>
      <c r="AC1954" s="13" t="e">
        <f ca="1">IF(CalcTable[[#This Row],[PWC]]&gt;FCAP,MIN(24*PERC,MIN(SAT,CalcTable[[#This Row],[PWC]])-FCAP),0)</f>
        <v>#NAME?</v>
      </c>
      <c r="AD1954" s="13" t="e">
        <f ca="1">IF(CalcTable[[#This Row],[PWC]]&gt;SAT,CalcTable[[#This Row],[PWC]]-SAT,0)</f>
        <v>#NAME?</v>
      </c>
      <c r="AE1954" s="13" t="e">
        <f ca="1">CalcTable[[#This Row],[PWC]]-CalcTable[[#This Row],[PercAmt]]-CalcTable[[#This Row],[Runoff]]</f>
        <v>#NAME?</v>
      </c>
      <c r="AF1954" s="13" t="e">
        <f ca="1">CalcTable[[#This Row],[IrrAmt]]/1000*CUR_IRR_AREA*10000/IRR_EFF</f>
        <v>#NAME?</v>
      </c>
      <c r="AG1954" s="147"/>
      <c r="AH1954" s="13"/>
      <c r="AI1954" s="50">
        <v>0</v>
      </c>
      <c r="AJ1954" s="50">
        <v>0</v>
      </c>
      <c r="AK1954" s="50">
        <v>2.2770948380048837</v>
      </c>
      <c r="AL1954" s="50">
        <v>7.8495825285049818</v>
      </c>
      <c r="AM1954" s="50"/>
      <c r="AN1954" s="50"/>
      <c r="AO1954" s="50"/>
      <c r="AP1954" s="50"/>
      <c r="AQ1954" s="50"/>
      <c r="AR1954" s="50"/>
      <c r="AS1954" s="50"/>
      <c r="AT1954" s="50"/>
      <c r="AU1954" s="50"/>
      <c r="AV1954" s="50"/>
      <c r="AW1954" s="50"/>
      <c r="AX1954" s="50">
        <f t="shared" si="627"/>
        <v>10.126677366509865</v>
      </c>
      <c r="AY1954" s="50"/>
      <c r="AZ1954" s="50">
        <f t="shared" si="617"/>
        <v>263.65181179355113</v>
      </c>
      <c r="BA1954" s="50">
        <f t="shared" si="618"/>
        <v>405.94009117419779</v>
      </c>
      <c r="BB1954" s="50">
        <f t="shared" si="619"/>
        <v>418.4949393548431</v>
      </c>
      <c r="BC1954" s="17">
        <f t="shared" si="620"/>
        <v>19728</v>
      </c>
      <c r="BD1954" s="50">
        <f t="shared" si="621"/>
        <v>10.126677366509865</v>
      </c>
      <c r="BE1954" s="50">
        <f t="shared" si="622"/>
        <v>263.65181179355113</v>
      </c>
      <c r="BF1954" s="50">
        <f t="shared" si="628"/>
        <v>431.25043245326572</v>
      </c>
      <c r="BG1954" s="50"/>
      <c r="BH1954" s="17">
        <f t="shared" si="623"/>
        <v>0</v>
      </c>
      <c r="BI1954" s="17">
        <f t="shared" si="631"/>
        <v>1954</v>
      </c>
      <c r="BJ1954" s="17">
        <f t="shared" si="629"/>
        <v>1954</v>
      </c>
      <c r="BK1954" s="150">
        <f t="shared" si="630"/>
        <v>26518</v>
      </c>
      <c r="BL1954" s="50" t="e">
        <f t="shared" ca="1" si="624"/>
        <v>#NAME?</v>
      </c>
      <c r="BM1954" s="50" t="e">
        <f t="shared" ca="1" si="625"/>
        <v>#NAME?</v>
      </c>
      <c r="BN1954" s="50" t="e">
        <f t="shared" ca="1" si="626"/>
        <v>#NAME?</v>
      </c>
    </row>
    <row r="1955" spans="1:66" x14ac:dyDescent="0.35">
      <c r="A1955" s="48">
        <v>26519</v>
      </c>
      <c r="B1955" s="17">
        <v>1972</v>
      </c>
      <c r="C1955" s="17">
        <v>8</v>
      </c>
      <c r="D1955" s="17">
        <v>221</v>
      </c>
      <c r="E1955" s="17">
        <v>8</v>
      </c>
      <c r="F1955" s="17">
        <v>3</v>
      </c>
      <c r="G1955" s="50">
        <v>14.4</v>
      </c>
      <c r="H1955" s="32">
        <v>5.1773468590484528</v>
      </c>
      <c r="I1955" s="50">
        <v>10.5</v>
      </c>
      <c r="J1955" s="13">
        <v>12.2</v>
      </c>
      <c r="K1955" s="13">
        <f t="shared" si="612"/>
        <v>12.2</v>
      </c>
      <c r="L1955" s="13">
        <f t="shared" si="613"/>
        <v>5.3999999999999995</v>
      </c>
      <c r="M1955" s="13" t="e">
        <f ca="1">CalcTable[[#This Row],[IWC]]-AE1954</f>
        <v>#NAME?</v>
      </c>
      <c r="N1955" s="13" t="e">
        <f ca="1">IF(CalcTable[[#This Row],[Day of Year]]&lt;123,FCAP,AE1954)</f>
        <v>#NAME?</v>
      </c>
      <c r="O1955" s="17" t="e">
        <f ca="1">IF(IRR_DRIP,5,COUNTIF('IDET Wind Values'!C1939:G1939,"&lt;="&amp;IRR_MAXWIND))</f>
        <v>#NAME?</v>
      </c>
      <c r="P1955" s="13" t="e">
        <f ca="1">CalcTable[[#This Row],[ET_o]]*KL</f>
        <v>#NAME?</v>
      </c>
      <c r="Q1955" s="13" t="e">
        <f ca="1">IF(WILTPT&lt;=0,1,MAX(0,MIN(1,(CalcTable[[#This Row],[IWC]]-WILTPT)/(MAD-WILTPT))))</f>
        <v>#NAME?</v>
      </c>
      <c r="R1955" s="13" t="e">
        <f ca="1">CalcTable[[#This Row],[ETMult]]*CalcTable[[#This Row],[ETb]]</f>
        <v>#NAME?</v>
      </c>
      <c r="S1955" s="13" t="b">
        <f>INDEX(IRR_LIST,CalcTable[[#This Row],[Day of Week]]+1)</f>
        <v>1</v>
      </c>
      <c r="T1955" s="13">
        <f t="shared" ca="1" si="614"/>
        <v>0</v>
      </c>
      <c r="U1955" s="13" t="b">
        <f ca="1">IF(CalcTable[[#This Row],[IrrPrecip]]&gt;=IC_MM,FALSE,TRUE)</f>
        <v>1</v>
      </c>
      <c r="V1955" s="13" t="b">
        <f t="shared" si="615"/>
        <v>1</v>
      </c>
      <c r="W1955" s="13" t="e">
        <f ca="1">IF(AND(IRR_DRIP=FALSE,CalcTable[[#This Row],[IrrHours]]&lt;=0),FALSE,TRUE)</f>
        <v>#NAME?</v>
      </c>
      <c r="X1955" s="13" t="e">
        <f ca="1">AND(CalcTable[[#This Row],[IrrDay]],CalcTable[[#This Row],[IrrRain]],CalcTable[[#This Row],[IrrWarm]],CalcTable[[#This Row],[IrrWindy]])</f>
        <v>#NAME?</v>
      </c>
      <c r="Y1955" s="13" t="e">
        <f t="shared" ca="1" si="616"/>
        <v>#NAME?</v>
      </c>
      <c r="Z1955" s="13" t="e">
        <f ca="1">CalcTable[[#This Row],[IrrHours]]/5</f>
        <v>#NAME?</v>
      </c>
      <c r="AA1955" s="13" t="e">
        <f ca="1">IF(CalcTable[[#This Row],[IrrFlag]]=FALSE,0,MAX(0,CalcTable[[#This Row],[VolRednWind]]*(FCAP*IRR_TARGET-CalcTable[[#This Row],[IWC]])))</f>
        <v>#NAME?</v>
      </c>
      <c r="AB1955" s="13" t="e">
        <f ca="1">CalcTable[[#This Row],[IWC]]+CalcTable[[#This Row],[Eff Precip]]+CalcTable[[#This Row],[IrrAmt]]-CalcTable[[#This Row],[AET]]</f>
        <v>#NAME?</v>
      </c>
      <c r="AC1955" s="13" t="e">
        <f ca="1">IF(CalcTable[[#This Row],[PWC]]&gt;FCAP,MIN(24*PERC,MIN(SAT,CalcTable[[#This Row],[PWC]])-FCAP),0)</f>
        <v>#NAME?</v>
      </c>
      <c r="AD1955" s="13" t="e">
        <f ca="1">IF(CalcTable[[#This Row],[PWC]]&gt;SAT,CalcTable[[#This Row],[PWC]]-SAT,0)</f>
        <v>#NAME?</v>
      </c>
      <c r="AE1955" s="13" t="e">
        <f ca="1">CalcTable[[#This Row],[PWC]]-CalcTable[[#This Row],[PercAmt]]-CalcTable[[#This Row],[Runoff]]</f>
        <v>#NAME?</v>
      </c>
      <c r="AF1955" s="13" t="e">
        <f ca="1">CalcTable[[#This Row],[IrrAmt]]/1000*CUR_IRR_AREA*10000/IRR_EFF</f>
        <v>#NAME?</v>
      </c>
      <c r="AG1955" s="147"/>
      <c r="AH1955" s="13"/>
      <c r="AI1955" s="50">
        <v>2.812111393453899</v>
      </c>
      <c r="AJ1955" s="50">
        <v>3.4561680083811499</v>
      </c>
      <c r="AK1955" s="50">
        <v>0</v>
      </c>
      <c r="AL1955" s="50">
        <v>0</v>
      </c>
      <c r="AM1955" s="50"/>
      <c r="AN1955" s="50"/>
      <c r="AO1955" s="50"/>
      <c r="AP1955" s="50"/>
      <c r="AQ1955" s="50"/>
      <c r="AR1955" s="50"/>
      <c r="AS1955" s="50"/>
      <c r="AT1955" s="50"/>
      <c r="AU1955" s="50"/>
      <c r="AV1955" s="50"/>
      <c r="AW1955" s="50"/>
      <c r="AX1955" s="50">
        <f t="shared" si="627"/>
        <v>6.2682794018350485</v>
      </c>
      <c r="AY1955" s="50"/>
      <c r="AZ1955" s="50">
        <f t="shared" si="617"/>
        <v>142.62522868317092</v>
      </c>
      <c r="BA1955" s="50">
        <f t="shared" si="618"/>
        <v>230.73833566740512</v>
      </c>
      <c r="BB1955" s="50">
        <f t="shared" si="619"/>
        <v>238.76787559549075</v>
      </c>
      <c r="BC1955" s="17">
        <f t="shared" si="620"/>
        <v>19728</v>
      </c>
      <c r="BD1955" s="50">
        <f t="shared" si="621"/>
        <v>6.2682794018350485</v>
      </c>
      <c r="BE1955" s="50">
        <f t="shared" si="622"/>
        <v>142.62522868317092</v>
      </c>
      <c r="BF1955" s="50">
        <f t="shared" si="628"/>
        <v>233.28947041913645</v>
      </c>
      <c r="BG1955" s="50"/>
      <c r="BH1955" s="17">
        <f t="shared" si="623"/>
        <v>0</v>
      </c>
      <c r="BI1955" s="17">
        <f t="shared" si="631"/>
        <v>1955</v>
      </c>
      <c r="BJ1955" s="17">
        <f t="shared" si="629"/>
        <v>1955</v>
      </c>
      <c r="BK1955" s="150">
        <f t="shared" si="630"/>
        <v>26519</v>
      </c>
      <c r="BL1955" s="50" t="e">
        <f t="shared" ca="1" si="624"/>
        <v>#NAME?</v>
      </c>
      <c r="BM1955" s="50" t="e">
        <f t="shared" ca="1" si="625"/>
        <v>#NAME?</v>
      </c>
      <c r="BN1955" s="50" t="e">
        <f t="shared" ca="1" si="626"/>
        <v>#NAME?</v>
      </c>
    </row>
    <row r="1956" spans="1:66" x14ac:dyDescent="0.35">
      <c r="A1956" s="48">
        <v>26520</v>
      </c>
      <c r="B1956" s="17">
        <v>1972</v>
      </c>
      <c r="C1956" s="17">
        <v>8</v>
      </c>
      <c r="D1956" s="17">
        <v>222</v>
      </c>
      <c r="E1956" s="17">
        <v>9</v>
      </c>
      <c r="F1956" s="17">
        <v>4</v>
      </c>
      <c r="G1956" s="50">
        <v>12.2</v>
      </c>
      <c r="H1956" s="32">
        <v>4.2048973984378266</v>
      </c>
      <c r="I1956" s="50">
        <v>11.166666666666666</v>
      </c>
      <c r="J1956" s="13">
        <v>6.4</v>
      </c>
      <c r="K1956" s="13">
        <f t="shared" si="612"/>
        <v>6.4</v>
      </c>
      <c r="L1956" s="13">
        <f t="shared" si="613"/>
        <v>1.0500000000000003</v>
      </c>
      <c r="M1956" s="13" t="e">
        <f ca="1">CalcTable[[#This Row],[IWC]]-AE1955</f>
        <v>#NAME?</v>
      </c>
      <c r="N1956" s="13" t="e">
        <f ca="1">IF(CalcTable[[#This Row],[Day of Year]]&lt;123,FCAP,AE1955)</f>
        <v>#NAME?</v>
      </c>
      <c r="O1956" s="17" t="e">
        <f ca="1">IF(IRR_DRIP,5,COUNTIF('IDET Wind Values'!C1940:G1940,"&lt;="&amp;IRR_MAXWIND))</f>
        <v>#NAME?</v>
      </c>
      <c r="P1956" s="13" t="e">
        <f ca="1">CalcTable[[#This Row],[ET_o]]*KL</f>
        <v>#NAME?</v>
      </c>
      <c r="Q1956" s="13" t="e">
        <f ca="1">IF(WILTPT&lt;=0,1,MAX(0,MIN(1,(CalcTable[[#This Row],[IWC]]-WILTPT)/(MAD-WILTPT))))</f>
        <v>#NAME?</v>
      </c>
      <c r="R1956" s="13" t="e">
        <f ca="1">CalcTable[[#This Row],[ETMult]]*CalcTable[[#This Row],[ETb]]</f>
        <v>#NAME?</v>
      </c>
      <c r="S1956" s="13" t="b">
        <f>INDEX(IRR_LIST,CalcTable[[#This Row],[Day of Week]]+1)</f>
        <v>0</v>
      </c>
      <c r="T1956" s="13">
        <f t="shared" ca="1" si="614"/>
        <v>12.2</v>
      </c>
      <c r="U1956" s="13" t="b">
        <f ca="1">IF(CalcTable[[#This Row],[IrrPrecip]]&gt;=IC_MM,FALSE,TRUE)</f>
        <v>0</v>
      </c>
      <c r="V1956" s="13" t="b">
        <f t="shared" si="615"/>
        <v>1</v>
      </c>
      <c r="W1956" s="13" t="e">
        <f ca="1">IF(AND(IRR_DRIP=FALSE,CalcTable[[#This Row],[IrrHours]]&lt;=0),FALSE,TRUE)</f>
        <v>#NAME?</v>
      </c>
      <c r="X1956" s="13" t="e">
        <f ca="1">AND(CalcTable[[#This Row],[IrrDay]],CalcTable[[#This Row],[IrrRain]],CalcTable[[#This Row],[IrrWarm]],CalcTable[[#This Row],[IrrWindy]])</f>
        <v>#NAME?</v>
      </c>
      <c r="Y1956" s="13" t="e">
        <f t="shared" ca="1" si="616"/>
        <v>#NAME?</v>
      </c>
      <c r="Z1956" s="13" t="e">
        <f ca="1">CalcTable[[#This Row],[IrrHours]]/5</f>
        <v>#NAME?</v>
      </c>
      <c r="AA1956" s="13" t="e">
        <f ca="1">IF(CalcTable[[#This Row],[IrrFlag]]=FALSE,0,MAX(0,CalcTable[[#This Row],[VolRednWind]]*(FCAP*IRR_TARGET-CalcTable[[#This Row],[IWC]])))</f>
        <v>#NAME?</v>
      </c>
      <c r="AB1956" s="13" t="e">
        <f ca="1">CalcTable[[#This Row],[IWC]]+CalcTable[[#This Row],[Eff Precip]]+CalcTable[[#This Row],[IrrAmt]]-CalcTable[[#This Row],[AET]]</f>
        <v>#NAME?</v>
      </c>
      <c r="AC1956" s="13" t="e">
        <f ca="1">IF(CalcTable[[#This Row],[PWC]]&gt;FCAP,MIN(24*PERC,MIN(SAT,CalcTable[[#This Row],[PWC]])-FCAP),0)</f>
        <v>#NAME?</v>
      </c>
      <c r="AD1956" s="13" t="e">
        <f ca="1">IF(CalcTable[[#This Row],[PWC]]&gt;SAT,CalcTable[[#This Row],[PWC]]-SAT,0)</f>
        <v>#NAME?</v>
      </c>
      <c r="AE1956" s="13" t="e">
        <f ca="1">CalcTable[[#This Row],[PWC]]-CalcTable[[#This Row],[PercAmt]]-CalcTable[[#This Row],[Runoff]]</f>
        <v>#NAME?</v>
      </c>
      <c r="AF1956" s="13" t="e">
        <f ca="1">CalcTable[[#This Row],[IrrAmt]]/1000*CUR_IRR_AREA*10000/IRR_EFF</f>
        <v>#NAME?</v>
      </c>
      <c r="AG1956" s="147"/>
      <c r="AH1956" s="13"/>
      <c r="AI1956" s="50">
        <v>0</v>
      </c>
      <c r="AJ1956" s="50">
        <v>0</v>
      </c>
      <c r="AK1956" s="50">
        <v>0</v>
      </c>
      <c r="AL1956" s="50">
        <v>0</v>
      </c>
      <c r="AM1956" s="50"/>
      <c r="AN1956" s="50"/>
      <c r="AO1956" s="50"/>
      <c r="AP1956" s="50"/>
      <c r="AQ1956" s="50"/>
      <c r="AR1956" s="50"/>
      <c r="AS1956" s="50"/>
      <c r="AT1956" s="50"/>
      <c r="AU1956" s="50"/>
      <c r="AV1956" s="50"/>
      <c r="AW1956" s="50"/>
      <c r="AX1956" s="50">
        <f t="shared" si="627"/>
        <v>0</v>
      </c>
      <c r="AY1956" s="50"/>
      <c r="AZ1956" s="50">
        <f t="shared" si="617"/>
        <v>0</v>
      </c>
      <c r="BA1956" s="50">
        <f t="shared" si="618"/>
        <v>0</v>
      </c>
      <c r="BB1956" s="50">
        <f t="shared" si="619"/>
        <v>0</v>
      </c>
      <c r="BC1956" s="17">
        <f t="shared" si="620"/>
        <v>19728</v>
      </c>
      <c r="BD1956" s="50">
        <f t="shared" si="621"/>
        <v>0</v>
      </c>
      <c r="BE1956" s="50">
        <f t="shared" si="622"/>
        <v>0</v>
      </c>
      <c r="BF1956" s="50">
        <f t="shared" si="628"/>
        <v>0</v>
      </c>
      <c r="BG1956" s="50"/>
      <c r="BH1956" s="17">
        <f t="shared" si="623"/>
        <v>0</v>
      </c>
      <c r="BI1956" s="17">
        <f t="shared" si="631"/>
        <v>1956</v>
      </c>
      <c r="BJ1956" s="17">
        <f t="shared" si="629"/>
        <v>1956</v>
      </c>
      <c r="BK1956" s="150">
        <f t="shared" si="630"/>
        <v>26520</v>
      </c>
      <c r="BL1956" s="50" t="e">
        <f t="shared" ca="1" si="624"/>
        <v>#NAME?</v>
      </c>
      <c r="BM1956" s="50" t="e">
        <f t="shared" ca="1" si="625"/>
        <v>#NAME?</v>
      </c>
      <c r="BN1956" s="50" t="e">
        <f t="shared" ca="1" si="626"/>
        <v>#NAME?</v>
      </c>
    </row>
    <row r="1957" spans="1:66" x14ac:dyDescent="0.35">
      <c r="A1957" s="48">
        <v>26521</v>
      </c>
      <c r="B1957" s="17">
        <v>1972</v>
      </c>
      <c r="C1957" s="17">
        <v>8</v>
      </c>
      <c r="D1957" s="17">
        <v>223</v>
      </c>
      <c r="E1957" s="17">
        <v>10</v>
      </c>
      <c r="F1957" s="17">
        <v>5</v>
      </c>
      <c r="G1957" s="50">
        <v>12.8</v>
      </c>
      <c r="H1957" s="32">
        <v>4.5475008343173968</v>
      </c>
      <c r="I1957" s="50">
        <v>9.1666666666666661</v>
      </c>
      <c r="J1957" s="13">
        <v>0</v>
      </c>
      <c r="K1957" s="13">
        <f t="shared" si="612"/>
        <v>0</v>
      </c>
      <c r="L1957" s="13">
        <f t="shared" si="613"/>
        <v>0</v>
      </c>
      <c r="M1957" s="13" t="e">
        <f ca="1">CalcTable[[#This Row],[IWC]]-AE1956</f>
        <v>#NAME?</v>
      </c>
      <c r="N1957" s="13" t="e">
        <f ca="1">IF(CalcTable[[#This Row],[Day of Year]]&lt;123,FCAP,AE1956)</f>
        <v>#NAME?</v>
      </c>
      <c r="O1957" s="17" t="e">
        <f ca="1">IF(IRR_DRIP,5,COUNTIF('IDET Wind Values'!C1941:G1941,"&lt;="&amp;IRR_MAXWIND))</f>
        <v>#NAME?</v>
      </c>
      <c r="P1957" s="13" t="e">
        <f ca="1">CalcTable[[#This Row],[ET_o]]*KL</f>
        <v>#NAME?</v>
      </c>
      <c r="Q1957" s="13" t="e">
        <f ca="1">IF(WILTPT&lt;=0,1,MAX(0,MIN(1,(CalcTable[[#This Row],[IWC]]-WILTPT)/(MAD-WILTPT))))</f>
        <v>#NAME?</v>
      </c>
      <c r="R1957" s="13" t="e">
        <f ca="1">CalcTable[[#This Row],[ETMult]]*CalcTable[[#This Row],[ETb]]</f>
        <v>#NAME?</v>
      </c>
      <c r="S1957" s="13" t="b">
        <f>INDEX(IRR_LIST,CalcTable[[#This Row],[Day of Week]]+1)</f>
        <v>1</v>
      </c>
      <c r="T1957" s="13">
        <f t="shared" ca="1" si="614"/>
        <v>18.600000000000001</v>
      </c>
      <c r="U1957" s="13" t="b">
        <f ca="1">IF(CalcTable[[#This Row],[IrrPrecip]]&gt;=IC_MM,FALSE,TRUE)</f>
        <v>0</v>
      </c>
      <c r="V1957" s="13" t="b">
        <f t="shared" si="615"/>
        <v>1</v>
      </c>
      <c r="W1957" s="13" t="e">
        <f ca="1">IF(AND(IRR_DRIP=FALSE,CalcTable[[#This Row],[IrrHours]]&lt;=0),FALSE,TRUE)</f>
        <v>#NAME?</v>
      </c>
      <c r="X1957" s="13" t="e">
        <f ca="1">AND(CalcTable[[#This Row],[IrrDay]],CalcTable[[#This Row],[IrrRain]],CalcTable[[#This Row],[IrrWarm]],CalcTable[[#This Row],[IrrWindy]])</f>
        <v>#NAME?</v>
      </c>
      <c r="Y1957" s="13" t="e">
        <f t="shared" ca="1" si="616"/>
        <v>#NAME?</v>
      </c>
      <c r="Z1957" s="13" t="e">
        <f ca="1">CalcTable[[#This Row],[IrrHours]]/5</f>
        <v>#NAME?</v>
      </c>
      <c r="AA1957" s="13" t="e">
        <f ca="1">IF(CalcTable[[#This Row],[IrrFlag]]=FALSE,0,MAX(0,CalcTable[[#This Row],[VolRednWind]]*(FCAP*IRR_TARGET-CalcTable[[#This Row],[IWC]])))</f>
        <v>#NAME?</v>
      </c>
      <c r="AB1957" s="13" t="e">
        <f ca="1">CalcTable[[#This Row],[IWC]]+CalcTable[[#This Row],[Eff Precip]]+CalcTable[[#This Row],[IrrAmt]]-CalcTable[[#This Row],[AET]]</f>
        <v>#NAME?</v>
      </c>
      <c r="AC1957" s="13" t="e">
        <f ca="1">IF(CalcTable[[#This Row],[PWC]]&gt;FCAP,MIN(24*PERC,MIN(SAT,CalcTable[[#This Row],[PWC]])-FCAP),0)</f>
        <v>#NAME?</v>
      </c>
      <c r="AD1957" s="13" t="e">
        <f ca="1">IF(CalcTable[[#This Row],[PWC]]&gt;SAT,CalcTable[[#This Row],[PWC]]-SAT,0)</f>
        <v>#NAME?</v>
      </c>
      <c r="AE1957" s="13" t="e">
        <f ca="1">CalcTable[[#This Row],[PWC]]-CalcTable[[#This Row],[PercAmt]]-CalcTable[[#This Row],[Runoff]]</f>
        <v>#NAME?</v>
      </c>
      <c r="AF1957" s="13" t="e">
        <f ca="1">CalcTable[[#This Row],[IrrAmt]]/1000*CUR_IRR_AREA*10000/IRR_EFF</f>
        <v>#NAME?</v>
      </c>
      <c r="AG1957" s="147"/>
      <c r="AH1957" s="13"/>
      <c r="AI1957" s="50">
        <v>0</v>
      </c>
      <c r="AJ1957" s="50">
        <v>0</v>
      </c>
      <c r="AK1957" s="50">
        <v>0</v>
      </c>
      <c r="AL1957" s="50">
        <v>0</v>
      </c>
      <c r="AM1957" s="50"/>
      <c r="AN1957" s="50"/>
      <c r="AO1957" s="50"/>
      <c r="AP1957" s="50"/>
      <c r="AQ1957" s="50"/>
      <c r="AR1957" s="50"/>
      <c r="AS1957" s="50"/>
      <c r="AT1957" s="50"/>
      <c r="AU1957" s="50"/>
      <c r="AV1957" s="50"/>
      <c r="AW1957" s="50"/>
      <c r="AX1957" s="50">
        <f t="shared" si="627"/>
        <v>0</v>
      </c>
      <c r="AY1957" s="50"/>
      <c r="AZ1957" s="50">
        <f t="shared" si="617"/>
        <v>0</v>
      </c>
      <c r="BA1957" s="50">
        <f t="shared" si="618"/>
        <v>0</v>
      </c>
      <c r="BB1957" s="50">
        <f t="shared" si="619"/>
        <v>0</v>
      </c>
      <c r="BC1957" s="17">
        <f t="shared" si="620"/>
        <v>19728</v>
      </c>
      <c r="BD1957" s="50">
        <f t="shared" si="621"/>
        <v>0</v>
      </c>
      <c r="BE1957" s="50">
        <f t="shared" si="622"/>
        <v>0</v>
      </c>
      <c r="BF1957" s="50">
        <f t="shared" si="628"/>
        <v>0</v>
      </c>
      <c r="BG1957" s="50"/>
      <c r="BH1957" s="17">
        <f t="shared" si="623"/>
        <v>0</v>
      </c>
      <c r="BI1957" s="17">
        <f t="shared" si="631"/>
        <v>1957</v>
      </c>
      <c r="BJ1957" s="17">
        <f t="shared" si="629"/>
        <v>1957</v>
      </c>
      <c r="BK1957" s="150">
        <f t="shared" si="630"/>
        <v>26521</v>
      </c>
      <c r="BL1957" s="50" t="e">
        <f t="shared" ca="1" si="624"/>
        <v>#NAME?</v>
      </c>
      <c r="BM1957" s="50" t="e">
        <f t="shared" ca="1" si="625"/>
        <v>#NAME?</v>
      </c>
      <c r="BN1957" s="50" t="e">
        <f t="shared" ca="1" si="626"/>
        <v>#NAME?</v>
      </c>
    </row>
    <row r="1958" spans="1:66" x14ac:dyDescent="0.35">
      <c r="A1958" s="48">
        <v>26522</v>
      </c>
      <c r="B1958" s="17">
        <v>1972</v>
      </c>
      <c r="C1958" s="17">
        <v>8</v>
      </c>
      <c r="D1958" s="17">
        <v>224</v>
      </c>
      <c r="E1958" s="17">
        <v>11</v>
      </c>
      <c r="F1958" s="17">
        <v>6</v>
      </c>
      <c r="G1958" s="50">
        <v>11.1</v>
      </c>
      <c r="H1958" s="32">
        <v>5.1948951523724665</v>
      </c>
      <c r="I1958" s="50">
        <v>20.333333333333332</v>
      </c>
      <c r="J1958" s="13">
        <v>0</v>
      </c>
      <c r="K1958" s="13">
        <f t="shared" si="612"/>
        <v>0</v>
      </c>
      <c r="L1958" s="13">
        <f t="shared" si="613"/>
        <v>0</v>
      </c>
      <c r="M1958" s="13" t="e">
        <f ca="1">CalcTable[[#This Row],[IWC]]-AE1957</f>
        <v>#NAME?</v>
      </c>
      <c r="N1958" s="13" t="e">
        <f ca="1">IF(CalcTable[[#This Row],[Day of Year]]&lt;123,FCAP,AE1957)</f>
        <v>#NAME?</v>
      </c>
      <c r="O1958" s="17" t="e">
        <f ca="1">IF(IRR_DRIP,5,COUNTIF('IDET Wind Values'!C1942:G1942,"&lt;="&amp;IRR_MAXWIND))</f>
        <v>#NAME?</v>
      </c>
      <c r="P1958" s="13" t="e">
        <f ca="1">CalcTable[[#This Row],[ET_o]]*KL</f>
        <v>#NAME?</v>
      </c>
      <c r="Q1958" s="13" t="e">
        <f ca="1">IF(WILTPT&lt;=0,1,MAX(0,MIN(1,(CalcTable[[#This Row],[IWC]]-WILTPT)/(MAD-WILTPT))))</f>
        <v>#NAME?</v>
      </c>
      <c r="R1958" s="13" t="e">
        <f ca="1">CalcTable[[#This Row],[ETMult]]*CalcTable[[#This Row],[ETb]]</f>
        <v>#NAME?</v>
      </c>
      <c r="S1958" s="13" t="b">
        <f>INDEX(IRR_LIST,CalcTable[[#This Row],[Day of Week]]+1)</f>
        <v>0</v>
      </c>
      <c r="T1958" s="13">
        <f t="shared" ca="1" si="614"/>
        <v>6.4</v>
      </c>
      <c r="U1958" s="13" t="b">
        <f ca="1">IF(CalcTable[[#This Row],[IrrPrecip]]&gt;=IC_MM,FALSE,TRUE)</f>
        <v>1</v>
      </c>
      <c r="V1958" s="13" t="b">
        <f t="shared" si="615"/>
        <v>1</v>
      </c>
      <c r="W1958" s="13" t="e">
        <f ca="1">IF(AND(IRR_DRIP=FALSE,CalcTable[[#This Row],[IrrHours]]&lt;=0),FALSE,TRUE)</f>
        <v>#NAME?</v>
      </c>
      <c r="X1958" s="13" t="e">
        <f ca="1">AND(CalcTable[[#This Row],[IrrDay]],CalcTable[[#This Row],[IrrRain]],CalcTable[[#This Row],[IrrWarm]],CalcTable[[#This Row],[IrrWindy]])</f>
        <v>#NAME?</v>
      </c>
      <c r="Y1958" s="13" t="e">
        <f t="shared" ca="1" si="616"/>
        <v>#NAME?</v>
      </c>
      <c r="Z1958" s="13" t="e">
        <f ca="1">CalcTable[[#This Row],[IrrHours]]/5</f>
        <v>#NAME?</v>
      </c>
      <c r="AA1958" s="13" t="e">
        <f ca="1">IF(CalcTable[[#This Row],[IrrFlag]]=FALSE,0,MAX(0,CalcTable[[#This Row],[VolRednWind]]*(FCAP*IRR_TARGET-CalcTable[[#This Row],[IWC]])))</f>
        <v>#NAME?</v>
      </c>
      <c r="AB1958" s="13" t="e">
        <f ca="1">CalcTable[[#This Row],[IWC]]+CalcTable[[#This Row],[Eff Precip]]+CalcTable[[#This Row],[IrrAmt]]-CalcTable[[#This Row],[AET]]</f>
        <v>#NAME?</v>
      </c>
      <c r="AC1958" s="13" t="e">
        <f ca="1">IF(CalcTable[[#This Row],[PWC]]&gt;FCAP,MIN(24*PERC,MIN(SAT,CalcTable[[#This Row],[PWC]])-FCAP),0)</f>
        <v>#NAME?</v>
      </c>
      <c r="AD1958" s="13" t="e">
        <f ca="1">IF(CalcTable[[#This Row],[PWC]]&gt;SAT,CalcTable[[#This Row],[PWC]]-SAT,0)</f>
        <v>#NAME?</v>
      </c>
      <c r="AE1958" s="13" t="e">
        <f ca="1">CalcTable[[#This Row],[PWC]]-CalcTable[[#This Row],[PercAmt]]-CalcTable[[#This Row],[Runoff]]</f>
        <v>#NAME?</v>
      </c>
      <c r="AF1958" s="13" t="e">
        <f ca="1">CalcTable[[#This Row],[IrrAmt]]/1000*CUR_IRR_AREA*10000/IRR_EFF</f>
        <v>#NAME?</v>
      </c>
      <c r="AG1958" s="147"/>
      <c r="AH1958" s="13"/>
      <c r="AI1958" s="50">
        <v>0</v>
      </c>
      <c r="AJ1958" s="50">
        <v>0</v>
      </c>
      <c r="AK1958" s="50">
        <v>0</v>
      </c>
      <c r="AL1958" s="50">
        <v>6.0438190280153741</v>
      </c>
      <c r="AM1958" s="50"/>
      <c r="AN1958" s="50"/>
      <c r="AO1958" s="50"/>
      <c r="AP1958" s="50"/>
      <c r="AQ1958" s="50"/>
      <c r="AR1958" s="50"/>
      <c r="AS1958" s="50"/>
      <c r="AT1958" s="50"/>
      <c r="AU1958" s="50"/>
      <c r="AV1958" s="50"/>
      <c r="AW1958" s="50"/>
      <c r="AX1958" s="50">
        <f t="shared" si="627"/>
        <v>6.0438190280153741</v>
      </c>
      <c r="AY1958" s="50"/>
      <c r="AZ1958" s="50">
        <f t="shared" si="617"/>
        <v>177.28535815511765</v>
      </c>
      <c r="BA1958" s="50">
        <f t="shared" si="618"/>
        <v>272.9631704928002</v>
      </c>
      <c r="BB1958" s="50">
        <f t="shared" si="619"/>
        <v>281.4053304049487</v>
      </c>
      <c r="BC1958" s="17">
        <f t="shared" si="620"/>
        <v>19728</v>
      </c>
      <c r="BD1958" s="50">
        <f t="shared" si="621"/>
        <v>6.0438190280153741</v>
      </c>
      <c r="BE1958" s="50">
        <f t="shared" si="622"/>
        <v>177.28535815511765</v>
      </c>
      <c r="BF1958" s="50">
        <f t="shared" si="628"/>
        <v>289.98240843454977</v>
      </c>
      <c r="BG1958" s="50"/>
      <c r="BH1958" s="17">
        <f t="shared" si="623"/>
        <v>0</v>
      </c>
      <c r="BI1958" s="17">
        <f t="shared" si="631"/>
        <v>1958</v>
      </c>
      <c r="BJ1958" s="17">
        <f t="shared" si="629"/>
        <v>1958</v>
      </c>
      <c r="BK1958" s="150">
        <f t="shared" si="630"/>
        <v>26522</v>
      </c>
      <c r="BL1958" s="50" t="e">
        <f t="shared" ca="1" si="624"/>
        <v>#NAME?</v>
      </c>
      <c r="BM1958" s="50" t="e">
        <f t="shared" ca="1" si="625"/>
        <v>#NAME?</v>
      </c>
      <c r="BN1958" s="50" t="e">
        <f t="shared" ca="1" si="626"/>
        <v>#NAME?</v>
      </c>
    </row>
    <row r="1959" spans="1:66" x14ac:dyDescent="0.35">
      <c r="A1959" s="48">
        <v>26523</v>
      </c>
      <c r="B1959" s="17">
        <v>1972</v>
      </c>
      <c r="C1959" s="17">
        <v>8</v>
      </c>
      <c r="D1959" s="17">
        <v>225</v>
      </c>
      <c r="E1959" s="17">
        <v>12</v>
      </c>
      <c r="F1959" s="17">
        <v>7</v>
      </c>
      <c r="G1959" s="50">
        <v>12.2</v>
      </c>
      <c r="H1959" s="32">
        <v>3.6259904630774811</v>
      </c>
      <c r="I1959" s="50">
        <v>27.333333333333332</v>
      </c>
      <c r="J1959" s="13">
        <v>3.6</v>
      </c>
      <c r="K1959" s="13">
        <f t="shared" si="612"/>
        <v>3.6</v>
      </c>
      <c r="L1959" s="13">
        <f t="shared" si="613"/>
        <v>0</v>
      </c>
      <c r="M1959" s="13" t="e">
        <f ca="1">CalcTable[[#This Row],[IWC]]-AE1958</f>
        <v>#NAME?</v>
      </c>
      <c r="N1959" s="13" t="e">
        <f ca="1">IF(CalcTable[[#This Row],[Day of Year]]&lt;123,FCAP,AE1958)</f>
        <v>#NAME?</v>
      </c>
      <c r="O1959" s="17" t="e">
        <f ca="1">IF(IRR_DRIP,5,COUNTIF('IDET Wind Values'!C1943:G1943,"&lt;="&amp;IRR_MAXWIND))</f>
        <v>#NAME?</v>
      </c>
      <c r="P1959" s="13" t="e">
        <f ca="1">CalcTable[[#This Row],[ET_o]]*KL</f>
        <v>#NAME?</v>
      </c>
      <c r="Q1959" s="13" t="e">
        <f ca="1">IF(WILTPT&lt;=0,1,MAX(0,MIN(1,(CalcTable[[#This Row],[IWC]]-WILTPT)/(MAD-WILTPT))))</f>
        <v>#NAME?</v>
      </c>
      <c r="R1959" s="13" t="e">
        <f ca="1">CalcTable[[#This Row],[ETMult]]*CalcTable[[#This Row],[ETb]]</f>
        <v>#NAME?</v>
      </c>
      <c r="S1959" s="13" t="b">
        <f>INDEX(IRR_LIST,CalcTable[[#This Row],[Day of Week]]+1)</f>
        <v>0</v>
      </c>
      <c r="T1959" s="13">
        <f t="shared" ca="1" si="614"/>
        <v>0</v>
      </c>
      <c r="U1959" s="13" t="b">
        <f ca="1">IF(CalcTable[[#This Row],[IrrPrecip]]&gt;=IC_MM,FALSE,TRUE)</f>
        <v>1</v>
      </c>
      <c r="V1959" s="13" t="b">
        <f t="shared" si="615"/>
        <v>1</v>
      </c>
      <c r="W1959" s="13" t="e">
        <f ca="1">IF(AND(IRR_DRIP=FALSE,CalcTable[[#This Row],[IrrHours]]&lt;=0),FALSE,TRUE)</f>
        <v>#NAME?</v>
      </c>
      <c r="X1959" s="13" t="e">
        <f ca="1">AND(CalcTable[[#This Row],[IrrDay]],CalcTable[[#This Row],[IrrRain]],CalcTable[[#This Row],[IrrWarm]],CalcTable[[#This Row],[IrrWindy]])</f>
        <v>#NAME?</v>
      </c>
      <c r="Y1959" s="13" t="e">
        <f t="shared" ca="1" si="616"/>
        <v>#NAME?</v>
      </c>
      <c r="Z1959" s="13" t="e">
        <f ca="1">CalcTable[[#This Row],[IrrHours]]/5</f>
        <v>#NAME?</v>
      </c>
      <c r="AA1959" s="13" t="e">
        <f ca="1">IF(CalcTable[[#This Row],[IrrFlag]]=FALSE,0,MAX(0,CalcTable[[#This Row],[VolRednWind]]*(FCAP*IRR_TARGET-CalcTable[[#This Row],[IWC]])))</f>
        <v>#NAME?</v>
      </c>
      <c r="AB1959" s="13" t="e">
        <f ca="1">CalcTable[[#This Row],[IWC]]+CalcTable[[#This Row],[Eff Precip]]+CalcTable[[#This Row],[IrrAmt]]-CalcTable[[#This Row],[AET]]</f>
        <v>#NAME?</v>
      </c>
      <c r="AC1959" s="13" t="e">
        <f ca="1">IF(CalcTable[[#This Row],[PWC]]&gt;FCAP,MIN(24*PERC,MIN(SAT,CalcTable[[#This Row],[PWC]])-FCAP),0)</f>
        <v>#NAME?</v>
      </c>
      <c r="AD1959" s="13" t="e">
        <f ca="1">IF(CalcTable[[#This Row],[PWC]]&gt;SAT,CalcTable[[#This Row],[PWC]]-SAT,0)</f>
        <v>#NAME?</v>
      </c>
      <c r="AE1959" s="13" t="e">
        <f ca="1">CalcTable[[#This Row],[PWC]]-CalcTable[[#This Row],[PercAmt]]-CalcTable[[#This Row],[Runoff]]</f>
        <v>#NAME?</v>
      </c>
      <c r="AF1959" s="13" t="e">
        <f ca="1">CalcTable[[#This Row],[IrrAmt]]/1000*CUR_IRR_AREA*10000/IRR_EFF</f>
        <v>#NAME?</v>
      </c>
      <c r="AG1959" s="147"/>
      <c r="AH1959" s="13"/>
      <c r="AI1959" s="50">
        <v>0</v>
      </c>
      <c r="AJ1959" s="50">
        <v>0</v>
      </c>
      <c r="AK1959" s="50">
        <v>3.9823585166544322</v>
      </c>
      <c r="AL1959" s="50">
        <v>0</v>
      </c>
      <c r="AM1959" s="50"/>
      <c r="AN1959" s="50"/>
      <c r="AO1959" s="50"/>
      <c r="AP1959" s="50"/>
      <c r="AQ1959" s="50"/>
      <c r="AR1959" s="50"/>
      <c r="AS1959" s="50"/>
      <c r="AT1959" s="50"/>
      <c r="AU1959" s="50"/>
      <c r="AV1959" s="50"/>
      <c r="AW1959" s="50"/>
      <c r="AX1959" s="50">
        <f t="shared" si="627"/>
        <v>3.9823585166544322</v>
      </c>
      <c r="AY1959" s="50"/>
      <c r="AZ1959" s="50">
        <f t="shared" si="617"/>
        <v>58.407924910931676</v>
      </c>
      <c r="BA1959" s="50">
        <f t="shared" si="618"/>
        <v>89.929662164450349</v>
      </c>
      <c r="BB1959" s="50">
        <f t="shared" si="619"/>
        <v>92.710991922113777</v>
      </c>
      <c r="BC1959" s="17">
        <f t="shared" si="620"/>
        <v>19728</v>
      </c>
      <c r="BD1959" s="50">
        <f t="shared" si="621"/>
        <v>3.9823585166544322</v>
      </c>
      <c r="BE1959" s="50">
        <f t="shared" si="622"/>
        <v>58.407924910931676</v>
      </c>
      <c r="BF1959" s="50">
        <f t="shared" si="628"/>
        <v>95.53677141525057</v>
      </c>
      <c r="BG1959" s="50"/>
      <c r="BH1959" s="17">
        <f t="shared" si="623"/>
        <v>0</v>
      </c>
      <c r="BI1959" s="17">
        <f t="shared" si="631"/>
        <v>1959</v>
      </c>
      <c r="BJ1959" s="17">
        <f t="shared" si="629"/>
        <v>1959</v>
      </c>
      <c r="BK1959" s="150">
        <f t="shared" si="630"/>
        <v>26523</v>
      </c>
      <c r="BL1959" s="50" t="e">
        <f t="shared" ca="1" si="624"/>
        <v>#NAME?</v>
      </c>
      <c r="BM1959" s="50" t="e">
        <f t="shared" ca="1" si="625"/>
        <v>#NAME?</v>
      </c>
      <c r="BN1959" s="50" t="e">
        <f t="shared" ca="1" si="626"/>
        <v>#NAME?</v>
      </c>
    </row>
    <row r="1960" spans="1:66" x14ac:dyDescent="0.35">
      <c r="A1960" s="48">
        <v>26524</v>
      </c>
      <c r="B1960" s="17">
        <v>1972</v>
      </c>
      <c r="C1960" s="17">
        <v>8</v>
      </c>
      <c r="D1960" s="17">
        <v>226</v>
      </c>
      <c r="E1960" s="17">
        <v>13</v>
      </c>
      <c r="F1960" s="17">
        <v>1</v>
      </c>
      <c r="G1960" s="50">
        <v>12.2</v>
      </c>
      <c r="H1960" s="32">
        <v>2.8963353980057915</v>
      </c>
      <c r="I1960" s="50">
        <v>7.5</v>
      </c>
      <c r="J1960" s="13">
        <v>3.4</v>
      </c>
      <c r="K1960" s="13">
        <f t="shared" si="612"/>
        <v>3.4</v>
      </c>
      <c r="L1960" s="13">
        <f t="shared" si="613"/>
        <v>0</v>
      </c>
      <c r="M1960" s="13" t="e">
        <f ca="1">CalcTable[[#This Row],[IWC]]-AE1959</f>
        <v>#NAME?</v>
      </c>
      <c r="N1960" s="13" t="e">
        <f ca="1">IF(CalcTable[[#This Row],[Day of Year]]&lt;123,FCAP,AE1959)</f>
        <v>#NAME?</v>
      </c>
      <c r="O1960" s="17" t="e">
        <f ca="1">IF(IRR_DRIP,5,COUNTIF('IDET Wind Values'!C1944:G1944,"&lt;="&amp;IRR_MAXWIND))</f>
        <v>#NAME?</v>
      </c>
      <c r="P1960" s="13" t="e">
        <f ca="1">CalcTable[[#This Row],[ET_o]]*KL</f>
        <v>#NAME?</v>
      </c>
      <c r="Q1960" s="13" t="e">
        <f ca="1">IF(WILTPT&lt;=0,1,MAX(0,MIN(1,(CalcTable[[#This Row],[IWC]]-WILTPT)/(MAD-WILTPT))))</f>
        <v>#NAME?</v>
      </c>
      <c r="R1960" s="13" t="e">
        <f ca="1">CalcTable[[#This Row],[ETMult]]*CalcTable[[#This Row],[ETb]]</f>
        <v>#NAME?</v>
      </c>
      <c r="S1960" s="13" t="b">
        <f>INDEX(IRR_LIST,CalcTable[[#This Row],[Day of Week]]+1)</f>
        <v>1</v>
      </c>
      <c r="T1960" s="13">
        <f t="shared" ca="1" si="614"/>
        <v>3.6</v>
      </c>
      <c r="U1960" s="13" t="b">
        <f ca="1">IF(CalcTable[[#This Row],[IrrPrecip]]&gt;=IC_MM,FALSE,TRUE)</f>
        <v>1</v>
      </c>
      <c r="V1960" s="13" t="b">
        <f t="shared" si="615"/>
        <v>1</v>
      </c>
      <c r="W1960" s="13" t="e">
        <f ca="1">IF(AND(IRR_DRIP=FALSE,CalcTable[[#This Row],[IrrHours]]&lt;=0),FALSE,TRUE)</f>
        <v>#NAME?</v>
      </c>
      <c r="X1960" s="13" t="e">
        <f ca="1">AND(CalcTable[[#This Row],[IrrDay]],CalcTable[[#This Row],[IrrRain]],CalcTable[[#This Row],[IrrWarm]],CalcTable[[#This Row],[IrrWindy]])</f>
        <v>#NAME?</v>
      </c>
      <c r="Y1960" s="13" t="e">
        <f t="shared" ca="1" si="616"/>
        <v>#NAME?</v>
      </c>
      <c r="Z1960" s="13" t="e">
        <f ca="1">CalcTable[[#This Row],[IrrHours]]/5</f>
        <v>#NAME?</v>
      </c>
      <c r="AA1960" s="13" t="e">
        <f ca="1">IF(CalcTable[[#This Row],[IrrFlag]]=FALSE,0,MAX(0,CalcTable[[#This Row],[VolRednWind]]*(FCAP*IRR_TARGET-CalcTable[[#This Row],[IWC]])))</f>
        <v>#NAME?</v>
      </c>
      <c r="AB1960" s="13" t="e">
        <f ca="1">CalcTable[[#This Row],[IWC]]+CalcTable[[#This Row],[Eff Precip]]+CalcTable[[#This Row],[IrrAmt]]-CalcTable[[#This Row],[AET]]</f>
        <v>#NAME?</v>
      </c>
      <c r="AC1960" s="13" t="e">
        <f ca="1">IF(CalcTable[[#This Row],[PWC]]&gt;FCAP,MIN(24*PERC,MIN(SAT,CalcTable[[#This Row],[PWC]])-FCAP),0)</f>
        <v>#NAME?</v>
      </c>
      <c r="AD1960" s="13" t="e">
        <f ca="1">IF(CalcTable[[#This Row],[PWC]]&gt;SAT,CalcTable[[#This Row],[PWC]]-SAT,0)</f>
        <v>#NAME?</v>
      </c>
      <c r="AE1960" s="13" t="e">
        <f ca="1">CalcTable[[#This Row],[PWC]]-CalcTable[[#This Row],[PercAmt]]-CalcTable[[#This Row],[Runoff]]</f>
        <v>#NAME?</v>
      </c>
      <c r="AF1960" s="13" t="e">
        <f ca="1">CalcTable[[#This Row],[IrrAmt]]/1000*CUR_IRR_AREA*10000/IRR_EFF</f>
        <v>#NAME?</v>
      </c>
      <c r="AG1960" s="147"/>
      <c r="AH1960" s="13"/>
      <c r="AI1960" s="50">
        <v>9.5059720155766776</v>
      </c>
      <c r="AJ1960" s="50">
        <v>13.967303349739842</v>
      </c>
      <c r="AK1960" s="50">
        <v>0</v>
      </c>
      <c r="AL1960" s="50">
        <v>0</v>
      </c>
      <c r="AM1960" s="50"/>
      <c r="AN1960" s="50"/>
      <c r="AO1960" s="50"/>
      <c r="AP1960" s="50"/>
      <c r="AQ1960" s="50"/>
      <c r="AR1960" s="50"/>
      <c r="AS1960" s="50"/>
      <c r="AT1960" s="50"/>
      <c r="AU1960" s="50"/>
      <c r="AV1960" s="50"/>
      <c r="AW1960" s="50"/>
      <c r="AX1960" s="50">
        <f t="shared" si="627"/>
        <v>23.473275365316518</v>
      </c>
      <c r="AY1960" s="50"/>
      <c r="AZ1960" s="50">
        <f t="shared" si="617"/>
        <v>549.12848782082665</v>
      </c>
      <c r="BA1960" s="50">
        <f t="shared" si="618"/>
        <v>890.50635407249774</v>
      </c>
      <c r="BB1960" s="50">
        <f t="shared" si="619"/>
        <v>921.65786405329038</v>
      </c>
      <c r="BC1960" s="17">
        <f t="shared" si="620"/>
        <v>19728</v>
      </c>
      <c r="BD1960" s="50">
        <f t="shared" si="621"/>
        <v>23.473275365316518</v>
      </c>
      <c r="BE1960" s="50">
        <f t="shared" si="622"/>
        <v>549.12848782082665</v>
      </c>
      <c r="BF1960" s="50">
        <f t="shared" si="628"/>
        <v>898.19939500575708</v>
      </c>
      <c r="BG1960" s="50"/>
      <c r="BH1960" s="17">
        <f t="shared" si="623"/>
        <v>0</v>
      </c>
      <c r="BI1960" s="17">
        <f t="shared" si="631"/>
        <v>1960</v>
      </c>
      <c r="BJ1960" s="17">
        <f t="shared" si="629"/>
        <v>1960</v>
      </c>
      <c r="BK1960" s="150">
        <f t="shared" si="630"/>
        <v>26524</v>
      </c>
      <c r="BL1960" s="50" t="e">
        <f t="shared" ca="1" si="624"/>
        <v>#NAME?</v>
      </c>
      <c r="BM1960" s="50" t="e">
        <f t="shared" ca="1" si="625"/>
        <v>#NAME?</v>
      </c>
      <c r="BN1960" s="50" t="e">
        <f t="shared" ca="1" si="626"/>
        <v>#NAME?</v>
      </c>
    </row>
    <row r="1961" spans="1:66" x14ac:dyDescent="0.35">
      <c r="A1961" s="48">
        <v>26525</v>
      </c>
      <c r="B1961" s="17">
        <v>1972</v>
      </c>
      <c r="C1961" s="17">
        <v>8</v>
      </c>
      <c r="D1961" s="17">
        <v>227</v>
      </c>
      <c r="E1961" s="17">
        <v>14</v>
      </c>
      <c r="F1961" s="17">
        <v>2</v>
      </c>
      <c r="G1961" s="50">
        <v>12.8</v>
      </c>
      <c r="H1961" s="32">
        <v>2.6155742243857771</v>
      </c>
      <c r="I1961" s="50">
        <v>7.333333333333333</v>
      </c>
      <c r="J1961" s="13">
        <v>0</v>
      </c>
      <c r="K1961" s="13">
        <f t="shared" si="612"/>
        <v>0</v>
      </c>
      <c r="L1961" s="13">
        <f t="shared" si="613"/>
        <v>0</v>
      </c>
      <c r="M1961" s="13" t="e">
        <f ca="1">CalcTable[[#This Row],[IWC]]-AE1960</f>
        <v>#NAME?</v>
      </c>
      <c r="N1961" s="13" t="e">
        <f ca="1">IF(CalcTable[[#This Row],[Day of Year]]&lt;123,FCAP,AE1960)</f>
        <v>#NAME?</v>
      </c>
      <c r="O1961" s="17" t="e">
        <f ca="1">IF(IRR_DRIP,5,COUNTIF('IDET Wind Values'!C1945:G1945,"&lt;="&amp;IRR_MAXWIND))</f>
        <v>#NAME?</v>
      </c>
      <c r="P1961" s="13" t="e">
        <f ca="1">CalcTable[[#This Row],[ET_o]]*KL</f>
        <v>#NAME?</v>
      </c>
      <c r="Q1961" s="13" t="e">
        <f ca="1">IF(WILTPT&lt;=0,1,MAX(0,MIN(1,(CalcTable[[#This Row],[IWC]]-WILTPT)/(MAD-WILTPT))))</f>
        <v>#NAME?</v>
      </c>
      <c r="R1961" s="13" t="e">
        <f ca="1">CalcTable[[#This Row],[ETMult]]*CalcTable[[#This Row],[ETb]]</f>
        <v>#NAME?</v>
      </c>
      <c r="S1961" s="13" t="b">
        <f>INDEX(IRR_LIST,CalcTable[[#This Row],[Day of Week]]+1)</f>
        <v>0</v>
      </c>
      <c r="T1961" s="13">
        <f t="shared" ca="1" si="614"/>
        <v>7</v>
      </c>
      <c r="U1961" s="13" t="b">
        <f ca="1">IF(CalcTable[[#This Row],[IrrPrecip]]&gt;=IC_MM,FALSE,TRUE)</f>
        <v>1</v>
      </c>
      <c r="V1961" s="13" t="b">
        <f t="shared" si="615"/>
        <v>1</v>
      </c>
      <c r="W1961" s="13" t="e">
        <f ca="1">IF(AND(IRR_DRIP=FALSE,CalcTable[[#This Row],[IrrHours]]&lt;=0),FALSE,TRUE)</f>
        <v>#NAME?</v>
      </c>
      <c r="X1961" s="13" t="e">
        <f ca="1">AND(CalcTable[[#This Row],[IrrDay]],CalcTable[[#This Row],[IrrRain]],CalcTable[[#This Row],[IrrWarm]],CalcTable[[#This Row],[IrrWindy]])</f>
        <v>#NAME?</v>
      </c>
      <c r="Y1961" s="13" t="e">
        <f t="shared" ca="1" si="616"/>
        <v>#NAME?</v>
      </c>
      <c r="Z1961" s="13" t="e">
        <f ca="1">CalcTable[[#This Row],[IrrHours]]/5</f>
        <v>#NAME?</v>
      </c>
      <c r="AA1961" s="13" t="e">
        <f ca="1">IF(CalcTable[[#This Row],[IrrFlag]]=FALSE,0,MAX(0,CalcTable[[#This Row],[VolRednWind]]*(FCAP*IRR_TARGET-CalcTable[[#This Row],[IWC]])))</f>
        <v>#NAME?</v>
      </c>
      <c r="AB1961" s="13" t="e">
        <f ca="1">CalcTable[[#This Row],[IWC]]+CalcTable[[#This Row],[Eff Precip]]+CalcTable[[#This Row],[IrrAmt]]-CalcTable[[#This Row],[AET]]</f>
        <v>#NAME?</v>
      </c>
      <c r="AC1961" s="13" t="e">
        <f ca="1">IF(CalcTable[[#This Row],[PWC]]&gt;FCAP,MIN(24*PERC,MIN(SAT,CalcTable[[#This Row],[PWC]])-FCAP),0)</f>
        <v>#NAME?</v>
      </c>
      <c r="AD1961" s="13" t="e">
        <f ca="1">IF(CalcTable[[#This Row],[PWC]]&gt;SAT,CalcTable[[#This Row],[PWC]]-SAT,0)</f>
        <v>#NAME?</v>
      </c>
      <c r="AE1961" s="13" t="e">
        <f ca="1">CalcTable[[#This Row],[PWC]]-CalcTable[[#This Row],[PercAmt]]-CalcTable[[#This Row],[Runoff]]</f>
        <v>#NAME?</v>
      </c>
      <c r="AF1961" s="13" t="e">
        <f ca="1">CalcTable[[#This Row],[IrrAmt]]/1000*CUR_IRR_AREA*10000/IRR_EFF</f>
        <v>#NAME?</v>
      </c>
      <c r="AG1961" s="147"/>
      <c r="AH1961" s="13"/>
      <c r="AI1961" s="50">
        <v>0</v>
      </c>
      <c r="AJ1961" s="50">
        <v>0</v>
      </c>
      <c r="AK1961" s="50">
        <v>8.3984233048616161</v>
      </c>
      <c r="AL1961" s="50">
        <v>6.4444715574006572</v>
      </c>
      <c r="AM1961" s="50"/>
      <c r="AN1961" s="50"/>
      <c r="AO1961" s="50"/>
      <c r="AP1961" s="50"/>
      <c r="AQ1961" s="50"/>
      <c r="AR1961" s="50"/>
      <c r="AS1961" s="50"/>
      <c r="AT1961" s="50"/>
      <c r="AU1961" s="50"/>
      <c r="AV1961" s="50"/>
      <c r="AW1961" s="50"/>
      <c r="AX1961" s="50">
        <f t="shared" si="627"/>
        <v>14.842894862262273</v>
      </c>
      <c r="AY1961" s="50"/>
      <c r="AZ1961" s="50">
        <f t="shared" si="617"/>
        <v>312.21470748838971</v>
      </c>
      <c r="BA1961" s="50">
        <f t="shared" si="618"/>
        <v>480.71153375196502</v>
      </c>
      <c r="BB1961" s="50">
        <f t="shared" si="619"/>
        <v>495.57890077522177</v>
      </c>
      <c r="BC1961" s="17">
        <f t="shared" si="620"/>
        <v>19728</v>
      </c>
      <c r="BD1961" s="50">
        <f t="shared" si="621"/>
        <v>14.842894862262273</v>
      </c>
      <c r="BE1961" s="50">
        <f t="shared" si="622"/>
        <v>312.21470748838971</v>
      </c>
      <c r="BF1961" s="50">
        <f t="shared" si="628"/>
        <v>510.68387016459434</v>
      </c>
      <c r="BG1961" s="50"/>
      <c r="BH1961" s="17">
        <f t="shared" si="623"/>
        <v>0</v>
      </c>
      <c r="BI1961" s="17">
        <f t="shared" si="631"/>
        <v>1961</v>
      </c>
      <c r="BJ1961" s="17">
        <f t="shared" si="629"/>
        <v>1961</v>
      </c>
      <c r="BK1961" s="150">
        <f t="shared" si="630"/>
        <v>26525</v>
      </c>
      <c r="BL1961" s="50" t="e">
        <f t="shared" ca="1" si="624"/>
        <v>#NAME?</v>
      </c>
      <c r="BM1961" s="50" t="e">
        <f t="shared" ca="1" si="625"/>
        <v>#NAME?</v>
      </c>
      <c r="BN1961" s="50" t="e">
        <f t="shared" ca="1" si="626"/>
        <v>#NAME?</v>
      </c>
    </row>
    <row r="1962" spans="1:66" x14ac:dyDescent="0.35">
      <c r="A1962" s="48">
        <v>26526</v>
      </c>
      <c r="B1962" s="17">
        <v>1972</v>
      </c>
      <c r="C1962" s="17">
        <v>8</v>
      </c>
      <c r="D1962" s="17">
        <v>228</v>
      </c>
      <c r="E1962" s="17">
        <v>15</v>
      </c>
      <c r="F1962" s="17">
        <v>3</v>
      </c>
      <c r="G1962" s="50">
        <v>11.7</v>
      </c>
      <c r="H1962" s="32">
        <v>3.3261744946254144</v>
      </c>
      <c r="I1962" s="50">
        <v>0</v>
      </c>
      <c r="J1962" s="13">
        <v>0</v>
      </c>
      <c r="K1962" s="13">
        <f t="shared" si="612"/>
        <v>0</v>
      </c>
      <c r="L1962" s="13">
        <f t="shared" si="613"/>
        <v>0</v>
      </c>
      <c r="M1962" s="13" t="e">
        <f ca="1">CalcTable[[#This Row],[IWC]]-AE1961</f>
        <v>#NAME?</v>
      </c>
      <c r="N1962" s="13" t="e">
        <f ca="1">IF(CalcTable[[#This Row],[Day of Year]]&lt;123,FCAP,AE1961)</f>
        <v>#NAME?</v>
      </c>
      <c r="O1962" s="17" t="e">
        <f ca="1">IF(IRR_DRIP,5,COUNTIF('IDET Wind Values'!C1946:G1946,"&lt;="&amp;IRR_MAXWIND))</f>
        <v>#NAME?</v>
      </c>
      <c r="P1962" s="13" t="e">
        <f ca="1">CalcTable[[#This Row],[ET_o]]*KL</f>
        <v>#NAME?</v>
      </c>
      <c r="Q1962" s="13" t="e">
        <f ca="1">IF(WILTPT&lt;=0,1,MAX(0,MIN(1,(CalcTable[[#This Row],[IWC]]-WILTPT)/(MAD-WILTPT))))</f>
        <v>#NAME?</v>
      </c>
      <c r="R1962" s="13" t="e">
        <f ca="1">CalcTable[[#This Row],[ETMult]]*CalcTable[[#This Row],[ETb]]</f>
        <v>#NAME?</v>
      </c>
      <c r="S1962" s="13" t="b">
        <f>INDEX(IRR_LIST,CalcTable[[#This Row],[Day of Week]]+1)</f>
        <v>1</v>
      </c>
      <c r="T1962" s="13">
        <f t="shared" ca="1" si="614"/>
        <v>3.4</v>
      </c>
      <c r="U1962" s="13" t="b">
        <f ca="1">IF(CalcTable[[#This Row],[IrrPrecip]]&gt;=IC_MM,FALSE,TRUE)</f>
        <v>1</v>
      </c>
      <c r="V1962" s="13" t="b">
        <f t="shared" si="615"/>
        <v>1</v>
      </c>
      <c r="W1962" s="13" t="e">
        <f ca="1">IF(AND(IRR_DRIP=FALSE,CalcTable[[#This Row],[IrrHours]]&lt;=0),FALSE,TRUE)</f>
        <v>#NAME?</v>
      </c>
      <c r="X1962" s="13" t="e">
        <f ca="1">AND(CalcTable[[#This Row],[IrrDay]],CalcTable[[#This Row],[IrrRain]],CalcTable[[#This Row],[IrrWarm]],CalcTable[[#This Row],[IrrWindy]])</f>
        <v>#NAME?</v>
      </c>
      <c r="Y1962" s="13" t="e">
        <f t="shared" ca="1" si="616"/>
        <v>#NAME?</v>
      </c>
      <c r="Z1962" s="13" t="e">
        <f ca="1">CalcTable[[#This Row],[IrrHours]]/5</f>
        <v>#NAME?</v>
      </c>
      <c r="AA1962" s="13" t="e">
        <f ca="1">IF(CalcTable[[#This Row],[IrrFlag]]=FALSE,0,MAX(0,CalcTable[[#This Row],[VolRednWind]]*(FCAP*IRR_TARGET-CalcTable[[#This Row],[IWC]])))</f>
        <v>#NAME?</v>
      </c>
      <c r="AB1962" s="13" t="e">
        <f ca="1">CalcTable[[#This Row],[IWC]]+CalcTable[[#This Row],[Eff Precip]]+CalcTable[[#This Row],[IrrAmt]]-CalcTable[[#This Row],[AET]]</f>
        <v>#NAME?</v>
      </c>
      <c r="AC1962" s="13" t="e">
        <f ca="1">IF(CalcTable[[#This Row],[PWC]]&gt;FCAP,MIN(24*PERC,MIN(SAT,CalcTable[[#This Row],[PWC]])-FCAP),0)</f>
        <v>#NAME?</v>
      </c>
      <c r="AD1962" s="13" t="e">
        <f ca="1">IF(CalcTable[[#This Row],[PWC]]&gt;SAT,CalcTable[[#This Row],[PWC]]-SAT,0)</f>
        <v>#NAME?</v>
      </c>
      <c r="AE1962" s="13" t="e">
        <f ca="1">CalcTable[[#This Row],[PWC]]-CalcTable[[#This Row],[PercAmt]]-CalcTable[[#This Row],[Runoff]]</f>
        <v>#NAME?</v>
      </c>
      <c r="AF1962" s="13" t="e">
        <f ca="1">CalcTable[[#This Row],[IrrAmt]]/1000*CUR_IRR_AREA*10000/IRR_EFF</f>
        <v>#NAME?</v>
      </c>
      <c r="AG1962" s="147"/>
      <c r="AH1962" s="13"/>
      <c r="AI1962" s="50">
        <v>8.5771378583508486</v>
      </c>
      <c r="AJ1962" s="50">
        <v>12.783906345172888</v>
      </c>
      <c r="AK1962" s="50">
        <v>0</v>
      </c>
      <c r="AL1962" s="50">
        <v>0</v>
      </c>
      <c r="AM1962" s="50"/>
      <c r="AN1962" s="50"/>
      <c r="AO1962" s="50"/>
      <c r="AP1962" s="50"/>
      <c r="AQ1962" s="50"/>
      <c r="AR1962" s="50"/>
      <c r="AS1962" s="50"/>
      <c r="AT1962" s="50"/>
      <c r="AU1962" s="50"/>
      <c r="AV1962" s="50"/>
      <c r="AW1962" s="50"/>
      <c r="AX1962" s="50">
        <f t="shared" si="627"/>
        <v>21.361044203523736</v>
      </c>
      <c r="AY1962" s="50"/>
      <c r="AZ1962" s="50">
        <f t="shared" si="617"/>
        <v>500.79260804755052</v>
      </c>
      <c r="BA1962" s="50">
        <f t="shared" si="618"/>
        <v>812.2698308903756</v>
      </c>
      <c r="BB1962" s="50">
        <f t="shared" si="619"/>
        <v>840.6957864155346</v>
      </c>
      <c r="BC1962" s="17">
        <f t="shared" si="620"/>
        <v>19728</v>
      </c>
      <c r="BD1962" s="50">
        <f t="shared" si="621"/>
        <v>21.361044203523736</v>
      </c>
      <c r="BE1962" s="50">
        <f t="shared" si="622"/>
        <v>500.79260804755052</v>
      </c>
      <c r="BF1962" s="50">
        <f t="shared" si="628"/>
        <v>819.13728307323345</v>
      </c>
      <c r="BG1962" s="50"/>
      <c r="BH1962" s="17">
        <f t="shared" si="623"/>
        <v>0</v>
      </c>
      <c r="BI1962" s="17">
        <f t="shared" si="631"/>
        <v>1962</v>
      </c>
      <c r="BJ1962" s="17">
        <f t="shared" si="629"/>
        <v>1962</v>
      </c>
      <c r="BK1962" s="150">
        <f t="shared" si="630"/>
        <v>26526</v>
      </c>
      <c r="BL1962" s="50" t="e">
        <f t="shared" ca="1" si="624"/>
        <v>#NAME?</v>
      </c>
      <c r="BM1962" s="50" t="e">
        <f t="shared" ca="1" si="625"/>
        <v>#NAME?</v>
      </c>
      <c r="BN1962" s="50" t="e">
        <f t="shared" ca="1" si="626"/>
        <v>#NAME?</v>
      </c>
    </row>
    <row r="1963" spans="1:66" x14ac:dyDescent="0.35">
      <c r="A1963" s="48">
        <v>26527</v>
      </c>
      <c r="B1963" s="17">
        <v>1972</v>
      </c>
      <c r="C1963" s="17">
        <v>8</v>
      </c>
      <c r="D1963" s="17">
        <v>229</v>
      </c>
      <c r="E1963" s="17">
        <v>16</v>
      </c>
      <c r="F1963" s="17">
        <v>4</v>
      </c>
      <c r="G1963" s="50">
        <v>12.8</v>
      </c>
      <c r="H1963" s="32">
        <v>3.2211723620357242</v>
      </c>
      <c r="I1963" s="50">
        <v>1</v>
      </c>
      <c r="J1963" s="13">
        <v>1</v>
      </c>
      <c r="K1963" s="13">
        <f t="shared" si="612"/>
        <v>1</v>
      </c>
      <c r="L1963" s="13">
        <f t="shared" si="613"/>
        <v>0</v>
      </c>
      <c r="M1963" s="13" t="e">
        <f ca="1">CalcTable[[#This Row],[IWC]]-AE1962</f>
        <v>#NAME?</v>
      </c>
      <c r="N1963" s="13" t="e">
        <f ca="1">IF(CalcTable[[#This Row],[Day of Year]]&lt;123,FCAP,AE1962)</f>
        <v>#NAME?</v>
      </c>
      <c r="O1963" s="17" t="e">
        <f ca="1">IF(IRR_DRIP,5,COUNTIF('IDET Wind Values'!C1947:G1947,"&lt;="&amp;IRR_MAXWIND))</f>
        <v>#NAME?</v>
      </c>
      <c r="P1963" s="13" t="e">
        <f ca="1">CalcTable[[#This Row],[ET_o]]*KL</f>
        <v>#NAME?</v>
      </c>
      <c r="Q1963" s="13" t="e">
        <f ca="1">IF(WILTPT&lt;=0,1,MAX(0,MIN(1,(CalcTable[[#This Row],[IWC]]-WILTPT)/(MAD-WILTPT))))</f>
        <v>#NAME?</v>
      </c>
      <c r="R1963" s="13" t="e">
        <f ca="1">CalcTable[[#This Row],[ETMult]]*CalcTable[[#This Row],[ETb]]</f>
        <v>#NAME?</v>
      </c>
      <c r="S1963" s="13" t="b">
        <f>INDEX(IRR_LIST,CalcTable[[#This Row],[Day of Week]]+1)</f>
        <v>0</v>
      </c>
      <c r="T1963" s="13">
        <f t="shared" ca="1" si="614"/>
        <v>0</v>
      </c>
      <c r="U1963" s="13" t="b">
        <f ca="1">IF(CalcTable[[#This Row],[IrrPrecip]]&gt;=IC_MM,FALSE,TRUE)</f>
        <v>1</v>
      </c>
      <c r="V1963" s="13" t="b">
        <f t="shared" si="615"/>
        <v>1</v>
      </c>
      <c r="W1963" s="13" t="e">
        <f ca="1">IF(AND(IRR_DRIP=FALSE,CalcTable[[#This Row],[IrrHours]]&lt;=0),FALSE,TRUE)</f>
        <v>#NAME?</v>
      </c>
      <c r="X1963" s="13" t="e">
        <f ca="1">AND(CalcTable[[#This Row],[IrrDay]],CalcTable[[#This Row],[IrrRain]],CalcTable[[#This Row],[IrrWarm]],CalcTable[[#This Row],[IrrWindy]])</f>
        <v>#NAME?</v>
      </c>
      <c r="Y1963" s="13" t="e">
        <f t="shared" ca="1" si="616"/>
        <v>#NAME?</v>
      </c>
      <c r="Z1963" s="13" t="e">
        <f ca="1">CalcTable[[#This Row],[IrrHours]]/5</f>
        <v>#NAME?</v>
      </c>
      <c r="AA1963" s="13" t="e">
        <f ca="1">IF(CalcTable[[#This Row],[IrrFlag]]=FALSE,0,MAX(0,CalcTable[[#This Row],[VolRednWind]]*(FCAP*IRR_TARGET-CalcTable[[#This Row],[IWC]])))</f>
        <v>#NAME?</v>
      </c>
      <c r="AB1963" s="13" t="e">
        <f ca="1">CalcTable[[#This Row],[IWC]]+CalcTable[[#This Row],[Eff Precip]]+CalcTable[[#This Row],[IrrAmt]]-CalcTable[[#This Row],[AET]]</f>
        <v>#NAME?</v>
      </c>
      <c r="AC1963" s="13" t="e">
        <f ca="1">IF(CalcTable[[#This Row],[PWC]]&gt;FCAP,MIN(24*PERC,MIN(SAT,CalcTable[[#This Row],[PWC]])-FCAP),0)</f>
        <v>#NAME?</v>
      </c>
      <c r="AD1963" s="13" t="e">
        <f ca="1">IF(CalcTable[[#This Row],[PWC]]&gt;SAT,CalcTable[[#This Row],[PWC]]-SAT,0)</f>
        <v>#NAME?</v>
      </c>
      <c r="AE1963" s="13" t="e">
        <f ca="1">CalcTable[[#This Row],[PWC]]-CalcTable[[#This Row],[PercAmt]]-CalcTable[[#This Row],[Runoff]]</f>
        <v>#NAME?</v>
      </c>
      <c r="AF1963" s="13" t="e">
        <f ca="1">CalcTable[[#This Row],[IrrAmt]]/1000*CUR_IRR_AREA*10000/IRR_EFF</f>
        <v>#NAME?</v>
      </c>
      <c r="AG1963" s="147"/>
      <c r="AH1963" s="13"/>
      <c r="AI1963" s="50">
        <v>0</v>
      </c>
      <c r="AJ1963" s="50">
        <v>0</v>
      </c>
      <c r="AK1963" s="50">
        <v>1.9029583888175936</v>
      </c>
      <c r="AL1963" s="50">
        <v>4.1093959720439805</v>
      </c>
      <c r="AM1963" s="50"/>
      <c r="AN1963" s="50"/>
      <c r="AO1963" s="50"/>
      <c r="AP1963" s="50"/>
      <c r="AQ1963" s="50"/>
      <c r="AR1963" s="50"/>
      <c r="AS1963" s="50"/>
      <c r="AT1963" s="50"/>
      <c r="AU1963" s="50"/>
      <c r="AV1963" s="50"/>
      <c r="AW1963" s="50"/>
      <c r="AX1963" s="50">
        <f t="shared" si="627"/>
        <v>6.0123543608615737</v>
      </c>
      <c r="AY1963" s="50"/>
      <c r="AZ1963" s="50">
        <f t="shared" si="617"/>
        <v>148.45233821594815</v>
      </c>
      <c r="BA1963" s="50">
        <f t="shared" si="618"/>
        <v>228.56947312614238</v>
      </c>
      <c r="BB1963" s="50">
        <f t="shared" si="619"/>
        <v>235.63863208880662</v>
      </c>
      <c r="BC1963" s="17">
        <f t="shared" si="620"/>
        <v>19728</v>
      </c>
      <c r="BD1963" s="50">
        <f t="shared" si="621"/>
        <v>6.0123543608615737</v>
      </c>
      <c r="BE1963" s="50">
        <f t="shared" si="622"/>
        <v>148.45233821594815</v>
      </c>
      <c r="BF1963" s="50">
        <f t="shared" si="628"/>
        <v>242.82076659672711</v>
      </c>
      <c r="BG1963" s="50"/>
      <c r="BH1963" s="17">
        <f t="shared" si="623"/>
        <v>0</v>
      </c>
      <c r="BI1963" s="17">
        <f t="shared" si="631"/>
        <v>1963</v>
      </c>
      <c r="BJ1963" s="17">
        <f t="shared" si="629"/>
        <v>1963</v>
      </c>
      <c r="BK1963" s="150">
        <f t="shared" si="630"/>
        <v>26527</v>
      </c>
      <c r="BL1963" s="50" t="e">
        <f t="shared" ca="1" si="624"/>
        <v>#NAME?</v>
      </c>
      <c r="BM1963" s="50" t="e">
        <f t="shared" ca="1" si="625"/>
        <v>#NAME?</v>
      </c>
      <c r="BN1963" s="50" t="e">
        <f t="shared" ca="1" si="626"/>
        <v>#NAME?</v>
      </c>
    </row>
    <row r="1964" spans="1:66" x14ac:dyDescent="0.35">
      <c r="A1964" s="48">
        <v>26528</v>
      </c>
      <c r="B1964" s="17">
        <v>1972</v>
      </c>
      <c r="C1964" s="17">
        <v>8</v>
      </c>
      <c r="D1964" s="17">
        <v>230</v>
      </c>
      <c r="E1964" s="17">
        <v>17</v>
      </c>
      <c r="F1964" s="17">
        <v>5</v>
      </c>
      <c r="G1964" s="50">
        <v>7.8</v>
      </c>
      <c r="H1964" s="32">
        <v>3.5085295660208957</v>
      </c>
      <c r="I1964" s="50">
        <v>9.6666666666666661</v>
      </c>
      <c r="J1964" s="13">
        <v>6.3</v>
      </c>
      <c r="K1964" s="13">
        <f t="shared" si="612"/>
        <v>6.3</v>
      </c>
      <c r="L1964" s="13">
        <f t="shared" si="613"/>
        <v>0.97499999999999987</v>
      </c>
      <c r="M1964" s="13" t="e">
        <f ca="1">CalcTable[[#This Row],[IWC]]-AE1963</f>
        <v>#NAME?</v>
      </c>
      <c r="N1964" s="13" t="e">
        <f ca="1">IF(CalcTable[[#This Row],[Day of Year]]&lt;123,FCAP,AE1963)</f>
        <v>#NAME?</v>
      </c>
      <c r="O1964" s="17" t="e">
        <f ca="1">IF(IRR_DRIP,5,COUNTIF('IDET Wind Values'!C1948:G1948,"&lt;="&amp;IRR_MAXWIND))</f>
        <v>#NAME?</v>
      </c>
      <c r="P1964" s="13" t="e">
        <f ca="1">CalcTable[[#This Row],[ET_o]]*KL</f>
        <v>#NAME?</v>
      </c>
      <c r="Q1964" s="13" t="e">
        <f ca="1">IF(WILTPT&lt;=0,1,MAX(0,MIN(1,(CalcTable[[#This Row],[IWC]]-WILTPT)/(MAD-WILTPT))))</f>
        <v>#NAME?</v>
      </c>
      <c r="R1964" s="13" t="e">
        <f ca="1">CalcTable[[#This Row],[ETMult]]*CalcTable[[#This Row],[ETb]]</f>
        <v>#NAME?</v>
      </c>
      <c r="S1964" s="13" t="b">
        <f>INDEX(IRR_LIST,CalcTable[[#This Row],[Day of Week]]+1)</f>
        <v>1</v>
      </c>
      <c r="T1964" s="13">
        <f t="shared" ca="1" si="614"/>
        <v>1</v>
      </c>
      <c r="U1964" s="13" t="b">
        <f ca="1">IF(CalcTable[[#This Row],[IrrPrecip]]&gt;=IC_MM,FALSE,TRUE)</f>
        <v>1</v>
      </c>
      <c r="V1964" s="13" t="b">
        <f t="shared" si="615"/>
        <v>1</v>
      </c>
      <c r="W1964" s="13" t="e">
        <f ca="1">IF(AND(IRR_DRIP=FALSE,CalcTable[[#This Row],[IrrHours]]&lt;=0),FALSE,TRUE)</f>
        <v>#NAME?</v>
      </c>
      <c r="X1964" s="13" t="e">
        <f ca="1">AND(CalcTable[[#This Row],[IrrDay]],CalcTable[[#This Row],[IrrRain]],CalcTable[[#This Row],[IrrWarm]],CalcTable[[#This Row],[IrrWindy]])</f>
        <v>#NAME?</v>
      </c>
      <c r="Y1964" s="13" t="e">
        <f t="shared" ca="1" si="616"/>
        <v>#NAME?</v>
      </c>
      <c r="Z1964" s="13" t="e">
        <f ca="1">CalcTable[[#This Row],[IrrHours]]/5</f>
        <v>#NAME?</v>
      </c>
      <c r="AA1964" s="13" t="e">
        <f ca="1">IF(CalcTable[[#This Row],[IrrFlag]]=FALSE,0,MAX(0,CalcTable[[#This Row],[VolRednWind]]*(FCAP*IRR_TARGET-CalcTable[[#This Row],[IWC]])))</f>
        <v>#NAME?</v>
      </c>
      <c r="AB1964" s="13" t="e">
        <f ca="1">CalcTable[[#This Row],[IWC]]+CalcTable[[#This Row],[Eff Precip]]+CalcTable[[#This Row],[IrrAmt]]-CalcTable[[#This Row],[AET]]</f>
        <v>#NAME?</v>
      </c>
      <c r="AC1964" s="13" t="e">
        <f ca="1">IF(CalcTable[[#This Row],[PWC]]&gt;FCAP,MIN(24*PERC,MIN(SAT,CalcTable[[#This Row],[PWC]])-FCAP),0)</f>
        <v>#NAME?</v>
      </c>
      <c r="AD1964" s="13" t="e">
        <f ca="1">IF(CalcTable[[#This Row],[PWC]]&gt;SAT,CalcTable[[#This Row],[PWC]]-SAT,0)</f>
        <v>#NAME?</v>
      </c>
      <c r="AE1964" s="13" t="e">
        <f ca="1">CalcTable[[#This Row],[PWC]]-CalcTable[[#This Row],[PercAmt]]-CalcTable[[#This Row],[Runoff]]</f>
        <v>#NAME?</v>
      </c>
      <c r="AF1964" s="13" t="e">
        <f ca="1">CalcTable[[#This Row],[IrrAmt]]/1000*CUR_IRR_AREA*10000/IRR_EFF</f>
        <v>#NAME?</v>
      </c>
      <c r="AG1964" s="147"/>
      <c r="AH1964" s="13"/>
      <c r="AI1964" s="50">
        <v>0</v>
      </c>
      <c r="AJ1964" s="50">
        <v>0</v>
      </c>
      <c r="AK1964" s="50">
        <v>0</v>
      </c>
      <c r="AL1964" s="50">
        <v>0</v>
      </c>
      <c r="AM1964" s="50"/>
      <c r="AN1964" s="50"/>
      <c r="AO1964" s="50"/>
      <c r="AP1964" s="50"/>
      <c r="AQ1964" s="50"/>
      <c r="AR1964" s="50"/>
      <c r="AS1964" s="50"/>
      <c r="AT1964" s="50"/>
      <c r="AU1964" s="50"/>
      <c r="AV1964" s="50"/>
      <c r="AW1964" s="50"/>
      <c r="AX1964" s="50">
        <f t="shared" si="627"/>
        <v>0</v>
      </c>
      <c r="AY1964" s="50"/>
      <c r="AZ1964" s="50">
        <f t="shared" si="617"/>
        <v>0</v>
      </c>
      <c r="BA1964" s="50">
        <f t="shared" si="618"/>
        <v>0</v>
      </c>
      <c r="BB1964" s="50">
        <f t="shared" si="619"/>
        <v>0</v>
      </c>
      <c r="BC1964" s="17">
        <f t="shared" si="620"/>
        <v>19728</v>
      </c>
      <c r="BD1964" s="50">
        <f t="shared" si="621"/>
        <v>0</v>
      </c>
      <c r="BE1964" s="50">
        <f t="shared" si="622"/>
        <v>0</v>
      </c>
      <c r="BF1964" s="50">
        <f t="shared" si="628"/>
        <v>0</v>
      </c>
      <c r="BG1964" s="50"/>
      <c r="BH1964" s="17">
        <f t="shared" si="623"/>
        <v>0</v>
      </c>
      <c r="BI1964" s="17">
        <f t="shared" si="631"/>
        <v>1964</v>
      </c>
      <c r="BJ1964" s="17">
        <f t="shared" si="629"/>
        <v>1964</v>
      </c>
      <c r="BK1964" s="150">
        <f t="shared" si="630"/>
        <v>26528</v>
      </c>
      <c r="BL1964" s="50" t="e">
        <f t="shared" ca="1" si="624"/>
        <v>#NAME?</v>
      </c>
      <c r="BM1964" s="50" t="e">
        <f t="shared" ca="1" si="625"/>
        <v>#NAME?</v>
      </c>
      <c r="BN1964" s="50" t="e">
        <f t="shared" ca="1" si="626"/>
        <v>#NAME?</v>
      </c>
    </row>
    <row r="1965" spans="1:66" x14ac:dyDescent="0.35">
      <c r="A1965" s="48">
        <v>26529</v>
      </c>
      <c r="B1965" s="17">
        <v>1972</v>
      </c>
      <c r="C1965" s="17">
        <v>8</v>
      </c>
      <c r="D1965" s="17">
        <v>231</v>
      </c>
      <c r="E1965" s="17">
        <v>18</v>
      </c>
      <c r="F1965" s="17">
        <v>6</v>
      </c>
      <c r="G1965" s="50">
        <v>11.1</v>
      </c>
      <c r="H1965" s="32">
        <v>4.284997590673318</v>
      </c>
      <c r="I1965" s="50">
        <v>15</v>
      </c>
      <c r="J1965" s="13">
        <v>0</v>
      </c>
      <c r="K1965" s="13">
        <f t="shared" si="612"/>
        <v>0</v>
      </c>
      <c r="L1965" s="13">
        <f t="shared" si="613"/>
        <v>0</v>
      </c>
      <c r="M1965" s="13" t="e">
        <f ca="1">CalcTable[[#This Row],[IWC]]-AE1964</f>
        <v>#NAME?</v>
      </c>
      <c r="N1965" s="13" t="e">
        <f ca="1">IF(CalcTable[[#This Row],[Day of Year]]&lt;123,FCAP,AE1964)</f>
        <v>#NAME?</v>
      </c>
      <c r="O1965" s="17" t="e">
        <f ca="1">IF(IRR_DRIP,5,COUNTIF('IDET Wind Values'!C1949:G1949,"&lt;="&amp;IRR_MAXWIND))</f>
        <v>#NAME?</v>
      </c>
      <c r="P1965" s="13" t="e">
        <f ca="1">CalcTable[[#This Row],[ET_o]]*KL</f>
        <v>#NAME?</v>
      </c>
      <c r="Q1965" s="13" t="e">
        <f ca="1">IF(WILTPT&lt;=0,1,MAX(0,MIN(1,(CalcTable[[#This Row],[IWC]]-WILTPT)/(MAD-WILTPT))))</f>
        <v>#NAME?</v>
      </c>
      <c r="R1965" s="13" t="e">
        <f ca="1">CalcTable[[#This Row],[ETMult]]*CalcTable[[#This Row],[ETb]]</f>
        <v>#NAME?</v>
      </c>
      <c r="S1965" s="13" t="b">
        <f>INDEX(IRR_LIST,CalcTable[[#This Row],[Day of Week]]+1)</f>
        <v>0</v>
      </c>
      <c r="T1965" s="13">
        <f t="shared" ca="1" si="614"/>
        <v>7.3</v>
      </c>
      <c r="U1965" s="13" t="b">
        <f ca="1">IF(CalcTable[[#This Row],[IrrPrecip]]&gt;=IC_MM,FALSE,TRUE)</f>
        <v>1</v>
      </c>
      <c r="V1965" s="13" t="b">
        <f t="shared" si="615"/>
        <v>1</v>
      </c>
      <c r="W1965" s="13" t="e">
        <f ca="1">IF(AND(IRR_DRIP=FALSE,CalcTable[[#This Row],[IrrHours]]&lt;=0),FALSE,TRUE)</f>
        <v>#NAME?</v>
      </c>
      <c r="X1965" s="13" t="e">
        <f ca="1">AND(CalcTable[[#This Row],[IrrDay]],CalcTable[[#This Row],[IrrRain]],CalcTable[[#This Row],[IrrWarm]],CalcTable[[#This Row],[IrrWindy]])</f>
        <v>#NAME?</v>
      </c>
      <c r="Y1965" s="13" t="e">
        <f t="shared" ca="1" si="616"/>
        <v>#NAME?</v>
      </c>
      <c r="Z1965" s="13" t="e">
        <f ca="1">CalcTable[[#This Row],[IrrHours]]/5</f>
        <v>#NAME?</v>
      </c>
      <c r="AA1965" s="13" t="e">
        <f ca="1">IF(CalcTable[[#This Row],[IrrFlag]]=FALSE,0,MAX(0,CalcTable[[#This Row],[VolRednWind]]*(FCAP*IRR_TARGET-CalcTable[[#This Row],[IWC]])))</f>
        <v>#NAME?</v>
      </c>
      <c r="AB1965" s="13" t="e">
        <f ca="1">CalcTable[[#This Row],[IWC]]+CalcTable[[#This Row],[Eff Precip]]+CalcTable[[#This Row],[IrrAmt]]-CalcTable[[#This Row],[AET]]</f>
        <v>#NAME?</v>
      </c>
      <c r="AC1965" s="13" t="e">
        <f ca="1">IF(CalcTable[[#This Row],[PWC]]&gt;FCAP,MIN(24*PERC,MIN(SAT,CalcTable[[#This Row],[PWC]])-FCAP),0)</f>
        <v>#NAME?</v>
      </c>
      <c r="AD1965" s="13" t="e">
        <f ca="1">IF(CalcTable[[#This Row],[PWC]]&gt;SAT,CalcTable[[#This Row],[PWC]]-SAT,0)</f>
        <v>#NAME?</v>
      </c>
      <c r="AE1965" s="13" t="e">
        <f ca="1">CalcTable[[#This Row],[PWC]]-CalcTable[[#This Row],[PercAmt]]-CalcTable[[#This Row],[Runoff]]</f>
        <v>#NAME?</v>
      </c>
      <c r="AF1965" s="13" t="e">
        <f ca="1">CalcTable[[#This Row],[IrrAmt]]/1000*CUR_IRR_AREA*10000/IRR_EFF</f>
        <v>#NAME?</v>
      </c>
      <c r="AG1965" s="147"/>
      <c r="AH1965" s="13"/>
      <c r="AI1965" s="50">
        <v>0</v>
      </c>
      <c r="AJ1965" s="50">
        <v>0</v>
      </c>
      <c r="AK1965" s="50">
        <v>0</v>
      </c>
      <c r="AL1965" s="50">
        <v>3.2346912613114931</v>
      </c>
      <c r="AM1965" s="50"/>
      <c r="AN1965" s="50"/>
      <c r="AO1965" s="50"/>
      <c r="AP1965" s="50"/>
      <c r="AQ1965" s="50"/>
      <c r="AR1965" s="50"/>
      <c r="AS1965" s="50"/>
      <c r="AT1965" s="50"/>
      <c r="AU1965" s="50"/>
      <c r="AV1965" s="50"/>
      <c r="AW1965" s="50"/>
      <c r="AX1965" s="50">
        <f t="shared" si="627"/>
        <v>3.2346912613114931</v>
      </c>
      <c r="AY1965" s="50"/>
      <c r="AZ1965" s="50">
        <f t="shared" si="617"/>
        <v>94.884276998470469</v>
      </c>
      <c r="BA1965" s="50">
        <f t="shared" si="618"/>
        <v>146.09166458494661</v>
      </c>
      <c r="BB1965" s="50">
        <f t="shared" si="619"/>
        <v>150.60996348963567</v>
      </c>
      <c r="BC1965" s="17">
        <f t="shared" si="620"/>
        <v>19728</v>
      </c>
      <c r="BD1965" s="50">
        <f t="shared" si="621"/>
        <v>3.2346912613114931</v>
      </c>
      <c r="BE1965" s="50">
        <f t="shared" si="622"/>
        <v>94.884276998470469</v>
      </c>
      <c r="BF1965" s="50">
        <f t="shared" si="628"/>
        <v>155.200471448483</v>
      </c>
      <c r="BG1965" s="50"/>
      <c r="BH1965" s="17">
        <f t="shared" si="623"/>
        <v>0</v>
      </c>
      <c r="BI1965" s="17">
        <f t="shared" si="631"/>
        <v>1965</v>
      </c>
      <c r="BJ1965" s="17">
        <f t="shared" si="629"/>
        <v>1965</v>
      </c>
      <c r="BK1965" s="150">
        <f t="shared" si="630"/>
        <v>26529</v>
      </c>
      <c r="BL1965" s="50" t="e">
        <f t="shared" ca="1" si="624"/>
        <v>#NAME?</v>
      </c>
      <c r="BM1965" s="50" t="e">
        <f t="shared" ca="1" si="625"/>
        <v>#NAME?</v>
      </c>
      <c r="BN1965" s="50" t="e">
        <f t="shared" ca="1" si="626"/>
        <v>#NAME?</v>
      </c>
    </row>
    <row r="1966" spans="1:66" x14ac:dyDescent="0.35">
      <c r="A1966" s="48">
        <v>26530</v>
      </c>
      <c r="B1966" s="17">
        <v>1972</v>
      </c>
      <c r="C1966" s="17">
        <v>8</v>
      </c>
      <c r="D1966" s="17">
        <v>232</v>
      </c>
      <c r="E1966" s="17">
        <v>19</v>
      </c>
      <c r="F1966" s="17">
        <v>7</v>
      </c>
      <c r="G1966" s="50">
        <v>8.9</v>
      </c>
      <c r="H1966" s="32">
        <v>4.1865517292973333</v>
      </c>
      <c r="I1966" s="50">
        <v>9.8333333333333339</v>
      </c>
      <c r="J1966" s="13">
        <v>0</v>
      </c>
      <c r="K1966" s="13">
        <f t="shared" si="612"/>
        <v>0</v>
      </c>
      <c r="L1966" s="13">
        <f t="shared" si="613"/>
        <v>0</v>
      </c>
      <c r="M1966" s="13" t="e">
        <f ca="1">CalcTable[[#This Row],[IWC]]-AE1965</f>
        <v>#NAME?</v>
      </c>
      <c r="N1966" s="13" t="e">
        <f ca="1">IF(CalcTable[[#This Row],[Day of Year]]&lt;123,FCAP,AE1965)</f>
        <v>#NAME?</v>
      </c>
      <c r="O1966" s="17" t="e">
        <f ca="1">IF(IRR_DRIP,5,COUNTIF('IDET Wind Values'!C1950:G1950,"&lt;="&amp;IRR_MAXWIND))</f>
        <v>#NAME?</v>
      </c>
      <c r="P1966" s="13" t="e">
        <f ca="1">CalcTable[[#This Row],[ET_o]]*KL</f>
        <v>#NAME?</v>
      </c>
      <c r="Q1966" s="13" t="e">
        <f ca="1">IF(WILTPT&lt;=0,1,MAX(0,MIN(1,(CalcTable[[#This Row],[IWC]]-WILTPT)/(MAD-WILTPT))))</f>
        <v>#NAME?</v>
      </c>
      <c r="R1966" s="13" t="e">
        <f ca="1">CalcTable[[#This Row],[ETMult]]*CalcTable[[#This Row],[ETb]]</f>
        <v>#NAME?</v>
      </c>
      <c r="S1966" s="13" t="b">
        <f>INDEX(IRR_LIST,CalcTable[[#This Row],[Day of Week]]+1)</f>
        <v>0</v>
      </c>
      <c r="T1966" s="13">
        <f t="shared" ca="1" si="614"/>
        <v>6.3</v>
      </c>
      <c r="U1966" s="13" t="b">
        <f ca="1">IF(CalcTable[[#This Row],[IrrPrecip]]&gt;=IC_MM,FALSE,TRUE)</f>
        <v>1</v>
      </c>
      <c r="V1966" s="13" t="b">
        <f t="shared" si="615"/>
        <v>1</v>
      </c>
      <c r="W1966" s="13" t="e">
        <f ca="1">IF(AND(IRR_DRIP=FALSE,CalcTable[[#This Row],[IrrHours]]&lt;=0),FALSE,TRUE)</f>
        <v>#NAME?</v>
      </c>
      <c r="X1966" s="13" t="e">
        <f ca="1">AND(CalcTable[[#This Row],[IrrDay]],CalcTable[[#This Row],[IrrRain]],CalcTable[[#This Row],[IrrWarm]],CalcTable[[#This Row],[IrrWindy]])</f>
        <v>#NAME?</v>
      </c>
      <c r="Y1966" s="13" t="e">
        <f t="shared" ca="1" si="616"/>
        <v>#NAME?</v>
      </c>
      <c r="Z1966" s="13" t="e">
        <f ca="1">CalcTable[[#This Row],[IrrHours]]/5</f>
        <v>#NAME?</v>
      </c>
      <c r="AA1966" s="13" t="e">
        <f ca="1">IF(CalcTable[[#This Row],[IrrFlag]]=FALSE,0,MAX(0,CalcTable[[#This Row],[VolRednWind]]*(FCAP*IRR_TARGET-CalcTable[[#This Row],[IWC]])))</f>
        <v>#NAME?</v>
      </c>
      <c r="AB1966" s="13" t="e">
        <f ca="1">CalcTable[[#This Row],[IWC]]+CalcTable[[#This Row],[Eff Precip]]+CalcTable[[#This Row],[IrrAmt]]-CalcTable[[#This Row],[AET]]</f>
        <v>#NAME?</v>
      </c>
      <c r="AC1966" s="13" t="e">
        <f ca="1">IF(CalcTable[[#This Row],[PWC]]&gt;FCAP,MIN(24*PERC,MIN(SAT,CalcTable[[#This Row],[PWC]])-FCAP),0)</f>
        <v>#NAME?</v>
      </c>
      <c r="AD1966" s="13" t="e">
        <f ca="1">IF(CalcTable[[#This Row],[PWC]]&gt;SAT,CalcTable[[#This Row],[PWC]]-SAT,0)</f>
        <v>#NAME?</v>
      </c>
      <c r="AE1966" s="13" t="e">
        <f ca="1">CalcTable[[#This Row],[PWC]]-CalcTable[[#This Row],[PercAmt]]-CalcTable[[#This Row],[Runoff]]</f>
        <v>#NAME?</v>
      </c>
      <c r="AF1966" s="13" t="e">
        <f ca="1">CalcTable[[#This Row],[IrrAmt]]/1000*CUR_IRR_AREA*10000/IRR_EFF</f>
        <v>#NAME?</v>
      </c>
      <c r="AG1966" s="147"/>
      <c r="AH1966" s="13"/>
      <c r="AI1966" s="50">
        <v>0</v>
      </c>
      <c r="AJ1966" s="50">
        <v>0</v>
      </c>
      <c r="AK1966" s="50">
        <v>3.1750089274111417</v>
      </c>
      <c r="AL1966" s="50">
        <v>0</v>
      </c>
      <c r="AM1966" s="50"/>
      <c r="AN1966" s="50"/>
      <c r="AO1966" s="50"/>
      <c r="AP1966" s="50"/>
      <c r="AQ1966" s="50"/>
      <c r="AR1966" s="50"/>
      <c r="AS1966" s="50"/>
      <c r="AT1966" s="50"/>
      <c r="AU1966" s="50"/>
      <c r="AV1966" s="50"/>
      <c r="AW1966" s="50"/>
      <c r="AX1966" s="50">
        <f t="shared" si="627"/>
        <v>3.1750089274111417</v>
      </c>
      <c r="AY1966" s="50"/>
      <c r="AZ1966" s="50">
        <f t="shared" si="617"/>
        <v>46.566797602030086</v>
      </c>
      <c r="BA1966" s="50">
        <f t="shared" si="618"/>
        <v>71.698085196776475</v>
      </c>
      <c r="BB1966" s="50">
        <f t="shared" si="619"/>
        <v>73.915551749254107</v>
      </c>
      <c r="BC1966" s="17">
        <f t="shared" si="620"/>
        <v>19728</v>
      </c>
      <c r="BD1966" s="50">
        <f t="shared" si="621"/>
        <v>3.1750089274111417</v>
      </c>
      <c r="BE1966" s="50">
        <f t="shared" si="622"/>
        <v>46.566797602030086</v>
      </c>
      <c r="BF1966" s="50">
        <f t="shared" si="628"/>
        <v>76.168456674836222</v>
      </c>
      <c r="BG1966" s="50"/>
      <c r="BH1966" s="17">
        <f t="shared" si="623"/>
        <v>0</v>
      </c>
      <c r="BI1966" s="17">
        <f t="shared" si="631"/>
        <v>1966</v>
      </c>
      <c r="BJ1966" s="17">
        <f t="shared" si="629"/>
        <v>1966</v>
      </c>
      <c r="BK1966" s="150">
        <f t="shared" si="630"/>
        <v>26530</v>
      </c>
      <c r="BL1966" s="50" t="e">
        <f t="shared" ca="1" si="624"/>
        <v>#NAME?</v>
      </c>
      <c r="BM1966" s="50" t="e">
        <f t="shared" ca="1" si="625"/>
        <v>#NAME?</v>
      </c>
      <c r="BN1966" s="50" t="e">
        <f t="shared" ca="1" si="626"/>
        <v>#NAME?</v>
      </c>
    </row>
    <row r="1967" spans="1:66" x14ac:dyDescent="0.35">
      <c r="A1967" s="48">
        <v>26531</v>
      </c>
      <c r="B1967" s="17">
        <v>1972</v>
      </c>
      <c r="C1967" s="17">
        <v>8</v>
      </c>
      <c r="D1967" s="17">
        <v>233</v>
      </c>
      <c r="E1967" s="17">
        <v>20</v>
      </c>
      <c r="F1967" s="17">
        <v>1</v>
      </c>
      <c r="G1967" s="50">
        <v>13.9</v>
      </c>
      <c r="H1967" s="32">
        <v>2.6418852326898143</v>
      </c>
      <c r="I1967" s="50">
        <v>13.5</v>
      </c>
      <c r="J1967" s="13">
        <v>19.3</v>
      </c>
      <c r="K1967" s="13">
        <f t="shared" si="612"/>
        <v>19.3</v>
      </c>
      <c r="L1967" s="13">
        <f t="shared" si="613"/>
        <v>10.725000000000001</v>
      </c>
      <c r="M1967" s="13" t="e">
        <f ca="1">CalcTable[[#This Row],[IWC]]-AE1966</f>
        <v>#NAME?</v>
      </c>
      <c r="N1967" s="13" t="e">
        <f ca="1">IF(CalcTable[[#This Row],[Day of Year]]&lt;123,FCAP,AE1966)</f>
        <v>#NAME?</v>
      </c>
      <c r="O1967" s="17" t="e">
        <f ca="1">IF(IRR_DRIP,5,COUNTIF('IDET Wind Values'!C1951:G1951,"&lt;="&amp;IRR_MAXWIND))</f>
        <v>#NAME?</v>
      </c>
      <c r="P1967" s="13" t="e">
        <f ca="1">CalcTable[[#This Row],[ET_o]]*KL</f>
        <v>#NAME?</v>
      </c>
      <c r="Q1967" s="13" t="e">
        <f ca="1">IF(WILTPT&lt;=0,1,MAX(0,MIN(1,(CalcTable[[#This Row],[IWC]]-WILTPT)/(MAD-WILTPT))))</f>
        <v>#NAME?</v>
      </c>
      <c r="R1967" s="13" t="e">
        <f ca="1">CalcTable[[#This Row],[ETMult]]*CalcTable[[#This Row],[ETb]]</f>
        <v>#NAME?</v>
      </c>
      <c r="S1967" s="13" t="b">
        <f>INDEX(IRR_LIST,CalcTable[[#This Row],[Day of Week]]+1)</f>
        <v>1</v>
      </c>
      <c r="T1967" s="13">
        <f t="shared" ca="1" si="614"/>
        <v>0</v>
      </c>
      <c r="U1967" s="13" t="b">
        <f ca="1">IF(CalcTable[[#This Row],[IrrPrecip]]&gt;=IC_MM,FALSE,TRUE)</f>
        <v>1</v>
      </c>
      <c r="V1967" s="13" t="b">
        <f t="shared" si="615"/>
        <v>1</v>
      </c>
      <c r="W1967" s="13" t="e">
        <f ca="1">IF(AND(IRR_DRIP=FALSE,CalcTable[[#This Row],[IrrHours]]&lt;=0),FALSE,TRUE)</f>
        <v>#NAME?</v>
      </c>
      <c r="X1967" s="13" t="e">
        <f ca="1">AND(CalcTable[[#This Row],[IrrDay]],CalcTable[[#This Row],[IrrRain]],CalcTable[[#This Row],[IrrWarm]],CalcTable[[#This Row],[IrrWindy]])</f>
        <v>#NAME?</v>
      </c>
      <c r="Y1967" s="13" t="e">
        <f t="shared" ca="1" si="616"/>
        <v>#NAME?</v>
      </c>
      <c r="Z1967" s="13" t="e">
        <f ca="1">CalcTable[[#This Row],[IrrHours]]/5</f>
        <v>#NAME?</v>
      </c>
      <c r="AA1967" s="13" t="e">
        <f ca="1">IF(CalcTable[[#This Row],[IrrFlag]]=FALSE,0,MAX(0,CalcTable[[#This Row],[VolRednWind]]*(FCAP*IRR_TARGET-CalcTable[[#This Row],[IWC]])))</f>
        <v>#NAME?</v>
      </c>
      <c r="AB1967" s="13" t="e">
        <f ca="1">CalcTable[[#This Row],[IWC]]+CalcTable[[#This Row],[Eff Precip]]+CalcTable[[#This Row],[IrrAmt]]-CalcTable[[#This Row],[AET]]</f>
        <v>#NAME?</v>
      </c>
      <c r="AC1967" s="13" t="e">
        <f ca="1">IF(CalcTable[[#This Row],[PWC]]&gt;FCAP,MIN(24*PERC,MIN(SAT,CalcTable[[#This Row],[PWC]])-FCAP),0)</f>
        <v>#NAME?</v>
      </c>
      <c r="AD1967" s="13" t="e">
        <f ca="1">IF(CalcTable[[#This Row],[PWC]]&gt;SAT,CalcTable[[#This Row],[PWC]]-SAT,0)</f>
        <v>#NAME?</v>
      </c>
      <c r="AE1967" s="13" t="e">
        <f ca="1">CalcTable[[#This Row],[PWC]]-CalcTable[[#This Row],[PercAmt]]-CalcTable[[#This Row],[Runoff]]</f>
        <v>#NAME?</v>
      </c>
      <c r="AF1967" s="13" t="e">
        <f ca="1">CalcTable[[#This Row],[IrrAmt]]/1000*CUR_IRR_AREA*10000/IRR_EFF</f>
        <v>#NAME?</v>
      </c>
      <c r="AG1967" s="147"/>
      <c r="AH1967" s="13"/>
      <c r="AI1967" s="50">
        <v>13.073875873619087</v>
      </c>
      <c r="AJ1967" s="50">
        <v>16.481875873619082</v>
      </c>
      <c r="AK1967" s="50">
        <v>0</v>
      </c>
      <c r="AL1967" s="50">
        <v>0</v>
      </c>
      <c r="AM1967" s="50"/>
      <c r="AN1967" s="50"/>
      <c r="AO1967" s="50"/>
      <c r="AP1967" s="50"/>
      <c r="AQ1967" s="50"/>
      <c r="AR1967" s="50"/>
      <c r="AS1967" s="50"/>
      <c r="AT1967" s="50"/>
      <c r="AU1967" s="50"/>
      <c r="AV1967" s="50"/>
      <c r="AW1967" s="50"/>
      <c r="AX1967" s="50">
        <f t="shared" si="627"/>
        <v>29.555751747238169</v>
      </c>
      <c r="AY1967" s="50"/>
      <c r="AZ1967" s="50">
        <f t="shared" si="617"/>
        <v>675.21853843923975</v>
      </c>
      <c r="BA1967" s="50">
        <f t="shared" si="618"/>
        <v>1092.750585199311</v>
      </c>
      <c r="BB1967" s="50">
        <f t="shared" si="619"/>
        <v>1130.8070035005628</v>
      </c>
      <c r="BC1967" s="17">
        <f t="shared" si="620"/>
        <v>19728</v>
      </c>
      <c r="BD1967" s="50">
        <f t="shared" si="621"/>
        <v>29.555751747238169</v>
      </c>
      <c r="BE1967" s="50">
        <f t="shared" si="622"/>
        <v>675.21853843923975</v>
      </c>
      <c r="BF1967" s="50">
        <f t="shared" si="628"/>
        <v>1104.4425779648923</v>
      </c>
      <c r="BG1967" s="50"/>
      <c r="BH1967" s="17">
        <f t="shared" si="623"/>
        <v>0</v>
      </c>
      <c r="BI1967" s="17">
        <f t="shared" si="631"/>
        <v>1967</v>
      </c>
      <c r="BJ1967" s="17">
        <f t="shared" si="629"/>
        <v>1967</v>
      </c>
      <c r="BK1967" s="150">
        <f t="shared" si="630"/>
        <v>26531</v>
      </c>
      <c r="BL1967" s="50" t="e">
        <f t="shared" ca="1" si="624"/>
        <v>#NAME?</v>
      </c>
      <c r="BM1967" s="50" t="e">
        <f t="shared" ca="1" si="625"/>
        <v>#NAME?</v>
      </c>
      <c r="BN1967" s="50" t="e">
        <f t="shared" ca="1" si="626"/>
        <v>#NAME?</v>
      </c>
    </row>
    <row r="1968" spans="1:66" x14ac:dyDescent="0.35">
      <c r="A1968" s="48">
        <v>26532</v>
      </c>
      <c r="B1968" s="17">
        <v>1972</v>
      </c>
      <c r="C1968" s="17">
        <v>8</v>
      </c>
      <c r="D1968" s="17">
        <v>234</v>
      </c>
      <c r="E1968" s="17">
        <v>21</v>
      </c>
      <c r="F1968" s="17">
        <v>2</v>
      </c>
      <c r="G1968" s="50">
        <v>6.7</v>
      </c>
      <c r="H1968" s="32">
        <v>2.9809707229909619</v>
      </c>
      <c r="I1968" s="50">
        <v>2.3333333333333335</v>
      </c>
      <c r="J1968" s="13">
        <v>0</v>
      </c>
      <c r="K1968" s="13">
        <f t="shared" si="612"/>
        <v>0</v>
      </c>
      <c r="L1968" s="13">
        <f t="shared" si="613"/>
        <v>0</v>
      </c>
      <c r="M1968" s="13" t="e">
        <f ca="1">CalcTable[[#This Row],[IWC]]-AE1967</f>
        <v>#NAME?</v>
      </c>
      <c r="N1968" s="13" t="e">
        <f ca="1">IF(CalcTable[[#This Row],[Day of Year]]&lt;123,FCAP,AE1967)</f>
        <v>#NAME?</v>
      </c>
      <c r="O1968" s="17" t="e">
        <f ca="1">IF(IRR_DRIP,5,COUNTIF('IDET Wind Values'!C1952:G1952,"&lt;="&amp;IRR_MAXWIND))</f>
        <v>#NAME?</v>
      </c>
      <c r="P1968" s="13" t="e">
        <f ca="1">CalcTable[[#This Row],[ET_o]]*KL</f>
        <v>#NAME?</v>
      </c>
      <c r="Q1968" s="13" t="e">
        <f ca="1">IF(WILTPT&lt;=0,1,MAX(0,MIN(1,(CalcTable[[#This Row],[IWC]]-WILTPT)/(MAD-WILTPT))))</f>
        <v>#NAME?</v>
      </c>
      <c r="R1968" s="13" t="e">
        <f ca="1">CalcTable[[#This Row],[ETMult]]*CalcTable[[#This Row],[ETb]]</f>
        <v>#NAME?</v>
      </c>
      <c r="S1968" s="13" t="b">
        <f>INDEX(IRR_LIST,CalcTable[[#This Row],[Day of Week]]+1)</f>
        <v>0</v>
      </c>
      <c r="T1968" s="13">
        <f t="shared" ca="1" si="614"/>
        <v>19.3</v>
      </c>
      <c r="U1968" s="13" t="b">
        <f ca="1">IF(CalcTable[[#This Row],[IrrPrecip]]&gt;=IC_MM,FALSE,TRUE)</f>
        <v>0</v>
      </c>
      <c r="V1968" s="13" t="b">
        <f t="shared" si="615"/>
        <v>1</v>
      </c>
      <c r="W1968" s="13" t="e">
        <f ca="1">IF(AND(IRR_DRIP=FALSE,CalcTable[[#This Row],[IrrHours]]&lt;=0),FALSE,TRUE)</f>
        <v>#NAME?</v>
      </c>
      <c r="X1968" s="13" t="e">
        <f ca="1">AND(CalcTable[[#This Row],[IrrDay]],CalcTable[[#This Row],[IrrRain]],CalcTable[[#This Row],[IrrWarm]],CalcTable[[#This Row],[IrrWindy]])</f>
        <v>#NAME?</v>
      </c>
      <c r="Y1968" s="13" t="e">
        <f t="shared" ca="1" si="616"/>
        <v>#NAME?</v>
      </c>
      <c r="Z1968" s="13" t="e">
        <f ca="1">CalcTable[[#This Row],[IrrHours]]/5</f>
        <v>#NAME?</v>
      </c>
      <c r="AA1968" s="13" t="e">
        <f ca="1">IF(CalcTable[[#This Row],[IrrFlag]]=FALSE,0,MAX(0,CalcTable[[#This Row],[VolRednWind]]*(FCAP*IRR_TARGET-CalcTable[[#This Row],[IWC]])))</f>
        <v>#NAME?</v>
      </c>
      <c r="AB1968" s="13" t="e">
        <f ca="1">CalcTable[[#This Row],[IWC]]+CalcTable[[#This Row],[Eff Precip]]+CalcTable[[#This Row],[IrrAmt]]-CalcTable[[#This Row],[AET]]</f>
        <v>#NAME?</v>
      </c>
      <c r="AC1968" s="13" t="e">
        <f ca="1">IF(CalcTable[[#This Row],[PWC]]&gt;FCAP,MIN(24*PERC,MIN(SAT,CalcTable[[#This Row],[PWC]])-FCAP),0)</f>
        <v>#NAME?</v>
      </c>
      <c r="AD1968" s="13" t="e">
        <f ca="1">IF(CalcTable[[#This Row],[PWC]]&gt;SAT,CalcTable[[#This Row],[PWC]]-SAT,0)</f>
        <v>#NAME?</v>
      </c>
      <c r="AE1968" s="13" t="e">
        <f ca="1">CalcTable[[#This Row],[PWC]]-CalcTable[[#This Row],[PercAmt]]-CalcTable[[#This Row],[Runoff]]</f>
        <v>#NAME?</v>
      </c>
      <c r="AF1968" s="13" t="e">
        <f ca="1">CalcTable[[#This Row],[IrrAmt]]/1000*CUR_IRR_AREA*10000/IRR_EFF</f>
        <v>#NAME?</v>
      </c>
      <c r="AG1968" s="147"/>
      <c r="AH1968" s="13"/>
      <c r="AI1968" s="50">
        <v>0</v>
      </c>
      <c r="AJ1968" s="50">
        <v>0</v>
      </c>
      <c r="AK1968" s="50">
        <v>0</v>
      </c>
      <c r="AL1968" s="50">
        <v>0</v>
      </c>
      <c r="AM1968" s="50"/>
      <c r="AN1968" s="50"/>
      <c r="AO1968" s="50"/>
      <c r="AP1968" s="50"/>
      <c r="AQ1968" s="50"/>
      <c r="AR1968" s="50"/>
      <c r="AS1968" s="50"/>
      <c r="AT1968" s="50"/>
      <c r="AU1968" s="50"/>
      <c r="AV1968" s="50"/>
      <c r="AW1968" s="50"/>
      <c r="AX1968" s="50">
        <f t="shared" si="627"/>
        <v>0</v>
      </c>
      <c r="AY1968" s="50"/>
      <c r="AZ1968" s="50">
        <f t="shared" si="617"/>
        <v>0</v>
      </c>
      <c r="BA1968" s="50">
        <f t="shared" si="618"/>
        <v>0</v>
      </c>
      <c r="BB1968" s="50">
        <f t="shared" si="619"/>
        <v>0</v>
      </c>
      <c r="BC1968" s="17">
        <f t="shared" si="620"/>
        <v>19728</v>
      </c>
      <c r="BD1968" s="50">
        <f t="shared" si="621"/>
        <v>0</v>
      </c>
      <c r="BE1968" s="50">
        <f t="shared" si="622"/>
        <v>0</v>
      </c>
      <c r="BF1968" s="50">
        <f t="shared" si="628"/>
        <v>0</v>
      </c>
      <c r="BG1968" s="50"/>
      <c r="BH1968" s="17">
        <f t="shared" si="623"/>
        <v>0</v>
      </c>
      <c r="BI1968" s="17">
        <f t="shared" si="631"/>
        <v>1968</v>
      </c>
      <c r="BJ1968" s="17">
        <f t="shared" si="629"/>
        <v>1968</v>
      </c>
      <c r="BK1968" s="150">
        <f t="shared" si="630"/>
        <v>26532</v>
      </c>
      <c r="BL1968" s="50" t="e">
        <f t="shared" ca="1" si="624"/>
        <v>#NAME?</v>
      </c>
      <c r="BM1968" s="50" t="e">
        <f t="shared" ca="1" si="625"/>
        <v>#NAME?</v>
      </c>
      <c r="BN1968" s="50" t="e">
        <f t="shared" ca="1" si="626"/>
        <v>#NAME?</v>
      </c>
    </row>
    <row r="1969" spans="1:66" x14ac:dyDescent="0.35">
      <c r="A1969" s="48">
        <v>26533</v>
      </c>
      <c r="B1969" s="17">
        <v>1972</v>
      </c>
      <c r="C1969" s="17">
        <v>8</v>
      </c>
      <c r="D1969" s="17">
        <v>235</v>
      </c>
      <c r="E1969" s="17">
        <v>22</v>
      </c>
      <c r="F1969" s="17">
        <v>3</v>
      </c>
      <c r="G1969" s="50">
        <v>10.6</v>
      </c>
      <c r="H1969" s="32">
        <v>3.8625137059021624</v>
      </c>
      <c r="I1969" s="50">
        <v>6.333333333333333</v>
      </c>
      <c r="J1969" s="13">
        <v>0</v>
      </c>
      <c r="K1969" s="13">
        <f t="shared" si="612"/>
        <v>0</v>
      </c>
      <c r="L1969" s="13">
        <f t="shared" si="613"/>
        <v>0</v>
      </c>
      <c r="M1969" s="13" t="e">
        <f ca="1">CalcTable[[#This Row],[IWC]]-AE1968</f>
        <v>#NAME?</v>
      </c>
      <c r="N1969" s="13" t="e">
        <f ca="1">IF(CalcTable[[#This Row],[Day of Year]]&lt;123,FCAP,AE1968)</f>
        <v>#NAME?</v>
      </c>
      <c r="O1969" s="17" t="e">
        <f ca="1">IF(IRR_DRIP,5,COUNTIF('IDET Wind Values'!C1953:G1953,"&lt;="&amp;IRR_MAXWIND))</f>
        <v>#NAME?</v>
      </c>
      <c r="P1969" s="13" t="e">
        <f ca="1">CalcTable[[#This Row],[ET_o]]*KL</f>
        <v>#NAME?</v>
      </c>
      <c r="Q1969" s="13" t="e">
        <f ca="1">IF(WILTPT&lt;=0,1,MAX(0,MIN(1,(CalcTable[[#This Row],[IWC]]-WILTPT)/(MAD-WILTPT))))</f>
        <v>#NAME?</v>
      </c>
      <c r="R1969" s="13" t="e">
        <f ca="1">CalcTable[[#This Row],[ETMult]]*CalcTable[[#This Row],[ETb]]</f>
        <v>#NAME?</v>
      </c>
      <c r="S1969" s="13" t="b">
        <f>INDEX(IRR_LIST,CalcTable[[#This Row],[Day of Week]]+1)</f>
        <v>1</v>
      </c>
      <c r="T1969" s="13">
        <f t="shared" ca="1" si="614"/>
        <v>19.3</v>
      </c>
      <c r="U1969" s="13" t="b">
        <f ca="1">IF(CalcTable[[#This Row],[IrrPrecip]]&gt;=IC_MM,FALSE,TRUE)</f>
        <v>0</v>
      </c>
      <c r="V1969" s="13" t="b">
        <f t="shared" si="615"/>
        <v>1</v>
      </c>
      <c r="W1969" s="13" t="e">
        <f ca="1">IF(AND(IRR_DRIP=FALSE,CalcTable[[#This Row],[IrrHours]]&lt;=0),FALSE,TRUE)</f>
        <v>#NAME?</v>
      </c>
      <c r="X1969" s="13" t="e">
        <f ca="1">AND(CalcTable[[#This Row],[IrrDay]],CalcTable[[#This Row],[IrrRain]],CalcTable[[#This Row],[IrrWarm]],CalcTable[[#This Row],[IrrWindy]])</f>
        <v>#NAME?</v>
      </c>
      <c r="Y1969" s="13" t="e">
        <f t="shared" ca="1" si="616"/>
        <v>#NAME?</v>
      </c>
      <c r="Z1969" s="13" t="e">
        <f ca="1">CalcTable[[#This Row],[IrrHours]]/5</f>
        <v>#NAME?</v>
      </c>
      <c r="AA1969" s="13" t="e">
        <f ca="1">IF(CalcTable[[#This Row],[IrrFlag]]=FALSE,0,MAX(0,CalcTable[[#This Row],[VolRednWind]]*(FCAP*IRR_TARGET-CalcTable[[#This Row],[IWC]])))</f>
        <v>#NAME?</v>
      </c>
      <c r="AB1969" s="13" t="e">
        <f ca="1">CalcTable[[#This Row],[IWC]]+CalcTable[[#This Row],[Eff Precip]]+CalcTable[[#This Row],[IrrAmt]]-CalcTable[[#This Row],[AET]]</f>
        <v>#NAME?</v>
      </c>
      <c r="AC1969" s="13" t="e">
        <f ca="1">IF(CalcTable[[#This Row],[PWC]]&gt;FCAP,MIN(24*PERC,MIN(SAT,CalcTable[[#This Row],[PWC]])-FCAP),0)</f>
        <v>#NAME?</v>
      </c>
      <c r="AD1969" s="13" t="e">
        <f ca="1">IF(CalcTable[[#This Row],[PWC]]&gt;SAT,CalcTable[[#This Row],[PWC]]-SAT,0)</f>
        <v>#NAME?</v>
      </c>
      <c r="AE1969" s="13" t="e">
        <f ca="1">CalcTable[[#This Row],[PWC]]-CalcTable[[#This Row],[PercAmt]]-CalcTable[[#This Row],[Runoff]]</f>
        <v>#NAME?</v>
      </c>
      <c r="AF1969" s="13" t="e">
        <f ca="1">CalcTable[[#This Row],[IrrAmt]]/1000*CUR_IRR_AREA*10000/IRR_EFF</f>
        <v>#NAME?</v>
      </c>
      <c r="AG1969" s="147"/>
      <c r="AH1969" s="13"/>
      <c r="AI1969" s="50">
        <v>0</v>
      </c>
      <c r="AJ1969" s="50">
        <v>0</v>
      </c>
      <c r="AK1969" s="50">
        <v>0</v>
      </c>
      <c r="AL1969" s="50">
        <v>0</v>
      </c>
      <c r="AM1969" s="50"/>
      <c r="AN1969" s="50"/>
      <c r="AO1969" s="50"/>
      <c r="AP1969" s="50"/>
      <c r="AQ1969" s="50"/>
      <c r="AR1969" s="50"/>
      <c r="AS1969" s="50"/>
      <c r="AT1969" s="50"/>
      <c r="AU1969" s="50"/>
      <c r="AV1969" s="50"/>
      <c r="AW1969" s="50"/>
      <c r="AX1969" s="50">
        <f t="shared" si="627"/>
        <v>0</v>
      </c>
      <c r="AY1969" s="50"/>
      <c r="AZ1969" s="50">
        <f t="shared" si="617"/>
        <v>0</v>
      </c>
      <c r="BA1969" s="50">
        <f t="shared" si="618"/>
        <v>0</v>
      </c>
      <c r="BB1969" s="50">
        <f t="shared" si="619"/>
        <v>0</v>
      </c>
      <c r="BC1969" s="17">
        <f t="shared" si="620"/>
        <v>19728</v>
      </c>
      <c r="BD1969" s="50">
        <f t="shared" si="621"/>
        <v>0</v>
      </c>
      <c r="BE1969" s="50">
        <f t="shared" si="622"/>
        <v>0</v>
      </c>
      <c r="BF1969" s="50">
        <f t="shared" si="628"/>
        <v>0</v>
      </c>
      <c r="BG1969" s="50"/>
      <c r="BH1969" s="17">
        <f t="shared" si="623"/>
        <v>0</v>
      </c>
      <c r="BI1969" s="17">
        <f t="shared" si="631"/>
        <v>1969</v>
      </c>
      <c r="BJ1969" s="17">
        <f t="shared" si="629"/>
        <v>1969</v>
      </c>
      <c r="BK1969" s="150">
        <f t="shared" si="630"/>
        <v>26533</v>
      </c>
      <c r="BL1969" s="50" t="e">
        <f t="shared" ca="1" si="624"/>
        <v>#NAME?</v>
      </c>
      <c r="BM1969" s="50" t="e">
        <f t="shared" ca="1" si="625"/>
        <v>#NAME?</v>
      </c>
      <c r="BN1969" s="50" t="e">
        <f t="shared" ca="1" si="626"/>
        <v>#NAME?</v>
      </c>
    </row>
    <row r="1970" spans="1:66" x14ac:dyDescent="0.35">
      <c r="A1970" s="48">
        <v>26534</v>
      </c>
      <c r="B1970" s="17">
        <v>1972</v>
      </c>
      <c r="C1970" s="17">
        <v>8</v>
      </c>
      <c r="D1970" s="17">
        <v>236</v>
      </c>
      <c r="E1970" s="17">
        <v>23</v>
      </c>
      <c r="F1970" s="17">
        <v>4</v>
      </c>
      <c r="G1970" s="50">
        <v>12.2</v>
      </c>
      <c r="H1970" s="32">
        <v>3.6567931679495125</v>
      </c>
      <c r="I1970" s="50">
        <v>21.666666666666668</v>
      </c>
      <c r="J1970" s="13">
        <v>0</v>
      </c>
      <c r="K1970" s="13">
        <f t="shared" si="612"/>
        <v>0</v>
      </c>
      <c r="L1970" s="13">
        <f t="shared" si="613"/>
        <v>0</v>
      </c>
      <c r="M1970" s="13" t="e">
        <f ca="1">CalcTable[[#This Row],[IWC]]-AE1969</f>
        <v>#NAME?</v>
      </c>
      <c r="N1970" s="13" t="e">
        <f ca="1">IF(CalcTable[[#This Row],[Day of Year]]&lt;123,FCAP,AE1969)</f>
        <v>#NAME?</v>
      </c>
      <c r="O1970" s="17" t="e">
        <f ca="1">IF(IRR_DRIP,5,COUNTIF('IDET Wind Values'!C1954:G1954,"&lt;="&amp;IRR_MAXWIND))</f>
        <v>#NAME?</v>
      </c>
      <c r="P1970" s="13" t="e">
        <f ca="1">CalcTable[[#This Row],[ET_o]]*KL</f>
        <v>#NAME?</v>
      </c>
      <c r="Q1970" s="13" t="e">
        <f ca="1">IF(WILTPT&lt;=0,1,MAX(0,MIN(1,(CalcTable[[#This Row],[IWC]]-WILTPT)/(MAD-WILTPT))))</f>
        <v>#NAME?</v>
      </c>
      <c r="R1970" s="13" t="e">
        <f ca="1">CalcTable[[#This Row],[ETMult]]*CalcTable[[#This Row],[ETb]]</f>
        <v>#NAME?</v>
      </c>
      <c r="S1970" s="13" t="b">
        <f>INDEX(IRR_LIST,CalcTable[[#This Row],[Day of Week]]+1)</f>
        <v>0</v>
      </c>
      <c r="T1970" s="13">
        <f t="shared" ca="1" si="614"/>
        <v>0</v>
      </c>
      <c r="U1970" s="13" t="b">
        <f ca="1">IF(CalcTable[[#This Row],[IrrPrecip]]&gt;=IC_MM,FALSE,TRUE)</f>
        <v>1</v>
      </c>
      <c r="V1970" s="13" t="b">
        <f t="shared" si="615"/>
        <v>1</v>
      </c>
      <c r="W1970" s="13" t="e">
        <f ca="1">IF(AND(IRR_DRIP=FALSE,CalcTable[[#This Row],[IrrHours]]&lt;=0),FALSE,TRUE)</f>
        <v>#NAME?</v>
      </c>
      <c r="X1970" s="13" t="e">
        <f ca="1">AND(CalcTable[[#This Row],[IrrDay]],CalcTable[[#This Row],[IrrRain]],CalcTable[[#This Row],[IrrWarm]],CalcTable[[#This Row],[IrrWindy]])</f>
        <v>#NAME?</v>
      </c>
      <c r="Y1970" s="13" t="e">
        <f t="shared" ca="1" si="616"/>
        <v>#NAME?</v>
      </c>
      <c r="Z1970" s="13" t="e">
        <f ca="1">CalcTable[[#This Row],[IrrHours]]/5</f>
        <v>#NAME?</v>
      </c>
      <c r="AA1970" s="13" t="e">
        <f ca="1">IF(CalcTable[[#This Row],[IrrFlag]]=FALSE,0,MAX(0,CalcTable[[#This Row],[VolRednWind]]*(FCAP*IRR_TARGET-CalcTable[[#This Row],[IWC]])))</f>
        <v>#NAME?</v>
      </c>
      <c r="AB1970" s="13" t="e">
        <f ca="1">CalcTable[[#This Row],[IWC]]+CalcTable[[#This Row],[Eff Precip]]+CalcTable[[#This Row],[IrrAmt]]-CalcTable[[#This Row],[AET]]</f>
        <v>#NAME?</v>
      </c>
      <c r="AC1970" s="13" t="e">
        <f ca="1">IF(CalcTable[[#This Row],[PWC]]&gt;FCAP,MIN(24*PERC,MIN(SAT,CalcTable[[#This Row],[PWC]])-FCAP),0)</f>
        <v>#NAME?</v>
      </c>
      <c r="AD1970" s="13" t="e">
        <f ca="1">IF(CalcTable[[#This Row],[PWC]]&gt;SAT,CalcTable[[#This Row],[PWC]]-SAT,0)</f>
        <v>#NAME?</v>
      </c>
      <c r="AE1970" s="13" t="e">
        <f ca="1">CalcTable[[#This Row],[PWC]]-CalcTable[[#This Row],[PercAmt]]-CalcTable[[#This Row],[Runoff]]</f>
        <v>#NAME?</v>
      </c>
      <c r="AF1970" s="13" t="e">
        <f ca="1">CalcTable[[#This Row],[IrrAmt]]/1000*CUR_IRR_AREA*10000/IRR_EFF</f>
        <v>#NAME?</v>
      </c>
      <c r="AG1970" s="147"/>
      <c r="AH1970" s="13"/>
      <c r="AI1970" s="50">
        <v>0</v>
      </c>
      <c r="AJ1970" s="50">
        <v>0</v>
      </c>
      <c r="AK1970" s="50">
        <v>6.6919164358912226</v>
      </c>
      <c r="AL1970" s="50">
        <v>6.0439164358912194</v>
      </c>
      <c r="AM1970" s="50"/>
      <c r="AN1970" s="50"/>
      <c r="AO1970" s="50"/>
      <c r="AP1970" s="50"/>
      <c r="AQ1970" s="50"/>
      <c r="AR1970" s="50"/>
      <c r="AS1970" s="50"/>
      <c r="AT1970" s="50"/>
      <c r="AU1970" s="50"/>
      <c r="AV1970" s="50"/>
      <c r="AW1970" s="50"/>
      <c r="AX1970" s="50">
        <f t="shared" si="627"/>
        <v>12.735832871782442</v>
      </c>
      <c r="AY1970" s="50"/>
      <c r="AZ1970" s="50">
        <f t="shared" si="617"/>
        <v>275.43632317921373</v>
      </c>
      <c r="BA1970" s="50">
        <f t="shared" si="618"/>
        <v>424.0844975933926</v>
      </c>
      <c r="BB1970" s="50">
        <f t="shared" si="619"/>
        <v>437.20051298287893</v>
      </c>
      <c r="BC1970" s="17">
        <f t="shared" si="620"/>
        <v>19728</v>
      </c>
      <c r="BD1970" s="50">
        <f t="shared" si="621"/>
        <v>12.735832871782442</v>
      </c>
      <c r="BE1970" s="50">
        <f t="shared" si="622"/>
        <v>275.43632317921373</v>
      </c>
      <c r="BF1970" s="50">
        <f t="shared" si="628"/>
        <v>450.52614156652942</v>
      </c>
      <c r="BG1970" s="50"/>
      <c r="BH1970" s="17">
        <f t="shared" si="623"/>
        <v>0</v>
      </c>
      <c r="BI1970" s="17">
        <f t="shared" si="631"/>
        <v>1970</v>
      </c>
      <c r="BJ1970" s="17">
        <f t="shared" si="629"/>
        <v>1970</v>
      </c>
      <c r="BK1970" s="150">
        <f t="shared" si="630"/>
        <v>26534</v>
      </c>
      <c r="BL1970" s="50" t="e">
        <f t="shared" ca="1" si="624"/>
        <v>#NAME?</v>
      </c>
      <c r="BM1970" s="50" t="e">
        <f t="shared" ca="1" si="625"/>
        <v>#NAME?</v>
      </c>
      <c r="BN1970" s="50" t="e">
        <f t="shared" ca="1" si="626"/>
        <v>#NAME?</v>
      </c>
    </row>
    <row r="1971" spans="1:66" x14ac:dyDescent="0.35">
      <c r="A1971" s="48">
        <v>26535</v>
      </c>
      <c r="B1971" s="17">
        <v>1972</v>
      </c>
      <c r="C1971" s="17">
        <v>8</v>
      </c>
      <c r="D1971" s="17">
        <v>237</v>
      </c>
      <c r="E1971" s="17">
        <v>24</v>
      </c>
      <c r="F1971" s="17">
        <v>5</v>
      </c>
      <c r="G1971" s="50">
        <v>8.3000000000000007</v>
      </c>
      <c r="H1971" s="32">
        <v>3.2641176171113093</v>
      </c>
      <c r="I1971" s="50">
        <v>1</v>
      </c>
      <c r="J1971" s="13">
        <v>0</v>
      </c>
      <c r="K1971" s="13">
        <f t="shared" si="612"/>
        <v>0</v>
      </c>
      <c r="L1971" s="13">
        <f t="shared" si="613"/>
        <v>0</v>
      </c>
      <c r="M1971" s="13" t="e">
        <f ca="1">CalcTable[[#This Row],[IWC]]-AE1970</f>
        <v>#NAME?</v>
      </c>
      <c r="N1971" s="13" t="e">
        <f ca="1">IF(CalcTable[[#This Row],[Day of Year]]&lt;123,FCAP,AE1970)</f>
        <v>#NAME?</v>
      </c>
      <c r="O1971" s="17" t="e">
        <f ca="1">IF(IRR_DRIP,5,COUNTIF('IDET Wind Values'!C1955:G1955,"&lt;="&amp;IRR_MAXWIND))</f>
        <v>#NAME?</v>
      </c>
      <c r="P1971" s="13" t="e">
        <f ca="1">CalcTable[[#This Row],[ET_o]]*KL</f>
        <v>#NAME?</v>
      </c>
      <c r="Q1971" s="13" t="e">
        <f ca="1">IF(WILTPT&lt;=0,1,MAX(0,MIN(1,(CalcTable[[#This Row],[IWC]]-WILTPT)/(MAD-WILTPT))))</f>
        <v>#NAME?</v>
      </c>
      <c r="R1971" s="13" t="e">
        <f ca="1">CalcTable[[#This Row],[ETMult]]*CalcTable[[#This Row],[ETb]]</f>
        <v>#NAME?</v>
      </c>
      <c r="S1971" s="13" t="b">
        <f>INDEX(IRR_LIST,CalcTable[[#This Row],[Day of Week]]+1)</f>
        <v>1</v>
      </c>
      <c r="T1971" s="13">
        <f t="shared" ca="1" si="614"/>
        <v>0</v>
      </c>
      <c r="U1971" s="13" t="b">
        <f ca="1">IF(CalcTable[[#This Row],[IrrPrecip]]&gt;=IC_MM,FALSE,TRUE)</f>
        <v>1</v>
      </c>
      <c r="V1971" s="13" t="b">
        <f t="shared" si="615"/>
        <v>1</v>
      </c>
      <c r="W1971" s="13" t="e">
        <f ca="1">IF(AND(IRR_DRIP=FALSE,CalcTable[[#This Row],[IrrHours]]&lt;=0),FALSE,TRUE)</f>
        <v>#NAME?</v>
      </c>
      <c r="X1971" s="13" t="e">
        <f ca="1">AND(CalcTable[[#This Row],[IrrDay]],CalcTable[[#This Row],[IrrRain]],CalcTable[[#This Row],[IrrWarm]],CalcTable[[#This Row],[IrrWindy]])</f>
        <v>#NAME?</v>
      </c>
      <c r="Y1971" s="13" t="e">
        <f t="shared" ca="1" si="616"/>
        <v>#NAME?</v>
      </c>
      <c r="Z1971" s="13" t="e">
        <f ca="1">CalcTable[[#This Row],[IrrHours]]/5</f>
        <v>#NAME?</v>
      </c>
      <c r="AA1971" s="13" t="e">
        <f ca="1">IF(CalcTable[[#This Row],[IrrFlag]]=FALSE,0,MAX(0,CalcTable[[#This Row],[VolRednWind]]*(FCAP*IRR_TARGET-CalcTable[[#This Row],[IWC]])))</f>
        <v>#NAME?</v>
      </c>
      <c r="AB1971" s="13" t="e">
        <f ca="1">CalcTable[[#This Row],[IWC]]+CalcTable[[#This Row],[Eff Precip]]+CalcTable[[#This Row],[IrrAmt]]-CalcTable[[#This Row],[AET]]</f>
        <v>#NAME?</v>
      </c>
      <c r="AC1971" s="13" t="e">
        <f ca="1">IF(CalcTable[[#This Row],[PWC]]&gt;FCAP,MIN(24*PERC,MIN(SAT,CalcTable[[#This Row],[PWC]])-FCAP),0)</f>
        <v>#NAME?</v>
      </c>
      <c r="AD1971" s="13" t="e">
        <f ca="1">IF(CalcTable[[#This Row],[PWC]]&gt;SAT,CalcTable[[#This Row],[PWC]]-SAT,0)</f>
        <v>#NAME?</v>
      </c>
      <c r="AE1971" s="13" t="e">
        <f ca="1">CalcTable[[#This Row],[PWC]]-CalcTable[[#This Row],[PercAmt]]-CalcTable[[#This Row],[Runoff]]</f>
        <v>#NAME?</v>
      </c>
      <c r="AF1971" s="13" t="e">
        <f ca="1">CalcTable[[#This Row],[IrrAmt]]/1000*CUR_IRR_AREA*10000/IRR_EFF</f>
        <v>#NAME?</v>
      </c>
      <c r="AG1971" s="147"/>
      <c r="AH1971" s="13"/>
      <c r="AI1971" s="50">
        <v>10.758194317789844</v>
      </c>
      <c r="AJ1971" s="50">
        <v>14.166194317789845</v>
      </c>
      <c r="AK1971" s="50">
        <v>0</v>
      </c>
      <c r="AL1971" s="50">
        <v>0</v>
      </c>
      <c r="AM1971" s="50"/>
      <c r="AN1971" s="50"/>
      <c r="AO1971" s="50"/>
      <c r="AP1971" s="50"/>
      <c r="AQ1971" s="50"/>
      <c r="AR1971" s="50"/>
      <c r="AS1971" s="50"/>
      <c r="AT1971" s="50"/>
      <c r="AU1971" s="50"/>
      <c r="AV1971" s="50"/>
      <c r="AW1971" s="50"/>
      <c r="AX1971" s="50">
        <f t="shared" si="627"/>
        <v>24.924388635579689</v>
      </c>
      <c r="AY1971" s="50"/>
      <c r="AZ1971" s="50">
        <f t="shared" si="617"/>
        <v>573.3285499827532</v>
      </c>
      <c r="BA1971" s="50">
        <f t="shared" si="618"/>
        <v>928.40788098561302</v>
      </c>
      <c r="BB1971" s="50">
        <f t="shared" si="619"/>
        <v>960.78300973923001</v>
      </c>
      <c r="BC1971" s="17">
        <f t="shared" si="620"/>
        <v>19728</v>
      </c>
      <c r="BD1971" s="50">
        <f t="shared" si="621"/>
        <v>24.924388635579689</v>
      </c>
      <c r="BE1971" s="50">
        <f t="shared" si="622"/>
        <v>573.3285499827532</v>
      </c>
      <c r="BF1971" s="50">
        <f t="shared" si="628"/>
        <v>937.78299278849761</v>
      </c>
      <c r="BG1971" s="50"/>
      <c r="BH1971" s="17">
        <f t="shared" si="623"/>
        <v>0</v>
      </c>
      <c r="BI1971" s="17">
        <f t="shared" si="631"/>
        <v>1971</v>
      </c>
      <c r="BJ1971" s="17">
        <f t="shared" si="629"/>
        <v>1971</v>
      </c>
      <c r="BK1971" s="150">
        <f t="shared" si="630"/>
        <v>26535</v>
      </c>
      <c r="BL1971" s="50" t="e">
        <f t="shared" ca="1" si="624"/>
        <v>#NAME?</v>
      </c>
      <c r="BM1971" s="50" t="e">
        <f t="shared" ca="1" si="625"/>
        <v>#NAME?</v>
      </c>
      <c r="BN1971" s="50" t="e">
        <f t="shared" ca="1" si="626"/>
        <v>#NAME?</v>
      </c>
    </row>
    <row r="1972" spans="1:66" x14ac:dyDescent="0.35">
      <c r="A1972" s="48">
        <v>26536</v>
      </c>
      <c r="B1972" s="17">
        <v>1972</v>
      </c>
      <c r="C1972" s="17">
        <v>8</v>
      </c>
      <c r="D1972" s="17">
        <v>238</v>
      </c>
      <c r="E1972" s="17">
        <v>25</v>
      </c>
      <c r="F1972" s="17">
        <v>6</v>
      </c>
      <c r="G1972" s="50">
        <v>10.6</v>
      </c>
      <c r="H1972" s="32">
        <v>3.8648066138226778</v>
      </c>
      <c r="I1972" s="50">
        <v>6.5</v>
      </c>
      <c r="J1972" s="13">
        <v>0</v>
      </c>
      <c r="K1972" s="13">
        <f t="shared" si="612"/>
        <v>0</v>
      </c>
      <c r="L1972" s="13">
        <f t="shared" si="613"/>
        <v>0</v>
      </c>
      <c r="M1972" s="13" t="e">
        <f ca="1">CalcTable[[#This Row],[IWC]]-AE1971</f>
        <v>#NAME?</v>
      </c>
      <c r="N1972" s="13" t="e">
        <f ca="1">IF(CalcTable[[#This Row],[Day of Year]]&lt;123,FCAP,AE1971)</f>
        <v>#NAME?</v>
      </c>
      <c r="O1972" s="17" t="e">
        <f ca="1">IF(IRR_DRIP,5,COUNTIF('IDET Wind Values'!C1956:G1956,"&lt;="&amp;IRR_MAXWIND))</f>
        <v>#NAME?</v>
      </c>
      <c r="P1972" s="13" t="e">
        <f ca="1">CalcTable[[#This Row],[ET_o]]*KL</f>
        <v>#NAME?</v>
      </c>
      <c r="Q1972" s="13" t="e">
        <f ca="1">IF(WILTPT&lt;=0,1,MAX(0,MIN(1,(CalcTable[[#This Row],[IWC]]-WILTPT)/(MAD-WILTPT))))</f>
        <v>#NAME?</v>
      </c>
      <c r="R1972" s="13" t="e">
        <f ca="1">CalcTable[[#This Row],[ETMult]]*CalcTable[[#This Row],[ETb]]</f>
        <v>#NAME?</v>
      </c>
      <c r="S1972" s="13" t="b">
        <f>INDEX(IRR_LIST,CalcTable[[#This Row],[Day of Week]]+1)</f>
        <v>0</v>
      </c>
      <c r="T1972" s="13">
        <f t="shared" ca="1" si="614"/>
        <v>0</v>
      </c>
      <c r="U1972" s="13" t="b">
        <f ca="1">IF(CalcTable[[#This Row],[IrrPrecip]]&gt;=IC_MM,FALSE,TRUE)</f>
        <v>1</v>
      </c>
      <c r="V1972" s="13" t="b">
        <f t="shared" si="615"/>
        <v>1</v>
      </c>
      <c r="W1972" s="13" t="e">
        <f ca="1">IF(AND(IRR_DRIP=FALSE,CalcTable[[#This Row],[IrrHours]]&lt;=0),FALSE,TRUE)</f>
        <v>#NAME?</v>
      </c>
      <c r="X1972" s="13" t="e">
        <f ca="1">AND(CalcTable[[#This Row],[IrrDay]],CalcTable[[#This Row],[IrrRain]],CalcTable[[#This Row],[IrrWarm]],CalcTable[[#This Row],[IrrWindy]])</f>
        <v>#NAME?</v>
      </c>
      <c r="Y1972" s="13" t="e">
        <f t="shared" ca="1" si="616"/>
        <v>#NAME?</v>
      </c>
      <c r="Z1972" s="13" t="e">
        <f ca="1">CalcTable[[#This Row],[IrrHours]]/5</f>
        <v>#NAME?</v>
      </c>
      <c r="AA1972" s="13" t="e">
        <f ca="1">IF(CalcTable[[#This Row],[IrrFlag]]=FALSE,0,MAX(0,CalcTable[[#This Row],[VolRednWind]]*(FCAP*IRR_TARGET-CalcTable[[#This Row],[IWC]])))</f>
        <v>#NAME?</v>
      </c>
      <c r="AB1972" s="13" t="e">
        <f ca="1">CalcTable[[#This Row],[IWC]]+CalcTable[[#This Row],[Eff Precip]]+CalcTable[[#This Row],[IrrAmt]]-CalcTable[[#This Row],[AET]]</f>
        <v>#NAME?</v>
      </c>
      <c r="AC1972" s="13" t="e">
        <f ca="1">IF(CalcTable[[#This Row],[PWC]]&gt;FCAP,MIN(24*PERC,MIN(SAT,CalcTable[[#This Row],[PWC]])-FCAP),0)</f>
        <v>#NAME?</v>
      </c>
      <c r="AD1972" s="13" t="e">
        <f ca="1">IF(CalcTable[[#This Row],[PWC]]&gt;SAT,CalcTable[[#This Row],[PWC]]-SAT,0)</f>
        <v>#NAME?</v>
      </c>
      <c r="AE1972" s="13" t="e">
        <f ca="1">CalcTable[[#This Row],[PWC]]-CalcTable[[#This Row],[PercAmt]]-CalcTable[[#This Row],[Runoff]]</f>
        <v>#NAME?</v>
      </c>
      <c r="AF1972" s="13" t="e">
        <f ca="1">CalcTable[[#This Row],[IrrAmt]]/1000*CUR_IRR_AREA*10000/IRR_EFF</f>
        <v>#NAME?</v>
      </c>
      <c r="AG1972" s="147"/>
      <c r="AH1972" s="13"/>
      <c r="AI1972" s="50">
        <v>0</v>
      </c>
      <c r="AJ1972" s="50">
        <v>0</v>
      </c>
      <c r="AK1972" s="50">
        <v>0</v>
      </c>
      <c r="AL1972" s="50">
        <v>4.0752646894112203</v>
      </c>
      <c r="AM1972" s="50"/>
      <c r="AN1972" s="50"/>
      <c r="AO1972" s="50"/>
      <c r="AP1972" s="50"/>
      <c r="AQ1972" s="50"/>
      <c r="AR1972" s="50"/>
      <c r="AS1972" s="50"/>
      <c r="AT1972" s="50"/>
      <c r="AU1972" s="50"/>
      <c r="AV1972" s="50"/>
      <c r="AW1972" s="50"/>
      <c r="AX1972" s="50">
        <f t="shared" si="627"/>
        <v>4.0752646894112203</v>
      </c>
      <c r="AY1972" s="50"/>
      <c r="AZ1972" s="50">
        <f t="shared" si="617"/>
        <v>119.54109755606247</v>
      </c>
      <c r="BA1972" s="50">
        <f t="shared" si="618"/>
        <v>184.05534068155652</v>
      </c>
      <c r="BB1972" s="50">
        <f t="shared" si="619"/>
        <v>189.74777389851187</v>
      </c>
      <c r="BC1972" s="17">
        <f t="shared" si="620"/>
        <v>19728</v>
      </c>
      <c r="BD1972" s="50">
        <f t="shared" si="621"/>
        <v>4.0752646894112203</v>
      </c>
      <c r="BE1972" s="50">
        <f t="shared" si="622"/>
        <v>119.54109755606247</v>
      </c>
      <c r="BF1972" s="50">
        <f t="shared" si="628"/>
        <v>195.53118056081161</v>
      </c>
      <c r="BG1972" s="50"/>
      <c r="BH1972" s="17">
        <f t="shared" si="623"/>
        <v>0</v>
      </c>
      <c r="BI1972" s="17">
        <f t="shared" si="631"/>
        <v>1972</v>
      </c>
      <c r="BJ1972" s="17">
        <f t="shared" si="629"/>
        <v>1972</v>
      </c>
      <c r="BK1972" s="150">
        <f t="shared" si="630"/>
        <v>26536</v>
      </c>
      <c r="BL1972" s="50" t="e">
        <f t="shared" ca="1" si="624"/>
        <v>#NAME?</v>
      </c>
      <c r="BM1972" s="50" t="e">
        <f t="shared" ca="1" si="625"/>
        <v>#NAME?</v>
      </c>
      <c r="BN1972" s="50" t="e">
        <f t="shared" ca="1" si="626"/>
        <v>#NAME?</v>
      </c>
    </row>
    <row r="1973" spans="1:66" x14ac:dyDescent="0.35">
      <c r="A1973" s="48">
        <v>26537</v>
      </c>
      <c r="B1973" s="17">
        <v>1972</v>
      </c>
      <c r="C1973" s="17">
        <v>8</v>
      </c>
      <c r="D1973" s="17">
        <v>239</v>
      </c>
      <c r="E1973" s="17">
        <v>26</v>
      </c>
      <c r="F1973" s="17">
        <v>7</v>
      </c>
      <c r="G1973" s="50">
        <v>10.6</v>
      </c>
      <c r="H1973" s="32">
        <v>4.1735877301348063</v>
      </c>
      <c r="I1973" s="50">
        <v>11.333333333333334</v>
      </c>
      <c r="J1973" s="13">
        <v>0</v>
      </c>
      <c r="K1973" s="13">
        <f t="shared" si="612"/>
        <v>0</v>
      </c>
      <c r="L1973" s="13">
        <f t="shared" si="613"/>
        <v>0</v>
      </c>
      <c r="M1973" s="13" t="e">
        <f ca="1">CalcTable[[#This Row],[IWC]]-AE1972</f>
        <v>#NAME?</v>
      </c>
      <c r="N1973" s="13" t="e">
        <f ca="1">IF(CalcTable[[#This Row],[Day of Year]]&lt;123,FCAP,AE1972)</f>
        <v>#NAME?</v>
      </c>
      <c r="O1973" s="17" t="e">
        <f ca="1">IF(IRR_DRIP,5,COUNTIF('IDET Wind Values'!C1957:G1957,"&lt;="&amp;IRR_MAXWIND))</f>
        <v>#NAME?</v>
      </c>
      <c r="P1973" s="13" t="e">
        <f ca="1">CalcTable[[#This Row],[ET_o]]*KL</f>
        <v>#NAME?</v>
      </c>
      <c r="Q1973" s="13" t="e">
        <f ca="1">IF(WILTPT&lt;=0,1,MAX(0,MIN(1,(CalcTable[[#This Row],[IWC]]-WILTPT)/(MAD-WILTPT))))</f>
        <v>#NAME?</v>
      </c>
      <c r="R1973" s="13" t="e">
        <f ca="1">CalcTable[[#This Row],[ETMult]]*CalcTable[[#This Row],[ETb]]</f>
        <v>#NAME?</v>
      </c>
      <c r="S1973" s="13" t="b">
        <f>INDEX(IRR_LIST,CalcTable[[#This Row],[Day of Week]]+1)</f>
        <v>0</v>
      </c>
      <c r="T1973" s="13">
        <f t="shared" ca="1" si="614"/>
        <v>0</v>
      </c>
      <c r="U1973" s="13" t="b">
        <f ca="1">IF(CalcTable[[#This Row],[IrrPrecip]]&gt;=IC_MM,FALSE,TRUE)</f>
        <v>1</v>
      </c>
      <c r="V1973" s="13" t="b">
        <f t="shared" si="615"/>
        <v>1</v>
      </c>
      <c r="W1973" s="13" t="e">
        <f ca="1">IF(AND(IRR_DRIP=FALSE,CalcTable[[#This Row],[IrrHours]]&lt;=0),FALSE,TRUE)</f>
        <v>#NAME?</v>
      </c>
      <c r="X1973" s="13" t="e">
        <f ca="1">AND(CalcTable[[#This Row],[IrrDay]],CalcTable[[#This Row],[IrrRain]],CalcTable[[#This Row],[IrrWarm]],CalcTable[[#This Row],[IrrWindy]])</f>
        <v>#NAME?</v>
      </c>
      <c r="Y1973" s="13" t="e">
        <f t="shared" ca="1" si="616"/>
        <v>#NAME?</v>
      </c>
      <c r="Z1973" s="13" t="e">
        <f ca="1">CalcTable[[#This Row],[IrrHours]]/5</f>
        <v>#NAME?</v>
      </c>
      <c r="AA1973" s="13" t="e">
        <f ca="1">IF(CalcTable[[#This Row],[IrrFlag]]=FALSE,0,MAX(0,CalcTable[[#This Row],[VolRednWind]]*(FCAP*IRR_TARGET-CalcTable[[#This Row],[IWC]])))</f>
        <v>#NAME?</v>
      </c>
      <c r="AB1973" s="13" t="e">
        <f ca="1">CalcTable[[#This Row],[IWC]]+CalcTable[[#This Row],[Eff Precip]]+CalcTable[[#This Row],[IrrAmt]]-CalcTable[[#This Row],[AET]]</f>
        <v>#NAME?</v>
      </c>
      <c r="AC1973" s="13" t="e">
        <f ca="1">IF(CalcTable[[#This Row],[PWC]]&gt;FCAP,MIN(24*PERC,MIN(SAT,CalcTable[[#This Row],[PWC]])-FCAP),0)</f>
        <v>#NAME?</v>
      </c>
      <c r="AD1973" s="13" t="e">
        <f ca="1">IF(CalcTable[[#This Row],[PWC]]&gt;SAT,CalcTable[[#This Row],[PWC]]-SAT,0)</f>
        <v>#NAME?</v>
      </c>
      <c r="AE1973" s="13" t="e">
        <f ca="1">CalcTable[[#This Row],[PWC]]-CalcTable[[#This Row],[PercAmt]]-CalcTable[[#This Row],[Runoff]]</f>
        <v>#NAME?</v>
      </c>
      <c r="AF1973" s="13" t="e">
        <f ca="1">CalcTable[[#This Row],[IrrAmt]]/1000*CUR_IRR_AREA*10000/IRR_EFF</f>
        <v>#NAME?</v>
      </c>
      <c r="AG1973" s="147"/>
      <c r="AH1973" s="13"/>
      <c r="AI1973" s="50">
        <v>0</v>
      </c>
      <c r="AJ1973" s="50">
        <v>0</v>
      </c>
      <c r="AK1973" s="50">
        <v>0</v>
      </c>
      <c r="AL1973" s="50">
        <v>0</v>
      </c>
      <c r="AM1973" s="50"/>
      <c r="AN1973" s="50"/>
      <c r="AO1973" s="50"/>
      <c r="AP1973" s="50"/>
      <c r="AQ1973" s="50"/>
      <c r="AR1973" s="50"/>
      <c r="AS1973" s="50"/>
      <c r="AT1973" s="50"/>
      <c r="AU1973" s="50"/>
      <c r="AV1973" s="50"/>
      <c r="AW1973" s="50"/>
      <c r="AX1973" s="50">
        <f t="shared" si="627"/>
        <v>0</v>
      </c>
      <c r="AY1973" s="50"/>
      <c r="AZ1973" s="50">
        <f t="shared" si="617"/>
        <v>0</v>
      </c>
      <c r="BA1973" s="50">
        <f t="shared" si="618"/>
        <v>0</v>
      </c>
      <c r="BB1973" s="50">
        <f t="shared" si="619"/>
        <v>0</v>
      </c>
      <c r="BC1973" s="17">
        <f t="shared" si="620"/>
        <v>19728</v>
      </c>
      <c r="BD1973" s="50">
        <f t="shared" si="621"/>
        <v>0</v>
      </c>
      <c r="BE1973" s="50">
        <f t="shared" si="622"/>
        <v>0</v>
      </c>
      <c r="BF1973" s="50">
        <f t="shared" si="628"/>
        <v>0</v>
      </c>
      <c r="BG1973" s="50"/>
      <c r="BH1973" s="17">
        <f t="shared" si="623"/>
        <v>0</v>
      </c>
      <c r="BI1973" s="17">
        <f t="shared" si="631"/>
        <v>1973</v>
      </c>
      <c r="BJ1973" s="17">
        <f t="shared" si="629"/>
        <v>1973</v>
      </c>
      <c r="BK1973" s="150">
        <f t="shared" si="630"/>
        <v>26537</v>
      </c>
      <c r="BL1973" s="50" t="e">
        <f t="shared" ca="1" si="624"/>
        <v>#NAME?</v>
      </c>
      <c r="BM1973" s="50" t="e">
        <f t="shared" ca="1" si="625"/>
        <v>#NAME?</v>
      </c>
      <c r="BN1973" s="50" t="e">
        <f t="shared" ca="1" si="626"/>
        <v>#NAME?</v>
      </c>
    </row>
    <row r="1974" spans="1:66" x14ac:dyDescent="0.35">
      <c r="A1974" s="48">
        <v>26538</v>
      </c>
      <c r="B1974" s="17">
        <v>1972</v>
      </c>
      <c r="C1974" s="17">
        <v>8</v>
      </c>
      <c r="D1974" s="17">
        <v>240</v>
      </c>
      <c r="E1974" s="17">
        <v>27</v>
      </c>
      <c r="F1974" s="17">
        <v>1</v>
      </c>
      <c r="G1974" s="50">
        <v>12.2</v>
      </c>
      <c r="H1974" s="32">
        <v>4.2184886157416495</v>
      </c>
      <c r="I1974" s="50">
        <v>23.5</v>
      </c>
      <c r="J1974" s="13">
        <v>0</v>
      </c>
      <c r="K1974" s="13">
        <f t="shared" si="612"/>
        <v>0</v>
      </c>
      <c r="L1974" s="13">
        <f t="shared" si="613"/>
        <v>0</v>
      </c>
      <c r="M1974" s="13" t="e">
        <f ca="1">CalcTable[[#This Row],[IWC]]-AE1973</f>
        <v>#NAME?</v>
      </c>
      <c r="N1974" s="13" t="e">
        <f ca="1">IF(CalcTable[[#This Row],[Day of Year]]&lt;123,FCAP,AE1973)</f>
        <v>#NAME?</v>
      </c>
      <c r="O1974" s="17" t="e">
        <f ca="1">IF(IRR_DRIP,5,COUNTIF('IDET Wind Values'!C1958:G1958,"&lt;="&amp;IRR_MAXWIND))</f>
        <v>#NAME?</v>
      </c>
      <c r="P1974" s="13" t="e">
        <f ca="1">CalcTable[[#This Row],[ET_o]]*KL</f>
        <v>#NAME?</v>
      </c>
      <c r="Q1974" s="13" t="e">
        <f ca="1">IF(WILTPT&lt;=0,1,MAX(0,MIN(1,(CalcTable[[#This Row],[IWC]]-WILTPT)/(MAD-WILTPT))))</f>
        <v>#NAME?</v>
      </c>
      <c r="R1974" s="13" t="e">
        <f ca="1">CalcTable[[#This Row],[ETMult]]*CalcTable[[#This Row],[ETb]]</f>
        <v>#NAME?</v>
      </c>
      <c r="S1974" s="13" t="b">
        <f>INDEX(IRR_LIST,CalcTable[[#This Row],[Day of Week]]+1)</f>
        <v>1</v>
      </c>
      <c r="T1974" s="13">
        <f t="shared" ca="1" si="614"/>
        <v>0</v>
      </c>
      <c r="U1974" s="13" t="b">
        <f ca="1">IF(CalcTable[[#This Row],[IrrPrecip]]&gt;=IC_MM,FALSE,TRUE)</f>
        <v>1</v>
      </c>
      <c r="V1974" s="13" t="b">
        <f t="shared" si="615"/>
        <v>1</v>
      </c>
      <c r="W1974" s="13" t="e">
        <f ca="1">IF(AND(IRR_DRIP=FALSE,CalcTable[[#This Row],[IrrHours]]&lt;=0),FALSE,TRUE)</f>
        <v>#NAME?</v>
      </c>
      <c r="X1974" s="13" t="e">
        <f ca="1">AND(CalcTable[[#This Row],[IrrDay]],CalcTable[[#This Row],[IrrRain]],CalcTable[[#This Row],[IrrWarm]],CalcTable[[#This Row],[IrrWindy]])</f>
        <v>#NAME?</v>
      </c>
      <c r="Y1974" s="13" t="e">
        <f t="shared" ca="1" si="616"/>
        <v>#NAME?</v>
      </c>
      <c r="Z1974" s="13" t="e">
        <f ca="1">CalcTable[[#This Row],[IrrHours]]/5</f>
        <v>#NAME?</v>
      </c>
      <c r="AA1974" s="13" t="e">
        <f ca="1">IF(CalcTable[[#This Row],[IrrFlag]]=FALSE,0,MAX(0,CalcTable[[#This Row],[VolRednWind]]*(FCAP*IRR_TARGET-CalcTable[[#This Row],[IWC]])))</f>
        <v>#NAME?</v>
      </c>
      <c r="AB1974" s="13" t="e">
        <f ca="1">CalcTable[[#This Row],[IWC]]+CalcTable[[#This Row],[Eff Precip]]+CalcTable[[#This Row],[IrrAmt]]-CalcTable[[#This Row],[AET]]</f>
        <v>#NAME?</v>
      </c>
      <c r="AC1974" s="13" t="e">
        <f ca="1">IF(CalcTable[[#This Row],[PWC]]&gt;FCAP,MIN(24*PERC,MIN(SAT,CalcTable[[#This Row],[PWC]])-FCAP),0)</f>
        <v>#NAME?</v>
      </c>
      <c r="AD1974" s="13" t="e">
        <f ca="1">IF(CalcTable[[#This Row],[PWC]]&gt;SAT,CalcTable[[#This Row],[PWC]]-SAT,0)</f>
        <v>#NAME?</v>
      </c>
      <c r="AE1974" s="13" t="e">
        <f ca="1">CalcTable[[#This Row],[PWC]]-CalcTable[[#This Row],[PercAmt]]-CalcTable[[#This Row],[Runoff]]</f>
        <v>#NAME?</v>
      </c>
      <c r="AF1974" s="13" t="e">
        <f ca="1">CalcTable[[#This Row],[IrrAmt]]/1000*CUR_IRR_AREA*10000/IRR_EFF</f>
        <v>#NAME?</v>
      </c>
      <c r="AG1974" s="147"/>
      <c r="AH1974" s="13"/>
      <c r="AI1974" s="50">
        <v>7.227900832616192</v>
      </c>
      <c r="AJ1974" s="50">
        <v>9.954300832616191</v>
      </c>
      <c r="AK1974" s="50">
        <v>0</v>
      </c>
      <c r="AL1974" s="50">
        <v>0</v>
      </c>
      <c r="AM1974" s="50"/>
      <c r="AN1974" s="50"/>
      <c r="AO1974" s="50"/>
      <c r="AP1974" s="50"/>
      <c r="AQ1974" s="50"/>
      <c r="AR1974" s="50"/>
      <c r="AS1974" s="50"/>
      <c r="AT1974" s="50"/>
      <c r="AU1974" s="50"/>
      <c r="AV1974" s="50"/>
      <c r="AW1974" s="50"/>
      <c r="AX1974" s="50">
        <f t="shared" si="627"/>
        <v>17.182201665232384</v>
      </c>
      <c r="AY1974" s="50"/>
      <c r="AZ1974" s="50">
        <f t="shared" si="617"/>
        <v>398.00203663511246</v>
      </c>
      <c r="BA1974" s="50">
        <f t="shared" si="618"/>
        <v>644.88391012818511</v>
      </c>
      <c r="BB1974" s="50">
        <f t="shared" si="619"/>
        <v>667.40162401463613</v>
      </c>
      <c r="BC1974" s="17">
        <f t="shared" si="620"/>
        <v>19728</v>
      </c>
      <c r="BD1974" s="50">
        <f t="shared" si="621"/>
        <v>17.182201665232384</v>
      </c>
      <c r="BE1974" s="50">
        <f t="shared" si="622"/>
        <v>398.00203663511246</v>
      </c>
      <c r="BF1974" s="50">
        <f t="shared" si="628"/>
        <v>651.00463087495086</v>
      </c>
      <c r="BG1974" s="50"/>
      <c r="BH1974" s="17">
        <f t="shared" si="623"/>
        <v>0</v>
      </c>
      <c r="BI1974" s="17">
        <f t="shared" si="631"/>
        <v>1974</v>
      </c>
      <c r="BJ1974" s="17">
        <f t="shared" si="629"/>
        <v>1974</v>
      </c>
      <c r="BK1974" s="150">
        <f t="shared" si="630"/>
        <v>26538</v>
      </c>
      <c r="BL1974" s="50" t="e">
        <f t="shared" ca="1" si="624"/>
        <v>#NAME?</v>
      </c>
      <c r="BM1974" s="50" t="e">
        <f t="shared" ca="1" si="625"/>
        <v>#NAME?</v>
      </c>
      <c r="BN1974" s="50" t="e">
        <f t="shared" ca="1" si="626"/>
        <v>#NAME?</v>
      </c>
    </row>
    <row r="1975" spans="1:66" x14ac:dyDescent="0.35">
      <c r="A1975" s="48">
        <v>26539</v>
      </c>
      <c r="B1975" s="17">
        <v>1972</v>
      </c>
      <c r="C1975" s="17">
        <v>8</v>
      </c>
      <c r="D1975" s="17">
        <v>241</v>
      </c>
      <c r="E1975" s="17">
        <v>28</v>
      </c>
      <c r="F1975" s="17">
        <v>2</v>
      </c>
      <c r="G1975" s="50">
        <v>11.1</v>
      </c>
      <c r="H1975" s="32">
        <v>4.5916858370941354</v>
      </c>
      <c r="I1975" s="50">
        <v>4.5</v>
      </c>
      <c r="J1975" s="13">
        <v>0</v>
      </c>
      <c r="K1975" s="13">
        <f t="shared" si="612"/>
        <v>0</v>
      </c>
      <c r="L1975" s="13">
        <f t="shared" si="613"/>
        <v>0</v>
      </c>
      <c r="M1975" s="13" t="e">
        <f ca="1">CalcTable[[#This Row],[IWC]]-AE1974</f>
        <v>#NAME?</v>
      </c>
      <c r="N1975" s="13" t="e">
        <f ca="1">IF(CalcTable[[#This Row],[Day of Year]]&lt;123,FCAP,AE1974)</f>
        <v>#NAME?</v>
      </c>
      <c r="O1975" s="17" t="e">
        <f ca="1">IF(IRR_DRIP,5,COUNTIF('IDET Wind Values'!C1959:G1959,"&lt;="&amp;IRR_MAXWIND))</f>
        <v>#NAME?</v>
      </c>
      <c r="P1975" s="13" t="e">
        <f ca="1">CalcTable[[#This Row],[ET_o]]*KL</f>
        <v>#NAME?</v>
      </c>
      <c r="Q1975" s="13" t="e">
        <f ca="1">IF(WILTPT&lt;=0,1,MAX(0,MIN(1,(CalcTable[[#This Row],[IWC]]-WILTPT)/(MAD-WILTPT))))</f>
        <v>#NAME?</v>
      </c>
      <c r="R1975" s="13" t="e">
        <f ca="1">CalcTable[[#This Row],[ETMult]]*CalcTable[[#This Row],[ETb]]</f>
        <v>#NAME?</v>
      </c>
      <c r="S1975" s="13" t="b">
        <f>INDEX(IRR_LIST,CalcTable[[#This Row],[Day of Week]]+1)</f>
        <v>0</v>
      </c>
      <c r="T1975" s="13">
        <f t="shared" ca="1" si="614"/>
        <v>0</v>
      </c>
      <c r="U1975" s="13" t="b">
        <f ca="1">IF(CalcTable[[#This Row],[IrrPrecip]]&gt;=IC_MM,FALSE,TRUE)</f>
        <v>1</v>
      </c>
      <c r="V1975" s="13" t="b">
        <f t="shared" si="615"/>
        <v>1</v>
      </c>
      <c r="W1975" s="13" t="e">
        <f ca="1">IF(AND(IRR_DRIP=FALSE,CalcTable[[#This Row],[IrrHours]]&lt;=0),FALSE,TRUE)</f>
        <v>#NAME?</v>
      </c>
      <c r="X1975" s="13" t="e">
        <f ca="1">AND(CalcTable[[#This Row],[IrrDay]],CalcTable[[#This Row],[IrrRain]],CalcTable[[#This Row],[IrrWarm]],CalcTable[[#This Row],[IrrWindy]])</f>
        <v>#NAME?</v>
      </c>
      <c r="Y1975" s="13" t="e">
        <f t="shared" ca="1" si="616"/>
        <v>#NAME?</v>
      </c>
      <c r="Z1975" s="13" t="e">
        <f ca="1">CalcTable[[#This Row],[IrrHours]]/5</f>
        <v>#NAME?</v>
      </c>
      <c r="AA1975" s="13" t="e">
        <f ca="1">IF(CalcTable[[#This Row],[IrrFlag]]=FALSE,0,MAX(0,CalcTable[[#This Row],[VolRednWind]]*(FCAP*IRR_TARGET-CalcTable[[#This Row],[IWC]])))</f>
        <v>#NAME?</v>
      </c>
      <c r="AB1975" s="13" t="e">
        <f ca="1">CalcTable[[#This Row],[IWC]]+CalcTable[[#This Row],[Eff Precip]]+CalcTable[[#This Row],[IrrAmt]]-CalcTable[[#This Row],[AET]]</f>
        <v>#NAME?</v>
      </c>
      <c r="AC1975" s="13" t="e">
        <f ca="1">IF(CalcTable[[#This Row],[PWC]]&gt;FCAP,MIN(24*PERC,MIN(SAT,CalcTable[[#This Row],[PWC]])-FCAP),0)</f>
        <v>#NAME?</v>
      </c>
      <c r="AD1975" s="13" t="e">
        <f ca="1">IF(CalcTable[[#This Row],[PWC]]&gt;SAT,CalcTable[[#This Row],[PWC]]-SAT,0)</f>
        <v>#NAME?</v>
      </c>
      <c r="AE1975" s="13" t="e">
        <f ca="1">CalcTable[[#This Row],[PWC]]-CalcTable[[#This Row],[PercAmt]]-CalcTable[[#This Row],[Runoff]]</f>
        <v>#NAME?</v>
      </c>
      <c r="AF1975" s="13" t="e">
        <f ca="1">CalcTable[[#This Row],[IrrAmt]]/1000*CUR_IRR_AREA*10000/IRR_EFF</f>
        <v>#NAME?</v>
      </c>
      <c r="AG1975" s="147"/>
      <c r="AH1975" s="13"/>
      <c r="AI1975" s="50">
        <v>0</v>
      </c>
      <c r="AJ1975" s="50">
        <v>0</v>
      </c>
      <c r="AK1975" s="50">
        <v>6.3217700543248432</v>
      </c>
      <c r="AL1975" s="50">
        <v>6.895641990232054</v>
      </c>
      <c r="AM1975" s="50"/>
      <c r="AN1975" s="50"/>
      <c r="AO1975" s="50"/>
      <c r="AP1975" s="50"/>
      <c r="AQ1975" s="50"/>
      <c r="AR1975" s="50"/>
      <c r="AS1975" s="50"/>
      <c r="AT1975" s="50"/>
      <c r="AU1975" s="50"/>
      <c r="AV1975" s="50"/>
      <c r="AW1975" s="50"/>
      <c r="AX1975" s="50">
        <f t="shared" si="627"/>
        <v>13.217412044556898</v>
      </c>
      <c r="AY1975" s="50"/>
      <c r="AZ1975" s="50">
        <f t="shared" si="617"/>
        <v>294.99145917690464</v>
      </c>
      <c r="BA1975" s="50">
        <f t="shared" si="618"/>
        <v>454.19319905015482</v>
      </c>
      <c r="BB1975" s="50">
        <f t="shared" si="619"/>
        <v>468.24041139191218</v>
      </c>
      <c r="BC1975" s="17">
        <f t="shared" si="620"/>
        <v>19728</v>
      </c>
      <c r="BD1975" s="50">
        <f t="shared" si="621"/>
        <v>13.217412044556898</v>
      </c>
      <c r="BE1975" s="50">
        <f t="shared" si="622"/>
        <v>294.99145917690464</v>
      </c>
      <c r="BF1975" s="50">
        <f t="shared" si="628"/>
        <v>482.51211882311696</v>
      </c>
      <c r="BG1975" s="50"/>
      <c r="BH1975" s="17">
        <f t="shared" si="623"/>
        <v>0</v>
      </c>
      <c r="BI1975" s="17">
        <f t="shared" si="631"/>
        <v>1975</v>
      </c>
      <c r="BJ1975" s="17">
        <f t="shared" si="629"/>
        <v>1975</v>
      </c>
      <c r="BK1975" s="150">
        <f t="shared" si="630"/>
        <v>26539</v>
      </c>
      <c r="BL1975" s="50" t="e">
        <f t="shared" ca="1" si="624"/>
        <v>#NAME?</v>
      </c>
      <c r="BM1975" s="50" t="e">
        <f t="shared" ca="1" si="625"/>
        <v>#NAME?</v>
      </c>
      <c r="BN1975" s="50" t="e">
        <f t="shared" ca="1" si="626"/>
        <v>#NAME?</v>
      </c>
    </row>
    <row r="1976" spans="1:66" x14ac:dyDescent="0.35">
      <c r="A1976" s="48">
        <v>26540</v>
      </c>
      <c r="B1976" s="17">
        <v>1972</v>
      </c>
      <c r="C1976" s="17">
        <v>8</v>
      </c>
      <c r="D1976" s="17">
        <v>242</v>
      </c>
      <c r="E1976" s="17">
        <v>29</v>
      </c>
      <c r="F1976" s="17">
        <v>3</v>
      </c>
      <c r="G1976" s="50">
        <v>11.7</v>
      </c>
      <c r="H1976" s="32">
        <v>3.7214449681192958</v>
      </c>
      <c r="I1976" s="50">
        <v>11.833333333333334</v>
      </c>
      <c r="J1976" s="13">
        <v>0</v>
      </c>
      <c r="K1976" s="13">
        <f t="shared" si="612"/>
        <v>0</v>
      </c>
      <c r="L1976" s="13">
        <f t="shared" si="613"/>
        <v>0</v>
      </c>
      <c r="M1976" s="13" t="e">
        <f ca="1">CalcTable[[#This Row],[IWC]]-AE1975</f>
        <v>#NAME?</v>
      </c>
      <c r="N1976" s="13" t="e">
        <f ca="1">IF(CalcTable[[#This Row],[Day of Year]]&lt;123,FCAP,AE1975)</f>
        <v>#NAME?</v>
      </c>
      <c r="O1976" s="17" t="e">
        <f ca="1">IF(IRR_DRIP,5,COUNTIF('IDET Wind Values'!C1960:G1960,"&lt;="&amp;IRR_MAXWIND))</f>
        <v>#NAME?</v>
      </c>
      <c r="P1976" s="13" t="e">
        <f ca="1">CalcTable[[#This Row],[ET_o]]*KL</f>
        <v>#NAME?</v>
      </c>
      <c r="Q1976" s="13" t="e">
        <f ca="1">IF(WILTPT&lt;=0,1,MAX(0,MIN(1,(CalcTable[[#This Row],[IWC]]-WILTPT)/(MAD-WILTPT))))</f>
        <v>#NAME?</v>
      </c>
      <c r="R1976" s="13" t="e">
        <f ca="1">CalcTable[[#This Row],[ETMult]]*CalcTable[[#This Row],[ETb]]</f>
        <v>#NAME?</v>
      </c>
      <c r="S1976" s="13" t="b">
        <f>INDEX(IRR_LIST,CalcTable[[#This Row],[Day of Week]]+1)</f>
        <v>1</v>
      </c>
      <c r="T1976" s="13">
        <f t="shared" ca="1" si="614"/>
        <v>0</v>
      </c>
      <c r="U1976" s="13" t="b">
        <f ca="1">IF(CalcTable[[#This Row],[IrrPrecip]]&gt;=IC_MM,FALSE,TRUE)</f>
        <v>1</v>
      </c>
      <c r="V1976" s="13" t="b">
        <f t="shared" si="615"/>
        <v>1</v>
      </c>
      <c r="W1976" s="13" t="e">
        <f ca="1">IF(AND(IRR_DRIP=FALSE,CalcTable[[#This Row],[IrrHours]]&lt;=0),FALSE,TRUE)</f>
        <v>#NAME?</v>
      </c>
      <c r="X1976" s="13" t="e">
        <f ca="1">AND(CalcTable[[#This Row],[IrrDay]],CalcTable[[#This Row],[IrrRain]],CalcTable[[#This Row],[IrrWarm]],CalcTable[[#This Row],[IrrWindy]])</f>
        <v>#NAME?</v>
      </c>
      <c r="Y1976" s="13" t="e">
        <f t="shared" ca="1" si="616"/>
        <v>#NAME?</v>
      </c>
      <c r="Z1976" s="13" t="e">
        <f ca="1">CalcTable[[#This Row],[IrrHours]]/5</f>
        <v>#NAME?</v>
      </c>
      <c r="AA1976" s="13" t="e">
        <f ca="1">IF(CalcTable[[#This Row],[IrrFlag]]=FALSE,0,MAX(0,CalcTable[[#This Row],[VolRednWind]]*(FCAP*IRR_TARGET-CalcTable[[#This Row],[IWC]])))</f>
        <v>#NAME?</v>
      </c>
      <c r="AB1976" s="13" t="e">
        <f ca="1">CalcTable[[#This Row],[IWC]]+CalcTable[[#This Row],[Eff Precip]]+CalcTable[[#This Row],[IrrAmt]]-CalcTable[[#This Row],[AET]]</f>
        <v>#NAME?</v>
      </c>
      <c r="AC1976" s="13" t="e">
        <f ca="1">IF(CalcTable[[#This Row],[PWC]]&gt;FCAP,MIN(24*PERC,MIN(SAT,CalcTable[[#This Row],[PWC]])-FCAP),0)</f>
        <v>#NAME?</v>
      </c>
      <c r="AD1976" s="13" t="e">
        <f ca="1">IF(CalcTable[[#This Row],[PWC]]&gt;SAT,CalcTable[[#This Row],[PWC]]-SAT,0)</f>
        <v>#NAME?</v>
      </c>
      <c r="AE1976" s="13" t="e">
        <f ca="1">CalcTable[[#This Row],[PWC]]-CalcTable[[#This Row],[PercAmt]]-CalcTable[[#This Row],[Runoff]]</f>
        <v>#NAME?</v>
      </c>
      <c r="AF1976" s="13" t="e">
        <f ca="1">CalcTable[[#This Row],[IrrAmt]]/1000*CUR_IRR_AREA*10000/IRR_EFF</f>
        <v>#NAME?</v>
      </c>
      <c r="AG1976" s="147"/>
      <c r="AH1976" s="13"/>
      <c r="AI1976" s="50">
        <v>0</v>
      </c>
      <c r="AJ1976" s="50">
        <v>0</v>
      </c>
      <c r="AK1976" s="50">
        <v>0</v>
      </c>
      <c r="AL1976" s="50">
        <v>0</v>
      </c>
      <c r="AM1976" s="50"/>
      <c r="AN1976" s="50"/>
      <c r="AO1976" s="50"/>
      <c r="AP1976" s="50"/>
      <c r="AQ1976" s="50"/>
      <c r="AR1976" s="50"/>
      <c r="AS1976" s="50"/>
      <c r="AT1976" s="50"/>
      <c r="AU1976" s="50"/>
      <c r="AV1976" s="50"/>
      <c r="AW1976" s="50"/>
      <c r="AX1976" s="50">
        <f t="shared" si="627"/>
        <v>0</v>
      </c>
      <c r="AY1976" s="50"/>
      <c r="AZ1976" s="50">
        <f t="shared" si="617"/>
        <v>0</v>
      </c>
      <c r="BA1976" s="50">
        <f t="shared" si="618"/>
        <v>0</v>
      </c>
      <c r="BB1976" s="50">
        <f t="shared" si="619"/>
        <v>0</v>
      </c>
      <c r="BC1976" s="17">
        <f t="shared" si="620"/>
        <v>19728</v>
      </c>
      <c r="BD1976" s="50">
        <f t="shared" si="621"/>
        <v>0</v>
      </c>
      <c r="BE1976" s="50">
        <f t="shared" si="622"/>
        <v>0</v>
      </c>
      <c r="BF1976" s="50">
        <f t="shared" si="628"/>
        <v>0</v>
      </c>
      <c r="BG1976" s="50"/>
      <c r="BH1976" s="17">
        <f t="shared" si="623"/>
        <v>0</v>
      </c>
      <c r="BI1976" s="17">
        <f t="shared" si="631"/>
        <v>1976</v>
      </c>
      <c r="BJ1976" s="17">
        <f t="shared" si="629"/>
        <v>1976</v>
      </c>
      <c r="BK1976" s="150">
        <f t="shared" si="630"/>
        <v>26540</v>
      </c>
      <c r="BL1976" s="50" t="e">
        <f t="shared" ca="1" si="624"/>
        <v>#NAME?</v>
      </c>
      <c r="BM1976" s="50" t="e">
        <f t="shared" ca="1" si="625"/>
        <v>#NAME?</v>
      </c>
      <c r="BN1976" s="50" t="e">
        <f t="shared" ca="1" si="626"/>
        <v>#NAME?</v>
      </c>
    </row>
    <row r="1977" spans="1:66" x14ac:dyDescent="0.35">
      <c r="A1977" s="48">
        <v>26541</v>
      </c>
      <c r="B1977" s="17">
        <v>1972</v>
      </c>
      <c r="C1977" s="17">
        <v>8</v>
      </c>
      <c r="D1977" s="17">
        <v>243</v>
      </c>
      <c r="E1977" s="17">
        <v>30</v>
      </c>
      <c r="F1977" s="17">
        <v>4</v>
      </c>
      <c r="G1977" s="50">
        <v>3.9</v>
      </c>
      <c r="H1977" s="32">
        <v>4.4243104592297575</v>
      </c>
      <c r="I1977" s="50">
        <v>41.666666666666664</v>
      </c>
      <c r="J1977" s="13">
        <v>2.4</v>
      </c>
      <c r="K1977" s="13">
        <f t="shared" si="612"/>
        <v>2.4</v>
      </c>
      <c r="L1977" s="13">
        <f t="shared" si="613"/>
        <v>0</v>
      </c>
      <c r="M1977" s="13" t="e">
        <f ca="1">CalcTable[[#This Row],[IWC]]-AE1976</f>
        <v>#NAME?</v>
      </c>
      <c r="N1977" s="13" t="e">
        <f ca="1">IF(CalcTable[[#This Row],[Day of Year]]&lt;123,FCAP,AE1976)</f>
        <v>#NAME?</v>
      </c>
      <c r="O1977" s="17" t="e">
        <f ca="1">IF(IRR_DRIP,5,COUNTIF('IDET Wind Values'!C1961:G1961,"&lt;="&amp;IRR_MAXWIND))</f>
        <v>#NAME?</v>
      </c>
      <c r="P1977" s="13" t="e">
        <f ca="1">CalcTable[[#This Row],[ET_o]]*KL</f>
        <v>#NAME?</v>
      </c>
      <c r="Q1977" s="13" t="e">
        <f ca="1">IF(WILTPT&lt;=0,1,MAX(0,MIN(1,(CalcTable[[#This Row],[IWC]]-WILTPT)/(MAD-WILTPT))))</f>
        <v>#NAME?</v>
      </c>
      <c r="R1977" s="13" t="e">
        <f ca="1">CalcTable[[#This Row],[ETMult]]*CalcTable[[#This Row],[ETb]]</f>
        <v>#NAME?</v>
      </c>
      <c r="S1977" s="13" t="b">
        <f>INDEX(IRR_LIST,CalcTable[[#This Row],[Day of Week]]+1)</f>
        <v>0</v>
      </c>
      <c r="T1977" s="13">
        <f t="shared" ca="1" si="614"/>
        <v>0</v>
      </c>
      <c r="U1977" s="13" t="b">
        <f ca="1">IF(CalcTable[[#This Row],[IrrPrecip]]&gt;=IC_MM,FALSE,TRUE)</f>
        <v>1</v>
      </c>
      <c r="V1977" s="13" t="b">
        <f t="shared" si="615"/>
        <v>1</v>
      </c>
      <c r="W1977" s="13" t="e">
        <f ca="1">IF(AND(IRR_DRIP=FALSE,CalcTable[[#This Row],[IrrHours]]&lt;=0),FALSE,TRUE)</f>
        <v>#NAME?</v>
      </c>
      <c r="X1977" s="13" t="e">
        <f ca="1">AND(CalcTable[[#This Row],[IrrDay]],CalcTable[[#This Row],[IrrRain]],CalcTable[[#This Row],[IrrWarm]],CalcTable[[#This Row],[IrrWindy]])</f>
        <v>#NAME?</v>
      </c>
      <c r="Y1977" s="13" t="e">
        <f t="shared" ca="1" si="616"/>
        <v>#NAME?</v>
      </c>
      <c r="Z1977" s="13" t="e">
        <f ca="1">CalcTable[[#This Row],[IrrHours]]/5</f>
        <v>#NAME?</v>
      </c>
      <c r="AA1977" s="13" t="e">
        <f ca="1">IF(CalcTable[[#This Row],[IrrFlag]]=FALSE,0,MAX(0,CalcTable[[#This Row],[VolRednWind]]*(FCAP*IRR_TARGET-CalcTable[[#This Row],[IWC]])))</f>
        <v>#NAME?</v>
      </c>
      <c r="AB1977" s="13" t="e">
        <f ca="1">CalcTable[[#This Row],[IWC]]+CalcTable[[#This Row],[Eff Precip]]+CalcTable[[#This Row],[IrrAmt]]-CalcTable[[#This Row],[AET]]</f>
        <v>#NAME?</v>
      </c>
      <c r="AC1977" s="13" t="e">
        <f ca="1">IF(CalcTable[[#This Row],[PWC]]&gt;FCAP,MIN(24*PERC,MIN(SAT,CalcTable[[#This Row],[PWC]])-FCAP),0)</f>
        <v>#NAME?</v>
      </c>
      <c r="AD1977" s="13" t="e">
        <f ca="1">IF(CalcTable[[#This Row],[PWC]]&gt;SAT,CalcTable[[#This Row],[PWC]]-SAT,0)</f>
        <v>#NAME?</v>
      </c>
      <c r="AE1977" s="13" t="e">
        <f ca="1">CalcTable[[#This Row],[PWC]]-CalcTable[[#This Row],[PercAmt]]-CalcTable[[#This Row],[Runoff]]</f>
        <v>#NAME?</v>
      </c>
      <c r="AF1977" s="13" t="e">
        <f ca="1">CalcTable[[#This Row],[IrrAmt]]/1000*CUR_IRR_AREA*10000/IRR_EFF</f>
        <v>#NAME?</v>
      </c>
      <c r="AG1977" s="147"/>
      <c r="AH1977" s="13"/>
      <c r="AI1977" s="50">
        <v>0</v>
      </c>
      <c r="AJ1977" s="50">
        <v>0</v>
      </c>
      <c r="AK1977" s="50">
        <v>1.3969295323520079</v>
      </c>
      <c r="AL1977" s="50">
        <v>4.5722219428673867</v>
      </c>
      <c r="AM1977" s="50"/>
      <c r="AN1977" s="50"/>
      <c r="AO1977" s="50"/>
      <c r="AP1977" s="50"/>
      <c r="AQ1977" s="50"/>
      <c r="AR1977" s="50"/>
      <c r="AS1977" s="50"/>
      <c r="AT1977" s="50"/>
      <c r="AU1977" s="50"/>
      <c r="AV1977" s="50"/>
      <c r="AW1977" s="50"/>
      <c r="AX1977" s="50">
        <f t="shared" si="627"/>
        <v>5.9691514752193946</v>
      </c>
      <c r="AY1977" s="50"/>
      <c r="AZ1977" s="50">
        <f t="shared" si="617"/>
        <v>154.60681013193948</v>
      </c>
      <c r="BA1977" s="50">
        <f t="shared" si="618"/>
        <v>238.04540607616079</v>
      </c>
      <c r="BB1977" s="50">
        <f t="shared" si="619"/>
        <v>245.40763513006266</v>
      </c>
      <c r="BC1977" s="17">
        <f t="shared" si="620"/>
        <v>19728</v>
      </c>
      <c r="BD1977" s="50">
        <f t="shared" si="621"/>
        <v>5.9691514752193946</v>
      </c>
      <c r="BE1977" s="50">
        <f t="shared" si="622"/>
        <v>154.60681013193948</v>
      </c>
      <c r="BF1977" s="50">
        <f t="shared" si="628"/>
        <v>252.887523419817</v>
      </c>
      <c r="BG1977" s="50"/>
      <c r="BH1977" s="17">
        <f t="shared" si="623"/>
        <v>0</v>
      </c>
      <c r="BI1977" s="17">
        <f t="shared" si="631"/>
        <v>1977</v>
      </c>
      <c r="BJ1977" s="17">
        <f t="shared" si="629"/>
        <v>1977</v>
      </c>
      <c r="BK1977" s="150">
        <f t="shared" si="630"/>
        <v>26541</v>
      </c>
      <c r="BL1977" s="50" t="e">
        <f t="shared" ca="1" si="624"/>
        <v>#NAME?</v>
      </c>
      <c r="BM1977" s="50" t="e">
        <f t="shared" ca="1" si="625"/>
        <v>#NAME?</v>
      </c>
      <c r="BN1977" s="50" t="e">
        <f t="shared" ca="1" si="626"/>
        <v>#NAME?</v>
      </c>
    </row>
    <row r="1978" spans="1:66" x14ac:dyDescent="0.35">
      <c r="A1978" s="48">
        <v>26542</v>
      </c>
      <c r="B1978" s="17">
        <v>1972</v>
      </c>
      <c r="C1978" s="17">
        <v>8</v>
      </c>
      <c r="D1978" s="17">
        <v>244</v>
      </c>
      <c r="E1978" s="17">
        <v>31</v>
      </c>
      <c r="F1978" s="17">
        <v>5</v>
      </c>
      <c r="G1978" s="50">
        <v>5</v>
      </c>
      <c r="H1978" s="32">
        <v>3.55355818989716</v>
      </c>
      <c r="I1978" s="50">
        <v>14.5</v>
      </c>
      <c r="J1978" s="13">
        <v>0</v>
      </c>
      <c r="K1978" s="13">
        <f t="shared" si="612"/>
        <v>0</v>
      </c>
      <c r="L1978" s="13">
        <f t="shared" si="613"/>
        <v>0</v>
      </c>
      <c r="M1978" s="13" t="e">
        <f ca="1">CalcTable[[#This Row],[IWC]]-AE1977</f>
        <v>#NAME?</v>
      </c>
      <c r="N1978" s="13" t="e">
        <f ca="1">IF(CalcTable[[#This Row],[Day of Year]]&lt;123,FCAP,AE1977)</f>
        <v>#NAME?</v>
      </c>
      <c r="O1978" s="17" t="e">
        <f ca="1">IF(IRR_DRIP,5,COUNTIF('IDET Wind Values'!C1962:G1962,"&lt;="&amp;IRR_MAXWIND))</f>
        <v>#NAME?</v>
      </c>
      <c r="P1978" s="13" t="e">
        <f ca="1">CalcTable[[#This Row],[ET_o]]*KL</f>
        <v>#NAME?</v>
      </c>
      <c r="Q1978" s="13" t="e">
        <f ca="1">IF(WILTPT&lt;=0,1,MAX(0,MIN(1,(CalcTable[[#This Row],[IWC]]-WILTPT)/(MAD-WILTPT))))</f>
        <v>#NAME?</v>
      </c>
      <c r="R1978" s="13" t="e">
        <f ca="1">CalcTable[[#This Row],[ETMult]]*CalcTable[[#This Row],[ETb]]</f>
        <v>#NAME?</v>
      </c>
      <c r="S1978" s="13" t="b">
        <f>INDEX(IRR_LIST,CalcTable[[#This Row],[Day of Week]]+1)</f>
        <v>1</v>
      </c>
      <c r="T1978" s="13">
        <f t="shared" ca="1" si="614"/>
        <v>2.4</v>
      </c>
      <c r="U1978" s="13" t="b">
        <f ca="1">IF(CalcTable[[#This Row],[IrrPrecip]]&gt;=IC_MM,FALSE,TRUE)</f>
        <v>1</v>
      </c>
      <c r="V1978" s="13" t="b">
        <f t="shared" si="615"/>
        <v>0</v>
      </c>
      <c r="W1978" s="13" t="e">
        <f ca="1">IF(AND(IRR_DRIP=FALSE,CalcTable[[#This Row],[IrrHours]]&lt;=0),FALSE,TRUE)</f>
        <v>#NAME?</v>
      </c>
      <c r="X1978" s="13" t="e">
        <f ca="1">AND(CalcTable[[#This Row],[IrrDay]],CalcTable[[#This Row],[IrrRain]],CalcTable[[#This Row],[IrrWarm]],CalcTable[[#This Row],[IrrWindy]])</f>
        <v>#NAME?</v>
      </c>
      <c r="Y1978" s="13" t="e">
        <f t="shared" ca="1" si="616"/>
        <v>#NAME?</v>
      </c>
      <c r="Z1978" s="13" t="e">
        <f ca="1">CalcTable[[#This Row],[IrrHours]]/5</f>
        <v>#NAME?</v>
      </c>
      <c r="AA1978" s="13" t="e">
        <f ca="1">IF(CalcTable[[#This Row],[IrrFlag]]=FALSE,0,MAX(0,CalcTable[[#This Row],[VolRednWind]]*(FCAP*IRR_TARGET-CalcTable[[#This Row],[IWC]])))</f>
        <v>#NAME?</v>
      </c>
      <c r="AB1978" s="13" t="e">
        <f ca="1">CalcTable[[#This Row],[IWC]]+CalcTable[[#This Row],[Eff Precip]]+CalcTable[[#This Row],[IrrAmt]]-CalcTable[[#This Row],[AET]]</f>
        <v>#NAME?</v>
      </c>
      <c r="AC1978" s="13" t="e">
        <f ca="1">IF(CalcTable[[#This Row],[PWC]]&gt;FCAP,MIN(24*PERC,MIN(SAT,CalcTable[[#This Row],[PWC]])-FCAP),0)</f>
        <v>#NAME?</v>
      </c>
      <c r="AD1978" s="13" t="e">
        <f ca="1">IF(CalcTable[[#This Row],[PWC]]&gt;SAT,CalcTable[[#This Row],[PWC]]-SAT,0)</f>
        <v>#NAME?</v>
      </c>
      <c r="AE1978" s="13" t="e">
        <f ca="1">CalcTable[[#This Row],[PWC]]-CalcTable[[#This Row],[PercAmt]]-CalcTable[[#This Row],[Runoff]]</f>
        <v>#NAME?</v>
      </c>
      <c r="AF1978" s="13" t="e">
        <f ca="1">CalcTable[[#This Row],[IrrAmt]]/1000*CUR_IRR_AREA*10000/IRR_EFF</f>
        <v>#NAME?</v>
      </c>
      <c r="AG1978" s="147"/>
      <c r="AH1978" s="13"/>
      <c r="AI1978" s="50">
        <v>0</v>
      </c>
      <c r="AJ1978" s="50">
        <v>0</v>
      </c>
      <c r="AK1978" s="50">
        <v>0</v>
      </c>
      <c r="AL1978" s="50">
        <v>0</v>
      </c>
      <c r="AM1978" s="50"/>
      <c r="AN1978" s="50"/>
      <c r="AO1978" s="50"/>
      <c r="AP1978" s="50"/>
      <c r="AQ1978" s="50"/>
      <c r="AR1978" s="50"/>
      <c r="AS1978" s="50"/>
      <c r="AT1978" s="50"/>
      <c r="AU1978" s="50"/>
      <c r="AV1978" s="50"/>
      <c r="AW1978" s="50"/>
      <c r="AX1978" s="50">
        <f t="shared" si="627"/>
        <v>0</v>
      </c>
      <c r="AY1978" s="50"/>
      <c r="AZ1978" s="50">
        <f t="shared" si="617"/>
        <v>0</v>
      </c>
      <c r="BA1978" s="50">
        <f t="shared" si="618"/>
        <v>0</v>
      </c>
      <c r="BB1978" s="50">
        <f t="shared" si="619"/>
        <v>0</v>
      </c>
      <c r="BC1978" s="17">
        <f t="shared" si="620"/>
        <v>19728</v>
      </c>
      <c r="BD1978" s="50">
        <f t="shared" si="621"/>
        <v>0</v>
      </c>
      <c r="BE1978" s="50">
        <f t="shared" si="622"/>
        <v>0</v>
      </c>
      <c r="BF1978" s="50">
        <f t="shared" si="628"/>
        <v>0</v>
      </c>
      <c r="BG1978" s="50"/>
      <c r="BH1978" s="17">
        <f t="shared" si="623"/>
        <v>0</v>
      </c>
      <c r="BI1978" s="17">
        <f t="shared" si="631"/>
        <v>1978</v>
      </c>
      <c r="BJ1978" s="17">
        <f t="shared" si="629"/>
        <v>1978</v>
      </c>
      <c r="BK1978" s="150">
        <f t="shared" si="630"/>
        <v>26542</v>
      </c>
      <c r="BL1978" s="50" t="e">
        <f t="shared" ca="1" si="624"/>
        <v>#NAME?</v>
      </c>
      <c r="BM1978" s="50" t="e">
        <f t="shared" ca="1" si="625"/>
        <v>#NAME?</v>
      </c>
      <c r="BN1978" s="50" t="e">
        <f t="shared" ca="1" si="626"/>
        <v>#NAME?</v>
      </c>
    </row>
    <row r="1979" spans="1:66" x14ac:dyDescent="0.35">
      <c r="A1979" s="48">
        <v>26543</v>
      </c>
      <c r="B1979" s="17">
        <v>1972</v>
      </c>
      <c r="C1979" s="17">
        <v>9</v>
      </c>
      <c r="D1979" s="17">
        <v>245</v>
      </c>
      <c r="E1979" s="17">
        <v>1</v>
      </c>
      <c r="F1979" s="17">
        <v>6</v>
      </c>
      <c r="G1979" s="50">
        <v>1.7</v>
      </c>
      <c r="H1979" s="32">
        <v>3.4216349305651734</v>
      </c>
      <c r="I1979" s="50">
        <v>0.83333333333333337</v>
      </c>
      <c r="J1979" s="13">
        <v>0</v>
      </c>
      <c r="K1979" s="13">
        <f t="shared" si="612"/>
        <v>0</v>
      </c>
      <c r="L1979" s="13">
        <f t="shared" si="613"/>
        <v>0</v>
      </c>
      <c r="M1979" s="13" t="e">
        <f ca="1">CalcTable[[#This Row],[IWC]]-AE1978</f>
        <v>#NAME?</v>
      </c>
      <c r="N1979" s="13" t="e">
        <f ca="1">IF(CalcTable[[#This Row],[Day of Year]]&lt;123,FCAP,AE1978)</f>
        <v>#NAME?</v>
      </c>
      <c r="O1979" s="17" t="e">
        <f ca="1">IF(IRR_DRIP,5,COUNTIF('IDET Wind Values'!C1963:G1963,"&lt;="&amp;IRR_MAXWIND))</f>
        <v>#NAME?</v>
      </c>
      <c r="P1979" s="13" t="e">
        <f ca="1">CalcTable[[#This Row],[ET_o]]*KL</f>
        <v>#NAME?</v>
      </c>
      <c r="Q1979" s="13" t="e">
        <f ca="1">IF(WILTPT&lt;=0,1,MAX(0,MIN(1,(CalcTable[[#This Row],[IWC]]-WILTPT)/(MAD-WILTPT))))</f>
        <v>#NAME?</v>
      </c>
      <c r="R1979" s="13" t="e">
        <f ca="1">CalcTable[[#This Row],[ETMult]]*CalcTable[[#This Row],[ETb]]</f>
        <v>#NAME?</v>
      </c>
      <c r="S1979" s="13" t="b">
        <f>INDEX(IRR_LIST,CalcTable[[#This Row],[Day of Week]]+1)</f>
        <v>0</v>
      </c>
      <c r="T1979" s="13">
        <f t="shared" ca="1" si="614"/>
        <v>2.4</v>
      </c>
      <c r="U1979" s="13" t="b">
        <f ca="1">IF(CalcTable[[#This Row],[IrrPrecip]]&gt;=IC_MM,FALSE,TRUE)</f>
        <v>1</v>
      </c>
      <c r="V1979" s="13" t="b">
        <f t="shared" si="615"/>
        <v>1</v>
      </c>
      <c r="W1979" s="13" t="e">
        <f ca="1">IF(AND(IRR_DRIP=FALSE,CalcTable[[#This Row],[IrrHours]]&lt;=0),FALSE,TRUE)</f>
        <v>#NAME?</v>
      </c>
      <c r="X1979" s="13" t="e">
        <f ca="1">AND(CalcTable[[#This Row],[IrrDay]],CalcTable[[#This Row],[IrrRain]],CalcTable[[#This Row],[IrrWarm]],CalcTable[[#This Row],[IrrWindy]])</f>
        <v>#NAME?</v>
      </c>
      <c r="Y1979" s="13" t="e">
        <f t="shared" ca="1" si="616"/>
        <v>#NAME?</v>
      </c>
      <c r="Z1979" s="13" t="e">
        <f ca="1">CalcTable[[#This Row],[IrrHours]]/5</f>
        <v>#NAME?</v>
      </c>
      <c r="AA1979" s="13" t="e">
        <f ca="1">IF(CalcTable[[#This Row],[IrrFlag]]=FALSE,0,MAX(0,CalcTable[[#This Row],[VolRednWind]]*(FCAP*IRR_TARGET-CalcTable[[#This Row],[IWC]])))</f>
        <v>#NAME?</v>
      </c>
      <c r="AB1979" s="13" t="e">
        <f ca="1">CalcTable[[#This Row],[IWC]]+CalcTable[[#This Row],[Eff Precip]]+CalcTable[[#This Row],[IrrAmt]]-CalcTable[[#This Row],[AET]]</f>
        <v>#NAME?</v>
      </c>
      <c r="AC1979" s="13" t="e">
        <f ca="1">IF(CalcTable[[#This Row],[PWC]]&gt;FCAP,MIN(24*PERC,MIN(SAT,CalcTable[[#This Row],[PWC]])-FCAP),0)</f>
        <v>#NAME?</v>
      </c>
      <c r="AD1979" s="13" t="e">
        <f ca="1">IF(CalcTable[[#This Row],[PWC]]&gt;SAT,CalcTable[[#This Row],[PWC]]-SAT,0)</f>
        <v>#NAME?</v>
      </c>
      <c r="AE1979" s="13" t="e">
        <f ca="1">CalcTable[[#This Row],[PWC]]-CalcTable[[#This Row],[PercAmt]]-CalcTable[[#This Row],[Runoff]]</f>
        <v>#NAME?</v>
      </c>
      <c r="AF1979" s="13" t="e">
        <f ca="1">CalcTable[[#This Row],[IrrAmt]]/1000*CUR_IRR_AREA*10000/IRR_EFF</f>
        <v>#NAME?</v>
      </c>
      <c r="AG1979" s="147"/>
      <c r="AH1979" s="13"/>
      <c r="AI1979" s="50">
        <v>0</v>
      </c>
      <c r="AJ1979" s="50">
        <v>0</v>
      </c>
      <c r="AK1979" s="50">
        <v>0</v>
      </c>
      <c r="AL1979" s="50">
        <v>4.387827757019803</v>
      </c>
      <c r="AM1979" s="50"/>
      <c r="AN1979" s="50"/>
      <c r="AO1979" s="50"/>
      <c r="AP1979" s="50"/>
      <c r="AQ1979" s="50"/>
      <c r="AR1979" s="50"/>
      <c r="AS1979" s="50"/>
      <c r="AT1979" s="50"/>
      <c r="AU1979" s="50"/>
      <c r="AV1979" s="50"/>
      <c r="AW1979" s="50"/>
      <c r="AX1979" s="50">
        <f t="shared" si="627"/>
        <v>4.387827757019803</v>
      </c>
      <c r="AY1979" s="50"/>
      <c r="AZ1979" s="50">
        <f t="shared" si="617"/>
        <v>128.70961420591422</v>
      </c>
      <c r="BA1979" s="50">
        <f t="shared" si="618"/>
        <v>198.1719456821219</v>
      </c>
      <c r="BB1979" s="50">
        <f t="shared" si="619"/>
        <v>204.30097493002259</v>
      </c>
      <c r="BC1979" s="17">
        <f t="shared" si="620"/>
        <v>19729</v>
      </c>
      <c r="BD1979" s="50">
        <f t="shared" si="621"/>
        <v>4.387827757019803</v>
      </c>
      <c r="BE1979" s="50">
        <f t="shared" si="622"/>
        <v>128.70961420591422</v>
      </c>
      <c r="BF1979" s="50">
        <f t="shared" si="628"/>
        <v>210.5279550692288</v>
      </c>
      <c r="BG1979" s="50"/>
      <c r="BH1979" s="17">
        <f t="shared" si="623"/>
        <v>0</v>
      </c>
      <c r="BI1979" s="17">
        <f t="shared" si="631"/>
        <v>1979</v>
      </c>
      <c r="BJ1979" s="17">
        <f t="shared" si="629"/>
        <v>1979</v>
      </c>
      <c r="BK1979" s="150">
        <f t="shared" si="630"/>
        <v>26543</v>
      </c>
      <c r="BL1979" s="50" t="e">
        <f t="shared" ca="1" si="624"/>
        <v>#NAME?</v>
      </c>
      <c r="BM1979" s="50" t="e">
        <f t="shared" ca="1" si="625"/>
        <v>#NAME?</v>
      </c>
      <c r="BN1979" s="50" t="e">
        <f t="shared" ca="1" si="626"/>
        <v>#NAME?</v>
      </c>
    </row>
    <row r="1980" spans="1:66" x14ac:dyDescent="0.35">
      <c r="A1980" s="48">
        <v>26544</v>
      </c>
      <c r="B1980" s="17">
        <v>1972</v>
      </c>
      <c r="C1980" s="17">
        <v>9</v>
      </c>
      <c r="D1980" s="17">
        <v>246</v>
      </c>
      <c r="E1980" s="17">
        <v>2</v>
      </c>
      <c r="F1980" s="17">
        <v>7</v>
      </c>
      <c r="G1980" s="50">
        <v>7.8</v>
      </c>
      <c r="H1980" s="32">
        <v>3.2295676300350875</v>
      </c>
      <c r="I1980" s="50">
        <v>16.333333333333332</v>
      </c>
      <c r="J1980" s="13">
        <v>0</v>
      </c>
      <c r="K1980" s="13">
        <f t="shared" si="612"/>
        <v>0</v>
      </c>
      <c r="L1980" s="13">
        <f t="shared" si="613"/>
        <v>0</v>
      </c>
      <c r="M1980" s="13" t="e">
        <f ca="1">CalcTable[[#This Row],[IWC]]-AE1979</f>
        <v>#NAME?</v>
      </c>
      <c r="N1980" s="13" t="e">
        <f ca="1">IF(CalcTable[[#This Row],[Day of Year]]&lt;123,FCAP,AE1979)</f>
        <v>#NAME?</v>
      </c>
      <c r="O1980" s="17" t="e">
        <f ca="1">IF(IRR_DRIP,5,COUNTIF('IDET Wind Values'!C1964:G1964,"&lt;="&amp;IRR_MAXWIND))</f>
        <v>#NAME?</v>
      </c>
      <c r="P1980" s="13" t="e">
        <f ca="1">CalcTable[[#This Row],[ET_o]]*KL</f>
        <v>#NAME?</v>
      </c>
      <c r="Q1980" s="13" t="e">
        <f ca="1">IF(WILTPT&lt;=0,1,MAX(0,MIN(1,(CalcTable[[#This Row],[IWC]]-WILTPT)/(MAD-WILTPT))))</f>
        <v>#NAME?</v>
      </c>
      <c r="R1980" s="13" t="e">
        <f ca="1">CalcTable[[#This Row],[ETMult]]*CalcTable[[#This Row],[ETb]]</f>
        <v>#NAME?</v>
      </c>
      <c r="S1980" s="13" t="b">
        <f>INDEX(IRR_LIST,CalcTable[[#This Row],[Day of Week]]+1)</f>
        <v>0</v>
      </c>
      <c r="T1980" s="13">
        <f t="shared" ca="1" si="614"/>
        <v>0</v>
      </c>
      <c r="U1980" s="13" t="b">
        <f ca="1">IF(CalcTable[[#This Row],[IrrPrecip]]&gt;=IC_MM,FALSE,TRUE)</f>
        <v>1</v>
      </c>
      <c r="V1980" s="13" t="b">
        <f t="shared" si="615"/>
        <v>1</v>
      </c>
      <c r="W1980" s="13" t="e">
        <f ca="1">IF(AND(IRR_DRIP=FALSE,CalcTable[[#This Row],[IrrHours]]&lt;=0),FALSE,TRUE)</f>
        <v>#NAME?</v>
      </c>
      <c r="X1980" s="13" t="e">
        <f ca="1">AND(CalcTable[[#This Row],[IrrDay]],CalcTable[[#This Row],[IrrRain]],CalcTable[[#This Row],[IrrWarm]],CalcTable[[#This Row],[IrrWindy]])</f>
        <v>#NAME?</v>
      </c>
      <c r="Y1980" s="13" t="e">
        <f t="shared" ca="1" si="616"/>
        <v>#NAME?</v>
      </c>
      <c r="Z1980" s="13" t="e">
        <f ca="1">CalcTable[[#This Row],[IrrHours]]/5</f>
        <v>#NAME?</v>
      </c>
      <c r="AA1980" s="13" t="e">
        <f ca="1">IF(CalcTable[[#This Row],[IrrFlag]]=FALSE,0,MAX(0,CalcTable[[#This Row],[VolRednWind]]*(FCAP*IRR_TARGET-CalcTable[[#This Row],[IWC]])))</f>
        <v>#NAME?</v>
      </c>
      <c r="AB1980" s="13" t="e">
        <f ca="1">CalcTable[[#This Row],[IWC]]+CalcTable[[#This Row],[Eff Precip]]+CalcTable[[#This Row],[IrrAmt]]-CalcTable[[#This Row],[AET]]</f>
        <v>#NAME?</v>
      </c>
      <c r="AC1980" s="13" t="e">
        <f ca="1">IF(CalcTable[[#This Row],[PWC]]&gt;FCAP,MIN(24*PERC,MIN(SAT,CalcTable[[#This Row],[PWC]])-FCAP),0)</f>
        <v>#NAME?</v>
      </c>
      <c r="AD1980" s="13" t="e">
        <f ca="1">IF(CalcTable[[#This Row],[PWC]]&gt;SAT,CalcTable[[#This Row],[PWC]]-SAT,0)</f>
        <v>#NAME?</v>
      </c>
      <c r="AE1980" s="13" t="e">
        <f ca="1">CalcTable[[#This Row],[PWC]]-CalcTable[[#This Row],[PercAmt]]-CalcTable[[#This Row],[Runoff]]</f>
        <v>#NAME?</v>
      </c>
      <c r="AF1980" s="13" t="e">
        <f ca="1">CalcTable[[#This Row],[IrrAmt]]/1000*CUR_IRR_AREA*10000/IRR_EFF</f>
        <v>#NAME?</v>
      </c>
      <c r="AG1980" s="147"/>
      <c r="AH1980" s="13"/>
      <c r="AI1980" s="50">
        <v>0</v>
      </c>
      <c r="AJ1980" s="50">
        <v>0</v>
      </c>
      <c r="AK1980" s="50">
        <v>4.2346397888607967</v>
      </c>
      <c r="AL1980" s="50">
        <v>0</v>
      </c>
      <c r="AM1980" s="50"/>
      <c r="AN1980" s="50"/>
      <c r="AO1980" s="50"/>
      <c r="AP1980" s="50"/>
      <c r="AQ1980" s="50"/>
      <c r="AR1980" s="50"/>
      <c r="AS1980" s="50"/>
      <c r="AT1980" s="50"/>
      <c r="AU1980" s="50"/>
      <c r="AV1980" s="50"/>
      <c r="AW1980" s="50"/>
      <c r="AX1980" s="50">
        <f t="shared" si="627"/>
        <v>4.2346397888607967</v>
      </c>
      <c r="AY1980" s="50"/>
      <c r="AZ1980" s="50">
        <f t="shared" si="617"/>
        <v>62.108050236625026</v>
      </c>
      <c r="BA1980" s="50">
        <f t="shared" si="618"/>
        <v>95.626680523057573</v>
      </c>
      <c r="BB1980" s="50">
        <f t="shared" si="619"/>
        <v>98.584206724801632</v>
      </c>
      <c r="BC1980" s="17">
        <f t="shared" si="620"/>
        <v>19729</v>
      </c>
      <c r="BD1980" s="50">
        <f t="shared" si="621"/>
        <v>4.2346397888607967</v>
      </c>
      <c r="BE1980" s="50">
        <f t="shared" si="622"/>
        <v>62.108050236625026</v>
      </c>
      <c r="BF1980" s="50">
        <f t="shared" si="628"/>
        <v>101.58899854003897</v>
      </c>
      <c r="BG1980" s="50"/>
      <c r="BH1980" s="17">
        <f t="shared" si="623"/>
        <v>0</v>
      </c>
      <c r="BI1980" s="17">
        <f t="shared" si="631"/>
        <v>1980</v>
      </c>
      <c r="BJ1980" s="17">
        <f t="shared" si="629"/>
        <v>1980</v>
      </c>
      <c r="BK1980" s="150">
        <f t="shared" si="630"/>
        <v>26544</v>
      </c>
      <c r="BL1980" s="50" t="e">
        <f t="shared" ca="1" si="624"/>
        <v>#NAME?</v>
      </c>
      <c r="BM1980" s="50" t="e">
        <f t="shared" ca="1" si="625"/>
        <v>#NAME?</v>
      </c>
      <c r="BN1980" s="50" t="e">
        <f t="shared" ca="1" si="626"/>
        <v>#NAME?</v>
      </c>
    </row>
    <row r="1981" spans="1:66" x14ac:dyDescent="0.35">
      <c r="A1981" s="48">
        <v>26545</v>
      </c>
      <c r="B1981" s="17">
        <v>1972</v>
      </c>
      <c r="C1981" s="17">
        <v>9</v>
      </c>
      <c r="D1981" s="17">
        <v>247</v>
      </c>
      <c r="E1981" s="17">
        <v>3</v>
      </c>
      <c r="F1981" s="17">
        <v>1</v>
      </c>
      <c r="G1981" s="50">
        <v>7.8</v>
      </c>
      <c r="H1981" s="32">
        <v>3.1487569865345</v>
      </c>
      <c r="I1981" s="50">
        <v>13.833333333333334</v>
      </c>
      <c r="J1981" s="13">
        <v>0</v>
      </c>
      <c r="K1981" s="13">
        <f t="shared" si="612"/>
        <v>0</v>
      </c>
      <c r="L1981" s="13">
        <f t="shared" si="613"/>
        <v>0</v>
      </c>
      <c r="M1981" s="13" t="e">
        <f ca="1">CalcTable[[#This Row],[IWC]]-AE1980</f>
        <v>#NAME?</v>
      </c>
      <c r="N1981" s="13" t="e">
        <f ca="1">IF(CalcTable[[#This Row],[Day of Year]]&lt;123,FCAP,AE1980)</f>
        <v>#NAME?</v>
      </c>
      <c r="O1981" s="17" t="e">
        <f ca="1">IF(IRR_DRIP,5,COUNTIF('IDET Wind Values'!C1965:G1965,"&lt;="&amp;IRR_MAXWIND))</f>
        <v>#NAME?</v>
      </c>
      <c r="P1981" s="13" t="e">
        <f ca="1">CalcTable[[#This Row],[ET_o]]*KL</f>
        <v>#NAME?</v>
      </c>
      <c r="Q1981" s="13" t="e">
        <f ca="1">IF(WILTPT&lt;=0,1,MAX(0,MIN(1,(CalcTable[[#This Row],[IWC]]-WILTPT)/(MAD-WILTPT))))</f>
        <v>#NAME?</v>
      </c>
      <c r="R1981" s="13" t="e">
        <f ca="1">CalcTable[[#This Row],[ETMult]]*CalcTable[[#This Row],[ETb]]</f>
        <v>#NAME?</v>
      </c>
      <c r="S1981" s="13" t="b">
        <f>INDEX(IRR_LIST,CalcTable[[#This Row],[Day of Week]]+1)</f>
        <v>1</v>
      </c>
      <c r="T1981" s="13">
        <f t="shared" ca="1" si="614"/>
        <v>0</v>
      </c>
      <c r="U1981" s="13" t="b">
        <f ca="1">IF(CalcTable[[#This Row],[IrrPrecip]]&gt;=IC_MM,FALSE,TRUE)</f>
        <v>1</v>
      </c>
      <c r="V1981" s="13" t="b">
        <f t="shared" si="615"/>
        <v>1</v>
      </c>
      <c r="W1981" s="13" t="e">
        <f ca="1">IF(AND(IRR_DRIP=FALSE,CalcTable[[#This Row],[IrrHours]]&lt;=0),FALSE,TRUE)</f>
        <v>#NAME?</v>
      </c>
      <c r="X1981" s="13" t="e">
        <f ca="1">AND(CalcTable[[#This Row],[IrrDay]],CalcTable[[#This Row],[IrrRain]],CalcTable[[#This Row],[IrrWarm]],CalcTable[[#This Row],[IrrWindy]])</f>
        <v>#NAME?</v>
      </c>
      <c r="Y1981" s="13" t="e">
        <f t="shared" ca="1" si="616"/>
        <v>#NAME?</v>
      </c>
      <c r="Z1981" s="13" t="e">
        <f ca="1">CalcTable[[#This Row],[IrrHours]]/5</f>
        <v>#NAME?</v>
      </c>
      <c r="AA1981" s="13" t="e">
        <f ca="1">IF(CalcTable[[#This Row],[IrrFlag]]=FALSE,0,MAX(0,CalcTable[[#This Row],[VolRednWind]]*(FCAP*IRR_TARGET-CalcTable[[#This Row],[IWC]])))</f>
        <v>#NAME?</v>
      </c>
      <c r="AB1981" s="13" t="e">
        <f ca="1">CalcTable[[#This Row],[IWC]]+CalcTable[[#This Row],[Eff Precip]]+CalcTable[[#This Row],[IrrAmt]]-CalcTable[[#This Row],[AET]]</f>
        <v>#NAME?</v>
      </c>
      <c r="AC1981" s="13" t="e">
        <f ca="1">IF(CalcTable[[#This Row],[PWC]]&gt;FCAP,MIN(24*PERC,MIN(SAT,CalcTable[[#This Row],[PWC]])-FCAP),0)</f>
        <v>#NAME?</v>
      </c>
      <c r="AD1981" s="13" t="e">
        <f ca="1">IF(CalcTable[[#This Row],[PWC]]&gt;SAT,CalcTable[[#This Row],[PWC]]-SAT,0)</f>
        <v>#NAME?</v>
      </c>
      <c r="AE1981" s="13" t="e">
        <f ca="1">CalcTable[[#This Row],[PWC]]-CalcTable[[#This Row],[PercAmt]]-CalcTable[[#This Row],[Runoff]]</f>
        <v>#NAME?</v>
      </c>
      <c r="AF1981" s="13" t="e">
        <f ca="1">CalcTable[[#This Row],[IrrAmt]]/1000*CUR_IRR_AREA*10000/IRR_EFF</f>
        <v>#NAME?</v>
      </c>
      <c r="AG1981" s="147"/>
      <c r="AH1981" s="13"/>
      <c r="AI1981" s="50">
        <v>16.202367216006454</v>
      </c>
      <c r="AJ1981" s="50">
        <v>22.875541410458425</v>
      </c>
      <c r="AK1981" s="50">
        <v>0</v>
      </c>
      <c r="AL1981" s="50">
        <v>0</v>
      </c>
      <c r="AM1981" s="50"/>
      <c r="AN1981" s="50"/>
      <c r="AO1981" s="50"/>
      <c r="AP1981" s="50"/>
      <c r="AQ1981" s="50"/>
      <c r="AR1981" s="50"/>
      <c r="AS1981" s="50"/>
      <c r="AT1981" s="50"/>
      <c r="AU1981" s="50"/>
      <c r="AV1981" s="50"/>
      <c r="AW1981" s="50"/>
      <c r="AX1981" s="50">
        <f t="shared" si="627"/>
        <v>39.077908626464875</v>
      </c>
      <c r="AY1981" s="50"/>
      <c r="AZ1981" s="50">
        <f t="shared" si="617"/>
        <v>908.65060054154185</v>
      </c>
      <c r="BA1981" s="50">
        <f t="shared" si="618"/>
        <v>1472.7714732680031</v>
      </c>
      <c r="BB1981" s="50">
        <f t="shared" si="619"/>
        <v>1524.233661588949</v>
      </c>
      <c r="BC1981" s="17">
        <f t="shared" si="620"/>
        <v>19729</v>
      </c>
      <c r="BD1981" s="50">
        <f t="shared" si="621"/>
        <v>39.077908626464875</v>
      </c>
      <c r="BE1981" s="50">
        <f t="shared" si="622"/>
        <v>908.65060054154185</v>
      </c>
      <c r="BF1981" s="50">
        <f t="shared" si="628"/>
        <v>1486.2631201612865</v>
      </c>
      <c r="BG1981" s="50"/>
      <c r="BH1981" s="17">
        <f t="shared" si="623"/>
        <v>0</v>
      </c>
      <c r="BI1981" s="17">
        <f t="shared" si="631"/>
        <v>1981</v>
      </c>
      <c r="BJ1981" s="17">
        <f t="shared" si="629"/>
        <v>1981</v>
      </c>
      <c r="BK1981" s="150">
        <f t="shared" si="630"/>
        <v>26545</v>
      </c>
      <c r="BL1981" s="50" t="e">
        <f t="shared" ca="1" si="624"/>
        <v>#NAME?</v>
      </c>
      <c r="BM1981" s="50" t="e">
        <f t="shared" ca="1" si="625"/>
        <v>#NAME?</v>
      </c>
      <c r="BN1981" s="50" t="e">
        <f t="shared" ca="1" si="626"/>
        <v>#NAME?</v>
      </c>
    </row>
    <row r="1982" spans="1:66" x14ac:dyDescent="0.35">
      <c r="A1982" s="48">
        <v>26546</v>
      </c>
      <c r="B1982" s="17">
        <v>1972</v>
      </c>
      <c r="C1982" s="17">
        <v>9</v>
      </c>
      <c r="D1982" s="17">
        <v>248</v>
      </c>
      <c r="E1982" s="17">
        <v>4</v>
      </c>
      <c r="F1982" s="17">
        <v>2</v>
      </c>
      <c r="G1982" s="50">
        <v>6.1</v>
      </c>
      <c r="H1982" s="32">
        <v>3.0931053521028931</v>
      </c>
      <c r="I1982" s="50">
        <v>1.5</v>
      </c>
      <c r="J1982" s="13">
        <v>0</v>
      </c>
      <c r="K1982" s="13">
        <f t="shared" si="612"/>
        <v>0</v>
      </c>
      <c r="L1982" s="13">
        <f t="shared" si="613"/>
        <v>0</v>
      </c>
      <c r="M1982" s="13" t="e">
        <f ca="1">CalcTable[[#This Row],[IWC]]-AE1981</f>
        <v>#NAME?</v>
      </c>
      <c r="N1982" s="13" t="e">
        <f ca="1">IF(CalcTable[[#This Row],[Day of Year]]&lt;123,FCAP,AE1981)</f>
        <v>#NAME?</v>
      </c>
      <c r="O1982" s="17" t="e">
        <f ca="1">IF(IRR_DRIP,5,COUNTIF('IDET Wind Values'!C1966:G1966,"&lt;="&amp;IRR_MAXWIND))</f>
        <v>#NAME?</v>
      </c>
      <c r="P1982" s="13" t="e">
        <f ca="1">CalcTable[[#This Row],[ET_o]]*KL</f>
        <v>#NAME?</v>
      </c>
      <c r="Q1982" s="13" t="e">
        <f ca="1">IF(WILTPT&lt;=0,1,MAX(0,MIN(1,(CalcTable[[#This Row],[IWC]]-WILTPT)/(MAD-WILTPT))))</f>
        <v>#NAME?</v>
      </c>
      <c r="R1982" s="13" t="e">
        <f ca="1">CalcTable[[#This Row],[ETMult]]*CalcTable[[#This Row],[ETb]]</f>
        <v>#NAME?</v>
      </c>
      <c r="S1982" s="13" t="b">
        <f>INDEX(IRR_LIST,CalcTable[[#This Row],[Day of Week]]+1)</f>
        <v>0</v>
      </c>
      <c r="T1982" s="13">
        <f t="shared" ca="1" si="614"/>
        <v>0</v>
      </c>
      <c r="U1982" s="13" t="b">
        <f ca="1">IF(CalcTable[[#This Row],[IrrPrecip]]&gt;=IC_MM,FALSE,TRUE)</f>
        <v>1</v>
      </c>
      <c r="V1982" s="13" t="b">
        <f t="shared" si="615"/>
        <v>1</v>
      </c>
      <c r="W1982" s="13" t="e">
        <f ca="1">IF(AND(IRR_DRIP=FALSE,CalcTable[[#This Row],[IrrHours]]&lt;=0),FALSE,TRUE)</f>
        <v>#NAME?</v>
      </c>
      <c r="X1982" s="13" t="e">
        <f ca="1">AND(CalcTable[[#This Row],[IrrDay]],CalcTable[[#This Row],[IrrRain]],CalcTable[[#This Row],[IrrWarm]],CalcTable[[#This Row],[IrrWindy]])</f>
        <v>#NAME?</v>
      </c>
      <c r="Y1982" s="13" t="e">
        <f t="shared" ca="1" si="616"/>
        <v>#NAME?</v>
      </c>
      <c r="Z1982" s="13" t="e">
        <f ca="1">CalcTable[[#This Row],[IrrHours]]/5</f>
        <v>#NAME?</v>
      </c>
      <c r="AA1982" s="13" t="e">
        <f ca="1">IF(CalcTable[[#This Row],[IrrFlag]]=FALSE,0,MAX(0,CalcTable[[#This Row],[VolRednWind]]*(FCAP*IRR_TARGET-CalcTable[[#This Row],[IWC]])))</f>
        <v>#NAME?</v>
      </c>
      <c r="AB1982" s="13" t="e">
        <f ca="1">CalcTable[[#This Row],[IWC]]+CalcTable[[#This Row],[Eff Precip]]+CalcTable[[#This Row],[IrrAmt]]-CalcTable[[#This Row],[AET]]</f>
        <v>#NAME?</v>
      </c>
      <c r="AC1982" s="13" t="e">
        <f ca="1">IF(CalcTable[[#This Row],[PWC]]&gt;FCAP,MIN(24*PERC,MIN(SAT,CalcTable[[#This Row],[PWC]])-FCAP),0)</f>
        <v>#NAME?</v>
      </c>
      <c r="AD1982" s="13" t="e">
        <f ca="1">IF(CalcTable[[#This Row],[PWC]]&gt;SAT,CalcTable[[#This Row],[PWC]]-SAT,0)</f>
        <v>#NAME?</v>
      </c>
      <c r="AE1982" s="13" t="e">
        <f ca="1">CalcTable[[#This Row],[PWC]]-CalcTable[[#This Row],[PercAmt]]-CalcTable[[#This Row],[Runoff]]</f>
        <v>#NAME?</v>
      </c>
      <c r="AF1982" s="13" t="e">
        <f ca="1">CalcTable[[#This Row],[IrrAmt]]/1000*CUR_IRR_AREA*10000/IRR_EFF</f>
        <v>#NAME?</v>
      </c>
      <c r="AG1982" s="147"/>
      <c r="AH1982" s="13"/>
      <c r="AI1982" s="50">
        <v>0</v>
      </c>
      <c r="AJ1982" s="50">
        <v>0</v>
      </c>
      <c r="AK1982" s="50">
        <v>8.5724083647196636</v>
      </c>
      <c r="AL1982" s="50">
        <v>5.7880785391132754</v>
      </c>
      <c r="AM1982" s="50"/>
      <c r="AN1982" s="50"/>
      <c r="AO1982" s="50"/>
      <c r="AP1982" s="50"/>
      <c r="AQ1982" s="50"/>
      <c r="AR1982" s="50"/>
      <c r="AS1982" s="50"/>
      <c r="AT1982" s="50"/>
      <c r="AU1982" s="50"/>
      <c r="AV1982" s="50"/>
      <c r="AW1982" s="50"/>
      <c r="AX1982" s="50">
        <f t="shared" si="627"/>
        <v>14.360486903832939</v>
      </c>
      <c r="AY1982" s="50"/>
      <c r="AZ1982" s="50">
        <f t="shared" si="617"/>
        <v>295.51229316321115</v>
      </c>
      <c r="BA1982" s="50">
        <f t="shared" si="618"/>
        <v>454.99511804494421</v>
      </c>
      <c r="BB1982" s="50">
        <f t="shared" si="619"/>
        <v>469.06713200509716</v>
      </c>
      <c r="BC1982" s="17">
        <f t="shared" si="620"/>
        <v>19729</v>
      </c>
      <c r="BD1982" s="50">
        <f t="shared" si="621"/>
        <v>14.360486903832939</v>
      </c>
      <c r="BE1982" s="50">
        <f t="shared" si="622"/>
        <v>295.51229316321115</v>
      </c>
      <c r="BF1982" s="50">
        <f t="shared" si="628"/>
        <v>483.36403742099452</v>
      </c>
      <c r="BG1982" s="50"/>
      <c r="BH1982" s="17">
        <f t="shared" si="623"/>
        <v>0</v>
      </c>
      <c r="BI1982" s="17">
        <f t="shared" si="631"/>
        <v>1982</v>
      </c>
      <c r="BJ1982" s="17">
        <f t="shared" si="629"/>
        <v>1982</v>
      </c>
      <c r="BK1982" s="150">
        <f t="shared" si="630"/>
        <v>26546</v>
      </c>
      <c r="BL1982" s="50" t="e">
        <f t="shared" ca="1" si="624"/>
        <v>#NAME?</v>
      </c>
      <c r="BM1982" s="50" t="e">
        <f t="shared" ca="1" si="625"/>
        <v>#NAME?</v>
      </c>
      <c r="BN1982" s="50" t="e">
        <f t="shared" ca="1" si="626"/>
        <v>#NAME?</v>
      </c>
    </row>
    <row r="1983" spans="1:66" x14ac:dyDescent="0.35">
      <c r="A1983" s="48">
        <v>26547</v>
      </c>
      <c r="B1983" s="17">
        <v>1972</v>
      </c>
      <c r="C1983" s="17">
        <v>9</v>
      </c>
      <c r="D1983" s="17">
        <v>249</v>
      </c>
      <c r="E1983" s="17">
        <v>5</v>
      </c>
      <c r="F1983" s="17">
        <v>3</v>
      </c>
      <c r="G1983" s="50">
        <v>5.6</v>
      </c>
      <c r="H1983" s="32">
        <v>3.2589081539414995</v>
      </c>
      <c r="I1983" s="50">
        <v>5.666666666666667</v>
      </c>
      <c r="J1983" s="13">
        <v>10.199999999999999</v>
      </c>
      <c r="K1983" s="13">
        <f t="shared" si="612"/>
        <v>10.199999999999999</v>
      </c>
      <c r="L1983" s="13">
        <f t="shared" si="613"/>
        <v>3.8999999999999995</v>
      </c>
      <c r="M1983" s="13" t="e">
        <f ca="1">CalcTable[[#This Row],[IWC]]-AE1982</f>
        <v>#NAME?</v>
      </c>
      <c r="N1983" s="13" t="e">
        <f ca="1">IF(CalcTable[[#This Row],[Day of Year]]&lt;123,FCAP,AE1982)</f>
        <v>#NAME?</v>
      </c>
      <c r="O1983" s="17" t="e">
        <f ca="1">IF(IRR_DRIP,5,COUNTIF('IDET Wind Values'!C1967:G1967,"&lt;="&amp;IRR_MAXWIND))</f>
        <v>#NAME?</v>
      </c>
      <c r="P1983" s="13" t="e">
        <f ca="1">CalcTable[[#This Row],[ET_o]]*KL</f>
        <v>#NAME?</v>
      </c>
      <c r="Q1983" s="13" t="e">
        <f ca="1">IF(WILTPT&lt;=0,1,MAX(0,MIN(1,(CalcTable[[#This Row],[IWC]]-WILTPT)/(MAD-WILTPT))))</f>
        <v>#NAME?</v>
      </c>
      <c r="R1983" s="13" t="e">
        <f ca="1">CalcTable[[#This Row],[ETMult]]*CalcTable[[#This Row],[ETb]]</f>
        <v>#NAME?</v>
      </c>
      <c r="S1983" s="13" t="b">
        <f>INDEX(IRR_LIST,CalcTable[[#This Row],[Day of Week]]+1)</f>
        <v>1</v>
      </c>
      <c r="T1983" s="13">
        <f t="shared" ca="1" si="614"/>
        <v>0</v>
      </c>
      <c r="U1983" s="13" t="b">
        <f ca="1">IF(CalcTable[[#This Row],[IrrPrecip]]&gt;=IC_MM,FALSE,TRUE)</f>
        <v>1</v>
      </c>
      <c r="V1983" s="13" t="b">
        <f t="shared" si="615"/>
        <v>0</v>
      </c>
      <c r="W1983" s="13" t="e">
        <f ca="1">IF(AND(IRR_DRIP=FALSE,CalcTable[[#This Row],[IrrHours]]&lt;=0),FALSE,TRUE)</f>
        <v>#NAME?</v>
      </c>
      <c r="X1983" s="13" t="e">
        <f ca="1">AND(CalcTable[[#This Row],[IrrDay]],CalcTable[[#This Row],[IrrRain]],CalcTable[[#This Row],[IrrWarm]],CalcTable[[#This Row],[IrrWindy]])</f>
        <v>#NAME?</v>
      </c>
      <c r="Y1983" s="13" t="e">
        <f t="shared" ca="1" si="616"/>
        <v>#NAME?</v>
      </c>
      <c r="Z1983" s="13" t="e">
        <f ca="1">CalcTable[[#This Row],[IrrHours]]/5</f>
        <v>#NAME?</v>
      </c>
      <c r="AA1983" s="13" t="e">
        <f ca="1">IF(CalcTable[[#This Row],[IrrFlag]]=FALSE,0,MAX(0,CalcTable[[#This Row],[VolRednWind]]*(FCAP*IRR_TARGET-CalcTable[[#This Row],[IWC]])))</f>
        <v>#NAME?</v>
      </c>
      <c r="AB1983" s="13" t="e">
        <f ca="1">CalcTable[[#This Row],[IWC]]+CalcTable[[#This Row],[Eff Precip]]+CalcTable[[#This Row],[IrrAmt]]-CalcTable[[#This Row],[AET]]</f>
        <v>#NAME?</v>
      </c>
      <c r="AC1983" s="13" t="e">
        <f ca="1">IF(CalcTable[[#This Row],[PWC]]&gt;FCAP,MIN(24*PERC,MIN(SAT,CalcTable[[#This Row],[PWC]])-FCAP),0)</f>
        <v>#NAME?</v>
      </c>
      <c r="AD1983" s="13" t="e">
        <f ca="1">IF(CalcTable[[#This Row],[PWC]]&gt;SAT,CalcTable[[#This Row],[PWC]]-SAT,0)</f>
        <v>#NAME?</v>
      </c>
      <c r="AE1983" s="13" t="e">
        <f ca="1">CalcTable[[#This Row],[PWC]]-CalcTable[[#This Row],[PercAmt]]-CalcTable[[#This Row],[Runoff]]</f>
        <v>#NAME?</v>
      </c>
      <c r="AF1983" s="13" t="e">
        <f ca="1">CalcTable[[#This Row],[IrrAmt]]/1000*CUR_IRR_AREA*10000/IRR_EFF</f>
        <v>#NAME?</v>
      </c>
      <c r="AG1983" s="147"/>
      <c r="AH1983" s="13"/>
      <c r="AI1983" s="50">
        <v>0</v>
      </c>
      <c r="AJ1983" s="50">
        <v>0</v>
      </c>
      <c r="AK1983" s="50">
        <v>0</v>
      </c>
      <c r="AL1983" s="50">
        <v>0</v>
      </c>
      <c r="AM1983" s="50"/>
      <c r="AN1983" s="50"/>
      <c r="AO1983" s="50"/>
      <c r="AP1983" s="50"/>
      <c r="AQ1983" s="50"/>
      <c r="AR1983" s="50"/>
      <c r="AS1983" s="50"/>
      <c r="AT1983" s="50"/>
      <c r="AU1983" s="50"/>
      <c r="AV1983" s="50"/>
      <c r="AW1983" s="50"/>
      <c r="AX1983" s="50">
        <f t="shared" si="627"/>
        <v>0</v>
      </c>
      <c r="AY1983" s="50"/>
      <c r="AZ1983" s="50">
        <f t="shared" si="617"/>
        <v>0</v>
      </c>
      <c r="BA1983" s="50">
        <f t="shared" si="618"/>
        <v>0</v>
      </c>
      <c r="BB1983" s="50">
        <f t="shared" si="619"/>
        <v>0</v>
      </c>
      <c r="BC1983" s="17">
        <f t="shared" si="620"/>
        <v>19729</v>
      </c>
      <c r="BD1983" s="50">
        <f t="shared" si="621"/>
        <v>0</v>
      </c>
      <c r="BE1983" s="50">
        <f t="shared" si="622"/>
        <v>0</v>
      </c>
      <c r="BF1983" s="50">
        <f t="shared" si="628"/>
        <v>0</v>
      </c>
      <c r="BG1983" s="50"/>
      <c r="BH1983" s="17">
        <f t="shared" si="623"/>
        <v>0</v>
      </c>
      <c r="BI1983" s="17">
        <f t="shared" si="631"/>
        <v>1983</v>
      </c>
      <c r="BJ1983" s="17">
        <f t="shared" si="629"/>
        <v>1983</v>
      </c>
      <c r="BK1983" s="150">
        <f t="shared" si="630"/>
        <v>26547</v>
      </c>
      <c r="BL1983" s="50" t="e">
        <f t="shared" ca="1" si="624"/>
        <v>#NAME?</v>
      </c>
      <c r="BM1983" s="50" t="e">
        <f t="shared" ca="1" si="625"/>
        <v>#NAME?</v>
      </c>
      <c r="BN1983" s="50" t="e">
        <f t="shared" ca="1" si="626"/>
        <v>#NAME?</v>
      </c>
    </row>
    <row r="1984" spans="1:66" x14ac:dyDescent="0.35">
      <c r="A1984" s="48">
        <v>26548</v>
      </c>
      <c r="B1984" s="17">
        <v>1972</v>
      </c>
      <c r="C1984" s="17">
        <v>9</v>
      </c>
      <c r="D1984" s="17">
        <v>250</v>
      </c>
      <c r="E1984" s="17">
        <v>6</v>
      </c>
      <c r="F1984" s="17">
        <v>4</v>
      </c>
      <c r="G1984" s="50">
        <v>0</v>
      </c>
      <c r="H1984" s="32">
        <v>1.2607867154102443</v>
      </c>
      <c r="I1984" s="50">
        <v>25.166666666666668</v>
      </c>
      <c r="J1984" s="13">
        <v>16.8</v>
      </c>
      <c r="K1984" s="13">
        <f t="shared" si="612"/>
        <v>16.8</v>
      </c>
      <c r="L1984" s="13">
        <f t="shared" si="613"/>
        <v>8.8500000000000014</v>
      </c>
      <c r="M1984" s="13" t="e">
        <f ca="1">CalcTable[[#This Row],[IWC]]-AE1983</f>
        <v>#NAME?</v>
      </c>
      <c r="N1984" s="13" t="e">
        <f ca="1">IF(CalcTable[[#This Row],[Day of Year]]&lt;123,FCAP,AE1983)</f>
        <v>#NAME?</v>
      </c>
      <c r="O1984" s="17" t="e">
        <f ca="1">IF(IRR_DRIP,5,COUNTIF('IDET Wind Values'!C1968:G1968,"&lt;="&amp;IRR_MAXWIND))</f>
        <v>#NAME?</v>
      </c>
      <c r="P1984" s="13" t="e">
        <f ca="1">CalcTable[[#This Row],[ET_o]]*KL</f>
        <v>#NAME?</v>
      </c>
      <c r="Q1984" s="13" t="e">
        <f ca="1">IF(WILTPT&lt;=0,1,MAX(0,MIN(1,(CalcTable[[#This Row],[IWC]]-WILTPT)/(MAD-WILTPT))))</f>
        <v>#NAME?</v>
      </c>
      <c r="R1984" s="13" t="e">
        <f ca="1">CalcTable[[#This Row],[ETMult]]*CalcTable[[#This Row],[ETb]]</f>
        <v>#NAME?</v>
      </c>
      <c r="S1984" s="13" t="b">
        <f>INDEX(IRR_LIST,CalcTable[[#This Row],[Day of Week]]+1)</f>
        <v>0</v>
      </c>
      <c r="T1984" s="13">
        <f t="shared" ca="1" si="614"/>
        <v>10.199999999999999</v>
      </c>
      <c r="U1984" s="13" t="b">
        <f ca="1">IF(CalcTable[[#This Row],[IrrPrecip]]&gt;=IC_MM,FALSE,TRUE)</f>
        <v>0</v>
      </c>
      <c r="V1984" s="13" t="b">
        <f t="shared" si="615"/>
        <v>0</v>
      </c>
      <c r="W1984" s="13" t="e">
        <f ca="1">IF(AND(IRR_DRIP=FALSE,CalcTable[[#This Row],[IrrHours]]&lt;=0),FALSE,TRUE)</f>
        <v>#NAME?</v>
      </c>
      <c r="X1984" s="13" t="e">
        <f ca="1">AND(CalcTable[[#This Row],[IrrDay]],CalcTable[[#This Row],[IrrRain]],CalcTable[[#This Row],[IrrWarm]],CalcTable[[#This Row],[IrrWindy]])</f>
        <v>#NAME?</v>
      </c>
      <c r="Y1984" s="13" t="e">
        <f t="shared" ca="1" si="616"/>
        <v>#NAME?</v>
      </c>
      <c r="Z1984" s="13" t="e">
        <f ca="1">CalcTable[[#This Row],[IrrHours]]/5</f>
        <v>#NAME?</v>
      </c>
      <c r="AA1984" s="13" t="e">
        <f ca="1">IF(CalcTable[[#This Row],[IrrFlag]]=FALSE,0,MAX(0,CalcTable[[#This Row],[VolRednWind]]*(FCAP*IRR_TARGET-CalcTable[[#This Row],[IWC]])))</f>
        <v>#NAME?</v>
      </c>
      <c r="AB1984" s="13" t="e">
        <f ca="1">CalcTable[[#This Row],[IWC]]+CalcTable[[#This Row],[Eff Precip]]+CalcTable[[#This Row],[IrrAmt]]-CalcTable[[#This Row],[AET]]</f>
        <v>#NAME?</v>
      </c>
      <c r="AC1984" s="13" t="e">
        <f ca="1">IF(CalcTable[[#This Row],[PWC]]&gt;FCAP,MIN(24*PERC,MIN(SAT,CalcTable[[#This Row],[PWC]])-FCAP),0)</f>
        <v>#NAME?</v>
      </c>
      <c r="AD1984" s="13" t="e">
        <f ca="1">IF(CalcTable[[#This Row],[PWC]]&gt;SAT,CalcTable[[#This Row],[PWC]]-SAT,0)</f>
        <v>#NAME?</v>
      </c>
      <c r="AE1984" s="13" t="e">
        <f ca="1">CalcTable[[#This Row],[PWC]]-CalcTable[[#This Row],[PercAmt]]-CalcTable[[#This Row],[Runoff]]</f>
        <v>#NAME?</v>
      </c>
      <c r="AF1984" s="13" t="e">
        <f ca="1">CalcTable[[#This Row],[IrrAmt]]/1000*CUR_IRR_AREA*10000/IRR_EFF</f>
        <v>#NAME?</v>
      </c>
      <c r="AG1984" s="147"/>
      <c r="AH1984" s="13"/>
      <c r="AI1984" s="50">
        <v>0</v>
      </c>
      <c r="AJ1984" s="50">
        <v>0</v>
      </c>
      <c r="AK1984" s="50">
        <v>0</v>
      </c>
      <c r="AL1984" s="50">
        <v>0</v>
      </c>
      <c r="AM1984" s="50"/>
      <c r="AN1984" s="50"/>
      <c r="AO1984" s="50"/>
      <c r="AP1984" s="50"/>
      <c r="AQ1984" s="50"/>
      <c r="AR1984" s="50"/>
      <c r="AS1984" s="50"/>
      <c r="AT1984" s="50"/>
      <c r="AU1984" s="50"/>
      <c r="AV1984" s="50"/>
      <c r="AW1984" s="50"/>
      <c r="AX1984" s="50">
        <f t="shared" si="627"/>
        <v>0</v>
      </c>
      <c r="AY1984" s="50"/>
      <c r="AZ1984" s="50">
        <f t="shared" si="617"/>
        <v>0</v>
      </c>
      <c r="BA1984" s="50">
        <f t="shared" si="618"/>
        <v>0</v>
      </c>
      <c r="BB1984" s="50">
        <f t="shared" si="619"/>
        <v>0</v>
      </c>
      <c r="BC1984" s="17">
        <f t="shared" si="620"/>
        <v>19729</v>
      </c>
      <c r="BD1984" s="50">
        <f t="shared" si="621"/>
        <v>0</v>
      </c>
      <c r="BE1984" s="50">
        <f t="shared" si="622"/>
        <v>0</v>
      </c>
      <c r="BF1984" s="50">
        <f t="shared" si="628"/>
        <v>0</v>
      </c>
      <c r="BG1984" s="50"/>
      <c r="BH1984" s="17">
        <f t="shared" si="623"/>
        <v>0</v>
      </c>
      <c r="BI1984" s="17">
        <f t="shared" si="631"/>
        <v>1984</v>
      </c>
      <c r="BJ1984" s="17">
        <f t="shared" si="629"/>
        <v>1984</v>
      </c>
      <c r="BK1984" s="150">
        <f t="shared" si="630"/>
        <v>26548</v>
      </c>
      <c r="BL1984" s="50" t="e">
        <f t="shared" ca="1" si="624"/>
        <v>#NAME?</v>
      </c>
      <c r="BM1984" s="50" t="e">
        <f t="shared" ca="1" si="625"/>
        <v>#NAME?</v>
      </c>
      <c r="BN1984" s="50" t="e">
        <f t="shared" ca="1" si="626"/>
        <v>#NAME?</v>
      </c>
    </row>
    <row r="1985" spans="1:66" x14ac:dyDescent="0.35">
      <c r="A1985" s="48">
        <v>26549</v>
      </c>
      <c r="B1985" s="17">
        <v>1972</v>
      </c>
      <c r="C1985" s="17">
        <v>9</v>
      </c>
      <c r="D1985" s="17">
        <v>251</v>
      </c>
      <c r="E1985" s="17">
        <v>7</v>
      </c>
      <c r="F1985" s="17">
        <v>5</v>
      </c>
      <c r="G1985" s="50">
        <v>2.8</v>
      </c>
      <c r="H1985" s="32">
        <v>1.5217938980348897</v>
      </c>
      <c r="I1985" s="50">
        <v>14.333333333333334</v>
      </c>
      <c r="J1985" s="13">
        <v>0</v>
      </c>
      <c r="K1985" s="13">
        <f t="shared" si="612"/>
        <v>0</v>
      </c>
      <c r="L1985" s="13">
        <f t="shared" si="613"/>
        <v>0</v>
      </c>
      <c r="M1985" s="13" t="e">
        <f ca="1">CalcTable[[#This Row],[IWC]]-AE1984</f>
        <v>#NAME?</v>
      </c>
      <c r="N1985" s="13" t="e">
        <f ca="1">IF(CalcTable[[#This Row],[Day of Year]]&lt;123,FCAP,AE1984)</f>
        <v>#NAME?</v>
      </c>
      <c r="O1985" s="17" t="e">
        <f ca="1">IF(IRR_DRIP,5,COUNTIF('IDET Wind Values'!C1969:G1969,"&lt;="&amp;IRR_MAXWIND))</f>
        <v>#NAME?</v>
      </c>
      <c r="P1985" s="13" t="e">
        <f ca="1">CalcTable[[#This Row],[ET_o]]*KL</f>
        <v>#NAME?</v>
      </c>
      <c r="Q1985" s="13" t="e">
        <f ca="1">IF(WILTPT&lt;=0,1,MAX(0,MIN(1,(CalcTable[[#This Row],[IWC]]-WILTPT)/(MAD-WILTPT))))</f>
        <v>#NAME?</v>
      </c>
      <c r="R1985" s="13" t="e">
        <f ca="1">CalcTable[[#This Row],[ETMult]]*CalcTable[[#This Row],[ETb]]</f>
        <v>#NAME?</v>
      </c>
      <c r="S1985" s="13" t="b">
        <f>INDEX(IRR_LIST,CalcTable[[#This Row],[Day of Week]]+1)</f>
        <v>1</v>
      </c>
      <c r="T1985" s="13">
        <f t="shared" ca="1" si="614"/>
        <v>27</v>
      </c>
      <c r="U1985" s="13" t="b">
        <f ca="1">IF(CalcTable[[#This Row],[IrrPrecip]]&gt;=IC_MM,FALSE,TRUE)</f>
        <v>0</v>
      </c>
      <c r="V1985" s="13" t="b">
        <f t="shared" si="615"/>
        <v>0</v>
      </c>
      <c r="W1985" s="13" t="e">
        <f ca="1">IF(AND(IRR_DRIP=FALSE,CalcTable[[#This Row],[IrrHours]]&lt;=0),FALSE,TRUE)</f>
        <v>#NAME?</v>
      </c>
      <c r="X1985" s="13" t="e">
        <f ca="1">AND(CalcTable[[#This Row],[IrrDay]],CalcTable[[#This Row],[IrrRain]],CalcTable[[#This Row],[IrrWarm]],CalcTable[[#This Row],[IrrWindy]])</f>
        <v>#NAME?</v>
      </c>
      <c r="Y1985" s="13" t="e">
        <f t="shared" ca="1" si="616"/>
        <v>#NAME?</v>
      </c>
      <c r="Z1985" s="13" t="e">
        <f ca="1">CalcTable[[#This Row],[IrrHours]]/5</f>
        <v>#NAME?</v>
      </c>
      <c r="AA1985" s="13" t="e">
        <f ca="1">IF(CalcTable[[#This Row],[IrrFlag]]=FALSE,0,MAX(0,CalcTable[[#This Row],[VolRednWind]]*(FCAP*IRR_TARGET-CalcTable[[#This Row],[IWC]])))</f>
        <v>#NAME?</v>
      </c>
      <c r="AB1985" s="13" t="e">
        <f ca="1">CalcTable[[#This Row],[IWC]]+CalcTable[[#This Row],[Eff Precip]]+CalcTable[[#This Row],[IrrAmt]]-CalcTable[[#This Row],[AET]]</f>
        <v>#NAME?</v>
      </c>
      <c r="AC1985" s="13" t="e">
        <f ca="1">IF(CalcTable[[#This Row],[PWC]]&gt;FCAP,MIN(24*PERC,MIN(SAT,CalcTable[[#This Row],[PWC]])-FCAP),0)</f>
        <v>#NAME?</v>
      </c>
      <c r="AD1985" s="13" t="e">
        <f ca="1">IF(CalcTable[[#This Row],[PWC]]&gt;SAT,CalcTable[[#This Row],[PWC]]-SAT,0)</f>
        <v>#NAME?</v>
      </c>
      <c r="AE1985" s="13" t="e">
        <f ca="1">CalcTable[[#This Row],[PWC]]-CalcTable[[#This Row],[PercAmt]]-CalcTable[[#This Row],[Runoff]]</f>
        <v>#NAME?</v>
      </c>
      <c r="AF1985" s="13" t="e">
        <f ca="1">CalcTable[[#This Row],[IrrAmt]]/1000*CUR_IRR_AREA*10000/IRR_EFF</f>
        <v>#NAME?</v>
      </c>
      <c r="AG1985" s="147"/>
      <c r="AH1985" s="13"/>
      <c r="AI1985" s="50">
        <v>0</v>
      </c>
      <c r="AJ1985" s="50">
        <v>0</v>
      </c>
      <c r="AK1985" s="50">
        <v>0</v>
      </c>
      <c r="AL1985" s="50">
        <v>0</v>
      </c>
      <c r="AM1985" s="50"/>
      <c r="AN1985" s="50"/>
      <c r="AO1985" s="50"/>
      <c r="AP1985" s="50"/>
      <c r="AQ1985" s="50"/>
      <c r="AR1985" s="50"/>
      <c r="AS1985" s="50"/>
      <c r="AT1985" s="50"/>
      <c r="AU1985" s="50"/>
      <c r="AV1985" s="50"/>
      <c r="AW1985" s="50"/>
      <c r="AX1985" s="50">
        <f t="shared" si="627"/>
        <v>0</v>
      </c>
      <c r="AY1985" s="50"/>
      <c r="AZ1985" s="50">
        <f t="shared" si="617"/>
        <v>0</v>
      </c>
      <c r="BA1985" s="50">
        <f t="shared" si="618"/>
        <v>0</v>
      </c>
      <c r="BB1985" s="50">
        <f t="shared" si="619"/>
        <v>0</v>
      </c>
      <c r="BC1985" s="17">
        <f t="shared" si="620"/>
        <v>19729</v>
      </c>
      <c r="BD1985" s="50">
        <f t="shared" si="621"/>
        <v>0</v>
      </c>
      <c r="BE1985" s="50">
        <f t="shared" si="622"/>
        <v>0</v>
      </c>
      <c r="BF1985" s="50">
        <f t="shared" si="628"/>
        <v>0</v>
      </c>
      <c r="BG1985" s="50"/>
      <c r="BH1985" s="17">
        <f t="shared" si="623"/>
        <v>0</v>
      </c>
      <c r="BI1985" s="17">
        <f t="shared" si="631"/>
        <v>1985</v>
      </c>
      <c r="BJ1985" s="17">
        <f t="shared" si="629"/>
        <v>1985</v>
      </c>
      <c r="BK1985" s="150">
        <f t="shared" si="630"/>
        <v>26549</v>
      </c>
      <c r="BL1985" s="50" t="e">
        <f t="shared" ca="1" si="624"/>
        <v>#NAME?</v>
      </c>
      <c r="BM1985" s="50" t="e">
        <f t="shared" ca="1" si="625"/>
        <v>#NAME?</v>
      </c>
      <c r="BN1985" s="50" t="e">
        <f t="shared" ca="1" si="626"/>
        <v>#NAME?</v>
      </c>
    </row>
    <row r="1986" spans="1:66" x14ac:dyDescent="0.35">
      <c r="A1986" s="48">
        <v>26550</v>
      </c>
      <c r="B1986" s="17">
        <v>1972</v>
      </c>
      <c r="C1986" s="17">
        <v>9</v>
      </c>
      <c r="D1986" s="17">
        <v>252</v>
      </c>
      <c r="E1986" s="17">
        <v>8</v>
      </c>
      <c r="F1986" s="17">
        <v>6</v>
      </c>
      <c r="G1986" s="50">
        <v>1.7</v>
      </c>
      <c r="H1986" s="32">
        <v>2.4113002162849937</v>
      </c>
      <c r="I1986" s="50">
        <v>2.3333333333333335</v>
      </c>
      <c r="J1986" s="13">
        <v>0</v>
      </c>
      <c r="K1986" s="13">
        <f t="shared" si="612"/>
        <v>0</v>
      </c>
      <c r="L1986" s="13">
        <f t="shared" si="613"/>
        <v>0</v>
      </c>
      <c r="M1986" s="13" t="e">
        <f ca="1">CalcTable[[#This Row],[IWC]]-AE1985</f>
        <v>#NAME?</v>
      </c>
      <c r="N1986" s="13" t="e">
        <f ca="1">IF(CalcTable[[#This Row],[Day of Year]]&lt;123,FCAP,AE1985)</f>
        <v>#NAME?</v>
      </c>
      <c r="O1986" s="17" t="e">
        <f ca="1">IF(IRR_DRIP,5,COUNTIF('IDET Wind Values'!C1970:G1970,"&lt;="&amp;IRR_MAXWIND))</f>
        <v>#NAME?</v>
      </c>
      <c r="P1986" s="13" t="e">
        <f ca="1">CalcTable[[#This Row],[ET_o]]*KL</f>
        <v>#NAME?</v>
      </c>
      <c r="Q1986" s="13" t="e">
        <f ca="1">IF(WILTPT&lt;=0,1,MAX(0,MIN(1,(CalcTable[[#This Row],[IWC]]-WILTPT)/(MAD-WILTPT))))</f>
        <v>#NAME?</v>
      </c>
      <c r="R1986" s="13" t="e">
        <f ca="1">CalcTable[[#This Row],[ETMult]]*CalcTable[[#This Row],[ETb]]</f>
        <v>#NAME?</v>
      </c>
      <c r="S1986" s="13" t="b">
        <f>INDEX(IRR_LIST,CalcTable[[#This Row],[Day of Week]]+1)</f>
        <v>0</v>
      </c>
      <c r="T1986" s="13">
        <f t="shared" ca="1" si="614"/>
        <v>16.8</v>
      </c>
      <c r="U1986" s="13" t="b">
        <f ca="1">IF(CalcTable[[#This Row],[IrrPrecip]]&gt;=IC_MM,FALSE,TRUE)</f>
        <v>0</v>
      </c>
      <c r="V1986" s="13" t="b">
        <f t="shared" si="615"/>
        <v>1</v>
      </c>
      <c r="W1986" s="13" t="e">
        <f ca="1">IF(AND(IRR_DRIP=FALSE,CalcTable[[#This Row],[IrrHours]]&lt;=0),FALSE,TRUE)</f>
        <v>#NAME?</v>
      </c>
      <c r="X1986" s="13" t="e">
        <f ca="1">AND(CalcTable[[#This Row],[IrrDay]],CalcTable[[#This Row],[IrrRain]],CalcTable[[#This Row],[IrrWarm]],CalcTable[[#This Row],[IrrWindy]])</f>
        <v>#NAME?</v>
      </c>
      <c r="Y1986" s="13" t="e">
        <f t="shared" ca="1" si="616"/>
        <v>#NAME?</v>
      </c>
      <c r="Z1986" s="13" t="e">
        <f ca="1">CalcTable[[#This Row],[IrrHours]]/5</f>
        <v>#NAME?</v>
      </c>
      <c r="AA1986" s="13" t="e">
        <f ca="1">IF(CalcTable[[#This Row],[IrrFlag]]=FALSE,0,MAX(0,CalcTable[[#This Row],[VolRednWind]]*(FCAP*IRR_TARGET-CalcTable[[#This Row],[IWC]])))</f>
        <v>#NAME?</v>
      </c>
      <c r="AB1986" s="13" t="e">
        <f ca="1">CalcTable[[#This Row],[IWC]]+CalcTable[[#This Row],[Eff Precip]]+CalcTable[[#This Row],[IrrAmt]]-CalcTable[[#This Row],[AET]]</f>
        <v>#NAME?</v>
      </c>
      <c r="AC1986" s="13" t="e">
        <f ca="1">IF(CalcTable[[#This Row],[PWC]]&gt;FCAP,MIN(24*PERC,MIN(SAT,CalcTable[[#This Row],[PWC]])-FCAP),0)</f>
        <v>#NAME?</v>
      </c>
      <c r="AD1986" s="13" t="e">
        <f ca="1">IF(CalcTable[[#This Row],[PWC]]&gt;SAT,CalcTable[[#This Row],[PWC]]-SAT,0)</f>
        <v>#NAME?</v>
      </c>
      <c r="AE1986" s="13" t="e">
        <f ca="1">CalcTable[[#This Row],[PWC]]-CalcTable[[#This Row],[PercAmt]]-CalcTable[[#This Row],[Runoff]]</f>
        <v>#NAME?</v>
      </c>
      <c r="AF1986" s="13" t="e">
        <f ca="1">CalcTable[[#This Row],[IrrAmt]]/1000*CUR_IRR_AREA*10000/IRR_EFF</f>
        <v>#NAME?</v>
      </c>
      <c r="AG1986" s="147"/>
      <c r="AH1986" s="13"/>
      <c r="AI1986" s="50">
        <v>0</v>
      </c>
      <c r="AJ1986" s="50">
        <v>0</v>
      </c>
      <c r="AK1986" s="50">
        <v>0</v>
      </c>
      <c r="AL1986" s="50">
        <v>0</v>
      </c>
      <c r="AM1986" s="50"/>
      <c r="AN1986" s="50"/>
      <c r="AO1986" s="50"/>
      <c r="AP1986" s="50"/>
      <c r="AQ1986" s="50"/>
      <c r="AR1986" s="50"/>
      <c r="AS1986" s="50"/>
      <c r="AT1986" s="50"/>
      <c r="AU1986" s="50"/>
      <c r="AV1986" s="50"/>
      <c r="AW1986" s="50"/>
      <c r="AX1986" s="50">
        <f t="shared" si="627"/>
        <v>0</v>
      </c>
      <c r="AY1986" s="50"/>
      <c r="AZ1986" s="50">
        <f t="shared" si="617"/>
        <v>0</v>
      </c>
      <c r="BA1986" s="50">
        <f t="shared" si="618"/>
        <v>0</v>
      </c>
      <c r="BB1986" s="50">
        <f t="shared" si="619"/>
        <v>0</v>
      </c>
      <c r="BC1986" s="17">
        <f t="shared" si="620"/>
        <v>19729</v>
      </c>
      <c r="BD1986" s="50">
        <f t="shared" si="621"/>
        <v>0</v>
      </c>
      <c r="BE1986" s="50">
        <f t="shared" si="622"/>
        <v>0</v>
      </c>
      <c r="BF1986" s="50">
        <f t="shared" si="628"/>
        <v>0</v>
      </c>
      <c r="BG1986" s="50"/>
      <c r="BH1986" s="17">
        <f t="shared" si="623"/>
        <v>0</v>
      </c>
      <c r="BI1986" s="17">
        <f t="shared" si="631"/>
        <v>1986</v>
      </c>
      <c r="BJ1986" s="17">
        <f t="shared" si="629"/>
        <v>1986</v>
      </c>
      <c r="BK1986" s="150">
        <f t="shared" si="630"/>
        <v>26550</v>
      </c>
      <c r="BL1986" s="50" t="e">
        <f t="shared" ca="1" si="624"/>
        <v>#NAME?</v>
      </c>
      <c r="BM1986" s="50" t="e">
        <f t="shared" ca="1" si="625"/>
        <v>#NAME?</v>
      </c>
      <c r="BN1986" s="50" t="e">
        <f t="shared" ca="1" si="626"/>
        <v>#NAME?</v>
      </c>
    </row>
    <row r="1987" spans="1:66" x14ac:dyDescent="0.35">
      <c r="A1987" s="48">
        <v>26551</v>
      </c>
      <c r="B1987" s="17">
        <v>1972</v>
      </c>
      <c r="C1987" s="17">
        <v>9</v>
      </c>
      <c r="D1987" s="17">
        <v>253</v>
      </c>
      <c r="E1987" s="17">
        <v>9</v>
      </c>
      <c r="F1987" s="17">
        <v>7</v>
      </c>
      <c r="G1987" s="50">
        <v>5.6</v>
      </c>
      <c r="H1987" s="32">
        <v>2.5918611119833197</v>
      </c>
      <c r="I1987" s="50">
        <v>9</v>
      </c>
      <c r="J1987" s="13">
        <v>3.3</v>
      </c>
      <c r="K1987" s="13">
        <f t="shared" si="612"/>
        <v>3.3</v>
      </c>
      <c r="L1987" s="13">
        <f t="shared" si="613"/>
        <v>0</v>
      </c>
      <c r="M1987" s="13" t="e">
        <f ca="1">CalcTable[[#This Row],[IWC]]-AE1986</f>
        <v>#NAME?</v>
      </c>
      <c r="N1987" s="13" t="e">
        <f ca="1">IF(CalcTable[[#This Row],[Day of Year]]&lt;123,FCAP,AE1986)</f>
        <v>#NAME?</v>
      </c>
      <c r="O1987" s="17" t="e">
        <f ca="1">IF(IRR_DRIP,5,COUNTIF('IDET Wind Values'!C1971:G1971,"&lt;="&amp;IRR_MAXWIND))</f>
        <v>#NAME?</v>
      </c>
      <c r="P1987" s="13" t="e">
        <f ca="1">CalcTable[[#This Row],[ET_o]]*KL</f>
        <v>#NAME?</v>
      </c>
      <c r="Q1987" s="13" t="e">
        <f ca="1">IF(WILTPT&lt;=0,1,MAX(0,MIN(1,(CalcTable[[#This Row],[IWC]]-WILTPT)/(MAD-WILTPT))))</f>
        <v>#NAME?</v>
      </c>
      <c r="R1987" s="13" t="e">
        <f ca="1">CalcTable[[#This Row],[ETMult]]*CalcTable[[#This Row],[ETb]]</f>
        <v>#NAME?</v>
      </c>
      <c r="S1987" s="13" t="b">
        <f>INDEX(IRR_LIST,CalcTable[[#This Row],[Day of Week]]+1)</f>
        <v>0</v>
      </c>
      <c r="T1987" s="13">
        <f t="shared" ca="1" si="614"/>
        <v>0</v>
      </c>
      <c r="U1987" s="13" t="b">
        <f ca="1">IF(CalcTable[[#This Row],[IrrPrecip]]&gt;=IC_MM,FALSE,TRUE)</f>
        <v>1</v>
      </c>
      <c r="V1987" s="13" t="b">
        <f t="shared" si="615"/>
        <v>1</v>
      </c>
      <c r="W1987" s="13" t="e">
        <f ca="1">IF(AND(IRR_DRIP=FALSE,CalcTable[[#This Row],[IrrHours]]&lt;=0),FALSE,TRUE)</f>
        <v>#NAME?</v>
      </c>
      <c r="X1987" s="13" t="e">
        <f ca="1">AND(CalcTable[[#This Row],[IrrDay]],CalcTable[[#This Row],[IrrRain]],CalcTable[[#This Row],[IrrWarm]],CalcTable[[#This Row],[IrrWindy]])</f>
        <v>#NAME?</v>
      </c>
      <c r="Y1987" s="13" t="e">
        <f t="shared" ca="1" si="616"/>
        <v>#NAME?</v>
      </c>
      <c r="Z1987" s="13" t="e">
        <f ca="1">CalcTable[[#This Row],[IrrHours]]/5</f>
        <v>#NAME?</v>
      </c>
      <c r="AA1987" s="13" t="e">
        <f ca="1">IF(CalcTable[[#This Row],[IrrFlag]]=FALSE,0,MAX(0,CalcTable[[#This Row],[VolRednWind]]*(FCAP*IRR_TARGET-CalcTable[[#This Row],[IWC]])))</f>
        <v>#NAME?</v>
      </c>
      <c r="AB1987" s="13" t="e">
        <f ca="1">CalcTable[[#This Row],[IWC]]+CalcTable[[#This Row],[Eff Precip]]+CalcTable[[#This Row],[IrrAmt]]-CalcTable[[#This Row],[AET]]</f>
        <v>#NAME?</v>
      </c>
      <c r="AC1987" s="13" t="e">
        <f ca="1">IF(CalcTable[[#This Row],[PWC]]&gt;FCAP,MIN(24*PERC,MIN(SAT,CalcTable[[#This Row],[PWC]])-FCAP),0)</f>
        <v>#NAME?</v>
      </c>
      <c r="AD1987" s="13" t="e">
        <f ca="1">IF(CalcTable[[#This Row],[PWC]]&gt;SAT,CalcTable[[#This Row],[PWC]]-SAT,0)</f>
        <v>#NAME?</v>
      </c>
      <c r="AE1987" s="13" t="e">
        <f ca="1">CalcTable[[#This Row],[PWC]]-CalcTable[[#This Row],[PercAmt]]-CalcTable[[#This Row],[Runoff]]</f>
        <v>#NAME?</v>
      </c>
      <c r="AF1987" s="13" t="e">
        <f ca="1">CalcTable[[#This Row],[IrrAmt]]/1000*CUR_IRR_AREA*10000/IRR_EFF</f>
        <v>#NAME?</v>
      </c>
      <c r="AG1987" s="147"/>
      <c r="AH1987" s="13"/>
      <c r="AI1987" s="50">
        <v>0</v>
      </c>
      <c r="AJ1987" s="50">
        <v>0</v>
      </c>
      <c r="AK1987" s="50">
        <v>0</v>
      </c>
      <c r="AL1987" s="50">
        <v>0</v>
      </c>
      <c r="AM1987" s="50"/>
      <c r="AN1987" s="50"/>
      <c r="AO1987" s="50"/>
      <c r="AP1987" s="50"/>
      <c r="AQ1987" s="50"/>
      <c r="AR1987" s="50"/>
      <c r="AS1987" s="50"/>
      <c r="AT1987" s="50"/>
      <c r="AU1987" s="50"/>
      <c r="AV1987" s="50"/>
      <c r="AW1987" s="50"/>
      <c r="AX1987" s="50">
        <f t="shared" si="627"/>
        <v>0</v>
      </c>
      <c r="AY1987" s="50"/>
      <c r="AZ1987" s="50">
        <f t="shared" si="617"/>
        <v>0</v>
      </c>
      <c r="BA1987" s="50">
        <f t="shared" si="618"/>
        <v>0</v>
      </c>
      <c r="BB1987" s="50">
        <f t="shared" si="619"/>
        <v>0</v>
      </c>
      <c r="BC1987" s="17">
        <f t="shared" si="620"/>
        <v>19729</v>
      </c>
      <c r="BD1987" s="50">
        <f t="shared" si="621"/>
        <v>0</v>
      </c>
      <c r="BE1987" s="50">
        <f t="shared" si="622"/>
        <v>0</v>
      </c>
      <c r="BF1987" s="50">
        <f t="shared" si="628"/>
        <v>0</v>
      </c>
      <c r="BG1987" s="50"/>
      <c r="BH1987" s="17">
        <f t="shared" si="623"/>
        <v>0</v>
      </c>
      <c r="BI1987" s="17">
        <f t="shared" si="631"/>
        <v>1987</v>
      </c>
      <c r="BJ1987" s="17">
        <f t="shared" si="629"/>
        <v>1987</v>
      </c>
      <c r="BK1987" s="150">
        <f t="shared" si="630"/>
        <v>26551</v>
      </c>
      <c r="BL1987" s="50" t="e">
        <f t="shared" ca="1" si="624"/>
        <v>#NAME?</v>
      </c>
      <c r="BM1987" s="50" t="e">
        <f t="shared" ca="1" si="625"/>
        <v>#NAME?</v>
      </c>
      <c r="BN1987" s="50" t="e">
        <f t="shared" ca="1" si="626"/>
        <v>#NAME?</v>
      </c>
    </row>
    <row r="1988" spans="1:66" x14ac:dyDescent="0.35">
      <c r="A1988" s="48">
        <v>26552</v>
      </c>
      <c r="B1988" s="17">
        <v>1972</v>
      </c>
      <c r="C1988" s="17">
        <v>9</v>
      </c>
      <c r="D1988" s="17">
        <v>254</v>
      </c>
      <c r="E1988" s="17">
        <v>10</v>
      </c>
      <c r="F1988" s="17">
        <v>1</v>
      </c>
      <c r="G1988" s="50">
        <v>4.4000000000000004</v>
      </c>
      <c r="H1988" s="32">
        <v>2.3689838206676956</v>
      </c>
      <c r="I1988" s="50">
        <v>23.166666666666668</v>
      </c>
      <c r="J1988" s="13">
        <v>1</v>
      </c>
      <c r="K1988" s="13">
        <f t="shared" si="612"/>
        <v>1</v>
      </c>
      <c r="L1988" s="13">
        <f t="shared" si="613"/>
        <v>0</v>
      </c>
      <c r="M1988" s="13" t="e">
        <f ca="1">CalcTable[[#This Row],[IWC]]-AE1987</f>
        <v>#NAME?</v>
      </c>
      <c r="N1988" s="13" t="e">
        <f ca="1">IF(CalcTable[[#This Row],[Day of Year]]&lt;123,FCAP,AE1987)</f>
        <v>#NAME?</v>
      </c>
      <c r="O1988" s="17" t="e">
        <f ca="1">IF(IRR_DRIP,5,COUNTIF('IDET Wind Values'!C1972:G1972,"&lt;="&amp;IRR_MAXWIND))</f>
        <v>#NAME?</v>
      </c>
      <c r="P1988" s="13" t="e">
        <f ca="1">CalcTable[[#This Row],[ET_o]]*KL</f>
        <v>#NAME?</v>
      </c>
      <c r="Q1988" s="13" t="e">
        <f ca="1">IF(WILTPT&lt;=0,1,MAX(0,MIN(1,(CalcTable[[#This Row],[IWC]]-WILTPT)/(MAD-WILTPT))))</f>
        <v>#NAME?</v>
      </c>
      <c r="R1988" s="13" t="e">
        <f ca="1">CalcTable[[#This Row],[ETMult]]*CalcTable[[#This Row],[ETb]]</f>
        <v>#NAME?</v>
      </c>
      <c r="S1988" s="13" t="b">
        <f>INDEX(IRR_LIST,CalcTable[[#This Row],[Day of Week]]+1)</f>
        <v>1</v>
      </c>
      <c r="T1988" s="13">
        <f t="shared" ca="1" si="614"/>
        <v>3.3</v>
      </c>
      <c r="U1988" s="13" t="b">
        <f ca="1">IF(CalcTable[[#This Row],[IrrPrecip]]&gt;=IC_MM,FALSE,TRUE)</f>
        <v>1</v>
      </c>
      <c r="V1988" s="13" t="b">
        <f t="shared" si="615"/>
        <v>0</v>
      </c>
      <c r="W1988" s="13" t="e">
        <f ca="1">IF(AND(IRR_DRIP=FALSE,CalcTable[[#This Row],[IrrHours]]&lt;=0),FALSE,TRUE)</f>
        <v>#NAME?</v>
      </c>
      <c r="X1988" s="13" t="e">
        <f ca="1">AND(CalcTable[[#This Row],[IrrDay]],CalcTable[[#This Row],[IrrRain]],CalcTable[[#This Row],[IrrWarm]],CalcTable[[#This Row],[IrrWindy]])</f>
        <v>#NAME?</v>
      </c>
      <c r="Y1988" s="13" t="e">
        <f t="shared" ca="1" si="616"/>
        <v>#NAME?</v>
      </c>
      <c r="Z1988" s="13" t="e">
        <f ca="1">CalcTable[[#This Row],[IrrHours]]/5</f>
        <v>#NAME?</v>
      </c>
      <c r="AA1988" s="13" t="e">
        <f ca="1">IF(CalcTable[[#This Row],[IrrFlag]]=FALSE,0,MAX(0,CalcTable[[#This Row],[VolRednWind]]*(FCAP*IRR_TARGET-CalcTable[[#This Row],[IWC]])))</f>
        <v>#NAME?</v>
      </c>
      <c r="AB1988" s="13" t="e">
        <f ca="1">CalcTable[[#This Row],[IWC]]+CalcTable[[#This Row],[Eff Precip]]+CalcTable[[#This Row],[IrrAmt]]-CalcTable[[#This Row],[AET]]</f>
        <v>#NAME?</v>
      </c>
      <c r="AC1988" s="13" t="e">
        <f ca="1">IF(CalcTable[[#This Row],[PWC]]&gt;FCAP,MIN(24*PERC,MIN(SAT,CalcTable[[#This Row],[PWC]])-FCAP),0)</f>
        <v>#NAME?</v>
      </c>
      <c r="AD1988" s="13" t="e">
        <f ca="1">IF(CalcTable[[#This Row],[PWC]]&gt;SAT,CalcTable[[#This Row],[PWC]]-SAT,0)</f>
        <v>#NAME?</v>
      </c>
      <c r="AE1988" s="13" t="e">
        <f ca="1">CalcTable[[#This Row],[PWC]]-CalcTable[[#This Row],[PercAmt]]-CalcTable[[#This Row],[Runoff]]</f>
        <v>#NAME?</v>
      </c>
      <c r="AF1988" s="13" t="e">
        <f ca="1">CalcTable[[#This Row],[IrrAmt]]/1000*CUR_IRR_AREA*10000/IRR_EFF</f>
        <v>#NAME?</v>
      </c>
      <c r="AG1988" s="147"/>
      <c r="AH1988" s="13"/>
      <c r="AI1988" s="50">
        <v>0</v>
      </c>
      <c r="AJ1988" s="50">
        <v>0</v>
      </c>
      <c r="AK1988" s="50">
        <v>0</v>
      </c>
      <c r="AL1988" s="50">
        <v>0</v>
      </c>
      <c r="AM1988" s="50"/>
      <c r="AN1988" s="50"/>
      <c r="AO1988" s="50"/>
      <c r="AP1988" s="50"/>
      <c r="AQ1988" s="50"/>
      <c r="AR1988" s="50"/>
      <c r="AS1988" s="50"/>
      <c r="AT1988" s="50"/>
      <c r="AU1988" s="50"/>
      <c r="AV1988" s="50"/>
      <c r="AW1988" s="50"/>
      <c r="AX1988" s="50">
        <f t="shared" si="627"/>
        <v>0</v>
      </c>
      <c r="AY1988" s="50"/>
      <c r="AZ1988" s="50">
        <f t="shared" si="617"/>
        <v>0</v>
      </c>
      <c r="BA1988" s="50">
        <f t="shared" si="618"/>
        <v>0</v>
      </c>
      <c r="BB1988" s="50">
        <f t="shared" si="619"/>
        <v>0</v>
      </c>
      <c r="BC1988" s="17">
        <f t="shared" si="620"/>
        <v>19729</v>
      </c>
      <c r="BD1988" s="50">
        <f t="shared" si="621"/>
        <v>0</v>
      </c>
      <c r="BE1988" s="50">
        <f t="shared" si="622"/>
        <v>0</v>
      </c>
      <c r="BF1988" s="50">
        <f t="shared" si="628"/>
        <v>0</v>
      </c>
      <c r="BG1988" s="50"/>
      <c r="BH1988" s="17">
        <f t="shared" si="623"/>
        <v>0</v>
      </c>
      <c r="BI1988" s="17">
        <f t="shared" si="631"/>
        <v>1988</v>
      </c>
      <c r="BJ1988" s="17">
        <f t="shared" si="629"/>
        <v>1988</v>
      </c>
      <c r="BK1988" s="150">
        <f t="shared" si="630"/>
        <v>26552</v>
      </c>
      <c r="BL1988" s="50" t="e">
        <f t="shared" ca="1" si="624"/>
        <v>#NAME?</v>
      </c>
      <c r="BM1988" s="50" t="e">
        <f t="shared" ca="1" si="625"/>
        <v>#NAME?</v>
      </c>
      <c r="BN1988" s="50" t="e">
        <f t="shared" ca="1" si="626"/>
        <v>#NAME?</v>
      </c>
    </row>
    <row r="1989" spans="1:66" x14ac:dyDescent="0.35">
      <c r="A1989" s="48">
        <v>26553</v>
      </c>
      <c r="B1989" s="17">
        <v>1972</v>
      </c>
      <c r="C1989" s="17">
        <v>9</v>
      </c>
      <c r="D1989" s="17">
        <v>255</v>
      </c>
      <c r="E1989" s="17">
        <v>11</v>
      </c>
      <c r="F1989" s="17">
        <v>2</v>
      </c>
      <c r="G1989" s="50">
        <v>2.2000000000000002</v>
      </c>
      <c r="H1989" s="32">
        <v>2.6771073559412639</v>
      </c>
      <c r="I1989" s="50">
        <v>9.8333333333333339</v>
      </c>
      <c r="J1989" s="13">
        <v>0</v>
      </c>
      <c r="K1989" s="13">
        <f t="shared" si="612"/>
        <v>0</v>
      </c>
      <c r="L1989" s="13">
        <f t="shared" si="613"/>
        <v>0</v>
      </c>
      <c r="M1989" s="13" t="e">
        <f ca="1">CalcTable[[#This Row],[IWC]]-AE1988</f>
        <v>#NAME?</v>
      </c>
      <c r="N1989" s="13" t="e">
        <f ca="1">IF(CalcTable[[#This Row],[Day of Year]]&lt;123,FCAP,AE1988)</f>
        <v>#NAME?</v>
      </c>
      <c r="O1989" s="17" t="e">
        <f ca="1">IF(IRR_DRIP,5,COUNTIF('IDET Wind Values'!C1973:G1973,"&lt;="&amp;IRR_MAXWIND))</f>
        <v>#NAME?</v>
      </c>
      <c r="P1989" s="13" t="e">
        <f ca="1">CalcTable[[#This Row],[ET_o]]*KL</f>
        <v>#NAME?</v>
      </c>
      <c r="Q1989" s="13" t="e">
        <f ca="1">IF(WILTPT&lt;=0,1,MAX(0,MIN(1,(CalcTable[[#This Row],[IWC]]-WILTPT)/(MAD-WILTPT))))</f>
        <v>#NAME?</v>
      </c>
      <c r="R1989" s="13" t="e">
        <f ca="1">CalcTable[[#This Row],[ETMult]]*CalcTable[[#This Row],[ETb]]</f>
        <v>#NAME?</v>
      </c>
      <c r="S1989" s="13" t="b">
        <f>INDEX(IRR_LIST,CalcTable[[#This Row],[Day of Week]]+1)</f>
        <v>0</v>
      </c>
      <c r="T1989" s="13">
        <f t="shared" ca="1" si="614"/>
        <v>4.3</v>
      </c>
      <c r="U1989" s="13" t="b">
        <f ca="1">IF(CalcTable[[#This Row],[IrrPrecip]]&gt;=IC_MM,FALSE,TRUE)</f>
        <v>1</v>
      </c>
      <c r="V1989" s="13" t="b">
        <f t="shared" si="615"/>
        <v>0</v>
      </c>
      <c r="W1989" s="13" t="e">
        <f ca="1">IF(AND(IRR_DRIP=FALSE,CalcTable[[#This Row],[IrrHours]]&lt;=0),FALSE,TRUE)</f>
        <v>#NAME?</v>
      </c>
      <c r="X1989" s="13" t="e">
        <f ca="1">AND(CalcTable[[#This Row],[IrrDay]],CalcTable[[#This Row],[IrrRain]],CalcTable[[#This Row],[IrrWarm]],CalcTable[[#This Row],[IrrWindy]])</f>
        <v>#NAME?</v>
      </c>
      <c r="Y1989" s="13" t="e">
        <f t="shared" ca="1" si="616"/>
        <v>#NAME?</v>
      </c>
      <c r="Z1989" s="13" t="e">
        <f ca="1">CalcTable[[#This Row],[IrrHours]]/5</f>
        <v>#NAME?</v>
      </c>
      <c r="AA1989" s="13" t="e">
        <f ca="1">IF(CalcTable[[#This Row],[IrrFlag]]=FALSE,0,MAX(0,CalcTable[[#This Row],[VolRednWind]]*(FCAP*IRR_TARGET-CalcTable[[#This Row],[IWC]])))</f>
        <v>#NAME?</v>
      </c>
      <c r="AB1989" s="13" t="e">
        <f ca="1">CalcTable[[#This Row],[IWC]]+CalcTable[[#This Row],[Eff Precip]]+CalcTable[[#This Row],[IrrAmt]]-CalcTable[[#This Row],[AET]]</f>
        <v>#NAME?</v>
      </c>
      <c r="AC1989" s="13" t="e">
        <f ca="1">IF(CalcTable[[#This Row],[PWC]]&gt;FCAP,MIN(24*PERC,MIN(SAT,CalcTable[[#This Row],[PWC]])-FCAP),0)</f>
        <v>#NAME?</v>
      </c>
      <c r="AD1989" s="13" t="e">
        <f ca="1">IF(CalcTable[[#This Row],[PWC]]&gt;SAT,CalcTable[[#This Row],[PWC]]-SAT,0)</f>
        <v>#NAME?</v>
      </c>
      <c r="AE1989" s="13" t="e">
        <f ca="1">CalcTable[[#This Row],[PWC]]-CalcTable[[#This Row],[PercAmt]]-CalcTable[[#This Row],[Runoff]]</f>
        <v>#NAME?</v>
      </c>
      <c r="AF1989" s="13" t="e">
        <f ca="1">CalcTable[[#This Row],[IrrAmt]]/1000*CUR_IRR_AREA*10000/IRR_EFF</f>
        <v>#NAME?</v>
      </c>
      <c r="AG1989" s="147"/>
      <c r="AH1989" s="13"/>
      <c r="AI1989" s="50">
        <v>0</v>
      </c>
      <c r="AJ1989" s="50">
        <v>0</v>
      </c>
      <c r="AK1989" s="50">
        <v>0</v>
      </c>
      <c r="AL1989" s="50">
        <v>0</v>
      </c>
      <c r="AM1989" s="50"/>
      <c r="AN1989" s="50"/>
      <c r="AO1989" s="50"/>
      <c r="AP1989" s="50"/>
      <c r="AQ1989" s="50"/>
      <c r="AR1989" s="50"/>
      <c r="AS1989" s="50"/>
      <c r="AT1989" s="50"/>
      <c r="AU1989" s="50"/>
      <c r="AV1989" s="50"/>
      <c r="AW1989" s="50"/>
      <c r="AX1989" s="50">
        <f t="shared" si="627"/>
        <v>0</v>
      </c>
      <c r="AY1989" s="50"/>
      <c r="AZ1989" s="50">
        <f t="shared" si="617"/>
        <v>0</v>
      </c>
      <c r="BA1989" s="50">
        <f t="shared" si="618"/>
        <v>0</v>
      </c>
      <c r="BB1989" s="50">
        <f t="shared" si="619"/>
        <v>0</v>
      </c>
      <c r="BC1989" s="17">
        <f t="shared" si="620"/>
        <v>19729</v>
      </c>
      <c r="BD1989" s="50">
        <f t="shared" si="621"/>
        <v>0</v>
      </c>
      <c r="BE1989" s="50">
        <f t="shared" si="622"/>
        <v>0</v>
      </c>
      <c r="BF1989" s="50">
        <f t="shared" si="628"/>
        <v>0</v>
      </c>
      <c r="BG1989" s="50"/>
      <c r="BH1989" s="17">
        <f t="shared" si="623"/>
        <v>0</v>
      </c>
      <c r="BI1989" s="17">
        <f t="shared" si="631"/>
        <v>1989</v>
      </c>
      <c r="BJ1989" s="17">
        <f t="shared" si="629"/>
        <v>1989</v>
      </c>
      <c r="BK1989" s="150">
        <f t="shared" si="630"/>
        <v>26553</v>
      </c>
      <c r="BL1989" s="50" t="e">
        <f t="shared" ca="1" si="624"/>
        <v>#NAME?</v>
      </c>
      <c r="BM1989" s="50" t="e">
        <f t="shared" ca="1" si="625"/>
        <v>#NAME?</v>
      </c>
      <c r="BN1989" s="50" t="e">
        <f t="shared" ca="1" si="626"/>
        <v>#NAME?</v>
      </c>
    </row>
    <row r="1990" spans="1:66" x14ac:dyDescent="0.35">
      <c r="A1990" s="48">
        <v>26554</v>
      </c>
      <c r="B1990" s="17">
        <v>1972</v>
      </c>
      <c r="C1990" s="17">
        <v>9</v>
      </c>
      <c r="D1990" s="17">
        <v>256</v>
      </c>
      <c r="E1990" s="17">
        <v>12</v>
      </c>
      <c r="F1990" s="17">
        <v>3</v>
      </c>
      <c r="G1990" s="50">
        <v>0.6</v>
      </c>
      <c r="H1990" s="32">
        <v>2.1335997097056016</v>
      </c>
      <c r="I1990" s="50">
        <v>3.5</v>
      </c>
      <c r="J1990" s="13">
        <v>0</v>
      </c>
      <c r="K1990" s="13">
        <f t="shared" si="612"/>
        <v>0</v>
      </c>
      <c r="L1990" s="13">
        <f t="shared" si="613"/>
        <v>0</v>
      </c>
      <c r="M1990" s="13" t="e">
        <f ca="1">CalcTable[[#This Row],[IWC]]-AE1989</f>
        <v>#NAME?</v>
      </c>
      <c r="N1990" s="13" t="e">
        <f ca="1">IF(CalcTable[[#This Row],[Day of Year]]&lt;123,FCAP,AE1989)</f>
        <v>#NAME?</v>
      </c>
      <c r="O1990" s="17" t="e">
        <f ca="1">IF(IRR_DRIP,5,COUNTIF('IDET Wind Values'!C1974:G1974,"&lt;="&amp;IRR_MAXWIND))</f>
        <v>#NAME?</v>
      </c>
      <c r="P1990" s="13" t="e">
        <f ca="1">CalcTable[[#This Row],[ET_o]]*KL</f>
        <v>#NAME?</v>
      </c>
      <c r="Q1990" s="13" t="e">
        <f ca="1">IF(WILTPT&lt;=0,1,MAX(0,MIN(1,(CalcTable[[#This Row],[IWC]]-WILTPT)/(MAD-WILTPT))))</f>
        <v>#NAME?</v>
      </c>
      <c r="R1990" s="13" t="e">
        <f ca="1">CalcTable[[#This Row],[ETMult]]*CalcTable[[#This Row],[ETb]]</f>
        <v>#NAME?</v>
      </c>
      <c r="S1990" s="13" t="b">
        <f>INDEX(IRR_LIST,CalcTable[[#This Row],[Day of Week]]+1)</f>
        <v>1</v>
      </c>
      <c r="T1990" s="13">
        <f t="shared" ca="1" si="614"/>
        <v>1</v>
      </c>
      <c r="U1990" s="13" t="b">
        <f ca="1">IF(CalcTable[[#This Row],[IrrPrecip]]&gt;=IC_MM,FALSE,TRUE)</f>
        <v>1</v>
      </c>
      <c r="V1990" s="13" t="b">
        <f t="shared" si="615"/>
        <v>1</v>
      </c>
      <c r="W1990" s="13" t="e">
        <f ca="1">IF(AND(IRR_DRIP=FALSE,CalcTable[[#This Row],[IrrHours]]&lt;=0),FALSE,TRUE)</f>
        <v>#NAME?</v>
      </c>
      <c r="X1990" s="13" t="e">
        <f ca="1">AND(CalcTable[[#This Row],[IrrDay]],CalcTable[[#This Row],[IrrRain]],CalcTable[[#This Row],[IrrWarm]],CalcTable[[#This Row],[IrrWindy]])</f>
        <v>#NAME?</v>
      </c>
      <c r="Y1990" s="13" t="e">
        <f t="shared" ca="1" si="616"/>
        <v>#NAME?</v>
      </c>
      <c r="Z1990" s="13" t="e">
        <f ca="1">CalcTable[[#This Row],[IrrHours]]/5</f>
        <v>#NAME?</v>
      </c>
      <c r="AA1990" s="13" t="e">
        <f ca="1">IF(CalcTable[[#This Row],[IrrFlag]]=FALSE,0,MAX(0,CalcTable[[#This Row],[VolRednWind]]*(FCAP*IRR_TARGET-CalcTable[[#This Row],[IWC]])))</f>
        <v>#NAME?</v>
      </c>
      <c r="AB1990" s="13" t="e">
        <f ca="1">CalcTable[[#This Row],[IWC]]+CalcTable[[#This Row],[Eff Precip]]+CalcTable[[#This Row],[IrrAmt]]-CalcTable[[#This Row],[AET]]</f>
        <v>#NAME?</v>
      </c>
      <c r="AC1990" s="13" t="e">
        <f ca="1">IF(CalcTable[[#This Row],[PWC]]&gt;FCAP,MIN(24*PERC,MIN(SAT,CalcTable[[#This Row],[PWC]])-FCAP),0)</f>
        <v>#NAME?</v>
      </c>
      <c r="AD1990" s="13" t="e">
        <f ca="1">IF(CalcTable[[#This Row],[PWC]]&gt;SAT,CalcTable[[#This Row],[PWC]]-SAT,0)</f>
        <v>#NAME?</v>
      </c>
      <c r="AE1990" s="13" t="e">
        <f ca="1">CalcTable[[#This Row],[PWC]]-CalcTable[[#This Row],[PercAmt]]-CalcTable[[#This Row],[Runoff]]</f>
        <v>#NAME?</v>
      </c>
      <c r="AF1990" s="13" t="e">
        <f ca="1">CalcTable[[#This Row],[IrrAmt]]/1000*CUR_IRR_AREA*10000/IRR_EFF</f>
        <v>#NAME?</v>
      </c>
      <c r="AG1990" s="147"/>
      <c r="AH1990" s="13"/>
      <c r="AI1990" s="50">
        <v>9.2061859856308104</v>
      </c>
      <c r="AJ1990" s="50">
        <v>11.932585985630812</v>
      </c>
      <c r="AK1990" s="50">
        <v>0</v>
      </c>
      <c r="AL1990" s="50">
        <v>0</v>
      </c>
      <c r="AM1990" s="50"/>
      <c r="AN1990" s="50"/>
      <c r="AO1990" s="50"/>
      <c r="AP1990" s="50"/>
      <c r="AQ1990" s="50"/>
      <c r="AR1990" s="50"/>
      <c r="AS1990" s="50"/>
      <c r="AT1990" s="50"/>
      <c r="AU1990" s="50"/>
      <c r="AV1990" s="50"/>
      <c r="AW1990" s="50"/>
      <c r="AX1990" s="50">
        <f t="shared" si="627"/>
        <v>21.138771971261622</v>
      </c>
      <c r="AY1990" s="50"/>
      <c r="AZ1990" s="50">
        <f t="shared" si="617"/>
        <v>485.04658336775577</v>
      </c>
      <c r="BA1990" s="50">
        <f t="shared" si="618"/>
        <v>785.28176877754015</v>
      </c>
      <c r="BB1990" s="50">
        <f t="shared" si="619"/>
        <v>812.65300439877842</v>
      </c>
      <c r="BC1990" s="17">
        <f t="shared" si="620"/>
        <v>19729</v>
      </c>
      <c r="BD1990" s="50">
        <f t="shared" si="621"/>
        <v>21.138771971261622</v>
      </c>
      <c r="BE1990" s="50">
        <f t="shared" si="622"/>
        <v>485.04658336775577</v>
      </c>
      <c r="BF1990" s="50">
        <f t="shared" si="628"/>
        <v>793.38179932977846</v>
      </c>
      <c r="BG1990" s="50"/>
      <c r="BH1990" s="17">
        <f t="shared" si="623"/>
        <v>0</v>
      </c>
      <c r="BI1990" s="17">
        <f t="shared" si="631"/>
        <v>1990</v>
      </c>
      <c r="BJ1990" s="17">
        <f t="shared" si="629"/>
        <v>1990</v>
      </c>
      <c r="BK1990" s="150">
        <f t="shared" si="630"/>
        <v>26554</v>
      </c>
      <c r="BL1990" s="50" t="e">
        <f t="shared" ca="1" si="624"/>
        <v>#NAME?</v>
      </c>
      <c r="BM1990" s="50" t="e">
        <f t="shared" ca="1" si="625"/>
        <v>#NAME?</v>
      </c>
      <c r="BN1990" s="50" t="e">
        <f t="shared" ca="1" si="626"/>
        <v>#NAME?</v>
      </c>
    </row>
    <row r="1991" spans="1:66" x14ac:dyDescent="0.35">
      <c r="A1991" s="48">
        <v>26555</v>
      </c>
      <c r="B1991" s="17">
        <v>1972</v>
      </c>
      <c r="C1991" s="17">
        <v>9</v>
      </c>
      <c r="D1991" s="17">
        <v>257</v>
      </c>
      <c r="E1991" s="17">
        <v>13</v>
      </c>
      <c r="F1991" s="17">
        <v>4</v>
      </c>
      <c r="G1991" s="50">
        <v>3.3</v>
      </c>
      <c r="H1991" s="32">
        <v>3.6425184572287637</v>
      </c>
      <c r="I1991" s="50">
        <v>2.6666666666666665</v>
      </c>
      <c r="J1991" s="13">
        <v>0</v>
      </c>
      <c r="K1991" s="13">
        <f t="shared" si="612"/>
        <v>0</v>
      </c>
      <c r="L1991" s="13">
        <f t="shared" si="613"/>
        <v>0</v>
      </c>
      <c r="M1991" s="13" t="e">
        <f ca="1">CalcTable[[#This Row],[IWC]]-AE1990</f>
        <v>#NAME?</v>
      </c>
      <c r="N1991" s="13" t="e">
        <f ca="1">IF(CalcTable[[#This Row],[Day of Year]]&lt;123,FCAP,AE1990)</f>
        <v>#NAME?</v>
      </c>
      <c r="O1991" s="17" t="e">
        <f ca="1">IF(IRR_DRIP,5,COUNTIF('IDET Wind Values'!C1975:G1975,"&lt;="&amp;IRR_MAXWIND))</f>
        <v>#NAME?</v>
      </c>
      <c r="P1991" s="13" t="e">
        <f ca="1">CalcTable[[#This Row],[ET_o]]*KL</f>
        <v>#NAME?</v>
      </c>
      <c r="Q1991" s="13" t="e">
        <f ca="1">IF(WILTPT&lt;=0,1,MAX(0,MIN(1,(CalcTable[[#This Row],[IWC]]-WILTPT)/(MAD-WILTPT))))</f>
        <v>#NAME?</v>
      </c>
      <c r="R1991" s="13" t="e">
        <f ca="1">CalcTable[[#This Row],[ETMult]]*CalcTable[[#This Row],[ETb]]</f>
        <v>#NAME?</v>
      </c>
      <c r="S1991" s="13" t="b">
        <f>INDEX(IRR_LIST,CalcTable[[#This Row],[Day of Week]]+1)</f>
        <v>0</v>
      </c>
      <c r="T1991" s="13">
        <f t="shared" ca="1" si="614"/>
        <v>0</v>
      </c>
      <c r="U1991" s="13" t="b">
        <f ca="1">IF(CalcTable[[#This Row],[IrrPrecip]]&gt;=IC_MM,FALSE,TRUE)</f>
        <v>1</v>
      </c>
      <c r="V1991" s="13" t="b">
        <f t="shared" si="615"/>
        <v>1</v>
      </c>
      <c r="W1991" s="13" t="e">
        <f ca="1">IF(AND(IRR_DRIP=FALSE,CalcTable[[#This Row],[IrrHours]]&lt;=0),FALSE,TRUE)</f>
        <v>#NAME?</v>
      </c>
      <c r="X1991" s="13" t="e">
        <f ca="1">AND(CalcTable[[#This Row],[IrrDay]],CalcTable[[#This Row],[IrrRain]],CalcTable[[#This Row],[IrrWarm]],CalcTable[[#This Row],[IrrWindy]])</f>
        <v>#NAME?</v>
      </c>
      <c r="Y1991" s="13" t="e">
        <f t="shared" ca="1" si="616"/>
        <v>#NAME?</v>
      </c>
      <c r="Z1991" s="13" t="e">
        <f ca="1">CalcTable[[#This Row],[IrrHours]]/5</f>
        <v>#NAME?</v>
      </c>
      <c r="AA1991" s="13" t="e">
        <f ca="1">IF(CalcTable[[#This Row],[IrrFlag]]=FALSE,0,MAX(0,CalcTable[[#This Row],[VolRednWind]]*(FCAP*IRR_TARGET-CalcTable[[#This Row],[IWC]])))</f>
        <v>#NAME?</v>
      </c>
      <c r="AB1991" s="13" t="e">
        <f ca="1">CalcTable[[#This Row],[IWC]]+CalcTable[[#This Row],[Eff Precip]]+CalcTable[[#This Row],[IrrAmt]]-CalcTable[[#This Row],[AET]]</f>
        <v>#NAME?</v>
      </c>
      <c r="AC1991" s="13" t="e">
        <f ca="1">IF(CalcTable[[#This Row],[PWC]]&gt;FCAP,MIN(24*PERC,MIN(SAT,CalcTable[[#This Row],[PWC]])-FCAP),0)</f>
        <v>#NAME?</v>
      </c>
      <c r="AD1991" s="13" t="e">
        <f ca="1">IF(CalcTable[[#This Row],[PWC]]&gt;SAT,CalcTable[[#This Row],[PWC]]-SAT,0)</f>
        <v>#NAME?</v>
      </c>
      <c r="AE1991" s="13" t="e">
        <f ca="1">CalcTable[[#This Row],[PWC]]-CalcTable[[#This Row],[PercAmt]]-CalcTable[[#This Row],[Runoff]]</f>
        <v>#NAME?</v>
      </c>
      <c r="AF1991" s="13" t="e">
        <f ca="1">CalcTable[[#This Row],[IrrAmt]]/1000*CUR_IRR_AREA*10000/IRR_EFF</f>
        <v>#NAME?</v>
      </c>
      <c r="AG1991" s="147"/>
      <c r="AH1991" s="13"/>
      <c r="AI1991" s="50">
        <v>0</v>
      </c>
      <c r="AJ1991" s="50">
        <v>0</v>
      </c>
      <c r="AK1991" s="50">
        <v>0</v>
      </c>
      <c r="AL1991" s="50">
        <v>9.5048432964094651</v>
      </c>
      <c r="AM1991" s="50"/>
      <c r="AN1991" s="50"/>
      <c r="AO1991" s="50"/>
      <c r="AP1991" s="50"/>
      <c r="AQ1991" s="50"/>
      <c r="AR1991" s="50"/>
      <c r="AS1991" s="50"/>
      <c r="AT1991" s="50"/>
      <c r="AU1991" s="50"/>
      <c r="AV1991" s="50"/>
      <c r="AW1991" s="50"/>
      <c r="AX1991" s="50">
        <f t="shared" si="627"/>
        <v>9.5048432964094651</v>
      </c>
      <c r="AY1991" s="50"/>
      <c r="AZ1991" s="50">
        <f t="shared" si="617"/>
        <v>278.80873669467769</v>
      </c>
      <c r="BA1991" s="50">
        <f t="shared" si="618"/>
        <v>429.27694379974184</v>
      </c>
      <c r="BB1991" s="50">
        <f t="shared" si="619"/>
        <v>442.55355030901222</v>
      </c>
      <c r="BC1991" s="17">
        <f t="shared" si="620"/>
        <v>19729</v>
      </c>
      <c r="BD1991" s="50">
        <f t="shared" si="621"/>
        <v>9.5048432964094651</v>
      </c>
      <c r="BE1991" s="50">
        <f t="shared" si="622"/>
        <v>278.80873669467769</v>
      </c>
      <c r="BF1991" s="50">
        <f t="shared" si="628"/>
        <v>456.04233649445911</v>
      </c>
      <c r="BG1991" s="50"/>
      <c r="BH1991" s="17">
        <f t="shared" si="623"/>
        <v>0</v>
      </c>
      <c r="BI1991" s="17">
        <f t="shared" si="631"/>
        <v>1991</v>
      </c>
      <c r="BJ1991" s="17">
        <f t="shared" si="629"/>
        <v>1991</v>
      </c>
      <c r="BK1991" s="150">
        <f t="shared" si="630"/>
        <v>26555</v>
      </c>
      <c r="BL1991" s="50" t="e">
        <f t="shared" ca="1" si="624"/>
        <v>#NAME?</v>
      </c>
      <c r="BM1991" s="50" t="e">
        <f t="shared" ca="1" si="625"/>
        <v>#NAME?</v>
      </c>
      <c r="BN1991" s="50" t="e">
        <f t="shared" ca="1" si="626"/>
        <v>#NAME?</v>
      </c>
    </row>
    <row r="1992" spans="1:66" x14ac:dyDescent="0.35">
      <c r="A1992" s="48">
        <v>26556</v>
      </c>
      <c r="B1992" s="17">
        <v>1972</v>
      </c>
      <c r="C1992" s="17">
        <v>9</v>
      </c>
      <c r="D1992" s="17">
        <v>258</v>
      </c>
      <c r="E1992" s="17">
        <v>14</v>
      </c>
      <c r="F1992" s="17">
        <v>5</v>
      </c>
      <c r="G1992" s="50">
        <v>11.7</v>
      </c>
      <c r="H1992" s="32">
        <v>4.8123011417596713</v>
      </c>
      <c r="I1992" s="50">
        <v>35.166666666666664</v>
      </c>
      <c r="J1992" s="13">
        <v>0</v>
      </c>
      <c r="K1992" s="13">
        <f t="shared" si="612"/>
        <v>0</v>
      </c>
      <c r="L1992" s="13">
        <f t="shared" si="613"/>
        <v>0</v>
      </c>
      <c r="M1992" s="13" t="e">
        <f ca="1">CalcTable[[#This Row],[IWC]]-AE1991</f>
        <v>#NAME?</v>
      </c>
      <c r="N1992" s="13" t="e">
        <f ca="1">IF(CalcTable[[#This Row],[Day of Year]]&lt;123,FCAP,AE1991)</f>
        <v>#NAME?</v>
      </c>
      <c r="O1992" s="17" t="e">
        <f ca="1">IF(IRR_DRIP,5,COUNTIF('IDET Wind Values'!C1976:G1976,"&lt;="&amp;IRR_MAXWIND))</f>
        <v>#NAME?</v>
      </c>
      <c r="P1992" s="13" t="e">
        <f ca="1">CalcTable[[#This Row],[ET_o]]*KL</f>
        <v>#NAME?</v>
      </c>
      <c r="Q1992" s="13" t="e">
        <f ca="1">IF(WILTPT&lt;=0,1,MAX(0,MIN(1,(CalcTable[[#This Row],[IWC]]-WILTPT)/(MAD-WILTPT))))</f>
        <v>#NAME?</v>
      </c>
      <c r="R1992" s="13" t="e">
        <f ca="1">CalcTable[[#This Row],[ETMult]]*CalcTable[[#This Row],[ETb]]</f>
        <v>#NAME?</v>
      </c>
      <c r="S1992" s="13" t="b">
        <f>INDEX(IRR_LIST,CalcTable[[#This Row],[Day of Week]]+1)</f>
        <v>1</v>
      </c>
      <c r="T1992" s="13">
        <f t="shared" ca="1" si="614"/>
        <v>0</v>
      </c>
      <c r="U1992" s="13" t="b">
        <f ca="1">IF(CalcTable[[#This Row],[IrrPrecip]]&gt;=IC_MM,FALSE,TRUE)</f>
        <v>1</v>
      </c>
      <c r="V1992" s="13" t="b">
        <f t="shared" si="615"/>
        <v>1</v>
      </c>
      <c r="W1992" s="13" t="e">
        <f ca="1">IF(AND(IRR_DRIP=FALSE,CalcTable[[#This Row],[IrrHours]]&lt;=0),FALSE,TRUE)</f>
        <v>#NAME?</v>
      </c>
      <c r="X1992" s="13" t="e">
        <f ca="1">AND(CalcTable[[#This Row],[IrrDay]],CalcTable[[#This Row],[IrrRain]],CalcTable[[#This Row],[IrrWarm]],CalcTable[[#This Row],[IrrWindy]])</f>
        <v>#NAME?</v>
      </c>
      <c r="Y1992" s="13" t="e">
        <f t="shared" ca="1" si="616"/>
        <v>#NAME?</v>
      </c>
      <c r="Z1992" s="13" t="e">
        <f ca="1">CalcTable[[#This Row],[IrrHours]]/5</f>
        <v>#NAME?</v>
      </c>
      <c r="AA1992" s="13" t="e">
        <f ca="1">IF(CalcTable[[#This Row],[IrrFlag]]=FALSE,0,MAX(0,CalcTable[[#This Row],[VolRednWind]]*(FCAP*IRR_TARGET-CalcTable[[#This Row],[IWC]])))</f>
        <v>#NAME?</v>
      </c>
      <c r="AB1992" s="13" t="e">
        <f ca="1">CalcTable[[#This Row],[IWC]]+CalcTable[[#This Row],[Eff Precip]]+CalcTable[[#This Row],[IrrAmt]]-CalcTable[[#This Row],[AET]]</f>
        <v>#NAME?</v>
      </c>
      <c r="AC1992" s="13" t="e">
        <f ca="1">IF(CalcTable[[#This Row],[PWC]]&gt;FCAP,MIN(24*PERC,MIN(SAT,CalcTable[[#This Row],[PWC]])-FCAP),0)</f>
        <v>#NAME?</v>
      </c>
      <c r="AD1992" s="13" t="e">
        <f ca="1">IF(CalcTable[[#This Row],[PWC]]&gt;SAT,CalcTable[[#This Row],[PWC]]-SAT,0)</f>
        <v>#NAME?</v>
      </c>
      <c r="AE1992" s="13" t="e">
        <f ca="1">CalcTable[[#This Row],[PWC]]-CalcTable[[#This Row],[PercAmt]]-CalcTable[[#This Row],[Runoff]]</f>
        <v>#NAME?</v>
      </c>
      <c r="AF1992" s="13" t="e">
        <f ca="1">CalcTable[[#This Row],[IrrAmt]]/1000*CUR_IRR_AREA*10000/IRR_EFF</f>
        <v>#NAME?</v>
      </c>
      <c r="AG1992" s="147"/>
      <c r="AH1992" s="13"/>
      <c r="AI1992" s="50">
        <v>0</v>
      </c>
      <c r="AJ1992" s="50">
        <v>0</v>
      </c>
      <c r="AK1992" s="50">
        <v>0</v>
      </c>
      <c r="AL1992" s="50">
        <v>0</v>
      </c>
      <c r="AM1992" s="50"/>
      <c r="AN1992" s="50"/>
      <c r="AO1992" s="50"/>
      <c r="AP1992" s="50"/>
      <c r="AQ1992" s="50"/>
      <c r="AR1992" s="50"/>
      <c r="AS1992" s="50"/>
      <c r="AT1992" s="50"/>
      <c r="AU1992" s="50"/>
      <c r="AV1992" s="50"/>
      <c r="AW1992" s="50"/>
      <c r="AX1992" s="50">
        <f t="shared" si="627"/>
        <v>0</v>
      </c>
      <c r="AY1992" s="50"/>
      <c r="AZ1992" s="50">
        <f t="shared" si="617"/>
        <v>0</v>
      </c>
      <c r="BA1992" s="50">
        <f t="shared" si="618"/>
        <v>0</v>
      </c>
      <c r="BB1992" s="50">
        <f t="shared" si="619"/>
        <v>0</v>
      </c>
      <c r="BC1992" s="17">
        <f t="shared" si="620"/>
        <v>19729</v>
      </c>
      <c r="BD1992" s="50">
        <f t="shared" si="621"/>
        <v>0</v>
      </c>
      <c r="BE1992" s="50">
        <f t="shared" si="622"/>
        <v>0</v>
      </c>
      <c r="BF1992" s="50">
        <f t="shared" si="628"/>
        <v>0</v>
      </c>
      <c r="BG1992" s="50"/>
      <c r="BH1992" s="17">
        <f t="shared" si="623"/>
        <v>0</v>
      </c>
      <c r="BI1992" s="17">
        <f t="shared" si="631"/>
        <v>1992</v>
      </c>
      <c r="BJ1992" s="17">
        <f t="shared" si="629"/>
        <v>1992</v>
      </c>
      <c r="BK1992" s="150">
        <f t="shared" si="630"/>
        <v>26556</v>
      </c>
      <c r="BL1992" s="50" t="e">
        <f t="shared" ca="1" si="624"/>
        <v>#NAME?</v>
      </c>
      <c r="BM1992" s="50" t="e">
        <f t="shared" ca="1" si="625"/>
        <v>#NAME?</v>
      </c>
      <c r="BN1992" s="50" t="e">
        <f t="shared" ca="1" si="626"/>
        <v>#NAME?</v>
      </c>
    </row>
    <row r="1993" spans="1:66" x14ac:dyDescent="0.35">
      <c r="A1993" s="48">
        <v>26557</v>
      </c>
      <c r="B1993" s="17">
        <v>1972</v>
      </c>
      <c r="C1993" s="17">
        <v>9</v>
      </c>
      <c r="D1993" s="17">
        <v>259</v>
      </c>
      <c r="E1993" s="17">
        <v>15</v>
      </c>
      <c r="F1993" s="17">
        <v>6</v>
      </c>
      <c r="G1993" s="50">
        <v>6.7</v>
      </c>
      <c r="H1993" s="32">
        <v>4.4185889999843733</v>
      </c>
      <c r="I1993" s="50">
        <v>13.833333333333334</v>
      </c>
      <c r="J1993" s="13">
        <v>0</v>
      </c>
      <c r="K1993" s="13">
        <f t="shared" si="612"/>
        <v>0</v>
      </c>
      <c r="L1993" s="13">
        <f t="shared" si="613"/>
        <v>0</v>
      </c>
      <c r="M1993" s="13" t="e">
        <f ca="1">CalcTable[[#This Row],[IWC]]-AE1992</f>
        <v>#NAME?</v>
      </c>
      <c r="N1993" s="13" t="e">
        <f ca="1">IF(CalcTable[[#This Row],[Day of Year]]&lt;123,FCAP,AE1992)</f>
        <v>#NAME?</v>
      </c>
      <c r="O1993" s="17" t="e">
        <f ca="1">IF(IRR_DRIP,5,COUNTIF('IDET Wind Values'!C1977:G1977,"&lt;="&amp;IRR_MAXWIND))</f>
        <v>#NAME?</v>
      </c>
      <c r="P1993" s="13" t="e">
        <f ca="1">CalcTable[[#This Row],[ET_o]]*KL</f>
        <v>#NAME?</v>
      </c>
      <c r="Q1993" s="13" t="e">
        <f ca="1">IF(WILTPT&lt;=0,1,MAX(0,MIN(1,(CalcTable[[#This Row],[IWC]]-WILTPT)/(MAD-WILTPT))))</f>
        <v>#NAME?</v>
      </c>
      <c r="R1993" s="13" t="e">
        <f ca="1">CalcTable[[#This Row],[ETMult]]*CalcTable[[#This Row],[ETb]]</f>
        <v>#NAME?</v>
      </c>
      <c r="S1993" s="13" t="b">
        <f>INDEX(IRR_LIST,CalcTable[[#This Row],[Day of Week]]+1)</f>
        <v>0</v>
      </c>
      <c r="T1993" s="13">
        <f t="shared" ca="1" si="614"/>
        <v>0</v>
      </c>
      <c r="U1993" s="13" t="b">
        <f ca="1">IF(CalcTable[[#This Row],[IrrPrecip]]&gt;=IC_MM,FALSE,TRUE)</f>
        <v>1</v>
      </c>
      <c r="V1993" s="13" t="b">
        <f t="shared" si="615"/>
        <v>1</v>
      </c>
      <c r="W1993" s="13" t="e">
        <f ca="1">IF(AND(IRR_DRIP=FALSE,CalcTable[[#This Row],[IrrHours]]&lt;=0),FALSE,TRUE)</f>
        <v>#NAME?</v>
      </c>
      <c r="X1993" s="13" t="e">
        <f ca="1">AND(CalcTable[[#This Row],[IrrDay]],CalcTable[[#This Row],[IrrRain]],CalcTable[[#This Row],[IrrWarm]],CalcTable[[#This Row],[IrrWindy]])</f>
        <v>#NAME?</v>
      </c>
      <c r="Y1993" s="13" t="e">
        <f t="shared" ca="1" si="616"/>
        <v>#NAME?</v>
      </c>
      <c r="Z1993" s="13" t="e">
        <f ca="1">CalcTable[[#This Row],[IrrHours]]/5</f>
        <v>#NAME?</v>
      </c>
      <c r="AA1993" s="13" t="e">
        <f ca="1">IF(CalcTable[[#This Row],[IrrFlag]]=FALSE,0,MAX(0,CalcTable[[#This Row],[VolRednWind]]*(FCAP*IRR_TARGET-CalcTable[[#This Row],[IWC]])))</f>
        <v>#NAME?</v>
      </c>
      <c r="AB1993" s="13" t="e">
        <f ca="1">CalcTable[[#This Row],[IWC]]+CalcTable[[#This Row],[Eff Precip]]+CalcTable[[#This Row],[IrrAmt]]-CalcTable[[#This Row],[AET]]</f>
        <v>#NAME?</v>
      </c>
      <c r="AC1993" s="13" t="e">
        <f ca="1">IF(CalcTable[[#This Row],[PWC]]&gt;FCAP,MIN(24*PERC,MIN(SAT,CalcTable[[#This Row],[PWC]])-FCAP),0)</f>
        <v>#NAME?</v>
      </c>
      <c r="AD1993" s="13" t="e">
        <f ca="1">IF(CalcTable[[#This Row],[PWC]]&gt;SAT,CalcTable[[#This Row],[PWC]]-SAT,0)</f>
        <v>#NAME?</v>
      </c>
      <c r="AE1993" s="13" t="e">
        <f ca="1">CalcTable[[#This Row],[PWC]]-CalcTable[[#This Row],[PercAmt]]-CalcTable[[#This Row],[Runoff]]</f>
        <v>#NAME?</v>
      </c>
      <c r="AF1993" s="13" t="e">
        <f ca="1">CalcTable[[#This Row],[IrrAmt]]/1000*CUR_IRR_AREA*10000/IRR_EFF</f>
        <v>#NAME?</v>
      </c>
      <c r="AG1993" s="147"/>
      <c r="AH1993" s="13"/>
      <c r="AI1993" s="50">
        <v>0</v>
      </c>
      <c r="AJ1993" s="50">
        <v>0</v>
      </c>
      <c r="AK1993" s="50">
        <v>0</v>
      </c>
      <c r="AL1993" s="50">
        <v>4.9267656279678214</v>
      </c>
      <c r="AM1993" s="50"/>
      <c r="AN1993" s="50"/>
      <c r="AO1993" s="50"/>
      <c r="AP1993" s="50"/>
      <c r="AQ1993" s="50"/>
      <c r="AR1993" s="50"/>
      <c r="AS1993" s="50"/>
      <c r="AT1993" s="50"/>
      <c r="AU1993" s="50"/>
      <c r="AV1993" s="50"/>
      <c r="AW1993" s="50"/>
      <c r="AX1993" s="50">
        <f t="shared" si="627"/>
        <v>4.9267656279678214</v>
      </c>
      <c r="AY1993" s="50"/>
      <c r="AZ1993" s="50">
        <f t="shared" si="617"/>
        <v>144.51845842038944</v>
      </c>
      <c r="BA1993" s="50">
        <f t="shared" si="618"/>
        <v>222.51254709171073</v>
      </c>
      <c r="BB1993" s="50">
        <f t="shared" si="619"/>
        <v>229.39437844506261</v>
      </c>
      <c r="BC1993" s="17">
        <f t="shared" si="620"/>
        <v>19729</v>
      </c>
      <c r="BD1993" s="50">
        <f t="shared" si="621"/>
        <v>4.9267656279678214</v>
      </c>
      <c r="BE1993" s="50">
        <f t="shared" si="622"/>
        <v>144.51845842038944</v>
      </c>
      <c r="BF1993" s="50">
        <f t="shared" si="628"/>
        <v>236.38619157327813</v>
      </c>
      <c r="BG1993" s="50"/>
      <c r="BH1993" s="17">
        <f t="shared" si="623"/>
        <v>0</v>
      </c>
      <c r="BI1993" s="17">
        <f t="shared" si="631"/>
        <v>1993</v>
      </c>
      <c r="BJ1993" s="17">
        <f t="shared" si="629"/>
        <v>1993</v>
      </c>
      <c r="BK1993" s="150">
        <f t="shared" si="630"/>
        <v>26557</v>
      </c>
      <c r="BL1993" s="50" t="e">
        <f t="shared" ca="1" si="624"/>
        <v>#NAME?</v>
      </c>
      <c r="BM1993" s="50" t="e">
        <f t="shared" ca="1" si="625"/>
        <v>#NAME?</v>
      </c>
      <c r="BN1993" s="50" t="e">
        <f t="shared" ca="1" si="626"/>
        <v>#NAME?</v>
      </c>
    </row>
    <row r="1994" spans="1:66" x14ac:dyDescent="0.35">
      <c r="A1994" s="48">
        <v>26558</v>
      </c>
      <c r="B1994" s="17">
        <v>1972</v>
      </c>
      <c r="C1994" s="17">
        <v>9</v>
      </c>
      <c r="D1994" s="17">
        <v>260</v>
      </c>
      <c r="E1994" s="17">
        <v>16</v>
      </c>
      <c r="F1994" s="17">
        <v>7</v>
      </c>
      <c r="G1994" s="50">
        <v>6.1</v>
      </c>
      <c r="H1994" s="32">
        <v>1.4097758363993869</v>
      </c>
      <c r="I1994" s="50">
        <v>7.333333333333333</v>
      </c>
      <c r="J1994" s="13">
        <v>5.0999999999999996</v>
      </c>
      <c r="K1994" s="13">
        <f t="shared" si="612"/>
        <v>5.0999999999999996</v>
      </c>
      <c r="L1994" s="13">
        <f t="shared" si="613"/>
        <v>7.4999999999999734E-2</v>
      </c>
      <c r="M1994" s="13" t="e">
        <f ca="1">CalcTable[[#This Row],[IWC]]-AE1993</f>
        <v>#NAME?</v>
      </c>
      <c r="N1994" s="13" t="e">
        <f ca="1">IF(CalcTable[[#This Row],[Day of Year]]&lt;123,FCAP,AE1993)</f>
        <v>#NAME?</v>
      </c>
      <c r="O1994" s="17" t="e">
        <f ca="1">IF(IRR_DRIP,5,COUNTIF('IDET Wind Values'!C1978:G1978,"&lt;="&amp;IRR_MAXWIND))</f>
        <v>#NAME?</v>
      </c>
      <c r="P1994" s="13" t="e">
        <f ca="1">CalcTable[[#This Row],[ET_o]]*KL</f>
        <v>#NAME?</v>
      </c>
      <c r="Q1994" s="13" t="e">
        <f ca="1">IF(WILTPT&lt;=0,1,MAX(0,MIN(1,(CalcTable[[#This Row],[IWC]]-WILTPT)/(MAD-WILTPT))))</f>
        <v>#NAME?</v>
      </c>
      <c r="R1994" s="13" t="e">
        <f ca="1">CalcTable[[#This Row],[ETMult]]*CalcTable[[#This Row],[ETb]]</f>
        <v>#NAME?</v>
      </c>
      <c r="S1994" s="13" t="b">
        <f>INDEX(IRR_LIST,CalcTable[[#This Row],[Day of Week]]+1)</f>
        <v>0</v>
      </c>
      <c r="T1994" s="13">
        <f t="shared" ca="1" si="614"/>
        <v>0</v>
      </c>
      <c r="U1994" s="13" t="b">
        <f ca="1">IF(CalcTable[[#This Row],[IrrPrecip]]&gt;=IC_MM,FALSE,TRUE)</f>
        <v>1</v>
      </c>
      <c r="V1994" s="13" t="b">
        <f t="shared" si="615"/>
        <v>0</v>
      </c>
      <c r="W1994" s="13" t="e">
        <f ca="1">IF(AND(IRR_DRIP=FALSE,CalcTable[[#This Row],[IrrHours]]&lt;=0),FALSE,TRUE)</f>
        <v>#NAME?</v>
      </c>
      <c r="X1994" s="13" t="e">
        <f ca="1">AND(CalcTable[[#This Row],[IrrDay]],CalcTable[[#This Row],[IrrRain]],CalcTable[[#This Row],[IrrWarm]],CalcTable[[#This Row],[IrrWindy]])</f>
        <v>#NAME?</v>
      </c>
      <c r="Y1994" s="13" t="e">
        <f t="shared" ca="1" si="616"/>
        <v>#NAME?</v>
      </c>
      <c r="Z1994" s="13" t="e">
        <f ca="1">CalcTable[[#This Row],[IrrHours]]/5</f>
        <v>#NAME?</v>
      </c>
      <c r="AA1994" s="13" t="e">
        <f ca="1">IF(CalcTable[[#This Row],[IrrFlag]]=FALSE,0,MAX(0,CalcTable[[#This Row],[VolRednWind]]*(FCAP*IRR_TARGET-CalcTable[[#This Row],[IWC]])))</f>
        <v>#NAME?</v>
      </c>
      <c r="AB1994" s="13" t="e">
        <f ca="1">CalcTable[[#This Row],[IWC]]+CalcTable[[#This Row],[Eff Precip]]+CalcTable[[#This Row],[IrrAmt]]-CalcTable[[#This Row],[AET]]</f>
        <v>#NAME?</v>
      </c>
      <c r="AC1994" s="13" t="e">
        <f ca="1">IF(CalcTable[[#This Row],[PWC]]&gt;FCAP,MIN(24*PERC,MIN(SAT,CalcTable[[#This Row],[PWC]])-FCAP),0)</f>
        <v>#NAME?</v>
      </c>
      <c r="AD1994" s="13" t="e">
        <f ca="1">IF(CalcTable[[#This Row],[PWC]]&gt;SAT,CalcTable[[#This Row],[PWC]]-SAT,0)</f>
        <v>#NAME?</v>
      </c>
      <c r="AE1994" s="13" t="e">
        <f ca="1">CalcTable[[#This Row],[PWC]]-CalcTable[[#This Row],[PercAmt]]-CalcTable[[#This Row],[Runoff]]</f>
        <v>#NAME?</v>
      </c>
      <c r="AF1994" s="13" t="e">
        <f ca="1">CalcTable[[#This Row],[IrrAmt]]/1000*CUR_IRR_AREA*10000/IRR_EFF</f>
        <v>#NAME?</v>
      </c>
      <c r="AG1994" s="147"/>
      <c r="AH1994" s="13"/>
      <c r="AI1994" s="50">
        <v>0</v>
      </c>
      <c r="AJ1994" s="50">
        <v>0</v>
      </c>
      <c r="AK1994" s="50">
        <v>0</v>
      </c>
      <c r="AL1994" s="50">
        <v>0</v>
      </c>
      <c r="AM1994" s="50"/>
      <c r="AN1994" s="50"/>
      <c r="AO1994" s="50"/>
      <c r="AP1994" s="50"/>
      <c r="AQ1994" s="50"/>
      <c r="AR1994" s="50"/>
      <c r="AS1994" s="50"/>
      <c r="AT1994" s="50"/>
      <c r="AU1994" s="50"/>
      <c r="AV1994" s="50"/>
      <c r="AW1994" s="50"/>
      <c r="AX1994" s="50">
        <f t="shared" si="627"/>
        <v>0</v>
      </c>
      <c r="AY1994" s="50"/>
      <c r="AZ1994" s="50">
        <f t="shared" si="617"/>
        <v>0</v>
      </c>
      <c r="BA1994" s="50">
        <f t="shared" si="618"/>
        <v>0</v>
      </c>
      <c r="BB1994" s="50">
        <f t="shared" si="619"/>
        <v>0</v>
      </c>
      <c r="BC1994" s="17">
        <f t="shared" si="620"/>
        <v>19729</v>
      </c>
      <c r="BD1994" s="50">
        <f t="shared" si="621"/>
        <v>0</v>
      </c>
      <c r="BE1994" s="50">
        <f t="shared" si="622"/>
        <v>0</v>
      </c>
      <c r="BF1994" s="50">
        <f t="shared" si="628"/>
        <v>0</v>
      </c>
      <c r="BG1994" s="50"/>
      <c r="BH1994" s="17">
        <f t="shared" si="623"/>
        <v>0</v>
      </c>
      <c r="BI1994" s="17">
        <f t="shared" si="631"/>
        <v>1994</v>
      </c>
      <c r="BJ1994" s="17">
        <f t="shared" si="629"/>
        <v>1994</v>
      </c>
      <c r="BK1994" s="150">
        <f t="shared" si="630"/>
        <v>26558</v>
      </c>
      <c r="BL1994" s="50" t="e">
        <f t="shared" ca="1" si="624"/>
        <v>#NAME?</v>
      </c>
      <c r="BM1994" s="50" t="e">
        <f t="shared" ca="1" si="625"/>
        <v>#NAME?</v>
      </c>
      <c r="BN1994" s="50" t="e">
        <f t="shared" ca="1" si="626"/>
        <v>#NAME?</v>
      </c>
    </row>
    <row r="1995" spans="1:66" x14ac:dyDescent="0.35">
      <c r="A1995" s="48">
        <v>26559</v>
      </c>
      <c r="B1995" s="17">
        <v>1972</v>
      </c>
      <c r="C1995" s="17">
        <v>9</v>
      </c>
      <c r="D1995" s="17">
        <v>261</v>
      </c>
      <c r="E1995" s="17">
        <v>17</v>
      </c>
      <c r="F1995" s="17">
        <v>1</v>
      </c>
      <c r="G1995" s="50">
        <v>2.8</v>
      </c>
      <c r="H1995" s="32">
        <v>1.2414478628347174</v>
      </c>
      <c r="I1995" s="50">
        <v>7.833333333333333</v>
      </c>
      <c r="J1995" s="13">
        <v>4.5999999999999996</v>
      </c>
      <c r="K1995" s="13">
        <f t="shared" si="612"/>
        <v>4.5999999999999996</v>
      </c>
      <c r="L1995" s="13">
        <f t="shared" si="613"/>
        <v>0</v>
      </c>
      <c r="M1995" s="13" t="e">
        <f ca="1">CalcTable[[#This Row],[IWC]]-AE1994</f>
        <v>#NAME?</v>
      </c>
      <c r="N1995" s="13" t="e">
        <f ca="1">IF(CalcTable[[#This Row],[Day of Year]]&lt;123,FCAP,AE1994)</f>
        <v>#NAME?</v>
      </c>
      <c r="O1995" s="17" t="e">
        <f ca="1">IF(IRR_DRIP,5,COUNTIF('IDET Wind Values'!C1979:G1979,"&lt;="&amp;IRR_MAXWIND))</f>
        <v>#NAME?</v>
      </c>
      <c r="P1995" s="13" t="e">
        <f ca="1">CalcTable[[#This Row],[ET_o]]*KL</f>
        <v>#NAME?</v>
      </c>
      <c r="Q1995" s="13" t="e">
        <f ca="1">IF(WILTPT&lt;=0,1,MAX(0,MIN(1,(CalcTable[[#This Row],[IWC]]-WILTPT)/(MAD-WILTPT))))</f>
        <v>#NAME?</v>
      </c>
      <c r="R1995" s="13" t="e">
        <f ca="1">CalcTable[[#This Row],[ETMult]]*CalcTable[[#This Row],[ETb]]</f>
        <v>#NAME?</v>
      </c>
      <c r="S1995" s="13" t="b">
        <f>INDEX(IRR_LIST,CalcTable[[#This Row],[Day of Week]]+1)</f>
        <v>1</v>
      </c>
      <c r="T1995" s="13">
        <f t="shared" ca="1" si="614"/>
        <v>5.0999999999999996</v>
      </c>
      <c r="U1995" s="13" t="b">
        <f ca="1">IF(CalcTable[[#This Row],[IrrPrecip]]&gt;=IC_MM,FALSE,TRUE)</f>
        <v>1</v>
      </c>
      <c r="V1995" s="13" t="b">
        <f t="shared" si="615"/>
        <v>0</v>
      </c>
      <c r="W1995" s="13" t="e">
        <f ca="1">IF(AND(IRR_DRIP=FALSE,CalcTable[[#This Row],[IrrHours]]&lt;=0),FALSE,TRUE)</f>
        <v>#NAME?</v>
      </c>
      <c r="X1995" s="13" t="e">
        <f ca="1">AND(CalcTable[[#This Row],[IrrDay]],CalcTable[[#This Row],[IrrRain]],CalcTable[[#This Row],[IrrWarm]],CalcTable[[#This Row],[IrrWindy]])</f>
        <v>#NAME?</v>
      </c>
      <c r="Y1995" s="13" t="e">
        <f t="shared" ca="1" si="616"/>
        <v>#NAME?</v>
      </c>
      <c r="Z1995" s="13" t="e">
        <f ca="1">CalcTable[[#This Row],[IrrHours]]/5</f>
        <v>#NAME?</v>
      </c>
      <c r="AA1995" s="13" t="e">
        <f ca="1">IF(CalcTable[[#This Row],[IrrFlag]]=FALSE,0,MAX(0,CalcTable[[#This Row],[VolRednWind]]*(FCAP*IRR_TARGET-CalcTable[[#This Row],[IWC]])))</f>
        <v>#NAME?</v>
      </c>
      <c r="AB1995" s="13" t="e">
        <f ca="1">CalcTable[[#This Row],[IWC]]+CalcTable[[#This Row],[Eff Precip]]+CalcTable[[#This Row],[IrrAmt]]-CalcTable[[#This Row],[AET]]</f>
        <v>#NAME?</v>
      </c>
      <c r="AC1995" s="13" t="e">
        <f ca="1">IF(CalcTable[[#This Row],[PWC]]&gt;FCAP,MIN(24*PERC,MIN(SAT,CalcTable[[#This Row],[PWC]])-FCAP),0)</f>
        <v>#NAME?</v>
      </c>
      <c r="AD1995" s="13" t="e">
        <f ca="1">IF(CalcTable[[#This Row],[PWC]]&gt;SAT,CalcTable[[#This Row],[PWC]]-SAT,0)</f>
        <v>#NAME?</v>
      </c>
      <c r="AE1995" s="13" t="e">
        <f ca="1">CalcTable[[#This Row],[PWC]]-CalcTable[[#This Row],[PercAmt]]-CalcTable[[#This Row],[Runoff]]</f>
        <v>#NAME?</v>
      </c>
      <c r="AF1995" s="13" t="e">
        <f ca="1">CalcTable[[#This Row],[IrrAmt]]/1000*CUR_IRR_AREA*10000/IRR_EFF</f>
        <v>#NAME?</v>
      </c>
      <c r="AG1995" s="147"/>
      <c r="AH1995" s="13"/>
      <c r="AI1995" s="50">
        <v>0</v>
      </c>
      <c r="AJ1995" s="50">
        <v>0</v>
      </c>
      <c r="AK1995" s="50">
        <v>0</v>
      </c>
      <c r="AL1995" s="50">
        <v>0</v>
      </c>
      <c r="AM1995" s="50"/>
      <c r="AN1995" s="50"/>
      <c r="AO1995" s="50"/>
      <c r="AP1995" s="50"/>
      <c r="AQ1995" s="50"/>
      <c r="AR1995" s="50"/>
      <c r="AS1995" s="50"/>
      <c r="AT1995" s="50"/>
      <c r="AU1995" s="50"/>
      <c r="AV1995" s="50"/>
      <c r="AW1995" s="50"/>
      <c r="AX1995" s="50">
        <f t="shared" si="627"/>
        <v>0</v>
      </c>
      <c r="AY1995" s="50"/>
      <c r="AZ1995" s="50">
        <f t="shared" si="617"/>
        <v>0</v>
      </c>
      <c r="BA1995" s="50">
        <f t="shared" si="618"/>
        <v>0</v>
      </c>
      <c r="BB1995" s="50">
        <f t="shared" si="619"/>
        <v>0</v>
      </c>
      <c r="BC1995" s="17">
        <f t="shared" si="620"/>
        <v>19729</v>
      </c>
      <c r="BD1995" s="50">
        <f t="shared" si="621"/>
        <v>0</v>
      </c>
      <c r="BE1995" s="50">
        <f t="shared" si="622"/>
        <v>0</v>
      </c>
      <c r="BF1995" s="50">
        <f t="shared" si="628"/>
        <v>0</v>
      </c>
      <c r="BG1995" s="50"/>
      <c r="BH1995" s="17">
        <f t="shared" si="623"/>
        <v>0</v>
      </c>
      <c r="BI1995" s="17">
        <f t="shared" si="631"/>
        <v>1995</v>
      </c>
      <c r="BJ1995" s="17">
        <f t="shared" si="629"/>
        <v>1995</v>
      </c>
      <c r="BK1995" s="150">
        <f t="shared" si="630"/>
        <v>26559</v>
      </c>
      <c r="BL1995" s="50" t="e">
        <f t="shared" ca="1" si="624"/>
        <v>#NAME?</v>
      </c>
      <c r="BM1995" s="50" t="e">
        <f t="shared" ca="1" si="625"/>
        <v>#NAME?</v>
      </c>
      <c r="BN1995" s="50" t="e">
        <f t="shared" ca="1" si="626"/>
        <v>#NAME?</v>
      </c>
    </row>
    <row r="1996" spans="1:66" x14ac:dyDescent="0.35">
      <c r="A1996" s="48">
        <v>26560</v>
      </c>
      <c r="B1996" s="17">
        <v>1972</v>
      </c>
      <c r="C1996" s="17">
        <v>9</v>
      </c>
      <c r="D1996" s="17">
        <v>262</v>
      </c>
      <c r="E1996" s="17">
        <v>18</v>
      </c>
      <c r="F1996" s="17">
        <v>2</v>
      </c>
      <c r="G1996" s="50">
        <v>2.8</v>
      </c>
      <c r="H1996" s="32">
        <v>0.9919400610202771</v>
      </c>
      <c r="I1996" s="50">
        <v>5</v>
      </c>
      <c r="J1996" s="13">
        <v>0</v>
      </c>
      <c r="K1996" s="13">
        <f t="shared" si="612"/>
        <v>0</v>
      </c>
      <c r="L1996" s="13">
        <f t="shared" si="613"/>
        <v>0</v>
      </c>
      <c r="M1996" s="13" t="e">
        <f ca="1">CalcTable[[#This Row],[IWC]]-AE1995</f>
        <v>#NAME?</v>
      </c>
      <c r="N1996" s="13" t="e">
        <f ca="1">IF(CalcTable[[#This Row],[Day of Year]]&lt;123,FCAP,AE1995)</f>
        <v>#NAME?</v>
      </c>
      <c r="O1996" s="17" t="e">
        <f ca="1">IF(IRR_DRIP,5,COUNTIF('IDET Wind Values'!C1980:G1980,"&lt;="&amp;IRR_MAXWIND))</f>
        <v>#NAME?</v>
      </c>
      <c r="P1996" s="13" t="e">
        <f ca="1">CalcTable[[#This Row],[ET_o]]*KL</f>
        <v>#NAME?</v>
      </c>
      <c r="Q1996" s="13" t="e">
        <f ca="1">IF(WILTPT&lt;=0,1,MAX(0,MIN(1,(CalcTable[[#This Row],[IWC]]-WILTPT)/(MAD-WILTPT))))</f>
        <v>#NAME?</v>
      </c>
      <c r="R1996" s="13" t="e">
        <f ca="1">CalcTable[[#This Row],[ETMult]]*CalcTable[[#This Row],[ETb]]</f>
        <v>#NAME?</v>
      </c>
      <c r="S1996" s="13" t="b">
        <f>INDEX(IRR_LIST,CalcTable[[#This Row],[Day of Week]]+1)</f>
        <v>0</v>
      </c>
      <c r="T1996" s="13">
        <f t="shared" ca="1" si="614"/>
        <v>9.6999999999999993</v>
      </c>
      <c r="U1996" s="13" t="b">
        <f ca="1">IF(CalcTable[[#This Row],[IrrPrecip]]&gt;=IC_MM,FALSE,TRUE)</f>
        <v>1</v>
      </c>
      <c r="V1996" s="13" t="b">
        <f t="shared" si="615"/>
        <v>0</v>
      </c>
      <c r="W1996" s="13" t="e">
        <f ca="1">IF(AND(IRR_DRIP=FALSE,CalcTable[[#This Row],[IrrHours]]&lt;=0),FALSE,TRUE)</f>
        <v>#NAME?</v>
      </c>
      <c r="X1996" s="13" t="e">
        <f ca="1">AND(CalcTable[[#This Row],[IrrDay]],CalcTable[[#This Row],[IrrRain]],CalcTable[[#This Row],[IrrWarm]],CalcTable[[#This Row],[IrrWindy]])</f>
        <v>#NAME?</v>
      </c>
      <c r="Y1996" s="13" t="e">
        <f t="shared" ca="1" si="616"/>
        <v>#NAME?</v>
      </c>
      <c r="Z1996" s="13" t="e">
        <f ca="1">CalcTable[[#This Row],[IrrHours]]/5</f>
        <v>#NAME?</v>
      </c>
      <c r="AA1996" s="13" t="e">
        <f ca="1">IF(CalcTable[[#This Row],[IrrFlag]]=FALSE,0,MAX(0,CalcTable[[#This Row],[VolRednWind]]*(FCAP*IRR_TARGET-CalcTable[[#This Row],[IWC]])))</f>
        <v>#NAME?</v>
      </c>
      <c r="AB1996" s="13" t="e">
        <f ca="1">CalcTable[[#This Row],[IWC]]+CalcTable[[#This Row],[Eff Precip]]+CalcTable[[#This Row],[IrrAmt]]-CalcTable[[#This Row],[AET]]</f>
        <v>#NAME?</v>
      </c>
      <c r="AC1996" s="13" t="e">
        <f ca="1">IF(CalcTable[[#This Row],[PWC]]&gt;FCAP,MIN(24*PERC,MIN(SAT,CalcTable[[#This Row],[PWC]])-FCAP),0)</f>
        <v>#NAME?</v>
      </c>
      <c r="AD1996" s="13" t="e">
        <f ca="1">IF(CalcTable[[#This Row],[PWC]]&gt;SAT,CalcTable[[#This Row],[PWC]]-SAT,0)</f>
        <v>#NAME?</v>
      </c>
      <c r="AE1996" s="13" t="e">
        <f ca="1">CalcTable[[#This Row],[PWC]]-CalcTable[[#This Row],[PercAmt]]-CalcTable[[#This Row],[Runoff]]</f>
        <v>#NAME?</v>
      </c>
      <c r="AF1996" s="13" t="e">
        <f ca="1">CalcTable[[#This Row],[IrrAmt]]/1000*CUR_IRR_AREA*10000/IRR_EFF</f>
        <v>#NAME?</v>
      </c>
      <c r="AG1996" s="147"/>
      <c r="AH1996" s="13"/>
      <c r="AI1996" s="50">
        <v>0</v>
      </c>
      <c r="AJ1996" s="50">
        <v>0</v>
      </c>
      <c r="AK1996" s="50">
        <v>0</v>
      </c>
      <c r="AL1996" s="50">
        <v>0</v>
      </c>
      <c r="AM1996" s="50"/>
      <c r="AN1996" s="50"/>
      <c r="AO1996" s="50"/>
      <c r="AP1996" s="50"/>
      <c r="AQ1996" s="50"/>
      <c r="AR1996" s="50"/>
      <c r="AS1996" s="50"/>
      <c r="AT1996" s="50"/>
      <c r="AU1996" s="50"/>
      <c r="AV1996" s="50"/>
      <c r="AW1996" s="50"/>
      <c r="AX1996" s="50">
        <f t="shared" si="627"/>
        <v>0</v>
      </c>
      <c r="AY1996" s="50"/>
      <c r="AZ1996" s="50">
        <f t="shared" si="617"/>
        <v>0</v>
      </c>
      <c r="BA1996" s="50">
        <f t="shared" si="618"/>
        <v>0</v>
      </c>
      <c r="BB1996" s="50">
        <f t="shared" si="619"/>
        <v>0</v>
      </c>
      <c r="BC1996" s="17">
        <f t="shared" si="620"/>
        <v>19729</v>
      </c>
      <c r="BD1996" s="50">
        <f t="shared" si="621"/>
        <v>0</v>
      </c>
      <c r="BE1996" s="50">
        <f t="shared" si="622"/>
        <v>0</v>
      </c>
      <c r="BF1996" s="50">
        <f t="shared" si="628"/>
        <v>0</v>
      </c>
      <c r="BG1996" s="50"/>
      <c r="BH1996" s="17">
        <f t="shared" si="623"/>
        <v>0</v>
      </c>
      <c r="BI1996" s="17">
        <f t="shared" si="631"/>
        <v>1996</v>
      </c>
      <c r="BJ1996" s="17">
        <f t="shared" si="629"/>
        <v>1996</v>
      </c>
      <c r="BK1996" s="150">
        <f t="shared" si="630"/>
        <v>26560</v>
      </c>
      <c r="BL1996" s="50" t="e">
        <f t="shared" ca="1" si="624"/>
        <v>#NAME?</v>
      </c>
      <c r="BM1996" s="50" t="e">
        <f t="shared" ca="1" si="625"/>
        <v>#NAME?</v>
      </c>
      <c r="BN1996" s="50" t="e">
        <f t="shared" ca="1" si="626"/>
        <v>#NAME?</v>
      </c>
    </row>
    <row r="1997" spans="1:66" x14ac:dyDescent="0.35">
      <c r="A1997" s="48">
        <v>26561</v>
      </c>
      <c r="B1997" s="17">
        <v>1972</v>
      </c>
      <c r="C1997" s="17">
        <v>9</v>
      </c>
      <c r="D1997" s="17">
        <v>263</v>
      </c>
      <c r="E1997" s="17">
        <v>19</v>
      </c>
      <c r="F1997" s="17">
        <v>3</v>
      </c>
      <c r="G1997" s="50">
        <v>2.8</v>
      </c>
      <c r="H1997" s="32">
        <v>1.4144294219366307</v>
      </c>
      <c r="I1997" s="50">
        <v>11.166666666666666</v>
      </c>
      <c r="J1997" s="13">
        <v>1.3</v>
      </c>
      <c r="K1997" s="13">
        <f t="shared" si="612"/>
        <v>1.3</v>
      </c>
      <c r="L1997" s="13">
        <f t="shared" si="613"/>
        <v>0</v>
      </c>
      <c r="M1997" s="13" t="e">
        <f ca="1">CalcTable[[#This Row],[IWC]]-AE1996</f>
        <v>#NAME?</v>
      </c>
      <c r="N1997" s="13" t="e">
        <f ca="1">IF(CalcTable[[#This Row],[Day of Year]]&lt;123,FCAP,AE1996)</f>
        <v>#NAME?</v>
      </c>
      <c r="O1997" s="17" t="e">
        <f ca="1">IF(IRR_DRIP,5,COUNTIF('IDET Wind Values'!C1981:G1981,"&lt;="&amp;IRR_MAXWIND))</f>
        <v>#NAME?</v>
      </c>
      <c r="P1997" s="13" t="e">
        <f ca="1">CalcTable[[#This Row],[ET_o]]*KL</f>
        <v>#NAME?</v>
      </c>
      <c r="Q1997" s="13" t="e">
        <f ca="1">IF(WILTPT&lt;=0,1,MAX(0,MIN(1,(CalcTable[[#This Row],[IWC]]-WILTPT)/(MAD-WILTPT))))</f>
        <v>#NAME?</v>
      </c>
      <c r="R1997" s="13" t="e">
        <f ca="1">CalcTable[[#This Row],[ETMult]]*CalcTable[[#This Row],[ETb]]</f>
        <v>#NAME?</v>
      </c>
      <c r="S1997" s="13" t="b">
        <f>INDEX(IRR_LIST,CalcTable[[#This Row],[Day of Week]]+1)</f>
        <v>1</v>
      </c>
      <c r="T1997" s="13">
        <f t="shared" ca="1" si="614"/>
        <v>4.5999999999999996</v>
      </c>
      <c r="U1997" s="13" t="b">
        <f ca="1">IF(CalcTable[[#This Row],[IrrPrecip]]&gt;=IC_MM,FALSE,TRUE)</f>
        <v>1</v>
      </c>
      <c r="V1997" s="13" t="b">
        <f t="shared" si="615"/>
        <v>0</v>
      </c>
      <c r="W1997" s="13" t="e">
        <f ca="1">IF(AND(IRR_DRIP=FALSE,CalcTable[[#This Row],[IrrHours]]&lt;=0),FALSE,TRUE)</f>
        <v>#NAME?</v>
      </c>
      <c r="X1997" s="13" t="e">
        <f ca="1">AND(CalcTable[[#This Row],[IrrDay]],CalcTable[[#This Row],[IrrRain]],CalcTable[[#This Row],[IrrWarm]],CalcTable[[#This Row],[IrrWindy]])</f>
        <v>#NAME?</v>
      </c>
      <c r="Y1997" s="13" t="e">
        <f t="shared" ca="1" si="616"/>
        <v>#NAME?</v>
      </c>
      <c r="Z1997" s="13" t="e">
        <f ca="1">CalcTable[[#This Row],[IrrHours]]/5</f>
        <v>#NAME?</v>
      </c>
      <c r="AA1997" s="13" t="e">
        <f ca="1">IF(CalcTable[[#This Row],[IrrFlag]]=FALSE,0,MAX(0,CalcTable[[#This Row],[VolRednWind]]*(FCAP*IRR_TARGET-CalcTable[[#This Row],[IWC]])))</f>
        <v>#NAME?</v>
      </c>
      <c r="AB1997" s="13" t="e">
        <f ca="1">CalcTable[[#This Row],[IWC]]+CalcTable[[#This Row],[Eff Precip]]+CalcTable[[#This Row],[IrrAmt]]-CalcTable[[#This Row],[AET]]</f>
        <v>#NAME?</v>
      </c>
      <c r="AC1997" s="13" t="e">
        <f ca="1">IF(CalcTable[[#This Row],[PWC]]&gt;FCAP,MIN(24*PERC,MIN(SAT,CalcTable[[#This Row],[PWC]])-FCAP),0)</f>
        <v>#NAME?</v>
      </c>
      <c r="AD1997" s="13" t="e">
        <f ca="1">IF(CalcTable[[#This Row],[PWC]]&gt;SAT,CalcTable[[#This Row],[PWC]]-SAT,0)</f>
        <v>#NAME?</v>
      </c>
      <c r="AE1997" s="13" t="e">
        <f ca="1">CalcTable[[#This Row],[PWC]]-CalcTable[[#This Row],[PercAmt]]-CalcTable[[#This Row],[Runoff]]</f>
        <v>#NAME?</v>
      </c>
      <c r="AF1997" s="13" t="e">
        <f ca="1">CalcTable[[#This Row],[IrrAmt]]/1000*CUR_IRR_AREA*10000/IRR_EFF</f>
        <v>#NAME?</v>
      </c>
      <c r="AG1997" s="147"/>
      <c r="AH1997" s="13"/>
      <c r="AI1997" s="50">
        <v>0</v>
      </c>
      <c r="AJ1997" s="50">
        <v>0</v>
      </c>
      <c r="AK1997" s="50">
        <v>0</v>
      </c>
      <c r="AL1997" s="50">
        <v>0</v>
      </c>
      <c r="AM1997" s="50"/>
      <c r="AN1997" s="50"/>
      <c r="AO1997" s="50"/>
      <c r="AP1997" s="50"/>
      <c r="AQ1997" s="50"/>
      <c r="AR1997" s="50"/>
      <c r="AS1997" s="50"/>
      <c r="AT1997" s="50"/>
      <c r="AU1997" s="50"/>
      <c r="AV1997" s="50"/>
      <c r="AW1997" s="50"/>
      <c r="AX1997" s="50">
        <f t="shared" si="627"/>
        <v>0</v>
      </c>
      <c r="AY1997" s="50"/>
      <c r="AZ1997" s="50">
        <f t="shared" si="617"/>
        <v>0</v>
      </c>
      <c r="BA1997" s="50">
        <f t="shared" si="618"/>
        <v>0</v>
      </c>
      <c r="BB1997" s="50">
        <f t="shared" si="619"/>
        <v>0</v>
      </c>
      <c r="BC1997" s="17">
        <f t="shared" si="620"/>
        <v>19729</v>
      </c>
      <c r="BD1997" s="50">
        <f t="shared" si="621"/>
        <v>0</v>
      </c>
      <c r="BE1997" s="50">
        <f t="shared" si="622"/>
        <v>0</v>
      </c>
      <c r="BF1997" s="50">
        <f t="shared" si="628"/>
        <v>0</v>
      </c>
      <c r="BG1997" s="50"/>
      <c r="BH1997" s="17">
        <f t="shared" si="623"/>
        <v>0</v>
      </c>
      <c r="BI1997" s="17">
        <f t="shared" si="631"/>
        <v>1997</v>
      </c>
      <c r="BJ1997" s="17">
        <f t="shared" si="629"/>
        <v>1997</v>
      </c>
      <c r="BK1997" s="150">
        <f t="shared" si="630"/>
        <v>26561</v>
      </c>
      <c r="BL1997" s="50" t="e">
        <f t="shared" ca="1" si="624"/>
        <v>#NAME?</v>
      </c>
      <c r="BM1997" s="50" t="e">
        <f t="shared" ca="1" si="625"/>
        <v>#NAME?</v>
      </c>
      <c r="BN1997" s="50" t="e">
        <f t="shared" ca="1" si="626"/>
        <v>#NAME?</v>
      </c>
    </row>
    <row r="1998" spans="1:66" x14ac:dyDescent="0.35">
      <c r="A1998" s="48">
        <v>26562</v>
      </c>
      <c r="B1998" s="17">
        <v>1972</v>
      </c>
      <c r="C1998" s="17">
        <v>9</v>
      </c>
      <c r="D1998" s="17">
        <v>264</v>
      </c>
      <c r="E1998" s="17">
        <v>20</v>
      </c>
      <c r="F1998" s="17">
        <v>4</v>
      </c>
      <c r="G1998" s="50">
        <v>0.6</v>
      </c>
      <c r="H1998" s="32">
        <v>3.3753169449301095</v>
      </c>
      <c r="I1998" s="50">
        <v>48.333333333333336</v>
      </c>
      <c r="J1998" s="13">
        <v>0</v>
      </c>
      <c r="K1998" s="13">
        <f t="shared" si="612"/>
        <v>0</v>
      </c>
      <c r="L1998" s="13">
        <f t="shared" si="613"/>
        <v>0</v>
      </c>
      <c r="M1998" s="13" t="e">
        <f ca="1">CalcTable[[#This Row],[IWC]]-AE1997</f>
        <v>#NAME?</v>
      </c>
      <c r="N1998" s="13" t="e">
        <f ca="1">IF(CalcTable[[#This Row],[Day of Year]]&lt;123,FCAP,AE1997)</f>
        <v>#NAME?</v>
      </c>
      <c r="O1998" s="17" t="e">
        <f ca="1">IF(IRR_DRIP,5,COUNTIF('IDET Wind Values'!C1982:G1982,"&lt;="&amp;IRR_MAXWIND))</f>
        <v>#NAME?</v>
      </c>
      <c r="P1998" s="13" t="e">
        <f ca="1">CalcTable[[#This Row],[ET_o]]*KL</f>
        <v>#NAME?</v>
      </c>
      <c r="Q1998" s="13" t="e">
        <f ca="1">IF(WILTPT&lt;=0,1,MAX(0,MIN(1,(CalcTable[[#This Row],[IWC]]-WILTPT)/(MAD-WILTPT))))</f>
        <v>#NAME?</v>
      </c>
      <c r="R1998" s="13" t="e">
        <f ca="1">CalcTable[[#This Row],[ETMult]]*CalcTable[[#This Row],[ETb]]</f>
        <v>#NAME?</v>
      </c>
      <c r="S1998" s="13" t="b">
        <f>INDEX(IRR_LIST,CalcTable[[#This Row],[Day of Week]]+1)</f>
        <v>0</v>
      </c>
      <c r="T1998" s="13">
        <f t="shared" ca="1" si="614"/>
        <v>1.3</v>
      </c>
      <c r="U1998" s="13" t="b">
        <f ca="1">IF(CalcTable[[#This Row],[IrrPrecip]]&gt;=IC_MM,FALSE,TRUE)</f>
        <v>1</v>
      </c>
      <c r="V1998" s="13" t="b">
        <f t="shared" si="615"/>
        <v>0</v>
      </c>
      <c r="W1998" s="13" t="e">
        <f ca="1">IF(AND(IRR_DRIP=FALSE,CalcTable[[#This Row],[IrrHours]]&lt;=0),FALSE,TRUE)</f>
        <v>#NAME?</v>
      </c>
      <c r="X1998" s="13" t="e">
        <f ca="1">AND(CalcTable[[#This Row],[IrrDay]],CalcTable[[#This Row],[IrrRain]],CalcTable[[#This Row],[IrrWarm]],CalcTable[[#This Row],[IrrWindy]])</f>
        <v>#NAME?</v>
      </c>
      <c r="Y1998" s="13" t="e">
        <f t="shared" ca="1" si="616"/>
        <v>#NAME?</v>
      </c>
      <c r="Z1998" s="13" t="e">
        <f ca="1">CalcTable[[#This Row],[IrrHours]]/5</f>
        <v>#NAME?</v>
      </c>
      <c r="AA1998" s="13" t="e">
        <f ca="1">IF(CalcTable[[#This Row],[IrrFlag]]=FALSE,0,MAX(0,CalcTable[[#This Row],[VolRednWind]]*(FCAP*IRR_TARGET-CalcTable[[#This Row],[IWC]])))</f>
        <v>#NAME?</v>
      </c>
      <c r="AB1998" s="13" t="e">
        <f ca="1">CalcTable[[#This Row],[IWC]]+CalcTable[[#This Row],[Eff Precip]]+CalcTable[[#This Row],[IrrAmt]]-CalcTable[[#This Row],[AET]]</f>
        <v>#NAME?</v>
      </c>
      <c r="AC1998" s="13" t="e">
        <f ca="1">IF(CalcTable[[#This Row],[PWC]]&gt;FCAP,MIN(24*PERC,MIN(SAT,CalcTable[[#This Row],[PWC]])-FCAP),0)</f>
        <v>#NAME?</v>
      </c>
      <c r="AD1998" s="13" t="e">
        <f ca="1">IF(CalcTable[[#This Row],[PWC]]&gt;SAT,CalcTable[[#This Row],[PWC]]-SAT,0)</f>
        <v>#NAME?</v>
      </c>
      <c r="AE1998" s="13" t="e">
        <f ca="1">CalcTable[[#This Row],[PWC]]-CalcTable[[#This Row],[PercAmt]]-CalcTable[[#This Row],[Runoff]]</f>
        <v>#NAME?</v>
      </c>
      <c r="AF1998" s="13" t="e">
        <f ca="1">CalcTable[[#This Row],[IrrAmt]]/1000*CUR_IRR_AREA*10000/IRR_EFF</f>
        <v>#NAME?</v>
      </c>
      <c r="AG1998" s="147"/>
      <c r="AH1998" s="13"/>
      <c r="AI1998" s="50">
        <v>0</v>
      </c>
      <c r="AJ1998" s="50">
        <v>0</v>
      </c>
      <c r="AK1998" s="50">
        <v>0</v>
      </c>
      <c r="AL1998" s="50">
        <v>0</v>
      </c>
      <c r="AM1998" s="50"/>
      <c r="AN1998" s="50"/>
      <c r="AO1998" s="50"/>
      <c r="AP1998" s="50"/>
      <c r="AQ1998" s="50"/>
      <c r="AR1998" s="50"/>
      <c r="AS1998" s="50"/>
      <c r="AT1998" s="50"/>
      <c r="AU1998" s="50"/>
      <c r="AV1998" s="50"/>
      <c r="AW1998" s="50"/>
      <c r="AX1998" s="50">
        <f t="shared" si="627"/>
        <v>0</v>
      </c>
      <c r="AY1998" s="50"/>
      <c r="AZ1998" s="50">
        <f t="shared" si="617"/>
        <v>0</v>
      </c>
      <c r="BA1998" s="50">
        <f t="shared" si="618"/>
        <v>0</v>
      </c>
      <c r="BB1998" s="50">
        <f t="shared" si="619"/>
        <v>0</v>
      </c>
      <c r="BC1998" s="17">
        <f t="shared" si="620"/>
        <v>19729</v>
      </c>
      <c r="BD1998" s="50">
        <f t="shared" si="621"/>
        <v>0</v>
      </c>
      <c r="BE1998" s="50">
        <f t="shared" si="622"/>
        <v>0</v>
      </c>
      <c r="BF1998" s="50">
        <f t="shared" si="628"/>
        <v>0</v>
      </c>
      <c r="BG1998" s="50"/>
      <c r="BH1998" s="17">
        <f t="shared" si="623"/>
        <v>0</v>
      </c>
      <c r="BI1998" s="17">
        <f t="shared" si="631"/>
        <v>1998</v>
      </c>
      <c r="BJ1998" s="17">
        <f t="shared" si="629"/>
        <v>1998</v>
      </c>
      <c r="BK1998" s="150">
        <f t="shared" si="630"/>
        <v>26562</v>
      </c>
      <c r="BL1998" s="50" t="e">
        <f t="shared" ca="1" si="624"/>
        <v>#NAME?</v>
      </c>
      <c r="BM1998" s="50" t="e">
        <f t="shared" ca="1" si="625"/>
        <v>#NAME?</v>
      </c>
      <c r="BN1998" s="50" t="e">
        <f t="shared" ca="1" si="626"/>
        <v>#NAME?</v>
      </c>
    </row>
    <row r="1999" spans="1:66" x14ac:dyDescent="0.35">
      <c r="A1999" s="48">
        <v>26563</v>
      </c>
      <c r="B1999" s="17">
        <v>1972</v>
      </c>
      <c r="C1999" s="17">
        <v>9</v>
      </c>
      <c r="D1999" s="17">
        <v>265</v>
      </c>
      <c r="E1999" s="17">
        <v>21</v>
      </c>
      <c r="F1999" s="17">
        <v>5</v>
      </c>
      <c r="G1999" s="50">
        <v>0</v>
      </c>
      <c r="H1999" s="32">
        <v>4.2619280317108847</v>
      </c>
      <c r="I1999" s="50">
        <v>27.166666666666668</v>
      </c>
      <c r="J1999" s="13">
        <v>0</v>
      </c>
      <c r="K1999" s="13">
        <f t="shared" si="612"/>
        <v>0</v>
      </c>
      <c r="L1999" s="13">
        <f t="shared" si="613"/>
        <v>0</v>
      </c>
      <c r="M1999" s="13" t="e">
        <f ca="1">CalcTable[[#This Row],[IWC]]-AE1998</f>
        <v>#NAME?</v>
      </c>
      <c r="N1999" s="13" t="e">
        <f ca="1">IF(CalcTable[[#This Row],[Day of Year]]&lt;123,FCAP,AE1998)</f>
        <v>#NAME?</v>
      </c>
      <c r="O1999" s="17" t="e">
        <f ca="1">IF(IRR_DRIP,5,COUNTIF('IDET Wind Values'!C1983:G1983,"&lt;="&amp;IRR_MAXWIND))</f>
        <v>#NAME?</v>
      </c>
      <c r="P1999" s="13" t="e">
        <f ca="1">CalcTable[[#This Row],[ET_o]]*KL</f>
        <v>#NAME?</v>
      </c>
      <c r="Q1999" s="13" t="e">
        <f ca="1">IF(WILTPT&lt;=0,1,MAX(0,MIN(1,(CalcTable[[#This Row],[IWC]]-WILTPT)/(MAD-WILTPT))))</f>
        <v>#NAME?</v>
      </c>
      <c r="R1999" s="13" t="e">
        <f ca="1">CalcTable[[#This Row],[ETMult]]*CalcTable[[#This Row],[ETb]]</f>
        <v>#NAME?</v>
      </c>
      <c r="S1999" s="13" t="b">
        <f>INDEX(IRR_LIST,CalcTable[[#This Row],[Day of Week]]+1)</f>
        <v>1</v>
      </c>
      <c r="T1999" s="13">
        <f t="shared" ca="1" si="614"/>
        <v>1.3</v>
      </c>
      <c r="U1999" s="13" t="b">
        <f ca="1">IF(CalcTable[[#This Row],[IrrPrecip]]&gt;=IC_MM,FALSE,TRUE)</f>
        <v>1</v>
      </c>
      <c r="V1999" s="13" t="b">
        <f t="shared" si="615"/>
        <v>0</v>
      </c>
      <c r="W1999" s="13" t="e">
        <f ca="1">IF(AND(IRR_DRIP=FALSE,CalcTable[[#This Row],[IrrHours]]&lt;=0),FALSE,TRUE)</f>
        <v>#NAME?</v>
      </c>
      <c r="X1999" s="13" t="e">
        <f ca="1">AND(CalcTable[[#This Row],[IrrDay]],CalcTable[[#This Row],[IrrRain]],CalcTable[[#This Row],[IrrWarm]],CalcTable[[#This Row],[IrrWindy]])</f>
        <v>#NAME?</v>
      </c>
      <c r="Y1999" s="13" t="e">
        <f t="shared" ca="1" si="616"/>
        <v>#NAME?</v>
      </c>
      <c r="Z1999" s="13" t="e">
        <f ca="1">CalcTable[[#This Row],[IrrHours]]/5</f>
        <v>#NAME?</v>
      </c>
      <c r="AA1999" s="13" t="e">
        <f ca="1">IF(CalcTable[[#This Row],[IrrFlag]]=FALSE,0,MAX(0,CalcTable[[#This Row],[VolRednWind]]*(FCAP*IRR_TARGET-CalcTable[[#This Row],[IWC]])))</f>
        <v>#NAME?</v>
      </c>
      <c r="AB1999" s="13" t="e">
        <f ca="1">CalcTable[[#This Row],[IWC]]+CalcTable[[#This Row],[Eff Precip]]+CalcTable[[#This Row],[IrrAmt]]-CalcTable[[#This Row],[AET]]</f>
        <v>#NAME?</v>
      </c>
      <c r="AC1999" s="13" t="e">
        <f ca="1">IF(CalcTable[[#This Row],[PWC]]&gt;FCAP,MIN(24*PERC,MIN(SAT,CalcTable[[#This Row],[PWC]])-FCAP),0)</f>
        <v>#NAME?</v>
      </c>
      <c r="AD1999" s="13" t="e">
        <f ca="1">IF(CalcTable[[#This Row],[PWC]]&gt;SAT,CalcTable[[#This Row],[PWC]]-SAT,0)</f>
        <v>#NAME?</v>
      </c>
      <c r="AE1999" s="13" t="e">
        <f ca="1">CalcTable[[#This Row],[PWC]]-CalcTable[[#This Row],[PercAmt]]-CalcTable[[#This Row],[Runoff]]</f>
        <v>#NAME?</v>
      </c>
      <c r="AF1999" s="13" t="e">
        <f ca="1">CalcTable[[#This Row],[IrrAmt]]/1000*CUR_IRR_AREA*10000/IRR_EFF</f>
        <v>#NAME?</v>
      </c>
      <c r="AG1999" s="147"/>
      <c r="AH1999" s="13"/>
      <c r="AI1999" s="50">
        <v>0</v>
      </c>
      <c r="AJ1999" s="50">
        <v>0</v>
      </c>
      <c r="AK1999" s="50">
        <v>0</v>
      </c>
      <c r="AL1999" s="50">
        <v>0</v>
      </c>
      <c r="AM1999" s="50"/>
      <c r="AN1999" s="50"/>
      <c r="AO1999" s="50"/>
      <c r="AP1999" s="50"/>
      <c r="AQ1999" s="50"/>
      <c r="AR1999" s="50"/>
      <c r="AS1999" s="50"/>
      <c r="AT1999" s="50"/>
      <c r="AU1999" s="50"/>
      <c r="AV1999" s="50"/>
      <c r="AW1999" s="50"/>
      <c r="AX1999" s="50">
        <f t="shared" si="627"/>
        <v>0</v>
      </c>
      <c r="AY1999" s="50"/>
      <c r="AZ1999" s="50">
        <f t="shared" si="617"/>
        <v>0</v>
      </c>
      <c r="BA1999" s="50">
        <f t="shared" si="618"/>
        <v>0</v>
      </c>
      <c r="BB1999" s="50">
        <f t="shared" si="619"/>
        <v>0</v>
      </c>
      <c r="BC1999" s="17">
        <f t="shared" si="620"/>
        <v>19729</v>
      </c>
      <c r="BD1999" s="50">
        <f t="shared" si="621"/>
        <v>0</v>
      </c>
      <c r="BE1999" s="50">
        <f t="shared" si="622"/>
        <v>0</v>
      </c>
      <c r="BF1999" s="50">
        <f t="shared" si="628"/>
        <v>0</v>
      </c>
      <c r="BG1999" s="50"/>
      <c r="BH1999" s="17">
        <f t="shared" si="623"/>
        <v>0</v>
      </c>
      <c r="BI1999" s="17">
        <f t="shared" si="631"/>
        <v>1999</v>
      </c>
      <c r="BJ1999" s="17">
        <f t="shared" si="629"/>
        <v>1999</v>
      </c>
      <c r="BK1999" s="150">
        <f t="shared" si="630"/>
        <v>26563</v>
      </c>
      <c r="BL1999" s="50" t="e">
        <f t="shared" ca="1" si="624"/>
        <v>#NAME?</v>
      </c>
      <c r="BM1999" s="50" t="e">
        <f t="shared" ca="1" si="625"/>
        <v>#NAME?</v>
      </c>
      <c r="BN1999" s="50" t="e">
        <f t="shared" ca="1" si="626"/>
        <v>#NAME?</v>
      </c>
    </row>
    <row r="2000" spans="1:66" x14ac:dyDescent="0.35">
      <c r="A2000" s="48">
        <v>26564</v>
      </c>
      <c r="B2000" s="17">
        <v>1972</v>
      </c>
      <c r="C2000" s="17">
        <v>9</v>
      </c>
      <c r="D2000" s="17">
        <v>266</v>
      </c>
      <c r="E2000" s="17">
        <v>22</v>
      </c>
      <c r="F2000" s="17">
        <v>6</v>
      </c>
      <c r="G2000" s="50">
        <v>-1.1000000000000001</v>
      </c>
      <c r="H2000" s="32">
        <v>1.9545544240373705</v>
      </c>
      <c r="I2000" s="50">
        <v>5</v>
      </c>
      <c r="J2000" s="13">
        <v>0</v>
      </c>
      <c r="K2000" s="13">
        <f t="shared" si="612"/>
        <v>0</v>
      </c>
      <c r="L2000" s="13">
        <f t="shared" si="613"/>
        <v>0</v>
      </c>
      <c r="M2000" s="13" t="e">
        <f ca="1">CalcTable[[#This Row],[IWC]]-AE1999</f>
        <v>#NAME?</v>
      </c>
      <c r="N2000" s="13" t="e">
        <f ca="1">IF(CalcTable[[#This Row],[Day of Year]]&lt;123,FCAP,AE1999)</f>
        <v>#NAME?</v>
      </c>
      <c r="O2000" s="17" t="e">
        <f ca="1">IF(IRR_DRIP,5,COUNTIF('IDET Wind Values'!C1984:G1984,"&lt;="&amp;IRR_MAXWIND))</f>
        <v>#NAME?</v>
      </c>
      <c r="P2000" s="13" t="e">
        <f ca="1">CalcTable[[#This Row],[ET_o]]*KL</f>
        <v>#NAME?</v>
      </c>
      <c r="Q2000" s="13" t="e">
        <f ca="1">IF(WILTPT&lt;=0,1,MAX(0,MIN(1,(CalcTable[[#This Row],[IWC]]-WILTPT)/(MAD-WILTPT))))</f>
        <v>#NAME?</v>
      </c>
      <c r="R2000" s="13" t="e">
        <f ca="1">CalcTable[[#This Row],[ETMult]]*CalcTable[[#This Row],[ETb]]</f>
        <v>#NAME?</v>
      </c>
      <c r="S2000" s="13" t="b">
        <f>INDEX(IRR_LIST,CalcTable[[#This Row],[Day of Week]]+1)</f>
        <v>0</v>
      </c>
      <c r="T2000" s="13">
        <f t="shared" ca="1" si="614"/>
        <v>0</v>
      </c>
      <c r="U2000" s="13" t="b">
        <f ca="1">IF(CalcTable[[#This Row],[IrrPrecip]]&gt;=IC_MM,FALSE,TRUE)</f>
        <v>1</v>
      </c>
      <c r="V2000" s="13" t="b">
        <f t="shared" si="615"/>
        <v>0</v>
      </c>
      <c r="W2000" s="13" t="e">
        <f ca="1">IF(AND(IRR_DRIP=FALSE,CalcTable[[#This Row],[IrrHours]]&lt;=0),FALSE,TRUE)</f>
        <v>#NAME?</v>
      </c>
      <c r="X2000" s="13" t="e">
        <f ca="1">AND(CalcTable[[#This Row],[IrrDay]],CalcTable[[#This Row],[IrrRain]],CalcTable[[#This Row],[IrrWarm]],CalcTable[[#This Row],[IrrWindy]])</f>
        <v>#NAME?</v>
      </c>
      <c r="Y2000" s="13" t="e">
        <f t="shared" ca="1" si="616"/>
        <v>#NAME?</v>
      </c>
      <c r="Z2000" s="13" t="e">
        <f ca="1">CalcTable[[#This Row],[IrrHours]]/5</f>
        <v>#NAME?</v>
      </c>
      <c r="AA2000" s="13" t="e">
        <f ca="1">IF(CalcTable[[#This Row],[IrrFlag]]=FALSE,0,MAX(0,CalcTable[[#This Row],[VolRednWind]]*(FCAP*IRR_TARGET-CalcTable[[#This Row],[IWC]])))</f>
        <v>#NAME?</v>
      </c>
      <c r="AB2000" s="13" t="e">
        <f ca="1">CalcTable[[#This Row],[IWC]]+CalcTable[[#This Row],[Eff Precip]]+CalcTable[[#This Row],[IrrAmt]]-CalcTable[[#This Row],[AET]]</f>
        <v>#NAME?</v>
      </c>
      <c r="AC2000" s="13" t="e">
        <f ca="1">IF(CalcTable[[#This Row],[PWC]]&gt;FCAP,MIN(24*PERC,MIN(SAT,CalcTable[[#This Row],[PWC]])-FCAP),0)</f>
        <v>#NAME?</v>
      </c>
      <c r="AD2000" s="13" t="e">
        <f ca="1">IF(CalcTable[[#This Row],[PWC]]&gt;SAT,CalcTable[[#This Row],[PWC]]-SAT,0)</f>
        <v>#NAME?</v>
      </c>
      <c r="AE2000" s="13" t="e">
        <f ca="1">CalcTable[[#This Row],[PWC]]-CalcTable[[#This Row],[PercAmt]]-CalcTable[[#This Row],[Runoff]]</f>
        <v>#NAME?</v>
      </c>
      <c r="AF2000" s="13" t="e">
        <f ca="1">CalcTable[[#This Row],[IrrAmt]]/1000*CUR_IRR_AREA*10000/IRR_EFF</f>
        <v>#NAME?</v>
      </c>
      <c r="AG2000" s="147"/>
      <c r="AH2000" s="13"/>
      <c r="AI2000" s="50">
        <v>0</v>
      </c>
      <c r="AJ2000" s="50">
        <v>0</v>
      </c>
      <c r="AK2000" s="50">
        <v>0</v>
      </c>
      <c r="AL2000" s="50">
        <v>0</v>
      </c>
      <c r="AM2000" s="50"/>
      <c r="AN2000" s="50"/>
      <c r="AO2000" s="50"/>
      <c r="AP2000" s="50"/>
      <c r="AQ2000" s="50"/>
      <c r="AR2000" s="50"/>
      <c r="AS2000" s="50"/>
      <c r="AT2000" s="50"/>
      <c r="AU2000" s="50"/>
      <c r="AV2000" s="50"/>
      <c r="AW2000" s="50"/>
      <c r="AX2000" s="50">
        <f t="shared" si="627"/>
        <v>0</v>
      </c>
      <c r="AY2000" s="50"/>
      <c r="AZ2000" s="50">
        <f t="shared" si="617"/>
        <v>0</v>
      </c>
      <c r="BA2000" s="50">
        <f t="shared" si="618"/>
        <v>0</v>
      </c>
      <c r="BB2000" s="50">
        <f t="shared" si="619"/>
        <v>0</v>
      </c>
      <c r="BC2000" s="17">
        <f t="shared" si="620"/>
        <v>19729</v>
      </c>
      <c r="BD2000" s="50">
        <f t="shared" si="621"/>
        <v>0</v>
      </c>
      <c r="BE2000" s="50">
        <f t="shared" si="622"/>
        <v>0</v>
      </c>
      <c r="BF2000" s="50">
        <f t="shared" si="628"/>
        <v>0</v>
      </c>
      <c r="BG2000" s="50"/>
      <c r="BH2000" s="17">
        <f t="shared" si="623"/>
        <v>0</v>
      </c>
      <c r="BI2000" s="17">
        <f t="shared" si="631"/>
        <v>2000</v>
      </c>
      <c r="BJ2000" s="17">
        <f t="shared" si="629"/>
        <v>2000</v>
      </c>
      <c r="BK2000" s="150">
        <f t="shared" si="630"/>
        <v>26564</v>
      </c>
      <c r="BL2000" s="50" t="e">
        <f t="shared" ca="1" si="624"/>
        <v>#NAME?</v>
      </c>
      <c r="BM2000" s="50" t="e">
        <f t="shared" ca="1" si="625"/>
        <v>#NAME?</v>
      </c>
      <c r="BN2000" s="50" t="e">
        <f t="shared" ca="1" si="626"/>
        <v>#NAME?</v>
      </c>
    </row>
    <row r="2001" spans="1:66" x14ac:dyDescent="0.35">
      <c r="A2001" s="48">
        <v>26565</v>
      </c>
      <c r="B2001" s="17">
        <v>1972</v>
      </c>
      <c r="C2001" s="17">
        <v>9</v>
      </c>
      <c r="D2001" s="17">
        <v>267</v>
      </c>
      <c r="E2001" s="17">
        <v>23</v>
      </c>
      <c r="F2001" s="17">
        <v>7</v>
      </c>
      <c r="G2001" s="50">
        <v>-3.9</v>
      </c>
      <c r="H2001" s="32">
        <v>1.1013760639081298</v>
      </c>
      <c r="I2001" s="50">
        <v>18.833333333333332</v>
      </c>
      <c r="J2001" s="13">
        <v>6.6</v>
      </c>
      <c r="K2001" s="13">
        <f t="shared" si="612"/>
        <v>6.6</v>
      </c>
      <c r="L2001" s="13">
        <f t="shared" si="613"/>
        <v>1.1999999999999997</v>
      </c>
      <c r="M2001" s="13" t="e">
        <f ca="1">CalcTable[[#This Row],[IWC]]-AE2000</f>
        <v>#NAME?</v>
      </c>
      <c r="N2001" s="13" t="e">
        <f ca="1">IF(CalcTable[[#This Row],[Day of Year]]&lt;123,FCAP,AE2000)</f>
        <v>#NAME?</v>
      </c>
      <c r="O2001" s="17" t="e">
        <f ca="1">IF(IRR_DRIP,5,COUNTIF('IDET Wind Values'!C1985:G1985,"&lt;="&amp;IRR_MAXWIND))</f>
        <v>#NAME?</v>
      </c>
      <c r="P2001" s="13" t="e">
        <f ca="1">CalcTable[[#This Row],[ET_o]]*KL</f>
        <v>#NAME?</v>
      </c>
      <c r="Q2001" s="13" t="e">
        <f ca="1">IF(WILTPT&lt;=0,1,MAX(0,MIN(1,(CalcTable[[#This Row],[IWC]]-WILTPT)/(MAD-WILTPT))))</f>
        <v>#NAME?</v>
      </c>
      <c r="R2001" s="13" t="e">
        <f ca="1">CalcTable[[#This Row],[ETMult]]*CalcTable[[#This Row],[ETb]]</f>
        <v>#NAME?</v>
      </c>
      <c r="S2001" s="13" t="b">
        <f>INDEX(IRR_LIST,CalcTable[[#This Row],[Day of Week]]+1)</f>
        <v>0</v>
      </c>
      <c r="T2001" s="13">
        <f t="shared" ca="1" si="614"/>
        <v>0</v>
      </c>
      <c r="U2001" s="13" t="b">
        <f ca="1">IF(CalcTable[[#This Row],[IrrPrecip]]&gt;=IC_MM,FALSE,TRUE)</f>
        <v>1</v>
      </c>
      <c r="V2001" s="13" t="b">
        <f t="shared" si="615"/>
        <v>0</v>
      </c>
      <c r="W2001" s="13" t="e">
        <f ca="1">IF(AND(IRR_DRIP=FALSE,CalcTable[[#This Row],[IrrHours]]&lt;=0),FALSE,TRUE)</f>
        <v>#NAME?</v>
      </c>
      <c r="X2001" s="13" t="e">
        <f ca="1">AND(CalcTable[[#This Row],[IrrDay]],CalcTable[[#This Row],[IrrRain]],CalcTable[[#This Row],[IrrWarm]],CalcTable[[#This Row],[IrrWindy]])</f>
        <v>#NAME?</v>
      </c>
      <c r="Y2001" s="13" t="e">
        <f t="shared" ca="1" si="616"/>
        <v>#NAME?</v>
      </c>
      <c r="Z2001" s="13" t="e">
        <f ca="1">CalcTable[[#This Row],[IrrHours]]/5</f>
        <v>#NAME?</v>
      </c>
      <c r="AA2001" s="13" t="e">
        <f ca="1">IF(CalcTable[[#This Row],[IrrFlag]]=FALSE,0,MAX(0,CalcTable[[#This Row],[VolRednWind]]*(FCAP*IRR_TARGET-CalcTable[[#This Row],[IWC]])))</f>
        <v>#NAME?</v>
      </c>
      <c r="AB2001" s="13" t="e">
        <f ca="1">CalcTable[[#This Row],[IWC]]+CalcTable[[#This Row],[Eff Precip]]+CalcTable[[#This Row],[IrrAmt]]-CalcTable[[#This Row],[AET]]</f>
        <v>#NAME?</v>
      </c>
      <c r="AC2001" s="13" t="e">
        <f ca="1">IF(CalcTable[[#This Row],[PWC]]&gt;FCAP,MIN(24*PERC,MIN(SAT,CalcTable[[#This Row],[PWC]])-FCAP),0)</f>
        <v>#NAME?</v>
      </c>
      <c r="AD2001" s="13" t="e">
        <f ca="1">IF(CalcTable[[#This Row],[PWC]]&gt;SAT,CalcTable[[#This Row],[PWC]]-SAT,0)</f>
        <v>#NAME?</v>
      </c>
      <c r="AE2001" s="13" t="e">
        <f ca="1">CalcTable[[#This Row],[PWC]]-CalcTable[[#This Row],[PercAmt]]-CalcTable[[#This Row],[Runoff]]</f>
        <v>#NAME?</v>
      </c>
      <c r="AF2001" s="13" t="e">
        <f ca="1">CalcTable[[#This Row],[IrrAmt]]/1000*CUR_IRR_AREA*10000/IRR_EFF</f>
        <v>#NAME?</v>
      </c>
      <c r="AG2001" s="147"/>
      <c r="AH2001" s="13"/>
      <c r="AI2001" s="50">
        <v>0</v>
      </c>
      <c r="AJ2001" s="50">
        <v>0</v>
      </c>
      <c r="AK2001" s="50">
        <v>0</v>
      </c>
      <c r="AL2001" s="50">
        <v>0</v>
      </c>
      <c r="AM2001" s="50"/>
      <c r="AN2001" s="50"/>
      <c r="AO2001" s="50"/>
      <c r="AP2001" s="50"/>
      <c r="AQ2001" s="50"/>
      <c r="AR2001" s="50"/>
      <c r="AS2001" s="50"/>
      <c r="AT2001" s="50"/>
      <c r="AU2001" s="50"/>
      <c r="AV2001" s="50"/>
      <c r="AW2001" s="50"/>
      <c r="AX2001" s="50">
        <f t="shared" si="627"/>
        <v>0</v>
      </c>
      <c r="AY2001" s="50"/>
      <c r="AZ2001" s="50">
        <f t="shared" si="617"/>
        <v>0</v>
      </c>
      <c r="BA2001" s="50">
        <f t="shared" si="618"/>
        <v>0</v>
      </c>
      <c r="BB2001" s="50">
        <f t="shared" si="619"/>
        <v>0</v>
      </c>
      <c r="BC2001" s="17">
        <f t="shared" si="620"/>
        <v>19729</v>
      </c>
      <c r="BD2001" s="50">
        <f t="shared" si="621"/>
        <v>0</v>
      </c>
      <c r="BE2001" s="50">
        <f t="shared" si="622"/>
        <v>0</v>
      </c>
      <c r="BF2001" s="50">
        <f t="shared" si="628"/>
        <v>0</v>
      </c>
      <c r="BG2001" s="50"/>
      <c r="BH2001" s="17">
        <f t="shared" si="623"/>
        <v>0</v>
      </c>
      <c r="BI2001" s="17">
        <f t="shared" si="631"/>
        <v>2001</v>
      </c>
      <c r="BJ2001" s="17">
        <f t="shared" si="629"/>
        <v>2001</v>
      </c>
      <c r="BK2001" s="150">
        <f t="shared" si="630"/>
        <v>26565</v>
      </c>
      <c r="BL2001" s="50" t="e">
        <f t="shared" ca="1" si="624"/>
        <v>#NAME?</v>
      </c>
      <c r="BM2001" s="50" t="e">
        <f t="shared" ca="1" si="625"/>
        <v>#NAME?</v>
      </c>
      <c r="BN2001" s="50" t="e">
        <f t="shared" ca="1" si="626"/>
        <v>#NAME?</v>
      </c>
    </row>
    <row r="2002" spans="1:66" x14ac:dyDescent="0.35">
      <c r="A2002" s="48">
        <v>26566</v>
      </c>
      <c r="B2002" s="17">
        <v>1972</v>
      </c>
      <c r="C2002" s="17">
        <v>9</v>
      </c>
      <c r="D2002" s="17">
        <v>268</v>
      </c>
      <c r="E2002" s="17">
        <v>24</v>
      </c>
      <c r="F2002" s="17">
        <v>1</v>
      </c>
      <c r="G2002" s="50">
        <v>-5.6</v>
      </c>
      <c r="H2002" s="32">
        <v>0.36896475649883037</v>
      </c>
      <c r="I2002" s="50">
        <v>14</v>
      </c>
      <c r="J2002" s="13">
        <v>3</v>
      </c>
      <c r="K2002" s="13">
        <f t="shared" si="612"/>
        <v>3</v>
      </c>
      <c r="L2002" s="13">
        <f t="shared" si="613"/>
        <v>0</v>
      </c>
      <c r="M2002" s="13" t="e">
        <f ca="1">CalcTable[[#This Row],[IWC]]-AE2001</f>
        <v>#NAME?</v>
      </c>
      <c r="N2002" s="13" t="e">
        <f ca="1">IF(CalcTable[[#This Row],[Day of Year]]&lt;123,FCAP,AE2001)</f>
        <v>#NAME?</v>
      </c>
      <c r="O2002" s="17" t="e">
        <f ca="1">IF(IRR_DRIP,5,COUNTIF('IDET Wind Values'!C1986:G1986,"&lt;="&amp;IRR_MAXWIND))</f>
        <v>#NAME?</v>
      </c>
      <c r="P2002" s="13" t="e">
        <f ca="1">CalcTable[[#This Row],[ET_o]]*KL</f>
        <v>#NAME?</v>
      </c>
      <c r="Q2002" s="13" t="e">
        <f ca="1">IF(WILTPT&lt;=0,1,MAX(0,MIN(1,(CalcTable[[#This Row],[IWC]]-WILTPT)/(MAD-WILTPT))))</f>
        <v>#NAME?</v>
      </c>
      <c r="R2002" s="13" t="e">
        <f ca="1">CalcTable[[#This Row],[ETMult]]*CalcTable[[#This Row],[ETb]]</f>
        <v>#NAME?</v>
      </c>
      <c r="S2002" s="13" t="b">
        <f>INDEX(IRR_LIST,CalcTable[[#This Row],[Day of Week]]+1)</f>
        <v>1</v>
      </c>
      <c r="T2002" s="13">
        <f t="shared" ca="1" si="614"/>
        <v>6.6</v>
      </c>
      <c r="U2002" s="13" t="b">
        <f ca="1">IF(CalcTable[[#This Row],[IrrPrecip]]&gt;=IC_MM,FALSE,TRUE)</f>
        <v>1</v>
      </c>
      <c r="V2002" s="13" t="b">
        <f t="shared" si="615"/>
        <v>0</v>
      </c>
      <c r="W2002" s="13" t="e">
        <f ca="1">IF(AND(IRR_DRIP=FALSE,CalcTable[[#This Row],[IrrHours]]&lt;=0),FALSE,TRUE)</f>
        <v>#NAME?</v>
      </c>
      <c r="X2002" s="13" t="e">
        <f ca="1">AND(CalcTable[[#This Row],[IrrDay]],CalcTable[[#This Row],[IrrRain]],CalcTable[[#This Row],[IrrWarm]],CalcTable[[#This Row],[IrrWindy]])</f>
        <v>#NAME?</v>
      </c>
      <c r="Y2002" s="13" t="e">
        <f t="shared" ca="1" si="616"/>
        <v>#NAME?</v>
      </c>
      <c r="Z2002" s="13" t="e">
        <f ca="1">CalcTable[[#This Row],[IrrHours]]/5</f>
        <v>#NAME?</v>
      </c>
      <c r="AA2002" s="13" t="e">
        <f ca="1">IF(CalcTable[[#This Row],[IrrFlag]]=FALSE,0,MAX(0,CalcTable[[#This Row],[VolRednWind]]*(FCAP*IRR_TARGET-CalcTable[[#This Row],[IWC]])))</f>
        <v>#NAME?</v>
      </c>
      <c r="AB2002" s="13" t="e">
        <f ca="1">CalcTable[[#This Row],[IWC]]+CalcTable[[#This Row],[Eff Precip]]+CalcTable[[#This Row],[IrrAmt]]-CalcTable[[#This Row],[AET]]</f>
        <v>#NAME?</v>
      </c>
      <c r="AC2002" s="13" t="e">
        <f ca="1">IF(CalcTable[[#This Row],[PWC]]&gt;FCAP,MIN(24*PERC,MIN(SAT,CalcTable[[#This Row],[PWC]])-FCAP),0)</f>
        <v>#NAME?</v>
      </c>
      <c r="AD2002" s="13" t="e">
        <f ca="1">IF(CalcTable[[#This Row],[PWC]]&gt;SAT,CalcTable[[#This Row],[PWC]]-SAT,0)</f>
        <v>#NAME?</v>
      </c>
      <c r="AE2002" s="13" t="e">
        <f ca="1">CalcTable[[#This Row],[PWC]]-CalcTable[[#This Row],[PercAmt]]-CalcTable[[#This Row],[Runoff]]</f>
        <v>#NAME?</v>
      </c>
      <c r="AF2002" s="13" t="e">
        <f ca="1">CalcTable[[#This Row],[IrrAmt]]/1000*CUR_IRR_AREA*10000/IRR_EFF</f>
        <v>#NAME?</v>
      </c>
      <c r="AG2002" s="147"/>
      <c r="AH2002" s="13"/>
      <c r="AI2002" s="50">
        <v>0</v>
      </c>
      <c r="AJ2002" s="50">
        <v>0</v>
      </c>
      <c r="AK2002" s="50">
        <v>0</v>
      </c>
      <c r="AL2002" s="50">
        <v>0</v>
      </c>
      <c r="AM2002" s="50"/>
      <c r="AN2002" s="50"/>
      <c r="AO2002" s="50"/>
      <c r="AP2002" s="50"/>
      <c r="AQ2002" s="50"/>
      <c r="AR2002" s="50"/>
      <c r="AS2002" s="50"/>
      <c r="AT2002" s="50"/>
      <c r="AU2002" s="50"/>
      <c r="AV2002" s="50"/>
      <c r="AW2002" s="50"/>
      <c r="AX2002" s="50">
        <f t="shared" si="627"/>
        <v>0</v>
      </c>
      <c r="AY2002" s="50"/>
      <c r="AZ2002" s="50">
        <f t="shared" si="617"/>
        <v>0</v>
      </c>
      <c r="BA2002" s="50">
        <f t="shared" si="618"/>
        <v>0</v>
      </c>
      <c r="BB2002" s="50">
        <f t="shared" si="619"/>
        <v>0</v>
      </c>
      <c r="BC2002" s="17">
        <f t="shared" si="620"/>
        <v>19729</v>
      </c>
      <c r="BD2002" s="50">
        <f t="shared" si="621"/>
        <v>0</v>
      </c>
      <c r="BE2002" s="50">
        <f t="shared" si="622"/>
        <v>0</v>
      </c>
      <c r="BF2002" s="50">
        <f t="shared" si="628"/>
        <v>0</v>
      </c>
      <c r="BG2002" s="50"/>
      <c r="BH2002" s="17">
        <f t="shared" si="623"/>
        <v>0</v>
      </c>
      <c r="BI2002" s="17">
        <f t="shared" si="631"/>
        <v>2002</v>
      </c>
      <c r="BJ2002" s="17">
        <f t="shared" si="629"/>
        <v>2002</v>
      </c>
      <c r="BK2002" s="150">
        <f t="shared" si="630"/>
        <v>26566</v>
      </c>
      <c r="BL2002" s="50" t="e">
        <f t="shared" ca="1" si="624"/>
        <v>#NAME?</v>
      </c>
      <c r="BM2002" s="50" t="e">
        <f t="shared" ca="1" si="625"/>
        <v>#NAME?</v>
      </c>
      <c r="BN2002" s="50" t="e">
        <f t="shared" ca="1" si="626"/>
        <v>#NAME?</v>
      </c>
    </row>
    <row r="2003" spans="1:66" x14ac:dyDescent="0.35">
      <c r="A2003" s="48">
        <v>26567</v>
      </c>
      <c r="B2003" s="17">
        <v>1972</v>
      </c>
      <c r="C2003" s="17">
        <v>9</v>
      </c>
      <c r="D2003" s="17">
        <v>269</v>
      </c>
      <c r="E2003" s="17">
        <v>25</v>
      </c>
      <c r="F2003" s="17">
        <v>2</v>
      </c>
      <c r="G2003" s="50">
        <v>-5.6</v>
      </c>
      <c r="H2003" s="32">
        <v>1.1028535338240246</v>
      </c>
      <c r="I2003" s="50">
        <v>15.5</v>
      </c>
      <c r="J2003" s="13">
        <v>0</v>
      </c>
      <c r="K2003" s="13">
        <f t="shared" si="612"/>
        <v>0</v>
      </c>
      <c r="L2003" s="13">
        <f t="shared" si="613"/>
        <v>0</v>
      </c>
      <c r="M2003" s="13" t="e">
        <f ca="1">CalcTable[[#This Row],[IWC]]-AE2002</f>
        <v>#NAME?</v>
      </c>
      <c r="N2003" s="13" t="e">
        <f ca="1">IF(CalcTable[[#This Row],[Day of Year]]&lt;123,FCAP,AE2002)</f>
        <v>#NAME?</v>
      </c>
      <c r="O2003" s="17" t="e">
        <f ca="1">IF(IRR_DRIP,5,COUNTIF('IDET Wind Values'!C1987:G1987,"&lt;="&amp;IRR_MAXWIND))</f>
        <v>#NAME?</v>
      </c>
      <c r="P2003" s="13" t="e">
        <f ca="1">CalcTable[[#This Row],[ET_o]]*KL</f>
        <v>#NAME?</v>
      </c>
      <c r="Q2003" s="13" t="e">
        <f ca="1">IF(WILTPT&lt;=0,1,MAX(0,MIN(1,(CalcTable[[#This Row],[IWC]]-WILTPT)/(MAD-WILTPT))))</f>
        <v>#NAME?</v>
      </c>
      <c r="R2003" s="13" t="e">
        <f ca="1">CalcTable[[#This Row],[ETMult]]*CalcTable[[#This Row],[ETb]]</f>
        <v>#NAME?</v>
      </c>
      <c r="S2003" s="13" t="b">
        <f>INDEX(IRR_LIST,CalcTable[[#This Row],[Day of Week]]+1)</f>
        <v>0</v>
      </c>
      <c r="T2003" s="13">
        <f t="shared" ca="1" si="614"/>
        <v>9.6</v>
      </c>
      <c r="U2003" s="13" t="b">
        <f ca="1">IF(CalcTable[[#This Row],[IrrPrecip]]&gt;=IC_MM,FALSE,TRUE)</f>
        <v>1</v>
      </c>
      <c r="V2003" s="13" t="b">
        <f t="shared" si="615"/>
        <v>0</v>
      </c>
      <c r="W2003" s="13" t="e">
        <f ca="1">IF(AND(IRR_DRIP=FALSE,CalcTable[[#This Row],[IrrHours]]&lt;=0),FALSE,TRUE)</f>
        <v>#NAME?</v>
      </c>
      <c r="X2003" s="13" t="e">
        <f ca="1">AND(CalcTable[[#This Row],[IrrDay]],CalcTable[[#This Row],[IrrRain]],CalcTable[[#This Row],[IrrWarm]],CalcTable[[#This Row],[IrrWindy]])</f>
        <v>#NAME?</v>
      </c>
      <c r="Y2003" s="13" t="e">
        <f t="shared" ca="1" si="616"/>
        <v>#NAME?</v>
      </c>
      <c r="Z2003" s="13" t="e">
        <f ca="1">CalcTable[[#This Row],[IrrHours]]/5</f>
        <v>#NAME?</v>
      </c>
      <c r="AA2003" s="13" t="e">
        <f ca="1">IF(CalcTable[[#This Row],[IrrFlag]]=FALSE,0,MAX(0,CalcTable[[#This Row],[VolRednWind]]*(FCAP*IRR_TARGET-CalcTable[[#This Row],[IWC]])))</f>
        <v>#NAME?</v>
      </c>
      <c r="AB2003" s="13" t="e">
        <f ca="1">CalcTable[[#This Row],[IWC]]+CalcTable[[#This Row],[Eff Precip]]+CalcTable[[#This Row],[IrrAmt]]-CalcTable[[#This Row],[AET]]</f>
        <v>#NAME?</v>
      </c>
      <c r="AC2003" s="13" t="e">
        <f ca="1">IF(CalcTable[[#This Row],[PWC]]&gt;FCAP,MIN(24*PERC,MIN(SAT,CalcTable[[#This Row],[PWC]])-FCAP),0)</f>
        <v>#NAME?</v>
      </c>
      <c r="AD2003" s="13" t="e">
        <f ca="1">IF(CalcTable[[#This Row],[PWC]]&gt;SAT,CalcTable[[#This Row],[PWC]]-SAT,0)</f>
        <v>#NAME?</v>
      </c>
      <c r="AE2003" s="13" t="e">
        <f ca="1">CalcTable[[#This Row],[PWC]]-CalcTable[[#This Row],[PercAmt]]-CalcTable[[#This Row],[Runoff]]</f>
        <v>#NAME?</v>
      </c>
      <c r="AF2003" s="13" t="e">
        <f ca="1">CalcTable[[#This Row],[IrrAmt]]/1000*CUR_IRR_AREA*10000/IRR_EFF</f>
        <v>#NAME?</v>
      </c>
      <c r="AG2003" s="147"/>
      <c r="AH2003" s="13"/>
      <c r="AI2003" s="50">
        <v>0</v>
      </c>
      <c r="AJ2003" s="50">
        <v>0</v>
      </c>
      <c r="AK2003" s="50">
        <v>0</v>
      </c>
      <c r="AL2003" s="50">
        <v>0</v>
      </c>
      <c r="AM2003" s="50"/>
      <c r="AN2003" s="50"/>
      <c r="AO2003" s="50"/>
      <c r="AP2003" s="50"/>
      <c r="AQ2003" s="50"/>
      <c r="AR2003" s="50"/>
      <c r="AS2003" s="50"/>
      <c r="AT2003" s="50"/>
      <c r="AU2003" s="50"/>
      <c r="AV2003" s="50"/>
      <c r="AW2003" s="50"/>
      <c r="AX2003" s="50">
        <f t="shared" si="627"/>
        <v>0</v>
      </c>
      <c r="AY2003" s="50"/>
      <c r="AZ2003" s="50">
        <f t="shared" si="617"/>
        <v>0</v>
      </c>
      <c r="BA2003" s="50">
        <f t="shared" si="618"/>
        <v>0</v>
      </c>
      <c r="BB2003" s="50">
        <f t="shared" si="619"/>
        <v>0</v>
      </c>
      <c r="BC2003" s="17">
        <f t="shared" si="620"/>
        <v>19729</v>
      </c>
      <c r="BD2003" s="50">
        <f t="shared" si="621"/>
        <v>0</v>
      </c>
      <c r="BE2003" s="50">
        <f t="shared" si="622"/>
        <v>0</v>
      </c>
      <c r="BF2003" s="50">
        <f t="shared" si="628"/>
        <v>0</v>
      </c>
      <c r="BG2003" s="50"/>
      <c r="BH2003" s="17">
        <f t="shared" si="623"/>
        <v>0</v>
      </c>
      <c r="BI2003" s="17">
        <f t="shared" si="631"/>
        <v>2003</v>
      </c>
      <c r="BJ2003" s="17">
        <f t="shared" si="629"/>
        <v>2003</v>
      </c>
      <c r="BK2003" s="150">
        <f t="shared" si="630"/>
        <v>26567</v>
      </c>
      <c r="BL2003" s="50" t="e">
        <f t="shared" ca="1" si="624"/>
        <v>#NAME?</v>
      </c>
      <c r="BM2003" s="50" t="e">
        <f t="shared" ca="1" si="625"/>
        <v>#NAME?</v>
      </c>
      <c r="BN2003" s="50" t="e">
        <f t="shared" ca="1" si="626"/>
        <v>#NAME?</v>
      </c>
    </row>
    <row r="2004" spans="1:66" x14ac:dyDescent="0.35">
      <c r="A2004" s="48">
        <v>26568</v>
      </c>
      <c r="B2004" s="17">
        <v>1972</v>
      </c>
      <c r="C2004" s="17">
        <v>9</v>
      </c>
      <c r="D2004" s="17">
        <v>270</v>
      </c>
      <c r="E2004" s="17">
        <v>26</v>
      </c>
      <c r="F2004" s="17">
        <v>3</v>
      </c>
      <c r="G2004" s="50">
        <v>-3.9</v>
      </c>
      <c r="H2004" s="32">
        <v>0.76095379406394581</v>
      </c>
      <c r="I2004" s="50">
        <v>14.166666666666666</v>
      </c>
      <c r="J2004" s="13">
        <v>2.8</v>
      </c>
      <c r="K2004" s="13">
        <f t="shared" ref="K2004:K2067" si="632">J2004*PRECIP_ADJUST</f>
        <v>2.8</v>
      </c>
      <c r="L2004" s="13">
        <f t="shared" ref="L2004:L2067" si="633">IF(K2004&gt;=EFF_PRECIP,EFF_MULT*(K2004-EFF_PRECIP),0)</f>
        <v>0</v>
      </c>
      <c r="M2004" s="13" t="e">
        <f ca="1">CalcTable[[#This Row],[IWC]]-AE2003</f>
        <v>#NAME?</v>
      </c>
      <c r="N2004" s="13" t="e">
        <f ca="1">IF(CalcTable[[#This Row],[Day of Year]]&lt;123,FCAP,AE2003)</f>
        <v>#NAME?</v>
      </c>
      <c r="O2004" s="17" t="e">
        <f ca="1">IF(IRR_DRIP,5,COUNTIF('IDET Wind Values'!C1988:G1988,"&lt;="&amp;IRR_MAXWIND))</f>
        <v>#NAME?</v>
      </c>
      <c r="P2004" s="13" t="e">
        <f ca="1">CalcTable[[#This Row],[ET_o]]*KL</f>
        <v>#NAME?</v>
      </c>
      <c r="Q2004" s="13" t="e">
        <f ca="1">IF(WILTPT&lt;=0,1,MAX(0,MIN(1,(CalcTable[[#This Row],[IWC]]-WILTPT)/(MAD-WILTPT))))</f>
        <v>#NAME?</v>
      </c>
      <c r="R2004" s="13" t="e">
        <f ca="1">CalcTable[[#This Row],[ETMult]]*CalcTable[[#This Row],[ETb]]</f>
        <v>#NAME?</v>
      </c>
      <c r="S2004" s="13" t="b">
        <f>INDEX(IRR_LIST,CalcTable[[#This Row],[Day of Week]]+1)</f>
        <v>1</v>
      </c>
      <c r="T2004" s="13">
        <f t="shared" ref="T2004:T2067" ca="1" si="634">SUM(OFFSET(K2004,-IC_DAYS,0,IC_DAYS,1))</f>
        <v>3</v>
      </c>
      <c r="U2004" s="13" t="b">
        <f ca="1">IF(CalcTable[[#This Row],[IrrPrecip]]&gt;=IC_MM,FALSE,TRUE)</f>
        <v>1</v>
      </c>
      <c r="V2004" s="13" t="b">
        <f t="shared" ref="V2004:V2067" si="635">IF(G2005&lt;IRR_TEMP,FALSE,TRUE)</f>
        <v>0</v>
      </c>
      <c r="W2004" s="13" t="e">
        <f ca="1">IF(AND(IRR_DRIP=FALSE,CalcTable[[#This Row],[IrrHours]]&lt;=0),FALSE,TRUE)</f>
        <v>#NAME?</v>
      </c>
      <c r="X2004" s="13" t="e">
        <f ca="1">AND(CalcTable[[#This Row],[IrrDay]],CalcTable[[#This Row],[IrrRain]],CalcTable[[#This Row],[IrrWarm]],CalcTable[[#This Row],[IrrWindy]])</f>
        <v>#NAME?</v>
      </c>
      <c r="Y2004" s="13" t="e">
        <f t="shared" ref="Y2004:Y2067" ca="1" si="636">IF(AA2003&lt;=0,FALSE,TRUE)</f>
        <v>#NAME?</v>
      </c>
      <c r="Z2004" s="13" t="e">
        <f ca="1">CalcTable[[#This Row],[IrrHours]]/5</f>
        <v>#NAME?</v>
      </c>
      <c r="AA2004" s="13" t="e">
        <f ca="1">IF(CalcTable[[#This Row],[IrrFlag]]=FALSE,0,MAX(0,CalcTable[[#This Row],[VolRednWind]]*(FCAP*IRR_TARGET-CalcTable[[#This Row],[IWC]])))</f>
        <v>#NAME?</v>
      </c>
      <c r="AB2004" s="13" t="e">
        <f ca="1">CalcTable[[#This Row],[IWC]]+CalcTable[[#This Row],[Eff Precip]]+CalcTable[[#This Row],[IrrAmt]]-CalcTable[[#This Row],[AET]]</f>
        <v>#NAME?</v>
      </c>
      <c r="AC2004" s="13" t="e">
        <f ca="1">IF(CalcTable[[#This Row],[PWC]]&gt;FCAP,MIN(24*PERC,MIN(SAT,CalcTable[[#This Row],[PWC]])-FCAP),0)</f>
        <v>#NAME?</v>
      </c>
      <c r="AD2004" s="13" t="e">
        <f ca="1">IF(CalcTable[[#This Row],[PWC]]&gt;SAT,CalcTable[[#This Row],[PWC]]-SAT,0)</f>
        <v>#NAME?</v>
      </c>
      <c r="AE2004" s="13" t="e">
        <f ca="1">CalcTable[[#This Row],[PWC]]-CalcTable[[#This Row],[PercAmt]]-CalcTable[[#This Row],[Runoff]]</f>
        <v>#NAME?</v>
      </c>
      <c r="AF2004" s="13" t="e">
        <f ca="1">CalcTable[[#This Row],[IrrAmt]]/1000*CUR_IRR_AREA*10000/IRR_EFF</f>
        <v>#NAME?</v>
      </c>
      <c r="AG2004" s="147"/>
      <c r="AH2004" s="13"/>
      <c r="AI2004" s="50">
        <v>0</v>
      </c>
      <c r="AJ2004" s="50">
        <v>0</v>
      </c>
      <c r="AK2004" s="50">
        <v>0</v>
      </c>
      <c r="AL2004" s="50">
        <v>0</v>
      </c>
      <c r="AM2004" s="50"/>
      <c r="AN2004" s="50"/>
      <c r="AO2004" s="50"/>
      <c r="AP2004" s="50"/>
      <c r="AQ2004" s="50"/>
      <c r="AR2004" s="50"/>
      <c r="AS2004" s="50"/>
      <c r="AT2004" s="50"/>
      <c r="AU2004" s="50"/>
      <c r="AV2004" s="50"/>
      <c r="AW2004" s="50"/>
      <c r="AX2004" s="50">
        <f t="shared" si="627"/>
        <v>0</v>
      </c>
      <c r="AY2004" s="50"/>
      <c r="AZ2004" s="50">
        <f t="shared" ref="AZ2004:AZ2067" si="637">SUMPRODUCT(AI2004:AW2004,CONVERSION)</f>
        <v>0</v>
      </c>
      <c r="BA2004" s="50">
        <f t="shared" ref="BA2004:BA2067" si="638">SUMPRODUCT($AI2004:$AW2004,CONVERSION,APP_DEMAND)</f>
        <v>0</v>
      </c>
      <c r="BB2004" s="50">
        <f t="shared" ref="BB2004:BB2067" si="639">SUMPRODUCT($AI2004:$AW2004,CONVERSION,PUMP_DEMAND)</f>
        <v>0</v>
      </c>
      <c r="BC2004" s="17">
        <f t="shared" ref="BC2004:BC2067" si="640">B2004*10+C2004</f>
        <v>19729</v>
      </c>
      <c r="BD2004" s="50">
        <f t="shared" ref="BD2004:BD2067" si="641">INDEX(AI2004:AX2004,PLOT_AREA)</f>
        <v>0</v>
      </c>
      <c r="BE2004" s="50">
        <f t="shared" ref="BE2004:BE2067" si="642">IF(PLOT_AREA&lt;=AREA_COUNT,INDEX(AI2004:AW2004,PLOT_AREA)*INDEX(CONVERSION,PLOT_AREA),AZ2004)</f>
        <v>0</v>
      </c>
      <c r="BF2004" s="50">
        <f t="shared" si="628"/>
        <v>0</v>
      </c>
      <c r="BG2004" s="50"/>
      <c r="BH2004" s="17">
        <f t="shared" ref="BH2004:BH2067" si="643">IF(BC2004&lt;PLOT_FROM,-1,IF(BC2004&gt;PLOT_TO,1,0))</f>
        <v>0</v>
      </c>
      <c r="BI2004" s="17">
        <f t="shared" si="631"/>
        <v>2004</v>
      </c>
      <c r="BJ2004" s="17">
        <f t="shared" si="629"/>
        <v>2004</v>
      </c>
      <c r="BK2004" s="150">
        <f t="shared" si="630"/>
        <v>26568</v>
      </c>
      <c r="BL2004" s="50" t="e">
        <f t="shared" ref="BL2004:BL2067" ca="1" si="644">WILTPT</f>
        <v>#NAME?</v>
      </c>
      <c r="BM2004" s="50" t="e">
        <f t="shared" ref="BM2004:BM2067" ca="1" si="645">SAT</f>
        <v>#NAME?</v>
      </c>
      <c r="BN2004" s="50" t="e">
        <f t="shared" ref="BN2004:BN2067" ca="1" si="646">FCAP</f>
        <v>#NAME?</v>
      </c>
    </row>
    <row r="2005" spans="1:66" x14ac:dyDescent="0.35">
      <c r="A2005" s="48">
        <v>26569</v>
      </c>
      <c r="B2005" s="17">
        <v>1972</v>
      </c>
      <c r="C2005" s="17">
        <v>9</v>
      </c>
      <c r="D2005" s="17">
        <v>271</v>
      </c>
      <c r="E2005" s="17">
        <v>27</v>
      </c>
      <c r="F2005" s="17">
        <v>4</v>
      </c>
      <c r="G2005" s="50">
        <v>-4.4000000000000004</v>
      </c>
      <c r="H2005" s="32">
        <v>0.5267716440438811</v>
      </c>
      <c r="I2005" s="50">
        <v>9.6666666666666661</v>
      </c>
      <c r="J2005" s="13">
        <v>1.5</v>
      </c>
      <c r="K2005" s="13">
        <f t="shared" si="632"/>
        <v>1.5</v>
      </c>
      <c r="L2005" s="13">
        <f t="shared" si="633"/>
        <v>0</v>
      </c>
      <c r="M2005" s="13" t="e">
        <f ca="1">CalcTable[[#This Row],[IWC]]-AE2004</f>
        <v>#NAME?</v>
      </c>
      <c r="N2005" s="13" t="e">
        <f ca="1">IF(CalcTable[[#This Row],[Day of Year]]&lt;123,FCAP,AE2004)</f>
        <v>#NAME?</v>
      </c>
      <c r="O2005" s="17" t="e">
        <f ca="1">IF(IRR_DRIP,5,COUNTIF('IDET Wind Values'!C1989:G1989,"&lt;="&amp;IRR_MAXWIND))</f>
        <v>#NAME?</v>
      </c>
      <c r="P2005" s="13" t="e">
        <f ca="1">CalcTable[[#This Row],[ET_o]]*KL</f>
        <v>#NAME?</v>
      </c>
      <c r="Q2005" s="13" t="e">
        <f ca="1">IF(WILTPT&lt;=0,1,MAX(0,MIN(1,(CalcTable[[#This Row],[IWC]]-WILTPT)/(MAD-WILTPT))))</f>
        <v>#NAME?</v>
      </c>
      <c r="R2005" s="13" t="e">
        <f ca="1">CalcTable[[#This Row],[ETMult]]*CalcTable[[#This Row],[ETb]]</f>
        <v>#NAME?</v>
      </c>
      <c r="S2005" s="13" t="b">
        <f>INDEX(IRR_LIST,CalcTable[[#This Row],[Day of Week]]+1)</f>
        <v>0</v>
      </c>
      <c r="T2005" s="13">
        <f t="shared" ca="1" si="634"/>
        <v>2.8</v>
      </c>
      <c r="U2005" s="13" t="b">
        <f ca="1">IF(CalcTable[[#This Row],[IrrPrecip]]&gt;=IC_MM,FALSE,TRUE)</f>
        <v>1</v>
      </c>
      <c r="V2005" s="13" t="b">
        <f t="shared" si="635"/>
        <v>0</v>
      </c>
      <c r="W2005" s="13" t="e">
        <f ca="1">IF(AND(IRR_DRIP=FALSE,CalcTable[[#This Row],[IrrHours]]&lt;=0),FALSE,TRUE)</f>
        <v>#NAME?</v>
      </c>
      <c r="X2005" s="13" t="e">
        <f ca="1">AND(CalcTable[[#This Row],[IrrDay]],CalcTable[[#This Row],[IrrRain]],CalcTable[[#This Row],[IrrWarm]],CalcTable[[#This Row],[IrrWindy]])</f>
        <v>#NAME?</v>
      </c>
      <c r="Y2005" s="13" t="e">
        <f t="shared" ca="1" si="636"/>
        <v>#NAME?</v>
      </c>
      <c r="Z2005" s="13" t="e">
        <f ca="1">CalcTable[[#This Row],[IrrHours]]/5</f>
        <v>#NAME?</v>
      </c>
      <c r="AA2005" s="13" t="e">
        <f ca="1">IF(CalcTable[[#This Row],[IrrFlag]]=FALSE,0,MAX(0,CalcTable[[#This Row],[VolRednWind]]*(FCAP*IRR_TARGET-CalcTable[[#This Row],[IWC]])))</f>
        <v>#NAME?</v>
      </c>
      <c r="AB2005" s="13" t="e">
        <f ca="1">CalcTable[[#This Row],[IWC]]+CalcTable[[#This Row],[Eff Precip]]+CalcTable[[#This Row],[IrrAmt]]-CalcTable[[#This Row],[AET]]</f>
        <v>#NAME?</v>
      </c>
      <c r="AC2005" s="13" t="e">
        <f ca="1">IF(CalcTable[[#This Row],[PWC]]&gt;FCAP,MIN(24*PERC,MIN(SAT,CalcTable[[#This Row],[PWC]])-FCAP),0)</f>
        <v>#NAME?</v>
      </c>
      <c r="AD2005" s="13" t="e">
        <f ca="1">IF(CalcTable[[#This Row],[PWC]]&gt;SAT,CalcTable[[#This Row],[PWC]]-SAT,0)</f>
        <v>#NAME?</v>
      </c>
      <c r="AE2005" s="13" t="e">
        <f ca="1">CalcTable[[#This Row],[PWC]]-CalcTable[[#This Row],[PercAmt]]-CalcTable[[#This Row],[Runoff]]</f>
        <v>#NAME?</v>
      </c>
      <c r="AF2005" s="13" t="e">
        <f ca="1">CalcTable[[#This Row],[IrrAmt]]/1000*CUR_IRR_AREA*10000/IRR_EFF</f>
        <v>#NAME?</v>
      </c>
      <c r="AG2005" s="147"/>
      <c r="AH2005" s="13"/>
      <c r="AI2005" s="50">
        <v>0</v>
      </c>
      <c r="AJ2005" s="50">
        <v>0</v>
      </c>
      <c r="AK2005" s="50">
        <v>0</v>
      </c>
      <c r="AL2005" s="50">
        <v>0</v>
      </c>
      <c r="AM2005" s="50"/>
      <c r="AN2005" s="50"/>
      <c r="AO2005" s="50"/>
      <c r="AP2005" s="50"/>
      <c r="AQ2005" s="50"/>
      <c r="AR2005" s="50"/>
      <c r="AS2005" s="50"/>
      <c r="AT2005" s="50"/>
      <c r="AU2005" s="50"/>
      <c r="AV2005" s="50"/>
      <c r="AW2005" s="50"/>
      <c r="AX2005" s="50">
        <f t="shared" ref="AX2005:AX2068" si="647">SUM(AI2005:AW2005)</f>
        <v>0</v>
      </c>
      <c r="AY2005" s="50"/>
      <c r="AZ2005" s="50">
        <f t="shared" si="637"/>
        <v>0</v>
      </c>
      <c r="BA2005" s="50">
        <f t="shared" si="638"/>
        <v>0</v>
      </c>
      <c r="BB2005" s="50">
        <f t="shared" si="639"/>
        <v>0</v>
      </c>
      <c r="BC2005" s="17">
        <f t="shared" si="640"/>
        <v>19729</v>
      </c>
      <c r="BD2005" s="50">
        <f t="shared" si="641"/>
        <v>0</v>
      </c>
      <c r="BE2005" s="50">
        <f t="shared" si="642"/>
        <v>0</v>
      </c>
      <c r="BF2005" s="50">
        <f t="shared" ref="BF2005:BF2068" si="648">BE2005*BF$17</f>
        <v>0</v>
      </c>
      <c r="BG2005" s="50"/>
      <c r="BH2005" s="17">
        <f t="shared" si="643"/>
        <v>0</v>
      </c>
      <c r="BI2005" s="17">
        <f t="shared" si="631"/>
        <v>2005</v>
      </c>
      <c r="BJ2005" s="17">
        <f t="shared" ref="BJ2005:BJ2068" si="649">IF(BH2005=0,BI2005,"")</f>
        <v>2005</v>
      </c>
      <c r="BK2005" s="150">
        <f t="shared" ref="BK2005:BK2068" si="650">A2005</f>
        <v>26569</v>
      </c>
      <c r="BL2005" s="50" t="e">
        <f t="shared" ca="1" si="644"/>
        <v>#NAME?</v>
      </c>
      <c r="BM2005" s="50" t="e">
        <f t="shared" ca="1" si="645"/>
        <v>#NAME?</v>
      </c>
      <c r="BN2005" s="50" t="e">
        <f t="shared" ca="1" si="646"/>
        <v>#NAME?</v>
      </c>
    </row>
    <row r="2006" spans="1:66" x14ac:dyDescent="0.35">
      <c r="A2006" s="48">
        <v>26570</v>
      </c>
      <c r="B2006" s="17">
        <v>1972</v>
      </c>
      <c r="C2006" s="17">
        <v>9</v>
      </c>
      <c r="D2006" s="17">
        <v>272</v>
      </c>
      <c r="E2006" s="17">
        <v>28</v>
      </c>
      <c r="F2006" s="17">
        <v>5</v>
      </c>
      <c r="G2006" s="50">
        <v>-2.8</v>
      </c>
      <c r="H2006" s="32">
        <v>1.1678939446629675</v>
      </c>
      <c r="I2006" s="50">
        <v>7.666666666666667</v>
      </c>
      <c r="J2006" s="13">
        <v>0</v>
      </c>
      <c r="K2006" s="13">
        <f t="shared" si="632"/>
        <v>0</v>
      </c>
      <c r="L2006" s="13">
        <f t="shared" si="633"/>
        <v>0</v>
      </c>
      <c r="M2006" s="13" t="e">
        <f ca="1">CalcTable[[#This Row],[IWC]]-AE2005</f>
        <v>#NAME?</v>
      </c>
      <c r="N2006" s="13" t="e">
        <f ca="1">IF(CalcTable[[#This Row],[Day of Year]]&lt;123,FCAP,AE2005)</f>
        <v>#NAME?</v>
      </c>
      <c r="O2006" s="17" t="e">
        <f ca="1">IF(IRR_DRIP,5,COUNTIF('IDET Wind Values'!C1990:G1990,"&lt;="&amp;IRR_MAXWIND))</f>
        <v>#NAME?</v>
      </c>
      <c r="P2006" s="13" t="e">
        <f ca="1">CalcTable[[#This Row],[ET_o]]*KL</f>
        <v>#NAME?</v>
      </c>
      <c r="Q2006" s="13" t="e">
        <f ca="1">IF(WILTPT&lt;=0,1,MAX(0,MIN(1,(CalcTable[[#This Row],[IWC]]-WILTPT)/(MAD-WILTPT))))</f>
        <v>#NAME?</v>
      </c>
      <c r="R2006" s="13" t="e">
        <f ca="1">CalcTable[[#This Row],[ETMult]]*CalcTable[[#This Row],[ETb]]</f>
        <v>#NAME?</v>
      </c>
      <c r="S2006" s="13" t="b">
        <f>INDEX(IRR_LIST,CalcTable[[#This Row],[Day of Week]]+1)</f>
        <v>1</v>
      </c>
      <c r="T2006" s="13">
        <f t="shared" ca="1" si="634"/>
        <v>4.3</v>
      </c>
      <c r="U2006" s="13" t="b">
        <f ca="1">IF(CalcTable[[#This Row],[IrrPrecip]]&gt;=IC_MM,FALSE,TRUE)</f>
        <v>1</v>
      </c>
      <c r="V2006" s="13" t="b">
        <f t="shared" si="635"/>
        <v>0</v>
      </c>
      <c r="W2006" s="13" t="e">
        <f ca="1">IF(AND(IRR_DRIP=FALSE,CalcTable[[#This Row],[IrrHours]]&lt;=0),FALSE,TRUE)</f>
        <v>#NAME?</v>
      </c>
      <c r="X2006" s="13" t="e">
        <f ca="1">AND(CalcTable[[#This Row],[IrrDay]],CalcTable[[#This Row],[IrrRain]],CalcTable[[#This Row],[IrrWarm]],CalcTable[[#This Row],[IrrWindy]])</f>
        <v>#NAME?</v>
      </c>
      <c r="Y2006" s="13" t="e">
        <f t="shared" ca="1" si="636"/>
        <v>#NAME?</v>
      </c>
      <c r="Z2006" s="13" t="e">
        <f ca="1">CalcTable[[#This Row],[IrrHours]]/5</f>
        <v>#NAME?</v>
      </c>
      <c r="AA2006" s="13" t="e">
        <f ca="1">IF(CalcTable[[#This Row],[IrrFlag]]=FALSE,0,MAX(0,CalcTable[[#This Row],[VolRednWind]]*(FCAP*IRR_TARGET-CalcTable[[#This Row],[IWC]])))</f>
        <v>#NAME?</v>
      </c>
      <c r="AB2006" s="13" t="e">
        <f ca="1">CalcTable[[#This Row],[IWC]]+CalcTable[[#This Row],[Eff Precip]]+CalcTable[[#This Row],[IrrAmt]]-CalcTable[[#This Row],[AET]]</f>
        <v>#NAME?</v>
      </c>
      <c r="AC2006" s="13" t="e">
        <f ca="1">IF(CalcTable[[#This Row],[PWC]]&gt;FCAP,MIN(24*PERC,MIN(SAT,CalcTable[[#This Row],[PWC]])-FCAP),0)</f>
        <v>#NAME?</v>
      </c>
      <c r="AD2006" s="13" t="e">
        <f ca="1">IF(CalcTable[[#This Row],[PWC]]&gt;SAT,CalcTable[[#This Row],[PWC]]-SAT,0)</f>
        <v>#NAME?</v>
      </c>
      <c r="AE2006" s="13" t="e">
        <f ca="1">CalcTable[[#This Row],[PWC]]-CalcTable[[#This Row],[PercAmt]]-CalcTable[[#This Row],[Runoff]]</f>
        <v>#NAME?</v>
      </c>
      <c r="AF2006" s="13" t="e">
        <f ca="1">CalcTable[[#This Row],[IrrAmt]]/1000*CUR_IRR_AREA*10000/IRR_EFF</f>
        <v>#NAME?</v>
      </c>
      <c r="AG2006" s="147"/>
      <c r="AH2006" s="13"/>
      <c r="AI2006" s="50">
        <v>0</v>
      </c>
      <c r="AJ2006" s="50">
        <v>0</v>
      </c>
      <c r="AK2006" s="50">
        <v>0</v>
      </c>
      <c r="AL2006" s="50">
        <v>0</v>
      </c>
      <c r="AM2006" s="50"/>
      <c r="AN2006" s="50"/>
      <c r="AO2006" s="50"/>
      <c r="AP2006" s="50"/>
      <c r="AQ2006" s="50"/>
      <c r="AR2006" s="50"/>
      <c r="AS2006" s="50"/>
      <c r="AT2006" s="50"/>
      <c r="AU2006" s="50"/>
      <c r="AV2006" s="50"/>
      <c r="AW2006" s="50"/>
      <c r="AX2006" s="50">
        <f t="shared" si="647"/>
        <v>0</v>
      </c>
      <c r="AY2006" s="50"/>
      <c r="AZ2006" s="50">
        <f t="shared" si="637"/>
        <v>0</v>
      </c>
      <c r="BA2006" s="50">
        <f t="shared" si="638"/>
        <v>0</v>
      </c>
      <c r="BB2006" s="50">
        <f t="shared" si="639"/>
        <v>0</v>
      </c>
      <c r="BC2006" s="17">
        <f t="shared" si="640"/>
        <v>19729</v>
      </c>
      <c r="BD2006" s="50">
        <f t="shared" si="641"/>
        <v>0</v>
      </c>
      <c r="BE2006" s="50">
        <f t="shared" si="642"/>
        <v>0</v>
      </c>
      <c r="BF2006" s="50">
        <f t="shared" si="648"/>
        <v>0</v>
      </c>
      <c r="BG2006" s="50"/>
      <c r="BH2006" s="17">
        <f t="shared" si="643"/>
        <v>0</v>
      </c>
      <c r="BI2006" s="17">
        <f t="shared" ref="BI2006:BI2069" si="651">BI2005+1</f>
        <v>2006</v>
      </c>
      <c r="BJ2006" s="17">
        <f t="shared" si="649"/>
        <v>2006</v>
      </c>
      <c r="BK2006" s="150">
        <f t="shared" si="650"/>
        <v>26570</v>
      </c>
      <c r="BL2006" s="50" t="e">
        <f t="shared" ca="1" si="644"/>
        <v>#NAME?</v>
      </c>
      <c r="BM2006" s="50" t="e">
        <f t="shared" ca="1" si="645"/>
        <v>#NAME?</v>
      </c>
      <c r="BN2006" s="50" t="e">
        <f t="shared" ca="1" si="646"/>
        <v>#NAME?</v>
      </c>
    </row>
    <row r="2007" spans="1:66" x14ac:dyDescent="0.35">
      <c r="A2007" s="48">
        <v>26571</v>
      </c>
      <c r="B2007" s="17">
        <v>1972</v>
      </c>
      <c r="C2007" s="17">
        <v>9</v>
      </c>
      <c r="D2007" s="17">
        <v>273</v>
      </c>
      <c r="E2007" s="17">
        <v>29</v>
      </c>
      <c r="F2007" s="17">
        <v>6</v>
      </c>
      <c r="G2007" s="50">
        <v>-1.1000000000000001</v>
      </c>
      <c r="H2007" s="32">
        <v>5.0197910175954812</v>
      </c>
      <c r="I2007" s="50">
        <v>22.5</v>
      </c>
      <c r="J2007" s="13">
        <v>0</v>
      </c>
      <c r="K2007" s="13">
        <f t="shared" si="632"/>
        <v>0</v>
      </c>
      <c r="L2007" s="13">
        <f t="shared" si="633"/>
        <v>0</v>
      </c>
      <c r="M2007" s="13" t="e">
        <f ca="1">CalcTable[[#This Row],[IWC]]-AE2006</f>
        <v>#NAME?</v>
      </c>
      <c r="N2007" s="13" t="e">
        <f ca="1">IF(CalcTable[[#This Row],[Day of Year]]&lt;123,FCAP,AE2006)</f>
        <v>#NAME?</v>
      </c>
      <c r="O2007" s="17" t="e">
        <f ca="1">IF(IRR_DRIP,5,COUNTIF('IDET Wind Values'!C1991:G1991,"&lt;="&amp;IRR_MAXWIND))</f>
        <v>#NAME?</v>
      </c>
      <c r="P2007" s="13" t="e">
        <f ca="1">CalcTable[[#This Row],[ET_o]]*KL</f>
        <v>#NAME?</v>
      </c>
      <c r="Q2007" s="13" t="e">
        <f ca="1">IF(WILTPT&lt;=0,1,MAX(0,MIN(1,(CalcTable[[#This Row],[IWC]]-WILTPT)/(MAD-WILTPT))))</f>
        <v>#NAME?</v>
      </c>
      <c r="R2007" s="13" t="e">
        <f ca="1">CalcTable[[#This Row],[ETMult]]*CalcTable[[#This Row],[ETb]]</f>
        <v>#NAME?</v>
      </c>
      <c r="S2007" s="13" t="b">
        <f>INDEX(IRR_LIST,CalcTable[[#This Row],[Day of Week]]+1)</f>
        <v>0</v>
      </c>
      <c r="T2007" s="13">
        <f t="shared" ca="1" si="634"/>
        <v>1.5</v>
      </c>
      <c r="U2007" s="13" t="b">
        <f ca="1">IF(CalcTable[[#This Row],[IrrPrecip]]&gt;=IC_MM,FALSE,TRUE)</f>
        <v>1</v>
      </c>
      <c r="V2007" s="13" t="b">
        <f t="shared" si="635"/>
        <v>1</v>
      </c>
      <c r="W2007" s="13" t="e">
        <f ca="1">IF(AND(IRR_DRIP=FALSE,CalcTable[[#This Row],[IrrHours]]&lt;=0),FALSE,TRUE)</f>
        <v>#NAME?</v>
      </c>
      <c r="X2007" s="13" t="e">
        <f ca="1">AND(CalcTable[[#This Row],[IrrDay]],CalcTable[[#This Row],[IrrRain]],CalcTable[[#This Row],[IrrWarm]],CalcTable[[#This Row],[IrrWindy]])</f>
        <v>#NAME?</v>
      </c>
      <c r="Y2007" s="13" t="e">
        <f t="shared" ca="1" si="636"/>
        <v>#NAME?</v>
      </c>
      <c r="Z2007" s="13" t="e">
        <f ca="1">CalcTable[[#This Row],[IrrHours]]/5</f>
        <v>#NAME?</v>
      </c>
      <c r="AA2007" s="13" t="e">
        <f ca="1">IF(CalcTable[[#This Row],[IrrFlag]]=FALSE,0,MAX(0,CalcTable[[#This Row],[VolRednWind]]*(FCAP*IRR_TARGET-CalcTable[[#This Row],[IWC]])))</f>
        <v>#NAME?</v>
      </c>
      <c r="AB2007" s="13" t="e">
        <f ca="1">CalcTable[[#This Row],[IWC]]+CalcTable[[#This Row],[Eff Precip]]+CalcTable[[#This Row],[IrrAmt]]-CalcTable[[#This Row],[AET]]</f>
        <v>#NAME?</v>
      </c>
      <c r="AC2007" s="13" t="e">
        <f ca="1">IF(CalcTable[[#This Row],[PWC]]&gt;FCAP,MIN(24*PERC,MIN(SAT,CalcTable[[#This Row],[PWC]])-FCAP),0)</f>
        <v>#NAME?</v>
      </c>
      <c r="AD2007" s="13" t="e">
        <f ca="1">IF(CalcTable[[#This Row],[PWC]]&gt;SAT,CalcTable[[#This Row],[PWC]]-SAT,0)</f>
        <v>#NAME?</v>
      </c>
      <c r="AE2007" s="13" t="e">
        <f ca="1">CalcTable[[#This Row],[PWC]]-CalcTable[[#This Row],[PercAmt]]-CalcTable[[#This Row],[Runoff]]</f>
        <v>#NAME?</v>
      </c>
      <c r="AF2007" s="13" t="e">
        <f ca="1">CalcTable[[#This Row],[IrrAmt]]/1000*CUR_IRR_AREA*10000/IRR_EFF</f>
        <v>#NAME?</v>
      </c>
      <c r="AG2007" s="147"/>
      <c r="AH2007" s="13"/>
      <c r="AI2007" s="50">
        <v>0</v>
      </c>
      <c r="AJ2007" s="50">
        <v>0</v>
      </c>
      <c r="AK2007" s="50">
        <v>0</v>
      </c>
      <c r="AL2007" s="50">
        <v>10.251911229681372</v>
      </c>
      <c r="AM2007" s="50"/>
      <c r="AN2007" s="50"/>
      <c r="AO2007" s="50"/>
      <c r="AP2007" s="50"/>
      <c r="AQ2007" s="50"/>
      <c r="AR2007" s="50"/>
      <c r="AS2007" s="50"/>
      <c r="AT2007" s="50"/>
      <c r="AU2007" s="50"/>
      <c r="AV2007" s="50"/>
      <c r="AW2007" s="50"/>
      <c r="AX2007" s="50">
        <f t="shared" si="647"/>
        <v>10.251911229681372</v>
      </c>
      <c r="AY2007" s="50"/>
      <c r="AZ2007" s="50">
        <f t="shared" si="637"/>
        <v>300.72272940398693</v>
      </c>
      <c r="BA2007" s="50">
        <f t="shared" si="638"/>
        <v>463.01753574899578</v>
      </c>
      <c r="BB2007" s="50">
        <f t="shared" si="639"/>
        <v>477.33766572061421</v>
      </c>
      <c r="BC2007" s="17">
        <f t="shared" si="640"/>
        <v>19729</v>
      </c>
      <c r="BD2007" s="50">
        <f t="shared" si="641"/>
        <v>10.251911229681372</v>
      </c>
      <c r="BE2007" s="50">
        <f t="shared" si="642"/>
        <v>300.72272940398693</v>
      </c>
      <c r="BF2007" s="50">
        <f t="shared" si="648"/>
        <v>491.88665240633816</v>
      </c>
      <c r="BG2007" s="50"/>
      <c r="BH2007" s="17">
        <f t="shared" si="643"/>
        <v>0</v>
      </c>
      <c r="BI2007" s="17">
        <f t="shared" si="651"/>
        <v>2007</v>
      </c>
      <c r="BJ2007" s="17">
        <f t="shared" si="649"/>
        <v>2007</v>
      </c>
      <c r="BK2007" s="150">
        <f t="shared" si="650"/>
        <v>26571</v>
      </c>
      <c r="BL2007" s="50" t="e">
        <f t="shared" ca="1" si="644"/>
        <v>#NAME?</v>
      </c>
      <c r="BM2007" s="50" t="e">
        <f t="shared" ca="1" si="645"/>
        <v>#NAME?</v>
      </c>
      <c r="BN2007" s="50" t="e">
        <f t="shared" ca="1" si="646"/>
        <v>#NAME?</v>
      </c>
    </row>
    <row r="2008" spans="1:66" x14ac:dyDescent="0.35">
      <c r="A2008" s="48">
        <v>26572</v>
      </c>
      <c r="B2008" s="17">
        <v>1972</v>
      </c>
      <c r="C2008" s="17">
        <v>9</v>
      </c>
      <c r="D2008" s="17">
        <v>274</v>
      </c>
      <c r="E2008" s="17">
        <v>30</v>
      </c>
      <c r="F2008" s="17">
        <v>7</v>
      </c>
      <c r="G2008" s="50">
        <v>11.1</v>
      </c>
      <c r="H2008" s="32">
        <v>4.1380431504390041</v>
      </c>
      <c r="I2008" s="50">
        <v>32.166666666666664</v>
      </c>
      <c r="J2008" s="13">
        <v>0</v>
      </c>
      <c r="K2008" s="13">
        <f t="shared" si="632"/>
        <v>0</v>
      </c>
      <c r="L2008" s="13">
        <f t="shared" si="633"/>
        <v>0</v>
      </c>
      <c r="M2008" s="13" t="e">
        <f ca="1">CalcTable[[#This Row],[IWC]]-AE2007</f>
        <v>#NAME?</v>
      </c>
      <c r="N2008" s="13" t="e">
        <f ca="1">IF(CalcTable[[#This Row],[Day of Year]]&lt;123,FCAP,AE2007)</f>
        <v>#NAME?</v>
      </c>
      <c r="O2008" s="17" t="e">
        <f ca="1">IF(IRR_DRIP,5,COUNTIF('IDET Wind Values'!C1992:G1992,"&lt;="&amp;IRR_MAXWIND))</f>
        <v>#NAME?</v>
      </c>
      <c r="P2008" s="13" t="e">
        <f ca="1">CalcTable[[#This Row],[ET_o]]*KL</f>
        <v>#NAME?</v>
      </c>
      <c r="Q2008" s="13" t="e">
        <f ca="1">IF(WILTPT&lt;=0,1,MAX(0,MIN(1,(CalcTable[[#This Row],[IWC]]-WILTPT)/(MAD-WILTPT))))</f>
        <v>#NAME?</v>
      </c>
      <c r="R2008" s="13" t="e">
        <f ca="1">CalcTable[[#This Row],[ETMult]]*CalcTable[[#This Row],[ETb]]</f>
        <v>#NAME?</v>
      </c>
      <c r="S2008" s="13" t="b">
        <f>INDEX(IRR_LIST,CalcTable[[#This Row],[Day of Week]]+1)</f>
        <v>0</v>
      </c>
      <c r="T2008" s="13">
        <f t="shared" ca="1" si="634"/>
        <v>0</v>
      </c>
      <c r="U2008" s="13" t="b">
        <f ca="1">IF(CalcTable[[#This Row],[IrrPrecip]]&gt;=IC_MM,FALSE,TRUE)</f>
        <v>1</v>
      </c>
      <c r="V2008" s="13" t="b">
        <f t="shared" si="635"/>
        <v>0</v>
      </c>
      <c r="W2008" s="13" t="e">
        <f ca="1">IF(AND(IRR_DRIP=FALSE,CalcTable[[#This Row],[IrrHours]]&lt;=0),FALSE,TRUE)</f>
        <v>#NAME?</v>
      </c>
      <c r="X2008" s="13" t="e">
        <f ca="1">AND(CalcTable[[#This Row],[IrrDay]],CalcTable[[#This Row],[IrrRain]],CalcTable[[#This Row],[IrrWarm]],CalcTable[[#This Row],[IrrWindy]])</f>
        <v>#NAME?</v>
      </c>
      <c r="Y2008" s="13" t="e">
        <f t="shared" ca="1" si="636"/>
        <v>#NAME?</v>
      </c>
      <c r="Z2008" s="13" t="e">
        <f ca="1">CalcTable[[#This Row],[IrrHours]]/5</f>
        <v>#NAME?</v>
      </c>
      <c r="AA2008" s="13" t="e">
        <f ca="1">IF(CalcTable[[#This Row],[IrrFlag]]=FALSE,0,MAX(0,CalcTable[[#This Row],[VolRednWind]]*(FCAP*IRR_TARGET-CalcTable[[#This Row],[IWC]])))</f>
        <v>#NAME?</v>
      </c>
      <c r="AB2008" s="13" t="e">
        <f ca="1">CalcTable[[#This Row],[IWC]]+CalcTable[[#This Row],[Eff Precip]]+CalcTable[[#This Row],[IrrAmt]]-CalcTable[[#This Row],[AET]]</f>
        <v>#NAME?</v>
      </c>
      <c r="AC2008" s="13" t="e">
        <f ca="1">IF(CalcTable[[#This Row],[PWC]]&gt;FCAP,MIN(24*PERC,MIN(SAT,CalcTable[[#This Row],[PWC]])-FCAP),0)</f>
        <v>#NAME?</v>
      </c>
      <c r="AD2008" s="13" t="e">
        <f ca="1">IF(CalcTable[[#This Row],[PWC]]&gt;SAT,CalcTable[[#This Row],[PWC]]-SAT,0)</f>
        <v>#NAME?</v>
      </c>
      <c r="AE2008" s="13" t="e">
        <f ca="1">CalcTable[[#This Row],[PWC]]-CalcTable[[#This Row],[PercAmt]]-CalcTable[[#This Row],[Runoff]]</f>
        <v>#NAME?</v>
      </c>
      <c r="AF2008" s="13" t="e">
        <f ca="1">CalcTable[[#This Row],[IrrAmt]]/1000*CUR_IRR_AREA*10000/IRR_EFF</f>
        <v>#NAME?</v>
      </c>
      <c r="AG2008" s="147"/>
      <c r="AH2008" s="13"/>
      <c r="AI2008" s="50">
        <v>0</v>
      </c>
      <c r="AJ2008" s="50">
        <v>0</v>
      </c>
      <c r="AK2008" s="50">
        <v>0</v>
      </c>
      <c r="AL2008" s="50">
        <v>0</v>
      </c>
      <c r="AM2008" s="50"/>
      <c r="AN2008" s="50"/>
      <c r="AO2008" s="50"/>
      <c r="AP2008" s="50"/>
      <c r="AQ2008" s="50"/>
      <c r="AR2008" s="50"/>
      <c r="AS2008" s="50"/>
      <c r="AT2008" s="50"/>
      <c r="AU2008" s="50"/>
      <c r="AV2008" s="50"/>
      <c r="AW2008" s="50"/>
      <c r="AX2008" s="50">
        <f t="shared" si="647"/>
        <v>0</v>
      </c>
      <c r="AY2008" s="50"/>
      <c r="AZ2008" s="50">
        <f t="shared" si="637"/>
        <v>0</v>
      </c>
      <c r="BA2008" s="50">
        <f t="shared" si="638"/>
        <v>0</v>
      </c>
      <c r="BB2008" s="50">
        <f t="shared" si="639"/>
        <v>0</v>
      </c>
      <c r="BC2008" s="17">
        <f t="shared" si="640"/>
        <v>19729</v>
      </c>
      <c r="BD2008" s="50">
        <f t="shared" si="641"/>
        <v>0</v>
      </c>
      <c r="BE2008" s="50">
        <f t="shared" si="642"/>
        <v>0</v>
      </c>
      <c r="BF2008" s="50">
        <f t="shared" si="648"/>
        <v>0</v>
      </c>
      <c r="BG2008" s="50"/>
      <c r="BH2008" s="17">
        <f t="shared" si="643"/>
        <v>0</v>
      </c>
      <c r="BI2008" s="17">
        <f t="shared" si="651"/>
        <v>2008</v>
      </c>
      <c r="BJ2008" s="17">
        <f t="shared" si="649"/>
        <v>2008</v>
      </c>
      <c r="BK2008" s="150">
        <f t="shared" si="650"/>
        <v>26572</v>
      </c>
      <c r="BL2008" s="50" t="e">
        <f t="shared" ca="1" si="644"/>
        <v>#NAME?</v>
      </c>
      <c r="BM2008" s="50" t="e">
        <f t="shared" ca="1" si="645"/>
        <v>#NAME?</v>
      </c>
      <c r="BN2008" s="50" t="e">
        <f t="shared" ca="1" si="646"/>
        <v>#NAME?</v>
      </c>
    </row>
    <row r="2009" spans="1:66" x14ac:dyDescent="0.35">
      <c r="A2009" s="48">
        <v>26785</v>
      </c>
      <c r="B2009" s="17">
        <v>1973</v>
      </c>
      <c r="C2009" s="17">
        <v>5</v>
      </c>
      <c r="D2009" s="17">
        <v>121</v>
      </c>
      <c r="E2009" s="17">
        <v>1</v>
      </c>
      <c r="F2009" s="17">
        <v>3</v>
      </c>
      <c r="G2009" s="50">
        <v>-4.4000000000000004</v>
      </c>
      <c r="H2009" s="32">
        <v>2.9455700597482699</v>
      </c>
      <c r="I2009" s="50">
        <v>11.833333333333334</v>
      </c>
      <c r="J2009" s="13">
        <v>0</v>
      </c>
      <c r="K2009" s="13">
        <f t="shared" si="632"/>
        <v>0</v>
      </c>
      <c r="L2009" s="13">
        <f t="shared" si="633"/>
        <v>0</v>
      </c>
      <c r="M2009" s="13" t="e">
        <f ca="1">CalcTable[[#This Row],[IWC]]-AE2008</f>
        <v>#NAME?</v>
      </c>
      <c r="N2009" s="13" t="e">
        <f ca="1">IF(CalcTable[[#This Row],[Day of Year]]&lt;123,FCAP,AE2008)</f>
        <v>#NAME?</v>
      </c>
      <c r="O2009" s="17" t="e">
        <f ca="1">IF(IRR_DRIP,5,COUNTIF('IDET Wind Values'!C1993:G1993,"&lt;="&amp;IRR_MAXWIND))</f>
        <v>#NAME?</v>
      </c>
      <c r="P2009" s="13" t="e">
        <f ca="1">CalcTable[[#This Row],[ET_o]]*KL</f>
        <v>#NAME?</v>
      </c>
      <c r="Q2009" s="13" t="e">
        <f ca="1">IF(WILTPT&lt;=0,1,MAX(0,MIN(1,(CalcTable[[#This Row],[IWC]]-WILTPT)/(MAD-WILTPT))))</f>
        <v>#NAME?</v>
      </c>
      <c r="R2009" s="13" t="e">
        <f ca="1">CalcTable[[#This Row],[ETMult]]*CalcTable[[#This Row],[ETb]]</f>
        <v>#NAME?</v>
      </c>
      <c r="S2009" s="13" t="b">
        <f>INDEX(IRR_LIST,CalcTable[[#This Row],[Day of Week]]+1)</f>
        <v>1</v>
      </c>
      <c r="T2009" s="13">
        <f t="shared" ca="1" si="634"/>
        <v>0</v>
      </c>
      <c r="U2009" s="13" t="b">
        <f ca="1">IF(CalcTable[[#This Row],[IrrPrecip]]&gt;=IC_MM,FALSE,TRUE)</f>
        <v>1</v>
      </c>
      <c r="V2009" s="13" t="b">
        <f t="shared" si="635"/>
        <v>0</v>
      </c>
      <c r="W2009" s="13" t="e">
        <f ca="1">IF(AND(IRR_DRIP=FALSE,CalcTable[[#This Row],[IrrHours]]&lt;=0),FALSE,TRUE)</f>
        <v>#NAME?</v>
      </c>
      <c r="X2009" s="13" t="e">
        <f ca="1">AND(CalcTable[[#This Row],[IrrDay]],CalcTable[[#This Row],[IrrRain]],CalcTable[[#This Row],[IrrWarm]],CalcTable[[#This Row],[IrrWindy]])</f>
        <v>#NAME?</v>
      </c>
      <c r="Y2009" s="13" t="e">
        <f t="shared" ca="1" si="636"/>
        <v>#NAME?</v>
      </c>
      <c r="Z2009" s="13" t="e">
        <f ca="1">CalcTable[[#This Row],[IrrHours]]/5</f>
        <v>#NAME?</v>
      </c>
      <c r="AA2009" s="13" t="e">
        <f ca="1">IF(CalcTable[[#This Row],[IrrFlag]]=FALSE,0,MAX(0,CalcTable[[#This Row],[VolRednWind]]*(FCAP*IRR_TARGET-CalcTable[[#This Row],[IWC]])))</f>
        <v>#NAME?</v>
      </c>
      <c r="AB2009" s="13" t="e">
        <f ca="1">CalcTable[[#This Row],[IWC]]+CalcTable[[#This Row],[Eff Precip]]+CalcTable[[#This Row],[IrrAmt]]-CalcTable[[#This Row],[AET]]</f>
        <v>#NAME?</v>
      </c>
      <c r="AC2009" s="13" t="e">
        <f ca="1">IF(CalcTable[[#This Row],[PWC]]&gt;FCAP,MIN(24*PERC,MIN(SAT,CalcTable[[#This Row],[PWC]])-FCAP),0)</f>
        <v>#NAME?</v>
      </c>
      <c r="AD2009" s="13" t="e">
        <f ca="1">IF(CalcTable[[#This Row],[PWC]]&gt;SAT,CalcTable[[#This Row],[PWC]]-SAT,0)</f>
        <v>#NAME?</v>
      </c>
      <c r="AE2009" s="13" t="e">
        <f ca="1">CalcTable[[#This Row],[PWC]]-CalcTable[[#This Row],[PercAmt]]-CalcTable[[#This Row],[Runoff]]</f>
        <v>#NAME?</v>
      </c>
      <c r="AF2009" s="13" t="e">
        <f ca="1">CalcTable[[#This Row],[IrrAmt]]/1000*CUR_IRR_AREA*10000/IRR_EFF</f>
        <v>#NAME?</v>
      </c>
      <c r="AG2009" s="147"/>
      <c r="AH2009" s="13"/>
      <c r="AI2009" s="50">
        <v>0</v>
      </c>
      <c r="AJ2009" s="50">
        <v>0</v>
      </c>
      <c r="AK2009" s="50">
        <v>0</v>
      </c>
      <c r="AL2009" s="50">
        <v>0</v>
      </c>
      <c r="AM2009" s="50"/>
      <c r="AN2009" s="50"/>
      <c r="AO2009" s="50"/>
      <c r="AP2009" s="50"/>
      <c r="AQ2009" s="50"/>
      <c r="AR2009" s="50"/>
      <c r="AS2009" s="50"/>
      <c r="AT2009" s="50"/>
      <c r="AU2009" s="50"/>
      <c r="AV2009" s="50"/>
      <c r="AW2009" s="50"/>
      <c r="AX2009" s="50">
        <f t="shared" si="647"/>
        <v>0</v>
      </c>
      <c r="AY2009" s="50"/>
      <c r="AZ2009" s="50">
        <f t="shared" si="637"/>
        <v>0</v>
      </c>
      <c r="BA2009" s="50">
        <f t="shared" si="638"/>
        <v>0</v>
      </c>
      <c r="BB2009" s="50">
        <f t="shared" si="639"/>
        <v>0</v>
      </c>
      <c r="BC2009" s="17">
        <f t="shared" si="640"/>
        <v>19735</v>
      </c>
      <c r="BD2009" s="50">
        <f t="shared" si="641"/>
        <v>0</v>
      </c>
      <c r="BE2009" s="50">
        <f t="shared" si="642"/>
        <v>0</v>
      </c>
      <c r="BF2009" s="50">
        <f t="shared" si="648"/>
        <v>0</v>
      </c>
      <c r="BG2009" s="50"/>
      <c r="BH2009" s="17">
        <f t="shared" si="643"/>
        <v>0</v>
      </c>
      <c r="BI2009" s="17">
        <f t="shared" si="651"/>
        <v>2009</v>
      </c>
      <c r="BJ2009" s="17">
        <f t="shared" si="649"/>
        <v>2009</v>
      </c>
      <c r="BK2009" s="150">
        <f t="shared" si="650"/>
        <v>26785</v>
      </c>
      <c r="BL2009" s="50" t="e">
        <f t="shared" ca="1" si="644"/>
        <v>#NAME?</v>
      </c>
      <c r="BM2009" s="50" t="e">
        <f t="shared" ca="1" si="645"/>
        <v>#NAME?</v>
      </c>
      <c r="BN2009" s="50" t="e">
        <f t="shared" ca="1" si="646"/>
        <v>#NAME?</v>
      </c>
    </row>
    <row r="2010" spans="1:66" x14ac:dyDescent="0.35">
      <c r="A2010" s="48">
        <v>26786</v>
      </c>
      <c r="B2010" s="17">
        <v>1973</v>
      </c>
      <c r="C2010" s="17">
        <v>5</v>
      </c>
      <c r="D2010" s="17">
        <v>122</v>
      </c>
      <c r="E2010" s="17">
        <v>2</v>
      </c>
      <c r="F2010" s="17">
        <v>4</v>
      </c>
      <c r="G2010" s="50">
        <v>-0.6</v>
      </c>
      <c r="H2010" s="32">
        <v>4.2314275743855019</v>
      </c>
      <c r="I2010" s="50">
        <v>5.666666666666667</v>
      </c>
      <c r="J2010" s="13">
        <v>0</v>
      </c>
      <c r="K2010" s="13">
        <f t="shared" si="632"/>
        <v>0</v>
      </c>
      <c r="L2010" s="13">
        <f t="shared" si="633"/>
        <v>0</v>
      </c>
      <c r="M2010" s="13" t="e">
        <f ca="1">CalcTable[[#This Row],[IWC]]-AE2009</f>
        <v>#NAME?</v>
      </c>
      <c r="N2010" s="13" t="e">
        <f ca="1">IF(CalcTable[[#This Row],[Day of Year]]&lt;123,FCAP,AE2009)</f>
        <v>#NAME?</v>
      </c>
      <c r="O2010" s="17" t="e">
        <f ca="1">IF(IRR_DRIP,5,COUNTIF('IDET Wind Values'!C1994:G1994,"&lt;="&amp;IRR_MAXWIND))</f>
        <v>#NAME?</v>
      </c>
      <c r="P2010" s="13" t="e">
        <f ca="1">CalcTable[[#This Row],[ET_o]]*KL</f>
        <v>#NAME?</v>
      </c>
      <c r="Q2010" s="13" t="e">
        <f ca="1">IF(WILTPT&lt;=0,1,MAX(0,MIN(1,(CalcTable[[#This Row],[IWC]]-WILTPT)/(MAD-WILTPT))))</f>
        <v>#NAME?</v>
      </c>
      <c r="R2010" s="13" t="e">
        <f ca="1">CalcTable[[#This Row],[ETMult]]*CalcTable[[#This Row],[ETb]]</f>
        <v>#NAME?</v>
      </c>
      <c r="S2010" s="13" t="b">
        <f>INDEX(IRR_LIST,CalcTable[[#This Row],[Day of Week]]+1)</f>
        <v>0</v>
      </c>
      <c r="T2010" s="13">
        <f t="shared" ca="1" si="634"/>
        <v>0</v>
      </c>
      <c r="U2010" s="13" t="b">
        <f ca="1">IF(CalcTable[[#This Row],[IrrPrecip]]&gt;=IC_MM,FALSE,TRUE)</f>
        <v>1</v>
      </c>
      <c r="V2010" s="13" t="b">
        <f t="shared" si="635"/>
        <v>1</v>
      </c>
      <c r="W2010" s="13" t="e">
        <f ca="1">IF(AND(IRR_DRIP=FALSE,CalcTable[[#This Row],[IrrHours]]&lt;=0),FALSE,TRUE)</f>
        <v>#NAME?</v>
      </c>
      <c r="X2010" s="13" t="e">
        <f ca="1">AND(CalcTable[[#This Row],[IrrDay]],CalcTable[[#This Row],[IrrRain]],CalcTable[[#This Row],[IrrWarm]],CalcTable[[#This Row],[IrrWindy]])</f>
        <v>#NAME?</v>
      </c>
      <c r="Y2010" s="13" t="e">
        <f t="shared" ca="1" si="636"/>
        <v>#NAME?</v>
      </c>
      <c r="Z2010" s="13" t="e">
        <f ca="1">CalcTable[[#This Row],[IrrHours]]/5</f>
        <v>#NAME?</v>
      </c>
      <c r="AA2010" s="13" t="e">
        <f ca="1">IF(CalcTable[[#This Row],[IrrFlag]]=FALSE,0,MAX(0,CalcTable[[#This Row],[VolRednWind]]*(FCAP*IRR_TARGET-CalcTable[[#This Row],[IWC]])))</f>
        <v>#NAME?</v>
      </c>
      <c r="AB2010" s="13" t="e">
        <f ca="1">CalcTable[[#This Row],[IWC]]+CalcTable[[#This Row],[Eff Precip]]+CalcTable[[#This Row],[IrrAmt]]-CalcTable[[#This Row],[AET]]</f>
        <v>#NAME?</v>
      </c>
      <c r="AC2010" s="13" t="e">
        <f ca="1">IF(CalcTable[[#This Row],[PWC]]&gt;FCAP,MIN(24*PERC,MIN(SAT,CalcTable[[#This Row],[PWC]])-FCAP),0)</f>
        <v>#NAME?</v>
      </c>
      <c r="AD2010" s="13" t="e">
        <f ca="1">IF(CalcTable[[#This Row],[PWC]]&gt;SAT,CalcTable[[#This Row],[PWC]]-SAT,0)</f>
        <v>#NAME?</v>
      </c>
      <c r="AE2010" s="13" t="e">
        <f ca="1">CalcTable[[#This Row],[PWC]]-CalcTable[[#This Row],[PercAmt]]-CalcTable[[#This Row],[Runoff]]</f>
        <v>#NAME?</v>
      </c>
      <c r="AF2010" s="13" t="e">
        <f ca="1">CalcTable[[#This Row],[IrrAmt]]/1000*CUR_IRR_AREA*10000/IRR_EFF</f>
        <v>#NAME?</v>
      </c>
      <c r="AG2010" s="147"/>
      <c r="AH2010" s="13"/>
      <c r="AI2010" s="50">
        <v>0</v>
      </c>
      <c r="AJ2010" s="50">
        <v>0</v>
      </c>
      <c r="AK2010" s="50">
        <v>1.1712000000000018</v>
      </c>
      <c r="AL2010" s="50">
        <v>2.2800000000000011</v>
      </c>
      <c r="AM2010" s="50"/>
      <c r="AN2010" s="50"/>
      <c r="AO2010" s="50"/>
      <c r="AP2010" s="50"/>
      <c r="AQ2010" s="50"/>
      <c r="AR2010" s="50"/>
      <c r="AS2010" s="50"/>
      <c r="AT2010" s="50"/>
      <c r="AU2010" s="50"/>
      <c r="AV2010" s="50"/>
      <c r="AW2010" s="50"/>
      <c r="AX2010" s="50">
        <f t="shared" si="647"/>
        <v>3.4512000000000027</v>
      </c>
      <c r="AY2010" s="50"/>
      <c r="AZ2010" s="50">
        <f t="shared" si="637"/>
        <v>84.057600000000065</v>
      </c>
      <c r="BA2010" s="50">
        <f t="shared" si="638"/>
        <v>129.42201904761916</v>
      </c>
      <c r="BB2010" s="50">
        <f t="shared" si="639"/>
        <v>133.42476190476202</v>
      </c>
      <c r="BC2010" s="17">
        <f t="shared" si="640"/>
        <v>19735</v>
      </c>
      <c r="BD2010" s="50">
        <f t="shared" si="641"/>
        <v>3.4512000000000027</v>
      </c>
      <c r="BE2010" s="50">
        <f t="shared" si="642"/>
        <v>84.057600000000065</v>
      </c>
      <c r="BF2010" s="50">
        <f t="shared" si="648"/>
        <v>137.49147447303952</v>
      </c>
      <c r="BG2010" s="50"/>
      <c r="BH2010" s="17">
        <f t="shared" si="643"/>
        <v>0</v>
      </c>
      <c r="BI2010" s="17">
        <f t="shared" si="651"/>
        <v>2010</v>
      </c>
      <c r="BJ2010" s="17">
        <f t="shared" si="649"/>
        <v>2010</v>
      </c>
      <c r="BK2010" s="150">
        <f t="shared" si="650"/>
        <v>26786</v>
      </c>
      <c r="BL2010" s="50" t="e">
        <f t="shared" ca="1" si="644"/>
        <v>#NAME?</v>
      </c>
      <c r="BM2010" s="50" t="e">
        <f t="shared" ca="1" si="645"/>
        <v>#NAME?</v>
      </c>
      <c r="BN2010" s="50" t="e">
        <f t="shared" ca="1" si="646"/>
        <v>#NAME?</v>
      </c>
    </row>
    <row r="2011" spans="1:66" x14ac:dyDescent="0.35">
      <c r="A2011" s="48">
        <v>26787</v>
      </c>
      <c r="B2011" s="17">
        <v>1973</v>
      </c>
      <c r="C2011" s="17">
        <v>5</v>
      </c>
      <c r="D2011" s="17">
        <v>123</v>
      </c>
      <c r="E2011" s="17">
        <v>3</v>
      </c>
      <c r="F2011" s="17">
        <v>5</v>
      </c>
      <c r="G2011" s="50">
        <v>5</v>
      </c>
      <c r="H2011" s="32">
        <v>3.7068492604421457</v>
      </c>
      <c r="I2011" s="50">
        <v>7.833333333333333</v>
      </c>
      <c r="J2011" s="13">
        <v>5.4</v>
      </c>
      <c r="K2011" s="13">
        <f t="shared" si="632"/>
        <v>5.4</v>
      </c>
      <c r="L2011" s="13">
        <f t="shared" si="633"/>
        <v>0.30000000000000027</v>
      </c>
      <c r="M2011" s="13" t="e">
        <f ca="1">CalcTable[[#This Row],[IWC]]-AE2010</f>
        <v>#NAME?</v>
      </c>
      <c r="N2011" s="13" t="e">
        <f ca="1">IF(CalcTable[[#This Row],[Day of Year]]&lt;123,FCAP,AE2010)</f>
        <v>#NAME?</v>
      </c>
      <c r="O2011" s="17" t="e">
        <f ca="1">IF(IRR_DRIP,5,COUNTIF('IDET Wind Values'!C1995:G1995,"&lt;="&amp;IRR_MAXWIND))</f>
        <v>#NAME?</v>
      </c>
      <c r="P2011" s="13" t="e">
        <f ca="1">CalcTable[[#This Row],[ET_o]]*KL</f>
        <v>#NAME?</v>
      </c>
      <c r="Q2011" s="13" t="e">
        <f ca="1">IF(WILTPT&lt;=0,1,MAX(0,MIN(1,(CalcTable[[#This Row],[IWC]]-WILTPT)/(MAD-WILTPT))))</f>
        <v>#NAME?</v>
      </c>
      <c r="R2011" s="13" t="e">
        <f ca="1">CalcTable[[#This Row],[ETMult]]*CalcTable[[#This Row],[ETb]]</f>
        <v>#NAME?</v>
      </c>
      <c r="S2011" s="13" t="b">
        <f>INDEX(IRR_LIST,CalcTable[[#This Row],[Day of Week]]+1)</f>
        <v>1</v>
      </c>
      <c r="T2011" s="13">
        <f t="shared" ca="1" si="634"/>
        <v>0</v>
      </c>
      <c r="U2011" s="13" t="b">
        <f ca="1">IF(CalcTable[[#This Row],[IrrPrecip]]&gt;=IC_MM,FALSE,TRUE)</f>
        <v>1</v>
      </c>
      <c r="V2011" s="13" t="b">
        <f t="shared" si="635"/>
        <v>0</v>
      </c>
      <c r="W2011" s="13" t="e">
        <f ca="1">IF(AND(IRR_DRIP=FALSE,CalcTable[[#This Row],[IrrHours]]&lt;=0),FALSE,TRUE)</f>
        <v>#NAME?</v>
      </c>
      <c r="X2011" s="13" t="e">
        <f ca="1">AND(CalcTable[[#This Row],[IrrDay]],CalcTable[[#This Row],[IrrRain]],CalcTable[[#This Row],[IrrWarm]],CalcTable[[#This Row],[IrrWindy]])</f>
        <v>#NAME?</v>
      </c>
      <c r="Y2011" s="13" t="e">
        <f t="shared" ca="1" si="636"/>
        <v>#NAME?</v>
      </c>
      <c r="Z2011" s="13" t="e">
        <f ca="1">CalcTable[[#This Row],[IrrHours]]/5</f>
        <v>#NAME?</v>
      </c>
      <c r="AA2011" s="13" t="e">
        <f ca="1">IF(CalcTable[[#This Row],[IrrFlag]]=FALSE,0,MAX(0,CalcTable[[#This Row],[VolRednWind]]*(FCAP*IRR_TARGET-CalcTable[[#This Row],[IWC]])))</f>
        <v>#NAME?</v>
      </c>
      <c r="AB2011" s="13" t="e">
        <f ca="1">CalcTable[[#This Row],[IWC]]+CalcTable[[#This Row],[Eff Precip]]+CalcTable[[#This Row],[IrrAmt]]-CalcTable[[#This Row],[AET]]</f>
        <v>#NAME?</v>
      </c>
      <c r="AC2011" s="13" t="e">
        <f ca="1">IF(CalcTable[[#This Row],[PWC]]&gt;FCAP,MIN(24*PERC,MIN(SAT,CalcTable[[#This Row],[PWC]])-FCAP),0)</f>
        <v>#NAME?</v>
      </c>
      <c r="AD2011" s="13" t="e">
        <f ca="1">IF(CalcTable[[#This Row],[PWC]]&gt;SAT,CalcTable[[#This Row],[PWC]]-SAT,0)</f>
        <v>#NAME?</v>
      </c>
      <c r="AE2011" s="13" t="e">
        <f ca="1">CalcTable[[#This Row],[PWC]]-CalcTable[[#This Row],[PercAmt]]-CalcTable[[#This Row],[Runoff]]</f>
        <v>#NAME?</v>
      </c>
      <c r="AF2011" s="13" t="e">
        <f ca="1">CalcTable[[#This Row],[IrrAmt]]/1000*CUR_IRR_AREA*10000/IRR_EFF</f>
        <v>#NAME?</v>
      </c>
      <c r="AG2011" s="147"/>
      <c r="AH2011" s="13"/>
      <c r="AI2011" s="50">
        <v>0</v>
      </c>
      <c r="AJ2011" s="50">
        <v>0</v>
      </c>
      <c r="AK2011" s="50">
        <v>0</v>
      </c>
      <c r="AL2011" s="50">
        <v>0</v>
      </c>
      <c r="AM2011" s="50"/>
      <c r="AN2011" s="50"/>
      <c r="AO2011" s="50"/>
      <c r="AP2011" s="50"/>
      <c r="AQ2011" s="50"/>
      <c r="AR2011" s="50"/>
      <c r="AS2011" s="50"/>
      <c r="AT2011" s="50"/>
      <c r="AU2011" s="50"/>
      <c r="AV2011" s="50"/>
      <c r="AW2011" s="50"/>
      <c r="AX2011" s="50">
        <f t="shared" si="647"/>
        <v>0</v>
      </c>
      <c r="AY2011" s="50"/>
      <c r="AZ2011" s="50">
        <f t="shared" si="637"/>
        <v>0</v>
      </c>
      <c r="BA2011" s="50">
        <f t="shared" si="638"/>
        <v>0</v>
      </c>
      <c r="BB2011" s="50">
        <f t="shared" si="639"/>
        <v>0</v>
      </c>
      <c r="BC2011" s="17">
        <f t="shared" si="640"/>
        <v>19735</v>
      </c>
      <c r="BD2011" s="50">
        <f t="shared" si="641"/>
        <v>0</v>
      </c>
      <c r="BE2011" s="50">
        <f t="shared" si="642"/>
        <v>0</v>
      </c>
      <c r="BF2011" s="50">
        <f t="shared" si="648"/>
        <v>0</v>
      </c>
      <c r="BG2011" s="50"/>
      <c r="BH2011" s="17">
        <f t="shared" si="643"/>
        <v>0</v>
      </c>
      <c r="BI2011" s="17">
        <f t="shared" si="651"/>
        <v>2011</v>
      </c>
      <c r="BJ2011" s="17">
        <f t="shared" si="649"/>
        <v>2011</v>
      </c>
      <c r="BK2011" s="150">
        <f t="shared" si="650"/>
        <v>26787</v>
      </c>
      <c r="BL2011" s="50" t="e">
        <f t="shared" ca="1" si="644"/>
        <v>#NAME?</v>
      </c>
      <c r="BM2011" s="50" t="e">
        <f t="shared" ca="1" si="645"/>
        <v>#NAME?</v>
      </c>
      <c r="BN2011" s="50" t="e">
        <f t="shared" ca="1" si="646"/>
        <v>#NAME?</v>
      </c>
    </row>
    <row r="2012" spans="1:66" x14ac:dyDescent="0.35">
      <c r="A2012" s="48">
        <v>26788</v>
      </c>
      <c r="B2012" s="17">
        <v>1973</v>
      </c>
      <c r="C2012" s="17">
        <v>5</v>
      </c>
      <c r="D2012" s="17">
        <v>124</v>
      </c>
      <c r="E2012" s="17">
        <v>4</v>
      </c>
      <c r="F2012" s="17">
        <v>6</v>
      </c>
      <c r="G2012" s="50">
        <v>1.7</v>
      </c>
      <c r="H2012" s="32">
        <v>2.9766661282121549</v>
      </c>
      <c r="I2012" s="50">
        <v>12.5</v>
      </c>
      <c r="J2012" s="13">
        <v>1.3</v>
      </c>
      <c r="K2012" s="13">
        <f t="shared" si="632"/>
        <v>1.3</v>
      </c>
      <c r="L2012" s="13">
        <f t="shared" si="633"/>
        <v>0</v>
      </c>
      <c r="M2012" s="13" t="e">
        <f ca="1">CalcTable[[#This Row],[IWC]]-AE2011</f>
        <v>#NAME?</v>
      </c>
      <c r="N2012" s="13" t="e">
        <f ca="1">IF(CalcTable[[#This Row],[Day of Year]]&lt;123,FCAP,AE2011)</f>
        <v>#NAME?</v>
      </c>
      <c r="O2012" s="17" t="e">
        <f ca="1">IF(IRR_DRIP,5,COUNTIF('IDET Wind Values'!C1996:G1996,"&lt;="&amp;IRR_MAXWIND))</f>
        <v>#NAME?</v>
      </c>
      <c r="P2012" s="13" t="e">
        <f ca="1">CalcTable[[#This Row],[ET_o]]*KL</f>
        <v>#NAME?</v>
      </c>
      <c r="Q2012" s="13" t="e">
        <f ca="1">IF(WILTPT&lt;=0,1,MAX(0,MIN(1,(CalcTable[[#This Row],[IWC]]-WILTPT)/(MAD-WILTPT))))</f>
        <v>#NAME?</v>
      </c>
      <c r="R2012" s="13" t="e">
        <f ca="1">CalcTable[[#This Row],[ETMult]]*CalcTable[[#This Row],[ETb]]</f>
        <v>#NAME?</v>
      </c>
      <c r="S2012" s="13" t="b">
        <f>INDEX(IRR_LIST,CalcTable[[#This Row],[Day of Week]]+1)</f>
        <v>0</v>
      </c>
      <c r="T2012" s="13">
        <f t="shared" ca="1" si="634"/>
        <v>5.4</v>
      </c>
      <c r="U2012" s="13" t="b">
        <f ca="1">IF(CalcTable[[#This Row],[IrrPrecip]]&gt;=IC_MM,FALSE,TRUE)</f>
        <v>1</v>
      </c>
      <c r="V2012" s="13" t="b">
        <f t="shared" si="635"/>
        <v>0</v>
      </c>
      <c r="W2012" s="13" t="e">
        <f ca="1">IF(AND(IRR_DRIP=FALSE,CalcTable[[#This Row],[IrrHours]]&lt;=0),FALSE,TRUE)</f>
        <v>#NAME?</v>
      </c>
      <c r="X2012" s="13" t="e">
        <f ca="1">AND(CalcTable[[#This Row],[IrrDay]],CalcTable[[#This Row],[IrrRain]],CalcTable[[#This Row],[IrrWarm]],CalcTable[[#This Row],[IrrWindy]])</f>
        <v>#NAME?</v>
      </c>
      <c r="Y2012" s="13" t="e">
        <f t="shared" ca="1" si="636"/>
        <v>#NAME?</v>
      </c>
      <c r="Z2012" s="13" t="e">
        <f ca="1">CalcTable[[#This Row],[IrrHours]]/5</f>
        <v>#NAME?</v>
      </c>
      <c r="AA2012" s="13" t="e">
        <f ca="1">IF(CalcTable[[#This Row],[IrrFlag]]=FALSE,0,MAX(0,CalcTable[[#This Row],[VolRednWind]]*(FCAP*IRR_TARGET-CalcTable[[#This Row],[IWC]])))</f>
        <v>#NAME?</v>
      </c>
      <c r="AB2012" s="13" t="e">
        <f ca="1">CalcTable[[#This Row],[IWC]]+CalcTable[[#This Row],[Eff Precip]]+CalcTable[[#This Row],[IrrAmt]]-CalcTable[[#This Row],[AET]]</f>
        <v>#NAME?</v>
      </c>
      <c r="AC2012" s="13" t="e">
        <f ca="1">IF(CalcTable[[#This Row],[PWC]]&gt;FCAP,MIN(24*PERC,MIN(SAT,CalcTable[[#This Row],[PWC]])-FCAP),0)</f>
        <v>#NAME?</v>
      </c>
      <c r="AD2012" s="13" t="e">
        <f ca="1">IF(CalcTable[[#This Row],[PWC]]&gt;SAT,CalcTable[[#This Row],[PWC]]-SAT,0)</f>
        <v>#NAME?</v>
      </c>
      <c r="AE2012" s="13" t="e">
        <f ca="1">CalcTable[[#This Row],[PWC]]-CalcTable[[#This Row],[PercAmt]]-CalcTable[[#This Row],[Runoff]]</f>
        <v>#NAME?</v>
      </c>
      <c r="AF2012" s="13" t="e">
        <f ca="1">CalcTable[[#This Row],[IrrAmt]]/1000*CUR_IRR_AREA*10000/IRR_EFF</f>
        <v>#NAME?</v>
      </c>
      <c r="AG2012" s="147"/>
      <c r="AH2012" s="13"/>
      <c r="AI2012" s="50">
        <v>0</v>
      </c>
      <c r="AJ2012" s="50">
        <v>0</v>
      </c>
      <c r="AK2012" s="50">
        <v>0</v>
      </c>
      <c r="AL2012" s="50">
        <v>0</v>
      </c>
      <c r="AM2012" s="50"/>
      <c r="AN2012" s="50"/>
      <c r="AO2012" s="50"/>
      <c r="AP2012" s="50"/>
      <c r="AQ2012" s="50"/>
      <c r="AR2012" s="50"/>
      <c r="AS2012" s="50"/>
      <c r="AT2012" s="50"/>
      <c r="AU2012" s="50"/>
      <c r="AV2012" s="50"/>
      <c r="AW2012" s="50"/>
      <c r="AX2012" s="50">
        <f t="shared" si="647"/>
        <v>0</v>
      </c>
      <c r="AY2012" s="50"/>
      <c r="AZ2012" s="50">
        <f t="shared" si="637"/>
        <v>0</v>
      </c>
      <c r="BA2012" s="50">
        <f t="shared" si="638"/>
        <v>0</v>
      </c>
      <c r="BB2012" s="50">
        <f t="shared" si="639"/>
        <v>0</v>
      </c>
      <c r="BC2012" s="17">
        <f t="shared" si="640"/>
        <v>19735</v>
      </c>
      <c r="BD2012" s="50">
        <f t="shared" si="641"/>
        <v>0</v>
      </c>
      <c r="BE2012" s="50">
        <f t="shared" si="642"/>
        <v>0</v>
      </c>
      <c r="BF2012" s="50">
        <f t="shared" si="648"/>
        <v>0</v>
      </c>
      <c r="BG2012" s="50"/>
      <c r="BH2012" s="17">
        <f t="shared" si="643"/>
        <v>0</v>
      </c>
      <c r="BI2012" s="17">
        <f t="shared" si="651"/>
        <v>2012</v>
      </c>
      <c r="BJ2012" s="17">
        <f t="shared" si="649"/>
        <v>2012</v>
      </c>
      <c r="BK2012" s="150">
        <f t="shared" si="650"/>
        <v>26788</v>
      </c>
      <c r="BL2012" s="50" t="e">
        <f t="shared" ca="1" si="644"/>
        <v>#NAME?</v>
      </c>
      <c r="BM2012" s="50" t="e">
        <f t="shared" ca="1" si="645"/>
        <v>#NAME?</v>
      </c>
      <c r="BN2012" s="50" t="e">
        <f t="shared" ca="1" si="646"/>
        <v>#NAME?</v>
      </c>
    </row>
    <row r="2013" spans="1:66" x14ac:dyDescent="0.35">
      <c r="A2013" s="48">
        <v>26789</v>
      </c>
      <c r="B2013" s="17">
        <v>1973</v>
      </c>
      <c r="C2013" s="17">
        <v>5</v>
      </c>
      <c r="D2013" s="17">
        <v>125</v>
      </c>
      <c r="E2013" s="17">
        <v>5</v>
      </c>
      <c r="F2013" s="17">
        <v>7</v>
      </c>
      <c r="G2013" s="50">
        <v>2.8</v>
      </c>
      <c r="H2013" s="32">
        <v>2.7527348326649763</v>
      </c>
      <c r="I2013" s="50">
        <v>3.6666666666666665</v>
      </c>
      <c r="J2013" s="13">
        <v>0.3</v>
      </c>
      <c r="K2013" s="13">
        <f t="shared" si="632"/>
        <v>0.3</v>
      </c>
      <c r="L2013" s="13">
        <f t="shared" si="633"/>
        <v>0</v>
      </c>
      <c r="M2013" s="13" t="e">
        <f ca="1">CalcTable[[#This Row],[IWC]]-AE2012</f>
        <v>#NAME?</v>
      </c>
      <c r="N2013" s="13" t="e">
        <f ca="1">IF(CalcTable[[#This Row],[Day of Year]]&lt;123,FCAP,AE2012)</f>
        <v>#NAME?</v>
      </c>
      <c r="O2013" s="17" t="e">
        <f ca="1">IF(IRR_DRIP,5,COUNTIF('IDET Wind Values'!C1997:G1997,"&lt;="&amp;IRR_MAXWIND))</f>
        <v>#NAME?</v>
      </c>
      <c r="P2013" s="13" t="e">
        <f ca="1">CalcTable[[#This Row],[ET_o]]*KL</f>
        <v>#NAME?</v>
      </c>
      <c r="Q2013" s="13" t="e">
        <f ca="1">IF(WILTPT&lt;=0,1,MAX(0,MIN(1,(CalcTable[[#This Row],[IWC]]-WILTPT)/(MAD-WILTPT))))</f>
        <v>#NAME?</v>
      </c>
      <c r="R2013" s="13" t="e">
        <f ca="1">CalcTable[[#This Row],[ETMult]]*CalcTable[[#This Row],[ETb]]</f>
        <v>#NAME?</v>
      </c>
      <c r="S2013" s="13" t="b">
        <f>INDEX(IRR_LIST,CalcTable[[#This Row],[Day of Week]]+1)</f>
        <v>0</v>
      </c>
      <c r="T2013" s="13">
        <f t="shared" ca="1" si="634"/>
        <v>6.7</v>
      </c>
      <c r="U2013" s="13" t="b">
        <f ca="1">IF(CalcTable[[#This Row],[IrrPrecip]]&gt;=IC_MM,FALSE,TRUE)</f>
        <v>1</v>
      </c>
      <c r="V2013" s="13" t="b">
        <f t="shared" si="635"/>
        <v>0</v>
      </c>
      <c r="W2013" s="13" t="e">
        <f ca="1">IF(AND(IRR_DRIP=FALSE,CalcTable[[#This Row],[IrrHours]]&lt;=0),FALSE,TRUE)</f>
        <v>#NAME?</v>
      </c>
      <c r="X2013" s="13" t="e">
        <f ca="1">AND(CalcTable[[#This Row],[IrrDay]],CalcTable[[#This Row],[IrrRain]],CalcTable[[#This Row],[IrrWarm]],CalcTable[[#This Row],[IrrWindy]])</f>
        <v>#NAME?</v>
      </c>
      <c r="Y2013" s="13" t="e">
        <f t="shared" ca="1" si="636"/>
        <v>#NAME?</v>
      </c>
      <c r="Z2013" s="13" t="e">
        <f ca="1">CalcTable[[#This Row],[IrrHours]]/5</f>
        <v>#NAME?</v>
      </c>
      <c r="AA2013" s="13" t="e">
        <f ca="1">IF(CalcTable[[#This Row],[IrrFlag]]=FALSE,0,MAX(0,CalcTable[[#This Row],[VolRednWind]]*(FCAP*IRR_TARGET-CalcTable[[#This Row],[IWC]])))</f>
        <v>#NAME?</v>
      </c>
      <c r="AB2013" s="13" t="e">
        <f ca="1">CalcTable[[#This Row],[IWC]]+CalcTable[[#This Row],[Eff Precip]]+CalcTable[[#This Row],[IrrAmt]]-CalcTable[[#This Row],[AET]]</f>
        <v>#NAME?</v>
      </c>
      <c r="AC2013" s="13" t="e">
        <f ca="1">IF(CalcTable[[#This Row],[PWC]]&gt;FCAP,MIN(24*PERC,MIN(SAT,CalcTable[[#This Row],[PWC]])-FCAP),0)</f>
        <v>#NAME?</v>
      </c>
      <c r="AD2013" s="13" t="e">
        <f ca="1">IF(CalcTable[[#This Row],[PWC]]&gt;SAT,CalcTable[[#This Row],[PWC]]-SAT,0)</f>
        <v>#NAME?</v>
      </c>
      <c r="AE2013" s="13" t="e">
        <f ca="1">CalcTable[[#This Row],[PWC]]-CalcTable[[#This Row],[PercAmt]]-CalcTable[[#This Row],[Runoff]]</f>
        <v>#NAME?</v>
      </c>
      <c r="AF2013" s="13" t="e">
        <f ca="1">CalcTable[[#This Row],[IrrAmt]]/1000*CUR_IRR_AREA*10000/IRR_EFF</f>
        <v>#NAME?</v>
      </c>
      <c r="AG2013" s="147"/>
      <c r="AH2013" s="13"/>
      <c r="AI2013" s="50">
        <v>0</v>
      </c>
      <c r="AJ2013" s="50">
        <v>0</v>
      </c>
      <c r="AK2013" s="50">
        <v>0</v>
      </c>
      <c r="AL2013" s="50">
        <v>0</v>
      </c>
      <c r="AM2013" s="50"/>
      <c r="AN2013" s="50"/>
      <c r="AO2013" s="50"/>
      <c r="AP2013" s="50"/>
      <c r="AQ2013" s="50"/>
      <c r="AR2013" s="50"/>
      <c r="AS2013" s="50"/>
      <c r="AT2013" s="50"/>
      <c r="AU2013" s="50"/>
      <c r="AV2013" s="50"/>
      <c r="AW2013" s="50"/>
      <c r="AX2013" s="50">
        <f t="shared" si="647"/>
        <v>0</v>
      </c>
      <c r="AY2013" s="50"/>
      <c r="AZ2013" s="50">
        <f t="shared" si="637"/>
        <v>0</v>
      </c>
      <c r="BA2013" s="50">
        <f t="shared" si="638"/>
        <v>0</v>
      </c>
      <c r="BB2013" s="50">
        <f t="shared" si="639"/>
        <v>0</v>
      </c>
      <c r="BC2013" s="17">
        <f t="shared" si="640"/>
        <v>19735</v>
      </c>
      <c r="BD2013" s="50">
        <f t="shared" si="641"/>
        <v>0</v>
      </c>
      <c r="BE2013" s="50">
        <f t="shared" si="642"/>
        <v>0</v>
      </c>
      <c r="BF2013" s="50">
        <f t="shared" si="648"/>
        <v>0</v>
      </c>
      <c r="BG2013" s="50"/>
      <c r="BH2013" s="17">
        <f t="shared" si="643"/>
        <v>0</v>
      </c>
      <c r="BI2013" s="17">
        <f t="shared" si="651"/>
        <v>2013</v>
      </c>
      <c r="BJ2013" s="17">
        <f t="shared" si="649"/>
        <v>2013</v>
      </c>
      <c r="BK2013" s="150">
        <f t="shared" si="650"/>
        <v>26789</v>
      </c>
      <c r="BL2013" s="50" t="e">
        <f t="shared" ca="1" si="644"/>
        <v>#NAME?</v>
      </c>
      <c r="BM2013" s="50" t="e">
        <f t="shared" ca="1" si="645"/>
        <v>#NAME?</v>
      </c>
      <c r="BN2013" s="50" t="e">
        <f t="shared" ca="1" si="646"/>
        <v>#NAME?</v>
      </c>
    </row>
    <row r="2014" spans="1:66" x14ac:dyDescent="0.35">
      <c r="A2014" s="48">
        <v>26790</v>
      </c>
      <c r="B2014" s="17">
        <v>1973</v>
      </c>
      <c r="C2014" s="17">
        <v>5</v>
      </c>
      <c r="D2014" s="17">
        <v>126</v>
      </c>
      <c r="E2014" s="17">
        <v>6</v>
      </c>
      <c r="F2014" s="17">
        <v>1</v>
      </c>
      <c r="G2014" s="50">
        <v>2.8</v>
      </c>
      <c r="H2014" s="32">
        <v>4.7840770164344262</v>
      </c>
      <c r="I2014" s="50">
        <v>14.166666666666666</v>
      </c>
      <c r="J2014" s="13">
        <v>0</v>
      </c>
      <c r="K2014" s="13">
        <f t="shared" si="632"/>
        <v>0</v>
      </c>
      <c r="L2014" s="13">
        <f t="shared" si="633"/>
        <v>0</v>
      </c>
      <c r="M2014" s="13" t="e">
        <f ca="1">CalcTable[[#This Row],[IWC]]-AE2013</f>
        <v>#NAME?</v>
      </c>
      <c r="N2014" s="13" t="e">
        <f ca="1">IF(CalcTable[[#This Row],[Day of Year]]&lt;123,FCAP,AE2013)</f>
        <v>#NAME?</v>
      </c>
      <c r="O2014" s="17" t="e">
        <f ca="1">IF(IRR_DRIP,5,COUNTIF('IDET Wind Values'!C1998:G1998,"&lt;="&amp;IRR_MAXWIND))</f>
        <v>#NAME?</v>
      </c>
      <c r="P2014" s="13" t="e">
        <f ca="1">CalcTable[[#This Row],[ET_o]]*KL</f>
        <v>#NAME?</v>
      </c>
      <c r="Q2014" s="13" t="e">
        <f ca="1">IF(WILTPT&lt;=0,1,MAX(0,MIN(1,(CalcTable[[#This Row],[IWC]]-WILTPT)/(MAD-WILTPT))))</f>
        <v>#NAME?</v>
      </c>
      <c r="R2014" s="13" t="e">
        <f ca="1">CalcTable[[#This Row],[ETMult]]*CalcTable[[#This Row],[ETb]]</f>
        <v>#NAME?</v>
      </c>
      <c r="S2014" s="13" t="b">
        <f>INDEX(IRR_LIST,CalcTable[[#This Row],[Day of Week]]+1)</f>
        <v>1</v>
      </c>
      <c r="T2014" s="13">
        <f t="shared" ca="1" si="634"/>
        <v>1.6</v>
      </c>
      <c r="U2014" s="13" t="b">
        <f ca="1">IF(CalcTable[[#This Row],[IrrPrecip]]&gt;=IC_MM,FALSE,TRUE)</f>
        <v>1</v>
      </c>
      <c r="V2014" s="13" t="b">
        <f t="shared" si="635"/>
        <v>0</v>
      </c>
      <c r="W2014" s="13" t="e">
        <f ca="1">IF(AND(IRR_DRIP=FALSE,CalcTable[[#This Row],[IrrHours]]&lt;=0),FALSE,TRUE)</f>
        <v>#NAME?</v>
      </c>
      <c r="X2014" s="13" t="e">
        <f ca="1">AND(CalcTable[[#This Row],[IrrDay]],CalcTable[[#This Row],[IrrRain]],CalcTable[[#This Row],[IrrWarm]],CalcTable[[#This Row],[IrrWindy]])</f>
        <v>#NAME?</v>
      </c>
      <c r="Y2014" s="13" t="e">
        <f t="shared" ca="1" si="636"/>
        <v>#NAME?</v>
      </c>
      <c r="Z2014" s="13" t="e">
        <f ca="1">CalcTable[[#This Row],[IrrHours]]/5</f>
        <v>#NAME?</v>
      </c>
      <c r="AA2014" s="13" t="e">
        <f ca="1">IF(CalcTable[[#This Row],[IrrFlag]]=FALSE,0,MAX(0,CalcTable[[#This Row],[VolRednWind]]*(FCAP*IRR_TARGET-CalcTable[[#This Row],[IWC]])))</f>
        <v>#NAME?</v>
      </c>
      <c r="AB2014" s="13" t="e">
        <f ca="1">CalcTable[[#This Row],[IWC]]+CalcTable[[#This Row],[Eff Precip]]+CalcTable[[#This Row],[IrrAmt]]-CalcTable[[#This Row],[AET]]</f>
        <v>#NAME?</v>
      </c>
      <c r="AC2014" s="13" t="e">
        <f ca="1">IF(CalcTable[[#This Row],[PWC]]&gt;FCAP,MIN(24*PERC,MIN(SAT,CalcTable[[#This Row],[PWC]])-FCAP),0)</f>
        <v>#NAME?</v>
      </c>
      <c r="AD2014" s="13" t="e">
        <f ca="1">IF(CalcTable[[#This Row],[PWC]]&gt;SAT,CalcTable[[#This Row],[PWC]]-SAT,0)</f>
        <v>#NAME?</v>
      </c>
      <c r="AE2014" s="13" t="e">
        <f ca="1">CalcTable[[#This Row],[PWC]]-CalcTable[[#This Row],[PercAmt]]-CalcTable[[#This Row],[Runoff]]</f>
        <v>#NAME?</v>
      </c>
      <c r="AF2014" s="13" t="e">
        <f ca="1">CalcTable[[#This Row],[IrrAmt]]/1000*CUR_IRR_AREA*10000/IRR_EFF</f>
        <v>#NAME?</v>
      </c>
      <c r="AG2014" s="147"/>
      <c r="AH2014" s="13"/>
      <c r="AI2014" s="50">
        <v>0</v>
      </c>
      <c r="AJ2014" s="50">
        <v>0</v>
      </c>
      <c r="AK2014" s="50">
        <v>0</v>
      </c>
      <c r="AL2014" s="50">
        <v>0</v>
      </c>
      <c r="AM2014" s="50"/>
      <c r="AN2014" s="50"/>
      <c r="AO2014" s="50"/>
      <c r="AP2014" s="50"/>
      <c r="AQ2014" s="50"/>
      <c r="AR2014" s="50"/>
      <c r="AS2014" s="50"/>
      <c r="AT2014" s="50"/>
      <c r="AU2014" s="50"/>
      <c r="AV2014" s="50"/>
      <c r="AW2014" s="50"/>
      <c r="AX2014" s="50">
        <f t="shared" si="647"/>
        <v>0</v>
      </c>
      <c r="AY2014" s="50"/>
      <c r="AZ2014" s="50">
        <f t="shared" si="637"/>
        <v>0</v>
      </c>
      <c r="BA2014" s="50">
        <f t="shared" si="638"/>
        <v>0</v>
      </c>
      <c r="BB2014" s="50">
        <f t="shared" si="639"/>
        <v>0</v>
      </c>
      <c r="BC2014" s="17">
        <f t="shared" si="640"/>
        <v>19735</v>
      </c>
      <c r="BD2014" s="50">
        <f t="shared" si="641"/>
        <v>0</v>
      </c>
      <c r="BE2014" s="50">
        <f t="shared" si="642"/>
        <v>0</v>
      </c>
      <c r="BF2014" s="50">
        <f t="shared" si="648"/>
        <v>0</v>
      </c>
      <c r="BG2014" s="50"/>
      <c r="BH2014" s="17">
        <f t="shared" si="643"/>
        <v>0</v>
      </c>
      <c r="BI2014" s="17">
        <f t="shared" si="651"/>
        <v>2014</v>
      </c>
      <c r="BJ2014" s="17">
        <f t="shared" si="649"/>
        <v>2014</v>
      </c>
      <c r="BK2014" s="150">
        <f t="shared" si="650"/>
        <v>26790</v>
      </c>
      <c r="BL2014" s="50" t="e">
        <f t="shared" ca="1" si="644"/>
        <v>#NAME?</v>
      </c>
      <c r="BM2014" s="50" t="e">
        <f t="shared" ca="1" si="645"/>
        <v>#NAME?</v>
      </c>
      <c r="BN2014" s="50" t="e">
        <f t="shared" ca="1" si="646"/>
        <v>#NAME?</v>
      </c>
    </row>
    <row r="2015" spans="1:66" x14ac:dyDescent="0.35">
      <c r="A2015" s="48">
        <v>26791</v>
      </c>
      <c r="B2015" s="17">
        <v>1973</v>
      </c>
      <c r="C2015" s="17">
        <v>5</v>
      </c>
      <c r="D2015" s="17">
        <v>127</v>
      </c>
      <c r="E2015" s="17">
        <v>7</v>
      </c>
      <c r="F2015" s="17">
        <v>2</v>
      </c>
      <c r="G2015" s="50">
        <v>2.2000000000000002</v>
      </c>
      <c r="H2015" s="32">
        <v>4.6844728104916049</v>
      </c>
      <c r="I2015" s="50">
        <v>16.666666666666668</v>
      </c>
      <c r="J2015" s="13">
        <v>0</v>
      </c>
      <c r="K2015" s="13">
        <f t="shared" si="632"/>
        <v>0</v>
      </c>
      <c r="L2015" s="13">
        <f t="shared" si="633"/>
        <v>0</v>
      </c>
      <c r="M2015" s="13" t="e">
        <f ca="1">CalcTable[[#This Row],[IWC]]-AE2014</f>
        <v>#NAME?</v>
      </c>
      <c r="N2015" s="13" t="e">
        <f ca="1">IF(CalcTable[[#This Row],[Day of Year]]&lt;123,FCAP,AE2014)</f>
        <v>#NAME?</v>
      </c>
      <c r="O2015" s="17" t="e">
        <f ca="1">IF(IRR_DRIP,5,COUNTIF('IDET Wind Values'!C1999:G1999,"&lt;="&amp;IRR_MAXWIND))</f>
        <v>#NAME?</v>
      </c>
      <c r="P2015" s="13" t="e">
        <f ca="1">CalcTable[[#This Row],[ET_o]]*KL</f>
        <v>#NAME?</v>
      </c>
      <c r="Q2015" s="13" t="e">
        <f ca="1">IF(WILTPT&lt;=0,1,MAX(0,MIN(1,(CalcTable[[#This Row],[IWC]]-WILTPT)/(MAD-WILTPT))))</f>
        <v>#NAME?</v>
      </c>
      <c r="R2015" s="13" t="e">
        <f ca="1">CalcTable[[#This Row],[ETMult]]*CalcTable[[#This Row],[ETb]]</f>
        <v>#NAME?</v>
      </c>
      <c r="S2015" s="13" t="b">
        <f>INDEX(IRR_LIST,CalcTable[[#This Row],[Day of Week]]+1)</f>
        <v>0</v>
      </c>
      <c r="T2015" s="13">
        <f t="shared" ca="1" si="634"/>
        <v>0.3</v>
      </c>
      <c r="U2015" s="13" t="b">
        <f ca="1">IF(CalcTable[[#This Row],[IrrPrecip]]&gt;=IC_MM,FALSE,TRUE)</f>
        <v>1</v>
      </c>
      <c r="V2015" s="13" t="b">
        <f t="shared" si="635"/>
        <v>1</v>
      </c>
      <c r="W2015" s="13" t="e">
        <f ca="1">IF(AND(IRR_DRIP=FALSE,CalcTable[[#This Row],[IrrHours]]&lt;=0),FALSE,TRUE)</f>
        <v>#NAME?</v>
      </c>
      <c r="X2015" s="13" t="e">
        <f ca="1">AND(CalcTable[[#This Row],[IrrDay]],CalcTable[[#This Row],[IrrRain]],CalcTable[[#This Row],[IrrWarm]],CalcTable[[#This Row],[IrrWindy]])</f>
        <v>#NAME?</v>
      </c>
      <c r="Y2015" s="13" t="e">
        <f t="shared" ca="1" si="636"/>
        <v>#NAME?</v>
      </c>
      <c r="Z2015" s="13" t="e">
        <f ca="1">CalcTable[[#This Row],[IrrHours]]/5</f>
        <v>#NAME?</v>
      </c>
      <c r="AA2015" s="13" t="e">
        <f ca="1">IF(CalcTable[[#This Row],[IrrFlag]]=FALSE,0,MAX(0,CalcTable[[#This Row],[VolRednWind]]*(FCAP*IRR_TARGET-CalcTable[[#This Row],[IWC]])))</f>
        <v>#NAME?</v>
      </c>
      <c r="AB2015" s="13" t="e">
        <f ca="1">CalcTable[[#This Row],[IWC]]+CalcTable[[#This Row],[Eff Precip]]+CalcTable[[#This Row],[IrrAmt]]-CalcTable[[#This Row],[AET]]</f>
        <v>#NAME?</v>
      </c>
      <c r="AC2015" s="13" t="e">
        <f ca="1">IF(CalcTable[[#This Row],[PWC]]&gt;FCAP,MIN(24*PERC,MIN(SAT,CalcTable[[#This Row],[PWC]])-FCAP),0)</f>
        <v>#NAME?</v>
      </c>
      <c r="AD2015" s="13" t="e">
        <f ca="1">IF(CalcTable[[#This Row],[PWC]]&gt;SAT,CalcTable[[#This Row],[PWC]]-SAT,0)</f>
        <v>#NAME?</v>
      </c>
      <c r="AE2015" s="13" t="e">
        <f ca="1">CalcTable[[#This Row],[PWC]]-CalcTable[[#This Row],[PercAmt]]-CalcTable[[#This Row],[Runoff]]</f>
        <v>#NAME?</v>
      </c>
      <c r="AF2015" s="13" t="e">
        <f ca="1">CalcTable[[#This Row],[IrrAmt]]/1000*CUR_IRR_AREA*10000/IRR_EFF</f>
        <v>#NAME?</v>
      </c>
      <c r="AG2015" s="147"/>
      <c r="AH2015" s="13"/>
      <c r="AI2015" s="50">
        <v>0</v>
      </c>
      <c r="AJ2015" s="50">
        <v>0</v>
      </c>
      <c r="AK2015" s="50">
        <v>4.2562871685745449</v>
      </c>
      <c r="AL2015" s="50">
        <v>9.8484651466765616</v>
      </c>
      <c r="AM2015" s="50"/>
      <c r="AN2015" s="50"/>
      <c r="AO2015" s="50"/>
      <c r="AP2015" s="50"/>
      <c r="AQ2015" s="50"/>
      <c r="AR2015" s="50"/>
      <c r="AS2015" s="50"/>
      <c r="AT2015" s="50"/>
      <c r="AU2015" s="50"/>
      <c r="AV2015" s="50"/>
      <c r="AW2015" s="50"/>
      <c r="AX2015" s="50">
        <f t="shared" si="647"/>
        <v>14.104752315251107</v>
      </c>
      <c r="AY2015" s="50"/>
      <c r="AZ2015" s="50">
        <f t="shared" si="637"/>
        <v>351.31385610827249</v>
      </c>
      <c r="BA2015" s="50">
        <f t="shared" si="638"/>
        <v>540.91181019845135</v>
      </c>
      <c r="BB2015" s="50">
        <f t="shared" si="639"/>
        <v>557.64104144170233</v>
      </c>
      <c r="BC2015" s="17">
        <f t="shared" si="640"/>
        <v>19735</v>
      </c>
      <c r="BD2015" s="50">
        <f t="shared" si="641"/>
        <v>14.104752315251107</v>
      </c>
      <c r="BE2015" s="50">
        <f t="shared" si="642"/>
        <v>351.31385610827249</v>
      </c>
      <c r="BF2015" s="50">
        <f t="shared" si="648"/>
        <v>574.63763037649892</v>
      </c>
      <c r="BG2015" s="50"/>
      <c r="BH2015" s="17">
        <f t="shared" si="643"/>
        <v>0</v>
      </c>
      <c r="BI2015" s="17">
        <f t="shared" si="651"/>
        <v>2015</v>
      </c>
      <c r="BJ2015" s="17">
        <f t="shared" si="649"/>
        <v>2015</v>
      </c>
      <c r="BK2015" s="150">
        <f t="shared" si="650"/>
        <v>26791</v>
      </c>
      <c r="BL2015" s="50" t="e">
        <f t="shared" ca="1" si="644"/>
        <v>#NAME?</v>
      </c>
      <c r="BM2015" s="50" t="e">
        <f t="shared" ca="1" si="645"/>
        <v>#NAME?</v>
      </c>
      <c r="BN2015" s="50" t="e">
        <f t="shared" ca="1" si="646"/>
        <v>#NAME?</v>
      </c>
    </row>
    <row r="2016" spans="1:66" x14ac:dyDescent="0.35">
      <c r="A2016" s="48">
        <v>26792</v>
      </c>
      <c r="B2016" s="17">
        <v>1973</v>
      </c>
      <c r="C2016" s="17">
        <v>5</v>
      </c>
      <c r="D2016" s="17">
        <v>128</v>
      </c>
      <c r="E2016" s="17">
        <v>8</v>
      </c>
      <c r="F2016" s="17">
        <v>3</v>
      </c>
      <c r="G2016" s="50">
        <v>4.4000000000000004</v>
      </c>
      <c r="H2016" s="32">
        <v>3.5947645804957125</v>
      </c>
      <c r="I2016" s="50">
        <v>7.666666666666667</v>
      </c>
      <c r="J2016" s="13">
        <v>0</v>
      </c>
      <c r="K2016" s="13">
        <f t="shared" si="632"/>
        <v>0</v>
      </c>
      <c r="L2016" s="13">
        <f t="shared" si="633"/>
        <v>0</v>
      </c>
      <c r="M2016" s="13" t="e">
        <f ca="1">CalcTable[[#This Row],[IWC]]-AE2015</f>
        <v>#NAME?</v>
      </c>
      <c r="N2016" s="13" t="e">
        <f ca="1">IF(CalcTable[[#This Row],[Day of Year]]&lt;123,FCAP,AE2015)</f>
        <v>#NAME?</v>
      </c>
      <c r="O2016" s="17" t="e">
        <f ca="1">IF(IRR_DRIP,5,COUNTIF('IDET Wind Values'!C2000:G2000,"&lt;="&amp;IRR_MAXWIND))</f>
        <v>#NAME?</v>
      </c>
      <c r="P2016" s="13" t="e">
        <f ca="1">CalcTable[[#This Row],[ET_o]]*KL</f>
        <v>#NAME?</v>
      </c>
      <c r="Q2016" s="13" t="e">
        <f ca="1">IF(WILTPT&lt;=0,1,MAX(0,MIN(1,(CalcTable[[#This Row],[IWC]]-WILTPT)/(MAD-WILTPT))))</f>
        <v>#NAME?</v>
      </c>
      <c r="R2016" s="13" t="e">
        <f ca="1">CalcTable[[#This Row],[ETMult]]*CalcTable[[#This Row],[ETb]]</f>
        <v>#NAME?</v>
      </c>
      <c r="S2016" s="13" t="b">
        <f>INDEX(IRR_LIST,CalcTable[[#This Row],[Day of Week]]+1)</f>
        <v>1</v>
      </c>
      <c r="T2016" s="13">
        <f t="shared" ca="1" si="634"/>
        <v>0</v>
      </c>
      <c r="U2016" s="13" t="b">
        <f ca="1">IF(CalcTable[[#This Row],[IrrPrecip]]&gt;=IC_MM,FALSE,TRUE)</f>
        <v>1</v>
      </c>
      <c r="V2016" s="13" t="b">
        <f t="shared" si="635"/>
        <v>0</v>
      </c>
      <c r="W2016" s="13" t="e">
        <f ca="1">IF(AND(IRR_DRIP=FALSE,CalcTable[[#This Row],[IrrHours]]&lt;=0),FALSE,TRUE)</f>
        <v>#NAME?</v>
      </c>
      <c r="X2016" s="13" t="e">
        <f ca="1">AND(CalcTable[[#This Row],[IrrDay]],CalcTable[[#This Row],[IrrRain]],CalcTable[[#This Row],[IrrWarm]],CalcTable[[#This Row],[IrrWindy]])</f>
        <v>#NAME?</v>
      </c>
      <c r="Y2016" s="13" t="e">
        <f t="shared" ca="1" si="636"/>
        <v>#NAME?</v>
      </c>
      <c r="Z2016" s="13" t="e">
        <f ca="1">CalcTable[[#This Row],[IrrHours]]/5</f>
        <v>#NAME?</v>
      </c>
      <c r="AA2016" s="13" t="e">
        <f ca="1">IF(CalcTable[[#This Row],[IrrFlag]]=FALSE,0,MAX(0,CalcTable[[#This Row],[VolRednWind]]*(FCAP*IRR_TARGET-CalcTable[[#This Row],[IWC]])))</f>
        <v>#NAME?</v>
      </c>
      <c r="AB2016" s="13" t="e">
        <f ca="1">CalcTable[[#This Row],[IWC]]+CalcTable[[#This Row],[Eff Precip]]+CalcTable[[#This Row],[IrrAmt]]-CalcTable[[#This Row],[AET]]</f>
        <v>#NAME?</v>
      </c>
      <c r="AC2016" s="13" t="e">
        <f ca="1">IF(CalcTable[[#This Row],[PWC]]&gt;FCAP,MIN(24*PERC,MIN(SAT,CalcTable[[#This Row],[PWC]])-FCAP),0)</f>
        <v>#NAME?</v>
      </c>
      <c r="AD2016" s="13" t="e">
        <f ca="1">IF(CalcTable[[#This Row],[PWC]]&gt;SAT,CalcTable[[#This Row],[PWC]]-SAT,0)</f>
        <v>#NAME?</v>
      </c>
      <c r="AE2016" s="13" t="e">
        <f ca="1">CalcTable[[#This Row],[PWC]]-CalcTable[[#This Row],[PercAmt]]-CalcTable[[#This Row],[Runoff]]</f>
        <v>#NAME?</v>
      </c>
      <c r="AF2016" s="13" t="e">
        <f ca="1">CalcTable[[#This Row],[IrrAmt]]/1000*CUR_IRR_AREA*10000/IRR_EFF</f>
        <v>#NAME?</v>
      </c>
      <c r="AG2016" s="147"/>
      <c r="AH2016" s="13"/>
      <c r="AI2016" s="50">
        <v>0</v>
      </c>
      <c r="AJ2016" s="50">
        <v>0</v>
      </c>
      <c r="AK2016" s="50">
        <v>0</v>
      </c>
      <c r="AL2016" s="50">
        <v>0</v>
      </c>
      <c r="AM2016" s="50"/>
      <c r="AN2016" s="50"/>
      <c r="AO2016" s="50"/>
      <c r="AP2016" s="50"/>
      <c r="AQ2016" s="50"/>
      <c r="AR2016" s="50"/>
      <c r="AS2016" s="50"/>
      <c r="AT2016" s="50"/>
      <c r="AU2016" s="50"/>
      <c r="AV2016" s="50"/>
      <c r="AW2016" s="50"/>
      <c r="AX2016" s="50">
        <f t="shared" si="647"/>
        <v>0</v>
      </c>
      <c r="AY2016" s="50"/>
      <c r="AZ2016" s="50">
        <f t="shared" si="637"/>
        <v>0</v>
      </c>
      <c r="BA2016" s="50">
        <f t="shared" si="638"/>
        <v>0</v>
      </c>
      <c r="BB2016" s="50">
        <f t="shared" si="639"/>
        <v>0</v>
      </c>
      <c r="BC2016" s="17">
        <f t="shared" si="640"/>
        <v>19735</v>
      </c>
      <c r="BD2016" s="50">
        <f t="shared" si="641"/>
        <v>0</v>
      </c>
      <c r="BE2016" s="50">
        <f t="shared" si="642"/>
        <v>0</v>
      </c>
      <c r="BF2016" s="50">
        <f t="shared" si="648"/>
        <v>0</v>
      </c>
      <c r="BG2016" s="50"/>
      <c r="BH2016" s="17">
        <f t="shared" si="643"/>
        <v>0</v>
      </c>
      <c r="BI2016" s="17">
        <f t="shared" si="651"/>
        <v>2016</v>
      </c>
      <c r="BJ2016" s="17">
        <f t="shared" si="649"/>
        <v>2016</v>
      </c>
      <c r="BK2016" s="150">
        <f t="shared" si="650"/>
        <v>26792</v>
      </c>
      <c r="BL2016" s="50" t="e">
        <f t="shared" ca="1" si="644"/>
        <v>#NAME?</v>
      </c>
      <c r="BM2016" s="50" t="e">
        <f t="shared" ca="1" si="645"/>
        <v>#NAME?</v>
      </c>
      <c r="BN2016" s="50" t="e">
        <f t="shared" ca="1" si="646"/>
        <v>#NAME?</v>
      </c>
    </row>
    <row r="2017" spans="1:66" x14ac:dyDescent="0.35">
      <c r="A2017" s="48">
        <v>26793</v>
      </c>
      <c r="B2017" s="17">
        <v>1973</v>
      </c>
      <c r="C2017" s="17">
        <v>5</v>
      </c>
      <c r="D2017" s="17">
        <v>129</v>
      </c>
      <c r="E2017" s="17">
        <v>9</v>
      </c>
      <c r="F2017" s="17">
        <v>4</v>
      </c>
      <c r="G2017" s="50">
        <v>2.8</v>
      </c>
      <c r="H2017" s="32">
        <v>4.9856723894069654</v>
      </c>
      <c r="I2017" s="50">
        <v>30.666666666666668</v>
      </c>
      <c r="J2017" s="13">
        <v>0</v>
      </c>
      <c r="K2017" s="13">
        <f t="shared" si="632"/>
        <v>0</v>
      </c>
      <c r="L2017" s="13">
        <f t="shared" si="633"/>
        <v>0</v>
      </c>
      <c r="M2017" s="13" t="e">
        <f ca="1">CalcTable[[#This Row],[IWC]]-AE2016</f>
        <v>#NAME?</v>
      </c>
      <c r="N2017" s="13" t="e">
        <f ca="1">IF(CalcTable[[#This Row],[Day of Year]]&lt;123,FCAP,AE2016)</f>
        <v>#NAME?</v>
      </c>
      <c r="O2017" s="17" t="e">
        <f ca="1">IF(IRR_DRIP,5,COUNTIF('IDET Wind Values'!C2001:G2001,"&lt;="&amp;IRR_MAXWIND))</f>
        <v>#NAME?</v>
      </c>
      <c r="P2017" s="13" t="e">
        <f ca="1">CalcTable[[#This Row],[ET_o]]*KL</f>
        <v>#NAME?</v>
      </c>
      <c r="Q2017" s="13" t="e">
        <f ca="1">IF(WILTPT&lt;=0,1,MAX(0,MIN(1,(CalcTable[[#This Row],[IWC]]-WILTPT)/(MAD-WILTPT))))</f>
        <v>#NAME?</v>
      </c>
      <c r="R2017" s="13" t="e">
        <f ca="1">CalcTable[[#This Row],[ETMult]]*CalcTable[[#This Row],[ETb]]</f>
        <v>#NAME?</v>
      </c>
      <c r="S2017" s="13" t="b">
        <f>INDEX(IRR_LIST,CalcTable[[#This Row],[Day of Week]]+1)</f>
        <v>0</v>
      </c>
      <c r="T2017" s="13">
        <f t="shared" ca="1" si="634"/>
        <v>0</v>
      </c>
      <c r="U2017" s="13" t="b">
        <f ca="1">IF(CalcTable[[#This Row],[IrrPrecip]]&gt;=IC_MM,FALSE,TRUE)</f>
        <v>1</v>
      </c>
      <c r="V2017" s="13" t="b">
        <f t="shared" si="635"/>
        <v>0</v>
      </c>
      <c r="W2017" s="13" t="e">
        <f ca="1">IF(AND(IRR_DRIP=FALSE,CalcTable[[#This Row],[IrrHours]]&lt;=0),FALSE,TRUE)</f>
        <v>#NAME?</v>
      </c>
      <c r="X2017" s="13" t="e">
        <f ca="1">AND(CalcTable[[#This Row],[IrrDay]],CalcTable[[#This Row],[IrrRain]],CalcTable[[#This Row],[IrrWarm]],CalcTable[[#This Row],[IrrWindy]])</f>
        <v>#NAME?</v>
      </c>
      <c r="Y2017" s="13" t="e">
        <f t="shared" ca="1" si="636"/>
        <v>#NAME?</v>
      </c>
      <c r="Z2017" s="13" t="e">
        <f ca="1">CalcTable[[#This Row],[IrrHours]]/5</f>
        <v>#NAME?</v>
      </c>
      <c r="AA2017" s="13" t="e">
        <f ca="1">IF(CalcTable[[#This Row],[IrrFlag]]=FALSE,0,MAX(0,CalcTable[[#This Row],[VolRednWind]]*(FCAP*IRR_TARGET-CalcTable[[#This Row],[IWC]])))</f>
        <v>#NAME?</v>
      </c>
      <c r="AB2017" s="13" t="e">
        <f ca="1">CalcTable[[#This Row],[IWC]]+CalcTable[[#This Row],[Eff Precip]]+CalcTable[[#This Row],[IrrAmt]]-CalcTable[[#This Row],[AET]]</f>
        <v>#NAME?</v>
      </c>
      <c r="AC2017" s="13" t="e">
        <f ca="1">IF(CalcTable[[#This Row],[PWC]]&gt;FCAP,MIN(24*PERC,MIN(SAT,CalcTable[[#This Row],[PWC]])-FCAP),0)</f>
        <v>#NAME?</v>
      </c>
      <c r="AD2017" s="13" t="e">
        <f ca="1">IF(CalcTable[[#This Row],[PWC]]&gt;SAT,CalcTable[[#This Row],[PWC]]-SAT,0)</f>
        <v>#NAME?</v>
      </c>
      <c r="AE2017" s="13" t="e">
        <f ca="1">CalcTable[[#This Row],[PWC]]-CalcTable[[#This Row],[PercAmt]]-CalcTable[[#This Row],[Runoff]]</f>
        <v>#NAME?</v>
      </c>
      <c r="AF2017" s="13" t="e">
        <f ca="1">CalcTable[[#This Row],[IrrAmt]]/1000*CUR_IRR_AREA*10000/IRR_EFF</f>
        <v>#NAME?</v>
      </c>
      <c r="AG2017" s="147"/>
      <c r="AH2017" s="13"/>
      <c r="AI2017" s="50">
        <v>0</v>
      </c>
      <c r="AJ2017" s="50">
        <v>0</v>
      </c>
      <c r="AK2017" s="50">
        <v>0</v>
      </c>
      <c r="AL2017" s="50">
        <v>0</v>
      </c>
      <c r="AM2017" s="50"/>
      <c r="AN2017" s="50"/>
      <c r="AO2017" s="50"/>
      <c r="AP2017" s="50"/>
      <c r="AQ2017" s="50"/>
      <c r="AR2017" s="50"/>
      <c r="AS2017" s="50"/>
      <c r="AT2017" s="50"/>
      <c r="AU2017" s="50"/>
      <c r="AV2017" s="50"/>
      <c r="AW2017" s="50"/>
      <c r="AX2017" s="50">
        <f t="shared" si="647"/>
        <v>0</v>
      </c>
      <c r="AY2017" s="50"/>
      <c r="AZ2017" s="50">
        <f t="shared" si="637"/>
        <v>0</v>
      </c>
      <c r="BA2017" s="50">
        <f t="shared" si="638"/>
        <v>0</v>
      </c>
      <c r="BB2017" s="50">
        <f t="shared" si="639"/>
        <v>0</v>
      </c>
      <c r="BC2017" s="17">
        <f t="shared" si="640"/>
        <v>19735</v>
      </c>
      <c r="BD2017" s="50">
        <f t="shared" si="641"/>
        <v>0</v>
      </c>
      <c r="BE2017" s="50">
        <f t="shared" si="642"/>
        <v>0</v>
      </c>
      <c r="BF2017" s="50">
        <f t="shared" si="648"/>
        <v>0</v>
      </c>
      <c r="BG2017" s="50"/>
      <c r="BH2017" s="17">
        <f t="shared" si="643"/>
        <v>0</v>
      </c>
      <c r="BI2017" s="17">
        <f t="shared" si="651"/>
        <v>2017</v>
      </c>
      <c r="BJ2017" s="17">
        <f t="shared" si="649"/>
        <v>2017</v>
      </c>
      <c r="BK2017" s="150">
        <f t="shared" si="650"/>
        <v>26793</v>
      </c>
      <c r="BL2017" s="50" t="e">
        <f t="shared" ca="1" si="644"/>
        <v>#NAME?</v>
      </c>
      <c r="BM2017" s="50" t="e">
        <f t="shared" ca="1" si="645"/>
        <v>#NAME?</v>
      </c>
      <c r="BN2017" s="50" t="e">
        <f t="shared" ca="1" si="646"/>
        <v>#NAME?</v>
      </c>
    </row>
    <row r="2018" spans="1:66" x14ac:dyDescent="0.35">
      <c r="A2018" s="48">
        <v>26794</v>
      </c>
      <c r="B2018" s="17">
        <v>1973</v>
      </c>
      <c r="C2018" s="17">
        <v>5</v>
      </c>
      <c r="D2018" s="17">
        <v>130</v>
      </c>
      <c r="E2018" s="17">
        <v>10</v>
      </c>
      <c r="F2018" s="17">
        <v>5</v>
      </c>
      <c r="G2018" s="50">
        <v>1.1000000000000001</v>
      </c>
      <c r="H2018" s="32">
        <v>3.5458022093000627</v>
      </c>
      <c r="I2018" s="50">
        <v>21.166666666666668</v>
      </c>
      <c r="J2018" s="13">
        <v>0</v>
      </c>
      <c r="K2018" s="13">
        <f t="shared" si="632"/>
        <v>0</v>
      </c>
      <c r="L2018" s="13">
        <f t="shared" si="633"/>
        <v>0</v>
      </c>
      <c r="M2018" s="13" t="e">
        <f ca="1">CalcTable[[#This Row],[IWC]]-AE2017</f>
        <v>#NAME?</v>
      </c>
      <c r="N2018" s="13" t="e">
        <f ca="1">IF(CalcTable[[#This Row],[Day of Year]]&lt;123,FCAP,AE2017)</f>
        <v>#NAME?</v>
      </c>
      <c r="O2018" s="17" t="e">
        <f ca="1">IF(IRR_DRIP,5,COUNTIF('IDET Wind Values'!C2002:G2002,"&lt;="&amp;IRR_MAXWIND))</f>
        <v>#NAME?</v>
      </c>
      <c r="P2018" s="13" t="e">
        <f ca="1">CalcTable[[#This Row],[ET_o]]*KL</f>
        <v>#NAME?</v>
      </c>
      <c r="Q2018" s="13" t="e">
        <f ca="1">IF(WILTPT&lt;=0,1,MAX(0,MIN(1,(CalcTable[[#This Row],[IWC]]-WILTPT)/(MAD-WILTPT))))</f>
        <v>#NAME?</v>
      </c>
      <c r="R2018" s="13" t="e">
        <f ca="1">CalcTable[[#This Row],[ETMult]]*CalcTable[[#This Row],[ETb]]</f>
        <v>#NAME?</v>
      </c>
      <c r="S2018" s="13" t="b">
        <f>INDEX(IRR_LIST,CalcTable[[#This Row],[Day of Week]]+1)</f>
        <v>1</v>
      </c>
      <c r="T2018" s="13">
        <f t="shared" ca="1" si="634"/>
        <v>0</v>
      </c>
      <c r="U2018" s="13" t="b">
        <f ca="1">IF(CalcTable[[#This Row],[IrrPrecip]]&gt;=IC_MM,FALSE,TRUE)</f>
        <v>1</v>
      </c>
      <c r="V2018" s="13" t="b">
        <f t="shared" si="635"/>
        <v>0</v>
      </c>
      <c r="W2018" s="13" t="e">
        <f ca="1">IF(AND(IRR_DRIP=FALSE,CalcTable[[#This Row],[IrrHours]]&lt;=0),FALSE,TRUE)</f>
        <v>#NAME?</v>
      </c>
      <c r="X2018" s="13" t="e">
        <f ca="1">AND(CalcTable[[#This Row],[IrrDay]],CalcTable[[#This Row],[IrrRain]],CalcTable[[#This Row],[IrrWarm]],CalcTable[[#This Row],[IrrWindy]])</f>
        <v>#NAME?</v>
      </c>
      <c r="Y2018" s="13" t="e">
        <f t="shared" ca="1" si="636"/>
        <v>#NAME?</v>
      </c>
      <c r="Z2018" s="13" t="e">
        <f ca="1">CalcTable[[#This Row],[IrrHours]]/5</f>
        <v>#NAME?</v>
      </c>
      <c r="AA2018" s="13" t="e">
        <f ca="1">IF(CalcTable[[#This Row],[IrrFlag]]=FALSE,0,MAX(0,CalcTable[[#This Row],[VolRednWind]]*(FCAP*IRR_TARGET-CalcTable[[#This Row],[IWC]])))</f>
        <v>#NAME?</v>
      </c>
      <c r="AB2018" s="13" t="e">
        <f ca="1">CalcTable[[#This Row],[IWC]]+CalcTable[[#This Row],[Eff Precip]]+CalcTable[[#This Row],[IrrAmt]]-CalcTable[[#This Row],[AET]]</f>
        <v>#NAME?</v>
      </c>
      <c r="AC2018" s="13" t="e">
        <f ca="1">IF(CalcTable[[#This Row],[PWC]]&gt;FCAP,MIN(24*PERC,MIN(SAT,CalcTable[[#This Row],[PWC]])-FCAP),0)</f>
        <v>#NAME?</v>
      </c>
      <c r="AD2018" s="13" t="e">
        <f ca="1">IF(CalcTable[[#This Row],[PWC]]&gt;SAT,CalcTable[[#This Row],[PWC]]-SAT,0)</f>
        <v>#NAME?</v>
      </c>
      <c r="AE2018" s="13" t="e">
        <f ca="1">CalcTable[[#This Row],[PWC]]-CalcTable[[#This Row],[PercAmt]]-CalcTable[[#This Row],[Runoff]]</f>
        <v>#NAME?</v>
      </c>
      <c r="AF2018" s="13" t="e">
        <f ca="1">CalcTable[[#This Row],[IrrAmt]]/1000*CUR_IRR_AREA*10000/IRR_EFF</f>
        <v>#NAME?</v>
      </c>
      <c r="AG2018" s="147"/>
      <c r="AH2018" s="13"/>
      <c r="AI2018" s="50">
        <v>0</v>
      </c>
      <c r="AJ2018" s="50">
        <v>0</v>
      </c>
      <c r="AK2018" s="50">
        <v>0</v>
      </c>
      <c r="AL2018" s="50">
        <v>0</v>
      </c>
      <c r="AM2018" s="50"/>
      <c r="AN2018" s="50"/>
      <c r="AO2018" s="50"/>
      <c r="AP2018" s="50"/>
      <c r="AQ2018" s="50"/>
      <c r="AR2018" s="50"/>
      <c r="AS2018" s="50"/>
      <c r="AT2018" s="50"/>
      <c r="AU2018" s="50"/>
      <c r="AV2018" s="50"/>
      <c r="AW2018" s="50"/>
      <c r="AX2018" s="50">
        <f t="shared" si="647"/>
        <v>0</v>
      </c>
      <c r="AY2018" s="50"/>
      <c r="AZ2018" s="50">
        <f t="shared" si="637"/>
        <v>0</v>
      </c>
      <c r="BA2018" s="50">
        <f t="shared" si="638"/>
        <v>0</v>
      </c>
      <c r="BB2018" s="50">
        <f t="shared" si="639"/>
        <v>0</v>
      </c>
      <c r="BC2018" s="17">
        <f t="shared" si="640"/>
        <v>19735</v>
      </c>
      <c r="BD2018" s="50">
        <f t="shared" si="641"/>
        <v>0</v>
      </c>
      <c r="BE2018" s="50">
        <f t="shared" si="642"/>
        <v>0</v>
      </c>
      <c r="BF2018" s="50">
        <f t="shared" si="648"/>
        <v>0</v>
      </c>
      <c r="BG2018" s="50"/>
      <c r="BH2018" s="17">
        <f t="shared" si="643"/>
        <v>0</v>
      </c>
      <c r="BI2018" s="17">
        <f t="shared" si="651"/>
        <v>2018</v>
      </c>
      <c r="BJ2018" s="17">
        <f t="shared" si="649"/>
        <v>2018</v>
      </c>
      <c r="BK2018" s="150">
        <f t="shared" si="650"/>
        <v>26794</v>
      </c>
      <c r="BL2018" s="50" t="e">
        <f t="shared" ca="1" si="644"/>
        <v>#NAME?</v>
      </c>
      <c r="BM2018" s="50" t="e">
        <f t="shared" ca="1" si="645"/>
        <v>#NAME?</v>
      </c>
      <c r="BN2018" s="50" t="e">
        <f t="shared" ca="1" si="646"/>
        <v>#NAME?</v>
      </c>
    </row>
    <row r="2019" spans="1:66" x14ac:dyDescent="0.35">
      <c r="A2019" s="48">
        <v>26795</v>
      </c>
      <c r="B2019" s="17">
        <v>1973</v>
      </c>
      <c r="C2019" s="17">
        <v>5</v>
      </c>
      <c r="D2019" s="17">
        <v>131</v>
      </c>
      <c r="E2019" s="17">
        <v>11</v>
      </c>
      <c r="F2019" s="17">
        <v>6</v>
      </c>
      <c r="G2019" s="50">
        <v>1.7</v>
      </c>
      <c r="H2019" s="32">
        <v>4.1094639953186283</v>
      </c>
      <c r="I2019" s="50">
        <v>12.5</v>
      </c>
      <c r="J2019" s="13">
        <v>0</v>
      </c>
      <c r="K2019" s="13">
        <f t="shared" si="632"/>
        <v>0</v>
      </c>
      <c r="L2019" s="13">
        <f t="shared" si="633"/>
        <v>0</v>
      </c>
      <c r="M2019" s="13" t="e">
        <f ca="1">CalcTable[[#This Row],[IWC]]-AE2018</f>
        <v>#NAME?</v>
      </c>
      <c r="N2019" s="13" t="e">
        <f ca="1">IF(CalcTable[[#This Row],[Day of Year]]&lt;123,FCAP,AE2018)</f>
        <v>#NAME?</v>
      </c>
      <c r="O2019" s="17" t="e">
        <f ca="1">IF(IRR_DRIP,5,COUNTIF('IDET Wind Values'!C2003:G2003,"&lt;="&amp;IRR_MAXWIND))</f>
        <v>#NAME?</v>
      </c>
      <c r="P2019" s="13" t="e">
        <f ca="1">CalcTable[[#This Row],[ET_o]]*KL</f>
        <v>#NAME?</v>
      </c>
      <c r="Q2019" s="13" t="e">
        <f ca="1">IF(WILTPT&lt;=0,1,MAX(0,MIN(1,(CalcTable[[#This Row],[IWC]]-WILTPT)/(MAD-WILTPT))))</f>
        <v>#NAME?</v>
      </c>
      <c r="R2019" s="13" t="e">
        <f ca="1">CalcTable[[#This Row],[ETMult]]*CalcTable[[#This Row],[ETb]]</f>
        <v>#NAME?</v>
      </c>
      <c r="S2019" s="13" t="b">
        <f>INDEX(IRR_LIST,CalcTable[[#This Row],[Day of Week]]+1)</f>
        <v>0</v>
      </c>
      <c r="T2019" s="13">
        <f t="shared" ca="1" si="634"/>
        <v>0</v>
      </c>
      <c r="U2019" s="13" t="b">
        <f ca="1">IF(CalcTable[[#This Row],[IrrPrecip]]&gt;=IC_MM,FALSE,TRUE)</f>
        <v>1</v>
      </c>
      <c r="V2019" s="13" t="b">
        <f t="shared" si="635"/>
        <v>0</v>
      </c>
      <c r="W2019" s="13" t="e">
        <f ca="1">IF(AND(IRR_DRIP=FALSE,CalcTable[[#This Row],[IrrHours]]&lt;=0),FALSE,TRUE)</f>
        <v>#NAME?</v>
      </c>
      <c r="X2019" s="13" t="e">
        <f ca="1">AND(CalcTable[[#This Row],[IrrDay]],CalcTable[[#This Row],[IrrRain]],CalcTable[[#This Row],[IrrWarm]],CalcTable[[#This Row],[IrrWindy]])</f>
        <v>#NAME?</v>
      </c>
      <c r="Y2019" s="13" t="e">
        <f t="shared" ca="1" si="636"/>
        <v>#NAME?</v>
      </c>
      <c r="Z2019" s="13" t="e">
        <f ca="1">CalcTable[[#This Row],[IrrHours]]/5</f>
        <v>#NAME?</v>
      </c>
      <c r="AA2019" s="13" t="e">
        <f ca="1">IF(CalcTable[[#This Row],[IrrFlag]]=FALSE,0,MAX(0,CalcTable[[#This Row],[VolRednWind]]*(FCAP*IRR_TARGET-CalcTable[[#This Row],[IWC]])))</f>
        <v>#NAME?</v>
      </c>
      <c r="AB2019" s="13" t="e">
        <f ca="1">CalcTable[[#This Row],[IWC]]+CalcTable[[#This Row],[Eff Precip]]+CalcTable[[#This Row],[IrrAmt]]-CalcTable[[#This Row],[AET]]</f>
        <v>#NAME?</v>
      </c>
      <c r="AC2019" s="13" t="e">
        <f ca="1">IF(CalcTable[[#This Row],[PWC]]&gt;FCAP,MIN(24*PERC,MIN(SAT,CalcTable[[#This Row],[PWC]])-FCAP),0)</f>
        <v>#NAME?</v>
      </c>
      <c r="AD2019" s="13" t="e">
        <f ca="1">IF(CalcTable[[#This Row],[PWC]]&gt;SAT,CalcTable[[#This Row],[PWC]]-SAT,0)</f>
        <v>#NAME?</v>
      </c>
      <c r="AE2019" s="13" t="e">
        <f ca="1">CalcTable[[#This Row],[PWC]]-CalcTable[[#This Row],[PercAmt]]-CalcTable[[#This Row],[Runoff]]</f>
        <v>#NAME?</v>
      </c>
      <c r="AF2019" s="13" t="e">
        <f ca="1">CalcTable[[#This Row],[IrrAmt]]/1000*CUR_IRR_AREA*10000/IRR_EFF</f>
        <v>#NAME?</v>
      </c>
      <c r="AG2019" s="147"/>
      <c r="AH2019" s="13"/>
      <c r="AI2019" s="50">
        <v>0</v>
      </c>
      <c r="AJ2019" s="50">
        <v>0</v>
      </c>
      <c r="AK2019" s="50">
        <v>0</v>
      </c>
      <c r="AL2019" s="50">
        <v>0</v>
      </c>
      <c r="AM2019" s="50"/>
      <c r="AN2019" s="50"/>
      <c r="AO2019" s="50"/>
      <c r="AP2019" s="50"/>
      <c r="AQ2019" s="50"/>
      <c r="AR2019" s="50"/>
      <c r="AS2019" s="50"/>
      <c r="AT2019" s="50"/>
      <c r="AU2019" s="50"/>
      <c r="AV2019" s="50"/>
      <c r="AW2019" s="50"/>
      <c r="AX2019" s="50">
        <f t="shared" si="647"/>
        <v>0</v>
      </c>
      <c r="AY2019" s="50"/>
      <c r="AZ2019" s="50">
        <f t="shared" si="637"/>
        <v>0</v>
      </c>
      <c r="BA2019" s="50">
        <f t="shared" si="638"/>
        <v>0</v>
      </c>
      <c r="BB2019" s="50">
        <f t="shared" si="639"/>
        <v>0</v>
      </c>
      <c r="BC2019" s="17">
        <f t="shared" si="640"/>
        <v>19735</v>
      </c>
      <c r="BD2019" s="50">
        <f t="shared" si="641"/>
        <v>0</v>
      </c>
      <c r="BE2019" s="50">
        <f t="shared" si="642"/>
        <v>0</v>
      </c>
      <c r="BF2019" s="50">
        <f t="shared" si="648"/>
        <v>0</v>
      </c>
      <c r="BG2019" s="50"/>
      <c r="BH2019" s="17">
        <f t="shared" si="643"/>
        <v>0</v>
      </c>
      <c r="BI2019" s="17">
        <f t="shared" si="651"/>
        <v>2019</v>
      </c>
      <c r="BJ2019" s="17">
        <f t="shared" si="649"/>
        <v>2019</v>
      </c>
      <c r="BK2019" s="150">
        <f t="shared" si="650"/>
        <v>26795</v>
      </c>
      <c r="BL2019" s="50" t="e">
        <f t="shared" ca="1" si="644"/>
        <v>#NAME?</v>
      </c>
      <c r="BM2019" s="50" t="e">
        <f t="shared" ca="1" si="645"/>
        <v>#NAME?</v>
      </c>
      <c r="BN2019" s="50" t="e">
        <f t="shared" ca="1" si="646"/>
        <v>#NAME?</v>
      </c>
    </row>
    <row r="2020" spans="1:66" x14ac:dyDescent="0.35">
      <c r="A2020" s="48">
        <v>26796</v>
      </c>
      <c r="B2020" s="17">
        <v>1973</v>
      </c>
      <c r="C2020" s="17">
        <v>5</v>
      </c>
      <c r="D2020" s="17">
        <v>132</v>
      </c>
      <c r="E2020" s="17">
        <v>12</v>
      </c>
      <c r="F2020" s="17">
        <v>7</v>
      </c>
      <c r="G2020" s="50">
        <v>-2.8</v>
      </c>
      <c r="H2020" s="32">
        <v>5.3332746305024141</v>
      </c>
      <c r="I2020" s="50">
        <v>2.3333333333333335</v>
      </c>
      <c r="J2020" s="13">
        <v>0</v>
      </c>
      <c r="K2020" s="13">
        <f t="shared" si="632"/>
        <v>0</v>
      </c>
      <c r="L2020" s="13">
        <f t="shared" si="633"/>
        <v>0</v>
      </c>
      <c r="M2020" s="13" t="e">
        <f ca="1">CalcTable[[#This Row],[IWC]]-AE2019</f>
        <v>#NAME?</v>
      </c>
      <c r="N2020" s="13" t="e">
        <f ca="1">IF(CalcTable[[#This Row],[Day of Year]]&lt;123,FCAP,AE2019)</f>
        <v>#NAME?</v>
      </c>
      <c r="O2020" s="17" t="e">
        <f ca="1">IF(IRR_DRIP,5,COUNTIF('IDET Wind Values'!C2004:G2004,"&lt;="&amp;IRR_MAXWIND))</f>
        <v>#NAME?</v>
      </c>
      <c r="P2020" s="13" t="e">
        <f ca="1">CalcTable[[#This Row],[ET_o]]*KL</f>
        <v>#NAME?</v>
      </c>
      <c r="Q2020" s="13" t="e">
        <f ca="1">IF(WILTPT&lt;=0,1,MAX(0,MIN(1,(CalcTable[[#This Row],[IWC]]-WILTPT)/(MAD-WILTPT))))</f>
        <v>#NAME?</v>
      </c>
      <c r="R2020" s="13" t="e">
        <f ca="1">CalcTable[[#This Row],[ETMult]]*CalcTable[[#This Row],[ETb]]</f>
        <v>#NAME?</v>
      </c>
      <c r="S2020" s="13" t="b">
        <f>INDEX(IRR_LIST,CalcTable[[#This Row],[Day of Week]]+1)</f>
        <v>0</v>
      </c>
      <c r="T2020" s="13">
        <f t="shared" ca="1" si="634"/>
        <v>0</v>
      </c>
      <c r="U2020" s="13" t="b">
        <f ca="1">IF(CalcTable[[#This Row],[IrrPrecip]]&gt;=IC_MM,FALSE,TRUE)</f>
        <v>1</v>
      </c>
      <c r="V2020" s="13" t="b">
        <f t="shared" si="635"/>
        <v>1</v>
      </c>
      <c r="W2020" s="13" t="e">
        <f ca="1">IF(AND(IRR_DRIP=FALSE,CalcTable[[#This Row],[IrrHours]]&lt;=0),FALSE,TRUE)</f>
        <v>#NAME?</v>
      </c>
      <c r="X2020" s="13" t="e">
        <f ca="1">AND(CalcTable[[#This Row],[IrrDay]],CalcTable[[#This Row],[IrrRain]],CalcTable[[#This Row],[IrrWarm]],CalcTable[[#This Row],[IrrWindy]])</f>
        <v>#NAME?</v>
      </c>
      <c r="Y2020" s="13" t="e">
        <f t="shared" ca="1" si="636"/>
        <v>#NAME?</v>
      </c>
      <c r="Z2020" s="13" t="e">
        <f ca="1">CalcTable[[#This Row],[IrrHours]]/5</f>
        <v>#NAME?</v>
      </c>
      <c r="AA2020" s="13" t="e">
        <f ca="1">IF(CalcTable[[#This Row],[IrrFlag]]=FALSE,0,MAX(0,CalcTable[[#This Row],[VolRednWind]]*(FCAP*IRR_TARGET-CalcTable[[#This Row],[IWC]])))</f>
        <v>#NAME?</v>
      </c>
      <c r="AB2020" s="13" t="e">
        <f ca="1">CalcTable[[#This Row],[IWC]]+CalcTable[[#This Row],[Eff Precip]]+CalcTable[[#This Row],[IrrAmt]]-CalcTable[[#This Row],[AET]]</f>
        <v>#NAME?</v>
      </c>
      <c r="AC2020" s="13" t="e">
        <f ca="1">IF(CalcTable[[#This Row],[PWC]]&gt;FCAP,MIN(24*PERC,MIN(SAT,CalcTable[[#This Row],[PWC]])-FCAP),0)</f>
        <v>#NAME?</v>
      </c>
      <c r="AD2020" s="13" t="e">
        <f ca="1">IF(CalcTable[[#This Row],[PWC]]&gt;SAT,CalcTable[[#This Row],[PWC]]-SAT,0)</f>
        <v>#NAME?</v>
      </c>
      <c r="AE2020" s="13" t="e">
        <f ca="1">CalcTable[[#This Row],[PWC]]-CalcTable[[#This Row],[PercAmt]]-CalcTable[[#This Row],[Runoff]]</f>
        <v>#NAME?</v>
      </c>
      <c r="AF2020" s="13" t="e">
        <f ca="1">CalcTable[[#This Row],[IrrAmt]]/1000*CUR_IRR_AREA*10000/IRR_EFF</f>
        <v>#NAME?</v>
      </c>
      <c r="AG2020" s="147"/>
      <c r="AH2020" s="13"/>
      <c r="AI2020" s="50">
        <v>0</v>
      </c>
      <c r="AJ2020" s="50">
        <v>0</v>
      </c>
      <c r="AK2020" s="50">
        <v>2.3032947839515958</v>
      </c>
      <c r="AL2020" s="50">
        <v>0</v>
      </c>
      <c r="AM2020" s="50"/>
      <c r="AN2020" s="50"/>
      <c r="AO2020" s="50"/>
      <c r="AP2020" s="50"/>
      <c r="AQ2020" s="50"/>
      <c r="AR2020" s="50"/>
      <c r="AS2020" s="50"/>
      <c r="AT2020" s="50"/>
      <c r="AU2020" s="50"/>
      <c r="AV2020" s="50"/>
      <c r="AW2020" s="50"/>
      <c r="AX2020" s="50">
        <f t="shared" si="647"/>
        <v>2.3032947839515958</v>
      </c>
      <c r="AY2020" s="50"/>
      <c r="AZ2020" s="50">
        <f t="shared" si="637"/>
        <v>33.781656831290071</v>
      </c>
      <c r="BA2020" s="50">
        <f t="shared" si="638"/>
        <v>52.013027184684709</v>
      </c>
      <c r="BB2020" s="50">
        <f t="shared" si="639"/>
        <v>53.621677509984245</v>
      </c>
      <c r="BC2020" s="17">
        <f t="shared" si="640"/>
        <v>19735</v>
      </c>
      <c r="BD2020" s="50">
        <f t="shared" si="641"/>
        <v>2.3032947839515958</v>
      </c>
      <c r="BE2020" s="50">
        <f t="shared" si="642"/>
        <v>33.781656831290071</v>
      </c>
      <c r="BF2020" s="50">
        <f t="shared" si="648"/>
        <v>55.256036430689157</v>
      </c>
      <c r="BG2020" s="50"/>
      <c r="BH2020" s="17">
        <f t="shared" si="643"/>
        <v>0</v>
      </c>
      <c r="BI2020" s="17">
        <f t="shared" si="651"/>
        <v>2020</v>
      </c>
      <c r="BJ2020" s="17">
        <f t="shared" si="649"/>
        <v>2020</v>
      </c>
      <c r="BK2020" s="150">
        <f t="shared" si="650"/>
        <v>26796</v>
      </c>
      <c r="BL2020" s="50" t="e">
        <f t="shared" ca="1" si="644"/>
        <v>#NAME?</v>
      </c>
      <c r="BM2020" s="50" t="e">
        <f t="shared" ca="1" si="645"/>
        <v>#NAME?</v>
      </c>
      <c r="BN2020" s="50" t="e">
        <f t="shared" ca="1" si="646"/>
        <v>#NAME?</v>
      </c>
    </row>
    <row r="2021" spans="1:66" x14ac:dyDescent="0.35">
      <c r="A2021" s="48">
        <v>26797</v>
      </c>
      <c r="B2021" s="17">
        <v>1973</v>
      </c>
      <c r="C2021" s="17">
        <v>5</v>
      </c>
      <c r="D2021" s="17">
        <v>133</v>
      </c>
      <c r="E2021" s="17">
        <v>13</v>
      </c>
      <c r="F2021" s="17">
        <v>1</v>
      </c>
      <c r="G2021" s="50">
        <v>3.9</v>
      </c>
      <c r="H2021" s="32">
        <v>6.1485507225862417</v>
      </c>
      <c r="I2021" s="50">
        <v>11</v>
      </c>
      <c r="J2021" s="13">
        <v>0</v>
      </c>
      <c r="K2021" s="13">
        <f t="shared" si="632"/>
        <v>0</v>
      </c>
      <c r="L2021" s="13">
        <f t="shared" si="633"/>
        <v>0</v>
      </c>
      <c r="M2021" s="13" t="e">
        <f ca="1">CalcTable[[#This Row],[IWC]]-AE2020</f>
        <v>#NAME?</v>
      </c>
      <c r="N2021" s="13" t="e">
        <f ca="1">IF(CalcTable[[#This Row],[Day of Year]]&lt;123,FCAP,AE2020)</f>
        <v>#NAME?</v>
      </c>
      <c r="O2021" s="17" t="e">
        <f ca="1">IF(IRR_DRIP,5,COUNTIF('IDET Wind Values'!C2005:G2005,"&lt;="&amp;IRR_MAXWIND))</f>
        <v>#NAME?</v>
      </c>
      <c r="P2021" s="13" t="e">
        <f ca="1">CalcTable[[#This Row],[ET_o]]*KL</f>
        <v>#NAME?</v>
      </c>
      <c r="Q2021" s="13" t="e">
        <f ca="1">IF(WILTPT&lt;=0,1,MAX(0,MIN(1,(CalcTable[[#This Row],[IWC]]-WILTPT)/(MAD-WILTPT))))</f>
        <v>#NAME?</v>
      </c>
      <c r="R2021" s="13" t="e">
        <f ca="1">CalcTable[[#This Row],[ETMult]]*CalcTable[[#This Row],[ETb]]</f>
        <v>#NAME?</v>
      </c>
      <c r="S2021" s="13" t="b">
        <f>INDEX(IRR_LIST,CalcTable[[#This Row],[Day of Week]]+1)</f>
        <v>1</v>
      </c>
      <c r="T2021" s="13">
        <f t="shared" ca="1" si="634"/>
        <v>0</v>
      </c>
      <c r="U2021" s="13" t="b">
        <f ca="1">IF(CalcTable[[#This Row],[IrrPrecip]]&gt;=IC_MM,FALSE,TRUE)</f>
        <v>1</v>
      </c>
      <c r="V2021" s="13" t="b">
        <f t="shared" si="635"/>
        <v>0</v>
      </c>
      <c r="W2021" s="13" t="e">
        <f ca="1">IF(AND(IRR_DRIP=FALSE,CalcTable[[#This Row],[IrrHours]]&lt;=0),FALSE,TRUE)</f>
        <v>#NAME?</v>
      </c>
      <c r="X2021" s="13" t="e">
        <f ca="1">AND(CalcTable[[#This Row],[IrrDay]],CalcTable[[#This Row],[IrrRain]],CalcTable[[#This Row],[IrrWarm]],CalcTable[[#This Row],[IrrWindy]])</f>
        <v>#NAME?</v>
      </c>
      <c r="Y2021" s="13" t="e">
        <f t="shared" ca="1" si="636"/>
        <v>#NAME?</v>
      </c>
      <c r="Z2021" s="13" t="e">
        <f ca="1">CalcTable[[#This Row],[IrrHours]]/5</f>
        <v>#NAME?</v>
      </c>
      <c r="AA2021" s="13" t="e">
        <f ca="1">IF(CalcTable[[#This Row],[IrrFlag]]=FALSE,0,MAX(0,CalcTable[[#This Row],[VolRednWind]]*(FCAP*IRR_TARGET-CalcTable[[#This Row],[IWC]])))</f>
        <v>#NAME?</v>
      </c>
      <c r="AB2021" s="13" t="e">
        <f ca="1">CalcTable[[#This Row],[IWC]]+CalcTable[[#This Row],[Eff Precip]]+CalcTable[[#This Row],[IrrAmt]]-CalcTable[[#This Row],[AET]]</f>
        <v>#NAME?</v>
      </c>
      <c r="AC2021" s="13" t="e">
        <f ca="1">IF(CalcTable[[#This Row],[PWC]]&gt;FCAP,MIN(24*PERC,MIN(SAT,CalcTable[[#This Row],[PWC]])-FCAP),0)</f>
        <v>#NAME?</v>
      </c>
      <c r="AD2021" s="13" t="e">
        <f ca="1">IF(CalcTable[[#This Row],[PWC]]&gt;SAT,CalcTable[[#This Row],[PWC]]-SAT,0)</f>
        <v>#NAME?</v>
      </c>
      <c r="AE2021" s="13" t="e">
        <f ca="1">CalcTable[[#This Row],[PWC]]-CalcTable[[#This Row],[PercAmt]]-CalcTable[[#This Row],[Runoff]]</f>
        <v>#NAME?</v>
      </c>
      <c r="AF2021" s="13" t="e">
        <f ca="1">CalcTable[[#This Row],[IrrAmt]]/1000*CUR_IRR_AREA*10000/IRR_EFF</f>
        <v>#NAME?</v>
      </c>
      <c r="AG2021" s="147"/>
      <c r="AH2021" s="13"/>
      <c r="AI2021" s="50">
        <v>0</v>
      </c>
      <c r="AJ2021" s="50">
        <v>0</v>
      </c>
      <c r="AK2021" s="50">
        <v>0</v>
      </c>
      <c r="AL2021" s="50">
        <v>0</v>
      </c>
      <c r="AM2021" s="50"/>
      <c r="AN2021" s="50"/>
      <c r="AO2021" s="50"/>
      <c r="AP2021" s="50"/>
      <c r="AQ2021" s="50"/>
      <c r="AR2021" s="50"/>
      <c r="AS2021" s="50"/>
      <c r="AT2021" s="50"/>
      <c r="AU2021" s="50"/>
      <c r="AV2021" s="50"/>
      <c r="AW2021" s="50"/>
      <c r="AX2021" s="50">
        <f t="shared" si="647"/>
        <v>0</v>
      </c>
      <c r="AY2021" s="50"/>
      <c r="AZ2021" s="50">
        <f t="shared" si="637"/>
        <v>0</v>
      </c>
      <c r="BA2021" s="50">
        <f t="shared" si="638"/>
        <v>0</v>
      </c>
      <c r="BB2021" s="50">
        <f t="shared" si="639"/>
        <v>0</v>
      </c>
      <c r="BC2021" s="17">
        <f t="shared" si="640"/>
        <v>19735</v>
      </c>
      <c r="BD2021" s="50">
        <f t="shared" si="641"/>
        <v>0</v>
      </c>
      <c r="BE2021" s="50">
        <f t="shared" si="642"/>
        <v>0</v>
      </c>
      <c r="BF2021" s="50">
        <f t="shared" si="648"/>
        <v>0</v>
      </c>
      <c r="BG2021" s="50"/>
      <c r="BH2021" s="17">
        <f t="shared" si="643"/>
        <v>0</v>
      </c>
      <c r="BI2021" s="17">
        <f t="shared" si="651"/>
        <v>2021</v>
      </c>
      <c r="BJ2021" s="17">
        <f t="shared" si="649"/>
        <v>2021</v>
      </c>
      <c r="BK2021" s="150">
        <f t="shared" si="650"/>
        <v>26797</v>
      </c>
      <c r="BL2021" s="50" t="e">
        <f t="shared" ca="1" si="644"/>
        <v>#NAME?</v>
      </c>
      <c r="BM2021" s="50" t="e">
        <f t="shared" ca="1" si="645"/>
        <v>#NAME?</v>
      </c>
      <c r="BN2021" s="50" t="e">
        <f t="shared" ca="1" si="646"/>
        <v>#NAME?</v>
      </c>
    </row>
    <row r="2022" spans="1:66" x14ac:dyDescent="0.35">
      <c r="A2022" s="48">
        <v>26798</v>
      </c>
      <c r="B2022" s="17">
        <v>1973</v>
      </c>
      <c r="C2022" s="17">
        <v>5</v>
      </c>
      <c r="D2022" s="17">
        <v>134</v>
      </c>
      <c r="E2022" s="17">
        <v>14</v>
      </c>
      <c r="F2022" s="17">
        <v>2</v>
      </c>
      <c r="G2022" s="50">
        <v>1.1000000000000001</v>
      </c>
      <c r="H2022" s="32">
        <v>6.1090894415970087</v>
      </c>
      <c r="I2022" s="50">
        <v>3.3333333333333335</v>
      </c>
      <c r="J2022" s="13">
        <v>0</v>
      </c>
      <c r="K2022" s="13">
        <f t="shared" si="632"/>
        <v>0</v>
      </c>
      <c r="L2022" s="13">
        <f t="shared" si="633"/>
        <v>0</v>
      </c>
      <c r="M2022" s="13" t="e">
        <f ca="1">CalcTable[[#This Row],[IWC]]-AE2021</f>
        <v>#NAME?</v>
      </c>
      <c r="N2022" s="13" t="e">
        <f ca="1">IF(CalcTable[[#This Row],[Day of Year]]&lt;123,FCAP,AE2021)</f>
        <v>#NAME?</v>
      </c>
      <c r="O2022" s="17" t="e">
        <f ca="1">IF(IRR_DRIP,5,COUNTIF('IDET Wind Values'!C2006:G2006,"&lt;="&amp;IRR_MAXWIND))</f>
        <v>#NAME?</v>
      </c>
      <c r="P2022" s="13" t="e">
        <f ca="1">CalcTable[[#This Row],[ET_o]]*KL</f>
        <v>#NAME?</v>
      </c>
      <c r="Q2022" s="13" t="e">
        <f ca="1">IF(WILTPT&lt;=0,1,MAX(0,MIN(1,(CalcTable[[#This Row],[IWC]]-WILTPT)/(MAD-WILTPT))))</f>
        <v>#NAME?</v>
      </c>
      <c r="R2022" s="13" t="e">
        <f ca="1">CalcTable[[#This Row],[ETMult]]*CalcTable[[#This Row],[ETb]]</f>
        <v>#NAME?</v>
      </c>
      <c r="S2022" s="13" t="b">
        <f>INDEX(IRR_LIST,CalcTable[[#This Row],[Day of Week]]+1)</f>
        <v>0</v>
      </c>
      <c r="T2022" s="13">
        <f t="shared" ca="1" si="634"/>
        <v>0</v>
      </c>
      <c r="U2022" s="13" t="b">
        <f ca="1">IF(CalcTable[[#This Row],[IrrPrecip]]&gt;=IC_MM,FALSE,TRUE)</f>
        <v>1</v>
      </c>
      <c r="V2022" s="13" t="b">
        <f t="shared" si="635"/>
        <v>1</v>
      </c>
      <c r="W2022" s="13" t="e">
        <f ca="1">IF(AND(IRR_DRIP=FALSE,CalcTable[[#This Row],[IrrHours]]&lt;=0),FALSE,TRUE)</f>
        <v>#NAME?</v>
      </c>
      <c r="X2022" s="13" t="e">
        <f ca="1">AND(CalcTable[[#This Row],[IrrDay]],CalcTable[[#This Row],[IrrRain]],CalcTable[[#This Row],[IrrWarm]],CalcTable[[#This Row],[IrrWindy]])</f>
        <v>#NAME?</v>
      </c>
      <c r="Y2022" s="13" t="e">
        <f t="shared" ca="1" si="636"/>
        <v>#NAME?</v>
      </c>
      <c r="Z2022" s="13" t="e">
        <f ca="1">CalcTable[[#This Row],[IrrHours]]/5</f>
        <v>#NAME?</v>
      </c>
      <c r="AA2022" s="13" t="e">
        <f ca="1">IF(CalcTable[[#This Row],[IrrFlag]]=FALSE,0,MAX(0,CalcTable[[#This Row],[VolRednWind]]*(FCAP*IRR_TARGET-CalcTable[[#This Row],[IWC]])))</f>
        <v>#NAME?</v>
      </c>
      <c r="AB2022" s="13" t="e">
        <f ca="1">CalcTable[[#This Row],[IWC]]+CalcTable[[#This Row],[Eff Precip]]+CalcTable[[#This Row],[IrrAmt]]-CalcTable[[#This Row],[AET]]</f>
        <v>#NAME?</v>
      </c>
      <c r="AC2022" s="13" t="e">
        <f ca="1">IF(CalcTable[[#This Row],[PWC]]&gt;FCAP,MIN(24*PERC,MIN(SAT,CalcTable[[#This Row],[PWC]])-FCAP),0)</f>
        <v>#NAME?</v>
      </c>
      <c r="AD2022" s="13" t="e">
        <f ca="1">IF(CalcTable[[#This Row],[PWC]]&gt;SAT,CalcTable[[#This Row],[PWC]]-SAT,0)</f>
        <v>#NAME?</v>
      </c>
      <c r="AE2022" s="13" t="e">
        <f ca="1">CalcTable[[#This Row],[PWC]]-CalcTable[[#This Row],[PercAmt]]-CalcTable[[#This Row],[Runoff]]</f>
        <v>#NAME?</v>
      </c>
      <c r="AF2022" s="13" t="e">
        <f ca="1">CalcTable[[#This Row],[IrrAmt]]/1000*CUR_IRR_AREA*10000/IRR_EFF</f>
        <v>#NAME?</v>
      </c>
      <c r="AG2022" s="147"/>
      <c r="AH2022" s="13"/>
      <c r="AI2022" s="50">
        <v>0</v>
      </c>
      <c r="AJ2022" s="50">
        <v>0</v>
      </c>
      <c r="AK2022" s="50">
        <v>4.4941670430668497</v>
      </c>
      <c r="AL2022" s="50">
        <v>12.076802327665771</v>
      </c>
      <c r="AM2022" s="50"/>
      <c r="AN2022" s="50"/>
      <c r="AO2022" s="50"/>
      <c r="AP2022" s="50"/>
      <c r="AQ2022" s="50"/>
      <c r="AR2022" s="50"/>
      <c r="AS2022" s="50"/>
      <c r="AT2022" s="50"/>
      <c r="AU2022" s="50"/>
      <c r="AV2022" s="50"/>
      <c r="AW2022" s="50"/>
      <c r="AX2022" s="50">
        <f t="shared" si="647"/>
        <v>16.57096937073262</v>
      </c>
      <c r="AY2022" s="50"/>
      <c r="AZ2022" s="50">
        <f t="shared" si="637"/>
        <v>420.16731824317645</v>
      </c>
      <c r="BA2022" s="50">
        <f t="shared" si="638"/>
        <v>646.92428364425587</v>
      </c>
      <c r="BB2022" s="50">
        <f t="shared" si="639"/>
        <v>666.93225117964528</v>
      </c>
      <c r="BC2022" s="17">
        <f t="shared" si="640"/>
        <v>19735</v>
      </c>
      <c r="BD2022" s="50">
        <f t="shared" si="641"/>
        <v>16.57096937073262</v>
      </c>
      <c r="BE2022" s="50">
        <f t="shared" si="642"/>
        <v>420.16731824317645</v>
      </c>
      <c r="BF2022" s="50">
        <f t="shared" si="648"/>
        <v>687.25997542919526</v>
      </c>
      <c r="BG2022" s="50"/>
      <c r="BH2022" s="17">
        <f t="shared" si="643"/>
        <v>0</v>
      </c>
      <c r="BI2022" s="17">
        <f t="shared" si="651"/>
        <v>2022</v>
      </c>
      <c r="BJ2022" s="17">
        <f t="shared" si="649"/>
        <v>2022</v>
      </c>
      <c r="BK2022" s="150">
        <f t="shared" si="650"/>
        <v>26798</v>
      </c>
      <c r="BL2022" s="50" t="e">
        <f t="shared" ca="1" si="644"/>
        <v>#NAME?</v>
      </c>
      <c r="BM2022" s="50" t="e">
        <f t="shared" ca="1" si="645"/>
        <v>#NAME?</v>
      </c>
      <c r="BN2022" s="50" t="e">
        <f t="shared" ca="1" si="646"/>
        <v>#NAME?</v>
      </c>
    </row>
    <row r="2023" spans="1:66" x14ac:dyDescent="0.35">
      <c r="A2023" s="48">
        <v>26799</v>
      </c>
      <c r="B2023" s="17">
        <v>1973</v>
      </c>
      <c r="C2023" s="17">
        <v>5</v>
      </c>
      <c r="D2023" s="17">
        <v>135</v>
      </c>
      <c r="E2023" s="17">
        <v>15</v>
      </c>
      <c r="F2023" s="17">
        <v>3</v>
      </c>
      <c r="G2023" s="50">
        <v>7.8</v>
      </c>
      <c r="H2023" s="32">
        <v>6.6582102708363609</v>
      </c>
      <c r="I2023" s="50">
        <v>8.3333333333333339</v>
      </c>
      <c r="J2023" s="13">
        <v>0</v>
      </c>
      <c r="K2023" s="13">
        <f t="shared" si="632"/>
        <v>0</v>
      </c>
      <c r="L2023" s="13">
        <f t="shared" si="633"/>
        <v>0</v>
      </c>
      <c r="M2023" s="13" t="e">
        <f ca="1">CalcTable[[#This Row],[IWC]]-AE2022</f>
        <v>#NAME?</v>
      </c>
      <c r="N2023" s="13" t="e">
        <f ca="1">IF(CalcTable[[#This Row],[Day of Year]]&lt;123,FCAP,AE2022)</f>
        <v>#NAME?</v>
      </c>
      <c r="O2023" s="17" t="e">
        <f ca="1">IF(IRR_DRIP,5,COUNTIF('IDET Wind Values'!C2007:G2007,"&lt;="&amp;IRR_MAXWIND))</f>
        <v>#NAME?</v>
      </c>
      <c r="P2023" s="13" t="e">
        <f ca="1">CalcTable[[#This Row],[ET_o]]*KL</f>
        <v>#NAME?</v>
      </c>
      <c r="Q2023" s="13" t="e">
        <f ca="1">IF(WILTPT&lt;=0,1,MAX(0,MIN(1,(CalcTable[[#This Row],[IWC]]-WILTPT)/(MAD-WILTPT))))</f>
        <v>#NAME?</v>
      </c>
      <c r="R2023" s="13" t="e">
        <f ca="1">CalcTable[[#This Row],[ETMult]]*CalcTable[[#This Row],[ETb]]</f>
        <v>#NAME?</v>
      </c>
      <c r="S2023" s="13" t="b">
        <f>INDEX(IRR_LIST,CalcTable[[#This Row],[Day of Week]]+1)</f>
        <v>1</v>
      </c>
      <c r="T2023" s="13">
        <f t="shared" ca="1" si="634"/>
        <v>0</v>
      </c>
      <c r="U2023" s="13" t="b">
        <f ca="1">IF(CalcTable[[#This Row],[IrrPrecip]]&gt;=IC_MM,FALSE,TRUE)</f>
        <v>1</v>
      </c>
      <c r="V2023" s="13" t="b">
        <f t="shared" si="635"/>
        <v>1</v>
      </c>
      <c r="W2023" s="13" t="e">
        <f ca="1">IF(AND(IRR_DRIP=FALSE,CalcTable[[#This Row],[IrrHours]]&lt;=0),FALSE,TRUE)</f>
        <v>#NAME?</v>
      </c>
      <c r="X2023" s="13" t="e">
        <f ca="1">AND(CalcTable[[#This Row],[IrrDay]],CalcTable[[#This Row],[IrrRain]],CalcTable[[#This Row],[IrrWarm]],CalcTable[[#This Row],[IrrWindy]])</f>
        <v>#NAME?</v>
      </c>
      <c r="Y2023" s="13" t="e">
        <f t="shared" ca="1" si="636"/>
        <v>#NAME?</v>
      </c>
      <c r="Z2023" s="13" t="e">
        <f ca="1">CalcTable[[#This Row],[IrrHours]]/5</f>
        <v>#NAME?</v>
      </c>
      <c r="AA2023" s="13" t="e">
        <f ca="1">IF(CalcTable[[#This Row],[IrrFlag]]=FALSE,0,MAX(0,CalcTable[[#This Row],[VolRednWind]]*(FCAP*IRR_TARGET-CalcTable[[#This Row],[IWC]])))</f>
        <v>#NAME?</v>
      </c>
      <c r="AB2023" s="13" t="e">
        <f ca="1">CalcTable[[#This Row],[IWC]]+CalcTable[[#This Row],[Eff Precip]]+CalcTable[[#This Row],[IrrAmt]]-CalcTable[[#This Row],[AET]]</f>
        <v>#NAME?</v>
      </c>
      <c r="AC2023" s="13" t="e">
        <f ca="1">IF(CalcTable[[#This Row],[PWC]]&gt;FCAP,MIN(24*PERC,MIN(SAT,CalcTable[[#This Row],[PWC]])-FCAP),0)</f>
        <v>#NAME?</v>
      </c>
      <c r="AD2023" s="13" t="e">
        <f ca="1">IF(CalcTable[[#This Row],[PWC]]&gt;SAT,CalcTable[[#This Row],[PWC]]-SAT,0)</f>
        <v>#NAME?</v>
      </c>
      <c r="AE2023" s="13" t="e">
        <f ca="1">CalcTable[[#This Row],[PWC]]-CalcTable[[#This Row],[PercAmt]]-CalcTable[[#This Row],[Runoff]]</f>
        <v>#NAME?</v>
      </c>
      <c r="AF2023" s="13" t="e">
        <f ca="1">CalcTable[[#This Row],[IrrAmt]]/1000*CUR_IRR_AREA*10000/IRR_EFF</f>
        <v>#NAME?</v>
      </c>
      <c r="AG2023" s="147"/>
      <c r="AH2023" s="13"/>
      <c r="AI2023" s="50">
        <v>6.8912296743619539</v>
      </c>
      <c r="AJ2023" s="50">
        <v>13.140669597659979</v>
      </c>
      <c r="AK2023" s="50">
        <v>0</v>
      </c>
      <c r="AL2023" s="50">
        <v>0</v>
      </c>
      <c r="AM2023" s="50"/>
      <c r="AN2023" s="50"/>
      <c r="AO2023" s="50"/>
      <c r="AP2023" s="50"/>
      <c r="AQ2023" s="50"/>
      <c r="AR2023" s="50"/>
      <c r="AS2023" s="50"/>
      <c r="AT2023" s="50"/>
      <c r="AU2023" s="50"/>
      <c r="AV2023" s="50"/>
      <c r="AW2023" s="50"/>
      <c r="AX2023" s="50">
        <f t="shared" si="647"/>
        <v>20.031899272021931</v>
      </c>
      <c r="AY2023" s="50"/>
      <c r="AZ2023" s="50">
        <f t="shared" si="637"/>
        <v>486.53101008866804</v>
      </c>
      <c r="BA2023" s="50">
        <f t="shared" si="638"/>
        <v>791.46150361371519</v>
      </c>
      <c r="BB2023" s="50">
        <f t="shared" si="639"/>
        <v>819.33611388083568</v>
      </c>
      <c r="BC2023" s="17">
        <f t="shared" si="640"/>
        <v>19735</v>
      </c>
      <c r="BD2023" s="50">
        <f t="shared" si="641"/>
        <v>20.031899272021931</v>
      </c>
      <c r="BE2023" s="50">
        <f t="shared" si="642"/>
        <v>486.53101008866804</v>
      </c>
      <c r="BF2023" s="50">
        <f t="shared" si="648"/>
        <v>795.8098488887166</v>
      </c>
      <c r="BG2023" s="50"/>
      <c r="BH2023" s="17">
        <f t="shared" si="643"/>
        <v>0</v>
      </c>
      <c r="BI2023" s="17">
        <f t="shared" si="651"/>
        <v>2023</v>
      </c>
      <c r="BJ2023" s="17">
        <f t="shared" si="649"/>
        <v>2023</v>
      </c>
      <c r="BK2023" s="150">
        <f t="shared" si="650"/>
        <v>26799</v>
      </c>
      <c r="BL2023" s="50" t="e">
        <f t="shared" ca="1" si="644"/>
        <v>#NAME?</v>
      </c>
      <c r="BM2023" s="50" t="e">
        <f t="shared" ca="1" si="645"/>
        <v>#NAME?</v>
      </c>
      <c r="BN2023" s="50" t="e">
        <f t="shared" ca="1" si="646"/>
        <v>#NAME?</v>
      </c>
    </row>
    <row r="2024" spans="1:66" x14ac:dyDescent="0.35">
      <c r="A2024" s="48">
        <v>26800</v>
      </c>
      <c r="B2024" s="17">
        <v>1973</v>
      </c>
      <c r="C2024" s="17">
        <v>5</v>
      </c>
      <c r="D2024" s="17">
        <v>136</v>
      </c>
      <c r="E2024" s="17">
        <v>16</v>
      </c>
      <c r="F2024" s="17">
        <v>4</v>
      </c>
      <c r="G2024" s="50">
        <v>9.4</v>
      </c>
      <c r="H2024" s="32">
        <v>7.005172398083622</v>
      </c>
      <c r="I2024" s="50">
        <v>8.6666666666666661</v>
      </c>
      <c r="J2024" s="13">
        <v>0</v>
      </c>
      <c r="K2024" s="13">
        <f t="shared" si="632"/>
        <v>0</v>
      </c>
      <c r="L2024" s="13">
        <f t="shared" si="633"/>
        <v>0</v>
      </c>
      <c r="M2024" s="13" t="e">
        <f ca="1">CalcTable[[#This Row],[IWC]]-AE2023</f>
        <v>#NAME?</v>
      </c>
      <c r="N2024" s="13" t="e">
        <f ca="1">IF(CalcTable[[#This Row],[Day of Year]]&lt;123,FCAP,AE2023)</f>
        <v>#NAME?</v>
      </c>
      <c r="O2024" s="17" t="e">
        <f ca="1">IF(IRR_DRIP,5,COUNTIF('IDET Wind Values'!C2008:G2008,"&lt;="&amp;IRR_MAXWIND))</f>
        <v>#NAME?</v>
      </c>
      <c r="P2024" s="13" t="e">
        <f ca="1">CalcTable[[#This Row],[ET_o]]*KL</f>
        <v>#NAME?</v>
      </c>
      <c r="Q2024" s="13" t="e">
        <f ca="1">IF(WILTPT&lt;=0,1,MAX(0,MIN(1,(CalcTable[[#This Row],[IWC]]-WILTPT)/(MAD-WILTPT))))</f>
        <v>#NAME?</v>
      </c>
      <c r="R2024" s="13" t="e">
        <f ca="1">CalcTable[[#This Row],[ETMult]]*CalcTable[[#This Row],[ETb]]</f>
        <v>#NAME?</v>
      </c>
      <c r="S2024" s="13" t="b">
        <f>INDEX(IRR_LIST,CalcTable[[#This Row],[Day of Week]]+1)</f>
        <v>0</v>
      </c>
      <c r="T2024" s="13">
        <f t="shared" ca="1" si="634"/>
        <v>0</v>
      </c>
      <c r="U2024" s="13" t="b">
        <f ca="1">IF(CalcTable[[#This Row],[IrrPrecip]]&gt;=IC_MM,FALSE,TRUE)</f>
        <v>1</v>
      </c>
      <c r="V2024" s="13" t="b">
        <f t="shared" si="635"/>
        <v>1</v>
      </c>
      <c r="W2024" s="13" t="e">
        <f ca="1">IF(AND(IRR_DRIP=FALSE,CalcTable[[#This Row],[IrrHours]]&lt;=0),FALSE,TRUE)</f>
        <v>#NAME?</v>
      </c>
      <c r="X2024" s="13" t="e">
        <f ca="1">AND(CalcTable[[#This Row],[IrrDay]],CalcTable[[#This Row],[IrrRain]],CalcTable[[#This Row],[IrrWarm]],CalcTable[[#This Row],[IrrWindy]])</f>
        <v>#NAME?</v>
      </c>
      <c r="Y2024" s="13" t="e">
        <f t="shared" ca="1" si="636"/>
        <v>#NAME?</v>
      </c>
      <c r="Z2024" s="13" t="e">
        <f ca="1">CalcTable[[#This Row],[IrrHours]]/5</f>
        <v>#NAME?</v>
      </c>
      <c r="AA2024" s="13" t="e">
        <f ca="1">IF(CalcTable[[#This Row],[IrrFlag]]=FALSE,0,MAX(0,CalcTable[[#This Row],[VolRednWind]]*(FCAP*IRR_TARGET-CalcTable[[#This Row],[IWC]])))</f>
        <v>#NAME?</v>
      </c>
      <c r="AB2024" s="13" t="e">
        <f ca="1">CalcTable[[#This Row],[IWC]]+CalcTable[[#This Row],[Eff Precip]]+CalcTable[[#This Row],[IrrAmt]]-CalcTable[[#This Row],[AET]]</f>
        <v>#NAME?</v>
      </c>
      <c r="AC2024" s="13" t="e">
        <f ca="1">IF(CalcTable[[#This Row],[PWC]]&gt;FCAP,MIN(24*PERC,MIN(SAT,CalcTable[[#This Row],[PWC]])-FCAP),0)</f>
        <v>#NAME?</v>
      </c>
      <c r="AD2024" s="13" t="e">
        <f ca="1">IF(CalcTable[[#This Row],[PWC]]&gt;SAT,CalcTable[[#This Row],[PWC]]-SAT,0)</f>
        <v>#NAME?</v>
      </c>
      <c r="AE2024" s="13" t="e">
        <f ca="1">CalcTable[[#This Row],[PWC]]-CalcTable[[#This Row],[PercAmt]]-CalcTable[[#This Row],[Runoff]]</f>
        <v>#NAME?</v>
      </c>
      <c r="AF2024" s="13" t="e">
        <f ca="1">CalcTable[[#This Row],[IrrAmt]]/1000*CUR_IRR_AREA*10000/IRR_EFF</f>
        <v>#NAME?</v>
      </c>
      <c r="AG2024" s="147"/>
      <c r="AH2024" s="13"/>
      <c r="AI2024" s="50">
        <v>0</v>
      </c>
      <c r="AJ2024" s="50">
        <v>0</v>
      </c>
      <c r="AK2024" s="50">
        <v>4.334628681468689</v>
      </c>
      <c r="AL2024" s="50">
        <v>5.9420156489600018</v>
      </c>
      <c r="AM2024" s="50"/>
      <c r="AN2024" s="50"/>
      <c r="AO2024" s="50"/>
      <c r="AP2024" s="50"/>
      <c r="AQ2024" s="50"/>
      <c r="AR2024" s="50"/>
      <c r="AS2024" s="50"/>
      <c r="AT2024" s="50"/>
      <c r="AU2024" s="50"/>
      <c r="AV2024" s="50"/>
      <c r="AW2024" s="50"/>
      <c r="AX2024" s="50">
        <f t="shared" si="647"/>
        <v>10.276644330428692</v>
      </c>
      <c r="AY2024" s="50"/>
      <c r="AZ2024" s="50">
        <f t="shared" si="637"/>
        <v>237.87367969770082</v>
      </c>
      <c r="BA2024" s="50">
        <f t="shared" si="638"/>
        <v>366.24995128058703</v>
      </c>
      <c r="BB2024" s="50">
        <f t="shared" si="639"/>
        <v>377.5772693614299</v>
      </c>
      <c r="BC2024" s="17">
        <f t="shared" si="640"/>
        <v>19735</v>
      </c>
      <c r="BD2024" s="50">
        <f t="shared" si="641"/>
        <v>10.276644330428692</v>
      </c>
      <c r="BE2024" s="50">
        <f t="shared" si="642"/>
        <v>237.87367969770082</v>
      </c>
      <c r="BF2024" s="50">
        <f t="shared" si="648"/>
        <v>389.08561462573743</v>
      </c>
      <c r="BG2024" s="50"/>
      <c r="BH2024" s="17">
        <f t="shared" si="643"/>
        <v>0</v>
      </c>
      <c r="BI2024" s="17">
        <f t="shared" si="651"/>
        <v>2024</v>
      </c>
      <c r="BJ2024" s="17">
        <f t="shared" si="649"/>
        <v>2024</v>
      </c>
      <c r="BK2024" s="150">
        <f t="shared" si="650"/>
        <v>26800</v>
      </c>
      <c r="BL2024" s="50" t="e">
        <f t="shared" ca="1" si="644"/>
        <v>#NAME?</v>
      </c>
      <c r="BM2024" s="50" t="e">
        <f t="shared" ca="1" si="645"/>
        <v>#NAME?</v>
      </c>
      <c r="BN2024" s="50" t="e">
        <f t="shared" ca="1" si="646"/>
        <v>#NAME?</v>
      </c>
    </row>
    <row r="2025" spans="1:66" x14ac:dyDescent="0.35">
      <c r="A2025" s="48">
        <v>26801</v>
      </c>
      <c r="B2025" s="17">
        <v>1973</v>
      </c>
      <c r="C2025" s="17">
        <v>5</v>
      </c>
      <c r="D2025" s="17">
        <v>137</v>
      </c>
      <c r="E2025" s="17">
        <v>17</v>
      </c>
      <c r="F2025" s="17">
        <v>5</v>
      </c>
      <c r="G2025" s="50">
        <v>13.9</v>
      </c>
      <c r="H2025" s="32">
        <v>7.4738553215289372</v>
      </c>
      <c r="I2025" s="50">
        <v>18.5</v>
      </c>
      <c r="J2025" s="13">
        <v>0</v>
      </c>
      <c r="K2025" s="13">
        <f t="shared" si="632"/>
        <v>0</v>
      </c>
      <c r="L2025" s="13">
        <f t="shared" si="633"/>
        <v>0</v>
      </c>
      <c r="M2025" s="13" t="e">
        <f ca="1">CalcTable[[#This Row],[IWC]]-AE2024</f>
        <v>#NAME?</v>
      </c>
      <c r="N2025" s="13" t="e">
        <f ca="1">IF(CalcTable[[#This Row],[Day of Year]]&lt;123,FCAP,AE2024)</f>
        <v>#NAME?</v>
      </c>
      <c r="O2025" s="17" t="e">
        <f ca="1">IF(IRR_DRIP,5,COUNTIF('IDET Wind Values'!C2009:G2009,"&lt;="&amp;IRR_MAXWIND))</f>
        <v>#NAME?</v>
      </c>
      <c r="P2025" s="13" t="e">
        <f ca="1">CalcTable[[#This Row],[ET_o]]*KL</f>
        <v>#NAME?</v>
      </c>
      <c r="Q2025" s="13" t="e">
        <f ca="1">IF(WILTPT&lt;=0,1,MAX(0,MIN(1,(CalcTable[[#This Row],[IWC]]-WILTPT)/(MAD-WILTPT))))</f>
        <v>#NAME?</v>
      </c>
      <c r="R2025" s="13" t="e">
        <f ca="1">CalcTable[[#This Row],[ETMult]]*CalcTable[[#This Row],[ETb]]</f>
        <v>#NAME?</v>
      </c>
      <c r="S2025" s="13" t="b">
        <f>INDEX(IRR_LIST,CalcTable[[#This Row],[Day of Week]]+1)</f>
        <v>1</v>
      </c>
      <c r="T2025" s="13">
        <f t="shared" ca="1" si="634"/>
        <v>0</v>
      </c>
      <c r="U2025" s="13" t="b">
        <f ca="1">IF(CalcTable[[#This Row],[IrrPrecip]]&gt;=IC_MM,FALSE,TRUE)</f>
        <v>1</v>
      </c>
      <c r="V2025" s="13" t="b">
        <f t="shared" si="635"/>
        <v>1</v>
      </c>
      <c r="W2025" s="13" t="e">
        <f ca="1">IF(AND(IRR_DRIP=FALSE,CalcTable[[#This Row],[IrrHours]]&lt;=0),FALSE,TRUE)</f>
        <v>#NAME?</v>
      </c>
      <c r="X2025" s="13" t="e">
        <f ca="1">AND(CalcTable[[#This Row],[IrrDay]],CalcTable[[#This Row],[IrrRain]],CalcTable[[#This Row],[IrrWarm]],CalcTable[[#This Row],[IrrWindy]])</f>
        <v>#NAME?</v>
      </c>
      <c r="Y2025" s="13" t="e">
        <f t="shared" ca="1" si="636"/>
        <v>#NAME?</v>
      </c>
      <c r="Z2025" s="13" t="e">
        <f ca="1">CalcTable[[#This Row],[IrrHours]]/5</f>
        <v>#NAME?</v>
      </c>
      <c r="AA2025" s="13" t="e">
        <f ca="1">IF(CalcTable[[#This Row],[IrrFlag]]=FALSE,0,MAX(0,CalcTable[[#This Row],[VolRednWind]]*(FCAP*IRR_TARGET-CalcTable[[#This Row],[IWC]])))</f>
        <v>#NAME?</v>
      </c>
      <c r="AB2025" s="13" t="e">
        <f ca="1">CalcTable[[#This Row],[IWC]]+CalcTable[[#This Row],[Eff Precip]]+CalcTable[[#This Row],[IrrAmt]]-CalcTable[[#This Row],[AET]]</f>
        <v>#NAME?</v>
      </c>
      <c r="AC2025" s="13" t="e">
        <f ca="1">IF(CalcTable[[#This Row],[PWC]]&gt;FCAP,MIN(24*PERC,MIN(SAT,CalcTable[[#This Row],[PWC]])-FCAP),0)</f>
        <v>#NAME?</v>
      </c>
      <c r="AD2025" s="13" t="e">
        <f ca="1">IF(CalcTable[[#This Row],[PWC]]&gt;SAT,CalcTable[[#This Row],[PWC]]-SAT,0)</f>
        <v>#NAME?</v>
      </c>
      <c r="AE2025" s="13" t="e">
        <f ca="1">CalcTable[[#This Row],[PWC]]-CalcTable[[#This Row],[PercAmt]]-CalcTable[[#This Row],[Runoff]]</f>
        <v>#NAME?</v>
      </c>
      <c r="AF2025" s="13" t="e">
        <f ca="1">CalcTable[[#This Row],[IrrAmt]]/1000*CUR_IRR_AREA*10000/IRR_EFF</f>
        <v>#NAME?</v>
      </c>
      <c r="AG2025" s="147"/>
      <c r="AH2025" s="13"/>
      <c r="AI2025" s="50">
        <v>6.0930374426361276</v>
      </c>
      <c r="AJ2025" s="50">
        <v>10.064810922806652</v>
      </c>
      <c r="AK2025" s="50">
        <v>0</v>
      </c>
      <c r="AL2025" s="50">
        <v>0</v>
      </c>
      <c r="AM2025" s="50"/>
      <c r="AN2025" s="50"/>
      <c r="AO2025" s="50"/>
      <c r="AP2025" s="50"/>
      <c r="AQ2025" s="50"/>
      <c r="AR2025" s="50"/>
      <c r="AS2025" s="50"/>
      <c r="AT2025" s="50"/>
      <c r="AU2025" s="50"/>
      <c r="AV2025" s="50"/>
      <c r="AW2025" s="50"/>
      <c r="AX2025" s="50">
        <f t="shared" si="647"/>
        <v>16.157848365442781</v>
      </c>
      <c r="AY2025" s="50"/>
      <c r="AZ2025" s="50">
        <f t="shared" si="637"/>
        <v>384.59900289432505</v>
      </c>
      <c r="BA2025" s="50">
        <f t="shared" si="638"/>
        <v>624.60371610006518</v>
      </c>
      <c r="BB2025" s="50">
        <f t="shared" si="639"/>
        <v>646.52277061805705</v>
      </c>
      <c r="BC2025" s="17">
        <f t="shared" si="640"/>
        <v>19735</v>
      </c>
      <c r="BD2025" s="50">
        <f t="shared" si="641"/>
        <v>16.157848365442781</v>
      </c>
      <c r="BE2025" s="50">
        <f t="shared" si="642"/>
        <v>384.59900289432505</v>
      </c>
      <c r="BF2025" s="50">
        <f t="shared" si="648"/>
        <v>629.08153443354922</v>
      </c>
      <c r="BG2025" s="50"/>
      <c r="BH2025" s="17">
        <f t="shared" si="643"/>
        <v>0</v>
      </c>
      <c r="BI2025" s="17">
        <f t="shared" si="651"/>
        <v>2025</v>
      </c>
      <c r="BJ2025" s="17">
        <f t="shared" si="649"/>
        <v>2025</v>
      </c>
      <c r="BK2025" s="150">
        <f t="shared" si="650"/>
        <v>26801</v>
      </c>
      <c r="BL2025" s="50" t="e">
        <f t="shared" ca="1" si="644"/>
        <v>#NAME?</v>
      </c>
      <c r="BM2025" s="50" t="e">
        <f t="shared" ca="1" si="645"/>
        <v>#NAME?</v>
      </c>
      <c r="BN2025" s="50" t="e">
        <f t="shared" ca="1" si="646"/>
        <v>#NAME?</v>
      </c>
    </row>
    <row r="2026" spans="1:66" x14ac:dyDescent="0.35">
      <c r="A2026" s="48">
        <v>26802</v>
      </c>
      <c r="B2026" s="17">
        <v>1973</v>
      </c>
      <c r="C2026" s="17">
        <v>5</v>
      </c>
      <c r="D2026" s="17">
        <v>138</v>
      </c>
      <c r="E2026" s="17">
        <v>18</v>
      </c>
      <c r="F2026" s="17">
        <v>6</v>
      </c>
      <c r="G2026" s="50">
        <v>11.1</v>
      </c>
      <c r="H2026" s="32">
        <v>5.1250617276417998</v>
      </c>
      <c r="I2026" s="50">
        <v>18.833333333333332</v>
      </c>
      <c r="J2026" s="13">
        <v>0</v>
      </c>
      <c r="K2026" s="13">
        <f t="shared" si="632"/>
        <v>0</v>
      </c>
      <c r="L2026" s="13">
        <f t="shared" si="633"/>
        <v>0</v>
      </c>
      <c r="M2026" s="13" t="e">
        <f ca="1">CalcTable[[#This Row],[IWC]]-AE2025</f>
        <v>#NAME?</v>
      </c>
      <c r="N2026" s="13" t="e">
        <f ca="1">IF(CalcTable[[#This Row],[Day of Year]]&lt;123,FCAP,AE2025)</f>
        <v>#NAME?</v>
      </c>
      <c r="O2026" s="17" t="e">
        <f ca="1">IF(IRR_DRIP,5,COUNTIF('IDET Wind Values'!C2010:G2010,"&lt;="&amp;IRR_MAXWIND))</f>
        <v>#NAME?</v>
      </c>
      <c r="P2026" s="13" t="e">
        <f ca="1">CalcTable[[#This Row],[ET_o]]*KL</f>
        <v>#NAME?</v>
      </c>
      <c r="Q2026" s="13" t="e">
        <f ca="1">IF(WILTPT&lt;=0,1,MAX(0,MIN(1,(CalcTable[[#This Row],[IWC]]-WILTPT)/(MAD-WILTPT))))</f>
        <v>#NAME?</v>
      </c>
      <c r="R2026" s="13" t="e">
        <f ca="1">CalcTable[[#This Row],[ETMult]]*CalcTable[[#This Row],[ETb]]</f>
        <v>#NAME?</v>
      </c>
      <c r="S2026" s="13" t="b">
        <f>INDEX(IRR_LIST,CalcTable[[#This Row],[Day of Week]]+1)</f>
        <v>0</v>
      </c>
      <c r="T2026" s="13">
        <f t="shared" ca="1" si="634"/>
        <v>0</v>
      </c>
      <c r="U2026" s="13" t="b">
        <f ca="1">IF(CalcTable[[#This Row],[IrrPrecip]]&gt;=IC_MM,FALSE,TRUE)</f>
        <v>1</v>
      </c>
      <c r="V2026" s="13" t="b">
        <f t="shared" si="635"/>
        <v>1</v>
      </c>
      <c r="W2026" s="13" t="e">
        <f ca="1">IF(AND(IRR_DRIP=FALSE,CalcTable[[#This Row],[IrrHours]]&lt;=0),FALSE,TRUE)</f>
        <v>#NAME?</v>
      </c>
      <c r="X2026" s="13" t="e">
        <f ca="1">AND(CalcTable[[#This Row],[IrrDay]],CalcTable[[#This Row],[IrrRain]],CalcTable[[#This Row],[IrrWarm]],CalcTable[[#This Row],[IrrWindy]])</f>
        <v>#NAME?</v>
      </c>
      <c r="Y2026" s="13" t="e">
        <f t="shared" ca="1" si="636"/>
        <v>#NAME?</v>
      </c>
      <c r="Z2026" s="13" t="e">
        <f ca="1">CalcTable[[#This Row],[IrrHours]]/5</f>
        <v>#NAME?</v>
      </c>
      <c r="AA2026" s="13" t="e">
        <f ca="1">IF(CalcTable[[#This Row],[IrrFlag]]=FALSE,0,MAX(0,CalcTable[[#This Row],[VolRednWind]]*(FCAP*IRR_TARGET-CalcTable[[#This Row],[IWC]])))</f>
        <v>#NAME?</v>
      </c>
      <c r="AB2026" s="13" t="e">
        <f ca="1">CalcTable[[#This Row],[IWC]]+CalcTable[[#This Row],[Eff Precip]]+CalcTable[[#This Row],[IrrAmt]]-CalcTable[[#This Row],[AET]]</f>
        <v>#NAME?</v>
      </c>
      <c r="AC2026" s="13" t="e">
        <f ca="1">IF(CalcTable[[#This Row],[PWC]]&gt;FCAP,MIN(24*PERC,MIN(SAT,CalcTable[[#This Row],[PWC]])-FCAP),0)</f>
        <v>#NAME?</v>
      </c>
      <c r="AD2026" s="13" t="e">
        <f ca="1">IF(CalcTable[[#This Row],[PWC]]&gt;SAT,CalcTable[[#This Row],[PWC]]-SAT,0)</f>
        <v>#NAME?</v>
      </c>
      <c r="AE2026" s="13" t="e">
        <f ca="1">CalcTable[[#This Row],[PWC]]-CalcTable[[#This Row],[PercAmt]]-CalcTable[[#This Row],[Runoff]]</f>
        <v>#NAME?</v>
      </c>
      <c r="AF2026" s="13" t="e">
        <f ca="1">CalcTable[[#This Row],[IrrAmt]]/1000*CUR_IRR_AREA*10000/IRR_EFF</f>
        <v>#NAME?</v>
      </c>
      <c r="AG2026" s="147"/>
      <c r="AH2026" s="13"/>
      <c r="AI2026" s="50">
        <v>0</v>
      </c>
      <c r="AJ2026" s="50">
        <v>0</v>
      </c>
      <c r="AK2026" s="50">
        <v>0</v>
      </c>
      <c r="AL2026" s="50">
        <v>7.9634652457869066</v>
      </c>
      <c r="AM2026" s="50"/>
      <c r="AN2026" s="50"/>
      <c r="AO2026" s="50"/>
      <c r="AP2026" s="50"/>
      <c r="AQ2026" s="50"/>
      <c r="AR2026" s="50"/>
      <c r="AS2026" s="50"/>
      <c r="AT2026" s="50"/>
      <c r="AU2026" s="50"/>
      <c r="AV2026" s="50"/>
      <c r="AW2026" s="50"/>
      <c r="AX2026" s="50">
        <f t="shared" si="647"/>
        <v>7.9634652457869066</v>
      </c>
      <c r="AY2026" s="50"/>
      <c r="AZ2026" s="50">
        <f t="shared" si="637"/>
        <v>233.59498054308261</v>
      </c>
      <c r="BA2026" s="50">
        <f t="shared" si="638"/>
        <v>359.66211289966691</v>
      </c>
      <c r="BB2026" s="50">
        <f t="shared" si="639"/>
        <v>370.78568340171847</v>
      </c>
      <c r="BC2026" s="17">
        <f t="shared" si="640"/>
        <v>19735</v>
      </c>
      <c r="BD2026" s="50">
        <f t="shared" si="641"/>
        <v>7.9634652457869066</v>
      </c>
      <c r="BE2026" s="50">
        <f t="shared" si="642"/>
        <v>233.59498054308261</v>
      </c>
      <c r="BF2026" s="50">
        <f t="shared" si="648"/>
        <v>382.08702490160778</v>
      </c>
      <c r="BG2026" s="50"/>
      <c r="BH2026" s="17">
        <f t="shared" si="643"/>
        <v>0</v>
      </c>
      <c r="BI2026" s="17">
        <f t="shared" si="651"/>
        <v>2026</v>
      </c>
      <c r="BJ2026" s="17">
        <f t="shared" si="649"/>
        <v>2026</v>
      </c>
      <c r="BK2026" s="150">
        <f t="shared" si="650"/>
        <v>26802</v>
      </c>
      <c r="BL2026" s="50" t="e">
        <f t="shared" ca="1" si="644"/>
        <v>#NAME?</v>
      </c>
      <c r="BM2026" s="50" t="e">
        <f t="shared" ca="1" si="645"/>
        <v>#NAME?</v>
      </c>
      <c r="BN2026" s="50" t="e">
        <f t="shared" ca="1" si="646"/>
        <v>#NAME?</v>
      </c>
    </row>
    <row r="2027" spans="1:66" x14ac:dyDescent="0.35">
      <c r="A2027" s="48">
        <v>26803</v>
      </c>
      <c r="B2027" s="17">
        <v>1973</v>
      </c>
      <c r="C2027" s="17">
        <v>5</v>
      </c>
      <c r="D2027" s="17">
        <v>139</v>
      </c>
      <c r="E2027" s="17">
        <v>19</v>
      </c>
      <c r="F2027" s="17">
        <v>7</v>
      </c>
      <c r="G2027" s="50">
        <v>6.7</v>
      </c>
      <c r="H2027" s="32">
        <v>4.7390140385726562</v>
      </c>
      <c r="I2027" s="50">
        <v>7</v>
      </c>
      <c r="J2027" s="13">
        <v>0</v>
      </c>
      <c r="K2027" s="13">
        <f t="shared" si="632"/>
        <v>0</v>
      </c>
      <c r="L2027" s="13">
        <f t="shared" si="633"/>
        <v>0</v>
      </c>
      <c r="M2027" s="13" t="e">
        <f ca="1">CalcTable[[#This Row],[IWC]]-AE2026</f>
        <v>#NAME?</v>
      </c>
      <c r="N2027" s="13" t="e">
        <f ca="1">IF(CalcTable[[#This Row],[Day of Year]]&lt;123,FCAP,AE2026)</f>
        <v>#NAME?</v>
      </c>
      <c r="O2027" s="17" t="e">
        <f ca="1">IF(IRR_DRIP,5,COUNTIF('IDET Wind Values'!C2011:G2011,"&lt;="&amp;IRR_MAXWIND))</f>
        <v>#NAME?</v>
      </c>
      <c r="P2027" s="13" t="e">
        <f ca="1">CalcTable[[#This Row],[ET_o]]*KL</f>
        <v>#NAME?</v>
      </c>
      <c r="Q2027" s="13" t="e">
        <f ca="1">IF(WILTPT&lt;=0,1,MAX(0,MIN(1,(CalcTable[[#This Row],[IWC]]-WILTPT)/(MAD-WILTPT))))</f>
        <v>#NAME?</v>
      </c>
      <c r="R2027" s="13" t="e">
        <f ca="1">CalcTable[[#This Row],[ETMult]]*CalcTable[[#This Row],[ETb]]</f>
        <v>#NAME?</v>
      </c>
      <c r="S2027" s="13" t="b">
        <f>INDEX(IRR_LIST,CalcTable[[#This Row],[Day of Week]]+1)</f>
        <v>0</v>
      </c>
      <c r="T2027" s="13">
        <f t="shared" ca="1" si="634"/>
        <v>0</v>
      </c>
      <c r="U2027" s="13" t="b">
        <f ca="1">IF(CalcTable[[#This Row],[IrrPrecip]]&gt;=IC_MM,FALSE,TRUE)</f>
        <v>1</v>
      </c>
      <c r="V2027" s="13" t="b">
        <f t="shared" si="635"/>
        <v>1</v>
      </c>
      <c r="W2027" s="13" t="e">
        <f ca="1">IF(AND(IRR_DRIP=FALSE,CalcTable[[#This Row],[IrrHours]]&lt;=0),FALSE,TRUE)</f>
        <v>#NAME?</v>
      </c>
      <c r="X2027" s="13" t="e">
        <f ca="1">AND(CalcTable[[#This Row],[IrrDay]],CalcTable[[#This Row],[IrrRain]],CalcTable[[#This Row],[IrrWarm]],CalcTable[[#This Row],[IrrWindy]])</f>
        <v>#NAME?</v>
      </c>
      <c r="Y2027" s="13" t="e">
        <f t="shared" ca="1" si="636"/>
        <v>#NAME?</v>
      </c>
      <c r="Z2027" s="13" t="e">
        <f ca="1">CalcTable[[#This Row],[IrrHours]]/5</f>
        <v>#NAME?</v>
      </c>
      <c r="AA2027" s="13" t="e">
        <f ca="1">IF(CalcTable[[#This Row],[IrrFlag]]=FALSE,0,MAX(0,CalcTable[[#This Row],[VolRednWind]]*(FCAP*IRR_TARGET-CalcTable[[#This Row],[IWC]])))</f>
        <v>#NAME?</v>
      </c>
      <c r="AB2027" s="13" t="e">
        <f ca="1">CalcTable[[#This Row],[IWC]]+CalcTable[[#This Row],[Eff Precip]]+CalcTable[[#This Row],[IrrAmt]]-CalcTable[[#This Row],[AET]]</f>
        <v>#NAME?</v>
      </c>
      <c r="AC2027" s="13" t="e">
        <f ca="1">IF(CalcTable[[#This Row],[PWC]]&gt;FCAP,MIN(24*PERC,MIN(SAT,CalcTable[[#This Row],[PWC]])-FCAP),0)</f>
        <v>#NAME?</v>
      </c>
      <c r="AD2027" s="13" t="e">
        <f ca="1">IF(CalcTable[[#This Row],[PWC]]&gt;SAT,CalcTable[[#This Row],[PWC]]-SAT,0)</f>
        <v>#NAME?</v>
      </c>
      <c r="AE2027" s="13" t="e">
        <f ca="1">CalcTable[[#This Row],[PWC]]-CalcTable[[#This Row],[PercAmt]]-CalcTable[[#This Row],[Runoff]]</f>
        <v>#NAME?</v>
      </c>
      <c r="AF2027" s="13" t="e">
        <f ca="1">CalcTable[[#This Row],[IrrAmt]]/1000*CUR_IRR_AREA*10000/IRR_EFF</f>
        <v>#NAME?</v>
      </c>
      <c r="AG2027" s="147"/>
      <c r="AH2027" s="13"/>
      <c r="AI2027" s="50">
        <v>0</v>
      </c>
      <c r="AJ2027" s="50">
        <v>0</v>
      </c>
      <c r="AK2027" s="50">
        <v>2.3358597608038836</v>
      </c>
      <c r="AL2027" s="50">
        <v>0</v>
      </c>
      <c r="AM2027" s="50"/>
      <c r="AN2027" s="50"/>
      <c r="AO2027" s="50"/>
      <c r="AP2027" s="50"/>
      <c r="AQ2027" s="50"/>
      <c r="AR2027" s="50"/>
      <c r="AS2027" s="50"/>
      <c r="AT2027" s="50"/>
      <c r="AU2027" s="50"/>
      <c r="AV2027" s="50"/>
      <c r="AW2027" s="50"/>
      <c r="AX2027" s="50">
        <f t="shared" si="647"/>
        <v>2.3358597608038836</v>
      </c>
      <c r="AY2027" s="50"/>
      <c r="AZ2027" s="50">
        <f t="shared" si="637"/>
        <v>34.259276491790295</v>
      </c>
      <c r="BA2027" s="50">
        <f t="shared" si="638"/>
        <v>52.748409836566005</v>
      </c>
      <c r="BB2027" s="50">
        <f t="shared" si="639"/>
        <v>54.379803955222698</v>
      </c>
      <c r="BC2027" s="17">
        <f t="shared" si="640"/>
        <v>19735</v>
      </c>
      <c r="BD2027" s="50">
        <f t="shared" si="641"/>
        <v>2.3358597608038836</v>
      </c>
      <c r="BE2027" s="50">
        <f t="shared" si="642"/>
        <v>34.259276491790295</v>
      </c>
      <c r="BF2027" s="50">
        <f t="shared" si="648"/>
        <v>56.037270148514651</v>
      </c>
      <c r="BG2027" s="50"/>
      <c r="BH2027" s="17">
        <f t="shared" si="643"/>
        <v>0</v>
      </c>
      <c r="BI2027" s="17">
        <f t="shared" si="651"/>
        <v>2027</v>
      </c>
      <c r="BJ2027" s="17">
        <f t="shared" si="649"/>
        <v>2027</v>
      </c>
      <c r="BK2027" s="150">
        <f t="shared" si="650"/>
        <v>26803</v>
      </c>
      <c r="BL2027" s="50" t="e">
        <f t="shared" ca="1" si="644"/>
        <v>#NAME?</v>
      </c>
      <c r="BM2027" s="50" t="e">
        <f t="shared" ca="1" si="645"/>
        <v>#NAME?</v>
      </c>
      <c r="BN2027" s="50" t="e">
        <f t="shared" ca="1" si="646"/>
        <v>#NAME?</v>
      </c>
    </row>
    <row r="2028" spans="1:66" x14ac:dyDescent="0.35">
      <c r="A2028" s="48">
        <v>26804</v>
      </c>
      <c r="B2028" s="17">
        <v>1973</v>
      </c>
      <c r="C2028" s="17">
        <v>5</v>
      </c>
      <c r="D2028" s="17">
        <v>140</v>
      </c>
      <c r="E2028" s="17">
        <v>20</v>
      </c>
      <c r="F2028" s="17">
        <v>1</v>
      </c>
      <c r="G2028" s="50">
        <v>3.9</v>
      </c>
      <c r="H2028" s="32">
        <v>3.3431031088182279</v>
      </c>
      <c r="I2028" s="50">
        <v>12.166666666666666</v>
      </c>
      <c r="J2028" s="13">
        <v>5.4</v>
      </c>
      <c r="K2028" s="13">
        <f t="shared" si="632"/>
        <v>5.4</v>
      </c>
      <c r="L2028" s="13">
        <f t="shared" si="633"/>
        <v>0.30000000000000027</v>
      </c>
      <c r="M2028" s="13" t="e">
        <f ca="1">CalcTable[[#This Row],[IWC]]-AE2027</f>
        <v>#NAME?</v>
      </c>
      <c r="N2028" s="13" t="e">
        <f ca="1">IF(CalcTable[[#This Row],[Day of Year]]&lt;123,FCAP,AE2027)</f>
        <v>#NAME?</v>
      </c>
      <c r="O2028" s="17" t="e">
        <f ca="1">IF(IRR_DRIP,5,COUNTIF('IDET Wind Values'!C2012:G2012,"&lt;="&amp;IRR_MAXWIND))</f>
        <v>#NAME?</v>
      </c>
      <c r="P2028" s="13" t="e">
        <f ca="1">CalcTable[[#This Row],[ET_o]]*KL</f>
        <v>#NAME?</v>
      </c>
      <c r="Q2028" s="13" t="e">
        <f ca="1">IF(WILTPT&lt;=0,1,MAX(0,MIN(1,(CalcTable[[#This Row],[IWC]]-WILTPT)/(MAD-WILTPT))))</f>
        <v>#NAME?</v>
      </c>
      <c r="R2028" s="13" t="e">
        <f ca="1">CalcTable[[#This Row],[ETMult]]*CalcTable[[#This Row],[ETb]]</f>
        <v>#NAME?</v>
      </c>
      <c r="S2028" s="13" t="b">
        <f>INDEX(IRR_LIST,CalcTable[[#This Row],[Day of Week]]+1)</f>
        <v>1</v>
      </c>
      <c r="T2028" s="13">
        <f t="shared" ca="1" si="634"/>
        <v>0</v>
      </c>
      <c r="U2028" s="13" t="b">
        <f ca="1">IF(CalcTable[[#This Row],[IrrPrecip]]&gt;=IC_MM,FALSE,TRUE)</f>
        <v>1</v>
      </c>
      <c r="V2028" s="13" t="b">
        <f t="shared" si="635"/>
        <v>1</v>
      </c>
      <c r="W2028" s="13" t="e">
        <f ca="1">IF(AND(IRR_DRIP=FALSE,CalcTable[[#This Row],[IrrHours]]&lt;=0),FALSE,TRUE)</f>
        <v>#NAME?</v>
      </c>
      <c r="X2028" s="13" t="e">
        <f ca="1">AND(CalcTable[[#This Row],[IrrDay]],CalcTable[[#This Row],[IrrRain]],CalcTable[[#This Row],[IrrWarm]],CalcTable[[#This Row],[IrrWindy]])</f>
        <v>#NAME?</v>
      </c>
      <c r="Y2028" s="13" t="e">
        <f t="shared" ca="1" si="636"/>
        <v>#NAME?</v>
      </c>
      <c r="Z2028" s="13" t="e">
        <f ca="1">CalcTable[[#This Row],[IrrHours]]/5</f>
        <v>#NAME?</v>
      </c>
      <c r="AA2028" s="13" t="e">
        <f ca="1">IF(CalcTable[[#This Row],[IrrFlag]]=FALSE,0,MAX(0,CalcTable[[#This Row],[VolRednWind]]*(FCAP*IRR_TARGET-CalcTable[[#This Row],[IWC]])))</f>
        <v>#NAME?</v>
      </c>
      <c r="AB2028" s="13" t="e">
        <f ca="1">CalcTable[[#This Row],[IWC]]+CalcTable[[#This Row],[Eff Precip]]+CalcTable[[#This Row],[IrrAmt]]-CalcTable[[#This Row],[AET]]</f>
        <v>#NAME?</v>
      </c>
      <c r="AC2028" s="13" t="e">
        <f ca="1">IF(CalcTable[[#This Row],[PWC]]&gt;FCAP,MIN(24*PERC,MIN(SAT,CalcTable[[#This Row],[PWC]])-FCAP),0)</f>
        <v>#NAME?</v>
      </c>
      <c r="AD2028" s="13" t="e">
        <f ca="1">IF(CalcTable[[#This Row],[PWC]]&gt;SAT,CalcTable[[#This Row],[PWC]]-SAT,0)</f>
        <v>#NAME?</v>
      </c>
      <c r="AE2028" s="13" t="e">
        <f ca="1">CalcTable[[#This Row],[PWC]]-CalcTable[[#This Row],[PercAmt]]-CalcTable[[#This Row],[Runoff]]</f>
        <v>#NAME?</v>
      </c>
      <c r="AF2028" s="13" t="e">
        <f ca="1">CalcTable[[#This Row],[IrrAmt]]/1000*CUR_IRR_AREA*10000/IRR_EFF</f>
        <v>#NAME?</v>
      </c>
      <c r="AG2028" s="147"/>
      <c r="AH2028" s="13"/>
      <c r="AI2028" s="50">
        <v>0</v>
      </c>
      <c r="AJ2028" s="50">
        <v>0</v>
      </c>
      <c r="AK2028" s="50">
        <v>0</v>
      </c>
      <c r="AL2028" s="50">
        <v>0</v>
      </c>
      <c r="AM2028" s="50"/>
      <c r="AN2028" s="50"/>
      <c r="AO2028" s="50"/>
      <c r="AP2028" s="50"/>
      <c r="AQ2028" s="50"/>
      <c r="AR2028" s="50"/>
      <c r="AS2028" s="50"/>
      <c r="AT2028" s="50"/>
      <c r="AU2028" s="50"/>
      <c r="AV2028" s="50"/>
      <c r="AW2028" s="50"/>
      <c r="AX2028" s="50">
        <f t="shared" si="647"/>
        <v>0</v>
      </c>
      <c r="AY2028" s="50"/>
      <c r="AZ2028" s="50">
        <f t="shared" si="637"/>
        <v>0</v>
      </c>
      <c r="BA2028" s="50">
        <f t="shared" si="638"/>
        <v>0</v>
      </c>
      <c r="BB2028" s="50">
        <f t="shared" si="639"/>
        <v>0</v>
      </c>
      <c r="BC2028" s="17">
        <f t="shared" si="640"/>
        <v>19735</v>
      </c>
      <c r="BD2028" s="50">
        <f t="shared" si="641"/>
        <v>0</v>
      </c>
      <c r="BE2028" s="50">
        <f t="shared" si="642"/>
        <v>0</v>
      </c>
      <c r="BF2028" s="50">
        <f t="shared" si="648"/>
        <v>0</v>
      </c>
      <c r="BG2028" s="50"/>
      <c r="BH2028" s="17">
        <f t="shared" si="643"/>
        <v>0</v>
      </c>
      <c r="BI2028" s="17">
        <f t="shared" si="651"/>
        <v>2028</v>
      </c>
      <c r="BJ2028" s="17">
        <f t="shared" si="649"/>
        <v>2028</v>
      </c>
      <c r="BK2028" s="150">
        <f t="shared" si="650"/>
        <v>26804</v>
      </c>
      <c r="BL2028" s="50" t="e">
        <f t="shared" ca="1" si="644"/>
        <v>#NAME?</v>
      </c>
      <c r="BM2028" s="50" t="e">
        <f t="shared" ca="1" si="645"/>
        <v>#NAME?</v>
      </c>
      <c r="BN2028" s="50" t="e">
        <f t="shared" ca="1" si="646"/>
        <v>#NAME?</v>
      </c>
    </row>
    <row r="2029" spans="1:66" x14ac:dyDescent="0.35">
      <c r="A2029" s="48">
        <v>26805</v>
      </c>
      <c r="B2029" s="17">
        <v>1973</v>
      </c>
      <c r="C2029" s="17">
        <v>5</v>
      </c>
      <c r="D2029" s="17">
        <v>141</v>
      </c>
      <c r="E2029" s="17">
        <v>21</v>
      </c>
      <c r="F2029" s="17">
        <v>2</v>
      </c>
      <c r="G2029" s="50">
        <v>4.4000000000000004</v>
      </c>
      <c r="H2029" s="32">
        <v>4.6362976868774126</v>
      </c>
      <c r="I2029" s="50">
        <v>15.666666666666666</v>
      </c>
      <c r="J2029" s="13">
        <v>0.5</v>
      </c>
      <c r="K2029" s="13">
        <f t="shared" si="632"/>
        <v>0.5</v>
      </c>
      <c r="L2029" s="13">
        <f t="shared" si="633"/>
        <v>0</v>
      </c>
      <c r="M2029" s="13" t="e">
        <f ca="1">CalcTable[[#This Row],[IWC]]-AE2028</f>
        <v>#NAME?</v>
      </c>
      <c r="N2029" s="13" t="e">
        <f ca="1">IF(CalcTable[[#This Row],[Day of Year]]&lt;123,FCAP,AE2028)</f>
        <v>#NAME?</v>
      </c>
      <c r="O2029" s="17" t="e">
        <f ca="1">IF(IRR_DRIP,5,COUNTIF('IDET Wind Values'!C2013:G2013,"&lt;="&amp;IRR_MAXWIND))</f>
        <v>#NAME?</v>
      </c>
      <c r="P2029" s="13" t="e">
        <f ca="1">CalcTable[[#This Row],[ET_o]]*KL</f>
        <v>#NAME?</v>
      </c>
      <c r="Q2029" s="13" t="e">
        <f ca="1">IF(WILTPT&lt;=0,1,MAX(0,MIN(1,(CalcTable[[#This Row],[IWC]]-WILTPT)/(MAD-WILTPT))))</f>
        <v>#NAME?</v>
      </c>
      <c r="R2029" s="13" t="e">
        <f ca="1">CalcTable[[#This Row],[ETMult]]*CalcTable[[#This Row],[ETb]]</f>
        <v>#NAME?</v>
      </c>
      <c r="S2029" s="13" t="b">
        <f>INDEX(IRR_LIST,CalcTable[[#This Row],[Day of Week]]+1)</f>
        <v>0</v>
      </c>
      <c r="T2029" s="13">
        <f t="shared" ca="1" si="634"/>
        <v>5.4</v>
      </c>
      <c r="U2029" s="13" t="b">
        <f ca="1">IF(CalcTable[[#This Row],[IrrPrecip]]&gt;=IC_MM,FALSE,TRUE)</f>
        <v>1</v>
      </c>
      <c r="V2029" s="13" t="b">
        <f t="shared" si="635"/>
        <v>1</v>
      </c>
      <c r="W2029" s="13" t="e">
        <f ca="1">IF(AND(IRR_DRIP=FALSE,CalcTable[[#This Row],[IrrHours]]&lt;=0),FALSE,TRUE)</f>
        <v>#NAME?</v>
      </c>
      <c r="X2029" s="13" t="e">
        <f ca="1">AND(CalcTable[[#This Row],[IrrDay]],CalcTable[[#This Row],[IrrRain]],CalcTable[[#This Row],[IrrWarm]],CalcTable[[#This Row],[IrrWindy]])</f>
        <v>#NAME?</v>
      </c>
      <c r="Y2029" s="13" t="e">
        <f t="shared" ca="1" si="636"/>
        <v>#NAME?</v>
      </c>
      <c r="Z2029" s="13" t="e">
        <f ca="1">CalcTable[[#This Row],[IrrHours]]/5</f>
        <v>#NAME?</v>
      </c>
      <c r="AA2029" s="13" t="e">
        <f ca="1">IF(CalcTable[[#This Row],[IrrFlag]]=FALSE,0,MAX(0,CalcTable[[#This Row],[VolRednWind]]*(FCAP*IRR_TARGET-CalcTable[[#This Row],[IWC]])))</f>
        <v>#NAME?</v>
      </c>
      <c r="AB2029" s="13" t="e">
        <f ca="1">CalcTable[[#This Row],[IWC]]+CalcTable[[#This Row],[Eff Precip]]+CalcTable[[#This Row],[IrrAmt]]-CalcTable[[#This Row],[AET]]</f>
        <v>#NAME?</v>
      </c>
      <c r="AC2029" s="13" t="e">
        <f ca="1">IF(CalcTable[[#This Row],[PWC]]&gt;FCAP,MIN(24*PERC,MIN(SAT,CalcTable[[#This Row],[PWC]])-FCAP),0)</f>
        <v>#NAME?</v>
      </c>
      <c r="AD2029" s="13" t="e">
        <f ca="1">IF(CalcTable[[#This Row],[PWC]]&gt;SAT,CalcTable[[#This Row],[PWC]]-SAT,0)</f>
        <v>#NAME?</v>
      </c>
      <c r="AE2029" s="13" t="e">
        <f ca="1">CalcTable[[#This Row],[PWC]]-CalcTable[[#This Row],[PercAmt]]-CalcTable[[#This Row],[Runoff]]</f>
        <v>#NAME?</v>
      </c>
      <c r="AF2029" s="13" t="e">
        <f ca="1">CalcTable[[#This Row],[IrrAmt]]/1000*CUR_IRR_AREA*10000/IRR_EFF</f>
        <v>#NAME?</v>
      </c>
      <c r="AG2029" s="147"/>
      <c r="AH2029" s="13"/>
      <c r="AI2029" s="50">
        <v>0</v>
      </c>
      <c r="AJ2029" s="50">
        <v>0</v>
      </c>
      <c r="AK2029" s="50">
        <v>2.0216670716643423</v>
      </c>
      <c r="AL2029" s="50">
        <v>6.5945809650310458</v>
      </c>
      <c r="AM2029" s="50"/>
      <c r="AN2029" s="50"/>
      <c r="AO2029" s="50"/>
      <c r="AP2029" s="50"/>
      <c r="AQ2029" s="50"/>
      <c r="AR2029" s="50"/>
      <c r="AS2029" s="50"/>
      <c r="AT2029" s="50"/>
      <c r="AU2029" s="50"/>
      <c r="AV2029" s="50"/>
      <c r="AW2029" s="50"/>
      <c r="AX2029" s="50">
        <f t="shared" si="647"/>
        <v>8.6162480366953886</v>
      </c>
      <c r="AY2029" s="50"/>
      <c r="AZ2029" s="50">
        <f t="shared" si="637"/>
        <v>223.09215869198772</v>
      </c>
      <c r="BA2029" s="50">
        <f t="shared" si="638"/>
        <v>343.4911014781398</v>
      </c>
      <c r="BB2029" s="50">
        <f t="shared" si="639"/>
        <v>354.11453760632975</v>
      </c>
      <c r="BC2029" s="17">
        <f t="shared" si="640"/>
        <v>19735</v>
      </c>
      <c r="BD2029" s="50">
        <f t="shared" si="641"/>
        <v>8.6162480366953886</v>
      </c>
      <c r="BE2029" s="50">
        <f t="shared" si="642"/>
        <v>223.09215869198772</v>
      </c>
      <c r="BF2029" s="50">
        <f t="shared" si="648"/>
        <v>364.90775185033465</v>
      </c>
      <c r="BG2029" s="50"/>
      <c r="BH2029" s="17">
        <f t="shared" si="643"/>
        <v>0</v>
      </c>
      <c r="BI2029" s="17">
        <f t="shared" si="651"/>
        <v>2029</v>
      </c>
      <c r="BJ2029" s="17">
        <f t="shared" si="649"/>
        <v>2029</v>
      </c>
      <c r="BK2029" s="150">
        <f t="shared" si="650"/>
        <v>26805</v>
      </c>
      <c r="BL2029" s="50" t="e">
        <f t="shared" ca="1" si="644"/>
        <v>#NAME?</v>
      </c>
      <c r="BM2029" s="50" t="e">
        <f t="shared" ca="1" si="645"/>
        <v>#NAME?</v>
      </c>
      <c r="BN2029" s="50" t="e">
        <f t="shared" ca="1" si="646"/>
        <v>#NAME?</v>
      </c>
    </row>
    <row r="2030" spans="1:66" x14ac:dyDescent="0.35">
      <c r="A2030" s="48">
        <v>26806</v>
      </c>
      <c r="B2030" s="17">
        <v>1973</v>
      </c>
      <c r="C2030" s="17">
        <v>5</v>
      </c>
      <c r="D2030" s="17">
        <v>142</v>
      </c>
      <c r="E2030" s="17">
        <v>22</v>
      </c>
      <c r="F2030" s="17">
        <v>3</v>
      </c>
      <c r="G2030" s="50">
        <v>8.3000000000000007</v>
      </c>
      <c r="H2030" s="32">
        <v>5.9497038410849594</v>
      </c>
      <c r="I2030" s="50">
        <v>20.5</v>
      </c>
      <c r="J2030" s="13">
        <v>0</v>
      </c>
      <c r="K2030" s="13">
        <f t="shared" si="632"/>
        <v>0</v>
      </c>
      <c r="L2030" s="13">
        <f t="shared" si="633"/>
        <v>0</v>
      </c>
      <c r="M2030" s="13" t="e">
        <f ca="1">CalcTable[[#This Row],[IWC]]-AE2029</f>
        <v>#NAME?</v>
      </c>
      <c r="N2030" s="13" t="e">
        <f ca="1">IF(CalcTable[[#This Row],[Day of Year]]&lt;123,FCAP,AE2029)</f>
        <v>#NAME?</v>
      </c>
      <c r="O2030" s="17" t="e">
        <f ca="1">IF(IRR_DRIP,5,COUNTIF('IDET Wind Values'!C2014:G2014,"&lt;="&amp;IRR_MAXWIND))</f>
        <v>#NAME?</v>
      </c>
      <c r="P2030" s="13" t="e">
        <f ca="1">CalcTable[[#This Row],[ET_o]]*KL</f>
        <v>#NAME?</v>
      </c>
      <c r="Q2030" s="13" t="e">
        <f ca="1">IF(WILTPT&lt;=0,1,MAX(0,MIN(1,(CalcTable[[#This Row],[IWC]]-WILTPT)/(MAD-WILTPT))))</f>
        <v>#NAME?</v>
      </c>
      <c r="R2030" s="13" t="e">
        <f ca="1">CalcTable[[#This Row],[ETMult]]*CalcTable[[#This Row],[ETb]]</f>
        <v>#NAME?</v>
      </c>
      <c r="S2030" s="13" t="b">
        <f>INDEX(IRR_LIST,CalcTable[[#This Row],[Day of Week]]+1)</f>
        <v>1</v>
      </c>
      <c r="T2030" s="13">
        <f t="shared" ca="1" si="634"/>
        <v>5.9</v>
      </c>
      <c r="U2030" s="13" t="b">
        <f ca="1">IF(CalcTable[[#This Row],[IrrPrecip]]&gt;=IC_MM,FALSE,TRUE)</f>
        <v>1</v>
      </c>
      <c r="V2030" s="13" t="b">
        <f t="shared" si="635"/>
        <v>1</v>
      </c>
      <c r="W2030" s="13" t="e">
        <f ca="1">IF(AND(IRR_DRIP=FALSE,CalcTable[[#This Row],[IrrHours]]&lt;=0),FALSE,TRUE)</f>
        <v>#NAME?</v>
      </c>
      <c r="X2030" s="13" t="e">
        <f ca="1">AND(CalcTable[[#This Row],[IrrDay]],CalcTable[[#This Row],[IrrRain]],CalcTable[[#This Row],[IrrWarm]],CalcTable[[#This Row],[IrrWindy]])</f>
        <v>#NAME?</v>
      </c>
      <c r="Y2030" s="13" t="e">
        <f t="shared" ca="1" si="636"/>
        <v>#NAME?</v>
      </c>
      <c r="Z2030" s="13" t="e">
        <f ca="1">CalcTable[[#This Row],[IrrHours]]/5</f>
        <v>#NAME?</v>
      </c>
      <c r="AA2030" s="13" t="e">
        <f ca="1">IF(CalcTable[[#This Row],[IrrFlag]]=FALSE,0,MAX(0,CalcTable[[#This Row],[VolRednWind]]*(FCAP*IRR_TARGET-CalcTable[[#This Row],[IWC]])))</f>
        <v>#NAME?</v>
      </c>
      <c r="AB2030" s="13" t="e">
        <f ca="1">CalcTable[[#This Row],[IWC]]+CalcTable[[#This Row],[Eff Precip]]+CalcTable[[#This Row],[IrrAmt]]-CalcTable[[#This Row],[AET]]</f>
        <v>#NAME?</v>
      </c>
      <c r="AC2030" s="13" t="e">
        <f ca="1">IF(CalcTable[[#This Row],[PWC]]&gt;FCAP,MIN(24*PERC,MIN(SAT,CalcTable[[#This Row],[PWC]])-FCAP),0)</f>
        <v>#NAME?</v>
      </c>
      <c r="AD2030" s="13" t="e">
        <f ca="1">IF(CalcTable[[#This Row],[PWC]]&gt;SAT,CalcTable[[#This Row],[PWC]]-SAT,0)</f>
        <v>#NAME?</v>
      </c>
      <c r="AE2030" s="13" t="e">
        <f ca="1">CalcTable[[#This Row],[PWC]]-CalcTable[[#This Row],[PercAmt]]-CalcTable[[#This Row],[Runoff]]</f>
        <v>#NAME?</v>
      </c>
      <c r="AF2030" s="13" t="e">
        <f ca="1">CalcTable[[#This Row],[IrrAmt]]/1000*CUR_IRR_AREA*10000/IRR_EFF</f>
        <v>#NAME?</v>
      </c>
      <c r="AG2030" s="147"/>
      <c r="AH2030" s="13"/>
      <c r="AI2030" s="50">
        <v>6.6001395775933052</v>
      </c>
      <c r="AJ2030" s="50">
        <v>11.326831557591966</v>
      </c>
      <c r="AK2030" s="50">
        <v>0</v>
      </c>
      <c r="AL2030" s="50">
        <v>0</v>
      </c>
      <c r="AM2030" s="50"/>
      <c r="AN2030" s="50"/>
      <c r="AO2030" s="50"/>
      <c r="AP2030" s="50"/>
      <c r="AQ2030" s="50"/>
      <c r="AR2030" s="50"/>
      <c r="AS2030" s="50"/>
      <c r="AT2030" s="50"/>
      <c r="AU2030" s="50"/>
      <c r="AV2030" s="50"/>
      <c r="AW2030" s="50"/>
      <c r="AX2030" s="50">
        <f t="shared" si="647"/>
        <v>17.926971135185269</v>
      </c>
      <c r="AY2030" s="50"/>
      <c r="AZ2030" s="50">
        <f t="shared" si="637"/>
        <v>429.05577282739949</v>
      </c>
      <c r="BA2030" s="50">
        <f t="shared" si="638"/>
        <v>697.12108039974794</v>
      </c>
      <c r="BB2030" s="50">
        <f t="shared" si="639"/>
        <v>721.60912972473238</v>
      </c>
      <c r="BC2030" s="17">
        <f t="shared" si="640"/>
        <v>19735</v>
      </c>
      <c r="BD2030" s="50">
        <f t="shared" si="641"/>
        <v>17.926971135185269</v>
      </c>
      <c r="BE2030" s="50">
        <f t="shared" si="642"/>
        <v>429.05577282739949</v>
      </c>
      <c r="BF2030" s="50">
        <f t="shared" si="648"/>
        <v>701.79865755397009</v>
      </c>
      <c r="BG2030" s="50"/>
      <c r="BH2030" s="17">
        <f t="shared" si="643"/>
        <v>0</v>
      </c>
      <c r="BI2030" s="17">
        <f t="shared" si="651"/>
        <v>2030</v>
      </c>
      <c r="BJ2030" s="17">
        <f t="shared" si="649"/>
        <v>2030</v>
      </c>
      <c r="BK2030" s="150">
        <f t="shared" si="650"/>
        <v>26806</v>
      </c>
      <c r="BL2030" s="50" t="e">
        <f t="shared" ca="1" si="644"/>
        <v>#NAME?</v>
      </c>
      <c r="BM2030" s="50" t="e">
        <f t="shared" ca="1" si="645"/>
        <v>#NAME?</v>
      </c>
      <c r="BN2030" s="50" t="e">
        <f t="shared" ca="1" si="646"/>
        <v>#NAME?</v>
      </c>
    </row>
    <row r="2031" spans="1:66" x14ac:dyDescent="0.35">
      <c r="A2031" s="48">
        <v>26807</v>
      </c>
      <c r="B2031" s="17">
        <v>1973</v>
      </c>
      <c r="C2031" s="17">
        <v>5</v>
      </c>
      <c r="D2031" s="17">
        <v>143</v>
      </c>
      <c r="E2031" s="17">
        <v>23</v>
      </c>
      <c r="F2031" s="17">
        <v>4</v>
      </c>
      <c r="G2031" s="50">
        <v>7.2</v>
      </c>
      <c r="H2031" s="32">
        <v>5.9072561574817586</v>
      </c>
      <c r="I2031" s="50">
        <v>6.833333333333333</v>
      </c>
      <c r="J2031" s="13">
        <v>0</v>
      </c>
      <c r="K2031" s="13">
        <f t="shared" si="632"/>
        <v>0</v>
      </c>
      <c r="L2031" s="13">
        <f t="shared" si="633"/>
        <v>0</v>
      </c>
      <c r="M2031" s="13" t="e">
        <f ca="1">CalcTable[[#This Row],[IWC]]-AE2030</f>
        <v>#NAME?</v>
      </c>
      <c r="N2031" s="13" t="e">
        <f ca="1">IF(CalcTable[[#This Row],[Day of Year]]&lt;123,FCAP,AE2030)</f>
        <v>#NAME?</v>
      </c>
      <c r="O2031" s="17" t="e">
        <f ca="1">IF(IRR_DRIP,5,COUNTIF('IDET Wind Values'!C2015:G2015,"&lt;="&amp;IRR_MAXWIND))</f>
        <v>#NAME?</v>
      </c>
      <c r="P2031" s="13" t="e">
        <f ca="1">CalcTable[[#This Row],[ET_o]]*KL</f>
        <v>#NAME?</v>
      </c>
      <c r="Q2031" s="13" t="e">
        <f ca="1">IF(WILTPT&lt;=0,1,MAX(0,MIN(1,(CalcTable[[#This Row],[IWC]]-WILTPT)/(MAD-WILTPT))))</f>
        <v>#NAME?</v>
      </c>
      <c r="R2031" s="13" t="e">
        <f ca="1">CalcTable[[#This Row],[ETMult]]*CalcTable[[#This Row],[ETb]]</f>
        <v>#NAME?</v>
      </c>
      <c r="S2031" s="13" t="b">
        <f>INDEX(IRR_LIST,CalcTable[[#This Row],[Day of Week]]+1)</f>
        <v>0</v>
      </c>
      <c r="T2031" s="13">
        <f t="shared" ca="1" si="634"/>
        <v>0.5</v>
      </c>
      <c r="U2031" s="13" t="b">
        <f ca="1">IF(CalcTable[[#This Row],[IrrPrecip]]&gt;=IC_MM,FALSE,TRUE)</f>
        <v>1</v>
      </c>
      <c r="V2031" s="13" t="b">
        <f t="shared" si="635"/>
        <v>1</v>
      </c>
      <c r="W2031" s="13" t="e">
        <f ca="1">IF(AND(IRR_DRIP=FALSE,CalcTable[[#This Row],[IrrHours]]&lt;=0),FALSE,TRUE)</f>
        <v>#NAME?</v>
      </c>
      <c r="X2031" s="13" t="e">
        <f ca="1">AND(CalcTable[[#This Row],[IrrDay]],CalcTable[[#This Row],[IrrRain]],CalcTable[[#This Row],[IrrWarm]],CalcTable[[#This Row],[IrrWindy]])</f>
        <v>#NAME?</v>
      </c>
      <c r="Y2031" s="13" t="e">
        <f t="shared" ca="1" si="636"/>
        <v>#NAME?</v>
      </c>
      <c r="Z2031" s="13" t="e">
        <f ca="1">CalcTable[[#This Row],[IrrHours]]/5</f>
        <v>#NAME?</v>
      </c>
      <c r="AA2031" s="13" t="e">
        <f ca="1">IF(CalcTable[[#This Row],[IrrFlag]]=FALSE,0,MAX(0,CalcTable[[#This Row],[VolRednWind]]*(FCAP*IRR_TARGET-CalcTable[[#This Row],[IWC]])))</f>
        <v>#NAME?</v>
      </c>
      <c r="AB2031" s="13" t="e">
        <f ca="1">CalcTable[[#This Row],[IWC]]+CalcTable[[#This Row],[Eff Precip]]+CalcTable[[#This Row],[IrrAmt]]-CalcTable[[#This Row],[AET]]</f>
        <v>#NAME?</v>
      </c>
      <c r="AC2031" s="13" t="e">
        <f ca="1">IF(CalcTable[[#This Row],[PWC]]&gt;FCAP,MIN(24*PERC,MIN(SAT,CalcTable[[#This Row],[PWC]])-FCAP),0)</f>
        <v>#NAME?</v>
      </c>
      <c r="AD2031" s="13" t="e">
        <f ca="1">IF(CalcTable[[#This Row],[PWC]]&gt;SAT,CalcTable[[#This Row],[PWC]]-SAT,0)</f>
        <v>#NAME?</v>
      </c>
      <c r="AE2031" s="13" t="e">
        <f ca="1">CalcTable[[#This Row],[PWC]]-CalcTable[[#This Row],[PercAmt]]-CalcTable[[#This Row],[Runoff]]</f>
        <v>#NAME?</v>
      </c>
      <c r="AF2031" s="13" t="e">
        <f ca="1">CalcTable[[#This Row],[IrrAmt]]/1000*CUR_IRR_AREA*10000/IRR_EFF</f>
        <v>#NAME?</v>
      </c>
      <c r="AG2031" s="147"/>
      <c r="AH2031" s="13"/>
      <c r="AI2031" s="50">
        <v>0</v>
      </c>
      <c r="AJ2031" s="50">
        <v>0</v>
      </c>
      <c r="AK2031" s="50">
        <v>0</v>
      </c>
      <c r="AL2031" s="50">
        <v>5.8223008403793024</v>
      </c>
      <c r="AM2031" s="50"/>
      <c r="AN2031" s="50"/>
      <c r="AO2031" s="50"/>
      <c r="AP2031" s="50"/>
      <c r="AQ2031" s="50"/>
      <c r="AR2031" s="50"/>
      <c r="AS2031" s="50"/>
      <c r="AT2031" s="50"/>
      <c r="AU2031" s="50"/>
      <c r="AV2031" s="50"/>
      <c r="AW2031" s="50"/>
      <c r="AX2031" s="50">
        <f t="shared" si="647"/>
        <v>5.8223008403793024</v>
      </c>
      <c r="AY2031" s="50"/>
      <c r="AZ2031" s="50">
        <f t="shared" si="637"/>
        <v>170.78749131779287</v>
      </c>
      <c r="BA2031" s="50">
        <f t="shared" si="638"/>
        <v>262.95851837818901</v>
      </c>
      <c r="BB2031" s="50">
        <f t="shared" si="639"/>
        <v>271.09125605998872</v>
      </c>
      <c r="BC2031" s="17">
        <f t="shared" si="640"/>
        <v>19735</v>
      </c>
      <c r="BD2031" s="50">
        <f t="shared" si="641"/>
        <v>5.8223008403793024</v>
      </c>
      <c r="BE2031" s="50">
        <f t="shared" si="642"/>
        <v>170.78749131779287</v>
      </c>
      <c r="BF2031" s="50">
        <f t="shared" si="648"/>
        <v>279.35396683743954</v>
      </c>
      <c r="BG2031" s="50"/>
      <c r="BH2031" s="17">
        <f t="shared" si="643"/>
        <v>0</v>
      </c>
      <c r="BI2031" s="17">
        <f t="shared" si="651"/>
        <v>2031</v>
      </c>
      <c r="BJ2031" s="17">
        <f t="shared" si="649"/>
        <v>2031</v>
      </c>
      <c r="BK2031" s="150">
        <f t="shared" si="650"/>
        <v>26807</v>
      </c>
      <c r="BL2031" s="50" t="e">
        <f t="shared" ca="1" si="644"/>
        <v>#NAME?</v>
      </c>
      <c r="BM2031" s="50" t="e">
        <f t="shared" ca="1" si="645"/>
        <v>#NAME?</v>
      </c>
      <c r="BN2031" s="50" t="e">
        <f t="shared" ca="1" si="646"/>
        <v>#NAME?</v>
      </c>
    </row>
    <row r="2032" spans="1:66" x14ac:dyDescent="0.35">
      <c r="A2032" s="48">
        <v>26808</v>
      </c>
      <c r="B2032" s="17">
        <v>1973</v>
      </c>
      <c r="C2032" s="17">
        <v>5</v>
      </c>
      <c r="D2032" s="17">
        <v>144</v>
      </c>
      <c r="E2032" s="17">
        <v>24</v>
      </c>
      <c r="F2032" s="17">
        <v>5</v>
      </c>
      <c r="G2032" s="50">
        <v>9.4</v>
      </c>
      <c r="H2032" s="32">
        <v>5.8812279555524176</v>
      </c>
      <c r="I2032" s="50">
        <v>27.666666666666668</v>
      </c>
      <c r="J2032" s="13">
        <v>0.8</v>
      </c>
      <c r="K2032" s="13">
        <f t="shared" si="632"/>
        <v>0.8</v>
      </c>
      <c r="L2032" s="13">
        <f t="shared" si="633"/>
        <v>0</v>
      </c>
      <c r="M2032" s="13" t="e">
        <f ca="1">CalcTable[[#This Row],[IWC]]-AE2031</f>
        <v>#NAME?</v>
      </c>
      <c r="N2032" s="13" t="e">
        <f ca="1">IF(CalcTable[[#This Row],[Day of Year]]&lt;123,FCAP,AE2031)</f>
        <v>#NAME?</v>
      </c>
      <c r="O2032" s="17" t="e">
        <f ca="1">IF(IRR_DRIP,5,COUNTIF('IDET Wind Values'!C2016:G2016,"&lt;="&amp;IRR_MAXWIND))</f>
        <v>#NAME?</v>
      </c>
      <c r="P2032" s="13" t="e">
        <f ca="1">CalcTable[[#This Row],[ET_o]]*KL</f>
        <v>#NAME?</v>
      </c>
      <c r="Q2032" s="13" t="e">
        <f ca="1">IF(WILTPT&lt;=0,1,MAX(0,MIN(1,(CalcTable[[#This Row],[IWC]]-WILTPT)/(MAD-WILTPT))))</f>
        <v>#NAME?</v>
      </c>
      <c r="R2032" s="13" t="e">
        <f ca="1">CalcTable[[#This Row],[ETMult]]*CalcTable[[#This Row],[ETb]]</f>
        <v>#NAME?</v>
      </c>
      <c r="S2032" s="13" t="b">
        <f>INDEX(IRR_LIST,CalcTable[[#This Row],[Day of Week]]+1)</f>
        <v>1</v>
      </c>
      <c r="T2032" s="13">
        <f t="shared" ca="1" si="634"/>
        <v>0</v>
      </c>
      <c r="U2032" s="13" t="b">
        <f ca="1">IF(CalcTable[[#This Row],[IrrPrecip]]&gt;=IC_MM,FALSE,TRUE)</f>
        <v>1</v>
      </c>
      <c r="V2032" s="13" t="b">
        <f t="shared" si="635"/>
        <v>1</v>
      </c>
      <c r="W2032" s="13" t="e">
        <f ca="1">IF(AND(IRR_DRIP=FALSE,CalcTable[[#This Row],[IrrHours]]&lt;=0),FALSE,TRUE)</f>
        <v>#NAME?</v>
      </c>
      <c r="X2032" s="13" t="e">
        <f ca="1">AND(CalcTable[[#This Row],[IrrDay]],CalcTable[[#This Row],[IrrRain]],CalcTable[[#This Row],[IrrWarm]],CalcTable[[#This Row],[IrrWindy]])</f>
        <v>#NAME?</v>
      </c>
      <c r="Y2032" s="13" t="e">
        <f t="shared" ca="1" si="636"/>
        <v>#NAME?</v>
      </c>
      <c r="Z2032" s="13" t="e">
        <f ca="1">CalcTable[[#This Row],[IrrHours]]/5</f>
        <v>#NAME?</v>
      </c>
      <c r="AA2032" s="13" t="e">
        <f ca="1">IF(CalcTable[[#This Row],[IrrFlag]]=FALSE,0,MAX(0,CalcTable[[#This Row],[VolRednWind]]*(FCAP*IRR_TARGET-CalcTable[[#This Row],[IWC]])))</f>
        <v>#NAME?</v>
      </c>
      <c r="AB2032" s="13" t="e">
        <f ca="1">CalcTable[[#This Row],[IWC]]+CalcTable[[#This Row],[Eff Precip]]+CalcTable[[#This Row],[IrrAmt]]-CalcTable[[#This Row],[AET]]</f>
        <v>#NAME?</v>
      </c>
      <c r="AC2032" s="13" t="e">
        <f ca="1">IF(CalcTable[[#This Row],[PWC]]&gt;FCAP,MIN(24*PERC,MIN(SAT,CalcTable[[#This Row],[PWC]])-FCAP),0)</f>
        <v>#NAME?</v>
      </c>
      <c r="AD2032" s="13" t="e">
        <f ca="1">IF(CalcTable[[#This Row],[PWC]]&gt;SAT,CalcTable[[#This Row],[PWC]]-SAT,0)</f>
        <v>#NAME?</v>
      </c>
      <c r="AE2032" s="13" t="e">
        <f ca="1">CalcTable[[#This Row],[PWC]]-CalcTable[[#This Row],[PercAmt]]-CalcTable[[#This Row],[Runoff]]</f>
        <v>#NAME?</v>
      </c>
      <c r="AF2032" s="13" t="e">
        <f ca="1">CalcTable[[#This Row],[IrrAmt]]/1000*CUR_IRR_AREA*10000/IRR_EFF</f>
        <v>#NAME?</v>
      </c>
      <c r="AG2032" s="147"/>
      <c r="AH2032" s="13"/>
      <c r="AI2032" s="50">
        <v>8.6800298576254633</v>
      </c>
      <c r="AJ2032" s="50">
        <v>13.788021566847075</v>
      </c>
      <c r="AK2032" s="50">
        <v>0</v>
      </c>
      <c r="AL2032" s="50">
        <v>0</v>
      </c>
      <c r="AM2032" s="50"/>
      <c r="AN2032" s="50"/>
      <c r="AO2032" s="50"/>
      <c r="AP2032" s="50"/>
      <c r="AQ2032" s="50"/>
      <c r="AR2032" s="50"/>
      <c r="AS2032" s="50"/>
      <c r="AT2032" s="50"/>
      <c r="AU2032" s="50"/>
      <c r="AV2032" s="50"/>
      <c r="AW2032" s="50"/>
      <c r="AX2032" s="50">
        <f t="shared" si="647"/>
        <v>22.468051424472538</v>
      </c>
      <c r="AY2032" s="50"/>
      <c r="AZ2032" s="50">
        <f t="shared" si="637"/>
        <v>531.75573720602097</v>
      </c>
      <c r="BA2032" s="50">
        <f t="shared" si="638"/>
        <v>863.17992863646987</v>
      </c>
      <c r="BB2032" s="50">
        <f t="shared" si="639"/>
        <v>893.43995315088978</v>
      </c>
      <c r="BC2032" s="17">
        <f t="shared" si="640"/>
        <v>19735</v>
      </c>
      <c r="BD2032" s="50">
        <f t="shared" si="641"/>
        <v>22.468051424472538</v>
      </c>
      <c r="BE2032" s="50">
        <f t="shared" si="642"/>
        <v>531.75573720602097</v>
      </c>
      <c r="BF2032" s="50">
        <f t="shared" si="648"/>
        <v>869.7831054890205</v>
      </c>
      <c r="BG2032" s="50"/>
      <c r="BH2032" s="17">
        <f t="shared" si="643"/>
        <v>0</v>
      </c>
      <c r="BI2032" s="17">
        <f t="shared" si="651"/>
        <v>2032</v>
      </c>
      <c r="BJ2032" s="17">
        <f t="shared" si="649"/>
        <v>2032</v>
      </c>
      <c r="BK2032" s="150">
        <f t="shared" si="650"/>
        <v>26808</v>
      </c>
      <c r="BL2032" s="50" t="e">
        <f t="shared" ca="1" si="644"/>
        <v>#NAME?</v>
      </c>
      <c r="BM2032" s="50" t="e">
        <f t="shared" ca="1" si="645"/>
        <v>#NAME?</v>
      </c>
      <c r="BN2032" s="50" t="e">
        <f t="shared" ca="1" si="646"/>
        <v>#NAME?</v>
      </c>
    </row>
    <row r="2033" spans="1:66" x14ac:dyDescent="0.35">
      <c r="A2033" s="48">
        <v>26809</v>
      </c>
      <c r="B2033" s="17">
        <v>1973</v>
      </c>
      <c r="C2033" s="17">
        <v>5</v>
      </c>
      <c r="D2033" s="17">
        <v>145</v>
      </c>
      <c r="E2033" s="17">
        <v>25</v>
      </c>
      <c r="F2033" s="17">
        <v>6</v>
      </c>
      <c r="G2033" s="50">
        <v>8.9</v>
      </c>
      <c r="H2033" s="32">
        <v>3.9226084484983632</v>
      </c>
      <c r="I2033" s="50">
        <v>8.6666666666666661</v>
      </c>
      <c r="J2033" s="13">
        <v>0.6</v>
      </c>
      <c r="K2033" s="13">
        <f t="shared" si="632"/>
        <v>0.6</v>
      </c>
      <c r="L2033" s="13">
        <f t="shared" si="633"/>
        <v>0</v>
      </c>
      <c r="M2033" s="13" t="e">
        <f ca="1">CalcTable[[#This Row],[IWC]]-AE2032</f>
        <v>#NAME?</v>
      </c>
      <c r="N2033" s="13" t="e">
        <f ca="1">IF(CalcTable[[#This Row],[Day of Year]]&lt;123,FCAP,AE2032)</f>
        <v>#NAME?</v>
      </c>
      <c r="O2033" s="17" t="e">
        <f ca="1">IF(IRR_DRIP,5,COUNTIF('IDET Wind Values'!C2017:G2017,"&lt;="&amp;IRR_MAXWIND))</f>
        <v>#NAME?</v>
      </c>
      <c r="P2033" s="13" t="e">
        <f ca="1">CalcTable[[#This Row],[ET_o]]*KL</f>
        <v>#NAME?</v>
      </c>
      <c r="Q2033" s="13" t="e">
        <f ca="1">IF(WILTPT&lt;=0,1,MAX(0,MIN(1,(CalcTable[[#This Row],[IWC]]-WILTPT)/(MAD-WILTPT))))</f>
        <v>#NAME?</v>
      </c>
      <c r="R2033" s="13" t="e">
        <f ca="1">CalcTable[[#This Row],[ETMult]]*CalcTable[[#This Row],[ETb]]</f>
        <v>#NAME?</v>
      </c>
      <c r="S2033" s="13" t="b">
        <f>INDEX(IRR_LIST,CalcTable[[#This Row],[Day of Week]]+1)</f>
        <v>0</v>
      </c>
      <c r="T2033" s="13">
        <f t="shared" ca="1" si="634"/>
        <v>0.8</v>
      </c>
      <c r="U2033" s="13" t="b">
        <f ca="1">IF(CalcTable[[#This Row],[IrrPrecip]]&gt;=IC_MM,FALSE,TRUE)</f>
        <v>1</v>
      </c>
      <c r="V2033" s="13" t="b">
        <f t="shared" si="635"/>
        <v>1</v>
      </c>
      <c r="W2033" s="13" t="e">
        <f ca="1">IF(AND(IRR_DRIP=FALSE,CalcTable[[#This Row],[IrrHours]]&lt;=0),FALSE,TRUE)</f>
        <v>#NAME?</v>
      </c>
      <c r="X2033" s="13" t="e">
        <f ca="1">AND(CalcTable[[#This Row],[IrrDay]],CalcTable[[#This Row],[IrrRain]],CalcTable[[#This Row],[IrrWarm]],CalcTable[[#This Row],[IrrWindy]])</f>
        <v>#NAME?</v>
      </c>
      <c r="Y2033" s="13" t="e">
        <f t="shared" ca="1" si="636"/>
        <v>#NAME?</v>
      </c>
      <c r="Z2033" s="13" t="e">
        <f ca="1">CalcTable[[#This Row],[IrrHours]]/5</f>
        <v>#NAME?</v>
      </c>
      <c r="AA2033" s="13" t="e">
        <f ca="1">IF(CalcTable[[#This Row],[IrrFlag]]=FALSE,0,MAX(0,CalcTable[[#This Row],[VolRednWind]]*(FCAP*IRR_TARGET-CalcTable[[#This Row],[IWC]])))</f>
        <v>#NAME?</v>
      </c>
      <c r="AB2033" s="13" t="e">
        <f ca="1">CalcTable[[#This Row],[IWC]]+CalcTable[[#This Row],[Eff Precip]]+CalcTable[[#This Row],[IrrAmt]]-CalcTable[[#This Row],[AET]]</f>
        <v>#NAME?</v>
      </c>
      <c r="AC2033" s="13" t="e">
        <f ca="1">IF(CalcTable[[#This Row],[PWC]]&gt;FCAP,MIN(24*PERC,MIN(SAT,CalcTable[[#This Row],[PWC]])-FCAP),0)</f>
        <v>#NAME?</v>
      </c>
      <c r="AD2033" s="13" t="e">
        <f ca="1">IF(CalcTable[[#This Row],[PWC]]&gt;SAT,CalcTable[[#This Row],[PWC]]-SAT,0)</f>
        <v>#NAME?</v>
      </c>
      <c r="AE2033" s="13" t="e">
        <f ca="1">CalcTable[[#This Row],[PWC]]-CalcTable[[#This Row],[PercAmt]]-CalcTable[[#This Row],[Runoff]]</f>
        <v>#NAME?</v>
      </c>
      <c r="AF2033" s="13" t="e">
        <f ca="1">CalcTable[[#This Row],[IrrAmt]]/1000*CUR_IRR_AREA*10000/IRR_EFF</f>
        <v>#NAME?</v>
      </c>
      <c r="AG2033" s="147"/>
      <c r="AH2033" s="13"/>
      <c r="AI2033" s="50">
        <v>0</v>
      </c>
      <c r="AJ2033" s="50">
        <v>0</v>
      </c>
      <c r="AK2033" s="50">
        <v>0</v>
      </c>
      <c r="AL2033" s="50">
        <v>6.4836662621687999</v>
      </c>
      <c r="AM2033" s="50"/>
      <c r="AN2033" s="50"/>
      <c r="AO2033" s="50"/>
      <c r="AP2033" s="50"/>
      <c r="AQ2033" s="50"/>
      <c r="AR2033" s="50"/>
      <c r="AS2033" s="50"/>
      <c r="AT2033" s="50"/>
      <c r="AU2033" s="50"/>
      <c r="AV2033" s="50"/>
      <c r="AW2033" s="50"/>
      <c r="AX2033" s="50">
        <f t="shared" si="647"/>
        <v>6.4836662621687999</v>
      </c>
      <c r="AY2033" s="50"/>
      <c r="AZ2033" s="50">
        <f t="shared" si="637"/>
        <v>190.18754369028483</v>
      </c>
      <c r="BA2033" s="50">
        <f t="shared" si="638"/>
        <v>292.82844028504172</v>
      </c>
      <c r="BB2033" s="50">
        <f t="shared" si="639"/>
        <v>301.88498998457914</v>
      </c>
      <c r="BC2033" s="17">
        <f t="shared" si="640"/>
        <v>19735</v>
      </c>
      <c r="BD2033" s="50">
        <f t="shared" si="641"/>
        <v>6.4836662621687999</v>
      </c>
      <c r="BE2033" s="50">
        <f t="shared" si="642"/>
        <v>190.18754369028483</v>
      </c>
      <c r="BF2033" s="50">
        <f t="shared" si="648"/>
        <v>311.0862766529483</v>
      </c>
      <c r="BG2033" s="50"/>
      <c r="BH2033" s="17">
        <f t="shared" si="643"/>
        <v>0</v>
      </c>
      <c r="BI2033" s="17">
        <f t="shared" si="651"/>
        <v>2033</v>
      </c>
      <c r="BJ2033" s="17">
        <f t="shared" si="649"/>
        <v>2033</v>
      </c>
      <c r="BK2033" s="150">
        <f t="shared" si="650"/>
        <v>26809</v>
      </c>
      <c r="BL2033" s="50" t="e">
        <f t="shared" ca="1" si="644"/>
        <v>#NAME?</v>
      </c>
      <c r="BM2033" s="50" t="e">
        <f t="shared" ca="1" si="645"/>
        <v>#NAME?</v>
      </c>
      <c r="BN2033" s="50" t="e">
        <f t="shared" ca="1" si="646"/>
        <v>#NAME?</v>
      </c>
    </row>
    <row r="2034" spans="1:66" x14ac:dyDescent="0.35">
      <c r="A2034" s="48">
        <v>26810</v>
      </c>
      <c r="B2034" s="17">
        <v>1973</v>
      </c>
      <c r="C2034" s="17">
        <v>5</v>
      </c>
      <c r="D2034" s="17">
        <v>146</v>
      </c>
      <c r="E2034" s="17">
        <v>26</v>
      </c>
      <c r="F2034" s="17">
        <v>7</v>
      </c>
      <c r="G2034" s="50">
        <v>5.6</v>
      </c>
      <c r="H2034" s="32">
        <v>2.7268837859138504</v>
      </c>
      <c r="I2034" s="50">
        <v>23.833333333333332</v>
      </c>
      <c r="J2034" s="13">
        <v>9.5</v>
      </c>
      <c r="K2034" s="13">
        <f t="shared" si="632"/>
        <v>9.5</v>
      </c>
      <c r="L2034" s="13">
        <f t="shared" si="633"/>
        <v>3.375</v>
      </c>
      <c r="M2034" s="13" t="e">
        <f ca="1">CalcTable[[#This Row],[IWC]]-AE2033</f>
        <v>#NAME?</v>
      </c>
      <c r="N2034" s="13" t="e">
        <f ca="1">IF(CalcTable[[#This Row],[Day of Year]]&lt;123,FCAP,AE2033)</f>
        <v>#NAME?</v>
      </c>
      <c r="O2034" s="17" t="e">
        <f ca="1">IF(IRR_DRIP,5,COUNTIF('IDET Wind Values'!C2018:G2018,"&lt;="&amp;IRR_MAXWIND))</f>
        <v>#NAME?</v>
      </c>
      <c r="P2034" s="13" t="e">
        <f ca="1">CalcTable[[#This Row],[ET_o]]*KL</f>
        <v>#NAME?</v>
      </c>
      <c r="Q2034" s="13" t="e">
        <f ca="1">IF(WILTPT&lt;=0,1,MAX(0,MIN(1,(CalcTable[[#This Row],[IWC]]-WILTPT)/(MAD-WILTPT))))</f>
        <v>#NAME?</v>
      </c>
      <c r="R2034" s="13" t="e">
        <f ca="1">CalcTable[[#This Row],[ETMult]]*CalcTable[[#This Row],[ETb]]</f>
        <v>#NAME?</v>
      </c>
      <c r="S2034" s="13" t="b">
        <f>INDEX(IRR_LIST,CalcTable[[#This Row],[Day of Week]]+1)</f>
        <v>0</v>
      </c>
      <c r="T2034" s="13">
        <f t="shared" ca="1" si="634"/>
        <v>1.4</v>
      </c>
      <c r="U2034" s="13" t="b">
        <f ca="1">IF(CalcTable[[#This Row],[IrrPrecip]]&gt;=IC_MM,FALSE,TRUE)</f>
        <v>1</v>
      </c>
      <c r="V2034" s="13" t="b">
        <f t="shared" si="635"/>
        <v>1</v>
      </c>
      <c r="W2034" s="13" t="e">
        <f ca="1">IF(AND(IRR_DRIP=FALSE,CalcTable[[#This Row],[IrrHours]]&lt;=0),FALSE,TRUE)</f>
        <v>#NAME?</v>
      </c>
      <c r="X2034" s="13" t="e">
        <f ca="1">AND(CalcTable[[#This Row],[IrrDay]],CalcTable[[#This Row],[IrrRain]],CalcTable[[#This Row],[IrrWarm]],CalcTable[[#This Row],[IrrWindy]])</f>
        <v>#NAME?</v>
      </c>
      <c r="Y2034" s="13" t="e">
        <f t="shared" ca="1" si="636"/>
        <v>#NAME?</v>
      </c>
      <c r="Z2034" s="13" t="e">
        <f ca="1">CalcTable[[#This Row],[IrrHours]]/5</f>
        <v>#NAME?</v>
      </c>
      <c r="AA2034" s="13" t="e">
        <f ca="1">IF(CalcTable[[#This Row],[IrrFlag]]=FALSE,0,MAX(0,CalcTable[[#This Row],[VolRednWind]]*(FCAP*IRR_TARGET-CalcTable[[#This Row],[IWC]])))</f>
        <v>#NAME?</v>
      </c>
      <c r="AB2034" s="13" t="e">
        <f ca="1">CalcTable[[#This Row],[IWC]]+CalcTable[[#This Row],[Eff Precip]]+CalcTable[[#This Row],[IrrAmt]]-CalcTable[[#This Row],[AET]]</f>
        <v>#NAME?</v>
      </c>
      <c r="AC2034" s="13" t="e">
        <f ca="1">IF(CalcTable[[#This Row],[PWC]]&gt;FCAP,MIN(24*PERC,MIN(SAT,CalcTable[[#This Row],[PWC]])-FCAP),0)</f>
        <v>#NAME?</v>
      </c>
      <c r="AD2034" s="13" t="e">
        <f ca="1">IF(CalcTable[[#This Row],[PWC]]&gt;SAT,CalcTable[[#This Row],[PWC]]-SAT,0)</f>
        <v>#NAME?</v>
      </c>
      <c r="AE2034" s="13" t="e">
        <f ca="1">CalcTable[[#This Row],[PWC]]-CalcTable[[#This Row],[PercAmt]]-CalcTable[[#This Row],[Runoff]]</f>
        <v>#NAME?</v>
      </c>
      <c r="AF2034" s="13" t="e">
        <f ca="1">CalcTable[[#This Row],[IrrAmt]]/1000*CUR_IRR_AREA*10000/IRR_EFF</f>
        <v>#NAME?</v>
      </c>
      <c r="AG2034" s="147"/>
      <c r="AH2034" s="13"/>
      <c r="AI2034" s="50">
        <v>0</v>
      </c>
      <c r="AJ2034" s="50">
        <v>0</v>
      </c>
      <c r="AK2034" s="50">
        <v>4.7123891502217488</v>
      </c>
      <c r="AL2034" s="50">
        <v>0</v>
      </c>
      <c r="AM2034" s="50"/>
      <c r="AN2034" s="50"/>
      <c r="AO2034" s="50"/>
      <c r="AP2034" s="50"/>
      <c r="AQ2034" s="50"/>
      <c r="AR2034" s="50"/>
      <c r="AS2034" s="50"/>
      <c r="AT2034" s="50"/>
      <c r="AU2034" s="50"/>
      <c r="AV2034" s="50"/>
      <c r="AW2034" s="50"/>
      <c r="AX2034" s="50">
        <f t="shared" si="647"/>
        <v>4.7123891502217488</v>
      </c>
      <c r="AY2034" s="50"/>
      <c r="AZ2034" s="50">
        <f t="shared" si="637"/>
        <v>69.115040869918985</v>
      </c>
      <c r="BA2034" s="50">
        <f t="shared" si="638"/>
        <v>106.41522165685939</v>
      </c>
      <c r="BB2034" s="50">
        <f t="shared" si="639"/>
        <v>109.7064140792365</v>
      </c>
      <c r="BC2034" s="17">
        <f t="shared" si="640"/>
        <v>19735</v>
      </c>
      <c r="BD2034" s="50">
        <f t="shared" si="641"/>
        <v>4.7123891502217488</v>
      </c>
      <c r="BE2034" s="50">
        <f t="shared" si="642"/>
        <v>69.115040869918985</v>
      </c>
      <c r="BF2034" s="50">
        <f t="shared" si="648"/>
        <v>113.05020459148896</v>
      </c>
      <c r="BG2034" s="50"/>
      <c r="BH2034" s="17">
        <f t="shared" si="643"/>
        <v>0</v>
      </c>
      <c r="BI2034" s="17">
        <f t="shared" si="651"/>
        <v>2034</v>
      </c>
      <c r="BJ2034" s="17">
        <f t="shared" si="649"/>
        <v>2034</v>
      </c>
      <c r="BK2034" s="150">
        <f t="shared" si="650"/>
        <v>26810</v>
      </c>
      <c r="BL2034" s="50" t="e">
        <f t="shared" ca="1" si="644"/>
        <v>#NAME?</v>
      </c>
      <c r="BM2034" s="50" t="e">
        <f t="shared" ca="1" si="645"/>
        <v>#NAME?</v>
      </c>
      <c r="BN2034" s="50" t="e">
        <f t="shared" ca="1" si="646"/>
        <v>#NAME?</v>
      </c>
    </row>
    <row r="2035" spans="1:66" x14ac:dyDescent="0.35">
      <c r="A2035" s="48">
        <v>26811</v>
      </c>
      <c r="B2035" s="17">
        <v>1973</v>
      </c>
      <c r="C2035" s="17">
        <v>5</v>
      </c>
      <c r="D2035" s="17">
        <v>147</v>
      </c>
      <c r="E2035" s="17">
        <v>27</v>
      </c>
      <c r="F2035" s="17">
        <v>1</v>
      </c>
      <c r="G2035" s="50">
        <v>5</v>
      </c>
      <c r="H2035" s="32">
        <v>2.7495326231916311</v>
      </c>
      <c r="I2035" s="50">
        <v>11.166666666666666</v>
      </c>
      <c r="J2035" s="13">
        <v>1.1000000000000001</v>
      </c>
      <c r="K2035" s="13">
        <f t="shared" si="632"/>
        <v>1.1000000000000001</v>
      </c>
      <c r="L2035" s="13">
        <f t="shared" si="633"/>
        <v>0</v>
      </c>
      <c r="M2035" s="13" t="e">
        <f ca="1">CalcTable[[#This Row],[IWC]]-AE2034</f>
        <v>#NAME?</v>
      </c>
      <c r="N2035" s="13" t="e">
        <f ca="1">IF(CalcTable[[#This Row],[Day of Year]]&lt;123,FCAP,AE2034)</f>
        <v>#NAME?</v>
      </c>
      <c r="O2035" s="17" t="e">
        <f ca="1">IF(IRR_DRIP,5,COUNTIF('IDET Wind Values'!C2019:G2019,"&lt;="&amp;IRR_MAXWIND))</f>
        <v>#NAME?</v>
      </c>
      <c r="P2035" s="13" t="e">
        <f ca="1">CalcTable[[#This Row],[ET_o]]*KL</f>
        <v>#NAME?</v>
      </c>
      <c r="Q2035" s="13" t="e">
        <f ca="1">IF(WILTPT&lt;=0,1,MAX(0,MIN(1,(CalcTable[[#This Row],[IWC]]-WILTPT)/(MAD-WILTPT))))</f>
        <v>#NAME?</v>
      </c>
      <c r="R2035" s="13" t="e">
        <f ca="1">CalcTable[[#This Row],[ETMult]]*CalcTable[[#This Row],[ETb]]</f>
        <v>#NAME?</v>
      </c>
      <c r="S2035" s="13" t="b">
        <f>INDEX(IRR_LIST,CalcTable[[#This Row],[Day of Week]]+1)</f>
        <v>1</v>
      </c>
      <c r="T2035" s="13">
        <f t="shared" ca="1" si="634"/>
        <v>10.1</v>
      </c>
      <c r="U2035" s="13" t="b">
        <f ca="1">IF(CalcTable[[#This Row],[IrrPrecip]]&gt;=IC_MM,FALSE,TRUE)</f>
        <v>0</v>
      </c>
      <c r="V2035" s="13" t="b">
        <f t="shared" si="635"/>
        <v>0</v>
      </c>
      <c r="W2035" s="13" t="e">
        <f ca="1">IF(AND(IRR_DRIP=FALSE,CalcTable[[#This Row],[IrrHours]]&lt;=0),FALSE,TRUE)</f>
        <v>#NAME?</v>
      </c>
      <c r="X2035" s="13" t="e">
        <f ca="1">AND(CalcTable[[#This Row],[IrrDay]],CalcTable[[#This Row],[IrrRain]],CalcTable[[#This Row],[IrrWarm]],CalcTable[[#This Row],[IrrWindy]])</f>
        <v>#NAME?</v>
      </c>
      <c r="Y2035" s="13" t="e">
        <f t="shared" ca="1" si="636"/>
        <v>#NAME?</v>
      </c>
      <c r="Z2035" s="13" t="e">
        <f ca="1">CalcTable[[#This Row],[IrrHours]]/5</f>
        <v>#NAME?</v>
      </c>
      <c r="AA2035" s="13" t="e">
        <f ca="1">IF(CalcTable[[#This Row],[IrrFlag]]=FALSE,0,MAX(0,CalcTable[[#This Row],[VolRednWind]]*(FCAP*IRR_TARGET-CalcTable[[#This Row],[IWC]])))</f>
        <v>#NAME?</v>
      </c>
      <c r="AB2035" s="13" t="e">
        <f ca="1">CalcTable[[#This Row],[IWC]]+CalcTable[[#This Row],[Eff Precip]]+CalcTable[[#This Row],[IrrAmt]]-CalcTable[[#This Row],[AET]]</f>
        <v>#NAME?</v>
      </c>
      <c r="AC2035" s="13" t="e">
        <f ca="1">IF(CalcTable[[#This Row],[PWC]]&gt;FCAP,MIN(24*PERC,MIN(SAT,CalcTable[[#This Row],[PWC]])-FCAP),0)</f>
        <v>#NAME?</v>
      </c>
      <c r="AD2035" s="13" t="e">
        <f ca="1">IF(CalcTable[[#This Row],[PWC]]&gt;SAT,CalcTable[[#This Row],[PWC]]-SAT,0)</f>
        <v>#NAME?</v>
      </c>
      <c r="AE2035" s="13" t="e">
        <f ca="1">CalcTable[[#This Row],[PWC]]-CalcTable[[#This Row],[PercAmt]]-CalcTable[[#This Row],[Runoff]]</f>
        <v>#NAME?</v>
      </c>
      <c r="AF2035" s="13" t="e">
        <f ca="1">CalcTable[[#This Row],[IrrAmt]]/1000*CUR_IRR_AREA*10000/IRR_EFF</f>
        <v>#NAME?</v>
      </c>
      <c r="AG2035" s="147"/>
      <c r="AH2035" s="13"/>
      <c r="AI2035" s="50">
        <v>0</v>
      </c>
      <c r="AJ2035" s="50">
        <v>0</v>
      </c>
      <c r="AK2035" s="50">
        <v>0</v>
      </c>
      <c r="AL2035" s="50">
        <v>0</v>
      </c>
      <c r="AM2035" s="50"/>
      <c r="AN2035" s="50"/>
      <c r="AO2035" s="50"/>
      <c r="AP2035" s="50"/>
      <c r="AQ2035" s="50"/>
      <c r="AR2035" s="50"/>
      <c r="AS2035" s="50"/>
      <c r="AT2035" s="50"/>
      <c r="AU2035" s="50"/>
      <c r="AV2035" s="50"/>
      <c r="AW2035" s="50"/>
      <c r="AX2035" s="50">
        <f t="shared" si="647"/>
        <v>0</v>
      </c>
      <c r="AY2035" s="50"/>
      <c r="AZ2035" s="50">
        <f t="shared" si="637"/>
        <v>0</v>
      </c>
      <c r="BA2035" s="50">
        <f t="shared" si="638"/>
        <v>0</v>
      </c>
      <c r="BB2035" s="50">
        <f t="shared" si="639"/>
        <v>0</v>
      </c>
      <c r="BC2035" s="17">
        <f t="shared" si="640"/>
        <v>19735</v>
      </c>
      <c r="BD2035" s="50">
        <f t="shared" si="641"/>
        <v>0</v>
      </c>
      <c r="BE2035" s="50">
        <f t="shared" si="642"/>
        <v>0</v>
      </c>
      <c r="BF2035" s="50">
        <f t="shared" si="648"/>
        <v>0</v>
      </c>
      <c r="BG2035" s="50"/>
      <c r="BH2035" s="17">
        <f t="shared" si="643"/>
        <v>0</v>
      </c>
      <c r="BI2035" s="17">
        <f t="shared" si="651"/>
        <v>2035</v>
      </c>
      <c r="BJ2035" s="17">
        <f t="shared" si="649"/>
        <v>2035</v>
      </c>
      <c r="BK2035" s="150">
        <f t="shared" si="650"/>
        <v>26811</v>
      </c>
      <c r="BL2035" s="50" t="e">
        <f t="shared" ca="1" si="644"/>
        <v>#NAME?</v>
      </c>
      <c r="BM2035" s="50" t="e">
        <f t="shared" ca="1" si="645"/>
        <v>#NAME?</v>
      </c>
      <c r="BN2035" s="50" t="e">
        <f t="shared" ca="1" si="646"/>
        <v>#NAME?</v>
      </c>
    </row>
    <row r="2036" spans="1:66" x14ac:dyDescent="0.35">
      <c r="A2036" s="48">
        <v>26812</v>
      </c>
      <c r="B2036" s="17">
        <v>1973</v>
      </c>
      <c r="C2036" s="17">
        <v>5</v>
      </c>
      <c r="D2036" s="17">
        <v>148</v>
      </c>
      <c r="E2036" s="17">
        <v>28</v>
      </c>
      <c r="F2036" s="17">
        <v>2</v>
      </c>
      <c r="G2036" s="50">
        <v>2.8</v>
      </c>
      <c r="H2036" s="32">
        <v>4.1833701967681369</v>
      </c>
      <c r="I2036" s="50">
        <v>7.333333333333333</v>
      </c>
      <c r="J2036" s="13">
        <v>0</v>
      </c>
      <c r="K2036" s="13">
        <f t="shared" si="632"/>
        <v>0</v>
      </c>
      <c r="L2036" s="13">
        <f t="shared" si="633"/>
        <v>0</v>
      </c>
      <c r="M2036" s="13" t="e">
        <f ca="1">CalcTable[[#This Row],[IWC]]-AE2035</f>
        <v>#NAME?</v>
      </c>
      <c r="N2036" s="13" t="e">
        <f ca="1">IF(CalcTable[[#This Row],[Day of Year]]&lt;123,FCAP,AE2035)</f>
        <v>#NAME?</v>
      </c>
      <c r="O2036" s="17" t="e">
        <f ca="1">IF(IRR_DRIP,5,COUNTIF('IDET Wind Values'!C2020:G2020,"&lt;="&amp;IRR_MAXWIND))</f>
        <v>#NAME?</v>
      </c>
      <c r="P2036" s="13" t="e">
        <f ca="1">CalcTable[[#This Row],[ET_o]]*KL</f>
        <v>#NAME?</v>
      </c>
      <c r="Q2036" s="13" t="e">
        <f ca="1">IF(WILTPT&lt;=0,1,MAX(0,MIN(1,(CalcTable[[#This Row],[IWC]]-WILTPT)/(MAD-WILTPT))))</f>
        <v>#NAME?</v>
      </c>
      <c r="R2036" s="13" t="e">
        <f ca="1">CalcTable[[#This Row],[ETMult]]*CalcTable[[#This Row],[ETb]]</f>
        <v>#NAME?</v>
      </c>
      <c r="S2036" s="13" t="b">
        <f>INDEX(IRR_LIST,CalcTable[[#This Row],[Day of Week]]+1)</f>
        <v>0</v>
      </c>
      <c r="T2036" s="13">
        <f t="shared" ca="1" si="634"/>
        <v>10.6</v>
      </c>
      <c r="U2036" s="13" t="b">
        <f ca="1">IF(CalcTable[[#This Row],[IrrPrecip]]&gt;=IC_MM,FALSE,TRUE)</f>
        <v>0</v>
      </c>
      <c r="V2036" s="13" t="b">
        <f t="shared" si="635"/>
        <v>1</v>
      </c>
      <c r="W2036" s="13" t="e">
        <f ca="1">IF(AND(IRR_DRIP=FALSE,CalcTable[[#This Row],[IrrHours]]&lt;=0),FALSE,TRUE)</f>
        <v>#NAME?</v>
      </c>
      <c r="X2036" s="13" t="e">
        <f ca="1">AND(CalcTable[[#This Row],[IrrDay]],CalcTable[[#This Row],[IrrRain]],CalcTable[[#This Row],[IrrWarm]],CalcTable[[#This Row],[IrrWindy]])</f>
        <v>#NAME?</v>
      </c>
      <c r="Y2036" s="13" t="e">
        <f t="shared" ca="1" si="636"/>
        <v>#NAME?</v>
      </c>
      <c r="Z2036" s="13" t="e">
        <f ca="1">CalcTable[[#This Row],[IrrHours]]/5</f>
        <v>#NAME?</v>
      </c>
      <c r="AA2036" s="13" t="e">
        <f ca="1">IF(CalcTable[[#This Row],[IrrFlag]]=FALSE,0,MAX(0,CalcTable[[#This Row],[VolRednWind]]*(FCAP*IRR_TARGET-CalcTable[[#This Row],[IWC]])))</f>
        <v>#NAME?</v>
      </c>
      <c r="AB2036" s="13" t="e">
        <f ca="1">CalcTable[[#This Row],[IWC]]+CalcTable[[#This Row],[Eff Precip]]+CalcTable[[#This Row],[IrrAmt]]-CalcTable[[#This Row],[AET]]</f>
        <v>#NAME?</v>
      </c>
      <c r="AC2036" s="13" t="e">
        <f ca="1">IF(CalcTable[[#This Row],[PWC]]&gt;FCAP,MIN(24*PERC,MIN(SAT,CalcTable[[#This Row],[PWC]])-FCAP),0)</f>
        <v>#NAME?</v>
      </c>
      <c r="AD2036" s="13" t="e">
        <f ca="1">IF(CalcTable[[#This Row],[PWC]]&gt;SAT,CalcTable[[#This Row],[PWC]]-SAT,0)</f>
        <v>#NAME?</v>
      </c>
      <c r="AE2036" s="13" t="e">
        <f ca="1">CalcTable[[#This Row],[PWC]]-CalcTable[[#This Row],[PercAmt]]-CalcTable[[#This Row],[Runoff]]</f>
        <v>#NAME?</v>
      </c>
      <c r="AF2036" s="13" t="e">
        <f ca="1">CalcTable[[#This Row],[IrrAmt]]/1000*CUR_IRR_AREA*10000/IRR_EFF</f>
        <v>#NAME?</v>
      </c>
      <c r="AG2036" s="147"/>
      <c r="AH2036" s="13"/>
      <c r="AI2036" s="50">
        <v>0</v>
      </c>
      <c r="AJ2036" s="50">
        <v>0</v>
      </c>
      <c r="AK2036" s="50">
        <v>0</v>
      </c>
      <c r="AL2036" s="50">
        <v>0</v>
      </c>
      <c r="AM2036" s="50"/>
      <c r="AN2036" s="50"/>
      <c r="AO2036" s="50"/>
      <c r="AP2036" s="50"/>
      <c r="AQ2036" s="50"/>
      <c r="AR2036" s="50"/>
      <c r="AS2036" s="50"/>
      <c r="AT2036" s="50"/>
      <c r="AU2036" s="50"/>
      <c r="AV2036" s="50"/>
      <c r="AW2036" s="50"/>
      <c r="AX2036" s="50">
        <f t="shared" si="647"/>
        <v>0</v>
      </c>
      <c r="AY2036" s="50"/>
      <c r="AZ2036" s="50">
        <f t="shared" si="637"/>
        <v>0</v>
      </c>
      <c r="BA2036" s="50">
        <f t="shared" si="638"/>
        <v>0</v>
      </c>
      <c r="BB2036" s="50">
        <f t="shared" si="639"/>
        <v>0</v>
      </c>
      <c r="BC2036" s="17">
        <f t="shared" si="640"/>
        <v>19735</v>
      </c>
      <c r="BD2036" s="50">
        <f t="shared" si="641"/>
        <v>0</v>
      </c>
      <c r="BE2036" s="50">
        <f t="shared" si="642"/>
        <v>0</v>
      </c>
      <c r="BF2036" s="50">
        <f t="shared" si="648"/>
        <v>0</v>
      </c>
      <c r="BG2036" s="50"/>
      <c r="BH2036" s="17">
        <f t="shared" si="643"/>
        <v>0</v>
      </c>
      <c r="BI2036" s="17">
        <f t="shared" si="651"/>
        <v>2036</v>
      </c>
      <c r="BJ2036" s="17">
        <f t="shared" si="649"/>
        <v>2036</v>
      </c>
      <c r="BK2036" s="150">
        <f t="shared" si="650"/>
        <v>26812</v>
      </c>
      <c r="BL2036" s="50" t="e">
        <f t="shared" ca="1" si="644"/>
        <v>#NAME?</v>
      </c>
      <c r="BM2036" s="50" t="e">
        <f t="shared" ca="1" si="645"/>
        <v>#NAME?</v>
      </c>
      <c r="BN2036" s="50" t="e">
        <f t="shared" ca="1" si="646"/>
        <v>#NAME?</v>
      </c>
    </row>
    <row r="2037" spans="1:66" x14ac:dyDescent="0.35">
      <c r="A2037" s="48">
        <v>26813</v>
      </c>
      <c r="B2037" s="17">
        <v>1973</v>
      </c>
      <c r="C2037" s="17">
        <v>5</v>
      </c>
      <c r="D2037" s="17">
        <v>149</v>
      </c>
      <c r="E2037" s="17">
        <v>29</v>
      </c>
      <c r="F2037" s="17">
        <v>3</v>
      </c>
      <c r="G2037" s="50">
        <v>7.2</v>
      </c>
      <c r="H2037" s="32">
        <v>4.6918958453471911</v>
      </c>
      <c r="I2037" s="50">
        <v>10.833333333333334</v>
      </c>
      <c r="J2037" s="13">
        <v>0</v>
      </c>
      <c r="K2037" s="13">
        <f t="shared" si="632"/>
        <v>0</v>
      </c>
      <c r="L2037" s="13">
        <f t="shared" si="633"/>
        <v>0</v>
      </c>
      <c r="M2037" s="13" t="e">
        <f ca="1">CalcTable[[#This Row],[IWC]]-AE2036</f>
        <v>#NAME?</v>
      </c>
      <c r="N2037" s="13" t="e">
        <f ca="1">IF(CalcTable[[#This Row],[Day of Year]]&lt;123,FCAP,AE2036)</f>
        <v>#NAME?</v>
      </c>
      <c r="O2037" s="17" t="e">
        <f ca="1">IF(IRR_DRIP,5,COUNTIF('IDET Wind Values'!C2021:G2021,"&lt;="&amp;IRR_MAXWIND))</f>
        <v>#NAME?</v>
      </c>
      <c r="P2037" s="13" t="e">
        <f ca="1">CalcTable[[#This Row],[ET_o]]*KL</f>
        <v>#NAME?</v>
      </c>
      <c r="Q2037" s="13" t="e">
        <f ca="1">IF(WILTPT&lt;=0,1,MAX(0,MIN(1,(CalcTable[[#This Row],[IWC]]-WILTPT)/(MAD-WILTPT))))</f>
        <v>#NAME?</v>
      </c>
      <c r="R2037" s="13" t="e">
        <f ca="1">CalcTable[[#This Row],[ETMult]]*CalcTable[[#This Row],[ETb]]</f>
        <v>#NAME?</v>
      </c>
      <c r="S2037" s="13" t="b">
        <f>INDEX(IRR_LIST,CalcTable[[#This Row],[Day of Week]]+1)</f>
        <v>1</v>
      </c>
      <c r="T2037" s="13">
        <f t="shared" ca="1" si="634"/>
        <v>1.1000000000000001</v>
      </c>
      <c r="U2037" s="13" t="b">
        <f ca="1">IF(CalcTable[[#This Row],[IrrPrecip]]&gt;=IC_MM,FALSE,TRUE)</f>
        <v>1</v>
      </c>
      <c r="V2037" s="13" t="b">
        <f t="shared" si="635"/>
        <v>1</v>
      </c>
      <c r="W2037" s="13" t="e">
        <f ca="1">IF(AND(IRR_DRIP=FALSE,CalcTable[[#This Row],[IrrHours]]&lt;=0),FALSE,TRUE)</f>
        <v>#NAME?</v>
      </c>
      <c r="X2037" s="13" t="e">
        <f ca="1">AND(CalcTable[[#This Row],[IrrDay]],CalcTable[[#This Row],[IrrRain]],CalcTable[[#This Row],[IrrWarm]],CalcTable[[#This Row],[IrrWindy]])</f>
        <v>#NAME?</v>
      </c>
      <c r="Y2037" s="13" t="e">
        <f t="shared" ca="1" si="636"/>
        <v>#NAME?</v>
      </c>
      <c r="Z2037" s="13" t="e">
        <f ca="1">CalcTable[[#This Row],[IrrHours]]/5</f>
        <v>#NAME?</v>
      </c>
      <c r="AA2037" s="13" t="e">
        <f ca="1">IF(CalcTable[[#This Row],[IrrFlag]]=FALSE,0,MAX(0,CalcTable[[#This Row],[VolRednWind]]*(FCAP*IRR_TARGET-CalcTable[[#This Row],[IWC]])))</f>
        <v>#NAME?</v>
      </c>
      <c r="AB2037" s="13" t="e">
        <f ca="1">CalcTable[[#This Row],[IWC]]+CalcTable[[#This Row],[Eff Precip]]+CalcTable[[#This Row],[IrrAmt]]-CalcTable[[#This Row],[AET]]</f>
        <v>#NAME?</v>
      </c>
      <c r="AC2037" s="13" t="e">
        <f ca="1">IF(CalcTable[[#This Row],[PWC]]&gt;FCAP,MIN(24*PERC,MIN(SAT,CalcTable[[#This Row],[PWC]])-FCAP),0)</f>
        <v>#NAME?</v>
      </c>
      <c r="AD2037" s="13" t="e">
        <f ca="1">IF(CalcTable[[#This Row],[PWC]]&gt;SAT,CalcTable[[#This Row],[PWC]]-SAT,0)</f>
        <v>#NAME?</v>
      </c>
      <c r="AE2037" s="13" t="e">
        <f ca="1">CalcTable[[#This Row],[PWC]]-CalcTable[[#This Row],[PercAmt]]-CalcTable[[#This Row],[Runoff]]</f>
        <v>#NAME?</v>
      </c>
      <c r="AF2037" s="13" t="e">
        <f ca="1">CalcTable[[#This Row],[IrrAmt]]/1000*CUR_IRR_AREA*10000/IRR_EFF</f>
        <v>#NAME?</v>
      </c>
      <c r="AG2037" s="147"/>
      <c r="AH2037" s="13"/>
      <c r="AI2037" s="50">
        <v>13.434631264397233</v>
      </c>
      <c r="AJ2037" s="50">
        <v>18.746763918449652</v>
      </c>
      <c r="AK2037" s="50">
        <v>0</v>
      </c>
      <c r="AL2037" s="50">
        <v>0</v>
      </c>
      <c r="AM2037" s="50"/>
      <c r="AN2037" s="50"/>
      <c r="AO2037" s="50"/>
      <c r="AP2037" s="50"/>
      <c r="AQ2037" s="50"/>
      <c r="AR2037" s="50"/>
      <c r="AS2037" s="50"/>
      <c r="AT2037" s="50"/>
      <c r="AU2037" s="50"/>
      <c r="AV2037" s="50"/>
      <c r="AW2037" s="50"/>
      <c r="AX2037" s="50">
        <f t="shared" si="647"/>
        <v>32.181395182846884</v>
      </c>
      <c r="AY2037" s="50"/>
      <c r="AZ2037" s="50">
        <f t="shared" si="637"/>
        <v>746.94633348568254</v>
      </c>
      <c r="BA2037" s="50">
        <f t="shared" si="638"/>
        <v>1210.4893568622135</v>
      </c>
      <c r="BB2037" s="50">
        <f t="shared" si="639"/>
        <v>1252.7725775647209</v>
      </c>
      <c r="BC2037" s="17">
        <f t="shared" si="640"/>
        <v>19735</v>
      </c>
      <c r="BD2037" s="50">
        <f t="shared" si="641"/>
        <v>32.181395182846884</v>
      </c>
      <c r="BE2037" s="50">
        <f t="shared" si="642"/>
        <v>746.94633348568254</v>
      </c>
      <c r="BF2037" s="50">
        <f t="shared" si="648"/>
        <v>1221.7664166378424</v>
      </c>
      <c r="BG2037" s="50"/>
      <c r="BH2037" s="17">
        <f t="shared" si="643"/>
        <v>0</v>
      </c>
      <c r="BI2037" s="17">
        <f t="shared" si="651"/>
        <v>2037</v>
      </c>
      <c r="BJ2037" s="17">
        <f t="shared" si="649"/>
        <v>2037</v>
      </c>
      <c r="BK2037" s="150">
        <f t="shared" si="650"/>
        <v>26813</v>
      </c>
      <c r="BL2037" s="50" t="e">
        <f t="shared" ca="1" si="644"/>
        <v>#NAME?</v>
      </c>
      <c r="BM2037" s="50" t="e">
        <f t="shared" ca="1" si="645"/>
        <v>#NAME?</v>
      </c>
      <c r="BN2037" s="50" t="e">
        <f t="shared" ca="1" si="646"/>
        <v>#NAME?</v>
      </c>
    </row>
    <row r="2038" spans="1:66" x14ac:dyDescent="0.35">
      <c r="A2038" s="48">
        <v>26814</v>
      </c>
      <c r="B2038" s="17">
        <v>1973</v>
      </c>
      <c r="C2038" s="17">
        <v>5</v>
      </c>
      <c r="D2038" s="17">
        <v>150</v>
      </c>
      <c r="E2038" s="17">
        <v>30</v>
      </c>
      <c r="F2038" s="17">
        <v>4</v>
      </c>
      <c r="G2038" s="50">
        <v>6.7</v>
      </c>
      <c r="H2038" s="32">
        <v>5.7532560620286999</v>
      </c>
      <c r="I2038" s="50">
        <v>2.3333333333333335</v>
      </c>
      <c r="J2038" s="13">
        <v>0</v>
      </c>
      <c r="K2038" s="13">
        <f t="shared" si="632"/>
        <v>0</v>
      </c>
      <c r="L2038" s="13">
        <f t="shared" si="633"/>
        <v>0</v>
      </c>
      <c r="M2038" s="13" t="e">
        <f ca="1">CalcTable[[#This Row],[IWC]]-AE2037</f>
        <v>#NAME?</v>
      </c>
      <c r="N2038" s="13" t="e">
        <f ca="1">IF(CalcTable[[#This Row],[Day of Year]]&lt;123,FCAP,AE2037)</f>
        <v>#NAME?</v>
      </c>
      <c r="O2038" s="17" t="e">
        <f ca="1">IF(IRR_DRIP,5,COUNTIF('IDET Wind Values'!C2022:G2022,"&lt;="&amp;IRR_MAXWIND))</f>
        <v>#NAME?</v>
      </c>
      <c r="P2038" s="13" t="e">
        <f ca="1">CalcTable[[#This Row],[ET_o]]*KL</f>
        <v>#NAME?</v>
      </c>
      <c r="Q2038" s="13" t="e">
        <f ca="1">IF(WILTPT&lt;=0,1,MAX(0,MIN(1,(CalcTable[[#This Row],[IWC]]-WILTPT)/(MAD-WILTPT))))</f>
        <v>#NAME?</v>
      </c>
      <c r="R2038" s="13" t="e">
        <f ca="1">CalcTable[[#This Row],[ETMult]]*CalcTable[[#This Row],[ETb]]</f>
        <v>#NAME?</v>
      </c>
      <c r="S2038" s="13" t="b">
        <f>INDEX(IRR_LIST,CalcTable[[#This Row],[Day of Week]]+1)</f>
        <v>0</v>
      </c>
      <c r="T2038" s="13">
        <f t="shared" ca="1" si="634"/>
        <v>0</v>
      </c>
      <c r="U2038" s="13" t="b">
        <f ca="1">IF(CalcTable[[#This Row],[IrrPrecip]]&gt;=IC_MM,FALSE,TRUE)</f>
        <v>1</v>
      </c>
      <c r="V2038" s="13" t="b">
        <f t="shared" si="635"/>
        <v>1</v>
      </c>
      <c r="W2038" s="13" t="e">
        <f ca="1">IF(AND(IRR_DRIP=FALSE,CalcTable[[#This Row],[IrrHours]]&lt;=0),FALSE,TRUE)</f>
        <v>#NAME?</v>
      </c>
      <c r="X2038" s="13" t="e">
        <f ca="1">AND(CalcTable[[#This Row],[IrrDay]],CalcTable[[#This Row],[IrrRain]],CalcTable[[#This Row],[IrrWarm]],CalcTable[[#This Row],[IrrWindy]])</f>
        <v>#NAME?</v>
      </c>
      <c r="Y2038" s="13" t="e">
        <f t="shared" ca="1" si="636"/>
        <v>#NAME?</v>
      </c>
      <c r="Z2038" s="13" t="e">
        <f ca="1">CalcTable[[#This Row],[IrrHours]]/5</f>
        <v>#NAME?</v>
      </c>
      <c r="AA2038" s="13" t="e">
        <f ca="1">IF(CalcTable[[#This Row],[IrrFlag]]=FALSE,0,MAX(0,CalcTable[[#This Row],[VolRednWind]]*(FCAP*IRR_TARGET-CalcTable[[#This Row],[IWC]])))</f>
        <v>#NAME?</v>
      </c>
      <c r="AB2038" s="13" t="e">
        <f ca="1">CalcTable[[#This Row],[IWC]]+CalcTable[[#This Row],[Eff Precip]]+CalcTable[[#This Row],[IrrAmt]]-CalcTable[[#This Row],[AET]]</f>
        <v>#NAME?</v>
      </c>
      <c r="AC2038" s="13" t="e">
        <f ca="1">IF(CalcTable[[#This Row],[PWC]]&gt;FCAP,MIN(24*PERC,MIN(SAT,CalcTable[[#This Row],[PWC]])-FCAP),0)</f>
        <v>#NAME?</v>
      </c>
      <c r="AD2038" s="13" t="e">
        <f ca="1">IF(CalcTable[[#This Row],[PWC]]&gt;SAT,CalcTable[[#This Row],[PWC]]-SAT,0)</f>
        <v>#NAME?</v>
      </c>
      <c r="AE2038" s="13" t="e">
        <f ca="1">CalcTable[[#This Row],[PWC]]-CalcTable[[#This Row],[PercAmt]]-CalcTable[[#This Row],[Runoff]]</f>
        <v>#NAME?</v>
      </c>
      <c r="AF2038" s="13" t="e">
        <f ca="1">CalcTable[[#This Row],[IrrAmt]]/1000*CUR_IRR_AREA*10000/IRR_EFF</f>
        <v>#NAME?</v>
      </c>
      <c r="AG2038" s="147"/>
      <c r="AH2038" s="13"/>
      <c r="AI2038" s="50">
        <v>0</v>
      </c>
      <c r="AJ2038" s="50">
        <v>0</v>
      </c>
      <c r="AK2038" s="50">
        <v>0</v>
      </c>
      <c r="AL2038" s="50">
        <v>8.6736392659188262</v>
      </c>
      <c r="AM2038" s="50"/>
      <c r="AN2038" s="50"/>
      <c r="AO2038" s="50"/>
      <c r="AP2038" s="50"/>
      <c r="AQ2038" s="50"/>
      <c r="AR2038" s="50"/>
      <c r="AS2038" s="50"/>
      <c r="AT2038" s="50"/>
      <c r="AU2038" s="50"/>
      <c r="AV2038" s="50"/>
      <c r="AW2038" s="50"/>
      <c r="AX2038" s="50">
        <f t="shared" si="647"/>
        <v>8.6736392659188262</v>
      </c>
      <c r="AY2038" s="50"/>
      <c r="AZ2038" s="50">
        <f t="shared" si="637"/>
        <v>254.42675180028559</v>
      </c>
      <c r="BA2038" s="50">
        <f t="shared" si="638"/>
        <v>391.73642737504292</v>
      </c>
      <c r="BB2038" s="50">
        <f t="shared" si="639"/>
        <v>403.85198698458032</v>
      </c>
      <c r="BC2038" s="17">
        <f t="shared" si="640"/>
        <v>19735</v>
      </c>
      <c r="BD2038" s="50">
        <f t="shared" si="641"/>
        <v>8.6736392659188262</v>
      </c>
      <c r="BE2038" s="50">
        <f t="shared" si="642"/>
        <v>254.42675180028559</v>
      </c>
      <c r="BF2038" s="50">
        <f t="shared" si="648"/>
        <v>416.16117103518661</v>
      </c>
      <c r="BG2038" s="50"/>
      <c r="BH2038" s="17">
        <f t="shared" si="643"/>
        <v>0</v>
      </c>
      <c r="BI2038" s="17">
        <f t="shared" si="651"/>
        <v>2038</v>
      </c>
      <c r="BJ2038" s="17">
        <f t="shared" si="649"/>
        <v>2038</v>
      </c>
      <c r="BK2038" s="150">
        <f t="shared" si="650"/>
        <v>26814</v>
      </c>
      <c r="BL2038" s="50" t="e">
        <f t="shared" ca="1" si="644"/>
        <v>#NAME?</v>
      </c>
      <c r="BM2038" s="50" t="e">
        <f t="shared" ca="1" si="645"/>
        <v>#NAME?</v>
      </c>
      <c r="BN2038" s="50" t="e">
        <f t="shared" ca="1" si="646"/>
        <v>#NAME?</v>
      </c>
    </row>
    <row r="2039" spans="1:66" x14ac:dyDescent="0.35">
      <c r="A2039" s="48">
        <v>26815</v>
      </c>
      <c r="B2039" s="17">
        <v>1973</v>
      </c>
      <c r="C2039" s="17">
        <v>5</v>
      </c>
      <c r="D2039" s="17">
        <v>151</v>
      </c>
      <c r="E2039" s="17">
        <v>31</v>
      </c>
      <c r="F2039" s="17">
        <v>5</v>
      </c>
      <c r="G2039" s="50">
        <v>5</v>
      </c>
      <c r="H2039" s="32">
        <v>4.440200547917974</v>
      </c>
      <c r="I2039" s="50">
        <v>41.166666666666664</v>
      </c>
      <c r="J2039" s="13">
        <v>3.8</v>
      </c>
      <c r="K2039" s="13">
        <f t="shared" si="632"/>
        <v>3.8</v>
      </c>
      <c r="L2039" s="13">
        <f t="shared" si="633"/>
        <v>0</v>
      </c>
      <c r="M2039" s="13" t="e">
        <f ca="1">CalcTable[[#This Row],[IWC]]-AE2038</f>
        <v>#NAME?</v>
      </c>
      <c r="N2039" s="13" t="e">
        <f ca="1">IF(CalcTable[[#This Row],[Day of Year]]&lt;123,FCAP,AE2038)</f>
        <v>#NAME?</v>
      </c>
      <c r="O2039" s="17" t="e">
        <f ca="1">IF(IRR_DRIP,5,COUNTIF('IDET Wind Values'!C2023:G2023,"&lt;="&amp;IRR_MAXWIND))</f>
        <v>#NAME?</v>
      </c>
      <c r="P2039" s="13" t="e">
        <f ca="1">CalcTable[[#This Row],[ET_o]]*KL</f>
        <v>#NAME?</v>
      </c>
      <c r="Q2039" s="13" t="e">
        <f ca="1">IF(WILTPT&lt;=0,1,MAX(0,MIN(1,(CalcTable[[#This Row],[IWC]]-WILTPT)/(MAD-WILTPT))))</f>
        <v>#NAME?</v>
      </c>
      <c r="R2039" s="13" t="e">
        <f ca="1">CalcTable[[#This Row],[ETMult]]*CalcTable[[#This Row],[ETb]]</f>
        <v>#NAME?</v>
      </c>
      <c r="S2039" s="13" t="b">
        <f>INDEX(IRR_LIST,CalcTable[[#This Row],[Day of Week]]+1)</f>
        <v>1</v>
      </c>
      <c r="T2039" s="13">
        <f t="shared" ca="1" si="634"/>
        <v>0</v>
      </c>
      <c r="U2039" s="13" t="b">
        <f ca="1">IF(CalcTable[[#This Row],[IrrPrecip]]&gt;=IC_MM,FALSE,TRUE)</f>
        <v>1</v>
      </c>
      <c r="V2039" s="13" t="b">
        <f t="shared" si="635"/>
        <v>0</v>
      </c>
      <c r="W2039" s="13" t="e">
        <f ca="1">IF(AND(IRR_DRIP=FALSE,CalcTable[[#This Row],[IrrHours]]&lt;=0),FALSE,TRUE)</f>
        <v>#NAME?</v>
      </c>
      <c r="X2039" s="13" t="e">
        <f ca="1">AND(CalcTable[[#This Row],[IrrDay]],CalcTable[[#This Row],[IrrRain]],CalcTable[[#This Row],[IrrWarm]],CalcTable[[#This Row],[IrrWindy]])</f>
        <v>#NAME?</v>
      </c>
      <c r="Y2039" s="13" t="e">
        <f t="shared" ca="1" si="636"/>
        <v>#NAME?</v>
      </c>
      <c r="Z2039" s="13" t="e">
        <f ca="1">CalcTable[[#This Row],[IrrHours]]/5</f>
        <v>#NAME?</v>
      </c>
      <c r="AA2039" s="13" t="e">
        <f ca="1">IF(CalcTable[[#This Row],[IrrFlag]]=FALSE,0,MAX(0,CalcTable[[#This Row],[VolRednWind]]*(FCAP*IRR_TARGET-CalcTable[[#This Row],[IWC]])))</f>
        <v>#NAME?</v>
      </c>
      <c r="AB2039" s="13" t="e">
        <f ca="1">CalcTable[[#This Row],[IWC]]+CalcTable[[#This Row],[Eff Precip]]+CalcTable[[#This Row],[IrrAmt]]-CalcTable[[#This Row],[AET]]</f>
        <v>#NAME?</v>
      </c>
      <c r="AC2039" s="13" t="e">
        <f ca="1">IF(CalcTable[[#This Row],[PWC]]&gt;FCAP,MIN(24*PERC,MIN(SAT,CalcTable[[#This Row],[PWC]])-FCAP),0)</f>
        <v>#NAME?</v>
      </c>
      <c r="AD2039" s="13" t="e">
        <f ca="1">IF(CalcTable[[#This Row],[PWC]]&gt;SAT,CalcTable[[#This Row],[PWC]]-SAT,0)</f>
        <v>#NAME?</v>
      </c>
      <c r="AE2039" s="13" t="e">
        <f ca="1">CalcTable[[#This Row],[PWC]]-CalcTable[[#This Row],[PercAmt]]-CalcTable[[#This Row],[Runoff]]</f>
        <v>#NAME?</v>
      </c>
      <c r="AF2039" s="13" t="e">
        <f ca="1">CalcTable[[#This Row],[IrrAmt]]/1000*CUR_IRR_AREA*10000/IRR_EFF</f>
        <v>#NAME?</v>
      </c>
      <c r="AG2039" s="147"/>
      <c r="AH2039" s="13"/>
      <c r="AI2039" s="50">
        <v>0</v>
      </c>
      <c r="AJ2039" s="50">
        <v>0</v>
      </c>
      <c r="AK2039" s="50">
        <v>0</v>
      </c>
      <c r="AL2039" s="50">
        <v>0</v>
      </c>
      <c r="AM2039" s="50"/>
      <c r="AN2039" s="50"/>
      <c r="AO2039" s="50"/>
      <c r="AP2039" s="50"/>
      <c r="AQ2039" s="50"/>
      <c r="AR2039" s="50"/>
      <c r="AS2039" s="50"/>
      <c r="AT2039" s="50"/>
      <c r="AU2039" s="50"/>
      <c r="AV2039" s="50"/>
      <c r="AW2039" s="50"/>
      <c r="AX2039" s="50">
        <f t="shared" si="647"/>
        <v>0</v>
      </c>
      <c r="AY2039" s="50"/>
      <c r="AZ2039" s="50">
        <f t="shared" si="637"/>
        <v>0</v>
      </c>
      <c r="BA2039" s="50">
        <f t="shared" si="638"/>
        <v>0</v>
      </c>
      <c r="BB2039" s="50">
        <f t="shared" si="639"/>
        <v>0</v>
      </c>
      <c r="BC2039" s="17">
        <f t="shared" si="640"/>
        <v>19735</v>
      </c>
      <c r="BD2039" s="50">
        <f t="shared" si="641"/>
        <v>0</v>
      </c>
      <c r="BE2039" s="50">
        <f t="shared" si="642"/>
        <v>0</v>
      </c>
      <c r="BF2039" s="50">
        <f t="shared" si="648"/>
        <v>0</v>
      </c>
      <c r="BG2039" s="50"/>
      <c r="BH2039" s="17">
        <f t="shared" si="643"/>
        <v>0</v>
      </c>
      <c r="BI2039" s="17">
        <f t="shared" si="651"/>
        <v>2039</v>
      </c>
      <c r="BJ2039" s="17">
        <f t="shared" si="649"/>
        <v>2039</v>
      </c>
      <c r="BK2039" s="150">
        <f t="shared" si="650"/>
        <v>26815</v>
      </c>
      <c r="BL2039" s="50" t="e">
        <f t="shared" ca="1" si="644"/>
        <v>#NAME?</v>
      </c>
      <c r="BM2039" s="50" t="e">
        <f t="shared" ca="1" si="645"/>
        <v>#NAME?</v>
      </c>
      <c r="BN2039" s="50" t="e">
        <f t="shared" ca="1" si="646"/>
        <v>#NAME?</v>
      </c>
    </row>
    <row r="2040" spans="1:66" x14ac:dyDescent="0.35">
      <c r="A2040" s="48">
        <v>26816</v>
      </c>
      <c r="B2040" s="17">
        <v>1973</v>
      </c>
      <c r="C2040" s="17">
        <v>6</v>
      </c>
      <c r="D2040" s="17">
        <v>152</v>
      </c>
      <c r="E2040" s="17">
        <v>1</v>
      </c>
      <c r="F2040" s="17">
        <v>6</v>
      </c>
      <c r="G2040" s="50">
        <v>2.8</v>
      </c>
      <c r="H2040" s="32">
        <v>3.0581496730870543</v>
      </c>
      <c r="I2040" s="50">
        <v>7</v>
      </c>
      <c r="J2040" s="13">
        <v>8.4</v>
      </c>
      <c r="K2040" s="13">
        <f t="shared" si="632"/>
        <v>8.4</v>
      </c>
      <c r="L2040" s="13">
        <f t="shared" si="633"/>
        <v>2.5500000000000003</v>
      </c>
      <c r="M2040" s="13" t="e">
        <f ca="1">CalcTable[[#This Row],[IWC]]-AE2039</f>
        <v>#NAME?</v>
      </c>
      <c r="N2040" s="13" t="e">
        <f ca="1">IF(CalcTable[[#This Row],[Day of Year]]&lt;123,FCAP,AE2039)</f>
        <v>#NAME?</v>
      </c>
      <c r="O2040" s="17" t="e">
        <f ca="1">IF(IRR_DRIP,5,COUNTIF('IDET Wind Values'!C2024:G2024,"&lt;="&amp;IRR_MAXWIND))</f>
        <v>#NAME?</v>
      </c>
      <c r="P2040" s="13" t="e">
        <f ca="1">CalcTable[[#This Row],[ET_o]]*KL</f>
        <v>#NAME?</v>
      </c>
      <c r="Q2040" s="13" t="e">
        <f ca="1">IF(WILTPT&lt;=0,1,MAX(0,MIN(1,(CalcTable[[#This Row],[IWC]]-WILTPT)/(MAD-WILTPT))))</f>
        <v>#NAME?</v>
      </c>
      <c r="R2040" s="13" t="e">
        <f ca="1">CalcTable[[#This Row],[ETMult]]*CalcTable[[#This Row],[ETb]]</f>
        <v>#NAME?</v>
      </c>
      <c r="S2040" s="13" t="b">
        <f>INDEX(IRR_LIST,CalcTable[[#This Row],[Day of Week]]+1)</f>
        <v>0</v>
      </c>
      <c r="T2040" s="13">
        <f t="shared" ca="1" si="634"/>
        <v>3.8</v>
      </c>
      <c r="U2040" s="13" t="b">
        <f ca="1">IF(CalcTable[[#This Row],[IrrPrecip]]&gt;=IC_MM,FALSE,TRUE)</f>
        <v>1</v>
      </c>
      <c r="V2040" s="13" t="b">
        <f t="shared" si="635"/>
        <v>1</v>
      </c>
      <c r="W2040" s="13" t="e">
        <f ca="1">IF(AND(IRR_DRIP=FALSE,CalcTable[[#This Row],[IrrHours]]&lt;=0),FALSE,TRUE)</f>
        <v>#NAME?</v>
      </c>
      <c r="X2040" s="13" t="e">
        <f ca="1">AND(CalcTable[[#This Row],[IrrDay]],CalcTable[[#This Row],[IrrRain]],CalcTable[[#This Row],[IrrWarm]],CalcTable[[#This Row],[IrrWindy]])</f>
        <v>#NAME?</v>
      </c>
      <c r="Y2040" s="13" t="e">
        <f t="shared" ca="1" si="636"/>
        <v>#NAME?</v>
      </c>
      <c r="Z2040" s="13" t="e">
        <f ca="1">CalcTable[[#This Row],[IrrHours]]/5</f>
        <v>#NAME?</v>
      </c>
      <c r="AA2040" s="13" t="e">
        <f ca="1">IF(CalcTable[[#This Row],[IrrFlag]]=FALSE,0,MAX(0,CalcTable[[#This Row],[VolRednWind]]*(FCAP*IRR_TARGET-CalcTable[[#This Row],[IWC]])))</f>
        <v>#NAME?</v>
      </c>
      <c r="AB2040" s="13" t="e">
        <f ca="1">CalcTable[[#This Row],[IWC]]+CalcTable[[#This Row],[Eff Precip]]+CalcTable[[#This Row],[IrrAmt]]-CalcTable[[#This Row],[AET]]</f>
        <v>#NAME?</v>
      </c>
      <c r="AC2040" s="13" t="e">
        <f ca="1">IF(CalcTable[[#This Row],[PWC]]&gt;FCAP,MIN(24*PERC,MIN(SAT,CalcTable[[#This Row],[PWC]])-FCAP),0)</f>
        <v>#NAME?</v>
      </c>
      <c r="AD2040" s="13" t="e">
        <f ca="1">IF(CalcTable[[#This Row],[PWC]]&gt;SAT,CalcTable[[#This Row],[PWC]]-SAT,0)</f>
        <v>#NAME?</v>
      </c>
      <c r="AE2040" s="13" t="e">
        <f ca="1">CalcTable[[#This Row],[PWC]]-CalcTable[[#This Row],[PercAmt]]-CalcTable[[#This Row],[Runoff]]</f>
        <v>#NAME?</v>
      </c>
      <c r="AF2040" s="13" t="e">
        <f ca="1">CalcTable[[#This Row],[IrrAmt]]/1000*CUR_IRR_AREA*10000/IRR_EFF</f>
        <v>#NAME?</v>
      </c>
      <c r="AG2040" s="147"/>
      <c r="AH2040" s="13"/>
      <c r="AI2040" s="50">
        <v>0</v>
      </c>
      <c r="AJ2040" s="50">
        <v>0</v>
      </c>
      <c r="AK2040" s="50">
        <v>0</v>
      </c>
      <c r="AL2040" s="50">
        <v>4.7445558251506945</v>
      </c>
      <c r="AM2040" s="50"/>
      <c r="AN2040" s="50"/>
      <c r="AO2040" s="50"/>
      <c r="AP2040" s="50"/>
      <c r="AQ2040" s="50"/>
      <c r="AR2040" s="50"/>
      <c r="AS2040" s="50"/>
      <c r="AT2040" s="50"/>
      <c r="AU2040" s="50"/>
      <c r="AV2040" s="50"/>
      <c r="AW2040" s="50"/>
      <c r="AX2040" s="50">
        <f t="shared" si="647"/>
        <v>4.7445558251506945</v>
      </c>
      <c r="AY2040" s="50"/>
      <c r="AZ2040" s="50">
        <f t="shared" si="637"/>
        <v>139.17363753775371</v>
      </c>
      <c r="BA2040" s="50">
        <f t="shared" si="638"/>
        <v>214.28321970098588</v>
      </c>
      <c r="BB2040" s="50">
        <f t="shared" si="639"/>
        <v>220.91053577421226</v>
      </c>
      <c r="BC2040" s="17">
        <f t="shared" si="640"/>
        <v>19736</v>
      </c>
      <c r="BD2040" s="50">
        <f t="shared" si="641"/>
        <v>4.7445558251506945</v>
      </c>
      <c r="BE2040" s="50">
        <f t="shared" si="642"/>
        <v>139.17363753775371</v>
      </c>
      <c r="BF2040" s="50">
        <f t="shared" si="648"/>
        <v>227.64376609422712</v>
      </c>
      <c r="BG2040" s="50"/>
      <c r="BH2040" s="17">
        <f t="shared" si="643"/>
        <v>0</v>
      </c>
      <c r="BI2040" s="17">
        <f t="shared" si="651"/>
        <v>2040</v>
      </c>
      <c r="BJ2040" s="17">
        <f t="shared" si="649"/>
        <v>2040</v>
      </c>
      <c r="BK2040" s="150">
        <f t="shared" si="650"/>
        <v>26816</v>
      </c>
      <c r="BL2040" s="50" t="e">
        <f t="shared" ca="1" si="644"/>
        <v>#NAME?</v>
      </c>
      <c r="BM2040" s="50" t="e">
        <f t="shared" ca="1" si="645"/>
        <v>#NAME?</v>
      </c>
      <c r="BN2040" s="50" t="e">
        <f t="shared" ca="1" si="646"/>
        <v>#NAME?</v>
      </c>
    </row>
    <row r="2041" spans="1:66" x14ac:dyDescent="0.35">
      <c r="A2041" s="48">
        <v>26817</v>
      </c>
      <c r="B2041" s="17">
        <v>1973</v>
      </c>
      <c r="C2041" s="17">
        <v>6</v>
      </c>
      <c r="D2041" s="17">
        <v>153</v>
      </c>
      <c r="E2041" s="17">
        <v>2</v>
      </c>
      <c r="F2041" s="17">
        <v>7</v>
      </c>
      <c r="G2041" s="50">
        <v>3.9</v>
      </c>
      <c r="H2041" s="32">
        <v>2.617475992810899</v>
      </c>
      <c r="I2041" s="50">
        <v>16.5</v>
      </c>
      <c r="J2041" s="13">
        <v>10.4</v>
      </c>
      <c r="K2041" s="13">
        <f t="shared" si="632"/>
        <v>10.4</v>
      </c>
      <c r="L2041" s="13">
        <f t="shared" si="633"/>
        <v>4.0500000000000007</v>
      </c>
      <c r="M2041" s="13" t="e">
        <f ca="1">CalcTable[[#This Row],[IWC]]-AE2040</f>
        <v>#NAME?</v>
      </c>
      <c r="N2041" s="13" t="e">
        <f ca="1">IF(CalcTable[[#This Row],[Day of Year]]&lt;123,FCAP,AE2040)</f>
        <v>#NAME?</v>
      </c>
      <c r="O2041" s="17" t="e">
        <f ca="1">IF(IRR_DRIP,5,COUNTIF('IDET Wind Values'!C2025:G2025,"&lt;="&amp;IRR_MAXWIND))</f>
        <v>#NAME?</v>
      </c>
      <c r="P2041" s="13" t="e">
        <f ca="1">CalcTable[[#This Row],[ET_o]]*KL</f>
        <v>#NAME?</v>
      </c>
      <c r="Q2041" s="13" t="e">
        <f ca="1">IF(WILTPT&lt;=0,1,MAX(0,MIN(1,(CalcTable[[#This Row],[IWC]]-WILTPT)/(MAD-WILTPT))))</f>
        <v>#NAME?</v>
      </c>
      <c r="R2041" s="13" t="e">
        <f ca="1">CalcTable[[#This Row],[ETMult]]*CalcTable[[#This Row],[ETb]]</f>
        <v>#NAME?</v>
      </c>
      <c r="S2041" s="13" t="b">
        <f>INDEX(IRR_LIST,CalcTable[[#This Row],[Day of Week]]+1)</f>
        <v>0</v>
      </c>
      <c r="T2041" s="13">
        <f t="shared" ca="1" si="634"/>
        <v>12.2</v>
      </c>
      <c r="U2041" s="13" t="b">
        <f ca="1">IF(CalcTable[[#This Row],[IrrPrecip]]&gt;=IC_MM,FALSE,TRUE)</f>
        <v>0</v>
      </c>
      <c r="V2041" s="13" t="b">
        <f t="shared" si="635"/>
        <v>1</v>
      </c>
      <c r="W2041" s="13" t="e">
        <f ca="1">IF(AND(IRR_DRIP=FALSE,CalcTable[[#This Row],[IrrHours]]&lt;=0),FALSE,TRUE)</f>
        <v>#NAME?</v>
      </c>
      <c r="X2041" s="13" t="e">
        <f ca="1">AND(CalcTable[[#This Row],[IrrDay]],CalcTable[[#This Row],[IrrRain]],CalcTable[[#This Row],[IrrWarm]],CalcTable[[#This Row],[IrrWindy]])</f>
        <v>#NAME?</v>
      </c>
      <c r="Y2041" s="13" t="e">
        <f t="shared" ca="1" si="636"/>
        <v>#NAME?</v>
      </c>
      <c r="Z2041" s="13" t="e">
        <f ca="1">CalcTable[[#This Row],[IrrHours]]/5</f>
        <v>#NAME?</v>
      </c>
      <c r="AA2041" s="13" t="e">
        <f ca="1">IF(CalcTable[[#This Row],[IrrFlag]]=FALSE,0,MAX(0,CalcTable[[#This Row],[VolRednWind]]*(FCAP*IRR_TARGET-CalcTable[[#This Row],[IWC]])))</f>
        <v>#NAME?</v>
      </c>
      <c r="AB2041" s="13" t="e">
        <f ca="1">CalcTable[[#This Row],[IWC]]+CalcTable[[#This Row],[Eff Precip]]+CalcTable[[#This Row],[IrrAmt]]-CalcTable[[#This Row],[AET]]</f>
        <v>#NAME?</v>
      </c>
      <c r="AC2041" s="13" t="e">
        <f ca="1">IF(CalcTable[[#This Row],[PWC]]&gt;FCAP,MIN(24*PERC,MIN(SAT,CalcTable[[#This Row],[PWC]])-FCAP),0)</f>
        <v>#NAME?</v>
      </c>
      <c r="AD2041" s="13" t="e">
        <f ca="1">IF(CalcTable[[#This Row],[PWC]]&gt;SAT,CalcTable[[#This Row],[PWC]]-SAT,0)</f>
        <v>#NAME?</v>
      </c>
      <c r="AE2041" s="13" t="e">
        <f ca="1">CalcTable[[#This Row],[PWC]]-CalcTable[[#This Row],[PercAmt]]-CalcTable[[#This Row],[Runoff]]</f>
        <v>#NAME?</v>
      </c>
      <c r="AF2041" s="13" t="e">
        <f ca="1">CalcTable[[#This Row],[IrrAmt]]/1000*CUR_IRR_AREA*10000/IRR_EFF</f>
        <v>#NAME?</v>
      </c>
      <c r="AG2041" s="147"/>
      <c r="AH2041" s="13"/>
      <c r="AI2041" s="50">
        <v>0</v>
      </c>
      <c r="AJ2041" s="50">
        <v>0</v>
      </c>
      <c r="AK2041" s="50">
        <v>0</v>
      </c>
      <c r="AL2041" s="50">
        <v>0</v>
      </c>
      <c r="AM2041" s="50"/>
      <c r="AN2041" s="50"/>
      <c r="AO2041" s="50"/>
      <c r="AP2041" s="50"/>
      <c r="AQ2041" s="50"/>
      <c r="AR2041" s="50"/>
      <c r="AS2041" s="50"/>
      <c r="AT2041" s="50"/>
      <c r="AU2041" s="50"/>
      <c r="AV2041" s="50"/>
      <c r="AW2041" s="50"/>
      <c r="AX2041" s="50">
        <f t="shared" si="647"/>
        <v>0</v>
      </c>
      <c r="AY2041" s="50"/>
      <c r="AZ2041" s="50">
        <f t="shared" si="637"/>
        <v>0</v>
      </c>
      <c r="BA2041" s="50">
        <f t="shared" si="638"/>
        <v>0</v>
      </c>
      <c r="BB2041" s="50">
        <f t="shared" si="639"/>
        <v>0</v>
      </c>
      <c r="BC2041" s="17">
        <f t="shared" si="640"/>
        <v>19736</v>
      </c>
      <c r="BD2041" s="50">
        <f t="shared" si="641"/>
        <v>0</v>
      </c>
      <c r="BE2041" s="50">
        <f t="shared" si="642"/>
        <v>0</v>
      </c>
      <c r="BF2041" s="50">
        <f t="shared" si="648"/>
        <v>0</v>
      </c>
      <c r="BG2041" s="50"/>
      <c r="BH2041" s="17">
        <f t="shared" si="643"/>
        <v>0</v>
      </c>
      <c r="BI2041" s="17">
        <f t="shared" si="651"/>
        <v>2041</v>
      </c>
      <c r="BJ2041" s="17">
        <f t="shared" si="649"/>
        <v>2041</v>
      </c>
      <c r="BK2041" s="150">
        <f t="shared" si="650"/>
        <v>26817</v>
      </c>
      <c r="BL2041" s="50" t="e">
        <f t="shared" ca="1" si="644"/>
        <v>#NAME?</v>
      </c>
      <c r="BM2041" s="50" t="e">
        <f t="shared" ca="1" si="645"/>
        <v>#NAME?</v>
      </c>
      <c r="BN2041" s="50" t="e">
        <f t="shared" ca="1" si="646"/>
        <v>#NAME?</v>
      </c>
    </row>
    <row r="2042" spans="1:66" x14ac:dyDescent="0.35">
      <c r="A2042" s="48">
        <v>26818</v>
      </c>
      <c r="B2042" s="17">
        <v>1973</v>
      </c>
      <c r="C2042" s="17">
        <v>6</v>
      </c>
      <c r="D2042" s="17">
        <v>154</v>
      </c>
      <c r="E2042" s="17">
        <v>3</v>
      </c>
      <c r="F2042" s="17">
        <v>1</v>
      </c>
      <c r="G2042" s="50">
        <v>3.9</v>
      </c>
      <c r="H2042" s="32">
        <v>4.3002411468473642</v>
      </c>
      <c r="I2042" s="50">
        <v>18.166666666666668</v>
      </c>
      <c r="J2042" s="13">
        <v>0</v>
      </c>
      <c r="K2042" s="13">
        <f t="shared" si="632"/>
        <v>0</v>
      </c>
      <c r="L2042" s="13">
        <f t="shared" si="633"/>
        <v>0</v>
      </c>
      <c r="M2042" s="13" t="e">
        <f ca="1">CalcTable[[#This Row],[IWC]]-AE2041</f>
        <v>#NAME?</v>
      </c>
      <c r="N2042" s="13" t="e">
        <f ca="1">IF(CalcTable[[#This Row],[Day of Year]]&lt;123,FCAP,AE2041)</f>
        <v>#NAME?</v>
      </c>
      <c r="O2042" s="17" t="e">
        <f ca="1">IF(IRR_DRIP,5,COUNTIF('IDET Wind Values'!C2026:G2026,"&lt;="&amp;IRR_MAXWIND))</f>
        <v>#NAME?</v>
      </c>
      <c r="P2042" s="13" t="e">
        <f ca="1">CalcTable[[#This Row],[ET_o]]*KL</f>
        <v>#NAME?</v>
      </c>
      <c r="Q2042" s="13" t="e">
        <f ca="1">IF(WILTPT&lt;=0,1,MAX(0,MIN(1,(CalcTable[[#This Row],[IWC]]-WILTPT)/(MAD-WILTPT))))</f>
        <v>#NAME?</v>
      </c>
      <c r="R2042" s="13" t="e">
        <f ca="1">CalcTable[[#This Row],[ETMult]]*CalcTable[[#This Row],[ETb]]</f>
        <v>#NAME?</v>
      </c>
      <c r="S2042" s="13" t="b">
        <f>INDEX(IRR_LIST,CalcTable[[#This Row],[Day of Week]]+1)</f>
        <v>1</v>
      </c>
      <c r="T2042" s="13">
        <f t="shared" ca="1" si="634"/>
        <v>18.8</v>
      </c>
      <c r="U2042" s="13" t="b">
        <f ca="1">IF(CalcTable[[#This Row],[IrrPrecip]]&gt;=IC_MM,FALSE,TRUE)</f>
        <v>0</v>
      </c>
      <c r="V2042" s="13" t="b">
        <f t="shared" si="635"/>
        <v>1</v>
      </c>
      <c r="W2042" s="13" t="e">
        <f ca="1">IF(AND(IRR_DRIP=FALSE,CalcTable[[#This Row],[IrrHours]]&lt;=0),FALSE,TRUE)</f>
        <v>#NAME?</v>
      </c>
      <c r="X2042" s="13" t="e">
        <f ca="1">AND(CalcTable[[#This Row],[IrrDay]],CalcTable[[#This Row],[IrrRain]],CalcTable[[#This Row],[IrrWarm]],CalcTable[[#This Row],[IrrWindy]])</f>
        <v>#NAME?</v>
      </c>
      <c r="Y2042" s="13" t="e">
        <f t="shared" ca="1" si="636"/>
        <v>#NAME?</v>
      </c>
      <c r="Z2042" s="13" t="e">
        <f ca="1">CalcTable[[#This Row],[IrrHours]]/5</f>
        <v>#NAME?</v>
      </c>
      <c r="AA2042" s="13" t="e">
        <f ca="1">IF(CalcTable[[#This Row],[IrrFlag]]=FALSE,0,MAX(0,CalcTable[[#This Row],[VolRednWind]]*(FCAP*IRR_TARGET-CalcTable[[#This Row],[IWC]])))</f>
        <v>#NAME?</v>
      </c>
      <c r="AB2042" s="13" t="e">
        <f ca="1">CalcTable[[#This Row],[IWC]]+CalcTable[[#This Row],[Eff Precip]]+CalcTable[[#This Row],[IrrAmt]]-CalcTable[[#This Row],[AET]]</f>
        <v>#NAME?</v>
      </c>
      <c r="AC2042" s="13" t="e">
        <f ca="1">IF(CalcTable[[#This Row],[PWC]]&gt;FCAP,MIN(24*PERC,MIN(SAT,CalcTable[[#This Row],[PWC]])-FCAP),0)</f>
        <v>#NAME?</v>
      </c>
      <c r="AD2042" s="13" t="e">
        <f ca="1">IF(CalcTable[[#This Row],[PWC]]&gt;SAT,CalcTable[[#This Row],[PWC]]-SAT,0)</f>
        <v>#NAME?</v>
      </c>
      <c r="AE2042" s="13" t="e">
        <f ca="1">CalcTable[[#This Row],[PWC]]-CalcTable[[#This Row],[PercAmt]]-CalcTable[[#This Row],[Runoff]]</f>
        <v>#NAME?</v>
      </c>
      <c r="AF2042" s="13" t="e">
        <f ca="1">CalcTable[[#This Row],[IrrAmt]]/1000*CUR_IRR_AREA*10000/IRR_EFF</f>
        <v>#NAME?</v>
      </c>
      <c r="AG2042" s="147"/>
      <c r="AH2042" s="13"/>
      <c r="AI2042" s="50">
        <v>0</v>
      </c>
      <c r="AJ2042" s="50">
        <v>0</v>
      </c>
      <c r="AK2042" s="50">
        <v>0</v>
      </c>
      <c r="AL2042" s="50">
        <v>0</v>
      </c>
      <c r="AM2042" s="50"/>
      <c r="AN2042" s="50"/>
      <c r="AO2042" s="50"/>
      <c r="AP2042" s="50"/>
      <c r="AQ2042" s="50"/>
      <c r="AR2042" s="50"/>
      <c r="AS2042" s="50"/>
      <c r="AT2042" s="50"/>
      <c r="AU2042" s="50"/>
      <c r="AV2042" s="50"/>
      <c r="AW2042" s="50"/>
      <c r="AX2042" s="50">
        <f t="shared" si="647"/>
        <v>0</v>
      </c>
      <c r="AY2042" s="50"/>
      <c r="AZ2042" s="50">
        <f t="shared" si="637"/>
        <v>0</v>
      </c>
      <c r="BA2042" s="50">
        <f t="shared" si="638"/>
        <v>0</v>
      </c>
      <c r="BB2042" s="50">
        <f t="shared" si="639"/>
        <v>0</v>
      </c>
      <c r="BC2042" s="17">
        <f t="shared" si="640"/>
        <v>19736</v>
      </c>
      <c r="BD2042" s="50">
        <f t="shared" si="641"/>
        <v>0</v>
      </c>
      <c r="BE2042" s="50">
        <f t="shared" si="642"/>
        <v>0</v>
      </c>
      <c r="BF2042" s="50">
        <f t="shared" si="648"/>
        <v>0</v>
      </c>
      <c r="BG2042" s="50"/>
      <c r="BH2042" s="17">
        <f t="shared" si="643"/>
        <v>0</v>
      </c>
      <c r="BI2042" s="17">
        <f t="shared" si="651"/>
        <v>2042</v>
      </c>
      <c r="BJ2042" s="17">
        <f t="shared" si="649"/>
        <v>2042</v>
      </c>
      <c r="BK2042" s="150">
        <f t="shared" si="650"/>
        <v>26818</v>
      </c>
      <c r="BL2042" s="50" t="e">
        <f t="shared" ca="1" si="644"/>
        <v>#NAME?</v>
      </c>
      <c r="BM2042" s="50" t="e">
        <f t="shared" ca="1" si="645"/>
        <v>#NAME?</v>
      </c>
      <c r="BN2042" s="50" t="e">
        <f t="shared" ca="1" si="646"/>
        <v>#NAME?</v>
      </c>
    </row>
    <row r="2043" spans="1:66" x14ac:dyDescent="0.35">
      <c r="A2043" s="48">
        <v>26819</v>
      </c>
      <c r="B2043" s="17">
        <v>1973</v>
      </c>
      <c r="C2043" s="17">
        <v>6</v>
      </c>
      <c r="D2043" s="17">
        <v>155</v>
      </c>
      <c r="E2043" s="17">
        <v>4</v>
      </c>
      <c r="F2043" s="17">
        <v>2</v>
      </c>
      <c r="G2043" s="50">
        <v>3.9</v>
      </c>
      <c r="H2043" s="32">
        <v>4.8912754353618126</v>
      </c>
      <c r="I2043" s="50">
        <v>6.666666666666667</v>
      </c>
      <c r="J2043" s="13">
        <v>0</v>
      </c>
      <c r="K2043" s="13">
        <f t="shared" si="632"/>
        <v>0</v>
      </c>
      <c r="L2043" s="13">
        <f t="shared" si="633"/>
        <v>0</v>
      </c>
      <c r="M2043" s="13" t="e">
        <f ca="1">CalcTable[[#This Row],[IWC]]-AE2042</f>
        <v>#NAME?</v>
      </c>
      <c r="N2043" s="13" t="e">
        <f ca="1">IF(CalcTable[[#This Row],[Day of Year]]&lt;123,FCAP,AE2042)</f>
        <v>#NAME?</v>
      </c>
      <c r="O2043" s="17" t="e">
        <f ca="1">IF(IRR_DRIP,5,COUNTIF('IDET Wind Values'!C2027:G2027,"&lt;="&amp;IRR_MAXWIND))</f>
        <v>#NAME?</v>
      </c>
      <c r="P2043" s="13" t="e">
        <f ca="1">CalcTable[[#This Row],[ET_o]]*KL</f>
        <v>#NAME?</v>
      </c>
      <c r="Q2043" s="13" t="e">
        <f ca="1">IF(WILTPT&lt;=0,1,MAX(0,MIN(1,(CalcTable[[#This Row],[IWC]]-WILTPT)/(MAD-WILTPT))))</f>
        <v>#NAME?</v>
      </c>
      <c r="R2043" s="13" t="e">
        <f ca="1">CalcTable[[#This Row],[ETMult]]*CalcTable[[#This Row],[ETb]]</f>
        <v>#NAME?</v>
      </c>
      <c r="S2043" s="13" t="b">
        <f>INDEX(IRR_LIST,CalcTable[[#This Row],[Day of Week]]+1)</f>
        <v>0</v>
      </c>
      <c r="T2043" s="13">
        <f t="shared" ca="1" si="634"/>
        <v>10.4</v>
      </c>
      <c r="U2043" s="13" t="b">
        <f ca="1">IF(CalcTable[[#This Row],[IrrPrecip]]&gt;=IC_MM,FALSE,TRUE)</f>
        <v>0</v>
      </c>
      <c r="V2043" s="13" t="b">
        <f t="shared" si="635"/>
        <v>1</v>
      </c>
      <c r="W2043" s="13" t="e">
        <f ca="1">IF(AND(IRR_DRIP=FALSE,CalcTable[[#This Row],[IrrHours]]&lt;=0),FALSE,TRUE)</f>
        <v>#NAME?</v>
      </c>
      <c r="X2043" s="13" t="e">
        <f ca="1">AND(CalcTable[[#This Row],[IrrDay]],CalcTable[[#This Row],[IrrRain]],CalcTable[[#This Row],[IrrWarm]],CalcTable[[#This Row],[IrrWindy]])</f>
        <v>#NAME?</v>
      </c>
      <c r="Y2043" s="13" t="e">
        <f t="shared" ca="1" si="636"/>
        <v>#NAME?</v>
      </c>
      <c r="Z2043" s="13" t="e">
        <f ca="1">CalcTable[[#This Row],[IrrHours]]/5</f>
        <v>#NAME?</v>
      </c>
      <c r="AA2043" s="13" t="e">
        <f ca="1">IF(CalcTable[[#This Row],[IrrFlag]]=FALSE,0,MAX(0,CalcTable[[#This Row],[VolRednWind]]*(FCAP*IRR_TARGET-CalcTable[[#This Row],[IWC]])))</f>
        <v>#NAME?</v>
      </c>
      <c r="AB2043" s="13" t="e">
        <f ca="1">CalcTable[[#This Row],[IWC]]+CalcTable[[#This Row],[Eff Precip]]+CalcTable[[#This Row],[IrrAmt]]-CalcTable[[#This Row],[AET]]</f>
        <v>#NAME?</v>
      </c>
      <c r="AC2043" s="13" t="e">
        <f ca="1">IF(CalcTable[[#This Row],[PWC]]&gt;FCAP,MIN(24*PERC,MIN(SAT,CalcTable[[#This Row],[PWC]])-FCAP),0)</f>
        <v>#NAME?</v>
      </c>
      <c r="AD2043" s="13" t="e">
        <f ca="1">IF(CalcTable[[#This Row],[PWC]]&gt;SAT,CalcTable[[#This Row],[PWC]]-SAT,0)</f>
        <v>#NAME?</v>
      </c>
      <c r="AE2043" s="13" t="e">
        <f ca="1">CalcTable[[#This Row],[PWC]]-CalcTable[[#This Row],[PercAmt]]-CalcTable[[#This Row],[Runoff]]</f>
        <v>#NAME?</v>
      </c>
      <c r="AF2043" s="13" t="e">
        <f ca="1">CalcTable[[#This Row],[IrrAmt]]/1000*CUR_IRR_AREA*10000/IRR_EFF</f>
        <v>#NAME?</v>
      </c>
      <c r="AG2043" s="147"/>
      <c r="AH2043" s="13"/>
      <c r="AI2043" s="50">
        <v>0</v>
      </c>
      <c r="AJ2043" s="50">
        <v>0</v>
      </c>
      <c r="AK2043" s="50">
        <v>0</v>
      </c>
      <c r="AL2043" s="50">
        <v>0</v>
      </c>
      <c r="AM2043" s="50"/>
      <c r="AN2043" s="50"/>
      <c r="AO2043" s="50"/>
      <c r="AP2043" s="50"/>
      <c r="AQ2043" s="50"/>
      <c r="AR2043" s="50"/>
      <c r="AS2043" s="50"/>
      <c r="AT2043" s="50"/>
      <c r="AU2043" s="50"/>
      <c r="AV2043" s="50"/>
      <c r="AW2043" s="50"/>
      <c r="AX2043" s="50">
        <f t="shared" si="647"/>
        <v>0</v>
      </c>
      <c r="AY2043" s="50"/>
      <c r="AZ2043" s="50">
        <f t="shared" si="637"/>
        <v>0</v>
      </c>
      <c r="BA2043" s="50">
        <f t="shared" si="638"/>
        <v>0</v>
      </c>
      <c r="BB2043" s="50">
        <f t="shared" si="639"/>
        <v>0</v>
      </c>
      <c r="BC2043" s="17">
        <f t="shared" si="640"/>
        <v>19736</v>
      </c>
      <c r="BD2043" s="50">
        <f t="shared" si="641"/>
        <v>0</v>
      </c>
      <c r="BE2043" s="50">
        <f t="shared" si="642"/>
        <v>0</v>
      </c>
      <c r="BF2043" s="50">
        <f t="shared" si="648"/>
        <v>0</v>
      </c>
      <c r="BG2043" s="50"/>
      <c r="BH2043" s="17">
        <f t="shared" si="643"/>
        <v>0</v>
      </c>
      <c r="BI2043" s="17">
        <f t="shared" si="651"/>
        <v>2043</v>
      </c>
      <c r="BJ2043" s="17">
        <f t="shared" si="649"/>
        <v>2043</v>
      </c>
      <c r="BK2043" s="150">
        <f t="shared" si="650"/>
        <v>26819</v>
      </c>
      <c r="BL2043" s="50" t="e">
        <f t="shared" ca="1" si="644"/>
        <v>#NAME?</v>
      </c>
      <c r="BM2043" s="50" t="e">
        <f t="shared" ca="1" si="645"/>
        <v>#NAME?</v>
      </c>
      <c r="BN2043" s="50" t="e">
        <f t="shared" ca="1" si="646"/>
        <v>#NAME?</v>
      </c>
    </row>
    <row r="2044" spans="1:66" x14ac:dyDescent="0.35">
      <c r="A2044" s="48">
        <v>26820</v>
      </c>
      <c r="B2044" s="17">
        <v>1973</v>
      </c>
      <c r="C2044" s="17">
        <v>6</v>
      </c>
      <c r="D2044" s="17">
        <v>156</v>
      </c>
      <c r="E2044" s="17">
        <v>5</v>
      </c>
      <c r="F2044" s="17">
        <v>3</v>
      </c>
      <c r="G2044" s="50">
        <v>6.1</v>
      </c>
      <c r="H2044" s="32">
        <v>5.4474859163659453</v>
      </c>
      <c r="I2044" s="50">
        <v>3.5</v>
      </c>
      <c r="J2044" s="13">
        <v>0</v>
      </c>
      <c r="K2044" s="13">
        <f t="shared" si="632"/>
        <v>0</v>
      </c>
      <c r="L2044" s="13">
        <f t="shared" si="633"/>
        <v>0</v>
      </c>
      <c r="M2044" s="13" t="e">
        <f ca="1">CalcTable[[#This Row],[IWC]]-AE2043</f>
        <v>#NAME?</v>
      </c>
      <c r="N2044" s="13" t="e">
        <f ca="1">IF(CalcTable[[#This Row],[Day of Year]]&lt;123,FCAP,AE2043)</f>
        <v>#NAME?</v>
      </c>
      <c r="O2044" s="17" t="e">
        <f ca="1">IF(IRR_DRIP,5,COUNTIF('IDET Wind Values'!C2028:G2028,"&lt;="&amp;IRR_MAXWIND))</f>
        <v>#NAME?</v>
      </c>
      <c r="P2044" s="13" t="e">
        <f ca="1">CalcTable[[#This Row],[ET_o]]*KL</f>
        <v>#NAME?</v>
      </c>
      <c r="Q2044" s="13" t="e">
        <f ca="1">IF(WILTPT&lt;=0,1,MAX(0,MIN(1,(CalcTable[[#This Row],[IWC]]-WILTPT)/(MAD-WILTPT))))</f>
        <v>#NAME?</v>
      </c>
      <c r="R2044" s="13" t="e">
        <f ca="1">CalcTable[[#This Row],[ETMult]]*CalcTable[[#This Row],[ETb]]</f>
        <v>#NAME?</v>
      </c>
      <c r="S2044" s="13" t="b">
        <f>INDEX(IRR_LIST,CalcTable[[#This Row],[Day of Week]]+1)</f>
        <v>1</v>
      </c>
      <c r="T2044" s="13">
        <f t="shared" ca="1" si="634"/>
        <v>0</v>
      </c>
      <c r="U2044" s="13" t="b">
        <f ca="1">IF(CalcTable[[#This Row],[IrrPrecip]]&gt;=IC_MM,FALSE,TRUE)</f>
        <v>1</v>
      </c>
      <c r="V2044" s="13" t="b">
        <f t="shared" si="635"/>
        <v>1</v>
      </c>
      <c r="W2044" s="13" t="e">
        <f ca="1">IF(AND(IRR_DRIP=FALSE,CalcTable[[#This Row],[IrrHours]]&lt;=0),FALSE,TRUE)</f>
        <v>#NAME?</v>
      </c>
      <c r="X2044" s="13" t="e">
        <f ca="1">AND(CalcTable[[#This Row],[IrrDay]],CalcTable[[#This Row],[IrrRain]],CalcTable[[#This Row],[IrrWarm]],CalcTable[[#This Row],[IrrWindy]])</f>
        <v>#NAME?</v>
      </c>
      <c r="Y2044" s="13" t="e">
        <f t="shared" ca="1" si="636"/>
        <v>#NAME?</v>
      </c>
      <c r="Z2044" s="13" t="e">
        <f ca="1">CalcTable[[#This Row],[IrrHours]]/5</f>
        <v>#NAME?</v>
      </c>
      <c r="AA2044" s="13" t="e">
        <f ca="1">IF(CalcTable[[#This Row],[IrrFlag]]=FALSE,0,MAX(0,CalcTable[[#This Row],[VolRednWind]]*(FCAP*IRR_TARGET-CalcTable[[#This Row],[IWC]])))</f>
        <v>#NAME?</v>
      </c>
      <c r="AB2044" s="13" t="e">
        <f ca="1">CalcTable[[#This Row],[IWC]]+CalcTable[[#This Row],[Eff Precip]]+CalcTable[[#This Row],[IrrAmt]]-CalcTable[[#This Row],[AET]]</f>
        <v>#NAME?</v>
      </c>
      <c r="AC2044" s="13" t="e">
        <f ca="1">IF(CalcTable[[#This Row],[PWC]]&gt;FCAP,MIN(24*PERC,MIN(SAT,CalcTable[[#This Row],[PWC]])-FCAP),0)</f>
        <v>#NAME?</v>
      </c>
      <c r="AD2044" s="13" t="e">
        <f ca="1">IF(CalcTable[[#This Row],[PWC]]&gt;SAT,CalcTable[[#This Row],[PWC]]-SAT,0)</f>
        <v>#NAME?</v>
      </c>
      <c r="AE2044" s="13" t="e">
        <f ca="1">CalcTable[[#This Row],[PWC]]-CalcTable[[#This Row],[PercAmt]]-CalcTable[[#This Row],[Runoff]]</f>
        <v>#NAME?</v>
      </c>
      <c r="AF2044" s="13" t="e">
        <f ca="1">CalcTable[[#This Row],[IrrAmt]]/1000*CUR_IRR_AREA*10000/IRR_EFF</f>
        <v>#NAME?</v>
      </c>
      <c r="AG2044" s="147"/>
      <c r="AH2044" s="13"/>
      <c r="AI2044" s="50">
        <v>5.6068557736572977</v>
      </c>
      <c r="AJ2044" s="50">
        <v>7.1033676802550652</v>
      </c>
      <c r="AK2044" s="50">
        <v>0</v>
      </c>
      <c r="AL2044" s="50">
        <v>0</v>
      </c>
      <c r="AM2044" s="50"/>
      <c r="AN2044" s="50"/>
      <c r="AO2044" s="50"/>
      <c r="AP2044" s="50"/>
      <c r="AQ2044" s="50"/>
      <c r="AR2044" s="50"/>
      <c r="AS2044" s="50"/>
      <c r="AT2044" s="50"/>
      <c r="AU2044" s="50"/>
      <c r="AV2044" s="50"/>
      <c r="AW2044" s="50"/>
      <c r="AX2044" s="50">
        <f t="shared" si="647"/>
        <v>12.710223453912363</v>
      </c>
      <c r="AY2044" s="50"/>
      <c r="AZ2044" s="50">
        <f t="shared" si="637"/>
        <v>290.59933663445565</v>
      </c>
      <c r="BA2044" s="50">
        <f t="shared" si="638"/>
        <v>470.32802707194378</v>
      </c>
      <c r="BB2044" s="50">
        <f t="shared" si="639"/>
        <v>486.71023543370836</v>
      </c>
      <c r="BC2044" s="17">
        <f t="shared" si="640"/>
        <v>19736</v>
      </c>
      <c r="BD2044" s="50">
        <f t="shared" si="641"/>
        <v>12.710223453912363</v>
      </c>
      <c r="BE2044" s="50">
        <f t="shared" si="642"/>
        <v>290.59933663445565</v>
      </c>
      <c r="BF2044" s="50">
        <f t="shared" si="648"/>
        <v>475.32800454400848</v>
      </c>
      <c r="BG2044" s="50"/>
      <c r="BH2044" s="17">
        <f t="shared" si="643"/>
        <v>0</v>
      </c>
      <c r="BI2044" s="17">
        <f t="shared" si="651"/>
        <v>2044</v>
      </c>
      <c r="BJ2044" s="17">
        <f t="shared" si="649"/>
        <v>2044</v>
      </c>
      <c r="BK2044" s="150">
        <f t="shared" si="650"/>
        <v>26820</v>
      </c>
      <c r="BL2044" s="50" t="e">
        <f t="shared" ca="1" si="644"/>
        <v>#NAME?</v>
      </c>
      <c r="BM2044" s="50" t="e">
        <f t="shared" ca="1" si="645"/>
        <v>#NAME?</v>
      </c>
      <c r="BN2044" s="50" t="e">
        <f t="shared" ca="1" si="646"/>
        <v>#NAME?</v>
      </c>
    </row>
    <row r="2045" spans="1:66" x14ac:dyDescent="0.35">
      <c r="A2045" s="48">
        <v>26821</v>
      </c>
      <c r="B2045" s="17">
        <v>1973</v>
      </c>
      <c r="C2045" s="17">
        <v>6</v>
      </c>
      <c r="D2045" s="17">
        <v>157</v>
      </c>
      <c r="E2045" s="17">
        <v>6</v>
      </c>
      <c r="F2045" s="17">
        <v>4</v>
      </c>
      <c r="G2045" s="50">
        <v>12.2</v>
      </c>
      <c r="H2045" s="32">
        <v>4.9118820730580106</v>
      </c>
      <c r="I2045" s="50">
        <v>6.166666666666667</v>
      </c>
      <c r="J2045" s="13">
        <v>0</v>
      </c>
      <c r="K2045" s="13">
        <f t="shared" si="632"/>
        <v>0</v>
      </c>
      <c r="L2045" s="13">
        <f t="shared" si="633"/>
        <v>0</v>
      </c>
      <c r="M2045" s="13" t="e">
        <f ca="1">CalcTable[[#This Row],[IWC]]-AE2044</f>
        <v>#NAME?</v>
      </c>
      <c r="N2045" s="13" t="e">
        <f ca="1">IF(CalcTable[[#This Row],[Day of Year]]&lt;123,FCAP,AE2044)</f>
        <v>#NAME?</v>
      </c>
      <c r="O2045" s="17" t="e">
        <f ca="1">IF(IRR_DRIP,5,COUNTIF('IDET Wind Values'!C2029:G2029,"&lt;="&amp;IRR_MAXWIND))</f>
        <v>#NAME?</v>
      </c>
      <c r="P2045" s="13" t="e">
        <f ca="1">CalcTable[[#This Row],[ET_o]]*KL</f>
        <v>#NAME?</v>
      </c>
      <c r="Q2045" s="13" t="e">
        <f ca="1">IF(WILTPT&lt;=0,1,MAX(0,MIN(1,(CalcTable[[#This Row],[IWC]]-WILTPT)/(MAD-WILTPT))))</f>
        <v>#NAME?</v>
      </c>
      <c r="R2045" s="13" t="e">
        <f ca="1">CalcTable[[#This Row],[ETMult]]*CalcTable[[#This Row],[ETb]]</f>
        <v>#NAME?</v>
      </c>
      <c r="S2045" s="13" t="b">
        <f>INDEX(IRR_LIST,CalcTable[[#This Row],[Day of Week]]+1)</f>
        <v>0</v>
      </c>
      <c r="T2045" s="13">
        <f t="shared" ca="1" si="634"/>
        <v>0</v>
      </c>
      <c r="U2045" s="13" t="b">
        <f ca="1">IF(CalcTable[[#This Row],[IrrPrecip]]&gt;=IC_MM,FALSE,TRUE)</f>
        <v>1</v>
      </c>
      <c r="V2045" s="13" t="b">
        <f t="shared" si="635"/>
        <v>1</v>
      </c>
      <c r="W2045" s="13" t="e">
        <f ca="1">IF(AND(IRR_DRIP=FALSE,CalcTable[[#This Row],[IrrHours]]&lt;=0),FALSE,TRUE)</f>
        <v>#NAME?</v>
      </c>
      <c r="X2045" s="13" t="e">
        <f ca="1">AND(CalcTable[[#This Row],[IrrDay]],CalcTable[[#This Row],[IrrRain]],CalcTable[[#This Row],[IrrWarm]],CalcTable[[#This Row],[IrrWindy]])</f>
        <v>#NAME?</v>
      </c>
      <c r="Y2045" s="13" t="e">
        <f t="shared" ca="1" si="636"/>
        <v>#NAME?</v>
      </c>
      <c r="Z2045" s="13" t="e">
        <f ca="1">CalcTable[[#This Row],[IrrHours]]/5</f>
        <v>#NAME?</v>
      </c>
      <c r="AA2045" s="13" t="e">
        <f ca="1">IF(CalcTable[[#This Row],[IrrFlag]]=FALSE,0,MAX(0,CalcTable[[#This Row],[VolRednWind]]*(FCAP*IRR_TARGET-CalcTable[[#This Row],[IWC]])))</f>
        <v>#NAME?</v>
      </c>
      <c r="AB2045" s="13" t="e">
        <f ca="1">CalcTable[[#This Row],[IWC]]+CalcTable[[#This Row],[Eff Precip]]+CalcTable[[#This Row],[IrrAmt]]-CalcTable[[#This Row],[AET]]</f>
        <v>#NAME?</v>
      </c>
      <c r="AC2045" s="13" t="e">
        <f ca="1">IF(CalcTable[[#This Row],[PWC]]&gt;FCAP,MIN(24*PERC,MIN(SAT,CalcTable[[#This Row],[PWC]])-FCAP),0)</f>
        <v>#NAME?</v>
      </c>
      <c r="AD2045" s="13" t="e">
        <f ca="1">IF(CalcTable[[#This Row],[PWC]]&gt;SAT,CalcTable[[#This Row],[PWC]]-SAT,0)</f>
        <v>#NAME?</v>
      </c>
      <c r="AE2045" s="13" t="e">
        <f ca="1">CalcTable[[#This Row],[PWC]]-CalcTable[[#This Row],[PercAmt]]-CalcTable[[#This Row],[Runoff]]</f>
        <v>#NAME?</v>
      </c>
      <c r="AF2045" s="13" t="e">
        <f ca="1">CalcTable[[#This Row],[IrrAmt]]/1000*CUR_IRR_AREA*10000/IRR_EFF</f>
        <v>#NAME?</v>
      </c>
      <c r="AG2045" s="147"/>
      <c r="AH2045" s="13"/>
      <c r="AI2045" s="50">
        <v>0</v>
      </c>
      <c r="AJ2045" s="50">
        <v>0</v>
      </c>
      <c r="AK2045" s="50">
        <v>2.2717436840341918</v>
      </c>
      <c r="AL2045" s="50">
        <v>10.313364890442937</v>
      </c>
      <c r="AM2045" s="50"/>
      <c r="AN2045" s="50"/>
      <c r="AO2045" s="50"/>
      <c r="AP2045" s="50"/>
      <c r="AQ2045" s="50"/>
      <c r="AR2045" s="50"/>
      <c r="AS2045" s="50"/>
      <c r="AT2045" s="50"/>
      <c r="AU2045" s="50"/>
      <c r="AV2045" s="50"/>
      <c r="AW2045" s="50"/>
      <c r="AX2045" s="50">
        <f t="shared" si="647"/>
        <v>12.585108574477129</v>
      </c>
      <c r="AY2045" s="50"/>
      <c r="AZ2045" s="50">
        <f t="shared" si="637"/>
        <v>335.84427748549433</v>
      </c>
      <c r="BA2045" s="50">
        <f t="shared" si="638"/>
        <v>517.09357009671351</v>
      </c>
      <c r="BB2045" s="50">
        <f t="shared" si="639"/>
        <v>533.08615473887994</v>
      </c>
      <c r="BC2045" s="17">
        <f t="shared" si="640"/>
        <v>19736</v>
      </c>
      <c r="BD2045" s="50">
        <f t="shared" si="641"/>
        <v>12.585108574477129</v>
      </c>
      <c r="BE2045" s="50">
        <f t="shared" si="642"/>
        <v>335.84427748549433</v>
      </c>
      <c r="BF2045" s="50">
        <f t="shared" si="648"/>
        <v>549.33432437772683</v>
      </c>
      <c r="BG2045" s="50"/>
      <c r="BH2045" s="17">
        <f t="shared" si="643"/>
        <v>0</v>
      </c>
      <c r="BI2045" s="17">
        <f t="shared" si="651"/>
        <v>2045</v>
      </c>
      <c r="BJ2045" s="17">
        <f t="shared" si="649"/>
        <v>2045</v>
      </c>
      <c r="BK2045" s="150">
        <f t="shared" si="650"/>
        <v>26821</v>
      </c>
      <c r="BL2045" s="50" t="e">
        <f t="shared" ca="1" si="644"/>
        <v>#NAME?</v>
      </c>
      <c r="BM2045" s="50" t="e">
        <f t="shared" ca="1" si="645"/>
        <v>#NAME?</v>
      </c>
      <c r="BN2045" s="50" t="e">
        <f t="shared" ca="1" si="646"/>
        <v>#NAME?</v>
      </c>
    </row>
    <row r="2046" spans="1:66" x14ac:dyDescent="0.35">
      <c r="A2046" s="48">
        <v>26822</v>
      </c>
      <c r="B2046" s="17">
        <v>1973</v>
      </c>
      <c r="C2046" s="17">
        <v>6</v>
      </c>
      <c r="D2046" s="17">
        <v>158</v>
      </c>
      <c r="E2046" s="17">
        <v>7</v>
      </c>
      <c r="F2046" s="17">
        <v>5</v>
      </c>
      <c r="G2046" s="50">
        <v>11.1</v>
      </c>
      <c r="H2046" s="32">
        <v>6.3053624374999435</v>
      </c>
      <c r="I2046" s="50">
        <v>15</v>
      </c>
      <c r="J2046" s="13">
        <v>0</v>
      </c>
      <c r="K2046" s="13">
        <f t="shared" si="632"/>
        <v>0</v>
      </c>
      <c r="L2046" s="13">
        <f t="shared" si="633"/>
        <v>0</v>
      </c>
      <c r="M2046" s="13" t="e">
        <f ca="1">CalcTable[[#This Row],[IWC]]-AE2045</f>
        <v>#NAME?</v>
      </c>
      <c r="N2046" s="13" t="e">
        <f ca="1">IF(CalcTable[[#This Row],[Day of Year]]&lt;123,FCAP,AE2045)</f>
        <v>#NAME?</v>
      </c>
      <c r="O2046" s="17" t="e">
        <f ca="1">IF(IRR_DRIP,5,COUNTIF('IDET Wind Values'!C2030:G2030,"&lt;="&amp;IRR_MAXWIND))</f>
        <v>#NAME?</v>
      </c>
      <c r="P2046" s="13" t="e">
        <f ca="1">CalcTable[[#This Row],[ET_o]]*KL</f>
        <v>#NAME?</v>
      </c>
      <c r="Q2046" s="13" t="e">
        <f ca="1">IF(WILTPT&lt;=0,1,MAX(0,MIN(1,(CalcTable[[#This Row],[IWC]]-WILTPT)/(MAD-WILTPT))))</f>
        <v>#NAME?</v>
      </c>
      <c r="R2046" s="13" t="e">
        <f ca="1">CalcTable[[#This Row],[ETMult]]*CalcTable[[#This Row],[ETb]]</f>
        <v>#NAME?</v>
      </c>
      <c r="S2046" s="13" t="b">
        <f>INDEX(IRR_LIST,CalcTable[[#This Row],[Day of Week]]+1)</f>
        <v>1</v>
      </c>
      <c r="T2046" s="13">
        <f t="shared" ca="1" si="634"/>
        <v>0</v>
      </c>
      <c r="U2046" s="13" t="b">
        <f ca="1">IF(CalcTable[[#This Row],[IrrPrecip]]&gt;=IC_MM,FALSE,TRUE)</f>
        <v>1</v>
      </c>
      <c r="V2046" s="13" t="b">
        <f t="shared" si="635"/>
        <v>1</v>
      </c>
      <c r="W2046" s="13" t="e">
        <f ca="1">IF(AND(IRR_DRIP=FALSE,CalcTable[[#This Row],[IrrHours]]&lt;=0),FALSE,TRUE)</f>
        <v>#NAME?</v>
      </c>
      <c r="X2046" s="13" t="e">
        <f ca="1">AND(CalcTable[[#This Row],[IrrDay]],CalcTable[[#This Row],[IrrRain]],CalcTable[[#This Row],[IrrWarm]],CalcTable[[#This Row],[IrrWindy]])</f>
        <v>#NAME?</v>
      </c>
      <c r="Y2046" s="13" t="e">
        <f t="shared" ca="1" si="636"/>
        <v>#NAME?</v>
      </c>
      <c r="Z2046" s="13" t="e">
        <f ca="1">CalcTable[[#This Row],[IrrHours]]/5</f>
        <v>#NAME?</v>
      </c>
      <c r="AA2046" s="13" t="e">
        <f ca="1">IF(CalcTable[[#This Row],[IrrFlag]]=FALSE,0,MAX(0,CalcTable[[#This Row],[VolRednWind]]*(FCAP*IRR_TARGET-CalcTable[[#This Row],[IWC]])))</f>
        <v>#NAME?</v>
      </c>
      <c r="AB2046" s="13" t="e">
        <f ca="1">CalcTable[[#This Row],[IWC]]+CalcTable[[#This Row],[Eff Precip]]+CalcTable[[#This Row],[IrrAmt]]-CalcTable[[#This Row],[AET]]</f>
        <v>#NAME?</v>
      </c>
      <c r="AC2046" s="13" t="e">
        <f ca="1">IF(CalcTable[[#This Row],[PWC]]&gt;FCAP,MIN(24*PERC,MIN(SAT,CalcTable[[#This Row],[PWC]])-FCAP),0)</f>
        <v>#NAME?</v>
      </c>
      <c r="AD2046" s="13" t="e">
        <f ca="1">IF(CalcTable[[#This Row],[PWC]]&gt;SAT,CalcTable[[#This Row],[PWC]]-SAT,0)</f>
        <v>#NAME?</v>
      </c>
      <c r="AE2046" s="13" t="e">
        <f ca="1">CalcTable[[#This Row],[PWC]]-CalcTable[[#This Row],[PercAmt]]-CalcTable[[#This Row],[Runoff]]</f>
        <v>#NAME?</v>
      </c>
      <c r="AF2046" s="13" t="e">
        <f ca="1">CalcTable[[#This Row],[IrrAmt]]/1000*CUR_IRR_AREA*10000/IRR_EFF</f>
        <v>#NAME?</v>
      </c>
      <c r="AG2046" s="147"/>
      <c r="AH2046" s="13"/>
      <c r="AI2046" s="50">
        <v>10.899782095347019</v>
      </c>
      <c r="AJ2046" s="50">
        <v>14.325287290383494</v>
      </c>
      <c r="AK2046" s="50">
        <v>0</v>
      </c>
      <c r="AL2046" s="50">
        <v>0</v>
      </c>
      <c r="AM2046" s="50"/>
      <c r="AN2046" s="50"/>
      <c r="AO2046" s="50"/>
      <c r="AP2046" s="50"/>
      <c r="AQ2046" s="50"/>
      <c r="AR2046" s="50"/>
      <c r="AS2046" s="50"/>
      <c r="AT2046" s="50"/>
      <c r="AU2046" s="50"/>
      <c r="AV2046" s="50"/>
      <c r="AW2046" s="50"/>
      <c r="AX2046" s="50">
        <f t="shared" si="647"/>
        <v>25.225069385730514</v>
      </c>
      <c r="AY2046" s="50"/>
      <c r="AZ2046" s="50">
        <f t="shared" si="637"/>
        <v>580.07189791633891</v>
      </c>
      <c r="BA2046" s="50">
        <f t="shared" si="638"/>
        <v>939.30332322236359</v>
      </c>
      <c r="BB2046" s="50">
        <f t="shared" si="639"/>
        <v>972.05654457838682</v>
      </c>
      <c r="BC2046" s="17">
        <f t="shared" si="640"/>
        <v>19736</v>
      </c>
      <c r="BD2046" s="50">
        <f t="shared" si="641"/>
        <v>25.225069385730514</v>
      </c>
      <c r="BE2046" s="50">
        <f t="shared" si="642"/>
        <v>580.07189791633891</v>
      </c>
      <c r="BF2046" s="50">
        <f t="shared" si="648"/>
        <v>948.81296331196518</v>
      </c>
      <c r="BG2046" s="50"/>
      <c r="BH2046" s="17">
        <f t="shared" si="643"/>
        <v>0</v>
      </c>
      <c r="BI2046" s="17">
        <f t="shared" si="651"/>
        <v>2046</v>
      </c>
      <c r="BJ2046" s="17">
        <f t="shared" si="649"/>
        <v>2046</v>
      </c>
      <c r="BK2046" s="150">
        <f t="shared" si="650"/>
        <v>26822</v>
      </c>
      <c r="BL2046" s="50" t="e">
        <f t="shared" ca="1" si="644"/>
        <v>#NAME?</v>
      </c>
      <c r="BM2046" s="50" t="e">
        <f t="shared" ca="1" si="645"/>
        <v>#NAME?</v>
      </c>
      <c r="BN2046" s="50" t="e">
        <f t="shared" ca="1" si="646"/>
        <v>#NAME?</v>
      </c>
    </row>
    <row r="2047" spans="1:66" x14ac:dyDescent="0.35">
      <c r="A2047" s="48">
        <v>26823</v>
      </c>
      <c r="B2047" s="17">
        <v>1973</v>
      </c>
      <c r="C2047" s="17">
        <v>6</v>
      </c>
      <c r="D2047" s="17">
        <v>159</v>
      </c>
      <c r="E2047" s="17">
        <v>8</v>
      </c>
      <c r="F2047" s="17">
        <v>6</v>
      </c>
      <c r="G2047" s="50">
        <v>8.3000000000000007</v>
      </c>
      <c r="H2047" s="32">
        <v>5.8390936974378294</v>
      </c>
      <c r="I2047" s="50">
        <v>6.666666666666667</v>
      </c>
      <c r="J2047" s="13">
        <v>0</v>
      </c>
      <c r="K2047" s="13">
        <f t="shared" si="632"/>
        <v>0</v>
      </c>
      <c r="L2047" s="13">
        <f t="shared" si="633"/>
        <v>0</v>
      </c>
      <c r="M2047" s="13" t="e">
        <f ca="1">CalcTable[[#This Row],[IWC]]-AE2046</f>
        <v>#NAME?</v>
      </c>
      <c r="N2047" s="13" t="e">
        <f ca="1">IF(CalcTable[[#This Row],[Day of Year]]&lt;123,FCAP,AE2046)</f>
        <v>#NAME?</v>
      </c>
      <c r="O2047" s="17" t="e">
        <f ca="1">IF(IRR_DRIP,5,COUNTIF('IDET Wind Values'!C2031:G2031,"&lt;="&amp;IRR_MAXWIND))</f>
        <v>#NAME?</v>
      </c>
      <c r="P2047" s="13" t="e">
        <f ca="1">CalcTable[[#This Row],[ET_o]]*KL</f>
        <v>#NAME?</v>
      </c>
      <c r="Q2047" s="13" t="e">
        <f ca="1">IF(WILTPT&lt;=0,1,MAX(0,MIN(1,(CalcTable[[#This Row],[IWC]]-WILTPT)/(MAD-WILTPT))))</f>
        <v>#NAME?</v>
      </c>
      <c r="R2047" s="13" t="e">
        <f ca="1">CalcTable[[#This Row],[ETMult]]*CalcTable[[#This Row],[ETb]]</f>
        <v>#NAME?</v>
      </c>
      <c r="S2047" s="13" t="b">
        <f>INDEX(IRR_LIST,CalcTable[[#This Row],[Day of Week]]+1)</f>
        <v>0</v>
      </c>
      <c r="T2047" s="13">
        <f t="shared" ca="1" si="634"/>
        <v>0</v>
      </c>
      <c r="U2047" s="13" t="b">
        <f ca="1">IF(CalcTable[[#This Row],[IrrPrecip]]&gt;=IC_MM,FALSE,TRUE)</f>
        <v>1</v>
      </c>
      <c r="V2047" s="13" t="b">
        <f t="shared" si="635"/>
        <v>0</v>
      </c>
      <c r="W2047" s="13" t="e">
        <f ca="1">IF(AND(IRR_DRIP=FALSE,CalcTable[[#This Row],[IrrHours]]&lt;=0),FALSE,TRUE)</f>
        <v>#NAME?</v>
      </c>
      <c r="X2047" s="13" t="e">
        <f ca="1">AND(CalcTable[[#This Row],[IrrDay]],CalcTable[[#This Row],[IrrRain]],CalcTable[[#This Row],[IrrWarm]],CalcTable[[#This Row],[IrrWindy]])</f>
        <v>#NAME?</v>
      </c>
      <c r="Y2047" s="13" t="e">
        <f t="shared" ca="1" si="636"/>
        <v>#NAME?</v>
      </c>
      <c r="Z2047" s="13" t="e">
        <f ca="1">CalcTable[[#This Row],[IrrHours]]/5</f>
        <v>#NAME?</v>
      </c>
      <c r="AA2047" s="13" t="e">
        <f ca="1">IF(CalcTable[[#This Row],[IrrFlag]]=FALSE,0,MAX(0,CalcTable[[#This Row],[VolRednWind]]*(FCAP*IRR_TARGET-CalcTable[[#This Row],[IWC]])))</f>
        <v>#NAME?</v>
      </c>
      <c r="AB2047" s="13" t="e">
        <f ca="1">CalcTable[[#This Row],[IWC]]+CalcTable[[#This Row],[Eff Precip]]+CalcTable[[#This Row],[IrrAmt]]-CalcTable[[#This Row],[AET]]</f>
        <v>#NAME?</v>
      </c>
      <c r="AC2047" s="13" t="e">
        <f ca="1">IF(CalcTable[[#This Row],[PWC]]&gt;FCAP,MIN(24*PERC,MIN(SAT,CalcTable[[#This Row],[PWC]])-FCAP),0)</f>
        <v>#NAME?</v>
      </c>
      <c r="AD2047" s="13" t="e">
        <f ca="1">IF(CalcTable[[#This Row],[PWC]]&gt;SAT,CalcTable[[#This Row],[PWC]]-SAT,0)</f>
        <v>#NAME?</v>
      </c>
      <c r="AE2047" s="13" t="e">
        <f ca="1">CalcTable[[#This Row],[PWC]]-CalcTable[[#This Row],[PercAmt]]-CalcTable[[#This Row],[Runoff]]</f>
        <v>#NAME?</v>
      </c>
      <c r="AF2047" s="13" t="e">
        <f ca="1">CalcTable[[#This Row],[IrrAmt]]/1000*CUR_IRR_AREA*10000/IRR_EFF</f>
        <v>#NAME?</v>
      </c>
      <c r="AG2047" s="147"/>
      <c r="AH2047" s="13"/>
      <c r="AI2047" s="50">
        <v>0</v>
      </c>
      <c r="AJ2047" s="50">
        <v>0</v>
      </c>
      <c r="AK2047" s="50">
        <v>0</v>
      </c>
      <c r="AL2047" s="50">
        <v>0</v>
      </c>
      <c r="AM2047" s="50"/>
      <c r="AN2047" s="50"/>
      <c r="AO2047" s="50"/>
      <c r="AP2047" s="50"/>
      <c r="AQ2047" s="50"/>
      <c r="AR2047" s="50"/>
      <c r="AS2047" s="50"/>
      <c r="AT2047" s="50"/>
      <c r="AU2047" s="50"/>
      <c r="AV2047" s="50"/>
      <c r="AW2047" s="50"/>
      <c r="AX2047" s="50">
        <f t="shared" si="647"/>
        <v>0</v>
      </c>
      <c r="AY2047" s="50"/>
      <c r="AZ2047" s="50">
        <f t="shared" si="637"/>
        <v>0</v>
      </c>
      <c r="BA2047" s="50">
        <f t="shared" si="638"/>
        <v>0</v>
      </c>
      <c r="BB2047" s="50">
        <f t="shared" si="639"/>
        <v>0</v>
      </c>
      <c r="BC2047" s="17">
        <f t="shared" si="640"/>
        <v>19736</v>
      </c>
      <c r="BD2047" s="50">
        <f t="shared" si="641"/>
        <v>0</v>
      </c>
      <c r="BE2047" s="50">
        <f t="shared" si="642"/>
        <v>0</v>
      </c>
      <c r="BF2047" s="50">
        <f t="shared" si="648"/>
        <v>0</v>
      </c>
      <c r="BG2047" s="50"/>
      <c r="BH2047" s="17">
        <f t="shared" si="643"/>
        <v>0</v>
      </c>
      <c r="BI2047" s="17">
        <f t="shared" si="651"/>
        <v>2047</v>
      </c>
      <c r="BJ2047" s="17">
        <f t="shared" si="649"/>
        <v>2047</v>
      </c>
      <c r="BK2047" s="150">
        <f t="shared" si="650"/>
        <v>26823</v>
      </c>
      <c r="BL2047" s="50" t="e">
        <f t="shared" ca="1" si="644"/>
        <v>#NAME?</v>
      </c>
      <c r="BM2047" s="50" t="e">
        <f t="shared" ca="1" si="645"/>
        <v>#NAME?</v>
      </c>
      <c r="BN2047" s="50" t="e">
        <f t="shared" ca="1" si="646"/>
        <v>#NAME?</v>
      </c>
    </row>
    <row r="2048" spans="1:66" x14ac:dyDescent="0.35">
      <c r="A2048" s="48">
        <v>26824</v>
      </c>
      <c r="B2048" s="17">
        <v>1973</v>
      </c>
      <c r="C2048" s="17">
        <v>6</v>
      </c>
      <c r="D2048" s="17">
        <v>160</v>
      </c>
      <c r="E2048" s="17">
        <v>9</v>
      </c>
      <c r="F2048" s="17">
        <v>7</v>
      </c>
      <c r="G2048" s="50">
        <v>1.7</v>
      </c>
      <c r="H2048" s="32">
        <v>3.9715869251256404</v>
      </c>
      <c r="I2048" s="50">
        <v>2.5</v>
      </c>
      <c r="J2048" s="13">
        <v>0.5</v>
      </c>
      <c r="K2048" s="13">
        <f t="shared" si="632"/>
        <v>0.5</v>
      </c>
      <c r="L2048" s="13">
        <f t="shared" si="633"/>
        <v>0</v>
      </c>
      <c r="M2048" s="13" t="e">
        <f ca="1">CalcTable[[#This Row],[IWC]]-AE2047</f>
        <v>#NAME?</v>
      </c>
      <c r="N2048" s="13" t="e">
        <f ca="1">IF(CalcTable[[#This Row],[Day of Year]]&lt;123,FCAP,AE2047)</f>
        <v>#NAME?</v>
      </c>
      <c r="O2048" s="17" t="e">
        <f ca="1">IF(IRR_DRIP,5,COUNTIF('IDET Wind Values'!C2032:G2032,"&lt;="&amp;IRR_MAXWIND))</f>
        <v>#NAME?</v>
      </c>
      <c r="P2048" s="13" t="e">
        <f ca="1">CalcTable[[#This Row],[ET_o]]*KL</f>
        <v>#NAME?</v>
      </c>
      <c r="Q2048" s="13" t="e">
        <f ca="1">IF(WILTPT&lt;=0,1,MAX(0,MIN(1,(CalcTable[[#This Row],[IWC]]-WILTPT)/(MAD-WILTPT))))</f>
        <v>#NAME?</v>
      </c>
      <c r="R2048" s="13" t="e">
        <f ca="1">CalcTable[[#This Row],[ETMult]]*CalcTable[[#This Row],[ETb]]</f>
        <v>#NAME?</v>
      </c>
      <c r="S2048" s="13" t="b">
        <f>INDEX(IRR_LIST,CalcTable[[#This Row],[Day of Week]]+1)</f>
        <v>0</v>
      </c>
      <c r="T2048" s="13">
        <f t="shared" ca="1" si="634"/>
        <v>0</v>
      </c>
      <c r="U2048" s="13" t="b">
        <f ca="1">IF(CalcTable[[#This Row],[IrrPrecip]]&gt;=IC_MM,FALSE,TRUE)</f>
        <v>1</v>
      </c>
      <c r="V2048" s="13" t="b">
        <f t="shared" si="635"/>
        <v>1</v>
      </c>
      <c r="W2048" s="13" t="e">
        <f ca="1">IF(AND(IRR_DRIP=FALSE,CalcTable[[#This Row],[IrrHours]]&lt;=0),FALSE,TRUE)</f>
        <v>#NAME?</v>
      </c>
      <c r="X2048" s="13" t="e">
        <f ca="1">AND(CalcTable[[#This Row],[IrrDay]],CalcTable[[#This Row],[IrrRain]],CalcTable[[#This Row],[IrrWarm]],CalcTable[[#This Row],[IrrWindy]])</f>
        <v>#NAME?</v>
      </c>
      <c r="Y2048" s="13" t="e">
        <f t="shared" ca="1" si="636"/>
        <v>#NAME?</v>
      </c>
      <c r="Z2048" s="13" t="e">
        <f ca="1">CalcTable[[#This Row],[IrrHours]]/5</f>
        <v>#NAME?</v>
      </c>
      <c r="AA2048" s="13" t="e">
        <f ca="1">IF(CalcTable[[#This Row],[IrrFlag]]=FALSE,0,MAX(0,CalcTable[[#This Row],[VolRednWind]]*(FCAP*IRR_TARGET-CalcTable[[#This Row],[IWC]])))</f>
        <v>#NAME?</v>
      </c>
      <c r="AB2048" s="13" t="e">
        <f ca="1">CalcTable[[#This Row],[IWC]]+CalcTable[[#This Row],[Eff Precip]]+CalcTable[[#This Row],[IrrAmt]]-CalcTable[[#This Row],[AET]]</f>
        <v>#NAME?</v>
      </c>
      <c r="AC2048" s="13" t="e">
        <f ca="1">IF(CalcTable[[#This Row],[PWC]]&gt;FCAP,MIN(24*PERC,MIN(SAT,CalcTable[[#This Row],[PWC]])-FCAP),0)</f>
        <v>#NAME?</v>
      </c>
      <c r="AD2048" s="13" t="e">
        <f ca="1">IF(CalcTable[[#This Row],[PWC]]&gt;SAT,CalcTable[[#This Row],[PWC]]-SAT,0)</f>
        <v>#NAME?</v>
      </c>
      <c r="AE2048" s="13" t="e">
        <f ca="1">CalcTable[[#This Row],[PWC]]-CalcTable[[#This Row],[PercAmt]]-CalcTable[[#This Row],[Runoff]]</f>
        <v>#NAME?</v>
      </c>
      <c r="AF2048" s="13" t="e">
        <f ca="1">CalcTable[[#This Row],[IrrAmt]]/1000*CUR_IRR_AREA*10000/IRR_EFF</f>
        <v>#NAME?</v>
      </c>
      <c r="AG2048" s="147"/>
      <c r="AH2048" s="13"/>
      <c r="AI2048" s="50">
        <v>0</v>
      </c>
      <c r="AJ2048" s="50">
        <v>0</v>
      </c>
      <c r="AK2048" s="50">
        <v>4.6638926755907582</v>
      </c>
      <c r="AL2048" s="50">
        <v>0</v>
      </c>
      <c r="AM2048" s="50"/>
      <c r="AN2048" s="50"/>
      <c r="AO2048" s="50"/>
      <c r="AP2048" s="50"/>
      <c r="AQ2048" s="50"/>
      <c r="AR2048" s="50"/>
      <c r="AS2048" s="50"/>
      <c r="AT2048" s="50"/>
      <c r="AU2048" s="50"/>
      <c r="AV2048" s="50"/>
      <c r="AW2048" s="50"/>
      <c r="AX2048" s="50">
        <f t="shared" si="647"/>
        <v>4.6638926755907582</v>
      </c>
      <c r="AY2048" s="50"/>
      <c r="AZ2048" s="50">
        <f t="shared" si="637"/>
        <v>68.40375924199779</v>
      </c>
      <c r="BA2048" s="50">
        <f t="shared" si="638"/>
        <v>105.32007375355214</v>
      </c>
      <c r="BB2048" s="50">
        <f t="shared" si="639"/>
        <v>108.57739562221872</v>
      </c>
      <c r="BC2048" s="17">
        <f t="shared" si="640"/>
        <v>19736</v>
      </c>
      <c r="BD2048" s="50">
        <f t="shared" si="641"/>
        <v>4.6638926755907582</v>
      </c>
      <c r="BE2048" s="50">
        <f t="shared" si="642"/>
        <v>68.40375924199779</v>
      </c>
      <c r="BF2048" s="50">
        <f t="shared" si="648"/>
        <v>111.88677427955442</v>
      </c>
      <c r="BG2048" s="50"/>
      <c r="BH2048" s="17">
        <f t="shared" si="643"/>
        <v>0</v>
      </c>
      <c r="BI2048" s="17">
        <f t="shared" si="651"/>
        <v>2048</v>
      </c>
      <c r="BJ2048" s="17">
        <f t="shared" si="649"/>
        <v>2048</v>
      </c>
      <c r="BK2048" s="150">
        <f t="shared" si="650"/>
        <v>26824</v>
      </c>
      <c r="BL2048" s="50" t="e">
        <f t="shared" ca="1" si="644"/>
        <v>#NAME?</v>
      </c>
      <c r="BM2048" s="50" t="e">
        <f t="shared" ca="1" si="645"/>
        <v>#NAME?</v>
      </c>
      <c r="BN2048" s="50" t="e">
        <f t="shared" ca="1" si="646"/>
        <v>#NAME?</v>
      </c>
    </row>
    <row r="2049" spans="1:66" x14ac:dyDescent="0.35">
      <c r="A2049" s="48">
        <v>26825</v>
      </c>
      <c r="B2049" s="17">
        <v>1973</v>
      </c>
      <c r="C2049" s="17">
        <v>6</v>
      </c>
      <c r="D2049" s="17">
        <v>161</v>
      </c>
      <c r="E2049" s="17">
        <v>10</v>
      </c>
      <c r="F2049" s="17">
        <v>1</v>
      </c>
      <c r="G2049" s="50">
        <v>3.9</v>
      </c>
      <c r="H2049" s="32">
        <v>4.5038809141834601</v>
      </c>
      <c r="I2049" s="50">
        <v>17.333333333333332</v>
      </c>
      <c r="J2049" s="13">
        <v>1.6</v>
      </c>
      <c r="K2049" s="13">
        <f t="shared" si="632"/>
        <v>1.6</v>
      </c>
      <c r="L2049" s="13">
        <f t="shared" si="633"/>
        <v>0</v>
      </c>
      <c r="M2049" s="13" t="e">
        <f ca="1">CalcTable[[#This Row],[IWC]]-AE2048</f>
        <v>#NAME?</v>
      </c>
      <c r="N2049" s="13" t="e">
        <f ca="1">IF(CalcTable[[#This Row],[Day of Year]]&lt;123,FCAP,AE2048)</f>
        <v>#NAME?</v>
      </c>
      <c r="O2049" s="17" t="e">
        <f ca="1">IF(IRR_DRIP,5,COUNTIF('IDET Wind Values'!C2033:G2033,"&lt;="&amp;IRR_MAXWIND))</f>
        <v>#NAME?</v>
      </c>
      <c r="P2049" s="13" t="e">
        <f ca="1">CalcTable[[#This Row],[ET_o]]*KL</f>
        <v>#NAME?</v>
      </c>
      <c r="Q2049" s="13" t="e">
        <f ca="1">IF(WILTPT&lt;=0,1,MAX(0,MIN(1,(CalcTable[[#This Row],[IWC]]-WILTPT)/(MAD-WILTPT))))</f>
        <v>#NAME?</v>
      </c>
      <c r="R2049" s="13" t="e">
        <f ca="1">CalcTable[[#This Row],[ETMult]]*CalcTable[[#This Row],[ETb]]</f>
        <v>#NAME?</v>
      </c>
      <c r="S2049" s="13" t="b">
        <f>INDEX(IRR_LIST,CalcTable[[#This Row],[Day of Week]]+1)</f>
        <v>1</v>
      </c>
      <c r="T2049" s="13">
        <f t="shared" ca="1" si="634"/>
        <v>0.5</v>
      </c>
      <c r="U2049" s="13" t="b">
        <f ca="1">IF(CalcTable[[#This Row],[IrrPrecip]]&gt;=IC_MM,FALSE,TRUE)</f>
        <v>1</v>
      </c>
      <c r="V2049" s="13" t="b">
        <f t="shared" si="635"/>
        <v>0</v>
      </c>
      <c r="W2049" s="13" t="e">
        <f ca="1">IF(AND(IRR_DRIP=FALSE,CalcTable[[#This Row],[IrrHours]]&lt;=0),FALSE,TRUE)</f>
        <v>#NAME?</v>
      </c>
      <c r="X2049" s="13" t="e">
        <f ca="1">AND(CalcTable[[#This Row],[IrrDay]],CalcTable[[#This Row],[IrrRain]],CalcTable[[#This Row],[IrrWarm]],CalcTable[[#This Row],[IrrWindy]])</f>
        <v>#NAME?</v>
      </c>
      <c r="Y2049" s="13" t="e">
        <f t="shared" ca="1" si="636"/>
        <v>#NAME?</v>
      </c>
      <c r="Z2049" s="13" t="e">
        <f ca="1">CalcTable[[#This Row],[IrrHours]]/5</f>
        <v>#NAME?</v>
      </c>
      <c r="AA2049" s="13" t="e">
        <f ca="1">IF(CalcTable[[#This Row],[IrrFlag]]=FALSE,0,MAX(0,CalcTable[[#This Row],[VolRednWind]]*(FCAP*IRR_TARGET-CalcTable[[#This Row],[IWC]])))</f>
        <v>#NAME?</v>
      </c>
      <c r="AB2049" s="13" t="e">
        <f ca="1">CalcTable[[#This Row],[IWC]]+CalcTable[[#This Row],[Eff Precip]]+CalcTable[[#This Row],[IrrAmt]]-CalcTable[[#This Row],[AET]]</f>
        <v>#NAME?</v>
      </c>
      <c r="AC2049" s="13" t="e">
        <f ca="1">IF(CalcTable[[#This Row],[PWC]]&gt;FCAP,MIN(24*PERC,MIN(SAT,CalcTable[[#This Row],[PWC]])-FCAP),0)</f>
        <v>#NAME?</v>
      </c>
      <c r="AD2049" s="13" t="e">
        <f ca="1">IF(CalcTable[[#This Row],[PWC]]&gt;SAT,CalcTable[[#This Row],[PWC]]-SAT,0)</f>
        <v>#NAME?</v>
      </c>
      <c r="AE2049" s="13" t="e">
        <f ca="1">CalcTable[[#This Row],[PWC]]-CalcTable[[#This Row],[PercAmt]]-CalcTable[[#This Row],[Runoff]]</f>
        <v>#NAME?</v>
      </c>
      <c r="AF2049" s="13" t="e">
        <f ca="1">CalcTable[[#This Row],[IrrAmt]]/1000*CUR_IRR_AREA*10000/IRR_EFF</f>
        <v>#NAME?</v>
      </c>
      <c r="AG2049" s="147"/>
      <c r="AH2049" s="13"/>
      <c r="AI2049" s="50">
        <v>0</v>
      </c>
      <c r="AJ2049" s="50">
        <v>0</v>
      </c>
      <c r="AK2049" s="50">
        <v>0</v>
      </c>
      <c r="AL2049" s="50">
        <v>0</v>
      </c>
      <c r="AM2049" s="50"/>
      <c r="AN2049" s="50"/>
      <c r="AO2049" s="50"/>
      <c r="AP2049" s="50"/>
      <c r="AQ2049" s="50"/>
      <c r="AR2049" s="50"/>
      <c r="AS2049" s="50"/>
      <c r="AT2049" s="50"/>
      <c r="AU2049" s="50"/>
      <c r="AV2049" s="50"/>
      <c r="AW2049" s="50"/>
      <c r="AX2049" s="50">
        <f t="shared" si="647"/>
        <v>0</v>
      </c>
      <c r="AY2049" s="50"/>
      <c r="AZ2049" s="50">
        <f t="shared" si="637"/>
        <v>0</v>
      </c>
      <c r="BA2049" s="50">
        <f t="shared" si="638"/>
        <v>0</v>
      </c>
      <c r="BB2049" s="50">
        <f t="shared" si="639"/>
        <v>0</v>
      </c>
      <c r="BC2049" s="17">
        <f t="shared" si="640"/>
        <v>19736</v>
      </c>
      <c r="BD2049" s="50">
        <f t="shared" si="641"/>
        <v>0</v>
      </c>
      <c r="BE2049" s="50">
        <f t="shared" si="642"/>
        <v>0</v>
      </c>
      <c r="BF2049" s="50">
        <f t="shared" si="648"/>
        <v>0</v>
      </c>
      <c r="BG2049" s="50"/>
      <c r="BH2049" s="17">
        <f t="shared" si="643"/>
        <v>0</v>
      </c>
      <c r="BI2049" s="17">
        <f t="shared" si="651"/>
        <v>2049</v>
      </c>
      <c r="BJ2049" s="17">
        <f t="shared" si="649"/>
        <v>2049</v>
      </c>
      <c r="BK2049" s="150">
        <f t="shared" si="650"/>
        <v>26825</v>
      </c>
      <c r="BL2049" s="50" t="e">
        <f t="shared" ca="1" si="644"/>
        <v>#NAME?</v>
      </c>
      <c r="BM2049" s="50" t="e">
        <f t="shared" ca="1" si="645"/>
        <v>#NAME?</v>
      </c>
      <c r="BN2049" s="50" t="e">
        <f t="shared" ca="1" si="646"/>
        <v>#NAME?</v>
      </c>
    </row>
    <row r="2050" spans="1:66" x14ac:dyDescent="0.35">
      <c r="A2050" s="48">
        <v>26826</v>
      </c>
      <c r="B2050" s="17">
        <v>1973</v>
      </c>
      <c r="C2050" s="17">
        <v>6</v>
      </c>
      <c r="D2050" s="17">
        <v>162</v>
      </c>
      <c r="E2050" s="17">
        <v>11</v>
      </c>
      <c r="F2050" s="17">
        <v>2</v>
      </c>
      <c r="G2050" s="50">
        <v>2.8</v>
      </c>
      <c r="H2050" s="32">
        <v>3.897060013718054</v>
      </c>
      <c r="I2050" s="50">
        <v>3.3333333333333335</v>
      </c>
      <c r="J2050" s="13">
        <v>0</v>
      </c>
      <c r="K2050" s="13">
        <f t="shared" si="632"/>
        <v>0</v>
      </c>
      <c r="L2050" s="13">
        <f t="shared" si="633"/>
        <v>0</v>
      </c>
      <c r="M2050" s="13" t="e">
        <f ca="1">CalcTable[[#This Row],[IWC]]-AE2049</f>
        <v>#NAME?</v>
      </c>
      <c r="N2050" s="13" t="e">
        <f ca="1">IF(CalcTable[[#This Row],[Day of Year]]&lt;123,FCAP,AE2049)</f>
        <v>#NAME?</v>
      </c>
      <c r="O2050" s="17" t="e">
        <f ca="1">IF(IRR_DRIP,5,COUNTIF('IDET Wind Values'!C2034:G2034,"&lt;="&amp;IRR_MAXWIND))</f>
        <v>#NAME?</v>
      </c>
      <c r="P2050" s="13" t="e">
        <f ca="1">CalcTable[[#This Row],[ET_o]]*KL</f>
        <v>#NAME?</v>
      </c>
      <c r="Q2050" s="13" t="e">
        <f ca="1">IF(WILTPT&lt;=0,1,MAX(0,MIN(1,(CalcTable[[#This Row],[IWC]]-WILTPT)/(MAD-WILTPT))))</f>
        <v>#NAME?</v>
      </c>
      <c r="R2050" s="13" t="e">
        <f ca="1">CalcTable[[#This Row],[ETMult]]*CalcTable[[#This Row],[ETb]]</f>
        <v>#NAME?</v>
      </c>
      <c r="S2050" s="13" t="b">
        <f>INDEX(IRR_LIST,CalcTable[[#This Row],[Day of Week]]+1)</f>
        <v>0</v>
      </c>
      <c r="T2050" s="13">
        <f t="shared" ca="1" si="634"/>
        <v>2.1</v>
      </c>
      <c r="U2050" s="13" t="b">
        <f ca="1">IF(CalcTable[[#This Row],[IrrPrecip]]&gt;=IC_MM,FALSE,TRUE)</f>
        <v>1</v>
      </c>
      <c r="V2050" s="13" t="b">
        <f t="shared" si="635"/>
        <v>1</v>
      </c>
      <c r="W2050" s="13" t="e">
        <f ca="1">IF(AND(IRR_DRIP=FALSE,CalcTable[[#This Row],[IrrHours]]&lt;=0),FALSE,TRUE)</f>
        <v>#NAME?</v>
      </c>
      <c r="X2050" s="13" t="e">
        <f ca="1">AND(CalcTable[[#This Row],[IrrDay]],CalcTable[[#This Row],[IrrRain]],CalcTable[[#This Row],[IrrWarm]],CalcTable[[#This Row],[IrrWindy]])</f>
        <v>#NAME?</v>
      </c>
      <c r="Y2050" s="13" t="e">
        <f t="shared" ca="1" si="636"/>
        <v>#NAME?</v>
      </c>
      <c r="Z2050" s="13" t="e">
        <f ca="1">CalcTable[[#This Row],[IrrHours]]/5</f>
        <v>#NAME?</v>
      </c>
      <c r="AA2050" s="13" t="e">
        <f ca="1">IF(CalcTable[[#This Row],[IrrFlag]]=FALSE,0,MAX(0,CalcTable[[#This Row],[VolRednWind]]*(FCAP*IRR_TARGET-CalcTable[[#This Row],[IWC]])))</f>
        <v>#NAME?</v>
      </c>
      <c r="AB2050" s="13" t="e">
        <f ca="1">CalcTable[[#This Row],[IWC]]+CalcTable[[#This Row],[Eff Precip]]+CalcTable[[#This Row],[IrrAmt]]-CalcTable[[#This Row],[AET]]</f>
        <v>#NAME?</v>
      </c>
      <c r="AC2050" s="13" t="e">
        <f ca="1">IF(CalcTable[[#This Row],[PWC]]&gt;FCAP,MIN(24*PERC,MIN(SAT,CalcTable[[#This Row],[PWC]])-FCAP),0)</f>
        <v>#NAME?</v>
      </c>
      <c r="AD2050" s="13" t="e">
        <f ca="1">IF(CalcTable[[#This Row],[PWC]]&gt;SAT,CalcTable[[#This Row],[PWC]]-SAT,0)</f>
        <v>#NAME?</v>
      </c>
      <c r="AE2050" s="13" t="e">
        <f ca="1">CalcTable[[#This Row],[PWC]]-CalcTable[[#This Row],[PercAmt]]-CalcTable[[#This Row],[Runoff]]</f>
        <v>#NAME?</v>
      </c>
      <c r="AF2050" s="13" t="e">
        <f ca="1">CalcTable[[#This Row],[IrrAmt]]/1000*CUR_IRR_AREA*10000/IRR_EFF</f>
        <v>#NAME?</v>
      </c>
      <c r="AG2050" s="147"/>
      <c r="AH2050" s="13"/>
      <c r="AI2050" s="50">
        <v>0</v>
      </c>
      <c r="AJ2050" s="50">
        <v>0</v>
      </c>
      <c r="AK2050" s="50">
        <v>3.8183671782773758</v>
      </c>
      <c r="AL2050" s="50">
        <v>11.363906262752483</v>
      </c>
      <c r="AM2050" s="50"/>
      <c r="AN2050" s="50"/>
      <c r="AO2050" s="50"/>
      <c r="AP2050" s="50"/>
      <c r="AQ2050" s="50"/>
      <c r="AR2050" s="50"/>
      <c r="AS2050" s="50"/>
      <c r="AT2050" s="50"/>
      <c r="AU2050" s="50"/>
      <c r="AV2050" s="50"/>
      <c r="AW2050" s="50"/>
      <c r="AX2050" s="50">
        <f t="shared" si="647"/>
        <v>15.182273441029858</v>
      </c>
      <c r="AY2050" s="50"/>
      <c r="AZ2050" s="50">
        <f t="shared" si="637"/>
        <v>389.34396898880772</v>
      </c>
      <c r="BA2050" s="50">
        <f t="shared" si="638"/>
        <v>599.46611098276742</v>
      </c>
      <c r="BB2050" s="50">
        <f t="shared" si="639"/>
        <v>618.00629998223451</v>
      </c>
      <c r="BC2050" s="17">
        <f t="shared" si="640"/>
        <v>19736</v>
      </c>
      <c r="BD2050" s="50">
        <f t="shared" si="641"/>
        <v>15.182273441029858</v>
      </c>
      <c r="BE2050" s="50">
        <f t="shared" si="642"/>
        <v>389.34396898880772</v>
      </c>
      <c r="BF2050" s="50">
        <f t="shared" si="648"/>
        <v>636.84278843860056</v>
      </c>
      <c r="BG2050" s="50"/>
      <c r="BH2050" s="17">
        <f t="shared" si="643"/>
        <v>0</v>
      </c>
      <c r="BI2050" s="17">
        <f t="shared" si="651"/>
        <v>2050</v>
      </c>
      <c r="BJ2050" s="17">
        <f t="shared" si="649"/>
        <v>2050</v>
      </c>
      <c r="BK2050" s="150">
        <f t="shared" si="650"/>
        <v>26826</v>
      </c>
      <c r="BL2050" s="50" t="e">
        <f t="shared" ca="1" si="644"/>
        <v>#NAME?</v>
      </c>
      <c r="BM2050" s="50" t="e">
        <f t="shared" ca="1" si="645"/>
        <v>#NAME?</v>
      </c>
      <c r="BN2050" s="50" t="e">
        <f t="shared" ca="1" si="646"/>
        <v>#NAME?</v>
      </c>
    </row>
    <row r="2051" spans="1:66" x14ac:dyDescent="0.35">
      <c r="A2051" s="48">
        <v>26827</v>
      </c>
      <c r="B2051" s="17">
        <v>1973</v>
      </c>
      <c r="C2051" s="17">
        <v>6</v>
      </c>
      <c r="D2051" s="17">
        <v>163</v>
      </c>
      <c r="E2051" s="17">
        <v>12</v>
      </c>
      <c r="F2051" s="17">
        <v>3</v>
      </c>
      <c r="G2051" s="50">
        <v>5.6</v>
      </c>
      <c r="H2051" s="32">
        <v>6.2293432843128338</v>
      </c>
      <c r="I2051" s="50">
        <v>9.3333333333333339</v>
      </c>
      <c r="J2051" s="13">
        <v>0</v>
      </c>
      <c r="K2051" s="13">
        <f t="shared" si="632"/>
        <v>0</v>
      </c>
      <c r="L2051" s="13">
        <f t="shared" si="633"/>
        <v>0</v>
      </c>
      <c r="M2051" s="13" t="e">
        <f ca="1">CalcTable[[#This Row],[IWC]]-AE2050</f>
        <v>#NAME?</v>
      </c>
      <c r="N2051" s="13" t="e">
        <f ca="1">IF(CalcTable[[#This Row],[Day of Year]]&lt;123,FCAP,AE2050)</f>
        <v>#NAME?</v>
      </c>
      <c r="O2051" s="17" t="e">
        <f ca="1">IF(IRR_DRIP,5,COUNTIF('IDET Wind Values'!C2035:G2035,"&lt;="&amp;IRR_MAXWIND))</f>
        <v>#NAME?</v>
      </c>
      <c r="P2051" s="13" t="e">
        <f ca="1">CalcTable[[#This Row],[ET_o]]*KL</f>
        <v>#NAME?</v>
      </c>
      <c r="Q2051" s="13" t="e">
        <f ca="1">IF(WILTPT&lt;=0,1,MAX(0,MIN(1,(CalcTable[[#This Row],[IWC]]-WILTPT)/(MAD-WILTPT))))</f>
        <v>#NAME?</v>
      </c>
      <c r="R2051" s="13" t="e">
        <f ca="1">CalcTable[[#This Row],[ETMult]]*CalcTable[[#This Row],[ETb]]</f>
        <v>#NAME?</v>
      </c>
      <c r="S2051" s="13" t="b">
        <f>INDEX(IRR_LIST,CalcTable[[#This Row],[Day of Week]]+1)</f>
        <v>1</v>
      </c>
      <c r="T2051" s="13">
        <f t="shared" ca="1" si="634"/>
        <v>1.6</v>
      </c>
      <c r="U2051" s="13" t="b">
        <f ca="1">IF(CalcTable[[#This Row],[IrrPrecip]]&gt;=IC_MM,FALSE,TRUE)</f>
        <v>1</v>
      </c>
      <c r="V2051" s="13" t="b">
        <f t="shared" si="635"/>
        <v>1</v>
      </c>
      <c r="W2051" s="13" t="e">
        <f ca="1">IF(AND(IRR_DRIP=FALSE,CalcTable[[#This Row],[IrrHours]]&lt;=0),FALSE,TRUE)</f>
        <v>#NAME?</v>
      </c>
      <c r="X2051" s="13" t="e">
        <f ca="1">AND(CalcTable[[#This Row],[IrrDay]],CalcTable[[#This Row],[IrrRain]],CalcTable[[#This Row],[IrrWarm]],CalcTable[[#This Row],[IrrWindy]])</f>
        <v>#NAME?</v>
      </c>
      <c r="Y2051" s="13" t="e">
        <f t="shared" ca="1" si="636"/>
        <v>#NAME?</v>
      </c>
      <c r="Z2051" s="13" t="e">
        <f ca="1">CalcTable[[#This Row],[IrrHours]]/5</f>
        <v>#NAME?</v>
      </c>
      <c r="AA2051" s="13" t="e">
        <f ca="1">IF(CalcTable[[#This Row],[IrrFlag]]=FALSE,0,MAX(0,CalcTable[[#This Row],[VolRednWind]]*(FCAP*IRR_TARGET-CalcTable[[#This Row],[IWC]])))</f>
        <v>#NAME?</v>
      </c>
      <c r="AB2051" s="13" t="e">
        <f ca="1">CalcTable[[#This Row],[IWC]]+CalcTable[[#This Row],[Eff Precip]]+CalcTable[[#This Row],[IrrAmt]]-CalcTable[[#This Row],[AET]]</f>
        <v>#NAME?</v>
      </c>
      <c r="AC2051" s="13" t="e">
        <f ca="1">IF(CalcTable[[#This Row],[PWC]]&gt;FCAP,MIN(24*PERC,MIN(SAT,CalcTable[[#This Row],[PWC]])-FCAP),0)</f>
        <v>#NAME?</v>
      </c>
      <c r="AD2051" s="13" t="e">
        <f ca="1">IF(CalcTable[[#This Row],[PWC]]&gt;SAT,CalcTable[[#This Row],[PWC]]-SAT,0)</f>
        <v>#NAME?</v>
      </c>
      <c r="AE2051" s="13" t="e">
        <f ca="1">CalcTable[[#This Row],[PWC]]-CalcTable[[#This Row],[PercAmt]]-CalcTable[[#This Row],[Runoff]]</f>
        <v>#NAME?</v>
      </c>
      <c r="AF2051" s="13" t="e">
        <f ca="1">CalcTable[[#This Row],[IrrAmt]]/1000*CUR_IRR_AREA*10000/IRR_EFF</f>
        <v>#NAME?</v>
      </c>
      <c r="AG2051" s="147"/>
      <c r="AH2051" s="13"/>
      <c r="AI2051" s="50">
        <v>3.0958061116497557</v>
      </c>
      <c r="AJ2051" s="50">
        <v>4.1486421228342634</v>
      </c>
      <c r="AK2051" s="50">
        <v>0</v>
      </c>
      <c r="AL2051" s="50">
        <v>0</v>
      </c>
      <c r="AM2051" s="50"/>
      <c r="AN2051" s="50"/>
      <c r="AO2051" s="50"/>
      <c r="AP2051" s="50"/>
      <c r="AQ2051" s="50"/>
      <c r="AR2051" s="50"/>
      <c r="AS2051" s="50"/>
      <c r="AT2051" s="50"/>
      <c r="AU2051" s="50"/>
      <c r="AV2051" s="50"/>
      <c r="AW2051" s="50"/>
      <c r="AX2051" s="50">
        <f t="shared" si="647"/>
        <v>7.2444482344840191</v>
      </c>
      <c r="AY2051" s="50"/>
      <c r="AZ2051" s="50">
        <f t="shared" si="637"/>
        <v>167.09865857400149</v>
      </c>
      <c r="BA2051" s="50">
        <f t="shared" si="638"/>
        <v>270.65179934810544</v>
      </c>
      <c r="BB2051" s="50">
        <f t="shared" si="639"/>
        <v>280.09475747641324</v>
      </c>
      <c r="BC2051" s="17">
        <f t="shared" si="640"/>
        <v>19736</v>
      </c>
      <c r="BD2051" s="50">
        <f t="shared" si="641"/>
        <v>7.2444482344840191</v>
      </c>
      <c r="BE2051" s="50">
        <f t="shared" si="642"/>
        <v>167.09865857400149</v>
      </c>
      <c r="BF2051" s="50">
        <f t="shared" si="648"/>
        <v>273.3202107817313</v>
      </c>
      <c r="BG2051" s="50"/>
      <c r="BH2051" s="17">
        <f t="shared" si="643"/>
        <v>0</v>
      </c>
      <c r="BI2051" s="17">
        <f t="shared" si="651"/>
        <v>2051</v>
      </c>
      <c r="BJ2051" s="17">
        <f t="shared" si="649"/>
        <v>2051</v>
      </c>
      <c r="BK2051" s="150">
        <f t="shared" si="650"/>
        <v>26827</v>
      </c>
      <c r="BL2051" s="50" t="e">
        <f t="shared" ca="1" si="644"/>
        <v>#NAME?</v>
      </c>
      <c r="BM2051" s="50" t="e">
        <f t="shared" ca="1" si="645"/>
        <v>#NAME?</v>
      </c>
      <c r="BN2051" s="50" t="e">
        <f t="shared" ca="1" si="646"/>
        <v>#NAME?</v>
      </c>
    </row>
    <row r="2052" spans="1:66" x14ac:dyDescent="0.35">
      <c r="A2052" s="48">
        <v>26828</v>
      </c>
      <c r="B2052" s="17">
        <v>1973</v>
      </c>
      <c r="C2052" s="17">
        <v>6</v>
      </c>
      <c r="D2052" s="17">
        <v>164</v>
      </c>
      <c r="E2052" s="17">
        <v>13</v>
      </c>
      <c r="F2052" s="17">
        <v>4</v>
      </c>
      <c r="G2052" s="50">
        <v>11.1</v>
      </c>
      <c r="H2052" s="32">
        <v>5.4690469440440763</v>
      </c>
      <c r="I2052" s="50">
        <v>10.666666666666666</v>
      </c>
      <c r="J2052" s="13">
        <v>0</v>
      </c>
      <c r="K2052" s="13">
        <f t="shared" si="632"/>
        <v>0</v>
      </c>
      <c r="L2052" s="13">
        <f t="shared" si="633"/>
        <v>0</v>
      </c>
      <c r="M2052" s="13" t="e">
        <f ca="1">CalcTable[[#This Row],[IWC]]-AE2051</f>
        <v>#NAME?</v>
      </c>
      <c r="N2052" s="13" t="e">
        <f ca="1">IF(CalcTable[[#This Row],[Day of Year]]&lt;123,FCAP,AE2051)</f>
        <v>#NAME?</v>
      </c>
      <c r="O2052" s="17" t="e">
        <f ca="1">IF(IRR_DRIP,5,COUNTIF('IDET Wind Values'!C2036:G2036,"&lt;="&amp;IRR_MAXWIND))</f>
        <v>#NAME?</v>
      </c>
      <c r="P2052" s="13" t="e">
        <f ca="1">CalcTable[[#This Row],[ET_o]]*KL</f>
        <v>#NAME?</v>
      </c>
      <c r="Q2052" s="13" t="e">
        <f ca="1">IF(WILTPT&lt;=0,1,MAX(0,MIN(1,(CalcTable[[#This Row],[IWC]]-WILTPT)/(MAD-WILTPT))))</f>
        <v>#NAME?</v>
      </c>
      <c r="R2052" s="13" t="e">
        <f ca="1">CalcTable[[#This Row],[ETMult]]*CalcTable[[#This Row],[ETb]]</f>
        <v>#NAME?</v>
      </c>
      <c r="S2052" s="13" t="b">
        <f>INDEX(IRR_LIST,CalcTable[[#This Row],[Day of Week]]+1)</f>
        <v>0</v>
      </c>
      <c r="T2052" s="13">
        <f t="shared" ca="1" si="634"/>
        <v>0</v>
      </c>
      <c r="U2052" s="13" t="b">
        <f ca="1">IF(CalcTable[[#This Row],[IrrPrecip]]&gt;=IC_MM,FALSE,TRUE)</f>
        <v>1</v>
      </c>
      <c r="V2052" s="13" t="b">
        <f t="shared" si="635"/>
        <v>1</v>
      </c>
      <c r="W2052" s="13" t="e">
        <f ca="1">IF(AND(IRR_DRIP=FALSE,CalcTable[[#This Row],[IrrHours]]&lt;=0),FALSE,TRUE)</f>
        <v>#NAME?</v>
      </c>
      <c r="X2052" s="13" t="e">
        <f ca="1">AND(CalcTable[[#This Row],[IrrDay]],CalcTable[[#This Row],[IrrRain]],CalcTable[[#This Row],[IrrWarm]],CalcTable[[#This Row],[IrrWindy]])</f>
        <v>#NAME?</v>
      </c>
      <c r="Y2052" s="13" t="e">
        <f t="shared" ca="1" si="636"/>
        <v>#NAME?</v>
      </c>
      <c r="Z2052" s="13" t="e">
        <f ca="1">CalcTable[[#This Row],[IrrHours]]/5</f>
        <v>#NAME?</v>
      </c>
      <c r="AA2052" s="13" t="e">
        <f ca="1">IF(CalcTable[[#This Row],[IrrFlag]]=FALSE,0,MAX(0,CalcTable[[#This Row],[VolRednWind]]*(FCAP*IRR_TARGET-CalcTable[[#This Row],[IWC]])))</f>
        <v>#NAME?</v>
      </c>
      <c r="AB2052" s="13" t="e">
        <f ca="1">CalcTable[[#This Row],[IWC]]+CalcTable[[#This Row],[Eff Precip]]+CalcTable[[#This Row],[IrrAmt]]-CalcTable[[#This Row],[AET]]</f>
        <v>#NAME?</v>
      </c>
      <c r="AC2052" s="13" t="e">
        <f ca="1">IF(CalcTable[[#This Row],[PWC]]&gt;FCAP,MIN(24*PERC,MIN(SAT,CalcTable[[#This Row],[PWC]])-FCAP),0)</f>
        <v>#NAME?</v>
      </c>
      <c r="AD2052" s="13" t="e">
        <f ca="1">IF(CalcTable[[#This Row],[PWC]]&gt;SAT,CalcTable[[#This Row],[PWC]]-SAT,0)</f>
        <v>#NAME?</v>
      </c>
      <c r="AE2052" s="13" t="e">
        <f ca="1">CalcTable[[#This Row],[PWC]]-CalcTable[[#This Row],[PercAmt]]-CalcTable[[#This Row],[Runoff]]</f>
        <v>#NAME?</v>
      </c>
      <c r="AF2052" s="13" t="e">
        <f ca="1">CalcTable[[#This Row],[IrrAmt]]/1000*CUR_IRR_AREA*10000/IRR_EFF</f>
        <v>#NAME?</v>
      </c>
      <c r="AG2052" s="147"/>
      <c r="AH2052" s="13"/>
      <c r="AI2052" s="50">
        <v>0</v>
      </c>
      <c r="AJ2052" s="50">
        <v>0</v>
      </c>
      <c r="AK2052" s="50">
        <v>0</v>
      </c>
      <c r="AL2052" s="50">
        <v>5.7061388063720599</v>
      </c>
      <c r="AM2052" s="50"/>
      <c r="AN2052" s="50"/>
      <c r="AO2052" s="50"/>
      <c r="AP2052" s="50"/>
      <c r="AQ2052" s="50"/>
      <c r="AR2052" s="50"/>
      <c r="AS2052" s="50"/>
      <c r="AT2052" s="50"/>
      <c r="AU2052" s="50"/>
      <c r="AV2052" s="50"/>
      <c r="AW2052" s="50"/>
      <c r="AX2052" s="50">
        <f t="shared" si="647"/>
        <v>5.7061388063720599</v>
      </c>
      <c r="AY2052" s="50"/>
      <c r="AZ2052" s="50">
        <f t="shared" si="637"/>
        <v>167.38007165358044</v>
      </c>
      <c r="BA2052" s="50">
        <f t="shared" si="638"/>
        <v>257.71217381583023</v>
      </c>
      <c r="BB2052" s="50">
        <f t="shared" si="639"/>
        <v>265.68265341838168</v>
      </c>
      <c r="BC2052" s="17">
        <f t="shared" si="640"/>
        <v>19736</v>
      </c>
      <c r="BD2052" s="50">
        <f t="shared" si="641"/>
        <v>5.7061388063720599</v>
      </c>
      <c r="BE2052" s="50">
        <f t="shared" si="642"/>
        <v>167.38007165358044</v>
      </c>
      <c r="BF2052" s="50">
        <f t="shared" si="648"/>
        <v>273.78051299411078</v>
      </c>
      <c r="BG2052" s="50"/>
      <c r="BH2052" s="17">
        <f t="shared" si="643"/>
        <v>0</v>
      </c>
      <c r="BI2052" s="17">
        <f t="shared" si="651"/>
        <v>2052</v>
      </c>
      <c r="BJ2052" s="17">
        <f t="shared" si="649"/>
        <v>2052</v>
      </c>
      <c r="BK2052" s="150">
        <f t="shared" si="650"/>
        <v>26828</v>
      </c>
      <c r="BL2052" s="50" t="e">
        <f t="shared" ca="1" si="644"/>
        <v>#NAME?</v>
      </c>
      <c r="BM2052" s="50" t="e">
        <f t="shared" ca="1" si="645"/>
        <v>#NAME?</v>
      </c>
      <c r="BN2052" s="50" t="e">
        <f t="shared" ca="1" si="646"/>
        <v>#NAME?</v>
      </c>
    </row>
    <row r="2053" spans="1:66" x14ac:dyDescent="0.35">
      <c r="A2053" s="48">
        <v>26829</v>
      </c>
      <c r="B2053" s="17">
        <v>1973</v>
      </c>
      <c r="C2053" s="17">
        <v>6</v>
      </c>
      <c r="D2053" s="17">
        <v>165</v>
      </c>
      <c r="E2053" s="17">
        <v>14</v>
      </c>
      <c r="F2053" s="17">
        <v>5</v>
      </c>
      <c r="G2053" s="50">
        <v>10</v>
      </c>
      <c r="H2053" s="32">
        <v>3.2842146626397808</v>
      </c>
      <c r="I2053" s="50">
        <v>22.166666666666668</v>
      </c>
      <c r="J2053" s="13">
        <v>23.6</v>
      </c>
      <c r="K2053" s="13">
        <f t="shared" si="632"/>
        <v>23.6</v>
      </c>
      <c r="L2053" s="13">
        <f t="shared" si="633"/>
        <v>13.950000000000001</v>
      </c>
      <c r="M2053" s="13" t="e">
        <f ca="1">CalcTable[[#This Row],[IWC]]-AE2052</f>
        <v>#NAME?</v>
      </c>
      <c r="N2053" s="13" t="e">
        <f ca="1">IF(CalcTable[[#This Row],[Day of Year]]&lt;123,FCAP,AE2052)</f>
        <v>#NAME?</v>
      </c>
      <c r="O2053" s="17" t="e">
        <f ca="1">IF(IRR_DRIP,5,COUNTIF('IDET Wind Values'!C2037:G2037,"&lt;="&amp;IRR_MAXWIND))</f>
        <v>#NAME?</v>
      </c>
      <c r="P2053" s="13" t="e">
        <f ca="1">CalcTable[[#This Row],[ET_o]]*KL</f>
        <v>#NAME?</v>
      </c>
      <c r="Q2053" s="13" t="e">
        <f ca="1">IF(WILTPT&lt;=0,1,MAX(0,MIN(1,(CalcTable[[#This Row],[IWC]]-WILTPT)/(MAD-WILTPT))))</f>
        <v>#NAME?</v>
      </c>
      <c r="R2053" s="13" t="e">
        <f ca="1">CalcTable[[#This Row],[ETMult]]*CalcTable[[#This Row],[ETb]]</f>
        <v>#NAME?</v>
      </c>
      <c r="S2053" s="13" t="b">
        <f>INDEX(IRR_LIST,CalcTable[[#This Row],[Day of Week]]+1)</f>
        <v>1</v>
      </c>
      <c r="T2053" s="13">
        <f t="shared" ca="1" si="634"/>
        <v>0</v>
      </c>
      <c r="U2053" s="13" t="b">
        <f ca="1">IF(CalcTable[[#This Row],[IrrPrecip]]&gt;=IC_MM,FALSE,TRUE)</f>
        <v>1</v>
      </c>
      <c r="V2053" s="13" t="b">
        <f t="shared" si="635"/>
        <v>1</v>
      </c>
      <c r="W2053" s="13" t="e">
        <f ca="1">IF(AND(IRR_DRIP=FALSE,CalcTable[[#This Row],[IrrHours]]&lt;=0),FALSE,TRUE)</f>
        <v>#NAME?</v>
      </c>
      <c r="X2053" s="13" t="e">
        <f ca="1">AND(CalcTable[[#This Row],[IrrDay]],CalcTable[[#This Row],[IrrRain]],CalcTable[[#This Row],[IrrWarm]],CalcTable[[#This Row],[IrrWindy]])</f>
        <v>#NAME?</v>
      </c>
      <c r="Y2053" s="13" t="e">
        <f t="shared" ca="1" si="636"/>
        <v>#NAME?</v>
      </c>
      <c r="Z2053" s="13" t="e">
        <f ca="1">CalcTable[[#This Row],[IrrHours]]/5</f>
        <v>#NAME?</v>
      </c>
      <c r="AA2053" s="13" t="e">
        <f ca="1">IF(CalcTable[[#This Row],[IrrFlag]]=FALSE,0,MAX(0,CalcTable[[#This Row],[VolRednWind]]*(FCAP*IRR_TARGET-CalcTable[[#This Row],[IWC]])))</f>
        <v>#NAME?</v>
      </c>
      <c r="AB2053" s="13" t="e">
        <f ca="1">CalcTable[[#This Row],[IWC]]+CalcTable[[#This Row],[Eff Precip]]+CalcTable[[#This Row],[IrrAmt]]-CalcTable[[#This Row],[AET]]</f>
        <v>#NAME?</v>
      </c>
      <c r="AC2053" s="13" t="e">
        <f ca="1">IF(CalcTable[[#This Row],[PWC]]&gt;FCAP,MIN(24*PERC,MIN(SAT,CalcTable[[#This Row],[PWC]])-FCAP),0)</f>
        <v>#NAME?</v>
      </c>
      <c r="AD2053" s="13" t="e">
        <f ca="1">IF(CalcTable[[#This Row],[PWC]]&gt;SAT,CalcTable[[#This Row],[PWC]]-SAT,0)</f>
        <v>#NAME?</v>
      </c>
      <c r="AE2053" s="13" t="e">
        <f ca="1">CalcTable[[#This Row],[PWC]]-CalcTable[[#This Row],[PercAmt]]-CalcTable[[#This Row],[Runoff]]</f>
        <v>#NAME?</v>
      </c>
      <c r="AF2053" s="13" t="e">
        <f ca="1">CalcTable[[#This Row],[IrrAmt]]/1000*CUR_IRR_AREA*10000/IRR_EFF</f>
        <v>#NAME?</v>
      </c>
      <c r="AG2053" s="147"/>
      <c r="AH2053" s="13"/>
      <c r="AI2053" s="50">
        <v>0</v>
      </c>
      <c r="AJ2053" s="50">
        <v>0</v>
      </c>
      <c r="AK2053" s="50">
        <v>0</v>
      </c>
      <c r="AL2053" s="50">
        <v>0</v>
      </c>
      <c r="AM2053" s="50"/>
      <c r="AN2053" s="50"/>
      <c r="AO2053" s="50"/>
      <c r="AP2053" s="50"/>
      <c r="AQ2053" s="50"/>
      <c r="AR2053" s="50"/>
      <c r="AS2053" s="50"/>
      <c r="AT2053" s="50"/>
      <c r="AU2053" s="50"/>
      <c r="AV2053" s="50"/>
      <c r="AW2053" s="50"/>
      <c r="AX2053" s="50">
        <f t="shared" si="647"/>
        <v>0</v>
      </c>
      <c r="AY2053" s="50"/>
      <c r="AZ2053" s="50">
        <f t="shared" si="637"/>
        <v>0</v>
      </c>
      <c r="BA2053" s="50">
        <f t="shared" si="638"/>
        <v>0</v>
      </c>
      <c r="BB2053" s="50">
        <f t="shared" si="639"/>
        <v>0</v>
      </c>
      <c r="BC2053" s="17">
        <f t="shared" si="640"/>
        <v>19736</v>
      </c>
      <c r="BD2053" s="50">
        <f t="shared" si="641"/>
        <v>0</v>
      </c>
      <c r="BE2053" s="50">
        <f t="shared" si="642"/>
        <v>0</v>
      </c>
      <c r="BF2053" s="50">
        <f t="shared" si="648"/>
        <v>0</v>
      </c>
      <c r="BG2053" s="50"/>
      <c r="BH2053" s="17">
        <f t="shared" si="643"/>
        <v>0</v>
      </c>
      <c r="BI2053" s="17">
        <f t="shared" si="651"/>
        <v>2053</v>
      </c>
      <c r="BJ2053" s="17">
        <f t="shared" si="649"/>
        <v>2053</v>
      </c>
      <c r="BK2053" s="150">
        <f t="shared" si="650"/>
        <v>26829</v>
      </c>
      <c r="BL2053" s="50" t="e">
        <f t="shared" ca="1" si="644"/>
        <v>#NAME?</v>
      </c>
      <c r="BM2053" s="50" t="e">
        <f t="shared" ca="1" si="645"/>
        <v>#NAME?</v>
      </c>
      <c r="BN2053" s="50" t="e">
        <f t="shared" ca="1" si="646"/>
        <v>#NAME?</v>
      </c>
    </row>
    <row r="2054" spans="1:66" x14ac:dyDescent="0.35">
      <c r="A2054" s="48">
        <v>26830</v>
      </c>
      <c r="B2054" s="17">
        <v>1973</v>
      </c>
      <c r="C2054" s="17">
        <v>6</v>
      </c>
      <c r="D2054" s="17">
        <v>166</v>
      </c>
      <c r="E2054" s="17">
        <v>15</v>
      </c>
      <c r="F2054" s="17">
        <v>6</v>
      </c>
      <c r="G2054" s="50">
        <v>8.3000000000000007</v>
      </c>
      <c r="H2054" s="32">
        <v>4.3586991350879414</v>
      </c>
      <c r="I2054" s="50">
        <v>42.333333333333336</v>
      </c>
      <c r="J2054" s="13">
        <v>8.4</v>
      </c>
      <c r="K2054" s="13">
        <f t="shared" si="632"/>
        <v>8.4</v>
      </c>
      <c r="L2054" s="13">
        <f t="shared" si="633"/>
        <v>2.5500000000000003</v>
      </c>
      <c r="M2054" s="13" t="e">
        <f ca="1">CalcTable[[#This Row],[IWC]]-AE2053</f>
        <v>#NAME?</v>
      </c>
      <c r="N2054" s="13" t="e">
        <f ca="1">IF(CalcTable[[#This Row],[Day of Year]]&lt;123,FCAP,AE2053)</f>
        <v>#NAME?</v>
      </c>
      <c r="O2054" s="17" t="e">
        <f ca="1">IF(IRR_DRIP,5,COUNTIF('IDET Wind Values'!C2038:G2038,"&lt;="&amp;IRR_MAXWIND))</f>
        <v>#NAME?</v>
      </c>
      <c r="P2054" s="13" t="e">
        <f ca="1">CalcTable[[#This Row],[ET_o]]*KL</f>
        <v>#NAME?</v>
      </c>
      <c r="Q2054" s="13" t="e">
        <f ca="1">IF(WILTPT&lt;=0,1,MAX(0,MIN(1,(CalcTable[[#This Row],[IWC]]-WILTPT)/(MAD-WILTPT))))</f>
        <v>#NAME?</v>
      </c>
      <c r="R2054" s="13" t="e">
        <f ca="1">CalcTable[[#This Row],[ETMult]]*CalcTable[[#This Row],[ETb]]</f>
        <v>#NAME?</v>
      </c>
      <c r="S2054" s="13" t="b">
        <f>INDEX(IRR_LIST,CalcTable[[#This Row],[Day of Week]]+1)</f>
        <v>0</v>
      </c>
      <c r="T2054" s="13">
        <f t="shared" ca="1" si="634"/>
        <v>23.6</v>
      </c>
      <c r="U2054" s="13" t="b">
        <f ca="1">IF(CalcTable[[#This Row],[IrrPrecip]]&gt;=IC_MM,FALSE,TRUE)</f>
        <v>0</v>
      </c>
      <c r="V2054" s="13" t="b">
        <f t="shared" si="635"/>
        <v>1</v>
      </c>
      <c r="W2054" s="13" t="e">
        <f ca="1">IF(AND(IRR_DRIP=FALSE,CalcTable[[#This Row],[IrrHours]]&lt;=0),FALSE,TRUE)</f>
        <v>#NAME?</v>
      </c>
      <c r="X2054" s="13" t="e">
        <f ca="1">AND(CalcTable[[#This Row],[IrrDay]],CalcTable[[#This Row],[IrrRain]],CalcTable[[#This Row],[IrrWarm]],CalcTable[[#This Row],[IrrWindy]])</f>
        <v>#NAME?</v>
      </c>
      <c r="Y2054" s="13" t="e">
        <f t="shared" ca="1" si="636"/>
        <v>#NAME?</v>
      </c>
      <c r="Z2054" s="13" t="e">
        <f ca="1">CalcTable[[#This Row],[IrrHours]]/5</f>
        <v>#NAME?</v>
      </c>
      <c r="AA2054" s="13" t="e">
        <f ca="1">IF(CalcTable[[#This Row],[IrrFlag]]=FALSE,0,MAX(0,CalcTable[[#This Row],[VolRednWind]]*(FCAP*IRR_TARGET-CalcTable[[#This Row],[IWC]])))</f>
        <v>#NAME?</v>
      </c>
      <c r="AB2054" s="13" t="e">
        <f ca="1">CalcTable[[#This Row],[IWC]]+CalcTable[[#This Row],[Eff Precip]]+CalcTable[[#This Row],[IrrAmt]]-CalcTable[[#This Row],[AET]]</f>
        <v>#NAME?</v>
      </c>
      <c r="AC2054" s="13" t="e">
        <f ca="1">IF(CalcTable[[#This Row],[PWC]]&gt;FCAP,MIN(24*PERC,MIN(SAT,CalcTable[[#This Row],[PWC]])-FCAP),0)</f>
        <v>#NAME?</v>
      </c>
      <c r="AD2054" s="13" t="e">
        <f ca="1">IF(CalcTable[[#This Row],[PWC]]&gt;SAT,CalcTable[[#This Row],[PWC]]-SAT,0)</f>
        <v>#NAME?</v>
      </c>
      <c r="AE2054" s="13" t="e">
        <f ca="1">CalcTable[[#This Row],[PWC]]-CalcTable[[#This Row],[PercAmt]]-CalcTable[[#This Row],[Runoff]]</f>
        <v>#NAME?</v>
      </c>
      <c r="AF2054" s="13" t="e">
        <f ca="1">CalcTable[[#This Row],[IrrAmt]]/1000*CUR_IRR_AREA*10000/IRR_EFF</f>
        <v>#NAME?</v>
      </c>
      <c r="AG2054" s="147"/>
      <c r="AH2054" s="13"/>
      <c r="AI2054" s="50">
        <v>0</v>
      </c>
      <c r="AJ2054" s="50">
        <v>0</v>
      </c>
      <c r="AK2054" s="50">
        <v>0</v>
      </c>
      <c r="AL2054" s="50">
        <v>0</v>
      </c>
      <c r="AM2054" s="50"/>
      <c r="AN2054" s="50"/>
      <c r="AO2054" s="50"/>
      <c r="AP2054" s="50"/>
      <c r="AQ2054" s="50"/>
      <c r="AR2054" s="50"/>
      <c r="AS2054" s="50"/>
      <c r="AT2054" s="50"/>
      <c r="AU2054" s="50"/>
      <c r="AV2054" s="50"/>
      <c r="AW2054" s="50"/>
      <c r="AX2054" s="50">
        <f t="shared" si="647"/>
        <v>0</v>
      </c>
      <c r="AY2054" s="50"/>
      <c r="AZ2054" s="50">
        <f t="shared" si="637"/>
        <v>0</v>
      </c>
      <c r="BA2054" s="50">
        <f t="shared" si="638"/>
        <v>0</v>
      </c>
      <c r="BB2054" s="50">
        <f t="shared" si="639"/>
        <v>0</v>
      </c>
      <c r="BC2054" s="17">
        <f t="shared" si="640"/>
        <v>19736</v>
      </c>
      <c r="BD2054" s="50">
        <f t="shared" si="641"/>
        <v>0</v>
      </c>
      <c r="BE2054" s="50">
        <f t="shared" si="642"/>
        <v>0</v>
      </c>
      <c r="BF2054" s="50">
        <f t="shared" si="648"/>
        <v>0</v>
      </c>
      <c r="BG2054" s="50"/>
      <c r="BH2054" s="17">
        <f t="shared" si="643"/>
        <v>0</v>
      </c>
      <c r="BI2054" s="17">
        <f t="shared" si="651"/>
        <v>2054</v>
      </c>
      <c r="BJ2054" s="17">
        <f t="shared" si="649"/>
        <v>2054</v>
      </c>
      <c r="BK2054" s="150">
        <f t="shared" si="650"/>
        <v>26830</v>
      </c>
      <c r="BL2054" s="50" t="e">
        <f t="shared" ca="1" si="644"/>
        <v>#NAME?</v>
      </c>
      <c r="BM2054" s="50" t="e">
        <f t="shared" ca="1" si="645"/>
        <v>#NAME?</v>
      </c>
      <c r="BN2054" s="50" t="e">
        <f t="shared" ca="1" si="646"/>
        <v>#NAME?</v>
      </c>
    </row>
    <row r="2055" spans="1:66" x14ac:dyDescent="0.35">
      <c r="A2055" s="48">
        <v>26831</v>
      </c>
      <c r="B2055" s="17">
        <v>1973</v>
      </c>
      <c r="C2055" s="17">
        <v>6</v>
      </c>
      <c r="D2055" s="17">
        <v>167</v>
      </c>
      <c r="E2055" s="17">
        <v>16</v>
      </c>
      <c r="F2055" s="17">
        <v>7</v>
      </c>
      <c r="G2055" s="50">
        <v>7.8</v>
      </c>
      <c r="H2055" s="32">
        <v>6.0023650628893126</v>
      </c>
      <c r="I2055" s="50">
        <v>25.166666666666668</v>
      </c>
      <c r="J2055" s="13">
        <v>0</v>
      </c>
      <c r="K2055" s="13">
        <f t="shared" si="632"/>
        <v>0</v>
      </c>
      <c r="L2055" s="13">
        <f t="shared" si="633"/>
        <v>0</v>
      </c>
      <c r="M2055" s="13" t="e">
        <f ca="1">CalcTable[[#This Row],[IWC]]-AE2054</f>
        <v>#NAME?</v>
      </c>
      <c r="N2055" s="13" t="e">
        <f ca="1">IF(CalcTable[[#This Row],[Day of Year]]&lt;123,FCAP,AE2054)</f>
        <v>#NAME?</v>
      </c>
      <c r="O2055" s="17" t="e">
        <f ca="1">IF(IRR_DRIP,5,COUNTIF('IDET Wind Values'!C2039:G2039,"&lt;="&amp;IRR_MAXWIND))</f>
        <v>#NAME?</v>
      </c>
      <c r="P2055" s="13" t="e">
        <f ca="1">CalcTable[[#This Row],[ET_o]]*KL</f>
        <v>#NAME?</v>
      </c>
      <c r="Q2055" s="13" t="e">
        <f ca="1">IF(WILTPT&lt;=0,1,MAX(0,MIN(1,(CalcTable[[#This Row],[IWC]]-WILTPT)/(MAD-WILTPT))))</f>
        <v>#NAME?</v>
      </c>
      <c r="R2055" s="13" t="e">
        <f ca="1">CalcTable[[#This Row],[ETMult]]*CalcTable[[#This Row],[ETb]]</f>
        <v>#NAME?</v>
      </c>
      <c r="S2055" s="13" t="b">
        <f>INDEX(IRR_LIST,CalcTable[[#This Row],[Day of Week]]+1)</f>
        <v>0</v>
      </c>
      <c r="T2055" s="13">
        <f t="shared" ca="1" si="634"/>
        <v>32</v>
      </c>
      <c r="U2055" s="13" t="b">
        <f ca="1">IF(CalcTable[[#This Row],[IrrPrecip]]&gt;=IC_MM,FALSE,TRUE)</f>
        <v>0</v>
      </c>
      <c r="V2055" s="13" t="b">
        <f t="shared" si="635"/>
        <v>1</v>
      </c>
      <c r="W2055" s="13" t="e">
        <f ca="1">IF(AND(IRR_DRIP=FALSE,CalcTable[[#This Row],[IrrHours]]&lt;=0),FALSE,TRUE)</f>
        <v>#NAME?</v>
      </c>
      <c r="X2055" s="13" t="e">
        <f ca="1">AND(CalcTable[[#This Row],[IrrDay]],CalcTable[[#This Row],[IrrRain]],CalcTable[[#This Row],[IrrWarm]],CalcTable[[#This Row],[IrrWindy]])</f>
        <v>#NAME?</v>
      </c>
      <c r="Y2055" s="13" t="e">
        <f t="shared" ca="1" si="636"/>
        <v>#NAME?</v>
      </c>
      <c r="Z2055" s="13" t="e">
        <f ca="1">CalcTable[[#This Row],[IrrHours]]/5</f>
        <v>#NAME?</v>
      </c>
      <c r="AA2055" s="13" t="e">
        <f ca="1">IF(CalcTable[[#This Row],[IrrFlag]]=FALSE,0,MAX(0,CalcTable[[#This Row],[VolRednWind]]*(FCAP*IRR_TARGET-CalcTable[[#This Row],[IWC]])))</f>
        <v>#NAME?</v>
      </c>
      <c r="AB2055" s="13" t="e">
        <f ca="1">CalcTable[[#This Row],[IWC]]+CalcTable[[#This Row],[Eff Precip]]+CalcTable[[#This Row],[IrrAmt]]-CalcTable[[#This Row],[AET]]</f>
        <v>#NAME?</v>
      </c>
      <c r="AC2055" s="13" t="e">
        <f ca="1">IF(CalcTable[[#This Row],[PWC]]&gt;FCAP,MIN(24*PERC,MIN(SAT,CalcTable[[#This Row],[PWC]])-FCAP),0)</f>
        <v>#NAME?</v>
      </c>
      <c r="AD2055" s="13" t="e">
        <f ca="1">IF(CalcTable[[#This Row],[PWC]]&gt;SAT,CalcTable[[#This Row],[PWC]]-SAT,0)</f>
        <v>#NAME?</v>
      </c>
      <c r="AE2055" s="13" t="e">
        <f ca="1">CalcTable[[#This Row],[PWC]]-CalcTable[[#This Row],[PercAmt]]-CalcTable[[#This Row],[Runoff]]</f>
        <v>#NAME?</v>
      </c>
      <c r="AF2055" s="13" t="e">
        <f ca="1">CalcTable[[#This Row],[IrrAmt]]/1000*CUR_IRR_AREA*10000/IRR_EFF</f>
        <v>#NAME?</v>
      </c>
      <c r="AG2055" s="147"/>
      <c r="AH2055" s="13"/>
      <c r="AI2055" s="50">
        <v>0</v>
      </c>
      <c r="AJ2055" s="50">
        <v>0</v>
      </c>
      <c r="AK2055" s="50">
        <v>0</v>
      </c>
      <c r="AL2055" s="50">
        <v>0</v>
      </c>
      <c r="AM2055" s="50"/>
      <c r="AN2055" s="50"/>
      <c r="AO2055" s="50"/>
      <c r="AP2055" s="50"/>
      <c r="AQ2055" s="50"/>
      <c r="AR2055" s="50"/>
      <c r="AS2055" s="50"/>
      <c r="AT2055" s="50"/>
      <c r="AU2055" s="50"/>
      <c r="AV2055" s="50"/>
      <c r="AW2055" s="50"/>
      <c r="AX2055" s="50">
        <f t="shared" si="647"/>
        <v>0</v>
      </c>
      <c r="AY2055" s="50"/>
      <c r="AZ2055" s="50">
        <f t="shared" si="637"/>
        <v>0</v>
      </c>
      <c r="BA2055" s="50">
        <f t="shared" si="638"/>
        <v>0</v>
      </c>
      <c r="BB2055" s="50">
        <f t="shared" si="639"/>
        <v>0</v>
      </c>
      <c r="BC2055" s="17">
        <f t="shared" si="640"/>
        <v>19736</v>
      </c>
      <c r="BD2055" s="50">
        <f t="shared" si="641"/>
        <v>0</v>
      </c>
      <c r="BE2055" s="50">
        <f t="shared" si="642"/>
        <v>0</v>
      </c>
      <c r="BF2055" s="50">
        <f t="shared" si="648"/>
        <v>0</v>
      </c>
      <c r="BG2055" s="50"/>
      <c r="BH2055" s="17">
        <f t="shared" si="643"/>
        <v>0</v>
      </c>
      <c r="BI2055" s="17">
        <f t="shared" si="651"/>
        <v>2055</v>
      </c>
      <c r="BJ2055" s="17">
        <f t="shared" si="649"/>
        <v>2055</v>
      </c>
      <c r="BK2055" s="150">
        <f t="shared" si="650"/>
        <v>26831</v>
      </c>
      <c r="BL2055" s="50" t="e">
        <f t="shared" ca="1" si="644"/>
        <v>#NAME?</v>
      </c>
      <c r="BM2055" s="50" t="e">
        <f t="shared" ca="1" si="645"/>
        <v>#NAME?</v>
      </c>
      <c r="BN2055" s="50" t="e">
        <f t="shared" ca="1" si="646"/>
        <v>#NAME?</v>
      </c>
    </row>
    <row r="2056" spans="1:66" x14ac:dyDescent="0.35">
      <c r="A2056" s="48">
        <v>26832</v>
      </c>
      <c r="B2056" s="17">
        <v>1973</v>
      </c>
      <c r="C2056" s="17">
        <v>6</v>
      </c>
      <c r="D2056" s="17">
        <v>168</v>
      </c>
      <c r="E2056" s="17">
        <v>17</v>
      </c>
      <c r="F2056" s="17">
        <v>1</v>
      </c>
      <c r="G2056" s="50">
        <v>6.7</v>
      </c>
      <c r="H2056" s="32">
        <v>4.203963328381902</v>
      </c>
      <c r="I2056" s="50">
        <v>13</v>
      </c>
      <c r="J2056" s="13">
        <v>19.899999999999999</v>
      </c>
      <c r="K2056" s="13">
        <f t="shared" si="632"/>
        <v>19.899999999999999</v>
      </c>
      <c r="L2056" s="13">
        <f t="shared" si="633"/>
        <v>11.174999999999999</v>
      </c>
      <c r="M2056" s="13" t="e">
        <f ca="1">CalcTable[[#This Row],[IWC]]-AE2055</f>
        <v>#NAME?</v>
      </c>
      <c r="N2056" s="13" t="e">
        <f ca="1">IF(CalcTable[[#This Row],[Day of Year]]&lt;123,FCAP,AE2055)</f>
        <v>#NAME?</v>
      </c>
      <c r="O2056" s="17" t="e">
        <f ca="1">IF(IRR_DRIP,5,COUNTIF('IDET Wind Values'!C2040:G2040,"&lt;="&amp;IRR_MAXWIND))</f>
        <v>#NAME?</v>
      </c>
      <c r="P2056" s="13" t="e">
        <f ca="1">CalcTable[[#This Row],[ET_o]]*KL</f>
        <v>#NAME?</v>
      </c>
      <c r="Q2056" s="13" t="e">
        <f ca="1">IF(WILTPT&lt;=0,1,MAX(0,MIN(1,(CalcTable[[#This Row],[IWC]]-WILTPT)/(MAD-WILTPT))))</f>
        <v>#NAME?</v>
      </c>
      <c r="R2056" s="13" t="e">
        <f ca="1">CalcTable[[#This Row],[ETMult]]*CalcTable[[#This Row],[ETb]]</f>
        <v>#NAME?</v>
      </c>
      <c r="S2056" s="13" t="b">
        <f>INDEX(IRR_LIST,CalcTable[[#This Row],[Day of Week]]+1)</f>
        <v>1</v>
      </c>
      <c r="T2056" s="13">
        <f t="shared" ca="1" si="634"/>
        <v>8.4</v>
      </c>
      <c r="U2056" s="13" t="b">
        <f ca="1">IF(CalcTable[[#This Row],[IrrPrecip]]&gt;=IC_MM,FALSE,TRUE)</f>
        <v>1</v>
      </c>
      <c r="V2056" s="13" t="b">
        <f t="shared" si="635"/>
        <v>1</v>
      </c>
      <c r="W2056" s="13" t="e">
        <f ca="1">IF(AND(IRR_DRIP=FALSE,CalcTable[[#This Row],[IrrHours]]&lt;=0),FALSE,TRUE)</f>
        <v>#NAME?</v>
      </c>
      <c r="X2056" s="13" t="e">
        <f ca="1">AND(CalcTable[[#This Row],[IrrDay]],CalcTable[[#This Row],[IrrRain]],CalcTable[[#This Row],[IrrWarm]],CalcTable[[#This Row],[IrrWindy]])</f>
        <v>#NAME?</v>
      </c>
      <c r="Y2056" s="13" t="e">
        <f t="shared" ca="1" si="636"/>
        <v>#NAME?</v>
      </c>
      <c r="Z2056" s="13" t="e">
        <f ca="1">CalcTable[[#This Row],[IrrHours]]/5</f>
        <v>#NAME?</v>
      </c>
      <c r="AA2056" s="13" t="e">
        <f ca="1">IF(CalcTable[[#This Row],[IrrFlag]]=FALSE,0,MAX(0,CalcTable[[#This Row],[VolRednWind]]*(FCAP*IRR_TARGET-CalcTable[[#This Row],[IWC]])))</f>
        <v>#NAME?</v>
      </c>
      <c r="AB2056" s="13" t="e">
        <f ca="1">CalcTable[[#This Row],[IWC]]+CalcTable[[#This Row],[Eff Precip]]+CalcTable[[#This Row],[IrrAmt]]-CalcTable[[#This Row],[AET]]</f>
        <v>#NAME?</v>
      </c>
      <c r="AC2056" s="13" t="e">
        <f ca="1">IF(CalcTable[[#This Row],[PWC]]&gt;FCAP,MIN(24*PERC,MIN(SAT,CalcTable[[#This Row],[PWC]])-FCAP),0)</f>
        <v>#NAME?</v>
      </c>
      <c r="AD2056" s="13" t="e">
        <f ca="1">IF(CalcTable[[#This Row],[PWC]]&gt;SAT,CalcTable[[#This Row],[PWC]]-SAT,0)</f>
        <v>#NAME?</v>
      </c>
      <c r="AE2056" s="13" t="e">
        <f ca="1">CalcTable[[#This Row],[PWC]]-CalcTable[[#This Row],[PercAmt]]-CalcTable[[#This Row],[Runoff]]</f>
        <v>#NAME?</v>
      </c>
      <c r="AF2056" s="13" t="e">
        <f ca="1">CalcTable[[#This Row],[IrrAmt]]/1000*CUR_IRR_AREA*10000/IRR_EFF</f>
        <v>#NAME?</v>
      </c>
      <c r="AG2056" s="147"/>
      <c r="AH2056" s="13"/>
      <c r="AI2056" s="50">
        <v>0</v>
      </c>
      <c r="AJ2056" s="50">
        <v>0</v>
      </c>
      <c r="AK2056" s="50">
        <v>0</v>
      </c>
      <c r="AL2056" s="50">
        <v>0</v>
      </c>
      <c r="AM2056" s="50"/>
      <c r="AN2056" s="50"/>
      <c r="AO2056" s="50"/>
      <c r="AP2056" s="50"/>
      <c r="AQ2056" s="50"/>
      <c r="AR2056" s="50"/>
      <c r="AS2056" s="50"/>
      <c r="AT2056" s="50"/>
      <c r="AU2056" s="50"/>
      <c r="AV2056" s="50"/>
      <c r="AW2056" s="50"/>
      <c r="AX2056" s="50">
        <f t="shared" si="647"/>
        <v>0</v>
      </c>
      <c r="AY2056" s="50"/>
      <c r="AZ2056" s="50">
        <f t="shared" si="637"/>
        <v>0</v>
      </c>
      <c r="BA2056" s="50">
        <f t="shared" si="638"/>
        <v>0</v>
      </c>
      <c r="BB2056" s="50">
        <f t="shared" si="639"/>
        <v>0</v>
      </c>
      <c r="BC2056" s="17">
        <f t="shared" si="640"/>
        <v>19736</v>
      </c>
      <c r="BD2056" s="50">
        <f t="shared" si="641"/>
        <v>0</v>
      </c>
      <c r="BE2056" s="50">
        <f t="shared" si="642"/>
        <v>0</v>
      </c>
      <c r="BF2056" s="50">
        <f t="shared" si="648"/>
        <v>0</v>
      </c>
      <c r="BG2056" s="50"/>
      <c r="BH2056" s="17">
        <f t="shared" si="643"/>
        <v>0</v>
      </c>
      <c r="BI2056" s="17">
        <f t="shared" si="651"/>
        <v>2056</v>
      </c>
      <c r="BJ2056" s="17">
        <f t="shared" si="649"/>
        <v>2056</v>
      </c>
      <c r="BK2056" s="150">
        <f t="shared" si="650"/>
        <v>26832</v>
      </c>
      <c r="BL2056" s="50" t="e">
        <f t="shared" ca="1" si="644"/>
        <v>#NAME?</v>
      </c>
      <c r="BM2056" s="50" t="e">
        <f t="shared" ca="1" si="645"/>
        <v>#NAME?</v>
      </c>
      <c r="BN2056" s="50" t="e">
        <f t="shared" ca="1" si="646"/>
        <v>#NAME?</v>
      </c>
    </row>
    <row r="2057" spans="1:66" x14ac:dyDescent="0.35">
      <c r="A2057" s="48">
        <v>26833</v>
      </c>
      <c r="B2057" s="17">
        <v>1973</v>
      </c>
      <c r="C2057" s="17">
        <v>6</v>
      </c>
      <c r="D2057" s="17">
        <v>169</v>
      </c>
      <c r="E2057" s="17">
        <v>18</v>
      </c>
      <c r="F2057" s="17">
        <v>2</v>
      </c>
      <c r="G2057" s="50">
        <v>6.7</v>
      </c>
      <c r="H2057" s="32">
        <v>4.3787718997038345</v>
      </c>
      <c r="I2057" s="50">
        <v>39.833333333333336</v>
      </c>
      <c r="J2057" s="13">
        <v>7.5</v>
      </c>
      <c r="K2057" s="13">
        <f t="shared" si="632"/>
        <v>7.5</v>
      </c>
      <c r="L2057" s="13">
        <f t="shared" si="633"/>
        <v>1.875</v>
      </c>
      <c r="M2057" s="13" t="e">
        <f ca="1">CalcTable[[#This Row],[IWC]]-AE2056</f>
        <v>#NAME?</v>
      </c>
      <c r="N2057" s="13" t="e">
        <f ca="1">IF(CalcTable[[#This Row],[Day of Year]]&lt;123,FCAP,AE2056)</f>
        <v>#NAME?</v>
      </c>
      <c r="O2057" s="17" t="e">
        <f ca="1">IF(IRR_DRIP,5,COUNTIF('IDET Wind Values'!C2041:G2041,"&lt;="&amp;IRR_MAXWIND))</f>
        <v>#NAME?</v>
      </c>
      <c r="P2057" s="13" t="e">
        <f ca="1">CalcTable[[#This Row],[ET_o]]*KL</f>
        <v>#NAME?</v>
      </c>
      <c r="Q2057" s="13" t="e">
        <f ca="1">IF(WILTPT&lt;=0,1,MAX(0,MIN(1,(CalcTable[[#This Row],[IWC]]-WILTPT)/(MAD-WILTPT))))</f>
        <v>#NAME?</v>
      </c>
      <c r="R2057" s="13" t="e">
        <f ca="1">CalcTable[[#This Row],[ETMult]]*CalcTable[[#This Row],[ETb]]</f>
        <v>#NAME?</v>
      </c>
      <c r="S2057" s="13" t="b">
        <f>INDEX(IRR_LIST,CalcTable[[#This Row],[Day of Week]]+1)</f>
        <v>0</v>
      </c>
      <c r="T2057" s="13">
        <f t="shared" ca="1" si="634"/>
        <v>19.899999999999999</v>
      </c>
      <c r="U2057" s="13" t="b">
        <f ca="1">IF(CalcTable[[#This Row],[IrrPrecip]]&gt;=IC_MM,FALSE,TRUE)</f>
        <v>0</v>
      </c>
      <c r="V2057" s="13" t="b">
        <f t="shared" si="635"/>
        <v>1</v>
      </c>
      <c r="W2057" s="13" t="e">
        <f ca="1">IF(AND(IRR_DRIP=FALSE,CalcTable[[#This Row],[IrrHours]]&lt;=0),FALSE,TRUE)</f>
        <v>#NAME?</v>
      </c>
      <c r="X2057" s="13" t="e">
        <f ca="1">AND(CalcTable[[#This Row],[IrrDay]],CalcTable[[#This Row],[IrrRain]],CalcTable[[#This Row],[IrrWarm]],CalcTable[[#This Row],[IrrWindy]])</f>
        <v>#NAME?</v>
      </c>
      <c r="Y2057" s="13" t="e">
        <f t="shared" ca="1" si="636"/>
        <v>#NAME?</v>
      </c>
      <c r="Z2057" s="13" t="e">
        <f ca="1">CalcTable[[#This Row],[IrrHours]]/5</f>
        <v>#NAME?</v>
      </c>
      <c r="AA2057" s="13" t="e">
        <f ca="1">IF(CalcTable[[#This Row],[IrrFlag]]=FALSE,0,MAX(0,CalcTable[[#This Row],[VolRednWind]]*(FCAP*IRR_TARGET-CalcTable[[#This Row],[IWC]])))</f>
        <v>#NAME?</v>
      </c>
      <c r="AB2057" s="13" t="e">
        <f ca="1">CalcTable[[#This Row],[IWC]]+CalcTable[[#This Row],[Eff Precip]]+CalcTable[[#This Row],[IrrAmt]]-CalcTable[[#This Row],[AET]]</f>
        <v>#NAME?</v>
      </c>
      <c r="AC2057" s="13" t="e">
        <f ca="1">IF(CalcTable[[#This Row],[PWC]]&gt;FCAP,MIN(24*PERC,MIN(SAT,CalcTable[[#This Row],[PWC]])-FCAP),0)</f>
        <v>#NAME?</v>
      </c>
      <c r="AD2057" s="13" t="e">
        <f ca="1">IF(CalcTable[[#This Row],[PWC]]&gt;SAT,CalcTable[[#This Row],[PWC]]-SAT,0)</f>
        <v>#NAME?</v>
      </c>
      <c r="AE2057" s="13" t="e">
        <f ca="1">CalcTable[[#This Row],[PWC]]-CalcTable[[#This Row],[PercAmt]]-CalcTable[[#This Row],[Runoff]]</f>
        <v>#NAME?</v>
      </c>
      <c r="AF2057" s="13" t="e">
        <f ca="1">CalcTable[[#This Row],[IrrAmt]]/1000*CUR_IRR_AREA*10000/IRR_EFF</f>
        <v>#NAME?</v>
      </c>
      <c r="AG2057" s="147"/>
      <c r="AH2057" s="13"/>
      <c r="AI2057" s="50">
        <v>0</v>
      </c>
      <c r="AJ2057" s="50">
        <v>0</v>
      </c>
      <c r="AK2057" s="50">
        <v>0</v>
      </c>
      <c r="AL2057" s="50">
        <v>0</v>
      </c>
      <c r="AM2057" s="50"/>
      <c r="AN2057" s="50"/>
      <c r="AO2057" s="50"/>
      <c r="AP2057" s="50"/>
      <c r="AQ2057" s="50"/>
      <c r="AR2057" s="50"/>
      <c r="AS2057" s="50"/>
      <c r="AT2057" s="50"/>
      <c r="AU2057" s="50"/>
      <c r="AV2057" s="50"/>
      <c r="AW2057" s="50"/>
      <c r="AX2057" s="50">
        <f t="shared" si="647"/>
        <v>0</v>
      </c>
      <c r="AY2057" s="50"/>
      <c r="AZ2057" s="50">
        <f t="shared" si="637"/>
        <v>0</v>
      </c>
      <c r="BA2057" s="50">
        <f t="shared" si="638"/>
        <v>0</v>
      </c>
      <c r="BB2057" s="50">
        <f t="shared" si="639"/>
        <v>0</v>
      </c>
      <c r="BC2057" s="17">
        <f t="shared" si="640"/>
        <v>19736</v>
      </c>
      <c r="BD2057" s="50">
        <f t="shared" si="641"/>
        <v>0</v>
      </c>
      <c r="BE2057" s="50">
        <f t="shared" si="642"/>
        <v>0</v>
      </c>
      <c r="BF2057" s="50">
        <f t="shared" si="648"/>
        <v>0</v>
      </c>
      <c r="BG2057" s="50"/>
      <c r="BH2057" s="17">
        <f t="shared" si="643"/>
        <v>0</v>
      </c>
      <c r="BI2057" s="17">
        <f t="shared" si="651"/>
        <v>2057</v>
      </c>
      <c r="BJ2057" s="17">
        <f t="shared" si="649"/>
        <v>2057</v>
      </c>
      <c r="BK2057" s="150">
        <f t="shared" si="650"/>
        <v>26833</v>
      </c>
      <c r="BL2057" s="50" t="e">
        <f t="shared" ca="1" si="644"/>
        <v>#NAME?</v>
      </c>
      <c r="BM2057" s="50" t="e">
        <f t="shared" ca="1" si="645"/>
        <v>#NAME?</v>
      </c>
      <c r="BN2057" s="50" t="e">
        <f t="shared" ca="1" si="646"/>
        <v>#NAME?</v>
      </c>
    </row>
    <row r="2058" spans="1:66" x14ac:dyDescent="0.35">
      <c r="A2058" s="48">
        <v>26834</v>
      </c>
      <c r="B2058" s="17">
        <v>1973</v>
      </c>
      <c r="C2058" s="17">
        <v>6</v>
      </c>
      <c r="D2058" s="17">
        <v>170</v>
      </c>
      <c r="E2058" s="17">
        <v>19</v>
      </c>
      <c r="F2058" s="17">
        <v>3</v>
      </c>
      <c r="G2058" s="50">
        <v>6.7</v>
      </c>
      <c r="H2058" s="32">
        <v>5.1159091081443595</v>
      </c>
      <c r="I2058" s="50">
        <v>7.333333333333333</v>
      </c>
      <c r="J2058" s="13">
        <v>0</v>
      </c>
      <c r="K2058" s="13">
        <f t="shared" si="632"/>
        <v>0</v>
      </c>
      <c r="L2058" s="13">
        <f t="shared" si="633"/>
        <v>0</v>
      </c>
      <c r="M2058" s="13" t="e">
        <f ca="1">CalcTable[[#This Row],[IWC]]-AE2057</f>
        <v>#NAME?</v>
      </c>
      <c r="N2058" s="13" t="e">
        <f ca="1">IF(CalcTable[[#This Row],[Day of Year]]&lt;123,FCAP,AE2057)</f>
        <v>#NAME?</v>
      </c>
      <c r="O2058" s="17" t="e">
        <f ca="1">IF(IRR_DRIP,5,COUNTIF('IDET Wind Values'!C2042:G2042,"&lt;="&amp;IRR_MAXWIND))</f>
        <v>#NAME?</v>
      </c>
      <c r="P2058" s="13" t="e">
        <f ca="1">CalcTable[[#This Row],[ET_o]]*KL</f>
        <v>#NAME?</v>
      </c>
      <c r="Q2058" s="13" t="e">
        <f ca="1">IF(WILTPT&lt;=0,1,MAX(0,MIN(1,(CalcTable[[#This Row],[IWC]]-WILTPT)/(MAD-WILTPT))))</f>
        <v>#NAME?</v>
      </c>
      <c r="R2058" s="13" t="e">
        <f ca="1">CalcTable[[#This Row],[ETMult]]*CalcTable[[#This Row],[ETb]]</f>
        <v>#NAME?</v>
      </c>
      <c r="S2058" s="13" t="b">
        <f>INDEX(IRR_LIST,CalcTable[[#This Row],[Day of Week]]+1)</f>
        <v>1</v>
      </c>
      <c r="T2058" s="13">
        <f t="shared" ca="1" si="634"/>
        <v>27.4</v>
      </c>
      <c r="U2058" s="13" t="b">
        <f ca="1">IF(CalcTable[[#This Row],[IrrPrecip]]&gt;=IC_MM,FALSE,TRUE)</f>
        <v>0</v>
      </c>
      <c r="V2058" s="13" t="b">
        <f t="shared" si="635"/>
        <v>1</v>
      </c>
      <c r="W2058" s="13" t="e">
        <f ca="1">IF(AND(IRR_DRIP=FALSE,CalcTable[[#This Row],[IrrHours]]&lt;=0),FALSE,TRUE)</f>
        <v>#NAME?</v>
      </c>
      <c r="X2058" s="13" t="e">
        <f ca="1">AND(CalcTable[[#This Row],[IrrDay]],CalcTable[[#This Row],[IrrRain]],CalcTable[[#This Row],[IrrWarm]],CalcTable[[#This Row],[IrrWindy]])</f>
        <v>#NAME?</v>
      </c>
      <c r="Y2058" s="13" t="e">
        <f t="shared" ca="1" si="636"/>
        <v>#NAME?</v>
      </c>
      <c r="Z2058" s="13" t="e">
        <f ca="1">CalcTable[[#This Row],[IrrHours]]/5</f>
        <v>#NAME?</v>
      </c>
      <c r="AA2058" s="13" t="e">
        <f ca="1">IF(CalcTable[[#This Row],[IrrFlag]]=FALSE,0,MAX(0,CalcTable[[#This Row],[VolRednWind]]*(FCAP*IRR_TARGET-CalcTable[[#This Row],[IWC]])))</f>
        <v>#NAME?</v>
      </c>
      <c r="AB2058" s="13" t="e">
        <f ca="1">CalcTable[[#This Row],[IWC]]+CalcTable[[#This Row],[Eff Precip]]+CalcTable[[#This Row],[IrrAmt]]-CalcTable[[#This Row],[AET]]</f>
        <v>#NAME?</v>
      </c>
      <c r="AC2058" s="13" t="e">
        <f ca="1">IF(CalcTable[[#This Row],[PWC]]&gt;FCAP,MIN(24*PERC,MIN(SAT,CalcTable[[#This Row],[PWC]])-FCAP),0)</f>
        <v>#NAME?</v>
      </c>
      <c r="AD2058" s="13" t="e">
        <f ca="1">IF(CalcTable[[#This Row],[PWC]]&gt;SAT,CalcTable[[#This Row],[PWC]]-SAT,0)</f>
        <v>#NAME?</v>
      </c>
      <c r="AE2058" s="13" t="e">
        <f ca="1">CalcTable[[#This Row],[PWC]]-CalcTable[[#This Row],[PercAmt]]-CalcTable[[#This Row],[Runoff]]</f>
        <v>#NAME?</v>
      </c>
      <c r="AF2058" s="13" t="e">
        <f ca="1">CalcTable[[#This Row],[IrrAmt]]/1000*CUR_IRR_AREA*10000/IRR_EFF</f>
        <v>#NAME?</v>
      </c>
      <c r="AG2058" s="147"/>
      <c r="AH2058" s="13"/>
      <c r="AI2058" s="50">
        <v>0</v>
      </c>
      <c r="AJ2058" s="50">
        <v>0</v>
      </c>
      <c r="AK2058" s="50">
        <v>0</v>
      </c>
      <c r="AL2058" s="50">
        <v>0</v>
      </c>
      <c r="AM2058" s="50"/>
      <c r="AN2058" s="50"/>
      <c r="AO2058" s="50"/>
      <c r="AP2058" s="50"/>
      <c r="AQ2058" s="50"/>
      <c r="AR2058" s="50"/>
      <c r="AS2058" s="50"/>
      <c r="AT2058" s="50"/>
      <c r="AU2058" s="50"/>
      <c r="AV2058" s="50"/>
      <c r="AW2058" s="50"/>
      <c r="AX2058" s="50">
        <f t="shared" si="647"/>
        <v>0</v>
      </c>
      <c r="AY2058" s="50"/>
      <c r="AZ2058" s="50">
        <f t="shared" si="637"/>
        <v>0</v>
      </c>
      <c r="BA2058" s="50">
        <f t="shared" si="638"/>
        <v>0</v>
      </c>
      <c r="BB2058" s="50">
        <f t="shared" si="639"/>
        <v>0</v>
      </c>
      <c r="BC2058" s="17">
        <f t="shared" si="640"/>
        <v>19736</v>
      </c>
      <c r="BD2058" s="50">
        <f t="shared" si="641"/>
        <v>0</v>
      </c>
      <c r="BE2058" s="50">
        <f t="shared" si="642"/>
        <v>0</v>
      </c>
      <c r="BF2058" s="50">
        <f t="shared" si="648"/>
        <v>0</v>
      </c>
      <c r="BG2058" s="50"/>
      <c r="BH2058" s="17">
        <f t="shared" si="643"/>
        <v>0</v>
      </c>
      <c r="BI2058" s="17">
        <f t="shared" si="651"/>
        <v>2058</v>
      </c>
      <c r="BJ2058" s="17">
        <f t="shared" si="649"/>
        <v>2058</v>
      </c>
      <c r="BK2058" s="150">
        <f t="shared" si="650"/>
        <v>26834</v>
      </c>
      <c r="BL2058" s="50" t="e">
        <f t="shared" ca="1" si="644"/>
        <v>#NAME?</v>
      </c>
      <c r="BM2058" s="50" t="e">
        <f t="shared" ca="1" si="645"/>
        <v>#NAME?</v>
      </c>
      <c r="BN2058" s="50" t="e">
        <f t="shared" ca="1" si="646"/>
        <v>#NAME?</v>
      </c>
    </row>
    <row r="2059" spans="1:66" x14ac:dyDescent="0.35">
      <c r="A2059" s="48">
        <v>26835</v>
      </c>
      <c r="B2059" s="17">
        <v>1973</v>
      </c>
      <c r="C2059" s="17">
        <v>6</v>
      </c>
      <c r="D2059" s="17">
        <v>171</v>
      </c>
      <c r="E2059" s="17">
        <v>20</v>
      </c>
      <c r="F2059" s="17">
        <v>4</v>
      </c>
      <c r="G2059" s="50">
        <v>7.2</v>
      </c>
      <c r="H2059" s="32">
        <v>5.0855587328236203</v>
      </c>
      <c r="I2059" s="50">
        <v>13.5</v>
      </c>
      <c r="J2059" s="13">
        <v>0</v>
      </c>
      <c r="K2059" s="13">
        <f t="shared" si="632"/>
        <v>0</v>
      </c>
      <c r="L2059" s="13">
        <f t="shared" si="633"/>
        <v>0</v>
      </c>
      <c r="M2059" s="13" t="e">
        <f ca="1">CalcTable[[#This Row],[IWC]]-AE2058</f>
        <v>#NAME?</v>
      </c>
      <c r="N2059" s="13" t="e">
        <f ca="1">IF(CalcTable[[#This Row],[Day of Year]]&lt;123,FCAP,AE2058)</f>
        <v>#NAME?</v>
      </c>
      <c r="O2059" s="17" t="e">
        <f ca="1">IF(IRR_DRIP,5,COUNTIF('IDET Wind Values'!C2043:G2043,"&lt;="&amp;IRR_MAXWIND))</f>
        <v>#NAME?</v>
      </c>
      <c r="P2059" s="13" t="e">
        <f ca="1">CalcTable[[#This Row],[ET_o]]*KL</f>
        <v>#NAME?</v>
      </c>
      <c r="Q2059" s="13" t="e">
        <f ca="1">IF(WILTPT&lt;=0,1,MAX(0,MIN(1,(CalcTable[[#This Row],[IWC]]-WILTPT)/(MAD-WILTPT))))</f>
        <v>#NAME?</v>
      </c>
      <c r="R2059" s="13" t="e">
        <f ca="1">CalcTable[[#This Row],[ETMult]]*CalcTable[[#This Row],[ETb]]</f>
        <v>#NAME?</v>
      </c>
      <c r="S2059" s="13" t="b">
        <f>INDEX(IRR_LIST,CalcTable[[#This Row],[Day of Week]]+1)</f>
        <v>0</v>
      </c>
      <c r="T2059" s="13">
        <f t="shared" ca="1" si="634"/>
        <v>7.5</v>
      </c>
      <c r="U2059" s="13" t="b">
        <f ca="1">IF(CalcTable[[#This Row],[IrrPrecip]]&gt;=IC_MM,FALSE,TRUE)</f>
        <v>1</v>
      </c>
      <c r="V2059" s="13" t="b">
        <f t="shared" si="635"/>
        <v>1</v>
      </c>
      <c r="W2059" s="13" t="e">
        <f ca="1">IF(AND(IRR_DRIP=FALSE,CalcTable[[#This Row],[IrrHours]]&lt;=0),FALSE,TRUE)</f>
        <v>#NAME?</v>
      </c>
      <c r="X2059" s="13" t="e">
        <f ca="1">AND(CalcTable[[#This Row],[IrrDay]],CalcTable[[#This Row],[IrrRain]],CalcTable[[#This Row],[IrrWarm]],CalcTable[[#This Row],[IrrWindy]])</f>
        <v>#NAME?</v>
      </c>
      <c r="Y2059" s="13" t="e">
        <f t="shared" ca="1" si="636"/>
        <v>#NAME?</v>
      </c>
      <c r="Z2059" s="13" t="e">
        <f ca="1">CalcTable[[#This Row],[IrrHours]]/5</f>
        <v>#NAME?</v>
      </c>
      <c r="AA2059" s="13" t="e">
        <f ca="1">IF(CalcTable[[#This Row],[IrrFlag]]=FALSE,0,MAX(0,CalcTable[[#This Row],[VolRednWind]]*(FCAP*IRR_TARGET-CalcTable[[#This Row],[IWC]])))</f>
        <v>#NAME?</v>
      </c>
      <c r="AB2059" s="13" t="e">
        <f ca="1">CalcTable[[#This Row],[IWC]]+CalcTable[[#This Row],[Eff Precip]]+CalcTable[[#This Row],[IrrAmt]]-CalcTable[[#This Row],[AET]]</f>
        <v>#NAME?</v>
      </c>
      <c r="AC2059" s="13" t="e">
        <f ca="1">IF(CalcTable[[#This Row],[PWC]]&gt;FCAP,MIN(24*PERC,MIN(SAT,CalcTable[[#This Row],[PWC]])-FCAP),0)</f>
        <v>#NAME?</v>
      </c>
      <c r="AD2059" s="13" t="e">
        <f ca="1">IF(CalcTable[[#This Row],[PWC]]&gt;SAT,CalcTable[[#This Row],[PWC]]-SAT,0)</f>
        <v>#NAME?</v>
      </c>
      <c r="AE2059" s="13" t="e">
        <f ca="1">CalcTable[[#This Row],[PWC]]-CalcTable[[#This Row],[PercAmt]]-CalcTable[[#This Row],[Runoff]]</f>
        <v>#NAME?</v>
      </c>
      <c r="AF2059" s="13" t="e">
        <f ca="1">CalcTable[[#This Row],[IrrAmt]]/1000*CUR_IRR_AREA*10000/IRR_EFF</f>
        <v>#NAME?</v>
      </c>
      <c r="AG2059" s="147"/>
      <c r="AH2059" s="13"/>
      <c r="AI2059" s="50">
        <v>0</v>
      </c>
      <c r="AJ2059" s="50">
        <v>0</v>
      </c>
      <c r="AK2059" s="50">
        <v>3.7650447325899066</v>
      </c>
      <c r="AL2059" s="50">
        <v>5.6270745543165077</v>
      </c>
      <c r="AM2059" s="50"/>
      <c r="AN2059" s="50"/>
      <c r="AO2059" s="50"/>
      <c r="AP2059" s="50"/>
      <c r="AQ2059" s="50"/>
      <c r="AR2059" s="50"/>
      <c r="AS2059" s="50"/>
      <c r="AT2059" s="50"/>
      <c r="AU2059" s="50"/>
      <c r="AV2059" s="50"/>
      <c r="AW2059" s="50"/>
      <c r="AX2059" s="50">
        <f t="shared" si="647"/>
        <v>9.3921192869064143</v>
      </c>
      <c r="AY2059" s="50"/>
      <c r="AZ2059" s="50">
        <f t="shared" si="637"/>
        <v>220.28150967126953</v>
      </c>
      <c r="BA2059" s="50">
        <f t="shared" si="638"/>
        <v>339.16359425576422</v>
      </c>
      <c r="BB2059" s="50">
        <f t="shared" si="639"/>
        <v>349.65318995439611</v>
      </c>
      <c r="BC2059" s="17">
        <f t="shared" si="640"/>
        <v>19736</v>
      </c>
      <c r="BD2059" s="50">
        <f t="shared" si="641"/>
        <v>9.3921192869064143</v>
      </c>
      <c r="BE2059" s="50">
        <f t="shared" si="642"/>
        <v>220.28150967126953</v>
      </c>
      <c r="BF2059" s="50">
        <f t="shared" si="648"/>
        <v>360.31042480215876</v>
      </c>
      <c r="BG2059" s="50"/>
      <c r="BH2059" s="17">
        <f t="shared" si="643"/>
        <v>0</v>
      </c>
      <c r="BI2059" s="17">
        <f t="shared" si="651"/>
        <v>2059</v>
      </c>
      <c r="BJ2059" s="17">
        <f t="shared" si="649"/>
        <v>2059</v>
      </c>
      <c r="BK2059" s="150">
        <f t="shared" si="650"/>
        <v>26835</v>
      </c>
      <c r="BL2059" s="50" t="e">
        <f t="shared" ca="1" si="644"/>
        <v>#NAME?</v>
      </c>
      <c r="BM2059" s="50" t="e">
        <f t="shared" ca="1" si="645"/>
        <v>#NAME?</v>
      </c>
      <c r="BN2059" s="50" t="e">
        <f t="shared" ca="1" si="646"/>
        <v>#NAME?</v>
      </c>
    </row>
    <row r="2060" spans="1:66" x14ac:dyDescent="0.35">
      <c r="A2060" s="48">
        <v>26836</v>
      </c>
      <c r="B2060" s="17">
        <v>1973</v>
      </c>
      <c r="C2060" s="17">
        <v>6</v>
      </c>
      <c r="D2060" s="17">
        <v>172</v>
      </c>
      <c r="E2060" s="17">
        <v>21</v>
      </c>
      <c r="F2060" s="17">
        <v>5</v>
      </c>
      <c r="G2060" s="50">
        <v>9.4</v>
      </c>
      <c r="H2060" s="32">
        <v>6.1463646350617198</v>
      </c>
      <c r="I2060" s="50">
        <v>7.333333333333333</v>
      </c>
      <c r="J2060" s="13">
        <v>0</v>
      </c>
      <c r="K2060" s="13">
        <f t="shared" si="632"/>
        <v>0</v>
      </c>
      <c r="L2060" s="13">
        <f t="shared" si="633"/>
        <v>0</v>
      </c>
      <c r="M2060" s="13" t="e">
        <f ca="1">CalcTable[[#This Row],[IWC]]-AE2059</f>
        <v>#NAME?</v>
      </c>
      <c r="N2060" s="13" t="e">
        <f ca="1">IF(CalcTable[[#This Row],[Day of Year]]&lt;123,FCAP,AE2059)</f>
        <v>#NAME?</v>
      </c>
      <c r="O2060" s="17" t="e">
        <f ca="1">IF(IRR_DRIP,5,COUNTIF('IDET Wind Values'!C2044:G2044,"&lt;="&amp;IRR_MAXWIND))</f>
        <v>#NAME?</v>
      </c>
      <c r="P2060" s="13" t="e">
        <f ca="1">CalcTable[[#This Row],[ET_o]]*KL</f>
        <v>#NAME?</v>
      </c>
      <c r="Q2060" s="13" t="e">
        <f ca="1">IF(WILTPT&lt;=0,1,MAX(0,MIN(1,(CalcTable[[#This Row],[IWC]]-WILTPT)/(MAD-WILTPT))))</f>
        <v>#NAME?</v>
      </c>
      <c r="R2060" s="13" t="e">
        <f ca="1">CalcTable[[#This Row],[ETMult]]*CalcTable[[#This Row],[ETb]]</f>
        <v>#NAME?</v>
      </c>
      <c r="S2060" s="13" t="b">
        <f>INDEX(IRR_LIST,CalcTable[[#This Row],[Day of Week]]+1)</f>
        <v>1</v>
      </c>
      <c r="T2060" s="13">
        <f t="shared" ca="1" si="634"/>
        <v>0</v>
      </c>
      <c r="U2060" s="13" t="b">
        <f ca="1">IF(CalcTable[[#This Row],[IrrPrecip]]&gt;=IC_MM,FALSE,TRUE)</f>
        <v>1</v>
      </c>
      <c r="V2060" s="13" t="b">
        <f t="shared" si="635"/>
        <v>1</v>
      </c>
      <c r="W2060" s="13" t="e">
        <f ca="1">IF(AND(IRR_DRIP=FALSE,CalcTable[[#This Row],[IrrHours]]&lt;=0),FALSE,TRUE)</f>
        <v>#NAME?</v>
      </c>
      <c r="X2060" s="13" t="e">
        <f ca="1">AND(CalcTable[[#This Row],[IrrDay]],CalcTable[[#This Row],[IrrRain]],CalcTable[[#This Row],[IrrWarm]],CalcTable[[#This Row],[IrrWindy]])</f>
        <v>#NAME?</v>
      </c>
      <c r="Y2060" s="13" t="e">
        <f t="shared" ca="1" si="636"/>
        <v>#NAME?</v>
      </c>
      <c r="Z2060" s="13" t="e">
        <f ca="1">CalcTable[[#This Row],[IrrHours]]/5</f>
        <v>#NAME?</v>
      </c>
      <c r="AA2060" s="13" t="e">
        <f ca="1">IF(CalcTable[[#This Row],[IrrFlag]]=FALSE,0,MAX(0,CalcTable[[#This Row],[VolRednWind]]*(FCAP*IRR_TARGET-CalcTable[[#This Row],[IWC]])))</f>
        <v>#NAME?</v>
      </c>
      <c r="AB2060" s="13" t="e">
        <f ca="1">CalcTable[[#This Row],[IWC]]+CalcTable[[#This Row],[Eff Precip]]+CalcTable[[#This Row],[IrrAmt]]-CalcTable[[#This Row],[AET]]</f>
        <v>#NAME?</v>
      </c>
      <c r="AC2060" s="13" t="e">
        <f ca="1">IF(CalcTable[[#This Row],[PWC]]&gt;FCAP,MIN(24*PERC,MIN(SAT,CalcTable[[#This Row],[PWC]])-FCAP),0)</f>
        <v>#NAME?</v>
      </c>
      <c r="AD2060" s="13" t="e">
        <f ca="1">IF(CalcTable[[#This Row],[PWC]]&gt;SAT,CalcTable[[#This Row],[PWC]]-SAT,0)</f>
        <v>#NAME?</v>
      </c>
      <c r="AE2060" s="13" t="e">
        <f ca="1">CalcTable[[#This Row],[PWC]]-CalcTable[[#This Row],[PercAmt]]-CalcTable[[#This Row],[Runoff]]</f>
        <v>#NAME?</v>
      </c>
      <c r="AF2060" s="13" t="e">
        <f ca="1">CalcTable[[#This Row],[IrrAmt]]/1000*CUR_IRR_AREA*10000/IRR_EFF</f>
        <v>#NAME?</v>
      </c>
      <c r="AG2060" s="147"/>
      <c r="AH2060" s="13"/>
      <c r="AI2060" s="50">
        <v>7.0435006910821603</v>
      </c>
      <c r="AJ2060" s="50">
        <v>10.293895247749397</v>
      </c>
      <c r="AK2060" s="50">
        <v>0</v>
      </c>
      <c r="AL2060" s="50">
        <v>0</v>
      </c>
      <c r="AM2060" s="50"/>
      <c r="AN2060" s="50"/>
      <c r="AO2060" s="50"/>
      <c r="AP2060" s="50"/>
      <c r="AQ2060" s="50"/>
      <c r="AR2060" s="50"/>
      <c r="AS2060" s="50"/>
      <c r="AT2060" s="50"/>
      <c r="AU2060" s="50"/>
      <c r="AV2060" s="50"/>
      <c r="AW2060" s="50"/>
      <c r="AX2060" s="50">
        <f t="shared" si="647"/>
        <v>17.337395938831555</v>
      </c>
      <c r="AY2060" s="50"/>
      <c r="AZ2060" s="50">
        <f t="shared" si="637"/>
        <v>405.25893740318736</v>
      </c>
      <c r="BA2060" s="50">
        <f t="shared" si="638"/>
        <v>657.15189684917902</v>
      </c>
      <c r="BB2060" s="50">
        <f t="shared" si="639"/>
        <v>680.13680669622522</v>
      </c>
      <c r="BC2060" s="17">
        <f t="shared" si="640"/>
        <v>19736</v>
      </c>
      <c r="BD2060" s="50">
        <f t="shared" si="641"/>
        <v>17.337395938831555</v>
      </c>
      <c r="BE2060" s="50">
        <f t="shared" si="642"/>
        <v>405.25893740318736</v>
      </c>
      <c r="BF2060" s="50">
        <f t="shared" si="648"/>
        <v>662.87461034982459</v>
      </c>
      <c r="BG2060" s="50"/>
      <c r="BH2060" s="17">
        <f t="shared" si="643"/>
        <v>0</v>
      </c>
      <c r="BI2060" s="17">
        <f t="shared" si="651"/>
        <v>2060</v>
      </c>
      <c r="BJ2060" s="17">
        <f t="shared" si="649"/>
        <v>2060</v>
      </c>
      <c r="BK2060" s="150">
        <f t="shared" si="650"/>
        <v>26836</v>
      </c>
      <c r="BL2060" s="50" t="e">
        <f t="shared" ca="1" si="644"/>
        <v>#NAME?</v>
      </c>
      <c r="BM2060" s="50" t="e">
        <f t="shared" ca="1" si="645"/>
        <v>#NAME?</v>
      </c>
      <c r="BN2060" s="50" t="e">
        <f t="shared" ca="1" si="646"/>
        <v>#NAME?</v>
      </c>
    </row>
    <row r="2061" spans="1:66" x14ac:dyDescent="0.35">
      <c r="A2061" s="48">
        <v>26837</v>
      </c>
      <c r="B2061" s="17">
        <v>1973</v>
      </c>
      <c r="C2061" s="17">
        <v>6</v>
      </c>
      <c r="D2061" s="17">
        <v>173</v>
      </c>
      <c r="E2061" s="17">
        <v>22</v>
      </c>
      <c r="F2061" s="17">
        <v>6</v>
      </c>
      <c r="G2061" s="50">
        <v>9.4</v>
      </c>
      <c r="H2061" s="32">
        <v>6.3066083840999267</v>
      </c>
      <c r="I2061" s="50">
        <v>4.666666666666667</v>
      </c>
      <c r="J2061" s="13">
        <v>2</v>
      </c>
      <c r="K2061" s="13">
        <f t="shared" si="632"/>
        <v>2</v>
      </c>
      <c r="L2061" s="13">
        <f t="shared" si="633"/>
        <v>0</v>
      </c>
      <c r="M2061" s="13" t="e">
        <f ca="1">CalcTable[[#This Row],[IWC]]-AE2060</f>
        <v>#NAME?</v>
      </c>
      <c r="N2061" s="13" t="e">
        <f ca="1">IF(CalcTable[[#This Row],[Day of Year]]&lt;123,FCAP,AE2060)</f>
        <v>#NAME?</v>
      </c>
      <c r="O2061" s="17" t="e">
        <f ca="1">IF(IRR_DRIP,5,COUNTIF('IDET Wind Values'!C2045:G2045,"&lt;="&amp;IRR_MAXWIND))</f>
        <v>#NAME?</v>
      </c>
      <c r="P2061" s="13" t="e">
        <f ca="1">CalcTable[[#This Row],[ET_o]]*KL</f>
        <v>#NAME?</v>
      </c>
      <c r="Q2061" s="13" t="e">
        <f ca="1">IF(WILTPT&lt;=0,1,MAX(0,MIN(1,(CalcTable[[#This Row],[IWC]]-WILTPT)/(MAD-WILTPT))))</f>
        <v>#NAME?</v>
      </c>
      <c r="R2061" s="13" t="e">
        <f ca="1">CalcTable[[#This Row],[ETMult]]*CalcTable[[#This Row],[ETb]]</f>
        <v>#NAME?</v>
      </c>
      <c r="S2061" s="13" t="b">
        <f>INDEX(IRR_LIST,CalcTable[[#This Row],[Day of Week]]+1)</f>
        <v>0</v>
      </c>
      <c r="T2061" s="13">
        <f t="shared" ca="1" si="634"/>
        <v>0</v>
      </c>
      <c r="U2061" s="13" t="b">
        <f ca="1">IF(CalcTable[[#This Row],[IrrPrecip]]&gt;=IC_MM,FALSE,TRUE)</f>
        <v>1</v>
      </c>
      <c r="V2061" s="13" t="b">
        <f t="shared" si="635"/>
        <v>1</v>
      </c>
      <c r="W2061" s="13" t="e">
        <f ca="1">IF(AND(IRR_DRIP=FALSE,CalcTable[[#This Row],[IrrHours]]&lt;=0),FALSE,TRUE)</f>
        <v>#NAME?</v>
      </c>
      <c r="X2061" s="13" t="e">
        <f ca="1">AND(CalcTable[[#This Row],[IrrDay]],CalcTable[[#This Row],[IrrRain]],CalcTable[[#This Row],[IrrWarm]],CalcTable[[#This Row],[IrrWindy]])</f>
        <v>#NAME?</v>
      </c>
      <c r="Y2061" s="13" t="e">
        <f t="shared" ca="1" si="636"/>
        <v>#NAME?</v>
      </c>
      <c r="Z2061" s="13" t="e">
        <f ca="1">CalcTable[[#This Row],[IrrHours]]/5</f>
        <v>#NAME?</v>
      </c>
      <c r="AA2061" s="13" t="e">
        <f ca="1">IF(CalcTable[[#This Row],[IrrFlag]]=FALSE,0,MAX(0,CalcTable[[#This Row],[VolRednWind]]*(FCAP*IRR_TARGET-CalcTable[[#This Row],[IWC]])))</f>
        <v>#NAME?</v>
      </c>
      <c r="AB2061" s="13" t="e">
        <f ca="1">CalcTable[[#This Row],[IWC]]+CalcTable[[#This Row],[Eff Precip]]+CalcTable[[#This Row],[IrrAmt]]-CalcTable[[#This Row],[AET]]</f>
        <v>#NAME?</v>
      </c>
      <c r="AC2061" s="13" t="e">
        <f ca="1">IF(CalcTable[[#This Row],[PWC]]&gt;FCAP,MIN(24*PERC,MIN(SAT,CalcTable[[#This Row],[PWC]])-FCAP),0)</f>
        <v>#NAME?</v>
      </c>
      <c r="AD2061" s="13" t="e">
        <f ca="1">IF(CalcTable[[#This Row],[PWC]]&gt;SAT,CalcTable[[#This Row],[PWC]]-SAT,0)</f>
        <v>#NAME?</v>
      </c>
      <c r="AE2061" s="13" t="e">
        <f ca="1">CalcTable[[#This Row],[PWC]]-CalcTable[[#This Row],[PercAmt]]-CalcTable[[#This Row],[Runoff]]</f>
        <v>#NAME?</v>
      </c>
      <c r="AF2061" s="13" t="e">
        <f ca="1">CalcTable[[#This Row],[IrrAmt]]/1000*CUR_IRR_AREA*10000/IRR_EFF</f>
        <v>#NAME?</v>
      </c>
      <c r="AG2061" s="147"/>
      <c r="AH2061" s="13"/>
      <c r="AI2061" s="50">
        <v>0</v>
      </c>
      <c r="AJ2061" s="50">
        <v>0</v>
      </c>
      <c r="AK2061" s="50">
        <v>0</v>
      </c>
      <c r="AL2061" s="50">
        <v>6.177557852336939</v>
      </c>
      <c r="AM2061" s="50"/>
      <c r="AN2061" s="50"/>
      <c r="AO2061" s="50"/>
      <c r="AP2061" s="50"/>
      <c r="AQ2061" s="50"/>
      <c r="AR2061" s="50"/>
      <c r="AS2061" s="50"/>
      <c r="AT2061" s="50"/>
      <c r="AU2061" s="50"/>
      <c r="AV2061" s="50"/>
      <c r="AW2061" s="50"/>
      <c r="AX2061" s="50">
        <f t="shared" si="647"/>
        <v>6.177557852336939</v>
      </c>
      <c r="AY2061" s="50"/>
      <c r="AZ2061" s="50">
        <f t="shared" si="637"/>
        <v>181.20836366855022</v>
      </c>
      <c r="BA2061" s="50">
        <f t="shared" si="638"/>
        <v>279.00335358491066</v>
      </c>
      <c r="BB2061" s="50">
        <f t="shared" si="639"/>
        <v>287.63232328341309</v>
      </c>
      <c r="BC2061" s="17">
        <f t="shared" si="640"/>
        <v>19736</v>
      </c>
      <c r="BD2061" s="50">
        <f t="shared" si="641"/>
        <v>6.177557852336939</v>
      </c>
      <c r="BE2061" s="50">
        <f t="shared" si="642"/>
        <v>181.20836366855022</v>
      </c>
      <c r="BF2061" s="50">
        <f t="shared" si="648"/>
        <v>296.39919659418916</v>
      </c>
      <c r="BG2061" s="50"/>
      <c r="BH2061" s="17">
        <f t="shared" si="643"/>
        <v>0</v>
      </c>
      <c r="BI2061" s="17">
        <f t="shared" si="651"/>
        <v>2061</v>
      </c>
      <c r="BJ2061" s="17">
        <f t="shared" si="649"/>
        <v>2061</v>
      </c>
      <c r="BK2061" s="150">
        <f t="shared" si="650"/>
        <v>26837</v>
      </c>
      <c r="BL2061" s="50" t="e">
        <f t="shared" ca="1" si="644"/>
        <v>#NAME?</v>
      </c>
      <c r="BM2061" s="50" t="e">
        <f t="shared" ca="1" si="645"/>
        <v>#NAME?</v>
      </c>
      <c r="BN2061" s="50" t="e">
        <f t="shared" ca="1" si="646"/>
        <v>#NAME?</v>
      </c>
    </row>
    <row r="2062" spans="1:66" x14ac:dyDescent="0.35">
      <c r="A2062" s="48">
        <v>26838</v>
      </c>
      <c r="B2062" s="17">
        <v>1973</v>
      </c>
      <c r="C2062" s="17">
        <v>6</v>
      </c>
      <c r="D2062" s="17">
        <v>174</v>
      </c>
      <c r="E2062" s="17">
        <v>23</v>
      </c>
      <c r="F2062" s="17">
        <v>7</v>
      </c>
      <c r="G2062" s="50">
        <v>17.2</v>
      </c>
      <c r="H2062" s="32">
        <v>6.3928179583399194</v>
      </c>
      <c r="I2062" s="50">
        <v>8.1666666666666661</v>
      </c>
      <c r="J2062" s="13">
        <v>0</v>
      </c>
      <c r="K2062" s="13">
        <f t="shared" si="632"/>
        <v>0</v>
      </c>
      <c r="L2062" s="13">
        <f t="shared" si="633"/>
        <v>0</v>
      </c>
      <c r="M2062" s="13" t="e">
        <f ca="1">CalcTable[[#This Row],[IWC]]-AE2061</f>
        <v>#NAME?</v>
      </c>
      <c r="N2062" s="13" t="e">
        <f ca="1">IF(CalcTable[[#This Row],[Day of Year]]&lt;123,FCAP,AE2061)</f>
        <v>#NAME?</v>
      </c>
      <c r="O2062" s="17" t="e">
        <f ca="1">IF(IRR_DRIP,5,COUNTIF('IDET Wind Values'!C2046:G2046,"&lt;="&amp;IRR_MAXWIND))</f>
        <v>#NAME?</v>
      </c>
      <c r="P2062" s="13" t="e">
        <f ca="1">CalcTable[[#This Row],[ET_o]]*KL</f>
        <v>#NAME?</v>
      </c>
      <c r="Q2062" s="13" t="e">
        <f ca="1">IF(WILTPT&lt;=0,1,MAX(0,MIN(1,(CalcTable[[#This Row],[IWC]]-WILTPT)/(MAD-WILTPT))))</f>
        <v>#NAME?</v>
      </c>
      <c r="R2062" s="13" t="e">
        <f ca="1">CalcTable[[#This Row],[ETMult]]*CalcTable[[#This Row],[ETb]]</f>
        <v>#NAME?</v>
      </c>
      <c r="S2062" s="13" t="b">
        <f>INDEX(IRR_LIST,CalcTable[[#This Row],[Day of Week]]+1)</f>
        <v>0</v>
      </c>
      <c r="T2062" s="13">
        <f t="shared" ca="1" si="634"/>
        <v>2</v>
      </c>
      <c r="U2062" s="13" t="b">
        <f ca="1">IF(CalcTable[[#This Row],[IrrPrecip]]&gt;=IC_MM,FALSE,TRUE)</f>
        <v>1</v>
      </c>
      <c r="V2062" s="13" t="b">
        <f t="shared" si="635"/>
        <v>1</v>
      </c>
      <c r="W2062" s="13" t="e">
        <f ca="1">IF(AND(IRR_DRIP=FALSE,CalcTable[[#This Row],[IrrHours]]&lt;=0),FALSE,TRUE)</f>
        <v>#NAME?</v>
      </c>
      <c r="X2062" s="13" t="e">
        <f ca="1">AND(CalcTable[[#This Row],[IrrDay]],CalcTable[[#This Row],[IrrRain]],CalcTable[[#This Row],[IrrWarm]],CalcTable[[#This Row],[IrrWindy]])</f>
        <v>#NAME?</v>
      </c>
      <c r="Y2062" s="13" t="e">
        <f t="shared" ca="1" si="636"/>
        <v>#NAME?</v>
      </c>
      <c r="Z2062" s="13" t="e">
        <f ca="1">CalcTable[[#This Row],[IrrHours]]/5</f>
        <v>#NAME?</v>
      </c>
      <c r="AA2062" s="13" t="e">
        <f ca="1">IF(CalcTable[[#This Row],[IrrFlag]]=FALSE,0,MAX(0,CalcTable[[#This Row],[VolRednWind]]*(FCAP*IRR_TARGET-CalcTable[[#This Row],[IWC]])))</f>
        <v>#NAME?</v>
      </c>
      <c r="AB2062" s="13" t="e">
        <f ca="1">CalcTable[[#This Row],[IWC]]+CalcTable[[#This Row],[Eff Precip]]+CalcTable[[#This Row],[IrrAmt]]-CalcTable[[#This Row],[AET]]</f>
        <v>#NAME?</v>
      </c>
      <c r="AC2062" s="13" t="e">
        <f ca="1">IF(CalcTable[[#This Row],[PWC]]&gt;FCAP,MIN(24*PERC,MIN(SAT,CalcTable[[#This Row],[PWC]])-FCAP),0)</f>
        <v>#NAME?</v>
      </c>
      <c r="AD2062" s="13" t="e">
        <f ca="1">IF(CalcTable[[#This Row],[PWC]]&gt;SAT,CalcTable[[#This Row],[PWC]]-SAT,0)</f>
        <v>#NAME?</v>
      </c>
      <c r="AE2062" s="13" t="e">
        <f ca="1">CalcTable[[#This Row],[PWC]]-CalcTable[[#This Row],[PercAmt]]-CalcTable[[#This Row],[Runoff]]</f>
        <v>#NAME?</v>
      </c>
      <c r="AF2062" s="13" t="e">
        <f ca="1">CalcTable[[#This Row],[IrrAmt]]/1000*CUR_IRR_AREA*10000/IRR_EFF</f>
        <v>#NAME?</v>
      </c>
      <c r="AG2062" s="147"/>
      <c r="AH2062" s="13"/>
      <c r="AI2062" s="50">
        <v>0</v>
      </c>
      <c r="AJ2062" s="50">
        <v>0</v>
      </c>
      <c r="AK2062" s="50">
        <v>0</v>
      </c>
      <c r="AL2062" s="50">
        <v>0</v>
      </c>
      <c r="AM2062" s="50"/>
      <c r="AN2062" s="50"/>
      <c r="AO2062" s="50"/>
      <c r="AP2062" s="50"/>
      <c r="AQ2062" s="50"/>
      <c r="AR2062" s="50"/>
      <c r="AS2062" s="50"/>
      <c r="AT2062" s="50"/>
      <c r="AU2062" s="50"/>
      <c r="AV2062" s="50"/>
      <c r="AW2062" s="50"/>
      <c r="AX2062" s="50">
        <f t="shared" si="647"/>
        <v>0</v>
      </c>
      <c r="AY2062" s="50"/>
      <c r="AZ2062" s="50">
        <f t="shared" si="637"/>
        <v>0</v>
      </c>
      <c r="BA2062" s="50">
        <f t="shared" si="638"/>
        <v>0</v>
      </c>
      <c r="BB2062" s="50">
        <f t="shared" si="639"/>
        <v>0</v>
      </c>
      <c r="BC2062" s="17">
        <f t="shared" si="640"/>
        <v>19736</v>
      </c>
      <c r="BD2062" s="50">
        <f t="shared" si="641"/>
        <v>0</v>
      </c>
      <c r="BE2062" s="50">
        <f t="shared" si="642"/>
        <v>0</v>
      </c>
      <c r="BF2062" s="50">
        <f t="shared" si="648"/>
        <v>0</v>
      </c>
      <c r="BG2062" s="50"/>
      <c r="BH2062" s="17">
        <f t="shared" si="643"/>
        <v>0</v>
      </c>
      <c r="BI2062" s="17">
        <f t="shared" si="651"/>
        <v>2062</v>
      </c>
      <c r="BJ2062" s="17">
        <f t="shared" si="649"/>
        <v>2062</v>
      </c>
      <c r="BK2062" s="150">
        <f t="shared" si="650"/>
        <v>26838</v>
      </c>
      <c r="BL2062" s="50" t="e">
        <f t="shared" ca="1" si="644"/>
        <v>#NAME?</v>
      </c>
      <c r="BM2062" s="50" t="e">
        <f t="shared" ca="1" si="645"/>
        <v>#NAME?</v>
      </c>
      <c r="BN2062" s="50" t="e">
        <f t="shared" ca="1" si="646"/>
        <v>#NAME?</v>
      </c>
    </row>
    <row r="2063" spans="1:66" x14ac:dyDescent="0.35">
      <c r="A2063" s="48">
        <v>26839</v>
      </c>
      <c r="B2063" s="17">
        <v>1973</v>
      </c>
      <c r="C2063" s="17">
        <v>6</v>
      </c>
      <c r="D2063" s="17">
        <v>175</v>
      </c>
      <c r="E2063" s="17">
        <v>24</v>
      </c>
      <c r="F2063" s="17">
        <v>1</v>
      </c>
      <c r="G2063" s="50">
        <v>12.8</v>
      </c>
      <c r="H2063" s="32">
        <v>5.9289530119316121</v>
      </c>
      <c r="I2063" s="50">
        <v>22.333333333333332</v>
      </c>
      <c r="J2063" s="13">
        <v>0</v>
      </c>
      <c r="K2063" s="13">
        <f t="shared" si="632"/>
        <v>0</v>
      </c>
      <c r="L2063" s="13">
        <f t="shared" si="633"/>
        <v>0</v>
      </c>
      <c r="M2063" s="13" t="e">
        <f ca="1">CalcTable[[#This Row],[IWC]]-AE2062</f>
        <v>#NAME?</v>
      </c>
      <c r="N2063" s="13" t="e">
        <f ca="1">IF(CalcTable[[#This Row],[Day of Year]]&lt;123,FCAP,AE2062)</f>
        <v>#NAME?</v>
      </c>
      <c r="O2063" s="17" t="e">
        <f ca="1">IF(IRR_DRIP,5,COUNTIF('IDET Wind Values'!C2047:G2047,"&lt;="&amp;IRR_MAXWIND))</f>
        <v>#NAME?</v>
      </c>
      <c r="P2063" s="13" t="e">
        <f ca="1">CalcTable[[#This Row],[ET_o]]*KL</f>
        <v>#NAME?</v>
      </c>
      <c r="Q2063" s="13" t="e">
        <f ca="1">IF(WILTPT&lt;=0,1,MAX(0,MIN(1,(CalcTable[[#This Row],[IWC]]-WILTPT)/(MAD-WILTPT))))</f>
        <v>#NAME?</v>
      </c>
      <c r="R2063" s="13" t="e">
        <f ca="1">CalcTable[[#This Row],[ETMult]]*CalcTable[[#This Row],[ETb]]</f>
        <v>#NAME?</v>
      </c>
      <c r="S2063" s="13" t="b">
        <f>INDEX(IRR_LIST,CalcTable[[#This Row],[Day of Week]]+1)</f>
        <v>1</v>
      </c>
      <c r="T2063" s="13">
        <f t="shared" ca="1" si="634"/>
        <v>2</v>
      </c>
      <c r="U2063" s="13" t="b">
        <f ca="1">IF(CalcTable[[#This Row],[IrrPrecip]]&gt;=IC_MM,FALSE,TRUE)</f>
        <v>1</v>
      </c>
      <c r="V2063" s="13" t="b">
        <f t="shared" si="635"/>
        <v>1</v>
      </c>
      <c r="W2063" s="13" t="e">
        <f ca="1">IF(AND(IRR_DRIP=FALSE,CalcTable[[#This Row],[IrrHours]]&lt;=0),FALSE,TRUE)</f>
        <v>#NAME?</v>
      </c>
      <c r="X2063" s="13" t="e">
        <f ca="1">AND(CalcTable[[#This Row],[IrrDay]],CalcTable[[#This Row],[IrrRain]],CalcTable[[#This Row],[IrrWarm]],CalcTable[[#This Row],[IrrWindy]])</f>
        <v>#NAME?</v>
      </c>
      <c r="Y2063" s="13" t="e">
        <f t="shared" ca="1" si="636"/>
        <v>#NAME?</v>
      </c>
      <c r="Z2063" s="13" t="e">
        <f ca="1">CalcTable[[#This Row],[IrrHours]]/5</f>
        <v>#NAME?</v>
      </c>
      <c r="AA2063" s="13" t="e">
        <f ca="1">IF(CalcTable[[#This Row],[IrrFlag]]=FALSE,0,MAX(0,CalcTable[[#This Row],[VolRednWind]]*(FCAP*IRR_TARGET-CalcTable[[#This Row],[IWC]])))</f>
        <v>#NAME?</v>
      </c>
      <c r="AB2063" s="13" t="e">
        <f ca="1">CalcTable[[#This Row],[IWC]]+CalcTable[[#This Row],[Eff Precip]]+CalcTable[[#This Row],[IrrAmt]]-CalcTable[[#This Row],[AET]]</f>
        <v>#NAME?</v>
      </c>
      <c r="AC2063" s="13" t="e">
        <f ca="1">IF(CalcTable[[#This Row],[PWC]]&gt;FCAP,MIN(24*PERC,MIN(SAT,CalcTable[[#This Row],[PWC]])-FCAP),0)</f>
        <v>#NAME?</v>
      </c>
      <c r="AD2063" s="13" t="e">
        <f ca="1">IF(CalcTable[[#This Row],[PWC]]&gt;SAT,CalcTable[[#This Row],[PWC]]-SAT,0)</f>
        <v>#NAME?</v>
      </c>
      <c r="AE2063" s="13" t="e">
        <f ca="1">CalcTable[[#This Row],[PWC]]-CalcTable[[#This Row],[PercAmt]]-CalcTable[[#This Row],[Runoff]]</f>
        <v>#NAME?</v>
      </c>
      <c r="AF2063" s="13" t="e">
        <f ca="1">CalcTable[[#This Row],[IrrAmt]]/1000*CUR_IRR_AREA*10000/IRR_EFF</f>
        <v>#NAME?</v>
      </c>
      <c r="AG2063" s="147"/>
      <c r="AH2063" s="13"/>
      <c r="AI2063" s="50">
        <v>6.2309226210544271</v>
      </c>
      <c r="AJ2063" s="50">
        <v>8.02186020643361</v>
      </c>
      <c r="AK2063" s="50">
        <v>0</v>
      </c>
      <c r="AL2063" s="50">
        <v>0</v>
      </c>
      <c r="AM2063" s="50"/>
      <c r="AN2063" s="50"/>
      <c r="AO2063" s="50"/>
      <c r="AP2063" s="50"/>
      <c r="AQ2063" s="50"/>
      <c r="AR2063" s="50"/>
      <c r="AS2063" s="50"/>
      <c r="AT2063" s="50"/>
      <c r="AU2063" s="50"/>
      <c r="AV2063" s="50"/>
      <c r="AW2063" s="50"/>
      <c r="AX2063" s="50">
        <f t="shared" si="647"/>
        <v>14.252782827488037</v>
      </c>
      <c r="AY2063" s="50"/>
      <c r="AZ2063" s="50">
        <f t="shared" si="637"/>
        <v>326.69476449751755</v>
      </c>
      <c r="BA2063" s="50">
        <f t="shared" si="638"/>
        <v>528.86423562436426</v>
      </c>
      <c r="BB2063" s="50">
        <f t="shared" si="639"/>
        <v>547.29424149651368</v>
      </c>
      <c r="BC2063" s="17">
        <f t="shared" si="640"/>
        <v>19736</v>
      </c>
      <c r="BD2063" s="50">
        <f t="shared" si="641"/>
        <v>14.252782827488037</v>
      </c>
      <c r="BE2063" s="50">
        <f t="shared" si="642"/>
        <v>326.69476449751755</v>
      </c>
      <c r="BF2063" s="50">
        <f t="shared" si="648"/>
        <v>534.3686338104593</v>
      </c>
      <c r="BG2063" s="50"/>
      <c r="BH2063" s="17">
        <f t="shared" si="643"/>
        <v>0</v>
      </c>
      <c r="BI2063" s="17">
        <f t="shared" si="651"/>
        <v>2063</v>
      </c>
      <c r="BJ2063" s="17">
        <f t="shared" si="649"/>
        <v>2063</v>
      </c>
      <c r="BK2063" s="150">
        <f t="shared" si="650"/>
        <v>26839</v>
      </c>
      <c r="BL2063" s="50" t="e">
        <f t="shared" ca="1" si="644"/>
        <v>#NAME?</v>
      </c>
      <c r="BM2063" s="50" t="e">
        <f t="shared" ca="1" si="645"/>
        <v>#NAME?</v>
      </c>
      <c r="BN2063" s="50" t="e">
        <f t="shared" ca="1" si="646"/>
        <v>#NAME?</v>
      </c>
    </row>
    <row r="2064" spans="1:66" x14ac:dyDescent="0.35">
      <c r="A2064" s="48">
        <v>26840</v>
      </c>
      <c r="B2064" s="17">
        <v>1973</v>
      </c>
      <c r="C2064" s="17">
        <v>6</v>
      </c>
      <c r="D2064" s="17">
        <v>176</v>
      </c>
      <c r="E2064" s="17">
        <v>25</v>
      </c>
      <c r="F2064" s="17">
        <v>2</v>
      </c>
      <c r="G2064" s="50">
        <v>10</v>
      </c>
      <c r="H2064" s="32">
        <v>6.0320685455557665</v>
      </c>
      <c r="I2064" s="50">
        <v>9.3333333333333339</v>
      </c>
      <c r="J2064" s="13">
        <v>0</v>
      </c>
      <c r="K2064" s="13">
        <f t="shared" si="632"/>
        <v>0</v>
      </c>
      <c r="L2064" s="13">
        <f t="shared" si="633"/>
        <v>0</v>
      </c>
      <c r="M2064" s="13" t="e">
        <f ca="1">CalcTable[[#This Row],[IWC]]-AE2063</f>
        <v>#NAME?</v>
      </c>
      <c r="N2064" s="13" t="e">
        <f ca="1">IF(CalcTable[[#This Row],[Day of Year]]&lt;123,FCAP,AE2063)</f>
        <v>#NAME?</v>
      </c>
      <c r="O2064" s="17" t="e">
        <f ca="1">IF(IRR_DRIP,5,COUNTIF('IDET Wind Values'!C2048:G2048,"&lt;="&amp;IRR_MAXWIND))</f>
        <v>#NAME?</v>
      </c>
      <c r="P2064" s="13" t="e">
        <f ca="1">CalcTable[[#This Row],[ET_o]]*KL</f>
        <v>#NAME?</v>
      </c>
      <c r="Q2064" s="13" t="e">
        <f ca="1">IF(WILTPT&lt;=0,1,MAX(0,MIN(1,(CalcTable[[#This Row],[IWC]]-WILTPT)/(MAD-WILTPT))))</f>
        <v>#NAME?</v>
      </c>
      <c r="R2064" s="13" t="e">
        <f ca="1">CalcTable[[#This Row],[ETMult]]*CalcTable[[#This Row],[ETb]]</f>
        <v>#NAME?</v>
      </c>
      <c r="S2064" s="13" t="b">
        <f>INDEX(IRR_LIST,CalcTable[[#This Row],[Day of Week]]+1)</f>
        <v>0</v>
      </c>
      <c r="T2064" s="13">
        <f t="shared" ca="1" si="634"/>
        <v>0</v>
      </c>
      <c r="U2064" s="13" t="b">
        <f ca="1">IF(CalcTable[[#This Row],[IrrPrecip]]&gt;=IC_MM,FALSE,TRUE)</f>
        <v>1</v>
      </c>
      <c r="V2064" s="13" t="b">
        <f t="shared" si="635"/>
        <v>1</v>
      </c>
      <c r="W2064" s="13" t="e">
        <f ca="1">IF(AND(IRR_DRIP=FALSE,CalcTable[[#This Row],[IrrHours]]&lt;=0),FALSE,TRUE)</f>
        <v>#NAME?</v>
      </c>
      <c r="X2064" s="13" t="e">
        <f ca="1">AND(CalcTable[[#This Row],[IrrDay]],CalcTable[[#This Row],[IrrRain]],CalcTable[[#This Row],[IrrWarm]],CalcTable[[#This Row],[IrrWindy]])</f>
        <v>#NAME?</v>
      </c>
      <c r="Y2064" s="13" t="e">
        <f t="shared" ca="1" si="636"/>
        <v>#NAME?</v>
      </c>
      <c r="Z2064" s="13" t="e">
        <f ca="1">CalcTable[[#This Row],[IrrHours]]/5</f>
        <v>#NAME?</v>
      </c>
      <c r="AA2064" s="13" t="e">
        <f ca="1">IF(CalcTable[[#This Row],[IrrFlag]]=FALSE,0,MAX(0,CalcTable[[#This Row],[VolRednWind]]*(FCAP*IRR_TARGET-CalcTable[[#This Row],[IWC]])))</f>
        <v>#NAME?</v>
      </c>
      <c r="AB2064" s="13" t="e">
        <f ca="1">CalcTable[[#This Row],[IWC]]+CalcTable[[#This Row],[Eff Precip]]+CalcTable[[#This Row],[IrrAmt]]-CalcTable[[#This Row],[AET]]</f>
        <v>#NAME?</v>
      </c>
      <c r="AC2064" s="13" t="e">
        <f ca="1">IF(CalcTable[[#This Row],[PWC]]&gt;FCAP,MIN(24*PERC,MIN(SAT,CalcTable[[#This Row],[PWC]])-FCAP),0)</f>
        <v>#NAME?</v>
      </c>
      <c r="AD2064" s="13" t="e">
        <f ca="1">IF(CalcTable[[#This Row],[PWC]]&gt;SAT,CalcTable[[#This Row],[PWC]]-SAT,0)</f>
        <v>#NAME?</v>
      </c>
      <c r="AE2064" s="13" t="e">
        <f ca="1">CalcTable[[#This Row],[PWC]]-CalcTable[[#This Row],[PercAmt]]-CalcTable[[#This Row],[Runoff]]</f>
        <v>#NAME?</v>
      </c>
      <c r="AF2064" s="13" t="e">
        <f ca="1">CalcTable[[#This Row],[IrrAmt]]/1000*CUR_IRR_AREA*10000/IRR_EFF</f>
        <v>#NAME?</v>
      </c>
      <c r="AG2064" s="147"/>
      <c r="AH2064" s="13"/>
      <c r="AI2064" s="50">
        <v>0</v>
      </c>
      <c r="AJ2064" s="50">
        <v>0</v>
      </c>
      <c r="AK2064" s="50">
        <v>7.0621646497518826</v>
      </c>
      <c r="AL2064" s="50">
        <v>10.245608644904303</v>
      </c>
      <c r="AM2064" s="50"/>
      <c r="AN2064" s="50"/>
      <c r="AO2064" s="50"/>
      <c r="AP2064" s="50"/>
      <c r="AQ2064" s="50"/>
      <c r="AR2064" s="50"/>
      <c r="AS2064" s="50"/>
      <c r="AT2064" s="50"/>
      <c r="AU2064" s="50"/>
      <c r="AV2064" s="50"/>
      <c r="AW2064" s="50"/>
      <c r="AX2064" s="50">
        <f t="shared" si="647"/>
        <v>17.307773294656187</v>
      </c>
      <c r="AY2064" s="50"/>
      <c r="AZ2064" s="50">
        <f t="shared" si="637"/>
        <v>404.1162684468872</v>
      </c>
      <c r="BA2064" s="50">
        <f t="shared" si="638"/>
        <v>622.21076252933426</v>
      </c>
      <c r="BB2064" s="50">
        <f t="shared" si="639"/>
        <v>641.45439436013851</v>
      </c>
      <c r="BC2064" s="17">
        <f t="shared" si="640"/>
        <v>19736</v>
      </c>
      <c r="BD2064" s="50">
        <f t="shared" si="641"/>
        <v>17.307773294656187</v>
      </c>
      <c r="BE2064" s="50">
        <f t="shared" si="642"/>
        <v>404.1162684468872</v>
      </c>
      <c r="BF2064" s="50">
        <f t="shared" si="648"/>
        <v>661.00556769768752</v>
      </c>
      <c r="BG2064" s="50"/>
      <c r="BH2064" s="17">
        <f t="shared" si="643"/>
        <v>0</v>
      </c>
      <c r="BI2064" s="17">
        <f t="shared" si="651"/>
        <v>2064</v>
      </c>
      <c r="BJ2064" s="17">
        <f t="shared" si="649"/>
        <v>2064</v>
      </c>
      <c r="BK2064" s="150">
        <f t="shared" si="650"/>
        <v>26840</v>
      </c>
      <c r="BL2064" s="50" t="e">
        <f t="shared" ca="1" si="644"/>
        <v>#NAME?</v>
      </c>
      <c r="BM2064" s="50" t="e">
        <f t="shared" ca="1" si="645"/>
        <v>#NAME?</v>
      </c>
      <c r="BN2064" s="50" t="e">
        <f t="shared" ca="1" si="646"/>
        <v>#NAME?</v>
      </c>
    </row>
    <row r="2065" spans="1:66" x14ac:dyDescent="0.35">
      <c r="A2065" s="48">
        <v>26841</v>
      </c>
      <c r="B2065" s="17">
        <v>1973</v>
      </c>
      <c r="C2065" s="17">
        <v>6</v>
      </c>
      <c r="D2065" s="17">
        <v>177</v>
      </c>
      <c r="E2065" s="17">
        <v>26</v>
      </c>
      <c r="F2065" s="17">
        <v>3</v>
      </c>
      <c r="G2065" s="50">
        <v>10.6</v>
      </c>
      <c r="H2065" s="32">
        <v>6.2048405829490996</v>
      </c>
      <c r="I2065" s="50">
        <v>10.333333333333334</v>
      </c>
      <c r="J2065" s="13">
        <v>0</v>
      </c>
      <c r="K2065" s="13">
        <f t="shared" si="632"/>
        <v>0</v>
      </c>
      <c r="L2065" s="13">
        <f t="shared" si="633"/>
        <v>0</v>
      </c>
      <c r="M2065" s="13" t="e">
        <f ca="1">CalcTable[[#This Row],[IWC]]-AE2064</f>
        <v>#NAME?</v>
      </c>
      <c r="N2065" s="13" t="e">
        <f ca="1">IF(CalcTable[[#This Row],[Day of Year]]&lt;123,FCAP,AE2064)</f>
        <v>#NAME?</v>
      </c>
      <c r="O2065" s="17" t="e">
        <f ca="1">IF(IRR_DRIP,5,COUNTIF('IDET Wind Values'!C2049:G2049,"&lt;="&amp;IRR_MAXWIND))</f>
        <v>#NAME?</v>
      </c>
      <c r="P2065" s="13" t="e">
        <f ca="1">CalcTable[[#This Row],[ET_o]]*KL</f>
        <v>#NAME?</v>
      </c>
      <c r="Q2065" s="13" t="e">
        <f ca="1">IF(WILTPT&lt;=0,1,MAX(0,MIN(1,(CalcTable[[#This Row],[IWC]]-WILTPT)/(MAD-WILTPT))))</f>
        <v>#NAME?</v>
      </c>
      <c r="R2065" s="13" t="e">
        <f ca="1">CalcTable[[#This Row],[ETMult]]*CalcTable[[#This Row],[ETb]]</f>
        <v>#NAME?</v>
      </c>
      <c r="S2065" s="13" t="b">
        <f>INDEX(IRR_LIST,CalcTable[[#This Row],[Day of Week]]+1)</f>
        <v>1</v>
      </c>
      <c r="T2065" s="13">
        <f t="shared" ca="1" si="634"/>
        <v>0</v>
      </c>
      <c r="U2065" s="13" t="b">
        <f ca="1">IF(CalcTable[[#This Row],[IrrPrecip]]&gt;=IC_MM,FALSE,TRUE)</f>
        <v>1</v>
      </c>
      <c r="V2065" s="13" t="b">
        <f t="shared" si="635"/>
        <v>1</v>
      </c>
      <c r="W2065" s="13" t="e">
        <f ca="1">IF(AND(IRR_DRIP=FALSE,CalcTable[[#This Row],[IrrHours]]&lt;=0),FALSE,TRUE)</f>
        <v>#NAME?</v>
      </c>
      <c r="X2065" s="13" t="e">
        <f ca="1">AND(CalcTable[[#This Row],[IrrDay]],CalcTable[[#This Row],[IrrRain]],CalcTable[[#This Row],[IrrWarm]],CalcTable[[#This Row],[IrrWindy]])</f>
        <v>#NAME?</v>
      </c>
      <c r="Y2065" s="13" t="e">
        <f t="shared" ca="1" si="636"/>
        <v>#NAME?</v>
      </c>
      <c r="Z2065" s="13" t="e">
        <f ca="1">CalcTable[[#This Row],[IrrHours]]/5</f>
        <v>#NAME?</v>
      </c>
      <c r="AA2065" s="13" t="e">
        <f ca="1">IF(CalcTable[[#This Row],[IrrFlag]]=FALSE,0,MAX(0,CalcTable[[#This Row],[VolRednWind]]*(FCAP*IRR_TARGET-CalcTable[[#This Row],[IWC]])))</f>
        <v>#NAME?</v>
      </c>
      <c r="AB2065" s="13" t="e">
        <f ca="1">CalcTable[[#This Row],[IWC]]+CalcTable[[#This Row],[Eff Precip]]+CalcTable[[#This Row],[IrrAmt]]-CalcTable[[#This Row],[AET]]</f>
        <v>#NAME?</v>
      </c>
      <c r="AC2065" s="13" t="e">
        <f ca="1">IF(CalcTable[[#This Row],[PWC]]&gt;FCAP,MIN(24*PERC,MIN(SAT,CalcTable[[#This Row],[PWC]])-FCAP),0)</f>
        <v>#NAME?</v>
      </c>
      <c r="AD2065" s="13" t="e">
        <f ca="1">IF(CalcTable[[#This Row],[PWC]]&gt;SAT,CalcTable[[#This Row],[PWC]]-SAT,0)</f>
        <v>#NAME?</v>
      </c>
      <c r="AE2065" s="13" t="e">
        <f ca="1">CalcTable[[#This Row],[PWC]]-CalcTable[[#This Row],[PercAmt]]-CalcTable[[#This Row],[Runoff]]</f>
        <v>#NAME?</v>
      </c>
      <c r="AF2065" s="13" t="e">
        <f ca="1">CalcTable[[#This Row],[IrrAmt]]/1000*CUR_IRR_AREA*10000/IRR_EFF</f>
        <v>#NAME?</v>
      </c>
      <c r="AG2065" s="147"/>
      <c r="AH2065" s="13"/>
      <c r="AI2065" s="50">
        <v>14.553276165646803</v>
      </c>
      <c r="AJ2065" s="50">
        <v>20.405505399891581</v>
      </c>
      <c r="AK2065" s="50">
        <v>0</v>
      </c>
      <c r="AL2065" s="50">
        <v>0</v>
      </c>
      <c r="AM2065" s="50"/>
      <c r="AN2065" s="50"/>
      <c r="AO2065" s="50"/>
      <c r="AP2065" s="50"/>
      <c r="AQ2065" s="50"/>
      <c r="AR2065" s="50"/>
      <c r="AS2065" s="50"/>
      <c r="AT2065" s="50"/>
      <c r="AU2065" s="50"/>
      <c r="AV2065" s="50"/>
      <c r="AW2065" s="50"/>
      <c r="AX2065" s="50">
        <f t="shared" si="647"/>
        <v>34.958781565538388</v>
      </c>
      <c r="AY2065" s="50"/>
      <c r="AZ2065" s="50">
        <f t="shared" si="637"/>
        <v>812.00954215963952</v>
      </c>
      <c r="BA2065" s="50">
        <f t="shared" si="638"/>
        <v>1316.0129022210249</v>
      </c>
      <c r="BB2065" s="50">
        <f t="shared" si="639"/>
        <v>1361.9884663987141</v>
      </c>
      <c r="BC2065" s="17">
        <f t="shared" si="640"/>
        <v>19736</v>
      </c>
      <c r="BD2065" s="50">
        <f t="shared" si="641"/>
        <v>34.958781565538388</v>
      </c>
      <c r="BE2065" s="50">
        <f t="shared" si="642"/>
        <v>812.00954215963952</v>
      </c>
      <c r="BF2065" s="50">
        <f t="shared" si="648"/>
        <v>1328.1891136281133</v>
      </c>
      <c r="BG2065" s="50"/>
      <c r="BH2065" s="17">
        <f t="shared" si="643"/>
        <v>0</v>
      </c>
      <c r="BI2065" s="17">
        <f t="shared" si="651"/>
        <v>2065</v>
      </c>
      <c r="BJ2065" s="17">
        <f t="shared" si="649"/>
        <v>2065</v>
      </c>
      <c r="BK2065" s="150">
        <f t="shared" si="650"/>
        <v>26841</v>
      </c>
      <c r="BL2065" s="50" t="e">
        <f t="shared" ca="1" si="644"/>
        <v>#NAME?</v>
      </c>
      <c r="BM2065" s="50" t="e">
        <f t="shared" ca="1" si="645"/>
        <v>#NAME?</v>
      </c>
      <c r="BN2065" s="50" t="e">
        <f t="shared" ca="1" si="646"/>
        <v>#NAME?</v>
      </c>
    </row>
    <row r="2066" spans="1:66" x14ac:dyDescent="0.35">
      <c r="A2066" s="48">
        <v>26842</v>
      </c>
      <c r="B2066" s="17">
        <v>1973</v>
      </c>
      <c r="C2066" s="17">
        <v>6</v>
      </c>
      <c r="D2066" s="17">
        <v>178</v>
      </c>
      <c r="E2066" s="17">
        <v>27</v>
      </c>
      <c r="F2066" s="17">
        <v>4</v>
      </c>
      <c r="G2066" s="50">
        <v>8.3000000000000007</v>
      </c>
      <c r="H2066" s="32">
        <v>5.757824070053343</v>
      </c>
      <c r="I2066" s="50">
        <v>1</v>
      </c>
      <c r="J2066" s="13">
        <v>0</v>
      </c>
      <c r="K2066" s="13">
        <f t="shared" si="632"/>
        <v>0</v>
      </c>
      <c r="L2066" s="13">
        <f t="shared" si="633"/>
        <v>0</v>
      </c>
      <c r="M2066" s="13" t="e">
        <f ca="1">CalcTable[[#This Row],[IWC]]-AE2065</f>
        <v>#NAME?</v>
      </c>
      <c r="N2066" s="13" t="e">
        <f ca="1">IF(CalcTable[[#This Row],[Day of Year]]&lt;123,FCAP,AE2065)</f>
        <v>#NAME?</v>
      </c>
      <c r="O2066" s="17" t="e">
        <f ca="1">IF(IRR_DRIP,5,COUNTIF('IDET Wind Values'!C2050:G2050,"&lt;="&amp;IRR_MAXWIND))</f>
        <v>#NAME?</v>
      </c>
      <c r="P2066" s="13" t="e">
        <f ca="1">CalcTable[[#This Row],[ET_o]]*KL</f>
        <v>#NAME?</v>
      </c>
      <c r="Q2066" s="13" t="e">
        <f ca="1">IF(WILTPT&lt;=0,1,MAX(0,MIN(1,(CalcTable[[#This Row],[IWC]]-WILTPT)/(MAD-WILTPT))))</f>
        <v>#NAME?</v>
      </c>
      <c r="R2066" s="13" t="e">
        <f ca="1">CalcTable[[#This Row],[ETMult]]*CalcTable[[#This Row],[ETb]]</f>
        <v>#NAME?</v>
      </c>
      <c r="S2066" s="13" t="b">
        <f>INDEX(IRR_LIST,CalcTable[[#This Row],[Day of Week]]+1)</f>
        <v>0</v>
      </c>
      <c r="T2066" s="13">
        <f t="shared" ca="1" si="634"/>
        <v>0</v>
      </c>
      <c r="U2066" s="13" t="b">
        <f ca="1">IF(CalcTable[[#This Row],[IrrPrecip]]&gt;=IC_MM,FALSE,TRUE)</f>
        <v>1</v>
      </c>
      <c r="V2066" s="13" t="b">
        <f t="shared" si="635"/>
        <v>1</v>
      </c>
      <c r="W2066" s="13" t="e">
        <f ca="1">IF(AND(IRR_DRIP=FALSE,CalcTable[[#This Row],[IrrHours]]&lt;=0),FALSE,TRUE)</f>
        <v>#NAME?</v>
      </c>
      <c r="X2066" s="13" t="e">
        <f ca="1">AND(CalcTable[[#This Row],[IrrDay]],CalcTable[[#This Row],[IrrRain]],CalcTable[[#This Row],[IrrWarm]],CalcTable[[#This Row],[IrrWindy]])</f>
        <v>#NAME?</v>
      </c>
      <c r="Y2066" s="13" t="e">
        <f t="shared" ca="1" si="636"/>
        <v>#NAME?</v>
      </c>
      <c r="Z2066" s="13" t="e">
        <f ca="1">CalcTable[[#This Row],[IrrHours]]/5</f>
        <v>#NAME?</v>
      </c>
      <c r="AA2066" s="13" t="e">
        <f ca="1">IF(CalcTable[[#This Row],[IrrFlag]]=FALSE,0,MAX(0,CalcTable[[#This Row],[VolRednWind]]*(FCAP*IRR_TARGET-CalcTable[[#This Row],[IWC]])))</f>
        <v>#NAME?</v>
      </c>
      <c r="AB2066" s="13" t="e">
        <f ca="1">CalcTable[[#This Row],[IWC]]+CalcTable[[#This Row],[Eff Precip]]+CalcTable[[#This Row],[IrrAmt]]-CalcTable[[#This Row],[AET]]</f>
        <v>#NAME?</v>
      </c>
      <c r="AC2066" s="13" t="e">
        <f ca="1">IF(CalcTable[[#This Row],[PWC]]&gt;FCAP,MIN(24*PERC,MIN(SAT,CalcTable[[#This Row],[PWC]])-FCAP),0)</f>
        <v>#NAME?</v>
      </c>
      <c r="AD2066" s="13" t="e">
        <f ca="1">IF(CalcTable[[#This Row],[PWC]]&gt;SAT,CalcTable[[#This Row],[PWC]]-SAT,0)</f>
        <v>#NAME?</v>
      </c>
      <c r="AE2066" s="13" t="e">
        <f ca="1">CalcTable[[#This Row],[PWC]]-CalcTable[[#This Row],[PercAmt]]-CalcTable[[#This Row],[Runoff]]</f>
        <v>#NAME?</v>
      </c>
      <c r="AF2066" s="13" t="e">
        <f ca="1">CalcTable[[#This Row],[IrrAmt]]/1000*CUR_IRR_AREA*10000/IRR_EFF</f>
        <v>#NAME?</v>
      </c>
      <c r="AG2066" s="147"/>
      <c r="AH2066" s="13"/>
      <c r="AI2066" s="50">
        <v>0</v>
      </c>
      <c r="AJ2066" s="50">
        <v>0</v>
      </c>
      <c r="AK2066" s="50">
        <v>8.1489612355230818</v>
      </c>
      <c r="AL2066" s="50">
        <v>5.6926623206220057</v>
      </c>
      <c r="AM2066" s="50"/>
      <c r="AN2066" s="50"/>
      <c r="AO2066" s="50"/>
      <c r="AP2066" s="50"/>
      <c r="AQ2066" s="50"/>
      <c r="AR2066" s="50"/>
      <c r="AS2066" s="50"/>
      <c r="AT2066" s="50"/>
      <c r="AU2066" s="50"/>
      <c r="AV2066" s="50"/>
      <c r="AW2066" s="50"/>
      <c r="AX2066" s="50">
        <f t="shared" si="647"/>
        <v>13.841623556145088</v>
      </c>
      <c r="AY2066" s="50"/>
      <c r="AZ2066" s="50">
        <f t="shared" si="637"/>
        <v>286.50285952591742</v>
      </c>
      <c r="BA2066" s="50">
        <f t="shared" si="638"/>
        <v>441.12345038117439</v>
      </c>
      <c r="BB2066" s="50">
        <f t="shared" si="639"/>
        <v>454.76644369193241</v>
      </c>
      <c r="BC2066" s="17">
        <f t="shared" si="640"/>
        <v>19736</v>
      </c>
      <c r="BD2066" s="50">
        <f t="shared" si="641"/>
        <v>13.841623556145088</v>
      </c>
      <c r="BE2066" s="50">
        <f t="shared" si="642"/>
        <v>286.50285952591742</v>
      </c>
      <c r="BF2066" s="50">
        <f t="shared" si="648"/>
        <v>468.62747207819962</v>
      </c>
      <c r="BG2066" s="50"/>
      <c r="BH2066" s="17">
        <f t="shared" si="643"/>
        <v>0</v>
      </c>
      <c r="BI2066" s="17">
        <f t="shared" si="651"/>
        <v>2066</v>
      </c>
      <c r="BJ2066" s="17">
        <f t="shared" si="649"/>
        <v>2066</v>
      </c>
      <c r="BK2066" s="150">
        <f t="shared" si="650"/>
        <v>26842</v>
      </c>
      <c r="BL2066" s="50" t="e">
        <f t="shared" ca="1" si="644"/>
        <v>#NAME?</v>
      </c>
      <c r="BM2066" s="50" t="e">
        <f t="shared" ca="1" si="645"/>
        <v>#NAME?</v>
      </c>
      <c r="BN2066" s="50" t="e">
        <f t="shared" ca="1" si="646"/>
        <v>#NAME?</v>
      </c>
    </row>
    <row r="2067" spans="1:66" x14ac:dyDescent="0.35">
      <c r="A2067" s="48">
        <v>26843</v>
      </c>
      <c r="B2067" s="17">
        <v>1973</v>
      </c>
      <c r="C2067" s="17">
        <v>6</v>
      </c>
      <c r="D2067" s="17">
        <v>179</v>
      </c>
      <c r="E2067" s="17">
        <v>28</v>
      </c>
      <c r="F2067" s="17">
        <v>5</v>
      </c>
      <c r="G2067" s="50">
        <v>9.4</v>
      </c>
      <c r="H2067" s="32">
        <v>5.6307095735232009</v>
      </c>
      <c r="I2067" s="50">
        <v>2.6666666666666665</v>
      </c>
      <c r="J2067" s="13">
        <v>0</v>
      </c>
      <c r="K2067" s="13">
        <f t="shared" si="632"/>
        <v>0</v>
      </c>
      <c r="L2067" s="13">
        <f t="shared" si="633"/>
        <v>0</v>
      </c>
      <c r="M2067" s="13" t="e">
        <f ca="1">CalcTable[[#This Row],[IWC]]-AE2066</f>
        <v>#NAME?</v>
      </c>
      <c r="N2067" s="13" t="e">
        <f ca="1">IF(CalcTable[[#This Row],[Day of Year]]&lt;123,FCAP,AE2066)</f>
        <v>#NAME?</v>
      </c>
      <c r="O2067" s="17" t="e">
        <f ca="1">IF(IRR_DRIP,5,COUNTIF('IDET Wind Values'!C2051:G2051,"&lt;="&amp;IRR_MAXWIND))</f>
        <v>#NAME?</v>
      </c>
      <c r="P2067" s="13" t="e">
        <f ca="1">CalcTable[[#This Row],[ET_o]]*KL</f>
        <v>#NAME?</v>
      </c>
      <c r="Q2067" s="13" t="e">
        <f ca="1">IF(WILTPT&lt;=0,1,MAX(0,MIN(1,(CalcTable[[#This Row],[IWC]]-WILTPT)/(MAD-WILTPT))))</f>
        <v>#NAME?</v>
      </c>
      <c r="R2067" s="13" t="e">
        <f ca="1">CalcTable[[#This Row],[ETMult]]*CalcTable[[#This Row],[ETb]]</f>
        <v>#NAME?</v>
      </c>
      <c r="S2067" s="13" t="b">
        <f>INDEX(IRR_LIST,CalcTable[[#This Row],[Day of Week]]+1)</f>
        <v>1</v>
      </c>
      <c r="T2067" s="13">
        <f t="shared" ca="1" si="634"/>
        <v>0</v>
      </c>
      <c r="U2067" s="13" t="b">
        <f ca="1">IF(CalcTable[[#This Row],[IrrPrecip]]&gt;=IC_MM,FALSE,TRUE)</f>
        <v>1</v>
      </c>
      <c r="V2067" s="13" t="b">
        <f t="shared" si="635"/>
        <v>1</v>
      </c>
      <c r="W2067" s="13" t="e">
        <f ca="1">IF(AND(IRR_DRIP=FALSE,CalcTable[[#This Row],[IrrHours]]&lt;=0),FALSE,TRUE)</f>
        <v>#NAME?</v>
      </c>
      <c r="X2067" s="13" t="e">
        <f ca="1">AND(CalcTable[[#This Row],[IrrDay]],CalcTable[[#This Row],[IrrRain]],CalcTable[[#This Row],[IrrWarm]],CalcTable[[#This Row],[IrrWindy]])</f>
        <v>#NAME?</v>
      </c>
      <c r="Y2067" s="13" t="e">
        <f t="shared" ca="1" si="636"/>
        <v>#NAME?</v>
      </c>
      <c r="Z2067" s="13" t="e">
        <f ca="1">CalcTable[[#This Row],[IrrHours]]/5</f>
        <v>#NAME?</v>
      </c>
      <c r="AA2067" s="13" t="e">
        <f ca="1">IF(CalcTable[[#This Row],[IrrFlag]]=FALSE,0,MAX(0,CalcTable[[#This Row],[VolRednWind]]*(FCAP*IRR_TARGET-CalcTable[[#This Row],[IWC]])))</f>
        <v>#NAME?</v>
      </c>
      <c r="AB2067" s="13" t="e">
        <f ca="1">CalcTable[[#This Row],[IWC]]+CalcTable[[#This Row],[Eff Precip]]+CalcTable[[#This Row],[IrrAmt]]-CalcTable[[#This Row],[AET]]</f>
        <v>#NAME?</v>
      </c>
      <c r="AC2067" s="13" t="e">
        <f ca="1">IF(CalcTable[[#This Row],[PWC]]&gt;FCAP,MIN(24*PERC,MIN(SAT,CalcTable[[#This Row],[PWC]])-FCAP),0)</f>
        <v>#NAME?</v>
      </c>
      <c r="AD2067" s="13" t="e">
        <f ca="1">IF(CalcTable[[#This Row],[PWC]]&gt;SAT,CalcTable[[#This Row],[PWC]]-SAT,0)</f>
        <v>#NAME?</v>
      </c>
      <c r="AE2067" s="13" t="e">
        <f ca="1">CalcTable[[#This Row],[PWC]]-CalcTable[[#This Row],[PercAmt]]-CalcTable[[#This Row],[Runoff]]</f>
        <v>#NAME?</v>
      </c>
      <c r="AF2067" s="13" t="e">
        <f ca="1">CalcTable[[#This Row],[IrrAmt]]/1000*CUR_IRR_AREA*10000/IRR_EFF</f>
        <v>#NAME?</v>
      </c>
      <c r="AG2067" s="147"/>
      <c r="AH2067" s="13"/>
      <c r="AI2067" s="50">
        <v>1.4876953698074686</v>
      </c>
      <c r="AJ2067" s="50">
        <v>2.1692953698074691</v>
      </c>
      <c r="AK2067" s="50">
        <v>0</v>
      </c>
      <c r="AL2067" s="50">
        <v>0</v>
      </c>
      <c r="AM2067" s="50"/>
      <c r="AN2067" s="50"/>
      <c r="AO2067" s="50"/>
      <c r="AP2067" s="50"/>
      <c r="AQ2067" s="50"/>
      <c r="AR2067" s="50"/>
      <c r="AS2067" s="50"/>
      <c r="AT2067" s="50"/>
      <c r="AU2067" s="50"/>
      <c r="AV2067" s="50"/>
      <c r="AW2067" s="50"/>
      <c r="AX2067" s="50">
        <f t="shared" si="647"/>
        <v>3.6569907396149377</v>
      </c>
      <c r="AY2067" s="50"/>
      <c r="AZ2067" s="50">
        <f t="shared" si="637"/>
        <v>85.452196271528635</v>
      </c>
      <c r="BA2067" s="50">
        <f t="shared" si="638"/>
        <v>138.56185503625071</v>
      </c>
      <c r="BB2067" s="50">
        <f t="shared" si="639"/>
        <v>143.40796284626268</v>
      </c>
      <c r="BC2067" s="17">
        <f t="shared" si="640"/>
        <v>19736</v>
      </c>
      <c r="BD2067" s="50">
        <f t="shared" si="641"/>
        <v>3.6569907396149377</v>
      </c>
      <c r="BE2067" s="50">
        <f t="shared" si="642"/>
        <v>85.452196271528635</v>
      </c>
      <c r="BF2067" s="50">
        <f t="shared" si="648"/>
        <v>139.77259001365769</v>
      </c>
      <c r="BG2067" s="50"/>
      <c r="BH2067" s="17">
        <f t="shared" si="643"/>
        <v>0</v>
      </c>
      <c r="BI2067" s="17">
        <f t="shared" si="651"/>
        <v>2067</v>
      </c>
      <c r="BJ2067" s="17">
        <f t="shared" si="649"/>
        <v>2067</v>
      </c>
      <c r="BK2067" s="150">
        <f t="shared" si="650"/>
        <v>26843</v>
      </c>
      <c r="BL2067" s="50" t="e">
        <f t="shared" ca="1" si="644"/>
        <v>#NAME?</v>
      </c>
      <c r="BM2067" s="50" t="e">
        <f t="shared" ca="1" si="645"/>
        <v>#NAME?</v>
      </c>
      <c r="BN2067" s="50" t="e">
        <f t="shared" ca="1" si="646"/>
        <v>#NAME?</v>
      </c>
    </row>
    <row r="2068" spans="1:66" x14ac:dyDescent="0.35">
      <c r="A2068" s="48">
        <v>26844</v>
      </c>
      <c r="B2068" s="17">
        <v>1973</v>
      </c>
      <c r="C2068" s="17">
        <v>6</v>
      </c>
      <c r="D2068" s="17">
        <v>180</v>
      </c>
      <c r="E2068" s="17">
        <v>29</v>
      </c>
      <c r="F2068" s="17">
        <v>6</v>
      </c>
      <c r="G2068" s="50">
        <v>10</v>
      </c>
      <c r="H2068" s="32">
        <v>4.6141603698402927</v>
      </c>
      <c r="I2068" s="50">
        <v>10.833333333333334</v>
      </c>
      <c r="J2068" s="13">
        <v>4.2</v>
      </c>
      <c r="K2068" s="13">
        <f t="shared" ref="K2068:K2131" si="652">J2068*PRECIP_ADJUST</f>
        <v>4.2</v>
      </c>
      <c r="L2068" s="13">
        <f t="shared" ref="L2068:L2131" si="653">IF(K2068&gt;=EFF_PRECIP,EFF_MULT*(K2068-EFF_PRECIP),0)</f>
        <v>0</v>
      </c>
      <c r="M2068" s="13" t="e">
        <f ca="1">CalcTable[[#This Row],[IWC]]-AE2067</f>
        <v>#NAME?</v>
      </c>
      <c r="N2068" s="13" t="e">
        <f ca="1">IF(CalcTable[[#This Row],[Day of Year]]&lt;123,FCAP,AE2067)</f>
        <v>#NAME?</v>
      </c>
      <c r="O2068" s="17" t="e">
        <f ca="1">IF(IRR_DRIP,5,COUNTIF('IDET Wind Values'!C2052:G2052,"&lt;="&amp;IRR_MAXWIND))</f>
        <v>#NAME?</v>
      </c>
      <c r="P2068" s="13" t="e">
        <f ca="1">CalcTable[[#This Row],[ET_o]]*KL</f>
        <v>#NAME?</v>
      </c>
      <c r="Q2068" s="13" t="e">
        <f ca="1">IF(WILTPT&lt;=0,1,MAX(0,MIN(1,(CalcTable[[#This Row],[IWC]]-WILTPT)/(MAD-WILTPT))))</f>
        <v>#NAME?</v>
      </c>
      <c r="R2068" s="13" t="e">
        <f ca="1">CalcTable[[#This Row],[ETMult]]*CalcTable[[#This Row],[ETb]]</f>
        <v>#NAME?</v>
      </c>
      <c r="S2068" s="13" t="b">
        <f>INDEX(IRR_LIST,CalcTable[[#This Row],[Day of Week]]+1)</f>
        <v>0</v>
      </c>
      <c r="T2068" s="13">
        <f t="shared" ref="T2068:T2131" ca="1" si="654">SUM(OFFSET(K2068,-IC_DAYS,0,IC_DAYS,1))</f>
        <v>0</v>
      </c>
      <c r="U2068" s="13" t="b">
        <f ca="1">IF(CalcTable[[#This Row],[IrrPrecip]]&gt;=IC_MM,FALSE,TRUE)</f>
        <v>1</v>
      </c>
      <c r="V2068" s="13" t="b">
        <f t="shared" ref="V2068:V2131" si="655">IF(G2069&lt;IRR_TEMP,FALSE,TRUE)</f>
        <v>1</v>
      </c>
      <c r="W2068" s="13" t="e">
        <f ca="1">IF(AND(IRR_DRIP=FALSE,CalcTable[[#This Row],[IrrHours]]&lt;=0),FALSE,TRUE)</f>
        <v>#NAME?</v>
      </c>
      <c r="X2068" s="13" t="e">
        <f ca="1">AND(CalcTable[[#This Row],[IrrDay]],CalcTable[[#This Row],[IrrRain]],CalcTable[[#This Row],[IrrWarm]],CalcTable[[#This Row],[IrrWindy]])</f>
        <v>#NAME?</v>
      </c>
      <c r="Y2068" s="13" t="e">
        <f t="shared" ref="Y2068:Y2131" ca="1" si="656">IF(AA2067&lt;=0,FALSE,TRUE)</f>
        <v>#NAME?</v>
      </c>
      <c r="Z2068" s="13" t="e">
        <f ca="1">CalcTable[[#This Row],[IrrHours]]/5</f>
        <v>#NAME?</v>
      </c>
      <c r="AA2068" s="13" t="e">
        <f ca="1">IF(CalcTable[[#This Row],[IrrFlag]]=FALSE,0,MAX(0,CalcTable[[#This Row],[VolRednWind]]*(FCAP*IRR_TARGET-CalcTable[[#This Row],[IWC]])))</f>
        <v>#NAME?</v>
      </c>
      <c r="AB2068" s="13" t="e">
        <f ca="1">CalcTable[[#This Row],[IWC]]+CalcTable[[#This Row],[Eff Precip]]+CalcTable[[#This Row],[IrrAmt]]-CalcTable[[#This Row],[AET]]</f>
        <v>#NAME?</v>
      </c>
      <c r="AC2068" s="13" t="e">
        <f ca="1">IF(CalcTable[[#This Row],[PWC]]&gt;FCAP,MIN(24*PERC,MIN(SAT,CalcTable[[#This Row],[PWC]])-FCAP),0)</f>
        <v>#NAME?</v>
      </c>
      <c r="AD2068" s="13" t="e">
        <f ca="1">IF(CalcTable[[#This Row],[PWC]]&gt;SAT,CalcTable[[#This Row],[PWC]]-SAT,0)</f>
        <v>#NAME?</v>
      </c>
      <c r="AE2068" s="13" t="e">
        <f ca="1">CalcTable[[#This Row],[PWC]]-CalcTable[[#This Row],[PercAmt]]-CalcTable[[#This Row],[Runoff]]</f>
        <v>#NAME?</v>
      </c>
      <c r="AF2068" s="13" t="e">
        <f ca="1">CalcTable[[#This Row],[IrrAmt]]/1000*CUR_IRR_AREA*10000/IRR_EFF</f>
        <v>#NAME?</v>
      </c>
      <c r="AG2068" s="147"/>
      <c r="AH2068" s="13"/>
      <c r="AI2068" s="50">
        <v>0</v>
      </c>
      <c r="AJ2068" s="50">
        <v>0</v>
      </c>
      <c r="AK2068" s="50">
        <v>0</v>
      </c>
      <c r="AL2068" s="50">
        <v>6.2636935039671009</v>
      </c>
      <c r="AM2068" s="50"/>
      <c r="AN2068" s="50"/>
      <c r="AO2068" s="50"/>
      <c r="AP2068" s="50"/>
      <c r="AQ2068" s="50"/>
      <c r="AR2068" s="50"/>
      <c r="AS2068" s="50"/>
      <c r="AT2068" s="50"/>
      <c r="AU2068" s="50"/>
      <c r="AV2068" s="50"/>
      <c r="AW2068" s="50"/>
      <c r="AX2068" s="50">
        <f t="shared" si="647"/>
        <v>6.2636935039671009</v>
      </c>
      <c r="AY2068" s="50"/>
      <c r="AZ2068" s="50">
        <f t="shared" ref="AZ2068:AZ2131" si="657">SUMPRODUCT(AI2068:AW2068,CONVERSION)</f>
        <v>183.73500944970164</v>
      </c>
      <c r="BA2068" s="50">
        <f t="shared" ref="BA2068:BA2131" si="658">SUMPRODUCT($AI2068:$AW2068,CONVERSION,APP_DEMAND)</f>
        <v>282.89358597811207</v>
      </c>
      <c r="BB2068" s="50">
        <f t="shared" ref="BB2068:BB2131" si="659">SUMPRODUCT($AI2068:$AW2068,CONVERSION,PUMP_DEMAND)</f>
        <v>291.64287214238357</v>
      </c>
      <c r="BC2068" s="17">
        <f t="shared" ref="BC2068:BC2131" si="660">B2068*10+C2068</f>
        <v>19736</v>
      </c>
      <c r="BD2068" s="50">
        <f t="shared" ref="BD2068:BD2131" si="661">INDEX(AI2068:AX2068,PLOT_AREA)</f>
        <v>6.2636935039671009</v>
      </c>
      <c r="BE2068" s="50">
        <f t="shared" ref="BE2068:BE2131" si="662">IF(PLOT_AREA&lt;=AREA_COUNT,INDEX(AI2068:AW2068,PLOT_AREA)*INDEX(CONVERSION,PLOT_AREA),AZ2068)</f>
        <v>183.73500944970164</v>
      </c>
      <c r="BF2068" s="50">
        <f t="shared" si="648"/>
        <v>300.53198475280414</v>
      </c>
      <c r="BG2068" s="50"/>
      <c r="BH2068" s="17">
        <f t="shared" ref="BH2068:BH2131" si="663">IF(BC2068&lt;PLOT_FROM,-1,IF(BC2068&gt;PLOT_TO,1,0))</f>
        <v>0</v>
      </c>
      <c r="BI2068" s="17">
        <f t="shared" si="651"/>
        <v>2068</v>
      </c>
      <c r="BJ2068" s="17">
        <f t="shared" si="649"/>
        <v>2068</v>
      </c>
      <c r="BK2068" s="150">
        <f t="shared" si="650"/>
        <v>26844</v>
      </c>
      <c r="BL2068" s="50" t="e">
        <f t="shared" ref="BL2068:BL2131" ca="1" si="664">WILTPT</f>
        <v>#NAME?</v>
      </c>
      <c r="BM2068" s="50" t="e">
        <f t="shared" ref="BM2068:BM2131" ca="1" si="665">SAT</f>
        <v>#NAME?</v>
      </c>
      <c r="BN2068" s="50" t="e">
        <f t="shared" ref="BN2068:BN2131" ca="1" si="666">FCAP</f>
        <v>#NAME?</v>
      </c>
    </row>
    <row r="2069" spans="1:66" x14ac:dyDescent="0.35">
      <c r="A2069" s="48">
        <v>26845</v>
      </c>
      <c r="B2069" s="17">
        <v>1973</v>
      </c>
      <c r="C2069" s="17">
        <v>6</v>
      </c>
      <c r="D2069" s="17">
        <v>181</v>
      </c>
      <c r="E2069" s="17">
        <v>30</v>
      </c>
      <c r="F2069" s="17">
        <v>7</v>
      </c>
      <c r="G2069" s="50">
        <v>8.3000000000000007</v>
      </c>
      <c r="H2069" s="32">
        <v>3.3201585126601731</v>
      </c>
      <c r="I2069" s="50">
        <v>30</v>
      </c>
      <c r="J2069" s="13">
        <v>0</v>
      </c>
      <c r="K2069" s="13">
        <f t="shared" si="652"/>
        <v>0</v>
      </c>
      <c r="L2069" s="13">
        <f t="shared" si="653"/>
        <v>0</v>
      </c>
      <c r="M2069" s="13" t="e">
        <f ca="1">CalcTable[[#This Row],[IWC]]-AE2068</f>
        <v>#NAME?</v>
      </c>
      <c r="N2069" s="13" t="e">
        <f ca="1">IF(CalcTable[[#This Row],[Day of Year]]&lt;123,FCAP,AE2068)</f>
        <v>#NAME?</v>
      </c>
      <c r="O2069" s="17" t="e">
        <f ca="1">IF(IRR_DRIP,5,COUNTIF('IDET Wind Values'!C2053:G2053,"&lt;="&amp;IRR_MAXWIND))</f>
        <v>#NAME?</v>
      </c>
      <c r="P2069" s="13" t="e">
        <f ca="1">CalcTable[[#This Row],[ET_o]]*KL</f>
        <v>#NAME?</v>
      </c>
      <c r="Q2069" s="13" t="e">
        <f ca="1">IF(WILTPT&lt;=0,1,MAX(0,MIN(1,(CalcTable[[#This Row],[IWC]]-WILTPT)/(MAD-WILTPT))))</f>
        <v>#NAME?</v>
      </c>
      <c r="R2069" s="13" t="e">
        <f ca="1">CalcTable[[#This Row],[ETMult]]*CalcTable[[#This Row],[ETb]]</f>
        <v>#NAME?</v>
      </c>
      <c r="S2069" s="13" t="b">
        <f>INDEX(IRR_LIST,CalcTable[[#This Row],[Day of Week]]+1)</f>
        <v>0</v>
      </c>
      <c r="T2069" s="13">
        <f t="shared" ca="1" si="654"/>
        <v>4.2</v>
      </c>
      <c r="U2069" s="13" t="b">
        <f ca="1">IF(CalcTable[[#This Row],[IrrPrecip]]&gt;=IC_MM,FALSE,TRUE)</f>
        <v>1</v>
      </c>
      <c r="V2069" s="13" t="b">
        <f t="shared" si="655"/>
        <v>1</v>
      </c>
      <c r="W2069" s="13" t="e">
        <f ca="1">IF(AND(IRR_DRIP=FALSE,CalcTable[[#This Row],[IrrHours]]&lt;=0),FALSE,TRUE)</f>
        <v>#NAME?</v>
      </c>
      <c r="X2069" s="13" t="e">
        <f ca="1">AND(CalcTable[[#This Row],[IrrDay]],CalcTable[[#This Row],[IrrRain]],CalcTable[[#This Row],[IrrWarm]],CalcTable[[#This Row],[IrrWindy]])</f>
        <v>#NAME?</v>
      </c>
      <c r="Y2069" s="13" t="e">
        <f t="shared" ca="1" si="656"/>
        <v>#NAME?</v>
      </c>
      <c r="Z2069" s="13" t="e">
        <f ca="1">CalcTable[[#This Row],[IrrHours]]/5</f>
        <v>#NAME?</v>
      </c>
      <c r="AA2069" s="13" t="e">
        <f ca="1">IF(CalcTable[[#This Row],[IrrFlag]]=FALSE,0,MAX(0,CalcTable[[#This Row],[VolRednWind]]*(FCAP*IRR_TARGET-CalcTable[[#This Row],[IWC]])))</f>
        <v>#NAME?</v>
      </c>
      <c r="AB2069" s="13" t="e">
        <f ca="1">CalcTable[[#This Row],[IWC]]+CalcTable[[#This Row],[Eff Precip]]+CalcTable[[#This Row],[IrrAmt]]-CalcTable[[#This Row],[AET]]</f>
        <v>#NAME?</v>
      </c>
      <c r="AC2069" s="13" t="e">
        <f ca="1">IF(CalcTable[[#This Row],[PWC]]&gt;FCAP,MIN(24*PERC,MIN(SAT,CalcTable[[#This Row],[PWC]])-FCAP),0)</f>
        <v>#NAME?</v>
      </c>
      <c r="AD2069" s="13" t="e">
        <f ca="1">IF(CalcTable[[#This Row],[PWC]]&gt;SAT,CalcTable[[#This Row],[PWC]]-SAT,0)</f>
        <v>#NAME?</v>
      </c>
      <c r="AE2069" s="13" t="e">
        <f ca="1">CalcTable[[#This Row],[PWC]]-CalcTable[[#This Row],[PercAmt]]-CalcTable[[#This Row],[Runoff]]</f>
        <v>#NAME?</v>
      </c>
      <c r="AF2069" s="13" t="e">
        <f ca="1">CalcTable[[#This Row],[IrrAmt]]/1000*CUR_IRR_AREA*10000/IRR_EFF</f>
        <v>#NAME?</v>
      </c>
      <c r="AG2069" s="147"/>
      <c r="AH2069" s="13"/>
      <c r="AI2069" s="50">
        <v>0</v>
      </c>
      <c r="AJ2069" s="50">
        <v>0</v>
      </c>
      <c r="AK2069" s="50">
        <v>0</v>
      </c>
      <c r="AL2069" s="50">
        <v>0</v>
      </c>
      <c r="AM2069" s="50"/>
      <c r="AN2069" s="50"/>
      <c r="AO2069" s="50"/>
      <c r="AP2069" s="50"/>
      <c r="AQ2069" s="50"/>
      <c r="AR2069" s="50"/>
      <c r="AS2069" s="50"/>
      <c r="AT2069" s="50"/>
      <c r="AU2069" s="50"/>
      <c r="AV2069" s="50"/>
      <c r="AW2069" s="50"/>
      <c r="AX2069" s="50">
        <f t="shared" ref="AX2069:AX2132" si="667">SUM(AI2069:AW2069)</f>
        <v>0</v>
      </c>
      <c r="AY2069" s="50"/>
      <c r="AZ2069" s="50">
        <f t="shared" si="657"/>
        <v>0</v>
      </c>
      <c r="BA2069" s="50">
        <f t="shared" si="658"/>
        <v>0</v>
      </c>
      <c r="BB2069" s="50">
        <f t="shared" si="659"/>
        <v>0</v>
      </c>
      <c r="BC2069" s="17">
        <f t="shared" si="660"/>
        <v>19736</v>
      </c>
      <c r="BD2069" s="50">
        <f t="shared" si="661"/>
        <v>0</v>
      </c>
      <c r="BE2069" s="50">
        <f t="shared" si="662"/>
        <v>0</v>
      </c>
      <c r="BF2069" s="50">
        <f t="shared" ref="BF2069:BF2132" si="668">BE2069*BF$17</f>
        <v>0</v>
      </c>
      <c r="BG2069" s="50"/>
      <c r="BH2069" s="17">
        <f t="shared" si="663"/>
        <v>0</v>
      </c>
      <c r="BI2069" s="17">
        <f t="shared" si="651"/>
        <v>2069</v>
      </c>
      <c r="BJ2069" s="17">
        <f t="shared" ref="BJ2069:BJ2132" si="669">IF(BH2069=0,BI2069,"")</f>
        <v>2069</v>
      </c>
      <c r="BK2069" s="150">
        <f t="shared" ref="BK2069:BK2132" si="670">A2069</f>
        <v>26845</v>
      </c>
      <c r="BL2069" s="50" t="e">
        <f t="shared" ca="1" si="664"/>
        <v>#NAME?</v>
      </c>
      <c r="BM2069" s="50" t="e">
        <f t="shared" ca="1" si="665"/>
        <v>#NAME?</v>
      </c>
      <c r="BN2069" s="50" t="e">
        <f t="shared" ca="1" si="666"/>
        <v>#NAME?</v>
      </c>
    </row>
    <row r="2070" spans="1:66" x14ac:dyDescent="0.35">
      <c r="A2070" s="48">
        <v>26846</v>
      </c>
      <c r="B2070" s="17">
        <v>1973</v>
      </c>
      <c r="C2070" s="17">
        <v>7</v>
      </c>
      <c r="D2070" s="17">
        <v>182</v>
      </c>
      <c r="E2070" s="17">
        <v>1</v>
      </c>
      <c r="F2070" s="17">
        <v>1</v>
      </c>
      <c r="G2070" s="50">
        <v>3.9</v>
      </c>
      <c r="H2070" s="32">
        <v>4.2431522993546364</v>
      </c>
      <c r="I2070" s="50">
        <v>19.333333333333332</v>
      </c>
      <c r="J2070" s="13">
        <v>11.5</v>
      </c>
      <c r="K2070" s="13">
        <f t="shared" si="652"/>
        <v>11.5</v>
      </c>
      <c r="L2070" s="13">
        <f t="shared" si="653"/>
        <v>4.875</v>
      </c>
      <c r="M2070" s="13" t="e">
        <f ca="1">CalcTable[[#This Row],[IWC]]-AE2069</f>
        <v>#NAME?</v>
      </c>
      <c r="N2070" s="13" t="e">
        <f ca="1">IF(CalcTable[[#This Row],[Day of Year]]&lt;123,FCAP,AE2069)</f>
        <v>#NAME?</v>
      </c>
      <c r="O2070" s="17" t="e">
        <f ca="1">IF(IRR_DRIP,5,COUNTIF('IDET Wind Values'!C2054:G2054,"&lt;="&amp;IRR_MAXWIND))</f>
        <v>#NAME?</v>
      </c>
      <c r="P2070" s="13" t="e">
        <f ca="1">CalcTable[[#This Row],[ET_o]]*KL</f>
        <v>#NAME?</v>
      </c>
      <c r="Q2070" s="13" t="e">
        <f ca="1">IF(WILTPT&lt;=0,1,MAX(0,MIN(1,(CalcTable[[#This Row],[IWC]]-WILTPT)/(MAD-WILTPT))))</f>
        <v>#NAME?</v>
      </c>
      <c r="R2070" s="13" t="e">
        <f ca="1">CalcTable[[#This Row],[ETMult]]*CalcTable[[#This Row],[ETb]]</f>
        <v>#NAME?</v>
      </c>
      <c r="S2070" s="13" t="b">
        <f>INDEX(IRR_LIST,CalcTable[[#This Row],[Day of Week]]+1)</f>
        <v>1</v>
      </c>
      <c r="T2070" s="13">
        <f t="shared" ca="1" si="654"/>
        <v>4.2</v>
      </c>
      <c r="U2070" s="13" t="b">
        <f ca="1">IF(CalcTable[[#This Row],[IrrPrecip]]&gt;=IC_MM,FALSE,TRUE)</f>
        <v>1</v>
      </c>
      <c r="V2070" s="13" t="b">
        <f t="shared" si="655"/>
        <v>1</v>
      </c>
      <c r="W2070" s="13" t="e">
        <f ca="1">IF(AND(IRR_DRIP=FALSE,CalcTable[[#This Row],[IrrHours]]&lt;=0),FALSE,TRUE)</f>
        <v>#NAME?</v>
      </c>
      <c r="X2070" s="13" t="e">
        <f ca="1">AND(CalcTable[[#This Row],[IrrDay]],CalcTable[[#This Row],[IrrRain]],CalcTable[[#This Row],[IrrWarm]],CalcTable[[#This Row],[IrrWindy]])</f>
        <v>#NAME?</v>
      </c>
      <c r="Y2070" s="13" t="e">
        <f t="shared" ca="1" si="656"/>
        <v>#NAME?</v>
      </c>
      <c r="Z2070" s="13" t="e">
        <f ca="1">CalcTable[[#This Row],[IrrHours]]/5</f>
        <v>#NAME?</v>
      </c>
      <c r="AA2070" s="13" t="e">
        <f ca="1">IF(CalcTable[[#This Row],[IrrFlag]]=FALSE,0,MAX(0,CalcTable[[#This Row],[VolRednWind]]*(FCAP*IRR_TARGET-CalcTable[[#This Row],[IWC]])))</f>
        <v>#NAME?</v>
      </c>
      <c r="AB2070" s="13" t="e">
        <f ca="1">CalcTable[[#This Row],[IWC]]+CalcTable[[#This Row],[Eff Precip]]+CalcTable[[#This Row],[IrrAmt]]-CalcTable[[#This Row],[AET]]</f>
        <v>#NAME?</v>
      </c>
      <c r="AC2070" s="13" t="e">
        <f ca="1">IF(CalcTable[[#This Row],[PWC]]&gt;FCAP,MIN(24*PERC,MIN(SAT,CalcTable[[#This Row],[PWC]])-FCAP),0)</f>
        <v>#NAME?</v>
      </c>
      <c r="AD2070" s="13" t="e">
        <f ca="1">IF(CalcTable[[#This Row],[PWC]]&gt;SAT,CalcTable[[#This Row],[PWC]]-SAT,0)</f>
        <v>#NAME?</v>
      </c>
      <c r="AE2070" s="13" t="e">
        <f ca="1">CalcTable[[#This Row],[PWC]]-CalcTable[[#This Row],[PercAmt]]-CalcTable[[#This Row],[Runoff]]</f>
        <v>#NAME?</v>
      </c>
      <c r="AF2070" s="13" t="e">
        <f ca="1">CalcTable[[#This Row],[IrrAmt]]/1000*CUR_IRR_AREA*10000/IRR_EFF</f>
        <v>#NAME?</v>
      </c>
      <c r="AG2070" s="147"/>
      <c r="AH2070" s="13"/>
      <c r="AI2070" s="50">
        <v>0</v>
      </c>
      <c r="AJ2070" s="50">
        <v>0</v>
      </c>
      <c r="AK2070" s="50">
        <v>0</v>
      </c>
      <c r="AL2070" s="50">
        <v>0</v>
      </c>
      <c r="AM2070" s="50"/>
      <c r="AN2070" s="50"/>
      <c r="AO2070" s="50"/>
      <c r="AP2070" s="50"/>
      <c r="AQ2070" s="50"/>
      <c r="AR2070" s="50"/>
      <c r="AS2070" s="50"/>
      <c r="AT2070" s="50"/>
      <c r="AU2070" s="50"/>
      <c r="AV2070" s="50"/>
      <c r="AW2070" s="50"/>
      <c r="AX2070" s="50">
        <f t="shared" si="667"/>
        <v>0</v>
      </c>
      <c r="AY2070" s="50"/>
      <c r="AZ2070" s="50">
        <f t="shared" si="657"/>
        <v>0</v>
      </c>
      <c r="BA2070" s="50">
        <f t="shared" si="658"/>
        <v>0</v>
      </c>
      <c r="BB2070" s="50">
        <f t="shared" si="659"/>
        <v>0</v>
      </c>
      <c r="BC2070" s="17">
        <f t="shared" si="660"/>
        <v>19737</v>
      </c>
      <c r="BD2070" s="50">
        <f t="shared" si="661"/>
        <v>0</v>
      </c>
      <c r="BE2070" s="50">
        <f t="shared" si="662"/>
        <v>0</v>
      </c>
      <c r="BF2070" s="50">
        <f t="shared" si="668"/>
        <v>0</v>
      </c>
      <c r="BG2070" s="50"/>
      <c r="BH2070" s="17">
        <f t="shared" si="663"/>
        <v>0</v>
      </c>
      <c r="BI2070" s="17">
        <f t="shared" ref="BI2070:BI2133" si="671">BI2069+1</f>
        <v>2070</v>
      </c>
      <c r="BJ2070" s="17">
        <f t="shared" si="669"/>
        <v>2070</v>
      </c>
      <c r="BK2070" s="150">
        <f t="shared" si="670"/>
        <v>26846</v>
      </c>
      <c r="BL2070" s="50" t="e">
        <f t="shared" ca="1" si="664"/>
        <v>#NAME?</v>
      </c>
      <c r="BM2070" s="50" t="e">
        <f t="shared" ca="1" si="665"/>
        <v>#NAME?</v>
      </c>
      <c r="BN2070" s="50" t="e">
        <f t="shared" ca="1" si="666"/>
        <v>#NAME?</v>
      </c>
    </row>
    <row r="2071" spans="1:66" x14ac:dyDescent="0.35">
      <c r="A2071" s="48">
        <v>26847</v>
      </c>
      <c r="B2071" s="17">
        <v>1973</v>
      </c>
      <c r="C2071" s="17">
        <v>7</v>
      </c>
      <c r="D2071" s="17">
        <v>183</v>
      </c>
      <c r="E2071" s="17">
        <v>2</v>
      </c>
      <c r="F2071" s="17">
        <v>2</v>
      </c>
      <c r="G2071" s="50">
        <v>8.9</v>
      </c>
      <c r="H2071" s="32">
        <v>5.7875889973844048</v>
      </c>
      <c r="I2071" s="50">
        <v>28.5</v>
      </c>
      <c r="J2071" s="13">
        <v>0</v>
      </c>
      <c r="K2071" s="13">
        <f t="shared" si="652"/>
        <v>0</v>
      </c>
      <c r="L2071" s="13">
        <f t="shared" si="653"/>
        <v>0</v>
      </c>
      <c r="M2071" s="13" t="e">
        <f ca="1">CalcTable[[#This Row],[IWC]]-AE2070</f>
        <v>#NAME?</v>
      </c>
      <c r="N2071" s="13" t="e">
        <f ca="1">IF(CalcTable[[#This Row],[Day of Year]]&lt;123,FCAP,AE2070)</f>
        <v>#NAME?</v>
      </c>
      <c r="O2071" s="17" t="e">
        <f ca="1">IF(IRR_DRIP,5,COUNTIF('IDET Wind Values'!C2055:G2055,"&lt;="&amp;IRR_MAXWIND))</f>
        <v>#NAME?</v>
      </c>
      <c r="P2071" s="13" t="e">
        <f ca="1">CalcTable[[#This Row],[ET_o]]*KL</f>
        <v>#NAME?</v>
      </c>
      <c r="Q2071" s="13" t="e">
        <f ca="1">IF(WILTPT&lt;=0,1,MAX(0,MIN(1,(CalcTable[[#This Row],[IWC]]-WILTPT)/(MAD-WILTPT))))</f>
        <v>#NAME?</v>
      </c>
      <c r="R2071" s="13" t="e">
        <f ca="1">CalcTable[[#This Row],[ETMult]]*CalcTable[[#This Row],[ETb]]</f>
        <v>#NAME?</v>
      </c>
      <c r="S2071" s="13" t="b">
        <f>INDEX(IRR_LIST,CalcTable[[#This Row],[Day of Week]]+1)</f>
        <v>0</v>
      </c>
      <c r="T2071" s="13">
        <f t="shared" ca="1" si="654"/>
        <v>11.5</v>
      </c>
      <c r="U2071" s="13" t="b">
        <f ca="1">IF(CalcTable[[#This Row],[IrrPrecip]]&gt;=IC_MM,FALSE,TRUE)</f>
        <v>0</v>
      </c>
      <c r="V2071" s="13" t="b">
        <f t="shared" si="655"/>
        <v>1</v>
      </c>
      <c r="W2071" s="13" t="e">
        <f ca="1">IF(AND(IRR_DRIP=FALSE,CalcTable[[#This Row],[IrrHours]]&lt;=0),FALSE,TRUE)</f>
        <v>#NAME?</v>
      </c>
      <c r="X2071" s="13" t="e">
        <f ca="1">AND(CalcTable[[#This Row],[IrrDay]],CalcTable[[#This Row],[IrrRain]],CalcTable[[#This Row],[IrrWarm]],CalcTable[[#This Row],[IrrWindy]])</f>
        <v>#NAME?</v>
      </c>
      <c r="Y2071" s="13" t="e">
        <f t="shared" ca="1" si="656"/>
        <v>#NAME?</v>
      </c>
      <c r="Z2071" s="13" t="e">
        <f ca="1">CalcTable[[#This Row],[IrrHours]]/5</f>
        <v>#NAME?</v>
      </c>
      <c r="AA2071" s="13" t="e">
        <f ca="1">IF(CalcTable[[#This Row],[IrrFlag]]=FALSE,0,MAX(0,CalcTable[[#This Row],[VolRednWind]]*(FCAP*IRR_TARGET-CalcTable[[#This Row],[IWC]])))</f>
        <v>#NAME?</v>
      </c>
      <c r="AB2071" s="13" t="e">
        <f ca="1">CalcTable[[#This Row],[IWC]]+CalcTable[[#This Row],[Eff Precip]]+CalcTable[[#This Row],[IrrAmt]]-CalcTable[[#This Row],[AET]]</f>
        <v>#NAME?</v>
      </c>
      <c r="AC2071" s="13" t="e">
        <f ca="1">IF(CalcTable[[#This Row],[PWC]]&gt;FCAP,MIN(24*PERC,MIN(SAT,CalcTable[[#This Row],[PWC]])-FCAP),0)</f>
        <v>#NAME?</v>
      </c>
      <c r="AD2071" s="13" t="e">
        <f ca="1">IF(CalcTable[[#This Row],[PWC]]&gt;SAT,CalcTable[[#This Row],[PWC]]-SAT,0)</f>
        <v>#NAME?</v>
      </c>
      <c r="AE2071" s="13" t="e">
        <f ca="1">CalcTable[[#This Row],[PWC]]-CalcTable[[#This Row],[PercAmt]]-CalcTable[[#This Row],[Runoff]]</f>
        <v>#NAME?</v>
      </c>
      <c r="AF2071" s="13" t="e">
        <f ca="1">CalcTable[[#This Row],[IrrAmt]]/1000*CUR_IRR_AREA*10000/IRR_EFF</f>
        <v>#NAME?</v>
      </c>
      <c r="AG2071" s="147"/>
      <c r="AH2071" s="13"/>
      <c r="AI2071" s="50">
        <v>0</v>
      </c>
      <c r="AJ2071" s="50">
        <v>0</v>
      </c>
      <c r="AK2071" s="50">
        <v>0</v>
      </c>
      <c r="AL2071" s="50">
        <v>0</v>
      </c>
      <c r="AM2071" s="50"/>
      <c r="AN2071" s="50"/>
      <c r="AO2071" s="50"/>
      <c r="AP2071" s="50"/>
      <c r="AQ2071" s="50"/>
      <c r="AR2071" s="50"/>
      <c r="AS2071" s="50"/>
      <c r="AT2071" s="50"/>
      <c r="AU2071" s="50"/>
      <c r="AV2071" s="50"/>
      <c r="AW2071" s="50"/>
      <c r="AX2071" s="50">
        <f t="shared" si="667"/>
        <v>0</v>
      </c>
      <c r="AY2071" s="50"/>
      <c r="AZ2071" s="50">
        <f t="shared" si="657"/>
        <v>0</v>
      </c>
      <c r="BA2071" s="50">
        <f t="shared" si="658"/>
        <v>0</v>
      </c>
      <c r="BB2071" s="50">
        <f t="shared" si="659"/>
        <v>0</v>
      </c>
      <c r="BC2071" s="17">
        <f t="shared" si="660"/>
        <v>19737</v>
      </c>
      <c r="BD2071" s="50">
        <f t="shared" si="661"/>
        <v>0</v>
      </c>
      <c r="BE2071" s="50">
        <f t="shared" si="662"/>
        <v>0</v>
      </c>
      <c r="BF2071" s="50">
        <f t="shared" si="668"/>
        <v>0</v>
      </c>
      <c r="BG2071" s="50"/>
      <c r="BH2071" s="17">
        <f t="shared" si="663"/>
        <v>0</v>
      </c>
      <c r="BI2071" s="17">
        <f t="shared" si="671"/>
        <v>2071</v>
      </c>
      <c r="BJ2071" s="17">
        <f t="shared" si="669"/>
        <v>2071</v>
      </c>
      <c r="BK2071" s="150">
        <f t="shared" si="670"/>
        <v>26847</v>
      </c>
      <c r="BL2071" s="50" t="e">
        <f t="shared" ca="1" si="664"/>
        <v>#NAME?</v>
      </c>
      <c r="BM2071" s="50" t="e">
        <f t="shared" ca="1" si="665"/>
        <v>#NAME?</v>
      </c>
      <c r="BN2071" s="50" t="e">
        <f t="shared" ca="1" si="666"/>
        <v>#NAME?</v>
      </c>
    </row>
    <row r="2072" spans="1:66" x14ac:dyDescent="0.35">
      <c r="A2072" s="48">
        <v>26848</v>
      </c>
      <c r="B2072" s="17">
        <v>1973</v>
      </c>
      <c r="C2072" s="17">
        <v>7</v>
      </c>
      <c r="D2072" s="17">
        <v>184</v>
      </c>
      <c r="E2072" s="17">
        <v>3</v>
      </c>
      <c r="F2072" s="17">
        <v>3</v>
      </c>
      <c r="G2072" s="50">
        <v>8.3000000000000007</v>
      </c>
      <c r="H2072" s="32">
        <v>5.5188844509007069</v>
      </c>
      <c r="I2072" s="50">
        <v>4.5</v>
      </c>
      <c r="J2072" s="13">
        <v>0</v>
      </c>
      <c r="K2072" s="13">
        <f t="shared" si="652"/>
        <v>0</v>
      </c>
      <c r="L2072" s="13">
        <f t="shared" si="653"/>
        <v>0</v>
      </c>
      <c r="M2072" s="13" t="e">
        <f ca="1">CalcTable[[#This Row],[IWC]]-AE2071</f>
        <v>#NAME?</v>
      </c>
      <c r="N2072" s="13" t="e">
        <f ca="1">IF(CalcTable[[#This Row],[Day of Year]]&lt;123,FCAP,AE2071)</f>
        <v>#NAME?</v>
      </c>
      <c r="O2072" s="17" t="e">
        <f ca="1">IF(IRR_DRIP,5,COUNTIF('IDET Wind Values'!C2056:G2056,"&lt;="&amp;IRR_MAXWIND))</f>
        <v>#NAME?</v>
      </c>
      <c r="P2072" s="13" t="e">
        <f ca="1">CalcTable[[#This Row],[ET_o]]*KL</f>
        <v>#NAME?</v>
      </c>
      <c r="Q2072" s="13" t="e">
        <f ca="1">IF(WILTPT&lt;=0,1,MAX(0,MIN(1,(CalcTable[[#This Row],[IWC]]-WILTPT)/(MAD-WILTPT))))</f>
        <v>#NAME?</v>
      </c>
      <c r="R2072" s="13" t="e">
        <f ca="1">CalcTable[[#This Row],[ETMult]]*CalcTable[[#This Row],[ETb]]</f>
        <v>#NAME?</v>
      </c>
      <c r="S2072" s="13" t="b">
        <f>INDEX(IRR_LIST,CalcTable[[#This Row],[Day of Week]]+1)</f>
        <v>1</v>
      </c>
      <c r="T2072" s="13">
        <f t="shared" ca="1" si="654"/>
        <v>11.5</v>
      </c>
      <c r="U2072" s="13" t="b">
        <f ca="1">IF(CalcTable[[#This Row],[IrrPrecip]]&gt;=IC_MM,FALSE,TRUE)</f>
        <v>0</v>
      </c>
      <c r="V2072" s="13" t="b">
        <f t="shared" si="655"/>
        <v>1</v>
      </c>
      <c r="W2072" s="13" t="e">
        <f ca="1">IF(AND(IRR_DRIP=FALSE,CalcTable[[#This Row],[IrrHours]]&lt;=0),FALSE,TRUE)</f>
        <v>#NAME?</v>
      </c>
      <c r="X2072" s="13" t="e">
        <f ca="1">AND(CalcTable[[#This Row],[IrrDay]],CalcTable[[#This Row],[IrrRain]],CalcTable[[#This Row],[IrrWarm]],CalcTable[[#This Row],[IrrWindy]])</f>
        <v>#NAME?</v>
      </c>
      <c r="Y2072" s="13" t="e">
        <f t="shared" ca="1" si="656"/>
        <v>#NAME?</v>
      </c>
      <c r="Z2072" s="13" t="e">
        <f ca="1">CalcTable[[#This Row],[IrrHours]]/5</f>
        <v>#NAME?</v>
      </c>
      <c r="AA2072" s="13" t="e">
        <f ca="1">IF(CalcTable[[#This Row],[IrrFlag]]=FALSE,0,MAX(0,CalcTable[[#This Row],[VolRednWind]]*(FCAP*IRR_TARGET-CalcTable[[#This Row],[IWC]])))</f>
        <v>#NAME?</v>
      </c>
      <c r="AB2072" s="13" t="e">
        <f ca="1">CalcTable[[#This Row],[IWC]]+CalcTable[[#This Row],[Eff Precip]]+CalcTable[[#This Row],[IrrAmt]]-CalcTable[[#This Row],[AET]]</f>
        <v>#NAME?</v>
      </c>
      <c r="AC2072" s="13" t="e">
        <f ca="1">IF(CalcTable[[#This Row],[PWC]]&gt;FCAP,MIN(24*PERC,MIN(SAT,CalcTable[[#This Row],[PWC]])-FCAP),0)</f>
        <v>#NAME?</v>
      </c>
      <c r="AD2072" s="13" t="e">
        <f ca="1">IF(CalcTable[[#This Row],[PWC]]&gt;SAT,CalcTable[[#This Row],[PWC]]-SAT,0)</f>
        <v>#NAME?</v>
      </c>
      <c r="AE2072" s="13" t="e">
        <f ca="1">CalcTable[[#This Row],[PWC]]-CalcTable[[#This Row],[PercAmt]]-CalcTable[[#This Row],[Runoff]]</f>
        <v>#NAME?</v>
      </c>
      <c r="AF2072" s="13" t="e">
        <f ca="1">CalcTable[[#This Row],[IrrAmt]]/1000*CUR_IRR_AREA*10000/IRR_EFF</f>
        <v>#NAME?</v>
      </c>
      <c r="AG2072" s="147"/>
      <c r="AH2072" s="13"/>
      <c r="AI2072" s="50">
        <v>0</v>
      </c>
      <c r="AJ2072" s="50">
        <v>0</v>
      </c>
      <c r="AK2072" s="50">
        <v>0</v>
      </c>
      <c r="AL2072" s="50">
        <v>0</v>
      </c>
      <c r="AM2072" s="50"/>
      <c r="AN2072" s="50"/>
      <c r="AO2072" s="50"/>
      <c r="AP2072" s="50"/>
      <c r="AQ2072" s="50"/>
      <c r="AR2072" s="50"/>
      <c r="AS2072" s="50"/>
      <c r="AT2072" s="50"/>
      <c r="AU2072" s="50"/>
      <c r="AV2072" s="50"/>
      <c r="AW2072" s="50"/>
      <c r="AX2072" s="50">
        <f t="shared" si="667"/>
        <v>0</v>
      </c>
      <c r="AY2072" s="50"/>
      <c r="AZ2072" s="50">
        <f t="shared" si="657"/>
        <v>0</v>
      </c>
      <c r="BA2072" s="50">
        <f t="shared" si="658"/>
        <v>0</v>
      </c>
      <c r="BB2072" s="50">
        <f t="shared" si="659"/>
        <v>0</v>
      </c>
      <c r="BC2072" s="17">
        <f t="shared" si="660"/>
        <v>19737</v>
      </c>
      <c r="BD2072" s="50">
        <f t="shared" si="661"/>
        <v>0</v>
      </c>
      <c r="BE2072" s="50">
        <f t="shared" si="662"/>
        <v>0</v>
      </c>
      <c r="BF2072" s="50">
        <f t="shared" si="668"/>
        <v>0</v>
      </c>
      <c r="BG2072" s="50"/>
      <c r="BH2072" s="17">
        <f t="shared" si="663"/>
        <v>0</v>
      </c>
      <c r="BI2072" s="17">
        <f t="shared" si="671"/>
        <v>2072</v>
      </c>
      <c r="BJ2072" s="17">
        <f t="shared" si="669"/>
        <v>2072</v>
      </c>
      <c r="BK2072" s="150">
        <f t="shared" si="670"/>
        <v>26848</v>
      </c>
      <c r="BL2072" s="50" t="e">
        <f t="shared" ca="1" si="664"/>
        <v>#NAME?</v>
      </c>
      <c r="BM2072" s="50" t="e">
        <f t="shared" ca="1" si="665"/>
        <v>#NAME?</v>
      </c>
      <c r="BN2072" s="50" t="e">
        <f t="shared" ca="1" si="666"/>
        <v>#NAME?</v>
      </c>
    </row>
    <row r="2073" spans="1:66" x14ac:dyDescent="0.35">
      <c r="A2073" s="48">
        <v>26849</v>
      </c>
      <c r="B2073" s="17">
        <v>1973</v>
      </c>
      <c r="C2073" s="17">
        <v>7</v>
      </c>
      <c r="D2073" s="17">
        <v>185</v>
      </c>
      <c r="E2073" s="17">
        <v>4</v>
      </c>
      <c r="F2073" s="17">
        <v>4</v>
      </c>
      <c r="G2073" s="50">
        <v>12.8</v>
      </c>
      <c r="H2073" s="32">
        <v>6.1290211118638416</v>
      </c>
      <c r="I2073" s="50">
        <v>11</v>
      </c>
      <c r="J2073" s="13">
        <v>0</v>
      </c>
      <c r="K2073" s="13">
        <f t="shared" si="652"/>
        <v>0</v>
      </c>
      <c r="L2073" s="13">
        <f t="shared" si="653"/>
        <v>0</v>
      </c>
      <c r="M2073" s="13" t="e">
        <f ca="1">CalcTable[[#This Row],[IWC]]-AE2072</f>
        <v>#NAME?</v>
      </c>
      <c r="N2073" s="13" t="e">
        <f ca="1">IF(CalcTable[[#This Row],[Day of Year]]&lt;123,FCAP,AE2072)</f>
        <v>#NAME?</v>
      </c>
      <c r="O2073" s="17" t="e">
        <f ca="1">IF(IRR_DRIP,5,COUNTIF('IDET Wind Values'!C2057:G2057,"&lt;="&amp;IRR_MAXWIND))</f>
        <v>#NAME?</v>
      </c>
      <c r="P2073" s="13" t="e">
        <f ca="1">CalcTable[[#This Row],[ET_o]]*KL</f>
        <v>#NAME?</v>
      </c>
      <c r="Q2073" s="13" t="e">
        <f ca="1">IF(WILTPT&lt;=0,1,MAX(0,MIN(1,(CalcTable[[#This Row],[IWC]]-WILTPT)/(MAD-WILTPT))))</f>
        <v>#NAME?</v>
      </c>
      <c r="R2073" s="13" t="e">
        <f ca="1">CalcTable[[#This Row],[ETMult]]*CalcTable[[#This Row],[ETb]]</f>
        <v>#NAME?</v>
      </c>
      <c r="S2073" s="13" t="b">
        <f>INDEX(IRR_LIST,CalcTable[[#This Row],[Day of Week]]+1)</f>
        <v>0</v>
      </c>
      <c r="T2073" s="13">
        <f t="shared" ca="1" si="654"/>
        <v>0</v>
      </c>
      <c r="U2073" s="13" t="b">
        <f ca="1">IF(CalcTable[[#This Row],[IrrPrecip]]&gt;=IC_MM,FALSE,TRUE)</f>
        <v>1</v>
      </c>
      <c r="V2073" s="13" t="b">
        <f t="shared" si="655"/>
        <v>1</v>
      </c>
      <c r="W2073" s="13" t="e">
        <f ca="1">IF(AND(IRR_DRIP=FALSE,CalcTable[[#This Row],[IrrHours]]&lt;=0),FALSE,TRUE)</f>
        <v>#NAME?</v>
      </c>
      <c r="X2073" s="13" t="e">
        <f ca="1">AND(CalcTable[[#This Row],[IrrDay]],CalcTable[[#This Row],[IrrRain]],CalcTable[[#This Row],[IrrWarm]],CalcTable[[#This Row],[IrrWindy]])</f>
        <v>#NAME?</v>
      </c>
      <c r="Y2073" s="13" t="e">
        <f t="shared" ca="1" si="656"/>
        <v>#NAME?</v>
      </c>
      <c r="Z2073" s="13" t="e">
        <f ca="1">CalcTable[[#This Row],[IrrHours]]/5</f>
        <v>#NAME?</v>
      </c>
      <c r="AA2073" s="13" t="e">
        <f ca="1">IF(CalcTable[[#This Row],[IrrFlag]]=FALSE,0,MAX(0,CalcTable[[#This Row],[VolRednWind]]*(FCAP*IRR_TARGET-CalcTable[[#This Row],[IWC]])))</f>
        <v>#NAME?</v>
      </c>
      <c r="AB2073" s="13" t="e">
        <f ca="1">CalcTable[[#This Row],[IWC]]+CalcTable[[#This Row],[Eff Precip]]+CalcTable[[#This Row],[IrrAmt]]-CalcTable[[#This Row],[AET]]</f>
        <v>#NAME?</v>
      </c>
      <c r="AC2073" s="13" t="e">
        <f ca="1">IF(CalcTable[[#This Row],[PWC]]&gt;FCAP,MIN(24*PERC,MIN(SAT,CalcTable[[#This Row],[PWC]])-FCAP),0)</f>
        <v>#NAME?</v>
      </c>
      <c r="AD2073" s="13" t="e">
        <f ca="1">IF(CalcTable[[#This Row],[PWC]]&gt;SAT,CalcTable[[#This Row],[PWC]]-SAT,0)</f>
        <v>#NAME?</v>
      </c>
      <c r="AE2073" s="13" t="e">
        <f ca="1">CalcTable[[#This Row],[PWC]]-CalcTable[[#This Row],[PercAmt]]-CalcTable[[#This Row],[Runoff]]</f>
        <v>#NAME?</v>
      </c>
      <c r="AF2073" s="13" t="e">
        <f ca="1">CalcTable[[#This Row],[IrrAmt]]/1000*CUR_IRR_AREA*10000/IRR_EFF</f>
        <v>#NAME?</v>
      </c>
      <c r="AG2073" s="147"/>
      <c r="AH2073" s="13"/>
      <c r="AI2073" s="50">
        <v>0</v>
      </c>
      <c r="AJ2073" s="50">
        <v>0</v>
      </c>
      <c r="AK2073" s="50">
        <v>6.5916332532822546</v>
      </c>
      <c r="AL2073" s="50">
        <v>8.4985603965568117</v>
      </c>
      <c r="AM2073" s="50"/>
      <c r="AN2073" s="50"/>
      <c r="AO2073" s="50"/>
      <c r="AP2073" s="50"/>
      <c r="AQ2073" s="50"/>
      <c r="AR2073" s="50"/>
      <c r="AS2073" s="50"/>
      <c r="AT2073" s="50"/>
      <c r="AU2073" s="50"/>
      <c r="AV2073" s="50"/>
      <c r="AW2073" s="50"/>
      <c r="AX2073" s="50">
        <f t="shared" si="667"/>
        <v>15.090193649839065</v>
      </c>
      <c r="AY2073" s="50"/>
      <c r="AZ2073" s="50">
        <f t="shared" si="657"/>
        <v>345.9683926804729</v>
      </c>
      <c r="BA2073" s="50">
        <f t="shared" si="658"/>
        <v>532.68149349215673</v>
      </c>
      <c r="BB2073" s="50">
        <f t="shared" si="659"/>
        <v>549.15617885789356</v>
      </c>
      <c r="BC2073" s="17">
        <f t="shared" si="660"/>
        <v>19737</v>
      </c>
      <c r="BD2073" s="50">
        <f t="shared" si="661"/>
        <v>15.090193649839065</v>
      </c>
      <c r="BE2073" s="50">
        <f t="shared" si="662"/>
        <v>345.9683926804729</v>
      </c>
      <c r="BF2073" s="50">
        <f t="shared" si="668"/>
        <v>565.89415389810938</v>
      </c>
      <c r="BG2073" s="50"/>
      <c r="BH2073" s="17">
        <f t="shared" si="663"/>
        <v>0</v>
      </c>
      <c r="BI2073" s="17">
        <f t="shared" si="671"/>
        <v>2073</v>
      </c>
      <c r="BJ2073" s="17">
        <f t="shared" si="669"/>
        <v>2073</v>
      </c>
      <c r="BK2073" s="150">
        <f t="shared" si="670"/>
        <v>26849</v>
      </c>
      <c r="BL2073" s="50" t="e">
        <f t="shared" ca="1" si="664"/>
        <v>#NAME?</v>
      </c>
      <c r="BM2073" s="50" t="e">
        <f t="shared" ca="1" si="665"/>
        <v>#NAME?</v>
      </c>
      <c r="BN2073" s="50" t="e">
        <f t="shared" ca="1" si="666"/>
        <v>#NAME?</v>
      </c>
    </row>
    <row r="2074" spans="1:66" x14ac:dyDescent="0.35">
      <c r="A2074" s="48">
        <v>26850</v>
      </c>
      <c r="B2074" s="17">
        <v>1973</v>
      </c>
      <c r="C2074" s="17">
        <v>7</v>
      </c>
      <c r="D2074" s="17">
        <v>186</v>
      </c>
      <c r="E2074" s="17">
        <v>5</v>
      </c>
      <c r="F2074" s="17">
        <v>5</v>
      </c>
      <c r="G2074" s="50">
        <v>10.6</v>
      </c>
      <c r="H2074" s="32">
        <v>3.8643147706628502</v>
      </c>
      <c r="I2074" s="50">
        <v>9.8333333333333339</v>
      </c>
      <c r="J2074" s="13">
        <v>6.1</v>
      </c>
      <c r="K2074" s="13">
        <f t="shared" si="652"/>
        <v>6.1</v>
      </c>
      <c r="L2074" s="13">
        <f t="shared" si="653"/>
        <v>0.82499999999999973</v>
      </c>
      <c r="M2074" s="13" t="e">
        <f ca="1">CalcTable[[#This Row],[IWC]]-AE2073</f>
        <v>#NAME?</v>
      </c>
      <c r="N2074" s="13" t="e">
        <f ca="1">IF(CalcTable[[#This Row],[Day of Year]]&lt;123,FCAP,AE2073)</f>
        <v>#NAME?</v>
      </c>
      <c r="O2074" s="17" t="e">
        <f ca="1">IF(IRR_DRIP,5,COUNTIF('IDET Wind Values'!C2058:G2058,"&lt;="&amp;IRR_MAXWIND))</f>
        <v>#NAME?</v>
      </c>
      <c r="P2074" s="13" t="e">
        <f ca="1">CalcTable[[#This Row],[ET_o]]*KL</f>
        <v>#NAME?</v>
      </c>
      <c r="Q2074" s="13" t="e">
        <f ca="1">IF(WILTPT&lt;=0,1,MAX(0,MIN(1,(CalcTable[[#This Row],[IWC]]-WILTPT)/(MAD-WILTPT))))</f>
        <v>#NAME?</v>
      </c>
      <c r="R2074" s="13" t="e">
        <f ca="1">CalcTable[[#This Row],[ETMult]]*CalcTable[[#This Row],[ETb]]</f>
        <v>#NAME?</v>
      </c>
      <c r="S2074" s="13" t="b">
        <f>INDEX(IRR_LIST,CalcTable[[#This Row],[Day of Week]]+1)</f>
        <v>1</v>
      </c>
      <c r="T2074" s="13">
        <f t="shared" ca="1" si="654"/>
        <v>0</v>
      </c>
      <c r="U2074" s="13" t="b">
        <f ca="1">IF(CalcTable[[#This Row],[IrrPrecip]]&gt;=IC_MM,FALSE,TRUE)</f>
        <v>1</v>
      </c>
      <c r="V2074" s="13" t="b">
        <f t="shared" si="655"/>
        <v>1</v>
      </c>
      <c r="W2074" s="13" t="e">
        <f ca="1">IF(AND(IRR_DRIP=FALSE,CalcTable[[#This Row],[IrrHours]]&lt;=0),FALSE,TRUE)</f>
        <v>#NAME?</v>
      </c>
      <c r="X2074" s="13" t="e">
        <f ca="1">AND(CalcTable[[#This Row],[IrrDay]],CalcTable[[#This Row],[IrrRain]],CalcTable[[#This Row],[IrrWarm]],CalcTable[[#This Row],[IrrWindy]])</f>
        <v>#NAME?</v>
      </c>
      <c r="Y2074" s="13" t="e">
        <f t="shared" ca="1" si="656"/>
        <v>#NAME?</v>
      </c>
      <c r="Z2074" s="13" t="e">
        <f ca="1">CalcTable[[#This Row],[IrrHours]]/5</f>
        <v>#NAME?</v>
      </c>
      <c r="AA2074" s="13" t="e">
        <f ca="1">IF(CalcTable[[#This Row],[IrrFlag]]=FALSE,0,MAX(0,CalcTable[[#This Row],[VolRednWind]]*(FCAP*IRR_TARGET-CalcTable[[#This Row],[IWC]])))</f>
        <v>#NAME?</v>
      </c>
      <c r="AB2074" s="13" t="e">
        <f ca="1">CalcTable[[#This Row],[IWC]]+CalcTable[[#This Row],[Eff Precip]]+CalcTable[[#This Row],[IrrAmt]]-CalcTable[[#This Row],[AET]]</f>
        <v>#NAME?</v>
      </c>
      <c r="AC2074" s="13" t="e">
        <f ca="1">IF(CalcTable[[#This Row],[PWC]]&gt;FCAP,MIN(24*PERC,MIN(SAT,CalcTable[[#This Row],[PWC]])-FCAP),0)</f>
        <v>#NAME?</v>
      </c>
      <c r="AD2074" s="13" t="e">
        <f ca="1">IF(CalcTable[[#This Row],[PWC]]&gt;SAT,CalcTable[[#This Row],[PWC]]-SAT,0)</f>
        <v>#NAME?</v>
      </c>
      <c r="AE2074" s="13" t="e">
        <f ca="1">CalcTable[[#This Row],[PWC]]-CalcTable[[#This Row],[PercAmt]]-CalcTable[[#This Row],[Runoff]]</f>
        <v>#NAME?</v>
      </c>
      <c r="AF2074" s="13" t="e">
        <f ca="1">CalcTable[[#This Row],[IrrAmt]]/1000*CUR_IRR_AREA*10000/IRR_EFF</f>
        <v>#NAME?</v>
      </c>
      <c r="AG2074" s="147"/>
      <c r="AH2074" s="13"/>
      <c r="AI2074" s="50">
        <v>6.7166714811097323</v>
      </c>
      <c r="AJ2074" s="50">
        <v>10.950274830758216</v>
      </c>
      <c r="AK2074" s="50">
        <v>0</v>
      </c>
      <c r="AL2074" s="50">
        <v>0</v>
      </c>
      <c r="AM2074" s="50"/>
      <c r="AN2074" s="50"/>
      <c r="AO2074" s="50"/>
      <c r="AP2074" s="50"/>
      <c r="AQ2074" s="50"/>
      <c r="AR2074" s="50"/>
      <c r="AS2074" s="50"/>
      <c r="AT2074" s="50"/>
      <c r="AU2074" s="50"/>
      <c r="AV2074" s="50"/>
      <c r="AW2074" s="50"/>
      <c r="AX2074" s="50">
        <f t="shared" si="667"/>
        <v>17.66694631186795</v>
      </c>
      <c r="AY2074" s="50"/>
      <c r="AZ2074" s="50">
        <f t="shared" si="657"/>
        <v>419.71924342518378</v>
      </c>
      <c r="BA2074" s="50">
        <f t="shared" si="658"/>
        <v>681.53197986856958</v>
      </c>
      <c r="BB2074" s="50">
        <f t="shared" si="659"/>
        <v>705.44056486320267</v>
      </c>
      <c r="BC2074" s="17">
        <f t="shared" si="660"/>
        <v>19737</v>
      </c>
      <c r="BD2074" s="50">
        <f t="shared" si="661"/>
        <v>17.66694631186795</v>
      </c>
      <c r="BE2074" s="50">
        <f t="shared" si="662"/>
        <v>419.71924342518378</v>
      </c>
      <c r="BF2074" s="50">
        <f t="shared" si="668"/>
        <v>686.52706766832591</v>
      </c>
      <c r="BG2074" s="50"/>
      <c r="BH2074" s="17">
        <f t="shared" si="663"/>
        <v>0</v>
      </c>
      <c r="BI2074" s="17">
        <f t="shared" si="671"/>
        <v>2074</v>
      </c>
      <c r="BJ2074" s="17">
        <f t="shared" si="669"/>
        <v>2074</v>
      </c>
      <c r="BK2074" s="150">
        <f t="shared" si="670"/>
        <v>26850</v>
      </c>
      <c r="BL2074" s="50" t="e">
        <f t="shared" ca="1" si="664"/>
        <v>#NAME?</v>
      </c>
      <c r="BM2074" s="50" t="e">
        <f t="shared" ca="1" si="665"/>
        <v>#NAME?</v>
      </c>
      <c r="BN2074" s="50" t="e">
        <f t="shared" ca="1" si="666"/>
        <v>#NAME?</v>
      </c>
    </row>
    <row r="2075" spans="1:66" x14ac:dyDescent="0.35">
      <c r="A2075" s="48">
        <v>26851</v>
      </c>
      <c r="B2075" s="17">
        <v>1973</v>
      </c>
      <c r="C2075" s="17">
        <v>7</v>
      </c>
      <c r="D2075" s="17">
        <v>187</v>
      </c>
      <c r="E2075" s="17">
        <v>6</v>
      </c>
      <c r="F2075" s="17">
        <v>6</v>
      </c>
      <c r="G2075" s="50">
        <v>7.8</v>
      </c>
      <c r="H2075" s="32">
        <v>3.2932998480291125</v>
      </c>
      <c r="I2075" s="50">
        <v>6</v>
      </c>
      <c r="J2075" s="13">
        <v>3.9</v>
      </c>
      <c r="K2075" s="13">
        <f t="shared" si="652"/>
        <v>3.9</v>
      </c>
      <c r="L2075" s="13">
        <f t="shared" si="653"/>
        <v>0</v>
      </c>
      <c r="M2075" s="13" t="e">
        <f ca="1">CalcTable[[#This Row],[IWC]]-AE2074</f>
        <v>#NAME?</v>
      </c>
      <c r="N2075" s="13" t="e">
        <f ca="1">IF(CalcTable[[#This Row],[Day of Year]]&lt;123,FCAP,AE2074)</f>
        <v>#NAME?</v>
      </c>
      <c r="O2075" s="17" t="e">
        <f ca="1">IF(IRR_DRIP,5,COUNTIF('IDET Wind Values'!C2059:G2059,"&lt;="&amp;IRR_MAXWIND))</f>
        <v>#NAME?</v>
      </c>
      <c r="P2075" s="13" t="e">
        <f ca="1">CalcTable[[#This Row],[ET_o]]*KL</f>
        <v>#NAME?</v>
      </c>
      <c r="Q2075" s="13" t="e">
        <f ca="1">IF(WILTPT&lt;=0,1,MAX(0,MIN(1,(CalcTable[[#This Row],[IWC]]-WILTPT)/(MAD-WILTPT))))</f>
        <v>#NAME?</v>
      </c>
      <c r="R2075" s="13" t="e">
        <f ca="1">CalcTable[[#This Row],[ETMult]]*CalcTable[[#This Row],[ETb]]</f>
        <v>#NAME?</v>
      </c>
      <c r="S2075" s="13" t="b">
        <f>INDEX(IRR_LIST,CalcTable[[#This Row],[Day of Week]]+1)</f>
        <v>0</v>
      </c>
      <c r="T2075" s="13">
        <f t="shared" ca="1" si="654"/>
        <v>6.1</v>
      </c>
      <c r="U2075" s="13" t="b">
        <f ca="1">IF(CalcTable[[#This Row],[IrrPrecip]]&gt;=IC_MM,FALSE,TRUE)</f>
        <v>1</v>
      </c>
      <c r="V2075" s="13" t="b">
        <f t="shared" si="655"/>
        <v>1</v>
      </c>
      <c r="W2075" s="13" t="e">
        <f ca="1">IF(AND(IRR_DRIP=FALSE,CalcTable[[#This Row],[IrrHours]]&lt;=0),FALSE,TRUE)</f>
        <v>#NAME?</v>
      </c>
      <c r="X2075" s="13" t="e">
        <f ca="1">AND(CalcTable[[#This Row],[IrrDay]],CalcTable[[#This Row],[IrrRain]],CalcTable[[#This Row],[IrrWarm]],CalcTable[[#This Row],[IrrWindy]])</f>
        <v>#NAME?</v>
      </c>
      <c r="Y2075" s="13" t="e">
        <f t="shared" ca="1" si="656"/>
        <v>#NAME?</v>
      </c>
      <c r="Z2075" s="13" t="e">
        <f ca="1">CalcTable[[#This Row],[IrrHours]]/5</f>
        <v>#NAME?</v>
      </c>
      <c r="AA2075" s="13" t="e">
        <f ca="1">IF(CalcTable[[#This Row],[IrrFlag]]=FALSE,0,MAX(0,CalcTable[[#This Row],[VolRednWind]]*(FCAP*IRR_TARGET-CalcTable[[#This Row],[IWC]])))</f>
        <v>#NAME?</v>
      </c>
      <c r="AB2075" s="13" t="e">
        <f ca="1">CalcTable[[#This Row],[IWC]]+CalcTable[[#This Row],[Eff Precip]]+CalcTable[[#This Row],[IrrAmt]]-CalcTable[[#This Row],[AET]]</f>
        <v>#NAME?</v>
      </c>
      <c r="AC2075" s="13" t="e">
        <f ca="1">IF(CalcTable[[#This Row],[PWC]]&gt;FCAP,MIN(24*PERC,MIN(SAT,CalcTable[[#This Row],[PWC]])-FCAP),0)</f>
        <v>#NAME?</v>
      </c>
      <c r="AD2075" s="13" t="e">
        <f ca="1">IF(CalcTable[[#This Row],[PWC]]&gt;SAT,CalcTable[[#This Row],[PWC]]-SAT,0)</f>
        <v>#NAME?</v>
      </c>
      <c r="AE2075" s="13" t="e">
        <f ca="1">CalcTable[[#This Row],[PWC]]-CalcTable[[#This Row],[PercAmt]]-CalcTable[[#This Row],[Runoff]]</f>
        <v>#NAME?</v>
      </c>
      <c r="AF2075" s="13" t="e">
        <f ca="1">CalcTable[[#This Row],[IrrAmt]]/1000*CUR_IRR_AREA*10000/IRR_EFF</f>
        <v>#NAME?</v>
      </c>
      <c r="AG2075" s="147"/>
      <c r="AH2075" s="13"/>
      <c r="AI2075" s="50">
        <v>0</v>
      </c>
      <c r="AJ2075" s="50">
        <v>0</v>
      </c>
      <c r="AK2075" s="50">
        <v>0</v>
      </c>
      <c r="AL2075" s="50">
        <v>3.8706489089559106</v>
      </c>
      <c r="AM2075" s="50"/>
      <c r="AN2075" s="50"/>
      <c r="AO2075" s="50"/>
      <c r="AP2075" s="50"/>
      <c r="AQ2075" s="50"/>
      <c r="AR2075" s="50"/>
      <c r="AS2075" s="50"/>
      <c r="AT2075" s="50"/>
      <c r="AU2075" s="50"/>
      <c r="AV2075" s="50"/>
      <c r="AW2075" s="50"/>
      <c r="AX2075" s="50">
        <f t="shared" si="667"/>
        <v>3.8706489089559106</v>
      </c>
      <c r="AY2075" s="50"/>
      <c r="AZ2075" s="50">
        <f t="shared" si="657"/>
        <v>113.53903466270673</v>
      </c>
      <c r="BA2075" s="50">
        <f t="shared" si="658"/>
        <v>174.81406924258022</v>
      </c>
      <c r="BB2075" s="50">
        <f t="shared" si="659"/>
        <v>180.22068994080433</v>
      </c>
      <c r="BC2075" s="17">
        <f t="shared" si="660"/>
        <v>19737</v>
      </c>
      <c r="BD2075" s="50">
        <f t="shared" si="661"/>
        <v>3.8706489089559106</v>
      </c>
      <c r="BE2075" s="50">
        <f t="shared" si="662"/>
        <v>113.53903466270673</v>
      </c>
      <c r="BF2075" s="50">
        <f t="shared" si="668"/>
        <v>185.71371638044721</v>
      </c>
      <c r="BG2075" s="50"/>
      <c r="BH2075" s="17">
        <f t="shared" si="663"/>
        <v>0</v>
      </c>
      <c r="BI2075" s="17">
        <f t="shared" si="671"/>
        <v>2075</v>
      </c>
      <c r="BJ2075" s="17">
        <f t="shared" si="669"/>
        <v>2075</v>
      </c>
      <c r="BK2075" s="150">
        <f t="shared" si="670"/>
        <v>26851</v>
      </c>
      <c r="BL2075" s="50" t="e">
        <f t="shared" ca="1" si="664"/>
        <v>#NAME?</v>
      </c>
      <c r="BM2075" s="50" t="e">
        <f t="shared" ca="1" si="665"/>
        <v>#NAME?</v>
      </c>
      <c r="BN2075" s="50" t="e">
        <f t="shared" ca="1" si="666"/>
        <v>#NAME?</v>
      </c>
    </row>
    <row r="2076" spans="1:66" x14ac:dyDescent="0.35">
      <c r="A2076" s="48">
        <v>26852</v>
      </c>
      <c r="B2076" s="17">
        <v>1973</v>
      </c>
      <c r="C2076" s="17">
        <v>7</v>
      </c>
      <c r="D2076" s="17">
        <v>188</v>
      </c>
      <c r="E2076" s="17">
        <v>7</v>
      </c>
      <c r="F2076" s="17">
        <v>7</v>
      </c>
      <c r="G2076" s="50">
        <v>6.1</v>
      </c>
      <c r="H2076" s="32">
        <v>5.3732337723009467</v>
      </c>
      <c r="I2076" s="50">
        <v>9.6666666666666661</v>
      </c>
      <c r="J2076" s="13">
        <v>0</v>
      </c>
      <c r="K2076" s="13">
        <f t="shared" si="652"/>
        <v>0</v>
      </c>
      <c r="L2076" s="13">
        <f t="shared" si="653"/>
        <v>0</v>
      </c>
      <c r="M2076" s="13" t="e">
        <f ca="1">CalcTable[[#This Row],[IWC]]-AE2075</f>
        <v>#NAME?</v>
      </c>
      <c r="N2076" s="13" t="e">
        <f ca="1">IF(CalcTable[[#This Row],[Day of Year]]&lt;123,FCAP,AE2075)</f>
        <v>#NAME?</v>
      </c>
      <c r="O2076" s="17" t="e">
        <f ca="1">IF(IRR_DRIP,5,COUNTIF('IDET Wind Values'!C2060:G2060,"&lt;="&amp;IRR_MAXWIND))</f>
        <v>#NAME?</v>
      </c>
      <c r="P2076" s="13" t="e">
        <f ca="1">CalcTable[[#This Row],[ET_o]]*KL</f>
        <v>#NAME?</v>
      </c>
      <c r="Q2076" s="13" t="e">
        <f ca="1">IF(WILTPT&lt;=0,1,MAX(0,MIN(1,(CalcTable[[#This Row],[IWC]]-WILTPT)/(MAD-WILTPT))))</f>
        <v>#NAME?</v>
      </c>
      <c r="R2076" s="13" t="e">
        <f ca="1">CalcTable[[#This Row],[ETMult]]*CalcTable[[#This Row],[ETb]]</f>
        <v>#NAME?</v>
      </c>
      <c r="S2076" s="13" t="b">
        <f>INDEX(IRR_LIST,CalcTable[[#This Row],[Day of Week]]+1)</f>
        <v>0</v>
      </c>
      <c r="T2076" s="13">
        <f t="shared" ca="1" si="654"/>
        <v>10</v>
      </c>
      <c r="U2076" s="13" t="b">
        <f ca="1">IF(CalcTable[[#This Row],[IrrPrecip]]&gt;=IC_MM,FALSE,TRUE)</f>
        <v>0</v>
      </c>
      <c r="V2076" s="13" t="b">
        <f t="shared" si="655"/>
        <v>1</v>
      </c>
      <c r="W2076" s="13" t="e">
        <f ca="1">IF(AND(IRR_DRIP=FALSE,CalcTable[[#This Row],[IrrHours]]&lt;=0),FALSE,TRUE)</f>
        <v>#NAME?</v>
      </c>
      <c r="X2076" s="13" t="e">
        <f ca="1">AND(CalcTable[[#This Row],[IrrDay]],CalcTable[[#This Row],[IrrRain]],CalcTable[[#This Row],[IrrWarm]],CalcTable[[#This Row],[IrrWindy]])</f>
        <v>#NAME?</v>
      </c>
      <c r="Y2076" s="13" t="e">
        <f t="shared" ca="1" si="656"/>
        <v>#NAME?</v>
      </c>
      <c r="Z2076" s="13" t="e">
        <f ca="1">CalcTable[[#This Row],[IrrHours]]/5</f>
        <v>#NAME?</v>
      </c>
      <c r="AA2076" s="13" t="e">
        <f ca="1">IF(CalcTable[[#This Row],[IrrFlag]]=FALSE,0,MAX(0,CalcTable[[#This Row],[VolRednWind]]*(FCAP*IRR_TARGET-CalcTable[[#This Row],[IWC]])))</f>
        <v>#NAME?</v>
      </c>
      <c r="AB2076" s="13" t="e">
        <f ca="1">CalcTable[[#This Row],[IWC]]+CalcTable[[#This Row],[Eff Precip]]+CalcTable[[#This Row],[IrrAmt]]-CalcTable[[#This Row],[AET]]</f>
        <v>#NAME?</v>
      </c>
      <c r="AC2076" s="13" t="e">
        <f ca="1">IF(CalcTable[[#This Row],[PWC]]&gt;FCAP,MIN(24*PERC,MIN(SAT,CalcTable[[#This Row],[PWC]])-FCAP),0)</f>
        <v>#NAME?</v>
      </c>
      <c r="AD2076" s="13" t="e">
        <f ca="1">IF(CalcTable[[#This Row],[PWC]]&gt;SAT,CalcTable[[#This Row],[PWC]]-SAT,0)</f>
        <v>#NAME?</v>
      </c>
      <c r="AE2076" s="13" t="e">
        <f ca="1">CalcTable[[#This Row],[PWC]]-CalcTable[[#This Row],[PercAmt]]-CalcTable[[#This Row],[Runoff]]</f>
        <v>#NAME?</v>
      </c>
      <c r="AF2076" s="13" t="e">
        <f ca="1">CalcTable[[#This Row],[IrrAmt]]/1000*CUR_IRR_AREA*10000/IRR_EFF</f>
        <v>#NAME?</v>
      </c>
      <c r="AG2076" s="147"/>
      <c r="AH2076" s="13"/>
      <c r="AI2076" s="50">
        <v>0</v>
      </c>
      <c r="AJ2076" s="50">
        <v>0</v>
      </c>
      <c r="AK2076" s="50">
        <v>0</v>
      </c>
      <c r="AL2076" s="50">
        <v>0</v>
      </c>
      <c r="AM2076" s="50"/>
      <c r="AN2076" s="50"/>
      <c r="AO2076" s="50"/>
      <c r="AP2076" s="50"/>
      <c r="AQ2076" s="50"/>
      <c r="AR2076" s="50"/>
      <c r="AS2076" s="50"/>
      <c r="AT2076" s="50"/>
      <c r="AU2076" s="50"/>
      <c r="AV2076" s="50"/>
      <c r="AW2076" s="50"/>
      <c r="AX2076" s="50">
        <f t="shared" si="667"/>
        <v>0</v>
      </c>
      <c r="AY2076" s="50"/>
      <c r="AZ2076" s="50">
        <f t="shared" si="657"/>
        <v>0</v>
      </c>
      <c r="BA2076" s="50">
        <f t="shared" si="658"/>
        <v>0</v>
      </c>
      <c r="BB2076" s="50">
        <f t="shared" si="659"/>
        <v>0</v>
      </c>
      <c r="BC2076" s="17">
        <f t="shared" si="660"/>
        <v>19737</v>
      </c>
      <c r="BD2076" s="50">
        <f t="shared" si="661"/>
        <v>0</v>
      </c>
      <c r="BE2076" s="50">
        <f t="shared" si="662"/>
        <v>0</v>
      </c>
      <c r="BF2076" s="50">
        <f t="shared" si="668"/>
        <v>0</v>
      </c>
      <c r="BG2076" s="50"/>
      <c r="BH2076" s="17">
        <f t="shared" si="663"/>
        <v>0</v>
      </c>
      <c r="BI2076" s="17">
        <f t="shared" si="671"/>
        <v>2076</v>
      </c>
      <c r="BJ2076" s="17">
        <f t="shared" si="669"/>
        <v>2076</v>
      </c>
      <c r="BK2076" s="150">
        <f t="shared" si="670"/>
        <v>26852</v>
      </c>
      <c r="BL2076" s="50" t="e">
        <f t="shared" ca="1" si="664"/>
        <v>#NAME?</v>
      </c>
      <c r="BM2076" s="50" t="e">
        <f t="shared" ca="1" si="665"/>
        <v>#NAME?</v>
      </c>
      <c r="BN2076" s="50" t="e">
        <f t="shared" ca="1" si="666"/>
        <v>#NAME?</v>
      </c>
    </row>
    <row r="2077" spans="1:66" x14ac:dyDescent="0.35">
      <c r="A2077" s="48">
        <v>26853</v>
      </c>
      <c r="B2077" s="17">
        <v>1973</v>
      </c>
      <c r="C2077" s="17">
        <v>7</v>
      </c>
      <c r="D2077" s="17">
        <v>189</v>
      </c>
      <c r="E2077" s="17">
        <v>8</v>
      </c>
      <c r="F2077" s="17">
        <v>1</v>
      </c>
      <c r="G2077" s="50">
        <v>6.7</v>
      </c>
      <c r="H2077" s="32">
        <v>5.1163647125774654</v>
      </c>
      <c r="I2077" s="50">
        <v>1.8333333333333333</v>
      </c>
      <c r="J2077" s="13">
        <v>0</v>
      </c>
      <c r="K2077" s="13">
        <f t="shared" si="652"/>
        <v>0</v>
      </c>
      <c r="L2077" s="13">
        <f t="shared" si="653"/>
        <v>0</v>
      </c>
      <c r="M2077" s="13" t="e">
        <f ca="1">CalcTable[[#This Row],[IWC]]-AE2076</f>
        <v>#NAME?</v>
      </c>
      <c r="N2077" s="13" t="e">
        <f ca="1">IF(CalcTable[[#This Row],[Day of Year]]&lt;123,FCAP,AE2076)</f>
        <v>#NAME?</v>
      </c>
      <c r="O2077" s="17" t="e">
        <f ca="1">IF(IRR_DRIP,5,COUNTIF('IDET Wind Values'!C2061:G2061,"&lt;="&amp;IRR_MAXWIND))</f>
        <v>#NAME?</v>
      </c>
      <c r="P2077" s="13" t="e">
        <f ca="1">CalcTable[[#This Row],[ET_o]]*KL</f>
        <v>#NAME?</v>
      </c>
      <c r="Q2077" s="13" t="e">
        <f ca="1">IF(WILTPT&lt;=0,1,MAX(0,MIN(1,(CalcTable[[#This Row],[IWC]]-WILTPT)/(MAD-WILTPT))))</f>
        <v>#NAME?</v>
      </c>
      <c r="R2077" s="13" t="e">
        <f ca="1">CalcTable[[#This Row],[ETMult]]*CalcTable[[#This Row],[ETb]]</f>
        <v>#NAME?</v>
      </c>
      <c r="S2077" s="13" t="b">
        <f>INDEX(IRR_LIST,CalcTable[[#This Row],[Day of Week]]+1)</f>
        <v>1</v>
      </c>
      <c r="T2077" s="13">
        <f t="shared" ca="1" si="654"/>
        <v>3.9</v>
      </c>
      <c r="U2077" s="13" t="b">
        <f ca="1">IF(CalcTable[[#This Row],[IrrPrecip]]&gt;=IC_MM,FALSE,TRUE)</f>
        <v>1</v>
      </c>
      <c r="V2077" s="13" t="b">
        <f t="shared" si="655"/>
        <v>1</v>
      </c>
      <c r="W2077" s="13" t="e">
        <f ca="1">IF(AND(IRR_DRIP=FALSE,CalcTable[[#This Row],[IrrHours]]&lt;=0),FALSE,TRUE)</f>
        <v>#NAME?</v>
      </c>
      <c r="X2077" s="13" t="e">
        <f ca="1">AND(CalcTable[[#This Row],[IrrDay]],CalcTable[[#This Row],[IrrRain]],CalcTable[[#This Row],[IrrWarm]],CalcTable[[#This Row],[IrrWindy]])</f>
        <v>#NAME?</v>
      </c>
      <c r="Y2077" s="13" t="e">
        <f t="shared" ca="1" si="656"/>
        <v>#NAME?</v>
      </c>
      <c r="Z2077" s="13" t="e">
        <f ca="1">CalcTable[[#This Row],[IrrHours]]/5</f>
        <v>#NAME?</v>
      </c>
      <c r="AA2077" s="13" t="e">
        <f ca="1">IF(CalcTable[[#This Row],[IrrFlag]]=FALSE,0,MAX(0,CalcTable[[#This Row],[VolRednWind]]*(FCAP*IRR_TARGET-CalcTable[[#This Row],[IWC]])))</f>
        <v>#NAME?</v>
      </c>
      <c r="AB2077" s="13" t="e">
        <f ca="1">CalcTable[[#This Row],[IWC]]+CalcTable[[#This Row],[Eff Precip]]+CalcTable[[#This Row],[IrrAmt]]-CalcTable[[#This Row],[AET]]</f>
        <v>#NAME?</v>
      </c>
      <c r="AC2077" s="13" t="e">
        <f ca="1">IF(CalcTable[[#This Row],[PWC]]&gt;FCAP,MIN(24*PERC,MIN(SAT,CalcTable[[#This Row],[PWC]])-FCAP),0)</f>
        <v>#NAME?</v>
      </c>
      <c r="AD2077" s="13" t="e">
        <f ca="1">IF(CalcTable[[#This Row],[PWC]]&gt;SAT,CalcTable[[#This Row],[PWC]]-SAT,0)</f>
        <v>#NAME?</v>
      </c>
      <c r="AE2077" s="13" t="e">
        <f ca="1">CalcTable[[#This Row],[PWC]]-CalcTable[[#This Row],[PercAmt]]-CalcTable[[#This Row],[Runoff]]</f>
        <v>#NAME?</v>
      </c>
      <c r="AF2077" s="13" t="e">
        <f ca="1">CalcTable[[#This Row],[IrrAmt]]/1000*CUR_IRR_AREA*10000/IRR_EFF</f>
        <v>#NAME?</v>
      </c>
      <c r="AG2077" s="147"/>
      <c r="AH2077" s="13"/>
      <c r="AI2077" s="50">
        <v>5.8903661930028903</v>
      </c>
      <c r="AJ2077" s="50">
        <v>9.2222965789168772</v>
      </c>
      <c r="AK2077" s="50">
        <v>0</v>
      </c>
      <c r="AL2077" s="50">
        <v>0</v>
      </c>
      <c r="AM2077" s="50"/>
      <c r="AN2077" s="50"/>
      <c r="AO2077" s="50"/>
      <c r="AP2077" s="50"/>
      <c r="AQ2077" s="50"/>
      <c r="AR2077" s="50"/>
      <c r="AS2077" s="50"/>
      <c r="AT2077" s="50"/>
      <c r="AU2077" s="50"/>
      <c r="AV2077" s="50"/>
      <c r="AW2077" s="50"/>
      <c r="AX2077" s="50">
        <f t="shared" si="667"/>
        <v>15.112662771919767</v>
      </c>
      <c r="AY2077" s="50"/>
      <c r="AZ2077" s="50">
        <f t="shared" si="657"/>
        <v>356.91273714560413</v>
      </c>
      <c r="BA2077" s="50">
        <f t="shared" si="658"/>
        <v>579.2598589852837</v>
      </c>
      <c r="BB2077" s="50">
        <f t="shared" si="659"/>
        <v>599.55876465703068</v>
      </c>
      <c r="BC2077" s="17">
        <f t="shared" si="660"/>
        <v>19737</v>
      </c>
      <c r="BD2077" s="50">
        <f t="shared" si="661"/>
        <v>15.112662771919767</v>
      </c>
      <c r="BE2077" s="50">
        <f t="shared" si="662"/>
        <v>356.91273714560413</v>
      </c>
      <c r="BF2077" s="50">
        <f t="shared" si="668"/>
        <v>583.79561739042583</v>
      </c>
      <c r="BG2077" s="50"/>
      <c r="BH2077" s="17">
        <f t="shared" si="663"/>
        <v>0</v>
      </c>
      <c r="BI2077" s="17">
        <f t="shared" si="671"/>
        <v>2077</v>
      </c>
      <c r="BJ2077" s="17">
        <f t="shared" si="669"/>
        <v>2077</v>
      </c>
      <c r="BK2077" s="150">
        <f t="shared" si="670"/>
        <v>26853</v>
      </c>
      <c r="BL2077" s="50" t="e">
        <f t="shared" ca="1" si="664"/>
        <v>#NAME?</v>
      </c>
      <c r="BM2077" s="50" t="e">
        <f t="shared" ca="1" si="665"/>
        <v>#NAME?</v>
      </c>
      <c r="BN2077" s="50" t="e">
        <f t="shared" ca="1" si="666"/>
        <v>#NAME?</v>
      </c>
    </row>
    <row r="2078" spans="1:66" x14ac:dyDescent="0.35">
      <c r="A2078" s="48">
        <v>26854</v>
      </c>
      <c r="B2078" s="17">
        <v>1973</v>
      </c>
      <c r="C2078" s="17">
        <v>7</v>
      </c>
      <c r="D2078" s="17">
        <v>190</v>
      </c>
      <c r="E2078" s="17">
        <v>9</v>
      </c>
      <c r="F2078" s="17">
        <v>2</v>
      </c>
      <c r="G2078" s="50">
        <v>7.2</v>
      </c>
      <c r="H2078" s="32">
        <v>5.7510026436159505</v>
      </c>
      <c r="I2078" s="50">
        <v>10.333333333333334</v>
      </c>
      <c r="J2078" s="13">
        <v>0</v>
      </c>
      <c r="K2078" s="13">
        <f t="shared" si="652"/>
        <v>0</v>
      </c>
      <c r="L2078" s="13">
        <f t="shared" si="653"/>
        <v>0</v>
      </c>
      <c r="M2078" s="13" t="e">
        <f ca="1">CalcTable[[#This Row],[IWC]]-AE2077</f>
        <v>#NAME?</v>
      </c>
      <c r="N2078" s="13" t="e">
        <f ca="1">IF(CalcTable[[#This Row],[Day of Year]]&lt;123,FCAP,AE2077)</f>
        <v>#NAME?</v>
      </c>
      <c r="O2078" s="17" t="e">
        <f ca="1">IF(IRR_DRIP,5,COUNTIF('IDET Wind Values'!C2062:G2062,"&lt;="&amp;IRR_MAXWIND))</f>
        <v>#NAME?</v>
      </c>
      <c r="P2078" s="13" t="e">
        <f ca="1">CalcTable[[#This Row],[ET_o]]*KL</f>
        <v>#NAME?</v>
      </c>
      <c r="Q2078" s="13" t="e">
        <f ca="1">IF(WILTPT&lt;=0,1,MAX(0,MIN(1,(CalcTable[[#This Row],[IWC]]-WILTPT)/(MAD-WILTPT))))</f>
        <v>#NAME?</v>
      </c>
      <c r="R2078" s="13" t="e">
        <f ca="1">CalcTable[[#This Row],[ETMult]]*CalcTable[[#This Row],[ETb]]</f>
        <v>#NAME?</v>
      </c>
      <c r="S2078" s="13" t="b">
        <f>INDEX(IRR_LIST,CalcTable[[#This Row],[Day of Week]]+1)</f>
        <v>0</v>
      </c>
      <c r="T2078" s="13">
        <f t="shared" ca="1" si="654"/>
        <v>0</v>
      </c>
      <c r="U2078" s="13" t="b">
        <f ca="1">IF(CalcTable[[#This Row],[IrrPrecip]]&gt;=IC_MM,FALSE,TRUE)</f>
        <v>1</v>
      </c>
      <c r="V2078" s="13" t="b">
        <f t="shared" si="655"/>
        <v>1</v>
      </c>
      <c r="W2078" s="13" t="e">
        <f ca="1">IF(AND(IRR_DRIP=FALSE,CalcTable[[#This Row],[IrrHours]]&lt;=0),FALSE,TRUE)</f>
        <v>#NAME?</v>
      </c>
      <c r="X2078" s="13" t="e">
        <f ca="1">AND(CalcTable[[#This Row],[IrrDay]],CalcTable[[#This Row],[IrrRain]],CalcTable[[#This Row],[IrrWarm]],CalcTable[[#This Row],[IrrWindy]])</f>
        <v>#NAME?</v>
      </c>
      <c r="Y2078" s="13" t="e">
        <f t="shared" ca="1" si="656"/>
        <v>#NAME?</v>
      </c>
      <c r="Z2078" s="13" t="e">
        <f ca="1">CalcTable[[#This Row],[IrrHours]]/5</f>
        <v>#NAME?</v>
      </c>
      <c r="AA2078" s="13" t="e">
        <f ca="1">IF(CalcTable[[#This Row],[IrrFlag]]=FALSE,0,MAX(0,CalcTable[[#This Row],[VolRednWind]]*(FCAP*IRR_TARGET-CalcTable[[#This Row],[IWC]])))</f>
        <v>#NAME?</v>
      </c>
      <c r="AB2078" s="13" t="e">
        <f ca="1">CalcTable[[#This Row],[IWC]]+CalcTable[[#This Row],[Eff Precip]]+CalcTable[[#This Row],[IrrAmt]]-CalcTable[[#This Row],[AET]]</f>
        <v>#NAME?</v>
      </c>
      <c r="AC2078" s="13" t="e">
        <f ca="1">IF(CalcTable[[#This Row],[PWC]]&gt;FCAP,MIN(24*PERC,MIN(SAT,CalcTable[[#This Row],[PWC]])-FCAP),0)</f>
        <v>#NAME?</v>
      </c>
      <c r="AD2078" s="13" t="e">
        <f ca="1">IF(CalcTable[[#This Row],[PWC]]&gt;SAT,CalcTable[[#This Row],[PWC]]-SAT,0)</f>
        <v>#NAME?</v>
      </c>
      <c r="AE2078" s="13" t="e">
        <f ca="1">CalcTable[[#This Row],[PWC]]-CalcTable[[#This Row],[PercAmt]]-CalcTable[[#This Row],[Runoff]]</f>
        <v>#NAME?</v>
      </c>
      <c r="AF2078" s="13" t="e">
        <f ca="1">CalcTable[[#This Row],[IrrAmt]]/1000*CUR_IRR_AREA*10000/IRR_EFF</f>
        <v>#NAME?</v>
      </c>
      <c r="AG2078" s="147"/>
      <c r="AH2078" s="13"/>
      <c r="AI2078" s="50">
        <v>0</v>
      </c>
      <c r="AJ2078" s="50">
        <v>0</v>
      </c>
      <c r="AK2078" s="50">
        <v>6.8145631954457899</v>
      </c>
      <c r="AL2078" s="50">
        <v>8.049279166683128</v>
      </c>
      <c r="AM2078" s="50"/>
      <c r="AN2078" s="50"/>
      <c r="AO2078" s="50"/>
      <c r="AP2078" s="50"/>
      <c r="AQ2078" s="50"/>
      <c r="AR2078" s="50"/>
      <c r="AS2078" s="50"/>
      <c r="AT2078" s="50"/>
      <c r="AU2078" s="50"/>
      <c r="AV2078" s="50"/>
      <c r="AW2078" s="50"/>
      <c r="AX2078" s="50">
        <f t="shared" si="667"/>
        <v>14.863842362128917</v>
      </c>
      <c r="AY2078" s="50"/>
      <c r="AZ2078" s="50">
        <f t="shared" si="657"/>
        <v>336.05911575591006</v>
      </c>
      <c r="BA2078" s="50">
        <f t="shared" si="658"/>
        <v>517.42435283052816</v>
      </c>
      <c r="BB2078" s="50">
        <f t="shared" si="659"/>
        <v>533.42716786652386</v>
      </c>
      <c r="BC2078" s="17">
        <f t="shared" si="660"/>
        <v>19737</v>
      </c>
      <c r="BD2078" s="50">
        <f t="shared" si="661"/>
        <v>14.863842362128917</v>
      </c>
      <c r="BE2078" s="50">
        <f t="shared" si="662"/>
        <v>336.05911575591006</v>
      </c>
      <c r="BF2078" s="50">
        <f t="shared" si="668"/>
        <v>549.68573139592263</v>
      </c>
      <c r="BG2078" s="50"/>
      <c r="BH2078" s="17">
        <f t="shared" si="663"/>
        <v>0</v>
      </c>
      <c r="BI2078" s="17">
        <f t="shared" si="671"/>
        <v>2078</v>
      </c>
      <c r="BJ2078" s="17">
        <f t="shared" si="669"/>
        <v>2078</v>
      </c>
      <c r="BK2078" s="150">
        <f t="shared" si="670"/>
        <v>26854</v>
      </c>
      <c r="BL2078" s="50" t="e">
        <f t="shared" ca="1" si="664"/>
        <v>#NAME?</v>
      </c>
      <c r="BM2078" s="50" t="e">
        <f t="shared" ca="1" si="665"/>
        <v>#NAME?</v>
      </c>
      <c r="BN2078" s="50" t="e">
        <f t="shared" ca="1" si="666"/>
        <v>#NAME?</v>
      </c>
    </row>
    <row r="2079" spans="1:66" x14ac:dyDescent="0.35">
      <c r="A2079" s="48">
        <v>26855</v>
      </c>
      <c r="B2079" s="17">
        <v>1973</v>
      </c>
      <c r="C2079" s="17">
        <v>7</v>
      </c>
      <c r="D2079" s="17">
        <v>191</v>
      </c>
      <c r="E2079" s="17">
        <v>10</v>
      </c>
      <c r="F2079" s="17">
        <v>3</v>
      </c>
      <c r="G2079" s="50">
        <v>7.8</v>
      </c>
      <c r="H2079" s="32">
        <v>7.4330241114344764</v>
      </c>
      <c r="I2079" s="50">
        <v>5.333333333333333</v>
      </c>
      <c r="J2079" s="13">
        <v>0</v>
      </c>
      <c r="K2079" s="13">
        <f t="shared" si="652"/>
        <v>0</v>
      </c>
      <c r="L2079" s="13">
        <f t="shared" si="653"/>
        <v>0</v>
      </c>
      <c r="M2079" s="13" t="e">
        <f ca="1">CalcTable[[#This Row],[IWC]]-AE2078</f>
        <v>#NAME?</v>
      </c>
      <c r="N2079" s="13" t="e">
        <f ca="1">IF(CalcTable[[#This Row],[Day of Year]]&lt;123,FCAP,AE2078)</f>
        <v>#NAME?</v>
      </c>
      <c r="O2079" s="17" t="e">
        <f ca="1">IF(IRR_DRIP,5,COUNTIF('IDET Wind Values'!C2063:G2063,"&lt;="&amp;IRR_MAXWIND))</f>
        <v>#NAME?</v>
      </c>
      <c r="P2079" s="13" t="e">
        <f ca="1">CalcTable[[#This Row],[ET_o]]*KL</f>
        <v>#NAME?</v>
      </c>
      <c r="Q2079" s="13" t="e">
        <f ca="1">IF(WILTPT&lt;=0,1,MAX(0,MIN(1,(CalcTable[[#This Row],[IWC]]-WILTPT)/(MAD-WILTPT))))</f>
        <v>#NAME?</v>
      </c>
      <c r="R2079" s="13" t="e">
        <f ca="1">CalcTable[[#This Row],[ETMult]]*CalcTable[[#This Row],[ETb]]</f>
        <v>#NAME?</v>
      </c>
      <c r="S2079" s="13" t="b">
        <f>INDEX(IRR_LIST,CalcTable[[#This Row],[Day of Week]]+1)</f>
        <v>1</v>
      </c>
      <c r="T2079" s="13">
        <f t="shared" ca="1" si="654"/>
        <v>0</v>
      </c>
      <c r="U2079" s="13" t="b">
        <f ca="1">IF(CalcTable[[#This Row],[IrrPrecip]]&gt;=IC_MM,FALSE,TRUE)</f>
        <v>1</v>
      </c>
      <c r="V2079" s="13" t="b">
        <f t="shared" si="655"/>
        <v>1</v>
      </c>
      <c r="W2079" s="13" t="e">
        <f ca="1">IF(AND(IRR_DRIP=FALSE,CalcTable[[#This Row],[IrrHours]]&lt;=0),FALSE,TRUE)</f>
        <v>#NAME?</v>
      </c>
      <c r="X2079" s="13" t="e">
        <f ca="1">AND(CalcTable[[#This Row],[IrrDay]],CalcTable[[#This Row],[IrrRain]],CalcTable[[#This Row],[IrrWarm]],CalcTable[[#This Row],[IrrWindy]])</f>
        <v>#NAME?</v>
      </c>
      <c r="Y2079" s="13" t="e">
        <f t="shared" ca="1" si="656"/>
        <v>#NAME?</v>
      </c>
      <c r="Z2079" s="13" t="e">
        <f ca="1">CalcTable[[#This Row],[IrrHours]]/5</f>
        <v>#NAME?</v>
      </c>
      <c r="AA2079" s="13" t="e">
        <f ca="1">IF(CalcTable[[#This Row],[IrrFlag]]=FALSE,0,MAX(0,CalcTable[[#This Row],[VolRednWind]]*(FCAP*IRR_TARGET-CalcTable[[#This Row],[IWC]])))</f>
        <v>#NAME?</v>
      </c>
      <c r="AB2079" s="13" t="e">
        <f ca="1">CalcTable[[#This Row],[IWC]]+CalcTable[[#This Row],[Eff Precip]]+CalcTable[[#This Row],[IrrAmt]]-CalcTable[[#This Row],[AET]]</f>
        <v>#NAME?</v>
      </c>
      <c r="AC2079" s="13" t="e">
        <f ca="1">IF(CalcTable[[#This Row],[PWC]]&gt;FCAP,MIN(24*PERC,MIN(SAT,CalcTable[[#This Row],[PWC]])-FCAP),0)</f>
        <v>#NAME?</v>
      </c>
      <c r="AD2079" s="13" t="e">
        <f ca="1">IF(CalcTable[[#This Row],[PWC]]&gt;SAT,CalcTable[[#This Row],[PWC]]-SAT,0)</f>
        <v>#NAME?</v>
      </c>
      <c r="AE2079" s="13" t="e">
        <f ca="1">CalcTable[[#This Row],[PWC]]-CalcTable[[#This Row],[PercAmt]]-CalcTable[[#This Row],[Runoff]]</f>
        <v>#NAME?</v>
      </c>
      <c r="AF2079" s="13" t="e">
        <f ca="1">CalcTable[[#This Row],[IrrAmt]]/1000*CUR_IRR_AREA*10000/IRR_EFF</f>
        <v>#NAME?</v>
      </c>
      <c r="AG2079" s="147"/>
      <c r="AH2079" s="13"/>
      <c r="AI2079" s="50">
        <v>2.8324647878398852</v>
      </c>
      <c r="AJ2079" s="50">
        <v>4.1633137328964027</v>
      </c>
      <c r="AK2079" s="50">
        <v>0</v>
      </c>
      <c r="AL2079" s="50">
        <v>0</v>
      </c>
      <c r="AM2079" s="50"/>
      <c r="AN2079" s="50"/>
      <c r="AO2079" s="50"/>
      <c r="AP2079" s="50"/>
      <c r="AQ2079" s="50"/>
      <c r="AR2079" s="50"/>
      <c r="AS2079" s="50"/>
      <c r="AT2079" s="50"/>
      <c r="AU2079" s="50"/>
      <c r="AV2079" s="50"/>
      <c r="AW2079" s="50"/>
      <c r="AX2079" s="50">
        <f t="shared" si="667"/>
        <v>6.9957785207362875</v>
      </c>
      <c r="AY2079" s="50"/>
      <c r="AZ2079" s="50">
        <f t="shared" si="657"/>
        <v>163.66668638661281</v>
      </c>
      <c r="BA2079" s="50">
        <f t="shared" si="658"/>
        <v>265.4149447965388</v>
      </c>
      <c r="BB2079" s="50">
        <f t="shared" si="659"/>
        <v>274.69973046694275</v>
      </c>
      <c r="BC2079" s="17">
        <f t="shared" si="660"/>
        <v>19737</v>
      </c>
      <c r="BD2079" s="50">
        <f t="shared" si="661"/>
        <v>6.9957785207362875</v>
      </c>
      <c r="BE2079" s="50">
        <f t="shared" si="662"/>
        <v>163.66668638661281</v>
      </c>
      <c r="BF2079" s="50">
        <f t="shared" si="668"/>
        <v>267.70659682660369</v>
      </c>
      <c r="BG2079" s="50"/>
      <c r="BH2079" s="17">
        <f t="shared" si="663"/>
        <v>0</v>
      </c>
      <c r="BI2079" s="17">
        <f t="shared" si="671"/>
        <v>2079</v>
      </c>
      <c r="BJ2079" s="17">
        <f t="shared" si="669"/>
        <v>2079</v>
      </c>
      <c r="BK2079" s="150">
        <f t="shared" si="670"/>
        <v>26855</v>
      </c>
      <c r="BL2079" s="50" t="e">
        <f t="shared" ca="1" si="664"/>
        <v>#NAME?</v>
      </c>
      <c r="BM2079" s="50" t="e">
        <f t="shared" ca="1" si="665"/>
        <v>#NAME?</v>
      </c>
      <c r="BN2079" s="50" t="e">
        <f t="shared" ca="1" si="666"/>
        <v>#NAME?</v>
      </c>
    </row>
    <row r="2080" spans="1:66" x14ac:dyDescent="0.35">
      <c r="A2080" s="48">
        <v>26856</v>
      </c>
      <c r="B2080" s="17">
        <v>1973</v>
      </c>
      <c r="C2080" s="17">
        <v>7</v>
      </c>
      <c r="D2080" s="17">
        <v>192</v>
      </c>
      <c r="E2080" s="17">
        <v>11</v>
      </c>
      <c r="F2080" s="17">
        <v>4</v>
      </c>
      <c r="G2080" s="50">
        <v>11.1</v>
      </c>
      <c r="H2080" s="32">
        <v>7.1179840735200255</v>
      </c>
      <c r="I2080" s="50">
        <v>17.333333333333332</v>
      </c>
      <c r="J2080" s="13">
        <v>0</v>
      </c>
      <c r="K2080" s="13">
        <f t="shared" si="652"/>
        <v>0</v>
      </c>
      <c r="L2080" s="13">
        <f t="shared" si="653"/>
        <v>0</v>
      </c>
      <c r="M2080" s="13" t="e">
        <f ca="1">CalcTable[[#This Row],[IWC]]-AE2079</f>
        <v>#NAME?</v>
      </c>
      <c r="N2080" s="13" t="e">
        <f ca="1">IF(CalcTable[[#This Row],[Day of Year]]&lt;123,FCAP,AE2079)</f>
        <v>#NAME?</v>
      </c>
      <c r="O2080" s="17" t="e">
        <f ca="1">IF(IRR_DRIP,5,COUNTIF('IDET Wind Values'!C2064:G2064,"&lt;="&amp;IRR_MAXWIND))</f>
        <v>#NAME?</v>
      </c>
      <c r="P2080" s="13" t="e">
        <f ca="1">CalcTable[[#This Row],[ET_o]]*KL</f>
        <v>#NAME?</v>
      </c>
      <c r="Q2080" s="13" t="e">
        <f ca="1">IF(WILTPT&lt;=0,1,MAX(0,MIN(1,(CalcTable[[#This Row],[IWC]]-WILTPT)/(MAD-WILTPT))))</f>
        <v>#NAME?</v>
      </c>
      <c r="R2080" s="13" t="e">
        <f ca="1">CalcTable[[#This Row],[ETMult]]*CalcTable[[#This Row],[ETb]]</f>
        <v>#NAME?</v>
      </c>
      <c r="S2080" s="13" t="b">
        <f>INDEX(IRR_LIST,CalcTable[[#This Row],[Day of Week]]+1)</f>
        <v>0</v>
      </c>
      <c r="T2080" s="13">
        <f t="shared" ca="1" si="654"/>
        <v>0</v>
      </c>
      <c r="U2080" s="13" t="b">
        <f ca="1">IF(CalcTable[[#This Row],[IrrPrecip]]&gt;=IC_MM,FALSE,TRUE)</f>
        <v>1</v>
      </c>
      <c r="V2080" s="13" t="b">
        <f t="shared" si="655"/>
        <v>1</v>
      </c>
      <c r="W2080" s="13" t="e">
        <f ca="1">IF(AND(IRR_DRIP=FALSE,CalcTable[[#This Row],[IrrHours]]&lt;=0),FALSE,TRUE)</f>
        <v>#NAME?</v>
      </c>
      <c r="X2080" s="13" t="e">
        <f ca="1">AND(CalcTable[[#This Row],[IrrDay]],CalcTable[[#This Row],[IrrRain]],CalcTable[[#This Row],[IrrWarm]],CalcTable[[#This Row],[IrrWindy]])</f>
        <v>#NAME?</v>
      </c>
      <c r="Y2080" s="13" t="e">
        <f t="shared" ca="1" si="656"/>
        <v>#NAME?</v>
      </c>
      <c r="Z2080" s="13" t="e">
        <f ca="1">CalcTable[[#This Row],[IrrHours]]/5</f>
        <v>#NAME?</v>
      </c>
      <c r="AA2080" s="13" t="e">
        <f ca="1">IF(CalcTable[[#This Row],[IrrFlag]]=FALSE,0,MAX(0,CalcTable[[#This Row],[VolRednWind]]*(FCAP*IRR_TARGET-CalcTable[[#This Row],[IWC]])))</f>
        <v>#NAME?</v>
      </c>
      <c r="AB2080" s="13" t="e">
        <f ca="1">CalcTable[[#This Row],[IWC]]+CalcTable[[#This Row],[Eff Precip]]+CalcTable[[#This Row],[IrrAmt]]-CalcTable[[#This Row],[AET]]</f>
        <v>#NAME?</v>
      </c>
      <c r="AC2080" s="13" t="e">
        <f ca="1">IF(CalcTable[[#This Row],[PWC]]&gt;FCAP,MIN(24*PERC,MIN(SAT,CalcTable[[#This Row],[PWC]])-FCAP),0)</f>
        <v>#NAME?</v>
      </c>
      <c r="AD2080" s="13" t="e">
        <f ca="1">IF(CalcTable[[#This Row],[PWC]]&gt;SAT,CalcTable[[#This Row],[PWC]]-SAT,0)</f>
        <v>#NAME?</v>
      </c>
      <c r="AE2080" s="13" t="e">
        <f ca="1">CalcTable[[#This Row],[PWC]]-CalcTable[[#This Row],[PercAmt]]-CalcTable[[#This Row],[Runoff]]</f>
        <v>#NAME?</v>
      </c>
      <c r="AF2080" s="13" t="e">
        <f ca="1">CalcTable[[#This Row],[IrrAmt]]/1000*CUR_IRR_AREA*10000/IRR_EFF</f>
        <v>#NAME?</v>
      </c>
      <c r="AG2080" s="147"/>
      <c r="AH2080" s="13"/>
      <c r="AI2080" s="50">
        <v>0</v>
      </c>
      <c r="AJ2080" s="50">
        <v>0</v>
      </c>
      <c r="AK2080" s="50">
        <v>0</v>
      </c>
      <c r="AL2080" s="50">
        <v>6.7827185361034843</v>
      </c>
      <c r="AM2080" s="50"/>
      <c r="AN2080" s="50"/>
      <c r="AO2080" s="50"/>
      <c r="AP2080" s="50"/>
      <c r="AQ2080" s="50"/>
      <c r="AR2080" s="50"/>
      <c r="AS2080" s="50"/>
      <c r="AT2080" s="50"/>
      <c r="AU2080" s="50"/>
      <c r="AV2080" s="50"/>
      <c r="AW2080" s="50"/>
      <c r="AX2080" s="50">
        <f t="shared" si="667"/>
        <v>6.7827185361034843</v>
      </c>
      <c r="AY2080" s="50"/>
      <c r="AZ2080" s="50">
        <f t="shared" si="657"/>
        <v>198.95974372570222</v>
      </c>
      <c r="BA2080" s="50">
        <f t="shared" si="658"/>
        <v>306.33484351417644</v>
      </c>
      <c r="BB2080" s="50">
        <f t="shared" si="659"/>
        <v>315.80911702492421</v>
      </c>
      <c r="BC2080" s="17">
        <f t="shared" si="660"/>
        <v>19737</v>
      </c>
      <c r="BD2080" s="50">
        <f t="shared" si="661"/>
        <v>6.7827185361034843</v>
      </c>
      <c r="BE2080" s="50">
        <f t="shared" si="662"/>
        <v>198.95974372570222</v>
      </c>
      <c r="BF2080" s="50">
        <f t="shared" si="668"/>
        <v>325.43480334466904</v>
      </c>
      <c r="BG2080" s="50"/>
      <c r="BH2080" s="17">
        <f t="shared" si="663"/>
        <v>0</v>
      </c>
      <c r="BI2080" s="17">
        <f t="shared" si="671"/>
        <v>2080</v>
      </c>
      <c r="BJ2080" s="17">
        <f t="shared" si="669"/>
        <v>2080</v>
      </c>
      <c r="BK2080" s="150">
        <f t="shared" si="670"/>
        <v>26856</v>
      </c>
      <c r="BL2080" s="50" t="e">
        <f t="shared" ca="1" si="664"/>
        <v>#NAME?</v>
      </c>
      <c r="BM2080" s="50" t="e">
        <f t="shared" ca="1" si="665"/>
        <v>#NAME?</v>
      </c>
      <c r="BN2080" s="50" t="e">
        <f t="shared" ca="1" si="666"/>
        <v>#NAME?</v>
      </c>
    </row>
    <row r="2081" spans="1:66" x14ac:dyDescent="0.35">
      <c r="A2081" s="48">
        <v>26857</v>
      </c>
      <c r="B2081" s="17">
        <v>1973</v>
      </c>
      <c r="C2081" s="17">
        <v>7</v>
      </c>
      <c r="D2081" s="17">
        <v>193</v>
      </c>
      <c r="E2081" s="17">
        <v>12</v>
      </c>
      <c r="F2081" s="17">
        <v>5</v>
      </c>
      <c r="G2081" s="50">
        <v>10.6</v>
      </c>
      <c r="H2081" s="32">
        <v>6.0791409080989585</v>
      </c>
      <c r="I2081" s="50">
        <v>25.5</v>
      </c>
      <c r="J2081" s="13">
        <v>0</v>
      </c>
      <c r="K2081" s="13">
        <f t="shared" si="652"/>
        <v>0</v>
      </c>
      <c r="L2081" s="13">
        <f t="shared" si="653"/>
        <v>0</v>
      </c>
      <c r="M2081" s="13" t="e">
        <f ca="1">CalcTable[[#This Row],[IWC]]-AE2080</f>
        <v>#NAME?</v>
      </c>
      <c r="N2081" s="13" t="e">
        <f ca="1">IF(CalcTable[[#This Row],[Day of Year]]&lt;123,FCAP,AE2080)</f>
        <v>#NAME?</v>
      </c>
      <c r="O2081" s="17" t="e">
        <f ca="1">IF(IRR_DRIP,5,COUNTIF('IDET Wind Values'!C2065:G2065,"&lt;="&amp;IRR_MAXWIND))</f>
        <v>#NAME?</v>
      </c>
      <c r="P2081" s="13" t="e">
        <f ca="1">CalcTable[[#This Row],[ET_o]]*KL</f>
        <v>#NAME?</v>
      </c>
      <c r="Q2081" s="13" t="e">
        <f ca="1">IF(WILTPT&lt;=0,1,MAX(0,MIN(1,(CalcTable[[#This Row],[IWC]]-WILTPT)/(MAD-WILTPT))))</f>
        <v>#NAME?</v>
      </c>
      <c r="R2081" s="13" t="e">
        <f ca="1">CalcTable[[#This Row],[ETMult]]*CalcTable[[#This Row],[ETb]]</f>
        <v>#NAME?</v>
      </c>
      <c r="S2081" s="13" t="b">
        <f>INDEX(IRR_LIST,CalcTable[[#This Row],[Day of Week]]+1)</f>
        <v>1</v>
      </c>
      <c r="T2081" s="13">
        <f t="shared" ca="1" si="654"/>
        <v>0</v>
      </c>
      <c r="U2081" s="13" t="b">
        <f ca="1">IF(CalcTable[[#This Row],[IrrPrecip]]&gt;=IC_MM,FALSE,TRUE)</f>
        <v>1</v>
      </c>
      <c r="V2081" s="13" t="b">
        <f t="shared" si="655"/>
        <v>1</v>
      </c>
      <c r="W2081" s="13" t="e">
        <f ca="1">IF(AND(IRR_DRIP=FALSE,CalcTable[[#This Row],[IrrHours]]&lt;=0),FALSE,TRUE)</f>
        <v>#NAME?</v>
      </c>
      <c r="X2081" s="13" t="e">
        <f ca="1">AND(CalcTable[[#This Row],[IrrDay]],CalcTable[[#This Row],[IrrRain]],CalcTable[[#This Row],[IrrWarm]],CalcTable[[#This Row],[IrrWindy]])</f>
        <v>#NAME?</v>
      </c>
      <c r="Y2081" s="13" t="e">
        <f t="shared" ca="1" si="656"/>
        <v>#NAME?</v>
      </c>
      <c r="Z2081" s="13" t="e">
        <f ca="1">CalcTable[[#This Row],[IrrHours]]/5</f>
        <v>#NAME?</v>
      </c>
      <c r="AA2081" s="13" t="e">
        <f ca="1">IF(CalcTable[[#This Row],[IrrFlag]]=FALSE,0,MAX(0,CalcTable[[#This Row],[VolRednWind]]*(FCAP*IRR_TARGET-CalcTable[[#This Row],[IWC]])))</f>
        <v>#NAME?</v>
      </c>
      <c r="AB2081" s="13" t="e">
        <f ca="1">CalcTable[[#This Row],[IWC]]+CalcTable[[#This Row],[Eff Precip]]+CalcTable[[#This Row],[IrrAmt]]-CalcTable[[#This Row],[AET]]</f>
        <v>#NAME?</v>
      </c>
      <c r="AC2081" s="13" t="e">
        <f ca="1">IF(CalcTable[[#This Row],[PWC]]&gt;FCAP,MIN(24*PERC,MIN(SAT,CalcTable[[#This Row],[PWC]])-FCAP),0)</f>
        <v>#NAME?</v>
      </c>
      <c r="AD2081" s="13" t="e">
        <f ca="1">IF(CalcTable[[#This Row],[PWC]]&gt;SAT,CalcTable[[#This Row],[PWC]]-SAT,0)</f>
        <v>#NAME?</v>
      </c>
      <c r="AE2081" s="13" t="e">
        <f ca="1">CalcTable[[#This Row],[PWC]]-CalcTable[[#This Row],[PercAmt]]-CalcTable[[#This Row],[Runoff]]</f>
        <v>#NAME?</v>
      </c>
      <c r="AF2081" s="13" t="e">
        <f ca="1">CalcTable[[#This Row],[IrrAmt]]/1000*CUR_IRR_AREA*10000/IRR_EFF</f>
        <v>#NAME?</v>
      </c>
      <c r="AG2081" s="147"/>
      <c r="AH2081" s="13"/>
      <c r="AI2081" s="50">
        <v>9.7402093656659545</v>
      </c>
      <c r="AJ2081" s="50">
        <v>15.81710591006979</v>
      </c>
      <c r="AK2081" s="50">
        <v>0</v>
      </c>
      <c r="AL2081" s="50">
        <v>0</v>
      </c>
      <c r="AM2081" s="50"/>
      <c r="AN2081" s="50"/>
      <c r="AO2081" s="50"/>
      <c r="AP2081" s="50"/>
      <c r="AQ2081" s="50"/>
      <c r="AR2081" s="50"/>
      <c r="AS2081" s="50"/>
      <c r="AT2081" s="50"/>
      <c r="AU2081" s="50"/>
      <c r="AV2081" s="50"/>
      <c r="AW2081" s="50"/>
      <c r="AX2081" s="50">
        <f t="shared" si="667"/>
        <v>25.557315275735746</v>
      </c>
      <c r="AY2081" s="50"/>
      <c r="AZ2081" s="50">
        <f t="shared" si="657"/>
        <v>606.82484405848118</v>
      </c>
      <c r="BA2081" s="50">
        <f t="shared" si="658"/>
        <v>985.30315990272163</v>
      </c>
      <c r="BB2081" s="50">
        <f t="shared" si="659"/>
        <v>1019.8646413661745</v>
      </c>
      <c r="BC2081" s="17">
        <f t="shared" si="660"/>
        <v>19737</v>
      </c>
      <c r="BD2081" s="50">
        <f t="shared" si="661"/>
        <v>25.557315275735746</v>
      </c>
      <c r="BE2081" s="50">
        <f t="shared" si="662"/>
        <v>606.82484405848118</v>
      </c>
      <c r="BF2081" s="50">
        <f t="shared" si="668"/>
        <v>992.57226659424953</v>
      </c>
      <c r="BG2081" s="50"/>
      <c r="BH2081" s="17">
        <f t="shared" si="663"/>
        <v>0</v>
      </c>
      <c r="BI2081" s="17">
        <f t="shared" si="671"/>
        <v>2081</v>
      </c>
      <c r="BJ2081" s="17">
        <f t="shared" si="669"/>
        <v>2081</v>
      </c>
      <c r="BK2081" s="150">
        <f t="shared" si="670"/>
        <v>26857</v>
      </c>
      <c r="BL2081" s="50" t="e">
        <f t="shared" ca="1" si="664"/>
        <v>#NAME?</v>
      </c>
      <c r="BM2081" s="50" t="e">
        <f t="shared" ca="1" si="665"/>
        <v>#NAME?</v>
      </c>
      <c r="BN2081" s="50" t="e">
        <f t="shared" ca="1" si="666"/>
        <v>#NAME?</v>
      </c>
    </row>
    <row r="2082" spans="1:66" x14ac:dyDescent="0.35">
      <c r="A2082" s="48">
        <v>26858</v>
      </c>
      <c r="B2082" s="17">
        <v>1973</v>
      </c>
      <c r="C2082" s="17">
        <v>7</v>
      </c>
      <c r="D2082" s="17">
        <v>194</v>
      </c>
      <c r="E2082" s="17">
        <v>13</v>
      </c>
      <c r="F2082" s="17">
        <v>6</v>
      </c>
      <c r="G2082" s="50">
        <v>8.9</v>
      </c>
      <c r="H2082" s="32">
        <v>5.2133263796532647</v>
      </c>
      <c r="I2082" s="50">
        <v>8.3333333333333339</v>
      </c>
      <c r="J2082" s="13">
        <v>0</v>
      </c>
      <c r="K2082" s="13">
        <f t="shared" si="652"/>
        <v>0</v>
      </c>
      <c r="L2082" s="13">
        <f t="shared" si="653"/>
        <v>0</v>
      </c>
      <c r="M2082" s="13" t="e">
        <f ca="1">CalcTable[[#This Row],[IWC]]-AE2081</f>
        <v>#NAME?</v>
      </c>
      <c r="N2082" s="13" t="e">
        <f ca="1">IF(CalcTable[[#This Row],[Day of Year]]&lt;123,FCAP,AE2081)</f>
        <v>#NAME?</v>
      </c>
      <c r="O2082" s="17" t="e">
        <f ca="1">IF(IRR_DRIP,5,COUNTIF('IDET Wind Values'!C2066:G2066,"&lt;="&amp;IRR_MAXWIND))</f>
        <v>#NAME?</v>
      </c>
      <c r="P2082" s="13" t="e">
        <f ca="1">CalcTable[[#This Row],[ET_o]]*KL</f>
        <v>#NAME?</v>
      </c>
      <c r="Q2082" s="13" t="e">
        <f ca="1">IF(WILTPT&lt;=0,1,MAX(0,MIN(1,(CalcTable[[#This Row],[IWC]]-WILTPT)/(MAD-WILTPT))))</f>
        <v>#NAME?</v>
      </c>
      <c r="R2082" s="13" t="e">
        <f ca="1">CalcTable[[#This Row],[ETMult]]*CalcTable[[#This Row],[ETb]]</f>
        <v>#NAME?</v>
      </c>
      <c r="S2082" s="13" t="b">
        <f>INDEX(IRR_LIST,CalcTable[[#This Row],[Day of Week]]+1)</f>
        <v>0</v>
      </c>
      <c r="T2082" s="13">
        <f t="shared" ca="1" si="654"/>
        <v>0</v>
      </c>
      <c r="U2082" s="13" t="b">
        <f ca="1">IF(CalcTable[[#This Row],[IrrPrecip]]&gt;=IC_MM,FALSE,TRUE)</f>
        <v>1</v>
      </c>
      <c r="V2082" s="13" t="b">
        <f t="shared" si="655"/>
        <v>1</v>
      </c>
      <c r="W2082" s="13" t="e">
        <f ca="1">IF(AND(IRR_DRIP=FALSE,CalcTable[[#This Row],[IrrHours]]&lt;=0),FALSE,TRUE)</f>
        <v>#NAME?</v>
      </c>
      <c r="X2082" s="13" t="e">
        <f ca="1">AND(CalcTable[[#This Row],[IrrDay]],CalcTable[[#This Row],[IrrRain]],CalcTable[[#This Row],[IrrWarm]],CalcTable[[#This Row],[IrrWindy]])</f>
        <v>#NAME?</v>
      </c>
      <c r="Y2082" s="13" t="e">
        <f t="shared" ca="1" si="656"/>
        <v>#NAME?</v>
      </c>
      <c r="Z2082" s="13" t="e">
        <f ca="1">CalcTable[[#This Row],[IrrHours]]/5</f>
        <v>#NAME?</v>
      </c>
      <c r="AA2082" s="13" t="e">
        <f ca="1">IF(CalcTable[[#This Row],[IrrFlag]]=FALSE,0,MAX(0,CalcTable[[#This Row],[VolRednWind]]*(FCAP*IRR_TARGET-CalcTable[[#This Row],[IWC]])))</f>
        <v>#NAME?</v>
      </c>
      <c r="AB2082" s="13" t="e">
        <f ca="1">CalcTable[[#This Row],[IWC]]+CalcTable[[#This Row],[Eff Precip]]+CalcTable[[#This Row],[IrrAmt]]-CalcTable[[#This Row],[AET]]</f>
        <v>#NAME?</v>
      </c>
      <c r="AC2082" s="13" t="e">
        <f ca="1">IF(CalcTable[[#This Row],[PWC]]&gt;FCAP,MIN(24*PERC,MIN(SAT,CalcTable[[#This Row],[PWC]])-FCAP),0)</f>
        <v>#NAME?</v>
      </c>
      <c r="AD2082" s="13" t="e">
        <f ca="1">IF(CalcTable[[#This Row],[PWC]]&gt;SAT,CalcTable[[#This Row],[PWC]]-SAT,0)</f>
        <v>#NAME?</v>
      </c>
      <c r="AE2082" s="13" t="e">
        <f ca="1">CalcTable[[#This Row],[PWC]]-CalcTable[[#This Row],[PercAmt]]-CalcTable[[#This Row],[Runoff]]</f>
        <v>#NAME?</v>
      </c>
      <c r="AF2082" s="13" t="e">
        <f ca="1">CalcTable[[#This Row],[IrrAmt]]/1000*CUR_IRR_AREA*10000/IRR_EFF</f>
        <v>#NAME?</v>
      </c>
      <c r="AG2082" s="147"/>
      <c r="AH2082" s="13"/>
      <c r="AI2082" s="50">
        <v>0</v>
      </c>
      <c r="AJ2082" s="50">
        <v>0</v>
      </c>
      <c r="AK2082" s="50">
        <v>0</v>
      </c>
      <c r="AL2082" s="50">
        <v>7.2584187398904412</v>
      </c>
      <c r="AM2082" s="50"/>
      <c r="AN2082" s="50"/>
      <c r="AO2082" s="50"/>
      <c r="AP2082" s="50"/>
      <c r="AQ2082" s="50"/>
      <c r="AR2082" s="50"/>
      <c r="AS2082" s="50"/>
      <c r="AT2082" s="50"/>
      <c r="AU2082" s="50"/>
      <c r="AV2082" s="50"/>
      <c r="AW2082" s="50"/>
      <c r="AX2082" s="50">
        <f t="shared" si="667"/>
        <v>7.2584187398904412</v>
      </c>
      <c r="AY2082" s="50"/>
      <c r="AZ2082" s="50">
        <f t="shared" si="657"/>
        <v>212.91361637011963</v>
      </c>
      <c r="BA2082" s="50">
        <f t="shared" si="658"/>
        <v>327.81937758573974</v>
      </c>
      <c r="BB2082" s="50">
        <f t="shared" si="659"/>
        <v>337.95812122241216</v>
      </c>
      <c r="BC2082" s="17">
        <f t="shared" si="660"/>
        <v>19737</v>
      </c>
      <c r="BD2082" s="50">
        <f t="shared" si="661"/>
        <v>7.2584187398904412</v>
      </c>
      <c r="BE2082" s="50">
        <f t="shared" si="662"/>
        <v>212.91361637011963</v>
      </c>
      <c r="BF2082" s="50">
        <f t="shared" si="668"/>
        <v>348.25889687684173</v>
      </c>
      <c r="BG2082" s="50"/>
      <c r="BH2082" s="17">
        <f t="shared" si="663"/>
        <v>0</v>
      </c>
      <c r="BI2082" s="17">
        <f t="shared" si="671"/>
        <v>2082</v>
      </c>
      <c r="BJ2082" s="17">
        <f t="shared" si="669"/>
        <v>2082</v>
      </c>
      <c r="BK2082" s="150">
        <f t="shared" si="670"/>
        <v>26858</v>
      </c>
      <c r="BL2082" s="50" t="e">
        <f t="shared" ca="1" si="664"/>
        <v>#NAME?</v>
      </c>
      <c r="BM2082" s="50" t="e">
        <f t="shared" ca="1" si="665"/>
        <v>#NAME?</v>
      </c>
      <c r="BN2082" s="50" t="e">
        <f t="shared" ca="1" si="666"/>
        <v>#NAME?</v>
      </c>
    </row>
    <row r="2083" spans="1:66" x14ac:dyDescent="0.35">
      <c r="A2083" s="48">
        <v>26859</v>
      </c>
      <c r="B2083" s="17">
        <v>1973</v>
      </c>
      <c r="C2083" s="17">
        <v>7</v>
      </c>
      <c r="D2083" s="17">
        <v>195</v>
      </c>
      <c r="E2083" s="17">
        <v>14</v>
      </c>
      <c r="F2083" s="17">
        <v>7</v>
      </c>
      <c r="G2083" s="50">
        <v>7.2</v>
      </c>
      <c r="H2083" s="32">
        <v>5.8122745398661442</v>
      </c>
      <c r="I2083" s="50">
        <v>0</v>
      </c>
      <c r="J2083" s="13">
        <v>0</v>
      </c>
      <c r="K2083" s="13">
        <f t="shared" si="652"/>
        <v>0</v>
      </c>
      <c r="L2083" s="13">
        <f t="shared" si="653"/>
        <v>0</v>
      </c>
      <c r="M2083" s="13" t="e">
        <f ca="1">CalcTable[[#This Row],[IWC]]-AE2082</f>
        <v>#NAME?</v>
      </c>
      <c r="N2083" s="13" t="e">
        <f ca="1">IF(CalcTable[[#This Row],[Day of Year]]&lt;123,FCAP,AE2082)</f>
        <v>#NAME?</v>
      </c>
      <c r="O2083" s="17" t="e">
        <f ca="1">IF(IRR_DRIP,5,COUNTIF('IDET Wind Values'!C2067:G2067,"&lt;="&amp;IRR_MAXWIND))</f>
        <v>#NAME?</v>
      </c>
      <c r="P2083" s="13" t="e">
        <f ca="1">CalcTable[[#This Row],[ET_o]]*KL</f>
        <v>#NAME?</v>
      </c>
      <c r="Q2083" s="13" t="e">
        <f ca="1">IF(WILTPT&lt;=0,1,MAX(0,MIN(1,(CalcTable[[#This Row],[IWC]]-WILTPT)/(MAD-WILTPT))))</f>
        <v>#NAME?</v>
      </c>
      <c r="R2083" s="13" t="e">
        <f ca="1">CalcTable[[#This Row],[ETMult]]*CalcTable[[#This Row],[ETb]]</f>
        <v>#NAME?</v>
      </c>
      <c r="S2083" s="13" t="b">
        <f>INDEX(IRR_LIST,CalcTable[[#This Row],[Day of Week]]+1)</f>
        <v>0</v>
      </c>
      <c r="T2083" s="13">
        <f t="shared" ca="1" si="654"/>
        <v>0</v>
      </c>
      <c r="U2083" s="13" t="b">
        <f ca="1">IF(CalcTable[[#This Row],[IrrPrecip]]&gt;=IC_MM,FALSE,TRUE)</f>
        <v>1</v>
      </c>
      <c r="V2083" s="13" t="b">
        <f t="shared" si="655"/>
        <v>1</v>
      </c>
      <c r="W2083" s="13" t="e">
        <f ca="1">IF(AND(IRR_DRIP=FALSE,CalcTable[[#This Row],[IrrHours]]&lt;=0),FALSE,TRUE)</f>
        <v>#NAME?</v>
      </c>
      <c r="X2083" s="13" t="e">
        <f ca="1">AND(CalcTable[[#This Row],[IrrDay]],CalcTable[[#This Row],[IrrRain]],CalcTable[[#This Row],[IrrWarm]],CalcTable[[#This Row],[IrrWindy]])</f>
        <v>#NAME?</v>
      </c>
      <c r="Y2083" s="13" t="e">
        <f t="shared" ca="1" si="656"/>
        <v>#NAME?</v>
      </c>
      <c r="Z2083" s="13" t="e">
        <f ca="1">CalcTable[[#This Row],[IrrHours]]/5</f>
        <v>#NAME?</v>
      </c>
      <c r="AA2083" s="13" t="e">
        <f ca="1">IF(CalcTable[[#This Row],[IrrFlag]]=FALSE,0,MAX(0,CalcTable[[#This Row],[VolRednWind]]*(FCAP*IRR_TARGET-CalcTable[[#This Row],[IWC]])))</f>
        <v>#NAME?</v>
      </c>
      <c r="AB2083" s="13" t="e">
        <f ca="1">CalcTable[[#This Row],[IWC]]+CalcTable[[#This Row],[Eff Precip]]+CalcTable[[#This Row],[IrrAmt]]-CalcTable[[#This Row],[AET]]</f>
        <v>#NAME?</v>
      </c>
      <c r="AC2083" s="13" t="e">
        <f ca="1">IF(CalcTable[[#This Row],[PWC]]&gt;FCAP,MIN(24*PERC,MIN(SAT,CalcTable[[#This Row],[PWC]])-FCAP),0)</f>
        <v>#NAME?</v>
      </c>
      <c r="AD2083" s="13" t="e">
        <f ca="1">IF(CalcTable[[#This Row],[PWC]]&gt;SAT,CalcTable[[#This Row],[PWC]]-SAT,0)</f>
        <v>#NAME?</v>
      </c>
      <c r="AE2083" s="13" t="e">
        <f ca="1">CalcTable[[#This Row],[PWC]]-CalcTable[[#This Row],[PercAmt]]-CalcTable[[#This Row],[Runoff]]</f>
        <v>#NAME?</v>
      </c>
      <c r="AF2083" s="13" t="e">
        <f ca="1">CalcTable[[#This Row],[IrrAmt]]/1000*CUR_IRR_AREA*10000/IRR_EFF</f>
        <v>#NAME?</v>
      </c>
      <c r="AG2083" s="147"/>
      <c r="AH2083" s="13"/>
      <c r="AI2083" s="50">
        <v>0</v>
      </c>
      <c r="AJ2083" s="50">
        <v>0</v>
      </c>
      <c r="AK2083" s="50">
        <v>7.0670730003058484</v>
      </c>
      <c r="AL2083" s="50">
        <v>0</v>
      </c>
      <c r="AM2083" s="50"/>
      <c r="AN2083" s="50"/>
      <c r="AO2083" s="50"/>
      <c r="AP2083" s="50"/>
      <c r="AQ2083" s="50"/>
      <c r="AR2083" s="50"/>
      <c r="AS2083" s="50"/>
      <c r="AT2083" s="50"/>
      <c r="AU2083" s="50"/>
      <c r="AV2083" s="50"/>
      <c r="AW2083" s="50"/>
      <c r="AX2083" s="50">
        <f t="shared" si="667"/>
        <v>7.0670730003058484</v>
      </c>
      <c r="AY2083" s="50"/>
      <c r="AZ2083" s="50">
        <f t="shared" si="657"/>
        <v>103.65040400448578</v>
      </c>
      <c r="BA2083" s="50">
        <f t="shared" si="658"/>
        <v>159.58871727674793</v>
      </c>
      <c r="BB2083" s="50">
        <f t="shared" si="659"/>
        <v>164.52445080077109</v>
      </c>
      <c r="BC2083" s="17">
        <f t="shared" si="660"/>
        <v>19737</v>
      </c>
      <c r="BD2083" s="50">
        <f t="shared" si="661"/>
        <v>7.0670730003058484</v>
      </c>
      <c r="BE2083" s="50">
        <f t="shared" si="662"/>
        <v>103.65040400448578</v>
      </c>
      <c r="BF2083" s="50">
        <f t="shared" si="668"/>
        <v>169.53906459740676</v>
      </c>
      <c r="BG2083" s="50"/>
      <c r="BH2083" s="17">
        <f t="shared" si="663"/>
        <v>0</v>
      </c>
      <c r="BI2083" s="17">
        <f t="shared" si="671"/>
        <v>2083</v>
      </c>
      <c r="BJ2083" s="17">
        <f t="shared" si="669"/>
        <v>2083</v>
      </c>
      <c r="BK2083" s="150">
        <f t="shared" si="670"/>
        <v>26859</v>
      </c>
      <c r="BL2083" s="50" t="e">
        <f t="shared" ca="1" si="664"/>
        <v>#NAME?</v>
      </c>
      <c r="BM2083" s="50" t="e">
        <f t="shared" ca="1" si="665"/>
        <v>#NAME?</v>
      </c>
      <c r="BN2083" s="50" t="e">
        <f t="shared" ca="1" si="666"/>
        <v>#NAME?</v>
      </c>
    </row>
    <row r="2084" spans="1:66" x14ac:dyDescent="0.35">
      <c r="A2084" s="48">
        <v>26860</v>
      </c>
      <c r="B2084" s="17">
        <v>1973</v>
      </c>
      <c r="C2084" s="17">
        <v>7</v>
      </c>
      <c r="D2084" s="17">
        <v>196</v>
      </c>
      <c r="E2084" s="17">
        <v>15</v>
      </c>
      <c r="F2084" s="17">
        <v>1</v>
      </c>
      <c r="G2084" s="50">
        <v>13.3</v>
      </c>
      <c r="H2084" s="32">
        <v>6.4663762907483688</v>
      </c>
      <c r="I2084" s="50">
        <v>8.1666666666666661</v>
      </c>
      <c r="J2084" s="13">
        <v>0.8</v>
      </c>
      <c r="K2084" s="13">
        <f t="shared" si="652"/>
        <v>0.8</v>
      </c>
      <c r="L2084" s="13">
        <f t="shared" si="653"/>
        <v>0</v>
      </c>
      <c r="M2084" s="13" t="e">
        <f ca="1">CalcTable[[#This Row],[IWC]]-AE2083</f>
        <v>#NAME?</v>
      </c>
      <c r="N2084" s="13" t="e">
        <f ca="1">IF(CalcTable[[#This Row],[Day of Year]]&lt;123,FCAP,AE2083)</f>
        <v>#NAME?</v>
      </c>
      <c r="O2084" s="17" t="e">
        <f ca="1">IF(IRR_DRIP,5,COUNTIF('IDET Wind Values'!C2068:G2068,"&lt;="&amp;IRR_MAXWIND))</f>
        <v>#NAME?</v>
      </c>
      <c r="P2084" s="13" t="e">
        <f ca="1">CalcTable[[#This Row],[ET_o]]*KL</f>
        <v>#NAME?</v>
      </c>
      <c r="Q2084" s="13" t="e">
        <f ca="1">IF(WILTPT&lt;=0,1,MAX(0,MIN(1,(CalcTable[[#This Row],[IWC]]-WILTPT)/(MAD-WILTPT))))</f>
        <v>#NAME?</v>
      </c>
      <c r="R2084" s="13" t="e">
        <f ca="1">CalcTable[[#This Row],[ETMult]]*CalcTable[[#This Row],[ETb]]</f>
        <v>#NAME?</v>
      </c>
      <c r="S2084" s="13" t="b">
        <f>INDEX(IRR_LIST,CalcTable[[#This Row],[Day of Week]]+1)</f>
        <v>1</v>
      </c>
      <c r="T2084" s="13">
        <f t="shared" ca="1" si="654"/>
        <v>0</v>
      </c>
      <c r="U2084" s="13" t="b">
        <f ca="1">IF(CalcTable[[#This Row],[IrrPrecip]]&gt;=IC_MM,FALSE,TRUE)</f>
        <v>1</v>
      </c>
      <c r="V2084" s="13" t="b">
        <f t="shared" si="655"/>
        <v>1</v>
      </c>
      <c r="W2084" s="13" t="e">
        <f ca="1">IF(AND(IRR_DRIP=FALSE,CalcTable[[#This Row],[IrrHours]]&lt;=0),FALSE,TRUE)</f>
        <v>#NAME?</v>
      </c>
      <c r="X2084" s="13" t="e">
        <f ca="1">AND(CalcTable[[#This Row],[IrrDay]],CalcTable[[#This Row],[IrrRain]],CalcTable[[#This Row],[IrrWarm]],CalcTable[[#This Row],[IrrWindy]])</f>
        <v>#NAME?</v>
      </c>
      <c r="Y2084" s="13" t="e">
        <f t="shared" ca="1" si="656"/>
        <v>#NAME?</v>
      </c>
      <c r="Z2084" s="13" t="e">
        <f ca="1">CalcTable[[#This Row],[IrrHours]]/5</f>
        <v>#NAME?</v>
      </c>
      <c r="AA2084" s="13" t="e">
        <f ca="1">IF(CalcTable[[#This Row],[IrrFlag]]=FALSE,0,MAX(0,CalcTable[[#This Row],[VolRednWind]]*(FCAP*IRR_TARGET-CalcTable[[#This Row],[IWC]])))</f>
        <v>#NAME?</v>
      </c>
      <c r="AB2084" s="13" t="e">
        <f ca="1">CalcTable[[#This Row],[IWC]]+CalcTable[[#This Row],[Eff Precip]]+CalcTable[[#This Row],[IrrAmt]]-CalcTable[[#This Row],[AET]]</f>
        <v>#NAME?</v>
      </c>
      <c r="AC2084" s="13" t="e">
        <f ca="1">IF(CalcTable[[#This Row],[PWC]]&gt;FCAP,MIN(24*PERC,MIN(SAT,CalcTable[[#This Row],[PWC]])-FCAP),0)</f>
        <v>#NAME?</v>
      </c>
      <c r="AD2084" s="13" t="e">
        <f ca="1">IF(CalcTable[[#This Row],[PWC]]&gt;SAT,CalcTable[[#This Row],[PWC]]-SAT,0)</f>
        <v>#NAME?</v>
      </c>
      <c r="AE2084" s="13" t="e">
        <f ca="1">CalcTable[[#This Row],[PWC]]-CalcTable[[#This Row],[PercAmt]]-CalcTable[[#This Row],[Runoff]]</f>
        <v>#NAME?</v>
      </c>
      <c r="AF2084" s="13" t="e">
        <f ca="1">CalcTable[[#This Row],[IrrAmt]]/1000*CUR_IRR_AREA*10000/IRR_EFF</f>
        <v>#NAME?</v>
      </c>
      <c r="AG2084" s="147"/>
      <c r="AH2084" s="13"/>
      <c r="AI2084" s="50">
        <v>8.74309289332761</v>
      </c>
      <c r="AJ2084" s="50">
        <v>12.455597867221949</v>
      </c>
      <c r="AK2084" s="50">
        <v>0</v>
      </c>
      <c r="AL2084" s="50">
        <v>0</v>
      </c>
      <c r="AM2084" s="50"/>
      <c r="AN2084" s="50"/>
      <c r="AO2084" s="50"/>
      <c r="AP2084" s="50"/>
      <c r="AQ2084" s="50"/>
      <c r="AR2084" s="50"/>
      <c r="AS2084" s="50"/>
      <c r="AT2084" s="50"/>
      <c r="AU2084" s="50"/>
      <c r="AV2084" s="50"/>
      <c r="AW2084" s="50"/>
      <c r="AX2084" s="50">
        <f t="shared" si="667"/>
        <v>21.19869076054956</v>
      </c>
      <c r="AY2084" s="50"/>
      <c r="AZ2084" s="50">
        <f t="shared" si="657"/>
        <v>493.59623320731544</v>
      </c>
      <c r="BA2084" s="50">
        <f t="shared" si="658"/>
        <v>800.13141446140503</v>
      </c>
      <c r="BB2084" s="50">
        <f t="shared" si="659"/>
        <v>828.09709838831236</v>
      </c>
      <c r="BC2084" s="17">
        <f t="shared" si="660"/>
        <v>19737</v>
      </c>
      <c r="BD2084" s="50">
        <f t="shared" si="661"/>
        <v>21.19869076054956</v>
      </c>
      <c r="BE2084" s="50">
        <f t="shared" si="662"/>
        <v>493.59623320731544</v>
      </c>
      <c r="BF2084" s="50">
        <f t="shared" si="668"/>
        <v>807.36630474831577</v>
      </c>
      <c r="BG2084" s="50"/>
      <c r="BH2084" s="17">
        <f t="shared" si="663"/>
        <v>0</v>
      </c>
      <c r="BI2084" s="17">
        <f t="shared" si="671"/>
        <v>2084</v>
      </c>
      <c r="BJ2084" s="17">
        <f t="shared" si="669"/>
        <v>2084</v>
      </c>
      <c r="BK2084" s="150">
        <f t="shared" si="670"/>
        <v>26860</v>
      </c>
      <c r="BL2084" s="50" t="e">
        <f t="shared" ca="1" si="664"/>
        <v>#NAME?</v>
      </c>
      <c r="BM2084" s="50" t="e">
        <f t="shared" ca="1" si="665"/>
        <v>#NAME?</v>
      </c>
      <c r="BN2084" s="50" t="e">
        <f t="shared" ca="1" si="666"/>
        <v>#NAME?</v>
      </c>
    </row>
    <row r="2085" spans="1:66" x14ac:dyDescent="0.35">
      <c r="A2085" s="48">
        <v>26861</v>
      </c>
      <c r="B2085" s="17">
        <v>1973</v>
      </c>
      <c r="C2085" s="17">
        <v>7</v>
      </c>
      <c r="D2085" s="17">
        <v>197</v>
      </c>
      <c r="E2085" s="17">
        <v>16</v>
      </c>
      <c r="F2085" s="17">
        <v>2</v>
      </c>
      <c r="G2085" s="50">
        <v>12.8</v>
      </c>
      <c r="H2085" s="32">
        <v>4.4864021753001841</v>
      </c>
      <c r="I2085" s="50">
        <v>6.5</v>
      </c>
      <c r="J2085" s="13">
        <v>0.8</v>
      </c>
      <c r="K2085" s="13">
        <f t="shared" si="652"/>
        <v>0.8</v>
      </c>
      <c r="L2085" s="13">
        <f t="shared" si="653"/>
        <v>0</v>
      </c>
      <c r="M2085" s="13" t="e">
        <f ca="1">CalcTable[[#This Row],[IWC]]-AE2084</f>
        <v>#NAME?</v>
      </c>
      <c r="N2085" s="13" t="e">
        <f ca="1">IF(CalcTable[[#This Row],[Day of Year]]&lt;123,FCAP,AE2084)</f>
        <v>#NAME?</v>
      </c>
      <c r="O2085" s="17" t="e">
        <f ca="1">IF(IRR_DRIP,5,COUNTIF('IDET Wind Values'!C2069:G2069,"&lt;="&amp;IRR_MAXWIND))</f>
        <v>#NAME?</v>
      </c>
      <c r="P2085" s="13" t="e">
        <f ca="1">CalcTable[[#This Row],[ET_o]]*KL</f>
        <v>#NAME?</v>
      </c>
      <c r="Q2085" s="13" t="e">
        <f ca="1">IF(WILTPT&lt;=0,1,MAX(0,MIN(1,(CalcTable[[#This Row],[IWC]]-WILTPT)/(MAD-WILTPT))))</f>
        <v>#NAME?</v>
      </c>
      <c r="R2085" s="13" t="e">
        <f ca="1">CalcTable[[#This Row],[ETMult]]*CalcTable[[#This Row],[ETb]]</f>
        <v>#NAME?</v>
      </c>
      <c r="S2085" s="13" t="b">
        <f>INDEX(IRR_LIST,CalcTable[[#This Row],[Day of Week]]+1)</f>
        <v>0</v>
      </c>
      <c r="T2085" s="13">
        <f t="shared" ca="1" si="654"/>
        <v>0.8</v>
      </c>
      <c r="U2085" s="13" t="b">
        <f ca="1">IF(CalcTable[[#This Row],[IrrPrecip]]&gt;=IC_MM,FALSE,TRUE)</f>
        <v>1</v>
      </c>
      <c r="V2085" s="13" t="b">
        <f t="shared" si="655"/>
        <v>1</v>
      </c>
      <c r="W2085" s="13" t="e">
        <f ca="1">IF(AND(IRR_DRIP=FALSE,CalcTable[[#This Row],[IrrHours]]&lt;=0),FALSE,TRUE)</f>
        <v>#NAME?</v>
      </c>
      <c r="X2085" s="13" t="e">
        <f ca="1">AND(CalcTable[[#This Row],[IrrDay]],CalcTable[[#This Row],[IrrRain]],CalcTable[[#This Row],[IrrWarm]],CalcTable[[#This Row],[IrrWindy]])</f>
        <v>#NAME?</v>
      </c>
      <c r="Y2085" s="13" t="e">
        <f t="shared" ca="1" si="656"/>
        <v>#NAME?</v>
      </c>
      <c r="Z2085" s="13" t="e">
        <f ca="1">CalcTable[[#This Row],[IrrHours]]/5</f>
        <v>#NAME?</v>
      </c>
      <c r="AA2085" s="13" t="e">
        <f ca="1">IF(CalcTable[[#This Row],[IrrFlag]]=FALSE,0,MAX(0,CalcTable[[#This Row],[VolRednWind]]*(FCAP*IRR_TARGET-CalcTable[[#This Row],[IWC]])))</f>
        <v>#NAME?</v>
      </c>
      <c r="AB2085" s="13" t="e">
        <f ca="1">CalcTable[[#This Row],[IWC]]+CalcTable[[#This Row],[Eff Precip]]+CalcTable[[#This Row],[IrrAmt]]-CalcTable[[#This Row],[AET]]</f>
        <v>#NAME?</v>
      </c>
      <c r="AC2085" s="13" t="e">
        <f ca="1">IF(CalcTable[[#This Row],[PWC]]&gt;FCAP,MIN(24*PERC,MIN(SAT,CalcTable[[#This Row],[PWC]])-FCAP),0)</f>
        <v>#NAME?</v>
      </c>
      <c r="AD2085" s="13" t="e">
        <f ca="1">IF(CalcTable[[#This Row],[PWC]]&gt;SAT,CalcTable[[#This Row],[PWC]]-SAT,0)</f>
        <v>#NAME?</v>
      </c>
      <c r="AE2085" s="13" t="e">
        <f ca="1">CalcTable[[#This Row],[PWC]]-CalcTable[[#This Row],[PercAmt]]-CalcTable[[#This Row],[Runoff]]</f>
        <v>#NAME?</v>
      </c>
      <c r="AF2085" s="13" t="e">
        <f ca="1">CalcTable[[#This Row],[IrrAmt]]/1000*CUR_IRR_AREA*10000/IRR_EFF</f>
        <v>#NAME?</v>
      </c>
      <c r="AG2085" s="147"/>
      <c r="AH2085" s="13"/>
      <c r="AI2085" s="50">
        <v>0</v>
      </c>
      <c r="AJ2085" s="50">
        <v>0</v>
      </c>
      <c r="AK2085" s="50">
        <v>0</v>
      </c>
      <c r="AL2085" s="50">
        <v>9.6205874656472776</v>
      </c>
      <c r="AM2085" s="50"/>
      <c r="AN2085" s="50"/>
      <c r="AO2085" s="50"/>
      <c r="AP2085" s="50"/>
      <c r="AQ2085" s="50"/>
      <c r="AR2085" s="50"/>
      <c r="AS2085" s="50"/>
      <c r="AT2085" s="50"/>
      <c r="AU2085" s="50"/>
      <c r="AV2085" s="50"/>
      <c r="AW2085" s="50"/>
      <c r="AX2085" s="50">
        <f t="shared" si="667"/>
        <v>9.6205874656472776</v>
      </c>
      <c r="AY2085" s="50"/>
      <c r="AZ2085" s="50">
        <f t="shared" si="657"/>
        <v>282.20389899232015</v>
      </c>
      <c r="BA2085" s="50">
        <f t="shared" si="658"/>
        <v>434.50441590881042</v>
      </c>
      <c r="BB2085" s="50">
        <f t="shared" si="659"/>
        <v>447.94269681320662</v>
      </c>
      <c r="BC2085" s="17">
        <f t="shared" si="660"/>
        <v>19737</v>
      </c>
      <c r="BD2085" s="50">
        <f t="shared" si="661"/>
        <v>9.6205874656472776</v>
      </c>
      <c r="BE2085" s="50">
        <f t="shared" si="662"/>
        <v>282.20389899232015</v>
      </c>
      <c r="BF2085" s="50">
        <f t="shared" si="668"/>
        <v>461.59574118812316</v>
      </c>
      <c r="BG2085" s="50"/>
      <c r="BH2085" s="17">
        <f t="shared" si="663"/>
        <v>0</v>
      </c>
      <c r="BI2085" s="17">
        <f t="shared" si="671"/>
        <v>2085</v>
      </c>
      <c r="BJ2085" s="17">
        <f t="shared" si="669"/>
        <v>2085</v>
      </c>
      <c r="BK2085" s="150">
        <f t="shared" si="670"/>
        <v>26861</v>
      </c>
      <c r="BL2085" s="50" t="e">
        <f t="shared" ca="1" si="664"/>
        <v>#NAME?</v>
      </c>
      <c r="BM2085" s="50" t="e">
        <f t="shared" ca="1" si="665"/>
        <v>#NAME?</v>
      </c>
      <c r="BN2085" s="50" t="e">
        <f t="shared" ca="1" si="666"/>
        <v>#NAME?</v>
      </c>
    </row>
    <row r="2086" spans="1:66" x14ac:dyDescent="0.35">
      <c r="A2086" s="48">
        <v>26862</v>
      </c>
      <c r="B2086" s="17">
        <v>1973</v>
      </c>
      <c r="C2086" s="17">
        <v>7</v>
      </c>
      <c r="D2086" s="17">
        <v>198</v>
      </c>
      <c r="E2086" s="17">
        <v>17</v>
      </c>
      <c r="F2086" s="17">
        <v>3</v>
      </c>
      <c r="G2086" s="50">
        <v>9.4</v>
      </c>
      <c r="H2086" s="32">
        <v>4.5457089314350023</v>
      </c>
      <c r="I2086" s="50">
        <v>21.333333333333332</v>
      </c>
      <c r="J2086" s="13">
        <v>7.9</v>
      </c>
      <c r="K2086" s="13">
        <f t="shared" si="652"/>
        <v>7.9</v>
      </c>
      <c r="L2086" s="13">
        <f t="shared" si="653"/>
        <v>2.1750000000000003</v>
      </c>
      <c r="M2086" s="13" t="e">
        <f ca="1">CalcTable[[#This Row],[IWC]]-AE2085</f>
        <v>#NAME?</v>
      </c>
      <c r="N2086" s="13" t="e">
        <f ca="1">IF(CalcTable[[#This Row],[Day of Year]]&lt;123,FCAP,AE2085)</f>
        <v>#NAME?</v>
      </c>
      <c r="O2086" s="17" t="e">
        <f ca="1">IF(IRR_DRIP,5,COUNTIF('IDET Wind Values'!C2070:G2070,"&lt;="&amp;IRR_MAXWIND))</f>
        <v>#NAME?</v>
      </c>
      <c r="P2086" s="13" t="e">
        <f ca="1">CalcTable[[#This Row],[ET_o]]*KL</f>
        <v>#NAME?</v>
      </c>
      <c r="Q2086" s="13" t="e">
        <f ca="1">IF(WILTPT&lt;=0,1,MAX(0,MIN(1,(CalcTable[[#This Row],[IWC]]-WILTPT)/(MAD-WILTPT))))</f>
        <v>#NAME?</v>
      </c>
      <c r="R2086" s="13" t="e">
        <f ca="1">CalcTable[[#This Row],[ETMult]]*CalcTable[[#This Row],[ETb]]</f>
        <v>#NAME?</v>
      </c>
      <c r="S2086" s="13" t="b">
        <f>INDEX(IRR_LIST,CalcTable[[#This Row],[Day of Week]]+1)</f>
        <v>1</v>
      </c>
      <c r="T2086" s="13">
        <f t="shared" ca="1" si="654"/>
        <v>1.6</v>
      </c>
      <c r="U2086" s="13" t="b">
        <f ca="1">IF(CalcTable[[#This Row],[IrrPrecip]]&gt;=IC_MM,FALSE,TRUE)</f>
        <v>1</v>
      </c>
      <c r="V2086" s="13" t="b">
        <f t="shared" si="655"/>
        <v>1</v>
      </c>
      <c r="W2086" s="13" t="e">
        <f ca="1">IF(AND(IRR_DRIP=FALSE,CalcTable[[#This Row],[IrrHours]]&lt;=0),FALSE,TRUE)</f>
        <v>#NAME?</v>
      </c>
      <c r="X2086" s="13" t="e">
        <f ca="1">AND(CalcTable[[#This Row],[IrrDay]],CalcTable[[#This Row],[IrrRain]],CalcTable[[#This Row],[IrrWarm]],CalcTable[[#This Row],[IrrWindy]])</f>
        <v>#NAME?</v>
      </c>
      <c r="Y2086" s="13" t="e">
        <f t="shared" ca="1" si="656"/>
        <v>#NAME?</v>
      </c>
      <c r="Z2086" s="13" t="e">
        <f ca="1">CalcTable[[#This Row],[IrrHours]]/5</f>
        <v>#NAME?</v>
      </c>
      <c r="AA2086" s="13" t="e">
        <f ca="1">IF(CalcTable[[#This Row],[IrrFlag]]=FALSE,0,MAX(0,CalcTable[[#This Row],[VolRednWind]]*(FCAP*IRR_TARGET-CalcTable[[#This Row],[IWC]])))</f>
        <v>#NAME?</v>
      </c>
      <c r="AB2086" s="13" t="e">
        <f ca="1">CalcTable[[#This Row],[IWC]]+CalcTable[[#This Row],[Eff Precip]]+CalcTable[[#This Row],[IrrAmt]]-CalcTable[[#This Row],[AET]]</f>
        <v>#NAME?</v>
      </c>
      <c r="AC2086" s="13" t="e">
        <f ca="1">IF(CalcTable[[#This Row],[PWC]]&gt;FCAP,MIN(24*PERC,MIN(SAT,CalcTable[[#This Row],[PWC]])-FCAP),0)</f>
        <v>#NAME?</v>
      </c>
      <c r="AD2086" s="13" t="e">
        <f ca="1">IF(CalcTable[[#This Row],[PWC]]&gt;SAT,CalcTable[[#This Row],[PWC]]-SAT,0)</f>
        <v>#NAME?</v>
      </c>
      <c r="AE2086" s="13" t="e">
        <f ca="1">CalcTable[[#This Row],[PWC]]-CalcTable[[#This Row],[PercAmt]]-CalcTable[[#This Row],[Runoff]]</f>
        <v>#NAME?</v>
      </c>
      <c r="AF2086" s="13" t="e">
        <f ca="1">CalcTable[[#This Row],[IrrAmt]]/1000*CUR_IRR_AREA*10000/IRR_EFF</f>
        <v>#NAME?</v>
      </c>
      <c r="AG2086" s="147"/>
      <c r="AH2086" s="13"/>
      <c r="AI2086" s="50">
        <v>4.2857814852136036</v>
      </c>
      <c r="AJ2086" s="50">
        <v>6.3734339138039786</v>
      </c>
      <c r="AK2086" s="50">
        <v>0</v>
      </c>
      <c r="AL2086" s="50">
        <v>0</v>
      </c>
      <c r="AM2086" s="50"/>
      <c r="AN2086" s="50"/>
      <c r="AO2086" s="50"/>
      <c r="AP2086" s="50"/>
      <c r="AQ2086" s="50"/>
      <c r="AR2086" s="50"/>
      <c r="AS2086" s="50"/>
      <c r="AT2086" s="50"/>
      <c r="AU2086" s="50"/>
      <c r="AV2086" s="50"/>
      <c r="AW2086" s="50"/>
      <c r="AX2086" s="50">
        <f t="shared" si="667"/>
        <v>10.659215399017583</v>
      </c>
      <c r="AY2086" s="50"/>
      <c r="AZ2086" s="50">
        <f t="shared" si="657"/>
        <v>249.81218992138292</v>
      </c>
      <c r="BA2086" s="50">
        <f t="shared" si="658"/>
        <v>405.17586938132644</v>
      </c>
      <c r="BB2086" s="50">
        <f t="shared" si="659"/>
        <v>419.35439932229076</v>
      </c>
      <c r="BC2086" s="17">
        <f t="shared" si="660"/>
        <v>19737</v>
      </c>
      <c r="BD2086" s="50">
        <f t="shared" si="661"/>
        <v>10.659215399017583</v>
      </c>
      <c r="BE2086" s="50">
        <f t="shared" si="662"/>
        <v>249.81218992138292</v>
      </c>
      <c r="BF2086" s="50">
        <f t="shared" si="668"/>
        <v>408.61321681358851</v>
      </c>
      <c r="BG2086" s="50"/>
      <c r="BH2086" s="17">
        <f t="shared" si="663"/>
        <v>0</v>
      </c>
      <c r="BI2086" s="17">
        <f t="shared" si="671"/>
        <v>2086</v>
      </c>
      <c r="BJ2086" s="17">
        <f t="shared" si="669"/>
        <v>2086</v>
      </c>
      <c r="BK2086" s="150">
        <f t="shared" si="670"/>
        <v>26862</v>
      </c>
      <c r="BL2086" s="50" t="e">
        <f t="shared" ca="1" si="664"/>
        <v>#NAME?</v>
      </c>
      <c r="BM2086" s="50" t="e">
        <f t="shared" ca="1" si="665"/>
        <v>#NAME?</v>
      </c>
      <c r="BN2086" s="50" t="e">
        <f t="shared" ca="1" si="666"/>
        <v>#NAME?</v>
      </c>
    </row>
    <row r="2087" spans="1:66" x14ac:dyDescent="0.35">
      <c r="A2087" s="48">
        <v>26863</v>
      </c>
      <c r="B2087" s="17">
        <v>1973</v>
      </c>
      <c r="C2087" s="17">
        <v>7</v>
      </c>
      <c r="D2087" s="17">
        <v>199</v>
      </c>
      <c r="E2087" s="17">
        <v>18</v>
      </c>
      <c r="F2087" s="17">
        <v>4</v>
      </c>
      <c r="G2087" s="50">
        <v>10</v>
      </c>
      <c r="H2087" s="32">
        <v>4.1930156102928224</v>
      </c>
      <c r="I2087" s="50">
        <v>8.3333333333333339</v>
      </c>
      <c r="J2087" s="13">
        <v>3</v>
      </c>
      <c r="K2087" s="13">
        <f t="shared" si="652"/>
        <v>3</v>
      </c>
      <c r="L2087" s="13">
        <f t="shared" si="653"/>
        <v>0</v>
      </c>
      <c r="M2087" s="13" t="e">
        <f ca="1">CalcTable[[#This Row],[IWC]]-AE2086</f>
        <v>#NAME?</v>
      </c>
      <c r="N2087" s="13" t="e">
        <f ca="1">IF(CalcTable[[#This Row],[Day of Year]]&lt;123,FCAP,AE2086)</f>
        <v>#NAME?</v>
      </c>
      <c r="O2087" s="17" t="e">
        <f ca="1">IF(IRR_DRIP,5,COUNTIF('IDET Wind Values'!C2071:G2071,"&lt;="&amp;IRR_MAXWIND))</f>
        <v>#NAME?</v>
      </c>
      <c r="P2087" s="13" t="e">
        <f ca="1">CalcTable[[#This Row],[ET_o]]*KL</f>
        <v>#NAME?</v>
      </c>
      <c r="Q2087" s="13" t="e">
        <f ca="1">IF(WILTPT&lt;=0,1,MAX(0,MIN(1,(CalcTable[[#This Row],[IWC]]-WILTPT)/(MAD-WILTPT))))</f>
        <v>#NAME?</v>
      </c>
      <c r="R2087" s="13" t="e">
        <f ca="1">CalcTable[[#This Row],[ETMult]]*CalcTable[[#This Row],[ETb]]</f>
        <v>#NAME?</v>
      </c>
      <c r="S2087" s="13" t="b">
        <f>INDEX(IRR_LIST,CalcTable[[#This Row],[Day of Week]]+1)</f>
        <v>0</v>
      </c>
      <c r="T2087" s="13">
        <f t="shared" ca="1" si="654"/>
        <v>8.7000000000000011</v>
      </c>
      <c r="U2087" s="13" t="b">
        <f ca="1">IF(CalcTable[[#This Row],[IrrPrecip]]&gt;=IC_MM,FALSE,TRUE)</f>
        <v>1</v>
      </c>
      <c r="V2087" s="13" t="b">
        <f t="shared" si="655"/>
        <v>1</v>
      </c>
      <c r="W2087" s="13" t="e">
        <f ca="1">IF(AND(IRR_DRIP=FALSE,CalcTable[[#This Row],[IrrHours]]&lt;=0),FALSE,TRUE)</f>
        <v>#NAME?</v>
      </c>
      <c r="X2087" s="13" t="e">
        <f ca="1">AND(CalcTable[[#This Row],[IrrDay]],CalcTable[[#This Row],[IrrRain]],CalcTable[[#This Row],[IrrWarm]],CalcTable[[#This Row],[IrrWindy]])</f>
        <v>#NAME?</v>
      </c>
      <c r="Y2087" s="13" t="e">
        <f t="shared" ca="1" si="656"/>
        <v>#NAME?</v>
      </c>
      <c r="Z2087" s="13" t="e">
        <f ca="1">CalcTable[[#This Row],[IrrHours]]/5</f>
        <v>#NAME?</v>
      </c>
      <c r="AA2087" s="13" t="e">
        <f ca="1">IF(CalcTable[[#This Row],[IrrFlag]]=FALSE,0,MAX(0,CalcTable[[#This Row],[VolRednWind]]*(FCAP*IRR_TARGET-CalcTable[[#This Row],[IWC]])))</f>
        <v>#NAME?</v>
      </c>
      <c r="AB2087" s="13" t="e">
        <f ca="1">CalcTable[[#This Row],[IWC]]+CalcTable[[#This Row],[Eff Precip]]+CalcTable[[#This Row],[IrrAmt]]-CalcTable[[#This Row],[AET]]</f>
        <v>#NAME?</v>
      </c>
      <c r="AC2087" s="13" t="e">
        <f ca="1">IF(CalcTable[[#This Row],[PWC]]&gt;FCAP,MIN(24*PERC,MIN(SAT,CalcTable[[#This Row],[PWC]])-FCAP),0)</f>
        <v>#NAME?</v>
      </c>
      <c r="AD2087" s="13" t="e">
        <f ca="1">IF(CalcTable[[#This Row],[PWC]]&gt;SAT,CalcTable[[#This Row],[PWC]]-SAT,0)</f>
        <v>#NAME?</v>
      </c>
      <c r="AE2087" s="13" t="e">
        <f ca="1">CalcTable[[#This Row],[PWC]]-CalcTable[[#This Row],[PercAmt]]-CalcTable[[#This Row],[Runoff]]</f>
        <v>#NAME?</v>
      </c>
      <c r="AF2087" s="13" t="e">
        <f ca="1">CalcTable[[#This Row],[IrrAmt]]/1000*CUR_IRR_AREA*10000/IRR_EFF</f>
        <v>#NAME?</v>
      </c>
      <c r="AG2087" s="147"/>
      <c r="AH2087" s="13"/>
      <c r="AI2087" s="50">
        <v>0</v>
      </c>
      <c r="AJ2087" s="50">
        <v>0</v>
      </c>
      <c r="AK2087" s="50">
        <v>3.5800028300457769</v>
      </c>
      <c r="AL2087" s="50">
        <v>2.6051399122892533</v>
      </c>
      <c r="AM2087" s="50"/>
      <c r="AN2087" s="50"/>
      <c r="AO2087" s="50"/>
      <c r="AP2087" s="50"/>
      <c r="AQ2087" s="50"/>
      <c r="AR2087" s="50"/>
      <c r="AS2087" s="50"/>
      <c r="AT2087" s="50"/>
      <c r="AU2087" s="50"/>
      <c r="AV2087" s="50"/>
      <c r="AW2087" s="50"/>
      <c r="AX2087" s="50">
        <f t="shared" si="667"/>
        <v>6.1851427423350298</v>
      </c>
      <c r="AY2087" s="50"/>
      <c r="AZ2087" s="50">
        <f t="shared" si="657"/>
        <v>128.92414560115617</v>
      </c>
      <c r="BA2087" s="50">
        <f t="shared" si="658"/>
        <v>198.50225592558968</v>
      </c>
      <c r="BB2087" s="50">
        <f t="shared" si="659"/>
        <v>204.64150095421616</v>
      </c>
      <c r="BC2087" s="17">
        <f t="shared" si="660"/>
        <v>19737</v>
      </c>
      <c r="BD2087" s="50">
        <f t="shared" si="661"/>
        <v>6.1851427423350298</v>
      </c>
      <c r="BE2087" s="50">
        <f t="shared" si="662"/>
        <v>128.92414560115617</v>
      </c>
      <c r="BF2087" s="50">
        <f t="shared" si="668"/>
        <v>210.8788601373318</v>
      </c>
      <c r="BG2087" s="50"/>
      <c r="BH2087" s="17">
        <f t="shared" si="663"/>
        <v>0</v>
      </c>
      <c r="BI2087" s="17">
        <f t="shared" si="671"/>
        <v>2087</v>
      </c>
      <c r="BJ2087" s="17">
        <f t="shared" si="669"/>
        <v>2087</v>
      </c>
      <c r="BK2087" s="150">
        <f t="shared" si="670"/>
        <v>26863</v>
      </c>
      <c r="BL2087" s="50" t="e">
        <f t="shared" ca="1" si="664"/>
        <v>#NAME?</v>
      </c>
      <c r="BM2087" s="50" t="e">
        <f t="shared" ca="1" si="665"/>
        <v>#NAME?</v>
      </c>
      <c r="BN2087" s="50" t="e">
        <f t="shared" ca="1" si="666"/>
        <v>#NAME?</v>
      </c>
    </row>
    <row r="2088" spans="1:66" x14ac:dyDescent="0.35">
      <c r="A2088" s="48">
        <v>26864</v>
      </c>
      <c r="B2088" s="17">
        <v>1973</v>
      </c>
      <c r="C2088" s="17">
        <v>7</v>
      </c>
      <c r="D2088" s="17">
        <v>200</v>
      </c>
      <c r="E2088" s="17">
        <v>19</v>
      </c>
      <c r="F2088" s="17">
        <v>5</v>
      </c>
      <c r="G2088" s="50">
        <v>10.6</v>
      </c>
      <c r="H2088" s="32">
        <v>5.2826478459190227</v>
      </c>
      <c r="I2088" s="50">
        <v>9.8333333333333339</v>
      </c>
      <c r="J2088" s="13">
        <v>0</v>
      </c>
      <c r="K2088" s="13">
        <f t="shared" si="652"/>
        <v>0</v>
      </c>
      <c r="L2088" s="13">
        <f t="shared" si="653"/>
        <v>0</v>
      </c>
      <c r="M2088" s="13" t="e">
        <f ca="1">CalcTable[[#This Row],[IWC]]-AE2087</f>
        <v>#NAME?</v>
      </c>
      <c r="N2088" s="13" t="e">
        <f ca="1">IF(CalcTable[[#This Row],[Day of Year]]&lt;123,FCAP,AE2087)</f>
        <v>#NAME?</v>
      </c>
      <c r="O2088" s="17" t="e">
        <f ca="1">IF(IRR_DRIP,5,COUNTIF('IDET Wind Values'!C2072:G2072,"&lt;="&amp;IRR_MAXWIND))</f>
        <v>#NAME?</v>
      </c>
      <c r="P2088" s="13" t="e">
        <f ca="1">CalcTable[[#This Row],[ET_o]]*KL</f>
        <v>#NAME?</v>
      </c>
      <c r="Q2088" s="13" t="e">
        <f ca="1">IF(WILTPT&lt;=0,1,MAX(0,MIN(1,(CalcTable[[#This Row],[IWC]]-WILTPT)/(MAD-WILTPT))))</f>
        <v>#NAME?</v>
      </c>
      <c r="R2088" s="13" t="e">
        <f ca="1">CalcTable[[#This Row],[ETMult]]*CalcTable[[#This Row],[ETb]]</f>
        <v>#NAME?</v>
      </c>
      <c r="S2088" s="13" t="b">
        <f>INDEX(IRR_LIST,CalcTable[[#This Row],[Day of Week]]+1)</f>
        <v>1</v>
      </c>
      <c r="T2088" s="13">
        <f t="shared" ca="1" si="654"/>
        <v>10.9</v>
      </c>
      <c r="U2088" s="13" t="b">
        <f ca="1">IF(CalcTable[[#This Row],[IrrPrecip]]&gt;=IC_MM,FALSE,TRUE)</f>
        <v>0</v>
      </c>
      <c r="V2088" s="13" t="b">
        <f t="shared" si="655"/>
        <v>1</v>
      </c>
      <c r="W2088" s="13" t="e">
        <f ca="1">IF(AND(IRR_DRIP=FALSE,CalcTable[[#This Row],[IrrHours]]&lt;=0),FALSE,TRUE)</f>
        <v>#NAME?</v>
      </c>
      <c r="X2088" s="13" t="e">
        <f ca="1">AND(CalcTable[[#This Row],[IrrDay]],CalcTable[[#This Row],[IrrRain]],CalcTable[[#This Row],[IrrWarm]],CalcTable[[#This Row],[IrrWindy]])</f>
        <v>#NAME?</v>
      </c>
      <c r="Y2088" s="13" t="e">
        <f t="shared" ca="1" si="656"/>
        <v>#NAME?</v>
      </c>
      <c r="Z2088" s="13" t="e">
        <f ca="1">CalcTable[[#This Row],[IrrHours]]/5</f>
        <v>#NAME?</v>
      </c>
      <c r="AA2088" s="13" t="e">
        <f ca="1">IF(CalcTable[[#This Row],[IrrFlag]]=FALSE,0,MAX(0,CalcTable[[#This Row],[VolRednWind]]*(FCAP*IRR_TARGET-CalcTable[[#This Row],[IWC]])))</f>
        <v>#NAME?</v>
      </c>
      <c r="AB2088" s="13" t="e">
        <f ca="1">CalcTable[[#This Row],[IWC]]+CalcTable[[#This Row],[Eff Precip]]+CalcTable[[#This Row],[IrrAmt]]-CalcTable[[#This Row],[AET]]</f>
        <v>#NAME?</v>
      </c>
      <c r="AC2088" s="13" t="e">
        <f ca="1">IF(CalcTable[[#This Row],[PWC]]&gt;FCAP,MIN(24*PERC,MIN(SAT,CalcTable[[#This Row],[PWC]])-FCAP),0)</f>
        <v>#NAME?</v>
      </c>
      <c r="AD2088" s="13" t="e">
        <f ca="1">IF(CalcTable[[#This Row],[PWC]]&gt;SAT,CalcTable[[#This Row],[PWC]]-SAT,0)</f>
        <v>#NAME?</v>
      </c>
      <c r="AE2088" s="13" t="e">
        <f ca="1">CalcTable[[#This Row],[PWC]]-CalcTable[[#This Row],[PercAmt]]-CalcTable[[#This Row],[Runoff]]</f>
        <v>#NAME?</v>
      </c>
      <c r="AF2088" s="13" t="e">
        <f ca="1">CalcTable[[#This Row],[IrrAmt]]/1000*CUR_IRR_AREA*10000/IRR_EFF</f>
        <v>#NAME?</v>
      </c>
      <c r="AG2088" s="147"/>
      <c r="AH2088" s="13"/>
      <c r="AI2088" s="50">
        <v>0</v>
      </c>
      <c r="AJ2088" s="50">
        <v>0</v>
      </c>
      <c r="AK2088" s="50">
        <v>0</v>
      </c>
      <c r="AL2088" s="50">
        <v>0</v>
      </c>
      <c r="AM2088" s="50"/>
      <c r="AN2088" s="50"/>
      <c r="AO2088" s="50"/>
      <c r="AP2088" s="50"/>
      <c r="AQ2088" s="50"/>
      <c r="AR2088" s="50"/>
      <c r="AS2088" s="50"/>
      <c r="AT2088" s="50"/>
      <c r="AU2088" s="50"/>
      <c r="AV2088" s="50"/>
      <c r="AW2088" s="50"/>
      <c r="AX2088" s="50">
        <f t="shared" si="667"/>
        <v>0</v>
      </c>
      <c r="AY2088" s="50"/>
      <c r="AZ2088" s="50">
        <f t="shared" si="657"/>
        <v>0</v>
      </c>
      <c r="BA2088" s="50">
        <f t="shared" si="658"/>
        <v>0</v>
      </c>
      <c r="BB2088" s="50">
        <f t="shared" si="659"/>
        <v>0</v>
      </c>
      <c r="BC2088" s="17">
        <f t="shared" si="660"/>
        <v>19737</v>
      </c>
      <c r="BD2088" s="50">
        <f t="shared" si="661"/>
        <v>0</v>
      </c>
      <c r="BE2088" s="50">
        <f t="shared" si="662"/>
        <v>0</v>
      </c>
      <c r="BF2088" s="50">
        <f t="shared" si="668"/>
        <v>0</v>
      </c>
      <c r="BG2088" s="50"/>
      <c r="BH2088" s="17">
        <f t="shared" si="663"/>
        <v>0</v>
      </c>
      <c r="BI2088" s="17">
        <f t="shared" si="671"/>
        <v>2088</v>
      </c>
      <c r="BJ2088" s="17">
        <f t="shared" si="669"/>
        <v>2088</v>
      </c>
      <c r="BK2088" s="150">
        <f t="shared" si="670"/>
        <v>26864</v>
      </c>
      <c r="BL2088" s="50" t="e">
        <f t="shared" ca="1" si="664"/>
        <v>#NAME?</v>
      </c>
      <c r="BM2088" s="50" t="e">
        <f t="shared" ca="1" si="665"/>
        <v>#NAME?</v>
      </c>
      <c r="BN2088" s="50" t="e">
        <f t="shared" ca="1" si="666"/>
        <v>#NAME?</v>
      </c>
    </row>
    <row r="2089" spans="1:66" x14ac:dyDescent="0.35">
      <c r="A2089" s="48">
        <v>26865</v>
      </c>
      <c r="B2089" s="17">
        <v>1973</v>
      </c>
      <c r="C2089" s="17">
        <v>7</v>
      </c>
      <c r="D2089" s="17">
        <v>201</v>
      </c>
      <c r="E2089" s="17">
        <v>20</v>
      </c>
      <c r="F2089" s="17">
        <v>6</v>
      </c>
      <c r="G2089" s="50">
        <v>11.7</v>
      </c>
      <c r="H2089" s="32">
        <v>6.5319230490839191</v>
      </c>
      <c r="I2089" s="50">
        <v>5</v>
      </c>
      <c r="J2089" s="13">
        <v>0</v>
      </c>
      <c r="K2089" s="13">
        <f t="shared" si="652"/>
        <v>0</v>
      </c>
      <c r="L2089" s="13">
        <f t="shared" si="653"/>
        <v>0</v>
      </c>
      <c r="M2089" s="13" t="e">
        <f ca="1">CalcTable[[#This Row],[IWC]]-AE2088</f>
        <v>#NAME?</v>
      </c>
      <c r="N2089" s="13" t="e">
        <f ca="1">IF(CalcTable[[#This Row],[Day of Year]]&lt;123,FCAP,AE2088)</f>
        <v>#NAME?</v>
      </c>
      <c r="O2089" s="17" t="e">
        <f ca="1">IF(IRR_DRIP,5,COUNTIF('IDET Wind Values'!C2073:G2073,"&lt;="&amp;IRR_MAXWIND))</f>
        <v>#NAME?</v>
      </c>
      <c r="P2089" s="13" t="e">
        <f ca="1">CalcTable[[#This Row],[ET_o]]*KL</f>
        <v>#NAME?</v>
      </c>
      <c r="Q2089" s="13" t="e">
        <f ca="1">IF(WILTPT&lt;=0,1,MAX(0,MIN(1,(CalcTable[[#This Row],[IWC]]-WILTPT)/(MAD-WILTPT))))</f>
        <v>#NAME?</v>
      </c>
      <c r="R2089" s="13" t="e">
        <f ca="1">CalcTable[[#This Row],[ETMult]]*CalcTable[[#This Row],[ETb]]</f>
        <v>#NAME?</v>
      </c>
      <c r="S2089" s="13" t="b">
        <f>INDEX(IRR_LIST,CalcTable[[#This Row],[Day of Week]]+1)</f>
        <v>0</v>
      </c>
      <c r="T2089" s="13">
        <f t="shared" ca="1" si="654"/>
        <v>3</v>
      </c>
      <c r="U2089" s="13" t="b">
        <f ca="1">IF(CalcTable[[#This Row],[IrrPrecip]]&gt;=IC_MM,FALSE,TRUE)</f>
        <v>1</v>
      </c>
      <c r="V2089" s="13" t="b">
        <f t="shared" si="655"/>
        <v>1</v>
      </c>
      <c r="W2089" s="13" t="e">
        <f ca="1">IF(AND(IRR_DRIP=FALSE,CalcTable[[#This Row],[IrrHours]]&lt;=0),FALSE,TRUE)</f>
        <v>#NAME?</v>
      </c>
      <c r="X2089" s="13" t="e">
        <f ca="1">AND(CalcTable[[#This Row],[IrrDay]],CalcTable[[#This Row],[IrrRain]],CalcTable[[#This Row],[IrrWarm]],CalcTable[[#This Row],[IrrWindy]])</f>
        <v>#NAME?</v>
      </c>
      <c r="Y2089" s="13" t="e">
        <f t="shared" ca="1" si="656"/>
        <v>#NAME?</v>
      </c>
      <c r="Z2089" s="13" t="e">
        <f ca="1">CalcTable[[#This Row],[IrrHours]]/5</f>
        <v>#NAME?</v>
      </c>
      <c r="AA2089" s="13" t="e">
        <f ca="1">IF(CalcTable[[#This Row],[IrrFlag]]=FALSE,0,MAX(0,CalcTable[[#This Row],[VolRednWind]]*(FCAP*IRR_TARGET-CalcTable[[#This Row],[IWC]])))</f>
        <v>#NAME?</v>
      </c>
      <c r="AB2089" s="13" t="e">
        <f ca="1">CalcTable[[#This Row],[IWC]]+CalcTable[[#This Row],[Eff Precip]]+CalcTable[[#This Row],[IrrAmt]]-CalcTable[[#This Row],[AET]]</f>
        <v>#NAME?</v>
      </c>
      <c r="AC2089" s="13" t="e">
        <f ca="1">IF(CalcTable[[#This Row],[PWC]]&gt;FCAP,MIN(24*PERC,MIN(SAT,CalcTable[[#This Row],[PWC]])-FCAP),0)</f>
        <v>#NAME?</v>
      </c>
      <c r="AD2089" s="13" t="e">
        <f ca="1">IF(CalcTable[[#This Row],[PWC]]&gt;SAT,CalcTable[[#This Row],[PWC]]-SAT,0)</f>
        <v>#NAME?</v>
      </c>
      <c r="AE2089" s="13" t="e">
        <f ca="1">CalcTable[[#This Row],[PWC]]-CalcTable[[#This Row],[PercAmt]]-CalcTable[[#This Row],[Runoff]]</f>
        <v>#NAME?</v>
      </c>
      <c r="AF2089" s="13" t="e">
        <f ca="1">CalcTable[[#This Row],[IrrAmt]]/1000*CUR_IRR_AREA*10000/IRR_EFF</f>
        <v>#NAME?</v>
      </c>
      <c r="AG2089" s="147"/>
      <c r="AH2089" s="13"/>
      <c r="AI2089" s="50">
        <v>0</v>
      </c>
      <c r="AJ2089" s="50">
        <v>0</v>
      </c>
      <c r="AK2089" s="50">
        <v>0</v>
      </c>
      <c r="AL2089" s="50">
        <v>5.2116149009165156</v>
      </c>
      <c r="AM2089" s="50"/>
      <c r="AN2089" s="50"/>
      <c r="AO2089" s="50"/>
      <c r="AP2089" s="50"/>
      <c r="AQ2089" s="50"/>
      <c r="AR2089" s="50"/>
      <c r="AS2089" s="50"/>
      <c r="AT2089" s="50"/>
      <c r="AU2089" s="50"/>
      <c r="AV2089" s="50"/>
      <c r="AW2089" s="50"/>
      <c r="AX2089" s="50">
        <f t="shared" si="667"/>
        <v>5.2116149009165156</v>
      </c>
      <c r="AY2089" s="50"/>
      <c r="AZ2089" s="50">
        <f t="shared" si="657"/>
        <v>152.87403709355112</v>
      </c>
      <c r="BA2089" s="50">
        <f t="shared" si="658"/>
        <v>235.37748568372157</v>
      </c>
      <c r="BB2089" s="50">
        <f t="shared" si="659"/>
        <v>242.65720173579547</v>
      </c>
      <c r="BC2089" s="17">
        <f t="shared" si="660"/>
        <v>19737</v>
      </c>
      <c r="BD2089" s="50">
        <f t="shared" si="661"/>
        <v>5.2116149009165156</v>
      </c>
      <c r="BE2089" s="50">
        <f t="shared" si="662"/>
        <v>152.87403709355112</v>
      </c>
      <c r="BF2089" s="50">
        <f t="shared" si="668"/>
        <v>250.05325834473584</v>
      </c>
      <c r="BG2089" s="50"/>
      <c r="BH2089" s="17">
        <f t="shared" si="663"/>
        <v>0</v>
      </c>
      <c r="BI2089" s="17">
        <f t="shared" si="671"/>
        <v>2089</v>
      </c>
      <c r="BJ2089" s="17">
        <f t="shared" si="669"/>
        <v>2089</v>
      </c>
      <c r="BK2089" s="150">
        <f t="shared" si="670"/>
        <v>26865</v>
      </c>
      <c r="BL2089" s="50" t="e">
        <f t="shared" ca="1" si="664"/>
        <v>#NAME?</v>
      </c>
      <c r="BM2089" s="50" t="e">
        <f t="shared" ca="1" si="665"/>
        <v>#NAME?</v>
      </c>
      <c r="BN2089" s="50" t="e">
        <f t="shared" ca="1" si="666"/>
        <v>#NAME?</v>
      </c>
    </row>
    <row r="2090" spans="1:66" x14ac:dyDescent="0.35">
      <c r="A2090" s="48">
        <v>26866</v>
      </c>
      <c r="B2090" s="17">
        <v>1973</v>
      </c>
      <c r="C2090" s="17">
        <v>7</v>
      </c>
      <c r="D2090" s="17">
        <v>202</v>
      </c>
      <c r="E2090" s="17">
        <v>21</v>
      </c>
      <c r="F2090" s="17">
        <v>7</v>
      </c>
      <c r="G2090" s="50">
        <v>13.9</v>
      </c>
      <c r="H2090" s="32">
        <v>3.2575469702739612</v>
      </c>
      <c r="I2090" s="50">
        <v>7.833333333333333</v>
      </c>
      <c r="J2090" s="13">
        <v>4.4000000000000004</v>
      </c>
      <c r="K2090" s="13">
        <f t="shared" si="652"/>
        <v>4.4000000000000004</v>
      </c>
      <c r="L2090" s="13">
        <f t="shared" si="653"/>
        <v>0</v>
      </c>
      <c r="M2090" s="13" t="e">
        <f ca="1">CalcTable[[#This Row],[IWC]]-AE2089</f>
        <v>#NAME?</v>
      </c>
      <c r="N2090" s="13" t="e">
        <f ca="1">IF(CalcTable[[#This Row],[Day of Year]]&lt;123,FCAP,AE2089)</f>
        <v>#NAME?</v>
      </c>
      <c r="O2090" s="17" t="e">
        <f ca="1">IF(IRR_DRIP,5,COUNTIF('IDET Wind Values'!C2074:G2074,"&lt;="&amp;IRR_MAXWIND))</f>
        <v>#NAME?</v>
      </c>
      <c r="P2090" s="13" t="e">
        <f ca="1">CalcTable[[#This Row],[ET_o]]*KL</f>
        <v>#NAME?</v>
      </c>
      <c r="Q2090" s="13" t="e">
        <f ca="1">IF(WILTPT&lt;=0,1,MAX(0,MIN(1,(CalcTable[[#This Row],[IWC]]-WILTPT)/(MAD-WILTPT))))</f>
        <v>#NAME?</v>
      </c>
      <c r="R2090" s="13" t="e">
        <f ca="1">CalcTable[[#This Row],[ETMult]]*CalcTable[[#This Row],[ETb]]</f>
        <v>#NAME?</v>
      </c>
      <c r="S2090" s="13" t="b">
        <f>INDEX(IRR_LIST,CalcTable[[#This Row],[Day of Week]]+1)</f>
        <v>0</v>
      </c>
      <c r="T2090" s="13">
        <f t="shared" ca="1" si="654"/>
        <v>0</v>
      </c>
      <c r="U2090" s="13" t="b">
        <f ca="1">IF(CalcTable[[#This Row],[IrrPrecip]]&gt;=IC_MM,FALSE,TRUE)</f>
        <v>1</v>
      </c>
      <c r="V2090" s="13" t="b">
        <f t="shared" si="655"/>
        <v>1</v>
      </c>
      <c r="W2090" s="13" t="e">
        <f ca="1">IF(AND(IRR_DRIP=FALSE,CalcTable[[#This Row],[IrrHours]]&lt;=0),FALSE,TRUE)</f>
        <v>#NAME?</v>
      </c>
      <c r="X2090" s="13" t="e">
        <f ca="1">AND(CalcTable[[#This Row],[IrrDay]],CalcTable[[#This Row],[IrrRain]],CalcTable[[#This Row],[IrrWarm]],CalcTable[[#This Row],[IrrWindy]])</f>
        <v>#NAME?</v>
      </c>
      <c r="Y2090" s="13" t="e">
        <f t="shared" ca="1" si="656"/>
        <v>#NAME?</v>
      </c>
      <c r="Z2090" s="13" t="e">
        <f ca="1">CalcTable[[#This Row],[IrrHours]]/5</f>
        <v>#NAME?</v>
      </c>
      <c r="AA2090" s="13" t="e">
        <f ca="1">IF(CalcTable[[#This Row],[IrrFlag]]=FALSE,0,MAX(0,CalcTable[[#This Row],[VolRednWind]]*(FCAP*IRR_TARGET-CalcTable[[#This Row],[IWC]])))</f>
        <v>#NAME?</v>
      </c>
      <c r="AB2090" s="13" t="e">
        <f ca="1">CalcTable[[#This Row],[IWC]]+CalcTable[[#This Row],[Eff Precip]]+CalcTable[[#This Row],[IrrAmt]]-CalcTable[[#This Row],[AET]]</f>
        <v>#NAME?</v>
      </c>
      <c r="AC2090" s="13" t="e">
        <f ca="1">IF(CalcTable[[#This Row],[PWC]]&gt;FCAP,MIN(24*PERC,MIN(SAT,CalcTable[[#This Row],[PWC]])-FCAP),0)</f>
        <v>#NAME?</v>
      </c>
      <c r="AD2090" s="13" t="e">
        <f ca="1">IF(CalcTable[[#This Row],[PWC]]&gt;SAT,CalcTable[[#This Row],[PWC]]-SAT,0)</f>
        <v>#NAME?</v>
      </c>
      <c r="AE2090" s="13" t="e">
        <f ca="1">CalcTable[[#This Row],[PWC]]-CalcTable[[#This Row],[PercAmt]]-CalcTable[[#This Row],[Runoff]]</f>
        <v>#NAME?</v>
      </c>
      <c r="AF2090" s="13" t="e">
        <f ca="1">CalcTable[[#This Row],[IrrAmt]]/1000*CUR_IRR_AREA*10000/IRR_EFF</f>
        <v>#NAME?</v>
      </c>
      <c r="AG2090" s="147"/>
      <c r="AH2090" s="13"/>
      <c r="AI2090" s="50">
        <v>0</v>
      </c>
      <c r="AJ2090" s="50">
        <v>0</v>
      </c>
      <c r="AK2090" s="50">
        <v>6.8502550629595707</v>
      </c>
      <c r="AL2090" s="50">
        <v>0</v>
      </c>
      <c r="AM2090" s="50"/>
      <c r="AN2090" s="50"/>
      <c r="AO2090" s="50"/>
      <c r="AP2090" s="50"/>
      <c r="AQ2090" s="50"/>
      <c r="AR2090" s="50"/>
      <c r="AS2090" s="50"/>
      <c r="AT2090" s="50"/>
      <c r="AU2090" s="50"/>
      <c r="AV2090" s="50"/>
      <c r="AW2090" s="50"/>
      <c r="AX2090" s="50">
        <f t="shared" si="667"/>
        <v>6.8502550629595707</v>
      </c>
      <c r="AY2090" s="50"/>
      <c r="AZ2090" s="50">
        <f t="shared" si="657"/>
        <v>100.47040759007371</v>
      </c>
      <c r="BA2090" s="50">
        <f t="shared" si="658"/>
        <v>154.69253232122458</v>
      </c>
      <c r="BB2090" s="50">
        <f t="shared" si="659"/>
        <v>159.47683744456145</v>
      </c>
      <c r="BC2090" s="17">
        <f t="shared" si="660"/>
        <v>19737</v>
      </c>
      <c r="BD2090" s="50">
        <f t="shared" si="661"/>
        <v>6.8502550629595707</v>
      </c>
      <c r="BE2090" s="50">
        <f t="shared" si="662"/>
        <v>100.47040759007371</v>
      </c>
      <c r="BF2090" s="50">
        <f t="shared" si="668"/>
        <v>164.33760279221016</v>
      </c>
      <c r="BG2090" s="50"/>
      <c r="BH2090" s="17">
        <f t="shared" si="663"/>
        <v>0</v>
      </c>
      <c r="BI2090" s="17">
        <f t="shared" si="671"/>
        <v>2090</v>
      </c>
      <c r="BJ2090" s="17">
        <f t="shared" si="669"/>
        <v>2090</v>
      </c>
      <c r="BK2090" s="150">
        <f t="shared" si="670"/>
        <v>26866</v>
      </c>
      <c r="BL2090" s="50" t="e">
        <f t="shared" ca="1" si="664"/>
        <v>#NAME?</v>
      </c>
      <c r="BM2090" s="50" t="e">
        <f t="shared" ca="1" si="665"/>
        <v>#NAME?</v>
      </c>
      <c r="BN2090" s="50" t="e">
        <f t="shared" ca="1" si="666"/>
        <v>#NAME?</v>
      </c>
    </row>
    <row r="2091" spans="1:66" x14ac:dyDescent="0.35">
      <c r="A2091" s="48">
        <v>26867</v>
      </c>
      <c r="B2091" s="17">
        <v>1973</v>
      </c>
      <c r="C2091" s="17">
        <v>7</v>
      </c>
      <c r="D2091" s="17">
        <v>203</v>
      </c>
      <c r="E2091" s="17">
        <v>22</v>
      </c>
      <c r="F2091" s="17">
        <v>1</v>
      </c>
      <c r="G2091" s="50">
        <v>11.7</v>
      </c>
      <c r="H2091" s="32">
        <v>3.9246572877837096</v>
      </c>
      <c r="I2091" s="50">
        <v>9.1666666666666661</v>
      </c>
      <c r="J2091" s="13">
        <v>0</v>
      </c>
      <c r="K2091" s="13">
        <f t="shared" si="652"/>
        <v>0</v>
      </c>
      <c r="L2091" s="13">
        <f t="shared" si="653"/>
        <v>0</v>
      </c>
      <c r="M2091" s="13" t="e">
        <f ca="1">CalcTable[[#This Row],[IWC]]-AE2090</f>
        <v>#NAME?</v>
      </c>
      <c r="N2091" s="13" t="e">
        <f ca="1">IF(CalcTable[[#This Row],[Day of Year]]&lt;123,FCAP,AE2090)</f>
        <v>#NAME?</v>
      </c>
      <c r="O2091" s="17" t="e">
        <f ca="1">IF(IRR_DRIP,5,COUNTIF('IDET Wind Values'!C2075:G2075,"&lt;="&amp;IRR_MAXWIND))</f>
        <v>#NAME?</v>
      </c>
      <c r="P2091" s="13" t="e">
        <f ca="1">CalcTable[[#This Row],[ET_o]]*KL</f>
        <v>#NAME?</v>
      </c>
      <c r="Q2091" s="13" t="e">
        <f ca="1">IF(WILTPT&lt;=0,1,MAX(0,MIN(1,(CalcTable[[#This Row],[IWC]]-WILTPT)/(MAD-WILTPT))))</f>
        <v>#NAME?</v>
      </c>
      <c r="R2091" s="13" t="e">
        <f ca="1">CalcTable[[#This Row],[ETMult]]*CalcTable[[#This Row],[ETb]]</f>
        <v>#NAME?</v>
      </c>
      <c r="S2091" s="13" t="b">
        <f>INDEX(IRR_LIST,CalcTable[[#This Row],[Day of Week]]+1)</f>
        <v>1</v>
      </c>
      <c r="T2091" s="13">
        <f t="shared" ca="1" si="654"/>
        <v>4.4000000000000004</v>
      </c>
      <c r="U2091" s="13" t="b">
        <f ca="1">IF(CalcTable[[#This Row],[IrrPrecip]]&gt;=IC_MM,FALSE,TRUE)</f>
        <v>1</v>
      </c>
      <c r="V2091" s="13" t="b">
        <f t="shared" si="655"/>
        <v>1</v>
      </c>
      <c r="W2091" s="13" t="e">
        <f ca="1">IF(AND(IRR_DRIP=FALSE,CalcTable[[#This Row],[IrrHours]]&lt;=0),FALSE,TRUE)</f>
        <v>#NAME?</v>
      </c>
      <c r="X2091" s="13" t="e">
        <f ca="1">AND(CalcTable[[#This Row],[IrrDay]],CalcTable[[#This Row],[IrrRain]],CalcTable[[#This Row],[IrrWarm]],CalcTable[[#This Row],[IrrWindy]])</f>
        <v>#NAME?</v>
      </c>
      <c r="Y2091" s="13" t="e">
        <f t="shared" ca="1" si="656"/>
        <v>#NAME?</v>
      </c>
      <c r="Z2091" s="13" t="e">
        <f ca="1">CalcTable[[#This Row],[IrrHours]]/5</f>
        <v>#NAME?</v>
      </c>
      <c r="AA2091" s="13" t="e">
        <f ca="1">IF(CalcTable[[#This Row],[IrrFlag]]=FALSE,0,MAX(0,CalcTable[[#This Row],[VolRednWind]]*(FCAP*IRR_TARGET-CalcTable[[#This Row],[IWC]])))</f>
        <v>#NAME?</v>
      </c>
      <c r="AB2091" s="13" t="e">
        <f ca="1">CalcTable[[#This Row],[IWC]]+CalcTable[[#This Row],[Eff Precip]]+CalcTable[[#This Row],[IrrAmt]]-CalcTable[[#This Row],[AET]]</f>
        <v>#NAME?</v>
      </c>
      <c r="AC2091" s="13" t="e">
        <f ca="1">IF(CalcTable[[#This Row],[PWC]]&gt;FCAP,MIN(24*PERC,MIN(SAT,CalcTable[[#This Row],[PWC]])-FCAP),0)</f>
        <v>#NAME?</v>
      </c>
      <c r="AD2091" s="13" t="e">
        <f ca="1">IF(CalcTable[[#This Row],[PWC]]&gt;SAT,CalcTable[[#This Row],[PWC]]-SAT,0)</f>
        <v>#NAME?</v>
      </c>
      <c r="AE2091" s="13" t="e">
        <f ca="1">CalcTable[[#This Row],[PWC]]-CalcTable[[#This Row],[PercAmt]]-CalcTable[[#This Row],[Runoff]]</f>
        <v>#NAME?</v>
      </c>
      <c r="AF2091" s="13" t="e">
        <f ca="1">CalcTable[[#This Row],[IrrAmt]]/1000*CUR_IRR_AREA*10000/IRR_EFF</f>
        <v>#NAME?</v>
      </c>
      <c r="AG2091" s="147"/>
      <c r="AH2091" s="13"/>
      <c r="AI2091" s="50">
        <v>3.2954903771531892</v>
      </c>
      <c r="AJ2091" s="50">
        <v>4.7734021652987328</v>
      </c>
      <c r="AK2091" s="50">
        <v>0</v>
      </c>
      <c r="AL2091" s="50">
        <v>0</v>
      </c>
      <c r="AM2091" s="50"/>
      <c r="AN2091" s="50"/>
      <c r="AO2091" s="50"/>
      <c r="AP2091" s="50"/>
      <c r="AQ2091" s="50"/>
      <c r="AR2091" s="50"/>
      <c r="AS2091" s="50"/>
      <c r="AT2091" s="50"/>
      <c r="AU2091" s="50"/>
      <c r="AV2091" s="50"/>
      <c r="AW2091" s="50"/>
      <c r="AX2091" s="50">
        <f t="shared" si="667"/>
        <v>8.0688925424519216</v>
      </c>
      <c r="AY2091" s="50"/>
      <c r="AZ2091" s="50">
        <f t="shared" si="657"/>
        <v>188.35365571367629</v>
      </c>
      <c r="BA2091" s="50">
        <f t="shared" si="658"/>
        <v>305.39162585022518</v>
      </c>
      <c r="BB2091" s="50">
        <f t="shared" si="659"/>
        <v>316.07049098004325</v>
      </c>
      <c r="BC2091" s="17">
        <f t="shared" si="660"/>
        <v>19737</v>
      </c>
      <c r="BD2091" s="50">
        <f t="shared" si="661"/>
        <v>8.0688925424519216</v>
      </c>
      <c r="BE2091" s="50">
        <f t="shared" si="662"/>
        <v>188.35365571367629</v>
      </c>
      <c r="BF2091" s="50">
        <f t="shared" si="668"/>
        <v>308.08661972814571</v>
      </c>
      <c r="BG2091" s="50"/>
      <c r="BH2091" s="17">
        <f t="shared" si="663"/>
        <v>0</v>
      </c>
      <c r="BI2091" s="17">
        <f t="shared" si="671"/>
        <v>2091</v>
      </c>
      <c r="BJ2091" s="17">
        <f t="shared" si="669"/>
        <v>2091</v>
      </c>
      <c r="BK2091" s="150">
        <f t="shared" si="670"/>
        <v>26867</v>
      </c>
      <c r="BL2091" s="50" t="e">
        <f t="shared" ca="1" si="664"/>
        <v>#NAME?</v>
      </c>
      <c r="BM2091" s="50" t="e">
        <f t="shared" ca="1" si="665"/>
        <v>#NAME?</v>
      </c>
      <c r="BN2091" s="50" t="e">
        <f t="shared" ca="1" si="666"/>
        <v>#NAME?</v>
      </c>
    </row>
    <row r="2092" spans="1:66" x14ac:dyDescent="0.35">
      <c r="A2092" s="48">
        <v>26868</v>
      </c>
      <c r="B2092" s="17">
        <v>1973</v>
      </c>
      <c r="C2092" s="17">
        <v>7</v>
      </c>
      <c r="D2092" s="17">
        <v>204</v>
      </c>
      <c r="E2092" s="17">
        <v>23</v>
      </c>
      <c r="F2092" s="17">
        <v>2</v>
      </c>
      <c r="G2092" s="50">
        <v>11.7</v>
      </c>
      <c r="H2092" s="32">
        <v>4.6651831508930526</v>
      </c>
      <c r="I2092" s="50">
        <v>14.166666666666666</v>
      </c>
      <c r="J2092" s="13">
        <v>0</v>
      </c>
      <c r="K2092" s="13">
        <f t="shared" si="652"/>
        <v>0</v>
      </c>
      <c r="L2092" s="13">
        <f t="shared" si="653"/>
        <v>0</v>
      </c>
      <c r="M2092" s="13" t="e">
        <f ca="1">CalcTable[[#This Row],[IWC]]-AE2091</f>
        <v>#NAME?</v>
      </c>
      <c r="N2092" s="13" t="e">
        <f ca="1">IF(CalcTable[[#This Row],[Day of Year]]&lt;123,FCAP,AE2091)</f>
        <v>#NAME?</v>
      </c>
      <c r="O2092" s="17" t="e">
        <f ca="1">IF(IRR_DRIP,5,COUNTIF('IDET Wind Values'!C2076:G2076,"&lt;="&amp;IRR_MAXWIND))</f>
        <v>#NAME?</v>
      </c>
      <c r="P2092" s="13" t="e">
        <f ca="1">CalcTable[[#This Row],[ET_o]]*KL</f>
        <v>#NAME?</v>
      </c>
      <c r="Q2092" s="13" t="e">
        <f ca="1">IF(WILTPT&lt;=0,1,MAX(0,MIN(1,(CalcTable[[#This Row],[IWC]]-WILTPT)/(MAD-WILTPT))))</f>
        <v>#NAME?</v>
      </c>
      <c r="R2092" s="13" t="e">
        <f ca="1">CalcTable[[#This Row],[ETMult]]*CalcTable[[#This Row],[ETb]]</f>
        <v>#NAME?</v>
      </c>
      <c r="S2092" s="13" t="b">
        <f>INDEX(IRR_LIST,CalcTable[[#This Row],[Day of Week]]+1)</f>
        <v>0</v>
      </c>
      <c r="T2092" s="13">
        <f t="shared" ca="1" si="654"/>
        <v>4.4000000000000004</v>
      </c>
      <c r="U2092" s="13" t="b">
        <f ca="1">IF(CalcTable[[#This Row],[IrrPrecip]]&gt;=IC_MM,FALSE,TRUE)</f>
        <v>1</v>
      </c>
      <c r="V2092" s="13" t="b">
        <f t="shared" si="655"/>
        <v>1</v>
      </c>
      <c r="W2092" s="13" t="e">
        <f ca="1">IF(AND(IRR_DRIP=FALSE,CalcTable[[#This Row],[IrrHours]]&lt;=0),FALSE,TRUE)</f>
        <v>#NAME?</v>
      </c>
      <c r="X2092" s="13" t="e">
        <f ca="1">AND(CalcTable[[#This Row],[IrrDay]],CalcTable[[#This Row],[IrrRain]],CalcTable[[#This Row],[IrrWarm]],CalcTable[[#This Row],[IrrWindy]])</f>
        <v>#NAME?</v>
      </c>
      <c r="Y2092" s="13" t="e">
        <f t="shared" ca="1" si="656"/>
        <v>#NAME?</v>
      </c>
      <c r="Z2092" s="13" t="e">
        <f ca="1">CalcTable[[#This Row],[IrrHours]]/5</f>
        <v>#NAME?</v>
      </c>
      <c r="AA2092" s="13" t="e">
        <f ca="1">IF(CalcTable[[#This Row],[IrrFlag]]=FALSE,0,MAX(0,CalcTable[[#This Row],[VolRednWind]]*(FCAP*IRR_TARGET-CalcTable[[#This Row],[IWC]])))</f>
        <v>#NAME?</v>
      </c>
      <c r="AB2092" s="13" t="e">
        <f ca="1">CalcTable[[#This Row],[IWC]]+CalcTable[[#This Row],[Eff Precip]]+CalcTable[[#This Row],[IrrAmt]]-CalcTable[[#This Row],[AET]]</f>
        <v>#NAME?</v>
      </c>
      <c r="AC2092" s="13" t="e">
        <f ca="1">IF(CalcTable[[#This Row],[PWC]]&gt;FCAP,MIN(24*PERC,MIN(SAT,CalcTable[[#This Row],[PWC]])-FCAP),0)</f>
        <v>#NAME?</v>
      </c>
      <c r="AD2092" s="13" t="e">
        <f ca="1">IF(CalcTable[[#This Row],[PWC]]&gt;SAT,CalcTable[[#This Row],[PWC]]-SAT,0)</f>
        <v>#NAME?</v>
      </c>
      <c r="AE2092" s="13" t="e">
        <f ca="1">CalcTable[[#This Row],[PWC]]-CalcTable[[#This Row],[PercAmt]]-CalcTable[[#This Row],[Runoff]]</f>
        <v>#NAME?</v>
      </c>
      <c r="AF2092" s="13" t="e">
        <f ca="1">CalcTable[[#This Row],[IrrAmt]]/1000*CUR_IRR_AREA*10000/IRR_EFF</f>
        <v>#NAME?</v>
      </c>
      <c r="AG2092" s="147"/>
      <c r="AH2092" s="13"/>
      <c r="AI2092" s="50">
        <v>0</v>
      </c>
      <c r="AJ2092" s="50">
        <v>0</v>
      </c>
      <c r="AK2092" s="50">
        <v>1.3766278890280716</v>
      </c>
      <c r="AL2092" s="50">
        <v>7.5427700189278717</v>
      </c>
      <c r="AM2092" s="50"/>
      <c r="AN2092" s="50"/>
      <c r="AO2092" s="50"/>
      <c r="AP2092" s="50"/>
      <c r="AQ2092" s="50"/>
      <c r="AR2092" s="50"/>
      <c r="AS2092" s="50"/>
      <c r="AT2092" s="50"/>
      <c r="AU2092" s="50"/>
      <c r="AV2092" s="50"/>
      <c r="AW2092" s="50"/>
      <c r="AX2092" s="50">
        <f t="shared" si="667"/>
        <v>8.9193979079559433</v>
      </c>
      <c r="AY2092" s="50"/>
      <c r="AZ2092" s="50">
        <f t="shared" si="657"/>
        <v>241.44512959429599</v>
      </c>
      <c r="BA2092" s="50">
        <f t="shared" si="658"/>
        <v>371.74885032772556</v>
      </c>
      <c r="BB2092" s="50">
        <f t="shared" si="659"/>
        <v>383.24623745126348</v>
      </c>
      <c r="BC2092" s="17">
        <f t="shared" si="660"/>
        <v>19737</v>
      </c>
      <c r="BD2092" s="50">
        <f t="shared" si="661"/>
        <v>8.9193979079559433</v>
      </c>
      <c r="BE2092" s="50">
        <f t="shared" si="662"/>
        <v>241.44512959429599</v>
      </c>
      <c r="BF2092" s="50">
        <f t="shared" si="668"/>
        <v>394.92736971141028</v>
      </c>
      <c r="BG2092" s="50"/>
      <c r="BH2092" s="17">
        <f t="shared" si="663"/>
        <v>0</v>
      </c>
      <c r="BI2092" s="17">
        <f t="shared" si="671"/>
        <v>2092</v>
      </c>
      <c r="BJ2092" s="17">
        <f t="shared" si="669"/>
        <v>2092</v>
      </c>
      <c r="BK2092" s="150">
        <f t="shared" si="670"/>
        <v>26868</v>
      </c>
      <c r="BL2092" s="50" t="e">
        <f t="shared" ca="1" si="664"/>
        <v>#NAME?</v>
      </c>
      <c r="BM2092" s="50" t="e">
        <f t="shared" ca="1" si="665"/>
        <v>#NAME?</v>
      </c>
      <c r="BN2092" s="50" t="e">
        <f t="shared" ca="1" si="666"/>
        <v>#NAME?</v>
      </c>
    </row>
    <row r="2093" spans="1:66" x14ac:dyDescent="0.35">
      <c r="A2093" s="48">
        <v>26869</v>
      </c>
      <c r="B2093" s="17">
        <v>1973</v>
      </c>
      <c r="C2093" s="17">
        <v>7</v>
      </c>
      <c r="D2093" s="17">
        <v>205</v>
      </c>
      <c r="E2093" s="17">
        <v>24</v>
      </c>
      <c r="F2093" s="17">
        <v>3</v>
      </c>
      <c r="G2093" s="50">
        <v>5.6</v>
      </c>
      <c r="H2093" s="32">
        <v>4.8368828497761145</v>
      </c>
      <c r="I2093" s="50">
        <v>13.166666666666666</v>
      </c>
      <c r="J2093" s="13">
        <v>0</v>
      </c>
      <c r="K2093" s="13">
        <f t="shared" si="652"/>
        <v>0</v>
      </c>
      <c r="L2093" s="13">
        <f t="shared" si="653"/>
        <v>0</v>
      </c>
      <c r="M2093" s="13" t="e">
        <f ca="1">CalcTable[[#This Row],[IWC]]-AE2092</f>
        <v>#NAME?</v>
      </c>
      <c r="N2093" s="13" t="e">
        <f ca="1">IF(CalcTable[[#This Row],[Day of Year]]&lt;123,FCAP,AE2092)</f>
        <v>#NAME?</v>
      </c>
      <c r="O2093" s="17" t="e">
        <f ca="1">IF(IRR_DRIP,5,COUNTIF('IDET Wind Values'!C2077:G2077,"&lt;="&amp;IRR_MAXWIND))</f>
        <v>#NAME?</v>
      </c>
      <c r="P2093" s="13" t="e">
        <f ca="1">CalcTable[[#This Row],[ET_o]]*KL</f>
        <v>#NAME?</v>
      </c>
      <c r="Q2093" s="13" t="e">
        <f ca="1">IF(WILTPT&lt;=0,1,MAX(0,MIN(1,(CalcTable[[#This Row],[IWC]]-WILTPT)/(MAD-WILTPT))))</f>
        <v>#NAME?</v>
      </c>
      <c r="R2093" s="13" t="e">
        <f ca="1">CalcTable[[#This Row],[ETMult]]*CalcTable[[#This Row],[ETb]]</f>
        <v>#NAME?</v>
      </c>
      <c r="S2093" s="13" t="b">
        <f>INDEX(IRR_LIST,CalcTable[[#This Row],[Day of Week]]+1)</f>
        <v>1</v>
      </c>
      <c r="T2093" s="13">
        <f t="shared" ca="1" si="654"/>
        <v>0</v>
      </c>
      <c r="U2093" s="13" t="b">
        <f ca="1">IF(CalcTable[[#This Row],[IrrPrecip]]&gt;=IC_MM,FALSE,TRUE)</f>
        <v>1</v>
      </c>
      <c r="V2093" s="13" t="b">
        <f t="shared" si="655"/>
        <v>1</v>
      </c>
      <c r="W2093" s="13" t="e">
        <f ca="1">IF(AND(IRR_DRIP=FALSE,CalcTable[[#This Row],[IrrHours]]&lt;=0),FALSE,TRUE)</f>
        <v>#NAME?</v>
      </c>
      <c r="X2093" s="13" t="e">
        <f ca="1">AND(CalcTable[[#This Row],[IrrDay]],CalcTable[[#This Row],[IrrRain]],CalcTable[[#This Row],[IrrWarm]],CalcTable[[#This Row],[IrrWindy]])</f>
        <v>#NAME?</v>
      </c>
      <c r="Y2093" s="13" t="e">
        <f t="shared" ca="1" si="656"/>
        <v>#NAME?</v>
      </c>
      <c r="Z2093" s="13" t="e">
        <f ca="1">CalcTable[[#This Row],[IrrHours]]/5</f>
        <v>#NAME?</v>
      </c>
      <c r="AA2093" s="13" t="e">
        <f ca="1">IF(CalcTable[[#This Row],[IrrFlag]]=FALSE,0,MAX(0,CalcTable[[#This Row],[VolRednWind]]*(FCAP*IRR_TARGET-CalcTable[[#This Row],[IWC]])))</f>
        <v>#NAME?</v>
      </c>
      <c r="AB2093" s="13" t="e">
        <f ca="1">CalcTable[[#This Row],[IWC]]+CalcTable[[#This Row],[Eff Precip]]+CalcTable[[#This Row],[IrrAmt]]-CalcTable[[#This Row],[AET]]</f>
        <v>#NAME?</v>
      </c>
      <c r="AC2093" s="13" t="e">
        <f ca="1">IF(CalcTable[[#This Row],[PWC]]&gt;FCAP,MIN(24*PERC,MIN(SAT,CalcTable[[#This Row],[PWC]])-FCAP),0)</f>
        <v>#NAME?</v>
      </c>
      <c r="AD2093" s="13" t="e">
        <f ca="1">IF(CalcTable[[#This Row],[PWC]]&gt;SAT,CalcTable[[#This Row],[PWC]]-SAT,0)</f>
        <v>#NAME?</v>
      </c>
      <c r="AE2093" s="13" t="e">
        <f ca="1">CalcTable[[#This Row],[PWC]]-CalcTable[[#This Row],[PercAmt]]-CalcTable[[#This Row],[Runoff]]</f>
        <v>#NAME?</v>
      </c>
      <c r="AF2093" s="13" t="e">
        <f ca="1">CalcTable[[#This Row],[IrrAmt]]/1000*CUR_IRR_AREA*10000/IRR_EFF</f>
        <v>#NAME?</v>
      </c>
      <c r="AG2093" s="147"/>
      <c r="AH2093" s="13"/>
      <c r="AI2093" s="50">
        <v>12.205520162027311</v>
      </c>
      <c r="AJ2093" s="50">
        <v>19.468481460287173</v>
      </c>
      <c r="AK2093" s="50">
        <v>0</v>
      </c>
      <c r="AL2093" s="50">
        <v>0</v>
      </c>
      <c r="AM2093" s="50"/>
      <c r="AN2093" s="50"/>
      <c r="AO2093" s="50"/>
      <c r="AP2093" s="50"/>
      <c r="AQ2093" s="50"/>
      <c r="AR2093" s="50"/>
      <c r="AS2093" s="50"/>
      <c r="AT2093" s="50"/>
      <c r="AU2093" s="50"/>
      <c r="AV2093" s="50"/>
      <c r="AW2093" s="50"/>
      <c r="AX2093" s="50">
        <f t="shared" si="667"/>
        <v>31.674001622314485</v>
      </c>
      <c r="AY2093" s="50"/>
      <c r="AZ2093" s="50">
        <f t="shared" si="657"/>
        <v>750.0897518781577</v>
      </c>
      <c r="BA2093" s="50">
        <f t="shared" si="658"/>
        <v>1217.6556387955006</v>
      </c>
      <c r="BB2093" s="50">
        <f t="shared" si="659"/>
        <v>1260.3470367014011</v>
      </c>
      <c r="BC2093" s="17">
        <f t="shared" si="660"/>
        <v>19737</v>
      </c>
      <c r="BD2093" s="50">
        <f t="shared" si="661"/>
        <v>31.674001622314485</v>
      </c>
      <c r="BE2093" s="50">
        <f t="shared" si="662"/>
        <v>750.0897518781577</v>
      </c>
      <c r="BF2093" s="50">
        <f t="shared" si="668"/>
        <v>1226.9080484434983</v>
      </c>
      <c r="BG2093" s="50"/>
      <c r="BH2093" s="17">
        <f t="shared" si="663"/>
        <v>0</v>
      </c>
      <c r="BI2093" s="17">
        <f t="shared" si="671"/>
        <v>2093</v>
      </c>
      <c r="BJ2093" s="17">
        <f t="shared" si="669"/>
        <v>2093</v>
      </c>
      <c r="BK2093" s="150">
        <f t="shared" si="670"/>
        <v>26869</v>
      </c>
      <c r="BL2093" s="50" t="e">
        <f t="shared" ca="1" si="664"/>
        <v>#NAME?</v>
      </c>
      <c r="BM2093" s="50" t="e">
        <f t="shared" ca="1" si="665"/>
        <v>#NAME?</v>
      </c>
      <c r="BN2093" s="50" t="e">
        <f t="shared" ca="1" si="666"/>
        <v>#NAME?</v>
      </c>
    </row>
    <row r="2094" spans="1:66" x14ac:dyDescent="0.35">
      <c r="A2094" s="48">
        <v>26870</v>
      </c>
      <c r="B2094" s="17">
        <v>1973</v>
      </c>
      <c r="C2094" s="17">
        <v>7</v>
      </c>
      <c r="D2094" s="17">
        <v>206</v>
      </c>
      <c r="E2094" s="17">
        <v>25</v>
      </c>
      <c r="F2094" s="17">
        <v>4</v>
      </c>
      <c r="G2094" s="50">
        <v>12.2</v>
      </c>
      <c r="H2094" s="32">
        <v>5.1436384461387599</v>
      </c>
      <c r="I2094" s="50">
        <v>4.5</v>
      </c>
      <c r="J2094" s="13">
        <v>0</v>
      </c>
      <c r="K2094" s="13">
        <f t="shared" si="652"/>
        <v>0</v>
      </c>
      <c r="L2094" s="13">
        <f t="shared" si="653"/>
        <v>0</v>
      </c>
      <c r="M2094" s="13" t="e">
        <f ca="1">CalcTable[[#This Row],[IWC]]-AE2093</f>
        <v>#NAME?</v>
      </c>
      <c r="N2094" s="13" t="e">
        <f ca="1">IF(CalcTable[[#This Row],[Day of Year]]&lt;123,FCAP,AE2093)</f>
        <v>#NAME?</v>
      </c>
      <c r="O2094" s="17" t="e">
        <f ca="1">IF(IRR_DRIP,5,COUNTIF('IDET Wind Values'!C2078:G2078,"&lt;="&amp;IRR_MAXWIND))</f>
        <v>#NAME?</v>
      </c>
      <c r="P2094" s="13" t="e">
        <f ca="1">CalcTable[[#This Row],[ET_o]]*KL</f>
        <v>#NAME?</v>
      </c>
      <c r="Q2094" s="13" t="e">
        <f ca="1">IF(WILTPT&lt;=0,1,MAX(0,MIN(1,(CalcTable[[#This Row],[IWC]]-WILTPT)/(MAD-WILTPT))))</f>
        <v>#NAME?</v>
      </c>
      <c r="R2094" s="13" t="e">
        <f ca="1">CalcTable[[#This Row],[ETMult]]*CalcTable[[#This Row],[ETb]]</f>
        <v>#NAME?</v>
      </c>
      <c r="S2094" s="13" t="b">
        <f>INDEX(IRR_LIST,CalcTable[[#This Row],[Day of Week]]+1)</f>
        <v>0</v>
      </c>
      <c r="T2094" s="13">
        <f t="shared" ca="1" si="654"/>
        <v>0</v>
      </c>
      <c r="U2094" s="13" t="b">
        <f ca="1">IF(CalcTable[[#This Row],[IrrPrecip]]&gt;=IC_MM,FALSE,TRUE)</f>
        <v>1</v>
      </c>
      <c r="V2094" s="13" t="b">
        <f t="shared" si="655"/>
        <v>1</v>
      </c>
      <c r="W2094" s="13" t="e">
        <f ca="1">IF(AND(IRR_DRIP=FALSE,CalcTable[[#This Row],[IrrHours]]&lt;=0),FALSE,TRUE)</f>
        <v>#NAME?</v>
      </c>
      <c r="X2094" s="13" t="e">
        <f ca="1">AND(CalcTable[[#This Row],[IrrDay]],CalcTable[[#This Row],[IrrRain]],CalcTable[[#This Row],[IrrWarm]],CalcTable[[#This Row],[IrrWindy]])</f>
        <v>#NAME?</v>
      </c>
      <c r="Y2094" s="13" t="e">
        <f t="shared" ca="1" si="656"/>
        <v>#NAME?</v>
      </c>
      <c r="Z2094" s="13" t="e">
        <f ca="1">CalcTable[[#This Row],[IrrHours]]/5</f>
        <v>#NAME?</v>
      </c>
      <c r="AA2094" s="13" t="e">
        <f ca="1">IF(CalcTable[[#This Row],[IrrFlag]]=FALSE,0,MAX(0,CalcTable[[#This Row],[VolRednWind]]*(FCAP*IRR_TARGET-CalcTable[[#This Row],[IWC]])))</f>
        <v>#NAME?</v>
      </c>
      <c r="AB2094" s="13" t="e">
        <f ca="1">CalcTable[[#This Row],[IWC]]+CalcTable[[#This Row],[Eff Precip]]+CalcTable[[#This Row],[IrrAmt]]-CalcTable[[#This Row],[AET]]</f>
        <v>#NAME?</v>
      </c>
      <c r="AC2094" s="13" t="e">
        <f ca="1">IF(CalcTable[[#This Row],[PWC]]&gt;FCAP,MIN(24*PERC,MIN(SAT,CalcTable[[#This Row],[PWC]])-FCAP),0)</f>
        <v>#NAME?</v>
      </c>
      <c r="AD2094" s="13" t="e">
        <f ca="1">IF(CalcTable[[#This Row],[PWC]]&gt;SAT,CalcTable[[#This Row],[PWC]]-SAT,0)</f>
        <v>#NAME?</v>
      </c>
      <c r="AE2094" s="13" t="e">
        <f ca="1">CalcTable[[#This Row],[PWC]]-CalcTable[[#This Row],[PercAmt]]-CalcTable[[#This Row],[Runoff]]</f>
        <v>#NAME?</v>
      </c>
      <c r="AF2094" s="13" t="e">
        <f ca="1">CalcTable[[#This Row],[IrrAmt]]/1000*CUR_IRR_AREA*10000/IRR_EFF</f>
        <v>#NAME?</v>
      </c>
      <c r="AG2094" s="147"/>
      <c r="AH2094" s="13"/>
      <c r="AI2094" s="50">
        <v>0</v>
      </c>
      <c r="AJ2094" s="50">
        <v>0</v>
      </c>
      <c r="AK2094" s="50">
        <v>8.248495792948864</v>
      </c>
      <c r="AL2094" s="50">
        <v>5.1047268720398051</v>
      </c>
      <c r="AM2094" s="50"/>
      <c r="AN2094" s="50"/>
      <c r="AO2094" s="50"/>
      <c r="AP2094" s="50"/>
      <c r="AQ2094" s="50"/>
      <c r="AR2094" s="50"/>
      <c r="AS2094" s="50"/>
      <c r="AT2094" s="50"/>
      <c r="AU2094" s="50"/>
      <c r="AV2094" s="50"/>
      <c r="AW2094" s="50"/>
      <c r="AX2094" s="50">
        <f t="shared" si="667"/>
        <v>13.353222664988669</v>
      </c>
      <c r="AY2094" s="50"/>
      <c r="AZ2094" s="50">
        <f t="shared" si="657"/>
        <v>270.71659320975095</v>
      </c>
      <c r="BA2094" s="50">
        <f t="shared" si="658"/>
        <v>416.8176117673944</v>
      </c>
      <c r="BB2094" s="50">
        <f t="shared" si="659"/>
        <v>429.70887811071589</v>
      </c>
      <c r="BC2094" s="17">
        <f t="shared" si="660"/>
        <v>19737</v>
      </c>
      <c r="BD2094" s="50">
        <f t="shared" si="661"/>
        <v>13.353222664988669</v>
      </c>
      <c r="BE2094" s="50">
        <f t="shared" si="662"/>
        <v>270.71659320975095</v>
      </c>
      <c r="BF2094" s="50">
        <f t="shared" si="668"/>
        <v>442.80616582827338</v>
      </c>
      <c r="BG2094" s="50"/>
      <c r="BH2094" s="17">
        <f t="shared" si="663"/>
        <v>0</v>
      </c>
      <c r="BI2094" s="17">
        <f t="shared" si="671"/>
        <v>2094</v>
      </c>
      <c r="BJ2094" s="17">
        <f t="shared" si="669"/>
        <v>2094</v>
      </c>
      <c r="BK2094" s="150">
        <f t="shared" si="670"/>
        <v>26870</v>
      </c>
      <c r="BL2094" s="50" t="e">
        <f t="shared" ca="1" si="664"/>
        <v>#NAME?</v>
      </c>
      <c r="BM2094" s="50" t="e">
        <f t="shared" ca="1" si="665"/>
        <v>#NAME?</v>
      </c>
      <c r="BN2094" s="50" t="e">
        <f t="shared" ca="1" si="666"/>
        <v>#NAME?</v>
      </c>
    </row>
    <row r="2095" spans="1:66" x14ac:dyDescent="0.35">
      <c r="A2095" s="48">
        <v>26871</v>
      </c>
      <c r="B2095" s="17">
        <v>1973</v>
      </c>
      <c r="C2095" s="17">
        <v>7</v>
      </c>
      <c r="D2095" s="17">
        <v>207</v>
      </c>
      <c r="E2095" s="17">
        <v>26</v>
      </c>
      <c r="F2095" s="17">
        <v>5</v>
      </c>
      <c r="G2095" s="50">
        <v>10</v>
      </c>
      <c r="H2095" s="32">
        <v>4.7141815788366914</v>
      </c>
      <c r="I2095" s="50">
        <v>5.666666666666667</v>
      </c>
      <c r="J2095" s="13">
        <v>0</v>
      </c>
      <c r="K2095" s="13">
        <f t="shared" si="652"/>
        <v>0</v>
      </c>
      <c r="L2095" s="13">
        <f t="shared" si="653"/>
        <v>0</v>
      </c>
      <c r="M2095" s="13" t="e">
        <f ca="1">CalcTable[[#This Row],[IWC]]-AE2094</f>
        <v>#NAME?</v>
      </c>
      <c r="N2095" s="13" t="e">
        <f ca="1">IF(CalcTable[[#This Row],[Day of Year]]&lt;123,FCAP,AE2094)</f>
        <v>#NAME?</v>
      </c>
      <c r="O2095" s="17" t="e">
        <f ca="1">IF(IRR_DRIP,5,COUNTIF('IDET Wind Values'!C2079:G2079,"&lt;="&amp;IRR_MAXWIND))</f>
        <v>#NAME?</v>
      </c>
      <c r="P2095" s="13" t="e">
        <f ca="1">CalcTable[[#This Row],[ET_o]]*KL</f>
        <v>#NAME?</v>
      </c>
      <c r="Q2095" s="13" t="e">
        <f ca="1">IF(WILTPT&lt;=0,1,MAX(0,MIN(1,(CalcTable[[#This Row],[IWC]]-WILTPT)/(MAD-WILTPT))))</f>
        <v>#NAME?</v>
      </c>
      <c r="R2095" s="13" t="e">
        <f ca="1">CalcTable[[#This Row],[ETMult]]*CalcTable[[#This Row],[ETb]]</f>
        <v>#NAME?</v>
      </c>
      <c r="S2095" s="13" t="b">
        <f>INDEX(IRR_LIST,CalcTable[[#This Row],[Day of Week]]+1)</f>
        <v>1</v>
      </c>
      <c r="T2095" s="13">
        <f t="shared" ca="1" si="654"/>
        <v>0</v>
      </c>
      <c r="U2095" s="13" t="b">
        <f ca="1">IF(CalcTable[[#This Row],[IrrPrecip]]&gt;=IC_MM,FALSE,TRUE)</f>
        <v>1</v>
      </c>
      <c r="V2095" s="13" t="b">
        <f t="shared" si="655"/>
        <v>1</v>
      </c>
      <c r="W2095" s="13" t="e">
        <f ca="1">IF(AND(IRR_DRIP=FALSE,CalcTable[[#This Row],[IrrHours]]&lt;=0),FALSE,TRUE)</f>
        <v>#NAME?</v>
      </c>
      <c r="X2095" s="13" t="e">
        <f ca="1">AND(CalcTable[[#This Row],[IrrDay]],CalcTable[[#This Row],[IrrRain]],CalcTable[[#This Row],[IrrWarm]],CalcTable[[#This Row],[IrrWindy]])</f>
        <v>#NAME?</v>
      </c>
      <c r="Y2095" s="13" t="e">
        <f t="shared" ca="1" si="656"/>
        <v>#NAME?</v>
      </c>
      <c r="Z2095" s="13" t="e">
        <f ca="1">CalcTable[[#This Row],[IrrHours]]/5</f>
        <v>#NAME?</v>
      </c>
      <c r="AA2095" s="13" t="e">
        <f ca="1">IF(CalcTable[[#This Row],[IrrFlag]]=FALSE,0,MAX(0,CalcTable[[#This Row],[VolRednWind]]*(FCAP*IRR_TARGET-CalcTable[[#This Row],[IWC]])))</f>
        <v>#NAME?</v>
      </c>
      <c r="AB2095" s="13" t="e">
        <f ca="1">CalcTable[[#This Row],[IWC]]+CalcTable[[#This Row],[Eff Precip]]+CalcTable[[#This Row],[IrrAmt]]-CalcTable[[#This Row],[AET]]</f>
        <v>#NAME?</v>
      </c>
      <c r="AC2095" s="13" t="e">
        <f ca="1">IF(CalcTable[[#This Row],[PWC]]&gt;FCAP,MIN(24*PERC,MIN(SAT,CalcTable[[#This Row],[PWC]])-FCAP),0)</f>
        <v>#NAME?</v>
      </c>
      <c r="AD2095" s="13" t="e">
        <f ca="1">IF(CalcTable[[#This Row],[PWC]]&gt;SAT,CalcTable[[#This Row],[PWC]]-SAT,0)</f>
        <v>#NAME?</v>
      </c>
      <c r="AE2095" s="13" t="e">
        <f ca="1">CalcTable[[#This Row],[PWC]]-CalcTable[[#This Row],[PercAmt]]-CalcTable[[#This Row],[Runoff]]</f>
        <v>#NAME?</v>
      </c>
      <c r="AF2095" s="13" t="e">
        <f ca="1">CalcTable[[#This Row],[IrrAmt]]/1000*CUR_IRR_AREA*10000/IRR_EFF</f>
        <v>#NAME?</v>
      </c>
      <c r="AG2095" s="147"/>
      <c r="AH2095" s="13"/>
      <c r="AI2095" s="50">
        <v>6.0975523612413216</v>
      </c>
      <c r="AJ2095" s="50">
        <v>8.7601666557100781</v>
      </c>
      <c r="AK2095" s="50">
        <v>0</v>
      </c>
      <c r="AL2095" s="50">
        <v>0</v>
      </c>
      <c r="AM2095" s="50"/>
      <c r="AN2095" s="50"/>
      <c r="AO2095" s="50"/>
      <c r="AP2095" s="50"/>
      <c r="AQ2095" s="50"/>
      <c r="AR2095" s="50"/>
      <c r="AS2095" s="50"/>
      <c r="AT2095" s="50"/>
      <c r="AU2095" s="50"/>
      <c r="AV2095" s="50"/>
      <c r="AW2095" s="50"/>
      <c r="AX2095" s="50">
        <f t="shared" si="667"/>
        <v>14.8577190169514</v>
      </c>
      <c r="AY2095" s="50"/>
      <c r="AZ2095" s="50">
        <f t="shared" si="657"/>
        <v>346.39565653236832</v>
      </c>
      <c r="BA2095" s="50">
        <f t="shared" si="658"/>
        <v>561.57724402733959</v>
      </c>
      <c r="BB2095" s="50">
        <f t="shared" si="659"/>
        <v>581.20981971773915</v>
      </c>
      <c r="BC2095" s="17">
        <f t="shared" si="660"/>
        <v>19737</v>
      </c>
      <c r="BD2095" s="50">
        <f t="shared" si="661"/>
        <v>14.8577190169514</v>
      </c>
      <c r="BE2095" s="50">
        <f t="shared" si="662"/>
        <v>346.39565653236832</v>
      </c>
      <c r="BF2095" s="50">
        <f t="shared" si="668"/>
        <v>566.59302154346369</v>
      </c>
      <c r="BG2095" s="50"/>
      <c r="BH2095" s="17">
        <f t="shared" si="663"/>
        <v>0</v>
      </c>
      <c r="BI2095" s="17">
        <f t="shared" si="671"/>
        <v>2095</v>
      </c>
      <c r="BJ2095" s="17">
        <f t="shared" si="669"/>
        <v>2095</v>
      </c>
      <c r="BK2095" s="150">
        <f t="shared" si="670"/>
        <v>26871</v>
      </c>
      <c r="BL2095" s="50" t="e">
        <f t="shared" ca="1" si="664"/>
        <v>#NAME?</v>
      </c>
      <c r="BM2095" s="50" t="e">
        <f t="shared" ca="1" si="665"/>
        <v>#NAME?</v>
      </c>
      <c r="BN2095" s="50" t="e">
        <f t="shared" ca="1" si="666"/>
        <v>#NAME?</v>
      </c>
    </row>
    <row r="2096" spans="1:66" x14ac:dyDescent="0.35">
      <c r="A2096" s="48">
        <v>26872</v>
      </c>
      <c r="B2096" s="17">
        <v>1973</v>
      </c>
      <c r="C2096" s="17">
        <v>7</v>
      </c>
      <c r="D2096" s="17">
        <v>208</v>
      </c>
      <c r="E2096" s="17">
        <v>27</v>
      </c>
      <c r="F2096" s="17">
        <v>6</v>
      </c>
      <c r="G2096" s="50">
        <v>12.8</v>
      </c>
      <c r="H2096" s="32">
        <v>5.7421272501975862</v>
      </c>
      <c r="I2096" s="50">
        <v>7.333333333333333</v>
      </c>
      <c r="J2096" s="13">
        <v>0</v>
      </c>
      <c r="K2096" s="13">
        <f t="shared" si="652"/>
        <v>0</v>
      </c>
      <c r="L2096" s="13">
        <f t="shared" si="653"/>
        <v>0</v>
      </c>
      <c r="M2096" s="13" t="e">
        <f ca="1">CalcTable[[#This Row],[IWC]]-AE2095</f>
        <v>#NAME?</v>
      </c>
      <c r="N2096" s="13" t="e">
        <f ca="1">IF(CalcTable[[#This Row],[Day of Year]]&lt;123,FCAP,AE2095)</f>
        <v>#NAME?</v>
      </c>
      <c r="O2096" s="17" t="e">
        <f ca="1">IF(IRR_DRIP,5,COUNTIF('IDET Wind Values'!C2080:G2080,"&lt;="&amp;IRR_MAXWIND))</f>
        <v>#NAME?</v>
      </c>
      <c r="P2096" s="13" t="e">
        <f ca="1">CalcTable[[#This Row],[ET_o]]*KL</f>
        <v>#NAME?</v>
      </c>
      <c r="Q2096" s="13" t="e">
        <f ca="1">IF(WILTPT&lt;=0,1,MAX(0,MIN(1,(CalcTable[[#This Row],[IWC]]-WILTPT)/(MAD-WILTPT))))</f>
        <v>#NAME?</v>
      </c>
      <c r="R2096" s="13" t="e">
        <f ca="1">CalcTable[[#This Row],[ETMult]]*CalcTable[[#This Row],[ETb]]</f>
        <v>#NAME?</v>
      </c>
      <c r="S2096" s="13" t="b">
        <f>INDEX(IRR_LIST,CalcTable[[#This Row],[Day of Week]]+1)</f>
        <v>0</v>
      </c>
      <c r="T2096" s="13">
        <f t="shared" ca="1" si="654"/>
        <v>0</v>
      </c>
      <c r="U2096" s="13" t="b">
        <f ca="1">IF(CalcTable[[#This Row],[IrrPrecip]]&gt;=IC_MM,FALSE,TRUE)</f>
        <v>1</v>
      </c>
      <c r="V2096" s="13" t="b">
        <f t="shared" si="655"/>
        <v>1</v>
      </c>
      <c r="W2096" s="13" t="e">
        <f ca="1">IF(AND(IRR_DRIP=FALSE,CalcTable[[#This Row],[IrrHours]]&lt;=0),FALSE,TRUE)</f>
        <v>#NAME?</v>
      </c>
      <c r="X2096" s="13" t="e">
        <f ca="1">AND(CalcTable[[#This Row],[IrrDay]],CalcTable[[#This Row],[IrrRain]],CalcTable[[#This Row],[IrrWarm]],CalcTable[[#This Row],[IrrWindy]])</f>
        <v>#NAME?</v>
      </c>
      <c r="Y2096" s="13" t="e">
        <f t="shared" ca="1" si="656"/>
        <v>#NAME?</v>
      </c>
      <c r="Z2096" s="13" t="e">
        <f ca="1">CalcTable[[#This Row],[IrrHours]]/5</f>
        <v>#NAME?</v>
      </c>
      <c r="AA2096" s="13" t="e">
        <f ca="1">IF(CalcTable[[#This Row],[IrrFlag]]=FALSE,0,MAX(0,CalcTable[[#This Row],[VolRednWind]]*(FCAP*IRR_TARGET-CalcTable[[#This Row],[IWC]])))</f>
        <v>#NAME?</v>
      </c>
      <c r="AB2096" s="13" t="e">
        <f ca="1">CalcTable[[#This Row],[IWC]]+CalcTable[[#This Row],[Eff Precip]]+CalcTable[[#This Row],[IrrAmt]]-CalcTable[[#This Row],[AET]]</f>
        <v>#NAME?</v>
      </c>
      <c r="AC2096" s="13" t="e">
        <f ca="1">IF(CalcTable[[#This Row],[PWC]]&gt;FCAP,MIN(24*PERC,MIN(SAT,CalcTable[[#This Row],[PWC]])-FCAP),0)</f>
        <v>#NAME?</v>
      </c>
      <c r="AD2096" s="13" t="e">
        <f ca="1">IF(CalcTable[[#This Row],[PWC]]&gt;SAT,CalcTable[[#This Row],[PWC]]-SAT,0)</f>
        <v>#NAME?</v>
      </c>
      <c r="AE2096" s="13" t="e">
        <f ca="1">CalcTable[[#This Row],[PWC]]-CalcTable[[#This Row],[PercAmt]]-CalcTable[[#This Row],[Runoff]]</f>
        <v>#NAME?</v>
      </c>
      <c r="AF2096" s="13" t="e">
        <f ca="1">CalcTable[[#This Row],[IrrAmt]]/1000*CUR_IRR_AREA*10000/IRR_EFF</f>
        <v>#NAME?</v>
      </c>
      <c r="AG2096" s="147"/>
      <c r="AH2096" s="13"/>
      <c r="AI2096" s="50">
        <v>0</v>
      </c>
      <c r="AJ2096" s="50">
        <v>0</v>
      </c>
      <c r="AK2096" s="50">
        <v>0</v>
      </c>
      <c r="AL2096" s="50">
        <v>5.4218010137364985</v>
      </c>
      <c r="AM2096" s="50"/>
      <c r="AN2096" s="50"/>
      <c r="AO2096" s="50"/>
      <c r="AP2096" s="50"/>
      <c r="AQ2096" s="50"/>
      <c r="AR2096" s="50"/>
      <c r="AS2096" s="50"/>
      <c r="AT2096" s="50"/>
      <c r="AU2096" s="50"/>
      <c r="AV2096" s="50"/>
      <c r="AW2096" s="50"/>
      <c r="AX2096" s="50">
        <f t="shared" si="667"/>
        <v>5.4218010137364985</v>
      </c>
      <c r="AY2096" s="50"/>
      <c r="AZ2096" s="50">
        <f t="shared" si="657"/>
        <v>159.03949640293729</v>
      </c>
      <c r="BA2096" s="50">
        <f t="shared" si="658"/>
        <v>244.87033573150663</v>
      </c>
      <c r="BB2096" s="50">
        <f t="shared" si="659"/>
        <v>252.44364508402745</v>
      </c>
      <c r="BC2096" s="17">
        <f t="shared" si="660"/>
        <v>19737</v>
      </c>
      <c r="BD2096" s="50">
        <f t="shared" si="661"/>
        <v>5.4218010137364985</v>
      </c>
      <c r="BE2096" s="50">
        <f t="shared" si="662"/>
        <v>159.03949640293729</v>
      </c>
      <c r="BF2096" s="50">
        <f t="shared" si="668"/>
        <v>260.13798704566273</v>
      </c>
      <c r="BG2096" s="50"/>
      <c r="BH2096" s="17">
        <f t="shared" si="663"/>
        <v>0</v>
      </c>
      <c r="BI2096" s="17">
        <f t="shared" si="671"/>
        <v>2096</v>
      </c>
      <c r="BJ2096" s="17">
        <f t="shared" si="669"/>
        <v>2096</v>
      </c>
      <c r="BK2096" s="150">
        <f t="shared" si="670"/>
        <v>26872</v>
      </c>
      <c r="BL2096" s="50" t="e">
        <f t="shared" ca="1" si="664"/>
        <v>#NAME?</v>
      </c>
      <c r="BM2096" s="50" t="e">
        <f t="shared" ca="1" si="665"/>
        <v>#NAME?</v>
      </c>
      <c r="BN2096" s="50" t="e">
        <f t="shared" ca="1" si="666"/>
        <v>#NAME?</v>
      </c>
    </row>
    <row r="2097" spans="1:66" x14ac:dyDescent="0.35">
      <c r="A2097" s="48">
        <v>26873</v>
      </c>
      <c r="B2097" s="17">
        <v>1973</v>
      </c>
      <c r="C2097" s="17">
        <v>7</v>
      </c>
      <c r="D2097" s="17">
        <v>209</v>
      </c>
      <c r="E2097" s="17">
        <v>28</v>
      </c>
      <c r="F2097" s="17">
        <v>7</v>
      </c>
      <c r="G2097" s="50">
        <v>11.1</v>
      </c>
      <c r="H2097" s="32">
        <v>4.9121580310283299</v>
      </c>
      <c r="I2097" s="50">
        <v>10</v>
      </c>
      <c r="J2097" s="13">
        <v>0</v>
      </c>
      <c r="K2097" s="13">
        <f t="shared" si="652"/>
        <v>0</v>
      </c>
      <c r="L2097" s="13">
        <f t="shared" si="653"/>
        <v>0</v>
      </c>
      <c r="M2097" s="13" t="e">
        <f ca="1">CalcTable[[#This Row],[IWC]]-AE2096</f>
        <v>#NAME?</v>
      </c>
      <c r="N2097" s="13" t="e">
        <f ca="1">IF(CalcTable[[#This Row],[Day of Year]]&lt;123,FCAP,AE2096)</f>
        <v>#NAME?</v>
      </c>
      <c r="O2097" s="17" t="e">
        <f ca="1">IF(IRR_DRIP,5,COUNTIF('IDET Wind Values'!C2081:G2081,"&lt;="&amp;IRR_MAXWIND))</f>
        <v>#NAME?</v>
      </c>
      <c r="P2097" s="13" t="e">
        <f ca="1">CalcTable[[#This Row],[ET_o]]*KL</f>
        <v>#NAME?</v>
      </c>
      <c r="Q2097" s="13" t="e">
        <f ca="1">IF(WILTPT&lt;=0,1,MAX(0,MIN(1,(CalcTable[[#This Row],[IWC]]-WILTPT)/(MAD-WILTPT))))</f>
        <v>#NAME?</v>
      </c>
      <c r="R2097" s="13" t="e">
        <f ca="1">CalcTable[[#This Row],[ETMult]]*CalcTable[[#This Row],[ETb]]</f>
        <v>#NAME?</v>
      </c>
      <c r="S2097" s="13" t="b">
        <f>INDEX(IRR_LIST,CalcTable[[#This Row],[Day of Week]]+1)</f>
        <v>0</v>
      </c>
      <c r="T2097" s="13">
        <f t="shared" ca="1" si="654"/>
        <v>0</v>
      </c>
      <c r="U2097" s="13" t="b">
        <f ca="1">IF(CalcTable[[#This Row],[IrrPrecip]]&gt;=IC_MM,FALSE,TRUE)</f>
        <v>1</v>
      </c>
      <c r="V2097" s="13" t="b">
        <f t="shared" si="655"/>
        <v>1</v>
      </c>
      <c r="W2097" s="13" t="e">
        <f ca="1">IF(AND(IRR_DRIP=FALSE,CalcTable[[#This Row],[IrrHours]]&lt;=0),FALSE,TRUE)</f>
        <v>#NAME?</v>
      </c>
      <c r="X2097" s="13" t="e">
        <f ca="1">AND(CalcTable[[#This Row],[IrrDay]],CalcTable[[#This Row],[IrrRain]],CalcTable[[#This Row],[IrrWarm]],CalcTable[[#This Row],[IrrWindy]])</f>
        <v>#NAME?</v>
      </c>
      <c r="Y2097" s="13" t="e">
        <f t="shared" ca="1" si="656"/>
        <v>#NAME?</v>
      </c>
      <c r="Z2097" s="13" t="e">
        <f ca="1">CalcTable[[#This Row],[IrrHours]]/5</f>
        <v>#NAME?</v>
      </c>
      <c r="AA2097" s="13" t="e">
        <f ca="1">IF(CalcTable[[#This Row],[IrrFlag]]=FALSE,0,MAX(0,CalcTable[[#This Row],[VolRednWind]]*(FCAP*IRR_TARGET-CalcTable[[#This Row],[IWC]])))</f>
        <v>#NAME?</v>
      </c>
      <c r="AB2097" s="13" t="e">
        <f ca="1">CalcTable[[#This Row],[IWC]]+CalcTable[[#This Row],[Eff Precip]]+CalcTable[[#This Row],[IrrAmt]]-CalcTable[[#This Row],[AET]]</f>
        <v>#NAME?</v>
      </c>
      <c r="AC2097" s="13" t="e">
        <f ca="1">IF(CalcTable[[#This Row],[PWC]]&gt;FCAP,MIN(24*PERC,MIN(SAT,CalcTable[[#This Row],[PWC]])-FCAP),0)</f>
        <v>#NAME?</v>
      </c>
      <c r="AD2097" s="13" t="e">
        <f ca="1">IF(CalcTable[[#This Row],[PWC]]&gt;SAT,CalcTable[[#This Row],[PWC]]-SAT,0)</f>
        <v>#NAME?</v>
      </c>
      <c r="AE2097" s="13" t="e">
        <f ca="1">CalcTable[[#This Row],[PWC]]-CalcTable[[#This Row],[PercAmt]]-CalcTable[[#This Row],[Runoff]]</f>
        <v>#NAME?</v>
      </c>
      <c r="AF2097" s="13" t="e">
        <f ca="1">CalcTable[[#This Row],[IrrAmt]]/1000*CUR_IRR_AREA*10000/IRR_EFF</f>
        <v>#NAME?</v>
      </c>
      <c r="AG2097" s="147"/>
      <c r="AH2097" s="13"/>
      <c r="AI2097" s="50">
        <v>0</v>
      </c>
      <c r="AJ2097" s="50">
        <v>0</v>
      </c>
      <c r="AK2097" s="50">
        <v>8.7671682337665366</v>
      </c>
      <c r="AL2097" s="50">
        <v>0</v>
      </c>
      <c r="AM2097" s="50"/>
      <c r="AN2097" s="50"/>
      <c r="AO2097" s="50"/>
      <c r="AP2097" s="50"/>
      <c r="AQ2097" s="50"/>
      <c r="AR2097" s="50"/>
      <c r="AS2097" s="50"/>
      <c r="AT2097" s="50"/>
      <c r="AU2097" s="50"/>
      <c r="AV2097" s="50"/>
      <c r="AW2097" s="50"/>
      <c r="AX2097" s="50">
        <f t="shared" si="667"/>
        <v>8.7671682337665366</v>
      </c>
      <c r="AY2097" s="50"/>
      <c r="AZ2097" s="50">
        <f t="shared" si="657"/>
        <v>128.58513409524255</v>
      </c>
      <c r="BA2097" s="50">
        <f t="shared" si="658"/>
        <v>197.98028582918295</v>
      </c>
      <c r="BB2097" s="50">
        <f t="shared" si="659"/>
        <v>204.10338745276599</v>
      </c>
      <c r="BC2097" s="17">
        <f t="shared" si="660"/>
        <v>19737</v>
      </c>
      <c r="BD2097" s="50">
        <f t="shared" si="661"/>
        <v>8.7671682337665366</v>
      </c>
      <c r="BE2097" s="50">
        <f t="shared" si="662"/>
        <v>128.58513409524255</v>
      </c>
      <c r="BF2097" s="50">
        <f t="shared" si="668"/>
        <v>210.32434523550984</v>
      </c>
      <c r="BG2097" s="50"/>
      <c r="BH2097" s="17">
        <f t="shared" si="663"/>
        <v>0</v>
      </c>
      <c r="BI2097" s="17">
        <f t="shared" si="671"/>
        <v>2097</v>
      </c>
      <c r="BJ2097" s="17">
        <f t="shared" si="669"/>
        <v>2097</v>
      </c>
      <c r="BK2097" s="150">
        <f t="shared" si="670"/>
        <v>26873</v>
      </c>
      <c r="BL2097" s="50" t="e">
        <f t="shared" ca="1" si="664"/>
        <v>#NAME?</v>
      </c>
      <c r="BM2097" s="50" t="e">
        <f t="shared" ca="1" si="665"/>
        <v>#NAME?</v>
      </c>
      <c r="BN2097" s="50" t="e">
        <f t="shared" ca="1" si="666"/>
        <v>#NAME?</v>
      </c>
    </row>
    <row r="2098" spans="1:66" x14ac:dyDescent="0.35">
      <c r="A2098" s="48">
        <v>26874</v>
      </c>
      <c r="B2098" s="17">
        <v>1973</v>
      </c>
      <c r="C2098" s="17">
        <v>7</v>
      </c>
      <c r="D2098" s="17">
        <v>210</v>
      </c>
      <c r="E2098" s="17">
        <v>29</v>
      </c>
      <c r="F2098" s="17">
        <v>1</v>
      </c>
      <c r="G2098" s="50">
        <v>11.1</v>
      </c>
      <c r="H2098" s="32">
        <v>5.5315196856918094</v>
      </c>
      <c r="I2098" s="50">
        <v>3.8333333333333335</v>
      </c>
      <c r="J2098" s="13">
        <v>0</v>
      </c>
      <c r="K2098" s="13">
        <f t="shared" si="652"/>
        <v>0</v>
      </c>
      <c r="L2098" s="13">
        <f t="shared" si="653"/>
        <v>0</v>
      </c>
      <c r="M2098" s="13" t="e">
        <f ca="1">CalcTable[[#This Row],[IWC]]-AE2097</f>
        <v>#NAME?</v>
      </c>
      <c r="N2098" s="13" t="e">
        <f ca="1">IF(CalcTable[[#This Row],[Day of Year]]&lt;123,FCAP,AE2097)</f>
        <v>#NAME?</v>
      </c>
      <c r="O2098" s="17" t="e">
        <f ca="1">IF(IRR_DRIP,5,COUNTIF('IDET Wind Values'!C2082:G2082,"&lt;="&amp;IRR_MAXWIND))</f>
        <v>#NAME?</v>
      </c>
      <c r="P2098" s="13" t="e">
        <f ca="1">CalcTable[[#This Row],[ET_o]]*KL</f>
        <v>#NAME?</v>
      </c>
      <c r="Q2098" s="13" t="e">
        <f ca="1">IF(WILTPT&lt;=0,1,MAX(0,MIN(1,(CalcTable[[#This Row],[IWC]]-WILTPT)/(MAD-WILTPT))))</f>
        <v>#NAME?</v>
      </c>
      <c r="R2098" s="13" t="e">
        <f ca="1">CalcTable[[#This Row],[ETMult]]*CalcTable[[#This Row],[ETb]]</f>
        <v>#NAME?</v>
      </c>
      <c r="S2098" s="13" t="b">
        <f>INDEX(IRR_LIST,CalcTable[[#This Row],[Day of Week]]+1)</f>
        <v>1</v>
      </c>
      <c r="T2098" s="13">
        <f t="shared" ca="1" si="654"/>
        <v>0</v>
      </c>
      <c r="U2098" s="13" t="b">
        <f ca="1">IF(CalcTable[[#This Row],[IrrPrecip]]&gt;=IC_MM,FALSE,TRUE)</f>
        <v>1</v>
      </c>
      <c r="V2098" s="13" t="b">
        <f t="shared" si="655"/>
        <v>1</v>
      </c>
      <c r="W2098" s="13" t="e">
        <f ca="1">IF(AND(IRR_DRIP=FALSE,CalcTable[[#This Row],[IrrHours]]&lt;=0),FALSE,TRUE)</f>
        <v>#NAME?</v>
      </c>
      <c r="X2098" s="13" t="e">
        <f ca="1">AND(CalcTable[[#This Row],[IrrDay]],CalcTable[[#This Row],[IrrRain]],CalcTable[[#This Row],[IrrWarm]],CalcTable[[#This Row],[IrrWindy]])</f>
        <v>#NAME?</v>
      </c>
      <c r="Y2098" s="13" t="e">
        <f t="shared" ca="1" si="656"/>
        <v>#NAME?</v>
      </c>
      <c r="Z2098" s="13" t="e">
        <f ca="1">CalcTable[[#This Row],[IrrHours]]/5</f>
        <v>#NAME?</v>
      </c>
      <c r="AA2098" s="13" t="e">
        <f ca="1">IF(CalcTable[[#This Row],[IrrFlag]]=FALSE,0,MAX(0,CalcTable[[#This Row],[VolRednWind]]*(FCAP*IRR_TARGET-CalcTable[[#This Row],[IWC]])))</f>
        <v>#NAME?</v>
      </c>
      <c r="AB2098" s="13" t="e">
        <f ca="1">CalcTable[[#This Row],[IWC]]+CalcTable[[#This Row],[Eff Precip]]+CalcTable[[#This Row],[IrrAmt]]-CalcTable[[#This Row],[AET]]</f>
        <v>#NAME?</v>
      </c>
      <c r="AC2098" s="13" t="e">
        <f ca="1">IF(CalcTable[[#This Row],[PWC]]&gt;FCAP,MIN(24*PERC,MIN(SAT,CalcTable[[#This Row],[PWC]])-FCAP),0)</f>
        <v>#NAME?</v>
      </c>
      <c r="AD2098" s="13" t="e">
        <f ca="1">IF(CalcTable[[#This Row],[PWC]]&gt;SAT,CalcTable[[#This Row],[PWC]]-SAT,0)</f>
        <v>#NAME?</v>
      </c>
      <c r="AE2098" s="13" t="e">
        <f ca="1">CalcTable[[#This Row],[PWC]]-CalcTable[[#This Row],[PercAmt]]-CalcTable[[#This Row],[Runoff]]</f>
        <v>#NAME?</v>
      </c>
      <c r="AF2098" s="13" t="e">
        <f ca="1">CalcTable[[#This Row],[IrrAmt]]/1000*CUR_IRR_AREA*10000/IRR_EFF</f>
        <v>#NAME?</v>
      </c>
      <c r="AG2098" s="147"/>
      <c r="AH2098" s="13"/>
      <c r="AI2098" s="50">
        <v>9.8258519138833247</v>
      </c>
      <c r="AJ2098" s="50">
        <v>11.419199757486513</v>
      </c>
      <c r="AK2098" s="50">
        <v>0</v>
      </c>
      <c r="AL2098" s="50">
        <v>0</v>
      </c>
      <c r="AM2098" s="50"/>
      <c r="AN2098" s="50"/>
      <c r="AO2098" s="50"/>
      <c r="AP2098" s="50"/>
      <c r="AQ2098" s="50"/>
      <c r="AR2098" s="50"/>
      <c r="AS2098" s="50"/>
      <c r="AT2098" s="50"/>
      <c r="AU2098" s="50"/>
      <c r="AV2098" s="50"/>
      <c r="AW2098" s="50"/>
      <c r="AX2098" s="50">
        <f t="shared" si="667"/>
        <v>21.245051671369836</v>
      </c>
      <c r="AY2098" s="50"/>
      <c r="AZ2098" s="50">
        <f t="shared" si="657"/>
        <v>479.07568762322649</v>
      </c>
      <c r="BA2098" s="50">
        <f t="shared" si="658"/>
        <v>774.43361349530289</v>
      </c>
      <c r="BB2098" s="50">
        <f t="shared" si="659"/>
        <v>801.3366461524073</v>
      </c>
      <c r="BC2098" s="17">
        <f t="shared" si="660"/>
        <v>19737</v>
      </c>
      <c r="BD2098" s="50">
        <f t="shared" si="661"/>
        <v>21.245051671369836</v>
      </c>
      <c r="BE2098" s="50">
        <f t="shared" si="662"/>
        <v>479.07568762322649</v>
      </c>
      <c r="BF2098" s="50">
        <f t="shared" si="668"/>
        <v>783.61531468305839</v>
      </c>
      <c r="BG2098" s="50"/>
      <c r="BH2098" s="17">
        <f t="shared" si="663"/>
        <v>0</v>
      </c>
      <c r="BI2098" s="17">
        <f t="shared" si="671"/>
        <v>2098</v>
      </c>
      <c r="BJ2098" s="17">
        <f t="shared" si="669"/>
        <v>2098</v>
      </c>
      <c r="BK2098" s="150">
        <f t="shared" si="670"/>
        <v>26874</v>
      </c>
      <c r="BL2098" s="50" t="e">
        <f t="shared" ca="1" si="664"/>
        <v>#NAME?</v>
      </c>
      <c r="BM2098" s="50" t="e">
        <f t="shared" ca="1" si="665"/>
        <v>#NAME?</v>
      </c>
      <c r="BN2098" s="50" t="e">
        <f t="shared" ca="1" si="666"/>
        <v>#NAME?</v>
      </c>
    </row>
    <row r="2099" spans="1:66" x14ac:dyDescent="0.35">
      <c r="A2099" s="48">
        <v>26875</v>
      </c>
      <c r="B2099" s="17">
        <v>1973</v>
      </c>
      <c r="C2099" s="17">
        <v>7</v>
      </c>
      <c r="D2099" s="17">
        <v>211</v>
      </c>
      <c r="E2099" s="17">
        <v>30</v>
      </c>
      <c r="F2099" s="17">
        <v>2</v>
      </c>
      <c r="G2099" s="50">
        <v>11.1</v>
      </c>
      <c r="H2099" s="32">
        <v>6.5168256769530943</v>
      </c>
      <c r="I2099" s="50">
        <v>2.8333333333333335</v>
      </c>
      <c r="J2099" s="13">
        <v>0</v>
      </c>
      <c r="K2099" s="13">
        <f t="shared" si="652"/>
        <v>0</v>
      </c>
      <c r="L2099" s="13">
        <f t="shared" si="653"/>
        <v>0</v>
      </c>
      <c r="M2099" s="13" t="e">
        <f ca="1">CalcTable[[#This Row],[IWC]]-AE2098</f>
        <v>#NAME?</v>
      </c>
      <c r="N2099" s="13" t="e">
        <f ca="1">IF(CalcTable[[#This Row],[Day of Year]]&lt;123,FCAP,AE2098)</f>
        <v>#NAME?</v>
      </c>
      <c r="O2099" s="17" t="e">
        <f ca="1">IF(IRR_DRIP,5,COUNTIF('IDET Wind Values'!C2083:G2083,"&lt;="&amp;IRR_MAXWIND))</f>
        <v>#NAME?</v>
      </c>
      <c r="P2099" s="13" t="e">
        <f ca="1">CalcTable[[#This Row],[ET_o]]*KL</f>
        <v>#NAME?</v>
      </c>
      <c r="Q2099" s="13" t="e">
        <f ca="1">IF(WILTPT&lt;=0,1,MAX(0,MIN(1,(CalcTable[[#This Row],[IWC]]-WILTPT)/(MAD-WILTPT))))</f>
        <v>#NAME?</v>
      </c>
      <c r="R2099" s="13" t="e">
        <f ca="1">CalcTable[[#This Row],[ETMult]]*CalcTable[[#This Row],[ETb]]</f>
        <v>#NAME?</v>
      </c>
      <c r="S2099" s="13" t="b">
        <f>INDEX(IRR_LIST,CalcTable[[#This Row],[Day of Week]]+1)</f>
        <v>0</v>
      </c>
      <c r="T2099" s="13">
        <f t="shared" ca="1" si="654"/>
        <v>0</v>
      </c>
      <c r="U2099" s="13" t="b">
        <f ca="1">IF(CalcTable[[#This Row],[IrrPrecip]]&gt;=IC_MM,FALSE,TRUE)</f>
        <v>1</v>
      </c>
      <c r="V2099" s="13" t="b">
        <f t="shared" si="655"/>
        <v>1</v>
      </c>
      <c r="W2099" s="13" t="e">
        <f ca="1">IF(AND(IRR_DRIP=FALSE,CalcTable[[#This Row],[IrrHours]]&lt;=0),FALSE,TRUE)</f>
        <v>#NAME?</v>
      </c>
      <c r="X2099" s="13" t="e">
        <f ca="1">AND(CalcTable[[#This Row],[IrrDay]],CalcTable[[#This Row],[IrrRain]],CalcTable[[#This Row],[IrrWarm]],CalcTable[[#This Row],[IrrWindy]])</f>
        <v>#NAME?</v>
      </c>
      <c r="Y2099" s="13" t="e">
        <f t="shared" ca="1" si="656"/>
        <v>#NAME?</v>
      </c>
      <c r="Z2099" s="13" t="e">
        <f ca="1">CalcTable[[#This Row],[IrrHours]]/5</f>
        <v>#NAME?</v>
      </c>
      <c r="AA2099" s="13" t="e">
        <f ca="1">IF(CalcTable[[#This Row],[IrrFlag]]=FALSE,0,MAX(0,CalcTable[[#This Row],[VolRednWind]]*(FCAP*IRR_TARGET-CalcTable[[#This Row],[IWC]])))</f>
        <v>#NAME?</v>
      </c>
      <c r="AB2099" s="13" t="e">
        <f ca="1">CalcTable[[#This Row],[IWC]]+CalcTable[[#This Row],[Eff Precip]]+CalcTable[[#This Row],[IrrAmt]]-CalcTable[[#This Row],[AET]]</f>
        <v>#NAME?</v>
      </c>
      <c r="AC2099" s="13" t="e">
        <f ca="1">IF(CalcTable[[#This Row],[PWC]]&gt;FCAP,MIN(24*PERC,MIN(SAT,CalcTable[[#This Row],[PWC]])-FCAP),0)</f>
        <v>#NAME?</v>
      </c>
      <c r="AD2099" s="13" t="e">
        <f ca="1">IF(CalcTable[[#This Row],[PWC]]&gt;SAT,CalcTable[[#This Row],[PWC]]-SAT,0)</f>
        <v>#NAME?</v>
      </c>
      <c r="AE2099" s="13" t="e">
        <f ca="1">CalcTable[[#This Row],[PWC]]-CalcTable[[#This Row],[PercAmt]]-CalcTable[[#This Row],[Runoff]]</f>
        <v>#NAME?</v>
      </c>
      <c r="AF2099" s="13" t="e">
        <f ca="1">CalcTable[[#This Row],[IrrAmt]]/1000*CUR_IRR_AREA*10000/IRR_EFF</f>
        <v>#NAME?</v>
      </c>
      <c r="AG2099" s="147"/>
      <c r="AH2099" s="13"/>
      <c r="AI2099" s="50">
        <v>0</v>
      </c>
      <c r="AJ2099" s="50">
        <v>0</v>
      </c>
      <c r="AK2099" s="50">
        <v>0</v>
      </c>
      <c r="AL2099" s="50">
        <v>8.9021927318047531</v>
      </c>
      <c r="AM2099" s="50"/>
      <c r="AN2099" s="50"/>
      <c r="AO2099" s="50"/>
      <c r="AP2099" s="50"/>
      <c r="AQ2099" s="50"/>
      <c r="AR2099" s="50"/>
      <c r="AS2099" s="50"/>
      <c r="AT2099" s="50"/>
      <c r="AU2099" s="50"/>
      <c r="AV2099" s="50"/>
      <c r="AW2099" s="50"/>
      <c r="AX2099" s="50">
        <f t="shared" si="667"/>
        <v>8.9021927318047531</v>
      </c>
      <c r="AY2099" s="50"/>
      <c r="AZ2099" s="50">
        <f t="shared" si="657"/>
        <v>261.13098679960609</v>
      </c>
      <c r="BA2099" s="50">
        <f t="shared" si="658"/>
        <v>402.05882094542528</v>
      </c>
      <c r="BB2099" s="50">
        <f t="shared" si="659"/>
        <v>414.49362984064464</v>
      </c>
      <c r="BC2099" s="17">
        <f t="shared" si="660"/>
        <v>19737</v>
      </c>
      <c r="BD2099" s="50">
        <f t="shared" si="661"/>
        <v>8.9021927318047531</v>
      </c>
      <c r="BE2099" s="50">
        <f t="shared" si="662"/>
        <v>261.13098679960609</v>
      </c>
      <c r="BF2099" s="50">
        <f t="shared" si="668"/>
        <v>427.12716524951503</v>
      </c>
      <c r="BG2099" s="50"/>
      <c r="BH2099" s="17">
        <f t="shared" si="663"/>
        <v>0</v>
      </c>
      <c r="BI2099" s="17">
        <f t="shared" si="671"/>
        <v>2099</v>
      </c>
      <c r="BJ2099" s="17">
        <f t="shared" si="669"/>
        <v>2099</v>
      </c>
      <c r="BK2099" s="150">
        <f t="shared" si="670"/>
        <v>26875</v>
      </c>
      <c r="BL2099" s="50" t="e">
        <f t="shared" ca="1" si="664"/>
        <v>#NAME?</v>
      </c>
      <c r="BM2099" s="50" t="e">
        <f t="shared" ca="1" si="665"/>
        <v>#NAME?</v>
      </c>
      <c r="BN2099" s="50" t="e">
        <f t="shared" ca="1" si="666"/>
        <v>#NAME?</v>
      </c>
    </row>
    <row r="2100" spans="1:66" x14ac:dyDescent="0.35">
      <c r="A2100" s="48">
        <v>26876</v>
      </c>
      <c r="B2100" s="17">
        <v>1973</v>
      </c>
      <c r="C2100" s="17">
        <v>7</v>
      </c>
      <c r="D2100" s="17">
        <v>212</v>
      </c>
      <c r="E2100" s="17">
        <v>31</v>
      </c>
      <c r="F2100" s="17">
        <v>3</v>
      </c>
      <c r="G2100" s="50">
        <v>12.2</v>
      </c>
      <c r="H2100" s="32">
        <v>6.4605829436824305</v>
      </c>
      <c r="I2100" s="50">
        <v>15.5</v>
      </c>
      <c r="J2100" s="13">
        <v>0</v>
      </c>
      <c r="K2100" s="13">
        <f t="shared" si="652"/>
        <v>0</v>
      </c>
      <c r="L2100" s="13">
        <f t="shared" si="653"/>
        <v>0</v>
      </c>
      <c r="M2100" s="13" t="e">
        <f ca="1">CalcTable[[#This Row],[IWC]]-AE2099</f>
        <v>#NAME?</v>
      </c>
      <c r="N2100" s="13" t="e">
        <f ca="1">IF(CalcTable[[#This Row],[Day of Year]]&lt;123,FCAP,AE2099)</f>
        <v>#NAME?</v>
      </c>
      <c r="O2100" s="17" t="e">
        <f ca="1">IF(IRR_DRIP,5,COUNTIF('IDET Wind Values'!C2084:G2084,"&lt;="&amp;IRR_MAXWIND))</f>
        <v>#NAME?</v>
      </c>
      <c r="P2100" s="13" t="e">
        <f ca="1">CalcTable[[#This Row],[ET_o]]*KL</f>
        <v>#NAME?</v>
      </c>
      <c r="Q2100" s="13" t="e">
        <f ca="1">IF(WILTPT&lt;=0,1,MAX(0,MIN(1,(CalcTable[[#This Row],[IWC]]-WILTPT)/(MAD-WILTPT))))</f>
        <v>#NAME?</v>
      </c>
      <c r="R2100" s="13" t="e">
        <f ca="1">CalcTable[[#This Row],[ETMult]]*CalcTable[[#This Row],[ETb]]</f>
        <v>#NAME?</v>
      </c>
      <c r="S2100" s="13" t="b">
        <f>INDEX(IRR_LIST,CalcTable[[#This Row],[Day of Week]]+1)</f>
        <v>1</v>
      </c>
      <c r="T2100" s="13">
        <f t="shared" ca="1" si="654"/>
        <v>0</v>
      </c>
      <c r="U2100" s="13" t="b">
        <f ca="1">IF(CalcTable[[#This Row],[IrrPrecip]]&gt;=IC_MM,FALSE,TRUE)</f>
        <v>1</v>
      </c>
      <c r="V2100" s="13" t="b">
        <f t="shared" si="655"/>
        <v>1</v>
      </c>
      <c r="W2100" s="13" t="e">
        <f ca="1">IF(AND(IRR_DRIP=FALSE,CalcTable[[#This Row],[IrrHours]]&lt;=0),FALSE,TRUE)</f>
        <v>#NAME?</v>
      </c>
      <c r="X2100" s="13" t="e">
        <f ca="1">AND(CalcTable[[#This Row],[IrrDay]],CalcTable[[#This Row],[IrrRain]],CalcTable[[#This Row],[IrrWarm]],CalcTable[[#This Row],[IrrWindy]])</f>
        <v>#NAME?</v>
      </c>
      <c r="Y2100" s="13" t="e">
        <f t="shared" ca="1" si="656"/>
        <v>#NAME?</v>
      </c>
      <c r="Z2100" s="13" t="e">
        <f ca="1">CalcTable[[#This Row],[IrrHours]]/5</f>
        <v>#NAME?</v>
      </c>
      <c r="AA2100" s="13" t="e">
        <f ca="1">IF(CalcTable[[#This Row],[IrrFlag]]=FALSE,0,MAX(0,CalcTable[[#This Row],[VolRednWind]]*(FCAP*IRR_TARGET-CalcTable[[#This Row],[IWC]])))</f>
        <v>#NAME?</v>
      </c>
      <c r="AB2100" s="13" t="e">
        <f ca="1">CalcTable[[#This Row],[IWC]]+CalcTable[[#This Row],[Eff Precip]]+CalcTable[[#This Row],[IrrAmt]]-CalcTable[[#This Row],[AET]]</f>
        <v>#NAME?</v>
      </c>
      <c r="AC2100" s="13" t="e">
        <f ca="1">IF(CalcTable[[#This Row],[PWC]]&gt;FCAP,MIN(24*PERC,MIN(SAT,CalcTable[[#This Row],[PWC]])-FCAP),0)</f>
        <v>#NAME?</v>
      </c>
      <c r="AD2100" s="13" t="e">
        <f ca="1">IF(CalcTable[[#This Row],[PWC]]&gt;SAT,CalcTable[[#This Row],[PWC]]-SAT,0)</f>
        <v>#NAME?</v>
      </c>
      <c r="AE2100" s="13" t="e">
        <f ca="1">CalcTable[[#This Row],[PWC]]-CalcTable[[#This Row],[PercAmt]]-CalcTable[[#This Row],[Runoff]]</f>
        <v>#NAME?</v>
      </c>
      <c r="AF2100" s="13" t="e">
        <f ca="1">CalcTable[[#This Row],[IrrAmt]]/1000*CUR_IRR_AREA*10000/IRR_EFF</f>
        <v>#NAME?</v>
      </c>
      <c r="AG2100" s="147"/>
      <c r="AH2100" s="13"/>
      <c r="AI2100" s="50">
        <v>0</v>
      </c>
      <c r="AJ2100" s="50">
        <v>0</v>
      </c>
      <c r="AK2100" s="50">
        <v>0</v>
      </c>
      <c r="AL2100" s="50">
        <v>0</v>
      </c>
      <c r="AM2100" s="50"/>
      <c r="AN2100" s="50"/>
      <c r="AO2100" s="50"/>
      <c r="AP2100" s="50"/>
      <c r="AQ2100" s="50"/>
      <c r="AR2100" s="50"/>
      <c r="AS2100" s="50"/>
      <c r="AT2100" s="50"/>
      <c r="AU2100" s="50"/>
      <c r="AV2100" s="50"/>
      <c r="AW2100" s="50"/>
      <c r="AX2100" s="50">
        <f t="shared" si="667"/>
        <v>0</v>
      </c>
      <c r="AY2100" s="50"/>
      <c r="AZ2100" s="50">
        <f t="shared" si="657"/>
        <v>0</v>
      </c>
      <c r="BA2100" s="50">
        <f t="shared" si="658"/>
        <v>0</v>
      </c>
      <c r="BB2100" s="50">
        <f t="shared" si="659"/>
        <v>0</v>
      </c>
      <c r="BC2100" s="17">
        <f t="shared" si="660"/>
        <v>19737</v>
      </c>
      <c r="BD2100" s="50">
        <f t="shared" si="661"/>
        <v>0</v>
      </c>
      <c r="BE2100" s="50">
        <f t="shared" si="662"/>
        <v>0</v>
      </c>
      <c r="BF2100" s="50">
        <f t="shared" si="668"/>
        <v>0</v>
      </c>
      <c r="BG2100" s="50"/>
      <c r="BH2100" s="17">
        <f t="shared" si="663"/>
        <v>0</v>
      </c>
      <c r="BI2100" s="17">
        <f t="shared" si="671"/>
        <v>2100</v>
      </c>
      <c r="BJ2100" s="17">
        <f t="shared" si="669"/>
        <v>2100</v>
      </c>
      <c r="BK2100" s="150">
        <f t="shared" si="670"/>
        <v>26876</v>
      </c>
      <c r="BL2100" s="50" t="e">
        <f t="shared" ca="1" si="664"/>
        <v>#NAME?</v>
      </c>
      <c r="BM2100" s="50" t="e">
        <f t="shared" ca="1" si="665"/>
        <v>#NAME?</v>
      </c>
      <c r="BN2100" s="50" t="e">
        <f t="shared" ca="1" si="666"/>
        <v>#NAME?</v>
      </c>
    </row>
    <row r="2101" spans="1:66" x14ac:dyDescent="0.35">
      <c r="A2101" s="48">
        <v>26877</v>
      </c>
      <c r="B2101" s="17">
        <v>1973</v>
      </c>
      <c r="C2101" s="17">
        <v>8</v>
      </c>
      <c r="D2101" s="17">
        <v>213</v>
      </c>
      <c r="E2101" s="17">
        <v>1</v>
      </c>
      <c r="F2101" s="17">
        <v>4</v>
      </c>
      <c r="G2101" s="50">
        <v>12.8</v>
      </c>
      <c r="H2101" s="32">
        <v>5.6080616690254432</v>
      </c>
      <c r="I2101" s="50">
        <v>13.5</v>
      </c>
      <c r="J2101" s="13">
        <v>0</v>
      </c>
      <c r="K2101" s="13">
        <f t="shared" si="652"/>
        <v>0</v>
      </c>
      <c r="L2101" s="13">
        <f t="shared" si="653"/>
        <v>0</v>
      </c>
      <c r="M2101" s="13" t="e">
        <f ca="1">CalcTable[[#This Row],[IWC]]-AE2100</f>
        <v>#NAME?</v>
      </c>
      <c r="N2101" s="13" t="e">
        <f ca="1">IF(CalcTable[[#This Row],[Day of Year]]&lt;123,FCAP,AE2100)</f>
        <v>#NAME?</v>
      </c>
      <c r="O2101" s="17" t="e">
        <f ca="1">IF(IRR_DRIP,5,COUNTIF('IDET Wind Values'!C2085:G2085,"&lt;="&amp;IRR_MAXWIND))</f>
        <v>#NAME?</v>
      </c>
      <c r="P2101" s="13" t="e">
        <f ca="1">CalcTable[[#This Row],[ET_o]]*KL</f>
        <v>#NAME?</v>
      </c>
      <c r="Q2101" s="13" t="e">
        <f ca="1">IF(WILTPT&lt;=0,1,MAX(0,MIN(1,(CalcTable[[#This Row],[IWC]]-WILTPT)/(MAD-WILTPT))))</f>
        <v>#NAME?</v>
      </c>
      <c r="R2101" s="13" t="e">
        <f ca="1">CalcTable[[#This Row],[ETMult]]*CalcTable[[#This Row],[ETb]]</f>
        <v>#NAME?</v>
      </c>
      <c r="S2101" s="13" t="b">
        <f>INDEX(IRR_LIST,CalcTable[[#This Row],[Day of Week]]+1)</f>
        <v>0</v>
      </c>
      <c r="T2101" s="13">
        <f t="shared" ca="1" si="654"/>
        <v>0</v>
      </c>
      <c r="U2101" s="13" t="b">
        <f ca="1">IF(CalcTable[[#This Row],[IrrPrecip]]&gt;=IC_MM,FALSE,TRUE)</f>
        <v>1</v>
      </c>
      <c r="V2101" s="13" t="b">
        <f t="shared" si="655"/>
        <v>1</v>
      </c>
      <c r="W2101" s="13" t="e">
        <f ca="1">IF(AND(IRR_DRIP=FALSE,CalcTable[[#This Row],[IrrHours]]&lt;=0),FALSE,TRUE)</f>
        <v>#NAME?</v>
      </c>
      <c r="X2101" s="13" t="e">
        <f ca="1">AND(CalcTable[[#This Row],[IrrDay]],CalcTable[[#This Row],[IrrRain]],CalcTable[[#This Row],[IrrWarm]],CalcTable[[#This Row],[IrrWindy]])</f>
        <v>#NAME?</v>
      </c>
      <c r="Y2101" s="13" t="e">
        <f t="shared" ca="1" si="656"/>
        <v>#NAME?</v>
      </c>
      <c r="Z2101" s="13" t="e">
        <f ca="1">CalcTable[[#This Row],[IrrHours]]/5</f>
        <v>#NAME?</v>
      </c>
      <c r="AA2101" s="13" t="e">
        <f ca="1">IF(CalcTable[[#This Row],[IrrFlag]]=FALSE,0,MAX(0,CalcTable[[#This Row],[VolRednWind]]*(FCAP*IRR_TARGET-CalcTable[[#This Row],[IWC]])))</f>
        <v>#NAME?</v>
      </c>
      <c r="AB2101" s="13" t="e">
        <f ca="1">CalcTable[[#This Row],[IWC]]+CalcTable[[#This Row],[Eff Precip]]+CalcTable[[#This Row],[IrrAmt]]-CalcTable[[#This Row],[AET]]</f>
        <v>#NAME?</v>
      </c>
      <c r="AC2101" s="13" t="e">
        <f ca="1">IF(CalcTable[[#This Row],[PWC]]&gt;FCAP,MIN(24*PERC,MIN(SAT,CalcTable[[#This Row],[PWC]])-FCAP),0)</f>
        <v>#NAME?</v>
      </c>
      <c r="AD2101" s="13" t="e">
        <f ca="1">IF(CalcTable[[#This Row],[PWC]]&gt;SAT,CalcTable[[#This Row],[PWC]]-SAT,0)</f>
        <v>#NAME?</v>
      </c>
      <c r="AE2101" s="13" t="e">
        <f ca="1">CalcTable[[#This Row],[PWC]]-CalcTable[[#This Row],[PercAmt]]-CalcTable[[#This Row],[Runoff]]</f>
        <v>#NAME?</v>
      </c>
      <c r="AF2101" s="13" t="e">
        <f ca="1">CalcTable[[#This Row],[IrrAmt]]/1000*CUR_IRR_AREA*10000/IRR_EFF</f>
        <v>#NAME?</v>
      </c>
      <c r="AG2101" s="147"/>
      <c r="AH2101" s="13"/>
      <c r="AI2101" s="50">
        <v>0</v>
      </c>
      <c r="AJ2101" s="50">
        <v>0</v>
      </c>
      <c r="AK2101" s="50">
        <v>0</v>
      </c>
      <c r="AL2101" s="50">
        <v>5.998322078042591</v>
      </c>
      <c r="AM2101" s="50"/>
      <c r="AN2101" s="50"/>
      <c r="AO2101" s="50"/>
      <c r="AP2101" s="50"/>
      <c r="AQ2101" s="50"/>
      <c r="AR2101" s="50"/>
      <c r="AS2101" s="50"/>
      <c r="AT2101" s="50"/>
      <c r="AU2101" s="50"/>
      <c r="AV2101" s="50"/>
      <c r="AW2101" s="50"/>
      <c r="AX2101" s="50">
        <f t="shared" si="667"/>
        <v>5.998322078042591</v>
      </c>
      <c r="AY2101" s="50"/>
      <c r="AZ2101" s="50">
        <f t="shared" si="657"/>
        <v>175.950780955916</v>
      </c>
      <c r="BA2101" s="50">
        <f t="shared" si="658"/>
        <v>270.90834528133098</v>
      </c>
      <c r="BB2101" s="50">
        <f t="shared" si="659"/>
        <v>279.28695389827936</v>
      </c>
      <c r="BC2101" s="17">
        <f t="shared" si="660"/>
        <v>19738</v>
      </c>
      <c r="BD2101" s="50">
        <f t="shared" si="661"/>
        <v>5.998322078042591</v>
      </c>
      <c r="BE2101" s="50">
        <f t="shared" si="662"/>
        <v>175.950780955916</v>
      </c>
      <c r="BF2101" s="50">
        <f t="shared" si="668"/>
        <v>287.79946498962232</v>
      </c>
      <c r="BG2101" s="50"/>
      <c r="BH2101" s="17">
        <f t="shared" si="663"/>
        <v>0</v>
      </c>
      <c r="BI2101" s="17">
        <f t="shared" si="671"/>
        <v>2101</v>
      </c>
      <c r="BJ2101" s="17">
        <f t="shared" si="669"/>
        <v>2101</v>
      </c>
      <c r="BK2101" s="150">
        <f t="shared" si="670"/>
        <v>26877</v>
      </c>
      <c r="BL2101" s="50" t="e">
        <f t="shared" ca="1" si="664"/>
        <v>#NAME?</v>
      </c>
      <c r="BM2101" s="50" t="e">
        <f t="shared" ca="1" si="665"/>
        <v>#NAME?</v>
      </c>
      <c r="BN2101" s="50" t="e">
        <f t="shared" ca="1" si="666"/>
        <v>#NAME?</v>
      </c>
    </row>
    <row r="2102" spans="1:66" x14ac:dyDescent="0.35">
      <c r="A2102" s="48">
        <v>26878</v>
      </c>
      <c r="B2102" s="17">
        <v>1973</v>
      </c>
      <c r="C2102" s="17">
        <v>8</v>
      </c>
      <c r="D2102" s="17">
        <v>214</v>
      </c>
      <c r="E2102" s="17">
        <v>2</v>
      </c>
      <c r="F2102" s="17">
        <v>5</v>
      </c>
      <c r="G2102" s="50">
        <v>13.9</v>
      </c>
      <c r="H2102" s="32">
        <v>4.5153435776125042</v>
      </c>
      <c r="I2102" s="50">
        <v>25.333333333333332</v>
      </c>
      <c r="J2102" s="13">
        <v>2</v>
      </c>
      <c r="K2102" s="13">
        <f t="shared" si="652"/>
        <v>2</v>
      </c>
      <c r="L2102" s="13">
        <f t="shared" si="653"/>
        <v>0</v>
      </c>
      <c r="M2102" s="13" t="e">
        <f ca="1">CalcTable[[#This Row],[IWC]]-AE2101</f>
        <v>#NAME?</v>
      </c>
      <c r="N2102" s="13" t="e">
        <f ca="1">IF(CalcTable[[#This Row],[Day of Year]]&lt;123,FCAP,AE2101)</f>
        <v>#NAME?</v>
      </c>
      <c r="O2102" s="17" t="e">
        <f ca="1">IF(IRR_DRIP,5,COUNTIF('IDET Wind Values'!C2086:G2086,"&lt;="&amp;IRR_MAXWIND))</f>
        <v>#NAME?</v>
      </c>
      <c r="P2102" s="13" t="e">
        <f ca="1">CalcTable[[#This Row],[ET_o]]*KL</f>
        <v>#NAME?</v>
      </c>
      <c r="Q2102" s="13" t="e">
        <f ca="1">IF(WILTPT&lt;=0,1,MAX(0,MIN(1,(CalcTable[[#This Row],[IWC]]-WILTPT)/(MAD-WILTPT))))</f>
        <v>#NAME?</v>
      </c>
      <c r="R2102" s="13" t="e">
        <f ca="1">CalcTable[[#This Row],[ETMult]]*CalcTable[[#This Row],[ETb]]</f>
        <v>#NAME?</v>
      </c>
      <c r="S2102" s="13" t="b">
        <f>INDEX(IRR_LIST,CalcTable[[#This Row],[Day of Week]]+1)</f>
        <v>1</v>
      </c>
      <c r="T2102" s="13">
        <f t="shared" ca="1" si="654"/>
        <v>0</v>
      </c>
      <c r="U2102" s="13" t="b">
        <f ca="1">IF(CalcTable[[#This Row],[IrrPrecip]]&gt;=IC_MM,FALSE,TRUE)</f>
        <v>1</v>
      </c>
      <c r="V2102" s="13" t="b">
        <f t="shared" si="655"/>
        <v>1</v>
      </c>
      <c r="W2102" s="13" t="e">
        <f ca="1">IF(AND(IRR_DRIP=FALSE,CalcTable[[#This Row],[IrrHours]]&lt;=0),FALSE,TRUE)</f>
        <v>#NAME?</v>
      </c>
      <c r="X2102" s="13" t="e">
        <f ca="1">AND(CalcTable[[#This Row],[IrrDay]],CalcTable[[#This Row],[IrrRain]],CalcTable[[#This Row],[IrrWarm]],CalcTable[[#This Row],[IrrWindy]])</f>
        <v>#NAME?</v>
      </c>
      <c r="Y2102" s="13" t="e">
        <f t="shared" ca="1" si="656"/>
        <v>#NAME?</v>
      </c>
      <c r="Z2102" s="13" t="e">
        <f ca="1">CalcTable[[#This Row],[IrrHours]]/5</f>
        <v>#NAME?</v>
      </c>
      <c r="AA2102" s="13" t="e">
        <f ca="1">IF(CalcTable[[#This Row],[IrrFlag]]=FALSE,0,MAX(0,CalcTable[[#This Row],[VolRednWind]]*(FCAP*IRR_TARGET-CalcTable[[#This Row],[IWC]])))</f>
        <v>#NAME?</v>
      </c>
      <c r="AB2102" s="13" t="e">
        <f ca="1">CalcTable[[#This Row],[IWC]]+CalcTable[[#This Row],[Eff Precip]]+CalcTable[[#This Row],[IrrAmt]]-CalcTable[[#This Row],[AET]]</f>
        <v>#NAME?</v>
      </c>
      <c r="AC2102" s="13" t="e">
        <f ca="1">IF(CalcTable[[#This Row],[PWC]]&gt;FCAP,MIN(24*PERC,MIN(SAT,CalcTable[[#This Row],[PWC]])-FCAP),0)</f>
        <v>#NAME?</v>
      </c>
      <c r="AD2102" s="13" t="e">
        <f ca="1">IF(CalcTable[[#This Row],[PWC]]&gt;SAT,CalcTable[[#This Row],[PWC]]-SAT,0)</f>
        <v>#NAME?</v>
      </c>
      <c r="AE2102" s="13" t="e">
        <f ca="1">CalcTable[[#This Row],[PWC]]-CalcTable[[#This Row],[PercAmt]]-CalcTable[[#This Row],[Runoff]]</f>
        <v>#NAME?</v>
      </c>
      <c r="AF2102" s="13" t="e">
        <f ca="1">CalcTable[[#This Row],[IrrAmt]]/1000*CUR_IRR_AREA*10000/IRR_EFF</f>
        <v>#NAME?</v>
      </c>
      <c r="AG2102" s="147"/>
      <c r="AH2102" s="13"/>
      <c r="AI2102" s="50">
        <v>9.5847851487423306</v>
      </c>
      <c r="AJ2102" s="50">
        <v>11.89549752165761</v>
      </c>
      <c r="AK2102" s="50">
        <v>0</v>
      </c>
      <c r="AL2102" s="50">
        <v>0</v>
      </c>
      <c r="AM2102" s="50"/>
      <c r="AN2102" s="50"/>
      <c r="AO2102" s="50"/>
      <c r="AP2102" s="50"/>
      <c r="AQ2102" s="50"/>
      <c r="AR2102" s="50"/>
      <c r="AS2102" s="50"/>
      <c r="AT2102" s="50"/>
      <c r="AU2102" s="50"/>
      <c r="AV2102" s="50"/>
      <c r="AW2102" s="50"/>
      <c r="AX2102" s="50">
        <f t="shared" si="667"/>
        <v>21.480282670399941</v>
      </c>
      <c r="AY2102" s="50"/>
      <c r="AZ2102" s="50">
        <f t="shared" si="657"/>
        <v>489.51144281684412</v>
      </c>
      <c r="BA2102" s="50">
        <f t="shared" si="658"/>
        <v>792.03668235557575</v>
      </c>
      <c r="BB2102" s="50">
        <f t="shared" si="659"/>
        <v>819.60724671399225</v>
      </c>
      <c r="BC2102" s="17">
        <f t="shared" si="660"/>
        <v>19738</v>
      </c>
      <c r="BD2102" s="50">
        <f t="shared" si="661"/>
        <v>21.480282670399941</v>
      </c>
      <c r="BE2102" s="50">
        <f t="shared" si="662"/>
        <v>489.51144281684412</v>
      </c>
      <c r="BF2102" s="50">
        <f t="shared" si="668"/>
        <v>800.68488803288244</v>
      </c>
      <c r="BG2102" s="50"/>
      <c r="BH2102" s="17">
        <f t="shared" si="663"/>
        <v>0</v>
      </c>
      <c r="BI2102" s="17">
        <f t="shared" si="671"/>
        <v>2102</v>
      </c>
      <c r="BJ2102" s="17">
        <f t="shared" si="669"/>
        <v>2102</v>
      </c>
      <c r="BK2102" s="150">
        <f t="shared" si="670"/>
        <v>26878</v>
      </c>
      <c r="BL2102" s="50" t="e">
        <f t="shared" ca="1" si="664"/>
        <v>#NAME?</v>
      </c>
      <c r="BM2102" s="50" t="e">
        <f t="shared" ca="1" si="665"/>
        <v>#NAME?</v>
      </c>
      <c r="BN2102" s="50" t="e">
        <f t="shared" ca="1" si="666"/>
        <v>#NAME?</v>
      </c>
    </row>
    <row r="2103" spans="1:66" x14ac:dyDescent="0.35">
      <c r="A2103" s="48">
        <v>26879</v>
      </c>
      <c r="B2103" s="17">
        <v>1973</v>
      </c>
      <c r="C2103" s="17">
        <v>8</v>
      </c>
      <c r="D2103" s="17">
        <v>215</v>
      </c>
      <c r="E2103" s="17">
        <v>3</v>
      </c>
      <c r="F2103" s="17">
        <v>6</v>
      </c>
      <c r="G2103" s="50">
        <v>10.6</v>
      </c>
      <c r="H2103" s="32">
        <v>4.5293726351816632</v>
      </c>
      <c r="I2103" s="50">
        <v>5.5</v>
      </c>
      <c r="J2103" s="13">
        <v>0.3</v>
      </c>
      <c r="K2103" s="13">
        <f t="shared" si="652"/>
        <v>0.3</v>
      </c>
      <c r="L2103" s="13">
        <f t="shared" si="653"/>
        <v>0</v>
      </c>
      <c r="M2103" s="13" t="e">
        <f ca="1">CalcTable[[#This Row],[IWC]]-AE2102</f>
        <v>#NAME?</v>
      </c>
      <c r="N2103" s="13" t="e">
        <f ca="1">IF(CalcTable[[#This Row],[Day of Year]]&lt;123,FCAP,AE2102)</f>
        <v>#NAME?</v>
      </c>
      <c r="O2103" s="17" t="e">
        <f ca="1">IF(IRR_DRIP,5,COUNTIF('IDET Wind Values'!C2087:G2087,"&lt;="&amp;IRR_MAXWIND))</f>
        <v>#NAME?</v>
      </c>
      <c r="P2103" s="13" t="e">
        <f ca="1">CalcTable[[#This Row],[ET_o]]*KL</f>
        <v>#NAME?</v>
      </c>
      <c r="Q2103" s="13" t="e">
        <f ca="1">IF(WILTPT&lt;=0,1,MAX(0,MIN(1,(CalcTable[[#This Row],[IWC]]-WILTPT)/(MAD-WILTPT))))</f>
        <v>#NAME?</v>
      </c>
      <c r="R2103" s="13" t="e">
        <f ca="1">CalcTable[[#This Row],[ETMult]]*CalcTable[[#This Row],[ETb]]</f>
        <v>#NAME?</v>
      </c>
      <c r="S2103" s="13" t="b">
        <f>INDEX(IRR_LIST,CalcTable[[#This Row],[Day of Week]]+1)</f>
        <v>0</v>
      </c>
      <c r="T2103" s="13">
        <f t="shared" ca="1" si="654"/>
        <v>2</v>
      </c>
      <c r="U2103" s="13" t="b">
        <f ca="1">IF(CalcTable[[#This Row],[IrrPrecip]]&gt;=IC_MM,FALSE,TRUE)</f>
        <v>1</v>
      </c>
      <c r="V2103" s="13" t="b">
        <f t="shared" si="655"/>
        <v>1</v>
      </c>
      <c r="W2103" s="13" t="e">
        <f ca="1">IF(AND(IRR_DRIP=FALSE,CalcTable[[#This Row],[IrrHours]]&lt;=0),FALSE,TRUE)</f>
        <v>#NAME?</v>
      </c>
      <c r="X2103" s="13" t="e">
        <f ca="1">AND(CalcTable[[#This Row],[IrrDay]],CalcTable[[#This Row],[IrrRain]],CalcTable[[#This Row],[IrrWarm]],CalcTable[[#This Row],[IrrWindy]])</f>
        <v>#NAME?</v>
      </c>
      <c r="Y2103" s="13" t="e">
        <f t="shared" ca="1" si="656"/>
        <v>#NAME?</v>
      </c>
      <c r="Z2103" s="13" t="e">
        <f ca="1">CalcTable[[#This Row],[IrrHours]]/5</f>
        <v>#NAME?</v>
      </c>
      <c r="AA2103" s="13" t="e">
        <f ca="1">IF(CalcTable[[#This Row],[IrrFlag]]=FALSE,0,MAX(0,CalcTable[[#This Row],[VolRednWind]]*(FCAP*IRR_TARGET-CalcTable[[#This Row],[IWC]])))</f>
        <v>#NAME?</v>
      </c>
      <c r="AB2103" s="13" t="e">
        <f ca="1">CalcTable[[#This Row],[IWC]]+CalcTable[[#This Row],[Eff Precip]]+CalcTable[[#This Row],[IrrAmt]]-CalcTable[[#This Row],[AET]]</f>
        <v>#NAME?</v>
      </c>
      <c r="AC2103" s="13" t="e">
        <f ca="1">IF(CalcTable[[#This Row],[PWC]]&gt;FCAP,MIN(24*PERC,MIN(SAT,CalcTable[[#This Row],[PWC]])-FCAP),0)</f>
        <v>#NAME?</v>
      </c>
      <c r="AD2103" s="13" t="e">
        <f ca="1">IF(CalcTable[[#This Row],[PWC]]&gt;SAT,CalcTable[[#This Row],[PWC]]-SAT,0)</f>
        <v>#NAME?</v>
      </c>
      <c r="AE2103" s="13" t="e">
        <f ca="1">CalcTable[[#This Row],[PWC]]-CalcTable[[#This Row],[PercAmt]]-CalcTable[[#This Row],[Runoff]]</f>
        <v>#NAME?</v>
      </c>
      <c r="AF2103" s="13" t="e">
        <f ca="1">CalcTable[[#This Row],[IrrAmt]]/1000*CUR_IRR_AREA*10000/IRR_EFF</f>
        <v>#NAME?</v>
      </c>
      <c r="AG2103" s="147"/>
      <c r="AH2103" s="13"/>
      <c r="AI2103" s="50">
        <v>0</v>
      </c>
      <c r="AJ2103" s="50">
        <v>0</v>
      </c>
      <c r="AK2103" s="50">
        <v>0</v>
      </c>
      <c r="AL2103" s="50">
        <v>5.5678728856508712</v>
      </c>
      <c r="AM2103" s="50"/>
      <c r="AN2103" s="50"/>
      <c r="AO2103" s="50"/>
      <c r="AP2103" s="50"/>
      <c r="AQ2103" s="50"/>
      <c r="AR2103" s="50"/>
      <c r="AS2103" s="50"/>
      <c r="AT2103" s="50"/>
      <c r="AU2103" s="50"/>
      <c r="AV2103" s="50"/>
      <c r="AW2103" s="50"/>
      <c r="AX2103" s="50">
        <f t="shared" si="667"/>
        <v>5.5678728856508712</v>
      </c>
      <c r="AY2103" s="50"/>
      <c r="AZ2103" s="50">
        <f t="shared" si="657"/>
        <v>163.32427131242557</v>
      </c>
      <c r="BA2103" s="50">
        <f t="shared" si="658"/>
        <v>251.46752884611556</v>
      </c>
      <c r="BB2103" s="50">
        <f t="shared" si="659"/>
        <v>259.24487509908823</v>
      </c>
      <c r="BC2103" s="17">
        <f t="shared" si="660"/>
        <v>19738</v>
      </c>
      <c r="BD2103" s="50">
        <f t="shared" si="661"/>
        <v>5.5678728856508712</v>
      </c>
      <c r="BE2103" s="50">
        <f t="shared" si="662"/>
        <v>163.32427131242557</v>
      </c>
      <c r="BF2103" s="50">
        <f t="shared" si="668"/>
        <v>267.14651477058737</v>
      </c>
      <c r="BG2103" s="50"/>
      <c r="BH2103" s="17">
        <f t="shared" si="663"/>
        <v>0</v>
      </c>
      <c r="BI2103" s="17">
        <f t="shared" si="671"/>
        <v>2103</v>
      </c>
      <c r="BJ2103" s="17">
        <f t="shared" si="669"/>
        <v>2103</v>
      </c>
      <c r="BK2103" s="150">
        <f t="shared" si="670"/>
        <v>26879</v>
      </c>
      <c r="BL2103" s="50" t="e">
        <f t="shared" ca="1" si="664"/>
        <v>#NAME?</v>
      </c>
      <c r="BM2103" s="50" t="e">
        <f t="shared" ca="1" si="665"/>
        <v>#NAME?</v>
      </c>
      <c r="BN2103" s="50" t="e">
        <f t="shared" ca="1" si="666"/>
        <v>#NAME?</v>
      </c>
    </row>
    <row r="2104" spans="1:66" x14ac:dyDescent="0.35">
      <c r="A2104" s="48">
        <v>26880</v>
      </c>
      <c r="B2104" s="17">
        <v>1973</v>
      </c>
      <c r="C2104" s="17">
        <v>8</v>
      </c>
      <c r="D2104" s="17">
        <v>216</v>
      </c>
      <c r="E2104" s="17">
        <v>4</v>
      </c>
      <c r="F2104" s="17">
        <v>7</v>
      </c>
      <c r="G2104" s="50">
        <v>11.7</v>
      </c>
      <c r="H2104" s="32">
        <v>5.8238121408328629</v>
      </c>
      <c r="I2104" s="50">
        <v>7.666666666666667</v>
      </c>
      <c r="J2104" s="13">
        <v>0</v>
      </c>
      <c r="K2104" s="13">
        <f t="shared" si="652"/>
        <v>0</v>
      </c>
      <c r="L2104" s="13">
        <f t="shared" si="653"/>
        <v>0</v>
      </c>
      <c r="M2104" s="13" t="e">
        <f ca="1">CalcTable[[#This Row],[IWC]]-AE2103</f>
        <v>#NAME?</v>
      </c>
      <c r="N2104" s="13" t="e">
        <f ca="1">IF(CalcTable[[#This Row],[Day of Year]]&lt;123,FCAP,AE2103)</f>
        <v>#NAME?</v>
      </c>
      <c r="O2104" s="17" t="e">
        <f ca="1">IF(IRR_DRIP,5,COUNTIF('IDET Wind Values'!C2088:G2088,"&lt;="&amp;IRR_MAXWIND))</f>
        <v>#NAME?</v>
      </c>
      <c r="P2104" s="13" t="e">
        <f ca="1">CalcTable[[#This Row],[ET_o]]*KL</f>
        <v>#NAME?</v>
      </c>
      <c r="Q2104" s="13" t="e">
        <f ca="1">IF(WILTPT&lt;=0,1,MAX(0,MIN(1,(CalcTable[[#This Row],[IWC]]-WILTPT)/(MAD-WILTPT))))</f>
        <v>#NAME?</v>
      </c>
      <c r="R2104" s="13" t="e">
        <f ca="1">CalcTable[[#This Row],[ETMult]]*CalcTable[[#This Row],[ETb]]</f>
        <v>#NAME?</v>
      </c>
      <c r="S2104" s="13" t="b">
        <f>INDEX(IRR_LIST,CalcTable[[#This Row],[Day of Week]]+1)</f>
        <v>0</v>
      </c>
      <c r="T2104" s="13">
        <f t="shared" ca="1" si="654"/>
        <v>2.2999999999999998</v>
      </c>
      <c r="U2104" s="13" t="b">
        <f ca="1">IF(CalcTable[[#This Row],[IrrPrecip]]&gt;=IC_MM,FALSE,TRUE)</f>
        <v>1</v>
      </c>
      <c r="V2104" s="13" t="b">
        <f t="shared" si="655"/>
        <v>1</v>
      </c>
      <c r="W2104" s="13" t="e">
        <f ca="1">IF(AND(IRR_DRIP=FALSE,CalcTable[[#This Row],[IrrHours]]&lt;=0),FALSE,TRUE)</f>
        <v>#NAME?</v>
      </c>
      <c r="X2104" s="13" t="e">
        <f ca="1">AND(CalcTable[[#This Row],[IrrDay]],CalcTable[[#This Row],[IrrRain]],CalcTable[[#This Row],[IrrWarm]],CalcTable[[#This Row],[IrrWindy]])</f>
        <v>#NAME?</v>
      </c>
      <c r="Y2104" s="13" t="e">
        <f t="shared" ca="1" si="656"/>
        <v>#NAME?</v>
      </c>
      <c r="Z2104" s="13" t="e">
        <f ca="1">CalcTable[[#This Row],[IrrHours]]/5</f>
        <v>#NAME?</v>
      </c>
      <c r="AA2104" s="13" t="e">
        <f ca="1">IF(CalcTable[[#This Row],[IrrFlag]]=FALSE,0,MAX(0,CalcTable[[#This Row],[VolRednWind]]*(FCAP*IRR_TARGET-CalcTable[[#This Row],[IWC]])))</f>
        <v>#NAME?</v>
      </c>
      <c r="AB2104" s="13" t="e">
        <f ca="1">CalcTable[[#This Row],[IWC]]+CalcTable[[#This Row],[Eff Precip]]+CalcTable[[#This Row],[IrrAmt]]-CalcTable[[#This Row],[AET]]</f>
        <v>#NAME?</v>
      </c>
      <c r="AC2104" s="13" t="e">
        <f ca="1">IF(CalcTable[[#This Row],[PWC]]&gt;FCAP,MIN(24*PERC,MIN(SAT,CalcTable[[#This Row],[PWC]])-FCAP),0)</f>
        <v>#NAME?</v>
      </c>
      <c r="AD2104" s="13" t="e">
        <f ca="1">IF(CalcTable[[#This Row],[PWC]]&gt;SAT,CalcTable[[#This Row],[PWC]]-SAT,0)</f>
        <v>#NAME?</v>
      </c>
      <c r="AE2104" s="13" t="e">
        <f ca="1">CalcTable[[#This Row],[PWC]]-CalcTable[[#This Row],[PercAmt]]-CalcTable[[#This Row],[Runoff]]</f>
        <v>#NAME?</v>
      </c>
      <c r="AF2104" s="13" t="e">
        <f ca="1">CalcTable[[#This Row],[IrrAmt]]/1000*CUR_IRR_AREA*10000/IRR_EFF</f>
        <v>#NAME?</v>
      </c>
      <c r="AG2104" s="147"/>
      <c r="AH2104" s="13"/>
      <c r="AI2104" s="50">
        <v>0</v>
      </c>
      <c r="AJ2104" s="50">
        <v>0</v>
      </c>
      <c r="AK2104" s="50">
        <v>0</v>
      </c>
      <c r="AL2104" s="50">
        <v>0</v>
      </c>
      <c r="AM2104" s="50"/>
      <c r="AN2104" s="50"/>
      <c r="AO2104" s="50"/>
      <c r="AP2104" s="50"/>
      <c r="AQ2104" s="50"/>
      <c r="AR2104" s="50"/>
      <c r="AS2104" s="50"/>
      <c r="AT2104" s="50"/>
      <c r="AU2104" s="50"/>
      <c r="AV2104" s="50"/>
      <c r="AW2104" s="50"/>
      <c r="AX2104" s="50">
        <f t="shared" si="667"/>
        <v>0</v>
      </c>
      <c r="AY2104" s="50"/>
      <c r="AZ2104" s="50">
        <f t="shared" si="657"/>
        <v>0</v>
      </c>
      <c r="BA2104" s="50">
        <f t="shared" si="658"/>
        <v>0</v>
      </c>
      <c r="BB2104" s="50">
        <f t="shared" si="659"/>
        <v>0</v>
      </c>
      <c r="BC2104" s="17">
        <f t="shared" si="660"/>
        <v>19738</v>
      </c>
      <c r="BD2104" s="50">
        <f t="shared" si="661"/>
        <v>0</v>
      </c>
      <c r="BE2104" s="50">
        <f t="shared" si="662"/>
        <v>0</v>
      </c>
      <c r="BF2104" s="50">
        <f t="shared" si="668"/>
        <v>0</v>
      </c>
      <c r="BG2104" s="50"/>
      <c r="BH2104" s="17">
        <f t="shared" si="663"/>
        <v>0</v>
      </c>
      <c r="BI2104" s="17">
        <f t="shared" si="671"/>
        <v>2104</v>
      </c>
      <c r="BJ2104" s="17">
        <f t="shared" si="669"/>
        <v>2104</v>
      </c>
      <c r="BK2104" s="150">
        <f t="shared" si="670"/>
        <v>26880</v>
      </c>
      <c r="BL2104" s="50" t="e">
        <f t="shared" ca="1" si="664"/>
        <v>#NAME?</v>
      </c>
      <c r="BM2104" s="50" t="e">
        <f t="shared" ca="1" si="665"/>
        <v>#NAME?</v>
      </c>
      <c r="BN2104" s="50" t="e">
        <f t="shared" ca="1" si="666"/>
        <v>#NAME?</v>
      </c>
    </row>
    <row r="2105" spans="1:66" x14ac:dyDescent="0.35">
      <c r="A2105" s="48">
        <v>26881</v>
      </c>
      <c r="B2105" s="17">
        <v>1973</v>
      </c>
      <c r="C2105" s="17">
        <v>8</v>
      </c>
      <c r="D2105" s="17">
        <v>217</v>
      </c>
      <c r="E2105" s="17">
        <v>5</v>
      </c>
      <c r="F2105" s="17">
        <v>1</v>
      </c>
      <c r="G2105" s="50">
        <v>7.8</v>
      </c>
      <c r="H2105" s="32">
        <v>4.8369664208856191</v>
      </c>
      <c r="I2105" s="50">
        <v>18</v>
      </c>
      <c r="J2105" s="13">
        <v>9.6</v>
      </c>
      <c r="K2105" s="13">
        <f t="shared" si="652"/>
        <v>9.6</v>
      </c>
      <c r="L2105" s="13">
        <f t="shared" si="653"/>
        <v>3.4499999999999997</v>
      </c>
      <c r="M2105" s="13" t="e">
        <f ca="1">CalcTable[[#This Row],[IWC]]-AE2104</f>
        <v>#NAME?</v>
      </c>
      <c r="N2105" s="13" t="e">
        <f ca="1">IF(CalcTable[[#This Row],[Day of Year]]&lt;123,FCAP,AE2104)</f>
        <v>#NAME?</v>
      </c>
      <c r="O2105" s="17" t="e">
        <f ca="1">IF(IRR_DRIP,5,COUNTIF('IDET Wind Values'!C2089:G2089,"&lt;="&amp;IRR_MAXWIND))</f>
        <v>#NAME?</v>
      </c>
      <c r="P2105" s="13" t="e">
        <f ca="1">CalcTable[[#This Row],[ET_o]]*KL</f>
        <v>#NAME?</v>
      </c>
      <c r="Q2105" s="13" t="e">
        <f ca="1">IF(WILTPT&lt;=0,1,MAX(0,MIN(1,(CalcTable[[#This Row],[IWC]]-WILTPT)/(MAD-WILTPT))))</f>
        <v>#NAME?</v>
      </c>
      <c r="R2105" s="13" t="e">
        <f ca="1">CalcTable[[#This Row],[ETMult]]*CalcTable[[#This Row],[ETb]]</f>
        <v>#NAME?</v>
      </c>
      <c r="S2105" s="13" t="b">
        <f>INDEX(IRR_LIST,CalcTable[[#This Row],[Day of Week]]+1)</f>
        <v>1</v>
      </c>
      <c r="T2105" s="13">
        <f t="shared" ca="1" si="654"/>
        <v>0.3</v>
      </c>
      <c r="U2105" s="13" t="b">
        <f ca="1">IF(CalcTable[[#This Row],[IrrPrecip]]&gt;=IC_MM,FALSE,TRUE)</f>
        <v>1</v>
      </c>
      <c r="V2105" s="13" t="b">
        <f t="shared" si="655"/>
        <v>1</v>
      </c>
      <c r="W2105" s="13" t="e">
        <f ca="1">IF(AND(IRR_DRIP=FALSE,CalcTable[[#This Row],[IrrHours]]&lt;=0),FALSE,TRUE)</f>
        <v>#NAME?</v>
      </c>
      <c r="X2105" s="13" t="e">
        <f ca="1">AND(CalcTable[[#This Row],[IrrDay]],CalcTable[[#This Row],[IrrRain]],CalcTable[[#This Row],[IrrWarm]],CalcTable[[#This Row],[IrrWindy]])</f>
        <v>#NAME?</v>
      </c>
      <c r="Y2105" s="13" t="e">
        <f t="shared" ca="1" si="656"/>
        <v>#NAME?</v>
      </c>
      <c r="Z2105" s="13" t="e">
        <f ca="1">CalcTable[[#This Row],[IrrHours]]/5</f>
        <v>#NAME?</v>
      </c>
      <c r="AA2105" s="13" t="e">
        <f ca="1">IF(CalcTable[[#This Row],[IrrFlag]]=FALSE,0,MAX(0,CalcTable[[#This Row],[VolRednWind]]*(FCAP*IRR_TARGET-CalcTable[[#This Row],[IWC]])))</f>
        <v>#NAME?</v>
      </c>
      <c r="AB2105" s="13" t="e">
        <f ca="1">CalcTable[[#This Row],[IWC]]+CalcTable[[#This Row],[Eff Precip]]+CalcTable[[#This Row],[IrrAmt]]-CalcTable[[#This Row],[AET]]</f>
        <v>#NAME?</v>
      </c>
      <c r="AC2105" s="13" t="e">
        <f ca="1">IF(CalcTable[[#This Row],[PWC]]&gt;FCAP,MIN(24*PERC,MIN(SAT,CalcTable[[#This Row],[PWC]])-FCAP),0)</f>
        <v>#NAME?</v>
      </c>
      <c r="AD2105" s="13" t="e">
        <f ca="1">IF(CalcTable[[#This Row],[PWC]]&gt;SAT,CalcTable[[#This Row],[PWC]]-SAT,0)</f>
        <v>#NAME?</v>
      </c>
      <c r="AE2105" s="13" t="e">
        <f ca="1">CalcTable[[#This Row],[PWC]]-CalcTable[[#This Row],[PercAmt]]-CalcTable[[#This Row],[Runoff]]</f>
        <v>#NAME?</v>
      </c>
      <c r="AF2105" s="13" t="e">
        <f ca="1">CalcTable[[#This Row],[IrrAmt]]/1000*CUR_IRR_AREA*10000/IRR_EFF</f>
        <v>#NAME?</v>
      </c>
      <c r="AG2105" s="147"/>
      <c r="AH2105" s="13"/>
      <c r="AI2105" s="50">
        <v>0</v>
      </c>
      <c r="AJ2105" s="50">
        <v>0</v>
      </c>
      <c r="AK2105" s="50">
        <v>0</v>
      </c>
      <c r="AL2105" s="50">
        <v>0</v>
      </c>
      <c r="AM2105" s="50"/>
      <c r="AN2105" s="50"/>
      <c r="AO2105" s="50"/>
      <c r="AP2105" s="50"/>
      <c r="AQ2105" s="50"/>
      <c r="AR2105" s="50"/>
      <c r="AS2105" s="50"/>
      <c r="AT2105" s="50"/>
      <c r="AU2105" s="50"/>
      <c r="AV2105" s="50"/>
      <c r="AW2105" s="50"/>
      <c r="AX2105" s="50">
        <f t="shared" si="667"/>
        <v>0</v>
      </c>
      <c r="AY2105" s="50"/>
      <c r="AZ2105" s="50">
        <f t="shared" si="657"/>
        <v>0</v>
      </c>
      <c r="BA2105" s="50">
        <f t="shared" si="658"/>
        <v>0</v>
      </c>
      <c r="BB2105" s="50">
        <f t="shared" si="659"/>
        <v>0</v>
      </c>
      <c r="BC2105" s="17">
        <f t="shared" si="660"/>
        <v>19738</v>
      </c>
      <c r="BD2105" s="50">
        <f t="shared" si="661"/>
        <v>0</v>
      </c>
      <c r="BE2105" s="50">
        <f t="shared" si="662"/>
        <v>0</v>
      </c>
      <c r="BF2105" s="50">
        <f t="shared" si="668"/>
        <v>0</v>
      </c>
      <c r="BG2105" s="50"/>
      <c r="BH2105" s="17">
        <f t="shared" si="663"/>
        <v>0</v>
      </c>
      <c r="BI2105" s="17">
        <f t="shared" si="671"/>
        <v>2105</v>
      </c>
      <c r="BJ2105" s="17">
        <f t="shared" si="669"/>
        <v>2105</v>
      </c>
      <c r="BK2105" s="150">
        <f t="shared" si="670"/>
        <v>26881</v>
      </c>
      <c r="BL2105" s="50" t="e">
        <f t="shared" ca="1" si="664"/>
        <v>#NAME?</v>
      </c>
      <c r="BM2105" s="50" t="e">
        <f t="shared" ca="1" si="665"/>
        <v>#NAME?</v>
      </c>
      <c r="BN2105" s="50" t="e">
        <f t="shared" ca="1" si="666"/>
        <v>#NAME?</v>
      </c>
    </row>
    <row r="2106" spans="1:66" x14ac:dyDescent="0.35">
      <c r="A2106" s="48">
        <v>26882</v>
      </c>
      <c r="B2106" s="17">
        <v>1973</v>
      </c>
      <c r="C2106" s="17">
        <v>8</v>
      </c>
      <c r="D2106" s="17">
        <v>218</v>
      </c>
      <c r="E2106" s="17">
        <v>6</v>
      </c>
      <c r="F2106" s="17">
        <v>2</v>
      </c>
      <c r="G2106" s="50">
        <v>8.3000000000000007</v>
      </c>
      <c r="H2106" s="32">
        <v>5.4290432401640194</v>
      </c>
      <c r="I2106" s="50">
        <v>40.833333333333336</v>
      </c>
      <c r="J2106" s="13">
        <v>0.8</v>
      </c>
      <c r="K2106" s="13">
        <f t="shared" si="652"/>
        <v>0.8</v>
      </c>
      <c r="L2106" s="13">
        <f t="shared" si="653"/>
        <v>0</v>
      </c>
      <c r="M2106" s="13" t="e">
        <f ca="1">CalcTable[[#This Row],[IWC]]-AE2105</f>
        <v>#NAME?</v>
      </c>
      <c r="N2106" s="13" t="e">
        <f ca="1">IF(CalcTable[[#This Row],[Day of Year]]&lt;123,FCAP,AE2105)</f>
        <v>#NAME?</v>
      </c>
      <c r="O2106" s="17" t="e">
        <f ca="1">IF(IRR_DRIP,5,COUNTIF('IDET Wind Values'!C2090:G2090,"&lt;="&amp;IRR_MAXWIND))</f>
        <v>#NAME?</v>
      </c>
      <c r="P2106" s="13" t="e">
        <f ca="1">CalcTable[[#This Row],[ET_o]]*KL</f>
        <v>#NAME?</v>
      </c>
      <c r="Q2106" s="13" t="e">
        <f ca="1">IF(WILTPT&lt;=0,1,MAX(0,MIN(1,(CalcTable[[#This Row],[IWC]]-WILTPT)/(MAD-WILTPT))))</f>
        <v>#NAME?</v>
      </c>
      <c r="R2106" s="13" t="e">
        <f ca="1">CalcTable[[#This Row],[ETMult]]*CalcTable[[#This Row],[ETb]]</f>
        <v>#NAME?</v>
      </c>
      <c r="S2106" s="13" t="b">
        <f>INDEX(IRR_LIST,CalcTable[[#This Row],[Day of Week]]+1)</f>
        <v>0</v>
      </c>
      <c r="T2106" s="13">
        <f t="shared" ca="1" si="654"/>
        <v>9.6</v>
      </c>
      <c r="U2106" s="13" t="b">
        <f ca="1">IF(CalcTable[[#This Row],[IrrPrecip]]&gt;=IC_MM,FALSE,TRUE)</f>
        <v>1</v>
      </c>
      <c r="V2106" s="13" t="b">
        <f t="shared" si="655"/>
        <v>1</v>
      </c>
      <c r="W2106" s="13" t="e">
        <f ca="1">IF(AND(IRR_DRIP=FALSE,CalcTable[[#This Row],[IrrHours]]&lt;=0),FALSE,TRUE)</f>
        <v>#NAME?</v>
      </c>
      <c r="X2106" s="13" t="e">
        <f ca="1">AND(CalcTable[[#This Row],[IrrDay]],CalcTable[[#This Row],[IrrRain]],CalcTable[[#This Row],[IrrWarm]],CalcTable[[#This Row],[IrrWindy]])</f>
        <v>#NAME?</v>
      </c>
      <c r="Y2106" s="13" t="e">
        <f t="shared" ca="1" si="656"/>
        <v>#NAME?</v>
      </c>
      <c r="Z2106" s="13" t="e">
        <f ca="1">CalcTable[[#This Row],[IrrHours]]/5</f>
        <v>#NAME?</v>
      </c>
      <c r="AA2106" s="13" t="e">
        <f ca="1">IF(CalcTable[[#This Row],[IrrFlag]]=FALSE,0,MAX(0,CalcTable[[#This Row],[VolRednWind]]*(FCAP*IRR_TARGET-CalcTable[[#This Row],[IWC]])))</f>
        <v>#NAME?</v>
      </c>
      <c r="AB2106" s="13" t="e">
        <f ca="1">CalcTable[[#This Row],[IWC]]+CalcTable[[#This Row],[Eff Precip]]+CalcTable[[#This Row],[IrrAmt]]-CalcTable[[#This Row],[AET]]</f>
        <v>#NAME?</v>
      </c>
      <c r="AC2106" s="13" t="e">
        <f ca="1">IF(CalcTable[[#This Row],[PWC]]&gt;FCAP,MIN(24*PERC,MIN(SAT,CalcTable[[#This Row],[PWC]])-FCAP),0)</f>
        <v>#NAME?</v>
      </c>
      <c r="AD2106" s="13" t="e">
        <f ca="1">IF(CalcTable[[#This Row],[PWC]]&gt;SAT,CalcTable[[#This Row],[PWC]]-SAT,0)</f>
        <v>#NAME?</v>
      </c>
      <c r="AE2106" s="13" t="e">
        <f ca="1">CalcTable[[#This Row],[PWC]]-CalcTable[[#This Row],[PercAmt]]-CalcTable[[#This Row],[Runoff]]</f>
        <v>#NAME?</v>
      </c>
      <c r="AF2106" s="13" t="e">
        <f ca="1">CalcTable[[#This Row],[IrrAmt]]/1000*CUR_IRR_AREA*10000/IRR_EFF</f>
        <v>#NAME?</v>
      </c>
      <c r="AG2106" s="147"/>
      <c r="AH2106" s="13"/>
      <c r="AI2106" s="50">
        <v>0</v>
      </c>
      <c r="AJ2106" s="50">
        <v>0</v>
      </c>
      <c r="AK2106" s="50">
        <v>0</v>
      </c>
      <c r="AL2106" s="50">
        <v>4.9045831582950825</v>
      </c>
      <c r="AM2106" s="50"/>
      <c r="AN2106" s="50"/>
      <c r="AO2106" s="50"/>
      <c r="AP2106" s="50"/>
      <c r="AQ2106" s="50"/>
      <c r="AR2106" s="50"/>
      <c r="AS2106" s="50"/>
      <c r="AT2106" s="50"/>
      <c r="AU2106" s="50"/>
      <c r="AV2106" s="50"/>
      <c r="AW2106" s="50"/>
      <c r="AX2106" s="50">
        <f t="shared" si="667"/>
        <v>4.9045831582950825</v>
      </c>
      <c r="AY2106" s="50"/>
      <c r="AZ2106" s="50">
        <f t="shared" si="657"/>
        <v>143.86777264332244</v>
      </c>
      <c r="BA2106" s="50">
        <f t="shared" si="658"/>
        <v>221.5106975619409</v>
      </c>
      <c r="BB2106" s="50">
        <f t="shared" si="659"/>
        <v>228.36154387828961</v>
      </c>
      <c r="BC2106" s="17">
        <f t="shared" si="660"/>
        <v>19738</v>
      </c>
      <c r="BD2106" s="50">
        <f t="shared" si="661"/>
        <v>4.9045831582950825</v>
      </c>
      <c r="BE2106" s="50">
        <f t="shared" si="662"/>
        <v>143.86777264332244</v>
      </c>
      <c r="BF2106" s="50">
        <f t="shared" si="668"/>
        <v>235.32187678309168</v>
      </c>
      <c r="BG2106" s="50"/>
      <c r="BH2106" s="17">
        <f t="shared" si="663"/>
        <v>0</v>
      </c>
      <c r="BI2106" s="17">
        <f t="shared" si="671"/>
        <v>2106</v>
      </c>
      <c r="BJ2106" s="17">
        <f t="shared" si="669"/>
        <v>2106</v>
      </c>
      <c r="BK2106" s="150">
        <f t="shared" si="670"/>
        <v>26882</v>
      </c>
      <c r="BL2106" s="50" t="e">
        <f t="shared" ca="1" si="664"/>
        <v>#NAME?</v>
      </c>
      <c r="BM2106" s="50" t="e">
        <f t="shared" ca="1" si="665"/>
        <v>#NAME?</v>
      </c>
      <c r="BN2106" s="50" t="e">
        <f t="shared" ca="1" si="666"/>
        <v>#NAME?</v>
      </c>
    </row>
    <row r="2107" spans="1:66" x14ac:dyDescent="0.35">
      <c r="A2107" s="48">
        <v>26883</v>
      </c>
      <c r="B2107" s="17">
        <v>1973</v>
      </c>
      <c r="C2107" s="17">
        <v>8</v>
      </c>
      <c r="D2107" s="17">
        <v>219</v>
      </c>
      <c r="E2107" s="17">
        <v>7</v>
      </c>
      <c r="F2107" s="17">
        <v>3</v>
      </c>
      <c r="G2107" s="50">
        <v>10</v>
      </c>
      <c r="H2107" s="32">
        <v>4.0821498730543757</v>
      </c>
      <c r="I2107" s="50">
        <v>42.666666666666664</v>
      </c>
      <c r="J2107" s="13">
        <v>25</v>
      </c>
      <c r="K2107" s="13">
        <f t="shared" si="652"/>
        <v>25</v>
      </c>
      <c r="L2107" s="13">
        <f t="shared" si="653"/>
        <v>15</v>
      </c>
      <c r="M2107" s="13" t="e">
        <f ca="1">CalcTable[[#This Row],[IWC]]-AE2106</f>
        <v>#NAME?</v>
      </c>
      <c r="N2107" s="13" t="e">
        <f ca="1">IF(CalcTable[[#This Row],[Day of Year]]&lt;123,FCAP,AE2106)</f>
        <v>#NAME?</v>
      </c>
      <c r="O2107" s="17" t="e">
        <f ca="1">IF(IRR_DRIP,5,COUNTIF('IDET Wind Values'!C2091:G2091,"&lt;="&amp;IRR_MAXWIND))</f>
        <v>#NAME?</v>
      </c>
      <c r="P2107" s="13" t="e">
        <f ca="1">CalcTable[[#This Row],[ET_o]]*KL</f>
        <v>#NAME?</v>
      </c>
      <c r="Q2107" s="13" t="e">
        <f ca="1">IF(WILTPT&lt;=0,1,MAX(0,MIN(1,(CalcTable[[#This Row],[IWC]]-WILTPT)/(MAD-WILTPT))))</f>
        <v>#NAME?</v>
      </c>
      <c r="R2107" s="13" t="e">
        <f ca="1">CalcTable[[#This Row],[ETMult]]*CalcTable[[#This Row],[ETb]]</f>
        <v>#NAME?</v>
      </c>
      <c r="S2107" s="13" t="b">
        <f>INDEX(IRR_LIST,CalcTable[[#This Row],[Day of Week]]+1)</f>
        <v>1</v>
      </c>
      <c r="T2107" s="13">
        <f t="shared" ca="1" si="654"/>
        <v>10.4</v>
      </c>
      <c r="U2107" s="13" t="b">
        <f ca="1">IF(CalcTable[[#This Row],[IrrPrecip]]&gt;=IC_MM,FALSE,TRUE)</f>
        <v>0</v>
      </c>
      <c r="V2107" s="13" t="b">
        <f t="shared" si="655"/>
        <v>1</v>
      </c>
      <c r="W2107" s="13" t="e">
        <f ca="1">IF(AND(IRR_DRIP=FALSE,CalcTable[[#This Row],[IrrHours]]&lt;=0),FALSE,TRUE)</f>
        <v>#NAME?</v>
      </c>
      <c r="X2107" s="13" t="e">
        <f ca="1">AND(CalcTable[[#This Row],[IrrDay]],CalcTable[[#This Row],[IrrRain]],CalcTable[[#This Row],[IrrWarm]],CalcTable[[#This Row],[IrrWindy]])</f>
        <v>#NAME?</v>
      </c>
      <c r="Y2107" s="13" t="e">
        <f t="shared" ca="1" si="656"/>
        <v>#NAME?</v>
      </c>
      <c r="Z2107" s="13" t="e">
        <f ca="1">CalcTable[[#This Row],[IrrHours]]/5</f>
        <v>#NAME?</v>
      </c>
      <c r="AA2107" s="13" t="e">
        <f ca="1">IF(CalcTable[[#This Row],[IrrFlag]]=FALSE,0,MAX(0,CalcTable[[#This Row],[VolRednWind]]*(FCAP*IRR_TARGET-CalcTable[[#This Row],[IWC]])))</f>
        <v>#NAME?</v>
      </c>
      <c r="AB2107" s="13" t="e">
        <f ca="1">CalcTable[[#This Row],[IWC]]+CalcTable[[#This Row],[Eff Precip]]+CalcTable[[#This Row],[IrrAmt]]-CalcTable[[#This Row],[AET]]</f>
        <v>#NAME?</v>
      </c>
      <c r="AC2107" s="13" t="e">
        <f ca="1">IF(CalcTable[[#This Row],[PWC]]&gt;FCAP,MIN(24*PERC,MIN(SAT,CalcTable[[#This Row],[PWC]])-FCAP),0)</f>
        <v>#NAME?</v>
      </c>
      <c r="AD2107" s="13" t="e">
        <f ca="1">IF(CalcTable[[#This Row],[PWC]]&gt;SAT,CalcTable[[#This Row],[PWC]]-SAT,0)</f>
        <v>#NAME?</v>
      </c>
      <c r="AE2107" s="13" t="e">
        <f ca="1">CalcTable[[#This Row],[PWC]]-CalcTable[[#This Row],[PercAmt]]-CalcTable[[#This Row],[Runoff]]</f>
        <v>#NAME?</v>
      </c>
      <c r="AF2107" s="13" t="e">
        <f ca="1">CalcTable[[#This Row],[IrrAmt]]/1000*CUR_IRR_AREA*10000/IRR_EFF</f>
        <v>#NAME?</v>
      </c>
      <c r="AG2107" s="147"/>
      <c r="AH2107" s="13"/>
      <c r="AI2107" s="50">
        <v>0</v>
      </c>
      <c r="AJ2107" s="50">
        <v>0</v>
      </c>
      <c r="AK2107" s="50">
        <v>0</v>
      </c>
      <c r="AL2107" s="50">
        <v>0</v>
      </c>
      <c r="AM2107" s="50"/>
      <c r="AN2107" s="50"/>
      <c r="AO2107" s="50"/>
      <c r="AP2107" s="50"/>
      <c r="AQ2107" s="50"/>
      <c r="AR2107" s="50"/>
      <c r="AS2107" s="50"/>
      <c r="AT2107" s="50"/>
      <c r="AU2107" s="50"/>
      <c r="AV2107" s="50"/>
      <c r="AW2107" s="50"/>
      <c r="AX2107" s="50">
        <f t="shared" si="667"/>
        <v>0</v>
      </c>
      <c r="AY2107" s="50"/>
      <c r="AZ2107" s="50">
        <f t="shared" si="657"/>
        <v>0</v>
      </c>
      <c r="BA2107" s="50">
        <f t="shared" si="658"/>
        <v>0</v>
      </c>
      <c r="BB2107" s="50">
        <f t="shared" si="659"/>
        <v>0</v>
      </c>
      <c r="BC2107" s="17">
        <f t="shared" si="660"/>
        <v>19738</v>
      </c>
      <c r="BD2107" s="50">
        <f t="shared" si="661"/>
        <v>0</v>
      </c>
      <c r="BE2107" s="50">
        <f t="shared" si="662"/>
        <v>0</v>
      </c>
      <c r="BF2107" s="50">
        <f t="shared" si="668"/>
        <v>0</v>
      </c>
      <c r="BG2107" s="50"/>
      <c r="BH2107" s="17">
        <f t="shared" si="663"/>
        <v>0</v>
      </c>
      <c r="BI2107" s="17">
        <f t="shared" si="671"/>
        <v>2107</v>
      </c>
      <c r="BJ2107" s="17">
        <f t="shared" si="669"/>
        <v>2107</v>
      </c>
      <c r="BK2107" s="150">
        <f t="shared" si="670"/>
        <v>26883</v>
      </c>
      <c r="BL2107" s="50" t="e">
        <f t="shared" ca="1" si="664"/>
        <v>#NAME?</v>
      </c>
      <c r="BM2107" s="50" t="e">
        <f t="shared" ca="1" si="665"/>
        <v>#NAME?</v>
      </c>
      <c r="BN2107" s="50" t="e">
        <f t="shared" ca="1" si="666"/>
        <v>#NAME?</v>
      </c>
    </row>
    <row r="2108" spans="1:66" x14ac:dyDescent="0.35">
      <c r="A2108" s="48">
        <v>26884</v>
      </c>
      <c r="B2108" s="17">
        <v>1973</v>
      </c>
      <c r="C2108" s="17">
        <v>8</v>
      </c>
      <c r="D2108" s="17">
        <v>220</v>
      </c>
      <c r="E2108" s="17">
        <v>8</v>
      </c>
      <c r="F2108" s="17">
        <v>4</v>
      </c>
      <c r="G2108" s="50">
        <v>8.9</v>
      </c>
      <c r="H2108" s="32">
        <v>3.6373165646550221</v>
      </c>
      <c r="I2108" s="50">
        <v>3.5</v>
      </c>
      <c r="J2108" s="13">
        <v>0</v>
      </c>
      <c r="K2108" s="13">
        <f t="shared" si="652"/>
        <v>0</v>
      </c>
      <c r="L2108" s="13">
        <f t="shared" si="653"/>
        <v>0</v>
      </c>
      <c r="M2108" s="13" t="e">
        <f ca="1">CalcTable[[#This Row],[IWC]]-AE2107</f>
        <v>#NAME?</v>
      </c>
      <c r="N2108" s="13" t="e">
        <f ca="1">IF(CalcTable[[#This Row],[Day of Year]]&lt;123,FCAP,AE2107)</f>
        <v>#NAME?</v>
      </c>
      <c r="O2108" s="17" t="e">
        <f ca="1">IF(IRR_DRIP,5,COUNTIF('IDET Wind Values'!C2092:G2092,"&lt;="&amp;IRR_MAXWIND))</f>
        <v>#NAME?</v>
      </c>
      <c r="P2108" s="13" t="e">
        <f ca="1">CalcTable[[#This Row],[ET_o]]*KL</f>
        <v>#NAME?</v>
      </c>
      <c r="Q2108" s="13" t="e">
        <f ca="1">IF(WILTPT&lt;=0,1,MAX(0,MIN(1,(CalcTable[[#This Row],[IWC]]-WILTPT)/(MAD-WILTPT))))</f>
        <v>#NAME?</v>
      </c>
      <c r="R2108" s="13" t="e">
        <f ca="1">CalcTable[[#This Row],[ETMult]]*CalcTable[[#This Row],[ETb]]</f>
        <v>#NAME?</v>
      </c>
      <c r="S2108" s="13" t="b">
        <f>INDEX(IRR_LIST,CalcTable[[#This Row],[Day of Week]]+1)</f>
        <v>0</v>
      </c>
      <c r="T2108" s="13">
        <f t="shared" ca="1" si="654"/>
        <v>25.8</v>
      </c>
      <c r="U2108" s="13" t="b">
        <f ca="1">IF(CalcTable[[#This Row],[IrrPrecip]]&gt;=IC_MM,FALSE,TRUE)</f>
        <v>0</v>
      </c>
      <c r="V2108" s="13" t="b">
        <f t="shared" si="655"/>
        <v>1</v>
      </c>
      <c r="W2108" s="13" t="e">
        <f ca="1">IF(AND(IRR_DRIP=FALSE,CalcTable[[#This Row],[IrrHours]]&lt;=0),FALSE,TRUE)</f>
        <v>#NAME?</v>
      </c>
      <c r="X2108" s="13" t="e">
        <f ca="1">AND(CalcTable[[#This Row],[IrrDay]],CalcTable[[#This Row],[IrrRain]],CalcTable[[#This Row],[IrrWarm]],CalcTable[[#This Row],[IrrWindy]])</f>
        <v>#NAME?</v>
      </c>
      <c r="Y2108" s="13" t="e">
        <f t="shared" ca="1" si="656"/>
        <v>#NAME?</v>
      </c>
      <c r="Z2108" s="13" t="e">
        <f ca="1">CalcTable[[#This Row],[IrrHours]]/5</f>
        <v>#NAME?</v>
      </c>
      <c r="AA2108" s="13" t="e">
        <f ca="1">IF(CalcTable[[#This Row],[IrrFlag]]=FALSE,0,MAX(0,CalcTable[[#This Row],[VolRednWind]]*(FCAP*IRR_TARGET-CalcTable[[#This Row],[IWC]])))</f>
        <v>#NAME?</v>
      </c>
      <c r="AB2108" s="13" t="e">
        <f ca="1">CalcTable[[#This Row],[IWC]]+CalcTable[[#This Row],[Eff Precip]]+CalcTable[[#This Row],[IrrAmt]]-CalcTable[[#This Row],[AET]]</f>
        <v>#NAME?</v>
      </c>
      <c r="AC2108" s="13" t="e">
        <f ca="1">IF(CalcTable[[#This Row],[PWC]]&gt;FCAP,MIN(24*PERC,MIN(SAT,CalcTable[[#This Row],[PWC]])-FCAP),0)</f>
        <v>#NAME?</v>
      </c>
      <c r="AD2108" s="13" t="e">
        <f ca="1">IF(CalcTable[[#This Row],[PWC]]&gt;SAT,CalcTable[[#This Row],[PWC]]-SAT,0)</f>
        <v>#NAME?</v>
      </c>
      <c r="AE2108" s="13" t="e">
        <f ca="1">CalcTable[[#This Row],[PWC]]-CalcTable[[#This Row],[PercAmt]]-CalcTable[[#This Row],[Runoff]]</f>
        <v>#NAME?</v>
      </c>
      <c r="AF2108" s="13" t="e">
        <f ca="1">CalcTable[[#This Row],[IrrAmt]]/1000*CUR_IRR_AREA*10000/IRR_EFF</f>
        <v>#NAME?</v>
      </c>
      <c r="AG2108" s="147"/>
      <c r="AH2108" s="13"/>
      <c r="AI2108" s="50">
        <v>0</v>
      </c>
      <c r="AJ2108" s="50">
        <v>0</v>
      </c>
      <c r="AK2108" s="50">
        <v>0</v>
      </c>
      <c r="AL2108" s="50">
        <v>0</v>
      </c>
      <c r="AM2108" s="50"/>
      <c r="AN2108" s="50"/>
      <c r="AO2108" s="50"/>
      <c r="AP2108" s="50"/>
      <c r="AQ2108" s="50"/>
      <c r="AR2108" s="50"/>
      <c r="AS2108" s="50"/>
      <c r="AT2108" s="50"/>
      <c r="AU2108" s="50"/>
      <c r="AV2108" s="50"/>
      <c r="AW2108" s="50"/>
      <c r="AX2108" s="50">
        <f t="shared" si="667"/>
        <v>0</v>
      </c>
      <c r="AY2108" s="50"/>
      <c r="AZ2108" s="50">
        <f t="shared" si="657"/>
        <v>0</v>
      </c>
      <c r="BA2108" s="50">
        <f t="shared" si="658"/>
        <v>0</v>
      </c>
      <c r="BB2108" s="50">
        <f t="shared" si="659"/>
        <v>0</v>
      </c>
      <c r="BC2108" s="17">
        <f t="shared" si="660"/>
        <v>19738</v>
      </c>
      <c r="BD2108" s="50">
        <f t="shared" si="661"/>
        <v>0</v>
      </c>
      <c r="BE2108" s="50">
        <f t="shared" si="662"/>
        <v>0</v>
      </c>
      <c r="BF2108" s="50">
        <f t="shared" si="668"/>
        <v>0</v>
      </c>
      <c r="BG2108" s="50"/>
      <c r="BH2108" s="17">
        <f t="shared" si="663"/>
        <v>0</v>
      </c>
      <c r="BI2108" s="17">
        <f t="shared" si="671"/>
        <v>2108</v>
      </c>
      <c r="BJ2108" s="17">
        <f t="shared" si="669"/>
        <v>2108</v>
      </c>
      <c r="BK2108" s="150">
        <f t="shared" si="670"/>
        <v>26884</v>
      </c>
      <c r="BL2108" s="50" t="e">
        <f t="shared" ca="1" si="664"/>
        <v>#NAME?</v>
      </c>
      <c r="BM2108" s="50" t="e">
        <f t="shared" ca="1" si="665"/>
        <v>#NAME?</v>
      </c>
      <c r="BN2108" s="50" t="e">
        <f t="shared" ca="1" si="666"/>
        <v>#NAME?</v>
      </c>
    </row>
    <row r="2109" spans="1:66" x14ac:dyDescent="0.35">
      <c r="A2109" s="48">
        <v>26885</v>
      </c>
      <c r="B2109" s="17">
        <v>1973</v>
      </c>
      <c r="C2109" s="17">
        <v>8</v>
      </c>
      <c r="D2109" s="17">
        <v>221</v>
      </c>
      <c r="E2109" s="17">
        <v>9</v>
      </c>
      <c r="F2109" s="17">
        <v>5</v>
      </c>
      <c r="G2109" s="50">
        <v>12.2</v>
      </c>
      <c r="H2109" s="32">
        <v>4.0830743688297275</v>
      </c>
      <c r="I2109" s="50">
        <v>2.3333333333333335</v>
      </c>
      <c r="J2109" s="13">
        <v>0</v>
      </c>
      <c r="K2109" s="13">
        <f t="shared" si="652"/>
        <v>0</v>
      </c>
      <c r="L2109" s="13">
        <f t="shared" si="653"/>
        <v>0</v>
      </c>
      <c r="M2109" s="13" t="e">
        <f ca="1">CalcTable[[#This Row],[IWC]]-AE2108</f>
        <v>#NAME?</v>
      </c>
      <c r="N2109" s="13" t="e">
        <f ca="1">IF(CalcTable[[#This Row],[Day of Year]]&lt;123,FCAP,AE2108)</f>
        <v>#NAME?</v>
      </c>
      <c r="O2109" s="17" t="e">
        <f ca="1">IF(IRR_DRIP,5,COUNTIF('IDET Wind Values'!C2093:G2093,"&lt;="&amp;IRR_MAXWIND))</f>
        <v>#NAME?</v>
      </c>
      <c r="P2109" s="13" t="e">
        <f ca="1">CalcTable[[#This Row],[ET_o]]*KL</f>
        <v>#NAME?</v>
      </c>
      <c r="Q2109" s="13" t="e">
        <f ca="1">IF(WILTPT&lt;=0,1,MAX(0,MIN(1,(CalcTable[[#This Row],[IWC]]-WILTPT)/(MAD-WILTPT))))</f>
        <v>#NAME?</v>
      </c>
      <c r="R2109" s="13" t="e">
        <f ca="1">CalcTable[[#This Row],[ETMult]]*CalcTable[[#This Row],[ETb]]</f>
        <v>#NAME?</v>
      </c>
      <c r="S2109" s="13" t="b">
        <f>INDEX(IRR_LIST,CalcTable[[#This Row],[Day of Week]]+1)</f>
        <v>1</v>
      </c>
      <c r="T2109" s="13">
        <f t="shared" ca="1" si="654"/>
        <v>25</v>
      </c>
      <c r="U2109" s="13" t="b">
        <f ca="1">IF(CalcTable[[#This Row],[IrrPrecip]]&gt;=IC_MM,FALSE,TRUE)</f>
        <v>0</v>
      </c>
      <c r="V2109" s="13" t="b">
        <f t="shared" si="655"/>
        <v>1</v>
      </c>
      <c r="W2109" s="13" t="e">
        <f ca="1">IF(AND(IRR_DRIP=FALSE,CalcTable[[#This Row],[IrrHours]]&lt;=0),FALSE,TRUE)</f>
        <v>#NAME?</v>
      </c>
      <c r="X2109" s="13" t="e">
        <f ca="1">AND(CalcTable[[#This Row],[IrrDay]],CalcTable[[#This Row],[IrrRain]],CalcTable[[#This Row],[IrrWarm]],CalcTable[[#This Row],[IrrWindy]])</f>
        <v>#NAME?</v>
      </c>
      <c r="Y2109" s="13" t="e">
        <f t="shared" ca="1" si="656"/>
        <v>#NAME?</v>
      </c>
      <c r="Z2109" s="13" t="e">
        <f ca="1">CalcTable[[#This Row],[IrrHours]]/5</f>
        <v>#NAME?</v>
      </c>
      <c r="AA2109" s="13" t="e">
        <f ca="1">IF(CalcTable[[#This Row],[IrrFlag]]=FALSE,0,MAX(0,CalcTable[[#This Row],[VolRednWind]]*(FCAP*IRR_TARGET-CalcTable[[#This Row],[IWC]])))</f>
        <v>#NAME?</v>
      </c>
      <c r="AB2109" s="13" t="e">
        <f ca="1">CalcTable[[#This Row],[IWC]]+CalcTable[[#This Row],[Eff Precip]]+CalcTable[[#This Row],[IrrAmt]]-CalcTable[[#This Row],[AET]]</f>
        <v>#NAME?</v>
      </c>
      <c r="AC2109" s="13" t="e">
        <f ca="1">IF(CalcTable[[#This Row],[PWC]]&gt;FCAP,MIN(24*PERC,MIN(SAT,CalcTable[[#This Row],[PWC]])-FCAP),0)</f>
        <v>#NAME?</v>
      </c>
      <c r="AD2109" s="13" t="e">
        <f ca="1">IF(CalcTable[[#This Row],[PWC]]&gt;SAT,CalcTable[[#This Row],[PWC]]-SAT,0)</f>
        <v>#NAME?</v>
      </c>
      <c r="AE2109" s="13" t="e">
        <f ca="1">CalcTable[[#This Row],[PWC]]-CalcTable[[#This Row],[PercAmt]]-CalcTable[[#This Row],[Runoff]]</f>
        <v>#NAME?</v>
      </c>
      <c r="AF2109" s="13" t="e">
        <f ca="1">CalcTable[[#This Row],[IrrAmt]]/1000*CUR_IRR_AREA*10000/IRR_EFF</f>
        <v>#NAME?</v>
      </c>
      <c r="AG2109" s="147"/>
      <c r="AH2109" s="13"/>
      <c r="AI2109" s="50">
        <v>0</v>
      </c>
      <c r="AJ2109" s="50">
        <v>0</v>
      </c>
      <c r="AK2109" s="50">
        <v>0</v>
      </c>
      <c r="AL2109" s="50">
        <v>0</v>
      </c>
      <c r="AM2109" s="50"/>
      <c r="AN2109" s="50"/>
      <c r="AO2109" s="50"/>
      <c r="AP2109" s="50"/>
      <c r="AQ2109" s="50"/>
      <c r="AR2109" s="50"/>
      <c r="AS2109" s="50"/>
      <c r="AT2109" s="50"/>
      <c r="AU2109" s="50"/>
      <c r="AV2109" s="50"/>
      <c r="AW2109" s="50"/>
      <c r="AX2109" s="50">
        <f t="shared" si="667"/>
        <v>0</v>
      </c>
      <c r="AY2109" s="50"/>
      <c r="AZ2109" s="50">
        <f t="shared" si="657"/>
        <v>0</v>
      </c>
      <c r="BA2109" s="50">
        <f t="shared" si="658"/>
        <v>0</v>
      </c>
      <c r="BB2109" s="50">
        <f t="shared" si="659"/>
        <v>0</v>
      </c>
      <c r="BC2109" s="17">
        <f t="shared" si="660"/>
        <v>19738</v>
      </c>
      <c r="BD2109" s="50">
        <f t="shared" si="661"/>
        <v>0</v>
      </c>
      <c r="BE2109" s="50">
        <f t="shared" si="662"/>
        <v>0</v>
      </c>
      <c r="BF2109" s="50">
        <f t="shared" si="668"/>
        <v>0</v>
      </c>
      <c r="BG2109" s="50"/>
      <c r="BH2109" s="17">
        <f t="shared" si="663"/>
        <v>0</v>
      </c>
      <c r="BI2109" s="17">
        <f t="shared" si="671"/>
        <v>2109</v>
      </c>
      <c r="BJ2109" s="17">
        <f t="shared" si="669"/>
        <v>2109</v>
      </c>
      <c r="BK2109" s="150">
        <f t="shared" si="670"/>
        <v>26885</v>
      </c>
      <c r="BL2109" s="50" t="e">
        <f t="shared" ca="1" si="664"/>
        <v>#NAME?</v>
      </c>
      <c r="BM2109" s="50" t="e">
        <f t="shared" ca="1" si="665"/>
        <v>#NAME?</v>
      </c>
      <c r="BN2109" s="50" t="e">
        <f t="shared" ca="1" si="666"/>
        <v>#NAME?</v>
      </c>
    </row>
    <row r="2110" spans="1:66" x14ac:dyDescent="0.35">
      <c r="A2110" s="48">
        <v>26886</v>
      </c>
      <c r="B2110" s="17">
        <v>1973</v>
      </c>
      <c r="C2110" s="17">
        <v>8</v>
      </c>
      <c r="D2110" s="17">
        <v>222</v>
      </c>
      <c r="E2110" s="17">
        <v>10</v>
      </c>
      <c r="F2110" s="17">
        <v>6</v>
      </c>
      <c r="G2110" s="50">
        <v>13.9</v>
      </c>
      <c r="H2110" s="32">
        <v>3.4743592868141131</v>
      </c>
      <c r="I2110" s="50">
        <v>10</v>
      </c>
      <c r="J2110" s="13">
        <v>0.5</v>
      </c>
      <c r="K2110" s="13">
        <f t="shared" si="652"/>
        <v>0.5</v>
      </c>
      <c r="L2110" s="13">
        <f t="shared" si="653"/>
        <v>0</v>
      </c>
      <c r="M2110" s="13" t="e">
        <f ca="1">CalcTable[[#This Row],[IWC]]-AE2109</f>
        <v>#NAME?</v>
      </c>
      <c r="N2110" s="13" t="e">
        <f ca="1">IF(CalcTable[[#This Row],[Day of Year]]&lt;123,FCAP,AE2109)</f>
        <v>#NAME?</v>
      </c>
      <c r="O2110" s="17" t="e">
        <f ca="1">IF(IRR_DRIP,5,COUNTIF('IDET Wind Values'!C2094:G2094,"&lt;="&amp;IRR_MAXWIND))</f>
        <v>#NAME?</v>
      </c>
      <c r="P2110" s="13" t="e">
        <f ca="1">CalcTable[[#This Row],[ET_o]]*KL</f>
        <v>#NAME?</v>
      </c>
      <c r="Q2110" s="13" t="e">
        <f ca="1">IF(WILTPT&lt;=0,1,MAX(0,MIN(1,(CalcTable[[#This Row],[IWC]]-WILTPT)/(MAD-WILTPT))))</f>
        <v>#NAME?</v>
      </c>
      <c r="R2110" s="13" t="e">
        <f ca="1">CalcTable[[#This Row],[ETMult]]*CalcTable[[#This Row],[ETb]]</f>
        <v>#NAME?</v>
      </c>
      <c r="S2110" s="13" t="b">
        <f>INDEX(IRR_LIST,CalcTable[[#This Row],[Day of Week]]+1)</f>
        <v>0</v>
      </c>
      <c r="T2110" s="13">
        <f t="shared" ca="1" si="654"/>
        <v>0</v>
      </c>
      <c r="U2110" s="13" t="b">
        <f ca="1">IF(CalcTable[[#This Row],[IrrPrecip]]&gt;=IC_MM,FALSE,TRUE)</f>
        <v>1</v>
      </c>
      <c r="V2110" s="13" t="b">
        <f t="shared" si="655"/>
        <v>1</v>
      </c>
      <c r="W2110" s="13" t="e">
        <f ca="1">IF(AND(IRR_DRIP=FALSE,CalcTable[[#This Row],[IrrHours]]&lt;=0),FALSE,TRUE)</f>
        <v>#NAME?</v>
      </c>
      <c r="X2110" s="13" t="e">
        <f ca="1">AND(CalcTable[[#This Row],[IrrDay]],CalcTable[[#This Row],[IrrRain]],CalcTable[[#This Row],[IrrWarm]],CalcTable[[#This Row],[IrrWindy]])</f>
        <v>#NAME?</v>
      </c>
      <c r="Y2110" s="13" t="e">
        <f t="shared" ca="1" si="656"/>
        <v>#NAME?</v>
      </c>
      <c r="Z2110" s="13" t="e">
        <f ca="1">CalcTable[[#This Row],[IrrHours]]/5</f>
        <v>#NAME?</v>
      </c>
      <c r="AA2110" s="13" t="e">
        <f ca="1">IF(CalcTable[[#This Row],[IrrFlag]]=FALSE,0,MAX(0,CalcTable[[#This Row],[VolRednWind]]*(FCAP*IRR_TARGET-CalcTable[[#This Row],[IWC]])))</f>
        <v>#NAME?</v>
      </c>
      <c r="AB2110" s="13" t="e">
        <f ca="1">CalcTable[[#This Row],[IWC]]+CalcTable[[#This Row],[Eff Precip]]+CalcTable[[#This Row],[IrrAmt]]-CalcTable[[#This Row],[AET]]</f>
        <v>#NAME?</v>
      </c>
      <c r="AC2110" s="13" t="e">
        <f ca="1">IF(CalcTable[[#This Row],[PWC]]&gt;FCAP,MIN(24*PERC,MIN(SAT,CalcTable[[#This Row],[PWC]])-FCAP),0)</f>
        <v>#NAME?</v>
      </c>
      <c r="AD2110" s="13" t="e">
        <f ca="1">IF(CalcTable[[#This Row],[PWC]]&gt;SAT,CalcTable[[#This Row],[PWC]]-SAT,0)</f>
        <v>#NAME?</v>
      </c>
      <c r="AE2110" s="13" t="e">
        <f ca="1">CalcTable[[#This Row],[PWC]]-CalcTable[[#This Row],[PercAmt]]-CalcTable[[#This Row],[Runoff]]</f>
        <v>#NAME?</v>
      </c>
      <c r="AF2110" s="13" t="e">
        <f ca="1">CalcTable[[#This Row],[IrrAmt]]/1000*CUR_IRR_AREA*10000/IRR_EFF</f>
        <v>#NAME?</v>
      </c>
      <c r="AG2110" s="147"/>
      <c r="AH2110" s="13"/>
      <c r="AI2110" s="50">
        <v>0</v>
      </c>
      <c r="AJ2110" s="50">
        <v>0</v>
      </c>
      <c r="AK2110" s="50">
        <v>0</v>
      </c>
      <c r="AL2110" s="50">
        <v>6.5262150134166141</v>
      </c>
      <c r="AM2110" s="50"/>
      <c r="AN2110" s="50"/>
      <c r="AO2110" s="50"/>
      <c r="AP2110" s="50"/>
      <c r="AQ2110" s="50"/>
      <c r="AR2110" s="50"/>
      <c r="AS2110" s="50"/>
      <c r="AT2110" s="50"/>
      <c r="AU2110" s="50"/>
      <c r="AV2110" s="50"/>
      <c r="AW2110" s="50"/>
      <c r="AX2110" s="50">
        <f t="shared" si="667"/>
        <v>6.5262150134166141</v>
      </c>
      <c r="AY2110" s="50"/>
      <c r="AZ2110" s="50">
        <f t="shared" si="657"/>
        <v>191.43564039355402</v>
      </c>
      <c r="BA2110" s="50">
        <f t="shared" si="658"/>
        <v>294.75011298690066</v>
      </c>
      <c r="BB2110" s="50">
        <f t="shared" si="659"/>
        <v>303.86609586278416</v>
      </c>
      <c r="BC2110" s="17">
        <f t="shared" si="660"/>
        <v>19738</v>
      </c>
      <c r="BD2110" s="50">
        <f t="shared" si="661"/>
        <v>6.5262150134166141</v>
      </c>
      <c r="BE2110" s="50">
        <f t="shared" si="662"/>
        <v>191.43564039355402</v>
      </c>
      <c r="BF2110" s="50">
        <f t="shared" si="668"/>
        <v>313.12776553696852</v>
      </c>
      <c r="BG2110" s="50"/>
      <c r="BH2110" s="17">
        <f t="shared" si="663"/>
        <v>0</v>
      </c>
      <c r="BI2110" s="17">
        <f t="shared" si="671"/>
        <v>2110</v>
      </c>
      <c r="BJ2110" s="17">
        <f t="shared" si="669"/>
        <v>2110</v>
      </c>
      <c r="BK2110" s="150">
        <f t="shared" si="670"/>
        <v>26886</v>
      </c>
      <c r="BL2110" s="50" t="e">
        <f t="shared" ca="1" si="664"/>
        <v>#NAME?</v>
      </c>
      <c r="BM2110" s="50" t="e">
        <f t="shared" ca="1" si="665"/>
        <v>#NAME?</v>
      </c>
      <c r="BN2110" s="50" t="e">
        <f t="shared" ca="1" si="666"/>
        <v>#NAME?</v>
      </c>
    </row>
    <row r="2111" spans="1:66" x14ac:dyDescent="0.35">
      <c r="A2111" s="48">
        <v>26887</v>
      </c>
      <c r="B2111" s="17">
        <v>1973</v>
      </c>
      <c r="C2111" s="17">
        <v>8</v>
      </c>
      <c r="D2111" s="17">
        <v>223</v>
      </c>
      <c r="E2111" s="17">
        <v>11</v>
      </c>
      <c r="F2111" s="17">
        <v>7</v>
      </c>
      <c r="G2111" s="50">
        <v>9.4</v>
      </c>
      <c r="H2111" s="32">
        <v>3.4995875061777202</v>
      </c>
      <c r="I2111" s="50">
        <v>10.833333333333334</v>
      </c>
      <c r="J2111" s="13">
        <v>0</v>
      </c>
      <c r="K2111" s="13">
        <f t="shared" si="652"/>
        <v>0</v>
      </c>
      <c r="L2111" s="13">
        <f t="shared" si="653"/>
        <v>0</v>
      </c>
      <c r="M2111" s="13" t="e">
        <f ca="1">CalcTable[[#This Row],[IWC]]-AE2110</f>
        <v>#NAME?</v>
      </c>
      <c r="N2111" s="13" t="e">
        <f ca="1">IF(CalcTable[[#This Row],[Day of Year]]&lt;123,FCAP,AE2110)</f>
        <v>#NAME?</v>
      </c>
      <c r="O2111" s="17" t="e">
        <f ca="1">IF(IRR_DRIP,5,COUNTIF('IDET Wind Values'!C2095:G2095,"&lt;="&amp;IRR_MAXWIND))</f>
        <v>#NAME?</v>
      </c>
      <c r="P2111" s="13" t="e">
        <f ca="1">CalcTable[[#This Row],[ET_o]]*KL</f>
        <v>#NAME?</v>
      </c>
      <c r="Q2111" s="13" t="e">
        <f ca="1">IF(WILTPT&lt;=0,1,MAX(0,MIN(1,(CalcTable[[#This Row],[IWC]]-WILTPT)/(MAD-WILTPT))))</f>
        <v>#NAME?</v>
      </c>
      <c r="R2111" s="13" t="e">
        <f ca="1">CalcTable[[#This Row],[ETMult]]*CalcTable[[#This Row],[ETb]]</f>
        <v>#NAME?</v>
      </c>
      <c r="S2111" s="13" t="b">
        <f>INDEX(IRR_LIST,CalcTable[[#This Row],[Day of Week]]+1)</f>
        <v>0</v>
      </c>
      <c r="T2111" s="13">
        <f t="shared" ca="1" si="654"/>
        <v>0.5</v>
      </c>
      <c r="U2111" s="13" t="b">
        <f ca="1">IF(CalcTable[[#This Row],[IrrPrecip]]&gt;=IC_MM,FALSE,TRUE)</f>
        <v>1</v>
      </c>
      <c r="V2111" s="13" t="b">
        <f t="shared" si="655"/>
        <v>1</v>
      </c>
      <c r="W2111" s="13" t="e">
        <f ca="1">IF(AND(IRR_DRIP=FALSE,CalcTable[[#This Row],[IrrHours]]&lt;=0),FALSE,TRUE)</f>
        <v>#NAME?</v>
      </c>
      <c r="X2111" s="13" t="e">
        <f ca="1">AND(CalcTable[[#This Row],[IrrDay]],CalcTable[[#This Row],[IrrRain]],CalcTable[[#This Row],[IrrWarm]],CalcTable[[#This Row],[IrrWindy]])</f>
        <v>#NAME?</v>
      </c>
      <c r="Y2111" s="13" t="e">
        <f t="shared" ca="1" si="656"/>
        <v>#NAME?</v>
      </c>
      <c r="Z2111" s="13" t="e">
        <f ca="1">CalcTable[[#This Row],[IrrHours]]/5</f>
        <v>#NAME?</v>
      </c>
      <c r="AA2111" s="13" t="e">
        <f ca="1">IF(CalcTable[[#This Row],[IrrFlag]]=FALSE,0,MAX(0,CalcTable[[#This Row],[VolRednWind]]*(FCAP*IRR_TARGET-CalcTable[[#This Row],[IWC]])))</f>
        <v>#NAME?</v>
      </c>
      <c r="AB2111" s="13" t="e">
        <f ca="1">CalcTable[[#This Row],[IWC]]+CalcTable[[#This Row],[Eff Precip]]+CalcTable[[#This Row],[IrrAmt]]-CalcTable[[#This Row],[AET]]</f>
        <v>#NAME?</v>
      </c>
      <c r="AC2111" s="13" t="e">
        <f ca="1">IF(CalcTable[[#This Row],[PWC]]&gt;FCAP,MIN(24*PERC,MIN(SAT,CalcTable[[#This Row],[PWC]])-FCAP),0)</f>
        <v>#NAME?</v>
      </c>
      <c r="AD2111" s="13" t="e">
        <f ca="1">IF(CalcTable[[#This Row],[PWC]]&gt;SAT,CalcTable[[#This Row],[PWC]]-SAT,0)</f>
        <v>#NAME?</v>
      </c>
      <c r="AE2111" s="13" t="e">
        <f ca="1">CalcTable[[#This Row],[PWC]]-CalcTable[[#This Row],[PercAmt]]-CalcTable[[#This Row],[Runoff]]</f>
        <v>#NAME?</v>
      </c>
      <c r="AF2111" s="13" t="e">
        <f ca="1">CalcTable[[#This Row],[IrrAmt]]/1000*CUR_IRR_AREA*10000/IRR_EFF</f>
        <v>#NAME?</v>
      </c>
      <c r="AG2111" s="147"/>
      <c r="AH2111" s="13"/>
      <c r="AI2111" s="50">
        <v>0</v>
      </c>
      <c r="AJ2111" s="50">
        <v>0</v>
      </c>
      <c r="AK2111" s="50">
        <v>5.4510675726986282</v>
      </c>
      <c r="AL2111" s="50">
        <v>0</v>
      </c>
      <c r="AM2111" s="50"/>
      <c r="AN2111" s="50"/>
      <c r="AO2111" s="50"/>
      <c r="AP2111" s="50"/>
      <c r="AQ2111" s="50"/>
      <c r="AR2111" s="50"/>
      <c r="AS2111" s="50"/>
      <c r="AT2111" s="50"/>
      <c r="AU2111" s="50"/>
      <c r="AV2111" s="50"/>
      <c r="AW2111" s="50"/>
      <c r="AX2111" s="50">
        <f t="shared" si="667"/>
        <v>5.4510675726986282</v>
      </c>
      <c r="AY2111" s="50"/>
      <c r="AZ2111" s="50">
        <f t="shared" si="657"/>
        <v>79.948991066246549</v>
      </c>
      <c r="BA2111" s="50">
        <f t="shared" si="658"/>
        <v>123.09606560993515</v>
      </c>
      <c r="BB2111" s="50">
        <f t="shared" si="659"/>
        <v>126.90316042261358</v>
      </c>
      <c r="BC2111" s="17">
        <f t="shared" si="660"/>
        <v>19738</v>
      </c>
      <c r="BD2111" s="50">
        <f t="shared" si="661"/>
        <v>5.4510675726986282</v>
      </c>
      <c r="BE2111" s="50">
        <f t="shared" si="662"/>
        <v>79.948991066246549</v>
      </c>
      <c r="BF2111" s="50">
        <f t="shared" si="668"/>
        <v>130.771098203257</v>
      </c>
      <c r="BG2111" s="50"/>
      <c r="BH2111" s="17">
        <f t="shared" si="663"/>
        <v>0</v>
      </c>
      <c r="BI2111" s="17">
        <f t="shared" si="671"/>
        <v>2111</v>
      </c>
      <c r="BJ2111" s="17">
        <f t="shared" si="669"/>
        <v>2111</v>
      </c>
      <c r="BK2111" s="150">
        <f t="shared" si="670"/>
        <v>26887</v>
      </c>
      <c r="BL2111" s="50" t="e">
        <f t="shared" ca="1" si="664"/>
        <v>#NAME?</v>
      </c>
      <c r="BM2111" s="50" t="e">
        <f t="shared" ca="1" si="665"/>
        <v>#NAME?</v>
      </c>
      <c r="BN2111" s="50" t="e">
        <f t="shared" ca="1" si="666"/>
        <v>#NAME?</v>
      </c>
    </row>
    <row r="2112" spans="1:66" x14ac:dyDescent="0.35">
      <c r="A2112" s="48">
        <v>26888</v>
      </c>
      <c r="B2112" s="17">
        <v>1973</v>
      </c>
      <c r="C2112" s="17">
        <v>8</v>
      </c>
      <c r="D2112" s="17">
        <v>224</v>
      </c>
      <c r="E2112" s="17">
        <v>12</v>
      </c>
      <c r="F2112" s="17">
        <v>1</v>
      </c>
      <c r="G2112" s="50">
        <v>10</v>
      </c>
      <c r="H2112" s="32">
        <v>4.5236435544064237</v>
      </c>
      <c r="I2112" s="50">
        <v>6.5</v>
      </c>
      <c r="J2112" s="13">
        <v>0</v>
      </c>
      <c r="K2112" s="13">
        <f t="shared" si="652"/>
        <v>0</v>
      </c>
      <c r="L2112" s="13">
        <f t="shared" si="653"/>
        <v>0</v>
      </c>
      <c r="M2112" s="13" t="e">
        <f ca="1">CalcTable[[#This Row],[IWC]]-AE2111</f>
        <v>#NAME?</v>
      </c>
      <c r="N2112" s="13" t="e">
        <f ca="1">IF(CalcTable[[#This Row],[Day of Year]]&lt;123,FCAP,AE2111)</f>
        <v>#NAME?</v>
      </c>
      <c r="O2112" s="17" t="e">
        <f ca="1">IF(IRR_DRIP,5,COUNTIF('IDET Wind Values'!C2096:G2096,"&lt;="&amp;IRR_MAXWIND))</f>
        <v>#NAME?</v>
      </c>
      <c r="P2112" s="13" t="e">
        <f ca="1">CalcTable[[#This Row],[ET_o]]*KL</f>
        <v>#NAME?</v>
      </c>
      <c r="Q2112" s="13" t="e">
        <f ca="1">IF(WILTPT&lt;=0,1,MAX(0,MIN(1,(CalcTable[[#This Row],[IWC]]-WILTPT)/(MAD-WILTPT))))</f>
        <v>#NAME?</v>
      </c>
      <c r="R2112" s="13" t="e">
        <f ca="1">CalcTable[[#This Row],[ETMult]]*CalcTable[[#This Row],[ETb]]</f>
        <v>#NAME?</v>
      </c>
      <c r="S2112" s="13" t="b">
        <f>INDEX(IRR_LIST,CalcTable[[#This Row],[Day of Week]]+1)</f>
        <v>1</v>
      </c>
      <c r="T2112" s="13">
        <f t="shared" ca="1" si="654"/>
        <v>0.5</v>
      </c>
      <c r="U2112" s="13" t="b">
        <f ca="1">IF(CalcTable[[#This Row],[IrrPrecip]]&gt;=IC_MM,FALSE,TRUE)</f>
        <v>1</v>
      </c>
      <c r="V2112" s="13" t="b">
        <f t="shared" si="655"/>
        <v>1</v>
      </c>
      <c r="W2112" s="13" t="e">
        <f ca="1">IF(AND(IRR_DRIP=FALSE,CalcTable[[#This Row],[IrrHours]]&lt;=0),FALSE,TRUE)</f>
        <v>#NAME?</v>
      </c>
      <c r="X2112" s="13" t="e">
        <f ca="1">AND(CalcTable[[#This Row],[IrrDay]],CalcTable[[#This Row],[IrrRain]],CalcTable[[#This Row],[IrrWarm]],CalcTable[[#This Row],[IrrWindy]])</f>
        <v>#NAME?</v>
      </c>
      <c r="Y2112" s="13" t="e">
        <f t="shared" ca="1" si="656"/>
        <v>#NAME?</v>
      </c>
      <c r="Z2112" s="13" t="e">
        <f ca="1">CalcTable[[#This Row],[IrrHours]]/5</f>
        <v>#NAME?</v>
      </c>
      <c r="AA2112" s="13" t="e">
        <f ca="1">IF(CalcTable[[#This Row],[IrrFlag]]=FALSE,0,MAX(0,CalcTable[[#This Row],[VolRednWind]]*(FCAP*IRR_TARGET-CalcTable[[#This Row],[IWC]])))</f>
        <v>#NAME?</v>
      </c>
      <c r="AB2112" s="13" t="e">
        <f ca="1">CalcTable[[#This Row],[IWC]]+CalcTable[[#This Row],[Eff Precip]]+CalcTable[[#This Row],[IrrAmt]]-CalcTable[[#This Row],[AET]]</f>
        <v>#NAME?</v>
      </c>
      <c r="AC2112" s="13" t="e">
        <f ca="1">IF(CalcTable[[#This Row],[PWC]]&gt;FCAP,MIN(24*PERC,MIN(SAT,CalcTable[[#This Row],[PWC]])-FCAP),0)</f>
        <v>#NAME?</v>
      </c>
      <c r="AD2112" s="13" t="e">
        <f ca="1">IF(CalcTable[[#This Row],[PWC]]&gt;SAT,CalcTable[[#This Row],[PWC]]-SAT,0)</f>
        <v>#NAME?</v>
      </c>
      <c r="AE2112" s="13" t="e">
        <f ca="1">CalcTable[[#This Row],[PWC]]-CalcTable[[#This Row],[PercAmt]]-CalcTable[[#This Row],[Runoff]]</f>
        <v>#NAME?</v>
      </c>
      <c r="AF2112" s="13" t="e">
        <f ca="1">CalcTable[[#This Row],[IrrAmt]]/1000*CUR_IRR_AREA*10000/IRR_EFF</f>
        <v>#NAME?</v>
      </c>
      <c r="AG2112" s="147"/>
      <c r="AH2112" s="13"/>
      <c r="AI2112" s="50">
        <v>10.694117849990045</v>
      </c>
      <c r="AJ2112" s="50">
        <v>15.938317088220447</v>
      </c>
      <c r="AK2112" s="50">
        <v>0</v>
      </c>
      <c r="AL2112" s="50">
        <v>0</v>
      </c>
      <c r="AM2112" s="50"/>
      <c r="AN2112" s="50"/>
      <c r="AO2112" s="50"/>
      <c r="AP2112" s="50"/>
      <c r="AQ2112" s="50"/>
      <c r="AR2112" s="50"/>
      <c r="AS2112" s="50"/>
      <c r="AT2112" s="50"/>
      <c r="AU2112" s="50"/>
      <c r="AV2112" s="50"/>
      <c r="AW2112" s="50"/>
      <c r="AX2112" s="50">
        <f t="shared" si="667"/>
        <v>26.632434938210494</v>
      </c>
      <c r="AY2112" s="50"/>
      <c r="AZ2112" s="50">
        <f t="shared" si="657"/>
        <v>624.37102972098717</v>
      </c>
      <c r="BA2112" s="50">
        <f t="shared" si="658"/>
        <v>1012.7094329561255</v>
      </c>
      <c r="BB2112" s="50">
        <f t="shared" si="659"/>
        <v>1048.1498601091535</v>
      </c>
      <c r="BC2112" s="17">
        <f t="shared" si="660"/>
        <v>19738</v>
      </c>
      <c r="BD2112" s="50">
        <f t="shared" si="661"/>
        <v>26.632434938210494</v>
      </c>
      <c r="BE2112" s="50">
        <f t="shared" si="662"/>
        <v>624.37102972098717</v>
      </c>
      <c r="BF2112" s="50">
        <f t="shared" si="668"/>
        <v>1021.272240637235</v>
      </c>
      <c r="BG2112" s="50"/>
      <c r="BH2112" s="17">
        <f t="shared" si="663"/>
        <v>0</v>
      </c>
      <c r="BI2112" s="17">
        <f t="shared" si="671"/>
        <v>2112</v>
      </c>
      <c r="BJ2112" s="17">
        <f t="shared" si="669"/>
        <v>2112</v>
      </c>
      <c r="BK2112" s="150">
        <f t="shared" si="670"/>
        <v>26888</v>
      </c>
      <c r="BL2112" s="50" t="e">
        <f t="shared" ca="1" si="664"/>
        <v>#NAME?</v>
      </c>
      <c r="BM2112" s="50" t="e">
        <f t="shared" ca="1" si="665"/>
        <v>#NAME?</v>
      </c>
      <c r="BN2112" s="50" t="e">
        <f t="shared" ca="1" si="666"/>
        <v>#NAME?</v>
      </c>
    </row>
    <row r="2113" spans="1:66" x14ac:dyDescent="0.35">
      <c r="A2113" s="48">
        <v>26889</v>
      </c>
      <c r="B2113" s="17">
        <v>1973</v>
      </c>
      <c r="C2113" s="17">
        <v>8</v>
      </c>
      <c r="D2113" s="17">
        <v>225</v>
      </c>
      <c r="E2113" s="17">
        <v>13</v>
      </c>
      <c r="F2113" s="17">
        <v>2</v>
      </c>
      <c r="G2113" s="50">
        <v>11.1</v>
      </c>
      <c r="H2113" s="32">
        <v>5.5021965621356026</v>
      </c>
      <c r="I2113" s="50">
        <v>4.333333333333333</v>
      </c>
      <c r="J2113" s="13">
        <v>0</v>
      </c>
      <c r="K2113" s="13">
        <f t="shared" si="652"/>
        <v>0</v>
      </c>
      <c r="L2113" s="13">
        <f t="shared" si="653"/>
        <v>0</v>
      </c>
      <c r="M2113" s="13" t="e">
        <f ca="1">CalcTable[[#This Row],[IWC]]-AE2112</f>
        <v>#NAME?</v>
      </c>
      <c r="N2113" s="13" t="e">
        <f ca="1">IF(CalcTable[[#This Row],[Day of Year]]&lt;123,FCAP,AE2112)</f>
        <v>#NAME?</v>
      </c>
      <c r="O2113" s="17" t="e">
        <f ca="1">IF(IRR_DRIP,5,COUNTIF('IDET Wind Values'!C2097:G2097,"&lt;="&amp;IRR_MAXWIND))</f>
        <v>#NAME?</v>
      </c>
      <c r="P2113" s="13" t="e">
        <f ca="1">CalcTable[[#This Row],[ET_o]]*KL</f>
        <v>#NAME?</v>
      </c>
      <c r="Q2113" s="13" t="e">
        <f ca="1">IF(WILTPT&lt;=0,1,MAX(0,MIN(1,(CalcTable[[#This Row],[IWC]]-WILTPT)/(MAD-WILTPT))))</f>
        <v>#NAME?</v>
      </c>
      <c r="R2113" s="13" t="e">
        <f ca="1">CalcTable[[#This Row],[ETMult]]*CalcTable[[#This Row],[ETb]]</f>
        <v>#NAME?</v>
      </c>
      <c r="S2113" s="13" t="b">
        <f>INDEX(IRR_LIST,CalcTable[[#This Row],[Day of Week]]+1)</f>
        <v>0</v>
      </c>
      <c r="T2113" s="13">
        <f t="shared" ca="1" si="654"/>
        <v>0</v>
      </c>
      <c r="U2113" s="13" t="b">
        <f ca="1">IF(CalcTable[[#This Row],[IrrPrecip]]&gt;=IC_MM,FALSE,TRUE)</f>
        <v>1</v>
      </c>
      <c r="V2113" s="13" t="b">
        <f t="shared" si="655"/>
        <v>1</v>
      </c>
      <c r="W2113" s="13" t="e">
        <f ca="1">IF(AND(IRR_DRIP=FALSE,CalcTable[[#This Row],[IrrHours]]&lt;=0),FALSE,TRUE)</f>
        <v>#NAME?</v>
      </c>
      <c r="X2113" s="13" t="e">
        <f ca="1">AND(CalcTable[[#This Row],[IrrDay]],CalcTable[[#This Row],[IrrRain]],CalcTable[[#This Row],[IrrWarm]],CalcTable[[#This Row],[IrrWindy]])</f>
        <v>#NAME?</v>
      </c>
      <c r="Y2113" s="13" t="e">
        <f t="shared" ca="1" si="656"/>
        <v>#NAME?</v>
      </c>
      <c r="Z2113" s="13" t="e">
        <f ca="1">CalcTable[[#This Row],[IrrHours]]/5</f>
        <v>#NAME?</v>
      </c>
      <c r="AA2113" s="13" t="e">
        <f ca="1">IF(CalcTable[[#This Row],[IrrFlag]]=FALSE,0,MAX(0,CalcTable[[#This Row],[VolRednWind]]*(FCAP*IRR_TARGET-CalcTable[[#This Row],[IWC]])))</f>
        <v>#NAME?</v>
      </c>
      <c r="AB2113" s="13" t="e">
        <f ca="1">CalcTable[[#This Row],[IWC]]+CalcTable[[#This Row],[Eff Precip]]+CalcTable[[#This Row],[IrrAmt]]-CalcTable[[#This Row],[AET]]</f>
        <v>#NAME?</v>
      </c>
      <c r="AC2113" s="13" t="e">
        <f ca="1">IF(CalcTable[[#This Row],[PWC]]&gt;FCAP,MIN(24*PERC,MIN(SAT,CalcTable[[#This Row],[PWC]])-FCAP),0)</f>
        <v>#NAME?</v>
      </c>
      <c r="AD2113" s="13" t="e">
        <f ca="1">IF(CalcTable[[#This Row],[PWC]]&gt;SAT,CalcTable[[#This Row],[PWC]]-SAT,0)</f>
        <v>#NAME?</v>
      </c>
      <c r="AE2113" s="13" t="e">
        <f ca="1">CalcTable[[#This Row],[PWC]]-CalcTable[[#This Row],[PercAmt]]-CalcTable[[#This Row],[Runoff]]</f>
        <v>#NAME?</v>
      </c>
      <c r="AF2113" s="13" t="e">
        <f ca="1">CalcTable[[#This Row],[IrrAmt]]/1000*CUR_IRR_AREA*10000/IRR_EFF</f>
        <v>#NAME?</v>
      </c>
      <c r="AG2113" s="147"/>
      <c r="AH2113" s="13"/>
      <c r="AI2113" s="50">
        <v>0</v>
      </c>
      <c r="AJ2113" s="50">
        <v>0</v>
      </c>
      <c r="AK2113" s="50">
        <v>2.9209763994130271</v>
      </c>
      <c r="AL2113" s="50">
        <v>6.6927770833212819</v>
      </c>
      <c r="AM2113" s="50"/>
      <c r="AN2113" s="50"/>
      <c r="AO2113" s="50"/>
      <c r="AP2113" s="50"/>
      <c r="AQ2113" s="50"/>
      <c r="AR2113" s="50"/>
      <c r="AS2113" s="50"/>
      <c r="AT2113" s="50"/>
      <c r="AU2113" s="50"/>
      <c r="AV2113" s="50"/>
      <c r="AW2113" s="50"/>
      <c r="AX2113" s="50">
        <f t="shared" si="667"/>
        <v>9.6137534827343085</v>
      </c>
      <c r="AY2113" s="50"/>
      <c r="AZ2113" s="50">
        <f t="shared" si="657"/>
        <v>239.16244830214868</v>
      </c>
      <c r="BA2113" s="50">
        <f t="shared" si="658"/>
        <v>368.2342457985464</v>
      </c>
      <c r="BB2113" s="50">
        <f t="shared" si="659"/>
        <v>379.62293381293443</v>
      </c>
      <c r="BC2113" s="17">
        <f t="shared" si="660"/>
        <v>19738</v>
      </c>
      <c r="BD2113" s="50">
        <f t="shared" si="661"/>
        <v>9.6137534827343085</v>
      </c>
      <c r="BE2113" s="50">
        <f t="shared" si="662"/>
        <v>239.16244830214868</v>
      </c>
      <c r="BF2113" s="50">
        <f t="shared" si="668"/>
        <v>391.19362979248143</v>
      </c>
      <c r="BG2113" s="50"/>
      <c r="BH2113" s="17">
        <f t="shared" si="663"/>
        <v>0</v>
      </c>
      <c r="BI2113" s="17">
        <f t="shared" si="671"/>
        <v>2113</v>
      </c>
      <c r="BJ2113" s="17">
        <f t="shared" si="669"/>
        <v>2113</v>
      </c>
      <c r="BK2113" s="150">
        <f t="shared" si="670"/>
        <v>26889</v>
      </c>
      <c r="BL2113" s="50" t="e">
        <f t="shared" ca="1" si="664"/>
        <v>#NAME?</v>
      </c>
      <c r="BM2113" s="50" t="e">
        <f t="shared" ca="1" si="665"/>
        <v>#NAME?</v>
      </c>
      <c r="BN2113" s="50" t="e">
        <f t="shared" ca="1" si="666"/>
        <v>#NAME?</v>
      </c>
    </row>
    <row r="2114" spans="1:66" x14ac:dyDescent="0.35">
      <c r="A2114" s="48">
        <v>26890</v>
      </c>
      <c r="B2114" s="17">
        <v>1973</v>
      </c>
      <c r="C2114" s="17">
        <v>8</v>
      </c>
      <c r="D2114" s="17">
        <v>226</v>
      </c>
      <c r="E2114" s="17">
        <v>14</v>
      </c>
      <c r="F2114" s="17">
        <v>3</v>
      </c>
      <c r="G2114" s="50">
        <v>10.6</v>
      </c>
      <c r="H2114" s="32">
        <v>6.2612660691076671</v>
      </c>
      <c r="I2114" s="50">
        <v>6.666666666666667</v>
      </c>
      <c r="J2114" s="13">
        <v>0</v>
      </c>
      <c r="K2114" s="13">
        <f t="shared" si="652"/>
        <v>0</v>
      </c>
      <c r="L2114" s="13">
        <f t="shared" si="653"/>
        <v>0</v>
      </c>
      <c r="M2114" s="13" t="e">
        <f ca="1">CalcTable[[#This Row],[IWC]]-AE2113</f>
        <v>#NAME?</v>
      </c>
      <c r="N2114" s="13" t="e">
        <f ca="1">IF(CalcTable[[#This Row],[Day of Year]]&lt;123,FCAP,AE2113)</f>
        <v>#NAME?</v>
      </c>
      <c r="O2114" s="17" t="e">
        <f ca="1">IF(IRR_DRIP,5,COUNTIF('IDET Wind Values'!C2098:G2098,"&lt;="&amp;IRR_MAXWIND))</f>
        <v>#NAME?</v>
      </c>
      <c r="P2114" s="13" t="e">
        <f ca="1">CalcTable[[#This Row],[ET_o]]*KL</f>
        <v>#NAME?</v>
      </c>
      <c r="Q2114" s="13" t="e">
        <f ca="1">IF(WILTPT&lt;=0,1,MAX(0,MIN(1,(CalcTable[[#This Row],[IWC]]-WILTPT)/(MAD-WILTPT))))</f>
        <v>#NAME?</v>
      </c>
      <c r="R2114" s="13" t="e">
        <f ca="1">CalcTable[[#This Row],[ETMult]]*CalcTable[[#This Row],[ETb]]</f>
        <v>#NAME?</v>
      </c>
      <c r="S2114" s="13" t="b">
        <f>INDEX(IRR_LIST,CalcTable[[#This Row],[Day of Week]]+1)</f>
        <v>1</v>
      </c>
      <c r="T2114" s="13">
        <f t="shared" ca="1" si="654"/>
        <v>0</v>
      </c>
      <c r="U2114" s="13" t="b">
        <f ca="1">IF(CalcTable[[#This Row],[IrrPrecip]]&gt;=IC_MM,FALSE,TRUE)</f>
        <v>1</v>
      </c>
      <c r="V2114" s="13" t="b">
        <f t="shared" si="655"/>
        <v>1</v>
      </c>
      <c r="W2114" s="13" t="e">
        <f ca="1">IF(AND(IRR_DRIP=FALSE,CalcTable[[#This Row],[IrrHours]]&lt;=0),FALSE,TRUE)</f>
        <v>#NAME?</v>
      </c>
      <c r="X2114" s="13" t="e">
        <f ca="1">AND(CalcTable[[#This Row],[IrrDay]],CalcTable[[#This Row],[IrrRain]],CalcTable[[#This Row],[IrrWarm]],CalcTable[[#This Row],[IrrWindy]])</f>
        <v>#NAME?</v>
      </c>
      <c r="Y2114" s="13" t="e">
        <f t="shared" ca="1" si="656"/>
        <v>#NAME?</v>
      </c>
      <c r="Z2114" s="13" t="e">
        <f ca="1">CalcTable[[#This Row],[IrrHours]]/5</f>
        <v>#NAME?</v>
      </c>
      <c r="AA2114" s="13" t="e">
        <f ca="1">IF(CalcTable[[#This Row],[IrrFlag]]=FALSE,0,MAX(0,CalcTable[[#This Row],[VolRednWind]]*(FCAP*IRR_TARGET-CalcTable[[#This Row],[IWC]])))</f>
        <v>#NAME?</v>
      </c>
      <c r="AB2114" s="13" t="e">
        <f ca="1">CalcTable[[#This Row],[IWC]]+CalcTable[[#This Row],[Eff Precip]]+CalcTable[[#This Row],[IrrAmt]]-CalcTable[[#This Row],[AET]]</f>
        <v>#NAME?</v>
      </c>
      <c r="AC2114" s="13" t="e">
        <f ca="1">IF(CalcTable[[#This Row],[PWC]]&gt;FCAP,MIN(24*PERC,MIN(SAT,CalcTable[[#This Row],[PWC]])-FCAP),0)</f>
        <v>#NAME?</v>
      </c>
      <c r="AD2114" s="13" t="e">
        <f ca="1">IF(CalcTable[[#This Row],[PWC]]&gt;SAT,CalcTable[[#This Row],[PWC]]-SAT,0)</f>
        <v>#NAME?</v>
      </c>
      <c r="AE2114" s="13" t="e">
        <f ca="1">CalcTable[[#This Row],[PWC]]-CalcTable[[#This Row],[PercAmt]]-CalcTable[[#This Row],[Runoff]]</f>
        <v>#NAME?</v>
      </c>
      <c r="AF2114" s="13" t="e">
        <f ca="1">CalcTable[[#This Row],[IrrAmt]]/1000*CUR_IRR_AREA*10000/IRR_EFF</f>
        <v>#NAME?</v>
      </c>
      <c r="AG2114" s="147"/>
      <c r="AH2114" s="13"/>
      <c r="AI2114" s="50">
        <v>4.9784386884068867</v>
      </c>
      <c r="AJ2114" s="50">
        <v>6.601600412180721</v>
      </c>
      <c r="AK2114" s="50">
        <v>0</v>
      </c>
      <c r="AL2114" s="50">
        <v>0</v>
      </c>
      <c r="AM2114" s="50"/>
      <c r="AN2114" s="50"/>
      <c r="AO2114" s="50"/>
      <c r="AP2114" s="50"/>
      <c r="AQ2114" s="50"/>
      <c r="AR2114" s="50"/>
      <c r="AS2114" s="50"/>
      <c r="AT2114" s="50"/>
      <c r="AU2114" s="50"/>
      <c r="AV2114" s="50"/>
      <c r="AW2114" s="50"/>
      <c r="AX2114" s="50">
        <f t="shared" si="667"/>
        <v>11.580039100587609</v>
      </c>
      <c r="AY2114" s="50"/>
      <c r="AZ2114" s="50">
        <f t="shared" si="657"/>
        <v>266.66404618726881</v>
      </c>
      <c r="BA2114" s="50">
        <f t="shared" si="658"/>
        <v>431.8578599881601</v>
      </c>
      <c r="BB2114" s="50">
        <f t="shared" si="659"/>
        <v>446.9205794698978</v>
      </c>
      <c r="BC2114" s="17">
        <f t="shared" si="660"/>
        <v>19738</v>
      </c>
      <c r="BD2114" s="50">
        <f t="shared" si="661"/>
        <v>11.580039100587609</v>
      </c>
      <c r="BE2114" s="50">
        <f t="shared" si="662"/>
        <v>266.66404618726881</v>
      </c>
      <c r="BF2114" s="50">
        <f t="shared" si="668"/>
        <v>436.17748899842815</v>
      </c>
      <c r="BG2114" s="50"/>
      <c r="BH2114" s="17">
        <f t="shared" si="663"/>
        <v>0</v>
      </c>
      <c r="BI2114" s="17">
        <f t="shared" si="671"/>
        <v>2114</v>
      </c>
      <c r="BJ2114" s="17">
        <f t="shared" si="669"/>
        <v>2114</v>
      </c>
      <c r="BK2114" s="150">
        <f t="shared" si="670"/>
        <v>26890</v>
      </c>
      <c r="BL2114" s="50" t="e">
        <f t="shared" ca="1" si="664"/>
        <v>#NAME?</v>
      </c>
      <c r="BM2114" s="50" t="e">
        <f t="shared" ca="1" si="665"/>
        <v>#NAME?</v>
      </c>
      <c r="BN2114" s="50" t="e">
        <f t="shared" ca="1" si="666"/>
        <v>#NAME?</v>
      </c>
    </row>
    <row r="2115" spans="1:66" x14ac:dyDescent="0.35">
      <c r="A2115" s="48">
        <v>26891</v>
      </c>
      <c r="B2115" s="17">
        <v>1973</v>
      </c>
      <c r="C2115" s="17">
        <v>8</v>
      </c>
      <c r="D2115" s="17">
        <v>227</v>
      </c>
      <c r="E2115" s="17">
        <v>15</v>
      </c>
      <c r="F2115" s="17">
        <v>4</v>
      </c>
      <c r="G2115" s="50">
        <v>8.9</v>
      </c>
      <c r="H2115" s="32">
        <v>4.582620633367144</v>
      </c>
      <c r="I2115" s="50">
        <v>5.333333333333333</v>
      </c>
      <c r="J2115" s="13">
        <v>0</v>
      </c>
      <c r="K2115" s="13">
        <f t="shared" si="652"/>
        <v>0</v>
      </c>
      <c r="L2115" s="13">
        <f t="shared" si="653"/>
        <v>0</v>
      </c>
      <c r="M2115" s="13" t="e">
        <f ca="1">CalcTable[[#This Row],[IWC]]-AE2114</f>
        <v>#NAME?</v>
      </c>
      <c r="N2115" s="13" t="e">
        <f ca="1">IF(CalcTable[[#This Row],[Day of Year]]&lt;123,FCAP,AE2114)</f>
        <v>#NAME?</v>
      </c>
      <c r="O2115" s="17" t="e">
        <f ca="1">IF(IRR_DRIP,5,COUNTIF('IDET Wind Values'!C2099:G2099,"&lt;="&amp;IRR_MAXWIND))</f>
        <v>#NAME?</v>
      </c>
      <c r="P2115" s="13" t="e">
        <f ca="1">CalcTable[[#This Row],[ET_o]]*KL</f>
        <v>#NAME?</v>
      </c>
      <c r="Q2115" s="13" t="e">
        <f ca="1">IF(WILTPT&lt;=0,1,MAX(0,MIN(1,(CalcTable[[#This Row],[IWC]]-WILTPT)/(MAD-WILTPT))))</f>
        <v>#NAME?</v>
      </c>
      <c r="R2115" s="13" t="e">
        <f ca="1">CalcTable[[#This Row],[ETMult]]*CalcTable[[#This Row],[ETb]]</f>
        <v>#NAME?</v>
      </c>
      <c r="S2115" s="13" t="b">
        <f>INDEX(IRR_LIST,CalcTable[[#This Row],[Day of Week]]+1)</f>
        <v>0</v>
      </c>
      <c r="T2115" s="13">
        <f t="shared" ca="1" si="654"/>
        <v>0</v>
      </c>
      <c r="U2115" s="13" t="b">
        <f ca="1">IF(CalcTable[[#This Row],[IrrPrecip]]&gt;=IC_MM,FALSE,TRUE)</f>
        <v>1</v>
      </c>
      <c r="V2115" s="13" t="b">
        <f t="shared" si="655"/>
        <v>1</v>
      </c>
      <c r="W2115" s="13" t="e">
        <f ca="1">IF(AND(IRR_DRIP=FALSE,CalcTable[[#This Row],[IrrHours]]&lt;=0),FALSE,TRUE)</f>
        <v>#NAME?</v>
      </c>
      <c r="X2115" s="13" t="e">
        <f ca="1">AND(CalcTable[[#This Row],[IrrDay]],CalcTable[[#This Row],[IrrRain]],CalcTable[[#This Row],[IrrWarm]],CalcTable[[#This Row],[IrrWindy]])</f>
        <v>#NAME?</v>
      </c>
      <c r="Y2115" s="13" t="e">
        <f t="shared" ca="1" si="656"/>
        <v>#NAME?</v>
      </c>
      <c r="Z2115" s="13" t="e">
        <f ca="1">CalcTable[[#This Row],[IrrHours]]/5</f>
        <v>#NAME?</v>
      </c>
      <c r="AA2115" s="13" t="e">
        <f ca="1">IF(CalcTable[[#This Row],[IrrFlag]]=FALSE,0,MAX(0,CalcTable[[#This Row],[VolRednWind]]*(FCAP*IRR_TARGET-CalcTable[[#This Row],[IWC]])))</f>
        <v>#NAME?</v>
      </c>
      <c r="AB2115" s="13" t="e">
        <f ca="1">CalcTable[[#This Row],[IWC]]+CalcTable[[#This Row],[Eff Precip]]+CalcTable[[#This Row],[IrrAmt]]-CalcTable[[#This Row],[AET]]</f>
        <v>#NAME?</v>
      </c>
      <c r="AC2115" s="13" t="e">
        <f ca="1">IF(CalcTable[[#This Row],[PWC]]&gt;FCAP,MIN(24*PERC,MIN(SAT,CalcTable[[#This Row],[PWC]])-FCAP),0)</f>
        <v>#NAME?</v>
      </c>
      <c r="AD2115" s="13" t="e">
        <f ca="1">IF(CalcTable[[#This Row],[PWC]]&gt;SAT,CalcTable[[#This Row],[PWC]]-SAT,0)</f>
        <v>#NAME?</v>
      </c>
      <c r="AE2115" s="13" t="e">
        <f ca="1">CalcTable[[#This Row],[PWC]]-CalcTable[[#This Row],[PercAmt]]-CalcTable[[#This Row],[Runoff]]</f>
        <v>#NAME?</v>
      </c>
      <c r="AF2115" s="13" t="e">
        <f ca="1">CalcTable[[#This Row],[IrrAmt]]/1000*CUR_IRR_AREA*10000/IRR_EFF</f>
        <v>#NAME?</v>
      </c>
      <c r="AG2115" s="147"/>
      <c r="AH2115" s="13"/>
      <c r="AI2115" s="50">
        <v>0</v>
      </c>
      <c r="AJ2115" s="50">
        <v>0</v>
      </c>
      <c r="AK2115" s="50">
        <v>4.3282394419203118</v>
      </c>
      <c r="AL2115" s="50">
        <v>6.4699044471838008</v>
      </c>
      <c r="AM2115" s="50"/>
      <c r="AN2115" s="50"/>
      <c r="AO2115" s="50"/>
      <c r="AP2115" s="50"/>
      <c r="AQ2115" s="50"/>
      <c r="AR2115" s="50"/>
      <c r="AS2115" s="50"/>
      <c r="AT2115" s="50"/>
      <c r="AU2115" s="50"/>
      <c r="AV2115" s="50"/>
      <c r="AW2115" s="50"/>
      <c r="AX2115" s="50">
        <f t="shared" si="667"/>
        <v>10.798143889104113</v>
      </c>
      <c r="AY2115" s="50"/>
      <c r="AZ2115" s="50">
        <f t="shared" si="657"/>
        <v>253.26470893222276</v>
      </c>
      <c r="BA2115" s="50">
        <f t="shared" si="658"/>
        <v>389.94725026072399</v>
      </c>
      <c r="BB2115" s="50">
        <f t="shared" si="659"/>
        <v>402.00747449559174</v>
      </c>
      <c r="BC2115" s="17">
        <f t="shared" si="660"/>
        <v>19738</v>
      </c>
      <c r="BD2115" s="50">
        <f t="shared" si="661"/>
        <v>10.798143889104113</v>
      </c>
      <c r="BE2115" s="50">
        <f t="shared" si="662"/>
        <v>253.26470893222276</v>
      </c>
      <c r="BF2115" s="50">
        <f t="shared" si="668"/>
        <v>414.26043883095002</v>
      </c>
      <c r="BG2115" s="50"/>
      <c r="BH2115" s="17">
        <f t="shared" si="663"/>
        <v>0</v>
      </c>
      <c r="BI2115" s="17">
        <f t="shared" si="671"/>
        <v>2115</v>
      </c>
      <c r="BJ2115" s="17">
        <f t="shared" si="669"/>
        <v>2115</v>
      </c>
      <c r="BK2115" s="150">
        <f t="shared" si="670"/>
        <v>26891</v>
      </c>
      <c r="BL2115" s="50" t="e">
        <f t="shared" ca="1" si="664"/>
        <v>#NAME?</v>
      </c>
      <c r="BM2115" s="50" t="e">
        <f t="shared" ca="1" si="665"/>
        <v>#NAME?</v>
      </c>
      <c r="BN2115" s="50" t="e">
        <f t="shared" ca="1" si="666"/>
        <v>#NAME?</v>
      </c>
    </row>
    <row r="2116" spans="1:66" x14ac:dyDescent="0.35">
      <c r="A2116" s="48">
        <v>26892</v>
      </c>
      <c r="B2116" s="17">
        <v>1973</v>
      </c>
      <c r="C2116" s="17">
        <v>8</v>
      </c>
      <c r="D2116" s="17">
        <v>228</v>
      </c>
      <c r="E2116" s="17">
        <v>16</v>
      </c>
      <c r="F2116" s="17">
        <v>5</v>
      </c>
      <c r="G2116" s="50">
        <v>13.3</v>
      </c>
      <c r="H2116" s="32">
        <v>4.8274810822116345</v>
      </c>
      <c r="I2116" s="50">
        <v>12.166666666666666</v>
      </c>
      <c r="J2116" s="13">
        <v>0</v>
      </c>
      <c r="K2116" s="13">
        <f t="shared" si="652"/>
        <v>0</v>
      </c>
      <c r="L2116" s="13">
        <f t="shared" si="653"/>
        <v>0</v>
      </c>
      <c r="M2116" s="13" t="e">
        <f ca="1">CalcTable[[#This Row],[IWC]]-AE2115</f>
        <v>#NAME?</v>
      </c>
      <c r="N2116" s="13" t="e">
        <f ca="1">IF(CalcTable[[#This Row],[Day of Year]]&lt;123,FCAP,AE2115)</f>
        <v>#NAME?</v>
      </c>
      <c r="O2116" s="17" t="e">
        <f ca="1">IF(IRR_DRIP,5,COUNTIF('IDET Wind Values'!C2100:G2100,"&lt;="&amp;IRR_MAXWIND))</f>
        <v>#NAME?</v>
      </c>
      <c r="P2116" s="13" t="e">
        <f ca="1">CalcTable[[#This Row],[ET_o]]*KL</f>
        <v>#NAME?</v>
      </c>
      <c r="Q2116" s="13" t="e">
        <f ca="1">IF(WILTPT&lt;=0,1,MAX(0,MIN(1,(CalcTable[[#This Row],[IWC]]-WILTPT)/(MAD-WILTPT))))</f>
        <v>#NAME?</v>
      </c>
      <c r="R2116" s="13" t="e">
        <f ca="1">CalcTable[[#This Row],[ETMult]]*CalcTable[[#This Row],[ETb]]</f>
        <v>#NAME?</v>
      </c>
      <c r="S2116" s="13" t="b">
        <f>INDEX(IRR_LIST,CalcTable[[#This Row],[Day of Week]]+1)</f>
        <v>1</v>
      </c>
      <c r="T2116" s="13">
        <f t="shared" ca="1" si="654"/>
        <v>0</v>
      </c>
      <c r="U2116" s="13" t="b">
        <f ca="1">IF(CalcTable[[#This Row],[IrrPrecip]]&gt;=IC_MM,FALSE,TRUE)</f>
        <v>1</v>
      </c>
      <c r="V2116" s="13" t="b">
        <f t="shared" si="655"/>
        <v>1</v>
      </c>
      <c r="W2116" s="13" t="e">
        <f ca="1">IF(AND(IRR_DRIP=FALSE,CalcTable[[#This Row],[IrrHours]]&lt;=0),FALSE,TRUE)</f>
        <v>#NAME?</v>
      </c>
      <c r="X2116" s="13" t="e">
        <f ca="1">AND(CalcTable[[#This Row],[IrrDay]],CalcTable[[#This Row],[IrrRain]],CalcTable[[#This Row],[IrrWarm]],CalcTable[[#This Row],[IrrWindy]])</f>
        <v>#NAME?</v>
      </c>
      <c r="Y2116" s="13" t="e">
        <f t="shared" ca="1" si="656"/>
        <v>#NAME?</v>
      </c>
      <c r="Z2116" s="13" t="e">
        <f ca="1">CalcTable[[#This Row],[IrrHours]]/5</f>
        <v>#NAME?</v>
      </c>
      <c r="AA2116" s="13" t="e">
        <f ca="1">IF(CalcTable[[#This Row],[IrrFlag]]=FALSE,0,MAX(0,CalcTable[[#This Row],[VolRednWind]]*(FCAP*IRR_TARGET-CalcTable[[#This Row],[IWC]])))</f>
        <v>#NAME?</v>
      </c>
      <c r="AB2116" s="13" t="e">
        <f ca="1">CalcTable[[#This Row],[IWC]]+CalcTable[[#This Row],[Eff Precip]]+CalcTable[[#This Row],[IrrAmt]]-CalcTable[[#This Row],[AET]]</f>
        <v>#NAME?</v>
      </c>
      <c r="AC2116" s="13" t="e">
        <f ca="1">IF(CalcTable[[#This Row],[PWC]]&gt;FCAP,MIN(24*PERC,MIN(SAT,CalcTable[[#This Row],[PWC]])-FCAP),0)</f>
        <v>#NAME?</v>
      </c>
      <c r="AD2116" s="13" t="e">
        <f ca="1">IF(CalcTable[[#This Row],[PWC]]&gt;SAT,CalcTable[[#This Row],[PWC]]-SAT,0)</f>
        <v>#NAME?</v>
      </c>
      <c r="AE2116" s="13" t="e">
        <f ca="1">CalcTable[[#This Row],[PWC]]-CalcTable[[#This Row],[PercAmt]]-CalcTable[[#This Row],[Runoff]]</f>
        <v>#NAME?</v>
      </c>
      <c r="AF2116" s="13" t="e">
        <f ca="1">CalcTable[[#This Row],[IrrAmt]]/1000*CUR_IRR_AREA*10000/IRR_EFF</f>
        <v>#NAME?</v>
      </c>
      <c r="AG2116" s="147"/>
      <c r="AH2116" s="13"/>
      <c r="AI2116" s="50">
        <v>2.1819359634673923</v>
      </c>
      <c r="AJ2116" s="50">
        <v>2.3983575266372386</v>
      </c>
      <c r="AK2116" s="50">
        <v>0</v>
      </c>
      <c r="AL2116" s="50">
        <v>0</v>
      </c>
      <c r="AM2116" s="50"/>
      <c r="AN2116" s="50"/>
      <c r="AO2116" s="50"/>
      <c r="AP2116" s="50"/>
      <c r="AQ2116" s="50"/>
      <c r="AR2116" s="50"/>
      <c r="AS2116" s="50"/>
      <c r="AT2116" s="50"/>
      <c r="AU2116" s="50"/>
      <c r="AV2116" s="50"/>
      <c r="AW2116" s="50"/>
      <c r="AX2116" s="50">
        <f t="shared" si="667"/>
        <v>4.5802934901046308</v>
      </c>
      <c r="AY2116" s="50"/>
      <c r="AZ2116" s="50">
        <f t="shared" si="657"/>
        <v>102.35354824554743</v>
      </c>
      <c r="BA2116" s="50">
        <f t="shared" si="658"/>
        <v>165.32294042485668</v>
      </c>
      <c r="BB2116" s="50">
        <f t="shared" si="659"/>
        <v>171.05591550347688</v>
      </c>
      <c r="BC2116" s="17">
        <f t="shared" si="660"/>
        <v>19738</v>
      </c>
      <c r="BD2116" s="50">
        <f t="shared" si="661"/>
        <v>4.5802934901046308</v>
      </c>
      <c r="BE2116" s="50">
        <f t="shared" si="662"/>
        <v>102.35354824554743</v>
      </c>
      <c r="BF2116" s="50">
        <f t="shared" si="668"/>
        <v>167.4178214204033</v>
      </c>
      <c r="BG2116" s="50"/>
      <c r="BH2116" s="17">
        <f t="shared" si="663"/>
        <v>0</v>
      </c>
      <c r="BI2116" s="17">
        <f t="shared" si="671"/>
        <v>2116</v>
      </c>
      <c r="BJ2116" s="17">
        <f t="shared" si="669"/>
        <v>2116</v>
      </c>
      <c r="BK2116" s="150">
        <f t="shared" si="670"/>
        <v>26892</v>
      </c>
      <c r="BL2116" s="50" t="e">
        <f t="shared" ca="1" si="664"/>
        <v>#NAME?</v>
      </c>
      <c r="BM2116" s="50" t="e">
        <f t="shared" ca="1" si="665"/>
        <v>#NAME?</v>
      </c>
      <c r="BN2116" s="50" t="e">
        <f t="shared" ca="1" si="666"/>
        <v>#NAME?</v>
      </c>
    </row>
    <row r="2117" spans="1:66" x14ac:dyDescent="0.35">
      <c r="A2117" s="48">
        <v>26893</v>
      </c>
      <c r="B2117" s="17">
        <v>1973</v>
      </c>
      <c r="C2117" s="17">
        <v>8</v>
      </c>
      <c r="D2117" s="17">
        <v>229</v>
      </c>
      <c r="E2117" s="17">
        <v>17</v>
      </c>
      <c r="F2117" s="17">
        <v>6</v>
      </c>
      <c r="G2117" s="50">
        <v>6.7</v>
      </c>
      <c r="H2117" s="32">
        <v>4.6754149365815163</v>
      </c>
      <c r="I2117" s="50">
        <v>13.666666666666666</v>
      </c>
      <c r="J2117" s="13">
        <v>0</v>
      </c>
      <c r="K2117" s="13">
        <f t="shared" si="652"/>
        <v>0</v>
      </c>
      <c r="L2117" s="13">
        <f t="shared" si="653"/>
        <v>0</v>
      </c>
      <c r="M2117" s="13" t="e">
        <f ca="1">CalcTable[[#This Row],[IWC]]-AE2116</f>
        <v>#NAME?</v>
      </c>
      <c r="N2117" s="13" t="e">
        <f ca="1">IF(CalcTable[[#This Row],[Day of Year]]&lt;123,FCAP,AE2116)</f>
        <v>#NAME?</v>
      </c>
      <c r="O2117" s="17" t="e">
        <f ca="1">IF(IRR_DRIP,5,COUNTIF('IDET Wind Values'!C2101:G2101,"&lt;="&amp;IRR_MAXWIND))</f>
        <v>#NAME?</v>
      </c>
      <c r="P2117" s="13" t="e">
        <f ca="1">CalcTable[[#This Row],[ET_o]]*KL</f>
        <v>#NAME?</v>
      </c>
      <c r="Q2117" s="13" t="e">
        <f ca="1">IF(WILTPT&lt;=0,1,MAX(0,MIN(1,(CalcTable[[#This Row],[IWC]]-WILTPT)/(MAD-WILTPT))))</f>
        <v>#NAME?</v>
      </c>
      <c r="R2117" s="13" t="e">
        <f ca="1">CalcTable[[#This Row],[ETMult]]*CalcTable[[#This Row],[ETb]]</f>
        <v>#NAME?</v>
      </c>
      <c r="S2117" s="13" t="b">
        <f>INDEX(IRR_LIST,CalcTable[[#This Row],[Day of Week]]+1)</f>
        <v>0</v>
      </c>
      <c r="T2117" s="13">
        <f t="shared" ca="1" si="654"/>
        <v>0</v>
      </c>
      <c r="U2117" s="13" t="b">
        <f ca="1">IF(CalcTable[[#This Row],[IrrPrecip]]&gt;=IC_MM,FALSE,TRUE)</f>
        <v>1</v>
      </c>
      <c r="V2117" s="13" t="b">
        <f t="shared" si="655"/>
        <v>0</v>
      </c>
      <c r="W2117" s="13" t="e">
        <f ca="1">IF(AND(IRR_DRIP=FALSE,CalcTable[[#This Row],[IrrHours]]&lt;=0),FALSE,TRUE)</f>
        <v>#NAME?</v>
      </c>
      <c r="X2117" s="13" t="e">
        <f ca="1">AND(CalcTable[[#This Row],[IrrDay]],CalcTable[[#This Row],[IrrRain]],CalcTable[[#This Row],[IrrWarm]],CalcTable[[#This Row],[IrrWindy]])</f>
        <v>#NAME?</v>
      </c>
      <c r="Y2117" s="13" t="e">
        <f t="shared" ca="1" si="656"/>
        <v>#NAME?</v>
      </c>
      <c r="Z2117" s="13" t="e">
        <f ca="1">CalcTable[[#This Row],[IrrHours]]/5</f>
        <v>#NAME?</v>
      </c>
      <c r="AA2117" s="13" t="e">
        <f ca="1">IF(CalcTable[[#This Row],[IrrFlag]]=FALSE,0,MAX(0,CalcTable[[#This Row],[VolRednWind]]*(FCAP*IRR_TARGET-CalcTable[[#This Row],[IWC]])))</f>
        <v>#NAME?</v>
      </c>
      <c r="AB2117" s="13" t="e">
        <f ca="1">CalcTable[[#This Row],[IWC]]+CalcTable[[#This Row],[Eff Precip]]+CalcTable[[#This Row],[IrrAmt]]-CalcTable[[#This Row],[AET]]</f>
        <v>#NAME?</v>
      </c>
      <c r="AC2117" s="13" t="e">
        <f ca="1">IF(CalcTable[[#This Row],[PWC]]&gt;FCAP,MIN(24*PERC,MIN(SAT,CalcTable[[#This Row],[PWC]])-FCAP),0)</f>
        <v>#NAME?</v>
      </c>
      <c r="AD2117" s="13" t="e">
        <f ca="1">IF(CalcTable[[#This Row],[PWC]]&gt;SAT,CalcTable[[#This Row],[PWC]]-SAT,0)</f>
        <v>#NAME?</v>
      </c>
      <c r="AE2117" s="13" t="e">
        <f ca="1">CalcTable[[#This Row],[PWC]]-CalcTable[[#This Row],[PercAmt]]-CalcTable[[#This Row],[Runoff]]</f>
        <v>#NAME?</v>
      </c>
      <c r="AF2117" s="13" t="e">
        <f ca="1">CalcTable[[#This Row],[IrrAmt]]/1000*CUR_IRR_AREA*10000/IRR_EFF</f>
        <v>#NAME?</v>
      </c>
      <c r="AG2117" s="147"/>
      <c r="AH2117" s="13"/>
      <c r="AI2117" s="50">
        <v>0</v>
      </c>
      <c r="AJ2117" s="50">
        <v>0</v>
      </c>
      <c r="AK2117" s="50">
        <v>0</v>
      </c>
      <c r="AL2117" s="50">
        <v>0</v>
      </c>
      <c r="AM2117" s="50"/>
      <c r="AN2117" s="50"/>
      <c r="AO2117" s="50"/>
      <c r="AP2117" s="50"/>
      <c r="AQ2117" s="50"/>
      <c r="AR2117" s="50"/>
      <c r="AS2117" s="50"/>
      <c r="AT2117" s="50"/>
      <c r="AU2117" s="50"/>
      <c r="AV2117" s="50"/>
      <c r="AW2117" s="50"/>
      <c r="AX2117" s="50">
        <f t="shared" si="667"/>
        <v>0</v>
      </c>
      <c r="AY2117" s="50"/>
      <c r="AZ2117" s="50">
        <f t="shared" si="657"/>
        <v>0</v>
      </c>
      <c r="BA2117" s="50">
        <f t="shared" si="658"/>
        <v>0</v>
      </c>
      <c r="BB2117" s="50">
        <f t="shared" si="659"/>
        <v>0</v>
      </c>
      <c r="BC2117" s="17">
        <f t="shared" si="660"/>
        <v>19738</v>
      </c>
      <c r="BD2117" s="50">
        <f t="shared" si="661"/>
        <v>0</v>
      </c>
      <c r="BE2117" s="50">
        <f t="shared" si="662"/>
        <v>0</v>
      </c>
      <c r="BF2117" s="50">
        <f t="shared" si="668"/>
        <v>0</v>
      </c>
      <c r="BG2117" s="50"/>
      <c r="BH2117" s="17">
        <f t="shared" si="663"/>
        <v>0</v>
      </c>
      <c r="BI2117" s="17">
        <f t="shared" si="671"/>
        <v>2117</v>
      </c>
      <c r="BJ2117" s="17">
        <f t="shared" si="669"/>
        <v>2117</v>
      </c>
      <c r="BK2117" s="150">
        <f t="shared" si="670"/>
        <v>26893</v>
      </c>
      <c r="BL2117" s="50" t="e">
        <f t="shared" ca="1" si="664"/>
        <v>#NAME?</v>
      </c>
      <c r="BM2117" s="50" t="e">
        <f t="shared" ca="1" si="665"/>
        <v>#NAME?</v>
      </c>
      <c r="BN2117" s="50" t="e">
        <f t="shared" ca="1" si="666"/>
        <v>#NAME?</v>
      </c>
    </row>
    <row r="2118" spans="1:66" x14ac:dyDescent="0.35">
      <c r="A2118" s="48">
        <v>26894</v>
      </c>
      <c r="B2118" s="17">
        <v>1973</v>
      </c>
      <c r="C2118" s="17">
        <v>8</v>
      </c>
      <c r="D2118" s="17">
        <v>230</v>
      </c>
      <c r="E2118" s="17">
        <v>18</v>
      </c>
      <c r="F2118" s="17">
        <v>7</v>
      </c>
      <c r="G2118" s="50">
        <v>1.7</v>
      </c>
      <c r="H2118" s="32">
        <v>2.8894108724336132</v>
      </c>
      <c r="I2118" s="50">
        <v>20</v>
      </c>
      <c r="J2118" s="13">
        <v>0</v>
      </c>
      <c r="K2118" s="13">
        <f t="shared" si="652"/>
        <v>0</v>
      </c>
      <c r="L2118" s="13">
        <f t="shared" si="653"/>
        <v>0</v>
      </c>
      <c r="M2118" s="13" t="e">
        <f ca="1">CalcTable[[#This Row],[IWC]]-AE2117</f>
        <v>#NAME?</v>
      </c>
      <c r="N2118" s="13" t="e">
        <f ca="1">IF(CalcTable[[#This Row],[Day of Year]]&lt;123,FCAP,AE2117)</f>
        <v>#NAME?</v>
      </c>
      <c r="O2118" s="17" t="e">
        <f ca="1">IF(IRR_DRIP,5,COUNTIF('IDET Wind Values'!C2102:G2102,"&lt;="&amp;IRR_MAXWIND))</f>
        <v>#NAME?</v>
      </c>
      <c r="P2118" s="13" t="e">
        <f ca="1">CalcTable[[#This Row],[ET_o]]*KL</f>
        <v>#NAME?</v>
      </c>
      <c r="Q2118" s="13" t="e">
        <f ca="1">IF(WILTPT&lt;=0,1,MAX(0,MIN(1,(CalcTable[[#This Row],[IWC]]-WILTPT)/(MAD-WILTPT))))</f>
        <v>#NAME?</v>
      </c>
      <c r="R2118" s="13" t="e">
        <f ca="1">CalcTable[[#This Row],[ETMult]]*CalcTable[[#This Row],[ETb]]</f>
        <v>#NAME?</v>
      </c>
      <c r="S2118" s="13" t="b">
        <f>INDEX(IRR_LIST,CalcTable[[#This Row],[Day of Week]]+1)</f>
        <v>0</v>
      </c>
      <c r="T2118" s="13">
        <f t="shared" ca="1" si="654"/>
        <v>0</v>
      </c>
      <c r="U2118" s="13" t="b">
        <f ca="1">IF(CalcTable[[#This Row],[IrrPrecip]]&gt;=IC_MM,FALSE,TRUE)</f>
        <v>1</v>
      </c>
      <c r="V2118" s="13" t="b">
        <f t="shared" si="655"/>
        <v>1</v>
      </c>
      <c r="W2118" s="13" t="e">
        <f ca="1">IF(AND(IRR_DRIP=FALSE,CalcTable[[#This Row],[IrrHours]]&lt;=0),FALSE,TRUE)</f>
        <v>#NAME?</v>
      </c>
      <c r="X2118" s="13" t="e">
        <f ca="1">AND(CalcTable[[#This Row],[IrrDay]],CalcTable[[#This Row],[IrrRain]],CalcTable[[#This Row],[IrrWarm]],CalcTable[[#This Row],[IrrWindy]])</f>
        <v>#NAME?</v>
      </c>
      <c r="Y2118" s="13" t="e">
        <f t="shared" ca="1" si="656"/>
        <v>#NAME?</v>
      </c>
      <c r="Z2118" s="13" t="e">
        <f ca="1">CalcTable[[#This Row],[IrrHours]]/5</f>
        <v>#NAME?</v>
      </c>
      <c r="AA2118" s="13" t="e">
        <f ca="1">IF(CalcTable[[#This Row],[IrrFlag]]=FALSE,0,MAX(0,CalcTable[[#This Row],[VolRednWind]]*(FCAP*IRR_TARGET-CalcTable[[#This Row],[IWC]])))</f>
        <v>#NAME?</v>
      </c>
      <c r="AB2118" s="13" t="e">
        <f ca="1">CalcTable[[#This Row],[IWC]]+CalcTable[[#This Row],[Eff Precip]]+CalcTable[[#This Row],[IrrAmt]]-CalcTable[[#This Row],[AET]]</f>
        <v>#NAME?</v>
      </c>
      <c r="AC2118" s="13" t="e">
        <f ca="1">IF(CalcTable[[#This Row],[PWC]]&gt;FCAP,MIN(24*PERC,MIN(SAT,CalcTable[[#This Row],[PWC]])-FCAP),0)</f>
        <v>#NAME?</v>
      </c>
      <c r="AD2118" s="13" t="e">
        <f ca="1">IF(CalcTable[[#This Row],[PWC]]&gt;SAT,CalcTable[[#This Row],[PWC]]-SAT,0)</f>
        <v>#NAME?</v>
      </c>
      <c r="AE2118" s="13" t="e">
        <f ca="1">CalcTable[[#This Row],[PWC]]-CalcTable[[#This Row],[PercAmt]]-CalcTable[[#This Row],[Runoff]]</f>
        <v>#NAME?</v>
      </c>
      <c r="AF2118" s="13" t="e">
        <f ca="1">CalcTable[[#This Row],[IrrAmt]]/1000*CUR_IRR_AREA*10000/IRR_EFF</f>
        <v>#NAME?</v>
      </c>
      <c r="AG2118" s="147"/>
      <c r="AH2118" s="13"/>
      <c r="AI2118" s="50">
        <v>0</v>
      </c>
      <c r="AJ2118" s="50">
        <v>0</v>
      </c>
      <c r="AK2118" s="50">
        <v>4.3696940128135671</v>
      </c>
      <c r="AL2118" s="50">
        <v>0</v>
      </c>
      <c r="AM2118" s="50"/>
      <c r="AN2118" s="50"/>
      <c r="AO2118" s="50"/>
      <c r="AP2118" s="50"/>
      <c r="AQ2118" s="50"/>
      <c r="AR2118" s="50"/>
      <c r="AS2118" s="50"/>
      <c r="AT2118" s="50"/>
      <c r="AU2118" s="50"/>
      <c r="AV2118" s="50"/>
      <c r="AW2118" s="50"/>
      <c r="AX2118" s="50">
        <f t="shared" si="667"/>
        <v>4.3696940128135671</v>
      </c>
      <c r="AY2118" s="50"/>
      <c r="AZ2118" s="50">
        <f t="shared" si="657"/>
        <v>64.088845521265654</v>
      </c>
      <c r="BA2118" s="50">
        <f t="shared" si="658"/>
        <v>98.676476437504249</v>
      </c>
      <c r="BB2118" s="50">
        <f t="shared" si="659"/>
        <v>101.72832622423121</v>
      </c>
      <c r="BC2118" s="17">
        <f t="shared" si="660"/>
        <v>19738</v>
      </c>
      <c r="BD2118" s="50">
        <f t="shared" si="661"/>
        <v>4.3696940128135671</v>
      </c>
      <c r="BE2118" s="50">
        <f t="shared" si="662"/>
        <v>64.088845521265654</v>
      </c>
      <c r="BF2118" s="50">
        <f t="shared" si="668"/>
        <v>104.82894905390665</v>
      </c>
      <c r="BG2118" s="50"/>
      <c r="BH2118" s="17">
        <f t="shared" si="663"/>
        <v>0</v>
      </c>
      <c r="BI2118" s="17">
        <f t="shared" si="671"/>
        <v>2118</v>
      </c>
      <c r="BJ2118" s="17">
        <f t="shared" si="669"/>
        <v>2118</v>
      </c>
      <c r="BK2118" s="150">
        <f t="shared" si="670"/>
        <v>26894</v>
      </c>
      <c r="BL2118" s="50" t="e">
        <f t="shared" ca="1" si="664"/>
        <v>#NAME?</v>
      </c>
      <c r="BM2118" s="50" t="e">
        <f t="shared" ca="1" si="665"/>
        <v>#NAME?</v>
      </c>
      <c r="BN2118" s="50" t="e">
        <f t="shared" ca="1" si="666"/>
        <v>#NAME?</v>
      </c>
    </row>
    <row r="2119" spans="1:66" x14ac:dyDescent="0.35">
      <c r="A2119" s="48">
        <v>26895</v>
      </c>
      <c r="B2119" s="17">
        <v>1973</v>
      </c>
      <c r="C2119" s="17">
        <v>8</v>
      </c>
      <c r="D2119" s="17">
        <v>231</v>
      </c>
      <c r="E2119" s="17">
        <v>19</v>
      </c>
      <c r="F2119" s="17">
        <v>1</v>
      </c>
      <c r="G2119" s="50">
        <v>4.4000000000000004</v>
      </c>
      <c r="H2119" s="32">
        <v>3.9147037867420056</v>
      </c>
      <c r="I2119" s="50">
        <v>7.666666666666667</v>
      </c>
      <c r="J2119" s="13">
        <v>0</v>
      </c>
      <c r="K2119" s="13">
        <f t="shared" si="652"/>
        <v>0</v>
      </c>
      <c r="L2119" s="13">
        <f t="shared" si="653"/>
        <v>0</v>
      </c>
      <c r="M2119" s="13" t="e">
        <f ca="1">CalcTable[[#This Row],[IWC]]-AE2118</f>
        <v>#NAME?</v>
      </c>
      <c r="N2119" s="13" t="e">
        <f ca="1">IF(CalcTable[[#This Row],[Day of Year]]&lt;123,FCAP,AE2118)</f>
        <v>#NAME?</v>
      </c>
      <c r="O2119" s="17" t="e">
        <f ca="1">IF(IRR_DRIP,5,COUNTIF('IDET Wind Values'!C2103:G2103,"&lt;="&amp;IRR_MAXWIND))</f>
        <v>#NAME?</v>
      </c>
      <c r="P2119" s="13" t="e">
        <f ca="1">CalcTable[[#This Row],[ET_o]]*KL</f>
        <v>#NAME?</v>
      </c>
      <c r="Q2119" s="13" t="e">
        <f ca="1">IF(WILTPT&lt;=0,1,MAX(0,MIN(1,(CalcTable[[#This Row],[IWC]]-WILTPT)/(MAD-WILTPT))))</f>
        <v>#NAME?</v>
      </c>
      <c r="R2119" s="13" t="e">
        <f ca="1">CalcTable[[#This Row],[ETMult]]*CalcTable[[#This Row],[ETb]]</f>
        <v>#NAME?</v>
      </c>
      <c r="S2119" s="13" t="b">
        <f>INDEX(IRR_LIST,CalcTable[[#This Row],[Day of Week]]+1)</f>
        <v>1</v>
      </c>
      <c r="T2119" s="13">
        <f t="shared" ca="1" si="654"/>
        <v>0</v>
      </c>
      <c r="U2119" s="13" t="b">
        <f ca="1">IF(CalcTable[[#This Row],[IrrPrecip]]&gt;=IC_MM,FALSE,TRUE)</f>
        <v>1</v>
      </c>
      <c r="V2119" s="13" t="b">
        <f t="shared" si="655"/>
        <v>0</v>
      </c>
      <c r="W2119" s="13" t="e">
        <f ca="1">IF(AND(IRR_DRIP=FALSE,CalcTable[[#This Row],[IrrHours]]&lt;=0),FALSE,TRUE)</f>
        <v>#NAME?</v>
      </c>
      <c r="X2119" s="13" t="e">
        <f ca="1">AND(CalcTable[[#This Row],[IrrDay]],CalcTable[[#This Row],[IrrRain]],CalcTable[[#This Row],[IrrWarm]],CalcTable[[#This Row],[IrrWindy]])</f>
        <v>#NAME?</v>
      </c>
      <c r="Y2119" s="13" t="e">
        <f t="shared" ca="1" si="656"/>
        <v>#NAME?</v>
      </c>
      <c r="Z2119" s="13" t="e">
        <f ca="1">CalcTable[[#This Row],[IrrHours]]/5</f>
        <v>#NAME?</v>
      </c>
      <c r="AA2119" s="13" t="e">
        <f ca="1">IF(CalcTable[[#This Row],[IrrFlag]]=FALSE,0,MAX(0,CalcTable[[#This Row],[VolRednWind]]*(FCAP*IRR_TARGET-CalcTable[[#This Row],[IWC]])))</f>
        <v>#NAME?</v>
      </c>
      <c r="AB2119" s="13" t="e">
        <f ca="1">CalcTable[[#This Row],[IWC]]+CalcTable[[#This Row],[Eff Precip]]+CalcTable[[#This Row],[IrrAmt]]-CalcTable[[#This Row],[AET]]</f>
        <v>#NAME?</v>
      </c>
      <c r="AC2119" s="13" t="e">
        <f ca="1">IF(CalcTable[[#This Row],[PWC]]&gt;FCAP,MIN(24*PERC,MIN(SAT,CalcTable[[#This Row],[PWC]])-FCAP),0)</f>
        <v>#NAME?</v>
      </c>
      <c r="AD2119" s="13" t="e">
        <f ca="1">IF(CalcTable[[#This Row],[PWC]]&gt;SAT,CalcTable[[#This Row],[PWC]]-SAT,0)</f>
        <v>#NAME?</v>
      </c>
      <c r="AE2119" s="13" t="e">
        <f ca="1">CalcTable[[#This Row],[PWC]]-CalcTable[[#This Row],[PercAmt]]-CalcTable[[#This Row],[Runoff]]</f>
        <v>#NAME?</v>
      </c>
      <c r="AF2119" s="13" t="e">
        <f ca="1">CalcTable[[#This Row],[IrrAmt]]/1000*CUR_IRR_AREA*10000/IRR_EFF</f>
        <v>#NAME?</v>
      </c>
      <c r="AG2119" s="147"/>
      <c r="AH2119" s="13"/>
      <c r="AI2119" s="50">
        <v>0</v>
      </c>
      <c r="AJ2119" s="50">
        <v>0</v>
      </c>
      <c r="AK2119" s="50">
        <v>0</v>
      </c>
      <c r="AL2119" s="50">
        <v>0</v>
      </c>
      <c r="AM2119" s="50"/>
      <c r="AN2119" s="50"/>
      <c r="AO2119" s="50"/>
      <c r="AP2119" s="50"/>
      <c r="AQ2119" s="50"/>
      <c r="AR2119" s="50"/>
      <c r="AS2119" s="50"/>
      <c r="AT2119" s="50"/>
      <c r="AU2119" s="50"/>
      <c r="AV2119" s="50"/>
      <c r="AW2119" s="50"/>
      <c r="AX2119" s="50">
        <f t="shared" si="667"/>
        <v>0</v>
      </c>
      <c r="AY2119" s="50"/>
      <c r="AZ2119" s="50">
        <f t="shared" si="657"/>
        <v>0</v>
      </c>
      <c r="BA2119" s="50">
        <f t="shared" si="658"/>
        <v>0</v>
      </c>
      <c r="BB2119" s="50">
        <f t="shared" si="659"/>
        <v>0</v>
      </c>
      <c r="BC2119" s="17">
        <f t="shared" si="660"/>
        <v>19738</v>
      </c>
      <c r="BD2119" s="50">
        <f t="shared" si="661"/>
        <v>0</v>
      </c>
      <c r="BE2119" s="50">
        <f t="shared" si="662"/>
        <v>0</v>
      </c>
      <c r="BF2119" s="50">
        <f t="shared" si="668"/>
        <v>0</v>
      </c>
      <c r="BG2119" s="50"/>
      <c r="BH2119" s="17">
        <f t="shared" si="663"/>
        <v>0</v>
      </c>
      <c r="BI2119" s="17">
        <f t="shared" si="671"/>
        <v>2119</v>
      </c>
      <c r="BJ2119" s="17">
        <f t="shared" si="669"/>
        <v>2119</v>
      </c>
      <c r="BK2119" s="150">
        <f t="shared" si="670"/>
        <v>26895</v>
      </c>
      <c r="BL2119" s="50" t="e">
        <f t="shared" ca="1" si="664"/>
        <v>#NAME?</v>
      </c>
      <c r="BM2119" s="50" t="e">
        <f t="shared" ca="1" si="665"/>
        <v>#NAME?</v>
      </c>
      <c r="BN2119" s="50" t="e">
        <f t="shared" ca="1" si="666"/>
        <v>#NAME?</v>
      </c>
    </row>
    <row r="2120" spans="1:66" x14ac:dyDescent="0.35">
      <c r="A2120" s="48">
        <v>26896</v>
      </c>
      <c r="B2120" s="17">
        <v>1973</v>
      </c>
      <c r="C2120" s="17">
        <v>8</v>
      </c>
      <c r="D2120" s="17">
        <v>232</v>
      </c>
      <c r="E2120" s="17">
        <v>20</v>
      </c>
      <c r="F2120" s="17">
        <v>2</v>
      </c>
      <c r="G2120" s="50">
        <v>2.8</v>
      </c>
      <c r="H2120" s="32">
        <v>4.4186895280870679</v>
      </c>
      <c r="I2120" s="50">
        <v>8.1666666666666661</v>
      </c>
      <c r="J2120" s="13">
        <v>0</v>
      </c>
      <c r="K2120" s="13">
        <f t="shared" si="652"/>
        <v>0</v>
      </c>
      <c r="L2120" s="13">
        <f t="shared" si="653"/>
        <v>0</v>
      </c>
      <c r="M2120" s="13" t="e">
        <f ca="1">CalcTable[[#This Row],[IWC]]-AE2119</f>
        <v>#NAME?</v>
      </c>
      <c r="N2120" s="13" t="e">
        <f ca="1">IF(CalcTable[[#This Row],[Day of Year]]&lt;123,FCAP,AE2119)</f>
        <v>#NAME?</v>
      </c>
      <c r="O2120" s="17" t="e">
        <f ca="1">IF(IRR_DRIP,5,COUNTIF('IDET Wind Values'!C2104:G2104,"&lt;="&amp;IRR_MAXWIND))</f>
        <v>#NAME?</v>
      </c>
      <c r="P2120" s="13" t="e">
        <f ca="1">CalcTable[[#This Row],[ET_o]]*KL</f>
        <v>#NAME?</v>
      </c>
      <c r="Q2120" s="13" t="e">
        <f ca="1">IF(WILTPT&lt;=0,1,MAX(0,MIN(1,(CalcTable[[#This Row],[IWC]]-WILTPT)/(MAD-WILTPT))))</f>
        <v>#NAME?</v>
      </c>
      <c r="R2120" s="13" t="e">
        <f ca="1">CalcTable[[#This Row],[ETMult]]*CalcTable[[#This Row],[ETb]]</f>
        <v>#NAME?</v>
      </c>
      <c r="S2120" s="13" t="b">
        <f>INDEX(IRR_LIST,CalcTable[[#This Row],[Day of Week]]+1)</f>
        <v>0</v>
      </c>
      <c r="T2120" s="13">
        <f t="shared" ca="1" si="654"/>
        <v>0</v>
      </c>
      <c r="U2120" s="13" t="b">
        <f ca="1">IF(CalcTable[[#This Row],[IrrPrecip]]&gt;=IC_MM,FALSE,TRUE)</f>
        <v>1</v>
      </c>
      <c r="V2120" s="13" t="b">
        <f t="shared" si="655"/>
        <v>0</v>
      </c>
      <c r="W2120" s="13" t="e">
        <f ca="1">IF(AND(IRR_DRIP=FALSE,CalcTable[[#This Row],[IrrHours]]&lt;=0),FALSE,TRUE)</f>
        <v>#NAME?</v>
      </c>
      <c r="X2120" s="13" t="e">
        <f ca="1">AND(CalcTable[[#This Row],[IrrDay]],CalcTable[[#This Row],[IrrRain]],CalcTable[[#This Row],[IrrWarm]],CalcTable[[#This Row],[IrrWindy]])</f>
        <v>#NAME?</v>
      </c>
      <c r="Y2120" s="13" t="e">
        <f t="shared" ca="1" si="656"/>
        <v>#NAME?</v>
      </c>
      <c r="Z2120" s="13" t="e">
        <f ca="1">CalcTable[[#This Row],[IrrHours]]/5</f>
        <v>#NAME?</v>
      </c>
      <c r="AA2120" s="13" t="e">
        <f ca="1">IF(CalcTable[[#This Row],[IrrFlag]]=FALSE,0,MAX(0,CalcTable[[#This Row],[VolRednWind]]*(FCAP*IRR_TARGET-CalcTable[[#This Row],[IWC]])))</f>
        <v>#NAME?</v>
      </c>
      <c r="AB2120" s="13" t="e">
        <f ca="1">CalcTable[[#This Row],[IWC]]+CalcTable[[#This Row],[Eff Precip]]+CalcTable[[#This Row],[IrrAmt]]-CalcTable[[#This Row],[AET]]</f>
        <v>#NAME?</v>
      </c>
      <c r="AC2120" s="13" t="e">
        <f ca="1">IF(CalcTable[[#This Row],[PWC]]&gt;FCAP,MIN(24*PERC,MIN(SAT,CalcTable[[#This Row],[PWC]])-FCAP),0)</f>
        <v>#NAME?</v>
      </c>
      <c r="AD2120" s="13" t="e">
        <f ca="1">IF(CalcTable[[#This Row],[PWC]]&gt;SAT,CalcTable[[#This Row],[PWC]]-SAT,0)</f>
        <v>#NAME?</v>
      </c>
      <c r="AE2120" s="13" t="e">
        <f ca="1">CalcTable[[#This Row],[PWC]]-CalcTable[[#This Row],[PercAmt]]-CalcTable[[#This Row],[Runoff]]</f>
        <v>#NAME?</v>
      </c>
      <c r="AF2120" s="13" t="e">
        <f ca="1">CalcTable[[#This Row],[IrrAmt]]/1000*CUR_IRR_AREA*10000/IRR_EFF</f>
        <v>#NAME?</v>
      </c>
      <c r="AG2120" s="147"/>
      <c r="AH2120" s="13"/>
      <c r="AI2120" s="50">
        <v>0</v>
      </c>
      <c r="AJ2120" s="50">
        <v>0</v>
      </c>
      <c r="AK2120" s="50">
        <v>0</v>
      </c>
      <c r="AL2120" s="50">
        <v>0</v>
      </c>
      <c r="AM2120" s="50"/>
      <c r="AN2120" s="50"/>
      <c r="AO2120" s="50"/>
      <c r="AP2120" s="50"/>
      <c r="AQ2120" s="50"/>
      <c r="AR2120" s="50"/>
      <c r="AS2120" s="50"/>
      <c r="AT2120" s="50"/>
      <c r="AU2120" s="50"/>
      <c r="AV2120" s="50"/>
      <c r="AW2120" s="50"/>
      <c r="AX2120" s="50">
        <f t="shared" si="667"/>
        <v>0</v>
      </c>
      <c r="AY2120" s="50"/>
      <c r="AZ2120" s="50">
        <f t="shared" si="657"/>
        <v>0</v>
      </c>
      <c r="BA2120" s="50">
        <f t="shared" si="658"/>
        <v>0</v>
      </c>
      <c r="BB2120" s="50">
        <f t="shared" si="659"/>
        <v>0</v>
      </c>
      <c r="BC2120" s="17">
        <f t="shared" si="660"/>
        <v>19738</v>
      </c>
      <c r="BD2120" s="50">
        <f t="shared" si="661"/>
        <v>0</v>
      </c>
      <c r="BE2120" s="50">
        <f t="shared" si="662"/>
        <v>0</v>
      </c>
      <c r="BF2120" s="50">
        <f t="shared" si="668"/>
        <v>0</v>
      </c>
      <c r="BG2120" s="50"/>
      <c r="BH2120" s="17">
        <f t="shared" si="663"/>
        <v>0</v>
      </c>
      <c r="BI2120" s="17">
        <f t="shared" si="671"/>
        <v>2120</v>
      </c>
      <c r="BJ2120" s="17">
        <f t="shared" si="669"/>
        <v>2120</v>
      </c>
      <c r="BK2120" s="150">
        <f t="shared" si="670"/>
        <v>26896</v>
      </c>
      <c r="BL2120" s="50" t="e">
        <f t="shared" ca="1" si="664"/>
        <v>#NAME?</v>
      </c>
      <c r="BM2120" s="50" t="e">
        <f t="shared" ca="1" si="665"/>
        <v>#NAME?</v>
      </c>
      <c r="BN2120" s="50" t="e">
        <f t="shared" ca="1" si="666"/>
        <v>#NAME?</v>
      </c>
    </row>
    <row r="2121" spans="1:66" x14ac:dyDescent="0.35">
      <c r="A2121" s="48">
        <v>26897</v>
      </c>
      <c r="B2121" s="17">
        <v>1973</v>
      </c>
      <c r="C2121" s="17">
        <v>8</v>
      </c>
      <c r="D2121" s="17">
        <v>233</v>
      </c>
      <c r="E2121" s="17">
        <v>21</v>
      </c>
      <c r="F2121" s="17">
        <v>3</v>
      </c>
      <c r="G2121" s="50">
        <v>2.8</v>
      </c>
      <c r="H2121" s="32">
        <v>4.5484383736545899</v>
      </c>
      <c r="I2121" s="50">
        <v>4.5</v>
      </c>
      <c r="J2121" s="13">
        <v>0</v>
      </c>
      <c r="K2121" s="13">
        <f t="shared" si="652"/>
        <v>0</v>
      </c>
      <c r="L2121" s="13">
        <f t="shared" si="653"/>
        <v>0</v>
      </c>
      <c r="M2121" s="13" t="e">
        <f ca="1">CalcTable[[#This Row],[IWC]]-AE2120</f>
        <v>#NAME?</v>
      </c>
      <c r="N2121" s="13" t="e">
        <f ca="1">IF(CalcTable[[#This Row],[Day of Year]]&lt;123,FCAP,AE2120)</f>
        <v>#NAME?</v>
      </c>
      <c r="O2121" s="17" t="e">
        <f ca="1">IF(IRR_DRIP,5,COUNTIF('IDET Wind Values'!C2105:G2105,"&lt;="&amp;IRR_MAXWIND))</f>
        <v>#NAME?</v>
      </c>
      <c r="P2121" s="13" t="e">
        <f ca="1">CalcTable[[#This Row],[ET_o]]*KL</f>
        <v>#NAME?</v>
      </c>
      <c r="Q2121" s="13" t="e">
        <f ca="1">IF(WILTPT&lt;=0,1,MAX(0,MIN(1,(CalcTable[[#This Row],[IWC]]-WILTPT)/(MAD-WILTPT))))</f>
        <v>#NAME?</v>
      </c>
      <c r="R2121" s="13" t="e">
        <f ca="1">CalcTable[[#This Row],[ETMult]]*CalcTable[[#This Row],[ETb]]</f>
        <v>#NAME?</v>
      </c>
      <c r="S2121" s="13" t="b">
        <f>INDEX(IRR_LIST,CalcTable[[#This Row],[Day of Week]]+1)</f>
        <v>1</v>
      </c>
      <c r="T2121" s="13">
        <f t="shared" ca="1" si="654"/>
        <v>0</v>
      </c>
      <c r="U2121" s="13" t="b">
        <f ca="1">IF(CalcTable[[#This Row],[IrrPrecip]]&gt;=IC_MM,FALSE,TRUE)</f>
        <v>1</v>
      </c>
      <c r="V2121" s="13" t="b">
        <f t="shared" si="655"/>
        <v>1</v>
      </c>
      <c r="W2121" s="13" t="e">
        <f ca="1">IF(AND(IRR_DRIP=FALSE,CalcTable[[#This Row],[IrrHours]]&lt;=0),FALSE,TRUE)</f>
        <v>#NAME?</v>
      </c>
      <c r="X2121" s="13" t="e">
        <f ca="1">AND(CalcTable[[#This Row],[IrrDay]],CalcTable[[#This Row],[IrrRain]],CalcTable[[#This Row],[IrrWarm]],CalcTable[[#This Row],[IrrWindy]])</f>
        <v>#NAME?</v>
      </c>
      <c r="Y2121" s="13" t="e">
        <f t="shared" ca="1" si="656"/>
        <v>#NAME?</v>
      </c>
      <c r="Z2121" s="13" t="e">
        <f ca="1">CalcTable[[#This Row],[IrrHours]]/5</f>
        <v>#NAME?</v>
      </c>
      <c r="AA2121" s="13" t="e">
        <f ca="1">IF(CalcTable[[#This Row],[IrrFlag]]=FALSE,0,MAX(0,CalcTable[[#This Row],[VolRednWind]]*(FCAP*IRR_TARGET-CalcTable[[#This Row],[IWC]])))</f>
        <v>#NAME?</v>
      </c>
      <c r="AB2121" s="13" t="e">
        <f ca="1">CalcTable[[#This Row],[IWC]]+CalcTable[[#This Row],[Eff Precip]]+CalcTable[[#This Row],[IrrAmt]]-CalcTable[[#This Row],[AET]]</f>
        <v>#NAME?</v>
      </c>
      <c r="AC2121" s="13" t="e">
        <f ca="1">IF(CalcTable[[#This Row],[PWC]]&gt;FCAP,MIN(24*PERC,MIN(SAT,CalcTable[[#This Row],[PWC]])-FCAP),0)</f>
        <v>#NAME?</v>
      </c>
      <c r="AD2121" s="13" t="e">
        <f ca="1">IF(CalcTable[[#This Row],[PWC]]&gt;SAT,CalcTable[[#This Row],[PWC]]-SAT,0)</f>
        <v>#NAME?</v>
      </c>
      <c r="AE2121" s="13" t="e">
        <f ca="1">CalcTable[[#This Row],[PWC]]-CalcTable[[#This Row],[PercAmt]]-CalcTable[[#This Row],[Runoff]]</f>
        <v>#NAME?</v>
      </c>
      <c r="AF2121" s="13" t="e">
        <f ca="1">CalcTable[[#This Row],[IrrAmt]]/1000*CUR_IRR_AREA*10000/IRR_EFF</f>
        <v>#NAME?</v>
      </c>
      <c r="AG2121" s="147"/>
      <c r="AH2121" s="13"/>
      <c r="AI2121" s="50">
        <v>0</v>
      </c>
      <c r="AJ2121" s="50">
        <v>0</v>
      </c>
      <c r="AK2121" s="50">
        <v>0</v>
      </c>
      <c r="AL2121" s="50">
        <v>0</v>
      </c>
      <c r="AM2121" s="50"/>
      <c r="AN2121" s="50"/>
      <c r="AO2121" s="50"/>
      <c r="AP2121" s="50"/>
      <c r="AQ2121" s="50"/>
      <c r="AR2121" s="50"/>
      <c r="AS2121" s="50"/>
      <c r="AT2121" s="50"/>
      <c r="AU2121" s="50"/>
      <c r="AV2121" s="50"/>
      <c r="AW2121" s="50"/>
      <c r="AX2121" s="50">
        <f t="shared" si="667"/>
        <v>0</v>
      </c>
      <c r="AY2121" s="50"/>
      <c r="AZ2121" s="50">
        <f t="shared" si="657"/>
        <v>0</v>
      </c>
      <c r="BA2121" s="50">
        <f t="shared" si="658"/>
        <v>0</v>
      </c>
      <c r="BB2121" s="50">
        <f t="shared" si="659"/>
        <v>0</v>
      </c>
      <c r="BC2121" s="17">
        <f t="shared" si="660"/>
        <v>19738</v>
      </c>
      <c r="BD2121" s="50">
        <f t="shared" si="661"/>
        <v>0</v>
      </c>
      <c r="BE2121" s="50">
        <f t="shared" si="662"/>
        <v>0</v>
      </c>
      <c r="BF2121" s="50">
        <f t="shared" si="668"/>
        <v>0</v>
      </c>
      <c r="BG2121" s="50"/>
      <c r="BH2121" s="17">
        <f t="shared" si="663"/>
        <v>0</v>
      </c>
      <c r="BI2121" s="17">
        <f t="shared" si="671"/>
        <v>2121</v>
      </c>
      <c r="BJ2121" s="17">
        <f t="shared" si="669"/>
        <v>2121</v>
      </c>
      <c r="BK2121" s="150">
        <f t="shared" si="670"/>
        <v>26897</v>
      </c>
      <c r="BL2121" s="50" t="e">
        <f t="shared" ca="1" si="664"/>
        <v>#NAME?</v>
      </c>
      <c r="BM2121" s="50" t="e">
        <f t="shared" ca="1" si="665"/>
        <v>#NAME?</v>
      </c>
      <c r="BN2121" s="50" t="e">
        <f t="shared" ca="1" si="666"/>
        <v>#NAME?</v>
      </c>
    </row>
    <row r="2122" spans="1:66" x14ac:dyDescent="0.35">
      <c r="A2122" s="48">
        <v>26898</v>
      </c>
      <c r="B2122" s="17">
        <v>1973</v>
      </c>
      <c r="C2122" s="17">
        <v>8</v>
      </c>
      <c r="D2122" s="17">
        <v>234</v>
      </c>
      <c r="E2122" s="17">
        <v>22</v>
      </c>
      <c r="F2122" s="17">
        <v>4</v>
      </c>
      <c r="G2122" s="50">
        <v>11.1</v>
      </c>
      <c r="H2122" s="32">
        <v>4.5977314308361752</v>
      </c>
      <c r="I2122" s="50">
        <v>18.833333333333332</v>
      </c>
      <c r="J2122" s="13">
        <v>0</v>
      </c>
      <c r="K2122" s="13">
        <f t="shared" si="652"/>
        <v>0</v>
      </c>
      <c r="L2122" s="13">
        <f t="shared" si="653"/>
        <v>0</v>
      </c>
      <c r="M2122" s="13" t="e">
        <f ca="1">CalcTable[[#This Row],[IWC]]-AE2121</f>
        <v>#NAME?</v>
      </c>
      <c r="N2122" s="13" t="e">
        <f ca="1">IF(CalcTable[[#This Row],[Day of Year]]&lt;123,FCAP,AE2121)</f>
        <v>#NAME?</v>
      </c>
      <c r="O2122" s="17" t="e">
        <f ca="1">IF(IRR_DRIP,5,COUNTIF('IDET Wind Values'!C2106:G2106,"&lt;="&amp;IRR_MAXWIND))</f>
        <v>#NAME?</v>
      </c>
      <c r="P2122" s="13" t="e">
        <f ca="1">CalcTable[[#This Row],[ET_o]]*KL</f>
        <v>#NAME?</v>
      </c>
      <c r="Q2122" s="13" t="e">
        <f ca="1">IF(WILTPT&lt;=0,1,MAX(0,MIN(1,(CalcTable[[#This Row],[IWC]]-WILTPT)/(MAD-WILTPT))))</f>
        <v>#NAME?</v>
      </c>
      <c r="R2122" s="13" t="e">
        <f ca="1">CalcTable[[#This Row],[ETMult]]*CalcTable[[#This Row],[ETb]]</f>
        <v>#NAME?</v>
      </c>
      <c r="S2122" s="13" t="b">
        <f>INDEX(IRR_LIST,CalcTable[[#This Row],[Day of Week]]+1)</f>
        <v>0</v>
      </c>
      <c r="T2122" s="13">
        <f t="shared" ca="1" si="654"/>
        <v>0</v>
      </c>
      <c r="U2122" s="13" t="b">
        <f ca="1">IF(CalcTable[[#This Row],[IrrPrecip]]&gt;=IC_MM,FALSE,TRUE)</f>
        <v>1</v>
      </c>
      <c r="V2122" s="13" t="b">
        <f t="shared" si="655"/>
        <v>1</v>
      </c>
      <c r="W2122" s="13" t="e">
        <f ca="1">IF(AND(IRR_DRIP=FALSE,CalcTable[[#This Row],[IrrHours]]&lt;=0),FALSE,TRUE)</f>
        <v>#NAME?</v>
      </c>
      <c r="X2122" s="13" t="e">
        <f ca="1">AND(CalcTable[[#This Row],[IrrDay]],CalcTable[[#This Row],[IrrRain]],CalcTable[[#This Row],[IrrWarm]],CalcTable[[#This Row],[IrrWindy]])</f>
        <v>#NAME?</v>
      </c>
      <c r="Y2122" s="13" t="e">
        <f t="shared" ca="1" si="656"/>
        <v>#NAME?</v>
      </c>
      <c r="Z2122" s="13" t="e">
        <f ca="1">CalcTable[[#This Row],[IrrHours]]/5</f>
        <v>#NAME?</v>
      </c>
      <c r="AA2122" s="13" t="e">
        <f ca="1">IF(CalcTable[[#This Row],[IrrFlag]]=FALSE,0,MAX(0,CalcTable[[#This Row],[VolRednWind]]*(FCAP*IRR_TARGET-CalcTable[[#This Row],[IWC]])))</f>
        <v>#NAME?</v>
      </c>
      <c r="AB2122" s="13" t="e">
        <f ca="1">CalcTable[[#This Row],[IWC]]+CalcTable[[#This Row],[Eff Precip]]+CalcTable[[#This Row],[IrrAmt]]-CalcTable[[#This Row],[AET]]</f>
        <v>#NAME?</v>
      </c>
      <c r="AC2122" s="13" t="e">
        <f ca="1">IF(CalcTable[[#This Row],[PWC]]&gt;FCAP,MIN(24*PERC,MIN(SAT,CalcTable[[#This Row],[PWC]])-FCAP),0)</f>
        <v>#NAME?</v>
      </c>
      <c r="AD2122" s="13" t="e">
        <f ca="1">IF(CalcTable[[#This Row],[PWC]]&gt;SAT,CalcTable[[#This Row],[PWC]]-SAT,0)</f>
        <v>#NAME?</v>
      </c>
      <c r="AE2122" s="13" t="e">
        <f ca="1">CalcTable[[#This Row],[PWC]]-CalcTable[[#This Row],[PercAmt]]-CalcTable[[#This Row],[Runoff]]</f>
        <v>#NAME?</v>
      </c>
      <c r="AF2122" s="13" t="e">
        <f ca="1">CalcTable[[#This Row],[IrrAmt]]/1000*CUR_IRR_AREA*10000/IRR_EFF</f>
        <v>#NAME?</v>
      </c>
      <c r="AG2122" s="147"/>
      <c r="AH2122" s="13"/>
      <c r="AI2122" s="50">
        <v>0</v>
      </c>
      <c r="AJ2122" s="50">
        <v>0</v>
      </c>
      <c r="AK2122" s="50">
        <v>4.5031398603505366</v>
      </c>
      <c r="AL2122" s="50">
        <v>11.865619275138968</v>
      </c>
      <c r="AM2122" s="50"/>
      <c r="AN2122" s="50"/>
      <c r="AO2122" s="50"/>
      <c r="AP2122" s="50"/>
      <c r="AQ2122" s="50"/>
      <c r="AR2122" s="50"/>
      <c r="AS2122" s="50"/>
      <c r="AT2122" s="50"/>
      <c r="AU2122" s="50"/>
      <c r="AV2122" s="50"/>
      <c r="AW2122" s="50"/>
      <c r="AX2122" s="50">
        <f t="shared" si="667"/>
        <v>16.368759135489505</v>
      </c>
      <c r="AY2122" s="50"/>
      <c r="AZ2122" s="50">
        <f t="shared" si="657"/>
        <v>414.10421668921765</v>
      </c>
      <c r="BA2122" s="50">
        <f t="shared" si="658"/>
        <v>637.58903204530338</v>
      </c>
      <c r="BB2122" s="50">
        <f t="shared" si="659"/>
        <v>657.30828045907572</v>
      </c>
      <c r="BC2122" s="17">
        <f t="shared" si="660"/>
        <v>19738</v>
      </c>
      <c r="BD2122" s="50">
        <f t="shared" si="661"/>
        <v>16.368759135489505</v>
      </c>
      <c r="BE2122" s="50">
        <f t="shared" si="662"/>
        <v>414.10421668921765</v>
      </c>
      <c r="BF2122" s="50">
        <f t="shared" si="668"/>
        <v>677.34267143129898</v>
      </c>
      <c r="BG2122" s="50"/>
      <c r="BH2122" s="17">
        <f t="shared" si="663"/>
        <v>0</v>
      </c>
      <c r="BI2122" s="17">
        <f t="shared" si="671"/>
        <v>2122</v>
      </c>
      <c r="BJ2122" s="17">
        <f t="shared" si="669"/>
        <v>2122</v>
      </c>
      <c r="BK2122" s="150">
        <f t="shared" si="670"/>
        <v>26898</v>
      </c>
      <c r="BL2122" s="50" t="e">
        <f t="shared" ca="1" si="664"/>
        <v>#NAME?</v>
      </c>
      <c r="BM2122" s="50" t="e">
        <f t="shared" ca="1" si="665"/>
        <v>#NAME?</v>
      </c>
      <c r="BN2122" s="50" t="e">
        <f t="shared" ca="1" si="666"/>
        <v>#NAME?</v>
      </c>
    </row>
    <row r="2123" spans="1:66" x14ac:dyDescent="0.35">
      <c r="A2123" s="48">
        <v>26899</v>
      </c>
      <c r="B2123" s="17">
        <v>1973</v>
      </c>
      <c r="C2123" s="17">
        <v>8</v>
      </c>
      <c r="D2123" s="17">
        <v>235</v>
      </c>
      <c r="E2123" s="17">
        <v>23</v>
      </c>
      <c r="F2123" s="17">
        <v>5</v>
      </c>
      <c r="G2123" s="50">
        <v>12.2</v>
      </c>
      <c r="H2123" s="32">
        <v>3.873023250440641</v>
      </c>
      <c r="I2123" s="50">
        <v>12</v>
      </c>
      <c r="J2123" s="13">
        <v>0</v>
      </c>
      <c r="K2123" s="13">
        <f t="shared" si="652"/>
        <v>0</v>
      </c>
      <c r="L2123" s="13">
        <f t="shared" si="653"/>
        <v>0</v>
      </c>
      <c r="M2123" s="13" t="e">
        <f ca="1">CalcTable[[#This Row],[IWC]]-AE2122</f>
        <v>#NAME?</v>
      </c>
      <c r="N2123" s="13" t="e">
        <f ca="1">IF(CalcTable[[#This Row],[Day of Year]]&lt;123,FCAP,AE2122)</f>
        <v>#NAME?</v>
      </c>
      <c r="O2123" s="17" t="e">
        <f ca="1">IF(IRR_DRIP,5,COUNTIF('IDET Wind Values'!C2107:G2107,"&lt;="&amp;IRR_MAXWIND))</f>
        <v>#NAME?</v>
      </c>
      <c r="P2123" s="13" t="e">
        <f ca="1">CalcTable[[#This Row],[ET_o]]*KL</f>
        <v>#NAME?</v>
      </c>
      <c r="Q2123" s="13" t="e">
        <f ca="1">IF(WILTPT&lt;=0,1,MAX(0,MIN(1,(CalcTable[[#This Row],[IWC]]-WILTPT)/(MAD-WILTPT))))</f>
        <v>#NAME?</v>
      </c>
      <c r="R2123" s="13" t="e">
        <f ca="1">CalcTable[[#This Row],[ETMult]]*CalcTable[[#This Row],[ETb]]</f>
        <v>#NAME?</v>
      </c>
      <c r="S2123" s="13" t="b">
        <f>INDEX(IRR_LIST,CalcTable[[#This Row],[Day of Week]]+1)</f>
        <v>1</v>
      </c>
      <c r="T2123" s="13">
        <f t="shared" ca="1" si="654"/>
        <v>0</v>
      </c>
      <c r="U2123" s="13" t="b">
        <f ca="1">IF(CalcTable[[#This Row],[IrrPrecip]]&gt;=IC_MM,FALSE,TRUE)</f>
        <v>1</v>
      </c>
      <c r="V2123" s="13" t="b">
        <f t="shared" si="655"/>
        <v>1</v>
      </c>
      <c r="W2123" s="13" t="e">
        <f ca="1">IF(AND(IRR_DRIP=FALSE,CalcTable[[#This Row],[IrrHours]]&lt;=0),FALSE,TRUE)</f>
        <v>#NAME?</v>
      </c>
      <c r="X2123" s="13" t="e">
        <f ca="1">AND(CalcTable[[#This Row],[IrrDay]],CalcTable[[#This Row],[IrrRain]],CalcTable[[#This Row],[IrrWarm]],CalcTable[[#This Row],[IrrWindy]])</f>
        <v>#NAME?</v>
      </c>
      <c r="Y2123" s="13" t="e">
        <f t="shared" ca="1" si="656"/>
        <v>#NAME?</v>
      </c>
      <c r="Z2123" s="13" t="e">
        <f ca="1">CalcTable[[#This Row],[IrrHours]]/5</f>
        <v>#NAME?</v>
      </c>
      <c r="AA2123" s="13" t="e">
        <f ca="1">IF(CalcTable[[#This Row],[IrrFlag]]=FALSE,0,MAX(0,CalcTable[[#This Row],[VolRednWind]]*(FCAP*IRR_TARGET-CalcTable[[#This Row],[IWC]])))</f>
        <v>#NAME?</v>
      </c>
      <c r="AB2123" s="13" t="e">
        <f ca="1">CalcTable[[#This Row],[IWC]]+CalcTable[[#This Row],[Eff Precip]]+CalcTable[[#This Row],[IrrAmt]]-CalcTable[[#This Row],[AET]]</f>
        <v>#NAME?</v>
      </c>
      <c r="AC2123" s="13" t="e">
        <f ca="1">IF(CalcTable[[#This Row],[PWC]]&gt;FCAP,MIN(24*PERC,MIN(SAT,CalcTable[[#This Row],[PWC]])-FCAP),0)</f>
        <v>#NAME?</v>
      </c>
      <c r="AD2123" s="13" t="e">
        <f ca="1">IF(CalcTable[[#This Row],[PWC]]&gt;SAT,CalcTable[[#This Row],[PWC]]-SAT,0)</f>
        <v>#NAME?</v>
      </c>
      <c r="AE2123" s="13" t="e">
        <f ca="1">CalcTable[[#This Row],[PWC]]-CalcTable[[#This Row],[PercAmt]]-CalcTable[[#This Row],[Runoff]]</f>
        <v>#NAME?</v>
      </c>
      <c r="AF2123" s="13" t="e">
        <f ca="1">CalcTable[[#This Row],[IrrAmt]]/1000*CUR_IRR_AREA*10000/IRR_EFF</f>
        <v>#NAME?</v>
      </c>
      <c r="AG2123" s="147"/>
      <c r="AH2123" s="13"/>
      <c r="AI2123" s="50">
        <v>6.8174758759794702</v>
      </c>
      <c r="AJ2123" s="50">
        <v>11.320178352710961</v>
      </c>
      <c r="AK2123" s="50">
        <v>0</v>
      </c>
      <c r="AL2123" s="50">
        <v>0</v>
      </c>
      <c r="AM2123" s="50"/>
      <c r="AN2123" s="50"/>
      <c r="AO2123" s="50"/>
      <c r="AP2123" s="50"/>
      <c r="AQ2123" s="50"/>
      <c r="AR2123" s="50"/>
      <c r="AS2123" s="50"/>
      <c r="AT2123" s="50"/>
      <c r="AU2123" s="50"/>
      <c r="AV2123" s="50"/>
      <c r="AW2123" s="50"/>
      <c r="AX2123" s="50">
        <f t="shared" si="667"/>
        <v>18.13765422869043</v>
      </c>
      <c r="AY2123" s="50"/>
      <c r="AZ2123" s="50">
        <f t="shared" si="657"/>
        <v>432.04821119388714</v>
      </c>
      <c r="BA2123" s="50">
        <f t="shared" si="658"/>
        <v>701.70703927551722</v>
      </c>
      <c r="BB2123" s="50">
        <f t="shared" si="659"/>
        <v>726.33520275132935</v>
      </c>
      <c r="BC2123" s="17">
        <f t="shared" si="660"/>
        <v>19738</v>
      </c>
      <c r="BD2123" s="50">
        <f t="shared" si="661"/>
        <v>18.13765422869043</v>
      </c>
      <c r="BE2123" s="50">
        <f t="shared" si="662"/>
        <v>432.04821119388714</v>
      </c>
      <c r="BF2123" s="50">
        <f t="shared" si="668"/>
        <v>706.69333410050581</v>
      </c>
      <c r="BG2123" s="50"/>
      <c r="BH2123" s="17">
        <f t="shared" si="663"/>
        <v>0</v>
      </c>
      <c r="BI2123" s="17">
        <f t="shared" si="671"/>
        <v>2123</v>
      </c>
      <c r="BJ2123" s="17">
        <f t="shared" si="669"/>
        <v>2123</v>
      </c>
      <c r="BK2123" s="150">
        <f t="shared" si="670"/>
        <v>26899</v>
      </c>
      <c r="BL2123" s="50" t="e">
        <f t="shared" ca="1" si="664"/>
        <v>#NAME?</v>
      </c>
      <c r="BM2123" s="50" t="e">
        <f t="shared" ca="1" si="665"/>
        <v>#NAME?</v>
      </c>
      <c r="BN2123" s="50" t="e">
        <f t="shared" ca="1" si="666"/>
        <v>#NAME?</v>
      </c>
    </row>
    <row r="2124" spans="1:66" x14ac:dyDescent="0.35">
      <c r="A2124" s="48">
        <v>26900</v>
      </c>
      <c r="B2124" s="17">
        <v>1973</v>
      </c>
      <c r="C2124" s="17">
        <v>8</v>
      </c>
      <c r="D2124" s="17">
        <v>236</v>
      </c>
      <c r="E2124" s="17">
        <v>24</v>
      </c>
      <c r="F2124" s="17">
        <v>6</v>
      </c>
      <c r="G2124" s="50">
        <v>8.9</v>
      </c>
      <c r="H2124" s="32">
        <v>2.5967177815030924</v>
      </c>
      <c r="I2124" s="50">
        <v>13.333333333333334</v>
      </c>
      <c r="J2124" s="13">
        <v>19.600000000000001</v>
      </c>
      <c r="K2124" s="13">
        <f t="shared" si="652"/>
        <v>19.600000000000001</v>
      </c>
      <c r="L2124" s="13">
        <f t="shared" si="653"/>
        <v>10.950000000000001</v>
      </c>
      <c r="M2124" s="13" t="e">
        <f ca="1">CalcTable[[#This Row],[IWC]]-AE2123</f>
        <v>#NAME?</v>
      </c>
      <c r="N2124" s="13" t="e">
        <f ca="1">IF(CalcTable[[#This Row],[Day of Year]]&lt;123,FCAP,AE2123)</f>
        <v>#NAME?</v>
      </c>
      <c r="O2124" s="17" t="e">
        <f ca="1">IF(IRR_DRIP,5,COUNTIF('IDET Wind Values'!C2108:G2108,"&lt;="&amp;IRR_MAXWIND))</f>
        <v>#NAME?</v>
      </c>
      <c r="P2124" s="13" t="e">
        <f ca="1">CalcTable[[#This Row],[ET_o]]*KL</f>
        <v>#NAME?</v>
      </c>
      <c r="Q2124" s="13" t="e">
        <f ca="1">IF(WILTPT&lt;=0,1,MAX(0,MIN(1,(CalcTable[[#This Row],[IWC]]-WILTPT)/(MAD-WILTPT))))</f>
        <v>#NAME?</v>
      </c>
      <c r="R2124" s="13" t="e">
        <f ca="1">CalcTable[[#This Row],[ETMult]]*CalcTable[[#This Row],[ETb]]</f>
        <v>#NAME?</v>
      </c>
      <c r="S2124" s="13" t="b">
        <f>INDEX(IRR_LIST,CalcTable[[#This Row],[Day of Week]]+1)</f>
        <v>0</v>
      </c>
      <c r="T2124" s="13">
        <f t="shared" ca="1" si="654"/>
        <v>0</v>
      </c>
      <c r="U2124" s="13" t="b">
        <f ca="1">IF(CalcTable[[#This Row],[IrrPrecip]]&gt;=IC_MM,FALSE,TRUE)</f>
        <v>1</v>
      </c>
      <c r="V2124" s="13" t="b">
        <f t="shared" si="655"/>
        <v>1</v>
      </c>
      <c r="W2124" s="13" t="e">
        <f ca="1">IF(AND(IRR_DRIP=FALSE,CalcTable[[#This Row],[IrrHours]]&lt;=0),FALSE,TRUE)</f>
        <v>#NAME?</v>
      </c>
      <c r="X2124" s="13" t="e">
        <f ca="1">AND(CalcTable[[#This Row],[IrrDay]],CalcTable[[#This Row],[IrrRain]],CalcTable[[#This Row],[IrrWarm]],CalcTable[[#This Row],[IrrWindy]])</f>
        <v>#NAME?</v>
      </c>
      <c r="Y2124" s="13" t="e">
        <f t="shared" ca="1" si="656"/>
        <v>#NAME?</v>
      </c>
      <c r="Z2124" s="13" t="e">
        <f ca="1">CalcTable[[#This Row],[IrrHours]]/5</f>
        <v>#NAME?</v>
      </c>
      <c r="AA2124" s="13" t="e">
        <f ca="1">IF(CalcTable[[#This Row],[IrrFlag]]=FALSE,0,MAX(0,CalcTable[[#This Row],[VolRednWind]]*(FCAP*IRR_TARGET-CalcTable[[#This Row],[IWC]])))</f>
        <v>#NAME?</v>
      </c>
      <c r="AB2124" s="13" t="e">
        <f ca="1">CalcTable[[#This Row],[IWC]]+CalcTable[[#This Row],[Eff Precip]]+CalcTable[[#This Row],[IrrAmt]]-CalcTable[[#This Row],[AET]]</f>
        <v>#NAME?</v>
      </c>
      <c r="AC2124" s="13" t="e">
        <f ca="1">IF(CalcTable[[#This Row],[PWC]]&gt;FCAP,MIN(24*PERC,MIN(SAT,CalcTable[[#This Row],[PWC]])-FCAP),0)</f>
        <v>#NAME?</v>
      </c>
      <c r="AD2124" s="13" t="e">
        <f ca="1">IF(CalcTable[[#This Row],[PWC]]&gt;SAT,CalcTable[[#This Row],[PWC]]-SAT,0)</f>
        <v>#NAME?</v>
      </c>
      <c r="AE2124" s="13" t="e">
        <f ca="1">CalcTable[[#This Row],[PWC]]-CalcTable[[#This Row],[PercAmt]]-CalcTable[[#This Row],[Runoff]]</f>
        <v>#NAME?</v>
      </c>
      <c r="AF2124" s="13" t="e">
        <f ca="1">CalcTable[[#This Row],[IrrAmt]]/1000*CUR_IRR_AREA*10000/IRR_EFF</f>
        <v>#NAME?</v>
      </c>
      <c r="AG2124" s="147"/>
      <c r="AH2124" s="13"/>
      <c r="AI2124" s="50">
        <v>0</v>
      </c>
      <c r="AJ2124" s="50">
        <v>0</v>
      </c>
      <c r="AK2124" s="50">
        <v>0</v>
      </c>
      <c r="AL2124" s="50">
        <v>4.4101627877423546</v>
      </c>
      <c r="AM2124" s="50"/>
      <c r="AN2124" s="50"/>
      <c r="AO2124" s="50"/>
      <c r="AP2124" s="50"/>
      <c r="AQ2124" s="50"/>
      <c r="AR2124" s="50"/>
      <c r="AS2124" s="50"/>
      <c r="AT2124" s="50"/>
      <c r="AU2124" s="50"/>
      <c r="AV2124" s="50"/>
      <c r="AW2124" s="50"/>
      <c r="AX2124" s="50">
        <f t="shared" si="667"/>
        <v>4.4101627877423546</v>
      </c>
      <c r="AY2124" s="50"/>
      <c r="AZ2124" s="50">
        <f t="shared" si="657"/>
        <v>129.36477510710907</v>
      </c>
      <c r="BA2124" s="50">
        <f t="shared" si="658"/>
        <v>199.18068548237429</v>
      </c>
      <c r="BB2124" s="50">
        <f t="shared" si="659"/>
        <v>205.3409128684271</v>
      </c>
      <c r="BC2124" s="17">
        <f t="shared" si="660"/>
        <v>19738</v>
      </c>
      <c r="BD2124" s="50">
        <f t="shared" si="661"/>
        <v>4.4101627877423546</v>
      </c>
      <c r="BE2124" s="50">
        <f t="shared" si="662"/>
        <v>129.36477510710907</v>
      </c>
      <c r="BF2124" s="50">
        <f t="shared" si="668"/>
        <v>211.59958973786513</v>
      </c>
      <c r="BG2124" s="50"/>
      <c r="BH2124" s="17">
        <f t="shared" si="663"/>
        <v>0</v>
      </c>
      <c r="BI2124" s="17">
        <f t="shared" si="671"/>
        <v>2124</v>
      </c>
      <c r="BJ2124" s="17">
        <f t="shared" si="669"/>
        <v>2124</v>
      </c>
      <c r="BK2124" s="150">
        <f t="shared" si="670"/>
        <v>26900</v>
      </c>
      <c r="BL2124" s="50" t="e">
        <f t="shared" ca="1" si="664"/>
        <v>#NAME?</v>
      </c>
      <c r="BM2124" s="50" t="e">
        <f t="shared" ca="1" si="665"/>
        <v>#NAME?</v>
      </c>
      <c r="BN2124" s="50" t="e">
        <f t="shared" ca="1" si="666"/>
        <v>#NAME?</v>
      </c>
    </row>
    <row r="2125" spans="1:66" x14ac:dyDescent="0.35">
      <c r="A2125" s="48">
        <v>26901</v>
      </c>
      <c r="B2125" s="17">
        <v>1973</v>
      </c>
      <c r="C2125" s="17">
        <v>8</v>
      </c>
      <c r="D2125" s="17">
        <v>237</v>
      </c>
      <c r="E2125" s="17">
        <v>25</v>
      </c>
      <c r="F2125" s="17">
        <v>7</v>
      </c>
      <c r="G2125" s="50">
        <v>7.8</v>
      </c>
      <c r="H2125" s="32">
        <v>4.8289669317861339</v>
      </c>
      <c r="I2125" s="50">
        <v>32.166666666666664</v>
      </c>
      <c r="J2125" s="13">
        <v>5.6</v>
      </c>
      <c r="K2125" s="13">
        <f t="shared" si="652"/>
        <v>5.6</v>
      </c>
      <c r="L2125" s="13">
        <f t="shared" si="653"/>
        <v>0.44999999999999973</v>
      </c>
      <c r="M2125" s="13" t="e">
        <f ca="1">CalcTable[[#This Row],[IWC]]-AE2124</f>
        <v>#NAME?</v>
      </c>
      <c r="N2125" s="13" t="e">
        <f ca="1">IF(CalcTable[[#This Row],[Day of Year]]&lt;123,FCAP,AE2124)</f>
        <v>#NAME?</v>
      </c>
      <c r="O2125" s="17" t="e">
        <f ca="1">IF(IRR_DRIP,5,COUNTIF('IDET Wind Values'!C2109:G2109,"&lt;="&amp;IRR_MAXWIND))</f>
        <v>#NAME?</v>
      </c>
      <c r="P2125" s="13" t="e">
        <f ca="1">CalcTable[[#This Row],[ET_o]]*KL</f>
        <v>#NAME?</v>
      </c>
      <c r="Q2125" s="13" t="e">
        <f ca="1">IF(WILTPT&lt;=0,1,MAX(0,MIN(1,(CalcTable[[#This Row],[IWC]]-WILTPT)/(MAD-WILTPT))))</f>
        <v>#NAME?</v>
      </c>
      <c r="R2125" s="13" t="e">
        <f ca="1">CalcTable[[#This Row],[ETMult]]*CalcTable[[#This Row],[ETb]]</f>
        <v>#NAME?</v>
      </c>
      <c r="S2125" s="13" t="b">
        <f>INDEX(IRR_LIST,CalcTable[[#This Row],[Day of Week]]+1)</f>
        <v>0</v>
      </c>
      <c r="T2125" s="13">
        <f t="shared" ca="1" si="654"/>
        <v>19.600000000000001</v>
      </c>
      <c r="U2125" s="13" t="b">
        <f ca="1">IF(CalcTable[[#This Row],[IrrPrecip]]&gt;=IC_MM,FALSE,TRUE)</f>
        <v>0</v>
      </c>
      <c r="V2125" s="13" t="b">
        <f t="shared" si="655"/>
        <v>1</v>
      </c>
      <c r="W2125" s="13" t="e">
        <f ca="1">IF(AND(IRR_DRIP=FALSE,CalcTable[[#This Row],[IrrHours]]&lt;=0),FALSE,TRUE)</f>
        <v>#NAME?</v>
      </c>
      <c r="X2125" s="13" t="e">
        <f ca="1">AND(CalcTable[[#This Row],[IrrDay]],CalcTable[[#This Row],[IrrRain]],CalcTable[[#This Row],[IrrWarm]],CalcTable[[#This Row],[IrrWindy]])</f>
        <v>#NAME?</v>
      </c>
      <c r="Y2125" s="13" t="e">
        <f t="shared" ca="1" si="656"/>
        <v>#NAME?</v>
      </c>
      <c r="Z2125" s="13" t="e">
        <f ca="1">CalcTable[[#This Row],[IrrHours]]/5</f>
        <v>#NAME?</v>
      </c>
      <c r="AA2125" s="13" t="e">
        <f ca="1">IF(CalcTable[[#This Row],[IrrFlag]]=FALSE,0,MAX(0,CalcTable[[#This Row],[VolRednWind]]*(FCAP*IRR_TARGET-CalcTable[[#This Row],[IWC]])))</f>
        <v>#NAME?</v>
      </c>
      <c r="AB2125" s="13" t="e">
        <f ca="1">CalcTable[[#This Row],[IWC]]+CalcTable[[#This Row],[Eff Precip]]+CalcTable[[#This Row],[IrrAmt]]-CalcTable[[#This Row],[AET]]</f>
        <v>#NAME?</v>
      </c>
      <c r="AC2125" s="13" t="e">
        <f ca="1">IF(CalcTable[[#This Row],[PWC]]&gt;FCAP,MIN(24*PERC,MIN(SAT,CalcTable[[#This Row],[PWC]])-FCAP),0)</f>
        <v>#NAME?</v>
      </c>
      <c r="AD2125" s="13" t="e">
        <f ca="1">IF(CalcTable[[#This Row],[PWC]]&gt;SAT,CalcTable[[#This Row],[PWC]]-SAT,0)</f>
        <v>#NAME?</v>
      </c>
      <c r="AE2125" s="13" t="e">
        <f ca="1">CalcTable[[#This Row],[PWC]]-CalcTable[[#This Row],[PercAmt]]-CalcTable[[#This Row],[Runoff]]</f>
        <v>#NAME?</v>
      </c>
      <c r="AF2125" s="13" t="e">
        <f ca="1">CalcTable[[#This Row],[IrrAmt]]/1000*CUR_IRR_AREA*10000/IRR_EFF</f>
        <v>#NAME?</v>
      </c>
      <c r="AG2125" s="147"/>
      <c r="AH2125" s="13"/>
      <c r="AI2125" s="50">
        <v>0</v>
      </c>
      <c r="AJ2125" s="50">
        <v>0</v>
      </c>
      <c r="AK2125" s="50">
        <v>0</v>
      </c>
      <c r="AL2125" s="50">
        <v>0</v>
      </c>
      <c r="AM2125" s="50"/>
      <c r="AN2125" s="50"/>
      <c r="AO2125" s="50"/>
      <c r="AP2125" s="50"/>
      <c r="AQ2125" s="50"/>
      <c r="AR2125" s="50"/>
      <c r="AS2125" s="50"/>
      <c r="AT2125" s="50"/>
      <c r="AU2125" s="50"/>
      <c r="AV2125" s="50"/>
      <c r="AW2125" s="50"/>
      <c r="AX2125" s="50">
        <f t="shared" si="667"/>
        <v>0</v>
      </c>
      <c r="AY2125" s="50"/>
      <c r="AZ2125" s="50">
        <f t="shared" si="657"/>
        <v>0</v>
      </c>
      <c r="BA2125" s="50">
        <f t="shared" si="658"/>
        <v>0</v>
      </c>
      <c r="BB2125" s="50">
        <f t="shared" si="659"/>
        <v>0</v>
      </c>
      <c r="BC2125" s="17">
        <f t="shared" si="660"/>
        <v>19738</v>
      </c>
      <c r="BD2125" s="50">
        <f t="shared" si="661"/>
        <v>0</v>
      </c>
      <c r="BE2125" s="50">
        <f t="shared" si="662"/>
        <v>0</v>
      </c>
      <c r="BF2125" s="50">
        <f t="shared" si="668"/>
        <v>0</v>
      </c>
      <c r="BG2125" s="50"/>
      <c r="BH2125" s="17">
        <f t="shared" si="663"/>
        <v>0</v>
      </c>
      <c r="BI2125" s="17">
        <f t="shared" si="671"/>
        <v>2125</v>
      </c>
      <c r="BJ2125" s="17">
        <f t="shared" si="669"/>
        <v>2125</v>
      </c>
      <c r="BK2125" s="150">
        <f t="shared" si="670"/>
        <v>26901</v>
      </c>
      <c r="BL2125" s="50" t="e">
        <f t="shared" ca="1" si="664"/>
        <v>#NAME?</v>
      </c>
      <c r="BM2125" s="50" t="e">
        <f t="shared" ca="1" si="665"/>
        <v>#NAME?</v>
      </c>
      <c r="BN2125" s="50" t="e">
        <f t="shared" ca="1" si="666"/>
        <v>#NAME?</v>
      </c>
    </row>
    <row r="2126" spans="1:66" x14ac:dyDescent="0.35">
      <c r="A2126" s="48">
        <v>26902</v>
      </c>
      <c r="B2126" s="17">
        <v>1973</v>
      </c>
      <c r="C2126" s="17">
        <v>8</v>
      </c>
      <c r="D2126" s="17">
        <v>238</v>
      </c>
      <c r="E2126" s="17">
        <v>26</v>
      </c>
      <c r="F2126" s="17">
        <v>1</v>
      </c>
      <c r="G2126" s="50">
        <v>7.8</v>
      </c>
      <c r="H2126" s="32">
        <v>4.3368648867096464</v>
      </c>
      <c r="I2126" s="50">
        <v>10.166666666666666</v>
      </c>
      <c r="J2126" s="13">
        <v>0</v>
      </c>
      <c r="K2126" s="13">
        <f t="shared" si="652"/>
        <v>0</v>
      </c>
      <c r="L2126" s="13">
        <f t="shared" si="653"/>
        <v>0</v>
      </c>
      <c r="M2126" s="13" t="e">
        <f ca="1">CalcTable[[#This Row],[IWC]]-AE2125</f>
        <v>#NAME?</v>
      </c>
      <c r="N2126" s="13" t="e">
        <f ca="1">IF(CalcTable[[#This Row],[Day of Year]]&lt;123,FCAP,AE2125)</f>
        <v>#NAME?</v>
      </c>
      <c r="O2126" s="17" t="e">
        <f ca="1">IF(IRR_DRIP,5,COUNTIF('IDET Wind Values'!C2110:G2110,"&lt;="&amp;IRR_MAXWIND))</f>
        <v>#NAME?</v>
      </c>
      <c r="P2126" s="13" t="e">
        <f ca="1">CalcTable[[#This Row],[ET_o]]*KL</f>
        <v>#NAME?</v>
      </c>
      <c r="Q2126" s="13" t="e">
        <f ca="1">IF(WILTPT&lt;=0,1,MAX(0,MIN(1,(CalcTable[[#This Row],[IWC]]-WILTPT)/(MAD-WILTPT))))</f>
        <v>#NAME?</v>
      </c>
      <c r="R2126" s="13" t="e">
        <f ca="1">CalcTable[[#This Row],[ETMult]]*CalcTable[[#This Row],[ETb]]</f>
        <v>#NAME?</v>
      </c>
      <c r="S2126" s="13" t="b">
        <f>INDEX(IRR_LIST,CalcTable[[#This Row],[Day of Week]]+1)</f>
        <v>1</v>
      </c>
      <c r="T2126" s="13">
        <f t="shared" ca="1" si="654"/>
        <v>25.200000000000003</v>
      </c>
      <c r="U2126" s="13" t="b">
        <f ca="1">IF(CalcTable[[#This Row],[IrrPrecip]]&gt;=IC_MM,FALSE,TRUE)</f>
        <v>0</v>
      </c>
      <c r="V2126" s="13" t="b">
        <f t="shared" si="655"/>
        <v>1</v>
      </c>
      <c r="W2126" s="13" t="e">
        <f ca="1">IF(AND(IRR_DRIP=FALSE,CalcTable[[#This Row],[IrrHours]]&lt;=0),FALSE,TRUE)</f>
        <v>#NAME?</v>
      </c>
      <c r="X2126" s="13" t="e">
        <f ca="1">AND(CalcTable[[#This Row],[IrrDay]],CalcTable[[#This Row],[IrrRain]],CalcTable[[#This Row],[IrrWarm]],CalcTable[[#This Row],[IrrWindy]])</f>
        <v>#NAME?</v>
      </c>
      <c r="Y2126" s="13" t="e">
        <f t="shared" ca="1" si="656"/>
        <v>#NAME?</v>
      </c>
      <c r="Z2126" s="13" t="e">
        <f ca="1">CalcTable[[#This Row],[IrrHours]]/5</f>
        <v>#NAME?</v>
      </c>
      <c r="AA2126" s="13" t="e">
        <f ca="1">IF(CalcTable[[#This Row],[IrrFlag]]=FALSE,0,MAX(0,CalcTable[[#This Row],[VolRednWind]]*(FCAP*IRR_TARGET-CalcTable[[#This Row],[IWC]])))</f>
        <v>#NAME?</v>
      </c>
      <c r="AB2126" s="13" t="e">
        <f ca="1">CalcTable[[#This Row],[IWC]]+CalcTable[[#This Row],[Eff Precip]]+CalcTable[[#This Row],[IrrAmt]]-CalcTable[[#This Row],[AET]]</f>
        <v>#NAME?</v>
      </c>
      <c r="AC2126" s="13" t="e">
        <f ca="1">IF(CalcTable[[#This Row],[PWC]]&gt;FCAP,MIN(24*PERC,MIN(SAT,CalcTable[[#This Row],[PWC]])-FCAP),0)</f>
        <v>#NAME?</v>
      </c>
      <c r="AD2126" s="13" t="e">
        <f ca="1">IF(CalcTable[[#This Row],[PWC]]&gt;SAT,CalcTable[[#This Row],[PWC]]-SAT,0)</f>
        <v>#NAME?</v>
      </c>
      <c r="AE2126" s="13" t="e">
        <f ca="1">CalcTable[[#This Row],[PWC]]-CalcTable[[#This Row],[PercAmt]]-CalcTable[[#This Row],[Runoff]]</f>
        <v>#NAME?</v>
      </c>
      <c r="AF2126" s="13" t="e">
        <f ca="1">CalcTable[[#This Row],[IrrAmt]]/1000*CUR_IRR_AREA*10000/IRR_EFF</f>
        <v>#NAME?</v>
      </c>
      <c r="AG2126" s="147"/>
      <c r="AH2126" s="13"/>
      <c r="AI2126" s="50">
        <v>0</v>
      </c>
      <c r="AJ2126" s="50">
        <v>0</v>
      </c>
      <c r="AK2126" s="50">
        <v>0</v>
      </c>
      <c r="AL2126" s="50">
        <v>0</v>
      </c>
      <c r="AM2126" s="50"/>
      <c r="AN2126" s="50"/>
      <c r="AO2126" s="50"/>
      <c r="AP2126" s="50"/>
      <c r="AQ2126" s="50"/>
      <c r="AR2126" s="50"/>
      <c r="AS2126" s="50"/>
      <c r="AT2126" s="50"/>
      <c r="AU2126" s="50"/>
      <c r="AV2126" s="50"/>
      <c r="AW2126" s="50"/>
      <c r="AX2126" s="50">
        <f t="shared" si="667"/>
        <v>0</v>
      </c>
      <c r="AY2126" s="50"/>
      <c r="AZ2126" s="50">
        <f t="shared" si="657"/>
        <v>0</v>
      </c>
      <c r="BA2126" s="50">
        <f t="shared" si="658"/>
        <v>0</v>
      </c>
      <c r="BB2126" s="50">
        <f t="shared" si="659"/>
        <v>0</v>
      </c>
      <c r="BC2126" s="17">
        <f t="shared" si="660"/>
        <v>19738</v>
      </c>
      <c r="BD2126" s="50">
        <f t="shared" si="661"/>
        <v>0</v>
      </c>
      <c r="BE2126" s="50">
        <f t="shared" si="662"/>
        <v>0</v>
      </c>
      <c r="BF2126" s="50">
        <f t="shared" si="668"/>
        <v>0</v>
      </c>
      <c r="BG2126" s="50"/>
      <c r="BH2126" s="17">
        <f t="shared" si="663"/>
        <v>0</v>
      </c>
      <c r="BI2126" s="17">
        <f t="shared" si="671"/>
        <v>2126</v>
      </c>
      <c r="BJ2126" s="17">
        <f t="shared" si="669"/>
        <v>2126</v>
      </c>
      <c r="BK2126" s="150">
        <f t="shared" si="670"/>
        <v>26902</v>
      </c>
      <c r="BL2126" s="50" t="e">
        <f t="shared" ca="1" si="664"/>
        <v>#NAME?</v>
      </c>
      <c r="BM2126" s="50" t="e">
        <f t="shared" ca="1" si="665"/>
        <v>#NAME?</v>
      </c>
      <c r="BN2126" s="50" t="e">
        <f t="shared" ca="1" si="666"/>
        <v>#NAME?</v>
      </c>
    </row>
    <row r="2127" spans="1:66" x14ac:dyDescent="0.35">
      <c r="A2127" s="48">
        <v>26903</v>
      </c>
      <c r="B2127" s="17">
        <v>1973</v>
      </c>
      <c r="C2127" s="17">
        <v>8</v>
      </c>
      <c r="D2127" s="17">
        <v>239</v>
      </c>
      <c r="E2127" s="17">
        <v>27</v>
      </c>
      <c r="F2127" s="17">
        <v>2</v>
      </c>
      <c r="G2127" s="50">
        <v>8.3000000000000007</v>
      </c>
      <c r="H2127" s="32">
        <v>3.4392930133916177</v>
      </c>
      <c r="I2127" s="50">
        <v>5</v>
      </c>
      <c r="J2127" s="13">
        <v>0</v>
      </c>
      <c r="K2127" s="13">
        <f t="shared" si="652"/>
        <v>0</v>
      </c>
      <c r="L2127" s="13">
        <f t="shared" si="653"/>
        <v>0</v>
      </c>
      <c r="M2127" s="13" t="e">
        <f ca="1">CalcTable[[#This Row],[IWC]]-AE2126</f>
        <v>#NAME?</v>
      </c>
      <c r="N2127" s="13" t="e">
        <f ca="1">IF(CalcTable[[#This Row],[Day of Year]]&lt;123,FCAP,AE2126)</f>
        <v>#NAME?</v>
      </c>
      <c r="O2127" s="17" t="e">
        <f ca="1">IF(IRR_DRIP,5,COUNTIF('IDET Wind Values'!C2111:G2111,"&lt;="&amp;IRR_MAXWIND))</f>
        <v>#NAME?</v>
      </c>
      <c r="P2127" s="13" t="e">
        <f ca="1">CalcTable[[#This Row],[ET_o]]*KL</f>
        <v>#NAME?</v>
      </c>
      <c r="Q2127" s="13" t="e">
        <f ca="1">IF(WILTPT&lt;=0,1,MAX(0,MIN(1,(CalcTable[[#This Row],[IWC]]-WILTPT)/(MAD-WILTPT))))</f>
        <v>#NAME?</v>
      </c>
      <c r="R2127" s="13" t="e">
        <f ca="1">CalcTable[[#This Row],[ETMult]]*CalcTable[[#This Row],[ETb]]</f>
        <v>#NAME?</v>
      </c>
      <c r="S2127" s="13" t="b">
        <f>INDEX(IRR_LIST,CalcTable[[#This Row],[Day of Week]]+1)</f>
        <v>0</v>
      </c>
      <c r="T2127" s="13">
        <f t="shared" ca="1" si="654"/>
        <v>5.6</v>
      </c>
      <c r="U2127" s="13" t="b">
        <f ca="1">IF(CalcTable[[#This Row],[IrrPrecip]]&gt;=IC_MM,FALSE,TRUE)</f>
        <v>1</v>
      </c>
      <c r="V2127" s="13" t="b">
        <f t="shared" si="655"/>
        <v>1</v>
      </c>
      <c r="W2127" s="13" t="e">
        <f ca="1">IF(AND(IRR_DRIP=FALSE,CalcTable[[#This Row],[IrrHours]]&lt;=0),FALSE,TRUE)</f>
        <v>#NAME?</v>
      </c>
      <c r="X2127" s="13" t="e">
        <f ca="1">AND(CalcTable[[#This Row],[IrrDay]],CalcTable[[#This Row],[IrrRain]],CalcTable[[#This Row],[IrrWarm]],CalcTable[[#This Row],[IrrWindy]])</f>
        <v>#NAME?</v>
      </c>
      <c r="Y2127" s="13" t="e">
        <f t="shared" ca="1" si="656"/>
        <v>#NAME?</v>
      </c>
      <c r="Z2127" s="13" t="e">
        <f ca="1">CalcTable[[#This Row],[IrrHours]]/5</f>
        <v>#NAME?</v>
      </c>
      <c r="AA2127" s="13" t="e">
        <f ca="1">IF(CalcTable[[#This Row],[IrrFlag]]=FALSE,0,MAX(0,CalcTable[[#This Row],[VolRednWind]]*(FCAP*IRR_TARGET-CalcTable[[#This Row],[IWC]])))</f>
        <v>#NAME?</v>
      </c>
      <c r="AB2127" s="13" t="e">
        <f ca="1">CalcTable[[#This Row],[IWC]]+CalcTable[[#This Row],[Eff Precip]]+CalcTable[[#This Row],[IrrAmt]]-CalcTable[[#This Row],[AET]]</f>
        <v>#NAME?</v>
      </c>
      <c r="AC2127" s="13" t="e">
        <f ca="1">IF(CalcTable[[#This Row],[PWC]]&gt;FCAP,MIN(24*PERC,MIN(SAT,CalcTable[[#This Row],[PWC]])-FCAP),0)</f>
        <v>#NAME?</v>
      </c>
      <c r="AD2127" s="13" t="e">
        <f ca="1">IF(CalcTable[[#This Row],[PWC]]&gt;SAT,CalcTable[[#This Row],[PWC]]-SAT,0)</f>
        <v>#NAME?</v>
      </c>
      <c r="AE2127" s="13" t="e">
        <f ca="1">CalcTable[[#This Row],[PWC]]-CalcTable[[#This Row],[PercAmt]]-CalcTable[[#This Row],[Runoff]]</f>
        <v>#NAME?</v>
      </c>
      <c r="AF2127" s="13" t="e">
        <f ca="1">CalcTable[[#This Row],[IrrAmt]]/1000*CUR_IRR_AREA*10000/IRR_EFF</f>
        <v>#NAME?</v>
      </c>
      <c r="AG2127" s="147"/>
      <c r="AH2127" s="13"/>
      <c r="AI2127" s="50">
        <v>0</v>
      </c>
      <c r="AJ2127" s="50">
        <v>0</v>
      </c>
      <c r="AK2127" s="50">
        <v>3.0076830000690751</v>
      </c>
      <c r="AL2127" s="50">
        <v>6.8712075001726838</v>
      </c>
      <c r="AM2127" s="50"/>
      <c r="AN2127" s="50"/>
      <c r="AO2127" s="50"/>
      <c r="AP2127" s="50"/>
      <c r="AQ2127" s="50"/>
      <c r="AR2127" s="50"/>
      <c r="AS2127" s="50"/>
      <c r="AT2127" s="50"/>
      <c r="AU2127" s="50"/>
      <c r="AV2127" s="50"/>
      <c r="AW2127" s="50"/>
      <c r="AX2127" s="50">
        <f t="shared" si="667"/>
        <v>9.8788905002417593</v>
      </c>
      <c r="AY2127" s="50"/>
      <c r="AZ2127" s="50">
        <f t="shared" si="657"/>
        <v>245.66810400607852</v>
      </c>
      <c r="BA2127" s="50">
        <f t="shared" si="658"/>
        <v>378.25089029507325</v>
      </c>
      <c r="BB2127" s="50">
        <f t="shared" si="659"/>
        <v>389.94937143821994</v>
      </c>
      <c r="BC2127" s="17">
        <f t="shared" si="660"/>
        <v>19738</v>
      </c>
      <c r="BD2127" s="50">
        <f t="shared" si="661"/>
        <v>9.8788905002417593</v>
      </c>
      <c r="BE2127" s="50">
        <f t="shared" si="662"/>
        <v>245.66810400607852</v>
      </c>
      <c r="BF2127" s="50">
        <f t="shared" si="668"/>
        <v>401.83481149582832</v>
      </c>
      <c r="BG2127" s="50"/>
      <c r="BH2127" s="17">
        <f t="shared" si="663"/>
        <v>0</v>
      </c>
      <c r="BI2127" s="17">
        <f t="shared" si="671"/>
        <v>2127</v>
      </c>
      <c r="BJ2127" s="17">
        <f t="shared" si="669"/>
        <v>2127</v>
      </c>
      <c r="BK2127" s="150">
        <f t="shared" si="670"/>
        <v>26903</v>
      </c>
      <c r="BL2127" s="50" t="e">
        <f t="shared" ca="1" si="664"/>
        <v>#NAME?</v>
      </c>
      <c r="BM2127" s="50" t="e">
        <f t="shared" ca="1" si="665"/>
        <v>#NAME?</v>
      </c>
      <c r="BN2127" s="50" t="e">
        <f t="shared" ca="1" si="666"/>
        <v>#NAME?</v>
      </c>
    </row>
    <row r="2128" spans="1:66" x14ac:dyDescent="0.35">
      <c r="A2128" s="48">
        <v>26904</v>
      </c>
      <c r="B2128" s="17">
        <v>1973</v>
      </c>
      <c r="C2128" s="17">
        <v>8</v>
      </c>
      <c r="D2128" s="17">
        <v>240</v>
      </c>
      <c r="E2128" s="17">
        <v>28</v>
      </c>
      <c r="F2128" s="17">
        <v>3</v>
      </c>
      <c r="G2128" s="50">
        <v>5.6</v>
      </c>
      <c r="H2128" s="32">
        <v>5.106757089667175</v>
      </c>
      <c r="I2128" s="50">
        <v>9.5</v>
      </c>
      <c r="J2128" s="13">
        <v>0</v>
      </c>
      <c r="K2128" s="13">
        <f t="shared" si="652"/>
        <v>0</v>
      </c>
      <c r="L2128" s="13">
        <f t="shared" si="653"/>
        <v>0</v>
      </c>
      <c r="M2128" s="13" t="e">
        <f ca="1">CalcTable[[#This Row],[IWC]]-AE2127</f>
        <v>#NAME?</v>
      </c>
      <c r="N2128" s="13" t="e">
        <f ca="1">IF(CalcTable[[#This Row],[Day of Year]]&lt;123,FCAP,AE2127)</f>
        <v>#NAME?</v>
      </c>
      <c r="O2128" s="17" t="e">
        <f ca="1">IF(IRR_DRIP,5,COUNTIF('IDET Wind Values'!C2112:G2112,"&lt;="&amp;IRR_MAXWIND))</f>
        <v>#NAME?</v>
      </c>
      <c r="P2128" s="13" t="e">
        <f ca="1">CalcTable[[#This Row],[ET_o]]*KL</f>
        <v>#NAME?</v>
      </c>
      <c r="Q2128" s="13" t="e">
        <f ca="1">IF(WILTPT&lt;=0,1,MAX(0,MIN(1,(CalcTable[[#This Row],[IWC]]-WILTPT)/(MAD-WILTPT))))</f>
        <v>#NAME?</v>
      </c>
      <c r="R2128" s="13" t="e">
        <f ca="1">CalcTable[[#This Row],[ETMult]]*CalcTable[[#This Row],[ETb]]</f>
        <v>#NAME?</v>
      </c>
      <c r="S2128" s="13" t="b">
        <f>INDEX(IRR_LIST,CalcTable[[#This Row],[Day of Week]]+1)</f>
        <v>1</v>
      </c>
      <c r="T2128" s="13">
        <f t="shared" ca="1" si="654"/>
        <v>0</v>
      </c>
      <c r="U2128" s="13" t="b">
        <f ca="1">IF(CalcTable[[#This Row],[IrrPrecip]]&gt;=IC_MM,FALSE,TRUE)</f>
        <v>1</v>
      </c>
      <c r="V2128" s="13" t="b">
        <f t="shared" si="655"/>
        <v>1</v>
      </c>
      <c r="W2128" s="13" t="e">
        <f ca="1">IF(AND(IRR_DRIP=FALSE,CalcTable[[#This Row],[IrrHours]]&lt;=0),FALSE,TRUE)</f>
        <v>#NAME?</v>
      </c>
      <c r="X2128" s="13" t="e">
        <f ca="1">AND(CalcTable[[#This Row],[IrrDay]],CalcTable[[#This Row],[IrrRain]],CalcTable[[#This Row],[IrrWarm]],CalcTable[[#This Row],[IrrWindy]])</f>
        <v>#NAME?</v>
      </c>
      <c r="Y2128" s="13" t="e">
        <f t="shared" ca="1" si="656"/>
        <v>#NAME?</v>
      </c>
      <c r="Z2128" s="13" t="e">
        <f ca="1">CalcTable[[#This Row],[IrrHours]]/5</f>
        <v>#NAME?</v>
      </c>
      <c r="AA2128" s="13" t="e">
        <f ca="1">IF(CalcTable[[#This Row],[IrrFlag]]=FALSE,0,MAX(0,CalcTable[[#This Row],[VolRednWind]]*(FCAP*IRR_TARGET-CalcTable[[#This Row],[IWC]])))</f>
        <v>#NAME?</v>
      </c>
      <c r="AB2128" s="13" t="e">
        <f ca="1">CalcTable[[#This Row],[IWC]]+CalcTable[[#This Row],[Eff Precip]]+CalcTable[[#This Row],[IrrAmt]]-CalcTable[[#This Row],[AET]]</f>
        <v>#NAME?</v>
      </c>
      <c r="AC2128" s="13" t="e">
        <f ca="1">IF(CalcTable[[#This Row],[PWC]]&gt;FCAP,MIN(24*PERC,MIN(SAT,CalcTable[[#This Row],[PWC]])-FCAP),0)</f>
        <v>#NAME?</v>
      </c>
      <c r="AD2128" s="13" t="e">
        <f ca="1">IF(CalcTable[[#This Row],[PWC]]&gt;SAT,CalcTable[[#This Row],[PWC]]-SAT,0)</f>
        <v>#NAME?</v>
      </c>
      <c r="AE2128" s="13" t="e">
        <f ca="1">CalcTable[[#This Row],[PWC]]-CalcTable[[#This Row],[PercAmt]]-CalcTable[[#This Row],[Runoff]]</f>
        <v>#NAME?</v>
      </c>
      <c r="AF2128" s="13" t="e">
        <f ca="1">CalcTable[[#This Row],[IrrAmt]]/1000*CUR_IRR_AREA*10000/IRR_EFF</f>
        <v>#NAME?</v>
      </c>
      <c r="AG2128" s="147"/>
      <c r="AH2128" s="13"/>
      <c r="AI2128" s="50">
        <v>0</v>
      </c>
      <c r="AJ2128" s="50">
        <v>0</v>
      </c>
      <c r="AK2128" s="50">
        <v>0</v>
      </c>
      <c r="AL2128" s="50">
        <v>0</v>
      </c>
      <c r="AM2128" s="50"/>
      <c r="AN2128" s="50"/>
      <c r="AO2128" s="50"/>
      <c r="AP2128" s="50"/>
      <c r="AQ2128" s="50"/>
      <c r="AR2128" s="50"/>
      <c r="AS2128" s="50"/>
      <c r="AT2128" s="50"/>
      <c r="AU2128" s="50"/>
      <c r="AV2128" s="50"/>
      <c r="AW2128" s="50"/>
      <c r="AX2128" s="50">
        <f t="shared" si="667"/>
        <v>0</v>
      </c>
      <c r="AY2128" s="50"/>
      <c r="AZ2128" s="50">
        <f t="shared" si="657"/>
        <v>0</v>
      </c>
      <c r="BA2128" s="50">
        <f t="shared" si="658"/>
        <v>0</v>
      </c>
      <c r="BB2128" s="50">
        <f t="shared" si="659"/>
        <v>0</v>
      </c>
      <c r="BC2128" s="17">
        <f t="shared" si="660"/>
        <v>19738</v>
      </c>
      <c r="BD2128" s="50">
        <f t="shared" si="661"/>
        <v>0</v>
      </c>
      <c r="BE2128" s="50">
        <f t="shared" si="662"/>
        <v>0</v>
      </c>
      <c r="BF2128" s="50">
        <f t="shared" si="668"/>
        <v>0</v>
      </c>
      <c r="BG2128" s="50"/>
      <c r="BH2128" s="17">
        <f t="shared" si="663"/>
        <v>0</v>
      </c>
      <c r="BI2128" s="17">
        <f t="shared" si="671"/>
        <v>2128</v>
      </c>
      <c r="BJ2128" s="17">
        <f t="shared" si="669"/>
        <v>2128</v>
      </c>
      <c r="BK2128" s="150">
        <f t="shared" si="670"/>
        <v>26904</v>
      </c>
      <c r="BL2128" s="50" t="e">
        <f t="shared" ca="1" si="664"/>
        <v>#NAME?</v>
      </c>
      <c r="BM2128" s="50" t="e">
        <f t="shared" ca="1" si="665"/>
        <v>#NAME?</v>
      </c>
      <c r="BN2128" s="50" t="e">
        <f t="shared" ca="1" si="666"/>
        <v>#NAME?</v>
      </c>
    </row>
    <row r="2129" spans="1:66" x14ac:dyDescent="0.35">
      <c r="A2129" s="48">
        <v>26905</v>
      </c>
      <c r="B2129" s="17">
        <v>1973</v>
      </c>
      <c r="C2129" s="17">
        <v>8</v>
      </c>
      <c r="D2129" s="17">
        <v>241</v>
      </c>
      <c r="E2129" s="17">
        <v>29</v>
      </c>
      <c r="F2129" s="17">
        <v>4</v>
      </c>
      <c r="G2129" s="50">
        <v>7.8</v>
      </c>
      <c r="H2129" s="32">
        <v>4.0188125546745139</v>
      </c>
      <c r="I2129" s="50">
        <v>11.666666666666666</v>
      </c>
      <c r="J2129" s="13">
        <v>0</v>
      </c>
      <c r="K2129" s="13">
        <f t="shared" si="652"/>
        <v>0</v>
      </c>
      <c r="L2129" s="13">
        <f t="shared" si="653"/>
        <v>0</v>
      </c>
      <c r="M2129" s="13" t="e">
        <f ca="1">CalcTable[[#This Row],[IWC]]-AE2128</f>
        <v>#NAME?</v>
      </c>
      <c r="N2129" s="13" t="e">
        <f ca="1">IF(CalcTable[[#This Row],[Day of Year]]&lt;123,FCAP,AE2128)</f>
        <v>#NAME?</v>
      </c>
      <c r="O2129" s="17" t="e">
        <f ca="1">IF(IRR_DRIP,5,COUNTIF('IDET Wind Values'!C2113:G2113,"&lt;="&amp;IRR_MAXWIND))</f>
        <v>#NAME?</v>
      </c>
      <c r="P2129" s="13" t="e">
        <f ca="1">CalcTable[[#This Row],[ET_o]]*KL</f>
        <v>#NAME?</v>
      </c>
      <c r="Q2129" s="13" t="e">
        <f ca="1">IF(WILTPT&lt;=0,1,MAX(0,MIN(1,(CalcTable[[#This Row],[IWC]]-WILTPT)/(MAD-WILTPT))))</f>
        <v>#NAME?</v>
      </c>
      <c r="R2129" s="13" t="e">
        <f ca="1">CalcTable[[#This Row],[ETMult]]*CalcTable[[#This Row],[ETb]]</f>
        <v>#NAME?</v>
      </c>
      <c r="S2129" s="13" t="b">
        <f>INDEX(IRR_LIST,CalcTable[[#This Row],[Day of Week]]+1)</f>
        <v>0</v>
      </c>
      <c r="T2129" s="13">
        <f t="shared" ca="1" si="654"/>
        <v>0</v>
      </c>
      <c r="U2129" s="13" t="b">
        <f ca="1">IF(CalcTable[[#This Row],[IrrPrecip]]&gt;=IC_MM,FALSE,TRUE)</f>
        <v>1</v>
      </c>
      <c r="V2129" s="13" t="b">
        <f t="shared" si="655"/>
        <v>1</v>
      </c>
      <c r="W2129" s="13" t="e">
        <f ca="1">IF(AND(IRR_DRIP=FALSE,CalcTable[[#This Row],[IrrHours]]&lt;=0),FALSE,TRUE)</f>
        <v>#NAME?</v>
      </c>
      <c r="X2129" s="13" t="e">
        <f ca="1">AND(CalcTable[[#This Row],[IrrDay]],CalcTable[[#This Row],[IrrRain]],CalcTable[[#This Row],[IrrWarm]],CalcTable[[#This Row],[IrrWindy]])</f>
        <v>#NAME?</v>
      </c>
      <c r="Y2129" s="13" t="e">
        <f t="shared" ca="1" si="656"/>
        <v>#NAME?</v>
      </c>
      <c r="Z2129" s="13" t="e">
        <f ca="1">CalcTable[[#This Row],[IrrHours]]/5</f>
        <v>#NAME?</v>
      </c>
      <c r="AA2129" s="13" t="e">
        <f ca="1">IF(CalcTable[[#This Row],[IrrFlag]]=FALSE,0,MAX(0,CalcTable[[#This Row],[VolRednWind]]*(FCAP*IRR_TARGET-CalcTable[[#This Row],[IWC]])))</f>
        <v>#NAME?</v>
      </c>
      <c r="AB2129" s="13" t="e">
        <f ca="1">CalcTable[[#This Row],[IWC]]+CalcTable[[#This Row],[Eff Precip]]+CalcTable[[#This Row],[IrrAmt]]-CalcTable[[#This Row],[AET]]</f>
        <v>#NAME?</v>
      </c>
      <c r="AC2129" s="13" t="e">
        <f ca="1">IF(CalcTable[[#This Row],[PWC]]&gt;FCAP,MIN(24*PERC,MIN(SAT,CalcTable[[#This Row],[PWC]])-FCAP),0)</f>
        <v>#NAME?</v>
      </c>
      <c r="AD2129" s="13" t="e">
        <f ca="1">IF(CalcTable[[#This Row],[PWC]]&gt;SAT,CalcTable[[#This Row],[PWC]]-SAT,0)</f>
        <v>#NAME?</v>
      </c>
      <c r="AE2129" s="13" t="e">
        <f ca="1">CalcTable[[#This Row],[PWC]]-CalcTable[[#This Row],[PercAmt]]-CalcTable[[#This Row],[Runoff]]</f>
        <v>#NAME?</v>
      </c>
      <c r="AF2129" s="13" t="e">
        <f ca="1">CalcTable[[#This Row],[IrrAmt]]/1000*CUR_IRR_AREA*10000/IRR_EFF</f>
        <v>#NAME?</v>
      </c>
      <c r="AG2129" s="147"/>
      <c r="AH2129" s="13"/>
      <c r="AI2129" s="50">
        <v>0</v>
      </c>
      <c r="AJ2129" s="50">
        <v>0</v>
      </c>
      <c r="AK2129" s="50">
        <v>0</v>
      </c>
      <c r="AL2129" s="50">
        <v>5.0887163993169473</v>
      </c>
      <c r="AM2129" s="50"/>
      <c r="AN2129" s="50"/>
      <c r="AO2129" s="50"/>
      <c r="AP2129" s="50"/>
      <c r="AQ2129" s="50"/>
      <c r="AR2129" s="50"/>
      <c r="AS2129" s="50"/>
      <c r="AT2129" s="50"/>
      <c r="AU2129" s="50"/>
      <c r="AV2129" s="50"/>
      <c r="AW2129" s="50"/>
      <c r="AX2129" s="50">
        <f t="shared" si="667"/>
        <v>5.0887163993169473</v>
      </c>
      <c r="AY2129" s="50"/>
      <c r="AZ2129" s="50">
        <f t="shared" si="657"/>
        <v>149.26901437996381</v>
      </c>
      <c r="BA2129" s="50">
        <f t="shared" si="658"/>
        <v>229.82689515645222</v>
      </c>
      <c r="BB2129" s="50">
        <f t="shared" si="659"/>
        <v>236.93494346026003</v>
      </c>
      <c r="BC2129" s="17">
        <f t="shared" si="660"/>
        <v>19738</v>
      </c>
      <c r="BD2129" s="50">
        <f t="shared" si="661"/>
        <v>5.0887163993169473</v>
      </c>
      <c r="BE2129" s="50">
        <f t="shared" si="662"/>
        <v>149.26901437996381</v>
      </c>
      <c r="BF2129" s="50">
        <f t="shared" si="668"/>
        <v>244.15658881812647</v>
      </c>
      <c r="BG2129" s="50"/>
      <c r="BH2129" s="17">
        <f t="shared" si="663"/>
        <v>0</v>
      </c>
      <c r="BI2129" s="17">
        <f t="shared" si="671"/>
        <v>2129</v>
      </c>
      <c r="BJ2129" s="17">
        <f t="shared" si="669"/>
        <v>2129</v>
      </c>
      <c r="BK2129" s="150">
        <f t="shared" si="670"/>
        <v>26905</v>
      </c>
      <c r="BL2129" s="50" t="e">
        <f t="shared" ca="1" si="664"/>
        <v>#NAME?</v>
      </c>
      <c r="BM2129" s="50" t="e">
        <f t="shared" ca="1" si="665"/>
        <v>#NAME?</v>
      </c>
      <c r="BN2129" s="50" t="e">
        <f t="shared" ca="1" si="666"/>
        <v>#NAME?</v>
      </c>
    </row>
    <row r="2130" spans="1:66" x14ac:dyDescent="0.35">
      <c r="A2130" s="48">
        <v>26906</v>
      </c>
      <c r="B2130" s="17">
        <v>1973</v>
      </c>
      <c r="C2130" s="17">
        <v>8</v>
      </c>
      <c r="D2130" s="17">
        <v>242</v>
      </c>
      <c r="E2130" s="17">
        <v>30</v>
      </c>
      <c r="F2130" s="17">
        <v>5</v>
      </c>
      <c r="G2130" s="50">
        <v>7.2</v>
      </c>
      <c r="H2130" s="32">
        <v>2.7455037869279533</v>
      </c>
      <c r="I2130" s="50">
        <v>34.333333333333336</v>
      </c>
      <c r="J2130" s="13">
        <v>9.6999999999999993</v>
      </c>
      <c r="K2130" s="13">
        <f t="shared" si="652"/>
        <v>9.6999999999999993</v>
      </c>
      <c r="L2130" s="13">
        <f t="shared" si="653"/>
        <v>3.5249999999999995</v>
      </c>
      <c r="M2130" s="13" t="e">
        <f ca="1">CalcTable[[#This Row],[IWC]]-AE2129</f>
        <v>#NAME?</v>
      </c>
      <c r="N2130" s="13" t="e">
        <f ca="1">IF(CalcTable[[#This Row],[Day of Year]]&lt;123,FCAP,AE2129)</f>
        <v>#NAME?</v>
      </c>
      <c r="O2130" s="17" t="e">
        <f ca="1">IF(IRR_DRIP,5,COUNTIF('IDET Wind Values'!C2114:G2114,"&lt;="&amp;IRR_MAXWIND))</f>
        <v>#NAME?</v>
      </c>
      <c r="P2130" s="13" t="e">
        <f ca="1">CalcTable[[#This Row],[ET_o]]*KL</f>
        <v>#NAME?</v>
      </c>
      <c r="Q2130" s="13" t="e">
        <f ca="1">IF(WILTPT&lt;=0,1,MAX(0,MIN(1,(CalcTable[[#This Row],[IWC]]-WILTPT)/(MAD-WILTPT))))</f>
        <v>#NAME?</v>
      </c>
      <c r="R2130" s="13" t="e">
        <f ca="1">CalcTable[[#This Row],[ETMult]]*CalcTable[[#This Row],[ETb]]</f>
        <v>#NAME?</v>
      </c>
      <c r="S2130" s="13" t="b">
        <f>INDEX(IRR_LIST,CalcTable[[#This Row],[Day of Week]]+1)</f>
        <v>1</v>
      </c>
      <c r="T2130" s="13">
        <f t="shared" ca="1" si="654"/>
        <v>0</v>
      </c>
      <c r="U2130" s="13" t="b">
        <f ca="1">IF(CalcTable[[#This Row],[IrrPrecip]]&gt;=IC_MM,FALSE,TRUE)</f>
        <v>1</v>
      </c>
      <c r="V2130" s="13" t="b">
        <f t="shared" si="655"/>
        <v>1</v>
      </c>
      <c r="W2130" s="13" t="e">
        <f ca="1">IF(AND(IRR_DRIP=FALSE,CalcTable[[#This Row],[IrrHours]]&lt;=0),FALSE,TRUE)</f>
        <v>#NAME?</v>
      </c>
      <c r="X2130" s="13" t="e">
        <f ca="1">AND(CalcTable[[#This Row],[IrrDay]],CalcTable[[#This Row],[IrrRain]],CalcTable[[#This Row],[IrrWarm]],CalcTable[[#This Row],[IrrWindy]])</f>
        <v>#NAME?</v>
      </c>
      <c r="Y2130" s="13" t="e">
        <f t="shared" ca="1" si="656"/>
        <v>#NAME?</v>
      </c>
      <c r="Z2130" s="13" t="e">
        <f ca="1">CalcTable[[#This Row],[IrrHours]]/5</f>
        <v>#NAME?</v>
      </c>
      <c r="AA2130" s="13" t="e">
        <f ca="1">IF(CalcTable[[#This Row],[IrrFlag]]=FALSE,0,MAX(0,CalcTable[[#This Row],[VolRednWind]]*(FCAP*IRR_TARGET-CalcTable[[#This Row],[IWC]])))</f>
        <v>#NAME?</v>
      </c>
      <c r="AB2130" s="13" t="e">
        <f ca="1">CalcTable[[#This Row],[IWC]]+CalcTable[[#This Row],[Eff Precip]]+CalcTable[[#This Row],[IrrAmt]]-CalcTable[[#This Row],[AET]]</f>
        <v>#NAME?</v>
      </c>
      <c r="AC2130" s="13" t="e">
        <f ca="1">IF(CalcTable[[#This Row],[PWC]]&gt;FCAP,MIN(24*PERC,MIN(SAT,CalcTable[[#This Row],[PWC]])-FCAP),0)</f>
        <v>#NAME?</v>
      </c>
      <c r="AD2130" s="13" t="e">
        <f ca="1">IF(CalcTable[[#This Row],[PWC]]&gt;SAT,CalcTable[[#This Row],[PWC]]-SAT,0)</f>
        <v>#NAME?</v>
      </c>
      <c r="AE2130" s="13" t="e">
        <f ca="1">CalcTable[[#This Row],[PWC]]-CalcTable[[#This Row],[PercAmt]]-CalcTable[[#This Row],[Runoff]]</f>
        <v>#NAME?</v>
      </c>
      <c r="AF2130" s="13" t="e">
        <f ca="1">CalcTable[[#This Row],[IrrAmt]]/1000*CUR_IRR_AREA*10000/IRR_EFF</f>
        <v>#NAME?</v>
      </c>
      <c r="AG2130" s="147"/>
      <c r="AH2130" s="13"/>
      <c r="AI2130" s="50">
        <v>9.4047338834327743</v>
      </c>
      <c r="AJ2130" s="50">
        <v>14.24799031270763</v>
      </c>
      <c r="AK2130" s="50">
        <v>0</v>
      </c>
      <c r="AL2130" s="50">
        <v>0</v>
      </c>
      <c r="AM2130" s="50"/>
      <c r="AN2130" s="50"/>
      <c r="AO2130" s="50"/>
      <c r="AP2130" s="50"/>
      <c r="AQ2130" s="50"/>
      <c r="AR2130" s="50"/>
      <c r="AS2130" s="50"/>
      <c r="AT2130" s="50"/>
      <c r="AU2130" s="50"/>
      <c r="AV2130" s="50"/>
      <c r="AW2130" s="50"/>
      <c r="AX2130" s="50">
        <f t="shared" si="667"/>
        <v>23.652724196140404</v>
      </c>
      <c r="AY2130" s="50"/>
      <c r="AZ2130" s="50">
        <f t="shared" si="657"/>
        <v>555.87714612977118</v>
      </c>
      <c r="BA2130" s="50">
        <f t="shared" si="658"/>
        <v>901.80192392575043</v>
      </c>
      <c r="BB2130" s="50">
        <f t="shared" si="659"/>
        <v>933.37532953110895</v>
      </c>
      <c r="BC2130" s="17">
        <f t="shared" si="660"/>
        <v>19738</v>
      </c>
      <c r="BD2130" s="50">
        <f t="shared" si="661"/>
        <v>23.652724196140404</v>
      </c>
      <c r="BE2130" s="50">
        <f t="shared" si="662"/>
        <v>555.87714612977118</v>
      </c>
      <c r="BF2130" s="50">
        <f t="shared" si="668"/>
        <v>909.23805161279222</v>
      </c>
      <c r="BG2130" s="50"/>
      <c r="BH2130" s="17">
        <f t="shared" si="663"/>
        <v>0</v>
      </c>
      <c r="BI2130" s="17">
        <f t="shared" si="671"/>
        <v>2130</v>
      </c>
      <c r="BJ2130" s="17">
        <f t="shared" si="669"/>
        <v>2130</v>
      </c>
      <c r="BK2130" s="150">
        <f t="shared" si="670"/>
        <v>26906</v>
      </c>
      <c r="BL2130" s="50" t="e">
        <f t="shared" ca="1" si="664"/>
        <v>#NAME?</v>
      </c>
      <c r="BM2130" s="50" t="e">
        <f t="shared" ca="1" si="665"/>
        <v>#NAME?</v>
      </c>
      <c r="BN2130" s="50" t="e">
        <f t="shared" ca="1" si="666"/>
        <v>#NAME?</v>
      </c>
    </row>
    <row r="2131" spans="1:66" x14ac:dyDescent="0.35">
      <c r="A2131" s="48">
        <v>26907</v>
      </c>
      <c r="B2131" s="17">
        <v>1973</v>
      </c>
      <c r="C2131" s="17">
        <v>8</v>
      </c>
      <c r="D2131" s="17">
        <v>243</v>
      </c>
      <c r="E2131" s="17">
        <v>31</v>
      </c>
      <c r="F2131" s="17">
        <v>6</v>
      </c>
      <c r="G2131" s="50">
        <v>5.6</v>
      </c>
      <c r="H2131" s="32">
        <v>1.4924118182528656</v>
      </c>
      <c r="I2131" s="50">
        <v>6.5</v>
      </c>
      <c r="J2131" s="13">
        <v>10.7</v>
      </c>
      <c r="K2131" s="13">
        <f t="shared" si="652"/>
        <v>10.7</v>
      </c>
      <c r="L2131" s="13">
        <f t="shared" si="653"/>
        <v>4.2749999999999995</v>
      </c>
      <c r="M2131" s="13" t="e">
        <f ca="1">CalcTable[[#This Row],[IWC]]-AE2130</f>
        <v>#NAME?</v>
      </c>
      <c r="N2131" s="13" t="e">
        <f ca="1">IF(CalcTable[[#This Row],[Day of Year]]&lt;123,FCAP,AE2130)</f>
        <v>#NAME?</v>
      </c>
      <c r="O2131" s="17" t="e">
        <f ca="1">IF(IRR_DRIP,5,COUNTIF('IDET Wind Values'!C2115:G2115,"&lt;="&amp;IRR_MAXWIND))</f>
        <v>#NAME?</v>
      </c>
      <c r="P2131" s="13" t="e">
        <f ca="1">CalcTable[[#This Row],[ET_o]]*KL</f>
        <v>#NAME?</v>
      </c>
      <c r="Q2131" s="13" t="e">
        <f ca="1">IF(WILTPT&lt;=0,1,MAX(0,MIN(1,(CalcTable[[#This Row],[IWC]]-WILTPT)/(MAD-WILTPT))))</f>
        <v>#NAME?</v>
      </c>
      <c r="R2131" s="13" t="e">
        <f ca="1">CalcTable[[#This Row],[ETMult]]*CalcTable[[#This Row],[ETb]]</f>
        <v>#NAME?</v>
      </c>
      <c r="S2131" s="13" t="b">
        <f>INDEX(IRR_LIST,CalcTable[[#This Row],[Day of Week]]+1)</f>
        <v>0</v>
      </c>
      <c r="T2131" s="13">
        <f t="shared" ca="1" si="654"/>
        <v>9.6999999999999993</v>
      </c>
      <c r="U2131" s="13" t="b">
        <f ca="1">IF(CalcTable[[#This Row],[IrrPrecip]]&gt;=IC_MM,FALSE,TRUE)</f>
        <v>1</v>
      </c>
      <c r="V2131" s="13" t="b">
        <f t="shared" si="655"/>
        <v>1</v>
      </c>
      <c r="W2131" s="13" t="e">
        <f ca="1">IF(AND(IRR_DRIP=FALSE,CalcTable[[#This Row],[IrrHours]]&lt;=0),FALSE,TRUE)</f>
        <v>#NAME?</v>
      </c>
      <c r="X2131" s="13" t="e">
        <f ca="1">AND(CalcTable[[#This Row],[IrrDay]],CalcTable[[#This Row],[IrrRain]],CalcTable[[#This Row],[IrrWarm]],CalcTable[[#This Row],[IrrWindy]])</f>
        <v>#NAME?</v>
      </c>
      <c r="Y2131" s="13" t="e">
        <f t="shared" ca="1" si="656"/>
        <v>#NAME?</v>
      </c>
      <c r="Z2131" s="13" t="e">
        <f ca="1">CalcTable[[#This Row],[IrrHours]]/5</f>
        <v>#NAME?</v>
      </c>
      <c r="AA2131" s="13" t="e">
        <f ca="1">IF(CalcTable[[#This Row],[IrrFlag]]=FALSE,0,MAX(0,CalcTable[[#This Row],[VolRednWind]]*(FCAP*IRR_TARGET-CalcTable[[#This Row],[IWC]])))</f>
        <v>#NAME?</v>
      </c>
      <c r="AB2131" s="13" t="e">
        <f ca="1">CalcTable[[#This Row],[IWC]]+CalcTable[[#This Row],[Eff Precip]]+CalcTable[[#This Row],[IrrAmt]]-CalcTable[[#This Row],[AET]]</f>
        <v>#NAME?</v>
      </c>
      <c r="AC2131" s="13" t="e">
        <f ca="1">IF(CalcTable[[#This Row],[PWC]]&gt;FCAP,MIN(24*PERC,MIN(SAT,CalcTable[[#This Row],[PWC]])-FCAP),0)</f>
        <v>#NAME?</v>
      </c>
      <c r="AD2131" s="13" t="e">
        <f ca="1">IF(CalcTable[[#This Row],[PWC]]&gt;SAT,CalcTable[[#This Row],[PWC]]-SAT,0)</f>
        <v>#NAME?</v>
      </c>
      <c r="AE2131" s="13" t="e">
        <f ca="1">CalcTable[[#This Row],[PWC]]-CalcTable[[#This Row],[PercAmt]]-CalcTable[[#This Row],[Runoff]]</f>
        <v>#NAME?</v>
      </c>
      <c r="AF2131" s="13" t="e">
        <f ca="1">CalcTable[[#This Row],[IrrAmt]]/1000*CUR_IRR_AREA*10000/IRR_EFF</f>
        <v>#NAME?</v>
      </c>
      <c r="AG2131" s="147"/>
      <c r="AH2131" s="13"/>
      <c r="AI2131" s="50">
        <v>0</v>
      </c>
      <c r="AJ2131" s="50">
        <v>0</v>
      </c>
      <c r="AK2131" s="50">
        <v>0</v>
      </c>
      <c r="AL2131" s="50">
        <v>2.2800000000000011</v>
      </c>
      <c r="AM2131" s="50"/>
      <c r="AN2131" s="50"/>
      <c r="AO2131" s="50"/>
      <c r="AP2131" s="50"/>
      <c r="AQ2131" s="50"/>
      <c r="AR2131" s="50"/>
      <c r="AS2131" s="50"/>
      <c r="AT2131" s="50"/>
      <c r="AU2131" s="50"/>
      <c r="AV2131" s="50"/>
      <c r="AW2131" s="50"/>
      <c r="AX2131" s="50">
        <f t="shared" si="667"/>
        <v>2.2800000000000011</v>
      </c>
      <c r="AY2131" s="50"/>
      <c r="AZ2131" s="50">
        <f t="shared" si="657"/>
        <v>66.880000000000038</v>
      </c>
      <c r="BA2131" s="50">
        <f t="shared" si="658"/>
        <v>102.97396825396832</v>
      </c>
      <c r="BB2131" s="50">
        <f t="shared" si="659"/>
        <v>106.15873015873022</v>
      </c>
      <c r="BC2131" s="17">
        <f t="shared" si="660"/>
        <v>19738</v>
      </c>
      <c r="BD2131" s="50">
        <f t="shared" si="661"/>
        <v>2.2800000000000011</v>
      </c>
      <c r="BE2131" s="50">
        <f t="shared" si="662"/>
        <v>66.880000000000038</v>
      </c>
      <c r="BF2131" s="50">
        <f t="shared" si="668"/>
        <v>109.39438923734299</v>
      </c>
      <c r="BG2131" s="50"/>
      <c r="BH2131" s="17">
        <f t="shared" si="663"/>
        <v>0</v>
      </c>
      <c r="BI2131" s="17">
        <f t="shared" si="671"/>
        <v>2131</v>
      </c>
      <c r="BJ2131" s="17">
        <f t="shared" si="669"/>
        <v>2131</v>
      </c>
      <c r="BK2131" s="150">
        <f t="shared" si="670"/>
        <v>26907</v>
      </c>
      <c r="BL2131" s="50" t="e">
        <f t="shared" ca="1" si="664"/>
        <v>#NAME?</v>
      </c>
      <c r="BM2131" s="50" t="e">
        <f t="shared" ca="1" si="665"/>
        <v>#NAME?</v>
      </c>
      <c r="BN2131" s="50" t="e">
        <f t="shared" ca="1" si="666"/>
        <v>#NAME?</v>
      </c>
    </row>
    <row r="2132" spans="1:66" x14ac:dyDescent="0.35">
      <c r="A2132" s="48">
        <v>26908</v>
      </c>
      <c r="B2132" s="17">
        <v>1973</v>
      </c>
      <c r="C2132" s="17">
        <v>9</v>
      </c>
      <c r="D2132" s="17">
        <v>244</v>
      </c>
      <c r="E2132" s="17">
        <v>1</v>
      </c>
      <c r="F2132" s="17">
        <v>7</v>
      </c>
      <c r="G2132" s="50">
        <v>4.4000000000000004</v>
      </c>
      <c r="H2132" s="32">
        <v>2.7093950394646029</v>
      </c>
      <c r="I2132" s="50">
        <v>23.666666666666668</v>
      </c>
      <c r="J2132" s="13">
        <v>0.3</v>
      </c>
      <c r="K2132" s="13">
        <f t="shared" ref="K2132:K2195" si="672">J2132*PRECIP_ADJUST</f>
        <v>0.3</v>
      </c>
      <c r="L2132" s="13">
        <f t="shared" ref="L2132:L2195" si="673">IF(K2132&gt;=EFF_PRECIP,EFF_MULT*(K2132-EFF_PRECIP),0)</f>
        <v>0</v>
      </c>
      <c r="M2132" s="13" t="e">
        <f ca="1">CalcTable[[#This Row],[IWC]]-AE2131</f>
        <v>#NAME?</v>
      </c>
      <c r="N2132" s="13" t="e">
        <f ca="1">IF(CalcTable[[#This Row],[Day of Year]]&lt;123,FCAP,AE2131)</f>
        <v>#NAME?</v>
      </c>
      <c r="O2132" s="17" t="e">
        <f ca="1">IF(IRR_DRIP,5,COUNTIF('IDET Wind Values'!C2116:G2116,"&lt;="&amp;IRR_MAXWIND))</f>
        <v>#NAME?</v>
      </c>
      <c r="P2132" s="13" t="e">
        <f ca="1">CalcTable[[#This Row],[ET_o]]*KL</f>
        <v>#NAME?</v>
      </c>
      <c r="Q2132" s="13" t="e">
        <f ca="1">IF(WILTPT&lt;=0,1,MAX(0,MIN(1,(CalcTable[[#This Row],[IWC]]-WILTPT)/(MAD-WILTPT))))</f>
        <v>#NAME?</v>
      </c>
      <c r="R2132" s="13" t="e">
        <f ca="1">CalcTable[[#This Row],[ETMult]]*CalcTable[[#This Row],[ETb]]</f>
        <v>#NAME?</v>
      </c>
      <c r="S2132" s="13" t="b">
        <f>INDEX(IRR_LIST,CalcTable[[#This Row],[Day of Week]]+1)</f>
        <v>0</v>
      </c>
      <c r="T2132" s="13">
        <f t="shared" ref="T2132:T2195" ca="1" si="674">SUM(OFFSET(K2132,-IC_DAYS,0,IC_DAYS,1))</f>
        <v>20.399999999999999</v>
      </c>
      <c r="U2132" s="13" t="b">
        <f ca="1">IF(CalcTable[[#This Row],[IrrPrecip]]&gt;=IC_MM,FALSE,TRUE)</f>
        <v>0</v>
      </c>
      <c r="V2132" s="13" t="b">
        <f t="shared" ref="V2132:V2195" si="675">IF(G2133&lt;IRR_TEMP,FALSE,TRUE)</f>
        <v>1</v>
      </c>
      <c r="W2132" s="13" t="e">
        <f ca="1">IF(AND(IRR_DRIP=FALSE,CalcTable[[#This Row],[IrrHours]]&lt;=0),FALSE,TRUE)</f>
        <v>#NAME?</v>
      </c>
      <c r="X2132" s="13" t="e">
        <f ca="1">AND(CalcTable[[#This Row],[IrrDay]],CalcTable[[#This Row],[IrrRain]],CalcTable[[#This Row],[IrrWarm]],CalcTable[[#This Row],[IrrWindy]])</f>
        <v>#NAME?</v>
      </c>
      <c r="Y2132" s="13" t="e">
        <f t="shared" ref="Y2132:Y2195" ca="1" si="676">IF(AA2131&lt;=0,FALSE,TRUE)</f>
        <v>#NAME?</v>
      </c>
      <c r="Z2132" s="13" t="e">
        <f ca="1">CalcTable[[#This Row],[IrrHours]]/5</f>
        <v>#NAME?</v>
      </c>
      <c r="AA2132" s="13" t="e">
        <f ca="1">IF(CalcTable[[#This Row],[IrrFlag]]=FALSE,0,MAX(0,CalcTable[[#This Row],[VolRednWind]]*(FCAP*IRR_TARGET-CalcTable[[#This Row],[IWC]])))</f>
        <v>#NAME?</v>
      </c>
      <c r="AB2132" s="13" t="e">
        <f ca="1">CalcTable[[#This Row],[IWC]]+CalcTable[[#This Row],[Eff Precip]]+CalcTable[[#This Row],[IrrAmt]]-CalcTable[[#This Row],[AET]]</f>
        <v>#NAME?</v>
      </c>
      <c r="AC2132" s="13" t="e">
        <f ca="1">IF(CalcTable[[#This Row],[PWC]]&gt;FCAP,MIN(24*PERC,MIN(SAT,CalcTable[[#This Row],[PWC]])-FCAP),0)</f>
        <v>#NAME?</v>
      </c>
      <c r="AD2132" s="13" t="e">
        <f ca="1">IF(CalcTable[[#This Row],[PWC]]&gt;SAT,CalcTable[[#This Row],[PWC]]-SAT,0)</f>
        <v>#NAME?</v>
      </c>
      <c r="AE2132" s="13" t="e">
        <f ca="1">CalcTable[[#This Row],[PWC]]-CalcTable[[#This Row],[PercAmt]]-CalcTable[[#This Row],[Runoff]]</f>
        <v>#NAME?</v>
      </c>
      <c r="AF2132" s="13" t="e">
        <f ca="1">CalcTable[[#This Row],[IrrAmt]]/1000*CUR_IRR_AREA*10000/IRR_EFF</f>
        <v>#NAME?</v>
      </c>
      <c r="AG2132" s="147"/>
      <c r="AH2132" s="13"/>
      <c r="AI2132" s="50">
        <v>0</v>
      </c>
      <c r="AJ2132" s="50">
        <v>0</v>
      </c>
      <c r="AK2132" s="50">
        <v>0</v>
      </c>
      <c r="AL2132" s="50">
        <v>0</v>
      </c>
      <c r="AM2132" s="50"/>
      <c r="AN2132" s="50"/>
      <c r="AO2132" s="50"/>
      <c r="AP2132" s="50"/>
      <c r="AQ2132" s="50"/>
      <c r="AR2132" s="50"/>
      <c r="AS2132" s="50"/>
      <c r="AT2132" s="50"/>
      <c r="AU2132" s="50"/>
      <c r="AV2132" s="50"/>
      <c r="AW2132" s="50"/>
      <c r="AX2132" s="50">
        <f t="shared" si="667"/>
        <v>0</v>
      </c>
      <c r="AY2132" s="50"/>
      <c r="AZ2132" s="50">
        <f t="shared" ref="AZ2132:AZ2195" si="677">SUMPRODUCT(AI2132:AW2132,CONVERSION)</f>
        <v>0</v>
      </c>
      <c r="BA2132" s="50">
        <f t="shared" ref="BA2132:BA2195" si="678">SUMPRODUCT($AI2132:$AW2132,CONVERSION,APP_DEMAND)</f>
        <v>0</v>
      </c>
      <c r="BB2132" s="50">
        <f t="shared" ref="BB2132:BB2195" si="679">SUMPRODUCT($AI2132:$AW2132,CONVERSION,PUMP_DEMAND)</f>
        <v>0</v>
      </c>
      <c r="BC2132" s="17">
        <f t="shared" ref="BC2132:BC2195" si="680">B2132*10+C2132</f>
        <v>19739</v>
      </c>
      <c r="BD2132" s="50">
        <f t="shared" ref="BD2132:BD2195" si="681">INDEX(AI2132:AX2132,PLOT_AREA)</f>
        <v>0</v>
      </c>
      <c r="BE2132" s="50">
        <f t="shared" ref="BE2132:BE2195" si="682">IF(PLOT_AREA&lt;=AREA_COUNT,INDEX(AI2132:AW2132,PLOT_AREA)*INDEX(CONVERSION,PLOT_AREA),AZ2132)</f>
        <v>0</v>
      </c>
      <c r="BF2132" s="50">
        <f t="shared" si="668"/>
        <v>0</v>
      </c>
      <c r="BG2132" s="50"/>
      <c r="BH2132" s="17">
        <f t="shared" ref="BH2132:BH2195" si="683">IF(BC2132&lt;PLOT_FROM,-1,IF(BC2132&gt;PLOT_TO,1,0))</f>
        <v>0</v>
      </c>
      <c r="BI2132" s="17">
        <f t="shared" si="671"/>
        <v>2132</v>
      </c>
      <c r="BJ2132" s="17">
        <f t="shared" si="669"/>
        <v>2132</v>
      </c>
      <c r="BK2132" s="150">
        <f t="shared" si="670"/>
        <v>26908</v>
      </c>
      <c r="BL2132" s="50" t="e">
        <f t="shared" ref="BL2132:BL2195" ca="1" si="684">WILTPT</f>
        <v>#NAME?</v>
      </c>
      <c r="BM2132" s="50" t="e">
        <f t="shared" ref="BM2132:BM2195" ca="1" si="685">SAT</f>
        <v>#NAME?</v>
      </c>
      <c r="BN2132" s="50" t="e">
        <f t="shared" ref="BN2132:BN2195" ca="1" si="686">FCAP</f>
        <v>#NAME?</v>
      </c>
    </row>
    <row r="2133" spans="1:66" x14ac:dyDescent="0.35">
      <c r="A2133" s="48">
        <v>26909</v>
      </c>
      <c r="B2133" s="17">
        <v>1973</v>
      </c>
      <c r="C2133" s="17">
        <v>9</v>
      </c>
      <c r="D2133" s="17">
        <v>245</v>
      </c>
      <c r="E2133" s="17">
        <v>2</v>
      </c>
      <c r="F2133" s="17">
        <v>1</v>
      </c>
      <c r="G2133" s="50">
        <v>3.3</v>
      </c>
      <c r="H2133" s="32">
        <v>3.7312463539807323</v>
      </c>
      <c r="I2133" s="50">
        <v>13</v>
      </c>
      <c r="J2133" s="13">
        <v>0</v>
      </c>
      <c r="K2133" s="13">
        <f t="shared" si="672"/>
        <v>0</v>
      </c>
      <c r="L2133" s="13">
        <f t="shared" si="673"/>
        <v>0</v>
      </c>
      <c r="M2133" s="13" t="e">
        <f ca="1">CalcTable[[#This Row],[IWC]]-AE2132</f>
        <v>#NAME?</v>
      </c>
      <c r="N2133" s="13" t="e">
        <f ca="1">IF(CalcTable[[#This Row],[Day of Year]]&lt;123,FCAP,AE2132)</f>
        <v>#NAME?</v>
      </c>
      <c r="O2133" s="17" t="e">
        <f ca="1">IF(IRR_DRIP,5,COUNTIF('IDET Wind Values'!C2117:G2117,"&lt;="&amp;IRR_MAXWIND))</f>
        <v>#NAME?</v>
      </c>
      <c r="P2133" s="13" t="e">
        <f ca="1">CalcTable[[#This Row],[ET_o]]*KL</f>
        <v>#NAME?</v>
      </c>
      <c r="Q2133" s="13" t="e">
        <f ca="1">IF(WILTPT&lt;=0,1,MAX(0,MIN(1,(CalcTable[[#This Row],[IWC]]-WILTPT)/(MAD-WILTPT))))</f>
        <v>#NAME?</v>
      </c>
      <c r="R2133" s="13" t="e">
        <f ca="1">CalcTable[[#This Row],[ETMult]]*CalcTable[[#This Row],[ETb]]</f>
        <v>#NAME?</v>
      </c>
      <c r="S2133" s="13" t="b">
        <f>INDEX(IRR_LIST,CalcTable[[#This Row],[Day of Week]]+1)</f>
        <v>1</v>
      </c>
      <c r="T2133" s="13">
        <f t="shared" ca="1" si="674"/>
        <v>11</v>
      </c>
      <c r="U2133" s="13" t="b">
        <f ca="1">IF(CalcTable[[#This Row],[IrrPrecip]]&gt;=IC_MM,FALSE,TRUE)</f>
        <v>0</v>
      </c>
      <c r="V2133" s="13" t="b">
        <f t="shared" si="675"/>
        <v>1</v>
      </c>
      <c r="W2133" s="13" t="e">
        <f ca="1">IF(AND(IRR_DRIP=FALSE,CalcTable[[#This Row],[IrrHours]]&lt;=0),FALSE,TRUE)</f>
        <v>#NAME?</v>
      </c>
      <c r="X2133" s="13" t="e">
        <f ca="1">AND(CalcTable[[#This Row],[IrrDay]],CalcTable[[#This Row],[IrrRain]],CalcTable[[#This Row],[IrrWarm]],CalcTable[[#This Row],[IrrWindy]])</f>
        <v>#NAME?</v>
      </c>
      <c r="Y2133" s="13" t="e">
        <f t="shared" ca="1" si="676"/>
        <v>#NAME?</v>
      </c>
      <c r="Z2133" s="13" t="e">
        <f ca="1">CalcTable[[#This Row],[IrrHours]]/5</f>
        <v>#NAME?</v>
      </c>
      <c r="AA2133" s="13" t="e">
        <f ca="1">IF(CalcTable[[#This Row],[IrrFlag]]=FALSE,0,MAX(0,CalcTable[[#This Row],[VolRednWind]]*(FCAP*IRR_TARGET-CalcTable[[#This Row],[IWC]])))</f>
        <v>#NAME?</v>
      </c>
      <c r="AB2133" s="13" t="e">
        <f ca="1">CalcTable[[#This Row],[IWC]]+CalcTable[[#This Row],[Eff Precip]]+CalcTable[[#This Row],[IrrAmt]]-CalcTable[[#This Row],[AET]]</f>
        <v>#NAME?</v>
      </c>
      <c r="AC2133" s="13" t="e">
        <f ca="1">IF(CalcTable[[#This Row],[PWC]]&gt;FCAP,MIN(24*PERC,MIN(SAT,CalcTable[[#This Row],[PWC]])-FCAP),0)</f>
        <v>#NAME?</v>
      </c>
      <c r="AD2133" s="13" t="e">
        <f ca="1">IF(CalcTable[[#This Row],[PWC]]&gt;SAT,CalcTable[[#This Row],[PWC]]-SAT,0)</f>
        <v>#NAME?</v>
      </c>
      <c r="AE2133" s="13" t="e">
        <f ca="1">CalcTable[[#This Row],[PWC]]-CalcTable[[#This Row],[PercAmt]]-CalcTable[[#This Row],[Runoff]]</f>
        <v>#NAME?</v>
      </c>
      <c r="AF2133" s="13" t="e">
        <f ca="1">CalcTable[[#This Row],[IrrAmt]]/1000*CUR_IRR_AREA*10000/IRR_EFF</f>
        <v>#NAME?</v>
      </c>
      <c r="AG2133" s="147"/>
      <c r="AH2133" s="13"/>
      <c r="AI2133" s="50">
        <v>0</v>
      </c>
      <c r="AJ2133" s="50">
        <v>0</v>
      </c>
      <c r="AK2133" s="50">
        <v>0</v>
      </c>
      <c r="AL2133" s="50">
        <v>0</v>
      </c>
      <c r="AM2133" s="50"/>
      <c r="AN2133" s="50"/>
      <c r="AO2133" s="50"/>
      <c r="AP2133" s="50"/>
      <c r="AQ2133" s="50"/>
      <c r="AR2133" s="50"/>
      <c r="AS2133" s="50"/>
      <c r="AT2133" s="50"/>
      <c r="AU2133" s="50"/>
      <c r="AV2133" s="50"/>
      <c r="AW2133" s="50"/>
      <c r="AX2133" s="50">
        <f t="shared" ref="AX2133:AX2196" si="687">SUM(AI2133:AW2133)</f>
        <v>0</v>
      </c>
      <c r="AY2133" s="50"/>
      <c r="AZ2133" s="50">
        <f t="shared" si="677"/>
        <v>0</v>
      </c>
      <c r="BA2133" s="50">
        <f t="shared" si="678"/>
        <v>0</v>
      </c>
      <c r="BB2133" s="50">
        <f t="shared" si="679"/>
        <v>0</v>
      </c>
      <c r="BC2133" s="17">
        <f t="shared" si="680"/>
        <v>19739</v>
      </c>
      <c r="BD2133" s="50">
        <f t="shared" si="681"/>
        <v>0</v>
      </c>
      <c r="BE2133" s="50">
        <f t="shared" si="682"/>
        <v>0</v>
      </c>
      <c r="BF2133" s="50">
        <f t="shared" ref="BF2133:BF2196" si="688">BE2133*BF$17</f>
        <v>0</v>
      </c>
      <c r="BG2133" s="50"/>
      <c r="BH2133" s="17">
        <f t="shared" si="683"/>
        <v>0</v>
      </c>
      <c r="BI2133" s="17">
        <f t="shared" si="671"/>
        <v>2133</v>
      </c>
      <c r="BJ2133" s="17">
        <f t="shared" ref="BJ2133:BJ2196" si="689">IF(BH2133=0,BI2133,"")</f>
        <v>2133</v>
      </c>
      <c r="BK2133" s="150">
        <f t="shared" ref="BK2133:BK2196" si="690">A2133</f>
        <v>26909</v>
      </c>
      <c r="BL2133" s="50" t="e">
        <f t="shared" ca="1" si="684"/>
        <v>#NAME?</v>
      </c>
      <c r="BM2133" s="50" t="e">
        <f t="shared" ca="1" si="685"/>
        <v>#NAME?</v>
      </c>
      <c r="BN2133" s="50" t="e">
        <f t="shared" ca="1" si="686"/>
        <v>#NAME?</v>
      </c>
    </row>
    <row r="2134" spans="1:66" x14ac:dyDescent="0.35">
      <c r="A2134" s="48">
        <v>26910</v>
      </c>
      <c r="B2134" s="17">
        <v>1973</v>
      </c>
      <c r="C2134" s="17">
        <v>9</v>
      </c>
      <c r="D2134" s="17">
        <v>246</v>
      </c>
      <c r="E2134" s="17">
        <v>3</v>
      </c>
      <c r="F2134" s="17">
        <v>2</v>
      </c>
      <c r="G2134" s="50">
        <v>10.6</v>
      </c>
      <c r="H2134" s="32">
        <v>3.7633228499939664</v>
      </c>
      <c r="I2134" s="50">
        <v>19.666666666666668</v>
      </c>
      <c r="J2134" s="13">
        <v>0</v>
      </c>
      <c r="K2134" s="13">
        <f t="shared" si="672"/>
        <v>0</v>
      </c>
      <c r="L2134" s="13">
        <f t="shared" si="673"/>
        <v>0</v>
      </c>
      <c r="M2134" s="13" t="e">
        <f ca="1">CalcTable[[#This Row],[IWC]]-AE2133</f>
        <v>#NAME?</v>
      </c>
      <c r="N2134" s="13" t="e">
        <f ca="1">IF(CalcTable[[#This Row],[Day of Year]]&lt;123,FCAP,AE2133)</f>
        <v>#NAME?</v>
      </c>
      <c r="O2134" s="17" t="e">
        <f ca="1">IF(IRR_DRIP,5,COUNTIF('IDET Wind Values'!C2118:G2118,"&lt;="&amp;IRR_MAXWIND))</f>
        <v>#NAME?</v>
      </c>
      <c r="P2134" s="13" t="e">
        <f ca="1">CalcTable[[#This Row],[ET_o]]*KL</f>
        <v>#NAME?</v>
      </c>
      <c r="Q2134" s="13" t="e">
        <f ca="1">IF(WILTPT&lt;=0,1,MAX(0,MIN(1,(CalcTable[[#This Row],[IWC]]-WILTPT)/(MAD-WILTPT))))</f>
        <v>#NAME?</v>
      </c>
      <c r="R2134" s="13" t="e">
        <f ca="1">CalcTable[[#This Row],[ETMult]]*CalcTable[[#This Row],[ETb]]</f>
        <v>#NAME?</v>
      </c>
      <c r="S2134" s="13" t="b">
        <f>INDEX(IRR_LIST,CalcTable[[#This Row],[Day of Week]]+1)</f>
        <v>0</v>
      </c>
      <c r="T2134" s="13">
        <f t="shared" ca="1" si="674"/>
        <v>0.3</v>
      </c>
      <c r="U2134" s="13" t="b">
        <f ca="1">IF(CalcTable[[#This Row],[IrrPrecip]]&gt;=IC_MM,FALSE,TRUE)</f>
        <v>1</v>
      </c>
      <c r="V2134" s="13" t="b">
        <f t="shared" si="675"/>
        <v>1</v>
      </c>
      <c r="W2134" s="13" t="e">
        <f ca="1">IF(AND(IRR_DRIP=FALSE,CalcTable[[#This Row],[IrrHours]]&lt;=0),FALSE,TRUE)</f>
        <v>#NAME?</v>
      </c>
      <c r="X2134" s="13" t="e">
        <f ca="1">AND(CalcTable[[#This Row],[IrrDay]],CalcTable[[#This Row],[IrrRain]],CalcTable[[#This Row],[IrrWarm]],CalcTable[[#This Row],[IrrWindy]])</f>
        <v>#NAME?</v>
      </c>
      <c r="Y2134" s="13" t="e">
        <f t="shared" ca="1" si="676"/>
        <v>#NAME?</v>
      </c>
      <c r="Z2134" s="13" t="e">
        <f ca="1">CalcTable[[#This Row],[IrrHours]]/5</f>
        <v>#NAME?</v>
      </c>
      <c r="AA2134" s="13" t="e">
        <f ca="1">IF(CalcTable[[#This Row],[IrrFlag]]=FALSE,0,MAX(0,CalcTable[[#This Row],[VolRednWind]]*(FCAP*IRR_TARGET-CalcTable[[#This Row],[IWC]])))</f>
        <v>#NAME?</v>
      </c>
      <c r="AB2134" s="13" t="e">
        <f ca="1">CalcTable[[#This Row],[IWC]]+CalcTable[[#This Row],[Eff Precip]]+CalcTable[[#This Row],[IrrAmt]]-CalcTable[[#This Row],[AET]]</f>
        <v>#NAME?</v>
      </c>
      <c r="AC2134" s="13" t="e">
        <f ca="1">IF(CalcTable[[#This Row],[PWC]]&gt;FCAP,MIN(24*PERC,MIN(SAT,CalcTable[[#This Row],[PWC]])-FCAP),0)</f>
        <v>#NAME?</v>
      </c>
      <c r="AD2134" s="13" t="e">
        <f ca="1">IF(CalcTable[[#This Row],[PWC]]&gt;SAT,CalcTable[[#This Row],[PWC]]-SAT,0)</f>
        <v>#NAME?</v>
      </c>
      <c r="AE2134" s="13" t="e">
        <f ca="1">CalcTable[[#This Row],[PWC]]-CalcTable[[#This Row],[PercAmt]]-CalcTable[[#This Row],[Runoff]]</f>
        <v>#NAME?</v>
      </c>
      <c r="AF2134" s="13" t="e">
        <f ca="1">CalcTable[[#This Row],[IrrAmt]]/1000*CUR_IRR_AREA*10000/IRR_EFF</f>
        <v>#NAME?</v>
      </c>
      <c r="AG2134" s="147"/>
      <c r="AH2134" s="13"/>
      <c r="AI2134" s="50">
        <v>0</v>
      </c>
      <c r="AJ2134" s="50">
        <v>0</v>
      </c>
      <c r="AK2134" s="50">
        <v>0</v>
      </c>
      <c r="AL2134" s="50">
        <v>5.8223527663949355</v>
      </c>
      <c r="AM2134" s="50"/>
      <c r="AN2134" s="50"/>
      <c r="AO2134" s="50"/>
      <c r="AP2134" s="50"/>
      <c r="AQ2134" s="50"/>
      <c r="AR2134" s="50"/>
      <c r="AS2134" s="50"/>
      <c r="AT2134" s="50"/>
      <c r="AU2134" s="50"/>
      <c r="AV2134" s="50"/>
      <c r="AW2134" s="50"/>
      <c r="AX2134" s="50">
        <f t="shared" si="687"/>
        <v>5.8223527663949355</v>
      </c>
      <c r="AY2134" s="50"/>
      <c r="AZ2134" s="50">
        <f t="shared" si="677"/>
        <v>170.78901448091813</v>
      </c>
      <c r="BA2134" s="50">
        <f t="shared" si="678"/>
        <v>262.96086356585806</v>
      </c>
      <c r="BB2134" s="50">
        <f t="shared" si="679"/>
        <v>271.09367377923513</v>
      </c>
      <c r="BC2134" s="17">
        <f t="shared" si="680"/>
        <v>19739</v>
      </c>
      <c r="BD2134" s="50">
        <f t="shared" si="681"/>
        <v>5.8223527663949355</v>
      </c>
      <c r="BE2134" s="50">
        <f t="shared" si="682"/>
        <v>170.78901448091813</v>
      </c>
      <c r="BF2134" s="50">
        <f t="shared" si="688"/>
        <v>279.35645824742454</v>
      </c>
      <c r="BG2134" s="50"/>
      <c r="BH2134" s="17">
        <f t="shared" si="683"/>
        <v>0</v>
      </c>
      <c r="BI2134" s="17">
        <f t="shared" ref="BI2134:BI2197" si="691">BI2133+1</f>
        <v>2134</v>
      </c>
      <c r="BJ2134" s="17">
        <f t="shared" si="689"/>
        <v>2134</v>
      </c>
      <c r="BK2134" s="150">
        <f t="shared" si="690"/>
        <v>26910</v>
      </c>
      <c r="BL2134" s="50" t="e">
        <f t="shared" ca="1" si="684"/>
        <v>#NAME?</v>
      </c>
      <c r="BM2134" s="50" t="e">
        <f t="shared" ca="1" si="685"/>
        <v>#NAME?</v>
      </c>
      <c r="BN2134" s="50" t="e">
        <f t="shared" ca="1" si="686"/>
        <v>#NAME?</v>
      </c>
    </row>
    <row r="2135" spans="1:66" x14ac:dyDescent="0.35">
      <c r="A2135" s="48">
        <v>26911</v>
      </c>
      <c r="B2135" s="17">
        <v>1973</v>
      </c>
      <c r="C2135" s="17">
        <v>9</v>
      </c>
      <c r="D2135" s="17">
        <v>247</v>
      </c>
      <c r="E2135" s="17">
        <v>4</v>
      </c>
      <c r="F2135" s="17">
        <v>3</v>
      </c>
      <c r="G2135" s="50">
        <v>7.2</v>
      </c>
      <c r="H2135" s="32">
        <v>3.0965251766125661</v>
      </c>
      <c r="I2135" s="50">
        <v>21.666666666666668</v>
      </c>
      <c r="J2135" s="13">
        <v>0</v>
      </c>
      <c r="K2135" s="13">
        <f t="shared" si="672"/>
        <v>0</v>
      </c>
      <c r="L2135" s="13">
        <f t="shared" si="673"/>
        <v>0</v>
      </c>
      <c r="M2135" s="13" t="e">
        <f ca="1">CalcTable[[#This Row],[IWC]]-AE2134</f>
        <v>#NAME?</v>
      </c>
      <c r="N2135" s="13" t="e">
        <f ca="1">IF(CalcTable[[#This Row],[Day of Year]]&lt;123,FCAP,AE2134)</f>
        <v>#NAME?</v>
      </c>
      <c r="O2135" s="17" t="e">
        <f ca="1">IF(IRR_DRIP,5,COUNTIF('IDET Wind Values'!C2119:G2119,"&lt;="&amp;IRR_MAXWIND))</f>
        <v>#NAME?</v>
      </c>
      <c r="P2135" s="13" t="e">
        <f ca="1">CalcTable[[#This Row],[ET_o]]*KL</f>
        <v>#NAME?</v>
      </c>
      <c r="Q2135" s="13" t="e">
        <f ca="1">IF(WILTPT&lt;=0,1,MAX(0,MIN(1,(CalcTable[[#This Row],[IWC]]-WILTPT)/(MAD-WILTPT))))</f>
        <v>#NAME?</v>
      </c>
      <c r="R2135" s="13" t="e">
        <f ca="1">CalcTable[[#This Row],[ETMult]]*CalcTable[[#This Row],[ETb]]</f>
        <v>#NAME?</v>
      </c>
      <c r="S2135" s="13" t="b">
        <f>INDEX(IRR_LIST,CalcTable[[#This Row],[Day of Week]]+1)</f>
        <v>1</v>
      </c>
      <c r="T2135" s="13">
        <f t="shared" ca="1" si="674"/>
        <v>0</v>
      </c>
      <c r="U2135" s="13" t="b">
        <f ca="1">IF(CalcTable[[#This Row],[IrrPrecip]]&gt;=IC_MM,FALSE,TRUE)</f>
        <v>1</v>
      </c>
      <c r="V2135" s="13" t="b">
        <f t="shared" si="675"/>
        <v>1</v>
      </c>
      <c r="W2135" s="13" t="e">
        <f ca="1">IF(AND(IRR_DRIP=FALSE,CalcTable[[#This Row],[IrrHours]]&lt;=0),FALSE,TRUE)</f>
        <v>#NAME?</v>
      </c>
      <c r="X2135" s="13" t="e">
        <f ca="1">AND(CalcTable[[#This Row],[IrrDay]],CalcTable[[#This Row],[IrrRain]],CalcTable[[#This Row],[IrrWarm]],CalcTable[[#This Row],[IrrWindy]])</f>
        <v>#NAME?</v>
      </c>
      <c r="Y2135" s="13" t="e">
        <f t="shared" ca="1" si="676"/>
        <v>#NAME?</v>
      </c>
      <c r="Z2135" s="13" t="e">
        <f ca="1">CalcTable[[#This Row],[IrrHours]]/5</f>
        <v>#NAME?</v>
      </c>
      <c r="AA2135" s="13" t="e">
        <f ca="1">IF(CalcTable[[#This Row],[IrrFlag]]=FALSE,0,MAX(0,CalcTable[[#This Row],[VolRednWind]]*(FCAP*IRR_TARGET-CalcTable[[#This Row],[IWC]])))</f>
        <v>#NAME?</v>
      </c>
      <c r="AB2135" s="13" t="e">
        <f ca="1">CalcTable[[#This Row],[IWC]]+CalcTable[[#This Row],[Eff Precip]]+CalcTable[[#This Row],[IrrAmt]]-CalcTable[[#This Row],[AET]]</f>
        <v>#NAME?</v>
      </c>
      <c r="AC2135" s="13" t="e">
        <f ca="1">IF(CalcTable[[#This Row],[PWC]]&gt;FCAP,MIN(24*PERC,MIN(SAT,CalcTable[[#This Row],[PWC]])-FCAP),0)</f>
        <v>#NAME?</v>
      </c>
      <c r="AD2135" s="13" t="e">
        <f ca="1">IF(CalcTable[[#This Row],[PWC]]&gt;SAT,CalcTable[[#This Row],[PWC]]-SAT,0)</f>
        <v>#NAME?</v>
      </c>
      <c r="AE2135" s="13" t="e">
        <f ca="1">CalcTable[[#This Row],[PWC]]-CalcTable[[#This Row],[PercAmt]]-CalcTable[[#This Row],[Runoff]]</f>
        <v>#NAME?</v>
      </c>
      <c r="AF2135" s="13" t="e">
        <f ca="1">CalcTable[[#This Row],[IrrAmt]]/1000*CUR_IRR_AREA*10000/IRR_EFF</f>
        <v>#NAME?</v>
      </c>
      <c r="AG2135" s="147"/>
      <c r="AH2135" s="13"/>
      <c r="AI2135" s="50">
        <v>4.2203099881630051</v>
      </c>
      <c r="AJ2135" s="50">
        <v>5.5835099881630077</v>
      </c>
      <c r="AK2135" s="50">
        <v>0</v>
      </c>
      <c r="AL2135" s="50">
        <v>0</v>
      </c>
      <c r="AM2135" s="50"/>
      <c r="AN2135" s="50"/>
      <c r="AO2135" s="50"/>
      <c r="AP2135" s="50"/>
      <c r="AQ2135" s="50"/>
      <c r="AR2135" s="50"/>
      <c r="AS2135" s="50"/>
      <c r="AT2135" s="50"/>
      <c r="AU2135" s="50"/>
      <c r="AV2135" s="50"/>
      <c r="AW2135" s="50"/>
      <c r="AX2135" s="50">
        <f t="shared" si="687"/>
        <v>9.8038199763260128</v>
      </c>
      <c r="AY2135" s="50"/>
      <c r="AZ2135" s="50">
        <f t="shared" si="677"/>
        <v>225.68083947917233</v>
      </c>
      <c r="BA2135" s="50">
        <f t="shared" si="678"/>
        <v>365.47497552135121</v>
      </c>
      <c r="BB2135" s="50">
        <f t="shared" si="679"/>
        <v>378.22147410036894</v>
      </c>
      <c r="BC2135" s="17">
        <f t="shared" si="680"/>
        <v>19739</v>
      </c>
      <c r="BD2135" s="50">
        <f t="shared" si="681"/>
        <v>9.8038199763260128</v>
      </c>
      <c r="BE2135" s="50">
        <f t="shared" si="682"/>
        <v>225.68083947917233</v>
      </c>
      <c r="BF2135" s="50">
        <f t="shared" si="688"/>
        <v>369.14200953042592</v>
      </c>
      <c r="BG2135" s="50"/>
      <c r="BH2135" s="17">
        <f t="shared" si="683"/>
        <v>0</v>
      </c>
      <c r="BI2135" s="17">
        <f t="shared" si="691"/>
        <v>2135</v>
      </c>
      <c r="BJ2135" s="17">
        <f t="shared" si="689"/>
        <v>2135</v>
      </c>
      <c r="BK2135" s="150">
        <f t="shared" si="690"/>
        <v>26911</v>
      </c>
      <c r="BL2135" s="50" t="e">
        <f t="shared" ca="1" si="684"/>
        <v>#NAME?</v>
      </c>
      <c r="BM2135" s="50" t="e">
        <f t="shared" ca="1" si="685"/>
        <v>#NAME?</v>
      </c>
      <c r="BN2135" s="50" t="e">
        <f t="shared" ca="1" si="686"/>
        <v>#NAME?</v>
      </c>
    </row>
    <row r="2136" spans="1:66" x14ac:dyDescent="0.35">
      <c r="A2136" s="48">
        <v>26912</v>
      </c>
      <c r="B2136" s="17">
        <v>1973</v>
      </c>
      <c r="C2136" s="17">
        <v>9</v>
      </c>
      <c r="D2136" s="17">
        <v>248</v>
      </c>
      <c r="E2136" s="17">
        <v>5</v>
      </c>
      <c r="F2136" s="17">
        <v>4</v>
      </c>
      <c r="G2136" s="50">
        <v>8.3000000000000007</v>
      </c>
      <c r="H2136" s="32">
        <v>4.096764370591397</v>
      </c>
      <c r="I2136" s="50">
        <v>9.3333333333333339</v>
      </c>
      <c r="J2136" s="13">
        <v>0</v>
      </c>
      <c r="K2136" s="13">
        <f t="shared" si="672"/>
        <v>0</v>
      </c>
      <c r="L2136" s="13">
        <f t="shared" si="673"/>
        <v>0</v>
      </c>
      <c r="M2136" s="13" t="e">
        <f ca="1">CalcTable[[#This Row],[IWC]]-AE2135</f>
        <v>#NAME?</v>
      </c>
      <c r="N2136" s="13" t="e">
        <f ca="1">IF(CalcTable[[#This Row],[Day of Year]]&lt;123,FCAP,AE2135)</f>
        <v>#NAME?</v>
      </c>
      <c r="O2136" s="17" t="e">
        <f ca="1">IF(IRR_DRIP,5,COUNTIF('IDET Wind Values'!C2120:G2120,"&lt;="&amp;IRR_MAXWIND))</f>
        <v>#NAME?</v>
      </c>
      <c r="P2136" s="13" t="e">
        <f ca="1">CalcTable[[#This Row],[ET_o]]*KL</f>
        <v>#NAME?</v>
      </c>
      <c r="Q2136" s="13" t="e">
        <f ca="1">IF(WILTPT&lt;=0,1,MAX(0,MIN(1,(CalcTable[[#This Row],[IWC]]-WILTPT)/(MAD-WILTPT))))</f>
        <v>#NAME?</v>
      </c>
      <c r="R2136" s="13" t="e">
        <f ca="1">CalcTable[[#This Row],[ETMult]]*CalcTable[[#This Row],[ETb]]</f>
        <v>#NAME?</v>
      </c>
      <c r="S2136" s="13" t="b">
        <f>INDEX(IRR_LIST,CalcTable[[#This Row],[Day of Week]]+1)</f>
        <v>0</v>
      </c>
      <c r="T2136" s="13">
        <f t="shared" ca="1" si="674"/>
        <v>0</v>
      </c>
      <c r="U2136" s="13" t="b">
        <f ca="1">IF(CalcTable[[#This Row],[IrrPrecip]]&gt;=IC_MM,FALSE,TRUE)</f>
        <v>1</v>
      </c>
      <c r="V2136" s="13" t="b">
        <f t="shared" si="675"/>
        <v>1</v>
      </c>
      <c r="W2136" s="13" t="e">
        <f ca="1">IF(AND(IRR_DRIP=FALSE,CalcTable[[#This Row],[IrrHours]]&lt;=0),FALSE,TRUE)</f>
        <v>#NAME?</v>
      </c>
      <c r="X2136" s="13" t="e">
        <f ca="1">AND(CalcTable[[#This Row],[IrrDay]],CalcTable[[#This Row],[IrrRain]],CalcTable[[#This Row],[IrrWarm]],CalcTable[[#This Row],[IrrWindy]])</f>
        <v>#NAME?</v>
      </c>
      <c r="Y2136" s="13" t="e">
        <f t="shared" ca="1" si="676"/>
        <v>#NAME?</v>
      </c>
      <c r="Z2136" s="13" t="e">
        <f ca="1">CalcTable[[#This Row],[IrrHours]]/5</f>
        <v>#NAME?</v>
      </c>
      <c r="AA2136" s="13" t="e">
        <f ca="1">IF(CalcTable[[#This Row],[IrrFlag]]=FALSE,0,MAX(0,CalcTable[[#This Row],[VolRednWind]]*(FCAP*IRR_TARGET-CalcTable[[#This Row],[IWC]])))</f>
        <v>#NAME?</v>
      </c>
      <c r="AB2136" s="13" t="e">
        <f ca="1">CalcTable[[#This Row],[IWC]]+CalcTable[[#This Row],[Eff Precip]]+CalcTable[[#This Row],[IrrAmt]]-CalcTable[[#This Row],[AET]]</f>
        <v>#NAME?</v>
      </c>
      <c r="AC2136" s="13" t="e">
        <f ca="1">IF(CalcTable[[#This Row],[PWC]]&gt;FCAP,MIN(24*PERC,MIN(SAT,CalcTable[[#This Row],[PWC]])-FCAP),0)</f>
        <v>#NAME?</v>
      </c>
      <c r="AD2136" s="13" t="e">
        <f ca="1">IF(CalcTable[[#This Row],[PWC]]&gt;SAT,CalcTable[[#This Row],[PWC]]-SAT,0)</f>
        <v>#NAME?</v>
      </c>
      <c r="AE2136" s="13" t="e">
        <f ca="1">CalcTable[[#This Row],[PWC]]-CalcTable[[#This Row],[PercAmt]]-CalcTable[[#This Row],[Runoff]]</f>
        <v>#NAME?</v>
      </c>
      <c r="AF2136" s="13" t="e">
        <f ca="1">CalcTable[[#This Row],[IrrAmt]]/1000*CUR_IRR_AREA*10000/IRR_EFF</f>
        <v>#NAME?</v>
      </c>
      <c r="AG2136" s="147"/>
      <c r="AH2136" s="13"/>
      <c r="AI2136" s="50">
        <v>0</v>
      </c>
      <c r="AJ2136" s="50">
        <v>0</v>
      </c>
      <c r="AK2136" s="50">
        <v>4.1539717389063666</v>
      </c>
      <c r="AL2136" s="50">
        <v>3.9830888471369121</v>
      </c>
      <c r="AM2136" s="50"/>
      <c r="AN2136" s="50"/>
      <c r="AO2136" s="50"/>
      <c r="AP2136" s="50"/>
      <c r="AQ2136" s="50"/>
      <c r="AR2136" s="50"/>
      <c r="AS2136" s="50"/>
      <c r="AT2136" s="50"/>
      <c r="AU2136" s="50"/>
      <c r="AV2136" s="50"/>
      <c r="AW2136" s="50"/>
      <c r="AX2136" s="50">
        <f t="shared" si="687"/>
        <v>8.1370605860432796</v>
      </c>
      <c r="AY2136" s="50"/>
      <c r="AZ2136" s="50">
        <f t="shared" si="677"/>
        <v>177.76219168664281</v>
      </c>
      <c r="BA2136" s="50">
        <f t="shared" si="678"/>
        <v>273.69734275562467</v>
      </c>
      <c r="BB2136" s="50">
        <f t="shared" si="679"/>
        <v>282.1622090264172</v>
      </c>
      <c r="BC2136" s="17">
        <f t="shared" si="680"/>
        <v>19739</v>
      </c>
      <c r="BD2136" s="50">
        <f t="shared" si="681"/>
        <v>8.1370605860432796</v>
      </c>
      <c r="BE2136" s="50">
        <f t="shared" si="682"/>
        <v>177.76219168664281</v>
      </c>
      <c r="BF2136" s="50">
        <f t="shared" si="688"/>
        <v>290.76235629563052</v>
      </c>
      <c r="BG2136" s="50"/>
      <c r="BH2136" s="17">
        <f t="shared" si="683"/>
        <v>0</v>
      </c>
      <c r="BI2136" s="17">
        <f t="shared" si="691"/>
        <v>2136</v>
      </c>
      <c r="BJ2136" s="17">
        <f t="shared" si="689"/>
        <v>2136</v>
      </c>
      <c r="BK2136" s="150">
        <f t="shared" si="690"/>
        <v>26912</v>
      </c>
      <c r="BL2136" s="50" t="e">
        <f t="shared" ca="1" si="684"/>
        <v>#NAME?</v>
      </c>
      <c r="BM2136" s="50" t="e">
        <f t="shared" ca="1" si="685"/>
        <v>#NAME?</v>
      </c>
      <c r="BN2136" s="50" t="e">
        <f t="shared" ca="1" si="686"/>
        <v>#NAME?</v>
      </c>
    </row>
    <row r="2137" spans="1:66" x14ac:dyDescent="0.35">
      <c r="A2137" s="48">
        <v>26913</v>
      </c>
      <c r="B2137" s="17">
        <v>1973</v>
      </c>
      <c r="C2137" s="17">
        <v>9</v>
      </c>
      <c r="D2137" s="17">
        <v>249</v>
      </c>
      <c r="E2137" s="17">
        <v>6</v>
      </c>
      <c r="F2137" s="17">
        <v>5</v>
      </c>
      <c r="G2137" s="50">
        <v>9.4</v>
      </c>
      <c r="H2137" s="32">
        <v>4.0959300447148115</v>
      </c>
      <c r="I2137" s="50">
        <v>8</v>
      </c>
      <c r="J2137" s="13">
        <v>0</v>
      </c>
      <c r="K2137" s="13">
        <f t="shared" si="672"/>
        <v>0</v>
      </c>
      <c r="L2137" s="13">
        <f t="shared" si="673"/>
        <v>0</v>
      </c>
      <c r="M2137" s="13" t="e">
        <f ca="1">CalcTable[[#This Row],[IWC]]-AE2136</f>
        <v>#NAME?</v>
      </c>
      <c r="N2137" s="13" t="e">
        <f ca="1">IF(CalcTable[[#This Row],[Day of Year]]&lt;123,FCAP,AE2136)</f>
        <v>#NAME?</v>
      </c>
      <c r="O2137" s="17" t="e">
        <f ca="1">IF(IRR_DRIP,5,COUNTIF('IDET Wind Values'!C2121:G2121,"&lt;="&amp;IRR_MAXWIND))</f>
        <v>#NAME?</v>
      </c>
      <c r="P2137" s="13" t="e">
        <f ca="1">CalcTable[[#This Row],[ET_o]]*KL</f>
        <v>#NAME?</v>
      </c>
      <c r="Q2137" s="13" t="e">
        <f ca="1">IF(WILTPT&lt;=0,1,MAX(0,MIN(1,(CalcTable[[#This Row],[IWC]]-WILTPT)/(MAD-WILTPT))))</f>
        <v>#NAME?</v>
      </c>
      <c r="R2137" s="13" t="e">
        <f ca="1">CalcTable[[#This Row],[ETMult]]*CalcTable[[#This Row],[ETb]]</f>
        <v>#NAME?</v>
      </c>
      <c r="S2137" s="13" t="b">
        <f>INDEX(IRR_LIST,CalcTable[[#This Row],[Day of Week]]+1)</f>
        <v>1</v>
      </c>
      <c r="T2137" s="13">
        <f t="shared" ca="1" si="674"/>
        <v>0</v>
      </c>
      <c r="U2137" s="13" t="b">
        <f ca="1">IF(CalcTable[[#This Row],[IrrPrecip]]&gt;=IC_MM,FALSE,TRUE)</f>
        <v>1</v>
      </c>
      <c r="V2137" s="13" t="b">
        <f t="shared" si="675"/>
        <v>1</v>
      </c>
      <c r="W2137" s="13" t="e">
        <f ca="1">IF(AND(IRR_DRIP=FALSE,CalcTable[[#This Row],[IrrHours]]&lt;=0),FALSE,TRUE)</f>
        <v>#NAME?</v>
      </c>
      <c r="X2137" s="13" t="e">
        <f ca="1">AND(CalcTable[[#This Row],[IrrDay]],CalcTable[[#This Row],[IrrRain]],CalcTable[[#This Row],[IrrWarm]],CalcTable[[#This Row],[IrrWindy]])</f>
        <v>#NAME?</v>
      </c>
      <c r="Y2137" s="13" t="e">
        <f t="shared" ca="1" si="676"/>
        <v>#NAME?</v>
      </c>
      <c r="Z2137" s="13" t="e">
        <f ca="1">CalcTable[[#This Row],[IrrHours]]/5</f>
        <v>#NAME?</v>
      </c>
      <c r="AA2137" s="13" t="e">
        <f ca="1">IF(CalcTable[[#This Row],[IrrFlag]]=FALSE,0,MAX(0,CalcTable[[#This Row],[VolRednWind]]*(FCAP*IRR_TARGET-CalcTable[[#This Row],[IWC]])))</f>
        <v>#NAME?</v>
      </c>
      <c r="AB2137" s="13" t="e">
        <f ca="1">CalcTable[[#This Row],[IWC]]+CalcTable[[#This Row],[Eff Precip]]+CalcTable[[#This Row],[IrrAmt]]-CalcTable[[#This Row],[AET]]</f>
        <v>#NAME?</v>
      </c>
      <c r="AC2137" s="13" t="e">
        <f ca="1">IF(CalcTable[[#This Row],[PWC]]&gt;FCAP,MIN(24*PERC,MIN(SAT,CalcTable[[#This Row],[PWC]])-FCAP),0)</f>
        <v>#NAME?</v>
      </c>
      <c r="AD2137" s="13" t="e">
        <f ca="1">IF(CalcTable[[#This Row],[PWC]]&gt;SAT,CalcTable[[#This Row],[PWC]]-SAT,0)</f>
        <v>#NAME?</v>
      </c>
      <c r="AE2137" s="13" t="e">
        <f ca="1">CalcTable[[#This Row],[PWC]]-CalcTable[[#This Row],[PercAmt]]-CalcTable[[#This Row],[Runoff]]</f>
        <v>#NAME?</v>
      </c>
      <c r="AF2137" s="13" t="e">
        <f ca="1">CalcTable[[#This Row],[IrrAmt]]/1000*CUR_IRR_AREA*10000/IRR_EFF</f>
        <v>#NAME?</v>
      </c>
      <c r="AG2137" s="147"/>
      <c r="AH2137" s="13"/>
      <c r="AI2137" s="50">
        <v>0</v>
      </c>
      <c r="AJ2137" s="50">
        <v>0</v>
      </c>
      <c r="AK2137" s="50">
        <v>0</v>
      </c>
      <c r="AL2137" s="50">
        <v>0</v>
      </c>
      <c r="AM2137" s="50"/>
      <c r="AN2137" s="50"/>
      <c r="AO2137" s="50"/>
      <c r="AP2137" s="50"/>
      <c r="AQ2137" s="50"/>
      <c r="AR2137" s="50"/>
      <c r="AS2137" s="50"/>
      <c r="AT2137" s="50"/>
      <c r="AU2137" s="50"/>
      <c r="AV2137" s="50"/>
      <c r="AW2137" s="50"/>
      <c r="AX2137" s="50">
        <f t="shared" si="687"/>
        <v>0</v>
      </c>
      <c r="AY2137" s="50"/>
      <c r="AZ2137" s="50">
        <f t="shared" si="677"/>
        <v>0</v>
      </c>
      <c r="BA2137" s="50">
        <f t="shared" si="678"/>
        <v>0</v>
      </c>
      <c r="BB2137" s="50">
        <f t="shared" si="679"/>
        <v>0</v>
      </c>
      <c r="BC2137" s="17">
        <f t="shared" si="680"/>
        <v>19739</v>
      </c>
      <c r="BD2137" s="50">
        <f t="shared" si="681"/>
        <v>0</v>
      </c>
      <c r="BE2137" s="50">
        <f t="shared" si="682"/>
        <v>0</v>
      </c>
      <c r="BF2137" s="50">
        <f t="shared" si="688"/>
        <v>0</v>
      </c>
      <c r="BG2137" s="50"/>
      <c r="BH2137" s="17">
        <f t="shared" si="683"/>
        <v>0</v>
      </c>
      <c r="BI2137" s="17">
        <f t="shared" si="691"/>
        <v>2137</v>
      </c>
      <c r="BJ2137" s="17">
        <f t="shared" si="689"/>
        <v>2137</v>
      </c>
      <c r="BK2137" s="150">
        <f t="shared" si="690"/>
        <v>26913</v>
      </c>
      <c r="BL2137" s="50" t="e">
        <f t="shared" ca="1" si="684"/>
        <v>#NAME?</v>
      </c>
      <c r="BM2137" s="50" t="e">
        <f t="shared" ca="1" si="685"/>
        <v>#NAME?</v>
      </c>
      <c r="BN2137" s="50" t="e">
        <f t="shared" ca="1" si="686"/>
        <v>#NAME?</v>
      </c>
    </row>
    <row r="2138" spans="1:66" x14ac:dyDescent="0.35">
      <c r="A2138" s="48">
        <v>26914</v>
      </c>
      <c r="B2138" s="17">
        <v>1973</v>
      </c>
      <c r="C2138" s="17">
        <v>9</v>
      </c>
      <c r="D2138" s="17">
        <v>250</v>
      </c>
      <c r="E2138" s="17">
        <v>7</v>
      </c>
      <c r="F2138" s="17">
        <v>6</v>
      </c>
      <c r="G2138" s="50">
        <v>10</v>
      </c>
      <c r="H2138" s="32">
        <v>2.8446598199404662</v>
      </c>
      <c r="I2138" s="50">
        <v>20.166666666666668</v>
      </c>
      <c r="J2138" s="13">
        <v>18.399999999999999</v>
      </c>
      <c r="K2138" s="13">
        <f t="shared" si="672"/>
        <v>18.399999999999999</v>
      </c>
      <c r="L2138" s="13">
        <f t="shared" si="673"/>
        <v>10.049999999999999</v>
      </c>
      <c r="M2138" s="13" t="e">
        <f ca="1">CalcTable[[#This Row],[IWC]]-AE2137</f>
        <v>#NAME?</v>
      </c>
      <c r="N2138" s="13" t="e">
        <f ca="1">IF(CalcTable[[#This Row],[Day of Year]]&lt;123,FCAP,AE2137)</f>
        <v>#NAME?</v>
      </c>
      <c r="O2138" s="17" t="e">
        <f ca="1">IF(IRR_DRIP,5,COUNTIF('IDET Wind Values'!C2122:G2122,"&lt;="&amp;IRR_MAXWIND))</f>
        <v>#NAME?</v>
      </c>
      <c r="P2138" s="13" t="e">
        <f ca="1">CalcTable[[#This Row],[ET_o]]*KL</f>
        <v>#NAME?</v>
      </c>
      <c r="Q2138" s="13" t="e">
        <f ca="1">IF(WILTPT&lt;=0,1,MAX(0,MIN(1,(CalcTable[[#This Row],[IWC]]-WILTPT)/(MAD-WILTPT))))</f>
        <v>#NAME?</v>
      </c>
      <c r="R2138" s="13" t="e">
        <f ca="1">CalcTable[[#This Row],[ETMult]]*CalcTable[[#This Row],[ETb]]</f>
        <v>#NAME?</v>
      </c>
      <c r="S2138" s="13" t="b">
        <f>INDEX(IRR_LIST,CalcTable[[#This Row],[Day of Week]]+1)</f>
        <v>0</v>
      </c>
      <c r="T2138" s="13">
        <f t="shared" ca="1" si="674"/>
        <v>0</v>
      </c>
      <c r="U2138" s="13" t="b">
        <f ca="1">IF(CalcTable[[#This Row],[IrrPrecip]]&gt;=IC_MM,FALSE,TRUE)</f>
        <v>1</v>
      </c>
      <c r="V2138" s="13" t="b">
        <f t="shared" si="675"/>
        <v>1</v>
      </c>
      <c r="W2138" s="13" t="e">
        <f ca="1">IF(AND(IRR_DRIP=FALSE,CalcTable[[#This Row],[IrrHours]]&lt;=0),FALSE,TRUE)</f>
        <v>#NAME?</v>
      </c>
      <c r="X2138" s="13" t="e">
        <f ca="1">AND(CalcTable[[#This Row],[IrrDay]],CalcTable[[#This Row],[IrrRain]],CalcTable[[#This Row],[IrrWarm]],CalcTable[[#This Row],[IrrWindy]])</f>
        <v>#NAME?</v>
      </c>
      <c r="Y2138" s="13" t="e">
        <f t="shared" ca="1" si="676"/>
        <v>#NAME?</v>
      </c>
      <c r="Z2138" s="13" t="e">
        <f ca="1">CalcTable[[#This Row],[IrrHours]]/5</f>
        <v>#NAME?</v>
      </c>
      <c r="AA2138" s="13" t="e">
        <f ca="1">IF(CalcTable[[#This Row],[IrrFlag]]=FALSE,0,MAX(0,CalcTable[[#This Row],[VolRednWind]]*(FCAP*IRR_TARGET-CalcTable[[#This Row],[IWC]])))</f>
        <v>#NAME?</v>
      </c>
      <c r="AB2138" s="13" t="e">
        <f ca="1">CalcTable[[#This Row],[IWC]]+CalcTable[[#This Row],[Eff Precip]]+CalcTable[[#This Row],[IrrAmt]]-CalcTable[[#This Row],[AET]]</f>
        <v>#NAME?</v>
      </c>
      <c r="AC2138" s="13" t="e">
        <f ca="1">IF(CalcTable[[#This Row],[PWC]]&gt;FCAP,MIN(24*PERC,MIN(SAT,CalcTable[[#This Row],[PWC]])-FCAP),0)</f>
        <v>#NAME?</v>
      </c>
      <c r="AD2138" s="13" t="e">
        <f ca="1">IF(CalcTable[[#This Row],[PWC]]&gt;SAT,CalcTable[[#This Row],[PWC]]-SAT,0)</f>
        <v>#NAME?</v>
      </c>
      <c r="AE2138" s="13" t="e">
        <f ca="1">CalcTable[[#This Row],[PWC]]-CalcTable[[#This Row],[PercAmt]]-CalcTable[[#This Row],[Runoff]]</f>
        <v>#NAME?</v>
      </c>
      <c r="AF2138" s="13" t="e">
        <f ca="1">CalcTable[[#This Row],[IrrAmt]]/1000*CUR_IRR_AREA*10000/IRR_EFF</f>
        <v>#NAME?</v>
      </c>
      <c r="AG2138" s="147"/>
      <c r="AH2138" s="13"/>
      <c r="AI2138" s="50">
        <v>0</v>
      </c>
      <c r="AJ2138" s="50">
        <v>0</v>
      </c>
      <c r="AK2138" s="50">
        <v>0</v>
      </c>
      <c r="AL2138" s="50">
        <v>4.5327615245931483</v>
      </c>
      <c r="AM2138" s="50"/>
      <c r="AN2138" s="50"/>
      <c r="AO2138" s="50"/>
      <c r="AP2138" s="50"/>
      <c r="AQ2138" s="50"/>
      <c r="AR2138" s="50"/>
      <c r="AS2138" s="50"/>
      <c r="AT2138" s="50"/>
      <c r="AU2138" s="50"/>
      <c r="AV2138" s="50"/>
      <c r="AW2138" s="50"/>
      <c r="AX2138" s="50">
        <f t="shared" si="687"/>
        <v>4.5327615245931483</v>
      </c>
      <c r="AY2138" s="50"/>
      <c r="AZ2138" s="50">
        <f t="shared" si="677"/>
        <v>132.96100472139904</v>
      </c>
      <c r="BA2138" s="50">
        <f t="shared" si="678"/>
        <v>204.71773742818581</v>
      </c>
      <c r="BB2138" s="50">
        <f t="shared" si="679"/>
        <v>211.04921384349055</v>
      </c>
      <c r="BC2138" s="17">
        <f t="shared" si="680"/>
        <v>19739</v>
      </c>
      <c r="BD2138" s="50">
        <f t="shared" si="681"/>
        <v>4.5327615245931483</v>
      </c>
      <c r="BE2138" s="50">
        <f t="shared" si="682"/>
        <v>132.96100472139904</v>
      </c>
      <c r="BF2138" s="50">
        <f t="shared" si="688"/>
        <v>217.48187655324338</v>
      </c>
      <c r="BG2138" s="50"/>
      <c r="BH2138" s="17">
        <f t="shared" si="683"/>
        <v>0</v>
      </c>
      <c r="BI2138" s="17">
        <f t="shared" si="691"/>
        <v>2138</v>
      </c>
      <c r="BJ2138" s="17">
        <f t="shared" si="689"/>
        <v>2138</v>
      </c>
      <c r="BK2138" s="150">
        <f t="shared" si="690"/>
        <v>26914</v>
      </c>
      <c r="BL2138" s="50" t="e">
        <f t="shared" ca="1" si="684"/>
        <v>#NAME?</v>
      </c>
      <c r="BM2138" s="50" t="e">
        <f t="shared" ca="1" si="685"/>
        <v>#NAME?</v>
      </c>
      <c r="BN2138" s="50" t="e">
        <f t="shared" ca="1" si="686"/>
        <v>#NAME?</v>
      </c>
    </row>
    <row r="2139" spans="1:66" x14ac:dyDescent="0.35">
      <c r="A2139" s="48">
        <v>26915</v>
      </c>
      <c r="B2139" s="17">
        <v>1973</v>
      </c>
      <c r="C2139" s="17">
        <v>9</v>
      </c>
      <c r="D2139" s="17">
        <v>251</v>
      </c>
      <c r="E2139" s="17">
        <v>8</v>
      </c>
      <c r="F2139" s="17">
        <v>7</v>
      </c>
      <c r="G2139" s="50">
        <v>8.9</v>
      </c>
      <c r="H2139" s="32">
        <v>3.1019390212822966</v>
      </c>
      <c r="I2139" s="50">
        <v>25.333333333333332</v>
      </c>
      <c r="J2139" s="13">
        <v>1</v>
      </c>
      <c r="K2139" s="13">
        <f t="shared" si="672"/>
        <v>1</v>
      </c>
      <c r="L2139" s="13">
        <f t="shared" si="673"/>
        <v>0</v>
      </c>
      <c r="M2139" s="13" t="e">
        <f ca="1">CalcTable[[#This Row],[IWC]]-AE2138</f>
        <v>#NAME?</v>
      </c>
      <c r="N2139" s="13" t="e">
        <f ca="1">IF(CalcTable[[#This Row],[Day of Year]]&lt;123,FCAP,AE2138)</f>
        <v>#NAME?</v>
      </c>
      <c r="O2139" s="17" t="e">
        <f ca="1">IF(IRR_DRIP,5,COUNTIF('IDET Wind Values'!C2123:G2123,"&lt;="&amp;IRR_MAXWIND))</f>
        <v>#NAME?</v>
      </c>
      <c r="P2139" s="13" t="e">
        <f ca="1">CalcTable[[#This Row],[ET_o]]*KL</f>
        <v>#NAME?</v>
      </c>
      <c r="Q2139" s="13" t="e">
        <f ca="1">IF(WILTPT&lt;=0,1,MAX(0,MIN(1,(CalcTable[[#This Row],[IWC]]-WILTPT)/(MAD-WILTPT))))</f>
        <v>#NAME?</v>
      </c>
      <c r="R2139" s="13" t="e">
        <f ca="1">CalcTable[[#This Row],[ETMult]]*CalcTable[[#This Row],[ETb]]</f>
        <v>#NAME?</v>
      </c>
      <c r="S2139" s="13" t="b">
        <f>INDEX(IRR_LIST,CalcTable[[#This Row],[Day of Week]]+1)</f>
        <v>0</v>
      </c>
      <c r="T2139" s="13">
        <f t="shared" ca="1" si="674"/>
        <v>18.399999999999999</v>
      </c>
      <c r="U2139" s="13" t="b">
        <f ca="1">IF(CalcTable[[#This Row],[IrrPrecip]]&gt;=IC_MM,FALSE,TRUE)</f>
        <v>0</v>
      </c>
      <c r="V2139" s="13" t="b">
        <f t="shared" si="675"/>
        <v>1</v>
      </c>
      <c r="W2139" s="13" t="e">
        <f ca="1">IF(AND(IRR_DRIP=FALSE,CalcTable[[#This Row],[IrrHours]]&lt;=0),FALSE,TRUE)</f>
        <v>#NAME?</v>
      </c>
      <c r="X2139" s="13" t="e">
        <f ca="1">AND(CalcTable[[#This Row],[IrrDay]],CalcTable[[#This Row],[IrrRain]],CalcTable[[#This Row],[IrrWarm]],CalcTable[[#This Row],[IrrWindy]])</f>
        <v>#NAME?</v>
      </c>
      <c r="Y2139" s="13" t="e">
        <f t="shared" ca="1" si="676"/>
        <v>#NAME?</v>
      </c>
      <c r="Z2139" s="13" t="e">
        <f ca="1">CalcTable[[#This Row],[IrrHours]]/5</f>
        <v>#NAME?</v>
      </c>
      <c r="AA2139" s="13" t="e">
        <f ca="1">IF(CalcTable[[#This Row],[IrrFlag]]=FALSE,0,MAX(0,CalcTable[[#This Row],[VolRednWind]]*(FCAP*IRR_TARGET-CalcTable[[#This Row],[IWC]])))</f>
        <v>#NAME?</v>
      </c>
      <c r="AB2139" s="13" t="e">
        <f ca="1">CalcTable[[#This Row],[IWC]]+CalcTable[[#This Row],[Eff Precip]]+CalcTable[[#This Row],[IrrAmt]]-CalcTable[[#This Row],[AET]]</f>
        <v>#NAME?</v>
      </c>
      <c r="AC2139" s="13" t="e">
        <f ca="1">IF(CalcTable[[#This Row],[PWC]]&gt;FCAP,MIN(24*PERC,MIN(SAT,CalcTable[[#This Row],[PWC]])-FCAP),0)</f>
        <v>#NAME?</v>
      </c>
      <c r="AD2139" s="13" t="e">
        <f ca="1">IF(CalcTable[[#This Row],[PWC]]&gt;SAT,CalcTable[[#This Row],[PWC]]-SAT,0)</f>
        <v>#NAME?</v>
      </c>
      <c r="AE2139" s="13" t="e">
        <f ca="1">CalcTable[[#This Row],[PWC]]-CalcTable[[#This Row],[PercAmt]]-CalcTable[[#This Row],[Runoff]]</f>
        <v>#NAME?</v>
      </c>
      <c r="AF2139" s="13" t="e">
        <f ca="1">CalcTable[[#This Row],[IrrAmt]]/1000*CUR_IRR_AREA*10000/IRR_EFF</f>
        <v>#NAME?</v>
      </c>
      <c r="AG2139" s="147"/>
      <c r="AH2139" s="13"/>
      <c r="AI2139" s="50">
        <v>0</v>
      </c>
      <c r="AJ2139" s="50">
        <v>0</v>
      </c>
      <c r="AK2139" s="50">
        <v>0</v>
      </c>
      <c r="AL2139" s="50">
        <v>0</v>
      </c>
      <c r="AM2139" s="50"/>
      <c r="AN2139" s="50"/>
      <c r="AO2139" s="50"/>
      <c r="AP2139" s="50"/>
      <c r="AQ2139" s="50"/>
      <c r="AR2139" s="50"/>
      <c r="AS2139" s="50"/>
      <c r="AT2139" s="50"/>
      <c r="AU2139" s="50"/>
      <c r="AV2139" s="50"/>
      <c r="AW2139" s="50"/>
      <c r="AX2139" s="50">
        <f t="shared" si="687"/>
        <v>0</v>
      </c>
      <c r="AY2139" s="50"/>
      <c r="AZ2139" s="50">
        <f t="shared" si="677"/>
        <v>0</v>
      </c>
      <c r="BA2139" s="50">
        <f t="shared" si="678"/>
        <v>0</v>
      </c>
      <c r="BB2139" s="50">
        <f t="shared" si="679"/>
        <v>0</v>
      </c>
      <c r="BC2139" s="17">
        <f t="shared" si="680"/>
        <v>19739</v>
      </c>
      <c r="BD2139" s="50">
        <f t="shared" si="681"/>
        <v>0</v>
      </c>
      <c r="BE2139" s="50">
        <f t="shared" si="682"/>
        <v>0</v>
      </c>
      <c r="BF2139" s="50">
        <f t="shared" si="688"/>
        <v>0</v>
      </c>
      <c r="BG2139" s="50"/>
      <c r="BH2139" s="17">
        <f t="shared" si="683"/>
        <v>0</v>
      </c>
      <c r="BI2139" s="17">
        <f t="shared" si="691"/>
        <v>2139</v>
      </c>
      <c r="BJ2139" s="17">
        <f t="shared" si="689"/>
        <v>2139</v>
      </c>
      <c r="BK2139" s="150">
        <f t="shared" si="690"/>
        <v>26915</v>
      </c>
      <c r="BL2139" s="50" t="e">
        <f t="shared" ca="1" si="684"/>
        <v>#NAME?</v>
      </c>
      <c r="BM2139" s="50" t="e">
        <f t="shared" ca="1" si="685"/>
        <v>#NAME?</v>
      </c>
      <c r="BN2139" s="50" t="e">
        <f t="shared" ca="1" si="686"/>
        <v>#NAME?</v>
      </c>
    </row>
    <row r="2140" spans="1:66" x14ac:dyDescent="0.35">
      <c r="A2140" s="48">
        <v>26916</v>
      </c>
      <c r="B2140" s="17">
        <v>1973</v>
      </c>
      <c r="C2140" s="17">
        <v>9</v>
      </c>
      <c r="D2140" s="17">
        <v>252</v>
      </c>
      <c r="E2140" s="17">
        <v>9</v>
      </c>
      <c r="F2140" s="17">
        <v>1</v>
      </c>
      <c r="G2140" s="50">
        <v>12.2</v>
      </c>
      <c r="H2140" s="32">
        <v>3.3477659881079811</v>
      </c>
      <c r="I2140" s="50">
        <v>28.833333333333332</v>
      </c>
      <c r="J2140" s="13">
        <v>0</v>
      </c>
      <c r="K2140" s="13">
        <f t="shared" si="672"/>
        <v>0</v>
      </c>
      <c r="L2140" s="13">
        <f t="shared" si="673"/>
        <v>0</v>
      </c>
      <c r="M2140" s="13" t="e">
        <f ca="1">CalcTable[[#This Row],[IWC]]-AE2139</f>
        <v>#NAME?</v>
      </c>
      <c r="N2140" s="13" t="e">
        <f ca="1">IF(CalcTable[[#This Row],[Day of Year]]&lt;123,FCAP,AE2139)</f>
        <v>#NAME?</v>
      </c>
      <c r="O2140" s="17" t="e">
        <f ca="1">IF(IRR_DRIP,5,COUNTIF('IDET Wind Values'!C2124:G2124,"&lt;="&amp;IRR_MAXWIND))</f>
        <v>#NAME?</v>
      </c>
      <c r="P2140" s="13" t="e">
        <f ca="1">CalcTable[[#This Row],[ET_o]]*KL</f>
        <v>#NAME?</v>
      </c>
      <c r="Q2140" s="13" t="e">
        <f ca="1">IF(WILTPT&lt;=0,1,MAX(0,MIN(1,(CalcTable[[#This Row],[IWC]]-WILTPT)/(MAD-WILTPT))))</f>
        <v>#NAME?</v>
      </c>
      <c r="R2140" s="13" t="e">
        <f ca="1">CalcTable[[#This Row],[ETMult]]*CalcTable[[#This Row],[ETb]]</f>
        <v>#NAME?</v>
      </c>
      <c r="S2140" s="13" t="b">
        <f>INDEX(IRR_LIST,CalcTable[[#This Row],[Day of Week]]+1)</f>
        <v>1</v>
      </c>
      <c r="T2140" s="13">
        <f t="shared" ca="1" si="674"/>
        <v>19.399999999999999</v>
      </c>
      <c r="U2140" s="13" t="b">
        <f ca="1">IF(CalcTable[[#This Row],[IrrPrecip]]&gt;=IC_MM,FALSE,TRUE)</f>
        <v>0</v>
      </c>
      <c r="V2140" s="13" t="b">
        <f t="shared" si="675"/>
        <v>1</v>
      </c>
      <c r="W2140" s="13" t="e">
        <f ca="1">IF(AND(IRR_DRIP=FALSE,CalcTable[[#This Row],[IrrHours]]&lt;=0),FALSE,TRUE)</f>
        <v>#NAME?</v>
      </c>
      <c r="X2140" s="13" t="e">
        <f ca="1">AND(CalcTable[[#This Row],[IrrDay]],CalcTable[[#This Row],[IrrRain]],CalcTable[[#This Row],[IrrWarm]],CalcTable[[#This Row],[IrrWindy]])</f>
        <v>#NAME?</v>
      </c>
      <c r="Y2140" s="13" t="e">
        <f t="shared" ca="1" si="676"/>
        <v>#NAME?</v>
      </c>
      <c r="Z2140" s="13" t="e">
        <f ca="1">CalcTable[[#This Row],[IrrHours]]/5</f>
        <v>#NAME?</v>
      </c>
      <c r="AA2140" s="13" t="e">
        <f ca="1">IF(CalcTable[[#This Row],[IrrFlag]]=FALSE,0,MAX(0,CalcTable[[#This Row],[VolRednWind]]*(FCAP*IRR_TARGET-CalcTable[[#This Row],[IWC]])))</f>
        <v>#NAME?</v>
      </c>
      <c r="AB2140" s="13" t="e">
        <f ca="1">CalcTable[[#This Row],[IWC]]+CalcTable[[#This Row],[Eff Precip]]+CalcTable[[#This Row],[IrrAmt]]-CalcTable[[#This Row],[AET]]</f>
        <v>#NAME?</v>
      </c>
      <c r="AC2140" s="13" t="e">
        <f ca="1">IF(CalcTable[[#This Row],[PWC]]&gt;FCAP,MIN(24*PERC,MIN(SAT,CalcTable[[#This Row],[PWC]])-FCAP),0)</f>
        <v>#NAME?</v>
      </c>
      <c r="AD2140" s="13" t="e">
        <f ca="1">IF(CalcTable[[#This Row],[PWC]]&gt;SAT,CalcTable[[#This Row],[PWC]]-SAT,0)</f>
        <v>#NAME?</v>
      </c>
      <c r="AE2140" s="13" t="e">
        <f ca="1">CalcTable[[#This Row],[PWC]]-CalcTable[[#This Row],[PercAmt]]-CalcTable[[#This Row],[Runoff]]</f>
        <v>#NAME?</v>
      </c>
      <c r="AF2140" s="13" t="e">
        <f ca="1">CalcTable[[#This Row],[IrrAmt]]/1000*CUR_IRR_AREA*10000/IRR_EFF</f>
        <v>#NAME?</v>
      </c>
      <c r="AG2140" s="147"/>
      <c r="AH2140" s="13"/>
      <c r="AI2140" s="50">
        <v>0</v>
      </c>
      <c r="AJ2140" s="50">
        <v>0</v>
      </c>
      <c r="AK2140" s="50">
        <v>0</v>
      </c>
      <c r="AL2140" s="50">
        <v>0</v>
      </c>
      <c r="AM2140" s="50"/>
      <c r="AN2140" s="50"/>
      <c r="AO2140" s="50"/>
      <c r="AP2140" s="50"/>
      <c r="AQ2140" s="50"/>
      <c r="AR2140" s="50"/>
      <c r="AS2140" s="50"/>
      <c r="AT2140" s="50"/>
      <c r="AU2140" s="50"/>
      <c r="AV2140" s="50"/>
      <c r="AW2140" s="50"/>
      <c r="AX2140" s="50">
        <f t="shared" si="687"/>
        <v>0</v>
      </c>
      <c r="AY2140" s="50"/>
      <c r="AZ2140" s="50">
        <f t="shared" si="677"/>
        <v>0</v>
      </c>
      <c r="BA2140" s="50">
        <f t="shared" si="678"/>
        <v>0</v>
      </c>
      <c r="BB2140" s="50">
        <f t="shared" si="679"/>
        <v>0</v>
      </c>
      <c r="BC2140" s="17">
        <f t="shared" si="680"/>
        <v>19739</v>
      </c>
      <c r="BD2140" s="50">
        <f t="shared" si="681"/>
        <v>0</v>
      </c>
      <c r="BE2140" s="50">
        <f t="shared" si="682"/>
        <v>0</v>
      </c>
      <c r="BF2140" s="50">
        <f t="shared" si="688"/>
        <v>0</v>
      </c>
      <c r="BG2140" s="50"/>
      <c r="BH2140" s="17">
        <f t="shared" si="683"/>
        <v>0</v>
      </c>
      <c r="BI2140" s="17">
        <f t="shared" si="691"/>
        <v>2140</v>
      </c>
      <c r="BJ2140" s="17">
        <f t="shared" si="689"/>
        <v>2140</v>
      </c>
      <c r="BK2140" s="150">
        <f t="shared" si="690"/>
        <v>26916</v>
      </c>
      <c r="BL2140" s="50" t="e">
        <f t="shared" ca="1" si="684"/>
        <v>#NAME?</v>
      </c>
      <c r="BM2140" s="50" t="e">
        <f t="shared" ca="1" si="685"/>
        <v>#NAME?</v>
      </c>
      <c r="BN2140" s="50" t="e">
        <f t="shared" ca="1" si="686"/>
        <v>#NAME?</v>
      </c>
    </row>
    <row r="2141" spans="1:66" x14ac:dyDescent="0.35">
      <c r="A2141" s="48">
        <v>26917</v>
      </c>
      <c r="B2141" s="17">
        <v>1973</v>
      </c>
      <c r="C2141" s="17">
        <v>9</v>
      </c>
      <c r="D2141" s="17">
        <v>253</v>
      </c>
      <c r="E2141" s="17">
        <v>10</v>
      </c>
      <c r="F2141" s="17">
        <v>2</v>
      </c>
      <c r="G2141" s="50">
        <v>8.9</v>
      </c>
      <c r="H2141" s="32">
        <v>3.088612190522948</v>
      </c>
      <c r="I2141" s="50">
        <v>5.666666666666667</v>
      </c>
      <c r="J2141" s="13">
        <v>0</v>
      </c>
      <c r="K2141" s="13">
        <f t="shared" si="672"/>
        <v>0</v>
      </c>
      <c r="L2141" s="13">
        <f t="shared" si="673"/>
        <v>0</v>
      </c>
      <c r="M2141" s="13" t="e">
        <f ca="1">CalcTable[[#This Row],[IWC]]-AE2140</f>
        <v>#NAME?</v>
      </c>
      <c r="N2141" s="13" t="e">
        <f ca="1">IF(CalcTable[[#This Row],[Day of Year]]&lt;123,FCAP,AE2140)</f>
        <v>#NAME?</v>
      </c>
      <c r="O2141" s="17" t="e">
        <f ca="1">IF(IRR_DRIP,5,COUNTIF('IDET Wind Values'!C2125:G2125,"&lt;="&amp;IRR_MAXWIND))</f>
        <v>#NAME?</v>
      </c>
      <c r="P2141" s="13" t="e">
        <f ca="1">CalcTable[[#This Row],[ET_o]]*KL</f>
        <v>#NAME?</v>
      </c>
      <c r="Q2141" s="13" t="e">
        <f ca="1">IF(WILTPT&lt;=0,1,MAX(0,MIN(1,(CalcTable[[#This Row],[IWC]]-WILTPT)/(MAD-WILTPT))))</f>
        <v>#NAME?</v>
      </c>
      <c r="R2141" s="13" t="e">
        <f ca="1">CalcTable[[#This Row],[ETMult]]*CalcTable[[#This Row],[ETb]]</f>
        <v>#NAME?</v>
      </c>
      <c r="S2141" s="13" t="b">
        <f>INDEX(IRR_LIST,CalcTable[[#This Row],[Day of Week]]+1)</f>
        <v>0</v>
      </c>
      <c r="T2141" s="13">
        <f t="shared" ca="1" si="674"/>
        <v>1</v>
      </c>
      <c r="U2141" s="13" t="b">
        <f ca="1">IF(CalcTable[[#This Row],[IrrPrecip]]&gt;=IC_MM,FALSE,TRUE)</f>
        <v>1</v>
      </c>
      <c r="V2141" s="13" t="b">
        <f t="shared" si="675"/>
        <v>1</v>
      </c>
      <c r="W2141" s="13" t="e">
        <f ca="1">IF(AND(IRR_DRIP=FALSE,CalcTable[[#This Row],[IrrHours]]&lt;=0),FALSE,TRUE)</f>
        <v>#NAME?</v>
      </c>
      <c r="X2141" s="13" t="e">
        <f ca="1">AND(CalcTable[[#This Row],[IrrDay]],CalcTable[[#This Row],[IrrRain]],CalcTable[[#This Row],[IrrWarm]],CalcTable[[#This Row],[IrrWindy]])</f>
        <v>#NAME?</v>
      </c>
      <c r="Y2141" s="13" t="e">
        <f t="shared" ca="1" si="676"/>
        <v>#NAME?</v>
      </c>
      <c r="Z2141" s="13" t="e">
        <f ca="1">CalcTable[[#This Row],[IrrHours]]/5</f>
        <v>#NAME?</v>
      </c>
      <c r="AA2141" s="13" t="e">
        <f ca="1">IF(CalcTable[[#This Row],[IrrFlag]]=FALSE,0,MAX(0,CalcTable[[#This Row],[VolRednWind]]*(FCAP*IRR_TARGET-CalcTable[[#This Row],[IWC]])))</f>
        <v>#NAME?</v>
      </c>
      <c r="AB2141" s="13" t="e">
        <f ca="1">CalcTable[[#This Row],[IWC]]+CalcTable[[#This Row],[Eff Precip]]+CalcTable[[#This Row],[IrrAmt]]-CalcTable[[#This Row],[AET]]</f>
        <v>#NAME?</v>
      </c>
      <c r="AC2141" s="13" t="e">
        <f ca="1">IF(CalcTable[[#This Row],[PWC]]&gt;FCAP,MIN(24*PERC,MIN(SAT,CalcTable[[#This Row],[PWC]])-FCAP),0)</f>
        <v>#NAME?</v>
      </c>
      <c r="AD2141" s="13" t="e">
        <f ca="1">IF(CalcTable[[#This Row],[PWC]]&gt;SAT,CalcTable[[#This Row],[PWC]]-SAT,0)</f>
        <v>#NAME?</v>
      </c>
      <c r="AE2141" s="13" t="e">
        <f ca="1">CalcTable[[#This Row],[PWC]]-CalcTable[[#This Row],[PercAmt]]-CalcTable[[#This Row],[Runoff]]</f>
        <v>#NAME?</v>
      </c>
      <c r="AF2141" s="13" t="e">
        <f ca="1">CalcTable[[#This Row],[IrrAmt]]/1000*CUR_IRR_AREA*10000/IRR_EFF</f>
        <v>#NAME?</v>
      </c>
      <c r="AG2141" s="147"/>
      <c r="AH2141" s="13"/>
      <c r="AI2141" s="50">
        <v>0</v>
      </c>
      <c r="AJ2141" s="50">
        <v>0</v>
      </c>
      <c r="AK2141" s="50">
        <v>6.4753377551646558</v>
      </c>
      <c r="AL2141" s="50">
        <v>5.8273377551646526</v>
      </c>
      <c r="AM2141" s="50"/>
      <c r="AN2141" s="50"/>
      <c r="AO2141" s="50"/>
      <c r="AP2141" s="50"/>
      <c r="AQ2141" s="50"/>
      <c r="AR2141" s="50"/>
      <c r="AS2141" s="50"/>
      <c r="AT2141" s="50"/>
      <c r="AU2141" s="50"/>
      <c r="AV2141" s="50"/>
      <c r="AW2141" s="50"/>
      <c r="AX2141" s="50">
        <f t="shared" si="687"/>
        <v>12.302675510329308</v>
      </c>
      <c r="AY2141" s="50"/>
      <c r="AZ2141" s="50">
        <f t="shared" si="677"/>
        <v>265.9068612272448</v>
      </c>
      <c r="BA2141" s="50">
        <f t="shared" si="678"/>
        <v>409.41215141337693</v>
      </c>
      <c r="BB2141" s="50">
        <f t="shared" si="679"/>
        <v>422.07438290038857</v>
      </c>
      <c r="BC2141" s="17">
        <f t="shared" si="680"/>
        <v>19739</v>
      </c>
      <c r="BD2141" s="50">
        <f t="shared" si="681"/>
        <v>12.302675510329308</v>
      </c>
      <c r="BE2141" s="50">
        <f t="shared" si="682"/>
        <v>265.9068612272448</v>
      </c>
      <c r="BF2141" s="50">
        <f t="shared" si="688"/>
        <v>434.9389754481661</v>
      </c>
      <c r="BG2141" s="50"/>
      <c r="BH2141" s="17">
        <f t="shared" si="683"/>
        <v>0</v>
      </c>
      <c r="BI2141" s="17">
        <f t="shared" si="691"/>
        <v>2141</v>
      </c>
      <c r="BJ2141" s="17">
        <f t="shared" si="689"/>
        <v>2141</v>
      </c>
      <c r="BK2141" s="150">
        <f t="shared" si="690"/>
        <v>26917</v>
      </c>
      <c r="BL2141" s="50" t="e">
        <f t="shared" ca="1" si="684"/>
        <v>#NAME?</v>
      </c>
      <c r="BM2141" s="50" t="e">
        <f t="shared" ca="1" si="685"/>
        <v>#NAME?</v>
      </c>
      <c r="BN2141" s="50" t="e">
        <f t="shared" ca="1" si="686"/>
        <v>#NAME?</v>
      </c>
    </row>
    <row r="2142" spans="1:66" x14ac:dyDescent="0.35">
      <c r="A2142" s="48">
        <v>26918</v>
      </c>
      <c r="B2142" s="17">
        <v>1973</v>
      </c>
      <c r="C2142" s="17">
        <v>9</v>
      </c>
      <c r="D2142" s="17">
        <v>254</v>
      </c>
      <c r="E2142" s="17">
        <v>11</v>
      </c>
      <c r="F2142" s="17">
        <v>3</v>
      </c>
      <c r="G2142" s="50">
        <v>8.9</v>
      </c>
      <c r="H2142" s="32">
        <v>3.1947779717119946</v>
      </c>
      <c r="I2142" s="50">
        <v>1</v>
      </c>
      <c r="J2142" s="13">
        <v>0</v>
      </c>
      <c r="K2142" s="13">
        <f t="shared" si="672"/>
        <v>0</v>
      </c>
      <c r="L2142" s="13">
        <f t="shared" si="673"/>
        <v>0</v>
      </c>
      <c r="M2142" s="13" t="e">
        <f ca="1">CalcTable[[#This Row],[IWC]]-AE2141</f>
        <v>#NAME?</v>
      </c>
      <c r="N2142" s="13" t="e">
        <f ca="1">IF(CalcTable[[#This Row],[Day of Year]]&lt;123,FCAP,AE2141)</f>
        <v>#NAME?</v>
      </c>
      <c r="O2142" s="17" t="e">
        <f ca="1">IF(IRR_DRIP,5,COUNTIF('IDET Wind Values'!C2126:G2126,"&lt;="&amp;IRR_MAXWIND))</f>
        <v>#NAME?</v>
      </c>
      <c r="P2142" s="13" t="e">
        <f ca="1">CalcTable[[#This Row],[ET_o]]*KL</f>
        <v>#NAME?</v>
      </c>
      <c r="Q2142" s="13" t="e">
        <f ca="1">IF(WILTPT&lt;=0,1,MAX(0,MIN(1,(CalcTable[[#This Row],[IWC]]-WILTPT)/(MAD-WILTPT))))</f>
        <v>#NAME?</v>
      </c>
      <c r="R2142" s="13" t="e">
        <f ca="1">CalcTable[[#This Row],[ETMult]]*CalcTable[[#This Row],[ETb]]</f>
        <v>#NAME?</v>
      </c>
      <c r="S2142" s="13" t="b">
        <f>INDEX(IRR_LIST,CalcTable[[#This Row],[Day of Week]]+1)</f>
        <v>1</v>
      </c>
      <c r="T2142" s="13">
        <f t="shared" ca="1" si="674"/>
        <v>0</v>
      </c>
      <c r="U2142" s="13" t="b">
        <f ca="1">IF(CalcTable[[#This Row],[IrrPrecip]]&gt;=IC_MM,FALSE,TRUE)</f>
        <v>1</v>
      </c>
      <c r="V2142" s="13" t="b">
        <f t="shared" si="675"/>
        <v>1</v>
      </c>
      <c r="W2142" s="13" t="e">
        <f ca="1">IF(AND(IRR_DRIP=FALSE,CalcTable[[#This Row],[IrrHours]]&lt;=0),FALSE,TRUE)</f>
        <v>#NAME?</v>
      </c>
      <c r="X2142" s="13" t="e">
        <f ca="1">AND(CalcTable[[#This Row],[IrrDay]],CalcTable[[#This Row],[IrrRain]],CalcTable[[#This Row],[IrrWarm]],CalcTable[[#This Row],[IrrWindy]])</f>
        <v>#NAME?</v>
      </c>
      <c r="Y2142" s="13" t="e">
        <f t="shared" ca="1" si="676"/>
        <v>#NAME?</v>
      </c>
      <c r="Z2142" s="13" t="e">
        <f ca="1">CalcTable[[#This Row],[IrrHours]]/5</f>
        <v>#NAME?</v>
      </c>
      <c r="AA2142" s="13" t="e">
        <f ca="1">IF(CalcTable[[#This Row],[IrrFlag]]=FALSE,0,MAX(0,CalcTable[[#This Row],[VolRednWind]]*(FCAP*IRR_TARGET-CalcTable[[#This Row],[IWC]])))</f>
        <v>#NAME?</v>
      </c>
      <c r="AB2142" s="13" t="e">
        <f ca="1">CalcTable[[#This Row],[IWC]]+CalcTable[[#This Row],[Eff Precip]]+CalcTable[[#This Row],[IrrAmt]]-CalcTable[[#This Row],[AET]]</f>
        <v>#NAME?</v>
      </c>
      <c r="AC2142" s="13" t="e">
        <f ca="1">IF(CalcTable[[#This Row],[PWC]]&gt;FCAP,MIN(24*PERC,MIN(SAT,CalcTable[[#This Row],[PWC]])-FCAP),0)</f>
        <v>#NAME?</v>
      </c>
      <c r="AD2142" s="13" t="e">
        <f ca="1">IF(CalcTable[[#This Row],[PWC]]&gt;SAT,CalcTable[[#This Row],[PWC]]-SAT,0)</f>
        <v>#NAME?</v>
      </c>
      <c r="AE2142" s="13" t="e">
        <f ca="1">CalcTable[[#This Row],[PWC]]-CalcTable[[#This Row],[PercAmt]]-CalcTable[[#This Row],[Runoff]]</f>
        <v>#NAME?</v>
      </c>
      <c r="AF2142" s="13" t="e">
        <f ca="1">CalcTable[[#This Row],[IrrAmt]]/1000*CUR_IRR_AREA*10000/IRR_EFF</f>
        <v>#NAME?</v>
      </c>
      <c r="AG2142" s="147"/>
      <c r="AH2142" s="13"/>
      <c r="AI2142" s="50">
        <v>0</v>
      </c>
      <c r="AJ2142" s="50">
        <v>0</v>
      </c>
      <c r="AK2142" s="50">
        <v>0</v>
      </c>
      <c r="AL2142" s="50">
        <v>0</v>
      </c>
      <c r="AM2142" s="50"/>
      <c r="AN2142" s="50"/>
      <c r="AO2142" s="50"/>
      <c r="AP2142" s="50"/>
      <c r="AQ2142" s="50"/>
      <c r="AR2142" s="50"/>
      <c r="AS2142" s="50"/>
      <c r="AT2142" s="50"/>
      <c r="AU2142" s="50"/>
      <c r="AV2142" s="50"/>
      <c r="AW2142" s="50"/>
      <c r="AX2142" s="50">
        <f t="shared" si="687"/>
        <v>0</v>
      </c>
      <c r="AY2142" s="50"/>
      <c r="AZ2142" s="50">
        <f t="shared" si="677"/>
        <v>0</v>
      </c>
      <c r="BA2142" s="50">
        <f t="shared" si="678"/>
        <v>0</v>
      </c>
      <c r="BB2142" s="50">
        <f t="shared" si="679"/>
        <v>0</v>
      </c>
      <c r="BC2142" s="17">
        <f t="shared" si="680"/>
        <v>19739</v>
      </c>
      <c r="BD2142" s="50">
        <f t="shared" si="681"/>
        <v>0</v>
      </c>
      <c r="BE2142" s="50">
        <f t="shared" si="682"/>
        <v>0</v>
      </c>
      <c r="BF2142" s="50">
        <f t="shared" si="688"/>
        <v>0</v>
      </c>
      <c r="BG2142" s="50"/>
      <c r="BH2142" s="17">
        <f t="shared" si="683"/>
        <v>0</v>
      </c>
      <c r="BI2142" s="17">
        <f t="shared" si="691"/>
        <v>2142</v>
      </c>
      <c r="BJ2142" s="17">
        <f t="shared" si="689"/>
        <v>2142</v>
      </c>
      <c r="BK2142" s="150">
        <f t="shared" si="690"/>
        <v>26918</v>
      </c>
      <c r="BL2142" s="50" t="e">
        <f t="shared" ca="1" si="684"/>
        <v>#NAME?</v>
      </c>
      <c r="BM2142" s="50" t="e">
        <f t="shared" ca="1" si="685"/>
        <v>#NAME?</v>
      </c>
      <c r="BN2142" s="50" t="e">
        <f t="shared" ca="1" si="686"/>
        <v>#NAME?</v>
      </c>
    </row>
    <row r="2143" spans="1:66" x14ac:dyDescent="0.35">
      <c r="A2143" s="48">
        <v>26919</v>
      </c>
      <c r="B2143" s="17">
        <v>1973</v>
      </c>
      <c r="C2143" s="17">
        <v>9</v>
      </c>
      <c r="D2143" s="17">
        <v>255</v>
      </c>
      <c r="E2143" s="17">
        <v>12</v>
      </c>
      <c r="F2143" s="17">
        <v>4</v>
      </c>
      <c r="G2143" s="50">
        <v>5</v>
      </c>
      <c r="H2143" s="32">
        <v>4.042394974248154</v>
      </c>
      <c r="I2143" s="50">
        <v>32.666666666666664</v>
      </c>
      <c r="J2143" s="13">
        <v>1.5</v>
      </c>
      <c r="K2143" s="13">
        <f t="shared" si="672"/>
        <v>1.5</v>
      </c>
      <c r="L2143" s="13">
        <f t="shared" si="673"/>
        <v>0</v>
      </c>
      <c r="M2143" s="13" t="e">
        <f ca="1">CalcTable[[#This Row],[IWC]]-AE2142</f>
        <v>#NAME?</v>
      </c>
      <c r="N2143" s="13" t="e">
        <f ca="1">IF(CalcTable[[#This Row],[Day of Year]]&lt;123,FCAP,AE2142)</f>
        <v>#NAME?</v>
      </c>
      <c r="O2143" s="17" t="e">
        <f ca="1">IF(IRR_DRIP,5,COUNTIF('IDET Wind Values'!C2127:G2127,"&lt;="&amp;IRR_MAXWIND))</f>
        <v>#NAME?</v>
      </c>
      <c r="P2143" s="13" t="e">
        <f ca="1">CalcTable[[#This Row],[ET_o]]*KL</f>
        <v>#NAME?</v>
      </c>
      <c r="Q2143" s="13" t="e">
        <f ca="1">IF(WILTPT&lt;=0,1,MAX(0,MIN(1,(CalcTable[[#This Row],[IWC]]-WILTPT)/(MAD-WILTPT))))</f>
        <v>#NAME?</v>
      </c>
      <c r="R2143" s="13" t="e">
        <f ca="1">CalcTable[[#This Row],[ETMult]]*CalcTable[[#This Row],[ETb]]</f>
        <v>#NAME?</v>
      </c>
      <c r="S2143" s="13" t="b">
        <f>INDEX(IRR_LIST,CalcTable[[#This Row],[Day of Week]]+1)</f>
        <v>0</v>
      </c>
      <c r="T2143" s="13">
        <f t="shared" ca="1" si="674"/>
        <v>0</v>
      </c>
      <c r="U2143" s="13" t="b">
        <f ca="1">IF(CalcTable[[#This Row],[IrrPrecip]]&gt;=IC_MM,FALSE,TRUE)</f>
        <v>1</v>
      </c>
      <c r="V2143" s="13" t="b">
        <f t="shared" si="675"/>
        <v>0</v>
      </c>
      <c r="W2143" s="13" t="e">
        <f ca="1">IF(AND(IRR_DRIP=FALSE,CalcTable[[#This Row],[IrrHours]]&lt;=0),FALSE,TRUE)</f>
        <v>#NAME?</v>
      </c>
      <c r="X2143" s="13" t="e">
        <f ca="1">AND(CalcTable[[#This Row],[IrrDay]],CalcTable[[#This Row],[IrrRain]],CalcTable[[#This Row],[IrrWarm]],CalcTable[[#This Row],[IrrWindy]])</f>
        <v>#NAME?</v>
      </c>
      <c r="Y2143" s="13" t="e">
        <f t="shared" ca="1" si="676"/>
        <v>#NAME?</v>
      </c>
      <c r="Z2143" s="13" t="e">
        <f ca="1">CalcTable[[#This Row],[IrrHours]]/5</f>
        <v>#NAME?</v>
      </c>
      <c r="AA2143" s="13" t="e">
        <f ca="1">IF(CalcTable[[#This Row],[IrrFlag]]=FALSE,0,MAX(0,CalcTable[[#This Row],[VolRednWind]]*(FCAP*IRR_TARGET-CalcTable[[#This Row],[IWC]])))</f>
        <v>#NAME?</v>
      </c>
      <c r="AB2143" s="13" t="e">
        <f ca="1">CalcTable[[#This Row],[IWC]]+CalcTable[[#This Row],[Eff Precip]]+CalcTable[[#This Row],[IrrAmt]]-CalcTable[[#This Row],[AET]]</f>
        <v>#NAME?</v>
      </c>
      <c r="AC2143" s="13" t="e">
        <f ca="1">IF(CalcTable[[#This Row],[PWC]]&gt;FCAP,MIN(24*PERC,MIN(SAT,CalcTable[[#This Row],[PWC]])-FCAP),0)</f>
        <v>#NAME?</v>
      </c>
      <c r="AD2143" s="13" t="e">
        <f ca="1">IF(CalcTable[[#This Row],[PWC]]&gt;SAT,CalcTable[[#This Row],[PWC]]-SAT,0)</f>
        <v>#NAME?</v>
      </c>
      <c r="AE2143" s="13" t="e">
        <f ca="1">CalcTable[[#This Row],[PWC]]-CalcTable[[#This Row],[PercAmt]]-CalcTable[[#This Row],[Runoff]]</f>
        <v>#NAME?</v>
      </c>
      <c r="AF2143" s="13" t="e">
        <f ca="1">CalcTable[[#This Row],[IrrAmt]]/1000*CUR_IRR_AREA*10000/IRR_EFF</f>
        <v>#NAME?</v>
      </c>
      <c r="AG2143" s="147"/>
      <c r="AH2143" s="13"/>
      <c r="AI2143" s="50">
        <v>0</v>
      </c>
      <c r="AJ2143" s="50">
        <v>0</v>
      </c>
      <c r="AK2143" s="50">
        <v>0</v>
      </c>
      <c r="AL2143" s="50">
        <v>0</v>
      </c>
      <c r="AM2143" s="50"/>
      <c r="AN2143" s="50"/>
      <c r="AO2143" s="50"/>
      <c r="AP2143" s="50"/>
      <c r="AQ2143" s="50"/>
      <c r="AR2143" s="50"/>
      <c r="AS2143" s="50"/>
      <c r="AT2143" s="50"/>
      <c r="AU2143" s="50"/>
      <c r="AV2143" s="50"/>
      <c r="AW2143" s="50"/>
      <c r="AX2143" s="50">
        <f t="shared" si="687"/>
        <v>0</v>
      </c>
      <c r="AY2143" s="50"/>
      <c r="AZ2143" s="50">
        <f t="shared" si="677"/>
        <v>0</v>
      </c>
      <c r="BA2143" s="50">
        <f t="shared" si="678"/>
        <v>0</v>
      </c>
      <c r="BB2143" s="50">
        <f t="shared" si="679"/>
        <v>0</v>
      </c>
      <c r="BC2143" s="17">
        <f t="shared" si="680"/>
        <v>19739</v>
      </c>
      <c r="BD2143" s="50">
        <f t="shared" si="681"/>
        <v>0</v>
      </c>
      <c r="BE2143" s="50">
        <f t="shared" si="682"/>
        <v>0</v>
      </c>
      <c r="BF2143" s="50">
        <f t="shared" si="688"/>
        <v>0</v>
      </c>
      <c r="BG2143" s="50"/>
      <c r="BH2143" s="17">
        <f t="shared" si="683"/>
        <v>0</v>
      </c>
      <c r="BI2143" s="17">
        <f t="shared" si="691"/>
        <v>2143</v>
      </c>
      <c r="BJ2143" s="17">
        <f t="shared" si="689"/>
        <v>2143</v>
      </c>
      <c r="BK2143" s="150">
        <f t="shared" si="690"/>
        <v>26919</v>
      </c>
      <c r="BL2143" s="50" t="e">
        <f t="shared" ca="1" si="684"/>
        <v>#NAME?</v>
      </c>
      <c r="BM2143" s="50" t="e">
        <f t="shared" ca="1" si="685"/>
        <v>#NAME?</v>
      </c>
      <c r="BN2143" s="50" t="e">
        <f t="shared" ca="1" si="686"/>
        <v>#NAME?</v>
      </c>
    </row>
    <row r="2144" spans="1:66" x14ac:dyDescent="0.35">
      <c r="A2144" s="48">
        <v>26920</v>
      </c>
      <c r="B2144" s="17">
        <v>1973</v>
      </c>
      <c r="C2144" s="17">
        <v>9</v>
      </c>
      <c r="D2144" s="17">
        <v>256</v>
      </c>
      <c r="E2144" s="17">
        <v>13</v>
      </c>
      <c r="F2144" s="17">
        <v>5</v>
      </c>
      <c r="G2144" s="50">
        <v>-0.6</v>
      </c>
      <c r="H2144" s="32">
        <v>2.1106999090382823</v>
      </c>
      <c r="I2144" s="50">
        <v>35</v>
      </c>
      <c r="J2144" s="13">
        <v>0</v>
      </c>
      <c r="K2144" s="13">
        <f t="shared" si="672"/>
        <v>0</v>
      </c>
      <c r="L2144" s="13">
        <f t="shared" si="673"/>
        <v>0</v>
      </c>
      <c r="M2144" s="13" t="e">
        <f ca="1">CalcTable[[#This Row],[IWC]]-AE2143</f>
        <v>#NAME?</v>
      </c>
      <c r="N2144" s="13" t="e">
        <f ca="1">IF(CalcTable[[#This Row],[Day of Year]]&lt;123,FCAP,AE2143)</f>
        <v>#NAME?</v>
      </c>
      <c r="O2144" s="17" t="e">
        <f ca="1">IF(IRR_DRIP,5,COUNTIF('IDET Wind Values'!C2128:G2128,"&lt;="&amp;IRR_MAXWIND))</f>
        <v>#NAME?</v>
      </c>
      <c r="P2144" s="13" t="e">
        <f ca="1">CalcTable[[#This Row],[ET_o]]*KL</f>
        <v>#NAME?</v>
      </c>
      <c r="Q2144" s="13" t="e">
        <f ca="1">IF(WILTPT&lt;=0,1,MAX(0,MIN(1,(CalcTable[[#This Row],[IWC]]-WILTPT)/(MAD-WILTPT))))</f>
        <v>#NAME?</v>
      </c>
      <c r="R2144" s="13" t="e">
        <f ca="1">CalcTable[[#This Row],[ETMult]]*CalcTable[[#This Row],[ETb]]</f>
        <v>#NAME?</v>
      </c>
      <c r="S2144" s="13" t="b">
        <f>INDEX(IRR_LIST,CalcTable[[#This Row],[Day of Week]]+1)</f>
        <v>1</v>
      </c>
      <c r="T2144" s="13">
        <f t="shared" ca="1" si="674"/>
        <v>1.5</v>
      </c>
      <c r="U2144" s="13" t="b">
        <f ca="1">IF(CalcTable[[#This Row],[IrrPrecip]]&gt;=IC_MM,FALSE,TRUE)</f>
        <v>1</v>
      </c>
      <c r="V2144" s="13" t="b">
        <f t="shared" si="675"/>
        <v>0</v>
      </c>
      <c r="W2144" s="13" t="e">
        <f ca="1">IF(AND(IRR_DRIP=FALSE,CalcTable[[#This Row],[IrrHours]]&lt;=0),FALSE,TRUE)</f>
        <v>#NAME?</v>
      </c>
      <c r="X2144" s="13" t="e">
        <f ca="1">AND(CalcTable[[#This Row],[IrrDay]],CalcTable[[#This Row],[IrrRain]],CalcTable[[#This Row],[IrrWarm]],CalcTable[[#This Row],[IrrWindy]])</f>
        <v>#NAME?</v>
      </c>
      <c r="Y2144" s="13" t="e">
        <f t="shared" ca="1" si="676"/>
        <v>#NAME?</v>
      </c>
      <c r="Z2144" s="13" t="e">
        <f ca="1">CalcTable[[#This Row],[IrrHours]]/5</f>
        <v>#NAME?</v>
      </c>
      <c r="AA2144" s="13" t="e">
        <f ca="1">IF(CalcTable[[#This Row],[IrrFlag]]=FALSE,0,MAX(0,CalcTable[[#This Row],[VolRednWind]]*(FCAP*IRR_TARGET-CalcTable[[#This Row],[IWC]])))</f>
        <v>#NAME?</v>
      </c>
      <c r="AB2144" s="13" t="e">
        <f ca="1">CalcTable[[#This Row],[IWC]]+CalcTable[[#This Row],[Eff Precip]]+CalcTable[[#This Row],[IrrAmt]]-CalcTable[[#This Row],[AET]]</f>
        <v>#NAME?</v>
      </c>
      <c r="AC2144" s="13" t="e">
        <f ca="1">IF(CalcTable[[#This Row],[PWC]]&gt;FCAP,MIN(24*PERC,MIN(SAT,CalcTable[[#This Row],[PWC]])-FCAP),0)</f>
        <v>#NAME?</v>
      </c>
      <c r="AD2144" s="13" t="e">
        <f ca="1">IF(CalcTable[[#This Row],[PWC]]&gt;SAT,CalcTable[[#This Row],[PWC]]-SAT,0)</f>
        <v>#NAME?</v>
      </c>
      <c r="AE2144" s="13" t="e">
        <f ca="1">CalcTable[[#This Row],[PWC]]-CalcTable[[#This Row],[PercAmt]]-CalcTable[[#This Row],[Runoff]]</f>
        <v>#NAME?</v>
      </c>
      <c r="AF2144" s="13" t="e">
        <f ca="1">CalcTable[[#This Row],[IrrAmt]]/1000*CUR_IRR_AREA*10000/IRR_EFF</f>
        <v>#NAME?</v>
      </c>
      <c r="AG2144" s="147"/>
      <c r="AH2144" s="13"/>
      <c r="AI2144" s="50">
        <v>0</v>
      </c>
      <c r="AJ2144" s="50">
        <v>0</v>
      </c>
      <c r="AK2144" s="50">
        <v>0</v>
      </c>
      <c r="AL2144" s="50">
        <v>0</v>
      </c>
      <c r="AM2144" s="50"/>
      <c r="AN2144" s="50"/>
      <c r="AO2144" s="50"/>
      <c r="AP2144" s="50"/>
      <c r="AQ2144" s="50"/>
      <c r="AR2144" s="50"/>
      <c r="AS2144" s="50"/>
      <c r="AT2144" s="50"/>
      <c r="AU2144" s="50"/>
      <c r="AV2144" s="50"/>
      <c r="AW2144" s="50"/>
      <c r="AX2144" s="50">
        <f t="shared" si="687"/>
        <v>0</v>
      </c>
      <c r="AY2144" s="50"/>
      <c r="AZ2144" s="50">
        <f t="shared" si="677"/>
        <v>0</v>
      </c>
      <c r="BA2144" s="50">
        <f t="shared" si="678"/>
        <v>0</v>
      </c>
      <c r="BB2144" s="50">
        <f t="shared" si="679"/>
        <v>0</v>
      </c>
      <c r="BC2144" s="17">
        <f t="shared" si="680"/>
        <v>19739</v>
      </c>
      <c r="BD2144" s="50">
        <f t="shared" si="681"/>
        <v>0</v>
      </c>
      <c r="BE2144" s="50">
        <f t="shared" si="682"/>
        <v>0</v>
      </c>
      <c r="BF2144" s="50">
        <f t="shared" si="688"/>
        <v>0</v>
      </c>
      <c r="BG2144" s="50"/>
      <c r="BH2144" s="17">
        <f t="shared" si="683"/>
        <v>0</v>
      </c>
      <c r="BI2144" s="17">
        <f t="shared" si="691"/>
        <v>2144</v>
      </c>
      <c r="BJ2144" s="17">
        <f t="shared" si="689"/>
        <v>2144</v>
      </c>
      <c r="BK2144" s="150">
        <f t="shared" si="690"/>
        <v>26920</v>
      </c>
      <c r="BL2144" s="50" t="e">
        <f t="shared" ca="1" si="684"/>
        <v>#NAME?</v>
      </c>
      <c r="BM2144" s="50" t="e">
        <f t="shared" ca="1" si="685"/>
        <v>#NAME?</v>
      </c>
      <c r="BN2144" s="50" t="e">
        <f t="shared" ca="1" si="686"/>
        <v>#NAME?</v>
      </c>
    </row>
    <row r="2145" spans="1:66" x14ac:dyDescent="0.35">
      <c r="A2145" s="48">
        <v>26921</v>
      </c>
      <c r="B2145" s="17">
        <v>1973</v>
      </c>
      <c r="C2145" s="17">
        <v>9</v>
      </c>
      <c r="D2145" s="17">
        <v>257</v>
      </c>
      <c r="E2145" s="17">
        <v>14</v>
      </c>
      <c r="F2145" s="17">
        <v>6</v>
      </c>
      <c r="G2145" s="50">
        <v>-1.1000000000000001</v>
      </c>
      <c r="H2145" s="32">
        <v>1.1873393611314553</v>
      </c>
      <c r="I2145" s="50">
        <v>16.5</v>
      </c>
      <c r="J2145" s="13">
        <v>0.3</v>
      </c>
      <c r="K2145" s="13">
        <f t="shared" si="672"/>
        <v>0.3</v>
      </c>
      <c r="L2145" s="13">
        <f t="shared" si="673"/>
        <v>0</v>
      </c>
      <c r="M2145" s="13" t="e">
        <f ca="1">CalcTable[[#This Row],[IWC]]-AE2144</f>
        <v>#NAME?</v>
      </c>
      <c r="N2145" s="13" t="e">
        <f ca="1">IF(CalcTable[[#This Row],[Day of Year]]&lt;123,FCAP,AE2144)</f>
        <v>#NAME?</v>
      </c>
      <c r="O2145" s="17" t="e">
        <f ca="1">IF(IRR_DRIP,5,COUNTIF('IDET Wind Values'!C2129:G2129,"&lt;="&amp;IRR_MAXWIND))</f>
        <v>#NAME?</v>
      </c>
      <c r="P2145" s="13" t="e">
        <f ca="1">CalcTable[[#This Row],[ET_o]]*KL</f>
        <v>#NAME?</v>
      </c>
      <c r="Q2145" s="13" t="e">
        <f ca="1">IF(WILTPT&lt;=0,1,MAX(0,MIN(1,(CalcTable[[#This Row],[IWC]]-WILTPT)/(MAD-WILTPT))))</f>
        <v>#NAME?</v>
      </c>
      <c r="R2145" s="13" t="e">
        <f ca="1">CalcTable[[#This Row],[ETMult]]*CalcTable[[#This Row],[ETb]]</f>
        <v>#NAME?</v>
      </c>
      <c r="S2145" s="13" t="b">
        <f>INDEX(IRR_LIST,CalcTable[[#This Row],[Day of Week]]+1)</f>
        <v>0</v>
      </c>
      <c r="T2145" s="13">
        <f t="shared" ca="1" si="674"/>
        <v>1.5</v>
      </c>
      <c r="U2145" s="13" t="b">
        <f ca="1">IF(CalcTable[[#This Row],[IrrPrecip]]&gt;=IC_MM,FALSE,TRUE)</f>
        <v>1</v>
      </c>
      <c r="V2145" s="13" t="b">
        <f t="shared" si="675"/>
        <v>0</v>
      </c>
      <c r="W2145" s="13" t="e">
        <f ca="1">IF(AND(IRR_DRIP=FALSE,CalcTable[[#This Row],[IrrHours]]&lt;=0),FALSE,TRUE)</f>
        <v>#NAME?</v>
      </c>
      <c r="X2145" s="13" t="e">
        <f ca="1">AND(CalcTable[[#This Row],[IrrDay]],CalcTable[[#This Row],[IrrRain]],CalcTable[[#This Row],[IrrWarm]],CalcTable[[#This Row],[IrrWindy]])</f>
        <v>#NAME?</v>
      </c>
      <c r="Y2145" s="13" t="e">
        <f t="shared" ca="1" si="676"/>
        <v>#NAME?</v>
      </c>
      <c r="Z2145" s="13" t="e">
        <f ca="1">CalcTable[[#This Row],[IrrHours]]/5</f>
        <v>#NAME?</v>
      </c>
      <c r="AA2145" s="13" t="e">
        <f ca="1">IF(CalcTable[[#This Row],[IrrFlag]]=FALSE,0,MAX(0,CalcTable[[#This Row],[VolRednWind]]*(FCAP*IRR_TARGET-CalcTable[[#This Row],[IWC]])))</f>
        <v>#NAME?</v>
      </c>
      <c r="AB2145" s="13" t="e">
        <f ca="1">CalcTable[[#This Row],[IWC]]+CalcTable[[#This Row],[Eff Precip]]+CalcTable[[#This Row],[IrrAmt]]-CalcTable[[#This Row],[AET]]</f>
        <v>#NAME?</v>
      </c>
      <c r="AC2145" s="13" t="e">
        <f ca="1">IF(CalcTable[[#This Row],[PWC]]&gt;FCAP,MIN(24*PERC,MIN(SAT,CalcTable[[#This Row],[PWC]])-FCAP),0)</f>
        <v>#NAME?</v>
      </c>
      <c r="AD2145" s="13" t="e">
        <f ca="1">IF(CalcTable[[#This Row],[PWC]]&gt;SAT,CalcTable[[#This Row],[PWC]]-SAT,0)</f>
        <v>#NAME?</v>
      </c>
      <c r="AE2145" s="13" t="e">
        <f ca="1">CalcTable[[#This Row],[PWC]]-CalcTable[[#This Row],[PercAmt]]-CalcTable[[#This Row],[Runoff]]</f>
        <v>#NAME?</v>
      </c>
      <c r="AF2145" s="13" t="e">
        <f ca="1">CalcTable[[#This Row],[IrrAmt]]/1000*CUR_IRR_AREA*10000/IRR_EFF</f>
        <v>#NAME?</v>
      </c>
      <c r="AG2145" s="147"/>
      <c r="AH2145" s="13"/>
      <c r="AI2145" s="50">
        <v>0</v>
      </c>
      <c r="AJ2145" s="50">
        <v>0</v>
      </c>
      <c r="AK2145" s="50">
        <v>0</v>
      </c>
      <c r="AL2145" s="50">
        <v>0</v>
      </c>
      <c r="AM2145" s="50"/>
      <c r="AN2145" s="50"/>
      <c r="AO2145" s="50"/>
      <c r="AP2145" s="50"/>
      <c r="AQ2145" s="50"/>
      <c r="AR2145" s="50"/>
      <c r="AS2145" s="50"/>
      <c r="AT2145" s="50"/>
      <c r="AU2145" s="50"/>
      <c r="AV2145" s="50"/>
      <c r="AW2145" s="50"/>
      <c r="AX2145" s="50">
        <f t="shared" si="687"/>
        <v>0</v>
      </c>
      <c r="AY2145" s="50"/>
      <c r="AZ2145" s="50">
        <f t="shared" si="677"/>
        <v>0</v>
      </c>
      <c r="BA2145" s="50">
        <f t="shared" si="678"/>
        <v>0</v>
      </c>
      <c r="BB2145" s="50">
        <f t="shared" si="679"/>
        <v>0</v>
      </c>
      <c r="BC2145" s="17">
        <f t="shared" si="680"/>
        <v>19739</v>
      </c>
      <c r="BD2145" s="50">
        <f t="shared" si="681"/>
        <v>0</v>
      </c>
      <c r="BE2145" s="50">
        <f t="shared" si="682"/>
        <v>0</v>
      </c>
      <c r="BF2145" s="50">
        <f t="shared" si="688"/>
        <v>0</v>
      </c>
      <c r="BG2145" s="50"/>
      <c r="BH2145" s="17">
        <f t="shared" si="683"/>
        <v>0</v>
      </c>
      <c r="BI2145" s="17">
        <f t="shared" si="691"/>
        <v>2145</v>
      </c>
      <c r="BJ2145" s="17">
        <f t="shared" si="689"/>
        <v>2145</v>
      </c>
      <c r="BK2145" s="150">
        <f t="shared" si="690"/>
        <v>26921</v>
      </c>
      <c r="BL2145" s="50" t="e">
        <f t="shared" ca="1" si="684"/>
        <v>#NAME?</v>
      </c>
      <c r="BM2145" s="50" t="e">
        <f t="shared" ca="1" si="685"/>
        <v>#NAME?</v>
      </c>
      <c r="BN2145" s="50" t="e">
        <f t="shared" ca="1" si="686"/>
        <v>#NAME?</v>
      </c>
    </row>
    <row r="2146" spans="1:66" x14ac:dyDescent="0.35">
      <c r="A2146" s="48">
        <v>26922</v>
      </c>
      <c r="B2146" s="17">
        <v>1973</v>
      </c>
      <c r="C2146" s="17">
        <v>9</v>
      </c>
      <c r="D2146" s="17">
        <v>258</v>
      </c>
      <c r="E2146" s="17">
        <v>15</v>
      </c>
      <c r="F2146" s="17">
        <v>7</v>
      </c>
      <c r="G2146" s="50">
        <v>-1.7</v>
      </c>
      <c r="H2146" s="32">
        <v>2.1579147479126242</v>
      </c>
      <c r="I2146" s="50">
        <v>7.333333333333333</v>
      </c>
      <c r="J2146" s="13">
        <v>0</v>
      </c>
      <c r="K2146" s="13">
        <f t="shared" si="672"/>
        <v>0</v>
      </c>
      <c r="L2146" s="13">
        <f t="shared" si="673"/>
        <v>0</v>
      </c>
      <c r="M2146" s="13" t="e">
        <f ca="1">CalcTable[[#This Row],[IWC]]-AE2145</f>
        <v>#NAME?</v>
      </c>
      <c r="N2146" s="13" t="e">
        <f ca="1">IF(CalcTable[[#This Row],[Day of Year]]&lt;123,FCAP,AE2145)</f>
        <v>#NAME?</v>
      </c>
      <c r="O2146" s="17" t="e">
        <f ca="1">IF(IRR_DRIP,5,COUNTIF('IDET Wind Values'!C2130:G2130,"&lt;="&amp;IRR_MAXWIND))</f>
        <v>#NAME?</v>
      </c>
      <c r="P2146" s="13" t="e">
        <f ca="1">CalcTable[[#This Row],[ET_o]]*KL</f>
        <v>#NAME?</v>
      </c>
      <c r="Q2146" s="13" t="e">
        <f ca="1">IF(WILTPT&lt;=0,1,MAX(0,MIN(1,(CalcTable[[#This Row],[IWC]]-WILTPT)/(MAD-WILTPT))))</f>
        <v>#NAME?</v>
      </c>
      <c r="R2146" s="13" t="e">
        <f ca="1">CalcTable[[#This Row],[ETMult]]*CalcTable[[#This Row],[ETb]]</f>
        <v>#NAME?</v>
      </c>
      <c r="S2146" s="13" t="b">
        <f>INDEX(IRR_LIST,CalcTable[[#This Row],[Day of Week]]+1)</f>
        <v>0</v>
      </c>
      <c r="T2146" s="13">
        <f t="shared" ca="1" si="674"/>
        <v>0.3</v>
      </c>
      <c r="U2146" s="13" t="b">
        <f ca="1">IF(CalcTable[[#This Row],[IrrPrecip]]&gt;=IC_MM,FALSE,TRUE)</f>
        <v>1</v>
      </c>
      <c r="V2146" s="13" t="b">
        <f t="shared" si="675"/>
        <v>0</v>
      </c>
      <c r="W2146" s="13" t="e">
        <f ca="1">IF(AND(IRR_DRIP=FALSE,CalcTable[[#This Row],[IrrHours]]&lt;=0),FALSE,TRUE)</f>
        <v>#NAME?</v>
      </c>
      <c r="X2146" s="13" t="e">
        <f ca="1">AND(CalcTable[[#This Row],[IrrDay]],CalcTable[[#This Row],[IrrRain]],CalcTable[[#This Row],[IrrWarm]],CalcTable[[#This Row],[IrrWindy]])</f>
        <v>#NAME?</v>
      </c>
      <c r="Y2146" s="13" t="e">
        <f t="shared" ca="1" si="676"/>
        <v>#NAME?</v>
      </c>
      <c r="Z2146" s="13" t="e">
        <f ca="1">CalcTable[[#This Row],[IrrHours]]/5</f>
        <v>#NAME?</v>
      </c>
      <c r="AA2146" s="13" t="e">
        <f ca="1">IF(CalcTable[[#This Row],[IrrFlag]]=FALSE,0,MAX(0,CalcTable[[#This Row],[VolRednWind]]*(FCAP*IRR_TARGET-CalcTable[[#This Row],[IWC]])))</f>
        <v>#NAME?</v>
      </c>
      <c r="AB2146" s="13" t="e">
        <f ca="1">CalcTable[[#This Row],[IWC]]+CalcTable[[#This Row],[Eff Precip]]+CalcTable[[#This Row],[IrrAmt]]-CalcTable[[#This Row],[AET]]</f>
        <v>#NAME?</v>
      </c>
      <c r="AC2146" s="13" t="e">
        <f ca="1">IF(CalcTable[[#This Row],[PWC]]&gt;FCAP,MIN(24*PERC,MIN(SAT,CalcTable[[#This Row],[PWC]])-FCAP),0)</f>
        <v>#NAME?</v>
      </c>
      <c r="AD2146" s="13" t="e">
        <f ca="1">IF(CalcTable[[#This Row],[PWC]]&gt;SAT,CalcTable[[#This Row],[PWC]]-SAT,0)</f>
        <v>#NAME?</v>
      </c>
      <c r="AE2146" s="13" t="e">
        <f ca="1">CalcTable[[#This Row],[PWC]]-CalcTable[[#This Row],[PercAmt]]-CalcTable[[#This Row],[Runoff]]</f>
        <v>#NAME?</v>
      </c>
      <c r="AF2146" s="13" t="e">
        <f ca="1">CalcTable[[#This Row],[IrrAmt]]/1000*CUR_IRR_AREA*10000/IRR_EFF</f>
        <v>#NAME?</v>
      </c>
      <c r="AG2146" s="147"/>
      <c r="AH2146" s="13"/>
      <c r="AI2146" s="50">
        <v>0</v>
      </c>
      <c r="AJ2146" s="50">
        <v>0</v>
      </c>
      <c r="AK2146" s="50">
        <v>0</v>
      </c>
      <c r="AL2146" s="50">
        <v>0</v>
      </c>
      <c r="AM2146" s="50"/>
      <c r="AN2146" s="50"/>
      <c r="AO2146" s="50"/>
      <c r="AP2146" s="50"/>
      <c r="AQ2146" s="50"/>
      <c r="AR2146" s="50"/>
      <c r="AS2146" s="50"/>
      <c r="AT2146" s="50"/>
      <c r="AU2146" s="50"/>
      <c r="AV2146" s="50"/>
      <c r="AW2146" s="50"/>
      <c r="AX2146" s="50">
        <f t="shared" si="687"/>
        <v>0</v>
      </c>
      <c r="AY2146" s="50"/>
      <c r="AZ2146" s="50">
        <f t="shared" si="677"/>
        <v>0</v>
      </c>
      <c r="BA2146" s="50">
        <f t="shared" si="678"/>
        <v>0</v>
      </c>
      <c r="BB2146" s="50">
        <f t="shared" si="679"/>
        <v>0</v>
      </c>
      <c r="BC2146" s="17">
        <f t="shared" si="680"/>
        <v>19739</v>
      </c>
      <c r="BD2146" s="50">
        <f t="shared" si="681"/>
        <v>0</v>
      </c>
      <c r="BE2146" s="50">
        <f t="shared" si="682"/>
        <v>0</v>
      </c>
      <c r="BF2146" s="50">
        <f t="shared" si="688"/>
        <v>0</v>
      </c>
      <c r="BG2146" s="50"/>
      <c r="BH2146" s="17">
        <f t="shared" si="683"/>
        <v>0</v>
      </c>
      <c r="BI2146" s="17">
        <f t="shared" si="691"/>
        <v>2146</v>
      </c>
      <c r="BJ2146" s="17">
        <f t="shared" si="689"/>
        <v>2146</v>
      </c>
      <c r="BK2146" s="150">
        <f t="shared" si="690"/>
        <v>26922</v>
      </c>
      <c r="BL2146" s="50" t="e">
        <f t="shared" ca="1" si="684"/>
        <v>#NAME?</v>
      </c>
      <c r="BM2146" s="50" t="e">
        <f t="shared" ca="1" si="685"/>
        <v>#NAME?</v>
      </c>
      <c r="BN2146" s="50" t="e">
        <f t="shared" ca="1" si="686"/>
        <v>#NAME?</v>
      </c>
    </row>
    <row r="2147" spans="1:66" x14ac:dyDescent="0.35">
      <c r="A2147" s="48">
        <v>26923</v>
      </c>
      <c r="B2147" s="17">
        <v>1973</v>
      </c>
      <c r="C2147" s="17">
        <v>9</v>
      </c>
      <c r="D2147" s="17">
        <v>259</v>
      </c>
      <c r="E2147" s="17">
        <v>16</v>
      </c>
      <c r="F2147" s="17">
        <v>1</v>
      </c>
      <c r="G2147" s="50">
        <v>-1.7</v>
      </c>
      <c r="H2147" s="32">
        <v>2.7578320821287177</v>
      </c>
      <c r="I2147" s="50">
        <v>10.166666666666666</v>
      </c>
      <c r="J2147" s="13">
        <v>0</v>
      </c>
      <c r="K2147" s="13">
        <f t="shared" si="672"/>
        <v>0</v>
      </c>
      <c r="L2147" s="13">
        <f t="shared" si="673"/>
        <v>0</v>
      </c>
      <c r="M2147" s="13" t="e">
        <f ca="1">CalcTable[[#This Row],[IWC]]-AE2146</f>
        <v>#NAME?</v>
      </c>
      <c r="N2147" s="13" t="e">
        <f ca="1">IF(CalcTable[[#This Row],[Day of Year]]&lt;123,FCAP,AE2146)</f>
        <v>#NAME?</v>
      </c>
      <c r="O2147" s="17" t="e">
        <f ca="1">IF(IRR_DRIP,5,COUNTIF('IDET Wind Values'!C2131:G2131,"&lt;="&amp;IRR_MAXWIND))</f>
        <v>#NAME?</v>
      </c>
      <c r="P2147" s="13" t="e">
        <f ca="1">CalcTable[[#This Row],[ET_o]]*KL</f>
        <v>#NAME?</v>
      </c>
      <c r="Q2147" s="13" t="e">
        <f ca="1">IF(WILTPT&lt;=0,1,MAX(0,MIN(1,(CalcTable[[#This Row],[IWC]]-WILTPT)/(MAD-WILTPT))))</f>
        <v>#NAME?</v>
      </c>
      <c r="R2147" s="13" t="e">
        <f ca="1">CalcTable[[#This Row],[ETMult]]*CalcTable[[#This Row],[ETb]]</f>
        <v>#NAME?</v>
      </c>
      <c r="S2147" s="13" t="b">
        <f>INDEX(IRR_LIST,CalcTable[[#This Row],[Day of Week]]+1)</f>
        <v>1</v>
      </c>
      <c r="T2147" s="13">
        <f t="shared" ca="1" si="674"/>
        <v>0.3</v>
      </c>
      <c r="U2147" s="13" t="b">
        <f ca="1">IF(CalcTable[[#This Row],[IrrPrecip]]&gt;=IC_MM,FALSE,TRUE)</f>
        <v>1</v>
      </c>
      <c r="V2147" s="13" t="b">
        <f t="shared" si="675"/>
        <v>0</v>
      </c>
      <c r="W2147" s="13" t="e">
        <f ca="1">IF(AND(IRR_DRIP=FALSE,CalcTable[[#This Row],[IrrHours]]&lt;=0),FALSE,TRUE)</f>
        <v>#NAME?</v>
      </c>
      <c r="X2147" s="13" t="e">
        <f ca="1">AND(CalcTable[[#This Row],[IrrDay]],CalcTable[[#This Row],[IrrRain]],CalcTable[[#This Row],[IrrWarm]],CalcTable[[#This Row],[IrrWindy]])</f>
        <v>#NAME?</v>
      </c>
      <c r="Y2147" s="13" t="e">
        <f t="shared" ca="1" si="676"/>
        <v>#NAME?</v>
      </c>
      <c r="Z2147" s="13" t="e">
        <f ca="1">CalcTable[[#This Row],[IrrHours]]/5</f>
        <v>#NAME?</v>
      </c>
      <c r="AA2147" s="13" t="e">
        <f ca="1">IF(CalcTable[[#This Row],[IrrFlag]]=FALSE,0,MAX(0,CalcTable[[#This Row],[VolRednWind]]*(FCAP*IRR_TARGET-CalcTable[[#This Row],[IWC]])))</f>
        <v>#NAME?</v>
      </c>
      <c r="AB2147" s="13" t="e">
        <f ca="1">CalcTable[[#This Row],[IWC]]+CalcTable[[#This Row],[Eff Precip]]+CalcTable[[#This Row],[IrrAmt]]-CalcTable[[#This Row],[AET]]</f>
        <v>#NAME?</v>
      </c>
      <c r="AC2147" s="13" t="e">
        <f ca="1">IF(CalcTable[[#This Row],[PWC]]&gt;FCAP,MIN(24*PERC,MIN(SAT,CalcTable[[#This Row],[PWC]])-FCAP),0)</f>
        <v>#NAME?</v>
      </c>
      <c r="AD2147" s="13" t="e">
        <f ca="1">IF(CalcTable[[#This Row],[PWC]]&gt;SAT,CalcTable[[#This Row],[PWC]]-SAT,0)</f>
        <v>#NAME?</v>
      </c>
      <c r="AE2147" s="13" t="e">
        <f ca="1">CalcTable[[#This Row],[PWC]]-CalcTable[[#This Row],[PercAmt]]-CalcTable[[#This Row],[Runoff]]</f>
        <v>#NAME?</v>
      </c>
      <c r="AF2147" s="13" t="e">
        <f ca="1">CalcTable[[#This Row],[IrrAmt]]/1000*CUR_IRR_AREA*10000/IRR_EFF</f>
        <v>#NAME?</v>
      </c>
      <c r="AG2147" s="147"/>
      <c r="AH2147" s="13"/>
      <c r="AI2147" s="50">
        <v>0</v>
      </c>
      <c r="AJ2147" s="50">
        <v>0</v>
      </c>
      <c r="AK2147" s="50">
        <v>0</v>
      </c>
      <c r="AL2147" s="50">
        <v>0</v>
      </c>
      <c r="AM2147" s="50"/>
      <c r="AN2147" s="50"/>
      <c r="AO2147" s="50"/>
      <c r="AP2147" s="50"/>
      <c r="AQ2147" s="50"/>
      <c r="AR2147" s="50"/>
      <c r="AS2147" s="50"/>
      <c r="AT2147" s="50"/>
      <c r="AU2147" s="50"/>
      <c r="AV2147" s="50"/>
      <c r="AW2147" s="50"/>
      <c r="AX2147" s="50">
        <f t="shared" si="687"/>
        <v>0</v>
      </c>
      <c r="AY2147" s="50"/>
      <c r="AZ2147" s="50">
        <f t="shared" si="677"/>
        <v>0</v>
      </c>
      <c r="BA2147" s="50">
        <f t="shared" si="678"/>
        <v>0</v>
      </c>
      <c r="BB2147" s="50">
        <f t="shared" si="679"/>
        <v>0</v>
      </c>
      <c r="BC2147" s="17">
        <f t="shared" si="680"/>
        <v>19739</v>
      </c>
      <c r="BD2147" s="50">
        <f t="shared" si="681"/>
        <v>0</v>
      </c>
      <c r="BE2147" s="50">
        <f t="shared" si="682"/>
        <v>0</v>
      </c>
      <c r="BF2147" s="50">
        <f t="shared" si="688"/>
        <v>0</v>
      </c>
      <c r="BG2147" s="50"/>
      <c r="BH2147" s="17">
        <f t="shared" si="683"/>
        <v>0</v>
      </c>
      <c r="BI2147" s="17">
        <f t="shared" si="691"/>
        <v>2147</v>
      </c>
      <c r="BJ2147" s="17">
        <f t="shared" si="689"/>
        <v>2147</v>
      </c>
      <c r="BK2147" s="150">
        <f t="shared" si="690"/>
        <v>26923</v>
      </c>
      <c r="BL2147" s="50" t="e">
        <f t="shared" ca="1" si="684"/>
        <v>#NAME?</v>
      </c>
      <c r="BM2147" s="50" t="e">
        <f t="shared" ca="1" si="685"/>
        <v>#NAME?</v>
      </c>
      <c r="BN2147" s="50" t="e">
        <f t="shared" ca="1" si="686"/>
        <v>#NAME?</v>
      </c>
    </row>
    <row r="2148" spans="1:66" x14ac:dyDescent="0.35">
      <c r="A2148" s="48">
        <v>26924</v>
      </c>
      <c r="B2148" s="17">
        <v>1973</v>
      </c>
      <c r="C2148" s="17">
        <v>9</v>
      </c>
      <c r="D2148" s="17">
        <v>260</v>
      </c>
      <c r="E2148" s="17">
        <v>17</v>
      </c>
      <c r="F2148" s="17">
        <v>2</v>
      </c>
      <c r="G2148" s="50">
        <v>-0.6</v>
      </c>
      <c r="H2148" s="32">
        <v>2.8564810836200349</v>
      </c>
      <c r="I2148" s="50">
        <v>1.8333333333333333</v>
      </c>
      <c r="J2148" s="13">
        <v>0</v>
      </c>
      <c r="K2148" s="13">
        <f t="shared" si="672"/>
        <v>0</v>
      </c>
      <c r="L2148" s="13">
        <f t="shared" si="673"/>
        <v>0</v>
      </c>
      <c r="M2148" s="13" t="e">
        <f ca="1">CalcTable[[#This Row],[IWC]]-AE2147</f>
        <v>#NAME?</v>
      </c>
      <c r="N2148" s="13" t="e">
        <f ca="1">IF(CalcTable[[#This Row],[Day of Year]]&lt;123,FCAP,AE2147)</f>
        <v>#NAME?</v>
      </c>
      <c r="O2148" s="17" t="e">
        <f ca="1">IF(IRR_DRIP,5,COUNTIF('IDET Wind Values'!C2132:G2132,"&lt;="&amp;IRR_MAXWIND))</f>
        <v>#NAME?</v>
      </c>
      <c r="P2148" s="13" t="e">
        <f ca="1">CalcTable[[#This Row],[ET_o]]*KL</f>
        <v>#NAME?</v>
      </c>
      <c r="Q2148" s="13" t="e">
        <f ca="1">IF(WILTPT&lt;=0,1,MAX(0,MIN(1,(CalcTable[[#This Row],[IWC]]-WILTPT)/(MAD-WILTPT))))</f>
        <v>#NAME?</v>
      </c>
      <c r="R2148" s="13" t="e">
        <f ca="1">CalcTable[[#This Row],[ETMult]]*CalcTable[[#This Row],[ETb]]</f>
        <v>#NAME?</v>
      </c>
      <c r="S2148" s="13" t="b">
        <f>INDEX(IRR_LIST,CalcTable[[#This Row],[Day of Week]]+1)</f>
        <v>0</v>
      </c>
      <c r="T2148" s="13">
        <f t="shared" ca="1" si="674"/>
        <v>0</v>
      </c>
      <c r="U2148" s="13" t="b">
        <f ca="1">IF(CalcTable[[#This Row],[IrrPrecip]]&gt;=IC_MM,FALSE,TRUE)</f>
        <v>1</v>
      </c>
      <c r="V2148" s="13" t="b">
        <f t="shared" si="675"/>
        <v>0</v>
      </c>
      <c r="W2148" s="13" t="e">
        <f ca="1">IF(AND(IRR_DRIP=FALSE,CalcTable[[#This Row],[IrrHours]]&lt;=0),FALSE,TRUE)</f>
        <v>#NAME?</v>
      </c>
      <c r="X2148" s="13" t="e">
        <f ca="1">AND(CalcTable[[#This Row],[IrrDay]],CalcTable[[#This Row],[IrrRain]],CalcTable[[#This Row],[IrrWarm]],CalcTable[[#This Row],[IrrWindy]])</f>
        <v>#NAME?</v>
      </c>
      <c r="Y2148" s="13" t="e">
        <f t="shared" ca="1" si="676"/>
        <v>#NAME?</v>
      </c>
      <c r="Z2148" s="13" t="e">
        <f ca="1">CalcTable[[#This Row],[IrrHours]]/5</f>
        <v>#NAME?</v>
      </c>
      <c r="AA2148" s="13" t="e">
        <f ca="1">IF(CalcTable[[#This Row],[IrrFlag]]=FALSE,0,MAX(0,CalcTable[[#This Row],[VolRednWind]]*(FCAP*IRR_TARGET-CalcTable[[#This Row],[IWC]])))</f>
        <v>#NAME?</v>
      </c>
      <c r="AB2148" s="13" t="e">
        <f ca="1">CalcTable[[#This Row],[IWC]]+CalcTable[[#This Row],[Eff Precip]]+CalcTable[[#This Row],[IrrAmt]]-CalcTable[[#This Row],[AET]]</f>
        <v>#NAME?</v>
      </c>
      <c r="AC2148" s="13" t="e">
        <f ca="1">IF(CalcTable[[#This Row],[PWC]]&gt;FCAP,MIN(24*PERC,MIN(SAT,CalcTable[[#This Row],[PWC]])-FCAP),0)</f>
        <v>#NAME?</v>
      </c>
      <c r="AD2148" s="13" t="e">
        <f ca="1">IF(CalcTable[[#This Row],[PWC]]&gt;SAT,CalcTable[[#This Row],[PWC]]-SAT,0)</f>
        <v>#NAME?</v>
      </c>
      <c r="AE2148" s="13" t="e">
        <f ca="1">CalcTable[[#This Row],[PWC]]-CalcTable[[#This Row],[PercAmt]]-CalcTable[[#This Row],[Runoff]]</f>
        <v>#NAME?</v>
      </c>
      <c r="AF2148" s="13" t="e">
        <f ca="1">CalcTable[[#This Row],[IrrAmt]]/1000*CUR_IRR_AREA*10000/IRR_EFF</f>
        <v>#NAME?</v>
      </c>
      <c r="AG2148" s="147"/>
      <c r="AH2148" s="13"/>
      <c r="AI2148" s="50">
        <v>0</v>
      </c>
      <c r="AJ2148" s="50">
        <v>0</v>
      </c>
      <c r="AK2148" s="50">
        <v>0</v>
      </c>
      <c r="AL2148" s="50">
        <v>0</v>
      </c>
      <c r="AM2148" s="50"/>
      <c r="AN2148" s="50"/>
      <c r="AO2148" s="50"/>
      <c r="AP2148" s="50"/>
      <c r="AQ2148" s="50"/>
      <c r="AR2148" s="50"/>
      <c r="AS2148" s="50"/>
      <c r="AT2148" s="50"/>
      <c r="AU2148" s="50"/>
      <c r="AV2148" s="50"/>
      <c r="AW2148" s="50"/>
      <c r="AX2148" s="50">
        <f t="shared" si="687"/>
        <v>0</v>
      </c>
      <c r="AY2148" s="50"/>
      <c r="AZ2148" s="50">
        <f t="shared" si="677"/>
        <v>0</v>
      </c>
      <c r="BA2148" s="50">
        <f t="shared" si="678"/>
        <v>0</v>
      </c>
      <c r="BB2148" s="50">
        <f t="shared" si="679"/>
        <v>0</v>
      </c>
      <c r="BC2148" s="17">
        <f t="shared" si="680"/>
        <v>19739</v>
      </c>
      <c r="BD2148" s="50">
        <f t="shared" si="681"/>
        <v>0</v>
      </c>
      <c r="BE2148" s="50">
        <f t="shared" si="682"/>
        <v>0</v>
      </c>
      <c r="BF2148" s="50">
        <f t="shared" si="688"/>
        <v>0</v>
      </c>
      <c r="BG2148" s="50"/>
      <c r="BH2148" s="17">
        <f t="shared" si="683"/>
        <v>0</v>
      </c>
      <c r="BI2148" s="17">
        <f t="shared" si="691"/>
        <v>2148</v>
      </c>
      <c r="BJ2148" s="17">
        <f t="shared" si="689"/>
        <v>2148</v>
      </c>
      <c r="BK2148" s="150">
        <f t="shared" si="690"/>
        <v>26924</v>
      </c>
      <c r="BL2148" s="50" t="e">
        <f t="shared" ca="1" si="684"/>
        <v>#NAME?</v>
      </c>
      <c r="BM2148" s="50" t="e">
        <f t="shared" ca="1" si="685"/>
        <v>#NAME?</v>
      </c>
      <c r="BN2148" s="50" t="e">
        <f t="shared" ca="1" si="686"/>
        <v>#NAME?</v>
      </c>
    </row>
    <row r="2149" spans="1:66" x14ac:dyDescent="0.35">
      <c r="A2149" s="48">
        <v>26925</v>
      </c>
      <c r="B2149" s="17">
        <v>1973</v>
      </c>
      <c r="C2149" s="17">
        <v>9</v>
      </c>
      <c r="D2149" s="17">
        <v>261</v>
      </c>
      <c r="E2149" s="17">
        <v>18</v>
      </c>
      <c r="F2149" s="17">
        <v>3</v>
      </c>
      <c r="G2149" s="50">
        <v>1.1000000000000001</v>
      </c>
      <c r="H2149" s="32">
        <v>2.4048331621609735</v>
      </c>
      <c r="I2149" s="50">
        <v>1.3333333333333333</v>
      </c>
      <c r="J2149" s="13">
        <v>0</v>
      </c>
      <c r="K2149" s="13">
        <f t="shared" si="672"/>
        <v>0</v>
      </c>
      <c r="L2149" s="13">
        <f t="shared" si="673"/>
        <v>0</v>
      </c>
      <c r="M2149" s="13" t="e">
        <f ca="1">CalcTable[[#This Row],[IWC]]-AE2148</f>
        <v>#NAME?</v>
      </c>
      <c r="N2149" s="13" t="e">
        <f ca="1">IF(CalcTable[[#This Row],[Day of Year]]&lt;123,FCAP,AE2148)</f>
        <v>#NAME?</v>
      </c>
      <c r="O2149" s="17" t="e">
        <f ca="1">IF(IRR_DRIP,5,COUNTIF('IDET Wind Values'!C2133:G2133,"&lt;="&amp;IRR_MAXWIND))</f>
        <v>#NAME?</v>
      </c>
      <c r="P2149" s="13" t="e">
        <f ca="1">CalcTable[[#This Row],[ET_o]]*KL</f>
        <v>#NAME?</v>
      </c>
      <c r="Q2149" s="13" t="e">
        <f ca="1">IF(WILTPT&lt;=0,1,MAX(0,MIN(1,(CalcTable[[#This Row],[IWC]]-WILTPT)/(MAD-WILTPT))))</f>
        <v>#NAME?</v>
      </c>
      <c r="R2149" s="13" t="e">
        <f ca="1">CalcTable[[#This Row],[ETMult]]*CalcTable[[#This Row],[ETb]]</f>
        <v>#NAME?</v>
      </c>
      <c r="S2149" s="13" t="b">
        <f>INDEX(IRR_LIST,CalcTable[[#This Row],[Day of Week]]+1)</f>
        <v>1</v>
      </c>
      <c r="T2149" s="13">
        <f t="shared" ca="1" si="674"/>
        <v>0</v>
      </c>
      <c r="U2149" s="13" t="b">
        <f ca="1">IF(CalcTable[[#This Row],[IrrPrecip]]&gt;=IC_MM,FALSE,TRUE)</f>
        <v>1</v>
      </c>
      <c r="V2149" s="13" t="b">
        <f t="shared" si="675"/>
        <v>1</v>
      </c>
      <c r="W2149" s="13" t="e">
        <f ca="1">IF(AND(IRR_DRIP=FALSE,CalcTable[[#This Row],[IrrHours]]&lt;=0),FALSE,TRUE)</f>
        <v>#NAME?</v>
      </c>
      <c r="X2149" s="13" t="e">
        <f ca="1">AND(CalcTable[[#This Row],[IrrDay]],CalcTable[[#This Row],[IrrRain]],CalcTable[[#This Row],[IrrWarm]],CalcTable[[#This Row],[IrrWindy]])</f>
        <v>#NAME?</v>
      </c>
      <c r="Y2149" s="13" t="e">
        <f t="shared" ca="1" si="676"/>
        <v>#NAME?</v>
      </c>
      <c r="Z2149" s="13" t="e">
        <f ca="1">CalcTable[[#This Row],[IrrHours]]/5</f>
        <v>#NAME?</v>
      </c>
      <c r="AA2149" s="13" t="e">
        <f ca="1">IF(CalcTable[[#This Row],[IrrFlag]]=FALSE,0,MAX(0,CalcTable[[#This Row],[VolRednWind]]*(FCAP*IRR_TARGET-CalcTable[[#This Row],[IWC]])))</f>
        <v>#NAME?</v>
      </c>
      <c r="AB2149" s="13" t="e">
        <f ca="1">CalcTable[[#This Row],[IWC]]+CalcTable[[#This Row],[Eff Precip]]+CalcTable[[#This Row],[IrrAmt]]-CalcTable[[#This Row],[AET]]</f>
        <v>#NAME?</v>
      </c>
      <c r="AC2149" s="13" t="e">
        <f ca="1">IF(CalcTable[[#This Row],[PWC]]&gt;FCAP,MIN(24*PERC,MIN(SAT,CalcTable[[#This Row],[PWC]])-FCAP),0)</f>
        <v>#NAME?</v>
      </c>
      <c r="AD2149" s="13" t="e">
        <f ca="1">IF(CalcTable[[#This Row],[PWC]]&gt;SAT,CalcTable[[#This Row],[PWC]]-SAT,0)</f>
        <v>#NAME?</v>
      </c>
      <c r="AE2149" s="13" t="e">
        <f ca="1">CalcTable[[#This Row],[PWC]]-CalcTable[[#This Row],[PercAmt]]-CalcTable[[#This Row],[Runoff]]</f>
        <v>#NAME?</v>
      </c>
      <c r="AF2149" s="13" t="e">
        <f ca="1">CalcTable[[#This Row],[IrrAmt]]/1000*CUR_IRR_AREA*10000/IRR_EFF</f>
        <v>#NAME?</v>
      </c>
      <c r="AG2149" s="147"/>
      <c r="AH2149" s="13"/>
      <c r="AI2149" s="50">
        <v>16.590087570779872</v>
      </c>
      <c r="AJ2149" s="50">
        <v>26.442466474242508</v>
      </c>
      <c r="AK2149" s="50">
        <v>0</v>
      </c>
      <c r="AL2149" s="50">
        <v>0</v>
      </c>
      <c r="AM2149" s="50"/>
      <c r="AN2149" s="50"/>
      <c r="AO2149" s="50"/>
      <c r="AP2149" s="50"/>
      <c r="AQ2149" s="50"/>
      <c r="AR2149" s="50"/>
      <c r="AS2149" s="50"/>
      <c r="AT2149" s="50"/>
      <c r="AU2149" s="50"/>
      <c r="AV2149" s="50"/>
      <c r="AW2149" s="50"/>
      <c r="AX2149" s="50">
        <f t="shared" si="687"/>
        <v>43.03255404502238</v>
      </c>
      <c r="AY2149" s="50"/>
      <c r="AZ2149" s="50">
        <f t="shared" si="677"/>
        <v>1018.9669676158851</v>
      </c>
      <c r="BA2149" s="50">
        <f t="shared" si="678"/>
        <v>1654.1214379189639</v>
      </c>
      <c r="BB2149" s="50">
        <f t="shared" si="679"/>
        <v>1712.1143177351591</v>
      </c>
      <c r="BC2149" s="17">
        <f t="shared" si="680"/>
        <v>19739</v>
      </c>
      <c r="BD2149" s="50">
        <f t="shared" si="681"/>
        <v>43.03255404502238</v>
      </c>
      <c r="BE2149" s="50">
        <f t="shared" si="682"/>
        <v>1018.9669676158851</v>
      </c>
      <c r="BF2149" s="50">
        <f t="shared" si="688"/>
        <v>1666.705578280011</v>
      </c>
      <c r="BG2149" s="50"/>
      <c r="BH2149" s="17">
        <f t="shared" si="683"/>
        <v>0</v>
      </c>
      <c r="BI2149" s="17">
        <f t="shared" si="691"/>
        <v>2149</v>
      </c>
      <c r="BJ2149" s="17">
        <f t="shared" si="689"/>
        <v>2149</v>
      </c>
      <c r="BK2149" s="150">
        <f t="shared" si="690"/>
        <v>26925</v>
      </c>
      <c r="BL2149" s="50" t="e">
        <f t="shared" ca="1" si="684"/>
        <v>#NAME?</v>
      </c>
      <c r="BM2149" s="50" t="e">
        <f t="shared" ca="1" si="685"/>
        <v>#NAME?</v>
      </c>
      <c r="BN2149" s="50" t="e">
        <f t="shared" ca="1" si="686"/>
        <v>#NAME?</v>
      </c>
    </row>
    <row r="2150" spans="1:66" x14ac:dyDescent="0.35">
      <c r="A2150" s="48">
        <v>26926</v>
      </c>
      <c r="B2150" s="17">
        <v>1973</v>
      </c>
      <c r="C2150" s="17">
        <v>9</v>
      </c>
      <c r="D2150" s="17">
        <v>262</v>
      </c>
      <c r="E2150" s="17">
        <v>19</v>
      </c>
      <c r="F2150" s="17">
        <v>4</v>
      </c>
      <c r="G2150" s="50">
        <v>3.9</v>
      </c>
      <c r="H2150" s="32">
        <v>2.319223006502515</v>
      </c>
      <c r="I2150" s="50">
        <v>2</v>
      </c>
      <c r="J2150" s="13">
        <v>3.3</v>
      </c>
      <c r="K2150" s="13">
        <f t="shared" si="672"/>
        <v>3.3</v>
      </c>
      <c r="L2150" s="13">
        <f t="shared" si="673"/>
        <v>0</v>
      </c>
      <c r="M2150" s="13" t="e">
        <f ca="1">CalcTable[[#This Row],[IWC]]-AE2149</f>
        <v>#NAME?</v>
      </c>
      <c r="N2150" s="13" t="e">
        <f ca="1">IF(CalcTable[[#This Row],[Day of Year]]&lt;123,FCAP,AE2149)</f>
        <v>#NAME?</v>
      </c>
      <c r="O2150" s="17" t="e">
        <f ca="1">IF(IRR_DRIP,5,COUNTIF('IDET Wind Values'!C2134:G2134,"&lt;="&amp;IRR_MAXWIND))</f>
        <v>#NAME?</v>
      </c>
      <c r="P2150" s="13" t="e">
        <f ca="1">CalcTable[[#This Row],[ET_o]]*KL</f>
        <v>#NAME?</v>
      </c>
      <c r="Q2150" s="13" t="e">
        <f ca="1">IF(WILTPT&lt;=0,1,MAX(0,MIN(1,(CalcTable[[#This Row],[IWC]]-WILTPT)/(MAD-WILTPT))))</f>
        <v>#NAME?</v>
      </c>
      <c r="R2150" s="13" t="e">
        <f ca="1">CalcTable[[#This Row],[ETMult]]*CalcTable[[#This Row],[ETb]]</f>
        <v>#NAME?</v>
      </c>
      <c r="S2150" s="13" t="b">
        <f>INDEX(IRR_LIST,CalcTable[[#This Row],[Day of Week]]+1)</f>
        <v>0</v>
      </c>
      <c r="T2150" s="13">
        <f t="shared" ca="1" si="674"/>
        <v>0</v>
      </c>
      <c r="U2150" s="13" t="b">
        <f ca="1">IF(CalcTable[[#This Row],[IrrPrecip]]&gt;=IC_MM,FALSE,TRUE)</f>
        <v>1</v>
      </c>
      <c r="V2150" s="13" t="b">
        <f t="shared" si="675"/>
        <v>1</v>
      </c>
      <c r="W2150" s="13" t="e">
        <f ca="1">IF(AND(IRR_DRIP=FALSE,CalcTable[[#This Row],[IrrHours]]&lt;=0),FALSE,TRUE)</f>
        <v>#NAME?</v>
      </c>
      <c r="X2150" s="13" t="e">
        <f ca="1">AND(CalcTable[[#This Row],[IrrDay]],CalcTable[[#This Row],[IrrRain]],CalcTable[[#This Row],[IrrWarm]],CalcTable[[#This Row],[IrrWindy]])</f>
        <v>#NAME?</v>
      </c>
      <c r="Y2150" s="13" t="e">
        <f t="shared" ca="1" si="676"/>
        <v>#NAME?</v>
      </c>
      <c r="Z2150" s="13" t="e">
        <f ca="1">CalcTable[[#This Row],[IrrHours]]/5</f>
        <v>#NAME?</v>
      </c>
      <c r="AA2150" s="13" t="e">
        <f ca="1">IF(CalcTable[[#This Row],[IrrFlag]]=FALSE,0,MAX(0,CalcTable[[#This Row],[VolRednWind]]*(FCAP*IRR_TARGET-CalcTable[[#This Row],[IWC]])))</f>
        <v>#NAME?</v>
      </c>
      <c r="AB2150" s="13" t="e">
        <f ca="1">CalcTable[[#This Row],[IWC]]+CalcTable[[#This Row],[Eff Precip]]+CalcTable[[#This Row],[IrrAmt]]-CalcTable[[#This Row],[AET]]</f>
        <v>#NAME?</v>
      </c>
      <c r="AC2150" s="13" t="e">
        <f ca="1">IF(CalcTable[[#This Row],[PWC]]&gt;FCAP,MIN(24*PERC,MIN(SAT,CalcTable[[#This Row],[PWC]])-FCAP),0)</f>
        <v>#NAME?</v>
      </c>
      <c r="AD2150" s="13" t="e">
        <f ca="1">IF(CalcTable[[#This Row],[PWC]]&gt;SAT,CalcTable[[#This Row],[PWC]]-SAT,0)</f>
        <v>#NAME?</v>
      </c>
      <c r="AE2150" s="13" t="e">
        <f ca="1">CalcTable[[#This Row],[PWC]]-CalcTable[[#This Row],[PercAmt]]-CalcTable[[#This Row],[Runoff]]</f>
        <v>#NAME?</v>
      </c>
      <c r="AF2150" s="13" t="e">
        <f ca="1">CalcTable[[#This Row],[IrrAmt]]/1000*CUR_IRR_AREA*10000/IRR_EFF</f>
        <v>#NAME?</v>
      </c>
      <c r="AG2150" s="147"/>
      <c r="AH2150" s="13"/>
      <c r="AI2150" s="50">
        <v>0</v>
      </c>
      <c r="AJ2150" s="50">
        <v>0</v>
      </c>
      <c r="AK2150" s="50">
        <v>8.8881231510806824</v>
      </c>
      <c r="AL2150" s="50">
        <v>11.17666434456417</v>
      </c>
      <c r="AM2150" s="50"/>
      <c r="AN2150" s="50"/>
      <c r="AO2150" s="50"/>
      <c r="AP2150" s="50"/>
      <c r="AQ2150" s="50"/>
      <c r="AR2150" s="50"/>
      <c r="AS2150" s="50"/>
      <c r="AT2150" s="50"/>
      <c r="AU2150" s="50"/>
      <c r="AV2150" s="50"/>
      <c r="AW2150" s="50"/>
      <c r="AX2150" s="50">
        <f t="shared" si="687"/>
        <v>20.06478749564485</v>
      </c>
      <c r="AY2150" s="50"/>
      <c r="AZ2150" s="50">
        <f t="shared" si="677"/>
        <v>458.20796032306566</v>
      </c>
      <c r="BA2150" s="50">
        <f t="shared" si="678"/>
        <v>705.49479605297415</v>
      </c>
      <c r="BB2150" s="50">
        <f t="shared" si="679"/>
        <v>727.31422273502494</v>
      </c>
      <c r="BC2150" s="17">
        <f t="shared" si="680"/>
        <v>19739</v>
      </c>
      <c r="BD2150" s="50">
        <f t="shared" si="681"/>
        <v>20.06478749564485</v>
      </c>
      <c r="BE2150" s="50">
        <f t="shared" si="682"/>
        <v>458.20796032306566</v>
      </c>
      <c r="BF2150" s="50">
        <f t="shared" si="688"/>
        <v>749.48235590954584</v>
      </c>
      <c r="BG2150" s="50"/>
      <c r="BH2150" s="17">
        <f t="shared" si="683"/>
        <v>0</v>
      </c>
      <c r="BI2150" s="17">
        <f t="shared" si="691"/>
        <v>2150</v>
      </c>
      <c r="BJ2150" s="17">
        <f t="shared" si="689"/>
        <v>2150</v>
      </c>
      <c r="BK2150" s="150">
        <f t="shared" si="690"/>
        <v>26926</v>
      </c>
      <c r="BL2150" s="50" t="e">
        <f t="shared" ca="1" si="684"/>
        <v>#NAME?</v>
      </c>
      <c r="BM2150" s="50" t="e">
        <f t="shared" ca="1" si="685"/>
        <v>#NAME?</v>
      </c>
      <c r="BN2150" s="50" t="e">
        <f t="shared" ca="1" si="686"/>
        <v>#NAME?</v>
      </c>
    </row>
    <row r="2151" spans="1:66" x14ac:dyDescent="0.35">
      <c r="A2151" s="48">
        <v>26927</v>
      </c>
      <c r="B2151" s="17">
        <v>1973</v>
      </c>
      <c r="C2151" s="17">
        <v>9</v>
      </c>
      <c r="D2151" s="17">
        <v>263</v>
      </c>
      <c r="E2151" s="17">
        <v>20</v>
      </c>
      <c r="F2151" s="17">
        <v>5</v>
      </c>
      <c r="G2151" s="50">
        <v>6.7</v>
      </c>
      <c r="H2151" s="32">
        <v>1.3491056800623369</v>
      </c>
      <c r="I2151" s="50">
        <v>5.166666666666667</v>
      </c>
      <c r="J2151" s="13">
        <v>1.9</v>
      </c>
      <c r="K2151" s="13">
        <f t="shared" si="672"/>
        <v>1.9</v>
      </c>
      <c r="L2151" s="13">
        <f t="shared" si="673"/>
        <v>0</v>
      </c>
      <c r="M2151" s="13" t="e">
        <f ca="1">CalcTable[[#This Row],[IWC]]-AE2150</f>
        <v>#NAME?</v>
      </c>
      <c r="N2151" s="13" t="e">
        <f ca="1">IF(CalcTable[[#This Row],[Day of Year]]&lt;123,FCAP,AE2150)</f>
        <v>#NAME?</v>
      </c>
      <c r="O2151" s="17" t="e">
        <f ca="1">IF(IRR_DRIP,5,COUNTIF('IDET Wind Values'!C2135:G2135,"&lt;="&amp;IRR_MAXWIND))</f>
        <v>#NAME?</v>
      </c>
      <c r="P2151" s="13" t="e">
        <f ca="1">CalcTable[[#This Row],[ET_o]]*KL</f>
        <v>#NAME?</v>
      </c>
      <c r="Q2151" s="13" t="e">
        <f ca="1">IF(WILTPT&lt;=0,1,MAX(0,MIN(1,(CalcTable[[#This Row],[IWC]]-WILTPT)/(MAD-WILTPT))))</f>
        <v>#NAME?</v>
      </c>
      <c r="R2151" s="13" t="e">
        <f ca="1">CalcTable[[#This Row],[ETMult]]*CalcTable[[#This Row],[ETb]]</f>
        <v>#NAME?</v>
      </c>
      <c r="S2151" s="13" t="b">
        <f>INDEX(IRR_LIST,CalcTable[[#This Row],[Day of Week]]+1)</f>
        <v>1</v>
      </c>
      <c r="T2151" s="13">
        <f t="shared" ca="1" si="674"/>
        <v>3.3</v>
      </c>
      <c r="U2151" s="13" t="b">
        <f ca="1">IF(CalcTable[[#This Row],[IrrPrecip]]&gt;=IC_MM,FALSE,TRUE)</f>
        <v>1</v>
      </c>
      <c r="V2151" s="13" t="b">
        <f t="shared" si="675"/>
        <v>1</v>
      </c>
      <c r="W2151" s="13" t="e">
        <f ca="1">IF(AND(IRR_DRIP=FALSE,CalcTable[[#This Row],[IrrHours]]&lt;=0),FALSE,TRUE)</f>
        <v>#NAME?</v>
      </c>
      <c r="X2151" s="13" t="e">
        <f ca="1">AND(CalcTable[[#This Row],[IrrDay]],CalcTable[[#This Row],[IrrRain]],CalcTable[[#This Row],[IrrWarm]],CalcTable[[#This Row],[IrrWindy]])</f>
        <v>#NAME?</v>
      </c>
      <c r="Y2151" s="13" t="e">
        <f t="shared" ca="1" si="676"/>
        <v>#NAME?</v>
      </c>
      <c r="Z2151" s="13" t="e">
        <f ca="1">CalcTable[[#This Row],[IrrHours]]/5</f>
        <v>#NAME?</v>
      </c>
      <c r="AA2151" s="13" t="e">
        <f ca="1">IF(CalcTable[[#This Row],[IrrFlag]]=FALSE,0,MAX(0,CalcTable[[#This Row],[VolRednWind]]*(FCAP*IRR_TARGET-CalcTable[[#This Row],[IWC]])))</f>
        <v>#NAME?</v>
      </c>
      <c r="AB2151" s="13" t="e">
        <f ca="1">CalcTable[[#This Row],[IWC]]+CalcTable[[#This Row],[Eff Precip]]+CalcTable[[#This Row],[IrrAmt]]-CalcTable[[#This Row],[AET]]</f>
        <v>#NAME?</v>
      </c>
      <c r="AC2151" s="13" t="e">
        <f ca="1">IF(CalcTable[[#This Row],[PWC]]&gt;FCAP,MIN(24*PERC,MIN(SAT,CalcTable[[#This Row],[PWC]])-FCAP),0)</f>
        <v>#NAME?</v>
      </c>
      <c r="AD2151" s="13" t="e">
        <f ca="1">IF(CalcTable[[#This Row],[PWC]]&gt;SAT,CalcTable[[#This Row],[PWC]]-SAT,0)</f>
        <v>#NAME?</v>
      </c>
      <c r="AE2151" s="13" t="e">
        <f ca="1">CalcTable[[#This Row],[PWC]]-CalcTable[[#This Row],[PercAmt]]-CalcTable[[#This Row],[Runoff]]</f>
        <v>#NAME?</v>
      </c>
      <c r="AF2151" s="13" t="e">
        <f ca="1">CalcTable[[#This Row],[IrrAmt]]/1000*CUR_IRR_AREA*10000/IRR_EFF</f>
        <v>#NAME?</v>
      </c>
      <c r="AG2151" s="147"/>
      <c r="AH2151" s="13"/>
      <c r="AI2151" s="50">
        <v>5.031456104551765</v>
      </c>
      <c r="AJ2151" s="50">
        <v>8.4394561045517662</v>
      </c>
      <c r="AK2151" s="50">
        <v>0</v>
      </c>
      <c r="AL2151" s="50">
        <v>0</v>
      </c>
      <c r="AM2151" s="50"/>
      <c r="AN2151" s="50"/>
      <c r="AO2151" s="50"/>
      <c r="AP2151" s="50"/>
      <c r="AQ2151" s="50"/>
      <c r="AR2151" s="50"/>
      <c r="AS2151" s="50"/>
      <c r="AT2151" s="50"/>
      <c r="AU2151" s="50"/>
      <c r="AV2151" s="50"/>
      <c r="AW2151" s="50"/>
      <c r="AX2151" s="50">
        <f t="shared" si="687"/>
        <v>13.470912209103531</v>
      </c>
      <c r="AY2151" s="50"/>
      <c r="AZ2151" s="50">
        <f t="shared" si="677"/>
        <v>321.35206860027773</v>
      </c>
      <c r="BA2151" s="50">
        <f t="shared" si="678"/>
        <v>521.98427670447722</v>
      </c>
      <c r="BB2151" s="50">
        <f t="shared" si="679"/>
        <v>540.3094347827182</v>
      </c>
      <c r="BC2151" s="17">
        <f t="shared" si="680"/>
        <v>19739</v>
      </c>
      <c r="BD2151" s="50">
        <f t="shared" si="681"/>
        <v>13.470912209103531</v>
      </c>
      <c r="BE2151" s="50">
        <f t="shared" si="682"/>
        <v>321.35206860027773</v>
      </c>
      <c r="BF2151" s="50">
        <f t="shared" si="688"/>
        <v>525.62968413104227</v>
      </c>
      <c r="BG2151" s="50"/>
      <c r="BH2151" s="17">
        <f t="shared" si="683"/>
        <v>0</v>
      </c>
      <c r="BI2151" s="17">
        <f t="shared" si="691"/>
        <v>2151</v>
      </c>
      <c r="BJ2151" s="17">
        <f t="shared" si="689"/>
        <v>2151</v>
      </c>
      <c r="BK2151" s="150">
        <f t="shared" si="690"/>
        <v>26927</v>
      </c>
      <c r="BL2151" s="50" t="e">
        <f t="shared" ca="1" si="684"/>
        <v>#NAME?</v>
      </c>
      <c r="BM2151" s="50" t="e">
        <f t="shared" ca="1" si="685"/>
        <v>#NAME?</v>
      </c>
      <c r="BN2151" s="50" t="e">
        <f t="shared" ca="1" si="686"/>
        <v>#NAME?</v>
      </c>
    </row>
    <row r="2152" spans="1:66" x14ac:dyDescent="0.35">
      <c r="A2152" s="48">
        <v>26928</v>
      </c>
      <c r="B2152" s="17">
        <v>1973</v>
      </c>
      <c r="C2152" s="17">
        <v>9</v>
      </c>
      <c r="D2152" s="17">
        <v>264</v>
      </c>
      <c r="E2152" s="17">
        <v>21</v>
      </c>
      <c r="F2152" s="17">
        <v>6</v>
      </c>
      <c r="G2152" s="50">
        <v>5.6</v>
      </c>
      <c r="H2152" s="32">
        <v>1.3354263763443885</v>
      </c>
      <c r="I2152" s="50">
        <v>6.166666666666667</v>
      </c>
      <c r="J2152" s="13">
        <v>0.8</v>
      </c>
      <c r="K2152" s="13">
        <f t="shared" si="672"/>
        <v>0.8</v>
      </c>
      <c r="L2152" s="13">
        <f t="shared" si="673"/>
        <v>0</v>
      </c>
      <c r="M2152" s="13" t="e">
        <f ca="1">CalcTable[[#This Row],[IWC]]-AE2151</f>
        <v>#NAME?</v>
      </c>
      <c r="N2152" s="13" t="e">
        <f ca="1">IF(CalcTable[[#This Row],[Day of Year]]&lt;123,FCAP,AE2151)</f>
        <v>#NAME?</v>
      </c>
      <c r="O2152" s="17" t="e">
        <f ca="1">IF(IRR_DRIP,5,COUNTIF('IDET Wind Values'!C2136:G2136,"&lt;="&amp;IRR_MAXWIND))</f>
        <v>#NAME?</v>
      </c>
      <c r="P2152" s="13" t="e">
        <f ca="1">CalcTable[[#This Row],[ET_o]]*KL</f>
        <v>#NAME?</v>
      </c>
      <c r="Q2152" s="13" t="e">
        <f ca="1">IF(WILTPT&lt;=0,1,MAX(0,MIN(1,(CalcTable[[#This Row],[IWC]]-WILTPT)/(MAD-WILTPT))))</f>
        <v>#NAME?</v>
      </c>
      <c r="R2152" s="13" t="e">
        <f ca="1">CalcTable[[#This Row],[ETMult]]*CalcTable[[#This Row],[ETb]]</f>
        <v>#NAME?</v>
      </c>
      <c r="S2152" s="13" t="b">
        <f>INDEX(IRR_LIST,CalcTable[[#This Row],[Day of Week]]+1)</f>
        <v>0</v>
      </c>
      <c r="T2152" s="13">
        <f t="shared" ca="1" si="674"/>
        <v>5.1999999999999993</v>
      </c>
      <c r="U2152" s="13" t="b">
        <f ca="1">IF(CalcTable[[#This Row],[IrrPrecip]]&gt;=IC_MM,FALSE,TRUE)</f>
        <v>1</v>
      </c>
      <c r="V2152" s="13" t="b">
        <f t="shared" si="675"/>
        <v>0</v>
      </c>
      <c r="W2152" s="13" t="e">
        <f ca="1">IF(AND(IRR_DRIP=FALSE,CalcTable[[#This Row],[IrrHours]]&lt;=0),FALSE,TRUE)</f>
        <v>#NAME?</v>
      </c>
      <c r="X2152" s="13" t="e">
        <f ca="1">AND(CalcTable[[#This Row],[IrrDay]],CalcTable[[#This Row],[IrrRain]],CalcTable[[#This Row],[IrrWarm]],CalcTable[[#This Row],[IrrWindy]])</f>
        <v>#NAME?</v>
      </c>
      <c r="Y2152" s="13" t="e">
        <f t="shared" ca="1" si="676"/>
        <v>#NAME?</v>
      </c>
      <c r="Z2152" s="13" t="e">
        <f ca="1">CalcTable[[#This Row],[IrrHours]]/5</f>
        <v>#NAME?</v>
      </c>
      <c r="AA2152" s="13" t="e">
        <f ca="1">IF(CalcTable[[#This Row],[IrrFlag]]=FALSE,0,MAX(0,CalcTable[[#This Row],[VolRednWind]]*(FCAP*IRR_TARGET-CalcTable[[#This Row],[IWC]])))</f>
        <v>#NAME?</v>
      </c>
      <c r="AB2152" s="13" t="e">
        <f ca="1">CalcTable[[#This Row],[IWC]]+CalcTable[[#This Row],[Eff Precip]]+CalcTable[[#This Row],[IrrAmt]]-CalcTable[[#This Row],[AET]]</f>
        <v>#NAME?</v>
      </c>
      <c r="AC2152" s="13" t="e">
        <f ca="1">IF(CalcTable[[#This Row],[PWC]]&gt;FCAP,MIN(24*PERC,MIN(SAT,CalcTable[[#This Row],[PWC]])-FCAP),0)</f>
        <v>#NAME?</v>
      </c>
      <c r="AD2152" s="13" t="e">
        <f ca="1">IF(CalcTable[[#This Row],[PWC]]&gt;SAT,CalcTable[[#This Row],[PWC]]-SAT,0)</f>
        <v>#NAME?</v>
      </c>
      <c r="AE2152" s="13" t="e">
        <f ca="1">CalcTable[[#This Row],[PWC]]-CalcTable[[#This Row],[PercAmt]]-CalcTable[[#This Row],[Runoff]]</f>
        <v>#NAME?</v>
      </c>
      <c r="AF2152" s="13" t="e">
        <f ca="1">CalcTable[[#This Row],[IrrAmt]]/1000*CUR_IRR_AREA*10000/IRR_EFF</f>
        <v>#NAME?</v>
      </c>
      <c r="AG2152" s="147"/>
      <c r="AH2152" s="13"/>
      <c r="AI2152" s="50">
        <v>0</v>
      </c>
      <c r="AJ2152" s="50">
        <v>0</v>
      </c>
      <c r="AK2152" s="50">
        <v>0</v>
      </c>
      <c r="AL2152" s="50">
        <v>0</v>
      </c>
      <c r="AM2152" s="50"/>
      <c r="AN2152" s="50"/>
      <c r="AO2152" s="50"/>
      <c r="AP2152" s="50"/>
      <c r="AQ2152" s="50"/>
      <c r="AR2152" s="50"/>
      <c r="AS2152" s="50"/>
      <c r="AT2152" s="50"/>
      <c r="AU2152" s="50"/>
      <c r="AV2152" s="50"/>
      <c r="AW2152" s="50"/>
      <c r="AX2152" s="50">
        <f t="shared" si="687"/>
        <v>0</v>
      </c>
      <c r="AY2152" s="50"/>
      <c r="AZ2152" s="50">
        <f t="shared" si="677"/>
        <v>0</v>
      </c>
      <c r="BA2152" s="50">
        <f t="shared" si="678"/>
        <v>0</v>
      </c>
      <c r="BB2152" s="50">
        <f t="shared" si="679"/>
        <v>0</v>
      </c>
      <c r="BC2152" s="17">
        <f t="shared" si="680"/>
        <v>19739</v>
      </c>
      <c r="BD2152" s="50">
        <f t="shared" si="681"/>
        <v>0</v>
      </c>
      <c r="BE2152" s="50">
        <f t="shared" si="682"/>
        <v>0</v>
      </c>
      <c r="BF2152" s="50">
        <f t="shared" si="688"/>
        <v>0</v>
      </c>
      <c r="BG2152" s="50"/>
      <c r="BH2152" s="17">
        <f t="shared" si="683"/>
        <v>0</v>
      </c>
      <c r="BI2152" s="17">
        <f t="shared" si="691"/>
        <v>2152</v>
      </c>
      <c r="BJ2152" s="17">
        <f t="shared" si="689"/>
        <v>2152</v>
      </c>
      <c r="BK2152" s="150">
        <f t="shared" si="690"/>
        <v>26928</v>
      </c>
      <c r="BL2152" s="50" t="e">
        <f t="shared" ca="1" si="684"/>
        <v>#NAME?</v>
      </c>
      <c r="BM2152" s="50" t="e">
        <f t="shared" ca="1" si="685"/>
        <v>#NAME?</v>
      </c>
      <c r="BN2152" s="50" t="e">
        <f t="shared" ca="1" si="686"/>
        <v>#NAME?</v>
      </c>
    </row>
    <row r="2153" spans="1:66" x14ac:dyDescent="0.35">
      <c r="A2153" s="48">
        <v>26929</v>
      </c>
      <c r="B2153" s="17">
        <v>1973</v>
      </c>
      <c r="C2153" s="17">
        <v>9</v>
      </c>
      <c r="D2153" s="17">
        <v>265</v>
      </c>
      <c r="E2153" s="17">
        <v>22</v>
      </c>
      <c r="F2153" s="17">
        <v>7</v>
      </c>
      <c r="G2153" s="50">
        <v>2.8</v>
      </c>
      <c r="H2153" s="32">
        <v>2.0942495567725103</v>
      </c>
      <c r="I2153" s="50">
        <v>8.8333333333333339</v>
      </c>
      <c r="J2153" s="13">
        <v>0</v>
      </c>
      <c r="K2153" s="13">
        <f t="shared" si="672"/>
        <v>0</v>
      </c>
      <c r="L2153" s="13">
        <f t="shared" si="673"/>
        <v>0</v>
      </c>
      <c r="M2153" s="13" t="e">
        <f ca="1">CalcTable[[#This Row],[IWC]]-AE2152</f>
        <v>#NAME?</v>
      </c>
      <c r="N2153" s="13" t="e">
        <f ca="1">IF(CalcTable[[#This Row],[Day of Year]]&lt;123,FCAP,AE2152)</f>
        <v>#NAME?</v>
      </c>
      <c r="O2153" s="17" t="e">
        <f ca="1">IF(IRR_DRIP,5,COUNTIF('IDET Wind Values'!C2137:G2137,"&lt;="&amp;IRR_MAXWIND))</f>
        <v>#NAME?</v>
      </c>
      <c r="P2153" s="13" t="e">
        <f ca="1">CalcTable[[#This Row],[ET_o]]*KL</f>
        <v>#NAME?</v>
      </c>
      <c r="Q2153" s="13" t="e">
        <f ca="1">IF(WILTPT&lt;=0,1,MAX(0,MIN(1,(CalcTable[[#This Row],[IWC]]-WILTPT)/(MAD-WILTPT))))</f>
        <v>#NAME?</v>
      </c>
      <c r="R2153" s="13" t="e">
        <f ca="1">CalcTable[[#This Row],[ETMult]]*CalcTable[[#This Row],[ETb]]</f>
        <v>#NAME?</v>
      </c>
      <c r="S2153" s="13" t="b">
        <f>INDEX(IRR_LIST,CalcTable[[#This Row],[Day of Week]]+1)</f>
        <v>0</v>
      </c>
      <c r="T2153" s="13">
        <f t="shared" ca="1" si="674"/>
        <v>2.7</v>
      </c>
      <c r="U2153" s="13" t="b">
        <f ca="1">IF(CalcTable[[#This Row],[IrrPrecip]]&gt;=IC_MM,FALSE,TRUE)</f>
        <v>1</v>
      </c>
      <c r="V2153" s="13" t="b">
        <f t="shared" si="675"/>
        <v>1</v>
      </c>
      <c r="W2153" s="13" t="e">
        <f ca="1">IF(AND(IRR_DRIP=FALSE,CalcTable[[#This Row],[IrrHours]]&lt;=0),FALSE,TRUE)</f>
        <v>#NAME?</v>
      </c>
      <c r="X2153" s="13" t="e">
        <f ca="1">AND(CalcTable[[#This Row],[IrrDay]],CalcTable[[#This Row],[IrrRain]],CalcTable[[#This Row],[IrrWarm]],CalcTable[[#This Row],[IrrWindy]])</f>
        <v>#NAME?</v>
      </c>
      <c r="Y2153" s="13" t="e">
        <f t="shared" ca="1" si="676"/>
        <v>#NAME?</v>
      </c>
      <c r="Z2153" s="13" t="e">
        <f ca="1">CalcTable[[#This Row],[IrrHours]]/5</f>
        <v>#NAME?</v>
      </c>
      <c r="AA2153" s="13" t="e">
        <f ca="1">IF(CalcTable[[#This Row],[IrrFlag]]=FALSE,0,MAX(0,CalcTable[[#This Row],[VolRednWind]]*(FCAP*IRR_TARGET-CalcTable[[#This Row],[IWC]])))</f>
        <v>#NAME?</v>
      </c>
      <c r="AB2153" s="13" t="e">
        <f ca="1">CalcTable[[#This Row],[IWC]]+CalcTable[[#This Row],[Eff Precip]]+CalcTable[[#This Row],[IrrAmt]]-CalcTable[[#This Row],[AET]]</f>
        <v>#NAME?</v>
      </c>
      <c r="AC2153" s="13" t="e">
        <f ca="1">IF(CalcTable[[#This Row],[PWC]]&gt;FCAP,MIN(24*PERC,MIN(SAT,CalcTable[[#This Row],[PWC]])-FCAP),0)</f>
        <v>#NAME?</v>
      </c>
      <c r="AD2153" s="13" t="e">
        <f ca="1">IF(CalcTable[[#This Row],[PWC]]&gt;SAT,CalcTable[[#This Row],[PWC]]-SAT,0)</f>
        <v>#NAME?</v>
      </c>
      <c r="AE2153" s="13" t="e">
        <f ca="1">CalcTable[[#This Row],[PWC]]-CalcTable[[#This Row],[PercAmt]]-CalcTable[[#This Row],[Runoff]]</f>
        <v>#NAME?</v>
      </c>
      <c r="AF2153" s="13" t="e">
        <f ca="1">CalcTable[[#This Row],[IrrAmt]]/1000*CUR_IRR_AREA*10000/IRR_EFF</f>
        <v>#NAME?</v>
      </c>
      <c r="AG2153" s="147"/>
      <c r="AH2153" s="13"/>
      <c r="AI2153" s="50">
        <v>0</v>
      </c>
      <c r="AJ2153" s="50">
        <v>0</v>
      </c>
      <c r="AK2153" s="50">
        <v>0</v>
      </c>
      <c r="AL2153" s="50">
        <v>0</v>
      </c>
      <c r="AM2153" s="50"/>
      <c r="AN2153" s="50"/>
      <c r="AO2153" s="50"/>
      <c r="AP2153" s="50"/>
      <c r="AQ2153" s="50"/>
      <c r="AR2153" s="50"/>
      <c r="AS2153" s="50"/>
      <c r="AT2153" s="50"/>
      <c r="AU2153" s="50"/>
      <c r="AV2153" s="50"/>
      <c r="AW2153" s="50"/>
      <c r="AX2153" s="50">
        <f t="shared" si="687"/>
        <v>0</v>
      </c>
      <c r="AY2153" s="50"/>
      <c r="AZ2153" s="50">
        <f t="shared" si="677"/>
        <v>0</v>
      </c>
      <c r="BA2153" s="50">
        <f t="shared" si="678"/>
        <v>0</v>
      </c>
      <c r="BB2153" s="50">
        <f t="shared" si="679"/>
        <v>0</v>
      </c>
      <c r="BC2153" s="17">
        <f t="shared" si="680"/>
        <v>19739</v>
      </c>
      <c r="BD2153" s="50">
        <f t="shared" si="681"/>
        <v>0</v>
      </c>
      <c r="BE2153" s="50">
        <f t="shared" si="682"/>
        <v>0</v>
      </c>
      <c r="BF2153" s="50">
        <f t="shared" si="688"/>
        <v>0</v>
      </c>
      <c r="BG2153" s="50"/>
      <c r="BH2153" s="17">
        <f t="shared" si="683"/>
        <v>0</v>
      </c>
      <c r="BI2153" s="17">
        <f t="shared" si="691"/>
        <v>2153</v>
      </c>
      <c r="BJ2153" s="17">
        <f t="shared" si="689"/>
        <v>2153</v>
      </c>
      <c r="BK2153" s="150">
        <f t="shared" si="690"/>
        <v>26929</v>
      </c>
      <c r="BL2153" s="50" t="e">
        <f t="shared" ca="1" si="684"/>
        <v>#NAME?</v>
      </c>
      <c r="BM2153" s="50" t="e">
        <f t="shared" ca="1" si="685"/>
        <v>#NAME?</v>
      </c>
      <c r="BN2153" s="50" t="e">
        <f t="shared" ca="1" si="686"/>
        <v>#NAME?</v>
      </c>
    </row>
    <row r="2154" spans="1:66" x14ac:dyDescent="0.35">
      <c r="A2154" s="48">
        <v>26930</v>
      </c>
      <c r="B2154" s="17">
        <v>1973</v>
      </c>
      <c r="C2154" s="17">
        <v>9</v>
      </c>
      <c r="D2154" s="17">
        <v>266</v>
      </c>
      <c r="E2154" s="17">
        <v>23</v>
      </c>
      <c r="F2154" s="17">
        <v>1</v>
      </c>
      <c r="G2154" s="50">
        <v>6.7</v>
      </c>
      <c r="H2154" s="32">
        <v>2.0992697707406851</v>
      </c>
      <c r="I2154" s="50">
        <v>9.8333333333333339</v>
      </c>
      <c r="J2154" s="13">
        <v>0</v>
      </c>
      <c r="K2154" s="13">
        <f t="shared" si="672"/>
        <v>0</v>
      </c>
      <c r="L2154" s="13">
        <f t="shared" si="673"/>
        <v>0</v>
      </c>
      <c r="M2154" s="13" t="e">
        <f ca="1">CalcTable[[#This Row],[IWC]]-AE2153</f>
        <v>#NAME?</v>
      </c>
      <c r="N2154" s="13" t="e">
        <f ca="1">IF(CalcTable[[#This Row],[Day of Year]]&lt;123,FCAP,AE2153)</f>
        <v>#NAME?</v>
      </c>
      <c r="O2154" s="17" t="e">
        <f ca="1">IF(IRR_DRIP,5,COUNTIF('IDET Wind Values'!C2138:G2138,"&lt;="&amp;IRR_MAXWIND))</f>
        <v>#NAME?</v>
      </c>
      <c r="P2154" s="13" t="e">
        <f ca="1">CalcTable[[#This Row],[ET_o]]*KL</f>
        <v>#NAME?</v>
      </c>
      <c r="Q2154" s="13" t="e">
        <f ca="1">IF(WILTPT&lt;=0,1,MAX(0,MIN(1,(CalcTable[[#This Row],[IWC]]-WILTPT)/(MAD-WILTPT))))</f>
        <v>#NAME?</v>
      </c>
      <c r="R2154" s="13" t="e">
        <f ca="1">CalcTable[[#This Row],[ETMult]]*CalcTable[[#This Row],[ETb]]</f>
        <v>#NAME?</v>
      </c>
      <c r="S2154" s="13" t="b">
        <f>INDEX(IRR_LIST,CalcTable[[#This Row],[Day of Week]]+1)</f>
        <v>1</v>
      </c>
      <c r="T2154" s="13">
        <f t="shared" ca="1" si="674"/>
        <v>0.8</v>
      </c>
      <c r="U2154" s="13" t="b">
        <f ca="1">IF(CalcTable[[#This Row],[IrrPrecip]]&gt;=IC_MM,FALSE,TRUE)</f>
        <v>1</v>
      </c>
      <c r="V2154" s="13" t="b">
        <f t="shared" si="675"/>
        <v>1</v>
      </c>
      <c r="W2154" s="13" t="e">
        <f ca="1">IF(AND(IRR_DRIP=FALSE,CalcTable[[#This Row],[IrrHours]]&lt;=0),FALSE,TRUE)</f>
        <v>#NAME?</v>
      </c>
      <c r="X2154" s="13" t="e">
        <f ca="1">AND(CalcTable[[#This Row],[IrrDay]],CalcTable[[#This Row],[IrrRain]],CalcTable[[#This Row],[IrrWarm]],CalcTable[[#This Row],[IrrWindy]])</f>
        <v>#NAME?</v>
      </c>
      <c r="Y2154" s="13" t="e">
        <f t="shared" ca="1" si="676"/>
        <v>#NAME?</v>
      </c>
      <c r="Z2154" s="13" t="e">
        <f ca="1">CalcTable[[#This Row],[IrrHours]]/5</f>
        <v>#NAME?</v>
      </c>
      <c r="AA2154" s="13" t="e">
        <f ca="1">IF(CalcTable[[#This Row],[IrrFlag]]=FALSE,0,MAX(0,CalcTable[[#This Row],[VolRednWind]]*(FCAP*IRR_TARGET-CalcTable[[#This Row],[IWC]])))</f>
        <v>#NAME?</v>
      </c>
      <c r="AB2154" s="13" t="e">
        <f ca="1">CalcTable[[#This Row],[IWC]]+CalcTable[[#This Row],[Eff Precip]]+CalcTable[[#This Row],[IrrAmt]]-CalcTable[[#This Row],[AET]]</f>
        <v>#NAME?</v>
      </c>
      <c r="AC2154" s="13" t="e">
        <f ca="1">IF(CalcTable[[#This Row],[PWC]]&gt;FCAP,MIN(24*PERC,MIN(SAT,CalcTable[[#This Row],[PWC]])-FCAP),0)</f>
        <v>#NAME?</v>
      </c>
      <c r="AD2154" s="13" t="e">
        <f ca="1">IF(CalcTable[[#This Row],[PWC]]&gt;SAT,CalcTable[[#This Row],[PWC]]-SAT,0)</f>
        <v>#NAME?</v>
      </c>
      <c r="AE2154" s="13" t="e">
        <f ca="1">CalcTable[[#This Row],[PWC]]-CalcTable[[#This Row],[PercAmt]]-CalcTable[[#This Row],[Runoff]]</f>
        <v>#NAME?</v>
      </c>
      <c r="AF2154" s="13" t="e">
        <f ca="1">CalcTable[[#This Row],[IrrAmt]]/1000*CUR_IRR_AREA*10000/IRR_EFF</f>
        <v>#NAME?</v>
      </c>
      <c r="AG2154" s="147"/>
      <c r="AH2154" s="13"/>
      <c r="AI2154" s="50">
        <v>2.3235092612727315</v>
      </c>
      <c r="AJ2154" s="50">
        <v>3.6867092612727337</v>
      </c>
      <c r="AK2154" s="50">
        <v>0</v>
      </c>
      <c r="AL2154" s="50">
        <v>0</v>
      </c>
      <c r="AM2154" s="50"/>
      <c r="AN2154" s="50"/>
      <c r="AO2154" s="50"/>
      <c r="AP2154" s="50"/>
      <c r="AQ2154" s="50"/>
      <c r="AR2154" s="50"/>
      <c r="AS2154" s="50"/>
      <c r="AT2154" s="50"/>
      <c r="AU2154" s="50"/>
      <c r="AV2154" s="50"/>
      <c r="AW2154" s="50"/>
      <c r="AX2154" s="50">
        <f t="shared" si="687"/>
        <v>6.0102185225454647</v>
      </c>
      <c r="AY2154" s="50"/>
      <c r="AZ2154" s="50">
        <f t="shared" si="677"/>
        <v>142.22160749600027</v>
      </c>
      <c r="BA2154" s="50">
        <f t="shared" si="678"/>
        <v>230.86002381222997</v>
      </c>
      <c r="BB2154" s="50">
        <f t="shared" si="679"/>
        <v>238.95291442149005</v>
      </c>
      <c r="BC2154" s="17">
        <f t="shared" si="680"/>
        <v>19739</v>
      </c>
      <c r="BD2154" s="50">
        <f t="shared" si="681"/>
        <v>6.0102185225454647</v>
      </c>
      <c r="BE2154" s="50">
        <f t="shared" si="682"/>
        <v>142.22160749600027</v>
      </c>
      <c r="BF2154" s="50">
        <f t="shared" si="688"/>
        <v>232.62927464680118</v>
      </c>
      <c r="BG2154" s="50"/>
      <c r="BH2154" s="17">
        <f t="shared" si="683"/>
        <v>0</v>
      </c>
      <c r="BI2154" s="17">
        <f t="shared" si="691"/>
        <v>2154</v>
      </c>
      <c r="BJ2154" s="17">
        <f t="shared" si="689"/>
        <v>2154</v>
      </c>
      <c r="BK2154" s="150">
        <f t="shared" si="690"/>
        <v>26930</v>
      </c>
      <c r="BL2154" s="50" t="e">
        <f t="shared" ca="1" si="684"/>
        <v>#NAME?</v>
      </c>
      <c r="BM2154" s="50" t="e">
        <f t="shared" ca="1" si="685"/>
        <v>#NAME?</v>
      </c>
      <c r="BN2154" s="50" t="e">
        <f t="shared" ca="1" si="686"/>
        <v>#NAME?</v>
      </c>
    </row>
    <row r="2155" spans="1:66" x14ac:dyDescent="0.35">
      <c r="A2155" s="48">
        <v>26931</v>
      </c>
      <c r="B2155" s="17">
        <v>1973</v>
      </c>
      <c r="C2155" s="17">
        <v>9</v>
      </c>
      <c r="D2155" s="17">
        <v>267</v>
      </c>
      <c r="E2155" s="17">
        <v>24</v>
      </c>
      <c r="F2155" s="17">
        <v>2</v>
      </c>
      <c r="G2155" s="50">
        <v>7.2</v>
      </c>
      <c r="H2155" s="32">
        <v>1.5869665013237317</v>
      </c>
      <c r="I2155" s="50">
        <v>12.333333333333334</v>
      </c>
      <c r="J2155" s="13">
        <v>0.3</v>
      </c>
      <c r="K2155" s="13">
        <f t="shared" si="672"/>
        <v>0.3</v>
      </c>
      <c r="L2155" s="13">
        <f t="shared" si="673"/>
        <v>0</v>
      </c>
      <c r="M2155" s="13" t="e">
        <f ca="1">CalcTable[[#This Row],[IWC]]-AE2154</f>
        <v>#NAME?</v>
      </c>
      <c r="N2155" s="13" t="e">
        <f ca="1">IF(CalcTable[[#This Row],[Day of Year]]&lt;123,FCAP,AE2154)</f>
        <v>#NAME?</v>
      </c>
      <c r="O2155" s="17" t="e">
        <f ca="1">IF(IRR_DRIP,5,COUNTIF('IDET Wind Values'!C2139:G2139,"&lt;="&amp;IRR_MAXWIND))</f>
        <v>#NAME?</v>
      </c>
      <c r="P2155" s="13" t="e">
        <f ca="1">CalcTable[[#This Row],[ET_o]]*KL</f>
        <v>#NAME?</v>
      </c>
      <c r="Q2155" s="13" t="e">
        <f ca="1">IF(WILTPT&lt;=0,1,MAX(0,MIN(1,(CalcTable[[#This Row],[IWC]]-WILTPT)/(MAD-WILTPT))))</f>
        <v>#NAME?</v>
      </c>
      <c r="R2155" s="13" t="e">
        <f ca="1">CalcTable[[#This Row],[ETMult]]*CalcTable[[#This Row],[ETb]]</f>
        <v>#NAME?</v>
      </c>
      <c r="S2155" s="13" t="b">
        <f>INDEX(IRR_LIST,CalcTable[[#This Row],[Day of Week]]+1)</f>
        <v>0</v>
      </c>
      <c r="T2155" s="13">
        <f t="shared" ca="1" si="674"/>
        <v>0</v>
      </c>
      <c r="U2155" s="13" t="b">
        <f ca="1">IF(CalcTable[[#This Row],[IrrPrecip]]&gt;=IC_MM,FALSE,TRUE)</f>
        <v>1</v>
      </c>
      <c r="V2155" s="13" t="b">
        <f t="shared" si="675"/>
        <v>1</v>
      </c>
      <c r="W2155" s="13" t="e">
        <f ca="1">IF(AND(IRR_DRIP=FALSE,CalcTable[[#This Row],[IrrHours]]&lt;=0),FALSE,TRUE)</f>
        <v>#NAME?</v>
      </c>
      <c r="X2155" s="13" t="e">
        <f ca="1">AND(CalcTable[[#This Row],[IrrDay]],CalcTable[[#This Row],[IrrRain]],CalcTable[[#This Row],[IrrWarm]],CalcTable[[#This Row],[IrrWindy]])</f>
        <v>#NAME?</v>
      </c>
      <c r="Y2155" s="13" t="e">
        <f t="shared" ca="1" si="676"/>
        <v>#NAME?</v>
      </c>
      <c r="Z2155" s="13" t="e">
        <f ca="1">CalcTable[[#This Row],[IrrHours]]/5</f>
        <v>#NAME?</v>
      </c>
      <c r="AA2155" s="13" t="e">
        <f ca="1">IF(CalcTable[[#This Row],[IrrFlag]]=FALSE,0,MAX(0,CalcTable[[#This Row],[VolRednWind]]*(FCAP*IRR_TARGET-CalcTable[[#This Row],[IWC]])))</f>
        <v>#NAME?</v>
      </c>
      <c r="AB2155" s="13" t="e">
        <f ca="1">CalcTable[[#This Row],[IWC]]+CalcTable[[#This Row],[Eff Precip]]+CalcTable[[#This Row],[IrrAmt]]-CalcTable[[#This Row],[AET]]</f>
        <v>#NAME?</v>
      </c>
      <c r="AC2155" s="13" t="e">
        <f ca="1">IF(CalcTable[[#This Row],[PWC]]&gt;FCAP,MIN(24*PERC,MIN(SAT,CalcTable[[#This Row],[PWC]])-FCAP),0)</f>
        <v>#NAME?</v>
      </c>
      <c r="AD2155" s="13" t="e">
        <f ca="1">IF(CalcTable[[#This Row],[PWC]]&gt;SAT,CalcTable[[#This Row],[PWC]]-SAT,0)</f>
        <v>#NAME?</v>
      </c>
      <c r="AE2155" s="13" t="e">
        <f ca="1">CalcTable[[#This Row],[PWC]]-CalcTable[[#This Row],[PercAmt]]-CalcTable[[#This Row],[Runoff]]</f>
        <v>#NAME?</v>
      </c>
      <c r="AF2155" s="13" t="e">
        <f ca="1">CalcTable[[#This Row],[IrrAmt]]/1000*CUR_IRR_AREA*10000/IRR_EFF</f>
        <v>#NAME?</v>
      </c>
      <c r="AG2155" s="147"/>
      <c r="AH2155" s="13"/>
      <c r="AI2155" s="50">
        <v>0</v>
      </c>
      <c r="AJ2155" s="50">
        <v>0</v>
      </c>
      <c r="AK2155" s="50">
        <v>2.6843713044623843</v>
      </c>
      <c r="AL2155" s="50">
        <v>6.0629282611559567</v>
      </c>
      <c r="AM2155" s="50"/>
      <c r="AN2155" s="50"/>
      <c r="AO2155" s="50"/>
      <c r="AP2155" s="50"/>
      <c r="AQ2155" s="50"/>
      <c r="AR2155" s="50"/>
      <c r="AS2155" s="50"/>
      <c r="AT2155" s="50"/>
      <c r="AU2155" s="50"/>
      <c r="AV2155" s="50"/>
      <c r="AW2155" s="50"/>
      <c r="AX2155" s="50">
        <f t="shared" si="687"/>
        <v>8.7472995656183414</v>
      </c>
      <c r="AY2155" s="50"/>
      <c r="AZ2155" s="50">
        <f t="shared" si="677"/>
        <v>217.21667479268973</v>
      </c>
      <c r="BA2155" s="50">
        <f t="shared" si="678"/>
        <v>334.44472150620481</v>
      </c>
      <c r="BB2155" s="50">
        <f t="shared" si="679"/>
        <v>344.78837268680911</v>
      </c>
      <c r="BC2155" s="17">
        <f t="shared" si="680"/>
        <v>19739</v>
      </c>
      <c r="BD2155" s="50">
        <f t="shared" si="681"/>
        <v>8.7472995656183414</v>
      </c>
      <c r="BE2155" s="50">
        <f t="shared" si="682"/>
        <v>217.21667479268973</v>
      </c>
      <c r="BF2155" s="50">
        <f t="shared" si="688"/>
        <v>355.29733060874457</v>
      </c>
      <c r="BG2155" s="50"/>
      <c r="BH2155" s="17">
        <f t="shared" si="683"/>
        <v>0</v>
      </c>
      <c r="BI2155" s="17">
        <f t="shared" si="691"/>
        <v>2155</v>
      </c>
      <c r="BJ2155" s="17">
        <f t="shared" si="689"/>
        <v>2155</v>
      </c>
      <c r="BK2155" s="150">
        <f t="shared" si="690"/>
        <v>26931</v>
      </c>
      <c r="BL2155" s="50" t="e">
        <f t="shared" ca="1" si="684"/>
        <v>#NAME?</v>
      </c>
      <c r="BM2155" s="50" t="e">
        <f t="shared" ca="1" si="685"/>
        <v>#NAME?</v>
      </c>
      <c r="BN2155" s="50" t="e">
        <f t="shared" ca="1" si="686"/>
        <v>#NAME?</v>
      </c>
    </row>
    <row r="2156" spans="1:66" x14ac:dyDescent="0.35">
      <c r="A2156" s="48">
        <v>26932</v>
      </c>
      <c r="B2156" s="17">
        <v>1973</v>
      </c>
      <c r="C2156" s="17">
        <v>9</v>
      </c>
      <c r="D2156" s="17">
        <v>268</v>
      </c>
      <c r="E2156" s="17">
        <v>25</v>
      </c>
      <c r="F2156" s="17">
        <v>3</v>
      </c>
      <c r="G2156" s="50">
        <v>4.4000000000000004</v>
      </c>
      <c r="H2156" s="32">
        <v>1.5335803445025433</v>
      </c>
      <c r="I2156" s="50">
        <v>6.666666666666667</v>
      </c>
      <c r="J2156" s="13">
        <v>0.3</v>
      </c>
      <c r="K2156" s="13">
        <f t="shared" si="672"/>
        <v>0.3</v>
      </c>
      <c r="L2156" s="13">
        <f t="shared" si="673"/>
        <v>0</v>
      </c>
      <c r="M2156" s="13" t="e">
        <f ca="1">CalcTable[[#This Row],[IWC]]-AE2155</f>
        <v>#NAME?</v>
      </c>
      <c r="N2156" s="13" t="e">
        <f ca="1">IF(CalcTable[[#This Row],[Day of Year]]&lt;123,FCAP,AE2155)</f>
        <v>#NAME?</v>
      </c>
      <c r="O2156" s="17" t="e">
        <f ca="1">IF(IRR_DRIP,5,COUNTIF('IDET Wind Values'!C2140:G2140,"&lt;="&amp;IRR_MAXWIND))</f>
        <v>#NAME?</v>
      </c>
      <c r="P2156" s="13" t="e">
        <f ca="1">CalcTable[[#This Row],[ET_o]]*KL</f>
        <v>#NAME?</v>
      </c>
      <c r="Q2156" s="13" t="e">
        <f ca="1">IF(WILTPT&lt;=0,1,MAX(0,MIN(1,(CalcTable[[#This Row],[IWC]]-WILTPT)/(MAD-WILTPT))))</f>
        <v>#NAME?</v>
      </c>
      <c r="R2156" s="13" t="e">
        <f ca="1">CalcTable[[#This Row],[ETMult]]*CalcTable[[#This Row],[ETb]]</f>
        <v>#NAME?</v>
      </c>
      <c r="S2156" s="13" t="b">
        <f>INDEX(IRR_LIST,CalcTable[[#This Row],[Day of Week]]+1)</f>
        <v>1</v>
      </c>
      <c r="T2156" s="13">
        <f t="shared" ca="1" si="674"/>
        <v>0.3</v>
      </c>
      <c r="U2156" s="13" t="b">
        <f ca="1">IF(CalcTable[[#This Row],[IrrPrecip]]&gt;=IC_MM,FALSE,TRUE)</f>
        <v>1</v>
      </c>
      <c r="V2156" s="13" t="b">
        <f t="shared" si="675"/>
        <v>0</v>
      </c>
      <c r="W2156" s="13" t="e">
        <f ca="1">IF(AND(IRR_DRIP=FALSE,CalcTable[[#This Row],[IrrHours]]&lt;=0),FALSE,TRUE)</f>
        <v>#NAME?</v>
      </c>
      <c r="X2156" s="13" t="e">
        <f ca="1">AND(CalcTable[[#This Row],[IrrDay]],CalcTable[[#This Row],[IrrRain]],CalcTable[[#This Row],[IrrWarm]],CalcTable[[#This Row],[IrrWindy]])</f>
        <v>#NAME?</v>
      </c>
      <c r="Y2156" s="13" t="e">
        <f t="shared" ca="1" si="676"/>
        <v>#NAME?</v>
      </c>
      <c r="Z2156" s="13" t="e">
        <f ca="1">CalcTable[[#This Row],[IrrHours]]/5</f>
        <v>#NAME?</v>
      </c>
      <c r="AA2156" s="13" t="e">
        <f ca="1">IF(CalcTable[[#This Row],[IrrFlag]]=FALSE,0,MAX(0,CalcTable[[#This Row],[VolRednWind]]*(FCAP*IRR_TARGET-CalcTable[[#This Row],[IWC]])))</f>
        <v>#NAME?</v>
      </c>
      <c r="AB2156" s="13" t="e">
        <f ca="1">CalcTable[[#This Row],[IWC]]+CalcTable[[#This Row],[Eff Precip]]+CalcTable[[#This Row],[IrrAmt]]-CalcTable[[#This Row],[AET]]</f>
        <v>#NAME?</v>
      </c>
      <c r="AC2156" s="13" t="e">
        <f ca="1">IF(CalcTable[[#This Row],[PWC]]&gt;FCAP,MIN(24*PERC,MIN(SAT,CalcTable[[#This Row],[PWC]])-FCAP),0)</f>
        <v>#NAME?</v>
      </c>
      <c r="AD2156" s="13" t="e">
        <f ca="1">IF(CalcTable[[#This Row],[PWC]]&gt;SAT,CalcTable[[#This Row],[PWC]]-SAT,0)</f>
        <v>#NAME?</v>
      </c>
      <c r="AE2156" s="13" t="e">
        <f ca="1">CalcTable[[#This Row],[PWC]]-CalcTable[[#This Row],[PercAmt]]-CalcTable[[#This Row],[Runoff]]</f>
        <v>#NAME?</v>
      </c>
      <c r="AF2156" s="13" t="e">
        <f ca="1">CalcTable[[#This Row],[IrrAmt]]/1000*CUR_IRR_AREA*10000/IRR_EFF</f>
        <v>#NAME?</v>
      </c>
      <c r="AG2156" s="147"/>
      <c r="AH2156" s="13"/>
      <c r="AI2156" s="50">
        <v>0</v>
      </c>
      <c r="AJ2156" s="50">
        <v>0</v>
      </c>
      <c r="AK2156" s="50">
        <v>0</v>
      </c>
      <c r="AL2156" s="50">
        <v>0</v>
      </c>
      <c r="AM2156" s="50"/>
      <c r="AN2156" s="50"/>
      <c r="AO2156" s="50"/>
      <c r="AP2156" s="50"/>
      <c r="AQ2156" s="50"/>
      <c r="AR2156" s="50"/>
      <c r="AS2156" s="50"/>
      <c r="AT2156" s="50"/>
      <c r="AU2156" s="50"/>
      <c r="AV2156" s="50"/>
      <c r="AW2156" s="50"/>
      <c r="AX2156" s="50">
        <f t="shared" si="687"/>
        <v>0</v>
      </c>
      <c r="AY2156" s="50"/>
      <c r="AZ2156" s="50">
        <f t="shared" si="677"/>
        <v>0</v>
      </c>
      <c r="BA2156" s="50">
        <f t="shared" si="678"/>
        <v>0</v>
      </c>
      <c r="BB2156" s="50">
        <f t="shared" si="679"/>
        <v>0</v>
      </c>
      <c r="BC2156" s="17">
        <f t="shared" si="680"/>
        <v>19739</v>
      </c>
      <c r="BD2156" s="50">
        <f t="shared" si="681"/>
        <v>0</v>
      </c>
      <c r="BE2156" s="50">
        <f t="shared" si="682"/>
        <v>0</v>
      </c>
      <c r="BF2156" s="50">
        <f t="shared" si="688"/>
        <v>0</v>
      </c>
      <c r="BG2156" s="50"/>
      <c r="BH2156" s="17">
        <f t="shared" si="683"/>
        <v>0</v>
      </c>
      <c r="BI2156" s="17">
        <f t="shared" si="691"/>
        <v>2156</v>
      </c>
      <c r="BJ2156" s="17">
        <f t="shared" si="689"/>
        <v>2156</v>
      </c>
      <c r="BK2156" s="150">
        <f t="shared" si="690"/>
        <v>26932</v>
      </c>
      <c r="BL2156" s="50" t="e">
        <f t="shared" ca="1" si="684"/>
        <v>#NAME?</v>
      </c>
      <c r="BM2156" s="50" t="e">
        <f t="shared" ca="1" si="685"/>
        <v>#NAME?</v>
      </c>
      <c r="BN2156" s="50" t="e">
        <f t="shared" ca="1" si="686"/>
        <v>#NAME?</v>
      </c>
    </row>
    <row r="2157" spans="1:66" x14ac:dyDescent="0.35">
      <c r="A2157" s="48">
        <v>26933</v>
      </c>
      <c r="B2157" s="17">
        <v>1973</v>
      </c>
      <c r="C2157" s="17">
        <v>9</v>
      </c>
      <c r="D2157" s="17">
        <v>269</v>
      </c>
      <c r="E2157" s="17">
        <v>26</v>
      </c>
      <c r="F2157" s="17">
        <v>4</v>
      </c>
      <c r="G2157" s="50">
        <v>0.6</v>
      </c>
      <c r="H2157" s="32">
        <v>4.1185066152225867</v>
      </c>
      <c r="I2157" s="50">
        <v>8</v>
      </c>
      <c r="J2157" s="13">
        <v>0</v>
      </c>
      <c r="K2157" s="13">
        <f t="shared" si="672"/>
        <v>0</v>
      </c>
      <c r="L2157" s="13">
        <f t="shared" si="673"/>
        <v>0</v>
      </c>
      <c r="M2157" s="13" t="e">
        <f ca="1">CalcTable[[#This Row],[IWC]]-AE2156</f>
        <v>#NAME?</v>
      </c>
      <c r="N2157" s="13" t="e">
        <f ca="1">IF(CalcTable[[#This Row],[Day of Year]]&lt;123,FCAP,AE2156)</f>
        <v>#NAME?</v>
      </c>
      <c r="O2157" s="17" t="e">
        <f ca="1">IF(IRR_DRIP,5,COUNTIF('IDET Wind Values'!C2141:G2141,"&lt;="&amp;IRR_MAXWIND))</f>
        <v>#NAME?</v>
      </c>
      <c r="P2157" s="13" t="e">
        <f ca="1">CalcTable[[#This Row],[ET_o]]*KL</f>
        <v>#NAME?</v>
      </c>
      <c r="Q2157" s="13" t="e">
        <f ca="1">IF(WILTPT&lt;=0,1,MAX(0,MIN(1,(CalcTable[[#This Row],[IWC]]-WILTPT)/(MAD-WILTPT))))</f>
        <v>#NAME?</v>
      </c>
      <c r="R2157" s="13" t="e">
        <f ca="1">CalcTable[[#This Row],[ETMult]]*CalcTable[[#This Row],[ETb]]</f>
        <v>#NAME?</v>
      </c>
      <c r="S2157" s="13" t="b">
        <f>INDEX(IRR_LIST,CalcTable[[#This Row],[Day of Week]]+1)</f>
        <v>0</v>
      </c>
      <c r="T2157" s="13">
        <f t="shared" ca="1" si="674"/>
        <v>0.6</v>
      </c>
      <c r="U2157" s="13" t="b">
        <f ca="1">IF(CalcTable[[#This Row],[IrrPrecip]]&gt;=IC_MM,FALSE,TRUE)</f>
        <v>1</v>
      </c>
      <c r="V2157" s="13" t="b">
        <f t="shared" si="675"/>
        <v>1</v>
      </c>
      <c r="W2157" s="13" t="e">
        <f ca="1">IF(AND(IRR_DRIP=FALSE,CalcTable[[#This Row],[IrrHours]]&lt;=0),FALSE,TRUE)</f>
        <v>#NAME?</v>
      </c>
      <c r="X2157" s="13" t="e">
        <f ca="1">AND(CalcTable[[#This Row],[IrrDay]],CalcTable[[#This Row],[IrrRain]],CalcTable[[#This Row],[IrrWarm]],CalcTable[[#This Row],[IrrWindy]])</f>
        <v>#NAME?</v>
      </c>
      <c r="Y2157" s="13" t="e">
        <f t="shared" ca="1" si="676"/>
        <v>#NAME?</v>
      </c>
      <c r="Z2157" s="13" t="e">
        <f ca="1">CalcTable[[#This Row],[IrrHours]]/5</f>
        <v>#NAME?</v>
      </c>
      <c r="AA2157" s="13" t="e">
        <f ca="1">IF(CalcTable[[#This Row],[IrrFlag]]=FALSE,0,MAX(0,CalcTable[[#This Row],[VolRednWind]]*(FCAP*IRR_TARGET-CalcTable[[#This Row],[IWC]])))</f>
        <v>#NAME?</v>
      </c>
      <c r="AB2157" s="13" t="e">
        <f ca="1">CalcTable[[#This Row],[IWC]]+CalcTable[[#This Row],[Eff Precip]]+CalcTable[[#This Row],[IrrAmt]]-CalcTable[[#This Row],[AET]]</f>
        <v>#NAME?</v>
      </c>
      <c r="AC2157" s="13" t="e">
        <f ca="1">IF(CalcTable[[#This Row],[PWC]]&gt;FCAP,MIN(24*PERC,MIN(SAT,CalcTable[[#This Row],[PWC]])-FCAP),0)</f>
        <v>#NAME?</v>
      </c>
      <c r="AD2157" s="13" t="e">
        <f ca="1">IF(CalcTable[[#This Row],[PWC]]&gt;SAT,CalcTable[[#This Row],[PWC]]-SAT,0)</f>
        <v>#NAME?</v>
      </c>
      <c r="AE2157" s="13" t="e">
        <f ca="1">CalcTable[[#This Row],[PWC]]-CalcTable[[#This Row],[PercAmt]]-CalcTable[[#This Row],[Runoff]]</f>
        <v>#NAME?</v>
      </c>
      <c r="AF2157" s="13" t="e">
        <f ca="1">CalcTable[[#This Row],[IrrAmt]]/1000*CUR_IRR_AREA*10000/IRR_EFF</f>
        <v>#NAME?</v>
      </c>
      <c r="AG2157" s="147"/>
      <c r="AH2157" s="13"/>
      <c r="AI2157" s="50">
        <v>0</v>
      </c>
      <c r="AJ2157" s="50">
        <v>0</v>
      </c>
      <c r="AK2157" s="50">
        <v>0</v>
      </c>
      <c r="AL2157" s="50">
        <v>3.1234691894763991</v>
      </c>
      <c r="AM2157" s="50"/>
      <c r="AN2157" s="50"/>
      <c r="AO2157" s="50"/>
      <c r="AP2157" s="50"/>
      <c r="AQ2157" s="50"/>
      <c r="AR2157" s="50"/>
      <c r="AS2157" s="50"/>
      <c r="AT2157" s="50"/>
      <c r="AU2157" s="50"/>
      <c r="AV2157" s="50"/>
      <c r="AW2157" s="50"/>
      <c r="AX2157" s="50">
        <f t="shared" si="687"/>
        <v>3.1234691894763991</v>
      </c>
      <c r="AY2157" s="50"/>
      <c r="AZ2157" s="50">
        <f t="shared" si="677"/>
        <v>91.621762891307711</v>
      </c>
      <c r="BA2157" s="50">
        <f t="shared" si="678"/>
        <v>141.06842857868014</v>
      </c>
      <c r="BB2157" s="50">
        <f t="shared" si="679"/>
        <v>145.43136966874241</v>
      </c>
      <c r="BC2157" s="17">
        <f t="shared" si="680"/>
        <v>19739</v>
      </c>
      <c r="BD2157" s="50">
        <f t="shared" si="681"/>
        <v>3.1234691894763991</v>
      </c>
      <c r="BE2157" s="50">
        <f t="shared" si="682"/>
        <v>91.621762891307711</v>
      </c>
      <c r="BF2157" s="50">
        <f t="shared" si="688"/>
        <v>149.86403696685494</v>
      </c>
      <c r="BG2157" s="50"/>
      <c r="BH2157" s="17">
        <f t="shared" si="683"/>
        <v>0</v>
      </c>
      <c r="BI2157" s="17">
        <f t="shared" si="691"/>
        <v>2157</v>
      </c>
      <c r="BJ2157" s="17">
        <f t="shared" si="689"/>
        <v>2157</v>
      </c>
      <c r="BK2157" s="150">
        <f t="shared" si="690"/>
        <v>26933</v>
      </c>
      <c r="BL2157" s="50" t="e">
        <f t="shared" ca="1" si="684"/>
        <v>#NAME?</v>
      </c>
      <c r="BM2157" s="50" t="e">
        <f t="shared" ca="1" si="685"/>
        <v>#NAME?</v>
      </c>
      <c r="BN2157" s="50" t="e">
        <f t="shared" ca="1" si="686"/>
        <v>#NAME?</v>
      </c>
    </row>
    <row r="2158" spans="1:66" x14ac:dyDescent="0.35">
      <c r="A2158" s="48">
        <v>26934</v>
      </c>
      <c r="B2158" s="17">
        <v>1973</v>
      </c>
      <c r="C2158" s="17">
        <v>9</v>
      </c>
      <c r="D2158" s="17">
        <v>270</v>
      </c>
      <c r="E2158" s="17">
        <v>27</v>
      </c>
      <c r="F2158" s="17">
        <v>5</v>
      </c>
      <c r="G2158" s="50">
        <v>7.2</v>
      </c>
      <c r="H2158" s="32">
        <v>4.205232563173924</v>
      </c>
      <c r="I2158" s="50">
        <v>12.666666666666666</v>
      </c>
      <c r="J2158" s="13">
        <v>0</v>
      </c>
      <c r="K2158" s="13">
        <f t="shared" si="672"/>
        <v>0</v>
      </c>
      <c r="L2158" s="13">
        <f t="shared" si="673"/>
        <v>0</v>
      </c>
      <c r="M2158" s="13" t="e">
        <f ca="1">CalcTable[[#This Row],[IWC]]-AE2157</f>
        <v>#NAME?</v>
      </c>
      <c r="N2158" s="13" t="e">
        <f ca="1">IF(CalcTable[[#This Row],[Day of Year]]&lt;123,FCAP,AE2157)</f>
        <v>#NAME?</v>
      </c>
      <c r="O2158" s="17" t="e">
        <f ca="1">IF(IRR_DRIP,5,COUNTIF('IDET Wind Values'!C2142:G2142,"&lt;="&amp;IRR_MAXWIND))</f>
        <v>#NAME?</v>
      </c>
      <c r="P2158" s="13" t="e">
        <f ca="1">CalcTable[[#This Row],[ET_o]]*KL</f>
        <v>#NAME?</v>
      </c>
      <c r="Q2158" s="13" t="e">
        <f ca="1">IF(WILTPT&lt;=0,1,MAX(0,MIN(1,(CalcTable[[#This Row],[IWC]]-WILTPT)/(MAD-WILTPT))))</f>
        <v>#NAME?</v>
      </c>
      <c r="R2158" s="13" t="e">
        <f ca="1">CalcTable[[#This Row],[ETMult]]*CalcTable[[#This Row],[ETb]]</f>
        <v>#NAME?</v>
      </c>
      <c r="S2158" s="13" t="b">
        <f>INDEX(IRR_LIST,CalcTable[[#This Row],[Day of Week]]+1)</f>
        <v>1</v>
      </c>
      <c r="T2158" s="13">
        <f t="shared" ca="1" si="674"/>
        <v>0.3</v>
      </c>
      <c r="U2158" s="13" t="b">
        <f ca="1">IF(CalcTable[[#This Row],[IrrPrecip]]&gt;=IC_MM,FALSE,TRUE)</f>
        <v>1</v>
      </c>
      <c r="V2158" s="13" t="b">
        <f t="shared" si="675"/>
        <v>1</v>
      </c>
      <c r="W2158" s="13" t="e">
        <f ca="1">IF(AND(IRR_DRIP=FALSE,CalcTable[[#This Row],[IrrHours]]&lt;=0),FALSE,TRUE)</f>
        <v>#NAME?</v>
      </c>
      <c r="X2158" s="13" t="e">
        <f ca="1">AND(CalcTable[[#This Row],[IrrDay]],CalcTable[[#This Row],[IrrRain]],CalcTable[[#This Row],[IrrWarm]],CalcTable[[#This Row],[IrrWindy]])</f>
        <v>#NAME?</v>
      </c>
      <c r="Y2158" s="13" t="e">
        <f t="shared" ca="1" si="676"/>
        <v>#NAME?</v>
      </c>
      <c r="Z2158" s="13" t="e">
        <f ca="1">CalcTable[[#This Row],[IrrHours]]/5</f>
        <v>#NAME?</v>
      </c>
      <c r="AA2158" s="13" t="e">
        <f ca="1">IF(CalcTable[[#This Row],[IrrFlag]]=FALSE,0,MAX(0,CalcTable[[#This Row],[VolRednWind]]*(FCAP*IRR_TARGET-CalcTable[[#This Row],[IWC]])))</f>
        <v>#NAME?</v>
      </c>
      <c r="AB2158" s="13" t="e">
        <f ca="1">CalcTable[[#This Row],[IWC]]+CalcTable[[#This Row],[Eff Precip]]+CalcTable[[#This Row],[IrrAmt]]-CalcTable[[#This Row],[AET]]</f>
        <v>#NAME?</v>
      </c>
      <c r="AC2158" s="13" t="e">
        <f ca="1">IF(CalcTable[[#This Row],[PWC]]&gt;FCAP,MIN(24*PERC,MIN(SAT,CalcTable[[#This Row],[PWC]])-FCAP),0)</f>
        <v>#NAME?</v>
      </c>
      <c r="AD2158" s="13" t="e">
        <f ca="1">IF(CalcTable[[#This Row],[PWC]]&gt;SAT,CalcTable[[#This Row],[PWC]]-SAT,0)</f>
        <v>#NAME?</v>
      </c>
      <c r="AE2158" s="13" t="e">
        <f ca="1">CalcTable[[#This Row],[PWC]]-CalcTable[[#This Row],[PercAmt]]-CalcTable[[#This Row],[Runoff]]</f>
        <v>#NAME?</v>
      </c>
      <c r="AF2158" s="13" t="e">
        <f ca="1">CalcTable[[#This Row],[IrrAmt]]/1000*CUR_IRR_AREA*10000/IRR_EFF</f>
        <v>#NAME?</v>
      </c>
      <c r="AG2158" s="147"/>
      <c r="AH2158" s="13"/>
      <c r="AI2158" s="50">
        <v>8.0176721233294224</v>
      </c>
      <c r="AJ2158" s="50">
        <v>9.6535121233294099</v>
      </c>
      <c r="AK2158" s="50">
        <v>0</v>
      </c>
      <c r="AL2158" s="50">
        <v>0</v>
      </c>
      <c r="AM2158" s="50"/>
      <c r="AN2158" s="50"/>
      <c r="AO2158" s="50"/>
      <c r="AP2158" s="50"/>
      <c r="AQ2158" s="50"/>
      <c r="AR2158" s="50"/>
      <c r="AS2158" s="50"/>
      <c r="AT2158" s="50"/>
      <c r="AU2158" s="50"/>
      <c r="AV2158" s="50"/>
      <c r="AW2158" s="50"/>
      <c r="AX2158" s="50">
        <f t="shared" si="687"/>
        <v>17.671184246658832</v>
      </c>
      <c r="AY2158" s="50"/>
      <c r="AZ2158" s="50">
        <f t="shared" si="677"/>
        <v>400.76221342649421</v>
      </c>
      <c r="BA2158" s="50">
        <f t="shared" si="678"/>
        <v>648.16413081367386</v>
      </c>
      <c r="BB2158" s="50">
        <f t="shared" si="679"/>
        <v>670.70555109834197</v>
      </c>
      <c r="BC2158" s="17">
        <f t="shared" si="680"/>
        <v>19739</v>
      </c>
      <c r="BD2158" s="50">
        <f t="shared" si="681"/>
        <v>17.671184246658832</v>
      </c>
      <c r="BE2158" s="50">
        <f t="shared" si="682"/>
        <v>400.76221342649421</v>
      </c>
      <c r="BF2158" s="50">
        <f t="shared" si="688"/>
        <v>655.51940142340027</v>
      </c>
      <c r="BG2158" s="50"/>
      <c r="BH2158" s="17">
        <f t="shared" si="683"/>
        <v>0</v>
      </c>
      <c r="BI2158" s="17">
        <f t="shared" si="691"/>
        <v>2158</v>
      </c>
      <c r="BJ2158" s="17">
        <f t="shared" si="689"/>
        <v>2158</v>
      </c>
      <c r="BK2158" s="150">
        <f t="shared" si="690"/>
        <v>26934</v>
      </c>
      <c r="BL2158" s="50" t="e">
        <f t="shared" ca="1" si="684"/>
        <v>#NAME?</v>
      </c>
      <c r="BM2158" s="50" t="e">
        <f t="shared" ca="1" si="685"/>
        <v>#NAME?</v>
      </c>
      <c r="BN2158" s="50" t="e">
        <f t="shared" ca="1" si="686"/>
        <v>#NAME?</v>
      </c>
    </row>
    <row r="2159" spans="1:66" x14ac:dyDescent="0.35">
      <c r="A2159" s="48">
        <v>26935</v>
      </c>
      <c r="B2159" s="17">
        <v>1973</v>
      </c>
      <c r="C2159" s="17">
        <v>9</v>
      </c>
      <c r="D2159" s="17">
        <v>271</v>
      </c>
      <c r="E2159" s="17">
        <v>28</v>
      </c>
      <c r="F2159" s="17">
        <v>6</v>
      </c>
      <c r="G2159" s="50">
        <v>6.7</v>
      </c>
      <c r="H2159" s="32">
        <v>3.518831292691591</v>
      </c>
      <c r="I2159" s="50">
        <v>5.666666666666667</v>
      </c>
      <c r="J2159" s="13">
        <v>0</v>
      </c>
      <c r="K2159" s="13">
        <f t="shared" si="672"/>
        <v>0</v>
      </c>
      <c r="L2159" s="13">
        <f t="shared" si="673"/>
        <v>0</v>
      </c>
      <c r="M2159" s="13" t="e">
        <f ca="1">CalcTable[[#This Row],[IWC]]-AE2158</f>
        <v>#NAME?</v>
      </c>
      <c r="N2159" s="13" t="e">
        <f ca="1">IF(CalcTable[[#This Row],[Day of Year]]&lt;123,FCAP,AE2158)</f>
        <v>#NAME?</v>
      </c>
      <c r="O2159" s="17" t="e">
        <f ca="1">IF(IRR_DRIP,5,COUNTIF('IDET Wind Values'!C2143:G2143,"&lt;="&amp;IRR_MAXWIND))</f>
        <v>#NAME?</v>
      </c>
      <c r="P2159" s="13" t="e">
        <f ca="1">CalcTable[[#This Row],[ET_o]]*KL</f>
        <v>#NAME?</v>
      </c>
      <c r="Q2159" s="13" t="e">
        <f ca="1">IF(WILTPT&lt;=0,1,MAX(0,MIN(1,(CalcTable[[#This Row],[IWC]]-WILTPT)/(MAD-WILTPT))))</f>
        <v>#NAME?</v>
      </c>
      <c r="R2159" s="13" t="e">
        <f ca="1">CalcTable[[#This Row],[ETMult]]*CalcTable[[#This Row],[ETb]]</f>
        <v>#NAME?</v>
      </c>
      <c r="S2159" s="13" t="b">
        <f>INDEX(IRR_LIST,CalcTable[[#This Row],[Day of Week]]+1)</f>
        <v>0</v>
      </c>
      <c r="T2159" s="13">
        <f t="shared" ca="1" si="674"/>
        <v>0</v>
      </c>
      <c r="U2159" s="13" t="b">
        <f ca="1">IF(CalcTable[[#This Row],[IrrPrecip]]&gt;=IC_MM,FALSE,TRUE)</f>
        <v>1</v>
      </c>
      <c r="V2159" s="13" t="b">
        <f t="shared" si="675"/>
        <v>1</v>
      </c>
      <c r="W2159" s="13" t="e">
        <f ca="1">IF(AND(IRR_DRIP=FALSE,CalcTable[[#This Row],[IrrHours]]&lt;=0),FALSE,TRUE)</f>
        <v>#NAME?</v>
      </c>
      <c r="X2159" s="13" t="e">
        <f ca="1">AND(CalcTable[[#This Row],[IrrDay]],CalcTable[[#This Row],[IrrRain]],CalcTable[[#This Row],[IrrWarm]],CalcTable[[#This Row],[IrrWindy]])</f>
        <v>#NAME?</v>
      </c>
      <c r="Y2159" s="13" t="e">
        <f t="shared" ca="1" si="676"/>
        <v>#NAME?</v>
      </c>
      <c r="Z2159" s="13" t="e">
        <f ca="1">CalcTable[[#This Row],[IrrHours]]/5</f>
        <v>#NAME?</v>
      </c>
      <c r="AA2159" s="13" t="e">
        <f ca="1">IF(CalcTable[[#This Row],[IrrFlag]]=FALSE,0,MAX(0,CalcTable[[#This Row],[VolRednWind]]*(FCAP*IRR_TARGET-CalcTable[[#This Row],[IWC]])))</f>
        <v>#NAME?</v>
      </c>
      <c r="AB2159" s="13" t="e">
        <f ca="1">CalcTable[[#This Row],[IWC]]+CalcTable[[#This Row],[Eff Precip]]+CalcTable[[#This Row],[IrrAmt]]-CalcTable[[#This Row],[AET]]</f>
        <v>#NAME?</v>
      </c>
      <c r="AC2159" s="13" t="e">
        <f ca="1">IF(CalcTable[[#This Row],[PWC]]&gt;FCAP,MIN(24*PERC,MIN(SAT,CalcTable[[#This Row],[PWC]])-FCAP),0)</f>
        <v>#NAME?</v>
      </c>
      <c r="AD2159" s="13" t="e">
        <f ca="1">IF(CalcTable[[#This Row],[PWC]]&gt;SAT,CalcTable[[#This Row],[PWC]]-SAT,0)</f>
        <v>#NAME?</v>
      </c>
      <c r="AE2159" s="13" t="e">
        <f ca="1">CalcTable[[#This Row],[PWC]]-CalcTable[[#This Row],[PercAmt]]-CalcTable[[#This Row],[Runoff]]</f>
        <v>#NAME?</v>
      </c>
      <c r="AF2159" s="13" t="e">
        <f ca="1">CalcTable[[#This Row],[IrrAmt]]/1000*CUR_IRR_AREA*10000/IRR_EFF</f>
        <v>#NAME?</v>
      </c>
      <c r="AG2159" s="147"/>
      <c r="AH2159" s="13"/>
      <c r="AI2159" s="50">
        <v>0</v>
      </c>
      <c r="AJ2159" s="50">
        <v>0</v>
      </c>
      <c r="AK2159" s="50">
        <v>0</v>
      </c>
      <c r="AL2159" s="50">
        <v>4.5928779097456598</v>
      </c>
      <c r="AM2159" s="50"/>
      <c r="AN2159" s="50"/>
      <c r="AO2159" s="50"/>
      <c r="AP2159" s="50"/>
      <c r="AQ2159" s="50"/>
      <c r="AR2159" s="50"/>
      <c r="AS2159" s="50"/>
      <c r="AT2159" s="50"/>
      <c r="AU2159" s="50"/>
      <c r="AV2159" s="50"/>
      <c r="AW2159" s="50"/>
      <c r="AX2159" s="50">
        <f t="shared" si="687"/>
        <v>4.5928779097456598</v>
      </c>
      <c r="AY2159" s="50"/>
      <c r="AZ2159" s="50">
        <f t="shared" si="677"/>
        <v>134.72441868587271</v>
      </c>
      <c r="BA2159" s="50">
        <f t="shared" si="678"/>
        <v>207.4328351195183</v>
      </c>
      <c r="BB2159" s="50">
        <f t="shared" si="679"/>
        <v>213.84828362836939</v>
      </c>
      <c r="BC2159" s="17">
        <f t="shared" si="680"/>
        <v>19739</v>
      </c>
      <c r="BD2159" s="50">
        <f t="shared" si="681"/>
        <v>4.5928779097456598</v>
      </c>
      <c r="BE2159" s="50">
        <f t="shared" si="682"/>
        <v>134.72441868587271</v>
      </c>
      <c r="BF2159" s="50">
        <f t="shared" si="688"/>
        <v>220.36626042908367</v>
      </c>
      <c r="BG2159" s="50"/>
      <c r="BH2159" s="17">
        <f t="shared" si="683"/>
        <v>0</v>
      </c>
      <c r="BI2159" s="17">
        <f t="shared" si="691"/>
        <v>2159</v>
      </c>
      <c r="BJ2159" s="17">
        <f t="shared" si="689"/>
        <v>2159</v>
      </c>
      <c r="BK2159" s="150">
        <f t="shared" si="690"/>
        <v>26935</v>
      </c>
      <c r="BL2159" s="50" t="e">
        <f t="shared" ca="1" si="684"/>
        <v>#NAME?</v>
      </c>
      <c r="BM2159" s="50" t="e">
        <f t="shared" ca="1" si="685"/>
        <v>#NAME?</v>
      </c>
      <c r="BN2159" s="50" t="e">
        <f t="shared" ca="1" si="686"/>
        <v>#NAME?</v>
      </c>
    </row>
    <row r="2160" spans="1:66" x14ac:dyDescent="0.35">
      <c r="A2160" s="48">
        <v>26936</v>
      </c>
      <c r="B2160" s="17">
        <v>1973</v>
      </c>
      <c r="C2160" s="17">
        <v>9</v>
      </c>
      <c r="D2160" s="17">
        <v>272</v>
      </c>
      <c r="E2160" s="17">
        <v>29</v>
      </c>
      <c r="F2160" s="17">
        <v>7</v>
      </c>
      <c r="G2160" s="50">
        <v>8.3000000000000007</v>
      </c>
      <c r="H2160" s="32">
        <v>3.1547904163854761</v>
      </c>
      <c r="I2160" s="50">
        <v>15</v>
      </c>
      <c r="J2160" s="13">
        <v>0</v>
      </c>
      <c r="K2160" s="13">
        <f t="shared" si="672"/>
        <v>0</v>
      </c>
      <c r="L2160" s="13">
        <f t="shared" si="673"/>
        <v>0</v>
      </c>
      <c r="M2160" s="13" t="e">
        <f ca="1">CalcTable[[#This Row],[IWC]]-AE2159</f>
        <v>#NAME?</v>
      </c>
      <c r="N2160" s="13" t="e">
        <f ca="1">IF(CalcTable[[#This Row],[Day of Year]]&lt;123,FCAP,AE2159)</f>
        <v>#NAME?</v>
      </c>
      <c r="O2160" s="17" t="e">
        <f ca="1">IF(IRR_DRIP,5,COUNTIF('IDET Wind Values'!C2144:G2144,"&lt;="&amp;IRR_MAXWIND))</f>
        <v>#NAME?</v>
      </c>
      <c r="P2160" s="13" t="e">
        <f ca="1">CalcTable[[#This Row],[ET_o]]*KL</f>
        <v>#NAME?</v>
      </c>
      <c r="Q2160" s="13" t="e">
        <f ca="1">IF(WILTPT&lt;=0,1,MAX(0,MIN(1,(CalcTable[[#This Row],[IWC]]-WILTPT)/(MAD-WILTPT))))</f>
        <v>#NAME?</v>
      </c>
      <c r="R2160" s="13" t="e">
        <f ca="1">CalcTable[[#This Row],[ETMult]]*CalcTable[[#This Row],[ETb]]</f>
        <v>#NAME?</v>
      </c>
      <c r="S2160" s="13" t="b">
        <f>INDEX(IRR_LIST,CalcTable[[#This Row],[Day of Week]]+1)</f>
        <v>0</v>
      </c>
      <c r="T2160" s="13">
        <f t="shared" ca="1" si="674"/>
        <v>0</v>
      </c>
      <c r="U2160" s="13" t="b">
        <f ca="1">IF(CalcTable[[#This Row],[IrrPrecip]]&gt;=IC_MM,FALSE,TRUE)</f>
        <v>1</v>
      </c>
      <c r="V2160" s="13" t="b">
        <f t="shared" si="675"/>
        <v>1</v>
      </c>
      <c r="W2160" s="13" t="e">
        <f ca="1">IF(AND(IRR_DRIP=FALSE,CalcTable[[#This Row],[IrrHours]]&lt;=0),FALSE,TRUE)</f>
        <v>#NAME?</v>
      </c>
      <c r="X2160" s="13" t="e">
        <f ca="1">AND(CalcTable[[#This Row],[IrrDay]],CalcTable[[#This Row],[IrrRain]],CalcTable[[#This Row],[IrrWarm]],CalcTable[[#This Row],[IrrWindy]])</f>
        <v>#NAME?</v>
      </c>
      <c r="Y2160" s="13" t="e">
        <f t="shared" ca="1" si="676"/>
        <v>#NAME?</v>
      </c>
      <c r="Z2160" s="13" t="e">
        <f ca="1">CalcTable[[#This Row],[IrrHours]]/5</f>
        <v>#NAME?</v>
      </c>
      <c r="AA2160" s="13" t="e">
        <f ca="1">IF(CalcTable[[#This Row],[IrrFlag]]=FALSE,0,MAX(0,CalcTable[[#This Row],[VolRednWind]]*(FCAP*IRR_TARGET-CalcTable[[#This Row],[IWC]])))</f>
        <v>#NAME?</v>
      </c>
      <c r="AB2160" s="13" t="e">
        <f ca="1">CalcTable[[#This Row],[IWC]]+CalcTable[[#This Row],[Eff Precip]]+CalcTable[[#This Row],[IrrAmt]]-CalcTable[[#This Row],[AET]]</f>
        <v>#NAME?</v>
      </c>
      <c r="AC2160" s="13" t="e">
        <f ca="1">IF(CalcTable[[#This Row],[PWC]]&gt;FCAP,MIN(24*PERC,MIN(SAT,CalcTable[[#This Row],[PWC]])-FCAP),0)</f>
        <v>#NAME?</v>
      </c>
      <c r="AD2160" s="13" t="e">
        <f ca="1">IF(CalcTable[[#This Row],[PWC]]&gt;SAT,CalcTable[[#This Row],[PWC]]-SAT,0)</f>
        <v>#NAME?</v>
      </c>
      <c r="AE2160" s="13" t="e">
        <f ca="1">CalcTable[[#This Row],[PWC]]-CalcTable[[#This Row],[PercAmt]]-CalcTable[[#This Row],[Runoff]]</f>
        <v>#NAME?</v>
      </c>
      <c r="AF2160" s="13" t="e">
        <f ca="1">CalcTable[[#This Row],[IrrAmt]]/1000*CUR_IRR_AREA*10000/IRR_EFF</f>
        <v>#NAME?</v>
      </c>
      <c r="AG2160" s="147"/>
      <c r="AH2160" s="13"/>
      <c r="AI2160" s="50">
        <v>0</v>
      </c>
      <c r="AJ2160" s="50">
        <v>0</v>
      </c>
      <c r="AK2160" s="50">
        <v>0</v>
      </c>
      <c r="AL2160" s="50">
        <v>0</v>
      </c>
      <c r="AM2160" s="50"/>
      <c r="AN2160" s="50"/>
      <c r="AO2160" s="50"/>
      <c r="AP2160" s="50"/>
      <c r="AQ2160" s="50"/>
      <c r="AR2160" s="50"/>
      <c r="AS2160" s="50"/>
      <c r="AT2160" s="50"/>
      <c r="AU2160" s="50"/>
      <c r="AV2160" s="50"/>
      <c r="AW2160" s="50"/>
      <c r="AX2160" s="50">
        <f t="shared" si="687"/>
        <v>0</v>
      </c>
      <c r="AY2160" s="50"/>
      <c r="AZ2160" s="50">
        <f t="shared" si="677"/>
        <v>0</v>
      </c>
      <c r="BA2160" s="50">
        <f t="shared" si="678"/>
        <v>0</v>
      </c>
      <c r="BB2160" s="50">
        <f t="shared" si="679"/>
        <v>0</v>
      </c>
      <c r="BC2160" s="17">
        <f t="shared" si="680"/>
        <v>19739</v>
      </c>
      <c r="BD2160" s="50">
        <f t="shared" si="681"/>
        <v>0</v>
      </c>
      <c r="BE2160" s="50">
        <f t="shared" si="682"/>
        <v>0</v>
      </c>
      <c r="BF2160" s="50">
        <f t="shared" si="688"/>
        <v>0</v>
      </c>
      <c r="BG2160" s="50"/>
      <c r="BH2160" s="17">
        <f t="shared" si="683"/>
        <v>0</v>
      </c>
      <c r="BI2160" s="17">
        <f t="shared" si="691"/>
        <v>2160</v>
      </c>
      <c r="BJ2160" s="17">
        <f t="shared" si="689"/>
        <v>2160</v>
      </c>
      <c r="BK2160" s="150">
        <f t="shared" si="690"/>
        <v>26936</v>
      </c>
      <c r="BL2160" s="50" t="e">
        <f t="shared" ca="1" si="684"/>
        <v>#NAME?</v>
      </c>
      <c r="BM2160" s="50" t="e">
        <f t="shared" ca="1" si="685"/>
        <v>#NAME?</v>
      </c>
      <c r="BN2160" s="50" t="e">
        <f t="shared" ca="1" si="686"/>
        <v>#NAME?</v>
      </c>
    </row>
    <row r="2161" spans="1:66" x14ac:dyDescent="0.35">
      <c r="A2161" s="48">
        <v>26937</v>
      </c>
      <c r="B2161" s="17">
        <v>1973</v>
      </c>
      <c r="C2161" s="17">
        <v>9</v>
      </c>
      <c r="D2161" s="17">
        <v>273</v>
      </c>
      <c r="E2161" s="17">
        <v>30</v>
      </c>
      <c r="F2161" s="17">
        <v>1</v>
      </c>
      <c r="G2161" s="50">
        <v>3.9</v>
      </c>
      <c r="H2161" s="32">
        <v>2.2811900630831081</v>
      </c>
      <c r="I2161" s="50">
        <v>17.166666666666668</v>
      </c>
      <c r="J2161" s="13">
        <v>0</v>
      </c>
      <c r="K2161" s="13">
        <f t="shared" si="672"/>
        <v>0</v>
      </c>
      <c r="L2161" s="13">
        <f t="shared" si="673"/>
        <v>0</v>
      </c>
      <c r="M2161" s="13" t="e">
        <f ca="1">CalcTable[[#This Row],[IWC]]-AE2160</f>
        <v>#NAME?</v>
      </c>
      <c r="N2161" s="13" t="e">
        <f ca="1">IF(CalcTable[[#This Row],[Day of Year]]&lt;123,FCAP,AE2160)</f>
        <v>#NAME?</v>
      </c>
      <c r="O2161" s="17" t="e">
        <f ca="1">IF(IRR_DRIP,5,COUNTIF('IDET Wind Values'!C2145:G2145,"&lt;="&amp;IRR_MAXWIND))</f>
        <v>#NAME?</v>
      </c>
      <c r="P2161" s="13" t="e">
        <f ca="1">CalcTable[[#This Row],[ET_o]]*KL</f>
        <v>#NAME?</v>
      </c>
      <c r="Q2161" s="13" t="e">
        <f ca="1">IF(WILTPT&lt;=0,1,MAX(0,MIN(1,(CalcTable[[#This Row],[IWC]]-WILTPT)/(MAD-WILTPT))))</f>
        <v>#NAME?</v>
      </c>
      <c r="R2161" s="13" t="e">
        <f ca="1">CalcTable[[#This Row],[ETMult]]*CalcTable[[#This Row],[ETb]]</f>
        <v>#NAME?</v>
      </c>
      <c r="S2161" s="13" t="b">
        <f>INDEX(IRR_LIST,CalcTable[[#This Row],[Day of Week]]+1)</f>
        <v>1</v>
      </c>
      <c r="T2161" s="13">
        <f t="shared" ca="1" si="674"/>
        <v>0</v>
      </c>
      <c r="U2161" s="13" t="b">
        <f ca="1">IF(CalcTable[[#This Row],[IrrPrecip]]&gt;=IC_MM,FALSE,TRUE)</f>
        <v>1</v>
      </c>
      <c r="V2161" s="13" t="b">
        <f t="shared" si="675"/>
        <v>0</v>
      </c>
      <c r="W2161" s="13" t="e">
        <f ca="1">IF(AND(IRR_DRIP=FALSE,CalcTable[[#This Row],[IrrHours]]&lt;=0),FALSE,TRUE)</f>
        <v>#NAME?</v>
      </c>
      <c r="X2161" s="13" t="e">
        <f ca="1">AND(CalcTable[[#This Row],[IrrDay]],CalcTable[[#This Row],[IrrRain]],CalcTable[[#This Row],[IrrWarm]],CalcTable[[#This Row],[IrrWindy]])</f>
        <v>#NAME?</v>
      </c>
      <c r="Y2161" s="13" t="e">
        <f t="shared" ca="1" si="676"/>
        <v>#NAME?</v>
      </c>
      <c r="Z2161" s="13" t="e">
        <f ca="1">CalcTable[[#This Row],[IrrHours]]/5</f>
        <v>#NAME?</v>
      </c>
      <c r="AA2161" s="13" t="e">
        <f ca="1">IF(CalcTable[[#This Row],[IrrFlag]]=FALSE,0,MAX(0,CalcTable[[#This Row],[VolRednWind]]*(FCAP*IRR_TARGET-CalcTable[[#This Row],[IWC]])))</f>
        <v>#NAME?</v>
      </c>
      <c r="AB2161" s="13" t="e">
        <f ca="1">CalcTable[[#This Row],[IWC]]+CalcTable[[#This Row],[Eff Precip]]+CalcTable[[#This Row],[IrrAmt]]-CalcTable[[#This Row],[AET]]</f>
        <v>#NAME?</v>
      </c>
      <c r="AC2161" s="13" t="e">
        <f ca="1">IF(CalcTable[[#This Row],[PWC]]&gt;FCAP,MIN(24*PERC,MIN(SAT,CalcTable[[#This Row],[PWC]])-FCAP),0)</f>
        <v>#NAME?</v>
      </c>
      <c r="AD2161" s="13" t="e">
        <f ca="1">IF(CalcTable[[#This Row],[PWC]]&gt;SAT,CalcTable[[#This Row],[PWC]]-SAT,0)</f>
        <v>#NAME?</v>
      </c>
      <c r="AE2161" s="13" t="e">
        <f ca="1">CalcTable[[#This Row],[PWC]]-CalcTable[[#This Row],[PercAmt]]-CalcTable[[#This Row],[Runoff]]</f>
        <v>#NAME?</v>
      </c>
      <c r="AF2161" s="13" t="e">
        <f ca="1">CalcTable[[#This Row],[IrrAmt]]/1000*CUR_IRR_AREA*10000/IRR_EFF</f>
        <v>#NAME?</v>
      </c>
      <c r="AG2161" s="147"/>
      <c r="AH2161" s="13"/>
      <c r="AI2161" s="50">
        <v>0</v>
      </c>
      <c r="AJ2161" s="50">
        <v>0</v>
      </c>
      <c r="AK2161" s="50">
        <v>0</v>
      </c>
      <c r="AL2161" s="50">
        <v>0</v>
      </c>
      <c r="AM2161" s="50"/>
      <c r="AN2161" s="50"/>
      <c r="AO2161" s="50"/>
      <c r="AP2161" s="50"/>
      <c r="AQ2161" s="50"/>
      <c r="AR2161" s="50"/>
      <c r="AS2161" s="50"/>
      <c r="AT2161" s="50"/>
      <c r="AU2161" s="50"/>
      <c r="AV2161" s="50"/>
      <c r="AW2161" s="50"/>
      <c r="AX2161" s="50">
        <f t="shared" si="687"/>
        <v>0</v>
      </c>
      <c r="AY2161" s="50"/>
      <c r="AZ2161" s="50">
        <f t="shared" si="677"/>
        <v>0</v>
      </c>
      <c r="BA2161" s="50">
        <f t="shared" si="678"/>
        <v>0</v>
      </c>
      <c r="BB2161" s="50">
        <f t="shared" si="679"/>
        <v>0</v>
      </c>
      <c r="BC2161" s="17">
        <f t="shared" si="680"/>
        <v>19739</v>
      </c>
      <c r="BD2161" s="50">
        <f t="shared" si="681"/>
        <v>0</v>
      </c>
      <c r="BE2161" s="50">
        <f t="shared" si="682"/>
        <v>0</v>
      </c>
      <c r="BF2161" s="50">
        <f t="shared" si="688"/>
        <v>0</v>
      </c>
      <c r="BG2161" s="50"/>
      <c r="BH2161" s="17">
        <f t="shared" si="683"/>
        <v>0</v>
      </c>
      <c r="BI2161" s="17">
        <f t="shared" si="691"/>
        <v>2161</v>
      </c>
      <c r="BJ2161" s="17">
        <f t="shared" si="689"/>
        <v>2161</v>
      </c>
      <c r="BK2161" s="150">
        <f t="shared" si="690"/>
        <v>26937</v>
      </c>
      <c r="BL2161" s="50" t="e">
        <f t="shared" ca="1" si="684"/>
        <v>#NAME?</v>
      </c>
      <c r="BM2161" s="50" t="e">
        <f t="shared" ca="1" si="685"/>
        <v>#NAME?</v>
      </c>
      <c r="BN2161" s="50" t="e">
        <f t="shared" ca="1" si="686"/>
        <v>#NAME?</v>
      </c>
    </row>
    <row r="2162" spans="1:66" x14ac:dyDescent="0.35">
      <c r="A2162" s="48">
        <v>27150</v>
      </c>
      <c r="B2162" s="17">
        <v>1974</v>
      </c>
      <c r="C2162" s="17">
        <v>5</v>
      </c>
      <c r="D2162" s="17">
        <v>121</v>
      </c>
      <c r="E2162" s="17">
        <v>1</v>
      </c>
      <c r="F2162" s="17">
        <v>4</v>
      </c>
      <c r="G2162" s="50">
        <v>1.7</v>
      </c>
      <c r="H2162" s="32">
        <v>2.3428573845729517</v>
      </c>
      <c r="I2162" s="50">
        <v>20.166666666666668</v>
      </c>
      <c r="J2162" s="13">
        <v>2.2999999999999998</v>
      </c>
      <c r="K2162" s="13">
        <f t="shared" si="672"/>
        <v>2.2999999999999998</v>
      </c>
      <c r="L2162" s="13">
        <f t="shared" si="673"/>
        <v>0</v>
      </c>
      <c r="M2162" s="13" t="e">
        <f ca="1">CalcTable[[#This Row],[IWC]]-AE2161</f>
        <v>#NAME?</v>
      </c>
      <c r="N2162" s="13" t="e">
        <f ca="1">IF(CalcTable[[#This Row],[Day of Year]]&lt;123,FCAP,AE2161)</f>
        <v>#NAME?</v>
      </c>
      <c r="O2162" s="17" t="e">
        <f ca="1">IF(IRR_DRIP,5,COUNTIF('IDET Wind Values'!C2146:G2146,"&lt;="&amp;IRR_MAXWIND))</f>
        <v>#NAME?</v>
      </c>
      <c r="P2162" s="13" t="e">
        <f ca="1">CalcTable[[#This Row],[ET_o]]*KL</f>
        <v>#NAME?</v>
      </c>
      <c r="Q2162" s="13" t="e">
        <f ca="1">IF(WILTPT&lt;=0,1,MAX(0,MIN(1,(CalcTable[[#This Row],[IWC]]-WILTPT)/(MAD-WILTPT))))</f>
        <v>#NAME?</v>
      </c>
      <c r="R2162" s="13" t="e">
        <f ca="1">CalcTable[[#This Row],[ETMult]]*CalcTable[[#This Row],[ETb]]</f>
        <v>#NAME?</v>
      </c>
      <c r="S2162" s="13" t="b">
        <f>INDEX(IRR_LIST,CalcTable[[#This Row],[Day of Week]]+1)</f>
        <v>0</v>
      </c>
      <c r="T2162" s="13">
        <f t="shared" ca="1" si="674"/>
        <v>0</v>
      </c>
      <c r="U2162" s="13" t="b">
        <f ca="1">IF(CalcTable[[#This Row],[IrrPrecip]]&gt;=IC_MM,FALSE,TRUE)</f>
        <v>1</v>
      </c>
      <c r="V2162" s="13" t="b">
        <f t="shared" si="675"/>
        <v>0</v>
      </c>
      <c r="W2162" s="13" t="e">
        <f ca="1">IF(AND(IRR_DRIP=FALSE,CalcTable[[#This Row],[IrrHours]]&lt;=0),FALSE,TRUE)</f>
        <v>#NAME?</v>
      </c>
      <c r="X2162" s="13" t="e">
        <f ca="1">AND(CalcTable[[#This Row],[IrrDay]],CalcTable[[#This Row],[IrrRain]],CalcTable[[#This Row],[IrrWarm]],CalcTable[[#This Row],[IrrWindy]])</f>
        <v>#NAME?</v>
      </c>
      <c r="Y2162" s="13" t="e">
        <f t="shared" ca="1" si="676"/>
        <v>#NAME?</v>
      </c>
      <c r="Z2162" s="13" t="e">
        <f ca="1">CalcTable[[#This Row],[IrrHours]]/5</f>
        <v>#NAME?</v>
      </c>
      <c r="AA2162" s="13" t="e">
        <f ca="1">IF(CalcTable[[#This Row],[IrrFlag]]=FALSE,0,MAX(0,CalcTable[[#This Row],[VolRednWind]]*(FCAP*IRR_TARGET-CalcTable[[#This Row],[IWC]])))</f>
        <v>#NAME?</v>
      </c>
      <c r="AB2162" s="13" t="e">
        <f ca="1">CalcTable[[#This Row],[IWC]]+CalcTable[[#This Row],[Eff Precip]]+CalcTable[[#This Row],[IrrAmt]]-CalcTable[[#This Row],[AET]]</f>
        <v>#NAME?</v>
      </c>
      <c r="AC2162" s="13" t="e">
        <f ca="1">IF(CalcTable[[#This Row],[PWC]]&gt;FCAP,MIN(24*PERC,MIN(SAT,CalcTable[[#This Row],[PWC]])-FCAP),0)</f>
        <v>#NAME?</v>
      </c>
      <c r="AD2162" s="13" t="e">
        <f ca="1">IF(CalcTable[[#This Row],[PWC]]&gt;SAT,CalcTable[[#This Row],[PWC]]-SAT,0)</f>
        <v>#NAME?</v>
      </c>
      <c r="AE2162" s="13" t="e">
        <f ca="1">CalcTable[[#This Row],[PWC]]-CalcTable[[#This Row],[PercAmt]]-CalcTable[[#This Row],[Runoff]]</f>
        <v>#NAME?</v>
      </c>
      <c r="AF2162" s="13" t="e">
        <f ca="1">CalcTable[[#This Row],[IrrAmt]]/1000*CUR_IRR_AREA*10000/IRR_EFF</f>
        <v>#NAME?</v>
      </c>
      <c r="AG2162" s="147"/>
      <c r="AH2162" s="13"/>
      <c r="AI2162" s="50">
        <v>0</v>
      </c>
      <c r="AJ2162" s="50">
        <v>0</v>
      </c>
      <c r="AK2162" s="50">
        <v>0</v>
      </c>
      <c r="AL2162" s="50">
        <v>0</v>
      </c>
      <c r="AM2162" s="50"/>
      <c r="AN2162" s="50"/>
      <c r="AO2162" s="50"/>
      <c r="AP2162" s="50"/>
      <c r="AQ2162" s="50"/>
      <c r="AR2162" s="50"/>
      <c r="AS2162" s="50"/>
      <c r="AT2162" s="50"/>
      <c r="AU2162" s="50"/>
      <c r="AV2162" s="50"/>
      <c r="AW2162" s="50"/>
      <c r="AX2162" s="50">
        <f t="shared" si="687"/>
        <v>0</v>
      </c>
      <c r="AY2162" s="50"/>
      <c r="AZ2162" s="50">
        <f t="shared" si="677"/>
        <v>0</v>
      </c>
      <c r="BA2162" s="50">
        <f t="shared" si="678"/>
        <v>0</v>
      </c>
      <c r="BB2162" s="50">
        <f t="shared" si="679"/>
        <v>0</v>
      </c>
      <c r="BC2162" s="17">
        <f t="shared" si="680"/>
        <v>19745</v>
      </c>
      <c r="BD2162" s="50">
        <f t="shared" si="681"/>
        <v>0</v>
      </c>
      <c r="BE2162" s="50">
        <f t="shared" si="682"/>
        <v>0</v>
      </c>
      <c r="BF2162" s="50">
        <f t="shared" si="688"/>
        <v>0</v>
      </c>
      <c r="BG2162" s="50"/>
      <c r="BH2162" s="17">
        <f t="shared" si="683"/>
        <v>0</v>
      </c>
      <c r="BI2162" s="17">
        <f t="shared" si="691"/>
        <v>2162</v>
      </c>
      <c r="BJ2162" s="17">
        <f t="shared" si="689"/>
        <v>2162</v>
      </c>
      <c r="BK2162" s="150">
        <f t="shared" si="690"/>
        <v>27150</v>
      </c>
      <c r="BL2162" s="50" t="e">
        <f t="shared" ca="1" si="684"/>
        <v>#NAME?</v>
      </c>
      <c r="BM2162" s="50" t="e">
        <f t="shared" ca="1" si="685"/>
        <v>#NAME?</v>
      </c>
      <c r="BN2162" s="50" t="e">
        <f t="shared" ca="1" si="686"/>
        <v>#NAME?</v>
      </c>
    </row>
    <row r="2163" spans="1:66" x14ac:dyDescent="0.35">
      <c r="A2163" s="48">
        <v>27151</v>
      </c>
      <c r="B2163" s="17">
        <v>1974</v>
      </c>
      <c r="C2163" s="17">
        <v>5</v>
      </c>
      <c r="D2163" s="17">
        <v>122</v>
      </c>
      <c r="E2163" s="17">
        <v>2</v>
      </c>
      <c r="F2163" s="17">
        <v>5</v>
      </c>
      <c r="G2163" s="50">
        <v>-1.7</v>
      </c>
      <c r="H2163" s="32">
        <v>1.8992633138077195</v>
      </c>
      <c r="I2163" s="50">
        <v>11</v>
      </c>
      <c r="J2163" s="13">
        <v>0.5</v>
      </c>
      <c r="K2163" s="13">
        <f t="shared" si="672"/>
        <v>0.5</v>
      </c>
      <c r="L2163" s="13">
        <f t="shared" si="673"/>
        <v>0</v>
      </c>
      <c r="M2163" s="13" t="e">
        <f ca="1">CalcTable[[#This Row],[IWC]]-AE2162</f>
        <v>#NAME?</v>
      </c>
      <c r="N2163" s="13" t="e">
        <f ca="1">IF(CalcTable[[#This Row],[Day of Year]]&lt;123,FCAP,AE2162)</f>
        <v>#NAME?</v>
      </c>
      <c r="O2163" s="17" t="e">
        <f ca="1">IF(IRR_DRIP,5,COUNTIF('IDET Wind Values'!C2147:G2147,"&lt;="&amp;IRR_MAXWIND))</f>
        <v>#NAME?</v>
      </c>
      <c r="P2163" s="13" t="e">
        <f ca="1">CalcTable[[#This Row],[ET_o]]*KL</f>
        <v>#NAME?</v>
      </c>
      <c r="Q2163" s="13" t="e">
        <f ca="1">IF(WILTPT&lt;=0,1,MAX(0,MIN(1,(CalcTable[[#This Row],[IWC]]-WILTPT)/(MAD-WILTPT))))</f>
        <v>#NAME?</v>
      </c>
      <c r="R2163" s="13" t="e">
        <f ca="1">CalcTable[[#This Row],[ETMult]]*CalcTable[[#This Row],[ETb]]</f>
        <v>#NAME?</v>
      </c>
      <c r="S2163" s="13" t="b">
        <f>INDEX(IRR_LIST,CalcTable[[#This Row],[Day of Week]]+1)</f>
        <v>1</v>
      </c>
      <c r="T2163" s="13">
        <f t="shared" ca="1" si="674"/>
        <v>2.2999999999999998</v>
      </c>
      <c r="U2163" s="13" t="b">
        <f ca="1">IF(CalcTable[[#This Row],[IrrPrecip]]&gt;=IC_MM,FALSE,TRUE)</f>
        <v>1</v>
      </c>
      <c r="V2163" s="13" t="b">
        <f t="shared" si="675"/>
        <v>0</v>
      </c>
      <c r="W2163" s="13" t="e">
        <f ca="1">IF(AND(IRR_DRIP=FALSE,CalcTable[[#This Row],[IrrHours]]&lt;=0),FALSE,TRUE)</f>
        <v>#NAME?</v>
      </c>
      <c r="X2163" s="13" t="e">
        <f ca="1">AND(CalcTable[[#This Row],[IrrDay]],CalcTable[[#This Row],[IrrRain]],CalcTable[[#This Row],[IrrWarm]],CalcTable[[#This Row],[IrrWindy]])</f>
        <v>#NAME?</v>
      </c>
      <c r="Y2163" s="13" t="e">
        <f t="shared" ca="1" si="676"/>
        <v>#NAME?</v>
      </c>
      <c r="Z2163" s="13" t="e">
        <f ca="1">CalcTable[[#This Row],[IrrHours]]/5</f>
        <v>#NAME?</v>
      </c>
      <c r="AA2163" s="13" t="e">
        <f ca="1">IF(CalcTable[[#This Row],[IrrFlag]]=FALSE,0,MAX(0,CalcTable[[#This Row],[VolRednWind]]*(FCAP*IRR_TARGET-CalcTable[[#This Row],[IWC]])))</f>
        <v>#NAME?</v>
      </c>
      <c r="AB2163" s="13" t="e">
        <f ca="1">CalcTable[[#This Row],[IWC]]+CalcTable[[#This Row],[Eff Precip]]+CalcTable[[#This Row],[IrrAmt]]-CalcTable[[#This Row],[AET]]</f>
        <v>#NAME?</v>
      </c>
      <c r="AC2163" s="13" t="e">
        <f ca="1">IF(CalcTable[[#This Row],[PWC]]&gt;FCAP,MIN(24*PERC,MIN(SAT,CalcTable[[#This Row],[PWC]])-FCAP),0)</f>
        <v>#NAME?</v>
      </c>
      <c r="AD2163" s="13" t="e">
        <f ca="1">IF(CalcTable[[#This Row],[PWC]]&gt;SAT,CalcTable[[#This Row],[PWC]]-SAT,0)</f>
        <v>#NAME?</v>
      </c>
      <c r="AE2163" s="13" t="e">
        <f ca="1">CalcTable[[#This Row],[PWC]]-CalcTable[[#This Row],[PercAmt]]-CalcTable[[#This Row],[Runoff]]</f>
        <v>#NAME?</v>
      </c>
      <c r="AF2163" s="13" t="e">
        <f ca="1">CalcTable[[#This Row],[IrrAmt]]/1000*CUR_IRR_AREA*10000/IRR_EFF</f>
        <v>#NAME?</v>
      </c>
      <c r="AG2163" s="147"/>
      <c r="AH2163" s="13"/>
      <c r="AI2163" s="50">
        <v>0</v>
      </c>
      <c r="AJ2163" s="50">
        <v>0</v>
      </c>
      <c r="AK2163" s="50">
        <v>0</v>
      </c>
      <c r="AL2163" s="50">
        <v>0</v>
      </c>
      <c r="AM2163" s="50"/>
      <c r="AN2163" s="50"/>
      <c r="AO2163" s="50"/>
      <c r="AP2163" s="50"/>
      <c r="AQ2163" s="50"/>
      <c r="AR2163" s="50"/>
      <c r="AS2163" s="50"/>
      <c r="AT2163" s="50"/>
      <c r="AU2163" s="50"/>
      <c r="AV2163" s="50"/>
      <c r="AW2163" s="50"/>
      <c r="AX2163" s="50">
        <f t="shared" si="687"/>
        <v>0</v>
      </c>
      <c r="AY2163" s="50"/>
      <c r="AZ2163" s="50">
        <f t="shared" si="677"/>
        <v>0</v>
      </c>
      <c r="BA2163" s="50">
        <f t="shared" si="678"/>
        <v>0</v>
      </c>
      <c r="BB2163" s="50">
        <f t="shared" si="679"/>
        <v>0</v>
      </c>
      <c r="BC2163" s="17">
        <f t="shared" si="680"/>
        <v>19745</v>
      </c>
      <c r="BD2163" s="50">
        <f t="shared" si="681"/>
        <v>0</v>
      </c>
      <c r="BE2163" s="50">
        <f t="shared" si="682"/>
        <v>0</v>
      </c>
      <c r="BF2163" s="50">
        <f t="shared" si="688"/>
        <v>0</v>
      </c>
      <c r="BG2163" s="50"/>
      <c r="BH2163" s="17">
        <f t="shared" si="683"/>
        <v>0</v>
      </c>
      <c r="BI2163" s="17">
        <f t="shared" si="691"/>
        <v>2163</v>
      </c>
      <c r="BJ2163" s="17">
        <f t="shared" si="689"/>
        <v>2163</v>
      </c>
      <c r="BK2163" s="150">
        <f t="shared" si="690"/>
        <v>27151</v>
      </c>
      <c r="BL2163" s="50" t="e">
        <f t="shared" ca="1" si="684"/>
        <v>#NAME?</v>
      </c>
      <c r="BM2163" s="50" t="e">
        <f t="shared" ca="1" si="685"/>
        <v>#NAME?</v>
      </c>
      <c r="BN2163" s="50" t="e">
        <f t="shared" ca="1" si="686"/>
        <v>#NAME?</v>
      </c>
    </row>
    <row r="2164" spans="1:66" x14ac:dyDescent="0.35">
      <c r="A2164" s="48">
        <v>27152</v>
      </c>
      <c r="B2164" s="17">
        <v>1974</v>
      </c>
      <c r="C2164" s="17">
        <v>5</v>
      </c>
      <c r="D2164" s="17">
        <v>123</v>
      </c>
      <c r="E2164" s="17">
        <v>3</v>
      </c>
      <c r="F2164" s="17">
        <v>6</v>
      </c>
      <c r="G2164" s="50">
        <v>0</v>
      </c>
      <c r="H2164" s="32">
        <v>4.3475511814775416</v>
      </c>
      <c r="I2164" s="50">
        <v>16.666666666666668</v>
      </c>
      <c r="J2164" s="13">
        <v>0</v>
      </c>
      <c r="K2164" s="13">
        <f t="shared" si="672"/>
        <v>0</v>
      </c>
      <c r="L2164" s="13">
        <f t="shared" si="673"/>
        <v>0</v>
      </c>
      <c r="M2164" s="13" t="e">
        <f ca="1">CalcTable[[#This Row],[IWC]]-AE2163</f>
        <v>#NAME?</v>
      </c>
      <c r="N2164" s="13" t="e">
        <f ca="1">IF(CalcTable[[#This Row],[Day of Year]]&lt;123,FCAP,AE2163)</f>
        <v>#NAME?</v>
      </c>
      <c r="O2164" s="17" t="e">
        <f ca="1">IF(IRR_DRIP,5,COUNTIF('IDET Wind Values'!C2148:G2148,"&lt;="&amp;IRR_MAXWIND))</f>
        <v>#NAME?</v>
      </c>
      <c r="P2164" s="13" t="e">
        <f ca="1">CalcTable[[#This Row],[ET_o]]*KL</f>
        <v>#NAME?</v>
      </c>
      <c r="Q2164" s="13" t="e">
        <f ca="1">IF(WILTPT&lt;=0,1,MAX(0,MIN(1,(CalcTable[[#This Row],[IWC]]-WILTPT)/(MAD-WILTPT))))</f>
        <v>#NAME?</v>
      </c>
      <c r="R2164" s="13" t="e">
        <f ca="1">CalcTable[[#This Row],[ETMult]]*CalcTable[[#This Row],[ETb]]</f>
        <v>#NAME?</v>
      </c>
      <c r="S2164" s="13" t="b">
        <f>INDEX(IRR_LIST,CalcTable[[#This Row],[Day of Week]]+1)</f>
        <v>0</v>
      </c>
      <c r="T2164" s="13">
        <f t="shared" ca="1" si="674"/>
        <v>2.8</v>
      </c>
      <c r="U2164" s="13" t="b">
        <f ca="1">IF(CalcTable[[#This Row],[IrrPrecip]]&gt;=IC_MM,FALSE,TRUE)</f>
        <v>1</v>
      </c>
      <c r="V2164" s="13" t="b">
        <f t="shared" si="675"/>
        <v>1</v>
      </c>
      <c r="W2164" s="13" t="e">
        <f ca="1">IF(AND(IRR_DRIP=FALSE,CalcTable[[#This Row],[IrrHours]]&lt;=0),FALSE,TRUE)</f>
        <v>#NAME?</v>
      </c>
      <c r="X2164" s="13" t="e">
        <f ca="1">AND(CalcTable[[#This Row],[IrrDay]],CalcTable[[#This Row],[IrrRain]],CalcTable[[#This Row],[IrrWarm]],CalcTable[[#This Row],[IrrWindy]])</f>
        <v>#NAME?</v>
      </c>
      <c r="Y2164" s="13" t="e">
        <f t="shared" ca="1" si="676"/>
        <v>#NAME?</v>
      </c>
      <c r="Z2164" s="13" t="e">
        <f ca="1">CalcTable[[#This Row],[IrrHours]]/5</f>
        <v>#NAME?</v>
      </c>
      <c r="AA2164" s="13" t="e">
        <f ca="1">IF(CalcTable[[#This Row],[IrrFlag]]=FALSE,0,MAX(0,CalcTable[[#This Row],[VolRednWind]]*(FCAP*IRR_TARGET-CalcTable[[#This Row],[IWC]])))</f>
        <v>#NAME?</v>
      </c>
      <c r="AB2164" s="13" t="e">
        <f ca="1">CalcTable[[#This Row],[IWC]]+CalcTable[[#This Row],[Eff Precip]]+CalcTable[[#This Row],[IrrAmt]]-CalcTable[[#This Row],[AET]]</f>
        <v>#NAME?</v>
      </c>
      <c r="AC2164" s="13" t="e">
        <f ca="1">IF(CalcTable[[#This Row],[PWC]]&gt;FCAP,MIN(24*PERC,MIN(SAT,CalcTable[[#This Row],[PWC]])-FCAP),0)</f>
        <v>#NAME?</v>
      </c>
      <c r="AD2164" s="13" t="e">
        <f ca="1">IF(CalcTable[[#This Row],[PWC]]&gt;SAT,CalcTable[[#This Row],[PWC]]-SAT,0)</f>
        <v>#NAME?</v>
      </c>
      <c r="AE2164" s="13" t="e">
        <f ca="1">CalcTable[[#This Row],[PWC]]-CalcTable[[#This Row],[PercAmt]]-CalcTable[[#This Row],[Runoff]]</f>
        <v>#NAME?</v>
      </c>
      <c r="AF2164" s="13" t="e">
        <f ca="1">CalcTable[[#This Row],[IrrAmt]]/1000*CUR_IRR_AREA*10000/IRR_EFF</f>
        <v>#NAME?</v>
      </c>
      <c r="AG2164" s="147"/>
      <c r="AH2164" s="13"/>
      <c r="AI2164" s="50">
        <v>0</v>
      </c>
      <c r="AJ2164" s="50">
        <v>0</v>
      </c>
      <c r="AK2164" s="50">
        <v>0</v>
      </c>
      <c r="AL2164" s="50">
        <v>3.3245948225942463</v>
      </c>
      <c r="AM2164" s="50"/>
      <c r="AN2164" s="50"/>
      <c r="AO2164" s="50"/>
      <c r="AP2164" s="50"/>
      <c r="AQ2164" s="50"/>
      <c r="AR2164" s="50"/>
      <c r="AS2164" s="50"/>
      <c r="AT2164" s="50"/>
      <c r="AU2164" s="50"/>
      <c r="AV2164" s="50"/>
      <c r="AW2164" s="50"/>
      <c r="AX2164" s="50">
        <f t="shared" si="687"/>
        <v>3.3245948225942463</v>
      </c>
      <c r="AY2164" s="50"/>
      <c r="AZ2164" s="50">
        <f t="shared" si="677"/>
        <v>97.521448129431235</v>
      </c>
      <c r="BA2164" s="50">
        <f t="shared" si="678"/>
        <v>150.15207092944175</v>
      </c>
      <c r="BB2164" s="50">
        <f t="shared" si="679"/>
        <v>154.79594941179562</v>
      </c>
      <c r="BC2164" s="17">
        <f t="shared" si="680"/>
        <v>19745</v>
      </c>
      <c r="BD2164" s="50">
        <f t="shared" si="681"/>
        <v>3.3245948225942463</v>
      </c>
      <c r="BE2164" s="50">
        <f t="shared" si="682"/>
        <v>97.521448129431235</v>
      </c>
      <c r="BF2164" s="50">
        <f t="shared" si="688"/>
        <v>159.51404389444301</v>
      </c>
      <c r="BG2164" s="50"/>
      <c r="BH2164" s="17">
        <f t="shared" si="683"/>
        <v>0</v>
      </c>
      <c r="BI2164" s="17">
        <f t="shared" si="691"/>
        <v>2164</v>
      </c>
      <c r="BJ2164" s="17">
        <f t="shared" si="689"/>
        <v>2164</v>
      </c>
      <c r="BK2164" s="150">
        <f t="shared" si="690"/>
        <v>27152</v>
      </c>
      <c r="BL2164" s="50" t="e">
        <f t="shared" ca="1" si="684"/>
        <v>#NAME?</v>
      </c>
      <c r="BM2164" s="50" t="e">
        <f t="shared" ca="1" si="685"/>
        <v>#NAME?</v>
      </c>
      <c r="BN2164" s="50" t="e">
        <f t="shared" ca="1" si="686"/>
        <v>#NAME?</v>
      </c>
    </row>
    <row r="2165" spans="1:66" x14ac:dyDescent="0.35">
      <c r="A2165" s="48">
        <v>27153</v>
      </c>
      <c r="B2165" s="17">
        <v>1974</v>
      </c>
      <c r="C2165" s="17">
        <v>5</v>
      </c>
      <c r="D2165" s="17">
        <v>124</v>
      </c>
      <c r="E2165" s="17">
        <v>4</v>
      </c>
      <c r="F2165" s="17">
        <v>7</v>
      </c>
      <c r="G2165" s="50">
        <v>4.4000000000000004</v>
      </c>
      <c r="H2165" s="32">
        <v>4.9693663060010307</v>
      </c>
      <c r="I2165" s="50">
        <v>20.166666666666668</v>
      </c>
      <c r="J2165" s="13">
        <v>0</v>
      </c>
      <c r="K2165" s="13">
        <f t="shared" si="672"/>
        <v>0</v>
      </c>
      <c r="L2165" s="13">
        <f t="shared" si="673"/>
        <v>0</v>
      </c>
      <c r="M2165" s="13" t="e">
        <f ca="1">CalcTable[[#This Row],[IWC]]-AE2164</f>
        <v>#NAME?</v>
      </c>
      <c r="N2165" s="13" t="e">
        <f ca="1">IF(CalcTable[[#This Row],[Day of Year]]&lt;123,FCAP,AE2164)</f>
        <v>#NAME?</v>
      </c>
      <c r="O2165" s="17" t="e">
        <f ca="1">IF(IRR_DRIP,5,COUNTIF('IDET Wind Values'!C2149:G2149,"&lt;="&amp;IRR_MAXWIND))</f>
        <v>#NAME?</v>
      </c>
      <c r="P2165" s="13" t="e">
        <f ca="1">CalcTable[[#This Row],[ET_o]]*KL</f>
        <v>#NAME?</v>
      </c>
      <c r="Q2165" s="13" t="e">
        <f ca="1">IF(WILTPT&lt;=0,1,MAX(0,MIN(1,(CalcTable[[#This Row],[IWC]]-WILTPT)/(MAD-WILTPT))))</f>
        <v>#NAME?</v>
      </c>
      <c r="R2165" s="13" t="e">
        <f ca="1">CalcTable[[#This Row],[ETMult]]*CalcTable[[#This Row],[ETb]]</f>
        <v>#NAME?</v>
      </c>
      <c r="S2165" s="13" t="b">
        <f>INDEX(IRR_LIST,CalcTable[[#This Row],[Day of Week]]+1)</f>
        <v>0</v>
      </c>
      <c r="T2165" s="13">
        <f t="shared" ca="1" si="674"/>
        <v>0.5</v>
      </c>
      <c r="U2165" s="13" t="b">
        <f ca="1">IF(CalcTable[[#This Row],[IrrPrecip]]&gt;=IC_MM,FALSE,TRUE)</f>
        <v>1</v>
      </c>
      <c r="V2165" s="13" t="b">
        <f t="shared" si="675"/>
        <v>1</v>
      </c>
      <c r="W2165" s="13" t="e">
        <f ca="1">IF(AND(IRR_DRIP=FALSE,CalcTable[[#This Row],[IrrHours]]&lt;=0),FALSE,TRUE)</f>
        <v>#NAME?</v>
      </c>
      <c r="X2165" s="13" t="e">
        <f ca="1">AND(CalcTable[[#This Row],[IrrDay]],CalcTable[[#This Row],[IrrRain]],CalcTable[[#This Row],[IrrWarm]],CalcTable[[#This Row],[IrrWindy]])</f>
        <v>#NAME?</v>
      </c>
      <c r="Y2165" s="13" t="e">
        <f t="shared" ca="1" si="676"/>
        <v>#NAME?</v>
      </c>
      <c r="Z2165" s="13" t="e">
        <f ca="1">CalcTable[[#This Row],[IrrHours]]/5</f>
        <v>#NAME?</v>
      </c>
      <c r="AA2165" s="13" t="e">
        <f ca="1">IF(CalcTable[[#This Row],[IrrFlag]]=FALSE,0,MAX(0,CalcTable[[#This Row],[VolRednWind]]*(FCAP*IRR_TARGET-CalcTable[[#This Row],[IWC]])))</f>
        <v>#NAME?</v>
      </c>
      <c r="AB2165" s="13" t="e">
        <f ca="1">CalcTable[[#This Row],[IWC]]+CalcTable[[#This Row],[Eff Precip]]+CalcTable[[#This Row],[IrrAmt]]-CalcTable[[#This Row],[AET]]</f>
        <v>#NAME?</v>
      </c>
      <c r="AC2165" s="13" t="e">
        <f ca="1">IF(CalcTable[[#This Row],[PWC]]&gt;FCAP,MIN(24*PERC,MIN(SAT,CalcTable[[#This Row],[PWC]])-FCAP),0)</f>
        <v>#NAME?</v>
      </c>
      <c r="AD2165" s="13" t="e">
        <f ca="1">IF(CalcTable[[#This Row],[PWC]]&gt;SAT,CalcTable[[#This Row],[PWC]]-SAT,0)</f>
        <v>#NAME?</v>
      </c>
      <c r="AE2165" s="13" t="e">
        <f ca="1">CalcTable[[#This Row],[PWC]]-CalcTable[[#This Row],[PercAmt]]-CalcTable[[#This Row],[Runoff]]</f>
        <v>#NAME?</v>
      </c>
      <c r="AF2165" s="13" t="e">
        <f ca="1">CalcTable[[#This Row],[IrrAmt]]/1000*CUR_IRR_AREA*10000/IRR_EFF</f>
        <v>#NAME?</v>
      </c>
      <c r="AG2165" s="147"/>
      <c r="AH2165" s="13"/>
      <c r="AI2165" s="50">
        <v>0</v>
      </c>
      <c r="AJ2165" s="50">
        <v>0</v>
      </c>
      <c r="AK2165" s="50">
        <v>2.5454991889627596</v>
      </c>
      <c r="AL2165" s="50">
        <v>0</v>
      </c>
      <c r="AM2165" s="50"/>
      <c r="AN2165" s="50"/>
      <c r="AO2165" s="50"/>
      <c r="AP2165" s="50"/>
      <c r="AQ2165" s="50"/>
      <c r="AR2165" s="50"/>
      <c r="AS2165" s="50"/>
      <c r="AT2165" s="50"/>
      <c r="AU2165" s="50"/>
      <c r="AV2165" s="50"/>
      <c r="AW2165" s="50"/>
      <c r="AX2165" s="50">
        <f t="shared" si="687"/>
        <v>2.5454991889627596</v>
      </c>
      <c r="AY2165" s="50"/>
      <c r="AZ2165" s="50">
        <f t="shared" si="677"/>
        <v>37.333988104787146</v>
      </c>
      <c r="BA2165" s="50">
        <f t="shared" si="678"/>
        <v>57.482489621656391</v>
      </c>
      <c r="BB2165" s="50">
        <f t="shared" si="679"/>
        <v>59.260298579027221</v>
      </c>
      <c r="BC2165" s="17">
        <f t="shared" si="680"/>
        <v>19745</v>
      </c>
      <c r="BD2165" s="50">
        <f t="shared" si="681"/>
        <v>2.5454991889627596</v>
      </c>
      <c r="BE2165" s="50">
        <f t="shared" si="682"/>
        <v>37.333988104787146</v>
      </c>
      <c r="BF2165" s="50">
        <f t="shared" si="688"/>
        <v>61.066519535248439</v>
      </c>
      <c r="BG2165" s="50"/>
      <c r="BH2165" s="17">
        <f t="shared" si="683"/>
        <v>0</v>
      </c>
      <c r="BI2165" s="17">
        <f t="shared" si="691"/>
        <v>2165</v>
      </c>
      <c r="BJ2165" s="17">
        <f t="shared" si="689"/>
        <v>2165</v>
      </c>
      <c r="BK2165" s="150">
        <f t="shared" si="690"/>
        <v>27153</v>
      </c>
      <c r="BL2165" s="50" t="e">
        <f t="shared" ca="1" si="684"/>
        <v>#NAME?</v>
      </c>
      <c r="BM2165" s="50" t="e">
        <f t="shared" ca="1" si="685"/>
        <v>#NAME?</v>
      </c>
      <c r="BN2165" s="50" t="e">
        <f t="shared" ca="1" si="686"/>
        <v>#NAME?</v>
      </c>
    </row>
    <row r="2166" spans="1:66" x14ac:dyDescent="0.35">
      <c r="A2166" s="48">
        <v>27154</v>
      </c>
      <c r="B2166" s="17">
        <v>1974</v>
      </c>
      <c r="C2166" s="17">
        <v>5</v>
      </c>
      <c r="D2166" s="17">
        <v>125</v>
      </c>
      <c r="E2166" s="17">
        <v>5</v>
      </c>
      <c r="F2166" s="17">
        <v>1</v>
      </c>
      <c r="G2166" s="50">
        <v>6.7</v>
      </c>
      <c r="H2166" s="32">
        <v>5.3983039137280899</v>
      </c>
      <c r="I2166" s="50">
        <v>7.833333333333333</v>
      </c>
      <c r="J2166" s="13">
        <v>0</v>
      </c>
      <c r="K2166" s="13">
        <f t="shared" si="672"/>
        <v>0</v>
      </c>
      <c r="L2166" s="13">
        <f t="shared" si="673"/>
        <v>0</v>
      </c>
      <c r="M2166" s="13" t="e">
        <f ca="1">CalcTable[[#This Row],[IWC]]-AE2165</f>
        <v>#NAME?</v>
      </c>
      <c r="N2166" s="13" t="e">
        <f ca="1">IF(CalcTable[[#This Row],[Day of Year]]&lt;123,FCAP,AE2165)</f>
        <v>#NAME?</v>
      </c>
      <c r="O2166" s="17" t="e">
        <f ca="1">IF(IRR_DRIP,5,COUNTIF('IDET Wind Values'!C2150:G2150,"&lt;="&amp;IRR_MAXWIND))</f>
        <v>#NAME?</v>
      </c>
      <c r="P2166" s="13" t="e">
        <f ca="1">CalcTable[[#This Row],[ET_o]]*KL</f>
        <v>#NAME?</v>
      </c>
      <c r="Q2166" s="13" t="e">
        <f ca="1">IF(WILTPT&lt;=0,1,MAX(0,MIN(1,(CalcTable[[#This Row],[IWC]]-WILTPT)/(MAD-WILTPT))))</f>
        <v>#NAME?</v>
      </c>
      <c r="R2166" s="13" t="e">
        <f ca="1">CalcTable[[#This Row],[ETMult]]*CalcTable[[#This Row],[ETb]]</f>
        <v>#NAME?</v>
      </c>
      <c r="S2166" s="13" t="b">
        <f>INDEX(IRR_LIST,CalcTable[[#This Row],[Day of Week]]+1)</f>
        <v>1</v>
      </c>
      <c r="T2166" s="13">
        <f t="shared" ca="1" si="674"/>
        <v>0</v>
      </c>
      <c r="U2166" s="13" t="b">
        <f ca="1">IF(CalcTable[[#This Row],[IrrPrecip]]&gt;=IC_MM,FALSE,TRUE)</f>
        <v>1</v>
      </c>
      <c r="V2166" s="13" t="b">
        <f t="shared" si="675"/>
        <v>1</v>
      </c>
      <c r="W2166" s="13" t="e">
        <f ca="1">IF(AND(IRR_DRIP=FALSE,CalcTable[[#This Row],[IrrHours]]&lt;=0),FALSE,TRUE)</f>
        <v>#NAME?</v>
      </c>
      <c r="X2166" s="13" t="e">
        <f ca="1">AND(CalcTable[[#This Row],[IrrDay]],CalcTable[[#This Row],[IrrRain]],CalcTable[[#This Row],[IrrWarm]],CalcTable[[#This Row],[IrrWindy]])</f>
        <v>#NAME?</v>
      </c>
      <c r="Y2166" s="13" t="e">
        <f t="shared" ca="1" si="676"/>
        <v>#NAME?</v>
      </c>
      <c r="Z2166" s="13" t="e">
        <f ca="1">CalcTable[[#This Row],[IrrHours]]/5</f>
        <v>#NAME?</v>
      </c>
      <c r="AA2166" s="13" t="e">
        <f ca="1">IF(CalcTable[[#This Row],[IrrFlag]]=FALSE,0,MAX(0,CalcTable[[#This Row],[VolRednWind]]*(FCAP*IRR_TARGET-CalcTable[[#This Row],[IWC]])))</f>
        <v>#NAME?</v>
      </c>
      <c r="AB2166" s="13" t="e">
        <f ca="1">CalcTable[[#This Row],[IWC]]+CalcTable[[#This Row],[Eff Precip]]+CalcTable[[#This Row],[IrrAmt]]-CalcTable[[#This Row],[AET]]</f>
        <v>#NAME?</v>
      </c>
      <c r="AC2166" s="13" t="e">
        <f ca="1">IF(CalcTable[[#This Row],[PWC]]&gt;FCAP,MIN(24*PERC,MIN(SAT,CalcTable[[#This Row],[PWC]])-FCAP),0)</f>
        <v>#NAME?</v>
      </c>
      <c r="AD2166" s="13" t="e">
        <f ca="1">IF(CalcTable[[#This Row],[PWC]]&gt;SAT,CalcTable[[#This Row],[PWC]]-SAT,0)</f>
        <v>#NAME?</v>
      </c>
      <c r="AE2166" s="13" t="e">
        <f ca="1">CalcTable[[#This Row],[PWC]]-CalcTable[[#This Row],[PercAmt]]-CalcTable[[#This Row],[Runoff]]</f>
        <v>#NAME?</v>
      </c>
      <c r="AF2166" s="13" t="e">
        <f ca="1">CalcTable[[#This Row],[IrrAmt]]/1000*CUR_IRR_AREA*10000/IRR_EFF</f>
        <v>#NAME?</v>
      </c>
      <c r="AG2166" s="147"/>
      <c r="AH2166" s="13"/>
      <c r="AI2166" s="50">
        <v>4.5037306243601618</v>
      </c>
      <c r="AJ2166" s="50">
        <v>5.8669306243601627</v>
      </c>
      <c r="AK2166" s="50">
        <v>0</v>
      </c>
      <c r="AL2166" s="50">
        <v>0</v>
      </c>
      <c r="AM2166" s="50"/>
      <c r="AN2166" s="50"/>
      <c r="AO2166" s="50"/>
      <c r="AP2166" s="50"/>
      <c r="AQ2166" s="50"/>
      <c r="AR2166" s="50"/>
      <c r="AS2166" s="50"/>
      <c r="AT2166" s="50"/>
      <c r="AU2166" s="50"/>
      <c r="AV2166" s="50"/>
      <c r="AW2166" s="50"/>
      <c r="AX2166" s="50">
        <f t="shared" si="687"/>
        <v>10.370661248720324</v>
      </c>
      <c r="AY2166" s="50"/>
      <c r="AZ2166" s="50">
        <f t="shared" si="677"/>
        <v>238.15134747184715</v>
      </c>
      <c r="BA2166" s="50">
        <f t="shared" si="678"/>
        <v>385.5891892677779</v>
      </c>
      <c r="BB2166" s="50">
        <f t="shared" si="679"/>
        <v>399.03103159730296</v>
      </c>
      <c r="BC2166" s="17">
        <f t="shared" si="680"/>
        <v>19745</v>
      </c>
      <c r="BD2166" s="50">
        <f t="shared" si="681"/>
        <v>10.370661248720324</v>
      </c>
      <c r="BE2166" s="50">
        <f t="shared" si="682"/>
        <v>238.15134747184715</v>
      </c>
      <c r="BF2166" s="50">
        <f t="shared" si="688"/>
        <v>389.53979071071996</v>
      </c>
      <c r="BG2166" s="50"/>
      <c r="BH2166" s="17">
        <f t="shared" si="683"/>
        <v>0</v>
      </c>
      <c r="BI2166" s="17">
        <f t="shared" si="691"/>
        <v>2166</v>
      </c>
      <c r="BJ2166" s="17">
        <f t="shared" si="689"/>
        <v>2166</v>
      </c>
      <c r="BK2166" s="150">
        <f t="shared" si="690"/>
        <v>27154</v>
      </c>
      <c r="BL2166" s="50" t="e">
        <f t="shared" ca="1" si="684"/>
        <v>#NAME?</v>
      </c>
      <c r="BM2166" s="50" t="e">
        <f t="shared" ca="1" si="685"/>
        <v>#NAME?</v>
      </c>
      <c r="BN2166" s="50" t="e">
        <f t="shared" ca="1" si="686"/>
        <v>#NAME?</v>
      </c>
    </row>
    <row r="2167" spans="1:66" x14ac:dyDescent="0.35">
      <c r="A2167" s="48">
        <v>27155</v>
      </c>
      <c r="B2167" s="17">
        <v>1974</v>
      </c>
      <c r="C2167" s="17">
        <v>5</v>
      </c>
      <c r="D2167" s="17">
        <v>126</v>
      </c>
      <c r="E2167" s="17">
        <v>6</v>
      </c>
      <c r="F2167" s="17">
        <v>2</v>
      </c>
      <c r="G2167" s="50">
        <v>8.3000000000000007</v>
      </c>
      <c r="H2167" s="32">
        <v>3.5895171829371009</v>
      </c>
      <c r="I2167" s="50">
        <v>9.5</v>
      </c>
      <c r="J2167" s="13">
        <v>2</v>
      </c>
      <c r="K2167" s="13">
        <f t="shared" si="672"/>
        <v>2</v>
      </c>
      <c r="L2167" s="13">
        <f t="shared" si="673"/>
        <v>0</v>
      </c>
      <c r="M2167" s="13" t="e">
        <f ca="1">CalcTable[[#This Row],[IWC]]-AE2166</f>
        <v>#NAME?</v>
      </c>
      <c r="N2167" s="13" t="e">
        <f ca="1">IF(CalcTable[[#This Row],[Day of Year]]&lt;123,FCAP,AE2166)</f>
        <v>#NAME?</v>
      </c>
      <c r="O2167" s="17" t="e">
        <f ca="1">IF(IRR_DRIP,5,COUNTIF('IDET Wind Values'!C2151:G2151,"&lt;="&amp;IRR_MAXWIND))</f>
        <v>#NAME?</v>
      </c>
      <c r="P2167" s="13" t="e">
        <f ca="1">CalcTable[[#This Row],[ET_o]]*KL</f>
        <v>#NAME?</v>
      </c>
      <c r="Q2167" s="13" t="e">
        <f ca="1">IF(WILTPT&lt;=0,1,MAX(0,MIN(1,(CalcTable[[#This Row],[IWC]]-WILTPT)/(MAD-WILTPT))))</f>
        <v>#NAME?</v>
      </c>
      <c r="R2167" s="13" t="e">
        <f ca="1">CalcTable[[#This Row],[ETMult]]*CalcTable[[#This Row],[ETb]]</f>
        <v>#NAME?</v>
      </c>
      <c r="S2167" s="13" t="b">
        <f>INDEX(IRR_LIST,CalcTable[[#This Row],[Day of Week]]+1)</f>
        <v>0</v>
      </c>
      <c r="T2167" s="13">
        <f t="shared" ca="1" si="674"/>
        <v>0</v>
      </c>
      <c r="U2167" s="13" t="b">
        <f ca="1">IF(CalcTable[[#This Row],[IrrPrecip]]&gt;=IC_MM,FALSE,TRUE)</f>
        <v>1</v>
      </c>
      <c r="V2167" s="13" t="b">
        <f t="shared" si="675"/>
        <v>1</v>
      </c>
      <c r="W2167" s="13" t="e">
        <f ca="1">IF(AND(IRR_DRIP=FALSE,CalcTable[[#This Row],[IrrHours]]&lt;=0),FALSE,TRUE)</f>
        <v>#NAME?</v>
      </c>
      <c r="X2167" s="13" t="e">
        <f ca="1">AND(CalcTable[[#This Row],[IrrDay]],CalcTable[[#This Row],[IrrRain]],CalcTable[[#This Row],[IrrWarm]],CalcTable[[#This Row],[IrrWindy]])</f>
        <v>#NAME?</v>
      </c>
      <c r="Y2167" s="13" t="e">
        <f t="shared" ca="1" si="676"/>
        <v>#NAME?</v>
      </c>
      <c r="Z2167" s="13" t="e">
        <f ca="1">CalcTable[[#This Row],[IrrHours]]/5</f>
        <v>#NAME?</v>
      </c>
      <c r="AA2167" s="13" t="e">
        <f ca="1">IF(CalcTable[[#This Row],[IrrFlag]]=FALSE,0,MAX(0,CalcTable[[#This Row],[VolRednWind]]*(FCAP*IRR_TARGET-CalcTable[[#This Row],[IWC]])))</f>
        <v>#NAME?</v>
      </c>
      <c r="AB2167" s="13" t="e">
        <f ca="1">CalcTable[[#This Row],[IWC]]+CalcTable[[#This Row],[Eff Precip]]+CalcTable[[#This Row],[IrrAmt]]-CalcTable[[#This Row],[AET]]</f>
        <v>#NAME?</v>
      </c>
      <c r="AC2167" s="13" t="e">
        <f ca="1">IF(CalcTable[[#This Row],[PWC]]&gt;FCAP,MIN(24*PERC,MIN(SAT,CalcTable[[#This Row],[PWC]])-FCAP),0)</f>
        <v>#NAME?</v>
      </c>
      <c r="AD2167" s="13" t="e">
        <f ca="1">IF(CalcTable[[#This Row],[PWC]]&gt;SAT,CalcTable[[#This Row],[PWC]]-SAT,0)</f>
        <v>#NAME?</v>
      </c>
      <c r="AE2167" s="13" t="e">
        <f ca="1">CalcTable[[#This Row],[PWC]]-CalcTable[[#This Row],[PercAmt]]-CalcTable[[#This Row],[Runoff]]</f>
        <v>#NAME?</v>
      </c>
      <c r="AF2167" s="13" t="e">
        <f ca="1">CalcTable[[#This Row],[IrrAmt]]/1000*CUR_IRR_AREA*10000/IRR_EFF</f>
        <v>#NAME?</v>
      </c>
      <c r="AG2167" s="147"/>
      <c r="AH2167" s="13"/>
      <c r="AI2167" s="50">
        <v>0</v>
      </c>
      <c r="AJ2167" s="50">
        <v>0</v>
      </c>
      <c r="AK2167" s="50">
        <v>3.8081869617180617</v>
      </c>
      <c r="AL2167" s="50">
        <v>8.0933717706636656</v>
      </c>
      <c r="AM2167" s="50"/>
      <c r="AN2167" s="50"/>
      <c r="AO2167" s="50"/>
      <c r="AP2167" s="50"/>
      <c r="AQ2167" s="50"/>
      <c r="AR2167" s="50"/>
      <c r="AS2167" s="50"/>
      <c r="AT2167" s="50"/>
      <c r="AU2167" s="50"/>
      <c r="AV2167" s="50"/>
      <c r="AW2167" s="50"/>
      <c r="AX2167" s="50">
        <f t="shared" si="687"/>
        <v>11.901558732381726</v>
      </c>
      <c r="AY2167" s="50"/>
      <c r="AZ2167" s="50">
        <f t="shared" si="677"/>
        <v>293.25898071133247</v>
      </c>
      <c r="BA2167" s="50">
        <f t="shared" si="678"/>
        <v>451.5257322063373</v>
      </c>
      <c r="BB2167" s="50">
        <f t="shared" si="679"/>
        <v>465.49044557354358</v>
      </c>
      <c r="BC2167" s="17">
        <f t="shared" si="680"/>
        <v>19745</v>
      </c>
      <c r="BD2167" s="50">
        <f t="shared" si="681"/>
        <v>11.901558732381726</v>
      </c>
      <c r="BE2167" s="50">
        <f t="shared" si="682"/>
        <v>293.25898071133247</v>
      </c>
      <c r="BF2167" s="50">
        <f t="shared" si="688"/>
        <v>479.67833557538791</v>
      </c>
      <c r="BG2167" s="50"/>
      <c r="BH2167" s="17">
        <f t="shared" si="683"/>
        <v>0</v>
      </c>
      <c r="BI2167" s="17">
        <f t="shared" si="691"/>
        <v>2167</v>
      </c>
      <c r="BJ2167" s="17">
        <f t="shared" si="689"/>
        <v>2167</v>
      </c>
      <c r="BK2167" s="150">
        <f t="shared" si="690"/>
        <v>27155</v>
      </c>
      <c r="BL2167" s="50" t="e">
        <f t="shared" ca="1" si="684"/>
        <v>#NAME?</v>
      </c>
      <c r="BM2167" s="50" t="e">
        <f t="shared" ca="1" si="685"/>
        <v>#NAME?</v>
      </c>
      <c r="BN2167" s="50" t="e">
        <f t="shared" ca="1" si="686"/>
        <v>#NAME?</v>
      </c>
    </row>
    <row r="2168" spans="1:66" x14ac:dyDescent="0.35">
      <c r="A2168" s="48">
        <v>27156</v>
      </c>
      <c r="B2168" s="17">
        <v>1974</v>
      </c>
      <c r="C2168" s="17">
        <v>5</v>
      </c>
      <c r="D2168" s="17">
        <v>127</v>
      </c>
      <c r="E2168" s="17">
        <v>7</v>
      </c>
      <c r="F2168" s="17">
        <v>3</v>
      </c>
      <c r="G2168" s="50">
        <v>4.4000000000000004</v>
      </c>
      <c r="H2168" s="32">
        <v>4.4810940317765091</v>
      </c>
      <c r="I2168" s="50">
        <v>9.8333333333333339</v>
      </c>
      <c r="J2168" s="13">
        <v>0</v>
      </c>
      <c r="K2168" s="13">
        <f t="shared" si="672"/>
        <v>0</v>
      </c>
      <c r="L2168" s="13">
        <f t="shared" si="673"/>
        <v>0</v>
      </c>
      <c r="M2168" s="13" t="e">
        <f ca="1">CalcTable[[#This Row],[IWC]]-AE2167</f>
        <v>#NAME?</v>
      </c>
      <c r="N2168" s="13" t="e">
        <f ca="1">IF(CalcTable[[#This Row],[Day of Year]]&lt;123,FCAP,AE2167)</f>
        <v>#NAME?</v>
      </c>
      <c r="O2168" s="17" t="e">
        <f ca="1">IF(IRR_DRIP,5,COUNTIF('IDET Wind Values'!C2152:G2152,"&lt;="&amp;IRR_MAXWIND))</f>
        <v>#NAME?</v>
      </c>
      <c r="P2168" s="13" t="e">
        <f ca="1">CalcTable[[#This Row],[ET_o]]*KL</f>
        <v>#NAME?</v>
      </c>
      <c r="Q2168" s="13" t="e">
        <f ca="1">IF(WILTPT&lt;=0,1,MAX(0,MIN(1,(CalcTable[[#This Row],[IWC]]-WILTPT)/(MAD-WILTPT))))</f>
        <v>#NAME?</v>
      </c>
      <c r="R2168" s="13" t="e">
        <f ca="1">CalcTable[[#This Row],[ETMult]]*CalcTable[[#This Row],[ETb]]</f>
        <v>#NAME?</v>
      </c>
      <c r="S2168" s="13" t="b">
        <f>INDEX(IRR_LIST,CalcTable[[#This Row],[Day of Week]]+1)</f>
        <v>1</v>
      </c>
      <c r="T2168" s="13">
        <f t="shared" ca="1" si="674"/>
        <v>2</v>
      </c>
      <c r="U2168" s="13" t="b">
        <f ca="1">IF(CalcTable[[#This Row],[IrrPrecip]]&gt;=IC_MM,FALSE,TRUE)</f>
        <v>1</v>
      </c>
      <c r="V2168" s="13" t="b">
        <f t="shared" si="675"/>
        <v>1</v>
      </c>
      <c r="W2168" s="13" t="e">
        <f ca="1">IF(AND(IRR_DRIP=FALSE,CalcTable[[#This Row],[IrrHours]]&lt;=0),FALSE,TRUE)</f>
        <v>#NAME?</v>
      </c>
      <c r="X2168" s="13" t="e">
        <f ca="1">AND(CalcTable[[#This Row],[IrrDay]],CalcTable[[#This Row],[IrrRain]],CalcTable[[#This Row],[IrrWarm]],CalcTable[[#This Row],[IrrWindy]])</f>
        <v>#NAME?</v>
      </c>
      <c r="Y2168" s="13" t="e">
        <f t="shared" ca="1" si="676"/>
        <v>#NAME?</v>
      </c>
      <c r="Z2168" s="13" t="e">
        <f ca="1">CalcTable[[#This Row],[IrrHours]]/5</f>
        <v>#NAME?</v>
      </c>
      <c r="AA2168" s="13" t="e">
        <f ca="1">IF(CalcTable[[#This Row],[IrrFlag]]=FALSE,0,MAX(0,CalcTable[[#This Row],[VolRednWind]]*(FCAP*IRR_TARGET-CalcTable[[#This Row],[IWC]])))</f>
        <v>#NAME?</v>
      </c>
      <c r="AB2168" s="13" t="e">
        <f ca="1">CalcTable[[#This Row],[IWC]]+CalcTable[[#This Row],[Eff Precip]]+CalcTable[[#This Row],[IrrAmt]]-CalcTable[[#This Row],[AET]]</f>
        <v>#NAME?</v>
      </c>
      <c r="AC2168" s="13" t="e">
        <f ca="1">IF(CalcTable[[#This Row],[PWC]]&gt;FCAP,MIN(24*PERC,MIN(SAT,CalcTable[[#This Row],[PWC]])-FCAP),0)</f>
        <v>#NAME?</v>
      </c>
      <c r="AD2168" s="13" t="e">
        <f ca="1">IF(CalcTable[[#This Row],[PWC]]&gt;SAT,CalcTable[[#This Row],[PWC]]-SAT,0)</f>
        <v>#NAME?</v>
      </c>
      <c r="AE2168" s="13" t="e">
        <f ca="1">CalcTable[[#This Row],[PWC]]-CalcTable[[#This Row],[PercAmt]]-CalcTable[[#This Row],[Runoff]]</f>
        <v>#NAME?</v>
      </c>
      <c r="AF2168" s="13" t="e">
        <f ca="1">CalcTable[[#This Row],[IrrAmt]]/1000*CUR_IRR_AREA*10000/IRR_EFF</f>
        <v>#NAME?</v>
      </c>
      <c r="AG2168" s="147"/>
      <c r="AH2168" s="13"/>
      <c r="AI2168" s="50">
        <v>0</v>
      </c>
      <c r="AJ2168" s="50">
        <v>0</v>
      </c>
      <c r="AK2168" s="50">
        <v>0</v>
      </c>
      <c r="AL2168" s="50">
        <v>0</v>
      </c>
      <c r="AM2168" s="50"/>
      <c r="AN2168" s="50"/>
      <c r="AO2168" s="50"/>
      <c r="AP2168" s="50"/>
      <c r="AQ2168" s="50"/>
      <c r="AR2168" s="50"/>
      <c r="AS2168" s="50"/>
      <c r="AT2168" s="50"/>
      <c r="AU2168" s="50"/>
      <c r="AV2168" s="50"/>
      <c r="AW2168" s="50"/>
      <c r="AX2168" s="50">
        <f t="shared" si="687"/>
        <v>0</v>
      </c>
      <c r="AY2168" s="50"/>
      <c r="AZ2168" s="50">
        <f t="shared" si="677"/>
        <v>0</v>
      </c>
      <c r="BA2168" s="50">
        <f t="shared" si="678"/>
        <v>0</v>
      </c>
      <c r="BB2168" s="50">
        <f t="shared" si="679"/>
        <v>0</v>
      </c>
      <c r="BC2168" s="17">
        <f t="shared" si="680"/>
        <v>19745</v>
      </c>
      <c r="BD2168" s="50">
        <f t="shared" si="681"/>
        <v>0</v>
      </c>
      <c r="BE2168" s="50">
        <f t="shared" si="682"/>
        <v>0</v>
      </c>
      <c r="BF2168" s="50">
        <f t="shared" si="688"/>
        <v>0</v>
      </c>
      <c r="BG2168" s="50"/>
      <c r="BH2168" s="17">
        <f t="shared" si="683"/>
        <v>0</v>
      </c>
      <c r="BI2168" s="17">
        <f t="shared" si="691"/>
        <v>2168</v>
      </c>
      <c r="BJ2168" s="17">
        <f t="shared" si="689"/>
        <v>2168</v>
      </c>
      <c r="BK2168" s="150">
        <f t="shared" si="690"/>
        <v>27156</v>
      </c>
      <c r="BL2168" s="50" t="e">
        <f t="shared" ca="1" si="684"/>
        <v>#NAME?</v>
      </c>
      <c r="BM2168" s="50" t="e">
        <f t="shared" ca="1" si="685"/>
        <v>#NAME?</v>
      </c>
      <c r="BN2168" s="50" t="e">
        <f t="shared" ca="1" si="686"/>
        <v>#NAME?</v>
      </c>
    </row>
    <row r="2169" spans="1:66" x14ac:dyDescent="0.35">
      <c r="A2169" s="48">
        <v>27157</v>
      </c>
      <c r="B2169" s="17">
        <v>1974</v>
      </c>
      <c r="C2169" s="17">
        <v>5</v>
      </c>
      <c r="D2169" s="17">
        <v>128</v>
      </c>
      <c r="E2169" s="17">
        <v>8</v>
      </c>
      <c r="F2169" s="17">
        <v>4</v>
      </c>
      <c r="G2169" s="50">
        <v>3.9</v>
      </c>
      <c r="H2169" s="32">
        <v>3.7233612866602535</v>
      </c>
      <c r="I2169" s="50">
        <v>18.833333333333332</v>
      </c>
      <c r="J2169" s="13">
        <v>0.3</v>
      </c>
      <c r="K2169" s="13">
        <f t="shared" si="672"/>
        <v>0.3</v>
      </c>
      <c r="L2169" s="13">
        <f t="shared" si="673"/>
        <v>0</v>
      </c>
      <c r="M2169" s="13" t="e">
        <f ca="1">CalcTable[[#This Row],[IWC]]-AE2168</f>
        <v>#NAME?</v>
      </c>
      <c r="N2169" s="13" t="e">
        <f ca="1">IF(CalcTable[[#This Row],[Day of Year]]&lt;123,FCAP,AE2168)</f>
        <v>#NAME?</v>
      </c>
      <c r="O2169" s="17" t="e">
        <f ca="1">IF(IRR_DRIP,5,COUNTIF('IDET Wind Values'!C2153:G2153,"&lt;="&amp;IRR_MAXWIND))</f>
        <v>#NAME?</v>
      </c>
      <c r="P2169" s="13" t="e">
        <f ca="1">CalcTable[[#This Row],[ET_o]]*KL</f>
        <v>#NAME?</v>
      </c>
      <c r="Q2169" s="13" t="e">
        <f ca="1">IF(WILTPT&lt;=0,1,MAX(0,MIN(1,(CalcTable[[#This Row],[IWC]]-WILTPT)/(MAD-WILTPT))))</f>
        <v>#NAME?</v>
      </c>
      <c r="R2169" s="13" t="e">
        <f ca="1">CalcTable[[#This Row],[ETMult]]*CalcTable[[#This Row],[ETb]]</f>
        <v>#NAME?</v>
      </c>
      <c r="S2169" s="13" t="b">
        <f>INDEX(IRR_LIST,CalcTable[[#This Row],[Day of Week]]+1)</f>
        <v>0</v>
      </c>
      <c r="T2169" s="13">
        <f t="shared" ca="1" si="674"/>
        <v>2</v>
      </c>
      <c r="U2169" s="13" t="b">
        <f ca="1">IF(CalcTable[[#This Row],[IrrPrecip]]&gt;=IC_MM,FALSE,TRUE)</f>
        <v>1</v>
      </c>
      <c r="V2169" s="13" t="b">
        <f t="shared" si="675"/>
        <v>1</v>
      </c>
      <c r="W2169" s="13" t="e">
        <f ca="1">IF(AND(IRR_DRIP=FALSE,CalcTable[[#This Row],[IrrHours]]&lt;=0),FALSE,TRUE)</f>
        <v>#NAME?</v>
      </c>
      <c r="X2169" s="13" t="e">
        <f ca="1">AND(CalcTable[[#This Row],[IrrDay]],CalcTable[[#This Row],[IrrRain]],CalcTable[[#This Row],[IrrWarm]],CalcTable[[#This Row],[IrrWindy]])</f>
        <v>#NAME?</v>
      </c>
      <c r="Y2169" s="13" t="e">
        <f t="shared" ca="1" si="676"/>
        <v>#NAME?</v>
      </c>
      <c r="Z2169" s="13" t="e">
        <f ca="1">CalcTable[[#This Row],[IrrHours]]/5</f>
        <v>#NAME?</v>
      </c>
      <c r="AA2169" s="13" t="e">
        <f ca="1">IF(CalcTable[[#This Row],[IrrFlag]]=FALSE,0,MAX(0,CalcTable[[#This Row],[VolRednWind]]*(FCAP*IRR_TARGET-CalcTable[[#This Row],[IWC]])))</f>
        <v>#NAME?</v>
      </c>
      <c r="AB2169" s="13" t="e">
        <f ca="1">CalcTable[[#This Row],[IWC]]+CalcTable[[#This Row],[Eff Precip]]+CalcTable[[#This Row],[IrrAmt]]-CalcTable[[#This Row],[AET]]</f>
        <v>#NAME?</v>
      </c>
      <c r="AC2169" s="13" t="e">
        <f ca="1">IF(CalcTable[[#This Row],[PWC]]&gt;FCAP,MIN(24*PERC,MIN(SAT,CalcTable[[#This Row],[PWC]])-FCAP),0)</f>
        <v>#NAME?</v>
      </c>
      <c r="AD2169" s="13" t="e">
        <f ca="1">IF(CalcTable[[#This Row],[PWC]]&gt;SAT,CalcTable[[#This Row],[PWC]]-SAT,0)</f>
        <v>#NAME?</v>
      </c>
      <c r="AE2169" s="13" t="e">
        <f ca="1">CalcTable[[#This Row],[PWC]]-CalcTable[[#This Row],[PercAmt]]-CalcTable[[#This Row],[Runoff]]</f>
        <v>#NAME?</v>
      </c>
      <c r="AF2169" s="13" t="e">
        <f ca="1">CalcTable[[#This Row],[IrrAmt]]/1000*CUR_IRR_AREA*10000/IRR_EFF</f>
        <v>#NAME?</v>
      </c>
      <c r="AG2169" s="147"/>
      <c r="AH2169" s="13"/>
      <c r="AI2169" s="50">
        <v>0</v>
      </c>
      <c r="AJ2169" s="50">
        <v>0</v>
      </c>
      <c r="AK2169" s="50">
        <v>1.8388055156750782</v>
      </c>
      <c r="AL2169" s="50">
        <v>4.7446017174770816</v>
      </c>
      <c r="AM2169" s="50"/>
      <c r="AN2169" s="50"/>
      <c r="AO2169" s="50"/>
      <c r="AP2169" s="50"/>
      <c r="AQ2169" s="50"/>
      <c r="AR2169" s="50"/>
      <c r="AS2169" s="50"/>
      <c r="AT2169" s="50"/>
      <c r="AU2169" s="50"/>
      <c r="AV2169" s="50"/>
      <c r="AW2169" s="50"/>
      <c r="AX2169" s="50">
        <f t="shared" si="687"/>
        <v>6.58340723315216</v>
      </c>
      <c r="AY2169" s="50"/>
      <c r="AZ2169" s="50">
        <f t="shared" si="677"/>
        <v>166.14413127589555</v>
      </c>
      <c r="BA2169" s="50">
        <f t="shared" si="678"/>
        <v>255.80921799622013</v>
      </c>
      <c r="BB2169" s="50">
        <f t="shared" si="679"/>
        <v>263.72084329507231</v>
      </c>
      <c r="BC2169" s="17">
        <f t="shared" si="680"/>
        <v>19745</v>
      </c>
      <c r="BD2169" s="50">
        <f t="shared" si="681"/>
        <v>6.58340723315216</v>
      </c>
      <c r="BE2169" s="50">
        <f t="shared" si="682"/>
        <v>166.14413127589555</v>
      </c>
      <c r="BF2169" s="50">
        <f t="shared" si="688"/>
        <v>271.75890798886837</v>
      </c>
      <c r="BG2169" s="50"/>
      <c r="BH2169" s="17">
        <f t="shared" si="683"/>
        <v>0</v>
      </c>
      <c r="BI2169" s="17">
        <f t="shared" si="691"/>
        <v>2169</v>
      </c>
      <c r="BJ2169" s="17">
        <f t="shared" si="689"/>
        <v>2169</v>
      </c>
      <c r="BK2169" s="150">
        <f t="shared" si="690"/>
        <v>27157</v>
      </c>
      <c r="BL2169" s="50" t="e">
        <f t="shared" ca="1" si="684"/>
        <v>#NAME?</v>
      </c>
      <c r="BM2169" s="50" t="e">
        <f t="shared" ca="1" si="685"/>
        <v>#NAME?</v>
      </c>
      <c r="BN2169" s="50" t="e">
        <f t="shared" ca="1" si="686"/>
        <v>#NAME?</v>
      </c>
    </row>
    <row r="2170" spans="1:66" x14ac:dyDescent="0.35">
      <c r="A2170" s="48">
        <v>27158</v>
      </c>
      <c r="B2170" s="17">
        <v>1974</v>
      </c>
      <c r="C2170" s="17">
        <v>5</v>
      </c>
      <c r="D2170" s="17">
        <v>129</v>
      </c>
      <c r="E2170" s="17">
        <v>9</v>
      </c>
      <c r="F2170" s="17">
        <v>5</v>
      </c>
      <c r="G2170" s="50">
        <v>3.9</v>
      </c>
      <c r="H2170" s="32">
        <v>3.0052369819009797</v>
      </c>
      <c r="I2170" s="50">
        <v>12.166666666666666</v>
      </c>
      <c r="J2170" s="13">
        <v>0.3</v>
      </c>
      <c r="K2170" s="13">
        <f t="shared" si="672"/>
        <v>0.3</v>
      </c>
      <c r="L2170" s="13">
        <f t="shared" si="673"/>
        <v>0</v>
      </c>
      <c r="M2170" s="13" t="e">
        <f ca="1">CalcTable[[#This Row],[IWC]]-AE2169</f>
        <v>#NAME?</v>
      </c>
      <c r="N2170" s="13" t="e">
        <f ca="1">IF(CalcTable[[#This Row],[Day of Year]]&lt;123,FCAP,AE2169)</f>
        <v>#NAME?</v>
      </c>
      <c r="O2170" s="17" t="e">
        <f ca="1">IF(IRR_DRIP,5,COUNTIF('IDET Wind Values'!C2154:G2154,"&lt;="&amp;IRR_MAXWIND))</f>
        <v>#NAME?</v>
      </c>
      <c r="P2170" s="13" t="e">
        <f ca="1">CalcTable[[#This Row],[ET_o]]*KL</f>
        <v>#NAME?</v>
      </c>
      <c r="Q2170" s="13" t="e">
        <f ca="1">IF(WILTPT&lt;=0,1,MAX(0,MIN(1,(CalcTable[[#This Row],[IWC]]-WILTPT)/(MAD-WILTPT))))</f>
        <v>#NAME?</v>
      </c>
      <c r="R2170" s="13" t="e">
        <f ca="1">CalcTable[[#This Row],[ETMult]]*CalcTable[[#This Row],[ETb]]</f>
        <v>#NAME?</v>
      </c>
      <c r="S2170" s="13" t="b">
        <f>INDEX(IRR_LIST,CalcTable[[#This Row],[Day of Week]]+1)</f>
        <v>1</v>
      </c>
      <c r="T2170" s="13">
        <f t="shared" ca="1" si="674"/>
        <v>0.3</v>
      </c>
      <c r="U2170" s="13" t="b">
        <f ca="1">IF(CalcTable[[#This Row],[IrrPrecip]]&gt;=IC_MM,FALSE,TRUE)</f>
        <v>1</v>
      </c>
      <c r="V2170" s="13" t="b">
        <f t="shared" si="675"/>
        <v>0</v>
      </c>
      <c r="W2170" s="13" t="e">
        <f ca="1">IF(AND(IRR_DRIP=FALSE,CalcTable[[#This Row],[IrrHours]]&lt;=0),FALSE,TRUE)</f>
        <v>#NAME?</v>
      </c>
      <c r="X2170" s="13" t="e">
        <f ca="1">AND(CalcTable[[#This Row],[IrrDay]],CalcTable[[#This Row],[IrrRain]],CalcTable[[#This Row],[IrrWarm]],CalcTable[[#This Row],[IrrWindy]])</f>
        <v>#NAME?</v>
      </c>
      <c r="Y2170" s="13" t="e">
        <f t="shared" ca="1" si="676"/>
        <v>#NAME?</v>
      </c>
      <c r="Z2170" s="13" t="e">
        <f ca="1">CalcTable[[#This Row],[IrrHours]]/5</f>
        <v>#NAME?</v>
      </c>
      <c r="AA2170" s="13" t="e">
        <f ca="1">IF(CalcTable[[#This Row],[IrrFlag]]=FALSE,0,MAX(0,CalcTable[[#This Row],[VolRednWind]]*(FCAP*IRR_TARGET-CalcTable[[#This Row],[IWC]])))</f>
        <v>#NAME?</v>
      </c>
      <c r="AB2170" s="13" t="e">
        <f ca="1">CalcTable[[#This Row],[IWC]]+CalcTable[[#This Row],[Eff Precip]]+CalcTable[[#This Row],[IrrAmt]]-CalcTable[[#This Row],[AET]]</f>
        <v>#NAME?</v>
      </c>
      <c r="AC2170" s="13" t="e">
        <f ca="1">IF(CalcTable[[#This Row],[PWC]]&gt;FCAP,MIN(24*PERC,MIN(SAT,CalcTable[[#This Row],[PWC]])-FCAP),0)</f>
        <v>#NAME?</v>
      </c>
      <c r="AD2170" s="13" t="e">
        <f ca="1">IF(CalcTable[[#This Row],[PWC]]&gt;SAT,CalcTable[[#This Row],[PWC]]-SAT,0)</f>
        <v>#NAME?</v>
      </c>
      <c r="AE2170" s="13" t="e">
        <f ca="1">CalcTable[[#This Row],[PWC]]-CalcTable[[#This Row],[PercAmt]]-CalcTable[[#This Row],[Runoff]]</f>
        <v>#NAME?</v>
      </c>
      <c r="AF2170" s="13" t="e">
        <f ca="1">CalcTable[[#This Row],[IrrAmt]]/1000*CUR_IRR_AREA*10000/IRR_EFF</f>
        <v>#NAME?</v>
      </c>
      <c r="AG2170" s="147"/>
      <c r="AH2170" s="13"/>
      <c r="AI2170" s="50">
        <v>0</v>
      </c>
      <c r="AJ2170" s="50">
        <v>0</v>
      </c>
      <c r="AK2170" s="50">
        <v>0</v>
      </c>
      <c r="AL2170" s="50">
        <v>0</v>
      </c>
      <c r="AM2170" s="50"/>
      <c r="AN2170" s="50"/>
      <c r="AO2170" s="50"/>
      <c r="AP2170" s="50"/>
      <c r="AQ2170" s="50"/>
      <c r="AR2170" s="50"/>
      <c r="AS2170" s="50"/>
      <c r="AT2170" s="50"/>
      <c r="AU2170" s="50"/>
      <c r="AV2170" s="50"/>
      <c r="AW2170" s="50"/>
      <c r="AX2170" s="50">
        <f t="shared" si="687"/>
        <v>0</v>
      </c>
      <c r="AY2170" s="50"/>
      <c r="AZ2170" s="50">
        <f t="shared" si="677"/>
        <v>0</v>
      </c>
      <c r="BA2170" s="50">
        <f t="shared" si="678"/>
        <v>0</v>
      </c>
      <c r="BB2170" s="50">
        <f t="shared" si="679"/>
        <v>0</v>
      </c>
      <c r="BC2170" s="17">
        <f t="shared" si="680"/>
        <v>19745</v>
      </c>
      <c r="BD2170" s="50">
        <f t="shared" si="681"/>
        <v>0</v>
      </c>
      <c r="BE2170" s="50">
        <f t="shared" si="682"/>
        <v>0</v>
      </c>
      <c r="BF2170" s="50">
        <f t="shared" si="688"/>
        <v>0</v>
      </c>
      <c r="BG2170" s="50"/>
      <c r="BH2170" s="17">
        <f t="shared" si="683"/>
        <v>0</v>
      </c>
      <c r="BI2170" s="17">
        <f t="shared" si="691"/>
        <v>2170</v>
      </c>
      <c r="BJ2170" s="17">
        <f t="shared" si="689"/>
        <v>2170</v>
      </c>
      <c r="BK2170" s="150">
        <f t="shared" si="690"/>
        <v>27158</v>
      </c>
      <c r="BL2170" s="50" t="e">
        <f t="shared" ca="1" si="684"/>
        <v>#NAME?</v>
      </c>
      <c r="BM2170" s="50" t="e">
        <f t="shared" ca="1" si="685"/>
        <v>#NAME?</v>
      </c>
      <c r="BN2170" s="50" t="e">
        <f t="shared" ca="1" si="686"/>
        <v>#NAME?</v>
      </c>
    </row>
    <row r="2171" spans="1:66" x14ac:dyDescent="0.35">
      <c r="A2171" s="48">
        <v>27159</v>
      </c>
      <c r="B2171" s="17">
        <v>1974</v>
      </c>
      <c r="C2171" s="17">
        <v>5</v>
      </c>
      <c r="D2171" s="17">
        <v>130</v>
      </c>
      <c r="E2171" s="17">
        <v>10</v>
      </c>
      <c r="F2171" s="17">
        <v>6</v>
      </c>
      <c r="G2171" s="50">
        <v>-0.6</v>
      </c>
      <c r="H2171" s="32">
        <v>2.907689926879788</v>
      </c>
      <c r="I2171" s="50">
        <v>1</v>
      </c>
      <c r="J2171" s="13">
        <v>0.5</v>
      </c>
      <c r="K2171" s="13">
        <f t="shared" si="672"/>
        <v>0.5</v>
      </c>
      <c r="L2171" s="13">
        <f t="shared" si="673"/>
        <v>0</v>
      </c>
      <c r="M2171" s="13" t="e">
        <f ca="1">CalcTable[[#This Row],[IWC]]-AE2170</f>
        <v>#NAME?</v>
      </c>
      <c r="N2171" s="13" t="e">
        <f ca="1">IF(CalcTable[[#This Row],[Day of Year]]&lt;123,FCAP,AE2170)</f>
        <v>#NAME?</v>
      </c>
      <c r="O2171" s="17" t="e">
        <f ca="1">IF(IRR_DRIP,5,COUNTIF('IDET Wind Values'!C2155:G2155,"&lt;="&amp;IRR_MAXWIND))</f>
        <v>#NAME?</v>
      </c>
      <c r="P2171" s="13" t="e">
        <f ca="1">CalcTable[[#This Row],[ET_o]]*KL</f>
        <v>#NAME?</v>
      </c>
      <c r="Q2171" s="13" t="e">
        <f ca="1">IF(WILTPT&lt;=0,1,MAX(0,MIN(1,(CalcTable[[#This Row],[IWC]]-WILTPT)/(MAD-WILTPT))))</f>
        <v>#NAME?</v>
      </c>
      <c r="R2171" s="13" t="e">
        <f ca="1">CalcTable[[#This Row],[ETMult]]*CalcTable[[#This Row],[ETb]]</f>
        <v>#NAME?</v>
      </c>
      <c r="S2171" s="13" t="b">
        <f>INDEX(IRR_LIST,CalcTable[[#This Row],[Day of Week]]+1)</f>
        <v>0</v>
      </c>
      <c r="T2171" s="13">
        <f t="shared" ca="1" si="674"/>
        <v>0.6</v>
      </c>
      <c r="U2171" s="13" t="b">
        <f ca="1">IF(CalcTable[[#This Row],[IrrPrecip]]&gt;=IC_MM,FALSE,TRUE)</f>
        <v>1</v>
      </c>
      <c r="V2171" s="13" t="b">
        <f t="shared" si="675"/>
        <v>0</v>
      </c>
      <c r="W2171" s="13" t="e">
        <f ca="1">IF(AND(IRR_DRIP=FALSE,CalcTable[[#This Row],[IrrHours]]&lt;=0),FALSE,TRUE)</f>
        <v>#NAME?</v>
      </c>
      <c r="X2171" s="13" t="e">
        <f ca="1">AND(CalcTable[[#This Row],[IrrDay]],CalcTable[[#This Row],[IrrRain]],CalcTable[[#This Row],[IrrWarm]],CalcTable[[#This Row],[IrrWindy]])</f>
        <v>#NAME?</v>
      </c>
      <c r="Y2171" s="13" t="e">
        <f t="shared" ca="1" si="676"/>
        <v>#NAME?</v>
      </c>
      <c r="Z2171" s="13" t="e">
        <f ca="1">CalcTable[[#This Row],[IrrHours]]/5</f>
        <v>#NAME?</v>
      </c>
      <c r="AA2171" s="13" t="e">
        <f ca="1">IF(CalcTable[[#This Row],[IrrFlag]]=FALSE,0,MAX(0,CalcTable[[#This Row],[VolRednWind]]*(FCAP*IRR_TARGET-CalcTable[[#This Row],[IWC]])))</f>
        <v>#NAME?</v>
      </c>
      <c r="AB2171" s="13" t="e">
        <f ca="1">CalcTable[[#This Row],[IWC]]+CalcTable[[#This Row],[Eff Precip]]+CalcTable[[#This Row],[IrrAmt]]-CalcTable[[#This Row],[AET]]</f>
        <v>#NAME?</v>
      </c>
      <c r="AC2171" s="13" t="e">
        <f ca="1">IF(CalcTable[[#This Row],[PWC]]&gt;FCAP,MIN(24*PERC,MIN(SAT,CalcTable[[#This Row],[PWC]])-FCAP),0)</f>
        <v>#NAME?</v>
      </c>
      <c r="AD2171" s="13" t="e">
        <f ca="1">IF(CalcTable[[#This Row],[PWC]]&gt;SAT,CalcTable[[#This Row],[PWC]]-SAT,0)</f>
        <v>#NAME?</v>
      </c>
      <c r="AE2171" s="13" t="e">
        <f ca="1">CalcTable[[#This Row],[PWC]]-CalcTable[[#This Row],[PercAmt]]-CalcTable[[#This Row],[Runoff]]</f>
        <v>#NAME?</v>
      </c>
      <c r="AF2171" s="13" t="e">
        <f ca="1">CalcTable[[#This Row],[IrrAmt]]/1000*CUR_IRR_AREA*10000/IRR_EFF</f>
        <v>#NAME?</v>
      </c>
      <c r="AG2171" s="147"/>
      <c r="AH2171" s="13"/>
      <c r="AI2171" s="50">
        <v>0</v>
      </c>
      <c r="AJ2171" s="50">
        <v>0</v>
      </c>
      <c r="AK2171" s="50">
        <v>0</v>
      </c>
      <c r="AL2171" s="50">
        <v>0</v>
      </c>
      <c r="AM2171" s="50"/>
      <c r="AN2171" s="50"/>
      <c r="AO2171" s="50"/>
      <c r="AP2171" s="50"/>
      <c r="AQ2171" s="50"/>
      <c r="AR2171" s="50"/>
      <c r="AS2171" s="50"/>
      <c r="AT2171" s="50"/>
      <c r="AU2171" s="50"/>
      <c r="AV2171" s="50"/>
      <c r="AW2171" s="50"/>
      <c r="AX2171" s="50">
        <f t="shared" si="687"/>
        <v>0</v>
      </c>
      <c r="AY2171" s="50"/>
      <c r="AZ2171" s="50">
        <f t="shared" si="677"/>
        <v>0</v>
      </c>
      <c r="BA2171" s="50">
        <f t="shared" si="678"/>
        <v>0</v>
      </c>
      <c r="BB2171" s="50">
        <f t="shared" si="679"/>
        <v>0</v>
      </c>
      <c r="BC2171" s="17">
        <f t="shared" si="680"/>
        <v>19745</v>
      </c>
      <c r="BD2171" s="50">
        <f t="shared" si="681"/>
        <v>0</v>
      </c>
      <c r="BE2171" s="50">
        <f t="shared" si="682"/>
        <v>0</v>
      </c>
      <c r="BF2171" s="50">
        <f t="shared" si="688"/>
        <v>0</v>
      </c>
      <c r="BG2171" s="50"/>
      <c r="BH2171" s="17">
        <f t="shared" si="683"/>
        <v>0</v>
      </c>
      <c r="BI2171" s="17">
        <f t="shared" si="691"/>
        <v>2171</v>
      </c>
      <c r="BJ2171" s="17">
        <f t="shared" si="689"/>
        <v>2171</v>
      </c>
      <c r="BK2171" s="150">
        <f t="shared" si="690"/>
        <v>27159</v>
      </c>
      <c r="BL2171" s="50" t="e">
        <f t="shared" ca="1" si="684"/>
        <v>#NAME?</v>
      </c>
      <c r="BM2171" s="50" t="e">
        <f t="shared" ca="1" si="685"/>
        <v>#NAME?</v>
      </c>
      <c r="BN2171" s="50" t="e">
        <f t="shared" ca="1" si="686"/>
        <v>#NAME?</v>
      </c>
    </row>
    <row r="2172" spans="1:66" x14ac:dyDescent="0.35">
      <c r="A2172" s="48">
        <v>27160</v>
      </c>
      <c r="B2172" s="17">
        <v>1974</v>
      </c>
      <c r="C2172" s="17">
        <v>5</v>
      </c>
      <c r="D2172" s="17">
        <v>131</v>
      </c>
      <c r="E2172" s="17">
        <v>11</v>
      </c>
      <c r="F2172" s="17">
        <v>7</v>
      </c>
      <c r="G2172" s="50">
        <v>1.7</v>
      </c>
      <c r="H2172" s="32">
        <v>2.4447236765568032</v>
      </c>
      <c r="I2172" s="50">
        <v>7.666666666666667</v>
      </c>
      <c r="J2172" s="13">
        <v>0.5</v>
      </c>
      <c r="K2172" s="13">
        <f t="shared" si="672"/>
        <v>0.5</v>
      </c>
      <c r="L2172" s="13">
        <f t="shared" si="673"/>
        <v>0</v>
      </c>
      <c r="M2172" s="13" t="e">
        <f ca="1">CalcTable[[#This Row],[IWC]]-AE2171</f>
        <v>#NAME?</v>
      </c>
      <c r="N2172" s="13" t="e">
        <f ca="1">IF(CalcTable[[#This Row],[Day of Year]]&lt;123,FCAP,AE2171)</f>
        <v>#NAME?</v>
      </c>
      <c r="O2172" s="17" t="e">
        <f ca="1">IF(IRR_DRIP,5,COUNTIF('IDET Wind Values'!C2156:G2156,"&lt;="&amp;IRR_MAXWIND))</f>
        <v>#NAME?</v>
      </c>
      <c r="P2172" s="13" t="e">
        <f ca="1">CalcTable[[#This Row],[ET_o]]*KL</f>
        <v>#NAME?</v>
      </c>
      <c r="Q2172" s="13" t="e">
        <f ca="1">IF(WILTPT&lt;=0,1,MAX(0,MIN(1,(CalcTable[[#This Row],[IWC]]-WILTPT)/(MAD-WILTPT))))</f>
        <v>#NAME?</v>
      </c>
      <c r="R2172" s="13" t="e">
        <f ca="1">CalcTable[[#This Row],[ETMult]]*CalcTable[[#This Row],[ETb]]</f>
        <v>#NAME?</v>
      </c>
      <c r="S2172" s="13" t="b">
        <f>INDEX(IRR_LIST,CalcTable[[#This Row],[Day of Week]]+1)</f>
        <v>0</v>
      </c>
      <c r="T2172" s="13">
        <f t="shared" ca="1" si="674"/>
        <v>0.8</v>
      </c>
      <c r="U2172" s="13" t="b">
        <f ca="1">IF(CalcTable[[#This Row],[IrrPrecip]]&gt;=IC_MM,FALSE,TRUE)</f>
        <v>1</v>
      </c>
      <c r="V2172" s="13" t="b">
        <f t="shared" si="675"/>
        <v>0</v>
      </c>
      <c r="W2172" s="13" t="e">
        <f ca="1">IF(AND(IRR_DRIP=FALSE,CalcTable[[#This Row],[IrrHours]]&lt;=0),FALSE,TRUE)</f>
        <v>#NAME?</v>
      </c>
      <c r="X2172" s="13" t="e">
        <f ca="1">AND(CalcTable[[#This Row],[IrrDay]],CalcTable[[#This Row],[IrrRain]],CalcTable[[#This Row],[IrrWarm]],CalcTable[[#This Row],[IrrWindy]])</f>
        <v>#NAME?</v>
      </c>
      <c r="Y2172" s="13" t="e">
        <f t="shared" ca="1" si="676"/>
        <v>#NAME?</v>
      </c>
      <c r="Z2172" s="13" t="e">
        <f ca="1">CalcTable[[#This Row],[IrrHours]]/5</f>
        <v>#NAME?</v>
      </c>
      <c r="AA2172" s="13" t="e">
        <f ca="1">IF(CalcTable[[#This Row],[IrrFlag]]=FALSE,0,MAX(0,CalcTable[[#This Row],[VolRednWind]]*(FCAP*IRR_TARGET-CalcTable[[#This Row],[IWC]])))</f>
        <v>#NAME?</v>
      </c>
      <c r="AB2172" s="13" t="e">
        <f ca="1">CalcTable[[#This Row],[IWC]]+CalcTable[[#This Row],[Eff Precip]]+CalcTable[[#This Row],[IrrAmt]]-CalcTable[[#This Row],[AET]]</f>
        <v>#NAME?</v>
      </c>
      <c r="AC2172" s="13" t="e">
        <f ca="1">IF(CalcTable[[#This Row],[PWC]]&gt;FCAP,MIN(24*PERC,MIN(SAT,CalcTable[[#This Row],[PWC]])-FCAP),0)</f>
        <v>#NAME?</v>
      </c>
      <c r="AD2172" s="13" t="e">
        <f ca="1">IF(CalcTable[[#This Row],[PWC]]&gt;SAT,CalcTable[[#This Row],[PWC]]-SAT,0)</f>
        <v>#NAME?</v>
      </c>
      <c r="AE2172" s="13" t="e">
        <f ca="1">CalcTable[[#This Row],[PWC]]-CalcTable[[#This Row],[PercAmt]]-CalcTable[[#This Row],[Runoff]]</f>
        <v>#NAME?</v>
      </c>
      <c r="AF2172" s="13" t="e">
        <f ca="1">CalcTable[[#This Row],[IrrAmt]]/1000*CUR_IRR_AREA*10000/IRR_EFF</f>
        <v>#NAME?</v>
      </c>
      <c r="AG2172" s="147"/>
      <c r="AH2172" s="13"/>
      <c r="AI2172" s="50">
        <v>0</v>
      </c>
      <c r="AJ2172" s="50">
        <v>0</v>
      </c>
      <c r="AK2172" s="50">
        <v>0</v>
      </c>
      <c r="AL2172" s="50">
        <v>0</v>
      </c>
      <c r="AM2172" s="50"/>
      <c r="AN2172" s="50"/>
      <c r="AO2172" s="50"/>
      <c r="AP2172" s="50"/>
      <c r="AQ2172" s="50"/>
      <c r="AR2172" s="50"/>
      <c r="AS2172" s="50"/>
      <c r="AT2172" s="50"/>
      <c r="AU2172" s="50"/>
      <c r="AV2172" s="50"/>
      <c r="AW2172" s="50"/>
      <c r="AX2172" s="50">
        <f t="shared" si="687"/>
        <v>0</v>
      </c>
      <c r="AY2172" s="50"/>
      <c r="AZ2172" s="50">
        <f t="shared" si="677"/>
        <v>0</v>
      </c>
      <c r="BA2172" s="50">
        <f t="shared" si="678"/>
        <v>0</v>
      </c>
      <c r="BB2172" s="50">
        <f t="shared" si="679"/>
        <v>0</v>
      </c>
      <c r="BC2172" s="17">
        <f t="shared" si="680"/>
        <v>19745</v>
      </c>
      <c r="BD2172" s="50">
        <f t="shared" si="681"/>
        <v>0</v>
      </c>
      <c r="BE2172" s="50">
        <f t="shared" si="682"/>
        <v>0</v>
      </c>
      <c r="BF2172" s="50">
        <f t="shared" si="688"/>
        <v>0</v>
      </c>
      <c r="BG2172" s="50"/>
      <c r="BH2172" s="17">
        <f t="shared" si="683"/>
        <v>0</v>
      </c>
      <c r="BI2172" s="17">
        <f t="shared" si="691"/>
        <v>2172</v>
      </c>
      <c r="BJ2172" s="17">
        <f t="shared" si="689"/>
        <v>2172</v>
      </c>
      <c r="BK2172" s="150">
        <f t="shared" si="690"/>
        <v>27160</v>
      </c>
      <c r="BL2172" s="50" t="e">
        <f t="shared" ca="1" si="684"/>
        <v>#NAME?</v>
      </c>
      <c r="BM2172" s="50" t="e">
        <f t="shared" ca="1" si="685"/>
        <v>#NAME?</v>
      </c>
      <c r="BN2172" s="50" t="e">
        <f t="shared" ca="1" si="686"/>
        <v>#NAME?</v>
      </c>
    </row>
    <row r="2173" spans="1:66" x14ac:dyDescent="0.35">
      <c r="A2173" s="48">
        <v>27161</v>
      </c>
      <c r="B2173" s="17">
        <v>1974</v>
      </c>
      <c r="C2173" s="17">
        <v>5</v>
      </c>
      <c r="D2173" s="17">
        <v>132</v>
      </c>
      <c r="E2173" s="17">
        <v>12</v>
      </c>
      <c r="F2173" s="17">
        <v>1</v>
      </c>
      <c r="G2173" s="50">
        <v>1.7</v>
      </c>
      <c r="H2173" s="32">
        <v>2.6043270083915599</v>
      </c>
      <c r="I2173" s="50">
        <v>17.166666666666668</v>
      </c>
      <c r="J2173" s="13">
        <v>7.1</v>
      </c>
      <c r="K2173" s="13">
        <f t="shared" si="672"/>
        <v>7.1</v>
      </c>
      <c r="L2173" s="13">
        <f t="shared" si="673"/>
        <v>1.5749999999999997</v>
      </c>
      <c r="M2173" s="13" t="e">
        <f ca="1">CalcTable[[#This Row],[IWC]]-AE2172</f>
        <v>#NAME?</v>
      </c>
      <c r="N2173" s="13" t="e">
        <f ca="1">IF(CalcTable[[#This Row],[Day of Year]]&lt;123,FCAP,AE2172)</f>
        <v>#NAME?</v>
      </c>
      <c r="O2173" s="17" t="e">
        <f ca="1">IF(IRR_DRIP,5,COUNTIF('IDET Wind Values'!C2157:G2157,"&lt;="&amp;IRR_MAXWIND))</f>
        <v>#NAME?</v>
      </c>
      <c r="P2173" s="13" t="e">
        <f ca="1">CalcTable[[#This Row],[ET_o]]*KL</f>
        <v>#NAME?</v>
      </c>
      <c r="Q2173" s="13" t="e">
        <f ca="1">IF(WILTPT&lt;=0,1,MAX(0,MIN(1,(CalcTable[[#This Row],[IWC]]-WILTPT)/(MAD-WILTPT))))</f>
        <v>#NAME?</v>
      </c>
      <c r="R2173" s="13" t="e">
        <f ca="1">CalcTable[[#This Row],[ETMult]]*CalcTable[[#This Row],[ETb]]</f>
        <v>#NAME?</v>
      </c>
      <c r="S2173" s="13" t="b">
        <f>INDEX(IRR_LIST,CalcTable[[#This Row],[Day of Week]]+1)</f>
        <v>1</v>
      </c>
      <c r="T2173" s="13">
        <f t="shared" ca="1" si="674"/>
        <v>1</v>
      </c>
      <c r="U2173" s="13" t="b">
        <f ca="1">IF(CalcTable[[#This Row],[IrrPrecip]]&gt;=IC_MM,FALSE,TRUE)</f>
        <v>1</v>
      </c>
      <c r="V2173" s="13" t="b">
        <f t="shared" si="675"/>
        <v>0</v>
      </c>
      <c r="W2173" s="13" t="e">
        <f ca="1">IF(AND(IRR_DRIP=FALSE,CalcTable[[#This Row],[IrrHours]]&lt;=0),FALSE,TRUE)</f>
        <v>#NAME?</v>
      </c>
      <c r="X2173" s="13" t="e">
        <f ca="1">AND(CalcTable[[#This Row],[IrrDay]],CalcTable[[#This Row],[IrrRain]],CalcTable[[#This Row],[IrrWarm]],CalcTable[[#This Row],[IrrWindy]])</f>
        <v>#NAME?</v>
      </c>
      <c r="Y2173" s="13" t="e">
        <f t="shared" ca="1" si="676"/>
        <v>#NAME?</v>
      </c>
      <c r="Z2173" s="13" t="e">
        <f ca="1">CalcTable[[#This Row],[IrrHours]]/5</f>
        <v>#NAME?</v>
      </c>
      <c r="AA2173" s="13" t="e">
        <f ca="1">IF(CalcTable[[#This Row],[IrrFlag]]=FALSE,0,MAX(0,CalcTable[[#This Row],[VolRednWind]]*(FCAP*IRR_TARGET-CalcTable[[#This Row],[IWC]])))</f>
        <v>#NAME?</v>
      </c>
      <c r="AB2173" s="13" t="e">
        <f ca="1">CalcTable[[#This Row],[IWC]]+CalcTable[[#This Row],[Eff Precip]]+CalcTable[[#This Row],[IrrAmt]]-CalcTable[[#This Row],[AET]]</f>
        <v>#NAME?</v>
      </c>
      <c r="AC2173" s="13" t="e">
        <f ca="1">IF(CalcTable[[#This Row],[PWC]]&gt;FCAP,MIN(24*PERC,MIN(SAT,CalcTable[[#This Row],[PWC]])-FCAP),0)</f>
        <v>#NAME?</v>
      </c>
      <c r="AD2173" s="13" t="e">
        <f ca="1">IF(CalcTable[[#This Row],[PWC]]&gt;SAT,CalcTable[[#This Row],[PWC]]-SAT,0)</f>
        <v>#NAME?</v>
      </c>
      <c r="AE2173" s="13" t="e">
        <f ca="1">CalcTable[[#This Row],[PWC]]-CalcTable[[#This Row],[PercAmt]]-CalcTable[[#This Row],[Runoff]]</f>
        <v>#NAME?</v>
      </c>
      <c r="AF2173" s="13" t="e">
        <f ca="1">CalcTable[[#This Row],[IrrAmt]]/1000*CUR_IRR_AREA*10000/IRR_EFF</f>
        <v>#NAME?</v>
      </c>
      <c r="AG2173" s="147"/>
      <c r="AH2173" s="13"/>
      <c r="AI2173" s="50">
        <v>0</v>
      </c>
      <c r="AJ2173" s="50">
        <v>0</v>
      </c>
      <c r="AK2173" s="50">
        <v>0</v>
      </c>
      <c r="AL2173" s="50">
        <v>0</v>
      </c>
      <c r="AM2173" s="50"/>
      <c r="AN2173" s="50"/>
      <c r="AO2173" s="50"/>
      <c r="AP2173" s="50"/>
      <c r="AQ2173" s="50"/>
      <c r="AR2173" s="50"/>
      <c r="AS2173" s="50"/>
      <c r="AT2173" s="50"/>
      <c r="AU2173" s="50"/>
      <c r="AV2173" s="50"/>
      <c r="AW2173" s="50"/>
      <c r="AX2173" s="50">
        <f t="shared" si="687"/>
        <v>0</v>
      </c>
      <c r="AY2173" s="50"/>
      <c r="AZ2173" s="50">
        <f t="shared" si="677"/>
        <v>0</v>
      </c>
      <c r="BA2173" s="50">
        <f t="shared" si="678"/>
        <v>0</v>
      </c>
      <c r="BB2173" s="50">
        <f t="shared" si="679"/>
        <v>0</v>
      </c>
      <c r="BC2173" s="17">
        <f t="shared" si="680"/>
        <v>19745</v>
      </c>
      <c r="BD2173" s="50">
        <f t="shared" si="681"/>
        <v>0</v>
      </c>
      <c r="BE2173" s="50">
        <f t="shared" si="682"/>
        <v>0</v>
      </c>
      <c r="BF2173" s="50">
        <f t="shared" si="688"/>
        <v>0</v>
      </c>
      <c r="BG2173" s="50"/>
      <c r="BH2173" s="17">
        <f t="shared" si="683"/>
        <v>0</v>
      </c>
      <c r="BI2173" s="17">
        <f t="shared" si="691"/>
        <v>2173</v>
      </c>
      <c r="BJ2173" s="17">
        <f t="shared" si="689"/>
        <v>2173</v>
      </c>
      <c r="BK2173" s="150">
        <f t="shared" si="690"/>
        <v>27161</v>
      </c>
      <c r="BL2173" s="50" t="e">
        <f t="shared" ca="1" si="684"/>
        <v>#NAME?</v>
      </c>
      <c r="BM2173" s="50" t="e">
        <f t="shared" ca="1" si="685"/>
        <v>#NAME?</v>
      </c>
      <c r="BN2173" s="50" t="e">
        <f t="shared" ca="1" si="686"/>
        <v>#NAME?</v>
      </c>
    </row>
    <row r="2174" spans="1:66" x14ac:dyDescent="0.35">
      <c r="A2174" s="48">
        <v>27162</v>
      </c>
      <c r="B2174" s="17">
        <v>1974</v>
      </c>
      <c r="C2174" s="17">
        <v>5</v>
      </c>
      <c r="D2174" s="17">
        <v>133</v>
      </c>
      <c r="E2174" s="17">
        <v>13</v>
      </c>
      <c r="F2174" s="17">
        <v>2</v>
      </c>
      <c r="G2174" s="50">
        <v>1.1000000000000001</v>
      </c>
      <c r="H2174" s="32">
        <v>2.5315233125778933</v>
      </c>
      <c r="I2174" s="50">
        <v>29.833333333333332</v>
      </c>
      <c r="J2174" s="13">
        <v>7.6</v>
      </c>
      <c r="K2174" s="13">
        <f t="shared" si="672"/>
        <v>7.6</v>
      </c>
      <c r="L2174" s="13">
        <f t="shared" si="673"/>
        <v>1.9499999999999997</v>
      </c>
      <c r="M2174" s="13" t="e">
        <f ca="1">CalcTable[[#This Row],[IWC]]-AE2173</f>
        <v>#NAME?</v>
      </c>
      <c r="N2174" s="13" t="e">
        <f ca="1">IF(CalcTable[[#This Row],[Day of Year]]&lt;123,FCAP,AE2173)</f>
        <v>#NAME?</v>
      </c>
      <c r="O2174" s="17" t="e">
        <f ca="1">IF(IRR_DRIP,5,COUNTIF('IDET Wind Values'!C2158:G2158,"&lt;="&amp;IRR_MAXWIND))</f>
        <v>#NAME?</v>
      </c>
      <c r="P2174" s="13" t="e">
        <f ca="1">CalcTable[[#This Row],[ET_o]]*KL</f>
        <v>#NAME?</v>
      </c>
      <c r="Q2174" s="13" t="e">
        <f ca="1">IF(WILTPT&lt;=0,1,MAX(0,MIN(1,(CalcTable[[#This Row],[IWC]]-WILTPT)/(MAD-WILTPT))))</f>
        <v>#NAME?</v>
      </c>
      <c r="R2174" s="13" t="e">
        <f ca="1">CalcTable[[#This Row],[ETMult]]*CalcTable[[#This Row],[ETb]]</f>
        <v>#NAME?</v>
      </c>
      <c r="S2174" s="13" t="b">
        <f>INDEX(IRR_LIST,CalcTable[[#This Row],[Day of Week]]+1)</f>
        <v>0</v>
      </c>
      <c r="T2174" s="13">
        <f t="shared" ca="1" si="674"/>
        <v>7.6</v>
      </c>
      <c r="U2174" s="13" t="b">
        <f ca="1">IF(CalcTable[[#This Row],[IrrPrecip]]&gt;=IC_MM,FALSE,TRUE)</f>
        <v>1</v>
      </c>
      <c r="V2174" s="13" t="b">
        <f t="shared" si="675"/>
        <v>0</v>
      </c>
      <c r="W2174" s="13" t="e">
        <f ca="1">IF(AND(IRR_DRIP=FALSE,CalcTable[[#This Row],[IrrHours]]&lt;=0),FALSE,TRUE)</f>
        <v>#NAME?</v>
      </c>
      <c r="X2174" s="13" t="e">
        <f ca="1">AND(CalcTable[[#This Row],[IrrDay]],CalcTable[[#This Row],[IrrRain]],CalcTable[[#This Row],[IrrWarm]],CalcTable[[#This Row],[IrrWindy]])</f>
        <v>#NAME?</v>
      </c>
      <c r="Y2174" s="13" t="e">
        <f t="shared" ca="1" si="676"/>
        <v>#NAME?</v>
      </c>
      <c r="Z2174" s="13" t="e">
        <f ca="1">CalcTable[[#This Row],[IrrHours]]/5</f>
        <v>#NAME?</v>
      </c>
      <c r="AA2174" s="13" t="e">
        <f ca="1">IF(CalcTable[[#This Row],[IrrFlag]]=FALSE,0,MAX(0,CalcTable[[#This Row],[VolRednWind]]*(FCAP*IRR_TARGET-CalcTable[[#This Row],[IWC]])))</f>
        <v>#NAME?</v>
      </c>
      <c r="AB2174" s="13" t="e">
        <f ca="1">CalcTable[[#This Row],[IWC]]+CalcTable[[#This Row],[Eff Precip]]+CalcTable[[#This Row],[IrrAmt]]-CalcTable[[#This Row],[AET]]</f>
        <v>#NAME?</v>
      </c>
      <c r="AC2174" s="13" t="e">
        <f ca="1">IF(CalcTable[[#This Row],[PWC]]&gt;FCAP,MIN(24*PERC,MIN(SAT,CalcTable[[#This Row],[PWC]])-FCAP),0)</f>
        <v>#NAME?</v>
      </c>
      <c r="AD2174" s="13" t="e">
        <f ca="1">IF(CalcTable[[#This Row],[PWC]]&gt;SAT,CalcTable[[#This Row],[PWC]]-SAT,0)</f>
        <v>#NAME?</v>
      </c>
      <c r="AE2174" s="13" t="e">
        <f ca="1">CalcTable[[#This Row],[PWC]]-CalcTable[[#This Row],[PercAmt]]-CalcTable[[#This Row],[Runoff]]</f>
        <v>#NAME?</v>
      </c>
      <c r="AF2174" s="13" t="e">
        <f ca="1">CalcTable[[#This Row],[IrrAmt]]/1000*CUR_IRR_AREA*10000/IRR_EFF</f>
        <v>#NAME?</v>
      </c>
      <c r="AG2174" s="147"/>
      <c r="AH2174" s="13"/>
      <c r="AI2174" s="50">
        <v>0</v>
      </c>
      <c r="AJ2174" s="50">
        <v>0</v>
      </c>
      <c r="AK2174" s="50">
        <v>0</v>
      </c>
      <c r="AL2174" s="50">
        <v>0</v>
      </c>
      <c r="AM2174" s="50"/>
      <c r="AN2174" s="50"/>
      <c r="AO2174" s="50"/>
      <c r="AP2174" s="50"/>
      <c r="AQ2174" s="50"/>
      <c r="AR2174" s="50"/>
      <c r="AS2174" s="50"/>
      <c r="AT2174" s="50"/>
      <c r="AU2174" s="50"/>
      <c r="AV2174" s="50"/>
      <c r="AW2174" s="50"/>
      <c r="AX2174" s="50">
        <f t="shared" si="687"/>
        <v>0</v>
      </c>
      <c r="AY2174" s="50"/>
      <c r="AZ2174" s="50">
        <f t="shared" si="677"/>
        <v>0</v>
      </c>
      <c r="BA2174" s="50">
        <f t="shared" si="678"/>
        <v>0</v>
      </c>
      <c r="BB2174" s="50">
        <f t="shared" si="679"/>
        <v>0</v>
      </c>
      <c r="BC2174" s="17">
        <f t="shared" si="680"/>
        <v>19745</v>
      </c>
      <c r="BD2174" s="50">
        <f t="shared" si="681"/>
        <v>0</v>
      </c>
      <c r="BE2174" s="50">
        <f t="shared" si="682"/>
        <v>0</v>
      </c>
      <c r="BF2174" s="50">
        <f t="shared" si="688"/>
        <v>0</v>
      </c>
      <c r="BG2174" s="50"/>
      <c r="BH2174" s="17">
        <f t="shared" si="683"/>
        <v>0</v>
      </c>
      <c r="BI2174" s="17">
        <f t="shared" si="691"/>
        <v>2174</v>
      </c>
      <c r="BJ2174" s="17">
        <f t="shared" si="689"/>
        <v>2174</v>
      </c>
      <c r="BK2174" s="150">
        <f t="shared" si="690"/>
        <v>27162</v>
      </c>
      <c r="BL2174" s="50" t="e">
        <f t="shared" ca="1" si="684"/>
        <v>#NAME?</v>
      </c>
      <c r="BM2174" s="50" t="e">
        <f t="shared" ca="1" si="685"/>
        <v>#NAME?</v>
      </c>
      <c r="BN2174" s="50" t="e">
        <f t="shared" ca="1" si="686"/>
        <v>#NAME?</v>
      </c>
    </row>
    <row r="2175" spans="1:66" x14ac:dyDescent="0.35">
      <c r="A2175" s="48">
        <v>27163</v>
      </c>
      <c r="B2175" s="17">
        <v>1974</v>
      </c>
      <c r="C2175" s="17">
        <v>5</v>
      </c>
      <c r="D2175" s="17">
        <v>134</v>
      </c>
      <c r="E2175" s="17">
        <v>14</v>
      </c>
      <c r="F2175" s="17">
        <v>3</v>
      </c>
      <c r="G2175" s="50">
        <v>2.2000000000000002</v>
      </c>
      <c r="H2175" s="32">
        <v>2.0900914322906043</v>
      </c>
      <c r="I2175" s="50">
        <v>10.166666666666666</v>
      </c>
      <c r="J2175" s="13">
        <v>1</v>
      </c>
      <c r="K2175" s="13">
        <f t="shared" si="672"/>
        <v>1</v>
      </c>
      <c r="L2175" s="13">
        <f t="shared" si="673"/>
        <v>0</v>
      </c>
      <c r="M2175" s="13" t="e">
        <f ca="1">CalcTable[[#This Row],[IWC]]-AE2174</f>
        <v>#NAME?</v>
      </c>
      <c r="N2175" s="13" t="e">
        <f ca="1">IF(CalcTable[[#This Row],[Day of Year]]&lt;123,FCAP,AE2174)</f>
        <v>#NAME?</v>
      </c>
      <c r="O2175" s="17" t="e">
        <f ca="1">IF(IRR_DRIP,5,COUNTIF('IDET Wind Values'!C2159:G2159,"&lt;="&amp;IRR_MAXWIND))</f>
        <v>#NAME?</v>
      </c>
      <c r="P2175" s="13" t="e">
        <f ca="1">CalcTable[[#This Row],[ET_o]]*KL</f>
        <v>#NAME?</v>
      </c>
      <c r="Q2175" s="13" t="e">
        <f ca="1">IF(WILTPT&lt;=0,1,MAX(0,MIN(1,(CalcTable[[#This Row],[IWC]]-WILTPT)/(MAD-WILTPT))))</f>
        <v>#NAME?</v>
      </c>
      <c r="R2175" s="13" t="e">
        <f ca="1">CalcTable[[#This Row],[ETMult]]*CalcTable[[#This Row],[ETb]]</f>
        <v>#NAME?</v>
      </c>
      <c r="S2175" s="13" t="b">
        <f>INDEX(IRR_LIST,CalcTable[[#This Row],[Day of Week]]+1)</f>
        <v>1</v>
      </c>
      <c r="T2175" s="13">
        <f t="shared" ca="1" si="674"/>
        <v>14.7</v>
      </c>
      <c r="U2175" s="13" t="b">
        <f ca="1">IF(CalcTable[[#This Row],[IrrPrecip]]&gt;=IC_MM,FALSE,TRUE)</f>
        <v>0</v>
      </c>
      <c r="V2175" s="13" t="b">
        <f t="shared" si="675"/>
        <v>0</v>
      </c>
      <c r="W2175" s="13" t="e">
        <f ca="1">IF(AND(IRR_DRIP=FALSE,CalcTable[[#This Row],[IrrHours]]&lt;=0),FALSE,TRUE)</f>
        <v>#NAME?</v>
      </c>
      <c r="X2175" s="13" t="e">
        <f ca="1">AND(CalcTable[[#This Row],[IrrDay]],CalcTable[[#This Row],[IrrRain]],CalcTable[[#This Row],[IrrWarm]],CalcTable[[#This Row],[IrrWindy]])</f>
        <v>#NAME?</v>
      </c>
      <c r="Y2175" s="13" t="e">
        <f t="shared" ca="1" si="676"/>
        <v>#NAME?</v>
      </c>
      <c r="Z2175" s="13" t="e">
        <f ca="1">CalcTable[[#This Row],[IrrHours]]/5</f>
        <v>#NAME?</v>
      </c>
      <c r="AA2175" s="13" t="e">
        <f ca="1">IF(CalcTable[[#This Row],[IrrFlag]]=FALSE,0,MAX(0,CalcTable[[#This Row],[VolRednWind]]*(FCAP*IRR_TARGET-CalcTable[[#This Row],[IWC]])))</f>
        <v>#NAME?</v>
      </c>
      <c r="AB2175" s="13" t="e">
        <f ca="1">CalcTable[[#This Row],[IWC]]+CalcTable[[#This Row],[Eff Precip]]+CalcTable[[#This Row],[IrrAmt]]-CalcTable[[#This Row],[AET]]</f>
        <v>#NAME?</v>
      </c>
      <c r="AC2175" s="13" t="e">
        <f ca="1">IF(CalcTable[[#This Row],[PWC]]&gt;FCAP,MIN(24*PERC,MIN(SAT,CalcTable[[#This Row],[PWC]])-FCAP),0)</f>
        <v>#NAME?</v>
      </c>
      <c r="AD2175" s="13" t="e">
        <f ca="1">IF(CalcTable[[#This Row],[PWC]]&gt;SAT,CalcTable[[#This Row],[PWC]]-SAT,0)</f>
        <v>#NAME?</v>
      </c>
      <c r="AE2175" s="13" t="e">
        <f ca="1">CalcTable[[#This Row],[PWC]]-CalcTable[[#This Row],[PercAmt]]-CalcTable[[#This Row],[Runoff]]</f>
        <v>#NAME?</v>
      </c>
      <c r="AF2175" s="13" t="e">
        <f ca="1">CalcTable[[#This Row],[IrrAmt]]/1000*CUR_IRR_AREA*10000/IRR_EFF</f>
        <v>#NAME?</v>
      </c>
      <c r="AG2175" s="147"/>
      <c r="AH2175" s="13"/>
      <c r="AI2175" s="50">
        <v>0</v>
      </c>
      <c r="AJ2175" s="50">
        <v>0</v>
      </c>
      <c r="AK2175" s="50">
        <v>0</v>
      </c>
      <c r="AL2175" s="50">
        <v>0</v>
      </c>
      <c r="AM2175" s="50"/>
      <c r="AN2175" s="50"/>
      <c r="AO2175" s="50"/>
      <c r="AP2175" s="50"/>
      <c r="AQ2175" s="50"/>
      <c r="AR2175" s="50"/>
      <c r="AS2175" s="50"/>
      <c r="AT2175" s="50"/>
      <c r="AU2175" s="50"/>
      <c r="AV2175" s="50"/>
      <c r="AW2175" s="50"/>
      <c r="AX2175" s="50">
        <f t="shared" si="687"/>
        <v>0</v>
      </c>
      <c r="AY2175" s="50"/>
      <c r="AZ2175" s="50">
        <f t="shared" si="677"/>
        <v>0</v>
      </c>
      <c r="BA2175" s="50">
        <f t="shared" si="678"/>
        <v>0</v>
      </c>
      <c r="BB2175" s="50">
        <f t="shared" si="679"/>
        <v>0</v>
      </c>
      <c r="BC2175" s="17">
        <f t="shared" si="680"/>
        <v>19745</v>
      </c>
      <c r="BD2175" s="50">
        <f t="shared" si="681"/>
        <v>0</v>
      </c>
      <c r="BE2175" s="50">
        <f t="shared" si="682"/>
        <v>0</v>
      </c>
      <c r="BF2175" s="50">
        <f t="shared" si="688"/>
        <v>0</v>
      </c>
      <c r="BG2175" s="50"/>
      <c r="BH2175" s="17">
        <f t="shared" si="683"/>
        <v>0</v>
      </c>
      <c r="BI2175" s="17">
        <f t="shared" si="691"/>
        <v>2175</v>
      </c>
      <c r="BJ2175" s="17">
        <f t="shared" si="689"/>
        <v>2175</v>
      </c>
      <c r="BK2175" s="150">
        <f t="shared" si="690"/>
        <v>27163</v>
      </c>
      <c r="BL2175" s="50" t="e">
        <f t="shared" ca="1" si="684"/>
        <v>#NAME?</v>
      </c>
      <c r="BM2175" s="50" t="e">
        <f t="shared" ca="1" si="685"/>
        <v>#NAME?</v>
      </c>
      <c r="BN2175" s="50" t="e">
        <f t="shared" ca="1" si="686"/>
        <v>#NAME?</v>
      </c>
    </row>
    <row r="2176" spans="1:66" x14ac:dyDescent="0.35">
      <c r="A2176" s="48">
        <v>27164</v>
      </c>
      <c r="B2176" s="17">
        <v>1974</v>
      </c>
      <c r="C2176" s="17">
        <v>5</v>
      </c>
      <c r="D2176" s="17">
        <v>135</v>
      </c>
      <c r="E2176" s="17">
        <v>15</v>
      </c>
      <c r="F2176" s="17">
        <v>4</v>
      </c>
      <c r="G2176" s="50">
        <v>1.1000000000000001</v>
      </c>
      <c r="H2176" s="32">
        <v>1.9358717753152024</v>
      </c>
      <c r="I2176" s="50">
        <v>5.5</v>
      </c>
      <c r="J2176" s="13">
        <v>10.199999999999999</v>
      </c>
      <c r="K2176" s="13">
        <f t="shared" si="672"/>
        <v>10.199999999999999</v>
      </c>
      <c r="L2176" s="13">
        <f t="shared" si="673"/>
        <v>3.8999999999999995</v>
      </c>
      <c r="M2176" s="13" t="e">
        <f ca="1">CalcTable[[#This Row],[IWC]]-AE2175</f>
        <v>#NAME?</v>
      </c>
      <c r="N2176" s="13" t="e">
        <f ca="1">IF(CalcTable[[#This Row],[Day of Year]]&lt;123,FCAP,AE2175)</f>
        <v>#NAME?</v>
      </c>
      <c r="O2176" s="17" t="e">
        <f ca="1">IF(IRR_DRIP,5,COUNTIF('IDET Wind Values'!C2160:G2160,"&lt;="&amp;IRR_MAXWIND))</f>
        <v>#NAME?</v>
      </c>
      <c r="P2176" s="13" t="e">
        <f ca="1">CalcTable[[#This Row],[ET_o]]*KL</f>
        <v>#NAME?</v>
      </c>
      <c r="Q2176" s="13" t="e">
        <f ca="1">IF(WILTPT&lt;=0,1,MAX(0,MIN(1,(CalcTable[[#This Row],[IWC]]-WILTPT)/(MAD-WILTPT))))</f>
        <v>#NAME?</v>
      </c>
      <c r="R2176" s="13" t="e">
        <f ca="1">CalcTable[[#This Row],[ETMult]]*CalcTable[[#This Row],[ETb]]</f>
        <v>#NAME?</v>
      </c>
      <c r="S2176" s="13" t="b">
        <f>INDEX(IRR_LIST,CalcTable[[#This Row],[Day of Week]]+1)</f>
        <v>0</v>
      </c>
      <c r="T2176" s="13">
        <f t="shared" ca="1" si="674"/>
        <v>8.6</v>
      </c>
      <c r="U2176" s="13" t="b">
        <f ca="1">IF(CalcTable[[#This Row],[IrrPrecip]]&gt;=IC_MM,FALSE,TRUE)</f>
        <v>1</v>
      </c>
      <c r="V2176" s="13" t="b">
        <f t="shared" si="675"/>
        <v>0</v>
      </c>
      <c r="W2176" s="13" t="e">
        <f ca="1">IF(AND(IRR_DRIP=FALSE,CalcTable[[#This Row],[IrrHours]]&lt;=0),FALSE,TRUE)</f>
        <v>#NAME?</v>
      </c>
      <c r="X2176" s="13" t="e">
        <f ca="1">AND(CalcTable[[#This Row],[IrrDay]],CalcTable[[#This Row],[IrrRain]],CalcTable[[#This Row],[IrrWarm]],CalcTable[[#This Row],[IrrWindy]])</f>
        <v>#NAME?</v>
      </c>
      <c r="Y2176" s="13" t="e">
        <f t="shared" ca="1" si="676"/>
        <v>#NAME?</v>
      </c>
      <c r="Z2176" s="13" t="e">
        <f ca="1">CalcTable[[#This Row],[IrrHours]]/5</f>
        <v>#NAME?</v>
      </c>
      <c r="AA2176" s="13" t="e">
        <f ca="1">IF(CalcTable[[#This Row],[IrrFlag]]=FALSE,0,MAX(0,CalcTable[[#This Row],[VolRednWind]]*(FCAP*IRR_TARGET-CalcTable[[#This Row],[IWC]])))</f>
        <v>#NAME?</v>
      </c>
      <c r="AB2176" s="13" t="e">
        <f ca="1">CalcTable[[#This Row],[IWC]]+CalcTable[[#This Row],[Eff Precip]]+CalcTable[[#This Row],[IrrAmt]]-CalcTable[[#This Row],[AET]]</f>
        <v>#NAME?</v>
      </c>
      <c r="AC2176" s="13" t="e">
        <f ca="1">IF(CalcTable[[#This Row],[PWC]]&gt;FCAP,MIN(24*PERC,MIN(SAT,CalcTable[[#This Row],[PWC]])-FCAP),0)</f>
        <v>#NAME?</v>
      </c>
      <c r="AD2176" s="13" t="e">
        <f ca="1">IF(CalcTable[[#This Row],[PWC]]&gt;SAT,CalcTable[[#This Row],[PWC]]-SAT,0)</f>
        <v>#NAME?</v>
      </c>
      <c r="AE2176" s="13" t="e">
        <f ca="1">CalcTable[[#This Row],[PWC]]-CalcTable[[#This Row],[PercAmt]]-CalcTable[[#This Row],[Runoff]]</f>
        <v>#NAME?</v>
      </c>
      <c r="AF2176" s="13" t="e">
        <f ca="1">CalcTable[[#This Row],[IrrAmt]]/1000*CUR_IRR_AREA*10000/IRR_EFF</f>
        <v>#NAME?</v>
      </c>
      <c r="AG2176" s="147"/>
      <c r="AH2176" s="13"/>
      <c r="AI2176" s="50">
        <v>0</v>
      </c>
      <c r="AJ2176" s="50">
        <v>0</v>
      </c>
      <c r="AK2176" s="50">
        <v>0</v>
      </c>
      <c r="AL2176" s="50">
        <v>0</v>
      </c>
      <c r="AM2176" s="50"/>
      <c r="AN2176" s="50"/>
      <c r="AO2176" s="50"/>
      <c r="AP2176" s="50"/>
      <c r="AQ2176" s="50"/>
      <c r="AR2176" s="50"/>
      <c r="AS2176" s="50"/>
      <c r="AT2176" s="50"/>
      <c r="AU2176" s="50"/>
      <c r="AV2176" s="50"/>
      <c r="AW2176" s="50"/>
      <c r="AX2176" s="50">
        <f t="shared" si="687"/>
        <v>0</v>
      </c>
      <c r="AY2176" s="50"/>
      <c r="AZ2176" s="50">
        <f t="shared" si="677"/>
        <v>0</v>
      </c>
      <c r="BA2176" s="50">
        <f t="shared" si="678"/>
        <v>0</v>
      </c>
      <c r="BB2176" s="50">
        <f t="shared" si="679"/>
        <v>0</v>
      </c>
      <c r="BC2176" s="17">
        <f t="shared" si="680"/>
        <v>19745</v>
      </c>
      <c r="BD2176" s="50">
        <f t="shared" si="681"/>
        <v>0</v>
      </c>
      <c r="BE2176" s="50">
        <f t="shared" si="682"/>
        <v>0</v>
      </c>
      <c r="BF2176" s="50">
        <f t="shared" si="688"/>
        <v>0</v>
      </c>
      <c r="BG2176" s="50"/>
      <c r="BH2176" s="17">
        <f t="shared" si="683"/>
        <v>0</v>
      </c>
      <c r="BI2176" s="17">
        <f t="shared" si="691"/>
        <v>2176</v>
      </c>
      <c r="BJ2176" s="17">
        <f t="shared" si="689"/>
        <v>2176</v>
      </c>
      <c r="BK2176" s="150">
        <f t="shared" si="690"/>
        <v>27164</v>
      </c>
      <c r="BL2176" s="50" t="e">
        <f t="shared" ca="1" si="684"/>
        <v>#NAME?</v>
      </c>
      <c r="BM2176" s="50" t="e">
        <f t="shared" ca="1" si="685"/>
        <v>#NAME?</v>
      </c>
      <c r="BN2176" s="50" t="e">
        <f t="shared" ca="1" si="686"/>
        <v>#NAME?</v>
      </c>
    </row>
    <row r="2177" spans="1:66" x14ac:dyDescent="0.35">
      <c r="A2177" s="48">
        <v>27165</v>
      </c>
      <c r="B2177" s="17">
        <v>1974</v>
      </c>
      <c r="C2177" s="17">
        <v>5</v>
      </c>
      <c r="D2177" s="17">
        <v>136</v>
      </c>
      <c r="E2177" s="17">
        <v>16</v>
      </c>
      <c r="F2177" s="17">
        <v>5</v>
      </c>
      <c r="G2177" s="50">
        <v>1.7</v>
      </c>
      <c r="H2177" s="32">
        <v>2.543835044776162</v>
      </c>
      <c r="I2177" s="50">
        <v>18.833333333333332</v>
      </c>
      <c r="J2177" s="13">
        <v>3.3</v>
      </c>
      <c r="K2177" s="13">
        <f t="shared" si="672"/>
        <v>3.3</v>
      </c>
      <c r="L2177" s="13">
        <f t="shared" si="673"/>
        <v>0</v>
      </c>
      <c r="M2177" s="13" t="e">
        <f ca="1">CalcTable[[#This Row],[IWC]]-AE2176</f>
        <v>#NAME?</v>
      </c>
      <c r="N2177" s="13" t="e">
        <f ca="1">IF(CalcTable[[#This Row],[Day of Year]]&lt;123,FCAP,AE2176)</f>
        <v>#NAME?</v>
      </c>
      <c r="O2177" s="17" t="e">
        <f ca="1">IF(IRR_DRIP,5,COUNTIF('IDET Wind Values'!C2161:G2161,"&lt;="&amp;IRR_MAXWIND))</f>
        <v>#NAME?</v>
      </c>
      <c r="P2177" s="13" t="e">
        <f ca="1">CalcTable[[#This Row],[ET_o]]*KL</f>
        <v>#NAME?</v>
      </c>
      <c r="Q2177" s="13" t="e">
        <f ca="1">IF(WILTPT&lt;=0,1,MAX(0,MIN(1,(CalcTable[[#This Row],[IWC]]-WILTPT)/(MAD-WILTPT))))</f>
        <v>#NAME?</v>
      </c>
      <c r="R2177" s="13" t="e">
        <f ca="1">CalcTable[[#This Row],[ETMult]]*CalcTable[[#This Row],[ETb]]</f>
        <v>#NAME?</v>
      </c>
      <c r="S2177" s="13" t="b">
        <f>INDEX(IRR_LIST,CalcTable[[#This Row],[Day of Week]]+1)</f>
        <v>1</v>
      </c>
      <c r="T2177" s="13">
        <f t="shared" ca="1" si="674"/>
        <v>11.2</v>
      </c>
      <c r="U2177" s="13" t="b">
        <f ca="1">IF(CalcTable[[#This Row],[IrrPrecip]]&gt;=IC_MM,FALSE,TRUE)</f>
        <v>0</v>
      </c>
      <c r="V2177" s="13" t="b">
        <f t="shared" si="675"/>
        <v>0</v>
      </c>
      <c r="W2177" s="13" t="e">
        <f ca="1">IF(AND(IRR_DRIP=FALSE,CalcTable[[#This Row],[IrrHours]]&lt;=0),FALSE,TRUE)</f>
        <v>#NAME?</v>
      </c>
      <c r="X2177" s="13" t="e">
        <f ca="1">AND(CalcTable[[#This Row],[IrrDay]],CalcTable[[#This Row],[IrrRain]],CalcTable[[#This Row],[IrrWarm]],CalcTable[[#This Row],[IrrWindy]])</f>
        <v>#NAME?</v>
      </c>
      <c r="Y2177" s="13" t="e">
        <f t="shared" ca="1" si="676"/>
        <v>#NAME?</v>
      </c>
      <c r="Z2177" s="13" t="e">
        <f ca="1">CalcTable[[#This Row],[IrrHours]]/5</f>
        <v>#NAME?</v>
      </c>
      <c r="AA2177" s="13" t="e">
        <f ca="1">IF(CalcTable[[#This Row],[IrrFlag]]=FALSE,0,MAX(0,CalcTable[[#This Row],[VolRednWind]]*(FCAP*IRR_TARGET-CalcTable[[#This Row],[IWC]])))</f>
        <v>#NAME?</v>
      </c>
      <c r="AB2177" s="13" t="e">
        <f ca="1">CalcTable[[#This Row],[IWC]]+CalcTable[[#This Row],[Eff Precip]]+CalcTable[[#This Row],[IrrAmt]]-CalcTable[[#This Row],[AET]]</f>
        <v>#NAME?</v>
      </c>
      <c r="AC2177" s="13" t="e">
        <f ca="1">IF(CalcTable[[#This Row],[PWC]]&gt;FCAP,MIN(24*PERC,MIN(SAT,CalcTable[[#This Row],[PWC]])-FCAP),0)</f>
        <v>#NAME?</v>
      </c>
      <c r="AD2177" s="13" t="e">
        <f ca="1">IF(CalcTable[[#This Row],[PWC]]&gt;SAT,CalcTable[[#This Row],[PWC]]-SAT,0)</f>
        <v>#NAME?</v>
      </c>
      <c r="AE2177" s="13" t="e">
        <f ca="1">CalcTable[[#This Row],[PWC]]-CalcTable[[#This Row],[PercAmt]]-CalcTable[[#This Row],[Runoff]]</f>
        <v>#NAME?</v>
      </c>
      <c r="AF2177" s="13" t="e">
        <f ca="1">CalcTable[[#This Row],[IrrAmt]]/1000*CUR_IRR_AREA*10000/IRR_EFF</f>
        <v>#NAME?</v>
      </c>
      <c r="AG2177" s="147"/>
      <c r="AH2177" s="13"/>
      <c r="AI2177" s="50">
        <v>0</v>
      </c>
      <c r="AJ2177" s="50">
        <v>0</v>
      </c>
      <c r="AK2177" s="50">
        <v>0</v>
      </c>
      <c r="AL2177" s="50">
        <v>0</v>
      </c>
      <c r="AM2177" s="50"/>
      <c r="AN2177" s="50"/>
      <c r="AO2177" s="50"/>
      <c r="AP2177" s="50"/>
      <c r="AQ2177" s="50"/>
      <c r="AR2177" s="50"/>
      <c r="AS2177" s="50"/>
      <c r="AT2177" s="50"/>
      <c r="AU2177" s="50"/>
      <c r="AV2177" s="50"/>
      <c r="AW2177" s="50"/>
      <c r="AX2177" s="50">
        <f t="shared" si="687"/>
        <v>0</v>
      </c>
      <c r="AY2177" s="50"/>
      <c r="AZ2177" s="50">
        <f t="shared" si="677"/>
        <v>0</v>
      </c>
      <c r="BA2177" s="50">
        <f t="shared" si="678"/>
        <v>0</v>
      </c>
      <c r="BB2177" s="50">
        <f t="shared" si="679"/>
        <v>0</v>
      </c>
      <c r="BC2177" s="17">
        <f t="shared" si="680"/>
        <v>19745</v>
      </c>
      <c r="BD2177" s="50">
        <f t="shared" si="681"/>
        <v>0</v>
      </c>
      <c r="BE2177" s="50">
        <f t="shared" si="682"/>
        <v>0</v>
      </c>
      <c r="BF2177" s="50">
        <f t="shared" si="688"/>
        <v>0</v>
      </c>
      <c r="BG2177" s="50"/>
      <c r="BH2177" s="17">
        <f t="shared" si="683"/>
        <v>0</v>
      </c>
      <c r="BI2177" s="17">
        <f t="shared" si="691"/>
        <v>2177</v>
      </c>
      <c r="BJ2177" s="17">
        <f t="shared" si="689"/>
        <v>2177</v>
      </c>
      <c r="BK2177" s="150">
        <f t="shared" si="690"/>
        <v>27165</v>
      </c>
      <c r="BL2177" s="50" t="e">
        <f t="shared" ca="1" si="684"/>
        <v>#NAME?</v>
      </c>
      <c r="BM2177" s="50" t="e">
        <f t="shared" ca="1" si="685"/>
        <v>#NAME?</v>
      </c>
      <c r="BN2177" s="50" t="e">
        <f t="shared" ca="1" si="686"/>
        <v>#NAME?</v>
      </c>
    </row>
    <row r="2178" spans="1:66" x14ac:dyDescent="0.35">
      <c r="A2178" s="48">
        <v>27166</v>
      </c>
      <c r="B2178" s="17">
        <v>1974</v>
      </c>
      <c r="C2178" s="17">
        <v>5</v>
      </c>
      <c r="D2178" s="17">
        <v>137</v>
      </c>
      <c r="E2178" s="17">
        <v>17</v>
      </c>
      <c r="F2178" s="17">
        <v>6</v>
      </c>
      <c r="G2178" s="50">
        <v>1.1000000000000001</v>
      </c>
      <c r="H2178" s="32">
        <v>2.9255973480149966</v>
      </c>
      <c r="I2178" s="50">
        <v>15.5</v>
      </c>
      <c r="J2178" s="13">
        <v>4.5999999999999996</v>
      </c>
      <c r="K2178" s="13">
        <f t="shared" si="672"/>
        <v>4.5999999999999996</v>
      </c>
      <c r="L2178" s="13">
        <f t="shared" si="673"/>
        <v>0</v>
      </c>
      <c r="M2178" s="13" t="e">
        <f ca="1">CalcTable[[#This Row],[IWC]]-AE2177</f>
        <v>#NAME?</v>
      </c>
      <c r="N2178" s="13" t="e">
        <f ca="1">IF(CalcTable[[#This Row],[Day of Year]]&lt;123,FCAP,AE2177)</f>
        <v>#NAME?</v>
      </c>
      <c r="O2178" s="17" t="e">
        <f ca="1">IF(IRR_DRIP,5,COUNTIF('IDET Wind Values'!C2162:G2162,"&lt;="&amp;IRR_MAXWIND))</f>
        <v>#NAME?</v>
      </c>
      <c r="P2178" s="13" t="e">
        <f ca="1">CalcTable[[#This Row],[ET_o]]*KL</f>
        <v>#NAME?</v>
      </c>
      <c r="Q2178" s="13" t="e">
        <f ca="1">IF(WILTPT&lt;=0,1,MAX(0,MIN(1,(CalcTable[[#This Row],[IWC]]-WILTPT)/(MAD-WILTPT))))</f>
        <v>#NAME?</v>
      </c>
      <c r="R2178" s="13" t="e">
        <f ca="1">CalcTable[[#This Row],[ETMult]]*CalcTable[[#This Row],[ETb]]</f>
        <v>#NAME?</v>
      </c>
      <c r="S2178" s="13" t="b">
        <f>INDEX(IRR_LIST,CalcTable[[#This Row],[Day of Week]]+1)</f>
        <v>0</v>
      </c>
      <c r="T2178" s="13">
        <f t="shared" ca="1" si="674"/>
        <v>13.5</v>
      </c>
      <c r="U2178" s="13" t="b">
        <f ca="1">IF(CalcTable[[#This Row],[IrrPrecip]]&gt;=IC_MM,FALSE,TRUE)</f>
        <v>0</v>
      </c>
      <c r="V2178" s="13" t="b">
        <f t="shared" si="675"/>
        <v>0</v>
      </c>
      <c r="W2178" s="13" t="e">
        <f ca="1">IF(AND(IRR_DRIP=FALSE,CalcTable[[#This Row],[IrrHours]]&lt;=0),FALSE,TRUE)</f>
        <v>#NAME?</v>
      </c>
      <c r="X2178" s="13" t="e">
        <f ca="1">AND(CalcTable[[#This Row],[IrrDay]],CalcTable[[#This Row],[IrrRain]],CalcTable[[#This Row],[IrrWarm]],CalcTable[[#This Row],[IrrWindy]])</f>
        <v>#NAME?</v>
      </c>
      <c r="Y2178" s="13" t="e">
        <f t="shared" ca="1" si="676"/>
        <v>#NAME?</v>
      </c>
      <c r="Z2178" s="13" t="e">
        <f ca="1">CalcTable[[#This Row],[IrrHours]]/5</f>
        <v>#NAME?</v>
      </c>
      <c r="AA2178" s="13" t="e">
        <f ca="1">IF(CalcTable[[#This Row],[IrrFlag]]=FALSE,0,MAX(0,CalcTable[[#This Row],[VolRednWind]]*(FCAP*IRR_TARGET-CalcTable[[#This Row],[IWC]])))</f>
        <v>#NAME?</v>
      </c>
      <c r="AB2178" s="13" t="e">
        <f ca="1">CalcTable[[#This Row],[IWC]]+CalcTable[[#This Row],[Eff Precip]]+CalcTable[[#This Row],[IrrAmt]]-CalcTable[[#This Row],[AET]]</f>
        <v>#NAME?</v>
      </c>
      <c r="AC2178" s="13" t="e">
        <f ca="1">IF(CalcTable[[#This Row],[PWC]]&gt;FCAP,MIN(24*PERC,MIN(SAT,CalcTable[[#This Row],[PWC]])-FCAP),0)</f>
        <v>#NAME?</v>
      </c>
      <c r="AD2178" s="13" t="e">
        <f ca="1">IF(CalcTable[[#This Row],[PWC]]&gt;SAT,CalcTable[[#This Row],[PWC]]-SAT,0)</f>
        <v>#NAME?</v>
      </c>
      <c r="AE2178" s="13" t="e">
        <f ca="1">CalcTable[[#This Row],[PWC]]-CalcTable[[#This Row],[PercAmt]]-CalcTable[[#This Row],[Runoff]]</f>
        <v>#NAME?</v>
      </c>
      <c r="AF2178" s="13" t="e">
        <f ca="1">CalcTable[[#This Row],[IrrAmt]]/1000*CUR_IRR_AREA*10000/IRR_EFF</f>
        <v>#NAME?</v>
      </c>
      <c r="AG2178" s="147"/>
      <c r="AH2178" s="13"/>
      <c r="AI2178" s="50">
        <v>0</v>
      </c>
      <c r="AJ2178" s="50">
        <v>0</v>
      </c>
      <c r="AK2178" s="50">
        <v>0</v>
      </c>
      <c r="AL2178" s="50">
        <v>0</v>
      </c>
      <c r="AM2178" s="50"/>
      <c r="AN2178" s="50"/>
      <c r="AO2178" s="50"/>
      <c r="AP2178" s="50"/>
      <c r="AQ2178" s="50"/>
      <c r="AR2178" s="50"/>
      <c r="AS2178" s="50"/>
      <c r="AT2178" s="50"/>
      <c r="AU2178" s="50"/>
      <c r="AV2178" s="50"/>
      <c r="AW2178" s="50"/>
      <c r="AX2178" s="50">
        <f t="shared" si="687"/>
        <v>0</v>
      </c>
      <c r="AY2178" s="50"/>
      <c r="AZ2178" s="50">
        <f t="shared" si="677"/>
        <v>0</v>
      </c>
      <c r="BA2178" s="50">
        <f t="shared" si="678"/>
        <v>0</v>
      </c>
      <c r="BB2178" s="50">
        <f t="shared" si="679"/>
        <v>0</v>
      </c>
      <c r="BC2178" s="17">
        <f t="shared" si="680"/>
        <v>19745</v>
      </c>
      <c r="BD2178" s="50">
        <f t="shared" si="681"/>
        <v>0</v>
      </c>
      <c r="BE2178" s="50">
        <f t="shared" si="682"/>
        <v>0</v>
      </c>
      <c r="BF2178" s="50">
        <f t="shared" si="688"/>
        <v>0</v>
      </c>
      <c r="BG2178" s="50"/>
      <c r="BH2178" s="17">
        <f t="shared" si="683"/>
        <v>0</v>
      </c>
      <c r="BI2178" s="17">
        <f t="shared" si="691"/>
        <v>2178</v>
      </c>
      <c r="BJ2178" s="17">
        <f t="shared" si="689"/>
        <v>2178</v>
      </c>
      <c r="BK2178" s="150">
        <f t="shared" si="690"/>
        <v>27166</v>
      </c>
      <c r="BL2178" s="50" t="e">
        <f t="shared" ca="1" si="684"/>
        <v>#NAME?</v>
      </c>
      <c r="BM2178" s="50" t="e">
        <f t="shared" ca="1" si="685"/>
        <v>#NAME?</v>
      </c>
      <c r="BN2178" s="50" t="e">
        <f t="shared" ca="1" si="686"/>
        <v>#NAME?</v>
      </c>
    </row>
    <row r="2179" spans="1:66" x14ac:dyDescent="0.35">
      <c r="A2179" s="48">
        <v>27167</v>
      </c>
      <c r="B2179" s="17">
        <v>1974</v>
      </c>
      <c r="C2179" s="17">
        <v>5</v>
      </c>
      <c r="D2179" s="17">
        <v>138</v>
      </c>
      <c r="E2179" s="17">
        <v>18</v>
      </c>
      <c r="F2179" s="17">
        <v>7</v>
      </c>
      <c r="G2179" s="50">
        <v>1.1000000000000001</v>
      </c>
      <c r="H2179" s="32">
        <v>1.8366996985312958</v>
      </c>
      <c r="I2179" s="50">
        <v>25</v>
      </c>
      <c r="J2179" s="13">
        <v>27.7</v>
      </c>
      <c r="K2179" s="13">
        <f t="shared" si="672"/>
        <v>27.7</v>
      </c>
      <c r="L2179" s="13">
        <f t="shared" si="673"/>
        <v>17.024999999999999</v>
      </c>
      <c r="M2179" s="13" t="e">
        <f ca="1">CalcTable[[#This Row],[IWC]]-AE2178</f>
        <v>#NAME?</v>
      </c>
      <c r="N2179" s="13" t="e">
        <f ca="1">IF(CalcTable[[#This Row],[Day of Year]]&lt;123,FCAP,AE2178)</f>
        <v>#NAME?</v>
      </c>
      <c r="O2179" s="17" t="e">
        <f ca="1">IF(IRR_DRIP,5,COUNTIF('IDET Wind Values'!C2163:G2163,"&lt;="&amp;IRR_MAXWIND))</f>
        <v>#NAME?</v>
      </c>
      <c r="P2179" s="13" t="e">
        <f ca="1">CalcTable[[#This Row],[ET_o]]*KL</f>
        <v>#NAME?</v>
      </c>
      <c r="Q2179" s="13" t="e">
        <f ca="1">IF(WILTPT&lt;=0,1,MAX(0,MIN(1,(CalcTable[[#This Row],[IWC]]-WILTPT)/(MAD-WILTPT))))</f>
        <v>#NAME?</v>
      </c>
      <c r="R2179" s="13" t="e">
        <f ca="1">CalcTable[[#This Row],[ETMult]]*CalcTable[[#This Row],[ETb]]</f>
        <v>#NAME?</v>
      </c>
      <c r="S2179" s="13" t="b">
        <f>INDEX(IRR_LIST,CalcTable[[#This Row],[Day of Week]]+1)</f>
        <v>0</v>
      </c>
      <c r="T2179" s="13">
        <f t="shared" ca="1" si="674"/>
        <v>7.8999999999999995</v>
      </c>
      <c r="U2179" s="13" t="b">
        <f ca="1">IF(CalcTable[[#This Row],[IrrPrecip]]&gt;=IC_MM,FALSE,TRUE)</f>
        <v>1</v>
      </c>
      <c r="V2179" s="13" t="b">
        <f t="shared" si="675"/>
        <v>0</v>
      </c>
      <c r="W2179" s="13" t="e">
        <f ca="1">IF(AND(IRR_DRIP=FALSE,CalcTable[[#This Row],[IrrHours]]&lt;=0),FALSE,TRUE)</f>
        <v>#NAME?</v>
      </c>
      <c r="X2179" s="13" t="e">
        <f ca="1">AND(CalcTable[[#This Row],[IrrDay]],CalcTable[[#This Row],[IrrRain]],CalcTable[[#This Row],[IrrWarm]],CalcTable[[#This Row],[IrrWindy]])</f>
        <v>#NAME?</v>
      </c>
      <c r="Y2179" s="13" t="e">
        <f t="shared" ca="1" si="676"/>
        <v>#NAME?</v>
      </c>
      <c r="Z2179" s="13" t="e">
        <f ca="1">CalcTable[[#This Row],[IrrHours]]/5</f>
        <v>#NAME?</v>
      </c>
      <c r="AA2179" s="13" t="e">
        <f ca="1">IF(CalcTable[[#This Row],[IrrFlag]]=FALSE,0,MAX(0,CalcTable[[#This Row],[VolRednWind]]*(FCAP*IRR_TARGET-CalcTable[[#This Row],[IWC]])))</f>
        <v>#NAME?</v>
      </c>
      <c r="AB2179" s="13" t="e">
        <f ca="1">CalcTable[[#This Row],[IWC]]+CalcTable[[#This Row],[Eff Precip]]+CalcTable[[#This Row],[IrrAmt]]-CalcTable[[#This Row],[AET]]</f>
        <v>#NAME?</v>
      </c>
      <c r="AC2179" s="13" t="e">
        <f ca="1">IF(CalcTable[[#This Row],[PWC]]&gt;FCAP,MIN(24*PERC,MIN(SAT,CalcTable[[#This Row],[PWC]])-FCAP),0)</f>
        <v>#NAME?</v>
      </c>
      <c r="AD2179" s="13" t="e">
        <f ca="1">IF(CalcTable[[#This Row],[PWC]]&gt;SAT,CalcTable[[#This Row],[PWC]]-SAT,0)</f>
        <v>#NAME?</v>
      </c>
      <c r="AE2179" s="13" t="e">
        <f ca="1">CalcTable[[#This Row],[PWC]]-CalcTable[[#This Row],[PercAmt]]-CalcTable[[#This Row],[Runoff]]</f>
        <v>#NAME?</v>
      </c>
      <c r="AF2179" s="13" t="e">
        <f ca="1">CalcTable[[#This Row],[IrrAmt]]/1000*CUR_IRR_AREA*10000/IRR_EFF</f>
        <v>#NAME?</v>
      </c>
      <c r="AG2179" s="147"/>
      <c r="AH2179" s="13"/>
      <c r="AI2179" s="50">
        <v>0</v>
      </c>
      <c r="AJ2179" s="50">
        <v>0</v>
      </c>
      <c r="AK2179" s="50">
        <v>0</v>
      </c>
      <c r="AL2179" s="50">
        <v>0</v>
      </c>
      <c r="AM2179" s="50"/>
      <c r="AN2179" s="50"/>
      <c r="AO2179" s="50"/>
      <c r="AP2179" s="50"/>
      <c r="AQ2179" s="50"/>
      <c r="AR2179" s="50"/>
      <c r="AS2179" s="50"/>
      <c r="AT2179" s="50"/>
      <c r="AU2179" s="50"/>
      <c r="AV2179" s="50"/>
      <c r="AW2179" s="50"/>
      <c r="AX2179" s="50">
        <f t="shared" si="687"/>
        <v>0</v>
      </c>
      <c r="AY2179" s="50"/>
      <c r="AZ2179" s="50">
        <f t="shared" si="677"/>
        <v>0</v>
      </c>
      <c r="BA2179" s="50">
        <f t="shared" si="678"/>
        <v>0</v>
      </c>
      <c r="BB2179" s="50">
        <f t="shared" si="679"/>
        <v>0</v>
      </c>
      <c r="BC2179" s="17">
        <f t="shared" si="680"/>
        <v>19745</v>
      </c>
      <c r="BD2179" s="50">
        <f t="shared" si="681"/>
        <v>0</v>
      </c>
      <c r="BE2179" s="50">
        <f t="shared" si="682"/>
        <v>0</v>
      </c>
      <c r="BF2179" s="50">
        <f t="shared" si="688"/>
        <v>0</v>
      </c>
      <c r="BG2179" s="50"/>
      <c r="BH2179" s="17">
        <f t="shared" si="683"/>
        <v>0</v>
      </c>
      <c r="BI2179" s="17">
        <f t="shared" si="691"/>
        <v>2179</v>
      </c>
      <c r="BJ2179" s="17">
        <f t="shared" si="689"/>
        <v>2179</v>
      </c>
      <c r="BK2179" s="150">
        <f t="shared" si="690"/>
        <v>27167</v>
      </c>
      <c r="BL2179" s="50" t="e">
        <f t="shared" ca="1" si="684"/>
        <v>#NAME?</v>
      </c>
      <c r="BM2179" s="50" t="e">
        <f t="shared" ca="1" si="685"/>
        <v>#NAME?</v>
      </c>
      <c r="BN2179" s="50" t="e">
        <f t="shared" ca="1" si="686"/>
        <v>#NAME?</v>
      </c>
    </row>
    <row r="2180" spans="1:66" x14ac:dyDescent="0.35">
      <c r="A2180" s="48">
        <v>27168</v>
      </c>
      <c r="B2180" s="17">
        <v>1974</v>
      </c>
      <c r="C2180" s="17">
        <v>5</v>
      </c>
      <c r="D2180" s="17">
        <v>139</v>
      </c>
      <c r="E2180" s="17">
        <v>19</v>
      </c>
      <c r="F2180" s="17">
        <v>1</v>
      </c>
      <c r="G2180" s="50">
        <v>0.6</v>
      </c>
      <c r="H2180" s="32">
        <v>2.0947626544639726</v>
      </c>
      <c r="I2180" s="50">
        <v>10.166666666666666</v>
      </c>
      <c r="J2180" s="13">
        <v>1.4</v>
      </c>
      <c r="K2180" s="13">
        <f t="shared" si="672"/>
        <v>1.4</v>
      </c>
      <c r="L2180" s="13">
        <f t="shared" si="673"/>
        <v>0</v>
      </c>
      <c r="M2180" s="13" t="e">
        <f ca="1">CalcTable[[#This Row],[IWC]]-AE2179</f>
        <v>#NAME?</v>
      </c>
      <c r="N2180" s="13" t="e">
        <f ca="1">IF(CalcTable[[#This Row],[Day of Year]]&lt;123,FCAP,AE2179)</f>
        <v>#NAME?</v>
      </c>
      <c r="O2180" s="17" t="e">
        <f ca="1">IF(IRR_DRIP,5,COUNTIF('IDET Wind Values'!C2164:G2164,"&lt;="&amp;IRR_MAXWIND))</f>
        <v>#NAME?</v>
      </c>
      <c r="P2180" s="13" t="e">
        <f ca="1">CalcTable[[#This Row],[ET_o]]*KL</f>
        <v>#NAME?</v>
      </c>
      <c r="Q2180" s="13" t="e">
        <f ca="1">IF(WILTPT&lt;=0,1,MAX(0,MIN(1,(CalcTable[[#This Row],[IWC]]-WILTPT)/(MAD-WILTPT))))</f>
        <v>#NAME?</v>
      </c>
      <c r="R2180" s="13" t="e">
        <f ca="1">CalcTable[[#This Row],[ETMult]]*CalcTable[[#This Row],[ETb]]</f>
        <v>#NAME?</v>
      </c>
      <c r="S2180" s="13" t="b">
        <f>INDEX(IRR_LIST,CalcTable[[#This Row],[Day of Week]]+1)</f>
        <v>1</v>
      </c>
      <c r="T2180" s="13">
        <f t="shared" ca="1" si="674"/>
        <v>32.299999999999997</v>
      </c>
      <c r="U2180" s="13" t="b">
        <f ca="1">IF(CalcTable[[#This Row],[IrrPrecip]]&gt;=IC_MM,FALSE,TRUE)</f>
        <v>0</v>
      </c>
      <c r="V2180" s="13" t="b">
        <f t="shared" si="675"/>
        <v>0</v>
      </c>
      <c r="W2180" s="13" t="e">
        <f ca="1">IF(AND(IRR_DRIP=FALSE,CalcTable[[#This Row],[IrrHours]]&lt;=0),FALSE,TRUE)</f>
        <v>#NAME?</v>
      </c>
      <c r="X2180" s="13" t="e">
        <f ca="1">AND(CalcTable[[#This Row],[IrrDay]],CalcTable[[#This Row],[IrrRain]],CalcTable[[#This Row],[IrrWarm]],CalcTable[[#This Row],[IrrWindy]])</f>
        <v>#NAME?</v>
      </c>
      <c r="Y2180" s="13" t="e">
        <f t="shared" ca="1" si="676"/>
        <v>#NAME?</v>
      </c>
      <c r="Z2180" s="13" t="e">
        <f ca="1">CalcTable[[#This Row],[IrrHours]]/5</f>
        <v>#NAME?</v>
      </c>
      <c r="AA2180" s="13" t="e">
        <f ca="1">IF(CalcTable[[#This Row],[IrrFlag]]=FALSE,0,MAX(0,CalcTable[[#This Row],[VolRednWind]]*(FCAP*IRR_TARGET-CalcTable[[#This Row],[IWC]])))</f>
        <v>#NAME?</v>
      </c>
      <c r="AB2180" s="13" t="e">
        <f ca="1">CalcTable[[#This Row],[IWC]]+CalcTable[[#This Row],[Eff Precip]]+CalcTable[[#This Row],[IrrAmt]]-CalcTable[[#This Row],[AET]]</f>
        <v>#NAME?</v>
      </c>
      <c r="AC2180" s="13" t="e">
        <f ca="1">IF(CalcTable[[#This Row],[PWC]]&gt;FCAP,MIN(24*PERC,MIN(SAT,CalcTable[[#This Row],[PWC]])-FCAP),0)</f>
        <v>#NAME?</v>
      </c>
      <c r="AD2180" s="13" t="e">
        <f ca="1">IF(CalcTable[[#This Row],[PWC]]&gt;SAT,CalcTable[[#This Row],[PWC]]-SAT,0)</f>
        <v>#NAME?</v>
      </c>
      <c r="AE2180" s="13" t="e">
        <f ca="1">CalcTable[[#This Row],[PWC]]-CalcTable[[#This Row],[PercAmt]]-CalcTable[[#This Row],[Runoff]]</f>
        <v>#NAME?</v>
      </c>
      <c r="AF2180" s="13" t="e">
        <f ca="1">CalcTable[[#This Row],[IrrAmt]]/1000*CUR_IRR_AREA*10000/IRR_EFF</f>
        <v>#NAME?</v>
      </c>
      <c r="AG2180" s="147"/>
      <c r="AH2180" s="13"/>
      <c r="AI2180" s="50">
        <v>0</v>
      </c>
      <c r="AJ2180" s="50">
        <v>0</v>
      </c>
      <c r="AK2180" s="50">
        <v>0</v>
      </c>
      <c r="AL2180" s="50">
        <v>0</v>
      </c>
      <c r="AM2180" s="50"/>
      <c r="AN2180" s="50"/>
      <c r="AO2180" s="50"/>
      <c r="AP2180" s="50"/>
      <c r="AQ2180" s="50"/>
      <c r="AR2180" s="50"/>
      <c r="AS2180" s="50"/>
      <c r="AT2180" s="50"/>
      <c r="AU2180" s="50"/>
      <c r="AV2180" s="50"/>
      <c r="AW2180" s="50"/>
      <c r="AX2180" s="50">
        <f t="shared" si="687"/>
        <v>0</v>
      </c>
      <c r="AY2180" s="50"/>
      <c r="AZ2180" s="50">
        <f t="shared" si="677"/>
        <v>0</v>
      </c>
      <c r="BA2180" s="50">
        <f t="shared" si="678"/>
        <v>0</v>
      </c>
      <c r="BB2180" s="50">
        <f t="shared" si="679"/>
        <v>0</v>
      </c>
      <c r="BC2180" s="17">
        <f t="shared" si="680"/>
        <v>19745</v>
      </c>
      <c r="BD2180" s="50">
        <f t="shared" si="681"/>
        <v>0</v>
      </c>
      <c r="BE2180" s="50">
        <f t="shared" si="682"/>
        <v>0</v>
      </c>
      <c r="BF2180" s="50">
        <f t="shared" si="688"/>
        <v>0</v>
      </c>
      <c r="BG2180" s="50"/>
      <c r="BH2180" s="17">
        <f t="shared" si="683"/>
        <v>0</v>
      </c>
      <c r="BI2180" s="17">
        <f t="shared" si="691"/>
        <v>2180</v>
      </c>
      <c r="BJ2180" s="17">
        <f t="shared" si="689"/>
        <v>2180</v>
      </c>
      <c r="BK2180" s="150">
        <f t="shared" si="690"/>
        <v>27168</v>
      </c>
      <c r="BL2180" s="50" t="e">
        <f t="shared" ca="1" si="684"/>
        <v>#NAME?</v>
      </c>
      <c r="BM2180" s="50" t="e">
        <f t="shared" ca="1" si="685"/>
        <v>#NAME?</v>
      </c>
      <c r="BN2180" s="50" t="e">
        <f t="shared" ca="1" si="686"/>
        <v>#NAME?</v>
      </c>
    </row>
    <row r="2181" spans="1:66" x14ac:dyDescent="0.35">
      <c r="A2181" s="48">
        <v>27169</v>
      </c>
      <c r="B2181" s="17">
        <v>1974</v>
      </c>
      <c r="C2181" s="17">
        <v>5</v>
      </c>
      <c r="D2181" s="17">
        <v>140</v>
      </c>
      <c r="E2181" s="17">
        <v>20</v>
      </c>
      <c r="F2181" s="17">
        <v>2</v>
      </c>
      <c r="G2181" s="50">
        <v>0</v>
      </c>
      <c r="H2181" s="32">
        <v>3.0751801948263338</v>
      </c>
      <c r="I2181" s="50">
        <v>10</v>
      </c>
      <c r="J2181" s="13">
        <v>0</v>
      </c>
      <c r="K2181" s="13">
        <f t="shared" si="672"/>
        <v>0</v>
      </c>
      <c r="L2181" s="13">
        <f t="shared" si="673"/>
        <v>0</v>
      </c>
      <c r="M2181" s="13" t="e">
        <f ca="1">CalcTable[[#This Row],[IWC]]-AE2180</f>
        <v>#NAME?</v>
      </c>
      <c r="N2181" s="13" t="e">
        <f ca="1">IF(CalcTable[[#This Row],[Day of Year]]&lt;123,FCAP,AE2180)</f>
        <v>#NAME?</v>
      </c>
      <c r="O2181" s="17" t="e">
        <f ca="1">IF(IRR_DRIP,5,COUNTIF('IDET Wind Values'!C2165:G2165,"&lt;="&amp;IRR_MAXWIND))</f>
        <v>#NAME?</v>
      </c>
      <c r="P2181" s="13" t="e">
        <f ca="1">CalcTable[[#This Row],[ET_o]]*KL</f>
        <v>#NAME?</v>
      </c>
      <c r="Q2181" s="13" t="e">
        <f ca="1">IF(WILTPT&lt;=0,1,MAX(0,MIN(1,(CalcTable[[#This Row],[IWC]]-WILTPT)/(MAD-WILTPT))))</f>
        <v>#NAME?</v>
      </c>
      <c r="R2181" s="13" t="e">
        <f ca="1">CalcTable[[#This Row],[ETMult]]*CalcTable[[#This Row],[ETb]]</f>
        <v>#NAME?</v>
      </c>
      <c r="S2181" s="13" t="b">
        <f>INDEX(IRR_LIST,CalcTable[[#This Row],[Day of Week]]+1)</f>
        <v>0</v>
      </c>
      <c r="T2181" s="13">
        <f t="shared" ca="1" si="674"/>
        <v>29.099999999999998</v>
      </c>
      <c r="U2181" s="13" t="b">
        <f ca="1">IF(CalcTable[[#This Row],[IrrPrecip]]&gt;=IC_MM,FALSE,TRUE)</f>
        <v>0</v>
      </c>
      <c r="V2181" s="13" t="b">
        <f t="shared" si="675"/>
        <v>1</v>
      </c>
      <c r="W2181" s="13" t="e">
        <f ca="1">IF(AND(IRR_DRIP=FALSE,CalcTable[[#This Row],[IrrHours]]&lt;=0),FALSE,TRUE)</f>
        <v>#NAME?</v>
      </c>
      <c r="X2181" s="13" t="e">
        <f ca="1">AND(CalcTable[[#This Row],[IrrDay]],CalcTable[[#This Row],[IrrRain]],CalcTable[[#This Row],[IrrWarm]],CalcTable[[#This Row],[IrrWindy]])</f>
        <v>#NAME?</v>
      </c>
      <c r="Y2181" s="13" t="e">
        <f t="shared" ca="1" si="676"/>
        <v>#NAME?</v>
      </c>
      <c r="Z2181" s="13" t="e">
        <f ca="1">CalcTable[[#This Row],[IrrHours]]/5</f>
        <v>#NAME?</v>
      </c>
      <c r="AA2181" s="13" t="e">
        <f ca="1">IF(CalcTable[[#This Row],[IrrFlag]]=FALSE,0,MAX(0,CalcTable[[#This Row],[VolRednWind]]*(FCAP*IRR_TARGET-CalcTable[[#This Row],[IWC]])))</f>
        <v>#NAME?</v>
      </c>
      <c r="AB2181" s="13" t="e">
        <f ca="1">CalcTable[[#This Row],[IWC]]+CalcTable[[#This Row],[Eff Precip]]+CalcTable[[#This Row],[IrrAmt]]-CalcTable[[#This Row],[AET]]</f>
        <v>#NAME?</v>
      </c>
      <c r="AC2181" s="13" t="e">
        <f ca="1">IF(CalcTable[[#This Row],[PWC]]&gt;FCAP,MIN(24*PERC,MIN(SAT,CalcTable[[#This Row],[PWC]])-FCAP),0)</f>
        <v>#NAME?</v>
      </c>
      <c r="AD2181" s="13" t="e">
        <f ca="1">IF(CalcTable[[#This Row],[PWC]]&gt;SAT,CalcTable[[#This Row],[PWC]]-SAT,0)</f>
        <v>#NAME?</v>
      </c>
      <c r="AE2181" s="13" t="e">
        <f ca="1">CalcTable[[#This Row],[PWC]]-CalcTable[[#This Row],[PercAmt]]-CalcTable[[#This Row],[Runoff]]</f>
        <v>#NAME?</v>
      </c>
      <c r="AF2181" s="13" t="e">
        <f ca="1">CalcTable[[#This Row],[IrrAmt]]/1000*CUR_IRR_AREA*10000/IRR_EFF</f>
        <v>#NAME?</v>
      </c>
      <c r="AG2181" s="147"/>
      <c r="AH2181" s="13"/>
      <c r="AI2181" s="50">
        <v>0</v>
      </c>
      <c r="AJ2181" s="50">
        <v>0</v>
      </c>
      <c r="AK2181" s="50">
        <v>0</v>
      </c>
      <c r="AL2181" s="50">
        <v>0</v>
      </c>
      <c r="AM2181" s="50"/>
      <c r="AN2181" s="50"/>
      <c r="AO2181" s="50"/>
      <c r="AP2181" s="50"/>
      <c r="AQ2181" s="50"/>
      <c r="AR2181" s="50"/>
      <c r="AS2181" s="50"/>
      <c r="AT2181" s="50"/>
      <c r="AU2181" s="50"/>
      <c r="AV2181" s="50"/>
      <c r="AW2181" s="50"/>
      <c r="AX2181" s="50">
        <f t="shared" si="687"/>
        <v>0</v>
      </c>
      <c r="AY2181" s="50"/>
      <c r="AZ2181" s="50">
        <f t="shared" si="677"/>
        <v>0</v>
      </c>
      <c r="BA2181" s="50">
        <f t="shared" si="678"/>
        <v>0</v>
      </c>
      <c r="BB2181" s="50">
        <f t="shared" si="679"/>
        <v>0</v>
      </c>
      <c r="BC2181" s="17">
        <f t="shared" si="680"/>
        <v>19745</v>
      </c>
      <c r="BD2181" s="50">
        <f t="shared" si="681"/>
        <v>0</v>
      </c>
      <c r="BE2181" s="50">
        <f t="shared" si="682"/>
        <v>0</v>
      </c>
      <c r="BF2181" s="50">
        <f t="shared" si="688"/>
        <v>0</v>
      </c>
      <c r="BG2181" s="50"/>
      <c r="BH2181" s="17">
        <f t="shared" si="683"/>
        <v>0</v>
      </c>
      <c r="BI2181" s="17">
        <f t="shared" si="691"/>
        <v>2181</v>
      </c>
      <c r="BJ2181" s="17">
        <f t="shared" si="689"/>
        <v>2181</v>
      </c>
      <c r="BK2181" s="150">
        <f t="shared" si="690"/>
        <v>27169</v>
      </c>
      <c r="BL2181" s="50" t="e">
        <f t="shared" ca="1" si="684"/>
        <v>#NAME?</v>
      </c>
      <c r="BM2181" s="50" t="e">
        <f t="shared" ca="1" si="685"/>
        <v>#NAME?</v>
      </c>
      <c r="BN2181" s="50" t="e">
        <f t="shared" ca="1" si="686"/>
        <v>#NAME?</v>
      </c>
    </row>
    <row r="2182" spans="1:66" x14ac:dyDescent="0.35">
      <c r="A2182" s="48">
        <v>27170</v>
      </c>
      <c r="B2182" s="17">
        <v>1974</v>
      </c>
      <c r="C2182" s="17">
        <v>5</v>
      </c>
      <c r="D2182" s="17">
        <v>141</v>
      </c>
      <c r="E2182" s="17">
        <v>21</v>
      </c>
      <c r="F2182" s="17">
        <v>3</v>
      </c>
      <c r="G2182" s="50">
        <v>3.3</v>
      </c>
      <c r="H2182" s="32">
        <v>3.8482425696553344</v>
      </c>
      <c r="I2182" s="50">
        <v>8.1666666666666661</v>
      </c>
      <c r="J2182" s="13">
        <v>0</v>
      </c>
      <c r="K2182" s="13">
        <f t="shared" si="672"/>
        <v>0</v>
      </c>
      <c r="L2182" s="13">
        <f t="shared" si="673"/>
        <v>0</v>
      </c>
      <c r="M2182" s="13" t="e">
        <f ca="1">CalcTable[[#This Row],[IWC]]-AE2181</f>
        <v>#NAME?</v>
      </c>
      <c r="N2182" s="13" t="e">
        <f ca="1">IF(CalcTable[[#This Row],[Day of Year]]&lt;123,FCAP,AE2181)</f>
        <v>#NAME?</v>
      </c>
      <c r="O2182" s="17" t="e">
        <f ca="1">IF(IRR_DRIP,5,COUNTIF('IDET Wind Values'!C2166:G2166,"&lt;="&amp;IRR_MAXWIND))</f>
        <v>#NAME?</v>
      </c>
      <c r="P2182" s="13" t="e">
        <f ca="1">CalcTable[[#This Row],[ET_o]]*KL</f>
        <v>#NAME?</v>
      </c>
      <c r="Q2182" s="13" t="e">
        <f ca="1">IF(WILTPT&lt;=0,1,MAX(0,MIN(1,(CalcTable[[#This Row],[IWC]]-WILTPT)/(MAD-WILTPT))))</f>
        <v>#NAME?</v>
      </c>
      <c r="R2182" s="13" t="e">
        <f ca="1">CalcTable[[#This Row],[ETMult]]*CalcTable[[#This Row],[ETb]]</f>
        <v>#NAME?</v>
      </c>
      <c r="S2182" s="13" t="b">
        <f>INDEX(IRR_LIST,CalcTable[[#This Row],[Day of Week]]+1)</f>
        <v>1</v>
      </c>
      <c r="T2182" s="13">
        <f t="shared" ca="1" si="674"/>
        <v>1.4</v>
      </c>
      <c r="U2182" s="13" t="b">
        <f ca="1">IF(CalcTable[[#This Row],[IrrPrecip]]&gt;=IC_MM,FALSE,TRUE)</f>
        <v>1</v>
      </c>
      <c r="V2182" s="13" t="b">
        <f t="shared" si="675"/>
        <v>0</v>
      </c>
      <c r="W2182" s="13" t="e">
        <f ca="1">IF(AND(IRR_DRIP=FALSE,CalcTable[[#This Row],[IrrHours]]&lt;=0),FALSE,TRUE)</f>
        <v>#NAME?</v>
      </c>
      <c r="X2182" s="13" t="e">
        <f ca="1">AND(CalcTable[[#This Row],[IrrDay]],CalcTable[[#This Row],[IrrRain]],CalcTable[[#This Row],[IrrWarm]],CalcTable[[#This Row],[IrrWindy]])</f>
        <v>#NAME?</v>
      </c>
      <c r="Y2182" s="13" t="e">
        <f t="shared" ca="1" si="676"/>
        <v>#NAME?</v>
      </c>
      <c r="Z2182" s="13" t="e">
        <f ca="1">CalcTable[[#This Row],[IrrHours]]/5</f>
        <v>#NAME?</v>
      </c>
      <c r="AA2182" s="13" t="e">
        <f ca="1">IF(CalcTable[[#This Row],[IrrFlag]]=FALSE,0,MAX(0,CalcTable[[#This Row],[VolRednWind]]*(FCAP*IRR_TARGET-CalcTable[[#This Row],[IWC]])))</f>
        <v>#NAME?</v>
      </c>
      <c r="AB2182" s="13" t="e">
        <f ca="1">CalcTable[[#This Row],[IWC]]+CalcTable[[#This Row],[Eff Precip]]+CalcTable[[#This Row],[IrrAmt]]-CalcTable[[#This Row],[AET]]</f>
        <v>#NAME?</v>
      </c>
      <c r="AC2182" s="13" t="e">
        <f ca="1">IF(CalcTable[[#This Row],[PWC]]&gt;FCAP,MIN(24*PERC,MIN(SAT,CalcTable[[#This Row],[PWC]])-FCAP),0)</f>
        <v>#NAME?</v>
      </c>
      <c r="AD2182" s="13" t="e">
        <f ca="1">IF(CalcTable[[#This Row],[PWC]]&gt;SAT,CalcTable[[#This Row],[PWC]]-SAT,0)</f>
        <v>#NAME?</v>
      </c>
      <c r="AE2182" s="13" t="e">
        <f ca="1">CalcTable[[#This Row],[PWC]]-CalcTable[[#This Row],[PercAmt]]-CalcTable[[#This Row],[Runoff]]</f>
        <v>#NAME?</v>
      </c>
      <c r="AF2182" s="13" t="e">
        <f ca="1">CalcTable[[#This Row],[IrrAmt]]/1000*CUR_IRR_AREA*10000/IRR_EFF</f>
        <v>#NAME?</v>
      </c>
      <c r="AG2182" s="147"/>
      <c r="AH2182" s="13"/>
      <c r="AI2182" s="50">
        <v>0</v>
      </c>
      <c r="AJ2182" s="50">
        <v>0</v>
      </c>
      <c r="AK2182" s="50">
        <v>0</v>
      </c>
      <c r="AL2182" s="50">
        <v>0</v>
      </c>
      <c r="AM2182" s="50"/>
      <c r="AN2182" s="50"/>
      <c r="AO2182" s="50"/>
      <c r="AP2182" s="50"/>
      <c r="AQ2182" s="50"/>
      <c r="AR2182" s="50"/>
      <c r="AS2182" s="50"/>
      <c r="AT2182" s="50"/>
      <c r="AU2182" s="50"/>
      <c r="AV2182" s="50"/>
      <c r="AW2182" s="50"/>
      <c r="AX2182" s="50">
        <f t="shared" si="687"/>
        <v>0</v>
      </c>
      <c r="AY2182" s="50"/>
      <c r="AZ2182" s="50">
        <f t="shared" si="677"/>
        <v>0</v>
      </c>
      <c r="BA2182" s="50">
        <f t="shared" si="678"/>
        <v>0</v>
      </c>
      <c r="BB2182" s="50">
        <f t="shared" si="679"/>
        <v>0</v>
      </c>
      <c r="BC2182" s="17">
        <f t="shared" si="680"/>
        <v>19745</v>
      </c>
      <c r="BD2182" s="50">
        <f t="shared" si="681"/>
        <v>0</v>
      </c>
      <c r="BE2182" s="50">
        <f t="shared" si="682"/>
        <v>0</v>
      </c>
      <c r="BF2182" s="50">
        <f t="shared" si="688"/>
        <v>0</v>
      </c>
      <c r="BG2182" s="50"/>
      <c r="BH2182" s="17">
        <f t="shared" si="683"/>
        <v>0</v>
      </c>
      <c r="BI2182" s="17">
        <f t="shared" si="691"/>
        <v>2182</v>
      </c>
      <c r="BJ2182" s="17">
        <f t="shared" si="689"/>
        <v>2182</v>
      </c>
      <c r="BK2182" s="150">
        <f t="shared" si="690"/>
        <v>27170</v>
      </c>
      <c r="BL2182" s="50" t="e">
        <f t="shared" ca="1" si="684"/>
        <v>#NAME?</v>
      </c>
      <c r="BM2182" s="50" t="e">
        <f t="shared" ca="1" si="685"/>
        <v>#NAME?</v>
      </c>
      <c r="BN2182" s="50" t="e">
        <f t="shared" ca="1" si="686"/>
        <v>#NAME?</v>
      </c>
    </row>
    <row r="2183" spans="1:66" x14ac:dyDescent="0.35">
      <c r="A2183" s="48">
        <v>27171</v>
      </c>
      <c r="B2183" s="17">
        <v>1974</v>
      </c>
      <c r="C2183" s="17">
        <v>5</v>
      </c>
      <c r="D2183" s="17">
        <v>142</v>
      </c>
      <c r="E2183" s="17">
        <v>22</v>
      </c>
      <c r="F2183" s="17">
        <v>4</v>
      </c>
      <c r="G2183" s="50">
        <v>1.1000000000000001</v>
      </c>
      <c r="H2183" s="32">
        <v>3.6401668484827083</v>
      </c>
      <c r="I2183" s="50">
        <v>1</v>
      </c>
      <c r="J2183" s="13">
        <v>0</v>
      </c>
      <c r="K2183" s="13">
        <f t="shared" si="672"/>
        <v>0</v>
      </c>
      <c r="L2183" s="13">
        <f t="shared" si="673"/>
        <v>0</v>
      </c>
      <c r="M2183" s="13" t="e">
        <f ca="1">CalcTable[[#This Row],[IWC]]-AE2182</f>
        <v>#NAME?</v>
      </c>
      <c r="N2183" s="13" t="e">
        <f ca="1">IF(CalcTable[[#This Row],[Day of Year]]&lt;123,FCAP,AE2182)</f>
        <v>#NAME?</v>
      </c>
      <c r="O2183" s="17" t="e">
        <f ca="1">IF(IRR_DRIP,5,COUNTIF('IDET Wind Values'!C2167:G2167,"&lt;="&amp;IRR_MAXWIND))</f>
        <v>#NAME?</v>
      </c>
      <c r="P2183" s="13" t="e">
        <f ca="1">CalcTable[[#This Row],[ET_o]]*KL</f>
        <v>#NAME?</v>
      </c>
      <c r="Q2183" s="13" t="e">
        <f ca="1">IF(WILTPT&lt;=0,1,MAX(0,MIN(1,(CalcTable[[#This Row],[IWC]]-WILTPT)/(MAD-WILTPT))))</f>
        <v>#NAME?</v>
      </c>
      <c r="R2183" s="13" t="e">
        <f ca="1">CalcTable[[#This Row],[ETMult]]*CalcTable[[#This Row],[ETb]]</f>
        <v>#NAME?</v>
      </c>
      <c r="S2183" s="13" t="b">
        <f>INDEX(IRR_LIST,CalcTable[[#This Row],[Day of Week]]+1)</f>
        <v>0</v>
      </c>
      <c r="T2183" s="13">
        <f t="shared" ca="1" si="674"/>
        <v>0</v>
      </c>
      <c r="U2183" s="13" t="b">
        <f ca="1">IF(CalcTable[[#This Row],[IrrPrecip]]&gt;=IC_MM,FALSE,TRUE)</f>
        <v>1</v>
      </c>
      <c r="V2183" s="13" t="b">
        <f t="shared" si="675"/>
        <v>1</v>
      </c>
      <c r="W2183" s="13" t="e">
        <f ca="1">IF(AND(IRR_DRIP=FALSE,CalcTable[[#This Row],[IrrHours]]&lt;=0),FALSE,TRUE)</f>
        <v>#NAME?</v>
      </c>
      <c r="X2183" s="13" t="e">
        <f ca="1">AND(CalcTable[[#This Row],[IrrDay]],CalcTable[[#This Row],[IrrRain]],CalcTable[[#This Row],[IrrWarm]],CalcTable[[#This Row],[IrrWindy]])</f>
        <v>#NAME?</v>
      </c>
      <c r="Y2183" s="13" t="e">
        <f t="shared" ca="1" si="676"/>
        <v>#NAME?</v>
      </c>
      <c r="Z2183" s="13" t="e">
        <f ca="1">CalcTable[[#This Row],[IrrHours]]/5</f>
        <v>#NAME?</v>
      </c>
      <c r="AA2183" s="13" t="e">
        <f ca="1">IF(CalcTable[[#This Row],[IrrFlag]]=FALSE,0,MAX(0,CalcTable[[#This Row],[VolRednWind]]*(FCAP*IRR_TARGET-CalcTable[[#This Row],[IWC]])))</f>
        <v>#NAME?</v>
      </c>
      <c r="AB2183" s="13" t="e">
        <f ca="1">CalcTable[[#This Row],[IWC]]+CalcTable[[#This Row],[Eff Precip]]+CalcTable[[#This Row],[IrrAmt]]-CalcTable[[#This Row],[AET]]</f>
        <v>#NAME?</v>
      </c>
      <c r="AC2183" s="13" t="e">
        <f ca="1">IF(CalcTable[[#This Row],[PWC]]&gt;FCAP,MIN(24*PERC,MIN(SAT,CalcTable[[#This Row],[PWC]])-FCAP),0)</f>
        <v>#NAME?</v>
      </c>
      <c r="AD2183" s="13" t="e">
        <f ca="1">IF(CalcTable[[#This Row],[PWC]]&gt;SAT,CalcTable[[#This Row],[PWC]]-SAT,0)</f>
        <v>#NAME?</v>
      </c>
      <c r="AE2183" s="13" t="e">
        <f ca="1">CalcTable[[#This Row],[PWC]]-CalcTable[[#This Row],[PercAmt]]-CalcTable[[#This Row],[Runoff]]</f>
        <v>#NAME?</v>
      </c>
      <c r="AF2183" s="13" t="e">
        <f ca="1">CalcTable[[#This Row],[IrrAmt]]/1000*CUR_IRR_AREA*10000/IRR_EFF</f>
        <v>#NAME?</v>
      </c>
      <c r="AG2183" s="147"/>
      <c r="AH2183" s="13"/>
      <c r="AI2183" s="50">
        <v>0</v>
      </c>
      <c r="AJ2183" s="50">
        <v>0</v>
      </c>
      <c r="AK2183" s="50">
        <v>1.5776003960840215</v>
      </c>
      <c r="AL2183" s="50">
        <v>7.2400019804201037</v>
      </c>
      <c r="AM2183" s="50"/>
      <c r="AN2183" s="50"/>
      <c r="AO2183" s="50"/>
      <c r="AP2183" s="50"/>
      <c r="AQ2183" s="50"/>
      <c r="AR2183" s="50"/>
      <c r="AS2183" s="50"/>
      <c r="AT2183" s="50"/>
      <c r="AU2183" s="50"/>
      <c r="AV2183" s="50"/>
      <c r="AW2183" s="50"/>
      <c r="AX2183" s="50">
        <f t="shared" si="687"/>
        <v>8.8176023765041247</v>
      </c>
      <c r="AY2183" s="50"/>
      <c r="AZ2183" s="50">
        <f t="shared" si="677"/>
        <v>235.51153056822204</v>
      </c>
      <c r="BA2183" s="50">
        <f t="shared" si="678"/>
        <v>362.61299150980221</v>
      </c>
      <c r="BB2183" s="50">
        <f t="shared" si="679"/>
        <v>373.82782629876516</v>
      </c>
      <c r="BC2183" s="17">
        <f t="shared" si="680"/>
        <v>19745</v>
      </c>
      <c r="BD2183" s="50">
        <f t="shared" si="681"/>
        <v>8.8176023765041247</v>
      </c>
      <c r="BE2183" s="50">
        <f t="shared" si="682"/>
        <v>235.51153056822204</v>
      </c>
      <c r="BF2183" s="50">
        <f t="shared" si="688"/>
        <v>385.22189062294359</v>
      </c>
      <c r="BG2183" s="50"/>
      <c r="BH2183" s="17">
        <f t="shared" si="683"/>
        <v>0</v>
      </c>
      <c r="BI2183" s="17">
        <f t="shared" si="691"/>
        <v>2183</v>
      </c>
      <c r="BJ2183" s="17">
        <f t="shared" si="689"/>
        <v>2183</v>
      </c>
      <c r="BK2183" s="150">
        <f t="shared" si="690"/>
        <v>27171</v>
      </c>
      <c r="BL2183" s="50" t="e">
        <f t="shared" ca="1" si="684"/>
        <v>#NAME?</v>
      </c>
      <c r="BM2183" s="50" t="e">
        <f t="shared" ca="1" si="685"/>
        <v>#NAME?</v>
      </c>
      <c r="BN2183" s="50" t="e">
        <f t="shared" ca="1" si="686"/>
        <v>#NAME?</v>
      </c>
    </row>
    <row r="2184" spans="1:66" x14ac:dyDescent="0.35">
      <c r="A2184" s="48">
        <v>27172</v>
      </c>
      <c r="B2184" s="17">
        <v>1974</v>
      </c>
      <c r="C2184" s="17">
        <v>5</v>
      </c>
      <c r="D2184" s="17">
        <v>143</v>
      </c>
      <c r="E2184" s="17">
        <v>23</v>
      </c>
      <c r="F2184" s="17">
        <v>5</v>
      </c>
      <c r="G2184" s="50">
        <v>4.4000000000000004</v>
      </c>
      <c r="H2184" s="32">
        <v>5.3330949878569891</v>
      </c>
      <c r="I2184" s="50">
        <v>11.833333333333334</v>
      </c>
      <c r="J2184" s="13">
        <v>0</v>
      </c>
      <c r="K2184" s="13">
        <f t="shared" si="672"/>
        <v>0</v>
      </c>
      <c r="L2184" s="13">
        <f t="shared" si="673"/>
        <v>0</v>
      </c>
      <c r="M2184" s="13" t="e">
        <f ca="1">CalcTable[[#This Row],[IWC]]-AE2183</f>
        <v>#NAME?</v>
      </c>
      <c r="N2184" s="13" t="e">
        <f ca="1">IF(CalcTable[[#This Row],[Day of Year]]&lt;123,FCAP,AE2183)</f>
        <v>#NAME?</v>
      </c>
      <c r="O2184" s="17" t="e">
        <f ca="1">IF(IRR_DRIP,5,COUNTIF('IDET Wind Values'!C2168:G2168,"&lt;="&amp;IRR_MAXWIND))</f>
        <v>#NAME?</v>
      </c>
      <c r="P2184" s="13" t="e">
        <f ca="1">CalcTable[[#This Row],[ET_o]]*KL</f>
        <v>#NAME?</v>
      </c>
      <c r="Q2184" s="13" t="e">
        <f ca="1">IF(WILTPT&lt;=0,1,MAX(0,MIN(1,(CalcTable[[#This Row],[IWC]]-WILTPT)/(MAD-WILTPT))))</f>
        <v>#NAME?</v>
      </c>
      <c r="R2184" s="13" t="e">
        <f ca="1">CalcTable[[#This Row],[ETMult]]*CalcTable[[#This Row],[ETb]]</f>
        <v>#NAME?</v>
      </c>
      <c r="S2184" s="13" t="b">
        <f>INDEX(IRR_LIST,CalcTable[[#This Row],[Day of Week]]+1)</f>
        <v>1</v>
      </c>
      <c r="T2184" s="13">
        <f t="shared" ca="1" si="674"/>
        <v>0</v>
      </c>
      <c r="U2184" s="13" t="b">
        <f ca="1">IF(CalcTable[[#This Row],[IrrPrecip]]&gt;=IC_MM,FALSE,TRUE)</f>
        <v>1</v>
      </c>
      <c r="V2184" s="13" t="b">
        <f t="shared" si="675"/>
        <v>0</v>
      </c>
      <c r="W2184" s="13" t="e">
        <f ca="1">IF(AND(IRR_DRIP=FALSE,CalcTable[[#This Row],[IrrHours]]&lt;=0),FALSE,TRUE)</f>
        <v>#NAME?</v>
      </c>
      <c r="X2184" s="13" t="e">
        <f ca="1">AND(CalcTable[[#This Row],[IrrDay]],CalcTable[[#This Row],[IrrRain]],CalcTable[[#This Row],[IrrWarm]],CalcTable[[#This Row],[IrrWindy]])</f>
        <v>#NAME?</v>
      </c>
      <c r="Y2184" s="13" t="e">
        <f t="shared" ca="1" si="676"/>
        <v>#NAME?</v>
      </c>
      <c r="Z2184" s="13" t="e">
        <f ca="1">CalcTable[[#This Row],[IrrHours]]/5</f>
        <v>#NAME?</v>
      </c>
      <c r="AA2184" s="13" t="e">
        <f ca="1">IF(CalcTable[[#This Row],[IrrFlag]]=FALSE,0,MAX(0,CalcTable[[#This Row],[VolRednWind]]*(FCAP*IRR_TARGET-CalcTable[[#This Row],[IWC]])))</f>
        <v>#NAME?</v>
      </c>
      <c r="AB2184" s="13" t="e">
        <f ca="1">CalcTable[[#This Row],[IWC]]+CalcTable[[#This Row],[Eff Precip]]+CalcTable[[#This Row],[IrrAmt]]-CalcTable[[#This Row],[AET]]</f>
        <v>#NAME?</v>
      </c>
      <c r="AC2184" s="13" t="e">
        <f ca="1">IF(CalcTable[[#This Row],[PWC]]&gt;FCAP,MIN(24*PERC,MIN(SAT,CalcTable[[#This Row],[PWC]])-FCAP),0)</f>
        <v>#NAME?</v>
      </c>
      <c r="AD2184" s="13" t="e">
        <f ca="1">IF(CalcTable[[#This Row],[PWC]]&gt;SAT,CalcTable[[#This Row],[PWC]]-SAT,0)</f>
        <v>#NAME?</v>
      </c>
      <c r="AE2184" s="13" t="e">
        <f ca="1">CalcTable[[#This Row],[PWC]]-CalcTable[[#This Row],[PercAmt]]-CalcTable[[#This Row],[Runoff]]</f>
        <v>#NAME?</v>
      </c>
      <c r="AF2184" s="13" t="e">
        <f ca="1">CalcTable[[#This Row],[IrrAmt]]/1000*CUR_IRR_AREA*10000/IRR_EFF</f>
        <v>#NAME?</v>
      </c>
      <c r="AG2184" s="147"/>
      <c r="AH2184" s="13"/>
      <c r="AI2184" s="50">
        <v>0</v>
      </c>
      <c r="AJ2184" s="50">
        <v>0</v>
      </c>
      <c r="AK2184" s="50">
        <v>0</v>
      </c>
      <c r="AL2184" s="50">
        <v>0</v>
      </c>
      <c r="AM2184" s="50"/>
      <c r="AN2184" s="50"/>
      <c r="AO2184" s="50"/>
      <c r="AP2184" s="50"/>
      <c r="AQ2184" s="50"/>
      <c r="AR2184" s="50"/>
      <c r="AS2184" s="50"/>
      <c r="AT2184" s="50"/>
      <c r="AU2184" s="50"/>
      <c r="AV2184" s="50"/>
      <c r="AW2184" s="50"/>
      <c r="AX2184" s="50">
        <f t="shared" si="687"/>
        <v>0</v>
      </c>
      <c r="AY2184" s="50"/>
      <c r="AZ2184" s="50">
        <f t="shared" si="677"/>
        <v>0</v>
      </c>
      <c r="BA2184" s="50">
        <f t="shared" si="678"/>
        <v>0</v>
      </c>
      <c r="BB2184" s="50">
        <f t="shared" si="679"/>
        <v>0</v>
      </c>
      <c r="BC2184" s="17">
        <f t="shared" si="680"/>
        <v>19745</v>
      </c>
      <c r="BD2184" s="50">
        <f t="shared" si="681"/>
        <v>0</v>
      </c>
      <c r="BE2184" s="50">
        <f t="shared" si="682"/>
        <v>0</v>
      </c>
      <c r="BF2184" s="50">
        <f t="shared" si="688"/>
        <v>0</v>
      </c>
      <c r="BG2184" s="50"/>
      <c r="BH2184" s="17">
        <f t="shared" si="683"/>
        <v>0</v>
      </c>
      <c r="BI2184" s="17">
        <f t="shared" si="691"/>
        <v>2184</v>
      </c>
      <c r="BJ2184" s="17">
        <f t="shared" si="689"/>
        <v>2184</v>
      </c>
      <c r="BK2184" s="150">
        <f t="shared" si="690"/>
        <v>27172</v>
      </c>
      <c r="BL2184" s="50" t="e">
        <f t="shared" ca="1" si="684"/>
        <v>#NAME?</v>
      </c>
      <c r="BM2184" s="50" t="e">
        <f t="shared" ca="1" si="685"/>
        <v>#NAME?</v>
      </c>
      <c r="BN2184" s="50" t="e">
        <f t="shared" ca="1" si="686"/>
        <v>#NAME?</v>
      </c>
    </row>
    <row r="2185" spans="1:66" x14ac:dyDescent="0.35">
      <c r="A2185" s="48">
        <v>27173</v>
      </c>
      <c r="B2185" s="17">
        <v>1974</v>
      </c>
      <c r="C2185" s="17">
        <v>5</v>
      </c>
      <c r="D2185" s="17">
        <v>144</v>
      </c>
      <c r="E2185" s="17">
        <v>24</v>
      </c>
      <c r="F2185" s="17">
        <v>6</v>
      </c>
      <c r="G2185" s="50">
        <v>2.8</v>
      </c>
      <c r="H2185" s="32">
        <v>4.7607118969625644</v>
      </c>
      <c r="I2185" s="50">
        <v>11</v>
      </c>
      <c r="J2185" s="13">
        <v>0</v>
      </c>
      <c r="K2185" s="13">
        <f t="shared" si="672"/>
        <v>0</v>
      </c>
      <c r="L2185" s="13">
        <f t="shared" si="673"/>
        <v>0</v>
      </c>
      <c r="M2185" s="13" t="e">
        <f ca="1">CalcTable[[#This Row],[IWC]]-AE2184</f>
        <v>#NAME?</v>
      </c>
      <c r="N2185" s="13" t="e">
        <f ca="1">IF(CalcTable[[#This Row],[Day of Year]]&lt;123,FCAP,AE2184)</f>
        <v>#NAME?</v>
      </c>
      <c r="O2185" s="17" t="e">
        <f ca="1">IF(IRR_DRIP,5,COUNTIF('IDET Wind Values'!C2169:G2169,"&lt;="&amp;IRR_MAXWIND))</f>
        <v>#NAME?</v>
      </c>
      <c r="P2185" s="13" t="e">
        <f ca="1">CalcTable[[#This Row],[ET_o]]*KL</f>
        <v>#NAME?</v>
      </c>
      <c r="Q2185" s="13" t="e">
        <f ca="1">IF(WILTPT&lt;=0,1,MAX(0,MIN(1,(CalcTable[[#This Row],[IWC]]-WILTPT)/(MAD-WILTPT))))</f>
        <v>#NAME?</v>
      </c>
      <c r="R2185" s="13" t="e">
        <f ca="1">CalcTable[[#This Row],[ETMult]]*CalcTable[[#This Row],[ETb]]</f>
        <v>#NAME?</v>
      </c>
      <c r="S2185" s="13" t="b">
        <f>INDEX(IRR_LIST,CalcTable[[#This Row],[Day of Week]]+1)</f>
        <v>0</v>
      </c>
      <c r="T2185" s="13">
        <f t="shared" ca="1" si="674"/>
        <v>0</v>
      </c>
      <c r="U2185" s="13" t="b">
        <f ca="1">IF(CalcTable[[#This Row],[IrrPrecip]]&gt;=IC_MM,FALSE,TRUE)</f>
        <v>1</v>
      </c>
      <c r="V2185" s="13" t="b">
        <f t="shared" si="675"/>
        <v>1</v>
      </c>
      <c r="W2185" s="13" t="e">
        <f ca="1">IF(AND(IRR_DRIP=FALSE,CalcTable[[#This Row],[IrrHours]]&lt;=0),FALSE,TRUE)</f>
        <v>#NAME?</v>
      </c>
      <c r="X2185" s="13" t="e">
        <f ca="1">AND(CalcTable[[#This Row],[IrrDay]],CalcTable[[#This Row],[IrrRain]],CalcTable[[#This Row],[IrrWarm]],CalcTable[[#This Row],[IrrWindy]])</f>
        <v>#NAME?</v>
      </c>
      <c r="Y2185" s="13" t="e">
        <f t="shared" ca="1" si="676"/>
        <v>#NAME?</v>
      </c>
      <c r="Z2185" s="13" t="e">
        <f ca="1">CalcTable[[#This Row],[IrrHours]]/5</f>
        <v>#NAME?</v>
      </c>
      <c r="AA2185" s="13" t="e">
        <f ca="1">IF(CalcTable[[#This Row],[IrrFlag]]=FALSE,0,MAX(0,CalcTable[[#This Row],[VolRednWind]]*(FCAP*IRR_TARGET-CalcTable[[#This Row],[IWC]])))</f>
        <v>#NAME?</v>
      </c>
      <c r="AB2185" s="13" t="e">
        <f ca="1">CalcTable[[#This Row],[IWC]]+CalcTable[[#This Row],[Eff Precip]]+CalcTable[[#This Row],[IrrAmt]]-CalcTable[[#This Row],[AET]]</f>
        <v>#NAME?</v>
      </c>
      <c r="AC2185" s="13" t="e">
        <f ca="1">IF(CalcTable[[#This Row],[PWC]]&gt;FCAP,MIN(24*PERC,MIN(SAT,CalcTable[[#This Row],[PWC]])-FCAP),0)</f>
        <v>#NAME?</v>
      </c>
      <c r="AD2185" s="13" t="e">
        <f ca="1">IF(CalcTable[[#This Row],[PWC]]&gt;SAT,CalcTable[[#This Row],[PWC]]-SAT,0)</f>
        <v>#NAME?</v>
      </c>
      <c r="AE2185" s="13" t="e">
        <f ca="1">CalcTable[[#This Row],[PWC]]-CalcTable[[#This Row],[PercAmt]]-CalcTable[[#This Row],[Runoff]]</f>
        <v>#NAME?</v>
      </c>
      <c r="AF2185" s="13" t="e">
        <f ca="1">CalcTable[[#This Row],[IrrAmt]]/1000*CUR_IRR_AREA*10000/IRR_EFF</f>
        <v>#NAME?</v>
      </c>
      <c r="AG2185" s="147"/>
      <c r="AH2185" s="13"/>
      <c r="AI2185" s="50">
        <v>0</v>
      </c>
      <c r="AJ2185" s="50">
        <v>0</v>
      </c>
      <c r="AK2185" s="50">
        <v>0</v>
      </c>
      <c r="AL2185" s="50">
        <v>5.2132022433213443</v>
      </c>
      <c r="AM2185" s="50"/>
      <c r="AN2185" s="50"/>
      <c r="AO2185" s="50"/>
      <c r="AP2185" s="50"/>
      <c r="AQ2185" s="50"/>
      <c r="AR2185" s="50"/>
      <c r="AS2185" s="50"/>
      <c r="AT2185" s="50"/>
      <c r="AU2185" s="50"/>
      <c r="AV2185" s="50"/>
      <c r="AW2185" s="50"/>
      <c r="AX2185" s="50">
        <f t="shared" si="687"/>
        <v>5.2132022433213443</v>
      </c>
      <c r="AY2185" s="50"/>
      <c r="AZ2185" s="50">
        <f t="shared" si="677"/>
        <v>152.92059913742611</v>
      </c>
      <c r="BA2185" s="50">
        <f t="shared" si="678"/>
        <v>235.44917644968783</v>
      </c>
      <c r="BB2185" s="50">
        <f t="shared" si="679"/>
        <v>242.73110974194623</v>
      </c>
      <c r="BC2185" s="17">
        <f t="shared" si="680"/>
        <v>19745</v>
      </c>
      <c r="BD2185" s="50">
        <f t="shared" si="681"/>
        <v>5.2132022433213443</v>
      </c>
      <c r="BE2185" s="50">
        <f t="shared" si="682"/>
        <v>152.92059913742611</v>
      </c>
      <c r="BF2185" s="50">
        <f t="shared" si="688"/>
        <v>250.12941902582654</v>
      </c>
      <c r="BG2185" s="50"/>
      <c r="BH2185" s="17">
        <f t="shared" si="683"/>
        <v>0</v>
      </c>
      <c r="BI2185" s="17">
        <f t="shared" si="691"/>
        <v>2185</v>
      </c>
      <c r="BJ2185" s="17">
        <f t="shared" si="689"/>
        <v>2185</v>
      </c>
      <c r="BK2185" s="150">
        <f t="shared" si="690"/>
        <v>27173</v>
      </c>
      <c r="BL2185" s="50" t="e">
        <f t="shared" ca="1" si="684"/>
        <v>#NAME?</v>
      </c>
      <c r="BM2185" s="50" t="e">
        <f t="shared" ca="1" si="685"/>
        <v>#NAME?</v>
      </c>
      <c r="BN2185" s="50" t="e">
        <f t="shared" ca="1" si="686"/>
        <v>#NAME?</v>
      </c>
    </row>
    <row r="2186" spans="1:66" x14ac:dyDescent="0.35">
      <c r="A2186" s="48">
        <v>27174</v>
      </c>
      <c r="B2186" s="17">
        <v>1974</v>
      </c>
      <c r="C2186" s="17">
        <v>5</v>
      </c>
      <c r="D2186" s="17">
        <v>145</v>
      </c>
      <c r="E2186" s="17">
        <v>25</v>
      </c>
      <c r="F2186" s="17">
        <v>7</v>
      </c>
      <c r="G2186" s="50">
        <v>9.4</v>
      </c>
      <c r="H2186" s="32">
        <v>5.6385218934910517</v>
      </c>
      <c r="I2186" s="50">
        <v>6.833333333333333</v>
      </c>
      <c r="J2186" s="13">
        <v>0</v>
      </c>
      <c r="K2186" s="13">
        <f t="shared" si="672"/>
        <v>0</v>
      </c>
      <c r="L2186" s="13">
        <f t="shared" si="673"/>
        <v>0</v>
      </c>
      <c r="M2186" s="13" t="e">
        <f ca="1">CalcTable[[#This Row],[IWC]]-AE2185</f>
        <v>#NAME?</v>
      </c>
      <c r="N2186" s="13" t="e">
        <f ca="1">IF(CalcTable[[#This Row],[Day of Year]]&lt;123,FCAP,AE2185)</f>
        <v>#NAME?</v>
      </c>
      <c r="O2186" s="17" t="e">
        <f ca="1">IF(IRR_DRIP,5,COUNTIF('IDET Wind Values'!C2170:G2170,"&lt;="&amp;IRR_MAXWIND))</f>
        <v>#NAME?</v>
      </c>
      <c r="P2186" s="13" t="e">
        <f ca="1">CalcTable[[#This Row],[ET_o]]*KL</f>
        <v>#NAME?</v>
      </c>
      <c r="Q2186" s="13" t="e">
        <f ca="1">IF(WILTPT&lt;=0,1,MAX(0,MIN(1,(CalcTable[[#This Row],[IWC]]-WILTPT)/(MAD-WILTPT))))</f>
        <v>#NAME?</v>
      </c>
      <c r="R2186" s="13" t="e">
        <f ca="1">CalcTable[[#This Row],[ETMult]]*CalcTable[[#This Row],[ETb]]</f>
        <v>#NAME?</v>
      </c>
      <c r="S2186" s="13" t="b">
        <f>INDEX(IRR_LIST,CalcTable[[#This Row],[Day of Week]]+1)</f>
        <v>0</v>
      </c>
      <c r="T2186" s="13">
        <f t="shared" ca="1" si="674"/>
        <v>0</v>
      </c>
      <c r="U2186" s="13" t="b">
        <f ca="1">IF(CalcTable[[#This Row],[IrrPrecip]]&gt;=IC_MM,FALSE,TRUE)</f>
        <v>1</v>
      </c>
      <c r="V2186" s="13" t="b">
        <f t="shared" si="675"/>
        <v>1</v>
      </c>
      <c r="W2186" s="13" t="e">
        <f ca="1">IF(AND(IRR_DRIP=FALSE,CalcTable[[#This Row],[IrrHours]]&lt;=0),FALSE,TRUE)</f>
        <v>#NAME?</v>
      </c>
      <c r="X2186" s="13" t="e">
        <f ca="1">AND(CalcTable[[#This Row],[IrrDay]],CalcTable[[#This Row],[IrrRain]],CalcTable[[#This Row],[IrrWarm]],CalcTable[[#This Row],[IrrWindy]])</f>
        <v>#NAME?</v>
      </c>
      <c r="Y2186" s="13" t="e">
        <f t="shared" ca="1" si="676"/>
        <v>#NAME?</v>
      </c>
      <c r="Z2186" s="13" t="e">
        <f ca="1">CalcTable[[#This Row],[IrrHours]]/5</f>
        <v>#NAME?</v>
      </c>
      <c r="AA2186" s="13" t="e">
        <f ca="1">IF(CalcTable[[#This Row],[IrrFlag]]=FALSE,0,MAX(0,CalcTable[[#This Row],[VolRednWind]]*(FCAP*IRR_TARGET-CalcTable[[#This Row],[IWC]])))</f>
        <v>#NAME?</v>
      </c>
      <c r="AB2186" s="13" t="e">
        <f ca="1">CalcTable[[#This Row],[IWC]]+CalcTable[[#This Row],[Eff Precip]]+CalcTable[[#This Row],[IrrAmt]]-CalcTable[[#This Row],[AET]]</f>
        <v>#NAME?</v>
      </c>
      <c r="AC2186" s="13" t="e">
        <f ca="1">IF(CalcTable[[#This Row],[PWC]]&gt;FCAP,MIN(24*PERC,MIN(SAT,CalcTable[[#This Row],[PWC]])-FCAP),0)</f>
        <v>#NAME?</v>
      </c>
      <c r="AD2186" s="13" t="e">
        <f ca="1">IF(CalcTable[[#This Row],[PWC]]&gt;SAT,CalcTable[[#This Row],[PWC]]-SAT,0)</f>
        <v>#NAME?</v>
      </c>
      <c r="AE2186" s="13" t="e">
        <f ca="1">CalcTable[[#This Row],[PWC]]-CalcTable[[#This Row],[PercAmt]]-CalcTable[[#This Row],[Runoff]]</f>
        <v>#NAME?</v>
      </c>
      <c r="AF2186" s="13" t="e">
        <f ca="1">CalcTable[[#This Row],[IrrAmt]]/1000*CUR_IRR_AREA*10000/IRR_EFF</f>
        <v>#NAME?</v>
      </c>
      <c r="AG2186" s="147"/>
      <c r="AH2186" s="13"/>
      <c r="AI2186" s="50">
        <v>0</v>
      </c>
      <c r="AJ2186" s="50">
        <v>0</v>
      </c>
      <c r="AK2186" s="50">
        <v>4.5154642033374417</v>
      </c>
      <c r="AL2186" s="50">
        <v>0</v>
      </c>
      <c r="AM2186" s="50"/>
      <c r="AN2186" s="50"/>
      <c r="AO2186" s="50"/>
      <c r="AP2186" s="50"/>
      <c r="AQ2186" s="50"/>
      <c r="AR2186" s="50"/>
      <c r="AS2186" s="50"/>
      <c r="AT2186" s="50"/>
      <c r="AU2186" s="50"/>
      <c r="AV2186" s="50"/>
      <c r="AW2186" s="50"/>
      <c r="AX2186" s="50">
        <f t="shared" si="687"/>
        <v>4.5154642033374417</v>
      </c>
      <c r="AY2186" s="50"/>
      <c r="AZ2186" s="50">
        <f t="shared" si="677"/>
        <v>66.226808315615813</v>
      </c>
      <c r="BA2186" s="50">
        <f t="shared" si="678"/>
        <v>101.96826042245608</v>
      </c>
      <c r="BB2186" s="50">
        <f t="shared" si="679"/>
        <v>105.12191796129495</v>
      </c>
      <c r="BC2186" s="17">
        <f t="shared" si="680"/>
        <v>19745</v>
      </c>
      <c r="BD2186" s="50">
        <f t="shared" si="681"/>
        <v>4.5154642033374417</v>
      </c>
      <c r="BE2186" s="50">
        <f t="shared" si="682"/>
        <v>66.226808315615813</v>
      </c>
      <c r="BF2186" s="50">
        <f t="shared" si="688"/>
        <v>108.32597558052295</v>
      </c>
      <c r="BG2186" s="50"/>
      <c r="BH2186" s="17">
        <f t="shared" si="683"/>
        <v>0</v>
      </c>
      <c r="BI2186" s="17">
        <f t="shared" si="691"/>
        <v>2186</v>
      </c>
      <c r="BJ2186" s="17">
        <f t="shared" si="689"/>
        <v>2186</v>
      </c>
      <c r="BK2186" s="150">
        <f t="shared" si="690"/>
        <v>27174</v>
      </c>
      <c r="BL2186" s="50" t="e">
        <f t="shared" ca="1" si="684"/>
        <v>#NAME?</v>
      </c>
      <c r="BM2186" s="50" t="e">
        <f t="shared" ca="1" si="685"/>
        <v>#NAME?</v>
      </c>
      <c r="BN2186" s="50" t="e">
        <f t="shared" ca="1" si="686"/>
        <v>#NAME?</v>
      </c>
    </row>
    <row r="2187" spans="1:66" x14ac:dyDescent="0.35">
      <c r="A2187" s="48">
        <v>27175</v>
      </c>
      <c r="B2187" s="17">
        <v>1974</v>
      </c>
      <c r="C2187" s="17">
        <v>5</v>
      </c>
      <c r="D2187" s="17">
        <v>146</v>
      </c>
      <c r="E2187" s="17">
        <v>26</v>
      </c>
      <c r="F2187" s="17">
        <v>1</v>
      </c>
      <c r="G2187" s="50">
        <v>8.3000000000000007</v>
      </c>
      <c r="H2187" s="32">
        <v>5.9177365117874823</v>
      </c>
      <c r="I2187" s="50">
        <v>15.166666666666666</v>
      </c>
      <c r="J2187" s="13">
        <v>0</v>
      </c>
      <c r="K2187" s="13">
        <f t="shared" si="672"/>
        <v>0</v>
      </c>
      <c r="L2187" s="13">
        <f t="shared" si="673"/>
        <v>0</v>
      </c>
      <c r="M2187" s="13" t="e">
        <f ca="1">CalcTable[[#This Row],[IWC]]-AE2186</f>
        <v>#NAME?</v>
      </c>
      <c r="N2187" s="13" t="e">
        <f ca="1">IF(CalcTable[[#This Row],[Day of Year]]&lt;123,FCAP,AE2186)</f>
        <v>#NAME?</v>
      </c>
      <c r="O2187" s="17" t="e">
        <f ca="1">IF(IRR_DRIP,5,COUNTIF('IDET Wind Values'!C2171:G2171,"&lt;="&amp;IRR_MAXWIND))</f>
        <v>#NAME?</v>
      </c>
      <c r="P2187" s="13" t="e">
        <f ca="1">CalcTable[[#This Row],[ET_o]]*KL</f>
        <v>#NAME?</v>
      </c>
      <c r="Q2187" s="13" t="e">
        <f ca="1">IF(WILTPT&lt;=0,1,MAX(0,MIN(1,(CalcTable[[#This Row],[IWC]]-WILTPT)/(MAD-WILTPT))))</f>
        <v>#NAME?</v>
      </c>
      <c r="R2187" s="13" t="e">
        <f ca="1">CalcTable[[#This Row],[ETMult]]*CalcTable[[#This Row],[ETb]]</f>
        <v>#NAME?</v>
      </c>
      <c r="S2187" s="13" t="b">
        <f>INDEX(IRR_LIST,CalcTable[[#This Row],[Day of Week]]+1)</f>
        <v>1</v>
      </c>
      <c r="T2187" s="13">
        <f t="shared" ca="1" si="674"/>
        <v>0</v>
      </c>
      <c r="U2187" s="13" t="b">
        <f ca="1">IF(CalcTable[[#This Row],[IrrPrecip]]&gt;=IC_MM,FALSE,TRUE)</f>
        <v>1</v>
      </c>
      <c r="V2187" s="13" t="b">
        <f t="shared" si="675"/>
        <v>0</v>
      </c>
      <c r="W2187" s="13" t="e">
        <f ca="1">IF(AND(IRR_DRIP=FALSE,CalcTable[[#This Row],[IrrHours]]&lt;=0),FALSE,TRUE)</f>
        <v>#NAME?</v>
      </c>
      <c r="X2187" s="13" t="e">
        <f ca="1">AND(CalcTable[[#This Row],[IrrDay]],CalcTable[[#This Row],[IrrRain]],CalcTable[[#This Row],[IrrWarm]],CalcTable[[#This Row],[IrrWindy]])</f>
        <v>#NAME?</v>
      </c>
      <c r="Y2187" s="13" t="e">
        <f t="shared" ca="1" si="676"/>
        <v>#NAME?</v>
      </c>
      <c r="Z2187" s="13" t="e">
        <f ca="1">CalcTable[[#This Row],[IrrHours]]/5</f>
        <v>#NAME?</v>
      </c>
      <c r="AA2187" s="13" t="e">
        <f ca="1">IF(CalcTable[[#This Row],[IrrFlag]]=FALSE,0,MAX(0,CalcTable[[#This Row],[VolRednWind]]*(FCAP*IRR_TARGET-CalcTable[[#This Row],[IWC]])))</f>
        <v>#NAME?</v>
      </c>
      <c r="AB2187" s="13" t="e">
        <f ca="1">CalcTable[[#This Row],[IWC]]+CalcTable[[#This Row],[Eff Precip]]+CalcTable[[#This Row],[IrrAmt]]-CalcTable[[#This Row],[AET]]</f>
        <v>#NAME?</v>
      </c>
      <c r="AC2187" s="13" t="e">
        <f ca="1">IF(CalcTable[[#This Row],[PWC]]&gt;FCAP,MIN(24*PERC,MIN(SAT,CalcTable[[#This Row],[PWC]])-FCAP),0)</f>
        <v>#NAME?</v>
      </c>
      <c r="AD2187" s="13" t="e">
        <f ca="1">IF(CalcTable[[#This Row],[PWC]]&gt;SAT,CalcTable[[#This Row],[PWC]]-SAT,0)</f>
        <v>#NAME?</v>
      </c>
      <c r="AE2187" s="13" t="e">
        <f ca="1">CalcTable[[#This Row],[PWC]]-CalcTable[[#This Row],[PercAmt]]-CalcTable[[#This Row],[Runoff]]</f>
        <v>#NAME?</v>
      </c>
      <c r="AF2187" s="13" t="e">
        <f ca="1">CalcTable[[#This Row],[IrrAmt]]/1000*CUR_IRR_AREA*10000/IRR_EFF</f>
        <v>#NAME?</v>
      </c>
      <c r="AG2187" s="147"/>
      <c r="AH2187" s="13"/>
      <c r="AI2187" s="50">
        <v>0</v>
      </c>
      <c r="AJ2187" s="50">
        <v>0</v>
      </c>
      <c r="AK2187" s="50">
        <v>0</v>
      </c>
      <c r="AL2187" s="50">
        <v>0</v>
      </c>
      <c r="AM2187" s="50"/>
      <c r="AN2187" s="50"/>
      <c r="AO2187" s="50"/>
      <c r="AP2187" s="50"/>
      <c r="AQ2187" s="50"/>
      <c r="AR2187" s="50"/>
      <c r="AS2187" s="50"/>
      <c r="AT2187" s="50"/>
      <c r="AU2187" s="50"/>
      <c r="AV2187" s="50"/>
      <c r="AW2187" s="50"/>
      <c r="AX2187" s="50">
        <f t="shared" si="687"/>
        <v>0</v>
      </c>
      <c r="AY2187" s="50"/>
      <c r="AZ2187" s="50">
        <f t="shared" si="677"/>
        <v>0</v>
      </c>
      <c r="BA2187" s="50">
        <f t="shared" si="678"/>
        <v>0</v>
      </c>
      <c r="BB2187" s="50">
        <f t="shared" si="679"/>
        <v>0</v>
      </c>
      <c r="BC2187" s="17">
        <f t="shared" si="680"/>
        <v>19745</v>
      </c>
      <c r="BD2187" s="50">
        <f t="shared" si="681"/>
        <v>0</v>
      </c>
      <c r="BE2187" s="50">
        <f t="shared" si="682"/>
        <v>0</v>
      </c>
      <c r="BF2187" s="50">
        <f t="shared" si="688"/>
        <v>0</v>
      </c>
      <c r="BG2187" s="50"/>
      <c r="BH2187" s="17">
        <f t="shared" si="683"/>
        <v>0</v>
      </c>
      <c r="BI2187" s="17">
        <f t="shared" si="691"/>
        <v>2187</v>
      </c>
      <c r="BJ2187" s="17">
        <f t="shared" si="689"/>
        <v>2187</v>
      </c>
      <c r="BK2187" s="150">
        <f t="shared" si="690"/>
        <v>27175</v>
      </c>
      <c r="BL2187" s="50" t="e">
        <f t="shared" ca="1" si="684"/>
        <v>#NAME?</v>
      </c>
      <c r="BM2187" s="50" t="e">
        <f t="shared" ca="1" si="685"/>
        <v>#NAME?</v>
      </c>
      <c r="BN2187" s="50" t="e">
        <f t="shared" ca="1" si="686"/>
        <v>#NAME?</v>
      </c>
    </row>
    <row r="2188" spans="1:66" x14ac:dyDescent="0.35">
      <c r="A2188" s="48">
        <v>27176</v>
      </c>
      <c r="B2188" s="17">
        <v>1974</v>
      </c>
      <c r="C2188" s="17">
        <v>5</v>
      </c>
      <c r="D2188" s="17">
        <v>147</v>
      </c>
      <c r="E2188" s="17">
        <v>27</v>
      </c>
      <c r="F2188" s="17">
        <v>2</v>
      </c>
      <c r="G2188" s="50">
        <v>2.8</v>
      </c>
      <c r="H2188" s="32">
        <v>3.283757721635876</v>
      </c>
      <c r="I2188" s="50">
        <v>6</v>
      </c>
      <c r="J2188" s="13">
        <v>1</v>
      </c>
      <c r="K2188" s="13">
        <f t="shared" si="672"/>
        <v>1</v>
      </c>
      <c r="L2188" s="13">
        <f t="shared" si="673"/>
        <v>0</v>
      </c>
      <c r="M2188" s="13" t="e">
        <f ca="1">CalcTable[[#This Row],[IWC]]-AE2187</f>
        <v>#NAME?</v>
      </c>
      <c r="N2188" s="13" t="e">
        <f ca="1">IF(CalcTable[[#This Row],[Day of Year]]&lt;123,FCAP,AE2187)</f>
        <v>#NAME?</v>
      </c>
      <c r="O2188" s="17" t="e">
        <f ca="1">IF(IRR_DRIP,5,COUNTIF('IDET Wind Values'!C2172:G2172,"&lt;="&amp;IRR_MAXWIND))</f>
        <v>#NAME?</v>
      </c>
      <c r="P2188" s="13" t="e">
        <f ca="1">CalcTable[[#This Row],[ET_o]]*KL</f>
        <v>#NAME?</v>
      </c>
      <c r="Q2188" s="13" t="e">
        <f ca="1">IF(WILTPT&lt;=0,1,MAX(0,MIN(1,(CalcTable[[#This Row],[IWC]]-WILTPT)/(MAD-WILTPT))))</f>
        <v>#NAME?</v>
      </c>
      <c r="R2188" s="13" t="e">
        <f ca="1">CalcTable[[#This Row],[ETMult]]*CalcTable[[#This Row],[ETb]]</f>
        <v>#NAME?</v>
      </c>
      <c r="S2188" s="13" t="b">
        <f>INDEX(IRR_LIST,CalcTable[[#This Row],[Day of Week]]+1)</f>
        <v>0</v>
      </c>
      <c r="T2188" s="13">
        <f t="shared" ca="1" si="674"/>
        <v>0</v>
      </c>
      <c r="U2188" s="13" t="b">
        <f ca="1">IF(CalcTable[[#This Row],[IrrPrecip]]&gt;=IC_MM,FALSE,TRUE)</f>
        <v>1</v>
      </c>
      <c r="V2188" s="13" t="b">
        <f t="shared" si="675"/>
        <v>0</v>
      </c>
      <c r="W2188" s="13" t="e">
        <f ca="1">IF(AND(IRR_DRIP=FALSE,CalcTable[[#This Row],[IrrHours]]&lt;=0),FALSE,TRUE)</f>
        <v>#NAME?</v>
      </c>
      <c r="X2188" s="13" t="e">
        <f ca="1">AND(CalcTable[[#This Row],[IrrDay]],CalcTable[[#This Row],[IrrRain]],CalcTable[[#This Row],[IrrWarm]],CalcTable[[#This Row],[IrrWindy]])</f>
        <v>#NAME?</v>
      </c>
      <c r="Y2188" s="13" t="e">
        <f t="shared" ca="1" si="676"/>
        <v>#NAME?</v>
      </c>
      <c r="Z2188" s="13" t="e">
        <f ca="1">CalcTable[[#This Row],[IrrHours]]/5</f>
        <v>#NAME?</v>
      </c>
      <c r="AA2188" s="13" t="e">
        <f ca="1">IF(CalcTable[[#This Row],[IrrFlag]]=FALSE,0,MAX(0,CalcTable[[#This Row],[VolRednWind]]*(FCAP*IRR_TARGET-CalcTable[[#This Row],[IWC]])))</f>
        <v>#NAME?</v>
      </c>
      <c r="AB2188" s="13" t="e">
        <f ca="1">CalcTable[[#This Row],[IWC]]+CalcTable[[#This Row],[Eff Precip]]+CalcTable[[#This Row],[IrrAmt]]-CalcTable[[#This Row],[AET]]</f>
        <v>#NAME?</v>
      </c>
      <c r="AC2188" s="13" t="e">
        <f ca="1">IF(CalcTable[[#This Row],[PWC]]&gt;FCAP,MIN(24*PERC,MIN(SAT,CalcTable[[#This Row],[PWC]])-FCAP),0)</f>
        <v>#NAME?</v>
      </c>
      <c r="AD2188" s="13" t="e">
        <f ca="1">IF(CalcTable[[#This Row],[PWC]]&gt;SAT,CalcTable[[#This Row],[PWC]]-SAT,0)</f>
        <v>#NAME?</v>
      </c>
      <c r="AE2188" s="13" t="e">
        <f ca="1">CalcTable[[#This Row],[PWC]]-CalcTable[[#This Row],[PercAmt]]-CalcTable[[#This Row],[Runoff]]</f>
        <v>#NAME?</v>
      </c>
      <c r="AF2188" s="13" t="e">
        <f ca="1">CalcTable[[#This Row],[IrrAmt]]/1000*CUR_IRR_AREA*10000/IRR_EFF</f>
        <v>#NAME?</v>
      </c>
      <c r="AG2188" s="147"/>
      <c r="AH2188" s="13"/>
      <c r="AI2188" s="50">
        <v>0</v>
      </c>
      <c r="AJ2188" s="50">
        <v>0</v>
      </c>
      <c r="AK2188" s="50">
        <v>0</v>
      </c>
      <c r="AL2188" s="50">
        <v>0</v>
      </c>
      <c r="AM2188" s="50"/>
      <c r="AN2188" s="50"/>
      <c r="AO2188" s="50"/>
      <c r="AP2188" s="50"/>
      <c r="AQ2188" s="50"/>
      <c r="AR2188" s="50"/>
      <c r="AS2188" s="50"/>
      <c r="AT2188" s="50"/>
      <c r="AU2188" s="50"/>
      <c r="AV2188" s="50"/>
      <c r="AW2188" s="50"/>
      <c r="AX2188" s="50">
        <f t="shared" si="687"/>
        <v>0</v>
      </c>
      <c r="AY2188" s="50"/>
      <c r="AZ2188" s="50">
        <f t="shared" si="677"/>
        <v>0</v>
      </c>
      <c r="BA2188" s="50">
        <f t="shared" si="678"/>
        <v>0</v>
      </c>
      <c r="BB2188" s="50">
        <f t="shared" si="679"/>
        <v>0</v>
      </c>
      <c r="BC2188" s="17">
        <f t="shared" si="680"/>
        <v>19745</v>
      </c>
      <c r="BD2188" s="50">
        <f t="shared" si="681"/>
        <v>0</v>
      </c>
      <c r="BE2188" s="50">
        <f t="shared" si="682"/>
        <v>0</v>
      </c>
      <c r="BF2188" s="50">
        <f t="shared" si="688"/>
        <v>0</v>
      </c>
      <c r="BG2188" s="50"/>
      <c r="BH2188" s="17">
        <f t="shared" si="683"/>
        <v>0</v>
      </c>
      <c r="BI2188" s="17">
        <f t="shared" si="691"/>
        <v>2188</v>
      </c>
      <c r="BJ2188" s="17">
        <f t="shared" si="689"/>
        <v>2188</v>
      </c>
      <c r="BK2188" s="150">
        <f t="shared" si="690"/>
        <v>27176</v>
      </c>
      <c r="BL2188" s="50" t="e">
        <f t="shared" ca="1" si="684"/>
        <v>#NAME?</v>
      </c>
      <c r="BM2188" s="50" t="e">
        <f t="shared" ca="1" si="685"/>
        <v>#NAME?</v>
      </c>
      <c r="BN2188" s="50" t="e">
        <f t="shared" ca="1" si="686"/>
        <v>#NAME?</v>
      </c>
    </row>
    <row r="2189" spans="1:66" x14ac:dyDescent="0.35">
      <c r="A2189" s="48">
        <v>27177</v>
      </c>
      <c r="B2189" s="17">
        <v>1974</v>
      </c>
      <c r="C2189" s="17">
        <v>5</v>
      </c>
      <c r="D2189" s="17">
        <v>148</v>
      </c>
      <c r="E2189" s="17">
        <v>28</v>
      </c>
      <c r="F2189" s="17">
        <v>3</v>
      </c>
      <c r="G2189" s="50">
        <v>1.1000000000000001</v>
      </c>
      <c r="H2189" s="32">
        <v>3.1366859829998122</v>
      </c>
      <c r="I2189" s="50">
        <v>18.166666666666668</v>
      </c>
      <c r="J2189" s="13">
        <v>0.5</v>
      </c>
      <c r="K2189" s="13">
        <f t="shared" si="672"/>
        <v>0.5</v>
      </c>
      <c r="L2189" s="13">
        <f t="shared" si="673"/>
        <v>0</v>
      </c>
      <c r="M2189" s="13" t="e">
        <f ca="1">CalcTable[[#This Row],[IWC]]-AE2188</f>
        <v>#NAME?</v>
      </c>
      <c r="N2189" s="13" t="e">
        <f ca="1">IF(CalcTable[[#This Row],[Day of Year]]&lt;123,FCAP,AE2188)</f>
        <v>#NAME?</v>
      </c>
      <c r="O2189" s="17" t="e">
        <f ca="1">IF(IRR_DRIP,5,COUNTIF('IDET Wind Values'!C2173:G2173,"&lt;="&amp;IRR_MAXWIND))</f>
        <v>#NAME?</v>
      </c>
      <c r="P2189" s="13" t="e">
        <f ca="1">CalcTable[[#This Row],[ET_o]]*KL</f>
        <v>#NAME?</v>
      </c>
      <c r="Q2189" s="13" t="e">
        <f ca="1">IF(WILTPT&lt;=0,1,MAX(0,MIN(1,(CalcTable[[#This Row],[IWC]]-WILTPT)/(MAD-WILTPT))))</f>
        <v>#NAME?</v>
      </c>
      <c r="R2189" s="13" t="e">
        <f ca="1">CalcTable[[#This Row],[ETMult]]*CalcTable[[#This Row],[ETb]]</f>
        <v>#NAME?</v>
      </c>
      <c r="S2189" s="13" t="b">
        <f>INDEX(IRR_LIST,CalcTable[[#This Row],[Day of Week]]+1)</f>
        <v>1</v>
      </c>
      <c r="T2189" s="13">
        <f t="shared" ca="1" si="674"/>
        <v>1</v>
      </c>
      <c r="U2189" s="13" t="b">
        <f ca="1">IF(CalcTable[[#This Row],[IrrPrecip]]&gt;=IC_MM,FALSE,TRUE)</f>
        <v>1</v>
      </c>
      <c r="V2189" s="13" t="b">
        <f t="shared" si="675"/>
        <v>0</v>
      </c>
      <c r="W2189" s="13" t="e">
        <f ca="1">IF(AND(IRR_DRIP=FALSE,CalcTable[[#This Row],[IrrHours]]&lt;=0),FALSE,TRUE)</f>
        <v>#NAME?</v>
      </c>
      <c r="X2189" s="13" t="e">
        <f ca="1">AND(CalcTable[[#This Row],[IrrDay]],CalcTable[[#This Row],[IrrRain]],CalcTable[[#This Row],[IrrWarm]],CalcTable[[#This Row],[IrrWindy]])</f>
        <v>#NAME?</v>
      </c>
      <c r="Y2189" s="13" t="e">
        <f t="shared" ca="1" si="676"/>
        <v>#NAME?</v>
      </c>
      <c r="Z2189" s="13" t="e">
        <f ca="1">CalcTable[[#This Row],[IrrHours]]/5</f>
        <v>#NAME?</v>
      </c>
      <c r="AA2189" s="13" t="e">
        <f ca="1">IF(CalcTable[[#This Row],[IrrFlag]]=FALSE,0,MAX(0,CalcTable[[#This Row],[VolRednWind]]*(FCAP*IRR_TARGET-CalcTable[[#This Row],[IWC]])))</f>
        <v>#NAME?</v>
      </c>
      <c r="AB2189" s="13" t="e">
        <f ca="1">CalcTable[[#This Row],[IWC]]+CalcTable[[#This Row],[Eff Precip]]+CalcTable[[#This Row],[IrrAmt]]-CalcTable[[#This Row],[AET]]</f>
        <v>#NAME?</v>
      </c>
      <c r="AC2189" s="13" t="e">
        <f ca="1">IF(CalcTable[[#This Row],[PWC]]&gt;FCAP,MIN(24*PERC,MIN(SAT,CalcTable[[#This Row],[PWC]])-FCAP),0)</f>
        <v>#NAME?</v>
      </c>
      <c r="AD2189" s="13" t="e">
        <f ca="1">IF(CalcTable[[#This Row],[PWC]]&gt;SAT,CalcTable[[#This Row],[PWC]]-SAT,0)</f>
        <v>#NAME?</v>
      </c>
      <c r="AE2189" s="13" t="e">
        <f ca="1">CalcTable[[#This Row],[PWC]]-CalcTable[[#This Row],[PercAmt]]-CalcTable[[#This Row],[Runoff]]</f>
        <v>#NAME?</v>
      </c>
      <c r="AF2189" s="13" t="e">
        <f ca="1">CalcTable[[#This Row],[IrrAmt]]/1000*CUR_IRR_AREA*10000/IRR_EFF</f>
        <v>#NAME?</v>
      </c>
      <c r="AG2189" s="147"/>
      <c r="AH2189" s="13"/>
      <c r="AI2189" s="50">
        <v>0</v>
      </c>
      <c r="AJ2189" s="50">
        <v>0</v>
      </c>
      <c r="AK2189" s="50">
        <v>0</v>
      </c>
      <c r="AL2189" s="50">
        <v>0</v>
      </c>
      <c r="AM2189" s="50"/>
      <c r="AN2189" s="50"/>
      <c r="AO2189" s="50"/>
      <c r="AP2189" s="50"/>
      <c r="AQ2189" s="50"/>
      <c r="AR2189" s="50"/>
      <c r="AS2189" s="50"/>
      <c r="AT2189" s="50"/>
      <c r="AU2189" s="50"/>
      <c r="AV2189" s="50"/>
      <c r="AW2189" s="50"/>
      <c r="AX2189" s="50">
        <f t="shared" si="687"/>
        <v>0</v>
      </c>
      <c r="AY2189" s="50"/>
      <c r="AZ2189" s="50">
        <f t="shared" si="677"/>
        <v>0</v>
      </c>
      <c r="BA2189" s="50">
        <f t="shared" si="678"/>
        <v>0</v>
      </c>
      <c r="BB2189" s="50">
        <f t="shared" si="679"/>
        <v>0</v>
      </c>
      <c r="BC2189" s="17">
        <f t="shared" si="680"/>
        <v>19745</v>
      </c>
      <c r="BD2189" s="50">
        <f t="shared" si="681"/>
        <v>0</v>
      </c>
      <c r="BE2189" s="50">
        <f t="shared" si="682"/>
        <v>0</v>
      </c>
      <c r="BF2189" s="50">
        <f t="shared" si="688"/>
        <v>0</v>
      </c>
      <c r="BG2189" s="50"/>
      <c r="BH2189" s="17">
        <f t="shared" si="683"/>
        <v>0</v>
      </c>
      <c r="BI2189" s="17">
        <f t="shared" si="691"/>
        <v>2189</v>
      </c>
      <c r="BJ2189" s="17">
        <f t="shared" si="689"/>
        <v>2189</v>
      </c>
      <c r="BK2189" s="150">
        <f t="shared" si="690"/>
        <v>27177</v>
      </c>
      <c r="BL2189" s="50" t="e">
        <f t="shared" ca="1" si="684"/>
        <v>#NAME?</v>
      </c>
      <c r="BM2189" s="50" t="e">
        <f t="shared" ca="1" si="685"/>
        <v>#NAME?</v>
      </c>
      <c r="BN2189" s="50" t="e">
        <f t="shared" ca="1" si="686"/>
        <v>#NAME?</v>
      </c>
    </row>
    <row r="2190" spans="1:66" x14ac:dyDescent="0.35">
      <c r="A2190" s="48">
        <v>27178</v>
      </c>
      <c r="B2190" s="17">
        <v>1974</v>
      </c>
      <c r="C2190" s="17">
        <v>5</v>
      </c>
      <c r="D2190" s="17">
        <v>149</v>
      </c>
      <c r="E2190" s="17">
        <v>29</v>
      </c>
      <c r="F2190" s="17">
        <v>4</v>
      </c>
      <c r="G2190" s="50">
        <v>2.8</v>
      </c>
      <c r="H2190" s="32">
        <v>2.2979828017506758</v>
      </c>
      <c r="I2190" s="50">
        <v>15.833333333333334</v>
      </c>
      <c r="J2190" s="13">
        <v>0</v>
      </c>
      <c r="K2190" s="13">
        <f t="shared" si="672"/>
        <v>0</v>
      </c>
      <c r="L2190" s="13">
        <f t="shared" si="673"/>
        <v>0</v>
      </c>
      <c r="M2190" s="13" t="e">
        <f ca="1">CalcTable[[#This Row],[IWC]]-AE2189</f>
        <v>#NAME?</v>
      </c>
      <c r="N2190" s="13" t="e">
        <f ca="1">IF(CalcTable[[#This Row],[Day of Year]]&lt;123,FCAP,AE2189)</f>
        <v>#NAME?</v>
      </c>
      <c r="O2190" s="17" t="e">
        <f ca="1">IF(IRR_DRIP,5,COUNTIF('IDET Wind Values'!C2174:G2174,"&lt;="&amp;IRR_MAXWIND))</f>
        <v>#NAME?</v>
      </c>
      <c r="P2190" s="13" t="e">
        <f ca="1">CalcTable[[#This Row],[ET_o]]*KL</f>
        <v>#NAME?</v>
      </c>
      <c r="Q2190" s="13" t="e">
        <f ca="1">IF(WILTPT&lt;=0,1,MAX(0,MIN(1,(CalcTable[[#This Row],[IWC]]-WILTPT)/(MAD-WILTPT))))</f>
        <v>#NAME?</v>
      </c>
      <c r="R2190" s="13" t="e">
        <f ca="1">CalcTable[[#This Row],[ETMult]]*CalcTable[[#This Row],[ETb]]</f>
        <v>#NAME?</v>
      </c>
      <c r="S2190" s="13" t="b">
        <f>INDEX(IRR_LIST,CalcTable[[#This Row],[Day of Week]]+1)</f>
        <v>0</v>
      </c>
      <c r="T2190" s="13">
        <f t="shared" ca="1" si="674"/>
        <v>1.5</v>
      </c>
      <c r="U2190" s="13" t="b">
        <f ca="1">IF(CalcTable[[#This Row],[IrrPrecip]]&gt;=IC_MM,FALSE,TRUE)</f>
        <v>1</v>
      </c>
      <c r="V2190" s="13" t="b">
        <f t="shared" si="675"/>
        <v>1</v>
      </c>
      <c r="W2190" s="13" t="e">
        <f ca="1">IF(AND(IRR_DRIP=FALSE,CalcTable[[#This Row],[IrrHours]]&lt;=0),FALSE,TRUE)</f>
        <v>#NAME?</v>
      </c>
      <c r="X2190" s="13" t="e">
        <f ca="1">AND(CalcTable[[#This Row],[IrrDay]],CalcTable[[#This Row],[IrrRain]],CalcTable[[#This Row],[IrrWarm]],CalcTable[[#This Row],[IrrWindy]])</f>
        <v>#NAME?</v>
      </c>
      <c r="Y2190" s="13" t="e">
        <f t="shared" ca="1" si="676"/>
        <v>#NAME?</v>
      </c>
      <c r="Z2190" s="13" t="e">
        <f ca="1">CalcTable[[#This Row],[IrrHours]]/5</f>
        <v>#NAME?</v>
      </c>
      <c r="AA2190" s="13" t="e">
        <f ca="1">IF(CalcTable[[#This Row],[IrrFlag]]=FALSE,0,MAX(0,CalcTable[[#This Row],[VolRednWind]]*(FCAP*IRR_TARGET-CalcTable[[#This Row],[IWC]])))</f>
        <v>#NAME?</v>
      </c>
      <c r="AB2190" s="13" t="e">
        <f ca="1">CalcTable[[#This Row],[IWC]]+CalcTable[[#This Row],[Eff Precip]]+CalcTable[[#This Row],[IrrAmt]]-CalcTable[[#This Row],[AET]]</f>
        <v>#NAME?</v>
      </c>
      <c r="AC2190" s="13" t="e">
        <f ca="1">IF(CalcTable[[#This Row],[PWC]]&gt;FCAP,MIN(24*PERC,MIN(SAT,CalcTable[[#This Row],[PWC]])-FCAP),0)</f>
        <v>#NAME?</v>
      </c>
      <c r="AD2190" s="13" t="e">
        <f ca="1">IF(CalcTable[[#This Row],[PWC]]&gt;SAT,CalcTable[[#This Row],[PWC]]-SAT,0)</f>
        <v>#NAME?</v>
      </c>
      <c r="AE2190" s="13" t="e">
        <f ca="1">CalcTable[[#This Row],[PWC]]-CalcTable[[#This Row],[PercAmt]]-CalcTable[[#This Row],[Runoff]]</f>
        <v>#NAME?</v>
      </c>
      <c r="AF2190" s="13" t="e">
        <f ca="1">CalcTable[[#This Row],[IrrAmt]]/1000*CUR_IRR_AREA*10000/IRR_EFF</f>
        <v>#NAME?</v>
      </c>
      <c r="AG2190" s="147"/>
      <c r="AH2190" s="13"/>
      <c r="AI2190" s="50">
        <v>0</v>
      </c>
      <c r="AJ2190" s="50">
        <v>0</v>
      </c>
      <c r="AK2190" s="50">
        <v>11.293903677718479</v>
      </c>
      <c r="AL2190" s="50">
        <v>10.918407906962114</v>
      </c>
      <c r="AM2190" s="50"/>
      <c r="AN2190" s="50"/>
      <c r="AO2190" s="50"/>
      <c r="AP2190" s="50"/>
      <c r="AQ2190" s="50"/>
      <c r="AR2190" s="50"/>
      <c r="AS2190" s="50"/>
      <c r="AT2190" s="50"/>
      <c r="AU2190" s="50"/>
      <c r="AV2190" s="50"/>
      <c r="AW2190" s="50"/>
      <c r="AX2190" s="50">
        <f t="shared" si="687"/>
        <v>22.212311584680592</v>
      </c>
      <c r="AY2190" s="50"/>
      <c r="AZ2190" s="50">
        <f t="shared" si="677"/>
        <v>485.91721921075975</v>
      </c>
      <c r="BA2190" s="50">
        <f t="shared" si="678"/>
        <v>748.15825814989989</v>
      </c>
      <c r="BB2190" s="50">
        <f t="shared" si="679"/>
        <v>771.29717335041244</v>
      </c>
      <c r="BC2190" s="17">
        <f t="shared" si="680"/>
        <v>19745</v>
      </c>
      <c r="BD2190" s="50">
        <f t="shared" si="681"/>
        <v>22.212311584680592</v>
      </c>
      <c r="BE2190" s="50">
        <f t="shared" si="682"/>
        <v>485.91721921075975</v>
      </c>
      <c r="BF2190" s="50">
        <f t="shared" si="688"/>
        <v>794.80588240833038</v>
      </c>
      <c r="BG2190" s="50"/>
      <c r="BH2190" s="17">
        <f t="shared" si="683"/>
        <v>0</v>
      </c>
      <c r="BI2190" s="17">
        <f t="shared" si="691"/>
        <v>2190</v>
      </c>
      <c r="BJ2190" s="17">
        <f t="shared" si="689"/>
        <v>2190</v>
      </c>
      <c r="BK2190" s="150">
        <f t="shared" si="690"/>
        <v>27178</v>
      </c>
      <c r="BL2190" s="50" t="e">
        <f t="shared" ca="1" si="684"/>
        <v>#NAME?</v>
      </c>
      <c r="BM2190" s="50" t="e">
        <f t="shared" ca="1" si="685"/>
        <v>#NAME?</v>
      </c>
      <c r="BN2190" s="50" t="e">
        <f t="shared" ca="1" si="686"/>
        <v>#NAME?</v>
      </c>
    </row>
    <row r="2191" spans="1:66" x14ac:dyDescent="0.35">
      <c r="A2191" s="48">
        <v>27179</v>
      </c>
      <c r="B2191" s="17">
        <v>1974</v>
      </c>
      <c r="C2191" s="17">
        <v>5</v>
      </c>
      <c r="D2191" s="17">
        <v>150</v>
      </c>
      <c r="E2191" s="17">
        <v>30</v>
      </c>
      <c r="F2191" s="17">
        <v>5</v>
      </c>
      <c r="G2191" s="50">
        <v>3.3</v>
      </c>
      <c r="H2191" s="32">
        <v>2.3490583513215189</v>
      </c>
      <c r="I2191" s="50">
        <v>3.3333333333333335</v>
      </c>
      <c r="J2191" s="13">
        <v>0.5</v>
      </c>
      <c r="K2191" s="13">
        <f t="shared" si="672"/>
        <v>0.5</v>
      </c>
      <c r="L2191" s="13">
        <f t="shared" si="673"/>
        <v>0</v>
      </c>
      <c r="M2191" s="13" t="e">
        <f ca="1">CalcTable[[#This Row],[IWC]]-AE2190</f>
        <v>#NAME?</v>
      </c>
      <c r="N2191" s="13" t="e">
        <f ca="1">IF(CalcTable[[#This Row],[Day of Year]]&lt;123,FCAP,AE2190)</f>
        <v>#NAME?</v>
      </c>
      <c r="O2191" s="17" t="e">
        <f ca="1">IF(IRR_DRIP,5,COUNTIF('IDET Wind Values'!C2175:G2175,"&lt;="&amp;IRR_MAXWIND))</f>
        <v>#NAME?</v>
      </c>
      <c r="P2191" s="13" t="e">
        <f ca="1">CalcTable[[#This Row],[ET_o]]*KL</f>
        <v>#NAME?</v>
      </c>
      <c r="Q2191" s="13" t="e">
        <f ca="1">IF(WILTPT&lt;=0,1,MAX(0,MIN(1,(CalcTable[[#This Row],[IWC]]-WILTPT)/(MAD-WILTPT))))</f>
        <v>#NAME?</v>
      </c>
      <c r="R2191" s="13" t="e">
        <f ca="1">CalcTable[[#This Row],[ETMult]]*CalcTable[[#This Row],[ETb]]</f>
        <v>#NAME?</v>
      </c>
      <c r="S2191" s="13" t="b">
        <f>INDEX(IRR_LIST,CalcTable[[#This Row],[Day of Week]]+1)</f>
        <v>1</v>
      </c>
      <c r="T2191" s="13">
        <f t="shared" ca="1" si="674"/>
        <v>0.5</v>
      </c>
      <c r="U2191" s="13" t="b">
        <f ca="1">IF(CalcTable[[#This Row],[IrrPrecip]]&gt;=IC_MM,FALSE,TRUE)</f>
        <v>1</v>
      </c>
      <c r="V2191" s="13" t="b">
        <f t="shared" si="675"/>
        <v>0</v>
      </c>
      <c r="W2191" s="13" t="e">
        <f ca="1">IF(AND(IRR_DRIP=FALSE,CalcTable[[#This Row],[IrrHours]]&lt;=0),FALSE,TRUE)</f>
        <v>#NAME?</v>
      </c>
      <c r="X2191" s="13" t="e">
        <f ca="1">AND(CalcTable[[#This Row],[IrrDay]],CalcTable[[#This Row],[IrrRain]],CalcTable[[#This Row],[IrrWarm]],CalcTable[[#This Row],[IrrWindy]])</f>
        <v>#NAME?</v>
      </c>
      <c r="Y2191" s="13" t="e">
        <f t="shared" ca="1" si="676"/>
        <v>#NAME?</v>
      </c>
      <c r="Z2191" s="13" t="e">
        <f ca="1">CalcTable[[#This Row],[IrrHours]]/5</f>
        <v>#NAME?</v>
      </c>
      <c r="AA2191" s="13" t="e">
        <f ca="1">IF(CalcTable[[#This Row],[IrrFlag]]=FALSE,0,MAX(0,CalcTable[[#This Row],[VolRednWind]]*(FCAP*IRR_TARGET-CalcTable[[#This Row],[IWC]])))</f>
        <v>#NAME?</v>
      </c>
      <c r="AB2191" s="13" t="e">
        <f ca="1">CalcTable[[#This Row],[IWC]]+CalcTable[[#This Row],[Eff Precip]]+CalcTable[[#This Row],[IrrAmt]]-CalcTable[[#This Row],[AET]]</f>
        <v>#NAME?</v>
      </c>
      <c r="AC2191" s="13" t="e">
        <f ca="1">IF(CalcTable[[#This Row],[PWC]]&gt;FCAP,MIN(24*PERC,MIN(SAT,CalcTable[[#This Row],[PWC]])-FCAP),0)</f>
        <v>#NAME?</v>
      </c>
      <c r="AD2191" s="13" t="e">
        <f ca="1">IF(CalcTable[[#This Row],[PWC]]&gt;SAT,CalcTable[[#This Row],[PWC]]-SAT,0)</f>
        <v>#NAME?</v>
      </c>
      <c r="AE2191" s="13" t="e">
        <f ca="1">CalcTable[[#This Row],[PWC]]-CalcTable[[#This Row],[PercAmt]]-CalcTable[[#This Row],[Runoff]]</f>
        <v>#NAME?</v>
      </c>
      <c r="AF2191" s="13" t="e">
        <f ca="1">CalcTable[[#This Row],[IrrAmt]]/1000*CUR_IRR_AREA*10000/IRR_EFF</f>
        <v>#NAME?</v>
      </c>
      <c r="AG2191" s="147"/>
      <c r="AH2191" s="13"/>
      <c r="AI2191" s="50">
        <v>0</v>
      </c>
      <c r="AJ2191" s="50">
        <v>0</v>
      </c>
      <c r="AK2191" s="50">
        <v>0</v>
      </c>
      <c r="AL2191" s="50">
        <v>0</v>
      </c>
      <c r="AM2191" s="50"/>
      <c r="AN2191" s="50"/>
      <c r="AO2191" s="50"/>
      <c r="AP2191" s="50"/>
      <c r="AQ2191" s="50"/>
      <c r="AR2191" s="50"/>
      <c r="AS2191" s="50"/>
      <c r="AT2191" s="50"/>
      <c r="AU2191" s="50"/>
      <c r="AV2191" s="50"/>
      <c r="AW2191" s="50"/>
      <c r="AX2191" s="50">
        <f t="shared" si="687"/>
        <v>0</v>
      </c>
      <c r="AY2191" s="50"/>
      <c r="AZ2191" s="50">
        <f t="shared" si="677"/>
        <v>0</v>
      </c>
      <c r="BA2191" s="50">
        <f t="shared" si="678"/>
        <v>0</v>
      </c>
      <c r="BB2191" s="50">
        <f t="shared" si="679"/>
        <v>0</v>
      </c>
      <c r="BC2191" s="17">
        <f t="shared" si="680"/>
        <v>19745</v>
      </c>
      <c r="BD2191" s="50">
        <f t="shared" si="681"/>
        <v>0</v>
      </c>
      <c r="BE2191" s="50">
        <f t="shared" si="682"/>
        <v>0</v>
      </c>
      <c r="BF2191" s="50">
        <f t="shared" si="688"/>
        <v>0</v>
      </c>
      <c r="BG2191" s="50"/>
      <c r="BH2191" s="17">
        <f t="shared" si="683"/>
        <v>0</v>
      </c>
      <c r="BI2191" s="17">
        <f t="shared" si="691"/>
        <v>2191</v>
      </c>
      <c r="BJ2191" s="17">
        <f t="shared" si="689"/>
        <v>2191</v>
      </c>
      <c r="BK2191" s="150">
        <f t="shared" si="690"/>
        <v>27179</v>
      </c>
      <c r="BL2191" s="50" t="e">
        <f t="shared" ca="1" si="684"/>
        <v>#NAME?</v>
      </c>
      <c r="BM2191" s="50" t="e">
        <f t="shared" ca="1" si="685"/>
        <v>#NAME?</v>
      </c>
      <c r="BN2191" s="50" t="e">
        <f t="shared" ca="1" si="686"/>
        <v>#NAME?</v>
      </c>
    </row>
    <row r="2192" spans="1:66" x14ac:dyDescent="0.35">
      <c r="A2192" s="48">
        <v>27180</v>
      </c>
      <c r="B2192" s="17">
        <v>1974</v>
      </c>
      <c r="C2192" s="17">
        <v>5</v>
      </c>
      <c r="D2192" s="17">
        <v>151</v>
      </c>
      <c r="E2192" s="17">
        <v>31</v>
      </c>
      <c r="F2192" s="17">
        <v>6</v>
      </c>
      <c r="G2192" s="50">
        <v>1.1000000000000001</v>
      </c>
      <c r="H2192" s="32">
        <v>3.5956722714594704</v>
      </c>
      <c r="I2192" s="50">
        <v>1.5</v>
      </c>
      <c r="J2192" s="13">
        <v>0</v>
      </c>
      <c r="K2192" s="13">
        <f t="shared" si="672"/>
        <v>0</v>
      </c>
      <c r="L2192" s="13">
        <f t="shared" si="673"/>
        <v>0</v>
      </c>
      <c r="M2192" s="13" t="e">
        <f ca="1">CalcTable[[#This Row],[IWC]]-AE2191</f>
        <v>#NAME?</v>
      </c>
      <c r="N2192" s="13" t="e">
        <f ca="1">IF(CalcTable[[#This Row],[Day of Year]]&lt;123,FCAP,AE2191)</f>
        <v>#NAME?</v>
      </c>
      <c r="O2192" s="17" t="e">
        <f ca="1">IF(IRR_DRIP,5,COUNTIF('IDET Wind Values'!C2176:G2176,"&lt;="&amp;IRR_MAXWIND))</f>
        <v>#NAME?</v>
      </c>
      <c r="P2192" s="13" t="e">
        <f ca="1">CalcTable[[#This Row],[ET_o]]*KL</f>
        <v>#NAME?</v>
      </c>
      <c r="Q2192" s="13" t="e">
        <f ca="1">IF(WILTPT&lt;=0,1,MAX(0,MIN(1,(CalcTable[[#This Row],[IWC]]-WILTPT)/(MAD-WILTPT))))</f>
        <v>#NAME?</v>
      </c>
      <c r="R2192" s="13" t="e">
        <f ca="1">CalcTable[[#This Row],[ETMult]]*CalcTable[[#This Row],[ETb]]</f>
        <v>#NAME?</v>
      </c>
      <c r="S2192" s="13" t="b">
        <f>INDEX(IRR_LIST,CalcTable[[#This Row],[Day of Week]]+1)</f>
        <v>0</v>
      </c>
      <c r="T2192" s="13">
        <f t="shared" ca="1" si="674"/>
        <v>0.5</v>
      </c>
      <c r="U2192" s="13" t="b">
        <f ca="1">IF(CalcTable[[#This Row],[IrrPrecip]]&gt;=IC_MM,FALSE,TRUE)</f>
        <v>1</v>
      </c>
      <c r="V2192" s="13" t="b">
        <f t="shared" si="675"/>
        <v>1</v>
      </c>
      <c r="W2192" s="13" t="e">
        <f ca="1">IF(AND(IRR_DRIP=FALSE,CalcTable[[#This Row],[IrrHours]]&lt;=0),FALSE,TRUE)</f>
        <v>#NAME?</v>
      </c>
      <c r="X2192" s="13" t="e">
        <f ca="1">AND(CalcTable[[#This Row],[IrrDay]],CalcTable[[#This Row],[IrrRain]],CalcTable[[#This Row],[IrrWarm]],CalcTable[[#This Row],[IrrWindy]])</f>
        <v>#NAME?</v>
      </c>
      <c r="Y2192" s="13" t="e">
        <f t="shared" ca="1" si="676"/>
        <v>#NAME?</v>
      </c>
      <c r="Z2192" s="13" t="e">
        <f ca="1">CalcTable[[#This Row],[IrrHours]]/5</f>
        <v>#NAME?</v>
      </c>
      <c r="AA2192" s="13" t="e">
        <f ca="1">IF(CalcTable[[#This Row],[IrrFlag]]=FALSE,0,MAX(0,CalcTable[[#This Row],[VolRednWind]]*(FCAP*IRR_TARGET-CalcTable[[#This Row],[IWC]])))</f>
        <v>#NAME?</v>
      </c>
      <c r="AB2192" s="13" t="e">
        <f ca="1">CalcTable[[#This Row],[IWC]]+CalcTable[[#This Row],[Eff Precip]]+CalcTable[[#This Row],[IrrAmt]]-CalcTable[[#This Row],[AET]]</f>
        <v>#NAME?</v>
      </c>
      <c r="AC2192" s="13" t="e">
        <f ca="1">IF(CalcTable[[#This Row],[PWC]]&gt;FCAP,MIN(24*PERC,MIN(SAT,CalcTable[[#This Row],[PWC]])-FCAP),0)</f>
        <v>#NAME?</v>
      </c>
      <c r="AD2192" s="13" t="e">
        <f ca="1">IF(CalcTable[[#This Row],[PWC]]&gt;SAT,CalcTable[[#This Row],[PWC]]-SAT,0)</f>
        <v>#NAME?</v>
      </c>
      <c r="AE2192" s="13" t="e">
        <f ca="1">CalcTable[[#This Row],[PWC]]-CalcTable[[#This Row],[PercAmt]]-CalcTable[[#This Row],[Runoff]]</f>
        <v>#NAME?</v>
      </c>
      <c r="AF2192" s="13" t="e">
        <f ca="1">CalcTable[[#This Row],[IrrAmt]]/1000*CUR_IRR_AREA*10000/IRR_EFF</f>
        <v>#NAME?</v>
      </c>
      <c r="AG2192" s="147"/>
      <c r="AH2192" s="13"/>
      <c r="AI2192" s="50">
        <v>0</v>
      </c>
      <c r="AJ2192" s="50">
        <v>0</v>
      </c>
      <c r="AK2192" s="50">
        <v>0</v>
      </c>
      <c r="AL2192" s="50">
        <v>3.5719820932268362</v>
      </c>
      <c r="AM2192" s="50"/>
      <c r="AN2192" s="50"/>
      <c r="AO2192" s="50"/>
      <c r="AP2192" s="50"/>
      <c r="AQ2192" s="50"/>
      <c r="AR2192" s="50"/>
      <c r="AS2192" s="50"/>
      <c r="AT2192" s="50"/>
      <c r="AU2192" s="50"/>
      <c r="AV2192" s="50"/>
      <c r="AW2192" s="50"/>
      <c r="AX2192" s="50">
        <f t="shared" si="687"/>
        <v>3.5719820932268362</v>
      </c>
      <c r="AY2192" s="50"/>
      <c r="AZ2192" s="50">
        <f t="shared" si="677"/>
        <v>104.77814140132054</v>
      </c>
      <c r="BA2192" s="50">
        <f t="shared" si="678"/>
        <v>161.32507485600146</v>
      </c>
      <c r="BB2192" s="50">
        <f t="shared" si="679"/>
        <v>166.31451016082627</v>
      </c>
      <c r="BC2192" s="17">
        <f t="shared" si="680"/>
        <v>19745</v>
      </c>
      <c r="BD2192" s="50">
        <f t="shared" si="681"/>
        <v>3.5719820932268362</v>
      </c>
      <c r="BE2192" s="50">
        <f t="shared" si="682"/>
        <v>104.77814140132054</v>
      </c>
      <c r="BF2192" s="50">
        <f t="shared" si="688"/>
        <v>171.38368397161207</v>
      </c>
      <c r="BG2192" s="50"/>
      <c r="BH2192" s="17">
        <f t="shared" si="683"/>
        <v>0</v>
      </c>
      <c r="BI2192" s="17">
        <f t="shared" si="691"/>
        <v>2192</v>
      </c>
      <c r="BJ2192" s="17">
        <f t="shared" si="689"/>
        <v>2192</v>
      </c>
      <c r="BK2192" s="150">
        <f t="shared" si="690"/>
        <v>27180</v>
      </c>
      <c r="BL2192" s="50" t="e">
        <f t="shared" ca="1" si="684"/>
        <v>#NAME?</v>
      </c>
      <c r="BM2192" s="50" t="e">
        <f t="shared" ca="1" si="685"/>
        <v>#NAME?</v>
      </c>
      <c r="BN2192" s="50" t="e">
        <f t="shared" ca="1" si="686"/>
        <v>#NAME?</v>
      </c>
    </row>
    <row r="2193" spans="1:66" x14ac:dyDescent="0.35">
      <c r="A2193" s="48">
        <v>27181</v>
      </c>
      <c r="B2193" s="17">
        <v>1974</v>
      </c>
      <c r="C2193" s="17">
        <v>6</v>
      </c>
      <c r="D2193" s="17">
        <v>152</v>
      </c>
      <c r="E2193" s="17">
        <v>1</v>
      </c>
      <c r="F2193" s="17">
        <v>7</v>
      </c>
      <c r="G2193" s="50">
        <v>5</v>
      </c>
      <c r="H2193" s="32">
        <v>5.9576625328663377</v>
      </c>
      <c r="I2193" s="50">
        <v>13.666666666666666</v>
      </c>
      <c r="J2193" s="13">
        <v>0</v>
      </c>
      <c r="K2193" s="13">
        <f t="shared" si="672"/>
        <v>0</v>
      </c>
      <c r="L2193" s="13">
        <f t="shared" si="673"/>
        <v>0</v>
      </c>
      <c r="M2193" s="13" t="e">
        <f ca="1">CalcTable[[#This Row],[IWC]]-AE2192</f>
        <v>#NAME?</v>
      </c>
      <c r="N2193" s="13" t="e">
        <f ca="1">IF(CalcTable[[#This Row],[Day of Year]]&lt;123,FCAP,AE2192)</f>
        <v>#NAME?</v>
      </c>
      <c r="O2193" s="17" t="e">
        <f ca="1">IF(IRR_DRIP,5,COUNTIF('IDET Wind Values'!C2177:G2177,"&lt;="&amp;IRR_MAXWIND))</f>
        <v>#NAME?</v>
      </c>
      <c r="P2193" s="13" t="e">
        <f ca="1">CalcTable[[#This Row],[ET_o]]*KL</f>
        <v>#NAME?</v>
      </c>
      <c r="Q2193" s="13" t="e">
        <f ca="1">IF(WILTPT&lt;=0,1,MAX(0,MIN(1,(CalcTable[[#This Row],[IWC]]-WILTPT)/(MAD-WILTPT))))</f>
        <v>#NAME?</v>
      </c>
      <c r="R2193" s="13" t="e">
        <f ca="1">CalcTable[[#This Row],[ETMult]]*CalcTable[[#This Row],[ETb]]</f>
        <v>#NAME?</v>
      </c>
      <c r="S2193" s="13" t="b">
        <f>INDEX(IRR_LIST,CalcTable[[#This Row],[Day of Week]]+1)</f>
        <v>0</v>
      </c>
      <c r="T2193" s="13">
        <f t="shared" ca="1" si="674"/>
        <v>0.5</v>
      </c>
      <c r="U2193" s="13" t="b">
        <f ca="1">IF(CalcTable[[#This Row],[IrrPrecip]]&gt;=IC_MM,FALSE,TRUE)</f>
        <v>1</v>
      </c>
      <c r="V2193" s="13" t="b">
        <f t="shared" si="675"/>
        <v>1</v>
      </c>
      <c r="W2193" s="13" t="e">
        <f ca="1">IF(AND(IRR_DRIP=FALSE,CalcTable[[#This Row],[IrrHours]]&lt;=0),FALSE,TRUE)</f>
        <v>#NAME?</v>
      </c>
      <c r="X2193" s="13" t="e">
        <f ca="1">AND(CalcTable[[#This Row],[IrrDay]],CalcTable[[#This Row],[IrrRain]],CalcTable[[#This Row],[IrrWarm]],CalcTable[[#This Row],[IrrWindy]])</f>
        <v>#NAME?</v>
      </c>
      <c r="Y2193" s="13" t="e">
        <f t="shared" ca="1" si="676"/>
        <v>#NAME?</v>
      </c>
      <c r="Z2193" s="13" t="e">
        <f ca="1">CalcTable[[#This Row],[IrrHours]]/5</f>
        <v>#NAME?</v>
      </c>
      <c r="AA2193" s="13" t="e">
        <f ca="1">IF(CalcTable[[#This Row],[IrrFlag]]=FALSE,0,MAX(0,CalcTable[[#This Row],[VolRednWind]]*(FCAP*IRR_TARGET-CalcTable[[#This Row],[IWC]])))</f>
        <v>#NAME?</v>
      </c>
      <c r="AB2193" s="13" t="e">
        <f ca="1">CalcTable[[#This Row],[IWC]]+CalcTable[[#This Row],[Eff Precip]]+CalcTable[[#This Row],[IrrAmt]]-CalcTable[[#This Row],[AET]]</f>
        <v>#NAME?</v>
      </c>
      <c r="AC2193" s="13" t="e">
        <f ca="1">IF(CalcTable[[#This Row],[PWC]]&gt;FCAP,MIN(24*PERC,MIN(SAT,CalcTable[[#This Row],[PWC]])-FCAP),0)</f>
        <v>#NAME?</v>
      </c>
      <c r="AD2193" s="13" t="e">
        <f ca="1">IF(CalcTable[[#This Row],[PWC]]&gt;SAT,CalcTable[[#This Row],[PWC]]-SAT,0)</f>
        <v>#NAME?</v>
      </c>
      <c r="AE2193" s="13" t="e">
        <f ca="1">CalcTable[[#This Row],[PWC]]-CalcTable[[#This Row],[PercAmt]]-CalcTable[[#This Row],[Runoff]]</f>
        <v>#NAME?</v>
      </c>
      <c r="AF2193" s="13" t="e">
        <f ca="1">CalcTable[[#This Row],[IrrAmt]]/1000*CUR_IRR_AREA*10000/IRR_EFF</f>
        <v>#NAME?</v>
      </c>
      <c r="AG2193" s="147"/>
      <c r="AH2193" s="13"/>
      <c r="AI2193" s="50">
        <v>0</v>
      </c>
      <c r="AJ2193" s="50">
        <v>0</v>
      </c>
      <c r="AK2193" s="50">
        <v>1.2395203685059095</v>
      </c>
      <c r="AL2193" s="50">
        <v>0</v>
      </c>
      <c r="AM2193" s="50"/>
      <c r="AN2193" s="50"/>
      <c r="AO2193" s="50"/>
      <c r="AP2193" s="50"/>
      <c r="AQ2193" s="50"/>
      <c r="AR2193" s="50"/>
      <c r="AS2193" s="50"/>
      <c r="AT2193" s="50"/>
      <c r="AU2193" s="50"/>
      <c r="AV2193" s="50"/>
      <c r="AW2193" s="50"/>
      <c r="AX2193" s="50">
        <f t="shared" si="687"/>
        <v>1.2395203685059095</v>
      </c>
      <c r="AY2193" s="50"/>
      <c r="AZ2193" s="50">
        <f t="shared" si="677"/>
        <v>18.179632071420009</v>
      </c>
      <c r="BA2193" s="50">
        <f t="shared" si="678"/>
        <v>27.990862078218107</v>
      </c>
      <c r="BB2193" s="50">
        <f t="shared" si="679"/>
        <v>28.856558843523828</v>
      </c>
      <c r="BC2193" s="17">
        <f t="shared" si="680"/>
        <v>19746</v>
      </c>
      <c r="BD2193" s="50">
        <f t="shared" si="681"/>
        <v>1.2395203685059095</v>
      </c>
      <c r="BE2193" s="50">
        <f t="shared" si="682"/>
        <v>18.179632071420009</v>
      </c>
      <c r="BF2193" s="50">
        <f t="shared" si="688"/>
        <v>29.736090714901366</v>
      </c>
      <c r="BG2193" s="50"/>
      <c r="BH2193" s="17">
        <f t="shared" si="683"/>
        <v>0</v>
      </c>
      <c r="BI2193" s="17">
        <f t="shared" si="691"/>
        <v>2193</v>
      </c>
      <c r="BJ2193" s="17">
        <f t="shared" si="689"/>
        <v>2193</v>
      </c>
      <c r="BK2193" s="150">
        <f t="shared" si="690"/>
        <v>27181</v>
      </c>
      <c r="BL2193" s="50" t="e">
        <f t="shared" ca="1" si="684"/>
        <v>#NAME?</v>
      </c>
      <c r="BM2193" s="50" t="e">
        <f t="shared" ca="1" si="685"/>
        <v>#NAME?</v>
      </c>
      <c r="BN2193" s="50" t="e">
        <f t="shared" ca="1" si="686"/>
        <v>#NAME?</v>
      </c>
    </row>
    <row r="2194" spans="1:66" x14ac:dyDescent="0.35">
      <c r="A2194" s="48">
        <v>27182</v>
      </c>
      <c r="B2194" s="17">
        <v>1974</v>
      </c>
      <c r="C2194" s="17">
        <v>6</v>
      </c>
      <c r="D2194" s="17">
        <v>153</v>
      </c>
      <c r="E2194" s="17">
        <v>2</v>
      </c>
      <c r="F2194" s="17">
        <v>1</v>
      </c>
      <c r="G2194" s="50">
        <v>10</v>
      </c>
      <c r="H2194" s="32">
        <v>6.7029691853584694</v>
      </c>
      <c r="I2194" s="50">
        <v>15.833333333333334</v>
      </c>
      <c r="J2194" s="13">
        <v>0</v>
      </c>
      <c r="K2194" s="13">
        <f t="shared" si="672"/>
        <v>0</v>
      </c>
      <c r="L2194" s="13">
        <f t="shared" si="673"/>
        <v>0</v>
      </c>
      <c r="M2194" s="13" t="e">
        <f ca="1">CalcTable[[#This Row],[IWC]]-AE2193</f>
        <v>#NAME?</v>
      </c>
      <c r="N2194" s="13" t="e">
        <f ca="1">IF(CalcTable[[#This Row],[Day of Year]]&lt;123,FCAP,AE2193)</f>
        <v>#NAME?</v>
      </c>
      <c r="O2194" s="17" t="e">
        <f ca="1">IF(IRR_DRIP,5,COUNTIF('IDET Wind Values'!C2178:G2178,"&lt;="&amp;IRR_MAXWIND))</f>
        <v>#NAME?</v>
      </c>
      <c r="P2194" s="13" t="e">
        <f ca="1">CalcTable[[#This Row],[ET_o]]*KL</f>
        <v>#NAME?</v>
      </c>
      <c r="Q2194" s="13" t="e">
        <f ca="1">IF(WILTPT&lt;=0,1,MAX(0,MIN(1,(CalcTable[[#This Row],[IWC]]-WILTPT)/(MAD-WILTPT))))</f>
        <v>#NAME?</v>
      </c>
      <c r="R2194" s="13" t="e">
        <f ca="1">CalcTable[[#This Row],[ETMult]]*CalcTable[[#This Row],[ETb]]</f>
        <v>#NAME?</v>
      </c>
      <c r="S2194" s="13" t="b">
        <f>INDEX(IRR_LIST,CalcTable[[#This Row],[Day of Week]]+1)</f>
        <v>1</v>
      </c>
      <c r="T2194" s="13">
        <f t="shared" ca="1" si="674"/>
        <v>0</v>
      </c>
      <c r="U2194" s="13" t="b">
        <f ca="1">IF(CalcTable[[#This Row],[IrrPrecip]]&gt;=IC_MM,FALSE,TRUE)</f>
        <v>1</v>
      </c>
      <c r="V2194" s="13" t="b">
        <f t="shared" si="675"/>
        <v>1</v>
      </c>
      <c r="W2194" s="13" t="e">
        <f ca="1">IF(AND(IRR_DRIP=FALSE,CalcTable[[#This Row],[IrrHours]]&lt;=0),FALSE,TRUE)</f>
        <v>#NAME?</v>
      </c>
      <c r="X2194" s="13" t="e">
        <f ca="1">AND(CalcTable[[#This Row],[IrrDay]],CalcTable[[#This Row],[IrrRain]],CalcTable[[#This Row],[IrrWarm]],CalcTable[[#This Row],[IrrWindy]])</f>
        <v>#NAME?</v>
      </c>
      <c r="Y2194" s="13" t="e">
        <f t="shared" ca="1" si="676"/>
        <v>#NAME?</v>
      </c>
      <c r="Z2194" s="13" t="e">
        <f ca="1">CalcTable[[#This Row],[IrrHours]]/5</f>
        <v>#NAME?</v>
      </c>
      <c r="AA2194" s="13" t="e">
        <f ca="1">IF(CalcTable[[#This Row],[IrrFlag]]=FALSE,0,MAX(0,CalcTable[[#This Row],[VolRednWind]]*(FCAP*IRR_TARGET-CalcTable[[#This Row],[IWC]])))</f>
        <v>#NAME?</v>
      </c>
      <c r="AB2194" s="13" t="e">
        <f ca="1">CalcTable[[#This Row],[IWC]]+CalcTable[[#This Row],[Eff Precip]]+CalcTable[[#This Row],[IrrAmt]]-CalcTable[[#This Row],[AET]]</f>
        <v>#NAME?</v>
      </c>
      <c r="AC2194" s="13" t="e">
        <f ca="1">IF(CalcTable[[#This Row],[PWC]]&gt;FCAP,MIN(24*PERC,MIN(SAT,CalcTable[[#This Row],[PWC]])-FCAP),0)</f>
        <v>#NAME?</v>
      </c>
      <c r="AD2194" s="13" t="e">
        <f ca="1">IF(CalcTable[[#This Row],[PWC]]&gt;SAT,CalcTable[[#This Row],[PWC]]-SAT,0)</f>
        <v>#NAME?</v>
      </c>
      <c r="AE2194" s="13" t="e">
        <f ca="1">CalcTable[[#This Row],[PWC]]-CalcTable[[#This Row],[PercAmt]]-CalcTable[[#This Row],[Runoff]]</f>
        <v>#NAME?</v>
      </c>
      <c r="AF2194" s="13" t="e">
        <f ca="1">CalcTable[[#This Row],[IrrAmt]]/1000*CUR_IRR_AREA*10000/IRR_EFF</f>
        <v>#NAME?</v>
      </c>
      <c r="AG2194" s="147"/>
      <c r="AH2194" s="13"/>
      <c r="AI2194" s="50">
        <v>6.889714364335787</v>
      </c>
      <c r="AJ2194" s="50">
        <v>13.201702184812769</v>
      </c>
      <c r="AK2194" s="50">
        <v>0</v>
      </c>
      <c r="AL2194" s="50">
        <v>0</v>
      </c>
      <c r="AM2194" s="50"/>
      <c r="AN2194" s="50"/>
      <c r="AO2194" s="50"/>
      <c r="AP2194" s="50"/>
      <c r="AQ2194" s="50"/>
      <c r="AR2194" s="50"/>
      <c r="AS2194" s="50"/>
      <c r="AT2194" s="50"/>
      <c r="AU2194" s="50"/>
      <c r="AV2194" s="50"/>
      <c r="AW2194" s="50"/>
      <c r="AX2194" s="50">
        <f t="shared" si="687"/>
        <v>20.091416549148555</v>
      </c>
      <c r="AY2194" s="50"/>
      <c r="AZ2194" s="50">
        <f t="shared" si="677"/>
        <v>488.29907476476609</v>
      </c>
      <c r="BA2194" s="50">
        <f t="shared" si="678"/>
        <v>794.38049700399972</v>
      </c>
      <c r="BB2194" s="50">
        <f t="shared" si="679"/>
        <v>822.36116028039896</v>
      </c>
      <c r="BC2194" s="17">
        <f t="shared" si="680"/>
        <v>19746</v>
      </c>
      <c r="BD2194" s="50">
        <f t="shared" si="681"/>
        <v>20.091416549148555</v>
      </c>
      <c r="BE2194" s="50">
        <f t="shared" si="682"/>
        <v>488.29907476476609</v>
      </c>
      <c r="BF2194" s="50">
        <f t="shared" si="688"/>
        <v>798.70183984825417</v>
      </c>
      <c r="BG2194" s="50"/>
      <c r="BH2194" s="17">
        <f t="shared" si="683"/>
        <v>0</v>
      </c>
      <c r="BI2194" s="17">
        <f t="shared" si="691"/>
        <v>2194</v>
      </c>
      <c r="BJ2194" s="17">
        <f t="shared" si="689"/>
        <v>2194</v>
      </c>
      <c r="BK2194" s="150">
        <f t="shared" si="690"/>
        <v>27182</v>
      </c>
      <c r="BL2194" s="50" t="e">
        <f t="shared" ca="1" si="684"/>
        <v>#NAME?</v>
      </c>
      <c r="BM2194" s="50" t="e">
        <f t="shared" ca="1" si="685"/>
        <v>#NAME?</v>
      </c>
      <c r="BN2194" s="50" t="e">
        <f t="shared" ca="1" si="686"/>
        <v>#NAME?</v>
      </c>
    </row>
    <row r="2195" spans="1:66" x14ac:dyDescent="0.35">
      <c r="A2195" s="48">
        <v>27183</v>
      </c>
      <c r="B2195" s="17">
        <v>1974</v>
      </c>
      <c r="C2195" s="17">
        <v>6</v>
      </c>
      <c r="D2195" s="17">
        <v>154</v>
      </c>
      <c r="E2195" s="17">
        <v>3</v>
      </c>
      <c r="F2195" s="17">
        <v>2</v>
      </c>
      <c r="G2195" s="50">
        <v>7.2</v>
      </c>
      <c r="H2195" s="32">
        <v>5.4726191566558855</v>
      </c>
      <c r="I2195" s="50">
        <v>8.6666666666666661</v>
      </c>
      <c r="J2195" s="13">
        <v>0</v>
      </c>
      <c r="K2195" s="13">
        <f t="shared" si="672"/>
        <v>0</v>
      </c>
      <c r="L2195" s="13">
        <f t="shared" si="673"/>
        <v>0</v>
      </c>
      <c r="M2195" s="13" t="e">
        <f ca="1">CalcTable[[#This Row],[IWC]]-AE2194</f>
        <v>#NAME?</v>
      </c>
      <c r="N2195" s="13" t="e">
        <f ca="1">IF(CalcTable[[#This Row],[Day of Year]]&lt;123,FCAP,AE2194)</f>
        <v>#NAME?</v>
      </c>
      <c r="O2195" s="17" t="e">
        <f ca="1">IF(IRR_DRIP,5,COUNTIF('IDET Wind Values'!C2179:G2179,"&lt;="&amp;IRR_MAXWIND))</f>
        <v>#NAME?</v>
      </c>
      <c r="P2195" s="13" t="e">
        <f ca="1">CalcTable[[#This Row],[ET_o]]*KL</f>
        <v>#NAME?</v>
      </c>
      <c r="Q2195" s="13" t="e">
        <f ca="1">IF(WILTPT&lt;=0,1,MAX(0,MIN(1,(CalcTable[[#This Row],[IWC]]-WILTPT)/(MAD-WILTPT))))</f>
        <v>#NAME?</v>
      </c>
      <c r="R2195" s="13" t="e">
        <f ca="1">CalcTable[[#This Row],[ETMult]]*CalcTable[[#This Row],[ETb]]</f>
        <v>#NAME?</v>
      </c>
      <c r="S2195" s="13" t="b">
        <f>INDEX(IRR_LIST,CalcTable[[#This Row],[Day of Week]]+1)</f>
        <v>0</v>
      </c>
      <c r="T2195" s="13">
        <f t="shared" ca="1" si="674"/>
        <v>0</v>
      </c>
      <c r="U2195" s="13" t="b">
        <f ca="1">IF(CalcTable[[#This Row],[IrrPrecip]]&gt;=IC_MM,FALSE,TRUE)</f>
        <v>1</v>
      </c>
      <c r="V2195" s="13" t="b">
        <f t="shared" si="675"/>
        <v>1</v>
      </c>
      <c r="W2195" s="13" t="e">
        <f ca="1">IF(AND(IRR_DRIP=FALSE,CalcTable[[#This Row],[IrrHours]]&lt;=0),FALSE,TRUE)</f>
        <v>#NAME?</v>
      </c>
      <c r="X2195" s="13" t="e">
        <f ca="1">AND(CalcTable[[#This Row],[IrrDay]],CalcTable[[#This Row],[IrrRain]],CalcTable[[#This Row],[IrrWarm]],CalcTable[[#This Row],[IrrWindy]])</f>
        <v>#NAME?</v>
      </c>
      <c r="Y2195" s="13" t="e">
        <f t="shared" ca="1" si="676"/>
        <v>#NAME?</v>
      </c>
      <c r="Z2195" s="13" t="e">
        <f ca="1">CalcTable[[#This Row],[IrrHours]]/5</f>
        <v>#NAME?</v>
      </c>
      <c r="AA2195" s="13" t="e">
        <f ca="1">IF(CalcTable[[#This Row],[IrrFlag]]=FALSE,0,MAX(0,CalcTable[[#This Row],[VolRednWind]]*(FCAP*IRR_TARGET-CalcTable[[#This Row],[IWC]])))</f>
        <v>#NAME?</v>
      </c>
      <c r="AB2195" s="13" t="e">
        <f ca="1">CalcTable[[#This Row],[IWC]]+CalcTable[[#This Row],[Eff Precip]]+CalcTable[[#This Row],[IrrAmt]]-CalcTable[[#This Row],[AET]]</f>
        <v>#NAME?</v>
      </c>
      <c r="AC2195" s="13" t="e">
        <f ca="1">IF(CalcTable[[#This Row],[PWC]]&gt;FCAP,MIN(24*PERC,MIN(SAT,CalcTable[[#This Row],[PWC]])-FCAP),0)</f>
        <v>#NAME?</v>
      </c>
      <c r="AD2195" s="13" t="e">
        <f ca="1">IF(CalcTable[[#This Row],[PWC]]&gt;SAT,CalcTable[[#This Row],[PWC]]-SAT,0)</f>
        <v>#NAME?</v>
      </c>
      <c r="AE2195" s="13" t="e">
        <f ca="1">CalcTable[[#This Row],[PWC]]-CalcTable[[#This Row],[PercAmt]]-CalcTable[[#This Row],[Runoff]]</f>
        <v>#NAME?</v>
      </c>
      <c r="AF2195" s="13" t="e">
        <f ca="1">CalcTable[[#This Row],[IrrAmt]]/1000*CUR_IRR_AREA*10000/IRR_EFF</f>
        <v>#NAME?</v>
      </c>
      <c r="AG2195" s="147"/>
      <c r="AH2195" s="13"/>
      <c r="AI2195" s="50">
        <v>0</v>
      </c>
      <c r="AJ2195" s="50">
        <v>0</v>
      </c>
      <c r="AK2195" s="50">
        <v>0</v>
      </c>
      <c r="AL2195" s="50">
        <v>9.2433474450236446</v>
      </c>
      <c r="AM2195" s="50"/>
      <c r="AN2195" s="50"/>
      <c r="AO2195" s="50"/>
      <c r="AP2195" s="50"/>
      <c r="AQ2195" s="50"/>
      <c r="AR2195" s="50"/>
      <c r="AS2195" s="50"/>
      <c r="AT2195" s="50"/>
      <c r="AU2195" s="50"/>
      <c r="AV2195" s="50"/>
      <c r="AW2195" s="50"/>
      <c r="AX2195" s="50">
        <f t="shared" si="687"/>
        <v>9.2433474450236446</v>
      </c>
      <c r="AY2195" s="50"/>
      <c r="AZ2195" s="50">
        <f t="shared" si="677"/>
        <v>271.13819172069361</v>
      </c>
      <c r="BA2195" s="50">
        <f t="shared" si="678"/>
        <v>417.46673963344892</v>
      </c>
      <c r="BB2195" s="50">
        <f t="shared" si="679"/>
        <v>430.37808209633909</v>
      </c>
      <c r="BC2195" s="17">
        <f t="shared" si="680"/>
        <v>19746</v>
      </c>
      <c r="BD2195" s="50">
        <f t="shared" si="681"/>
        <v>9.2433474450236446</v>
      </c>
      <c r="BE2195" s="50">
        <f t="shared" si="682"/>
        <v>271.13819172069361</v>
      </c>
      <c r="BF2195" s="50">
        <f t="shared" si="688"/>
        <v>443.49576677934908</v>
      </c>
      <c r="BG2195" s="50"/>
      <c r="BH2195" s="17">
        <f t="shared" si="683"/>
        <v>0</v>
      </c>
      <c r="BI2195" s="17">
        <f t="shared" si="691"/>
        <v>2195</v>
      </c>
      <c r="BJ2195" s="17">
        <f t="shared" si="689"/>
        <v>2195</v>
      </c>
      <c r="BK2195" s="150">
        <f t="shared" si="690"/>
        <v>27183</v>
      </c>
      <c r="BL2195" s="50" t="e">
        <f t="shared" ca="1" si="684"/>
        <v>#NAME?</v>
      </c>
      <c r="BM2195" s="50" t="e">
        <f t="shared" ca="1" si="685"/>
        <v>#NAME?</v>
      </c>
      <c r="BN2195" s="50" t="e">
        <f t="shared" ca="1" si="686"/>
        <v>#NAME?</v>
      </c>
    </row>
    <row r="2196" spans="1:66" x14ac:dyDescent="0.35">
      <c r="A2196" s="48">
        <v>27184</v>
      </c>
      <c r="B2196" s="17">
        <v>1974</v>
      </c>
      <c r="C2196" s="17">
        <v>6</v>
      </c>
      <c r="D2196" s="17">
        <v>155</v>
      </c>
      <c r="E2196" s="17">
        <v>4</v>
      </c>
      <c r="F2196" s="17">
        <v>3</v>
      </c>
      <c r="G2196" s="50">
        <v>5.6</v>
      </c>
      <c r="H2196" s="32">
        <v>5.0568798202536938</v>
      </c>
      <c r="I2196" s="50">
        <v>22.5</v>
      </c>
      <c r="J2196" s="13">
        <v>0.8</v>
      </c>
      <c r="K2196" s="13">
        <f t="shared" ref="K2196:K2259" si="692">J2196*PRECIP_ADJUST</f>
        <v>0.8</v>
      </c>
      <c r="L2196" s="13">
        <f t="shared" ref="L2196:L2259" si="693">IF(K2196&gt;=EFF_PRECIP,EFF_MULT*(K2196-EFF_PRECIP),0)</f>
        <v>0</v>
      </c>
      <c r="M2196" s="13" t="e">
        <f ca="1">CalcTable[[#This Row],[IWC]]-AE2195</f>
        <v>#NAME?</v>
      </c>
      <c r="N2196" s="13" t="e">
        <f ca="1">IF(CalcTable[[#This Row],[Day of Year]]&lt;123,FCAP,AE2195)</f>
        <v>#NAME?</v>
      </c>
      <c r="O2196" s="17" t="e">
        <f ca="1">IF(IRR_DRIP,5,COUNTIF('IDET Wind Values'!C2180:G2180,"&lt;="&amp;IRR_MAXWIND))</f>
        <v>#NAME?</v>
      </c>
      <c r="P2196" s="13" t="e">
        <f ca="1">CalcTable[[#This Row],[ET_o]]*KL</f>
        <v>#NAME?</v>
      </c>
      <c r="Q2196" s="13" t="e">
        <f ca="1">IF(WILTPT&lt;=0,1,MAX(0,MIN(1,(CalcTable[[#This Row],[IWC]]-WILTPT)/(MAD-WILTPT))))</f>
        <v>#NAME?</v>
      </c>
      <c r="R2196" s="13" t="e">
        <f ca="1">CalcTable[[#This Row],[ETMult]]*CalcTable[[#This Row],[ETb]]</f>
        <v>#NAME?</v>
      </c>
      <c r="S2196" s="13" t="b">
        <f>INDEX(IRR_LIST,CalcTable[[#This Row],[Day of Week]]+1)</f>
        <v>1</v>
      </c>
      <c r="T2196" s="13">
        <f t="shared" ref="T2196:T2259" ca="1" si="694">SUM(OFFSET(K2196,-IC_DAYS,0,IC_DAYS,1))</f>
        <v>0</v>
      </c>
      <c r="U2196" s="13" t="b">
        <f ca="1">IF(CalcTable[[#This Row],[IrrPrecip]]&gt;=IC_MM,FALSE,TRUE)</f>
        <v>1</v>
      </c>
      <c r="V2196" s="13" t="b">
        <f t="shared" ref="V2196:V2259" si="695">IF(G2197&lt;IRR_TEMP,FALSE,TRUE)</f>
        <v>1</v>
      </c>
      <c r="W2196" s="13" t="e">
        <f ca="1">IF(AND(IRR_DRIP=FALSE,CalcTable[[#This Row],[IrrHours]]&lt;=0),FALSE,TRUE)</f>
        <v>#NAME?</v>
      </c>
      <c r="X2196" s="13" t="e">
        <f ca="1">AND(CalcTable[[#This Row],[IrrDay]],CalcTable[[#This Row],[IrrRain]],CalcTable[[#This Row],[IrrWarm]],CalcTable[[#This Row],[IrrWindy]])</f>
        <v>#NAME?</v>
      </c>
      <c r="Y2196" s="13" t="e">
        <f t="shared" ref="Y2196:Y2259" ca="1" si="696">IF(AA2195&lt;=0,FALSE,TRUE)</f>
        <v>#NAME?</v>
      </c>
      <c r="Z2196" s="13" t="e">
        <f ca="1">CalcTable[[#This Row],[IrrHours]]/5</f>
        <v>#NAME?</v>
      </c>
      <c r="AA2196" s="13" t="e">
        <f ca="1">IF(CalcTable[[#This Row],[IrrFlag]]=FALSE,0,MAX(0,CalcTable[[#This Row],[VolRednWind]]*(FCAP*IRR_TARGET-CalcTable[[#This Row],[IWC]])))</f>
        <v>#NAME?</v>
      </c>
      <c r="AB2196" s="13" t="e">
        <f ca="1">CalcTable[[#This Row],[IWC]]+CalcTable[[#This Row],[Eff Precip]]+CalcTable[[#This Row],[IrrAmt]]-CalcTable[[#This Row],[AET]]</f>
        <v>#NAME?</v>
      </c>
      <c r="AC2196" s="13" t="e">
        <f ca="1">IF(CalcTable[[#This Row],[PWC]]&gt;FCAP,MIN(24*PERC,MIN(SAT,CalcTable[[#This Row],[PWC]])-FCAP),0)</f>
        <v>#NAME?</v>
      </c>
      <c r="AD2196" s="13" t="e">
        <f ca="1">IF(CalcTable[[#This Row],[PWC]]&gt;SAT,CalcTable[[#This Row],[PWC]]-SAT,0)</f>
        <v>#NAME?</v>
      </c>
      <c r="AE2196" s="13" t="e">
        <f ca="1">CalcTable[[#This Row],[PWC]]-CalcTable[[#This Row],[PercAmt]]-CalcTable[[#This Row],[Runoff]]</f>
        <v>#NAME?</v>
      </c>
      <c r="AF2196" s="13" t="e">
        <f ca="1">CalcTable[[#This Row],[IrrAmt]]/1000*CUR_IRR_AREA*10000/IRR_EFF</f>
        <v>#NAME?</v>
      </c>
      <c r="AG2196" s="147"/>
      <c r="AH2196" s="13"/>
      <c r="AI2196" s="50">
        <v>0</v>
      </c>
      <c r="AJ2196" s="50">
        <v>0</v>
      </c>
      <c r="AK2196" s="50">
        <v>0</v>
      </c>
      <c r="AL2196" s="50">
        <v>0</v>
      </c>
      <c r="AM2196" s="50"/>
      <c r="AN2196" s="50"/>
      <c r="AO2196" s="50"/>
      <c r="AP2196" s="50"/>
      <c r="AQ2196" s="50"/>
      <c r="AR2196" s="50"/>
      <c r="AS2196" s="50"/>
      <c r="AT2196" s="50"/>
      <c r="AU2196" s="50"/>
      <c r="AV2196" s="50"/>
      <c r="AW2196" s="50"/>
      <c r="AX2196" s="50">
        <f t="shared" si="687"/>
        <v>0</v>
      </c>
      <c r="AY2196" s="50"/>
      <c r="AZ2196" s="50">
        <f t="shared" ref="AZ2196:AZ2259" si="697">SUMPRODUCT(AI2196:AW2196,CONVERSION)</f>
        <v>0</v>
      </c>
      <c r="BA2196" s="50">
        <f t="shared" ref="BA2196:BA2259" si="698">SUMPRODUCT($AI2196:$AW2196,CONVERSION,APP_DEMAND)</f>
        <v>0</v>
      </c>
      <c r="BB2196" s="50">
        <f t="shared" ref="BB2196:BB2259" si="699">SUMPRODUCT($AI2196:$AW2196,CONVERSION,PUMP_DEMAND)</f>
        <v>0</v>
      </c>
      <c r="BC2196" s="17">
        <f t="shared" ref="BC2196:BC2259" si="700">B2196*10+C2196</f>
        <v>19746</v>
      </c>
      <c r="BD2196" s="50">
        <f t="shared" ref="BD2196:BD2259" si="701">INDEX(AI2196:AX2196,PLOT_AREA)</f>
        <v>0</v>
      </c>
      <c r="BE2196" s="50">
        <f t="shared" ref="BE2196:BE2259" si="702">IF(PLOT_AREA&lt;=AREA_COUNT,INDEX(AI2196:AW2196,PLOT_AREA)*INDEX(CONVERSION,PLOT_AREA),AZ2196)</f>
        <v>0</v>
      </c>
      <c r="BF2196" s="50">
        <f t="shared" si="688"/>
        <v>0</v>
      </c>
      <c r="BG2196" s="50"/>
      <c r="BH2196" s="17">
        <f t="shared" ref="BH2196:BH2259" si="703">IF(BC2196&lt;PLOT_FROM,-1,IF(BC2196&gt;PLOT_TO,1,0))</f>
        <v>0</v>
      </c>
      <c r="BI2196" s="17">
        <f t="shared" si="691"/>
        <v>2196</v>
      </c>
      <c r="BJ2196" s="17">
        <f t="shared" si="689"/>
        <v>2196</v>
      </c>
      <c r="BK2196" s="150">
        <f t="shared" si="690"/>
        <v>27184</v>
      </c>
      <c r="BL2196" s="50" t="e">
        <f t="shared" ref="BL2196:BL2259" ca="1" si="704">WILTPT</f>
        <v>#NAME?</v>
      </c>
      <c r="BM2196" s="50" t="e">
        <f t="shared" ref="BM2196:BM2259" ca="1" si="705">SAT</f>
        <v>#NAME?</v>
      </c>
      <c r="BN2196" s="50" t="e">
        <f t="shared" ref="BN2196:BN2259" ca="1" si="706">FCAP</f>
        <v>#NAME?</v>
      </c>
    </row>
    <row r="2197" spans="1:66" x14ac:dyDescent="0.35">
      <c r="A2197" s="48">
        <v>27185</v>
      </c>
      <c r="B2197" s="17">
        <v>1974</v>
      </c>
      <c r="C2197" s="17">
        <v>6</v>
      </c>
      <c r="D2197" s="17">
        <v>156</v>
      </c>
      <c r="E2197" s="17">
        <v>5</v>
      </c>
      <c r="F2197" s="17">
        <v>4</v>
      </c>
      <c r="G2197" s="50">
        <v>5</v>
      </c>
      <c r="H2197" s="32">
        <v>5.782302242195196</v>
      </c>
      <c r="I2197" s="50">
        <v>23.333333333333332</v>
      </c>
      <c r="J2197" s="13">
        <v>0</v>
      </c>
      <c r="K2197" s="13">
        <f t="shared" si="692"/>
        <v>0</v>
      </c>
      <c r="L2197" s="13">
        <f t="shared" si="693"/>
        <v>0</v>
      </c>
      <c r="M2197" s="13" t="e">
        <f ca="1">CalcTable[[#This Row],[IWC]]-AE2196</f>
        <v>#NAME?</v>
      </c>
      <c r="N2197" s="13" t="e">
        <f ca="1">IF(CalcTable[[#This Row],[Day of Year]]&lt;123,FCAP,AE2196)</f>
        <v>#NAME?</v>
      </c>
      <c r="O2197" s="17" t="e">
        <f ca="1">IF(IRR_DRIP,5,COUNTIF('IDET Wind Values'!C2181:G2181,"&lt;="&amp;IRR_MAXWIND))</f>
        <v>#NAME?</v>
      </c>
      <c r="P2197" s="13" t="e">
        <f ca="1">CalcTable[[#This Row],[ET_o]]*KL</f>
        <v>#NAME?</v>
      </c>
      <c r="Q2197" s="13" t="e">
        <f ca="1">IF(WILTPT&lt;=0,1,MAX(0,MIN(1,(CalcTable[[#This Row],[IWC]]-WILTPT)/(MAD-WILTPT))))</f>
        <v>#NAME?</v>
      </c>
      <c r="R2197" s="13" t="e">
        <f ca="1">CalcTable[[#This Row],[ETMult]]*CalcTable[[#This Row],[ETb]]</f>
        <v>#NAME?</v>
      </c>
      <c r="S2197" s="13" t="b">
        <f>INDEX(IRR_LIST,CalcTable[[#This Row],[Day of Week]]+1)</f>
        <v>0</v>
      </c>
      <c r="T2197" s="13">
        <f t="shared" ca="1" si="694"/>
        <v>0.8</v>
      </c>
      <c r="U2197" s="13" t="b">
        <f ca="1">IF(CalcTable[[#This Row],[IrrPrecip]]&gt;=IC_MM,FALSE,TRUE)</f>
        <v>1</v>
      </c>
      <c r="V2197" s="13" t="b">
        <f t="shared" si="695"/>
        <v>1</v>
      </c>
      <c r="W2197" s="13" t="e">
        <f ca="1">IF(AND(IRR_DRIP=FALSE,CalcTable[[#This Row],[IrrHours]]&lt;=0),FALSE,TRUE)</f>
        <v>#NAME?</v>
      </c>
      <c r="X2197" s="13" t="e">
        <f ca="1">AND(CalcTable[[#This Row],[IrrDay]],CalcTable[[#This Row],[IrrRain]],CalcTable[[#This Row],[IrrWarm]],CalcTable[[#This Row],[IrrWindy]])</f>
        <v>#NAME?</v>
      </c>
      <c r="Y2197" s="13" t="e">
        <f t="shared" ca="1" si="696"/>
        <v>#NAME?</v>
      </c>
      <c r="Z2197" s="13" t="e">
        <f ca="1">CalcTable[[#This Row],[IrrHours]]/5</f>
        <v>#NAME?</v>
      </c>
      <c r="AA2197" s="13" t="e">
        <f ca="1">IF(CalcTable[[#This Row],[IrrFlag]]=FALSE,0,MAX(0,CalcTable[[#This Row],[VolRednWind]]*(FCAP*IRR_TARGET-CalcTable[[#This Row],[IWC]])))</f>
        <v>#NAME?</v>
      </c>
      <c r="AB2197" s="13" t="e">
        <f ca="1">CalcTable[[#This Row],[IWC]]+CalcTable[[#This Row],[Eff Precip]]+CalcTable[[#This Row],[IrrAmt]]-CalcTable[[#This Row],[AET]]</f>
        <v>#NAME?</v>
      </c>
      <c r="AC2197" s="13" t="e">
        <f ca="1">IF(CalcTable[[#This Row],[PWC]]&gt;FCAP,MIN(24*PERC,MIN(SAT,CalcTable[[#This Row],[PWC]])-FCAP),0)</f>
        <v>#NAME?</v>
      </c>
      <c r="AD2197" s="13" t="e">
        <f ca="1">IF(CalcTable[[#This Row],[PWC]]&gt;SAT,CalcTable[[#This Row],[PWC]]-SAT,0)</f>
        <v>#NAME?</v>
      </c>
      <c r="AE2197" s="13" t="e">
        <f ca="1">CalcTable[[#This Row],[PWC]]-CalcTable[[#This Row],[PercAmt]]-CalcTable[[#This Row],[Runoff]]</f>
        <v>#NAME?</v>
      </c>
      <c r="AF2197" s="13" t="e">
        <f ca="1">CalcTable[[#This Row],[IrrAmt]]/1000*CUR_IRR_AREA*10000/IRR_EFF</f>
        <v>#NAME?</v>
      </c>
      <c r="AG2197" s="147"/>
      <c r="AH2197" s="13"/>
      <c r="AI2197" s="50">
        <v>0</v>
      </c>
      <c r="AJ2197" s="50">
        <v>0</v>
      </c>
      <c r="AK2197" s="50">
        <v>2.3470094510511701</v>
      </c>
      <c r="AL2197" s="50">
        <v>5.0612839011395323</v>
      </c>
      <c r="AM2197" s="50"/>
      <c r="AN2197" s="50"/>
      <c r="AO2197" s="50"/>
      <c r="AP2197" s="50"/>
      <c r="AQ2197" s="50"/>
      <c r="AR2197" s="50"/>
      <c r="AS2197" s="50"/>
      <c r="AT2197" s="50"/>
      <c r="AU2197" s="50"/>
      <c r="AV2197" s="50"/>
      <c r="AW2197" s="50"/>
      <c r="AX2197" s="50">
        <f t="shared" ref="AX2197:AX2260" si="707">SUM(AI2197:AW2197)</f>
        <v>7.408293352190702</v>
      </c>
      <c r="AY2197" s="50"/>
      <c r="AZ2197" s="50">
        <f t="shared" si="697"/>
        <v>182.88713304884345</v>
      </c>
      <c r="BA2197" s="50">
        <f t="shared" si="698"/>
        <v>281.58812548790183</v>
      </c>
      <c r="BB2197" s="50">
        <f t="shared" si="699"/>
        <v>290.29703658546583</v>
      </c>
      <c r="BC2197" s="17">
        <f t="shared" si="700"/>
        <v>19746</v>
      </c>
      <c r="BD2197" s="50">
        <f t="shared" si="701"/>
        <v>7.408293352190702</v>
      </c>
      <c r="BE2197" s="50">
        <f t="shared" si="702"/>
        <v>182.88713304884345</v>
      </c>
      <c r="BF2197" s="50">
        <f t="shared" ref="BF2197:BF2260" si="708">BE2197*BF$17</f>
        <v>299.1451288762994</v>
      </c>
      <c r="BG2197" s="50"/>
      <c r="BH2197" s="17">
        <f t="shared" si="703"/>
        <v>0</v>
      </c>
      <c r="BI2197" s="17">
        <f t="shared" si="691"/>
        <v>2197</v>
      </c>
      <c r="BJ2197" s="17">
        <f t="shared" ref="BJ2197:BJ2260" si="709">IF(BH2197=0,BI2197,"")</f>
        <v>2197</v>
      </c>
      <c r="BK2197" s="150">
        <f t="shared" ref="BK2197:BK2260" si="710">A2197</f>
        <v>27185</v>
      </c>
      <c r="BL2197" s="50" t="e">
        <f t="shared" ca="1" si="704"/>
        <v>#NAME?</v>
      </c>
      <c r="BM2197" s="50" t="e">
        <f t="shared" ca="1" si="705"/>
        <v>#NAME?</v>
      </c>
      <c r="BN2197" s="50" t="e">
        <f t="shared" ca="1" si="706"/>
        <v>#NAME?</v>
      </c>
    </row>
    <row r="2198" spans="1:66" x14ac:dyDescent="0.35">
      <c r="A2198" s="48">
        <v>27186</v>
      </c>
      <c r="B2198" s="17">
        <v>1974</v>
      </c>
      <c r="C2198" s="17">
        <v>6</v>
      </c>
      <c r="D2198" s="17">
        <v>157</v>
      </c>
      <c r="E2198" s="17">
        <v>6</v>
      </c>
      <c r="F2198" s="17">
        <v>5</v>
      </c>
      <c r="G2198" s="50">
        <v>7.2</v>
      </c>
      <c r="H2198" s="32">
        <v>4.6370448172639742</v>
      </c>
      <c r="I2198" s="50">
        <v>18.333333333333332</v>
      </c>
      <c r="J2198" s="13">
        <v>3.4</v>
      </c>
      <c r="K2198" s="13">
        <f t="shared" si="692"/>
        <v>3.4</v>
      </c>
      <c r="L2198" s="13">
        <f t="shared" si="693"/>
        <v>0</v>
      </c>
      <c r="M2198" s="13" t="e">
        <f ca="1">CalcTable[[#This Row],[IWC]]-AE2197</f>
        <v>#NAME?</v>
      </c>
      <c r="N2198" s="13" t="e">
        <f ca="1">IF(CalcTable[[#This Row],[Day of Year]]&lt;123,FCAP,AE2197)</f>
        <v>#NAME?</v>
      </c>
      <c r="O2198" s="17" t="e">
        <f ca="1">IF(IRR_DRIP,5,COUNTIF('IDET Wind Values'!C2182:G2182,"&lt;="&amp;IRR_MAXWIND))</f>
        <v>#NAME?</v>
      </c>
      <c r="P2198" s="13" t="e">
        <f ca="1">CalcTable[[#This Row],[ET_o]]*KL</f>
        <v>#NAME?</v>
      </c>
      <c r="Q2198" s="13" t="e">
        <f ca="1">IF(WILTPT&lt;=0,1,MAX(0,MIN(1,(CalcTable[[#This Row],[IWC]]-WILTPT)/(MAD-WILTPT))))</f>
        <v>#NAME?</v>
      </c>
      <c r="R2198" s="13" t="e">
        <f ca="1">CalcTable[[#This Row],[ETMult]]*CalcTable[[#This Row],[ETb]]</f>
        <v>#NAME?</v>
      </c>
      <c r="S2198" s="13" t="b">
        <f>INDEX(IRR_LIST,CalcTable[[#This Row],[Day of Week]]+1)</f>
        <v>1</v>
      </c>
      <c r="T2198" s="13">
        <f t="shared" ca="1" si="694"/>
        <v>0.8</v>
      </c>
      <c r="U2198" s="13" t="b">
        <f ca="1">IF(CalcTable[[#This Row],[IrrPrecip]]&gt;=IC_MM,FALSE,TRUE)</f>
        <v>1</v>
      </c>
      <c r="V2198" s="13" t="b">
        <f t="shared" si="695"/>
        <v>1</v>
      </c>
      <c r="W2198" s="13" t="e">
        <f ca="1">IF(AND(IRR_DRIP=FALSE,CalcTable[[#This Row],[IrrHours]]&lt;=0),FALSE,TRUE)</f>
        <v>#NAME?</v>
      </c>
      <c r="X2198" s="13" t="e">
        <f ca="1">AND(CalcTable[[#This Row],[IrrDay]],CalcTable[[#This Row],[IrrRain]],CalcTable[[#This Row],[IrrWarm]],CalcTable[[#This Row],[IrrWindy]])</f>
        <v>#NAME?</v>
      </c>
      <c r="Y2198" s="13" t="e">
        <f t="shared" ca="1" si="696"/>
        <v>#NAME?</v>
      </c>
      <c r="Z2198" s="13" t="e">
        <f ca="1">CalcTable[[#This Row],[IrrHours]]/5</f>
        <v>#NAME?</v>
      </c>
      <c r="AA2198" s="13" t="e">
        <f ca="1">IF(CalcTable[[#This Row],[IrrFlag]]=FALSE,0,MAX(0,CalcTable[[#This Row],[VolRednWind]]*(FCAP*IRR_TARGET-CalcTable[[#This Row],[IWC]])))</f>
        <v>#NAME?</v>
      </c>
      <c r="AB2198" s="13" t="e">
        <f ca="1">CalcTable[[#This Row],[IWC]]+CalcTable[[#This Row],[Eff Precip]]+CalcTable[[#This Row],[IrrAmt]]-CalcTable[[#This Row],[AET]]</f>
        <v>#NAME?</v>
      </c>
      <c r="AC2198" s="13" t="e">
        <f ca="1">IF(CalcTable[[#This Row],[PWC]]&gt;FCAP,MIN(24*PERC,MIN(SAT,CalcTable[[#This Row],[PWC]])-FCAP),0)</f>
        <v>#NAME?</v>
      </c>
      <c r="AD2198" s="13" t="e">
        <f ca="1">IF(CalcTable[[#This Row],[PWC]]&gt;SAT,CalcTable[[#This Row],[PWC]]-SAT,0)</f>
        <v>#NAME?</v>
      </c>
      <c r="AE2198" s="13" t="e">
        <f ca="1">CalcTable[[#This Row],[PWC]]-CalcTable[[#This Row],[PercAmt]]-CalcTable[[#This Row],[Runoff]]</f>
        <v>#NAME?</v>
      </c>
      <c r="AF2198" s="13" t="e">
        <f ca="1">CalcTable[[#This Row],[IrrAmt]]/1000*CUR_IRR_AREA*10000/IRR_EFF</f>
        <v>#NAME?</v>
      </c>
      <c r="AG2198" s="147"/>
      <c r="AH2198" s="13"/>
      <c r="AI2198" s="50">
        <v>0</v>
      </c>
      <c r="AJ2198" s="50">
        <v>0</v>
      </c>
      <c r="AK2198" s="50">
        <v>0</v>
      </c>
      <c r="AL2198" s="50">
        <v>0</v>
      </c>
      <c r="AM2198" s="50"/>
      <c r="AN2198" s="50"/>
      <c r="AO2198" s="50"/>
      <c r="AP2198" s="50"/>
      <c r="AQ2198" s="50"/>
      <c r="AR2198" s="50"/>
      <c r="AS2198" s="50"/>
      <c r="AT2198" s="50"/>
      <c r="AU2198" s="50"/>
      <c r="AV2198" s="50"/>
      <c r="AW2198" s="50"/>
      <c r="AX2198" s="50">
        <f t="shared" si="707"/>
        <v>0</v>
      </c>
      <c r="AY2198" s="50"/>
      <c r="AZ2198" s="50">
        <f t="shared" si="697"/>
        <v>0</v>
      </c>
      <c r="BA2198" s="50">
        <f t="shared" si="698"/>
        <v>0</v>
      </c>
      <c r="BB2198" s="50">
        <f t="shared" si="699"/>
        <v>0</v>
      </c>
      <c r="BC2198" s="17">
        <f t="shared" si="700"/>
        <v>19746</v>
      </c>
      <c r="BD2198" s="50">
        <f t="shared" si="701"/>
        <v>0</v>
      </c>
      <c r="BE2198" s="50">
        <f t="shared" si="702"/>
        <v>0</v>
      </c>
      <c r="BF2198" s="50">
        <f t="shared" si="708"/>
        <v>0</v>
      </c>
      <c r="BG2198" s="50"/>
      <c r="BH2198" s="17">
        <f t="shared" si="703"/>
        <v>0</v>
      </c>
      <c r="BI2198" s="17">
        <f t="shared" ref="BI2198:BI2261" si="711">BI2197+1</f>
        <v>2198</v>
      </c>
      <c r="BJ2198" s="17">
        <f t="shared" si="709"/>
        <v>2198</v>
      </c>
      <c r="BK2198" s="150">
        <f t="shared" si="710"/>
        <v>27186</v>
      </c>
      <c r="BL2198" s="50" t="e">
        <f t="shared" ca="1" si="704"/>
        <v>#NAME?</v>
      </c>
      <c r="BM2198" s="50" t="e">
        <f t="shared" ca="1" si="705"/>
        <v>#NAME?</v>
      </c>
      <c r="BN2198" s="50" t="e">
        <f t="shared" ca="1" si="706"/>
        <v>#NAME?</v>
      </c>
    </row>
    <row r="2199" spans="1:66" x14ac:dyDescent="0.35">
      <c r="A2199" s="48">
        <v>27187</v>
      </c>
      <c r="B2199" s="17">
        <v>1974</v>
      </c>
      <c r="C2199" s="17">
        <v>6</v>
      </c>
      <c r="D2199" s="17">
        <v>158</v>
      </c>
      <c r="E2199" s="17">
        <v>7</v>
      </c>
      <c r="F2199" s="17">
        <v>6</v>
      </c>
      <c r="G2199" s="50">
        <v>6.7</v>
      </c>
      <c r="H2199" s="32">
        <v>3.6004217786103001</v>
      </c>
      <c r="I2199" s="50">
        <v>29.5</v>
      </c>
      <c r="J2199" s="13">
        <v>8.5</v>
      </c>
      <c r="K2199" s="13">
        <f t="shared" si="692"/>
        <v>8.5</v>
      </c>
      <c r="L2199" s="13">
        <f t="shared" si="693"/>
        <v>2.625</v>
      </c>
      <c r="M2199" s="13" t="e">
        <f ca="1">CalcTable[[#This Row],[IWC]]-AE2198</f>
        <v>#NAME?</v>
      </c>
      <c r="N2199" s="13" t="e">
        <f ca="1">IF(CalcTable[[#This Row],[Day of Year]]&lt;123,FCAP,AE2198)</f>
        <v>#NAME?</v>
      </c>
      <c r="O2199" s="17" t="e">
        <f ca="1">IF(IRR_DRIP,5,COUNTIF('IDET Wind Values'!C2183:G2183,"&lt;="&amp;IRR_MAXWIND))</f>
        <v>#NAME?</v>
      </c>
      <c r="P2199" s="13" t="e">
        <f ca="1">CalcTable[[#This Row],[ET_o]]*KL</f>
        <v>#NAME?</v>
      </c>
      <c r="Q2199" s="13" t="e">
        <f ca="1">IF(WILTPT&lt;=0,1,MAX(0,MIN(1,(CalcTable[[#This Row],[IWC]]-WILTPT)/(MAD-WILTPT))))</f>
        <v>#NAME?</v>
      </c>
      <c r="R2199" s="13" t="e">
        <f ca="1">CalcTable[[#This Row],[ETMult]]*CalcTable[[#This Row],[ETb]]</f>
        <v>#NAME?</v>
      </c>
      <c r="S2199" s="13" t="b">
        <f>INDEX(IRR_LIST,CalcTable[[#This Row],[Day of Week]]+1)</f>
        <v>0</v>
      </c>
      <c r="T2199" s="13">
        <f t="shared" ca="1" si="694"/>
        <v>3.4</v>
      </c>
      <c r="U2199" s="13" t="b">
        <f ca="1">IF(CalcTable[[#This Row],[IrrPrecip]]&gt;=IC_MM,FALSE,TRUE)</f>
        <v>1</v>
      </c>
      <c r="V2199" s="13" t="b">
        <f t="shared" si="695"/>
        <v>1</v>
      </c>
      <c r="W2199" s="13" t="e">
        <f ca="1">IF(AND(IRR_DRIP=FALSE,CalcTable[[#This Row],[IrrHours]]&lt;=0),FALSE,TRUE)</f>
        <v>#NAME?</v>
      </c>
      <c r="X2199" s="13" t="e">
        <f ca="1">AND(CalcTable[[#This Row],[IrrDay]],CalcTable[[#This Row],[IrrRain]],CalcTable[[#This Row],[IrrWarm]],CalcTable[[#This Row],[IrrWindy]])</f>
        <v>#NAME?</v>
      </c>
      <c r="Y2199" s="13" t="e">
        <f t="shared" ca="1" si="696"/>
        <v>#NAME?</v>
      </c>
      <c r="Z2199" s="13" t="e">
        <f ca="1">CalcTable[[#This Row],[IrrHours]]/5</f>
        <v>#NAME?</v>
      </c>
      <c r="AA2199" s="13" t="e">
        <f ca="1">IF(CalcTable[[#This Row],[IrrFlag]]=FALSE,0,MAX(0,CalcTable[[#This Row],[VolRednWind]]*(FCAP*IRR_TARGET-CalcTable[[#This Row],[IWC]])))</f>
        <v>#NAME?</v>
      </c>
      <c r="AB2199" s="13" t="e">
        <f ca="1">CalcTable[[#This Row],[IWC]]+CalcTable[[#This Row],[Eff Precip]]+CalcTable[[#This Row],[IrrAmt]]-CalcTable[[#This Row],[AET]]</f>
        <v>#NAME?</v>
      </c>
      <c r="AC2199" s="13" t="e">
        <f ca="1">IF(CalcTable[[#This Row],[PWC]]&gt;FCAP,MIN(24*PERC,MIN(SAT,CalcTable[[#This Row],[PWC]])-FCAP),0)</f>
        <v>#NAME?</v>
      </c>
      <c r="AD2199" s="13" t="e">
        <f ca="1">IF(CalcTable[[#This Row],[PWC]]&gt;SAT,CalcTable[[#This Row],[PWC]]-SAT,0)</f>
        <v>#NAME?</v>
      </c>
      <c r="AE2199" s="13" t="e">
        <f ca="1">CalcTable[[#This Row],[PWC]]-CalcTable[[#This Row],[PercAmt]]-CalcTable[[#This Row],[Runoff]]</f>
        <v>#NAME?</v>
      </c>
      <c r="AF2199" s="13" t="e">
        <f ca="1">CalcTable[[#This Row],[IrrAmt]]/1000*CUR_IRR_AREA*10000/IRR_EFF</f>
        <v>#NAME?</v>
      </c>
      <c r="AG2199" s="147"/>
      <c r="AH2199" s="13"/>
      <c r="AI2199" s="50">
        <v>0</v>
      </c>
      <c r="AJ2199" s="50">
        <v>0</v>
      </c>
      <c r="AK2199" s="50">
        <v>0</v>
      </c>
      <c r="AL2199" s="50">
        <v>5.730640882702545</v>
      </c>
      <c r="AM2199" s="50"/>
      <c r="AN2199" s="50"/>
      <c r="AO2199" s="50"/>
      <c r="AP2199" s="50"/>
      <c r="AQ2199" s="50"/>
      <c r="AR2199" s="50"/>
      <c r="AS2199" s="50"/>
      <c r="AT2199" s="50"/>
      <c r="AU2199" s="50"/>
      <c r="AV2199" s="50"/>
      <c r="AW2199" s="50"/>
      <c r="AX2199" s="50">
        <f t="shared" si="707"/>
        <v>5.730640882702545</v>
      </c>
      <c r="AY2199" s="50"/>
      <c r="AZ2199" s="50">
        <f t="shared" si="697"/>
        <v>168.09879922594132</v>
      </c>
      <c r="BA2199" s="50">
        <f t="shared" si="698"/>
        <v>258.81878610978271</v>
      </c>
      <c r="BB2199" s="50">
        <f t="shared" si="699"/>
        <v>266.82349083482751</v>
      </c>
      <c r="BC2199" s="17">
        <f t="shared" si="700"/>
        <v>19746</v>
      </c>
      <c r="BD2199" s="50">
        <f t="shared" si="701"/>
        <v>5.730640882702545</v>
      </c>
      <c r="BE2199" s="50">
        <f t="shared" si="702"/>
        <v>168.09879922594132</v>
      </c>
      <c r="BF2199" s="50">
        <f t="shared" si="708"/>
        <v>274.95612250078625</v>
      </c>
      <c r="BG2199" s="50"/>
      <c r="BH2199" s="17">
        <f t="shared" si="703"/>
        <v>0</v>
      </c>
      <c r="BI2199" s="17">
        <f t="shared" si="711"/>
        <v>2199</v>
      </c>
      <c r="BJ2199" s="17">
        <f t="shared" si="709"/>
        <v>2199</v>
      </c>
      <c r="BK2199" s="150">
        <f t="shared" si="710"/>
        <v>27187</v>
      </c>
      <c r="BL2199" s="50" t="e">
        <f t="shared" ca="1" si="704"/>
        <v>#NAME?</v>
      </c>
      <c r="BM2199" s="50" t="e">
        <f t="shared" ca="1" si="705"/>
        <v>#NAME?</v>
      </c>
      <c r="BN2199" s="50" t="e">
        <f t="shared" ca="1" si="706"/>
        <v>#NAME?</v>
      </c>
    </row>
    <row r="2200" spans="1:66" x14ac:dyDescent="0.35">
      <c r="A2200" s="48">
        <v>27188</v>
      </c>
      <c r="B2200" s="17">
        <v>1974</v>
      </c>
      <c r="C2200" s="17">
        <v>6</v>
      </c>
      <c r="D2200" s="17">
        <v>159</v>
      </c>
      <c r="E2200" s="17">
        <v>8</v>
      </c>
      <c r="F2200" s="17">
        <v>7</v>
      </c>
      <c r="G2200" s="50">
        <v>4.4000000000000004</v>
      </c>
      <c r="H2200" s="32">
        <v>4.1642224794983393</v>
      </c>
      <c r="I2200" s="50">
        <v>12.166666666666666</v>
      </c>
      <c r="J2200" s="13">
        <v>2</v>
      </c>
      <c r="K2200" s="13">
        <f t="shared" si="692"/>
        <v>2</v>
      </c>
      <c r="L2200" s="13">
        <f t="shared" si="693"/>
        <v>0</v>
      </c>
      <c r="M2200" s="13" t="e">
        <f ca="1">CalcTable[[#This Row],[IWC]]-AE2199</f>
        <v>#NAME?</v>
      </c>
      <c r="N2200" s="13" t="e">
        <f ca="1">IF(CalcTable[[#This Row],[Day of Year]]&lt;123,FCAP,AE2199)</f>
        <v>#NAME?</v>
      </c>
      <c r="O2200" s="17" t="e">
        <f ca="1">IF(IRR_DRIP,5,COUNTIF('IDET Wind Values'!C2184:G2184,"&lt;="&amp;IRR_MAXWIND))</f>
        <v>#NAME?</v>
      </c>
      <c r="P2200" s="13" t="e">
        <f ca="1">CalcTable[[#This Row],[ET_o]]*KL</f>
        <v>#NAME?</v>
      </c>
      <c r="Q2200" s="13" t="e">
        <f ca="1">IF(WILTPT&lt;=0,1,MAX(0,MIN(1,(CalcTable[[#This Row],[IWC]]-WILTPT)/(MAD-WILTPT))))</f>
        <v>#NAME?</v>
      </c>
      <c r="R2200" s="13" t="e">
        <f ca="1">CalcTable[[#This Row],[ETMult]]*CalcTable[[#This Row],[ETb]]</f>
        <v>#NAME?</v>
      </c>
      <c r="S2200" s="13" t="b">
        <f>INDEX(IRR_LIST,CalcTable[[#This Row],[Day of Week]]+1)</f>
        <v>0</v>
      </c>
      <c r="T2200" s="13">
        <f t="shared" ca="1" si="694"/>
        <v>11.9</v>
      </c>
      <c r="U2200" s="13" t="b">
        <f ca="1">IF(CalcTable[[#This Row],[IrrPrecip]]&gt;=IC_MM,FALSE,TRUE)</f>
        <v>0</v>
      </c>
      <c r="V2200" s="13" t="b">
        <f t="shared" si="695"/>
        <v>0</v>
      </c>
      <c r="W2200" s="13" t="e">
        <f ca="1">IF(AND(IRR_DRIP=FALSE,CalcTable[[#This Row],[IrrHours]]&lt;=0),FALSE,TRUE)</f>
        <v>#NAME?</v>
      </c>
      <c r="X2200" s="13" t="e">
        <f ca="1">AND(CalcTable[[#This Row],[IrrDay]],CalcTable[[#This Row],[IrrRain]],CalcTable[[#This Row],[IrrWarm]],CalcTable[[#This Row],[IrrWindy]])</f>
        <v>#NAME?</v>
      </c>
      <c r="Y2200" s="13" t="e">
        <f t="shared" ca="1" si="696"/>
        <v>#NAME?</v>
      </c>
      <c r="Z2200" s="13" t="e">
        <f ca="1">CalcTable[[#This Row],[IrrHours]]/5</f>
        <v>#NAME?</v>
      </c>
      <c r="AA2200" s="13" t="e">
        <f ca="1">IF(CalcTable[[#This Row],[IrrFlag]]=FALSE,0,MAX(0,CalcTable[[#This Row],[VolRednWind]]*(FCAP*IRR_TARGET-CalcTable[[#This Row],[IWC]])))</f>
        <v>#NAME?</v>
      </c>
      <c r="AB2200" s="13" t="e">
        <f ca="1">CalcTable[[#This Row],[IWC]]+CalcTable[[#This Row],[Eff Precip]]+CalcTable[[#This Row],[IrrAmt]]-CalcTable[[#This Row],[AET]]</f>
        <v>#NAME?</v>
      </c>
      <c r="AC2200" s="13" t="e">
        <f ca="1">IF(CalcTable[[#This Row],[PWC]]&gt;FCAP,MIN(24*PERC,MIN(SAT,CalcTable[[#This Row],[PWC]])-FCAP),0)</f>
        <v>#NAME?</v>
      </c>
      <c r="AD2200" s="13" t="e">
        <f ca="1">IF(CalcTable[[#This Row],[PWC]]&gt;SAT,CalcTable[[#This Row],[PWC]]-SAT,0)</f>
        <v>#NAME?</v>
      </c>
      <c r="AE2200" s="13" t="e">
        <f ca="1">CalcTable[[#This Row],[PWC]]-CalcTable[[#This Row],[PercAmt]]-CalcTable[[#This Row],[Runoff]]</f>
        <v>#NAME?</v>
      </c>
      <c r="AF2200" s="13" t="e">
        <f ca="1">CalcTable[[#This Row],[IrrAmt]]/1000*CUR_IRR_AREA*10000/IRR_EFF</f>
        <v>#NAME?</v>
      </c>
      <c r="AG2200" s="147"/>
      <c r="AH2200" s="13"/>
      <c r="AI2200" s="50">
        <v>0</v>
      </c>
      <c r="AJ2200" s="50">
        <v>0</v>
      </c>
      <c r="AK2200" s="50">
        <v>0</v>
      </c>
      <c r="AL2200" s="50">
        <v>0</v>
      </c>
      <c r="AM2200" s="50"/>
      <c r="AN2200" s="50"/>
      <c r="AO2200" s="50"/>
      <c r="AP2200" s="50"/>
      <c r="AQ2200" s="50"/>
      <c r="AR2200" s="50"/>
      <c r="AS2200" s="50"/>
      <c r="AT2200" s="50"/>
      <c r="AU2200" s="50"/>
      <c r="AV2200" s="50"/>
      <c r="AW2200" s="50"/>
      <c r="AX2200" s="50">
        <f t="shared" si="707"/>
        <v>0</v>
      </c>
      <c r="AY2200" s="50"/>
      <c r="AZ2200" s="50">
        <f t="shared" si="697"/>
        <v>0</v>
      </c>
      <c r="BA2200" s="50">
        <f t="shared" si="698"/>
        <v>0</v>
      </c>
      <c r="BB2200" s="50">
        <f t="shared" si="699"/>
        <v>0</v>
      </c>
      <c r="BC2200" s="17">
        <f t="shared" si="700"/>
        <v>19746</v>
      </c>
      <c r="BD2200" s="50">
        <f t="shared" si="701"/>
        <v>0</v>
      </c>
      <c r="BE2200" s="50">
        <f t="shared" si="702"/>
        <v>0</v>
      </c>
      <c r="BF2200" s="50">
        <f t="shared" si="708"/>
        <v>0</v>
      </c>
      <c r="BG2200" s="50"/>
      <c r="BH2200" s="17">
        <f t="shared" si="703"/>
        <v>0</v>
      </c>
      <c r="BI2200" s="17">
        <f t="shared" si="711"/>
        <v>2200</v>
      </c>
      <c r="BJ2200" s="17">
        <f t="shared" si="709"/>
        <v>2200</v>
      </c>
      <c r="BK2200" s="150">
        <f t="shared" si="710"/>
        <v>27188</v>
      </c>
      <c r="BL2200" s="50" t="e">
        <f t="shared" ca="1" si="704"/>
        <v>#NAME?</v>
      </c>
      <c r="BM2200" s="50" t="e">
        <f t="shared" ca="1" si="705"/>
        <v>#NAME?</v>
      </c>
      <c r="BN2200" s="50" t="e">
        <f t="shared" ca="1" si="706"/>
        <v>#NAME?</v>
      </c>
    </row>
    <row r="2201" spans="1:66" x14ac:dyDescent="0.35">
      <c r="A2201" s="48">
        <v>27189</v>
      </c>
      <c r="B2201" s="17">
        <v>1974</v>
      </c>
      <c r="C2201" s="17">
        <v>6</v>
      </c>
      <c r="D2201" s="17">
        <v>160</v>
      </c>
      <c r="E2201" s="17">
        <v>9</v>
      </c>
      <c r="F2201" s="17">
        <v>1</v>
      </c>
      <c r="G2201" s="50">
        <v>2.8</v>
      </c>
      <c r="H2201" s="32">
        <v>3.9174338920295795</v>
      </c>
      <c r="I2201" s="50">
        <v>12.666666666666666</v>
      </c>
      <c r="J2201" s="13">
        <v>0.3</v>
      </c>
      <c r="K2201" s="13">
        <f t="shared" si="692"/>
        <v>0.3</v>
      </c>
      <c r="L2201" s="13">
        <f t="shared" si="693"/>
        <v>0</v>
      </c>
      <c r="M2201" s="13" t="e">
        <f ca="1">CalcTable[[#This Row],[IWC]]-AE2200</f>
        <v>#NAME?</v>
      </c>
      <c r="N2201" s="13" t="e">
        <f ca="1">IF(CalcTable[[#This Row],[Day of Year]]&lt;123,FCAP,AE2200)</f>
        <v>#NAME?</v>
      </c>
      <c r="O2201" s="17" t="e">
        <f ca="1">IF(IRR_DRIP,5,COUNTIF('IDET Wind Values'!C2185:G2185,"&lt;="&amp;IRR_MAXWIND))</f>
        <v>#NAME?</v>
      </c>
      <c r="P2201" s="13" t="e">
        <f ca="1">CalcTable[[#This Row],[ET_o]]*KL</f>
        <v>#NAME?</v>
      </c>
      <c r="Q2201" s="13" t="e">
        <f ca="1">IF(WILTPT&lt;=0,1,MAX(0,MIN(1,(CalcTable[[#This Row],[IWC]]-WILTPT)/(MAD-WILTPT))))</f>
        <v>#NAME?</v>
      </c>
      <c r="R2201" s="13" t="e">
        <f ca="1">CalcTable[[#This Row],[ETMult]]*CalcTable[[#This Row],[ETb]]</f>
        <v>#NAME?</v>
      </c>
      <c r="S2201" s="13" t="b">
        <f>INDEX(IRR_LIST,CalcTable[[#This Row],[Day of Week]]+1)</f>
        <v>1</v>
      </c>
      <c r="T2201" s="13">
        <f t="shared" ca="1" si="694"/>
        <v>10.5</v>
      </c>
      <c r="U2201" s="13" t="b">
        <f ca="1">IF(CalcTable[[#This Row],[IrrPrecip]]&gt;=IC_MM,FALSE,TRUE)</f>
        <v>0</v>
      </c>
      <c r="V2201" s="13" t="b">
        <f t="shared" si="695"/>
        <v>0</v>
      </c>
      <c r="W2201" s="13" t="e">
        <f ca="1">IF(AND(IRR_DRIP=FALSE,CalcTable[[#This Row],[IrrHours]]&lt;=0),FALSE,TRUE)</f>
        <v>#NAME?</v>
      </c>
      <c r="X2201" s="13" t="e">
        <f ca="1">AND(CalcTable[[#This Row],[IrrDay]],CalcTable[[#This Row],[IrrRain]],CalcTable[[#This Row],[IrrWarm]],CalcTable[[#This Row],[IrrWindy]])</f>
        <v>#NAME?</v>
      </c>
      <c r="Y2201" s="13" t="e">
        <f t="shared" ca="1" si="696"/>
        <v>#NAME?</v>
      </c>
      <c r="Z2201" s="13" t="e">
        <f ca="1">CalcTable[[#This Row],[IrrHours]]/5</f>
        <v>#NAME?</v>
      </c>
      <c r="AA2201" s="13" t="e">
        <f ca="1">IF(CalcTable[[#This Row],[IrrFlag]]=FALSE,0,MAX(0,CalcTable[[#This Row],[VolRednWind]]*(FCAP*IRR_TARGET-CalcTable[[#This Row],[IWC]])))</f>
        <v>#NAME?</v>
      </c>
      <c r="AB2201" s="13" t="e">
        <f ca="1">CalcTable[[#This Row],[IWC]]+CalcTable[[#This Row],[Eff Precip]]+CalcTable[[#This Row],[IrrAmt]]-CalcTable[[#This Row],[AET]]</f>
        <v>#NAME?</v>
      </c>
      <c r="AC2201" s="13" t="e">
        <f ca="1">IF(CalcTable[[#This Row],[PWC]]&gt;FCAP,MIN(24*PERC,MIN(SAT,CalcTable[[#This Row],[PWC]])-FCAP),0)</f>
        <v>#NAME?</v>
      </c>
      <c r="AD2201" s="13" t="e">
        <f ca="1">IF(CalcTable[[#This Row],[PWC]]&gt;SAT,CalcTable[[#This Row],[PWC]]-SAT,0)</f>
        <v>#NAME?</v>
      </c>
      <c r="AE2201" s="13" t="e">
        <f ca="1">CalcTable[[#This Row],[PWC]]-CalcTable[[#This Row],[PercAmt]]-CalcTable[[#This Row],[Runoff]]</f>
        <v>#NAME?</v>
      </c>
      <c r="AF2201" s="13" t="e">
        <f ca="1">CalcTable[[#This Row],[IrrAmt]]/1000*CUR_IRR_AREA*10000/IRR_EFF</f>
        <v>#NAME?</v>
      </c>
      <c r="AG2201" s="147"/>
      <c r="AH2201" s="13"/>
      <c r="AI2201" s="50">
        <v>0</v>
      </c>
      <c r="AJ2201" s="50">
        <v>0</v>
      </c>
      <c r="AK2201" s="50">
        <v>0</v>
      </c>
      <c r="AL2201" s="50">
        <v>0</v>
      </c>
      <c r="AM2201" s="50"/>
      <c r="AN2201" s="50"/>
      <c r="AO2201" s="50"/>
      <c r="AP2201" s="50"/>
      <c r="AQ2201" s="50"/>
      <c r="AR2201" s="50"/>
      <c r="AS2201" s="50"/>
      <c r="AT2201" s="50"/>
      <c r="AU2201" s="50"/>
      <c r="AV2201" s="50"/>
      <c r="AW2201" s="50"/>
      <c r="AX2201" s="50">
        <f t="shared" si="707"/>
        <v>0</v>
      </c>
      <c r="AY2201" s="50"/>
      <c r="AZ2201" s="50">
        <f t="shared" si="697"/>
        <v>0</v>
      </c>
      <c r="BA2201" s="50">
        <f t="shared" si="698"/>
        <v>0</v>
      </c>
      <c r="BB2201" s="50">
        <f t="shared" si="699"/>
        <v>0</v>
      </c>
      <c r="BC2201" s="17">
        <f t="shared" si="700"/>
        <v>19746</v>
      </c>
      <c r="BD2201" s="50">
        <f t="shared" si="701"/>
        <v>0</v>
      </c>
      <c r="BE2201" s="50">
        <f t="shared" si="702"/>
        <v>0</v>
      </c>
      <c r="BF2201" s="50">
        <f t="shared" si="708"/>
        <v>0</v>
      </c>
      <c r="BG2201" s="50"/>
      <c r="BH2201" s="17">
        <f t="shared" si="703"/>
        <v>0</v>
      </c>
      <c r="BI2201" s="17">
        <f t="shared" si="711"/>
        <v>2201</v>
      </c>
      <c r="BJ2201" s="17">
        <f t="shared" si="709"/>
        <v>2201</v>
      </c>
      <c r="BK2201" s="150">
        <f t="shared" si="710"/>
        <v>27189</v>
      </c>
      <c r="BL2201" s="50" t="e">
        <f t="shared" ca="1" si="704"/>
        <v>#NAME?</v>
      </c>
      <c r="BM2201" s="50" t="e">
        <f t="shared" ca="1" si="705"/>
        <v>#NAME?</v>
      </c>
      <c r="BN2201" s="50" t="e">
        <f t="shared" ca="1" si="706"/>
        <v>#NAME?</v>
      </c>
    </row>
    <row r="2202" spans="1:66" x14ac:dyDescent="0.35">
      <c r="A2202" s="48">
        <v>27190</v>
      </c>
      <c r="B2202" s="17">
        <v>1974</v>
      </c>
      <c r="C2202" s="17">
        <v>6</v>
      </c>
      <c r="D2202" s="17">
        <v>161</v>
      </c>
      <c r="E2202" s="17">
        <v>10</v>
      </c>
      <c r="F2202" s="17">
        <v>2</v>
      </c>
      <c r="G2202" s="50">
        <v>2.2000000000000002</v>
      </c>
      <c r="H2202" s="32">
        <v>4.3583141825429728</v>
      </c>
      <c r="I2202" s="50">
        <v>4</v>
      </c>
      <c r="J2202" s="13">
        <v>0</v>
      </c>
      <c r="K2202" s="13">
        <f t="shared" si="692"/>
        <v>0</v>
      </c>
      <c r="L2202" s="13">
        <f t="shared" si="693"/>
        <v>0</v>
      </c>
      <c r="M2202" s="13" t="e">
        <f ca="1">CalcTable[[#This Row],[IWC]]-AE2201</f>
        <v>#NAME?</v>
      </c>
      <c r="N2202" s="13" t="e">
        <f ca="1">IF(CalcTable[[#This Row],[Day of Year]]&lt;123,FCAP,AE2201)</f>
        <v>#NAME?</v>
      </c>
      <c r="O2202" s="17" t="e">
        <f ca="1">IF(IRR_DRIP,5,COUNTIF('IDET Wind Values'!C2186:G2186,"&lt;="&amp;IRR_MAXWIND))</f>
        <v>#NAME?</v>
      </c>
      <c r="P2202" s="13" t="e">
        <f ca="1">CalcTable[[#This Row],[ET_o]]*KL</f>
        <v>#NAME?</v>
      </c>
      <c r="Q2202" s="13" t="e">
        <f ca="1">IF(WILTPT&lt;=0,1,MAX(0,MIN(1,(CalcTable[[#This Row],[IWC]]-WILTPT)/(MAD-WILTPT))))</f>
        <v>#NAME?</v>
      </c>
      <c r="R2202" s="13" t="e">
        <f ca="1">CalcTable[[#This Row],[ETMult]]*CalcTable[[#This Row],[ETb]]</f>
        <v>#NAME?</v>
      </c>
      <c r="S2202" s="13" t="b">
        <f>INDEX(IRR_LIST,CalcTable[[#This Row],[Day of Week]]+1)</f>
        <v>0</v>
      </c>
      <c r="T2202" s="13">
        <f t="shared" ca="1" si="694"/>
        <v>2.2999999999999998</v>
      </c>
      <c r="U2202" s="13" t="b">
        <f ca="1">IF(CalcTable[[#This Row],[IrrPrecip]]&gt;=IC_MM,FALSE,TRUE)</f>
        <v>1</v>
      </c>
      <c r="V2202" s="13" t="b">
        <f t="shared" si="695"/>
        <v>1</v>
      </c>
      <c r="W2202" s="13" t="e">
        <f ca="1">IF(AND(IRR_DRIP=FALSE,CalcTable[[#This Row],[IrrHours]]&lt;=0),FALSE,TRUE)</f>
        <v>#NAME?</v>
      </c>
      <c r="X2202" s="13" t="e">
        <f ca="1">AND(CalcTable[[#This Row],[IrrDay]],CalcTable[[#This Row],[IrrRain]],CalcTable[[#This Row],[IrrWarm]],CalcTable[[#This Row],[IrrWindy]])</f>
        <v>#NAME?</v>
      </c>
      <c r="Y2202" s="13" t="e">
        <f t="shared" ca="1" si="696"/>
        <v>#NAME?</v>
      </c>
      <c r="Z2202" s="13" t="e">
        <f ca="1">CalcTable[[#This Row],[IrrHours]]/5</f>
        <v>#NAME?</v>
      </c>
      <c r="AA2202" s="13" t="e">
        <f ca="1">IF(CalcTable[[#This Row],[IrrFlag]]=FALSE,0,MAX(0,CalcTable[[#This Row],[VolRednWind]]*(FCAP*IRR_TARGET-CalcTable[[#This Row],[IWC]])))</f>
        <v>#NAME?</v>
      </c>
      <c r="AB2202" s="13" t="e">
        <f ca="1">CalcTable[[#This Row],[IWC]]+CalcTable[[#This Row],[Eff Precip]]+CalcTable[[#This Row],[IrrAmt]]-CalcTable[[#This Row],[AET]]</f>
        <v>#NAME?</v>
      </c>
      <c r="AC2202" s="13" t="e">
        <f ca="1">IF(CalcTable[[#This Row],[PWC]]&gt;FCAP,MIN(24*PERC,MIN(SAT,CalcTable[[#This Row],[PWC]])-FCAP),0)</f>
        <v>#NAME?</v>
      </c>
      <c r="AD2202" s="13" t="e">
        <f ca="1">IF(CalcTable[[#This Row],[PWC]]&gt;SAT,CalcTable[[#This Row],[PWC]]-SAT,0)</f>
        <v>#NAME?</v>
      </c>
      <c r="AE2202" s="13" t="e">
        <f ca="1">CalcTable[[#This Row],[PWC]]-CalcTable[[#This Row],[PercAmt]]-CalcTable[[#This Row],[Runoff]]</f>
        <v>#NAME?</v>
      </c>
      <c r="AF2202" s="13" t="e">
        <f ca="1">CalcTable[[#This Row],[IrrAmt]]/1000*CUR_IRR_AREA*10000/IRR_EFF</f>
        <v>#NAME?</v>
      </c>
      <c r="AG2202" s="147"/>
      <c r="AH2202" s="13"/>
      <c r="AI2202" s="50">
        <v>0</v>
      </c>
      <c r="AJ2202" s="50">
        <v>0</v>
      </c>
      <c r="AK2202" s="50">
        <v>6.6088138043215112</v>
      </c>
      <c r="AL2202" s="50">
        <v>6.7249110043403562</v>
      </c>
      <c r="AM2202" s="50"/>
      <c r="AN2202" s="50"/>
      <c r="AO2202" s="50"/>
      <c r="AP2202" s="50"/>
      <c r="AQ2202" s="50"/>
      <c r="AR2202" s="50"/>
      <c r="AS2202" s="50"/>
      <c r="AT2202" s="50"/>
      <c r="AU2202" s="50"/>
      <c r="AV2202" s="50"/>
      <c r="AW2202" s="50"/>
      <c r="AX2202" s="50">
        <f t="shared" si="707"/>
        <v>13.333724808661866</v>
      </c>
      <c r="AY2202" s="50"/>
      <c r="AZ2202" s="50">
        <f t="shared" si="697"/>
        <v>294.19332525736598</v>
      </c>
      <c r="BA2202" s="50">
        <f t="shared" si="698"/>
        <v>452.96432618991264</v>
      </c>
      <c r="BB2202" s="50">
        <f t="shared" si="699"/>
        <v>466.97353215454916</v>
      </c>
      <c r="BC2202" s="17">
        <f t="shared" si="700"/>
        <v>19746</v>
      </c>
      <c r="BD2202" s="50">
        <f t="shared" si="701"/>
        <v>13.333724808661866</v>
      </c>
      <c r="BE2202" s="50">
        <f t="shared" si="702"/>
        <v>294.19332525736598</v>
      </c>
      <c r="BF2202" s="50">
        <f t="shared" si="708"/>
        <v>481.206625810893</v>
      </c>
      <c r="BG2202" s="50"/>
      <c r="BH2202" s="17">
        <f t="shared" si="703"/>
        <v>0</v>
      </c>
      <c r="BI2202" s="17">
        <f t="shared" si="711"/>
        <v>2202</v>
      </c>
      <c r="BJ2202" s="17">
        <f t="shared" si="709"/>
        <v>2202</v>
      </c>
      <c r="BK2202" s="150">
        <f t="shared" si="710"/>
        <v>27190</v>
      </c>
      <c r="BL2202" s="50" t="e">
        <f t="shared" ca="1" si="704"/>
        <v>#NAME?</v>
      </c>
      <c r="BM2202" s="50" t="e">
        <f t="shared" ca="1" si="705"/>
        <v>#NAME?</v>
      </c>
      <c r="BN2202" s="50" t="e">
        <f t="shared" ca="1" si="706"/>
        <v>#NAME?</v>
      </c>
    </row>
    <row r="2203" spans="1:66" x14ac:dyDescent="0.35">
      <c r="A2203" s="48">
        <v>27191</v>
      </c>
      <c r="B2203" s="17">
        <v>1974</v>
      </c>
      <c r="C2203" s="17">
        <v>6</v>
      </c>
      <c r="D2203" s="17">
        <v>162</v>
      </c>
      <c r="E2203" s="17">
        <v>11</v>
      </c>
      <c r="F2203" s="17">
        <v>3</v>
      </c>
      <c r="G2203" s="50">
        <v>9.4</v>
      </c>
      <c r="H2203" s="32">
        <v>5.9589123805971402</v>
      </c>
      <c r="I2203" s="50">
        <v>8.3333333333333339</v>
      </c>
      <c r="J2203" s="13">
        <v>0</v>
      </c>
      <c r="K2203" s="13">
        <f t="shared" si="692"/>
        <v>0</v>
      </c>
      <c r="L2203" s="13">
        <f t="shared" si="693"/>
        <v>0</v>
      </c>
      <c r="M2203" s="13" t="e">
        <f ca="1">CalcTable[[#This Row],[IWC]]-AE2202</f>
        <v>#NAME?</v>
      </c>
      <c r="N2203" s="13" t="e">
        <f ca="1">IF(CalcTable[[#This Row],[Day of Year]]&lt;123,FCAP,AE2202)</f>
        <v>#NAME?</v>
      </c>
      <c r="O2203" s="17" t="e">
        <f ca="1">IF(IRR_DRIP,5,COUNTIF('IDET Wind Values'!C2187:G2187,"&lt;="&amp;IRR_MAXWIND))</f>
        <v>#NAME?</v>
      </c>
      <c r="P2203" s="13" t="e">
        <f ca="1">CalcTable[[#This Row],[ET_o]]*KL</f>
        <v>#NAME?</v>
      </c>
      <c r="Q2203" s="13" t="e">
        <f ca="1">IF(WILTPT&lt;=0,1,MAX(0,MIN(1,(CalcTable[[#This Row],[IWC]]-WILTPT)/(MAD-WILTPT))))</f>
        <v>#NAME?</v>
      </c>
      <c r="R2203" s="13" t="e">
        <f ca="1">CalcTable[[#This Row],[ETMult]]*CalcTable[[#This Row],[ETb]]</f>
        <v>#NAME?</v>
      </c>
      <c r="S2203" s="13" t="b">
        <f>INDEX(IRR_LIST,CalcTable[[#This Row],[Day of Week]]+1)</f>
        <v>1</v>
      </c>
      <c r="T2203" s="13">
        <f t="shared" ca="1" si="694"/>
        <v>0.3</v>
      </c>
      <c r="U2203" s="13" t="b">
        <f ca="1">IF(CalcTable[[#This Row],[IrrPrecip]]&gt;=IC_MM,FALSE,TRUE)</f>
        <v>1</v>
      </c>
      <c r="V2203" s="13" t="b">
        <f t="shared" si="695"/>
        <v>1</v>
      </c>
      <c r="W2203" s="13" t="e">
        <f ca="1">IF(AND(IRR_DRIP=FALSE,CalcTable[[#This Row],[IrrHours]]&lt;=0),FALSE,TRUE)</f>
        <v>#NAME?</v>
      </c>
      <c r="X2203" s="13" t="e">
        <f ca="1">AND(CalcTable[[#This Row],[IrrDay]],CalcTable[[#This Row],[IrrRain]],CalcTable[[#This Row],[IrrWarm]],CalcTable[[#This Row],[IrrWindy]])</f>
        <v>#NAME?</v>
      </c>
      <c r="Y2203" s="13" t="e">
        <f t="shared" ca="1" si="696"/>
        <v>#NAME?</v>
      </c>
      <c r="Z2203" s="13" t="e">
        <f ca="1">CalcTable[[#This Row],[IrrHours]]/5</f>
        <v>#NAME?</v>
      </c>
      <c r="AA2203" s="13" t="e">
        <f ca="1">IF(CalcTable[[#This Row],[IrrFlag]]=FALSE,0,MAX(0,CalcTable[[#This Row],[VolRednWind]]*(FCAP*IRR_TARGET-CalcTable[[#This Row],[IWC]])))</f>
        <v>#NAME?</v>
      </c>
      <c r="AB2203" s="13" t="e">
        <f ca="1">CalcTable[[#This Row],[IWC]]+CalcTable[[#This Row],[Eff Precip]]+CalcTable[[#This Row],[IrrAmt]]-CalcTable[[#This Row],[AET]]</f>
        <v>#NAME?</v>
      </c>
      <c r="AC2203" s="13" t="e">
        <f ca="1">IF(CalcTable[[#This Row],[PWC]]&gt;FCAP,MIN(24*PERC,MIN(SAT,CalcTable[[#This Row],[PWC]])-FCAP),0)</f>
        <v>#NAME?</v>
      </c>
      <c r="AD2203" s="13" t="e">
        <f ca="1">IF(CalcTable[[#This Row],[PWC]]&gt;SAT,CalcTable[[#This Row],[PWC]]-SAT,0)</f>
        <v>#NAME?</v>
      </c>
      <c r="AE2203" s="13" t="e">
        <f ca="1">CalcTable[[#This Row],[PWC]]-CalcTable[[#This Row],[PercAmt]]-CalcTable[[#This Row],[Runoff]]</f>
        <v>#NAME?</v>
      </c>
      <c r="AF2203" s="13" t="e">
        <f ca="1">CalcTable[[#This Row],[IrrAmt]]/1000*CUR_IRR_AREA*10000/IRR_EFF</f>
        <v>#NAME?</v>
      </c>
      <c r="AG2203" s="147"/>
      <c r="AH2203" s="13"/>
      <c r="AI2203" s="50">
        <v>3.3370053589994431</v>
      </c>
      <c r="AJ2203" s="50">
        <v>6.3002720456405843</v>
      </c>
      <c r="AK2203" s="50">
        <v>0</v>
      </c>
      <c r="AL2203" s="50">
        <v>0</v>
      </c>
      <c r="AM2203" s="50"/>
      <c r="AN2203" s="50"/>
      <c r="AO2203" s="50"/>
      <c r="AP2203" s="50"/>
      <c r="AQ2203" s="50"/>
      <c r="AR2203" s="50"/>
      <c r="AS2203" s="50"/>
      <c r="AT2203" s="50"/>
      <c r="AU2203" s="50"/>
      <c r="AV2203" s="50"/>
      <c r="AW2203" s="50"/>
      <c r="AX2203" s="50">
        <f t="shared" si="707"/>
        <v>9.6372774046400274</v>
      </c>
      <c r="AY2203" s="50"/>
      <c r="AZ2203" s="50">
        <f t="shared" si="697"/>
        <v>233.75072527078231</v>
      </c>
      <c r="BA2203" s="50">
        <f t="shared" si="698"/>
        <v>380.21047956892266</v>
      </c>
      <c r="BB2203" s="50">
        <f t="shared" si="699"/>
        <v>393.59797417895328</v>
      </c>
      <c r="BC2203" s="17">
        <f t="shared" si="700"/>
        <v>19746</v>
      </c>
      <c r="BD2203" s="50">
        <f t="shared" si="701"/>
        <v>9.6372774046400274</v>
      </c>
      <c r="BE2203" s="50">
        <f t="shared" si="702"/>
        <v>233.75072527078231</v>
      </c>
      <c r="BF2203" s="50">
        <f t="shared" si="708"/>
        <v>382.34177369592061</v>
      </c>
      <c r="BG2203" s="50"/>
      <c r="BH2203" s="17">
        <f t="shared" si="703"/>
        <v>0</v>
      </c>
      <c r="BI2203" s="17">
        <f t="shared" si="711"/>
        <v>2203</v>
      </c>
      <c r="BJ2203" s="17">
        <f t="shared" si="709"/>
        <v>2203</v>
      </c>
      <c r="BK2203" s="150">
        <f t="shared" si="710"/>
        <v>27191</v>
      </c>
      <c r="BL2203" s="50" t="e">
        <f t="shared" ca="1" si="704"/>
        <v>#NAME?</v>
      </c>
      <c r="BM2203" s="50" t="e">
        <f t="shared" ca="1" si="705"/>
        <v>#NAME?</v>
      </c>
      <c r="BN2203" s="50" t="e">
        <f t="shared" ca="1" si="706"/>
        <v>#NAME?</v>
      </c>
    </row>
    <row r="2204" spans="1:66" x14ac:dyDescent="0.35">
      <c r="A2204" s="48">
        <v>27192</v>
      </c>
      <c r="B2204" s="17">
        <v>1974</v>
      </c>
      <c r="C2204" s="17">
        <v>6</v>
      </c>
      <c r="D2204" s="17">
        <v>163</v>
      </c>
      <c r="E2204" s="17">
        <v>12</v>
      </c>
      <c r="F2204" s="17">
        <v>4</v>
      </c>
      <c r="G2204" s="50">
        <v>7.2</v>
      </c>
      <c r="H2204" s="32">
        <v>6.2984063627996614</v>
      </c>
      <c r="I2204" s="50">
        <v>9.3333333333333339</v>
      </c>
      <c r="J2204" s="13">
        <v>0</v>
      </c>
      <c r="K2204" s="13">
        <f t="shared" si="692"/>
        <v>0</v>
      </c>
      <c r="L2204" s="13">
        <f t="shared" si="693"/>
        <v>0</v>
      </c>
      <c r="M2204" s="13" t="e">
        <f ca="1">CalcTable[[#This Row],[IWC]]-AE2203</f>
        <v>#NAME?</v>
      </c>
      <c r="N2204" s="13" t="e">
        <f ca="1">IF(CalcTable[[#This Row],[Day of Year]]&lt;123,FCAP,AE2203)</f>
        <v>#NAME?</v>
      </c>
      <c r="O2204" s="17" t="e">
        <f ca="1">IF(IRR_DRIP,5,COUNTIF('IDET Wind Values'!C2188:G2188,"&lt;="&amp;IRR_MAXWIND))</f>
        <v>#NAME?</v>
      </c>
      <c r="P2204" s="13" t="e">
        <f ca="1">CalcTable[[#This Row],[ET_o]]*KL</f>
        <v>#NAME?</v>
      </c>
      <c r="Q2204" s="13" t="e">
        <f ca="1">IF(WILTPT&lt;=0,1,MAX(0,MIN(1,(CalcTable[[#This Row],[IWC]]-WILTPT)/(MAD-WILTPT))))</f>
        <v>#NAME?</v>
      </c>
      <c r="R2204" s="13" t="e">
        <f ca="1">CalcTable[[#This Row],[ETMult]]*CalcTable[[#This Row],[ETb]]</f>
        <v>#NAME?</v>
      </c>
      <c r="S2204" s="13" t="b">
        <f>INDEX(IRR_LIST,CalcTable[[#This Row],[Day of Week]]+1)</f>
        <v>0</v>
      </c>
      <c r="T2204" s="13">
        <f t="shared" ca="1" si="694"/>
        <v>0</v>
      </c>
      <c r="U2204" s="13" t="b">
        <f ca="1">IF(CalcTable[[#This Row],[IrrPrecip]]&gt;=IC_MM,FALSE,TRUE)</f>
        <v>1</v>
      </c>
      <c r="V2204" s="13" t="b">
        <f t="shared" si="695"/>
        <v>1</v>
      </c>
      <c r="W2204" s="13" t="e">
        <f ca="1">IF(AND(IRR_DRIP=FALSE,CalcTable[[#This Row],[IrrHours]]&lt;=0),FALSE,TRUE)</f>
        <v>#NAME?</v>
      </c>
      <c r="X2204" s="13" t="e">
        <f ca="1">AND(CalcTable[[#This Row],[IrrDay]],CalcTable[[#This Row],[IrrRain]],CalcTable[[#This Row],[IrrWarm]],CalcTable[[#This Row],[IrrWindy]])</f>
        <v>#NAME?</v>
      </c>
      <c r="Y2204" s="13" t="e">
        <f t="shared" ca="1" si="696"/>
        <v>#NAME?</v>
      </c>
      <c r="Z2204" s="13" t="e">
        <f ca="1">CalcTable[[#This Row],[IrrHours]]/5</f>
        <v>#NAME?</v>
      </c>
      <c r="AA2204" s="13" t="e">
        <f ca="1">IF(CalcTable[[#This Row],[IrrFlag]]=FALSE,0,MAX(0,CalcTable[[#This Row],[VolRednWind]]*(FCAP*IRR_TARGET-CalcTable[[#This Row],[IWC]])))</f>
        <v>#NAME?</v>
      </c>
      <c r="AB2204" s="13" t="e">
        <f ca="1">CalcTable[[#This Row],[IWC]]+CalcTable[[#This Row],[Eff Precip]]+CalcTable[[#This Row],[IrrAmt]]-CalcTable[[#This Row],[AET]]</f>
        <v>#NAME?</v>
      </c>
      <c r="AC2204" s="13" t="e">
        <f ca="1">IF(CalcTable[[#This Row],[PWC]]&gt;FCAP,MIN(24*PERC,MIN(SAT,CalcTable[[#This Row],[PWC]])-FCAP),0)</f>
        <v>#NAME?</v>
      </c>
      <c r="AD2204" s="13" t="e">
        <f ca="1">IF(CalcTable[[#This Row],[PWC]]&gt;SAT,CalcTable[[#This Row],[PWC]]-SAT,0)</f>
        <v>#NAME?</v>
      </c>
      <c r="AE2204" s="13" t="e">
        <f ca="1">CalcTable[[#This Row],[PWC]]-CalcTable[[#This Row],[PercAmt]]-CalcTable[[#This Row],[Runoff]]</f>
        <v>#NAME?</v>
      </c>
      <c r="AF2204" s="13" t="e">
        <f ca="1">CalcTable[[#This Row],[IrrAmt]]/1000*CUR_IRR_AREA*10000/IRR_EFF</f>
        <v>#NAME?</v>
      </c>
      <c r="AG2204" s="147"/>
      <c r="AH2204" s="13"/>
      <c r="AI2204" s="50">
        <v>0</v>
      </c>
      <c r="AJ2204" s="50">
        <v>0</v>
      </c>
      <c r="AK2204" s="50">
        <v>3.2446284233561671</v>
      </c>
      <c r="AL2204" s="50">
        <v>5.6744746097270635</v>
      </c>
      <c r="AM2204" s="50"/>
      <c r="AN2204" s="50"/>
      <c r="AO2204" s="50"/>
      <c r="AP2204" s="50"/>
      <c r="AQ2204" s="50"/>
      <c r="AR2204" s="50"/>
      <c r="AS2204" s="50"/>
      <c r="AT2204" s="50"/>
      <c r="AU2204" s="50"/>
      <c r="AV2204" s="50"/>
      <c r="AW2204" s="50"/>
      <c r="AX2204" s="50">
        <f t="shared" si="707"/>
        <v>8.9191030330832302</v>
      </c>
      <c r="AY2204" s="50"/>
      <c r="AZ2204" s="50">
        <f t="shared" si="697"/>
        <v>214.03913876121766</v>
      </c>
      <c r="BA2204" s="50">
        <f t="shared" si="698"/>
        <v>329.55232475933519</v>
      </c>
      <c r="BB2204" s="50">
        <f t="shared" si="699"/>
        <v>339.74466470034554</v>
      </c>
      <c r="BC2204" s="17">
        <f t="shared" si="700"/>
        <v>19746</v>
      </c>
      <c r="BD2204" s="50">
        <f t="shared" si="701"/>
        <v>8.9191030330832302</v>
      </c>
      <c r="BE2204" s="50">
        <f t="shared" si="702"/>
        <v>214.03913876121766</v>
      </c>
      <c r="BF2204" s="50">
        <f t="shared" si="708"/>
        <v>350.09989320679273</v>
      </c>
      <c r="BG2204" s="50"/>
      <c r="BH2204" s="17">
        <f t="shared" si="703"/>
        <v>0</v>
      </c>
      <c r="BI2204" s="17">
        <f t="shared" si="711"/>
        <v>2204</v>
      </c>
      <c r="BJ2204" s="17">
        <f t="shared" si="709"/>
        <v>2204</v>
      </c>
      <c r="BK2204" s="150">
        <f t="shared" si="710"/>
        <v>27192</v>
      </c>
      <c r="BL2204" s="50" t="e">
        <f t="shared" ca="1" si="704"/>
        <v>#NAME?</v>
      </c>
      <c r="BM2204" s="50" t="e">
        <f t="shared" ca="1" si="705"/>
        <v>#NAME?</v>
      </c>
      <c r="BN2204" s="50" t="e">
        <f t="shared" ca="1" si="706"/>
        <v>#NAME?</v>
      </c>
    </row>
    <row r="2205" spans="1:66" x14ac:dyDescent="0.35">
      <c r="A2205" s="48">
        <v>27193</v>
      </c>
      <c r="B2205" s="17">
        <v>1974</v>
      </c>
      <c r="C2205" s="17">
        <v>6</v>
      </c>
      <c r="D2205" s="17">
        <v>164</v>
      </c>
      <c r="E2205" s="17">
        <v>13</v>
      </c>
      <c r="F2205" s="17">
        <v>5</v>
      </c>
      <c r="G2205" s="50">
        <v>9.4</v>
      </c>
      <c r="H2205" s="32">
        <v>5.7625849798494322</v>
      </c>
      <c r="I2205" s="50">
        <v>18.5</v>
      </c>
      <c r="J2205" s="13">
        <v>0</v>
      </c>
      <c r="K2205" s="13">
        <f t="shared" si="692"/>
        <v>0</v>
      </c>
      <c r="L2205" s="13">
        <f t="shared" si="693"/>
        <v>0</v>
      </c>
      <c r="M2205" s="13" t="e">
        <f ca="1">CalcTable[[#This Row],[IWC]]-AE2204</f>
        <v>#NAME?</v>
      </c>
      <c r="N2205" s="13" t="e">
        <f ca="1">IF(CalcTable[[#This Row],[Day of Year]]&lt;123,FCAP,AE2204)</f>
        <v>#NAME?</v>
      </c>
      <c r="O2205" s="17" t="e">
        <f ca="1">IF(IRR_DRIP,5,COUNTIF('IDET Wind Values'!C2189:G2189,"&lt;="&amp;IRR_MAXWIND))</f>
        <v>#NAME?</v>
      </c>
      <c r="P2205" s="13" t="e">
        <f ca="1">CalcTable[[#This Row],[ET_o]]*KL</f>
        <v>#NAME?</v>
      </c>
      <c r="Q2205" s="13" t="e">
        <f ca="1">IF(WILTPT&lt;=0,1,MAX(0,MIN(1,(CalcTable[[#This Row],[IWC]]-WILTPT)/(MAD-WILTPT))))</f>
        <v>#NAME?</v>
      </c>
      <c r="R2205" s="13" t="e">
        <f ca="1">CalcTable[[#This Row],[ETMult]]*CalcTable[[#This Row],[ETb]]</f>
        <v>#NAME?</v>
      </c>
      <c r="S2205" s="13" t="b">
        <f>INDEX(IRR_LIST,CalcTable[[#This Row],[Day of Week]]+1)</f>
        <v>1</v>
      </c>
      <c r="T2205" s="13">
        <f t="shared" ca="1" si="694"/>
        <v>0</v>
      </c>
      <c r="U2205" s="13" t="b">
        <f ca="1">IF(CalcTable[[#This Row],[IrrPrecip]]&gt;=IC_MM,FALSE,TRUE)</f>
        <v>1</v>
      </c>
      <c r="V2205" s="13" t="b">
        <f t="shared" si="695"/>
        <v>1</v>
      </c>
      <c r="W2205" s="13" t="e">
        <f ca="1">IF(AND(IRR_DRIP=FALSE,CalcTable[[#This Row],[IrrHours]]&lt;=0),FALSE,TRUE)</f>
        <v>#NAME?</v>
      </c>
      <c r="X2205" s="13" t="e">
        <f ca="1">AND(CalcTable[[#This Row],[IrrDay]],CalcTable[[#This Row],[IrrRain]],CalcTable[[#This Row],[IrrWarm]],CalcTable[[#This Row],[IrrWindy]])</f>
        <v>#NAME?</v>
      </c>
      <c r="Y2205" s="13" t="e">
        <f t="shared" ca="1" si="696"/>
        <v>#NAME?</v>
      </c>
      <c r="Z2205" s="13" t="e">
        <f ca="1">CalcTable[[#This Row],[IrrHours]]/5</f>
        <v>#NAME?</v>
      </c>
      <c r="AA2205" s="13" t="e">
        <f ca="1">IF(CalcTable[[#This Row],[IrrFlag]]=FALSE,0,MAX(0,CalcTable[[#This Row],[VolRednWind]]*(FCAP*IRR_TARGET-CalcTable[[#This Row],[IWC]])))</f>
        <v>#NAME?</v>
      </c>
      <c r="AB2205" s="13" t="e">
        <f ca="1">CalcTable[[#This Row],[IWC]]+CalcTable[[#This Row],[Eff Precip]]+CalcTable[[#This Row],[IrrAmt]]-CalcTable[[#This Row],[AET]]</f>
        <v>#NAME?</v>
      </c>
      <c r="AC2205" s="13" t="e">
        <f ca="1">IF(CalcTable[[#This Row],[PWC]]&gt;FCAP,MIN(24*PERC,MIN(SAT,CalcTable[[#This Row],[PWC]])-FCAP),0)</f>
        <v>#NAME?</v>
      </c>
      <c r="AD2205" s="13" t="e">
        <f ca="1">IF(CalcTable[[#This Row],[PWC]]&gt;SAT,CalcTable[[#This Row],[PWC]]-SAT,0)</f>
        <v>#NAME?</v>
      </c>
      <c r="AE2205" s="13" t="e">
        <f ca="1">CalcTable[[#This Row],[PWC]]-CalcTable[[#This Row],[PercAmt]]-CalcTable[[#This Row],[Runoff]]</f>
        <v>#NAME?</v>
      </c>
      <c r="AF2205" s="13" t="e">
        <f ca="1">CalcTable[[#This Row],[IrrAmt]]/1000*CUR_IRR_AREA*10000/IRR_EFF</f>
        <v>#NAME?</v>
      </c>
      <c r="AG2205" s="147"/>
      <c r="AH2205" s="13"/>
      <c r="AI2205" s="50">
        <v>9.5694559548692109</v>
      </c>
      <c r="AJ2205" s="50">
        <v>17.261408022425105</v>
      </c>
      <c r="AK2205" s="50">
        <v>0</v>
      </c>
      <c r="AL2205" s="50">
        <v>0</v>
      </c>
      <c r="AM2205" s="50"/>
      <c r="AN2205" s="50"/>
      <c r="AO2205" s="50"/>
      <c r="AP2205" s="50"/>
      <c r="AQ2205" s="50"/>
      <c r="AR2205" s="50"/>
      <c r="AS2205" s="50"/>
      <c r="AT2205" s="50"/>
      <c r="AU2205" s="50"/>
      <c r="AV2205" s="50"/>
      <c r="AW2205" s="50"/>
      <c r="AX2205" s="50">
        <f t="shared" si="707"/>
        <v>26.830863977294314</v>
      </c>
      <c r="AY2205" s="50"/>
      <c r="AZ2205" s="50">
        <f t="shared" si="697"/>
        <v>646.68665599588485</v>
      </c>
      <c r="BA2205" s="50">
        <f t="shared" si="698"/>
        <v>1051.3333215995276</v>
      </c>
      <c r="BB2205" s="50">
        <f t="shared" si="699"/>
        <v>1088.3102763456623</v>
      </c>
      <c r="BC2205" s="17">
        <f t="shared" si="700"/>
        <v>19746</v>
      </c>
      <c r="BD2205" s="50">
        <f t="shared" si="701"/>
        <v>26.830863977294314</v>
      </c>
      <c r="BE2205" s="50">
        <f t="shared" si="702"/>
        <v>646.68665599588485</v>
      </c>
      <c r="BF2205" s="50">
        <f t="shared" si="708"/>
        <v>1057.7735012052858</v>
      </c>
      <c r="BG2205" s="50"/>
      <c r="BH2205" s="17">
        <f t="shared" si="703"/>
        <v>0</v>
      </c>
      <c r="BI2205" s="17">
        <f t="shared" si="711"/>
        <v>2205</v>
      </c>
      <c r="BJ2205" s="17">
        <f t="shared" si="709"/>
        <v>2205</v>
      </c>
      <c r="BK2205" s="150">
        <f t="shared" si="710"/>
        <v>27193</v>
      </c>
      <c r="BL2205" s="50" t="e">
        <f t="shared" ca="1" si="704"/>
        <v>#NAME?</v>
      </c>
      <c r="BM2205" s="50" t="e">
        <f t="shared" ca="1" si="705"/>
        <v>#NAME?</v>
      </c>
      <c r="BN2205" s="50" t="e">
        <f t="shared" ca="1" si="706"/>
        <v>#NAME?</v>
      </c>
    </row>
    <row r="2206" spans="1:66" x14ac:dyDescent="0.35">
      <c r="A2206" s="48">
        <v>27194</v>
      </c>
      <c r="B2206" s="17">
        <v>1974</v>
      </c>
      <c r="C2206" s="17">
        <v>6</v>
      </c>
      <c r="D2206" s="17">
        <v>165</v>
      </c>
      <c r="E2206" s="17">
        <v>14</v>
      </c>
      <c r="F2206" s="17">
        <v>6</v>
      </c>
      <c r="G2206" s="50">
        <v>6.7</v>
      </c>
      <c r="H2206" s="32">
        <v>5.9740466692464649</v>
      </c>
      <c r="I2206" s="50">
        <v>7.5</v>
      </c>
      <c r="J2206" s="13">
        <v>0</v>
      </c>
      <c r="K2206" s="13">
        <f t="shared" si="692"/>
        <v>0</v>
      </c>
      <c r="L2206" s="13">
        <f t="shared" si="693"/>
        <v>0</v>
      </c>
      <c r="M2206" s="13" t="e">
        <f ca="1">CalcTable[[#This Row],[IWC]]-AE2205</f>
        <v>#NAME?</v>
      </c>
      <c r="N2206" s="13" t="e">
        <f ca="1">IF(CalcTable[[#This Row],[Day of Year]]&lt;123,FCAP,AE2205)</f>
        <v>#NAME?</v>
      </c>
      <c r="O2206" s="17" t="e">
        <f ca="1">IF(IRR_DRIP,5,COUNTIF('IDET Wind Values'!C2190:G2190,"&lt;="&amp;IRR_MAXWIND))</f>
        <v>#NAME?</v>
      </c>
      <c r="P2206" s="13" t="e">
        <f ca="1">CalcTable[[#This Row],[ET_o]]*KL</f>
        <v>#NAME?</v>
      </c>
      <c r="Q2206" s="13" t="e">
        <f ca="1">IF(WILTPT&lt;=0,1,MAX(0,MIN(1,(CalcTable[[#This Row],[IWC]]-WILTPT)/(MAD-WILTPT))))</f>
        <v>#NAME?</v>
      </c>
      <c r="R2206" s="13" t="e">
        <f ca="1">CalcTable[[#This Row],[ETMult]]*CalcTable[[#This Row],[ETb]]</f>
        <v>#NAME?</v>
      </c>
      <c r="S2206" s="13" t="b">
        <f>INDEX(IRR_LIST,CalcTable[[#This Row],[Day of Week]]+1)</f>
        <v>0</v>
      </c>
      <c r="T2206" s="13">
        <f t="shared" ca="1" si="694"/>
        <v>0</v>
      </c>
      <c r="U2206" s="13" t="b">
        <f ca="1">IF(CalcTable[[#This Row],[IrrPrecip]]&gt;=IC_MM,FALSE,TRUE)</f>
        <v>1</v>
      </c>
      <c r="V2206" s="13" t="b">
        <f t="shared" si="695"/>
        <v>1</v>
      </c>
      <c r="W2206" s="13" t="e">
        <f ca="1">IF(AND(IRR_DRIP=FALSE,CalcTable[[#This Row],[IrrHours]]&lt;=0),FALSE,TRUE)</f>
        <v>#NAME?</v>
      </c>
      <c r="X2206" s="13" t="e">
        <f ca="1">AND(CalcTable[[#This Row],[IrrDay]],CalcTable[[#This Row],[IrrRain]],CalcTable[[#This Row],[IrrWarm]],CalcTable[[#This Row],[IrrWindy]])</f>
        <v>#NAME?</v>
      </c>
      <c r="Y2206" s="13" t="e">
        <f t="shared" ca="1" si="696"/>
        <v>#NAME?</v>
      </c>
      <c r="Z2206" s="13" t="e">
        <f ca="1">CalcTable[[#This Row],[IrrHours]]/5</f>
        <v>#NAME?</v>
      </c>
      <c r="AA2206" s="13" t="e">
        <f ca="1">IF(CalcTable[[#This Row],[IrrFlag]]=FALSE,0,MAX(0,CalcTable[[#This Row],[VolRednWind]]*(FCAP*IRR_TARGET-CalcTable[[#This Row],[IWC]])))</f>
        <v>#NAME?</v>
      </c>
      <c r="AB2206" s="13" t="e">
        <f ca="1">CalcTable[[#This Row],[IWC]]+CalcTable[[#This Row],[Eff Precip]]+CalcTable[[#This Row],[IrrAmt]]-CalcTable[[#This Row],[AET]]</f>
        <v>#NAME?</v>
      </c>
      <c r="AC2206" s="13" t="e">
        <f ca="1">IF(CalcTable[[#This Row],[PWC]]&gt;FCAP,MIN(24*PERC,MIN(SAT,CalcTable[[#This Row],[PWC]])-FCAP),0)</f>
        <v>#NAME?</v>
      </c>
      <c r="AD2206" s="13" t="e">
        <f ca="1">IF(CalcTable[[#This Row],[PWC]]&gt;SAT,CalcTable[[#This Row],[PWC]]-SAT,0)</f>
        <v>#NAME?</v>
      </c>
      <c r="AE2206" s="13" t="e">
        <f ca="1">CalcTable[[#This Row],[PWC]]-CalcTable[[#This Row],[PercAmt]]-CalcTable[[#This Row],[Runoff]]</f>
        <v>#NAME?</v>
      </c>
      <c r="AF2206" s="13" t="e">
        <f ca="1">CalcTable[[#This Row],[IrrAmt]]/1000*CUR_IRR_AREA*10000/IRR_EFF</f>
        <v>#NAME?</v>
      </c>
      <c r="AG2206" s="147"/>
      <c r="AH2206" s="13"/>
      <c r="AI2206" s="50">
        <v>0</v>
      </c>
      <c r="AJ2206" s="50">
        <v>0</v>
      </c>
      <c r="AK2206" s="50">
        <v>0</v>
      </c>
      <c r="AL2206" s="50">
        <v>6.6335452384569997</v>
      </c>
      <c r="AM2206" s="50"/>
      <c r="AN2206" s="50"/>
      <c r="AO2206" s="50"/>
      <c r="AP2206" s="50"/>
      <c r="AQ2206" s="50"/>
      <c r="AR2206" s="50"/>
      <c r="AS2206" s="50"/>
      <c r="AT2206" s="50"/>
      <c r="AU2206" s="50"/>
      <c r="AV2206" s="50"/>
      <c r="AW2206" s="50"/>
      <c r="AX2206" s="50">
        <f t="shared" si="707"/>
        <v>6.6335452384569997</v>
      </c>
      <c r="AY2206" s="50"/>
      <c r="AZ2206" s="50">
        <f t="shared" si="697"/>
        <v>194.58399366140534</v>
      </c>
      <c r="BA2206" s="50">
        <f t="shared" si="698"/>
        <v>299.59757754216378</v>
      </c>
      <c r="BB2206" s="50">
        <f t="shared" si="699"/>
        <v>308.86348200223074</v>
      </c>
      <c r="BC2206" s="17">
        <f t="shared" si="700"/>
        <v>19746</v>
      </c>
      <c r="BD2206" s="50">
        <f t="shared" si="701"/>
        <v>6.6335452384569997</v>
      </c>
      <c r="BE2206" s="50">
        <f t="shared" si="702"/>
        <v>194.58399366140534</v>
      </c>
      <c r="BF2206" s="50">
        <f t="shared" si="708"/>
        <v>318.27746922775782</v>
      </c>
      <c r="BG2206" s="50"/>
      <c r="BH2206" s="17">
        <f t="shared" si="703"/>
        <v>0</v>
      </c>
      <c r="BI2206" s="17">
        <f t="shared" si="711"/>
        <v>2206</v>
      </c>
      <c r="BJ2206" s="17">
        <f t="shared" si="709"/>
        <v>2206</v>
      </c>
      <c r="BK2206" s="150">
        <f t="shared" si="710"/>
        <v>27194</v>
      </c>
      <c r="BL2206" s="50" t="e">
        <f t="shared" ca="1" si="704"/>
        <v>#NAME?</v>
      </c>
      <c r="BM2206" s="50" t="e">
        <f t="shared" ca="1" si="705"/>
        <v>#NAME?</v>
      </c>
      <c r="BN2206" s="50" t="e">
        <f t="shared" ca="1" si="706"/>
        <v>#NAME?</v>
      </c>
    </row>
    <row r="2207" spans="1:66" x14ac:dyDescent="0.35">
      <c r="A2207" s="48">
        <v>27195</v>
      </c>
      <c r="B2207" s="17">
        <v>1974</v>
      </c>
      <c r="C2207" s="17">
        <v>6</v>
      </c>
      <c r="D2207" s="17">
        <v>166</v>
      </c>
      <c r="E2207" s="17">
        <v>15</v>
      </c>
      <c r="F2207" s="17">
        <v>7</v>
      </c>
      <c r="G2207" s="50">
        <v>10</v>
      </c>
      <c r="H2207" s="32">
        <v>7.2625154823756981</v>
      </c>
      <c r="I2207" s="50">
        <v>16.166666666666668</v>
      </c>
      <c r="J2207" s="13">
        <v>0</v>
      </c>
      <c r="K2207" s="13">
        <f t="shared" si="692"/>
        <v>0</v>
      </c>
      <c r="L2207" s="13">
        <f t="shared" si="693"/>
        <v>0</v>
      </c>
      <c r="M2207" s="13" t="e">
        <f ca="1">CalcTable[[#This Row],[IWC]]-AE2206</f>
        <v>#NAME?</v>
      </c>
      <c r="N2207" s="13" t="e">
        <f ca="1">IF(CalcTable[[#This Row],[Day of Year]]&lt;123,FCAP,AE2206)</f>
        <v>#NAME?</v>
      </c>
      <c r="O2207" s="17" t="e">
        <f ca="1">IF(IRR_DRIP,5,COUNTIF('IDET Wind Values'!C2191:G2191,"&lt;="&amp;IRR_MAXWIND))</f>
        <v>#NAME?</v>
      </c>
      <c r="P2207" s="13" t="e">
        <f ca="1">CalcTable[[#This Row],[ET_o]]*KL</f>
        <v>#NAME?</v>
      </c>
      <c r="Q2207" s="13" t="e">
        <f ca="1">IF(WILTPT&lt;=0,1,MAX(0,MIN(1,(CalcTable[[#This Row],[IWC]]-WILTPT)/(MAD-WILTPT))))</f>
        <v>#NAME?</v>
      </c>
      <c r="R2207" s="13" t="e">
        <f ca="1">CalcTable[[#This Row],[ETMult]]*CalcTable[[#This Row],[ETb]]</f>
        <v>#NAME?</v>
      </c>
      <c r="S2207" s="13" t="b">
        <f>INDEX(IRR_LIST,CalcTable[[#This Row],[Day of Week]]+1)</f>
        <v>0</v>
      </c>
      <c r="T2207" s="13">
        <f t="shared" ca="1" si="694"/>
        <v>0</v>
      </c>
      <c r="U2207" s="13" t="b">
        <f ca="1">IF(CalcTable[[#This Row],[IrrPrecip]]&gt;=IC_MM,FALSE,TRUE)</f>
        <v>1</v>
      </c>
      <c r="V2207" s="13" t="b">
        <f t="shared" si="695"/>
        <v>1</v>
      </c>
      <c r="W2207" s="13" t="e">
        <f ca="1">IF(AND(IRR_DRIP=FALSE,CalcTable[[#This Row],[IrrHours]]&lt;=0),FALSE,TRUE)</f>
        <v>#NAME?</v>
      </c>
      <c r="X2207" s="13" t="e">
        <f ca="1">AND(CalcTable[[#This Row],[IrrDay]],CalcTable[[#This Row],[IrrRain]],CalcTable[[#This Row],[IrrWarm]],CalcTable[[#This Row],[IrrWindy]])</f>
        <v>#NAME?</v>
      </c>
      <c r="Y2207" s="13" t="e">
        <f t="shared" ca="1" si="696"/>
        <v>#NAME?</v>
      </c>
      <c r="Z2207" s="13" t="e">
        <f ca="1">CalcTable[[#This Row],[IrrHours]]/5</f>
        <v>#NAME?</v>
      </c>
      <c r="AA2207" s="13" t="e">
        <f ca="1">IF(CalcTable[[#This Row],[IrrFlag]]=FALSE,0,MAX(0,CalcTable[[#This Row],[VolRednWind]]*(FCAP*IRR_TARGET-CalcTable[[#This Row],[IWC]])))</f>
        <v>#NAME?</v>
      </c>
      <c r="AB2207" s="13" t="e">
        <f ca="1">CalcTable[[#This Row],[IWC]]+CalcTable[[#This Row],[Eff Precip]]+CalcTable[[#This Row],[IrrAmt]]-CalcTable[[#This Row],[AET]]</f>
        <v>#NAME?</v>
      </c>
      <c r="AC2207" s="13" t="e">
        <f ca="1">IF(CalcTable[[#This Row],[PWC]]&gt;FCAP,MIN(24*PERC,MIN(SAT,CalcTable[[#This Row],[PWC]])-FCAP),0)</f>
        <v>#NAME?</v>
      </c>
      <c r="AD2207" s="13" t="e">
        <f ca="1">IF(CalcTable[[#This Row],[PWC]]&gt;SAT,CalcTable[[#This Row],[PWC]]-SAT,0)</f>
        <v>#NAME?</v>
      </c>
      <c r="AE2207" s="13" t="e">
        <f ca="1">CalcTable[[#This Row],[PWC]]-CalcTable[[#This Row],[PercAmt]]-CalcTable[[#This Row],[Runoff]]</f>
        <v>#NAME?</v>
      </c>
      <c r="AF2207" s="13" t="e">
        <f ca="1">CalcTable[[#This Row],[IrrAmt]]/1000*CUR_IRR_AREA*10000/IRR_EFF</f>
        <v>#NAME?</v>
      </c>
      <c r="AG2207" s="147"/>
      <c r="AH2207" s="13"/>
      <c r="AI2207" s="50">
        <v>0</v>
      </c>
      <c r="AJ2207" s="50">
        <v>0</v>
      </c>
      <c r="AK2207" s="50">
        <v>0</v>
      </c>
      <c r="AL2207" s="50">
        <v>0</v>
      </c>
      <c r="AM2207" s="50"/>
      <c r="AN2207" s="50"/>
      <c r="AO2207" s="50"/>
      <c r="AP2207" s="50"/>
      <c r="AQ2207" s="50"/>
      <c r="AR2207" s="50"/>
      <c r="AS2207" s="50"/>
      <c r="AT2207" s="50"/>
      <c r="AU2207" s="50"/>
      <c r="AV2207" s="50"/>
      <c r="AW2207" s="50"/>
      <c r="AX2207" s="50">
        <f t="shared" si="707"/>
        <v>0</v>
      </c>
      <c r="AY2207" s="50"/>
      <c r="AZ2207" s="50">
        <f t="shared" si="697"/>
        <v>0</v>
      </c>
      <c r="BA2207" s="50">
        <f t="shared" si="698"/>
        <v>0</v>
      </c>
      <c r="BB2207" s="50">
        <f t="shared" si="699"/>
        <v>0</v>
      </c>
      <c r="BC2207" s="17">
        <f t="shared" si="700"/>
        <v>19746</v>
      </c>
      <c r="BD2207" s="50">
        <f t="shared" si="701"/>
        <v>0</v>
      </c>
      <c r="BE2207" s="50">
        <f t="shared" si="702"/>
        <v>0</v>
      </c>
      <c r="BF2207" s="50">
        <f t="shared" si="708"/>
        <v>0</v>
      </c>
      <c r="BG2207" s="50"/>
      <c r="BH2207" s="17">
        <f t="shared" si="703"/>
        <v>0</v>
      </c>
      <c r="BI2207" s="17">
        <f t="shared" si="711"/>
        <v>2207</v>
      </c>
      <c r="BJ2207" s="17">
        <f t="shared" si="709"/>
        <v>2207</v>
      </c>
      <c r="BK2207" s="150">
        <f t="shared" si="710"/>
        <v>27195</v>
      </c>
      <c r="BL2207" s="50" t="e">
        <f t="shared" ca="1" si="704"/>
        <v>#NAME?</v>
      </c>
      <c r="BM2207" s="50" t="e">
        <f t="shared" ca="1" si="705"/>
        <v>#NAME?</v>
      </c>
      <c r="BN2207" s="50" t="e">
        <f t="shared" ca="1" si="706"/>
        <v>#NAME?</v>
      </c>
    </row>
    <row r="2208" spans="1:66" x14ac:dyDescent="0.35">
      <c r="A2208" s="48">
        <v>27196</v>
      </c>
      <c r="B2208" s="17">
        <v>1974</v>
      </c>
      <c r="C2208" s="17">
        <v>6</v>
      </c>
      <c r="D2208" s="17">
        <v>167</v>
      </c>
      <c r="E2208" s="17">
        <v>16</v>
      </c>
      <c r="F2208" s="17">
        <v>1</v>
      </c>
      <c r="G2208" s="50">
        <v>14.4</v>
      </c>
      <c r="H2208" s="32">
        <v>7.3969978763572906</v>
      </c>
      <c r="I2208" s="50">
        <v>18.166666666666668</v>
      </c>
      <c r="J2208" s="13">
        <v>0</v>
      </c>
      <c r="K2208" s="13">
        <f t="shared" si="692"/>
        <v>0</v>
      </c>
      <c r="L2208" s="13">
        <f t="shared" si="693"/>
        <v>0</v>
      </c>
      <c r="M2208" s="13" t="e">
        <f ca="1">CalcTable[[#This Row],[IWC]]-AE2207</f>
        <v>#NAME?</v>
      </c>
      <c r="N2208" s="13" t="e">
        <f ca="1">IF(CalcTable[[#This Row],[Day of Year]]&lt;123,FCAP,AE2207)</f>
        <v>#NAME?</v>
      </c>
      <c r="O2208" s="17" t="e">
        <f ca="1">IF(IRR_DRIP,5,COUNTIF('IDET Wind Values'!C2192:G2192,"&lt;="&amp;IRR_MAXWIND))</f>
        <v>#NAME?</v>
      </c>
      <c r="P2208" s="13" t="e">
        <f ca="1">CalcTable[[#This Row],[ET_o]]*KL</f>
        <v>#NAME?</v>
      </c>
      <c r="Q2208" s="13" t="e">
        <f ca="1">IF(WILTPT&lt;=0,1,MAX(0,MIN(1,(CalcTable[[#This Row],[IWC]]-WILTPT)/(MAD-WILTPT))))</f>
        <v>#NAME?</v>
      </c>
      <c r="R2208" s="13" t="e">
        <f ca="1">CalcTable[[#This Row],[ETMult]]*CalcTable[[#This Row],[ETb]]</f>
        <v>#NAME?</v>
      </c>
      <c r="S2208" s="13" t="b">
        <f>INDEX(IRR_LIST,CalcTable[[#This Row],[Day of Week]]+1)</f>
        <v>1</v>
      </c>
      <c r="T2208" s="13">
        <f t="shared" ca="1" si="694"/>
        <v>0</v>
      </c>
      <c r="U2208" s="13" t="b">
        <f ca="1">IF(CalcTable[[#This Row],[IrrPrecip]]&gt;=IC_MM,FALSE,TRUE)</f>
        <v>1</v>
      </c>
      <c r="V2208" s="13" t="b">
        <f t="shared" si="695"/>
        <v>1</v>
      </c>
      <c r="W2208" s="13" t="e">
        <f ca="1">IF(AND(IRR_DRIP=FALSE,CalcTable[[#This Row],[IrrHours]]&lt;=0),FALSE,TRUE)</f>
        <v>#NAME?</v>
      </c>
      <c r="X2208" s="13" t="e">
        <f ca="1">AND(CalcTable[[#This Row],[IrrDay]],CalcTable[[#This Row],[IrrRain]],CalcTable[[#This Row],[IrrWarm]],CalcTable[[#This Row],[IrrWindy]])</f>
        <v>#NAME?</v>
      </c>
      <c r="Y2208" s="13" t="e">
        <f t="shared" ca="1" si="696"/>
        <v>#NAME?</v>
      </c>
      <c r="Z2208" s="13" t="e">
        <f ca="1">CalcTable[[#This Row],[IrrHours]]/5</f>
        <v>#NAME?</v>
      </c>
      <c r="AA2208" s="13" t="e">
        <f ca="1">IF(CalcTable[[#This Row],[IrrFlag]]=FALSE,0,MAX(0,CalcTable[[#This Row],[VolRednWind]]*(FCAP*IRR_TARGET-CalcTable[[#This Row],[IWC]])))</f>
        <v>#NAME?</v>
      </c>
      <c r="AB2208" s="13" t="e">
        <f ca="1">CalcTable[[#This Row],[IWC]]+CalcTable[[#This Row],[Eff Precip]]+CalcTable[[#This Row],[IrrAmt]]-CalcTable[[#This Row],[AET]]</f>
        <v>#NAME?</v>
      </c>
      <c r="AC2208" s="13" t="e">
        <f ca="1">IF(CalcTable[[#This Row],[PWC]]&gt;FCAP,MIN(24*PERC,MIN(SAT,CalcTable[[#This Row],[PWC]])-FCAP),0)</f>
        <v>#NAME?</v>
      </c>
      <c r="AD2208" s="13" t="e">
        <f ca="1">IF(CalcTable[[#This Row],[PWC]]&gt;SAT,CalcTable[[#This Row],[PWC]]-SAT,0)</f>
        <v>#NAME?</v>
      </c>
      <c r="AE2208" s="13" t="e">
        <f ca="1">CalcTable[[#This Row],[PWC]]-CalcTable[[#This Row],[PercAmt]]-CalcTable[[#This Row],[Runoff]]</f>
        <v>#NAME?</v>
      </c>
      <c r="AF2208" s="13" t="e">
        <f ca="1">CalcTable[[#This Row],[IrrAmt]]/1000*CUR_IRR_AREA*10000/IRR_EFF</f>
        <v>#NAME?</v>
      </c>
      <c r="AG2208" s="147"/>
      <c r="AH2208" s="13"/>
      <c r="AI2208" s="50">
        <v>0</v>
      </c>
      <c r="AJ2208" s="50">
        <v>0</v>
      </c>
      <c r="AK2208" s="50">
        <v>0</v>
      </c>
      <c r="AL2208" s="50">
        <v>0</v>
      </c>
      <c r="AM2208" s="50"/>
      <c r="AN2208" s="50"/>
      <c r="AO2208" s="50"/>
      <c r="AP2208" s="50"/>
      <c r="AQ2208" s="50"/>
      <c r="AR2208" s="50"/>
      <c r="AS2208" s="50"/>
      <c r="AT2208" s="50"/>
      <c r="AU2208" s="50"/>
      <c r="AV2208" s="50"/>
      <c r="AW2208" s="50"/>
      <c r="AX2208" s="50">
        <f t="shared" si="707"/>
        <v>0</v>
      </c>
      <c r="AY2208" s="50"/>
      <c r="AZ2208" s="50">
        <f t="shared" si="697"/>
        <v>0</v>
      </c>
      <c r="BA2208" s="50">
        <f t="shared" si="698"/>
        <v>0</v>
      </c>
      <c r="BB2208" s="50">
        <f t="shared" si="699"/>
        <v>0</v>
      </c>
      <c r="BC2208" s="17">
        <f t="shared" si="700"/>
        <v>19746</v>
      </c>
      <c r="BD2208" s="50">
        <f t="shared" si="701"/>
        <v>0</v>
      </c>
      <c r="BE2208" s="50">
        <f t="shared" si="702"/>
        <v>0</v>
      </c>
      <c r="BF2208" s="50">
        <f t="shared" si="708"/>
        <v>0</v>
      </c>
      <c r="BG2208" s="50"/>
      <c r="BH2208" s="17">
        <f t="shared" si="703"/>
        <v>0</v>
      </c>
      <c r="BI2208" s="17">
        <f t="shared" si="711"/>
        <v>2208</v>
      </c>
      <c r="BJ2208" s="17">
        <f t="shared" si="709"/>
        <v>2208</v>
      </c>
      <c r="BK2208" s="150">
        <f t="shared" si="710"/>
        <v>27196</v>
      </c>
      <c r="BL2208" s="50" t="e">
        <f t="shared" ca="1" si="704"/>
        <v>#NAME?</v>
      </c>
      <c r="BM2208" s="50" t="e">
        <f t="shared" ca="1" si="705"/>
        <v>#NAME?</v>
      </c>
      <c r="BN2208" s="50" t="e">
        <f t="shared" ca="1" si="706"/>
        <v>#NAME?</v>
      </c>
    </row>
    <row r="2209" spans="1:66" x14ac:dyDescent="0.35">
      <c r="A2209" s="48">
        <v>27197</v>
      </c>
      <c r="B2209" s="17">
        <v>1974</v>
      </c>
      <c r="C2209" s="17">
        <v>6</v>
      </c>
      <c r="D2209" s="17">
        <v>168</v>
      </c>
      <c r="E2209" s="17">
        <v>17</v>
      </c>
      <c r="F2209" s="17">
        <v>2</v>
      </c>
      <c r="G2209" s="50">
        <v>12.2</v>
      </c>
      <c r="H2209" s="32">
        <v>6.9215095676269343</v>
      </c>
      <c r="I2209" s="50">
        <v>28</v>
      </c>
      <c r="J2209" s="13">
        <v>0</v>
      </c>
      <c r="K2209" s="13">
        <f t="shared" si="692"/>
        <v>0</v>
      </c>
      <c r="L2209" s="13">
        <f t="shared" si="693"/>
        <v>0</v>
      </c>
      <c r="M2209" s="13" t="e">
        <f ca="1">CalcTable[[#This Row],[IWC]]-AE2208</f>
        <v>#NAME?</v>
      </c>
      <c r="N2209" s="13" t="e">
        <f ca="1">IF(CalcTable[[#This Row],[Day of Year]]&lt;123,FCAP,AE2208)</f>
        <v>#NAME?</v>
      </c>
      <c r="O2209" s="17" t="e">
        <f ca="1">IF(IRR_DRIP,5,COUNTIF('IDET Wind Values'!C2193:G2193,"&lt;="&amp;IRR_MAXWIND))</f>
        <v>#NAME?</v>
      </c>
      <c r="P2209" s="13" t="e">
        <f ca="1">CalcTable[[#This Row],[ET_o]]*KL</f>
        <v>#NAME?</v>
      </c>
      <c r="Q2209" s="13" t="e">
        <f ca="1">IF(WILTPT&lt;=0,1,MAX(0,MIN(1,(CalcTable[[#This Row],[IWC]]-WILTPT)/(MAD-WILTPT))))</f>
        <v>#NAME?</v>
      </c>
      <c r="R2209" s="13" t="e">
        <f ca="1">CalcTable[[#This Row],[ETMult]]*CalcTable[[#This Row],[ETb]]</f>
        <v>#NAME?</v>
      </c>
      <c r="S2209" s="13" t="b">
        <f>INDEX(IRR_LIST,CalcTable[[#This Row],[Day of Week]]+1)</f>
        <v>0</v>
      </c>
      <c r="T2209" s="13">
        <f t="shared" ca="1" si="694"/>
        <v>0</v>
      </c>
      <c r="U2209" s="13" t="b">
        <f ca="1">IF(CalcTable[[#This Row],[IrrPrecip]]&gt;=IC_MM,FALSE,TRUE)</f>
        <v>1</v>
      </c>
      <c r="V2209" s="13" t="b">
        <f t="shared" si="695"/>
        <v>1</v>
      </c>
      <c r="W2209" s="13" t="e">
        <f ca="1">IF(AND(IRR_DRIP=FALSE,CalcTable[[#This Row],[IrrHours]]&lt;=0),FALSE,TRUE)</f>
        <v>#NAME?</v>
      </c>
      <c r="X2209" s="13" t="e">
        <f ca="1">AND(CalcTable[[#This Row],[IrrDay]],CalcTable[[#This Row],[IrrRain]],CalcTable[[#This Row],[IrrWarm]],CalcTable[[#This Row],[IrrWindy]])</f>
        <v>#NAME?</v>
      </c>
      <c r="Y2209" s="13" t="e">
        <f t="shared" ca="1" si="696"/>
        <v>#NAME?</v>
      </c>
      <c r="Z2209" s="13" t="e">
        <f ca="1">CalcTable[[#This Row],[IrrHours]]/5</f>
        <v>#NAME?</v>
      </c>
      <c r="AA2209" s="13" t="e">
        <f ca="1">IF(CalcTable[[#This Row],[IrrFlag]]=FALSE,0,MAX(0,CalcTable[[#This Row],[VolRednWind]]*(FCAP*IRR_TARGET-CalcTable[[#This Row],[IWC]])))</f>
        <v>#NAME?</v>
      </c>
      <c r="AB2209" s="13" t="e">
        <f ca="1">CalcTable[[#This Row],[IWC]]+CalcTable[[#This Row],[Eff Precip]]+CalcTable[[#This Row],[IrrAmt]]-CalcTable[[#This Row],[AET]]</f>
        <v>#NAME?</v>
      </c>
      <c r="AC2209" s="13" t="e">
        <f ca="1">IF(CalcTable[[#This Row],[PWC]]&gt;FCAP,MIN(24*PERC,MIN(SAT,CalcTable[[#This Row],[PWC]])-FCAP),0)</f>
        <v>#NAME?</v>
      </c>
      <c r="AD2209" s="13" t="e">
        <f ca="1">IF(CalcTable[[#This Row],[PWC]]&gt;SAT,CalcTable[[#This Row],[PWC]]-SAT,0)</f>
        <v>#NAME?</v>
      </c>
      <c r="AE2209" s="13" t="e">
        <f ca="1">CalcTable[[#This Row],[PWC]]-CalcTable[[#This Row],[PercAmt]]-CalcTable[[#This Row],[Runoff]]</f>
        <v>#NAME?</v>
      </c>
      <c r="AF2209" s="13" t="e">
        <f ca="1">CalcTable[[#This Row],[IrrAmt]]/1000*CUR_IRR_AREA*10000/IRR_EFF</f>
        <v>#NAME?</v>
      </c>
      <c r="AG2209" s="147"/>
      <c r="AH2209" s="13"/>
      <c r="AI2209" s="50">
        <v>0</v>
      </c>
      <c r="AJ2209" s="50">
        <v>0</v>
      </c>
      <c r="AK2209" s="50">
        <v>9.4443714849254121</v>
      </c>
      <c r="AL2209" s="50">
        <v>11.348458015388697</v>
      </c>
      <c r="AM2209" s="50"/>
      <c r="AN2209" s="50"/>
      <c r="AO2209" s="50"/>
      <c r="AP2209" s="50"/>
      <c r="AQ2209" s="50"/>
      <c r="AR2209" s="50"/>
      <c r="AS2209" s="50"/>
      <c r="AT2209" s="50"/>
      <c r="AU2209" s="50"/>
      <c r="AV2209" s="50"/>
      <c r="AW2209" s="50"/>
      <c r="AX2209" s="50">
        <f t="shared" si="707"/>
        <v>20.792829500314109</v>
      </c>
      <c r="AY2209" s="50"/>
      <c r="AZ2209" s="50">
        <f t="shared" si="697"/>
        <v>471.40555023030788</v>
      </c>
      <c r="BA2209" s="50">
        <f t="shared" si="698"/>
        <v>725.81489479904553</v>
      </c>
      <c r="BB2209" s="50">
        <f t="shared" si="699"/>
        <v>748.26277814334583</v>
      </c>
      <c r="BC2209" s="17">
        <f t="shared" si="700"/>
        <v>19746</v>
      </c>
      <c r="BD2209" s="50">
        <f t="shared" si="701"/>
        <v>20.792829500314109</v>
      </c>
      <c r="BE2209" s="50">
        <f t="shared" si="702"/>
        <v>471.40555023030788</v>
      </c>
      <c r="BF2209" s="50">
        <f t="shared" si="708"/>
        <v>771.06941164082104</v>
      </c>
      <c r="BG2209" s="50"/>
      <c r="BH2209" s="17">
        <f t="shared" si="703"/>
        <v>0</v>
      </c>
      <c r="BI2209" s="17">
        <f t="shared" si="711"/>
        <v>2209</v>
      </c>
      <c r="BJ2209" s="17">
        <f t="shared" si="709"/>
        <v>2209</v>
      </c>
      <c r="BK2209" s="150">
        <f t="shared" si="710"/>
        <v>27197</v>
      </c>
      <c r="BL2209" s="50" t="e">
        <f t="shared" ca="1" si="704"/>
        <v>#NAME?</v>
      </c>
      <c r="BM2209" s="50" t="e">
        <f t="shared" ca="1" si="705"/>
        <v>#NAME?</v>
      </c>
      <c r="BN2209" s="50" t="e">
        <f t="shared" ca="1" si="706"/>
        <v>#NAME?</v>
      </c>
    </row>
    <row r="2210" spans="1:66" x14ac:dyDescent="0.35">
      <c r="A2210" s="48">
        <v>27198</v>
      </c>
      <c r="B2210" s="17">
        <v>1974</v>
      </c>
      <c r="C2210" s="17">
        <v>6</v>
      </c>
      <c r="D2210" s="17">
        <v>169</v>
      </c>
      <c r="E2210" s="17">
        <v>18</v>
      </c>
      <c r="F2210" s="17">
        <v>3</v>
      </c>
      <c r="G2210" s="50">
        <v>8.9</v>
      </c>
      <c r="H2210" s="32">
        <v>5.8922514750445698</v>
      </c>
      <c r="I2210" s="50">
        <v>1.8333333333333333</v>
      </c>
      <c r="J2210" s="13">
        <v>0</v>
      </c>
      <c r="K2210" s="13">
        <f t="shared" si="692"/>
        <v>0</v>
      </c>
      <c r="L2210" s="13">
        <f t="shared" si="693"/>
        <v>0</v>
      </c>
      <c r="M2210" s="13" t="e">
        <f ca="1">CalcTable[[#This Row],[IWC]]-AE2209</f>
        <v>#NAME?</v>
      </c>
      <c r="N2210" s="13" t="e">
        <f ca="1">IF(CalcTable[[#This Row],[Day of Year]]&lt;123,FCAP,AE2209)</f>
        <v>#NAME?</v>
      </c>
      <c r="O2210" s="17" t="e">
        <f ca="1">IF(IRR_DRIP,5,COUNTIF('IDET Wind Values'!C2194:G2194,"&lt;="&amp;IRR_MAXWIND))</f>
        <v>#NAME?</v>
      </c>
      <c r="P2210" s="13" t="e">
        <f ca="1">CalcTable[[#This Row],[ET_o]]*KL</f>
        <v>#NAME?</v>
      </c>
      <c r="Q2210" s="13" t="e">
        <f ca="1">IF(WILTPT&lt;=0,1,MAX(0,MIN(1,(CalcTable[[#This Row],[IWC]]-WILTPT)/(MAD-WILTPT))))</f>
        <v>#NAME?</v>
      </c>
      <c r="R2210" s="13" t="e">
        <f ca="1">CalcTable[[#This Row],[ETMult]]*CalcTable[[#This Row],[ETb]]</f>
        <v>#NAME?</v>
      </c>
      <c r="S2210" s="13" t="b">
        <f>INDEX(IRR_LIST,CalcTable[[#This Row],[Day of Week]]+1)</f>
        <v>1</v>
      </c>
      <c r="T2210" s="13">
        <f t="shared" ca="1" si="694"/>
        <v>0</v>
      </c>
      <c r="U2210" s="13" t="b">
        <f ca="1">IF(CalcTable[[#This Row],[IrrPrecip]]&gt;=IC_MM,FALSE,TRUE)</f>
        <v>1</v>
      </c>
      <c r="V2210" s="13" t="b">
        <f t="shared" si="695"/>
        <v>1</v>
      </c>
      <c r="W2210" s="13" t="e">
        <f ca="1">IF(AND(IRR_DRIP=FALSE,CalcTable[[#This Row],[IrrHours]]&lt;=0),FALSE,TRUE)</f>
        <v>#NAME?</v>
      </c>
      <c r="X2210" s="13" t="e">
        <f ca="1">AND(CalcTable[[#This Row],[IrrDay]],CalcTable[[#This Row],[IrrRain]],CalcTable[[#This Row],[IrrWarm]],CalcTable[[#This Row],[IrrWindy]])</f>
        <v>#NAME?</v>
      </c>
      <c r="Y2210" s="13" t="e">
        <f t="shared" ca="1" si="696"/>
        <v>#NAME?</v>
      </c>
      <c r="Z2210" s="13" t="e">
        <f ca="1">CalcTable[[#This Row],[IrrHours]]/5</f>
        <v>#NAME?</v>
      </c>
      <c r="AA2210" s="13" t="e">
        <f ca="1">IF(CalcTable[[#This Row],[IrrFlag]]=FALSE,0,MAX(0,CalcTable[[#This Row],[VolRednWind]]*(FCAP*IRR_TARGET-CalcTable[[#This Row],[IWC]])))</f>
        <v>#NAME?</v>
      </c>
      <c r="AB2210" s="13" t="e">
        <f ca="1">CalcTable[[#This Row],[IWC]]+CalcTable[[#This Row],[Eff Precip]]+CalcTable[[#This Row],[IrrAmt]]-CalcTable[[#This Row],[AET]]</f>
        <v>#NAME?</v>
      </c>
      <c r="AC2210" s="13" t="e">
        <f ca="1">IF(CalcTable[[#This Row],[PWC]]&gt;FCAP,MIN(24*PERC,MIN(SAT,CalcTable[[#This Row],[PWC]])-FCAP),0)</f>
        <v>#NAME?</v>
      </c>
      <c r="AD2210" s="13" t="e">
        <f ca="1">IF(CalcTable[[#This Row],[PWC]]&gt;SAT,CalcTable[[#This Row],[PWC]]-SAT,0)</f>
        <v>#NAME?</v>
      </c>
      <c r="AE2210" s="13" t="e">
        <f ca="1">CalcTable[[#This Row],[PWC]]-CalcTable[[#This Row],[PercAmt]]-CalcTable[[#This Row],[Runoff]]</f>
        <v>#NAME?</v>
      </c>
      <c r="AF2210" s="13" t="e">
        <f ca="1">CalcTable[[#This Row],[IrrAmt]]/1000*CUR_IRR_AREA*10000/IRR_EFF</f>
        <v>#NAME?</v>
      </c>
      <c r="AG2210" s="147"/>
      <c r="AH2210" s="13"/>
      <c r="AI2210" s="50">
        <v>3.4240036222363814</v>
      </c>
      <c r="AJ2210" s="50">
        <v>5.916644332573707</v>
      </c>
      <c r="AK2210" s="50">
        <v>0</v>
      </c>
      <c r="AL2210" s="50">
        <v>0</v>
      </c>
      <c r="AM2210" s="50"/>
      <c r="AN2210" s="50"/>
      <c r="AO2210" s="50"/>
      <c r="AP2210" s="50"/>
      <c r="AQ2210" s="50"/>
      <c r="AR2210" s="50"/>
      <c r="AS2210" s="50"/>
      <c r="AT2210" s="50"/>
      <c r="AU2210" s="50"/>
      <c r="AV2210" s="50"/>
      <c r="AW2210" s="50"/>
      <c r="AX2210" s="50">
        <f t="shared" si="707"/>
        <v>9.3406479548100876</v>
      </c>
      <c r="AY2210" s="50"/>
      <c r="AZ2210" s="50">
        <f t="shared" si="697"/>
        <v>223.77362021496236</v>
      </c>
      <c r="BA2210" s="50">
        <f t="shared" si="698"/>
        <v>363.61230296588781</v>
      </c>
      <c r="BB2210" s="50">
        <f t="shared" si="699"/>
        <v>376.38729709605281</v>
      </c>
      <c r="BC2210" s="17">
        <f t="shared" si="700"/>
        <v>19746</v>
      </c>
      <c r="BD2210" s="50">
        <f t="shared" si="701"/>
        <v>9.3406479548100876</v>
      </c>
      <c r="BE2210" s="50">
        <f t="shared" si="702"/>
        <v>223.77362021496236</v>
      </c>
      <c r="BF2210" s="50">
        <f t="shared" si="708"/>
        <v>366.02240596359064</v>
      </c>
      <c r="BG2210" s="50"/>
      <c r="BH2210" s="17">
        <f t="shared" si="703"/>
        <v>0</v>
      </c>
      <c r="BI2210" s="17">
        <f t="shared" si="711"/>
        <v>2210</v>
      </c>
      <c r="BJ2210" s="17">
        <f t="shared" si="709"/>
        <v>2210</v>
      </c>
      <c r="BK2210" s="150">
        <f t="shared" si="710"/>
        <v>27198</v>
      </c>
      <c r="BL2210" s="50" t="e">
        <f t="shared" ca="1" si="704"/>
        <v>#NAME?</v>
      </c>
      <c r="BM2210" s="50" t="e">
        <f t="shared" ca="1" si="705"/>
        <v>#NAME?</v>
      </c>
      <c r="BN2210" s="50" t="e">
        <f t="shared" ca="1" si="706"/>
        <v>#NAME?</v>
      </c>
    </row>
    <row r="2211" spans="1:66" x14ac:dyDescent="0.35">
      <c r="A2211" s="48">
        <v>27199</v>
      </c>
      <c r="B2211" s="17">
        <v>1974</v>
      </c>
      <c r="C2211" s="17">
        <v>6</v>
      </c>
      <c r="D2211" s="17">
        <v>170</v>
      </c>
      <c r="E2211" s="17">
        <v>19</v>
      </c>
      <c r="F2211" s="17">
        <v>4</v>
      </c>
      <c r="G2211" s="50">
        <v>9.4</v>
      </c>
      <c r="H2211" s="32">
        <v>6.501317264353367</v>
      </c>
      <c r="I2211" s="50">
        <v>17</v>
      </c>
      <c r="J2211" s="13">
        <v>0</v>
      </c>
      <c r="K2211" s="13">
        <f t="shared" si="692"/>
        <v>0</v>
      </c>
      <c r="L2211" s="13">
        <f t="shared" si="693"/>
        <v>0</v>
      </c>
      <c r="M2211" s="13" t="e">
        <f ca="1">CalcTable[[#This Row],[IWC]]-AE2210</f>
        <v>#NAME?</v>
      </c>
      <c r="N2211" s="13" t="e">
        <f ca="1">IF(CalcTable[[#This Row],[Day of Year]]&lt;123,FCAP,AE2210)</f>
        <v>#NAME?</v>
      </c>
      <c r="O2211" s="17" t="e">
        <f ca="1">IF(IRR_DRIP,5,COUNTIF('IDET Wind Values'!C2195:G2195,"&lt;="&amp;IRR_MAXWIND))</f>
        <v>#NAME?</v>
      </c>
      <c r="P2211" s="13" t="e">
        <f ca="1">CalcTable[[#This Row],[ET_o]]*KL</f>
        <v>#NAME?</v>
      </c>
      <c r="Q2211" s="13" t="e">
        <f ca="1">IF(WILTPT&lt;=0,1,MAX(0,MIN(1,(CalcTable[[#This Row],[IWC]]-WILTPT)/(MAD-WILTPT))))</f>
        <v>#NAME?</v>
      </c>
      <c r="R2211" s="13" t="e">
        <f ca="1">CalcTable[[#This Row],[ETMult]]*CalcTable[[#This Row],[ETb]]</f>
        <v>#NAME?</v>
      </c>
      <c r="S2211" s="13" t="b">
        <f>INDEX(IRR_LIST,CalcTable[[#This Row],[Day of Week]]+1)</f>
        <v>0</v>
      </c>
      <c r="T2211" s="13">
        <f t="shared" ca="1" si="694"/>
        <v>0</v>
      </c>
      <c r="U2211" s="13" t="b">
        <f ca="1">IF(CalcTable[[#This Row],[IrrPrecip]]&gt;=IC_MM,FALSE,TRUE)</f>
        <v>1</v>
      </c>
      <c r="V2211" s="13" t="b">
        <f t="shared" si="695"/>
        <v>1</v>
      </c>
      <c r="W2211" s="13" t="e">
        <f ca="1">IF(AND(IRR_DRIP=FALSE,CalcTable[[#This Row],[IrrHours]]&lt;=0),FALSE,TRUE)</f>
        <v>#NAME?</v>
      </c>
      <c r="X2211" s="13" t="e">
        <f ca="1">AND(CalcTable[[#This Row],[IrrDay]],CalcTable[[#This Row],[IrrRain]],CalcTable[[#This Row],[IrrWarm]],CalcTable[[#This Row],[IrrWindy]])</f>
        <v>#NAME?</v>
      </c>
      <c r="Y2211" s="13" t="e">
        <f t="shared" ca="1" si="696"/>
        <v>#NAME?</v>
      </c>
      <c r="Z2211" s="13" t="e">
        <f ca="1">CalcTable[[#This Row],[IrrHours]]/5</f>
        <v>#NAME?</v>
      </c>
      <c r="AA2211" s="13" t="e">
        <f ca="1">IF(CalcTable[[#This Row],[IrrFlag]]=FALSE,0,MAX(0,CalcTable[[#This Row],[VolRednWind]]*(FCAP*IRR_TARGET-CalcTable[[#This Row],[IWC]])))</f>
        <v>#NAME?</v>
      </c>
      <c r="AB2211" s="13" t="e">
        <f ca="1">CalcTable[[#This Row],[IWC]]+CalcTable[[#This Row],[Eff Precip]]+CalcTable[[#This Row],[IrrAmt]]-CalcTable[[#This Row],[AET]]</f>
        <v>#NAME?</v>
      </c>
      <c r="AC2211" s="13" t="e">
        <f ca="1">IF(CalcTable[[#This Row],[PWC]]&gt;FCAP,MIN(24*PERC,MIN(SAT,CalcTable[[#This Row],[PWC]])-FCAP),0)</f>
        <v>#NAME?</v>
      </c>
      <c r="AD2211" s="13" t="e">
        <f ca="1">IF(CalcTable[[#This Row],[PWC]]&gt;SAT,CalcTable[[#This Row],[PWC]]-SAT,0)</f>
        <v>#NAME?</v>
      </c>
      <c r="AE2211" s="13" t="e">
        <f ca="1">CalcTable[[#This Row],[PWC]]-CalcTable[[#This Row],[PercAmt]]-CalcTable[[#This Row],[Runoff]]</f>
        <v>#NAME?</v>
      </c>
      <c r="AF2211" s="13" t="e">
        <f ca="1">CalcTable[[#This Row],[IrrAmt]]/1000*CUR_IRR_AREA*10000/IRR_EFF</f>
        <v>#NAME?</v>
      </c>
      <c r="AG2211" s="147"/>
      <c r="AH2211" s="13"/>
      <c r="AI2211" s="50">
        <v>0</v>
      </c>
      <c r="AJ2211" s="50">
        <v>0</v>
      </c>
      <c r="AK2211" s="50">
        <v>3.7012429867647096</v>
      </c>
      <c r="AL2211" s="50">
        <v>5.5207383112745134</v>
      </c>
      <c r="AM2211" s="50"/>
      <c r="AN2211" s="50"/>
      <c r="AO2211" s="50"/>
      <c r="AP2211" s="50"/>
      <c r="AQ2211" s="50"/>
      <c r="AR2211" s="50"/>
      <c r="AS2211" s="50"/>
      <c r="AT2211" s="50"/>
      <c r="AU2211" s="50"/>
      <c r="AV2211" s="50"/>
      <c r="AW2211" s="50"/>
      <c r="AX2211" s="50">
        <f t="shared" si="707"/>
        <v>9.2219812980392231</v>
      </c>
      <c r="AY2211" s="50"/>
      <c r="AZ2211" s="50">
        <f t="shared" si="697"/>
        <v>216.22655426993481</v>
      </c>
      <c r="BA2211" s="50">
        <f t="shared" si="698"/>
        <v>332.92025022513775</v>
      </c>
      <c r="BB2211" s="50">
        <f t="shared" si="699"/>
        <v>343.21675280942037</v>
      </c>
      <c r="BC2211" s="17">
        <f t="shared" si="700"/>
        <v>19746</v>
      </c>
      <c r="BD2211" s="50">
        <f t="shared" si="701"/>
        <v>9.2219812980392231</v>
      </c>
      <c r="BE2211" s="50">
        <f t="shared" si="702"/>
        <v>216.22655426993481</v>
      </c>
      <c r="BF2211" s="50">
        <f t="shared" si="708"/>
        <v>353.67780863120072</v>
      </c>
      <c r="BG2211" s="50"/>
      <c r="BH2211" s="17">
        <f t="shared" si="703"/>
        <v>0</v>
      </c>
      <c r="BI2211" s="17">
        <f t="shared" si="711"/>
        <v>2211</v>
      </c>
      <c r="BJ2211" s="17">
        <f t="shared" si="709"/>
        <v>2211</v>
      </c>
      <c r="BK2211" s="150">
        <f t="shared" si="710"/>
        <v>27199</v>
      </c>
      <c r="BL2211" s="50" t="e">
        <f t="shared" ca="1" si="704"/>
        <v>#NAME?</v>
      </c>
      <c r="BM2211" s="50" t="e">
        <f t="shared" ca="1" si="705"/>
        <v>#NAME?</v>
      </c>
      <c r="BN2211" s="50" t="e">
        <f t="shared" ca="1" si="706"/>
        <v>#NAME?</v>
      </c>
    </row>
    <row r="2212" spans="1:66" x14ac:dyDescent="0.35">
      <c r="A2212" s="48">
        <v>27200</v>
      </c>
      <c r="B2212" s="17">
        <v>1974</v>
      </c>
      <c r="C2212" s="17">
        <v>6</v>
      </c>
      <c r="D2212" s="17">
        <v>171</v>
      </c>
      <c r="E2212" s="17">
        <v>20</v>
      </c>
      <c r="F2212" s="17">
        <v>5</v>
      </c>
      <c r="G2212" s="50">
        <v>13.9</v>
      </c>
      <c r="H2212" s="32">
        <v>4.8198984903245918</v>
      </c>
      <c r="I2212" s="50">
        <v>11.833333333333334</v>
      </c>
      <c r="J2212" s="13">
        <v>1.5</v>
      </c>
      <c r="K2212" s="13">
        <f t="shared" si="692"/>
        <v>1.5</v>
      </c>
      <c r="L2212" s="13">
        <f t="shared" si="693"/>
        <v>0</v>
      </c>
      <c r="M2212" s="13" t="e">
        <f ca="1">CalcTable[[#This Row],[IWC]]-AE2211</f>
        <v>#NAME?</v>
      </c>
      <c r="N2212" s="13" t="e">
        <f ca="1">IF(CalcTable[[#This Row],[Day of Year]]&lt;123,FCAP,AE2211)</f>
        <v>#NAME?</v>
      </c>
      <c r="O2212" s="17" t="e">
        <f ca="1">IF(IRR_DRIP,5,COUNTIF('IDET Wind Values'!C2196:G2196,"&lt;="&amp;IRR_MAXWIND))</f>
        <v>#NAME?</v>
      </c>
      <c r="P2212" s="13" t="e">
        <f ca="1">CalcTable[[#This Row],[ET_o]]*KL</f>
        <v>#NAME?</v>
      </c>
      <c r="Q2212" s="13" t="e">
        <f ca="1">IF(WILTPT&lt;=0,1,MAX(0,MIN(1,(CalcTable[[#This Row],[IWC]]-WILTPT)/(MAD-WILTPT))))</f>
        <v>#NAME?</v>
      </c>
      <c r="R2212" s="13" t="e">
        <f ca="1">CalcTable[[#This Row],[ETMult]]*CalcTable[[#This Row],[ETb]]</f>
        <v>#NAME?</v>
      </c>
      <c r="S2212" s="13" t="b">
        <f>INDEX(IRR_LIST,CalcTable[[#This Row],[Day of Week]]+1)</f>
        <v>1</v>
      </c>
      <c r="T2212" s="13">
        <f t="shared" ca="1" si="694"/>
        <v>0</v>
      </c>
      <c r="U2212" s="13" t="b">
        <f ca="1">IF(CalcTable[[#This Row],[IrrPrecip]]&gt;=IC_MM,FALSE,TRUE)</f>
        <v>1</v>
      </c>
      <c r="V2212" s="13" t="b">
        <f t="shared" si="695"/>
        <v>1</v>
      </c>
      <c r="W2212" s="13" t="e">
        <f ca="1">IF(AND(IRR_DRIP=FALSE,CalcTable[[#This Row],[IrrHours]]&lt;=0),FALSE,TRUE)</f>
        <v>#NAME?</v>
      </c>
      <c r="X2212" s="13" t="e">
        <f ca="1">AND(CalcTable[[#This Row],[IrrDay]],CalcTable[[#This Row],[IrrRain]],CalcTable[[#This Row],[IrrWarm]],CalcTable[[#This Row],[IrrWindy]])</f>
        <v>#NAME?</v>
      </c>
      <c r="Y2212" s="13" t="e">
        <f t="shared" ca="1" si="696"/>
        <v>#NAME?</v>
      </c>
      <c r="Z2212" s="13" t="e">
        <f ca="1">CalcTable[[#This Row],[IrrHours]]/5</f>
        <v>#NAME?</v>
      </c>
      <c r="AA2212" s="13" t="e">
        <f ca="1">IF(CalcTable[[#This Row],[IrrFlag]]=FALSE,0,MAX(0,CalcTable[[#This Row],[VolRednWind]]*(FCAP*IRR_TARGET-CalcTable[[#This Row],[IWC]])))</f>
        <v>#NAME?</v>
      </c>
      <c r="AB2212" s="13" t="e">
        <f ca="1">CalcTable[[#This Row],[IWC]]+CalcTable[[#This Row],[Eff Precip]]+CalcTable[[#This Row],[IrrAmt]]-CalcTable[[#This Row],[AET]]</f>
        <v>#NAME?</v>
      </c>
      <c r="AC2212" s="13" t="e">
        <f ca="1">IF(CalcTable[[#This Row],[PWC]]&gt;FCAP,MIN(24*PERC,MIN(SAT,CalcTable[[#This Row],[PWC]])-FCAP),0)</f>
        <v>#NAME?</v>
      </c>
      <c r="AD2212" s="13" t="e">
        <f ca="1">IF(CalcTable[[#This Row],[PWC]]&gt;SAT,CalcTable[[#This Row],[PWC]]-SAT,0)</f>
        <v>#NAME?</v>
      </c>
      <c r="AE2212" s="13" t="e">
        <f ca="1">CalcTable[[#This Row],[PWC]]-CalcTable[[#This Row],[PercAmt]]-CalcTable[[#This Row],[Runoff]]</f>
        <v>#NAME?</v>
      </c>
      <c r="AF2212" s="13" t="e">
        <f ca="1">CalcTable[[#This Row],[IrrAmt]]/1000*CUR_IRR_AREA*10000/IRR_EFF</f>
        <v>#NAME?</v>
      </c>
      <c r="AG2212" s="147"/>
      <c r="AH2212" s="13"/>
      <c r="AI2212" s="50">
        <v>12.840908883018797</v>
      </c>
      <c r="AJ2212" s="50">
        <v>22.562057463917611</v>
      </c>
      <c r="AK2212" s="50">
        <v>0</v>
      </c>
      <c r="AL2212" s="50">
        <v>0</v>
      </c>
      <c r="AM2212" s="50"/>
      <c r="AN2212" s="50"/>
      <c r="AO2212" s="50"/>
      <c r="AP2212" s="50"/>
      <c r="AQ2212" s="50"/>
      <c r="AR2212" s="50"/>
      <c r="AS2212" s="50"/>
      <c r="AT2212" s="50"/>
      <c r="AU2212" s="50"/>
      <c r="AV2212" s="50"/>
      <c r="AW2212" s="50"/>
      <c r="AX2212" s="50">
        <f t="shared" si="707"/>
        <v>35.40296634693641</v>
      </c>
      <c r="AY2212" s="50"/>
      <c r="AZ2212" s="50">
        <f t="shared" si="697"/>
        <v>850.15368255919236</v>
      </c>
      <c r="BA2212" s="50">
        <f t="shared" si="698"/>
        <v>1381.6942923222027</v>
      </c>
      <c r="BB2212" s="50">
        <f t="shared" si="699"/>
        <v>1430.2586355976089</v>
      </c>
      <c r="BC2212" s="17">
        <f t="shared" si="700"/>
        <v>19746</v>
      </c>
      <c r="BD2212" s="50">
        <f t="shared" si="701"/>
        <v>35.40296634693641</v>
      </c>
      <c r="BE2212" s="50">
        <f t="shared" si="702"/>
        <v>850.15368255919236</v>
      </c>
      <c r="BF2212" s="50">
        <f t="shared" si="708"/>
        <v>1390.5807844114947</v>
      </c>
      <c r="BG2212" s="50"/>
      <c r="BH2212" s="17">
        <f t="shared" si="703"/>
        <v>0</v>
      </c>
      <c r="BI2212" s="17">
        <f t="shared" si="711"/>
        <v>2212</v>
      </c>
      <c r="BJ2212" s="17">
        <f t="shared" si="709"/>
        <v>2212</v>
      </c>
      <c r="BK2212" s="150">
        <f t="shared" si="710"/>
        <v>27200</v>
      </c>
      <c r="BL2212" s="50" t="e">
        <f t="shared" ca="1" si="704"/>
        <v>#NAME?</v>
      </c>
      <c r="BM2212" s="50" t="e">
        <f t="shared" ca="1" si="705"/>
        <v>#NAME?</v>
      </c>
      <c r="BN2212" s="50" t="e">
        <f t="shared" ca="1" si="706"/>
        <v>#NAME?</v>
      </c>
    </row>
    <row r="2213" spans="1:66" x14ac:dyDescent="0.35">
      <c r="A2213" s="48">
        <v>27201</v>
      </c>
      <c r="B2213" s="17">
        <v>1974</v>
      </c>
      <c r="C2213" s="17">
        <v>6</v>
      </c>
      <c r="D2213" s="17">
        <v>172</v>
      </c>
      <c r="E2213" s="17">
        <v>21</v>
      </c>
      <c r="F2213" s="17">
        <v>6</v>
      </c>
      <c r="G2213" s="50">
        <v>8.9</v>
      </c>
      <c r="H2213" s="32">
        <v>5.4351777192742032</v>
      </c>
      <c r="I2213" s="50">
        <v>4</v>
      </c>
      <c r="J2213" s="13">
        <v>0</v>
      </c>
      <c r="K2213" s="13">
        <f t="shared" si="692"/>
        <v>0</v>
      </c>
      <c r="L2213" s="13">
        <f t="shared" si="693"/>
        <v>0</v>
      </c>
      <c r="M2213" s="13" t="e">
        <f ca="1">CalcTable[[#This Row],[IWC]]-AE2212</f>
        <v>#NAME?</v>
      </c>
      <c r="N2213" s="13" t="e">
        <f ca="1">IF(CalcTable[[#This Row],[Day of Year]]&lt;123,FCAP,AE2212)</f>
        <v>#NAME?</v>
      </c>
      <c r="O2213" s="17" t="e">
        <f ca="1">IF(IRR_DRIP,5,COUNTIF('IDET Wind Values'!C2197:G2197,"&lt;="&amp;IRR_MAXWIND))</f>
        <v>#NAME?</v>
      </c>
      <c r="P2213" s="13" t="e">
        <f ca="1">CalcTable[[#This Row],[ET_o]]*KL</f>
        <v>#NAME?</v>
      </c>
      <c r="Q2213" s="13" t="e">
        <f ca="1">IF(WILTPT&lt;=0,1,MAX(0,MIN(1,(CalcTable[[#This Row],[IWC]]-WILTPT)/(MAD-WILTPT))))</f>
        <v>#NAME?</v>
      </c>
      <c r="R2213" s="13" t="e">
        <f ca="1">CalcTable[[#This Row],[ETMult]]*CalcTable[[#This Row],[ETb]]</f>
        <v>#NAME?</v>
      </c>
      <c r="S2213" s="13" t="b">
        <f>INDEX(IRR_LIST,CalcTable[[#This Row],[Day of Week]]+1)</f>
        <v>0</v>
      </c>
      <c r="T2213" s="13">
        <f t="shared" ca="1" si="694"/>
        <v>1.5</v>
      </c>
      <c r="U2213" s="13" t="b">
        <f ca="1">IF(CalcTable[[#This Row],[IrrPrecip]]&gt;=IC_MM,FALSE,TRUE)</f>
        <v>1</v>
      </c>
      <c r="V2213" s="13" t="b">
        <f t="shared" si="695"/>
        <v>1</v>
      </c>
      <c r="W2213" s="13" t="e">
        <f ca="1">IF(AND(IRR_DRIP=FALSE,CalcTable[[#This Row],[IrrHours]]&lt;=0),FALSE,TRUE)</f>
        <v>#NAME?</v>
      </c>
      <c r="X2213" s="13" t="e">
        <f ca="1">AND(CalcTable[[#This Row],[IrrDay]],CalcTable[[#This Row],[IrrRain]],CalcTable[[#This Row],[IrrWarm]],CalcTable[[#This Row],[IrrWindy]])</f>
        <v>#NAME?</v>
      </c>
      <c r="Y2213" s="13" t="e">
        <f t="shared" ca="1" si="696"/>
        <v>#NAME?</v>
      </c>
      <c r="Z2213" s="13" t="e">
        <f ca="1">CalcTable[[#This Row],[IrrHours]]/5</f>
        <v>#NAME?</v>
      </c>
      <c r="AA2213" s="13" t="e">
        <f ca="1">IF(CalcTable[[#This Row],[IrrFlag]]=FALSE,0,MAX(0,CalcTable[[#This Row],[VolRednWind]]*(FCAP*IRR_TARGET-CalcTable[[#This Row],[IWC]])))</f>
        <v>#NAME?</v>
      </c>
      <c r="AB2213" s="13" t="e">
        <f ca="1">CalcTable[[#This Row],[IWC]]+CalcTable[[#This Row],[Eff Precip]]+CalcTable[[#This Row],[IrrAmt]]-CalcTable[[#This Row],[AET]]</f>
        <v>#NAME?</v>
      </c>
      <c r="AC2213" s="13" t="e">
        <f ca="1">IF(CalcTable[[#This Row],[PWC]]&gt;FCAP,MIN(24*PERC,MIN(SAT,CalcTable[[#This Row],[PWC]])-FCAP),0)</f>
        <v>#NAME?</v>
      </c>
      <c r="AD2213" s="13" t="e">
        <f ca="1">IF(CalcTable[[#This Row],[PWC]]&gt;SAT,CalcTable[[#This Row],[PWC]]-SAT,0)</f>
        <v>#NAME?</v>
      </c>
      <c r="AE2213" s="13" t="e">
        <f ca="1">CalcTable[[#This Row],[PWC]]-CalcTable[[#This Row],[PercAmt]]-CalcTable[[#This Row],[Runoff]]</f>
        <v>#NAME?</v>
      </c>
      <c r="AF2213" s="13" t="e">
        <f ca="1">CalcTable[[#This Row],[IrrAmt]]/1000*CUR_IRR_AREA*10000/IRR_EFF</f>
        <v>#NAME?</v>
      </c>
      <c r="AG2213" s="147"/>
      <c r="AH2213" s="13"/>
      <c r="AI2213" s="50">
        <v>0</v>
      </c>
      <c r="AJ2213" s="50">
        <v>0</v>
      </c>
      <c r="AK2213" s="50">
        <v>0</v>
      </c>
      <c r="AL2213" s="50">
        <v>6.2266686650728786</v>
      </c>
      <c r="AM2213" s="50"/>
      <c r="AN2213" s="50"/>
      <c r="AO2213" s="50"/>
      <c r="AP2213" s="50"/>
      <c r="AQ2213" s="50"/>
      <c r="AR2213" s="50"/>
      <c r="AS2213" s="50"/>
      <c r="AT2213" s="50"/>
      <c r="AU2213" s="50"/>
      <c r="AV2213" s="50"/>
      <c r="AW2213" s="50"/>
      <c r="AX2213" s="50">
        <f t="shared" si="707"/>
        <v>6.2266686650728786</v>
      </c>
      <c r="AY2213" s="50"/>
      <c r="AZ2213" s="50">
        <f t="shared" si="697"/>
        <v>182.64894750880447</v>
      </c>
      <c r="BA2213" s="50">
        <f t="shared" si="698"/>
        <v>281.22139537069899</v>
      </c>
      <c r="BB2213" s="50">
        <f t="shared" si="699"/>
        <v>289.91896429968966</v>
      </c>
      <c r="BC2213" s="17">
        <f t="shared" si="700"/>
        <v>19746</v>
      </c>
      <c r="BD2213" s="50">
        <f t="shared" si="701"/>
        <v>6.2266686650728786</v>
      </c>
      <c r="BE2213" s="50">
        <f t="shared" si="702"/>
        <v>182.64894750880447</v>
      </c>
      <c r="BF2213" s="50">
        <f t="shared" si="708"/>
        <v>298.75553315743377</v>
      </c>
      <c r="BG2213" s="50"/>
      <c r="BH2213" s="17">
        <f t="shared" si="703"/>
        <v>0</v>
      </c>
      <c r="BI2213" s="17">
        <f t="shared" si="711"/>
        <v>2213</v>
      </c>
      <c r="BJ2213" s="17">
        <f t="shared" si="709"/>
        <v>2213</v>
      </c>
      <c r="BK2213" s="150">
        <f t="shared" si="710"/>
        <v>27201</v>
      </c>
      <c r="BL2213" s="50" t="e">
        <f t="shared" ca="1" si="704"/>
        <v>#NAME?</v>
      </c>
      <c r="BM2213" s="50" t="e">
        <f t="shared" ca="1" si="705"/>
        <v>#NAME?</v>
      </c>
      <c r="BN2213" s="50" t="e">
        <f t="shared" ca="1" si="706"/>
        <v>#NAME?</v>
      </c>
    </row>
    <row r="2214" spans="1:66" x14ac:dyDescent="0.35">
      <c r="A2214" s="48">
        <v>27202</v>
      </c>
      <c r="B2214" s="17">
        <v>1974</v>
      </c>
      <c r="C2214" s="17">
        <v>6</v>
      </c>
      <c r="D2214" s="17">
        <v>173</v>
      </c>
      <c r="E2214" s="17">
        <v>22</v>
      </c>
      <c r="F2214" s="17">
        <v>7</v>
      </c>
      <c r="G2214" s="50">
        <v>11.1</v>
      </c>
      <c r="H2214" s="32">
        <v>5.6332316516644187</v>
      </c>
      <c r="I2214" s="50">
        <v>6</v>
      </c>
      <c r="J2214" s="13">
        <v>1</v>
      </c>
      <c r="K2214" s="13">
        <f t="shared" si="692"/>
        <v>1</v>
      </c>
      <c r="L2214" s="13">
        <f t="shared" si="693"/>
        <v>0</v>
      </c>
      <c r="M2214" s="13" t="e">
        <f ca="1">CalcTable[[#This Row],[IWC]]-AE2213</f>
        <v>#NAME?</v>
      </c>
      <c r="N2214" s="13" t="e">
        <f ca="1">IF(CalcTable[[#This Row],[Day of Year]]&lt;123,FCAP,AE2213)</f>
        <v>#NAME?</v>
      </c>
      <c r="O2214" s="17" t="e">
        <f ca="1">IF(IRR_DRIP,5,COUNTIF('IDET Wind Values'!C2198:G2198,"&lt;="&amp;IRR_MAXWIND))</f>
        <v>#NAME?</v>
      </c>
      <c r="P2214" s="13" t="e">
        <f ca="1">CalcTable[[#This Row],[ET_o]]*KL</f>
        <v>#NAME?</v>
      </c>
      <c r="Q2214" s="13" t="e">
        <f ca="1">IF(WILTPT&lt;=0,1,MAX(0,MIN(1,(CalcTable[[#This Row],[IWC]]-WILTPT)/(MAD-WILTPT))))</f>
        <v>#NAME?</v>
      </c>
      <c r="R2214" s="13" t="e">
        <f ca="1">CalcTable[[#This Row],[ETMult]]*CalcTable[[#This Row],[ETb]]</f>
        <v>#NAME?</v>
      </c>
      <c r="S2214" s="13" t="b">
        <f>INDEX(IRR_LIST,CalcTable[[#This Row],[Day of Week]]+1)</f>
        <v>0</v>
      </c>
      <c r="T2214" s="13">
        <f t="shared" ca="1" si="694"/>
        <v>1.5</v>
      </c>
      <c r="U2214" s="13" t="b">
        <f ca="1">IF(CalcTable[[#This Row],[IrrPrecip]]&gt;=IC_MM,FALSE,TRUE)</f>
        <v>1</v>
      </c>
      <c r="V2214" s="13" t="b">
        <f t="shared" si="695"/>
        <v>1</v>
      </c>
      <c r="W2214" s="13" t="e">
        <f ca="1">IF(AND(IRR_DRIP=FALSE,CalcTable[[#This Row],[IrrHours]]&lt;=0),FALSE,TRUE)</f>
        <v>#NAME?</v>
      </c>
      <c r="X2214" s="13" t="e">
        <f ca="1">AND(CalcTable[[#This Row],[IrrDay]],CalcTable[[#This Row],[IrrRain]],CalcTable[[#This Row],[IrrWarm]],CalcTable[[#This Row],[IrrWindy]])</f>
        <v>#NAME?</v>
      </c>
      <c r="Y2214" s="13" t="e">
        <f t="shared" ca="1" si="696"/>
        <v>#NAME?</v>
      </c>
      <c r="Z2214" s="13" t="e">
        <f ca="1">CalcTable[[#This Row],[IrrHours]]/5</f>
        <v>#NAME?</v>
      </c>
      <c r="AA2214" s="13" t="e">
        <f ca="1">IF(CalcTable[[#This Row],[IrrFlag]]=FALSE,0,MAX(0,CalcTable[[#This Row],[VolRednWind]]*(FCAP*IRR_TARGET-CalcTable[[#This Row],[IWC]])))</f>
        <v>#NAME?</v>
      </c>
      <c r="AB2214" s="13" t="e">
        <f ca="1">CalcTable[[#This Row],[IWC]]+CalcTable[[#This Row],[Eff Precip]]+CalcTable[[#This Row],[IrrAmt]]-CalcTable[[#This Row],[AET]]</f>
        <v>#NAME?</v>
      </c>
      <c r="AC2214" s="13" t="e">
        <f ca="1">IF(CalcTable[[#This Row],[PWC]]&gt;FCAP,MIN(24*PERC,MIN(SAT,CalcTable[[#This Row],[PWC]])-FCAP),0)</f>
        <v>#NAME?</v>
      </c>
      <c r="AD2214" s="13" t="e">
        <f ca="1">IF(CalcTable[[#This Row],[PWC]]&gt;SAT,CalcTable[[#This Row],[PWC]]-SAT,0)</f>
        <v>#NAME?</v>
      </c>
      <c r="AE2214" s="13" t="e">
        <f ca="1">CalcTable[[#This Row],[PWC]]-CalcTable[[#This Row],[PercAmt]]-CalcTable[[#This Row],[Runoff]]</f>
        <v>#NAME?</v>
      </c>
      <c r="AF2214" s="13" t="e">
        <f ca="1">CalcTable[[#This Row],[IrrAmt]]/1000*CUR_IRR_AREA*10000/IRR_EFF</f>
        <v>#NAME?</v>
      </c>
      <c r="AG2214" s="147"/>
      <c r="AH2214" s="13"/>
      <c r="AI2214" s="50">
        <v>0</v>
      </c>
      <c r="AJ2214" s="50">
        <v>0</v>
      </c>
      <c r="AK2214" s="50">
        <v>10.790636660283504</v>
      </c>
      <c r="AL2214" s="50">
        <v>0</v>
      </c>
      <c r="AM2214" s="50"/>
      <c r="AN2214" s="50"/>
      <c r="AO2214" s="50"/>
      <c r="AP2214" s="50"/>
      <c r="AQ2214" s="50"/>
      <c r="AR2214" s="50"/>
      <c r="AS2214" s="50"/>
      <c r="AT2214" s="50"/>
      <c r="AU2214" s="50"/>
      <c r="AV2214" s="50"/>
      <c r="AW2214" s="50"/>
      <c r="AX2214" s="50">
        <f t="shared" si="707"/>
        <v>10.790636660283504</v>
      </c>
      <c r="AY2214" s="50"/>
      <c r="AZ2214" s="50">
        <f t="shared" si="697"/>
        <v>158.26267101749139</v>
      </c>
      <c r="BA2214" s="50">
        <f t="shared" si="698"/>
        <v>243.67427124915338</v>
      </c>
      <c r="BB2214" s="50">
        <f t="shared" si="699"/>
        <v>251.21058891665302</v>
      </c>
      <c r="BC2214" s="17">
        <f t="shared" si="700"/>
        <v>19746</v>
      </c>
      <c r="BD2214" s="50">
        <f t="shared" si="701"/>
        <v>10.790636660283504</v>
      </c>
      <c r="BE2214" s="50">
        <f t="shared" si="702"/>
        <v>158.26267101749139</v>
      </c>
      <c r="BF2214" s="50">
        <f t="shared" si="708"/>
        <v>258.86734801179728</v>
      </c>
      <c r="BG2214" s="50"/>
      <c r="BH2214" s="17">
        <f t="shared" si="703"/>
        <v>0</v>
      </c>
      <c r="BI2214" s="17">
        <f t="shared" si="711"/>
        <v>2214</v>
      </c>
      <c r="BJ2214" s="17">
        <f t="shared" si="709"/>
        <v>2214</v>
      </c>
      <c r="BK2214" s="150">
        <f t="shared" si="710"/>
        <v>27202</v>
      </c>
      <c r="BL2214" s="50" t="e">
        <f t="shared" ca="1" si="704"/>
        <v>#NAME?</v>
      </c>
      <c r="BM2214" s="50" t="e">
        <f t="shared" ca="1" si="705"/>
        <v>#NAME?</v>
      </c>
      <c r="BN2214" s="50" t="e">
        <f t="shared" ca="1" si="706"/>
        <v>#NAME?</v>
      </c>
    </row>
    <row r="2215" spans="1:66" x14ac:dyDescent="0.35">
      <c r="A2215" s="48">
        <v>27203</v>
      </c>
      <c r="B2215" s="17">
        <v>1974</v>
      </c>
      <c r="C2215" s="17">
        <v>6</v>
      </c>
      <c r="D2215" s="17">
        <v>174</v>
      </c>
      <c r="E2215" s="17">
        <v>23</v>
      </c>
      <c r="F2215" s="17">
        <v>1</v>
      </c>
      <c r="G2215" s="50">
        <v>9.4</v>
      </c>
      <c r="H2215" s="32">
        <v>6.0841520499345876</v>
      </c>
      <c r="I2215" s="50">
        <v>1</v>
      </c>
      <c r="J2215" s="13">
        <v>0</v>
      </c>
      <c r="K2215" s="13">
        <f t="shared" si="692"/>
        <v>0</v>
      </c>
      <c r="L2215" s="13">
        <f t="shared" si="693"/>
        <v>0</v>
      </c>
      <c r="M2215" s="13" t="e">
        <f ca="1">CalcTable[[#This Row],[IWC]]-AE2214</f>
        <v>#NAME?</v>
      </c>
      <c r="N2215" s="13" t="e">
        <f ca="1">IF(CalcTable[[#This Row],[Day of Year]]&lt;123,FCAP,AE2214)</f>
        <v>#NAME?</v>
      </c>
      <c r="O2215" s="17" t="e">
        <f ca="1">IF(IRR_DRIP,5,COUNTIF('IDET Wind Values'!C2199:G2199,"&lt;="&amp;IRR_MAXWIND))</f>
        <v>#NAME?</v>
      </c>
      <c r="P2215" s="13" t="e">
        <f ca="1">CalcTable[[#This Row],[ET_o]]*KL</f>
        <v>#NAME?</v>
      </c>
      <c r="Q2215" s="13" t="e">
        <f ca="1">IF(WILTPT&lt;=0,1,MAX(0,MIN(1,(CalcTable[[#This Row],[IWC]]-WILTPT)/(MAD-WILTPT))))</f>
        <v>#NAME?</v>
      </c>
      <c r="R2215" s="13" t="e">
        <f ca="1">CalcTable[[#This Row],[ETMult]]*CalcTable[[#This Row],[ETb]]</f>
        <v>#NAME?</v>
      </c>
      <c r="S2215" s="13" t="b">
        <f>INDEX(IRR_LIST,CalcTable[[#This Row],[Day of Week]]+1)</f>
        <v>1</v>
      </c>
      <c r="T2215" s="13">
        <f t="shared" ca="1" si="694"/>
        <v>1</v>
      </c>
      <c r="U2215" s="13" t="b">
        <f ca="1">IF(CalcTable[[#This Row],[IrrPrecip]]&gt;=IC_MM,FALSE,TRUE)</f>
        <v>1</v>
      </c>
      <c r="V2215" s="13" t="b">
        <f t="shared" si="695"/>
        <v>1</v>
      </c>
      <c r="W2215" s="13" t="e">
        <f ca="1">IF(AND(IRR_DRIP=FALSE,CalcTable[[#This Row],[IrrHours]]&lt;=0),FALSE,TRUE)</f>
        <v>#NAME?</v>
      </c>
      <c r="X2215" s="13" t="e">
        <f ca="1">AND(CalcTable[[#This Row],[IrrDay]],CalcTable[[#This Row],[IrrRain]],CalcTable[[#This Row],[IrrWarm]],CalcTable[[#This Row],[IrrWindy]])</f>
        <v>#NAME?</v>
      </c>
      <c r="Y2215" s="13" t="e">
        <f t="shared" ca="1" si="696"/>
        <v>#NAME?</v>
      </c>
      <c r="Z2215" s="13" t="e">
        <f ca="1">CalcTable[[#This Row],[IrrHours]]/5</f>
        <v>#NAME?</v>
      </c>
      <c r="AA2215" s="13" t="e">
        <f ca="1">IF(CalcTable[[#This Row],[IrrFlag]]=FALSE,0,MAX(0,CalcTable[[#This Row],[VolRednWind]]*(FCAP*IRR_TARGET-CalcTable[[#This Row],[IWC]])))</f>
        <v>#NAME?</v>
      </c>
      <c r="AB2215" s="13" t="e">
        <f ca="1">CalcTable[[#This Row],[IWC]]+CalcTable[[#This Row],[Eff Precip]]+CalcTable[[#This Row],[IrrAmt]]-CalcTable[[#This Row],[AET]]</f>
        <v>#NAME?</v>
      </c>
      <c r="AC2215" s="13" t="e">
        <f ca="1">IF(CalcTable[[#This Row],[PWC]]&gt;FCAP,MIN(24*PERC,MIN(SAT,CalcTable[[#This Row],[PWC]])-FCAP),0)</f>
        <v>#NAME?</v>
      </c>
      <c r="AD2215" s="13" t="e">
        <f ca="1">IF(CalcTable[[#This Row],[PWC]]&gt;SAT,CalcTable[[#This Row],[PWC]]-SAT,0)</f>
        <v>#NAME?</v>
      </c>
      <c r="AE2215" s="13" t="e">
        <f ca="1">CalcTable[[#This Row],[PWC]]-CalcTable[[#This Row],[PercAmt]]-CalcTable[[#This Row],[Runoff]]</f>
        <v>#NAME?</v>
      </c>
      <c r="AF2215" s="13" t="e">
        <f ca="1">CalcTable[[#This Row],[IrrAmt]]/1000*CUR_IRR_AREA*10000/IRR_EFF</f>
        <v>#NAME?</v>
      </c>
      <c r="AG2215" s="147"/>
      <c r="AH2215" s="13"/>
      <c r="AI2215" s="50">
        <v>2.3074403830136556</v>
      </c>
      <c r="AJ2215" s="50">
        <v>2.9837698579597887</v>
      </c>
      <c r="AK2215" s="50">
        <v>0</v>
      </c>
      <c r="AL2215" s="50">
        <v>0</v>
      </c>
      <c r="AM2215" s="50"/>
      <c r="AN2215" s="50"/>
      <c r="AO2215" s="50"/>
      <c r="AP2215" s="50"/>
      <c r="AQ2215" s="50"/>
      <c r="AR2215" s="50"/>
      <c r="AS2215" s="50"/>
      <c r="AT2215" s="50"/>
      <c r="AU2215" s="50"/>
      <c r="AV2215" s="50"/>
      <c r="AW2215" s="50"/>
      <c r="AX2215" s="50">
        <f t="shared" si="707"/>
        <v>5.2912102409734443</v>
      </c>
      <c r="AY2215" s="50"/>
      <c r="AZ2215" s="50">
        <f t="shared" si="697"/>
        <v>121.36637478435409</v>
      </c>
      <c r="BA2215" s="50">
        <f t="shared" si="698"/>
        <v>196.48370088899188</v>
      </c>
      <c r="BB2215" s="50">
        <f t="shared" si="699"/>
        <v>203.33172015019417</v>
      </c>
      <c r="BC2215" s="17">
        <f t="shared" si="700"/>
        <v>19746</v>
      </c>
      <c r="BD2215" s="50">
        <f t="shared" si="701"/>
        <v>5.2912102409734443</v>
      </c>
      <c r="BE2215" s="50">
        <f t="shared" si="702"/>
        <v>121.36637478435409</v>
      </c>
      <c r="BF2215" s="50">
        <f t="shared" si="708"/>
        <v>198.51675304253698</v>
      </c>
      <c r="BG2215" s="50"/>
      <c r="BH2215" s="17">
        <f t="shared" si="703"/>
        <v>0</v>
      </c>
      <c r="BI2215" s="17">
        <f t="shared" si="711"/>
        <v>2215</v>
      </c>
      <c r="BJ2215" s="17">
        <f t="shared" si="709"/>
        <v>2215</v>
      </c>
      <c r="BK2215" s="150">
        <f t="shared" si="710"/>
        <v>27203</v>
      </c>
      <c r="BL2215" s="50" t="e">
        <f t="shared" ca="1" si="704"/>
        <v>#NAME?</v>
      </c>
      <c r="BM2215" s="50" t="e">
        <f t="shared" ca="1" si="705"/>
        <v>#NAME?</v>
      </c>
      <c r="BN2215" s="50" t="e">
        <f t="shared" ca="1" si="706"/>
        <v>#NAME?</v>
      </c>
    </row>
    <row r="2216" spans="1:66" x14ac:dyDescent="0.35">
      <c r="A2216" s="48">
        <v>27204</v>
      </c>
      <c r="B2216" s="17">
        <v>1974</v>
      </c>
      <c r="C2216" s="17">
        <v>6</v>
      </c>
      <c r="D2216" s="17">
        <v>175</v>
      </c>
      <c r="E2216" s="17">
        <v>24</v>
      </c>
      <c r="F2216" s="17">
        <v>2</v>
      </c>
      <c r="G2216" s="50">
        <v>13.9</v>
      </c>
      <c r="H2216" s="32">
        <v>6.204548103514786</v>
      </c>
      <c r="I2216" s="50">
        <v>14</v>
      </c>
      <c r="J2216" s="13">
        <v>0.3</v>
      </c>
      <c r="K2216" s="13">
        <f t="shared" si="692"/>
        <v>0.3</v>
      </c>
      <c r="L2216" s="13">
        <f t="shared" si="693"/>
        <v>0</v>
      </c>
      <c r="M2216" s="13" t="e">
        <f ca="1">CalcTable[[#This Row],[IWC]]-AE2215</f>
        <v>#NAME?</v>
      </c>
      <c r="N2216" s="13" t="e">
        <f ca="1">IF(CalcTable[[#This Row],[Day of Year]]&lt;123,FCAP,AE2215)</f>
        <v>#NAME?</v>
      </c>
      <c r="O2216" s="17" t="e">
        <f ca="1">IF(IRR_DRIP,5,COUNTIF('IDET Wind Values'!C2200:G2200,"&lt;="&amp;IRR_MAXWIND))</f>
        <v>#NAME?</v>
      </c>
      <c r="P2216" s="13" t="e">
        <f ca="1">CalcTable[[#This Row],[ET_o]]*KL</f>
        <v>#NAME?</v>
      </c>
      <c r="Q2216" s="13" t="e">
        <f ca="1">IF(WILTPT&lt;=0,1,MAX(0,MIN(1,(CalcTable[[#This Row],[IWC]]-WILTPT)/(MAD-WILTPT))))</f>
        <v>#NAME?</v>
      </c>
      <c r="R2216" s="13" t="e">
        <f ca="1">CalcTable[[#This Row],[ETMult]]*CalcTable[[#This Row],[ETb]]</f>
        <v>#NAME?</v>
      </c>
      <c r="S2216" s="13" t="b">
        <f>INDEX(IRR_LIST,CalcTable[[#This Row],[Day of Week]]+1)</f>
        <v>0</v>
      </c>
      <c r="T2216" s="13">
        <f t="shared" ca="1" si="694"/>
        <v>1</v>
      </c>
      <c r="U2216" s="13" t="b">
        <f ca="1">IF(CalcTable[[#This Row],[IrrPrecip]]&gt;=IC_MM,FALSE,TRUE)</f>
        <v>1</v>
      </c>
      <c r="V2216" s="13" t="b">
        <f t="shared" si="695"/>
        <v>1</v>
      </c>
      <c r="W2216" s="13" t="e">
        <f ca="1">IF(AND(IRR_DRIP=FALSE,CalcTable[[#This Row],[IrrHours]]&lt;=0),FALSE,TRUE)</f>
        <v>#NAME?</v>
      </c>
      <c r="X2216" s="13" t="e">
        <f ca="1">AND(CalcTable[[#This Row],[IrrDay]],CalcTable[[#This Row],[IrrRain]],CalcTable[[#This Row],[IrrWarm]],CalcTable[[#This Row],[IrrWindy]])</f>
        <v>#NAME?</v>
      </c>
      <c r="Y2216" s="13" t="e">
        <f t="shared" ca="1" si="696"/>
        <v>#NAME?</v>
      </c>
      <c r="Z2216" s="13" t="e">
        <f ca="1">CalcTable[[#This Row],[IrrHours]]/5</f>
        <v>#NAME?</v>
      </c>
      <c r="AA2216" s="13" t="e">
        <f ca="1">IF(CalcTable[[#This Row],[IrrFlag]]=FALSE,0,MAX(0,CalcTable[[#This Row],[VolRednWind]]*(FCAP*IRR_TARGET-CalcTable[[#This Row],[IWC]])))</f>
        <v>#NAME?</v>
      </c>
      <c r="AB2216" s="13" t="e">
        <f ca="1">CalcTable[[#This Row],[IWC]]+CalcTable[[#This Row],[Eff Precip]]+CalcTable[[#This Row],[IrrAmt]]-CalcTable[[#This Row],[AET]]</f>
        <v>#NAME?</v>
      </c>
      <c r="AC2216" s="13" t="e">
        <f ca="1">IF(CalcTable[[#This Row],[PWC]]&gt;FCAP,MIN(24*PERC,MIN(SAT,CalcTable[[#This Row],[PWC]])-FCAP),0)</f>
        <v>#NAME?</v>
      </c>
      <c r="AD2216" s="13" t="e">
        <f ca="1">IF(CalcTable[[#This Row],[PWC]]&gt;SAT,CalcTable[[#This Row],[PWC]]-SAT,0)</f>
        <v>#NAME?</v>
      </c>
      <c r="AE2216" s="13" t="e">
        <f ca="1">CalcTable[[#This Row],[PWC]]-CalcTable[[#This Row],[PercAmt]]-CalcTable[[#This Row],[Runoff]]</f>
        <v>#NAME?</v>
      </c>
      <c r="AF2216" s="13" t="e">
        <f ca="1">CalcTable[[#This Row],[IrrAmt]]/1000*CUR_IRR_AREA*10000/IRR_EFF</f>
        <v>#NAME?</v>
      </c>
      <c r="AG2216" s="147"/>
      <c r="AH2216" s="13"/>
      <c r="AI2216" s="50">
        <v>0</v>
      </c>
      <c r="AJ2216" s="50">
        <v>0</v>
      </c>
      <c r="AK2216" s="50">
        <v>2.509713450985612</v>
      </c>
      <c r="AL2216" s="50">
        <v>9.4339087814802678</v>
      </c>
      <c r="AM2216" s="50"/>
      <c r="AN2216" s="50"/>
      <c r="AO2216" s="50"/>
      <c r="AP2216" s="50"/>
      <c r="AQ2216" s="50"/>
      <c r="AR2216" s="50"/>
      <c r="AS2216" s="50"/>
      <c r="AT2216" s="50"/>
      <c r="AU2216" s="50"/>
      <c r="AV2216" s="50"/>
      <c r="AW2216" s="50"/>
      <c r="AX2216" s="50">
        <f t="shared" si="707"/>
        <v>11.943622232465881</v>
      </c>
      <c r="AY2216" s="50"/>
      <c r="AZ2216" s="50">
        <f t="shared" si="697"/>
        <v>313.53712153787683</v>
      </c>
      <c r="BA2216" s="50">
        <f t="shared" si="698"/>
        <v>482.74763157419136</v>
      </c>
      <c r="BB2216" s="50">
        <f t="shared" si="699"/>
        <v>497.67797069504263</v>
      </c>
      <c r="BC2216" s="17">
        <f t="shared" si="700"/>
        <v>19746</v>
      </c>
      <c r="BD2216" s="50">
        <f t="shared" si="701"/>
        <v>11.943622232465881</v>
      </c>
      <c r="BE2216" s="50">
        <f t="shared" si="702"/>
        <v>313.53712153787683</v>
      </c>
      <c r="BF2216" s="50">
        <f t="shared" si="708"/>
        <v>512.84691856863924</v>
      </c>
      <c r="BG2216" s="50"/>
      <c r="BH2216" s="17">
        <f t="shared" si="703"/>
        <v>0</v>
      </c>
      <c r="BI2216" s="17">
        <f t="shared" si="711"/>
        <v>2216</v>
      </c>
      <c r="BJ2216" s="17">
        <f t="shared" si="709"/>
        <v>2216</v>
      </c>
      <c r="BK2216" s="150">
        <f t="shared" si="710"/>
        <v>27204</v>
      </c>
      <c r="BL2216" s="50" t="e">
        <f t="shared" ca="1" si="704"/>
        <v>#NAME?</v>
      </c>
      <c r="BM2216" s="50" t="e">
        <f t="shared" ca="1" si="705"/>
        <v>#NAME?</v>
      </c>
      <c r="BN2216" s="50" t="e">
        <f t="shared" ca="1" si="706"/>
        <v>#NAME?</v>
      </c>
    </row>
    <row r="2217" spans="1:66" x14ac:dyDescent="0.35">
      <c r="A2217" s="48">
        <v>27205</v>
      </c>
      <c r="B2217" s="17">
        <v>1974</v>
      </c>
      <c r="C2217" s="17">
        <v>6</v>
      </c>
      <c r="D2217" s="17">
        <v>176</v>
      </c>
      <c r="E2217" s="17">
        <v>25</v>
      </c>
      <c r="F2217" s="17">
        <v>3</v>
      </c>
      <c r="G2217" s="50">
        <v>11.7</v>
      </c>
      <c r="H2217" s="32">
        <v>5.8517798693918719</v>
      </c>
      <c r="I2217" s="50">
        <v>7.666666666666667</v>
      </c>
      <c r="J2217" s="13">
        <v>0.5</v>
      </c>
      <c r="K2217" s="13">
        <f t="shared" si="692"/>
        <v>0.5</v>
      </c>
      <c r="L2217" s="13">
        <f t="shared" si="693"/>
        <v>0</v>
      </c>
      <c r="M2217" s="13" t="e">
        <f ca="1">CalcTable[[#This Row],[IWC]]-AE2216</f>
        <v>#NAME?</v>
      </c>
      <c r="N2217" s="13" t="e">
        <f ca="1">IF(CalcTable[[#This Row],[Day of Year]]&lt;123,FCAP,AE2216)</f>
        <v>#NAME?</v>
      </c>
      <c r="O2217" s="17" t="e">
        <f ca="1">IF(IRR_DRIP,5,COUNTIF('IDET Wind Values'!C2201:G2201,"&lt;="&amp;IRR_MAXWIND))</f>
        <v>#NAME?</v>
      </c>
      <c r="P2217" s="13" t="e">
        <f ca="1">CalcTable[[#This Row],[ET_o]]*KL</f>
        <v>#NAME?</v>
      </c>
      <c r="Q2217" s="13" t="e">
        <f ca="1">IF(WILTPT&lt;=0,1,MAX(0,MIN(1,(CalcTable[[#This Row],[IWC]]-WILTPT)/(MAD-WILTPT))))</f>
        <v>#NAME?</v>
      </c>
      <c r="R2217" s="13" t="e">
        <f ca="1">CalcTable[[#This Row],[ETMult]]*CalcTable[[#This Row],[ETb]]</f>
        <v>#NAME?</v>
      </c>
      <c r="S2217" s="13" t="b">
        <f>INDEX(IRR_LIST,CalcTable[[#This Row],[Day of Week]]+1)</f>
        <v>1</v>
      </c>
      <c r="T2217" s="13">
        <f t="shared" ca="1" si="694"/>
        <v>0.3</v>
      </c>
      <c r="U2217" s="13" t="b">
        <f ca="1">IF(CalcTable[[#This Row],[IrrPrecip]]&gt;=IC_MM,FALSE,TRUE)</f>
        <v>1</v>
      </c>
      <c r="V2217" s="13" t="b">
        <f t="shared" si="695"/>
        <v>1</v>
      </c>
      <c r="W2217" s="13" t="e">
        <f ca="1">IF(AND(IRR_DRIP=FALSE,CalcTable[[#This Row],[IrrHours]]&lt;=0),FALSE,TRUE)</f>
        <v>#NAME?</v>
      </c>
      <c r="X2217" s="13" t="e">
        <f ca="1">AND(CalcTable[[#This Row],[IrrDay]],CalcTable[[#This Row],[IrrRain]],CalcTable[[#This Row],[IrrWarm]],CalcTable[[#This Row],[IrrWindy]])</f>
        <v>#NAME?</v>
      </c>
      <c r="Y2217" s="13" t="e">
        <f t="shared" ca="1" si="696"/>
        <v>#NAME?</v>
      </c>
      <c r="Z2217" s="13" t="e">
        <f ca="1">CalcTable[[#This Row],[IrrHours]]/5</f>
        <v>#NAME?</v>
      </c>
      <c r="AA2217" s="13" t="e">
        <f ca="1">IF(CalcTable[[#This Row],[IrrFlag]]=FALSE,0,MAX(0,CalcTable[[#This Row],[VolRednWind]]*(FCAP*IRR_TARGET-CalcTable[[#This Row],[IWC]])))</f>
        <v>#NAME?</v>
      </c>
      <c r="AB2217" s="13" t="e">
        <f ca="1">CalcTable[[#This Row],[IWC]]+CalcTable[[#This Row],[Eff Precip]]+CalcTable[[#This Row],[IrrAmt]]-CalcTable[[#This Row],[AET]]</f>
        <v>#NAME?</v>
      </c>
      <c r="AC2217" s="13" t="e">
        <f ca="1">IF(CalcTable[[#This Row],[PWC]]&gt;FCAP,MIN(24*PERC,MIN(SAT,CalcTable[[#This Row],[PWC]])-FCAP),0)</f>
        <v>#NAME?</v>
      </c>
      <c r="AD2217" s="13" t="e">
        <f ca="1">IF(CalcTable[[#This Row],[PWC]]&gt;SAT,CalcTable[[#This Row],[PWC]]-SAT,0)</f>
        <v>#NAME?</v>
      </c>
      <c r="AE2217" s="13" t="e">
        <f ca="1">CalcTable[[#This Row],[PWC]]-CalcTable[[#This Row],[PercAmt]]-CalcTable[[#This Row],[Runoff]]</f>
        <v>#NAME?</v>
      </c>
      <c r="AF2217" s="13" t="e">
        <f ca="1">CalcTable[[#This Row],[IrrAmt]]/1000*CUR_IRR_AREA*10000/IRR_EFF</f>
        <v>#NAME?</v>
      </c>
      <c r="AG2217" s="147"/>
      <c r="AH2217" s="13"/>
      <c r="AI2217" s="50">
        <v>12.452340948257547</v>
      </c>
      <c r="AJ2217" s="50">
        <v>16.429735631402973</v>
      </c>
      <c r="AK2217" s="50">
        <v>0</v>
      </c>
      <c r="AL2217" s="50">
        <v>0</v>
      </c>
      <c r="AM2217" s="50"/>
      <c r="AN2217" s="50"/>
      <c r="AO2217" s="50"/>
      <c r="AP2217" s="50"/>
      <c r="AQ2217" s="50"/>
      <c r="AR2217" s="50"/>
      <c r="AS2217" s="50"/>
      <c r="AT2217" s="50"/>
      <c r="AU2217" s="50"/>
      <c r="AV2217" s="50"/>
      <c r="AW2217" s="50"/>
      <c r="AX2217" s="50">
        <f t="shared" si="707"/>
        <v>28.88207657966052</v>
      </c>
      <c r="AY2217" s="50"/>
      <c r="AZ2217" s="50">
        <f t="shared" si="697"/>
        <v>664.57324576226461</v>
      </c>
      <c r="BA2217" s="50">
        <f t="shared" si="698"/>
        <v>1076.1921428243218</v>
      </c>
      <c r="BB2217" s="50">
        <f t="shared" si="699"/>
        <v>1113.7229678588435</v>
      </c>
      <c r="BC2217" s="17">
        <f t="shared" si="700"/>
        <v>19746</v>
      </c>
      <c r="BD2217" s="50">
        <f t="shared" si="701"/>
        <v>28.88207657966052</v>
      </c>
      <c r="BE2217" s="50">
        <f t="shared" si="702"/>
        <v>664.57324576226461</v>
      </c>
      <c r="BF2217" s="50">
        <f t="shared" si="708"/>
        <v>1087.0302679970325</v>
      </c>
      <c r="BG2217" s="50"/>
      <c r="BH2217" s="17">
        <f t="shared" si="703"/>
        <v>0</v>
      </c>
      <c r="BI2217" s="17">
        <f t="shared" si="711"/>
        <v>2217</v>
      </c>
      <c r="BJ2217" s="17">
        <f t="shared" si="709"/>
        <v>2217</v>
      </c>
      <c r="BK2217" s="150">
        <f t="shared" si="710"/>
        <v>27205</v>
      </c>
      <c r="BL2217" s="50" t="e">
        <f t="shared" ca="1" si="704"/>
        <v>#NAME?</v>
      </c>
      <c r="BM2217" s="50" t="e">
        <f t="shared" ca="1" si="705"/>
        <v>#NAME?</v>
      </c>
      <c r="BN2217" s="50" t="e">
        <f t="shared" ca="1" si="706"/>
        <v>#NAME?</v>
      </c>
    </row>
    <row r="2218" spans="1:66" x14ac:dyDescent="0.35">
      <c r="A2218" s="48">
        <v>27206</v>
      </c>
      <c r="B2218" s="17">
        <v>1974</v>
      </c>
      <c r="C2218" s="17">
        <v>6</v>
      </c>
      <c r="D2218" s="17">
        <v>177</v>
      </c>
      <c r="E2218" s="17">
        <v>26</v>
      </c>
      <c r="F2218" s="17">
        <v>4</v>
      </c>
      <c r="G2218" s="50">
        <v>12.8</v>
      </c>
      <c r="H2218" s="32">
        <v>5.3510382504136809</v>
      </c>
      <c r="I2218" s="50">
        <v>15.166666666666666</v>
      </c>
      <c r="J2218" s="13">
        <v>0.8</v>
      </c>
      <c r="K2218" s="13">
        <f t="shared" si="692"/>
        <v>0.8</v>
      </c>
      <c r="L2218" s="13">
        <f t="shared" si="693"/>
        <v>0</v>
      </c>
      <c r="M2218" s="13" t="e">
        <f ca="1">CalcTable[[#This Row],[IWC]]-AE2217</f>
        <v>#NAME?</v>
      </c>
      <c r="N2218" s="13" t="e">
        <f ca="1">IF(CalcTable[[#This Row],[Day of Year]]&lt;123,FCAP,AE2217)</f>
        <v>#NAME?</v>
      </c>
      <c r="O2218" s="17" t="e">
        <f ca="1">IF(IRR_DRIP,5,COUNTIF('IDET Wind Values'!C2202:G2202,"&lt;="&amp;IRR_MAXWIND))</f>
        <v>#NAME?</v>
      </c>
      <c r="P2218" s="13" t="e">
        <f ca="1">CalcTable[[#This Row],[ET_o]]*KL</f>
        <v>#NAME?</v>
      </c>
      <c r="Q2218" s="13" t="e">
        <f ca="1">IF(WILTPT&lt;=0,1,MAX(0,MIN(1,(CalcTable[[#This Row],[IWC]]-WILTPT)/(MAD-WILTPT))))</f>
        <v>#NAME?</v>
      </c>
      <c r="R2218" s="13" t="e">
        <f ca="1">CalcTable[[#This Row],[ETMult]]*CalcTable[[#This Row],[ETb]]</f>
        <v>#NAME?</v>
      </c>
      <c r="S2218" s="13" t="b">
        <f>INDEX(IRR_LIST,CalcTable[[#This Row],[Day of Week]]+1)</f>
        <v>0</v>
      </c>
      <c r="T2218" s="13">
        <f t="shared" ca="1" si="694"/>
        <v>0.8</v>
      </c>
      <c r="U2218" s="13" t="b">
        <f ca="1">IF(CalcTable[[#This Row],[IrrPrecip]]&gt;=IC_MM,FALSE,TRUE)</f>
        <v>1</v>
      </c>
      <c r="V2218" s="13" t="b">
        <f t="shared" si="695"/>
        <v>1</v>
      </c>
      <c r="W2218" s="13" t="e">
        <f ca="1">IF(AND(IRR_DRIP=FALSE,CalcTable[[#This Row],[IrrHours]]&lt;=0),FALSE,TRUE)</f>
        <v>#NAME?</v>
      </c>
      <c r="X2218" s="13" t="e">
        <f ca="1">AND(CalcTable[[#This Row],[IrrDay]],CalcTable[[#This Row],[IrrRain]],CalcTable[[#This Row],[IrrWarm]],CalcTable[[#This Row],[IrrWindy]])</f>
        <v>#NAME?</v>
      </c>
      <c r="Y2218" s="13" t="e">
        <f t="shared" ca="1" si="696"/>
        <v>#NAME?</v>
      </c>
      <c r="Z2218" s="13" t="e">
        <f ca="1">CalcTable[[#This Row],[IrrHours]]/5</f>
        <v>#NAME?</v>
      </c>
      <c r="AA2218" s="13" t="e">
        <f ca="1">IF(CalcTable[[#This Row],[IrrFlag]]=FALSE,0,MAX(0,CalcTable[[#This Row],[VolRednWind]]*(FCAP*IRR_TARGET-CalcTable[[#This Row],[IWC]])))</f>
        <v>#NAME?</v>
      </c>
      <c r="AB2218" s="13" t="e">
        <f ca="1">CalcTable[[#This Row],[IWC]]+CalcTable[[#This Row],[Eff Precip]]+CalcTable[[#This Row],[IrrAmt]]-CalcTable[[#This Row],[AET]]</f>
        <v>#NAME?</v>
      </c>
      <c r="AC2218" s="13" t="e">
        <f ca="1">IF(CalcTable[[#This Row],[PWC]]&gt;FCAP,MIN(24*PERC,MIN(SAT,CalcTable[[#This Row],[PWC]])-FCAP),0)</f>
        <v>#NAME?</v>
      </c>
      <c r="AD2218" s="13" t="e">
        <f ca="1">IF(CalcTable[[#This Row],[PWC]]&gt;SAT,CalcTable[[#This Row],[PWC]]-SAT,0)</f>
        <v>#NAME?</v>
      </c>
      <c r="AE2218" s="13" t="e">
        <f ca="1">CalcTable[[#This Row],[PWC]]-CalcTable[[#This Row],[PercAmt]]-CalcTable[[#This Row],[Runoff]]</f>
        <v>#NAME?</v>
      </c>
      <c r="AF2218" s="13" t="e">
        <f ca="1">CalcTable[[#This Row],[IrrAmt]]/1000*CUR_IRR_AREA*10000/IRR_EFF</f>
        <v>#NAME?</v>
      </c>
      <c r="AG2218" s="147"/>
      <c r="AH2218" s="13"/>
      <c r="AI2218" s="50">
        <v>0</v>
      </c>
      <c r="AJ2218" s="50">
        <v>0</v>
      </c>
      <c r="AK2218" s="50">
        <v>10.395550561577082</v>
      </c>
      <c r="AL2218" s="50">
        <v>5.4984789281655324</v>
      </c>
      <c r="AM2218" s="50"/>
      <c r="AN2218" s="50"/>
      <c r="AO2218" s="50"/>
      <c r="AP2218" s="50"/>
      <c r="AQ2218" s="50"/>
      <c r="AR2218" s="50"/>
      <c r="AS2218" s="50"/>
      <c r="AT2218" s="50"/>
      <c r="AU2218" s="50"/>
      <c r="AV2218" s="50"/>
      <c r="AW2218" s="50"/>
      <c r="AX2218" s="50">
        <f t="shared" si="707"/>
        <v>15.894029489742614</v>
      </c>
      <c r="AY2218" s="50"/>
      <c r="AZ2218" s="50">
        <f t="shared" si="697"/>
        <v>313.75679012931948</v>
      </c>
      <c r="BA2218" s="50">
        <f t="shared" si="698"/>
        <v>483.08585146895223</v>
      </c>
      <c r="BB2218" s="50">
        <f t="shared" si="699"/>
        <v>498.02665099891988</v>
      </c>
      <c r="BC2218" s="17">
        <f t="shared" si="700"/>
        <v>19746</v>
      </c>
      <c r="BD2218" s="50">
        <f t="shared" si="701"/>
        <v>15.894029489742614</v>
      </c>
      <c r="BE2218" s="50">
        <f t="shared" si="702"/>
        <v>313.75679012931948</v>
      </c>
      <c r="BF2218" s="50">
        <f t="shared" si="708"/>
        <v>513.20622645433752</v>
      </c>
      <c r="BG2218" s="50"/>
      <c r="BH2218" s="17">
        <f t="shared" si="703"/>
        <v>0</v>
      </c>
      <c r="BI2218" s="17">
        <f t="shared" si="711"/>
        <v>2218</v>
      </c>
      <c r="BJ2218" s="17">
        <f t="shared" si="709"/>
        <v>2218</v>
      </c>
      <c r="BK2218" s="150">
        <f t="shared" si="710"/>
        <v>27206</v>
      </c>
      <c r="BL2218" s="50" t="e">
        <f t="shared" ca="1" si="704"/>
        <v>#NAME?</v>
      </c>
      <c r="BM2218" s="50" t="e">
        <f t="shared" ca="1" si="705"/>
        <v>#NAME?</v>
      </c>
      <c r="BN2218" s="50" t="e">
        <f t="shared" ca="1" si="706"/>
        <v>#NAME?</v>
      </c>
    </row>
    <row r="2219" spans="1:66" x14ac:dyDescent="0.35">
      <c r="A2219" s="48">
        <v>27207</v>
      </c>
      <c r="B2219" s="17">
        <v>1974</v>
      </c>
      <c r="C2219" s="17">
        <v>6</v>
      </c>
      <c r="D2219" s="17">
        <v>178</v>
      </c>
      <c r="E2219" s="17">
        <v>27</v>
      </c>
      <c r="F2219" s="17">
        <v>5</v>
      </c>
      <c r="G2219" s="50">
        <v>9.4</v>
      </c>
      <c r="H2219" s="32">
        <v>5.222900898483374</v>
      </c>
      <c r="I2219" s="50">
        <v>2.5</v>
      </c>
      <c r="J2219" s="13">
        <v>0</v>
      </c>
      <c r="K2219" s="13">
        <f t="shared" si="692"/>
        <v>0</v>
      </c>
      <c r="L2219" s="13">
        <f t="shared" si="693"/>
        <v>0</v>
      </c>
      <c r="M2219" s="13" t="e">
        <f ca="1">CalcTable[[#This Row],[IWC]]-AE2218</f>
        <v>#NAME?</v>
      </c>
      <c r="N2219" s="13" t="e">
        <f ca="1">IF(CalcTable[[#This Row],[Day of Year]]&lt;123,FCAP,AE2218)</f>
        <v>#NAME?</v>
      </c>
      <c r="O2219" s="17" t="e">
        <f ca="1">IF(IRR_DRIP,5,COUNTIF('IDET Wind Values'!C2203:G2203,"&lt;="&amp;IRR_MAXWIND))</f>
        <v>#NAME?</v>
      </c>
      <c r="P2219" s="13" t="e">
        <f ca="1">CalcTable[[#This Row],[ET_o]]*KL</f>
        <v>#NAME?</v>
      </c>
      <c r="Q2219" s="13" t="e">
        <f ca="1">IF(WILTPT&lt;=0,1,MAX(0,MIN(1,(CalcTable[[#This Row],[IWC]]-WILTPT)/(MAD-WILTPT))))</f>
        <v>#NAME?</v>
      </c>
      <c r="R2219" s="13" t="e">
        <f ca="1">CalcTable[[#This Row],[ETMult]]*CalcTable[[#This Row],[ETb]]</f>
        <v>#NAME?</v>
      </c>
      <c r="S2219" s="13" t="b">
        <f>INDEX(IRR_LIST,CalcTable[[#This Row],[Day of Week]]+1)</f>
        <v>1</v>
      </c>
      <c r="T2219" s="13">
        <f t="shared" ca="1" si="694"/>
        <v>1.3</v>
      </c>
      <c r="U2219" s="13" t="b">
        <f ca="1">IF(CalcTable[[#This Row],[IrrPrecip]]&gt;=IC_MM,FALSE,TRUE)</f>
        <v>1</v>
      </c>
      <c r="V2219" s="13" t="b">
        <f t="shared" si="695"/>
        <v>1</v>
      </c>
      <c r="W2219" s="13" t="e">
        <f ca="1">IF(AND(IRR_DRIP=FALSE,CalcTable[[#This Row],[IrrHours]]&lt;=0),FALSE,TRUE)</f>
        <v>#NAME?</v>
      </c>
      <c r="X2219" s="13" t="e">
        <f ca="1">AND(CalcTable[[#This Row],[IrrDay]],CalcTable[[#This Row],[IrrRain]],CalcTable[[#This Row],[IrrWarm]],CalcTable[[#This Row],[IrrWindy]])</f>
        <v>#NAME?</v>
      </c>
      <c r="Y2219" s="13" t="e">
        <f t="shared" ca="1" si="696"/>
        <v>#NAME?</v>
      </c>
      <c r="Z2219" s="13" t="e">
        <f ca="1">CalcTable[[#This Row],[IrrHours]]/5</f>
        <v>#NAME?</v>
      </c>
      <c r="AA2219" s="13" t="e">
        <f ca="1">IF(CalcTable[[#This Row],[IrrFlag]]=FALSE,0,MAX(0,CalcTable[[#This Row],[VolRednWind]]*(FCAP*IRR_TARGET-CalcTable[[#This Row],[IWC]])))</f>
        <v>#NAME?</v>
      </c>
      <c r="AB2219" s="13" t="e">
        <f ca="1">CalcTable[[#This Row],[IWC]]+CalcTable[[#This Row],[Eff Precip]]+CalcTable[[#This Row],[IrrAmt]]-CalcTable[[#This Row],[AET]]</f>
        <v>#NAME?</v>
      </c>
      <c r="AC2219" s="13" t="e">
        <f ca="1">IF(CalcTable[[#This Row],[PWC]]&gt;FCAP,MIN(24*PERC,MIN(SAT,CalcTable[[#This Row],[PWC]])-FCAP),0)</f>
        <v>#NAME?</v>
      </c>
      <c r="AD2219" s="13" t="e">
        <f ca="1">IF(CalcTable[[#This Row],[PWC]]&gt;SAT,CalcTable[[#This Row],[PWC]]-SAT,0)</f>
        <v>#NAME?</v>
      </c>
      <c r="AE2219" s="13" t="e">
        <f ca="1">CalcTable[[#This Row],[PWC]]-CalcTable[[#This Row],[PercAmt]]-CalcTable[[#This Row],[Runoff]]</f>
        <v>#NAME?</v>
      </c>
      <c r="AF2219" s="13" t="e">
        <f ca="1">CalcTable[[#This Row],[IrrAmt]]/1000*CUR_IRR_AREA*10000/IRR_EFF</f>
        <v>#NAME?</v>
      </c>
      <c r="AG2219" s="147"/>
      <c r="AH2219" s="13"/>
      <c r="AI2219" s="50">
        <v>3.1398385371274715</v>
      </c>
      <c r="AJ2219" s="50">
        <v>4.7797626366858514</v>
      </c>
      <c r="AK2219" s="50">
        <v>0</v>
      </c>
      <c r="AL2219" s="50">
        <v>0</v>
      </c>
      <c r="AM2219" s="50"/>
      <c r="AN2219" s="50"/>
      <c r="AO2219" s="50"/>
      <c r="AP2219" s="50"/>
      <c r="AQ2219" s="50"/>
      <c r="AR2219" s="50"/>
      <c r="AS2219" s="50"/>
      <c r="AT2219" s="50"/>
      <c r="AU2219" s="50"/>
      <c r="AV2219" s="50"/>
      <c r="AW2219" s="50"/>
      <c r="AX2219" s="50">
        <f t="shared" si="707"/>
        <v>7.919601173813323</v>
      </c>
      <c r="AY2219" s="50"/>
      <c r="AZ2219" s="50">
        <f t="shared" si="697"/>
        <v>186.25733588732123</v>
      </c>
      <c r="BA2219" s="50">
        <f t="shared" si="698"/>
        <v>302.18446143438678</v>
      </c>
      <c r="BB2219" s="50">
        <f t="shared" si="699"/>
        <v>312.76577987927891</v>
      </c>
      <c r="BC2219" s="17">
        <f t="shared" si="700"/>
        <v>19746</v>
      </c>
      <c r="BD2219" s="50">
        <f t="shared" si="701"/>
        <v>7.919601173813323</v>
      </c>
      <c r="BE2219" s="50">
        <f t="shared" si="702"/>
        <v>186.25733588732123</v>
      </c>
      <c r="BF2219" s="50">
        <f t="shared" si="708"/>
        <v>304.65770784043269</v>
      </c>
      <c r="BG2219" s="50"/>
      <c r="BH2219" s="17">
        <f t="shared" si="703"/>
        <v>0</v>
      </c>
      <c r="BI2219" s="17">
        <f t="shared" si="711"/>
        <v>2219</v>
      </c>
      <c r="BJ2219" s="17">
        <f t="shared" si="709"/>
        <v>2219</v>
      </c>
      <c r="BK2219" s="150">
        <f t="shared" si="710"/>
        <v>27207</v>
      </c>
      <c r="BL2219" s="50" t="e">
        <f t="shared" ca="1" si="704"/>
        <v>#NAME?</v>
      </c>
      <c r="BM2219" s="50" t="e">
        <f t="shared" ca="1" si="705"/>
        <v>#NAME?</v>
      </c>
      <c r="BN2219" s="50" t="e">
        <f t="shared" ca="1" si="706"/>
        <v>#NAME?</v>
      </c>
    </row>
    <row r="2220" spans="1:66" x14ac:dyDescent="0.35">
      <c r="A2220" s="48">
        <v>27208</v>
      </c>
      <c r="B2220" s="17">
        <v>1974</v>
      </c>
      <c r="C2220" s="17">
        <v>6</v>
      </c>
      <c r="D2220" s="17">
        <v>179</v>
      </c>
      <c r="E2220" s="17">
        <v>28</v>
      </c>
      <c r="F2220" s="17">
        <v>6</v>
      </c>
      <c r="G2220" s="50">
        <v>5.6</v>
      </c>
      <c r="H2220" s="32">
        <v>6.2183188539840772</v>
      </c>
      <c r="I2220" s="50">
        <v>12.5</v>
      </c>
      <c r="J2220" s="13">
        <v>0</v>
      </c>
      <c r="K2220" s="13">
        <f t="shared" si="692"/>
        <v>0</v>
      </c>
      <c r="L2220" s="13">
        <f t="shared" si="693"/>
        <v>0</v>
      </c>
      <c r="M2220" s="13" t="e">
        <f ca="1">CalcTable[[#This Row],[IWC]]-AE2219</f>
        <v>#NAME?</v>
      </c>
      <c r="N2220" s="13" t="e">
        <f ca="1">IF(CalcTable[[#This Row],[Day of Year]]&lt;123,FCAP,AE2219)</f>
        <v>#NAME?</v>
      </c>
      <c r="O2220" s="17" t="e">
        <f ca="1">IF(IRR_DRIP,5,COUNTIF('IDET Wind Values'!C2204:G2204,"&lt;="&amp;IRR_MAXWIND))</f>
        <v>#NAME?</v>
      </c>
      <c r="P2220" s="13" t="e">
        <f ca="1">CalcTable[[#This Row],[ET_o]]*KL</f>
        <v>#NAME?</v>
      </c>
      <c r="Q2220" s="13" t="e">
        <f ca="1">IF(WILTPT&lt;=0,1,MAX(0,MIN(1,(CalcTable[[#This Row],[IWC]]-WILTPT)/(MAD-WILTPT))))</f>
        <v>#NAME?</v>
      </c>
      <c r="R2220" s="13" t="e">
        <f ca="1">CalcTable[[#This Row],[ETMult]]*CalcTable[[#This Row],[ETb]]</f>
        <v>#NAME?</v>
      </c>
      <c r="S2220" s="13" t="b">
        <f>INDEX(IRR_LIST,CalcTable[[#This Row],[Day of Week]]+1)</f>
        <v>0</v>
      </c>
      <c r="T2220" s="13">
        <f t="shared" ca="1" si="694"/>
        <v>0.8</v>
      </c>
      <c r="U2220" s="13" t="b">
        <f ca="1">IF(CalcTable[[#This Row],[IrrPrecip]]&gt;=IC_MM,FALSE,TRUE)</f>
        <v>1</v>
      </c>
      <c r="V2220" s="13" t="b">
        <f t="shared" si="695"/>
        <v>1</v>
      </c>
      <c r="W2220" s="13" t="e">
        <f ca="1">IF(AND(IRR_DRIP=FALSE,CalcTable[[#This Row],[IrrHours]]&lt;=0),FALSE,TRUE)</f>
        <v>#NAME?</v>
      </c>
      <c r="X2220" s="13" t="e">
        <f ca="1">AND(CalcTable[[#This Row],[IrrDay]],CalcTable[[#This Row],[IrrRain]],CalcTable[[#This Row],[IrrWarm]],CalcTable[[#This Row],[IrrWindy]])</f>
        <v>#NAME?</v>
      </c>
      <c r="Y2220" s="13" t="e">
        <f t="shared" ca="1" si="696"/>
        <v>#NAME?</v>
      </c>
      <c r="Z2220" s="13" t="e">
        <f ca="1">CalcTable[[#This Row],[IrrHours]]/5</f>
        <v>#NAME?</v>
      </c>
      <c r="AA2220" s="13" t="e">
        <f ca="1">IF(CalcTable[[#This Row],[IrrFlag]]=FALSE,0,MAX(0,CalcTable[[#This Row],[VolRednWind]]*(FCAP*IRR_TARGET-CalcTable[[#This Row],[IWC]])))</f>
        <v>#NAME?</v>
      </c>
      <c r="AB2220" s="13" t="e">
        <f ca="1">CalcTable[[#This Row],[IWC]]+CalcTable[[#This Row],[Eff Precip]]+CalcTable[[#This Row],[IrrAmt]]-CalcTable[[#This Row],[AET]]</f>
        <v>#NAME?</v>
      </c>
      <c r="AC2220" s="13" t="e">
        <f ca="1">IF(CalcTable[[#This Row],[PWC]]&gt;FCAP,MIN(24*PERC,MIN(SAT,CalcTable[[#This Row],[PWC]])-FCAP),0)</f>
        <v>#NAME?</v>
      </c>
      <c r="AD2220" s="13" t="e">
        <f ca="1">IF(CalcTable[[#This Row],[PWC]]&gt;SAT,CalcTable[[#This Row],[PWC]]-SAT,0)</f>
        <v>#NAME?</v>
      </c>
      <c r="AE2220" s="13" t="e">
        <f ca="1">CalcTable[[#This Row],[PWC]]-CalcTable[[#This Row],[PercAmt]]-CalcTable[[#This Row],[Runoff]]</f>
        <v>#NAME?</v>
      </c>
      <c r="AF2220" s="13" t="e">
        <f ca="1">CalcTable[[#This Row],[IrrAmt]]/1000*CUR_IRR_AREA*10000/IRR_EFF</f>
        <v>#NAME?</v>
      </c>
      <c r="AG2220" s="147"/>
      <c r="AH2220" s="13"/>
      <c r="AI2220" s="50">
        <v>0</v>
      </c>
      <c r="AJ2220" s="50">
        <v>0</v>
      </c>
      <c r="AK2220" s="50">
        <v>0</v>
      </c>
      <c r="AL2220" s="50">
        <v>5.8156665318933811</v>
      </c>
      <c r="AM2220" s="50"/>
      <c r="AN2220" s="50"/>
      <c r="AO2220" s="50"/>
      <c r="AP2220" s="50"/>
      <c r="AQ2220" s="50"/>
      <c r="AR2220" s="50"/>
      <c r="AS2220" s="50"/>
      <c r="AT2220" s="50"/>
      <c r="AU2220" s="50"/>
      <c r="AV2220" s="50"/>
      <c r="AW2220" s="50"/>
      <c r="AX2220" s="50">
        <f t="shared" si="707"/>
        <v>5.8156665318933811</v>
      </c>
      <c r="AY2220" s="50"/>
      <c r="AZ2220" s="50">
        <f t="shared" si="697"/>
        <v>170.59288493553919</v>
      </c>
      <c r="BA2220" s="50">
        <f t="shared" si="698"/>
        <v>262.65888632932223</v>
      </c>
      <c r="BB2220" s="50">
        <f t="shared" si="699"/>
        <v>270.78235704053844</v>
      </c>
      <c r="BC2220" s="17">
        <f t="shared" si="700"/>
        <v>19746</v>
      </c>
      <c r="BD2220" s="50">
        <f t="shared" si="701"/>
        <v>5.8156665318933811</v>
      </c>
      <c r="BE2220" s="50">
        <f t="shared" si="702"/>
        <v>170.59288493553919</v>
      </c>
      <c r="BF2220" s="50">
        <f t="shared" si="708"/>
        <v>279.03565274760211</v>
      </c>
      <c r="BG2220" s="50"/>
      <c r="BH2220" s="17">
        <f t="shared" si="703"/>
        <v>0</v>
      </c>
      <c r="BI2220" s="17">
        <f t="shared" si="711"/>
        <v>2220</v>
      </c>
      <c r="BJ2220" s="17">
        <f t="shared" si="709"/>
        <v>2220</v>
      </c>
      <c r="BK2220" s="150">
        <f t="shared" si="710"/>
        <v>27208</v>
      </c>
      <c r="BL2220" s="50" t="e">
        <f t="shared" ca="1" si="704"/>
        <v>#NAME?</v>
      </c>
      <c r="BM2220" s="50" t="e">
        <f t="shared" ca="1" si="705"/>
        <v>#NAME?</v>
      </c>
      <c r="BN2220" s="50" t="e">
        <f t="shared" ca="1" si="706"/>
        <v>#NAME?</v>
      </c>
    </row>
    <row r="2221" spans="1:66" x14ac:dyDescent="0.35">
      <c r="A2221" s="48">
        <v>27209</v>
      </c>
      <c r="B2221" s="17">
        <v>1974</v>
      </c>
      <c r="C2221" s="17">
        <v>6</v>
      </c>
      <c r="D2221" s="17">
        <v>180</v>
      </c>
      <c r="E2221" s="17">
        <v>29</v>
      </c>
      <c r="F2221" s="17">
        <v>7</v>
      </c>
      <c r="G2221" s="50">
        <v>6.1</v>
      </c>
      <c r="H2221" s="32">
        <v>6.855543410044965</v>
      </c>
      <c r="I2221" s="50">
        <v>4.5</v>
      </c>
      <c r="J2221" s="13">
        <v>0</v>
      </c>
      <c r="K2221" s="13">
        <f t="shared" si="692"/>
        <v>0</v>
      </c>
      <c r="L2221" s="13">
        <f t="shared" si="693"/>
        <v>0</v>
      </c>
      <c r="M2221" s="13" t="e">
        <f ca="1">CalcTable[[#This Row],[IWC]]-AE2220</f>
        <v>#NAME?</v>
      </c>
      <c r="N2221" s="13" t="e">
        <f ca="1">IF(CalcTable[[#This Row],[Day of Year]]&lt;123,FCAP,AE2220)</f>
        <v>#NAME?</v>
      </c>
      <c r="O2221" s="17" t="e">
        <f ca="1">IF(IRR_DRIP,5,COUNTIF('IDET Wind Values'!C2205:G2205,"&lt;="&amp;IRR_MAXWIND))</f>
        <v>#NAME?</v>
      </c>
      <c r="P2221" s="13" t="e">
        <f ca="1">CalcTable[[#This Row],[ET_o]]*KL</f>
        <v>#NAME?</v>
      </c>
      <c r="Q2221" s="13" t="e">
        <f ca="1">IF(WILTPT&lt;=0,1,MAX(0,MIN(1,(CalcTable[[#This Row],[IWC]]-WILTPT)/(MAD-WILTPT))))</f>
        <v>#NAME?</v>
      </c>
      <c r="R2221" s="13" t="e">
        <f ca="1">CalcTable[[#This Row],[ETMult]]*CalcTable[[#This Row],[ETb]]</f>
        <v>#NAME?</v>
      </c>
      <c r="S2221" s="13" t="b">
        <f>INDEX(IRR_LIST,CalcTable[[#This Row],[Day of Week]]+1)</f>
        <v>0</v>
      </c>
      <c r="T2221" s="13">
        <f t="shared" ca="1" si="694"/>
        <v>0</v>
      </c>
      <c r="U2221" s="13" t="b">
        <f ca="1">IF(CalcTable[[#This Row],[IrrPrecip]]&gt;=IC_MM,FALSE,TRUE)</f>
        <v>1</v>
      </c>
      <c r="V2221" s="13" t="b">
        <f t="shared" si="695"/>
        <v>1</v>
      </c>
      <c r="W2221" s="13" t="e">
        <f ca="1">IF(AND(IRR_DRIP=FALSE,CalcTable[[#This Row],[IrrHours]]&lt;=0),FALSE,TRUE)</f>
        <v>#NAME?</v>
      </c>
      <c r="X2221" s="13" t="e">
        <f ca="1">AND(CalcTable[[#This Row],[IrrDay]],CalcTable[[#This Row],[IrrRain]],CalcTable[[#This Row],[IrrWarm]],CalcTable[[#This Row],[IrrWindy]])</f>
        <v>#NAME?</v>
      </c>
      <c r="Y2221" s="13" t="e">
        <f t="shared" ca="1" si="696"/>
        <v>#NAME?</v>
      </c>
      <c r="Z2221" s="13" t="e">
        <f ca="1">CalcTable[[#This Row],[IrrHours]]/5</f>
        <v>#NAME?</v>
      </c>
      <c r="AA2221" s="13" t="e">
        <f ca="1">IF(CalcTable[[#This Row],[IrrFlag]]=FALSE,0,MAX(0,CalcTable[[#This Row],[VolRednWind]]*(FCAP*IRR_TARGET-CalcTable[[#This Row],[IWC]])))</f>
        <v>#NAME?</v>
      </c>
      <c r="AB2221" s="13" t="e">
        <f ca="1">CalcTable[[#This Row],[IWC]]+CalcTable[[#This Row],[Eff Precip]]+CalcTable[[#This Row],[IrrAmt]]-CalcTable[[#This Row],[AET]]</f>
        <v>#NAME?</v>
      </c>
      <c r="AC2221" s="13" t="e">
        <f ca="1">IF(CalcTable[[#This Row],[PWC]]&gt;FCAP,MIN(24*PERC,MIN(SAT,CalcTable[[#This Row],[PWC]])-FCAP),0)</f>
        <v>#NAME?</v>
      </c>
      <c r="AD2221" s="13" t="e">
        <f ca="1">IF(CalcTable[[#This Row],[PWC]]&gt;SAT,CalcTable[[#This Row],[PWC]]-SAT,0)</f>
        <v>#NAME?</v>
      </c>
      <c r="AE2221" s="13" t="e">
        <f ca="1">CalcTable[[#This Row],[PWC]]-CalcTable[[#This Row],[PercAmt]]-CalcTable[[#This Row],[Runoff]]</f>
        <v>#NAME?</v>
      </c>
      <c r="AF2221" s="13" t="e">
        <f ca="1">CalcTable[[#This Row],[IrrAmt]]/1000*CUR_IRR_AREA*10000/IRR_EFF</f>
        <v>#NAME?</v>
      </c>
      <c r="AG2221" s="147"/>
      <c r="AH2221" s="13"/>
      <c r="AI2221" s="50">
        <v>0</v>
      </c>
      <c r="AJ2221" s="50">
        <v>0</v>
      </c>
      <c r="AK2221" s="50">
        <v>7.3765366910856844</v>
      </c>
      <c r="AL2221" s="50">
        <v>0</v>
      </c>
      <c r="AM2221" s="50"/>
      <c r="AN2221" s="50"/>
      <c r="AO2221" s="50"/>
      <c r="AP2221" s="50"/>
      <c r="AQ2221" s="50"/>
      <c r="AR2221" s="50"/>
      <c r="AS2221" s="50"/>
      <c r="AT2221" s="50"/>
      <c r="AU2221" s="50"/>
      <c r="AV2221" s="50"/>
      <c r="AW2221" s="50"/>
      <c r="AX2221" s="50">
        <f t="shared" si="707"/>
        <v>7.3765366910856844</v>
      </c>
      <c r="AY2221" s="50"/>
      <c r="AZ2221" s="50">
        <f t="shared" si="697"/>
        <v>108.18920480259004</v>
      </c>
      <c r="BA2221" s="50">
        <f t="shared" si="698"/>
        <v>166.57702961668625</v>
      </c>
      <c r="BB2221" s="50">
        <f t="shared" si="699"/>
        <v>171.7288965120477</v>
      </c>
      <c r="BC2221" s="17">
        <f t="shared" si="700"/>
        <v>19746</v>
      </c>
      <c r="BD2221" s="50">
        <f t="shared" si="701"/>
        <v>7.3765366910856844</v>
      </c>
      <c r="BE2221" s="50">
        <f t="shared" si="702"/>
        <v>108.18920480259004</v>
      </c>
      <c r="BF2221" s="50">
        <f t="shared" si="708"/>
        <v>176.96309780880898</v>
      </c>
      <c r="BG2221" s="50"/>
      <c r="BH2221" s="17">
        <f t="shared" si="703"/>
        <v>0</v>
      </c>
      <c r="BI2221" s="17">
        <f t="shared" si="711"/>
        <v>2221</v>
      </c>
      <c r="BJ2221" s="17">
        <f t="shared" si="709"/>
        <v>2221</v>
      </c>
      <c r="BK2221" s="150">
        <f t="shared" si="710"/>
        <v>27209</v>
      </c>
      <c r="BL2221" s="50" t="e">
        <f t="shared" ca="1" si="704"/>
        <v>#NAME?</v>
      </c>
      <c r="BM2221" s="50" t="e">
        <f t="shared" ca="1" si="705"/>
        <v>#NAME?</v>
      </c>
      <c r="BN2221" s="50" t="e">
        <f t="shared" ca="1" si="706"/>
        <v>#NAME?</v>
      </c>
    </row>
    <row r="2222" spans="1:66" x14ac:dyDescent="0.35">
      <c r="A2222" s="48">
        <v>27210</v>
      </c>
      <c r="B2222" s="17">
        <v>1974</v>
      </c>
      <c r="C2222" s="17">
        <v>6</v>
      </c>
      <c r="D2222" s="17">
        <v>181</v>
      </c>
      <c r="E2222" s="17">
        <v>30</v>
      </c>
      <c r="F2222" s="17">
        <v>1</v>
      </c>
      <c r="G2222" s="50">
        <v>11.7</v>
      </c>
      <c r="H2222" s="32">
        <v>6.5959265548853603</v>
      </c>
      <c r="I2222" s="50">
        <v>8.3333333333333339</v>
      </c>
      <c r="J2222" s="13">
        <v>0</v>
      </c>
      <c r="K2222" s="13">
        <f t="shared" si="692"/>
        <v>0</v>
      </c>
      <c r="L2222" s="13">
        <f t="shared" si="693"/>
        <v>0</v>
      </c>
      <c r="M2222" s="13" t="e">
        <f ca="1">CalcTable[[#This Row],[IWC]]-AE2221</f>
        <v>#NAME?</v>
      </c>
      <c r="N2222" s="13" t="e">
        <f ca="1">IF(CalcTable[[#This Row],[Day of Year]]&lt;123,FCAP,AE2221)</f>
        <v>#NAME?</v>
      </c>
      <c r="O2222" s="17" t="e">
        <f ca="1">IF(IRR_DRIP,5,COUNTIF('IDET Wind Values'!C2206:G2206,"&lt;="&amp;IRR_MAXWIND))</f>
        <v>#NAME?</v>
      </c>
      <c r="P2222" s="13" t="e">
        <f ca="1">CalcTable[[#This Row],[ET_o]]*KL</f>
        <v>#NAME?</v>
      </c>
      <c r="Q2222" s="13" t="e">
        <f ca="1">IF(WILTPT&lt;=0,1,MAX(0,MIN(1,(CalcTable[[#This Row],[IWC]]-WILTPT)/(MAD-WILTPT))))</f>
        <v>#NAME?</v>
      </c>
      <c r="R2222" s="13" t="e">
        <f ca="1">CalcTable[[#This Row],[ETMult]]*CalcTable[[#This Row],[ETb]]</f>
        <v>#NAME?</v>
      </c>
      <c r="S2222" s="13" t="b">
        <f>INDEX(IRR_LIST,CalcTable[[#This Row],[Day of Week]]+1)</f>
        <v>1</v>
      </c>
      <c r="T2222" s="13">
        <f t="shared" ca="1" si="694"/>
        <v>0</v>
      </c>
      <c r="U2222" s="13" t="b">
        <f ca="1">IF(CalcTable[[#This Row],[IrrPrecip]]&gt;=IC_MM,FALSE,TRUE)</f>
        <v>1</v>
      </c>
      <c r="V2222" s="13" t="b">
        <f t="shared" si="695"/>
        <v>1</v>
      </c>
      <c r="W2222" s="13" t="e">
        <f ca="1">IF(AND(IRR_DRIP=FALSE,CalcTable[[#This Row],[IrrHours]]&lt;=0),FALSE,TRUE)</f>
        <v>#NAME?</v>
      </c>
      <c r="X2222" s="13" t="e">
        <f ca="1">AND(CalcTable[[#This Row],[IrrDay]],CalcTable[[#This Row],[IrrRain]],CalcTable[[#This Row],[IrrWarm]],CalcTable[[#This Row],[IrrWindy]])</f>
        <v>#NAME?</v>
      </c>
      <c r="Y2222" s="13" t="e">
        <f t="shared" ca="1" si="696"/>
        <v>#NAME?</v>
      </c>
      <c r="Z2222" s="13" t="e">
        <f ca="1">CalcTable[[#This Row],[IrrHours]]/5</f>
        <v>#NAME?</v>
      </c>
      <c r="AA2222" s="13" t="e">
        <f ca="1">IF(CalcTable[[#This Row],[IrrFlag]]=FALSE,0,MAX(0,CalcTable[[#This Row],[VolRednWind]]*(FCAP*IRR_TARGET-CalcTable[[#This Row],[IWC]])))</f>
        <v>#NAME?</v>
      </c>
      <c r="AB2222" s="13" t="e">
        <f ca="1">CalcTable[[#This Row],[IWC]]+CalcTable[[#This Row],[Eff Precip]]+CalcTable[[#This Row],[IrrAmt]]-CalcTable[[#This Row],[AET]]</f>
        <v>#NAME?</v>
      </c>
      <c r="AC2222" s="13" t="e">
        <f ca="1">IF(CalcTable[[#This Row],[PWC]]&gt;FCAP,MIN(24*PERC,MIN(SAT,CalcTable[[#This Row],[PWC]])-FCAP),0)</f>
        <v>#NAME?</v>
      </c>
      <c r="AD2222" s="13" t="e">
        <f ca="1">IF(CalcTable[[#This Row],[PWC]]&gt;SAT,CalcTable[[#This Row],[PWC]]-SAT,0)</f>
        <v>#NAME?</v>
      </c>
      <c r="AE2222" s="13" t="e">
        <f ca="1">CalcTable[[#This Row],[PWC]]-CalcTable[[#This Row],[PercAmt]]-CalcTable[[#This Row],[Runoff]]</f>
        <v>#NAME?</v>
      </c>
      <c r="AF2222" s="13" t="e">
        <f ca="1">CalcTable[[#This Row],[IrrAmt]]/1000*CUR_IRR_AREA*10000/IRR_EFF</f>
        <v>#NAME?</v>
      </c>
      <c r="AG2222" s="147"/>
      <c r="AH2222" s="13"/>
      <c r="AI2222" s="50">
        <v>6.3419929797101267</v>
      </c>
      <c r="AJ2222" s="50">
        <v>7.990951267514987</v>
      </c>
      <c r="AK2222" s="50">
        <v>0</v>
      </c>
      <c r="AL2222" s="50">
        <v>0</v>
      </c>
      <c r="AM2222" s="50"/>
      <c r="AN2222" s="50"/>
      <c r="AO2222" s="50"/>
      <c r="AP2222" s="50"/>
      <c r="AQ2222" s="50"/>
      <c r="AR2222" s="50"/>
      <c r="AS2222" s="50"/>
      <c r="AT2222" s="50"/>
      <c r="AU2222" s="50"/>
      <c r="AV2222" s="50"/>
      <c r="AW2222" s="50"/>
      <c r="AX2222" s="50">
        <f t="shared" si="707"/>
        <v>14.332944247225115</v>
      </c>
      <c r="AY2222" s="50"/>
      <c r="AZ2222" s="50">
        <f t="shared" si="697"/>
        <v>327.41713421618817</v>
      </c>
      <c r="BA2222" s="50">
        <f t="shared" si="698"/>
        <v>529.87682245769588</v>
      </c>
      <c r="BB2222" s="50">
        <f t="shared" si="699"/>
        <v>548.33015653124369</v>
      </c>
      <c r="BC2222" s="17">
        <f t="shared" si="700"/>
        <v>19746</v>
      </c>
      <c r="BD2222" s="50">
        <f t="shared" si="701"/>
        <v>14.332944247225115</v>
      </c>
      <c r="BE2222" s="50">
        <f t="shared" si="702"/>
        <v>327.41713421618817</v>
      </c>
      <c r="BF2222" s="50">
        <f t="shared" si="708"/>
        <v>535.55020070904663</v>
      </c>
      <c r="BG2222" s="50"/>
      <c r="BH2222" s="17">
        <f t="shared" si="703"/>
        <v>0</v>
      </c>
      <c r="BI2222" s="17">
        <f t="shared" si="711"/>
        <v>2222</v>
      </c>
      <c r="BJ2222" s="17">
        <f t="shared" si="709"/>
        <v>2222</v>
      </c>
      <c r="BK2222" s="150">
        <f t="shared" si="710"/>
        <v>27210</v>
      </c>
      <c r="BL2222" s="50" t="e">
        <f t="shared" ca="1" si="704"/>
        <v>#NAME?</v>
      </c>
      <c r="BM2222" s="50" t="e">
        <f t="shared" ca="1" si="705"/>
        <v>#NAME?</v>
      </c>
      <c r="BN2222" s="50" t="e">
        <f t="shared" ca="1" si="706"/>
        <v>#NAME?</v>
      </c>
    </row>
    <row r="2223" spans="1:66" x14ac:dyDescent="0.35">
      <c r="A2223" s="48">
        <v>27211</v>
      </c>
      <c r="B2223" s="17">
        <v>1974</v>
      </c>
      <c r="C2223" s="17">
        <v>7</v>
      </c>
      <c r="D2223" s="17">
        <v>182</v>
      </c>
      <c r="E2223" s="17">
        <v>1</v>
      </c>
      <c r="F2223" s="17">
        <v>2</v>
      </c>
      <c r="G2223" s="50">
        <v>8.3000000000000007</v>
      </c>
      <c r="H2223" s="32">
        <v>2.9083647980149352</v>
      </c>
      <c r="I2223" s="50">
        <v>8.3333333333333339</v>
      </c>
      <c r="J2223" s="13">
        <v>8.3000000000000007</v>
      </c>
      <c r="K2223" s="13">
        <f t="shared" si="692"/>
        <v>8.3000000000000007</v>
      </c>
      <c r="L2223" s="13">
        <f t="shared" si="693"/>
        <v>2.4750000000000005</v>
      </c>
      <c r="M2223" s="13" t="e">
        <f ca="1">CalcTable[[#This Row],[IWC]]-AE2222</f>
        <v>#NAME?</v>
      </c>
      <c r="N2223" s="13" t="e">
        <f ca="1">IF(CalcTable[[#This Row],[Day of Year]]&lt;123,FCAP,AE2222)</f>
        <v>#NAME?</v>
      </c>
      <c r="O2223" s="17" t="e">
        <f ca="1">IF(IRR_DRIP,5,COUNTIF('IDET Wind Values'!C2207:G2207,"&lt;="&amp;IRR_MAXWIND))</f>
        <v>#NAME?</v>
      </c>
      <c r="P2223" s="13" t="e">
        <f ca="1">CalcTable[[#This Row],[ET_o]]*KL</f>
        <v>#NAME?</v>
      </c>
      <c r="Q2223" s="13" t="e">
        <f ca="1">IF(WILTPT&lt;=0,1,MAX(0,MIN(1,(CalcTable[[#This Row],[IWC]]-WILTPT)/(MAD-WILTPT))))</f>
        <v>#NAME?</v>
      </c>
      <c r="R2223" s="13" t="e">
        <f ca="1">CalcTable[[#This Row],[ETMult]]*CalcTable[[#This Row],[ETb]]</f>
        <v>#NAME?</v>
      </c>
      <c r="S2223" s="13" t="b">
        <f>INDEX(IRR_LIST,CalcTable[[#This Row],[Day of Week]]+1)</f>
        <v>0</v>
      </c>
      <c r="T2223" s="13">
        <f t="shared" ca="1" si="694"/>
        <v>0</v>
      </c>
      <c r="U2223" s="13" t="b">
        <f ca="1">IF(CalcTable[[#This Row],[IrrPrecip]]&gt;=IC_MM,FALSE,TRUE)</f>
        <v>1</v>
      </c>
      <c r="V2223" s="13" t="b">
        <f t="shared" si="695"/>
        <v>1</v>
      </c>
      <c r="W2223" s="13" t="e">
        <f ca="1">IF(AND(IRR_DRIP=FALSE,CalcTable[[#This Row],[IrrHours]]&lt;=0),FALSE,TRUE)</f>
        <v>#NAME?</v>
      </c>
      <c r="X2223" s="13" t="e">
        <f ca="1">AND(CalcTable[[#This Row],[IrrDay]],CalcTable[[#This Row],[IrrRain]],CalcTable[[#This Row],[IrrWarm]],CalcTable[[#This Row],[IrrWindy]])</f>
        <v>#NAME?</v>
      </c>
      <c r="Y2223" s="13" t="e">
        <f t="shared" ca="1" si="696"/>
        <v>#NAME?</v>
      </c>
      <c r="Z2223" s="13" t="e">
        <f ca="1">CalcTable[[#This Row],[IrrHours]]/5</f>
        <v>#NAME?</v>
      </c>
      <c r="AA2223" s="13" t="e">
        <f ca="1">IF(CalcTable[[#This Row],[IrrFlag]]=FALSE,0,MAX(0,CalcTable[[#This Row],[VolRednWind]]*(FCAP*IRR_TARGET-CalcTable[[#This Row],[IWC]])))</f>
        <v>#NAME?</v>
      </c>
      <c r="AB2223" s="13" t="e">
        <f ca="1">CalcTable[[#This Row],[IWC]]+CalcTable[[#This Row],[Eff Precip]]+CalcTable[[#This Row],[IrrAmt]]-CalcTable[[#This Row],[AET]]</f>
        <v>#NAME?</v>
      </c>
      <c r="AC2223" s="13" t="e">
        <f ca="1">IF(CalcTable[[#This Row],[PWC]]&gt;FCAP,MIN(24*PERC,MIN(SAT,CalcTable[[#This Row],[PWC]])-FCAP),0)</f>
        <v>#NAME?</v>
      </c>
      <c r="AD2223" s="13" t="e">
        <f ca="1">IF(CalcTable[[#This Row],[PWC]]&gt;SAT,CalcTable[[#This Row],[PWC]]-SAT,0)</f>
        <v>#NAME?</v>
      </c>
      <c r="AE2223" s="13" t="e">
        <f ca="1">CalcTable[[#This Row],[PWC]]-CalcTable[[#This Row],[PercAmt]]-CalcTable[[#This Row],[Runoff]]</f>
        <v>#NAME?</v>
      </c>
      <c r="AF2223" s="13" t="e">
        <f ca="1">CalcTable[[#This Row],[IrrAmt]]/1000*CUR_IRR_AREA*10000/IRR_EFF</f>
        <v>#NAME?</v>
      </c>
      <c r="AG2223" s="147"/>
      <c r="AH2223" s="13"/>
      <c r="AI2223" s="50">
        <v>0</v>
      </c>
      <c r="AJ2223" s="50">
        <v>0</v>
      </c>
      <c r="AK2223" s="50">
        <v>4.6014674782474509</v>
      </c>
      <c r="AL2223" s="50">
        <v>10.818383850402924</v>
      </c>
      <c r="AM2223" s="50"/>
      <c r="AN2223" s="50"/>
      <c r="AO2223" s="50"/>
      <c r="AP2223" s="50"/>
      <c r="AQ2223" s="50"/>
      <c r="AR2223" s="50"/>
      <c r="AS2223" s="50"/>
      <c r="AT2223" s="50"/>
      <c r="AU2223" s="50"/>
      <c r="AV2223" s="50"/>
      <c r="AW2223" s="50"/>
      <c r="AX2223" s="50">
        <f t="shared" si="707"/>
        <v>15.419851328650374</v>
      </c>
      <c r="AY2223" s="50"/>
      <c r="AZ2223" s="50">
        <f t="shared" si="697"/>
        <v>384.82744929278169</v>
      </c>
      <c r="BA2223" s="50">
        <f t="shared" si="698"/>
        <v>592.51210446666391</v>
      </c>
      <c r="BB2223" s="50">
        <f t="shared" si="699"/>
        <v>610.83722109965356</v>
      </c>
      <c r="BC2223" s="17">
        <f t="shared" si="700"/>
        <v>19747</v>
      </c>
      <c r="BD2223" s="50">
        <f t="shared" si="701"/>
        <v>15.419851328650374</v>
      </c>
      <c r="BE2223" s="50">
        <f t="shared" si="702"/>
        <v>384.82744929278169</v>
      </c>
      <c r="BF2223" s="50">
        <f t="shared" si="708"/>
        <v>629.45520001717114</v>
      </c>
      <c r="BG2223" s="50"/>
      <c r="BH2223" s="17">
        <f t="shared" si="703"/>
        <v>0</v>
      </c>
      <c r="BI2223" s="17">
        <f t="shared" si="711"/>
        <v>2223</v>
      </c>
      <c r="BJ2223" s="17">
        <f t="shared" si="709"/>
        <v>2223</v>
      </c>
      <c r="BK2223" s="150">
        <f t="shared" si="710"/>
        <v>27211</v>
      </c>
      <c r="BL2223" s="50" t="e">
        <f t="shared" ca="1" si="704"/>
        <v>#NAME?</v>
      </c>
      <c r="BM2223" s="50" t="e">
        <f t="shared" ca="1" si="705"/>
        <v>#NAME?</v>
      </c>
      <c r="BN2223" s="50" t="e">
        <f t="shared" ca="1" si="706"/>
        <v>#NAME?</v>
      </c>
    </row>
    <row r="2224" spans="1:66" x14ac:dyDescent="0.35">
      <c r="A2224" s="48">
        <v>27212</v>
      </c>
      <c r="B2224" s="17">
        <v>1974</v>
      </c>
      <c r="C2224" s="17">
        <v>7</v>
      </c>
      <c r="D2224" s="17">
        <v>183</v>
      </c>
      <c r="E2224" s="17">
        <v>2</v>
      </c>
      <c r="F2224" s="17">
        <v>3</v>
      </c>
      <c r="G2224" s="50">
        <v>7.8</v>
      </c>
      <c r="H2224" s="32">
        <v>3.9326806141922623</v>
      </c>
      <c r="I2224" s="50">
        <v>6.833333333333333</v>
      </c>
      <c r="J2224" s="13">
        <v>0</v>
      </c>
      <c r="K2224" s="13">
        <f t="shared" si="692"/>
        <v>0</v>
      </c>
      <c r="L2224" s="13">
        <f t="shared" si="693"/>
        <v>0</v>
      </c>
      <c r="M2224" s="13" t="e">
        <f ca="1">CalcTable[[#This Row],[IWC]]-AE2223</f>
        <v>#NAME?</v>
      </c>
      <c r="N2224" s="13" t="e">
        <f ca="1">IF(CalcTable[[#This Row],[Day of Year]]&lt;123,FCAP,AE2223)</f>
        <v>#NAME?</v>
      </c>
      <c r="O2224" s="17" t="e">
        <f ca="1">IF(IRR_DRIP,5,COUNTIF('IDET Wind Values'!C2208:G2208,"&lt;="&amp;IRR_MAXWIND))</f>
        <v>#NAME?</v>
      </c>
      <c r="P2224" s="13" t="e">
        <f ca="1">CalcTable[[#This Row],[ET_o]]*KL</f>
        <v>#NAME?</v>
      </c>
      <c r="Q2224" s="13" t="e">
        <f ca="1">IF(WILTPT&lt;=0,1,MAX(0,MIN(1,(CalcTable[[#This Row],[IWC]]-WILTPT)/(MAD-WILTPT))))</f>
        <v>#NAME?</v>
      </c>
      <c r="R2224" s="13" t="e">
        <f ca="1">CalcTable[[#This Row],[ETMult]]*CalcTable[[#This Row],[ETb]]</f>
        <v>#NAME?</v>
      </c>
      <c r="S2224" s="13" t="b">
        <f>INDEX(IRR_LIST,CalcTable[[#This Row],[Day of Week]]+1)</f>
        <v>1</v>
      </c>
      <c r="T2224" s="13">
        <f t="shared" ca="1" si="694"/>
        <v>8.3000000000000007</v>
      </c>
      <c r="U2224" s="13" t="b">
        <f ca="1">IF(CalcTable[[#This Row],[IrrPrecip]]&gt;=IC_MM,FALSE,TRUE)</f>
        <v>1</v>
      </c>
      <c r="V2224" s="13" t="b">
        <f t="shared" si="695"/>
        <v>1</v>
      </c>
      <c r="W2224" s="13" t="e">
        <f ca="1">IF(AND(IRR_DRIP=FALSE,CalcTable[[#This Row],[IrrHours]]&lt;=0),FALSE,TRUE)</f>
        <v>#NAME?</v>
      </c>
      <c r="X2224" s="13" t="e">
        <f ca="1">AND(CalcTable[[#This Row],[IrrDay]],CalcTable[[#This Row],[IrrRain]],CalcTable[[#This Row],[IrrWarm]],CalcTable[[#This Row],[IrrWindy]])</f>
        <v>#NAME?</v>
      </c>
      <c r="Y2224" s="13" t="e">
        <f t="shared" ca="1" si="696"/>
        <v>#NAME?</v>
      </c>
      <c r="Z2224" s="13" t="e">
        <f ca="1">CalcTable[[#This Row],[IrrHours]]/5</f>
        <v>#NAME?</v>
      </c>
      <c r="AA2224" s="13" t="e">
        <f ca="1">IF(CalcTable[[#This Row],[IrrFlag]]=FALSE,0,MAX(0,CalcTable[[#This Row],[VolRednWind]]*(FCAP*IRR_TARGET-CalcTable[[#This Row],[IWC]])))</f>
        <v>#NAME?</v>
      </c>
      <c r="AB2224" s="13" t="e">
        <f ca="1">CalcTable[[#This Row],[IWC]]+CalcTable[[#This Row],[Eff Precip]]+CalcTable[[#This Row],[IrrAmt]]-CalcTable[[#This Row],[AET]]</f>
        <v>#NAME?</v>
      </c>
      <c r="AC2224" s="13" t="e">
        <f ca="1">IF(CalcTable[[#This Row],[PWC]]&gt;FCAP,MIN(24*PERC,MIN(SAT,CalcTable[[#This Row],[PWC]])-FCAP),0)</f>
        <v>#NAME?</v>
      </c>
      <c r="AD2224" s="13" t="e">
        <f ca="1">IF(CalcTable[[#This Row],[PWC]]&gt;SAT,CalcTable[[#This Row],[PWC]]-SAT,0)</f>
        <v>#NAME?</v>
      </c>
      <c r="AE2224" s="13" t="e">
        <f ca="1">CalcTable[[#This Row],[PWC]]-CalcTable[[#This Row],[PercAmt]]-CalcTable[[#This Row],[Runoff]]</f>
        <v>#NAME?</v>
      </c>
      <c r="AF2224" s="13" t="e">
        <f ca="1">CalcTable[[#This Row],[IrrAmt]]/1000*CUR_IRR_AREA*10000/IRR_EFF</f>
        <v>#NAME?</v>
      </c>
      <c r="AG2224" s="147"/>
      <c r="AH2224" s="13"/>
      <c r="AI2224" s="50">
        <v>5.9783345424176471</v>
      </c>
      <c r="AJ2224" s="50">
        <v>9.6986585089816106</v>
      </c>
      <c r="AK2224" s="50">
        <v>0</v>
      </c>
      <c r="AL2224" s="50">
        <v>0</v>
      </c>
      <c r="AM2224" s="50"/>
      <c r="AN2224" s="50"/>
      <c r="AO2224" s="50"/>
      <c r="AP2224" s="50"/>
      <c r="AQ2224" s="50"/>
      <c r="AR2224" s="50"/>
      <c r="AS2224" s="50"/>
      <c r="AT2224" s="50"/>
      <c r="AU2224" s="50"/>
      <c r="AV2224" s="50"/>
      <c r="AW2224" s="50"/>
      <c r="AX2224" s="50">
        <f t="shared" si="707"/>
        <v>15.676993051399258</v>
      </c>
      <c r="AY2224" s="50"/>
      <c r="AZ2224" s="50">
        <f t="shared" si="697"/>
        <v>372.17622288558613</v>
      </c>
      <c r="BA2224" s="50">
        <f t="shared" si="698"/>
        <v>604.29630710920082</v>
      </c>
      <c r="BB2224" s="50">
        <f t="shared" si="699"/>
        <v>625.49265939471877</v>
      </c>
      <c r="BC2224" s="17">
        <f t="shared" si="700"/>
        <v>19747</v>
      </c>
      <c r="BD2224" s="50">
        <f t="shared" si="701"/>
        <v>15.676993051399258</v>
      </c>
      <c r="BE2224" s="50">
        <f t="shared" si="702"/>
        <v>372.17622288558613</v>
      </c>
      <c r="BF2224" s="50">
        <f t="shared" si="708"/>
        <v>608.76182104111695</v>
      </c>
      <c r="BG2224" s="50"/>
      <c r="BH2224" s="17">
        <f t="shared" si="703"/>
        <v>0</v>
      </c>
      <c r="BI2224" s="17">
        <f t="shared" si="711"/>
        <v>2224</v>
      </c>
      <c r="BJ2224" s="17">
        <f t="shared" si="709"/>
        <v>2224</v>
      </c>
      <c r="BK2224" s="150">
        <f t="shared" si="710"/>
        <v>27212</v>
      </c>
      <c r="BL2224" s="50" t="e">
        <f t="shared" ca="1" si="704"/>
        <v>#NAME?</v>
      </c>
      <c r="BM2224" s="50" t="e">
        <f t="shared" ca="1" si="705"/>
        <v>#NAME?</v>
      </c>
      <c r="BN2224" s="50" t="e">
        <f t="shared" ca="1" si="706"/>
        <v>#NAME?</v>
      </c>
    </row>
    <row r="2225" spans="1:66" x14ac:dyDescent="0.35">
      <c r="A2225" s="48">
        <v>27213</v>
      </c>
      <c r="B2225" s="17">
        <v>1974</v>
      </c>
      <c r="C2225" s="17">
        <v>7</v>
      </c>
      <c r="D2225" s="17">
        <v>184</v>
      </c>
      <c r="E2225" s="17">
        <v>3</v>
      </c>
      <c r="F2225" s="17">
        <v>4</v>
      </c>
      <c r="G2225" s="50">
        <v>4.4000000000000004</v>
      </c>
      <c r="H2225" s="32">
        <v>4.9705720829427902</v>
      </c>
      <c r="I2225" s="50">
        <v>6.166666666666667</v>
      </c>
      <c r="J2225" s="13">
        <v>0</v>
      </c>
      <c r="K2225" s="13">
        <f t="shared" si="692"/>
        <v>0</v>
      </c>
      <c r="L2225" s="13">
        <f t="shared" si="693"/>
        <v>0</v>
      </c>
      <c r="M2225" s="13" t="e">
        <f ca="1">CalcTable[[#This Row],[IWC]]-AE2224</f>
        <v>#NAME?</v>
      </c>
      <c r="N2225" s="13" t="e">
        <f ca="1">IF(CalcTable[[#This Row],[Day of Year]]&lt;123,FCAP,AE2224)</f>
        <v>#NAME?</v>
      </c>
      <c r="O2225" s="17" t="e">
        <f ca="1">IF(IRR_DRIP,5,COUNTIF('IDET Wind Values'!C2209:G2209,"&lt;="&amp;IRR_MAXWIND))</f>
        <v>#NAME?</v>
      </c>
      <c r="P2225" s="13" t="e">
        <f ca="1">CalcTable[[#This Row],[ET_o]]*KL</f>
        <v>#NAME?</v>
      </c>
      <c r="Q2225" s="13" t="e">
        <f ca="1">IF(WILTPT&lt;=0,1,MAX(0,MIN(1,(CalcTable[[#This Row],[IWC]]-WILTPT)/(MAD-WILTPT))))</f>
        <v>#NAME?</v>
      </c>
      <c r="R2225" s="13" t="e">
        <f ca="1">CalcTable[[#This Row],[ETMult]]*CalcTable[[#This Row],[ETb]]</f>
        <v>#NAME?</v>
      </c>
      <c r="S2225" s="13" t="b">
        <f>INDEX(IRR_LIST,CalcTable[[#This Row],[Day of Week]]+1)</f>
        <v>0</v>
      </c>
      <c r="T2225" s="13">
        <f t="shared" ca="1" si="694"/>
        <v>8.3000000000000007</v>
      </c>
      <c r="U2225" s="13" t="b">
        <f ca="1">IF(CalcTable[[#This Row],[IrrPrecip]]&gt;=IC_MM,FALSE,TRUE)</f>
        <v>1</v>
      </c>
      <c r="V2225" s="13" t="b">
        <f t="shared" si="695"/>
        <v>1</v>
      </c>
      <c r="W2225" s="13" t="e">
        <f ca="1">IF(AND(IRR_DRIP=FALSE,CalcTable[[#This Row],[IrrHours]]&lt;=0),FALSE,TRUE)</f>
        <v>#NAME?</v>
      </c>
      <c r="X2225" s="13" t="e">
        <f ca="1">AND(CalcTable[[#This Row],[IrrDay]],CalcTable[[#This Row],[IrrRain]],CalcTable[[#This Row],[IrrWarm]],CalcTable[[#This Row],[IrrWindy]])</f>
        <v>#NAME?</v>
      </c>
      <c r="Y2225" s="13" t="e">
        <f t="shared" ca="1" si="696"/>
        <v>#NAME?</v>
      </c>
      <c r="Z2225" s="13" t="e">
        <f ca="1">CalcTable[[#This Row],[IrrHours]]/5</f>
        <v>#NAME?</v>
      </c>
      <c r="AA2225" s="13" t="e">
        <f ca="1">IF(CalcTable[[#This Row],[IrrFlag]]=FALSE,0,MAX(0,CalcTable[[#This Row],[VolRednWind]]*(FCAP*IRR_TARGET-CalcTable[[#This Row],[IWC]])))</f>
        <v>#NAME?</v>
      </c>
      <c r="AB2225" s="13" t="e">
        <f ca="1">CalcTable[[#This Row],[IWC]]+CalcTable[[#This Row],[Eff Precip]]+CalcTable[[#This Row],[IrrAmt]]-CalcTable[[#This Row],[AET]]</f>
        <v>#NAME?</v>
      </c>
      <c r="AC2225" s="13" t="e">
        <f ca="1">IF(CalcTable[[#This Row],[PWC]]&gt;FCAP,MIN(24*PERC,MIN(SAT,CalcTable[[#This Row],[PWC]])-FCAP),0)</f>
        <v>#NAME?</v>
      </c>
      <c r="AD2225" s="13" t="e">
        <f ca="1">IF(CalcTable[[#This Row],[PWC]]&gt;SAT,CalcTable[[#This Row],[PWC]]-SAT,0)</f>
        <v>#NAME?</v>
      </c>
      <c r="AE2225" s="13" t="e">
        <f ca="1">CalcTable[[#This Row],[PWC]]-CalcTable[[#This Row],[PercAmt]]-CalcTable[[#This Row],[Runoff]]</f>
        <v>#NAME?</v>
      </c>
      <c r="AF2225" s="13" t="e">
        <f ca="1">CalcTable[[#This Row],[IrrAmt]]/1000*CUR_IRR_AREA*10000/IRR_EFF</f>
        <v>#NAME?</v>
      </c>
      <c r="AG2225" s="147"/>
      <c r="AH2225" s="13"/>
      <c r="AI2225" s="50">
        <v>0</v>
      </c>
      <c r="AJ2225" s="50">
        <v>0</v>
      </c>
      <c r="AK2225" s="50">
        <v>3.0545846026834482</v>
      </c>
      <c r="AL2225" s="50">
        <v>4.4429743378057438</v>
      </c>
      <c r="AM2225" s="50"/>
      <c r="AN2225" s="50"/>
      <c r="AO2225" s="50"/>
      <c r="AP2225" s="50"/>
      <c r="AQ2225" s="50"/>
      <c r="AR2225" s="50"/>
      <c r="AS2225" s="50"/>
      <c r="AT2225" s="50"/>
      <c r="AU2225" s="50"/>
      <c r="AV2225" s="50"/>
      <c r="AW2225" s="50"/>
      <c r="AX2225" s="50">
        <f t="shared" si="707"/>
        <v>7.497558940489192</v>
      </c>
      <c r="AY2225" s="50"/>
      <c r="AZ2225" s="50">
        <f t="shared" si="697"/>
        <v>175.12782141499241</v>
      </c>
      <c r="BA2225" s="50">
        <f t="shared" si="698"/>
        <v>269.64124884530577</v>
      </c>
      <c r="BB2225" s="50">
        <f t="shared" si="699"/>
        <v>277.98066891268638</v>
      </c>
      <c r="BC2225" s="17">
        <f t="shared" si="700"/>
        <v>19747</v>
      </c>
      <c r="BD2225" s="50">
        <f t="shared" si="701"/>
        <v>7.497558940489192</v>
      </c>
      <c r="BE2225" s="50">
        <f t="shared" si="702"/>
        <v>175.12782141499241</v>
      </c>
      <c r="BF2225" s="50">
        <f t="shared" si="708"/>
        <v>286.45336516386902</v>
      </c>
      <c r="BG2225" s="50"/>
      <c r="BH2225" s="17">
        <f t="shared" si="703"/>
        <v>0</v>
      </c>
      <c r="BI2225" s="17">
        <f t="shared" si="711"/>
        <v>2225</v>
      </c>
      <c r="BJ2225" s="17">
        <f t="shared" si="709"/>
        <v>2225</v>
      </c>
      <c r="BK2225" s="150">
        <f t="shared" si="710"/>
        <v>27213</v>
      </c>
      <c r="BL2225" s="50" t="e">
        <f t="shared" ca="1" si="704"/>
        <v>#NAME?</v>
      </c>
      <c r="BM2225" s="50" t="e">
        <f t="shared" ca="1" si="705"/>
        <v>#NAME?</v>
      </c>
      <c r="BN2225" s="50" t="e">
        <f t="shared" ca="1" si="706"/>
        <v>#NAME?</v>
      </c>
    </row>
    <row r="2226" spans="1:66" x14ac:dyDescent="0.35">
      <c r="A2226" s="48">
        <v>27214</v>
      </c>
      <c r="B2226" s="17">
        <v>1974</v>
      </c>
      <c r="C2226" s="17">
        <v>7</v>
      </c>
      <c r="D2226" s="17">
        <v>185</v>
      </c>
      <c r="E2226" s="17">
        <v>4</v>
      </c>
      <c r="F2226" s="17">
        <v>5</v>
      </c>
      <c r="G2226" s="50">
        <v>10</v>
      </c>
      <c r="H2226" s="32">
        <v>5.8999345973481896</v>
      </c>
      <c r="I2226" s="50">
        <v>13.333333333333334</v>
      </c>
      <c r="J2226" s="13">
        <v>0</v>
      </c>
      <c r="K2226" s="13">
        <f t="shared" si="692"/>
        <v>0</v>
      </c>
      <c r="L2226" s="13">
        <f t="shared" si="693"/>
        <v>0</v>
      </c>
      <c r="M2226" s="13" t="e">
        <f ca="1">CalcTable[[#This Row],[IWC]]-AE2225</f>
        <v>#NAME?</v>
      </c>
      <c r="N2226" s="13" t="e">
        <f ca="1">IF(CalcTable[[#This Row],[Day of Year]]&lt;123,FCAP,AE2225)</f>
        <v>#NAME?</v>
      </c>
      <c r="O2226" s="17" t="e">
        <f ca="1">IF(IRR_DRIP,5,COUNTIF('IDET Wind Values'!C2210:G2210,"&lt;="&amp;IRR_MAXWIND))</f>
        <v>#NAME?</v>
      </c>
      <c r="P2226" s="13" t="e">
        <f ca="1">CalcTable[[#This Row],[ET_o]]*KL</f>
        <v>#NAME?</v>
      </c>
      <c r="Q2226" s="13" t="e">
        <f ca="1">IF(WILTPT&lt;=0,1,MAX(0,MIN(1,(CalcTable[[#This Row],[IWC]]-WILTPT)/(MAD-WILTPT))))</f>
        <v>#NAME?</v>
      </c>
      <c r="R2226" s="13" t="e">
        <f ca="1">CalcTable[[#This Row],[ETMult]]*CalcTable[[#This Row],[ETb]]</f>
        <v>#NAME?</v>
      </c>
      <c r="S2226" s="13" t="b">
        <f>INDEX(IRR_LIST,CalcTable[[#This Row],[Day of Week]]+1)</f>
        <v>1</v>
      </c>
      <c r="T2226" s="13">
        <f t="shared" ca="1" si="694"/>
        <v>0</v>
      </c>
      <c r="U2226" s="13" t="b">
        <f ca="1">IF(CalcTable[[#This Row],[IrrPrecip]]&gt;=IC_MM,FALSE,TRUE)</f>
        <v>1</v>
      </c>
      <c r="V2226" s="13" t="b">
        <f t="shared" si="695"/>
        <v>1</v>
      </c>
      <c r="W2226" s="13" t="e">
        <f ca="1">IF(AND(IRR_DRIP=FALSE,CalcTable[[#This Row],[IrrHours]]&lt;=0),FALSE,TRUE)</f>
        <v>#NAME?</v>
      </c>
      <c r="X2226" s="13" t="e">
        <f ca="1">AND(CalcTable[[#This Row],[IrrDay]],CalcTable[[#This Row],[IrrRain]],CalcTable[[#This Row],[IrrWarm]],CalcTable[[#This Row],[IrrWindy]])</f>
        <v>#NAME?</v>
      </c>
      <c r="Y2226" s="13" t="e">
        <f t="shared" ca="1" si="696"/>
        <v>#NAME?</v>
      </c>
      <c r="Z2226" s="13" t="e">
        <f ca="1">CalcTable[[#This Row],[IrrHours]]/5</f>
        <v>#NAME?</v>
      </c>
      <c r="AA2226" s="13" t="e">
        <f ca="1">IF(CalcTable[[#This Row],[IrrFlag]]=FALSE,0,MAX(0,CalcTable[[#This Row],[VolRednWind]]*(FCAP*IRR_TARGET-CalcTable[[#This Row],[IWC]])))</f>
        <v>#NAME?</v>
      </c>
      <c r="AB2226" s="13" t="e">
        <f ca="1">CalcTable[[#This Row],[IWC]]+CalcTable[[#This Row],[Eff Precip]]+CalcTable[[#This Row],[IrrAmt]]-CalcTable[[#This Row],[AET]]</f>
        <v>#NAME?</v>
      </c>
      <c r="AC2226" s="13" t="e">
        <f ca="1">IF(CalcTable[[#This Row],[PWC]]&gt;FCAP,MIN(24*PERC,MIN(SAT,CalcTable[[#This Row],[PWC]])-FCAP),0)</f>
        <v>#NAME?</v>
      </c>
      <c r="AD2226" s="13" t="e">
        <f ca="1">IF(CalcTable[[#This Row],[PWC]]&gt;SAT,CalcTable[[#This Row],[PWC]]-SAT,0)</f>
        <v>#NAME?</v>
      </c>
      <c r="AE2226" s="13" t="e">
        <f ca="1">CalcTable[[#This Row],[PWC]]-CalcTable[[#This Row],[PercAmt]]-CalcTable[[#This Row],[Runoff]]</f>
        <v>#NAME?</v>
      </c>
      <c r="AF2226" s="13" t="e">
        <f ca="1">CalcTable[[#This Row],[IrrAmt]]/1000*CUR_IRR_AREA*10000/IRR_EFF</f>
        <v>#NAME?</v>
      </c>
      <c r="AG2226" s="147"/>
      <c r="AH2226" s="13"/>
      <c r="AI2226" s="50">
        <v>0</v>
      </c>
      <c r="AJ2226" s="50">
        <v>0</v>
      </c>
      <c r="AK2226" s="50">
        <v>0</v>
      </c>
      <c r="AL2226" s="50">
        <v>0</v>
      </c>
      <c r="AM2226" s="50"/>
      <c r="AN2226" s="50"/>
      <c r="AO2226" s="50"/>
      <c r="AP2226" s="50"/>
      <c r="AQ2226" s="50"/>
      <c r="AR2226" s="50"/>
      <c r="AS2226" s="50"/>
      <c r="AT2226" s="50"/>
      <c r="AU2226" s="50"/>
      <c r="AV2226" s="50"/>
      <c r="AW2226" s="50"/>
      <c r="AX2226" s="50">
        <f t="shared" si="707"/>
        <v>0</v>
      </c>
      <c r="AY2226" s="50"/>
      <c r="AZ2226" s="50">
        <f t="shared" si="697"/>
        <v>0</v>
      </c>
      <c r="BA2226" s="50">
        <f t="shared" si="698"/>
        <v>0</v>
      </c>
      <c r="BB2226" s="50">
        <f t="shared" si="699"/>
        <v>0</v>
      </c>
      <c r="BC2226" s="17">
        <f t="shared" si="700"/>
        <v>19747</v>
      </c>
      <c r="BD2226" s="50">
        <f t="shared" si="701"/>
        <v>0</v>
      </c>
      <c r="BE2226" s="50">
        <f t="shared" si="702"/>
        <v>0</v>
      </c>
      <c r="BF2226" s="50">
        <f t="shared" si="708"/>
        <v>0</v>
      </c>
      <c r="BG2226" s="50"/>
      <c r="BH2226" s="17">
        <f t="shared" si="703"/>
        <v>0</v>
      </c>
      <c r="BI2226" s="17">
        <f t="shared" si="711"/>
        <v>2226</v>
      </c>
      <c r="BJ2226" s="17">
        <f t="shared" si="709"/>
        <v>2226</v>
      </c>
      <c r="BK2226" s="150">
        <f t="shared" si="710"/>
        <v>27214</v>
      </c>
      <c r="BL2226" s="50" t="e">
        <f t="shared" ca="1" si="704"/>
        <v>#NAME?</v>
      </c>
      <c r="BM2226" s="50" t="e">
        <f t="shared" ca="1" si="705"/>
        <v>#NAME?</v>
      </c>
      <c r="BN2226" s="50" t="e">
        <f t="shared" ca="1" si="706"/>
        <v>#NAME?</v>
      </c>
    </row>
    <row r="2227" spans="1:66" x14ac:dyDescent="0.35">
      <c r="A2227" s="48">
        <v>27215</v>
      </c>
      <c r="B2227" s="17">
        <v>1974</v>
      </c>
      <c r="C2227" s="17">
        <v>7</v>
      </c>
      <c r="D2227" s="17">
        <v>186</v>
      </c>
      <c r="E2227" s="17">
        <v>5</v>
      </c>
      <c r="F2227" s="17">
        <v>6</v>
      </c>
      <c r="G2227" s="50">
        <v>8.9</v>
      </c>
      <c r="H2227" s="32">
        <v>4.1068903380539483</v>
      </c>
      <c r="I2227" s="50">
        <v>31</v>
      </c>
      <c r="J2227" s="13">
        <v>0.8</v>
      </c>
      <c r="K2227" s="13">
        <f t="shared" si="692"/>
        <v>0.8</v>
      </c>
      <c r="L2227" s="13">
        <f t="shared" si="693"/>
        <v>0</v>
      </c>
      <c r="M2227" s="13" t="e">
        <f ca="1">CalcTable[[#This Row],[IWC]]-AE2226</f>
        <v>#NAME?</v>
      </c>
      <c r="N2227" s="13" t="e">
        <f ca="1">IF(CalcTable[[#This Row],[Day of Year]]&lt;123,FCAP,AE2226)</f>
        <v>#NAME?</v>
      </c>
      <c r="O2227" s="17" t="e">
        <f ca="1">IF(IRR_DRIP,5,COUNTIF('IDET Wind Values'!C2211:G2211,"&lt;="&amp;IRR_MAXWIND))</f>
        <v>#NAME?</v>
      </c>
      <c r="P2227" s="13" t="e">
        <f ca="1">CalcTable[[#This Row],[ET_o]]*KL</f>
        <v>#NAME?</v>
      </c>
      <c r="Q2227" s="13" t="e">
        <f ca="1">IF(WILTPT&lt;=0,1,MAX(0,MIN(1,(CalcTable[[#This Row],[IWC]]-WILTPT)/(MAD-WILTPT))))</f>
        <v>#NAME?</v>
      </c>
      <c r="R2227" s="13" t="e">
        <f ca="1">CalcTable[[#This Row],[ETMult]]*CalcTable[[#This Row],[ETb]]</f>
        <v>#NAME?</v>
      </c>
      <c r="S2227" s="13" t="b">
        <f>INDEX(IRR_LIST,CalcTable[[#This Row],[Day of Week]]+1)</f>
        <v>0</v>
      </c>
      <c r="T2227" s="13">
        <f t="shared" ca="1" si="694"/>
        <v>0</v>
      </c>
      <c r="U2227" s="13" t="b">
        <f ca="1">IF(CalcTable[[#This Row],[IrrPrecip]]&gt;=IC_MM,FALSE,TRUE)</f>
        <v>1</v>
      </c>
      <c r="V2227" s="13" t="b">
        <f t="shared" si="695"/>
        <v>1</v>
      </c>
      <c r="W2227" s="13" t="e">
        <f ca="1">IF(AND(IRR_DRIP=FALSE,CalcTable[[#This Row],[IrrHours]]&lt;=0),FALSE,TRUE)</f>
        <v>#NAME?</v>
      </c>
      <c r="X2227" s="13" t="e">
        <f ca="1">AND(CalcTable[[#This Row],[IrrDay]],CalcTable[[#This Row],[IrrRain]],CalcTable[[#This Row],[IrrWarm]],CalcTable[[#This Row],[IrrWindy]])</f>
        <v>#NAME?</v>
      </c>
      <c r="Y2227" s="13" t="e">
        <f t="shared" ca="1" si="696"/>
        <v>#NAME?</v>
      </c>
      <c r="Z2227" s="13" t="e">
        <f ca="1">CalcTable[[#This Row],[IrrHours]]/5</f>
        <v>#NAME?</v>
      </c>
      <c r="AA2227" s="13" t="e">
        <f ca="1">IF(CalcTable[[#This Row],[IrrFlag]]=FALSE,0,MAX(0,CalcTable[[#This Row],[VolRednWind]]*(FCAP*IRR_TARGET-CalcTable[[#This Row],[IWC]])))</f>
        <v>#NAME?</v>
      </c>
      <c r="AB2227" s="13" t="e">
        <f ca="1">CalcTable[[#This Row],[IWC]]+CalcTable[[#This Row],[Eff Precip]]+CalcTable[[#This Row],[IrrAmt]]-CalcTable[[#This Row],[AET]]</f>
        <v>#NAME?</v>
      </c>
      <c r="AC2227" s="13" t="e">
        <f ca="1">IF(CalcTable[[#This Row],[PWC]]&gt;FCAP,MIN(24*PERC,MIN(SAT,CalcTable[[#This Row],[PWC]])-FCAP),0)</f>
        <v>#NAME?</v>
      </c>
      <c r="AD2227" s="13" t="e">
        <f ca="1">IF(CalcTable[[#This Row],[PWC]]&gt;SAT,CalcTable[[#This Row],[PWC]]-SAT,0)</f>
        <v>#NAME?</v>
      </c>
      <c r="AE2227" s="13" t="e">
        <f ca="1">CalcTable[[#This Row],[PWC]]-CalcTable[[#This Row],[PercAmt]]-CalcTable[[#This Row],[Runoff]]</f>
        <v>#NAME?</v>
      </c>
      <c r="AF2227" s="13" t="e">
        <f ca="1">CalcTable[[#This Row],[IrrAmt]]/1000*CUR_IRR_AREA*10000/IRR_EFF</f>
        <v>#NAME?</v>
      </c>
      <c r="AG2227" s="147"/>
      <c r="AH2227" s="13"/>
      <c r="AI2227" s="50">
        <v>0</v>
      </c>
      <c r="AJ2227" s="50">
        <v>0</v>
      </c>
      <c r="AK2227" s="50">
        <v>0</v>
      </c>
      <c r="AL2227" s="50">
        <v>5.9787786741600399</v>
      </c>
      <c r="AM2227" s="50"/>
      <c r="AN2227" s="50"/>
      <c r="AO2227" s="50"/>
      <c r="AP2227" s="50"/>
      <c r="AQ2227" s="50"/>
      <c r="AR2227" s="50"/>
      <c r="AS2227" s="50"/>
      <c r="AT2227" s="50"/>
      <c r="AU2227" s="50"/>
      <c r="AV2227" s="50"/>
      <c r="AW2227" s="50"/>
      <c r="AX2227" s="50">
        <f t="shared" si="707"/>
        <v>5.9787786741600399</v>
      </c>
      <c r="AY2227" s="50"/>
      <c r="AZ2227" s="50">
        <f t="shared" si="697"/>
        <v>175.37750777536118</v>
      </c>
      <c r="BA2227" s="50">
        <f t="shared" si="698"/>
        <v>270.02568657476246</v>
      </c>
      <c r="BB2227" s="50">
        <f t="shared" si="699"/>
        <v>278.37699646882731</v>
      </c>
      <c r="BC2227" s="17">
        <f t="shared" si="700"/>
        <v>19747</v>
      </c>
      <c r="BD2227" s="50">
        <f t="shared" si="701"/>
        <v>5.9787786741600399</v>
      </c>
      <c r="BE2227" s="50">
        <f t="shared" si="702"/>
        <v>175.37750777536118</v>
      </c>
      <c r="BF2227" s="50">
        <f t="shared" si="708"/>
        <v>286.86177256359144</v>
      </c>
      <c r="BG2227" s="50"/>
      <c r="BH2227" s="17">
        <f t="shared" si="703"/>
        <v>0</v>
      </c>
      <c r="BI2227" s="17">
        <f t="shared" si="711"/>
        <v>2227</v>
      </c>
      <c r="BJ2227" s="17">
        <f t="shared" si="709"/>
        <v>2227</v>
      </c>
      <c r="BK2227" s="150">
        <f t="shared" si="710"/>
        <v>27215</v>
      </c>
      <c r="BL2227" s="50" t="e">
        <f t="shared" ca="1" si="704"/>
        <v>#NAME?</v>
      </c>
      <c r="BM2227" s="50" t="e">
        <f t="shared" ca="1" si="705"/>
        <v>#NAME?</v>
      </c>
      <c r="BN2227" s="50" t="e">
        <f t="shared" ca="1" si="706"/>
        <v>#NAME?</v>
      </c>
    </row>
    <row r="2228" spans="1:66" x14ac:dyDescent="0.35">
      <c r="A2228" s="48">
        <v>27216</v>
      </c>
      <c r="B2228" s="17">
        <v>1974</v>
      </c>
      <c r="C2228" s="17">
        <v>7</v>
      </c>
      <c r="D2228" s="17">
        <v>187</v>
      </c>
      <c r="E2228" s="17">
        <v>6</v>
      </c>
      <c r="F2228" s="17">
        <v>7</v>
      </c>
      <c r="G2228" s="50">
        <v>7.2</v>
      </c>
      <c r="H2228" s="32">
        <v>3.8581597178314553</v>
      </c>
      <c r="I2228" s="50">
        <v>12.5</v>
      </c>
      <c r="J2228" s="13">
        <v>10.4</v>
      </c>
      <c r="K2228" s="13">
        <f t="shared" si="692"/>
        <v>10.4</v>
      </c>
      <c r="L2228" s="13">
        <f t="shared" si="693"/>
        <v>4.0500000000000007</v>
      </c>
      <c r="M2228" s="13" t="e">
        <f ca="1">CalcTable[[#This Row],[IWC]]-AE2227</f>
        <v>#NAME?</v>
      </c>
      <c r="N2228" s="13" t="e">
        <f ca="1">IF(CalcTable[[#This Row],[Day of Year]]&lt;123,FCAP,AE2227)</f>
        <v>#NAME?</v>
      </c>
      <c r="O2228" s="17" t="e">
        <f ca="1">IF(IRR_DRIP,5,COUNTIF('IDET Wind Values'!C2212:G2212,"&lt;="&amp;IRR_MAXWIND))</f>
        <v>#NAME?</v>
      </c>
      <c r="P2228" s="13" t="e">
        <f ca="1">CalcTable[[#This Row],[ET_o]]*KL</f>
        <v>#NAME?</v>
      </c>
      <c r="Q2228" s="13" t="e">
        <f ca="1">IF(WILTPT&lt;=0,1,MAX(0,MIN(1,(CalcTable[[#This Row],[IWC]]-WILTPT)/(MAD-WILTPT))))</f>
        <v>#NAME?</v>
      </c>
      <c r="R2228" s="13" t="e">
        <f ca="1">CalcTable[[#This Row],[ETMult]]*CalcTable[[#This Row],[ETb]]</f>
        <v>#NAME?</v>
      </c>
      <c r="S2228" s="13" t="b">
        <f>INDEX(IRR_LIST,CalcTable[[#This Row],[Day of Week]]+1)</f>
        <v>0</v>
      </c>
      <c r="T2228" s="13">
        <f t="shared" ca="1" si="694"/>
        <v>0.8</v>
      </c>
      <c r="U2228" s="13" t="b">
        <f ca="1">IF(CalcTable[[#This Row],[IrrPrecip]]&gt;=IC_MM,FALSE,TRUE)</f>
        <v>1</v>
      </c>
      <c r="V2228" s="13" t="b">
        <f t="shared" si="695"/>
        <v>1</v>
      </c>
      <c r="W2228" s="13" t="e">
        <f ca="1">IF(AND(IRR_DRIP=FALSE,CalcTable[[#This Row],[IrrHours]]&lt;=0),FALSE,TRUE)</f>
        <v>#NAME?</v>
      </c>
      <c r="X2228" s="13" t="e">
        <f ca="1">AND(CalcTable[[#This Row],[IrrDay]],CalcTable[[#This Row],[IrrRain]],CalcTable[[#This Row],[IrrWarm]],CalcTable[[#This Row],[IrrWindy]])</f>
        <v>#NAME?</v>
      </c>
      <c r="Y2228" s="13" t="e">
        <f t="shared" ca="1" si="696"/>
        <v>#NAME?</v>
      </c>
      <c r="Z2228" s="13" t="e">
        <f ca="1">CalcTable[[#This Row],[IrrHours]]/5</f>
        <v>#NAME?</v>
      </c>
      <c r="AA2228" s="13" t="e">
        <f ca="1">IF(CalcTable[[#This Row],[IrrFlag]]=FALSE,0,MAX(0,CalcTable[[#This Row],[VolRednWind]]*(FCAP*IRR_TARGET-CalcTable[[#This Row],[IWC]])))</f>
        <v>#NAME?</v>
      </c>
      <c r="AB2228" s="13" t="e">
        <f ca="1">CalcTable[[#This Row],[IWC]]+CalcTable[[#This Row],[Eff Precip]]+CalcTable[[#This Row],[IrrAmt]]-CalcTable[[#This Row],[AET]]</f>
        <v>#NAME?</v>
      </c>
      <c r="AC2228" s="13" t="e">
        <f ca="1">IF(CalcTable[[#This Row],[PWC]]&gt;FCAP,MIN(24*PERC,MIN(SAT,CalcTable[[#This Row],[PWC]])-FCAP),0)</f>
        <v>#NAME?</v>
      </c>
      <c r="AD2228" s="13" t="e">
        <f ca="1">IF(CalcTable[[#This Row],[PWC]]&gt;SAT,CalcTable[[#This Row],[PWC]]-SAT,0)</f>
        <v>#NAME?</v>
      </c>
      <c r="AE2228" s="13" t="e">
        <f ca="1">CalcTable[[#This Row],[PWC]]-CalcTable[[#This Row],[PercAmt]]-CalcTable[[#This Row],[Runoff]]</f>
        <v>#NAME?</v>
      </c>
      <c r="AF2228" s="13" t="e">
        <f ca="1">CalcTable[[#This Row],[IrrAmt]]/1000*CUR_IRR_AREA*10000/IRR_EFF</f>
        <v>#NAME?</v>
      </c>
      <c r="AG2228" s="147"/>
      <c r="AH2228" s="13"/>
      <c r="AI2228" s="50">
        <v>0</v>
      </c>
      <c r="AJ2228" s="50">
        <v>0</v>
      </c>
      <c r="AK2228" s="50">
        <v>9.9447199582871342</v>
      </c>
      <c r="AL2228" s="50">
        <v>0</v>
      </c>
      <c r="AM2228" s="50"/>
      <c r="AN2228" s="50"/>
      <c r="AO2228" s="50"/>
      <c r="AP2228" s="50"/>
      <c r="AQ2228" s="50"/>
      <c r="AR2228" s="50"/>
      <c r="AS2228" s="50"/>
      <c r="AT2228" s="50"/>
      <c r="AU2228" s="50"/>
      <c r="AV2228" s="50"/>
      <c r="AW2228" s="50"/>
      <c r="AX2228" s="50">
        <f t="shared" si="707"/>
        <v>9.9447199582871342</v>
      </c>
      <c r="AY2228" s="50"/>
      <c r="AZ2228" s="50">
        <f t="shared" si="697"/>
        <v>145.85589272154465</v>
      </c>
      <c r="BA2228" s="50">
        <f t="shared" si="698"/>
        <v>224.57177133317191</v>
      </c>
      <c r="BB2228" s="50">
        <f t="shared" si="699"/>
        <v>231.51729003419788</v>
      </c>
      <c r="BC2228" s="17">
        <f t="shared" si="700"/>
        <v>19747</v>
      </c>
      <c r="BD2228" s="50">
        <f t="shared" si="701"/>
        <v>9.9447199582871342</v>
      </c>
      <c r="BE2228" s="50">
        <f t="shared" si="702"/>
        <v>145.85589272154465</v>
      </c>
      <c r="BF2228" s="50">
        <f t="shared" si="708"/>
        <v>238.57380832746395</v>
      </c>
      <c r="BG2228" s="50"/>
      <c r="BH2228" s="17">
        <f t="shared" si="703"/>
        <v>0</v>
      </c>
      <c r="BI2228" s="17">
        <f t="shared" si="711"/>
        <v>2228</v>
      </c>
      <c r="BJ2228" s="17">
        <f t="shared" si="709"/>
        <v>2228</v>
      </c>
      <c r="BK2228" s="150">
        <f t="shared" si="710"/>
        <v>27216</v>
      </c>
      <c r="BL2228" s="50" t="e">
        <f t="shared" ca="1" si="704"/>
        <v>#NAME?</v>
      </c>
      <c r="BM2228" s="50" t="e">
        <f t="shared" ca="1" si="705"/>
        <v>#NAME?</v>
      </c>
      <c r="BN2228" s="50" t="e">
        <f t="shared" ca="1" si="706"/>
        <v>#NAME?</v>
      </c>
    </row>
    <row r="2229" spans="1:66" x14ac:dyDescent="0.35">
      <c r="A2229" s="48">
        <v>27217</v>
      </c>
      <c r="B2229" s="17">
        <v>1974</v>
      </c>
      <c r="C2229" s="17">
        <v>7</v>
      </c>
      <c r="D2229" s="17">
        <v>188</v>
      </c>
      <c r="E2229" s="17">
        <v>7</v>
      </c>
      <c r="F2229" s="17">
        <v>1</v>
      </c>
      <c r="G2229" s="50">
        <v>6.7</v>
      </c>
      <c r="H2229" s="32">
        <v>3.4097887858154423</v>
      </c>
      <c r="I2229" s="50">
        <v>3.3333333333333335</v>
      </c>
      <c r="J2229" s="13">
        <v>1.3</v>
      </c>
      <c r="K2229" s="13">
        <f t="shared" si="692"/>
        <v>1.3</v>
      </c>
      <c r="L2229" s="13">
        <f t="shared" si="693"/>
        <v>0</v>
      </c>
      <c r="M2229" s="13" t="e">
        <f ca="1">CalcTable[[#This Row],[IWC]]-AE2228</f>
        <v>#NAME?</v>
      </c>
      <c r="N2229" s="13" t="e">
        <f ca="1">IF(CalcTable[[#This Row],[Day of Year]]&lt;123,FCAP,AE2228)</f>
        <v>#NAME?</v>
      </c>
      <c r="O2229" s="17" t="e">
        <f ca="1">IF(IRR_DRIP,5,COUNTIF('IDET Wind Values'!C2213:G2213,"&lt;="&amp;IRR_MAXWIND))</f>
        <v>#NAME?</v>
      </c>
      <c r="P2229" s="13" t="e">
        <f ca="1">CalcTable[[#This Row],[ET_o]]*KL</f>
        <v>#NAME?</v>
      </c>
      <c r="Q2229" s="13" t="e">
        <f ca="1">IF(WILTPT&lt;=0,1,MAX(0,MIN(1,(CalcTable[[#This Row],[IWC]]-WILTPT)/(MAD-WILTPT))))</f>
        <v>#NAME?</v>
      </c>
      <c r="R2229" s="13" t="e">
        <f ca="1">CalcTable[[#This Row],[ETMult]]*CalcTable[[#This Row],[ETb]]</f>
        <v>#NAME?</v>
      </c>
      <c r="S2229" s="13" t="b">
        <f>INDEX(IRR_LIST,CalcTable[[#This Row],[Day of Week]]+1)</f>
        <v>1</v>
      </c>
      <c r="T2229" s="13">
        <f t="shared" ca="1" si="694"/>
        <v>11.200000000000001</v>
      </c>
      <c r="U2229" s="13" t="b">
        <f ca="1">IF(CalcTable[[#This Row],[IrrPrecip]]&gt;=IC_MM,FALSE,TRUE)</f>
        <v>0</v>
      </c>
      <c r="V2229" s="13" t="b">
        <f t="shared" si="695"/>
        <v>1</v>
      </c>
      <c r="W2229" s="13" t="e">
        <f ca="1">IF(AND(IRR_DRIP=FALSE,CalcTable[[#This Row],[IrrHours]]&lt;=0),FALSE,TRUE)</f>
        <v>#NAME?</v>
      </c>
      <c r="X2229" s="13" t="e">
        <f ca="1">AND(CalcTable[[#This Row],[IrrDay]],CalcTable[[#This Row],[IrrRain]],CalcTable[[#This Row],[IrrWarm]],CalcTable[[#This Row],[IrrWindy]])</f>
        <v>#NAME?</v>
      </c>
      <c r="Y2229" s="13" t="e">
        <f t="shared" ca="1" si="696"/>
        <v>#NAME?</v>
      </c>
      <c r="Z2229" s="13" t="e">
        <f ca="1">CalcTable[[#This Row],[IrrHours]]/5</f>
        <v>#NAME?</v>
      </c>
      <c r="AA2229" s="13" t="e">
        <f ca="1">IF(CalcTable[[#This Row],[IrrFlag]]=FALSE,0,MAX(0,CalcTable[[#This Row],[VolRednWind]]*(FCAP*IRR_TARGET-CalcTable[[#This Row],[IWC]])))</f>
        <v>#NAME?</v>
      </c>
      <c r="AB2229" s="13" t="e">
        <f ca="1">CalcTable[[#This Row],[IWC]]+CalcTable[[#This Row],[Eff Precip]]+CalcTable[[#This Row],[IrrAmt]]-CalcTable[[#This Row],[AET]]</f>
        <v>#NAME?</v>
      </c>
      <c r="AC2229" s="13" t="e">
        <f ca="1">IF(CalcTable[[#This Row],[PWC]]&gt;FCAP,MIN(24*PERC,MIN(SAT,CalcTable[[#This Row],[PWC]])-FCAP),0)</f>
        <v>#NAME?</v>
      </c>
      <c r="AD2229" s="13" t="e">
        <f ca="1">IF(CalcTable[[#This Row],[PWC]]&gt;SAT,CalcTable[[#This Row],[PWC]]-SAT,0)</f>
        <v>#NAME?</v>
      </c>
      <c r="AE2229" s="13" t="e">
        <f ca="1">CalcTable[[#This Row],[PWC]]-CalcTable[[#This Row],[PercAmt]]-CalcTable[[#This Row],[Runoff]]</f>
        <v>#NAME?</v>
      </c>
      <c r="AF2229" s="13" t="e">
        <f ca="1">CalcTable[[#This Row],[IrrAmt]]/1000*CUR_IRR_AREA*10000/IRR_EFF</f>
        <v>#NAME?</v>
      </c>
      <c r="AG2229" s="147"/>
      <c r="AH2229" s="13"/>
      <c r="AI2229" s="50">
        <v>0</v>
      </c>
      <c r="AJ2229" s="50">
        <v>0</v>
      </c>
      <c r="AK2229" s="50">
        <v>0</v>
      </c>
      <c r="AL2229" s="50">
        <v>0</v>
      </c>
      <c r="AM2229" s="50"/>
      <c r="AN2229" s="50"/>
      <c r="AO2229" s="50"/>
      <c r="AP2229" s="50"/>
      <c r="AQ2229" s="50"/>
      <c r="AR2229" s="50"/>
      <c r="AS2229" s="50"/>
      <c r="AT2229" s="50"/>
      <c r="AU2229" s="50"/>
      <c r="AV2229" s="50"/>
      <c r="AW2229" s="50"/>
      <c r="AX2229" s="50">
        <f t="shared" si="707"/>
        <v>0</v>
      </c>
      <c r="AY2229" s="50"/>
      <c r="AZ2229" s="50">
        <f t="shared" si="697"/>
        <v>0</v>
      </c>
      <c r="BA2229" s="50">
        <f t="shared" si="698"/>
        <v>0</v>
      </c>
      <c r="BB2229" s="50">
        <f t="shared" si="699"/>
        <v>0</v>
      </c>
      <c r="BC2229" s="17">
        <f t="shared" si="700"/>
        <v>19747</v>
      </c>
      <c r="BD2229" s="50">
        <f t="shared" si="701"/>
        <v>0</v>
      </c>
      <c r="BE2229" s="50">
        <f t="shared" si="702"/>
        <v>0</v>
      </c>
      <c r="BF2229" s="50">
        <f t="shared" si="708"/>
        <v>0</v>
      </c>
      <c r="BG2229" s="50"/>
      <c r="BH2229" s="17">
        <f t="shared" si="703"/>
        <v>0</v>
      </c>
      <c r="BI2229" s="17">
        <f t="shared" si="711"/>
        <v>2229</v>
      </c>
      <c r="BJ2229" s="17">
        <f t="shared" si="709"/>
        <v>2229</v>
      </c>
      <c r="BK2229" s="150">
        <f t="shared" si="710"/>
        <v>27217</v>
      </c>
      <c r="BL2229" s="50" t="e">
        <f t="shared" ca="1" si="704"/>
        <v>#NAME?</v>
      </c>
      <c r="BM2229" s="50" t="e">
        <f t="shared" ca="1" si="705"/>
        <v>#NAME?</v>
      </c>
      <c r="BN2229" s="50" t="e">
        <f t="shared" ca="1" si="706"/>
        <v>#NAME?</v>
      </c>
    </row>
    <row r="2230" spans="1:66" x14ac:dyDescent="0.35">
      <c r="A2230" s="48">
        <v>27218</v>
      </c>
      <c r="B2230" s="17">
        <v>1974</v>
      </c>
      <c r="C2230" s="17">
        <v>7</v>
      </c>
      <c r="D2230" s="17">
        <v>189</v>
      </c>
      <c r="E2230" s="17">
        <v>8</v>
      </c>
      <c r="F2230" s="17">
        <v>2</v>
      </c>
      <c r="G2230" s="50">
        <v>3.3</v>
      </c>
      <c r="H2230" s="32">
        <v>2.6013420417767583</v>
      </c>
      <c r="I2230" s="50">
        <v>4.666666666666667</v>
      </c>
      <c r="J2230" s="13">
        <v>5.6</v>
      </c>
      <c r="K2230" s="13">
        <f t="shared" si="692"/>
        <v>5.6</v>
      </c>
      <c r="L2230" s="13">
        <f t="shared" si="693"/>
        <v>0.44999999999999973</v>
      </c>
      <c r="M2230" s="13" t="e">
        <f ca="1">CalcTable[[#This Row],[IWC]]-AE2229</f>
        <v>#NAME?</v>
      </c>
      <c r="N2230" s="13" t="e">
        <f ca="1">IF(CalcTable[[#This Row],[Day of Year]]&lt;123,FCAP,AE2229)</f>
        <v>#NAME?</v>
      </c>
      <c r="O2230" s="17" t="e">
        <f ca="1">IF(IRR_DRIP,5,COUNTIF('IDET Wind Values'!C2214:G2214,"&lt;="&amp;IRR_MAXWIND))</f>
        <v>#NAME?</v>
      </c>
      <c r="P2230" s="13" t="e">
        <f ca="1">CalcTable[[#This Row],[ET_o]]*KL</f>
        <v>#NAME?</v>
      </c>
      <c r="Q2230" s="13" t="e">
        <f ca="1">IF(WILTPT&lt;=0,1,MAX(0,MIN(1,(CalcTable[[#This Row],[IWC]]-WILTPT)/(MAD-WILTPT))))</f>
        <v>#NAME?</v>
      </c>
      <c r="R2230" s="13" t="e">
        <f ca="1">CalcTable[[#This Row],[ETMult]]*CalcTable[[#This Row],[ETb]]</f>
        <v>#NAME?</v>
      </c>
      <c r="S2230" s="13" t="b">
        <f>INDEX(IRR_LIST,CalcTable[[#This Row],[Day of Week]]+1)</f>
        <v>0</v>
      </c>
      <c r="T2230" s="13">
        <f t="shared" ca="1" si="694"/>
        <v>11.700000000000001</v>
      </c>
      <c r="U2230" s="13" t="b">
        <f ca="1">IF(CalcTable[[#This Row],[IrrPrecip]]&gt;=IC_MM,FALSE,TRUE)</f>
        <v>0</v>
      </c>
      <c r="V2230" s="13" t="b">
        <f t="shared" si="695"/>
        <v>1</v>
      </c>
      <c r="W2230" s="13" t="e">
        <f ca="1">IF(AND(IRR_DRIP=FALSE,CalcTable[[#This Row],[IrrHours]]&lt;=0),FALSE,TRUE)</f>
        <v>#NAME?</v>
      </c>
      <c r="X2230" s="13" t="e">
        <f ca="1">AND(CalcTable[[#This Row],[IrrDay]],CalcTable[[#This Row],[IrrRain]],CalcTable[[#This Row],[IrrWarm]],CalcTable[[#This Row],[IrrWindy]])</f>
        <v>#NAME?</v>
      </c>
      <c r="Y2230" s="13" t="e">
        <f t="shared" ca="1" si="696"/>
        <v>#NAME?</v>
      </c>
      <c r="Z2230" s="13" t="e">
        <f ca="1">CalcTable[[#This Row],[IrrHours]]/5</f>
        <v>#NAME?</v>
      </c>
      <c r="AA2230" s="13" t="e">
        <f ca="1">IF(CalcTable[[#This Row],[IrrFlag]]=FALSE,0,MAX(0,CalcTable[[#This Row],[VolRednWind]]*(FCAP*IRR_TARGET-CalcTable[[#This Row],[IWC]])))</f>
        <v>#NAME?</v>
      </c>
      <c r="AB2230" s="13" t="e">
        <f ca="1">CalcTable[[#This Row],[IWC]]+CalcTable[[#This Row],[Eff Precip]]+CalcTable[[#This Row],[IrrAmt]]-CalcTable[[#This Row],[AET]]</f>
        <v>#NAME?</v>
      </c>
      <c r="AC2230" s="13" t="e">
        <f ca="1">IF(CalcTable[[#This Row],[PWC]]&gt;FCAP,MIN(24*PERC,MIN(SAT,CalcTable[[#This Row],[PWC]])-FCAP),0)</f>
        <v>#NAME?</v>
      </c>
      <c r="AD2230" s="13" t="e">
        <f ca="1">IF(CalcTable[[#This Row],[PWC]]&gt;SAT,CalcTable[[#This Row],[PWC]]-SAT,0)</f>
        <v>#NAME?</v>
      </c>
      <c r="AE2230" s="13" t="e">
        <f ca="1">CalcTable[[#This Row],[PWC]]-CalcTable[[#This Row],[PercAmt]]-CalcTable[[#This Row],[Runoff]]</f>
        <v>#NAME?</v>
      </c>
      <c r="AF2230" s="13" t="e">
        <f ca="1">CalcTable[[#This Row],[IrrAmt]]/1000*CUR_IRR_AREA*10000/IRR_EFF</f>
        <v>#NAME?</v>
      </c>
      <c r="AG2230" s="147"/>
      <c r="AH2230" s="13"/>
      <c r="AI2230" s="50">
        <v>0</v>
      </c>
      <c r="AJ2230" s="50">
        <v>0</v>
      </c>
      <c r="AK2230" s="50">
        <v>0</v>
      </c>
      <c r="AL2230" s="50">
        <v>0</v>
      </c>
      <c r="AM2230" s="50"/>
      <c r="AN2230" s="50"/>
      <c r="AO2230" s="50"/>
      <c r="AP2230" s="50"/>
      <c r="AQ2230" s="50"/>
      <c r="AR2230" s="50"/>
      <c r="AS2230" s="50"/>
      <c r="AT2230" s="50"/>
      <c r="AU2230" s="50"/>
      <c r="AV2230" s="50"/>
      <c r="AW2230" s="50"/>
      <c r="AX2230" s="50">
        <f t="shared" si="707"/>
        <v>0</v>
      </c>
      <c r="AY2230" s="50"/>
      <c r="AZ2230" s="50">
        <f t="shared" si="697"/>
        <v>0</v>
      </c>
      <c r="BA2230" s="50">
        <f t="shared" si="698"/>
        <v>0</v>
      </c>
      <c r="BB2230" s="50">
        <f t="shared" si="699"/>
        <v>0</v>
      </c>
      <c r="BC2230" s="17">
        <f t="shared" si="700"/>
        <v>19747</v>
      </c>
      <c r="BD2230" s="50">
        <f t="shared" si="701"/>
        <v>0</v>
      </c>
      <c r="BE2230" s="50">
        <f t="shared" si="702"/>
        <v>0</v>
      </c>
      <c r="BF2230" s="50">
        <f t="shared" si="708"/>
        <v>0</v>
      </c>
      <c r="BG2230" s="50"/>
      <c r="BH2230" s="17">
        <f t="shared" si="703"/>
        <v>0</v>
      </c>
      <c r="BI2230" s="17">
        <f t="shared" si="711"/>
        <v>2230</v>
      </c>
      <c r="BJ2230" s="17">
        <f t="shared" si="709"/>
        <v>2230</v>
      </c>
      <c r="BK2230" s="150">
        <f t="shared" si="710"/>
        <v>27218</v>
      </c>
      <c r="BL2230" s="50" t="e">
        <f t="shared" ca="1" si="704"/>
        <v>#NAME?</v>
      </c>
      <c r="BM2230" s="50" t="e">
        <f t="shared" ca="1" si="705"/>
        <v>#NAME?</v>
      </c>
      <c r="BN2230" s="50" t="e">
        <f t="shared" ca="1" si="706"/>
        <v>#NAME?</v>
      </c>
    </row>
    <row r="2231" spans="1:66" x14ac:dyDescent="0.35">
      <c r="A2231" s="48">
        <v>27219</v>
      </c>
      <c r="B2231" s="17">
        <v>1974</v>
      </c>
      <c r="C2231" s="17">
        <v>7</v>
      </c>
      <c r="D2231" s="17">
        <v>190</v>
      </c>
      <c r="E2231" s="17">
        <v>9</v>
      </c>
      <c r="F2231" s="17">
        <v>3</v>
      </c>
      <c r="G2231" s="50">
        <v>10.6</v>
      </c>
      <c r="H2231" s="32">
        <v>5.2750995980600068</v>
      </c>
      <c r="I2231" s="50">
        <v>5.333333333333333</v>
      </c>
      <c r="J2231" s="13">
        <v>0</v>
      </c>
      <c r="K2231" s="13">
        <f t="shared" si="692"/>
        <v>0</v>
      </c>
      <c r="L2231" s="13">
        <f t="shared" si="693"/>
        <v>0</v>
      </c>
      <c r="M2231" s="13" t="e">
        <f ca="1">CalcTable[[#This Row],[IWC]]-AE2230</f>
        <v>#NAME?</v>
      </c>
      <c r="N2231" s="13" t="e">
        <f ca="1">IF(CalcTable[[#This Row],[Day of Year]]&lt;123,FCAP,AE2230)</f>
        <v>#NAME?</v>
      </c>
      <c r="O2231" s="17" t="e">
        <f ca="1">IF(IRR_DRIP,5,COUNTIF('IDET Wind Values'!C2215:G2215,"&lt;="&amp;IRR_MAXWIND))</f>
        <v>#NAME?</v>
      </c>
      <c r="P2231" s="13" t="e">
        <f ca="1">CalcTable[[#This Row],[ET_o]]*KL</f>
        <v>#NAME?</v>
      </c>
      <c r="Q2231" s="13" t="e">
        <f ca="1">IF(WILTPT&lt;=0,1,MAX(0,MIN(1,(CalcTable[[#This Row],[IWC]]-WILTPT)/(MAD-WILTPT))))</f>
        <v>#NAME?</v>
      </c>
      <c r="R2231" s="13" t="e">
        <f ca="1">CalcTable[[#This Row],[ETMult]]*CalcTable[[#This Row],[ETb]]</f>
        <v>#NAME?</v>
      </c>
      <c r="S2231" s="13" t="b">
        <f>INDEX(IRR_LIST,CalcTable[[#This Row],[Day of Week]]+1)</f>
        <v>1</v>
      </c>
      <c r="T2231" s="13">
        <f t="shared" ca="1" si="694"/>
        <v>6.8999999999999995</v>
      </c>
      <c r="U2231" s="13" t="b">
        <f ca="1">IF(CalcTable[[#This Row],[IrrPrecip]]&gt;=IC_MM,FALSE,TRUE)</f>
        <v>1</v>
      </c>
      <c r="V2231" s="13" t="b">
        <f t="shared" si="695"/>
        <v>1</v>
      </c>
      <c r="W2231" s="13" t="e">
        <f ca="1">IF(AND(IRR_DRIP=FALSE,CalcTable[[#This Row],[IrrHours]]&lt;=0),FALSE,TRUE)</f>
        <v>#NAME?</v>
      </c>
      <c r="X2231" s="13" t="e">
        <f ca="1">AND(CalcTable[[#This Row],[IrrDay]],CalcTable[[#This Row],[IrrRain]],CalcTable[[#This Row],[IrrWarm]],CalcTable[[#This Row],[IrrWindy]])</f>
        <v>#NAME?</v>
      </c>
      <c r="Y2231" s="13" t="e">
        <f t="shared" ca="1" si="696"/>
        <v>#NAME?</v>
      </c>
      <c r="Z2231" s="13" t="e">
        <f ca="1">CalcTable[[#This Row],[IrrHours]]/5</f>
        <v>#NAME?</v>
      </c>
      <c r="AA2231" s="13" t="e">
        <f ca="1">IF(CalcTable[[#This Row],[IrrFlag]]=FALSE,0,MAX(0,CalcTable[[#This Row],[VolRednWind]]*(FCAP*IRR_TARGET-CalcTable[[#This Row],[IWC]])))</f>
        <v>#NAME?</v>
      </c>
      <c r="AB2231" s="13" t="e">
        <f ca="1">CalcTable[[#This Row],[IWC]]+CalcTable[[#This Row],[Eff Precip]]+CalcTable[[#This Row],[IrrAmt]]-CalcTable[[#This Row],[AET]]</f>
        <v>#NAME?</v>
      </c>
      <c r="AC2231" s="13" t="e">
        <f ca="1">IF(CalcTable[[#This Row],[PWC]]&gt;FCAP,MIN(24*PERC,MIN(SAT,CalcTable[[#This Row],[PWC]])-FCAP),0)</f>
        <v>#NAME?</v>
      </c>
      <c r="AD2231" s="13" t="e">
        <f ca="1">IF(CalcTable[[#This Row],[PWC]]&gt;SAT,CalcTable[[#This Row],[PWC]]-SAT,0)</f>
        <v>#NAME?</v>
      </c>
      <c r="AE2231" s="13" t="e">
        <f ca="1">CalcTable[[#This Row],[PWC]]-CalcTable[[#This Row],[PercAmt]]-CalcTable[[#This Row],[Runoff]]</f>
        <v>#NAME?</v>
      </c>
      <c r="AF2231" s="13" t="e">
        <f ca="1">CalcTable[[#This Row],[IrrAmt]]/1000*CUR_IRR_AREA*10000/IRR_EFF</f>
        <v>#NAME?</v>
      </c>
      <c r="AG2231" s="147"/>
      <c r="AH2231" s="13"/>
      <c r="AI2231" s="50">
        <v>8.6027203455397583</v>
      </c>
      <c r="AJ2231" s="50">
        <v>13.259341221486507</v>
      </c>
      <c r="AK2231" s="50">
        <v>0</v>
      </c>
      <c r="AL2231" s="50">
        <v>0</v>
      </c>
      <c r="AM2231" s="50"/>
      <c r="AN2231" s="50"/>
      <c r="AO2231" s="50"/>
      <c r="AP2231" s="50"/>
      <c r="AQ2231" s="50"/>
      <c r="AR2231" s="50"/>
      <c r="AS2231" s="50"/>
      <c r="AT2231" s="50"/>
      <c r="AU2231" s="50"/>
      <c r="AV2231" s="50"/>
      <c r="AW2231" s="50"/>
      <c r="AX2231" s="50">
        <f t="shared" si="707"/>
        <v>21.862061567026267</v>
      </c>
      <c r="AY2231" s="50"/>
      <c r="AZ2231" s="50">
        <f t="shared" si="697"/>
        <v>515.113907564854</v>
      </c>
      <c r="BA2231" s="50">
        <f t="shared" si="698"/>
        <v>835.8526230329735</v>
      </c>
      <c r="BB2231" s="50">
        <f t="shared" si="699"/>
        <v>865.13082712739606</v>
      </c>
      <c r="BC2231" s="17">
        <f t="shared" si="700"/>
        <v>19747</v>
      </c>
      <c r="BD2231" s="50">
        <f t="shared" si="701"/>
        <v>21.862061567026267</v>
      </c>
      <c r="BE2231" s="50">
        <f t="shared" si="702"/>
        <v>515.113907564854</v>
      </c>
      <c r="BF2231" s="50">
        <f t="shared" si="708"/>
        <v>842.56237000176918</v>
      </c>
      <c r="BG2231" s="50"/>
      <c r="BH2231" s="17">
        <f t="shared" si="703"/>
        <v>0</v>
      </c>
      <c r="BI2231" s="17">
        <f t="shared" si="711"/>
        <v>2231</v>
      </c>
      <c r="BJ2231" s="17">
        <f t="shared" si="709"/>
        <v>2231</v>
      </c>
      <c r="BK2231" s="150">
        <f t="shared" si="710"/>
        <v>27219</v>
      </c>
      <c r="BL2231" s="50" t="e">
        <f t="shared" ca="1" si="704"/>
        <v>#NAME?</v>
      </c>
      <c r="BM2231" s="50" t="e">
        <f t="shared" ca="1" si="705"/>
        <v>#NAME?</v>
      </c>
      <c r="BN2231" s="50" t="e">
        <f t="shared" ca="1" si="706"/>
        <v>#NAME?</v>
      </c>
    </row>
    <row r="2232" spans="1:66" x14ac:dyDescent="0.35">
      <c r="A2232" s="48">
        <v>27220</v>
      </c>
      <c r="B2232" s="17">
        <v>1974</v>
      </c>
      <c r="C2232" s="17">
        <v>7</v>
      </c>
      <c r="D2232" s="17">
        <v>191</v>
      </c>
      <c r="E2232" s="17">
        <v>10</v>
      </c>
      <c r="F2232" s="17">
        <v>4</v>
      </c>
      <c r="G2232" s="50">
        <v>11.7</v>
      </c>
      <c r="H2232" s="32">
        <v>5.1273783774975872</v>
      </c>
      <c r="I2232" s="50">
        <v>8</v>
      </c>
      <c r="J2232" s="13">
        <v>0</v>
      </c>
      <c r="K2232" s="13">
        <f t="shared" si="692"/>
        <v>0</v>
      </c>
      <c r="L2232" s="13">
        <f t="shared" si="693"/>
        <v>0</v>
      </c>
      <c r="M2232" s="13" t="e">
        <f ca="1">CalcTable[[#This Row],[IWC]]-AE2231</f>
        <v>#NAME?</v>
      </c>
      <c r="N2232" s="13" t="e">
        <f ca="1">IF(CalcTable[[#This Row],[Day of Year]]&lt;123,FCAP,AE2231)</f>
        <v>#NAME?</v>
      </c>
      <c r="O2232" s="17" t="e">
        <f ca="1">IF(IRR_DRIP,5,COUNTIF('IDET Wind Values'!C2216:G2216,"&lt;="&amp;IRR_MAXWIND))</f>
        <v>#NAME?</v>
      </c>
      <c r="P2232" s="13" t="e">
        <f ca="1">CalcTable[[#This Row],[ET_o]]*KL</f>
        <v>#NAME?</v>
      </c>
      <c r="Q2232" s="13" t="e">
        <f ca="1">IF(WILTPT&lt;=0,1,MAX(0,MIN(1,(CalcTable[[#This Row],[IWC]]-WILTPT)/(MAD-WILTPT))))</f>
        <v>#NAME?</v>
      </c>
      <c r="R2232" s="13" t="e">
        <f ca="1">CalcTable[[#This Row],[ETMult]]*CalcTable[[#This Row],[ETb]]</f>
        <v>#NAME?</v>
      </c>
      <c r="S2232" s="13" t="b">
        <f>INDEX(IRR_LIST,CalcTable[[#This Row],[Day of Week]]+1)</f>
        <v>0</v>
      </c>
      <c r="T2232" s="13">
        <f t="shared" ca="1" si="694"/>
        <v>5.6</v>
      </c>
      <c r="U2232" s="13" t="b">
        <f ca="1">IF(CalcTable[[#This Row],[IrrPrecip]]&gt;=IC_MM,FALSE,TRUE)</f>
        <v>1</v>
      </c>
      <c r="V2232" s="13" t="b">
        <f t="shared" si="695"/>
        <v>1</v>
      </c>
      <c r="W2232" s="13" t="e">
        <f ca="1">IF(AND(IRR_DRIP=FALSE,CalcTable[[#This Row],[IrrHours]]&lt;=0),FALSE,TRUE)</f>
        <v>#NAME?</v>
      </c>
      <c r="X2232" s="13" t="e">
        <f ca="1">AND(CalcTable[[#This Row],[IrrDay]],CalcTable[[#This Row],[IrrRain]],CalcTable[[#This Row],[IrrWarm]],CalcTable[[#This Row],[IrrWindy]])</f>
        <v>#NAME?</v>
      </c>
      <c r="Y2232" s="13" t="e">
        <f t="shared" ca="1" si="696"/>
        <v>#NAME?</v>
      </c>
      <c r="Z2232" s="13" t="e">
        <f ca="1">CalcTable[[#This Row],[IrrHours]]/5</f>
        <v>#NAME?</v>
      </c>
      <c r="AA2232" s="13" t="e">
        <f ca="1">IF(CalcTable[[#This Row],[IrrFlag]]=FALSE,0,MAX(0,CalcTable[[#This Row],[VolRednWind]]*(FCAP*IRR_TARGET-CalcTable[[#This Row],[IWC]])))</f>
        <v>#NAME?</v>
      </c>
      <c r="AB2232" s="13" t="e">
        <f ca="1">CalcTable[[#This Row],[IWC]]+CalcTable[[#This Row],[Eff Precip]]+CalcTable[[#This Row],[IrrAmt]]-CalcTable[[#This Row],[AET]]</f>
        <v>#NAME?</v>
      </c>
      <c r="AC2232" s="13" t="e">
        <f ca="1">IF(CalcTable[[#This Row],[PWC]]&gt;FCAP,MIN(24*PERC,MIN(SAT,CalcTable[[#This Row],[PWC]])-FCAP),0)</f>
        <v>#NAME?</v>
      </c>
      <c r="AD2232" s="13" t="e">
        <f ca="1">IF(CalcTable[[#This Row],[PWC]]&gt;SAT,CalcTable[[#This Row],[PWC]]-SAT,0)</f>
        <v>#NAME?</v>
      </c>
      <c r="AE2232" s="13" t="e">
        <f ca="1">CalcTable[[#This Row],[PWC]]-CalcTable[[#This Row],[PercAmt]]-CalcTable[[#This Row],[Runoff]]</f>
        <v>#NAME?</v>
      </c>
      <c r="AF2232" s="13" t="e">
        <f ca="1">CalcTable[[#This Row],[IrrAmt]]/1000*CUR_IRR_AREA*10000/IRR_EFF</f>
        <v>#NAME?</v>
      </c>
      <c r="AG2232" s="147"/>
      <c r="AH2232" s="13"/>
      <c r="AI2232" s="50">
        <v>0</v>
      </c>
      <c r="AJ2232" s="50">
        <v>0</v>
      </c>
      <c r="AK2232" s="50">
        <v>6.9483413872869768</v>
      </c>
      <c r="AL2232" s="50">
        <v>8.0374267341087169</v>
      </c>
      <c r="AM2232" s="50"/>
      <c r="AN2232" s="50"/>
      <c r="AO2232" s="50"/>
      <c r="AP2232" s="50"/>
      <c r="AQ2232" s="50"/>
      <c r="AR2232" s="50"/>
      <c r="AS2232" s="50"/>
      <c r="AT2232" s="50"/>
      <c r="AU2232" s="50"/>
      <c r="AV2232" s="50"/>
      <c r="AW2232" s="50"/>
      <c r="AX2232" s="50">
        <f t="shared" si="707"/>
        <v>14.985768121395694</v>
      </c>
      <c r="AY2232" s="50"/>
      <c r="AZ2232" s="50">
        <f t="shared" si="697"/>
        <v>337.67352454739807</v>
      </c>
      <c r="BA2232" s="50">
        <f t="shared" si="698"/>
        <v>519.91002985869227</v>
      </c>
      <c r="BB2232" s="50">
        <f t="shared" si="699"/>
        <v>535.98972150380655</v>
      </c>
      <c r="BC2232" s="17">
        <f t="shared" si="700"/>
        <v>19747</v>
      </c>
      <c r="BD2232" s="50">
        <f t="shared" si="701"/>
        <v>14.985768121395694</v>
      </c>
      <c r="BE2232" s="50">
        <f t="shared" si="702"/>
        <v>337.67352454739807</v>
      </c>
      <c r="BF2232" s="50">
        <f t="shared" si="708"/>
        <v>552.32639024347395</v>
      </c>
      <c r="BG2232" s="50"/>
      <c r="BH2232" s="17">
        <f t="shared" si="703"/>
        <v>0</v>
      </c>
      <c r="BI2232" s="17">
        <f t="shared" si="711"/>
        <v>2232</v>
      </c>
      <c r="BJ2232" s="17">
        <f t="shared" si="709"/>
        <v>2232</v>
      </c>
      <c r="BK2232" s="150">
        <f t="shared" si="710"/>
        <v>27220</v>
      </c>
      <c r="BL2232" s="50" t="e">
        <f t="shared" ca="1" si="704"/>
        <v>#NAME?</v>
      </c>
      <c r="BM2232" s="50" t="e">
        <f t="shared" ca="1" si="705"/>
        <v>#NAME?</v>
      </c>
      <c r="BN2232" s="50" t="e">
        <f t="shared" ca="1" si="706"/>
        <v>#NAME?</v>
      </c>
    </row>
    <row r="2233" spans="1:66" x14ac:dyDescent="0.35">
      <c r="A2233" s="48">
        <v>27221</v>
      </c>
      <c r="B2233" s="17">
        <v>1974</v>
      </c>
      <c r="C2233" s="17">
        <v>7</v>
      </c>
      <c r="D2233" s="17">
        <v>192</v>
      </c>
      <c r="E2233" s="17">
        <v>11</v>
      </c>
      <c r="F2233" s="17">
        <v>5</v>
      </c>
      <c r="G2233" s="50">
        <v>10.6</v>
      </c>
      <c r="H2233" s="32">
        <v>3.2000192846671758</v>
      </c>
      <c r="I2233" s="50">
        <v>5</v>
      </c>
      <c r="J2233" s="13">
        <v>11.2</v>
      </c>
      <c r="K2233" s="13">
        <f t="shared" si="692"/>
        <v>11.2</v>
      </c>
      <c r="L2233" s="13">
        <f t="shared" si="693"/>
        <v>4.6499999999999995</v>
      </c>
      <c r="M2233" s="13" t="e">
        <f ca="1">CalcTable[[#This Row],[IWC]]-AE2232</f>
        <v>#NAME?</v>
      </c>
      <c r="N2233" s="13" t="e">
        <f ca="1">IF(CalcTable[[#This Row],[Day of Year]]&lt;123,FCAP,AE2232)</f>
        <v>#NAME?</v>
      </c>
      <c r="O2233" s="17" t="e">
        <f ca="1">IF(IRR_DRIP,5,COUNTIF('IDET Wind Values'!C2217:G2217,"&lt;="&amp;IRR_MAXWIND))</f>
        <v>#NAME?</v>
      </c>
      <c r="P2233" s="13" t="e">
        <f ca="1">CalcTable[[#This Row],[ET_o]]*KL</f>
        <v>#NAME?</v>
      </c>
      <c r="Q2233" s="13" t="e">
        <f ca="1">IF(WILTPT&lt;=0,1,MAX(0,MIN(1,(CalcTable[[#This Row],[IWC]]-WILTPT)/(MAD-WILTPT))))</f>
        <v>#NAME?</v>
      </c>
      <c r="R2233" s="13" t="e">
        <f ca="1">CalcTable[[#This Row],[ETMult]]*CalcTable[[#This Row],[ETb]]</f>
        <v>#NAME?</v>
      </c>
      <c r="S2233" s="13" t="b">
        <f>INDEX(IRR_LIST,CalcTable[[#This Row],[Day of Week]]+1)</f>
        <v>1</v>
      </c>
      <c r="T2233" s="13">
        <f t="shared" ca="1" si="694"/>
        <v>0</v>
      </c>
      <c r="U2233" s="13" t="b">
        <f ca="1">IF(CalcTable[[#This Row],[IrrPrecip]]&gt;=IC_MM,FALSE,TRUE)</f>
        <v>1</v>
      </c>
      <c r="V2233" s="13" t="b">
        <f t="shared" si="695"/>
        <v>1</v>
      </c>
      <c r="W2233" s="13" t="e">
        <f ca="1">IF(AND(IRR_DRIP=FALSE,CalcTable[[#This Row],[IrrHours]]&lt;=0),FALSE,TRUE)</f>
        <v>#NAME?</v>
      </c>
      <c r="X2233" s="13" t="e">
        <f ca="1">AND(CalcTable[[#This Row],[IrrDay]],CalcTable[[#This Row],[IrrRain]],CalcTable[[#This Row],[IrrWarm]],CalcTable[[#This Row],[IrrWindy]])</f>
        <v>#NAME?</v>
      </c>
      <c r="Y2233" s="13" t="e">
        <f t="shared" ca="1" si="696"/>
        <v>#NAME?</v>
      </c>
      <c r="Z2233" s="13" t="e">
        <f ca="1">CalcTable[[#This Row],[IrrHours]]/5</f>
        <v>#NAME?</v>
      </c>
      <c r="AA2233" s="13" t="e">
        <f ca="1">IF(CalcTable[[#This Row],[IrrFlag]]=FALSE,0,MAX(0,CalcTable[[#This Row],[VolRednWind]]*(FCAP*IRR_TARGET-CalcTable[[#This Row],[IWC]])))</f>
        <v>#NAME?</v>
      </c>
      <c r="AB2233" s="13" t="e">
        <f ca="1">CalcTable[[#This Row],[IWC]]+CalcTable[[#This Row],[Eff Precip]]+CalcTable[[#This Row],[IrrAmt]]-CalcTable[[#This Row],[AET]]</f>
        <v>#NAME?</v>
      </c>
      <c r="AC2233" s="13" t="e">
        <f ca="1">IF(CalcTable[[#This Row],[PWC]]&gt;FCAP,MIN(24*PERC,MIN(SAT,CalcTable[[#This Row],[PWC]])-FCAP),0)</f>
        <v>#NAME?</v>
      </c>
      <c r="AD2233" s="13" t="e">
        <f ca="1">IF(CalcTable[[#This Row],[PWC]]&gt;SAT,CalcTable[[#This Row],[PWC]]-SAT,0)</f>
        <v>#NAME?</v>
      </c>
      <c r="AE2233" s="13" t="e">
        <f ca="1">CalcTable[[#This Row],[PWC]]-CalcTable[[#This Row],[PercAmt]]-CalcTable[[#This Row],[Runoff]]</f>
        <v>#NAME?</v>
      </c>
      <c r="AF2233" s="13" t="e">
        <f ca="1">CalcTable[[#This Row],[IrrAmt]]/1000*CUR_IRR_AREA*10000/IRR_EFF</f>
        <v>#NAME?</v>
      </c>
      <c r="AG2233" s="147"/>
      <c r="AH2233" s="13"/>
      <c r="AI2233" s="50">
        <v>0</v>
      </c>
      <c r="AJ2233" s="50">
        <v>0</v>
      </c>
      <c r="AK2233" s="50">
        <v>0</v>
      </c>
      <c r="AL2233" s="50">
        <v>0</v>
      </c>
      <c r="AM2233" s="50"/>
      <c r="AN2233" s="50"/>
      <c r="AO2233" s="50"/>
      <c r="AP2233" s="50"/>
      <c r="AQ2233" s="50"/>
      <c r="AR2233" s="50"/>
      <c r="AS2233" s="50"/>
      <c r="AT2233" s="50"/>
      <c r="AU2233" s="50"/>
      <c r="AV2233" s="50"/>
      <c r="AW2233" s="50"/>
      <c r="AX2233" s="50">
        <f t="shared" si="707"/>
        <v>0</v>
      </c>
      <c r="AY2233" s="50"/>
      <c r="AZ2233" s="50">
        <f t="shared" si="697"/>
        <v>0</v>
      </c>
      <c r="BA2233" s="50">
        <f t="shared" si="698"/>
        <v>0</v>
      </c>
      <c r="BB2233" s="50">
        <f t="shared" si="699"/>
        <v>0</v>
      </c>
      <c r="BC2233" s="17">
        <f t="shared" si="700"/>
        <v>19747</v>
      </c>
      <c r="BD2233" s="50">
        <f t="shared" si="701"/>
        <v>0</v>
      </c>
      <c r="BE2233" s="50">
        <f t="shared" si="702"/>
        <v>0</v>
      </c>
      <c r="BF2233" s="50">
        <f t="shared" si="708"/>
        <v>0</v>
      </c>
      <c r="BG2233" s="50"/>
      <c r="BH2233" s="17">
        <f t="shared" si="703"/>
        <v>0</v>
      </c>
      <c r="BI2233" s="17">
        <f t="shared" si="711"/>
        <v>2233</v>
      </c>
      <c r="BJ2233" s="17">
        <f t="shared" si="709"/>
        <v>2233</v>
      </c>
      <c r="BK2233" s="150">
        <f t="shared" si="710"/>
        <v>27221</v>
      </c>
      <c r="BL2233" s="50" t="e">
        <f t="shared" ca="1" si="704"/>
        <v>#NAME?</v>
      </c>
      <c r="BM2233" s="50" t="e">
        <f t="shared" ca="1" si="705"/>
        <v>#NAME?</v>
      </c>
      <c r="BN2233" s="50" t="e">
        <f t="shared" ca="1" si="706"/>
        <v>#NAME?</v>
      </c>
    </row>
    <row r="2234" spans="1:66" x14ac:dyDescent="0.35">
      <c r="A2234" s="48">
        <v>27222</v>
      </c>
      <c r="B2234" s="17">
        <v>1974</v>
      </c>
      <c r="C2234" s="17">
        <v>7</v>
      </c>
      <c r="D2234" s="17">
        <v>193</v>
      </c>
      <c r="E2234" s="17">
        <v>12</v>
      </c>
      <c r="F2234" s="17">
        <v>6</v>
      </c>
      <c r="G2234" s="50">
        <v>11.7</v>
      </c>
      <c r="H2234" s="32">
        <v>6.9579596578826211</v>
      </c>
      <c r="I2234" s="50">
        <v>22.166666666666668</v>
      </c>
      <c r="J2234" s="13">
        <v>0</v>
      </c>
      <c r="K2234" s="13">
        <f t="shared" si="692"/>
        <v>0</v>
      </c>
      <c r="L2234" s="13">
        <f t="shared" si="693"/>
        <v>0</v>
      </c>
      <c r="M2234" s="13" t="e">
        <f ca="1">CalcTable[[#This Row],[IWC]]-AE2233</f>
        <v>#NAME?</v>
      </c>
      <c r="N2234" s="13" t="e">
        <f ca="1">IF(CalcTable[[#This Row],[Day of Year]]&lt;123,FCAP,AE2233)</f>
        <v>#NAME?</v>
      </c>
      <c r="O2234" s="17" t="e">
        <f ca="1">IF(IRR_DRIP,5,COUNTIF('IDET Wind Values'!C2218:G2218,"&lt;="&amp;IRR_MAXWIND))</f>
        <v>#NAME?</v>
      </c>
      <c r="P2234" s="13" t="e">
        <f ca="1">CalcTable[[#This Row],[ET_o]]*KL</f>
        <v>#NAME?</v>
      </c>
      <c r="Q2234" s="13" t="e">
        <f ca="1">IF(WILTPT&lt;=0,1,MAX(0,MIN(1,(CalcTable[[#This Row],[IWC]]-WILTPT)/(MAD-WILTPT))))</f>
        <v>#NAME?</v>
      </c>
      <c r="R2234" s="13" t="e">
        <f ca="1">CalcTable[[#This Row],[ETMult]]*CalcTable[[#This Row],[ETb]]</f>
        <v>#NAME?</v>
      </c>
      <c r="S2234" s="13" t="b">
        <f>INDEX(IRR_LIST,CalcTable[[#This Row],[Day of Week]]+1)</f>
        <v>0</v>
      </c>
      <c r="T2234" s="13">
        <f t="shared" ca="1" si="694"/>
        <v>11.2</v>
      </c>
      <c r="U2234" s="13" t="b">
        <f ca="1">IF(CalcTable[[#This Row],[IrrPrecip]]&gt;=IC_MM,FALSE,TRUE)</f>
        <v>0</v>
      </c>
      <c r="V2234" s="13" t="b">
        <f t="shared" si="695"/>
        <v>1</v>
      </c>
      <c r="W2234" s="13" t="e">
        <f ca="1">IF(AND(IRR_DRIP=FALSE,CalcTable[[#This Row],[IrrHours]]&lt;=0),FALSE,TRUE)</f>
        <v>#NAME?</v>
      </c>
      <c r="X2234" s="13" t="e">
        <f ca="1">AND(CalcTable[[#This Row],[IrrDay]],CalcTable[[#This Row],[IrrRain]],CalcTable[[#This Row],[IrrWarm]],CalcTable[[#This Row],[IrrWindy]])</f>
        <v>#NAME?</v>
      </c>
      <c r="Y2234" s="13" t="e">
        <f t="shared" ca="1" si="696"/>
        <v>#NAME?</v>
      </c>
      <c r="Z2234" s="13" t="e">
        <f ca="1">CalcTable[[#This Row],[IrrHours]]/5</f>
        <v>#NAME?</v>
      </c>
      <c r="AA2234" s="13" t="e">
        <f ca="1">IF(CalcTable[[#This Row],[IrrFlag]]=FALSE,0,MAX(0,CalcTable[[#This Row],[VolRednWind]]*(FCAP*IRR_TARGET-CalcTable[[#This Row],[IWC]])))</f>
        <v>#NAME?</v>
      </c>
      <c r="AB2234" s="13" t="e">
        <f ca="1">CalcTable[[#This Row],[IWC]]+CalcTable[[#This Row],[Eff Precip]]+CalcTable[[#This Row],[IrrAmt]]-CalcTable[[#This Row],[AET]]</f>
        <v>#NAME?</v>
      </c>
      <c r="AC2234" s="13" t="e">
        <f ca="1">IF(CalcTable[[#This Row],[PWC]]&gt;FCAP,MIN(24*PERC,MIN(SAT,CalcTable[[#This Row],[PWC]])-FCAP),0)</f>
        <v>#NAME?</v>
      </c>
      <c r="AD2234" s="13" t="e">
        <f ca="1">IF(CalcTable[[#This Row],[PWC]]&gt;SAT,CalcTable[[#This Row],[PWC]]-SAT,0)</f>
        <v>#NAME?</v>
      </c>
      <c r="AE2234" s="13" t="e">
        <f ca="1">CalcTable[[#This Row],[PWC]]-CalcTable[[#This Row],[PercAmt]]-CalcTable[[#This Row],[Runoff]]</f>
        <v>#NAME?</v>
      </c>
      <c r="AF2234" s="13" t="e">
        <f ca="1">CalcTable[[#This Row],[IrrAmt]]/1000*CUR_IRR_AREA*10000/IRR_EFF</f>
        <v>#NAME?</v>
      </c>
      <c r="AG2234" s="147"/>
      <c r="AH2234" s="13"/>
      <c r="AI2234" s="50">
        <v>0</v>
      </c>
      <c r="AJ2234" s="50">
        <v>0</v>
      </c>
      <c r="AK2234" s="50">
        <v>0</v>
      </c>
      <c r="AL2234" s="50">
        <v>0</v>
      </c>
      <c r="AM2234" s="50"/>
      <c r="AN2234" s="50"/>
      <c r="AO2234" s="50"/>
      <c r="AP2234" s="50"/>
      <c r="AQ2234" s="50"/>
      <c r="AR2234" s="50"/>
      <c r="AS2234" s="50"/>
      <c r="AT2234" s="50"/>
      <c r="AU2234" s="50"/>
      <c r="AV2234" s="50"/>
      <c r="AW2234" s="50"/>
      <c r="AX2234" s="50">
        <f t="shared" si="707"/>
        <v>0</v>
      </c>
      <c r="AY2234" s="50"/>
      <c r="AZ2234" s="50">
        <f t="shared" si="697"/>
        <v>0</v>
      </c>
      <c r="BA2234" s="50">
        <f t="shared" si="698"/>
        <v>0</v>
      </c>
      <c r="BB2234" s="50">
        <f t="shared" si="699"/>
        <v>0</v>
      </c>
      <c r="BC2234" s="17">
        <f t="shared" si="700"/>
        <v>19747</v>
      </c>
      <c r="BD2234" s="50">
        <f t="shared" si="701"/>
        <v>0</v>
      </c>
      <c r="BE2234" s="50">
        <f t="shared" si="702"/>
        <v>0</v>
      </c>
      <c r="BF2234" s="50">
        <f t="shared" si="708"/>
        <v>0</v>
      </c>
      <c r="BG2234" s="50"/>
      <c r="BH2234" s="17">
        <f t="shared" si="703"/>
        <v>0</v>
      </c>
      <c r="BI2234" s="17">
        <f t="shared" si="711"/>
        <v>2234</v>
      </c>
      <c r="BJ2234" s="17">
        <f t="shared" si="709"/>
        <v>2234</v>
      </c>
      <c r="BK2234" s="150">
        <f t="shared" si="710"/>
        <v>27222</v>
      </c>
      <c r="BL2234" s="50" t="e">
        <f t="shared" ca="1" si="704"/>
        <v>#NAME?</v>
      </c>
      <c r="BM2234" s="50" t="e">
        <f t="shared" ca="1" si="705"/>
        <v>#NAME?</v>
      </c>
      <c r="BN2234" s="50" t="e">
        <f t="shared" ca="1" si="706"/>
        <v>#NAME?</v>
      </c>
    </row>
    <row r="2235" spans="1:66" x14ac:dyDescent="0.35">
      <c r="A2235" s="48">
        <v>27223</v>
      </c>
      <c r="B2235" s="17">
        <v>1974</v>
      </c>
      <c r="C2235" s="17">
        <v>7</v>
      </c>
      <c r="D2235" s="17">
        <v>194</v>
      </c>
      <c r="E2235" s="17">
        <v>13</v>
      </c>
      <c r="F2235" s="17">
        <v>7</v>
      </c>
      <c r="G2235" s="50">
        <v>10</v>
      </c>
      <c r="H2235" s="32">
        <v>5.4748527061536434</v>
      </c>
      <c r="I2235" s="50">
        <v>11.333333333333334</v>
      </c>
      <c r="J2235" s="13">
        <v>0</v>
      </c>
      <c r="K2235" s="13">
        <f t="shared" si="692"/>
        <v>0</v>
      </c>
      <c r="L2235" s="13">
        <f t="shared" si="693"/>
        <v>0</v>
      </c>
      <c r="M2235" s="13" t="e">
        <f ca="1">CalcTable[[#This Row],[IWC]]-AE2234</f>
        <v>#NAME?</v>
      </c>
      <c r="N2235" s="13" t="e">
        <f ca="1">IF(CalcTable[[#This Row],[Day of Year]]&lt;123,FCAP,AE2234)</f>
        <v>#NAME?</v>
      </c>
      <c r="O2235" s="17" t="e">
        <f ca="1">IF(IRR_DRIP,5,COUNTIF('IDET Wind Values'!C2219:G2219,"&lt;="&amp;IRR_MAXWIND))</f>
        <v>#NAME?</v>
      </c>
      <c r="P2235" s="13" t="e">
        <f ca="1">CalcTable[[#This Row],[ET_o]]*KL</f>
        <v>#NAME?</v>
      </c>
      <c r="Q2235" s="13" t="e">
        <f ca="1">IF(WILTPT&lt;=0,1,MAX(0,MIN(1,(CalcTable[[#This Row],[IWC]]-WILTPT)/(MAD-WILTPT))))</f>
        <v>#NAME?</v>
      </c>
      <c r="R2235" s="13" t="e">
        <f ca="1">CalcTable[[#This Row],[ETMult]]*CalcTable[[#This Row],[ETb]]</f>
        <v>#NAME?</v>
      </c>
      <c r="S2235" s="13" t="b">
        <f>INDEX(IRR_LIST,CalcTable[[#This Row],[Day of Week]]+1)</f>
        <v>0</v>
      </c>
      <c r="T2235" s="13">
        <f t="shared" ca="1" si="694"/>
        <v>11.2</v>
      </c>
      <c r="U2235" s="13" t="b">
        <f ca="1">IF(CalcTable[[#This Row],[IrrPrecip]]&gt;=IC_MM,FALSE,TRUE)</f>
        <v>0</v>
      </c>
      <c r="V2235" s="13" t="b">
        <f t="shared" si="695"/>
        <v>1</v>
      </c>
      <c r="W2235" s="13" t="e">
        <f ca="1">IF(AND(IRR_DRIP=FALSE,CalcTable[[#This Row],[IrrHours]]&lt;=0),FALSE,TRUE)</f>
        <v>#NAME?</v>
      </c>
      <c r="X2235" s="13" t="e">
        <f ca="1">AND(CalcTable[[#This Row],[IrrDay]],CalcTable[[#This Row],[IrrRain]],CalcTable[[#This Row],[IrrWarm]],CalcTable[[#This Row],[IrrWindy]])</f>
        <v>#NAME?</v>
      </c>
      <c r="Y2235" s="13" t="e">
        <f t="shared" ca="1" si="696"/>
        <v>#NAME?</v>
      </c>
      <c r="Z2235" s="13" t="e">
        <f ca="1">CalcTable[[#This Row],[IrrHours]]/5</f>
        <v>#NAME?</v>
      </c>
      <c r="AA2235" s="13" t="e">
        <f ca="1">IF(CalcTable[[#This Row],[IrrFlag]]=FALSE,0,MAX(0,CalcTable[[#This Row],[VolRednWind]]*(FCAP*IRR_TARGET-CalcTable[[#This Row],[IWC]])))</f>
        <v>#NAME?</v>
      </c>
      <c r="AB2235" s="13" t="e">
        <f ca="1">CalcTable[[#This Row],[IWC]]+CalcTable[[#This Row],[Eff Precip]]+CalcTable[[#This Row],[IrrAmt]]-CalcTable[[#This Row],[AET]]</f>
        <v>#NAME?</v>
      </c>
      <c r="AC2235" s="13" t="e">
        <f ca="1">IF(CalcTable[[#This Row],[PWC]]&gt;FCAP,MIN(24*PERC,MIN(SAT,CalcTable[[#This Row],[PWC]])-FCAP),0)</f>
        <v>#NAME?</v>
      </c>
      <c r="AD2235" s="13" t="e">
        <f ca="1">IF(CalcTable[[#This Row],[PWC]]&gt;SAT,CalcTable[[#This Row],[PWC]]-SAT,0)</f>
        <v>#NAME?</v>
      </c>
      <c r="AE2235" s="13" t="e">
        <f ca="1">CalcTable[[#This Row],[PWC]]-CalcTable[[#This Row],[PercAmt]]-CalcTable[[#This Row],[Runoff]]</f>
        <v>#NAME?</v>
      </c>
      <c r="AF2235" s="13" t="e">
        <f ca="1">CalcTable[[#This Row],[IrrAmt]]/1000*CUR_IRR_AREA*10000/IRR_EFF</f>
        <v>#NAME?</v>
      </c>
      <c r="AG2235" s="147"/>
      <c r="AH2235" s="13"/>
      <c r="AI2235" s="50">
        <v>0</v>
      </c>
      <c r="AJ2235" s="50">
        <v>0</v>
      </c>
      <c r="AK2235" s="50">
        <v>0</v>
      </c>
      <c r="AL2235" s="50">
        <v>0</v>
      </c>
      <c r="AM2235" s="50"/>
      <c r="AN2235" s="50"/>
      <c r="AO2235" s="50"/>
      <c r="AP2235" s="50"/>
      <c r="AQ2235" s="50"/>
      <c r="AR2235" s="50"/>
      <c r="AS2235" s="50"/>
      <c r="AT2235" s="50"/>
      <c r="AU2235" s="50"/>
      <c r="AV2235" s="50"/>
      <c r="AW2235" s="50"/>
      <c r="AX2235" s="50">
        <f t="shared" si="707"/>
        <v>0</v>
      </c>
      <c r="AY2235" s="50"/>
      <c r="AZ2235" s="50">
        <f t="shared" si="697"/>
        <v>0</v>
      </c>
      <c r="BA2235" s="50">
        <f t="shared" si="698"/>
        <v>0</v>
      </c>
      <c r="BB2235" s="50">
        <f t="shared" si="699"/>
        <v>0</v>
      </c>
      <c r="BC2235" s="17">
        <f t="shared" si="700"/>
        <v>19747</v>
      </c>
      <c r="BD2235" s="50">
        <f t="shared" si="701"/>
        <v>0</v>
      </c>
      <c r="BE2235" s="50">
        <f t="shared" si="702"/>
        <v>0</v>
      </c>
      <c r="BF2235" s="50">
        <f t="shared" si="708"/>
        <v>0</v>
      </c>
      <c r="BG2235" s="50"/>
      <c r="BH2235" s="17">
        <f t="shared" si="703"/>
        <v>0</v>
      </c>
      <c r="BI2235" s="17">
        <f t="shared" si="711"/>
        <v>2235</v>
      </c>
      <c r="BJ2235" s="17">
        <f t="shared" si="709"/>
        <v>2235</v>
      </c>
      <c r="BK2235" s="150">
        <f t="shared" si="710"/>
        <v>27223</v>
      </c>
      <c r="BL2235" s="50" t="e">
        <f t="shared" ca="1" si="704"/>
        <v>#NAME?</v>
      </c>
      <c r="BM2235" s="50" t="e">
        <f t="shared" ca="1" si="705"/>
        <v>#NAME?</v>
      </c>
      <c r="BN2235" s="50" t="e">
        <f t="shared" ca="1" si="706"/>
        <v>#NAME?</v>
      </c>
    </row>
    <row r="2236" spans="1:66" x14ac:dyDescent="0.35">
      <c r="A2236" s="48">
        <v>27224</v>
      </c>
      <c r="B2236" s="17">
        <v>1974</v>
      </c>
      <c r="C2236" s="17">
        <v>7</v>
      </c>
      <c r="D2236" s="17">
        <v>195</v>
      </c>
      <c r="E2236" s="17">
        <v>14</v>
      </c>
      <c r="F2236" s="17">
        <v>1</v>
      </c>
      <c r="G2236" s="50">
        <v>5</v>
      </c>
      <c r="H2236" s="32">
        <v>5.752714590721042</v>
      </c>
      <c r="I2236" s="50">
        <v>2.6666666666666665</v>
      </c>
      <c r="J2236" s="13">
        <v>0</v>
      </c>
      <c r="K2236" s="13">
        <f t="shared" si="692"/>
        <v>0</v>
      </c>
      <c r="L2236" s="13">
        <f t="shared" si="693"/>
        <v>0</v>
      </c>
      <c r="M2236" s="13" t="e">
        <f ca="1">CalcTable[[#This Row],[IWC]]-AE2235</f>
        <v>#NAME?</v>
      </c>
      <c r="N2236" s="13" t="e">
        <f ca="1">IF(CalcTable[[#This Row],[Day of Year]]&lt;123,FCAP,AE2235)</f>
        <v>#NAME?</v>
      </c>
      <c r="O2236" s="17" t="e">
        <f ca="1">IF(IRR_DRIP,5,COUNTIF('IDET Wind Values'!C2220:G2220,"&lt;="&amp;IRR_MAXWIND))</f>
        <v>#NAME?</v>
      </c>
      <c r="P2236" s="13" t="e">
        <f ca="1">CalcTable[[#This Row],[ET_o]]*KL</f>
        <v>#NAME?</v>
      </c>
      <c r="Q2236" s="13" t="e">
        <f ca="1">IF(WILTPT&lt;=0,1,MAX(0,MIN(1,(CalcTable[[#This Row],[IWC]]-WILTPT)/(MAD-WILTPT))))</f>
        <v>#NAME?</v>
      </c>
      <c r="R2236" s="13" t="e">
        <f ca="1">CalcTable[[#This Row],[ETMult]]*CalcTable[[#This Row],[ETb]]</f>
        <v>#NAME?</v>
      </c>
      <c r="S2236" s="13" t="b">
        <f>INDEX(IRR_LIST,CalcTable[[#This Row],[Day of Week]]+1)</f>
        <v>1</v>
      </c>
      <c r="T2236" s="13">
        <f t="shared" ca="1" si="694"/>
        <v>0</v>
      </c>
      <c r="U2236" s="13" t="b">
        <f ca="1">IF(CalcTable[[#This Row],[IrrPrecip]]&gt;=IC_MM,FALSE,TRUE)</f>
        <v>1</v>
      </c>
      <c r="V2236" s="13" t="b">
        <f t="shared" si="695"/>
        <v>1</v>
      </c>
      <c r="W2236" s="13" t="e">
        <f ca="1">IF(AND(IRR_DRIP=FALSE,CalcTable[[#This Row],[IrrHours]]&lt;=0),FALSE,TRUE)</f>
        <v>#NAME?</v>
      </c>
      <c r="X2236" s="13" t="e">
        <f ca="1">AND(CalcTable[[#This Row],[IrrDay]],CalcTable[[#This Row],[IrrRain]],CalcTable[[#This Row],[IrrWarm]],CalcTable[[#This Row],[IrrWindy]])</f>
        <v>#NAME?</v>
      </c>
      <c r="Y2236" s="13" t="e">
        <f t="shared" ca="1" si="696"/>
        <v>#NAME?</v>
      </c>
      <c r="Z2236" s="13" t="e">
        <f ca="1">CalcTable[[#This Row],[IrrHours]]/5</f>
        <v>#NAME?</v>
      </c>
      <c r="AA2236" s="13" t="e">
        <f ca="1">IF(CalcTable[[#This Row],[IrrFlag]]=FALSE,0,MAX(0,CalcTable[[#This Row],[VolRednWind]]*(FCAP*IRR_TARGET-CalcTable[[#This Row],[IWC]])))</f>
        <v>#NAME?</v>
      </c>
      <c r="AB2236" s="13" t="e">
        <f ca="1">CalcTable[[#This Row],[IWC]]+CalcTable[[#This Row],[Eff Precip]]+CalcTable[[#This Row],[IrrAmt]]-CalcTable[[#This Row],[AET]]</f>
        <v>#NAME?</v>
      </c>
      <c r="AC2236" s="13" t="e">
        <f ca="1">IF(CalcTable[[#This Row],[PWC]]&gt;FCAP,MIN(24*PERC,MIN(SAT,CalcTable[[#This Row],[PWC]])-FCAP),0)</f>
        <v>#NAME?</v>
      </c>
      <c r="AD2236" s="13" t="e">
        <f ca="1">IF(CalcTable[[#This Row],[PWC]]&gt;SAT,CalcTable[[#This Row],[PWC]]-SAT,0)</f>
        <v>#NAME?</v>
      </c>
      <c r="AE2236" s="13" t="e">
        <f ca="1">CalcTable[[#This Row],[PWC]]-CalcTable[[#This Row],[PercAmt]]-CalcTable[[#This Row],[Runoff]]</f>
        <v>#NAME?</v>
      </c>
      <c r="AF2236" s="13" t="e">
        <f ca="1">CalcTable[[#This Row],[IrrAmt]]/1000*CUR_IRR_AREA*10000/IRR_EFF</f>
        <v>#NAME?</v>
      </c>
      <c r="AG2236" s="147"/>
      <c r="AH2236" s="13"/>
      <c r="AI2236" s="50">
        <v>3.0836074400142071</v>
      </c>
      <c r="AJ2236" s="50">
        <v>4.4052713878957093</v>
      </c>
      <c r="AK2236" s="50">
        <v>0</v>
      </c>
      <c r="AL2236" s="50">
        <v>0</v>
      </c>
      <c r="AM2236" s="50"/>
      <c r="AN2236" s="50"/>
      <c r="AO2236" s="50"/>
      <c r="AP2236" s="50"/>
      <c r="AQ2236" s="50"/>
      <c r="AR2236" s="50"/>
      <c r="AS2236" s="50"/>
      <c r="AT2236" s="50"/>
      <c r="AU2236" s="50"/>
      <c r="AV2236" s="50"/>
      <c r="AW2236" s="50"/>
      <c r="AX2236" s="50">
        <f t="shared" si="707"/>
        <v>7.4888788279099163</v>
      </c>
      <c r="AY2236" s="50"/>
      <c r="AZ2236" s="50">
        <f t="shared" si="697"/>
        <v>174.44753649848252</v>
      </c>
      <c r="BA2236" s="50">
        <f t="shared" si="698"/>
        <v>282.79396824008683</v>
      </c>
      <c r="BB2236" s="50">
        <f t="shared" si="699"/>
        <v>292.67878736571595</v>
      </c>
      <c r="BC2236" s="17">
        <f t="shared" si="700"/>
        <v>19747</v>
      </c>
      <c r="BD2236" s="50">
        <f t="shared" si="701"/>
        <v>7.4888788279099163</v>
      </c>
      <c r="BE2236" s="50">
        <f t="shared" si="702"/>
        <v>174.44753649848252</v>
      </c>
      <c r="BF2236" s="50">
        <f t="shared" si="708"/>
        <v>285.34063560422521</v>
      </c>
      <c r="BG2236" s="50"/>
      <c r="BH2236" s="17">
        <f t="shared" si="703"/>
        <v>0</v>
      </c>
      <c r="BI2236" s="17">
        <f t="shared" si="711"/>
        <v>2236</v>
      </c>
      <c r="BJ2236" s="17">
        <f t="shared" si="709"/>
        <v>2236</v>
      </c>
      <c r="BK2236" s="150">
        <f t="shared" si="710"/>
        <v>27224</v>
      </c>
      <c r="BL2236" s="50" t="e">
        <f t="shared" ca="1" si="704"/>
        <v>#NAME?</v>
      </c>
      <c r="BM2236" s="50" t="e">
        <f t="shared" ca="1" si="705"/>
        <v>#NAME?</v>
      </c>
      <c r="BN2236" s="50" t="e">
        <f t="shared" ca="1" si="706"/>
        <v>#NAME?</v>
      </c>
    </row>
    <row r="2237" spans="1:66" x14ac:dyDescent="0.35">
      <c r="A2237" s="48">
        <v>27225</v>
      </c>
      <c r="B2237" s="17">
        <v>1974</v>
      </c>
      <c r="C2237" s="17">
        <v>7</v>
      </c>
      <c r="D2237" s="17">
        <v>196</v>
      </c>
      <c r="E2237" s="17">
        <v>15</v>
      </c>
      <c r="F2237" s="17">
        <v>2</v>
      </c>
      <c r="G2237" s="50">
        <v>14.4</v>
      </c>
      <c r="H2237" s="32">
        <v>7.0349973089928994</v>
      </c>
      <c r="I2237" s="50">
        <v>15</v>
      </c>
      <c r="J2237" s="13">
        <v>0</v>
      </c>
      <c r="K2237" s="13">
        <f t="shared" si="692"/>
        <v>0</v>
      </c>
      <c r="L2237" s="13">
        <f t="shared" si="693"/>
        <v>0</v>
      </c>
      <c r="M2237" s="13" t="e">
        <f ca="1">CalcTable[[#This Row],[IWC]]-AE2236</f>
        <v>#NAME?</v>
      </c>
      <c r="N2237" s="13" t="e">
        <f ca="1">IF(CalcTable[[#This Row],[Day of Year]]&lt;123,FCAP,AE2236)</f>
        <v>#NAME?</v>
      </c>
      <c r="O2237" s="17" t="e">
        <f ca="1">IF(IRR_DRIP,5,COUNTIF('IDET Wind Values'!C2221:G2221,"&lt;="&amp;IRR_MAXWIND))</f>
        <v>#NAME?</v>
      </c>
      <c r="P2237" s="13" t="e">
        <f ca="1">CalcTable[[#This Row],[ET_o]]*KL</f>
        <v>#NAME?</v>
      </c>
      <c r="Q2237" s="13" t="e">
        <f ca="1">IF(WILTPT&lt;=0,1,MAX(0,MIN(1,(CalcTable[[#This Row],[IWC]]-WILTPT)/(MAD-WILTPT))))</f>
        <v>#NAME?</v>
      </c>
      <c r="R2237" s="13" t="e">
        <f ca="1">CalcTable[[#This Row],[ETMult]]*CalcTable[[#This Row],[ETb]]</f>
        <v>#NAME?</v>
      </c>
      <c r="S2237" s="13" t="b">
        <f>INDEX(IRR_LIST,CalcTable[[#This Row],[Day of Week]]+1)</f>
        <v>0</v>
      </c>
      <c r="T2237" s="13">
        <f t="shared" ca="1" si="694"/>
        <v>0</v>
      </c>
      <c r="U2237" s="13" t="b">
        <f ca="1">IF(CalcTable[[#This Row],[IrrPrecip]]&gt;=IC_MM,FALSE,TRUE)</f>
        <v>1</v>
      </c>
      <c r="V2237" s="13" t="b">
        <f t="shared" si="695"/>
        <v>1</v>
      </c>
      <c r="W2237" s="13" t="e">
        <f ca="1">IF(AND(IRR_DRIP=FALSE,CalcTable[[#This Row],[IrrHours]]&lt;=0),FALSE,TRUE)</f>
        <v>#NAME?</v>
      </c>
      <c r="X2237" s="13" t="e">
        <f ca="1">AND(CalcTable[[#This Row],[IrrDay]],CalcTable[[#This Row],[IrrRain]],CalcTable[[#This Row],[IrrWarm]],CalcTable[[#This Row],[IrrWindy]])</f>
        <v>#NAME?</v>
      </c>
      <c r="Y2237" s="13" t="e">
        <f t="shared" ca="1" si="696"/>
        <v>#NAME?</v>
      </c>
      <c r="Z2237" s="13" t="e">
        <f ca="1">CalcTable[[#This Row],[IrrHours]]/5</f>
        <v>#NAME?</v>
      </c>
      <c r="AA2237" s="13" t="e">
        <f ca="1">IF(CalcTable[[#This Row],[IrrFlag]]=FALSE,0,MAX(0,CalcTable[[#This Row],[VolRednWind]]*(FCAP*IRR_TARGET-CalcTable[[#This Row],[IWC]])))</f>
        <v>#NAME?</v>
      </c>
      <c r="AB2237" s="13" t="e">
        <f ca="1">CalcTable[[#This Row],[IWC]]+CalcTable[[#This Row],[Eff Precip]]+CalcTable[[#This Row],[IrrAmt]]-CalcTable[[#This Row],[AET]]</f>
        <v>#NAME?</v>
      </c>
      <c r="AC2237" s="13" t="e">
        <f ca="1">IF(CalcTable[[#This Row],[PWC]]&gt;FCAP,MIN(24*PERC,MIN(SAT,CalcTable[[#This Row],[PWC]])-FCAP),0)</f>
        <v>#NAME?</v>
      </c>
      <c r="AD2237" s="13" t="e">
        <f ca="1">IF(CalcTable[[#This Row],[PWC]]&gt;SAT,CalcTable[[#This Row],[PWC]]-SAT,0)</f>
        <v>#NAME?</v>
      </c>
      <c r="AE2237" s="13" t="e">
        <f ca="1">CalcTable[[#This Row],[PWC]]-CalcTable[[#This Row],[PercAmt]]-CalcTable[[#This Row],[Runoff]]</f>
        <v>#NAME?</v>
      </c>
      <c r="AF2237" s="13" t="e">
        <f ca="1">CalcTable[[#This Row],[IrrAmt]]/1000*CUR_IRR_AREA*10000/IRR_EFF</f>
        <v>#NAME?</v>
      </c>
      <c r="AG2237" s="147"/>
      <c r="AH2237" s="13"/>
      <c r="AI2237" s="50">
        <v>0</v>
      </c>
      <c r="AJ2237" s="50">
        <v>0</v>
      </c>
      <c r="AK2237" s="50">
        <v>6.7326991181413378</v>
      </c>
      <c r="AL2237" s="50">
        <v>11.140454266965882</v>
      </c>
      <c r="AM2237" s="50"/>
      <c r="AN2237" s="50"/>
      <c r="AO2237" s="50"/>
      <c r="AP2237" s="50"/>
      <c r="AQ2237" s="50"/>
      <c r="AR2237" s="50"/>
      <c r="AS2237" s="50"/>
      <c r="AT2237" s="50"/>
      <c r="AU2237" s="50"/>
      <c r="AV2237" s="50"/>
      <c r="AW2237" s="50"/>
      <c r="AX2237" s="50">
        <f t="shared" si="707"/>
        <v>17.873153385107219</v>
      </c>
      <c r="AY2237" s="50"/>
      <c r="AZ2237" s="50">
        <f t="shared" si="697"/>
        <v>425.53291223040549</v>
      </c>
      <c r="BA2237" s="50">
        <f t="shared" si="698"/>
        <v>655.18559502141807</v>
      </c>
      <c r="BB2237" s="50">
        <f t="shared" si="699"/>
        <v>675.44906703238973</v>
      </c>
      <c r="BC2237" s="17">
        <f t="shared" si="700"/>
        <v>19747</v>
      </c>
      <c r="BD2237" s="50">
        <f t="shared" si="701"/>
        <v>17.873153385107219</v>
      </c>
      <c r="BE2237" s="50">
        <f t="shared" si="702"/>
        <v>425.53291223040549</v>
      </c>
      <c r="BF2237" s="50">
        <f t="shared" si="708"/>
        <v>696.03637909439385</v>
      </c>
      <c r="BG2237" s="50"/>
      <c r="BH2237" s="17">
        <f t="shared" si="703"/>
        <v>0</v>
      </c>
      <c r="BI2237" s="17">
        <f t="shared" si="711"/>
        <v>2237</v>
      </c>
      <c r="BJ2237" s="17">
        <f t="shared" si="709"/>
        <v>2237</v>
      </c>
      <c r="BK2237" s="150">
        <f t="shared" si="710"/>
        <v>27225</v>
      </c>
      <c r="BL2237" s="50" t="e">
        <f t="shared" ca="1" si="704"/>
        <v>#NAME?</v>
      </c>
      <c r="BM2237" s="50" t="e">
        <f t="shared" ca="1" si="705"/>
        <v>#NAME?</v>
      </c>
      <c r="BN2237" s="50" t="e">
        <f t="shared" ca="1" si="706"/>
        <v>#NAME?</v>
      </c>
    </row>
    <row r="2238" spans="1:66" x14ac:dyDescent="0.35">
      <c r="A2238" s="48">
        <v>27226</v>
      </c>
      <c r="B2238" s="17">
        <v>1974</v>
      </c>
      <c r="C2238" s="17">
        <v>7</v>
      </c>
      <c r="D2238" s="17">
        <v>197</v>
      </c>
      <c r="E2238" s="17">
        <v>16</v>
      </c>
      <c r="F2238" s="17">
        <v>3</v>
      </c>
      <c r="G2238" s="50">
        <v>12.2</v>
      </c>
      <c r="H2238" s="32">
        <v>6.9101547221587918</v>
      </c>
      <c r="I2238" s="50">
        <v>9.6666666666666661</v>
      </c>
      <c r="J2238" s="13">
        <v>0</v>
      </c>
      <c r="K2238" s="13">
        <f t="shared" si="692"/>
        <v>0</v>
      </c>
      <c r="L2238" s="13">
        <f t="shared" si="693"/>
        <v>0</v>
      </c>
      <c r="M2238" s="13" t="e">
        <f ca="1">CalcTable[[#This Row],[IWC]]-AE2237</f>
        <v>#NAME?</v>
      </c>
      <c r="N2238" s="13" t="e">
        <f ca="1">IF(CalcTable[[#This Row],[Day of Year]]&lt;123,FCAP,AE2237)</f>
        <v>#NAME?</v>
      </c>
      <c r="O2238" s="17" t="e">
        <f ca="1">IF(IRR_DRIP,5,COUNTIF('IDET Wind Values'!C2222:G2222,"&lt;="&amp;IRR_MAXWIND))</f>
        <v>#NAME?</v>
      </c>
      <c r="P2238" s="13" t="e">
        <f ca="1">CalcTable[[#This Row],[ET_o]]*KL</f>
        <v>#NAME?</v>
      </c>
      <c r="Q2238" s="13" t="e">
        <f ca="1">IF(WILTPT&lt;=0,1,MAX(0,MIN(1,(CalcTable[[#This Row],[IWC]]-WILTPT)/(MAD-WILTPT))))</f>
        <v>#NAME?</v>
      </c>
      <c r="R2238" s="13" t="e">
        <f ca="1">CalcTable[[#This Row],[ETMult]]*CalcTable[[#This Row],[ETb]]</f>
        <v>#NAME?</v>
      </c>
      <c r="S2238" s="13" t="b">
        <f>INDEX(IRR_LIST,CalcTable[[#This Row],[Day of Week]]+1)</f>
        <v>1</v>
      </c>
      <c r="T2238" s="13">
        <f t="shared" ca="1" si="694"/>
        <v>0</v>
      </c>
      <c r="U2238" s="13" t="b">
        <f ca="1">IF(CalcTable[[#This Row],[IrrPrecip]]&gt;=IC_MM,FALSE,TRUE)</f>
        <v>1</v>
      </c>
      <c r="V2238" s="13" t="b">
        <f t="shared" si="695"/>
        <v>1</v>
      </c>
      <c r="W2238" s="13" t="e">
        <f ca="1">IF(AND(IRR_DRIP=FALSE,CalcTable[[#This Row],[IrrHours]]&lt;=0),FALSE,TRUE)</f>
        <v>#NAME?</v>
      </c>
      <c r="X2238" s="13" t="e">
        <f ca="1">AND(CalcTable[[#This Row],[IrrDay]],CalcTable[[#This Row],[IrrRain]],CalcTable[[#This Row],[IrrWarm]],CalcTable[[#This Row],[IrrWindy]])</f>
        <v>#NAME?</v>
      </c>
      <c r="Y2238" s="13" t="e">
        <f t="shared" ca="1" si="696"/>
        <v>#NAME?</v>
      </c>
      <c r="Z2238" s="13" t="e">
        <f ca="1">CalcTable[[#This Row],[IrrHours]]/5</f>
        <v>#NAME?</v>
      </c>
      <c r="AA2238" s="13" t="e">
        <f ca="1">IF(CalcTable[[#This Row],[IrrFlag]]=FALSE,0,MAX(0,CalcTable[[#This Row],[VolRednWind]]*(FCAP*IRR_TARGET-CalcTable[[#This Row],[IWC]])))</f>
        <v>#NAME?</v>
      </c>
      <c r="AB2238" s="13" t="e">
        <f ca="1">CalcTable[[#This Row],[IWC]]+CalcTable[[#This Row],[Eff Precip]]+CalcTable[[#This Row],[IrrAmt]]-CalcTable[[#This Row],[AET]]</f>
        <v>#NAME?</v>
      </c>
      <c r="AC2238" s="13" t="e">
        <f ca="1">IF(CalcTable[[#This Row],[PWC]]&gt;FCAP,MIN(24*PERC,MIN(SAT,CalcTable[[#This Row],[PWC]])-FCAP),0)</f>
        <v>#NAME?</v>
      </c>
      <c r="AD2238" s="13" t="e">
        <f ca="1">IF(CalcTable[[#This Row],[PWC]]&gt;SAT,CalcTable[[#This Row],[PWC]]-SAT,0)</f>
        <v>#NAME?</v>
      </c>
      <c r="AE2238" s="13" t="e">
        <f ca="1">CalcTable[[#This Row],[PWC]]-CalcTable[[#This Row],[PercAmt]]-CalcTable[[#This Row],[Runoff]]</f>
        <v>#NAME?</v>
      </c>
      <c r="AF2238" s="13" t="e">
        <f ca="1">CalcTable[[#This Row],[IrrAmt]]/1000*CUR_IRR_AREA*10000/IRR_EFF</f>
        <v>#NAME?</v>
      </c>
      <c r="AG2238" s="147"/>
      <c r="AH2238" s="13"/>
      <c r="AI2238" s="50">
        <v>0</v>
      </c>
      <c r="AJ2238" s="50">
        <v>0</v>
      </c>
      <c r="AK2238" s="50">
        <v>0</v>
      </c>
      <c r="AL2238" s="50">
        <v>0</v>
      </c>
      <c r="AM2238" s="50"/>
      <c r="AN2238" s="50"/>
      <c r="AO2238" s="50"/>
      <c r="AP2238" s="50"/>
      <c r="AQ2238" s="50"/>
      <c r="AR2238" s="50"/>
      <c r="AS2238" s="50"/>
      <c r="AT2238" s="50"/>
      <c r="AU2238" s="50"/>
      <c r="AV2238" s="50"/>
      <c r="AW2238" s="50"/>
      <c r="AX2238" s="50">
        <f t="shared" si="707"/>
        <v>0</v>
      </c>
      <c r="AY2238" s="50"/>
      <c r="AZ2238" s="50">
        <f t="shared" si="697"/>
        <v>0</v>
      </c>
      <c r="BA2238" s="50">
        <f t="shared" si="698"/>
        <v>0</v>
      </c>
      <c r="BB2238" s="50">
        <f t="shared" si="699"/>
        <v>0</v>
      </c>
      <c r="BC2238" s="17">
        <f t="shared" si="700"/>
        <v>19747</v>
      </c>
      <c r="BD2238" s="50">
        <f t="shared" si="701"/>
        <v>0</v>
      </c>
      <c r="BE2238" s="50">
        <f t="shared" si="702"/>
        <v>0</v>
      </c>
      <c r="BF2238" s="50">
        <f t="shared" si="708"/>
        <v>0</v>
      </c>
      <c r="BG2238" s="50"/>
      <c r="BH2238" s="17">
        <f t="shared" si="703"/>
        <v>0</v>
      </c>
      <c r="BI2238" s="17">
        <f t="shared" si="711"/>
        <v>2238</v>
      </c>
      <c r="BJ2238" s="17">
        <f t="shared" si="709"/>
        <v>2238</v>
      </c>
      <c r="BK2238" s="150">
        <f t="shared" si="710"/>
        <v>27226</v>
      </c>
      <c r="BL2238" s="50" t="e">
        <f t="shared" ca="1" si="704"/>
        <v>#NAME?</v>
      </c>
      <c r="BM2238" s="50" t="e">
        <f t="shared" ca="1" si="705"/>
        <v>#NAME?</v>
      </c>
      <c r="BN2238" s="50" t="e">
        <f t="shared" ca="1" si="706"/>
        <v>#NAME?</v>
      </c>
    </row>
    <row r="2239" spans="1:66" x14ac:dyDescent="0.35">
      <c r="A2239" s="48">
        <v>27227</v>
      </c>
      <c r="B2239" s="17">
        <v>1974</v>
      </c>
      <c r="C2239" s="17">
        <v>7</v>
      </c>
      <c r="D2239" s="17">
        <v>198</v>
      </c>
      <c r="E2239" s="17">
        <v>17</v>
      </c>
      <c r="F2239" s="17">
        <v>4</v>
      </c>
      <c r="G2239" s="50">
        <v>13.9</v>
      </c>
      <c r="H2239" s="32">
        <v>6.6509608037601877</v>
      </c>
      <c r="I2239" s="50">
        <v>12.666666666666666</v>
      </c>
      <c r="J2239" s="13">
        <v>0</v>
      </c>
      <c r="K2239" s="13">
        <f t="shared" si="692"/>
        <v>0</v>
      </c>
      <c r="L2239" s="13">
        <f t="shared" si="693"/>
        <v>0</v>
      </c>
      <c r="M2239" s="13" t="e">
        <f ca="1">CalcTable[[#This Row],[IWC]]-AE2238</f>
        <v>#NAME?</v>
      </c>
      <c r="N2239" s="13" t="e">
        <f ca="1">IF(CalcTable[[#This Row],[Day of Year]]&lt;123,FCAP,AE2238)</f>
        <v>#NAME?</v>
      </c>
      <c r="O2239" s="17" t="e">
        <f ca="1">IF(IRR_DRIP,5,COUNTIF('IDET Wind Values'!C2223:G2223,"&lt;="&amp;IRR_MAXWIND))</f>
        <v>#NAME?</v>
      </c>
      <c r="P2239" s="13" t="e">
        <f ca="1">CalcTable[[#This Row],[ET_o]]*KL</f>
        <v>#NAME?</v>
      </c>
      <c r="Q2239" s="13" t="e">
        <f ca="1">IF(WILTPT&lt;=0,1,MAX(0,MIN(1,(CalcTable[[#This Row],[IWC]]-WILTPT)/(MAD-WILTPT))))</f>
        <v>#NAME?</v>
      </c>
      <c r="R2239" s="13" t="e">
        <f ca="1">CalcTable[[#This Row],[ETMult]]*CalcTable[[#This Row],[ETb]]</f>
        <v>#NAME?</v>
      </c>
      <c r="S2239" s="13" t="b">
        <f>INDEX(IRR_LIST,CalcTable[[#This Row],[Day of Week]]+1)</f>
        <v>0</v>
      </c>
      <c r="T2239" s="13">
        <f t="shared" ca="1" si="694"/>
        <v>0</v>
      </c>
      <c r="U2239" s="13" t="b">
        <f ca="1">IF(CalcTable[[#This Row],[IrrPrecip]]&gt;=IC_MM,FALSE,TRUE)</f>
        <v>1</v>
      </c>
      <c r="V2239" s="13" t="b">
        <f t="shared" si="695"/>
        <v>1</v>
      </c>
      <c r="W2239" s="13" t="e">
        <f ca="1">IF(AND(IRR_DRIP=FALSE,CalcTable[[#This Row],[IrrHours]]&lt;=0),FALSE,TRUE)</f>
        <v>#NAME?</v>
      </c>
      <c r="X2239" s="13" t="e">
        <f ca="1">AND(CalcTable[[#This Row],[IrrDay]],CalcTable[[#This Row],[IrrRain]],CalcTable[[#This Row],[IrrWarm]],CalcTable[[#This Row],[IrrWindy]])</f>
        <v>#NAME?</v>
      </c>
      <c r="Y2239" s="13" t="e">
        <f t="shared" ca="1" si="696"/>
        <v>#NAME?</v>
      </c>
      <c r="Z2239" s="13" t="e">
        <f ca="1">CalcTable[[#This Row],[IrrHours]]/5</f>
        <v>#NAME?</v>
      </c>
      <c r="AA2239" s="13" t="e">
        <f ca="1">IF(CalcTable[[#This Row],[IrrFlag]]=FALSE,0,MAX(0,CalcTable[[#This Row],[VolRednWind]]*(FCAP*IRR_TARGET-CalcTable[[#This Row],[IWC]])))</f>
        <v>#NAME?</v>
      </c>
      <c r="AB2239" s="13" t="e">
        <f ca="1">CalcTable[[#This Row],[IWC]]+CalcTable[[#This Row],[Eff Precip]]+CalcTable[[#This Row],[IrrAmt]]-CalcTable[[#This Row],[AET]]</f>
        <v>#NAME?</v>
      </c>
      <c r="AC2239" s="13" t="e">
        <f ca="1">IF(CalcTable[[#This Row],[PWC]]&gt;FCAP,MIN(24*PERC,MIN(SAT,CalcTable[[#This Row],[PWC]])-FCAP),0)</f>
        <v>#NAME?</v>
      </c>
      <c r="AD2239" s="13" t="e">
        <f ca="1">IF(CalcTable[[#This Row],[PWC]]&gt;SAT,CalcTable[[#This Row],[PWC]]-SAT,0)</f>
        <v>#NAME?</v>
      </c>
      <c r="AE2239" s="13" t="e">
        <f ca="1">CalcTable[[#This Row],[PWC]]-CalcTable[[#This Row],[PercAmt]]-CalcTable[[#This Row],[Runoff]]</f>
        <v>#NAME?</v>
      </c>
      <c r="AF2239" s="13" t="e">
        <f ca="1">CalcTable[[#This Row],[IrrAmt]]/1000*CUR_IRR_AREA*10000/IRR_EFF</f>
        <v>#NAME?</v>
      </c>
      <c r="AG2239" s="147"/>
      <c r="AH2239" s="13"/>
      <c r="AI2239" s="50">
        <v>0</v>
      </c>
      <c r="AJ2239" s="50">
        <v>0</v>
      </c>
      <c r="AK2239" s="50">
        <v>0</v>
      </c>
      <c r="AL2239" s="50">
        <v>6.0805850971873383</v>
      </c>
      <c r="AM2239" s="50"/>
      <c r="AN2239" s="50"/>
      <c r="AO2239" s="50"/>
      <c r="AP2239" s="50"/>
      <c r="AQ2239" s="50"/>
      <c r="AR2239" s="50"/>
      <c r="AS2239" s="50"/>
      <c r="AT2239" s="50"/>
      <c r="AU2239" s="50"/>
      <c r="AV2239" s="50"/>
      <c r="AW2239" s="50"/>
      <c r="AX2239" s="50">
        <f t="shared" si="707"/>
        <v>6.0805850971873383</v>
      </c>
      <c r="AY2239" s="50"/>
      <c r="AZ2239" s="50">
        <f t="shared" si="697"/>
        <v>178.36382951749528</v>
      </c>
      <c r="BA2239" s="50">
        <f t="shared" si="698"/>
        <v>274.6236740190007</v>
      </c>
      <c r="BB2239" s="50">
        <f t="shared" si="699"/>
        <v>283.11718971030996</v>
      </c>
      <c r="BC2239" s="17">
        <f t="shared" si="700"/>
        <v>19747</v>
      </c>
      <c r="BD2239" s="50">
        <f t="shared" si="701"/>
        <v>6.0805850971873383</v>
      </c>
      <c r="BE2239" s="50">
        <f t="shared" si="702"/>
        <v>178.36382951749528</v>
      </c>
      <c r="BF2239" s="50">
        <f t="shared" si="708"/>
        <v>291.7464442598677</v>
      </c>
      <c r="BG2239" s="50"/>
      <c r="BH2239" s="17">
        <f t="shared" si="703"/>
        <v>0</v>
      </c>
      <c r="BI2239" s="17">
        <f t="shared" si="711"/>
        <v>2239</v>
      </c>
      <c r="BJ2239" s="17">
        <f t="shared" si="709"/>
        <v>2239</v>
      </c>
      <c r="BK2239" s="150">
        <f t="shared" si="710"/>
        <v>27227</v>
      </c>
      <c r="BL2239" s="50" t="e">
        <f t="shared" ca="1" si="704"/>
        <v>#NAME?</v>
      </c>
      <c r="BM2239" s="50" t="e">
        <f t="shared" ca="1" si="705"/>
        <v>#NAME?</v>
      </c>
      <c r="BN2239" s="50" t="e">
        <f t="shared" ca="1" si="706"/>
        <v>#NAME?</v>
      </c>
    </row>
    <row r="2240" spans="1:66" x14ac:dyDescent="0.35">
      <c r="A2240" s="48">
        <v>27228</v>
      </c>
      <c r="B2240" s="17">
        <v>1974</v>
      </c>
      <c r="C2240" s="17">
        <v>7</v>
      </c>
      <c r="D2240" s="17">
        <v>199</v>
      </c>
      <c r="E2240" s="17">
        <v>18</v>
      </c>
      <c r="F2240" s="17">
        <v>5</v>
      </c>
      <c r="G2240" s="50">
        <v>15</v>
      </c>
      <c r="H2240" s="32">
        <v>6.8284150607913991</v>
      </c>
      <c r="I2240" s="50">
        <v>15</v>
      </c>
      <c r="J2240" s="13">
        <v>0</v>
      </c>
      <c r="K2240" s="13">
        <f t="shared" si="692"/>
        <v>0</v>
      </c>
      <c r="L2240" s="13">
        <f t="shared" si="693"/>
        <v>0</v>
      </c>
      <c r="M2240" s="13" t="e">
        <f ca="1">CalcTable[[#This Row],[IWC]]-AE2239</f>
        <v>#NAME?</v>
      </c>
      <c r="N2240" s="13" t="e">
        <f ca="1">IF(CalcTable[[#This Row],[Day of Year]]&lt;123,FCAP,AE2239)</f>
        <v>#NAME?</v>
      </c>
      <c r="O2240" s="17" t="e">
        <f ca="1">IF(IRR_DRIP,5,COUNTIF('IDET Wind Values'!C2224:G2224,"&lt;="&amp;IRR_MAXWIND))</f>
        <v>#NAME?</v>
      </c>
      <c r="P2240" s="13" t="e">
        <f ca="1">CalcTable[[#This Row],[ET_o]]*KL</f>
        <v>#NAME?</v>
      </c>
      <c r="Q2240" s="13" t="e">
        <f ca="1">IF(WILTPT&lt;=0,1,MAX(0,MIN(1,(CalcTable[[#This Row],[IWC]]-WILTPT)/(MAD-WILTPT))))</f>
        <v>#NAME?</v>
      </c>
      <c r="R2240" s="13" t="e">
        <f ca="1">CalcTable[[#This Row],[ETMult]]*CalcTable[[#This Row],[ETb]]</f>
        <v>#NAME?</v>
      </c>
      <c r="S2240" s="13" t="b">
        <f>INDEX(IRR_LIST,CalcTable[[#This Row],[Day of Week]]+1)</f>
        <v>1</v>
      </c>
      <c r="T2240" s="13">
        <f t="shared" ca="1" si="694"/>
        <v>0</v>
      </c>
      <c r="U2240" s="13" t="b">
        <f ca="1">IF(CalcTable[[#This Row],[IrrPrecip]]&gt;=IC_MM,FALSE,TRUE)</f>
        <v>1</v>
      </c>
      <c r="V2240" s="13" t="b">
        <f t="shared" si="695"/>
        <v>1</v>
      </c>
      <c r="W2240" s="13" t="e">
        <f ca="1">IF(AND(IRR_DRIP=FALSE,CalcTable[[#This Row],[IrrHours]]&lt;=0),FALSE,TRUE)</f>
        <v>#NAME?</v>
      </c>
      <c r="X2240" s="13" t="e">
        <f ca="1">AND(CalcTable[[#This Row],[IrrDay]],CalcTable[[#This Row],[IrrRain]],CalcTable[[#This Row],[IrrWarm]],CalcTable[[#This Row],[IrrWindy]])</f>
        <v>#NAME?</v>
      </c>
      <c r="Y2240" s="13" t="e">
        <f t="shared" ca="1" si="696"/>
        <v>#NAME?</v>
      </c>
      <c r="Z2240" s="13" t="e">
        <f ca="1">CalcTable[[#This Row],[IrrHours]]/5</f>
        <v>#NAME?</v>
      </c>
      <c r="AA2240" s="13" t="e">
        <f ca="1">IF(CalcTable[[#This Row],[IrrFlag]]=FALSE,0,MAX(0,CalcTable[[#This Row],[VolRednWind]]*(FCAP*IRR_TARGET-CalcTable[[#This Row],[IWC]])))</f>
        <v>#NAME?</v>
      </c>
      <c r="AB2240" s="13" t="e">
        <f ca="1">CalcTable[[#This Row],[IWC]]+CalcTable[[#This Row],[Eff Precip]]+CalcTable[[#This Row],[IrrAmt]]-CalcTable[[#This Row],[AET]]</f>
        <v>#NAME?</v>
      </c>
      <c r="AC2240" s="13" t="e">
        <f ca="1">IF(CalcTable[[#This Row],[PWC]]&gt;FCAP,MIN(24*PERC,MIN(SAT,CalcTable[[#This Row],[PWC]])-FCAP),0)</f>
        <v>#NAME?</v>
      </c>
      <c r="AD2240" s="13" t="e">
        <f ca="1">IF(CalcTable[[#This Row],[PWC]]&gt;SAT,CalcTable[[#This Row],[PWC]]-SAT,0)</f>
        <v>#NAME?</v>
      </c>
      <c r="AE2240" s="13" t="e">
        <f ca="1">CalcTable[[#This Row],[PWC]]-CalcTable[[#This Row],[PercAmt]]-CalcTable[[#This Row],[Runoff]]</f>
        <v>#NAME?</v>
      </c>
      <c r="AF2240" s="13" t="e">
        <f ca="1">CalcTable[[#This Row],[IrrAmt]]/1000*CUR_IRR_AREA*10000/IRR_EFF</f>
        <v>#NAME?</v>
      </c>
      <c r="AG2240" s="147"/>
      <c r="AH2240" s="13"/>
      <c r="AI2240" s="50">
        <v>0</v>
      </c>
      <c r="AJ2240" s="50">
        <v>0</v>
      </c>
      <c r="AK2240" s="50">
        <v>0</v>
      </c>
      <c r="AL2240" s="50">
        <v>0</v>
      </c>
      <c r="AM2240" s="50"/>
      <c r="AN2240" s="50"/>
      <c r="AO2240" s="50"/>
      <c r="AP2240" s="50"/>
      <c r="AQ2240" s="50"/>
      <c r="AR2240" s="50"/>
      <c r="AS2240" s="50"/>
      <c r="AT2240" s="50"/>
      <c r="AU2240" s="50"/>
      <c r="AV2240" s="50"/>
      <c r="AW2240" s="50"/>
      <c r="AX2240" s="50">
        <f t="shared" si="707"/>
        <v>0</v>
      </c>
      <c r="AY2240" s="50"/>
      <c r="AZ2240" s="50">
        <f t="shared" si="697"/>
        <v>0</v>
      </c>
      <c r="BA2240" s="50">
        <f t="shared" si="698"/>
        <v>0</v>
      </c>
      <c r="BB2240" s="50">
        <f t="shared" si="699"/>
        <v>0</v>
      </c>
      <c r="BC2240" s="17">
        <f t="shared" si="700"/>
        <v>19747</v>
      </c>
      <c r="BD2240" s="50">
        <f t="shared" si="701"/>
        <v>0</v>
      </c>
      <c r="BE2240" s="50">
        <f t="shared" si="702"/>
        <v>0</v>
      </c>
      <c r="BF2240" s="50">
        <f t="shared" si="708"/>
        <v>0</v>
      </c>
      <c r="BG2240" s="50"/>
      <c r="BH2240" s="17">
        <f t="shared" si="703"/>
        <v>0</v>
      </c>
      <c r="BI2240" s="17">
        <f t="shared" si="711"/>
        <v>2240</v>
      </c>
      <c r="BJ2240" s="17">
        <f t="shared" si="709"/>
        <v>2240</v>
      </c>
      <c r="BK2240" s="150">
        <f t="shared" si="710"/>
        <v>27228</v>
      </c>
      <c r="BL2240" s="50" t="e">
        <f t="shared" ca="1" si="704"/>
        <v>#NAME?</v>
      </c>
      <c r="BM2240" s="50" t="e">
        <f t="shared" ca="1" si="705"/>
        <v>#NAME?</v>
      </c>
      <c r="BN2240" s="50" t="e">
        <f t="shared" ca="1" si="706"/>
        <v>#NAME?</v>
      </c>
    </row>
    <row r="2241" spans="1:66" x14ac:dyDescent="0.35">
      <c r="A2241" s="48">
        <v>27229</v>
      </c>
      <c r="B2241" s="17">
        <v>1974</v>
      </c>
      <c r="C2241" s="17">
        <v>7</v>
      </c>
      <c r="D2241" s="17">
        <v>200</v>
      </c>
      <c r="E2241" s="17">
        <v>19</v>
      </c>
      <c r="F2241" s="17">
        <v>6</v>
      </c>
      <c r="G2241" s="50">
        <v>16.100000000000001</v>
      </c>
      <c r="H2241" s="32">
        <v>6.6183996374420451</v>
      </c>
      <c r="I2241" s="50">
        <v>12.5</v>
      </c>
      <c r="J2241" s="13">
        <v>0.3</v>
      </c>
      <c r="K2241" s="13">
        <f t="shared" si="692"/>
        <v>0.3</v>
      </c>
      <c r="L2241" s="13">
        <f t="shared" si="693"/>
        <v>0</v>
      </c>
      <c r="M2241" s="13" t="e">
        <f ca="1">CalcTable[[#This Row],[IWC]]-AE2240</f>
        <v>#NAME?</v>
      </c>
      <c r="N2241" s="13" t="e">
        <f ca="1">IF(CalcTable[[#This Row],[Day of Year]]&lt;123,FCAP,AE2240)</f>
        <v>#NAME?</v>
      </c>
      <c r="O2241" s="17" t="e">
        <f ca="1">IF(IRR_DRIP,5,COUNTIF('IDET Wind Values'!C2225:G2225,"&lt;="&amp;IRR_MAXWIND))</f>
        <v>#NAME?</v>
      </c>
      <c r="P2241" s="13" t="e">
        <f ca="1">CalcTable[[#This Row],[ET_o]]*KL</f>
        <v>#NAME?</v>
      </c>
      <c r="Q2241" s="13" t="e">
        <f ca="1">IF(WILTPT&lt;=0,1,MAX(0,MIN(1,(CalcTable[[#This Row],[IWC]]-WILTPT)/(MAD-WILTPT))))</f>
        <v>#NAME?</v>
      </c>
      <c r="R2241" s="13" t="e">
        <f ca="1">CalcTable[[#This Row],[ETMult]]*CalcTable[[#This Row],[ETb]]</f>
        <v>#NAME?</v>
      </c>
      <c r="S2241" s="13" t="b">
        <f>INDEX(IRR_LIST,CalcTable[[#This Row],[Day of Week]]+1)</f>
        <v>0</v>
      </c>
      <c r="T2241" s="13">
        <f t="shared" ca="1" si="694"/>
        <v>0</v>
      </c>
      <c r="U2241" s="13" t="b">
        <f ca="1">IF(CalcTable[[#This Row],[IrrPrecip]]&gt;=IC_MM,FALSE,TRUE)</f>
        <v>1</v>
      </c>
      <c r="V2241" s="13" t="b">
        <f t="shared" si="695"/>
        <v>1</v>
      </c>
      <c r="W2241" s="13" t="e">
        <f ca="1">IF(AND(IRR_DRIP=FALSE,CalcTable[[#This Row],[IrrHours]]&lt;=0),FALSE,TRUE)</f>
        <v>#NAME?</v>
      </c>
      <c r="X2241" s="13" t="e">
        <f ca="1">AND(CalcTable[[#This Row],[IrrDay]],CalcTable[[#This Row],[IrrRain]],CalcTable[[#This Row],[IrrWarm]],CalcTable[[#This Row],[IrrWindy]])</f>
        <v>#NAME?</v>
      </c>
      <c r="Y2241" s="13" t="e">
        <f t="shared" ca="1" si="696"/>
        <v>#NAME?</v>
      </c>
      <c r="Z2241" s="13" t="e">
        <f ca="1">CalcTable[[#This Row],[IrrHours]]/5</f>
        <v>#NAME?</v>
      </c>
      <c r="AA2241" s="13" t="e">
        <f ca="1">IF(CalcTable[[#This Row],[IrrFlag]]=FALSE,0,MAX(0,CalcTable[[#This Row],[VolRednWind]]*(FCAP*IRR_TARGET-CalcTable[[#This Row],[IWC]])))</f>
        <v>#NAME?</v>
      </c>
      <c r="AB2241" s="13" t="e">
        <f ca="1">CalcTable[[#This Row],[IWC]]+CalcTable[[#This Row],[Eff Precip]]+CalcTable[[#This Row],[IrrAmt]]-CalcTable[[#This Row],[AET]]</f>
        <v>#NAME?</v>
      </c>
      <c r="AC2241" s="13" t="e">
        <f ca="1">IF(CalcTable[[#This Row],[PWC]]&gt;FCAP,MIN(24*PERC,MIN(SAT,CalcTable[[#This Row],[PWC]])-FCAP),0)</f>
        <v>#NAME?</v>
      </c>
      <c r="AD2241" s="13" t="e">
        <f ca="1">IF(CalcTable[[#This Row],[PWC]]&gt;SAT,CalcTable[[#This Row],[PWC]]-SAT,0)</f>
        <v>#NAME?</v>
      </c>
      <c r="AE2241" s="13" t="e">
        <f ca="1">CalcTable[[#This Row],[PWC]]-CalcTable[[#This Row],[PercAmt]]-CalcTable[[#This Row],[Runoff]]</f>
        <v>#NAME?</v>
      </c>
      <c r="AF2241" s="13" t="e">
        <f ca="1">CalcTable[[#This Row],[IrrAmt]]/1000*CUR_IRR_AREA*10000/IRR_EFF</f>
        <v>#NAME?</v>
      </c>
      <c r="AG2241" s="147"/>
      <c r="AH2241" s="13"/>
      <c r="AI2241" s="50">
        <v>0</v>
      </c>
      <c r="AJ2241" s="50">
        <v>0</v>
      </c>
      <c r="AK2241" s="50">
        <v>0</v>
      </c>
      <c r="AL2241" s="50">
        <v>7.4136567255033725</v>
      </c>
      <c r="AM2241" s="50"/>
      <c r="AN2241" s="50"/>
      <c r="AO2241" s="50"/>
      <c r="AP2241" s="50"/>
      <c r="AQ2241" s="50"/>
      <c r="AR2241" s="50"/>
      <c r="AS2241" s="50"/>
      <c r="AT2241" s="50"/>
      <c r="AU2241" s="50"/>
      <c r="AV2241" s="50"/>
      <c r="AW2241" s="50"/>
      <c r="AX2241" s="50">
        <f t="shared" si="707"/>
        <v>7.4136567255033725</v>
      </c>
      <c r="AY2241" s="50"/>
      <c r="AZ2241" s="50">
        <f t="shared" si="697"/>
        <v>217.46726394809895</v>
      </c>
      <c r="BA2241" s="50">
        <f t="shared" si="698"/>
        <v>334.83054925342219</v>
      </c>
      <c r="BB2241" s="50">
        <f t="shared" si="699"/>
        <v>345.18613325095072</v>
      </c>
      <c r="BC2241" s="17">
        <f t="shared" si="700"/>
        <v>19747</v>
      </c>
      <c r="BD2241" s="50">
        <f t="shared" si="701"/>
        <v>7.4136567255033725</v>
      </c>
      <c r="BE2241" s="50">
        <f t="shared" si="702"/>
        <v>217.46726394809895</v>
      </c>
      <c r="BF2241" s="50">
        <f t="shared" si="708"/>
        <v>355.70721469375491</v>
      </c>
      <c r="BG2241" s="50"/>
      <c r="BH2241" s="17">
        <f t="shared" si="703"/>
        <v>0</v>
      </c>
      <c r="BI2241" s="17">
        <f t="shared" si="711"/>
        <v>2241</v>
      </c>
      <c r="BJ2241" s="17">
        <f t="shared" si="709"/>
        <v>2241</v>
      </c>
      <c r="BK2241" s="150">
        <f t="shared" si="710"/>
        <v>27229</v>
      </c>
      <c r="BL2241" s="50" t="e">
        <f t="shared" ca="1" si="704"/>
        <v>#NAME?</v>
      </c>
      <c r="BM2241" s="50" t="e">
        <f t="shared" ca="1" si="705"/>
        <v>#NAME?</v>
      </c>
      <c r="BN2241" s="50" t="e">
        <f t="shared" ca="1" si="706"/>
        <v>#NAME?</v>
      </c>
    </row>
    <row r="2242" spans="1:66" x14ac:dyDescent="0.35">
      <c r="A2242" s="48">
        <v>27230</v>
      </c>
      <c r="B2242" s="17">
        <v>1974</v>
      </c>
      <c r="C2242" s="17">
        <v>7</v>
      </c>
      <c r="D2242" s="17">
        <v>201</v>
      </c>
      <c r="E2242" s="17">
        <v>20</v>
      </c>
      <c r="F2242" s="17">
        <v>7</v>
      </c>
      <c r="G2242" s="50">
        <v>9.4</v>
      </c>
      <c r="H2242" s="32">
        <v>6.3905668995010148</v>
      </c>
      <c r="I2242" s="50">
        <v>16.333333333333332</v>
      </c>
      <c r="J2242" s="13">
        <v>0</v>
      </c>
      <c r="K2242" s="13">
        <f t="shared" si="692"/>
        <v>0</v>
      </c>
      <c r="L2242" s="13">
        <f t="shared" si="693"/>
        <v>0</v>
      </c>
      <c r="M2242" s="13" t="e">
        <f ca="1">CalcTable[[#This Row],[IWC]]-AE2241</f>
        <v>#NAME?</v>
      </c>
      <c r="N2242" s="13" t="e">
        <f ca="1">IF(CalcTable[[#This Row],[Day of Year]]&lt;123,FCAP,AE2241)</f>
        <v>#NAME?</v>
      </c>
      <c r="O2242" s="17" t="e">
        <f ca="1">IF(IRR_DRIP,5,COUNTIF('IDET Wind Values'!C2226:G2226,"&lt;="&amp;IRR_MAXWIND))</f>
        <v>#NAME?</v>
      </c>
      <c r="P2242" s="13" t="e">
        <f ca="1">CalcTable[[#This Row],[ET_o]]*KL</f>
        <v>#NAME?</v>
      </c>
      <c r="Q2242" s="13" t="e">
        <f ca="1">IF(WILTPT&lt;=0,1,MAX(0,MIN(1,(CalcTable[[#This Row],[IWC]]-WILTPT)/(MAD-WILTPT))))</f>
        <v>#NAME?</v>
      </c>
      <c r="R2242" s="13" t="e">
        <f ca="1">CalcTable[[#This Row],[ETMult]]*CalcTable[[#This Row],[ETb]]</f>
        <v>#NAME?</v>
      </c>
      <c r="S2242" s="13" t="b">
        <f>INDEX(IRR_LIST,CalcTable[[#This Row],[Day of Week]]+1)</f>
        <v>0</v>
      </c>
      <c r="T2242" s="13">
        <f t="shared" ca="1" si="694"/>
        <v>0.3</v>
      </c>
      <c r="U2242" s="13" t="b">
        <f ca="1">IF(CalcTable[[#This Row],[IrrPrecip]]&gt;=IC_MM,FALSE,TRUE)</f>
        <v>1</v>
      </c>
      <c r="V2242" s="13" t="b">
        <f t="shared" si="695"/>
        <v>1</v>
      </c>
      <c r="W2242" s="13" t="e">
        <f ca="1">IF(AND(IRR_DRIP=FALSE,CalcTable[[#This Row],[IrrHours]]&lt;=0),FALSE,TRUE)</f>
        <v>#NAME?</v>
      </c>
      <c r="X2242" s="13" t="e">
        <f ca="1">AND(CalcTable[[#This Row],[IrrDay]],CalcTable[[#This Row],[IrrRain]],CalcTable[[#This Row],[IrrWarm]],CalcTable[[#This Row],[IrrWindy]])</f>
        <v>#NAME?</v>
      </c>
      <c r="Y2242" s="13" t="e">
        <f t="shared" ca="1" si="696"/>
        <v>#NAME?</v>
      </c>
      <c r="Z2242" s="13" t="e">
        <f ca="1">CalcTable[[#This Row],[IrrHours]]/5</f>
        <v>#NAME?</v>
      </c>
      <c r="AA2242" s="13" t="e">
        <f ca="1">IF(CalcTable[[#This Row],[IrrFlag]]=FALSE,0,MAX(0,CalcTable[[#This Row],[VolRednWind]]*(FCAP*IRR_TARGET-CalcTable[[#This Row],[IWC]])))</f>
        <v>#NAME?</v>
      </c>
      <c r="AB2242" s="13" t="e">
        <f ca="1">CalcTable[[#This Row],[IWC]]+CalcTable[[#This Row],[Eff Precip]]+CalcTable[[#This Row],[IrrAmt]]-CalcTable[[#This Row],[AET]]</f>
        <v>#NAME?</v>
      </c>
      <c r="AC2242" s="13" t="e">
        <f ca="1">IF(CalcTable[[#This Row],[PWC]]&gt;FCAP,MIN(24*PERC,MIN(SAT,CalcTable[[#This Row],[PWC]])-FCAP),0)</f>
        <v>#NAME?</v>
      </c>
      <c r="AD2242" s="13" t="e">
        <f ca="1">IF(CalcTable[[#This Row],[PWC]]&gt;SAT,CalcTable[[#This Row],[PWC]]-SAT,0)</f>
        <v>#NAME?</v>
      </c>
      <c r="AE2242" s="13" t="e">
        <f ca="1">CalcTable[[#This Row],[PWC]]-CalcTable[[#This Row],[PercAmt]]-CalcTable[[#This Row],[Runoff]]</f>
        <v>#NAME?</v>
      </c>
      <c r="AF2242" s="13" t="e">
        <f ca="1">CalcTable[[#This Row],[IrrAmt]]/1000*CUR_IRR_AREA*10000/IRR_EFF</f>
        <v>#NAME?</v>
      </c>
      <c r="AG2242" s="147"/>
      <c r="AH2242" s="13"/>
      <c r="AI2242" s="50">
        <v>0</v>
      </c>
      <c r="AJ2242" s="50">
        <v>0</v>
      </c>
      <c r="AK2242" s="50">
        <v>11.793291379686909</v>
      </c>
      <c r="AL2242" s="50">
        <v>0</v>
      </c>
      <c r="AM2242" s="50"/>
      <c r="AN2242" s="50"/>
      <c r="AO2242" s="50"/>
      <c r="AP2242" s="50"/>
      <c r="AQ2242" s="50"/>
      <c r="AR2242" s="50"/>
      <c r="AS2242" s="50"/>
      <c r="AT2242" s="50"/>
      <c r="AU2242" s="50"/>
      <c r="AV2242" s="50"/>
      <c r="AW2242" s="50"/>
      <c r="AX2242" s="50">
        <f t="shared" si="707"/>
        <v>11.793291379686909</v>
      </c>
      <c r="AY2242" s="50"/>
      <c r="AZ2242" s="50">
        <f t="shared" si="697"/>
        <v>172.96827356874135</v>
      </c>
      <c r="BA2242" s="50">
        <f t="shared" si="698"/>
        <v>266.31623073282395</v>
      </c>
      <c r="BB2242" s="50">
        <f t="shared" si="699"/>
        <v>274.55281518847835</v>
      </c>
      <c r="BC2242" s="17">
        <f t="shared" si="700"/>
        <v>19747</v>
      </c>
      <c r="BD2242" s="50">
        <f t="shared" si="701"/>
        <v>11.793291379686909</v>
      </c>
      <c r="BE2242" s="50">
        <f t="shared" si="702"/>
        <v>172.96827356874135</v>
      </c>
      <c r="BF2242" s="50">
        <f t="shared" si="708"/>
        <v>282.92103236378745</v>
      </c>
      <c r="BG2242" s="50"/>
      <c r="BH2242" s="17">
        <f t="shared" si="703"/>
        <v>0</v>
      </c>
      <c r="BI2242" s="17">
        <f t="shared" si="711"/>
        <v>2242</v>
      </c>
      <c r="BJ2242" s="17">
        <f t="shared" si="709"/>
        <v>2242</v>
      </c>
      <c r="BK2242" s="150">
        <f t="shared" si="710"/>
        <v>27230</v>
      </c>
      <c r="BL2242" s="50" t="e">
        <f t="shared" ca="1" si="704"/>
        <v>#NAME?</v>
      </c>
      <c r="BM2242" s="50" t="e">
        <f t="shared" ca="1" si="705"/>
        <v>#NAME?</v>
      </c>
      <c r="BN2242" s="50" t="e">
        <f t="shared" ca="1" si="706"/>
        <v>#NAME?</v>
      </c>
    </row>
    <row r="2243" spans="1:66" x14ac:dyDescent="0.35">
      <c r="A2243" s="48">
        <v>27231</v>
      </c>
      <c r="B2243" s="17">
        <v>1974</v>
      </c>
      <c r="C2243" s="17">
        <v>7</v>
      </c>
      <c r="D2243" s="17">
        <v>202</v>
      </c>
      <c r="E2243" s="17">
        <v>21</v>
      </c>
      <c r="F2243" s="17">
        <v>1</v>
      </c>
      <c r="G2243" s="50">
        <v>5.6</v>
      </c>
      <c r="H2243" s="32">
        <v>5.6639160920331264</v>
      </c>
      <c r="I2243" s="50">
        <v>4.5</v>
      </c>
      <c r="J2243" s="13">
        <v>0</v>
      </c>
      <c r="K2243" s="13">
        <f t="shared" si="692"/>
        <v>0</v>
      </c>
      <c r="L2243" s="13">
        <f t="shared" si="693"/>
        <v>0</v>
      </c>
      <c r="M2243" s="13" t="e">
        <f ca="1">CalcTable[[#This Row],[IWC]]-AE2242</f>
        <v>#NAME?</v>
      </c>
      <c r="N2243" s="13" t="e">
        <f ca="1">IF(CalcTable[[#This Row],[Day of Year]]&lt;123,FCAP,AE2242)</f>
        <v>#NAME?</v>
      </c>
      <c r="O2243" s="17" t="e">
        <f ca="1">IF(IRR_DRIP,5,COUNTIF('IDET Wind Values'!C2227:G2227,"&lt;="&amp;IRR_MAXWIND))</f>
        <v>#NAME?</v>
      </c>
      <c r="P2243" s="13" t="e">
        <f ca="1">CalcTable[[#This Row],[ET_o]]*KL</f>
        <v>#NAME?</v>
      </c>
      <c r="Q2243" s="13" t="e">
        <f ca="1">IF(WILTPT&lt;=0,1,MAX(0,MIN(1,(CalcTable[[#This Row],[IWC]]-WILTPT)/(MAD-WILTPT))))</f>
        <v>#NAME?</v>
      </c>
      <c r="R2243" s="13" t="e">
        <f ca="1">CalcTable[[#This Row],[ETMult]]*CalcTable[[#This Row],[ETb]]</f>
        <v>#NAME?</v>
      </c>
      <c r="S2243" s="13" t="b">
        <f>INDEX(IRR_LIST,CalcTable[[#This Row],[Day of Week]]+1)</f>
        <v>1</v>
      </c>
      <c r="T2243" s="13">
        <f t="shared" ca="1" si="694"/>
        <v>0.3</v>
      </c>
      <c r="U2243" s="13" t="b">
        <f ca="1">IF(CalcTable[[#This Row],[IrrPrecip]]&gt;=IC_MM,FALSE,TRUE)</f>
        <v>1</v>
      </c>
      <c r="V2243" s="13" t="b">
        <f t="shared" si="695"/>
        <v>1</v>
      </c>
      <c r="W2243" s="13" t="e">
        <f ca="1">IF(AND(IRR_DRIP=FALSE,CalcTable[[#This Row],[IrrHours]]&lt;=0),FALSE,TRUE)</f>
        <v>#NAME?</v>
      </c>
      <c r="X2243" s="13" t="e">
        <f ca="1">AND(CalcTable[[#This Row],[IrrDay]],CalcTable[[#This Row],[IrrRain]],CalcTable[[#This Row],[IrrWarm]],CalcTable[[#This Row],[IrrWindy]])</f>
        <v>#NAME?</v>
      </c>
      <c r="Y2243" s="13" t="e">
        <f t="shared" ca="1" si="696"/>
        <v>#NAME?</v>
      </c>
      <c r="Z2243" s="13" t="e">
        <f ca="1">CalcTable[[#This Row],[IrrHours]]/5</f>
        <v>#NAME?</v>
      </c>
      <c r="AA2243" s="13" t="e">
        <f ca="1">IF(CalcTable[[#This Row],[IrrFlag]]=FALSE,0,MAX(0,CalcTable[[#This Row],[VolRednWind]]*(FCAP*IRR_TARGET-CalcTable[[#This Row],[IWC]])))</f>
        <v>#NAME?</v>
      </c>
      <c r="AB2243" s="13" t="e">
        <f ca="1">CalcTable[[#This Row],[IWC]]+CalcTable[[#This Row],[Eff Precip]]+CalcTable[[#This Row],[IrrAmt]]-CalcTable[[#This Row],[AET]]</f>
        <v>#NAME?</v>
      </c>
      <c r="AC2243" s="13" t="e">
        <f ca="1">IF(CalcTable[[#This Row],[PWC]]&gt;FCAP,MIN(24*PERC,MIN(SAT,CalcTable[[#This Row],[PWC]])-FCAP),0)</f>
        <v>#NAME?</v>
      </c>
      <c r="AD2243" s="13" t="e">
        <f ca="1">IF(CalcTable[[#This Row],[PWC]]&gt;SAT,CalcTable[[#This Row],[PWC]]-SAT,0)</f>
        <v>#NAME?</v>
      </c>
      <c r="AE2243" s="13" t="e">
        <f ca="1">CalcTable[[#This Row],[PWC]]-CalcTable[[#This Row],[PercAmt]]-CalcTable[[#This Row],[Runoff]]</f>
        <v>#NAME?</v>
      </c>
      <c r="AF2243" s="13" t="e">
        <f ca="1">CalcTable[[#This Row],[IrrAmt]]/1000*CUR_IRR_AREA*10000/IRR_EFF</f>
        <v>#NAME?</v>
      </c>
      <c r="AG2243" s="147"/>
      <c r="AH2243" s="13"/>
      <c r="AI2243" s="50">
        <v>17.234091609263707</v>
      </c>
      <c r="AJ2243" s="50">
        <v>33.394116429138606</v>
      </c>
      <c r="AK2243" s="50">
        <v>0</v>
      </c>
      <c r="AL2243" s="50">
        <v>0</v>
      </c>
      <c r="AM2243" s="50"/>
      <c r="AN2243" s="50"/>
      <c r="AO2243" s="50"/>
      <c r="AP2243" s="50"/>
      <c r="AQ2243" s="50"/>
      <c r="AR2243" s="50"/>
      <c r="AS2243" s="50"/>
      <c r="AT2243" s="50"/>
      <c r="AU2243" s="50"/>
      <c r="AV2243" s="50"/>
      <c r="AW2243" s="50"/>
      <c r="AX2243" s="50">
        <f t="shared" si="707"/>
        <v>50.628208038402313</v>
      </c>
      <c r="AY2243" s="50"/>
      <c r="AZ2243" s="50">
        <f t="shared" si="697"/>
        <v>1232.3274255239335</v>
      </c>
      <c r="BA2243" s="50">
        <f t="shared" si="698"/>
        <v>2005.0370585575167</v>
      </c>
      <c r="BB2243" s="50">
        <f t="shared" si="699"/>
        <v>2075.6797656165081</v>
      </c>
      <c r="BC2243" s="17">
        <f t="shared" si="700"/>
        <v>19747</v>
      </c>
      <c r="BD2243" s="50">
        <f t="shared" si="701"/>
        <v>50.628208038402313</v>
      </c>
      <c r="BE2243" s="50">
        <f t="shared" si="702"/>
        <v>1232.3274255239335</v>
      </c>
      <c r="BF2243" s="50">
        <f t="shared" si="708"/>
        <v>2015.6953656641433</v>
      </c>
      <c r="BG2243" s="50"/>
      <c r="BH2243" s="17">
        <f t="shared" si="703"/>
        <v>0</v>
      </c>
      <c r="BI2243" s="17">
        <f t="shared" si="711"/>
        <v>2243</v>
      </c>
      <c r="BJ2243" s="17">
        <f t="shared" si="709"/>
        <v>2243</v>
      </c>
      <c r="BK2243" s="150">
        <f t="shared" si="710"/>
        <v>27231</v>
      </c>
      <c r="BL2243" s="50" t="e">
        <f t="shared" ca="1" si="704"/>
        <v>#NAME?</v>
      </c>
      <c r="BM2243" s="50" t="e">
        <f t="shared" ca="1" si="705"/>
        <v>#NAME?</v>
      </c>
      <c r="BN2243" s="50" t="e">
        <f t="shared" ca="1" si="706"/>
        <v>#NAME?</v>
      </c>
    </row>
    <row r="2244" spans="1:66" x14ac:dyDescent="0.35">
      <c r="A2244" s="48">
        <v>27232</v>
      </c>
      <c r="B2244" s="17">
        <v>1974</v>
      </c>
      <c r="C2244" s="17">
        <v>7</v>
      </c>
      <c r="D2244" s="17">
        <v>203</v>
      </c>
      <c r="E2244" s="17">
        <v>22</v>
      </c>
      <c r="F2244" s="17">
        <v>2</v>
      </c>
      <c r="G2244" s="50">
        <v>11.7</v>
      </c>
      <c r="H2244" s="32">
        <v>6.5829580069286422</v>
      </c>
      <c r="I2244" s="50">
        <v>2.3333333333333335</v>
      </c>
      <c r="J2244" s="13">
        <v>0.5</v>
      </c>
      <c r="K2244" s="13">
        <f t="shared" si="692"/>
        <v>0.5</v>
      </c>
      <c r="L2244" s="13">
        <f t="shared" si="693"/>
        <v>0</v>
      </c>
      <c r="M2244" s="13" t="e">
        <f ca="1">CalcTable[[#This Row],[IWC]]-AE2243</f>
        <v>#NAME?</v>
      </c>
      <c r="N2244" s="13" t="e">
        <f ca="1">IF(CalcTable[[#This Row],[Day of Year]]&lt;123,FCAP,AE2243)</f>
        <v>#NAME?</v>
      </c>
      <c r="O2244" s="17" t="e">
        <f ca="1">IF(IRR_DRIP,5,COUNTIF('IDET Wind Values'!C2228:G2228,"&lt;="&amp;IRR_MAXWIND))</f>
        <v>#NAME?</v>
      </c>
      <c r="P2244" s="13" t="e">
        <f ca="1">CalcTable[[#This Row],[ET_o]]*KL</f>
        <v>#NAME?</v>
      </c>
      <c r="Q2244" s="13" t="e">
        <f ca="1">IF(WILTPT&lt;=0,1,MAX(0,MIN(1,(CalcTable[[#This Row],[IWC]]-WILTPT)/(MAD-WILTPT))))</f>
        <v>#NAME?</v>
      </c>
      <c r="R2244" s="13" t="e">
        <f ca="1">CalcTable[[#This Row],[ETMult]]*CalcTable[[#This Row],[ETb]]</f>
        <v>#NAME?</v>
      </c>
      <c r="S2244" s="13" t="b">
        <f>INDEX(IRR_LIST,CalcTable[[#This Row],[Day of Week]]+1)</f>
        <v>0</v>
      </c>
      <c r="T2244" s="13">
        <f t="shared" ca="1" si="694"/>
        <v>0</v>
      </c>
      <c r="U2244" s="13" t="b">
        <f ca="1">IF(CalcTable[[#This Row],[IrrPrecip]]&gt;=IC_MM,FALSE,TRUE)</f>
        <v>1</v>
      </c>
      <c r="V2244" s="13" t="b">
        <f t="shared" si="695"/>
        <v>1</v>
      </c>
      <c r="W2244" s="13" t="e">
        <f ca="1">IF(AND(IRR_DRIP=FALSE,CalcTable[[#This Row],[IrrHours]]&lt;=0),FALSE,TRUE)</f>
        <v>#NAME?</v>
      </c>
      <c r="X2244" s="13" t="e">
        <f ca="1">AND(CalcTable[[#This Row],[IrrDay]],CalcTable[[#This Row],[IrrRain]],CalcTable[[#This Row],[IrrWarm]],CalcTable[[#This Row],[IrrWindy]])</f>
        <v>#NAME?</v>
      </c>
      <c r="Y2244" s="13" t="e">
        <f t="shared" ca="1" si="696"/>
        <v>#NAME?</v>
      </c>
      <c r="Z2244" s="13" t="e">
        <f ca="1">CalcTable[[#This Row],[IrrHours]]/5</f>
        <v>#NAME?</v>
      </c>
      <c r="AA2244" s="13" t="e">
        <f ca="1">IF(CalcTable[[#This Row],[IrrFlag]]=FALSE,0,MAX(0,CalcTable[[#This Row],[VolRednWind]]*(FCAP*IRR_TARGET-CalcTable[[#This Row],[IWC]])))</f>
        <v>#NAME?</v>
      </c>
      <c r="AB2244" s="13" t="e">
        <f ca="1">CalcTable[[#This Row],[IWC]]+CalcTable[[#This Row],[Eff Precip]]+CalcTable[[#This Row],[IrrAmt]]-CalcTable[[#This Row],[AET]]</f>
        <v>#NAME?</v>
      </c>
      <c r="AC2244" s="13" t="e">
        <f ca="1">IF(CalcTable[[#This Row],[PWC]]&gt;FCAP,MIN(24*PERC,MIN(SAT,CalcTable[[#This Row],[PWC]])-FCAP),0)</f>
        <v>#NAME?</v>
      </c>
      <c r="AD2244" s="13" t="e">
        <f ca="1">IF(CalcTable[[#This Row],[PWC]]&gt;SAT,CalcTable[[#This Row],[PWC]]-SAT,0)</f>
        <v>#NAME?</v>
      </c>
      <c r="AE2244" s="13" t="e">
        <f ca="1">CalcTable[[#This Row],[PWC]]-CalcTable[[#This Row],[PercAmt]]-CalcTable[[#This Row],[Runoff]]</f>
        <v>#NAME?</v>
      </c>
      <c r="AF2244" s="13" t="e">
        <f ca="1">CalcTable[[#This Row],[IrrAmt]]/1000*CUR_IRR_AREA*10000/IRR_EFF</f>
        <v>#NAME?</v>
      </c>
      <c r="AG2244" s="147"/>
      <c r="AH2244" s="13"/>
      <c r="AI2244" s="50">
        <v>0</v>
      </c>
      <c r="AJ2244" s="50">
        <v>0</v>
      </c>
      <c r="AK2244" s="50">
        <v>1.2086307701236452</v>
      </c>
      <c r="AL2244" s="50">
        <v>10.191374302061796</v>
      </c>
      <c r="AM2244" s="50"/>
      <c r="AN2244" s="50"/>
      <c r="AO2244" s="50"/>
      <c r="AP2244" s="50"/>
      <c r="AQ2244" s="50"/>
      <c r="AR2244" s="50"/>
      <c r="AS2244" s="50"/>
      <c r="AT2244" s="50"/>
      <c r="AU2244" s="50"/>
      <c r="AV2244" s="50"/>
      <c r="AW2244" s="50"/>
      <c r="AX2244" s="50">
        <f t="shared" si="707"/>
        <v>11.40000507218544</v>
      </c>
      <c r="AY2244" s="50"/>
      <c r="AZ2244" s="50">
        <f t="shared" si="697"/>
        <v>316.67356415562614</v>
      </c>
      <c r="BA2244" s="50">
        <f t="shared" si="698"/>
        <v>487.57675750945617</v>
      </c>
      <c r="BB2244" s="50">
        <f t="shared" si="699"/>
        <v>502.65645104067647</v>
      </c>
      <c r="BC2244" s="17">
        <f t="shared" si="700"/>
        <v>19747</v>
      </c>
      <c r="BD2244" s="50">
        <f t="shared" si="701"/>
        <v>11.40000507218544</v>
      </c>
      <c r="BE2244" s="50">
        <f t="shared" si="702"/>
        <v>316.67356415562614</v>
      </c>
      <c r="BF2244" s="50">
        <f t="shared" si="708"/>
        <v>517.97714022753064</v>
      </c>
      <c r="BG2244" s="50"/>
      <c r="BH2244" s="17">
        <f t="shared" si="703"/>
        <v>0</v>
      </c>
      <c r="BI2244" s="17">
        <f t="shared" si="711"/>
        <v>2244</v>
      </c>
      <c r="BJ2244" s="17">
        <f t="shared" si="709"/>
        <v>2244</v>
      </c>
      <c r="BK2244" s="150">
        <f t="shared" si="710"/>
        <v>27232</v>
      </c>
      <c r="BL2244" s="50" t="e">
        <f t="shared" ca="1" si="704"/>
        <v>#NAME?</v>
      </c>
      <c r="BM2244" s="50" t="e">
        <f t="shared" ca="1" si="705"/>
        <v>#NAME?</v>
      </c>
      <c r="BN2244" s="50" t="e">
        <f t="shared" ca="1" si="706"/>
        <v>#NAME?</v>
      </c>
    </row>
    <row r="2245" spans="1:66" x14ac:dyDescent="0.35">
      <c r="A2245" s="48">
        <v>27233</v>
      </c>
      <c r="B2245" s="17">
        <v>1974</v>
      </c>
      <c r="C2245" s="17">
        <v>7</v>
      </c>
      <c r="D2245" s="17">
        <v>204</v>
      </c>
      <c r="E2245" s="17">
        <v>23</v>
      </c>
      <c r="F2245" s="17">
        <v>3</v>
      </c>
      <c r="G2245" s="50">
        <v>12.8</v>
      </c>
      <c r="H2245" s="32">
        <v>5.6849833357080835</v>
      </c>
      <c r="I2245" s="50">
        <v>13.833333333333334</v>
      </c>
      <c r="J2245" s="13">
        <v>0</v>
      </c>
      <c r="K2245" s="13">
        <f t="shared" si="692"/>
        <v>0</v>
      </c>
      <c r="L2245" s="13">
        <f t="shared" si="693"/>
        <v>0</v>
      </c>
      <c r="M2245" s="13" t="e">
        <f ca="1">CalcTable[[#This Row],[IWC]]-AE2244</f>
        <v>#NAME?</v>
      </c>
      <c r="N2245" s="13" t="e">
        <f ca="1">IF(CalcTable[[#This Row],[Day of Year]]&lt;123,FCAP,AE2244)</f>
        <v>#NAME?</v>
      </c>
      <c r="O2245" s="17" t="e">
        <f ca="1">IF(IRR_DRIP,5,COUNTIF('IDET Wind Values'!C2229:G2229,"&lt;="&amp;IRR_MAXWIND))</f>
        <v>#NAME?</v>
      </c>
      <c r="P2245" s="13" t="e">
        <f ca="1">CalcTable[[#This Row],[ET_o]]*KL</f>
        <v>#NAME?</v>
      </c>
      <c r="Q2245" s="13" t="e">
        <f ca="1">IF(WILTPT&lt;=0,1,MAX(0,MIN(1,(CalcTable[[#This Row],[IWC]]-WILTPT)/(MAD-WILTPT))))</f>
        <v>#NAME?</v>
      </c>
      <c r="R2245" s="13" t="e">
        <f ca="1">CalcTable[[#This Row],[ETMult]]*CalcTable[[#This Row],[ETb]]</f>
        <v>#NAME?</v>
      </c>
      <c r="S2245" s="13" t="b">
        <f>INDEX(IRR_LIST,CalcTable[[#This Row],[Day of Week]]+1)</f>
        <v>1</v>
      </c>
      <c r="T2245" s="13">
        <f t="shared" ca="1" si="694"/>
        <v>0.5</v>
      </c>
      <c r="U2245" s="13" t="b">
        <f ca="1">IF(CalcTable[[#This Row],[IrrPrecip]]&gt;=IC_MM,FALSE,TRUE)</f>
        <v>1</v>
      </c>
      <c r="V2245" s="13" t="b">
        <f t="shared" si="695"/>
        <v>1</v>
      </c>
      <c r="W2245" s="13" t="e">
        <f ca="1">IF(AND(IRR_DRIP=FALSE,CalcTable[[#This Row],[IrrHours]]&lt;=0),FALSE,TRUE)</f>
        <v>#NAME?</v>
      </c>
      <c r="X2245" s="13" t="e">
        <f ca="1">AND(CalcTable[[#This Row],[IrrDay]],CalcTable[[#This Row],[IrrRain]],CalcTable[[#This Row],[IrrWarm]],CalcTable[[#This Row],[IrrWindy]])</f>
        <v>#NAME?</v>
      </c>
      <c r="Y2245" s="13" t="e">
        <f t="shared" ca="1" si="696"/>
        <v>#NAME?</v>
      </c>
      <c r="Z2245" s="13" t="e">
        <f ca="1">CalcTable[[#This Row],[IrrHours]]/5</f>
        <v>#NAME?</v>
      </c>
      <c r="AA2245" s="13" t="e">
        <f ca="1">IF(CalcTable[[#This Row],[IrrFlag]]=FALSE,0,MAX(0,CalcTable[[#This Row],[VolRednWind]]*(FCAP*IRR_TARGET-CalcTable[[#This Row],[IWC]])))</f>
        <v>#NAME?</v>
      </c>
      <c r="AB2245" s="13" t="e">
        <f ca="1">CalcTable[[#This Row],[IWC]]+CalcTable[[#This Row],[Eff Precip]]+CalcTable[[#This Row],[IrrAmt]]-CalcTable[[#This Row],[AET]]</f>
        <v>#NAME?</v>
      </c>
      <c r="AC2245" s="13" t="e">
        <f ca="1">IF(CalcTable[[#This Row],[PWC]]&gt;FCAP,MIN(24*PERC,MIN(SAT,CalcTable[[#This Row],[PWC]])-FCAP),0)</f>
        <v>#NAME?</v>
      </c>
      <c r="AD2245" s="13" t="e">
        <f ca="1">IF(CalcTable[[#This Row],[PWC]]&gt;SAT,CalcTable[[#This Row],[PWC]]-SAT,0)</f>
        <v>#NAME?</v>
      </c>
      <c r="AE2245" s="13" t="e">
        <f ca="1">CalcTable[[#This Row],[PWC]]-CalcTable[[#This Row],[PercAmt]]-CalcTable[[#This Row],[Runoff]]</f>
        <v>#NAME?</v>
      </c>
      <c r="AF2245" s="13" t="e">
        <f ca="1">CalcTable[[#This Row],[IrrAmt]]/1000*CUR_IRR_AREA*10000/IRR_EFF</f>
        <v>#NAME?</v>
      </c>
      <c r="AG2245" s="147"/>
      <c r="AH2245" s="13"/>
      <c r="AI2245" s="50">
        <v>0</v>
      </c>
      <c r="AJ2245" s="50">
        <v>0</v>
      </c>
      <c r="AK2245" s="50">
        <v>0</v>
      </c>
      <c r="AL2245" s="50">
        <v>0</v>
      </c>
      <c r="AM2245" s="50"/>
      <c r="AN2245" s="50"/>
      <c r="AO2245" s="50"/>
      <c r="AP2245" s="50"/>
      <c r="AQ2245" s="50"/>
      <c r="AR2245" s="50"/>
      <c r="AS2245" s="50"/>
      <c r="AT2245" s="50"/>
      <c r="AU2245" s="50"/>
      <c r="AV2245" s="50"/>
      <c r="AW2245" s="50"/>
      <c r="AX2245" s="50">
        <f t="shared" si="707"/>
        <v>0</v>
      </c>
      <c r="AY2245" s="50"/>
      <c r="AZ2245" s="50">
        <f t="shared" si="697"/>
        <v>0</v>
      </c>
      <c r="BA2245" s="50">
        <f t="shared" si="698"/>
        <v>0</v>
      </c>
      <c r="BB2245" s="50">
        <f t="shared" si="699"/>
        <v>0</v>
      </c>
      <c r="BC2245" s="17">
        <f t="shared" si="700"/>
        <v>19747</v>
      </c>
      <c r="BD2245" s="50">
        <f t="shared" si="701"/>
        <v>0</v>
      </c>
      <c r="BE2245" s="50">
        <f t="shared" si="702"/>
        <v>0</v>
      </c>
      <c r="BF2245" s="50">
        <f t="shared" si="708"/>
        <v>0</v>
      </c>
      <c r="BG2245" s="50"/>
      <c r="BH2245" s="17">
        <f t="shared" si="703"/>
        <v>0</v>
      </c>
      <c r="BI2245" s="17">
        <f t="shared" si="711"/>
        <v>2245</v>
      </c>
      <c r="BJ2245" s="17">
        <f t="shared" si="709"/>
        <v>2245</v>
      </c>
      <c r="BK2245" s="150">
        <f t="shared" si="710"/>
        <v>27233</v>
      </c>
      <c r="BL2245" s="50" t="e">
        <f t="shared" ca="1" si="704"/>
        <v>#NAME?</v>
      </c>
      <c r="BM2245" s="50" t="e">
        <f t="shared" ca="1" si="705"/>
        <v>#NAME?</v>
      </c>
      <c r="BN2245" s="50" t="e">
        <f t="shared" ca="1" si="706"/>
        <v>#NAME?</v>
      </c>
    </row>
    <row r="2246" spans="1:66" x14ac:dyDescent="0.35">
      <c r="A2246" s="48">
        <v>27234</v>
      </c>
      <c r="B2246" s="17">
        <v>1974</v>
      </c>
      <c r="C2246" s="17">
        <v>7</v>
      </c>
      <c r="D2246" s="17">
        <v>205</v>
      </c>
      <c r="E2246" s="17">
        <v>24</v>
      </c>
      <c r="F2246" s="17">
        <v>4</v>
      </c>
      <c r="G2246" s="50">
        <v>9.4</v>
      </c>
      <c r="H2246" s="32">
        <v>5.8298428003962659</v>
      </c>
      <c r="I2246" s="50">
        <v>14</v>
      </c>
      <c r="J2246" s="13">
        <v>0</v>
      </c>
      <c r="K2246" s="13">
        <f t="shared" si="692"/>
        <v>0</v>
      </c>
      <c r="L2246" s="13">
        <f t="shared" si="693"/>
        <v>0</v>
      </c>
      <c r="M2246" s="13" t="e">
        <f ca="1">CalcTable[[#This Row],[IWC]]-AE2245</f>
        <v>#NAME?</v>
      </c>
      <c r="N2246" s="13" t="e">
        <f ca="1">IF(CalcTable[[#This Row],[Day of Year]]&lt;123,FCAP,AE2245)</f>
        <v>#NAME?</v>
      </c>
      <c r="O2246" s="17" t="e">
        <f ca="1">IF(IRR_DRIP,5,COUNTIF('IDET Wind Values'!C2230:G2230,"&lt;="&amp;IRR_MAXWIND))</f>
        <v>#NAME?</v>
      </c>
      <c r="P2246" s="13" t="e">
        <f ca="1">CalcTable[[#This Row],[ET_o]]*KL</f>
        <v>#NAME?</v>
      </c>
      <c r="Q2246" s="13" t="e">
        <f ca="1">IF(WILTPT&lt;=0,1,MAX(0,MIN(1,(CalcTable[[#This Row],[IWC]]-WILTPT)/(MAD-WILTPT))))</f>
        <v>#NAME?</v>
      </c>
      <c r="R2246" s="13" t="e">
        <f ca="1">CalcTable[[#This Row],[ETMult]]*CalcTable[[#This Row],[ETb]]</f>
        <v>#NAME?</v>
      </c>
      <c r="S2246" s="13" t="b">
        <f>INDEX(IRR_LIST,CalcTable[[#This Row],[Day of Week]]+1)</f>
        <v>0</v>
      </c>
      <c r="T2246" s="13">
        <f t="shared" ca="1" si="694"/>
        <v>0.5</v>
      </c>
      <c r="U2246" s="13" t="b">
        <f ca="1">IF(CalcTable[[#This Row],[IrrPrecip]]&gt;=IC_MM,FALSE,TRUE)</f>
        <v>1</v>
      </c>
      <c r="V2246" s="13" t="b">
        <f t="shared" si="695"/>
        <v>1</v>
      </c>
      <c r="W2246" s="13" t="e">
        <f ca="1">IF(AND(IRR_DRIP=FALSE,CalcTable[[#This Row],[IrrHours]]&lt;=0),FALSE,TRUE)</f>
        <v>#NAME?</v>
      </c>
      <c r="X2246" s="13" t="e">
        <f ca="1">AND(CalcTable[[#This Row],[IrrDay]],CalcTable[[#This Row],[IrrRain]],CalcTable[[#This Row],[IrrWarm]],CalcTable[[#This Row],[IrrWindy]])</f>
        <v>#NAME?</v>
      </c>
      <c r="Y2246" s="13" t="e">
        <f t="shared" ca="1" si="696"/>
        <v>#NAME?</v>
      </c>
      <c r="Z2246" s="13" t="e">
        <f ca="1">CalcTable[[#This Row],[IrrHours]]/5</f>
        <v>#NAME?</v>
      </c>
      <c r="AA2246" s="13" t="e">
        <f ca="1">IF(CalcTable[[#This Row],[IrrFlag]]=FALSE,0,MAX(0,CalcTable[[#This Row],[VolRednWind]]*(FCAP*IRR_TARGET-CalcTable[[#This Row],[IWC]])))</f>
        <v>#NAME?</v>
      </c>
      <c r="AB2246" s="13" t="e">
        <f ca="1">CalcTable[[#This Row],[IWC]]+CalcTable[[#This Row],[Eff Precip]]+CalcTable[[#This Row],[IrrAmt]]-CalcTable[[#This Row],[AET]]</f>
        <v>#NAME?</v>
      </c>
      <c r="AC2246" s="13" t="e">
        <f ca="1">IF(CalcTable[[#This Row],[PWC]]&gt;FCAP,MIN(24*PERC,MIN(SAT,CalcTable[[#This Row],[PWC]])-FCAP),0)</f>
        <v>#NAME?</v>
      </c>
      <c r="AD2246" s="13" t="e">
        <f ca="1">IF(CalcTable[[#This Row],[PWC]]&gt;SAT,CalcTable[[#This Row],[PWC]]-SAT,0)</f>
        <v>#NAME?</v>
      </c>
      <c r="AE2246" s="13" t="e">
        <f ca="1">CalcTable[[#This Row],[PWC]]-CalcTable[[#This Row],[PercAmt]]-CalcTable[[#This Row],[Runoff]]</f>
        <v>#NAME?</v>
      </c>
      <c r="AF2246" s="13" t="e">
        <f ca="1">CalcTable[[#This Row],[IrrAmt]]/1000*CUR_IRR_AREA*10000/IRR_EFF</f>
        <v>#NAME?</v>
      </c>
      <c r="AG2246" s="147"/>
      <c r="AH2246" s="13"/>
      <c r="AI2246" s="50">
        <v>0</v>
      </c>
      <c r="AJ2246" s="50">
        <v>0</v>
      </c>
      <c r="AK2246" s="50">
        <v>0</v>
      </c>
      <c r="AL2246" s="50">
        <v>5.4067408346394465</v>
      </c>
      <c r="AM2246" s="50"/>
      <c r="AN2246" s="50"/>
      <c r="AO2246" s="50"/>
      <c r="AP2246" s="50"/>
      <c r="AQ2246" s="50"/>
      <c r="AR2246" s="50"/>
      <c r="AS2246" s="50"/>
      <c r="AT2246" s="50"/>
      <c r="AU2246" s="50"/>
      <c r="AV2246" s="50"/>
      <c r="AW2246" s="50"/>
      <c r="AX2246" s="50">
        <f t="shared" si="707"/>
        <v>5.4067408346394465</v>
      </c>
      <c r="AY2246" s="50"/>
      <c r="AZ2246" s="50">
        <f t="shared" si="697"/>
        <v>158.59773114942377</v>
      </c>
      <c r="BA2246" s="50">
        <f t="shared" si="698"/>
        <v>244.19015748403342</v>
      </c>
      <c r="BB2246" s="50">
        <f t="shared" si="699"/>
        <v>251.74243039591076</v>
      </c>
      <c r="BC2246" s="17">
        <f t="shared" si="700"/>
        <v>19747</v>
      </c>
      <c r="BD2246" s="50">
        <f t="shared" si="701"/>
        <v>5.4067408346394465</v>
      </c>
      <c r="BE2246" s="50">
        <f t="shared" si="702"/>
        <v>158.59773114942377</v>
      </c>
      <c r="BF2246" s="50">
        <f t="shared" si="708"/>
        <v>259.41539972367718</v>
      </c>
      <c r="BG2246" s="50"/>
      <c r="BH2246" s="17">
        <f t="shared" si="703"/>
        <v>0</v>
      </c>
      <c r="BI2246" s="17">
        <f t="shared" si="711"/>
        <v>2246</v>
      </c>
      <c r="BJ2246" s="17">
        <f t="shared" si="709"/>
        <v>2246</v>
      </c>
      <c r="BK2246" s="150">
        <f t="shared" si="710"/>
        <v>27234</v>
      </c>
      <c r="BL2246" s="50" t="e">
        <f t="shared" ca="1" si="704"/>
        <v>#NAME?</v>
      </c>
      <c r="BM2246" s="50" t="e">
        <f t="shared" ca="1" si="705"/>
        <v>#NAME?</v>
      </c>
      <c r="BN2246" s="50" t="e">
        <f t="shared" ca="1" si="706"/>
        <v>#NAME?</v>
      </c>
    </row>
    <row r="2247" spans="1:66" x14ac:dyDescent="0.35">
      <c r="A2247" s="48">
        <v>27235</v>
      </c>
      <c r="B2247" s="17">
        <v>1974</v>
      </c>
      <c r="C2247" s="17">
        <v>7</v>
      </c>
      <c r="D2247" s="17">
        <v>206</v>
      </c>
      <c r="E2247" s="17">
        <v>25</v>
      </c>
      <c r="F2247" s="17">
        <v>5</v>
      </c>
      <c r="G2247" s="50">
        <v>10</v>
      </c>
      <c r="H2247" s="32">
        <v>4.2982528768760941</v>
      </c>
      <c r="I2247" s="50">
        <v>20.666666666666668</v>
      </c>
      <c r="J2247" s="13">
        <v>0</v>
      </c>
      <c r="K2247" s="13">
        <f t="shared" si="692"/>
        <v>0</v>
      </c>
      <c r="L2247" s="13">
        <f t="shared" si="693"/>
        <v>0</v>
      </c>
      <c r="M2247" s="13" t="e">
        <f ca="1">CalcTable[[#This Row],[IWC]]-AE2246</f>
        <v>#NAME?</v>
      </c>
      <c r="N2247" s="13" t="e">
        <f ca="1">IF(CalcTable[[#This Row],[Day of Year]]&lt;123,FCAP,AE2246)</f>
        <v>#NAME?</v>
      </c>
      <c r="O2247" s="17" t="e">
        <f ca="1">IF(IRR_DRIP,5,COUNTIF('IDET Wind Values'!C2231:G2231,"&lt;="&amp;IRR_MAXWIND))</f>
        <v>#NAME?</v>
      </c>
      <c r="P2247" s="13" t="e">
        <f ca="1">CalcTable[[#This Row],[ET_o]]*KL</f>
        <v>#NAME?</v>
      </c>
      <c r="Q2247" s="13" t="e">
        <f ca="1">IF(WILTPT&lt;=0,1,MAX(0,MIN(1,(CalcTable[[#This Row],[IWC]]-WILTPT)/(MAD-WILTPT))))</f>
        <v>#NAME?</v>
      </c>
      <c r="R2247" s="13" t="e">
        <f ca="1">CalcTable[[#This Row],[ETMult]]*CalcTable[[#This Row],[ETb]]</f>
        <v>#NAME?</v>
      </c>
      <c r="S2247" s="13" t="b">
        <f>INDEX(IRR_LIST,CalcTable[[#This Row],[Day of Week]]+1)</f>
        <v>1</v>
      </c>
      <c r="T2247" s="13">
        <f t="shared" ca="1" si="694"/>
        <v>0</v>
      </c>
      <c r="U2247" s="13" t="b">
        <f ca="1">IF(CalcTable[[#This Row],[IrrPrecip]]&gt;=IC_MM,FALSE,TRUE)</f>
        <v>1</v>
      </c>
      <c r="V2247" s="13" t="b">
        <f t="shared" si="695"/>
        <v>1</v>
      </c>
      <c r="W2247" s="13" t="e">
        <f ca="1">IF(AND(IRR_DRIP=FALSE,CalcTable[[#This Row],[IrrHours]]&lt;=0),FALSE,TRUE)</f>
        <v>#NAME?</v>
      </c>
      <c r="X2247" s="13" t="e">
        <f ca="1">AND(CalcTable[[#This Row],[IrrDay]],CalcTable[[#This Row],[IrrRain]],CalcTable[[#This Row],[IrrWarm]],CalcTable[[#This Row],[IrrWindy]])</f>
        <v>#NAME?</v>
      </c>
      <c r="Y2247" s="13" t="e">
        <f t="shared" ca="1" si="696"/>
        <v>#NAME?</v>
      </c>
      <c r="Z2247" s="13" t="e">
        <f ca="1">CalcTable[[#This Row],[IrrHours]]/5</f>
        <v>#NAME?</v>
      </c>
      <c r="AA2247" s="13" t="e">
        <f ca="1">IF(CalcTable[[#This Row],[IrrFlag]]=FALSE,0,MAX(0,CalcTable[[#This Row],[VolRednWind]]*(FCAP*IRR_TARGET-CalcTable[[#This Row],[IWC]])))</f>
        <v>#NAME?</v>
      </c>
      <c r="AB2247" s="13" t="e">
        <f ca="1">CalcTable[[#This Row],[IWC]]+CalcTable[[#This Row],[Eff Precip]]+CalcTable[[#This Row],[IrrAmt]]-CalcTable[[#This Row],[AET]]</f>
        <v>#NAME?</v>
      </c>
      <c r="AC2247" s="13" t="e">
        <f ca="1">IF(CalcTable[[#This Row],[PWC]]&gt;FCAP,MIN(24*PERC,MIN(SAT,CalcTable[[#This Row],[PWC]])-FCAP),0)</f>
        <v>#NAME?</v>
      </c>
      <c r="AD2247" s="13" t="e">
        <f ca="1">IF(CalcTable[[#This Row],[PWC]]&gt;SAT,CalcTable[[#This Row],[PWC]]-SAT,0)</f>
        <v>#NAME?</v>
      </c>
      <c r="AE2247" s="13" t="e">
        <f ca="1">CalcTable[[#This Row],[PWC]]-CalcTable[[#This Row],[PercAmt]]-CalcTable[[#This Row],[Runoff]]</f>
        <v>#NAME?</v>
      </c>
      <c r="AF2247" s="13" t="e">
        <f ca="1">CalcTable[[#This Row],[IrrAmt]]/1000*CUR_IRR_AREA*10000/IRR_EFF</f>
        <v>#NAME?</v>
      </c>
      <c r="AG2247" s="147"/>
      <c r="AH2247" s="13"/>
      <c r="AI2247" s="50">
        <v>12.071510068981944</v>
      </c>
      <c r="AJ2247" s="50">
        <v>15.587559120098479</v>
      </c>
      <c r="AK2247" s="50">
        <v>0</v>
      </c>
      <c r="AL2247" s="50">
        <v>0</v>
      </c>
      <c r="AM2247" s="50"/>
      <c r="AN2247" s="50"/>
      <c r="AO2247" s="50"/>
      <c r="AP2247" s="50"/>
      <c r="AQ2247" s="50"/>
      <c r="AR2247" s="50"/>
      <c r="AS2247" s="50"/>
      <c r="AT2247" s="50"/>
      <c r="AU2247" s="50"/>
      <c r="AV2247" s="50"/>
      <c r="AW2247" s="50"/>
      <c r="AX2247" s="50">
        <f t="shared" si="707"/>
        <v>27.659069189080423</v>
      </c>
      <c r="AY2247" s="50"/>
      <c r="AZ2247" s="50">
        <f t="shared" si="697"/>
        <v>634.28388186795723</v>
      </c>
      <c r="BA2247" s="50">
        <f t="shared" si="698"/>
        <v>1026.8414299298586</v>
      </c>
      <c r="BB2247" s="50">
        <f t="shared" si="699"/>
        <v>1062.6282700618233</v>
      </c>
      <c r="BC2247" s="17">
        <f t="shared" si="700"/>
        <v>19747</v>
      </c>
      <c r="BD2247" s="50">
        <f t="shared" si="701"/>
        <v>27.659069189080423</v>
      </c>
      <c r="BE2247" s="50">
        <f t="shared" si="702"/>
        <v>634.28388186795723</v>
      </c>
      <c r="BF2247" s="50">
        <f t="shared" si="708"/>
        <v>1037.4865110651338</v>
      </c>
      <c r="BG2247" s="50"/>
      <c r="BH2247" s="17">
        <f t="shared" si="703"/>
        <v>0</v>
      </c>
      <c r="BI2247" s="17">
        <f t="shared" si="711"/>
        <v>2247</v>
      </c>
      <c r="BJ2247" s="17">
        <f t="shared" si="709"/>
        <v>2247</v>
      </c>
      <c r="BK2247" s="150">
        <f t="shared" si="710"/>
        <v>27235</v>
      </c>
      <c r="BL2247" s="50" t="e">
        <f t="shared" ca="1" si="704"/>
        <v>#NAME?</v>
      </c>
      <c r="BM2247" s="50" t="e">
        <f t="shared" ca="1" si="705"/>
        <v>#NAME?</v>
      </c>
      <c r="BN2247" s="50" t="e">
        <f t="shared" ca="1" si="706"/>
        <v>#NAME?</v>
      </c>
    </row>
    <row r="2248" spans="1:66" x14ac:dyDescent="0.35">
      <c r="A2248" s="48">
        <v>27236</v>
      </c>
      <c r="B2248" s="17">
        <v>1974</v>
      </c>
      <c r="C2248" s="17">
        <v>7</v>
      </c>
      <c r="D2248" s="17">
        <v>207</v>
      </c>
      <c r="E2248" s="17">
        <v>26</v>
      </c>
      <c r="F2248" s="17">
        <v>6</v>
      </c>
      <c r="G2248" s="50">
        <v>6.7</v>
      </c>
      <c r="H2248" s="32">
        <v>5.3679048179339768</v>
      </c>
      <c r="I2248" s="50">
        <v>7.333333333333333</v>
      </c>
      <c r="J2248" s="13">
        <v>0</v>
      </c>
      <c r="K2248" s="13">
        <f t="shared" si="692"/>
        <v>0</v>
      </c>
      <c r="L2248" s="13">
        <f t="shared" si="693"/>
        <v>0</v>
      </c>
      <c r="M2248" s="13" t="e">
        <f ca="1">CalcTable[[#This Row],[IWC]]-AE2247</f>
        <v>#NAME?</v>
      </c>
      <c r="N2248" s="13" t="e">
        <f ca="1">IF(CalcTable[[#This Row],[Day of Year]]&lt;123,FCAP,AE2247)</f>
        <v>#NAME?</v>
      </c>
      <c r="O2248" s="17" t="e">
        <f ca="1">IF(IRR_DRIP,5,COUNTIF('IDET Wind Values'!C2232:G2232,"&lt;="&amp;IRR_MAXWIND))</f>
        <v>#NAME?</v>
      </c>
      <c r="P2248" s="13" t="e">
        <f ca="1">CalcTable[[#This Row],[ET_o]]*KL</f>
        <v>#NAME?</v>
      </c>
      <c r="Q2248" s="13" t="e">
        <f ca="1">IF(WILTPT&lt;=0,1,MAX(0,MIN(1,(CalcTable[[#This Row],[IWC]]-WILTPT)/(MAD-WILTPT))))</f>
        <v>#NAME?</v>
      </c>
      <c r="R2248" s="13" t="e">
        <f ca="1">CalcTable[[#This Row],[ETMult]]*CalcTable[[#This Row],[ETb]]</f>
        <v>#NAME?</v>
      </c>
      <c r="S2248" s="13" t="b">
        <f>INDEX(IRR_LIST,CalcTable[[#This Row],[Day of Week]]+1)</f>
        <v>0</v>
      </c>
      <c r="T2248" s="13">
        <f t="shared" ca="1" si="694"/>
        <v>0</v>
      </c>
      <c r="U2248" s="13" t="b">
        <f ca="1">IF(CalcTable[[#This Row],[IrrPrecip]]&gt;=IC_MM,FALSE,TRUE)</f>
        <v>1</v>
      </c>
      <c r="V2248" s="13" t="b">
        <f t="shared" si="695"/>
        <v>1</v>
      </c>
      <c r="W2248" s="13" t="e">
        <f ca="1">IF(AND(IRR_DRIP=FALSE,CalcTable[[#This Row],[IrrHours]]&lt;=0),FALSE,TRUE)</f>
        <v>#NAME?</v>
      </c>
      <c r="X2248" s="13" t="e">
        <f ca="1">AND(CalcTable[[#This Row],[IrrDay]],CalcTable[[#This Row],[IrrRain]],CalcTable[[#This Row],[IrrWarm]],CalcTable[[#This Row],[IrrWindy]])</f>
        <v>#NAME?</v>
      </c>
      <c r="Y2248" s="13" t="e">
        <f t="shared" ca="1" si="696"/>
        <v>#NAME?</v>
      </c>
      <c r="Z2248" s="13" t="e">
        <f ca="1">CalcTable[[#This Row],[IrrHours]]/5</f>
        <v>#NAME?</v>
      </c>
      <c r="AA2248" s="13" t="e">
        <f ca="1">IF(CalcTable[[#This Row],[IrrFlag]]=FALSE,0,MAX(0,CalcTable[[#This Row],[VolRednWind]]*(FCAP*IRR_TARGET-CalcTable[[#This Row],[IWC]])))</f>
        <v>#NAME?</v>
      </c>
      <c r="AB2248" s="13" t="e">
        <f ca="1">CalcTable[[#This Row],[IWC]]+CalcTable[[#This Row],[Eff Precip]]+CalcTable[[#This Row],[IrrAmt]]-CalcTable[[#This Row],[AET]]</f>
        <v>#NAME?</v>
      </c>
      <c r="AC2248" s="13" t="e">
        <f ca="1">IF(CalcTable[[#This Row],[PWC]]&gt;FCAP,MIN(24*PERC,MIN(SAT,CalcTable[[#This Row],[PWC]])-FCAP),0)</f>
        <v>#NAME?</v>
      </c>
      <c r="AD2248" s="13" t="e">
        <f ca="1">IF(CalcTable[[#This Row],[PWC]]&gt;SAT,CalcTable[[#This Row],[PWC]]-SAT,0)</f>
        <v>#NAME?</v>
      </c>
      <c r="AE2248" s="13" t="e">
        <f ca="1">CalcTable[[#This Row],[PWC]]-CalcTable[[#This Row],[PercAmt]]-CalcTable[[#This Row],[Runoff]]</f>
        <v>#NAME?</v>
      </c>
      <c r="AF2248" s="13" t="e">
        <f ca="1">CalcTable[[#This Row],[IrrAmt]]/1000*CUR_IRR_AREA*10000/IRR_EFF</f>
        <v>#NAME?</v>
      </c>
      <c r="AG2248" s="147"/>
      <c r="AH2248" s="13"/>
      <c r="AI2248" s="50">
        <v>0</v>
      </c>
      <c r="AJ2248" s="50">
        <v>0</v>
      </c>
      <c r="AK2248" s="50">
        <v>0</v>
      </c>
      <c r="AL2248" s="50">
        <v>5.570452622499797</v>
      </c>
      <c r="AM2248" s="50"/>
      <c r="AN2248" s="50"/>
      <c r="AO2248" s="50"/>
      <c r="AP2248" s="50"/>
      <c r="AQ2248" s="50"/>
      <c r="AR2248" s="50"/>
      <c r="AS2248" s="50"/>
      <c r="AT2248" s="50"/>
      <c r="AU2248" s="50"/>
      <c r="AV2248" s="50"/>
      <c r="AW2248" s="50"/>
      <c r="AX2248" s="50">
        <f t="shared" si="707"/>
        <v>5.570452622499797</v>
      </c>
      <c r="AY2248" s="50"/>
      <c r="AZ2248" s="50">
        <f t="shared" si="697"/>
        <v>163.39994359332738</v>
      </c>
      <c r="BA2248" s="50">
        <f t="shared" si="698"/>
        <v>251.58404013575804</v>
      </c>
      <c r="BB2248" s="50">
        <f t="shared" si="699"/>
        <v>259.36498983067838</v>
      </c>
      <c r="BC2248" s="17">
        <f t="shared" si="700"/>
        <v>19747</v>
      </c>
      <c r="BD2248" s="50">
        <f t="shared" si="701"/>
        <v>5.570452622499797</v>
      </c>
      <c r="BE2248" s="50">
        <f t="shared" si="702"/>
        <v>163.39994359332738</v>
      </c>
      <c r="BF2248" s="50">
        <f t="shared" si="708"/>
        <v>267.27029053242126</v>
      </c>
      <c r="BG2248" s="50"/>
      <c r="BH2248" s="17">
        <f t="shared" si="703"/>
        <v>0</v>
      </c>
      <c r="BI2248" s="17">
        <f t="shared" si="711"/>
        <v>2248</v>
      </c>
      <c r="BJ2248" s="17">
        <f t="shared" si="709"/>
        <v>2248</v>
      </c>
      <c r="BK2248" s="150">
        <f t="shared" si="710"/>
        <v>27236</v>
      </c>
      <c r="BL2248" s="50" t="e">
        <f t="shared" ca="1" si="704"/>
        <v>#NAME?</v>
      </c>
      <c r="BM2248" s="50" t="e">
        <f t="shared" ca="1" si="705"/>
        <v>#NAME?</v>
      </c>
      <c r="BN2248" s="50" t="e">
        <f t="shared" ca="1" si="706"/>
        <v>#NAME?</v>
      </c>
    </row>
    <row r="2249" spans="1:66" x14ac:dyDescent="0.35">
      <c r="A2249" s="48">
        <v>27237</v>
      </c>
      <c r="B2249" s="17">
        <v>1974</v>
      </c>
      <c r="C2249" s="17">
        <v>7</v>
      </c>
      <c r="D2249" s="17">
        <v>208</v>
      </c>
      <c r="E2249" s="17">
        <v>27</v>
      </c>
      <c r="F2249" s="17">
        <v>7</v>
      </c>
      <c r="G2249" s="50">
        <v>8.9</v>
      </c>
      <c r="H2249" s="32">
        <v>4.9654511971151667</v>
      </c>
      <c r="I2249" s="50">
        <v>21.666666666666668</v>
      </c>
      <c r="J2249" s="13">
        <v>0</v>
      </c>
      <c r="K2249" s="13">
        <f t="shared" si="692"/>
        <v>0</v>
      </c>
      <c r="L2249" s="13">
        <f t="shared" si="693"/>
        <v>0</v>
      </c>
      <c r="M2249" s="13" t="e">
        <f ca="1">CalcTable[[#This Row],[IWC]]-AE2248</f>
        <v>#NAME?</v>
      </c>
      <c r="N2249" s="13" t="e">
        <f ca="1">IF(CalcTable[[#This Row],[Day of Year]]&lt;123,FCAP,AE2248)</f>
        <v>#NAME?</v>
      </c>
      <c r="O2249" s="17" t="e">
        <f ca="1">IF(IRR_DRIP,5,COUNTIF('IDET Wind Values'!C2233:G2233,"&lt;="&amp;IRR_MAXWIND))</f>
        <v>#NAME?</v>
      </c>
      <c r="P2249" s="13" t="e">
        <f ca="1">CalcTable[[#This Row],[ET_o]]*KL</f>
        <v>#NAME?</v>
      </c>
      <c r="Q2249" s="13" t="e">
        <f ca="1">IF(WILTPT&lt;=0,1,MAX(0,MIN(1,(CalcTable[[#This Row],[IWC]]-WILTPT)/(MAD-WILTPT))))</f>
        <v>#NAME?</v>
      </c>
      <c r="R2249" s="13" t="e">
        <f ca="1">CalcTable[[#This Row],[ETMult]]*CalcTable[[#This Row],[ETb]]</f>
        <v>#NAME?</v>
      </c>
      <c r="S2249" s="13" t="b">
        <f>INDEX(IRR_LIST,CalcTable[[#This Row],[Day of Week]]+1)</f>
        <v>0</v>
      </c>
      <c r="T2249" s="13">
        <f t="shared" ca="1" si="694"/>
        <v>0</v>
      </c>
      <c r="U2249" s="13" t="b">
        <f ca="1">IF(CalcTable[[#This Row],[IrrPrecip]]&gt;=IC_MM,FALSE,TRUE)</f>
        <v>1</v>
      </c>
      <c r="V2249" s="13" t="b">
        <f t="shared" si="695"/>
        <v>1</v>
      </c>
      <c r="W2249" s="13" t="e">
        <f ca="1">IF(AND(IRR_DRIP=FALSE,CalcTable[[#This Row],[IrrHours]]&lt;=0),FALSE,TRUE)</f>
        <v>#NAME?</v>
      </c>
      <c r="X2249" s="13" t="e">
        <f ca="1">AND(CalcTable[[#This Row],[IrrDay]],CalcTable[[#This Row],[IrrRain]],CalcTable[[#This Row],[IrrWarm]],CalcTable[[#This Row],[IrrWindy]])</f>
        <v>#NAME?</v>
      </c>
      <c r="Y2249" s="13" t="e">
        <f t="shared" ca="1" si="696"/>
        <v>#NAME?</v>
      </c>
      <c r="Z2249" s="13" t="e">
        <f ca="1">CalcTable[[#This Row],[IrrHours]]/5</f>
        <v>#NAME?</v>
      </c>
      <c r="AA2249" s="13" t="e">
        <f ca="1">IF(CalcTable[[#This Row],[IrrFlag]]=FALSE,0,MAX(0,CalcTable[[#This Row],[VolRednWind]]*(FCAP*IRR_TARGET-CalcTable[[#This Row],[IWC]])))</f>
        <v>#NAME?</v>
      </c>
      <c r="AB2249" s="13" t="e">
        <f ca="1">CalcTable[[#This Row],[IWC]]+CalcTable[[#This Row],[Eff Precip]]+CalcTable[[#This Row],[IrrAmt]]-CalcTable[[#This Row],[AET]]</f>
        <v>#NAME?</v>
      </c>
      <c r="AC2249" s="13" t="e">
        <f ca="1">IF(CalcTable[[#This Row],[PWC]]&gt;FCAP,MIN(24*PERC,MIN(SAT,CalcTable[[#This Row],[PWC]])-FCAP),0)</f>
        <v>#NAME?</v>
      </c>
      <c r="AD2249" s="13" t="e">
        <f ca="1">IF(CalcTable[[#This Row],[PWC]]&gt;SAT,CalcTable[[#This Row],[PWC]]-SAT,0)</f>
        <v>#NAME?</v>
      </c>
      <c r="AE2249" s="13" t="e">
        <f ca="1">CalcTable[[#This Row],[PWC]]-CalcTable[[#This Row],[PercAmt]]-CalcTable[[#This Row],[Runoff]]</f>
        <v>#NAME?</v>
      </c>
      <c r="AF2249" s="13" t="e">
        <f ca="1">CalcTable[[#This Row],[IrrAmt]]/1000*CUR_IRR_AREA*10000/IRR_EFF</f>
        <v>#NAME?</v>
      </c>
      <c r="AG2249" s="147"/>
      <c r="AH2249" s="13"/>
      <c r="AI2249" s="50">
        <v>0</v>
      </c>
      <c r="AJ2249" s="50">
        <v>0</v>
      </c>
      <c r="AK2249" s="50">
        <v>11.764835878528366</v>
      </c>
      <c r="AL2249" s="50">
        <v>0</v>
      </c>
      <c r="AM2249" s="50"/>
      <c r="AN2249" s="50"/>
      <c r="AO2249" s="50"/>
      <c r="AP2249" s="50"/>
      <c r="AQ2249" s="50"/>
      <c r="AR2249" s="50"/>
      <c r="AS2249" s="50"/>
      <c r="AT2249" s="50"/>
      <c r="AU2249" s="50"/>
      <c r="AV2249" s="50"/>
      <c r="AW2249" s="50"/>
      <c r="AX2249" s="50">
        <f t="shared" si="707"/>
        <v>11.764835878528366</v>
      </c>
      <c r="AY2249" s="50"/>
      <c r="AZ2249" s="50">
        <f t="shared" si="697"/>
        <v>172.55092621841604</v>
      </c>
      <c r="BA2249" s="50">
        <f t="shared" si="698"/>
        <v>265.67364830454528</v>
      </c>
      <c r="BB2249" s="50">
        <f t="shared" si="699"/>
        <v>273.89035907685087</v>
      </c>
      <c r="BC2249" s="17">
        <f t="shared" si="700"/>
        <v>19747</v>
      </c>
      <c r="BD2249" s="50">
        <f t="shared" si="701"/>
        <v>11.764835878528366</v>
      </c>
      <c r="BE2249" s="50">
        <f t="shared" si="702"/>
        <v>172.55092621841604</v>
      </c>
      <c r="BF2249" s="50">
        <f t="shared" si="708"/>
        <v>282.23838495815556</v>
      </c>
      <c r="BG2249" s="50"/>
      <c r="BH2249" s="17">
        <f t="shared" si="703"/>
        <v>0</v>
      </c>
      <c r="BI2249" s="17">
        <f t="shared" si="711"/>
        <v>2249</v>
      </c>
      <c r="BJ2249" s="17">
        <f t="shared" si="709"/>
        <v>2249</v>
      </c>
      <c r="BK2249" s="150">
        <f t="shared" si="710"/>
        <v>27237</v>
      </c>
      <c r="BL2249" s="50" t="e">
        <f t="shared" ca="1" si="704"/>
        <v>#NAME?</v>
      </c>
      <c r="BM2249" s="50" t="e">
        <f t="shared" ca="1" si="705"/>
        <v>#NAME?</v>
      </c>
      <c r="BN2249" s="50" t="e">
        <f t="shared" ca="1" si="706"/>
        <v>#NAME?</v>
      </c>
    </row>
    <row r="2250" spans="1:66" x14ac:dyDescent="0.35">
      <c r="A2250" s="48">
        <v>27238</v>
      </c>
      <c r="B2250" s="17">
        <v>1974</v>
      </c>
      <c r="C2250" s="17">
        <v>7</v>
      </c>
      <c r="D2250" s="17">
        <v>209</v>
      </c>
      <c r="E2250" s="17">
        <v>28</v>
      </c>
      <c r="F2250" s="17">
        <v>1</v>
      </c>
      <c r="G2250" s="50">
        <v>6.7</v>
      </c>
      <c r="H2250" s="32">
        <v>5.7113359191212787</v>
      </c>
      <c r="I2250" s="50">
        <v>1</v>
      </c>
      <c r="J2250" s="13">
        <v>0</v>
      </c>
      <c r="K2250" s="13">
        <f t="shared" si="692"/>
        <v>0</v>
      </c>
      <c r="L2250" s="13">
        <f t="shared" si="693"/>
        <v>0</v>
      </c>
      <c r="M2250" s="13" t="e">
        <f ca="1">CalcTable[[#This Row],[IWC]]-AE2249</f>
        <v>#NAME?</v>
      </c>
      <c r="N2250" s="13" t="e">
        <f ca="1">IF(CalcTable[[#This Row],[Day of Year]]&lt;123,FCAP,AE2249)</f>
        <v>#NAME?</v>
      </c>
      <c r="O2250" s="17" t="e">
        <f ca="1">IF(IRR_DRIP,5,COUNTIF('IDET Wind Values'!C2234:G2234,"&lt;="&amp;IRR_MAXWIND))</f>
        <v>#NAME?</v>
      </c>
      <c r="P2250" s="13" t="e">
        <f ca="1">CalcTable[[#This Row],[ET_o]]*KL</f>
        <v>#NAME?</v>
      </c>
      <c r="Q2250" s="13" t="e">
        <f ca="1">IF(WILTPT&lt;=0,1,MAX(0,MIN(1,(CalcTable[[#This Row],[IWC]]-WILTPT)/(MAD-WILTPT))))</f>
        <v>#NAME?</v>
      </c>
      <c r="R2250" s="13" t="e">
        <f ca="1">CalcTable[[#This Row],[ETMult]]*CalcTable[[#This Row],[ETb]]</f>
        <v>#NAME?</v>
      </c>
      <c r="S2250" s="13" t="b">
        <f>INDEX(IRR_LIST,CalcTable[[#This Row],[Day of Week]]+1)</f>
        <v>1</v>
      </c>
      <c r="T2250" s="13">
        <f t="shared" ca="1" si="694"/>
        <v>0</v>
      </c>
      <c r="U2250" s="13" t="b">
        <f ca="1">IF(CalcTable[[#This Row],[IrrPrecip]]&gt;=IC_MM,FALSE,TRUE)</f>
        <v>1</v>
      </c>
      <c r="V2250" s="13" t="b">
        <f t="shared" si="695"/>
        <v>1</v>
      </c>
      <c r="W2250" s="13" t="e">
        <f ca="1">IF(AND(IRR_DRIP=FALSE,CalcTable[[#This Row],[IrrHours]]&lt;=0),FALSE,TRUE)</f>
        <v>#NAME?</v>
      </c>
      <c r="X2250" s="13" t="e">
        <f ca="1">AND(CalcTable[[#This Row],[IrrDay]],CalcTable[[#This Row],[IrrRain]],CalcTable[[#This Row],[IrrWarm]],CalcTable[[#This Row],[IrrWindy]])</f>
        <v>#NAME?</v>
      </c>
      <c r="Y2250" s="13" t="e">
        <f t="shared" ca="1" si="696"/>
        <v>#NAME?</v>
      </c>
      <c r="Z2250" s="13" t="e">
        <f ca="1">CalcTable[[#This Row],[IrrHours]]/5</f>
        <v>#NAME?</v>
      </c>
      <c r="AA2250" s="13" t="e">
        <f ca="1">IF(CalcTable[[#This Row],[IrrFlag]]=FALSE,0,MAX(0,CalcTable[[#This Row],[VolRednWind]]*(FCAP*IRR_TARGET-CalcTable[[#This Row],[IWC]])))</f>
        <v>#NAME?</v>
      </c>
      <c r="AB2250" s="13" t="e">
        <f ca="1">CalcTable[[#This Row],[IWC]]+CalcTable[[#This Row],[Eff Precip]]+CalcTable[[#This Row],[IrrAmt]]-CalcTable[[#This Row],[AET]]</f>
        <v>#NAME?</v>
      </c>
      <c r="AC2250" s="13" t="e">
        <f ca="1">IF(CalcTable[[#This Row],[PWC]]&gt;FCAP,MIN(24*PERC,MIN(SAT,CalcTable[[#This Row],[PWC]])-FCAP),0)</f>
        <v>#NAME?</v>
      </c>
      <c r="AD2250" s="13" t="e">
        <f ca="1">IF(CalcTable[[#This Row],[PWC]]&gt;SAT,CalcTable[[#This Row],[PWC]]-SAT,0)</f>
        <v>#NAME?</v>
      </c>
      <c r="AE2250" s="13" t="e">
        <f ca="1">CalcTable[[#This Row],[PWC]]-CalcTable[[#This Row],[PercAmt]]-CalcTable[[#This Row],[Runoff]]</f>
        <v>#NAME?</v>
      </c>
      <c r="AF2250" s="13" t="e">
        <f ca="1">CalcTable[[#This Row],[IrrAmt]]/1000*CUR_IRR_AREA*10000/IRR_EFF</f>
        <v>#NAME?</v>
      </c>
      <c r="AG2250" s="147"/>
      <c r="AH2250" s="13"/>
      <c r="AI2250" s="50">
        <v>4.4744427166883955</v>
      </c>
      <c r="AJ2250" s="50">
        <v>5.6556064017489183</v>
      </c>
      <c r="AK2250" s="50">
        <v>0</v>
      </c>
      <c r="AL2250" s="50">
        <v>0</v>
      </c>
      <c r="AM2250" s="50"/>
      <c r="AN2250" s="50"/>
      <c r="AO2250" s="50"/>
      <c r="AP2250" s="50"/>
      <c r="AQ2250" s="50"/>
      <c r="AR2250" s="50"/>
      <c r="AS2250" s="50"/>
      <c r="AT2250" s="50"/>
      <c r="AU2250" s="50"/>
      <c r="AV2250" s="50"/>
      <c r="AW2250" s="50"/>
      <c r="AX2250" s="50">
        <f t="shared" si="707"/>
        <v>10.130049118437313</v>
      </c>
      <c r="AY2250" s="50"/>
      <c r="AZ2250" s="50">
        <f t="shared" si="697"/>
        <v>231.52294762939809</v>
      </c>
      <c r="BA2250" s="50">
        <f t="shared" si="698"/>
        <v>374.70236613099894</v>
      </c>
      <c r="BB2250" s="50">
        <f t="shared" si="699"/>
        <v>387.75288241352996</v>
      </c>
      <c r="BC2250" s="17">
        <f t="shared" si="700"/>
        <v>19747</v>
      </c>
      <c r="BD2250" s="50">
        <f t="shared" si="701"/>
        <v>10.130049118437313</v>
      </c>
      <c r="BE2250" s="50">
        <f t="shared" si="702"/>
        <v>231.52294762939809</v>
      </c>
      <c r="BF2250" s="50">
        <f t="shared" si="708"/>
        <v>378.69783867146134</v>
      </c>
      <c r="BG2250" s="50"/>
      <c r="BH2250" s="17">
        <f t="shared" si="703"/>
        <v>0</v>
      </c>
      <c r="BI2250" s="17">
        <f t="shared" si="711"/>
        <v>2250</v>
      </c>
      <c r="BJ2250" s="17">
        <f t="shared" si="709"/>
        <v>2250</v>
      </c>
      <c r="BK2250" s="150">
        <f t="shared" si="710"/>
        <v>27238</v>
      </c>
      <c r="BL2250" s="50" t="e">
        <f t="shared" ca="1" si="704"/>
        <v>#NAME?</v>
      </c>
      <c r="BM2250" s="50" t="e">
        <f t="shared" ca="1" si="705"/>
        <v>#NAME?</v>
      </c>
      <c r="BN2250" s="50" t="e">
        <f t="shared" ca="1" si="706"/>
        <v>#NAME?</v>
      </c>
    </row>
    <row r="2251" spans="1:66" x14ac:dyDescent="0.35">
      <c r="A2251" s="48">
        <v>27239</v>
      </c>
      <c r="B2251" s="17">
        <v>1974</v>
      </c>
      <c r="C2251" s="17">
        <v>7</v>
      </c>
      <c r="D2251" s="17">
        <v>210</v>
      </c>
      <c r="E2251" s="17">
        <v>29</v>
      </c>
      <c r="F2251" s="17">
        <v>2</v>
      </c>
      <c r="G2251" s="50">
        <v>9.4</v>
      </c>
      <c r="H2251" s="32">
        <v>6.3870957638118577</v>
      </c>
      <c r="I2251" s="50">
        <v>9.8333333333333339</v>
      </c>
      <c r="J2251" s="13">
        <v>0</v>
      </c>
      <c r="K2251" s="13">
        <f t="shared" si="692"/>
        <v>0</v>
      </c>
      <c r="L2251" s="13">
        <f t="shared" si="693"/>
        <v>0</v>
      </c>
      <c r="M2251" s="13" t="e">
        <f ca="1">CalcTable[[#This Row],[IWC]]-AE2250</f>
        <v>#NAME?</v>
      </c>
      <c r="N2251" s="13" t="e">
        <f ca="1">IF(CalcTable[[#This Row],[Day of Year]]&lt;123,FCAP,AE2250)</f>
        <v>#NAME?</v>
      </c>
      <c r="O2251" s="17" t="e">
        <f ca="1">IF(IRR_DRIP,5,COUNTIF('IDET Wind Values'!C2235:G2235,"&lt;="&amp;IRR_MAXWIND))</f>
        <v>#NAME?</v>
      </c>
      <c r="P2251" s="13" t="e">
        <f ca="1">CalcTable[[#This Row],[ET_o]]*KL</f>
        <v>#NAME?</v>
      </c>
      <c r="Q2251" s="13" t="e">
        <f ca="1">IF(WILTPT&lt;=0,1,MAX(0,MIN(1,(CalcTable[[#This Row],[IWC]]-WILTPT)/(MAD-WILTPT))))</f>
        <v>#NAME?</v>
      </c>
      <c r="R2251" s="13" t="e">
        <f ca="1">CalcTable[[#This Row],[ETMult]]*CalcTable[[#This Row],[ETb]]</f>
        <v>#NAME?</v>
      </c>
      <c r="S2251" s="13" t="b">
        <f>INDEX(IRR_LIST,CalcTable[[#This Row],[Day of Week]]+1)</f>
        <v>0</v>
      </c>
      <c r="T2251" s="13">
        <f t="shared" ca="1" si="694"/>
        <v>0</v>
      </c>
      <c r="U2251" s="13" t="b">
        <f ca="1">IF(CalcTable[[#This Row],[IrrPrecip]]&gt;=IC_MM,FALSE,TRUE)</f>
        <v>1</v>
      </c>
      <c r="V2251" s="13" t="b">
        <f t="shared" si="695"/>
        <v>1</v>
      </c>
      <c r="W2251" s="13" t="e">
        <f ca="1">IF(AND(IRR_DRIP=FALSE,CalcTable[[#This Row],[IrrHours]]&lt;=0),FALSE,TRUE)</f>
        <v>#NAME?</v>
      </c>
      <c r="X2251" s="13" t="e">
        <f ca="1">AND(CalcTable[[#This Row],[IrrDay]],CalcTable[[#This Row],[IrrRain]],CalcTable[[#This Row],[IrrWarm]],CalcTable[[#This Row],[IrrWindy]])</f>
        <v>#NAME?</v>
      </c>
      <c r="Y2251" s="13" t="e">
        <f t="shared" ca="1" si="696"/>
        <v>#NAME?</v>
      </c>
      <c r="Z2251" s="13" t="e">
        <f ca="1">CalcTable[[#This Row],[IrrHours]]/5</f>
        <v>#NAME?</v>
      </c>
      <c r="AA2251" s="13" t="e">
        <f ca="1">IF(CalcTable[[#This Row],[IrrFlag]]=FALSE,0,MAX(0,CalcTable[[#This Row],[VolRednWind]]*(FCAP*IRR_TARGET-CalcTable[[#This Row],[IWC]])))</f>
        <v>#NAME?</v>
      </c>
      <c r="AB2251" s="13" t="e">
        <f ca="1">CalcTable[[#This Row],[IWC]]+CalcTable[[#This Row],[Eff Precip]]+CalcTable[[#This Row],[IrrAmt]]-CalcTable[[#This Row],[AET]]</f>
        <v>#NAME?</v>
      </c>
      <c r="AC2251" s="13" t="e">
        <f ca="1">IF(CalcTable[[#This Row],[PWC]]&gt;FCAP,MIN(24*PERC,MIN(SAT,CalcTable[[#This Row],[PWC]])-FCAP),0)</f>
        <v>#NAME?</v>
      </c>
      <c r="AD2251" s="13" t="e">
        <f ca="1">IF(CalcTable[[#This Row],[PWC]]&gt;SAT,CalcTable[[#This Row],[PWC]]-SAT,0)</f>
        <v>#NAME?</v>
      </c>
      <c r="AE2251" s="13" t="e">
        <f ca="1">CalcTable[[#This Row],[PWC]]-CalcTable[[#This Row],[PercAmt]]-CalcTable[[#This Row],[Runoff]]</f>
        <v>#NAME?</v>
      </c>
      <c r="AF2251" s="13" t="e">
        <f ca="1">CalcTable[[#This Row],[IrrAmt]]/1000*CUR_IRR_AREA*10000/IRR_EFF</f>
        <v>#NAME?</v>
      </c>
      <c r="AG2251" s="147"/>
      <c r="AH2251" s="13"/>
      <c r="AI2251" s="50">
        <v>0</v>
      </c>
      <c r="AJ2251" s="50">
        <v>0</v>
      </c>
      <c r="AK2251" s="50">
        <v>4.8553878044133656</v>
      </c>
      <c r="AL2251" s="50">
        <v>8.8245805637937309</v>
      </c>
      <c r="AM2251" s="50"/>
      <c r="AN2251" s="50"/>
      <c r="AO2251" s="50"/>
      <c r="AP2251" s="50"/>
      <c r="AQ2251" s="50"/>
      <c r="AR2251" s="50"/>
      <c r="AS2251" s="50"/>
      <c r="AT2251" s="50"/>
      <c r="AU2251" s="50"/>
      <c r="AV2251" s="50"/>
      <c r="AW2251" s="50"/>
      <c r="AX2251" s="50">
        <f t="shared" si="707"/>
        <v>13.679968368207096</v>
      </c>
      <c r="AY2251" s="50"/>
      <c r="AZ2251" s="50">
        <f t="shared" si="697"/>
        <v>330.06671766934551</v>
      </c>
      <c r="BA2251" s="50">
        <f t="shared" si="698"/>
        <v>508.1979621258177</v>
      </c>
      <c r="BB2251" s="50">
        <f t="shared" si="699"/>
        <v>523.91542487197694</v>
      </c>
      <c r="BC2251" s="17">
        <f t="shared" si="700"/>
        <v>19747</v>
      </c>
      <c r="BD2251" s="50">
        <f t="shared" si="701"/>
        <v>13.679968368207096</v>
      </c>
      <c r="BE2251" s="50">
        <f t="shared" si="702"/>
        <v>330.06671766934551</v>
      </c>
      <c r="BF2251" s="50">
        <f t="shared" si="708"/>
        <v>539.88407576274756</v>
      </c>
      <c r="BG2251" s="50"/>
      <c r="BH2251" s="17">
        <f t="shared" si="703"/>
        <v>0</v>
      </c>
      <c r="BI2251" s="17">
        <f t="shared" si="711"/>
        <v>2251</v>
      </c>
      <c r="BJ2251" s="17">
        <f t="shared" si="709"/>
        <v>2251</v>
      </c>
      <c r="BK2251" s="150">
        <f t="shared" si="710"/>
        <v>27239</v>
      </c>
      <c r="BL2251" s="50" t="e">
        <f t="shared" ca="1" si="704"/>
        <v>#NAME?</v>
      </c>
      <c r="BM2251" s="50" t="e">
        <f t="shared" ca="1" si="705"/>
        <v>#NAME?</v>
      </c>
      <c r="BN2251" s="50" t="e">
        <f t="shared" ca="1" si="706"/>
        <v>#NAME?</v>
      </c>
    </row>
    <row r="2252" spans="1:66" x14ac:dyDescent="0.35">
      <c r="A2252" s="48">
        <v>27240</v>
      </c>
      <c r="B2252" s="17">
        <v>1974</v>
      </c>
      <c r="C2252" s="17">
        <v>7</v>
      </c>
      <c r="D2252" s="17">
        <v>211</v>
      </c>
      <c r="E2252" s="17">
        <v>30</v>
      </c>
      <c r="F2252" s="17">
        <v>3</v>
      </c>
      <c r="G2252" s="50">
        <v>9.4</v>
      </c>
      <c r="H2252" s="32">
        <v>6.2276101462936122</v>
      </c>
      <c r="I2252" s="50">
        <v>6.333333333333333</v>
      </c>
      <c r="J2252" s="13">
        <v>0</v>
      </c>
      <c r="K2252" s="13">
        <f t="shared" si="692"/>
        <v>0</v>
      </c>
      <c r="L2252" s="13">
        <f t="shared" si="693"/>
        <v>0</v>
      </c>
      <c r="M2252" s="13" t="e">
        <f ca="1">CalcTable[[#This Row],[IWC]]-AE2251</f>
        <v>#NAME?</v>
      </c>
      <c r="N2252" s="13" t="e">
        <f ca="1">IF(CalcTable[[#This Row],[Day of Year]]&lt;123,FCAP,AE2251)</f>
        <v>#NAME?</v>
      </c>
      <c r="O2252" s="17" t="e">
        <f ca="1">IF(IRR_DRIP,5,COUNTIF('IDET Wind Values'!C2236:G2236,"&lt;="&amp;IRR_MAXWIND))</f>
        <v>#NAME?</v>
      </c>
      <c r="P2252" s="13" t="e">
        <f ca="1">CalcTable[[#This Row],[ET_o]]*KL</f>
        <v>#NAME?</v>
      </c>
      <c r="Q2252" s="13" t="e">
        <f ca="1">IF(WILTPT&lt;=0,1,MAX(0,MIN(1,(CalcTable[[#This Row],[IWC]]-WILTPT)/(MAD-WILTPT))))</f>
        <v>#NAME?</v>
      </c>
      <c r="R2252" s="13" t="e">
        <f ca="1">CalcTable[[#This Row],[ETMult]]*CalcTable[[#This Row],[ETb]]</f>
        <v>#NAME?</v>
      </c>
      <c r="S2252" s="13" t="b">
        <f>INDEX(IRR_LIST,CalcTable[[#This Row],[Day of Week]]+1)</f>
        <v>1</v>
      </c>
      <c r="T2252" s="13">
        <f t="shared" ca="1" si="694"/>
        <v>0</v>
      </c>
      <c r="U2252" s="13" t="b">
        <f ca="1">IF(CalcTable[[#This Row],[IrrPrecip]]&gt;=IC_MM,FALSE,TRUE)</f>
        <v>1</v>
      </c>
      <c r="V2252" s="13" t="b">
        <f t="shared" si="695"/>
        <v>1</v>
      </c>
      <c r="W2252" s="13" t="e">
        <f ca="1">IF(AND(IRR_DRIP=FALSE,CalcTable[[#This Row],[IrrHours]]&lt;=0),FALSE,TRUE)</f>
        <v>#NAME?</v>
      </c>
      <c r="X2252" s="13" t="e">
        <f ca="1">AND(CalcTable[[#This Row],[IrrDay]],CalcTable[[#This Row],[IrrRain]],CalcTable[[#This Row],[IrrWarm]],CalcTable[[#This Row],[IrrWindy]])</f>
        <v>#NAME?</v>
      </c>
      <c r="Y2252" s="13" t="e">
        <f t="shared" ca="1" si="696"/>
        <v>#NAME?</v>
      </c>
      <c r="Z2252" s="13" t="e">
        <f ca="1">CalcTable[[#This Row],[IrrHours]]/5</f>
        <v>#NAME?</v>
      </c>
      <c r="AA2252" s="13" t="e">
        <f ca="1">IF(CalcTable[[#This Row],[IrrFlag]]=FALSE,0,MAX(0,CalcTable[[#This Row],[VolRednWind]]*(FCAP*IRR_TARGET-CalcTable[[#This Row],[IWC]])))</f>
        <v>#NAME?</v>
      </c>
      <c r="AB2252" s="13" t="e">
        <f ca="1">CalcTable[[#This Row],[IWC]]+CalcTable[[#This Row],[Eff Precip]]+CalcTable[[#This Row],[IrrAmt]]-CalcTable[[#This Row],[AET]]</f>
        <v>#NAME?</v>
      </c>
      <c r="AC2252" s="13" t="e">
        <f ca="1">IF(CalcTable[[#This Row],[PWC]]&gt;FCAP,MIN(24*PERC,MIN(SAT,CalcTable[[#This Row],[PWC]])-FCAP),0)</f>
        <v>#NAME?</v>
      </c>
      <c r="AD2252" s="13" t="e">
        <f ca="1">IF(CalcTable[[#This Row],[PWC]]&gt;SAT,CalcTable[[#This Row],[PWC]]-SAT,0)</f>
        <v>#NAME?</v>
      </c>
      <c r="AE2252" s="13" t="e">
        <f ca="1">CalcTable[[#This Row],[PWC]]-CalcTable[[#This Row],[PercAmt]]-CalcTable[[#This Row],[Runoff]]</f>
        <v>#NAME?</v>
      </c>
      <c r="AF2252" s="13" t="e">
        <f ca="1">CalcTable[[#This Row],[IrrAmt]]/1000*CUR_IRR_AREA*10000/IRR_EFF</f>
        <v>#NAME?</v>
      </c>
      <c r="AG2252" s="147"/>
      <c r="AH2252" s="13"/>
      <c r="AI2252" s="50">
        <v>5.8726230319579287</v>
      </c>
      <c r="AJ2252" s="50">
        <v>6.7809247122706298</v>
      </c>
      <c r="AK2252" s="50">
        <v>0</v>
      </c>
      <c r="AL2252" s="50">
        <v>0</v>
      </c>
      <c r="AM2252" s="50"/>
      <c r="AN2252" s="50"/>
      <c r="AO2252" s="50"/>
      <c r="AP2252" s="50"/>
      <c r="AQ2252" s="50"/>
      <c r="AR2252" s="50"/>
      <c r="AS2252" s="50"/>
      <c r="AT2252" s="50"/>
      <c r="AU2252" s="50"/>
      <c r="AV2252" s="50"/>
      <c r="AW2252" s="50"/>
      <c r="AX2252" s="50">
        <f t="shared" si="707"/>
        <v>12.653547744228558</v>
      </c>
      <c r="AY2252" s="50"/>
      <c r="AZ2252" s="50">
        <f t="shared" si="697"/>
        <v>285.03892936198815</v>
      </c>
      <c r="BA2252" s="50">
        <f t="shared" si="698"/>
        <v>460.72738848090535</v>
      </c>
      <c r="BB2252" s="50">
        <f t="shared" si="699"/>
        <v>476.72932925508144</v>
      </c>
      <c r="BC2252" s="17">
        <f t="shared" si="700"/>
        <v>19747</v>
      </c>
      <c r="BD2252" s="50">
        <f t="shared" si="701"/>
        <v>12.653547744228558</v>
      </c>
      <c r="BE2252" s="50">
        <f t="shared" si="702"/>
        <v>285.03892936198815</v>
      </c>
      <c r="BF2252" s="50">
        <f t="shared" si="708"/>
        <v>466.23294836155543</v>
      </c>
      <c r="BG2252" s="50"/>
      <c r="BH2252" s="17">
        <f t="shared" si="703"/>
        <v>0</v>
      </c>
      <c r="BI2252" s="17">
        <f t="shared" si="711"/>
        <v>2252</v>
      </c>
      <c r="BJ2252" s="17">
        <f t="shared" si="709"/>
        <v>2252</v>
      </c>
      <c r="BK2252" s="150">
        <f t="shared" si="710"/>
        <v>27240</v>
      </c>
      <c r="BL2252" s="50" t="e">
        <f t="shared" ca="1" si="704"/>
        <v>#NAME?</v>
      </c>
      <c r="BM2252" s="50" t="e">
        <f t="shared" ca="1" si="705"/>
        <v>#NAME?</v>
      </c>
      <c r="BN2252" s="50" t="e">
        <f t="shared" ca="1" si="706"/>
        <v>#NAME?</v>
      </c>
    </row>
    <row r="2253" spans="1:66" x14ac:dyDescent="0.35">
      <c r="A2253" s="48">
        <v>27241</v>
      </c>
      <c r="B2253" s="17">
        <v>1974</v>
      </c>
      <c r="C2253" s="17">
        <v>7</v>
      </c>
      <c r="D2253" s="17">
        <v>212</v>
      </c>
      <c r="E2253" s="17">
        <v>31</v>
      </c>
      <c r="F2253" s="17">
        <v>4</v>
      </c>
      <c r="G2253" s="50">
        <v>9.4</v>
      </c>
      <c r="H2253" s="32">
        <v>4.6441150744158222</v>
      </c>
      <c r="I2253" s="50">
        <v>9.8333333333333339</v>
      </c>
      <c r="J2253" s="13">
        <v>0</v>
      </c>
      <c r="K2253" s="13">
        <f t="shared" si="692"/>
        <v>0</v>
      </c>
      <c r="L2253" s="13">
        <f t="shared" si="693"/>
        <v>0</v>
      </c>
      <c r="M2253" s="13" t="e">
        <f ca="1">CalcTable[[#This Row],[IWC]]-AE2252</f>
        <v>#NAME?</v>
      </c>
      <c r="N2253" s="13" t="e">
        <f ca="1">IF(CalcTable[[#This Row],[Day of Year]]&lt;123,FCAP,AE2252)</f>
        <v>#NAME?</v>
      </c>
      <c r="O2253" s="17" t="e">
        <f ca="1">IF(IRR_DRIP,5,COUNTIF('IDET Wind Values'!C2237:G2237,"&lt;="&amp;IRR_MAXWIND))</f>
        <v>#NAME?</v>
      </c>
      <c r="P2253" s="13" t="e">
        <f ca="1">CalcTable[[#This Row],[ET_o]]*KL</f>
        <v>#NAME?</v>
      </c>
      <c r="Q2253" s="13" t="e">
        <f ca="1">IF(WILTPT&lt;=0,1,MAX(0,MIN(1,(CalcTable[[#This Row],[IWC]]-WILTPT)/(MAD-WILTPT))))</f>
        <v>#NAME?</v>
      </c>
      <c r="R2253" s="13" t="e">
        <f ca="1">CalcTable[[#This Row],[ETMult]]*CalcTable[[#This Row],[ETb]]</f>
        <v>#NAME?</v>
      </c>
      <c r="S2253" s="13" t="b">
        <f>INDEX(IRR_LIST,CalcTable[[#This Row],[Day of Week]]+1)</f>
        <v>0</v>
      </c>
      <c r="T2253" s="13">
        <f t="shared" ca="1" si="694"/>
        <v>0</v>
      </c>
      <c r="U2253" s="13" t="b">
        <f ca="1">IF(CalcTable[[#This Row],[IrrPrecip]]&gt;=IC_MM,FALSE,TRUE)</f>
        <v>1</v>
      </c>
      <c r="V2253" s="13" t="b">
        <f t="shared" si="695"/>
        <v>1</v>
      </c>
      <c r="W2253" s="13" t="e">
        <f ca="1">IF(AND(IRR_DRIP=FALSE,CalcTable[[#This Row],[IrrHours]]&lt;=0),FALSE,TRUE)</f>
        <v>#NAME?</v>
      </c>
      <c r="X2253" s="13" t="e">
        <f ca="1">AND(CalcTable[[#This Row],[IrrDay]],CalcTable[[#This Row],[IrrRain]],CalcTable[[#This Row],[IrrWarm]],CalcTable[[#This Row],[IrrWindy]])</f>
        <v>#NAME?</v>
      </c>
      <c r="Y2253" s="13" t="e">
        <f t="shared" ca="1" si="696"/>
        <v>#NAME?</v>
      </c>
      <c r="Z2253" s="13" t="e">
        <f ca="1">CalcTable[[#This Row],[IrrHours]]/5</f>
        <v>#NAME?</v>
      </c>
      <c r="AA2253" s="13" t="e">
        <f ca="1">IF(CalcTable[[#This Row],[IrrFlag]]=FALSE,0,MAX(0,CalcTable[[#This Row],[VolRednWind]]*(FCAP*IRR_TARGET-CalcTable[[#This Row],[IWC]])))</f>
        <v>#NAME?</v>
      </c>
      <c r="AB2253" s="13" t="e">
        <f ca="1">CalcTable[[#This Row],[IWC]]+CalcTable[[#This Row],[Eff Precip]]+CalcTable[[#This Row],[IrrAmt]]-CalcTable[[#This Row],[AET]]</f>
        <v>#NAME?</v>
      </c>
      <c r="AC2253" s="13" t="e">
        <f ca="1">IF(CalcTable[[#This Row],[PWC]]&gt;FCAP,MIN(24*PERC,MIN(SAT,CalcTable[[#This Row],[PWC]])-FCAP),0)</f>
        <v>#NAME?</v>
      </c>
      <c r="AD2253" s="13" t="e">
        <f ca="1">IF(CalcTable[[#This Row],[PWC]]&gt;SAT,CalcTable[[#This Row],[PWC]]-SAT,0)</f>
        <v>#NAME?</v>
      </c>
      <c r="AE2253" s="13" t="e">
        <f ca="1">CalcTable[[#This Row],[PWC]]-CalcTable[[#This Row],[PercAmt]]-CalcTable[[#This Row],[Runoff]]</f>
        <v>#NAME?</v>
      </c>
      <c r="AF2253" s="13" t="e">
        <f ca="1">CalcTable[[#This Row],[IrrAmt]]/1000*CUR_IRR_AREA*10000/IRR_EFF</f>
        <v>#NAME?</v>
      </c>
      <c r="AG2253" s="147"/>
      <c r="AH2253" s="13"/>
      <c r="AI2253" s="50">
        <v>0</v>
      </c>
      <c r="AJ2253" s="50">
        <v>0</v>
      </c>
      <c r="AK2253" s="50">
        <v>8.1519352016613524</v>
      </c>
      <c r="AL2253" s="50">
        <v>5.875772107278852</v>
      </c>
      <c r="AM2253" s="50"/>
      <c r="AN2253" s="50"/>
      <c r="AO2253" s="50"/>
      <c r="AP2253" s="50"/>
      <c r="AQ2253" s="50"/>
      <c r="AR2253" s="50"/>
      <c r="AS2253" s="50"/>
      <c r="AT2253" s="50"/>
      <c r="AU2253" s="50"/>
      <c r="AV2253" s="50"/>
      <c r="AW2253" s="50"/>
      <c r="AX2253" s="50">
        <f t="shared" si="707"/>
        <v>14.027707308940204</v>
      </c>
      <c r="AY2253" s="50"/>
      <c r="AZ2253" s="50">
        <f t="shared" si="697"/>
        <v>291.91769810454616</v>
      </c>
      <c r="BA2253" s="50">
        <f t="shared" si="698"/>
        <v>449.46058279588857</v>
      </c>
      <c r="BB2253" s="50">
        <f t="shared" si="699"/>
        <v>463.36142556277179</v>
      </c>
      <c r="BC2253" s="17">
        <f t="shared" si="700"/>
        <v>19747</v>
      </c>
      <c r="BD2253" s="50">
        <f t="shared" si="701"/>
        <v>14.027707308940204</v>
      </c>
      <c r="BE2253" s="50">
        <f t="shared" si="702"/>
        <v>291.91769810454616</v>
      </c>
      <c r="BF2253" s="50">
        <f t="shared" si="708"/>
        <v>477.48442421826979</v>
      </c>
      <c r="BG2253" s="50"/>
      <c r="BH2253" s="17">
        <f t="shared" si="703"/>
        <v>0</v>
      </c>
      <c r="BI2253" s="17">
        <f t="shared" si="711"/>
        <v>2253</v>
      </c>
      <c r="BJ2253" s="17">
        <f t="shared" si="709"/>
        <v>2253</v>
      </c>
      <c r="BK2253" s="150">
        <f t="shared" si="710"/>
        <v>27241</v>
      </c>
      <c r="BL2253" s="50" t="e">
        <f t="shared" ca="1" si="704"/>
        <v>#NAME?</v>
      </c>
      <c r="BM2253" s="50" t="e">
        <f t="shared" ca="1" si="705"/>
        <v>#NAME?</v>
      </c>
      <c r="BN2253" s="50" t="e">
        <f t="shared" ca="1" si="706"/>
        <v>#NAME?</v>
      </c>
    </row>
    <row r="2254" spans="1:66" x14ac:dyDescent="0.35">
      <c r="A2254" s="48">
        <v>27242</v>
      </c>
      <c r="B2254" s="17">
        <v>1974</v>
      </c>
      <c r="C2254" s="17">
        <v>8</v>
      </c>
      <c r="D2254" s="17">
        <v>213</v>
      </c>
      <c r="E2254" s="17">
        <v>1</v>
      </c>
      <c r="F2254" s="17">
        <v>5</v>
      </c>
      <c r="G2254" s="50">
        <v>11.7</v>
      </c>
      <c r="H2254" s="32">
        <v>3.8746365251821944</v>
      </c>
      <c r="I2254" s="50">
        <v>2.8333333333333335</v>
      </c>
      <c r="J2254" s="13">
        <v>0</v>
      </c>
      <c r="K2254" s="13">
        <f t="shared" si="692"/>
        <v>0</v>
      </c>
      <c r="L2254" s="13">
        <f t="shared" si="693"/>
        <v>0</v>
      </c>
      <c r="M2254" s="13" t="e">
        <f ca="1">CalcTable[[#This Row],[IWC]]-AE2253</f>
        <v>#NAME?</v>
      </c>
      <c r="N2254" s="13" t="e">
        <f ca="1">IF(CalcTable[[#This Row],[Day of Year]]&lt;123,FCAP,AE2253)</f>
        <v>#NAME?</v>
      </c>
      <c r="O2254" s="17" t="e">
        <f ca="1">IF(IRR_DRIP,5,COUNTIF('IDET Wind Values'!C2238:G2238,"&lt;="&amp;IRR_MAXWIND))</f>
        <v>#NAME?</v>
      </c>
      <c r="P2254" s="13" t="e">
        <f ca="1">CalcTable[[#This Row],[ET_o]]*KL</f>
        <v>#NAME?</v>
      </c>
      <c r="Q2254" s="13" t="e">
        <f ca="1">IF(WILTPT&lt;=0,1,MAX(0,MIN(1,(CalcTable[[#This Row],[IWC]]-WILTPT)/(MAD-WILTPT))))</f>
        <v>#NAME?</v>
      </c>
      <c r="R2254" s="13" t="e">
        <f ca="1">CalcTable[[#This Row],[ETMult]]*CalcTable[[#This Row],[ETb]]</f>
        <v>#NAME?</v>
      </c>
      <c r="S2254" s="13" t="b">
        <f>INDEX(IRR_LIST,CalcTable[[#This Row],[Day of Week]]+1)</f>
        <v>1</v>
      </c>
      <c r="T2254" s="13">
        <f t="shared" ca="1" si="694"/>
        <v>0</v>
      </c>
      <c r="U2254" s="13" t="b">
        <f ca="1">IF(CalcTable[[#This Row],[IrrPrecip]]&gt;=IC_MM,FALSE,TRUE)</f>
        <v>1</v>
      </c>
      <c r="V2254" s="13" t="b">
        <f t="shared" si="695"/>
        <v>1</v>
      </c>
      <c r="W2254" s="13" t="e">
        <f ca="1">IF(AND(IRR_DRIP=FALSE,CalcTable[[#This Row],[IrrHours]]&lt;=0),FALSE,TRUE)</f>
        <v>#NAME?</v>
      </c>
      <c r="X2254" s="13" t="e">
        <f ca="1">AND(CalcTable[[#This Row],[IrrDay]],CalcTable[[#This Row],[IrrRain]],CalcTable[[#This Row],[IrrWarm]],CalcTable[[#This Row],[IrrWindy]])</f>
        <v>#NAME?</v>
      </c>
      <c r="Y2254" s="13" t="e">
        <f t="shared" ca="1" si="696"/>
        <v>#NAME?</v>
      </c>
      <c r="Z2254" s="13" t="e">
        <f ca="1">CalcTable[[#This Row],[IrrHours]]/5</f>
        <v>#NAME?</v>
      </c>
      <c r="AA2254" s="13" t="e">
        <f ca="1">IF(CalcTable[[#This Row],[IrrFlag]]=FALSE,0,MAX(0,CalcTable[[#This Row],[VolRednWind]]*(FCAP*IRR_TARGET-CalcTable[[#This Row],[IWC]])))</f>
        <v>#NAME?</v>
      </c>
      <c r="AB2254" s="13" t="e">
        <f ca="1">CalcTable[[#This Row],[IWC]]+CalcTable[[#This Row],[Eff Precip]]+CalcTable[[#This Row],[IrrAmt]]-CalcTable[[#This Row],[AET]]</f>
        <v>#NAME?</v>
      </c>
      <c r="AC2254" s="13" t="e">
        <f ca="1">IF(CalcTable[[#This Row],[PWC]]&gt;FCAP,MIN(24*PERC,MIN(SAT,CalcTable[[#This Row],[PWC]])-FCAP),0)</f>
        <v>#NAME?</v>
      </c>
      <c r="AD2254" s="13" t="e">
        <f ca="1">IF(CalcTable[[#This Row],[PWC]]&gt;SAT,CalcTable[[#This Row],[PWC]]-SAT,0)</f>
        <v>#NAME?</v>
      </c>
      <c r="AE2254" s="13" t="e">
        <f ca="1">CalcTable[[#This Row],[PWC]]-CalcTable[[#This Row],[PercAmt]]-CalcTable[[#This Row],[Runoff]]</f>
        <v>#NAME?</v>
      </c>
      <c r="AF2254" s="13" t="e">
        <f ca="1">CalcTable[[#This Row],[IrrAmt]]/1000*CUR_IRR_AREA*10000/IRR_EFF</f>
        <v>#NAME?</v>
      </c>
      <c r="AG2254" s="147"/>
      <c r="AH2254" s="13"/>
      <c r="AI2254" s="50">
        <v>13.625574004157219</v>
      </c>
      <c r="AJ2254" s="50">
        <v>17.781594722902554</v>
      </c>
      <c r="AK2254" s="50">
        <v>0</v>
      </c>
      <c r="AL2254" s="50">
        <v>0</v>
      </c>
      <c r="AM2254" s="50"/>
      <c r="AN2254" s="50"/>
      <c r="AO2254" s="50"/>
      <c r="AP2254" s="50"/>
      <c r="AQ2254" s="50"/>
      <c r="AR2254" s="50"/>
      <c r="AS2254" s="50"/>
      <c r="AT2254" s="50"/>
      <c r="AU2254" s="50"/>
      <c r="AV2254" s="50"/>
      <c r="AW2254" s="50"/>
      <c r="AX2254" s="50">
        <f t="shared" si="707"/>
        <v>31.407168727059773</v>
      </c>
      <c r="AY2254" s="50"/>
      <c r="AZ2254" s="50">
        <f t="shared" si="697"/>
        <v>721.43519726611419</v>
      </c>
      <c r="BA2254" s="50">
        <f t="shared" si="698"/>
        <v>1168.0991377546188</v>
      </c>
      <c r="BB2254" s="50">
        <f t="shared" si="699"/>
        <v>1208.8218571019079</v>
      </c>
      <c r="BC2254" s="17">
        <f t="shared" si="700"/>
        <v>19748</v>
      </c>
      <c r="BD2254" s="50">
        <f t="shared" si="701"/>
        <v>31.407168727059773</v>
      </c>
      <c r="BE2254" s="50">
        <f t="shared" si="702"/>
        <v>721.43519726611419</v>
      </c>
      <c r="BF2254" s="50">
        <f t="shared" si="708"/>
        <v>1180.0383190677119</v>
      </c>
      <c r="BG2254" s="50"/>
      <c r="BH2254" s="17">
        <f t="shared" si="703"/>
        <v>0</v>
      </c>
      <c r="BI2254" s="17">
        <f t="shared" si="711"/>
        <v>2254</v>
      </c>
      <c r="BJ2254" s="17">
        <f t="shared" si="709"/>
        <v>2254</v>
      </c>
      <c r="BK2254" s="150">
        <f t="shared" si="710"/>
        <v>27242</v>
      </c>
      <c r="BL2254" s="50" t="e">
        <f t="shared" ca="1" si="704"/>
        <v>#NAME?</v>
      </c>
      <c r="BM2254" s="50" t="e">
        <f t="shared" ca="1" si="705"/>
        <v>#NAME?</v>
      </c>
      <c r="BN2254" s="50" t="e">
        <f t="shared" ca="1" si="706"/>
        <v>#NAME?</v>
      </c>
    </row>
    <row r="2255" spans="1:66" x14ac:dyDescent="0.35">
      <c r="A2255" s="48">
        <v>27243</v>
      </c>
      <c r="B2255" s="17">
        <v>1974</v>
      </c>
      <c r="C2255" s="17">
        <v>8</v>
      </c>
      <c r="D2255" s="17">
        <v>214</v>
      </c>
      <c r="E2255" s="17">
        <v>2</v>
      </c>
      <c r="F2255" s="17">
        <v>6</v>
      </c>
      <c r="G2255" s="50">
        <v>5.6</v>
      </c>
      <c r="H2255" s="32">
        <v>4.8356850872157242</v>
      </c>
      <c r="I2255" s="50">
        <v>0.5</v>
      </c>
      <c r="J2255" s="13">
        <v>0</v>
      </c>
      <c r="K2255" s="13">
        <f t="shared" si="692"/>
        <v>0</v>
      </c>
      <c r="L2255" s="13">
        <f t="shared" si="693"/>
        <v>0</v>
      </c>
      <c r="M2255" s="13" t="e">
        <f ca="1">CalcTable[[#This Row],[IWC]]-AE2254</f>
        <v>#NAME?</v>
      </c>
      <c r="N2255" s="13" t="e">
        <f ca="1">IF(CalcTable[[#This Row],[Day of Year]]&lt;123,FCAP,AE2254)</f>
        <v>#NAME?</v>
      </c>
      <c r="O2255" s="17" t="e">
        <f ca="1">IF(IRR_DRIP,5,COUNTIF('IDET Wind Values'!C2239:G2239,"&lt;="&amp;IRR_MAXWIND))</f>
        <v>#NAME?</v>
      </c>
      <c r="P2255" s="13" t="e">
        <f ca="1">CalcTable[[#This Row],[ET_o]]*KL</f>
        <v>#NAME?</v>
      </c>
      <c r="Q2255" s="13" t="e">
        <f ca="1">IF(WILTPT&lt;=0,1,MAX(0,MIN(1,(CalcTable[[#This Row],[IWC]]-WILTPT)/(MAD-WILTPT))))</f>
        <v>#NAME?</v>
      </c>
      <c r="R2255" s="13" t="e">
        <f ca="1">CalcTable[[#This Row],[ETMult]]*CalcTable[[#This Row],[ETb]]</f>
        <v>#NAME?</v>
      </c>
      <c r="S2255" s="13" t="b">
        <f>INDEX(IRR_LIST,CalcTable[[#This Row],[Day of Week]]+1)</f>
        <v>0</v>
      </c>
      <c r="T2255" s="13">
        <f t="shared" ca="1" si="694"/>
        <v>0</v>
      </c>
      <c r="U2255" s="13" t="b">
        <f ca="1">IF(CalcTable[[#This Row],[IrrPrecip]]&gt;=IC_MM,FALSE,TRUE)</f>
        <v>1</v>
      </c>
      <c r="V2255" s="13" t="b">
        <f t="shared" si="695"/>
        <v>1</v>
      </c>
      <c r="W2255" s="13" t="e">
        <f ca="1">IF(AND(IRR_DRIP=FALSE,CalcTable[[#This Row],[IrrHours]]&lt;=0),FALSE,TRUE)</f>
        <v>#NAME?</v>
      </c>
      <c r="X2255" s="13" t="e">
        <f ca="1">AND(CalcTable[[#This Row],[IrrDay]],CalcTable[[#This Row],[IrrRain]],CalcTable[[#This Row],[IrrWarm]],CalcTable[[#This Row],[IrrWindy]])</f>
        <v>#NAME?</v>
      </c>
      <c r="Y2255" s="13" t="e">
        <f t="shared" ca="1" si="696"/>
        <v>#NAME?</v>
      </c>
      <c r="Z2255" s="13" t="e">
        <f ca="1">CalcTable[[#This Row],[IrrHours]]/5</f>
        <v>#NAME?</v>
      </c>
      <c r="AA2255" s="13" t="e">
        <f ca="1">IF(CalcTable[[#This Row],[IrrFlag]]=FALSE,0,MAX(0,CalcTable[[#This Row],[VolRednWind]]*(FCAP*IRR_TARGET-CalcTable[[#This Row],[IWC]])))</f>
        <v>#NAME?</v>
      </c>
      <c r="AB2255" s="13" t="e">
        <f ca="1">CalcTable[[#This Row],[IWC]]+CalcTable[[#This Row],[Eff Precip]]+CalcTable[[#This Row],[IrrAmt]]-CalcTable[[#This Row],[AET]]</f>
        <v>#NAME?</v>
      </c>
      <c r="AC2255" s="13" t="e">
        <f ca="1">IF(CalcTable[[#This Row],[PWC]]&gt;FCAP,MIN(24*PERC,MIN(SAT,CalcTable[[#This Row],[PWC]])-FCAP),0)</f>
        <v>#NAME?</v>
      </c>
      <c r="AD2255" s="13" t="e">
        <f ca="1">IF(CalcTable[[#This Row],[PWC]]&gt;SAT,CalcTable[[#This Row],[PWC]]-SAT,0)</f>
        <v>#NAME?</v>
      </c>
      <c r="AE2255" s="13" t="e">
        <f ca="1">CalcTable[[#This Row],[PWC]]-CalcTable[[#This Row],[PercAmt]]-CalcTable[[#This Row],[Runoff]]</f>
        <v>#NAME?</v>
      </c>
      <c r="AF2255" s="13" t="e">
        <f ca="1">CalcTable[[#This Row],[IrrAmt]]/1000*CUR_IRR_AREA*10000/IRR_EFF</f>
        <v>#NAME?</v>
      </c>
      <c r="AG2255" s="147"/>
      <c r="AH2255" s="13"/>
      <c r="AI2255" s="50">
        <v>0</v>
      </c>
      <c r="AJ2255" s="50">
        <v>0</v>
      </c>
      <c r="AK2255" s="50">
        <v>0</v>
      </c>
      <c r="AL2255" s="50">
        <v>4.6853133797789077</v>
      </c>
      <c r="AM2255" s="50"/>
      <c r="AN2255" s="50"/>
      <c r="AO2255" s="50"/>
      <c r="AP2255" s="50"/>
      <c r="AQ2255" s="50"/>
      <c r="AR2255" s="50"/>
      <c r="AS2255" s="50"/>
      <c r="AT2255" s="50"/>
      <c r="AU2255" s="50"/>
      <c r="AV2255" s="50"/>
      <c r="AW2255" s="50"/>
      <c r="AX2255" s="50">
        <f t="shared" si="707"/>
        <v>4.6853133797789077</v>
      </c>
      <c r="AY2255" s="50"/>
      <c r="AZ2255" s="50">
        <f t="shared" si="697"/>
        <v>137.43585914018129</v>
      </c>
      <c r="BA2255" s="50">
        <f t="shared" si="698"/>
        <v>211.60759264440614</v>
      </c>
      <c r="BB2255" s="50">
        <f t="shared" si="699"/>
        <v>218.15215736536715</v>
      </c>
      <c r="BC2255" s="17">
        <f t="shared" si="700"/>
        <v>19748</v>
      </c>
      <c r="BD2255" s="50">
        <f t="shared" si="701"/>
        <v>4.6853133797789077</v>
      </c>
      <c r="BE2255" s="50">
        <f t="shared" si="702"/>
        <v>137.43585914018129</v>
      </c>
      <c r="BF2255" s="50">
        <f t="shared" si="708"/>
        <v>224.80131384494058</v>
      </c>
      <c r="BG2255" s="50"/>
      <c r="BH2255" s="17">
        <f t="shared" si="703"/>
        <v>0</v>
      </c>
      <c r="BI2255" s="17">
        <f t="shared" si="711"/>
        <v>2255</v>
      </c>
      <c r="BJ2255" s="17">
        <f t="shared" si="709"/>
        <v>2255</v>
      </c>
      <c r="BK2255" s="150">
        <f t="shared" si="710"/>
        <v>27243</v>
      </c>
      <c r="BL2255" s="50" t="e">
        <f t="shared" ca="1" si="704"/>
        <v>#NAME?</v>
      </c>
      <c r="BM2255" s="50" t="e">
        <f t="shared" ca="1" si="705"/>
        <v>#NAME?</v>
      </c>
      <c r="BN2255" s="50" t="e">
        <f t="shared" ca="1" si="706"/>
        <v>#NAME?</v>
      </c>
    </row>
    <row r="2256" spans="1:66" x14ac:dyDescent="0.35">
      <c r="A2256" s="48">
        <v>27244</v>
      </c>
      <c r="B2256" s="17">
        <v>1974</v>
      </c>
      <c r="C2256" s="17">
        <v>8</v>
      </c>
      <c r="D2256" s="17">
        <v>215</v>
      </c>
      <c r="E2256" s="17">
        <v>3</v>
      </c>
      <c r="F2256" s="17">
        <v>7</v>
      </c>
      <c r="G2256" s="50">
        <v>12.2</v>
      </c>
      <c r="H2256" s="32">
        <v>6.1426879937818564</v>
      </c>
      <c r="I2256" s="50">
        <v>11.5</v>
      </c>
      <c r="J2256" s="13">
        <v>0</v>
      </c>
      <c r="K2256" s="13">
        <f t="shared" si="692"/>
        <v>0</v>
      </c>
      <c r="L2256" s="13">
        <f t="shared" si="693"/>
        <v>0</v>
      </c>
      <c r="M2256" s="13" t="e">
        <f ca="1">CalcTable[[#This Row],[IWC]]-AE2255</f>
        <v>#NAME?</v>
      </c>
      <c r="N2256" s="13" t="e">
        <f ca="1">IF(CalcTable[[#This Row],[Day of Year]]&lt;123,FCAP,AE2255)</f>
        <v>#NAME?</v>
      </c>
      <c r="O2256" s="17" t="e">
        <f ca="1">IF(IRR_DRIP,5,COUNTIF('IDET Wind Values'!C2240:G2240,"&lt;="&amp;IRR_MAXWIND))</f>
        <v>#NAME?</v>
      </c>
      <c r="P2256" s="13" t="e">
        <f ca="1">CalcTable[[#This Row],[ET_o]]*KL</f>
        <v>#NAME?</v>
      </c>
      <c r="Q2256" s="13" t="e">
        <f ca="1">IF(WILTPT&lt;=0,1,MAX(0,MIN(1,(CalcTable[[#This Row],[IWC]]-WILTPT)/(MAD-WILTPT))))</f>
        <v>#NAME?</v>
      </c>
      <c r="R2256" s="13" t="e">
        <f ca="1">CalcTable[[#This Row],[ETMult]]*CalcTable[[#This Row],[ETb]]</f>
        <v>#NAME?</v>
      </c>
      <c r="S2256" s="13" t="b">
        <f>INDEX(IRR_LIST,CalcTable[[#This Row],[Day of Week]]+1)</f>
        <v>0</v>
      </c>
      <c r="T2256" s="13">
        <f t="shared" ca="1" si="694"/>
        <v>0</v>
      </c>
      <c r="U2256" s="13" t="b">
        <f ca="1">IF(CalcTable[[#This Row],[IrrPrecip]]&gt;=IC_MM,FALSE,TRUE)</f>
        <v>1</v>
      </c>
      <c r="V2256" s="13" t="b">
        <f t="shared" si="695"/>
        <v>1</v>
      </c>
      <c r="W2256" s="13" t="e">
        <f ca="1">IF(AND(IRR_DRIP=FALSE,CalcTable[[#This Row],[IrrHours]]&lt;=0),FALSE,TRUE)</f>
        <v>#NAME?</v>
      </c>
      <c r="X2256" s="13" t="e">
        <f ca="1">AND(CalcTable[[#This Row],[IrrDay]],CalcTable[[#This Row],[IrrRain]],CalcTable[[#This Row],[IrrWarm]],CalcTable[[#This Row],[IrrWindy]])</f>
        <v>#NAME?</v>
      </c>
      <c r="Y2256" s="13" t="e">
        <f t="shared" ca="1" si="696"/>
        <v>#NAME?</v>
      </c>
      <c r="Z2256" s="13" t="e">
        <f ca="1">CalcTable[[#This Row],[IrrHours]]/5</f>
        <v>#NAME?</v>
      </c>
      <c r="AA2256" s="13" t="e">
        <f ca="1">IF(CalcTable[[#This Row],[IrrFlag]]=FALSE,0,MAX(0,CalcTable[[#This Row],[VolRednWind]]*(FCAP*IRR_TARGET-CalcTable[[#This Row],[IWC]])))</f>
        <v>#NAME?</v>
      </c>
      <c r="AB2256" s="13" t="e">
        <f ca="1">CalcTable[[#This Row],[IWC]]+CalcTable[[#This Row],[Eff Precip]]+CalcTable[[#This Row],[IrrAmt]]-CalcTable[[#This Row],[AET]]</f>
        <v>#NAME?</v>
      </c>
      <c r="AC2256" s="13" t="e">
        <f ca="1">IF(CalcTable[[#This Row],[PWC]]&gt;FCAP,MIN(24*PERC,MIN(SAT,CalcTable[[#This Row],[PWC]])-FCAP),0)</f>
        <v>#NAME?</v>
      </c>
      <c r="AD2256" s="13" t="e">
        <f ca="1">IF(CalcTable[[#This Row],[PWC]]&gt;SAT,CalcTable[[#This Row],[PWC]]-SAT,0)</f>
        <v>#NAME?</v>
      </c>
      <c r="AE2256" s="13" t="e">
        <f ca="1">CalcTable[[#This Row],[PWC]]-CalcTable[[#This Row],[PercAmt]]-CalcTable[[#This Row],[Runoff]]</f>
        <v>#NAME?</v>
      </c>
      <c r="AF2256" s="13" t="e">
        <f ca="1">CalcTable[[#This Row],[IrrAmt]]/1000*CUR_IRR_AREA*10000/IRR_EFF</f>
        <v>#NAME?</v>
      </c>
      <c r="AG2256" s="147"/>
      <c r="AH2256" s="13"/>
      <c r="AI2256" s="50">
        <v>0</v>
      </c>
      <c r="AJ2256" s="50">
        <v>0</v>
      </c>
      <c r="AK2256" s="50">
        <v>7.7186768868188587</v>
      </c>
      <c r="AL2256" s="50">
        <v>0</v>
      </c>
      <c r="AM2256" s="50"/>
      <c r="AN2256" s="50"/>
      <c r="AO2256" s="50"/>
      <c r="AP2256" s="50"/>
      <c r="AQ2256" s="50"/>
      <c r="AR2256" s="50"/>
      <c r="AS2256" s="50"/>
      <c r="AT2256" s="50"/>
      <c r="AU2256" s="50"/>
      <c r="AV2256" s="50"/>
      <c r="AW2256" s="50"/>
      <c r="AX2256" s="50">
        <f t="shared" si="707"/>
        <v>7.7186768868188587</v>
      </c>
      <c r="AY2256" s="50"/>
      <c r="AZ2256" s="50">
        <f t="shared" si="697"/>
        <v>113.2072610066766</v>
      </c>
      <c r="BA2256" s="50">
        <f t="shared" si="698"/>
        <v>174.30324313726396</v>
      </c>
      <c r="BB2256" s="50">
        <f t="shared" si="699"/>
        <v>179.69406508996289</v>
      </c>
      <c r="BC2256" s="17">
        <f t="shared" si="700"/>
        <v>19748</v>
      </c>
      <c r="BD2256" s="50">
        <f t="shared" si="701"/>
        <v>7.7186768868188587</v>
      </c>
      <c r="BE2256" s="50">
        <f t="shared" si="702"/>
        <v>113.2072610066766</v>
      </c>
      <c r="BF2256" s="50">
        <f t="shared" si="708"/>
        <v>185.17104029691768</v>
      </c>
      <c r="BG2256" s="50"/>
      <c r="BH2256" s="17">
        <f t="shared" si="703"/>
        <v>0</v>
      </c>
      <c r="BI2256" s="17">
        <f t="shared" si="711"/>
        <v>2256</v>
      </c>
      <c r="BJ2256" s="17">
        <f t="shared" si="709"/>
        <v>2256</v>
      </c>
      <c r="BK2256" s="150">
        <f t="shared" si="710"/>
        <v>27244</v>
      </c>
      <c r="BL2256" s="50" t="e">
        <f t="shared" ca="1" si="704"/>
        <v>#NAME?</v>
      </c>
      <c r="BM2256" s="50" t="e">
        <f t="shared" ca="1" si="705"/>
        <v>#NAME?</v>
      </c>
      <c r="BN2256" s="50" t="e">
        <f t="shared" ca="1" si="706"/>
        <v>#NAME?</v>
      </c>
    </row>
    <row r="2257" spans="1:66" x14ac:dyDescent="0.35">
      <c r="A2257" s="48">
        <v>27245</v>
      </c>
      <c r="B2257" s="17">
        <v>1974</v>
      </c>
      <c r="C2257" s="17">
        <v>8</v>
      </c>
      <c r="D2257" s="17">
        <v>216</v>
      </c>
      <c r="E2257" s="17">
        <v>4</v>
      </c>
      <c r="F2257" s="17">
        <v>1</v>
      </c>
      <c r="G2257" s="50">
        <v>7.8</v>
      </c>
      <c r="H2257" s="32">
        <v>6.6074359578702744</v>
      </c>
      <c r="I2257" s="50">
        <v>2.6666666666666665</v>
      </c>
      <c r="J2257" s="13">
        <v>0</v>
      </c>
      <c r="K2257" s="13">
        <f t="shared" si="692"/>
        <v>0</v>
      </c>
      <c r="L2257" s="13">
        <f t="shared" si="693"/>
        <v>0</v>
      </c>
      <c r="M2257" s="13" t="e">
        <f ca="1">CalcTable[[#This Row],[IWC]]-AE2256</f>
        <v>#NAME?</v>
      </c>
      <c r="N2257" s="13" t="e">
        <f ca="1">IF(CalcTable[[#This Row],[Day of Year]]&lt;123,FCAP,AE2256)</f>
        <v>#NAME?</v>
      </c>
      <c r="O2257" s="17" t="e">
        <f ca="1">IF(IRR_DRIP,5,COUNTIF('IDET Wind Values'!C2241:G2241,"&lt;="&amp;IRR_MAXWIND))</f>
        <v>#NAME?</v>
      </c>
      <c r="P2257" s="13" t="e">
        <f ca="1">CalcTable[[#This Row],[ET_o]]*KL</f>
        <v>#NAME?</v>
      </c>
      <c r="Q2257" s="13" t="e">
        <f ca="1">IF(WILTPT&lt;=0,1,MAX(0,MIN(1,(CalcTable[[#This Row],[IWC]]-WILTPT)/(MAD-WILTPT))))</f>
        <v>#NAME?</v>
      </c>
      <c r="R2257" s="13" t="e">
        <f ca="1">CalcTable[[#This Row],[ETMult]]*CalcTable[[#This Row],[ETb]]</f>
        <v>#NAME?</v>
      </c>
      <c r="S2257" s="13" t="b">
        <f>INDEX(IRR_LIST,CalcTable[[#This Row],[Day of Week]]+1)</f>
        <v>1</v>
      </c>
      <c r="T2257" s="13">
        <f t="shared" ca="1" si="694"/>
        <v>0</v>
      </c>
      <c r="U2257" s="13" t="b">
        <f ca="1">IF(CalcTable[[#This Row],[IrrPrecip]]&gt;=IC_MM,FALSE,TRUE)</f>
        <v>1</v>
      </c>
      <c r="V2257" s="13" t="b">
        <f t="shared" si="695"/>
        <v>1</v>
      </c>
      <c r="W2257" s="13" t="e">
        <f ca="1">IF(AND(IRR_DRIP=FALSE,CalcTable[[#This Row],[IrrHours]]&lt;=0),FALSE,TRUE)</f>
        <v>#NAME?</v>
      </c>
      <c r="X2257" s="13" t="e">
        <f ca="1">AND(CalcTable[[#This Row],[IrrDay]],CalcTable[[#This Row],[IrrRain]],CalcTable[[#This Row],[IrrWarm]],CalcTable[[#This Row],[IrrWindy]])</f>
        <v>#NAME?</v>
      </c>
      <c r="Y2257" s="13" t="e">
        <f t="shared" ca="1" si="696"/>
        <v>#NAME?</v>
      </c>
      <c r="Z2257" s="13" t="e">
        <f ca="1">CalcTable[[#This Row],[IrrHours]]/5</f>
        <v>#NAME?</v>
      </c>
      <c r="AA2257" s="13" t="e">
        <f ca="1">IF(CalcTable[[#This Row],[IrrFlag]]=FALSE,0,MAX(0,CalcTable[[#This Row],[VolRednWind]]*(FCAP*IRR_TARGET-CalcTable[[#This Row],[IWC]])))</f>
        <v>#NAME?</v>
      </c>
      <c r="AB2257" s="13" t="e">
        <f ca="1">CalcTable[[#This Row],[IWC]]+CalcTable[[#This Row],[Eff Precip]]+CalcTable[[#This Row],[IrrAmt]]-CalcTable[[#This Row],[AET]]</f>
        <v>#NAME?</v>
      </c>
      <c r="AC2257" s="13" t="e">
        <f ca="1">IF(CalcTable[[#This Row],[PWC]]&gt;FCAP,MIN(24*PERC,MIN(SAT,CalcTable[[#This Row],[PWC]])-FCAP),0)</f>
        <v>#NAME?</v>
      </c>
      <c r="AD2257" s="13" t="e">
        <f ca="1">IF(CalcTable[[#This Row],[PWC]]&gt;SAT,CalcTable[[#This Row],[PWC]]-SAT,0)</f>
        <v>#NAME?</v>
      </c>
      <c r="AE2257" s="13" t="e">
        <f ca="1">CalcTable[[#This Row],[PWC]]-CalcTable[[#This Row],[PercAmt]]-CalcTable[[#This Row],[Runoff]]</f>
        <v>#NAME?</v>
      </c>
      <c r="AF2257" s="13" t="e">
        <f ca="1">CalcTable[[#This Row],[IrrAmt]]/1000*CUR_IRR_AREA*10000/IRR_EFF</f>
        <v>#NAME?</v>
      </c>
      <c r="AG2257" s="147"/>
      <c r="AH2257" s="13"/>
      <c r="AI2257" s="50">
        <v>6.6557166940189854</v>
      </c>
      <c r="AJ2257" s="50">
        <v>8.7005166940189884</v>
      </c>
      <c r="AK2257" s="50">
        <v>0</v>
      </c>
      <c r="AL2257" s="50">
        <v>0</v>
      </c>
      <c r="AM2257" s="50"/>
      <c r="AN2257" s="50"/>
      <c r="AO2257" s="50"/>
      <c r="AP2257" s="50"/>
      <c r="AQ2257" s="50"/>
      <c r="AR2257" s="50"/>
      <c r="AS2257" s="50"/>
      <c r="AT2257" s="50"/>
      <c r="AU2257" s="50"/>
      <c r="AV2257" s="50"/>
      <c r="AW2257" s="50"/>
      <c r="AX2257" s="50">
        <f t="shared" si="707"/>
        <v>15.356233388037975</v>
      </c>
      <c r="AY2257" s="50"/>
      <c r="AZ2257" s="50">
        <f t="shared" si="697"/>
        <v>352.83233453683545</v>
      </c>
      <c r="BA2257" s="50">
        <f t="shared" si="698"/>
        <v>571.29540649958449</v>
      </c>
      <c r="BB2257" s="50">
        <f t="shared" si="699"/>
        <v>591.21312641474378</v>
      </c>
      <c r="BC2257" s="17">
        <f t="shared" si="700"/>
        <v>19748</v>
      </c>
      <c r="BD2257" s="50">
        <f t="shared" si="701"/>
        <v>15.356233388037975</v>
      </c>
      <c r="BE2257" s="50">
        <f t="shared" si="702"/>
        <v>352.83233453683545</v>
      </c>
      <c r="BF2257" s="50">
        <f t="shared" si="708"/>
        <v>577.1213776890396</v>
      </c>
      <c r="BG2257" s="50"/>
      <c r="BH2257" s="17">
        <f t="shared" si="703"/>
        <v>0</v>
      </c>
      <c r="BI2257" s="17">
        <f t="shared" si="711"/>
        <v>2257</v>
      </c>
      <c r="BJ2257" s="17">
        <f t="shared" si="709"/>
        <v>2257</v>
      </c>
      <c r="BK2257" s="150">
        <f t="shared" si="710"/>
        <v>27245</v>
      </c>
      <c r="BL2257" s="50" t="e">
        <f t="shared" ca="1" si="704"/>
        <v>#NAME?</v>
      </c>
      <c r="BM2257" s="50" t="e">
        <f t="shared" ca="1" si="705"/>
        <v>#NAME?</v>
      </c>
      <c r="BN2257" s="50" t="e">
        <f t="shared" ca="1" si="706"/>
        <v>#NAME?</v>
      </c>
    </row>
    <row r="2258" spans="1:66" x14ac:dyDescent="0.35">
      <c r="A2258" s="48">
        <v>27246</v>
      </c>
      <c r="B2258" s="17">
        <v>1974</v>
      </c>
      <c r="C2258" s="17">
        <v>8</v>
      </c>
      <c r="D2258" s="17">
        <v>217</v>
      </c>
      <c r="E2258" s="17">
        <v>5</v>
      </c>
      <c r="F2258" s="17">
        <v>2</v>
      </c>
      <c r="G2258" s="50">
        <v>17.8</v>
      </c>
      <c r="H2258" s="32">
        <v>7.3238370235172621</v>
      </c>
      <c r="I2258" s="50">
        <v>6.833333333333333</v>
      </c>
      <c r="J2258" s="13">
        <v>0</v>
      </c>
      <c r="K2258" s="13">
        <f t="shared" si="692"/>
        <v>0</v>
      </c>
      <c r="L2258" s="13">
        <f t="shared" si="693"/>
        <v>0</v>
      </c>
      <c r="M2258" s="13" t="e">
        <f ca="1">CalcTable[[#This Row],[IWC]]-AE2257</f>
        <v>#NAME?</v>
      </c>
      <c r="N2258" s="13" t="e">
        <f ca="1">IF(CalcTable[[#This Row],[Day of Year]]&lt;123,FCAP,AE2257)</f>
        <v>#NAME?</v>
      </c>
      <c r="O2258" s="17" t="e">
        <f ca="1">IF(IRR_DRIP,5,COUNTIF('IDET Wind Values'!C2242:G2242,"&lt;="&amp;IRR_MAXWIND))</f>
        <v>#NAME?</v>
      </c>
      <c r="P2258" s="13" t="e">
        <f ca="1">CalcTable[[#This Row],[ET_o]]*KL</f>
        <v>#NAME?</v>
      </c>
      <c r="Q2258" s="13" t="e">
        <f ca="1">IF(WILTPT&lt;=0,1,MAX(0,MIN(1,(CalcTable[[#This Row],[IWC]]-WILTPT)/(MAD-WILTPT))))</f>
        <v>#NAME?</v>
      </c>
      <c r="R2258" s="13" t="e">
        <f ca="1">CalcTable[[#This Row],[ETMult]]*CalcTable[[#This Row],[ETb]]</f>
        <v>#NAME?</v>
      </c>
      <c r="S2258" s="13" t="b">
        <f>INDEX(IRR_LIST,CalcTable[[#This Row],[Day of Week]]+1)</f>
        <v>0</v>
      </c>
      <c r="T2258" s="13">
        <f t="shared" ca="1" si="694"/>
        <v>0</v>
      </c>
      <c r="U2258" s="13" t="b">
        <f ca="1">IF(CalcTable[[#This Row],[IrrPrecip]]&gt;=IC_MM,FALSE,TRUE)</f>
        <v>1</v>
      </c>
      <c r="V2258" s="13" t="b">
        <f t="shared" si="695"/>
        <v>1</v>
      </c>
      <c r="W2258" s="13" t="e">
        <f ca="1">IF(AND(IRR_DRIP=FALSE,CalcTable[[#This Row],[IrrHours]]&lt;=0),FALSE,TRUE)</f>
        <v>#NAME?</v>
      </c>
      <c r="X2258" s="13" t="e">
        <f ca="1">AND(CalcTable[[#This Row],[IrrDay]],CalcTable[[#This Row],[IrrRain]],CalcTable[[#This Row],[IrrWarm]],CalcTable[[#This Row],[IrrWindy]])</f>
        <v>#NAME?</v>
      </c>
      <c r="Y2258" s="13" t="e">
        <f t="shared" ca="1" si="696"/>
        <v>#NAME?</v>
      </c>
      <c r="Z2258" s="13" t="e">
        <f ca="1">CalcTable[[#This Row],[IrrHours]]/5</f>
        <v>#NAME?</v>
      </c>
      <c r="AA2258" s="13" t="e">
        <f ca="1">IF(CalcTable[[#This Row],[IrrFlag]]=FALSE,0,MAX(0,CalcTable[[#This Row],[VolRednWind]]*(FCAP*IRR_TARGET-CalcTable[[#This Row],[IWC]])))</f>
        <v>#NAME?</v>
      </c>
      <c r="AB2258" s="13" t="e">
        <f ca="1">CalcTable[[#This Row],[IWC]]+CalcTable[[#This Row],[Eff Precip]]+CalcTable[[#This Row],[IrrAmt]]-CalcTable[[#This Row],[AET]]</f>
        <v>#NAME?</v>
      </c>
      <c r="AC2258" s="13" t="e">
        <f ca="1">IF(CalcTable[[#This Row],[PWC]]&gt;FCAP,MIN(24*PERC,MIN(SAT,CalcTable[[#This Row],[PWC]])-FCAP),0)</f>
        <v>#NAME?</v>
      </c>
      <c r="AD2258" s="13" t="e">
        <f ca="1">IF(CalcTable[[#This Row],[PWC]]&gt;SAT,CalcTable[[#This Row],[PWC]]-SAT,0)</f>
        <v>#NAME?</v>
      </c>
      <c r="AE2258" s="13" t="e">
        <f ca="1">CalcTable[[#This Row],[PWC]]-CalcTable[[#This Row],[PercAmt]]-CalcTable[[#This Row],[Runoff]]</f>
        <v>#NAME?</v>
      </c>
      <c r="AF2258" s="13" t="e">
        <f ca="1">CalcTable[[#This Row],[IrrAmt]]/1000*CUR_IRR_AREA*10000/IRR_EFF</f>
        <v>#NAME?</v>
      </c>
      <c r="AG2258" s="147"/>
      <c r="AH2258" s="13"/>
      <c r="AI2258" s="50">
        <v>0</v>
      </c>
      <c r="AJ2258" s="50">
        <v>0</v>
      </c>
      <c r="AK2258" s="50">
        <v>0</v>
      </c>
      <c r="AL2258" s="50">
        <v>9.672194971377321</v>
      </c>
      <c r="AM2258" s="50"/>
      <c r="AN2258" s="50"/>
      <c r="AO2258" s="50"/>
      <c r="AP2258" s="50"/>
      <c r="AQ2258" s="50"/>
      <c r="AR2258" s="50"/>
      <c r="AS2258" s="50"/>
      <c r="AT2258" s="50"/>
      <c r="AU2258" s="50"/>
      <c r="AV2258" s="50"/>
      <c r="AW2258" s="50"/>
      <c r="AX2258" s="50">
        <f t="shared" si="707"/>
        <v>9.672194971377321</v>
      </c>
      <c r="AY2258" s="50"/>
      <c r="AZ2258" s="50">
        <f t="shared" si="697"/>
        <v>283.71771916040143</v>
      </c>
      <c r="BA2258" s="50">
        <f t="shared" si="698"/>
        <v>436.83521838982443</v>
      </c>
      <c r="BB2258" s="50">
        <f t="shared" si="699"/>
        <v>450.34558596889121</v>
      </c>
      <c r="BC2258" s="17">
        <f t="shared" si="700"/>
        <v>19748</v>
      </c>
      <c r="BD2258" s="50">
        <f t="shared" si="701"/>
        <v>9.672194971377321</v>
      </c>
      <c r="BE2258" s="50">
        <f t="shared" si="702"/>
        <v>283.71771916040143</v>
      </c>
      <c r="BF2258" s="50">
        <f t="shared" si="708"/>
        <v>464.07186906943929</v>
      </c>
      <c r="BG2258" s="50"/>
      <c r="BH2258" s="17">
        <f t="shared" si="703"/>
        <v>0</v>
      </c>
      <c r="BI2258" s="17">
        <f t="shared" si="711"/>
        <v>2258</v>
      </c>
      <c r="BJ2258" s="17">
        <f t="shared" si="709"/>
        <v>2258</v>
      </c>
      <c r="BK2258" s="150">
        <f t="shared" si="710"/>
        <v>27246</v>
      </c>
      <c r="BL2258" s="50" t="e">
        <f t="shared" ca="1" si="704"/>
        <v>#NAME?</v>
      </c>
      <c r="BM2258" s="50" t="e">
        <f t="shared" ca="1" si="705"/>
        <v>#NAME?</v>
      </c>
      <c r="BN2258" s="50" t="e">
        <f t="shared" ca="1" si="706"/>
        <v>#NAME?</v>
      </c>
    </row>
    <row r="2259" spans="1:66" x14ac:dyDescent="0.35">
      <c r="A2259" s="48">
        <v>27247</v>
      </c>
      <c r="B2259" s="17">
        <v>1974</v>
      </c>
      <c r="C2259" s="17">
        <v>8</v>
      </c>
      <c r="D2259" s="17">
        <v>218</v>
      </c>
      <c r="E2259" s="17">
        <v>6</v>
      </c>
      <c r="F2259" s="17">
        <v>3</v>
      </c>
      <c r="G2259" s="50">
        <v>11.1</v>
      </c>
      <c r="H2259" s="32">
        <v>4.4541729404592578</v>
      </c>
      <c r="I2259" s="50">
        <v>23</v>
      </c>
      <c r="J2259" s="13">
        <v>1.8</v>
      </c>
      <c r="K2259" s="13">
        <f t="shared" si="692"/>
        <v>1.8</v>
      </c>
      <c r="L2259" s="13">
        <f t="shared" si="693"/>
        <v>0</v>
      </c>
      <c r="M2259" s="13" t="e">
        <f ca="1">CalcTable[[#This Row],[IWC]]-AE2258</f>
        <v>#NAME?</v>
      </c>
      <c r="N2259" s="13" t="e">
        <f ca="1">IF(CalcTable[[#This Row],[Day of Year]]&lt;123,FCAP,AE2258)</f>
        <v>#NAME?</v>
      </c>
      <c r="O2259" s="17" t="e">
        <f ca="1">IF(IRR_DRIP,5,COUNTIF('IDET Wind Values'!C2243:G2243,"&lt;="&amp;IRR_MAXWIND))</f>
        <v>#NAME?</v>
      </c>
      <c r="P2259" s="13" t="e">
        <f ca="1">CalcTable[[#This Row],[ET_o]]*KL</f>
        <v>#NAME?</v>
      </c>
      <c r="Q2259" s="13" t="e">
        <f ca="1">IF(WILTPT&lt;=0,1,MAX(0,MIN(1,(CalcTable[[#This Row],[IWC]]-WILTPT)/(MAD-WILTPT))))</f>
        <v>#NAME?</v>
      </c>
      <c r="R2259" s="13" t="e">
        <f ca="1">CalcTable[[#This Row],[ETMult]]*CalcTable[[#This Row],[ETb]]</f>
        <v>#NAME?</v>
      </c>
      <c r="S2259" s="13" t="b">
        <f>INDEX(IRR_LIST,CalcTable[[#This Row],[Day of Week]]+1)</f>
        <v>1</v>
      </c>
      <c r="T2259" s="13">
        <f t="shared" ca="1" si="694"/>
        <v>0</v>
      </c>
      <c r="U2259" s="13" t="b">
        <f ca="1">IF(CalcTable[[#This Row],[IrrPrecip]]&gt;=IC_MM,FALSE,TRUE)</f>
        <v>1</v>
      </c>
      <c r="V2259" s="13" t="b">
        <f t="shared" si="695"/>
        <v>1</v>
      </c>
      <c r="W2259" s="13" t="e">
        <f ca="1">IF(AND(IRR_DRIP=FALSE,CalcTable[[#This Row],[IrrHours]]&lt;=0),FALSE,TRUE)</f>
        <v>#NAME?</v>
      </c>
      <c r="X2259" s="13" t="e">
        <f ca="1">AND(CalcTable[[#This Row],[IrrDay]],CalcTable[[#This Row],[IrrRain]],CalcTable[[#This Row],[IrrWarm]],CalcTable[[#This Row],[IrrWindy]])</f>
        <v>#NAME?</v>
      </c>
      <c r="Y2259" s="13" t="e">
        <f t="shared" ca="1" si="696"/>
        <v>#NAME?</v>
      </c>
      <c r="Z2259" s="13" t="e">
        <f ca="1">CalcTable[[#This Row],[IrrHours]]/5</f>
        <v>#NAME?</v>
      </c>
      <c r="AA2259" s="13" t="e">
        <f ca="1">IF(CalcTable[[#This Row],[IrrFlag]]=FALSE,0,MAX(0,CalcTable[[#This Row],[VolRednWind]]*(FCAP*IRR_TARGET-CalcTable[[#This Row],[IWC]])))</f>
        <v>#NAME?</v>
      </c>
      <c r="AB2259" s="13" t="e">
        <f ca="1">CalcTable[[#This Row],[IWC]]+CalcTable[[#This Row],[Eff Precip]]+CalcTable[[#This Row],[IrrAmt]]-CalcTable[[#This Row],[AET]]</f>
        <v>#NAME?</v>
      </c>
      <c r="AC2259" s="13" t="e">
        <f ca="1">IF(CalcTable[[#This Row],[PWC]]&gt;FCAP,MIN(24*PERC,MIN(SAT,CalcTable[[#This Row],[PWC]])-FCAP),0)</f>
        <v>#NAME?</v>
      </c>
      <c r="AD2259" s="13" t="e">
        <f ca="1">IF(CalcTable[[#This Row],[PWC]]&gt;SAT,CalcTable[[#This Row],[PWC]]-SAT,0)</f>
        <v>#NAME?</v>
      </c>
      <c r="AE2259" s="13" t="e">
        <f ca="1">CalcTable[[#This Row],[PWC]]-CalcTable[[#This Row],[PercAmt]]-CalcTable[[#This Row],[Runoff]]</f>
        <v>#NAME?</v>
      </c>
      <c r="AF2259" s="13" t="e">
        <f ca="1">CalcTable[[#This Row],[IrrAmt]]/1000*CUR_IRR_AREA*10000/IRR_EFF</f>
        <v>#NAME?</v>
      </c>
      <c r="AG2259" s="147"/>
      <c r="AH2259" s="13"/>
      <c r="AI2259" s="50">
        <v>10.939281564517561</v>
      </c>
      <c r="AJ2259" s="50">
        <v>12.441788439720472</v>
      </c>
      <c r="AK2259" s="50">
        <v>0</v>
      </c>
      <c r="AL2259" s="50">
        <v>0</v>
      </c>
      <c r="AM2259" s="50"/>
      <c r="AN2259" s="50"/>
      <c r="AO2259" s="50"/>
      <c r="AP2259" s="50"/>
      <c r="AQ2259" s="50"/>
      <c r="AR2259" s="50"/>
      <c r="AS2259" s="50"/>
      <c r="AT2259" s="50"/>
      <c r="AU2259" s="50"/>
      <c r="AV2259" s="50"/>
      <c r="AW2259" s="50"/>
      <c r="AX2259" s="50">
        <f t="shared" si="707"/>
        <v>23.381070004238033</v>
      </c>
      <c r="AY2259" s="50"/>
      <c r="AZ2259" s="50">
        <f t="shared" si="697"/>
        <v>525.40192384472482</v>
      </c>
      <c r="BA2259" s="50">
        <f t="shared" si="698"/>
        <v>849.05756709286936</v>
      </c>
      <c r="BB2259" s="50">
        <f t="shared" si="699"/>
        <v>878.53286172729622</v>
      </c>
      <c r="BC2259" s="17">
        <f t="shared" si="700"/>
        <v>19748</v>
      </c>
      <c r="BD2259" s="50">
        <f t="shared" si="701"/>
        <v>23.381070004238033</v>
      </c>
      <c r="BE2259" s="50">
        <f t="shared" si="702"/>
        <v>525.40192384472482</v>
      </c>
      <c r="BF2259" s="50">
        <f t="shared" si="708"/>
        <v>859.39028952031447</v>
      </c>
      <c r="BG2259" s="50"/>
      <c r="BH2259" s="17">
        <f t="shared" si="703"/>
        <v>0</v>
      </c>
      <c r="BI2259" s="17">
        <f t="shared" si="711"/>
        <v>2259</v>
      </c>
      <c r="BJ2259" s="17">
        <f t="shared" si="709"/>
        <v>2259</v>
      </c>
      <c r="BK2259" s="150">
        <f t="shared" si="710"/>
        <v>27247</v>
      </c>
      <c r="BL2259" s="50" t="e">
        <f t="shared" ca="1" si="704"/>
        <v>#NAME?</v>
      </c>
      <c r="BM2259" s="50" t="e">
        <f t="shared" ca="1" si="705"/>
        <v>#NAME?</v>
      </c>
      <c r="BN2259" s="50" t="e">
        <f t="shared" ca="1" si="706"/>
        <v>#NAME?</v>
      </c>
    </row>
    <row r="2260" spans="1:66" x14ac:dyDescent="0.35">
      <c r="A2260" s="48">
        <v>27248</v>
      </c>
      <c r="B2260" s="17">
        <v>1974</v>
      </c>
      <c r="C2260" s="17">
        <v>8</v>
      </c>
      <c r="D2260" s="17">
        <v>219</v>
      </c>
      <c r="E2260" s="17">
        <v>7</v>
      </c>
      <c r="F2260" s="17">
        <v>4</v>
      </c>
      <c r="G2260" s="50">
        <v>6.7</v>
      </c>
      <c r="H2260" s="32">
        <v>4.1439091225879325</v>
      </c>
      <c r="I2260" s="50">
        <v>7.666666666666667</v>
      </c>
      <c r="J2260" s="13">
        <v>0</v>
      </c>
      <c r="K2260" s="13">
        <f t="shared" ref="K2260:K2323" si="712">J2260*PRECIP_ADJUST</f>
        <v>0</v>
      </c>
      <c r="L2260" s="13">
        <f t="shared" ref="L2260:L2323" si="713">IF(K2260&gt;=EFF_PRECIP,EFF_MULT*(K2260-EFF_PRECIP),0)</f>
        <v>0</v>
      </c>
      <c r="M2260" s="13" t="e">
        <f ca="1">CalcTable[[#This Row],[IWC]]-AE2259</f>
        <v>#NAME?</v>
      </c>
      <c r="N2260" s="13" t="e">
        <f ca="1">IF(CalcTable[[#This Row],[Day of Year]]&lt;123,FCAP,AE2259)</f>
        <v>#NAME?</v>
      </c>
      <c r="O2260" s="17" t="e">
        <f ca="1">IF(IRR_DRIP,5,COUNTIF('IDET Wind Values'!C2244:G2244,"&lt;="&amp;IRR_MAXWIND))</f>
        <v>#NAME?</v>
      </c>
      <c r="P2260" s="13" t="e">
        <f ca="1">CalcTable[[#This Row],[ET_o]]*KL</f>
        <v>#NAME?</v>
      </c>
      <c r="Q2260" s="13" t="e">
        <f ca="1">IF(WILTPT&lt;=0,1,MAX(0,MIN(1,(CalcTable[[#This Row],[IWC]]-WILTPT)/(MAD-WILTPT))))</f>
        <v>#NAME?</v>
      </c>
      <c r="R2260" s="13" t="e">
        <f ca="1">CalcTable[[#This Row],[ETMult]]*CalcTable[[#This Row],[ETb]]</f>
        <v>#NAME?</v>
      </c>
      <c r="S2260" s="13" t="b">
        <f>INDEX(IRR_LIST,CalcTable[[#This Row],[Day of Week]]+1)</f>
        <v>0</v>
      </c>
      <c r="T2260" s="13">
        <f t="shared" ref="T2260:T2323" ca="1" si="714">SUM(OFFSET(K2260,-IC_DAYS,0,IC_DAYS,1))</f>
        <v>1.8</v>
      </c>
      <c r="U2260" s="13" t="b">
        <f ca="1">IF(CalcTable[[#This Row],[IrrPrecip]]&gt;=IC_MM,FALSE,TRUE)</f>
        <v>1</v>
      </c>
      <c r="V2260" s="13" t="b">
        <f t="shared" ref="V2260:V2323" si="715">IF(G2261&lt;IRR_TEMP,FALSE,TRUE)</f>
        <v>1</v>
      </c>
      <c r="W2260" s="13" t="e">
        <f ca="1">IF(AND(IRR_DRIP=FALSE,CalcTable[[#This Row],[IrrHours]]&lt;=0),FALSE,TRUE)</f>
        <v>#NAME?</v>
      </c>
      <c r="X2260" s="13" t="e">
        <f ca="1">AND(CalcTable[[#This Row],[IrrDay]],CalcTable[[#This Row],[IrrRain]],CalcTable[[#This Row],[IrrWarm]],CalcTable[[#This Row],[IrrWindy]])</f>
        <v>#NAME?</v>
      </c>
      <c r="Y2260" s="13" t="e">
        <f t="shared" ref="Y2260:Y2323" ca="1" si="716">IF(AA2259&lt;=0,FALSE,TRUE)</f>
        <v>#NAME?</v>
      </c>
      <c r="Z2260" s="13" t="e">
        <f ca="1">CalcTable[[#This Row],[IrrHours]]/5</f>
        <v>#NAME?</v>
      </c>
      <c r="AA2260" s="13" t="e">
        <f ca="1">IF(CalcTable[[#This Row],[IrrFlag]]=FALSE,0,MAX(0,CalcTable[[#This Row],[VolRednWind]]*(FCAP*IRR_TARGET-CalcTable[[#This Row],[IWC]])))</f>
        <v>#NAME?</v>
      </c>
      <c r="AB2260" s="13" t="e">
        <f ca="1">CalcTable[[#This Row],[IWC]]+CalcTable[[#This Row],[Eff Precip]]+CalcTable[[#This Row],[IrrAmt]]-CalcTable[[#This Row],[AET]]</f>
        <v>#NAME?</v>
      </c>
      <c r="AC2260" s="13" t="e">
        <f ca="1">IF(CalcTable[[#This Row],[PWC]]&gt;FCAP,MIN(24*PERC,MIN(SAT,CalcTable[[#This Row],[PWC]])-FCAP),0)</f>
        <v>#NAME?</v>
      </c>
      <c r="AD2260" s="13" t="e">
        <f ca="1">IF(CalcTable[[#This Row],[PWC]]&gt;SAT,CalcTable[[#This Row],[PWC]]-SAT,0)</f>
        <v>#NAME?</v>
      </c>
      <c r="AE2260" s="13" t="e">
        <f ca="1">CalcTable[[#This Row],[PWC]]-CalcTable[[#This Row],[PercAmt]]-CalcTable[[#This Row],[Runoff]]</f>
        <v>#NAME?</v>
      </c>
      <c r="AF2260" s="13" t="e">
        <f ca="1">CalcTable[[#This Row],[IrrAmt]]/1000*CUR_IRR_AREA*10000/IRR_EFF</f>
        <v>#NAME?</v>
      </c>
      <c r="AG2260" s="147"/>
      <c r="AH2260" s="13"/>
      <c r="AI2260" s="50">
        <v>0</v>
      </c>
      <c r="AJ2260" s="50">
        <v>0</v>
      </c>
      <c r="AK2260" s="50">
        <v>0</v>
      </c>
      <c r="AL2260" s="50">
        <v>4.7297951172525927</v>
      </c>
      <c r="AM2260" s="50"/>
      <c r="AN2260" s="50"/>
      <c r="AO2260" s="50"/>
      <c r="AP2260" s="50"/>
      <c r="AQ2260" s="50"/>
      <c r="AR2260" s="50"/>
      <c r="AS2260" s="50"/>
      <c r="AT2260" s="50"/>
      <c r="AU2260" s="50"/>
      <c r="AV2260" s="50"/>
      <c r="AW2260" s="50"/>
      <c r="AX2260" s="50">
        <f t="shared" si="707"/>
        <v>4.7297951172525927</v>
      </c>
      <c r="AY2260" s="50"/>
      <c r="AZ2260" s="50">
        <f t="shared" ref="AZ2260:AZ2323" si="717">SUMPRODUCT(AI2260:AW2260,CONVERSION)</f>
        <v>138.74065677274274</v>
      </c>
      <c r="BA2260" s="50">
        <f t="shared" ref="BA2260:BA2323" si="718">SUMPRODUCT($AI2260:$AW2260,CONVERSION,APP_DEMAND)</f>
        <v>213.6165667770801</v>
      </c>
      <c r="BB2260" s="50">
        <f t="shared" ref="BB2260:BB2323" si="719">SUMPRODUCT($AI2260:$AW2260,CONVERSION,PUMP_DEMAND)</f>
        <v>220.22326471863929</v>
      </c>
      <c r="BC2260" s="17">
        <f t="shared" ref="BC2260:BC2323" si="720">B2260*10+C2260</f>
        <v>19748</v>
      </c>
      <c r="BD2260" s="50">
        <f t="shared" ref="BD2260:BD2323" si="721">INDEX(AI2260:AX2260,PLOT_AREA)</f>
        <v>4.7297951172525927</v>
      </c>
      <c r="BE2260" s="50">
        <f t="shared" ref="BE2260:BE2323" si="722">IF(PLOT_AREA&lt;=AREA_COUNT,INDEX(AI2260:AW2260,PLOT_AREA)*INDEX(CONVERSION,PLOT_AREA),AZ2260)</f>
        <v>138.74065677274274</v>
      </c>
      <c r="BF2260" s="50">
        <f t="shared" si="708"/>
        <v>226.93554739895362</v>
      </c>
      <c r="BG2260" s="50"/>
      <c r="BH2260" s="17">
        <f t="shared" ref="BH2260:BH2323" si="723">IF(BC2260&lt;PLOT_FROM,-1,IF(BC2260&gt;PLOT_TO,1,0))</f>
        <v>0</v>
      </c>
      <c r="BI2260" s="17">
        <f t="shared" si="711"/>
        <v>2260</v>
      </c>
      <c r="BJ2260" s="17">
        <f t="shared" si="709"/>
        <v>2260</v>
      </c>
      <c r="BK2260" s="150">
        <f t="shared" si="710"/>
        <v>27248</v>
      </c>
      <c r="BL2260" s="50" t="e">
        <f t="shared" ref="BL2260:BL2323" ca="1" si="724">WILTPT</f>
        <v>#NAME?</v>
      </c>
      <c r="BM2260" s="50" t="e">
        <f t="shared" ref="BM2260:BM2323" ca="1" si="725">SAT</f>
        <v>#NAME?</v>
      </c>
      <c r="BN2260" s="50" t="e">
        <f t="shared" ref="BN2260:BN2323" ca="1" si="726">FCAP</f>
        <v>#NAME?</v>
      </c>
    </row>
    <row r="2261" spans="1:66" x14ac:dyDescent="0.35">
      <c r="A2261" s="48">
        <v>27249</v>
      </c>
      <c r="B2261" s="17">
        <v>1974</v>
      </c>
      <c r="C2261" s="17">
        <v>8</v>
      </c>
      <c r="D2261" s="17">
        <v>220</v>
      </c>
      <c r="E2261" s="17">
        <v>8</v>
      </c>
      <c r="F2261" s="17">
        <v>5</v>
      </c>
      <c r="G2261" s="50">
        <v>7.2</v>
      </c>
      <c r="H2261" s="32">
        <v>3.8091865266220504</v>
      </c>
      <c r="I2261" s="50">
        <v>19.833333333333332</v>
      </c>
      <c r="J2261" s="13">
        <v>0</v>
      </c>
      <c r="K2261" s="13">
        <f t="shared" si="712"/>
        <v>0</v>
      </c>
      <c r="L2261" s="13">
        <f t="shared" si="713"/>
        <v>0</v>
      </c>
      <c r="M2261" s="13" t="e">
        <f ca="1">CalcTable[[#This Row],[IWC]]-AE2260</f>
        <v>#NAME?</v>
      </c>
      <c r="N2261" s="13" t="e">
        <f ca="1">IF(CalcTable[[#This Row],[Day of Year]]&lt;123,FCAP,AE2260)</f>
        <v>#NAME?</v>
      </c>
      <c r="O2261" s="17" t="e">
        <f ca="1">IF(IRR_DRIP,5,COUNTIF('IDET Wind Values'!C2245:G2245,"&lt;="&amp;IRR_MAXWIND))</f>
        <v>#NAME?</v>
      </c>
      <c r="P2261" s="13" t="e">
        <f ca="1">CalcTable[[#This Row],[ET_o]]*KL</f>
        <v>#NAME?</v>
      </c>
      <c r="Q2261" s="13" t="e">
        <f ca="1">IF(WILTPT&lt;=0,1,MAX(0,MIN(1,(CalcTable[[#This Row],[IWC]]-WILTPT)/(MAD-WILTPT))))</f>
        <v>#NAME?</v>
      </c>
      <c r="R2261" s="13" t="e">
        <f ca="1">CalcTable[[#This Row],[ETMult]]*CalcTable[[#This Row],[ETb]]</f>
        <v>#NAME?</v>
      </c>
      <c r="S2261" s="13" t="b">
        <f>INDEX(IRR_LIST,CalcTable[[#This Row],[Day of Week]]+1)</f>
        <v>1</v>
      </c>
      <c r="T2261" s="13">
        <f t="shared" ca="1" si="714"/>
        <v>1.8</v>
      </c>
      <c r="U2261" s="13" t="b">
        <f ca="1">IF(CalcTable[[#This Row],[IrrPrecip]]&gt;=IC_MM,FALSE,TRUE)</f>
        <v>1</v>
      </c>
      <c r="V2261" s="13" t="b">
        <f t="shared" si="715"/>
        <v>1</v>
      </c>
      <c r="W2261" s="13" t="e">
        <f ca="1">IF(AND(IRR_DRIP=FALSE,CalcTable[[#This Row],[IrrHours]]&lt;=0),FALSE,TRUE)</f>
        <v>#NAME?</v>
      </c>
      <c r="X2261" s="13" t="e">
        <f ca="1">AND(CalcTable[[#This Row],[IrrDay]],CalcTable[[#This Row],[IrrRain]],CalcTable[[#This Row],[IrrWarm]],CalcTable[[#This Row],[IrrWindy]])</f>
        <v>#NAME?</v>
      </c>
      <c r="Y2261" s="13" t="e">
        <f t="shared" ca="1" si="716"/>
        <v>#NAME?</v>
      </c>
      <c r="Z2261" s="13" t="e">
        <f ca="1">CalcTable[[#This Row],[IrrHours]]/5</f>
        <v>#NAME?</v>
      </c>
      <c r="AA2261" s="13" t="e">
        <f ca="1">IF(CalcTable[[#This Row],[IrrFlag]]=FALSE,0,MAX(0,CalcTable[[#This Row],[VolRednWind]]*(FCAP*IRR_TARGET-CalcTable[[#This Row],[IWC]])))</f>
        <v>#NAME?</v>
      </c>
      <c r="AB2261" s="13" t="e">
        <f ca="1">CalcTable[[#This Row],[IWC]]+CalcTable[[#This Row],[Eff Precip]]+CalcTable[[#This Row],[IrrAmt]]-CalcTable[[#This Row],[AET]]</f>
        <v>#NAME?</v>
      </c>
      <c r="AC2261" s="13" t="e">
        <f ca="1">IF(CalcTable[[#This Row],[PWC]]&gt;FCAP,MIN(24*PERC,MIN(SAT,CalcTable[[#This Row],[PWC]])-FCAP),0)</f>
        <v>#NAME?</v>
      </c>
      <c r="AD2261" s="13" t="e">
        <f ca="1">IF(CalcTable[[#This Row],[PWC]]&gt;SAT,CalcTable[[#This Row],[PWC]]-SAT,0)</f>
        <v>#NAME?</v>
      </c>
      <c r="AE2261" s="13" t="e">
        <f ca="1">CalcTable[[#This Row],[PWC]]-CalcTable[[#This Row],[PercAmt]]-CalcTable[[#This Row],[Runoff]]</f>
        <v>#NAME?</v>
      </c>
      <c r="AF2261" s="13" t="e">
        <f ca="1">CalcTable[[#This Row],[IrrAmt]]/1000*CUR_IRR_AREA*10000/IRR_EFF</f>
        <v>#NAME?</v>
      </c>
      <c r="AG2261" s="147"/>
      <c r="AH2261" s="13"/>
      <c r="AI2261" s="50">
        <v>4.3454948264421462</v>
      </c>
      <c r="AJ2261" s="50">
        <v>5.8300418314869349</v>
      </c>
      <c r="AK2261" s="50">
        <v>0</v>
      </c>
      <c r="AL2261" s="50">
        <v>0</v>
      </c>
      <c r="AM2261" s="50"/>
      <c r="AN2261" s="50"/>
      <c r="AO2261" s="50"/>
      <c r="AP2261" s="50"/>
      <c r="AQ2261" s="50"/>
      <c r="AR2261" s="50"/>
      <c r="AS2261" s="50"/>
      <c r="AT2261" s="50"/>
      <c r="AU2261" s="50"/>
      <c r="AV2261" s="50"/>
      <c r="AW2261" s="50"/>
      <c r="AX2261" s="50">
        <f t="shared" ref="AX2261:AX2324" si="727">SUM(AI2261:AW2261)</f>
        <v>10.175536657929081</v>
      </c>
      <c r="AY2261" s="50"/>
      <c r="AZ2261" s="50">
        <f t="shared" si="717"/>
        <v>234.74848451143492</v>
      </c>
      <c r="BA2261" s="50">
        <f t="shared" si="718"/>
        <v>380.2309516532905</v>
      </c>
      <c r="BB2261" s="50">
        <f t="shared" si="719"/>
        <v>393.49754078619503</v>
      </c>
      <c r="BC2261" s="17">
        <f t="shared" si="720"/>
        <v>19748</v>
      </c>
      <c r="BD2261" s="50">
        <f t="shared" si="721"/>
        <v>10.175536657929081</v>
      </c>
      <c r="BE2261" s="50">
        <f t="shared" si="722"/>
        <v>234.74848451143492</v>
      </c>
      <c r="BF2261" s="50">
        <f t="shared" ref="BF2261:BF2324" si="728">BE2261*BF$17</f>
        <v>383.97379018421469</v>
      </c>
      <c r="BG2261" s="50"/>
      <c r="BH2261" s="17">
        <f t="shared" si="723"/>
        <v>0</v>
      </c>
      <c r="BI2261" s="17">
        <f t="shared" si="711"/>
        <v>2261</v>
      </c>
      <c r="BJ2261" s="17">
        <f t="shared" ref="BJ2261:BJ2324" si="729">IF(BH2261=0,BI2261,"")</f>
        <v>2261</v>
      </c>
      <c r="BK2261" s="150">
        <f t="shared" ref="BK2261:BK2324" si="730">A2261</f>
        <v>27249</v>
      </c>
      <c r="BL2261" s="50" t="e">
        <f t="shared" ca="1" si="724"/>
        <v>#NAME?</v>
      </c>
      <c r="BM2261" s="50" t="e">
        <f t="shared" ca="1" si="725"/>
        <v>#NAME?</v>
      </c>
      <c r="BN2261" s="50" t="e">
        <f t="shared" ca="1" si="726"/>
        <v>#NAME?</v>
      </c>
    </row>
    <row r="2262" spans="1:66" x14ac:dyDescent="0.35">
      <c r="A2262" s="48">
        <v>27250</v>
      </c>
      <c r="B2262" s="17">
        <v>1974</v>
      </c>
      <c r="C2262" s="17">
        <v>8</v>
      </c>
      <c r="D2262" s="17">
        <v>221</v>
      </c>
      <c r="E2262" s="17">
        <v>9</v>
      </c>
      <c r="F2262" s="17">
        <v>6</v>
      </c>
      <c r="G2262" s="50">
        <v>5.6</v>
      </c>
      <c r="H2262" s="32">
        <v>3.9132069340957272</v>
      </c>
      <c r="I2262" s="50">
        <v>4.833333333333333</v>
      </c>
      <c r="J2262" s="13">
        <v>0</v>
      </c>
      <c r="K2262" s="13">
        <f t="shared" si="712"/>
        <v>0</v>
      </c>
      <c r="L2262" s="13">
        <f t="shared" si="713"/>
        <v>0</v>
      </c>
      <c r="M2262" s="13" t="e">
        <f ca="1">CalcTable[[#This Row],[IWC]]-AE2261</f>
        <v>#NAME?</v>
      </c>
      <c r="N2262" s="13" t="e">
        <f ca="1">IF(CalcTable[[#This Row],[Day of Year]]&lt;123,FCAP,AE2261)</f>
        <v>#NAME?</v>
      </c>
      <c r="O2262" s="17" t="e">
        <f ca="1">IF(IRR_DRIP,5,COUNTIF('IDET Wind Values'!C2246:G2246,"&lt;="&amp;IRR_MAXWIND))</f>
        <v>#NAME?</v>
      </c>
      <c r="P2262" s="13" t="e">
        <f ca="1">CalcTable[[#This Row],[ET_o]]*KL</f>
        <v>#NAME?</v>
      </c>
      <c r="Q2262" s="13" t="e">
        <f ca="1">IF(WILTPT&lt;=0,1,MAX(0,MIN(1,(CalcTable[[#This Row],[IWC]]-WILTPT)/(MAD-WILTPT))))</f>
        <v>#NAME?</v>
      </c>
      <c r="R2262" s="13" t="e">
        <f ca="1">CalcTable[[#This Row],[ETMult]]*CalcTable[[#This Row],[ETb]]</f>
        <v>#NAME?</v>
      </c>
      <c r="S2262" s="13" t="b">
        <f>INDEX(IRR_LIST,CalcTable[[#This Row],[Day of Week]]+1)</f>
        <v>0</v>
      </c>
      <c r="T2262" s="13">
        <f t="shared" ca="1" si="714"/>
        <v>0</v>
      </c>
      <c r="U2262" s="13" t="b">
        <f ca="1">IF(CalcTable[[#This Row],[IrrPrecip]]&gt;=IC_MM,FALSE,TRUE)</f>
        <v>1</v>
      </c>
      <c r="V2262" s="13" t="b">
        <f t="shared" si="715"/>
        <v>1</v>
      </c>
      <c r="W2262" s="13" t="e">
        <f ca="1">IF(AND(IRR_DRIP=FALSE,CalcTable[[#This Row],[IrrHours]]&lt;=0),FALSE,TRUE)</f>
        <v>#NAME?</v>
      </c>
      <c r="X2262" s="13" t="e">
        <f ca="1">AND(CalcTable[[#This Row],[IrrDay]],CalcTable[[#This Row],[IrrRain]],CalcTable[[#This Row],[IrrWarm]],CalcTable[[#This Row],[IrrWindy]])</f>
        <v>#NAME?</v>
      </c>
      <c r="Y2262" s="13" t="e">
        <f t="shared" ca="1" si="716"/>
        <v>#NAME?</v>
      </c>
      <c r="Z2262" s="13" t="e">
        <f ca="1">CalcTable[[#This Row],[IrrHours]]/5</f>
        <v>#NAME?</v>
      </c>
      <c r="AA2262" s="13" t="e">
        <f ca="1">IF(CalcTable[[#This Row],[IrrFlag]]=FALSE,0,MAX(0,CalcTable[[#This Row],[VolRednWind]]*(FCAP*IRR_TARGET-CalcTable[[#This Row],[IWC]])))</f>
        <v>#NAME?</v>
      </c>
      <c r="AB2262" s="13" t="e">
        <f ca="1">CalcTable[[#This Row],[IWC]]+CalcTable[[#This Row],[Eff Precip]]+CalcTable[[#This Row],[IrrAmt]]-CalcTable[[#This Row],[AET]]</f>
        <v>#NAME?</v>
      </c>
      <c r="AC2262" s="13" t="e">
        <f ca="1">IF(CalcTable[[#This Row],[PWC]]&gt;FCAP,MIN(24*PERC,MIN(SAT,CalcTable[[#This Row],[PWC]])-FCAP),0)</f>
        <v>#NAME?</v>
      </c>
      <c r="AD2262" s="13" t="e">
        <f ca="1">IF(CalcTable[[#This Row],[PWC]]&gt;SAT,CalcTable[[#This Row],[PWC]]-SAT,0)</f>
        <v>#NAME?</v>
      </c>
      <c r="AE2262" s="13" t="e">
        <f ca="1">CalcTable[[#This Row],[PWC]]-CalcTable[[#This Row],[PercAmt]]-CalcTable[[#This Row],[Runoff]]</f>
        <v>#NAME?</v>
      </c>
      <c r="AF2262" s="13" t="e">
        <f ca="1">CalcTable[[#This Row],[IrrAmt]]/1000*CUR_IRR_AREA*10000/IRR_EFF</f>
        <v>#NAME?</v>
      </c>
      <c r="AG2262" s="147"/>
      <c r="AH2262" s="13"/>
      <c r="AI2262" s="50">
        <v>0</v>
      </c>
      <c r="AJ2262" s="50">
        <v>0</v>
      </c>
      <c r="AK2262" s="50">
        <v>0</v>
      </c>
      <c r="AL2262" s="50">
        <v>4.3750525896421308</v>
      </c>
      <c r="AM2262" s="50"/>
      <c r="AN2262" s="50"/>
      <c r="AO2262" s="50"/>
      <c r="AP2262" s="50"/>
      <c r="AQ2262" s="50"/>
      <c r="AR2262" s="50"/>
      <c r="AS2262" s="50"/>
      <c r="AT2262" s="50"/>
      <c r="AU2262" s="50"/>
      <c r="AV2262" s="50"/>
      <c r="AW2262" s="50"/>
      <c r="AX2262" s="50">
        <f t="shared" si="727"/>
        <v>4.3750525896421308</v>
      </c>
      <c r="AY2262" s="50"/>
      <c r="AZ2262" s="50">
        <f t="shared" si="717"/>
        <v>128.33487596283584</v>
      </c>
      <c r="BA2262" s="50">
        <f t="shared" si="718"/>
        <v>197.59496775230281</v>
      </c>
      <c r="BB2262" s="50">
        <f t="shared" si="719"/>
        <v>203.70615232196167</v>
      </c>
      <c r="BC2262" s="17">
        <f t="shared" si="720"/>
        <v>19748</v>
      </c>
      <c r="BD2262" s="50">
        <f t="shared" si="721"/>
        <v>4.3750525896421308</v>
      </c>
      <c r="BE2262" s="50">
        <f t="shared" si="722"/>
        <v>128.33487596283584</v>
      </c>
      <c r="BF2262" s="50">
        <f t="shared" si="728"/>
        <v>209.91500259875281</v>
      </c>
      <c r="BG2262" s="50"/>
      <c r="BH2262" s="17">
        <f t="shared" si="723"/>
        <v>0</v>
      </c>
      <c r="BI2262" s="17">
        <f t="shared" ref="BI2262:BI2325" si="731">BI2261+1</f>
        <v>2262</v>
      </c>
      <c r="BJ2262" s="17">
        <f t="shared" si="729"/>
        <v>2262</v>
      </c>
      <c r="BK2262" s="150">
        <f t="shared" si="730"/>
        <v>27250</v>
      </c>
      <c r="BL2262" s="50" t="e">
        <f t="shared" ca="1" si="724"/>
        <v>#NAME?</v>
      </c>
      <c r="BM2262" s="50" t="e">
        <f t="shared" ca="1" si="725"/>
        <v>#NAME?</v>
      </c>
      <c r="BN2262" s="50" t="e">
        <f t="shared" ca="1" si="726"/>
        <v>#NAME?</v>
      </c>
    </row>
    <row r="2263" spans="1:66" x14ac:dyDescent="0.35">
      <c r="A2263" s="48">
        <v>27251</v>
      </c>
      <c r="B2263" s="17">
        <v>1974</v>
      </c>
      <c r="C2263" s="17">
        <v>8</v>
      </c>
      <c r="D2263" s="17">
        <v>222</v>
      </c>
      <c r="E2263" s="17">
        <v>10</v>
      </c>
      <c r="F2263" s="17">
        <v>7</v>
      </c>
      <c r="G2263" s="50">
        <v>9.4</v>
      </c>
      <c r="H2263" s="32">
        <v>3.4112976335409306</v>
      </c>
      <c r="I2263" s="50">
        <v>24.666666666666668</v>
      </c>
      <c r="J2263" s="13">
        <v>12.6</v>
      </c>
      <c r="K2263" s="13">
        <f t="shared" si="712"/>
        <v>12.6</v>
      </c>
      <c r="L2263" s="13">
        <f t="shared" si="713"/>
        <v>5.6999999999999993</v>
      </c>
      <c r="M2263" s="13" t="e">
        <f ca="1">CalcTable[[#This Row],[IWC]]-AE2262</f>
        <v>#NAME?</v>
      </c>
      <c r="N2263" s="13" t="e">
        <f ca="1">IF(CalcTable[[#This Row],[Day of Year]]&lt;123,FCAP,AE2262)</f>
        <v>#NAME?</v>
      </c>
      <c r="O2263" s="17" t="e">
        <f ca="1">IF(IRR_DRIP,5,COUNTIF('IDET Wind Values'!C2247:G2247,"&lt;="&amp;IRR_MAXWIND))</f>
        <v>#NAME?</v>
      </c>
      <c r="P2263" s="13" t="e">
        <f ca="1">CalcTable[[#This Row],[ET_o]]*KL</f>
        <v>#NAME?</v>
      </c>
      <c r="Q2263" s="13" t="e">
        <f ca="1">IF(WILTPT&lt;=0,1,MAX(0,MIN(1,(CalcTable[[#This Row],[IWC]]-WILTPT)/(MAD-WILTPT))))</f>
        <v>#NAME?</v>
      </c>
      <c r="R2263" s="13" t="e">
        <f ca="1">CalcTable[[#This Row],[ETMult]]*CalcTable[[#This Row],[ETb]]</f>
        <v>#NAME?</v>
      </c>
      <c r="S2263" s="13" t="b">
        <f>INDEX(IRR_LIST,CalcTable[[#This Row],[Day of Week]]+1)</f>
        <v>0</v>
      </c>
      <c r="T2263" s="13">
        <f t="shared" ca="1" si="714"/>
        <v>0</v>
      </c>
      <c r="U2263" s="13" t="b">
        <f ca="1">IF(CalcTable[[#This Row],[IrrPrecip]]&gt;=IC_MM,FALSE,TRUE)</f>
        <v>1</v>
      </c>
      <c r="V2263" s="13" t="b">
        <f t="shared" si="715"/>
        <v>1</v>
      </c>
      <c r="W2263" s="13" t="e">
        <f ca="1">IF(AND(IRR_DRIP=FALSE,CalcTable[[#This Row],[IrrHours]]&lt;=0),FALSE,TRUE)</f>
        <v>#NAME?</v>
      </c>
      <c r="X2263" s="13" t="e">
        <f ca="1">AND(CalcTable[[#This Row],[IrrDay]],CalcTable[[#This Row],[IrrRain]],CalcTable[[#This Row],[IrrWarm]],CalcTable[[#This Row],[IrrWindy]])</f>
        <v>#NAME?</v>
      </c>
      <c r="Y2263" s="13" t="e">
        <f t="shared" ca="1" si="716"/>
        <v>#NAME?</v>
      </c>
      <c r="Z2263" s="13" t="e">
        <f ca="1">CalcTable[[#This Row],[IrrHours]]/5</f>
        <v>#NAME?</v>
      </c>
      <c r="AA2263" s="13" t="e">
        <f ca="1">IF(CalcTable[[#This Row],[IrrFlag]]=FALSE,0,MAX(0,CalcTable[[#This Row],[VolRednWind]]*(FCAP*IRR_TARGET-CalcTable[[#This Row],[IWC]])))</f>
        <v>#NAME?</v>
      </c>
      <c r="AB2263" s="13" t="e">
        <f ca="1">CalcTable[[#This Row],[IWC]]+CalcTable[[#This Row],[Eff Precip]]+CalcTable[[#This Row],[IrrAmt]]-CalcTable[[#This Row],[AET]]</f>
        <v>#NAME?</v>
      </c>
      <c r="AC2263" s="13" t="e">
        <f ca="1">IF(CalcTable[[#This Row],[PWC]]&gt;FCAP,MIN(24*PERC,MIN(SAT,CalcTable[[#This Row],[PWC]])-FCAP),0)</f>
        <v>#NAME?</v>
      </c>
      <c r="AD2263" s="13" t="e">
        <f ca="1">IF(CalcTable[[#This Row],[PWC]]&gt;SAT,CalcTable[[#This Row],[PWC]]-SAT,0)</f>
        <v>#NAME?</v>
      </c>
      <c r="AE2263" s="13" t="e">
        <f ca="1">CalcTable[[#This Row],[PWC]]-CalcTable[[#This Row],[PercAmt]]-CalcTable[[#This Row],[Runoff]]</f>
        <v>#NAME?</v>
      </c>
      <c r="AF2263" s="13" t="e">
        <f ca="1">CalcTable[[#This Row],[IrrAmt]]/1000*CUR_IRR_AREA*10000/IRR_EFF</f>
        <v>#NAME?</v>
      </c>
      <c r="AG2263" s="147"/>
      <c r="AH2263" s="13"/>
      <c r="AI2263" s="50">
        <v>0</v>
      </c>
      <c r="AJ2263" s="50">
        <v>0</v>
      </c>
      <c r="AK2263" s="50">
        <v>0</v>
      </c>
      <c r="AL2263" s="50">
        <v>0</v>
      </c>
      <c r="AM2263" s="50"/>
      <c r="AN2263" s="50"/>
      <c r="AO2263" s="50"/>
      <c r="AP2263" s="50"/>
      <c r="AQ2263" s="50"/>
      <c r="AR2263" s="50"/>
      <c r="AS2263" s="50"/>
      <c r="AT2263" s="50"/>
      <c r="AU2263" s="50"/>
      <c r="AV2263" s="50"/>
      <c r="AW2263" s="50"/>
      <c r="AX2263" s="50">
        <f t="shared" si="727"/>
        <v>0</v>
      </c>
      <c r="AY2263" s="50"/>
      <c r="AZ2263" s="50">
        <f t="shared" si="717"/>
        <v>0</v>
      </c>
      <c r="BA2263" s="50">
        <f t="shared" si="718"/>
        <v>0</v>
      </c>
      <c r="BB2263" s="50">
        <f t="shared" si="719"/>
        <v>0</v>
      </c>
      <c r="BC2263" s="17">
        <f t="shared" si="720"/>
        <v>19748</v>
      </c>
      <c r="BD2263" s="50">
        <f t="shared" si="721"/>
        <v>0</v>
      </c>
      <c r="BE2263" s="50">
        <f t="shared" si="722"/>
        <v>0</v>
      </c>
      <c r="BF2263" s="50">
        <f t="shared" si="728"/>
        <v>0</v>
      </c>
      <c r="BG2263" s="50"/>
      <c r="BH2263" s="17">
        <f t="shared" si="723"/>
        <v>0</v>
      </c>
      <c r="BI2263" s="17">
        <f t="shared" si="731"/>
        <v>2263</v>
      </c>
      <c r="BJ2263" s="17">
        <f t="shared" si="729"/>
        <v>2263</v>
      </c>
      <c r="BK2263" s="150">
        <f t="shared" si="730"/>
        <v>27251</v>
      </c>
      <c r="BL2263" s="50" t="e">
        <f t="shared" ca="1" si="724"/>
        <v>#NAME?</v>
      </c>
      <c r="BM2263" s="50" t="e">
        <f t="shared" ca="1" si="725"/>
        <v>#NAME?</v>
      </c>
      <c r="BN2263" s="50" t="e">
        <f t="shared" ca="1" si="726"/>
        <v>#NAME?</v>
      </c>
    </row>
    <row r="2264" spans="1:66" x14ac:dyDescent="0.35">
      <c r="A2264" s="48">
        <v>27252</v>
      </c>
      <c r="B2264" s="17">
        <v>1974</v>
      </c>
      <c r="C2264" s="17">
        <v>8</v>
      </c>
      <c r="D2264" s="17">
        <v>223</v>
      </c>
      <c r="E2264" s="17">
        <v>11</v>
      </c>
      <c r="F2264" s="17">
        <v>1</v>
      </c>
      <c r="G2264" s="50">
        <v>8.9</v>
      </c>
      <c r="H2264" s="32">
        <v>2.9768130733510043</v>
      </c>
      <c r="I2264" s="50">
        <v>18.333333333333332</v>
      </c>
      <c r="J2264" s="13">
        <v>3.3</v>
      </c>
      <c r="K2264" s="13">
        <f t="shared" si="712"/>
        <v>3.3</v>
      </c>
      <c r="L2264" s="13">
        <f t="shared" si="713"/>
        <v>0</v>
      </c>
      <c r="M2264" s="13" t="e">
        <f ca="1">CalcTable[[#This Row],[IWC]]-AE2263</f>
        <v>#NAME?</v>
      </c>
      <c r="N2264" s="13" t="e">
        <f ca="1">IF(CalcTable[[#This Row],[Day of Year]]&lt;123,FCAP,AE2263)</f>
        <v>#NAME?</v>
      </c>
      <c r="O2264" s="17" t="e">
        <f ca="1">IF(IRR_DRIP,5,COUNTIF('IDET Wind Values'!C2248:G2248,"&lt;="&amp;IRR_MAXWIND))</f>
        <v>#NAME?</v>
      </c>
      <c r="P2264" s="13" t="e">
        <f ca="1">CalcTable[[#This Row],[ET_o]]*KL</f>
        <v>#NAME?</v>
      </c>
      <c r="Q2264" s="13" t="e">
        <f ca="1">IF(WILTPT&lt;=0,1,MAX(0,MIN(1,(CalcTable[[#This Row],[IWC]]-WILTPT)/(MAD-WILTPT))))</f>
        <v>#NAME?</v>
      </c>
      <c r="R2264" s="13" t="e">
        <f ca="1">CalcTable[[#This Row],[ETMult]]*CalcTable[[#This Row],[ETb]]</f>
        <v>#NAME?</v>
      </c>
      <c r="S2264" s="13" t="b">
        <f>INDEX(IRR_LIST,CalcTable[[#This Row],[Day of Week]]+1)</f>
        <v>1</v>
      </c>
      <c r="T2264" s="13">
        <f t="shared" ca="1" si="714"/>
        <v>12.6</v>
      </c>
      <c r="U2264" s="13" t="b">
        <f ca="1">IF(CalcTable[[#This Row],[IrrPrecip]]&gt;=IC_MM,FALSE,TRUE)</f>
        <v>0</v>
      </c>
      <c r="V2264" s="13" t="b">
        <f t="shared" si="715"/>
        <v>1</v>
      </c>
      <c r="W2264" s="13" t="e">
        <f ca="1">IF(AND(IRR_DRIP=FALSE,CalcTable[[#This Row],[IrrHours]]&lt;=0),FALSE,TRUE)</f>
        <v>#NAME?</v>
      </c>
      <c r="X2264" s="13" t="e">
        <f ca="1">AND(CalcTable[[#This Row],[IrrDay]],CalcTable[[#This Row],[IrrRain]],CalcTable[[#This Row],[IrrWarm]],CalcTable[[#This Row],[IrrWindy]])</f>
        <v>#NAME?</v>
      </c>
      <c r="Y2264" s="13" t="e">
        <f t="shared" ca="1" si="716"/>
        <v>#NAME?</v>
      </c>
      <c r="Z2264" s="13" t="e">
        <f ca="1">CalcTable[[#This Row],[IrrHours]]/5</f>
        <v>#NAME?</v>
      </c>
      <c r="AA2264" s="13" t="e">
        <f ca="1">IF(CalcTable[[#This Row],[IrrFlag]]=FALSE,0,MAX(0,CalcTable[[#This Row],[VolRednWind]]*(FCAP*IRR_TARGET-CalcTable[[#This Row],[IWC]])))</f>
        <v>#NAME?</v>
      </c>
      <c r="AB2264" s="13" t="e">
        <f ca="1">CalcTable[[#This Row],[IWC]]+CalcTable[[#This Row],[Eff Precip]]+CalcTable[[#This Row],[IrrAmt]]-CalcTable[[#This Row],[AET]]</f>
        <v>#NAME?</v>
      </c>
      <c r="AC2264" s="13" t="e">
        <f ca="1">IF(CalcTable[[#This Row],[PWC]]&gt;FCAP,MIN(24*PERC,MIN(SAT,CalcTable[[#This Row],[PWC]])-FCAP),0)</f>
        <v>#NAME?</v>
      </c>
      <c r="AD2264" s="13" t="e">
        <f ca="1">IF(CalcTable[[#This Row],[PWC]]&gt;SAT,CalcTable[[#This Row],[PWC]]-SAT,0)</f>
        <v>#NAME?</v>
      </c>
      <c r="AE2264" s="13" t="e">
        <f ca="1">CalcTable[[#This Row],[PWC]]-CalcTable[[#This Row],[PercAmt]]-CalcTable[[#This Row],[Runoff]]</f>
        <v>#NAME?</v>
      </c>
      <c r="AF2264" s="13" t="e">
        <f ca="1">CalcTable[[#This Row],[IrrAmt]]/1000*CUR_IRR_AREA*10000/IRR_EFF</f>
        <v>#NAME?</v>
      </c>
      <c r="AG2264" s="147"/>
      <c r="AH2264" s="13"/>
      <c r="AI2264" s="50">
        <v>0</v>
      </c>
      <c r="AJ2264" s="50">
        <v>0</v>
      </c>
      <c r="AK2264" s="50">
        <v>0</v>
      </c>
      <c r="AL2264" s="50">
        <v>0</v>
      </c>
      <c r="AM2264" s="50"/>
      <c r="AN2264" s="50"/>
      <c r="AO2264" s="50"/>
      <c r="AP2264" s="50"/>
      <c r="AQ2264" s="50"/>
      <c r="AR2264" s="50"/>
      <c r="AS2264" s="50"/>
      <c r="AT2264" s="50"/>
      <c r="AU2264" s="50"/>
      <c r="AV2264" s="50"/>
      <c r="AW2264" s="50"/>
      <c r="AX2264" s="50">
        <f t="shared" si="727"/>
        <v>0</v>
      </c>
      <c r="AY2264" s="50"/>
      <c r="AZ2264" s="50">
        <f t="shared" si="717"/>
        <v>0</v>
      </c>
      <c r="BA2264" s="50">
        <f t="shared" si="718"/>
        <v>0</v>
      </c>
      <c r="BB2264" s="50">
        <f t="shared" si="719"/>
        <v>0</v>
      </c>
      <c r="BC2264" s="17">
        <f t="shared" si="720"/>
        <v>19748</v>
      </c>
      <c r="BD2264" s="50">
        <f t="shared" si="721"/>
        <v>0</v>
      </c>
      <c r="BE2264" s="50">
        <f t="shared" si="722"/>
        <v>0</v>
      </c>
      <c r="BF2264" s="50">
        <f t="shared" si="728"/>
        <v>0</v>
      </c>
      <c r="BG2264" s="50"/>
      <c r="BH2264" s="17">
        <f t="shared" si="723"/>
        <v>0</v>
      </c>
      <c r="BI2264" s="17">
        <f t="shared" si="731"/>
        <v>2264</v>
      </c>
      <c r="BJ2264" s="17">
        <f t="shared" si="729"/>
        <v>2264</v>
      </c>
      <c r="BK2264" s="150">
        <f t="shared" si="730"/>
        <v>27252</v>
      </c>
      <c r="BL2264" s="50" t="e">
        <f t="shared" ca="1" si="724"/>
        <v>#NAME?</v>
      </c>
      <c r="BM2264" s="50" t="e">
        <f t="shared" ca="1" si="725"/>
        <v>#NAME?</v>
      </c>
      <c r="BN2264" s="50" t="e">
        <f t="shared" ca="1" si="726"/>
        <v>#NAME?</v>
      </c>
    </row>
    <row r="2265" spans="1:66" x14ac:dyDescent="0.35">
      <c r="A2265" s="48">
        <v>27253</v>
      </c>
      <c r="B2265" s="17">
        <v>1974</v>
      </c>
      <c r="C2265" s="17">
        <v>8</v>
      </c>
      <c r="D2265" s="17">
        <v>224</v>
      </c>
      <c r="E2265" s="17">
        <v>12</v>
      </c>
      <c r="F2265" s="17">
        <v>2</v>
      </c>
      <c r="G2265" s="50">
        <v>8.3000000000000007</v>
      </c>
      <c r="H2265" s="32">
        <v>1.9888854576597326</v>
      </c>
      <c r="I2265" s="50">
        <v>23.666666666666668</v>
      </c>
      <c r="J2265" s="13">
        <v>19.8</v>
      </c>
      <c r="K2265" s="13">
        <f t="shared" si="712"/>
        <v>19.8</v>
      </c>
      <c r="L2265" s="13">
        <f t="shared" si="713"/>
        <v>11.100000000000001</v>
      </c>
      <c r="M2265" s="13" t="e">
        <f ca="1">CalcTable[[#This Row],[IWC]]-AE2264</f>
        <v>#NAME?</v>
      </c>
      <c r="N2265" s="13" t="e">
        <f ca="1">IF(CalcTable[[#This Row],[Day of Year]]&lt;123,FCAP,AE2264)</f>
        <v>#NAME?</v>
      </c>
      <c r="O2265" s="17" t="e">
        <f ca="1">IF(IRR_DRIP,5,COUNTIF('IDET Wind Values'!C2249:G2249,"&lt;="&amp;IRR_MAXWIND))</f>
        <v>#NAME?</v>
      </c>
      <c r="P2265" s="13" t="e">
        <f ca="1">CalcTable[[#This Row],[ET_o]]*KL</f>
        <v>#NAME?</v>
      </c>
      <c r="Q2265" s="13" t="e">
        <f ca="1">IF(WILTPT&lt;=0,1,MAX(0,MIN(1,(CalcTable[[#This Row],[IWC]]-WILTPT)/(MAD-WILTPT))))</f>
        <v>#NAME?</v>
      </c>
      <c r="R2265" s="13" t="e">
        <f ca="1">CalcTable[[#This Row],[ETMult]]*CalcTable[[#This Row],[ETb]]</f>
        <v>#NAME?</v>
      </c>
      <c r="S2265" s="13" t="b">
        <f>INDEX(IRR_LIST,CalcTable[[#This Row],[Day of Week]]+1)</f>
        <v>0</v>
      </c>
      <c r="T2265" s="13">
        <f t="shared" ca="1" si="714"/>
        <v>15.899999999999999</v>
      </c>
      <c r="U2265" s="13" t="b">
        <f ca="1">IF(CalcTable[[#This Row],[IrrPrecip]]&gt;=IC_MM,FALSE,TRUE)</f>
        <v>0</v>
      </c>
      <c r="V2265" s="13" t="b">
        <f t="shared" si="715"/>
        <v>1</v>
      </c>
      <c r="W2265" s="13" t="e">
        <f ca="1">IF(AND(IRR_DRIP=FALSE,CalcTable[[#This Row],[IrrHours]]&lt;=0),FALSE,TRUE)</f>
        <v>#NAME?</v>
      </c>
      <c r="X2265" s="13" t="e">
        <f ca="1">AND(CalcTable[[#This Row],[IrrDay]],CalcTable[[#This Row],[IrrRain]],CalcTable[[#This Row],[IrrWarm]],CalcTable[[#This Row],[IrrWindy]])</f>
        <v>#NAME?</v>
      </c>
      <c r="Y2265" s="13" t="e">
        <f t="shared" ca="1" si="716"/>
        <v>#NAME?</v>
      </c>
      <c r="Z2265" s="13" t="e">
        <f ca="1">CalcTable[[#This Row],[IrrHours]]/5</f>
        <v>#NAME?</v>
      </c>
      <c r="AA2265" s="13" t="e">
        <f ca="1">IF(CalcTable[[#This Row],[IrrFlag]]=FALSE,0,MAX(0,CalcTable[[#This Row],[VolRednWind]]*(FCAP*IRR_TARGET-CalcTable[[#This Row],[IWC]])))</f>
        <v>#NAME?</v>
      </c>
      <c r="AB2265" s="13" t="e">
        <f ca="1">CalcTable[[#This Row],[IWC]]+CalcTable[[#This Row],[Eff Precip]]+CalcTable[[#This Row],[IrrAmt]]-CalcTable[[#This Row],[AET]]</f>
        <v>#NAME?</v>
      </c>
      <c r="AC2265" s="13" t="e">
        <f ca="1">IF(CalcTable[[#This Row],[PWC]]&gt;FCAP,MIN(24*PERC,MIN(SAT,CalcTable[[#This Row],[PWC]])-FCAP),0)</f>
        <v>#NAME?</v>
      </c>
      <c r="AD2265" s="13" t="e">
        <f ca="1">IF(CalcTable[[#This Row],[PWC]]&gt;SAT,CalcTable[[#This Row],[PWC]]-SAT,0)</f>
        <v>#NAME?</v>
      </c>
      <c r="AE2265" s="13" t="e">
        <f ca="1">CalcTable[[#This Row],[PWC]]-CalcTable[[#This Row],[PercAmt]]-CalcTable[[#This Row],[Runoff]]</f>
        <v>#NAME?</v>
      </c>
      <c r="AF2265" s="13" t="e">
        <f ca="1">CalcTable[[#This Row],[IrrAmt]]/1000*CUR_IRR_AREA*10000/IRR_EFF</f>
        <v>#NAME?</v>
      </c>
      <c r="AG2265" s="147"/>
      <c r="AH2265" s="13"/>
      <c r="AI2265" s="50">
        <v>0</v>
      </c>
      <c r="AJ2265" s="50">
        <v>0</v>
      </c>
      <c r="AK2265" s="50">
        <v>0</v>
      </c>
      <c r="AL2265" s="50">
        <v>0</v>
      </c>
      <c r="AM2265" s="50"/>
      <c r="AN2265" s="50"/>
      <c r="AO2265" s="50"/>
      <c r="AP2265" s="50"/>
      <c r="AQ2265" s="50"/>
      <c r="AR2265" s="50"/>
      <c r="AS2265" s="50"/>
      <c r="AT2265" s="50"/>
      <c r="AU2265" s="50"/>
      <c r="AV2265" s="50"/>
      <c r="AW2265" s="50"/>
      <c r="AX2265" s="50">
        <f t="shared" si="727"/>
        <v>0</v>
      </c>
      <c r="AY2265" s="50"/>
      <c r="AZ2265" s="50">
        <f t="shared" si="717"/>
        <v>0</v>
      </c>
      <c r="BA2265" s="50">
        <f t="shared" si="718"/>
        <v>0</v>
      </c>
      <c r="BB2265" s="50">
        <f t="shared" si="719"/>
        <v>0</v>
      </c>
      <c r="BC2265" s="17">
        <f t="shared" si="720"/>
        <v>19748</v>
      </c>
      <c r="BD2265" s="50">
        <f t="shared" si="721"/>
        <v>0</v>
      </c>
      <c r="BE2265" s="50">
        <f t="shared" si="722"/>
        <v>0</v>
      </c>
      <c r="BF2265" s="50">
        <f t="shared" si="728"/>
        <v>0</v>
      </c>
      <c r="BG2265" s="50"/>
      <c r="BH2265" s="17">
        <f t="shared" si="723"/>
        <v>0</v>
      </c>
      <c r="BI2265" s="17">
        <f t="shared" si="731"/>
        <v>2265</v>
      </c>
      <c r="BJ2265" s="17">
        <f t="shared" si="729"/>
        <v>2265</v>
      </c>
      <c r="BK2265" s="150">
        <f t="shared" si="730"/>
        <v>27253</v>
      </c>
      <c r="BL2265" s="50" t="e">
        <f t="shared" ca="1" si="724"/>
        <v>#NAME?</v>
      </c>
      <c r="BM2265" s="50" t="e">
        <f t="shared" ca="1" si="725"/>
        <v>#NAME?</v>
      </c>
      <c r="BN2265" s="50" t="e">
        <f t="shared" ca="1" si="726"/>
        <v>#NAME?</v>
      </c>
    </row>
    <row r="2266" spans="1:66" x14ac:dyDescent="0.35">
      <c r="A2266" s="48">
        <v>27254</v>
      </c>
      <c r="B2266" s="17">
        <v>1974</v>
      </c>
      <c r="C2266" s="17">
        <v>8</v>
      </c>
      <c r="D2266" s="17">
        <v>225</v>
      </c>
      <c r="E2266" s="17">
        <v>13</v>
      </c>
      <c r="F2266" s="17">
        <v>3</v>
      </c>
      <c r="G2266" s="50">
        <v>5</v>
      </c>
      <c r="H2266" s="32">
        <v>1.9483256036641352</v>
      </c>
      <c r="I2266" s="50">
        <v>23</v>
      </c>
      <c r="J2266" s="13">
        <v>11.9</v>
      </c>
      <c r="K2266" s="13">
        <f t="shared" si="712"/>
        <v>11.9</v>
      </c>
      <c r="L2266" s="13">
        <f t="shared" si="713"/>
        <v>5.1750000000000007</v>
      </c>
      <c r="M2266" s="13" t="e">
        <f ca="1">CalcTable[[#This Row],[IWC]]-AE2265</f>
        <v>#NAME?</v>
      </c>
      <c r="N2266" s="13" t="e">
        <f ca="1">IF(CalcTable[[#This Row],[Day of Year]]&lt;123,FCAP,AE2265)</f>
        <v>#NAME?</v>
      </c>
      <c r="O2266" s="17" t="e">
        <f ca="1">IF(IRR_DRIP,5,COUNTIF('IDET Wind Values'!C2250:G2250,"&lt;="&amp;IRR_MAXWIND))</f>
        <v>#NAME?</v>
      </c>
      <c r="P2266" s="13" t="e">
        <f ca="1">CalcTable[[#This Row],[ET_o]]*KL</f>
        <v>#NAME?</v>
      </c>
      <c r="Q2266" s="13" t="e">
        <f ca="1">IF(WILTPT&lt;=0,1,MAX(0,MIN(1,(CalcTable[[#This Row],[IWC]]-WILTPT)/(MAD-WILTPT))))</f>
        <v>#NAME?</v>
      </c>
      <c r="R2266" s="13" t="e">
        <f ca="1">CalcTable[[#This Row],[ETMult]]*CalcTable[[#This Row],[ETb]]</f>
        <v>#NAME?</v>
      </c>
      <c r="S2266" s="13" t="b">
        <f>INDEX(IRR_LIST,CalcTable[[#This Row],[Day of Week]]+1)</f>
        <v>1</v>
      </c>
      <c r="T2266" s="13">
        <f t="shared" ca="1" si="714"/>
        <v>23.1</v>
      </c>
      <c r="U2266" s="13" t="b">
        <f ca="1">IF(CalcTable[[#This Row],[IrrPrecip]]&gt;=IC_MM,FALSE,TRUE)</f>
        <v>0</v>
      </c>
      <c r="V2266" s="13" t="b">
        <f t="shared" si="715"/>
        <v>0</v>
      </c>
      <c r="W2266" s="13" t="e">
        <f ca="1">IF(AND(IRR_DRIP=FALSE,CalcTable[[#This Row],[IrrHours]]&lt;=0),FALSE,TRUE)</f>
        <v>#NAME?</v>
      </c>
      <c r="X2266" s="13" t="e">
        <f ca="1">AND(CalcTable[[#This Row],[IrrDay]],CalcTable[[#This Row],[IrrRain]],CalcTable[[#This Row],[IrrWarm]],CalcTable[[#This Row],[IrrWindy]])</f>
        <v>#NAME?</v>
      </c>
      <c r="Y2266" s="13" t="e">
        <f t="shared" ca="1" si="716"/>
        <v>#NAME?</v>
      </c>
      <c r="Z2266" s="13" t="e">
        <f ca="1">CalcTable[[#This Row],[IrrHours]]/5</f>
        <v>#NAME?</v>
      </c>
      <c r="AA2266" s="13" t="e">
        <f ca="1">IF(CalcTable[[#This Row],[IrrFlag]]=FALSE,0,MAX(0,CalcTable[[#This Row],[VolRednWind]]*(FCAP*IRR_TARGET-CalcTable[[#This Row],[IWC]])))</f>
        <v>#NAME?</v>
      </c>
      <c r="AB2266" s="13" t="e">
        <f ca="1">CalcTable[[#This Row],[IWC]]+CalcTable[[#This Row],[Eff Precip]]+CalcTable[[#This Row],[IrrAmt]]-CalcTable[[#This Row],[AET]]</f>
        <v>#NAME?</v>
      </c>
      <c r="AC2266" s="13" t="e">
        <f ca="1">IF(CalcTable[[#This Row],[PWC]]&gt;FCAP,MIN(24*PERC,MIN(SAT,CalcTable[[#This Row],[PWC]])-FCAP),0)</f>
        <v>#NAME?</v>
      </c>
      <c r="AD2266" s="13" t="e">
        <f ca="1">IF(CalcTable[[#This Row],[PWC]]&gt;SAT,CalcTable[[#This Row],[PWC]]-SAT,0)</f>
        <v>#NAME?</v>
      </c>
      <c r="AE2266" s="13" t="e">
        <f ca="1">CalcTable[[#This Row],[PWC]]-CalcTable[[#This Row],[PercAmt]]-CalcTable[[#This Row],[Runoff]]</f>
        <v>#NAME?</v>
      </c>
      <c r="AF2266" s="13" t="e">
        <f ca="1">CalcTable[[#This Row],[IrrAmt]]/1000*CUR_IRR_AREA*10000/IRR_EFF</f>
        <v>#NAME?</v>
      </c>
      <c r="AG2266" s="147"/>
      <c r="AH2266" s="13"/>
      <c r="AI2266" s="50">
        <v>0</v>
      </c>
      <c r="AJ2266" s="50">
        <v>0</v>
      </c>
      <c r="AK2266" s="50">
        <v>0</v>
      </c>
      <c r="AL2266" s="50">
        <v>0</v>
      </c>
      <c r="AM2266" s="50"/>
      <c r="AN2266" s="50"/>
      <c r="AO2266" s="50"/>
      <c r="AP2266" s="50"/>
      <c r="AQ2266" s="50"/>
      <c r="AR2266" s="50"/>
      <c r="AS2266" s="50"/>
      <c r="AT2266" s="50"/>
      <c r="AU2266" s="50"/>
      <c r="AV2266" s="50"/>
      <c r="AW2266" s="50"/>
      <c r="AX2266" s="50">
        <f t="shared" si="727"/>
        <v>0</v>
      </c>
      <c r="AY2266" s="50"/>
      <c r="AZ2266" s="50">
        <f t="shared" si="717"/>
        <v>0</v>
      </c>
      <c r="BA2266" s="50">
        <f t="shared" si="718"/>
        <v>0</v>
      </c>
      <c r="BB2266" s="50">
        <f t="shared" si="719"/>
        <v>0</v>
      </c>
      <c r="BC2266" s="17">
        <f t="shared" si="720"/>
        <v>19748</v>
      </c>
      <c r="BD2266" s="50">
        <f t="shared" si="721"/>
        <v>0</v>
      </c>
      <c r="BE2266" s="50">
        <f t="shared" si="722"/>
        <v>0</v>
      </c>
      <c r="BF2266" s="50">
        <f t="shared" si="728"/>
        <v>0</v>
      </c>
      <c r="BG2266" s="50"/>
      <c r="BH2266" s="17">
        <f t="shared" si="723"/>
        <v>0</v>
      </c>
      <c r="BI2266" s="17">
        <f t="shared" si="731"/>
        <v>2266</v>
      </c>
      <c r="BJ2266" s="17">
        <f t="shared" si="729"/>
        <v>2266</v>
      </c>
      <c r="BK2266" s="150">
        <f t="shared" si="730"/>
        <v>27254</v>
      </c>
      <c r="BL2266" s="50" t="e">
        <f t="shared" ca="1" si="724"/>
        <v>#NAME?</v>
      </c>
      <c r="BM2266" s="50" t="e">
        <f t="shared" ca="1" si="725"/>
        <v>#NAME?</v>
      </c>
      <c r="BN2266" s="50" t="e">
        <f t="shared" ca="1" si="726"/>
        <v>#NAME?</v>
      </c>
    </row>
    <row r="2267" spans="1:66" x14ac:dyDescent="0.35">
      <c r="A2267" s="48">
        <v>27255</v>
      </c>
      <c r="B2267" s="17">
        <v>1974</v>
      </c>
      <c r="C2267" s="17">
        <v>8</v>
      </c>
      <c r="D2267" s="17">
        <v>226</v>
      </c>
      <c r="E2267" s="17">
        <v>14</v>
      </c>
      <c r="F2267" s="17">
        <v>4</v>
      </c>
      <c r="G2267" s="50">
        <v>2.8</v>
      </c>
      <c r="H2267" s="32">
        <v>2.4846359826431064</v>
      </c>
      <c r="I2267" s="50">
        <v>7.833333333333333</v>
      </c>
      <c r="J2267" s="13">
        <v>1.9</v>
      </c>
      <c r="K2267" s="13">
        <f t="shared" si="712"/>
        <v>1.9</v>
      </c>
      <c r="L2267" s="13">
        <f t="shared" si="713"/>
        <v>0</v>
      </c>
      <c r="M2267" s="13" t="e">
        <f ca="1">CalcTable[[#This Row],[IWC]]-AE2266</f>
        <v>#NAME?</v>
      </c>
      <c r="N2267" s="13" t="e">
        <f ca="1">IF(CalcTable[[#This Row],[Day of Year]]&lt;123,FCAP,AE2266)</f>
        <v>#NAME?</v>
      </c>
      <c r="O2267" s="17" t="e">
        <f ca="1">IF(IRR_DRIP,5,COUNTIF('IDET Wind Values'!C2251:G2251,"&lt;="&amp;IRR_MAXWIND))</f>
        <v>#NAME?</v>
      </c>
      <c r="P2267" s="13" t="e">
        <f ca="1">CalcTable[[#This Row],[ET_o]]*KL</f>
        <v>#NAME?</v>
      </c>
      <c r="Q2267" s="13" t="e">
        <f ca="1">IF(WILTPT&lt;=0,1,MAX(0,MIN(1,(CalcTable[[#This Row],[IWC]]-WILTPT)/(MAD-WILTPT))))</f>
        <v>#NAME?</v>
      </c>
      <c r="R2267" s="13" t="e">
        <f ca="1">CalcTable[[#This Row],[ETMult]]*CalcTable[[#This Row],[ETb]]</f>
        <v>#NAME?</v>
      </c>
      <c r="S2267" s="13" t="b">
        <f>INDEX(IRR_LIST,CalcTable[[#This Row],[Day of Week]]+1)</f>
        <v>0</v>
      </c>
      <c r="T2267" s="13">
        <f t="shared" ca="1" si="714"/>
        <v>31.700000000000003</v>
      </c>
      <c r="U2267" s="13" t="b">
        <f ca="1">IF(CalcTable[[#This Row],[IrrPrecip]]&gt;=IC_MM,FALSE,TRUE)</f>
        <v>0</v>
      </c>
      <c r="V2267" s="13" t="b">
        <f t="shared" si="715"/>
        <v>1</v>
      </c>
      <c r="W2267" s="13" t="e">
        <f ca="1">IF(AND(IRR_DRIP=FALSE,CalcTable[[#This Row],[IrrHours]]&lt;=0),FALSE,TRUE)</f>
        <v>#NAME?</v>
      </c>
      <c r="X2267" s="13" t="e">
        <f ca="1">AND(CalcTable[[#This Row],[IrrDay]],CalcTable[[#This Row],[IrrRain]],CalcTable[[#This Row],[IrrWarm]],CalcTable[[#This Row],[IrrWindy]])</f>
        <v>#NAME?</v>
      </c>
      <c r="Y2267" s="13" t="e">
        <f t="shared" ca="1" si="716"/>
        <v>#NAME?</v>
      </c>
      <c r="Z2267" s="13" t="e">
        <f ca="1">CalcTable[[#This Row],[IrrHours]]/5</f>
        <v>#NAME?</v>
      </c>
      <c r="AA2267" s="13" t="e">
        <f ca="1">IF(CalcTable[[#This Row],[IrrFlag]]=FALSE,0,MAX(0,CalcTable[[#This Row],[VolRednWind]]*(FCAP*IRR_TARGET-CalcTable[[#This Row],[IWC]])))</f>
        <v>#NAME?</v>
      </c>
      <c r="AB2267" s="13" t="e">
        <f ca="1">CalcTable[[#This Row],[IWC]]+CalcTable[[#This Row],[Eff Precip]]+CalcTable[[#This Row],[IrrAmt]]-CalcTable[[#This Row],[AET]]</f>
        <v>#NAME?</v>
      </c>
      <c r="AC2267" s="13" t="e">
        <f ca="1">IF(CalcTable[[#This Row],[PWC]]&gt;FCAP,MIN(24*PERC,MIN(SAT,CalcTable[[#This Row],[PWC]])-FCAP),0)</f>
        <v>#NAME?</v>
      </c>
      <c r="AD2267" s="13" t="e">
        <f ca="1">IF(CalcTable[[#This Row],[PWC]]&gt;SAT,CalcTable[[#This Row],[PWC]]-SAT,0)</f>
        <v>#NAME?</v>
      </c>
      <c r="AE2267" s="13" t="e">
        <f ca="1">CalcTable[[#This Row],[PWC]]-CalcTable[[#This Row],[PercAmt]]-CalcTable[[#This Row],[Runoff]]</f>
        <v>#NAME?</v>
      </c>
      <c r="AF2267" s="13" t="e">
        <f ca="1">CalcTable[[#This Row],[IrrAmt]]/1000*CUR_IRR_AREA*10000/IRR_EFF</f>
        <v>#NAME?</v>
      </c>
      <c r="AG2267" s="147"/>
      <c r="AH2267" s="13"/>
      <c r="AI2267" s="50">
        <v>0</v>
      </c>
      <c r="AJ2267" s="50">
        <v>0</v>
      </c>
      <c r="AK2267" s="50">
        <v>0</v>
      </c>
      <c r="AL2267" s="50">
        <v>0</v>
      </c>
      <c r="AM2267" s="50"/>
      <c r="AN2267" s="50"/>
      <c r="AO2267" s="50"/>
      <c r="AP2267" s="50"/>
      <c r="AQ2267" s="50"/>
      <c r="AR2267" s="50"/>
      <c r="AS2267" s="50"/>
      <c r="AT2267" s="50"/>
      <c r="AU2267" s="50"/>
      <c r="AV2267" s="50"/>
      <c r="AW2267" s="50"/>
      <c r="AX2267" s="50">
        <f t="shared" si="727"/>
        <v>0</v>
      </c>
      <c r="AY2267" s="50"/>
      <c r="AZ2267" s="50">
        <f t="shared" si="717"/>
        <v>0</v>
      </c>
      <c r="BA2267" s="50">
        <f t="shared" si="718"/>
        <v>0</v>
      </c>
      <c r="BB2267" s="50">
        <f t="shared" si="719"/>
        <v>0</v>
      </c>
      <c r="BC2267" s="17">
        <f t="shared" si="720"/>
        <v>19748</v>
      </c>
      <c r="BD2267" s="50">
        <f t="shared" si="721"/>
        <v>0</v>
      </c>
      <c r="BE2267" s="50">
        <f t="shared" si="722"/>
        <v>0</v>
      </c>
      <c r="BF2267" s="50">
        <f t="shared" si="728"/>
        <v>0</v>
      </c>
      <c r="BG2267" s="50"/>
      <c r="BH2267" s="17">
        <f t="shared" si="723"/>
        <v>0</v>
      </c>
      <c r="BI2267" s="17">
        <f t="shared" si="731"/>
        <v>2267</v>
      </c>
      <c r="BJ2267" s="17">
        <f t="shared" si="729"/>
        <v>2267</v>
      </c>
      <c r="BK2267" s="150">
        <f t="shared" si="730"/>
        <v>27255</v>
      </c>
      <c r="BL2267" s="50" t="e">
        <f t="shared" ca="1" si="724"/>
        <v>#NAME?</v>
      </c>
      <c r="BM2267" s="50" t="e">
        <f t="shared" ca="1" si="725"/>
        <v>#NAME?</v>
      </c>
      <c r="BN2267" s="50" t="e">
        <f t="shared" ca="1" si="726"/>
        <v>#NAME?</v>
      </c>
    </row>
    <row r="2268" spans="1:66" x14ac:dyDescent="0.35">
      <c r="A2268" s="48">
        <v>27256</v>
      </c>
      <c r="B2268" s="17">
        <v>1974</v>
      </c>
      <c r="C2268" s="17">
        <v>8</v>
      </c>
      <c r="D2268" s="17">
        <v>227</v>
      </c>
      <c r="E2268" s="17">
        <v>15</v>
      </c>
      <c r="F2268" s="17">
        <v>5</v>
      </c>
      <c r="G2268" s="50">
        <v>6.7</v>
      </c>
      <c r="H2268" s="32">
        <v>3.9110964015360365</v>
      </c>
      <c r="I2268" s="50">
        <v>9.3333333333333339</v>
      </c>
      <c r="J2268" s="13">
        <v>0</v>
      </c>
      <c r="K2268" s="13">
        <f t="shared" si="712"/>
        <v>0</v>
      </c>
      <c r="L2268" s="13">
        <f t="shared" si="713"/>
        <v>0</v>
      </c>
      <c r="M2268" s="13" t="e">
        <f ca="1">CalcTable[[#This Row],[IWC]]-AE2267</f>
        <v>#NAME?</v>
      </c>
      <c r="N2268" s="13" t="e">
        <f ca="1">IF(CalcTable[[#This Row],[Day of Year]]&lt;123,FCAP,AE2267)</f>
        <v>#NAME?</v>
      </c>
      <c r="O2268" s="17" t="e">
        <f ca="1">IF(IRR_DRIP,5,COUNTIF('IDET Wind Values'!C2252:G2252,"&lt;="&amp;IRR_MAXWIND))</f>
        <v>#NAME?</v>
      </c>
      <c r="P2268" s="13" t="e">
        <f ca="1">CalcTable[[#This Row],[ET_o]]*KL</f>
        <v>#NAME?</v>
      </c>
      <c r="Q2268" s="13" t="e">
        <f ca="1">IF(WILTPT&lt;=0,1,MAX(0,MIN(1,(CalcTable[[#This Row],[IWC]]-WILTPT)/(MAD-WILTPT))))</f>
        <v>#NAME?</v>
      </c>
      <c r="R2268" s="13" t="e">
        <f ca="1">CalcTable[[#This Row],[ETMult]]*CalcTable[[#This Row],[ETb]]</f>
        <v>#NAME?</v>
      </c>
      <c r="S2268" s="13" t="b">
        <f>INDEX(IRR_LIST,CalcTable[[#This Row],[Day of Week]]+1)</f>
        <v>1</v>
      </c>
      <c r="T2268" s="13">
        <f t="shared" ca="1" si="714"/>
        <v>13.8</v>
      </c>
      <c r="U2268" s="13" t="b">
        <f ca="1">IF(CalcTable[[#This Row],[IrrPrecip]]&gt;=IC_MM,FALSE,TRUE)</f>
        <v>0</v>
      </c>
      <c r="V2268" s="13" t="b">
        <f t="shared" si="715"/>
        <v>1</v>
      </c>
      <c r="W2268" s="13" t="e">
        <f ca="1">IF(AND(IRR_DRIP=FALSE,CalcTable[[#This Row],[IrrHours]]&lt;=0),FALSE,TRUE)</f>
        <v>#NAME?</v>
      </c>
      <c r="X2268" s="13" t="e">
        <f ca="1">AND(CalcTable[[#This Row],[IrrDay]],CalcTable[[#This Row],[IrrRain]],CalcTable[[#This Row],[IrrWarm]],CalcTable[[#This Row],[IrrWindy]])</f>
        <v>#NAME?</v>
      </c>
      <c r="Y2268" s="13" t="e">
        <f t="shared" ca="1" si="716"/>
        <v>#NAME?</v>
      </c>
      <c r="Z2268" s="13" t="e">
        <f ca="1">CalcTable[[#This Row],[IrrHours]]/5</f>
        <v>#NAME?</v>
      </c>
      <c r="AA2268" s="13" t="e">
        <f ca="1">IF(CalcTable[[#This Row],[IrrFlag]]=FALSE,0,MAX(0,CalcTable[[#This Row],[VolRednWind]]*(FCAP*IRR_TARGET-CalcTable[[#This Row],[IWC]])))</f>
        <v>#NAME?</v>
      </c>
      <c r="AB2268" s="13" t="e">
        <f ca="1">CalcTable[[#This Row],[IWC]]+CalcTable[[#This Row],[Eff Precip]]+CalcTable[[#This Row],[IrrAmt]]-CalcTable[[#This Row],[AET]]</f>
        <v>#NAME?</v>
      </c>
      <c r="AC2268" s="13" t="e">
        <f ca="1">IF(CalcTable[[#This Row],[PWC]]&gt;FCAP,MIN(24*PERC,MIN(SAT,CalcTable[[#This Row],[PWC]])-FCAP),0)</f>
        <v>#NAME?</v>
      </c>
      <c r="AD2268" s="13" t="e">
        <f ca="1">IF(CalcTable[[#This Row],[PWC]]&gt;SAT,CalcTable[[#This Row],[PWC]]-SAT,0)</f>
        <v>#NAME?</v>
      </c>
      <c r="AE2268" s="13" t="e">
        <f ca="1">CalcTable[[#This Row],[PWC]]-CalcTable[[#This Row],[PercAmt]]-CalcTable[[#This Row],[Runoff]]</f>
        <v>#NAME?</v>
      </c>
      <c r="AF2268" s="13" t="e">
        <f ca="1">CalcTable[[#This Row],[IrrAmt]]/1000*CUR_IRR_AREA*10000/IRR_EFF</f>
        <v>#NAME?</v>
      </c>
      <c r="AG2268" s="147"/>
      <c r="AH2268" s="13"/>
      <c r="AI2268" s="50">
        <v>0</v>
      </c>
      <c r="AJ2268" s="50">
        <v>0</v>
      </c>
      <c r="AK2268" s="50">
        <v>0</v>
      </c>
      <c r="AL2268" s="50">
        <v>0</v>
      </c>
      <c r="AM2268" s="50"/>
      <c r="AN2268" s="50"/>
      <c r="AO2268" s="50"/>
      <c r="AP2268" s="50"/>
      <c r="AQ2268" s="50"/>
      <c r="AR2268" s="50"/>
      <c r="AS2268" s="50"/>
      <c r="AT2268" s="50"/>
      <c r="AU2268" s="50"/>
      <c r="AV2268" s="50"/>
      <c r="AW2268" s="50"/>
      <c r="AX2268" s="50">
        <f t="shared" si="727"/>
        <v>0</v>
      </c>
      <c r="AY2268" s="50"/>
      <c r="AZ2268" s="50">
        <f t="shared" si="717"/>
        <v>0</v>
      </c>
      <c r="BA2268" s="50">
        <f t="shared" si="718"/>
        <v>0</v>
      </c>
      <c r="BB2268" s="50">
        <f t="shared" si="719"/>
        <v>0</v>
      </c>
      <c r="BC2268" s="17">
        <f t="shared" si="720"/>
        <v>19748</v>
      </c>
      <c r="BD2268" s="50">
        <f t="shared" si="721"/>
        <v>0</v>
      </c>
      <c r="BE2268" s="50">
        <f t="shared" si="722"/>
        <v>0</v>
      </c>
      <c r="BF2268" s="50">
        <f t="shared" si="728"/>
        <v>0</v>
      </c>
      <c r="BG2268" s="50"/>
      <c r="BH2268" s="17">
        <f t="shared" si="723"/>
        <v>0</v>
      </c>
      <c r="BI2268" s="17">
        <f t="shared" si="731"/>
        <v>2268</v>
      </c>
      <c r="BJ2268" s="17">
        <f t="shared" si="729"/>
        <v>2268</v>
      </c>
      <c r="BK2268" s="150">
        <f t="shared" si="730"/>
        <v>27256</v>
      </c>
      <c r="BL2268" s="50" t="e">
        <f t="shared" ca="1" si="724"/>
        <v>#NAME?</v>
      </c>
      <c r="BM2268" s="50" t="e">
        <f t="shared" ca="1" si="725"/>
        <v>#NAME?</v>
      </c>
      <c r="BN2268" s="50" t="e">
        <f t="shared" ca="1" si="726"/>
        <v>#NAME?</v>
      </c>
    </row>
    <row r="2269" spans="1:66" x14ac:dyDescent="0.35">
      <c r="A2269" s="48">
        <v>27257</v>
      </c>
      <c r="B2269" s="17">
        <v>1974</v>
      </c>
      <c r="C2269" s="17">
        <v>8</v>
      </c>
      <c r="D2269" s="17">
        <v>228</v>
      </c>
      <c r="E2269" s="17">
        <v>16</v>
      </c>
      <c r="F2269" s="17">
        <v>6</v>
      </c>
      <c r="G2269" s="50">
        <v>9.4</v>
      </c>
      <c r="H2269" s="32">
        <v>4.2197990697851582</v>
      </c>
      <c r="I2269" s="50">
        <v>8.6666666666666661</v>
      </c>
      <c r="J2269" s="13">
        <v>0</v>
      </c>
      <c r="K2269" s="13">
        <f t="shared" si="712"/>
        <v>0</v>
      </c>
      <c r="L2269" s="13">
        <f t="shared" si="713"/>
        <v>0</v>
      </c>
      <c r="M2269" s="13" t="e">
        <f ca="1">CalcTable[[#This Row],[IWC]]-AE2268</f>
        <v>#NAME?</v>
      </c>
      <c r="N2269" s="13" t="e">
        <f ca="1">IF(CalcTable[[#This Row],[Day of Year]]&lt;123,FCAP,AE2268)</f>
        <v>#NAME?</v>
      </c>
      <c r="O2269" s="17" t="e">
        <f ca="1">IF(IRR_DRIP,5,COUNTIF('IDET Wind Values'!C2253:G2253,"&lt;="&amp;IRR_MAXWIND))</f>
        <v>#NAME?</v>
      </c>
      <c r="P2269" s="13" t="e">
        <f ca="1">CalcTable[[#This Row],[ET_o]]*KL</f>
        <v>#NAME?</v>
      </c>
      <c r="Q2269" s="13" t="e">
        <f ca="1">IF(WILTPT&lt;=0,1,MAX(0,MIN(1,(CalcTable[[#This Row],[IWC]]-WILTPT)/(MAD-WILTPT))))</f>
        <v>#NAME?</v>
      </c>
      <c r="R2269" s="13" t="e">
        <f ca="1">CalcTable[[#This Row],[ETMult]]*CalcTable[[#This Row],[ETb]]</f>
        <v>#NAME?</v>
      </c>
      <c r="S2269" s="13" t="b">
        <f>INDEX(IRR_LIST,CalcTable[[#This Row],[Day of Week]]+1)</f>
        <v>0</v>
      </c>
      <c r="T2269" s="13">
        <f t="shared" ca="1" si="714"/>
        <v>1.9</v>
      </c>
      <c r="U2269" s="13" t="b">
        <f ca="1">IF(CalcTable[[#This Row],[IrrPrecip]]&gt;=IC_MM,FALSE,TRUE)</f>
        <v>1</v>
      </c>
      <c r="V2269" s="13" t="b">
        <f t="shared" si="715"/>
        <v>1</v>
      </c>
      <c r="W2269" s="13" t="e">
        <f ca="1">IF(AND(IRR_DRIP=FALSE,CalcTable[[#This Row],[IrrHours]]&lt;=0),FALSE,TRUE)</f>
        <v>#NAME?</v>
      </c>
      <c r="X2269" s="13" t="e">
        <f ca="1">AND(CalcTable[[#This Row],[IrrDay]],CalcTable[[#This Row],[IrrRain]],CalcTable[[#This Row],[IrrWarm]],CalcTable[[#This Row],[IrrWindy]])</f>
        <v>#NAME?</v>
      </c>
      <c r="Y2269" s="13" t="e">
        <f t="shared" ca="1" si="716"/>
        <v>#NAME?</v>
      </c>
      <c r="Z2269" s="13" t="e">
        <f ca="1">CalcTable[[#This Row],[IrrHours]]/5</f>
        <v>#NAME?</v>
      </c>
      <c r="AA2269" s="13" t="e">
        <f ca="1">IF(CalcTable[[#This Row],[IrrFlag]]=FALSE,0,MAX(0,CalcTable[[#This Row],[VolRednWind]]*(FCAP*IRR_TARGET-CalcTable[[#This Row],[IWC]])))</f>
        <v>#NAME?</v>
      </c>
      <c r="AB2269" s="13" t="e">
        <f ca="1">CalcTable[[#This Row],[IWC]]+CalcTable[[#This Row],[Eff Precip]]+CalcTable[[#This Row],[IrrAmt]]-CalcTable[[#This Row],[AET]]</f>
        <v>#NAME?</v>
      </c>
      <c r="AC2269" s="13" t="e">
        <f ca="1">IF(CalcTable[[#This Row],[PWC]]&gt;FCAP,MIN(24*PERC,MIN(SAT,CalcTable[[#This Row],[PWC]])-FCAP),0)</f>
        <v>#NAME?</v>
      </c>
      <c r="AD2269" s="13" t="e">
        <f ca="1">IF(CalcTable[[#This Row],[PWC]]&gt;SAT,CalcTable[[#This Row],[PWC]]-SAT,0)</f>
        <v>#NAME?</v>
      </c>
      <c r="AE2269" s="13" t="e">
        <f ca="1">CalcTable[[#This Row],[PWC]]-CalcTable[[#This Row],[PercAmt]]-CalcTable[[#This Row],[Runoff]]</f>
        <v>#NAME?</v>
      </c>
      <c r="AF2269" s="13" t="e">
        <f ca="1">CalcTable[[#This Row],[IrrAmt]]/1000*CUR_IRR_AREA*10000/IRR_EFF</f>
        <v>#NAME?</v>
      </c>
      <c r="AG2269" s="147"/>
      <c r="AH2269" s="13"/>
      <c r="AI2269" s="50">
        <v>0</v>
      </c>
      <c r="AJ2269" s="50">
        <v>0</v>
      </c>
      <c r="AK2269" s="50">
        <v>0</v>
      </c>
      <c r="AL2269" s="50">
        <v>5.7976528112985264</v>
      </c>
      <c r="AM2269" s="50"/>
      <c r="AN2269" s="50"/>
      <c r="AO2269" s="50"/>
      <c r="AP2269" s="50"/>
      <c r="AQ2269" s="50"/>
      <c r="AR2269" s="50"/>
      <c r="AS2269" s="50"/>
      <c r="AT2269" s="50"/>
      <c r="AU2269" s="50"/>
      <c r="AV2269" s="50"/>
      <c r="AW2269" s="50"/>
      <c r="AX2269" s="50">
        <f t="shared" si="727"/>
        <v>5.7976528112985264</v>
      </c>
      <c r="AY2269" s="50"/>
      <c r="AZ2269" s="50">
        <f t="shared" si="717"/>
        <v>170.06448246475679</v>
      </c>
      <c r="BA2269" s="50">
        <f t="shared" si="718"/>
        <v>261.84531427113347</v>
      </c>
      <c r="BB2269" s="50">
        <f t="shared" si="719"/>
        <v>269.94362295993142</v>
      </c>
      <c r="BC2269" s="17">
        <f t="shared" si="720"/>
        <v>19748</v>
      </c>
      <c r="BD2269" s="50">
        <f t="shared" si="721"/>
        <v>5.7976528112985264</v>
      </c>
      <c r="BE2269" s="50">
        <f t="shared" si="722"/>
        <v>170.06448246475679</v>
      </c>
      <c r="BF2269" s="50">
        <f t="shared" si="728"/>
        <v>278.17135451849407</v>
      </c>
      <c r="BG2269" s="50"/>
      <c r="BH2269" s="17">
        <f t="shared" si="723"/>
        <v>0</v>
      </c>
      <c r="BI2269" s="17">
        <f t="shared" si="731"/>
        <v>2269</v>
      </c>
      <c r="BJ2269" s="17">
        <f t="shared" si="729"/>
        <v>2269</v>
      </c>
      <c r="BK2269" s="150">
        <f t="shared" si="730"/>
        <v>27257</v>
      </c>
      <c r="BL2269" s="50" t="e">
        <f t="shared" ca="1" si="724"/>
        <v>#NAME?</v>
      </c>
      <c r="BM2269" s="50" t="e">
        <f t="shared" ca="1" si="725"/>
        <v>#NAME?</v>
      </c>
      <c r="BN2269" s="50" t="e">
        <f t="shared" ca="1" si="726"/>
        <v>#NAME?</v>
      </c>
    </row>
    <row r="2270" spans="1:66" x14ac:dyDescent="0.35">
      <c r="A2270" s="48">
        <v>27258</v>
      </c>
      <c r="B2270" s="17">
        <v>1974</v>
      </c>
      <c r="C2270" s="17">
        <v>8</v>
      </c>
      <c r="D2270" s="17">
        <v>229</v>
      </c>
      <c r="E2270" s="17">
        <v>17</v>
      </c>
      <c r="F2270" s="17">
        <v>7</v>
      </c>
      <c r="G2270" s="50">
        <v>10.6</v>
      </c>
      <c r="H2270" s="32">
        <v>4.0309324029913167</v>
      </c>
      <c r="I2270" s="50">
        <v>6.833333333333333</v>
      </c>
      <c r="J2270" s="13">
        <v>0.8</v>
      </c>
      <c r="K2270" s="13">
        <f t="shared" si="712"/>
        <v>0.8</v>
      </c>
      <c r="L2270" s="13">
        <f t="shared" si="713"/>
        <v>0</v>
      </c>
      <c r="M2270" s="13" t="e">
        <f ca="1">CalcTable[[#This Row],[IWC]]-AE2269</f>
        <v>#NAME?</v>
      </c>
      <c r="N2270" s="13" t="e">
        <f ca="1">IF(CalcTable[[#This Row],[Day of Year]]&lt;123,FCAP,AE2269)</f>
        <v>#NAME?</v>
      </c>
      <c r="O2270" s="17" t="e">
        <f ca="1">IF(IRR_DRIP,5,COUNTIF('IDET Wind Values'!C2254:G2254,"&lt;="&amp;IRR_MAXWIND))</f>
        <v>#NAME?</v>
      </c>
      <c r="P2270" s="13" t="e">
        <f ca="1">CalcTable[[#This Row],[ET_o]]*KL</f>
        <v>#NAME?</v>
      </c>
      <c r="Q2270" s="13" t="e">
        <f ca="1">IF(WILTPT&lt;=0,1,MAX(0,MIN(1,(CalcTable[[#This Row],[IWC]]-WILTPT)/(MAD-WILTPT))))</f>
        <v>#NAME?</v>
      </c>
      <c r="R2270" s="13" t="e">
        <f ca="1">CalcTable[[#This Row],[ETMult]]*CalcTable[[#This Row],[ETb]]</f>
        <v>#NAME?</v>
      </c>
      <c r="S2270" s="13" t="b">
        <f>INDEX(IRR_LIST,CalcTable[[#This Row],[Day of Week]]+1)</f>
        <v>0</v>
      </c>
      <c r="T2270" s="13">
        <f t="shared" ca="1" si="714"/>
        <v>0</v>
      </c>
      <c r="U2270" s="13" t="b">
        <f ca="1">IF(CalcTable[[#This Row],[IrrPrecip]]&gt;=IC_MM,FALSE,TRUE)</f>
        <v>1</v>
      </c>
      <c r="V2270" s="13" t="b">
        <f t="shared" si="715"/>
        <v>1</v>
      </c>
      <c r="W2270" s="13" t="e">
        <f ca="1">IF(AND(IRR_DRIP=FALSE,CalcTable[[#This Row],[IrrHours]]&lt;=0),FALSE,TRUE)</f>
        <v>#NAME?</v>
      </c>
      <c r="X2270" s="13" t="e">
        <f ca="1">AND(CalcTable[[#This Row],[IrrDay]],CalcTable[[#This Row],[IrrRain]],CalcTable[[#This Row],[IrrWarm]],CalcTable[[#This Row],[IrrWindy]])</f>
        <v>#NAME?</v>
      </c>
      <c r="Y2270" s="13" t="e">
        <f t="shared" ca="1" si="716"/>
        <v>#NAME?</v>
      </c>
      <c r="Z2270" s="13" t="e">
        <f ca="1">CalcTable[[#This Row],[IrrHours]]/5</f>
        <v>#NAME?</v>
      </c>
      <c r="AA2270" s="13" t="e">
        <f ca="1">IF(CalcTable[[#This Row],[IrrFlag]]=FALSE,0,MAX(0,CalcTable[[#This Row],[VolRednWind]]*(FCAP*IRR_TARGET-CalcTable[[#This Row],[IWC]])))</f>
        <v>#NAME?</v>
      </c>
      <c r="AB2270" s="13" t="e">
        <f ca="1">CalcTable[[#This Row],[IWC]]+CalcTable[[#This Row],[Eff Precip]]+CalcTable[[#This Row],[IrrAmt]]-CalcTable[[#This Row],[AET]]</f>
        <v>#NAME?</v>
      </c>
      <c r="AC2270" s="13" t="e">
        <f ca="1">IF(CalcTable[[#This Row],[PWC]]&gt;FCAP,MIN(24*PERC,MIN(SAT,CalcTable[[#This Row],[PWC]])-FCAP),0)</f>
        <v>#NAME?</v>
      </c>
      <c r="AD2270" s="13" t="e">
        <f ca="1">IF(CalcTable[[#This Row],[PWC]]&gt;SAT,CalcTable[[#This Row],[PWC]]-SAT,0)</f>
        <v>#NAME?</v>
      </c>
      <c r="AE2270" s="13" t="e">
        <f ca="1">CalcTable[[#This Row],[PWC]]-CalcTable[[#This Row],[PercAmt]]-CalcTable[[#This Row],[Runoff]]</f>
        <v>#NAME?</v>
      </c>
      <c r="AF2270" s="13" t="e">
        <f ca="1">CalcTable[[#This Row],[IrrAmt]]/1000*CUR_IRR_AREA*10000/IRR_EFF</f>
        <v>#NAME?</v>
      </c>
      <c r="AG2270" s="147"/>
      <c r="AH2270" s="13"/>
      <c r="AI2270" s="50">
        <v>0</v>
      </c>
      <c r="AJ2270" s="50">
        <v>0</v>
      </c>
      <c r="AK2270" s="50">
        <v>7.0132338397442942</v>
      </c>
      <c r="AL2270" s="50">
        <v>0</v>
      </c>
      <c r="AM2270" s="50"/>
      <c r="AN2270" s="50"/>
      <c r="AO2270" s="50"/>
      <c r="AP2270" s="50"/>
      <c r="AQ2270" s="50"/>
      <c r="AR2270" s="50"/>
      <c r="AS2270" s="50"/>
      <c r="AT2270" s="50"/>
      <c r="AU2270" s="50"/>
      <c r="AV2270" s="50"/>
      <c r="AW2270" s="50"/>
      <c r="AX2270" s="50">
        <f t="shared" si="727"/>
        <v>7.0132338397442942</v>
      </c>
      <c r="AY2270" s="50"/>
      <c r="AZ2270" s="50">
        <f t="shared" si="717"/>
        <v>102.86076298291633</v>
      </c>
      <c r="BA2270" s="50">
        <f t="shared" si="718"/>
        <v>158.37292078322037</v>
      </c>
      <c r="BB2270" s="50">
        <f t="shared" si="719"/>
        <v>163.27105235383544</v>
      </c>
      <c r="BC2270" s="17">
        <f t="shared" si="720"/>
        <v>19748</v>
      </c>
      <c r="BD2270" s="50">
        <f t="shared" si="721"/>
        <v>7.0132338397442942</v>
      </c>
      <c r="BE2270" s="50">
        <f t="shared" si="722"/>
        <v>102.86076298291633</v>
      </c>
      <c r="BF2270" s="50">
        <f t="shared" si="728"/>
        <v>168.24746326260799</v>
      </c>
      <c r="BG2270" s="50"/>
      <c r="BH2270" s="17">
        <f t="shared" si="723"/>
        <v>0</v>
      </c>
      <c r="BI2270" s="17">
        <f t="shared" si="731"/>
        <v>2270</v>
      </c>
      <c r="BJ2270" s="17">
        <f t="shared" si="729"/>
        <v>2270</v>
      </c>
      <c r="BK2270" s="150">
        <f t="shared" si="730"/>
        <v>27258</v>
      </c>
      <c r="BL2270" s="50" t="e">
        <f t="shared" ca="1" si="724"/>
        <v>#NAME?</v>
      </c>
      <c r="BM2270" s="50" t="e">
        <f t="shared" ca="1" si="725"/>
        <v>#NAME?</v>
      </c>
      <c r="BN2270" s="50" t="e">
        <f t="shared" ca="1" si="726"/>
        <v>#NAME?</v>
      </c>
    </row>
    <row r="2271" spans="1:66" x14ac:dyDescent="0.35">
      <c r="A2271" s="48">
        <v>27259</v>
      </c>
      <c r="B2271" s="17">
        <v>1974</v>
      </c>
      <c r="C2271" s="17">
        <v>8</v>
      </c>
      <c r="D2271" s="17">
        <v>230</v>
      </c>
      <c r="E2271" s="17">
        <v>18</v>
      </c>
      <c r="F2271" s="17">
        <v>1</v>
      </c>
      <c r="G2271" s="50">
        <v>11.1</v>
      </c>
      <c r="H2271" s="32">
        <v>4.9780120100266698</v>
      </c>
      <c r="I2271" s="50">
        <v>8.6666666666666661</v>
      </c>
      <c r="J2271" s="13">
        <v>0</v>
      </c>
      <c r="K2271" s="13">
        <f t="shared" si="712"/>
        <v>0</v>
      </c>
      <c r="L2271" s="13">
        <f t="shared" si="713"/>
        <v>0</v>
      </c>
      <c r="M2271" s="13" t="e">
        <f ca="1">CalcTable[[#This Row],[IWC]]-AE2270</f>
        <v>#NAME?</v>
      </c>
      <c r="N2271" s="13" t="e">
        <f ca="1">IF(CalcTable[[#This Row],[Day of Year]]&lt;123,FCAP,AE2270)</f>
        <v>#NAME?</v>
      </c>
      <c r="O2271" s="17" t="e">
        <f ca="1">IF(IRR_DRIP,5,COUNTIF('IDET Wind Values'!C2255:G2255,"&lt;="&amp;IRR_MAXWIND))</f>
        <v>#NAME?</v>
      </c>
      <c r="P2271" s="13" t="e">
        <f ca="1">CalcTable[[#This Row],[ET_o]]*KL</f>
        <v>#NAME?</v>
      </c>
      <c r="Q2271" s="13" t="e">
        <f ca="1">IF(WILTPT&lt;=0,1,MAX(0,MIN(1,(CalcTable[[#This Row],[IWC]]-WILTPT)/(MAD-WILTPT))))</f>
        <v>#NAME?</v>
      </c>
      <c r="R2271" s="13" t="e">
        <f ca="1">CalcTable[[#This Row],[ETMult]]*CalcTable[[#This Row],[ETb]]</f>
        <v>#NAME?</v>
      </c>
      <c r="S2271" s="13" t="b">
        <f>INDEX(IRR_LIST,CalcTable[[#This Row],[Day of Week]]+1)</f>
        <v>1</v>
      </c>
      <c r="T2271" s="13">
        <f t="shared" ca="1" si="714"/>
        <v>0.8</v>
      </c>
      <c r="U2271" s="13" t="b">
        <f ca="1">IF(CalcTable[[#This Row],[IrrPrecip]]&gt;=IC_MM,FALSE,TRUE)</f>
        <v>1</v>
      </c>
      <c r="V2271" s="13" t="b">
        <f t="shared" si="715"/>
        <v>1</v>
      </c>
      <c r="W2271" s="13" t="e">
        <f ca="1">IF(AND(IRR_DRIP=FALSE,CalcTable[[#This Row],[IrrHours]]&lt;=0),FALSE,TRUE)</f>
        <v>#NAME?</v>
      </c>
      <c r="X2271" s="13" t="e">
        <f ca="1">AND(CalcTable[[#This Row],[IrrDay]],CalcTable[[#This Row],[IrrRain]],CalcTable[[#This Row],[IrrWarm]],CalcTable[[#This Row],[IrrWindy]])</f>
        <v>#NAME?</v>
      </c>
      <c r="Y2271" s="13" t="e">
        <f t="shared" ca="1" si="716"/>
        <v>#NAME?</v>
      </c>
      <c r="Z2271" s="13" t="e">
        <f ca="1">CalcTable[[#This Row],[IrrHours]]/5</f>
        <v>#NAME?</v>
      </c>
      <c r="AA2271" s="13" t="e">
        <f ca="1">IF(CalcTable[[#This Row],[IrrFlag]]=FALSE,0,MAX(0,CalcTable[[#This Row],[VolRednWind]]*(FCAP*IRR_TARGET-CalcTable[[#This Row],[IWC]])))</f>
        <v>#NAME?</v>
      </c>
      <c r="AB2271" s="13" t="e">
        <f ca="1">CalcTable[[#This Row],[IWC]]+CalcTable[[#This Row],[Eff Precip]]+CalcTable[[#This Row],[IrrAmt]]-CalcTable[[#This Row],[AET]]</f>
        <v>#NAME?</v>
      </c>
      <c r="AC2271" s="13" t="e">
        <f ca="1">IF(CalcTable[[#This Row],[PWC]]&gt;FCAP,MIN(24*PERC,MIN(SAT,CalcTable[[#This Row],[PWC]])-FCAP),0)</f>
        <v>#NAME?</v>
      </c>
      <c r="AD2271" s="13" t="e">
        <f ca="1">IF(CalcTable[[#This Row],[PWC]]&gt;SAT,CalcTable[[#This Row],[PWC]]-SAT,0)</f>
        <v>#NAME?</v>
      </c>
      <c r="AE2271" s="13" t="e">
        <f ca="1">CalcTable[[#This Row],[PWC]]-CalcTable[[#This Row],[PercAmt]]-CalcTable[[#This Row],[Runoff]]</f>
        <v>#NAME?</v>
      </c>
      <c r="AF2271" s="13" t="e">
        <f ca="1">CalcTable[[#This Row],[IrrAmt]]/1000*CUR_IRR_AREA*10000/IRR_EFF</f>
        <v>#NAME?</v>
      </c>
      <c r="AG2271" s="147"/>
      <c r="AH2271" s="13"/>
      <c r="AI2271" s="50">
        <v>8.0700144587437403</v>
      </c>
      <c r="AJ2271" s="50">
        <v>10.241114819921359</v>
      </c>
      <c r="AK2271" s="50">
        <v>0</v>
      </c>
      <c r="AL2271" s="50">
        <v>0</v>
      </c>
      <c r="AM2271" s="50"/>
      <c r="AN2271" s="50"/>
      <c r="AO2271" s="50"/>
      <c r="AP2271" s="50"/>
      <c r="AQ2271" s="50"/>
      <c r="AR2271" s="50"/>
      <c r="AS2271" s="50"/>
      <c r="AT2271" s="50"/>
      <c r="AU2271" s="50"/>
      <c r="AV2271" s="50"/>
      <c r="AW2271" s="50"/>
      <c r="AX2271" s="50">
        <f t="shared" si="727"/>
        <v>18.311129278665099</v>
      </c>
      <c r="AY2271" s="50"/>
      <c r="AZ2271" s="50">
        <f t="shared" si="717"/>
        <v>418.7662467792681</v>
      </c>
      <c r="BA2271" s="50">
        <f t="shared" si="718"/>
        <v>677.77873054120812</v>
      </c>
      <c r="BB2271" s="50">
        <f t="shared" si="719"/>
        <v>701.38794173970439</v>
      </c>
      <c r="BC2271" s="17">
        <f t="shared" si="720"/>
        <v>19748</v>
      </c>
      <c r="BD2271" s="50">
        <f t="shared" si="721"/>
        <v>18.311129278665099</v>
      </c>
      <c r="BE2271" s="50">
        <f t="shared" si="722"/>
        <v>418.7662467792681</v>
      </c>
      <c r="BF2271" s="50">
        <f t="shared" si="728"/>
        <v>684.96826853517427</v>
      </c>
      <c r="BG2271" s="50"/>
      <c r="BH2271" s="17">
        <f t="shared" si="723"/>
        <v>0</v>
      </c>
      <c r="BI2271" s="17">
        <f t="shared" si="731"/>
        <v>2271</v>
      </c>
      <c r="BJ2271" s="17">
        <f t="shared" si="729"/>
        <v>2271</v>
      </c>
      <c r="BK2271" s="150">
        <f t="shared" si="730"/>
        <v>27259</v>
      </c>
      <c r="BL2271" s="50" t="e">
        <f t="shared" ca="1" si="724"/>
        <v>#NAME?</v>
      </c>
      <c r="BM2271" s="50" t="e">
        <f t="shared" ca="1" si="725"/>
        <v>#NAME?</v>
      </c>
      <c r="BN2271" s="50" t="e">
        <f t="shared" ca="1" si="726"/>
        <v>#NAME?</v>
      </c>
    </row>
    <row r="2272" spans="1:66" x14ac:dyDescent="0.35">
      <c r="A2272" s="48">
        <v>27260</v>
      </c>
      <c r="B2272" s="17">
        <v>1974</v>
      </c>
      <c r="C2272" s="17">
        <v>8</v>
      </c>
      <c r="D2272" s="17">
        <v>231</v>
      </c>
      <c r="E2272" s="17">
        <v>19</v>
      </c>
      <c r="F2272" s="17">
        <v>2</v>
      </c>
      <c r="G2272" s="50">
        <v>5.6</v>
      </c>
      <c r="H2272" s="32">
        <v>2.1264390385131846</v>
      </c>
      <c r="I2272" s="50">
        <v>12.333333333333334</v>
      </c>
      <c r="J2272" s="13">
        <v>4.0999999999999996</v>
      </c>
      <c r="K2272" s="13">
        <f t="shared" si="712"/>
        <v>4.0999999999999996</v>
      </c>
      <c r="L2272" s="13">
        <f t="shared" si="713"/>
        <v>0</v>
      </c>
      <c r="M2272" s="13" t="e">
        <f ca="1">CalcTable[[#This Row],[IWC]]-AE2271</f>
        <v>#NAME?</v>
      </c>
      <c r="N2272" s="13" t="e">
        <f ca="1">IF(CalcTable[[#This Row],[Day of Year]]&lt;123,FCAP,AE2271)</f>
        <v>#NAME?</v>
      </c>
      <c r="O2272" s="17" t="e">
        <f ca="1">IF(IRR_DRIP,5,COUNTIF('IDET Wind Values'!C2256:G2256,"&lt;="&amp;IRR_MAXWIND))</f>
        <v>#NAME?</v>
      </c>
      <c r="P2272" s="13" t="e">
        <f ca="1">CalcTable[[#This Row],[ET_o]]*KL</f>
        <v>#NAME?</v>
      </c>
      <c r="Q2272" s="13" t="e">
        <f ca="1">IF(WILTPT&lt;=0,1,MAX(0,MIN(1,(CalcTable[[#This Row],[IWC]]-WILTPT)/(MAD-WILTPT))))</f>
        <v>#NAME?</v>
      </c>
      <c r="R2272" s="13" t="e">
        <f ca="1">CalcTable[[#This Row],[ETMult]]*CalcTable[[#This Row],[ETb]]</f>
        <v>#NAME?</v>
      </c>
      <c r="S2272" s="13" t="b">
        <f>INDEX(IRR_LIST,CalcTable[[#This Row],[Day of Week]]+1)</f>
        <v>0</v>
      </c>
      <c r="T2272" s="13">
        <f t="shared" ca="1" si="714"/>
        <v>0.8</v>
      </c>
      <c r="U2272" s="13" t="b">
        <f ca="1">IF(CalcTable[[#This Row],[IrrPrecip]]&gt;=IC_MM,FALSE,TRUE)</f>
        <v>1</v>
      </c>
      <c r="V2272" s="13" t="b">
        <f t="shared" si="715"/>
        <v>1</v>
      </c>
      <c r="W2272" s="13" t="e">
        <f ca="1">IF(AND(IRR_DRIP=FALSE,CalcTable[[#This Row],[IrrHours]]&lt;=0),FALSE,TRUE)</f>
        <v>#NAME?</v>
      </c>
      <c r="X2272" s="13" t="e">
        <f ca="1">AND(CalcTable[[#This Row],[IrrDay]],CalcTable[[#This Row],[IrrRain]],CalcTable[[#This Row],[IrrWarm]],CalcTable[[#This Row],[IrrWindy]])</f>
        <v>#NAME?</v>
      </c>
      <c r="Y2272" s="13" t="e">
        <f t="shared" ca="1" si="716"/>
        <v>#NAME?</v>
      </c>
      <c r="Z2272" s="13" t="e">
        <f ca="1">CalcTable[[#This Row],[IrrHours]]/5</f>
        <v>#NAME?</v>
      </c>
      <c r="AA2272" s="13" t="e">
        <f ca="1">IF(CalcTable[[#This Row],[IrrFlag]]=FALSE,0,MAX(0,CalcTable[[#This Row],[VolRednWind]]*(FCAP*IRR_TARGET-CalcTable[[#This Row],[IWC]])))</f>
        <v>#NAME?</v>
      </c>
      <c r="AB2272" s="13" t="e">
        <f ca="1">CalcTable[[#This Row],[IWC]]+CalcTable[[#This Row],[Eff Precip]]+CalcTable[[#This Row],[IrrAmt]]-CalcTable[[#This Row],[AET]]</f>
        <v>#NAME?</v>
      </c>
      <c r="AC2272" s="13" t="e">
        <f ca="1">IF(CalcTable[[#This Row],[PWC]]&gt;FCAP,MIN(24*PERC,MIN(SAT,CalcTable[[#This Row],[PWC]])-FCAP),0)</f>
        <v>#NAME?</v>
      </c>
      <c r="AD2272" s="13" t="e">
        <f ca="1">IF(CalcTable[[#This Row],[PWC]]&gt;SAT,CalcTable[[#This Row],[PWC]]-SAT,0)</f>
        <v>#NAME?</v>
      </c>
      <c r="AE2272" s="13" t="e">
        <f ca="1">CalcTable[[#This Row],[PWC]]-CalcTable[[#This Row],[PercAmt]]-CalcTable[[#This Row],[Runoff]]</f>
        <v>#NAME?</v>
      </c>
      <c r="AF2272" s="13" t="e">
        <f ca="1">CalcTable[[#This Row],[IrrAmt]]/1000*CUR_IRR_AREA*10000/IRR_EFF</f>
        <v>#NAME?</v>
      </c>
      <c r="AG2272" s="147"/>
      <c r="AH2272" s="13"/>
      <c r="AI2272" s="50">
        <v>0</v>
      </c>
      <c r="AJ2272" s="50">
        <v>0</v>
      </c>
      <c r="AK2272" s="50">
        <v>3.6059385957704766</v>
      </c>
      <c r="AL2272" s="50">
        <v>7.2758089155417309</v>
      </c>
      <c r="AM2272" s="50"/>
      <c r="AN2272" s="50"/>
      <c r="AO2272" s="50"/>
      <c r="AP2272" s="50"/>
      <c r="AQ2272" s="50"/>
      <c r="AR2272" s="50"/>
      <c r="AS2272" s="50"/>
      <c r="AT2272" s="50"/>
      <c r="AU2272" s="50"/>
      <c r="AV2272" s="50"/>
      <c r="AW2272" s="50"/>
      <c r="AX2272" s="50">
        <f t="shared" si="727"/>
        <v>10.881747511312208</v>
      </c>
      <c r="AY2272" s="50"/>
      <c r="AZ2272" s="50">
        <f t="shared" si="717"/>
        <v>266.31082759385777</v>
      </c>
      <c r="BA2272" s="50">
        <f t="shared" si="718"/>
        <v>410.03413137466993</v>
      </c>
      <c r="BB2272" s="50">
        <f t="shared" si="719"/>
        <v>422.71559935532986</v>
      </c>
      <c r="BC2272" s="17">
        <f t="shared" si="720"/>
        <v>19748</v>
      </c>
      <c r="BD2272" s="50">
        <f t="shared" si="721"/>
        <v>10.881747511312208</v>
      </c>
      <c r="BE2272" s="50">
        <f t="shared" si="722"/>
        <v>266.31082759385777</v>
      </c>
      <c r="BF2272" s="50">
        <f t="shared" si="728"/>
        <v>435.59973582418365</v>
      </c>
      <c r="BG2272" s="50"/>
      <c r="BH2272" s="17">
        <f t="shared" si="723"/>
        <v>0</v>
      </c>
      <c r="BI2272" s="17">
        <f t="shared" si="731"/>
        <v>2272</v>
      </c>
      <c r="BJ2272" s="17">
        <f t="shared" si="729"/>
        <v>2272</v>
      </c>
      <c r="BK2272" s="150">
        <f t="shared" si="730"/>
        <v>27260</v>
      </c>
      <c r="BL2272" s="50" t="e">
        <f t="shared" ca="1" si="724"/>
        <v>#NAME?</v>
      </c>
      <c r="BM2272" s="50" t="e">
        <f t="shared" ca="1" si="725"/>
        <v>#NAME?</v>
      </c>
      <c r="BN2272" s="50" t="e">
        <f t="shared" ca="1" si="726"/>
        <v>#NAME?</v>
      </c>
    </row>
    <row r="2273" spans="1:66" x14ac:dyDescent="0.35">
      <c r="A2273" s="48">
        <v>27261</v>
      </c>
      <c r="B2273" s="17">
        <v>1974</v>
      </c>
      <c r="C2273" s="17">
        <v>8</v>
      </c>
      <c r="D2273" s="17">
        <v>232</v>
      </c>
      <c r="E2273" s="17">
        <v>20</v>
      </c>
      <c r="F2273" s="17">
        <v>3</v>
      </c>
      <c r="G2273" s="50">
        <v>5</v>
      </c>
      <c r="H2273" s="32">
        <v>2.7581097528095073</v>
      </c>
      <c r="I2273" s="50">
        <v>10.666666666666666</v>
      </c>
      <c r="J2273" s="13">
        <v>0</v>
      </c>
      <c r="K2273" s="13">
        <f t="shared" si="712"/>
        <v>0</v>
      </c>
      <c r="L2273" s="13">
        <f t="shared" si="713"/>
        <v>0</v>
      </c>
      <c r="M2273" s="13" t="e">
        <f ca="1">CalcTable[[#This Row],[IWC]]-AE2272</f>
        <v>#NAME?</v>
      </c>
      <c r="N2273" s="13" t="e">
        <f ca="1">IF(CalcTable[[#This Row],[Day of Year]]&lt;123,FCAP,AE2272)</f>
        <v>#NAME?</v>
      </c>
      <c r="O2273" s="17" t="e">
        <f ca="1">IF(IRR_DRIP,5,COUNTIF('IDET Wind Values'!C2257:G2257,"&lt;="&amp;IRR_MAXWIND))</f>
        <v>#NAME?</v>
      </c>
      <c r="P2273" s="13" t="e">
        <f ca="1">CalcTable[[#This Row],[ET_o]]*KL</f>
        <v>#NAME?</v>
      </c>
      <c r="Q2273" s="13" t="e">
        <f ca="1">IF(WILTPT&lt;=0,1,MAX(0,MIN(1,(CalcTable[[#This Row],[IWC]]-WILTPT)/(MAD-WILTPT))))</f>
        <v>#NAME?</v>
      </c>
      <c r="R2273" s="13" t="e">
        <f ca="1">CalcTable[[#This Row],[ETMult]]*CalcTable[[#This Row],[ETb]]</f>
        <v>#NAME?</v>
      </c>
      <c r="S2273" s="13" t="b">
        <f>INDEX(IRR_LIST,CalcTable[[#This Row],[Day of Week]]+1)</f>
        <v>1</v>
      </c>
      <c r="T2273" s="13">
        <f t="shared" ca="1" si="714"/>
        <v>4.0999999999999996</v>
      </c>
      <c r="U2273" s="13" t="b">
        <f ca="1">IF(CalcTable[[#This Row],[IrrPrecip]]&gt;=IC_MM,FALSE,TRUE)</f>
        <v>1</v>
      </c>
      <c r="V2273" s="13" t="b">
        <f t="shared" si="715"/>
        <v>1</v>
      </c>
      <c r="W2273" s="13" t="e">
        <f ca="1">IF(AND(IRR_DRIP=FALSE,CalcTable[[#This Row],[IrrHours]]&lt;=0),FALSE,TRUE)</f>
        <v>#NAME?</v>
      </c>
      <c r="X2273" s="13" t="e">
        <f ca="1">AND(CalcTable[[#This Row],[IrrDay]],CalcTable[[#This Row],[IrrRain]],CalcTable[[#This Row],[IrrWarm]],CalcTable[[#This Row],[IrrWindy]])</f>
        <v>#NAME?</v>
      </c>
      <c r="Y2273" s="13" t="e">
        <f t="shared" ca="1" si="716"/>
        <v>#NAME?</v>
      </c>
      <c r="Z2273" s="13" t="e">
        <f ca="1">CalcTable[[#This Row],[IrrHours]]/5</f>
        <v>#NAME?</v>
      </c>
      <c r="AA2273" s="13" t="e">
        <f ca="1">IF(CalcTable[[#This Row],[IrrFlag]]=FALSE,0,MAX(0,CalcTable[[#This Row],[VolRednWind]]*(FCAP*IRR_TARGET-CalcTable[[#This Row],[IWC]])))</f>
        <v>#NAME?</v>
      </c>
      <c r="AB2273" s="13" t="e">
        <f ca="1">CalcTable[[#This Row],[IWC]]+CalcTable[[#This Row],[Eff Precip]]+CalcTable[[#This Row],[IrrAmt]]-CalcTable[[#This Row],[AET]]</f>
        <v>#NAME?</v>
      </c>
      <c r="AC2273" s="13" t="e">
        <f ca="1">IF(CalcTable[[#This Row],[PWC]]&gt;FCAP,MIN(24*PERC,MIN(SAT,CalcTable[[#This Row],[PWC]])-FCAP),0)</f>
        <v>#NAME?</v>
      </c>
      <c r="AD2273" s="13" t="e">
        <f ca="1">IF(CalcTable[[#This Row],[PWC]]&gt;SAT,CalcTable[[#This Row],[PWC]]-SAT,0)</f>
        <v>#NAME?</v>
      </c>
      <c r="AE2273" s="13" t="e">
        <f ca="1">CalcTable[[#This Row],[PWC]]-CalcTable[[#This Row],[PercAmt]]-CalcTable[[#This Row],[Runoff]]</f>
        <v>#NAME?</v>
      </c>
      <c r="AF2273" s="13" t="e">
        <f ca="1">CalcTable[[#This Row],[IrrAmt]]/1000*CUR_IRR_AREA*10000/IRR_EFF</f>
        <v>#NAME?</v>
      </c>
      <c r="AG2273" s="147"/>
      <c r="AH2273" s="13"/>
      <c r="AI2273" s="50">
        <v>3.5109418652061777</v>
      </c>
      <c r="AJ2273" s="50">
        <v>4.7202102455701862</v>
      </c>
      <c r="AK2273" s="50">
        <v>0</v>
      </c>
      <c r="AL2273" s="50">
        <v>0</v>
      </c>
      <c r="AM2273" s="50"/>
      <c r="AN2273" s="50"/>
      <c r="AO2273" s="50"/>
      <c r="AP2273" s="50"/>
      <c r="AQ2273" s="50"/>
      <c r="AR2273" s="50"/>
      <c r="AS2273" s="50"/>
      <c r="AT2273" s="50"/>
      <c r="AU2273" s="50"/>
      <c r="AV2273" s="50"/>
      <c r="AW2273" s="50"/>
      <c r="AX2273" s="50">
        <f t="shared" si="727"/>
        <v>8.2311521107763639</v>
      </c>
      <c r="AY2273" s="50"/>
      <c r="AZ2273" s="50">
        <f t="shared" si="717"/>
        <v>189.9533145597494</v>
      </c>
      <c r="BA2273" s="50">
        <f t="shared" si="718"/>
        <v>307.68313151178182</v>
      </c>
      <c r="BB2273" s="50">
        <f t="shared" si="719"/>
        <v>318.41911963534403</v>
      </c>
      <c r="BC2273" s="17">
        <f t="shared" si="720"/>
        <v>19748</v>
      </c>
      <c r="BD2273" s="50">
        <f t="shared" si="721"/>
        <v>8.2311521107763639</v>
      </c>
      <c r="BE2273" s="50">
        <f t="shared" si="722"/>
        <v>189.9533145597494</v>
      </c>
      <c r="BF2273" s="50">
        <f t="shared" si="728"/>
        <v>310.70315236053625</v>
      </c>
      <c r="BG2273" s="50"/>
      <c r="BH2273" s="17">
        <f t="shared" si="723"/>
        <v>0</v>
      </c>
      <c r="BI2273" s="17">
        <f t="shared" si="731"/>
        <v>2273</v>
      </c>
      <c r="BJ2273" s="17">
        <f t="shared" si="729"/>
        <v>2273</v>
      </c>
      <c r="BK2273" s="150">
        <f t="shared" si="730"/>
        <v>27261</v>
      </c>
      <c r="BL2273" s="50" t="e">
        <f t="shared" ca="1" si="724"/>
        <v>#NAME?</v>
      </c>
      <c r="BM2273" s="50" t="e">
        <f t="shared" ca="1" si="725"/>
        <v>#NAME?</v>
      </c>
      <c r="BN2273" s="50" t="e">
        <f t="shared" ca="1" si="726"/>
        <v>#NAME?</v>
      </c>
    </row>
    <row r="2274" spans="1:66" x14ac:dyDescent="0.35">
      <c r="A2274" s="48">
        <v>27262</v>
      </c>
      <c r="B2274" s="17">
        <v>1974</v>
      </c>
      <c r="C2274" s="17">
        <v>8</v>
      </c>
      <c r="D2274" s="17">
        <v>233</v>
      </c>
      <c r="E2274" s="17">
        <v>21</v>
      </c>
      <c r="F2274" s="17">
        <v>4</v>
      </c>
      <c r="G2274" s="50">
        <v>8.3000000000000007</v>
      </c>
      <c r="H2274" s="32">
        <v>3.2907310401958583</v>
      </c>
      <c r="I2274" s="50">
        <v>9.1666666666666661</v>
      </c>
      <c r="J2274" s="13">
        <v>7.6</v>
      </c>
      <c r="K2274" s="13">
        <f t="shared" si="712"/>
        <v>7.6</v>
      </c>
      <c r="L2274" s="13">
        <f t="shared" si="713"/>
        <v>1.9499999999999997</v>
      </c>
      <c r="M2274" s="13" t="e">
        <f ca="1">CalcTable[[#This Row],[IWC]]-AE2273</f>
        <v>#NAME?</v>
      </c>
      <c r="N2274" s="13" t="e">
        <f ca="1">IF(CalcTable[[#This Row],[Day of Year]]&lt;123,FCAP,AE2273)</f>
        <v>#NAME?</v>
      </c>
      <c r="O2274" s="17" t="e">
        <f ca="1">IF(IRR_DRIP,5,COUNTIF('IDET Wind Values'!C2258:G2258,"&lt;="&amp;IRR_MAXWIND))</f>
        <v>#NAME?</v>
      </c>
      <c r="P2274" s="13" t="e">
        <f ca="1">CalcTable[[#This Row],[ET_o]]*KL</f>
        <v>#NAME?</v>
      </c>
      <c r="Q2274" s="13" t="e">
        <f ca="1">IF(WILTPT&lt;=0,1,MAX(0,MIN(1,(CalcTable[[#This Row],[IWC]]-WILTPT)/(MAD-WILTPT))))</f>
        <v>#NAME?</v>
      </c>
      <c r="R2274" s="13" t="e">
        <f ca="1">CalcTable[[#This Row],[ETMult]]*CalcTable[[#This Row],[ETb]]</f>
        <v>#NAME?</v>
      </c>
      <c r="S2274" s="13" t="b">
        <f>INDEX(IRR_LIST,CalcTable[[#This Row],[Day of Week]]+1)</f>
        <v>0</v>
      </c>
      <c r="T2274" s="13">
        <f t="shared" ca="1" si="714"/>
        <v>4.0999999999999996</v>
      </c>
      <c r="U2274" s="13" t="b">
        <f ca="1">IF(CalcTable[[#This Row],[IrrPrecip]]&gt;=IC_MM,FALSE,TRUE)</f>
        <v>1</v>
      </c>
      <c r="V2274" s="13" t="b">
        <f t="shared" si="715"/>
        <v>1</v>
      </c>
      <c r="W2274" s="13" t="e">
        <f ca="1">IF(AND(IRR_DRIP=FALSE,CalcTable[[#This Row],[IrrHours]]&lt;=0),FALSE,TRUE)</f>
        <v>#NAME?</v>
      </c>
      <c r="X2274" s="13" t="e">
        <f ca="1">AND(CalcTable[[#This Row],[IrrDay]],CalcTable[[#This Row],[IrrRain]],CalcTable[[#This Row],[IrrWarm]],CalcTable[[#This Row],[IrrWindy]])</f>
        <v>#NAME?</v>
      </c>
      <c r="Y2274" s="13" t="e">
        <f t="shared" ca="1" si="716"/>
        <v>#NAME?</v>
      </c>
      <c r="Z2274" s="13" t="e">
        <f ca="1">CalcTable[[#This Row],[IrrHours]]/5</f>
        <v>#NAME?</v>
      </c>
      <c r="AA2274" s="13" t="e">
        <f ca="1">IF(CalcTable[[#This Row],[IrrFlag]]=FALSE,0,MAX(0,CalcTable[[#This Row],[VolRednWind]]*(FCAP*IRR_TARGET-CalcTable[[#This Row],[IWC]])))</f>
        <v>#NAME?</v>
      </c>
      <c r="AB2274" s="13" t="e">
        <f ca="1">CalcTable[[#This Row],[IWC]]+CalcTable[[#This Row],[Eff Precip]]+CalcTable[[#This Row],[IrrAmt]]-CalcTable[[#This Row],[AET]]</f>
        <v>#NAME?</v>
      </c>
      <c r="AC2274" s="13" t="e">
        <f ca="1">IF(CalcTable[[#This Row],[PWC]]&gt;FCAP,MIN(24*PERC,MIN(SAT,CalcTable[[#This Row],[PWC]])-FCAP),0)</f>
        <v>#NAME?</v>
      </c>
      <c r="AD2274" s="13" t="e">
        <f ca="1">IF(CalcTable[[#This Row],[PWC]]&gt;SAT,CalcTable[[#This Row],[PWC]]-SAT,0)</f>
        <v>#NAME?</v>
      </c>
      <c r="AE2274" s="13" t="e">
        <f ca="1">CalcTable[[#This Row],[PWC]]-CalcTable[[#This Row],[PercAmt]]-CalcTable[[#This Row],[Runoff]]</f>
        <v>#NAME?</v>
      </c>
      <c r="AF2274" s="13" t="e">
        <f ca="1">CalcTable[[#This Row],[IrrAmt]]/1000*CUR_IRR_AREA*10000/IRR_EFF</f>
        <v>#NAME?</v>
      </c>
      <c r="AG2274" s="147"/>
      <c r="AH2274" s="13"/>
      <c r="AI2274" s="50">
        <v>0</v>
      </c>
      <c r="AJ2274" s="50">
        <v>0</v>
      </c>
      <c r="AK2274" s="50">
        <v>1.018092179814893</v>
      </c>
      <c r="AL2274" s="50">
        <v>3.7969603640452299</v>
      </c>
      <c r="AM2274" s="50"/>
      <c r="AN2274" s="50"/>
      <c r="AO2274" s="50"/>
      <c r="AP2274" s="50"/>
      <c r="AQ2274" s="50"/>
      <c r="AR2274" s="50"/>
      <c r="AS2274" s="50"/>
      <c r="AT2274" s="50"/>
      <c r="AU2274" s="50"/>
      <c r="AV2274" s="50"/>
      <c r="AW2274" s="50"/>
      <c r="AX2274" s="50">
        <f t="shared" si="727"/>
        <v>4.8150525438601228</v>
      </c>
      <c r="AY2274" s="50"/>
      <c r="AZ2274" s="50">
        <f t="shared" si="717"/>
        <v>126.30952264927852</v>
      </c>
      <c r="BA2274" s="50">
        <f t="shared" si="718"/>
        <v>194.47656661873043</v>
      </c>
      <c r="BB2274" s="50">
        <f t="shared" si="719"/>
        <v>200.49130579250561</v>
      </c>
      <c r="BC2274" s="17">
        <f t="shared" si="720"/>
        <v>19748</v>
      </c>
      <c r="BD2274" s="50">
        <f t="shared" si="721"/>
        <v>4.8150525438601228</v>
      </c>
      <c r="BE2274" s="50">
        <f t="shared" si="722"/>
        <v>126.30952264927852</v>
      </c>
      <c r="BF2274" s="50">
        <f t="shared" si="728"/>
        <v>206.60216933430257</v>
      </c>
      <c r="BG2274" s="50"/>
      <c r="BH2274" s="17">
        <f t="shared" si="723"/>
        <v>0</v>
      </c>
      <c r="BI2274" s="17">
        <f t="shared" si="731"/>
        <v>2274</v>
      </c>
      <c r="BJ2274" s="17">
        <f t="shared" si="729"/>
        <v>2274</v>
      </c>
      <c r="BK2274" s="150">
        <f t="shared" si="730"/>
        <v>27262</v>
      </c>
      <c r="BL2274" s="50" t="e">
        <f t="shared" ca="1" si="724"/>
        <v>#NAME?</v>
      </c>
      <c r="BM2274" s="50" t="e">
        <f t="shared" ca="1" si="725"/>
        <v>#NAME?</v>
      </c>
      <c r="BN2274" s="50" t="e">
        <f t="shared" ca="1" si="726"/>
        <v>#NAME?</v>
      </c>
    </row>
    <row r="2275" spans="1:66" x14ac:dyDescent="0.35">
      <c r="A2275" s="48">
        <v>27263</v>
      </c>
      <c r="B2275" s="17">
        <v>1974</v>
      </c>
      <c r="C2275" s="17">
        <v>8</v>
      </c>
      <c r="D2275" s="17">
        <v>234</v>
      </c>
      <c r="E2275" s="17">
        <v>22</v>
      </c>
      <c r="F2275" s="17">
        <v>5</v>
      </c>
      <c r="G2275" s="50">
        <v>8.3000000000000007</v>
      </c>
      <c r="H2275" s="32">
        <v>2.9196807598802508</v>
      </c>
      <c r="I2275" s="50">
        <v>10.333333333333334</v>
      </c>
      <c r="J2275" s="13">
        <v>0</v>
      </c>
      <c r="K2275" s="13">
        <f t="shared" si="712"/>
        <v>0</v>
      </c>
      <c r="L2275" s="13">
        <f t="shared" si="713"/>
        <v>0</v>
      </c>
      <c r="M2275" s="13" t="e">
        <f ca="1">CalcTable[[#This Row],[IWC]]-AE2274</f>
        <v>#NAME?</v>
      </c>
      <c r="N2275" s="13" t="e">
        <f ca="1">IF(CalcTable[[#This Row],[Day of Year]]&lt;123,FCAP,AE2274)</f>
        <v>#NAME?</v>
      </c>
      <c r="O2275" s="17" t="e">
        <f ca="1">IF(IRR_DRIP,5,COUNTIF('IDET Wind Values'!C2259:G2259,"&lt;="&amp;IRR_MAXWIND))</f>
        <v>#NAME?</v>
      </c>
      <c r="P2275" s="13" t="e">
        <f ca="1">CalcTable[[#This Row],[ET_o]]*KL</f>
        <v>#NAME?</v>
      </c>
      <c r="Q2275" s="13" t="e">
        <f ca="1">IF(WILTPT&lt;=0,1,MAX(0,MIN(1,(CalcTable[[#This Row],[IWC]]-WILTPT)/(MAD-WILTPT))))</f>
        <v>#NAME?</v>
      </c>
      <c r="R2275" s="13" t="e">
        <f ca="1">CalcTable[[#This Row],[ETMult]]*CalcTable[[#This Row],[ETb]]</f>
        <v>#NAME?</v>
      </c>
      <c r="S2275" s="13" t="b">
        <f>INDEX(IRR_LIST,CalcTable[[#This Row],[Day of Week]]+1)</f>
        <v>1</v>
      </c>
      <c r="T2275" s="13">
        <f t="shared" ca="1" si="714"/>
        <v>7.6</v>
      </c>
      <c r="U2275" s="13" t="b">
        <f ca="1">IF(CalcTable[[#This Row],[IrrPrecip]]&gt;=IC_MM,FALSE,TRUE)</f>
        <v>1</v>
      </c>
      <c r="V2275" s="13" t="b">
        <f t="shared" si="715"/>
        <v>1</v>
      </c>
      <c r="W2275" s="13" t="e">
        <f ca="1">IF(AND(IRR_DRIP=FALSE,CalcTable[[#This Row],[IrrHours]]&lt;=0),FALSE,TRUE)</f>
        <v>#NAME?</v>
      </c>
      <c r="X2275" s="13" t="e">
        <f ca="1">AND(CalcTable[[#This Row],[IrrDay]],CalcTable[[#This Row],[IrrRain]],CalcTable[[#This Row],[IrrWarm]],CalcTable[[#This Row],[IrrWindy]])</f>
        <v>#NAME?</v>
      </c>
      <c r="Y2275" s="13" t="e">
        <f t="shared" ca="1" si="716"/>
        <v>#NAME?</v>
      </c>
      <c r="Z2275" s="13" t="e">
        <f ca="1">CalcTable[[#This Row],[IrrHours]]/5</f>
        <v>#NAME?</v>
      </c>
      <c r="AA2275" s="13" t="e">
        <f ca="1">IF(CalcTable[[#This Row],[IrrFlag]]=FALSE,0,MAX(0,CalcTable[[#This Row],[VolRednWind]]*(FCAP*IRR_TARGET-CalcTable[[#This Row],[IWC]])))</f>
        <v>#NAME?</v>
      </c>
      <c r="AB2275" s="13" t="e">
        <f ca="1">CalcTable[[#This Row],[IWC]]+CalcTable[[#This Row],[Eff Precip]]+CalcTable[[#This Row],[IrrAmt]]-CalcTable[[#This Row],[AET]]</f>
        <v>#NAME?</v>
      </c>
      <c r="AC2275" s="13" t="e">
        <f ca="1">IF(CalcTable[[#This Row],[PWC]]&gt;FCAP,MIN(24*PERC,MIN(SAT,CalcTable[[#This Row],[PWC]])-FCAP),0)</f>
        <v>#NAME?</v>
      </c>
      <c r="AD2275" s="13" t="e">
        <f ca="1">IF(CalcTable[[#This Row],[PWC]]&gt;SAT,CalcTable[[#This Row],[PWC]]-SAT,0)</f>
        <v>#NAME?</v>
      </c>
      <c r="AE2275" s="13" t="e">
        <f ca="1">CalcTable[[#This Row],[PWC]]-CalcTable[[#This Row],[PercAmt]]-CalcTable[[#This Row],[Runoff]]</f>
        <v>#NAME?</v>
      </c>
      <c r="AF2275" s="13" t="e">
        <f ca="1">CalcTable[[#This Row],[IrrAmt]]/1000*CUR_IRR_AREA*10000/IRR_EFF</f>
        <v>#NAME?</v>
      </c>
      <c r="AG2275" s="147"/>
      <c r="AH2275" s="13"/>
      <c r="AI2275" s="50">
        <v>7.5506013529130165</v>
      </c>
      <c r="AJ2275" s="50">
        <v>9.3645039234590399</v>
      </c>
      <c r="AK2275" s="50">
        <v>0</v>
      </c>
      <c r="AL2275" s="50">
        <v>0</v>
      </c>
      <c r="AM2275" s="50"/>
      <c r="AN2275" s="50"/>
      <c r="AO2275" s="50"/>
      <c r="AP2275" s="50"/>
      <c r="AQ2275" s="50"/>
      <c r="AR2275" s="50"/>
      <c r="AS2275" s="50"/>
      <c r="AT2275" s="50"/>
      <c r="AU2275" s="50"/>
      <c r="AV2275" s="50"/>
      <c r="AW2275" s="50"/>
      <c r="AX2275" s="50">
        <f t="shared" si="727"/>
        <v>16.915105276372056</v>
      </c>
      <c r="AY2275" s="50"/>
      <c r="AZ2275" s="50">
        <f t="shared" si="717"/>
        <v>385.43426826418943</v>
      </c>
      <c r="BA2275" s="50">
        <f t="shared" si="718"/>
        <v>623.63235975467001</v>
      </c>
      <c r="BB2275" s="50">
        <f t="shared" si="719"/>
        <v>645.34036660837546</v>
      </c>
      <c r="BC2275" s="17">
        <f t="shared" si="720"/>
        <v>19748</v>
      </c>
      <c r="BD2275" s="50">
        <f t="shared" si="721"/>
        <v>16.915105276372056</v>
      </c>
      <c r="BE2275" s="50">
        <f t="shared" si="722"/>
        <v>385.43426826418943</v>
      </c>
      <c r="BF2275" s="50">
        <f t="shared" si="728"/>
        <v>630.44776267797829</v>
      </c>
      <c r="BG2275" s="50"/>
      <c r="BH2275" s="17">
        <f t="shared" si="723"/>
        <v>0</v>
      </c>
      <c r="BI2275" s="17">
        <f t="shared" si="731"/>
        <v>2275</v>
      </c>
      <c r="BJ2275" s="17">
        <f t="shared" si="729"/>
        <v>2275</v>
      </c>
      <c r="BK2275" s="150">
        <f t="shared" si="730"/>
        <v>27263</v>
      </c>
      <c r="BL2275" s="50" t="e">
        <f t="shared" ca="1" si="724"/>
        <v>#NAME?</v>
      </c>
      <c r="BM2275" s="50" t="e">
        <f t="shared" ca="1" si="725"/>
        <v>#NAME?</v>
      </c>
      <c r="BN2275" s="50" t="e">
        <f t="shared" ca="1" si="726"/>
        <v>#NAME?</v>
      </c>
    </row>
    <row r="2276" spans="1:66" x14ac:dyDescent="0.35">
      <c r="A2276" s="48">
        <v>27264</v>
      </c>
      <c r="B2276" s="17">
        <v>1974</v>
      </c>
      <c r="C2276" s="17">
        <v>8</v>
      </c>
      <c r="D2276" s="17">
        <v>235</v>
      </c>
      <c r="E2276" s="17">
        <v>23</v>
      </c>
      <c r="F2276" s="17">
        <v>6</v>
      </c>
      <c r="G2276" s="50">
        <v>7.2</v>
      </c>
      <c r="H2276" s="32">
        <v>3.6204876560393764</v>
      </c>
      <c r="I2276" s="50">
        <v>4.166666666666667</v>
      </c>
      <c r="J2276" s="13">
        <v>0</v>
      </c>
      <c r="K2276" s="13">
        <f t="shared" si="712"/>
        <v>0</v>
      </c>
      <c r="L2276" s="13">
        <f t="shared" si="713"/>
        <v>0</v>
      </c>
      <c r="M2276" s="13" t="e">
        <f ca="1">CalcTable[[#This Row],[IWC]]-AE2275</f>
        <v>#NAME?</v>
      </c>
      <c r="N2276" s="13" t="e">
        <f ca="1">IF(CalcTable[[#This Row],[Day of Year]]&lt;123,FCAP,AE2275)</f>
        <v>#NAME?</v>
      </c>
      <c r="O2276" s="17" t="e">
        <f ca="1">IF(IRR_DRIP,5,COUNTIF('IDET Wind Values'!C2260:G2260,"&lt;="&amp;IRR_MAXWIND))</f>
        <v>#NAME?</v>
      </c>
      <c r="P2276" s="13" t="e">
        <f ca="1">CalcTable[[#This Row],[ET_o]]*KL</f>
        <v>#NAME?</v>
      </c>
      <c r="Q2276" s="13" t="e">
        <f ca="1">IF(WILTPT&lt;=0,1,MAX(0,MIN(1,(CalcTable[[#This Row],[IWC]]-WILTPT)/(MAD-WILTPT))))</f>
        <v>#NAME?</v>
      </c>
      <c r="R2276" s="13" t="e">
        <f ca="1">CalcTable[[#This Row],[ETMult]]*CalcTable[[#This Row],[ETb]]</f>
        <v>#NAME?</v>
      </c>
      <c r="S2276" s="13" t="b">
        <f>INDEX(IRR_LIST,CalcTable[[#This Row],[Day of Week]]+1)</f>
        <v>0</v>
      </c>
      <c r="T2276" s="13">
        <f t="shared" ca="1" si="714"/>
        <v>7.6</v>
      </c>
      <c r="U2276" s="13" t="b">
        <f ca="1">IF(CalcTable[[#This Row],[IrrPrecip]]&gt;=IC_MM,FALSE,TRUE)</f>
        <v>1</v>
      </c>
      <c r="V2276" s="13" t="b">
        <f t="shared" si="715"/>
        <v>1</v>
      </c>
      <c r="W2276" s="13" t="e">
        <f ca="1">IF(AND(IRR_DRIP=FALSE,CalcTable[[#This Row],[IrrHours]]&lt;=0),FALSE,TRUE)</f>
        <v>#NAME?</v>
      </c>
      <c r="X2276" s="13" t="e">
        <f ca="1">AND(CalcTable[[#This Row],[IrrDay]],CalcTable[[#This Row],[IrrRain]],CalcTable[[#This Row],[IrrWarm]],CalcTable[[#This Row],[IrrWindy]])</f>
        <v>#NAME?</v>
      </c>
      <c r="Y2276" s="13" t="e">
        <f t="shared" ca="1" si="716"/>
        <v>#NAME?</v>
      </c>
      <c r="Z2276" s="13" t="e">
        <f ca="1">CalcTable[[#This Row],[IrrHours]]/5</f>
        <v>#NAME?</v>
      </c>
      <c r="AA2276" s="13" t="e">
        <f ca="1">IF(CalcTable[[#This Row],[IrrFlag]]=FALSE,0,MAX(0,CalcTable[[#This Row],[VolRednWind]]*(FCAP*IRR_TARGET-CalcTable[[#This Row],[IWC]])))</f>
        <v>#NAME?</v>
      </c>
      <c r="AB2276" s="13" t="e">
        <f ca="1">CalcTable[[#This Row],[IWC]]+CalcTable[[#This Row],[Eff Precip]]+CalcTable[[#This Row],[IrrAmt]]-CalcTable[[#This Row],[AET]]</f>
        <v>#NAME?</v>
      </c>
      <c r="AC2276" s="13" t="e">
        <f ca="1">IF(CalcTable[[#This Row],[PWC]]&gt;FCAP,MIN(24*PERC,MIN(SAT,CalcTable[[#This Row],[PWC]])-FCAP),0)</f>
        <v>#NAME?</v>
      </c>
      <c r="AD2276" s="13" t="e">
        <f ca="1">IF(CalcTable[[#This Row],[PWC]]&gt;SAT,CalcTable[[#This Row],[PWC]]-SAT,0)</f>
        <v>#NAME?</v>
      </c>
      <c r="AE2276" s="13" t="e">
        <f ca="1">CalcTable[[#This Row],[PWC]]-CalcTable[[#This Row],[PercAmt]]-CalcTable[[#This Row],[Runoff]]</f>
        <v>#NAME?</v>
      </c>
      <c r="AF2276" s="13" t="e">
        <f ca="1">CalcTable[[#This Row],[IrrAmt]]/1000*CUR_IRR_AREA*10000/IRR_EFF</f>
        <v>#NAME?</v>
      </c>
      <c r="AG2276" s="147"/>
      <c r="AH2276" s="13"/>
      <c r="AI2276" s="50">
        <v>0</v>
      </c>
      <c r="AJ2276" s="50">
        <v>0</v>
      </c>
      <c r="AK2276" s="50">
        <v>0</v>
      </c>
      <c r="AL2276" s="50">
        <v>3.8858244179341384</v>
      </c>
      <c r="AM2276" s="50"/>
      <c r="AN2276" s="50"/>
      <c r="AO2276" s="50"/>
      <c r="AP2276" s="50"/>
      <c r="AQ2276" s="50"/>
      <c r="AR2276" s="50"/>
      <c r="AS2276" s="50"/>
      <c r="AT2276" s="50"/>
      <c r="AU2276" s="50"/>
      <c r="AV2276" s="50"/>
      <c r="AW2276" s="50"/>
      <c r="AX2276" s="50">
        <f t="shared" si="727"/>
        <v>3.8858244179341384</v>
      </c>
      <c r="AY2276" s="50"/>
      <c r="AZ2276" s="50">
        <f t="shared" si="717"/>
        <v>113.98418292606807</v>
      </c>
      <c r="BA2276" s="50">
        <f t="shared" si="718"/>
        <v>175.49945625124766</v>
      </c>
      <c r="BB2276" s="50">
        <f t="shared" si="719"/>
        <v>180.92727448582235</v>
      </c>
      <c r="BC2276" s="17">
        <f t="shared" si="720"/>
        <v>19748</v>
      </c>
      <c r="BD2276" s="50">
        <f t="shared" si="721"/>
        <v>3.8858244179341384</v>
      </c>
      <c r="BE2276" s="50">
        <f t="shared" si="722"/>
        <v>113.98418292606807</v>
      </c>
      <c r="BF2276" s="50">
        <f t="shared" si="728"/>
        <v>186.44183722958715</v>
      </c>
      <c r="BG2276" s="50"/>
      <c r="BH2276" s="17">
        <f t="shared" si="723"/>
        <v>0</v>
      </c>
      <c r="BI2276" s="17">
        <f t="shared" si="731"/>
        <v>2276</v>
      </c>
      <c r="BJ2276" s="17">
        <f t="shared" si="729"/>
        <v>2276</v>
      </c>
      <c r="BK2276" s="150">
        <f t="shared" si="730"/>
        <v>27264</v>
      </c>
      <c r="BL2276" s="50" t="e">
        <f t="shared" ca="1" si="724"/>
        <v>#NAME?</v>
      </c>
      <c r="BM2276" s="50" t="e">
        <f t="shared" ca="1" si="725"/>
        <v>#NAME?</v>
      </c>
      <c r="BN2276" s="50" t="e">
        <f t="shared" ca="1" si="726"/>
        <v>#NAME?</v>
      </c>
    </row>
    <row r="2277" spans="1:66" x14ac:dyDescent="0.35">
      <c r="A2277" s="48">
        <v>27265</v>
      </c>
      <c r="B2277" s="17">
        <v>1974</v>
      </c>
      <c r="C2277" s="17">
        <v>8</v>
      </c>
      <c r="D2277" s="17">
        <v>236</v>
      </c>
      <c r="E2277" s="17">
        <v>24</v>
      </c>
      <c r="F2277" s="17">
        <v>7</v>
      </c>
      <c r="G2277" s="50">
        <v>6.1</v>
      </c>
      <c r="H2277" s="32">
        <v>3.5867308654429109</v>
      </c>
      <c r="I2277" s="50">
        <v>4.333333333333333</v>
      </c>
      <c r="J2277" s="13">
        <v>0</v>
      </c>
      <c r="K2277" s="13">
        <f t="shared" si="712"/>
        <v>0</v>
      </c>
      <c r="L2277" s="13">
        <f t="shared" si="713"/>
        <v>0</v>
      </c>
      <c r="M2277" s="13" t="e">
        <f ca="1">CalcTable[[#This Row],[IWC]]-AE2276</f>
        <v>#NAME?</v>
      </c>
      <c r="N2277" s="13" t="e">
        <f ca="1">IF(CalcTable[[#This Row],[Day of Year]]&lt;123,FCAP,AE2276)</f>
        <v>#NAME?</v>
      </c>
      <c r="O2277" s="17" t="e">
        <f ca="1">IF(IRR_DRIP,5,COUNTIF('IDET Wind Values'!C2261:G2261,"&lt;="&amp;IRR_MAXWIND))</f>
        <v>#NAME?</v>
      </c>
      <c r="P2277" s="13" t="e">
        <f ca="1">CalcTable[[#This Row],[ET_o]]*KL</f>
        <v>#NAME?</v>
      </c>
      <c r="Q2277" s="13" t="e">
        <f ca="1">IF(WILTPT&lt;=0,1,MAX(0,MIN(1,(CalcTable[[#This Row],[IWC]]-WILTPT)/(MAD-WILTPT))))</f>
        <v>#NAME?</v>
      </c>
      <c r="R2277" s="13" t="e">
        <f ca="1">CalcTable[[#This Row],[ETMult]]*CalcTable[[#This Row],[ETb]]</f>
        <v>#NAME?</v>
      </c>
      <c r="S2277" s="13" t="b">
        <f>INDEX(IRR_LIST,CalcTable[[#This Row],[Day of Week]]+1)</f>
        <v>0</v>
      </c>
      <c r="T2277" s="13">
        <f t="shared" ca="1" si="714"/>
        <v>0</v>
      </c>
      <c r="U2277" s="13" t="b">
        <f ca="1">IF(CalcTable[[#This Row],[IrrPrecip]]&gt;=IC_MM,FALSE,TRUE)</f>
        <v>1</v>
      </c>
      <c r="V2277" s="13" t="b">
        <f t="shared" si="715"/>
        <v>1</v>
      </c>
      <c r="W2277" s="13" t="e">
        <f ca="1">IF(AND(IRR_DRIP=FALSE,CalcTable[[#This Row],[IrrHours]]&lt;=0),FALSE,TRUE)</f>
        <v>#NAME?</v>
      </c>
      <c r="X2277" s="13" t="e">
        <f ca="1">AND(CalcTable[[#This Row],[IrrDay]],CalcTable[[#This Row],[IrrRain]],CalcTable[[#This Row],[IrrWarm]],CalcTable[[#This Row],[IrrWindy]])</f>
        <v>#NAME?</v>
      </c>
      <c r="Y2277" s="13" t="e">
        <f t="shared" ca="1" si="716"/>
        <v>#NAME?</v>
      </c>
      <c r="Z2277" s="13" t="e">
        <f ca="1">CalcTable[[#This Row],[IrrHours]]/5</f>
        <v>#NAME?</v>
      </c>
      <c r="AA2277" s="13" t="e">
        <f ca="1">IF(CalcTable[[#This Row],[IrrFlag]]=FALSE,0,MAX(0,CalcTable[[#This Row],[VolRednWind]]*(FCAP*IRR_TARGET-CalcTable[[#This Row],[IWC]])))</f>
        <v>#NAME?</v>
      </c>
      <c r="AB2277" s="13" t="e">
        <f ca="1">CalcTable[[#This Row],[IWC]]+CalcTable[[#This Row],[Eff Precip]]+CalcTable[[#This Row],[IrrAmt]]-CalcTable[[#This Row],[AET]]</f>
        <v>#NAME?</v>
      </c>
      <c r="AC2277" s="13" t="e">
        <f ca="1">IF(CalcTable[[#This Row],[PWC]]&gt;FCAP,MIN(24*PERC,MIN(SAT,CalcTable[[#This Row],[PWC]])-FCAP),0)</f>
        <v>#NAME?</v>
      </c>
      <c r="AD2277" s="13" t="e">
        <f ca="1">IF(CalcTable[[#This Row],[PWC]]&gt;SAT,CalcTable[[#This Row],[PWC]]-SAT,0)</f>
        <v>#NAME?</v>
      </c>
      <c r="AE2277" s="13" t="e">
        <f ca="1">CalcTable[[#This Row],[PWC]]-CalcTable[[#This Row],[PercAmt]]-CalcTable[[#This Row],[Runoff]]</f>
        <v>#NAME?</v>
      </c>
      <c r="AF2277" s="13" t="e">
        <f ca="1">CalcTable[[#This Row],[IrrAmt]]/1000*CUR_IRR_AREA*10000/IRR_EFF</f>
        <v>#NAME?</v>
      </c>
      <c r="AG2277" s="147"/>
      <c r="AH2277" s="13"/>
      <c r="AI2277" s="50">
        <v>0</v>
      </c>
      <c r="AJ2277" s="50">
        <v>0</v>
      </c>
      <c r="AK2277" s="50">
        <v>0</v>
      </c>
      <c r="AL2277" s="50">
        <v>0</v>
      </c>
      <c r="AM2277" s="50"/>
      <c r="AN2277" s="50"/>
      <c r="AO2277" s="50"/>
      <c r="AP2277" s="50"/>
      <c r="AQ2277" s="50"/>
      <c r="AR2277" s="50"/>
      <c r="AS2277" s="50"/>
      <c r="AT2277" s="50"/>
      <c r="AU2277" s="50"/>
      <c r="AV2277" s="50"/>
      <c r="AW2277" s="50"/>
      <c r="AX2277" s="50">
        <f t="shared" si="727"/>
        <v>0</v>
      </c>
      <c r="AY2277" s="50"/>
      <c r="AZ2277" s="50">
        <f t="shared" si="717"/>
        <v>0</v>
      </c>
      <c r="BA2277" s="50">
        <f t="shared" si="718"/>
        <v>0</v>
      </c>
      <c r="BB2277" s="50">
        <f t="shared" si="719"/>
        <v>0</v>
      </c>
      <c r="BC2277" s="17">
        <f t="shared" si="720"/>
        <v>19748</v>
      </c>
      <c r="BD2277" s="50">
        <f t="shared" si="721"/>
        <v>0</v>
      </c>
      <c r="BE2277" s="50">
        <f t="shared" si="722"/>
        <v>0</v>
      </c>
      <c r="BF2277" s="50">
        <f t="shared" si="728"/>
        <v>0</v>
      </c>
      <c r="BG2277" s="50"/>
      <c r="BH2277" s="17">
        <f t="shared" si="723"/>
        <v>0</v>
      </c>
      <c r="BI2277" s="17">
        <f t="shared" si="731"/>
        <v>2277</v>
      </c>
      <c r="BJ2277" s="17">
        <f t="shared" si="729"/>
        <v>2277</v>
      </c>
      <c r="BK2277" s="150">
        <f t="shared" si="730"/>
        <v>27265</v>
      </c>
      <c r="BL2277" s="50" t="e">
        <f t="shared" ca="1" si="724"/>
        <v>#NAME?</v>
      </c>
      <c r="BM2277" s="50" t="e">
        <f t="shared" ca="1" si="725"/>
        <v>#NAME?</v>
      </c>
      <c r="BN2277" s="50" t="e">
        <f t="shared" ca="1" si="726"/>
        <v>#NAME?</v>
      </c>
    </row>
    <row r="2278" spans="1:66" x14ac:dyDescent="0.35">
      <c r="A2278" s="48">
        <v>27266</v>
      </c>
      <c r="B2278" s="17">
        <v>1974</v>
      </c>
      <c r="C2278" s="17">
        <v>8</v>
      </c>
      <c r="D2278" s="17">
        <v>237</v>
      </c>
      <c r="E2278" s="17">
        <v>25</v>
      </c>
      <c r="F2278" s="17">
        <v>1</v>
      </c>
      <c r="G2278" s="50">
        <v>7.8</v>
      </c>
      <c r="H2278" s="32">
        <v>2.5454877811800687</v>
      </c>
      <c r="I2278" s="50">
        <v>24.5</v>
      </c>
      <c r="J2278" s="13">
        <v>0</v>
      </c>
      <c r="K2278" s="13">
        <f t="shared" si="712"/>
        <v>0</v>
      </c>
      <c r="L2278" s="13">
        <f t="shared" si="713"/>
        <v>0</v>
      </c>
      <c r="M2278" s="13" t="e">
        <f ca="1">CalcTable[[#This Row],[IWC]]-AE2277</f>
        <v>#NAME?</v>
      </c>
      <c r="N2278" s="13" t="e">
        <f ca="1">IF(CalcTable[[#This Row],[Day of Year]]&lt;123,FCAP,AE2277)</f>
        <v>#NAME?</v>
      </c>
      <c r="O2278" s="17" t="e">
        <f ca="1">IF(IRR_DRIP,5,COUNTIF('IDET Wind Values'!C2262:G2262,"&lt;="&amp;IRR_MAXWIND))</f>
        <v>#NAME?</v>
      </c>
      <c r="P2278" s="13" t="e">
        <f ca="1">CalcTable[[#This Row],[ET_o]]*KL</f>
        <v>#NAME?</v>
      </c>
      <c r="Q2278" s="13" t="e">
        <f ca="1">IF(WILTPT&lt;=0,1,MAX(0,MIN(1,(CalcTable[[#This Row],[IWC]]-WILTPT)/(MAD-WILTPT))))</f>
        <v>#NAME?</v>
      </c>
      <c r="R2278" s="13" t="e">
        <f ca="1">CalcTable[[#This Row],[ETMult]]*CalcTable[[#This Row],[ETb]]</f>
        <v>#NAME?</v>
      </c>
      <c r="S2278" s="13" t="b">
        <f>INDEX(IRR_LIST,CalcTable[[#This Row],[Day of Week]]+1)</f>
        <v>1</v>
      </c>
      <c r="T2278" s="13">
        <f t="shared" ca="1" si="714"/>
        <v>0</v>
      </c>
      <c r="U2278" s="13" t="b">
        <f ca="1">IF(CalcTable[[#This Row],[IrrPrecip]]&gt;=IC_MM,FALSE,TRUE)</f>
        <v>1</v>
      </c>
      <c r="V2278" s="13" t="b">
        <f t="shared" si="715"/>
        <v>1</v>
      </c>
      <c r="W2278" s="13" t="e">
        <f ca="1">IF(AND(IRR_DRIP=FALSE,CalcTable[[#This Row],[IrrHours]]&lt;=0),FALSE,TRUE)</f>
        <v>#NAME?</v>
      </c>
      <c r="X2278" s="13" t="e">
        <f ca="1">AND(CalcTable[[#This Row],[IrrDay]],CalcTable[[#This Row],[IrrRain]],CalcTable[[#This Row],[IrrWarm]],CalcTable[[#This Row],[IrrWindy]])</f>
        <v>#NAME?</v>
      </c>
      <c r="Y2278" s="13" t="e">
        <f t="shared" ca="1" si="716"/>
        <v>#NAME?</v>
      </c>
      <c r="Z2278" s="13" t="e">
        <f ca="1">CalcTable[[#This Row],[IrrHours]]/5</f>
        <v>#NAME?</v>
      </c>
      <c r="AA2278" s="13" t="e">
        <f ca="1">IF(CalcTable[[#This Row],[IrrFlag]]=FALSE,0,MAX(0,CalcTable[[#This Row],[VolRednWind]]*(FCAP*IRR_TARGET-CalcTable[[#This Row],[IWC]])))</f>
        <v>#NAME?</v>
      </c>
      <c r="AB2278" s="13" t="e">
        <f ca="1">CalcTable[[#This Row],[IWC]]+CalcTable[[#This Row],[Eff Precip]]+CalcTable[[#This Row],[IrrAmt]]-CalcTable[[#This Row],[AET]]</f>
        <v>#NAME?</v>
      </c>
      <c r="AC2278" s="13" t="e">
        <f ca="1">IF(CalcTable[[#This Row],[PWC]]&gt;FCAP,MIN(24*PERC,MIN(SAT,CalcTable[[#This Row],[PWC]])-FCAP),0)</f>
        <v>#NAME?</v>
      </c>
      <c r="AD2278" s="13" t="e">
        <f ca="1">IF(CalcTable[[#This Row],[PWC]]&gt;SAT,CalcTable[[#This Row],[PWC]]-SAT,0)</f>
        <v>#NAME?</v>
      </c>
      <c r="AE2278" s="13" t="e">
        <f ca="1">CalcTable[[#This Row],[PWC]]-CalcTable[[#This Row],[PercAmt]]-CalcTable[[#This Row],[Runoff]]</f>
        <v>#NAME?</v>
      </c>
      <c r="AF2278" s="13" t="e">
        <f ca="1">CalcTable[[#This Row],[IrrAmt]]/1000*CUR_IRR_AREA*10000/IRR_EFF</f>
        <v>#NAME?</v>
      </c>
      <c r="AG2278" s="147"/>
      <c r="AH2278" s="13"/>
      <c r="AI2278" s="50">
        <v>6.7624423720300832</v>
      </c>
      <c r="AJ2278" s="50">
        <v>9.4888423720300867</v>
      </c>
      <c r="AK2278" s="50">
        <v>0</v>
      </c>
      <c r="AL2278" s="50">
        <v>0</v>
      </c>
      <c r="AM2278" s="50"/>
      <c r="AN2278" s="50"/>
      <c r="AO2278" s="50"/>
      <c r="AP2278" s="50"/>
      <c r="AQ2278" s="50"/>
      <c r="AR2278" s="50"/>
      <c r="AS2278" s="50"/>
      <c r="AT2278" s="50"/>
      <c r="AU2278" s="50"/>
      <c r="AV2278" s="50"/>
      <c r="AW2278" s="50"/>
      <c r="AX2278" s="50">
        <f t="shared" si="727"/>
        <v>16.251284744060172</v>
      </c>
      <c r="AY2278" s="50"/>
      <c r="AZ2278" s="50">
        <f t="shared" si="717"/>
        <v>377.52186436932379</v>
      </c>
      <c r="BA2278" s="50">
        <f t="shared" si="718"/>
        <v>611.85056756028916</v>
      </c>
      <c r="BB2278" s="50">
        <f t="shared" si="719"/>
        <v>633.22632637941706</v>
      </c>
      <c r="BC2278" s="17">
        <f t="shared" si="720"/>
        <v>19748</v>
      </c>
      <c r="BD2278" s="50">
        <f t="shared" si="721"/>
        <v>16.251284744060172</v>
      </c>
      <c r="BE2278" s="50">
        <f t="shared" si="722"/>
        <v>377.52186436932379</v>
      </c>
      <c r="BF2278" s="50">
        <f t="shared" si="728"/>
        <v>617.50558876233833</v>
      </c>
      <c r="BG2278" s="50"/>
      <c r="BH2278" s="17">
        <f t="shared" si="723"/>
        <v>0</v>
      </c>
      <c r="BI2278" s="17">
        <f t="shared" si="731"/>
        <v>2278</v>
      </c>
      <c r="BJ2278" s="17">
        <f t="shared" si="729"/>
        <v>2278</v>
      </c>
      <c r="BK2278" s="150">
        <f t="shared" si="730"/>
        <v>27266</v>
      </c>
      <c r="BL2278" s="50" t="e">
        <f t="shared" ca="1" si="724"/>
        <v>#NAME?</v>
      </c>
      <c r="BM2278" s="50" t="e">
        <f t="shared" ca="1" si="725"/>
        <v>#NAME?</v>
      </c>
      <c r="BN2278" s="50" t="e">
        <f t="shared" ca="1" si="726"/>
        <v>#NAME?</v>
      </c>
    </row>
    <row r="2279" spans="1:66" x14ac:dyDescent="0.35">
      <c r="A2279" s="48">
        <v>27267</v>
      </c>
      <c r="B2279" s="17">
        <v>1974</v>
      </c>
      <c r="C2279" s="17">
        <v>8</v>
      </c>
      <c r="D2279" s="17">
        <v>238</v>
      </c>
      <c r="E2279" s="17">
        <v>26</v>
      </c>
      <c r="F2279" s="17">
        <v>2</v>
      </c>
      <c r="G2279" s="50">
        <v>5</v>
      </c>
      <c r="H2279" s="32">
        <v>2.7975165108782485</v>
      </c>
      <c r="I2279" s="50">
        <v>5.333333333333333</v>
      </c>
      <c r="J2279" s="13">
        <v>0</v>
      </c>
      <c r="K2279" s="13">
        <f t="shared" si="712"/>
        <v>0</v>
      </c>
      <c r="L2279" s="13">
        <f t="shared" si="713"/>
        <v>0</v>
      </c>
      <c r="M2279" s="13" t="e">
        <f ca="1">CalcTable[[#This Row],[IWC]]-AE2278</f>
        <v>#NAME?</v>
      </c>
      <c r="N2279" s="13" t="e">
        <f ca="1">IF(CalcTable[[#This Row],[Day of Year]]&lt;123,FCAP,AE2278)</f>
        <v>#NAME?</v>
      </c>
      <c r="O2279" s="17" t="e">
        <f ca="1">IF(IRR_DRIP,5,COUNTIF('IDET Wind Values'!C2263:G2263,"&lt;="&amp;IRR_MAXWIND))</f>
        <v>#NAME?</v>
      </c>
      <c r="P2279" s="13" t="e">
        <f ca="1">CalcTable[[#This Row],[ET_o]]*KL</f>
        <v>#NAME?</v>
      </c>
      <c r="Q2279" s="13" t="e">
        <f ca="1">IF(WILTPT&lt;=0,1,MAX(0,MIN(1,(CalcTable[[#This Row],[IWC]]-WILTPT)/(MAD-WILTPT))))</f>
        <v>#NAME?</v>
      </c>
      <c r="R2279" s="13" t="e">
        <f ca="1">CalcTable[[#This Row],[ETMult]]*CalcTable[[#This Row],[ETb]]</f>
        <v>#NAME?</v>
      </c>
      <c r="S2279" s="13" t="b">
        <f>INDEX(IRR_LIST,CalcTable[[#This Row],[Day of Week]]+1)</f>
        <v>0</v>
      </c>
      <c r="T2279" s="13">
        <f t="shared" ca="1" si="714"/>
        <v>0</v>
      </c>
      <c r="U2279" s="13" t="b">
        <f ca="1">IF(CalcTable[[#This Row],[IrrPrecip]]&gt;=IC_MM,FALSE,TRUE)</f>
        <v>1</v>
      </c>
      <c r="V2279" s="13" t="b">
        <f t="shared" si="715"/>
        <v>1</v>
      </c>
      <c r="W2279" s="13" t="e">
        <f ca="1">IF(AND(IRR_DRIP=FALSE,CalcTable[[#This Row],[IrrHours]]&lt;=0),FALSE,TRUE)</f>
        <v>#NAME?</v>
      </c>
      <c r="X2279" s="13" t="e">
        <f ca="1">AND(CalcTable[[#This Row],[IrrDay]],CalcTable[[#This Row],[IrrRain]],CalcTable[[#This Row],[IrrWarm]],CalcTable[[#This Row],[IrrWindy]])</f>
        <v>#NAME?</v>
      </c>
      <c r="Y2279" s="13" t="e">
        <f t="shared" ca="1" si="716"/>
        <v>#NAME?</v>
      </c>
      <c r="Z2279" s="13" t="e">
        <f ca="1">CalcTable[[#This Row],[IrrHours]]/5</f>
        <v>#NAME?</v>
      </c>
      <c r="AA2279" s="13" t="e">
        <f ca="1">IF(CalcTable[[#This Row],[IrrFlag]]=FALSE,0,MAX(0,CalcTable[[#This Row],[VolRednWind]]*(FCAP*IRR_TARGET-CalcTable[[#This Row],[IWC]])))</f>
        <v>#NAME?</v>
      </c>
      <c r="AB2279" s="13" t="e">
        <f ca="1">CalcTable[[#This Row],[IWC]]+CalcTable[[#This Row],[Eff Precip]]+CalcTable[[#This Row],[IrrAmt]]-CalcTable[[#This Row],[AET]]</f>
        <v>#NAME?</v>
      </c>
      <c r="AC2279" s="13" t="e">
        <f ca="1">IF(CalcTable[[#This Row],[PWC]]&gt;FCAP,MIN(24*PERC,MIN(SAT,CalcTable[[#This Row],[PWC]])-FCAP),0)</f>
        <v>#NAME?</v>
      </c>
      <c r="AD2279" s="13" t="e">
        <f ca="1">IF(CalcTable[[#This Row],[PWC]]&gt;SAT,CalcTable[[#This Row],[PWC]]-SAT,0)</f>
        <v>#NAME?</v>
      </c>
      <c r="AE2279" s="13" t="e">
        <f ca="1">CalcTable[[#This Row],[PWC]]-CalcTable[[#This Row],[PercAmt]]-CalcTable[[#This Row],[Runoff]]</f>
        <v>#NAME?</v>
      </c>
      <c r="AF2279" s="13" t="e">
        <f ca="1">CalcTable[[#This Row],[IrrAmt]]/1000*CUR_IRR_AREA*10000/IRR_EFF</f>
        <v>#NAME?</v>
      </c>
      <c r="AG2279" s="147"/>
      <c r="AH2279" s="13"/>
      <c r="AI2279" s="50">
        <v>0</v>
      </c>
      <c r="AJ2279" s="50">
        <v>0</v>
      </c>
      <c r="AK2279" s="50">
        <v>6.1080502852500986</v>
      </c>
      <c r="AL2279" s="50">
        <v>5.6527202556426417</v>
      </c>
      <c r="AM2279" s="50"/>
      <c r="AN2279" s="50"/>
      <c r="AO2279" s="50"/>
      <c r="AP2279" s="50"/>
      <c r="AQ2279" s="50"/>
      <c r="AR2279" s="50"/>
      <c r="AS2279" s="50"/>
      <c r="AT2279" s="50"/>
      <c r="AU2279" s="50"/>
      <c r="AV2279" s="50"/>
      <c r="AW2279" s="50"/>
      <c r="AX2279" s="50">
        <f t="shared" si="727"/>
        <v>11.760770540892739</v>
      </c>
      <c r="AY2279" s="50"/>
      <c r="AZ2279" s="50">
        <f t="shared" si="717"/>
        <v>255.39786501585229</v>
      </c>
      <c r="BA2279" s="50">
        <f t="shared" si="718"/>
        <v>393.23163343710593</v>
      </c>
      <c r="BB2279" s="50">
        <f t="shared" si="719"/>
        <v>405.39343653309891</v>
      </c>
      <c r="BC2279" s="17">
        <f t="shared" si="720"/>
        <v>19748</v>
      </c>
      <c r="BD2279" s="50">
        <f t="shared" si="721"/>
        <v>11.760770540892739</v>
      </c>
      <c r="BE2279" s="50">
        <f t="shared" si="722"/>
        <v>255.39786501585229</v>
      </c>
      <c r="BF2279" s="50">
        <f t="shared" si="728"/>
        <v>417.74960310900889</v>
      </c>
      <c r="BG2279" s="50"/>
      <c r="BH2279" s="17">
        <f t="shared" si="723"/>
        <v>0</v>
      </c>
      <c r="BI2279" s="17">
        <f t="shared" si="731"/>
        <v>2279</v>
      </c>
      <c r="BJ2279" s="17">
        <f t="shared" si="729"/>
        <v>2279</v>
      </c>
      <c r="BK2279" s="150">
        <f t="shared" si="730"/>
        <v>27267</v>
      </c>
      <c r="BL2279" s="50" t="e">
        <f t="shared" ca="1" si="724"/>
        <v>#NAME?</v>
      </c>
      <c r="BM2279" s="50" t="e">
        <f t="shared" ca="1" si="725"/>
        <v>#NAME?</v>
      </c>
      <c r="BN2279" s="50" t="e">
        <f t="shared" ca="1" si="726"/>
        <v>#NAME?</v>
      </c>
    </row>
    <row r="2280" spans="1:66" x14ac:dyDescent="0.35">
      <c r="A2280" s="48">
        <v>27268</v>
      </c>
      <c r="B2280" s="17">
        <v>1974</v>
      </c>
      <c r="C2280" s="17">
        <v>8</v>
      </c>
      <c r="D2280" s="17">
        <v>239</v>
      </c>
      <c r="E2280" s="17">
        <v>27</v>
      </c>
      <c r="F2280" s="17">
        <v>3</v>
      </c>
      <c r="G2280" s="50">
        <v>7.2</v>
      </c>
      <c r="H2280" s="32">
        <v>3.232772254693125</v>
      </c>
      <c r="I2280" s="50">
        <v>6.833333333333333</v>
      </c>
      <c r="J2280" s="13">
        <v>0</v>
      </c>
      <c r="K2280" s="13">
        <f t="shared" si="712"/>
        <v>0</v>
      </c>
      <c r="L2280" s="13">
        <f t="shared" si="713"/>
        <v>0</v>
      </c>
      <c r="M2280" s="13" t="e">
        <f ca="1">CalcTable[[#This Row],[IWC]]-AE2279</f>
        <v>#NAME?</v>
      </c>
      <c r="N2280" s="13" t="e">
        <f ca="1">IF(CalcTable[[#This Row],[Day of Year]]&lt;123,FCAP,AE2279)</f>
        <v>#NAME?</v>
      </c>
      <c r="O2280" s="17" t="e">
        <f ca="1">IF(IRR_DRIP,5,COUNTIF('IDET Wind Values'!C2264:G2264,"&lt;="&amp;IRR_MAXWIND))</f>
        <v>#NAME?</v>
      </c>
      <c r="P2280" s="13" t="e">
        <f ca="1">CalcTable[[#This Row],[ET_o]]*KL</f>
        <v>#NAME?</v>
      </c>
      <c r="Q2280" s="13" t="e">
        <f ca="1">IF(WILTPT&lt;=0,1,MAX(0,MIN(1,(CalcTable[[#This Row],[IWC]]-WILTPT)/(MAD-WILTPT))))</f>
        <v>#NAME?</v>
      </c>
      <c r="R2280" s="13" t="e">
        <f ca="1">CalcTable[[#This Row],[ETMult]]*CalcTable[[#This Row],[ETb]]</f>
        <v>#NAME?</v>
      </c>
      <c r="S2280" s="13" t="b">
        <f>INDEX(IRR_LIST,CalcTable[[#This Row],[Day of Week]]+1)</f>
        <v>1</v>
      </c>
      <c r="T2280" s="13">
        <f t="shared" ca="1" si="714"/>
        <v>0</v>
      </c>
      <c r="U2280" s="13" t="b">
        <f ca="1">IF(CalcTable[[#This Row],[IrrPrecip]]&gt;=IC_MM,FALSE,TRUE)</f>
        <v>1</v>
      </c>
      <c r="V2280" s="13" t="b">
        <f t="shared" si="715"/>
        <v>1</v>
      </c>
      <c r="W2280" s="13" t="e">
        <f ca="1">IF(AND(IRR_DRIP=FALSE,CalcTable[[#This Row],[IrrHours]]&lt;=0),FALSE,TRUE)</f>
        <v>#NAME?</v>
      </c>
      <c r="X2280" s="13" t="e">
        <f ca="1">AND(CalcTable[[#This Row],[IrrDay]],CalcTable[[#This Row],[IrrRain]],CalcTable[[#This Row],[IrrWarm]],CalcTable[[#This Row],[IrrWindy]])</f>
        <v>#NAME?</v>
      </c>
      <c r="Y2280" s="13" t="e">
        <f t="shared" ca="1" si="716"/>
        <v>#NAME?</v>
      </c>
      <c r="Z2280" s="13" t="e">
        <f ca="1">CalcTable[[#This Row],[IrrHours]]/5</f>
        <v>#NAME?</v>
      </c>
      <c r="AA2280" s="13" t="e">
        <f ca="1">IF(CalcTable[[#This Row],[IrrFlag]]=FALSE,0,MAX(0,CalcTable[[#This Row],[VolRednWind]]*(FCAP*IRR_TARGET-CalcTable[[#This Row],[IWC]])))</f>
        <v>#NAME?</v>
      </c>
      <c r="AB2280" s="13" t="e">
        <f ca="1">CalcTable[[#This Row],[IWC]]+CalcTable[[#This Row],[Eff Precip]]+CalcTable[[#This Row],[IrrAmt]]-CalcTable[[#This Row],[AET]]</f>
        <v>#NAME?</v>
      </c>
      <c r="AC2280" s="13" t="e">
        <f ca="1">IF(CalcTable[[#This Row],[PWC]]&gt;FCAP,MIN(24*PERC,MIN(SAT,CalcTable[[#This Row],[PWC]])-FCAP),0)</f>
        <v>#NAME?</v>
      </c>
      <c r="AD2280" s="13" t="e">
        <f ca="1">IF(CalcTable[[#This Row],[PWC]]&gt;SAT,CalcTable[[#This Row],[PWC]]-SAT,0)</f>
        <v>#NAME?</v>
      </c>
      <c r="AE2280" s="13" t="e">
        <f ca="1">CalcTable[[#This Row],[PWC]]-CalcTable[[#This Row],[PercAmt]]-CalcTable[[#This Row],[Runoff]]</f>
        <v>#NAME?</v>
      </c>
      <c r="AF2280" s="13" t="e">
        <f ca="1">CalcTable[[#This Row],[IrrAmt]]/1000*CUR_IRR_AREA*10000/IRR_EFF</f>
        <v>#NAME?</v>
      </c>
      <c r="AG2280" s="147"/>
      <c r="AH2280" s="13"/>
      <c r="AI2280" s="50">
        <v>1.0861427194896691</v>
      </c>
      <c r="AJ2280" s="50">
        <v>1.7548523115229557</v>
      </c>
      <c r="AK2280" s="50">
        <v>0</v>
      </c>
      <c r="AL2280" s="50">
        <v>0</v>
      </c>
      <c r="AM2280" s="50"/>
      <c r="AN2280" s="50"/>
      <c r="AO2280" s="50"/>
      <c r="AP2280" s="50"/>
      <c r="AQ2280" s="50"/>
      <c r="AR2280" s="50"/>
      <c r="AS2280" s="50"/>
      <c r="AT2280" s="50"/>
      <c r="AU2280" s="50"/>
      <c r="AV2280" s="50"/>
      <c r="AW2280" s="50"/>
      <c r="AX2280" s="50">
        <f t="shared" si="727"/>
        <v>2.8409950310126248</v>
      </c>
      <c r="AY2280" s="50"/>
      <c r="AZ2280" s="50">
        <f t="shared" si="717"/>
        <v>67.405761023855192</v>
      </c>
      <c r="BA2280" s="50">
        <f t="shared" si="718"/>
        <v>109.44014011416606</v>
      </c>
      <c r="BB2280" s="50">
        <f t="shared" si="719"/>
        <v>113.27845679057275</v>
      </c>
      <c r="BC2280" s="17">
        <f t="shared" si="720"/>
        <v>19748</v>
      </c>
      <c r="BD2280" s="50">
        <f t="shared" si="721"/>
        <v>2.8409950310126248</v>
      </c>
      <c r="BE2280" s="50">
        <f t="shared" si="722"/>
        <v>67.405761023855192</v>
      </c>
      <c r="BF2280" s="50">
        <f t="shared" si="728"/>
        <v>110.25436690016348</v>
      </c>
      <c r="BG2280" s="50"/>
      <c r="BH2280" s="17">
        <f t="shared" si="723"/>
        <v>0</v>
      </c>
      <c r="BI2280" s="17">
        <f t="shared" si="731"/>
        <v>2280</v>
      </c>
      <c r="BJ2280" s="17">
        <f t="shared" si="729"/>
        <v>2280</v>
      </c>
      <c r="BK2280" s="150">
        <f t="shared" si="730"/>
        <v>27268</v>
      </c>
      <c r="BL2280" s="50" t="e">
        <f t="shared" ca="1" si="724"/>
        <v>#NAME?</v>
      </c>
      <c r="BM2280" s="50" t="e">
        <f t="shared" ca="1" si="725"/>
        <v>#NAME?</v>
      </c>
      <c r="BN2280" s="50" t="e">
        <f t="shared" ca="1" si="726"/>
        <v>#NAME?</v>
      </c>
    </row>
    <row r="2281" spans="1:66" x14ac:dyDescent="0.35">
      <c r="A2281" s="48">
        <v>27269</v>
      </c>
      <c r="B2281" s="17">
        <v>1974</v>
      </c>
      <c r="C2281" s="17">
        <v>8</v>
      </c>
      <c r="D2281" s="17">
        <v>240</v>
      </c>
      <c r="E2281" s="17">
        <v>28</v>
      </c>
      <c r="F2281" s="17">
        <v>4</v>
      </c>
      <c r="G2281" s="50">
        <v>11.1</v>
      </c>
      <c r="H2281" s="32">
        <v>2.8284018556937736</v>
      </c>
      <c r="I2281" s="50">
        <v>14.166666666666666</v>
      </c>
      <c r="J2281" s="13">
        <v>0</v>
      </c>
      <c r="K2281" s="13">
        <f t="shared" si="712"/>
        <v>0</v>
      </c>
      <c r="L2281" s="13">
        <f t="shared" si="713"/>
        <v>0</v>
      </c>
      <c r="M2281" s="13" t="e">
        <f ca="1">CalcTable[[#This Row],[IWC]]-AE2280</f>
        <v>#NAME?</v>
      </c>
      <c r="N2281" s="13" t="e">
        <f ca="1">IF(CalcTable[[#This Row],[Day of Year]]&lt;123,FCAP,AE2280)</f>
        <v>#NAME?</v>
      </c>
      <c r="O2281" s="17" t="e">
        <f ca="1">IF(IRR_DRIP,5,COUNTIF('IDET Wind Values'!C2265:G2265,"&lt;="&amp;IRR_MAXWIND))</f>
        <v>#NAME?</v>
      </c>
      <c r="P2281" s="13" t="e">
        <f ca="1">CalcTable[[#This Row],[ET_o]]*KL</f>
        <v>#NAME?</v>
      </c>
      <c r="Q2281" s="13" t="e">
        <f ca="1">IF(WILTPT&lt;=0,1,MAX(0,MIN(1,(CalcTable[[#This Row],[IWC]]-WILTPT)/(MAD-WILTPT))))</f>
        <v>#NAME?</v>
      </c>
      <c r="R2281" s="13" t="e">
        <f ca="1">CalcTable[[#This Row],[ETMult]]*CalcTable[[#This Row],[ETb]]</f>
        <v>#NAME?</v>
      </c>
      <c r="S2281" s="13" t="b">
        <f>INDEX(IRR_LIST,CalcTable[[#This Row],[Day of Week]]+1)</f>
        <v>0</v>
      </c>
      <c r="T2281" s="13">
        <f t="shared" ca="1" si="714"/>
        <v>0</v>
      </c>
      <c r="U2281" s="13" t="b">
        <f ca="1">IF(CalcTable[[#This Row],[IrrPrecip]]&gt;=IC_MM,FALSE,TRUE)</f>
        <v>1</v>
      </c>
      <c r="V2281" s="13" t="b">
        <f t="shared" si="715"/>
        <v>1</v>
      </c>
      <c r="W2281" s="13" t="e">
        <f ca="1">IF(AND(IRR_DRIP=FALSE,CalcTable[[#This Row],[IrrHours]]&lt;=0),FALSE,TRUE)</f>
        <v>#NAME?</v>
      </c>
      <c r="X2281" s="13" t="e">
        <f ca="1">AND(CalcTable[[#This Row],[IrrDay]],CalcTable[[#This Row],[IrrRain]],CalcTable[[#This Row],[IrrWarm]],CalcTable[[#This Row],[IrrWindy]])</f>
        <v>#NAME?</v>
      </c>
      <c r="Y2281" s="13" t="e">
        <f t="shared" ca="1" si="716"/>
        <v>#NAME?</v>
      </c>
      <c r="Z2281" s="13" t="e">
        <f ca="1">CalcTable[[#This Row],[IrrHours]]/5</f>
        <v>#NAME?</v>
      </c>
      <c r="AA2281" s="13" t="e">
        <f ca="1">IF(CalcTable[[#This Row],[IrrFlag]]=FALSE,0,MAX(0,CalcTable[[#This Row],[VolRednWind]]*(FCAP*IRR_TARGET-CalcTable[[#This Row],[IWC]])))</f>
        <v>#NAME?</v>
      </c>
      <c r="AB2281" s="13" t="e">
        <f ca="1">CalcTable[[#This Row],[IWC]]+CalcTable[[#This Row],[Eff Precip]]+CalcTable[[#This Row],[IrrAmt]]-CalcTable[[#This Row],[AET]]</f>
        <v>#NAME?</v>
      </c>
      <c r="AC2281" s="13" t="e">
        <f ca="1">IF(CalcTable[[#This Row],[PWC]]&gt;FCAP,MIN(24*PERC,MIN(SAT,CalcTable[[#This Row],[PWC]])-FCAP),0)</f>
        <v>#NAME?</v>
      </c>
      <c r="AD2281" s="13" t="e">
        <f ca="1">IF(CalcTable[[#This Row],[PWC]]&gt;SAT,CalcTable[[#This Row],[PWC]]-SAT,0)</f>
        <v>#NAME?</v>
      </c>
      <c r="AE2281" s="13" t="e">
        <f ca="1">CalcTable[[#This Row],[PWC]]-CalcTable[[#This Row],[PercAmt]]-CalcTable[[#This Row],[Runoff]]</f>
        <v>#NAME?</v>
      </c>
      <c r="AF2281" s="13" t="e">
        <f ca="1">CalcTable[[#This Row],[IrrAmt]]/1000*CUR_IRR_AREA*10000/IRR_EFF</f>
        <v>#NAME?</v>
      </c>
      <c r="AG2281" s="147"/>
      <c r="AH2281" s="13"/>
      <c r="AI2281" s="50">
        <v>0</v>
      </c>
      <c r="AJ2281" s="50">
        <v>0</v>
      </c>
      <c r="AK2281" s="50">
        <v>1.282839010051442</v>
      </c>
      <c r="AL2281" s="50">
        <v>4.0580247400812191</v>
      </c>
      <c r="AM2281" s="50"/>
      <c r="AN2281" s="50"/>
      <c r="AO2281" s="50"/>
      <c r="AP2281" s="50"/>
      <c r="AQ2281" s="50"/>
      <c r="AR2281" s="50"/>
      <c r="AS2281" s="50"/>
      <c r="AT2281" s="50"/>
      <c r="AU2281" s="50"/>
      <c r="AV2281" s="50"/>
      <c r="AW2281" s="50"/>
      <c r="AX2281" s="50">
        <f t="shared" si="727"/>
        <v>5.3408637501326606</v>
      </c>
      <c r="AY2281" s="50"/>
      <c r="AZ2281" s="50">
        <f t="shared" si="717"/>
        <v>137.85036452313693</v>
      </c>
      <c r="BA2281" s="50">
        <f t="shared" si="718"/>
        <v>212.24579934514733</v>
      </c>
      <c r="BB2281" s="50">
        <f t="shared" si="719"/>
        <v>218.81010241767768</v>
      </c>
      <c r="BC2281" s="17">
        <f t="shared" si="720"/>
        <v>19748</v>
      </c>
      <c r="BD2281" s="50">
        <f t="shared" si="721"/>
        <v>5.3408637501326606</v>
      </c>
      <c r="BE2281" s="50">
        <f t="shared" si="722"/>
        <v>137.85036452313693</v>
      </c>
      <c r="BF2281" s="50">
        <f t="shared" si="728"/>
        <v>225.47931269667538</v>
      </c>
      <c r="BG2281" s="50"/>
      <c r="BH2281" s="17">
        <f t="shared" si="723"/>
        <v>0</v>
      </c>
      <c r="BI2281" s="17">
        <f t="shared" si="731"/>
        <v>2281</v>
      </c>
      <c r="BJ2281" s="17">
        <f t="shared" si="729"/>
        <v>2281</v>
      </c>
      <c r="BK2281" s="150">
        <f t="shared" si="730"/>
        <v>27269</v>
      </c>
      <c r="BL2281" s="50" t="e">
        <f t="shared" ca="1" si="724"/>
        <v>#NAME?</v>
      </c>
      <c r="BM2281" s="50" t="e">
        <f t="shared" ca="1" si="725"/>
        <v>#NAME?</v>
      </c>
      <c r="BN2281" s="50" t="e">
        <f t="shared" ca="1" si="726"/>
        <v>#NAME?</v>
      </c>
    </row>
    <row r="2282" spans="1:66" x14ac:dyDescent="0.35">
      <c r="A2282" s="48">
        <v>27270</v>
      </c>
      <c r="B2282" s="17">
        <v>1974</v>
      </c>
      <c r="C2282" s="17">
        <v>8</v>
      </c>
      <c r="D2282" s="17">
        <v>241</v>
      </c>
      <c r="E2282" s="17">
        <v>29</v>
      </c>
      <c r="F2282" s="17">
        <v>5</v>
      </c>
      <c r="G2282" s="50">
        <v>10</v>
      </c>
      <c r="H2282" s="32">
        <v>5.6919400726021339</v>
      </c>
      <c r="I2282" s="50">
        <v>12.833333333333334</v>
      </c>
      <c r="J2282" s="13">
        <v>0</v>
      </c>
      <c r="K2282" s="13">
        <f t="shared" si="712"/>
        <v>0</v>
      </c>
      <c r="L2282" s="13">
        <f t="shared" si="713"/>
        <v>0</v>
      </c>
      <c r="M2282" s="13" t="e">
        <f ca="1">CalcTable[[#This Row],[IWC]]-AE2281</f>
        <v>#NAME?</v>
      </c>
      <c r="N2282" s="13" t="e">
        <f ca="1">IF(CalcTable[[#This Row],[Day of Year]]&lt;123,FCAP,AE2281)</f>
        <v>#NAME?</v>
      </c>
      <c r="O2282" s="17" t="e">
        <f ca="1">IF(IRR_DRIP,5,COUNTIF('IDET Wind Values'!C2266:G2266,"&lt;="&amp;IRR_MAXWIND))</f>
        <v>#NAME?</v>
      </c>
      <c r="P2282" s="13" t="e">
        <f ca="1">CalcTable[[#This Row],[ET_o]]*KL</f>
        <v>#NAME?</v>
      </c>
      <c r="Q2282" s="13" t="e">
        <f ca="1">IF(WILTPT&lt;=0,1,MAX(0,MIN(1,(CalcTable[[#This Row],[IWC]]-WILTPT)/(MAD-WILTPT))))</f>
        <v>#NAME?</v>
      </c>
      <c r="R2282" s="13" t="e">
        <f ca="1">CalcTable[[#This Row],[ETMult]]*CalcTable[[#This Row],[ETb]]</f>
        <v>#NAME?</v>
      </c>
      <c r="S2282" s="13" t="b">
        <f>INDEX(IRR_LIST,CalcTable[[#This Row],[Day of Week]]+1)</f>
        <v>1</v>
      </c>
      <c r="T2282" s="13">
        <f t="shared" ca="1" si="714"/>
        <v>0</v>
      </c>
      <c r="U2282" s="13" t="b">
        <f ca="1">IF(CalcTable[[#This Row],[IrrPrecip]]&gt;=IC_MM,FALSE,TRUE)</f>
        <v>1</v>
      </c>
      <c r="V2282" s="13" t="b">
        <f t="shared" si="715"/>
        <v>1</v>
      </c>
      <c r="W2282" s="13" t="e">
        <f ca="1">IF(AND(IRR_DRIP=FALSE,CalcTable[[#This Row],[IrrHours]]&lt;=0),FALSE,TRUE)</f>
        <v>#NAME?</v>
      </c>
      <c r="X2282" s="13" t="e">
        <f ca="1">AND(CalcTable[[#This Row],[IrrDay]],CalcTable[[#This Row],[IrrRain]],CalcTable[[#This Row],[IrrWarm]],CalcTable[[#This Row],[IrrWindy]])</f>
        <v>#NAME?</v>
      </c>
      <c r="Y2282" s="13" t="e">
        <f t="shared" ca="1" si="716"/>
        <v>#NAME?</v>
      </c>
      <c r="Z2282" s="13" t="e">
        <f ca="1">CalcTable[[#This Row],[IrrHours]]/5</f>
        <v>#NAME?</v>
      </c>
      <c r="AA2282" s="13" t="e">
        <f ca="1">IF(CalcTable[[#This Row],[IrrFlag]]=FALSE,0,MAX(0,CalcTable[[#This Row],[VolRednWind]]*(FCAP*IRR_TARGET-CalcTable[[#This Row],[IWC]])))</f>
        <v>#NAME?</v>
      </c>
      <c r="AB2282" s="13" t="e">
        <f ca="1">CalcTable[[#This Row],[IWC]]+CalcTable[[#This Row],[Eff Precip]]+CalcTable[[#This Row],[IrrAmt]]-CalcTable[[#This Row],[AET]]</f>
        <v>#NAME?</v>
      </c>
      <c r="AC2282" s="13" t="e">
        <f ca="1">IF(CalcTable[[#This Row],[PWC]]&gt;FCAP,MIN(24*PERC,MIN(SAT,CalcTable[[#This Row],[PWC]])-FCAP),0)</f>
        <v>#NAME?</v>
      </c>
      <c r="AD2282" s="13" t="e">
        <f ca="1">IF(CalcTable[[#This Row],[PWC]]&gt;SAT,CalcTable[[#This Row],[PWC]]-SAT,0)</f>
        <v>#NAME?</v>
      </c>
      <c r="AE2282" s="13" t="e">
        <f ca="1">CalcTable[[#This Row],[PWC]]-CalcTable[[#This Row],[PercAmt]]-CalcTable[[#This Row],[Runoff]]</f>
        <v>#NAME?</v>
      </c>
      <c r="AF2282" s="13" t="e">
        <f ca="1">CalcTable[[#This Row],[IrrAmt]]/1000*CUR_IRR_AREA*10000/IRR_EFF</f>
        <v>#NAME?</v>
      </c>
      <c r="AG2282" s="147"/>
      <c r="AH2282" s="13"/>
      <c r="AI2282" s="50">
        <v>3.4349571020918024</v>
      </c>
      <c r="AJ2282" s="50">
        <v>4.5048924493450588</v>
      </c>
      <c r="AK2282" s="50">
        <v>0</v>
      </c>
      <c r="AL2282" s="50">
        <v>0</v>
      </c>
      <c r="AM2282" s="50"/>
      <c r="AN2282" s="50"/>
      <c r="AO2282" s="50"/>
      <c r="AP2282" s="50"/>
      <c r="AQ2282" s="50"/>
      <c r="AR2282" s="50"/>
      <c r="AS2282" s="50"/>
      <c r="AT2282" s="50"/>
      <c r="AU2282" s="50"/>
      <c r="AV2282" s="50"/>
      <c r="AW2282" s="50"/>
      <c r="AX2282" s="50">
        <f t="shared" si="727"/>
        <v>7.9398495514368612</v>
      </c>
      <c r="AY2282" s="50"/>
      <c r="AZ2282" s="50">
        <f t="shared" si="717"/>
        <v>182.52288267813486</v>
      </c>
      <c r="BA2282" s="50">
        <f t="shared" si="718"/>
        <v>295.54856059023075</v>
      </c>
      <c r="BB2282" s="50">
        <f t="shared" si="719"/>
        <v>305.85360032517804</v>
      </c>
      <c r="BC2282" s="17">
        <f t="shared" si="720"/>
        <v>19748</v>
      </c>
      <c r="BD2282" s="50">
        <f t="shared" si="721"/>
        <v>7.9398495514368612</v>
      </c>
      <c r="BE2282" s="50">
        <f t="shared" si="722"/>
        <v>182.52288267813486</v>
      </c>
      <c r="BF2282" s="50">
        <f t="shared" si="728"/>
        <v>298.54933122628233</v>
      </c>
      <c r="BG2282" s="50"/>
      <c r="BH2282" s="17">
        <f t="shared" si="723"/>
        <v>0</v>
      </c>
      <c r="BI2282" s="17">
        <f t="shared" si="731"/>
        <v>2282</v>
      </c>
      <c r="BJ2282" s="17">
        <f t="shared" si="729"/>
        <v>2282</v>
      </c>
      <c r="BK2282" s="150">
        <f t="shared" si="730"/>
        <v>27270</v>
      </c>
      <c r="BL2282" s="50" t="e">
        <f t="shared" ca="1" si="724"/>
        <v>#NAME?</v>
      </c>
      <c r="BM2282" s="50" t="e">
        <f t="shared" ca="1" si="725"/>
        <v>#NAME?</v>
      </c>
      <c r="BN2282" s="50" t="e">
        <f t="shared" ca="1" si="726"/>
        <v>#NAME?</v>
      </c>
    </row>
    <row r="2283" spans="1:66" x14ac:dyDescent="0.35">
      <c r="A2283" s="48">
        <v>27271</v>
      </c>
      <c r="B2283" s="17">
        <v>1974</v>
      </c>
      <c r="C2283" s="17">
        <v>8</v>
      </c>
      <c r="D2283" s="17">
        <v>242</v>
      </c>
      <c r="E2283" s="17">
        <v>30</v>
      </c>
      <c r="F2283" s="17">
        <v>6</v>
      </c>
      <c r="G2283" s="50">
        <v>7.8</v>
      </c>
      <c r="H2283" s="32">
        <v>2.4715581170987706</v>
      </c>
      <c r="I2283" s="50">
        <v>13.333333333333334</v>
      </c>
      <c r="J2283" s="13">
        <v>0</v>
      </c>
      <c r="K2283" s="13">
        <f t="shared" si="712"/>
        <v>0</v>
      </c>
      <c r="L2283" s="13">
        <f t="shared" si="713"/>
        <v>0</v>
      </c>
      <c r="M2283" s="13" t="e">
        <f ca="1">CalcTable[[#This Row],[IWC]]-AE2282</f>
        <v>#NAME?</v>
      </c>
      <c r="N2283" s="13" t="e">
        <f ca="1">IF(CalcTable[[#This Row],[Day of Year]]&lt;123,FCAP,AE2282)</f>
        <v>#NAME?</v>
      </c>
      <c r="O2283" s="17" t="e">
        <f ca="1">IF(IRR_DRIP,5,COUNTIF('IDET Wind Values'!C2267:G2267,"&lt;="&amp;IRR_MAXWIND))</f>
        <v>#NAME?</v>
      </c>
      <c r="P2283" s="13" t="e">
        <f ca="1">CalcTable[[#This Row],[ET_o]]*KL</f>
        <v>#NAME?</v>
      </c>
      <c r="Q2283" s="13" t="e">
        <f ca="1">IF(WILTPT&lt;=0,1,MAX(0,MIN(1,(CalcTable[[#This Row],[IWC]]-WILTPT)/(MAD-WILTPT))))</f>
        <v>#NAME?</v>
      </c>
      <c r="R2283" s="13" t="e">
        <f ca="1">CalcTable[[#This Row],[ETMult]]*CalcTable[[#This Row],[ETb]]</f>
        <v>#NAME?</v>
      </c>
      <c r="S2283" s="13" t="b">
        <f>INDEX(IRR_LIST,CalcTable[[#This Row],[Day of Week]]+1)</f>
        <v>0</v>
      </c>
      <c r="T2283" s="13">
        <f t="shared" ca="1" si="714"/>
        <v>0</v>
      </c>
      <c r="U2283" s="13" t="b">
        <f ca="1">IF(CalcTable[[#This Row],[IrrPrecip]]&gt;=IC_MM,FALSE,TRUE)</f>
        <v>1</v>
      </c>
      <c r="V2283" s="13" t="b">
        <f t="shared" si="715"/>
        <v>1</v>
      </c>
      <c r="W2283" s="13" t="e">
        <f ca="1">IF(AND(IRR_DRIP=FALSE,CalcTable[[#This Row],[IrrHours]]&lt;=0),FALSE,TRUE)</f>
        <v>#NAME?</v>
      </c>
      <c r="X2283" s="13" t="e">
        <f ca="1">AND(CalcTable[[#This Row],[IrrDay]],CalcTable[[#This Row],[IrrRain]],CalcTable[[#This Row],[IrrWarm]],CalcTable[[#This Row],[IrrWindy]])</f>
        <v>#NAME?</v>
      </c>
      <c r="Y2283" s="13" t="e">
        <f t="shared" ca="1" si="716"/>
        <v>#NAME?</v>
      </c>
      <c r="Z2283" s="13" t="e">
        <f ca="1">CalcTable[[#This Row],[IrrHours]]/5</f>
        <v>#NAME?</v>
      </c>
      <c r="AA2283" s="13" t="e">
        <f ca="1">IF(CalcTable[[#This Row],[IrrFlag]]=FALSE,0,MAX(0,CalcTable[[#This Row],[VolRednWind]]*(FCAP*IRR_TARGET-CalcTable[[#This Row],[IWC]])))</f>
        <v>#NAME?</v>
      </c>
      <c r="AB2283" s="13" t="e">
        <f ca="1">CalcTable[[#This Row],[IWC]]+CalcTable[[#This Row],[Eff Precip]]+CalcTable[[#This Row],[IrrAmt]]-CalcTable[[#This Row],[AET]]</f>
        <v>#NAME?</v>
      </c>
      <c r="AC2283" s="13" t="e">
        <f ca="1">IF(CalcTable[[#This Row],[PWC]]&gt;FCAP,MIN(24*PERC,MIN(SAT,CalcTable[[#This Row],[PWC]])-FCAP),0)</f>
        <v>#NAME?</v>
      </c>
      <c r="AD2283" s="13" t="e">
        <f ca="1">IF(CalcTable[[#This Row],[PWC]]&gt;SAT,CalcTable[[#This Row],[PWC]]-SAT,0)</f>
        <v>#NAME?</v>
      </c>
      <c r="AE2283" s="13" t="e">
        <f ca="1">CalcTable[[#This Row],[PWC]]-CalcTable[[#This Row],[PercAmt]]-CalcTable[[#This Row],[Runoff]]</f>
        <v>#NAME?</v>
      </c>
      <c r="AF2283" s="13" t="e">
        <f ca="1">CalcTable[[#This Row],[IrrAmt]]/1000*CUR_IRR_AREA*10000/IRR_EFF</f>
        <v>#NAME?</v>
      </c>
      <c r="AG2283" s="147"/>
      <c r="AH2283" s="13"/>
      <c r="AI2283" s="50">
        <v>0</v>
      </c>
      <c r="AJ2283" s="50">
        <v>0</v>
      </c>
      <c r="AK2283" s="50">
        <v>0</v>
      </c>
      <c r="AL2283" s="50">
        <v>5.4105670399311734</v>
      </c>
      <c r="AM2283" s="50"/>
      <c r="AN2283" s="50"/>
      <c r="AO2283" s="50"/>
      <c r="AP2283" s="50"/>
      <c r="AQ2283" s="50"/>
      <c r="AR2283" s="50"/>
      <c r="AS2283" s="50"/>
      <c r="AT2283" s="50"/>
      <c r="AU2283" s="50"/>
      <c r="AV2283" s="50"/>
      <c r="AW2283" s="50"/>
      <c r="AX2283" s="50">
        <f t="shared" si="727"/>
        <v>5.4105670399311734</v>
      </c>
      <c r="AY2283" s="50"/>
      <c r="AZ2283" s="50">
        <f t="shared" si="717"/>
        <v>158.70996650464775</v>
      </c>
      <c r="BA2283" s="50">
        <f t="shared" si="718"/>
        <v>244.36296430080688</v>
      </c>
      <c r="BB2283" s="50">
        <f t="shared" si="719"/>
        <v>251.92058175340915</v>
      </c>
      <c r="BC2283" s="17">
        <f t="shared" si="720"/>
        <v>19748</v>
      </c>
      <c r="BD2283" s="50">
        <f t="shared" si="721"/>
        <v>5.4105670399311734</v>
      </c>
      <c r="BE2283" s="50">
        <f t="shared" si="722"/>
        <v>158.70996650464775</v>
      </c>
      <c r="BF2283" s="50">
        <f t="shared" si="728"/>
        <v>259.59898103551279</v>
      </c>
      <c r="BG2283" s="50"/>
      <c r="BH2283" s="17">
        <f t="shared" si="723"/>
        <v>0</v>
      </c>
      <c r="BI2283" s="17">
        <f t="shared" si="731"/>
        <v>2283</v>
      </c>
      <c r="BJ2283" s="17">
        <f t="shared" si="729"/>
        <v>2283</v>
      </c>
      <c r="BK2283" s="150">
        <f t="shared" si="730"/>
        <v>27271</v>
      </c>
      <c r="BL2283" s="50" t="e">
        <f t="shared" ca="1" si="724"/>
        <v>#NAME?</v>
      </c>
      <c r="BM2283" s="50" t="e">
        <f t="shared" ca="1" si="725"/>
        <v>#NAME?</v>
      </c>
      <c r="BN2283" s="50" t="e">
        <f t="shared" ca="1" si="726"/>
        <v>#NAME?</v>
      </c>
    </row>
    <row r="2284" spans="1:66" x14ac:dyDescent="0.35">
      <c r="A2284" s="48">
        <v>27272</v>
      </c>
      <c r="B2284" s="17">
        <v>1974</v>
      </c>
      <c r="C2284" s="17">
        <v>8</v>
      </c>
      <c r="D2284" s="17">
        <v>243</v>
      </c>
      <c r="E2284" s="17">
        <v>31</v>
      </c>
      <c r="F2284" s="17">
        <v>7</v>
      </c>
      <c r="G2284" s="50">
        <v>7.2</v>
      </c>
      <c r="H2284" s="32">
        <v>2.181679561509541</v>
      </c>
      <c r="I2284" s="50">
        <v>7.333333333333333</v>
      </c>
      <c r="J2284" s="13">
        <v>0.3</v>
      </c>
      <c r="K2284" s="13">
        <f t="shared" si="712"/>
        <v>0.3</v>
      </c>
      <c r="L2284" s="13">
        <f t="shared" si="713"/>
        <v>0</v>
      </c>
      <c r="M2284" s="13" t="e">
        <f ca="1">CalcTable[[#This Row],[IWC]]-AE2283</f>
        <v>#NAME?</v>
      </c>
      <c r="N2284" s="13" t="e">
        <f ca="1">IF(CalcTable[[#This Row],[Day of Year]]&lt;123,FCAP,AE2283)</f>
        <v>#NAME?</v>
      </c>
      <c r="O2284" s="17" t="e">
        <f ca="1">IF(IRR_DRIP,5,COUNTIF('IDET Wind Values'!C2268:G2268,"&lt;="&amp;IRR_MAXWIND))</f>
        <v>#NAME?</v>
      </c>
      <c r="P2284" s="13" t="e">
        <f ca="1">CalcTable[[#This Row],[ET_o]]*KL</f>
        <v>#NAME?</v>
      </c>
      <c r="Q2284" s="13" t="e">
        <f ca="1">IF(WILTPT&lt;=0,1,MAX(0,MIN(1,(CalcTable[[#This Row],[IWC]]-WILTPT)/(MAD-WILTPT))))</f>
        <v>#NAME?</v>
      </c>
      <c r="R2284" s="13" t="e">
        <f ca="1">CalcTable[[#This Row],[ETMult]]*CalcTable[[#This Row],[ETb]]</f>
        <v>#NAME?</v>
      </c>
      <c r="S2284" s="13" t="b">
        <f>INDEX(IRR_LIST,CalcTable[[#This Row],[Day of Week]]+1)</f>
        <v>0</v>
      </c>
      <c r="T2284" s="13">
        <f t="shared" ca="1" si="714"/>
        <v>0</v>
      </c>
      <c r="U2284" s="13" t="b">
        <f ca="1">IF(CalcTable[[#This Row],[IrrPrecip]]&gt;=IC_MM,FALSE,TRUE)</f>
        <v>1</v>
      </c>
      <c r="V2284" s="13" t="b">
        <f t="shared" si="715"/>
        <v>0</v>
      </c>
      <c r="W2284" s="13" t="e">
        <f ca="1">IF(AND(IRR_DRIP=FALSE,CalcTable[[#This Row],[IrrHours]]&lt;=0),FALSE,TRUE)</f>
        <v>#NAME?</v>
      </c>
      <c r="X2284" s="13" t="e">
        <f ca="1">AND(CalcTable[[#This Row],[IrrDay]],CalcTable[[#This Row],[IrrRain]],CalcTable[[#This Row],[IrrWarm]],CalcTable[[#This Row],[IrrWindy]])</f>
        <v>#NAME?</v>
      </c>
      <c r="Y2284" s="13" t="e">
        <f t="shared" ca="1" si="716"/>
        <v>#NAME?</v>
      </c>
      <c r="Z2284" s="13" t="e">
        <f ca="1">CalcTable[[#This Row],[IrrHours]]/5</f>
        <v>#NAME?</v>
      </c>
      <c r="AA2284" s="13" t="e">
        <f ca="1">IF(CalcTable[[#This Row],[IrrFlag]]=FALSE,0,MAX(0,CalcTable[[#This Row],[VolRednWind]]*(FCAP*IRR_TARGET-CalcTable[[#This Row],[IWC]])))</f>
        <v>#NAME?</v>
      </c>
      <c r="AB2284" s="13" t="e">
        <f ca="1">CalcTable[[#This Row],[IWC]]+CalcTable[[#This Row],[Eff Precip]]+CalcTable[[#This Row],[IrrAmt]]-CalcTable[[#This Row],[AET]]</f>
        <v>#NAME?</v>
      </c>
      <c r="AC2284" s="13" t="e">
        <f ca="1">IF(CalcTable[[#This Row],[PWC]]&gt;FCAP,MIN(24*PERC,MIN(SAT,CalcTable[[#This Row],[PWC]])-FCAP),0)</f>
        <v>#NAME?</v>
      </c>
      <c r="AD2284" s="13" t="e">
        <f ca="1">IF(CalcTable[[#This Row],[PWC]]&gt;SAT,CalcTable[[#This Row],[PWC]]-SAT,0)</f>
        <v>#NAME?</v>
      </c>
      <c r="AE2284" s="13" t="e">
        <f ca="1">CalcTable[[#This Row],[PWC]]-CalcTable[[#This Row],[PercAmt]]-CalcTable[[#This Row],[Runoff]]</f>
        <v>#NAME?</v>
      </c>
      <c r="AF2284" s="13" t="e">
        <f ca="1">CalcTable[[#This Row],[IrrAmt]]/1000*CUR_IRR_AREA*10000/IRR_EFF</f>
        <v>#NAME?</v>
      </c>
      <c r="AG2284" s="147"/>
      <c r="AH2284" s="13"/>
      <c r="AI2284" s="50">
        <v>0</v>
      </c>
      <c r="AJ2284" s="50">
        <v>0</v>
      </c>
      <c r="AK2284" s="50">
        <v>0</v>
      </c>
      <c r="AL2284" s="50">
        <v>0</v>
      </c>
      <c r="AM2284" s="50"/>
      <c r="AN2284" s="50"/>
      <c r="AO2284" s="50"/>
      <c r="AP2284" s="50"/>
      <c r="AQ2284" s="50"/>
      <c r="AR2284" s="50"/>
      <c r="AS2284" s="50"/>
      <c r="AT2284" s="50"/>
      <c r="AU2284" s="50"/>
      <c r="AV2284" s="50"/>
      <c r="AW2284" s="50"/>
      <c r="AX2284" s="50">
        <f t="shared" si="727"/>
        <v>0</v>
      </c>
      <c r="AY2284" s="50"/>
      <c r="AZ2284" s="50">
        <f t="shared" si="717"/>
        <v>0</v>
      </c>
      <c r="BA2284" s="50">
        <f t="shared" si="718"/>
        <v>0</v>
      </c>
      <c r="BB2284" s="50">
        <f t="shared" si="719"/>
        <v>0</v>
      </c>
      <c r="BC2284" s="17">
        <f t="shared" si="720"/>
        <v>19748</v>
      </c>
      <c r="BD2284" s="50">
        <f t="shared" si="721"/>
        <v>0</v>
      </c>
      <c r="BE2284" s="50">
        <f t="shared" si="722"/>
        <v>0</v>
      </c>
      <c r="BF2284" s="50">
        <f t="shared" si="728"/>
        <v>0</v>
      </c>
      <c r="BG2284" s="50"/>
      <c r="BH2284" s="17">
        <f t="shared" si="723"/>
        <v>0</v>
      </c>
      <c r="BI2284" s="17">
        <f t="shared" si="731"/>
        <v>2284</v>
      </c>
      <c r="BJ2284" s="17">
        <f t="shared" si="729"/>
        <v>2284</v>
      </c>
      <c r="BK2284" s="150">
        <f t="shared" si="730"/>
        <v>27272</v>
      </c>
      <c r="BL2284" s="50" t="e">
        <f t="shared" ca="1" si="724"/>
        <v>#NAME?</v>
      </c>
      <c r="BM2284" s="50" t="e">
        <f t="shared" ca="1" si="725"/>
        <v>#NAME?</v>
      </c>
      <c r="BN2284" s="50" t="e">
        <f t="shared" ca="1" si="726"/>
        <v>#NAME?</v>
      </c>
    </row>
    <row r="2285" spans="1:66" x14ac:dyDescent="0.35">
      <c r="A2285" s="48">
        <v>27273</v>
      </c>
      <c r="B2285" s="17">
        <v>1974</v>
      </c>
      <c r="C2285" s="17">
        <v>9</v>
      </c>
      <c r="D2285" s="17">
        <v>244</v>
      </c>
      <c r="E2285" s="17">
        <v>1</v>
      </c>
      <c r="F2285" s="17">
        <v>1</v>
      </c>
      <c r="G2285" s="50">
        <v>2.2000000000000002</v>
      </c>
      <c r="H2285" s="32">
        <v>2.6894201412300625</v>
      </c>
      <c r="I2285" s="50">
        <v>12.666666666666666</v>
      </c>
      <c r="J2285" s="13">
        <v>0</v>
      </c>
      <c r="K2285" s="13">
        <f t="shared" si="712"/>
        <v>0</v>
      </c>
      <c r="L2285" s="13">
        <f t="shared" si="713"/>
        <v>0</v>
      </c>
      <c r="M2285" s="13" t="e">
        <f ca="1">CalcTable[[#This Row],[IWC]]-AE2284</f>
        <v>#NAME?</v>
      </c>
      <c r="N2285" s="13" t="e">
        <f ca="1">IF(CalcTable[[#This Row],[Day of Year]]&lt;123,FCAP,AE2284)</f>
        <v>#NAME?</v>
      </c>
      <c r="O2285" s="17" t="e">
        <f ca="1">IF(IRR_DRIP,5,COUNTIF('IDET Wind Values'!C2269:G2269,"&lt;="&amp;IRR_MAXWIND))</f>
        <v>#NAME?</v>
      </c>
      <c r="P2285" s="13" t="e">
        <f ca="1">CalcTable[[#This Row],[ET_o]]*KL</f>
        <v>#NAME?</v>
      </c>
      <c r="Q2285" s="13" t="e">
        <f ca="1">IF(WILTPT&lt;=0,1,MAX(0,MIN(1,(CalcTable[[#This Row],[IWC]]-WILTPT)/(MAD-WILTPT))))</f>
        <v>#NAME?</v>
      </c>
      <c r="R2285" s="13" t="e">
        <f ca="1">CalcTable[[#This Row],[ETMult]]*CalcTable[[#This Row],[ETb]]</f>
        <v>#NAME?</v>
      </c>
      <c r="S2285" s="13" t="b">
        <f>INDEX(IRR_LIST,CalcTable[[#This Row],[Day of Week]]+1)</f>
        <v>1</v>
      </c>
      <c r="T2285" s="13">
        <f t="shared" ca="1" si="714"/>
        <v>0.3</v>
      </c>
      <c r="U2285" s="13" t="b">
        <f ca="1">IF(CalcTable[[#This Row],[IrrPrecip]]&gt;=IC_MM,FALSE,TRUE)</f>
        <v>1</v>
      </c>
      <c r="V2285" s="13" t="b">
        <f t="shared" si="715"/>
        <v>0</v>
      </c>
      <c r="W2285" s="13" t="e">
        <f ca="1">IF(AND(IRR_DRIP=FALSE,CalcTable[[#This Row],[IrrHours]]&lt;=0),FALSE,TRUE)</f>
        <v>#NAME?</v>
      </c>
      <c r="X2285" s="13" t="e">
        <f ca="1">AND(CalcTable[[#This Row],[IrrDay]],CalcTable[[#This Row],[IrrRain]],CalcTable[[#This Row],[IrrWarm]],CalcTable[[#This Row],[IrrWindy]])</f>
        <v>#NAME?</v>
      </c>
      <c r="Y2285" s="13" t="e">
        <f t="shared" ca="1" si="716"/>
        <v>#NAME?</v>
      </c>
      <c r="Z2285" s="13" t="e">
        <f ca="1">CalcTable[[#This Row],[IrrHours]]/5</f>
        <v>#NAME?</v>
      </c>
      <c r="AA2285" s="13" t="e">
        <f ca="1">IF(CalcTable[[#This Row],[IrrFlag]]=FALSE,0,MAX(0,CalcTable[[#This Row],[VolRednWind]]*(FCAP*IRR_TARGET-CalcTable[[#This Row],[IWC]])))</f>
        <v>#NAME?</v>
      </c>
      <c r="AB2285" s="13" t="e">
        <f ca="1">CalcTable[[#This Row],[IWC]]+CalcTable[[#This Row],[Eff Precip]]+CalcTable[[#This Row],[IrrAmt]]-CalcTable[[#This Row],[AET]]</f>
        <v>#NAME?</v>
      </c>
      <c r="AC2285" s="13" t="e">
        <f ca="1">IF(CalcTable[[#This Row],[PWC]]&gt;FCAP,MIN(24*PERC,MIN(SAT,CalcTable[[#This Row],[PWC]])-FCAP),0)</f>
        <v>#NAME?</v>
      </c>
      <c r="AD2285" s="13" t="e">
        <f ca="1">IF(CalcTable[[#This Row],[PWC]]&gt;SAT,CalcTable[[#This Row],[PWC]]-SAT,0)</f>
        <v>#NAME?</v>
      </c>
      <c r="AE2285" s="13" t="e">
        <f ca="1">CalcTable[[#This Row],[PWC]]-CalcTable[[#This Row],[PercAmt]]-CalcTable[[#This Row],[Runoff]]</f>
        <v>#NAME?</v>
      </c>
      <c r="AF2285" s="13" t="e">
        <f ca="1">CalcTable[[#This Row],[IrrAmt]]/1000*CUR_IRR_AREA*10000/IRR_EFF</f>
        <v>#NAME?</v>
      </c>
      <c r="AG2285" s="147"/>
      <c r="AH2285" s="13"/>
      <c r="AI2285" s="50">
        <v>0</v>
      </c>
      <c r="AJ2285" s="50">
        <v>0</v>
      </c>
      <c r="AK2285" s="50">
        <v>0</v>
      </c>
      <c r="AL2285" s="50">
        <v>0</v>
      </c>
      <c r="AM2285" s="50"/>
      <c r="AN2285" s="50"/>
      <c r="AO2285" s="50"/>
      <c r="AP2285" s="50"/>
      <c r="AQ2285" s="50"/>
      <c r="AR2285" s="50"/>
      <c r="AS2285" s="50"/>
      <c r="AT2285" s="50"/>
      <c r="AU2285" s="50"/>
      <c r="AV2285" s="50"/>
      <c r="AW2285" s="50"/>
      <c r="AX2285" s="50">
        <f t="shared" si="727"/>
        <v>0</v>
      </c>
      <c r="AY2285" s="50"/>
      <c r="AZ2285" s="50">
        <f t="shared" si="717"/>
        <v>0</v>
      </c>
      <c r="BA2285" s="50">
        <f t="shared" si="718"/>
        <v>0</v>
      </c>
      <c r="BB2285" s="50">
        <f t="shared" si="719"/>
        <v>0</v>
      </c>
      <c r="BC2285" s="17">
        <f t="shared" si="720"/>
        <v>19749</v>
      </c>
      <c r="BD2285" s="50">
        <f t="shared" si="721"/>
        <v>0</v>
      </c>
      <c r="BE2285" s="50">
        <f t="shared" si="722"/>
        <v>0</v>
      </c>
      <c r="BF2285" s="50">
        <f t="shared" si="728"/>
        <v>0</v>
      </c>
      <c r="BG2285" s="50"/>
      <c r="BH2285" s="17">
        <f t="shared" si="723"/>
        <v>0</v>
      </c>
      <c r="BI2285" s="17">
        <f t="shared" si="731"/>
        <v>2285</v>
      </c>
      <c r="BJ2285" s="17">
        <f t="shared" si="729"/>
        <v>2285</v>
      </c>
      <c r="BK2285" s="150">
        <f t="shared" si="730"/>
        <v>27273</v>
      </c>
      <c r="BL2285" s="50" t="e">
        <f t="shared" ca="1" si="724"/>
        <v>#NAME?</v>
      </c>
      <c r="BM2285" s="50" t="e">
        <f t="shared" ca="1" si="725"/>
        <v>#NAME?</v>
      </c>
      <c r="BN2285" s="50" t="e">
        <f t="shared" ca="1" si="726"/>
        <v>#NAME?</v>
      </c>
    </row>
    <row r="2286" spans="1:66" x14ac:dyDescent="0.35">
      <c r="A2286" s="48">
        <v>27274</v>
      </c>
      <c r="B2286" s="17">
        <v>1974</v>
      </c>
      <c r="C2286" s="17">
        <v>9</v>
      </c>
      <c r="D2286" s="17">
        <v>245</v>
      </c>
      <c r="E2286" s="17">
        <v>2</v>
      </c>
      <c r="F2286" s="17">
        <v>2</v>
      </c>
      <c r="G2286" s="50">
        <v>1.7</v>
      </c>
      <c r="H2286" s="32">
        <v>3.7752902364261556</v>
      </c>
      <c r="I2286" s="50">
        <v>5.166666666666667</v>
      </c>
      <c r="J2286" s="13">
        <v>0</v>
      </c>
      <c r="K2286" s="13">
        <f t="shared" si="712"/>
        <v>0</v>
      </c>
      <c r="L2286" s="13">
        <f t="shared" si="713"/>
        <v>0</v>
      </c>
      <c r="M2286" s="13" t="e">
        <f ca="1">CalcTable[[#This Row],[IWC]]-AE2285</f>
        <v>#NAME?</v>
      </c>
      <c r="N2286" s="13" t="e">
        <f ca="1">IF(CalcTable[[#This Row],[Day of Year]]&lt;123,FCAP,AE2285)</f>
        <v>#NAME?</v>
      </c>
      <c r="O2286" s="17" t="e">
        <f ca="1">IF(IRR_DRIP,5,COUNTIF('IDET Wind Values'!C2270:G2270,"&lt;="&amp;IRR_MAXWIND))</f>
        <v>#NAME?</v>
      </c>
      <c r="P2286" s="13" t="e">
        <f ca="1">CalcTable[[#This Row],[ET_o]]*KL</f>
        <v>#NAME?</v>
      </c>
      <c r="Q2286" s="13" t="e">
        <f ca="1">IF(WILTPT&lt;=0,1,MAX(0,MIN(1,(CalcTable[[#This Row],[IWC]]-WILTPT)/(MAD-WILTPT))))</f>
        <v>#NAME?</v>
      </c>
      <c r="R2286" s="13" t="e">
        <f ca="1">CalcTable[[#This Row],[ETMult]]*CalcTable[[#This Row],[ETb]]</f>
        <v>#NAME?</v>
      </c>
      <c r="S2286" s="13" t="b">
        <f>INDEX(IRR_LIST,CalcTable[[#This Row],[Day of Week]]+1)</f>
        <v>0</v>
      </c>
      <c r="T2286" s="13">
        <f t="shared" ca="1" si="714"/>
        <v>0.3</v>
      </c>
      <c r="U2286" s="13" t="b">
        <f ca="1">IF(CalcTable[[#This Row],[IrrPrecip]]&gt;=IC_MM,FALSE,TRUE)</f>
        <v>1</v>
      </c>
      <c r="V2286" s="13" t="b">
        <f t="shared" si="715"/>
        <v>1</v>
      </c>
      <c r="W2286" s="13" t="e">
        <f ca="1">IF(AND(IRR_DRIP=FALSE,CalcTable[[#This Row],[IrrHours]]&lt;=0),FALSE,TRUE)</f>
        <v>#NAME?</v>
      </c>
      <c r="X2286" s="13" t="e">
        <f ca="1">AND(CalcTable[[#This Row],[IrrDay]],CalcTable[[#This Row],[IrrRain]],CalcTable[[#This Row],[IrrWarm]],CalcTable[[#This Row],[IrrWindy]])</f>
        <v>#NAME?</v>
      </c>
      <c r="Y2286" s="13" t="e">
        <f t="shared" ca="1" si="716"/>
        <v>#NAME?</v>
      </c>
      <c r="Z2286" s="13" t="e">
        <f ca="1">CalcTable[[#This Row],[IrrHours]]/5</f>
        <v>#NAME?</v>
      </c>
      <c r="AA2286" s="13" t="e">
        <f ca="1">IF(CalcTable[[#This Row],[IrrFlag]]=FALSE,0,MAX(0,CalcTable[[#This Row],[VolRednWind]]*(FCAP*IRR_TARGET-CalcTable[[#This Row],[IWC]])))</f>
        <v>#NAME?</v>
      </c>
      <c r="AB2286" s="13" t="e">
        <f ca="1">CalcTable[[#This Row],[IWC]]+CalcTable[[#This Row],[Eff Precip]]+CalcTable[[#This Row],[IrrAmt]]-CalcTable[[#This Row],[AET]]</f>
        <v>#NAME?</v>
      </c>
      <c r="AC2286" s="13" t="e">
        <f ca="1">IF(CalcTable[[#This Row],[PWC]]&gt;FCAP,MIN(24*PERC,MIN(SAT,CalcTable[[#This Row],[PWC]])-FCAP),0)</f>
        <v>#NAME?</v>
      </c>
      <c r="AD2286" s="13" t="e">
        <f ca="1">IF(CalcTable[[#This Row],[PWC]]&gt;SAT,CalcTable[[#This Row],[PWC]]-SAT,0)</f>
        <v>#NAME?</v>
      </c>
      <c r="AE2286" s="13" t="e">
        <f ca="1">CalcTable[[#This Row],[PWC]]-CalcTable[[#This Row],[PercAmt]]-CalcTable[[#This Row],[Runoff]]</f>
        <v>#NAME?</v>
      </c>
      <c r="AF2286" s="13" t="e">
        <f ca="1">CalcTable[[#This Row],[IrrAmt]]/1000*CUR_IRR_AREA*10000/IRR_EFF</f>
        <v>#NAME?</v>
      </c>
      <c r="AG2286" s="147"/>
      <c r="AH2286" s="13"/>
      <c r="AI2286" s="50">
        <v>0</v>
      </c>
      <c r="AJ2286" s="50">
        <v>0</v>
      </c>
      <c r="AK2286" s="50">
        <v>8.9087469774064783</v>
      </c>
      <c r="AL2286" s="50">
        <v>4.9591048365067856</v>
      </c>
      <c r="AM2286" s="50"/>
      <c r="AN2286" s="50"/>
      <c r="AO2286" s="50"/>
      <c r="AP2286" s="50"/>
      <c r="AQ2286" s="50"/>
      <c r="AR2286" s="50"/>
      <c r="AS2286" s="50"/>
      <c r="AT2286" s="50"/>
      <c r="AU2286" s="50"/>
      <c r="AV2286" s="50"/>
      <c r="AW2286" s="50"/>
      <c r="AX2286" s="50">
        <f t="shared" si="727"/>
        <v>13.867851813913264</v>
      </c>
      <c r="AY2286" s="50"/>
      <c r="AZ2286" s="50">
        <f t="shared" si="717"/>
        <v>276.12869753949406</v>
      </c>
      <c r="BA2286" s="50">
        <f t="shared" si="718"/>
        <v>425.15053430684009</v>
      </c>
      <c r="BB2286" s="50">
        <f t="shared" si="719"/>
        <v>438.29951990395887</v>
      </c>
      <c r="BC2286" s="17">
        <f t="shared" si="720"/>
        <v>19749</v>
      </c>
      <c r="BD2286" s="50">
        <f t="shared" si="721"/>
        <v>13.867851813913264</v>
      </c>
      <c r="BE2286" s="50">
        <f t="shared" si="722"/>
        <v>276.12869753949406</v>
      </c>
      <c r="BF2286" s="50">
        <f t="shared" si="728"/>
        <v>451.65864560759491</v>
      </c>
      <c r="BG2286" s="50"/>
      <c r="BH2286" s="17">
        <f t="shared" si="723"/>
        <v>0</v>
      </c>
      <c r="BI2286" s="17">
        <f t="shared" si="731"/>
        <v>2286</v>
      </c>
      <c r="BJ2286" s="17">
        <f t="shared" si="729"/>
        <v>2286</v>
      </c>
      <c r="BK2286" s="150">
        <f t="shared" si="730"/>
        <v>27274</v>
      </c>
      <c r="BL2286" s="50" t="e">
        <f t="shared" ca="1" si="724"/>
        <v>#NAME?</v>
      </c>
      <c r="BM2286" s="50" t="e">
        <f t="shared" ca="1" si="725"/>
        <v>#NAME?</v>
      </c>
      <c r="BN2286" s="50" t="e">
        <f t="shared" ca="1" si="726"/>
        <v>#NAME?</v>
      </c>
    </row>
    <row r="2287" spans="1:66" x14ac:dyDescent="0.35">
      <c r="A2287" s="48">
        <v>27275</v>
      </c>
      <c r="B2287" s="17">
        <v>1974</v>
      </c>
      <c r="C2287" s="17">
        <v>9</v>
      </c>
      <c r="D2287" s="17">
        <v>246</v>
      </c>
      <c r="E2287" s="17">
        <v>3</v>
      </c>
      <c r="F2287" s="17">
        <v>3</v>
      </c>
      <c r="G2287" s="50">
        <v>4.4000000000000004</v>
      </c>
      <c r="H2287" s="32">
        <v>4.0727027945489445</v>
      </c>
      <c r="I2287" s="50">
        <v>6.166666666666667</v>
      </c>
      <c r="J2287" s="13">
        <v>0</v>
      </c>
      <c r="K2287" s="13">
        <f t="shared" si="712"/>
        <v>0</v>
      </c>
      <c r="L2287" s="13">
        <f t="shared" si="713"/>
        <v>0</v>
      </c>
      <c r="M2287" s="13" t="e">
        <f ca="1">CalcTable[[#This Row],[IWC]]-AE2286</f>
        <v>#NAME?</v>
      </c>
      <c r="N2287" s="13" t="e">
        <f ca="1">IF(CalcTable[[#This Row],[Day of Year]]&lt;123,FCAP,AE2286)</f>
        <v>#NAME?</v>
      </c>
      <c r="O2287" s="17" t="e">
        <f ca="1">IF(IRR_DRIP,5,COUNTIF('IDET Wind Values'!C2271:G2271,"&lt;="&amp;IRR_MAXWIND))</f>
        <v>#NAME?</v>
      </c>
      <c r="P2287" s="13" t="e">
        <f ca="1">CalcTable[[#This Row],[ET_o]]*KL</f>
        <v>#NAME?</v>
      </c>
      <c r="Q2287" s="13" t="e">
        <f ca="1">IF(WILTPT&lt;=0,1,MAX(0,MIN(1,(CalcTable[[#This Row],[IWC]]-WILTPT)/(MAD-WILTPT))))</f>
        <v>#NAME?</v>
      </c>
      <c r="R2287" s="13" t="e">
        <f ca="1">CalcTable[[#This Row],[ETMult]]*CalcTable[[#This Row],[ETb]]</f>
        <v>#NAME?</v>
      </c>
      <c r="S2287" s="13" t="b">
        <f>INDEX(IRR_LIST,CalcTable[[#This Row],[Day of Week]]+1)</f>
        <v>1</v>
      </c>
      <c r="T2287" s="13">
        <f t="shared" ca="1" si="714"/>
        <v>0</v>
      </c>
      <c r="U2287" s="13" t="b">
        <f ca="1">IF(CalcTable[[#This Row],[IrrPrecip]]&gt;=IC_MM,FALSE,TRUE)</f>
        <v>1</v>
      </c>
      <c r="V2287" s="13" t="b">
        <f t="shared" si="715"/>
        <v>1</v>
      </c>
      <c r="W2287" s="13" t="e">
        <f ca="1">IF(AND(IRR_DRIP=FALSE,CalcTable[[#This Row],[IrrHours]]&lt;=0),FALSE,TRUE)</f>
        <v>#NAME?</v>
      </c>
      <c r="X2287" s="13" t="e">
        <f ca="1">AND(CalcTable[[#This Row],[IrrDay]],CalcTable[[#This Row],[IrrRain]],CalcTable[[#This Row],[IrrWarm]],CalcTable[[#This Row],[IrrWindy]])</f>
        <v>#NAME?</v>
      </c>
      <c r="Y2287" s="13" t="e">
        <f t="shared" ca="1" si="716"/>
        <v>#NAME?</v>
      </c>
      <c r="Z2287" s="13" t="e">
        <f ca="1">CalcTable[[#This Row],[IrrHours]]/5</f>
        <v>#NAME?</v>
      </c>
      <c r="AA2287" s="13" t="e">
        <f ca="1">IF(CalcTable[[#This Row],[IrrFlag]]=FALSE,0,MAX(0,CalcTable[[#This Row],[VolRednWind]]*(FCAP*IRR_TARGET-CalcTable[[#This Row],[IWC]])))</f>
        <v>#NAME?</v>
      </c>
      <c r="AB2287" s="13" t="e">
        <f ca="1">CalcTable[[#This Row],[IWC]]+CalcTable[[#This Row],[Eff Precip]]+CalcTable[[#This Row],[IrrAmt]]-CalcTable[[#This Row],[AET]]</f>
        <v>#NAME?</v>
      </c>
      <c r="AC2287" s="13" t="e">
        <f ca="1">IF(CalcTable[[#This Row],[PWC]]&gt;FCAP,MIN(24*PERC,MIN(SAT,CalcTable[[#This Row],[PWC]])-FCAP),0)</f>
        <v>#NAME?</v>
      </c>
      <c r="AD2287" s="13" t="e">
        <f ca="1">IF(CalcTable[[#This Row],[PWC]]&gt;SAT,CalcTable[[#This Row],[PWC]]-SAT,0)</f>
        <v>#NAME?</v>
      </c>
      <c r="AE2287" s="13" t="e">
        <f ca="1">CalcTable[[#This Row],[PWC]]-CalcTable[[#This Row],[PercAmt]]-CalcTable[[#This Row],[Runoff]]</f>
        <v>#NAME?</v>
      </c>
      <c r="AF2287" s="13" t="e">
        <f ca="1">CalcTable[[#This Row],[IrrAmt]]/1000*CUR_IRR_AREA*10000/IRR_EFF</f>
        <v>#NAME?</v>
      </c>
      <c r="AG2287" s="147"/>
      <c r="AH2287" s="13"/>
      <c r="AI2287" s="50">
        <v>9.0036146468454685</v>
      </c>
      <c r="AJ2287" s="50">
        <v>11.114556218534553</v>
      </c>
      <c r="AK2287" s="50">
        <v>0</v>
      </c>
      <c r="AL2287" s="50">
        <v>0</v>
      </c>
      <c r="AM2287" s="50"/>
      <c r="AN2287" s="50"/>
      <c r="AO2287" s="50"/>
      <c r="AP2287" s="50"/>
      <c r="AQ2287" s="50"/>
      <c r="AR2287" s="50"/>
      <c r="AS2287" s="50"/>
      <c r="AT2287" s="50"/>
      <c r="AU2287" s="50"/>
      <c r="AV2287" s="50"/>
      <c r="AW2287" s="50"/>
      <c r="AX2287" s="50">
        <f t="shared" si="727"/>
        <v>20.118170865380023</v>
      </c>
      <c r="AY2287" s="50"/>
      <c r="AZ2287" s="50">
        <f t="shared" si="717"/>
        <v>458.0799972307471</v>
      </c>
      <c r="BA2287" s="50">
        <f t="shared" si="718"/>
        <v>741.12491443822137</v>
      </c>
      <c r="BB2287" s="50">
        <f t="shared" si="719"/>
        <v>766.91904107570929</v>
      </c>
      <c r="BC2287" s="17">
        <f t="shared" si="720"/>
        <v>19749</v>
      </c>
      <c r="BD2287" s="50">
        <f t="shared" si="721"/>
        <v>20.118170865380023</v>
      </c>
      <c r="BE2287" s="50">
        <f t="shared" si="722"/>
        <v>458.0799972307471</v>
      </c>
      <c r="BF2287" s="50">
        <f t="shared" si="728"/>
        <v>749.27304902663457</v>
      </c>
      <c r="BG2287" s="50"/>
      <c r="BH2287" s="17">
        <f t="shared" si="723"/>
        <v>0</v>
      </c>
      <c r="BI2287" s="17">
        <f t="shared" si="731"/>
        <v>2287</v>
      </c>
      <c r="BJ2287" s="17">
        <f t="shared" si="729"/>
        <v>2287</v>
      </c>
      <c r="BK2287" s="150">
        <f t="shared" si="730"/>
        <v>27275</v>
      </c>
      <c r="BL2287" s="50" t="e">
        <f t="shared" ca="1" si="724"/>
        <v>#NAME?</v>
      </c>
      <c r="BM2287" s="50" t="e">
        <f t="shared" ca="1" si="725"/>
        <v>#NAME?</v>
      </c>
      <c r="BN2287" s="50" t="e">
        <f t="shared" ca="1" si="726"/>
        <v>#NAME?</v>
      </c>
    </row>
    <row r="2288" spans="1:66" x14ac:dyDescent="0.35">
      <c r="A2288" s="48">
        <v>27276</v>
      </c>
      <c r="B2288" s="17">
        <v>1974</v>
      </c>
      <c r="C2288" s="17">
        <v>9</v>
      </c>
      <c r="D2288" s="17">
        <v>247</v>
      </c>
      <c r="E2288" s="17">
        <v>4</v>
      </c>
      <c r="F2288" s="17">
        <v>4</v>
      </c>
      <c r="G2288" s="50">
        <v>7.8</v>
      </c>
      <c r="H2288" s="32">
        <v>4.4826628735256744</v>
      </c>
      <c r="I2288" s="50">
        <v>8.3333333333333339</v>
      </c>
      <c r="J2288" s="13">
        <v>0</v>
      </c>
      <c r="K2288" s="13">
        <f t="shared" si="712"/>
        <v>0</v>
      </c>
      <c r="L2288" s="13">
        <f t="shared" si="713"/>
        <v>0</v>
      </c>
      <c r="M2288" s="13" t="e">
        <f ca="1">CalcTable[[#This Row],[IWC]]-AE2287</f>
        <v>#NAME?</v>
      </c>
      <c r="N2288" s="13" t="e">
        <f ca="1">IF(CalcTable[[#This Row],[Day of Year]]&lt;123,FCAP,AE2287)</f>
        <v>#NAME?</v>
      </c>
      <c r="O2288" s="17" t="e">
        <f ca="1">IF(IRR_DRIP,5,COUNTIF('IDET Wind Values'!C2272:G2272,"&lt;="&amp;IRR_MAXWIND))</f>
        <v>#NAME?</v>
      </c>
      <c r="P2288" s="13" t="e">
        <f ca="1">CalcTable[[#This Row],[ET_o]]*KL</f>
        <v>#NAME?</v>
      </c>
      <c r="Q2288" s="13" t="e">
        <f ca="1">IF(WILTPT&lt;=0,1,MAX(0,MIN(1,(CalcTable[[#This Row],[IWC]]-WILTPT)/(MAD-WILTPT))))</f>
        <v>#NAME?</v>
      </c>
      <c r="R2288" s="13" t="e">
        <f ca="1">CalcTable[[#This Row],[ETMult]]*CalcTable[[#This Row],[ETb]]</f>
        <v>#NAME?</v>
      </c>
      <c r="S2288" s="13" t="b">
        <f>INDEX(IRR_LIST,CalcTable[[#This Row],[Day of Week]]+1)</f>
        <v>0</v>
      </c>
      <c r="T2288" s="13">
        <f t="shared" ca="1" si="714"/>
        <v>0</v>
      </c>
      <c r="U2288" s="13" t="b">
        <f ca="1">IF(CalcTable[[#This Row],[IrrPrecip]]&gt;=IC_MM,FALSE,TRUE)</f>
        <v>1</v>
      </c>
      <c r="V2288" s="13" t="b">
        <f t="shared" si="715"/>
        <v>1</v>
      </c>
      <c r="W2288" s="13" t="e">
        <f ca="1">IF(AND(IRR_DRIP=FALSE,CalcTable[[#This Row],[IrrHours]]&lt;=0),FALSE,TRUE)</f>
        <v>#NAME?</v>
      </c>
      <c r="X2288" s="13" t="e">
        <f ca="1">AND(CalcTable[[#This Row],[IrrDay]],CalcTable[[#This Row],[IrrRain]],CalcTable[[#This Row],[IrrWarm]],CalcTable[[#This Row],[IrrWindy]])</f>
        <v>#NAME?</v>
      </c>
      <c r="Y2288" s="13" t="e">
        <f t="shared" ca="1" si="716"/>
        <v>#NAME?</v>
      </c>
      <c r="Z2288" s="13" t="e">
        <f ca="1">CalcTable[[#This Row],[IrrHours]]/5</f>
        <v>#NAME?</v>
      </c>
      <c r="AA2288" s="13" t="e">
        <f ca="1">IF(CalcTable[[#This Row],[IrrFlag]]=FALSE,0,MAX(0,CalcTable[[#This Row],[VolRednWind]]*(FCAP*IRR_TARGET-CalcTable[[#This Row],[IWC]])))</f>
        <v>#NAME?</v>
      </c>
      <c r="AB2288" s="13" t="e">
        <f ca="1">CalcTable[[#This Row],[IWC]]+CalcTable[[#This Row],[Eff Precip]]+CalcTable[[#This Row],[IrrAmt]]-CalcTable[[#This Row],[AET]]</f>
        <v>#NAME?</v>
      </c>
      <c r="AC2288" s="13" t="e">
        <f ca="1">IF(CalcTable[[#This Row],[PWC]]&gt;FCAP,MIN(24*PERC,MIN(SAT,CalcTable[[#This Row],[PWC]])-FCAP),0)</f>
        <v>#NAME?</v>
      </c>
      <c r="AD2288" s="13" t="e">
        <f ca="1">IF(CalcTable[[#This Row],[PWC]]&gt;SAT,CalcTable[[#This Row],[PWC]]-SAT,0)</f>
        <v>#NAME?</v>
      </c>
      <c r="AE2288" s="13" t="e">
        <f ca="1">CalcTable[[#This Row],[PWC]]-CalcTable[[#This Row],[PercAmt]]-CalcTable[[#This Row],[Runoff]]</f>
        <v>#NAME?</v>
      </c>
      <c r="AF2288" s="13" t="e">
        <f ca="1">CalcTable[[#This Row],[IrrAmt]]/1000*CUR_IRR_AREA*10000/IRR_EFF</f>
        <v>#NAME?</v>
      </c>
      <c r="AG2288" s="147"/>
      <c r="AH2288" s="13"/>
      <c r="AI2288" s="50">
        <v>0</v>
      </c>
      <c r="AJ2288" s="50">
        <v>0</v>
      </c>
      <c r="AK2288" s="50">
        <v>0</v>
      </c>
      <c r="AL2288" s="50">
        <v>4.5199865370019197</v>
      </c>
      <c r="AM2288" s="50"/>
      <c r="AN2288" s="50"/>
      <c r="AO2288" s="50"/>
      <c r="AP2288" s="50"/>
      <c r="AQ2288" s="50"/>
      <c r="AR2288" s="50"/>
      <c r="AS2288" s="50"/>
      <c r="AT2288" s="50"/>
      <c r="AU2288" s="50"/>
      <c r="AV2288" s="50"/>
      <c r="AW2288" s="50"/>
      <c r="AX2288" s="50">
        <f t="shared" si="727"/>
        <v>4.5199865370019197</v>
      </c>
      <c r="AY2288" s="50"/>
      <c r="AZ2288" s="50">
        <f t="shared" si="717"/>
        <v>132.58627175205632</v>
      </c>
      <c r="BA2288" s="50">
        <f t="shared" si="718"/>
        <v>204.14076761824546</v>
      </c>
      <c r="BB2288" s="50">
        <f t="shared" si="719"/>
        <v>210.45439960643861</v>
      </c>
      <c r="BC2288" s="17">
        <f t="shared" si="720"/>
        <v>19749</v>
      </c>
      <c r="BD2288" s="50">
        <f t="shared" si="721"/>
        <v>4.5199865370019197</v>
      </c>
      <c r="BE2288" s="50">
        <f t="shared" si="722"/>
        <v>132.58627175205632</v>
      </c>
      <c r="BF2288" s="50">
        <f t="shared" si="728"/>
        <v>216.86893270892006</v>
      </c>
      <c r="BG2288" s="50"/>
      <c r="BH2288" s="17">
        <f t="shared" si="723"/>
        <v>0</v>
      </c>
      <c r="BI2288" s="17">
        <f t="shared" si="731"/>
        <v>2288</v>
      </c>
      <c r="BJ2288" s="17">
        <f t="shared" si="729"/>
        <v>2288</v>
      </c>
      <c r="BK2288" s="150">
        <f t="shared" si="730"/>
        <v>27276</v>
      </c>
      <c r="BL2288" s="50" t="e">
        <f t="shared" ca="1" si="724"/>
        <v>#NAME?</v>
      </c>
      <c r="BM2288" s="50" t="e">
        <f t="shared" ca="1" si="725"/>
        <v>#NAME?</v>
      </c>
      <c r="BN2288" s="50" t="e">
        <f t="shared" ca="1" si="726"/>
        <v>#NAME?</v>
      </c>
    </row>
    <row r="2289" spans="1:66" x14ac:dyDescent="0.35">
      <c r="A2289" s="48">
        <v>27277</v>
      </c>
      <c r="B2289" s="17">
        <v>1974</v>
      </c>
      <c r="C2289" s="17">
        <v>9</v>
      </c>
      <c r="D2289" s="17">
        <v>248</v>
      </c>
      <c r="E2289" s="17">
        <v>5</v>
      </c>
      <c r="F2289" s="17">
        <v>5</v>
      </c>
      <c r="G2289" s="50">
        <v>7.8</v>
      </c>
      <c r="H2289" s="32">
        <v>1.485798684945288</v>
      </c>
      <c r="I2289" s="50">
        <v>23.333333333333332</v>
      </c>
      <c r="J2289" s="13">
        <v>0</v>
      </c>
      <c r="K2289" s="13">
        <f t="shared" si="712"/>
        <v>0</v>
      </c>
      <c r="L2289" s="13">
        <f t="shared" si="713"/>
        <v>0</v>
      </c>
      <c r="M2289" s="13" t="e">
        <f ca="1">CalcTable[[#This Row],[IWC]]-AE2288</f>
        <v>#NAME?</v>
      </c>
      <c r="N2289" s="13" t="e">
        <f ca="1">IF(CalcTable[[#This Row],[Day of Year]]&lt;123,FCAP,AE2288)</f>
        <v>#NAME?</v>
      </c>
      <c r="O2289" s="17" t="e">
        <f ca="1">IF(IRR_DRIP,5,COUNTIF('IDET Wind Values'!C2273:G2273,"&lt;="&amp;IRR_MAXWIND))</f>
        <v>#NAME?</v>
      </c>
      <c r="P2289" s="13" t="e">
        <f ca="1">CalcTable[[#This Row],[ET_o]]*KL</f>
        <v>#NAME?</v>
      </c>
      <c r="Q2289" s="13" t="e">
        <f ca="1">IF(WILTPT&lt;=0,1,MAX(0,MIN(1,(CalcTable[[#This Row],[IWC]]-WILTPT)/(MAD-WILTPT))))</f>
        <v>#NAME?</v>
      </c>
      <c r="R2289" s="13" t="e">
        <f ca="1">CalcTable[[#This Row],[ETMult]]*CalcTable[[#This Row],[ETb]]</f>
        <v>#NAME?</v>
      </c>
      <c r="S2289" s="13" t="b">
        <f>INDEX(IRR_LIST,CalcTable[[#This Row],[Day of Week]]+1)</f>
        <v>1</v>
      </c>
      <c r="T2289" s="13">
        <f t="shared" ca="1" si="714"/>
        <v>0</v>
      </c>
      <c r="U2289" s="13" t="b">
        <f ca="1">IF(CalcTable[[#This Row],[IrrPrecip]]&gt;=IC_MM,FALSE,TRUE)</f>
        <v>1</v>
      </c>
      <c r="V2289" s="13" t="b">
        <f t="shared" si="715"/>
        <v>1</v>
      </c>
      <c r="W2289" s="13" t="e">
        <f ca="1">IF(AND(IRR_DRIP=FALSE,CalcTable[[#This Row],[IrrHours]]&lt;=0),FALSE,TRUE)</f>
        <v>#NAME?</v>
      </c>
      <c r="X2289" s="13" t="e">
        <f ca="1">AND(CalcTable[[#This Row],[IrrDay]],CalcTable[[#This Row],[IrrRain]],CalcTable[[#This Row],[IrrWarm]],CalcTable[[#This Row],[IrrWindy]])</f>
        <v>#NAME?</v>
      </c>
      <c r="Y2289" s="13" t="e">
        <f t="shared" ca="1" si="716"/>
        <v>#NAME?</v>
      </c>
      <c r="Z2289" s="13" t="e">
        <f ca="1">CalcTable[[#This Row],[IrrHours]]/5</f>
        <v>#NAME?</v>
      </c>
      <c r="AA2289" s="13" t="e">
        <f ca="1">IF(CalcTable[[#This Row],[IrrFlag]]=FALSE,0,MAX(0,CalcTable[[#This Row],[VolRednWind]]*(FCAP*IRR_TARGET-CalcTable[[#This Row],[IWC]])))</f>
        <v>#NAME?</v>
      </c>
      <c r="AB2289" s="13" t="e">
        <f ca="1">CalcTable[[#This Row],[IWC]]+CalcTable[[#This Row],[Eff Precip]]+CalcTable[[#This Row],[IrrAmt]]-CalcTable[[#This Row],[AET]]</f>
        <v>#NAME?</v>
      </c>
      <c r="AC2289" s="13" t="e">
        <f ca="1">IF(CalcTable[[#This Row],[PWC]]&gt;FCAP,MIN(24*PERC,MIN(SAT,CalcTable[[#This Row],[PWC]])-FCAP),0)</f>
        <v>#NAME?</v>
      </c>
      <c r="AD2289" s="13" t="e">
        <f ca="1">IF(CalcTable[[#This Row],[PWC]]&gt;SAT,CalcTable[[#This Row],[PWC]]-SAT,0)</f>
        <v>#NAME?</v>
      </c>
      <c r="AE2289" s="13" t="e">
        <f ca="1">CalcTable[[#This Row],[PWC]]-CalcTable[[#This Row],[PercAmt]]-CalcTable[[#This Row],[Runoff]]</f>
        <v>#NAME?</v>
      </c>
      <c r="AF2289" s="13" t="e">
        <f ca="1">CalcTable[[#This Row],[IrrAmt]]/1000*CUR_IRR_AREA*10000/IRR_EFF</f>
        <v>#NAME?</v>
      </c>
      <c r="AG2289" s="147"/>
      <c r="AH2289" s="13"/>
      <c r="AI2289" s="50">
        <v>0</v>
      </c>
      <c r="AJ2289" s="50">
        <v>0</v>
      </c>
      <c r="AK2289" s="50">
        <v>0</v>
      </c>
      <c r="AL2289" s="50">
        <v>0</v>
      </c>
      <c r="AM2289" s="50"/>
      <c r="AN2289" s="50"/>
      <c r="AO2289" s="50"/>
      <c r="AP2289" s="50"/>
      <c r="AQ2289" s="50"/>
      <c r="AR2289" s="50"/>
      <c r="AS2289" s="50"/>
      <c r="AT2289" s="50"/>
      <c r="AU2289" s="50"/>
      <c r="AV2289" s="50"/>
      <c r="AW2289" s="50"/>
      <c r="AX2289" s="50">
        <f t="shared" si="727"/>
        <v>0</v>
      </c>
      <c r="AY2289" s="50"/>
      <c r="AZ2289" s="50">
        <f t="shared" si="717"/>
        <v>0</v>
      </c>
      <c r="BA2289" s="50">
        <f t="shared" si="718"/>
        <v>0</v>
      </c>
      <c r="BB2289" s="50">
        <f t="shared" si="719"/>
        <v>0</v>
      </c>
      <c r="BC2289" s="17">
        <f t="shared" si="720"/>
        <v>19749</v>
      </c>
      <c r="BD2289" s="50">
        <f t="shared" si="721"/>
        <v>0</v>
      </c>
      <c r="BE2289" s="50">
        <f t="shared" si="722"/>
        <v>0</v>
      </c>
      <c r="BF2289" s="50">
        <f t="shared" si="728"/>
        <v>0</v>
      </c>
      <c r="BG2289" s="50"/>
      <c r="BH2289" s="17">
        <f t="shared" si="723"/>
        <v>0</v>
      </c>
      <c r="BI2289" s="17">
        <f t="shared" si="731"/>
        <v>2289</v>
      </c>
      <c r="BJ2289" s="17">
        <f t="shared" si="729"/>
        <v>2289</v>
      </c>
      <c r="BK2289" s="150">
        <f t="shared" si="730"/>
        <v>27277</v>
      </c>
      <c r="BL2289" s="50" t="e">
        <f t="shared" ca="1" si="724"/>
        <v>#NAME?</v>
      </c>
      <c r="BM2289" s="50" t="e">
        <f t="shared" ca="1" si="725"/>
        <v>#NAME?</v>
      </c>
      <c r="BN2289" s="50" t="e">
        <f t="shared" ca="1" si="726"/>
        <v>#NAME?</v>
      </c>
    </row>
    <row r="2290" spans="1:66" x14ac:dyDescent="0.35">
      <c r="A2290" s="48">
        <v>27278</v>
      </c>
      <c r="B2290" s="17">
        <v>1974</v>
      </c>
      <c r="C2290" s="17">
        <v>9</v>
      </c>
      <c r="D2290" s="17">
        <v>249</v>
      </c>
      <c r="E2290" s="17">
        <v>6</v>
      </c>
      <c r="F2290" s="17">
        <v>6</v>
      </c>
      <c r="G2290" s="50">
        <v>8.3000000000000007</v>
      </c>
      <c r="H2290" s="32">
        <v>3.3366660345011954</v>
      </c>
      <c r="I2290" s="50">
        <v>22.833333333333332</v>
      </c>
      <c r="J2290" s="13">
        <v>0</v>
      </c>
      <c r="K2290" s="13">
        <f t="shared" si="712"/>
        <v>0</v>
      </c>
      <c r="L2290" s="13">
        <f t="shared" si="713"/>
        <v>0</v>
      </c>
      <c r="M2290" s="13" t="e">
        <f ca="1">CalcTable[[#This Row],[IWC]]-AE2289</f>
        <v>#NAME?</v>
      </c>
      <c r="N2290" s="13" t="e">
        <f ca="1">IF(CalcTable[[#This Row],[Day of Year]]&lt;123,FCAP,AE2289)</f>
        <v>#NAME?</v>
      </c>
      <c r="O2290" s="17" t="e">
        <f ca="1">IF(IRR_DRIP,5,COUNTIF('IDET Wind Values'!C2274:G2274,"&lt;="&amp;IRR_MAXWIND))</f>
        <v>#NAME?</v>
      </c>
      <c r="P2290" s="13" t="e">
        <f ca="1">CalcTable[[#This Row],[ET_o]]*KL</f>
        <v>#NAME?</v>
      </c>
      <c r="Q2290" s="13" t="e">
        <f ca="1">IF(WILTPT&lt;=0,1,MAX(0,MIN(1,(CalcTable[[#This Row],[IWC]]-WILTPT)/(MAD-WILTPT))))</f>
        <v>#NAME?</v>
      </c>
      <c r="R2290" s="13" t="e">
        <f ca="1">CalcTable[[#This Row],[ETMult]]*CalcTable[[#This Row],[ETb]]</f>
        <v>#NAME?</v>
      </c>
      <c r="S2290" s="13" t="b">
        <f>INDEX(IRR_LIST,CalcTable[[#This Row],[Day of Week]]+1)</f>
        <v>0</v>
      </c>
      <c r="T2290" s="13">
        <f t="shared" ca="1" si="714"/>
        <v>0</v>
      </c>
      <c r="U2290" s="13" t="b">
        <f ca="1">IF(CalcTable[[#This Row],[IrrPrecip]]&gt;=IC_MM,FALSE,TRUE)</f>
        <v>1</v>
      </c>
      <c r="V2290" s="13" t="b">
        <f t="shared" si="715"/>
        <v>0</v>
      </c>
      <c r="W2290" s="13" t="e">
        <f ca="1">IF(AND(IRR_DRIP=FALSE,CalcTable[[#This Row],[IrrHours]]&lt;=0),FALSE,TRUE)</f>
        <v>#NAME?</v>
      </c>
      <c r="X2290" s="13" t="e">
        <f ca="1">AND(CalcTable[[#This Row],[IrrDay]],CalcTable[[#This Row],[IrrRain]],CalcTable[[#This Row],[IrrWarm]],CalcTable[[#This Row],[IrrWindy]])</f>
        <v>#NAME?</v>
      </c>
      <c r="Y2290" s="13" t="e">
        <f t="shared" ca="1" si="716"/>
        <v>#NAME?</v>
      </c>
      <c r="Z2290" s="13" t="e">
        <f ca="1">CalcTable[[#This Row],[IrrHours]]/5</f>
        <v>#NAME?</v>
      </c>
      <c r="AA2290" s="13" t="e">
        <f ca="1">IF(CalcTable[[#This Row],[IrrFlag]]=FALSE,0,MAX(0,CalcTable[[#This Row],[VolRednWind]]*(FCAP*IRR_TARGET-CalcTable[[#This Row],[IWC]])))</f>
        <v>#NAME?</v>
      </c>
      <c r="AB2290" s="13" t="e">
        <f ca="1">CalcTable[[#This Row],[IWC]]+CalcTable[[#This Row],[Eff Precip]]+CalcTable[[#This Row],[IrrAmt]]-CalcTable[[#This Row],[AET]]</f>
        <v>#NAME?</v>
      </c>
      <c r="AC2290" s="13" t="e">
        <f ca="1">IF(CalcTable[[#This Row],[PWC]]&gt;FCAP,MIN(24*PERC,MIN(SAT,CalcTable[[#This Row],[PWC]])-FCAP),0)</f>
        <v>#NAME?</v>
      </c>
      <c r="AD2290" s="13" t="e">
        <f ca="1">IF(CalcTable[[#This Row],[PWC]]&gt;SAT,CalcTable[[#This Row],[PWC]]-SAT,0)</f>
        <v>#NAME?</v>
      </c>
      <c r="AE2290" s="13" t="e">
        <f ca="1">CalcTable[[#This Row],[PWC]]-CalcTable[[#This Row],[PercAmt]]-CalcTable[[#This Row],[Runoff]]</f>
        <v>#NAME?</v>
      </c>
      <c r="AF2290" s="13" t="e">
        <f ca="1">CalcTable[[#This Row],[IrrAmt]]/1000*CUR_IRR_AREA*10000/IRR_EFF</f>
        <v>#NAME?</v>
      </c>
      <c r="AG2290" s="147"/>
      <c r="AH2290" s="13"/>
      <c r="AI2290" s="50">
        <v>0</v>
      </c>
      <c r="AJ2290" s="50">
        <v>0</v>
      </c>
      <c r="AK2290" s="50">
        <v>0</v>
      </c>
      <c r="AL2290" s="50">
        <v>0</v>
      </c>
      <c r="AM2290" s="50"/>
      <c r="AN2290" s="50"/>
      <c r="AO2290" s="50"/>
      <c r="AP2290" s="50"/>
      <c r="AQ2290" s="50"/>
      <c r="AR2290" s="50"/>
      <c r="AS2290" s="50"/>
      <c r="AT2290" s="50"/>
      <c r="AU2290" s="50"/>
      <c r="AV2290" s="50"/>
      <c r="AW2290" s="50"/>
      <c r="AX2290" s="50">
        <f t="shared" si="727"/>
        <v>0</v>
      </c>
      <c r="AY2290" s="50"/>
      <c r="AZ2290" s="50">
        <f t="shared" si="717"/>
        <v>0</v>
      </c>
      <c r="BA2290" s="50">
        <f t="shared" si="718"/>
        <v>0</v>
      </c>
      <c r="BB2290" s="50">
        <f t="shared" si="719"/>
        <v>0</v>
      </c>
      <c r="BC2290" s="17">
        <f t="shared" si="720"/>
        <v>19749</v>
      </c>
      <c r="BD2290" s="50">
        <f t="shared" si="721"/>
        <v>0</v>
      </c>
      <c r="BE2290" s="50">
        <f t="shared" si="722"/>
        <v>0</v>
      </c>
      <c r="BF2290" s="50">
        <f t="shared" si="728"/>
        <v>0</v>
      </c>
      <c r="BG2290" s="50"/>
      <c r="BH2290" s="17">
        <f t="shared" si="723"/>
        <v>0</v>
      </c>
      <c r="BI2290" s="17">
        <f t="shared" si="731"/>
        <v>2290</v>
      </c>
      <c r="BJ2290" s="17">
        <f t="shared" si="729"/>
        <v>2290</v>
      </c>
      <c r="BK2290" s="150">
        <f t="shared" si="730"/>
        <v>27278</v>
      </c>
      <c r="BL2290" s="50" t="e">
        <f t="shared" ca="1" si="724"/>
        <v>#NAME?</v>
      </c>
      <c r="BM2290" s="50" t="e">
        <f t="shared" ca="1" si="725"/>
        <v>#NAME?</v>
      </c>
      <c r="BN2290" s="50" t="e">
        <f t="shared" ca="1" si="726"/>
        <v>#NAME?</v>
      </c>
    </row>
    <row r="2291" spans="1:66" x14ac:dyDescent="0.35">
      <c r="A2291" s="48">
        <v>27279</v>
      </c>
      <c r="B2291" s="17">
        <v>1974</v>
      </c>
      <c r="C2291" s="17">
        <v>9</v>
      </c>
      <c r="D2291" s="17">
        <v>250</v>
      </c>
      <c r="E2291" s="17">
        <v>7</v>
      </c>
      <c r="F2291" s="17">
        <v>7</v>
      </c>
      <c r="G2291" s="50">
        <v>2.2000000000000002</v>
      </c>
      <c r="H2291" s="32">
        <v>1.3102092742918647</v>
      </c>
      <c r="I2291" s="50">
        <v>20.833333333333332</v>
      </c>
      <c r="J2291" s="13">
        <v>5.6</v>
      </c>
      <c r="K2291" s="13">
        <f t="shared" si="712"/>
        <v>5.6</v>
      </c>
      <c r="L2291" s="13">
        <f t="shared" si="713"/>
        <v>0.44999999999999973</v>
      </c>
      <c r="M2291" s="13" t="e">
        <f ca="1">CalcTable[[#This Row],[IWC]]-AE2290</f>
        <v>#NAME?</v>
      </c>
      <c r="N2291" s="13" t="e">
        <f ca="1">IF(CalcTable[[#This Row],[Day of Year]]&lt;123,FCAP,AE2290)</f>
        <v>#NAME?</v>
      </c>
      <c r="O2291" s="17" t="e">
        <f ca="1">IF(IRR_DRIP,5,COUNTIF('IDET Wind Values'!C2275:G2275,"&lt;="&amp;IRR_MAXWIND))</f>
        <v>#NAME?</v>
      </c>
      <c r="P2291" s="13" t="e">
        <f ca="1">CalcTable[[#This Row],[ET_o]]*KL</f>
        <v>#NAME?</v>
      </c>
      <c r="Q2291" s="13" t="e">
        <f ca="1">IF(WILTPT&lt;=0,1,MAX(0,MIN(1,(CalcTable[[#This Row],[IWC]]-WILTPT)/(MAD-WILTPT))))</f>
        <v>#NAME?</v>
      </c>
      <c r="R2291" s="13" t="e">
        <f ca="1">CalcTable[[#This Row],[ETMult]]*CalcTable[[#This Row],[ETb]]</f>
        <v>#NAME?</v>
      </c>
      <c r="S2291" s="13" t="b">
        <f>INDEX(IRR_LIST,CalcTable[[#This Row],[Day of Week]]+1)</f>
        <v>0</v>
      </c>
      <c r="T2291" s="13">
        <f t="shared" ca="1" si="714"/>
        <v>0</v>
      </c>
      <c r="U2291" s="13" t="b">
        <f ca="1">IF(CalcTable[[#This Row],[IrrPrecip]]&gt;=IC_MM,FALSE,TRUE)</f>
        <v>1</v>
      </c>
      <c r="V2291" s="13" t="b">
        <f t="shared" si="715"/>
        <v>1</v>
      </c>
      <c r="W2291" s="13" t="e">
        <f ca="1">IF(AND(IRR_DRIP=FALSE,CalcTable[[#This Row],[IrrHours]]&lt;=0),FALSE,TRUE)</f>
        <v>#NAME?</v>
      </c>
      <c r="X2291" s="13" t="e">
        <f ca="1">AND(CalcTable[[#This Row],[IrrDay]],CalcTable[[#This Row],[IrrRain]],CalcTable[[#This Row],[IrrWarm]],CalcTable[[#This Row],[IrrWindy]])</f>
        <v>#NAME?</v>
      </c>
      <c r="Y2291" s="13" t="e">
        <f t="shared" ca="1" si="716"/>
        <v>#NAME?</v>
      </c>
      <c r="Z2291" s="13" t="e">
        <f ca="1">CalcTable[[#This Row],[IrrHours]]/5</f>
        <v>#NAME?</v>
      </c>
      <c r="AA2291" s="13" t="e">
        <f ca="1">IF(CalcTable[[#This Row],[IrrFlag]]=FALSE,0,MAX(0,CalcTable[[#This Row],[VolRednWind]]*(FCAP*IRR_TARGET-CalcTable[[#This Row],[IWC]])))</f>
        <v>#NAME?</v>
      </c>
      <c r="AB2291" s="13" t="e">
        <f ca="1">CalcTable[[#This Row],[IWC]]+CalcTable[[#This Row],[Eff Precip]]+CalcTable[[#This Row],[IrrAmt]]-CalcTable[[#This Row],[AET]]</f>
        <v>#NAME?</v>
      </c>
      <c r="AC2291" s="13" t="e">
        <f ca="1">IF(CalcTable[[#This Row],[PWC]]&gt;FCAP,MIN(24*PERC,MIN(SAT,CalcTable[[#This Row],[PWC]])-FCAP),0)</f>
        <v>#NAME?</v>
      </c>
      <c r="AD2291" s="13" t="e">
        <f ca="1">IF(CalcTable[[#This Row],[PWC]]&gt;SAT,CalcTable[[#This Row],[PWC]]-SAT,0)</f>
        <v>#NAME?</v>
      </c>
      <c r="AE2291" s="13" t="e">
        <f ca="1">CalcTable[[#This Row],[PWC]]-CalcTable[[#This Row],[PercAmt]]-CalcTable[[#This Row],[Runoff]]</f>
        <v>#NAME?</v>
      </c>
      <c r="AF2291" s="13" t="e">
        <f ca="1">CalcTable[[#This Row],[IrrAmt]]/1000*CUR_IRR_AREA*10000/IRR_EFF</f>
        <v>#NAME?</v>
      </c>
      <c r="AG2291" s="147"/>
      <c r="AH2291" s="13"/>
      <c r="AI2291" s="50">
        <v>0</v>
      </c>
      <c r="AJ2291" s="50">
        <v>0</v>
      </c>
      <c r="AK2291" s="50">
        <v>0</v>
      </c>
      <c r="AL2291" s="50">
        <v>0</v>
      </c>
      <c r="AM2291" s="50"/>
      <c r="AN2291" s="50"/>
      <c r="AO2291" s="50"/>
      <c r="AP2291" s="50"/>
      <c r="AQ2291" s="50"/>
      <c r="AR2291" s="50"/>
      <c r="AS2291" s="50"/>
      <c r="AT2291" s="50"/>
      <c r="AU2291" s="50"/>
      <c r="AV2291" s="50"/>
      <c r="AW2291" s="50"/>
      <c r="AX2291" s="50">
        <f t="shared" si="727"/>
        <v>0</v>
      </c>
      <c r="AY2291" s="50"/>
      <c r="AZ2291" s="50">
        <f t="shared" si="717"/>
        <v>0</v>
      </c>
      <c r="BA2291" s="50">
        <f t="shared" si="718"/>
        <v>0</v>
      </c>
      <c r="BB2291" s="50">
        <f t="shared" si="719"/>
        <v>0</v>
      </c>
      <c r="BC2291" s="17">
        <f t="shared" si="720"/>
        <v>19749</v>
      </c>
      <c r="BD2291" s="50">
        <f t="shared" si="721"/>
        <v>0</v>
      </c>
      <c r="BE2291" s="50">
        <f t="shared" si="722"/>
        <v>0</v>
      </c>
      <c r="BF2291" s="50">
        <f t="shared" si="728"/>
        <v>0</v>
      </c>
      <c r="BG2291" s="50"/>
      <c r="BH2291" s="17">
        <f t="shared" si="723"/>
        <v>0</v>
      </c>
      <c r="BI2291" s="17">
        <f t="shared" si="731"/>
        <v>2291</v>
      </c>
      <c r="BJ2291" s="17">
        <f t="shared" si="729"/>
        <v>2291</v>
      </c>
      <c r="BK2291" s="150">
        <f t="shared" si="730"/>
        <v>27279</v>
      </c>
      <c r="BL2291" s="50" t="e">
        <f t="shared" ca="1" si="724"/>
        <v>#NAME?</v>
      </c>
      <c r="BM2291" s="50" t="e">
        <f t="shared" ca="1" si="725"/>
        <v>#NAME?</v>
      </c>
      <c r="BN2291" s="50" t="e">
        <f t="shared" ca="1" si="726"/>
        <v>#NAME?</v>
      </c>
    </row>
    <row r="2292" spans="1:66" x14ac:dyDescent="0.35">
      <c r="A2292" s="48">
        <v>27280</v>
      </c>
      <c r="B2292" s="17">
        <v>1974</v>
      </c>
      <c r="C2292" s="17">
        <v>9</v>
      </c>
      <c r="D2292" s="17">
        <v>251</v>
      </c>
      <c r="E2292" s="17">
        <v>8</v>
      </c>
      <c r="F2292" s="17">
        <v>1</v>
      </c>
      <c r="G2292" s="50">
        <v>3.9</v>
      </c>
      <c r="H2292" s="32">
        <v>1.4751011045005809</v>
      </c>
      <c r="I2292" s="50">
        <v>25.666666666666668</v>
      </c>
      <c r="J2292" s="13">
        <v>2.4</v>
      </c>
      <c r="K2292" s="13">
        <f t="shared" si="712"/>
        <v>2.4</v>
      </c>
      <c r="L2292" s="13">
        <f t="shared" si="713"/>
        <v>0</v>
      </c>
      <c r="M2292" s="13" t="e">
        <f ca="1">CalcTable[[#This Row],[IWC]]-AE2291</f>
        <v>#NAME?</v>
      </c>
      <c r="N2292" s="13" t="e">
        <f ca="1">IF(CalcTable[[#This Row],[Day of Year]]&lt;123,FCAP,AE2291)</f>
        <v>#NAME?</v>
      </c>
      <c r="O2292" s="17" t="e">
        <f ca="1">IF(IRR_DRIP,5,COUNTIF('IDET Wind Values'!C2276:G2276,"&lt;="&amp;IRR_MAXWIND))</f>
        <v>#NAME?</v>
      </c>
      <c r="P2292" s="13" t="e">
        <f ca="1">CalcTable[[#This Row],[ET_o]]*KL</f>
        <v>#NAME?</v>
      </c>
      <c r="Q2292" s="13" t="e">
        <f ca="1">IF(WILTPT&lt;=0,1,MAX(0,MIN(1,(CalcTable[[#This Row],[IWC]]-WILTPT)/(MAD-WILTPT))))</f>
        <v>#NAME?</v>
      </c>
      <c r="R2292" s="13" t="e">
        <f ca="1">CalcTable[[#This Row],[ETMult]]*CalcTable[[#This Row],[ETb]]</f>
        <v>#NAME?</v>
      </c>
      <c r="S2292" s="13" t="b">
        <f>INDEX(IRR_LIST,CalcTable[[#This Row],[Day of Week]]+1)</f>
        <v>1</v>
      </c>
      <c r="T2292" s="13">
        <f t="shared" ca="1" si="714"/>
        <v>5.6</v>
      </c>
      <c r="U2292" s="13" t="b">
        <f ca="1">IF(CalcTable[[#This Row],[IrrPrecip]]&gt;=IC_MM,FALSE,TRUE)</f>
        <v>1</v>
      </c>
      <c r="V2292" s="13" t="b">
        <f t="shared" si="715"/>
        <v>1</v>
      </c>
      <c r="W2292" s="13" t="e">
        <f ca="1">IF(AND(IRR_DRIP=FALSE,CalcTable[[#This Row],[IrrHours]]&lt;=0),FALSE,TRUE)</f>
        <v>#NAME?</v>
      </c>
      <c r="X2292" s="13" t="e">
        <f ca="1">AND(CalcTable[[#This Row],[IrrDay]],CalcTable[[#This Row],[IrrRain]],CalcTable[[#This Row],[IrrWarm]],CalcTable[[#This Row],[IrrWindy]])</f>
        <v>#NAME?</v>
      </c>
      <c r="Y2292" s="13" t="e">
        <f t="shared" ca="1" si="716"/>
        <v>#NAME?</v>
      </c>
      <c r="Z2292" s="13" t="e">
        <f ca="1">CalcTable[[#This Row],[IrrHours]]/5</f>
        <v>#NAME?</v>
      </c>
      <c r="AA2292" s="13" t="e">
        <f ca="1">IF(CalcTable[[#This Row],[IrrFlag]]=FALSE,0,MAX(0,CalcTable[[#This Row],[VolRednWind]]*(FCAP*IRR_TARGET-CalcTable[[#This Row],[IWC]])))</f>
        <v>#NAME?</v>
      </c>
      <c r="AB2292" s="13" t="e">
        <f ca="1">CalcTable[[#This Row],[IWC]]+CalcTable[[#This Row],[Eff Precip]]+CalcTable[[#This Row],[IrrAmt]]-CalcTable[[#This Row],[AET]]</f>
        <v>#NAME?</v>
      </c>
      <c r="AC2292" s="13" t="e">
        <f ca="1">IF(CalcTable[[#This Row],[PWC]]&gt;FCAP,MIN(24*PERC,MIN(SAT,CalcTable[[#This Row],[PWC]])-FCAP),0)</f>
        <v>#NAME?</v>
      </c>
      <c r="AD2292" s="13" t="e">
        <f ca="1">IF(CalcTable[[#This Row],[PWC]]&gt;SAT,CalcTable[[#This Row],[PWC]]-SAT,0)</f>
        <v>#NAME?</v>
      </c>
      <c r="AE2292" s="13" t="e">
        <f ca="1">CalcTable[[#This Row],[PWC]]-CalcTable[[#This Row],[PercAmt]]-CalcTable[[#This Row],[Runoff]]</f>
        <v>#NAME?</v>
      </c>
      <c r="AF2292" s="13" t="e">
        <f ca="1">CalcTable[[#This Row],[IrrAmt]]/1000*CUR_IRR_AREA*10000/IRR_EFF</f>
        <v>#NAME?</v>
      </c>
      <c r="AG2292" s="147"/>
      <c r="AH2292" s="13"/>
      <c r="AI2292" s="50">
        <v>0</v>
      </c>
      <c r="AJ2292" s="50">
        <v>0</v>
      </c>
      <c r="AK2292" s="50">
        <v>0</v>
      </c>
      <c r="AL2292" s="50">
        <v>0</v>
      </c>
      <c r="AM2292" s="50"/>
      <c r="AN2292" s="50"/>
      <c r="AO2292" s="50"/>
      <c r="AP2292" s="50"/>
      <c r="AQ2292" s="50"/>
      <c r="AR2292" s="50"/>
      <c r="AS2292" s="50"/>
      <c r="AT2292" s="50"/>
      <c r="AU2292" s="50"/>
      <c r="AV2292" s="50"/>
      <c r="AW2292" s="50"/>
      <c r="AX2292" s="50">
        <f t="shared" si="727"/>
        <v>0</v>
      </c>
      <c r="AY2292" s="50"/>
      <c r="AZ2292" s="50">
        <f t="shared" si="717"/>
        <v>0</v>
      </c>
      <c r="BA2292" s="50">
        <f t="shared" si="718"/>
        <v>0</v>
      </c>
      <c r="BB2292" s="50">
        <f t="shared" si="719"/>
        <v>0</v>
      </c>
      <c r="BC2292" s="17">
        <f t="shared" si="720"/>
        <v>19749</v>
      </c>
      <c r="BD2292" s="50">
        <f t="shared" si="721"/>
        <v>0</v>
      </c>
      <c r="BE2292" s="50">
        <f t="shared" si="722"/>
        <v>0</v>
      </c>
      <c r="BF2292" s="50">
        <f t="shared" si="728"/>
        <v>0</v>
      </c>
      <c r="BG2292" s="50"/>
      <c r="BH2292" s="17">
        <f t="shared" si="723"/>
        <v>0</v>
      </c>
      <c r="BI2292" s="17">
        <f t="shared" si="731"/>
        <v>2292</v>
      </c>
      <c r="BJ2292" s="17">
        <f t="shared" si="729"/>
        <v>2292</v>
      </c>
      <c r="BK2292" s="150">
        <f t="shared" si="730"/>
        <v>27280</v>
      </c>
      <c r="BL2292" s="50" t="e">
        <f t="shared" ca="1" si="724"/>
        <v>#NAME?</v>
      </c>
      <c r="BM2292" s="50" t="e">
        <f t="shared" ca="1" si="725"/>
        <v>#NAME?</v>
      </c>
      <c r="BN2292" s="50" t="e">
        <f t="shared" ca="1" si="726"/>
        <v>#NAME?</v>
      </c>
    </row>
    <row r="2293" spans="1:66" x14ac:dyDescent="0.35">
      <c r="A2293" s="48">
        <v>27281</v>
      </c>
      <c r="B2293" s="17">
        <v>1974</v>
      </c>
      <c r="C2293" s="17">
        <v>9</v>
      </c>
      <c r="D2293" s="17">
        <v>252</v>
      </c>
      <c r="E2293" s="17">
        <v>9</v>
      </c>
      <c r="F2293" s="17">
        <v>2</v>
      </c>
      <c r="G2293" s="50">
        <v>4.4000000000000004</v>
      </c>
      <c r="H2293" s="32">
        <v>2.6952038776420943</v>
      </c>
      <c r="I2293" s="50">
        <v>22.333333333333332</v>
      </c>
      <c r="J2293" s="13">
        <v>16</v>
      </c>
      <c r="K2293" s="13">
        <f t="shared" si="712"/>
        <v>16</v>
      </c>
      <c r="L2293" s="13">
        <f t="shared" si="713"/>
        <v>8.25</v>
      </c>
      <c r="M2293" s="13" t="e">
        <f ca="1">CalcTable[[#This Row],[IWC]]-AE2292</f>
        <v>#NAME?</v>
      </c>
      <c r="N2293" s="13" t="e">
        <f ca="1">IF(CalcTable[[#This Row],[Day of Year]]&lt;123,FCAP,AE2292)</f>
        <v>#NAME?</v>
      </c>
      <c r="O2293" s="17" t="e">
        <f ca="1">IF(IRR_DRIP,5,COUNTIF('IDET Wind Values'!C2277:G2277,"&lt;="&amp;IRR_MAXWIND))</f>
        <v>#NAME?</v>
      </c>
      <c r="P2293" s="13" t="e">
        <f ca="1">CalcTable[[#This Row],[ET_o]]*KL</f>
        <v>#NAME?</v>
      </c>
      <c r="Q2293" s="13" t="e">
        <f ca="1">IF(WILTPT&lt;=0,1,MAX(0,MIN(1,(CalcTable[[#This Row],[IWC]]-WILTPT)/(MAD-WILTPT))))</f>
        <v>#NAME?</v>
      </c>
      <c r="R2293" s="13" t="e">
        <f ca="1">CalcTable[[#This Row],[ETMult]]*CalcTable[[#This Row],[ETb]]</f>
        <v>#NAME?</v>
      </c>
      <c r="S2293" s="13" t="b">
        <f>INDEX(IRR_LIST,CalcTable[[#This Row],[Day of Week]]+1)</f>
        <v>0</v>
      </c>
      <c r="T2293" s="13">
        <f t="shared" ca="1" si="714"/>
        <v>8</v>
      </c>
      <c r="U2293" s="13" t="b">
        <f ca="1">IF(CalcTable[[#This Row],[IrrPrecip]]&gt;=IC_MM,FALSE,TRUE)</f>
        <v>1</v>
      </c>
      <c r="V2293" s="13" t="b">
        <f t="shared" si="715"/>
        <v>0</v>
      </c>
      <c r="W2293" s="13" t="e">
        <f ca="1">IF(AND(IRR_DRIP=FALSE,CalcTable[[#This Row],[IrrHours]]&lt;=0),FALSE,TRUE)</f>
        <v>#NAME?</v>
      </c>
      <c r="X2293" s="13" t="e">
        <f ca="1">AND(CalcTable[[#This Row],[IrrDay]],CalcTable[[#This Row],[IrrRain]],CalcTable[[#This Row],[IrrWarm]],CalcTable[[#This Row],[IrrWindy]])</f>
        <v>#NAME?</v>
      </c>
      <c r="Y2293" s="13" t="e">
        <f t="shared" ca="1" si="716"/>
        <v>#NAME?</v>
      </c>
      <c r="Z2293" s="13" t="e">
        <f ca="1">CalcTable[[#This Row],[IrrHours]]/5</f>
        <v>#NAME?</v>
      </c>
      <c r="AA2293" s="13" t="e">
        <f ca="1">IF(CalcTable[[#This Row],[IrrFlag]]=FALSE,0,MAX(0,CalcTable[[#This Row],[VolRednWind]]*(FCAP*IRR_TARGET-CalcTable[[#This Row],[IWC]])))</f>
        <v>#NAME?</v>
      </c>
      <c r="AB2293" s="13" t="e">
        <f ca="1">CalcTable[[#This Row],[IWC]]+CalcTable[[#This Row],[Eff Precip]]+CalcTable[[#This Row],[IrrAmt]]-CalcTable[[#This Row],[AET]]</f>
        <v>#NAME?</v>
      </c>
      <c r="AC2293" s="13" t="e">
        <f ca="1">IF(CalcTable[[#This Row],[PWC]]&gt;FCAP,MIN(24*PERC,MIN(SAT,CalcTable[[#This Row],[PWC]])-FCAP),0)</f>
        <v>#NAME?</v>
      </c>
      <c r="AD2293" s="13" t="e">
        <f ca="1">IF(CalcTable[[#This Row],[PWC]]&gt;SAT,CalcTable[[#This Row],[PWC]]-SAT,0)</f>
        <v>#NAME?</v>
      </c>
      <c r="AE2293" s="13" t="e">
        <f ca="1">CalcTable[[#This Row],[PWC]]-CalcTable[[#This Row],[PercAmt]]-CalcTable[[#This Row],[Runoff]]</f>
        <v>#NAME?</v>
      </c>
      <c r="AF2293" s="13" t="e">
        <f ca="1">CalcTable[[#This Row],[IrrAmt]]/1000*CUR_IRR_AREA*10000/IRR_EFF</f>
        <v>#NAME?</v>
      </c>
      <c r="AG2293" s="147"/>
      <c r="AH2293" s="13"/>
      <c r="AI2293" s="50">
        <v>0</v>
      </c>
      <c r="AJ2293" s="50">
        <v>0</v>
      </c>
      <c r="AK2293" s="50">
        <v>0</v>
      </c>
      <c r="AL2293" s="50">
        <v>0</v>
      </c>
      <c r="AM2293" s="50"/>
      <c r="AN2293" s="50"/>
      <c r="AO2293" s="50"/>
      <c r="AP2293" s="50"/>
      <c r="AQ2293" s="50"/>
      <c r="AR2293" s="50"/>
      <c r="AS2293" s="50"/>
      <c r="AT2293" s="50"/>
      <c r="AU2293" s="50"/>
      <c r="AV2293" s="50"/>
      <c r="AW2293" s="50"/>
      <c r="AX2293" s="50">
        <f t="shared" si="727"/>
        <v>0</v>
      </c>
      <c r="AY2293" s="50"/>
      <c r="AZ2293" s="50">
        <f t="shared" si="717"/>
        <v>0</v>
      </c>
      <c r="BA2293" s="50">
        <f t="shared" si="718"/>
        <v>0</v>
      </c>
      <c r="BB2293" s="50">
        <f t="shared" si="719"/>
        <v>0</v>
      </c>
      <c r="BC2293" s="17">
        <f t="shared" si="720"/>
        <v>19749</v>
      </c>
      <c r="BD2293" s="50">
        <f t="shared" si="721"/>
        <v>0</v>
      </c>
      <c r="BE2293" s="50">
        <f t="shared" si="722"/>
        <v>0</v>
      </c>
      <c r="BF2293" s="50">
        <f t="shared" si="728"/>
        <v>0</v>
      </c>
      <c r="BG2293" s="50"/>
      <c r="BH2293" s="17">
        <f t="shared" si="723"/>
        <v>0</v>
      </c>
      <c r="BI2293" s="17">
        <f t="shared" si="731"/>
        <v>2293</v>
      </c>
      <c r="BJ2293" s="17">
        <f t="shared" si="729"/>
        <v>2293</v>
      </c>
      <c r="BK2293" s="150">
        <f t="shared" si="730"/>
        <v>27281</v>
      </c>
      <c r="BL2293" s="50" t="e">
        <f t="shared" ca="1" si="724"/>
        <v>#NAME?</v>
      </c>
      <c r="BM2293" s="50" t="e">
        <f t="shared" ca="1" si="725"/>
        <v>#NAME?</v>
      </c>
      <c r="BN2293" s="50" t="e">
        <f t="shared" ca="1" si="726"/>
        <v>#NAME?</v>
      </c>
    </row>
    <row r="2294" spans="1:66" x14ac:dyDescent="0.35">
      <c r="A2294" s="48">
        <v>27282</v>
      </c>
      <c r="B2294" s="17">
        <v>1974</v>
      </c>
      <c r="C2294" s="17">
        <v>9</v>
      </c>
      <c r="D2294" s="17">
        <v>253</v>
      </c>
      <c r="E2294" s="17">
        <v>10</v>
      </c>
      <c r="F2294" s="17">
        <v>3</v>
      </c>
      <c r="G2294" s="50">
        <v>1.1000000000000001</v>
      </c>
      <c r="H2294" s="32">
        <v>3.0259467472637027</v>
      </c>
      <c r="I2294" s="50">
        <v>34.333333333333336</v>
      </c>
      <c r="J2294" s="13">
        <v>0.3</v>
      </c>
      <c r="K2294" s="13">
        <f t="shared" si="712"/>
        <v>0.3</v>
      </c>
      <c r="L2294" s="13">
        <f t="shared" si="713"/>
        <v>0</v>
      </c>
      <c r="M2294" s="13" t="e">
        <f ca="1">CalcTable[[#This Row],[IWC]]-AE2293</f>
        <v>#NAME?</v>
      </c>
      <c r="N2294" s="13" t="e">
        <f ca="1">IF(CalcTable[[#This Row],[Day of Year]]&lt;123,FCAP,AE2293)</f>
        <v>#NAME?</v>
      </c>
      <c r="O2294" s="17" t="e">
        <f ca="1">IF(IRR_DRIP,5,COUNTIF('IDET Wind Values'!C2278:G2278,"&lt;="&amp;IRR_MAXWIND))</f>
        <v>#NAME?</v>
      </c>
      <c r="P2294" s="13" t="e">
        <f ca="1">CalcTable[[#This Row],[ET_o]]*KL</f>
        <v>#NAME?</v>
      </c>
      <c r="Q2294" s="13" t="e">
        <f ca="1">IF(WILTPT&lt;=0,1,MAX(0,MIN(1,(CalcTable[[#This Row],[IWC]]-WILTPT)/(MAD-WILTPT))))</f>
        <v>#NAME?</v>
      </c>
      <c r="R2294" s="13" t="e">
        <f ca="1">CalcTable[[#This Row],[ETMult]]*CalcTable[[#This Row],[ETb]]</f>
        <v>#NAME?</v>
      </c>
      <c r="S2294" s="13" t="b">
        <f>INDEX(IRR_LIST,CalcTable[[#This Row],[Day of Week]]+1)</f>
        <v>1</v>
      </c>
      <c r="T2294" s="13">
        <f t="shared" ca="1" si="714"/>
        <v>18.399999999999999</v>
      </c>
      <c r="U2294" s="13" t="b">
        <f ca="1">IF(CalcTable[[#This Row],[IrrPrecip]]&gt;=IC_MM,FALSE,TRUE)</f>
        <v>0</v>
      </c>
      <c r="V2294" s="13" t="b">
        <f t="shared" si="715"/>
        <v>0</v>
      </c>
      <c r="W2294" s="13" t="e">
        <f ca="1">IF(AND(IRR_DRIP=FALSE,CalcTable[[#This Row],[IrrHours]]&lt;=0),FALSE,TRUE)</f>
        <v>#NAME?</v>
      </c>
      <c r="X2294" s="13" t="e">
        <f ca="1">AND(CalcTable[[#This Row],[IrrDay]],CalcTable[[#This Row],[IrrRain]],CalcTable[[#This Row],[IrrWarm]],CalcTable[[#This Row],[IrrWindy]])</f>
        <v>#NAME?</v>
      </c>
      <c r="Y2294" s="13" t="e">
        <f t="shared" ca="1" si="716"/>
        <v>#NAME?</v>
      </c>
      <c r="Z2294" s="13" t="e">
        <f ca="1">CalcTable[[#This Row],[IrrHours]]/5</f>
        <v>#NAME?</v>
      </c>
      <c r="AA2294" s="13" t="e">
        <f ca="1">IF(CalcTable[[#This Row],[IrrFlag]]=FALSE,0,MAX(0,CalcTable[[#This Row],[VolRednWind]]*(FCAP*IRR_TARGET-CalcTable[[#This Row],[IWC]])))</f>
        <v>#NAME?</v>
      </c>
      <c r="AB2294" s="13" t="e">
        <f ca="1">CalcTable[[#This Row],[IWC]]+CalcTable[[#This Row],[Eff Precip]]+CalcTable[[#This Row],[IrrAmt]]-CalcTable[[#This Row],[AET]]</f>
        <v>#NAME?</v>
      </c>
      <c r="AC2294" s="13" t="e">
        <f ca="1">IF(CalcTable[[#This Row],[PWC]]&gt;FCAP,MIN(24*PERC,MIN(SAT,CalcTable[[#This Row],[PWC]])-FCAP),0)</f>
        <v>#NAME?</v>
      </c>
      <c r="AD2294" s="13" t="e">
        <f ca="1">IF(CalcTable[[#This Row],[PWC]]&gt;SAT,CalcTable[[#This Row],[PWC]]-SAT,0)</f>
        <v>#NAME?</v>
      </c>
      <c r="AE2294" s="13" t="e">
        <f ca="1">CalcTable[[#This Row],[PWC]]-CalcTable[[#This Row],[PercAmt]]-CalcTable[[#This Row],[Runoff]]</f>
        <v>#NAME?</v>
      </c>
      <c r="AF2294" s="13" t="e">
        <f ca="1">CalcTable[[#This Row],[IrrAmt]]/1000*CUR_IRR_AREA*10000/IRR_EFF</f>
        <v>#NAME?</v>
      </c>
      <c r="AG2294" s="147"/>
      <c r="AH2294" s="13"/>
      <c r="AI2294" s="50">
        <v>0</v>
      </c>
      <c r="AJ2294" s="50">
        <v>0</v>
      </c>
      <c r="AK2294" s="50">
        <v>0</v>
      </c>
      <c r="AL2294" s="50">
        <v>0</v>
      </c>
      <c r="AM2294" s="50"/>
      <c r="AN2294" s="50"/>
      <c r="AO2294" s="50"/>
      <c r="AP2294" s="50"/>
      <c r="AQ2294" s="50"/>
      <c r="AR2294" s="50"/>
      <c r="AS2294" s="50"/>
      <c r="AT2294" s="50"/>
      <c r="AU2294" s="50"/>
      <c r="AV2294" s="50"/>
      <c r="AW2294" s="50"/>
      <c r="AX2294" s="50">
        <f t="shared" si="727"/>
        <v>0</v>
      </c>
      <c r="AY2294" s="50"/>
      <c r="AZ2294" s="50">
        <f t="shared" si="717"/>
        <v>0</v>
      </c>
      <c r="BA2294" s="50">
        <f t="shared" si="718"/>
        <v>0</v>
      </c>
      <c r="BB2294" s="50">
        <f t="shared" si="719"/>
        <v>0</v>
      </c>
      <c r="BC2294" s="17">
        <f t="shared" si="720"/>
        <v>19749</v>
      </c>
      <c r="BD2294" s="50">
        <f t="shared" si="721"/>
        <v>0</v>
      </c>
      <c r="BE2294" s="50">
        <f t="shared" si="722"/>
        <v>0</v>
      </c>
      <c r="BF2294" s="50">
        <f t="shared" si="728"/>
        <v>0</v>
      </c>
      <c r="BG2294" s="50"/>
      <c r="BH2294" s="17">
        <f t="shared" si="723"/>
        <v>0</v>
      </c>
      <c r="BI2294" s="17">
        <f t="shared" si="731"/>
        <v>2294</v>
      </c>
      <c r="BJ2294" s="17">
        <f t="shared" si="729"/>
        <v>2294</v>
      </c>
      <c r="BK2294" s="150">
        <f t="shared" si="730"/>
        <v>27282</v>
      </c>
      <c r="BL2294" s="50" t="e">
        <f t="shared" ca="1" si="724"/>
        <v>#NAME?</v>
      </c>
      <c r="BM2294" s="50" t="e">
        <f t="shared" ca="1" si="725"/>
        <v>#NAME?</v>
      </c>
      <c r="BN2294" s="50" t="e">
        <f t="shared" ca="1" si="726"/>
        <v>#NAME?</v>
      </c>
    </row>
    <row r="2295" spans="1:66" x14ac:dyDescent="0.35">
      <c r="A2295" s="48">
        <v>27283</v>
      </c>
      <c r="B2295" s="17">
        <v>1974</v>
      </c>
      <c r="C2295" s="17">
        <v>9</v>
      </c>
      <c r="D2295" s="17">
        <v>254</v>
      </c>
      <c r="E2295" s="17">
        <v>11</v>
      </c>
      <c r="F2295" s="17">
        <v>4</v>
      </c>
      <c r="G2295" s="50">
        <v>0.6</v>
      </c>
      <c r="H2295" s="32">
        <v>1.1896029991154147</v>
      </c>
      <c r="I2295" s="50">
        <v>18.166666666666668</v>
      </c>
      <c r="J2295" s="13">
        <v>0.3</v>
      </c>
      <c r="K2295" s="13">
        <f t="shared" si="712"/>
        <v>0.3</v>
      </c>
      <c r="L2295" s="13">
        <f t="shared" si="713"/>
        <v>0</v>
      </c>
      <c r="M2295" s="13" t="e">
        <f ca="1">CalcTable[[#This Row],[IWC]]-AE2294</f>
        <v>#NAME?</v>
      </c>
      <c r="N2295" s="13" t="e">
        <f ca="1">IF(CalcTable[[#This Row],[Day of Year]]&lt;123,FCAP,AE2294)</f>
        <v>#NAME?</v>
      </c>
      <c r="O2295" s="17" t="e">
        <f ca="1">IF(IRR_DRIP,5,COUNTIF('IDET Wind Values'!C2279:G2279,"&lt;="&amp;IRR_MAXWIND))</f>
        <v>#NAME?</v>
      </c>
      <c r="P2295" s="13" t="e">
        <f ca="1">CalcTable[[#This Row],[ET_o]]*KL</f>
        <v>#NAME?</v>
      </c>
      <c r="Q2295" s="13" t="e">
        <f ca="1">IF(WILTPT&lt;=0,1,MAX(0,MIN(1,(CalcTable[[#This Row],[IWC]]-WILTPT)/(MAD-WILTPT))))</f>
        <v>#NAME?</v>
      </c>
      <c r="R2295" s="13" t="e">
        <f ca="1">CalcTable[[#This Row],[ETMult]]*CalcTable[[#This Row],[ETb]]</f>
        <v>#NAME?</v>
      </c>
      <c r="S2295" s="13" t="b">
        <f>INDEX(IRR_LIST,CalcTable[[#This Row],[Day of Week]]+1)</f>
        <v>0</v>
      </c>
      <c r="T2295" s="13">
        <f t="shared" ca="1" si="714"/>
        <v>16.3</v>
      </c>
      <c r="U2295" s="13" t="b">
        <f ca="1">IF(CalcTable[[#This Row],[IrrPrecip]]&gt;=IC_MM,FALSE,TRUE)</f>
        <v>0</v>
      </c>
      <c r="V2295" s="13" t="b">
        <f t="shared" si="715"/>
        <v>0</v>
      </c>
      <c r="W2295" s="13" t="e">
        <f ca="1">IF(AND(IRR_DRIP=FALSE,CalcTable[[#This Row],[IrrHours]]&lt;=0),FALSE,TRUE)</f>
        <v>#NAME?</v>
      </c>
      <c r="X2295" s="13" t="e">
        <f ca="1">AND(CalcTable[[#This Row],[IrrDay]],CalcTable[[#This Row],[IrrRain]],CalcTable[[#This Row],[IrrWarm]],CalcTable[[#This Row],[IrrWindy]])</f>
        <v>#NAME?</v>
      </c>
      <c r="Y2295" s="13" t="e">
        <f t="shared" ca="1" si="716"/>
        <v>#NAME?</v>
      </c>
      <c r="Z2295" s="13" t="e">
        <f ca="1">CalcTable[[#This Row],[IrrHours]]/5</f>
        <v>#NAME?</v>
      </c>
      <c r="AA2295" s="13" t="e">
        <f ca="1">IF(CalcTable[[#This Row],[IrrFlag]]=FALSE,0,MAX(0,CalcTable[[#This Row],[VolRednWind]]*(FCAP*IRR_TARGET-CalcTable[[#This Row],[IWC]])))</f>
        <v>#NAME?</v>
      </c>
      <c r="AB2295" s="13" t="e">
        <f ca="1">CalcTable[[#This Row],[IWC]]+CalcTable[[#This Row],[Eff Precip]]+CalcTable[[#This Row],[IrrAmt]]-CalcTable[[#This Row],[AET]]</f>
        <v>#NAME?</v>
      </c>
      <c r="AC2295" s="13" t="e">
        <f ca="1">IF(CalcTable[[#This Row],[PWC]]&gt;FCAP,MIN(24*PERC,MIN(SAT,CalcTable[[#This Row],[PWC]])-FCAP),0)</f>
        <v>#NAME?</v>
      </c>
      <c r="AD2295" s="13" t="e">
        <f ca="1">IF(CalcTable[[#This Row],[PWC]]&gt;SAT,CalcTable[[#This Row],[PWC]]-SAT,0)</f>
        <v>#NAME?</v>
      </c>
      <c r="AE2295" s="13" t="e">
        <f ca="1">CalcTable[[#This Row],[PWC]]-CalcTable[[#This Row],[PercAmt]]-CalcTable[[#This Row],[Runoff]]</f>
        <v>#NAME?</v>
      </c>
      <c r="AF2295" s="13" t="e">
        <f ca="1">CalcTable[[#This Row],[IrrAmt]]/1000*CUR_IRR_AREA*10000/IRR_EFF</f>
        <v>#NAME?</v>
      </c>
      <c r="AG2295" s="147"/>
      <c r="AH2295" s="13"/>
      <c r="AI2295" s="50">
        <v>0</v>
      </c>
      <c r="AJ2295" s="50">
        <v>0</v>
      </c>
      <c r="AK2295" s="50">
        <v>0</v>
      </c>
      <c r="AL2295" s="50">
        <v>0</v>
      </c>
      <c r="AM2295" s="50"/>
      <c r="AN2295" s="50"/>
      <c r="AO2295" s="50"/>
      <c r="AP2295" s="50"/>
      <c r="AQ2295" s="50"/>
      <c r="AR2295" s="50"/>
      <c r="AS2295" s="50"/>
      <c r="AT2295" s="50"/>
      <c r="AU2295" s="50"/>
      <c r="AV2295" s="50"/>
      <c r="AW2295" s="50"/>
      <c r="AX2295" s="50">
        <f t="shared" si="727"/>
        <v>0</v>
      </c>
      <c r="AY2295" s="50"/>
      <c r="AZ2295" s="50">
        <f t="shared" si="717"/>
        <v>0</v>
      </c>
      <c r="BA2295" s="50">
        <f t="shared" si="718"/>
        <v>0</v>
      </c>
      <c r="BB2295" s="50">
        <f t="shared" si="719"/>
        <v>0</v>
      </c>
      <c r="BC2295" s="17">
        <f t="shared" si="720"/>
        <v>19749</v>
      </c>
      <c r="BD2295" s="50">
        <f t="shared" si="721"/>
        <v>0</v>
      </c>
      <c r="BE2295" s="50">
        <f t="shared" si="722"/>
        <v>0</v>
      </c>
      <c r="BF2295" s="50">
        <f t="shared" si="728"/>
        <v>0</v>
      </c>
      <c r="BG2295" s="50"/>
      <c r="BH2295" s="17">
        <f t="shared" si="723"/>
        <v>0</v>
      </c>
      <c r="BI2295" s="17">
        <f t="shared" si="731"/>
        <v>2295</v>
      </c>
      <c r="BJ2295" s="17">
        <f t="shared" si="729"/>
        <v>2295</v>
      </c>
      <c r="BK2295" s="150">
        <f t="shared" si="730"/>
        <v>27283</v>
      </c>
      <c r="BL2295" s="50" t="e">
        <f t="shared" ca="1" si="724"/>
        <v>#NAME?</v>
      </c>
      <c r="BM2295" s="50" t="e">
        <f t="shared" ca="1" si="725"/>
        <v>#NAME?</v>
      </c>
      <c r="BN2295" s="50" t="e">
        <f t="shared" ca="1" si="726"/>
        <v>#NAME?</v>
      </c>
    </row>
    <row r="2296" spans="1:66" x14ac:dyDescent="0.35">
      <c r="A2296" s="48">
        <v>27284</v>
      </c>
      <c r="B2296" s="17">
        <v>1974</v>
      </c>
      <c r="C2296" s="17">
        <v>9</v>
      </c>
      <c r="D2296" s="17">
        <v>255</v>
      </c>
      <c r="E2296" s="17">
        <v>12</v>
      </c>
      <c r="F2296" s="17">
        <v>5</v>
      </c>
      <c r="G2296" s="50">
        <v>-0.6</v>
      </c>
      <c r="H2296" s="32">
        <v>2.4700145381135208</v>
      </c>
      <c r="I2296" s="50">
        <v>4.333333333333333</v>
      </c>
      <c r="J2296" s="13">
        <v>0</v>
      </c>
      <c r="K2296" s="13">
        <f t="shared" si="712"/>
        <v>0</v>
      </c>
      <c r="L2296" s="13">
        <f t="shared" si="713"/>
        <v>0</v>
      </c>
      <c r="M2296" s="13" t="e">
        <f ca="1">CalcTable[[#This Row],[IWC]]-AE2295</f>
        <v>#NAME?</v>
      </c>
      <c r="N2296" s="13" t="e">
        <f ca="1">IF(CalcTable[[#This Row],[Day of Year]]&lt;123,FCAP,AE2295)</f>
        <v>#NAME?</v>
      </c>
      <c r="O2296" s="17" t="e">
        <f ca="1">IF(IRR_DRIP,5,COUNTIF('IDET Wind Values'!C2280:G2280,"&lt;="&amp;IRR_MAXWIND))</f>
        <v>#NAME?</v>
      </c>
      <c r="P2296" s="13" t="e">
        <f ca="1">CalcTable[[#This Row],[ET_o]]*KL</f>
        <v>#NAME?</v>
      </c>
      <c r="Q2296" s="13" t="e">
        <f ca="1">IF(WILTPT&lt;=0,1,MAX(0,MIN(1,(CalcTable[[#This Row],[IWC]]-WILTPT)/(MAD-WILTPT))))</f>
        <v>#NAME?</v>
      </c>
      <c r="R2296" s="13" t="e">
        <f ca="1">CalcTable[[#This Row],[ETMult]]*CalcTable[[#This Row],[ETb]]</f>
        <v>#NAME?</v>
      </c>
      <c r="S2296" s="13" t="b">
        <f>INDEX(IRR_LIST,CalcTable[[#This Row],[Day of Week]]+1)</f>
        <v>1</v>
      </c>
      <c r="T2296" s="13">
        <f t="shared" ca="1" si="714"/>
        <v>0.6</v>
      </c>
      <c r="U2296" s="13" t="b">
        <f ca="1">IF(CalcTable[[#This Row],[IrrPrecip]]&gt;=IC_MM,FALSE,TRUE)</f>
        <v>1</v>
      </c>
      <c r="V2296" s="13" t="b">
        <f t="shared" si="715"/>
        <v>1</v>
      </c>
      <c r="W2296" s="13" t="e">
        <f ca="1">IF(AND(IRR_DRIP=FALSE,CalcTable[[#This Row],[IrrHours]]&lt;=0),FALSE,TRUE)</f>
        <v>#NAME?</v>
      </c>
      <c r="X2296" s="13" t="e">
        <f ca="1">AND(CalcTable[[#This Row],[IrrDay]],CalcTable[[#This Row],[IrrRain]],CalcTable[[#This Row],[IrrWarm]],CalcTable[[#This Row],[IrrWindy]])</f>
        <v>#NAME?</v>
      </c>
      <c r="Y2296" s="13" t="e">
        <f t="shared" ca="1" si="716"/>
        <v>#NAME?</v>
      </c>
      <c r="Z2296" s="13" t="e">
        <f ca="1">CalcTable[[#This Row],[IrrHours]]/5</f>
        <v>#NAME?</v>
      </c>
      <c r="AA2296" s="13" t="e">
        <f ca="1">IF(CalcTable[[#This Row],[IrrFlag]]=FALSE,0,MAX(0,CalcTable[[#This Row],[VolRednWind]]*(FCAP*IRR_TARGET-CalcTable[[#This Row],[IWC]])))</f>
        <v>#NAME?</v>
      </c>
      <c r="AB2296" s="13" t="e">
        <f ca="1">CalcTable[[#This Row],[IWC]]+CalcTable[[#This Row],[Eff Precip]]+CalcTable[[#This Row],[IrrAmt]]-CalcTable[[#This Row],[AET]]</f>
        <v>#NAME?</v>
      </c>
      <c r="AC2296" s="13" t="e">
        <f ca="1">IF(CalcTable[[#This Row],[PWC]]&gt;FCAP,MIN(24*PERC,MIN(SAT,CalcTable[[#This Row],[PWC]])-FCAP),0)</f>
        <v>#NAME?</v>
      </c>
      <c r="AD2296" s="13" t="e">
        <f ca="1">IF(CalcTable[[#This Row],[PWC]]&gt;SAT,CalcTable[[#This Row],[PWC]]-SAT,0)</f>
        <v>#NAME?</v>
      </c>
      <c r="AE2296" s="13" t="e">
        <f ca="1">CalcTable[[#This Row],[PWC]]-CalcTable[[#This Row],[PercAmt]]-CalcTable[[#This Row],[Runoff]]</f>
        <v>#NAME?</v>
      </c>
      <c r="AF2296" s="13" t="e">
        <f ca="1">CalcTable[[#This Row],[IrrAmt]]/1000*CUR_IRR_AREA*10000/IRR_EFF</f>
        <v>#NAME?</v>
      </c>
      <c r="AG2296" s="147"/>
      <c r="AH2296" s="13"/>
      <c r="AI2296" s="50">
        <v>5.6878747856614522</v>
      </c>
      <c r="AJ2296" s="50">
        <v>8.9168581313544077</v>
      </c>
      <c r="AK2296" s="50">
        <v>0</v>
      </c>
      <c r="AL2296" s="50">
        <v>0</v>
      </c>
      <c r="AM2296" s="50"/>
      <c r="AN2296" s="50"/>
      <c r="AO2296" s="50"/>
      <c r="AP2296" s="50"/>
      <c r="AQ2296" s="50"/>
      <c r="AR2296" s="50"/>
      <c r="AS2296" s="50"/>
      <c r="AT2296" s="50"/>
      <c r="AU2296" s="50"/>
      <c r="AV2296" s="50"/>
      <c r="AW2296" s="50"/>
      <c r="AX2296" s="50">
        <f t="shared" si="727"/>
        <v>14.604732917015859</v>
      </c>
      <c r="AY2296" s="50"/>
      <c r="AZ2296" s="50">
        <f t="shared" si="717"/>
        <v>344.98333537609733</v>
      </c>
      <c r="BA2296" s="50">
        <f t="shared" si="718"/>
        <v>559.90780387794189</v>
      </c>
      <c r="BB2296" s="50">
        <f t="shared" si="719"/>
        <v>579.52924685498499</v>
      </c>
      <c r="BC2296" s="17">
        <f t="shared" si="720"/>
        <v>19749</v>
      </c>
      <c r="BD2296" s="50">
        <f t="shared" si="721"/>
        <v>14.604732917015859</v>
      </c>
      <c r="BE2296" s="50">
        <f t="shared" si="722"/>
        <v>344.98333537609733</v>
      </c>
      <c r="BF2296" s="50">
        <f t="shared" si="728"/>
        <v>564.28291373399531</v>
      </c>
      <c r="BG2296" s="50"/>
      <c r="BH2296" s="17">
        <f t="shared" si="723"/>
        <v>0</v>
      </c>
      <c r="BI2296" s="17">
        <f t="shared" si="731"/>
        <v>2296</v>
      </c>
      <c r="BJ2296" s="17">
        <f t="shared" si="729"/>
        <v>2296</v>
      </c>
      <c r="BK2296" s="150">
        <f t="shared" si="730"/>
        <v>27284</v>
      </c>
      <c r="BL2296" s="50" t="e">
        <f t="shared" ca="1" si="724"/>
        <v>#NAME?</v>
      </c>
      <c r="BM2296" s="50" t="e">
        <f t="shared" ca="1" si="725"/>
        <v>#NAME?</v>
      </c>
      <c r="BN2296" s="50" t="e">
        <f t="shared" ca="1" si="726"/>
        <v>#NAME?</v>
      </c>
    </row>
    <row r="2297" spans="1:66" x14ac:dyDescent="0.35">
      <c r="A2297" s="48">
        <v>27285</v>
      </c>
      <c r="B2297" s="17">
        <v>1974</v>
      </c>
      <c r="C2297" s="17">
        <v>9</v>
      </c>
      <c r="D2297" s="17">
        <v>256</v>
      </c>
      <c r="E2297" s="17">
        <v>13</v>
      </c>
      <c r="F2297" s="17">
        <v>6</v>
      </c>
      <c r="G2297" s="50">
        <v>3.9</v>
      </c>
      <c r="H2297" s="32">
        <v>4.0261696909912024</v>
      </c>
      <c r="I2297" s="50">
        <v>5.333333333333333</v>
      </c>
      <c r="J2297" s="13">
        <v>0</v>
      </c>
      <c r="K2297" s="13">
        <f t="shared" si="712"/>
        <v>0</v>
      </c>
      <c r="L2297" s="13">
        <f t="shared" si="713"/>
        <v>0</v>
      </c>
      <c r="M2297" s="13" t="e">
        <f ca="1">CalcTable[[#This Row],[IWC]]-AE2296</f>
        <v>#NAME?</v>
      </c>
      <c r="N2297" s="13" t="e">
        <f ca="1">IF(CalcTable[[#This Row],[Day of Year]]&lt;123,FCAP,AE2296)</f>
        <v>#NAME?</v>
      </c>
      <c r="O2297" s="17" t="e">
        <f ca="1">IF(IRR_DRIP,5,COUNTIF('IDET Wind Values'!C2281:G2281,"&lt;="&amp;IRR_MAXWIND))</f>
        <v>#NAME?</v>
      </c>
      <c r="P2297" s="13" t="e">
        <f ca="1">CalcTable[[#This Row],[ET_o]]*KL</f>
        <v>#NAME?</v>
      </c>
      <c r="Q2297" s="13" t="e">
        <f ca="1">IF(WILTPT&lt;=0,1,MAX(0,MIN(1,(CalcTable[[#This Row],[IWC]]-WILTPT)/(MAD-WILTPT))))</f>
        <v>#NAME?</v>
      </c>
      <c r="R2297" s="13" t="e">
        <f ca="1">CalcTable[[#This Row],[ETMult]]*CalcTable[[#This Row],[ETb]]</f>
        <v>#NAME?</v>
      </c>
      <c r="S2297" s="13" t="b">
        <f>INDEX(IRR_LIST,CalcTable[[#This Row],[Day of Week]]+1)</f>
        <v>0</v>
      </c>
      <c r="T2297" s="13">
        <f t="shared" ca="1" si="714"/>
        <v>0.3</v>
      </c>
      <c r="U2297" s="13" t="b">
        <f ca="1">IF(CalcTable[[#This Row],[IrrPrecip]]&gt;=IC_MM,FALSE,TRUE)</f>
        <v>1</v>
      </c>
      <c r="V2297" s="13" t="b">
        <f t="shared" si="715"/>
        <v>1</v>
      </c>
      <c r="W2297" s="13" t="e">
        <f ca="1">IF(AND(IRR_DRIP=FALSE,CalcTable[[#This Row],[IrrHours]]&lt;=0),FALSE,TRUE)</f>
        <v>#NAME?</v>
      </c>
      <c r="X2297" s="13" t="e">
        <f ca="1">AND(CalcTable[[#This Row],[IrrDay]],CalcTable[[#This Row],[IrrRain]],CalcTable[[#This Row],[IrrWarm]],CalcTable[[#This Row],[IrrWindy]])</f>
        <v>#NAME?</v>
      </c>
      <c r="Y2297" s="13" t="e">
        <f t="shared" ca="1" si="716"/>
        <v>#NAME?</v>
      </c>
      <c r="Z2297" s="13" t="e">
        <f ca="1">CalcTable[[#This Row],[IrrHours]]/5</f>
        <v>#NAME?</v>
      </c>
      <c r="AA2297" s="13" t="e">
        <f ca="1">IF(CalcTable[[#This Row],[IrrFlag]]=FALSE,0,MAX(0,CalcTable[[#This Row],[VolRednWind]]*(FCAP*IRR_TARGET-CalcTable[[#This Row],[IWC]])))</f>
        <v>#NAME?</v>
      </c>
      <c r="AB2297" s="13" t="e">
        <f ca="1">CalcTable[[#This Row],[IWC]]+CalcTable[[#This Row],[Eff Precip]]+CalcTable[[#This Row],[IrrAmt]]-CalcTable[[#This Row],[AET]]</f>
        <v>#NAME?</v>
      </c>
      <c r="AC2297" s="13" t="e">
        <f ca="1">IF(CalcTable[[#This Row],[PWC]]&gt;FCAP,MIN(24*PERC,MIN(SAT,CalcTable[[#This Row],[PWC]])-FCAP),0)</f>
        <v>#NAME?</v>
      </c>
      <c r="AD2297" s="13" t="e">
        <f ca="1">IF(CalcTable[[#This Row],[PWC]]&gt;SAT,CalcTable[[#This Row],[PWC]]-SAT,0)</f>
        <v>#NAME?</v>
      </c>
      <c r="AE2297" s="13" t="e">
        <f ca="1">CalcTable[[#This Row],[PWC]]-CalcTable[[#This Row],[PercAmt]]-CalcTable[[#This Row],[Runoff]]</f>
        <v>#NAME?</v>
      </c>
      <c r="AF2297" s="13" t="e">
        <f ca="1">CalcTable[[#This Row],[IrrAmt]]/1000*CUR_IRR_AREA*10000/IRR_EFF</f>
        <v>#NAME?</v>
      </c>
      <c r="AG2297" s="147"/>
      <c r="AH2297" s="13"/>
      <c r="AI2297" s="50">
        <v>0</v>
      </c>
      <c r="AJ2297" s="50">
        <v>0</v>
      </c>
      <c r="AK2297" s="50">
        <v>0</v>
      </c>
      <c r="AL2297" s="50">
        <v>5.9570603564709543</v>
      </c>
      <c r="AM2297" s="50"/>
      <c r="AN2297" s="50"/>
      <c r="AO2297" s="50"/>
      <c r="AP2297" s="50"/>
      <c r="AQ2297" s="50"/>
      <c r="AR2297" s="50"/>
      <c r="AS2297" s="50"/>
      <c r="AT2297" s="50"/>
      <c r="AU2297" s="50"/>
      <c r="AV2297" s="50"/>
      <c r="AW2297" s="50"/>
      <c r="AX2297" s="50">
        <f t="shared" si="727"/>
        <v>5.9570603564709543</v>
      </c>
      <c r="AY2297" s="50"/>
      <c r="AZ2297" s="50">
        <f t="shared" si="717"/>
        <v>174.74043712314801</v>
      </c>
      <c r="BA2297" s="50">
        <f t="shared" si="718"/>
        <v>269.04480001500571</v>
      </c>
      <c r="BB2297" s="50">
        <f t="shared" si="719"/>
        <v>277.3657732113461</v>
      </c>
      <c r="BC2297" s="17">
        <f t="shared" si="720"/>
        <v>19749</v>
      </c>
      <c r="BD2297" s="50">
        <f t="shared" si="721"/>
        <v>5.9570603564709543</v>
      </c>
      <c r="BE2297" s="50">
        <f t="shared" si="722"/>
        <v>174.74043712314801</v>
      </c>
      <c r="BF2297" s="50">
        <f t="shared" si="728"/>
        <v>285.81972778338968</v>
      </c>
      <c r="BG2297" s="50"/>
      <c r="BH2297" s="17">
        <f t="shared" si="723"/>
        <v>0</v>
      </c>
      <c r="BI2297" s="17">
        <f t="shared" si="731"/>
        <v>2297</v>
      </c>
      <c r="BJ2297" s="17">
        <f t="shared" si="729"/>
        <v>2297</v>
      </c>
      <c r="BK2297" s="150">
        <f t="shared" si="730"/>
        <v>27285</v>
      </c>
      <c r="BL2297" s="50" t="e">
        <f t="shared" ca="1" si="724"/>
        <v>#NAME?</v>
      </c>
      <c r="BM2297" s="50" t="e">
        <f t="shared" ca="1" si="725"/>
        <v>#NAME?</v>
      </c>
      <c r="BN2297" s="50" t="e">
        <f t="shared" ca="1" si="726"/>
        <v>#NAME?</v>
      </c>
    </row>
    <row r="2298" spans="1:66" x14ac:dyDescent="0.35">
      <c r="A2298" s="48">
        <v>27286</v>
      </c>
      <c r="B2298" s="17">
        <v>1974</v>
      </c>
      <c r="C2298" s="17">
        <v>9</v>
      </c>
      <c r="D2298" s="17">
        <v>257</v>
      </c>
      <c r="E2298" s="17">
        <v>14</v>
      </c>
      <c r="F2298" s="17">
        <v>7</v>
      </c>
      <c r="G2298" s="50">
        <v>10</v>
      </c>
      <c r="H2298" s="32">
        <v>3.4831276361161558</v>
      </c>
      <c r="I2298" s="50">
        <v>14.833333333333334</v>
      </c>
      <c r="J2298" s="13">
        <v>0</v>
      </c>
      <c r="K2298" s="13">
        <f t="shared" si="712"/>
        <v>0</v>
      </c>
      <c r="L2298" s="13">
        <f t="shared" si="713"/>
        <v>0</v>
      </c>
      <c r="M2298" s="13" t="e">
        <f ca="1">CalcTable[[#This Row],[IWC]]-AE2297</f>
        <v>#NAME?</v>
      </c>
      <c r="N2298" s="13" t="e">
        <f ca="1">IF(CalcTable[[#This Row],[Day of Year]]&lt;123,FCAP,AE2297)</f>
        <v>#NAME?</v>
      </c>
      <c r="O2298" s="17" t="e">
        <f ca="1">IF(IRR_DRIP,5,COUNTIF('IDET Wind Values'!C2282:G2282,"&lt;="&amp;IRR_MAXWIND))</f>
        <v>#NAME?</v>
      </c>
      <c r="P2298" s="13" t="e">
        <f ca="1">CalcTable[[#This Row],[ET_o]]*KL</f>
        <v>#NAME?</v>
      </c>
      <c r="Q2298" s="13" t="e">
        <f ca="1">IF(WILTPT&lt;=0,1,MAX(0,MIN(1,(CalcTable[[#This Row],[IWC]]-WILTPT)/(MAD-WILTPT))))</f>
        <v>#NAME?</v>
      </c>
      <c r="R2298" s="13" t="e">
        <f ca="1">CalcTable[[#This Row],[ETMult]]*CalcTable[[#This Row],[ETb]]</f>
        <v>#NAME?</v>
      </c>
      <c r="S2298" s="13" t="b">
        <f>INDEX(IRR_LIST,CalcTable[[#This Row],[Day of Week]]+1)</f>
        <v>0</v>
      </c>
      <c r="T2298" s="13">
        <f t="shared" ca="1" si="714"/>
        <v>0</v>
      </c>
      <c r="U2298" s="13" t="b">
        <f ca="1">IF(CalcTable[[#This Row],[IrrPrecip]]&gt;=IC_MM,FALSE,TRUE)</f>
        <v>1</v>
      </c>
      <c r="V2298" s="13" t="b">
        <f t="shared" si="715"/>
        <v>1</v>
      </c>
      <c r="W2298" s="13" t="e">
        <f ca="1">IF(AND(IRR_DRIP=FALSE,CalcTable[[#This Row],[IrrHours]]&lt;=0),FALSE,TRUE)</f>
        <v>#NAME?</v>
      </c>
      <c r="X2298" s="13" t="e">
        <f ca="1">AND(CalcTable[[#This Row],[IrrDay]],CalcTable[[#This Row],[IrrRain]],CalcTable[[#This Row],[IrrWarm]],CalcTable[[#This Row],[IrrWindy]])</f>
        <v>#NAME?</v>
      </c>
      <c r="Y2298" s="13" t="e">
        <f t="shared" ca="1" si="716"/>
        <v>#NAME?</v>
      </c>
      <c r="Z2298" s="13" t="e">
        <f ca="1">CalcTable[[#This Row],[IrrHours]]/5</f>
        <v>#NAME?</v>
      </c>
      <c r="AA2298" s="13" t="e">
        <f ca="1">IF(CalcTable[[#This Row],[IrrFlag]]=FALSE,0,MAX(0,CalcTable[[#This Row],[VolRednWind]]*(FCAP*IRR_TARGET-CalcTable[[#This Row],[IWC]])))</f>
        <v>#NAME?</v>
      </c>
      <c r="AB2298" s="13" t="e">
        <f ca="1">CalcTable[[#This Row],[IWC]]+CalcTable[[#This Row],[Eff Precip]]+CalcTable[[#This Row],[IrrAmt]]-CalcTable[[#This Row],[AET]]</f>
        <v>#NAME?</v>
      </c>
      <c r="AC2298" s="13" t="e">
        <f ca="1">IF(CalcTable[[#This Row],[PWC]]&gt;FCAP,MIN(24*PERC,MIN(SAT,CalcTable[[#This Row],[PWC]])-FCAP),0)</f>
        <v>#NAME?</v>
      </c>
      <c r="AD2298" s="13" t="e">
        <f ca="1">IF(CalcTable[[#This Row],[PWC]]&gt;SAT,CalcTable[[#This Row],[PWC]]-SAT,0)</f>
        <v>#NAME?</v>
      </c>
      <c r="AE2298" s="13" t="e">
        <f ca="1">CalcTable[[#This Row],[PWC]]-CalcTable[[#This Row],[PercAmt]]-CalcTable[[#This Row],[Runoff]]</f>
        <v>#NAME?</v>
      </c>
      <c r="AF2298" s="13" t="e">
        <f ca="1">CalcTable[[#This Row],[IrrAmt]]/1000*CUR_IRR_AREA*10000/IRR_EFF</f>
        <v>#NAME?</v>
      </c>
      <c r="AG2298" s="147"/>
      <c r="AH2298" s="13"/>
      <c r="AI2298" s="50">
        <v>0</v>
      </c>
      <c r="AJ2298" s="50">
        <v>0</v>
      </c>
      <c r="AK2298" s="50">
        <v>3.527781474606448</v>
      </c>
      <c r="AL2298" s="50">
        <v>0</v>
      </c>
      <c r="AM2298" s="50"/>
      <c r="AN2298" s="50"/>
      <c r="AO2298" s="50"/>
      <c r="AP2298" s="50"/>
      <c r="AQ2298" s="50"/>
      <c r="AR2298" s="50"/>
      <c r="AS2298" s="50"/>
      <c r="AT2298" s="50"/>
      <c r="AU2298" s="50"/>
      <c r="AV2298" s="50"/>
      <c r="AW2298" s="50"/>
      <c r="AX2298" s="50">
        <f t="shared" si="727"/>
        <v>3.527781474606448</v>
      </c>
      <c r="AY2298" s="50"/>
      <c r="AZ2298" s="50">
        <f t="shared" si="717"/>
        <v>51.740794960894576</v>
      </c>
      <c r="BA2298" s="50">
        <f t="shared" si="718"/>
        <v>79.664398590583701</v>
      </c>
      <c r="BB2298" s="50">
        <f t="shared" si="719"/>
        <v>82.128245969673941</v>
      </c>
      <c r="BC2298" s="17">
        <f t="shared" si="720"/>
        <v>19749</v>
      </c>
      <c r="BD2298" s="50">
        <f t="shared" si="721"/>
        <v>3.527781474606448</v>
      </c>
      <c r="BE2298" s="50">
        <f t="shared" si="722"/>
        <v>51.740794960894576</v>
      </c>
      <c r="BF2298" s="50">
        <f t="shared" si="728"/>
        <v>84.63146924942663</v>
      </c>
      <c r="BG2298" s="50"/>
      <c r="BH2298" s="17">
        <f t="shared" si="723"/>
        <v>0</v>
      </c>
      <c r="BI2298" s="17">
        <f t="shared" si="731"/>
        <v>2298</v>
      </c>
      <c r="BJ2298" s="17">
        <f t="shared" si="729"/>
        <v>2298</v>
      </c>
      <c r="BK2298" s="150">
        <f t="shared" si="730"/>
        <v>27286</v>
      </c>
      <c r="BL2298" s="50" t="e">
        <f t="shared" ca="1" si="724"/>
        <v>#NAME?</v>
      </c>
      <c r="BM2298" s="50" t="e">
        <f t="shared" ca="1" si="725"/>
        <v>#NAME?</v>
      </c>
      <c r="BN2298" s="50" t="e">
        <f t="shared" ca="1" si="726"/>
        <v>#NAME?</v>
      </c>
    </row>
    <row r="2299" spans="1:66" x14ac:dyDescent="0.35">
      <c r="A2299" s="48">
        <v>27287</v>
      </c>
      <c r="B2299" s="17">
        <v>1974</v>
      </c>
      <c r="C2299" s="17">
        <v>9</v>
      </c>
      <c r="D2299" s="17">
        <v>258</v>
      </c>
      <c r="E2299" s="17">
        <v>15</v>
      </c>
      <c r="F2299" s="17">
        <v>1</v>
      </c>
      <c r="G2299" s="50">
        <v>8.3000000000000007</v>
      </c>
      <c r="H2299" s="32">
        <v>4.4425181946315924</v>
      </c>
      <c r="I2299" s="50">
        <v>7.833333333333333</v>
      </c>
      <c r="J2299" s="13">
        <v>0</v>
      </c>
      <c r="K2299" s="13">
        <f t="shared" si="712"/>
        <v>0</v>
      </c>
      <c r="L2299" s="13">
        <f t="shared" si="713"/>
        <v>0</v>
      </c>
      <c r="M2299" s="13" t="e">
        <f ca="1">CalcTable[[#This Row],[IWC]]-AE2298</f>
        <v>#NAME?</v>
      </c>
      <c r="N2299" s="13" t="e">
        <f ca="1">IF(CalcTable[[#This Row],[Day of Year]]&lt;123,FCAP,AE2298)</f>
        <v>#NAME?</v>
      </c>
      <c r="O2299" s="17" t="e">
        <f ca="1">IF(IRR_DRIP,5,COUNTIF('IDET Wind Values'!C2283:G2283,"&lt;="&amp;IRR_MAXWIND))</f>
        <v>#NAME?</v>
      </c>
      <c r="P2299" s="13" t="e">
        <f ca="1">CalcTable[[#This Row],[ET_o]]*KL</f>
        <v>#NAME?</v>
      </c>
      <c r="Q2299" s="13" t="e">
        <f ca="1">IF(WILTPT&lt;=0,1,MAX(0,MIN(1,(CalcTable[[#This Row],[IWC]]-WILTPT)/(MAD-WILTPT))))</f>
        <v>#NAME?</v>
      </c>
      <c r="R2299" s="13" t="e">
        <f ca="1">CalcTable[[#This Row],[ETMult]]*CalcTable[[#This Row],[ETb]]</f>
        <v>#NAME?</v>
      </c>
      <c r="S2299" s="13" t="b">
        <f>INDEX(IRR_LIST,CalcTable[[#This Row],[Day of Week]]+1)</f>
        <v>1</v>
      </c>
      <c r="T2299" s="13">
        <f t="shared" ca="1" si="714"/>
        <v>0</v>
      </c>
      <c r="U2299" s="13" t="b">
        <f ca="1">IF(CalcTable[[#This Row],[IrrPrecip]]&gt;=IC_MM,FALSE,TRUE)</f>
        <v>1</v>
      </c>
      <c r="V2299" s="13" t="b">
        <f t="shared" si="715"/>
        <v>1</v>
      </c>
      <c r="W2299" s="13" t="e">
        <f ca="1">IF(AND(IRR_DRIP=FALSE,CalcTable[[#This Row],[IrrHours]]&lt;=0),FALSE,TRUE)</f>
        <v>#NAME?</v>
      </c>
      <c r="X2299" s="13" t="e">
        <f ca="1">AND(CalcTable[[#This Row],[IrrDay]],CalcTable[[#This Row],[IrrRain]],CalcTable[[#This Row],[IrrWarm]],CalcTable[[#This Row],[IrrWindy]])</f>
        <v>#NAME?</v>
      </c>
      <c r="Y2299" s="13" t="e">
        <f t="shared" ca="1" si="716"/>
        <v>#NAME?</v>
      </c>
      <c r="Z2299" s="13" t="e">
        <f ca="1">CalcTable[[#This Row],[IrrHours]]/5</f>
        <v>#NAME?</v>
      </c>
      <c r="AA2299" s="13" t="e">
        <f ca="1">IF(CalcTable[[#This Row],[IrrFlag]]=FALSE,0,MAX(0,CalcTable[[#This Row],[VolRednWind]]*(FCAP*IRR_TARGET-CalcTable[[#This Row],[IWC]])))</f>
        <v>#NAME?</v>
      </c>
      <c r="AB2299" s="13" t="e">
        <f ca="1">CalcTable[[#This Row],[IWC]]+CalcTable[[#This Row],[Eff Precip]]+CalcTable[[#This Row],[IrrAmt]]-CalcTable[[#This Row],[AET]]</f>
        <v>#NAME?</v>
      </c>
      <c r="AC2299" s="13" t="e">
        <f ca="1">IF(CalcTable[[#This Row],[PWC]]&gt;FCAP,MIN(24*PERC,MIN(SAT,CalcTable[[#This Row],[PWC]])-FCAP),0)</f>
        <v>#NAME?</v>
      </c>
      <c r="AD2299" s="13" t="e">
        <f ca="1">IF(CalcTable[[#This Row],[PWC]]&gt;SAT,CalcTable[[#This Row],[PWC]]-SAT,0)</f>
        <v>#NAME?</v>
      </c>
      <c r="AE2299" s="13" t="e">
        <f ca="1">CalcTable[[#This Row],[PWC]]-CalcTable[[#This Row],[PercAmt]]-CalcTable[[#This Row],[Runoff]]</f>
        <v>#NAME?</v>
      </c>
      <c r="AF2299" s="13" t="e">
        <f ca="1">CalcTable[[#This Row],[IrrAmt]]/1000*CUR_IRR_AREA*10000/IRR_EFF</f>
        <v>#NAME?</v>
      </c>
      <c r="AG2299" s="147"/>
      <c r="AH2299" s="13"/>
      <c r="AI2299" s="50">
        <v>6.4664608976573517</v>
      </c>
      <c r="AJ2299" s="50">
        <v>7.7580542359345355</v>
      </c>
      <c r="AK2299" s="50">
        <v>0</v>
      </c>
      <c r="AL2299" s="50">
        <v>0</v>
      </c>
      <c r="AM2299" s="50"/>
      <c r="AN2299" s="50"/>
      <c r="AO2299" s="50"/>
      <c r="AP2299" s="50"/>
      <c r="AQ2299" s="50"/>
      <c r="AR2299" s="50"/>
      <c r="AS2299" s="50"/>
      <c r="AT2299" s="50"/>
      <c r="AU2299" s="50"/>
      <c r="AV2299" s="50"/>
      <c r="AW2299" s="50"/>
      <c r="AX2299" s="50">
        <f t="shared" si="727"/>
        <v>14.224515133591886</v>
      </c>
      <c r="AY2299" s="50"/>
      <c r="AZ2299" s="50">
        <f t="shared" si="717"/>
        <v>322.41101741972091</v>
      </c>
      <c r="BA2299" s="50">
        <f t="shared" si="718"/>
        <v>521.41826147635561</v>
      </c>
      <c r="BB2299" s="50">
        <f t="shared" si="719"/>
        <v>539.54979455154057</v>
      </c>
      <c r="BC2299" s="17">
        <f t="shared" si="720"/>
        <v>19749</v>
      </c>
      <c r="BD2299" s="50">
        <f t="shared" si="721"/>
        <v>14.224515133591886</v>
      </c>
      <c r="BE2299" s="50">
        <f t="shared" si="722"/>
        <v>322.41101741972091</v>
      </c>
      <c r="BF2299" s="50">
        <f t="shared" si="728"/>
        <v>527.36178729097935</v>
      </c>
      <c r="BG2299" s="50"/>
      <c r="BH2299" s="17">
        <f t="shared" si="723"/>
        <v>0</v>
      </c>
      <c r="BI2299" s="17">
        <f t="shared" si="731"/>
        <v>2299</v>
      </c>
      <c r="BJ2299" s="17">
        <f t="shared" si="729"/>
        <v>2299</v>
      </c>
      <c r="BK2299" s="150">
        <f t="shared" si="730"/>
        <v>27287</v>
      </c>
      <c r="BL2299" s="50" t="e">
        <f t="shared" ca="1" si="724"/>
        <v>#NAME?</v>
      </c>
      <c r="BM2299" s="50" t="e">
        <f t="shared" ca="1" si="725"/>
        <v>#NAME?</v>
      </c>
      <c r="BN2299" s="50" t="e">
        <f t="shared" ca="1" si="726"/>
        <v>#NAME?</v>
      </c>
    </row>
    <row r="2300" spans="1:66" x14ac:dyDescent="0.35">
      <c r="A2300" s="48">
        <v>27288</v>
      </c>
      <c r="B2300" s="17">
        <v>1974</v>
      </c>
      <c r="C2300" s="17">
        <v>9</v>
      </c>
      <c r="D2300" s="17">
        <v>259</v>
      </c>
      <c r="E2300" s="17">
        <v>16</v>
      </c>
      <c r="F2300" s="17">
        <v>2</v>
      </c>
      <c r="G2300" s="50">
        <v>8.3000000000000007</v>
      </c>
      <c r="H2300" s="32">
        <v>3.8164708814905111</v>
      </c>
      <c r="I2300" s="50">
        <v>4.5</v>
      </c>
      <c r="J2300" s="13">
        <v>0</v>
      </c>
      <c r="K2300" s="13">
        <f t="shared" si="712"/>
        <v>0</v>
      </c>
      <c r="L2300" s="13">
        <f t="shared" si="713"/>
        <v>0</v>
      </c>
      <c r="M2300" s="13" t="e">
        <f ca="1">CalcTable[[#This Row],[IWC]]-AE2299</f>
        <v>#NAME?</v>
      </c>
      <c r="N2300" s="13" t="e">
        <f ca="1">IF(CalcTable[[#This Row],[Day of Year]]&lt;123,FCAP,AE2299)</f>
        <v>#NAME?</v>
      </c>
      <c r="O2300" s="17" t="e">
        <f ca="1">IF(IRR_DRIP,5,COUNTIF('IDET Wind Values'!C2284:G2284,"&lt;="&amp;IRR_MAXWIND))</f>
        <v>#NAME?</v>
      </c>
      <c r="P2300" s="13" t="e">
        <f ca="1">CalcTable[[#This Row],[ET_o]]*KL</f>
        <v>#NAME?</v>
      </c>
      <c r="Q2300" s="13" t="e">
        <f ca="1">IF(WILTPT&lt;=0,1,MAX(0,MIN(1,(CalcTable[[#This Row],[IWC]]-WILTPT)/(MAD-WILTPT))))</f>
        <v>#NAME?</v>
      </c>
      <c r="R2300" s="13" t="e">
        <f ca="1">CalcTable[[#This Row],[ETMult]]*CalcTable[[#This Row],[ETb]]</f>
        <v>#NAME?</v>
      </c>
      <c r="S2300" s="13" t="b">
        <f>INDEX(IRR_LIST,CalcTable[[#This Row],[Day of Week]]+1)</f>
        <v>0</v>
      </c>
      <c r="T2300" s="13">
        <f t="shared" ca="1" si="714"/>
        <v>0</v>
      </c>
      <c r="U2300" s="13" t="b">
        <f ca="1">IF(CalcTable[[#This Row],[IrrPrecip]]&gt;=IC_MM,FALSE,TRUE)</f>
        <v>1</v>
      </c>
      <c r="V2300" s="13" t="b">
        <f t="shared" si="715"/>
        <v>1</v>
      </c>
      <c r="W2300" s="13" t="e">
        <f ca="1">IF(AND(IRR_DRIP=FALSE,CalcTable[[#This Row],[IrrHours]]&lt;=0),FALSE,TRUE)</f>
        <v>#NAME?</v>
      </c>
      <c r="X2300" s="13" t="e">
        <f ca="1">AND(CalcTable[[#This Row],[IrrDay]],CalcTable[[#This Row],[IrrRain]],CalcTable[[#This Row],[IrrWarm]],CalcTable[[#This Row],[IrrWindy]])</f>
        <v>#NAME?</v>
      </c>
      <c r="Y2300" s="13" t="e">
        <f t="shared" ca="1" si="716"/>
        <v>#NAME?</v>
      </c>
      <c r="Z2300" s="13" t="e">
        <f ca="1">CalcTable[[#This Row],[IrrHours]]/5</f>
        <v>#NAME?</v>
      </c>
      <c r="AA2300" s="13" t="e">
        <f ca="1">IF(CalcTable[[#This Row],[IrrFlag]]=FALSE,0,MAX(0,CalcTable[[#This Row],[VolRednWind]]*(FCAP*IRR_TARGET-CalcTable[[#This Row],[IWC]])))</f>
        <v>#NAME?</v>
      </c>
      <c r="AB2300" s="13" t="e">
        <f ca="1">CalcTable[[#This Row],[IWC]]+CalcTable[[#This Row],[Eff Precip]]+CalcTable[[#This Row],[IrrAmt]]-CalcTable[[#This Row],[AET]]</f>
        <v>#NAME?</v>
      </c>
      <c r="AC2300" s="13" t="e">
        <f ca="1">IF(CalcTable[[#This Row],[PWC]]&gt;FCAP,MIN(24*PERC,MIN(SAT,CalcTable[[#This Row],[PWC]])-FCAP),0)</f>
        <v>#NAME?</v>
      </c>
      <c r="AD2300" s="13" t="e">
        <f ca="1">IF(CalcTable[[#This Row],[PWC]]&gt;SAT,CalcTable[[#This Row],[PWC]]-SAT,0)</f>
        <v>#NAME?</v>
      </c>
      <c r="AE2300" s="13" t="e">
        <f ca="1">CalcTable[[#This Row],[PWC]]-CalcTable[[#This Row],[PercAmt]]-CalcTable[[#This Row],[Runoff]]</f>
        <v>#NAME?</v>
      </c>
      <c r="AF2300" s="13" t="e">
        <f ca="1">CalcTable[[#This Row],[IrrAmt]]/1000*CUR_IRR_AREA*10000/IRR_EFF</f>
        <v>#NAME?</v>
      </c>
      <c r="AG2300" s="147"/>
      <c r="AH2300" s="13"/>
      <c r="AI2300" s="50">
        <v>0</v>
      </c>
      <c r="AJ2300" s="50">
        <v>0</v>
      </c>
      <c r="AK2300" s="50">
        <v>9.0245208543106088</v>
      </c>
      <c r="AL2300" s="50">
        <v>6.6391052069112604</v>
      </c>
      <c r="AM2300" s="50"/>
      <c r="AN2300" s="50"/>
      <c r="AO2300" s="50"/>
      <c r="AP2300" s="50"/>
      <c r="AQ2300" s="50"/>
      <c r="AR2300" s="50"/>
      <c r="AS2300" s="50"/>
      <c r="AT2300" s="50"/>
      <c r="AU2300" s="50"/>
      <c r="AV2300" s="50"/>
      <c r="AW2300" s="50"/>
      <c r="AX2300" s="50">
        <f t="shared" si="727"/>
        <v>15.663626061221869</v>
      </c>
      <c r="AY2300" s="50"/>
      <c r="AZ2300" s="50">
        <f t="shared" si="717"/>
        <v>327.1067252659526</v>
      </c>
      <c r="BA2300" s="50">
        <f t="shared" si="718"/>
        <v>503.64051350472067</v>
      </c>
      <c r="BB2300" s="50">
        <f t="shared" si="719"/>
        <v>519.21702423167085</v>
      </c>
      <c r="BC2300" s="17">
        <f t="shared" si="720"/>
        <v>19749</v>
      </c>
      <c r="BD2300" s="50">
        <f t="shared" si="721"/>
        <v>15.663626061221869</v>
      </c>
      <c r="BE2300" s="50">
        <f t="shared" si="722"/>
        <v>327.1067252659526</v>
      </c>
      <c r="BF2300" s="50">
        <f t="shared" si="728"/>
        <v>535.0424704828979</v>
      </c>
      <c r="BG2300" s="50"/>
      <c r="BH2300" s="17">
        <f t="shared" si="723"/>
        <v>0</v>
      </c>
      <c r="BI2300" s="17">
        <f t="shared" si="731"/>
        <v>2300</v>
      </c>
      <c r="BJ2300" s="17">
        <f t="shared" si="729"/>
        <v>2300</v>
      </c>
      <c r="BK2300" s="150">
        <f t="shared" si="730"/>
        <v>27288</v>
      </c>
      <c r="BL2300" s="50" t="e">
        <f t="shared" ca="1" si="724"/>
        <v>#NAME?</v>
      </c>
      <c r="BM2300" s="50" t="e">
        <f t="shared" ca="1" si="725"/>
        <v>#NAME?</v>
      </c>
      <c r="BN2300" s="50" t="e">
        <f t="shared" ca="1" si="726"/>
        <v>#NAME?</v>
      </c>
    </row>
    <row r="2301" spans="1:66" x14ac:dyDescent="0.35">
      <c r="A2301" s="48">
        <v>27289</v>
      </c>
      <c r="B2301" s="17">
        <v>1974</v>
      </c>
      <c r="C2301" s="17">
        <v>9</v>
      </c>
      <c r="D2301" s="17">
        <v>260</v>
      </c>
      <c r="E2301" s="17">
        <v>17</v>
      </c>
      <c r="F2301" s="17">
        <v>3</v>
      </c>
      <c r="G2301" s="50">
        <v>8.3000000000000007</v>
      </c>
      <c r="H2301" s="32">
        <v>3.2415287854049355</v>
      </c>
      <c r="I2301" s="50">
        <v>1.5</v>
      </c>
      <c r="J2301" s="13">
        <v>0</v>
      </c>
      <c r="K2301" s="13">
        <f t="shared" si="712"/>
        <v>0</v>
      </c>
      <c r="L2301" s="13">
        <f t="shared" si="713"/>
        <v>0</v>
      </c>
      <c r="M2301" s="13" t="e">
        <f ca="1">CalcTable[[#This Row],[IWC]]-AE2300</f>
        <v>#NAME?</v>
      </c>
      <c r="N2301" s="13" t="e">
        <f ca="1">IF(CalcTable[[#This Row],[Day of Year]]&lt;123,FCAP,AE2300)</f>
        <v>#NAME?</v>
      </c>
      <c r="O2301" s="17" t="e">
        <f ca="1">IF(IRR_DRIP,5,COUNTIF('IDET Wind Values'!C2285:G2285,"&lt;="&amp;IRR_MAXWIND))</f>
        <v>#NAME?</v>
      </c>
      <c r="P2301" s="13" t="e">
        <f ca="1">CalcTable[[#This Row],[ET_o]]*KL</f>
        <v>#NAME?</v>
      </c>
      <c r="Q2301" s="13" t="e">
        <f ca="1">IF(WILTPT&lt;=0,1,MAX(0,MIN(1,(CalcTable[[#This Row],[IWC]]-WILTPT)/(MAD-WILTPT))))</f>
        <v>#NAME?</v>
      </c>
      <c r="R2301" s="13" t="e">
        <f ca="1">CalcTable[[#This Row],[ETMult]]*CalcTable[[#This Row],[ETb]]</f>
        <v>#NAME?</v>
      </c>
      <c r="S2301" s="13" t="b">
        <f>INDEX(IRR_LIST,CalcTable[[#This Row],[Day of Week]]+1)</f>
        <v>1</v>
      </c>
      <c r="T2301" s="13">
        <f t="shared" ca="1" si="714"/>
        <v>0</v>
      </c>
      <c r="U2301" s="13" t="b">
        <f ca="1">IF(CalcTable[[#This Row],[IrrPrecip]]&gt;=IC_MM,FALSE,TRUE)</f>
        <v>1</v>
      </c>
      <c r="V2301" s="13" t="b">
        <f t="shared" si="715"/>
        <v>1</v>
      </c>
      <c r="W2301" s="13" t="e">
        <f ca="1">IF(AND(IRR_DRIP=FALSE,CalcTable[[#This Row],[IrrHours]]&lt;=0),FALSE,TRUE)</f>
        <v>#NAME?</v>
      </c>
      <c r="X2301" s="13" t="e">
        <f ca="1">AND(CalcTable[[#This Row],[IrrDay]],CalcTable[[#This Row],[IrrRain]],CalcTable[[#This Row],[IrrWarm]],CalcTable[[#This Row],[IrrWindy]])</f>
        <v>#NAME?</v>
      </c>
      <c r="Y2301" s="13" t="e">
        <f t="shared" ca="1" si="716"/>
        <v>#NAME?</v>
      </c>
      <c r="Z2301" s="13" t="e">
        <f ca="1">CalcTable[[#This Row],[IrrHours]]/5</f>
        <v>#NAME?</v>
      </c>
      <c r="AA2301" s="13" t="e">
        <f ca="1">IF(CalcTable[[#This Row],[IrrFlag]]=FALSE,0,MAX(0,CalcTable[[#This Row],[VolRednWind]]*(FCAP*IRR_TARGET-CalcTable[[#This Row],[IWC]])))</f>
        <v>#NAME?</v>
      </c>
      <c r="AB2301" s="13" t="e">
        <f ca="1">CalcTable[[#This Row],[IWC]]+CalcTable[[#This Row],[Eff Precip]]+CalcTable[[#This Row],[IrrAmt]]-CalcTable[[#This Row],[AET]]</f>
        <v>#NAME?</v>
      </c>
      <c r="AC2301" s="13" t="e">
        <f ca="1">IF(CalcTable[[#This Row],[PWC]]&gt;FCAP,MIN(24*PERC,MIN(SAT,CalcTable[[#This Row],[PWC]])-FCAP),0)</f>
        <v>#NAME?</v>
      </c>
      <c r="AD2301" s="13" t="e">
        <f ca="1">IF(CalcTable[[#This Row],[PWC]]&gt;SAT,CalcTable[[#This Row],[PWC]]-SAT,0)</f>
        <v>#NAME?</v>
      </c>
      <c r="AE2301" s="13" t="e">
        <f ca="1">CalcTable[[#This Row],[PWC]]-CalcTable[[#This Row],[PercAmt]]-CalcTable[[#This Row],[Runoff]]</f>
        <v>#NAME?</v>
      </c>
      <c r="AF2301" s="13" t="e">
        <f ca="1">CalcTable[[#This Row],[IrrAmt]]/1000*CUR_IRR_AREA*10000/IRR_EFF</f>
        <v>#NAME?</v>
      </c>
      <c r="AG2301" s="147"/>
      <c r="AH2301" s="13"/>
      <c r="AI2301" s="50">
        <v>9.8879012093363485</v>
      </c>
      <c r="AJ2301" s="50">
        <v>10.953328510575176</v>
      </c>
      <c r="AK2301" s="50">
        <v>0</v>
      </c>
      <c r="AL2301" s="50">
        <v>0</v>
      </c>
      <c r="AM2301" s="50"/>
      <c r="AN2301" s="50"/>
      <c r="AO2301" s="50"/>
      <c r="AP2301" s="50"/>
      <c r="AQ2301" s="50"/>
      <c r="AR2301" s="50"/>
      <c r="AS2301" s="50"/>
      <c r="AT2301" s="50"/>
      <c r="AU2301" s="50"/>
      <c r="AV2301" s="50"/>
      <c r="AW2301" s="50"/>
      <c r="AX2301" s="50">
        <f t="shared" si="727"/>
        <v>20.841229719911524</v>
      </c>
      <c r="AY2301" s="50"/>
      <c r="AZ2301" s="50">
        <f t="shared" si="717"/>
        <v>466.32018738047162</v>
      </c>
      <c r="BA2301" s="50">
        <f t="shared" si="718"/>
        <v>753.29248297276331</v>
      </c>
      <c r="BB2301" s="50">
        <f t="shared" si="719"/>
        <v>779.42125424375286</v>
      </c>
      <c r="BC2301" s="17">
        <f t="shared" si="720"/>
        <v>19749</v>
      </c>
      <c r="BD2301" s="50">
        <f t="shared" si="721"/>
        <v>20.841229719911524</v>
      </c>
      <c r="BE2301" s="50">
        <f t="shared" si="722"/>
        <v>466.32018738047162</v>
      </c>
      <c r="BF2301" s="50">
        <f t="shared" si="728"/>
        <v>762.75137690684812</v>
      </c>
      <c r="BG2301" s="50"/>
      <c r="BH2301" s="17">
        <f t="shared" si="723"/>
        <v>0</v>
      </c>
      <c r="BI2301" s="17">
        <f t="shared" si="731"/>
        <v>2301</v>
      </c>
      <c r="BJ2301" s="17">
        <f t="shared" si="729"/>
        <v>2301</v>
      </c>
      <c r="BK2301" s="150">
        <f t="shared" si="730"/>
        <v>27289</v>
      </c>
      <c r="BL2301" s="50" t="e">
        <f t="shared" ca="1" si="724"/>
        <v>#NAME?</v>
      </c>
      <c r="BM2301" s="50" t="e">
        <f t="shared" ca="1" si="725"/>
        <v>#NAME?</v>
      </c>
      <c r="BN2301" s="50" t="e">
        <f t="shared" ca="1" si="726"/>
        <v>#NAME?</v>
      </c>
    </row>
    <row r="2302" spans="1:66" x14ac:dyDescent="0.35">
      <c r="A2302" s="48">
        <v>27290</v>
      </c>
      <c r="B2302" s="17">
        <v>1974</v>
      </c>
      <c r="C2302" s="17">
        <v>9</v>
      </c>
      <c r="D2302" s="17">
        <v>261</v>
      </c>
      <c r="E2302" s="17">
        <v>18</v>
      </c>
      <c r="F2302" s="17">
        <v>4</v>
      </c>
      <c r="G2302" s="50">
        <v>5.6</v>
      </c>
      <c r="H2302" s="32">
        <v>2.0074228255320579</v>
      </c>
      <c r="I2302" s="50">
        <v>3.1666666666666665</v>
      </c>
      <c r="J2302" s="13">
        <v>0.5</v>
      </c>
      <c r="K2302" s="13">
        <f t="shared" si="712"/>
        <v>0.5</v>
      </c>
      <c r="L2302" s="13">
        <f t="shared" si="713"/>
        <v>0</v>
      </c>
      <c r="M2302" s="13" t="e">
        <f ca="1">CalcTable[[#This Row],[IWC]]-AE2301</f>
        <v>#NAME?</v>
      </c>
      <c r="N2302" s="13" t="e">
        <f ca="1">IF(CalcTable[[#This Row],[Day of Year]]&lt;123,FCAP,AE2301)</f>
        <v>#NAME?</v>
      </c>
      <c r="O2302" s="17" t="e">
        <f ca="1">IF(IRR_DRIP,5,COUNTIF('IDET Wind Values'!C2286:G2286,"&lt;="&amp;IRR_MAXWIND))</f>
        <v>#NAME?</v>
      </c>
      <c r="P2302" s="13" t="e">
        <f ca="1">CalcTable[[#This Row],[ET_o]]*KL</f>
        <v>#NAME?</v>
      </c>
      <c r="Q2302" s="13" t="e">
        <f ca="1">IF(WILTPT&lt;=0,1,MAX(0,MIN(1,(CalcTable[[#This Row],[IWC]]-WILTPT)/(MAD-WILTPT))))</f>
        <v>#NAME?</v>
      </c>
      <c r="R2302" s="13" t="e">
        <f ca="1">CalcTable[[#This Row],[ETMult]]*CalcTable[[#This Row],[ETb]]</f>
        <v>#NAME?</v>
      </c>
      <c r="S2302" s="13" t="b">
        <f>INDEX(IRR_LIST,CalcTable[[#This Row],[Day of Week]]+1)</f>
        <v>0</v>
      </c>
      <c r="T2302" s="13">
        <f t="shared" ca="1" si="714"/>
        <v>0</v>
      </c>
      <c r="U2302" s="13" t="b">
        <f ca="1">IF(CalcTable[[#This Row],[IrrPrecip]]&gt;=IC_MM,FALSE,TRUE)</f>
        <v>1</v>
      </c>
      <c r="V2302" s="13" t="b">
        <f t="shared" si="715"/>
        <v>0</v>
      </c>
      <c r="W2302" s="13" t="e">
        <f ca="1">IF(AND(IRR_DRIP=FALSE,CalcTable[[#This Row],[IrrHours]]&lt;=0),FALSE,TRUE)</f>
        <v>#NAME?</v>
      </c>
      <c r="X2302" s="13" t="e">
        <f ca="1">AND(CalcTable[[#This Row],[IrrDay]],CalcTable[[#This Row],[IrrRain]],CalcTable[[#This Row],[IrrWarm]],CalcTable[[#This Row],[IrrWindy]])</f>
        <v>#NAME?</v>
      </c>
      <c r="Y2302" s="13" t="e">
        <f t="shared" ca="1" si="716"/>
        <v>#NAME?</v>
      </c>
      <c r="Z2302" s="13" t="e">
        <f ca="1">CalcTable[[#This Row],[IrrHours]]/5</f>
        <v>#NAME?</v>
      </c>
      <c r="AA2302" s="13" t="e">
        <f ca="1">IF(CalcTable[[#This Row],[IrrFlag]]=FALSE,0,MAX(0,CalcTable[[#This Row],[VolRednWind]]*(FCAP*IRR_TARGET-CalcTable[[#This Row],[IWC]])))</f>
        <v>#NAME?</v>
      </c>
      <c r="AB2302" s="13" t="e">
        <f ca="1">CalcTable[[#This Row],[IWC]]+CalcTable[[#This Row],[Eff Precip]]+CalcTable[[#This Row],[IrrAmt]]-CalcTable[[#This Row],[AET]]</f>
        <v>#NAME?</v>
      </c>
      <c r="AC2302" s="13" t="e">
        <f ca="1">IF(CalcTable[[#This Row],[PWC]]&gt;FCAP,MIN(24*PERC,MIN(SAT,CalcTable[[#This Row],[PWC]])-FCAP),0)</f>
        <v>#NAME?</v>
      </c>
      <c r="AD2302" s="13" t="e">
        <f ca="1">IF(CalcTable[[#This Row],[PWC]]&gt;SAT,CalcTable[[#This Row],[PWC]]-SAT,0)</f>
        <v>#NAME?</v>
      </c>
      <c r="AE2302" s="13" t="e">
        <f ca="1">CalcTable[[#This Row],[PWC]]-CalcTable[[#This Row],[PercAmt]]-CalcTable[[#This Row],[Runoff]]</f>
        <v>#NAME?</v>
      </c>
      <c r="AF2302" s="13" t="e">
        <f ca="1">CalcTable[[#This Row],[IrrAmt]]/1000*CUR_IRR_AREA*10000/IRR_EFF</f>
        <v>#NAME?</v>
      </c>
      <c r="AG2302" s="147"/>
      <c r="AH2302" s="13"/>
      <c r="AI2302" s="50">
        <v>0</v>
      </c>
      <c r="AJ2302" s="50">
        <v>0</v>
      </c>
      <c r="AK2302" s="50">
        <v>0</v>
      </c>
      <c r="AL2302" s="50">
        <v>0</v>
      </c>
      <c r="AM2302" s="50"/>
      <c r="AN2302" s="50"/>
      <c r="AO2302" s="50"/>
      <c r="AP2302" s="50"/>
      <c r="AQ2302" s="50"/>
      <c r="AR2302" s="50"/>
      <c r="AS2302" s="50"/>
      <c r="AT2302" s="50"/>
      <c r="AU2302" s="50"/>
      <c r="AV2302" s="50"/>
      <c r="AW2302" s="50"/>
      <c r="AX2302" s="50">
        <f t="shared" si="727"/>
        <v>0</v>
      </c>
      <c r="AY2302" s="50"/>
      <c r="AZ2302" s="50">
        <f t="shared" si="717"/>
        <v>0</v>
      </c>
      <c r="BA2302" s="50">
        <f t="shared" si="718"/>
        <v>0</v>
      </c>
      <c r="BB2302" s="50">
        <f t="shared" si="719"/>
        <v>0</v>
      </c>
      <c r="BC2302" s="17">
        <f t="shared" si="720"/>
        <v>19749</v>
      </c>
      <c r="BD2302" s="50">
        <f t="shared" si="721"/>
        <v>0</v>
      </c>
      <c r="BE2302" s="50">
        <f t="shared" si="722"/>
        <v>0</v>
      </c>
      <c r="BF2302" s="50">
        <f t="shared" si="728"/>
        <v>0</v>
      </c>
      <c r="BG2302" s="50"/>
      <c r="BH2302" s="17">
        <f t="shared" si="723"/>
        <v>0</v>
      </c>
      <c r="BI2302" s="17">
        <f t="shared" si="731"/>
        <v>2302</v>
      </c>
      <c r="BJ2302" s="17">
        <f t="shared" si="729"/>
        <v>2302</v>
      </c>
      <c r="BK2302" s="150">
        <f t="shared" si="730"/>
        <v>27290</v>
      </c>
      <c r="BL2302" s="50" t="e">
        <f t="shared" ca="1" si="724"/>
        <v>#NAME?</v>
      </c>
      <c r="BM2302" s="50" t="e">
        <f t="shared" ca="1" si="725"/>
        <v>#NAME?</v>
      </c>
      <c r="BN2302" s="50" t="e">
        <f t="shared" ca="1" si="726"/>
        <v>#NAME?</v>
      </c>
    </row>
    <row r="2303" spans="1:66" x14ac:dyDescent="0.35">
      <c r="A2303" s="48">
        <v>27291</v>
      </c>
      <c r="B2303" s="17">
        <v>1974</v>
      </c>
      <c r="C2303" s="17">
        <v>9</v>
      </c>
      <c r="D2303" s="17">
        <v>262</v>
      </c>
      <c r="E2303" s="17">
        <v>19</v>
      </c>
      <c r="F2303" s="17">
        <v>5</v>
      </c>
      <c r="G2303" s="50">
        <v>2.2000000000000002</v>
      </c>
      <c r="H2303" s="32">
        <v>2.3570221511226475</v>
      </c>
      <c r="I2303" s="50">
        <v>3</v>
      </c>
      <c r="J2303" s="13">
        <v>0</v>
      </c>
      <c r="K2303" s="13">
        <f t="shared" si="712"/>
        <v>0</v>
      </c>
      <c r="L2303" s="13">
        <f t="shared" si="713"/>
        <v>0</v>
      </c>
      <c r="M2303" s="13" t="e">
        <f ca="1">CalcTable[[#This Row],[IWC]]-AE2302</f>
        <v>#NAME?</v>
      </c>
      <c r="N2303" s="13" t="e">
        <f ca="1">IF(CalcTable[[#This Row],[Day of Year]]&lt;123,FCAP,AE2302)</f>
        <v>#NAME?</v>
      </c>
      <c r="O2303" s="17" t="e">
        <f ca="1">IF(IRR_DRIP,5,COUNTIF('IDET Wind Values'!C2287:G2287,"&lt;="&amp;IRR_MAXWIND))</f>
        <v>#NAME?</v>
      </c>
      <c r="P2303" s="13" t="e">
        <f ca="1">CalcTable[[#This Row],[ET_o]]*KL</f>
        <v>#NAME?</v>
      </c>
      <c r="Q2303" s="13" t="e">
        <f ca="1">IF(WILTPT&lt;=0,1,MAX(0,MIN(1,(CalcTable[[#This Row],[IWC]]-WILTPT)/(MAD-WILTPT))))</f>
        <v>#NAME?</v>
      </c>
      <c r="R2303" s="13" t="e">
        <f ca="1">CalcTable[[#This Row],[ETMult]]*CalcTable[[#This Row],[ETb]]</f>
        <v>#NAME?</v>
      </c>
      <c r="S2303" s="13" t="b">
        <f>INDEX(IRR_LIST,CalcTable[[#This Row],[Day of Week]]+1)</f>
        <v>1</v>
      </c>
      <c r="T2303" s="13">
        <f t="shared" ca="1" si="714"/>
        <v>0.5</v>
      </c>
      <c r="U2303" s="13" t="b">
        <f ca="1">IF(CalcTable[[#This Row],[IrrPrecip]]&gt;=IC_MM,FALSE,TRUE)</f>
        <v>1</v>
      </c>
      <c r="V2303" s="13" t="b">
        <f t="shared" si="715"/>
        <v>0</v>
      </c>
      <c r="W2303" s="13" t="e">
        <f ca="1">IF(AND(IRR_DRIP=FALSE,CalcTable[[#This Row],[IrrHours]]&lt;=0),FALSE,TRUE)</f>
        <v>#NAME?</v>
      </c>
      <c r="X2303" s="13" t="e">
        <f ca="1">AND(CalcTable[[#This Row],[IrrDay]],CalcTable[[#This Row],[IrrRain]],CalcTable[[#This Row],[IrrWarm]],CalcTable[[#This Row],[IrrWindy]])</f>
        <v>#NAME?</v>
      </c>
      <c r="Y2303" s="13" t="e">
        <f t="shared" ca="1" si="716"/>
        <v>#NAME?</v>
      </c>
      <c r="Z2303" s="13" t="e">
        <f ca="1">CalcTable[[#This Row],[IrrHours]]/5</f>
        <v>#NAME?</v>
      </c>
      <c r="AA2303" s="13" t="e">
        <f ca="1">IF(CalcTable[[#This Row],[IrrFlag]]=FALSE,0,MAX(0,CalcTable[[#This Row],[VolRednWind]]*(FCAP*IRR_TARGET-CalcTable[[#This Row],[IWC]])))</f>
        <v>#NAME?</v>
      </c>
      <c r="AB2303" s="13" t="e">
        <f ca="1">CalcTable[[#This Row],[IWC]]+CalcTable[[#This Row],[Eff Precip]]+CalcTable[[#This Row],[IrrAmt]]-CalcTable[[#This Row],[AET]]</f>
        <v>#NAME?</v>
      </c>
      <c r="AC2303" s="13" t="e">
        <f ca="1">IF(CalcTable[[#This Row],[PWC]]&gt;FCAP,MIN(24*PERC,MIN(SAT,CalcTable[[#This Row],[PWC]])-FCAP),0)</f>
        <v>#NAME?</v>
      </c>
      <c r="AD2303" s="13" t="e">
        <f ca="1">IF(CalcTable[[#This Row],[PWC]]&gt;SAT,CalcTable[[#This Row],[PWC]]-SAT,0)</f>
        <v>#NAME?</v>
      </c>
      <c r="AE2303" s="13" t="e">
        <f ca="1">CalcTable[[#This Row],[PWC]]-CalcTable[[#This Row],[PercAmt]]-CalcTable[[#This Row],[Runoff]]</f>
        <v>#NAME?</v>
      </c>
      <c r="AF2303" s="13" t="e">
        <f ca="1">CalcTable[[#This Row],[IrrAmt]]/1000*CUR_IRR_AREA*10000/IRR_EFF</f>
        <v>#NAME?</v>
      </c>
      <c r="AG2303" s="147"/>
      <c r="AH2303" s="13"/>
      <c r="AI2303" s="50">
        <v>0</v>
      </c>
      <c r="AJ2303" s="50">
        <v>0</v>
      </c>
      <c r="AK2303" s="50">
        <v>0</v>
      </c>
      <c r="AL2303" s="50">
        <v>0</v>
      </c>
      <c r="AM2303" s="50"/>
      <c r="AN2303" s="50"/>
      <c r="AO2303" s="50"/>
      <c r="AP2303" s="50"/>
      <c r="AQ2303" s="50"/>
      <c r="AR2303" s="50"/>
      <c r="AS2303" s="50"/>
      <c r="AT2303" s="50"/>
      <c r="AU2303" s="50"/>
      <c r="AV2303" s="50"/>
      <c r="AW2303" s="50"/>
      <c r="AX2303" s="50">
        <f t="shared" si="727"/>
        <v>0</v>
      </c>
      <c r="AY2303" s="50"/>
      <c r="AZ2303" s="50">
        <f t="shared" si="717"/>
        <v>0</v>
      </c>
      <c r="BA2303" s="50">
        <f t="shared" si="718"/>
        <v>0</v>
      </c>
      <c r="BB2303" s="50">
        <f t="shared" si="719"/>
        <v>0</v>
      </c>
      <c r="BC2303" s="17">
        <f t="shared" si="720"/>
        <v>19749</v>
      </c>
      <c r="BD2303" s="50">
        <f t="shared" si="721"/>
        <v>0</v>
      </c>
      <c r="BE2303" s="50">
        <f t="shared" si="722"/>
        <v>0</v>
      </c>
      <c r="BF2303" s="50">
        <f t="shared" si="728"/>
        <v>0</v>
      </c>
      <c r="BG2303" s="50"/>
      <c r="BH2303" s="17">
        <f t="shared" si="723"/>
        <v>0</v>
      </c>
      <c r="BI2303" s="17">
        <f t="shared" si="731"/>
        <v>2303</v>
      </c>
      <c r="BJ2303" s="17">
        <f t="shared" si="729"/>
        <v>2303</v>
      </c>
      <c r="BK2303" s="150">
        <f t="shared" si="730"/>
        <v>27291</v>
      </c>
      <c r="BL2303" s="50" t="e">
        <f t="shared" ca="1" si="724"/>
        <v>#NAME?</v>
      </c>
      <c r="BM2303" s="50" t="e">
        <f t="shared" ca="1" si="725"/>
        <v>#NAME?</v>
      </c>
      <c r="BN2303" s="50" t="e">
        <f t="shared" ca="1" si="726"/>
        <v>#NAME?</v>
      </c>
    </row>
    <row r="2304" spans="1:66" x14ac:dyDescent="0.35">
      <c r="A2304" s="48">
        <v>27292</v>
      </c>
      <c r="B2304" s="17">
        <v>1974</v>
      </c>
      <c r="C2304" s="17">
        <v>9</v>
      </c>
      <c r="D2304" s="17">
        <v>263</v>
      </c>
      <c r="E2304" s="17">
        <v>20</v>
      </c>
      <c r="F2304" s="17">
        <v>6</v>
      </c>
      <c r="G2304" s="50">
        <v>2.8</v>
      </c>
      <c r="H2304" s="32">
        <v>2.5667881648493487</v>
      </c>
      <c r="I2304" s="50">
        <v>10.833333333333334</v>
      </c>
      <c r="J2304" s="13">
        <v>0</v>
      </c>
      <c r="K2304" s="13">
        <f t="shared" si="712"/>
        <v>0</v>
      </c>
      <c r="L2304" s="13">
        <f t="shared" si="713"/>
        <v>0</v>
      </c>
      <c r="M2304" s="13" t="e">
        <f ca="1">CalcTable[[#This Row],[IWC]]-AE2303</f>
        <v>#NAME?</v>
      </c>
      <c r="N2304" s="13" t="e">
        <f ca="1">IF(CalcTable[[#This Row],[Day of Year]]&lt;123,FCAP,AE2303)</f>
        <v>#NAME?</v>
      </c>
      <c r="O2304" s="17" t="e">
        <f ca="1">IF(IRR_DRIP,5,COUNTIF('IDET Wind Values'!C2288:G2288,"&lt;="&amp;IRR_MAXWIND))</f>
        <v>#NAME?</v>
      </c>
      <c r="P2304" s="13" t="e">
        <f ca="1">CalcTable[[#This Row],[ET_o]]*KL</f>
        <v>#NAME?</v>
      </c>
      <c r="Q2304" s="13" t="e">
        <f ca="1">IF(WILTPT&lt;=0,1,MAX(0,MIN(1,(CalcTable[[#This Row],[IWC]]-WILTPT)/(MAD-WILTPT))))</f>
        <v>#NAME?</v>
      </c>
      <c r="R2304" s="13" t="e">
        <f ca="1">CalcTable[[#This Row],[ETMult]]*CalcTable[[#This Row],[ETb]]</f>
        <v>#NAME?</v>
      </c>
      <c r="S2304" s="13" t="b">
        <f>INDEX(IRR_LIST,CalcTable[[#This Row],[Day of Week]]+1)</f>
        <v>0</v>
      </c>
      <c r="T2304" s="13">
        <f t="shared" ca="1" si="714"/>
        <v>0.5</v>
      </c>
      <c r="U2304" s="13" t="b">
        <f ca="1">IF(CalcTable[[#This Row],[IrrPrecip]]&gt;=IC_MM,FALSE,TRUE)</f>
        <v>1</v>
      </c>
      <c r="V2304" s="13" t="b">
        <f t="shared" si="715"/>
        <v>0</v>
      </c>
      <c r="W2304" s="13" t="e">
        <f ca="1">IF(AND(IRR_DRIP=FALSE,CalcTable[[#This Row],[IrrHours]]&lt;=0),FALSE,TRUE)</f>
        <v>#NAME?</v>
      </c>
      <c r="X2304" s="13" t="e">
        <f ca="1">AND(CalcTable[[#This Row],[IrrDay]],CalcTable[[#This Row],[IrrRain]],CalcTable[[#This Row],[IrrWarm]],CalcTable[[#This Row],[IrrWindy]])</f>
        <v>#NAME?</v>
      </c>
      <c r="Y2304" s="13" t="e">
        <f t="shared" ca="1" si="716"/>
        <v>#NAME?</v>
      </c>
      <c r="Z2304" s="13" t="e">
        <f ca="1">CalcTable[[#This Row],[IrrHours]]/5</f>
        <v>#NAME?</v>
      </c>
      <c r="AA2304" s="13" t="e">
        <f ca="1">IF(CalcTable[[#This Row],[IrrFlag]]=FALSE,0,MAX(0,CalcTable[[#This Row],[VolRednWind]]*(FCAP*IRR_TARGET-CalcTable[[#This Row],[IWC]])))</f>
        <v>#NAME?</v>
      </c>
      <c r="AB2304" s="13" t="e">
        <f ca="1">CalcTable[[#This Row],[IWC]]+CalcTable[[#This Row],[Eff Precip]]+CalcTable[[#This Row],[IrrAmt]]-CalcTable[[#This Row],[AET]]</f>
        <v>#NAME?</v>
      </c>
      <c r="AC2304" s="13" t="e">
        <f ca="1">IF(CalcTable[[#This Row],[PWC]]&gt;FCAP,MIN(24*PERC,MIN(SAT,CalcTable[[#This Row],[PWC]])-FCAP),0)</f>
        <v>#NAME?</v>
      </c>
      <c r="AD2304" s="13" t="e">
        <f ca="1">IF(CalcTable[[#This Row],[PWC]]&gt;SAT,CalcTable[[#This Row],[PWC]]-SAT,0)</f>
        <v>#NAME?</v>
      </c>
      <c r="AE2304" s="13" t="e">
        <f ca="1">CalcTable[[#This Row],[PWC]]-CalcTable[[#This Row],[PercAmt]]-CalcTable[[#This Row],[Runoff]]</f>
        <v>#NAME?</v>
      </c>
      <c r="AF2304" s="13" t="e">
        <f ca="1">CalcTable[[#This Row],[IrrAmt]]/1000*CUR_IRR_AREA*10000/IRR_EFF</f>
        <v>#NAME?</v>
      </c>
      <c r="AG2304" s="147"/>
      <c r="AH2304" s="13"/>
      <c r="AI2304" s="50">
        <v>0</v>
      </c>
      <c r="AJ2304" s="50">
        <v>0</v>
      </c>
      <c r="AK2304" s="50">
        <v>0</v>
      </c>
      <c r="AL2304" s="50">
        <v>0</v>
      </c>
      <c r="AM2304" s="50"/>
      <c r="AN2304" s="50"/>
      <c r="AO2304" s="50"/>
      <c r="AP2304" s="50"/>
      <c r="AQ2304" s="50"/>
      <c r="AR2304" s="50"/>
      <c r="AS2304" s="50"/>
      <c r="AT2304" s="50"/>
      <c r="AU2304" s="50"/>
      <c r="AV2304" s="50"/>
      <c r="AW2304" s="50"/>
      <c r="AX2304" s="50">
        <f t="shared" si="727"/>
        <v>0</v>
      </c>
      <c r="AY2304" s="50"/>
      <c r="AZ2304" s="50">
        <f t="shared" si="717"/>
        <v>0</v>
      </c>
      <c r="BA2304" s="50">
        <f t="shared" si="718"/>
        <v>0</v>
      </c>
      <c r="BB2304" s="50">
        <f t="shared" si="719"/>
        <v>0</v>
      </c>
      <c r="BC2304" s="17">
        <f t="shared" si="720"/>
        <v>19749</v>
      </c>
      <c r="BD2304" s="50">
        <f t="shared" si="721"/>
        <v>0</v>
      </c>
      <c r="BE2304" s="50">
        <f t="shared" si="722"/>
        <v>0</v>
      </c>
      <c r="BF2304" s="50">
        <f t="shared" si="728"/>
        <v>0</v>
      </c>
      <c r="BG2304" s="50"/>
      <c r="BH2304" s="17">
        <f t="shared" si="723"/>
        <v>0</v>
      </c>
      <c r="BI2304" s="17">
        <f t="shared" si="731"/>
        <v>2304</v>
      </c>
      <c r="BJ2304" s="17">
        <f t="shared" si="729"/>
        <v>2304</v>
      </c>
      <c r="BK2304" s="150">
        <f t="shared" si="730"/>
        <v>27292</v>
      </c>
      <c r="BL2304" s="50" t="e">
        <f t="shared" ca="1" si="724"/>
        <v>#NAME?</v>
      </c>
      <c r="BM2304" s="50" t="e">
        <f t="shared" ca="1" si="725"/>
        <v>#NAME?</v>
      </c>
      <c r="BN2304" s="50" t="e">
        <f t="shared" ca="1" si="726"/>
        <v>#NAME?</v>
      </c>
    </row>
    <row r="2305" spans="1:66" x14ac:dyDescent="0.35">
      <c r="A2305" s="48">
        <v>27293</v>
      </c>
      <c r="B2305" s="17">
        <v>1974</v>
      </c>
      <c r="C2305" s="17">
        <v>9</v>
      </c>
      <c r="D2305" s="17">
        <v>264</v>
      </c>
      <c r="E2305" s="17">
        <v>21</v>
      </c>
      <c r="F2305" s="17">
        <v>7</v>
      </c>
      <c r="G2305" s="50">
        <v>2.2000000000000002</v>
      </c>
      <c r="H2305" s="32">
        <v>3.5202255324073657</v>
      </c>
      <c r="I2305" s="50">
        <v>4.166666666666667</v>
      </c>
      <c r="J2305" s="13">
        <v>0</v>
      </c>
      <c r="K2305" s="13">
        <f t="shared" si="712"/>
        <v>0</v>
      </c>
      <c r="L2305" s="13">
        <f t="shared" si="713"/>
        <v>0</v>
      </c>
      <c r="M2305" s="13" t="e">
        <f ca="1">CalcTable[[#This Row],[IWC]]-AE2304</f>
        <v>#NAME?</v>
      </c>
      <c r="N2305" s="13" t="e">
        <f ca="1">IF(CalcTable[[#This Row],[Day of Year]]&lt;123,FCAP,AE2304)</f>
        <v>#NAME?</v>
      </c>
      <c r="O2305" s="17" t="e">
        <f ca="1">IF(IRR_DRIP,5,COUNTIF('IDET Wind Values'!C2289:G2289,"&lt;="&amp;IRR_MAXWIND))</f>
        <v>#NAME?</v>
      </c>
      <c r="P2305" s="13" t="e">
        <f ca="1">CalcTable[[#This Row],[ET_o]]*KL</f>
        <v>#NAME?</v>
      </c>
      <c r="Q2305" s="13" t="e">
        <f ca="1">IF(WILTPT&lt;=0,1,MAX(0,MIN(1,(CalcTable[[#This Row],[IWC]]-WILTPT)/(MAD-WILTPT))))</f>
        <v>#NAME?</v>
      </c>
      <c r="R2305" s="13" t="e">
        <f ca="1">CalcTable[[#This Row],[ETMult]]*CalcTable[[#This Row],[ETb]]</f>
        <v>#NAME?</v>
      </c>
      <c r="S2305" s="13" t="b">
        <f>INDEX(IRR_LIST,CalcTable[[#This Row],[Day of Week]]+1)</f>
        <v>0</v>
      </c>
      <c r="T2305" s="13">
        <f t="shared" ca="1" si="714"/>
        <v>0</v>
      </c>
      <c r="U2305" s="13" t="b">
        <f ca="1">IF(CalcTable[[#This Row],[IrrPrecip]]&gt;=IC_MM,FALSE,TRUE)</f>
        <v>1</v>
      </c>
      <c r="V2305" s="13" t="b">
        <f t="shared" si="715"/>
        <v>1</v>
      </c>
      <c r="W2305" s="13" t="e">
        <f ca="1">IF(AND(IRR_DRIP=FALSE,CalcTable[[#This Row],[IrrHours]]&lt;=0),FALSE,TRUE)</f>
        <v>#NAME?</v>
      </c>
      <c r="X2305" s="13" t="e">
        <f ca="1">AND(CalcTable[[#This Row],[IrrDay]],CalcTable[[#This Row],[IrrRain]],CalcTable[[#This Row],[IrrWarm]],CalcTable[[#This Row],[IrrWindy]])</f>
        <v>#NAME?</v>
      </c>
      <c r="Y2305" s="13" t="e">
        <f t="shared" ca="1" si="716"/>
        <v>#NAME?</v>
      </c>
      <c r="Z2305" s="13" t="e">
        <f ca="1">CalcTable[[#This Row],[IrrHours]]/5</f>
        <v>#NAME?</v>
      </c>
      <c r="AA2305" s="13" t="e">
        <f ca="1">IF(CalcTable[[#This Row],[IrrFlag]]=FALSE,0,MAX(0,CalcTable[[#This Row],[VolRednWind]]*(FCAP*IRR_TARGET-CalcTable[[#This Row],[IWC]])))</f>
        <v>#NAME?</v>
      </c>
      <c r="AB2305" s="13" t="e">
        <f ca="1">CalcTable[[#This Row],[IWC]]+CalcTable[[#This Row],[Eff Precip]]+CalcTable[[#This Row],[IrrAmt]]-CalcTable[[#This Row],[AET]]</f>
        <v>#NAME?</v>
      </c>
      <c r="AC2305" s="13" t="e">
        <f ca="1">IF(CalcTable[[#This Row],[PWC]]&gt;FCAP,MIN(24*PERC,MIN(SAT,CalcTable[[#This Row],[PWC]])-FCAP),0)</f>
        <v>#NAME?</v>
      </c>
      <c r="AD2305" s="13" t="e">
        <f ca="1">IF(CalcTable[[#This Row],[PWC]]&gt;SAT,CalcTable[[#This Row],[PWC]]-SAT,0)</f>
        <v>#NAME?</v>
      </c>
      <c r="AE2305" s="13" t="e">
        <f ca="1">CalcTable[[#This Row],[PWC]]-CalcTable[[#This Row],[PercAmt]]-CalcTable[[#This Row],[Runoff]]</f>
        <v>#NAME?</v>
      </c>
      <c r="AF2305" s="13" t="e">
        <f ca="1">CalcTable[[#This Row],[IrrAmt]]/1000*CUR_IRR_AREA*10000/IRR_EFF</f>
        <v>#NAME?</v>
      </c>
      <c r="AG2305" s="147"/>
      <c r="AH2305" s="13"/>
      <c r="AI2305" s="50">
        <v>0</v>
      </c>
      <c r="AJ2305" s="50">
        <v>0</v>
      </c>
      <c r="AK2305" s="50">
        <v>8.523019059799946</v>
      </c>
      <c r="AL2305" s="50">
        <v>0</v>
      </c>
      <c r="AM2305" s="50"/>
      <c r="AN2305" s="50"/>
      <c r="AO2305" s="50"/>
      <c r="AP2305" s="50"/>
      <c r="AQ2305" s="50"/>
      <c r="AR2305" s="50"/>
      <c r="AS2305" s="50"/>
      <c r="AT2305" s="50"/>
      <c r="AU2305" s="50"/>
      <c r="AV2305" s="50"/>
      <c r="AW2305" s="50"/>
      <c r="AX2305" s="50">
        <f t="shared" si="727"/>
        <v>8.523019059799946</v>
      </c>
      <c r="AY2305" s="50"/>
      <c r="AZ2305" s="50">
        <f t="shared" si="717"/>
        <v>125.00427954373255</v>
      </c>
      <c r="BA2305" s="50">
        <f t="shared" si="718"/>
        <v>192.46690659908026</v>
      </c>
      <c r="BB2305" s="50">
        <f t="shared" si="719"/>
        <v>198.41949133925803</v>
      </c>
      <c r="BC2305" s="17">
        <f t="shared" si="720"/>
        <v>19749</v>
      </c>
      <c r="BD2305" s="50">
        <f t="shared" si="721"/>
        <v>8.523019059799946</v>
      </c>
      <c r="BE2305" s="50">
        <f t="shared" si="722"/>
        <v>125.00427954373255</v>
      </c>
      <c r="BF2305" s="50">
        <f t="shared" si="728"/>
        <v>204.46720712829998</v>
      </c>
      <c r="BG2305" s="50"/>
      <c r="BH2305" s="17">
        <f t="shared" si="723"/>
        <v>0</v>
      </c>
      <c r="BI2305" s="17">
        <f t="shared" si="731"/>
        <v>2305</v>
      </c>
      <c r="BJ2305" s="17">
        <f t="shared" si="729"/>
        <v>2305</v>
      </c>
      <c r="BK2305" s="150">
        <f t="shared" si="730"/>
        <v>27293</v>
      </c>
      <c r="BL2305" s="50" t="e">
        <f t="shared" ca="1" si="724"/>
        <v>#NAME?</v>
      </c>
      <c r="BM2305" s="50" t="e">
        <f t="shared" ca="1" si="725"/>
        <v>#NAME?</v>
      </c>
      <c r="BN2305" s="50" t="e">
        <f t="shared" ca="1" si="726"/>
        <v>#NAME?</v>
      </c>
    </row>
    <row r="2306" spans="1:66" x14ac:dyDescent="0.35">
      <c r="A2306" s="48">
        <v>27294</v>
      </c>
      <c r="B2306" s="17">
        <v>1974</v>
      </c>
      <c r="C2306" s="17">
        <v>9</v>
      </c>
      <c r="D2306" s="17">
        <v>265</v>
      </c>
      <c r="E2306" s="17">
        <v>22</v>
      </c>
      <c r="F2306" s="17">
        <v>1</v>
      </c>
      <c r="G2306" s="50">
        <v>5</v>
      </c>
      <c r="H2306" s="32">
        <v>3.9435382790608782</v>
      </c>
      <c r="I2306" s="50">
        <v>5.833333333333333</v>
      </c>
      <c r="J2306" s="13">
        <v>0</v>
      </c>
      <c r="K2306" s="13">
        <f t="shared" si="712"/>
        <v>0</v>
      </c>
      <c r="L2306" s="13">
        <f t="shared" si="713"/>
        <v>0</v>
      </c>
      <c r="M2306" s="13" t="e">
        <f ca="1">CalcTable[[#This Row],[IWC]]-AE2305</f>
        <v>#NAME?</v>
      </c>
      <c r="N2306" s="13" t="e">
        <f ca="1">IF(CalcTable[[#This Row],[Day of Year]]&lt;123,FCAP,AE2305)</f>
        <v>#NAME?</v>
      </c>
      <c r="O2306" s="17" t="e">
        <f ca="1">IF(IRR_DRIP,5,COUNTIF('IDET Wind Values'!C2290:G2290,"&lt;="&amp;IRR_MAXWIND))</f>
        <v>#NAME?</v>
      </c>
      <c r="P2306" s="13" t="e">
        <f ca="1">CalcTable[[#This Row],[ET_o]]*KL</f>
        <v>#NAME?</v>
      </c>
      <c r="Q2306" s="13" t="e">
        <f ca="1">IF(WILTPT&lt;=0,1,MAX(0,MIN(1,(CalcTable[[#This Row],[IWC]]-WILTPT)/(MAD-WILTPT))))</f>
        <v>#NAME?</v>
      </c>
      <c r="R2306" s="13" t="e">
        <f ca="1">CalcTable[[#This Row],[ETMult]]*CalcTable[[#This Row],[ETb]]</f>
        <v>#NAME?</v>
      </c>
      <c r="S2306" s="13" t="b">
        <f>INDEX(IRR_LIST,CalcTable[[#This Row],[Day of Week]]+1)</f>
        <v>1</v>
      </c>
      <c r="T2306" s="13">
        <f t="shared" ca="1" si="714"/>
        <v>0</v>
      </c>
      <c r="U2306" s="13" t="b">
        <f ca="1">IF(CalcTable[[#This Row],[IrrPrecip]]&gt;=IC_MM,FALSE,TRUE)</f>
        <v>1</v>
      </c>
      <c r="V2306" s="13" t="b">
        <f t="shared" si="715"/>
        <v>1</v>
      </c>
      <c r="W2306" s="13" t="e">
        <f ca="1">IF(AND(IRR_DRIP=FALSE,CalcTable[[#This Row],[IrrHours]]&lt;=0),FALSE,TRUE)</f>
        <v>#NAME?</v>
      </c>
      <c r="X2306" s="13" t="e">
        <f ca="1">AND(CalcTable[[#This Row],[IrrDay]],CalcTable[[#This Row],[IrrRain]],CalcTable[[#This Row],[IrrWarm]],CalcTable[[#This Row],[IrrWindy]])</f>
        <v>#NAME?</v>
      </c>
      <c r="Y2306" s="13" t="e">
        <f t="shared" ca="1" si="716"/>
        <v>#NAME?</v>
      </c>
      <c r="Z2306" s="13" t="e">
        <f ca="1">CalcTable[[#This Row],[IrrHours]]/5</f>
        <v>#NAME?</v>
      </c>
      <c r="AA2306" s="13" t="e">
        <f ca="1">IF(CalcTable[[#This Row],[IrrFlag]]=FALSE,0,MAX(0,CalcTable[[#This Row],[VolRednWind]]*(FCAP*IRR_TARGET-CalcTable[[#This Row],[IWC]])))</f>
        <v>#NAME?</v>
      </c>
      <c r="AB2306" s="13" t="e">
        <f ca="1">CalcTable[[#This Row],[IWC]]+CalcTable[[#This Row],[Eff Precip]]+CalcTable[[#This Row],[IrrAmt]]-CalcTable[[#This Row],[AET]]</f>
        <v>#NAME?</v>
      </c>
      <c r="AC2306" s="13" t="e">
        <f ca="1">IF(CalcTable[[#This Row],[PWC]]&gt;FCAP,MIN(24*PERC,MIN(SAT,CalcTable[[#This Row],[PWC]])-FCAP),0)</f>
        <v>#NAME?</v>
      </c>
      <c r="AD2306" s="13" t="e">
        <f ca="1">IF(CalcTable[[#This Row],[PWC]]&gt;SAT,CalcTable[[#This Row],[PWC]]-SAT,0)</f>
        <v>#NAME?</v>
      </c>
      <c r="AE2306" s="13" t="e">
        <f ca="1">CalcTable[[#This Row],[PWC]]-CalcTable[[#This Row],[PercAmt]]-CalcTable[[#This Row],[Runoff]]</f>
        <v>#NAME?</v>
      </c>
      <c r="AF2306" s="13" t="e">
        <f ca="1">CalcTable[[#This Row],[IrrAmt]]/1000*CUR_IRR_AREA*10000/IRR_EFF</f>
        <v>#NAME?</v>
      </c>
      <c r="AG2306" s="147"/>
      <c r="AH2306" s="13"/>
      <c r="AI2306" s="50">
        <v>4.2896084286951979</v>
      </c>
      <c r="AJ2306" s="50">
        <v>5.6528084286951987</v>
      </c>
      <c r="AK2306" s="50">
        <v>0</v>
      </c>
      <c r="AL2306" s="50">
        <v>0</v>
      </c>
      <c r="AM2306" s="50"/>
      <c r="AN2306" s="50"/>
      <c r="AO2306" s="50"/>
      <c r="AP2306" s="50"/>
      <c r="AQ2306" s="50"/>
      <c r="AR2306" s="50"/>
      <c r="AS2306" s="50"/>
      <c r="AT2306" s="50"/>
      <c r="AU2306" s="50"/>
      <c r="AV2306" s="50"/>
      <c r="AW2306" s="50"/>
      <c r="AX2306" s="50">
        <f t="shared" si="727"/>
        <v>9.9424168573903966</v>
      </c>
      <c r="AY2306" s="50"/>
      <c r="AZ2306" s="50">
        <f t="shared" si="717"/>
        <v>228.72997086258874</v>
      </c>
      <c r="BA2306" s="50">
        <f t="shared" si="718"/>
        <v>370.39304946212417</v>
      </c>
      <c r="BB2306" s="50">
        <f t="shared" si="719"/>
        <v>383.30956472796652</v>
      </c>
      <c r="BC2306" s="17">
        <f t="shared" si="720"/>
        <v>19749</v>
      </c>
      <c r="BD2306" s="50">
        <f t="shared" si="721"/>
        <v>9.9424168573903966</v>
      </c>
      <c r="BE2306" s="50">
        <f t="shared" si="722"/>
        <v>228.72997086258874</v>
      </c>
      <c r="BF2306" s="50">
        <f t="shared" si="728"/>
        <v>374.12941780484658</v>
      </c>
      <c r="BG2306" s="50"/>
      <c r="BH2306" s="17">
        <f t="shared" si="723"/>
        <v>0</v>
      </c>
      <c r="BI2306" s="17">
        <f t="shared" si="731"/>
        <v>2306</v>
      </c>
      <c r="BJ2306" s="17">
        <f t="shared" si="729"/>
        <v>2306</v>
      </c>
      <c r="BK2306" s="150">
        <f t="shared" si="730"/>
        <v>27294</v>
      </c>
      <c r="BL2306" s="50" t="e">
        <f t="shared" ca="1" si="724"/>
        <v>#NAME?</v>
      </c>
      <c r="BM2306" s="50" t="e">
        <f t="shared" ca="1" si="725"/>
        <v>#NAME?</v>
      </c>
      <c r="BN2306" s="50" t="e">
        <f t="shared" ca="1" si="726"/>
        <v>#NAME?</v>
      </c>
    </row>
    <row r="2307" spans="1:66" x14ac:dyDescent="0.35">
      <c r="A2307" s="48">
        <v>27295</v>
      </c>
      <c r="B2307" s="17">
        <v>1974</v>
      </c>
      <c r="C2307" s="17">
        <v>9</v>
      </c>
      <c r="D2307" s="17">
        <v>266</v>
      </c>
      <c r="E2307" s="17">
        <v>23</v>
      </c>
      <c r="F2307" s="17">
        <v>2</v>
      </c>
      <c r="G2307" s="50">
        <v>6.7</v>
      </c>
      <c r="H2307" s="32">
        <v>3.9745745561047112</v>
      </c>
      <c r="I2307" s="50">
        <v>19.666666666666668</v>
      </c>
      <c r="J2307" s="13">
        <v>0</v>
      </c>
      <c r="K2307" s="13">
        <f t="shared" si="712"/>
        <v>0</v>
      </c>
      <c r="L2307" s="13">
        <f t="shared" si="713"/>
        <v>0</v>
      </c>
      <c r="M2307" s="13" t="e">
        <f ca="1">CalcTable[[#This Row],[IWC]]-AE2306</f>
        <v>#NAME?</v>
      </c>
      <c r="N2307" s="13" t="e">
        <f ca="1">IF(CalcTable[[#This Row],[Day of Year]]&lt;123,FCAP,AE2306)</f>
        <v>#NAME?</v>
      </c>
      <c r="O2307" s="17" t="e">
        <f ca="1">IF(IRR_DRIP,5,COUNTIF('IDET Wind Values'!C2291:G2291,"&lt;="&amp;IRR_MAXWIND))</f>
        <v>#NAME?</v>
      </c>
      <c r="P2307" s="13" t="e">
        <f ca="1">CalcTable[[#This Row],[ET_o]]*KL</f>
        <v>#NAME?</v>
      </c>
      <c r="Q2307" s="13" t="e">
        <f ca="1">IF(WILTPT&lt;=0,1,MAX(0,MIN(1,(CalcTable[[#This Row],[IWC]]-WILTPT)/(MAD-WILTPT))))</f>
        <v>#NAME?</v>
      </c>
      <c r="R2307" s="13" t="e">
        <f ca="1">CalcTable[[#This Row],[ETMult]]*CalcTable[[#This Row],[ETb]]</f>
        <v>#NAME?</v>
      </c>
      <c r="S2307" s="13" t="b">
        <f>INDEX(IRR_LIST,CalcTable[[#This Row],[Day of Week]]+1)</f>
        <v>0</v>
      </c>
      <c r="T2307" s="13">
        <f t="shared" ca="1" si="714"/>
        <v>0</v>
      </c>
      <c r="U2307" s="13" t="b">
        <f ca="1">IF(CalcTable[[#This Row],[IrrPrecip]]&gt;=IC_MM,FALSE,TRUE)</f>
        <v>1</v>
      </c>
      <c r="V2307" s="13" t="b">
        <f t="shared" si="715"/>
        <v>1</v>
      </c>
      <c r="W2307" s="13" t="e">
        <f ca="1">IF(AND(IRR_DRIP=FALSE,CalcTable[[#This Row],[IrrHours]]&lt;=0),FALSE,TRUE)</f>
        <v>#NAME?</v>
      </c>
      <c r="X2307" s="13" t="e">
        <f ca="1">AND(CalcTable[[#This Row],[IrrDay]],CalcTable[[#This Row],[IrrRain]],CalcTable[[#This Row],[IrrWarm]],CalcTable[[#This Row],[IrrWindy]])</f>
        <v>#NAME?</v>
      </c>
      <c r="Y2307" s="13" t="e">
        <f t="shared" ca="1" si="716"/>
        <v>#NAME?</v>
      </c>
      <c r="Z2307" s="13" t="e">
        <f ca="1">CalcTable[[#This Row],[IrrHours]]/5</f>
        <v>#NAME?</v>
      </c>
      <c r="AA2307" s="13" t="e">
        <f ca="1">IF(CalcTable[[#This Row],[IrrFlag]]=FALSE,0,MAX(0,CalcTable[[#This Row],[VolRednWind]]*(FCAP*IRR_TARGET-CalcTable[[#This Row],[IWC]])))</f>
        <v>#NAME?</v>
      </c>
      <c r="AB2307" s="13" t="e">
        <f ca="1">CalcTable[[#This Row],[IWC]]+CalcTable[[#This Row],[Eff Precip]]+CalcTable[[#This Row],[IrrAmt]]-CalcTable[[#This Row],[AET]]</f>
        <v>#NAME?</v>
      </c>
      <c r="AC2307" s="13" t="e">
        <f ca="1">IF(CalcTable[[#This Row],[PWC]]&gt;FCAP,MIN(24*PERC,MIN(SAT,CalcTable[[#This Row],[PWC]])-FCAP),0)</f>
        <v>#NAME?</v>
      </c>
      <c r="AD2307" s="13" t="e">
        <f ca="1">IF(CalcTable[[#This Row],[PWC]]&gt;SAT,CalcTable[[#This Row],[PWC]]-SAT,0)</f>
        <v>#NAME?</v>
      </c>
      <c r="AE2307" s="13" t="e">
        <f ca="1">CalcTable[[#This Row],[PWC]]-CalcTable[[#This Row],[PercAmt]]-CalcTable[[#This Row],[Runoff]]</f>
        <v>#NAME?</v>
      </c>
      <c r="AF2307" s="13" t="e">
        <f ca="1">CalcTable[[#This Row],[IrrAmt]]/1000*CUR_IRR_AREA*10000/IRR_EFF</f>
        <v>#NAME?</v>
      </c>
      <c r="AG2307" s="147"/>
      <c r="AH2307" s="13"/>
      <c r="AI2307" s="50">
        <v>0</v>
      </c>
      <c r="AJ2307" s="50">
        <v>0</v>
      </c>
      <c r="AK2307" s="50">
        <v>2.0387784213933955</v>
      </c>
      <c r="AL2307" s="50">
        <v>10.773530579024124</v>
      </c>
      <c r="AM2307" s="50"/>
      <c r="AN2307" s="50"/>
      <c r="AO2307" s="50"/>
      <c r="AP2307" s="50"/>
      <c r="AQ2307" s="50"/>
      <c r="AR2307" s="50"/>
      <c r="AS2307" s="50"/>
      <c r="AT2307" s="50"/>
      <c r="AU2307" s="50"/>
      <c r="AV2307" s="50"/>
      <c r="AW2307" s="50"/>
      <c r="AX2307" s="50">
        <f t="shared" si="727"/>
        <v>12.812309000417519</v>
      </c>
      <c r="AY2307" s="50"/>
      <c r="AZ2307" s="50">
        <f t="shared" si="717"/>
        <v>345.92564716514414</v>
      </c>
      <c r="BA2307" s="50">
        <f t="shared" si="718"/>
        <v>532.61567896855524</v>
      </c>
      <c r="BB2307" s="50">
        <f t="shared" si="719"/>
        <v>549.08832883356217</v>
      </c>
      <c r="BC2307" s="17">
        <f t="shared" si="720"/>
        <v>19749</v>
      </c>
      <c r="BD2307" s="50">
        <f t="shared" si="721"/>
        <v>12.812309000417519</v>
      </c>
      <c r="BE2307" s="50">
        <f t="shared" si="722"/>
        <v>345.92564716514414</v>
      </c>
      <c r="BF2307" s="50">
        <f t="shared" si="728"/>
        <v>565.82423584275614</v>
      </c>
      <c r="BG2307" s="50"/>
      <c r="BH2307" s="17">
        <f t="shared" si="723"/>
        <v>0</v>
      </c>
      <c r="BI2307" s="17">
        <f t="shared" si="731"/>
        <v>2307</v>
      </c>
      <c r="BJ2307" s="17">
        <f t="shared" si="729"/>
        <v>2307</v>
      </c>
      <c r="BK2307" s="150">
        <f t="shared" si="730"/>
        <v>27295</v>
      </c>
      <c r="BL2307" s="50" t="e">
        <f t="shared" ca="1" si="724"/>
        <v>#NAME?</v>
      </c>
      <c r="BM2307" s="50" t="e">
        <f t="shared" ca="1" si="725"/>
        <v>#NAME?</v>
      </c>
      <c r="BN2307" s="50" t="e">
        <f t="shared" ca="1" si="726"/>
        <v>#NAME?</v>
      </c>
    </row>
    <row r="2308" spans="1:66" x14ac:dyDescent="0.35">
      <c r="A2308" s="48">
        <v>27296</v>
      </c>
      <c r="B2308" s="17">
        <v>1974</v>
      </c>
      <c r="C2308" s="17">
        <v>9</v>
      </c>
      <c r="D2308" s="17">
        <v>267</v>
      </c>
      <c r="E2308" s="17">
        <v>24</v>
      </c>
      <c r="F2308" s="17">
        <v>3</v>
      </c>
      <c r="G2308" s="50">
        <v>5.6</v>
      </c>
      <c r="H2308" s="32">
        <v>3.7036656414007112</v>
      </c>
      <c r="I2308" s="50">
        <v>7.833333333333333</v>
      </c>
      <c r="J2308" s="13">
        <v>0</v>
      </c>
      <c r="K2308" s="13">
        <f t="shared" si="712"/>
        <v>0</v>
      </c>
      <c r="L2308" s="13">
        <f t="shared" si="713"/>
        <v>0</v>
      </c>
      <c r="M2308" s="13" t="e">
        <f ca="1">CalcTable[[#This Row],[IWC]]-AE2307</f>
        <v>#NAME?</v>
      </c>
      <c r="N2308" s="13" t="e">
        <f ca="1">IF(CalcTable[[#This Row],[Day of Year]]&lt;123,FCAP,AE2307)</f>
        <v>#NAME?</v>
      </c>
      <c r="O2308" s="17" t="e">
        <f ca="1">IF(IRR_DRIP,5,COUNTIF('IDET Wind Values'!C2292:G2292,"&lt;="&amp;IRR_MAXWIND))</f>
        <v>#NAME?</v>
      </c>
      <c r="P2308" s="13" t="e">
        <f ca="1">CalcTable[[#This Row],[ET_o]]*KL</f>
        <v>#NAME?</v>
      </c>
      <c r="Q2308" s="13" t="e">
        <f ca="1">IF(WILTPT&lt;=0,1,MAX(0,MIN(1,(CalcTable[[#This Row],[IWC]]-WILTPT)/(MAD-WILTPT))))</f>
        <v>#NAME?</v>
      </c>
      <c r="R2308" s="13" t="e">
        <f ca="1">CalcTable[[#This Row],[ETMult]]*CalcTable[[#This Row],[ETb]]</f>
        <v>#NAME?</v>
      </c>
      <c r="S2308" s="13" t="b">
        <f>INDEX(IRR_LIST,CalcTable[[#This Row],[Day of Week]]+1)</f>
        <v>1</v>
      </c>
      <c r="T2308" s="13">
        <f t="shared" ca="1" si="714"/>
        <v>0</v>
      </c>
      <c r="U2308" s="13" t="b">
        <f ca="1">IF(CalcTable[[#This Row],[IrrPrecip]]&gt;=IC_MM,FALSE,TRUE)</f>
        <v>1</v>
      </c>
      <c r="V2308" s="13" t="b">
        <f t="shared" si="715"/>
        <v>1</v>
      </c>
      <c r="W2308" s="13" t="e">
        <f ca="1">IF(AND(IRR_DRIP=FALSE,CalcTable[[#This Row],[IrrHours]]&lt;=0),FALSE,TRUE)</f>
        <v>#NAME?</v>
      </c>
      <c r="X2308" s="13" t="e">
        <f ca="1">AND(CalcTable[[#This Row],[IrrDay]],CalcTable[[#This Row],[IrrRain]],CalcTable[[#This Row],[IrrWarm]],CalcTable[[#This Row],[IrrWindy]])</f>
        <v>#NAME?</v>
      </c>
      <c r="Y2308" s="13" t="e">
        <f t="shared" ca="1" si="716"/>
        <v>#NAME?</v>
      </c>
      <c r="Z2308" s="13" t="e">
        <f ca="1">CalcTable[[#This Row],[IrrHours]]/5</f>
        <v>#NAME?</v>
      </c>
      <c r="AA2308" s="13" t="e">
        <f ca="1">IF(CalcTable[[#This Row],[IrrFlag]]=FALSE,0,MAX(0,CalcTable[[#This Row],[VolRednWind]]*(FCAP*IRR_TARGET-CalcTable[[#This Row],[IWC]])))</f>
        <v>#NAME?</v>
      </c>
      <c r="AB2308" s="13" t="e">
        <f ca="1">CalcTable[[#This Row],[IWC]]+CalcTable[[#This Row],[Eff Precip]]+CalcTable[[#This Row],[IrrAmt]]-CalcTable[[#This Row],[AET]]</f>
        <v>#NAME?</v>
      </c>
      <c r="AC2308" s="13" t="e">
        <f ca="1">IF(CalcTable[[#This Row],[PWC]]&gt;FCAP,MIN(24*PERC,MIN(SAT,CalcTable[[#This Row],[PWC]])-FCAP),0)</f>
        <v>#NAME?</v>
      </c>
      <c r="AD2308" s="13" t="e">
        <f ca="1">IF(CalcTable[[#This Row],[PWC]]&gt;SAT,CalcTable[[#This Row],[PWC]]-SAT,0)</f>
        <v>#NAME?</v>
      </c>
      <c r="AE2308" s="13" t="e">
        <f ca="1">CalcTable[[#This Row],[PWC]]-CalcTable[[#This Row],[PercAmt]]-CalcTable[[#This Row],[Runoff]]</f>
        <v>#NAME?</v>
      </c>
      <c r="AF2308" s="13" t="e">
        <f ca="1">CalcTable[[#This Row],[IrrAmt]]/1000*CUR_IRR_AREA*10000/IRR_EFF</f>
        <v>#NAME?</v>
      </c>
      <c r="AG2308" s="147"/>
      <c r="AH2308" s="13"/>
      <c r="AI2308" s="50">
        <v>0</v>
      </c>
      <c r="AJ2308" s="50">
        <v>0</v>
      </c>
      <c r="AK2308" s="50">
        <v>0</v>
      </c>
      <c r="AL2308" s="50">
        <v>0</v>
      </c>
      <c r="AM2308" s="50"/>
      <c r="AN2308" s="50"/>
      <c r="AO2308" s="50"/>
      <c r="AP2308" s="50"/>
      <c r="AQ2308" s="50"/>
      <c r="AR2308" s="50"/>
      <c r="AS2308" s="50"/>
      <c r="AT2308" s="50"/>
      <c r="AU2308" s="50"/>
      <c r="AV2308" s="50"/>
      <c r="AW2308" s="50"/>
      <c r="AX2308" s="50">
        <f t="shared" si="727"/>
        <v>0</v>
      </c>
      <c r="AY2308" s="50"/>
      <c r="AZ2308" s="50">
        <f t="shared" si="717"/>
        <v>0</v>
      </c>
      <c r="BA2308" s="50">
        <f t="shared" si="718"/>
        <v>0</v>
      </c>
      <c r="BB2308" s="50">
        <f t="shared" si="719"/>
        <v>0</v>
      </c>
      <c r="BC2308" s="17">
        <f t="shared" si="720"/>
        <v>19749</v>
      </c>
      <c r="BD2308" s="50">
        <f t="shared" si="721"/>
        <v>0</v>
      </c>
      <c r="BE2308" s="50">
        <f t="shared" si="722"/>
        <v>0</v>
      </c>
      <c r="BF2308" s="50">
        <f t="shared" si="728"/>
        <v>0</v>
      </c>
      <c r="BG2308" s="50"/>
      <c r="BH2308" s="17">
        <f t="shared" si="723"/>
        <v>0</v>
      </c>
      <c r="BI2308" s="17">
        <f t="shared" si="731"/>
        <v>2308</v>
      </c>
      <c r="BJ2308" s="17">
        <f t="shared" si="729"/>
        <v>2308</v>
      </c>
      <c r="BK2308" s="150">
        <f t="shared" si="730"/>
        <v>27296</v>
      </c>
      <c r="BL2308" s="50" t="e">
        <f t="shared" ca="1" si="724"/>
        <v>#NAME?</v>
      </c>
      <c r="BM2308" s="50" t="e">
        <f t="shared" ca="1" si="725"/>
        <v>#NAME?</v>
      </c>
      <c r="BN2308" s="50" t="e">
        <f t="shared" ca="1" si="726"/>
        <v>#NAME?</v>
      </c>
    </row>
    <row r="2309" spans="1:66" x14ac:dyDescent="0.35">
      <c r="A2309" s="48">
        <v>27297</v>
      </c>
      <c r="B2309" s="17">
        <v>1974</v>
      </c>
      <c r="C2309" s="17">
        <v>9</v>
      </c>
      <c r="D2309" s="17">
        <v>268</v>
      </c>
      <c r="E2309" s="17">
        <v>25</v>
      </c>
      <c r="F2309" s="17">
        <v>4</v>
      </c>
      <c r="G2309" s="50">
        <v>13.3</v>
      </c>
      <c r="H2309" s="32">
        <v>5.8736384288773946</v>
      </c>
      <c r="I2309" s="50">
        <v>18.833333333333332</v>
      </c>
      <c r="J2309" s="13">
        <v>0</v>
      </c>
      <c r="K2309" s="13">
        <f t="shared" si="712"/>
        <v>0</v>
      </c>
      <c r="L2309" s="13">
        <f t="shared" si="713"/>
        <v>0</v>
      </c>
      <c r="M2309" s="13" t="e">
        <f ca="1">CalcTable[[#This Row],[IWC]]-AE2308</f>
        <v>#NAME?</v>
      </c>
      <c r="N2309" s="13" t="e">
        <f ca="1">IF(CalcTable[[#This Row],[Day of Year]]&lt;123,FCAP,AE2308)</f>
        <v>#NAME?</v>
      </c>
      <c r="O2309" s="17" t="e">
        <f ca="1">IF(IRR_DRIP,5,COUNTIF('IDET Wind Values'!C2293:G2293,"&lt;="&amp;IRR_MAXWIND))</f>
        <v>#NAME?</v>
      </c>
      <c r="P2309" s="13" t="e">
        <f ca="1">CalcTable[[#This Row],[ET_o]]*KL</f>
        <v>#NAME?</v>
      </c>
      <c r="Q2309" s="13" t="e">
        <f ca="1">IF(WILTPT&lt;=0,1,MAX(0,MIN(1,(CalcTable[[#This Row],[IWC]]-WILTPT)/(MAD-WILTPT))))</f>
        <v>#NAME?</v>
      </c>
      <c r="R2309" s="13" t="e">
        <f ca="1">CalcTable[[#This Row],[ETMult]]*CalcTable[[#This Row],[ETb]]</f>
        <v>#NAME?</v>
      </c>
      <c r="S2309" s="13" t="b">
        <f>INDEX(IRR_LIST,CalcTable[[#This Row],[Day of Week]]+1)</f>
        <v>0</v>
      </c>
      <c r="T2309" s="13">
        <f t="shared" ca="1" si="714"/>
        <v>0</v>
      </c>
      <c r="U2309" s="13" t="b">
        <f ca="1">IF(CalcTable[[#This Row],[IrrPrecip]]&gt;=IC_MM,FALSE,TRUE)</f>
        <v>1</v>
      </c>
      <c r="V2309" s="13" t="b">
        <f t="shared" si="715"/>
        <v>0</v>
      </c>
      <c r="W2309" s="13" t="e">
        <f ca="1">IF(AND(IRR_DRIP=FALSE,CalcTable[[#This Row],[IrrHours]]&lt;=0),FALSE,TRUE)</f>
        <v>#NAME?</v>
      </c>
      <c r="X2309" s="13" t="e">
        <f ca="1">AND(CalcTable[[#This Row],[IrrDay]],CalcTable[[#This Row],[IrrRain]],CalcTable[[#This Row],[IrrWarm]],CalcTable[[#This Row],[IrrWindy]])</f>
        <v>#NAME?</v>
      </c>
      <c r="Y2309" s="13" t="e">
        <f t="shared" ca="1" si="716"/>
        <v>#NAME?</v>
      </c>
      <c r="Z2309" s="13" t="e">
        <f ca="1">CalcTable[[#This Row],[IrrHours]]/5</f>
        <v>#NAME?</v>
      </c>
      <c r="AA2309" s="13" t="e">
        <f ca="1">IF(CalcTable[[#This Row],[IrrFlag]]=FALSE,0,MAX(0,CalcTable[[#This Row],[VolRednWind]]*(FCAP*IRR_TARGET-CalcTable[[#This Row],[IWC]])))</f>
        <v>#NAME?</v>
      </c>
      <c r="AB2309" s="13" t="e">
        <f ca="1">CalcTable[[#This Row],[IWC]]+CalcTable[[#This Row],[Eff Precip]]+CalcTable[[#This Row],[IrrAmt]]-CalcTable[[#This Row],[AET]]</f>
        <v>#NAME?</v>
      </c>
      <c r="AC2309" s="13" t="e">
        <f ca="1">IF(CalcTable[[#This Row],[PWC]]&gt;FCAP,MIN(24*PERC,MIN(SAT,CalcTable[[#This Row],[PWC]])-FCAP),0)</f>
        <v>#NAME?</v>
      </c>
      <c r="AD2309" s="13" t="e">
        <f ca="1">IF(CalcTable[[#This Row],[PWC]]&gt;SAT,CalcTable[[#This Row],[PWC]]-SAT,0)</f>
        <v>#NAME?</v>
      </c>
      <c r="AE2309" s="13" t="e">
        <f ca="1">CalcTable[[#This Row],[PWC]]-CalcTable[[#This Row],[PercAmt]]-CalcTable[[#This Row],[Runoff]]</f>
        <v>#NAME?</v>
      </c>
      <c r="AF2309" s="13" t="e">
        <f ca="1">CalcTable[[#This Row],[IrrAmt]]/1000*CUR_IRR_AREA*10000/IRR_EFF</f>
        <v>#NAME?</v>
      </c>
      <c r="AG2309" s="147"/>
      <c r="AH2309" s="13"/>
      <c r="AI2309" s="50">
        <v>0</v>
      </c>
      <c r="AJ2309" s="50">
        <v>0</v>
      </c>
      <c r="AK2309" s="50">
        <v>0</v>
      </c>
      <c r="AL2309" s="50">
        <v>0</v>
      </c>
      <c r="AM2309" s="50"/>
      <c r="AN2309" s="50"/>
      <c r="AO2309" s="50"/>
      <c r="AP2309" s="50"/>
      <c r="AQ2309" s="50"/>
      <c r="AR2309" s="50"/>
      <c r="AS2309" s="50"/>
      <c r="AT2309" s="50"/>
      <c r="AU2309" s="50"/>
      <c r="AV2309" s="50"/>
      <c r="AW2309" s="50"/>
      <c r="AX2309" s="50">
        <f t="shared" si="727"/>
        <v>0</v>
      </c>
      <c r="AY2309" s="50"/>
      <c r="AZ2309" s="50">
        <f t="shared" si="717"/>
        <v>0</v>
      </c>
      <c r="BA2309" s="50">
        <f t="shared" si="718"/>
        <v>0</v>
      </c>
      <c r="BB2309" s="50">
        <f t="shared" si="719"/>
        <v>0</v>
      </c>
      <c r="BC2309" s="17">
        <f t="shared" si="720"/>
        <v>19749</v>
      </c>
      <c r="BD2309" s="50">
        <f t="shared" si="721"/>
        <v>0</v>
      </c>
      <c r="BE2309" s="50">
        <f t="shared" si="722"/>
        <v>0</v>
      </c>
      <c r="BF2309" s="50">
        <f t="shared" si="728"/>
        <v>0</v>
      </c>
      <c r="BG2309" s="50"/>
      <c r="BH2309" s="17">
        <f t="shared" si="723"/>
        <v>0</v>
      </c>
      <c r="BI2309" s="17">
        <f t="shared" si="731"/>
        <v>2309</v>
      </c>
      <c r="BJ2309" s="17">
        <f t="shared" si="729"/>
        <v>2309</v>
      </c>
      <c r="BK2309" s="150">
        <f t="shared" si="730"/>
        <v>27297</v>
      </c>
      <c r="BL2309" s="50" t="e">
        <f t="shared" ca="1" si="724"/>
        <v>#NAME?</v>
      </c>
      <c r="BM2309" s="50" t="e">
        <f t="shared" ca="1" si="725"/>
        <v>#NAME?</v>
      </c>
      <c r="BN2309" s="50" t="e">
        <f t="shared" ca="1" si="726"/>
        <v>#NAME?</v>
      </c>
    </row>
    <row r="2310" spans="1:66" x14ac:dyDescent="0.35">
      <c r="A2310" s="48">
        <v>27298</v>
      </c>
      <c r="B2310" s="17">
        <v>1974</v>
      </c>
      <c r="C2310" s="17">
        <v>9</v>
      </c>
      <c r="D2310" s="17">
        <v>269</v>
      </c>
      <c r="E2310" s="17">
        <v>26</v>
      </c>
      <c r="F2310" s="17">
        <v>5</v>
      </c>
      <c r="G2310" s="50">
        <v>2.2000000000000002</v>
      </c>
      <c r="H2310" s="32">
        <v>2.5692549148957733</v>
      </c>
      <c r="I2310" s="50">
        <v>34.166666666666664</v>
      </c>
      <c r="J2310" s="13">
        <v>10.199999999999999</v>
      </c>
      <c r="K2310" s="13">
        <f t="shared" si="712"/>
        <v>10.199999999999999</v>
      </c>
      <c r="L2310" s="13">
        <f t="shared" si="713"/>
        <v>3.8999999999999995</v>
      </c>
      <c r="M2310" s="13" t="e">
        <f ca="1">CalcTable[[#This Row],[IWC]]-AE2309</f>
        <v>#NAME?</v>
      </c>
      <c r="N2310" s="13" t="e">
        <f ca="1">IF(CalcTable[[#This Row],[Day of Year]]&lt;123,FCAP,AE2309)</f>
        <v>#NAME?</v>
      </c>
      <c r="O2310" s="17" t="e">
        <f ca="1">IF(IRR_DRIP,5,COUNTIF('IDET Wind Values'!C2294:G2294,"&lt;="&amp;IRR_MAXWIND))</f>
        <v>#NAME?</v>
      </c>
      <c r="P2310" s="13" t="e">
        <f ca="1">CalcTable[[#This Row],[ET_o]]*KL</f>
        <v>#NAME?</v>
      </c>
      <c r="Q2310" s="13" t="e">
        <f ca="1">IF(WILTPT&lt;=0,1,MAX(0,MIN(1,(CalcTable[[#This Row],[IWC]]-WILTPT)/(MAD-WILTPT))))</f>
        <v>#NAME?</v>
      </c>
      <c r="R2310" s="13" t="e">
        <f ca="1">CalcTable[[#This Row],[ETMult]]*CalcTable[[#This Row],[ETb]]</f>
        <v>#NAME?</v>
      </c>
      <c r="S2310" s="13" t="b">
        <f>INDEX(IRR_LIST,CalcTable[[#This Row],[Day of Week]]+1)</f>
        <v>1</v>
      </c>
      <c r="T2310" s="13">
        <f t="shared" ca="1" si="714"/>
        <v>0</v>
      </c>
      <c r="U2310" s="13" t="b">
        <f ca="1">IF(CalcTable[[#This Row],[IrrPrecip]]&gt;=IC_MM,FALSE,TRUE)</f>
        <v>1</v>
      </c>
      <c r="V2310" s="13" t="b">
        <f t="shared" si="715"/>
        <v>0</v>
      </c>
      <c r="W2310" s="13" t="e">
        <f ca="1">IF(AND(IRR_DRIP=FALSE,CalcTable[[#This Row],[IrrHours]]&lt;=0),FALSE,TRUE)</f>
        <v>#NAME?</v>
      </c>
      <c r="X2310" s="13" t="e">
        <f ca="1">AND(CalcTable[[#This Row],[IrrDay]],CalcTable[[#This Row],[IrrRain]],CalcTable[[#This Row],[IrrWarm]],CalcTable[[#This Row],[IrrWindy]])</f>
        <v>#NAME?</v>
      </c>
      <c r="Y2310" s="13" t="e">
        <f t="shared" ca="1" si="716"/>
        <v>#NAME?</v>
      </c>
      <c r="Z2310" s="13" t="e">
        <f ca="1">CalcTable[[#This Row],[IrrHours]]/5</f>
        <v>#NAME?</v>
      </c>
      <c r="AA2310" s="13" t="e">
        <f ca="1">IF(CalcTable[[#This Row],[IrrFlag]]=FALSE,0,MAX(0,CalcTable[[#This Row],[VolRednWind]]*(FCAP*IRR_TARGET-CalcTable[[#This Row],[IWC]])))</f>
        <v>#NAME?</v>
      </c>
      <c r="AB2310" s="13" t="e">
        <f ca="1">CalcTable[[#This Row],[IWC]]+CalcTable[[#This Row],[Eff Precip]]+CalcTable[[#This Row],[IrrAmt]]-CalcTable[[#This Row],[AET]]</f>
        <v>#NAME?</v>
      </c>
      <c r="AC2310" s="13" t="e">
        <f ca="1">IF(CalcTable[[#This Row],[PWC]]&gt;FCAP,MIN(24*PERC,MIN(SAT,CalcTable[[#This Row],[PWC]])-FCAP),0)</f>
        <v>#NAME?</v>
      </c>
      <c r="AD2310" s="13" t="e">
        <f ca="1">IF(CalcTable[[#This Row],[PWC]]&gt;SAT,CalcTable[[#This Row],[PWC]]-SAT,0)</f>
        <v>#NAME?</v>
      </c>
      <c r="AE2310" s="13" t="e">
        <f ca="1">CalcTable[[#This Row],[PWC]]-CalcTable[[#This Row],[PercAmt]]-CalcTable[[#This Row],[Runoff]]</f>
        <v>#NAME?</v>
      </c>
      <c r="AF2310" s="13" t="e">
        <f ca="1">CalcTable[[#This Row],[IrrAmt]]/1000*CUR_IRR_AREA*10000/IRR_EFF</f>
        <v>#NAME?</v>
      </c>
      <c r="AG2310" s="147"/>
      <c r="AH2310" s="13"/>
      <c r="AI2310" s="50">
        <v>0</v>
      </c>
      <c r="AJ2310" s="50">
        <v>0</v>
      </c>
      <c r="AK2310" s="50">
        <v>0</v>
      </c>
      <c r="AL2310" s="50">
        <v>0</v>
      </c>
      <c r="AM2310" s="50"/>
      <c r="AN2310" s="50"/>
      <c r="AO2310" s="50"/>
      <c r="AP2310" s="50"/>
      <c r="AQ2310" s="50"/>
      <c r="AR2310" s="50"/>
      <c r="AS2310" s="50"/>
      <c r="AT2310" s="50"/>
      <c r="AU2310" s="50"/>
      <c r="AV2310" s="50"/>
      <c r="AW2310" s="50"/>
      <c r="AX2310" s="50">
        <f t="shared" si="727"/>
        <v>0</v>
      </c>
      <c r="AY2310" s="50"/>
      <c r="AZ2310" s="50">
        <f t="shared" si="717"/>
        <v>0</v>
      </c>
      <c r="BA2310" s="50">
        <f t="shared" si="718"/>
        <v>0</v>
      </c>
      <c r="BB2310" s="50">
        <f t="shared" si="719"/>
        <v>0</v>
      </c>
      <c r="BC2310" s="17">
        <f t="shared" si="720"/>
        <v>19749</v>
      </c>
      <c r="BD2310" s="50">
        <f t="shared" si="721"/>
        <v>0</v>
      </c>
      <c r="BE2310" s="50">
        <f t="shared" si="722"/>
        <v>0</v>
      </c>
      <c r="BF2310" s="50">
        <f t="shared" si="728"/>
        <v>0</v>
      </c>
      <c r="BG2310" s="50"/>
      <c r="BH2310" s="17">
        <f t="shared" si="723"/>
        <v>0</v>
      </c>
      <c r="BI2310" s="17">
        <f t="shared" si="731"/>
        <v>2310</v>
      </c>
      <c r="BJ2310" s="17">
        <f t="shared" si="729"/>
        <v>2310</v>
      </c>
      <c r="BK2310" s="150">
        <f t="shared" si="730"/>
        <v>27298</v>
      </c>
      <c r="BL2310" s="50" t="e">
        <f t="shared" ca="1" si="724"/>
        <v>#NAME?</v>
      </c>
      <c r="BM2310" s="50" t="e">
        <f t="shared" ca="1" si="725"/>
        <v>#NAME?</v>
      </c>
      <c r="BN2310" s="50" t="e">
        <f t="shared" ca="1" si="726"/>
        <v>#NAME?</v>
      </c>
    </row>
    <row r="2311" spans="1:66" x14ac:dyDescent="0.35">
      <c r="A2311" s="48">
        <v>27299</v>
      </c>
      <c r="B2311" s="17">
        <v>1974</v>
      </c>
      <c r="C2311" s="17">
        <v>9</v>
      </c>
      <c r="D2311" s="17">
        <v>270</v>
      </c>
      <c r="E2311" s="17">
        <v>27</v>
      </c>
      <c r="F2311" s="17">
        <v>6</v>
      </c>
      <c r="G2311" s="50">
        <v>2.2000000000000002</v>
      </c>
      <c r="H2311" s="32">
        <v>2.8500387195174106</v>
      </c>
      <c r="I2311" s="50">
        <v>12.333333333333334</v>
      </c>
      <c r="J2311" s="13">
        <v>0</v>
      </c>
      <c r="K2311" s="13">
        <f t="shared" si="712"/>
        <v>0</v>
      </c>
      <c r="L2311" s="13">
        <f t="shared" si="713"/>
        <v>0</v>
      </c>
      <c r="M2311" s="13" t="e">
        <f ca="1">CalcTable[[#This Row],[IWC]]-AE2310</f>
        <v>#NAME?</v>
      </c>
      <c r="N2311" s="13" t="e">
        <f ca="1">IF(CalcTable[[#This Row],[Day of Year]]&lt;123,FCAP,AE2310)</f>
        <v>#NAME?</v>
      </c>
      <c r="O2311" s="17" t="e">
        <f ca="1">IF(IRR_DRIP,5,COUNTIF('IDET Wind Values'!C2295:G2295,"&lt;="&amp;IRR_MAXWIND))</f>
        <v>#NAME?</v>
      </c>
      <c r="P2311" s="13" t="e">
        <f ca="1">CalcTable[[#This Row],[ET_o]]*KL</f>
        <v>#NAME?</v>
      </c>
      <c r="Q2311" s="13" t="e">
        <f ca="1">IF(WILTPT&lt;=0,1,MAX(0,MIN(1,(CalcTable[[#This Row],[IWC]]-WILTPT)/(MAD-WILTPT))))</f>
        <v>#NAME?</v>
      </c>
      <c r="R2311" s="13" t="e">
        <f ca="1">CalcTable[[#This Row],[ETMult]]*CalcTable[[#This Row],[ETb]]</f>
        <v>#NAME?</v>
      </c>
      <c r="S2311" s="13" t="b">
        <f>INDEX(IRR_LIST,CalcTable[[#This Row],[Day of Week]]+1)</f>
        <v>0</v>
      </c>
      <c r="T2311" s="13">
        <f t="shared" ca="1" si="714"/>
        <v>10.199999999999999</v>
      </c>
      <c r="U2311" s="13" t="b">
        <f ca="1">IF(CalcTable[[#This Row],[IrrPrecip]]&gt;=IC_MM,FALSE,TRUE)</f>
        <v>0</v>
      </c>
      <c r="V2311" s="13" t="b">
        <f t="shared" si="715"/>
        <v>0</v>
      </c>
      <c r="W2311" s="13" t="e">
        <f ca="1">IF(AND(IRR_DRIP=FALSE,CalcTable[[#This Row],[IrrHours]]&lt;=0),FALSE,TRUE)</f>
        <v>#NAME?</v>
      </c>
      <c r="X2311" s="13" t="e">
        <f ca="1">AND(CalcTable[[#This Row],[IrrDay]],CalcTable[[#This Row],[IrrRain]],CalcTable[[#This Row],[IrrWarm]],CalcTable[[#This Row],[IrrWindy]])</f>
        <v>#NAME?</v>
      </c>
      <c r="Y2311" s="13" t="e">
        <f t="shared" ca="1" si="716"/>
        <v>#NAME?</v>
      </c>
      <c r="Z2311" s="13" t="e">
        <f ca="1">CalcTable[[#This Row],[IrrHours]]/5</f>
        <v>#NAME?</v>
      </c>
      <c r="AA2311" s="13" t="e">
        <f ca="1">IF(CalcTable[[#This Row],[IrrFlag]]=FALSE,0,MAX(0,CalcTable[[#This Row],[VolRednWind]]*(FCAP*IRR_TARGET-CalcTable[[#This Row],[IWC]])))</f>
        <v>#NAME?</v>
      </c>
      <c r="AB2311" s="13" t="e">
        <f ca="1">CalcTable[[#This Row],[IWC]]+CalcTable[[#This Row],[Eff Precip]]+CalcTable[[#This Row],[IrrAmt]]-CalcTable[[#This Row],[AET]]</f>
        <v>#NAME?</v>
      </c>
      <c r="AC2311" s="13" t="e">
        <f ca="1">IF(CalcTable[[#This Row],[PWC]]&gt;FCAP,MIN(24*PERC,MIN(SAT,CalcTable[[#This Row],[PWC]])-FCAP),0)</f>
        <v>#NAME?</v>
      </c>
      <c r="AD2311" s="13" t="e">
        <f ca="1">IF(CalcTable[[#This Row],[PWC]]&gt;SAT,CalcTable[[#This Row],[PWC]]-SAT,0)</f>
        <v>#NAME?</v>
      </c>
      <c r="AE2311" s="13" t="e">
        <f ca="1">CalcTable[[#This Row],[PWC]]-CalcTable[[#This Row],[PercAmt]]-CalcTable[[#This Row],[Runoff]]</f>
        <v>#NAME?</v>
      </c>
      <c r="AF2311" s="13" t="e">
        <f ca="1">CalcTable[[#This Row],[IrrAmt]]/1000*CUR_IRR_AREA*10000/IRR_EFF</f>
        <v>#NAME?</v>
      </c>
      <c r="AG2311" s="147"/>
      <c r="AH2311" s="13"/>
      <c r="AI2311" s="50">
        <v>0</v>
      </c>
      <c r="AJ2311" s="50">
        <v>0</v>
      </c>
      <c r="AK2311" s="50">
        <v>0</v>
      </c>
      <c r="AL2311" s="50">
        <v>0</v>
      </c>
      <c r="AM2311" s="50"/>
      <c r="AN2311" s="50"/>
      <c r="AO2311" s="50"/>
      <c r="AP2311" s="50"/>
      <c r="AQ2311" s="50"/>
      <c r="AR2311" s="50"/>
      <c r="AS2311" s="50"/>
      <c r="AT2311" s="50"/>
      <c r="AU2311" s="50"/>
      <c r="AV2311" s="50"/>
      <c r="AW2311" s="50"/>
      <c r="AX2311" s="50">
        <f t="shared" si="727"/>
        <v>0</v>
      </c>
      <c r="AY2311" s="50"/>
      <c r="AZ2311" s="50">
        <f t="shared" si="717"/>
        <v>0</v>
      </c>
      <c r="BA2311" s="50">
        <f t="shared" si="718"/>
        <v>0</v>
      </c>
      <c r="BB2311" s="50">
        <f t="shared" si="719"/>
        <v>0</v>
      </c>
      <c r="BC2311" s="17">
        <f t="shared" si="720"/>
        <v>19749</v>
      </c>
      <c r="BD2311" s="50">
        <f t="shared" si="721"/>
        <v>0</v>
      </c>
      <c r="BE2311" s="50">
        <f t="shared" si="722"/>
        <v>0</v>
      </c>
      <c r="BF2311" s="50">
        <f t="shared" si="728"/>
        <v>0</v>
      </c>
      <c r="BG2311" s="50"/>
      <c r="BH2311" s="17">
        <f t="shared" si="723"/>
        <v>0</v>
      </c>
      <c r="BI2311" s="17">
        <f t="shared" si="731"/>
        <v>2311</v>
      </c>
      <c r="BJ2311" s="17">
        <f t="shared" si="729"/>
        <v>2311</v>
      </c>
      <c r="BK2311" s="150">
        <f t="shared" si="730"/>
        <v>27299</v>
      </c>
      <c r="BL2311" s="50" t="e">
        <f t="shared" ca="1" si="724"/>
        <v>#NAME?</v>
      </c>
      <c r="BM2311" s="50" t="e">
        <f t="shared" ca="1" si="725"/>
        <v>#NAME?</v>
      </c>
      <c r="BN2311" s="50" t="e">
        <f t="shared" ca="1" si="726"/>
        <v>#NAME?</v>
      </c>
    </row>
    <row r="2312" spans="1:66" x14ac:dyDescent="0.35">
      <c r="A2312" s="48">
        <v>27300</v>
      </c>
      <c r="B2312" s="17">
        <v>1974</v>
      </c>
      <c r="C2312" s="17">
        <v>9</v>
      </c>
      <c r="D2312" s="17">
        <v>271</v>
      </c>
      <c r="E2312" s="17">
        <v>28</v>
      </c>
      <c r="F2312" s="17">
        <v>7</v>
      </c>
      <c r="G2312" s="50">
        <v>-2.8</v>
      </c>
      <c r="H2312" s="32">
        <v>3.2760284737869845</v>
      </c>
      <c r="I2312" s="50">
        <v>15.5</v>
      </c>
      <c r="J2312" s="13">
        <v>2</v>
      </c>
      <c r="K2312" s="13">
        <f t="shared" si="712"/>
        <v>2</v>
      </c>
      <c r="L2312" s="13">
        <f t="shared" si="713"/>
        <v>0</v>
      </c>
      <c r="M2312" s="13" t="e">
        <f ca="1">CalcTable[[#This Row],[IWC]]-AE2311</f>
        <v>#NAME?</v>
      </c>
      <c r="N2312" s="13" t="e">
        <f ca="1">IF(CalcTable[[#This Row],[Day of Year]]&lt;123,FCAP,AE2311)</f>
        <v>#NAME?</v>
      </c>
      <c r="O2312" s="17" t="e">
        <f ca="1">IF(IRR_DRIP,5,COUNTIF('IDET Wind Values'!C2296:G2296,"&lt;="&amp;IRR_MAXWIND))</f>
        <v>#NAME?</v>
      </c>
      <c r="P2312" s="13" t="e">
        <f ca="1">CalcTable[[#This Row],[ET_o]]*KL</f>
        <v>#NAME?</v>
      </c>
      <c r="Q2312" s="13" t="e">
        <f ca="1">IF(WILTPT&lt;=0,1,MAX(0,MIN(1,(CalcTable[[#This Row],[IWC]]-WILTPT)/(MAD-WILTPT))))</f>
        <v>#NAME?</v>
      </c>
      <c r="R2312" s="13" t="e">
        <f ca="1">CalcTable[[#This Row],[ETMult]]*CalcTable[[#This Row],[ETb]]</f>
        <v>#NAME?</v>
      </c>
      <c r="S2312" s="13" t="b">
        <f>INDEX(IRR_LIST,CalcTable[[#This Row],[Day of Week]]+1)</f>
        <v>0</v>
      </c>
      <c r="T2312" s="13">
        <f t="shared" ca="1" si="714"/>
        <v>10.199999999999999</v>
      </c>
      <c r="U2312" s="13" t="b">
        <f ca="1">IF(CalcTable[[#This Row],[IrrPrecip]]&gt;=IC_MM,FALSE,TRUE)</f>
        <v>0</v>
      </c>
      <c r="V2312" s="13" t="b">
        <f t="shared" si="715"/>
        <v>0</v>
      </c>
      <c r="W2312" s="13" t="e">
        <f ca="1">IF(AND(IRR_DRIP=FALSE,CalcTable[[#This Row],[IrrHours]]&lt;=0),FALSE,TRUE)</f>
        <v>#NAME?</v>
      </c>
      <c r="X2312" s="13" t="e">
        <f ca="1">AND(CalcTable[[#This Row],[IrrDay]],CalcTable[[#This Row],[IrrRain]],CalcTable[[#This Row],[IrrWarm]],CalcTable[[#This Row],[IrrWindy]])</f>
        <v>#NAME?</v>
      </c>
      <c r="Y2312" s="13" t="e">
        <f t="shared" ca="1" si="716"/>
        <v>#NAME?</v>
      </c>
      <c r="Z2312" s="13" t="e">
        <f ca="1">CalcTable[[#This Row],[IrrHours]]/5</f>
        <v>#NAME?</v>
      </c>
      <c r="AA2312" s="13" t="e">
        <f ca="1">IF(CalcTable[[#This Row],[IrrFlag]]=FALSE,0,MAX(0,CalcTable[[#This Row],[VolRednWind]]*(FCAP*IRR_TARGET-CalcTable[[#This Row],[IWC]])))</f>
        <v>#NAME?</v>
      </c>
      <c r="AB2312" s="13" t="e">
        <f ca="1">CalcTable[[#This Row],[IWC]]+CalcTable[[#This Row],[Eff Precip]]+CalcTable[[#This Row],[IrrAmt]]-CalcTable[[#This Row],[AET]]</f>
        <v>#NAME?</v>
      </c>
      <c r="AC2312" s="13" t="e">
        <f ca="1">IF(CalcTable[[#This Row],[PWC]]&gt;FCAP,MIN(24*PERC,MIN(SAT,CalcTable[[#This Row],[PWC]])-FCAP),0)</f>
        <v>#NAME?</v>
      </c>
      <c r="AD2312" s="13" t="e">
        <f ca="1">IF(CalcTable[[#This Row],[PWC]]&gt;SAT,CalcTable[[#This Row],[PWC]]-SAT,0)</f>
        <v>#NAME?</v>
      </c>
      <c r="AE2312" s="13" t="e">
        <f ca="1">CalcTable[[#This Row],[PWC]]-CalcTable[[#This Row],[PercAmt]]-CalcTable[[#This Row],[Runoff]]</f>
        <v>#NAME?</v>
      </c>
      <c r="AF2312" s="13" t="e">
        <f ca="1">CalcTable[[#This Row],[IrrAmt]]/1000*CUR_IRR_AREA*10000/IRR_EFF</f>
        <v>#NAME?</v>
      </c>
      <c r="AG2312" s="147"/>
      <c r="AH2312" s="13"/>
      <c r="AI2312" s="50">
        <v>0</v>
      </c>
      <c r="AJ2312" s="50">
        <v>0</v>
      </c>
      <c r="AK2312" s="50">
        <v>0</v>
      </c>
      <c r="AL2312" s="50">
        <v>0</v>
      </c>
      <c r="AM2312" s="50"/>
      <c r="AN2312" s="50"/>
      <c r="AO2312" s="50"/>
      <c r="AP2312" s="50"/>
      <c r="AQ2312" s="50"/>
      <c r="AR2312" s="50"/>
      <c r="AS2312" s="50"/>
      <c r="AT2312" s="50"/>
      <c r="AU2312" s="50"/>
      <c r="AV2312" s="50"/>
      <c r="AW2312" s="50"/>
      <c r="AX2312" s="50">
        <f t="shared" si="727"/>
        <v>0</v>
      </c>
      <c r="AY2312" s="50"/>
      <c r="AZ2312" s="50">
        <f t="shared" si="717"/>
        <v>0</v>
      </c>
      <c r="BA2312" s="50">
        <f t="shared" si="718"/>
        <v>0</v>
      </c>
      <c r="BB2312" s="50">
        <f t="shared" si="719"/>
        <v>0</v>
      </c>
      <c r="BC2312" s="17">
        <f t="shared" si="720"/>
        <v>19749</v>
      </c>
      <c r="BD2312" s="50">
        <f t="shared" si="721"/>
        <v>0</v>
      </c>
      <c r="BE2312" s="50">
        <f t="shared" si="722"/>
        <v>0</v>
      </c>
      <c r="BF2312" s="50">
        <f t="shared" si="728"/>
        <v>0</v>
      </c>
      <c r="BG2312" s="50"/>
      <c r="BH2312" s="17">
        <f t="shared" si="723"/>
        <v>0</v>
      </c>
      <c r="BI2312" s="17">
        <f t="shared" si="731"/>
        <v>2312</v>
      </c>
      <c r="BJ2312" s="17">
        <f t="shared" si="729"/>
        <v>2312</v>
      </c>
      <c r="BK2312" s="150">
        <f t="shared" si="730"/>
        <v>27300</v>
      </c>
      <c r="BL2312" s="50" t="e">
        <f t="shared" ca="1" si="724"/>
        <v>#NAME?</v>
      </c>
      <c r="BM2312" s="50" t="e">
        <f t="shared" ca="1" si="725"/>
        <v>#NAME?</v>
      </c>
      <c r="BN2312" s="50" t="e">
        <f t="shared" ca="1" si="726"/>
        <v>#NAME?</v>
      </c>
    </row>
    <row r="2313" spans="1:66" x14ac:dyDescent="0.35">
      <c r="A2313" s="48">
        <v>27301</v>
      </c>
      <c r="B2313" s="17">
        <v>1974</v>
      </c>
      <c r="C2313" s="17">
        <v>9</v>
      </c>
      <c r="D2313" s="17">
        <v>272</v>
      </c>
      <c r="E2313" s="17">
        <v>29</v>
      </c>
      <c r="F2313" s="17">
        <v>1</v>
      </c>
      <c r="G2313" s="50">
        <v>-5.6</v>
      </c>
      <c r="H2313" s="32">
        <v>2.0227772535740591</v>
      </c>
      <c r="I2313" s="50">
        <v>7.166666666666667</v>
      </c>
      <c r="J2313" s="13">
        <v>0</v>
      </c>
      <c r="K2313" s="13">
        <f t="shared" si="712"/>
        <v>0</v>
      </c>
      <c r="L2313" s="13">
        <f t="shared" si="713"/>
        <v>0</v>
      </c>
      <c r="M2313" s="13" t="e">
        <f ca="1">CalcTable[[#This Row],[IWC]]-AE2312</f>
        <v>#NAME?</v>
      </c>
      <c r="N2313" s="13" t="e">
        <f ca="1">IF(CalcTable[[#This Row],[Day of Year]]&lt;123,FCAP,AE2312)</f>
        <v>#NAME?</v>
      </c>
      <c r="O2313" s="17" t="e">
        <f ca="1">IF(IRR_DRIP,5,COUNTIF('IDET Wind Values'!C2297:G2297,"&lt;="&amp;IRR_MAXWIND))</f>
        <v>#NAME?</v>
      </c>
      <c r="P2313" s="13" t="e">
        <f ca="1">CalcTable[[#This Row],[ET_o]]*KL</f>
        <v>#NAME?</v>
      </c>
      <c r="Q2313" s="13" t="e">
        <f ca="1">IF(WILTPT&lt;=0,1,MAX(0,MIN(1,(CalcTable[[#This Row],[IWC]]-WILTPT)/(MAD-WILTPT))))</f>
        <v>#NAME?</v>
      </c>
      <c r="R2313" s="13" t="e">
        <f ca="1">CalcTable[[#This Row],[ETMult]]*CalcTable[[#This Row],[ETb]]</f>
        <v>#NAME?</v>
      </c>
      <c r="S2313" s="13" t="b">
        <f>INDEX(IRR_LIST,CalcTable[[#This Row],[Day of Week]]+1)</f>
        <v>1</v>
      </c>
      <c r="T2313" s="13">
        <f t="shared" ca="1" si="714"/>
        <v>2</v>
      </c>
      <c r="U2313" s="13" t="b">
        <f ca="1">IF(CalcTable[[#This Row],[IrrPrecip]]&gt;=IC_MM,FALSE,TRUE)</f>
        <v>1</v>
      </c>
      <c r="V2313" s="13" t="b">
        <f t="shared" si="715"/>
        <v>0</v>
      </c>
      <c r="W2313" s="13" t="e">
        <f ca="1">IF(AND(IRR_DRIP=FALSE,CalcTable[[#This Row],[IrrHours]]&lt;=0),FALSE,TRUE)</f>
        <v>#NAME?</v>
      </c>
      <c r="X2313" s="13" t="e">
        <f ca="1">AND(CalcTable[[#This Row],[IrrDay]],CalcTable[[#This Row],[IrrRain]],CalcTable[[#This Row],[IrrWarm]],CalcTable[[#This Row],[IrrWindy]])</f>
        <v>#NAME?</v>
      </c>
      <c r="Y2313" s="13" t="e">
        <f t="shared" ca="1" si="716"/>
        <v>#NAME?</v>
      </c>
      <c r="Z2313" s="13" t="e">
        <f ca="1">CalcTable[[#This Row],[IrrHours]]/5</f>
        <v>#NAME?</v>
      </c>
      <c r="AA2313" s="13" t="e">
        <f ca="1">IF(CalcTable[[#This Row],[IrrFlag]]=FALSE,0,MAX(0,CalcTable[[#This Row],[VolRednWind]]*(FCAP*IRR_TARGET-CalcTable[[#This Row],[IWC]])))</f>
        <v>#NAME?</v>
      </c>
      <c r="AB2313" s="13" t="e">
        <f ca="1">CalcTable[[#This Row],[IWC]]+CalcTable[[#This Row],[Eff Precip]]+CalcTable[[#This Row],[IrrAmt]]-CalcTable[[#This Row],[AET]]</f>
        <v>#NAME?</v>
      </c>
      <c r="AC2313" s="13" t="e">
        <f ca="1">IF(CalcTable[[#This Row],[PWC]]&gt;FCAP,MIN(24*PERC,MIN(SAT,CalcTable[[#This Row],[PWC]])-FCAP),0)</f>
        <v>#NAME?</v>
      </c>
      <c r="AD2313" s="13" t="e">
        <f ca="1">IF(CalcTable[[#This Row],[PWC]]&gt;SAT,CalcTable[[#This Row],[PWC]]-SAT,0)</f>
        <v>#NAME?</v>
      </c>
      <c r="AE2313" s="13" t="e">
        <f ca="1">CalcTable[[#This Row],[PWC]]-CalcTable[[#This Row],[PercAmt]]-CalcTable[[#This Row],[Runoff]]</f>
        <v>#NAME?</v>
      </c>
      <c r="AF2313" s="13" t="e">
        <f ca="1">CalcTable[[#This Row],[IrrAmt]]/1000*CUR_IRR_AREA*10000/IRR_EFF</f>
        <v>#NAME?</v>
      </c>
      <c r="AG2313" s="147"/>
      <c r="AH2313" s="13"/>
      <c r="AI2313" s="50">
        <v>0</v>
      </c>
      <c r="AJ2313" s="50">
        <v>0</v>
      </c>
      <c r="AK2313" s="50">
        <v>0</v>
      </c>
      <c r="AL2313" s="50">
        <v>0</v>
      </c>
      <c r="AM2313" s="50"/>
      <c r="AN2313" s="50"/>
      <c r="AO2313" s="50"/>
      <c r="AP2313" s="50"/>
      <c r="AQ2313" s="50"/>
      <c r="AR2313" s="50"/>
      <c r="AS2313" s="50"/>
      <c r="AT2313" s="50"/>
      <c r="AU2313" s="50"/>
      <c r="AV2313" s="50"/>
      <c r="AW2313" s="50"/>
      <c r="AX2313" s="50">
        <f t="shared" si="727"/>
        <v>0</v>
      </c>
      <c r="AY2313" s="50"/>
      <c r="AZ2313" s="50">
        <f t="shared" si="717"/>
        <v>0</v>
      </c>
      <c r="BA2313" s="50">
        <f t="shared" si="718"/>
        <v>0</v>
      </c>
      <c r="BB2313" s="50">
        <f t="shared" si="719"/>
        <v>0</v>
      </c>
      <c r="BC2313" s="17">
        <f t="shared" si="720"/>
        <v>19749</v>
      </c>
      <c r="BD2313" s="50">
        <f t="shared" si="721"/>
        <v>0</v>
      </c>
      <c r="BE2313" s="50">
        <f t="shared" si="722"/>
        <v>0</v>
      </c>
      <c r="BF2313" s="50">
        <f t="shared" si="728"/>
        <v>0</v>
      </c>
      <c r="BG2313" s="50"/>
      <c r="BH2313" s="17">
        <f t="shared" si="723"/>
        <v>0</v>
      </c>
      <c r="BI2313" s="17">
        <f t="shared" si="731"/>
        <v>2313</v>
      </c>
      <c r="BJ2313" s="17">
        <f t="shared" si="729"/>
        <v>2313</v>
      </c>
      <c r="BK2313" s="150">
        <f t="shared" si="730"/>
        <v>27301</v>
      </c>
      <c r="BL2313" s="50" t="e">
        <f t="shared" ca="1" si="724"/>
        <v>#NAME?</v>
      </c>
      <c r="BM2313" s="50" t="e">
        <f t="shared" ca="1" si="725"/>
        <v>#NAME?</v>
      </c>
      <c r="BN2313" s="50" t="e">
        <f t="shared" ca="1" si="726"/>
        <v>#NAME?</v>
      </c>
    </row>
    <row r="2314" spans="1:66" x14ac:dyDescent="0.35">
      <c r="A2314" s="48">
        <v>27302</v>
      </c>
      <c r="B2314" s="17">
        <v>1974</v>
      </c>
      <c r="C2314" s="17">
        <v>9</v>
      </c>
      <c r="D2314" s="17">
        <v>273</v>
      </c>
      <c r="E2314" s="17">
        <v>30</v>
      </c>
      <c r="F2314" s="17">
        <v>2</v>
      </c>
      <c r="G2314" s="50">
        <v>-4.4000000000000004</v>
      </c>
      <c r="H2314" s="32">
        <v>1.6755778276922939</v>
      </c>
      <c r="I2314" s="50">
        <v>35.166666666666664</v>
      </c>
      <c r="J2314" s="13">
        <v>0</v>
      </c>
      <c r="K2314" s="13">
        <f t="shared" si="712"/>
        <v>0</v>
      </c>
      <c r="L2314" s="13">
        <f t="shared" si="713"/>
        <v>0</v>
      </c>
      <c r="M2314" s="13" t="e">
        <f ca="1">CalcTable[[#This Row],[IWC]]-AE2313</f>
        <v>#NAME?</v>
      </c>
      <c r="N2314" s="13" t="e">
        <f ca="1">IF(CalcTable[[#This Row],[Day of Year]]&lt;123,FCAP,AE2313)</f>
        <v>#NAME?</v>
      </c>
      <c r="O2314" s="17" t="e">
        <f ca="1">IF(IRR_DRIP,5,COUNTIF('IDET Wind Values'!C2298:G2298,"&lt;="&amp;IRR_MAXWIND))</f>
        <v>#NAME?</v>
      </c>
      <c r="P2314" s="13" t="e">
        <f ca="1">CalcTable[[#This Row],[ET_o]]*KL</f>
        <v>#NAME?</v>
      </c>
      <c r="Q2314" s="13" t="e">
        <f ca="1">IF(WILTPT&lt;=0,1,MAX(0,MIN(1,(CalcTable[[#This Row],[IWC]]-WILTPT)/(MAD-WILTPT))))</f>
        <v>#NAME?</v>
      </c>
      <c r="R2314" s="13" t="e">
        <f ca="1">CalcTable[[#This Row],[ETMult]]*CalcTable[[#This Row],[ETb]]</f>
        <v>#NAME?</v>
      </c>
      <c r="S2314" s="13" t="b">
        <f>INDEX(IRR_LIST,CalcTable[[#This Row],[Day of Week]]+1)</f>
        <v>0</v>
      </c>
      <c r="T2314" s="13">
        <f t="shared" ca="1" si="714"/>
        <v>2</v>
      </c>
      <c r="U2314" s="13" t="b">
        <f ca="1">IF(CalcTable[[#This Row],[IrrPrecip]]&gt;=IC_MM,FALSE,TRUE)</f>
        <v>1</v>
      </c>
      <c r="V2314" s="13" t="b">
        <f t="shared" si="715"/>
        <v>0</v>
      </c>
      <c r="W2314" s="13" t="e">
        <f ca="1">IF(AND(IRR_DRIP=FALSE,CalcTable[[#This Row],[IrrHours]]&lt;=0),FALSE,TRUE)</f>
        <v>#NAME?</v>
      </c>
      <c r="X2314" s="13" t="e">
        <f ca="1">AND(CalcTable[[#This Row],[IrrDay]],CalcTable[[#This Row],[IrrRain]],CalcTable[[#This Row],[IrrWarm]],CalcTable[[#This Row],[IrrWindy]])</f>
        <v>#NAME?</v>
      </c>
      <c r="Y2314" s="13" t="e">
        <f t="shared" ca="1" si="716"/>
        <v>#NAME?</v>
      </c>
      <c r="Z2314" s="13" t="e">
        <f ca="1">CalcTable[[#This Row],[IrrHours]]/5</f>
        <v>#NAME?</v>
      </c>
      <c r="AA2314" s="13" t="e">
        <f ca="1">IF(CalcTable[[#This Row],[IrrFlag]]=FALSE,0,MAX(0,CalcTable[[#This Row],[VolRednWind]]*(FCAP*IRR_TARGET-CalcTable[[#This Row],[IWC]])))</f>
        <v>#NAME?</v>
      </c>
      <c r="AB2314" s="13" t="e">
        <f ca="1">CalcTable[[#This Row],[IWC]]+CalcTable[[#This Row],[Eff Precip]]+CalcTable[[#This Row],[IrrAmt]]-CalcTable[[#This Row],[AET]]</f>
        <v>#NAME?</v>
      </c>
      <c r="AC2314" s="13" t="e">
        <f ca="1">IF(CalcTable[[#This Row],[PWC]]&gt;FCAP,MIN(24*PERC,MIN(SAT,CalcTable[[#This Row],[PWC]])-FCAP),0)</f>
        <v>#NAME?</v>
      </c>
      <c r="AD2314" s="13" t="e">
        <f ca="1">IF(CalcTable[[#This Row],[PWC]]&gt;SAT,CalcTable[[#This Row],[PWC]]-SAT,0)</f>
        <v>#NAME?</v>
      </c>
      <c r="AE2314" s="13" t="e">
        <f ca="1">CalcTable[[#This Row],[PWC]]-CalcTable[[#This Row],[PercAmt]]-CalcTable[[#This Row],[Runoff]]</f>
        <v>#NAME?</v>
      </c>
      <c r="AF2314" s="13" t="e">
        <f ca="1">CalcTable[[#This Row],[IrrAmt]]/1000*CUR_IRR_AREA*10000/IRR_EFF</f>
        <v>#NAME?</v>
      </c>
      <c r="AG2314" s="147"/>
      <c r="AH2314" s="13"/>
      <c r="AI2314" s="50">
        <v>0</v>
      </c>
      <c r="AJ2314" s="50">
        <v>0</v>
      </c>
      <c r="AK2314" s="50">
        <v>0</v>
      </c>
      <c r="AL2314" s="50">
        <v>0</v>
      </c>
      <c r="AM2314" s="50"/>
      <c r="AN2314" s="50"/>
      <c r="AO2314" s="50"/>
      <c r="AP2314" s="50"/>
      <c r="AQ2314" s="50"/>
      <c r="AR2314" s="50"/>
      <c r="AS2314" s="50"/>
      <c r="AT2314" s="50"/>
      <c r="AU2314" s="50"/>
      <c r="AV2314" s="50"/>
      <c r="AW2314" s="50"/>
      <c r="AX2314" s="50">
        <f t="shared" si="727"/>
        <v>0</v>
      </c>
      <c r="AY2314" s="50"/>
      <c r="AZ2314" s="50">
        <f t="shared" si="717"/>
        <v>0</v>
      </c>
      <c r="BA2314" s="50">
        <f t="shared" si="718"/>
        <v>0</v>
      </c>
      <c r="BB2314" s="50">
        <f t="shared" si="719"/>
        <v>0</v>
      </c>
      <c r="BC2314" s="17">
        <f t="shared" si="720"/>
        <v>19749</v>
      </c>
      <c r="BD2314" s="50">
        <f t="shared" si="721"/>
        <v>0</v>
      </c>
      <c r="BE2314" s="50">
        <f t="shared" si="722"/>
        <v>0</v>
      </c>
      <c r="BF2314" s="50">
        <f t="shared" si="728"/>
        <v>0</v>
      </c>
      <c r="BG2314" s="50"/>
      <c r="BH2314" s="17">
        <f t="shared" si="723"/>
        <v>0</v>
      </c>
      <c r="BI2314" s="17">
        <f t="shared" si="731"/>
        <v>2314</v>
      </c>
      <c r="BJ2314" s="17">
        <f t="shared" si="729"/>
        <v>2314</v>
      </c>
      <c r="BK2314" s="150">
        <f t="shared" si="730"/>
        <v>27302</v>
      </c>
      <c r="BL2314" s="50" t="e">
        <f t="shared" ca="1" si="724"/>
        <v>#NAME?</v>
      </c>
      <c r="BM2314" s="50" t="e">
        <f t="shared" ca="1" si="725"/>
        <v>#NAME?</v>
      </c>
      <c r="BN2314" s="50" t="e">
        <f t="shared" ca="1" si="726"/>
        <v>#NAME?</v>
      </c>
    </row>
    <row r="2315" spans="1:66" x14ac:dyDescent="0.35">
      <c r="A2315" s="48">
        <v>27515</v>
      </c>
      <c r="B2315" s="17">
        <v>1975</v>
      </c>
      <c r="C2315" s="17">
        <v>5</v>
      </c>
      <c r="D2315" s="17">
        <v>121</v>
      </c>
      <c r="E2315" s="17">
        <v>1</v>
      </c>
      <c r="F2315" s="17">
        <v>5</v>
      </c>
      <c r="G2315" s="50">
        <v>0.6</v>
      </c>
      <c r="H2315" s="32">
        <v>2.1852416581060035</v>
      </c>
      <c r="I2315" s="50">
        <v>11.666666666666666</v>
      </c>
      <c r="J2315" s="13">
        <v>0</v>
      </c>
      <c r="K2315" s="13">
        <f t="shared" si="712"/>
        <v>0</v>
      </c>
      <c r="L2315" s="13">
        <f t="shared" si="713"/>
        <v>0</v>
      </c>
      <c r="M2315" s="13" t="e">
        <f ca="1">CalcTable[[#This Row],[IWC]]-AE2314</f>
        <v>#NAME?</v>
      </c>
      <c r="N2315" s="13" t="e">
        <f ca="1">IF(CalcTable[[#This Row],[Day of Year]]&lt;123,FCAP,AE2314)</f>
        <v>#NAME?</v>
      </c>
      <c r="O2315" s="17" t="e">
        <f ca="1">IF(IRR_DRIP,5,COUNTIF('IDET Wind Values'!C2299:G2299,"&lt;="&amp;IRR_MAXWIND))</f>
        <v>#NAME?</v>
      </c>
      <c r="P2315" s="13" t="e">
        <f ca="1">CalcTable[[#This Row],[ET_o]]*KL</f>
        <v>#NAME?</v>
      </c>
      <c r="Q2315" s="13" t="e">
        <f ca="1">IF(WILTPT&lt;=0,1,MAX(0,MIN(1,(CalcTable[[#This Row],[IWC]]-WILTPT)/(MAD-WILTPT))))</f>
        <v>#NAME?</v>
      </c>
      <c r="R2315" s="13" t="e">
        <f ca="1">CalcTable[[#This Row],[ETMult]]*CalcTable[[#This Row],[ETb]]</f>
        <v>#NAME?</v>
      </c>
      <c r="S2315" s="13" t="b">
        <f>INDEX(IRR_LIST,CalcTable[[#This Row],[Day of Week]]+1)</f>
        <v>1</v>
      </c>
      <c r="T2315" s="13">
        <f t="shared" ca="1" si="714"/>
        <v>0</v>
      </c>
      <c r="U2315" s="13" t="b">
        <f ca="1">IF(CalcTable[[#This Row],[IrrPrecip]]&gt;=IC_MM,FALSE,TRUE)</f>
        <v>1</v>
      </c>
      <c r="V2315" s="13" t="b">
        <f t="shared" si="715"/>
        <v>0</v>
      </c>
      <c r="W2315" s="13" t="e">
        <f ca="1">IF(AND(IRR_DRIP=FALSE,CalcTable[[#This Row],[IrrHours]]&lt;=0),FALSE,TRUE)</f>
        <v>#NAME?</v>
      </c>
      <c r="X2315" s="13" t="e">
        <f ca="1">AND(CalcTable[[#This Row],[IrrDay]],CalcTable[[#This Row],[IrrRain]],CalcTable[[#This Row],[IrrWarm]],CalcTable[[#This Row],[IrrWindy]])</f>
        <v>#NAME?</v>
      </c>
      <c r="Y2315" s="13" t="e">
        <f t="shared" ca="1" si="716"/>
        <v>#NAME?</v>
      </c>
      <c r="Z2315" s="13" t="e">
        <f ca="1">CalcTable[[#This Row],[IrrHours]]/5</f>
        <v>#NAME?</v>
      </c>
      <c r="AA2315" s="13" t="e">
        <f ca="1">IF(CalcTable[[#This Row],[IrrFlag]]=FALSE,0,MAX(0,CalcTable[[#This Row],[VolRednWind]]*(FCAP*IRR_TARGET-CalcTable[[#This Row],[IWC]])))</f>
        <v>#NAME?</v>
      </c>
      <c r="AB2315" s="13" t="e">
        <f ca="1">CalcTable[[#This Row],[IWC]]+CalcTable[[#This Row],[Eff Precip]]+CalcTable[[#This Row],[IrrAmt]]-CalcTable[[#This Row],[AET]]</f>
        <v>#NAME?</v>
      </c>
      <c r="AC2315" s="13" t="e">
        <f ca="1">IF(CalcTable[[#This Row],[PWC]]&gt;FCAP,MIN(24*PERC,MIN(SAT,CalcTable[[#This Row],[PWC]])-FCAP),0)</f>
        <v>#NAME?</v>
      </c>
      <c r="AD2315" s="13" t="e">
        <f ca="1">IF(CalcTable[[#This Row],[PWC]]&gt;SAT,CalcTable[[#This Row],[PWC]]-SAT,0)</f>
        <v>#NAME?</v>
      </c>
      <c r="AE2315" s="13" t="e">
        <f ca="1">CalcTable[[#This Row],[PWC]]-CalcTable[[#This Row],[PercAmt]]-CalcTable[[#This Row],[Runoff]]</f>
        <v>#NAME?</v>
      </c>
      <c r="AF2315" s="13" t="e">
        <f ca="1">CalcTable[[#This Row],[IrrAmt]]/1000*CUR_IRR_AREA*10000/IRR_EFF</f>
        <v>#NAME?</v>
      </c>
      <c r="AG2315" s="147"/>
      <c r="AH2315" s="13"/>
      <c r="AI2315" s="50">
        <v>0</v>
      </c>
      <c r="AJ2315" s="50">
        <v>0</v>
      </c>
      <c r="AK2315" s="50">
        <v>0</v>
      </c>
      <c r="AL2315" s="50">
        <v>0</v>
      </c>
      <c r="AM2315" s="50"/>
      <c r="AN2315" s="50"/>
      <c r="AO2315" s="50"/>
      <c r="AP2315" s="50"/>
      <c r="AQ2315" s="50"/>
      <c r="AR2315" s="50"/>
      <c r="AS2315" s="50"/>
      <c r="AT2315" s="50"/>
      <c r="AU2315" s="50"/>
      <c r="AV2315" s="50"/>
      <c r="AW2315" s="50"/>
      <c r="AX2315" s="50">
        <f t="shared" si="727"/>
        <v>0</v>
      </c>
      <c r="AY2315" s="50"/>
      <c r="AZ2315" s="50">
        <f t="shared" si="717"/>
        <v>0</v>
      </c>
      <c r="BA2315" s="50">
        <f t="shared" si="718"/>
        <v>0</v>
      </c>
      <c r="BB2315" s="50">
        <f t="shared" si="719"/>
        <v>0</v>
      </c>
      <c r="BC2315" s="17">
        <f t="shared" si="720"/>
        <v>19755</v>
      </c>
      <c r="BD2315" s="50">
        <f t="shared" si="721"/>
        <v>0</v>
      </c>
      <c r="BE2315" s="50">
        <f t="shared" si="722"/>
        <v>0</v>
      </c>
      <c r="BF2315" s="50">
        <f t="shared" si="728"/>
        <v>0</v>
      </c>
      <c r="BG2315" s="50"/>
      <c r="BH2315" s="17">
        <f t="shared" si="723"/>
        <v>0</v>
      </c>
      <c r="BI2315" s="17">
        <f t="shared" si="731"/>
        <v>2315</v>
      </c>
      <c r="BJ2315" s="17">
        <f t="shared" si="729"/>
        <v>2315</v>
      </c>
      <c r="BK2315" s="150">
        <f t="shared" si="730"/>
        <v>27515</v>
      </c>
      <c r="BL2315" s="50" t="e">
        <f t="shared" ca="1" si="724"/>
        <v>#NAME?</v>
      </c>
      <c r="BM2315" s="50" t="e">
        <f t="shared" ca="1" si="725"/>
        <v>#NAME?</v>
      </c>
      <c r="BN2315" s="50" t="e">
        <f t="shared" ca="1" si="726"/>
        <v>#NAME?</v>
      </c>
    </row>
    <row r="2316" spans="1:66" x14ac:dyDescent="0.35">
      <c r="A2316" s="48">
        <v>27516</v>
      </c>
      <c r="B2316" s="17">
        <v>1975</v>
      </c>
      <c r="C2316" s="17">
        <v>5</v>
      </c>
      <c r="D2316" s="17">
        <v>122</v>
      </c>
      <c r="E2316" s="17">
        <v>2</v>
      </c>
      <c r="F2316" s="17">
        <v>6</v>
      </c>
      <c r="G2316" s="50">
        <v>-3.9</v>
      </c>
      <c r="H2316" s="32">
        <v>3.4459628003450868</v>
      </c>
      <c r="I2316" s="50">
        <v>6.166666666666667</v>
      </c>
      <c r="J2316" s="13">
        <v>0</v>
      </c>
      <c r="K2316" s="13">
        <f t="shared" si="712"/>
        <v>0</v>
      </c>
      <c r="L2316" s="13">
        <f t="shared" si="713"/>
        <v>0</v>
      </c>
      <c r="M2316" s="13" t="e">
        <f ca="1">CalcTable[[#This Row],[IWC]]-AE2315</f>
        <v>#NAME?</v>
      </c>
      <c r="N2316" s="13" t="e">
        <f ca="1">IF(CalcTable[[#This Row],[Day of Year]]&lt;123,FCAP,AE2315)</f>
        <v>#NAME?</v>
      </c>
      <c r="O2316" s="17" t="e">
        <f ca="1">IF(IRR_DRIP,5,COUNTIF('IDET Wind Values'!C2300:G2300,"&lt;="&amp;IRR_MAXWIND))</f>
        <v>#NAME?</v>
      </c>
      <c r="P2316" s="13" t="e">
        <f ca="1">CalcTable[[#This Row],[ET_o]]*KL</f>
        <v>#NAME?</v>
      </c>
      <c r="Q2316" s="13" t="e">
        <f ca="1">IF(WILTPT&lt;=0,1,MAX(0,MIN(1,(CalcTable[[#This Row],[IWC]]-WILTPT)/(MAD-WILTPT))))</f>
        <v>#NAME?</v>
      </c>
      <c r="R2316" s="13" t="e">
        <f ca="1">CalcTable[[#This Row],[ETMult]]*CalcTable[[#This Row],[ETb]]</f>
        <v>#NAME?</v>
      </c>
      <c r="S2316" s="13" t="b">
        <f>INDEX(IRR_LIST,CalcTable[[#This Row],[Day of Week]]+1)</f>
        <v>0</v>
      </c>
      <c r="T2316" s="13">
        <f t="shared" ca="1" si="714"/>
        <v>0</v>
      </c>
      <c r="U2316" s="13" t="b">
        <f ca="1">IF(CalcTable[[#This Row],[IrrPrecip]]&gt;=IC_MM,FALSE,TRUE)</f>
        <v>1</v>
      </c>
      <c r="V2316" s="13" t="b">
        <f t="shared" si="715"/>
        <v>0</v>
      </c>
      <c r="W2316" s="13" t="e">
        <f ca="1">IF(AND(IRR_DRIP=FALSE,CalcTable[[#This Row],[IrrHours]]&lt;=0),FALSE,TRUE)</f>
        <v>#NAME?</v>
      </c>
      <c r="X2316" s="13" t="e">
        <f ca="1">AND(CalcTable[[#This Row],[IrrDay]],CalcTable[[#This Row],[IrrRain]],CalcTable[[#This Row],[IrrWarm]],CalcTable[[#This Row],[IrrWindy]])</f>
        <v>#NAME?</v>
      </c>
      <c r="Y2316" s="13" t="e">
        <f t="shared" ca="1" si="716"/>
        <v>#NAME?</v>
      </c>
      <c r="Z2316" s="13" t="e">
        <f ca="1">CalcTable[[#This Row],[IrrHours]]/5</f>
        <v>#NAME?</v>
      </c>
      <c r="AA2316" s="13" t="e">
        <f ca="1">IF(CalcTable[[#This Row],[IrrFlag]]=FALSE,0,MAX(0,CalcTable[[#This Row],[VolRednWind]]*(FCAP*IRR_TARGET-CalcTable[[#This Row],[IWC]])))</f>
        <v>#NAME?</v>
      </c>
      <c r="AB2316" s="13" t="e">
        <f ca="1">CalcTable[[#This Row],[IWC]]+CalcTable[[#This Row],[Eff Precip]]+CalcTable[[#This Row],[IrrAmt]]-CalcTable[[#This Row],[AET]]</f>
        <v>#NAME?</v>
      </c>
      <c r="AC2316" s="13" t="e">
        <f ca="1">IF(CalcTable[[#This Row],[PWC]]&gt;FCAP,MIN(24*PERC,MIN(SAT,CalcTable[[#This Row],[PWC]])-FCAP),0)</f>
        <v>#NAME?</v>
      </c>
      <c r="AD2316" s="13" t="e">
        <f ca="1">IF(CalcTable[[#This Row],[PWC]]&gt;SAT,CalcTable[[#This Row],[PWC]]-SAT,0)</f>
        <v>#NAME?</v>
      </c>
      <c r="AE2316" s="13" t="e">
        <f ca="1">CalcTable[[#This Row],[PWC]]-CalcTable[[#This Row],[PercAmt]]-CalcTable[[#This Row],[Runoff]]</f>
        <v>#NAME?</v>
      </c>
      <c r="AF2316" s="13" t="e">
        <f ca="1">CalcTable[[#This Row],[IrrAmt]]/1000*CUR_IRR_AREA*10000/IRR_EFF</f>
        <v>#NAME?</v>
      </c>
      <c r="AG2316" s="147"/>
      <c r="AH2316" s="13"/>
      <c r="AI2316" s="50">
        <v>0</v>
      </c>
      <c r="AJ2316" s="50">
        <v>0</v>
      </c>
      <c r="AK2316" s="50">
        <v>0</v>
      </c>
      <c r="AL2316" s="50">
        <v>0</v>
      </c>
      <c r="AM2316" s="50"/>
      <c r="AN2316" s="50"/>
      <c r="AO2316" s="50"/>
      <c r="AP2316" s="50"/>
      <c r="AQ2316" s="50"/>
      <c r="AR2316" s="50"/>
      <c r="AS2316" s="50"/>
      <c r="AT2316" s="50"/>
      <c r="AU2316" s="50"/>
      <c r="AV2316" s="50"/>
      <c r="AW2316" s="50"/>
      <c r="AX2316" s="50">
        <f t="shared" si="727"/>
        <v>0</v>
      </c>
      <c r="AY2316" s="50"/>
      <c r="AZ2316" s="50">
        <f t="shared" si="717"/>
        <v>0</v>
      </c>
      <c r="BA2316" s="50">
        <f t="shared" si="718"/>
        <v>0</v>
      </c>
      <c r="BB2316" s="50">
        <f t="shared" si="719"/>
        <v>0</v>
      </c>
      <c r="BC2316" s="17">
        <f t="shared" si="720"/>
        <v>19755</v>
      </c>
      <c r="BD2316" s="50">
        <f t="shared" si="721"/>
        <v>0</v>
      </c>
      <c r="BE2316" s="50">
        <f t="shared" si="722"/>
        <v>0</v>
      </c>
      <c r="BF2316" s="50">
        <f t="shared" si="728"/>
        <v>0</v>
      </c>
      <c r="BG2316" s="50"/>
      <c r="BH2316" s="17">
        <f t="shared" si="723"/>
        <v>0</v>
      </c>
      <c r="BI2316" s="17">
        <f t="shared" si="731"/>
        <v>2316</v>
      </c>
      <c r="BJ2316" s="17">
        <f t="shared" si="729"/>
        <v>2316</v>
      </c>
      <c r="BK2316" s="150">
        <f t="shared" si="730"/>
        <v>27516</v>
      </c>
      <c r="BL2316" s="50" t="e">
        <f t="shared" ca="1" si="724"/>
        <v>#NAME?</v>
      </c>
      <c r="BM2316" s="50" t="e">
        <f t="shared" ca="1" si="725"/>
        <v>#NAME?</v>
      </c>
      <c r="BN2316" s="50" t="e">
        <f t="shared" ca="1" si="726"/>
        <v>#NAME?</v>
      </c>
    </row>
    <row r="2317" spans="1:66" x14ac:dyDescent="0.35">
      <c r="A2317" s="48">
        <v>27517</v>
      </c>
      <c r="B2317" s="17">
        <v>1975</v>
      </c>
      <c r="C2317" s="17">
        <v>5</v>
      </c>
      <c r="D2317" s="17">
        <v>123</v>
      </c>
      <c r="E2317" s="17">
        <v>3</v>
      </c>
      <c r="F2317" s="17">
        <v>7</v>
      </c>
      <c r="G2317" s="50">
        <v>1.1000000000000001</v>
      </c>
      <c r="H2317" s="32">
        <v>3.7973048978109905</v>
      </c>
      <c r="I2317" s="50">
        <v>4</v>
      </c>
      <c r="J2317" s="13">
        <v>0</v>
      </c>
      <c r="K2317" s="13">
        <f t="shared" si="712"/>
        <v>0</v>
      </c>
      <c r="L2317" s="13">
        <f t="shared" si="713"/>
        <v>0</v>
      </c>
      <c r="M2317" s="13" t="e">
        <f ca="1">CalcTable[[#This Row],[IWC]]-AE2316</f>
        <v>#NAME?</v>
      </c>
      <c r="N2317" s="13" t="e">
        <f ca="1">IF(CalcTable[[#This Row],[Day of Year]]&lt;123,FCAP,AE2316)</f>
        <v>#NAME?</v>
      </c>
      <c r="O2317" s="17" t="e">
        <f ca="1">IF(IRR_DRIP,5,COUNTIF('IDET Wind Values'!C2301:G2301,"&lt;="&amp;IRR_MAXWIND))</f>
        <v>#NAME?</v>
      </c>
      <c r="P2317" s="13" t="e">
        <f ca="1">CalcTable[[#This Row],[ET_o]]*KL</f>
        <v>#NAME?</v>
      </c>
      <c r="Q2317" s="13" t="e">
        <f ca="1">IF(WILTPT&lt;=0,1,MAX(0,MIN(1,(CalcTable[[#This Row],[IWC]]-WILTPT)/(MAD-WILTPT))))</f>
        <v>#NAME?</v>
      </c>
      <c r="R2317" s="13" t="e">
        <f ca="1">CalcTable[[#This Row],[ETMult]]*CalcTable[[#This Row],[ETb]]</f>
        <v>#NAME?</v>
      </c>
      <c r="S2317" s="13" t="b">
        <f>INDEX(IRR_LIST,CalcTable[[#This Row],[Day of Week]]+1)</f>
        <v>0</v>
      </c>
      <c r="T2317" s="13">
        <f t="shared" ca="1" si="714"/>
        <v>0</v>
      </c>
      <c r="U2317" s="13" t="b">
        <f ca="1">IF(CalcTable[[#This Row],[IrrPrecip]]&gt;=IC_MM,FALSE,TRUE)</f>
        <v>1</v>
      </c>
      <c r="V2317" s="13" t="b">
        <f t="shared" si="715"/>
        <v>0</v>
      </c>
      <c r="W2317" s="13" t="e">
        <f ca="1">IF(AND(IRR_DRIP=FALSE,CalcTable[[#This Row],[IrrHours]]&lt;=0),FALSE,TRUE)</f>
        <v>#NAME?</v>
      </c>
      <c r="X2317" s="13" t="e">
        <f ca="1">AND(CalcTable[[#This Row],[IrrDay]],CalcTable[[#This Row],[IrrRain]],CalcTable[[#This Row],[IrrWarm]],CalcTable[[#This Row],[IrrWindy]])</f>
        <v>#NAME?</v>
      </c>
      <c r="Y2317" s="13" t="e">
        <f t="shared" ca="1" si="716"/>
        <v>#NAME?</v>
      </c>
      <c r="Z2317" s="13" t="e">
        <f ca="1">CalcTable[[#This Row],[IrrHours]]/5</f>
        <v>#NAME?</v>
      </c>
      <c r="AA2317" s="13" t="e">
        <f ca="1">IF(CalcTable[[#This Row],[IrrFlag]]=FALSE,0,MAX(0,CalcTable[[#This Row],[VolRednWind]]*(FCAP*IRR_TARGET-CalcTable[[#This Row],[IWC]])))</f>
        <v>#NAME?</v>
      </c>
      <c r="AB2317" s="13" t="e">
        <f ca="1">CalcTable[[#This Row],[IWC]]+CalcTable[[#This Row],[Eff Precip]]+CalcTable[[#This Row],[IrrAmt]]-CalcTable[[#This Row],[AET]]</f>
        <v>#NAME?</v>
      </c>
      <c r="AC2317" s="13" t="e">
        <f ca="1">IF(CalcTable[[#This Row],[PWC]]&gt;FCAP,MIN(24*PERC,MIN(SAT,CalcTable[[#This Row],[PWC]])-FCAP),0)</f>
        <v>#NAME?</v>
      </c>
      <c r="AD2317" s="13" t="e">
        <f ca="1">IF(CalcTable[[#This Row],[PWC]]&gt;SAT,CalcTable[[#This Row],[PWC]]-SAT,0)</f>
        <v>#NAME?</v>
      </c>
      <c r="AE2317" s="13" t="e">
        <f ca="1">CalcTable[[#This Row],[PWC]]-CalcTable[[#This Row],[PercAmt]]-CalcTable[[#This Row],[Runoff]]</f>
        <v>#NAME?</v>
      </c>
      <c r="AF2317" s="13" t="e">
        <f ca="1">CalcTable[[#This Row],[IrrAmt]]/1000*CUR_IRR_AREA*10000/IRR_EFF</f>
        <v>#NAME?</v>
      </c>
      <c r="AG2317" s="147"/>
      <c r="AH2317" s="13"/>
      <c r="AI2317" s="50">
        <v>0</v>
      </c>
      <c r="AJ2317" s="50">
        <v>0</v>
      </c>
      <c r="AK2317" s="50">
        <v>0</v>
      </c>
      <c r="AL2317" s="50">
        <v>0</v>
      </c>
      <c r="AM2317" s="50"/>
      <c r="AN2317" s="50"/>
      <c r="AO2317" s="50"/>
      <c r="AP2317" s="50"/>
      <c r="AQ2317" s="50"/>
      <c r="AR2317" s="50"/>
      <c r="AS2317" s="50"/>
      <c r="AT2317" s="50"/>
      <c r="AU2317" s="50"/>
      <c r="AV2317" s="50"/>
      <c r="AW2317" s="50"/>
      <c r="AX2317" s="50">
        <f t="shared" si="727"/>
        <v>0</v>
      </c>
      <c r="AY2317" s="50"/>
      <c r="AZ2317" s="50">
        <f t="shared" si="717"/>
        <v>0</v>
      </c>
      <c r="BA2317" s="50">
        <f t="shared" si="718"/>
        <v>0</v>
      </c>
      <c r="BB2317" s="50">
        <f t="shared" si="719"/>
        <v>0</v>
      </c>
      <c r="BC2317" s="17">
        <f t="shared" si="720"/>
        <v>19755</v>
      </c>
      <c r="BD2317" s="50">
        <f t="shared" si="721"/>
        <v>0</v>
      </c>
      <c r="BE2317" s="50">
        <f t="shared" si="722"/>
        <v>0</v>
      </c>
      <c r="BF2317" s="50">
        <f t="shared" si="728"/>
        <v>0</v>
      </c>
      <c r="BG2317" s="50"/>
      <c r="BH2317" s="17">
        <f t="shared" si="723"/>
        <v>0</v>
      </c>
      <c r="BI2317" s="17">
        <f t="shared" si="731"/>
        <v>2317</v>
      </c>
      <c r="BJ2317" s="17">
        <f t="shared" si="729"/>
        <v>2317</v>
      </c>
      <c r="BK2317" s="150">
        <f t="shared" si="730"/>
        <v>27517</v>
      </c>
      <c r="BL2317" s="50" t="e">
        <f t="shared" ca="1" si="724"/>
        <v>#NAME?</v>
      </c>
      <c r="BM2317" s="50" t="e">
        <f t="shared" ca="1" si="725"/>
        <v>#NAME?</v>
      </c>
      <c r="BN2317" s="50" t="e">
        <f t="shared" ca="1" si="726"/>
        <v>#NAME?</v>
      </c>
    </row>
    <row r="2318" spans="1:66" x14ac:dyDescent="0.35">
      <c r="A2318" s="48">
        <v>27518</v>
      </c>
      <c r="B2318" s="17">
        <v>1975</v>
      </c>
      <c r="C2318" s="17">
        <v>5</v>
      </c>
      <c r="D2318" s="17">
        <v>124</v>
      </c>
      <c r="E2318" s="17">
        <v>4</v>
      </c>
      <c r="F2318" s="17">
        <v>1</v>
      </c>
      <c r="G2318" s="50">
        <v>0.6</v>
      </c>
      <c r="H2318" s="32">
        <v>1.4902951905706547</v>
      </c>
      <c r="I2318" s="50">
        <v>12.166666666666666</v>
      </c>
      <c r="J2318" s="13">
        <v>16.3</v>
      </c>
      <c r="K2318" s="13">
        <f t="shared" si="712"/>
        <v>16.3</v>
      </c>
      <c r="L2318" s="13">
        <f t="shared" si="713"/>
        <v>8.4750000000000014</v>
      </c>
      <c r="M2318" s="13" t="e">
        <f ca="1">CalcTable[[#This Row],[IWC]]-AE2317</f>
        <v>#NAME?</v>
      </c>
      <c r="N2318" s="13" t="e">
        <f ca="1">IF(CalcTable[[#This Row],[Day of Year]]&lt;123,FCAP,AE2317)</f>
        <v>#NAME?</v>
      </c>
      <c r="O2318" s="17" t="e">
        <f ca="1">IF(IRR_DRIP,5,COUNTIF('IDET Wind Values'!C2302:G2302,"&lt;="&amp;IRR_MAXWIND))</f>
        <v>#NAME?</v>
      </c>
      <c r="P2318" s="13" t="e">
        <f ca="1">CalcTable[[#This Row],[ET_o]]*KL</f>
        <v>#NAME?</v>
      </c>
      <c r="Q2318" s="13" t="e">
        <f ca="1">IF(WILTPT&lt;=0,1,MAX(0,MIN(1,(CalcTable[[#This Row],[IWC]]-WILTPT)/(MAD-WILTPT))))</f>
        <v>#NAME?</v>
      </c>
      <c r="R2318" s="13" t="e">
        <f ca="1">CalcTable[[#This Row],[ETMult]]*CalcTable[[#This Row],[ETb]]</f>
        <v>#NAME?</v>
      </c>
      <c r="S2318" s="13" t="b">
        <f>INDEX(IRR_LIST,CalcTable[[#This Row],[Day of Week]]+1)</f>
        <v>1</v>
      </c>
      <c r="T2318" s="13">
        <f t="shared" ca="1" si="714"/>
        <v>0</v>
      </c>
      <c r="U2318" s="13" t="b">
        <f ca="1">IF(CalcTable[[#This Row],[IrrPrecip]]&gt;=IC_MM,FALSE,TRUE)</f>
        <v>1</v>
      </c>
      <c r="V2318" s="13" t="b">
        <f t="shared" si="715"/>
        <v>0</v>
      </c>
      <c r="W2318" s="13" t="e">
        <f ca="1">IF(AND(IRR_DRIP=FALSE,CalcTable[[#This Row],[IrrHours]]&lt;=0),FALSE,TRUE)</f>
        <v>#NAME?</v>
      </c>
      <c r="X2318" s="13" t="e">
        <f ca="1">AND(CalcTable[[#This Row],[IrrDay]],CalcTable[[#This Row],[IrrRain]],CalcTable[[#This Row],[IrrWarm]],CalcTable[[#This Row],[IrrWindy]])</f>
        <v>#NAME?</v>
      </c>
      <c r="Y2318" s="13" t="e">
        <f t="shared" ca="1" si="716"/>
        <v>#NAME?</v>
      </c>
      <c r="Z2318" s="13" t="e">
        <f ca="1">CalcTable[[#This Row],[IrrHours]]/5</f>
        <v>#NAME?</v>
      </c>
      <c r="AA2318" s="13" t="e">
        <f ca="1">IF(CalcTable[[#This Row],[IrrFlag]]=FALSE,0,MAX(0,CalcTable[[#This Row],[VolRednWind]]*(FCAP*IRR_TARGET-CalcTable[[#This Row],[IWC]])))</f>
        <v>#NAME?</v>
      </c>
      <c r="AB2318" s="13" t="e">
        <f ca="1">CalcTable[[#This Row],[IWC]]+CalcTable[[#This Row],[Eff Precip]]+CalcTable[[#This Row],[IrrAmt]]-CalcTable[[#This Row],[AET]]</f>
        <v>#NAME?</v>
      </c>
      <c r="AC2318" s="13" t="e">
        <f ca="1">IF(CalcTable[[#This Row],[PWC]]&gt;FCAP,MIN(24*PERC,MIN(SAT,CalcTable[[#This Row],[PWC]])-FCAP),0)</f>
        <v>#NAME?</v>
      </c>
      <c r="AD2318" s="13" t="e">
        <f ca="1">IF(CalcTable[[#This Row],[PWC]]&gt;SAT,CalcTable[[#This Row],[PWC]]-SAT,0)</f>
        <v>#NAME?</v>
      </c>
      <c r="AE2318" s="13" t="e">
        <f ca="1">CalcTable[[#This Row],[PWC]]-CalcTable[[#This Row],[PercAmt]]-CalcTable[[#This Row],[Runoff]]</f>
        <v>#NAME?</v>
      </c>
      <c r="AF2318" s="13" t="e">
        <f ca="1">CalcTable[[#This Row],[IrrAmt]]/1000*CUR_IRR_AREA*10000/IRR_EFF</f>
        <v>#NAME?</v>
      </c>
      <c r="AG2318" s="147"/>
      <c r="AH2318" s="13"/>
      <c r="AI2318" s="50">
        <v>0</v>
      </c>
      <c r="AJ2318" s="50">
        <v>0</v>
      </c>
      <c r="AK2318" s="50">
        <v>0</v>
      </c>
      <c r="AL2318" s="50">
        <v>0</v>
      </c>
      <c r="AM2318" s="50"/>
      <c r="AN2318" s="50"/>
      <c r="AO2318" s="50"/>
      <c r="AP2318" s="50"/>
      <c r="AQ2318" s="50"/>
      <c r="AR2318" s="50"/>
      <c r="AS2318" s="50"/>
      <c r="AT2318" s="50"/>
      <c r="AU2318" s="50"/>
      <c r="AV2318" s="50"/>
      <c r="AW2318" s="50"/>
      <c r="AX2318" s="50">
        <f t="shared" si="727"/>
        <v>0</v>
      </c>
      <c r="AY2318" s="50"/>
      <c r="AZ2318" s="50">
        <f t="shared" si="717"/>
        <v>0</v>
      </c>
      <c r="BA2318" s="50">
        <f t="shared" si="718"/>
        <v>0</v>
      </c>
      <c r="BB2318" s="50">
        <f t="shared" si="719"/>
        <v>0</v>
      </c>
      <c r="BC2318" s="17">
        <f t="shared" si="720"/>
        <v>19755</v>
      </c>
      <c r="BD2318" s="50">
        <f t="shared" si="721"/>
        <v>0</v>
      </c>
      <c r="BE2318" s="50">
        <f t="shared" si="722"/>
        <v>0</v>
      </c>
      <c r="BF2318" s="50">
        <f t="shared" si="728"/>
        <v>0</v>
      </c>
      <c r="BG2318" s="50"/>
      <c r="BH2318" s="17">
        <f t="shared" si="723"/>
        <v>0</v>
      </c>
      <c r="BI2318" s="17">
        <f t="shared" si="731"/>
        <v>2318</v>
      </c>
      <c r="BJ2318" s="17">
        <f t="shared" si="729"/>
        <v>2318</v>
      </c>
      <c r="BK2318" s="150">
        <f t="shared" si="730"/>
        <v>27518</v>
      </c>
      <c r="BL2318" s="50" t="e">
        <f t="shared" ca="1" si="724"/>
        <v>#NAME?</v>
      </c>
      <c r="BM2318" s="50" t="e">
        <f t="shared" ca="1" si="725"/>
        <v>#NAME?</v>
      </c>
      <c r="BN2318" s="50" t="e">
        <f t="shared" ca="1" si="726"/>
        <v>#NAME?</v>
      </c>
    </row>
    <row r="2319" spans="1:66" x14ac:dyDescent="0.35">
      <c r="A2319" s="48">
        <v>27519</v>
      </c>
      <c r="B2319" s="17">
        <v>1975</v>
      </c>
      <c r="C2319" s="17">
        <v>5</v>
      </c>
      <c r="D2319" s="17">
        <v>125</v>
      </c>
      <c r="E2319" s="17">
        <v>5</v>
      </c>
      <c r="F2319" s="17">
        <v>2</v>
      </c>
      <c r="G2319" s="50">
        <v>0</v>
      </c>
      <c r="H2319" s="32">
        <v>1.4942387542679927</v>
      </c>
      <c r="I2319" s="50">
        <v>15.333333333333334</v>
      </c>
      <c r="J2319" s="13">
        <v>14</v>
      </c>
      <c r="K2319" s="13">
        <f t="shared" si="712"/>
        <v>14</v>
      </c>
      <c r="L2319" s="13">
        <f t="shared" si="713"/>
        <v>6.75</v>
      </c>
      <c r="M2319" s="13" t="e">
        <f ca="1">CalcTable[[#This Row],[IWC]]-AE2318</f>
        <v>#NAME?</v>
      </c>
      <c r="N2319" s="13" t="e">
        <f ca="1">IF(CalcTable[[#This Row],[Day of Year]]&lt;123,FCAP,AE2318)</f>
        <v>#NAME?</v>
      </c>
      <c r="O2319" s="17" t="e">
        <f ca="1">IF(IRR_DRIP,5,COUNTIF('IDET Wind Values'!C2303:G2303,"&lt;="&amp;IRR_MAXWIND))</f>
        <v>#NAME?</v>
      </c>
      <c r="P2319" s="13" t="e">
        <f ca="1">CalcTable[[#This Row],[ET_o]]*KL</f>
        <v>#NAME?</v>
      </c>
      <c r="Q2319" s="13" t="e">
        <f ca="1">IF(WILTPT&lt;=0,1,MAX(0,MIN(1,(CalcTable[[#This Row],[IWC]]-WILTPT)/(MAD-WILTPT))))</f>
        <v>#NAME?</v>
      </c>
      <c r="R2319" s="13" t="e">
        <f ca="1">CalcTable[[#This Row],[ETMult]]*CalcTable[[#This Row],[ETb]]</f>
        <v>#NAME?</v>
      </c>
      <c r="S2319" s="13" t="b">
        <f>INDEX(IRR_LIST,CalcTable[[#This Row],[Day of Week]]+1)</f>
        <v>0</v>
      </c>
      <c r="T2319" s="13">
        <f t="shared" ca="1" si="714"/>
        <v>16.3</v>
      </c>
      <c r="U2319" s="13" t="b">
        <f ca="1">IF(CalcTable[[#This Row],[IrrPrecip]]&gt;=IC_MM,FALSE,TRUE)</f>
        <v>0</v>
      </c>
      <c r="V2319" s="13" t="b">
        <f t="shared" si="715"/>
        <v>0</v>
      </c>
      <c r="W2319" s="13" t="e">
        <f ca="1">IF(AND(IRR_DRIP=FALSE,CalcTable[[#This Row],[IrrHours]]&lt;=0),FALSE,TRUE)</f>
        <v>#NAME?</v>
      </c>
      <c r="X2319" s="13" t="e">
        <f ca="1">AND(CalcTable[[#This Row],[IrrDay]],CalcTable[[#This Row],[IrrRain]],CalcTable[[#This Row],[IrrWarm]],CalcTable[[#This Row],[IrrWindy]])</f>
        <v>#NAME?</v>
      </c>
      <c r="Y2319" s="13" t="e">
        <f t="shared" ca="1" si="716"/>
        <v>#NAME?</v>
      </c>
      <c r="Z2319" s="13" t="e">
        <f ca="1">CalcTable[[#This Row],[IrrHours]]/5</f>
        <v>#NAME?</v>
      </c>
      <c r="AA2319" s="13" t="e">
        <f ca="1">IF(CalcTable[[#This Row],[IrrFlag]]=FALSE,0,MAX(0,CalcTable[[#This Row],[VolRednWind]]*(FCAP*IRR_TARGET-CalcTable[[#This Row],[IWC]])))</f>
        <v>#NAME?</v>
      </c>
      <c r="AB2319" s="13" t="e">
        <f ca="1">CalcTable[[#This Row],[IWC]]+CalcTable[[#This Row],[Eff Precip]]+CalcTable[[#This Row],[IrrAmt]]-CalcTable[[#This Row],[AET]]</f>
        <v>#NAME?</v>
      </c>
      <c r="AC2319" s="13" t="e">
        <f ca="1">IF(CalcTable[[#This Row],[PWC]]&gt;FCAP,MIN(24*PERC,MIN(SAT,CalcTable[[#This Row],[PWC]])-FCAP),0)</f>
        <v>#NAME?</v>
      </c>
      <c r="AD2319" s="13" t="e">
        <f ca="1">IF(CalcTable[[#This Row],[PWC]]&gt;SAT,CalcTable[[#This Row],[PWC]]-SAT,0)</f>
        <v>#NAME?</v>
      </c>
      <c r="AE2319" s="13" t="e">
        <f ca="1">CalcTable[[#This Row],[PWC]]-CalcTable[[#This Row],[PercAmt]]-CalcTable[[#This Row],[Runoff]]</f>
        <v>#NAME?</v>
      </c>
      <c r="AF2319" s="13" t="e">
        <f ca="1">CalcTable[[#This Row],[IrrAmt]]/1000*CUR_IRR_AREA*10000/IRR_EFF</f>
        <v>#NAME?</v>
      </c>
      <c r="AG2319" s="147"/>
      <c r="AH2319" s="13"/>
      <c r="AI2319" s="50">
        <v>0</v>
      </c>
      <c r="AJ2319" s="50">
        <v>0</v>
      </c>
      <c r="AK2319" s="50">
        <v>0</v>
      </c>
      <c r="AL2319" s="50">
        <v>0</v>
      </c>
      <c r="AM2319" s="50"/>
      <c r="AN2319" s="50"/>
      <c r="AO2319" s="50"/>
      <c r="AP2319" s="50"/>
      <c r="AQ2319" s="50"/>
      <c r="AR2319" s="50"/>
      <c r="AS2319" s="50"/>
      <c r="AT2319" s="50"/>
      <c r="AU2319" s="50"/>
      <c r="AV2319" s="50"/>
      <c r="AW2319" s="50"/>
      <c r="AX2319" s="50">
        <f t="shared" si="727"/>
        <v>0</v>
      </c>
      <c r="AY2319" s="50"/>
      <c r="AZ2319" s="50">
        <f t="shared" si="717"/>
        <v>0</v>
      </c>
      <c r="BA2319" s="50">
        <f t="shared" si="718"/>
        <v>0</v>
      </c>
      <c r="BB2319" s="50">
        <f t="shared" si="719"/>
        <v>0</v>
      </c>
      <c r="BC2319" s="17">
        <f t="shared" si="720"/>
        <v>19755</v>
      </c>
      <c r="BD2319" s="50">
        <f t="shared" si="721"/>
        <v>0</v>
      </c>
      <c r="BE2319" s="50">
        <f t="shared" si="722"/>
        <v>0</v>
      </c>
      <c r="BF2319" s="50">
        <f t="shared" si="728"/>
        <v>0</v>
      </c>
      <c r="BG2319" s="50"/>
      <c r="BH2319" s="17">
        <f t="shared" si="723"/>
        <v>0</v>
      </c>
      <c r="BI2319" s="17">
        <f t="shared" si="731"/>
        <v>2319</v>
      </c>
      <c r="BJ2319" s="17">
        <f t="shared" si="729"/>
        <v>2319</v>
      </c>
      <c r="BK2319" s="150">
        <f t="shared" si="730"/>
        <v>27519</v>
      </c>
      <c r="BL2319" s="50" t="e">
        <f t="shared" ca="1" si="724"/>
        <v>#NAME?</v>
      </c>
      <c r="BM2319" s="50" t="e">
        <f t="shared" ca="1" si="725"/>
        <v>#NAME?</v>
      </c>
      <c r="BN2319" s="50" t="e">
        <f t="shared" ca="1" si="726"/>
        <v>#NAME?</v>
      </c>
    </row>
    <row r="2320" spans="1:66" x14ac:dyDescent="0.35">
      <c r="A2320" s="48">
        <v>27520</v>
      </c>
      <c r="B2320" s="17">
        <v>1975</v>
      </c>
      <c r="C2320" s="17">
        <v>5</v>
      </c>
      <c r="D2320" s="17">
        <v>126</v>
      </c>
      <c r="E2320" s="17">
        <v>6</v>
      </c>
      <c r="F2320" s="17">
        <v>3</v>
      </c>
      <c r="G2320" s="50">
        <v>1.1000000000000001</v>
      </c>
      <c r="H2320" s="32">
        <v>1.5261625207979519</v>
      </c>
      <c r="I2320" s="50">
        <v>9.8333333333333339</v>
      </c>
      <c r="J2320" s="13">
        <v>4.8</v>
      </c>
      <c r="K2320" s="13">
        <f t="shared" si="712"/>
        <v>4.8</v>
      </c>
      <c r="L2320" s="13">
        <f t="shared" si="713"/>
        <v>0</v>
      </c>
      <c r="M2320" s="13" t="e">
        <f ca="1">CalcTable[[#This Row],[IWC]]-AE2319</f>
        <v>#NAME?</v>
      </c>
      <c r="N2320" s="13" t="e">
        <f ca="1">IF(CalcTable[[#This Row],[Day of Year]]&lt;123,FCAP,AE2319)</f>
        <v>#NAME?</v>
      </c>
      <c r="O2320" s="17" t="e">
        <f ca="1">IF(IRR_DRIP,5,COUNTIF('IDET Wind Values'!C2304:G2304,"&lt;="&amp;IRR_MAXWIND))</f>
        <v>#NAME?</v>
      </c>
      <c r="P2320" s="13" t="e">
        <f ca="1">CalcTable[[#This Row],[ET_o]]*KL</f>
        <v>#NAME?</v>
      </c>
      <c r="Q2320" s="13" t="e">
        <f ca="1">IF(WILTPT&lt;=0,1,MAX(0,MIN(1,(CalcTable[[#This Row],[IWC]]-WILTPT)/(MAD-WILTPT))))</f>
        <v>#NAME?</v>
      </c>
      <c r="R2320" s="13" t="e">
        <f ca="1">CalcTable[[#This Row],[ETMult]]*CalcTable[[#This Row],[ETb]]</f>
        <v>#NAME?</v>
      </c>
      <c r="S2320" s="13" t="b">
        <f>INDEX(IRR_LIST,CalcTable[[#This Row],[Day of Week]]+1)</f>
        <v>1</v>
      </c>
      <c r="T2320" s="13">
        <f t="shared" ca="1" si="714"/>
        <v>30.3</v>
      </c>
      <c r="U2320" s="13" t="b">
        <f ca="1">IF(CalcTable[[#This Row],[IrrPrecip]]&gt;=IC_MM,FALSE,TRUE)</f>
        <v>0</v>
      </c>
      <c r="V2320" s="13" t="b">
        <f t="shared" si="715"/>
        <v>1</v>
      </c>
      <c r="W2320" s="13" t="e">
        <f ca="1">IF(AND(IRR_DRIP=FALSE,CalcTable[[#This Row],[IrrHours]]&lt;=0),FALSE,TRUE)</f>
        <v>#NAME?</v>
      </c>
      <c r="X2320" s="13" t="e">
        <f ca="1">AND(CalcTable[[#This Row],[IrrDay]],CalcTable[[#This Row],[IrrRain]],CalcTable[[#This Row],[IrrWarm]],CalcTable[[#This Row],[IrrWindy]])</f>
        <v>#NAME?</v>
      </c>
      <c r="Y2320" s="13" t="e">
        <f t="shared" ca="1" si="716"/>
        <v>#NAME?</v>
      </c>
      <c r="Z2320" s="13" t="e">
        <f ca="1">CalcTable[[#This Row],[IrrHours]]/5</f>
        <v>#NAME?</v>
      </c>
      <c r="AA2320" s="13" t="e">
        <f ca="1">IF(CalcTable[[#This Row],[IrrFlag]]=FALSE,0,MAX(0,CalcTable[[#This Row],[VolRednWind]]*(FCAP*IRR_TARGET-CalcTable[[#This Row],[IWC]])))</f>
        <v>#NAME?</v>
      </c>
      <c r="AB2320" s="13" t="e">
        <f ca="1">CalcTable[[#This Row],[IWC]]+CalcTable[[#This Row],[Eff Precip]]+CalcTable[[#This Row],[IrrAmt]]-CalcTable[[#This Row],[AET]]</f>
        <v>#NAME?</v>
      </c>
      <c r="AC2320" s="13" t="e">
        <f ca="1">IF(CalcTable[[#This Row],[PWC]]&gt;FCAP,MIN(24*PERC,MIN(SAT,CalcTable[[#This Row],[PWC]])-FCAP),0)</f>
        <v>#NAME?</v>
      </c>
      <c r="AD2320" s="13" t="e">
        <f ca="1">IF(CalcTable[[#This Row],[PWC]]&gt;SAT,CalcTable[[#This Row],[PWC]]-SAT,0)</f>
        <v>#NAME?</v>
      </c>
      <c r="AE2320" s="13" t="e">
        <f ca="1">CalcTable[[#This Row],[PWC]]-CalcTable[[#This Row],[PercAmt]]-CalcTable[[#This Row],[Runoff]]</f>
        <v>#NAME?</v>
      </c>
      <c r="AF2320" s="13" t="e">
        <f ca="1">CalcTable[[#This Row],[IrrAmt]]/1000*CUR_IRR_AREA*10000/IRR_EFF</f>
        <v>#NAME?</v>
      </c>
      <c r="AG2320" s="147"/>
      <c r="AH2320" s="13"/>
      <c r="AI2320" s="50">
        <v>0</v>
      </c>
      <c r="AJ2320" s="50">
        <v>0</v>
      </c>
      <c r="AK2320" s="50">
        <v>0</v>
      </c>
      <c r="AL2320" s="50">
        <v>0</v>
      </c>
      <c r="AM2320" s="50"/>
      <c r="AN2320" s="50"/>
      <c r="AO2320" s="50"/>
      <c r="AP2320" s="50"/>
      <c r="AQ2320" s="50"/>
      <c r="AR2320" s="50"/>
      <c r="AS2320" s="50"/>
      <c r="AT2320" s="50"/>
      <c r="AU2320" s="50"/>
      <c r="AV2320" s="50"/>
      <c r="AW2320" s="50"/>
      <c r="AX2320" s="50">
        <f t="shared" si="727"/>
        <v>0</v>
      </c>
      <c r="AY2320" s="50"/>
      <c r="AZ2320" s="50">
        <f t="shared" si="717"/>
        <v>0</v>
      </c>
      <c r="BA2320" s="50">
        <f t="shared" si="718"/>
        <v>0</v>
      </c>
      <c r="BB2320" s="50">
        <f t="shared" si="719"/>
        <v>0</v>
      </c>
      <c r="BC2320" s="17">
        <f t="shared" si="720"/>
        <v>19755</v>
      </c>
      <c r="BD2320" s="50">
        <f t="shared" si="721"/>
        <v>0</v>
      </c>
      <c r="BE2320" s="50">
        <f t="shared" si="722"/>
        <v>0</v>
      </c>
      <c r="BF2320" s="50">
        <f t="shared" si="728"/>
        <v>0</v>
      </c>
      <c r="BG2320" s="50"/>
      <c r="BH2320" s="17">
        <f t="shared" si="723"/>
        <v>0</v>
      </c>
      <c r="BI2320" s="17">
        <f t="shared" si="731"/>
        <v>2320</v>
      </c>
      <c r="BJ2320" s="17">
        <f t="shared" si="729"/>
        <v>2320</v>
      </c>
      <c r="BK2320" s="150">
        <f t="shared" si="730"/>
        <v>27520</v>
      </c>
      <c r="BL2320" s="50" t="e">
        <f t="shared" ca="1" si="724"/>
        <v>#NAME?</v>
      </c>
      <c r="BM2320" s="50" t="e">
        <f t="shared" ca="1" si="725"/>
        <v>#NAME?</v>
      </c>
      <c r="BN2320" s="50" t="e">
        <f t="shared" ca="1" si="726"/>
        <v>#NAME?</v>
      </c>
    </row>
    <row r="2321" spans="1:66" x14ac:dyDescent="0.35">
      <c r="A2321" s="48">
        <v>27521</v>
      </c>
      <c r="B2321" s="17">
        <v>1975</v>
      </c>
      <c r="C2321" s="17">
        <v>5</v>
      </c>
      <c r="D2321" s="17">
        <v>127</v>
      </c>
      <c r="E2321" s="17">
        <v>7</v>
      </c>
      <c r="F2321" s="17">
        <v>4</v>
      </c>
      <c r="G2321" s="50">
        <v>3.3</v>
      </c>
      <c r="H2321" s="32">
        <v>1.7624713592534986</v>
      </c>
      <c r="I2321" s="50">
        <v>8.8333333333333339</v>
      </c>
      <c r="J2321" s="13">
        <v>6.6</v>
      </c>
      <c r="K2321" s="13">
        <f t="shared" si="712"/>
        <v>6.6</v>
      </c>
      <c r="L2321" s="13">
        <f t="shared" si="713"/>
        <v>1.1999999999999997</v>
      </c>
      <c r="M2321" s="13" t="e">
        <f ca="1">CalcTable[[#This Row],[IWC]]-AE2320</f>
        <v>#NAME?</v>
      </c>
      <c r="N2321" s="13" t="e">
        <f ca="1">IF(CalcTable[[#This Row],[Day of Year]]&lt;123,FCAP,AE2320)</f>
        <v>#NAME?</v>
      </c>
      <c r="O2321" s="17" t="e">
        <f ca="1">IF(IRR_DRIP,5,COUNTIF('IDET Wind Values'!C2305:G2305,"&lt;="&amp;IRR_MAXWIND))</f>
        <v>#NAME?</v>
      </c>
      <c r="P2321" s="13" t="e">
        <f ca="1">CalcTable[[#This Row],[ET_o]]*KL</f>
        <v>#NAME?</v>
      </c>
      <c r="Q2321" s="13" t="e">
        <f ca="1">IF(WILTPT&lt;=0,1,MAX(0,MIN(1,(CalcTable[[#This Row],[IWC]]-WILTPT)/(MAD-WILTPT))))</f>
        <v>#NAME?</v>
      </c>
      <c r="R2321" s="13" t="e">
        <f ca="1">CalcTable[[#This Row],[ETMult]]*CalcTable[[#This Row],[ETb]]</f>
        <v>#NAME?</v>
      </c>
      <c r="S2321" s="13" t="b">
        <f>INDEX(IRR_LIST,CalcTable[[#This Row],[Day of Week]]+1)</f>
        <v>0</v>
      </c>
      <c r="T2321" s="13">
        <f t="shared" ca="1" si="714"/>
        <v>18.8</v>
      </c>
      <c r="U2321" s="13" t="b">
        <f ca="1">IF(CalcTable[[#This Row],[IrrPrecip]]&gt;=IC_MM,FALSE,TRUE)</f>
        <v>0</v>
      </c>
      <c r="V2321" s="13" t="b">
        <f t="shared" si="715"/>
        <v>0</v>
      </c>
      <c r="W2321" s="13" t="e">
        <f ca="1">IF(AND(IRR_DRIP=FALSE,CalcTable[[#This Row],[IrrHours]]&lt;=0),FALSE,TRUE)</f>
        <v>#NAME?</v>
      </c>
      <c r="X2321" s="13" t="e">
        <f ca="1">AND(CalcTable[[#This Row],[IrrDay]],CalcTable[[#This Row],[IrrRain]],CalcTable[[#This Row],[IrrWarm]],CalcTable[[#This Row],[IrrWindy]])</f>
        <v>#NAME?</v>
      </c>
      <c r="Y2321" s="13" t="e">
        <f t="shared" ca="1" si="716"/>
        <v>#NAME?</v>
      </c>
      <c r="Z2321" s="13" t="e">
        <f ca="1">CalcTable[[#This Row],[IrrHours]]/5</f>
        <v>#NAME?</v>
      </c>
      <c r="AA2321" s="13" t="e">
        <f ca="1">IF(CalcTable[[#This Row],[IrrFlag]]=FALSE,0,MAX(0,CalcTable[[#This Row],[VolRednWind]]*(FCAP*IRR_TARGET-CalcTable[[#This Row],[IWC]])))</f>
        <v>#NAME?</v>
      </c>
      <c r="AB2321" s="13" t="e">
        <f ca="1">CalcTable[[#This Row],[IWC]]+CalcTable[[#This Row],[Eff Precip]]+CalcTable[[#This Row],[IrrAmt]]-CalcTable[[#This Row],[AET]]</f>
        <v>#NAME?</v>
      </c>
      <c r="AC2321" s="13" t="e">
        <f ca="1">IF(CalcTable[[#This Row],[PWC]]&gt;FCAP,MIN(24*PERC,MIN(SAT,CalcTable[[#This Row],[PWC]])-FCAP),0)</f>
        <v>#NAME?</v>
      </c>
      <c r="AD2321" s="13" t="e">
        <f ca="1">IF(CalcTable[[#This Row],[PWC]]&gt;SAT,CalcTable[[#This Row],[PWC]]-SAT,0)</f>
        <v>#NAME?</v>
      </c>
      <c r="AE2321" s="13" t="e">
        <f ca="1">CalcTable[[#This Row],[PWC]]-CalcTable[[#This Row],[PercAmt]]-CalcTable[[#This Row],[Runoff]]</f>
        <v>#NAME?</v>
      </c>
      <c r="AF2321" s="13" t="e">
        <f ca="1">CalcTable[[#This Row],[IrrAmt]]/1000*CUR_IRR_AREA*10000/IRR_EFF</f>
        <v>#NAME?</v>
      </c>
      <c r="AG2321" s="147"/>
      <c r="AH2321" s="13"/>
      <c r="AI2321" s="50">
        <v>0</v>
      </c>
      <c r="AJ2321" s="50">
        <v>0</v>
      </c>
      <c r="AK2321" s="50">
        <v>0</v>
      </c>
      <c r="AL2321" s="50">
        <v>0</v>
      </c>
      <c r="AM2321" s="50"/>
      <c r="AN2321" s="50"/>
      <c r="AO2321" s="50"/>
      <c r="AP2321" s="50"/>
      <c r="AQ2321" s="50"/>
      <c r="AR2321" s="50"/>
      <c r="AS2321" s="50"/>
      <c r="AT2321" s="50"/>
      <c r="AU2321" s="50"/>
      <c r="AV2321" s="50"/>
      <c r="AW2321" s="50"/>
      <c r="AX2321" s="50">
        <f t="shared" si="727"/>
        <v>0</v>
      </c>
      <c r="AY2321" s="50"/>
      <c r="AZ2321" s="50">
        <f t="shared" si="717"/>
        <v>0</v>
      </c>
      <c r="BA2321" s="50">
        <f t="shared" si="718"/>
        <v>0</v>
      </c>
      <c r="BB2321" s="50">
        <f t="shared" si="719"/>
        <v>0</v>
      </c>
      <c r="BC2321" s="17">
        <f t="shared" si="720"/>
        <v>19755</v>
      </c>
      <c r="BD2321" s="50">
        <f t="shared" si="721"/>
        <v>0</v>
      </c>
      <c r="BE2321" s="50">
        <f t="shared" si="722"/>
        <v>0</v>
      </c>
      <c r="BF2321" s="50">
        <f t="shared" si="728"/>
        <v>0</v>
      </c>
      <c r="BG2321" s="50"/>
      <c r="BH2321" s="17">
        <f t="shared" si="723"/>
        <v>0</v>
      </c>
      <c r="BI2321" s="17">
        <f t="shared" si="731"/>
        <v>2321</v>
      </c>
      <c r="BJ2321" s="17">
        <f t="shared" si="729"/>
        <v>2321</v>
      </c>
      <c r="BK2321" s="150">
        <f t="shared" si="730"/>
        <v>27521</v>
      </c>
      <c r="BL2321" s="50" t="e">
        <f t="shared" ca="1" si="724"/>
        <v>#NAME?</v>
      </c>
      <c r="BM2321" s="50" t="e">
        <f t="shared" ca="1" si="725"/>
        <v>#NAME?</v>
      </c>
      <c r="BN2321" s="50" t="e">
        <f t="shared" ca="1" si="726"/>
        <v>#NAME?</v>
      </c>
    </row>
    <row r="2322" spans="1:66" x14ac:dyDescent="0.35">
      <c r="A2322" s="48">
        <v>27522</v>
      </c>
      <c r="B2322" s="17">
        <v>1975</v>
      </c>
      <c r="C2322" s="17">
        <v>5</v>
      </c>
      <c r="D2322" s="17">
        <v>128</v>
      </c>
      <c r="E2322" s="17">
        <v>8</v>
      </c>
      <c r="F2322" s="17">
        <v>5</v>
      </c>
      <c r="G2322" s="50">
        <v>0</v>
      </c>
      <c r="H2322" s="32">
        <v>2.0054932103334049</v>
      </c>
      <c r="I2322" s="50">
        <v>2.3333333333333335</v>
      </c>
      <c r="J2322" s="13">
        <v>0.8</v>
      </c>
      <c r="K2322" s="13">
        <f t="shared" si="712"/>
        <v>0.8</v>
      </c>
      <c r="L2322" s="13">
        <f t="shared" si="713"/>
        <v>0</v>
      </c>
      <c r="M2322" s="13" t="e">
        <f ca="1">CalcTable[[#This Row],[IWC]]-AE2321</f>
        <v>#NAME?</v>
      </c>
      <c r="N2322" s="13" t="e">
        <f ca="1">IF(CalcTable[[#This Row],[Day of Year]]&lt;123,FCAP,AE2321)</f>
        <v>#NAME?</v>
      </c>
      <c r="O2322" s="17" t="e">
        <f ca="1">IF(IRR_DRIP,5,COUNTIF('IDET Wind Values'!C2306:G2306,"&lt;="&amp;IRR_MAXWIND))</f>
        <v>#NAME?</v>
      </c>
      <c r="P2322" s="13" t="e">
        <f ca="1">CalcTable[[#This Row],[ET_o]]*KL</f>
        <v>#NAME?</v>
      </c>
      <c r="Q2322" s="13" t="e">
        <f ca="1">IF(WILTPT&lt;=0,1,MAX(0,MIN(1,(CalcTable[[#This Row],[IWC]]-WILTPT)/(MAD-WILTPT))))</f>
        <v>#NAME?</v>
      </c>
      <c r="R2322" s="13" t="e">
        <f ca="1">CalcTable[[#This Row],[ETMult]]*CalcTable[[#This Row],[ETb]]</f>
        <v>#NAME?</v>
      </c>
      <c r="S2322" s="13" t="b">
        <f>INDEX(IRR_LIST,CalcTable[[#This Row],[Day of Week]]+1)</f>
        <v>1</v>
      </c>
      <c r="T2322" s="13">
        <f t="shared" ca="1" si="714"/>
        <v>11.399999999999999</v>
      </c>
      <c r="U2322" s="13" t="b">
        <f ca="1">IF(CalcTable[[#This Row],[IrrPrecip]]&gt;=IC_MM,FALSE,TRUE)</f>
        <v>0</v>
      </c>
      <c r="V2322" s="13" t="b">
        <f t="shared" si="715"/>
        <v>1</v>
      </c>
      <c r="W2322" s="13" t="e">
        <f ca="1">IF(AND(IRR_DRIP=FALSE,CalcTable[[#This Row],[IrrHours]]&lt;=0),FALSE,TRUE)</f>
        <v>#NAME?</v>
      </c>
      <c r="X2322" s="13" t="e">
        <f ca="1">AND(CalcTable[[#This Row],[IrrDay]],CalcTable[[#This Row],[IrrRain]],CalcTable[[#This Row],[IrrWarm]],CalcTable[[#This Row],[IrrWindy]])</f>
        <v>#NAME?</v>
      </c>
      <c r="Y2322" s="13" t="e">
        <f t="shared" ca="1" si="716"/>
        <v>#NAME?</v>
      </c>
      <c r="Z2322" s="13" t="e">
        <f ca="1">CalcTable[[#This Row],[IrrHours]]/5</f>
        <v>#NAME?</v>
      </c>
      <c r="AA2322" s="13" t="e">
        <f ca="1">IF(CalcTable[[#This Row],[IrrFlag]]=FALSE,0,MAX(0,CalcTable[[#This Row],[VolRednWind]]*(FCAP*IRR_TARGET-CalcTable[[#This Row],[IWC]])))</f>
        <v>#NAME?</v>
      </c>
      <c r="AB2322" s="13" t="e">
        <f ca="1">CalcTable[[#This Row],[IWC]]+CalcTable[[#This Row],[Eff Precip]]+CalcTable[[#This Row],[IrrAmt]]-CalcTable[[#This Row],[AET]]</f>
        <v>#NAME?</v>
      </c>
      <c r="AC2322" s="13" t="e">
        <f ca="1">IF(CalcTable[[#This Row],[PWC]]&gt;FCAP,MIN(24*PERC,MIN(SAT,CalcTable[[#This Row],[PWC]])-FCAP),0)</f>
        <v>#NAME?</v>
      </c>
      <c r="AD2322" s="13" t="e">
        <f ca="1">IF(CalcTable[[#This Row],[PWC]]&gt;SAT,CalcTable[[#This Row],[PWC]]-SAT,0)</f>
        <v>#NAME?</v>
      </c>
      <c r="AE2322" s="13" t="e">
        <f ca="1">CalcTable[[#This Row],[PWC]]-CalcTable[[#This Row],[PercAmt]]-CalcTable[[#This Row],[Runoff]]</f>
        <v>#NAME?</v>
      </c>
      <c r="AF2322" s="13" t="e">
        <f ca="1">CalcTable[[#This Row],[IrrAmt]]/1000*CUR_IRR_AREA*10000/IRR_EFF</f>
        <v>#NAME?</v>
      </c>
      <c r="AG2322" s="147"/>
      <c r="AH2322" s="13"/>
      <c r="AI2322" s="50">
        <v>0</v>
      </c>
      <c r="AJ2322" s="50">
        <v>0</v>
      </c>
      <c r="AK2322" s="50">
        <v>0</v>
      </c>
      <c r="AL2322" s="50">
        <v>0</v>
      </c>
      <c r="AM2322" s="50"/>
      <c r="AN2322" s="50"/>
      <c r="AO2322" s="50"/>
      <c r="AP2322" s="50"/>
      <c r="AQ2322" s="50"/>
      <c r="AR2322" s="50"/>
      <c r="AS2322" s="50"/>
      <c r="AT2322" s="50"/>
      <c r="AU2322" s="50"/>
      <c r="AV2322" s="50"/>
      <c r="AW2322" s="50"/>
      <c r="AX2322" s="50">
        <f t="shared" si="727"/>
        <v>0</v>
      </c>
      <c r="AY2322" s="50"/>
      <c r="AZ2322" s="50">
        <f t="shared" si="717"/>
        <v>0</v>
      </c>
      <c r="BA2322" s="50">
        <f t="shared" si="718"/>
        <v>0</v>
      </c>
      <c r="BB2322" s="50">
        <f t="shared" si="719"/>
        <v>0</v>
      </c>
      <c r="BC2322" s="17">
        <f t="shared" si="720"/>
        <v>19755</v>
      </c>
      <c r="BD2322" s="50">
        <f t="shared" si="721"/>
        <v>0</v>
      </c>
      <c r="BE2322" s="50">
        <f t="shared" si="722"/>
        <v>0</v>
      </c>
      <c r="BF2322" s="50">
        <f t="shared" si="728"/>
        <v>0</v>
      </c>
      <c r="BG2322" s="50"/>
      <c r="BH2322" s="17">
        <f t="shared" si="723"/>
        <v>0</v>
      </c>
      <c r="BI2322" s="17">
        <f t="shared" si="731"/>
        <v>2322</v>
      </c>
      <c r="BJ2322" s="17">
        <f t="shared" si="729"/>
        <v>2322</v>
      </c>
      <c r="BK2322" s="150">
        <f t="shared" si="730"/>
        <v>27522</v>
      </c>
      <c r="BL2322" s="50" t="e">
        <f t="shared" ca="1" si="724"/>
        <v>#NAME?</v>
      </c>
      <c r="BM2322" s="50" t="e">
        <f t="shared" ca="1" si="725"/>
        <v>#NAME?</v>
      </c>
      <c r="BN2322" s="50" t="e">
        <f t="shared" ca="1" si="726"/>
        <v>#NAME?</v>
      </c>
    </row>
    <row r="2323" spans="1:66" x14ac:dyDescent="0.35">
      <c r="A2323" s="48">
        <v>27523</v>
      </c>
      <c r="B2323" s="17">
        <v>1975</v>
      </c>
      <c r="C2323" s="17">
        <v>5</v>
      </c>
      <c r="D2323" s="17">
        <v>129</v>
      </c>
      <c r="E2323" s="17">
        <v>9</v>
      </c>
      <c r="F2323" s="17">
        <v>6</v>
      </c>
      <c r="G2323" s="50">
        <v>4.4000000000000004</v>
      </c>
      <c r="H2323" s="32">
        <v>2.42073027178074</v>
      </c>
      <c r="I2323" s="50">
        <v>6</v>
      </c>
      <c r="J2323" s="13">
        <v>3.3</v>
      </c>
      <c r="K2323" s="13">
        <f t="shared" si="712"/>
        <v>3.3</v>
      </c>
      <c r="L2323" s="13">
        <f t="shared" si="713"/>
        <v>0</v>
      </c>
      <c r="M2323" s="13" t="e">
        <f ca="1">CalcTable[[#This Row],[IWC]]-AE2322</f>
        <v>#NAME?</v>
      </c>
      <c r="N2323" s="13" t="e">
        <f ca="1">IF(CalcTable[[#This Row],[Day of Year]]&lt;123,FCAP,AE2322)</f>
        <v>#NAME?</v>
      </c>
      <c r="O2323" s="17" t="e">
        <f ca="1">IF(IRR_DRIP,5,COUNTIF('IDET Wind Values'!C2307:G2307,"&lt;="&amp;IRR_MAXWIND))</f>
        <v>#NAME?</v>
      </c>
      <c r="P2323" s="13" t="e">
        <f ca="1">CalcTable[[#This Row],[ET_o]]*KL</f>
        <v>#NAME?</v>
      </c>
      <c r="Q2323" s="13" t="e">
        <f ca="1">IF(WILTPT&lt;=0,1,MAX(0,MIN(1,(CalcTable[[#This Row],[IWC]]-WILTPT)/(MAD-WILTPT))))</f>
        <v>#NAME?</v>
      </c>
      <c r="R2323" s="13" t="e">
        <f ca="1">CalcTable[[#This Row],[ETMult]]*CalcTable[[#This Row],[ETb]]</f>
        <v>#NAME?</v>
      </c>
      <c r="S2323" s="13" t="b">
        <f>INDEX(IRR_LIST,CalcTable[[#This Row],[Day of Week]]+1)</f>
        <v>0</v>
      </c>
      <c r="T2323" s="13">
        <f t="shared" ca="1" si="714"/>
        <v>7.3999999999999995</v>
      </c>
      <c r="U2323" s="13" t="b">
        <f ca="1">IF(CalcTable[[#This Row],[IrrPrecip]]&gt;=IC_MM,FALSE,TRUE)</f>
        <v>1</v>
      </c>
      <c r="V2323" s="13" t="b">
        <f t="shared" si="715"/>
        <v>0</v>
      </c>
      <c r="W2323" s="13" t="e">
        <f ca="1">IF(AND(IRR_DRIP=FALSE,CalcTable[[#This Row],[IrrHours]]&lt;=0),FALSE,TRUE)</f>
        <v>#NAME?</v>
      </c>
      <c r="X2323" s="13" t="e">
        <f ca="1">AND(CalcTable[[#This Row],[IrrDay]],CalcTable[[#This Row],[IrrRain]],CalcTable[[#This Row],[IrrWarm]],CalcTable[[#This Row],[IrrWindy]])</f>
        <v>#NAME?</v>
      </c>
      <c r="Y2323" s="13" t="e">
        <f t="shared" ca="1" si="716"/>
        <v>#NAME?</v>
      </c>
      <c r="Z2323" s="13" t="e">
        <f ca="1">CalcTable[[#This Row],[IrrHours]]/5</f>
        <v>#NAME?</v>
      </c>
      <c r="AA2323" s="13" t="e">
        <f ca="1">IF(CalcTable[[#This Row],[IrrFlag]]=FALSE,0,MAX(0,CalcTable[[#This Row],[VolRednWind]]*(FCAP*IRR_TARGET-CalcTable[[#This Row],[IWC]])))</f>
        <v>#NAME?</v>
      </c>
      <c r="AB2323" s="13" t="e">
        <f ca="1">CalcTable[[#This Row],[IWC]]+CalcTable[[#This Row],[Eff Precip]]+CalcTable[[#This Row],[IrrAmt]]-CalcTable[[#This Row],[AET]]</f>
        <v>#NAME?</v>
      </c>
      <c r="AC2323" s="13" t="e">
        <f ca="1">IF(CalcTable[[#This Row],[PWC]]&gt;FCAP,MIN(24*PERC,MIN(SAT,CalcTable[[#This Row],[PWC]])-FCAP),0)</f>
        <v>#NAME?</v>
      </c>
      <c r="AD2323" s="13" t="e">
        <f ca="1">IF(CalcTable[[#This Row],[PWC]]&gt;SAT,CalcTable[[#This Row],[PWC]]-SAT,0)</f>
        <v>#NAME?</v>
      </c>
      <c r="AE2323" s="13" t="e">
        <f ca="1">CalcTable[[#This Row],[PWC]]-CalcTable[[#This Row],[PercAmt]]-CalcTable[[#This Row],[Runoff]]</f>
        <v>#NAME?</v>
      </c>
      <c r="AF2323" s="13" t="e">
        <f ca="1">CalcTable[[#This Row],[IrrAmt]]/1000*CUR_IRR_AREA*10000/IRR_EFF</f>
        <v>#NAME?</v>
      </c>
      <c r="AG2323" s="147"/>
      <c r="AH2323" s="13"/>
      <c r="AI2323" s="50">
        <v>0</v>
      </c>
      <c r="AJ2323" s="50">
        <v>0</v>
      </c>
      <c r="AK2323" s="50">
        <v>0</v>
      </c>
      <c r="AL2323" s="50">
        <v>0</v>
      </c>
      <c r="AM2323" s="50"/>
      <c r="AN2323" s="50"/>
      <c r="AO2323" s="50"/>
      <c r="AP2323" s="50"/>
      <c r="AQ2323" s="50"/>
      <c r="AR2323" s="50"/>
      <c r="AS2323" s="50"/>
      <c r="AT2323" s="50"/>
      <c r="AU2323" s="50"/>
      <c r="AV2323" s="50"/>
      <c r="AW2323" s="50"/>
      <c r="AX2323" s="50">
        <f t="shared" si="727"/>
        <v>0</v>
      </c>
      <c r="AY2323" s="50"/>
      <c r="AZ2323" s="50">
        <f t="shared" si="717"/>
        <v>0</v>
      </c>
      <c r="BA2323" s="50">
        <f t="shared" si="718"/>
        <v>0</v>
      </c>
      <c r="BB2323" s="50">
        <f t="shared" si="719"/>
        <v>0</v>
      </c>
      <c r="BC2323" s="17">
        <f t="shared" si="720"/>
        <v>19755</v>
      </c>
      <c r="BD2323" s="50">
        <f t="shared" si="721"/>
        <v>0</v>
      </c>
      <c r="BE2323" s="50">
        <f t="shared" si="722"/>
        <v>0</v>
      </c>
      <c r="BF2323" s="50">
        <f t="shared" si="728"/>
        <v>0</v>
      </c>
      <c r="BG2323" s="50"/>
      <c r="BH2323" s="17">
        <f t="shared" si="723"/>
        <v>0</v>
      </c>
      <c r="BI2323" s="17">
        <f t="shared" si="731"/>
        <v>2323</v>
      </c>
      <c r="BJ2323" s="17">
        <f t="shared" si="729"/>
        <v>2323</v>
      </c>
      <c r="BK2323" s="150">
        <f t="shared" si="730"/>
        <v>27523</v>
      </c>
      <c r="BL2323" s="50" t="e">
        <f t="shared" ca="1" si="724"/>
        <v>#NAME?</v>
      </c>
      <c r="BM2323" s="50" t="e">
        <f t="shared" ca="1" si="725"/>
        <v>#NAME?</v>
      </c>
      <c r="BN2323" s="50" t="e">
        <f t="shared" ca="1" si="726"/>
        <v>#NAME?</v>
      </c>
    </row>
    <row r="2324" spans="1:66" x14ac:dyDescent="0.35">
      <c r="A2324" s="48">
        <v>27524</v>
      </c>
      <c r="B2324" s="17">
        <v>1975</v>
      </c>
      <c r="C2324" s="17">
        <v>5</v>
      </c>
      <c r="D2324" s="17">
        <v>130</v>
      </c>
      <c r="E2324" s="17">
        <v>10</v>
      </c>
      <c r="F2324" s="17">
        <v>7</v>
      </c>
      <c r="G2324" s="50">
        <v>0.6</v>
      </c>
      <c r="H2324" s="32">
        <v>3.1454143056331771</v>
      </c>
      <c r="I2324" s="50">
        <v>2.1666666666666665</v>
      </c>
      <c r="J2324" s="13">
        <v>0</v>
      </c>
      <c r="K2324" s="13">
        <f t="shared" ref="K2324:K2387" si="732">J2324*PRECIP_ADJUST</f>
        <v>0</v>
      </c>
      <c r="L2324" s="13">
        <f t="shared" ref="L2324:L2387" si="733">IF(K2324&gt;=EFF_PRECIP,EFF_MULT*(K2324-EFF_PRECIP),0)</f>
        <v>0</v>
      </c>
      <c r="M2324" s="13" t="e">
        <f ca="1">CalcTable[[#This Row],[IWC]]-AE2323</f>
        <v>#NAME?</v>
      </c>
      <c r="N2324" s="13" t="e">
        <f ca="1">IF(CalcTable[[#This Row],[Day of Year]]&lt;123,FCAP,AE2323)</f>
        <v>#NAME?</v>
      </c>
      <c r="O2324" s="17" t="e">
        <f ca="1">IF(IRR_DRIP,5,COUNTIF('IDET Wind Values'!C2308:G2308,"&lt;="&amp;IRR_MAXWIND))</f>
        <v>#NAME?</v>
      </c>
      <c r="P2324" s="13" t="e">
        <f ca="1">CalcTable[[#This Row],[ET_o]]*KL</f>
        <v>#NAME?</v>
      </c>
      <c r="Q2324" s="13" t="e">
        <f ca="1">IF(WILTPT&lt;=0,1,MAX(0,MIN(1,(CalcTable[[#This Row],[IWC]]-WILTPT)/(MAD-WILTPT))))</f>
        <v>#NAME?</v>
      </c>
      <c r="R2324" s="13" t="e">
        <f ca="1">CalcTable[[#This Row],[ETMult]]*CalcTable[[#This Row],[ETb]]</f>
        <v>#NAME?</v>
      </c>
      <c r="S2324" s="13" t="b">
        <f>INDEX(IRR_LIST,CalcTable[[#This Row],[Day of Week]]+1)</f>
        <v>0</v>
      </c>
      <c r="T2324" s="13">
        <f t="shared" ref="T2324:T2387" ca="1" si="734">SUM(OFFSET(K2324,-IC_DAYS,0,IC_DAYS,1))</f>
        <v>4.0999999999999996</v>
      </c>
      <c r="U2324" s="13" t="b">
        <f ca="1">IF(CalcTable[[#This Row],[IrrPrecip]]&gt;=IC_MM,FALSE,TRUE)</f>
        <v>1</v>
      </c>
      <c r="V2324" s="13" t="b">
        <f t="shared" ref="V2324:V2387" si="735">IF(G2325&lt;IRR_TEMP,FALSE,TRUE)</f>
        <v>0</v>
      </c>
      <c r="W2324" s="13" t="e">
        <f ca="1">IF(AND(IRR_DRIP=FALSE,CalcTable[[#This Row],[IrrHours]]&lt;=0),FALSE,TRUE)</f>
        <v>#NAME?</v>
      </c>
      <c r="X2324" s="13" t="e">
        <f ca="1">AND(CalcTable[[#This Row],[IrrDay]],CalcTable[[#This Row],[IrrRain]],CalcTable[[#This Row],[IrrWarm]],CalcTable[[#This Row],[IrrWindy]])</f>
        <v>#NAME?</v>
      </c>
      <c r="Y2324" s="13" t="e">
        <f t="shared" ref="Y2324:Y2387" ca="1" si="736">IF(AA2323&lt;=0,FALSE,TRUE)</f>
        <v>#NAME?</v>
      </c>
      <c r="Z2324" s="13" t="e">
        <f ca="1">CalcTable[[#This Row],[IrrHours]]/5</f>
        <v>#NAME?</v>
      </c>
      <c r="AA2324" s="13" t="e">
        <f ca="1">IF(CalcTable[[#This Row],[IrrFlag]]=FALSE,0,MAX(0,CalcTable[[#This Row],[VolRednWind]]*(FCAP*IRR_TARGET-CalcTable[[#This Row],[IWC]])))</f>
        <v>#NAME?</v>
      </c>
      <c r="AB2324" s="13" t="e">
        <f ca="1">CalcTable[[#This Row],[IWC]]+CalcTable[[#This Row],[Eff Precip]]+CalcTable[[#This Row],[IrrAmt]]-CalcTable[[#This Row],[AET]]</f>
        <v>#NAME?</v>
      </c>
      <c r="AC2324" s="13" t="e">
        <f ca="1">IF(CalcTable[[#This Row],[PWC]]&gt;FCAP,MIN(24*PERC,MIN(SAT,CalcTable[[#This Row],[PWC]])-FCAP),0)</f>
        <v>#NAME?</v>
      </c>
      <c r="AD2324" s="13" t="e">
        <f ca="1">IF(CalcTable[[#This Row],[PWC]]&gt;SAT,CalcTable[[#This Row],[PWC]]-SAT,0)</f>
        <v>#NAME?</v>
      </c>
      <c r="AE2324" s="13" t="e">
        <f ca="1">CalcTable[[#This Row],[PWC]]-CalcTable[[#This Row],[PercAmt]]-CalcTable[[#This Row],[Runoff]]</f>
        <v>#NAME?</v>
      </c>
      <c r="AF2324" s="13" t="e">
        <f ca="1">CalcTable[[#This Row],[IrrAmt]]/1000*CUR_IRR_AREA*10000/IRR_EFF</f>
        <v>#NAME?</v>
      </c>
      <c r="AG2324" s="147"/>
      <c r="AH2324" s="13"/>
      <c r="AI2324" s="50">
        <v>0</v>
      </c>
      <c r="AJ2324" s="50">
        <v>0</v>
      </c>
      <c r="AK2324" s="50">
        <v>0</v>
      </c>
      <c r="AL2324" s="50">
        <v>0</v>
      </c>
      <c r="AM2324" s="50"/>
      <c r="AN2324" s="50"/>
      <c r="AO2324" s="50"/>
      <c r="AP2324" s="50"/>
      <c r="AQ2324" s="50"/>
      <c r="AR2324" s="50"/>
      <c r="AS2324" s="50"/>
      <c r="AT2324" s="50"/>
      <c r="AU2324" s="50"/>
      <c r="AV2324" s="50"/>
      <c r="AW2324" s="50"/>
      <c r="AX2324" s="50">
        <f t="shared" si="727"/>
        <v>0</v>
      </c>
      <c r="AY2324" s="50"/>
      <c r="AZ2324" s="50">
        <f t="shared" ref="AZ2324:AZ2387" si="737">SUMPRODUCT(AI2324:AW2324,CONVERSION)</f>
        <v>0</v>
      </c>
      <c r="BA2324" s="50">
        <f t="shared" ref="BA2324:BA2387" si="738">SUMPRODUCT($AI2324:$AW2324,CONVERSION,APP_DEMAND)</f>
        <v>0</v>
      </c>
      <c r="BB2324" s="50">
        <f t="shared" ref="BB2324:BB2387" si="739">SUMPRODUCT($AI2324:$AW2324,CONVERSION,PUMP_DEMAND)</f>
        <v>0</v>
      </c>
      <c r="BC2324" s="17">
        <f t="shared" ref="BC2324:BC2387" si="740">B2324*10+C2324</f>
        <v>19755</v>
      </c>
      <c r="BD2324" s="50">
        <f t="shared" ref="BD2324:BD2387" si="741">INDEX(AI2324:AX2324,PLOT_AREA)</f>
        <v>0</v>
      </c>
      <c r="BE2324" s="50">
        <f t="shared" ref="BE2324:BE2387" si="742">IF(PLOT_AREA&lt;=AREA_COUNT,INDEX(AI2324:AW2324,PLOT_AREA)*INDEX(CONVERSION,PLOT_AREA),AZ2324)</f>
        <v>0</v>
      </c>
      <c r="BF2324" s="50">
        <f t="shared" si="728"/>
        <v>0</v>
      </c>
      <c r="BG2324" s="50"/>
      <c r="BH2324" s="17">
        <f t="shared" ref="BH2324:BH2387" si="743">IF(BC2324&lt;PLOT_FROM,-1,IF(BC2324&gt;PLOT_TO,1,0))</f>
        <v>0</v>
      </c>
      <c r="BI2324" s="17">
        <f t="shared" si="731"/>
        <v>2324</v>
      </c>
      <c r="BJ2324" s="17">
        <f t="shared" si="729"/>
        <v>2324</v>
      </c>
      <c r="BK2324" s="150">
        <f t="shared" si="730"/>
        <v>27524</v>
      </c>
      <c r="BL2324" s="50" t="e">
        <f t="shared" ref="BL2324:BL2387" ca="1" si="744">WILTPT</f>
        <v>#NAME?</v>
      </c>
      <c r="BM2324" s="50" t="e">
        <f t="shared" ref="BM2324:BM2387" ca="1" si="745">SAT</f>
        <v>#NAME?</v>
      </c>
      <c r="BN2324" s="50" t="e">
        <f t="shared" ref="BN2324:BN2387" ca="1" si="746">FCAP</f>
        <v>#NAME?</v>
      </c>
    </row>
    <row r="2325" spans="1:66" x14ac:dyDescent="0.35">
      <c r="A2325" s="48">
        <v>27525</v>
      </c>
      <c r="B2325" s="17">
        <v>1975</v>
      </c>
      <c r="C2325" s="17">
        <v>5</v>
      </c>
      <c r="D2325" s="17">
        <v>131</v>
      </c>
      <c r="E2325" s="17">
        <v>11</v>
      </c>
      <c r="F2325" s="17">
        <v>1</v>
      </c>
      <c r="G2325" s="50">
        <v>2.8</v>
      </c>
      <c r="H2325" s="32">
        <v>3.9625068869805991</v>
      </c>
      <c r="I2325" s="50">
        <v>7.5</v>
      </c>
      <c r="J2325" s="13">
        <v>0</v>
      </c>
      <c r="K2325" s="13">
        <f t="shared" si="732"/>
        <v>0</v>
      </c>
      <c r="L2325" s="13">
        <f t="shared" si="733"/>
        <v>0</v>
      </c>
      <c r="M2325" s="13" t="e">
        <f ca="1">CalcTable[[#This Row],[IWC]]-AE2324</f>
        <v>#NAME?</v>
      </c>
      <c r="N2325" s="13" t="e">
        <f ca="1">IF(CalcTable[[#This Row],[Day of Year]]&lt;123,FCAP,AE2324)</f>
        <v>#NAME?</v>
      </c>
      <c r="O2325" s="17" t="e">
        <f ca="1">IF(IRR_DRIP,5,COUNTIF('IDET Wind Values'!C2309:G2309,"&lt;="&amp;IRR_MAXWIND))</f>
        <v>#NAME?</v>
      </c>
      <c r="P2325" s="13" t="e">
        <f ca="1">CalcTable[[#This Row],[ET_o]]*KL</f>
        <v>#NAME?</v>
      </c>
      <c r="Q2325" s="13" t="e">
        <f ca="1">IF(WILTPT&lt;=0,1,MAX(0,MIN(1,(CalcTable[[#This Row],[IWC]]-WILTPT)/(MAD-WILTPT))))</f>
        <v>#NAME?</v>
      </c>
      <c r="R2325" s="13" t="e">
        <f ca="1">CalcTable[[#This Row],[ETMult]]*CalcTable[[#This Row],[ETb]]</f>
        <v>#NAME?</v>
      </c>
      <c r="S2325" s="13" t="b">
        <f>INDEX(IRR_LIST,CalcTable[[#This Row],[Day of Week]]+1)</f>
        <v>1</v>
      </c>
      <c r="T2325" s="13">
        <f t="shared" ca="1" si="734"/>
        <v>3.3</v>
      </c>
      <c r="U2325" s="13" t="b">
        <f ca="1">IF(CalcTable[[#This Row],[IrrPrecip]]&gt;=IC_MM,FALSE,TRUE)</f>
        <v>1</v>
      </c>
      <c r="V2325" s="13" t="b">
        <f t="shared" si="735"/>
        <v>1</v>
      </c>
      <c r="W2325" s="13" t="e">
        <f ca="1">IF(AND(IRR_DRIP=FALSE,CalcTable[[#This Row],[IrrHours]]&lt;=0),FALSE,TRUE)</f>
        <v>#NAME?</v>
      </c>
      <c r="X2325" s="13" t="e">
        <f ca="1">AND(CalcTable[[#This Row],[IrrDay]],CalcTable[[#This Row],[IrrRain]],CalcTable[[#This Row],[IrrWarm]],CalcTable[[#This Row],[IrrWindy]])</f>
        <v>#NAME?</v>
      </c>
      <c r="Y2325" s="13" t="e">
        <f t="shared" ca="1" si="736"/>
        <v>#NAME?</v>
      </c>
      <c r="Z2325" s="13" t="e">
        <f ca="1">CalcTable[[#This Row],[IrrHours]]/5</f>
        <v>#NAME?</v>
      </c>
      <c r="AA2325" s="13" t="e">
        <f ca="1">IF(CalcTable[[#This Row],[IrrFlag]]=FALSE,0,MAX(0,CalcTable[[#This Row],[VolRednWind]]*(FCAP*IRR_TARGET-CalcTable[[#This Row],[IWC]])))</f>
        <v>#NAME?</v>
      </c>
      <c r="AB2325" s="13" t="e">
        <f ca="1">CalcTable[[#This Row],[IWC]]+CalcTable[[#This Row],[Eff Precip]]+CalcTable[[#This Row],[IrrAmt]]-CalcTable[[#This Row],[AET]]</f>
        <v>#NAME?</v>
      </c>
      <c r="AC2325" s="13" t="e">
        <f ca="1">IF(CalcTable[[#This Row],[PWC]]&gt;FCAP,MIN(24*PERC,MIN(SAT,CalcTable[[#This Row],[PWC]])-FCAP),0)</f>
        <v>#NAME?</v>
      </c>
      <c r="AD2325" s="13" t="e">
        <f ca="1">IF(CalcTable[[#This Row],[PWC]]&gt;SAT,CalcTable[[#This Row],[PWC]]-SAT,0)</f>
        <v>#NAME?</v>
      </c>
      <c r="AE2325" s="13" t="e">
        <f ca="1">CalcTable[[#This Row],[PWC]]-CalcTable[[#This Row],[PercAmt]]-CalcTable[[#This Row],[Runoff]]</f>
        <v>#NAME?</v>
      </c>
      <c r="AF2325" s="13" t="e">
        <f ca="1">CalcTable[[#This Row],[IrrAmt]]/1000*CUR_IRR_AREA*10000/IRR_EFF</f>
        <v>#NAME?</v>
      </c>
      <c r="AG2325" s="147"/>
      <c r="AH2325" s="13"/>
      <c r="AI2325" s="50">
        <v>1.9620380334918288</v>
      </c>
      <c r="AJ2325" s="50">
        <v>2.6436380334918255</v>
      </c>
      <c r="AK2325" s="50">
        <v>0</v>
      </c>
      <c r="AL2325" s="50">
        <v>0</v>
      </c>
      <c r="AM2325" s="50"/>
      <c r="AN2325" s="50"/>
      <c r="AO2325" s="50"/>
      <c r="AP2325" s="50"/>
      <c r="AQ2325" s="50"/>
      <c r="AR2325" s="50"/>
      <c r="AS2325" s="50"/>
      <c r="AT2325" s="50"/>
      <c r="AU2325" s="50"/>
      <c r="AV2325" s="50"/>
      <c r="AW2325" s="50"/>
      <c r="AX2325" s="50">
        <f t="shared" ref="AX2325:AX2388" si="747">SUM(AI2325:AW2325)</f>
        <v>4.6056760669836541</v>
      </c>
      <c r="AY2325" s="50"/>
      <c r="AZ2325" s="50">
        <f t="shared" si="737"/>
        <v>106.32327347364038</v>
      </c>
      <c r="BA2325" s="50">
        <f t="shared" si="738"/>
        <v>172.22570483355182</v>
      </c>
      <c r="BB2325" s="50">
        <f t="shared" si="739"/>
        <v>178.2355642010279</v>
      </c>
      <c r="BC2325" s="17">
        <f t="shared" si="740"/>
        <v>19755</v>
      </c>
      <c r="BD2325" s="50">
        <f t="shared" si="741"/>
        <v>4.6056760669836541</v>
      </c>
      <c r="BE2325" s="50">
        <f t="shared" si="742"/>
        <v>106.32327347364038</v>
      </c>
      <c r="BF2325" s="50">
        <f t="shared" ref="BF2325:BF2388" si="748">BE2325*BF$17</f>
        <v>173.91102816034501</v>
      </c>
      <c r="BG2325" s="50"/>
      <c r="BH2325" s="17">
        <f t="shared" si="743"/>
        <v>0</v>
      </c>
      <c r="BI2325" s="17">
        <f t="shared" si="731"/>
        <v>2325</v>
      </c>
      <c r="BJ2325" s="17">
        <f t="shared" ref="BJ2325:BJ2388" si="749">IF(BH2325=0,BI2325,"")</f>
        <v>2325</v>
      </c>
      <c r="BK2325" s="150">
        <f t="shared" ref="BK2325:BK2388" si="750">A2325</f>
        <v>27525</v>
      </c>
      <c r="BL2325" s="50" t="e">
        <f t="shared" ca="1" si="744"/>
        <v>#NAME?</v>
      </c>
      <c r="BM2325" s="50" t="e">
        <f t="shared" ca="1" si="745"/>
        <v>#NAME?</v>
      </c>
      <c r="BN2325" s="50" t="e">
        <f t="shared" ca="1" si="746"/>
        <v>#NAME?</v>
      </c>
    </row>
    <row r="2326" spans="1:66" x14ac:dyDescent="0.35">
      <c r="A2326" s="48">
        <v>27526</v>
      </c>
      <c r="B2326" s="17">
        <v>1975</v>
      </c>
      <c r="C2326" s="17">
        <v>5</v>
      </c>
      <c r="D2326" s="17">
        <v>132</v>
      </c>
      <c r="E2326" s="17">
        <v>12</v>
      </c>
      <c r="F2326" s="17">
        <v>2</v>
      </c>
      <c r="G2326" s="50">
        <v>6.1</v>
      </c>
      <c r="H2326" s="32">
        <v>4.7124874385542528</v>
      </c>
      <c r="I2326" s="50">
        <v>11</v>
      </c>
      <c r="J2326" s="13">
        <v>0</v>
      </c>
      <c r="K2326" s="13">
        <f t="shared" si="732"/>
        <v>0</v>
      </c>
      <c r="L2326" s="13">
        <f t="shared" si="733"/>
        <v>0</v>
      </c>
      <c r="M2326" s="13" t="e">
        <f ca="1">CalcTable[[#This Row],[IWC]]-AE2325</f>
        <v>#NAME?</v>
      </c>
      <c r="N2326" s="13" t="e">
        <f ca="1">IF(CalcTable[[#This Row],[Day of Year]]&lt;123,FCAP,AE2325)</f>
        <v>#NAME?</v>
      </c>
      <c r="O2326" s="17" t="e">
        <f ca="1">IF(IRR_DRIP,5,COUNTIF('IDET Wind Values'!C2310:G2310,"&lt;="&amp;IRR_MAXWIND))</f>
        <v>#NAME?</v>
      </c>
      <c r="P2326" s="13" t="e">
        <f ca="1">CalcTable[[#This Row],[ET_o]]*KL</f>
        <v>#NAME?</v>
      </c>
      <c r="Q2326" s="13" t="e">
        <f ca="1">IF(WILTPT&lt;=0,1,MAX(0,MIN(1,(CalcTable[[#This Row],[IWC]]-WILTPT)/(MAD-WILTPT))))</f>
        <v>#NAME?</v>
      </c>
      <c r="R2326" s="13" t="e">
        <f ca="1">CalcTable[[#This Row],[ETMult]]*CalcTable[[#This Row],[ETb]]</f>
        <v>#NAME?</v>
      </c>
      <c r="S2326" s="13" t="b">
        <f>INDEX(IRR_LIST,CalcTable[[#This Row],[Day of Week]]+1)</f>
        <v>0</v>
      </c>
      <c r="T2326" s="13">
        <f t="shared" ca="1" si="734"/>
        <v>0</v>
      </c>
      <c r="U2326" s="13" t="b">
        <f ca="1">IF(CalcTable[[#This Row],[IrrPrecip]]&gt;=IC_MM,FALSE,TRUE)</f>
        <v>1</v>
      </c>
      <c r="V2326" s="13" t="b">
        <f t="shared" si="735"/>
        <v>0</v>
      </c>
      <c r="W2326" s="13" t="e">
        <f ca="1">IF(AND(IRR_DRIP=FALSE,CalcTable[[#This Row],[IrrHours]]&lt;=0),FALSE,TRUE)</f>
        <v>#NAME?</v>
      </c>
      <c r="X2326" s="13" t="e">
        <f ca="1">AND(CalcTable[[#This Row],[IrrDay]],CalcTable[[#This Row],[IrrRain]],CalcTable[[#This Row],[IrrWarm]],CalcTable[[#This Row],[IrrWindy]])</f>
        <v>#NAME?</v>
      </c>
      <c r="Y2326" s="13" t="e">
        <f t="shared" ca="1" si="736"/>
        <v>#NAME?</v>
      </c>
      <c r="Z2326" s="13" t="e">
        <f ca="1">CalcTable[[#This Row],[IrrHours]]/5</f>
        <v>#NAME?</v>
      </c>
      <c r="AA2326" s="13" t="e">
        <f ca="1">IF(CalcTable[[#This Row],[IrrFlag]]=FALSE,0,MAX(0,CalcTable[[#This Row],[VolRednWind]]*(FCAP*IRR_TARGET-CalcTable[[#This Row],[IWC]])))</f>
        <v>#NAME?</v>
      </c>
      <c r="AB2326" s="13" t="e">
        <f ca="1">CalcTable[[#This Row],[IWC]]+CalcTable[[#This Row],[Eff Precip]]+CalcTable[[#This Row],[IrrAmt]]-CalcTable[[#This Row],[AET]]</f>
        <v>#NAME?</v>
      </c>
      <c r="AC2326" s="13" t="e">
        <f ca="1">IF(CalcTable[[#This Row],[PWC]]&gt;FCAP,MIN(24*PERC,MIN(SAT,CalcTable[[#This Row],[PWC]])-FCAP),0)</f>
        <v>#NAME?</v>
      </c>
      <c r="AD2326" s="13" t="e">
        <f ca="1">IF(CalcTable[[#This Row],[PWC]]&gt;SAT,CalcTable[[#This Row],[PWC]]-SAT,0)</f>
        <v>#NAME?</v>
      </c>
      <c r="AE2326" s="13" t="e">
        <f ca="1">CalcTable[[#This Row],[PWC]]-CalcTable[[#This Row],[PercAmt]]-CalcTable[[#This Row],[Runoff]]</f>
        <v>#NAME?</v>
      </c>
      <c r="AF2326" s="13" t="e">
        <f ca="1">CalcTable[[#This Row],[IrrAmt]]/1000*CUR_IRR_AREA*10000/IRR_EFF</f>
        <v>#NAME?</v>
      </c>
      <c r="AG2326" s="147"/>
      <c r="AH2326" s="13"/>
      <c r="AI2326" s="50">
        <v>0</v>
      </c>
      <c r="AJ2326" s="50">
        <v>0</v>
      </c>
      <c r="AK2326" s="50">
        <v>0</v>
      </c>
      <c r="AL2326" s="50">
        <v>0</v>
      </c>
      <c r="AM2326" s="50"/>
      <c r="AN2326" s="50"/>
      <c r="AO2326" s="50"/>
      <c r="AP2326" s="50"/>
      <c r="AQ2326" s="50"/>
      <c r="AR2326" s="50"/>
      <c r="AS2326" s="50"/>
      <c r="AT2326" s="50"/>
      <c r="AU2326" s="50"/>
      <c r="AV2326" s="50"/>
      <c r="AW2326" s="50"/>
      <c r="AX2326" s="50">
        <f t="shared" si="747"/>
        <v>0</v>
      </c>
      <c r="AY2326" s="50"/>
      <c r="AZ2326" s="50">
        <f t="shared" si="737"/>
        <v>0</v>
      </c>
      <c r="BA2326" s="50">
        <f t="shared" si="738"/>
        <v>0</v>
      </c>
      <c r="BB2326" s="50">
        <f t="shared" si="739"/>
        <v>0</v>
      </c>
      <c r="BC2326" s="17">
        <f t="shared" si="740"/>
        <v>19755</v>
      </c>
      <c r="BD2326" s="50">
        <f t="shared" si="741"/>
        <v>0</v>
      </c>
      <c r="BE2326" s="50">
        <f t="shared" si="742"/>
        <v>0</v>
      </c>
      <c r="BF2326" s="50">
        <f t="shared" si="748"/>
        <v>0</v>
      </c>
      <c r="BG2326" s="50"/>
      <c r="BH2326" s="17">
        <f t="shared" si="743"/>
        <v>0</v>
      </c>
      <c r="BI2326" s="17">
        <f t="shared" ref="BI2326:BI2389" si="751">BI2325+1</f>
        <v>2326</v>
      </c>
      <c r="BJ2326" s="17">
        <f t="shared" si="749"/>
        <v>2326</v>
      </c>
      <c r="BK2326" s="150">
        <f t="shared" si="750"/>
        <v>27526</v>
      </c>
      <c r="BL2326" s="50" t="e">
        <f t="shared" ca="1" si="744"/>
        <v>#NAME?</v>
      </c>
      <c r="BM2326" s="50" t="e">
        <f t="shared" ca="1" si="745"/>
        <v>#NAME?</v>
      </c>
      <c r="BN2326" s="50" t="e">
        <f t="shared" ca="1" si="746"/>
        <v>#NAME?</v>
      </c>
    </row>
    <row r="2327" spans="1:66" x14ac:dyDescent="0.35">
      <c r="A2327" s="48">
        <v>27527</v>
      </c>
      <c r="B2327" s="17">
        <v>1975</v>
      </c>
      <c r="C2327" s="17">
        <v>5</v>
      </c>
      <c r="D2327" s="17">
        <v>133</v>
      </c>
      <c r="E2327" s="17">
        <v>13</v>
      </c>
      <c r="F2327" s="17">
        <v>3</v>
      </c>
      <c r="G2327" s="50">
        <v>2.2000000000000002</v>
      </c>
      <c r="H2327" s="32">
        <v>4.6667837463150246</v>
      </c>
      <c r="I2327" s="50">
        <v>5.5</v>
      </c>
      <c r="J2327" s="13">
        <v>0</v>
      </c>
      <c r="K2327" s="13">
        <f t="shared" si="732"/>
        <v>0</v>
      </c>
      <c r="L2327" s="13">
        <f t="shared" si="733"/>
        <v>0</v>
      </c>
      <c r="M2327" s="13" t="e">
        <f ca="1">CalcTable[[#This Row],[IWC]]-AE2326</f>
        <v>#NAME?</v>
      </c>
      <c r="N2327" s="13" t="e">
        <f ca="1">IF(CalcTable[[#This Row],[Day of Year]]&lt;123,FCAP,AE2326)</f>
        <v>#NAME?</v>
      </c>
      <c r="O2327" s="17" t="e">
        <f ca="1">IF(IRR_DRIP,5,COUNTIF('IDET Wind Values'!C2311:G2311,"&lt;="&amp;IRR_MAXWIND))</f>
        <v>#NAME?</v>
      </c>
      <c r="P2327" s="13" t="e">
        <f ca="1">CalcTable[[#This Row],[ET_o]]*KL</f>
        <v>#NAME?</v>
      </c>
      <c r="Q2327" s="13" t="e">
        <f ca="1">IF(WILTPT&lt;=0,1,MAX(0,MIN(1,(CalcTable[[#This Row],[IWC]]-WILTPT)/(MAD-WILTPT))))</f>
        <v>#NAME?</v>
      </c>
      <c r="R2327" s="13" t="e">
        <f ca="1">CalcTable[[#This Row],[ETMult]]*CalcTable[[#This Row],[ETb]]</f>
        <v>#NAME?</v>
      </c>
      <c r="S2327" s="13" t="b">
        <f>INDEX(IRR_LIST,CalcTable[[#This Row],[Day of Week]]+1)</f>
        <v>1</v>
      </c>
      <c r="T2327" s="13">
        <f t="shared" ca="1" si="734"/>
        <v>0</v>
      </c>
      <c r="U2327" s="13" t="b">
        <f ca="1">IF(CalcTable[[#This Row],[IrrPrecip]]&gt;=IC_MM,FALSE,TRUE)</f>
        <v>1</v>
      </c>
      <c r="V2327" s="13" t="b">
        <f t="shared" si="735"/>
        <v>1</v>
      </c>
      <c r="W2327" s="13" t="e">
        <f ca="1">IF(AND(IRR_DRIP=FALSE,CalcTable[[#This Row],[IrrHours]]&lt;=0),FALSE,TRUE)</f>
        <v>#NAME?</v>
      </c>
      <c r="X2327" s="13" t="e">
        <f ca="1">AND(CalcTable[[#This Row],[IrrDay]],CalcTable[[#This Row],[IrrRain]],CalcTable[[#This Row],[IrrWarm]],CalcTable[[#This Row],[IrrWindy]])</f>
        <v>#NAME?</v>
      </c>
      <c r="Y2327" s="13" t="e">
        <f t="shared" ca="1" si="736"/>
        <v>#NAME?</v>
      </c>
      <c r="Z2327" s="13" t="e">
        <f ca="1">CalcTable[[#This Row],[IrrHours]]/5</f>
        <v>#NAME?</v>
      </c>
      <c r="AA2327" s="13" t="e">
        <f ca="1">IF(CalcTable[[#This Row],[IrrFlag]]=FALSE,0,MAX(0,CalcTable[[#This Row],[VolRednWind]]*(FCAP*IRR_TARGET-CalcTable[[#This Row],[IWC]])))</f>
        <v>#NAME?</v>
      </c>
      <c r="AB2327" s="13" t="e">
        <f ca="1">CalcTable[[#This Row],[IWC]]+CalcTable[[#This Row],[Eff Precip]]+CalcTable[[#This Row],[IrrAmt]]-CalcTable[[#This Row],[AET]]</f>
        <v>#NAME?</v>
      </c>
      <c r="AC2327" s="13" t="e">
        <f ca="1">IF(CalcTable[[#This Row],[PWC]]&gt;FCAP,MIN(24*PERC,MIN(SAT,CalcTable[[#This Row],[PWC]])-FCAP),0)</f>
        <v>#NAME?</v>
      </c>
      <c r="AD2327" s="13" t="e">
        <f ca="1">IF(CalcTable[[#This Row],[PWC]]&gt;SAT,CalcTable[[#This Row],[PWC]]-SAT,0)</f>
        <v>#NAME?</v>
      </c>
      <c r="AE2327" s="13" t="e">
        <f ca="1">CalcTable[[#This Row],[PWC]]-CalcTable[[#This Row],[PercAmt]]-CalcTable[[#This Row],[Runoff]]</f>
        <v>#NAME?</v>
      </c>
      <c r="AF2327" s="13" t="e">
        <f ca="1">CalcTable[[#This Row],[IrrAmt]]/1000*CUR_IRR_AREA*10000/IRR_EFF</f>
        <v>#NAME?</v>
      </c>
      <c r="AG2327" s="147"/>
      <c r="AH2327" s="13"/>
      <c r="AI2327" s="50">
        <v>0</v>
      </c>
      <c r="AJ2327" s="50">
        <v>0</v>
      </c>
      <c r="AK2327" s="50">
        <v>0</v>
      </c>
      <c r="AL2327" s="50">
        <v>0</v>
      </c>
      <c r="AM2327" s="50"/>
      <c r="AN2327" s="50"/>
      <c r="AO2327" s="50"/>
      <c r="AP2327" s="50"/>
      <c r="AQ2327" s="50"/>
      <c r="AR2327" s="50"/>
      <c r="AS2327" s="50"/>
      <c r="AT2327" s="50"/>
      <c r="AU2327" s="50"/>
      <c r="AV2327" s="50"/>
      <c r="AW2327" s="50"/>
      <c r="AX2327" s="50">
        <f t="shared" si="747"/>
        <v>0</v>
      </c>
      <c r="AY2327" s="50"/>
      <c r="AZ2327" s="50">
        <f t="shared" si="737"/>
        <v>0</v>
      </c>
      <c r="BA2327" s="50">
        <f t="shared" si="738"/>
        <v>0</v>
      </c>
      <c r="BB2327" s="50">
        <f t="shared" si="739"/>
        <v>0</v>
      </c>
      <c r="BC2327" s="17">
        <f t="shared" si="740"/>
        <v>19755</v>
      </c>
      <c r="BD2327" s="50">
        <f t="shared" si="741"/>
        <v>0</v>
      </c>
      <c r="BE2327" s="50">
        <f t="shared" si="742"/>
        <v>0</v>
      </c>
      <c r="BF2327" s="50">
        <f t="shared" si="748"/>
        <v>0</v>
      </c>
      <c r="BG2327" s="50"/>
      <c r="BH2327" s="17">
        <f t="shared" si="743"/>
        <v>0</v>
      </c>
      <c r="BI2327" s="17">
        <f t="shared" si="751"/>
        <v>2327</v>
      </c>
      <c r="BJ2327" s="17">
        <f t="shared" si="749"/>
        <v>2327</v>
      </c>
      <c r="BK2327" s="150">
        <f t="shared" si="750"/>
        <v>27527</v>
      </c>
      <c r="BL2327" s="50" t="e">
        <f t="shared" ca="1" si="744"/>
        <v>#NAME?</v>
      </c>
      <c r="BM2327" s="50" t="e">
        <f t="shared" ca="1" si="745"/>
        <v>#NAME?</v>
      </c>
      <c r="BN2327" s="50" t="e">
        <f t="shared" ca="1" si="746"/>
        <v>#NAME?</v>
      </c>
    </row>
    <row r="2328" spans="1:66" x14ac:dyDescent="0.35">
      <c r="A2328" s="48">
        <v>27528</v>
      </c>
      <c r="B2328" s="17">
        <v>1975</v>
      </c>
      <c r="C2328" s="17">
        <v>5</v>
      </c>
      <c r="D2328" s="17">
        <v>134</v>
      </c>
      <c r="E2328" s="17">
        <v>14</v>
      </c>
      <c r="F2328" s="17">
        <v>4</v>
      </c>
      <c r="G2328" s="50">
        <v>4.4000000000000004</v>
      </c>
      <c r="H2328" s="32">
        <v>5.373887377929468</v>
      </c>
      <c r="I2328" s="50">
        <v>14.166666666666666</v>
      </c>
      <c r="J2328" s="13">
        <v>0</v>
      </c>
      <c r="K2328" s="13">
        <f t="shared" si="732"/>
        <v>0</v>
      </c>
      <c r="L2328" s="13">
        <f t="shared" si="733"/>
        <v>0</v>
      </c>
      <c r="M2328" s="13" t="e">
        <f ca="1">CalcTable[[#This Row],[IWC]]-AE2327</f>
        <v>#NAME?</v>
      </c>
      <c r="N2328" s="13" t="e">
        <f ca="1">IF(CalcTable[[#This Row],[Day of Year]]&lt;123,FCAP,AE2327)</f>
        <v>#NAME?</v>
      </c>
      <c r="O2328" s="17" t="e">
        <f ca="1">IF(IRR_DRIP,5,COUNTIF('IDET Wind Values'!C2312:G2312,"&lt;="&amp;IRR_MAXWIND))</f>
        <v>#NAME?</v>
      </c>
      <c r="P2328" s="13" t="e">
        <f ca="1">CalcTable[[#This Row],[ET_o]]*KL</f>
        <v>#NAME?</v>
      </c>
      <c r="Q2328" s="13" t="e">
        <f ca="1">IF(WILTPT&lt;=0,1,MAX(0,MIN(1,(CalcTable[[#This Row],[IWC]]-WILTPT)/(MAD-WILTPT))))</f>
        <v>#NAME?</v>
      </c>
      <c r="R2328" s="13" t="e">
        <f ca="1">CalcTable[[#This Row],[ETMult]]*CalcTable[[#This Row],[ETb]]</f>
        <v>#NAME?</v>
      </c>
      <c r="S2328" s="13" t="b">
        <f>INDEX(IRR_LIST,CalcTable[[#This Row],[Day of Week]]+1)</f>
        <v>0</v>
      </c>
      <c r="T2328" s="13">
        <f t="shared" ca="1" si="734"/>
        <v>0</v>
      </c>
      <c r="U2328" s="13" t="b">
        <f ca="1">IF(CalcTable[[#This Row],[IrrPrecip]]&gt;=IC_MM,FALSE,TRUE)</f>
        <v>1</v>
      </c>
      <c r="V2328" s="13" t="b">
        <f t="shared" si="735"/>
        <v>1</v>
      </c>
      <c r="W2328" s="13" t="e">
        <f ca="1">IF(AND(IRR_DRIP=FALSE,CalcTable[[#This Row],[IrrHours]]&lt;=0),FALSE,TRUE)</f>
        <v>#NAME?</v>
      </c>
      <c r="X2328" s="13" t="e">
        <f ca="1">AND(CalcTable[[#This Row],[IrrDay]],CalcTable[[#This Row],[IrrRain]],CalcTable[[#This Row],[IrrWarm]],CalcTable[[#This Row],[IrrWindy]])</f>
        <v>#NAME?</v>
      </c>
      <c r="Y2328" s="13" t="e">
        <f t="shared" ca="1" si="736"/>
        <v>#NAME?</v>
      </c>
      <c r="Z2328" s="13" t="e">
        <f ca="1">CalcTable[[#This Row],[IrrHours]]/5</f>
        <v>#NAME?</v>
      </c>
      <c r="AA2328" s="13" t="e">
        <f ca="1">IF(CalcTable[[#This Row],[IrrFlag]]=FALSE,0,MAX(0,CalcTable[[#This Row],[VolRednWind]]*(FCAP*IRR_TARGET-CalcTable[[#This Row],[IWC]])))</f>
        <v>#NAME?</v>
      </c>
      <c r="AB2328" s="13" t="e">
        <f ca="1">CalcTable[[#This Row],[IWC]]+CalcTable[[#This Row],[Eff Precip]]+CalcTable[[#This Row],[IrrAmt]]-CalcTable[[#This Row],[AET]]</f>
        <v>#NAME?</v>
      </c>
      <c r="AC2328" s="13" t="e">
        <f ca="1">IF(CalcTable[[#This Row],[PWC]]&gt;FCAP,MIN(24*PERC,MIN(SAT,CalcTable[[#This Row],[PWC]])-FCAP),0)</f>
        <v>#NAME?</v>
      </c>
      <c r="AD2328" s="13" t="e">
        <f ca="1">IF(CalcTable[[#This Row],[PWC]]&gt;SAT,CalcTable[[#This Row],[PWC]]-SAT,0)</f>
        <v>#NAME?</v>
      </c>
      <c r="AE2328" s="13" t="e">
        <f ca="1">CalcTable[[#This Row],[PWC]]-CalcTable[[#This Row],[PercAmt]]-CalcTable[[#This Row],[Runoff]]</f>
        <v>#NAME?</v>
      </c>
      <c r="AF2328" s="13" t="e">
        <f ca="1">CalcTable[[#This Row],[IrrAmt]]/1000*CUR_IRR_AREA*10000/IRR_EFF</f>
        <v>#NAME?</v>
      </c>
      <c r="AG2328" s="147"/>
      <c r="AH2328" s="13"/>
      <c r="AI2328" s="50">
        <v>0</v>
      </c>
      <c r="AJ2328" s="50">
        <v>0</v>
      </c>
      <c r="AK2328" s="50">
        <v>2.2881569196518519</v>
      </c>
      <c r="AL2328" s="50">
        <v>11.596280136963593</v>
      </c>
      <c r="AM2328" s="50"/>
      <c r="AN2328" s="50"/>
      <c r="AO2328" s="50"/>
      <c r="AP2328" s="50"/>
      <c r="AQ2328" s="50"/>
      <c r="AR2328" s="50"/>
      <c r="AS2328" s="50"/>
      <c r="AT2328" s="50"/>
      <c r="AU2328" s="50"/>
      <c r="AV2328" s="50"/>
      <c r="AW2328" s="50"/>
      <c r="AX2328" s="50">
        <f t="shared" si="747"/>
        <v>13.884437056615445</v>
      </c>
      <c r="AY2328" s="50"/>
      <c r="AZ2328" s="50">
        <f t="shared" si="737"/>
        <v>373.71718550582591</v>
      </c>
      <c r="BA2328" s="50">
        <f t="shared" si="738"/>
        <v>575.40582530262088</v>
      </c>
      <c r="BB2328" s="50">
        <f t="shared" si="739"/>
        <v>593.20188175527926</v>
      </c>
      <c r="BC2328" s="17">
        <f t="shared" si="740"/>
        <v>19755</v>
      </c>
      <c r="BD2328" s="50">
        <f t="shared" si="741"/>
        <v>13.884437056615445</v>
      </c>
      <c r="BE2328" s="50">
        <f t="shared" si="742"/>
        <v>373.71718550582591</v>
      </c>
      <c r="BF2328" s="50">
        <f t="shared" si="748"/>
        <v>611.28234533356181</v>
      </c>
      <c r="BG2328" s="50"/>
      <c r="BH2328" s="17">
        <f t="shared" si="743"/>
        <v>0</v>
      </c>
      <c r="BI2328" s="17">
        <f t="shared" si="751"/>
        <v>2328</v>
      </c>
      <c r="BJ2328" s="17">
        <f t="shared" si="749"/>
        <v>2328</v>
      </c>
      <c r="BK2328" s="150">
        <f t="shared" si="750"/>
        <v>27528</v>
      </c>
      <c r="BL2328" s="50" t="e">
        <f t="shared" ca="1" si="744"/>
        <v>#NAME?</v>
      </c>
      <c r="BM2328" s="50" t="e">
        <f t="shared" ca="1" si="745"/>
        <v>#NAME?</v>
      </c>
      <c r="BN2328" s="50" t="e">
        <f t="shared" ca="1" si="746"/>
        <v>#NAME?</v>
      </c>
    </row>
    <row r="2329" spans="1:66" x14ac:dyDescent="0.35">
      <c r="A2329" s="48">
        <v>27529</v>
      </c>
      <c r="B2329" s="17">
        <v>1975</v>
      </c>
      <c r="C2329" s="17">
        <v>5</v>
      </c>
      <c r="D2329" s="17">
        <v>135</v>
      </c>
      <c r="E2329" s="17">
        <v>15</v>
      </c>
      <c r="F2329" s="17">
        <v>5</v>
      </c>
      <c r="G2329" s="50">
        <v>6.1</v>
      </c>
      <c r="H2329" s="32">
        <v>4.4442764920291031</v>
      </c>
      <c r="I2329" s="50">
        <v>10.166666666666666</v>
      </c>
      <c r="J2329" s="13">
        <v>0.5</v>
      </c>
      <c r="K2329" s="13">
        <f t="shared" si="732"/>
        <v>0.5</v>
      </c>
      <c r="L2329" s="13">
        <f t="shared" si="733"/>
        <v>0</v>
      </c>
      <c r="M2329" s="13" t="e">
        <f ca="1">CalcTable[[#This Row],[IWC]]-AE2328</f>
        <v>#NAME?</v>
      </c>
      <c r="N2329" s="13" t="e">
        <f ca="1">IF(CalcTable[[#This Row],[Day of Year]]&lt;123,FCAP,AE2328)</f>
        <v>#NAME?</v>
      </c>
      <c r="O2329" s="17" t="e">
        <f ca="1">IF(IRR_DRIP,5,COUNTIF('IDET Wind Values'!C2313:G2313,"&lt;="&amp;IRR_MAXWIND))</f>
        <v>#NAME?</v>
      </c>
      <c r="P2329" s="13" t="e">
        <f ca="1">CalcTable[[#This Row],[ET_o]]*KL</f>
        <v>#NAME?</v>
      </c>
      <c r="Q2329" s="13" t="e">
        <f ca="1">IF(WILTPT&lt;=0,1,MAX(0,MIN(1,(CalcTable[[#This Row],[IWC]]-WILTPT)/(MAD-WILTPT))))</f>
        <v>#NAME?</v>
      </c>
      <c r="R2329" s="13" t="e">
        <f ca="1">CalcTable[[#This Row],[ETMult]]*CalcTable[[#This Row],[ETb]]</f>
        <v>#NAME?</v>
      </c>
      <c r="S2329" s="13" t="b">
        <f>INDEX(IRR_LIST,CalcTable[[#This Row],[Day of Week]]+1)</f>
        <v>1</v>
      </c>
      <c r="T2329" s="13">
        <f t="shared" ca="1" si="734"/>
        <v>0</v>
      </c>
      <c r="U2329" s="13" t="b">
        <f ca="1">IF(CalcTable[[#This Row],[IrrPrecip]]&gt;=IC_MM,FALSE,TRUE)</f>
        <v>1</v>
      </c>
      <c r="V2329" s="13" t="b">
        <f t="shared" si="735"/>
        <v>1</v>
      </c>
      <c r="W2329" s="13" t="e">
        <f ca="1">IF(AND(IRR_DRIP=FALSE,CalcTable[[#This Row],[IrrHours]]&lt;=0),FALSE,TRUE)</f>
        <v>#NAME?</v>
      </c>
      <c r="X2329" s="13" t="e">
        <f ca="1">AND(CalcTable[[#This Row],[IrrDay]],CalcTable[[#This Row],[IrrRain]],CalcTable[[#This Row],[IrrWarm]],CalcTable[[#This Row],[IrrWindy]])</f>
        <v>#NAME?</v>
      </c>
      <c r="Y2329" s="13" t="e">
        <f t="shared" ca="1" si="736"/>
        <v>#NAME?</v>
      </c>
      <c r="Z2329" s="13" t="e">
        <f ca="1">CalcTable[[#This Row],[IrrHours]]/5</f>
        <v>#NAME?</v>
      </c>
      <c r="AA2329" s="13" t="e">
        <f ca="1">IF(CalcTable[[#This Row],[IrrFlag]]=FALSE,0,MAX(0,CalcTable[[#This Row],[VolRednWind]]*(FCAP*IRR_TARGET-CalcTable[[#This Row],[IWC]])))</f>
        <v>#NAME?</v>
      </c>
      <c r="AB2329" s="13" t="e">
        <f ca="1">CalcTable[[#This Row],[IWC]]+CalcTable[[#This Row],[Eff Precip]]+CalcTable[[#This Row],[IrrAmt]]-CalcTable[[#This Row],[AET]]</f>
        <v>#NAME?</v>
      </c>
      <c r="AC2329" s="13" t="e">
        <f ca="1">IF(CalcTable[[#This Row],[PWC]]&gt;FCAP,MIN(24*PERC,MIN(SAT,CalcTable[[#This Row],[PWC]])-FCAP),0)</f>
        <v>#NAME?</v>
      </c>
      <c r="AD2329" s="13" t="e">
        <f ca="1">IF(CalcTable[[#This Row],[PWC]]&gt;SAT,CalcTable[[#This Row],[PWC]]-SAT,0)</f>
        <v>#NAME?</v>
      </c>
      <c r="AE2329" s="13" t="e">
        <f ca="1">CalcTable[[#This Row],[PWC]]-CalcTable[[#This Row],[PercAmt]]-CalcTable[[#This Row],[Runoff]]</f>
        <v>#NAME?</v>
      </c>
      <c r="AF2329" s="13" t="e">
        <f ca="1">CalcTable[[#This Row],[IrrAmt]]/1000*CUR_IRR_AREA*10000/IRR_EFF</f>
        <v>#NAME?</v>
      </c>
      <c r="AG2329" s="147"/>
      <c r="AH2329" s="13"/>
      <c r="AI2329" s="50">
        <v>0</v>
      </c>
      <c r="AJ2329" s="50">
        <v>0</v>
      </c>
      <c r="AK2329" s="50">
        <v>0</v>
      </c>
      <c r="AL2329" s="50">
        <v>0</v>
      </c>
      <c r="AM2329" s="50"/>
      <c r="AN2329" s="50"/>
      <c r="AO2329" s="50"/>
      <c r="AP2329" s="50"/>
      <c r="AQ2329" s="50"/>
      <c r="AR2329" s="50"/>
      <c r="AS2329" s="50"/>
      <c r="AT2329" s="50"/>
      <c r="AU2329" s="50"/>
      <c r="AV2329" s="50"/>
      <c r="AW2329" s="50"/>
      <c r="AX2329" s="50">
        <f t="shared" si="747"/>
        <v>0</v>
      </c>
      <c r="AY2329" s="50"/>
      <c r="AZ2329" s="50">
        <f t="shared" si="737"/>
        <v>0</v>
      </c>
      <c r="BA2329" s="50">
        <f t="shared" si="738"/>
        <v>0</v>
      </c>
      <c r="BB2329" s="50">
        <f t="shared" si="739"/>
        <v>0</v>
      </c>
      <c r="BC2329" s="17">
        <f t="shared" si="740"/>
        <v>19755</v>
      </c>
      <c r="BD2329" s="50">
        <f t="shared" si="741"/>
        <v>0</v>
      </c>
      <c r="BE2329" s="50">
        <f t="shared" si="742"/>
        <v>0</v>
      </c>
      <c r="BF2329" s="50">
        <f t="shared" si="748"/>
        <v>0</v>
      </c>
      <c r="BG2329" s="50"/>
      <c r="BH2329" s="17">
        <f t="shared" si="743"/>
        <v>0</v>
      </c>
      <c r="BI2329" s="17">
        <f t="shared" si="751"/>
        <v>2329</v>
      </c>
      <c r="BJ2329" s="17">
        <f t="shared" si="749"/>
        <v>2329</v>
      </c>
      <c r="BK2329" s="150">
        <f t="shared" si="750"/>
        <v>27529</v>
      </c>
      <c r="BL2329" s="50" t="e">
        <f t="shared" ca="1" si="744"/>
        <v>#NAME?</v>
      </c>
      <c r="BM2329" s="50" t="e">
        <f t="shared" ca="1" si="745"/>
        <v>#NAME?</v>
      </c>
      <c r="BN2329" s="50" t="e">
        <f t="shared" ca="1" si="746"/>
        <v>#NAME?</v>
      </c>
    </row>
    <row r="2330" spans="1:66" x14ac:dyDescent="0.35">
      <c r="A2330" s="48">
        <v>27530</v>
      </c>
      <c r="B2330" s="17">
        <v>1975</v>
      </c>
      <c r="C2330" s="17">
        <v>5</v>
      </c>
      <c r="D2330" s="17">
        <v>136</v>
      </c>
      <c r="E2330" s="17">
        <v>16</v>
      </c>
      <c r="F2330" s="17">
        <v>6</v>
      </c>
      <c r="G2330" s="50">
        <v>3.9</v>
      </c>
      <c r="H2330" s="32">
        <v>3.7982969177064838</v>
      </c>
      <c r="I2330" s="50">
        <v>21</v>
      </c>
      <c r="J2330" s="13">
        <v>1.3</v>
      </c>
      <c r="K2330" s="13">
        <f t="shared" si="732"/>
        <v>1.3</v>
      </c>
      <c r="L2330" s="13">
        <f t="shared" si="733"/>
        <v>0</v>
      </c>
      <c r="M2330" s="13" t="e">
        <f ca="1">CalcTable[[#This Row],[IWC]]-AE2329</f>
        <v>#NAME?</v>
      </c>
      <c r="N2330" s="13" t="e">
        <f ca="1">IF(CalcTable[[#This Row],[Day of Year]]&lt;123,FCAP,AE2329)</f>
        <v>#NAME?</v>
      </c>
      <c r="O2330" s="17" t="e">
        <f ca="1">IF(IRR_DRIP,5,COUNTIF('IDET Wind Values'!C2314:G2314,"&lt;="&amp;IRR_MAXWIND))</f>
        <v>#NAME?</v>
      </c>
      <c r="P2330" s="13" t="e">
        <f ca="1">CalcTable[[#This Row],[ET_o]]*KL</f>
        <v>#NAME?</v>
      </c>
      <c r="Q2330" s="13" t="e">
        <f ca="1">IF(WILTPT&lt;=0,1,MAX(0,MIN(1,(CalcTable[[#This Row],[IWC]]-WILTPT)/(MAD-WILTPT))))</f>
        <v>#NAME?</v>
      </c>
      <c r="R2330" s="13" t="e">
        <f ca="1">CalcTable[[#This Row],[ETMult]]*CalcTable[[#This Row],[ETb]]</f>
        <v>#NAME?</v>
      </c>
      <c r="S2330" s="13" t="b">
        <f>INDEX(IRR_LIST,CalcTable[[#This Row],[Day of Week]]+1)</f>
        <v>0</v>
      </c>
      <c r="T2330" s="13">
        <f t="shared" ca="1" si="734"/>
        <v>0.5</v>
      </c>
      <c r="U2330" s="13" t="b">
        <f ca="1">IF(CalcTable[[#This Row],[IrrPrecip]]&gt;=IC_MM,FALSE,TRUE)</f>
        <v>1</v>
      </c>
      <c r="V2330" s="13" t="b">
        <f t="shared" si="735"/>
        <v>1</v>
      </c>
      <c r="W2330" s="13" t="e">
        <f ca="1">IF(AND(IRR_DRIP=FALSE,CalcTable[[#This Row],[IrrHours]]&lt;=0),FALSE,TRUE)</f>
        <v>#NAME?</v>
      </c>
      <c r="X2330" s="13" t="e">
        <f ca="1">AND(CalcTable[[#This Row],[IrrDay]],CalcTable[[#This Row],[IrrRain]],CalcTable[[#This Row],[IrrWarm]],CalcTable[[#This Row],[IrrWindy]])</f>
        <v>#NAME?</v>
      </c>
      <c r="Y2330" s="13" t="e">
        <f t="shared" ca="1" si="736"/>
        <v>#NAME?</v>
      </c>
      <c r="Z2330" s="13" t="e">
        <f ca="1">CalcTable[[#This Row],[IrrHours]]/5</f>
        <v>#NAME?</v>
      </c>
      <c r="AA2330" s="13" t="e">
        <f ca="1">IF(CalcTable[[#This Row],[IrrFlag]]=FALSE,0,MAX(0,CalcTable[[#This Row],[VolRednWind]]*(FCAP*IRR_TARGET-CalcTable[[#This Row],[IWC]])))</f>
        <v>#NAME?</v>
      </c>
      <c r="AB2330" s="13" t="e">
        <f ca="1">CalcTable[[#This Row],[IWC]]+CalcTable[[#This Row],[Eff Precip]]+CalcTable[[#This Row],[IrrAmt]]-CalcTable[[#This Row],[AET]]</f>
        <v>#NAME?</v>
      </c>
      <c r="AC2330" s="13" t="e">
        <f ca="1">IF(CalcTable[[#This Row],[PWC]]&gt;FCAP,MIN(24*PERC,MIN(SAT,CalcTable[[#This Row],[PWC]])-FCAP),0)</f>
        <v>#NAME?</v>
      </c>
      <c r="AD2330" s="13" t="e">
        <f ca="1">IF(CalcTable[[#This Row],[PWC]]&gt;SAT,CalcTable[[#This Row],[PWC]]-SAT,0)</f>
        <v>#NAME?</v>
      </c>
      <c r="AE2330" s="13" t="e">
        <f ca="1">CalcTable[[#This Row],[PWC]]-CalcTable[[#This Row],[PercAmt]]-CalcTable[[#This Row],[Runoff]]</f>
        <v>#NAME?</v>
      </c>
      <c r="AF2330" s="13" t="e">
        <f ca="1">CalcTable[[#This Row],[IrrAmt]]/1000*CUR_IRR_AREA*10000/IRR_EFF</f>
        <v>#NAME?</v>
      </c>
      <c r="AG2330" s="147"/>
      <c r="AH2330" s="13"/>
      <c r="AI2330" s="50">
        <v>0</v>
      </c>
      <c r="AJ2330" s="50">
        <v>0</v>
      </c>
      <c r="AK2330" s="50">
        <v>0</v>
      </c>
      <c r="AL2330" s="50">
        <v>4.7243520706160069</v>
      </c>
      <c r="AM2330" s="50"/>
      <c r="AN2330" s="50"/>
      <c r="AO2330" s="50"/>
      <c r="AP2330" s="50"/>
      <c r="AQ2330" s="50"/>
      <c r="AR2330" s="50"/>
      <c r="AS2330" s="50"/>
      <c r="AT2330" s="50"/>
      <c r="AU2330" s="50"/>
      <c r="AV2330" s="50"/>
      <c r="AW2330" s="50"/>
      <c r="AX2330" s="50">
        <f t="shared" si="747"/>
        <v>4.7243520706160069</v>
      </c>
      <c r="AY2330" s="50"/>
      <c r="AZ2330" s="50">
        <f t="shared" si="737"/>
        <v>138.58099407140287</v>
      </c>
      <c r="BA2330" s="50">
        <f t="shared" si="738"/>
        <v>213.37073690358855</v>
      </c>
      <c r="BB2330" s="50">
        <f t="shared" si="739"/>
        <v>219.96983185936966</v>
      </c>
      <c r="BC2330" s="17">
        <f t="shared" si="740"/>
        <v>19755</v>
      </c>
      <c r="BD2330" s="50">
        <f t="shared" si="741"/>
        <v>4.7243520706160069</v>
      </c>
      <c r="BE2330" s="50">
        <f t="shared" si="742"/>
        <v>138.58099407140287</v>
      </c>
      <c r="BF2330" s="50">
        <f t="shared" si="748"/>
        <v>226.67439004702388</v>
      </c>
      <c r="BG2330" s="50"/>
      <c r="BH2330" s="17">
        <f t="shared" si="743"/>
        <v>0</v>
      </c>
      <c r="BI2330" s="17">
        <f t="shared" si="751"/>
        <v>2330</v>
      </c>
      <c r="BJ2330" s="17">
        <f t="shared" si="749"/>
        <v>2330</v>
      </c>
      <c r="BK2330" s="150">
        <f t="shared" si="750"/>
        <v>27530</v>
      </c>
      <c r="BL2330" s="50" t="e">
        <f t="shared" ca="1" si="744"/>
        <v>#NAME?</v>
      </c>
      <c r="BM2330" s="50" t="e">
        <f t="shared" ca="1" si="745"/>
        <v>#NAME?</v>
      </c>
      <c r="BN2330" s="50" t="e">
        <f t="shared" ca="1" si="746"/>
        <v>#NAME?</v>
      </c>
    </row>
    <row r="2331" spans="1:66" x14ac:dyDescent="0.35">
      <c r="A2331" s="48">
        <v>27531</v>
      </c>
      <c r="B2331" s="17">
        <v>1975</v>
      </c>
      <c r="C2331" s="17">
        <v>5</v>
      </c>
      <c r="D2331" s="17">
        <v>137</v>
      </c>
      <c r="E2331" s="17">
        <v>17</v>
      </c>
      <c r="F2331" s="17">
        <v>7</v>
      </c>
      <c r="G2331" s="50">
        <v>6.1</v>
      </c>
      <c r="H2331" s="32">
        <v>5.2360317354474732</v>
      </c>
      <c r="I2331" s="50">
        <v>18</v>
      </c>
      <c r="J2331" s="13">
        <v>0</v>
      </c>
      <c r="K2331" s="13">
        <f t="shared" si="732"/>
        <v>0</v>
      </c>
      <c r="L2331" s="13">
        <f t="shared" si="733"/>
        <v>0</v>
      </c>
      <c r="M2331" s="13" t="e">
        <f ca="1">CalcTable[[#This Row],[IWC]]-AE2330</f>
        <v>#NAME?</v>
      </c>
      <c r="N2331" s="13" t="e">
        <f ca="1">IF(CalcTable[[#This Row],[Day of Year]]&lt;123,FCAP,AE2330)</f>
        <v>#NAME?</v>
      </c>
      <c r="O2331" s="17" t="e">
        <f ca="1">IF(IRR_DRIP,5,COUNTIF('IDET Wind Values'!C2315:G2315,"&lt;="&amp;IRR_MAXWIND))</f>
        <v>#NAME?</v>
      </c>
      <c r="P2331" s="13" t="e">
        <f ca="1">CalcTable[[#This Row],[ET_o]]*KL</f>
        <v>#NAME?</v>
      </c>
      <c r="Q2331" s="13" t="e">
        <f ca="1">IF(WILTPT&lt;=0,1,MAX(0,MIN(1,(CalcTable[[#This Row],[IWC]]-WILTPT)/(MAD-WILTPT))))</f>
        <v>#NAME?</v>
      </c>
      <c r="R2331" s="13" t="e">
        <f ca="1">CalcTable[[#This Row],[ETMult]]*CalcTable[[#This Row],[ETb]]</f>
        <v>#NAME?</v>
      </c>
      <c r="S2331" s="13" t="b">
        <f>INDEX(IRR_LIST,CalcTable[[#This Row],[Day of Week]]+1)</f>
        <v>0</v>
      </c>
      <c r="T2331" s="13">
        <f t="shared" ca="1" si="734"/>
        <v>1.8</v>
      </c>
      <c r="U2331" s="13" t="b">
        <f ca="1">IF(CalcTable[[#This Row],[IrrPrecip]]&gt;=IC_MM,FALSE,TRUE)</f>
        <v>1</v>
      </c>
      <c r="V2331" s="13" t="b">
        <f t="shared" si="735"/>
        <v>0</v>
      </c>
      <c r="W2331" s="13" t="e">
        <f ca="1">IF(AND(IRR_DRIP=FALSE,CalcTable[[#This Row],[IrrHours]]&lt;=0),FALSE,TRUE)</f>
        <v>#NAME?</v>
      </c>
      <c r="X2331" s="13" t="e">
        <f ca="1">AND(CalcTable[[#This Row],[IrrDay]],CalcTable[[#This Row],[IrrRain]],CalcTable[[#This Row],[IrrWarm]],CalcTable[[#This Row],[IrrWindy]])</f>
        <v>#NAME?</v>
      </c>
      <c r="Y2331" s="13" t="e">
        <f t="shared" ca="1" si="736"/>
        <v>#NAME?</v>
      </c>
      <c r="Z2331" s="13" t="e">
        <f ca="1">CalcTable[[#This Row],[IrrHours]]/5</f>
        <v>#NAME?</v>
      </c>
      <c r="AA2331" s="13" t="e">
        <f ca="1">IF(CalcTable[[#This Row],[IrrFlag]]=FALSE,0,MAX(0,CalcTable[[#This Row],[VolRednWind]]*(FCAP*IRR_TARGET-CalcTable[[#This Row],[IWC]])))</f>
        <v>#NAME?</v>
      </c>
      <c r="AB2331" s="13" t="e">
        <f ca="1">CalcTable[[#This Row],[IWC]]+CalcTable[[#This Row],[Eff Precip]]+CalcTable[[#This Row],[IrrAmt]]-CalcTable[[#This Row],[AET]]</f>
        <v>#NAME?</v>
      </c>
      <c r="AC2331" s="13" t="e">
        <f ca="1">IF(CalcTable[[#This Row],[PWC]]&gt;FCAP,MIN(24*PERC,MIN(SAT,CalcTable[[#This Row],[PWC]])-FCAP),0)</f>
        <v>#NAME?</v>
      </c>
      <c r="AD2331" s="13" t="e">
        <f ca="1">IF(CalcTable[[#This Row],[PWC]]&gt;SAT,CalcTable[[#This Row],[PWC]]-SAT,0)</f>
        <v>#NAME?</v>
      </c>
      <c r="AE2331" s="13" t="e">
        <f ca="1">CalcTable[[#This Row],[PWC]]-CalcTable[[#This Row],[PercAmt]]-CalcTable[[#This Row],[Runoff]]</f>
        <v>#NAME?</v>
      </c>
      <c r="AF2331" s="13" t="e">
        <f ca="1">CalcTable[[#This Row],[IrrAmt]]/1000*CUR_IRR_AREA*10000/IRR_EFF</f>
        <v>#NAME?</v>
      </c>
      <c r="AG2331" s="147"/>
      <c r="AH2331" s="13"/>
      <c r="AI2331" s="50">
        <v>0</v>
      </c>
      <c r="AJ2331" s="50">
        <v>0</v>
      </c>
      <c r="AK2331" s="50">
        <v>0</v>
      </c>
      <c r="AL2331" s="50">
        <v>0</v>
      </c>
      <c r="AM2331" s="50"/>
      <c r="AN2331" s="50"/>
      <c r="AO2331" s="50"/>
      <c r="AP2331" s="50"/>
      <c r="AQ2331" s="50"/>
      <c r="AR2331" s="50"/>
      <c r="AS2331" s="50"/>
      <c r="AT2331" s="50"/>
      <c r="AU2331" s="50"/>
      <c r="AV2331" s="50"/>
      <c r="AW2331" s="50"/>
      <c r="AX2331" s="50">
        <f t="shared" si="747"/>
        <v>0</v>
      </c>
      <c r="AY2331" s="50"/>
      <c r="AZ2331" s="50">
        <f t="shared" si="737"/>
        <v>0</v>
      </c>
      <c r="BA2331" s="50">
        <f t="shared" si="738"/>
        <v>0</v>
      </c>
      <c r="BB2331" s="50">
        <f t="shared" si="739"/>
        <v>0</v>
      </c>
      <c r="BC2331" s="17">
        <f t="shared" si="740"/>
        <v>19755</v>
      </c>
      <c r="BD2331" s="50">
        <f t="shared" si="741"/>
        <v>0</v>
      </c>
      <c r="BE2331" s="50">
        <f t="shared" si="742"/>
        <v>0</v>
      </c>
      <c r="BF2331" s="50">
        <f t="shared" si="748"/>
        <v>0</v>
      </c>
      <c r="BG2331" s="50"/>
      <c r="BH2331" s="17">
        <f t="shared" si="743"/>
        <v>0</v>
      </c>
      <c r="BI2331" s="17">
        <f t="shared" si="751"/>
        <v>2331</v>
      </c>
      <c r="BJ2331" s="17">
        <f t="shared" si="749"/>
        <v>2331</v>
      </c>
      <c r="BK2331" s="150">
        <f t="shared" si="750"/>
        <v>27531</v>
      </c>
      <c r="BL2331" s="50" t="e">
        <f t="shared" ca="1" si="744"/>
        <v>#NAME?</v>
      </c>
      <c r="BM2331" s="50" t="e">
        <f t="shared" ca="1" si="745"/>
        <v>#NAME?</v>
      </c>
      <c r="BN2331" s="50" t="e">
        <f t="shared" ca="1" si="746"/>
        <v>#NAME?</v>
      </c>
    </row>
    <row r="2332" spans="1:66" x14ac:dyDescent="0.35">
      <c r="A2332" s="48">
        <v>27532</v>
      </c>
      <c r="B2332" s="17">
        <v>1975</v>
      </c>
      <c r="C2332" s="17">
        <v>5</v>
      </c>
      <c r="D2332" s="17">
        <v>138</v>
      </c>
      <c r="E2332" s="17">
        <v>18</v>
      </c>
      <c r="F2332" s="17">
        <v>1</v>
      </c>
      <c r="G2332" s="50">
        <v>2.2000000000000002</v>
      </c>
      <c r="H2332" s="32">
        <v>4.8333468788544938</v>
      </c>
      <c r="I2332" s="50">
        <v>6.833333333333333</v>
      </c>
      <c r="J2332" s="13">
        <v>1.8</v>
      </c>
      <c r="K2332" s="13">
        <f t="shared" si="732"/>
        <v>1.8</v>
      </c>
      <c r="L2332" s="13">
        <f t="shared" si="733"/>
        <v>0</v>
      </c>
      <c r="M2332" s="13" t="e">
        <f ca="1">CalcTable[[#This Row],[IWC]]-AE2331</f>
        <v>#NAME?</v>
      </c>
      <c r="N2332" s="13" t="e">
        <f ca="1">IF(CalcTable[[#This Row],[Day of Year]]&lt;123,FCAP,AE2331)</f>
        <v>#NAME?</v>
      </c>
      <c r="O2332" s="17" t="e">
        <f ca="1">IF(IRR_DRIP,5,COUNTIF('IDET Wind Values'!C2316:G2316,"&lt;="&amp;IRR_MAXWIND))</f>
        <v>#NAME?</v>
      </c>
      <c r="P2332" s="13" t="e">
        <f ca="1">CalcTable[[#This Row],[ET_o]]*KL</f>
        <v>#NAME?</v>
      </c>
      <c r="Q2332" s="13" t="e">
        <f ca="1">IF(WILTPT&lt;=0,1,MAX(0,MIN(1,(CalcTable[[#This Row],[IWC]]-WILTPT)/(MAD-WILTPT))))</f>
        <v>#NAME?</v>
      </c>
      <c r="R2332" s="13" t="e">
        <f ca="1">CalcTable[[#This Row],[ETMult]]*CalcTable[[#This Row],[ETb]]</f>
        <v>#NAME?</v>
      </c>
      <c r="S2332" s="13" t="b">
        <f>INDEX(IRR_LIST,CalcTable[[#This Row],[Day of Week]]+1)</f>
        <v>1</v>
      </c>
      <c r="T2332" s="13">
        <f t="shared" ca="1" si="734"/>
        <v>1.3</v>
      </c>
      <c r="U2332" s="13" t="b">
        <f ca="1">IF(CalcTable[[#This Row],[IrrPrecip]]&gt;=IC_MM,FALSE,TRUE)</f>
        <v>1</v>
      </c>
      <c r="V2332" s="13" t="b">
        <f t="shared" si="735"/>
        <v>0</v>
      </c>
      <c r="W2332" s="13" t="e">
        <f ca="1">IF(AND(IRR_DRIP=FALSE,CalcTable[[#This Row],[IrrHours]]&lt;=0),FALSE,TRUE)</f>
        <v>#NAME?</v>
      </c>
      <c r="X2332" s="13" t="e">
        <f ca="1">AND(CalcTable[[#This Row],[IrrDay]],CalcTable[[#This Row],[IrrRain]],CalcTable[[#This Row],[IrrWarm]],CalcTable[[#This Row],[IrrWindy]])</f>
        <v>#NAME?</v>
      </c>
      <c r="Y2332" s="13" t="e">
        <f t="shared" ca="1" si="736"/>
        <v>#NAME?</v>
      </c>
      <c r="Z2332" s="13" t="e">
        <f ca="1">CalcTable[[#This Row],[IrrHours]]/5</f>
        <v>#NAME?</v>
      </c>
      <c r="AA2332" s="13" t="e">
        <f ca="1">IF(CalcTable[[#This Row],[IrrFlag]]=FALSE,0,MAX(0,CalcTable[[#This Row],[VolRednWind]]*(FCAP*IRR_TARGET-CalcTable[[#This Row],[IWC]])))</f>
        <v>#NAME?</v>
      </c>
      <c r="AB2332" s="13" t="e">
        <f ca="1">CalcTable[[#This Row],[IWC]]+CalcTable[[#This Row],[Eff Precip]]+CalcTable[[#This Row],[IrrAmt]]-CalcTable[[#This Row],[AET]]</f>
        <v>#NAME?</v>
      </c>
      <c r="AC2332" s="13" t="e">
        <f ca="1">IF(CalcTable[[#This Row],[PWC]]&gt;FCAP,MIN(24*PERC,MIN(SAT,CalcTable[[#This Row],[PWC]])-FCAP),0)</f>
        <v>#NAME?</v>
      </c>
      <c r="AD2332" s="13" t="e">
        <f ca="1">IF(CalcTable[[#This Row],[PWC]]&gt;SAT,CalcTable[[#This Row],[PWC]]-SAT,0)</f>
        <v>#NAME?</v>
      </c>
      <c r="AE2332" s="13" t="e">
        <f ca="1">CalcTable[[#This Row],[PWC]]-CalcTable[[#This Row],[PercAmt]]-CalcTable[[#This Row],[Runoff]]</f>
        <v>#NAME?</v>
      </c>
      <c r="AF2332" s="13" t="e">
        <f ca="1">CalcTable[[#This Row],[IrrAmt]]/1000*CUR_IRR_AREA*10000/IRR_EFF</f>
        <v>#NAME?</v>
      </c>
      <c r="AG2332" s="147"/>
      <c r="AH2332" s="13"/>
      <c r="AI2332" s="50">
        <v>0</v>
      </c>
      <c r="AJ2332" s="50">
        <v>0</v>
      </c>
      <c r="AK2332" s="50">
        <v>0</v>
      </c>
      <c r="AL2332" s="50">
        <v>0</v>
      </c>
      <c r="AM2332" s="50"/>
      <c r="AN2332" s="50"/>
      <c r="AO2332" s="50"/>
      <c r="AP2332" s="50"/>
      <c r="AQ2332" s="50"/>
      <c r="AR2332" s="50"/>
      <c r="AS2332" s="50"/>
      <c r="AT2332" s="50"/>
      <c r="AU2332" s="50"/>
      <c r="AV2332" s="50"/>
      <c r="AW2332" s="50"/>
      <c r="AX2332" s="50">
        <f t="shared" si="747"/>
        <v>0</v>
      </c>
      <c r="AY2332" s="50"/>
      <c r="AZ2332" s="50">
        <f t="shared" si="737"/>
        <v>0</v>
      </c>
      <c r="BA2332" s="50">
        <f t="shared" si="738"/>
        <v>0</v>
      </c>
      <c r="BB2332" s="50">
        <f t="shared" si="739"/>
        <v>0</v>
      </c>
      <c r="BC2332" s="17">
        <f t="shared" si="740"/>
        <v>19755</v>
      </c>
      <c r="BD2332" s="50">
        <f t="shared" si="741"/>
        <v>0</v>
      </c>
      <c r="BE2332" s="50">
        <f t="shared" si="742"/>
        <v>0</v>
      </c>
      <c r="BF2332" s="50">
        <f t="shared" si="748"/>
        <v>0</v>
      </c>
      <c r="BG2332" s="50"/>
      <c r="BH2332" s="17">
        <f t="shared" si="743"/>
        <v>0</v>
      </c>
      <c r="BI2332" s="17">
        <f t="shared" si="751"/>
        <v>2332</v>
      </c>
      <c r="BJ2332" s="17">
        <f t="shared" si="749"/>
        <v>2332</v>
      </c>
      <c r="BK2332" s="150">
        <f t="shared" si="750"/>
        <v>27532</v>
      </c>
      <c r="BL2332" s="50" t="e">
        <f t="shared" ca="1" si="744"/>
        <v>#NAME?</v>
      </c>
      <c r="BM2332" s="50" t="e">
        <f t="shared" ca="1" si="745"/>
        <v>#NAME?</v>
      </c>
      <c r="BN2332" s="50" t="e">
        <f t="shared" ca="1" si="746"/>
        <v>#NAME?</v>
      </c>
    </row>
    <row r="2333" spans="1:66" x14ac:dyDescent="0.35">
      <c r="A2333" s="48">
        <v>27533</v>
      </c>
      <c r="B2333" s="17">
        <v>1975</v>
      </c>
      <c r="C2333" s="17">
        <v>5</v>
      </c>
      <c r="D2333" s="17">
        <v>139</v>
      </c>
      <c r="E2333" s="17">
        <v>19</v>
      </c>
      <c r="F2333" s="17">
        <v>2</v>
      </c>
      <c r="G2333" s="50">
        <v>0</v>
      </c>
      <c r="H2333" s="32">
        <v>4.0774437447553993</v>
      </c>
      <c r="I2333" s="50">
        <v>32.166666666666664</v>
      </c>
      <c r="J2333" s="13">
        <v>1</v>
      </c>
      <c r="K2333" s="13">
        <f t="shared" si="732"/>
        <v>1</v>
      </c>
      <c r="L2333" s="13">
        <f t="shared" si="733"/>
        <v>0</v>
      </c>
      <c r="M2333" s="13" t="e">
        <f ca="1">CalcTable[[#This Row],[IWC]]-AE2332</f>
        <v>#NAME?</v>
      </c>
      <c r="N2333" s="13" t="e">
        <f ca="1">IF(CalcTable[[#This Row],[Day of Year]]&lt;123,FCAP,AE2332)</f>
        <v>#NAME?</v>
      </c>
      <c r="O2333" s="17" t="e">
        <f ca="1">IF(IRR_DRIP,5,COUNTIF('IDET Wind Values'!C2317:G2317,"&lt;="&amp;IRR_MAXWIND))</f>
        <v>#NAME?</v>
      </c>
      <c r="P2333" s="13" t="e">
        <f ca="1">CalcTable[[#This Row],[ET_o]]*KL</f>
        <v>#NAME?</v>
      </c>
      <c r="Q2333" s="13" t="e">
        <f ca="1">IF(WILTPT&lt;=0,1,MAX(0,MIN(1,(CalcTable[[#This Row],[IWC]]-WILTPT)/(MAD-WILTPT))))</f>
        <v>#NAME?</v>
      </c>
      <c r="R2333" s="13" t="e">
        <f ca="1">CalcTable[[#This Row],[ETMult]]*CalcTable[[#This Row],[ETb]]</f>
        <v>#NAME?</v>
      </c>
      <c r="S2333" s="13" t="b">
        <f>INDEX(IRR_LIST,CalcTable[[#This Row],[Day of Week]]+1)</f>
        <v>0</v>
      </c>
      <c r="T2333" s="13">
        <f t="shared" ca="1" si="734"/>
        <v>1.8</v>
      </c>
      <c r="U2333" s="13" t="b">
        <f ca="1">IF(CalcTable[[#This Row],[IrrPrecip]]&gt;=IC_MM,FALSE,TRUE)</f>
        <v>1</v>
      </c>
      <c r="V2333" s="13" t="b">
        <f t="shared" si="735"/>
        <v>1</v>
      </c>
      <c r="W2333" s="13" t="e">
        <f ca="1">IF(AND(IRR_DRIP=FALSE,CalcTable[[#This Row],[IrrHours]]&lt;=0),FALSE,TRUE)</f>
        <v>#NAME?</v>
      </c>
      <c r="X2333" s="13" t="e">
        <f ca="1">AND(CalcTable[[#This Row],[IrrDay]],CalcTable[[#This Row],[IrrRain]],CalcTable[[#This Row],[IrrWarm]],CalcTable[[#This Row],[IrrWindy]])</f>
        <v>#NAME?</v>
      </c>
      <c r="Y2333" s="13" t="e">
        <f t="shared" ca="1" si="736"/>
        <v>#NAME?</v>
      </c>
      <c r="Z2333" s="13" t="e">
        <f ca="1">CalcTable[[#This Row],[IrrHours]]/5</f>
        <v>#NAME?</v>
      </c>
      <c r="AA2333" s="13" t="e">
        <f ca="1">IF(CalcTable[[#This Row],[IrrFlag]]=FALSE,0,MAX(0,CalcTable[[#This Row],[VolRednWind]]*(FCAP*IRR_TARGET-CalcTable[[#This Row],[IWC]])))</f>
        <v>#NAME?</v>
      </c>
      <c r="AB2333" s="13" t="e">
        <f ca="1">CalcTable[[#This Row],[IWC]]+CalcTable[[#This Row],[Eff Precip]]+CalcTable[[#This Row],[IrrAmt]]-CalcTable[[#This Row],[AET]]</f>
        <v>#NAME?</v>
      </c>
      <c r="AC2333" s="13" t="e">
        <f ca="1">IF(CalcTable[[#This Row],[PWC]]&gt;FCAP,MIN(24*PERC,MIN(SAT,CalcTable[[#This Row],[PWC]])-FCAP),0)</f>
        <v>#NAME?</v>
      </c>
      <c r="AD2333" s="13" t="e">
        <f ca="1">IF(CalcTable[[#This Row],[PWC]]&gt;SAT,CalcTable[[#This Row],[PWC]]-SAT,0)</f>
        <v>#NAME?</v>
      </c>
      <c r="AE2333" s="13" t="e">
        <f ca="1">CalcTable[[#This Row],[PWC]]-CalcTable[[#This Row],[PercAmt]]-CalcTable[[#This Row],[Runoff]]</f>
        <v>#NAME?</v>
      </c>
      <c r="AF2333" s="13" t="e">
        <f ca="1">CalcTable[[#This Row],[IrrAmt]]/1000*CUR_IRR_AREA*10000/IRR_EFF</f>
        <v>#NAME?</v>
      </c>
      <c r="AG2333" s="147"/>
      <c r="AH2333" s="13"/>
      <c r="AI2333" s="50">
        <v>0</v>
      </c>
      <c r="AJ2333" s="50">
        <v>0</v>
      </c>
      <c r="AK2333" s="50">
        <v>0</v>
      </c>
      <c r="AL2333" s="50">
        <v>7.8181582378660828</v>
      </c>
      <c r="AM2333" s="50"/>
      <c r="AN2333" s="50"/>
      <c r="AO2333" s="50"/>
      <c r="AP2333" s="50"/>
      <c r="AQ2333" s="50"/>
      <c r="AR2333" s="50"/>
      <c r="AS2333" s="50"/>
      <c r="AT2333" s="50"/>
      <c r="AU2333" s="50"/>
      <c r="AV2333" s="50"/>
      <c r="AW2333" s="50"/>
      <c r="AX2333" s="50">
        <f t="shared" si="747"/>
        <v>7.8181582378660828</v>
      </c>
      <c r="AY2333" s="50"/>
      <c r="AZ2333" s="50">
        <f t="shared" si="737"/>
        <v>229.33264164407177</v>
      </c>
      <c r="BA2333" s="50">
        <f t="shared" si="738"/>
        <v>353.09946411865019</v>
      </c>
      <c r="BB2333" s="50">
        <f t="shared" si="739"/>
        <v>364.02006610170127</v>
      </c>
      <c r="BC2333" s="17">
        <f t="shared" si="740"/>
        <v>19755</v>
      </c>
      <c r="BD2333" s="50">
        <f t="shared" si="741"/>
        <v>7.8181582378660828</v>
      </c>
      <c r="BE2333" s="50">
        <f t="shared" si="742"/>
        <v>229.33264164407177</v>
      </c>
      <c r="BF2333" s="50">
        <f t="shared" si="748"/>
        <v>375.11519534748305</v>
      </c>
      <c r="BG2333" s="50"/>
      <c r="BH2333" s="17">
        <f t="shared" si="743"/>
        <v>0</v>
      </c>
      <c r="BI2333" s="17">
        <f t="shared" si="751"/>
        <v>2333</v>
      </c>
      <c r="BJ2333" s="17">
        <f t="shared" si="749"/>
        <v>2333</v>
      </c>
      <c r="BK2333" s="150">
        <f t="shared" si="750"/>
        <v>27533</v>
      </c>
      <c r="BL2333" s="50" t="e">
        <f t="shared" ca="1" si="744"/>
        <v>#NAME?</v>
      </c>
      <c r="BM2333" s="50" t="e">
        <f t="shared" ca="1" si="745"/>
        <v>#NAME?</v>
      </c>
      <c r="BN2333" s="50" t="e">
        <f t="shared" ca="1" si="746"/>
        <v>#NAME?</v>
      </c>
    </row>
    <row r="2334" spans="1:66" x14ac:dyDescent="0.35">
      <c r="A2334" s="48">
        <v>27534</v>
      </c>
      <c r="B2334" s="17">
        <v>1975</v>
      </c>
      <c r="C2334" s="17">
        <v>5</v>
      </c>
      <c r="D2334" s="17">
        <v>140</v>
      </c>
      <c r="E2334" s="17">
        <v>20</v>
      </c>
      <c r="F2334" s="17">
        <v>3</v>
      </c>
      <c r="G2334" s="50">
        <v>3.3</v>
      </c>
      <c r="H2334" s="32">
        <v>4.2016085209198994</v>
      </c>
      <c r="I2334" s="50">
        <v>42</v>
      </c>
      <c r="J2334" s="13">
        <v>0</v>
      </c>
      <c r="K2334" s="13">
        <f t="shared" si="732"/>
        <v>0</v>
      </c>
      <c r="L2334" s="13">
        <f t="shared" si="733"/>
        <v>0</v>
      </c>
      <c r="M2334" s="13" t="e">
        <f ca="1">CalcTable[[#This Row],[IWC]]-AE2333</f>
        <v>#NAME?</v>
      </c>
      <c r="N2334" s="13" t="e">
        <f ca="1">IF(CalcTable[[#This Row],[Day of Year]]&lt;123,FCAP,AE2333)</f>
        <v>#NAME?</v>
      </c>
      <c r="O2334" s="17" t="e">
        <f ca="1">IF(IRR_DRIP,5,COUNTIF('IDET Wind Values'!C2318:G2318,"&lt;="&amp;IRR_MAXWIND))</f>
        <v>#NAME?</v>
      </c>
      <c r="P2334" s="13" t="e">
        <f ca="1">CalcTable[[#This Row],[ET_o]]*KL</f>
        <v>#NAME?</v>
      </c>
      <c r="Q2334" s="13" t="e">
        <f ca="1">IF(WILTPT&lt;=0,1,MAX(0,MIN(1,(CalcTable[[#This Row],[IWC]]-WILTPT)/(MAD-WILTPT))))</f>
        <v>#NAME?</v>
      </c>
      <c r="R2334" s="13" t="e">
        <f ca="1">CalcTable[[#This Row],[ETMult]]*CalcTable[[#This Row],[ETb]]</f>
        <v>#NAME?</v>
      </c>
      <c r="S2334" s="13" t="b">
        <f>INDEX(IRR_LIST,CalcTable[[#This Row],[Day of Week]]+1)</f>
        <v>1</v>
      </c>
      <c r="T2334" s="13">
        <f t="shared" ca="1" si="734"/>
        <v>2.8</v>
      </c>
      <c r="U2334" s="13" t="b">
        <f ca="1">IF(CalcTable[[#This Row],[IrrPrecip]]&gt;=IC_MM,FALSE,TRUE)</f>
        <v>1</v>
      </c>
      <c r="V2334" s="13" t="b">
        <f t="shared" si="735"/>
        <v>0</v>
      </c>
      <c r="W2334" s="13" t="e">
        <f ca="1">IF(AND(IRR_DRIP=FALSE,CalcTable[[#This Row],[IrrHours]]&lt;=0),FALSE,TRUE)</f>
        <v>#NAME?</v>
      </c>
      <c r="X2334" s="13" t="e">
        <f ca="1">AND(CalcTable[[#This Row],[IrrDay]],CalcTable[[#This Row],[IrrRain]],CalcTable[[#This Row],[IrrWarm]],CalcTable[[#This Row],[IrrWindy]])</f>
        <v>#NAME?</v>
      </c>
      <c r="Y2334" s="13" t="e">
        <f t="shared" ca="1" si="736"/>
        <v>#NAME?</v>
      </c>
      <c r="Z2334" s="13" t="e">
        <f ca="1">CalcTable[[#This Row],[IrrHours]]/5</f>
        <v>#NAME?</v>
      </c>
      <c r="AA2334" s="13" t="e">
        <f ca="1">IF(CalcTable[[#This Row],[IrrFlag]]=FALSE,0,MAX(0,CalcTable[[#This Row],[VolRednWind]]*(FCAP*IRR_TARGET-CalcTable[[#This Row],[IWC]])))</f>
        <v>#NAME?</v>
      </c>
      <c r="AB2334" s="13" t="e">
        <f ca="1">CalcTable[[#This Row],[IWC]]+CalcTable[[#This Row],[Eff Precip]]+CalcTable[[#This Row],[IrrAmt]]-CalcTable[[#This Row],[AET]]</f>
        <v>#NAME?</v>
      </c>
      <c r="AC2334" s="13" t="e">
        <f ca="1">IF(CalcTable[[#This Row],[PWC]]&gt;FCAP,MIN(24*PERC,MIN(SAT,CalcTable[[#This Row],[PWC]])-FCAP),0)</f>
        <v>#NAME?</v>
      </c>
      <c r="AD2334" s="13" t="e">
        <f ca="1">IF(CalcTable[[#This Row],[PWC]]&gt;SAT,CalcTable[[#This Row],[PWC]]-SAT,0)</f>
        <v>#NAME?</v>
      </c>
      <c r="AE2334" s="13" t="e">
        <f ca="1">CalcTable[[#This Row],[PWC]]-CalcTable[[#This Row],[PercAmt]]-CalcTable[[#This Row],[Runoff]]</f>
        <v>#NAME?</v>
      </c>
      <c r="AF2334" s="13" t="e">
        <f ca="1">CalcTable[[#This Row],[IrrAmt]]/1000*CUR_IRR_AREA*10000/IRR_EFF</f>
        <v>#NAME?</v>
      </c>
      <c r="AG2334" s="147"/>
      <c r="AH2334" s="13"/>
      <c r="AI2334" s="50">
        <v>0</v>
      </c>
      <c r="AJ2334" s="50">
        <v>0</v>
      </c>
      <c r="AK2334" s="50">
        <v>0</v>
      </c>
      <c r="AL2334" s="50">
        <v>0</v>
      </c>
      <c r="AM2334" s="50"/>
      <c r="AN2334" s="50"/>
      <c r="AO2334" s="50"/>
      <c r="AP2334" s="50"/>
      <c r="AQ2334" s="50"/>
      <c r="AR2334" s="50"/>
      <c r="AS2334" s="50"/>
      <c r="AT2334" s="50"/>
      <c r="AU2334" s="50"/>
      <c r="AV2334" s="50"/>
      <c r="AW2334" s="50"/>
      <c r="AX2334" s="50">
        <f t="shared" si="747"/>
        <v>0</v>
      </c>
      <c r="AY2334" s="50"/>
      <c r="AZ2334" s="50">
        <f t="shared" si="737"/>
        <v>0</v>
      </c>
      <c r="BA2334" s="50">
        <f t="shared" si="738"/>
        <v>0</v>
      </c>
      <c r="BB2334" s="50">
        <f t="shared" si="739"/>
        <v>0</v>
      </c>
      <c r="BC2334" s="17">
        <f t="shared" si="740"/>
        <v>19755</v>
      </c>
      <c r="BD2334" s="50">
        <f t="shared" si="741"/>
        <v>0</v>
      </c>
      <c r="BE2334" s="50">
        <f t="shared" si="742"/>
        <v>0</v>
      </c>
      <c r="BF2334" s="50">
        <f t="shared" si="748"/>
        <v>0</v>
      </c>
      <c r="BG2334" s="50"/>
      <c r="BH2334" s="17">
        <f t="shared" si="743"/>
        <v>0</v>
      </c>
      <c r="BI2334" s="17">
        <f t="shared" si="751"/>
        <v>2334</v>
      </c>
      <c r="BJ2334" s="17">
        <f t="shared" si="749"/>
        <v>2334</v>
      </c>
      <c r="BK2334" s="150">
        <f t="shared" si="750"/>
        <v>27534</v>
      </c>
      <c r="BL2334" s="50" t="e">
        <f t="shared" ca="1" si="744"/>
        <v>#NAME?</v>
      </c>
      <c r="BM2334" s="50" t="e">
        <f t="shared" ca="1" si="745"/>
        <v>#NAME?</v>
      </c>
      <c r="BN2334" s="50" t="e">
        <f t="shared" ca="1" si="746"/>
        <v>#NAME?</v>
      </c>
    </row>
    <row r="2335" spans="1:66" x14ac:dyDescent="0.35">
      <c r="A2335" s="48">
        <v>27535</v>
      </c>
      <c r="B2335" s="17">
        <v>1975</v>
      </c>
      <c r="C2335" s="17">
        <v>5</v>
      </c>
      <c r="D2335" s="17">
        <v>141</v>
      </c>
      <c r="E2335" s="17">
        <v>21</v>
      </c>
      <c r="F2335" s="17">
        <v>4</v>
      </c>
      <c r="G2335" s="50">
        <v>1.1000000000000001</v>
      </c>
      <c r="H2335" s="32">
        <v>4.8934204611553032</v>
      </c>
      <c r="I2335" s="50">
        <v>8.5</v>
      </c>
      <c r="J2335" s="13">
        <v>0</v>
      </c>
      <c r="K2335" s="13">
        <f t="shared" si="732"/>
        <v>0</v>
      </c>
      <c r="L2335" s="13">
        <f t="shared" si="733"/>
        <v>0</v>
      </c>
      <c r="M2335" s="13" t="e">
        <f ca="1">CalcTable[[#This Row],[IWC]]-AE2334</f>
        <v>#NAME?</v>
      </c>
      <c r="N2335" s="13" t="e">
        <f ca="1">IF(CalcTable[[#This Row],[Day of Year]]&lt;123,FCAP,AE2334)</f>
        <v>#NAME?</v>
      </c>
      <c r="O2335" s="17" t="e">
        <f ca="1">IF(IRR_DRIP,5,COUNTIF('IDET Wind Values'!C2319:G2319,"&lt;="&amp;IRR_MAXWIND))</f>
        <v>#NAME?</v>
      </c>
      <c r="P2335" s="13" t="e">
        <f ca="1">CalcTable[[#This Row],[ET_o]]*KL</f>
        <v>#NAME?</v>
      </c>
      <c r="Q2335" s="13" t="e">
        <f ca="1">IF(WILTPT&lt;=0,1,MAX(0,MIN(1,(CalcTable[[#This Row],[IWC]]-WILTPT)/(MAD-WILTPT))))</f>
        <v>#NAME?</v>
      </c>
      <c r="R2335" s="13" t="e">
        <f ca="1">CalcTable[[#This Row],[ETMult]]*CalcTable[[#This Row],[ETb]]</f>
        <v>#NAME?</v>
      </c>
      <c r="S2335" s="13" t="b">
        <f>INDEX(IRR_LIST,CalcTable[[#This Row],[Day of Week]]+1)</f>
        <v>0</v>
      </c>
      <c r="T2335" s="13">
        <f t="shared" ca="1" si="734"/>
        <v>1</v>
      </c>
      <c r="U2335" s="13" t="b">
        <f ca="1">IF(CalcTable[[#This Row],[IrrPrecip]]&gt;=IC_MM,FALSE,TRUE)</f>
        <v>1</v>
      </c>
      <c r="V2335" s="13" t="b">
        <f t="shared" si="735"/>
        <v>0</v>
      </c>
      <c r="W2335" s="13" t="e">
        <f ca="1">IF(AND(IRR_DRIP=FALSE,CalcTable[[#This Row],[IrrHours]]&lt;=0),FALSE,TRUE)</f>
        <v>#NAME?</v>
      </c>
      <c r="X2335" s="13" t="e">
        <f ca="1">AND(CalcTable[[#This Row],[IrrDay]],CalcTable[[#This Row],[IrrRain]],CalcTable[[#This Row],[IrrWarm]],CalcTable[[#This Row],[IrrWindy]])</f>
        <v>#NAME?</v>
      </c>
      <c r="Y2335" s="13" t="e">
        <f t="shared" ca="1" si="736"/>
        <v>#NAME?</v>
      </c>
      <c r="Z2335" s="13" t="e">
        <f ca="1">CalcTable[[#This Row],[IrrHours]]/5</f>
        <v>#NAME?</v>
      </c>
      <c r="AA2335" s="13" t="e">
        <f ca="1">IF(CalcTable[[#This Row],[IrrFlag]]=FALSE,0,MAX(0,CalcTable[[#This Row],[VolRednWind]]*(FCAP*IRR_TARGET-CalcTable[[#This Row],[IWC]])))</f>
        <v>#NAME?</v>
      </c>
      <c r="AB2335" s="13" t="e">
        <f ca="1">CalcTable[[#This Row],[IWC]]+CalcTable[[#This Row],[Eff Precip]]+CalcTable[[#This Row],[IrrAmt]]-CalcTable[[#This Row],[AET]]</f>
        <v>#NAME?</v>
      </c>
      <c r="AC2335" s="13" t="e">
        <f ca="1">IF(CalcTable[[#This Row],[PWC]]&gt;FCAP,MIN(24*PERC,MIN(SAT,CalcTable[[#This Row],[PWC]])-FCAP),0)</f>
        <v>#NAME?</v>
      </c>
      <c r="AD2335" s="13" t="e">
        <f ca="1">IF(CalcTable[[#This Row],[PWC]]&gt;SAT,CalcTable[[#This Row],[PWC]]-SAT,0)</f>
        <v>#NAME?</v>
      </c>
      <c r="AE2335" s="13" t="e">
        <f ca="1">CalcTable[[#This Row],[PWC]]-CalcTable[[#This Row],[PercAmt]]-CalcTable[[#This Row],[Runoff]]</f>
        <v>#NAME?</v>
      </c>
      <c r="AF2335" s="13" t="e">
        <f ca="1">CalcTable[[#This Row],[IrrAmt]]/1000*CUR_IRR_AREA*10000/IRR_EFF</f>
        <v>#NAME?</v>
      </c>
      <c r="AG2335" s="147"/>
      <c r="AH2335" s="13"/>
      <c r="AI2335" s="50">
        <v>0</v>
      </c>
      <c r="AJ2335" s="50">
        <v>0</v>
      </c>
      <c r="AK2335" s="50">
        <v>0</v>
      </c>
      <c r="AL2335" s="50">
        <v>0</v>
      </c>
      <c r="AM2335" s="50"/>
      <c r="AN2335" s="50"/>
      <c r="AO2335" s="50"/>
      <c r="AP2335" s="50"/>
      <c r="AQ2335" s="50"/>
      <c r="AR2335" s="50"/>
      <c r="AS2335" s="50"/>
      <c r="AT2335" s="50"/>
      <c r="AU2335" s="50"/>
      <c r="AV2335" s="50"/>
      <c r="AW2335" s="50"/>
      <c r="AX2335" s="50">
        <f t="shared" si="747"/>
        <v>0</v>
      </c>
      <c r="AY2335" s="50"/>
      <c r="AZ2335" s="50">
        <f t="shared" si="737"/>
        <v>0</v>
      </c>
      <c r="BA2335" s="50">
        <f t="shared" si="738"/>
        <v>0</v>
      </c>
      <c r="BB2335" s="50">
        <f t="shared" si="739"/>
        <v>0</v>
      </c>
      <c r="BC2335" s="17">
        <f t="shared" si="740"/>
        <v>19755</v>
      </c>
      <c r="BD2335" s="50">
        <f t="shared" si="741"/>
        <v>0</v>
      </c>
      <c r="BE2335" s="50">
        <f t="shared" si="742"/>
        <v>0</v>
      </c>
      <c r="BF2335" s="50">
        <f t="shared" si="748"/>
        <v>0</v>
      </c>
      <c r="BG2335" s="50"/>
      <c r="BH2335" s="17">
        <f t="shared" si="743"/>
        <v>0</v>
      </c>
      <c r="BI2335" s="17">
        <f t="shared" si="751"/>
        <v>2335</v>
      </c>
      <c r="BJ2335" s="17">
        <f t="shared" si="749"/>
        <v>2335</v>
      </c>
      <c r="BK2335" s="150">
        <f t="shared" si="750"/>
        <v>27535</v>
      </c>
      <c r="BL2335" s="50" t="e">
        <f t="shared" ca="1" si="744"/>
        <v>#NAME?</v>
      </c>
      <c r="BM2335" s="50" t="e">
        <f t="shared" ca="1" si="745"/>
        <v>#NAME?</v>
      </c>
      <c r="BN2335" s="50" t="e">
        <f t="shared" ca="1" si="746"/>
        <v>#NAME?</v>
      </c>
    </row>
    <row r="2336" spans="1:66" x14ac:dyDescent="0.35">
      <c r="A2336" s="48">
        <v>27536</v>
      </c>
      <c r="B2336" s="17">
        <v>1975</v>
      </c>
      <c r="C2336" s="17">
        <v>5</v>
      </c>
      <c r="D2336" s="17">
        <v>142</v>
      </c>
      <c r="E2336" s="17">
        <v>22</v>
      </c>
      <c r="F2336" s="17">
        <v>5</v>
      </c>
      <c r="G2336" s="50">
        <v>1.1000000000000001</v>
      </c>
      <c r="H2336" s="32">
        <v>4.3581920561148921</v>
      </c>
      <c r="I2336" s="50">
        <v>15.666666666666666</v>
      </c>
      <c r="J2336" s="13">
        <v>0</v>
      </c>
      <c r="K2336" s="13">
        <f t="shared" si="732"/>
        <v>0</v>
      </c>
      <c r="L2336" s="13">
        <f t="shared" si="733"/>
        <v>0</v>
      </c>
      <c r="M2336" s="13" t="e">
        <f ca="1">CalcTable[[#This Row],[IWC]]-AE2335</f>
        <v>#NAME?</v>
      </c>
      <c r="N2336" s="13" t="e">
        <f ca="1">IF(CalcTable[[#This Row],[Day of Year]]&lt;123,FCAP,AE2335)</f>
        <v>#NAME?</v>
      </c>
      <c r="O2336" s="17" t="e">
        <f ca="1">IF(IRR_DRIP,5,COUNTIF('IDET Wind Values'!C2320:G2320,"&lt;="&amp;IRR_MAXWIND))</f>
        <v>#NAME?</v>
      </c>
      <c r="P2336" s="13" t="e">
        <f ca="1">CalcTable[[#This Row],[ET_o]]*KL</f>
        <v>#NAME?</v>
      </c>
      <c r="Q2336" s="13" t="e">
        <f ca="1">IF(WILTPT&lt;=0,1,MAX(0,MIN(1,(CalcTable[[#This Row],[IWC]]-WILTPT)/(MAD-WILTPT))))</f>
        <v>#NAME?</v>
      </c>
      <c r="R2336" s="13" t="e">
        <f ca="1">CalcTable[[#This Row],[ETMult]]*CalcTable[[#This Row],[ETb]]</f>
        <v>#NAME?</v>
      </c>
      <c r="S2336" s="13" t="b">
        <f>INDEX(IRR_LIST,CalcTable[[#This Row],[Day of Week]]+1)</f>
        <v>1</v>
      </c>
      <c r="T2336" s="13">
        <f t="shared" ca="1" si="734"/>
        <v>0</v>
      </c>
      <c r="U2336" s="13" t="b">
        <f ca="1">IF(CalcTable[[#This Row],[IrrPrecip]]&gt;=IC_MM,FALSE,TRUE)</f>
        <v>1</v>
      </c>
      <c r="V2336" s="13" t="b">
        <f t="shared" si="735"/>
        <v>0</v>
      </c>
      <c r="W2336" s="13" t="e">
        <f ca="1">IF(AND(IRR_DRIP=FALSE,CalcTable[[#This Row],[IrrHours]]&lt;=0),FALSE,TRUE)</f>
        <v>#NAME?</v>
      </c>
      <c r="X2336" s="13" t="e">
        <f ca="1">AND(CalcTable[[#This Row],[IrrDay]],CalcTable[[#This Row],[IrrRain]],CalcTable[[#This Row],[IrrWarm]],CalcTable[[#This Row],[IrrWindy]])</f>
        <v>#NAME?</v>
      </c>
      <c r="Y2336" s="13" t="e">
        <f t="shared" ca="1" si="736"/>
        <v>#NAME?</v>
      </c>
      <c r="Z2336" s="13" t="e">
        <f ca="1">CalcTable[[#This Row],[IrrHours]]/5</f>
        <v>#NAME?</v>
      </c>
      <c r="AA2336" s="13" t="e">
        <f ca="1">IF(CalcTable[[#This Row],[IrrFlag]]=FALSE,0,MAX(0,CalcTable[[#This Row],[VolRednWind]]*(FCAP*IRR_TARGET-CalcTable[[#This Row],[IWC]])))</f>
        <v>#NAME?</v>
      </c>
      <c r="AB2336" s="13" t="e">
        <f ca="1">CalcTable[[#This Row],[IWC]]+CalcTable[[#This Row],[Eff Precip]]+CalcTable[[#This Row],[IrrAmt]]-CalcTable[[#This Row],[AET]]</f>
        <v>#NAME?</v>
      </c>
      <c r="AC2336" s="13" t="e">
        <f ca="1">IF(CalcTable[[#This Row],[PWC]]&gt;FCAP,MIN(24*PERC,MIN(SAT,CalcTable[[#This Row],[PWC]])-FCAP),0)</f>
        <v>#NAME?</v>
      </c>
      <c r="AD2336" s="13" t="e">
        <f ca="1">IF(CalcTable[[#This Row],[PWC]]&gt;SAT,CalcTable[[#This Row],[PWC]]-SAT,0)</f>
        <v>#NAME?</v>
      </c>
      <c r="AE2336" s="13" t="e">
        <f ca="1">CalcTable[[#This Row],[PWC]]-CalcTable[[#This Row],[PercAmt]]-CalcTable[[#This Row],[Runoff]]</f>
        <v>#NAME?</v>
      </c>
      <c r="AF2336" s="13" t="e">
        <f ca="1">CalcTable[[#This Row],[IrrAmt]]/1000*CUR_IRR_AREA*10000/IRR_EFF</f>
        <v>#NAME?</v>
      </c>
      <c r="AG2336" s="147"/>
      <c r="AH2336" s="13"/>
      <c r="AI2336" s="50">
        <v>0</v>
      </c>
      <c r="AJ2336" s="50">
        <v>0</v>
      </c>
      <c r="AK2336" s="50">
        <v>0</v>
      </c>
      <c r="AL2336" s="50">
        <v>0</v>
      </c>
      <c r="AM2336" s="50"/>
      <c r="AN2336" s="50"/>
      <c r="AO2336" s="50"/>
      <c r="AP2336" s="50"/>
      <c r="AQ2336" s="50"/>
      <c r="AR2336" s="50"/>
      <c r="AS2336" s="50"/>
      <c r="AT2336" s="50"/>
      <c r="AU2336" s="50"/>
      <c r="AV2336" s="50"/>
      <c r="AW2336" s="50"/>
      <c r="AX2336" s="50">
        <f t="shared" si="747"/>
        <v>0</v>
      </c>
      <c r="AY2336" s="50"/>
      <c r="AZ2336" s="50">
        <f t="shared" si="737"/>
        <v>0</v>
      </c>
      <c r="BA2336" s="50">
        <f t="shared" si="738"/>
        <v>0</v>
      </c>
      <c r="BB2336" s="50">
        <f t="shared" si="739"/>
        <v>0</v>
      </c>
      <c r="BC2336" s="17">
        <f t="shared" si="740"/>
        <v>19755</v>
      </c>
      <c r="BD2336" s="50">
        <f t="shared" si="741"/>
        <v>0</v>
      </c>
      <c r="BE2336" s="50">
        <f t="shared" si="742"/>
        <v>0</v>
      </c>
      <c r="BF2336" s="50">
        <f t="shared" si="748"/>
        <v>0</v>
      </c>
      <c r="BG2336" s="50"/>
      <c r="BH2336" s="17">
        <f t="shared" si="743"/>
        <v>0</v>
      </c>
      <c r="BI2336" s="17">
        <f t="shared" si="751"/>
        <v>2336</v>
      </c>
      <c r="BJ2336" s="17">
        <f t="shared" si="749"/>
        <v>2336</v>
      </c>
      <c r="BK2336" s="150">
        <f t="shared" si="750"/>
        <v>27536</v>
      </c>
      <c r="BL2336" s="50" t="e">
        <f t="shared" ca="1" si="744"/>
        <v>#NAME?</v>
      </c>
      <c r="BM2336" s="50" t="e">
        <f t="shared" ca="1" si="745"/>
        <v>#NAME?</v>
      </c>
      <c r="BN2336" s="50" t="e">
        <f t="shared" ca="1" si="746"/>
        <v>#NAME?</v>
      </c>
    </row>
    <row r="2337" spans="1:66" x14ac:dyDescent="0.35">
      <c r="A2337" s="48">
        <v>27537</v>
      </c>
      <c r="B2337" s="17">
        <v>1975</v>
      </c>
      <c r="C2337" s="17">
        <v>5</v>
      </c>
      <c r="D2337" s="17">
        <v>143</v>
      </c>
      <c r="E2337" s="17">
        <v>23</v>
      </c>
      <c r="F2337" s="17">
        <v>6</v>
      </c>
      <c r="G2337" s="50">
        <v>2.8</v>
      </c>
      <c r="H2337" s="32">
        <v>3.8669370220810197</v>
      </c>
      <c r="I2337" s="50">
        <v>13</v>
      </c>
      <c r="J2337" s="13">
        <v>0</v>
      </c>
      <c r="K2337" s="13">
        <f t="shared" si="732"/>
        <v>0</v>
      </c>
      <c r="L2337" s="13">
        <f t="shared" si="733"/>
        <v>0</v>
      </c>
      <c r="M2337" s="13" t="e">
        <f ca="1">CalcTable[[#This Row],[IWC]]-AE2336</f>
        <v>#NAME?</v>
      </c>
      <c r="N2337" s="13" t="e">
        <f ca="1">IF(CalcTable[[#This Row],[Day of Year]]&lt;123,FCAP,AE2336)</f>
        <v>#NAME?</v>
      </c>
      <c r="O2337" s="17" t="e">
        <f ca="1">IF(IRR_DRIP,5,COUNTIF('IDET Wind Values'!C2321:G2321,"&lt;="&amp;IRR_MAXWIND))</f>
        <v>#NAME?</v>
      </c>
      <c r="P2337" s="13" t="e">
        <f ca="1">CalcTable[[#This Row],[ET_o]]*KL</f>
        <v>#NAME?</v>
      </c>
      <c r="Q2337" s="13" t="e">
        <f ca="1">IF(WILTPT&lt;=0,1,MAX(0,MIN(1,(CalcTable[[#This Row],[IWC]]-WILTPT)/(MAD-WILTPT))))</f>
        <v>#NAME?</v>
      </c>
      <c r="R2337" s="13" t="e">
        <f ca="1">CalcTable[[#This Row],[ETMult]]*CalcTable[[#This Row],[ETb]]</f>
        <v>#NAME?</v>
      </c>
      <c r="S2337" s="13" t="b">
        <f>INDEX(IRR_LIST,CalcTable[[#This Row],[Day of Week]]+1)</f>
        <v>0</v>
      </c>
      <c r="T2337" s="13">
        <f t="shared" ca="1" si="734"/>
        <v>0</v>
      </c>
      <c r="U2337" s="13" t="b">
        <f ca="1">IF(CalcTable[[#This Row],[IrrPrecip]]&gt;=IC_MM,FALSE,TRUE)</f>
        <v>1</v>
      </c>
      <c r="V2337" s="13" t="b">
        <f t="shared" si="735"/>
        <v>0</v>
      </c>
      <c r="W2337" s="13" t="e">
        <f ca="1">IF(AND(IRR_DRIP=FALSE,CalcTable[[#This Row],[IrrHours]]&lt;=0),FALSE,TRUE)</f>
        <v>#NAME?</v>
      </c>
      <c r="X2337" s="13" t="e">
        <f ca="1">AND(CalcTable[[#This Row],[IrrDay]],CalcTable[[#This Row],[IrrRain]],CalcTable[[#This Row],[IrrWarm]],CalcTable[[#This Row],[IrrWindy]])</f>
        <v>#NAME?</v>
      </c>
      <c r="Y2337" s="13" t="e">
        <f t="shared" ca="1" si="736"/>
        <v>#NAME?</v>
      </c>
      <c r="Z2337" s="13" t="e">
        <f ca="1">CalcTable[[#This Row],[IrrHours]]/5</f>
        <v>#NAME?</v>
      </c>
      <c r="AA2337" s="13" t="e">
        <f ca="1">IF(CalcTable[[#This Row],[IrrFlag]]=FALSE,0,MAX(0,CalcTable[[#This Row],[VolRednWind]]*(FCAP*IRR_TARGET-CalcTable[[#This Row],[IWC]])))</f>
        <v>#NAME?</v>
      </c>
      <c r="AB2337" s="13" t="e">
        <f ca="1">CalcTable[[#This Row],[IWC]]+CalcTable[[#This Row],[Eff Precip]]+CalcTable[[#This Row],[IrrAmt]]-CalcTable[[#This Row],[AET]]</f>
        <v>#NAME?</v>
      </c>
      <c r="AC2337" s="13" t="e">
        <f ca="1">IF(CalcTable[[#This Row],[PWC]]&gt;FCAP,MIN(24*PERC,MIN(SAT,CalcTable[[#This Row],[PWC]])-FCAP),0)</f>
        <v>#NAME?</v>
      </c>
      <c r="AD2337" s="13" t="e">
        <f ca="1">IF(CalcTable[[#This Row],[PWC]]&gt;SAT,CalcTable[[#This Row],[PWC]]-SAT,0)</f>
        <v>#NAME?</v>
      </c>
      <c r="AE2337" s="13" t="e">
        <f ca="1">CalcTable[[#This Row],[PWC]]-CalcTable[[#This Row],[PercAmt]]-CalcTable[[#This Row],[Runoff]]</f>
        <v>#NAME?</v>
      </c>
      <c r="AF2337" s="13" t="e">
        <f ca="1">CalcTable[[#This Row],[IrrAmt]]/1000*CUR_IRR_AREA*10000/IRR_EFF</f>
        <v>#NAME?</v>
      </c>
      <c r="AG2337" s="147"/>
      <c r="AH2337" s="13"/>
      <c r="AI2337" s="50">
        <v>0</v>
      </c>
      <c r="AJ2337" s="50">
        <v>0</v>
      </c>
      <c r="AK2337" s="50">
        <v>0</v>
      </c>
      <c r="AL2337" s="50">
        <v>0</v>
      </c>
      <c r="AM2337" s="50"/>
      <c r="AN2337" s="50"/>
      <c r="AO2337" s="50"/>
      <c r="AP2337" s="50"/>
      <c r="AQ2337" s="50"/>
      <c r="AR2337" s="50"/>
      <c r="AS2337" s="50"/>
      <c r="AT2337" s="50"/>
      <c r="AU2337" s="50"/>
      <c r="AV2337" s="50"/>
      <c r="AW2337" s="50"/>
      <c r="AX2337" s="50">
        <f t="shared" si="747"/>
        <v>0</v>
      </c>
      <c r="AY2337" s="50"/>
      <c r="AZ2337" s="50">
        <f t="shared" si="737"/>
        <v>0</v>
      </c>
      <c r="BA2337" s="50">
        <f t="shared" si="738"/>
        <v>0</v>
      </c>
      <c r="BB2337" s="50">
        <f t="shared" si="739"/>
        <v>0</v>
      </c>
      <c r="BC2337" s="17">
        <f t="shared" si="740"/>
        <v>19755</v>
      </c>
      <c r="BD2337" s="50">
        <f t="shared" si="741"/>
        <v>0</v>
      </c>
      <c r="BE2337" s="50">
        <f t="shared" si="742"/>
        <v>0</v>
      </c>
      <c r="BF2337" s="50">
        <f t="shared" si="748"/>
        <v>0</v>
      </c>
      <c r="BG2337" s="50"/>
      <c r="BH2337" s="17">
        <f t="shared" si="743"/>
        <v>0</v>
      </c>
      <c r="BI2337" s="17">
        <f t="shared" si="751"/>
        <v>2337</v>
      </c>
      <c r="BJ2337" s="17">
        <f t="shared" si="749"/>
        <v>2337</v>
      </c>
      <c r="BK2337" s="150">
        <f t="shared" si="750"/>
        <v>27537</v>
      </c>
      <c r="BL2337" s="50" t="e">
        <f t="shared" ca="1" si="744"/>
        <v>#NAME?</v>
      </c>
      <c r="BM2337" s="50" t="e">
        <f t="shared" ca="1" si="745"/>
        <v>#NAME?</v>
      </c>
      <c r="BN2337" s="50" t="e">
        <f t="shared" ca="1" si="746"/>
        <v>#NAME?</v>
      </c>
    </row>
    <row r="2338" spans="1:66" x14ac:dyDescent="0.35">
      <c r="A2338" s="48">
        <v>27538</v>
      </c>
      <c r="B2338" s="17">
        <v>1975</v>
      </c>
      <c r="C2338" s="17">
        <v>5</v>
      </c>
      <c r="D2338" s="17">
        <v>144</v>
      </c>
      <c r="E2338" s="17">
        <v>24</v>
      </c>
      <c r="F2338" s="17">
        <v>7</v>
      </c>
      <c r="G2338" s="50">
        <v>0</v>
      </c>
      <c r="H2338" s="32">
        <v>4.6756006085138884</v>
      </c>
      <c r="I2338" s="50">
        <v>28</v>
      </c>
      <c r="J2338" s="13">
        <v>2.2999999999999998</v>
      </c>
      <c r="K2338" s="13">
        <f t="shared" si="732"/>
        <v>2.2999999999999998</v>
      </c>
      <c r="L2338" s="13">
        <f t="shared" si="733"/>
        <v>0</v>
      </c>
      <c r="M2338" s="13" t="e">
        <f ca="1">CalcTable[[#This Row],[IWC]]-AE2337</f>
        <v>#NAME?</v>
      </c>
      <c r="N2338" s="13" t="e">
        <f ca="1">IF(CalcTable[[#This Row],[Day of Year]]&lt;123,FCAP,AE2337)</f>
        <v>#NAME?</v>
      </c>
      <c r="O2338" s="17" t="e">
        <f ca="1">IF(IRR_DRIP,5,COUNTIF('IDET Wind Values'!C2322:G2322,"&lt;="&amp;IRR_MAXWIND))</f>
        <v>#NAME?</v>
      </c>
      <c r="P2338" s="13" t="e">
        <f ca="1">CalcTable[[#This Row],[ET_o]]*KL</f>
        <v>#NAME?</v>
      </c>
      <c r="Q2338" s="13" t="e">
        <f ca="1">IF(WILTPT&lt;=0,1,MAX(0,MIN(1,(CalcTable[[#This Row],[IWC]]-WILTPT)/(MAD-WILTPT))))</f>
        <v>#NAME?</v>
      </c>
      <c r="R2338" s="13" t="e">
        <f ca="1">CalcTable[[#This Row],[ETMult]]*CalcTable[[#This Row],[ETb]]</f>
        <v>#NAME?</v>
      </c>
      <c r="S2338" s="13" t="b">
        <f>INDEX(IRR_LIST,CalcTable[[#This Row],[Day of Week]]+1)</f>
        <v>0</v>
      </c>
      <c r="T2338" s="13">
        <f t="shared" ca="1" si="734"/>
        <v>0</v>
      </c>
      <c r="U2338" s="13" t="b">
        <f ca="1">IF(CalcTable[[#This Row],[IrrPrecip]]&gt;=IC_MM,FALSE,TRUE)</f>
        <v>1</v>
      </c>
      <c r="V2338" s="13" t="b">
        <f t="shared" si="735"/>
        <v>0</v>
      </c>
      <c r="W2338" s="13" t="e">
        <f ca="1">IF(AND(IRR_DRIP=FALSE,CalcTable[[#This Row],[IrrHours]]&lt;=0),FALSE,TRUE)</f>
        <v>#NAME?</v>
      </c>
      <c r="X2338" s="13" t="e">
        <f ca="1">AND(CalcTable[[#This Row],[IrrDay]],CalcTable[[#This Row],[IrrRain]],CalcTable[[#This Row],[IrrWarm]],CalcTable[[#This Row],[IrrWindy]])</f>
        <v>#NAME?</v>
      </c>
      <c r="Y2338" s="13" t="e">
        <f t="shared" ca="1" si="736"/>
        <v>#NAME?</v>
      </c>
      <c r="Z2338" s="13" t="e">
        <f ca="1">CalcTable[[#This Row],[IrrHours]]/5</f>
        <v>#NAME?</v>
      </c>
      <c r="AA2338" s="13" t="e">
        <f ca="1">IF(CalcTable[[#This Row],[IrrFlag]]=FALSE,0,MAX(0,CalcTable[[#This Row],[VolRednWind]]*(FCAP*IRR_TARGET-CalcTable[[#This Row],[IWC]])))</f>
        <v>#NAME?</v>
      </c>
      <c r="AB2338" s="13" t="e">
        <f ca="1">CalcTable[[#This Row],[IWC]]+CalcTable[[#This Row],[Eff Precip]]+CalcTable[[#This Row],[IrrAmt]]-CalcTable[[#This Row],[AET]]</f>
        <v>#NAME?</v>
      </c>
      <c r="AC2338" s="13" t="e">
        <f ca="1">IF(CalcTable[[#This Row],[PWC]]&gt;FCAP,MIN(24*PERC,MIN(SAT,CalcTable[[#This Row],[PWC]])-FCAP),0)</f>
        <v>#NAME?</v>
      </c>
      <c r="AD2338" s="13" t="e">
        <f ca="1">IF(CalcTable[[#This Row],[PWC]]&gt;SAT,CalcTable[[#This Row],[PWC]]-SAT,0)</f>
        <v>#NAME?</v>
      </c>
      <c r="AE2338" s="13" t="e">
        <f ca="1">CalcTable[[#This Row],[PWC]]-CalcTable[[#This Row],[PercAmt]]-CalcTable[[#This Row],[Runoff]]</f>
        <v>#NAME?</v>
      </c>
      <c r="AF2338" s="13" t="e">
        <f ca="1">CalcTable[[#This Row],[IrrAmt]]/1000*CUR_IRR_AREA*10000/IRR_EFF</f>
        <v>#NAME?</v>
      </c>
      <c r="AG2338" s="147"/>
      <c r="AH2338" s="13"/>
      <c r="AI2338" s="50">
        <v>0</v>
      </c>
      <c r="AJ2338" s="50">
        <v>0</v>
      </c>
      <c r="AK2338" s="50">
        <v>0</v>
      </c>
      <c r="AL2338" s="50">
        <v>0</v>
      </c>
      <c r="AM2338" s="50"/>
      <c r="AN2338" s="50"/>
      <c r="AO2338" s="50"/>
      <c r="AP2338" s="50"/>
      <c r="AQ2338" s="50"/>
      <c r="AR2338" s="50"/>
      <c r="AS2338" s="50"/>
      <c r="AT2338" s="50"/>
      <c r="AU2338" s="50"/>
      <c r="AV2338" s="50"/>
      <c r="AW2338" s="50"/>
      <c r="AX2338" s="50">
        <f t="shared" si="747"/>
        <v>0</v>
      </c>
      <c r="AY2338" s="50"/>
      <c r="AZ2338" s="50">
        <f t="shared" si="737"/>
        <v>0</v>
      </c>
      <c r="BA2338" s="50">
        <f t="shared" si="738"/>
        <v>0</v>
      </c>
      <c r="BB2338" s="50">
        <f t="shared" si="739"/>
        <v>0</v>
      </c>
      <c r="BC2338" s="17">
        <f t="shared" si="740"/>
        <v>19755</v>
      </c>
      <c r="BD2338" s="50">
        <f t="shared" si="741"/>
        <v>0</v>
      </c>
      <c r="BE2338" s="50">
        <f t="shared" si="742"/>
        <v>0</v>
      </c>
      <c r="BF2338" s="50">
        <f t="shared" si="748"/>
        <v>0</v>
      </c>
      <c r="BG2338" s="50"/>
      <c r="BH2338" s="17">
        <f t="shared" si="743"/>
        <v>0</v>
      </c>
      <c r="BI2338" s="17">
        <f t="shared" si="751"/>
        <v>2338</v>
      </c>
      <c r="BJ2338" s="17">
        <f t="shared" si="749"/>
        <v>2338</v>
      </c>
      <c r="BK2338" s="150">
        <f t="shared" si="750"/>
        <v>27538</v>
      </c>
      <c r="BL2338" s="50" t="e">
        <f t="shared" ca="1" si="744"/>
        <v>#NAME?</v>
      </c>
      <c r="BM2338" s="50" t="e">
        <f t="shared" ca="1" si="745"/>
        <v>#NAME?</v>
      </c>
      <c r="BN2338" s="50" t="e">
        <f t="shared" ca="1" si="746"/>
        <v>#NAME?</v>
      </c>
    </row>
    <row r="2339" spans="1:66" x14ac:dyDescent="0.35">
      <c r="A2339" s="48">
        <v>27539</v>
      </c>
      <c r="B2339" s="17">
        <v>1975</v>
      </c>
      <c r="C2339" s="17">
        <v>5</v>
      </c>
      <c r="D2339" s="17">
        <v>145</v>
      </c>
      <c r="E2339" s="17">
        <v>25</v>
      </c>
      <c r="F2339" s="17">
        <v>1</v>
      </c>
      <c r="G2339" s="50">
        <v>2.2000000000000002</v>
      </c>
      <c r="H2339" s="32">
        <v>3.8161946980561332</v>
      </c>
      <c r="I2339" s="50">
        <v>34.833333333333336</v>
      </c>
      <c r="J2339" s="13">
        <v>6.6</v>
      </c>
      <c r="K2339" s="13">
        <f t="shared" si="732"/>
        <v>6.6</v>
      </c>
      <c r="L2339" s="13">
        <f t="shared" si="733"/>
        <v>1.1999999999999997</v>
      </c>
      <c r="M2339" s="13" t="e">
        <f ca="1">CalcTable[[#This Row],[IWC]]-AE2338</f>
        <v>#NAME?</v>
      </c>
      <c r="N2339" s="13" t="e">
        <f ca="1">IF(CalcTable[[#This Row],[Day of Year]]&lt;123,FCAP,AE2338)</f>
        <v>#NAME?</v>
      </c>
      <c r="O2339" s="17" t="e">
        <f ca="1">IF(IRR_DRIP,5,COUNTIF('IDET Wind Values'!C2323:G2323,"&lt;="&amp;IRR_MAXWIND))</f>
        <v>#NAME?</v>
      </c>
      <c r="P2339" s="13" t="e">
        <f ca="1">CalcTable[[#This Row],[ET_o]]*KL</f>
        <v>#NAME?</v>
      </c>
      <c r="Q2339" s="13" t="e">
        <f ca="1">IF(WILTPT&lt;=0,1,MAX(0,MIN(1,(CalcTable[[#This Row],[IWC]]-WILTPT)/(MAD-WILTPT))))</f>
        <v>#NAME?</v>
      </c>
      <c r="R2339" s="13" t="e">
        <f ca="1">CalcTable[[#This Row],[ETMult]]*CalcTable[[#This Row],[ETb]]</f>
        <v>#NAME?</v>
      </c>
      <c r="S2339" s="13" t="b">
        <f>INDEX(IRR_LIST,CalcTable[[#This Row],[Day of Week]]+1)</f>
        <v>1</v>
      </c>
      <c r="T2339" s="13">
        <f t="shared" ca="1" si="734"/>
        <v>2.2999999999999998</v>
      </c>
      <c r="U2339" s="13" t="b">
        <f ca="1">IF(CalcTable[[#This Row],[IrrPrecip]]&gt;=IC_MM,FALSE,TRUE)</f>
        <v>1</v>
      </c>
      <c r="V2339" s="13" t="b">
        <f t="shared" si="735"/>
        <v>0</v>
      </c>
      <c r="W2339" s="13" t="e">
        <f ca="1">IF(AND(IRR_DRIP=FALSE,CalcTable[[#This Row],[IrrHours]]&lt;=0),FALSE,TRUE)</f>
        <v>#NAME?</v>
      </c>
      <c r="X2339" s="13" t="e">
        <f ca="1">AND(CalcTable[[#This Row],[IrrDay]],CalcTable[[#This Row],[IrrRain]],CalcTable[[#This Row],[IrrWarm]],CalcTable[[#This Row],[IrrWindy]])</f>
        <v>#NAME?</v>
      </c>
      <c r="Y2339" s="13" t="e">
        <f t="shared" ca="1" si="736"/>
        <v>#NAME?</v>
      </c>
      <c r="Z2339" s="13" t="e">
        <f ca="1">CalcTable[[#This Row],[IrrHours]]/5</f>
        <v>#NAME?</v>
      </c>
      <c r="AA2339" s="13" t="e">
        <f ca="1">IF(CalcTable[[#This Row],[IrrFlag]]=FALSE,0,MAX(0,CalcTable[[#This Row],[VolRednWind]]*(FCAP*IRR_TARGET-CalcTable[[#This Row],[IWC]])))</f>
        <v>#NAME?</v>
      </c>
      <c r="AB2339" s="13" t="e">
        <f ca="1">CalcTable[[#This Row],[IWC]]+CalcTable[[#This Row],[Eff Precip]]+CalcTable[[#This Row],[IrrAmt]]-CalcTable[[#This Row],[AET]]</f>
        <v>#NAME?</v>
      </c>
      <c r="AC2339" s="13" t="e">
        <f ca="1">IF(CalcTable[[#This Row],[PWC]]&gt;FCAP,MIN(24*PERC,MIN(SAT,CalcTable[[#This Row],[PWC]])-FCAP),0)</f>
        <v>#NAME?</v>
      </c>
      <c r="AD2339" s="13" t="e">
        <f ca="1">IF(CalcTable[[#This Row],[PWC]]&gt;SAT,CalcTable[[#This Row],[PWC]]-SAT,0)</f>
        <v>#NAME?</v>
      </c>
      <c r="AE2339" s="13" t="e">
        <f ca="1">CalcTable[[#This Row],[PWC]]-CalcTable[[#This Row],[PercAmt]]-CalcTable[[#This Row],[Runoff]]</f>
        <v>#NAME?</v>
      </c>
      <c r="AF2339" s="13" t="e">
        <f ca="1">CalcTable[[#This Row],[IrrAmt]]/1000*CUR_IRR_AREA*10000/IRR_EFF</f>
        <v>#NAME?</v>
      </c>
      <c r="AG2339" s="147"/>
      <c r="AH2339" s="13"/>
      <c r="AI2339" s="50">
        <v>0</v>
      </c>
      <c r="AJ2339" s="50">
        <v>0</v>
      </c>
      <c r="AK2339" s="50">
        <v>0</v>
      </c>
      <c r="AL2339" s="50">
        <v>0</v>
      </c>
      <c r="AM2339" s="50"/>
      <c r="AN2339" s="50"/>
      <c r="AO2339" s="50"/>
      <c r="AP2339" s="50"/>
      <c r="AQ2339" s="50"/>
      <c r="AR2339" s="50"/>
      <c r="AS2339" s="50"/>
      <c r="AT2339" s="50"/>
      <c r="AU2339" s="50"/>
      <c r="AV2339" s="50"/>
      <c r="AW2339" s="50"/>
      <c r="AX2339" s="50">
        <f t="shared" si="747"/>
        <v>0</v>
      </c>
      <c r="AY2339" s="50"/>
      <c r="AZ2339" s="50">
        <f t="shared" si="737"/>
        <v>0</v>
      </c>
      <c r="BA2339" s="50">
        <f t="shared" si="738"/>
        <v>0</v>
      </c>
      <c r="BB2339" s="50">
        <f t="shared" si="739"/>
        <v>0</v>
      </c>
      <c r="BC2339" s="17">
        <f t="shared" si="740"/>
        <v>19755</v>
      </c>
      <c r="BD2339" s="50">
        <f t="shared" si="741"/>
        <v>0</v>
      </c>
      <c r="BE2339" s="50">
        <f t="shared" si="742"/>
        <v>0</v>
      </c>
      <c r="BF2339" s="50">
        <f t="shared" si="748"/>
        <v>0</v>
      </c>
      <c r="BG2339" s="50"/>
      <c r="BH2339" s="17">
        <f t="shared" si="743"/>
        <v>0</v>
      </c>
      <c r="BI2339" s="17">
        <f t="shared" si="751"/>
        <v>2339</v>
      </c>
      <c r="BJ2339" s="17">
        <f t="shared" si="749"/>
        <v>2339</v>
      </c>
      <c r="BK2339" s="150">
        <f t="shared" si="750"/>
        <v>27539</v>
      </c>
      <c r="BL2339" s="50" t="e">
        <f t="shared" ca="1" si="744"/>
        <v>#NAME?</v>
      </c>
      <c r="BM2339" s="50" t="e">
        <f t="shared" ca="1" si="745"/>
        <v>#NAME?</v>
      </c>
      <c r="BN2339" s="50" t="e">
        <f t="shared" ca="1" si="746"/>
        <v>#NAME?</v>
      </c>
    </row>
    <row r="2340" spans="1:66" x14ac:dyDescent="0.35">
      <c r="A2340" s="48">
        <v>27540</v>
      </c>
      <c r="B2340" s="17">
        <v>1975</v>
      </c>
      <c r="C2340" s="17">
        <v>5</v>
      </c>
      <c r="D2340" s="17">
        <v>146</v>
      </c>
      <c r="E2340" s="17">
        <v>26</v>
      </c>
      <c r="F2340" s="17">
        <v>2</v>
      </c>
      <c r="G2340" s="50">
        <v>2.2000000000000002</v>
      </c>
      <c r="H2340" s="32">
        <v>2.9785431927523138</v>
      </c>
      <c r="I2340" s="50">
        <v>6.5</v>
      </c>
      <c r="J2340" s="13">
        <v>2.5</v>
      </c>
      <c r="K2340" s="13">
        <f t="shared" si="732"/>
        <v>2.5</v>
      </c>
      <c r="L2340" s="13">
        <f t="shared" si="733"/>
        <v>0</v>
      </c>
      <c r="M2340" s="13" t="e">
        <f ca="1">CalcTable[[#This Row],[IWC]]-AE2339</f>
        <v>#NAME?</v>
      </c>
      <c r="N2340" s="13" t="e">
        <f ca="1">IF(CalcTable[[#This Row],[Day of Year]]&lt;123,FCAP,AE2339)</f>
        <v>#NAME?</v>
      </c>
      <c r="O2340" s="17" t="e">
        <f ca="1">IF(IRR_DRIP,5,COUNTIF('IDET Wind Values'!C2324:G2324,"&lt;="&amp;IRR_MAXWIND))</f>
        <v>#NAME?</v>
      </c>
      <c r="P2340" s="13" t="e">
        <f ca="1">CalcTable[[#This Row],[ET_o]]*KL</f>
        <v>#NAME?</v>
      </c>
      <c r="Q2340" s="13" t="e">
        <f ca="1">IF(WILTPT&lt;=0,1,MAX(0,MIN(1,(CalcTable[[#This Row],[IWC]]-WILTPT)/(MAD-WILTPT))))</f>
        <v>#NAME?</v>
      </c>
      <c r="R2340" s="13" t="e">
        <f ca="1">CalcTable[[#This Row],[ETMult]]*CalcTable[[#This Row],[ETb]]</f>
        <v>#NAME?</v>
      </c>
      <c r="S2340" s="13" t="b">
        <f>INDEX(IRR_LIST,CalcTable[[#This Row],[Day of Week]]+1)</f>
        <v>0</v>
      </c>
      <c r="T2340" s="13">
        <f t="shared" ca="1" si="734"/>
        <v>8.8999999999999986</v>
      </c>
      <c r="U2340" s="13" t="b">
        <f ca="1">IF(CalcTable[[#This Row],[IrrPrecip]]&gt;=IC_MM,FALSE,TRUE)</f>
        <v>1</v>
      </c>
      <c r="V2340" s="13" t="b">
        <f t="shared" si="735"/>
        <v>0</v>
      </c>
      <c r="W2340" s="13" t="e">
        <f ca="1">IF(AND(IRR_DRIP=FALSE,CalcTable[[#This Row],[IrrHours]]&lt;=0),FALSE,TRUE)</f>
        <v>#NAME?</v>
      </c>
      <c r="X2340" s="13" t="e">
        <f ca="1">AND(CalcTable[[#This Row],[IrrDay]],CalcTable[[#This Row],[IrrRain]],CalcTable[[#This Row],[IrrWarm]],CalcTable[[#This Row],[IrrWindy]])</f>
        <v>#NAME?</v>
      </c>
      <c r="Y2340" s="13" t="e">
        <f t="shared" ca="1" si="736"/>
        <v>#NAME?</v>
      </c>
      <c r="Z2340" s="13" t="e">
        <f ca="1">CalcTable[[#This Row],[IrrHours]]/5</f>
        <v>#NAME?</v>
      </c>
      <c r="AA2340" s="13" t="e">
        <f ca="1">IF(CalcTable[[#This Row],[IrrFlag]]=FALSE,0,MAX(0,CalcTable[[#This Row],[VolRednWind]]*(FCAP*IRR_TARGET-CalcTable[[#This Row],[IWC]])))</f>
        <v>#NAME?</v>
      </c>
      <c r="AB2340" s="13" t="e">
        <f ca="1">CalcTable[[#This Row],[IWC]]+CalcTable[[#This Row],[Eff Precip]]+CalcTable[[#This Row],[IrrAmt]]-CalcTable[[#This Row],[AET]]</f>
        <v>#NAME?</v>
      </c>
      <c r="AC2340" s="13" t="e">
        <f ca="1">IF(CalcTable[[#This Row],[PWC]]&gt;FCAP,MIN(24*PERC,MIN(SAT,CalcTable[[#This Row],[PWC]])-FCAP),0)</f>
        <v>#NAME?</v>
      </c>
      <c r="AD2340" s="13" t="e">
        <f ca="1">IF(CalcTable[[#This Row],[PWC]]&gt;SAT,CalcTable[[#This Row],[PWC]]-SAT,0)</f>
        <v>#NAME?</v>
      </c>
      <c r="AE2340" s="13" t="e">
        <f ca="1">CalcTable[[#This Row],[PWC]]-CalcTable[[#This Row],[PercAmt]]-CalcTable[[#This Row],[Runoff]]</f>
        <v>#NAME?</v>
      </c>
      <c r="AF2340" s="13" t="e">
        <f ca="1">CalcTable[[#This Row],[IrrAmt]]/1000*CUR_IRR_AREA*10000/IRR_EFF</f>
        <v>#NAME?</v>
      </c>
      <c r="AG2340" s="147"/>
      <c r="AH2340" s="13"/>
      <c r="AI2340" s="50">
        <v>0</v>
      </c>
      <c r="AJ2340" s="50">
        <v>0</v>
      </c>
      <c r="AK2340" s="50">
        <v>0</v>
      </c>
      <c r="AL2340" s="50">
        <v>0</v>
      </c>
      <c r="AM2340" s="50"/>
      <c r="AN2340" s="50"/>
      <c r="AO2340" s="50"/>
      <c r="AP2340" s="50"/>
      <c r="AQ2340" s="50"/>
      <c r="AR2340" s="50"/>
      <c r="AS2340" s="50"/>
      <c r="AT2340" s="50"/>
      <c r="AU2340" s="50"/>
      <c r="AV2340" s="50"/>
      <c r="AW2340" s="50"/>
      <c r="AX2340" s="50">
        <f t="shared" si="747"/>
        <v>0</v>
      </c>
      <c r="AY2340" s="50"/>
      <c r="AZ2340" s="50">
        <f t="shared" si="737"/>
        <v>0</v>
      </c>
      <c r="BA2340" s="50">
        <f t="shared" si="738"/>
        <v>0</v>
      </c>
      <c r="BB2340" s="50">
        <f t="shared" si="739"/>
        <v>0</v>
      </c>
      <c r="BC2340" s="17">
        <f t="shared" si="740"/>
        <v>19755</v>
      </c>
      <c r="BD2340" s="50">
        <f t="shared" si="741"/>
        <v>0</v>
      </c>
      <c r="BE2340" s="50">
        <f t="shared" si="742"/>
        <v>0</v>
      </c>
      <c r="BF2340" s="50">
        <f t="shared" si="748"/>
        <v>0</v>
      </c>
      <c r="BG2340" s="50"/>
      <c r="BH2340" s="17">
        <f t="shared" si="743"/>
        <v>0</v>
      </c>
      <c r="BI2340" s="17">
        <f t="shared" si="751"/>
        <v>2340</v>
      </c>
      <c r="BJ2340" s="17">
        <f t="shared" si="749"/>
        <v>2340</v>
      </c>
      <c r="BK2340" s="150">
        <f t="shared" si="750"/>
        <v>27540</v>
      </c>
      <c r="BL2340" s="50" t="e">
        <f t="shared" ca="1" si="744"/>
        <v>#NAME?</v>
      </c>
      <c r="BM2340" s="50" t="e">
        <f t="shared" ca="1" si="745"/>
        <v>#NAME?</v>
      </c>
      <c r="BN2340" s="50" t="e">
        <f t="shared" ca="1" si="746"/>
        <v>#NAME?</v>
      </c>
    </row>
    <row r="2341" spans="1:66" x14ac:dyDescent="0.35">
      <c r="A2341" s="48">
        <v>27541</v>
      </c>
      <c r="B2341" s="17">
        <v>1975</v>
      </c>
      <c r="C2341" s="17">
        <v>5</v>
      </c>
      <c r="D2341" s="17">
        <v>147</v>
      </c>
      <c r="E2341" s="17">
        <v>27</v>
      </c>
      <c r="F2341" s="17">
        <v>3</v>
      </c>
      <c r="G2341" s="50">
        <v>2.8</v>
      </c>
      <c r="H2341" s="32">
        <v>3.8576368866006572</v>
      </c>
      <c r="I2341" s="50">
        <v>7</v>
      </c>
      <c r="J2341" s="13">
        <v>0</v>
      </c>
      <c r="K2341" s="13">
        <f t="shared" si="732"/>
        <v>0</v>
      </c>
      <c r="L2341" s="13">
        <f t="shared" si="733"/>
        <v>0</v>
      </c>
      <c r="M2341" s="13" t="e">
        <f ca="1">CalcTable[[#This Row],[IWC]]-AE2340</f>
        <v>#NAME?</v>
      </c>
      <c r="N2341" s="13" t="e">
        <f ca="1">IF(CalcTable[[#This Row],[Day of Year]]&lt;123,FCAP,AE2340)</f>
        <v>#NAME?</v>
      </c>
      <c r="O2341" s="17" t="e">
        <f ca="1">IF(IRR_DRIP,5,COUNTIF('IDET Wind Values'!C2325:G2325,"&lt;="&amp;IRR_MAXWIND))</f>
        <v>#NAME?</v>
      </c>
      <c r="P2341" s="13" t="e">
        <f ca="1">CalcTable[[#This Row],[ET_o]]*KL</f>
        <v>#NAME?</v>
      </c>
      <c r="Q2341" s="13" t="e">
        <f ca="1">IF(WILTPT&lt;=0,1,MAX(0,MIN(1,(CalcTable[[#This Row],[IWC]]-WILTPT)/(MAD-WILTPT))))</f>
        <v>#NAME?</v>
      </c>
      <c r="R2341" s="13" t="e">
        <f ca="1">CalcTable[[#This Row],[ETMult]]*CalcTable[[#This Row],[ETb]]</f>
        <v>#NAME?</v>
      </c>
      <c r="S2341" s="13" t="b">
        <f>INDEX(IRR_LIST,CalcTable[[#This Row],[Day of Week]]+1)</f>
        <v>1</v>
      </c>
      <c r="T2341" s="13">
        <f t="shared" ca="1" si="734"/>
        <v>9.1</v>
      </c>
      <c r="U2341" s="13" t="b">
        <f ca="1">IF(CalcTable[[#This Row],[IrrPrecip]]&gt;=IC_MM,FALSE,TRUE)</f>
        <v>1</v>
      </c>
      <c r="V2341" s="13" t="b">
        <f t="shared" si="735"/>
        <v>0</v>
      </c>
      <c r="W2341" s="13" t="e">
        <f ca="1">IF(AND(IRR_DRIP=FALSE,CalcTable[[#This Row],[IrrHours]]&lt;=0),FALSE,TRUE)</f>
        <v>#NAME?</v>
      </c>
      <c r="X2341" s="13" t="e">
        <f ca="1">AND(CalcTable[[#This Row],[IrrDay]],CalcTable[[#This Row],[IrrRain]],CalcTable[[#This Row],[IrrWarm]],CalcTable[[#This Row],[IrrWindy]])</f>
        <v>#NAME?</v>
      </c>
      <c r="Y2341" s="13" t="e">
        <f t="shared" ca="1" si="736"/>
        <v>#NAME?</v>
      </c>
      <c r="Z2341" s="13" t="e">
        <f ca="1">CalcTable[[#This Row],[IrrHours]]/5</f>
        <v>#NAME?</v>
      </c>
      <c r="AA2341" s="13" t="e">
        <f ca="1">IF(CalcTable[[#This Row],[IrrFlag]]=FALSE,0,MAX(0,CalcTable[[#This Row],[VolRednWind]]*(FCAP*IRR_TARGET-CalcTable[[#This Row],[IWC]])))</f>
        <v>#NAME?</v>
      </c>
      <c r="AB2341" s="13" t="e">
        <f ca="1">CalcTable[[#This Row],[IWC]]+CalcTable[[#This Row],[Eff Precip]]+CalcTable[[#This Row],[IrrAmt]]-CalcTable[[#This Row],[AET]]</f>
        <v>#NAME?</v>
      </c>
      <c r="AC2341" s="13" t="e">
        <f ca="1">IF(CalcTable[[#This Row],[PWC]]&gt;FCAP,MIN(24*PERC,MIN(SAT,CalcTable[[#This Row],[PWC]])-FCAP),0)</f>
        <v>#NAME?</v>
      </c>
      <c r="AD2341" s="13" t="e">
        <f ca="1">IF(CalcTable[[#This Row],[PWC]]&gt;SAT,CalcTable[[#This Row],[PWC]]-SAT,0)</f>
        <v>#NAME?</v>
      </c>
      <c r="AE2341" s="13" t="e">
        <f ca="1">CalcTable[[#This Row],[PWC]]-CalcTable[[#This Row],[PercAmt]]-CalcTable[[#This Row],[Runoff]]</f>
        <v>#NAME?</v>
      </c>
      <c r="AF2341" s="13" t="e">
        <f ca="1">CalcTable[[#This Row],[IrrAmt]]/1000*CUR_IRR_AREA*10000/IRR_EFF</f>
        <v>#NAME?</v>
      </c>
      <c r="AG2341" s="147"/>
      <c r="AH2341" s="13"/>
      <c r="AI2341" s="50">
        <v>0</v>
      </c>
      <c r="AJ2341" s="50">
        <v>0</v>
      </c>
      <c r="AK2341" s="50">
        <v>0</v>
      </c>
      <c r="AL2341" s="50">
        <v>0</v>
      </c>
      <c r="AM2341" s="50"/>
      <c r="AN2341" s="50"/>
      <c r="AO2341" s="50"/>
      <c r="AP2341" s="50"/>
      <c r="AQ2341" s="50"/>
      <c r="AR2341" s="50"/>
      <c r="AS2341" s="50"/>
      <c r="AT2341" s="50"/>
      <c r="AU2341" s="50"/>
      <c r="AV2341" s="50"/>
      <c r="AW2341" s="50"/>
      <c r="AX2341" s="50">
        <f t="shared" si="747"/>
        <v>0</v>
      </c>
      <c r="AY2341" s="50"/>
      <c r="AZ2341" s="50">
        <f t="shared" si="737"/>
        <v>0</v>
      </c>
      <c r="BA2341" s="50">
        <f t="shared" si="738"/>
        <v>0</v>
      </c>
      <c r="BB2341" s="50">
        <f t="shared" si="739"/>
        <v>0</v>
      </c>
      <c r="BC2341" s="17">
        <f t="shared" si="740"/>
        <v>19755</v>
      </c>
      <c r="BD2341" s="50">
        <f t="shared" si="741"/>
        <v>0</v>
      </c>
      <c r="BE2341" s="50">
        <f t="shared" si="742"/>
        <v>0</v>
      </c>
      <c r="BF2341" s="50">
        <f t="shared" si="748"/>
        <v>0</v>
      </c>
      <c r="BG2341" s="50"/>
      <c r="BH2341" s="17">
        <f t="shared" si="743"/>
        <v>0</v>
      </c>
      <c r="BI2341" s="17">
        <f t="shared" si="751"/>
        <v>2341</v>
      </c>
      <c r="BJ2341" s="17">
        <f t="shared" si="749"/>
        <v>2341</v>
      </c>
      <c r="BK2341" s="150">
        <f t="shared" si="750"/>
        <v>27541</v>
      </c>
      <c r="BL2341" s="50" t="e">
        <f t="shared" ca="1" si="744"/>
        <v>#NAME?</v>
      </c>
      <c r="BM2341" s="50" t="e">
        <f t="shared" ca="1" si="745"/>
        <v>#NAME?</v>
      </c>
      <c r="BN2341" s="50" t="e">
        <f t="shared" ca="1" si="746"/>
        <v>#NAME?</v>
      </c>
    </row>
    <row r="2342" spans="1:66" x14ac:dyDescent="0.35">
      <c r="A2342" s="48">
        <v>27542</v>
      </c>
      <c r="B2342" s="17">
        <v>1975</v>
      </c>
      <c r="C2342" s="17">
        <v>5</v>
      </c>
      <c r="D2342" s="17">
        <v>148</v>
      </c>
      <c r="E2342" s="17">
        <v>28</v>
      </c>
      <c r="F2342" s="17">
        <v>4</v>
      </c>
      <c r="G2342" s="50">
        <v>2.2000000000000002</v>
      </c>
      <c r="H2342" s="32">
        <v>4.8112314033320507</v>
      </c>
      <c r="I2342" s="50">
        <v>1.8333333333333333</v>
      </c>
      <c r="J2342" s="13">
        <v>0</v>
      </c>
      <c r="K2342" s="13">
        <f t="shared" si="732"/>
        <v>0</v>
      </c>
      <c r="L2342" s="13">
        <f t="shared" si="733"/>
        <v>0</v>
      </c>
      <c r="M2342" s="13" t="e">
        <f ca="1">CalcTable[[#This Row],[IWC]]-AE2341</f>
        <v>#NAME?</v>
      </c>
      <c r="N2342" s="13" t="e">
        <f ca="1">IF(CalcTable[[#This Row],[Day of Year]]&lt;123,FCAP,AE2341)</f>
        <v>#NAME?</v>
      </c>
      <c r="O2342" s="17" t="e">
        <f ca="1">IF(IRR_DRIP,5,COUNTIF('IDET Wind Values'!C2326:G2326,"&lt;="&amp;IRR_MAXWIND))</f>
        <v>#NAME?</v>
      </c>
      <c r="P2342" s="13" t="e">
        <f ca="1">CalcTable[[#This Row],[ET_o]]*KL</f>
        <v>#NAME?</v>
      </c>
      <c r="Q2342" s="13" t="e">
        <f ca="1">IF(WILTPT&lt;=0,1,MAX(0,MIN(1,(CalcTable[[#This Row],[IWC]]-WILTPT)/(MAD-WILTPT))))</f>
        <v>#NAME?</v>
      </c>
      <c r="R2342" s="13" t="e">
        <f ca="1">CalcTable[[#This Row],[ETMult]]*CalcTable[[#This Row],[ETb]]</f>
        <v>#NAME?</v>
      </c>
      <c r="S2342" s="13" t="b">
        <f>INDEX(IRR_LIST,CalcTable[[#This Row],[Day of Week]]+1)</f>
        <v>0</v>
      </c>
      <c r="T2342" s="13">
        <f t="shared" ca="1" si="734"/>
        <v>2.5</v>
      </c>
      <c r="U2342" s="13" t="b">
        <f ca="1">IF(CalcTable[[#This Row],[IrrPrecip]]&gt;=IC_MM,FALSE,TRUE)</f>
        <v>1</v>
      </c>
      <c r="V2342" s="13" t="b">
        <f t="shared" si="735"/>
        <v>1</v>
      </c>
      <c r="W2342" s="13" t="e">
        <f ca="1">IF(AND(IRR_DRIP=FALSE,CalcTable[[#This Row],[IrrHours]]&lt;=0),FALSE,TRUE)</f>
        <v>#NAME?</v>
      </c>
      <c r="X2342" s="13" t="e">
        <f ca="1">AND(CalcTable[[#This Row],[IrrDay]],CalcTable[[#This Row],[IrrRain]],CalcTable[[#This Row],[IrrWarm]],CalcTable[[#This Row],[IrrWindy]])</f>
        <v>#NAME?</v>
      </c>
      <c r="Y2342" s="13" t="e">
        <f t="shared" ca="1" si="736"/>
        <v>#NAME?</v>
      </c>
      <c r="Z2342" s="13" t="e">
        <f ca="1">CalcTable[[#This Row],[IrrHours]]/5</f>
        <v>#NAME?</v>
      </c>
      <c r="AA2342" s="13" t="e">
        <f ca="1">IF(CalcTable[[#This Row],[IrrFlag]]=FALSE,0,MAX(0,CalcTable[[#This Row],[VolRednWind]]*(FCAP*IRR_TARGET-CalcTable[[#This Row],[IWC]])))</f>
        <v>#NAME?</v>
      </c>
      <c r="AB2342" s="13" t="e">
        <f ca="1">CalcTable[[#This Row],[IWC]]+CalcTable[[#This Row],[Eff Precip]]+CalcTable[[#This Row],[IrrAmt]]-CalcTable[[#This Row],[AET]]</f>
        <v>#NAME?</v>
      </c>
      <c r="AC2342" s="13" t="e">
        <f ca="1">IF(CalcTable[[#This Row],[PWC]]&gt;FCAP,MIN(24*PERC,MIN(SAT,CalcTable[[#This Row],[PWC]])-FCAP),0)</f>
        <v>#NAME?</v>
      </c>
      <c r="AD2342" s="13" t="e">
        <f ca="1">IF(CalcTable[[#This Row],[PWC]]&gt;SAT,CalcTable[[#This Row],[PWC]]-SAT,0)</f>
        <v>#NAME?</v>
      </c>
      <c r="AE2342" s="13" t="e">
        <f ca="1">CalcTable[[#This Row],[PWC]]-CalcTable[[#This Row],[PercAmt]]-CalcTable[[#This Row],[Runoff]]</f>
        <v>#NAME?</v>
      </c>
      <c r="AF2342" s="13" t="e">
        <f ca="1">CalcTable[[#This Row],[IrrAmt]]/1000*CUR_IRR_AREA*10000/IRR_EFF</f>
        <v>#NAME?</v>
      </c>
      <c r="AG2342" s="147"/>
      <c r="AH2342" s="13"/>
      <c r="AI2342" s="50">
        <v>0</v>
      </c>
      <c r="AJ2342" s="50">
        <v>0</v>
      </c>
      <c r="AK2342" s="50">
        <v>11.412480630129888</v>
      </c>
      <c r="AL2342" s="50">
        <v>11.693446190807585</v>
      </c>
      <c r="AM2342" s="50"/>
      <c r="AN2342" s="50"/>
      <c r="AO2342" s="50"/>
      <c r="AP2342" s="50"/>
      <c r="AQ2342" s="50"/>
      <c r="AR2342" s="50"/>
      <c r="AS2342" s="50"/>
      <c r="AT2342" s="50"/>
      <c r="AU2342" s="50"/>
      <c r="AV2342" s="50"/>
      <c r="AW2342" s="50"/>
      <c r="AX2342" s="50">
        <f t="shared" si="747"/>
        <v>23.105926820937473</v>
      </c>
      <c r="AY2342" s="50"/>
      <c r="AZ2342" s="50">
        <f t="shared" si="737"/>
        <v>510.39080417226086</v>
      </c>
      <c r="BA2342" s="50">
        <f t="shared" si="738"/>
        <v>785.83980959856035</v>
      </c>
      <c r="BB2342" s="50">
        <f t="shared" si="739"/>
        <v>810.14413360676326</v>
      </c>
      <c r="BC2342" s="17">
        <f t="shared" si="740"/>
        <v>19755</v>
      </c>
      <c r="BD2342" s="50">
        <f t="shared" si="741"/>
        <v>23.105926820937473</v>
      </c>
      <c r="BE2342" s="50">
        <f t="shared" si="742"/>
        <v>510.39080417226086</v>
      </c>
      <c r="BF2342" s="50">
        <f t="shared" si="748"/>
        <v>834.83687641717665</v>
      </c>
      <c r="BG2342" s="50"/>
      <c r="BH2342" s="17">
        <f t="shared" si="743"/>
        <v>0</v>
      </c>
      <c r="BI2342" s="17">
        <f t="shared" si="751"/>
        <v>2342</v>
      </c>
      <c r="BJ2342" s="17">
        <f t="shared" si="749"/>
        <v>2342</v>
      </c>
      <c r="BK2342" s="150">
        <f t="shared" si="750"/>
        <v>27542</v>
      </c>
      <c r="BL2342" s="50" t="e">
        <f t="shared" ca="1" si="744"/>
        <v>#NAME?</v>
      </c>
      <c r="BM2342" s="50" t="e">
        <f t="shared" ca="1" si="745"/>
        <v>#NAME?</v>
      </c>
      <c r="BN2342" s="50" t="e">
        <f t="shared" ca="1" si="746"/>
        <v>#NAME?</v>
      </c>
    </row>
    <row r="2343" spans="1:66" x14ac:dyDescent="0.35">
      <c r="A2343" s="48">
        <v>27543</v>
      </c>
      <c r="B2343" s="17">
        <v>1975</v>
      </c>
      <c r="C2343" s="17">
        <v>5</v>
      </c>
      <c r="D2343" s="17">
        <v>149</v>
      </c>
      <c r="E2343" s="17">
        <v>29</v>
      </c>
      <c r="F2343" s="17">
        <v>5</v>
      </c>
      <c r="G2343" s="50">
        <v>4.4000000000000004</v>
      </c>
      <c r="H2343" s="32">
        <v>4.5307596361856977</v>
      </c>
      <c r="I2343" s="50">
        <v>2.8333333333333335</v>
      </c>
      <c r="J2343" s="13">
        <v>6.4</v>
      </c>
      <c r="K2343" s="13">
        <f t="shared" si="732"/>
        <v>6.4</v>
      </c>
      <c r="L2343" s="13">
        <f t="shared" si="733"/>
        <v>1.0500000000000003</v>
      </c>
      <c r="M2343" s="13" t="e">
        <f ca="1">CalcTable[[#This Row],[IWC]]-AE2342</f>
        <v>#NAME?</v>
      </c>
      <c r="N2343" s="13" t="e">
        <f ca="1">IF(CalcTable[[#This Row],[Day of Year]]&lt;123,FCAP,AE2342)</f>
        <v>#NAME?</v>
      </c>
      <c r="O2343" s="17" t="e">
        <f ca="1">IF(IRR_DRIP,5,COUNTIF('IDET Wind Values'!C2327:G2327,"&lt;="&amp;IRR_MAXWIND))</f>
        <v>#NAME?</v>
      </c>
      <c r="P2343" s="13" t="e">
        <f ca="1">CalcTable[[#This Row],[ET_o]]*KL</f>
        <v>#NAME?</v>
      </c>
      <c r="Q2343" s="13" t="e">
        <f ca="1">IF(WILTPT&lt;=0,1,MAX(0,MIN(1,(CalcTable[[#This Row],[IWC]]-WILTPT)/(MAD-WILTPT))))</f>
        <v>#NAME?</v>
      </c>
      <c r="R2343" s="13" t="e">
        <f ca="1">CalcTable[[#This Row],[ETMult]]*CalcTable[[#This Row],[ETb]]</f>
        <v>#NAME?</v>
      </c>
      <c r="S2343" s="13" t="b">
        <f>INDEX(IRR_LIST,CalcTable[[#This Row],[Day of Week]]+1)</f>
        <v>1</v>
      </c>
      <c r="T2343" s="13">
        <f t="shared" ca="1" si="734"/>
        <v>0</v>
      </c>
      <c r="U2343" s="13" t="b">
        <f ca="1">IF(CalcTable[[#This Row],[IrrPrecip]]&gt;=IC_MM,FALSE,TRUE)</f>
        <v>1</v>
      </c>
      <c r="V2343" s="13" t="b">
        <f t="shared" si="735"/>
        <v>1</v>
      </c>
      <c r="W2343" s="13" t="e">
        <f ca="1">IF(AND(IRR_DRIP=FALSE,CalcTable[[#This Row],[IrrHours]]&lt;=0),FALSE,TRUE)</f>
        <v>#NAME?</v>
      </c>
      <c r="X2343" s="13" t="e">
        <f ca="1">AND(CalcTable[[#This Row],[IrrDay]],CalcTable[[#This Row],[IrrRain]],CalcTable[[#This Row],[IrrWarm]],CalcTable[[#This Row],[IrrWindy]])</f>
        <v>#NAME?</v>
      </c>
      <c r="Y2343" s="13" t="e">
        <f t="shared" ca="1" si="736"/>
        <v>#NAME?</v>
      </c>
      <c r="Z2343" s="13" t="e">
        <f ca="1">CalcTable[[#This Row],[IrrHours]]/5</f>
        <v>#NAME?</v>
      </c>
      <c r="AA2343" s="13" t="e">
        <f ca="1">IF(CalcTable[[#This Row],[IrrFlag]]=FALSE,0,MAX(0,CalcTable[[#This Row],[VolRednWind]]*(FCAP*IRR_TARGET-CalcTable[[#This Row],[IWC]])))</f>
        <v>#NAME?</v>
      </c>
      <c r="AB2343" s="13" t="e">
        <f ca="1">CalcTable[[#This Row],[IWC]]+CalcTable[[#This Row],[Eff Precip]]+CalcTable[[#This Row],[IrrAmt]]-CalcTable[[#This Row],[AET]]</f>
        <v>#NAME?</v>
      </c>
      <c r="AC2343" s="13" t="e">
        <f ca="1">IF(CalcTable[[#This Row],[PWC]]&gt;FCAP,MIN(24*PERC,MIN(SAT,CalcTable[[#This Row],[PWC]])-FCAP),0)</f>
        <v>#NAME?</v>
      </c>
      <c r="AD2343" s="13" t="e">
        <f ca="1">IF(CalcTable[[#This Row],[PWC]]&gt;SAT,CalcTable[[#This Row],[PWC]]-SAT,0)</f>
        <v>#NAME?</v>
      </c>
      <c r="AE2343" s="13" t="e">
        <f ca="1">CalcTable[[#This Row],[PWC]]-CalcTable[[#This Row],[PercAmt]]-CalcTable[[#This Row],[Runoff]]</f>
        <v>#NAME?</v>
      </c>
      <c r="AF2343" s="13" t="e">
        <f ca="1">CalcTable[[#This Row],[IrrAmt]]/1000*CUR_IRR_AREA*10000/IRR_EFF</f>
        <v>#NAME?</v>
      </c>
      <c r="AG2343" s="147"/>
      <c r="AH2343" s="13"/>
      <c r="AI2343" s="50">
        <v>6.790267094499491</v>
      </c>
      <c r="AJ2343" s="50">
        <v>13.401345933587548</v>
      </c>
      <c r="AK2343" s="50">
        <v>0</v>
      </c>
      <c r="AL2343" s="50">
        <v>0</v>
      </c>
      <c r="AM2343" s="50"/>
      <c r="AN2343" s="50"/>
      <c r="AO2343" s="50"/>
      <c r="AP2343" s="50"/>
      <c r="AQ2343" s="50"/>
      <c r="AR2343" s="50"/>
      <c r="AS2343" s="50"/>
      <c r="AT2343" s="50"/>
      <c r="AU2343" s="50"/>
      <c r="AV2343" s="50"/>
      <c r="AW2343" s="50"/>
      <c r="AX2343" s="50">
        <f t="shared" si="747"/>
        <v>20.191613028087041</v>
      </c>
      <c r="AY2343" s="50"/>
      <c r="AZ2343" s="50">
        <f t="shared" si="737"/>
        <v>492.69673143789396</v>
      </c>
      <c r="BA2343" s="50">
        <f t="shared" si="738"/>
        <v>801.79503248822402</v>
      </c>
      <c r="BB2343" s="50">
        <f t="shared" si="739"/>
        <v>830.05661246371869</v>
      </c>
      <c r="BC2343" s="17">
        <f t="shared" si="740"/>
        <v>19755</v>
      </c>
      <c r="BD2343" s="50">
        <f t="shared" si="741"/>
        <v>20.191613028087041</v>
      </c>
      <c r="BE2343" s="50">
        <f t="shared" si="742"/>
        <v>492.69673143789396</v>
      </c>
      <c r="BF2343" s="50">
        <f t="shared" si="748"/>
        <v>805.89500620340289</v>
      </c>
      <c r="BG2343" s="50"/>
      <c r="BH2343" s="17">
        <f t="shared" si="743"/>
        <v>0</v>
      </c>
      <c r="BI2343" s="17">
        <f t="shared" si="751"/>
        <v>2343</v>
      </c>
      <c r="BJ2343" s="17">
        <f t="shared" si="749"/>
        <v>2343</v>
      </c>
      <c r="BK2343" s="150">
        <f t="shared" si="750"/>
        <v>27543</v>
      </c>
      <c r="BL2343" s="50" t="e">
        <f t="shared" ca="1" si="744"/>
        <v>#NAME?</v>
      </c>
      <c r="BM2343" s="50" t="e">
        <f t="shared" ca="1" si="745"/>
        <v>#NAME?</v>
      </c>
      <c r="BN2343" s="50" t="e">
        <f t="shared" ca="1" si="746"/>
        <v>#NAME?</v>
      </c>
    </row>
    <row r="2344" spans="1:66" x14ac:dyDescent="0.35">
      <c r="A2344" s="48">
        <v>27544</v>
      </c>
      <c r="B2344" s="17">
        <v>1975</v>
      </c>
      <c r="C2344" s="17">
        <v>5</v>
      </c>
      <c r="D2344" s="17">
        <v>150</v>
      </c>
      <c r="E2344" s="17">
        <v>30</v>
      </c>
      <c r="F2344" s="17">
        <v>6</v>
      </c>
      <c r="G2344" s="50">
        <v>6.1</v>
      </c>
      <c r="H2344" s="32">
        <v>4.8121717326713496</v>
      </c>
      <c r="I2344" s="50">
        <v>11.833333333333334</v>
      </c>
      <c r="J2344" s="13">
        <v>0</v>
      </c>
      <c r="K2344" s="13">
        <f t="shared" si="732"/>
        <v>0</v>
      </c>
      <c r="L2344" s="13">
        <f t="shared" si="733"/>
        <v>0</v>
      </c>
      <c r="M2344" s="13" t="e">
        <f ca="1">CalcTable[[#This Row],[IWC]]-AE2343</f>
        <v>#NAME?</v>
      </c>
      <c r="N2344" s="13" t="e">
        <f ca="1">IF(CalcTable[[#This Row],[Day of Year]]&lt;123,FCAP,AE2343)</f>
        <v>#NAME?</v>
      </c>
      <c r="O2344" s="17" t="e">
        <f ca="1">IF(IRR_DRIP,5,COUNTIF('IDET Wind Values'!C2328:G2328,"&lt;="&amp;IRR_MAXWIND))</f>
        <v>#NAME?</v>
      </c>
      <c r="P2344" s="13" t="e">
        <f ca="1">CalcTable[[#This Row],[ET_o]]*KL</f>
        <v>#NAME?</v>
      </c>
      <c r="Q2344" s="13" t="e">
        <f ca="1">IF(WILTPT&lt;=0,1,MAX(0,MIN(1,(CalcTable[[#This Row],[IWC]]-WILTPT)/(MAD-WILTPT))))</f>
        <v>#NAME?</v>
      </c>
      <c r="R2344" s="13" t="e">
        <f ca="1">CalcTable[[#This Row],[ETMult]]*CalcTable[[#This Row],[ETb]]</f>
        <v>#NAME?</v>
      </c>
      <c r="S2344" s="13" t="b">
        <f>INDEX(IRR_LIST,CalcTable[[#This Row],[Day of Week]]+1)</f>
        <v>0</v>
      </c>
      <c r="T2344" s="13">
        <f t="shared" ca="1" si="734"/>
        <v>6.4</v>
      </c>
      <c r="U2344" s="13" t="b">
        <f ca="1">IF(CalcTable[[#This Row],[IrrPrecip]]&gt;=IC_MM,FALSE,TRUE)</f>
        <v>1</v>
      </c>
      <c r="V2344" s="13" t="b">
        <f t="shared" si="735"/>
        <v>1</v>
      </c>
      <c r="W2344" s="13" t="e">
        <f ca="1">IF(AND(IRR_DRIP=FALSE,CalcTable[[#This Row],[IrrHours]]&lt;=0),FALSE,TRUE)</f>
        <v>#NAME?</v>
      </c>
      <c r="X2344" s="13" t="e">
        <f ca="1">AND(CalcTable[[#This Row],[IrrDay]],CalcTable[[#This Row],[IrrRain]],CalcTable[[#This Row],[IrrWarm]],CalcTable[[#This Row],[IrrWindy]])</f>
        <v>#NAME?</v>
      </c>
      <c r="Y2344" s="13" t="e">
        <f t="shared" ca="1" si="736"/>
        <v>#NAME?</v>
      </c>
      <c r="Z2344" s="13" t="e">
        <f ca="1">CalcTable[[#This Row],[IrrHours]]/5</f>
        <v>#NAME?</v>
      </c>
      <c r="AA2344" s="13" t="e">
        <f ca="1">IF(CalcTable[[#This Row],[IrrFlag]]=FALSE,0,MAX(0,CalcTable[[#This Row],[VolRednWind]]*(FCAP*IRR_TARGET-CalcTable[[#This Row],[IWC]])))</f>
        <v>#NAME?</v>
      </c>
      <c r="AB2344" s="13" t="e">
        <f ca="1">CalcTable[[#This Row],[IWC]]+CalcTable[[#This Row],[Eff Precip]]+CalcTable[[#This Row],[IrrAmt]]-CalcTable[[#This Row],[AET]]</f>
        <v>#NAME?</v>
      </c>
      <c r="AC2344" s="13" t="e">
        <f ca="1">IF(CalcTable[[#This Row],[PWC]]&gt;FCAP,MIN(24*PERC,MIN(SAT,CalcTable[[#This Row],[PWC]])-FCAP),0)</f>
        <v>#NAME?</v>
      </c>
      <c r="AD2344" s="13" t="e">
        <f ca="1">IF(CalcTable[[#This Row],[PWC]]&gt;SAT,CalcTable[[#This Row],[PWC]]-SAT,0)</f>
        <v>#NAME?</v>
      </c>
      <c r="AE2344" s="13" t="e">
        <f ca="1">CalcTable[[#This Row],[PWC]]-CalcTable[[#This Row],[PercAmt]]-CalcTable[[#This Row],[Runoff]]</f>
        <v>#NAME?</v>
      </c>
      <c r="AF2344" s="13" t="e">
        <f ca="1">CalcTable[[#This Row],[IrrAmt]]/1000*CUR_IRR_AREA*10000/IRR_EFF</f>
        <v>#NAME?</v>
      </c>
      <c r="AG2344" s="147"/>
      <c r="AH2344" s="13"/>
      <c r="AI2344" s="50">
        <v>0</v>
      </c>
      <c r="AJ2344" s="50">
        <v>0</v>
      </c>
      <c r="AK2344" s="50">
        <v>0</v>
      </c>
      <c r="AL2344" s="50">
        <v>3.7219177999021333</v>
      </c>
      <c r="AM2344" s="50"/>
      <c r="AN2344" s="50"/>
      <c r="AO2344" s="50"/>
      <c r="AP2344" s="50"/>
      <c r="AQ2344" s="50"/>
      <c r="AR2344" s="50"/>
      <c r="AS2344" s="50"/>
      <c r="AT2344" s="50"/>
      <c r="AU2344" s="50"/>
      <c r="AV2344" s="50"/>
      <c r="AW2344" s="50"/>
      <c r="AX2344" s="50">
        <f t="shared" si="747"/>
        <v>3.7219177999021333</v>
      </c>
      <c r="AY2344" s="50"/>
      <c r="AZ2344" s="50">
        <f t="shared" si="737"/>
        <v>109.17625546379593</v>
      </c>
      <c r="BA2344" s="50">
        <f t="shared" si="738"/>
        <v>168.09677428552706</v>
      </c>
      <c r="BB2344" s="50">
        <f t="shared" si="739"/>
        <v>173.29564359332687</v>
      </c>
      <c r="BC2344" s="17">
        <f t="shared" si="740"/>
        <v>19755</v>
      </c>
      <c r="BD2344" s="50">
        <f t="shared" si="741"/>
        <v>3.7219177999021333</v>
      </c>
      <c r="BE2344" s="50">
        <f t="shared" si="742"/>
        <v>109.17625546379593</v>
      </c>
      <c r="BF2344" s="50">
        <f t="shared" si="748"/>
        <v>178.57759847012679</v>
      </c>
      <c r="BG2344" s="50"/>
      <c r="BH2344" s="17">
        <f t="shared" si="743"/>
        <v>0</v>
      </c>
      <c r="BI2344" s="17">
        <f t="shared" si="751"/>
        <v>2344</v>
      </c>
      <c r="BJ2344" s="17">
        <f t="shared" si="749"/>
        <v>2344</v>
      </c>
      <c r="BK2344" s="150">
        <f t="shared" si="750"/>
        <v>27544</v>
      </c>
      <c r="BL2344" s="50" t="e">
        <f t="shared" ca="1" si="744"/>
        <v>#NAME?</v>
      </c>
      <c r="BM2344" s="50" t="e">
        <f t="shared" ca="1" si="745"/>
        <v>#NAME?</v>
      </c>
      <c r="BN2344" s="50" t="e">
        <f t="shared" ca="1" si="746"/>
        <v>#NAME?</v>
      </c>
    </row>
    <row r="2345" spans="1:66" x14ac:dyDescent="0.35">
      <c r="A2345" s="48">
        <v>27545</v>
      </c>
      <c r="B2345" s="17">
        <v>1975</v>
      </c>
      <c r="C2345" s="17">
        <v>5</v>
      </c>
      <c r="D2345" s="17">
        <v>151</v>
      </c>
      <c r="E2345" s="17">
        <v>31</v>
      </c>
      <c r="F2345" s="17">
        <v>7</v>
      </c>
      <c r="G2345" s="50">
        <v>8.3000000000000007</v>
      </c>
      <c r="H2345" s="32">
        <v>5.1347897020863398</v>
      </c>
      <c r="I2345" s="50">
        <v>8</v>
      </c>
      <c r="J2345" s="13">
        <v>0</v>
      </c>
      <c r="K2345" s="13">
        <f t="shared" si="732"/>
        <v>0</v>
      </c>
      <c r="L2345" s="13">
        <f t="shared" si="733"/>
        <v>0</v>
      </c>
      <c r="M2345" s="13" t="e">
        <f ca="1">CalcTable[[#This Row],[IWC]]-AE2344</f>
        <v>#NAME?</v>
      </c>
      <c r="N2345" s="13" t="e">
        <f ca="1">IF(CalcTable[[#This Row],[Day of Year]]&lt;123,FCAP,AE2344)</f>
        <v>#NAME?</v>
      </c>
      <c r="O2345" s="17" t="e">
        <f ca="1">IF(IRR_DRIP,5,COUNTIF('IDET Wind Values'!C2329:G2329,"&lt;="&amp;IRR_MAXWIND))</f>
        <v>#NAME?</v>
      </c>
      <c r="P2345" s="13" t="e">
        <f ca="1">CalcTable[[#This Row],[ET_o]]*KL</f>
        <v>#NAME?</v>
      </c>
      <c r="Q2345" s="13" t="e">
        <f ca="1">IF(WILTPT&lt;=0,1,MAX(0,MIN(1,(CalcTable[[#This Row],[IWC]]-WILTPT)/(MAD-WILTPT))))</f>
        <v>#NAME?</v>
      </c>
      <c r="R2345" s="13" t="e">
        <f ca="1">CalcTable[[#This Row],[ETMult]]*CalcTable[[#This Row],[ETb]]</f>
        <v>#NAME?</v>
      </c>
      <c r="S2345" s="13" t="b">
        <f>INDEX(IRR_LIST,CalcTable[[#This Row],[Day of Week]]+1)</f>
        <v>0</v>
      </c>
      <c r="T2345" s="13">
        <f t="shared" ca="1" si="734"/>
        <v>6.4</v>
      </c>
      <c r="U2345" s="13" t="b">
        <f ca="1">IF(CalcTable[[#This Row],[IrrPrecip]]&gt;=IC_MM,FALSE,TRUE)</f>
        <v>1</v>
      </c>
      <c r="V2345" s="13" t="b">
        <f t="shared" si="735"/>
        <v>1</v>
      </c>
      <c r="W2345" s="13" t="e">
        <f ca="1">IF(AND(IRR_DRIP=FALSE,CalcTable[[#This Row],[IrrHours]]&lt;=0),FALSE,TRUE)</f>
        <v>#NAME?</v>
      </c>
      <c r="X2345" s="13" t="e">
        <f ca="1">AND(CalcTable[[#This Row],[IrrDay]],CalcTable[[#This Row],[IrrRain]],CalcTable[[#This Row],[IrrWarm]],CalcTable[[#This Row],[IrrWindy]])</f>
        <v>#NAME?</v>
      </c>
      <c r="Y2345" s="13" t="e">
        <f t="shared" ca="1" si="736"/>
        <v>#NAME?</v>
      </c>
      <c r="Z2345" s="13" t="e">
        <f ca="1">CalcTable[[#This Row],[IrrHours]]/5</f>
        <v>#NAME?</v>
      </c>
      <c r="AA2345" s="13" t="e">
        <f ca="1">IF(CalcTable[[#This Row],[IrrFlag]]=FALSE,0,MAX(0,CalcTable[[#This Row],[VolRednWind]]*(FCAP*IRR_TARGET-CalcTable[[#This Row],[IWC]])))</f>
        <v>#NAME?</v>
      </c>
      <c r="AB2345" s="13" t="e">
        <f ca="1">CalcTable[[#This Row],[IWC]]+CalcTable[[#This Row],[Eff Precip]]+CalcTable[[#This Row],[IrrAmt]]-CalcTable[[#This Row],[AET]]</f>
        <v>#NAME?</v>
      </c>
      <c r="AC2345" s="13" t="e">
        <f ca="1">IF(CalcTable[[#This Row],[PWC]]&gt;FCAP,MIN(24*PERC,MIN(SAT,CalcTable[[#This Row],[PWC]])-FCAP),0)</f>
        <v>#NAME?</v>
      </c>
      <c r="AD2345" s="13" t="e">
        <f ca="1">IF(CalcTable[[#This Row],[PWC]]&gt;SAT,CalcTable[[#This Row],[PWC]]-SAT,0)</f>
        <v>#NAME?</v>
      </c>
      <c r="AE2345" s="13" t="e">
        <f ca="1">CalcTable[[#This Row],[PWC]]-CalcTable[[#This Row],[PercAmt]]-CalcTable[[#This Row],[Runoff]]</f>
        <v>#NAME?</v>
      </c>
      <c r="AF2345" s="13" t="e">
        <f ca="1">CalcTable[[#This Row],[IrrAmt]]/1000*CUR_IRR_AREA*10000/IRR_EFF</f>
        <v>#NAME?</v>
      </c>
      <c r="AG2345" s="147"/>
      <c r="AH2345" s="13"/>
      <c r="AI2345" s="50">
        <v>0</v>
      </c>
      <c r="AJ2345" s="50">
        <v>0</v>
      </c>
      <c r="AK2345" s="50">
        <v>2.8066449011485517</v>
      </c>
      <c r="AL2345" s="50">
        <v>0</v>
      </c>
      <c r="AM2345" s="50"/>
      <c r="AN2345" s="50"/>
      <c r="AO2345" s="50"/>
      <c r="AP2345" s="50"/>
      <c r="AQ2345" s="50"/>
      <c r="AR2345" s="50"/>
      <c r="AS2345" s="50"/>
      <c r="AT2345" s="50"/>
      <c r="AU2345" s="50"/>
      <c r="AV2345" s="50"/>
      <c r="AW2345" s="50"/>
      <c r="AX2345" s="50">
        <f t="shared" si="747"/>
        <v>2.8066449011485517</v>
      </c>
      <c r="AY2345" s="50"/>
      <c r="AZ2345" s="50">
        <f t="shared" si="737"/>
        <v>41.164125216845427</v>
      </c>
      <c r="BA2345" s="50">
        <f t="shared" si="738"/>
        <v>63.379684857682633</v>
      </c>
      <c r="BB2345" s="50">
        <f t="shared" si="739"/>
        <v>65.339881296580046</v>
      </c>
      <c r="BC2345" s="17">
        <f t="shared" si="740"/>
        <v>19755</v>
      </c>
      <c r="BD2345" s="50">
        <f t="shared" si="741"/>
        <v>2.8066449011485517</v>
      </c>
      <c r="BE2345" s="50">
        <f t="shared" si="742"/>
        <v>41.164125216845427</v>
      </c>
      <c r="BF2345" s="50">
        <f t="shared" si="748"/>
        <v>67.331404554221166</v>
      </c>
      <c r="BG2345" s="50"/>
      <c r="BH2345" s="17">
        <f t="shared" si="743"/>
        <v>0</v>
      </c>
      <c r="BI2345" s="17">
        <f t="shared" si="751"/>
        <v>2345</v>
      </c>
      <c r="BJ2345" s="17">
        <f t="shared" si="749"/>
        <v>2345</v>
      </c>
      <c r="BK2345" s="150">
        <f t="shared" si="750"/>
        <v>27545</v>
      </c>
      <c r="BL2345" s="50" t="e">
        <f t="shared" ca="1" si="744"/>
        <v>#NAME?</v>
      </c>
      <c r="BM2345" s="50" t="e">
        <f t="shared" ca="1" si="745"/>
        <v>#NAME?</v>
      </c>
      <c r="BN2345" s="50" t="e">
        <f t="shared" ca="1" si="746"/>
        <v>#NAME?</v>
      </c>
    </row>
    <row r="2346" spans="1:66" x14ac:dyDescent="0.35">
      <c r="A2346" s="48">
        <v>27546</v>
      </c>
      <c r="B2346" s="17">
        <v>1975</v>
      </c>
      <c r="C2346" s="17">
        <v>6</v>
      </c>
      <c r="D2346" s="17">
        <v>152</v>
      </c>
      <c r="E2346" s="17">
        <v>1</v>
      </c>
      <c r="F2346" s="17">
        <v>1</v>
      </c>
      <c r="G2346" s="50">
        <v>3.9</v>
      </c>
      <c r="H2346" s="32">
        <v>5.0666653414072291</v>
      </c>
      <c r="I2346" s="50">
        <v>6.166666666666667</v>
      </c>
      <c r="J2346" s="13">
        <v>0</v>
      </c>
      <c r="K2346" s="13">
        <f t="shared" si="732"/>
        <v>0</v>
      </c>
      <c r="L2346" s="13">
        <f t="shared" si="733"/>
        <v>0</v>
      </c>
      <c r="M2346" s="13" t="e">
        <f ca="1">CalcTable[[#This Row],[IWC]]-AE2345</f>
        <v>#NAME?</v>
      </c>
      <c r="N2346" s="13" t="e">
        <f ca="1">IF(CalcTable[[#This Row],[Day of Year]]&lt;123,FCAP,AE2345)</f>
        <v>#NAME?</v>
      </c>
      <c r="O2346" s="17" t="e">
        <f ca="1">IF(IRR_DRIP,5,COUNTIF('IDET Wind Values'!C2330:G2330,"&lt;="&amp;IRR_MAXWIND))</f>
        <v>#NAME?</v>
      </c>
      <c r="P2346" s="13" t="e">
        <f ca="1">CalcTable[[#This Row],[ET_o]]*KL</f>
        <v>#NAME?</v>
      </c>
      <c r="Q2346" s="13" t="e">
        <f ca="1">IF(WILTPT&lt;=0,1,MAX(0,MIN(1,(CalcTable[[#This Row],[IWC]]-WILTPT)/(MAD-WILTPT))))</f>
        <v>#NAME?</v>
      </c>
      <c r="R2346" s="13" t="e">
        <f ca="1">CalcTable[[#This Row],[ETMult]]*CalcTable[[#This Row],[ETb]]</f>
        <v>#NAME?</v>
      </c>
      <c r="S2346" s="13" t="b">
        <f>INDEX(IRR_LIST,CalcTable[[#This Row],[Day of Week]]+1)</f>
        <v>1</v>
      </c>
      <c r="T2346" s="13">
        <f t="shared" ca="1" si="734"/>
        <v>0</v>
      </c>
      <c r="U2346" s="13" t="b">
        <f ca="1">IF(CalcTable[[#This Row],[IrrPrecip]]&gt;=IC_MM,FALSE,TRUE)</f>
        <v>1</v>
      </c>
      <c r="V2346" s="13" t="b">
        <f t="shared" si="735"/>
        <v>1</v>
      </c>
      <c r="W2346" s="13" t="e">
        <f ca="1">IF(AND(IRR_DRIP=FALSE,CalcTable[[#This Row],[IrrHours]]&lt;=0),FALSE,TRUE)</f>
        <v>#NAME?</v>
      </c>
      <c r="X2346" s="13" t="e">
        <f ca="1">AND(CalcTable[[#This Row],[IrrDay]],CalcTable[[#This Row],[IrrRain]],CalcTable[[#This Row],[IrrWarm]],CalcTable[[#This Row],[IrrWindy]])</f>
        <v>#NAME?</v>
      </c>
      <c r="Y2346" s="13" t="e">
        <f t="shared" ca="1" si="736"/>
        <v>#NAME?</v>
      </c>
      <c r="Z2346" s="13" t="e">
        <f ca="1">CalcTable[[#This Row],[IrrHours]]/5</f>
        <v>#NAME?</v>
      </c>
      <c r="AA2346" s="13" t="e">
        <f ca="1">IF(CalcTable[[#This Row],[IrrFlag]]=FALSE,0,MAX(0,CalcTable[[#This Row],[VolRednWind]]*(FCAP*IRR_TARGET-CalcTable[[#This Row],[IWC]])))</f>
        <v>#NAME?</v>
      </c>
      <c r="AB2346" s="13" t="e">
        <f ca="1">CalcTable[[#This Row],[IWC]]+CalcTable[[#This Row],[Eff Precip]]+CalcTable[[#This Row],[IrrAmt]]-CalcTable[[#This Row],[AET]]</f>
        <v>#NAME?</v>
      </c>
      <c r="AC2346" s="13" t="e">
        <f ca="1">IF(CalcTable[[#This Row],[PWC]]&gt;FCAP,MIN(24*PERC,MIN(SAT,CalcTable[[#This Row],[PWC]])-FCAP),0)</f>
        <v>#NAME?</v>
      </c>
      <c r="AD2346" s="13" t="e">
        <f ca="1">IF(CalcTable[[#This Row],[PWC]]&gt;SAT,CalcTable[[#This Row],[PWC]]-SAT,0)</f>
        <v>#NAME?</v>
      </c>
      <c r="AE2346" s="13" t="e">
        <f ca="1">CalcTable[[#This Row],[PWC]]-CalcTable[[#This Row],[PercAmt]]-CalcTable[[#This Row],[Runoff]]</f>
        <v>#NAME?</v>
      </c>
      <c r="AF2346" s="13" t="e">
        <f ca="1">CalcTable[[#This Row],[IrrAmt]]/1000*CUR_IRR_AREA*10000/IRR_EFF</f>
        <v>#NAME?</v>
      </c>
      <c r="AG2346" s="147"/>
      <c r="AH2346" s="13"/>
      <c r="AI2346" s="50">
        <v>15.022428788781337</v>
      </c>
      <c r="AJ2346" s="50">
        <v>25.718775724437634</v>
      </c>
      <c r="AK2346" s="50">
        <v>0</v>
      </c>
      <c r="AL2346" s="50">
        <v>0</v>
      </c>
      <c r="AM2346" s="50"/>
      <c r="AN2346" s="50"/>
      <c r="AO2346" s="50"/>
      <c r="AP2346" s="50"/>
      <c r="AQ2346" s="50"/>
      <c r="AR2346" s="50"/>
      <c r="AS2346" s="50"/>
      <c r="AT2346" s="50"/>
      <c r="AU2346" s="50"/>
      <c r="AV2346" s="50"/>
      <c r="AW2346" s="50"/>
      <c r="AX2346" s="50">
        <f t="shared" si="747"/>
        <v>40.741204513218975</v>
      </c>
      <c r="AY2346" s="50"/>
      <c r="AZ2346" s="50">
        <f t="shared" si="737"/>
        <v>974.74637681896365</v>
      </c>
      <c r="BA2346" s="50">
        <f t="shared" si="738"/>
        <v>1583.7029903311704</v>
      </c>
      <c r="BB2346" s="50">
        <f t="shared" si="739"/>
        <v>1639.3309303903172</v>
      </c>
      <c r="BC2346" s="17">
        <f t="shared" si="740"/>
        <v>19756</v>
      </c>
      <c r="BD2346" s="50">
        <f t="shared" si="741"/>
        <v>40.741204513218975</v>
      </c>
      <c r="BE2346" s="50">
        <f t="shared" si="742"/>
        <v>974.74637681896365</v>
      </c>
      <c r="BF2346" s="50">
        <f t="shared" si="748"/>
        <v>1594.3747690404223</v>
      </c>
      <c r="BG2346" s="50"/>
      <c r="BH2346" s="17">
        <f t="shared" si="743"/>
        <v>0</v>
      </c>
      <c r="BI2346" s="17">
        <f t="shared" si="751"/>
        <v>2346</v>
      </c>
      <c r="BJ2346" s="17">
        <f t="shared" si="749"/>
        <v>2346</v>
      </c>
      <c r="BK2346" s="150">
        <f t="shared" si="750"/>
        <v>27546</v>
      </c>
      <c r="BL2346" s="50" t="e">
        <f t="shared" ca="1" si="744"/>
        <v>#NAME?</v>
      </c>
      <c r="BM2346" s="50" t="e">
        <f t="shared" ca="1" si="745"/>
        <v>#NAME?</v>
      </c>
      <c r="BN2346" s="50" t="e">
        <f t="shared" ca="1" si="746"/>
        <v>#NAME?</v>
      </c>
    </row>
    <row r="2347" spans="1:66" x14ac:dyDescent="0.35">
      <c r="A2347" s="48">
        <v>27547</v>
      </c>
      <c r="B2347" s="17">
        <v>1975</v>
      </c>
      <c r="C2347" s="17">
        <v>6</v>
      </c>
      <c r="D2347" s="17">
        <v>153</v>
      </c>
      <c r="E2347" s="17">
        <v>2</v>
      </c>
      <c r="F2347" s="17">
        <v>2</v>
      </c>
      <c r="G2347" s="50">
        <v>4.4000000000000004</v>
      </c>
      <c r="H2347" s="32">
        <v>6.3291864477503799</v>
      </c>
      <c r="I2347" s="50">
        <v>1.8333333333333333</v>
      </c>
      <c r="J2347" s="13">
        <v>0</v>
      </c>
      <c r="K2347" s="13">
        <f t="shared" si="732"/>
        <v>0</v>
      </c>
      <c r="L2347" s="13">
        <f t="shared" si="733"/>
        <v>0</v>
      </c>
      <c r="M2347" s="13" t="e">
        <f ca="1">CalcTable[[#This Row],[IWC]]-AE2346</f>
        <v>#NAME?</v>
      </c>
      <c r="N2347" s="13" t="e">
        <f ca="1">IF(CalcTable[[#This Row],[Day of Year]]&lt;123,FCAP,AE2346)</f>
        <v>#NAME?</v>
      </c>
      <c r="O2347" s="17" t="e">
        <f ca="1">IF(IRR_DRIP,5,COUNTIF('IDET Wind Values'!C2331:G2331,"&lt;="&amp;IRR_MAXWIND))</f>
        <v>#NAME?</v>
      </c>
      <c r="P2347" s="13" t="e">
        <f ca="1">CalcTable[[#This Row],[ET_o]]*KL</f>
        <v>#NAME?</v>
      </c>
      <c r="Q2347" s="13" t="e">
        <f ca="1">IF(WILTPT&lt;=0,1,MAX(0,MIN(1,(CalcTable[[#This Row],[IWC]]-WILTPT)/(MAD-WILTPT))))</f>
        <v>#NAME?</v>
      </c>
      <c r="R2347" s="13" t="e">
        <f ca="1">CalcTable[[#This Row],[ETMult]]*CalcTable[[#This Row],[ETb]]</f>
        <v>#NAME?</v>
      </c>
      <c r="S2347" s="13" t="b">
        <f>INDEX(IRR_LIST,CalcTable[[#This Row],[Day of Week]]+1)</f>
        <v>0</v>
      </c>
      <c r="T2347" s="13">
        <f t="shared" ca="1" si="734"/>
        <v>0</v>
      </c>
      <c r="U2347" s="13" t="b">
        <f ca="1">IF(CalcTable[[#This Row],[IrrPrecip]]&gt;=IC_MM,FALSE,TRUE)</f>
        <v>1</v>
      </c>
      <c r="V2347" s="13" t="b">
        <f t="shared" si="735"/>
        <v>1</v>
      </c>
      <c r="W2347" s="13" t="e">
        <f ca="1">IF(AND(IRR_DRIP=FALSE,CalcTable[[#This Row],[IrrHours]]&lt;=0),FALSE,TRUE)</f>
        <v>#NAME?</v>
      </c>
      <c r="X2347" s="13" t="e">
        <f ca="1">AND(CalcTable[[#This Row],[IrrDay]],CalcTable[[#This Row],[IrrRain]],CalcTable[[#This Row],[IrrWarm]],CalcTable[[#This Row],[IrrWindy]])</f>
        <v>#NAME?</v>
      </c>
      <c r="Y2347" s="13" t="e">
        <f t="shared" ca="1" si="736"/>
        <v>#NAME?</v>
      </c>
      <c r="Z2347" s="13" t="e">
        <f ca="1">CalcTable[[#This Row],[IrrHours]]/5</f>
        <v>#NAME?</v>
      </c>
      <c r="AA2347" s="13" t="e">
        <f ca="1">IF(CalcTable[[#This Row],[IrrFlag]]=FALSE,0,MAX(0,CalcTable[[#This Row],[VolRednWind]]*(FCAP*IRR_TARGET-CalcTable[[#This Row],[IWC]])))</f>
        <v>#NAME?</v>
      </c>
      <c r="AB2347" s="13" t="e">
        <f ca="1">CalcTable[[#This Row],[IWC]]+CalcTable[[#This Row],[Eff Precip]]+CalcTable[[#This Row],[IrrAmt]]-CalcTable[[#This Row],[AET]]</f>
        <v>#NAME?</v>
      </c>
      <c r="AC2347" s="13" t="e">
        <f ca="1">IF(CalcTable[[#This Row],[PWC]]&gt;FCAP,MIN(24*PERC,MIN(SAT,CalcTable[[#This Row],[PWC]])-FCAP),0)</f>
        <v>#NAME?</v>
      </c>
      <c r="AD2347" s="13" t="e">
        <f ca="1">IF(CalcTable[[#This Row],[PWC]]&gt;SAT,CalcTable[[#This Row],[PWC]]-SAT,0)</f>
        <v>#NAME?</v>
      </c>
      <c r="AE2347" s="13" t="e">
        <f ca="1">CalcTable[[#This Row],[PWC]]-CalcTable[[#This Row],[PercAmt]]-CalcTable[[#This Row],[Runoff]]</f>
        <v>#NAME?</v>
      </c>
      <c r="AF2347" s="13" t="e">
        <f ca="1">CalcTable[[#This Row],[IrrAmt]]/1000*CUR_IRR_AREA*10000/IRR_EFF</f>
        <v>#NAME?</v>
      </c>
      <c r="AG2347" s="147"/>
      <c r="AH2347" s="13"/>
      <c r="AI2347" s="50">
        <v>0</v>
      </c>
      <c r="AJ2347" s="50">
        <v>0</v>
      </c>
      <c r="AK2347" s="50">
        <v>0</v>
      </c>
      <c r="AL2347" s="50">
        <v>8.2574947268907053</v>
      </c>
      <c r="AM2347" s="50"/>
      <c r="AN2347" s="50"/>
      <c r="AO2347" s="50"/>
      <c r="AP2347" s="50"/>
      <c r="AQ2347" s="50"/>
      <c r="AR2347" s="50"/>
      <c r="AS2347" s="50"/>
      <c r="AT2347" s="50"/>
      <c r="AU2347" s="50"/>
      <c r="AV2347" s="50"/>
      <c r="AW2347" s="50"/>
      <c r="AX2347" s="50">
        <f t="shared" si="747"/>
        <v>8.2574947268907053</v>
      </c>
      <c r="AY2347" s="50"/>
      <c r="AZ2347" s="50">
        <f t="shared" si="737"/>
        <v>242.21984532212738</v>
      </c>
      <c r="BA2347" s="50">
        <f t="shared" si="738"/>
        <v>372.94166660708504</v>
      </c>
      <c r="BB2347" s="50">
        <f t="shared" si="739"/>
        <v>384.47594495575777</v>
      </c>
      <c r="BC2347" s="17">
        <f t="shared" si="740"/>
        <v>19756</v>
      </c>
      <c r="BD2347" s="50">
        <f t="shared" si="741"/>
        <v>8.2574947268907053</v>
      </c>
      <c r="BE2347" s="50">
        <f t="shared" si="742"/>
        <v>242.21984532212738</v>
      </c>
      <c r="BF2347" s="50">
        <f t="shared" si="748"/>
        <v>396.19455801701258</v>
      </c>
      <c r="BG2347" s="50"/>
      <c r="BH2347" s="17">
        <f t="shared" si="743"/>
        <v>0</v>
      </c>
      <c r="BI2347" s="17">
        <f t="shared" si="751"/>
        <v>2347</v>
      </c>
      <c r="BJ2347" s="17">
        <f t="shared" si="749"/>
        <v>2347</v>
      </c>
      <c r="BK2347" s="150">
        <f t="shared" si="750"/>
        <v>27547</v>
      </c>
      <c r="BL2347" s="50" t="e">
        <f t="shared" ca="1" si="744"/>
        <v>#NAME?</v>
      </c>
      <c r="BM2347" s="50" t="e">
        <f t="shared" ca="1" si="745"/>
        <v>#NAME?</v>
      </c>
      <c r="BN2347" s="50" t="e">
        <f t="shared" ca="1" si="746"/>
        <v>#NAME?</v>
      </c>
    </row>
    <row r="2348" spans="1:66" x14ac:dyDescent="0.35">
      <c r="A2348" s="48">
        <v>27548</v>
      </c>
      <c r="B2348" s="17">
        <v>1975</v>
      </c>
      <c r="C2348" s="17">
        <v>6</v>
      </c>
      <c r="D2348" s="17">
        <v>154</v>
      </c>
      <c r="E2348" s="17">
        <v>3</v>
      </c>
      <c r="F2348" s="17">
        <v>3</v>
      </c>
      <c r="G2348" s="50">
        <v>9.4</v>
      </c>
      <c r="H2348" s="32">
        <v>5.6471310349565096</v>
      </c>
      <c r="I2348" s="50">
        <v>33.833333333333336</v>
      </c>
      <c r="J2348" s="13">
        <v>0</v>
      </c>
      <c r="K2348" s="13">
        <f t="shared" si="732"/>
        <v>0</v>
      </c>
      <c r="L2348" s="13">
        <f t="shared" si="733"/>
        <v>0</v>
      </c>
      <c r="M2348" s="13" t="e">
        <f ca="1">CalcTable[[#This Row],[IWC]]-AE2347</f>
        <v>#NAME?</v>
      </c>
      <c r="N2348" s="13" t="e">
        <f ca="1">IF(CalcTable[[#This Row],[Day of Year]]&lt;123,FCAP,AE2347)</f>
        <v>#NAME?</v>
      </c>
      <c r="O2348" s="17" t="e">
        <f ca="1">IF(IRR_DRIP,5,COUNTIF('IDET Wind Values'!C2332:G2332,"&lt;="&amp;IRR_MAXWIND))</f>
        <v>#NAME?</v>
      </c>
      <c r="P2348" s="13" t="e">
        <f ca="1">CalcTable[[#This Row],[ET_o]]*KL</f>
        <v>#NAME?</v>
      </c>
      <c r="Q2348" s="13" t="e">
        <f ca="1">IF(WILTPT&lt;=0,1,MAX(0,MIN(1,(CalcTable[[#This Row],[IWC]]-WILTPT)/(MAD-WILTPT))))</f>
        <v>#NAME?</v>
      </c>
      <c r="R2348" s="13" t="e">
        <f ca="1">CalcTable[[#This Row],[ETMult]]*CalcTable[[#This Row],[ETb]]</f>
        <v>#NAME?</v>
      </c>
      <c r="S2348" s="13" t="b">
        <f>INDEX(IRR_LIST,CalcTable[[#This Row],[Day of Week]]+1)</f>
        <v>1</v>
      </c>
      <c r="T2348" s="13">
        <f t="shared" ca="1" si="734"/>
        <v>0</v>
      </c>
      <c r="U2348" s="13" t="b">
        <f ca="1">IF(CalcTable[[#This Row],[IrrPrecip]]&gt;=IC_MM,FALSE,TRUE)</f>
        <v>1</v>
      </c>
      <c r="V2348" s="13" t="b">
        <f t="shared" si="735"/>
        <v>1</v>
      </c>
      <c r="W2348" s="13" t="e">
        <f ca="1">IF(AND(IRR_DRIP=FALSE,CalcTable[[#This Row],[IrrHours]]&lt;=0),FALSE,TRUE)</f>
        <v>#NAME?</v>
      </c>
      <c r="X2348" s="13" t="e">
        <f ca="1">AND(CalcTable[[#This Row],[IrrDay]],CalcTable[[#This Row],[IrrRain]],CalcTable[[#This Row],[IrrWarm]],CalcTable[[#This Row],[IrrWindy]])</f>
        <v>#NAME?</v>
      </c>
      <c r="Y2348" s="13" t="e">
        <f t="shared" ca="1" si="736"/>
        <v>#NAME?</v>
      </c>
      <c r="Z2348" s="13" t="e">
        <f ca="1">CalcTable[[#This Row],[IrrHours]]/5</f>
        <v>#NAME?</v>
      </c>
      <c r="AA2348" s="13" t="e">
        <f ca="1">IF(CalcTable[[#This Row],[IrrFlag]]=FALSE,0,MAX(0,CalcTable[[#This Row],[VolRednWind]]*(FCAP*IRR_TARGET-CalcTable[[#This Row],[IWC]])))</f>
        <v>#NAME?</v>
      </c>
      <c r="AB2348" s="13" t="e">
        <f ca="1">CalcTable[[#This Row],[IWC]]+CalcTable[[#This Row],[Eff Precip]]+CalcTable[[#This Row],[IrrAmt]]-CalcTable[[#This Row],[AET]]</f>
        <v>#NAME?</v>
      </c>
      <c r="AC2348" s="13" t="e">
        <f ca="1">IF(CalcTable[[#This Row],[PWC]]&gt;FCAP,MIN(24*PERC,MIN(SAT,CalcTable[[#This Row],[PWC]])-FCAP),0)</f>
        <v>#NAME?</v>
      </c>
      <c r="AD2348" s="13" t="e">
        <f ca="1">IF(CalcTable[[#This Row],[PWC]]&gt;SAT,CalcTable[[#This Row],[PWC]]-SAT,0)</f>
        <v>#NAME?</v>
      </c>
      <c r="AE2348" s="13" t="e">
        <f ca="1">CalcTable[[#This Row],[PWC]]-CalcTable[[#This Row],[PercAmt]]-CalcTable[[#This Row],[Runoff]]</f>
        <v>#NAME?</v>
      </c>
      <c r="AF2348" s="13" t="e">
        <f ca="1">CalcTable[[#This Row],[IrrAmt]]/1000*CUR_IRR_AREA*10000/IRR_EFF</f>
        <v>#NAME?</v>
      </c>
      <c r="AG2348" s="147"/>
      <c r="AH2348" s="13"/>
      <c r="AI2348" s="50">
        <v>0</v>
      </c>
      <c r="AJ2348" s="50">
        <v>0</v>
      </c>
      <c r="AK2348" s="50">
        <v>0</v>
      </c>
      <c r="AL2348" s="50">
        <v>0</v>
      </c>
      <c r="AM2348" s="50"/>
      <c r="AN2348" s="50"/>
      <c r="AO2348" s="50"/>
      <c r="AP2348" s="50"/>
      <c r="AQ2348" s="50"/>
      <c r="AR2348" s="50"/>
      <c r="AS2348" s="50"/>
      <c r="AT2348" s="50"/>
      <c r="AU2348" s="50"/>
      <c r="AV2348" s="50"/>
      <c r="AW2348" s="50"/>
      <c r="AX2348" s="50">
        <f t="shared" si="747"/>
        <v>0</v>
      </c>
      <c r="AY2348" s="50"/>
      <c r="AZ2348" s="50">
        <f t="shared" si="737"/>
        <v>0</v>
      </c>
      <c r="BA2348" s="50">
        <f t="shared" si="738"/>
        <v>0</v>
      </c>
      <c r="BB2348" s="50">
        <f t="shared" si="739"/>
        <v>0</v>
      </c>
      <c r="BC2348" s="17">
        <f t="shared" si="740"/>
        <v>19756</v>
      </c>
      <c r="BD2348" s="50">
        <f t="shared" si="741"/>
        <v>0</v>
      </c>
      <c r="BE2348" s="50">
        <f t="shared" si="742"/>
        <v>0</v>
      </c>
      <c r="BF2348" s="50">
        <f t="shared" si="748"/>
        <v>0</v>
      </c>
      <c r="BG2348" s="50"/>
      <c r="BH2348" s="17">
        <f t="shared" si="743"/>
        <v>0</v>
      </c>
      <c r="BI2348" s="17">
        <f t="shared" si="751"/>
        <v>2348</v>
      </c>
      <c r="BJ2348" s="17">
        <f t="shared" si="749"/>
        <v>2348</v>
      </c>
      <c r="BK2348" s="150">
        <f t="shared" si="750"/>
        <v>27548</v>
      </c>
      <c r="BL2348" s="50" t="e">
        <f t="shared" ca="1" si="744"/>
        <v>#NAME?</v>
      </c>
      <c r="BM2348" s="50" t="e">
        <f t="shared" ca="1" si="745"/>
        <v>#NAME?</v>
      </c>
      <c r="BN2348" s="50" t="e">
        <f t="shared" ca="1" si="746"/>
        <v>#NAME?</v>
      </c>
    </row>
    <row r="2349" spans="1:66" x14ac:dyDescent="0.35">
      <c r="A2349" s="48">
        <v>27549</v>
      </c>
      <c r="B2349" s="17">
        <v>1975</v>
      </c>
      <c r="C2349" s="17">
        <v>6</v>
      </c>
      <c r="D2349" s="17">
        <v>155</v>
      </c>
      <c r="E2349" s="17">
        <v>4</v>
      </c>
      <c r="F2349" s="17">
        <v>4</v>
      </c>
      <c r="G2349" s="50">
        <v>8.3000000000000007</v>
      </c>
      <c r="H2349" s="32">
        <v>6.2026770442551795</v>
      </c>
      <c r="I2349" s="50">
        <v>17.833333333333332</v>
      </c>
      <c r="J2349" s="13">
        <v>0</v>
      </c>
      <c r="K2349" s="13">
        <f t="shared" si="732"/>
        <v>0</v>
      </c>
      <c r="L2349" s="13">
        <f t="shared" si="733"/>
        <v>0</v>
      </c>
      <c r="M2349" s="13" t="e">
        <f ca="1">CalcTable[[#This Row],[IWC]]-AE2348</f>
        <v>#NAME?</v>
      </c>
      <c r="N2349" s="13" t="e">
        <f ca="1">IF(CalcTable[[#This Row],[Day of Year]]&lt;123,FCAP,AE2348)</f>
        <v>#NAME?</v>
      </c>
      <c r="O2349" s="17" t="e">
        <f ca="1">IF(IRR_DRIP,5,COUNTIF('IDET Wind Values'!C2333:G2333,"&lt;="&amp;IRR_MAXWIND))</f>
        <v>#NAME?</v>
      </c>
      <c r="P2349" s="13" t="e">
        <f ca="1">CalcTable[[#This Row],[ET_o]]*KL</f>
        <v>#NAME?</v>
      </c>
      <c r="Q2349" s="13" t="e">
        <f ca="1">IF(WILTPT&lt;=0,1,MAX(0,MIN(1,(CalcTable[[#This Row],[IWC]]-WILTPT)/(MAD-WILTPT))))</f>
        <v>#NAME?</v>
      </c>
      <c r="R2349" s="13" t="e">
        <f ca="1">CalcTable[[#This Row],[ETMult]]*CalcTable[[#This Row],[ETb]]</f>
        <v>#NAME?</v>
      </c>
      <c r="S2349" s="13" t="b">
        <f>INDEX(IRR_LIST,CalcTable[[#This Row],[Day of Week]]+1)</f>
        <v>0</v>
      </c>
      <c r="T2349" s="13">
        <f t="shared" ca="1" si="734"/>
        <v>0</v>
      </c>
      <c r="U2349" s="13" t="b">
        <f ca="1">IF(CalcTable[[#This Row],[IrrPrecip]]&gt;=IC_MM,FALSE,TRUE)</f>
        <v>1</v>
      </c>
      <c r="V2349" s="13" t="b">
        <f t="shared" si="735"/>
        <v>1</v>
      </c>
      <c r="W2349" s="13" t="e">
        <f ca="1">IF(AND(IRR_DRIP=FALSE,CalcTable[[#This Row],[IrrHours]]&lt;=0),FALSE,TRUE)</f>
        <v>#NAME?</v>
      </c>
      <c r="X2349" s="13" t="e">
        <f ca="1">AND(CalcTable[[#This Row],[IrrDay]],CalcTable[[#This Row],[IrrRain]],CalcTable[[#This Row],[IrrWarm]],CalcTable[[#This Row],[IrrWindy]])</f>
        <v>#NAME?</v>
      </c>
      <c r="Y2349" s="13" t="e">
        <f t="shared" ca="1" si="736"/>
        <v>#NAME?</v>
      </c>
      <c r="Z2349" s="13" t="e">
        <f ca="1">CalcTable[[#This Row],[IrrHours]]/5</f>
        <v>#NAME?</v>
      </c>
      <c r="AA2349" s="13" t="e">
        <f ca="1">IF(CalcTable[[#This Row],[IrrFlag]]=FALSE,0,MAX(0,CalcTable[[#This Row],[VolRednWind]]*(FCAP*IRR_TARGET-CalcTable[[#This Row],[IWC]])))</f>
        <v>#NAME?</v>
      </c>
      <c r="AB2349" s="13" t="e">
        <f ca="1">CalcTable[[#This Row],[IWC]]+CalcTable[[#This Row],[Eff Precip]]+CalcTable[[#This Row],[IrrAmt]]-CalcTable[[#This Row],[AET]]</f>
        <v>#NAME?</v>
      </c>
      <c r="AC2349" s="13" t="e">
        <f ca="1">IF(CalcTable[[#This Row],[PWC]]&gt;FCAP,MIN(24*PERC,MIN(SAT,CalcTable[[#This Row],[PWC]])-FCAP),0)</f>
        <v>#NAME?</v>
      </c>
      <c r="AD2349" s="13" t="e">
        <f ca="1">IF(CalcTable[[#This Row],[PWC]]&gt;SAT,CalcTable[[#This Row],[PWC]]-SAT,0)</f>
        <v>#NAME?</v>
      </c>
      <c r="AE2349" s="13" t="e">
        <f ca="1">CalcTable[[#This Row],[PWC]]-CalcTable[[#This Row],[PercAmt]]-CalcTable[[#This Row],[Runoff]]</f>
        <v>#NAME?</v>
      </c>
      <c r="AF2349" s="13" t="e">
        <f ca="1">CalcTable[[#This Row],[IrrAmt]]/1000*CUR_IRR_AREA*10000/IRR_EFF</f>
        <v>#NAME?</v>
      </c>
      <c r="AG2349" s="147"/>
      <c r="AH2349" s="13"/>
      <c r="AI2349" s="50">
        <v>0</v>
      </c>
      <c r="AJ2349" s="50">
        <v>0</v>
      </c>
      <c r="AK2349" s="50">
        <v>4.6716155606213468</v>
      </c>
      <c r="AL2349" s="50">
        <v>5.9271369648729362</v>
      </c>
      <c r="AM2349" s="50"/>
      <c r="AN2349" s="50"/>
      <c r="AO2349" s="50"/>
      <c r="AP2349" s="50"/>
      <c r="AQ2349" s="50"/>
      <c r="AR2349" s="50"/>
      <c r="AS2349" s="50"/>
      <c r="AT2349" s="50"/>
      <c r="AU2349" s="50"/>
      <c r="AV2349" s="50"/>
      <c r="AW2349" s="50"/>
      <c r="AX2349" s="50">
        <f t="shared" si="747"/>
        <v>10.598752525494284</v>
      </c>
      <c r="AY2349" s="50"/>
      <c r="AZ2349" s="50">
        <f t="shared" si="737"/>
        <v>242.37971252538591</v>
      </c>
      <c r="BA2349" s="50">
        <f t="shared" si="738"/>
        <v>373.18781134861001</v>
      </c>
      <c r="BB2349" s="50">
        <f t="shared" si="739"/>
        <v>384.72970242124751</v>
      </c>
      <c r="BC2349" s="17">
        <f t="shared" si="740"/>
        <v>19756</v>
      </c>
      <c r="BD2349" s="50">
        <f t="shared" si="741"/>
        <v>10.598752525494284</v>
      </c>
      <c r="BE2349" s="50">
        <f t="shared" si="742"/>
        <v>242.37971252538591</v>
      </c>
      <c r="BF2349" s="50">
        <f t="shared" si="748"/>
        <v>396.45604986897951</v>
      </c>
      <c r="BG2349" s="50"/>
      <c r="BH2349" s="17">
        <f t="shared" si="743"/>
        <v>0</v>
      </c>
      <c r="BI2349" s="17">
        <f t="shared" si="751"/>
        <v>2349</v>
      </c>
      <c r="BJ2349" s="17">
        <f t="shared" si="749"/>
        <v>2349</v>
      </c>
      <c r="BK2349" s="150">
        <f t="shared" si="750"/>
        <v>27549</v>
      </c>
      <c r="BL2349" s="50" t="e">
        <f t="shared" ca="1" si="744"/>
        <v>#NAME?</v>
      </c>
      <c r="BM2349" s="50" t="e">
        <f t="shared" ca="1" si="745"/>
        <v>#NAME?</v>
      </c>
      <c r="BN2349" s="50" t="e">
        <f t="shared" ca="1" si="746"/>
        <v>#NAME?</v>
      </c>
    </row>
    <row r="2350" spans="1:66" x14ac:dyDescent="0.35">
      <c r="A2350" s="48">
        <v>27550</v>
      </c>
      <c r="B2350" s="17">
        <v>1975</v>
      </c>
      <c r="C2350" s="17">
        <v>6</v>
      </c>
      <c r="D2350" s="17">
        <v>156</v>
      </c>
      <c r="E2350" s="17">
        <v>5</v>
      </c>
      <c r="F2350" s="17">
        <v>5</v>
      </c>
      <c r="G2350" s="50">
        <v>7.8</v>
      </c>
      <c r="H2350" s="32">
        <v>5.465204989913973</v>
      </c>
      <c r="I2350" s="50">
        <v>10.166666666666666</v>
      </c>
      <c r="J2350" s="13">
        <v>0</v>
      </c>
      <c r="K2350" s="13">
        <f t="shared" si="732"/>
        <v>0</v>
      </c>
      <c r="L2350" s="13">
        <f t="shared" si="733"/>
        <v>0</v>
      </c>
      <c r="M2350" s="13" t="e">
        <f ca="1">CalcTable[[#This Row],[IWC]]-AE2349</f>
        <v>#NAME?</v>
      </c>
      <c r="N2350" s="13" t="e">
        <f ca="1">IF(CalcTable[[#This Row],[Day of Year]]&lt;123,FCAP,AE2349)</f>
        <v>#NAME?</v>
      </c>
      <c r="O2350" s="17" t="e">
        <f ca="1">IF(IRR_DRIP,5,COUNTIF('IDET Wind Values'!C2334:G2334,"&lt;="&amp;IRR_MAXWIND))</f>
        <v>#NAME?</v>
      </c>
      <c r="P2350" s="13" t="e">
        <f ca="1">CalcTable[[#This Row],[ET_o]]*KL</f>
        <v>#NAME?</v>
      </c>
      <c r="Q2350" s="13" t="e">
        <f ca="1">IF(WILTPT&lt;=0,1,MAX(0,MIN(1,(CalcTable[[#This Row],[IWC]]-WILTPT)/(MAD-WILTPT))))</f>
        <v>#NAME?</v>
      </c>
      <c r="R2350" s="13" t="e">
        <f ca="1">CalcTable[[#This Row],[ETMult]]*CalcTable[[#This Row],[ETb]]</f>
        <v>#NAME?</v>
      </c>
      <c r="S2350" s="13" t="b">
        <f>INDEX(IRR_LIST,CalcTable[[#This Row],[Day of Week]]+1)</f>
        <v>1</v>
      </c>
      <c r="T2350" s="13">
        <f t="shared" ca="1" si="734"/>
        <v>0</v>
      </c>
      <c r="U2350" s="13" t="b">
        <f ca="1">IF(CalcTable[[#This Row],[IrrPrecip]]&gt;=IC_MM,FALSE,TRUE)</f>
        <v>1</v>
      </c>
      <c r="V2350" s="13" t="b">
        <f t="shared" si="735"/>
        <v>1</v>
      </c>
      <c r="W2350" s="13" t="e">
        <f ca="1">IF(AND(IRR_DRIP=FALSE,CalcTable[[#This Row],[IrrHours]]&lt;=0),FALSE,TRUE)</f>
        <v>#NAME?</v>
      </c>
      <c r="X2350" s="13" t="e">
        <f ca="1">AND(CalcTable[[#This Row],[IrrDay]],CalcTable[[#This Row],[IrrRain]],CalcTable[[#This Row],[IrrWarm]],CalcTable[[#This Row],[IrrWindy]])</f>
        <v>#NAME?</v>
      </c>
      <c r="Y2350" s="13" t="e">
        <f t="shared" ca="1" si="736"/>
        <v>#NAME?</v>
      </c>
      <c r="Z2350" s="13" t="e">
        <f ca="1">CalcTable[[#This Row],[IrrHours]]/5</f>
        <v>#NAME?</v>
      </c>
      <c r="AA2350" s="13" t="e">
        <f ca="1">IF(CalcTable[[#This Row],[IrrFlag]]=FALSE,0,MAX(0,CalcTable[[#This Row],[VolRednWind]]*(FCAP*IRR_TARGET-CalcTable[[#This Row],[IWC]])))</f>
        <v>#NAME?</v>
      </c>
      <c r="AB2350" s="13" t="e">
        <f ca="1">CalcTable[[#This Row],[IWC]]+CalcTable[[#This Row],[Eff Precip]]+CalcTable[[#This Row],[IrrAmt]]-CalcTable[[#This Row],[AET]]</f>
        <v>#NAME?</v>
      </c>
      <c r="AC2350" s="13" t="e">
        <f ca="1">IF(CalcTable[[#This Row],[PWC]]&gt;FCAP,MIN(24*PERC,MIN(SAT,CalcTable[[#This Row],[PWC]])-FCAP),0)</f>
        <v>#NAME?</v>
      </c>
      <c r="AD2350" s="13" t="e">
        <f ca="1">IF(CalcTable[[#This Row],[PWC]]&gt;SAT,CalcTable[[#This Row],[PWC]]-SAT,0)</f>
        <v>#NAME?</v>
      </c>
      <c r="AE2350" s="13" t="e">
        <f ca="1">CalcTable[[#This Row],[PWC]]-CalcTable[[#This Row],[PercAmt]]-CalcTable[[#This Row],[Runoff]]</f>
        <v>#NAME?</v>
      </c>
      <c r="AF2350" s="13" t="e">
        <f ca="1">CalcTable[[#This Row],[IrrAmt]]/1000*CUR_IRR_AREA*10000/IRR_EFF</f>
        <v>#NAME?</v>
      </c>
      <c r="AG2350" s="147"/>
      <c r="AH2350" s="13"/>
      <c r="AI2350" s="50">
        <v>15.211285433604495</v>
      </c>
      <c r="AJ2350" s="50">
        <v>19.541296168873444</v>
      </c>
      <c r="AK2350" s="50">
        <v>0</v>
      </c>
      <c r="AL2350" s="50">
        <v>0</v>
      </c>
      <c r="AM2350" s="50"/>
      <c r="AN2350" s="50"/>
      <c r="AO2350" s="50"/>
      <c r="AP2350" s="50"/>
      <c r="AQ2350" s="50"/>
      <c r="AR2350" s="50"/>
      <c r="AS2350" s="50"/>
      <c r="AT2350" s="50"/>
      <c r="AU2350" s="50"/>
      <c r="AV2350" s="50"/>
      <c r="AW2350" s="50"/>
      <c r="AX2350" s="50">
        <f t="shared" si="747"/>
        <v>34.752581602477939</v>
      </c>
      <c r="AY2350" s="50"/>
      <c r="AZ2350" s="50">
        <f t="shared" si="737"/>
        <v>796.31020731315357</v>
      </c>
      <c r="BA2350" s="50">
        <f t="shared" si="738"/>
        <v>1289.0551810838983</v>
      </c>
      <c r="BB2350" s="50">
        <f t="shared" si="739"/>
        <v>1333.9736324002383</v>
      </c>
      <c r="BC2350" s="17">
        <f t="shared" si="740"/>
        <v>19756</v>
      </c>
      <c r="BD2350" s="50">
        <f t="shared" si="741"/>
        <v>34.752581602477939</v>
      </c>
      <c r="BE2350" s="50">
        <f t="shared" si="742"/>
        <v>796.31020731315357</v>
      </c>
      <c r="BF2350" s="50">
        <f t="shared" si="748"/>
        <v>1302.5099995885819</v>
      </c>
      <c r="BG2350" s="50"/>
      <c r="BH2350" s="17">
        <f t="shared" si="743"/>
        <v>0</v>
      </c>
      <c r="BI2350" s="17">
        <f t="shared" si="751"/>
        <v>2350</v>
      </c>
      <c r="BJ2350" s="17">
        <f t="shared" si="749"/>
        <v>2350</v>
      </c>
      <c r="BK2350" s="150">
        <f t="shared" si="750"/>
        <v>27550</v>
      </c>
      <c r="BL2350" s="50" t="e">
        <f t="shared" ca="1" si="744"/>
        <v>#NAME?</v>
      </c>
      <c r="BM2350" s="50" t="e">
        <f t="shared" ca="1" si="745"/>
        <v>#NAME?</v>
      </c>
      <c r="BN2350" s="50" t="e">
        <f t="shared" ca="1" si="746"/>
        <v>#NAME?</v>
      </c>
    </row>
    <row r="2351" spans="1:66" x14ac:dyDescent="0.35">
      <c r="A2351" s="48">
        <v>27551</v>
      </c>
      <c r="B2351" s="17">
        <v>1975</v>
      </c>
      <c r="C2351" s="17">
        <v>6</v>
      </c>
      <c r="D2351" s="17">
        <v>157</v>
      </c>
      <c r="E2351" s="17">
        <v>6</v>
      </c>
      <c r="F2351" s="17">
        <v>6</v>
      </c>
      <c r="G2351" s="50">
        <v>4.4000000000000004</v>
      </c>
      <c r="H2351" s="32">
        <v>4.2177052112960993</v>
      </c>
      <c r="I2351" s="50">
        <v>3.1666666666666665</v>
      </c>
      <c r="J2351" s="13">
        <v>5.7</v>
      </c>
      <c r="K2351" s="13">
        <f t="shared" si="732"/>
        <v>5.7</v>
      </c>
      <c r="L2351" s="13">
        <f t="shared" si="733"/>
        <v>0.52500000000000013</v>
      </c>
      <c r="M2351" s="13" t="e">
        <f ca="1">CalcTable[[#This Row],[IWC]]-AE2350</f>
        <v>#NAME?</v>
      </c>
      <c r="N2351" s="13" t="e">
        <f ca="1">IF(CalcTable[[#This Row],[Day of Year]]&lt;123,FCAP,AE2350)</f>
        <v>#NAME?</v>
      </c>
      <c r="O2351" s="17" t="e">
        <f ca="1">IF(IRR_DRIP,5,COUNTIF('IDET Wind Values'!C2335:G2335,"&lt;="&amp;IRR_MAXWIND))</f>
        <v>#NAME?</v>
      </c>
      <c r="P2351" s="13" t="e">
        <f ca="1">CalcTable[[#This Row],[ET_o]]*KL</f>
        <v>#NAME?</v>
      </c>
      <c r="Q2351" s="13" t="e">
        <f ca="1">IF(WILTPT&lt;=0,1,MAX(0,MIN(1,(CalcTable[[#This Row],[IWC]]-WILTPT)/(MAD-WILTPT))))</f>
        <v>#NAME?</v>
      </c>
      <c r="R2351" s="13" t="e">
        <f ca="1">CalcTable[[#This Row],[ETMult]]*CalcTable[[#This Row],[ETb]]</f>
        <v>#NAME?</v>
      </c>
      <c r="S2351" s="13" t="b">
        <f>INDEX(IRR_LIST,CalcTable[[#This Row],[Day of Week]]+1)</f>
        <v>0</v>
      </c>
      <c r="T2351" s="13">
        <f t="shared" ca="1" si="734"/>
        <v>0</v>
      </c>
      <c r="U2351" s="13" t="b">
        <f ca="1">IF(CalcTable[[#This Row],[IrrPrecip]]&gt;=IC_MM,FALSE,TRUE)</f>
        <v>1</v>
      </c>
      <c r="V2351" s="13" t="b">
        <f t="shared" si="735"/>
        <v>1</v>
      </c>
      <c r="W2351" s="13" t="e">
        <f ca="1">IF(AND(IRR_DRIP=FALSE,CalcTable[[#This Row],[IrrHours]]&lt;=0),FALSE,TRUE)</f>
        <v>#NAME?</v>
      </c>
      <c r="X2351" s="13" t="e">
        <f ca="1">AND(CalcTable[[#This Row],[IrrDay]],CalcTable[[#This Row],[IrrRain]],CalcTable[[#This Row],[IrrWarm]],CalcTable[[#This Row],[IrrWindy]])</f>
        <v>#NAME?</v>
      </c>
      <c r="Y2351" s="13" t="e">
        <f t="shared" ca="1" si="736"/>
        <v>#NAME?</v>
      </c>
      <c r="Z2351" s="13" t="e">
        <f ca="1">CalcTable[[#This Row],[IrrHours]]/5</f>
        <v>#NAME?</v>
      </c>
      <c r="AA2351" s="13" t="e">
        <f ca="1">IF(CalcTable[[#This Row],[IrrFlag]]=FALSE,0,MAX(0,CalcTable[[#This Row],[VolRednWind]]*(FCAP*IRR_TARGET-CalcTable[[#This Row],[IWC]])))</f>
        <v>#NAME?</v>
      </c>
      <c r="AB2351" s="13" t="e">
        <f ca="1">CalcTable[[#This Row],[IWC]]+CalcTable[[#This Row],[Eff Precip]]+CalcTable[[#This Row],[IrrAmt]]-CalcTable[[#This Row],[AET]]</f>
        <v>#NAME?</v>
      </c>
      <c r="AC2351" s="13" t="e">
        <f ca="1">IF(CalcTable[[#This Row],[PWC]]&gt;FCAP,MIN(24*PERC,MIN(SAT,CalcTable[[#This Row],[PWC]])-FCAP),0)</f>
        <v>#NAME?</v>
      </c>
      <c r="AD2351" s="13" t="e">
        <f ca="1">IF(CalcTable[[#This Row],[PWC]]&gt;SAT,CalcTable[[#This Row],[PWC]]-SAT,0)</f>
        <v>#NAME?</v>
      </c>
      <c r="AE2351" s="13" t="e">
        <f ca="1">CalcTable[[#This Row],[PWC]]-CalcTable[[#This Row],[PercAmt]]-CalcTable[[#This Row],[Runoff]]</f>
        <v>#NAME?</v>
      </c>
      <c r="AF2351" s="13" t="e">
        <f ca="1">CalcTable[[#This Row],[IrrAmt]]/1000*CUR_IRR_AREA*10000/IRR_EFF</f>
        <v>#NAME?</v>
      </c>
      <c r="AG2351" s="147"/>
      <c r="AH2351" s="13"/>
      <c r="AI2351" s="50">
        <v>0</v>
      </c>
      <c r="AJ2351" s="50">
        <v>0</v>
      </c>
      <c r="AK2351" s="50">
        <v>0</v>
      </c>
      <c r="AL2351" s="50">
        <v>6.4173351187930336</v>
      </c>
      <c r="AM2351" s="50"/>
      <c r="AN2351" s="50"/>
      <c r="AO2351" s="50"/>
      <c r="AP2351" s="50"/>
      <c r="AQ2351" s="50"/>
      <c r="AR2351" s="50"/>
      <c r="AS2351" s="50"/>
      <c r="AT2351" s="50"/>
      <c r="AU2351" s="50"/>
      <c r="AV2351" s="50"/>
      <c r="AW2351" s="50"/>
      <c r="AX2351" s="50">
        <f t="shared" si="747"/>
        <v>6.4173351187930336</v>
      </c>
      <c r="AY2351" s="50"/>
      <c r="AZ2351" s="50">
        <f t="shared" si="737"/>
        <v>188.24183015126235</v>
      </c>
      <c r="BA2351" s="50">
        <f t="shared" si="738"/>
        <v>289.8326591217849</v>
      </c>
      <c r="BB2351" s="50">
        <f t="shared" si="739"/>
        <v>298.79655579565457</v>
      </c>
      <c r="BC2351" s="17">
        <f t="shared" si="740"/>
        <v>19756</v>
      </c>
      <c r="BD2351" s="50">
        <f t="shared" si="741"/>
        <v>6.4173351187930336</v>
      </c>
      <c r="BE2351" s="50">
        <f t="shared" si="742"/>
        <v>188.24183015126235</v>
      </c>
      <c r="BF2351" s="50">
        <f t="shared" si="748"/>
        <v>307.90370870689276</v>
      </c>
      <c r="BG2351" s="50"/>
      <c r="BH2351" s="17">
        <f t="shared" si="743"/>
        <v>0</v>
      </c>
      <c r="BI2351" s="17">
        <f t="shared" si="751"/>
        <v>2351</v>
      </c>
      <c r="BJ2351" s="17">
        <f t="shared" si="749"/>
        <v>2351</v>
      </c>
      <c r="BK2351" s="150">
        <f t="shared" si="750"/>
        <v>27551</v>
      </c>
      <c r="BL2351" s="50" t="e">
        <f t="shared" ca="1" si="744"/>
        <v>#NAME?</v>
      </c>
      <c r="BM2351" s="50" t="e">
        <f t="shared" ca="1" si="745"/>
        <v>#NAME?</v>
      </c>
      <c r="BN2351" s="50" t="e">
        <f t="shared" ca="1" si="746"/>
        <v>#NAME?</v>
      </c>
    </row>
    <row r="2352" spans="1:66" x14ac:dyDescent="0.35">
      <c r="A2352" s="48">
        <v>27552</v>
      </c>
      <c r="B2352" s="17">
        <v>1975</v>
      </c>
      <c r="C2352" s="17">
        <v>6</v>
      </c>
      <c r="D2352" s="17">
        <v>158</v>
      </c>
      <c r="E2352" s="17">
        <v>7</v>
      </c>
      <c r="F2352" s="17">
        <v>7</v>
      </c>
      <c r="G2352" s="50">
        <v>4.4000000000000004</v>
      </c>
      <c r="H2352" s="32">
        <v>3.8935032798629887</v>
      </c>
      <c r="I2352" s="50">
        <v>12.166666666666666</v>
      </c>
      <c r="J2352" s="13">
        <v>0.5</v>
      </c>
      <c r="K2352" s="13">
        <f t="shared" si="732"/>
        <v>0.5</v>
      </c>
      <c r="L2352" s="13">
        <f t="shared" si="733"/>
        <v>0</v>
      </c>
      <c r="M2352" s="13" t="e">
        <f ca="1">CalcTable[[#This Row],[IWC]]-AE2351</f>
        <v>#NAME?</v>
      </c>
      <c r="N2352" s="13" t="e">
        <f ca="1">IF(CalcTable[[#This Row],[Day of Year]]&lt;123,FCAP,AE2351)</f>
        <v>#NAME?</v>
      </c>
      <c r="O2352" s="17" t="e">
        <f ca="1">IF(IRR_DRIP,5,COUNTIF('IDET Wind Values'!C2336:G2336,"&lt;="&amp;IRR_MAXWIND))</f>
        <v>#NAME?</v>
      </c>
      <c r="P2352" s="13" t="e">
        <f ca="1">CalcTable[[#This Row],[ET_o]]*KL</f>
        <v>#NAME?</v>
      </c>
      <c r="Q2352" s="13" t="e">
        <f ca="1">IF(WILTPT&lt;=0,1,MAX(0,MIN(1,(CalcTable[[#This Row],[IWC]]-WILTPT)/(MAD-WILTPT))))</f>
        <v>#NAME?</v>
      </c>
      <c r="R2352" s="13" t="e">
        <f ca="1">CalcTable[[#This Row],[ETMult]]*CalcTable[[#This Row],[ETb]]</f>
        <v>#NAME?</v>
      </c>
      <c r="S2352" s="13" t="b">
        <f>INDEX(IRR_LIST,CalcTable[[#This Row],[Day of Week]]+1)</f>
        <v>0</v>
      </c>
      <c r="T2352" s="13">
        <f t="shared" ca="1" si="734"/>
        <v>5.7</v>
      </c>
      <c r="U2352" s="13" t="b">
        <f ca="1">IF(CalcTable[[#This Row],[IrrPrecip]]&gt;=IC_MM,FALSE,TRUE)</f>
        <v>1</v>
      </c>
      <c r="V2352" s="13" t="b">
        <f t="shared" si="735"/>
        <v>1</v>
      </c>
      <c r="W2352" s="13" t="e">
        <f ca="1">IF(AND(IRR_DRIP=FALSE,CalcTable[[#This Row],[IrrHours]]&lt;=0),FALSE,TRUE)</f>
        <v>#NAME?</v>
      </c>
      <c r="X2352" s="13" t="e">
        <f ca="1">AND(CalcTable[[#This Row],[IrrDay]],CalcTable[[#This Row],[IrrRain]],CalcTable[[#This Row],[IrrWarm]],CalcTable[[#This Row],[IrrWindy]])</f>
        <v>#NAME?</v>
      </c>
      <c r="Y2352" s="13" t="e">
        <f t="shared" ca="1" si="736"/>
        <v>#NAME?</v>
      </c>
      <c r="Z2352" s="13" t="e">
        <f ca="1">CalcTable[[#This Row],[IrrHours]]/5</f>
        <v>#NAME?</v>
      </c>
      <c r="AA2352" s="13" t="e">
        <f ca="1">IF(CalcTable[[#This Row],[IrrFlag]]=FALSE,0,MAX(0,CalcTable[[#This Row],[VolRednWind]]*(FCAP*IRR_TARGET-CalcTable[[#This Row],[IWC]])))</f>
        <v>#NAME?</v>
      </c>
      <c r="AB2352" s="13" t="e">
        <f ca="1">CalcTable[[#This Row],[IWC]]+CalcTable[[#This Row],[Eff Precip]]+CalcTable[[#This Row],[IrrAmt]]-CalcTable[[#This Row],[AET]]</f>
        <v>#NAME?</v>
      </c>
      <c r="AC2352" s="13" t="e">
        <f ca="1">IF(CalcTable[[#This Row],[PWC]]&gt;FCAP,MIN(24*PERC,MIN(SAT,CalcTable[[#This Row],[PWC]])-FCAP),0)</f>
        <v>#NAME?</v>
      </c>
      <c r="AD2352" s="13" t="e">
        <f ca="1">IF(CalcTable[[#This Row],[PWC]]&gt;SAT,CalcTable[[#This Row],[PWC]]-SAT,0)</f>
        <v>#NAME?</v>
      </c>
      <c r="AE2352" s="13" t="e">
        <f ca="1">CalcTable[[#This Row],[PWC]]-CalcTable[[#This Row],[PercAmt]]-CalcTable[[#This Row],[Runoff]]</f>
        <v>#NAME?</v>
      </c>
      <c r="AF2352" s="13" t="e">
        <f ca="1">CalcTable[[#This Row],[IrrAmt]]/1000*CUR_IRR_AREA*10000/IRR_EFF</f>
        <v>#NAME?</v>
      </c>
      <c r="AG2352" s="147"/>
      <c r="AH2352" s="13"/>
      <c r="AI2352" s="50">
        <v>0</v>
      </c>
      <c r="AJ2352" s="50">
        <v>0</v>
      </c>
      <c r="AK2352" s="50">
        <v>0</v>
      </c>
      <c r="AL2352" s="50">
        <v>0</v>
      </c>
      <c r="AM2352" s="50"/>
      <c r="AN2352" s="50"/>
      <c r="AO2352" s="50"/>
      <c r="AP2352" s="50"/>
      <c r="AQ2352" s="50"/>
      <c r="AR2352" s="50"/>
      <c r="AS2352" s="50"/>
      <c r="AT2352" s="50"/>
      <c r="AU2352" s="50"/>
      <c r="AV2352" s="50"/>
      <c r="AW2352" s="50"/>
      <c r="AX2352" s="50">
        <f t="shared" si="747"/>
        <v>0</v>
      </c>
      <c r="AY2352" s="50"/>
      <c r="AZ2352" s="50">
        <f t="shared" si="737"/>
        <v>0</v>
      </c>
      <c r="BA2352" s="50">
        <f t="shared" si="738"/>
        <v>0</v>
      </c>
      <c r="BB2352" s="50">
        <f t="shared" si="739"/>
        <v>0</v>
      </c>
      <c r="BC2352" s="17">
        <f t="shared" si="740"/>
        <v>19756</v>
      </c>
      <c r="BD2352" s="50">
        <f t="shared" si="741"/>
        <v>0</v>
      </c>
      <c r="BE2352" s="50">
        <f t="shared" si="742"/>
        <v>0</v>
      </c>
      <c r="BF2352" s="50">
        <f t="shared" si="748"/>
        <v>0</v>
      </c>
      <c r="BG2352" s="50"/>
      <c r="BH2352" s="17">
        <f t="shared" si="743"/>
        <v>0</v>
      </c>
      <c r="BI2352" s="17">
        <f t="shared" si="751"/>
        <v>2352</v>
      </c>
      <c r="BJ2352" s="17">
        <f t="shared" si="749"/>
        <v>2352</v>
      </c>
      <c r="BK2352" s="150">
        <f t="shared" si="750"/>
        <v>27552</v>
      </c>
      <c r="BL2352" s="50" t="e">
        <f t="shared" ca="1" si="744"/>
        <v>#NAME?</v>
      </c>
      <c r="BM2352" s="50" t="e">
        <f t="shared" ca="1" si="745"/>
        <v>#NAME?</v>
      </c>
      <c r="BN2352" s="50" t="e">
        <f t="shared" ca="1" si="746"/>
        <v>#NAME?</v>
      </c>
    </row>
    <row r="2353" spans="1:66" x14ac:dyDescent="0.35">
      <c r="A2353" s="48">
        <v>27553</v>
      </c>
      <c r="B2353" s="17">
        <v>1975</v>
      </c>
      <c r="C2353" s="17">
        <v>6</v>
      </c>
      <c r="D2353" s="17">
        <v>159</v>
      </c>
      <c r="E2353" s="17">
        <v>8</v>
      </c>
      <c r="F2353" s="17">
        <v>1</v>
      </c>
      <c r="G2353" s="50">
        <v>5.6</v>
      </c>
      <c r="H2353" s="32">
        <v>3.9570569421605217</v>
      </c>
      <c r="I2353" s="50">
        <v>21.166666666666668</v>
      </c>
      <c r="J2353" s="13">
        <v>0</v>
      </c>
      <c r="K2353" s="13">
        <f t="shared" si="732"/>
        <v>0</v>
      </c>
      <c r="L2353" s="13">
        <f t="shared" si="733"/>
        <v>0</v>
      </c>
      <c r="M2353" s="13" t="e">
        <f ca="1">CalcTable[[#This Row],[IWC]]-AE2352</f>
        <v>#NAME?</v>
      </c>
      <c r="N2353" s="13" t="e">
        <f ca="1">IF(CalcTable[[#This Row],[Day of Year]]&lt;123,FCAP,AE2352)</f>
        <v>#NAME?</v>
      </c>
      <c r="O2353" s="17" t="e">
        <f ca="1">IF(IRR_DRIP,5,COUNTIF('IDET Wind Values'!C2337:G2337,"&lt;="&amp;IRR_MAXWIND))</f>
        <v>#NAME?</v>
      </c>
      <c r="P2353" s="13" t="e">
        <f ca="1">CalcTable[[#This Row],[ET_o]]*KL</f>
        <v>#NAME?</v>
      </c>
      <c r="Q2353" s="13" t="e">
        <f ca="1">IF(WILTPT&lt;=0,1,MAX(0,MIN(1,(CalcTable[[#This Row],[IWC]]-WILTPT)/(MAD-WILTPT))))</f>
        <v>#NAME?</v>
      </c>
      <c r="R2353" s="13" t="e">
        <f ca="1">CalcTable[[#This Row],[ETMult]]*CalcTable[[#This Row],[ETb]]</f>
        <v>#NAME?</v>
      </c>
      <c r="S2353" s="13" t="b">
        <f>INDEX(IRR_LIST,CalcTable[[#This Row],[Day of Week]]+1)</f>
        <v>1</v>
      </c>
      <c r="T2353" s="13">
        <f t="shared" ca="1" si="734"/>
        <v>6.2</v>
      </c>
      <c r="U2353" s="13" t="b">
        <f ca="1">IF(CalcTable[[#This Row],[IrrPrecip]]&gt;=IC_MM,FALSE,TRUE)</f>
        <v>1</v>
      </c>
      <c r="V2353" s="13" t="b">
        <f t="shared" si="735"/>
        <v>1</v>
      </c>
      <c r="W2353" s="13" t="e">
        <f ca="1">IF(AND(IRR_DRIP=FALSE,CalcTable[[#This Row],[IrrHours]]&lt;=0),FALSE,TRUE)</f>
        <v>#NAME?</v>
      </c>
      <c r="X2353" s="13" t="e">
        <f ca="1">AND(CalcTable[[#This Row],[IrrDay]],CalcTable[[#This Row],[IrrRain]],CalcTable[[#This Row],[IrrWarm]],CalcTable[[#This Row],[IrrWindy]])</f>
        <v>#NAME?</v>
      </c>
      <c r="Y2353" s="13" t="e">
        <f t="shared" ca="1" si="736"/>
        <v>#NAME?</v>
      </c>
      <c r="Z2353" s="13" t="e">
        <f ca="1">CalcTable[[#This Row],[IrrHours]]/5</f>
        <v>#NAME?</v>
      </c>
      <c r="AA2353" s="13" t="e">
        <f ca="1">IF(CalcTable[[#This Row],[IrrFlag]]=FALSE,0,MAX(0,CalcTable[[#This Row],[VolRednWind]]*(FCAP*IRR_TARGET-CalcTable[[#This Row],[IWC]])))</f>
        <v>#NAME?</v>
      </c>
      <c r="AB2353" s="13" t="e">
        <f ca="1">CalcTable[[#This Row],[IWC]]+CalcTable[[#This Row],[Eff Precip]]+CalcTable[[#This Row],[IrrAmt]]-CalcTable[[#This Row],[AET]]</f>
        <v>#NAME?</v>
      </c>
      <c r="AC2353" s="13" t="e">
        <f ca="1">IF(CalcTable[[#This Row],[PWC]]&gt;FCAP,MIN(24*PERC,MIN(SAT,CalcTable[[#This Row],[PWC]])-FCAP),0)</f>
        <v>#NAME?</v>
      </c>
      <c r="AD2353" s="13" t="e">
        <f ca="1">IF(CalcTable[[#This Row],[PWC]]&gt;SAT,CalcTable[[#This Row],[PWC]]-SAT,0)</f>
        <v>#NAME?</v>
      </c>
      <c r="AE2353" s="13" t="e">
        <f ca="1">CalcTable[[#This Row],[PWC]]-CalcTable[[#This Row],[PercAmt]]-CalcTable[[#This Row],[Runoff]]</f>
        <v>#NAME?</v>
      </c>
      <c r="AF2353" s="13" t="e">
        <f ca="1">CalcTable[[#This Row],[IrrAmt]]/1000*CUR_IRR_AREA*10000/IRR_EFF</f>
        <v>#NAME?</v>
      </c>
      <c r="AG2353" s="147"/>
      <c r="AH2353" s="13"/>
      <c r="AI2353" s="50">
        <v>0</v>
      </c>
      <c r="AJ2353" s="50">
        <v>0</v>
      </c>
      <c r="AK2353" s="50">
        <v>0</v>
      </c>
      <c r="AL2353" s="50">
        <v>0</v>
      </c>
      <c r="AM2353" s="50"/>
      <c r="AN2353" s="50"/>
      <c r="AO2353" s="50"/>
      <c r="AP2353" s="50"/>
      <c r="AQ2353" s="50"/>
      <c r="AR2353" s="50"/>
      <c r="AS2353" s="50"/>
      <c r="AT2353" s="50"/>
      <c r="AU2353" s="50"/>
      <c r="AV2353" s="50"/>
      <c r="AW2353" s="50"/>
      <c r="AX2353" s="50">
        <f t="shared" si="747"/>
        <v>0</v>
      </c>
      <c r="AY2353" s="50"/>
      <c r="AZ2353" s="50">
        <f t="shared" si="737"/>
        <v>0</v>
      </c>
      <c r="BA2353" s="50">
        <f t="shared" si="738"/>
        <v>0</v>
      </c>
      <c r="BB2353" s="50">
        <f t="shared" si="739"/>
        <v>0</v>
      </c>
      <c r="BC2353" s="17">
        <f t="shared" si="740"/>
        <v>19756</v>
      </c>
      <c r="BD2353" s="50">
        <f t="shared" si="741"/>
        <v>0</v>
      </c>
      <c r="BE2353" s="50">
        <f t="shared" si="742"/>
        <v>0</v>
      </c>
      <c r="BF2353" s="50">
        <f t="shared" si="748"/>
        <v>0</v>
      </c>
      <c r="BG2353" s="50"/>
      <c r="BH2353" s="17">
        <f t="shared" si="743"/>
        <v>0</v>
      </c>
      <c r="BI2353" s="17">
        <f t="shared" si="751"/>
        <v>2353</v>
      </c>
      <c r="BJ2353" s="17">
        <f t="shared" si="749"/>
        <v>2353</v>
      </c>
      <c r="BK2353" s="150">
        <f t="shared" si="750"/>
        <v>27553</v>
      </c>
      <c r="BL2353" s="50" t="e">
        <f t="shared" ca="1" si="744"/>
        <v>#NAME?</v>
      </c>
      <c r="BM2353" s="50" t="e">
        <f t="shared" ca="1" si="745"/>
        <v>#NAME?</v>
      </c>
      <c r="BN2353" s="50" t="e">
        <f t="shared" ca="1" si="746"/>
        <v>#NAME?</v>
      </c>
    </row>
    <row r="2354" spans="1:66" x14ac:dyDescent="0.35">
      <c r="A2354" s="48">
        <v>27554</v>
      </c>
      <c r="B2354" s="17">
        <v>1975</v>
      </c>
      <c r="C2354" s="17">
        <v>6</v>
      </c>
      <c r="D2354" s="17">
        <v>160</v>
      </c>
      <c r="E2354" s="17">
        <v>9</v>
      </c>
      <c r="F2354" s="17">
        <v>2</v>
      </c>
      <c r="G2354" s="50">
        <v>4.4000000000000004</v>
      </c>
      <c r="H2354" s="32">
        <v>5.2709416360330144</v>
      </c>
      <c r="I2354" s="50">
        <v>17</v>
      </c>
      <c r="J2354" s="13">
        <v>0</v>
      </c>
      <c r="K2354" s="13">
        <f t="shared" si="732"/>
        <v>0</v>
      </c>
      <c r="L2354" s="13">
        <f t="shared" si="733"/>
        <v>0</v>
      </c>
      <c r="M2354" s="13" t="e">
        <f ca="1">CalcTable[[#This Row],[IWC]]-AE2353</f>
        <v>#NAME?</v>
      </c>
      <c r="N2354" s="13" t="e">
        <f ca="1">IF(CalcTable[[#This Row],[Day of Year]]&lt;123,FCAP,AE2353)</f>
        <v>#NAME?</v>
      </c>
      <c r="O2354" s="17" t="e">
        <f ca="1">IF(IRR_DRIP,5,COUNTIF('IDET Wind Values'!C2338:G2338,"&lt;="&amp;IRR_MAXWIND))</f>
        <v>#NAME?</v>
      </c>
      <c r="P2354" s="13" t="e">
        <f ca="1">CalcTable[[#This Row],[ET_o]]*KL</f>
        <v>#NAME?</v>
      </c>
      <c r="Q2354" s="13" t="e">
        <f ca="1">IF(WILTPT&lt;=0,1,MAX(0,MIN(1,(CalcTable[[#This Row],[IWC]]-WILTPT)/(MAD-WILTPT))))</f>
        <v>#NAME?</v>
      </c>
      <c r="R2354" s="13" t="e">
        <f ca="1">CalcTable[[#This Row],[ETMult]]*CalcTable[[#This Row],[ETb]]</f>
        <v>#NAME?</v>
      </c>
      <c r="S2354" s="13" t="b">
        <f>INDEX(IRR_LIST,CalcTable[[#This Row],[Day of Week]]+1)</f>
        <v>0</v>
      </c>
      <c r="T2354" s="13">
        <f t="shared" ca="1" si="734"/>
        <v>0.5</v>
      </c>
      <c r="U2354" s="13" t="b">
        <f ca="1">IF(CalcTable[[#This Row],[IrrPrecip]]&gt;=IC_MM,FALSE,TRUE)</f>
        <v>1</v>
      </c>
      <c r="V2354" s="13" t="b">
        <f t="shared" si="735"/>
        <v>0</v>
      </c>
      <c r="W2354" s="13" t="e">
        <f ca="1">IF(AND(IRR_DRIP=FALSE,CalcTable[[#This Row],[IrrHours]]&lt;=0),FALSE,TRUE)</f>
        <v>#NAME?</v>
      </c>
      <c r="X2354" s="13" t="e">
        <f ca="1">AND(CalcTable[[#This Row],[IrrDay]],CalcTable[[#This Row],[IrrRain]],CalcTable[[#This Row],[IrrWarm]],CalcTable[[#This Row],[IrrWindy]])</f>
        <v>#NAME?</v>
      </c>
      <c r="Y2354" s="13" t="e">
        <f t="shared" ca="1" si="736"/>
        <v>#NAME?</v>
      </c>
      <c r="Z2354" s="13" t="e">
        <f ca="1">CalcTable[[#This Row],[IrrHours]]/5</f>
        <v>#NAME?</v>
      </c>
      <c r="AA2354" s="13" t="e">
        <f ca="1">IF(CalcTable[[#This Row],[IrrFlag]]=FALSE,0,MAX(0,CalcTable[[#This Row],[VolRednWind]]*(FCAP*IRR_TARGET-CalcTable[[#This Row],[IWC]])))</f>
        <v>#NAME?</v>
      </c>
      <c r="AB2354" s="13" t="e">
        <f ca="1">CalcTable[[#This Row],[IWC]]+CalcTable[[#This Row],[Eff Precip]]+CalcTable[[#This Row],[IrrAmt]]-CalcTable[[#This Row],[AET]]</f>
        <v>#NAME?</v>
      </c>
      <c r="AC2354" s="13" t="e">
        <f ca="1">IF(CalcTable[[#This Row],[PWC]]&gt;FCAP,MIN(24*PERC,MIN(SAT,CalcTable[[#This Row],[PWC]])-FCAP),0)</f>
        <v>#NAME?</v>
      </c>
      <c r="AD2354" s="13" t="e">
        <f ca="1">IF(CalcTable[[#This Row],[PWC]]&gt;SAT,CalcTable[[#This Row],[PWC]]-SAT,0)</f>
        <v>#NAME?</v>
      </c>
      <c r="AE2354" s="13" t="e">
        <f ca="1">CalcTable[[#This Row],[PWC]]-CalcTable[[#This Row],[PercAmt]]-CalcTable[[#This Row],[Runoff]]</f>
        <v>#NAME?</v>
      </c>
      <c r="AF2354" s="13" t="e">
        <f ca="1">CalcTable[[#This Row],[IrrAmt]]/1000*CUR_IRR_AREA*10000/IRR_EFF</f>
        <v>#NAME?</v>
      </c>
      <c r="AG2354" s="147"/>
      <c r="AH2354" s="13"/>
      <c r="AI2354" s="50">
        <v>0</v>
      </c>
      <c r="AJ2354" s="50">
        <v>0</v>
      </c>
      <c r="AK2354" s="50">
        <v>0</v>
      </c>
      <c r="AL2354" s="50">
        <v>0</v>
      </c>
      <c r="AM2354" s="50"/>
      <c r="AN2354" s="50"/>
      <c r="AO2354" s="50"/>
      <c r="AP2354" s="50"/>
      <c r="AQ2354" s="50"/>
      <c r="AR2354" s="50"/>
      <c r="AS2354" s="50"/>
      <c r="AT2354" s="50"/>
      <c r="AU2354" s="50"/>
      <c r="AV2354" s="50"/>
      <c r="AW2354" s="50"/>
      <c r="AX2354" s="50">
        <f t="shared" si="747"/>
        <v>0</v>
      </c>
      <c r="AY2354" s="50"/>
      <c r="AZ2354" s="50">
        <f t="shared" si="737"/>
        <v>0</v>
      </c>
      <c r="BA2354" s="50">
        <f t="shared" si="738"/>
        <v>0</v>
      </c>
      <c r="BB2354" s="50">
        <f t="shared" si="739"/>
        <v>0</v>
      </c>
      <c r="BC2354" s="17">
        <f t="shared" si="740"/>
        <v>19756</v>
      </c>
      <c r="BD2354" s="50">
        <f t="shared" si="741"/>
        <v>0</v>
      </c>
      <c r="BE2354" s="50">
        <f t="shared" si="742"/>
        <v>0</v>
      </c>
      <c r="BF2354" s="50">
        <f t="shared" si="748"/>
        <v>0</v>
      </c>
      <c r="BG2354" s="50"/>
      <c r="BH2354" s="17">
        <f t="shared" si="743"/>
        <v>0</v>
      </c>
      <c r="BI2354" s="17">
        <f t="shared" si="751"/>
        <v>2354</v>
      </c>
      <c r="BJ2354" s="17">
        <f t="shared" si="749"/>
        <v>2354</v>
      </c>
      <c r="BK2354" s="150">
        <f t="shared" si="750"/>
        <v>27554</v>
      </c>
      <c r="BL2354" s="50" t="e">
        <f t="shared" ca="1" si="744"/>
        <v>#NAME?</v>
      </c>
      <c r="BM2354" s="50" t="e">
        <f t="shared" ca="1" si="745"/>
        <v>#NAME?</v>
      </c>
      <c r="BN2354" s="50" t="e">
        <f t="shared" ca="1" si="746"/>
        <v>#NAME?</v>
      </c>
    </row>
    <row r="2355" spans="1:66" x14ac:dyDescent="0.35">
      <c r="A2355" s="48">
        <v>27555</v>
      </c>
      <c r="B2355" s="17">
        <v>1975</v>
      </c>
      <c r="C2355" s="17">
        <v>6</v>
      </c>
      <c r="D2355" s="17">
        <v>161</v>
      </c>
      <c r="E2355" s="17">
        <v>10</v>
      </c>
      <c r="F2355" s="17">
        <v>3</v>
      </c>
      <c r="G2355" s="50">
        <v>2.8</v>
      </c>
      <c r="H2355" s="32">
        <v>5.4751686594361439</v>
      </c>
      <c r="I2355" s="50">
        <v>0.83333333333333337</v>
      </c>
      <c r="J2355" s="13">
        <v>0</v>
      </c>
      <c r="K2355" s="13">
        <f t="shared" si="732"/>
        <v>0</v>
      </c>
      <c r="L2355" s="13">
        <f t="shared" si="733"/>
        <v>0</v>
      </c>
      <c r="M2355" s="13" t="e">
        <f ca="1">CalcTable[[#This Row],[IWC]]-AE2354</f>
        <v>#NAME?</v>
      </c>
      <c r="N2355" s="13" t="e">
        <f ca="1">IF(CalcTable[[#This Row],[Day of Year]]&lt;123,FCAP,AE2354)</f>
        <v>#NAME?</v>
      </c>
      <c r="O2355" s="17" t="e">
        <f ca="1">IF(IRR_DRIP,5,COUNTIF('IDET Wind Values'!C2339:G2339,"&lt;="&amp;IRR_MAXWIND))</f>
        <v>#NAME?</v>
      </c>
      <c r="P2355" s="13" t="e">
        <f ca="1">CalcTable[[#This Row],[ET_o]]*KL</f>
        <v>#NAME?</v>
      </c>
      <c r="Q2355" s="13" t="e">
        <f ca="1">IF(WILTPT&lt;=0,1,MAX(0,MIN(1,(CalcTable[[#This Row],[IWC]]-WILTPT)/(MAD-WILTPT))))</f>
        <v>#NAME?</v>
      </c>
      <c r="R2355" s="13" t="e">
        <f ca="1">CalcTable[[#This Row],[ETMult]]*CalcTable[[#This Row],[ETb]]</f>
        <v>#NAME?</v>
      </c>
      <c r="S2355" s="13" t="b">
        <f>INDEX(IRR_LIST,CalcTable[[#This Row],[Day of Week]]+1)</f>
        <v>1</v>
      </c>
      <c r="T2355" s="13">
        <f t="shared" ca="1" si="734"/>
        <v>0</v>
      </c>
      <c r="U2355" s="13" t="b">
        <f ca="1">IF(CalcTable[[#This Row],[IrrPrecip]]&gt;=IC_MM,FALSE,TRUE)</f>
        <v>1</v>
      </c>
      <c r="V2355" s="13" t="b">
        <f t="shared" si="735"/>
        <v>1</v>
      </c>
      <c r="W2355" s="13" t="e">
        <f ca="1">IF(AND(IRR_DRIP=FALSE,CalcTable[[#This Row],[IrrHours]]&lt;=0),FALSE,TRUE)</f>
        <v>#NAME?</v>
      </c>
      <c r="X2355" s="13" t="e">
        <f ca="1">AND(CalcTable[[#This Row],[IrrDay]],CalcTable[[#This Row],[IrrRain]],CalcTable[[#This Row],[IrrWarm]],CalcTable[[#This Row],[IrrWindy]])</f>
        <v>#NAME?</v>
      </c>
      <c r="Y2355" s="13" t="e">
        <f t="shared" ca="1" si="736"/>
        <v>#NAME?</v>
      </c>
      <c r="Z2355" s="13" t="e">
        <f ca="1">CalcTable[[#This Row],[IrrHours]]/5</f>
        <v>#NAME?</v>
      </c>
      <c r="AA2355" s="13" t="e">
        <f ca="1">IF(CalcTable[[#This Row],[IrrFlag]]=FALSE,0,MAX(0,CalcTable[[#This Row],[VolRednWind]]*(FCAP*IRR_TARGET-CalcTable[[#This Row],[IWC]])))</f>
        <v>#NAME?</v>
      </c>
      <c r="AB2355" s="13" t="e">
        <f ca="1">CalcTable[[#This Row],[IWC]]+CalcTable[[#This Row],[Eff Precip]]+CalcTable[[#This Row],[IrrAmt]]-CalcTable[[#This Row],[AET]]</f>
        <v>#NAME?</v>
      </c>
      <c r="AC2355" s="13" t="e">
        <f ca="1">IF(CalcTable[[#This Row],[PWC]]&gt;FCAP,MIN(24*PERC,MIN(SAT,CalcTable[[#This Row],[PWC]])-FCAP),0)</f>
        <v>#NAME?</v>
      </c>
      <c r="AD2355" s="13" t="e">
        <f ca="1">IF(CalcTable[[#This Row],[PWC]]&gt;SAT,CalcTable[[#This Row],[PWC]]-SAT,0)</f>
        <v>#NAME?</v>
      </c>
      <c r="AE2355" s="13" t="e">
        <f ca="1">CalcTable[[#This Row],[PWC]]-CalcTable[[#This Row],[PercAmt]]-CalcTable[[#This Row],[Runoff]]</f>
        <v>#NAME?</v>
      </c>
      <c r="AF2355" s="13" t="e">
        <f ca="1">CalcTable[[#This Row],[IrrAmt]]/1000*CUR_IRR_AREA*10000/IRR_EFF</f>
        <v>#NAME?</v>
      </c>
      <c r="AG2355" s="147"/>
      <c r="AH2355" s="13"/>
      <c r="AI2355" s="50">
        <v>2.8965434768920311</v>
      </c>
      <c r="AJ2355" s="50">
        <v>3.6856889897093668</v>
      </c>
      <c r="AK2355" s="50">
        <v>0</v>
      </c>
      <c r="AL2355" s="50">
        <v>0</v>
      </c>
      <c r="AM2355" s="50"/>
      <c r="AN2355" s="50"/>
      <c r="AO2355" s="50"/>
      <c r="AP2355" s="50"/>
      <c r="AQ2355" s="50"/>
      <c r="AR2355" s="50"/>
      <c r="AS2355" s="50"/>
      <c r="AT2355" s="50"/>
      <c r="AU2355" s="50"/>
      <c r="AV2355" s="50"/>
      <c r="AW2355" s="50"/>
      <c r="AX2355" s="50">
        <f t="shared" si="747"/>
        <v>6.5822324666013978</v>
      </c>
      <c r="AY2355" s="50"/>
      <c r="AZ2355" s="50">
        <f t="shared" si="737"/>
        <v>150.59618135922454</v>
      </c>
      <c r="BA2355" s="50">
        <f t="shared" si="738"/>
        <v>243.75092017926116</v>
      </c>
      <c r="BB2355" s="50">
        <f t="shared" si="739"/>
        <v>252.24223459927481</v>
      </c>
      <c r="BC2355" s="17">
        <f t="shared" si="740"/>
        <v>19756</v>
      </c>
      <c r="BD2355" s="50">
        <f t="shared" si="741"/>
        <v>6.5822324666013978</v>
      </c>
      <c r="BE2355" s="50">
        <f t="shared" si="742"/>
        <v>150.59618135922454</v>
      </c>
      <c r="BF2355" s="50">
        <f t="shared" si="748"/>
        <v>246.32741150222034</v>
      </c>
      <c r="BG2355" s="50"/>
      <c r="BH2355" s="17">
        <f t="shared" si="743"/>
        <v>0</v>
      </c>
      <c r="BI2355" s="17">
        <f t="shared" si="751"/>
        <v>2355</v>
      </c>
      <c r="BJ2355" s="17">
        <f t="shared" si="749"/>
        <v>2355</v>
      </c>
      <c r="BK2355" s="150">
        <f t="shared" si="750"/>
        <v>27555</v>
      </c>
      <c r="BL2355" s="50" t="e">
        <f t="shared" ca="1" si="744"/>
        <v>#NAME?</v>
      </c>
      <c r="BM2355" s="50" t="e">
        <f t="shared" ca="1" si="745"/>
        <v>#NAME?</v>
      </c>
      <c r="BN2355" s="50" t="e">
        <f t="shared" ca="1" si="746"/>
        <v>#NAME?</v>
      </c>
    </row>
    <row r="2356" spans="1:66" x14ac:dyDescent="0.35">
      <c r="A2356" s="48">
        <v>27556</v>
      </c>
      <c r="B2356" s="17">
        <v>1975</v>
      </c>
      <c r="C2356" s="17">
        <v>6</v>
      </c>
      <c r="D2356" s="17">
        <v>162</v>
      </c>
      <c r="E2356" s="17">
        <v>11</v>
      </c>
      <c r="F2356" s="17">
        <v>4</v>
      </c>
      <c r="G2356" s="50">
        <v>5.6</v>
      </c>
      <c r="H2356" s="32">
        <v>5.2730367393100916</v>
      </c>
      <c r="I2356" s="50">
        <v>8.6666666666666661</v>
      </c>
      <c r="J2356" s="13">
        <v>0</v>
      </c>
      <c r="K2356" s="13">
        <f t="shared" si="732"/>
        <v>0</v>
      </c>
      <c r="L2356" s="13">
        <f t="shared" si="733"/>
        <v>0</v>
      </c>
      <c r="M2356" s="13" t="e">
        <f ca="1">CalcTable[[#This Row],[IWC]]-AE2355</f>
        <v>#NAME?</v>
      </c>
      <c r="N2356" s="13" t="e">
        <f ca="1">IF(CalcTable[[#This Row],[Day of Year]]&lt;123,FCAP,AE2355)</f>
        <v>#NAME?</v>
      </c>
      <c r="O2356" s="17" t="e">
        <f ca="1">IF(IRR_DRIP,5,COUNTIF('IDET Wind Values'!C2340:G2340,"&lt;="&amp;IRR_MAXWIND))</f>
        <v>#NAME?</v>
      </c>
      <c r="P2356" s="13" t="e">
        <f ca="1">CalcTable[[#This Row],[ET_o]]*KL</f>
        <v>#NAME?</v>
      </c>
      <c r="Q2356" s="13" t="e">
        <f ca="1">IF(WILTPT&lt;=0,1,MAX(0,MIN(1,(CalcTable[[#This Row],[IWC]]-WILTPT)/(MAD-WILTPT))))</f>
        <v>#NAME?</v>
      </c>
      <c r="R2356" s="13" t="e">
        <f ca="1">CalcTable[[#This Row],[ETMult]]*CalcTable[[#This Row],[ETb]]</f>
        <v>#NAME?</v>
      </c>
      <c r="S2356" s="13" t="b">
        <f>INDEX(IRR_LIST,CalcTable[[#This Row],[Day of Week]]+1)</f>
        <v>0</v>
      </c>
      <c r="T2356" s="13">
        <f t="shared" ca="1" si="734"/>
        <v>0</v>
      </c>
      <c r="U2356" s="13" t="b">
        <f ca="1">IF(CalcTable[[#This Row],[IrrPrecip]]&gt;=IC_MM,FALSE,TRUE)</f>
        <v>1</v>
      </c>
      <c r="V2356" s="13" t="b">
        <f t="shared" si="735"/>
        <v>1</v>
      </c>
      <c r="W2356" s="13" t="e">
        <f ca="1">IF(AND(IRR_DRIP=FALSE,CalcTable[[#This Row],[IrrHours]]&lt;=0),FALSE,TRUE)</f>
        <v>#NAME?</v>
      </c>
      <c r="X2356" s="13" t="e">
        <f ca="1">AND(CalcTable[[#This Row],[IrrDay]],CalcTable[[#This Row],[IrrRain]],CalcTable[[#This Row],[IrrWarm]],CalcTable[[#This Row],[IrrWindy]])</f>
        <v>#NAME?</v>
      </c>
      <c r="Y2356" s="13" t="e">
        <f t="shared" ca="1" si="736"/>
        <v>#NAME?</v>
      </c>
      <c r="Z2356" s="13" t="e">
        <f ca="1">CalcTable[[#This Row],[IrrHours]]/5</f>
        <v>#NAME?</v>
      </c>
      <c r="AA2356" s="13" t="e">
        <f ca="1">IF(CalcTable[[#This Row],[IrrFlag]]=FALSE,0,MAX(0,CalcTable[[#This Row],[VolRednWind]]*(FCAP*IRR_TARGET-CalcTable[[#This Row],[IWC]])))</f>
        <v>#NAME?</v>
      </c>
      <c r="AB2356" s="13" t="e">
        <f ca="1">CalcTable[[#This Row],[IWC]]+CalcTable[[#This Row],[Eff Precip]]+CalcTable[[#This Row],[IrrAmt]]-CalcTable[[#This Row],[AET]]</f>
        <v>#NAME?</v>
      </c>
      <c r="AC2356" s="13" t="e">
        <f ca="1">IF(CalcTable[[#This Row],[PWC]]&gt;FCAP,MIN(24*PERC,MIN(SAT,CalcTable[[#This Row],[PWC]])-FCAP),0)</f>
        <v>#NAME?</v>
      </c>
      <c r="AD2356" s="13" t="e">
        <f ca="1">IF(CalcTable[[#This Row],[PWC]]&gt;SAT,CalcTable[[#This Row],[PWC]]-SAT,0)</f>
        <v>#NAME?</v>
      </c>
      <c r="AE2356" s="13" t="e">
        <f ca="1">CalcTable[[#This Row],[PWC]]-CalcTable[[#This Row],[PercAmt]]-CalcTable[[#This Row],[Runoff]]</f>
        <v>#NAME?</v>
      </c>
      <c r="AF2356" s="13" t="e">
        <f ca="1">CalcTable[[#This Row],[IrrAmt]]/1000*CUR_IRR_AREA*10000/IRR_EFF</f>
        <v>#NAME?</v>
      </c>
      <c r="AG2356" s="147"/>
      <c r="AH2356" s="13"/>
      <c r="AI2356" s="50">
        <v>0</v>
      </c>
      <c r="AJ2356" s="50">
        <v>0</v>
      </c>
      <c r="AK2356" s="50">
        <v>0</v>
      </c>
      <c r="AL2356" s="50">
        <v>11.19466840089609</v>
      </c>
      <c r="AM2356" s="50"/>
      <c r="AN2356" s="50"/>
      <c r="AO2356" s="50"/>
      <c r="AP2356" s="50"/>
      <c r="AQ2356" s="50"/>
      <c r="AR2356" s="50"/>
      <c r="AS2356" s="50"/>
      <c r="AT2356" s="50"/>
      <c r="AU2356" s="50"/>
      <c r="AV2356" s="50"/>
      <c r="AW2356" s="50"/>
      <c r="AX2356" s="50">
        <f t="shared" si="747"/>
        <v>11.19466840089609</v>
      </c>
      <c r="AY2356" s="50"/>
      <c r="AZ2356" s="50">
        <f t="shared" si="737"/>
        <v>328.37693975961866</v>
      </c>
      <c r="BA2356" s="50">
        <f t="shared" si="738"/>
        <v>505.59624058227001</v>
      </c>
      <c r="BB2356" s="50">
        <f t="shared" si="739"/>
        <v>521.23323771368041</v>
      </c>
      <c r="BC2356" s="17">
        <f t="shared" si="740"/>
        <v>19756</v>
      </c>
      <c r="BD2356" s="50">
        <f t="shared" si="741"/>
        <v>11.19466840089609</v>
      </c>
      <c r="BE2356" s="50">
        <f t="shared" si="742"/>
        <v>328.37693975961866</v>
      </c>
      <c r="BF2356" s="50">
        <f t="shared" si="748"/>
        <v>537.12013703096943</v>
      </c>
      <c r="BG2356" s="50"/>
      <c r="BH2356" s="17">
        <f t="shared" si="743"/>
        <v>0</v>
      </c>
      <c r="BI2356" s="17">
        <f t="shared" si="751"/>
        <v>2356</v>
      </c>
      <c r="BJ2356" s="17">
        <f t="shared" si="749"/>
        <v>2356</v>
      </c>
      <c r="BK2356" s="150">
        <f t="shared" si="750"/>
        <v>27556</v>
      </c>
      <c r="BL2356" s="50" t="e">
        <f t="shared" ca="1" si="744"/>
        <v>#NAME?</v>
      </c>
      <c r="BM2356" s="50" t="e">
        <f t="shared" ca="1" si="745"/>
        <v>#NAME?</v>
      </c>
      <c r="BN2356" s="50" t="e">
        <f t="shared" ca="1" si="746"/>
        <v>#NAME?</v>
      </c>
    </row>
    <row r="2357" spans="1:66" x14ac:dyDescent="0.35">
      <c r="A2357" s="48">
        <v>27557</v>
      </c>
      <c r="B2357" s="17">
        <v>1975</v>
      </c>
      <c r="C2357" s="17">
        <v>6</v>
      </c>
      <c r="D2357" s="17">
        <v>163</v>
      </c>
      <c r="E2357" s="17">
        <v>12</v>
      </c>
      <c r="F2357" s="17">
        <v>5</v>
      </c>
      <c r="G2357" s="50">
        <v>8.9</v>
      </c>
      <c r="H2357" s="32">
        <v>5.4799865644638279</v>
      </c>
      <c r="I2357" s="50">
        <v>22.333333333333332</v>
      </c>
      <c r="J2357" s="13">
        <v>0</v>
      </c>
      <c r="K2357" s="13">
        <f t="shared" si="732"/>
        <v>0</v>
      </c>
      <c r="L2357" s="13">
        <f t="shared" si="733"/>
        <v>0</v>
      </c>
      <c r="M2357" s="13" t="e">
        <f ca="1">CalcTable[[#This Row],[IWC]]-AE2356</f>
        <v>#NAME?</v>
      </c>
      <c r="N2357" s="13" t="e">
        <f ca="1">IF(CalcTable[[#This Row],[Day of Year]]&lt;123,FCAP,AE2356)</f>
        <v>#NAME?</v>
      </c>
      <c r="O2357" s="17" t="e">
        <f ca="1">IF(IRR_DRIP,5,COUNTIF('IDET Wind Values'!C2341:G2341,"&lt;="&amp;IRR_MAXWIND))</f>
        <v>#NAME?</v>
      </c>
      <c r="P2357" s="13" t="e">
        <f ca="1">CalcTable[[#This Row],[ET_o]]*KL</f>
        <v>#NAME?</v>
      </c>
      <c r="Q2357" s="13" t="e">
        <f ca="1">IF(WILTPT&lt;=0,1,MAX(0,MIN(1,(CalcTable[[#This Row],[IWC]]-WILTPT)/(MAD-WILTPT))))</f>
        <v>#NAME?</v>
      </c>
      <c r="R2357" s="13" t="e">
        <f ca="1">CalcTable[[#This Row],[ETMult]]*CalcTable[[#This Row],[ETb]]</f>
        <v>#NAME?</v>
      </c>
      <c r="S2357" s="13" t="b">
        <f>INDEX(IRR_LIST,CalcTable[[#This Row],[Day of Week]]+1)</f>
        <v>1</v>
      </c>
      <c r="T2357" s="13">
        <f t="shared" ca="1" si="734"/>
        <v>0</v>
      </c>
      <c r="U2357" s="13" t="b">
        <f ca="1">IF(CalcTable[[#This Row],[IrrPrecip]]&gt;=IC_MM,FALSE,TRUE)</f>
        <v>1</v>
      </c>
      <c r="V2357" s="13" t="b">
        <f t="shared" si="735"/>
        <v>1</v>
      </c>
      <c r="W2357" s="13" t="e">
        <f ca="1">IF(AND(IRR_DRIP=FALSE,CalcTable[[#This Row],[IrrHours]]&lt;=0),FALSE,TRUE)</f>
        <v>#NAME?</v>
      </c>
      <c r="X2357" s="13" t="e">
        <f ca="1">AND(CalcTable[[#This Row],[IrrDay]],CalcTable[[#This Row],[IrrRain]],CalcTable[[#This Row],[IrrWarm]],CalcTable[[#This Row],[IrrWindy]])</f>
        <v>#NAME?</v>
      </c>
      <c r="Y2357" s="13" t="e">
        <f t="shared" ca="1" si="736"/>
        <v>#NAME?</v>
      </c>
      <c r="Z2357" s="13" t="e">
        <f ca="1">CalcTable[[#This Row],[IrrHours]]/5</f>
        <v>#NAME?</v>
      </c>
      <c r="AA2357" s="13" t="e">
        <f ca="1">IF(CalcTable[[#This Row],[IrrFlag]]=FALSE,0,MAX(0,CalcTable[[#This Row],[VolRednWind]]*(FCAP*IRR_TARGET-CalcTable[[#This Row],[IWC]])))</f>
        <v>#NAME?</v>
      </c>
      <c r="AB2357" s="13" t="e">
        <f ca="1">CalcTable[[#This Row],[IWC]]+CalcTable[[#This Row],[Eff Precip]]+CalcTable[[#This Row],[IrrAmt]]-CalcTable[[#This Row],[AET]]</f>
        <v>#NAME?</v>
      </c>
      <c r="AC2357" s="13" t="e">
        <f ca="1">IF(CalcTable[[#This Row],[PWC]]&gt;FCAP,MIN(24*PERC,MIN(SAT,CalcTable[[#This Row],[PWC]])-FCAP),0)</f>
        <v>#NAME?</v>
      </c>
      <c r="AD2357" s="13" t="e">
        <f ca="1">IF(CalcTable[[#This Row],[PWC]]&gt;SAT,CalcTable[[#This Row],[PWC]]-SAT,0)</f>
        <v>#NAME?</v>
      </c>
      <c r="AE2357" s="13" t="e">
        <f ca="1">CalcTable[[#This Row],[PWC]]-CalcTable[[#This Row],[PercAmt]]-CalcTable[[#This Row],[Runoff]]</f>
        <v>#NAME?</v>
      </c>
      <c r="AF2357" s="13" t="e">
        <f ca="1">CalcTable[[#This Row],[IrrAmt]]/1000*CUR_IRR_AREA*10000/IRR_EFF</f>
        <v>#NAME?</v>
      </c>
      <c r="AG2357" s="147"/>
      <c r="AH2357" s="13"/>
      <c r="AI2357" s="50">
        <v>9.1889973680971284</v>
      </c>
      <c r="AJ2357" s="50">
        <v>13.359899842775899</v>
      </c>
      <c r="AK2357" s="50">
        <v>0</v>
      </c>
      <c r="AL2357" s="50">
        <v>0</v>
      </c>
      <c r="AM2357" s="50"/>
      <c r="AN2357" s="50"/>
      <c r="AO2357" s="50"/>
      <c r="AP2357" s="50"/>
      <c r="AQ2357" s="50"/>
      <c r="AR2357" s="50"/>
      <c r="AS2357" s="50"/>
      <c r="AT2357" s="50"/>
      <c r="AU2357" s="50"/>
      <c r="AV2357" s="50"/>
      <c r="AW2357" s="50"/>
      <c r="AX2357" s="50">
        <f t="shared" si="747"/>
        <v>22.548897210873029</v>
      </c>
      <c r="AY2357" s="50"/>
      <c r="AZ2357" s="50">
        <f t="shared" si="737"/>
        <v>526.66235678685098</v>
      </c>
      <c r="BA2357" s="50">
        <f t="shared" si="738"/>
        <v>853.95771366684664</v>
      </c>
      <c r="BB2357" s="50">
        <f t="shared" si="739"/>
        <v>883.82186002651474</v>
      </c>
      <c r="BC2357" s="17">
        <f t="shared" si="740"/>
        <v>19756</v>
      </c>
      <c r="BD2357" s="50">
        <f t="shared" si="741"/>
        <v>22.548897210873029</v>
      </c>
      <c r="BE2357" s="50">
        <f t="shared" si="742"/>
        <v>526.66235678685098</v>
      </c>
      <c r="BF2357" s="50">
        <f t="shared" si="748"/>
        <v>861.45195656395265</v>
      </c>
      <c r="BG2357" s="50"/>
      <c r="BH2357" s="17">
        <f t="shared" si="743"/>
        <v>0</v>
      </c>
      <c r="BI2357" s="17">
        <f t="shared" si="751"/>
        <v>2357</v>
      </c>
      <c r="BJ2357" s="17">
        <f t="shared" si="749"/>
        <v>2357</v>
      </c>
      <c r="BK2357" s="150">
        <f t="shared" si="750"/>
        <v>27557</v>
      </c>
      <c r="BL2357" s="50" t="e">
        <f t="shared" ca="1" si="744"/>
        <v>#NAME?</v>
      </c>
      <c r="BM2357" s="50" t="e">
        <f t="shared" ca="1" si="745"/>
        <v>#NAME?</v>
      </c>
      <c r="BN2357" s="50" t="e">
        <f t="shared" ca="1" si="746"/>
        <v>#NAME?</v>
      </c>
    </row>
    <row r="2358" spans="1:66" x14ac:dyDescent="0.35">
      <c r="A2358" s="48">
        <v>27558</v>
      </c>
      <c r="B2358" s="17">
        <v>1975</v>
      </c>
      <c r="C2358" s="17">
        <v>6</v>
      </c>
      <c r="D2358" s="17">
        <v>164</v>
      </c>
      <c r="E2358" s="17">
        <v>13</v>
      </c>
      <c r="F2358" s="17">
        <v>6</v>
      </c>
      <c r="G2358" s="50">
        <v>6.1</v>
      </c>
      <c r="H2358" s="32">
        <v>3.212847200855621</v>
      </c>
      <c r="I2358" s="50">
        <v>4.333333333333333</v>
      </c>
      <c r="J2358" s="13">
        <v>8.1</v>
      </c>
      <c r="K2358" s="13">
        <f t="shared" si="732"/>
        <v>8.1</v>
      </c>
      <c r="L2358" s="13">
        <f t="shared" si="733"/>
        <v>2.3249999999999997</v>
      </c>
      <c r="M2358" s="13" t="e">
        <f ca="1">CalcTable[[#This Row],[IWC]]-AE2357</f>
        <v>#NAME?</v>
      </c>
      <c r="N2358" s="13" t="e">
        <f ca="1">IF(CalcTable[[#This Row],[Day of Year]]&lt;123,FCAP,AE2357)</f>
        <v>#NAME?</v>
      </c>
      <c r="O2358" s="17" t="e">
        <f ca="1">IF(IRR_DRIP,5,COUNTIF('IDET Wind Values'!C2342:G2342,"&lt;="&amp;IRR_MAXWIND))</f>
        <v>#NAME?</v>
      </c>
      <c r="P2358" s="13" t="e">
        <f ca="1">CalcTable[[#This Row],[ET_o]]*KL</f>
        <v>#NAME?</v>
      </c>
      <c r="Q2358" s="13" t="e">
        <f ca="1">IF(WILTPT&lt;=0,1,MAX(0,MIN(1,(CalcTable[[#This Row],[IWC]]-WILTPT)/(MAD-WILTPT))))</f>
        <v>#NAME?</v>
      </c>
      <c r="R2358" s="13" t="e">
        <f ca="1">CalcTable[[#This Row],[ETMult]]*CalcTable[[#This Row],[ETb]]</f>
        <v>#NAME?</v>
      </c>
      <c r="S2358" s="13" t="b">
        <f>INDEX(IRR_LIST,CalcTable[[#This Row],[Day of Week]]+1)</f>
        <v>0</v>
      </c>
      <c r="T2358" s="13">
        <f t="shared" ca="1" si="734"/>
        <v>0</v>
      </c>
      <c r="U2358" s="13" t="b">
        <f ca="1">IF(CalcTable[[#This Row],[IrrPrecip]]&gt;=IC_MM,FALSE,TRUE)</f>
        <v>1</v>
      </c>
      <c r="V2358" s="13" t="b">
        <f t="shared" si="735"/>
        <v>1</v>
      </c>
      <c r="W2358" s="13" t="e">
        <f ca="1">IF(AND(IRR_DRIP=FALSE,CalcTable[[#This Row],[IrrHours]]&lt;=0),FALSE,TRUE)</f>
        <v>#NAME?</v>
      </c>
      <c r="X2358" s="13" t="e">
        <f ca="1">AND(CalcTable[[#This Row],[IrrDay]],CalcTable[[#This Row],[IrrRain]],CalcTable[[#This Row],[IrrWarm]],CalcTable[[#This Row],[IrrWindy]])</f>
        <v>#NAME?</v>
      </c>
      <c r="Y2358" s="13" t="e">
        <f t="shared" ca="1" si="736"/>
        <v>#NAME?</v>
      </c>
      <c r="Z2358" s="13" t="e">
        <f ca="1">CalcTable[[#This Row],[IrrHours]]/5</f>
        <v>#NAME?</v>
      </c>
      <c r="AA2358" s="13" t="e">
        <f ca="1">IF(CalcTable[[#This Row],[IrrFlag]]=FALSE,0,MAX(0,CalcTable[[#This Row],[VolRednWind]]*(FCAP*IRR_TARGET-CalcTable[[#This Row],[IWC]])))</f>
        <v>#NAME?</v>
      </c>
      <c r="AB2358" s="13" t="e">
        <f ca="1">CalcTable[[#This Row],[IWC]]+CalcTable[[#This Row],[Eff Precip]]+CalcTable[[#This Row],[IrrAmt]]-CalcTable[[#This Row],[AET]]</f>
        <v>#NAME?</v>
      </c>
      <c r="AC2358" s="13" t="e">
        <f ca="1">IF(CalcTable[[#This Row],[PWC]]&gt;FCAP,MIN(24*PERC,MIN(SAT,CalcTable[[#This Row],[PWC]])-FCAP),0)</f>
        <v>#NAME?</v>
      </c>
      <c r="AD2358" s="13" t="e">
        <f ca="1">IF(CalcTable[[#This Row],[PWC]]&gt;SAT,CalcTable[[#This Row],[PWC]]-SAT,0)</f>
        <v>#NAME?</v>
      </c>
      <c r="AE2358" s="13" t="e">
        <f ca="1">CalcTable[[#This Row],[PWC]]-CalcTable[[#This Row],[PercAmt]]-CalcTable[[#This Row],[Runoff]]</f>
        <v>#NAME?</v>
      </c>
      <c r="AF2358" s="13" t="e">
        <f ca="1">CalcTable[[#This Row],[IrrAmt]]/1000*CUR_IRR_AREA*10000/IRR_EFF</f>
        <v>#NAME?</v>
      </c>
      <c r="AG2358" s="147"/>
      <c r="AH2358" s="13"/>
      <c r="AI2358" s="50">
        <v>0</v>
      </c>
      <c r="AJ2358" s="50">
        <v>0</v>
      </c>
      <c r="AK2358" s="50">
        <v>0</v>
      </c>
      <c r="AL2358" s="50">
        <v>5.2939926104551063</v>
      </c>
      <c r="AM2358" s="50"/>
      <c r="AN2358" s="50"/>
      <c r="AO2358" s="50"/>
      <c r="AP2358" s="50"/>
      <c r="AQ2358" s="50"/>
      <c r="AR2358" s="50"/>
      <c r="AS2358" s="50"/>
      <c r="AT2358" s="50"/>
      <c r="AU2358" s="50"/>
      <c r="AV2358" s="50"/>
      <c r="AW2358" s="50"/>
      <c r="AX2358" s="50">
        <f t="shared" si="747"/>
        <v>5.2939926104551063</v>
      </c>
      <c r="AY2358" s="50"/>
      <c r="AZ2358" s="50">
        <f t="shared" si="737"/>
        <v>155.29044990668314</v>
      </c>
      <c r="BA2358" s="50">
        <f t="shared" si="738"/>
        <v>239.09799430076612</v>
      </c>
      <c r="BB2358" s="50">
        <f t="shared" si="739"/>
        <v>246.49277762965579</v>
      </c>
      <c r="BC2358" s="17">
        <f t="shared" si="740"/>
        <v>19756</v>
      </c>
      <c r="BD2358" s="50">
        <f t="shared" si="741"/>
        <v>5.2939926104551063</v>
      </c>
      <c r="BE2358" s="50">
        <f t="shared" si="742"/>
        <v>155.29044990668314</v>
      </c>
      <c r="BF2358" s="50">
        <f t="shared" si="748"/>
        <v>254.00574045953647</v>
      </c>
      <c r="BG2358" s="50"/>
      <c r="BH2358" s="17">
        <f t="shared" si="743"/>
        <v>0</v>
      </c>
      <c r="BI2358" s="17">
        <f t="shared" si="751"/>
        <v>2358</v>
      </c>
      <c r="BJ2358" s="17">
        <f t="shared" si="749"/>
        <v>2358</v>
      </c>
      <c r="BK2358" s="150">
        <f t="shared" si="750"/>
        <v>27558</v>
      </c>
      <c r="BL2358" s="50" t="e">
        <f t="shared" ca="1" si="744"/>
        <v>#NAME?</v>
      </c>
      <c r="BM2358" s="50" t="e">
        <f t="shared" ca="1" si="745"/>
        <v>#NAME?</v>
      </c>
      <c r="BN2358" s="50" t="e">
        <f t="shared" ca="1" si="746"/>
        <v>#NAME?</v>
      </c>
    </row>
    <row r="2359" spans="1:66" x14ac:dyDescent="0.35">
      <c r="A2359" s="48">
        <v>27559</v>
      </c>
      <c r="B2359" s="17">
        <v>1975</v>
      </c>
      <c r="C2359" s="17">
        <v>6</v>
      </c>
      <c r="D2359" s="17">
        <v>165</v>
      </c>
      <c r="E2359" s="17">
        <v>14</v>
      </c>
      <c r="F2359" s="17">
        <v>7</v>
      </c>
      <c r="G2359" s="50">
        <v>8.3000000000000007</v>
      </c>
      <c r="H2359" s="32">
        <v>3.9836762215067894</v>
      </c>
      <c r="I2359" s="50">
        <v>6.166666666666667</v>
      </c>
      <c r="J2359" s="13">
        <v>0</v>
      </c>
      <c r="K2359" s="13">
        <f t="shared" si="732"/>
        <v>0</v>
      </c>
      <c r="L2359" s="13">
        <f t="shared" si="733"/>
        <v>0</v>
      </c>
      <c r="M2359" s="13" t="e">
        <f ca="1">CalcTable[[#This Row],[IWC]]-AE2358</f>
        <v>#NAME?</v>
      </c>
      <c r="N2359" s="13" t="e">
        <f ca="1">IF(CalcTable[[#This Row],[Day of Year]]&lt;123,FCAP,AE2358)</f>
        <v>#NAME?</v>
      </c>
      <c r="O2359" s="17" t="e">
        <f ca="1">IF(IRR_DRIP,5,COUNTIF('IDET Wind Values'!C2343:G2343,"&lt;="&amp;IRR_MAXWIND))</f>
        <v>#NAME?</v>
      </c>
      <c r="P2359" s="13" t="e">
        <f ca="1">CalcTable[[#This Row],[ET_o]]*KL</f>
        <v>#NAME?</v>
      </c>
      <c r="Q2359" s="13" t="e">
        <f ca="1">IF(WILTPT&lt;=0,1,MAX(0,MIN(1,(CalcTable[[#This Row],[IWC]]-WILTPT)/(MAD-WILTPT))))</f>
        <v>#NAME?</v>
      </c>
      <c r="R2359" s="13" t="e">
        <f ca="1">CalcTable[[#This Row],[ETMult]]*CalcTable[[#This Row],[ETb]]</f>
        <v>#NAME?</v>
      </c>
      <c r="S2359" s="13" t="b">
        <f>INDEX(IRR_LIST,CalcTable[[#This Row],[Day of Week]]+1)</f>
        <v>0</v>
      </c>
      <c r="T2359" s="13">
        <f t="shared" ca="1" si="734"/>
        <v>8.1</v>
      </c>
      <c r="U2359" s="13" t="b">
        <f ca="1">IF(CalcTable[[#This Row],[IrrPrecip]]&gt;=IC_MM,FALSE,TRUE)</f>
        <v>1</v>
      </c>
      <c r="V2359" s="13" t="b">
        <f t="shared" si="735"/>
        <v>1</v>
      </c>
      <c r="W2359" s="13" t="e">
        <f ca="1">IF(AND(IRR_DRIP=FALSE,CalcTable[[#This Row],[IrrHours]]&lt;=0),FALSE,TRUE)</f>
        <v>#NAME?</v>
      </c>
      <c r="X2359" s="13" t="e">
        <f ca="1">AND(CalcTable[[#This Row],[IrrDay]],CalcTable[[#This Row],[IrrRain]],CalcTable[[#This Row],[IrrWarm]],CalcTable[[#This Row],[IrrWindy]])</f>
        <v>#NAME?</v>
      </c>
      <c r="Y2359" s="13" t="e">
        <f t="shared" ca="1" si="736"/>
        <v>#NAME?</v>
      </c>
      <c r="Z2359" s="13" t="e">
        <f ca="1">CalcTable[[#This Row],[IrrHours]]/5</f>
        <v>#NAME?</v>
      </c>
      <c r="AA2359" s="13" t="e">
        <f ca="1">IF(CalcTable[[#This Row],[IrrFlag]]=FALSE,0,MAX(0,CalcTable[[#This Row],[VolRednWind]]*(FCAP*IRR_TARGET-CalcTable[[#This Row],[IWC]])))</f>
        <v>#NAME?</v>
      </c>
      <c r="AB2359" s="13" t="e">
        <f ca="1">CalcTable[[#This Row],[IWC]]+CalcTable[[#This Row],[Eff Precip]]+CalcTable[[#This Row],[IrrAmt]]-CalcTable[[#This Row],[AET]]</f>
        <v>#NAME?</v>
      </c>
      <c r="AC2359" s="13" t="e">
        <f ca="1">IF(CalcTable[[#This Row],[PWC]]&gt;FCAP,MIN(24*PERC,MIN(SAT,CalcTable[[#This Row],[PWC]])-FCAP),0)</f>
        <v>#NAME?</v>
      </c>
      <c r="AD2359" s="13" t="e">
        <f ca="1">IF(CalcTable[[#This Row],[PWC]]&gt;SAT,CalcTable[[#This Row],[PWC]]-SAT,0)</f>
        <v>#NAME?</v>
      </c>
      <c r="AE2359" s="13" t="e">
        <f ca="1">CalcTable[[#This Row],[PWC]]-CalcTable[[#This Row],[PercAmt]]-CalcTable[[#This Row],[Runoff]]</f>
        <v>#NAME?</v>
      </c>
      <c r="AF2359" s="13" t="e">
        <f ca="1">CalcTable[[#This Row],[IrrAmt]]/1000*CUR_IRR_AREA*10000/IRR_EFF</f>
        <v>#NAME?</v>
      </c>
      <c r="AG2359" s="147"/>
      <c r="AH2359" s="13"/>
      <c r="AI2359" s="50">
        <v>0</v>
      </c>
      <c r="AJ2359" s="50">
        <v>0</v>
      </c>
      <c r="AK2359" s="50">
        <v>7.5842895719944527</v>
      </c>
      <c r="AL2359" s="50">
        <v>0</v>
      </c>
      <c r="AM2359" s="50"/>
      <c r="AN2359" s="50"/>
      <c r="AO2359" s="50"/>
      <c r="AP2359" s="50"/>
      <c r="AQ2359" s="50"/>
      <c r="AR2359" s="50"/>
      <c r="AS2359" s="50"/>
      <c r="AT2359" s="50"/>
      <c r="AU2359" s="50"/>
      <c r="AV2359" s="50"/>
      <c r="AW2359" s="50"/>
      <c r="AX2359" s="50">
        <f t="shared" si="747"/>
        <v>7.5842895719944527</v>
      </c>
      <c r="AY2359" s="50"/>
      <c r="AZ2359" s="50">
        <f t="shared" si="737"/>
        <v>111.23624705591865</v>
      </c>
      <c r="BA2359" s="50">
        <f t="shared" si="738"/>
        <v>171.26850737181124</v>
      </c>
      <c r="BB2359" s="50">
        <f t="shared" si="739"/>
        <v>176.56547151733122</v>
      </c>
      <c r="BC2359" s="17">
        <f t="shared" si="740"/>
        <v>19756</v>
      </c>
      <c r="BD2359" s="50">
        <f t="shared" si="741"/>
        <v>7.5842895719944527</v>
      </c>
      <c r="BE2359" s="50">
        <f t="shared" si="742"/>
        <v>111.23624705591865</v>
      </c>
      <c r="BF2359" s="50">
        <f t="shared" si="748"/>
        <v>181.9470889314654</v>
      </c>
      <c r="BG2359" s="50"/>
      <c r="BH2359" s="17">
        <f t="shared" si="743"/>
        <v>0</v>
      </c>
      <c r="BI2359" s="17">
        <f t="shared" si="751"/>
        <v>2359</v>
      </c>
      <c r="BJ2359" s="17">
        <f t="shared" si="749"/>
        <v>2359</v>
      </c>
      <c r="BK2359" s="150">
        <f t="shared" si="750"/>
        <v>27559</v>
      </c>
      <c r="BL2359" s="50" t="e">
        <f t="shared" ca="1" si="744"/>
        <v>#NAME?</v>
      </c>
      <c r="BM2359" s="50" t="e">
        <f t="shared" ca="1" si="745"/>
        <v>#NAME?</v>
      </c>
      <c r="BN2359" s="50" t="e">
        <f t="shared" ca="1" si="746"/>
        <v>#NAME?</v>
      </c>
    </row>
    <row r="2360" spans="1:66" x14ac:dyDescent="0.35">
      <c r="A2360" s="48">
        <v>27560</v>
      </c>
      <c r="B2360" s="17">
        <v>1975</v>
      </c>
      <c r="C2360" s="17">
        <v>6</v>
      </c>
      <c r="D2360" s="17">
        <v>166</v>
      </c>
      <c r="E2360" s="17">
        <v>15</v>
      </c>
      <c r="F2360" s="17">
        <v>1</v>
      </c>
      <c r="G2360" s="50">
        <v>4.4000000000000004</v>
      </c>
      <c r="H2360" s="32">
        <v>2.9425853887959699</v>
      </c>
      <c r="I2360" s="50">
        <v>6</v>
      </c>
      <c r="J2360" s="13">
        <v>7.4</v>
      </c>
      <c r="K2360" s="13">
        <f t="shared" si="732"/>
        <v>7.4</v>
      </c>
      <c r="L2360" s="13">
        <f t="shared" si="733"/>
        <v>1.8000000000000003</v>
      </c>
      <c r="M2360" s="13" t="e">
        <f ca="1">CalcTable[[#This Row],[IWC]]-AE2359</f>
        <v>#NAME?</v>
      </c>
      <c r="N2360" s="13" t="e">
        <f ca="1">IF(CalcTable[[#This Row],[Day of Year]]&lt;123,FCAP,AE2359)</f>
        <v>#NAME?</v>
      </c>
      <c r="O2360" s="17" t="e">
        <f ca="1">IF(IRR_DRIP,5,COUNTIF('IDET Wind Values'!C2344:G2344,"&lt;="&amp;IRR_MAXWIND))</f>
        <v>#NAME?</v>
      </c>
      <c r="P2360" s="13" t="e">
        <f ca="1">CalcTable[[#This Row],[ET_o]]*KL</f>
        <v>#NAME?</v>
      </c>
      <c r="Q2360" s="13" t="e">
        <f ca="1">IF(WILTPT&lt;=0,1,MAX(0,MIN(1,(CalcTable[[#This Row],[IWC]]-WILTPT)/(MAD-WILTPT))))</f>
        <v>#NAME?</v>
      </c>
      <c r="R2360" s="13" t="e">
        <f ca="1">CalcTable[[#This Row],[ETMult]]*CalcTable[[#This Row],[ETb]]</f>
        <v>#NAME?</v>
      </c>
      <c r="S2360" s="13" t="b">
        <f>INDEX(IRR_LIST,CalcTable[[#This Row],[Day of Week]]+1)</f>
        <v>1</v>
      </c>
      <c r="T2360" s="13">
        <f t="shared" ca="1" si="734"/>
        <v>8.1</v>
      </c>
      <c r="U2360" s="13" t="b">
        <f ca="1">IF(CalcTable[[#This Row],[IrrPrecip]]&gt;=IC_MM,FALSE,TRUE)</f>
        <v>1</v>
      </c>
      <c r="V2360" s="13" t="b">
        <f t="shared" si="735"/>
        <v>1</v>
      </c>
      <c r="W2360" s="13" t="e">
        <f ca="1">IF(AND(IRR_DRIP=FALSE,CalcTable[[#This Row],[IrrHours]]&lt;=0),FALSE,TRUE)</f>
        <v>#NAME?</v>
      </c>
      <c r="X2360" s="13" t="e">
        <f ca="1">AND(CalcTable[[#This Row],[IrrDay]],CalcTable[[#This Row],[IrrRain]],CalcTable[[#This Row],[IrrWarm]],CalcTable[[#This Row],[IrrWindy]])</f>
        <v>#NAME?</v>
      </c>
      <c r="Y2360" s="13" t="e">
        <f t="shared" ca="1" si="736"/>
        <v>#NAME?</v>
      </c>
      <c r="Z2360" s="13" t="e">
        <f ca="1">CalcTable[[#This Row],[IrrHours]]/5</f>
        <v>#NAME?</v>
      </c>
      <c r="AA2360" s="13" t="e">
        <f ca="1">IF(CalcTable[[#This Row],[IrrFlag]]=FALSE,0,MAX(0,CalcTable[[#This Row],[VolRednWind]]*(FCAP*IRR_TARGET-CalcTable[[#This Row],[IWC]])))</f>
        <v>#NAME?</v>
      </c>
      <c r="AB2360" s="13" t="e">
        <f ca="1">CalcTable[[#This Row],[IWC]]+CalcTable[[#This Row],[Eff Precip]]+CalcTable[[#This Row],[IrrAmt]]-CalcTable[[#This Row],[AET]]</f>
        <v>#NAME?</v>
      </c>
      <c r="AC2360" s="13" t="e">
        <f ca="1">IF(CalcTable[[#This Row],[PWC]]&gt;FCAP,MIN(24*PERC,MIN(SAT,CalcTable[[#This Row],[PWC]])-FCAP),0)</f>
        <v>#NAME?</v>
      </c>
      <c r="AD2360" s="13" t="e">
        <f ca="1">IF(CalcTable[[#This Row],[PWC]]&gt;SAT,CalcTable[[#This Row],[PWC]]-SAT,0)</f>
        <v>#NAME?</v>
      </c>
      <c r="AE2360" s="13" t="e">
        <f ca="1">CalcTable[[#This Row],[PWC]]-CalcTable[[#This Row],[PercAmt]]-CalcTable[[#This Row],[Runoff]]</f>
        <v>#NAME?</v>
      </c>
      <c r="AF2360" s="13" t="e">
        <f ca="1">CalcTable[[#This Row],[IrrAmt]]/1000*CUR_IRR_AREA*10000/IRR_EFF</f>
        <v>#NAME?</v>
      </c>
      <c r="AG2360" s="147"/>
      <c r="AH2360" s="13"/>
      <c r="AI2360" s="50">
        <v>0</v>
      </c>
      <c r="AJ2360" s="50">
        <v>0</v>
      </c>
      <c r="AK2360" s="50">
        <v>0</v>
      </c>
      <c r="AL2360" s="50">
        <v>0</v>
      </c>
      <c r="AM2360" s="50"/>
      <c r="AN2360" s="50"/>
      <c r="AO2360" s="50"/>
      <c r="AP2360" s="50"/>
      <c r="AQ2360" s="50"/>
      <c r="AR2360" s="50"/>
      <c r="AS2360" s="50"/>
      <c r="AT2360" s="50"/>
      <c r="AU2360" s="50"/>
      <c r="AV2360" s="50"/>
      <c r="AW2360" s="50"/>
      <c r="AX2360" s="50">
        <f t="shared" si="747"/>
        <v>0</v>
      </c>
      <c r="AY2360" s="50"/>
      <c r="AZ2360" s="50">
        <f t="shared" si="737"/>
        <v>0</v>
      </c>
      <c r="BA2360" s="50">
        <f t="shared" si="738"/>
        <v>0</v>
      </c>
      <c r="BB2360" s="50">
        <f t="shared" si="739"/>
        <v>0</v>
      </c>
      <c r="BC2360" s="17">
        <f t="shared" si="740"/>
        <v>19756</v>
      </c>
      <c r="BD2360" s="50">
        <f t="shared" si="741"/>
        <v>0</v>
      </c>
      <c r="BE2360" s="50">
        <f t="shared" si="742"/>
        <v>0</v>
      </c>
      <c r="BF2360" s="50">
        <f t="shared" si="748"/>
        <v>0</v>
      </c>
      <c r="BG2360" s="50"/>
      <c r="BH2360" s="17">
        <f t="shared" si="743"/>
        <v>0</v>
      </c>
      <c r="BI2360" s="17">
        <f t="shared" si="751"/>
        <v>2360</v>
      </c>
      <c r="BJ2360" s="17">
        <f t="shared" si="749"/>
        <v>2360</v>
      </c>
      <c r="BK2360" s="150">
        <f t="shared" si="750"/>
        <v>27560</v>
      </c>
      <c r="BL2360" s="50" t="e">
        <f t="shared" ca="1" si="744"/>
        <v>#NAME?</v>
      </c>
      <c r="BM2360" s="50" t="e">
        <f t="shared" ca="1" si="745"/>
        <v>#NAME?</v>
      </c>
      <c r="BN2360" s="50" t="e">
        <f t="shared" ca="1" si="746"/>
        <v>#NAME?</v>
      </c>
    </row>
    <row r="2361" spans="1:66" x14ac:dyDescent="0.35">
      <c r="A2361" s="48">
        <v>27561</v>
      </c>
      <c r="B2361" s="17">
        <v>1975</v>
      </c>
      <c r="C2361" s="17">
        <v>6</v>
      </c>
      <c r="D2361" s="17">
        <v>167</v>
      </c>
      <c r="E2361" s="17">
        <v>16</v>
      </c>
      <c r="F2361" s="17">
        <v>2</v>
      </c>
      <c r="G2361" s="50">
        <v>5</v>
      </c>
      <c r="H2361" s="32">
        <v>3.7997624911160908</v>
      </c>
      <c r="I2361" s="50">
        <v>15.666666666666666</v>
      </c>
      <c r="J2361" s="13">
        <v>0.6</v>
      </c>
      <c r="K2361" s="13">
        <f t="shared" si="732"/>
        <v>0.6</v>
      </c>
      <c r="L2361" s="13">
        <f t="shared" si="733"/>
        <v>0</v>
      </c>
      <c r="M2361" s="13" t="e">
        <f ca="1">CalcTable[[#This Row],[IWC]]-AE2360</f>
        <v>#NAME?</v>
      </c>
      <c r="N2361" s="13" t="e">
        <f ca="1">IF(CalcTable[[#This Row],[Day of Year]]&lt;123,FCAP,AE2360)</f>
        <v>#NAME?</v>
      </c>
      <c r="O2361" s="17" t="e">
        <f ca="1">IF(IRR_DRIP,5,COUNTIF('IDET Wind Values'!C2345:G2345,"&lt;="&amp;IRR_MAXWIND))</f>
        <v>#NAME?</v>
      </c>
      <c r="P2361" s="13" t="e">
        <f ca="1">CalcTable[[#This Row],[ET_o]]*KL</f>
        <v>#NAME?</v>
      </c>
      <c r="Q2361" s="13" t="e">
        <f ca="1">IF(WILTPT&lt;=0,1,MAX(0,MIN(1,(CalcTable[[#This Row],[IWC]]-WILTPT)/(MAD-WILTPT))))</f>
        <v>#NAME?</v>
      </c>
      <c r="R2361" s="13" t="e">
        <f ca="1">CalcTable[[#This Row],[ETMult]]*CalcTable[[#This Row],[ETb]]</f>
        <v>#NAME?</v>
      </c>
      <c r="S2361" s="13" t="b">
        <f>INDEX(IRR_LIST,CalcTable[[#This Row],[Day of Week]]+1)</f>
        <v>0</v>
      </c>
      <c r="T2361" s="13">
        <f t="shared" ca="1" si="734"/>
        <v>7.4</v>
      </c>
      <c r="U2361" s="13" t="b">
        <f ca="1">IF(CalcTable[[#This Row],[IrrPrecip]]&gt;=IC_MM,FALSE,TRUE)</f>
        <v>1</v>
      </c>
      <c r="V2361" s="13" t="b">
        <f t="shared" si="735"/>
        <v>1</v>
      </c>
      <c r="W2361" s="13" t="e">
        <f ca="1">IF(AND(IRR_DRIP=FALSE,CalcTable[[#This Row],[IrrHours]]&lt;=0),FALSE,TRUE)</f>
        <v>#NAME?</v>
      </c>
      <c r="X2361" s="13" t="e">
        <f ca="1">AND(CalcTable[[#This Row],[IrrDay]],CalcTable[[#This Row],[IrrRain]],CalcTable[[#This Row],[IrrWarm]],CalcTable[[#This Row],[IrrWindy]])</f>
        <v>#NAME?</v>
      </c>
      <c r="Y2361" s="13" t="e">
        <f t="shared" ca="1" si="736"/>
        <v>#NAME?</v>
      </c>
      <c r="Z2361" s="13" t="e">
        <f ca="1">CalcTable[[#This Row],[IrrHours]]/5</f>
        <v>#NAME?</v>
      </c>
      <c r="AA2361" s="13" t="e">
        <f ca="1">IF(CalcTable[[#This Row],[IrrFlag]]=FALSE,0,MAX(0,CalcTable[[#This Row],[VolRednWind]]*(FCAP*IRR_TARGET-CalcTable[[#This Row],[IWC]])))</f>
        <v>#NAME?</v>
      </c>
      <c r="AB2361" s="13" t="e">
        <f ca="1">CalcTable[[#This Row],[IWC]]+CalcTable[[#This Row],[Eff Precip]]+CalcTable[[#This Row],[IrrAmt]]-CalcTable[[#This Row],[AET]]</f>
        <v>#NAME?</v>
      </c>
      <c r="AC2361" s="13" t="e">
        <f ca="1">IF(CalcTable[[#This Row],[PWC]]&gt;FCAP,MIN(24*PERC,MIN(SAT,CalcTable[[#This Row],[PWC]])-FCAP),0)</f>
        <v>#NAME?</v>
      </c>
      <c r="AD2361" s="13" t="e">
        <f ca="1">IF(CalcTable[[#This Row],[PWC]]&gt;SAT,CalcTable[[#This Row],[PWC]]-SAT,0)</f>
        <v>#NAME?</v>
      </c>
      <c r="AE2361" s="13" t="e">
        <f ca="1">CalcTable[[#This Row],[PWC]]-CalcTable[[#This Row],[PercAmt]]-CalcTable[[#This Row],[Runoff]]</f>
        <v>#NAME?</v>
      </c>
      <c r="AF2361" s="13" t="e">
        <f ca="1">CalcTable[[#This Row],[IrrAmt]]/1000*CUR_IRR_AREA*10000/IRR_EFF</f>
        <v>#NAME?</v>
      </c>
      <c r="AG2361" s="147"/>
      <c r="AH2361" s="13"/>
      <c r="AI2361" s="50">
        <v>0</v>
      </c>
      <c r="AJ2361" s="50">
        <v>0</v>
      </c>
      <c r="AK2361" s="50">
        <v>0.5856000000000009</v>
      </c>
      <c r="AL2361" s="50">
        <v>4.2894438856665182</v>
      </c>
      <c r="AM2361" s="50"/>
      <c r="AN2361" s="50"/>
      <c r="AO2361" s="50"/>
      <c r="AP2361" s="50"/>
      <c r="AQ2361" s="50"/>
      <c r="AR2361" s="50"/>
      <c r="AS2361" s="50"/>
      <c r="AT2361" s="50"/>
      <c r="AU2361" s="50"/>
      <c r="AV2361" s="50"/>
      <c r="AW2361" s="50"/>
      <c r="AX2361" s="50">
        <f t="shared" si="747"/>
        <v>4.8750438856665195</v>
      </c>
      <c r="AY2361" s="50"/>
      <c r="AZ2361" s="50">
        <f t="shared" si="737"/>
        <v>134.41248731288456</v>
      </c>
      <c r="BA2361" s="50">
        <f t="shared" si="738"/>
        <v>206.95255983094927</v>
      </c>
      <c r="BB2361" s="50">
        <f t="shared" si="739"/>
        <v>213.35315446489614</v>
      </c>
      <c r="BC2361" s="17">
        <f t="shared" si="740"/>
        <v>19756</v>
      </c>
      <c r="BD2361" s="50">
        <f t="shared" si="741"/>
        <v>4.8750438856665195</v>
      </c>
      <c r="BE2361" s="50">
        <f t="shared" si="742"/>
        <v>134.41248731288456</v>
      </c>
      <c r="BF2361" s="50">
        <f t="shared" si="748"/>
        <v>219.85604000396398</v>
      </c>
      <c r="BG2361" s="50"/>
      <c r="BH2361" s="17">
        <f t="shared" si="743"/>
        <v>0</v>
      </c>
      <c r="BI2361" s="17">
        <f t="shared" si="751"/>
        <v>2361</v>
      </c>
      <c r="BJ2361" s="17">
        <f t="shared" si="749"/>
        <v>2361</v>
      </c>
      <c r="BK2361" s="150">
        <f t="shared" si="750"/>
        <v>27561</v>
      </c>
      <c r="BL2361" s="50" t="e">
        <f t="shared" ca="1" si="744"/>
        <v>#NAME?</v>
      </c>
      <c r="BM2361" s="50" t="e">
        <f t="shared" ca="1" si="745"/>
        <v>#NAME?</v>
      </c>
      <c r="BN2361" s="50" t="e">
        <f t="shared" ca="1" si="746"/>
        <v>#NAME?</v>
      </c>
    </row>
    <row r="2362" spans="1:66" x14ac:dyDescent="0.35">
      <c r="A2362" s="48">
        <v>27562</v>
      </c>
      <c r="B2362" s="17">
        <v>1975</v>
      </c>
      <c r="C2362" s="17">
        <v>6</v>
      </c>
      <c r="D2362" s="17">
        <v>168</v>
      </c>
      <c r="E2362" s="17">
        <v>17</v>
      </c>
      <c r="F2362" s="17">
        <v>3</v>
      </c>
      <c r="G2362" s="50">
        <v>6.1</v>
      </c>
      <c r="H2362" s="32">
        <v>3.7520830404942043</v>
      </c>
      <c r="I2362" s="50">
        <v>19.5</v>
      </c>
      <c r="J2362" s="13">
        <v>2.8</v>
      </c>
      <c r="K2362" s="13">
        <f t="shared" si="732"/>
        <v>2.8</v>
      </c>
      <c r="L2362" s="13">
        <f t="shared" si="733"/>
        <v>0</v>
      </c>
      <c r="M2362" s="13" t="e">
        <f ca="1">CalcTable[[#This Row],[IWC]]-AE2361</f>
        <v>#NAME?</v>
      </c>
      <c r="N2362" s="13" t="e">
        <f ca="1">IF(CalcTable[[#This Row],[Day of Year]]&lt;123,FCAP,AE2361)</f>
        <v>#NAME?</v>
      </c>
      <c r="O2362" s="17" t="e">
        <f ca="1">IF(IRR_DRIP,5,COUNTIF('IDET Wind Values'!C2346:G2346,"&lt;="&amp;IRR_MAXWIND))</f>
        <v>#NAME?</v>
      </c>
      <c r="P2362" s="13" t="e">
        <f ca="1">CalcTable[[#This Row],[ET_o]]*KL</f>
        <v>#NAME?</v>
      </c>
      <c r="Q2362" s="13" t="e">
        <f ca="1">IF(WILTPT&lt;=0,1,MAX(0,MIN(1,(CalcTable[[#This Row],[IWC]]-WILTPT)/(MAD-WILTPT))))</f>
        <v>#NAME?</v>
      </c>
      <c r="R2362" s="13" t="e">
        <f ca="1">CalcTable[[#This Row],[ETMult]]*CalcTable[[#This Row],[ETb]]</f>
        <v>#NAME?</v>
      </c>
      <c r="S2362" s="13" t="b">
        <f>INDEX(IRR_LIST,CalcTable[[#This Row],[Day of Week]]+1)</f>
        <v>1</v>
      </c>
      <c r="T2362" s="13">
        <f t="shared" ca="1" si="734"/>
        <v>8</v>
      </c>
      <c r="U2362" s="13" t="b">
        <f ca="1">IF(CalcTable[[#This Row],[IrrPrecip]]&gt;=IC_MM,FALSE,TRUE)</f>
        <v>1</v>
      </c>
      <c r="V2362" s="13" t="b">
        <f t="shared" si="735"/>
        <v>0</v>
      </c>
      <c r="W2362" s="13" t="e">
        <f ca="1">IF(AND(IRR_DRIP=FALSE,CalcTable[[#This Row],[IrrHours]]&lt;=0),FALSE,TRUE)</f>
        <v>#NAME?</v>
      </c>
      <c r="X2362" s="13" t="e">
        <f ca="1">AND(CalcTable[[#This Row],[IrrDay]],CalcTable[[#This Row],[IrrRain]],CalcTable[[#This Row],[IrrWarm]],CalcTable[[#This Row],[IrrWindy]])</f>
        <v>#NAME?</v>
      </c>
      <c r="Y2362" s="13" t="e">
        <f t="shared" ca="1" si="736"/>
        <v>#NAME?</v>
      </c>
      <c r="Z2362" s="13" t="e">
        <f ca="1">CalcTable[[#This Row],[IrrHours]]/5</f>
        <v>#NAME?</v>
      </c>
      <c r="AA2362" s="13" t="e">
        <f ca="1">IF(CalcTable[[#This Row],[IrrFlag]]=FALSE,0,MAX(0,CalcTable[[#This Row],[VolRednWind]]*(FCAP*IRR_TARGET-CalcTable[[#This Row],[IWC]])))</f>
        <v>#NAME?</v>
      </c>
      <c r="AB2362" s="13" t="e">
        <f ca="1">CalcTable[[#This Row],[IWC]]+CalcTable[[#This Row],[Eff Precip]]+CalcTable[[#This Row],[IrrAmt]]-CalcTable[[#This Row],[AET]]</f>
        <v>#NAME?</v>
      </c>
      <c r="AC2362" s="13" t="e">
        <f ca="1">IF(CalcTable[[#This Row],[PWC]]&gt;FCAP,MIN(24*PERC,MIN(SAT,CalcTable[[#This Row],[PWC]])-FCAP),0)</f>
        <v>#NAME?</v>
      </c>
      <c r="AD2362" s="13" t="e">
        <f ca="1">IF(CalcTable[[#This Row],[PWC]]&gt;SAT,CalcTable[[#This Row],[PWC]]-SAT,0)</f>
        <v>#NAME?</v>
      </c>
      <c r="AE2362" s="13" t="e">
        <f ca="1">CalcTable[[#This Row],[PWC]]-CalcTable[[#This Row],[PercAmt]]-CalcTable[[#This Row],[Runoff]]</f>
        <v>#NAME?</v>
      </c>
      <c r="AF2362" s="13" t="e">
        <f ca="1">CalcTable[[#This Row],[IrrAmt]]/1000*CUR_IRR_AREA*10000/IRR_EFF</f>
        <v>#NAME?</v>
      </c>
      <c r="AG2362" s="147"/>
      <c r="AH2362" s="13"/>
      <c r="AI2362" s="50">
        <v>0</v>
      </c>
      <c r="AJ2362" s="50">
        <v>0</v>
      </c>
      <c r="AK2362" s="50">
        <v>0</v>
      </c>
      <c r="AL2362" s="50">
        <v>0</v>
      </c>
      <c r="AM2362" s="50"/>
      <c r="AN2362" s="50"/>
      <c r="AO2362" s="50"/>
      <c r="AP2362" s="50"/>
      <c r="AQ2362" s="50"/>
      <c r="AR2362" s="50"/>
      <c r="AS2362" s="50"/>
      <c r="AT2362" s="50"/>
      <c r="AU2362" s="50"/>
      <c r="AV2362" s="50"/>
      <c r="AW2362" s="50"/>
      <c r="AX2362" s="50">
        <f t="shared" si="747"/>
        <v>0</v>
      </c>
      <c r="AY2362" s="50"/>
      <c r="AZ2362" s="50">
        <f t="shared" si="737"/>
        <v>0</v>
      </c>
      <c r="BA2362" s="50">
        <f t="shared" si="738"/>
        <v>0</v>
      </c>
      <c r="BB2362" s="50">
        <f t="shared" si="739"/>
        <v>0</v>
      </c>
      <c r="BC2362" s="17">
        <f t="shared" si="740"/>
        <v>19756</v>
      </c>
      <c r="BD2362" s="50">
        <f t="shared" si="741"/>
        <v>0</v>
      </c>
      <c r="BE2362" s="50">
        <f t="shared" si="742"/>
        <v>0</v>
      </c>
      <c r="BF2362" s="50">
        <f t="shared" si="748"/>
        <v>0</v>
      </c>
      <c r="BG2362" s="50"/>
      <c r="BH2362" s="17">
        <f t="shared" si="743"/>
        <v>0</v>
      </c>
      <c r="BI2362" s="17">
        <f t="shared" si="751"/>
        <v>2362</v>
      </c>
      <c r="BJ2362" s="17">
        <f t="shared" si="749"/>
        <v>2362</v>
      </c>
      <c r="BK2362" s="150">
        <f t="shared" si="750"/>
        <v>27562</v>
      </c>
      <c r="BL2362" s="50" t="e">
        <f t="shared" ca="1" si="744"/>
        <v>#NAME?</v>
      </c>
      <c r="BM2362" s="50" t="e">
        <f t="shared" ca="1" si="745"/>
        <v>#NAME?</v>
      </c>
      <c r="BN2362" s="50" t="e">
        <f t="shared" ca="1" si="746"/>
        <v>#NAME?</v>
      </c>
    </row>
    <row r="2363" spans="1:66" x14ac:dyDescent="0.35">
      <c r="A2363" s="48">
        <v>27563</v>
      </c>
      <c r="B2363" s="17">
        <v>1975</v>
      </c>
      <c r="C2363" s="17">
        <v>6</v>
      </c>
      <c r="D2363" s="17">
        <v>169</v>
      </c>
      <c r="E2363" s="17">
        <v>18</v>
      </c>
      <c r="F2363" s="17">
        <v>4</v>
      </c>
      <c r="G2363" s="50">
        <v>2.8</v>
      </c>
      <c r="H2363" s="32">
        <v>3.696932520152707</v>
      </c>
      <c r="I2363" s="50">
        <v>9.6666666666666661</v>
      </c>
      <c r="J2363" s="13">
        <v>0</v>
      </c>
      <c r="K2363" s="13">
        <f t="shared" si="732"/>
        <v>0</v>
      </c>
      <c r="L2363" s="13">
        <f t="shared" si="733"/>
        <v>0</v>
      </c>
      <c r="M2363" s="13" t="e">
        <f ca="1">CalcTable[[#This Row],[IWC]]-AE2362</f>
        <v>#NAME?</v>
      </c>
      <c r="N2363" s="13" t="e">
        <f ca="1">IF(CalcTable[[#This Row],[Day of Year]]&lt;123,FCAP,AE2362)</f>
        <v>#NAME?</v>
      </c>
      <c r="O2363" s="17" t="e">
        <f ca="1">IF(IRR_DRIP,5,COUNTIF('IDET Wind Values'!C2347:G2347,"&lt;="&amp;IRR_MAXWIND))</f>
        <v>#NAME?</v>
      </c>
      <c r="P2363" s="13" t="e">
        <f ca="1">CalcTable[[#This Row],[ET_o]]*KL</f>
        <v>#NAME?</v>
      </c>
      <c r="Q2363" s="13" t="e">
        <f ca="1">IF(WILTPT&lt;=0,1,MAX(0,MIN(1,(CalcTable[[#This Row],[IWC]]-WILTPT)/(MAD-WILTPT))))</f>
        <v>#NAME?</v>
      </c>
      <c r="R2363" s="13" t="e">
        <f ca="1">CalcTable[[#This Row],[ETMult]]*CalcTable[[#This Row],[ETb]]</f>
        <v>#NAME?</v>
      </c>
      <c r="S2363" s="13" t="b">
        <f>INDEX(IRR_LIST,CalcTable[[#This Row],[Day of Week]]+1)</f>
        <v>0</v>
      </c>
      <c r="T2363" s="13">
        <f t="shared" ca="1" si="734"/>
        <v>3.4</v>
      </c>
      <c r="U2363" s="13" t="b">
        <f ca="1">IF(CalcTable[[#This Row],[IrrPrecip]]&gt;=IC_MM,FALSE,TRUE)</f>
        <v>1</v>
      </c>
      <c r="V2363" s="13" t="b">
        <f t="shared" si="735"/>
        <v>1</v>
      </c>
      <c r="W2363" s="13" t="e">
        <f ca="1">IF(AND(IRR_DRIP=FALSE,CalcTable[[#This Row],[IrrHours]]&lt;=0),FALSE,TRUE)</f>
        <v>#NAME?</v>
      </c>
      <c r="X2363" s="13" t="e">
        <f ca="1">AND(CalcTable[[#This Row],[IrrDay]],CalcTable[[#This Row],[IrrRain]],CalcTable[[#This Row],[IrrWarm]],CalcTable[[#This Row],[IrrWindy]])</f>
        <v>#NAME?</v>
      </c>
      <c r="Y2363" s="13" t="e">
        <f t="shared" ca="1" si="736"/>
        <v>#NAME?</v>
      </c>
      <c r="Z2363" s="13" t="e">
        <f ca="1">CalcTable[[#This Row],[IrrHours]]/5</f>
        <v>#NAME?</v>
      </c>
      <c r="AA2363" s="13" t="e">
        <f ca="1">IF(CalcTable[[#This Row],[IrrFlag]]=FALSE,0,MAX(0,CalcTable[[#This Row],[VolRednWind]]*(FCAP*IRR_TARGET-CalcTable[[#This Row],[IWC]])))</f>
        <v>#NAME?</v>
      </c>
      <c r="AB2363" s="13" t="e">
        <f ca="1">CalcTable[[#This Row],[IWC]]+CalcTable[[#This Row],[Eff Precip]]+CalcTable[[#This Row],[IrrAmt]]-CalcTable[[#This Row],[AET]]</f>
        <v>#NAME?</v>
      </c>
      <c r="AC2363" s="13" t="e">
        <f ca="1">IF(CalcTable[[#This Row],[PWC]]&gt;FCAP,MIN(24*PERC,MIN(SAT,CalcTable[[#This Row],[PWC]])-FCAP),0)</f>
        <v>#NAME?</v>
      </c>
      <c r="AD2363" s="13" t="e">
        <f ca="1">IF(CalcTable[[#This Row],[PWC]]&gt;SAT,CalcTable[[#This Row],[PWC]]-SAT,0)</f>
        <v>#NAME?</v>
      </c>
      <c r="AE2363" s="13" t="e">
        <f ca="1">CalcTable[[#This Row],[PWC]]-CalcTable[[#This Row],[PercAmt]]-CalcTable[[#This Row],[Runoff]]</f>
        <v>#NAME?</v>
      </c>
      <c r="AF2363" s="13" t="e">
        <f ca="1">CalcTable[[#This Row],[IrrAmt]]/1000*CUR_IRR_AREA*10000/IRR_EFF</f>
        <v>#NAME?</v>
      </c>
      <c r="AG2363" s="147"/>
      <c r="AH2363" s="13"/>
      <c r="AI2363" s="50">
        <v>0</v>
      </c>
      <c r="AJ2363" s="50">
        <v>0</v>
      </c>
      <c r="AK2363" s="50">
        <v>1.2991830084771339</v>
      </c>
      <c r="AL2363" s="50">
        <v>4.343645672271812</v>
      </c>
      <c r="AM2363" s="50"/>
      <c r="AN2363" s="50"/>
      <c r="AO2363" s="50"/>
      <c r="AP2363" s="50"/>
      <c r="AQ2363" s="50"/>
      <c r="AR2363" s="50"/>
      <c r="AS2363" s="50"/>
      <c r="AT2363" s="50"/>
      <c r="AU2363" s="50"/>
      <c r="AV2363" s="50"/>
      <c r="AW2363" s="50"/>
      <c r="AX2363" s="50">
        <f t="shared" si="747"/>
        <v>5.6428286807489458</v>
      </c>
      <c r="AY2363" s="50"/>
      <c r="AZ2363" s="50">
        <f t="shared" si="737"/>
        <v>146.46829051097112</v>
      </c>
      <c r="BA2363" s="50">
        <f t="shared" si="738"/>
        <v>225.51466951689204</v>
      </c>
      <c r="BB2363" s="50">
        <f t="shared" si="739"/>
        <v>232.48935001741449</v>
      </c>
      <c r="BC2363" s="17">
        <f t="shared" si="740"/>
        <v>19756</v>
      </c>
      <c r="BD2363" s="50">
        <f t="shared" si="741"/>
        <v>5.6428286807489458</v>
      </c>
      <c r="BE2363" s="50">
        <f t="shared" si="742"/>
        <v>146.46829051097112</v>
      </c>
      <c r="BF2363" s="50">
        <f t="shared" si="748"/>
        <v>239.57549615857349</v>
      </c>
      <c r="BG2363" s="50"/>
      <c r="BH2363" s="17">
        <f t="shared" si="743"/>
        <v>0</v>
      </c>
      <c r="BI2363" s="17">
        <f t="shared" si="751"/>
        <v>2363</v>
      </c>
      <c r="BJ2363" s="17">
        <f t="shared" si="749"/>
        <v>2363</v>
      </c>
      <c r="BK2363" s="150">
        <f t="shared" si="750"/>
        <v>27563</v>
      </c>
      <c r="BL2363" s="50" t="e">
        <f t="shared" ca="1" si="744"/>
        <v>#NAME?</v>
      </c>
      <c r="BM2363" s="50" t="e">
        <f t="shared" ca="1" si="745"/>
        <v>#NAME?</v>
      </c>
      <c r="BN2363" s="50" t="e">
        <f t="shared" ca="1" si="746"/>
        <v>#NAME?</v>
      </c>
    </row>
    <row r="2364" spans="1:66" x14ac:dyDescent="0.35">
      <c r="A2364" s="48">
        <v>27564</v>
      </c>
      <c r="B2364" s="17">
        <v>1975</v>
      </c>
      <c r="C2364" s="17">
        <v>6</v>
      </c>
      <c r="D2364" s="17">
        <v>170</v>
      </c>
      <c r="E2364" s="17">
        <v>19</v>
      </c>
      <c r="F2364" s="17">
        <v>5</v>
      </c>
      <c r="G2364" s="50">
        <v>7.8</v>
      </c>
      <c r="H2364" s="32">
        <v>2.9819458480233836</v>
      </c>
      <c r="I2364" s="50">
        <v>12.166666666666666</v>
      </c>
      <c r="J2364" s="13">
        <v>10.8</v>
      </c>
      <c r="K2364" s="13">
        <f t="shared" si="732"/>
        <v>10.8</v>
      </c>
      <c r="L2364" s="13">
        <f t="shared" si="733"/>
        <v>4.3500000000000005</v>
      </c>
      <c r="M2364" s="13" t="e">
        <f ca="1">CalcTable[[#This Row],[IWC]]-AE2363</f>
        <v>#NAME?</v>
      </c>
      <c r="N2364" s="13" t="e">
        <f ca="1">IF(CalcTable[[#This Row],[Day of Year]]&lt;123,FCAP,AE2363)</f>
        <v>#NAME?</v>
      </c>
      <c r="O2364" s="17" t="e">
        <f ca="1">IF(IRR_DRIP,5,COUNTIF('IDET Wind Values'!C2348:G2348,"&lt;="&amp;IRR_MAXWIND))</f>
        <v>#NAME?</v>
      </c>
      <c r="P2364" s="13" t="e">
        <f ca="1">CalcTable[[#This Row],[ET_o]]*KL</f>
        <v>#NAME?</v>
      </c>
      <c r="Q2364" s="13" t="e">
        <f ca="1">IF(WILTPT&lt;=0,1,MAX(0,MIN(1,(CalcTable[[#This Row],[IWC]]-WILTPT)/(MAD-WILTPT))))</f>
        <v>#NAME?</v>
      </c>
      <c r="R2364" s="13" t="e">
        <f ca="1">CalcTable[[#This Row],[ETMult]]*CalcTable[[#This Row],[ETb]]</f>
        <v>#NAME?</v>
      </c>
      <c r="S2364" s="13" t="b">
        <f>INDEX(IRR_LIST,CalcTable[[#This Row],[Day of Week]]+1)</f>
        <v>1</v>
      </c>
      <c r="T2364" s="13">
        <f t="shared" ca="1" si="734"/>
        <v>2.8</v>
      </c>
      <c r="U2364" s="13" t="b">
        <f ca="1">IF(CalcTable[[#This Row],[IrrPrecip]]&gt;=IC_MM,FALSE,TRUE)</f>
        <v>1</v>
      </c>
      <c r="V2364" s="13" t="b">
        <f t="shared" si="735"/>
        <v>1</v>
      </c>
      <c r="W2364" s="13" t="e">
        <f ca="1">IF(AND(IRR_DRIP=FALSE,CalcTable[[#This Row],[IrrHours]]&lt;=0),FALSE,TRUE)</f>
        <v>#NAME?</v>
      </c>
      <c r="X2364" s="13" t="e">
        <f ca="1">AND(CalcTable[[#This Row],[IrrDay]],CalcTable[[#This Row],[IrrRain]],CalcTable[[#This Row],[IrrWarm]],CalcTable[[#This Row],[IrrWindy]])</f>
        <v>#NAME?</v>
      </c>
      <c r="Y2364" s="13" t="e">
        <f t="shared" ca="1" si="736"/>
        <v>#NAME?</v>
      </c>
      <c r="Z2364" s="13" t="e">
        <f ca="1">CalcTable[[#This Row],[IrrHours]]/5</f>
        <v>#NAME?</v>
      </c>
      <c r="AA2364" s="13" t="e">
        <f ca="1">IF(CalcTable[[#This Row],[IrrFlag]]=FALSE,0,MAX(0,CalcTable[[#This Row],[VolRednWind]]*(FCAP*IRR_TARGET-CalcTable[[#This Row],[IWC]])))</f>
        <v>#NAME?</v>
      </c>
      <c r="AB2364" s="13" t="e">
        <f ca="1">CalcTable[[#This Row],[IWC]]+CalcTable[[#This Row],[Eff Precip]]+CalcTable[[#This Row],[IrrAmt]]-CalcTable[[#This Row],[AET]]</f>
        <v>#NAME?</v>
      </c>
      <c r="AC2364" s="13" t="e">
        <f ca="1">IF(CalcTable[[#This Row],[PWC]]&gt;FCAP,MIN(24*PERC,MIN(SAT,CalcTable[[#This Row],[PWC]])-FCAP),0)</f>
        <v>#NAME?</v>
      </c>
      <c r="AD2364" s="13" t="e">
        <f ca="1">IF(CalcTable[[#This Row],[PWC]]&gt;SAT,CalcTable[[#This Row],[PWC]]-SAT,0)</f>
        <v>#NAME?</v>
      </c>
      <c r="AE2364" s="13" t="e">
        <f ca="1">CalcTable[[#This Row],[PWC]]-CalcTable[[#This Row],[PercAmt]]-CalcTable[[#This Row],[Runoff]]</f>
        <v>#NAME?</v>
      </c>
      <c r="AF2364" s="13" t="e">
        <f ca="1">CalcTable[[#This Row],[IrrAmt]]/1000*CUR_IRR_AREA*10000/IRR_EFF</f>
        <v>#NAME?</v>
      </c>
      <c r="AG2364" s="147"/>
      <c r="AH2364" s="13"/>
      <c r="AI2364" s="50">
        <v>0</v>
      </c>
      <c r="AJ2364" s="50">
        <v>0</v>
      </c>
      <c r="AK2364" s="50">
        <v>0</v>
      </c>
      <c r="AL2364" s="50">
        <v>0</v>
      </c>
      <c r="AM2364" s="50"/>
      <c r="AN2364" s="50"/>
      <c r="AO2364" s="50"/>
      <c r="AP2364" s="50"/>
      <c r="AQ2364" s="50"/>
      <c r="AR2364" s="50"/>
      <c r="AS2364" s="50"/>
      <c r="AT2364" s="50"/>
      <c r="AU2364" s="50"/>
      <c r="AV2364" s="50"/>
      <c r="AW2364" s="50"/>
      <c r="AX2364" s="50">
        <f t="shared" si="747"/>
        <v>0</v>
      </c>
      <c r="AY2364" s="50"/>
      <c r="AZ2364" s="50">
        <f t="shared" si="737"/>
        <v>0</v>
      </c>
      <c r="BA2364" s="50">
        <f t="shared" si="738"/>
        <v>0</v>
      </c>
      <c r="BB2364" s="50">
        <f t="shared" si="739"/>
        <v>0</v>
      </c>
      <c r="BC2364" s="17">
        <f t="shared" si="740"/>
        <v>19756</v>
      </c>
      <c r="BD2364" s="50">
        <f t="shared" si="741"/>
        <v>0</v>
      </c>
      <c r="BE2364" s="50">
        <f t="shared" si="742"/>
        <v>0</v>
      </c>
      <c r="BF2364" s="50">
        <f t="shared" si="748"/>
        <v>0</v>
      </c>
      <c r="BG2364" s="50"/>
      <c r="BH2364" s="17">
        <f t="shared" si="743"/>
        <v>0</v>
      </c>
      <c r="BI2364" s="17">
        <f t="shared" si="751"/>
        <v>2364</v>
      </c>
      <c r="BJ2364" s="17">
        <f t="shared" si="749"/>
        <v>2364</v>
      </c>
      <c r="BK2364" s="150">
        <f t="shared" si="750"/>
        <v>27564</v>
      </c>
      <c r="BL2364" s="50" t="e">
        <f t="shared" ca="1" si="744"/>
        <v>#NAME?</v>
      </c>
      <c r="BM2364" s="50" t="e">
        <f t="shared" ca="1" si="745"/>
        <v>#NAME?</v>
      </c>
      <c r="BN2364" s="50" t="e">
        <f t="shared" ca="1" si="746"/>
        <v>#NAME?</v>
      </c>
    </row>
    <row r="2365" spans="1:66" x14ac:dyDescent="0.35">
      <c r="A2365" s="48">
        <v>27565</v>
      </c>
      <c r="B2365" s="17">
        <v>1975</v>
      </c>
      <c r="C2365" s="17">
        <v>6</v>
      </c>
      <c r="D2365" s="17">
        <v>171</v>
      </c>
      <c r="E2365" s="17">
        <v>20</v>
      </c>
      <c r="F2365" s="17">
        <v>6</v>
      </c>
      <c r="G2365" s="50">
        <v>7.8</v>
      </c>
      <c r="H2365" s="32">
        <v>3.3853019909154618</v>
      </c>
      <c r="I2365" s="50">
        <v>18.666666666666668</v>
      </c>
      <c r="J2365" s="13">
        <v>5.6</v>
      </c>
      <c r="K2365" s="13">
        <f t="shared" si="732"/>
        <v>5.6</v>
      </c>
      <c r="L2365" s="13">
        <f t="shared" si="733"/>
        <v>0.44999999999999973</v>
      </c>
      <c r="M2365" s="13" t="e">
        <f ca="1">CalcTable[[#This Row],[IWC]]-AE2364</f>
        <v>#NAME?</v>
      </c>
      <c r="N2365" s="13" t="e">
        <f ca="1">IF(CalcTable[[#This Row],[Day of Year]]&lt;123,FCAP,AE2364)</f>
        <v>#NAME?</v>
      </c>
      <c r="O2365" s="17" t="e">
        <f ca="1">IF(IRR_DRIP,5,COUNTIF('IDET Wind Values'!C2349:G2349,"&lt;="&amp;IRR_MAXWIND))</f>
        <v>#NAME?</v>
      </c>
      <c r="P2365" s="13" t="e">
        <f ca="1">CalcTable[[#This Row],[ET_o]]*KL</f>
        <v>#NAME?</v>
      </c>
      <c r="Q2365" s="13" t="e">
        <f ca="1">IF(WILTPT&lt;=0,1,MAX(0,MIN(1,(CalcTable[[#This Row],[IWC]]-WILTPT)/(MAD-WILTPT))))</f>
        <v>#NAME?</v>
      </c>
      <c r="R2365" s="13" t="e">
        <f ca="1">CalcTable[[#This Row],[ETMult]]*CalcTable[[#This Row],[ETb]]</f>
        <v>#NAME?</v>
      </c>
      <c r="S2365" s="13" t="b">
        <f>INDEX(IRR_LIST,CalcTable[[#This Row],[Day of Week]]+1)</f>
        <v>0</v>
      </c>
      <c r="T2365" s="13">
        <f t="shared" ca="1" si="734"/>
        <v>10.8</v>
      </c>
      <c r="U2365" s="13" t="b">
        <f ca="1">IF(CalcTable[[#This Row],[IrrPrecip]]&gt;=IC_MM,FALSE,TRUE)</f>
        <v>0</v>
      </c>
      <c r="V2365" s="13" t="b">
        <f t="shared" si="735"/>
        <v>1</v>
      </c>
      <c r="W2365" s="13" t="e">
        <f ca="1">IF(AND(IRR_DRIP=FALSE,CalcTable[[#This Row],[IrrHours]]&lt;=0),FALSE,TRUE)</f>
        <v>#NAME?</v>
      </c>
      <c r="X2365" s="13" t="e">
        <f ca="1">AND(CalcTable[[#This Row],[IrrDay]],CalcTable[[#This Row],[IrrRain]],CalcTable[[#This Row],[IrrWarm]],CalcTable[[#This Row],[IrrWindy]])</f>
        <v>#NAME?</v>
      </c>
      <c r="Y2365" s="13" t="e">
        <f t="shared" ca="1" si="736"/>
        <v>#NAME?</v>
      </c>
      <c r="Z2365" s="13" t="e">
        <f ca="1">CalcTable[[#This Row],[IrrHours]]/5</f>
        <v>#NAME?</v>
      </c>
      <c r="AA2365" s="13" t="e">
        <f ca="1">IF(CalcTable[[#This Row],[IrrFlag]]=FALSE,0,MAX(0,CalcTable[[#This Row],[VolRednWind]]*(FCAP*IRR_TARGET-CalcTable[[#This Row],[IWC]])))</f>
        <v>#NAME?</v>
      </c>
      <c r="AB2365" s="13" t="e">
        <f ca="1">CalcTable[[#This Row],[IWC]]+CalcTable[[#This Row],[Eff Precip]]+CalcTable[[#This Row],[IrrAmt]]-CalcTable[[#This Row],[AET]]</f>
        <v>#NAME?</v>
      </c>
      <c r="AC2365" s="13" t="e">
        <f ca="1">IF(CalcTable[[#This Row],[PWC]]&gt;FCAP,MIN(24*PERC,MIN(SAT,CalcTable[[#This Row],[PWC]])-FCAP),0)</f>
        <v>#NAME?</v>
      </c>
      <c r="AD2365" s="13" t="e">
        <f ca="1">IF(CalcTable[[#This Row],[PWC]]&gt;SAT,CalcTable[[#This Row],[PWC]]-SAT,0)</f>
        <v>#NAME?</v>
      </c>
      <c r="AE2365" s="13" t="e">
        <f ca="1">CalcTable[[#This Row],[PWC]]-CalcTable[[#This Row],[PercAmt]]-CalcTable[[#This Row],[Runoff]]</f>
        <v>#NAME?</v>
      </c>
      <c r="AF2365" s="13" t="e">
        <f ca="1">CalcTable[[#This Row],[IrrAmt]]/1000*CUR_IRR_AREA*10000/IRR_EFF</f>
        <v>#NAME?</v>
      </c>
      <c r="AG2365" s="147"/>
      <c r="AH2365" s="13"/>
      <c r="AI2365" s="50">
        <v>0</v>
      </c>
      <c r="AJ2365" s="50">
        <v>0</v>
      </c>
      <c r="AK2365" s="50">
        <v>0</v>
      </c>
      <c r="AL2365" s="50">
        <v>0</v>
      </c>
      <c r="AM2365" s="50"/>
      <c r="AN2365" s="50"/>
      <c r="AO2365" s="50"/>
      <c r="AP2365" s="50"/>
      <c r="AQ2365" s="50"/>
      <c r="AR2365" s="50"/>
      <c r="AS2365" s="50"/>
      <c r="AT2365" s="50"/>
      <c r="AU2365" s="50"/>
      <c r="AV2365" s="50"/>
      <c r="AW2365" s="50"/>
      <c r="AX2365" s="50">
        <f t="shared" si="747"/>
        <v>0</v>
      </c>
      <c r="AY2365" s="50"/>
      <c r="AZ2365" s="50">
        <f t="shared" si="737"/>
        <v>0</v>
      </c>
      <c r="BA2365" s="50">
        <f t="shared" si="738"/>
        <v>0</v>
      </c>
      <c r="BB2365" s="50">
        <f t="shared" si="739"/>
        <v>0</v>
      </c>
      <c r="BC2365" s="17">
        <f t="shared" si="740"/>
        <v>19756</v>
      </c>
      <c r="BD2365" s="50">
        <f t="shared" si="741"/>
        <v>0</v>
      </c>
      <c r="BE2365" s="50">
        <f t="shared" si="742"/>
        <v>0</v>
      </c>
      <c r="BF2365" s="50">
        <f t="shared" si="748"/>
        <v>0</v>
      </c>
      <c r="BG2365" s="50"/>
      <c r="BH2365" s="17">
        <f t="shared" si="743"/>
        <v>0</v>
      </c>
      <c r="BI2365" s="17">
        <f t="shared" si="751"/>
        <v>2365</v>
      </c>
      <c r="BJ2365" s="17">
        <f t="shared" si="749"/>
        <v>2365</v>
      </c>
      <c r="BK2365" s="150">
        <f t="shared" si="750"/>
        <v>27565</v>
      </c>
      <c r="BL2365" s="50" t="e">
        <f t="shared" ca="1" si="744"/>
        <v>#NAME?</v>
      </c>
      <c r="BM2365" s="50" t="e">
        <f t="shared" ca="1" si="745"/>
        <v>#NAME?</v>
      </c>
      <c r="BN2365" s="50" t="e">
        <f t="shared" ca="1" si="746"/>
        <v>#NAME?</v>
      </c>
    </row>
    <row r="2366" spans="1:66" x14ac:dyDescent="0.35">
      <c r="A2366" s="48">
        <v>27566</v>
      </c>
      <c r="B2366" s="17">
        <v>1975</v>
      </c>
      <c r="C2366" s="17">
        <v>6</v>
      </c>
      <c r="D2366" s="17">
        <v>172</v>
      </c>
      <c r="E2366" s="17">
        <v>21</v>
      </c>
      <c r="F2366" s="17">
        <v>7</v>
      </c>
      <c r="G2366" s="50">
        <v>9.4</v>
      </c>
      <c r="H2366" s="32">
        <v>4.7934500875377086</v>
      </c>
      <c r="I2366" s="50">
        <v>6.5</v>
      </c>
      <c r="J2366" s="13">
        <v>0.5</v>
      </c>
      <c r="K2366" s="13">
        <f t="shared" si="732"/>
        <v>0.5</v>
      </c>
      <c r="L2366" s="13">
        <f t="shared" si="733"/>
        <v>0</v>
      </c>
      <c r="M2366" s="13" t="e">
        <f ca="1">CalcTable[[#This Row],[IWC]]-AE2365</f>
        <v>#NAME?</v>
      </c>
      <c r="N2366" s="13" t="e">
        <f ca="1">IF(CalcTable[[#This Row],[Day of Year]]&lt;123,FCAP,AE2365)</f>
        <v>#NAME?</v>
      </c>
      <c r="O2366" s="17" t="e">
        <f ca="1">IF(IRR_DRIP,5,COUNTIF('IDET Wind Values'!C2350:G2350,"&lt;="&amp;IRR_MAXWIND))</f>
        <v>#NAME?</v>
      </c>
      <c r="P2366" s="13" t="e">
        <f ca="1">CalcTable[[#This Row],[ET_o]]*KL</f>
        <v>#NAME?</v>
      </c>
      <c r="Q2366" s="13" t="e">
        <f ca="1">IF(WILTPT&lt;=0,1,MAX(0,MIN(1,(CalcTable[[#This Row],[IWC]]-WILTPT)/(MAD-WILTPT))))</f>
        <v>#NAME?</v>
      </c>
      <c r="R2366" s="13" t="e">
        <f ca="1">CalcTable[[#This Row],[ETMult]]*CalcTable[[#This Row],[ETb]]</f>
        <v>#NAME?</v>
      </c>
      <c r="S2366" s="13" t="b">
        <f>INDEX(IRR_LIST,CalcTable[[#This Row],[Day of Week]]+1)</f>
        <v>0</v>
      </c>
      <c r="T2366" s="13">
        <f t="shared" ca="1" si="734"/>
        <v>16.399999999999999</v>
      </c>
      <c r="U2366" s="13" t="b">
        <f ca="1">IF(CalcTable[[#This Row],[IrrPrecip]]&gt;=IC_MM,FALSE,TRUE)</f>
        <v>0</v>
      </c>
      <c r="V2366" s="13" t="b">
        <f t="shared" si="735"/>
        <v>1</v>
      </c>
      <c r="W2366" s="13" t="e">
        <f ca="1">IF(AND(IRR_DRIP=FALSE,CalcTable[[#This Row],[IrrHours]]&lt;=0),FALSE,TRUE)</f>
        <v>#NAME?</v>
      </c>
      <c r="X2366" s="13" t="e">
        <f ca="1">AND(CalcTable[[#This Row],[IrrDay]],CalcTable[[#This Row],[IrrRain]],CalcTable[[#This Row],[IrrWarm]],CalcTable[[#This Row],[IrrWindy]])</f>
        <v>#NAME?</v>
      </c>
      <c r="Y2366" s="13" t="e">
        <f t="shared" ca="1" si="736"/>
        <v>#NAME?</v>
      </c>
      <c r="Z2366" s="13" t="e">
        <f ca="1">CalcTable[[#This Row],[IrrHours]]/5</f>
        <v>#NAME?</v>
      </c>
      <c r="AA2366" s="13" t="e">
        <f ca="1">IF(CalcTable[[#This Row],[IrrFlag]]=FALSE,0,MAX(0,CalcTable[[#This Row],[VolRednWind]]*(FCAP*IRR_TARGET-CalcTable[[#This Row],[IWC]])))</f>
        <v>#NAME?</v>
      </c>
      <c r="AB2366" s="13" t="e">
        <f ca="1">CalcTable[[#This Row],[IWC]]+CalcTable[[#This Row],[Eff Precip]]+CalcTable[[#This Row],[IrrAmt]]-CalcTable[[#This Row],[AET]]</f>
        <v>#NAME?</v>
      </c>
      <c r="AC2366" s="13" t="e">
        <f ca="1">IF(CalcTable[[#This Row],[PWC]]&gt;FCAP,MIN(24*PERC,MIN(SAT,CalcTable[[#This Row],[PWC]])-FCAP),0)</f>
        <v>#NAME?</v>
      </c>
      <c r="AD2366" s="13" t="e">
        <f ca="1">IF(CalcTable[[#This Row],[PWC]]&gt;SAT,CalcTable[[#This Row],[PWC]]-SAT,0)</f>
        <v>#NAME?</v>
      </c>
      <c r="AE2366" s="13" t="e">
        <f ca="1">CalcTable[[#This Row],[PWC]]-CalcTable[[#This Row],[PercAmt]]-CalcTable[[#This Row],[Runoff]]</f>
        <v>#NAME?</v>
      </c>
      <c r="AF2366" s="13" t="e">
        <f ca="1">CalcTable[[#This Row],[IrrAmt]]/1000*CUR_IRR_AREA*10000/IRR_EFF</f>
        <v>#NAME?</v>
      </c>
      <c r="AG2366" s="147"/>
      <c r="AH2366" s="13"/>
      <c r="AI2366" s="50">
        <v>0</v>
      </c>
      <c r="AJ2366" s="50">
        <v>0</v>
      </c>
      <c r="AK2366" s="50">
        <v>0</v>
      </c>
      <c r="AL2366" s="50">
        <v>0</v>
      </c>
      <c r="AM2366" s="50"/>
      <c r="AN2366" s="50"/>
      <c r="AO2366" s="50"/>
      <c r="AP2366" s="50"/>
      <c r="AQ2366" s="50"/>
      <c r="AR2366" s="50"/>
      <c r="AS2366" s="50"/>
      <c r="AT2366" s="50"/>
      <c r="AU2366" s="50"/>
      <c r="AV2366" s="50"/>
      <c r="AW2366" s="50"/>
      <c r="AX2366" s="50">
        <f t="shared" si="747"/>
        <v>0</v>
      </c>
      <c r="AY2366" s="50"/>
      <c r="AZ2366" s="50">
        <f t="shared" si="737"/>
        <v>0</v>
      </c>
      <c r="BA2366" s="50">
        <f t="shared" si="738"/>
        <v>0</v>
      </c>
      <c r="BB2366" s="50">
        <f t="shared" si="739"/>
        <v>0</v>
      </c>
      <c r="BC2366" s="17">
        <f t="shared" si="740"/>
        <v>19756</v>
      </c>
      <c r="BD2366" s="50">
        <f t="shared" si="741"/>
        <v>0</v>
      </c>
      <c r="BE2366" s="50">
        <f t="shared" si="742"/>
        <v>0</v>
      </c>
      <c r="BF2366" s="50">
        <f t="shared" si="748"/>
        <v>0</v>
      </c>
      <c r="BG2366" s="50"/>
      <c r="BH2366" s="17">
        <f t="shared" si="743"/>
        <v>0</v>
      </c>
      <c r="BI2366" s="17">
        <f t="shared" si="751"/>
        <v>2366</v>
      </c>
      <c r="BJ2366" s="17">
        <f t="shared" si="749"/>
        <v>2366</v>
      </c>
      <c r="BK2366" s="150">
        <f t="shared" si="750"/>
        <v>27566</v>
      </c>
      <c r="BL2366" s="50" t="e">
        <f t="shared" ca="1" si="744"/>
        <v>#NAME?</v>
      </c>
      <c r="BM2366" s="50" t="e">
        <f t="shared" ca="1" si="745"/>
        <v>#NAME?</v>
      </c>
      <c r="BN2366" s="50" t="e">
        <f t="shared" ca="1" si="746"/>
        <v>#NAME?</v>
      </c>
    </row>
    <row r="2367" spans="1:66" x14ac:dyDescent="0.35">
      <c r="A2367" s="48">
        <v>27567</v>
      </c>
      <c r="B2367" s="17">
        <v>1975</v>
      </c>
      <c r="C2367" s="17">
        <v>6</v>
      </c>
      <c r="D2367" s="17">
        <v>173</v>
      </c>
      <c r="E2367" s="17">
        <v>22</v>
      </c>
      <c r="F2367" s="17">
        <v>1</v>
      </c>
      <c r="G2367" s="50">
        <v>9.4</v>
      </c>
      <c r="H2367" s="32">
        <v>4.0136552449895833</v>
      </c>
      <c r="I2367" s="50">
        <v>15.5</v>
      </c>
      <c r="J2367" s="13">
        <v>4.4000000000000004</v>
      </c>
      <c r="K2367" s="13">
        <f t="shared" si="732"/>
        <v>4.4000000000000004</v>
      </c>
      <c r="L2367" s="13">
        <f t="shared" si="733"/>
        <v>0</v>
      </c>
      <c r="M2367" s="13" t="e">
        <f ca="1">CalcTable[[#This Row],[IWC]]-AE2366</f>
        <v>#NAME?</v>
      </c>
      <c r="N2367" s="13" t="e">
        <f ca="1">IF(CalcTable[[#This Row],[Day of Year]]&lt;123,FCAP,AE2366)</f>
        <v>#NAME?</v>
      </c>
      <c r="O2367" s="17" t="e">
        <f ca="1">IF(IRR_DRIP,5,COUNTIF('IDET Wind Values'!C2351:G2351,"&lt;="&amp;IRR_MAXWIND))</f>
        <v>#NAME?</v>
      </c>
      <c r="P2367" s="13" t="e">
        <f ca="1">CalcTable[[#This Row],[ET_o]]*KL</f>
        <v>#NAME?</v>
      </c>
      <c r="Q2367" s="13" t="e">
        <f ca="1">IF(WILTPT&lt;=0,1,MAX(0,MIN(1,(CalcTable[[#This Row],[IWC]]-WILTPT)/(MAD-WILTPT))))</f>
        <v>#NAME?</v>
      </c>
      <c r="R2367" s="13" t="e">
        <f ca="1">CalcTable[[#This Row],[ETMult]]*CalcTable[[#This Row],[ETb]]</f>
        <v>#NAME?</v>
      </c>
      <c r="S2367" s="13" t="b">
        <f>INDEX(IRR_LIST,CalcTable[[#This Row],[Day of Week]]+1)</f>
        <v>1</v>
      </c>
      <c r="T2367" s="13">
        <f t="shared" ca="1" si="734"/>
        <v>6.1</v>
      </c>
      <c r="U2367" s="13" t="b">
        <f ca="1">IF(CalcTable[[#This Row],[IrrPrecip]]&gt;=IC_MM,FALSE,TRUE)</f>
        <v>1</v>
      </c>
      <c r="V2367" s="13" t="b">
        <f t="shared" si="735"/>
        <v>1</v>
      </c>
      <c r="W2367" s="13" t="e">
        <f ca="1">IF(AND(IRR_DRIP=FALSE,CalcTable[[#This Row],[IrrHours]]&lt;=0),FALSE,TRUE)</f>
        <v>#NAME?</v>
      </c>
      <c r="X2367" s="13" t="e">
        <f ca="1">AND(CalcTable[[#This Row],[IrrDay]],CalcTable[[#This Row],[IrrRain]],CalcTable[[#This Row],[IrrWarm]],CalcTable[[#This Row],[IrrWindy]])</f>
        <v>#NAME?</v>
      </c>
      <c r="Y2367" s="13" t="e">
        <f t="shared" ca="1" si="736"/>
        <v>#NAME?</v>
      </c>
      <c r="Z2367" s="13" t="e">
        <f ca="1">CalcTable[[#This Row],[IrrHours]]/5</f>
        <v>#NAME?</v>
      </c>
      <c r="AA2367" s="13" t="e">
        <f ca="1">IF(CalcTable[[#This Row],[IrrFlag]]=FALSE,0,MAX(0,CalcTable[[#This Row],[VolRednWind]]*(FCAP*IRR_TARGET-CalcTable[[#This Row],[IWC]])))</f>
        <v>#NAME?</v>
      </c>
      <c r="AB2367" s="13" t="e">
        <f ca="1">CalcTable[[#This Row],[IWC]]+CalcTable[[#This Row],[Eff Precip]]+CalcTable[[#This Row],[IrrAmt]]-CalcTable[[#This Row],[AET]]</f>
        <v>#NAME?</v>
      </c>
      <c r="AC2367" s="13" t="e">
        <f ca="1">IF(CalcTable[[#This Row],[PWC]]&gt;FCAP,MIN(24*PERC,MIN(SAT,CalcTable[[#This Row],[PWC]])-FCAP),0)</f>
        <v>#NAME?</v>
      </c>
      <c r="AD2367" s="13" t="e">
        <f ca="1">IF(CalcTable[[#This Row],[PWC]]&gt;SAT,CalcTable[[#This Row],[PWC]]-SAT,0)</f>
        <v>#NAME?</v>
      </c>
      <c r="AE2367" s="13" t="e">
        <f ca="1">CalcTable[[#This Row],[PWC]]-CalcTable[[#This Row],[PercAmt]]-CalcTable[[#This Row],[Runoff]]</f>
        <v>#NAME?</v>
      </c>
      <c r="AF2367" s="13" t="e">
        <f ca="1">CalcTable[[#This Row],[IrrAmt]]/1000*CUR_IRR_AREA*10000/IRR_EFF</f>
        <v>#NAME?</v>
      </c>
      <c r="AG2367" s="147"/>
      <c r="AH2367" s="13"/>
      <c r="AI2367" s="50">
        <v>12.103951297489273</v>
      </c>
      <c r="AJ2367" s="50">
        <v>20.276217571903729</v>
      </c>
      <c r="AK2367" s="50">
        <v>0</v>
      </c>
      <c r="AL2367" s="50">
        <v>0</v>
      </c>
      <c r="AM2367" s="50"/>
      <c r="AN2367" s="50"/>
      <c r="AO2367" s="50"/>
      <c r="AP2367" s="50"/>
      <c r="AQ2367" s="50"/>
      <c r="AR2367" s="50"/>
      <c r="AS2367" s="50"/>
      <c r="AT2367" s="50"/>
      <c r="AU2367" s="50"/>
      <c r="AV2367" s="50"/>
      <c r="AW2367" s="50"/>
      <c r="AX2367" s="50">
        <f t="shared" si="747"/>
        <v>32.380168869393003</v>
      </c>
      <c r="AY2367" s="50"/>
      <c r="AZ2367" s="50">
        <f t="shared" si="737"/>
        <v>772.29366780568546</v>
      </c>
      <c r="BA2367" s="50">
        <f t="shared" si="738"/>
        <v>1254.4463119570148</v>
      </c>
      <c r="BB2367" s="50">
        <f t="shared" si="739"/>
        <v>1298.4843382478332</v>
      </c>
      <c r="BC2367" s="17">
        <f t="shared" si="740"/>
        <v>19756</v>
      </c>
      <c r="BD2367" s="50">
        <f t="shared" si="741"/>
        <v>32.380168869393003</v>
      </c>
      <c r="BE2367" s="50">
        <f t="shared" si="742"/>
        <v>772.29366780568546</v>
      </c>
      <c r="BF2367" s="50">
        <f t="shared" si="748"/>
        <v>1263.2265864454303</v>
      </c>
      <c r="BG2367" s="50"/>
      <c r="BH2367" s="17">
        <f t="shared" si="743"/>
        <v>0</v>
      </c>
      <c r="BI2367" s="17">
        <f t="shared" si="751"/>
        <v>2367</v>
      </c>
      <c r="BJ2367" s="17">
        <f t="shared" si="749"/>
        <v>2367</v>
      </c>
      <c r="BK2367" s="150">
        <f t="shared" si="750"/>
        <v>27567</v>
      </c>
      <c r="BL2367" s="50" t="e">
        <f t="shared" ca="1" si="744"/>
        <v>#NAME?</v>
      </c>
      <c r="BM2367" s="50" t="e">
        <f t="shared" ca="1" si="745"/>
        <v>#NAME?</v>
      </c>
      <c r="BN2367" s="50" t="e">
        <f t="shared" ca="1" si="746"/>
        <v>#NAME?</v>
      </c>
    </row>
    <row r="2368" spans="1:66" x14ac:dyDescent="0.35">
      <c r="A2368" s="48">
        <v>27568</v>
      </c>
      <c r="B2368" s="17">
        <v>1975</v>
      </c>
      <c r="C2368" s="17">
        <v>6</v>
      </c>
      <c r="D2368" s="17">
        <v>174</v>
      </c>
      <c r="E2368" s="17">
        <v>23</v>
      </c>
      <c r="F2368" s="17">
        <v>2</v>
      </c>
      <c r="G2368" s="50">
        <v>8.9</v>
      </c>
      <c r="H2368" s="32">
        <v>4.5801573880860635</v>
      </c>
      <c r="I2368" s="50">
        <v>7</v>
      </c>
      <c r="J2368" s="13">
        <v>7.2</v>
      </c>
      <c r="K2368" s="13">
        <f t="shared" si="732"/>
        <v>7.2</v>
      </c>
      <c r="L2368" s="13">
        <f t="shared" si="733"/>
        <v>1.6500000000000001</v>
      </c>
      <c r="M2368" s="13" t="e">
        <f ca="1">CalcTable[[#This Row],[IWC]]-AE2367</f>
        <v>#NAME?</v>
      </c>
      <c r="N2368" s="13" t="e">
        <f ca="1">IF(CalcTable[[#This Row],[Day of Year]]&lt;123,FCAP,AE2367)</f>
        <v>#NAME?</v>
      </c>
      <c r="O2368" s="17" t="e">
        <f ca="1">IF(IRR_DRIP,5,COUNTIF('IDET Wind Values'!C2352:G2352,"&lt;="&amp;IRR_MAXWIND))</f>
        <v>#NAME?</v>
      </c>
      <c r="P2368" s="13" t="e">
        <f ca="1">CalcTable[[#This Row],[ET_o]]*KL</f>
        <v>#NAME?</v>
      </c>
      <c r="Q2368" s="13" t="e">
        <f ca="1">IF(WILTPT&lt;=0,1,MAX(0,MIN(1,(CalcTable[[#This Row],[IWC]]-WILTPT)/(MAD-WILTPT))))</f>
        <v>#NAME?</v>
      </c>
      <c r="R2368" s="13" t="e">
        <f ca="1">CalcTable[[#This Row],[ETMult]]*CalcTable[[#This Row],[ETb]]</f>
        <v>#NAME?</v>
      </c>
      <c r="S2368" s="13" t="b">
        <f>INDEX(IRR_LIST,CalcTable[[#This Row],[Day of Week]]+1)</f>
        <v>0</v>
      </c>
      <c r="T2368" s="13">
        <f t="shared" ca="1" si="734"/>
        <v>4.9000000000000004</v>
      </c>
      <c r="U2368" s="13" t="b">
        <f ca="1">IF(CalcTable[[#This Row],[IrrPrecip]]&gt;=IC_MM,FALSE,TRUE)</f>
        <v>1</v>
      </c>
      <c r="V2368" s="13" t="b">
        <f t="shared" si="735"/>
        <v>1</v>
      </c>
      <c r="W2368" s="13" t="e">
        <f ca="1">IF(AND(IRR_DRIP=FALSE,CalcTable[[#This Row],[IrrHours]]&lt;=0),FALSE,TRUE)</f>
        <v>#NAME?</v>
      </c>
      <c r="X2368" s="13" t="e">
        <f ca="1">AND(CalcTable[[#This Row],[IrrDay]],CalcTable[[#This Row],[IrrRain]],CalcTable[[#This Row],[IrrWarm]],CalcTable[[#This Row],[IrrWindy]])</f>
        <v>#NAME?</v>
      </c>
      <c r="Y2368" s="13" t="e">
        <f t="shared" ca="1" si="736"/>
        <v>#NAME?</v>
      </c>
      <c r="Z2368" s="13" t="e">
        <f ca="1">CalcTable[[#This Row],[IrrHours]]/5</f>
        <v>#NAME?</v>
      </c>
      <c r="AA2368" s="13" t="e">
        <f ca="1">IF(CalcTable[[#This Row],[IrrFlag]]=FALSE,0,MAX(0,CalcTable[[#This Row],[VolRednWind]]*(FCAP*IRR_TARGET-CalcTable[[#This Row],[IWC]])))</f>
        <v>#NAME?</v>
      </c>
      <c r="AB2368" s="13" t="e">
        <f ca="1">CalcTable[[#This Row],[IWC]]+CalcTable[[#This Row],[Eff Precip]]+CalcTable[[#This Row],[IrrAmt]]-CalcTable[[#This Row],[AET]]</f>
        <v>#NAME?</v>
      </c>
      <c r="AC2368" s="13" t="e">
        <f ca="1">IF(CalcTable[[#This Row],[PWC]]&gt;FCAP,MIN(24*PERC,MIN(SAT,CalcTable[[#This Row],[PWC]])-FCAP),0)</f>
        <v>#NAME?</v>
      </c>
      <c r="AD2368" s="13" t="e">
        <f ca="1">IF(CalcTable[[#This Row],[PWC]]&gt;SAT,CalcTable[[#This Row],[PWC]]-SAT,0)</f>
        <v>#NAME?</v>
      </c>
      <c r="AE2368" s="13" t="e">
        <f ca="1">CalcTable[[#This Row],[PWC]]-CalcTable[[#This Row],[PercAmt]]-CalcTable[[#This Row],[Runoff]]</f>
        <v>#NAME?</v>
      </c>
      <c r="AF2368" s="13" t="e">
        <f ca="1">CalcTable[[#This Row],[IrrAmt]]/1000*CUR_IRR_AREA*10000/IRR_EFF</f>
        <v>#NAME?</v>
      </c>
      <c r="AG2368" s="147"/>
      <c r="AH2368" s="13"/>
      <c r="AI2368" s="50">
        <v>0</v>
      </c>
      <c r="AJ2368" s="50">
        <v>0</v>
      </c>
      <c r="AK2368" s="50">
        <v>2.0358203104718195</v>
      </c>
      <c r="AL2368" s="50">
        <v>8.5358240278935185</v>
      </c>
      <c r="AM2368" s="50"/>
      <c r="AN2368" s="50"/>
      <c r="AO2368" s="50"/>
      <c r="AP2368" s="50"/>
      <c r="AQ2368" s="50"/>
      <c r="AR2368" s="50"/>
      <c r="AS2368" s="50"/>
      <c r="AT2368" s="50"/>
      <c r="AU2368" s="50"/>
      <c r="AV2368" s="50"/>
      <c r="AW2368" s="50"/>
      <c r="AX2368" s="50">
        <f t="shared" si="747"/>
        <v>10.571644338365338</v>
      </c>
      <c r="AY2368" s="50"/>
      <c r="AZ2368" s="50">
        <f t="shared" si="737"/>
        <v>280.24286937179659</v>
      </c>
      <c r="BA2368" s="50">
        <f t="shared" si="738"/>
        <v>431.48505284228997</v>
      </c>
      <c r="BB2368" s="50">
        <f t="shared" si="739"/>
        <v>444.82995138380414</v>
      </c>
      <c r="BC2368" s="17">
        <f t="shared" si="740"/>
        <v>19756</v>
      </c>
      <c r="BD2368" s="50">
        <f t="shared" si="741"/>
        <v>10.571644338365338</v>
      </c>
      <c r="BE2368" s="50">
        <f t="shared" si="742"/>
        <v>280.24286937179659</v>
      </c>
      <c r="BF2368" s="50">
        <f t="shared" si="748"/>
        <v>458.38812100849526</v>
      </c>
      <c r="BG2368" s="50"/>
      <c r="BH2368" s="17">
        <f t="shared" si="743"/>
        <v>0</v>
      </c>
      <c r="BI2368" s="17">
        <f t="shared" si="751"/>
        <v>2368</v>
      </c>
      <c r="BJ2368" s="17">
        <f t="shared" si="749"/>
        <v>2368</v>
      </c>
      <c r="BK2368" s="150">
        <f t="shared" si="750"/>
        <v>27568</v>
      </c>
      <c r="BL2368" s="50" t="e">
        <f t="shared" ca="1" si="744"/>
        <v>#NAME?</v>
      </c>
      <c r="BM2368" s="50" t="e">
        <f t="shared" ca="1" si="745"/>
        <v>#NAME?</v>
      </c>
      <c r="BN2368" s="50" t="e">
        <f t="shared" ca="1" si="746"/>
        <v>#NAME?</v>
      </c>
    </row>
    <row r="2369" spans="1:66" x14ac:dyDescent="0.35">
      <c r="A2369" s="48">
        <v>27569</v>
      </c>
      <c r="B2369" s="17">
        <v>1975</v>
      </c>
      <c r="C2369" s="17">
        <v>6</v>
      </c>
      <c r="D2369" s="17">
        <v>175</v>
      </c>
      <c r="E2369" s="17">
        <v>24</v>
      </c>
      <c r="F2369" s="17">
        <v>3</v>
      </c>
      <c r="G2369" s="50">
        <v>8.3000000000000007</v>
      </c>
      <c r="H2369" s="32">
        <v>5.0543188482523895</v>
      </c>
      <c r="I2369" s="50">
        <v>8.5</v>
      </c>
      <c r="J2369" s="13">
        <v>0</v>
      </c>
      <c r="K2369" s="13">
        <f t="shared" si="732"/>
        <v>0</v>
      </c>
      <c r="L2369" s="13">
        <f t="shared" si="733"/>
        <v>0</v>
      </c>
      <c r="M2369" s="13" t="e">
        <f ca="1">CalcTable[[#This Row],[IWC]]-AE2368</f>
        <v>#NAME?</v>
      </c>
      <c r="N2369" s="13" t="e">
        <f ca="1">IF(CalcTable[[#This Row],[Day of Year]]&lt;123,FCAP,AE2368)</f>
        <v>#NAME?</v>
      </c>
      <c r="O2369" s="17" t="e">
        <f ca="1">IF(IRR_DRIP,5,COUNTIF('IDET Wind Values'!C2353:G2353,"&lt;="&amp;IRR_MAXWIND))</f>
        <v>#NAME?</v>
      </c>
      <c r="P2369" s="13" t="e">
        <f ca="1">CalcTable[[#This Row],[ET_o]]*KL</f>
        <v>#NAME?</v>
      </c>
      <c r="Q2369" s="13" t="e">
        <f ca="1">IF(WILTPT&lt;=0,1,MAX(0,MIN(1,(CalcTable[[#This Row],[IWC]]-WILTPT)/(MAD-WILTPT))))</f>
        <v>#NAME?</v>
      </c>
      <c r="R2369" s="13" t="e">
        <f ca="1">CalcTable[[#This Row],[ETMult]]*CalcTable[[#This Row],[ETb]]</f>
        <v>#NAME?</v>
      </c>
      <c r="S2369" s="13" t="b">
        <f>INDEX(IRR_LIST,CalcTable[[#This Row],[Day of Week]]+1)</f>
        <v>1</v>
      </c>
      <c r="T2369" s="13">
        <f t="shared" ca="1" si="734"/>
        <v>11.600000000000001</v>
      </c>
      <c r="U2369" s="13" t="b">
        <f ca="1">IF(CalcTable[[#This Row],[IrrPrecip]]&gt;=IC_MM,FALSE,TRUE)</f>
        <v>0</v>
      </c>
      <c r="V2369" s="13" t="b">
        <f t="shared" si="735"/>
        <v>1</v>
      </c>
      <c r="W2369" s="13" t="e">
        <f ca="1">IF(AND(IRR_DRIP=FALSE,CalcTable[[#This Row],[IrrHours]]&lt;=0),FALSE,TRUE)</f>
        <v>#NAME?</v>
      </c>
      <c r="X2369" s="13" t="e">
        <f ca="1">AND(CalcTable[[#This Row],[IrrDay]],CalcTable[[#This Row],[IrrRain]],CalcTable[[#This Row],[IrrWarm]],CalcTable[[#This Row],[IrrWindy]])</f>
        <v>#NAME?</v>
      </c>
      <c r="Y2369" s="13" t="e">
        <f t="shared" ca="1" si="736"/>
        <v>#NAME?</v>
      </c>
      <c r="Z2369" s="13" t="e">
        <f ca="1">CalcTable[[#This Row],[IrrHours]]/5</f>
        <v>#NAME?</v>
      </c>
      <c r="AA2369" s="13" t="e">
        <f ca="1">IF(CalcTable[[#This Row],[IrrFlag]]=FALSE,0,MAX(0,CalcTable[[#This Row],[VolRednWind]]*(FCAP*IRR_TARGET-CalcTable[[#This Row],[IWC]])))</f>
        <v>#NAME?</v>
      </c>
      <c r="AB2369" s="13" t="e">
        <f ca="1">CalcTable[[#This Row],[IWC]]+CalcTable[[#This Row],[Eff Precip]]+CalcTable[[#This Row],[IrrAmt]]-CalcTable[[#This Row],[AET]]</f>
        <v>#NAME?</v>
      </c>
      <c r="AC2369" s="13" t="e">
        <f ca="1">IF(CalcTable[[#This Row],[PWC]]&gt;FCAP,MIN(24*PERC,MIN(SAT,CalcTable[[#This Row],[PWC]])-FCAP),0)</f>
        <v>#NAME?</v>
      </c>
      <c r="AD2369" s="13" t="e">
        <f ca="1">IF(CalcTable[[#This Row],[PWC]]&gt;SAT,CalcTable[[#This Row],[PWC]]-SAT,0)</f>
        <v>#NAME?</v>
      </c>
      <c r="AE2369" s="13" t="e">
        <f ca="1">CalcTable[[#This Row],[PWC]]-CalcTable[[#This Row],[PercAmt]]-CalcTable[[#This Row],[Runoff]]</f>
        <v>#NAME?</v>
      </c>
      <c r="AF2369" s="13" t="e">
        <f ca="1">CalcTable[[#This Row],[IrrAmt]]/1000*CUR_IRR_AREA*10000/IRR_EFF</f>
        <v>#NAME?</v>
      </c>
      <c r="AG2369" s="147"/>
      <c r="AH2369" s="13"/>
      <c r="AI2369" s="50">
        <v>0</v>
      </c>
      <c r="AJ2369" s="50">
        <v>0</v>
      </c>
      <c r="AK2369" s="50">
        <v>0</v>
      </c>
      <c r="AL2369" s="50">
        <v>0</v>
      </c>
      <c r="AM2369" s="50"/>
      <c r="AN2369" s="50"/>
      <c r="AO2369" s="50"/>
      <c r="AP2369" s="50"/>
      <c r="AQ2369" s="50"/>
      <c r="AR2369" s="50"/>
      <c r="AS2369" s="50"/>
      <c r="AT2369" s="50"/>
      <c r="AU2369" s="50"/>
      <c r="AV2369" s="50"/>
      <c r="AW2369" s="50"/>
      <c r="AX2369" s="50">
        <f t="shared" si="747"/>
        <v>0</v>
      </c>
      <c r="AY2369" s="50"/>
      <c r="AZ2369" s="50">
        <f t="shared" si="737"/>
        <v>0</v>
      </c>
      <c r="BA2369" s="50">
        <f t="shared" si="738"/>
        <v>0</v>
      </c>
      <c r="BB2369" s="50">
        <f t="shared" si="739"/>
        <v>0</v>
      </c>
      <c r="BC2369" s="17">
        <f t="shared" si="740"/>
        <v>19756</v>
      </c>
      <c r="BD2369" s="50">
        <f t="shared" si="741"/>
        <v>0</v>
      </c>
      <c r="BE2369" s="50">
        <f t="shared" si="742"/>
        <v>0</v>
      </c>
      <c r="BF2369" s="50">
        <f t="shared" si="748"/>
        <v>0</v>
      </c>
      <c r="BG2369" s="50"/>
      <c r="BH2369" s="17">
        <f t="shared" si="743"/>
        <v>0</v>
      </c>
      <c r="BI2369" s="17">
        <f t="shared" si="751"/>
        <v>2369</v>
      </c>
      <c r="BJ2369" s="17">
        <f t="shared" si="749"/>
        <v>2369</v>
      </c>
      <c r="BK2369" s="150">
        <f t="shared" si="750"/>
        <v>27569</v>
      </c>
      <c r="BL2369" s="50" t="e">
        <f t="shared" ca="1" si="744"/>
        <v>#NAME?</v>
      </c>
      <c r="BM2369" s="50" t="e">
        <f t="shared" ca="1" si="745"/>
        <v>#NAME?</v>
      </c>
      <c r="BN2369" s="50" t="e">
        <f t="shared" ca="1" si="746"/>
        <v>#NAME?</v>
      </c>
    </row>
    <row r="2370" spans="1:66" x14ac:dyDescent="0.35">
      <c r="A2370" s="48">
        <v>27570</v>
      </c>
      <c r="B2370" s="17">
        <v>1975</v>
      </c>
      <c r="C2370" s="17">
        <v>6</v>
      </c>
      <c r="D2370" s="17">
        <v>176</v>
      </c>
      <c r="E2370" s="17">
        <v>25</v>
      </c>
      <c r="F2370" s="17">
        <v>4</v>
      </c>
      <c r="G2370" s="50">
        <v>11.1</v>
      </c>
      <c r="H2370" s="32">
        <v>4.1221537447592365</v>
      </c>
      <c r="I2370" s="50">
        <v>6.166666666666667</v>
      </c>
      <c r="J2370" s="13">
        <v>6.4</v>
      </c>
      <c r="K2370" s="13">
        <f t="shared" si="732"/>
        <v>6.4</v>
      </c>
      <c r="L2370" s="13">
        <f t="shared" si="733"/>
        <v>1.0500000000000003</v>
      </c>
      <c r="M2370" s="13" t="e">
        <f ca="1">CalcTable[[#This Row],[IWC]]-AE2369</f>
        <v>#NAME?</v>
      </c>
      <c r="N2370" s="13" t="e">
        <f ca="1">IF(CalcTable[[#This Row],[Day of Year]]&lt;123,FCAP,AE2369)</f>
        <v>#NAME?</v>
      </c>
      <c r="O2370" s="17" t="e">
        <f ca="1">IF(IRR_DRIP,5,COUNTIF('IDET Wind Values'!C2354:G2354,"&lt;="&amp;IRR_MAXWIND))</f>
        <v>#NAME?</v>
      </c>
      <c r="P2370" s="13" t="e">
        <f ca="1">CalcTable[[#This Row],[ET_o]]*KL</f>
        <v>#NAME?</v>
      </c>
      <c r="Q2370" s="13" t="e">
        <f ca="1">IF(WILTPT&lt;=0,1,MAX(0,MIN(1,(CalcTable[[#This Row],[IWC]]-WILTPT)/(MAD-WILTPT))))</f>
        <v>#NAME?</v>
      </c>
      <c r="R2370" s="13" t="e">
        <f ca="1">CalcTable[[#This Row],[ETMult]]*CalcTable[[#This Row],[ETb]]</f>
        <v>#NAME?</v>
      </c>
      <c r="S2370" s="13" t="b">
        <f>INDEX(IRR_LIST,CalcTable[[#This Row],[Day of Week]]+1)</f>
        <v>0</v>
      </c>
      <c r="T2370" s="13">
        <f t="shared" ca="1" si="734"/>
        <v>7.2</v>
      </c>
      <c r="U2370" s="13" t="b">
        <f ca="1">IF(CalcTable[[#This Row],[IrrPrecip]]&gt;=IC_MM,FALSE,TRUE)</f>
        <v>1</v>
      </c>
      <c r="V2370" s="13" t="b">
        <f t="shared" si="735"/>
        <v>1</v>
      </c>
      <c r="W2370" s="13" t="e">
        <f ca="1">IF(AND(IRR_DRIP=FALSE,CalcTable[[#This Row],[IrrHours]]&lt;=0),FALSE,TRUE)</f>
        <v>#NAME?</v>
      </c>
      <c r="X2370" s="13" t="e">
        <f ca="1">AND(CalcTable[[#This Row],[IrrDay]],CalcTable[[#This Row],[IrrRain]],CalcTable[[#This Row],[IrrWarm]],CalcTable[[#This Row],[IrrWindy]])</f>
        <v>#NAME?</v>
      </c>
      <c r="Y2370" s="13" t="e">
        <f t="shared" ca="1" si="736"/>
        <v>#NAME?</v>
      </c>
      <c r="Z2370" s="13" t="e">
        <f ca="1">CalcTable[[#This Row],[IrrHours]]/5</f>
        <v>#NAME?</v>
      </c>
      <c r="AA2370" s="13" t="e">
        <f ca="1">IF(CalcTable[[#This Row],[IrrFlag]]=FALSE,0,MAX(0,CalcTable[[#This Row],[VolRednWind]]*(FCAP*IRR_TARGET-CalcTable[[#This Row],[IWC]])))</f>
        <v>#NAME?</v>
      </c>
      <c r="AB2370" s="13" t="e">
        <f ca="1">CalcTable[[#This Row],[IWC]]+CalcTable[[#This Row],[Eff Precip]]+CalcTable[[#This Row],[IrrAmt]]-CalcTable[[#This Row],[AET]]</f>
        <v>#NAME?</v>
      </c>
      <c r="AC2370" s="13" t="e">
        <f ca="1">IF(CalcTable[[#This Row],[PWC]]&gt;FCAP,MIN(24*PERC,MIN(SAT,CalcTable[[#This Row],[PWC]])-FCAP),0)</f>
        <v>#NAME?</v>
      </c>
      <c r="AD2370" s="13" t="e">
        <f ca="1">IF(CalcTable[[#This Row],[PWC]]&gt;SAT,CalcTable[[#This Row],[PWC]]-SAT,0)</f>
        <v>#NAME?</v>
      </c>
      <c r="AE2370" s="13" t="e">
        <f ca="1">CalcTable[[#This Row],[PWC]]-CalcTable[[#This Row],[PercAmt]]-CalcTable[[#This Row],[Runoff]]</f>
        <v>#NAME?</v>
      </c>
      <c r="AF2370" s="13" t="e">
        <f ca="1">CalcTable[[#This Row],[IrrAmt]]/1000*CUR_IRR_AREA*10000/IRR_EFF</f>
        <v>#NAME?</v>
      </c>
      <c r="AG2370" s="147"/>
      <c r="AH2370" s="13"/>
      <c r="AI2370" s="50">
        <v>0</v>
      </c>
      <c r="AJ2370" s="50">
        <v>0</v>
      </c>
      <c r="AK2370" s="50">
        <v>0</v>
      </c>
      <c r="AL2370" s="50">
        <v>5.0598753665388152</v>
      </c>
      <c r="AM2370" s="50"/>
      <c r="AN2370" s="50"/>
      <c r="AO2370" s="50"/>
      <c r="AP2370" s="50"/>
      <c r="AQ2370" s="50"/>
      <c r="AR2370" s="50"/>
      <c r="AS2370" s="50"/>
      <c r="AT2370" s="50"/>
      <c r="AU2370" s="50"/>
      <c r="AV2370" s="50"/>
      <c r="AW2370" s="50"/>
      <c r="AX2370" s="50">
        <f t="shared" si="747"/>
        <v>5.0598753665388152</v>
      </c>
      <c r="AY2370" s="50"/>
      <c r="AZ2370" s="50">
        <f t="shared" si="737"/>
        <v>148.42301075180526</v>
      </c>
      <c r="BA2370" s="50">
        <f t="shared" si="738"/>
        <v>228.52431814166843</v>
      </c>
      <c r="BB2370" s="50">
        <f t="shared" si="739"/>
        <v>235.59208055842109</v>
      </c>
      <c r="BC2370" s="17">
        <f t="shared" si="740"/>
        <v>19756</v>
      </c>
      <c r="BD2370" s="50">
        <f t="shared" si="741"/>
        <v>5.0598753665388152</v>
      </c>
      <c r="BE2370" s="50">
        <f t="shared" si="742"/>
        <v>148.42301075180526</v>
      </c>
      <c r="BF2370" s="50">
        <f t="shared" si="748"/>
        <v>242.77279620157475</v>
      </c>
      <c r="BG2370" s="50"/>
      <c r="BH2370" s="17">
        <f t="shared" si="743"/>
        <v>0</v>
      </c>
      <c r="BI2370" s="17">
        <f t="shared" si="751"/>
        <v>2370</v>
      </c>
      <c r="BJ2370" s="17">
        <f t="shared" si="749"/>
        <v>2370</v>
      </c>
      <c r="BK2370" s="150">
        <f t="shared" si="750"/>
        <v>27570</v>
      </c>
      <c r="BL2370" s="50" t="e">
        <f t="shared" ca="1" si="744"/>
        <v>#NAME?</v>
      </c>
      <c r="BM2370" s="50" t="e">
        <f t="shared" ca="1" si="745"/>
        <v>#NAME?</v>
      </c>
      <c r="BN2370" s="50" t="e">
        <f t="shared" ca="1" si="746"/>
        <v>#NAME?</v>
      </c>
    </row>
    <row r="2371" spans="1:66" x14ac:dyDescent="0.35">
      <c r="A2371" s="48">
        <v>27571</v>
      </c>
      <c r="B2371" s="17">
        <v>1975</v>
      </c>
      <c r="C2371" s="17">
        <v>6</v>
      </c>
      <c r="D2371" s="17">
        <v>177</v>
      </c>
      <c r="E2371" s="17">
        <v>26</v>
      </c>
      <c r="F2371" s="17">
        <v>5</v>
      </c>
      <c r="G2371" s="50">
        <v>8.3000000000000007</v>
      </c>
      <c r="H2371" s="32">
        <v>3.7708302655814538</v>
      </c>
      <c r="I2371" s="50">
        <v>16.833333333333332</v>
      </c>
      <c r="J2371" s="13">
        <v>11.5</v>
      </c>
      <c r="K2371" s="13">
        <f t="shared" si="732"/>
        <v>11.5</v>
      </c>
      <c r="L2371" s="13">
        <f t="shared" si="733"/>
        <v>4.875</v>
      </c>
      <c r="M2371" s="13" t="e">
        <f ca="1">CalcTable[[#This Row],[IWC]]-AE2370</f>
        <v>#NAME?</v>
      </c>
      <c r="N2371" s="13" t="e">
        <f ca="1">IF(CalcTable[[#This Row],[Day of Year]]&lt;123,FCAP,AE2370)</f>
        <v>#NAME?</v>
      </c>
      <c r="O2371" s="17" t="e">
        <f ca="1">IF(IRR_DRIP,5,COUNTIF('IDET Wind Values'!C2355:G2355,"&lt;="&amp;IRR_MAXWIND))</f>
        <v>#NAME?</v>
      </c>
      <c r="P2371" s="13" t="e">
        <f ca="1">CalcTable[[#This Row],[ET_o]]*KL</f>
        <v>#NAME?</v>
      </c>
      <c r="Q2371" s="13" t="e">
        <f ca="1">IF(WILTPT&lt;=0,1,MAX(0,MIN(1,(CalcTable[[#This Row],[IWC]]-WILTPT)/(MAD-WILTPT))))</f>
        <v>#NAME?</v>
      </c>
      <c r="R2371" s="13" t="e">
        <f ca="1">CalcTable[[#This Row],[ETMult]]*CalcTable[[#This Row],[ETb]]</f>
        <v>#NAME?</v>
      </c>
      <c r="S2371" s="13" t="b">
        <f>INDEX(IRR_LIST,CalcTable[[#This Row],[Day of Week]]+1)</f>
        <v>1</v>
      </c>
      <c r="T2371" s="13">
        <f t="shared" ca="1" si="734"/>
        <v>6.4</v>
      </c>
      <c r="U2371" s="13" t="b">
        <f ca="1">IF(CalcTable[[#This Row],[IrrPrecip]]&gt;=IC_MM,FALSE,TRUE)</f>
        <v>1</v>
      </c>
      <c r="V2371" s="13" t="b">
        <f t="shared" si="735"/>
        <v>1</v>
      </c>
      <c r="W2371" s="13" t="e">
        <f ca="1">IF(AND(IRR_DRIP=FALSE,CalcTable[[#This Row],[IrrHours]]&lt;=0),FALSE,TRUE)</f>
        <v>#NAME?</v>
      </c>
      <c r="X2371" s="13" t="e">
        <f ca="1">AND(CalcTable[[#This Row],[IrrDay]],CalcTable[[#This Row],[IrrRain]],CalcTable[[#This Row],[IrrWarm]],CalcTable[[#This Row],[IrrWindy]])</f>
        <v>#NAME?</v>
      </c>
      <c r="Y2371" s="13" t="e">
        <f t="shared" ca="1" si="736"/>
        <v>#NAME?</v>
      </c>
      <c r="Z2371" s="13" t="e">
        <f ca="1">CalcTable[[#This Row],[IrrHours]]/5</f>
        <v>#NAME?</v>
      </c>
      <c r="AA2371" s="13" t="e">
        <f ca="1">IF(CalcTable[[#This Row],[IrrFlag]]=FALSE,0,MAX(0,CalcTable[[#This Row],[VolRednWind]]*(FCAP*IRR_TARGET-CalcTable[[#This Row],[IWC]])))</f>
        <v>#NAME?</v>
      </c>
      <c r="AB2371" s="13" t="e">
        <f ca="1">CalcTable[[#This Row],[IWC]]+CalcTable[[#This Row],[Eff Precip]]+CalcTable[[#This Row],[IrrAmt]]-CalcTable[[#This Row],[AET]]</f>
        <v>#NAME?</v>
      </c>
      <c r="AC2371" s="13" t="e">
        <f ca="1">IF(CalcTable[[#This Row],[PWC]]&gt;FCAP,MIN(24*PERC,MIN(SAT,CalcTable[[#This Row],[PWC]])-FCAP),0)</f>
        <v>#NAME?</v>
      </c>
      <c r="AD2371" s="13" t="e">
        <f ca="1">IF(CalcTable[[#This Row],[PWC]]&gt;SAT,CalcTable[[#This Row],[PWC]]-SAT,0)</f>
        <v>#NAME?</v>
      </c>
      <c r="AE2371" s="13" t="e">
        <f ca="1">CalcTable[[#This Row],[PWC]]-CalcTable[[#This Row],[PercAmt]]-CalcTable[[#This Row],[Runoff]]</f>
        <v>#NAME?</v>
      </c>
      <c r="AF2371" s="13" t="e">
        <f ca="1">CalcTable[[#This Row],[IrrAmt]]/1000*CUR_IRR_AREA*10000/IRR_EFF</f>
        <v>#NAME?</v>
      </c>
      <c r="AG2371" s="147"/>
      <c r="AH2371" s="13"/>
      <c r="AI2371" s="50">
        <v>4.3248528676353573</v>
      </c>
      <c r="AJ2371" s="50">
        <v>5.5414395728120756</v>
      </c>
      <c r="AK2371" s="50">
        <v>0</v>
      </c>
      <c r="AL2371" s="50">
        <v>0</v>
      </c>
      <c r="AM2371" s="50"/>
      <c r="AN2371" s="50"/>
      <c r="AO2371" s="50"/>
      <c r="AP2371" s="50"/>
      <c r="AQ2371" s="50"/>
      <c r="AR2371" s="50"/>
      <c r="AS2371" s="50"/>
      <c r="AT2371" s="50"/>
      <c r="AU2371" s="50"/>
      <c r="AV2371" s="50"/>
      <c r="AW2371" s="50"/>
      <c r="AX2371" s="50">
        <f t="shared" si="747"/>
        <v>9.8662924404474328</v>
      </c>
      <c r="AY2371" s="50"/>
      <c r="AZ2371" s="50">
        <f t="shared" si="737"/>
        <v>225.98006952780614</v>
      </c>
      <c r="BA2371" s="50">
        <f t="shared" si="738"/>
        <v>365.80008320731065</v>
      </c>
      <c r="BB2371" s="50">
        <f t="shared" si="739"/>
        <v>378.54576288123326</v>
      </c>
      <c r="BC2371" s="17">
        <f t="shared" si="740"/>
        <v>19756</v>
      </c>
      <c r="BD2371" s="50">
        <f t="shared" si="741"/>
        <v>9.8662924404474328</v>
      </c>
      <c r="BE2371" s="50">
        <f t="shared" si="742"/>
        <v>225.98006952780614</v>
      </c>
      <c r="BF2371" s="50">
        <f t="shared" si="748"/>
        <v>369.63145463227636</v>
      </c>
      <c r="BG2371" s="50"/>
      <c r="BH2371" s="17">
        <f t="shared" si="743"/>
        <v>0</v>
      </c>
      <c r="BI2371" s="17">
        <f t="shared" si="751"/>
        <v>2371</v>
      </c>
      <c r="BJ2371" s="17">
        <f t="shared" si="749"/>
        <v>2371</v>
      </c>
      <c r="BK2371" s="150">
        <f t="shared" si="750"/>
        <v>27571</v>
      </c>
      <c r="BL2371" s="50" t="e">
        <f t="shared" ca="1" si="744"/>
        <v>#NAME?</v>
      </c>
      <c r="BM2371" s="50" t="e">
        <f t="shared" ca="1" si="745"/>
        <v>#NAME?</v>
      </c>
      <c r="BN2371" s="50" t="e">
        <f t="shared" ca="1" si="746"/>
        <v>#NAME?</v>
      </c>
    </row>
    <row r="2372" spans="1:66" x14ac:dyDescent="0.35">
      <c r="A2372" s="48">
        <v>27572</v>
      </c>
      <c r="B2372" s="17">
        <v>1975</v>
      </c>
      <c r="C2372" s="17">
        <v>6</v>
      </c>
      <c r="D2372" s="17">
        <v>178</v>
      </c>
      <c r="E2372" s="17">
        <v>27</v>
      </c>
      <c r="F2372" s="17">
        <v>6</v>
      </c>
      <c r="G2372" s="50">
        <v>6.7</v>
      </c>
      <c r="H2372" s="32">
        <v>5.4374528804141695</v>
      </c>
      <c r="I2372" s="50">
        <v>15.333333333333334</v>
      </c>
      <c r="J2372" s="13">
        <v>0</v>
      </c>
      <c r="K2372" s="13">
        <f t="shared" si="732"/>
        <v>0</v>
      </c>
      <c r="L2372" s="13">
        <f t="shared" si="733"/>
        <v>0</v>
      </c>
      <c r="M2372" s="13" t="e">
        <f ca="1">CalcTable[[#This Row],[IWC]]-AE2371</f>
        <v>#NAME?</v>
      </c>
      <c r="N2372" s="13" t="e">
        <f ca="1">IF(CalcTable[[#This Row],[Day of Year]]&lt;123,FCAP,AE2371)</f>
        <v>#NAME?</v>
      </c>
      <c r="O2372" s="17" t="e">
        <f ca="1">IF(IRR_DRIP,5,COUNTIF('IDET Wind Values'!C2356:G2356,"&lt;="&amp;IRR_MAXWIND))</f>
        <v>#NAME?</v>
      </c>
      <c r="P2372" s="13" t="e">
        <f ca="1">CalcTable[[#This Row],[ET_o]]*KL</f>
        <v>#NAME?</v>
      </c>
      <c r="Q2372" s="13" t="e">
        <f ca="1">IF(WILTPT&lt;=0,1,MAX(0,MIN(1,(CalcTable[[#This Row],[IWC]]-WILTPT)/(MAD-WILTPT))))</f>
        <v>#NAME?</v>
      </c>
      <c r="R2372" s="13" t="e">
        <f ca="1">CalcTable[[#This Row],[ETMult]]*CalcTable[[#This Row],[ETb]]</f>
        <v>#NAME?</v>
      </c>
      <c r="S2372" s="13" t="b">
        <f>INDEX(IRR_LIST,CalcTable[[#This Row],[Day of Week]]+1)</f>
        <v>0</v>
      </c>
      <c r="T2372" s="13">
        <f t="shared" ca="1" si="734"/>
        <v>17.899999999999999</v>
      </c>
      <c r="U2372" s="13" t="b">
        <f ca="1">IF(CalcTable[[#This Row],[IrrPrecip]]&gt;=IC_MM,FALSE,TRUE)</f>
        <v>0</v>
      </c>
      <c r="V2372" s="13" t="b">
        <f t="shared" si="735"/>
        <v>1</v>
      </c>
      <c r="W2372" s="13" t="e">
        <f ca="1">IF(AND(IRR_DRIP=FALSE,CalcTable[[#This Row],[IrrHours]]&lt;=0),FALSE,TRUE)</f>
        <v>#NAME?</v>
      </c>
      <c r="X2372" s="13" t="e">
        <f ca="1">AND(CalcTable[[#This Row],[IrrDay]],CalcTable[[#This Row],[IrrRain]],CalcTable[[#This Row],[IrrWarm]],CalcTable[[#This Row],[IrrWindy]])</f>
        <v>#NAME?</v>
      </c>
      <c r="Y2372" s="13" t="e">
        <f t="shared" ca="1" si="736"/>
        <v>#NAME?</v>
      </c>
      <c r="Z2372" s="13" t="e">
        <f ca="1">CalcTable[[#This Row],[IrrHours]]/5</f>
        <v>#NAME?</v>
      </c>
      <c r="AA2372" s="13" t="e">
        <f ca="1">IF(CalcTable[[#This Row],[IrrFlag]]=FALSE,0,MAX(0,CalcTable[[#This Row],[VolRednWind]]*(FCAP*IRR_TARGET-CalcTable[[#This Row],[IWC]])))</f>
        <v>#NAME?</v>
      </c>
      <c r="AB2372" s="13" t="e">
        <f ca="1">CalcTable[[#This Row],[IWC]]+CalcTable[[#This Row],[Eff Precip]]+CalcTable[[#This Row],[IrrAmt]]-CalcTable[[#This Row],[AET]]</f>
        <v>#NAME?</v>
      </c>
      <c r="AC2372" s="13" t="e">
        <f ca="1">IF(CalcTable[[#This Row],[PWC]]&gt;FCAP,MIN(24*PERC,MIN(SAT,CalcTable[[#This Row],[PWC]])-FCAP),0)</f>
        <v>#NAME?</v>
      </c>
      <c r="AD2372" s="13" t="e">
        <f ca="1">IF(CalcTable[[#This Row],[PWC]]&gt;SAT,CalcTable[[#This Row],[PWC]]-SAT,0)</f>
        <v>#NAME?</v>
      </c>
      <c r="AE2372" s="13" t="e">
        <f ca="1">CalcTable[[#This Row],[PWC]]-CalcTable[[#This Row],[PercAmt]]-CalcTable[[#This Row],[Runoff]]</f>
        <v>#NAME?</v>
      </c>
      <c r="AF2372" s="13" t="e">
        <f ca="1">CalcTable[[#This Row],[IrrAmt]]/1000*CUR_IRR_AREA*10000/IRR_EFF</f>
        <v>#NAME?</v>
      </c>
      <c r="AG2372" s="147"/>
      <c r="AH2372" s="13"/>
      <c r="AI2372" s="50">
        <v>0</v>
      </c>
      <c r="AJ2372" s="50">
        <v>0</v>
      </c>
      <c r="AK2372" s="50">
        <v>0</v>
      </c>
      <c r="AL2372" s="50">
        <v>0</v>
      </c>
      <c r="AM2372" s="50"/>
      <c r="AN2372" s="50"/>
      <c r="AO2372" s="50"/>
      <c r="AP2372" s="50"/>
      <c r="AQ2372" s="50"/>
      <c r="AR2372" s="50"/>
      <c r="AS2372" s="50"/>
      <c r="AT2372" s="50"/>
      <c r="AU2372" s="50"/>
      <c r="AV2372" s="50"/>
      <c r="AW2372" s="50"/>
      <c r="AX2372" s="50">
        <f t="shared" si="747"/>
        <v>0</v>
      </c>
      <c r="AY2372" s="50"/>
      <c r="AZ2372" s="50">
        <f t="shared" si="737"/>
        <v>0</v>
      </c>
      <c r="BA2372" s="50">
        <f t="shared" si="738"/>
        <v>0</v>
      </c>
      <c r="BB2372" s="50">
        <f t="shared" si="739"/>
        <v>0</v>
      </c>
      <c r="BC2372" s="17">
        <f t="shared" si="740"/>
        <v>19756</v>
      </c>
      <c r="BD2372" s="50">
        <f t="shared" si="741"/>
        <v>0</v>
      </c>
      <c r="BE2372" s="50">
        <f t="shared" si="742"/>
        <v>0</v>
      </c>
      <c r="BF2372" s="50">
        <f t="shared" si="748"/>
        <v>0</v>
      </c>
      <c r="BG2372" s="50"/>
      <c r="BH2372" s="17">
        <f t="shared" si="743"/>
        <v>0</v>
      </c>
      <c r="BI2372" s="17">
        <f t="shared" si="751"/>
        <v>2372</v>
      </c>
      <c r="BJ2372" s="17">
        <f t="shared" si="749"/>
        <v>2372</v>
      </c>
      <c r="BK2372" s="150">
        <f t="shared" si="750"/>
        <v>27572</v>
      </c>
      <c r="BL2372" s="50" t="e">
        <f t="shared" ca="1" si="744"/>
        <v>#NAME?</v>
      </c>
      <c r="BM2372" s="50" t="e">
        <f t="shared" ca="1" si="745"/>
        <v>#NAME?</v>
      </c>
      <c r="BN2372" s="50" t="e">
        <f t="shared" ca="1" si="746"/>
        <v>#NAME?</v>
      </c>
    </row>
    <row r="2373" spans="1:66" x14ac:dyDescent="0.35">
      <c r="A2373" s="48">
        <v>27573</v>
      </c>
      <c r="B2373" s="17">
        <v>1975</v>
      </c>
      <c r="C2373" s="17">
        <v>6</v>
      </c>
      <c r="D2373" s="17">
        <v>179</v>
      </c>
      <c r="E2373" s="17">
        <v>28</v>
      </c>
      <c r="F2373" s="17">
        <v>7</v>
      </c>
      <c r="G2373" s="50">
        <v>8.9</v>
      </c>
      <c r="H2373" s="32">
        <v>4.7178665610353541</v>
      </c>
      <c r="I2373" s="50">
        <v>11.166666666666666</v>
      </c>
      <c r="J2373" s="13">
        <v>0</v>
      </c>
      <c r="K2373" s="13">
        <f t="shared" si="732"/>
        <v>0</v>
      </c>
      <c r="L2373" s="13">
        <f t="shared" si="733"/>
        <v>0</v>
      </c>
      <c r="M2373" s="13" t="e">
        <f ca="1">CalcTable[[#This Row],[IWC]]-AE2372</f>
        <v>#NAME?</v>
      </c>
      <c r="N2373" s="13" t="e">
        <f ca="1">IF(CalcTable[[#This Row],[Day of Year]]&lt;123,FCAP,AE2372)</f>
        <v>#NAME?</v>
      </c>
      <c r="O2373" s="17" t="e">
        <f ca="1">IF(IRR_DRIP,5,COUNTIF('IDET Wind Values'!C2357:G2357,"&lt;="&amp;IRR_MAXWIND))</f>
        <v>#NAME?</v>
      </c>
      <c r="P2373" s="13" t="e">
        <f ca="1">CalcTable[[#This Row],[ET_o]]*KL</f>
        <v>#NAME?</v>
      </c>
      <c r="Q2373" s="13" t="e">
        <f ca="1">IF(WILTPT&lt;=0,1,MAX(0,MIN(1,(CalcTable[[#This Row],[IWC]]-WILTPT)/(MAD-WILTPT))))</f>
        <v>#NAME?</v>
      </c>
      <c r="R2373" s="13" t="e">
        <f ca="1">CalcTable[[#This Row],[ETMult]]*CalcTable[[#This Row],[ETb]]</f>
        <v>#NAME?</v>
      </c>
      <c r="S2373" s="13" t="b">
        <f>INDEX(IRR_LIST,CalcTable[[#This Row],[Day of Week]]+1)</f>
        <v>0</v>
      </c>
      <c r="T2373" s="13">
        <f t="shared" ca="1" si="734"/>
        <v>11.5</v>
      </c>
      <c r="U2373" s="13" t="b">
        <f ca="1">IF(CalcTable[[#This Row],[IrrPrecip]]&gt;=IC_MM,FALSE,TRUE)</f>
        <v>0</v>
      </c>
      <c r="V2373" s="13" t="b">
        <f t="shared" si="735"/>
        <v>1</v>
      </c>
      <c r="W2373" s="13" t="e">
        <f ca="1">IF(AND(IRR_DRIP=FALSE,CalcTable[[#This Row],[IrrHours]]&lt;=0),FALSE,TRUE)</f>
        <v>#NAME?</v>
      </c>
      <c r="X2373" s="13" t="e">
        <f ca="1">AND(CalcTable[[#This Row],[IrrDay]],CalcTable[[#This Row],[IrrRain]],CalcTable[[#This Row],[IrrWarm]],CalcTable[[#This Row],[IrrWindy]])</f>
        <v>#NAME?</v>
      </c>
      <c r="Y2373" s="13" t="e">
        <f t="shared" ca="1" si="736"/>
        <v>#NAME?</v>
      </c>
      <c r="Z2373" s="13" t="e">
        <f ca="1">CalcTable[[#This Row],[IrrHours]]/5</f>
        <v>#NAME?</v>
      </c>
      <c r="AA2373" s="13" t="e">
        <f ca="1">IF(CalcTable[[#This Row],[IrrFlag]]=FALSE,0,MAX(0,CalcTable[[#This Row],[VolRednWind]]*(FCAP*IRR_TARGET-CalcTable[[#This Row],[IWC]])))</f>
        <v>#NAME?</v>
      </c>
      <c r="AB2373" s="13" t="e">
        <f ca="1">CalcTable[[#This Row],[IWC]]+CalcTable[[#This Row],[Eff Precip]]+CalcTable[[#This Row],[IrrAmt]]-CalcTable[[#This Row],[AET]]</f>
        <v>#NAME?</v>
      </c>
      <c r="AC2373" s="13" t="e">
        <f ca="1">IF(CalcTable[[#This Row],[PWC]]&gt;FCAP,MIN(24*PERC,MIN(SAT,CalcTable[[#This Row],[PWC]])-FCAP),0)</f>
        <v>#NAME?</v>
      </c>
      <c r="AD2373" s="13" t="e">
        <f ca="1">IF(CalcTable[[#This Row],[PWC]]&gt;SAT,CalcTable[[#This Row],[PWC]]-SAT,0)</f>
        <v>#NAME?</v>
      </c>
      <c r="AE2373" s="13" t="e">
        <f ca="1">CalcTable[[#This Row],[PWC]]-CalcTable[[#This Row],[PercAmt]]-CalcTable[[#This Row],[Runoff]]</f>
        <v>#NAME?</v>
      </c>
      <c r="AF2373" s="13" t="e">
        <f ca="1">CalcTable[[#This Row],[IrrAmt]]/1000*CUR_IRR_AREA*10000/IRR_EFF</f>
        <v>#NAME?</v>
      </c>
      <c r="AG2373" s="147"/>
      <c r="AH2373" s="13"/>
      <c r="AI2373" s="50">
        <v>0</v>
      </c>
      <c r="AJ2373" s="50">
        <v>0</v>
      </c>
      <c r="AK2373" s="50">
        <v>0</v>
      </c>
      <c r="AL2373" s="50">
        <v>0</v>
      </c>
      <c r="AM2373" s="50"/>
      <c r="AN2373" s="50"/>
      <c r="AO2373" s="50"/>
      <c r="AP2373" s="50"/>
      <c r="AQ2373" s="50"/>
      <c r="AR2373" s="50"/>
      <c r="AS2373" s="50"/>
      <c r="AT2373" s="50"/>
      <c r="AU2373" s="50"/>
      <c r="AV2373" s="50"/>
      <c r="AW2373" s="50"/>
      <c r="AX2373" s="50">
        <f t="shared" si="747"/>
        <v>0</v>
      </c>
      <c r="AY2373" s="50"/>
      <c r="AZ2373" s="50">
        <f t="shared" si="737"/>
        <v>0</v>
      </c>
      <c r="BA2373" s="50">
        <f t="shared" si="738"/>
        <v>0</v>
      </c>
      <c r="BB2373" s="50">
        <f t="shared" si="739"/>
        <v>0</v>
      </c>
      <c r="BC2373" s="17">
        <f t="shared" si="740"/>
        <v>19756</v>
      </c>
      <c r="BD2373" s="50">
        <f t="shared" si="741"/>
        <v>0</v>
      </c>
      <c r="BE2373" s="50">
        <f t="shared" si="742"/>
        <v>0</v>
      </c>
      <c r="BF2373" s="50">
        <f t="shared" si="748"/>
        <v>0</v>
      </c>
      <c r="BG2373" s="50"/>
      <c r="BH2373" s="17">
        <f t="shared" si="743"/>
        <v>0</v>
      </c>
      <c r="BI2373" s="17">
        <f t="shared" si="751"/>
        <v>2373</v>
      </c>
      <c r="BJ2373" s="17">
        <f t="shared" si="749"/>
        <v>2373</v>
      </c>
      <c r="BK2373" s="150">
        <f t="shared" si="750"/>
        <v>27573</v>
      </c>
      <c r="BL2373" s="50" t="e">
        <f t="shared" ca="1" si="744"/>
        <v>#NAME?</v>
      </c>
      <c r="BM2373" s="50" t="e">
        <f t="shared" ca="1" si="745"/>
        <v>#NAME?</v>
      </c>
      <c r="BN2373" s="50" t="e">
        <f t="shared" ca="1" si="746"/>
        <v>#NAME?</v>
      </c>
    </row>
    <row r="2374" spans="1:66" x14ac:dyDescent="0.35">
      <c r="A2374" s="48">
        <v>27574</v>
      </c>
      <c r="B2374" s="17">
        <v>1975</v>
      </c>
      <c r="C2374" s="17">
        <v>6</v>
      </c>
      <c r="D2374" s="17">
        <v>180</v>
      </c>
      <c r="E2374" s="17">
        <v>29</v>
      </c>
      <c r="F2374" s="17">
        <v>1</v>
      </c>
      <c r="G2374" s="50">
        <v>3.3</v>
      </c>
      <c r="H2374" s="32">
        <v>4.2858477160915385</v>
      </c>
      <c r="I2374" s="50">
        <v>5.5</v>
      </c>
      <c r="J2374" s="13">
        <v>0</v>
      </c>
      <c r="K2374" s="13">
        <f t="shared" si="732"/>
        <v>0</v>
      </c>
      <c r="L2374" s="13">
        <f t="shared" si="733"/>
        <v>0</v>
      </c>
      <c r="M2374" s="13" t="e">
        <f ca="1">CalcTable[[#This Row],[IWC]]-AE2373</f>
        <v>#NAME?</v>
      </c>
      <c r="N2374" s="13" t="e">
        <f ca="1">IF(CalcTable[[#This Row],[Day of Year]]&lt;123,FCAP,AE2373)</f>
        <v>#NAME?</v>
      </c>
      <c r="O2374" s="17" t="e">
        <f ca="1">IF(IRR_DRIP,5,COUNTIF('IDET Wind Values'!C2358:G2358,"&lt;="&amp;IRR_MAXWIND))</f>
        <v>#NAME?</v>
      </c>
      <c r="P2374" s="13" t="e">
        <f ca="1">CalcTable[[#This Row],[ET_o]]*KL</f>
        <v>#NAME?</v>
      </c>
      <c r="Q2374" s="13" t="e">
        <f ca="1">IF(WILTPT&lt;=0,1,MAX(0,MIN(1,(CalcTable[[#This Row],[IWC]]-WILTPT)/(MAD-WILTPT))))</f>
        <v>#NAME?</v>
      </c>
      <c r="R2374" s="13" t="e">
        <f ca="1">CalcTable[[#This Row],[ETMult]]*CalcTable[[#This Row],[ETb]]</f>
        <v>#NAME?</v>
      </c>
      <c r="S2374" s="13" t="b">
        <f>INDEX(IRR_LIST,CalcTable[[#This Row],[Day of Week]]+1)</f>
        <v>1</v>
      </c>
      <c r="T2374" s="13">
        <f t="shared" ca="1" si="734"/>
        <v>0</v>
      </c>
      <c r="U2374" s="13" t="b">
        <f ca="1">IF(CalcTable[[#This Row],[IrrPrecip]]&gt;=IC_MM,FALSE,TRUE)</f>
        <v>1</v>
      </c>
      <c r="V2374" s="13" t="b">
        <f t="shared" si="735"/>
        <v>1</v>
      </c>
      <c r="W2374" s="13" t="e">
        <f ca="1">IF(AND(IRR_DRIP=FALSE,CalcTable[[#This Row],[IrrHours]]&lt;=0),FALSE,TRUE)</f>
        <v>#NAME?</v>
      </c>
      <c r="X2374" s="13" t="e">
        <f ca="1">AND(CalcTable[[#This Row],[IrrDay]],CalcTable[[#This Row],[IrrRain]],CalcTable[[#This Row],[IrrWarm]],CalcTable[[#This Row],[IrrWindy]])</f>
        <v>#NAME?</v>
      </c>
      <c r="Y2374" s="13" t="e">
        <f t="shared" ca="1" si="736"/>
        <v>#NAME?</v>
      </c>
      <c r="Z2374" s="13" t="e">
        <f ca="1">CalcTable[[#This Row],[IrrHours]]/5</f>
        <v>#NAME?</v>
      </c>
      <c r="AA2374" s="13" t="e">
        <f ca="1">IF(CalcTable[[#This Row],[IrrFlag]]=FALSE,0,MAX(0,CalcTable[[#This Row],[VolRednWind]]*(FCAP*IRR_TARGET-CalcTable[[#This Row],[IWC]])))</f>
        <v>#NAME?</v>
      </c>
      <c r="AB2374" s="13" t="e">
        <f ca="1">CalcTable[[#This Row],[IWC]]+CalcTable[[#This Row],[Eff Precip]]+CalcTable[[#This Row],[IrrAmt]]-CalcTable[[#This Row],[AET]]</f>
        <v>#NAME?</v>
      </c>
      <c r="AC2374" s="13" t="e">
        <f ca="1">IF(CalcTable[[#This Row],[PWC]]&gt;FCAP,MIN(24*PERC,MIN(SAT,CalcTable[[#This Row],[PWC]])-FCAP),0)</f>
        <v>#NAME?</v>
      </c>
      <c r="AD2374" s="13" t="e">
        <f ca="1">IF(CalcTable[[#This Row],[PWC]]&gt;SAT,CalcTable[[#This Row],[PWC]]-SAT,0)</f>
        <v>#NAME?</v>
      </c>
      <c r="AE2374" s="13" t="e">
        <f ca="1">CalcTable[[#This Row],[PWC]]-CalcTable[[#This Row],[PercAmt]]-CalcTable[[#This Row],[Runoff]]</f>
        <v>#NAME?</v>
      </c>
      <c r="AF2374" s="13" t="e">
        <f ca="1">CalcTable[[#This Row],[IrrAmt]]/1000*CUR_IRR_AREA*10000/IRR_EFF</f>
        <v>#NAME?</v>
      </c>
      <c r="AG2374" s="147"/>
      <c r="AH2374" s="13"/>
      <c r="AI2374" s="50">
        <v>6.7043240742285102</v>
      </c>
      <c r="AJ2374" s="50">
        <v>8.3548341654088016</v>
      </c>
      <c r="AK2374" s="50">
        <v>0</v>
      </c>
      <c r="AL2374" s="50">
        <v>0</v>
      </c>
      <c r="AM2374" s="50"/>
      <c r="AN2374" s="50"/>
      <c r="AO2374" s="50"/>
      <c r="AP2374" s="50"/>
      <c r="AQ2374" s="50"/>
      <c r="AR2374" s="50"/>
      <c r="AS2374" s="50"/>
      <c r="AT2374" s="50"/>
      <c r="AU2374" s="50"/>
      <c r="AV2374" s="50"/>
      <c r="AW2374" s="50"/>
      <c r="AX2374" s="50">
        <f t="shared" si="747"/>
        <v>15.059158239637313</v>
      </c>
      <c r="AY2374" s="50"/>
      <c r="AZ2374" s="50">
        <f t="shared" si="737"/>
        <v>343.40522194067637</v>
      </c>
      <c r="BA2374" s="50">
        <f t="shared" si="738"/>
        <v>555.66635783134575</v>
      </c>
      <c r="BB2374" s="50">
        <f t="shared" si="739"/>
        <v>575.01135784462167</v>
      </c>
      <c r="BC2374" s="17">
        <f t="shared" si="740"/>
        <v>19756</v>
      </c>
      <c r="BD2374" s="50">
        <f t="shared" si="741"/>
        <v>15.059158239637313</v>
      </c>
      <c r="BE2374" s="50">
        <f t="shared" si="742"/>
        <v>343.40522194067637</v>
      </c>
      <c r="BF2374" s="50">
        <f t="shared" si="748"/>
        <v>561.70162253460649</v>
      </c>
      <c r="BG2374" s="50"/>
      <c r="BH2374" s="17">
        <f t="shared" si="743"/>
        <v>0</v>
      </c>
      <c r="BI2374" s="17">
        <f t="shared" si="751"/>
        <v>2374</v>
      </c>
      <c r="BJ2374" s="17">
        <f t="shared" si="749"/>
        <v>2374</v>
      </c>
      <c r="BK2374" s="150">
        <f t="shared" si="750"/>
        <v>27574</v>
      </c>
      <c r="BL2374" s="50" t="e">
        <f t="shared" ca="1" si="744"/>
        <v>#NAME?</v>
      </c>
      <c r="BM2374" s="50" t="e">
        <f t="shared" ca="1" si="745"/>
        <v>#NAME?</v>
      </c>
      <c r="BN2374" s="50" t="e">
        <f t="shared" ca="1" si="746"/>
        <v>#NAME?</v>
      </c>
    </row>
    <row r="2375" spans="1:66" x14ac:dyDescent="0.35">
      <c r="A2375" s="48">
        <v>27575</v>
      </c>
      <c r="B2375" s="17">
        <v>1975</v>
      </c>
      <c r="C2375" s="17">
        <v>6</v>
      </c>
      <c r="D2375" s="17">
        <v>181</v>
      </c>
      <c r="E2375" s="17">
        <v>30</v>
      </c>
      <c r="F2375" s="17">
        <v>2</v>
      </c>
      <c r="G2375" s="50">
        <v>7.2</v>
      </c>
      <c r="H2375" s="32">
        <v>4.7522268312098008</v>
      </c>
      <c r="I2375" s="50">
        <v>6.666666666666667</v>
      </c>
      <c r="J2375" s="13">
        <v>0</v>
      </c>
      <c r="K2375" s="13">
        <f t="shared" si="732"/>
        <v>0</v>
      </c>
      <c r="L2375" s="13">
        <f t="shared" si="733"/>
        <v>0</v>
      </c>
      <c r="M2375" s="13" t="e">
        <f ca="1">CalcTable[[#This Row],[IWC]]-AE2374</f>
        <v>#NAME?</v>
      </c>
      <c r="N2375" s="13" t="e">
        <f ca="1">IF(CalcTable[[#This Row],[Day of Year]]&lt;123,FCAP,AE2374)</f>
        <v>#NAME?</v>
      </c>
      <c r="O2375" s="17" t="e">
        <f ca="1">IF(IRR_DRIP,5,COUNTIF('IDET Wind Values'!C2359:G2359,"&lt;="&amp;IRR_MAXWIND))</f>
        <v>#NAME?</v>
      </c>
      <c r="P2375" s="13" t="e">
        <f ca="1">CalcTable[[#This Row],[ET_o]]*KL</f>
        <v>#NAME?</v>
      </c>
      <c r="Q2375" s="13" t="e">
        <f ca="1">IF(WILTPT&lt;=0,1,MAX(0,MIN(1,(CalcTable[[#This Row],[IWC]]-WILTPT)/(MAD-WILTPT))))</f>
        <v>#NAME?</v>
      </c>
      <c r="R2375" s="13" t="e">
        <f ca="1">CalcTable[[#This Row],[ETMult]]*CalcTable[[#This Row],[ETb]]</f>
        <v>#NAME?</v>
      </c>
      <c r="S2375" s="13" t="b">
        <f>INDEX(IRR_LIST,CalcTable[[#This Row],[Day of Week]]+1)</f>
        <v>0</v>
      </c>
      <c r="T2375" s="13">
        <f t="shared" ca="1" si="734"/>
        <v>0</v>
      </c>
      <c r="U2375" s="13" t="b">
        <f ca="1">IF(CalcTable[[#This Row],[IrrPrecip]]&gt;=IC_MM,FALSE,TRUE)</f>
        <v>1</v>
      </c>
      <c r="V2375" s="13" t="b">
        <f t="shared" si="735"/>
        <v>1</v>
      </c>
      <c r="W2375" s="13" t="e">
        <f ca="1">IF(AND(IRR_DRIP=FALSE,CalcTable[[#This Row],[IrrHours]]&lt;=0),FALSE,TRUE)</f>
        <v>#NAME?</v>
      </c>
      <c r="X2375" s="13" t="e">
        <f ca="1">AND(CalcTable[[#This Row],[IrrDay]],CalcTable[[#This Row],[IrrRain]],CalcTable[[#This Row],[IrrWarm]],CalcTable[[#This Row],[IrrWindy]])</f>
        <v>#NAME?</v>
      </c>
      <c r="Y2375" s="13" t="e">
        <f t="shared" ca="1" si="736"/>
        <v>#NAME?</v>
      </c>
      <c r="Z2375" s="13" t="e">
        <f ca="1">CalcTable[[#This Row],[IrrHours]]/5</f>
        <v>#NAME?</v>
      </c>
      <c r="AA2375" s="13" t="e">
        <f ca="1">IF(CalcTable[[#This Row],[IrrFlag]]=FALSE,0,MAX(0,CalcTable[[#This Row],[VolRednWind]]*(FCAP*IRR_TARGET-CalcTable[[#This Row],[IWC]])))</f>
        <v>#NAME?</v>
      </c>
      <c r="AB2375" s="13" t="e">
        <f ca="1">CalcTable[[#This Row],[IWC]]+CalcTable[[#This Row],[Eff Precip]]+CalcTable[[#This Row],[IrrAmt]]-CalcTable[[#This Row],[AET]]</f>
        <v>#NAME?</v>
      </c>
      <c r="AC2375" s="13" t="e">
        <f ca="1">IF(CalcTable[[#This Row],[PWC]]&gt;FCAP,MIN(24*PERC,MIN(SAT,CalcTable[[#This Row],[PWC]])-FCAP),0)</f>
        <v>#NAME?</v>
      </c>
      <c r="AD2375" s="13" t="e">
        <f ca="1">IF(CalcTable[[#This Row],[PWC]]&gt;SAT,CalcTable[[#This Row],[PWC]]-SAT,0)</f>
        <v>#NAME?</v>
      </c>
      <c r="AE2375" s="13" t="e">
        <f ca="1">CalcTable[[#This Row],[PWC]]-CalcTable[[#This Row],[PercAmt]]-CalcTable[[#This Row],[Runoff]]</f>
        <v>#NAME?</v>
      </c>
      <c r="AF2375" s="13" t="e">
        <f ca="1">CalcTable[[#This Row],[IrrAmt]]/1000*CUR_IRR_AREA*10000/IRR_EFF</f>
        <v>#NAME?</v>
      </c>
      <c r="AG2375" s="147"/>
      <c r="AH2375" s="13"/>
      <c r="AI2375" s="50">
        <v>0</v>
      </c>
      <c r="AJ2375" s="50">
        <v>0</v>
      </c>
      <c r="AK2375" s="50">
        <v>11.248104226114435</v>
      </c>
      <c r="AL2375" s="50">
        <v>9.9597474995266442</v>
      </c>
      <c r="AM2375" s="50"/>
      <c r="AN2375" s="50"/>
      <c r="AO2375" s="50"/>
      <c r="AP2375" s="50"/>
      <c r="AQ2375" s="50"/>
      <c r="AR2375" s="50"/>
      <c r="AS2375" s="50"/>
      <c r="AT2375" s="50"/>
      <c r="AU2375" s="50"/>
      <c r="AV2375" s="50"/>
      <c r="AW2375" s="50"/>
      <c r="AX2375" s="50">
        <f t="shared" si="747"/>
        <v>21.207851725641078</v>
      </c>
      <c r="AY2375" s="50"/>
      <c r="AZ2375" s="50">
        <f t="shared" si="737"/>
        <v>457.12478863579332</v>
      </c>
      <c r="BA2375" s="50">
        <f t="shared" si="738"/>
        <v>703.82705551860238</v>
      </c>
      <c r="BB2375" s="50">
        <f t="shared" si="739"/>
        <v>725.59490259649738</v>
      </c>
      <c r="BC2375" s="17">
        <f t="shared" si="740"/>
        <v>19756</v>
      </c>
      <c r="BD2375" s="50">
        <f t="shared" si="741"/>
        <v>21.207851725641078</v>
      </c>
      <c r="BE2375" s="50">
        <f t="shared" si="742"/>
        <v>457.12478863579332</v>
      </c>
      <c r="BF2375" s="50">
        <f t="shared" si="748"/>
        <v>747.71063184901448</v>
      </c>
      <c r="BG2375" s="50"/>
      <c r="BH2375" s="17">
        <f t="shared" si="743"/>
        <v>0</v>
      </c>
      <c r="BI2375" s="17">
        <f t="shared" si="751"/>
        <v>2375</v>
      </c>
      <c r="BJ2375" s="17">
        <f t="shared" si="749"/>
        <v>2375</v>
      </c>
      <c r="BK2375" s="150">
        <f t="shared" si="750"/>
        <v>27575</v>
      </c>
      <c r="BL2375" s="50" t="e">
        <f t="shared" ca="1" si="744"/>
        <v>#NAME?</v>
      </c>
      <c r="BM2375" s="50" t="e">
        <f t="shared" ca="1" si="745"/>
        <v>#NAME?</v>
      </c>
      <c r="BN2375" s="50" t="e">
        <f t="shared" ca="1" si="746"/>
        <v>#NAME?</v>
      </c>
    </row>
    <row r="2376" spans="1:66" x14ac:dyDescent="0.35">
      <c r="A2376" s="48">
        <v>27576</v>
      </c>
      <c r="B2376" s="17">
        <v>1975</v>
      </c>
      <c r="C2376" s="17">
        <v>7</v>
      </c>
      <c r="D2376" s="17">
        <v>182</v>
      </c>
      <c r="E2376" s="17">
        <v>1</v>
      </c>
      <c r="F2376" s="17">
        <v>3</v>
      </c>
      <c r="G2376" s="50">
        <v>6.1</v>
      </c>
      <c r="H2376" s="32">
        <v>5.0259140294856097</v>
      </c>
      <c r="I2376" s="50">
        <v>1.3333333333333333</v>
      </c>
      <c r="J2376" s="13">
        <v>0</v>
      </c>
      <c r="K2376" s="13">
        <f t="shared" si="732"/>
        <v>0</v>
      </c>
      <c r="L2376" s="13">
        <f t="shared" si="733"/>
        <v>0</v>
      </c>
      <c r="M2376" s="13" t="e">
        <f ca="1">CalcTable[[#This Row],[IWC]]-AE2375</f>
        <v>#NAME?</v>
      </c>
      <c r="N2376" s="13" t="e">
        <f ca="1">IF(CalcTable[[#This Row],[Day of Year]]&lt;123,FCAP,AE2375)</f>
        <v>#NAME?</v>
      </c>
      <c r="O2376" s="17" t="e">
        <f ca="1">IF(IRR_DRIP,5,COUNTIF('IDET Wind Values'!C2360:G2360,"&lt;="&amp;IRR_MAXWIND))</f>
        <v>#NAME?</v>
      </c>
      <c r="P2376" s="13" t="e">
        <f ca="1">CalcTable[[#This Row],[ET_o]]*KL</f>
        <v>#NAME?</v>
      </c>
      <c r="Q2376" s="13" t="e">
        <f ca="1">IF(WILTPT&lt;=0,1,MAX(0,MIN(1,(CalcTable[[#This Row],[IWC]]-WILTPT)/(MAD-WILTPT))))</f>
        <v>#NAME?</v>
      </c>
      <c r="R2376" s="13" t="e">
        <f ca="1">CalcTable[[#This Row],[ETMult]]*CalcTable[[#This Row],[ETb]]</f>
        <v>#NAME?</v>
      </c>
      <c r="S2376" s="13" t="b">
        <f>INDEX(IRR_LIST,CalcTable[[#This Row],[Day of Week]]+1)</f>
        <v>1</v>
      </c>
      <c r="T2376" s="13">
        <f t="shared" ca="1" si="734"/>
        <v>0</v>
      </c>
      <c r="U2376" s="13" t="b">
        <f ca="1">IF(CalcTable[[#This Row],[IrrPrecip]]&gt;=IC_MM,FALSE,TRUE)</f>
        <v>1</v>
      </c>
      <c r="V2376" s="13" t="b">
        <f t="shared" si="735"/>
        <v>1</v>
      </c>
      <c r="W2376" s="13" t="e">
        <f ca="1">IF(AND(IRR_DRIP=FALSE,CalcTable[[#This Row],[IrrHours]]&lt;=0),FALSE,TRUE)</f>
        <v>#NAME?</v>
      </c>
      <c r="X2376" s="13" t="e">
        <f ca="1">AND(CalcTable[[#This Row],[IrrDay]],CalcTable[[#This Row],[IrrRain]],CalcTable[[#This Row],[IrrWarm]],CalcTable[[#This Row],[IrrWindy]])</f>
        <v>#NAME?</v>
      </c>
      <c r="Y2376" s="13" t="e">
        <f t="shared" ca="1" si="736"/>
        <v>#NAME?</v>
      </c>
      <c r="Z2376" s="13" t="e">
        <f ca="1">CalcTable[[#This Row],[IrrHours]]/5</f>
        <v>#NAME?</v>
      </c>
      <c r="AA2376" s="13" t="e">
        <f ca="1">IF(CalcTable[[#This Row],[IrrFlag]]=FALSE,0,MAX(0,CalcTable[[#This Row],[VolRednWind]]*(FCAP*IRR_TARGET-CalcTable[[#This Row],[IWC]])))</f>
        <v>#NAME?</v>
      </c>
      <c r="AB2376" s="13" t="e">
        <f ca="1">CalcTable[[#This Row],[IWC]]+CalcTable[[#This Row],[Eff Precip]]+CalcTable[[#This Row],[IrrAmt]]-CalcTable[[#This Row],[AET]]</f>
        <v>#NAME?</v>
      </c>
      <c r="AC2376" s="13" t="e">
        <f ca="1">IF(CalcTable[[#This Row],[PWC]]&gt;FCAP,MIN(24*PERC,MIN(SAT,CalcTable[[#This Row],[PWC]])-FCAP),0)</f>
        <v>#NAME?</v>
      </c>
      <c r="AD2376" s="13" t="e">
        <f ca="1">IF(CalcTable[[#This Row],[PWC]]&gt;SAT,CalcTable[[#This Row],[PWC]]-SAT,0)</f>
        <v>#NAME?</v>
      </c>
      <c r="AE2376" s="13" t="e">
        <f ca="1">CalcTable[[#This Row],[PWC]]-CalcTable[[#This Row],[PercAmt]]-CalcTable[[#This Row],[Runoff]]</f>
        <v>#NAME?</v>
      </c>
      <c r="AF2376" s="13" t="e">
        <f ca="1">CalcTable[[#This Row],[IrrAmt]]/1000*CUR_IRR_AREA*10000/IRR_EFF</f>
        <v>#NAME?</v>
      </c>
      <c r="AG2376" s="147"/>
      <c r="AH2376" s="13"/>
      <c r="AI2376" s="50">
        <v>6.2562285453020854</v>
      </c>
      <c r="AJ2376" s="50">
        <v>7.1379249760300905</v>
      </c>
      <c r="AK2376" s="50">
        <v>0</v>
      </c>
      <c r="AL2376" s="50">
        <v>0</v>
      </c>
      <c r="AM2376" s="50"/>
      <c r="AN2376" s="50"/>
      <c r="AO2376" s="50"/>
      <c r="AP2376" s="50"/>
      <c r="AQ2376" s="50"/>
      <c r="AR2376" s="50"/>
      <c r="AS2376" s="50"/>
      <c r="AT2376" s="50"/>
      <c r="AU2376" s="50"/>
      <c r="AV2376" s="50"/>
      <c r="AW2376" s="50"/>
      <c r="AX2376" s="50">
        <f t="shared" si="747"/>
        <v>13.394153521332175</v>
      </c>
      <c r="AY2376" s="50"/>
      <c r="AZ2376" s="50">
        <f t="shared" si="737"/>
        <v>301.13715129464657</v>
      </c>
      <c r="BA2376" s="50">
        <f t="shared" si="738"/>
        <v>486.66430979153699</v>
      </c>
      <c r="BB2376" s="50">
        <f t="shared" si="739"/>
        <v>503.56069590483776</v>
      </c>
      <c r="BC2376" s="17">
        <f t="shared" si="740"/>
        <v>19757</v>
      </c>
      <c r="BD2376" s="50">
        <f t="shared" si="741"/>
        <v>13.394153521332175</v>
      </c>
      <c r="BE2376" s="50">
        <f t="shared" si="742"/>
        <v>301.13715129464657</v>
      </c>
      <c r="BF2376" s="50">
        <f t="shared" si="748"/>
        <v>492.56451469125585</v>
      </c>
      <c r="BG2376" s="50"/>
      <c r="BH2376" s="17">
        <f t="shared" si="743"/>
        <v>0</v>
      </c>
      <c r="BI2376" s="17">
        <f t="shared" si="751"/>
        <v>2376</v>
      </c>
      <c r="BJ2376" s="17">
        <f t="shared" si="749"/>
        <v>2376</v>
      </c>
      <c r="BK2376" s="150">
        <f t="shared" si="750"/>
        <v>27576</v>
      </c>
      <c r="BL2376" s="50" t="e">
        <f t="shared" ca="1" si="744"/>
        <v>#NAME?</v>
      </c>
      <c r="BM2376" s="50" t="e">
        <f t="shared" ca="1" si="745"/>
        <v>#NAME?</v>
      </c>
      <c r="BN2376" s="50" t="e">
        <f t="shared" ca="1" si="746"/>
        <v>#NAME?</v>
      </c>
    </row>
    <row r="2377" spans="1:66" x14ac:dyDescent="0.35">
      <c r="A2377" s="48">
        <v>27577</v>
      </c>
      <c r="B2377" s="17">
        <v>1975</v>
      </c>
      <c r="C2377" s="17">
        <v>7</v>
      </c>
      <c r="D2377" s="17">
        <v>183</v>
      </c>
      <c r="E2377" s="17">
        <v>2</v>
      </c>
      <c r="F2377" s="17">
        <v>4</v>
      </c>
      <c r="G2377" s="50">
        <v>8.9</v>
      </c>
      <c r="H2377" s="32">
        <v>5.2952049415842595</v>
      </c>
      <c r="I2377" s="50">
        <v>3.5</v>
      </c>
      <c r="J2377" s="13">
        <v>0</v>
      </c>
      <c r="K2377" s="13">
        <f t="shared" si="732"/>
        <v>0</v>
      </c>
      <c r="L2377" s="13">
        <f t="shared" si="733"/>
        <v>0</v>
      </c>
      <c r="M2377" s="13" t="e">
        <f ca="1">CalcTable[[#This Row],[IWC]]-AE2376</f>
        <v>#NAME?</v>
      </c>
      <c r="N2377" s="13" t="e">
        <f ca="1">IF(CalcTable[[#This Row],[Day of Year]]&lt;123,FCAP,AE2376)</f>
        <v>#NAME?</v>
      </c>
      <c r="O2377" s="17" t="e">
        <f ca="1">IF(IRR_DRIP,5,COUNTIF('IDET Wind Values'!C2361:G2361,"&lt;="&amp;IRR_MAXWIND))</f>
        <v>#NAME?</v>
      </c>
      <c r="P2377" s="13" t="e">
        <f ca="1">CalcTable[[#This Row],[ET_o]]*KL</f>
        <v>#NAME?</v>
      </c>
      <c r="Q2377" s="13" t="e">
        <f ca="1">IF(WILTPT&lt;=0,1,MAX(0,MIN(1,(CalcTable[[#This Row],[IWC]]-WILTPT)/(MAD-WILTPT))))</f>
        <v>#NAME?</v>
      </c>
      <c r="R2377" s="13" t="e">
        <f ca="1">CalcTable[[#This Row],[ETMult]]*CalcTable[[#This Row],[ETb]]</f>
        <v>#NAME?</v>
      </c>
      <c r="S2377" s="13" t="b">
        <f>INDEX(IRR_LIST,CalcTable[[#This Row],[Day of Week]]+1)</f>
        <v>0</v>
      </c>
      <c r="T2377" s="13">
        <f t="shared" ca="1" si="734"/>
        <v>0</v>
      </c>
      <c r="U2377" s="13" t="b">
        <f ca="1">IF(CalcTable[[#This Row],[IrrPrecip]]&gt;=IC_MM,FALSE,TRUE)</f>
        <v>1</v>
      </c>
      <c r="V2377" s="13" t="b">
        <f t="shared" si="735"/>
        <v>1</v>
      </c>
      <c r="W2377" s="13" t="e">
        <f ca="1">IF(AND(IRR_DRIP=FALSE,CalcTable[[#This Row],[IrrHours]]&lt;=0),FALSE,TRUE)</f>
        <v>#NAME?</v>
      </c>
      <c r="X2377" s="13" t="e">
        <f ca="1">AND(CalcTable[[#This Row],[IrrDay]],CalcTable[[#This Row],[IrrRain]],CalcTable[[#This Row],[IrrWarm]],CalcTable[[#This Row],[IrrWindy]])</f>
        <v>#NAME?</v>
      </c>
      <c r="Y2377" s="13" t="e">
        <f t="shared" ca="1" si="736"/>
        <v>#NAME?</v>
      </c>
      <c r="Z2377" s="13" t="e">
        <f ca="1">CalcTable[[#This Row],[IrrHours]]/5</f>
        <v>#NAME?</v>
      </c>
      <c r="AA2377" s="13" t="e">
        <f ca="1">IF(CalcTable[[#This Row],[IrrFlag]]=FALSE,0,MAX(0,CalcTable[[#This Row],[VolRednWind]]*(FCAP*IRR_TARGET-CalcTable[[#This Row],[IWC]])))</f>
        <v>#NAME?</v>
      </c>
      <c r="AB2377" s="13" t="e">
        <f ca="1">CalcTable[[#This Row],[IWC]]+CalcTable[[#This Row],[Eff Precip]]+CalcTable[[#This Row],[IrrAmt]]-CalcTable[[#This Row],[AET]]</f>
        <v>#NAME?</v>
      </c>
      <c r="AC2377" s="13" t="e">
        <f ca="1">IF(CalcTable[[#This Row],[PWC]]&gt;FCAP,MIN(24*PERC,MIN(SAT,CalcTable[[#This Row],[PWC]])-FCAP),0)</f>
        <v>#NAME?</v>
      </c>
      <c r="AD2377" s="13" t="e">
        <f ca="1">IF(CalcTable[[#This Row],[PWC]]&gt;SAT,CalcTable[[#This Row],[PWC]]-SAT,0)</f>
        <v>#NAME?</v>
      </c>
      <c r="AE2377" s="13" t="e">
        <f ca="1">CalcTable[[#This Row],[PWC]]-CalcTable[[#This Row],[PercAmt]]-CalcTable[[#This Row],[Runoff]]</f>
        <v>#NAME?</v>
      </c>
      <c r="AF2377" s="13" t="e">
        <f ca="1">CalcTable[[#This Row],[IrrAmt]]/1000*CUR_IRR_AREA*10000/IRR_EFF</f>
        <v>#NAME?</v>
      </c>
      <c r="AG2377" s="147"/>
      <c r="AH2377" s="13"/>
      <c r="AI2377" s="50">
        <v>0</v>
      </c>
      <c r="AJ2377" s="50">
        <v>0</v>
      </c>
      <c r="AK2377" s="50">
        <v>3.4153516297302544</v>
      </c>
      <c r="AL2377" s="50">
        <v>5.0442527162170876</v>
      </c>
      <c r="AM2377" s="50"/>
      <c r="AN2377" s="50"/>
      <c r="AO2377" s="50"/>
      <c r="AP2377" s="50"/>
      <c r="AQ2377" s="50"/>
      <c r="AR2377" s="50"/>
      <c r="AS2377" s="50"/>
      <c r="AT2377" s="50"/>
      <c r="AU2377" s="50"/>
      <c r="AV2377" s="50"/>
      <c r="AW2377" s="50"/>
      <c r="AX2377" s="50">
        <f t="shared" si="747"/>
        <v>8.4596043459473425</v>
      </c>
      <c r="AY2377" s="50"/>
      <c r="AZ2377" s="50">
        <f t="shared" si="737"/>
        <v>198.05657024507832</v>
      </c>
      <c r="BA2377" s="50">
        <f t="shared" si="738"/>
        <v>304.94424307575548</v>
      </c>
      <c r="BB2377" s="50">
        <f t="shared" si="739"/>
        <v>314.37550832552114</v>
      </c>
      <c r="BC2377" s="17">
        <f t="shared" si="740"/>
        <v>19757</v>
      </c>
      <c r="BD2377" s="50">
        <f t="shared" si="741"/>
        <v>8.4596043459473425</v>
      </c>
      <c r="BE2377" s="50">
        <f t="shared" si="742"/>
        <v>198.05657024507832</v>
      </c>
      <c r="BF2377" s="50">
        <f t="shared" si="748"/>
        <v>323.95749904909161</v>
      </c>
      <c r="BG2377" s="50"/>
      <c r="BH2377" s="17">
        <f t="shared" si="743"/>
        <v>0</v>
      </c>
      <c r="BI2377" s="17">
        <f t="shared" si="751"/>
        <v>2377</v>
      </c>
      <c r="BJ2377" s="17">
        <f t="shared" si="749"/>
        <v>2377</v>
      </c>
      <c r="BK2377" s="150">
        <f t="shared" si="750"/>
        <v>27577</v>
      </c>
      <c r="BL2377" s="50" t="e">
        <f t="shared" ca="1" si="744"/>
        <v>#NAME?</v>
      </c>
      <c r="BM2377" s="50" t="e">
        <f t="shared" ca="1" si="745"/>
        <v>#NAME?</v>
      </c>
      <c r="BN2377" s="50" t="e">
        <f t="shared" ca="1" si="746"/>
        <v>#NAME?</v>
      </c>
    </row>
    <row r="2378" spans="1:66" x14ac:dyDescent="0.35">
      <c r="A2378" s="48">
        <v>27578</v>
      </c>
      <c r="B2378" s="17">
        <v>1975</v>
      </c>
      <c r="C2378" s="17">
        <v>7</v>
      </c>
      <c r="D2378" s="17">
        <v>184</v>
      </c>
      <c r="E2378" s="17">
        <v>3</v>
      </c>
      <c r="F2378" s="17">
        <v>5</v>
      </c>
      <c r="G2378" s="50">
        <v>13.3</v>
      </c>
      <c r="H2378" s="32">
        <v>4.7918073311148968</v>
      </c>
      <c r="I2378" s="50">
        <v>5.666666666666667</v>
      </c>
      <c r="J2378" s="13">
        <v>8.4</v>
      </c>
      <c r="K2378" s="13">
        <f t="shared" si="732"/>
        <v>8.4</v>
      </c>
      <c r="L2378" s="13">
        <f t="shared" si="733"/>
        <v>2.5500000000000003</v>
      </c>
      <c r="M2378" s="13" t="e">
        <f ca="1">CalcTable[[#This Row],[IWC]]-AE2377</f>
        <v>#NAME?</v>
      </c>
      <c r="N2378" s="13" t="e">
        <f ca="1">IF(CalcTable[[#This Row],[Day of Year]]&lt;123,FCAP,AE2377)</f>
        <v>#NAME?</v>
      </c>
      <c r="O2378" s="17" t="e">
        <f ca="1">IF(IRR_DRIP,5,COUNTIF('IDET Wind Values'!C2362:G2362,"&lt;="&amp;IRR_MAXWIND))</f>
        <v>#NAME?</v>
      </c>
      <c r="P2378" s="13" t="e">
        <f ca="1">CalcTable[[#This Row],[ET_o]]*KL</f>
        <v>#NAME?</v>
      </c>
      <c r="Q2378" s="13" t="e">
        <f ca="1">IF(WILTPT&lt;=0,1,MAX(0,MIN(1,(CalcTable[[#This Row],[IWC]]-WILTPT)/(MAD-WILTPT))))</f>
        <v>#NAME?</v>
      </c>
      <c r="R2378" s="13" t="e">
        <f ca="1">CalcTable[[#This Row],[ETMult]]*CalcTable[[#This Row],[ETb]]</f>
        <v>#NAME?</v>
      </c>
      <c r="S2378" s="13" t="b">
        <f>INDEX(IRR_LIST,CalcTable[[#This Row],[Day of Week]]+1)</f>
        <v>1</v>
      </c>
      <c r="T2378" s="13">
        <f t="shared" ca="1" si="734"/>
        <v>0</v>
      </c>
      <c r="U2378" s="13" t="b">
        <f ca="1">IF(CalcTable[[#This Row],[IrrPrecip]]&gt;=IC_MM,FALSE,TRUE)</f>
        <v>1</v>
      </c>
      <c r="V2378" s="13" t="b">
        <f t="shared" si="735"/>
        <v>1</v>
      </c>
      <c r="W2378" s="13" t="e">
        <f ca="1">IF(AND(IRR_DRIP=FALSE,CalcTable[[#This Row],[IrrHours]]&lt;=0),FALSE,TRUE)</f>
        <v>#NAME?</v>
      </c>
      <c r="X2378" s="13" t="e">
        <f ca="1">AND(CalcTable[[#This Row],[IrrDay]],CalcTable[[#This Row],[IrrRain]],CalcTable[[#This Row],[IrrWarm]],CalcTable[[#This Row],[IrrWindy]])</f>
        <v>#NAME?</v>
      </c>
      <c r="Y2378" s="13" t="e">
        <f t="shared" ca="1" si="736"/>
        <v>#NAME?</v>
      </c>
      <c r="Z2378" s="13" t="e">
        <f ca="1">CalcTable[[#This Row],[IrrHours]]/5</f>
        <v>#NAME?</v>
      </c>
      <c r="AA2378" s="13" t="e">
        <f ca="1">IF(CalcTable[[#This Row],[IrrFlag]]=FALSE,0,MAX(0,CalcTable[[#This Row],[VolRednWind]]*(FCAP*IRR_TARGET-CalcTable[[#This Row],[IWC]])))</f>
        <v>#NAME?</v>
      </c>
      <c r="AB2378" s="13" t="e">
        <f ca="1">CalcTable[[#This Row],[IWC]]+CalcTable[[#This Row],[Eff Precip]]+CalcTable[[#This Row],[IrrAmt]]-CalcTable[[#This Row],[AET]]</f>
        <v>#NAME?</v>
      </c>
      <c r="AC2378" s="13" t="e">
        <f ca="1">IF(CalcTable[[#This Row],[PWC]]&gt;FCAP,MIN(24*PERC,MIN(SAT,CalcTable[[#This Row],[PWC]])-FCAP),0)</f>
        <v>#NAME?</v>
      </c>
      <c r="AD2378" s="13" t="e">
        <f ca="1">IF(CalcTable[[#This Row],[PWC]]&gt;SAT,CalcTable[[#This Row],[PWC]]-SAT,0)</f>
        <v>#NAME?</v>
      </c>
      <c r="AE2378" s="13" t="e">
        <f ca="1">CalcTable[[#This Row],[PWC]]-CalcTable[[#This Row],[PercAmt]]-CalcTable[[#This Row],[Runoff]]</f>
        <v>#NAME?</v>
      </c>
      <c r="AF2378" s="13" t="e">
        <f ca="1">CalcTable[[#This Row],[IrrAmt]]/1000*CUR_IRR_AREA*10000/IRR_EFF</f>
        <v>#NAME?</v>
      </c>
      <c r="AG2378" s="147"/>
      <c r="AH2378" s="13"/>
      <c r="AI2378" s="50">
        <v>4.5370664384489672</v>
      </c>
      <c r="AJ2378" s="50">
        <v>4.7933599721742581</v>
      </c>
      <c r="AK2378" s="50">
        <v>0</v>
      </c>
      <c r="AL2378" s="50">
        <v>0</v>
      </c>
      <c r="AM2378" s="50"/>
      <c r="AN2378" s="50"/>
      <c r="AO2378" s="50"/>
      <c r="AP2378" s="50"/>
      <c r="AQ2378" s="50"/>
      <c r="AR2378" s="50"/>
      <c r="AS2378" s="50"/>
      <c r="AT2378" s="50"/>
      <c r="AU2378" s="50"/>
      <c r="AV2378" s="50"/>
      <c r="AW2378" s="50"/>
      <c r="AX2378" s="50">
        <f t="shared" si="747"/>
        <v>9.3304264106232253</v>
      </c>
      <c r="AY2378" s="50"/>
      <c r="AZ2378" s="50">
        <f t="shared" si="737"/>
        <v>207.14886694769643</v>
      </c>
      <c r="BA2378" s="50">
        <f t="shared" si="738"/>
        <v>334.39461727421889</v>
      </c>
      <c r="BB2378" s="50">
        <f t="shared" si="739"/>
        <v>345.97564055805844</v>
      </c>
      <c r="BC2378" s="17">
        <f t="shared" si="740"/>
        <v>19757</v>
      </c>
      <c r="BD2378" s="50">
        <f t="shared" si="741"/>
        <v>9.3304264106232253</v>
      </c>
      <c r="BE2378" s="50">
        <f t="shared" si="742"/>
        <v>207.14886694769643</v>
      </c>
      <c r="BF2378" s="50">
        <f t="shared" si="748"/>
        <v>338.8296019879017</v>
      </c>
      <c r="BG2378" s="50"/>
      <c r="BH2378" s="17">
        <f t="shared" si="743"/>
        <v>0</v>
      </c>
      <c r="BI2378" s="17">
        <f t="shared" si="751"/>
        <v>2378</v>
      </c>
      <c r="BJ2378" s="17">
        <f t="shared" si="749"/>
        <v>2378</v>
      </c>
      <c r="BK2378" s="150">
        <f t="shared" si="750"/>
        <v>27578</v>
      </c>
      <c r="BL2378" s="50" t="e">
        <f t="shared" ca="1" si="744"/>
        <v>#NAME?</v>
      </c>
      <c r="BM2378" s="50" t="e">
        <f t="shared" ca="1" si="745"/>
        <v>#NAME?</v>
      </c>
      <c r="BN2378" s="50" t="e">
        <f t="shared" ca="1" si="746"/>
        <v>#NAME?</v>
      </c>
    </row>
    <row r="2379" spans="1:66" x14ac:dyDescent="0.35">
      <c r="A2379" s="48">
        <v>27579</v>
      </c>
      <c r="B2379" s="17">
        <v>1975</v>
      </c>
      <c r="C2379" s="17">
        <v>7</v>
      </c>
      <c r="D2379" s="17">
        <v>185</v>
      </c>
      <c r="E2379" s="17">
        <v>4</v>
      </c>
      <c r="F2379" s="17">
        <v>6</v>
      </c>
      <c r="G2379" s="50">
        <v>14.4</v>
      </c>
      <c r="H2379" s="32">
        <v>4.9069249215913233</v>
      </c>
      <c r="I2379" s="50">
        <v>9</v>
      </c>
      <c r="J2379" s="13">
        <v>0</v>
      </c>
      <c r="K2379" s="13">
        <f t="shared" si="732"/>
        <v>0</v>
      </c>
      <c r="L2379" s="13">
        <f t="shared" si="733"/>
        <v>0</v>
      </c>
      <c r="M2379" s="13" t="e">
        <f ca="1">CalcTable[[#This Row],[IWC]]-AE2378</f>
        <v>#NAME?</v>
      </c>
      <c r="N2379" s="13" t="e">
        <f ca="1">IF(CalcTable[[#This Row],[Day of Year]]&lt;123,FCAP,AE2378)</f>
        <v>#NAME?</v>
      </c>
      <c r="O2379" s="17" t="e">
        <f ca="1">IF(IRR_DRIP,5,COUNTIF('IDET Wind Values'!C2363:G2363,"&lt;="&amp;IRR_MAXWIND))</f>
        <v>#NAME?</v>
      </c>
      <c r="P2379" s="13" t="e">
        <f ca="1">CalcTable[[#This Row],[ET_o]]*KL</f>
        <v>#NAME?</v>
      </c>
      <c r="Q2379" s="13" t="e">
        <f ca="1">IF(WILTPT&lt;=0,1,MAX(0,MIN(1,(CalcTable[[#This Row],[IWC]]-WILTPT)/(MAD-WILTPT))))</f>
        <v>#NAME?</v>
      </c>
      <c r="R2379" s="13" t="e">
        <f ca="1">CalcTable[[#This Row],[ETMult]]*CalcTable[[#This Row],[ETb]]</f>
        <v>#NAME?</v>
      </c>
      <c r="S2379" s="13" t="b">
        <f>INDEX(IRR_LIST,CalcTable[[#This Row],[Day of Week]]+1)</f>
        <v>0</v>
      </c>
      <c r="T2379" s="13">
        <f t="shared" ca="1" si="734"/>
        <v>8.4</v>
      </c>
      <c r="U2379" s="13" t="b">
        <f ca="1">IF(CalcTable[[#This Row],[IrrPrecip]]&gt;=IC_MM,FALSE,TRUE)</f>
        <v>1</v>
      </c>
      <c r="V2379" s="13" t="b">
        <f t="shared" si="735"/>
        <v>1</v>
      </c>
      <c r="W2379" s="13" t="e">
        <f ca="1">IF(AND(IRR_DRIP=FALSE,CalcTable[[#This Row],[IrrHours]]&lt;=0),FALSE,TRUE)</f>
        <v>#NAME?</v>
      </c>
      <c r="X2379" s="13" t="e">
        <f ca="1">AND(CalcTable[[#This Row],[IrrDay]],CalcTable[[#This Row],[IrrRain]],CalcTable[[#This Row],[IrrWarm]],CalcTable[[#This Row],[IrrWindy]])</f>
        <v>#NAME?</v>
      </c>
      <c r="Y2379" s="13" t="e">
        <f t="shared" ca="1" si="736"/>
        <v>#NAME?</v>
      </c>
      <c r="Z2379" s="13" t="e">
        <f ca="1">CalcTable[[#This Row],[IrrHours]]/5</f>
        <v>#NAME?</v>
      </c>
      <c r="AA2379" s="13" t="e">
        <f ca="1">IF(CalcTable[[#This Row],[IrrFlag]]=FALSE,0,MAX(0,CalcTable[[#This Row],[VolRednWind]]*(FCAP*IRR_TARGET-CalcTable[[#This Row],[IWC]])))</f>
        <v>#NAME?</v>
      </c>
      <c r="AB2379" s="13" t="e">
        <f ca="1">CalcTable[[#This Row],[IWC]]+CalcTable[[#This Row],[Eff Precip]]+CalcTable[[#This Row],[IrrAmt]]-CalcTable[[#This Row],[AET]]</f>
        <v>#NAME?</v>
      </c>
      <c r="AC2379" s="13" t="e">
        <f ca="1">IF(CalcTable[[#This Row],[PWC]]&gt;FCAP,MIN(24*PERC,MIN(SAT,CalcTable[[#This Row],[PWC]])-FCAP),0)</f>
        <v>#NAME?</v>
      </c>
      <c r="AD2379" s="13" t="e">
        <f ca="1">IF(CalcTable[[#This Row],[PWC]]&gt;SAT,CalcTable[[#This Row],[PWC]]-SAT,0)</f>
        <v>#NAME?</v>
      </c>
      <c r="AE2379" s="13" t="e">
        <f ca="1">CalcTable[[#This Row],[PWC]]-CalcTable[[#This Row],[PercAmt]]-CalcTable[[#This Row],[Runoff]]</f>
        <v>#NAME?</v>
      </c>
      <c r="AF2379" s="13" t="e">
        <f ca="1">CalcTable[[#This Row],[IrrAmt]]/1000*CUR_IRR_AREA*10000/IRR_EFF</f>
        <v>#NAME?</v>
      </c>
      <c r="AG2379" s="147"/>
      <c r="AH2379" s="13"/>
      <c r="AI2379" s="50">
        <v>0</v>
      </c>
      <c r="AJ2379" s="50">
        <v>0</v>
      </c>
      <c r="AK2379" s="50">
        <v>0</v>
      </c>
      <c r="AL2379" s="50">
        <v>2.9978567499845354</v>
      </c>
      <c r="AM2379" s="50"/>
      <c r="AN2379" s="50"/>
      <c r="AO2379" s="50"/>
      <c r="AP2379" s="50"/>
      <c r="AQ2379" s="50"/>
      <c r="AR2379" s="50"/>
      <c r="AS2379" s="50"/>
      <c r="AT2379" s="50"/>
      <c r="AU2379" s="50"/>
      <c r="AV2379" s="50"/>
      <c r="AW2379" s="50"/>
      <c r="AX2379" s="50">
        <f t="shared" si="747"/>
        <v>2.9978567499845354</v>
      </c>
      <c r="AY2379" s="50"/>
      <c r="AZ2379" s="50">
        <f t="shared" si="737"/>
        <v>87.937131332879716</v>
      </c>
      <c r="BA2379" s="50">
        <f t="shared" si="738"/>
        <v>135.39526570300529</v>
      </c>
      <c r="BB2379" s="50">
        <f t="shared" si="739"/>
        <v>139.58274814742813</v>
      </c>
      <c r="BC2379" s="17">
        <f t="shared" si="740"/>
        <v>19757</v>
      </c>
      <c r="BD2379" s="50">
        <f t="shared" si="741"/>
        <v>2.9978567499845354</v>
      </c>
      <c r="BE2379" s="50">
        <f t="shared" si="742"/>
        <v>87.937131332879716</v>
      </c>
      <c r="BF2379" s="50">
        <f t="shared" si="748"/>
        <v>143.83715271298428</v>
      </c>
      <c r="BG2379" s="50"/>
      <c r="BH2379" s="17">
        <f t="shared" si="743"/>
        <v>0</v>
      </c>
      <c r="BI2379" s="17">
        <f t="shared" si="751"/>
        <v>2379</v>
      </c>
      <c r="BJ2379" s="17">
        <f t="shared" si="749"/>
        <v>2379</v>
      </c>
      <c r="BK2379" s="150">
        <f t="shared" si="750"/>
        <v>27579</v>
      </c>
      <c r="BL2379" s="50" t="e">
        <f t="shared" ca="1" si="744"/>
        <v>#NAME?</v>
      </c>
      <c r="BM2379" s="50" t="e">
        <f t="shared" ca="1" si="745"/>
        <v>#NAME?</v>
      </c>
      <c r="BN2379" s="50" t="e">
        <f t="shared" ca="1" si="746"/>
        <v>#NAME?</v>
      </c>
    </row>
    <row r="2380" spans="1:66" x14ac:dyDescent="0.35">
      <c r="A2380" s="48">
        <v>27580</v>
      </c>
      <c r="B2380" s="17">
        <v>1975</v>
      </c>
      <c r="C2380" s="17">
        <v>7</v>
      </c>
      <c r="D2380" s="17">
        <v>186</v>
      </c>
      <c r="E2380" s="17">
        <v>5</v>
      </c>
      <c r="F2380" s="17">
        <v>7</v>
      </c>
      <c r="G2380" s="50">
        <v>18.3</v>
      </c>
      <c r="H2380" s="32">
        <v>6.0466754442192459</v>
      </c>
      <c r="I2380" s="50">
        <v>4</v>
      </c>
      <c r="J2380" s="13">
        <v>0</v>
      </c>
      <c r="K2380" s="13">
        <f t="shared" si="732"/>
        <v>0</v>
      </c>
      <c r="L2380" s="13">
        <f t="shared" si="733"/>
        <v>0</v>
      </c>
      <c r="M2380" s="13" t="e">
        <f ca="1">CalcTable[[#This Row],[IWC]]-AE2379</f>
        <v>#NAME?</v>
      </c>
      <c r="N2380" s="13" t="e">
        <f ca="1">IF(CalcTable[[#This Row],[Day of Year]]&lt;123,FCAP,AE2379)</f>
        <v>#NAME?</v>
      </c>
      <c r="O2380" s="17" t="e">
        <f ca="1">IF(IRR_DRIP,5,COUNTIF('IDET Wind Values'!C2364:G2364,"&lt;="&amp;IRR_MAXWIND))</f>
        <v>#NAME?</v>
      </c>
      <c r="P2380" s="13" t="e">
        <f ca="1">CalcTable[[#This Row],[ET_o]]*KL</f>
        <v>#NAME?</v>
      </c>
      <c r="Q2380" s="13" t="e">
        <f ca="1">IF(WILTPT&lt;=0,1,MAX(0,MIN(1,(CalcTable[[#This Row],[IWC]]-WILTPT)/(MAD-WILTPT))))</f>
        <v>#NAME?</v>
      </c>
      <c r="R2380" s="13" t="e">
        <f ca="1">CalcTable[[#This Row],[ETMult]]*CalcTable[[#This Row],[ETb]]</f>
        <v>#NAME?</v>
      </c>
      <c r="S2380" s="13" t="b">
        <f>INDEX(IRR_LIST,CalcTable[[#This Row],[Day of Week]]+1)</f>
        <v>0</v>
      </c>
      <c r="T2380" s="13">
        <f t="shared" ca="1" si="734"/>
        <v>8.4</v>
      </c>
      <c r="U2380" s="13" t="b">
        <f ca="1">IF(CalcTable[[#This Row],[IrrPrecip]]&gt;=IC_MM,FALSE,TRUE)</f>
        <v>1</v>
      </c>
      <c r="V2380" s="13" t="b">
        <f t="shared" si="735"/>
        <v>1</v>
      </c>
      <c r="W2380" s="13" t="e">
        <f ca="1">IF(AND(IRR_DRIP=FALSE,CalcTable[[#This Row],[IrrHours]]&lt;=0),FALSE,TRUE)</f>
        <v>#NAME?</v>
      </c>
      <c r="X2380" s="13" t="e">
        <f ca="1">AND(CalcTable[[#This Row],[IrrDay]],CalcTable[[#This Row],[IrrRain]],CalcTable[[#This Row],[IrrWarm]],CalcTable[[#This Row],[IrrWindy]])</f>
        <v>#NAME?</v>
      </c>
      <c r="Y2380" s="13" t="e">
        <f t="shared" ca="1" si="736"/>
        <v>#NAME?</v>
      </c>
      <c r="Z2380" s="13" t="e">
        <f ca="1">CalcTable[[#This Row],[IrrHours]]/5</f>
        <v>#NAME?</v>
      </c>
      <c r="AA2380" s="13" t="e">
        <f ca="1">IF(CalcTable[[#This Row],[IrrFlag]]=FALSE,0,MAX(0,CalcTable[[#This Row],[VolRednWind]]*(FCAP*IRR_TARGET-CalcTable[[#This Row],[IWC]])))</f>
        <v>#NAME?</v>
      </c>
      <c r="AB2380" s="13" t="e">
        <f ca="1">CalcTable[[#This Row],[IWC]]+CalcTable[[#This Row],[Eff Precip]]+CalcTable[[#This Row],[IrrAmt]]-CalcTable[[#This Row],[AET]]</f>
        <v>#NAME?</v>
      </c>
      <c r="AC2380" s="13" t="e">
        <f ca="1">IF(CalcTable[[#This Row],[PWC]]&gt;FCAP,MIN(24*PERC,MIN(SAT,CalcTable[[#This Row],[PWC]])-FCAP),0)</f>
        <v>#NAME?</v>
      </c>
      <c r="AD2380" s="13" t="e">
        <f ca="1">IF(CalcTable[[#This Row],[PWC]]&gt;SAT,CalcTable[[#This Row],[PWC]]-SAT,0)</f>
        <v>#NAME?</v>
      </c>
      <c r="AE2380" s="13" t="e">
        <f ca="1">CalcTable[[#This Row],[PWC]]-CalcTable[[#This Row],[PercAmt]]-CalcTable[[#This Row],[Runoff]]</f>
        <v>#NAME?</v>
      </c>
      <c r="AF2380" s="13" t="e">
        <f ca="1">CalcTable[[#This Row],[IrrAmt]]/1000*CUR_IRR_AREA*10000/IRR_EFF</f>
        <v>#NAME?</v>
      </c>
      <c r="AG2380" s="147"/>
      <c r="AH2380" s="13"/>
      <c r="AI2380" s="50">
        <v>0</v>
      </c>
      <c r="AJ2380" s="50">
        <v>0</v>
      </c>
      <c r="AK2380" s="50">
        <v>7.9735665433465996</v>
      </c>
      <c r="AL2380" s="50">
        <v>0</v>
      </c>
      <c r="AM2380" s="50"/>
      <c r="AN2380" s="50"/>
      <c r="AO2380" s="50"/>
      <c r="AP2380" s="50"/>
      <c r="AQ2380" s="50"/>
      <c r="AR2380" s="50"/>
      <c r="AS2380" s="50"/>
      <c r="AT2380" s="50"/>
      <c r="AU2380" s="50"/>
      <c r="AV2380" s="50"/>
      <c r="AW2380" s="50"/>
      <c r="AX2380" s="50">
        <f t="shared" si="747"/>
        <v>7.9735665433465996</v>
      </c>
      <c r="AY2380" s="50"/>
      <c r="AZ2380" s="50">
        <f t="shared" si="737"/>
        <v>116.94564263575013</v>
      </c>
      <c r="BA2380" s="50">
        <f t="shared" si="738"/>
        <v>180.05916405821844</v>
      </c>
      <c r="BB2380" s="50">
        <f t="shared" si="739"/>
        <v>185.62800418373038</v>
      </c>
      <c r="BC2380" s="17">
        <f t="shared" si="740"/>
        <v>19757</v>
      </c>
      <c r="BD2380" s="50">
        <f t="shared" si="741"/>
        <v>7.9735665433465996</v>
      </c>
      <c r="BE2380" s="50">
        <f t="shared" si="742"/>
        <v>116.94564263575013</v>
      </c>
      <c r="BF2380" s="50">
        <f t="shared" si="748"/>
        <v>191.28584255541949</v>
      </c>
      <c r="BG2380" s="50"/>
      <c r="BH2380" s="17">
        <f t="shared" si="743"/>
        <v>0</v>
      </c>
      <c r="BI2380" s="17">
        <f t="shared" si="751"/>
        <v>2380</v>
      </c>
      <c r="BJ2380" s="17">
        <f t="shared" si="749"/>
        <v>2380</v>
      </c>
      <c r="BK2380" s="150">
        <f t="shared" si="750"/>
        <v>27580</v>
      </c>
      <c r="BL2380" s="50" t="e">
        <f t="shared" ca="1" si="744"/>
        <v>#NAME?</v>
      </c>
      <c r="BM2380" s="50" t="e">
        <f t="shared" ca="1" si="745"/>
        <v>#NAME?</v>
      </c>
      <c r="BN2380" s="50" t="e">
        <f t="shared" ca="1" si="746"/>
        <v>#NAME?</v>
      </c>
    </row>
    <row r="2381" spans="1:66" x14ac:dyDescent="0.35">
      <c r="A2381" s="48">
        <v>27581</v>
      </c>
      <c r="B2381" s="17">
        <v>1975</v>
      </c>
      <c r="C2381" s="17">
        <v>7</v>
      </c>
      <c r="D2381" s="17">
        <v>187</v>
      </c>
      <c r="E2381" s="17">
        <v>6</v>
      </c>
      <c r="F2381" s="17">
        <v>1</v>
      </c>
      <c r="G2381" s="50">
        <v>15.6</v>
      </c>
      <c r="H2381" s="32">
        <v>7.4093802830308766</v>
      </c>
      <c r="I2381" s="50">
        <v>0.5</v>
      </c>
      <c r="J2381" s="13">
        <v>0</v>
      </c>
      <c r="K2381" s="13">
        <f t="shared" si="732"/>
        <v>0</v>
      </c>
      <c r="L2381" s="13">
        <f t="shared" si="733"/>
        <v>0</v>
      </c>
      <c r="M2381" s="13" t="e">
        <f ca="1">CalcTable[[#This Row],[IWC]]-AE2380</f>
        <v>#NAME?</v>
      </c>
      <c r="N2381" s="13" t="e">
        <f ca="1">IF(CalcTable[[#This Row],[Day of Year]]&lt;123,FCAP,AE2380)</f>
        <v>#NAME?</v>
      </c>
      <c r="O2381" s="17" t="e">
        <f ca="1">IF(IRR_DRIP,5,COUNTIF('IDET Wind Values'!C2365:G2365,"&lt;="&amp;IRR_MAXWIND))</f>
        <v>#NAME?</v>
      </c>
      <c r="P2381" s="13" t="e">
        <f ca="1">CalcTable[[#This Row],[ET_o]]*KL</f>
        <v>#NAME?</v>
      </c>
      <c r="Q2381" s="13" t="e">
        <f ca="1">IF(WILTPT&lt;=0,1,MAX(0,MIN(1,(CalcTable[[#This Row],[IWC]]-WILTPT)/(MAD-WILTPT))))</f>
        <v>#NAME?</v>
      </c>
      <c r="R2381" s="13" t="e">
        <f ca="1">CalcTable[[#This Row],[ETMult]]*CalcTable[[#This Row],[ETb]]</f>
        <v>#NAME?</v>
      </c>
      <c r="S2381" s="13" t="b">
        <f>INDEX(IRR_LIST,CalcTable[[#This Row],[Day of Week]]+1)</f>
        <v>1</v>
      </c>
      <c r="T2381" s="13">
        <f t="shared" ca="1" si="734"/>
        <v>0</v>
      </c>
      <c r="U2381" s="13" t="b">
        <f ca="1">IF(CalcTable[[#This Row],[IrrPrecip]]&gt;=IC_MM,FALSE,TRUE)</f>
        <v>1</v>
      </c>
      <c r="V2381" s="13" t="b">
        <f t="shared" si="735"/>
        <v>1</v>
      </c>
      <c r="W2381" s="13" t="e">
        <f ca="1">IF(AND(IRR_DRIP=FALSE,CalcTable[[#This Row],[IrrHours]]&lt;=0),FALSE,TRUE)</f>
        <v>#NAME?</v>
      </c>
      <c r="X2381" s="13" t="e">
        <f ca="1">AND(CalcTable[[#This Row],[IrrDay]],CalcTable[[#This Row],[IrrRain]],CalcTable[[#This Row],[IrrWarm]],CalcTable[[#This Row],[IrrWindy]])</f>
        <v>#NAME?</v>
      </c>
      <c r="Y2381" s="13" t="e">
        <f t="shared" ca="1" si="736"/>
        <v>#NAME?</v>
      </c>
      <c r="Z2381" s="13" t="e">
        <f ca="1">CalcTable[[#This Row],[IrrHours]]/5</f>
        <v>#NAME?</v>
      </c>
      <c r="AA2381" s="13" t="e">
        <f ca="1">IF(CalcTable[[#This Row],[IrrFlag]]=FALSE,0,MAX(0,CalcTable[[#This Row],[VolRednWind]]*(FCAP*IRR_TARGET-CalcTable[[#This Row],[IWC]])))</f>
        <v>#NAME?</v>
      </c>
      <c r="AB2381" s="13" t="e">
        <f ca="1">CalcTable[[#This Row],[IWC]]+CalcTable[[#This Row],[Eff Precip]]+CalcTable[[#This Row],[IrrAmt]]-CalcTable[[#This Row],[AET]]</f>
        <v>#NAME?</v>
      </c>
      <c r="AC2381" s="13" t="e">
        <f ca="1">IF(CalcTable[[#This Row],[PWC]]&gt;FCAP,MIN(24*PERC,MIN(SAT,CalcTable[[#This Row],[PWC]])-FCAP),0)</f>
        <v>#NAME?</v>
      </c>
      <c r="AD2381" s="13" t="e">
        <f ca="1">IF(CalcTable[[#This Row],[PWC]]&gt;SAT,CalcTable[[#This Row],[PWC]]-SAT,0)</f>
        <v>#NAME?</v>
      </c>
      <c r="AE2381" s="13" t="e">
        <f ca="1">CalcTable[[#This Row],[PWC]]-CalcTable[[#This Row],[PercAmt]]-CalcTable[[#This Row],[Runoff]]</f>
        <v>#NAME?</v>
      </c>
      <c r="AF2381" s="13" t="e">
        <f ca="1">CalcTable[[#This Row],[IrrAmt]]/1000*CUR_IRR_AREA*10000/IRR_EFF</f>
        <v>#NAME?</v>
      </c>
      <c r="AG2381" s="147"/>
      <c r="AH2381" s="13"/>
      <c r="AI2381" s="50">
        <v>0</v>
      </c>
      <c r="AJ2381" s="50">
        <v>0</v>
      </c>
      <c r="AK2381" s="50">
        <v>0</v>
      </c>
      <c r="AL2381" s="50">
        <v>0</v>
      </c>
      <c r="AM2381" s="50"/>
      <c r="AN2381" s="50"/>
      <c r="AO2381" s="50"/>
      <c r="AP2381" s="50"/>
      <c r="AQ2381" s="50"/>
      <c r="AR2381" s="50"/>
      <c r="AS2381" s="50"/>
      <c r="AT2381" s="50"/>
      <c r="AU2381" s="50"/>
      <c r="AV2381" s="50"/>
      <c r="AW2381" s="50"/>
      <c r="AX2381" s="50">
        <f t="shared" si="747"/>
        <v>0</v>
      </c>
      <c r="AY2381" s="50"/>
      <c r="AZ2381" s="50">
        <f t="shared" si="737"/>
        <v>0</v>
      </c>
      <c r="BA2381" s="50">
        <f t="shared" si="738"/>
        <v>0</v>
      </c>
      <c r="BB2381" s="50">
        <f t="shared" si="739"/>
        <v>0</v>
      </c>
      <c r="BC2381" s="17">
        <f t="shared" si="740"/>
        <v>19757</v>
      </c>
      <c r="BD2381" s="50">
        <f t="shared" si="741"/>
        <v>0</v>
      </c>
      <c r="BE2381" s="50">
        <f t="shared" si="742"/>
        <v>0</v>
      </c>
      <c r="BF2381" s="50">
        <f t="shared" si="748"/>
        <v>0</v>
      </c>
      <c r="BG2381" s="50"/>
      <c r="BH2381" s="17">
        <f t="shared" si="743"/>
        <v>0</v>
      </c>
      <c r="BI2381" s="17">
        <f t="shared" si="751"/>
        <v>2381</v>
      </c>
      <c r="BJ2381" s="17">
        <f t="shared" si="749"/>
        <v>2381</v>
      </c>
      <c r="BK2381" s="150">
        <f t="shared" si="750"/>
        <v>27581</v>
      </c>
      <c r="BL2381" s="50" t="e">
        <f t="shared" ca="1" si="744"/>
        <v>#NAME?</v>
      </c>
      <c r="BM2381" s="50" t="e">
        <f t="shared" ca="1" si="745"/>
        <v>#NAME?</v>
      </c>
      <c r="BN2381" s="50" t="e">
        <f t="shared" ca="1" si="746"/>
        <v>#NAME?</v>
      </c>
    </row>
    <row r="2382" spans="1:66" x14ac:dyDescent="0.35">
      <c r="A2382" s="48">
        <v>27582</v>
      </c>
      <c r="B2382" s="17">
        <v>1975</v>
      </c>
      <c r="C2382" s="17">
        <v>7</v>
      </c>
      <c r="D2382" s="17">
        <v>188</v>
      </c>
      <c r="E2382" s="17">
        <v>7</v>
      </c>
      <c r="F2382" s="17">
        <v>2</v>
      </c>
      <c r="G2382" s="50">
        <v>14.4</v>
      </c>
      <c r="H2382" s="32">
        <v>3.358911205558385</v>
      </c>
      <c r="I2382" s="50">
        <v>24</v>
      </c>
      <c r="J2382" s="13">
        <v>2.8</v>
      </c>
      <c r="K2382" s="13">
        <f t="shared" si="732"/>
        <v>2.8</v>
      </c>
      <c r="L2382" s="13">
        <f t="shared" si="733"/>
        <v>0</v>
      </c>
      <c r="M2382" s="13" t="e">
        <f ca="1">CalcTable[[#This Row],[IWC]]-AE2381</f>
        <v>#NAME?</v>
      </c>
      <c r="N2382" s="13" t="e">
        <f ca="1">IF(CalcTable[[#This Row],[Day of Year]]&lt;123,FCAP,AE2381)</f>
        <v>#NAME?</v>
      </c>
      <c r="O2382" s="17" t="e">
        <f ca="1">IF(IRR_DRIP,5,COUNTIF('IDET Wind Values'!C2366:G2366,"&lt;="&amp;IRR_MAXWIND))</f>
        <v>#NAME?</v>
      </c>
      <c r="P2382" s="13" t="e">
        <f ca="1">CalcTable[[#This Row],[ET_o]]*KL</f>
        <v>#NAME?</v>
      </c>
      <c r="Q2382" s="13" t="e">
        <f ca="1">IF(WILTPT&lt;=0,1,MAX(0,MIN(1,(CalcTable[[#This Row],[IWC]]-WILTPT)/(MAD-WILTPT))))</f>
        <v>#NAME?</v>
      </c>
      <c r="R2382" s="13" t="e">
        <f ca="1">CalcTable[[#This Row],[ETMult]]*CalcTable[[#This Row],[ETb]]</f>
        <v>#NAME?</v>
      </c>
      <c r="S2382" s="13" t="b">
        <f>INDEX(IRR_LIST,CalcTable[[#This Row],[Day of Week]]+1)</f>
        <v>0</v>
      </c>
      <c r="T2382" s="13">
        <f t="shared" ca="1" si="734"/>
        <v>0</v>
      </c>
      <c r="U2382" s="13" t="b">
        <f ca="1">IF(CalcTable[[#This Row],[IrrPrecip]]&gt;=IC_MM,FALSE,TRUE)</f>
        <v>1</v>
      </c>
      <c r="V2382" s="13" t="b">
        <f t="shared" si="735"/>
        <v>1</v>
      </c>
      <c r="W2382" s="13" t="e">
        <f ca="1">IF(AND(IRR_DRIP=FALSE,CalcTable[[#This Row],[IrrHours]]&lt;=0),FALSE,TRUE)</f>
        <v>#NAME?</v>
      </c>
      <c r="X2382" s="13" t="e">
        <f ca="1">AND(CalcTable[[#This Row],[IrrDay]],CalcTable[[#This Row],[IrrRain]],CalcTable[[#This Row],[IrrWarm]],CalcTable[[#This Row],[IrrWindy]])</f>
        <v>#NAME?</v>
      </c>
      <c r="Y2382" s="13" t="e">
        <f t="shared" ca="1" si="736"/>
        <v>#NAME?</v>
      </c>
      <c r="Z2382" s="13" t="e">
        <f ca="1">CalcTable[[#This Row],[IrrHours]]/5</f>
        <v>#NAME?</v>
      </c>
      <c r="AA2382" s="13" t="e">
        <f ca="1">IF(CalcTable[[#This Row],[IrrFlag]]=FALSE,0,MAX(0,CalcTable[[#This Row],[VolRednWind]]*(FCAP*IRR_TARGET-CalcTable[[#This Row],[IWC]])))</f>
        <v>#NAME?</v>
      </c>
      <c r="AB2382" s="13" t="e">
        <f ca="1">CalcTable[[#This Row],[IWC]]+CalcTable[[#This Row],[Eff Precip]]+CalcTable[[#This Row],[IrrAmt]]-CalcTable[[#This Row],[AET]]</f>
        <v>#NAME?</v>
      </c>
      <c r="AC2382" s="13" t="e">
        <f ca="1">IF(CalcTable[[#This Row],[PWC]]&gt;FCAP,MIN(24*PERC,MIN(SAT,CalcTable[[#This Row],[PWC]])-FCAP),0)</f>
        <v>#NAME?</v>
      </c>
      <c r="AD2382" s="13" t="e">
        <f ca="1">IF(CalcTable[[#This Row],[PWC]]&gt;SAT,CalcTable[[#This Row],[PWC]]-SAT,0)</f>
        <v>#NAME?</v>
      </c>
      <c r="AE2382" s="13" t="e">
        <f ca="1">CalcTable[[#This Row],[PWC]]-CalcTable[[#This Row],[PercAmt]]-CalcTable[[#This Row],[Runoff]]</f>
        <v>#NAME?</v>
      </c>
      <c r="AF2382" s="13" t="e">
        <f ca="1">CalcTable[[#This Row],[IrrAmt]]/1000*CUR_IRR_AREA*10000/IRR_EFF</f>
        <v>#NAME?</v>
      </c>
      <c r="AG2382" s="147"/>
      <c r="AH2382" s="13"/>
      <c r="AI2382" s="50">
        <v>0</v>
      </c>
      <c r="AJ2382" s="50">
        <v>0</v>
      </c>
      <c r="AK2382" s="50">
        <v>5.6025273245335887</v>
      </c>
      <c r="AL2382" s="50">
        <v>10.099639356862793</v>
      </c>
      <c r="AM2382" s="50"/>
      <c r="AN2382" s="50"/>
      <c r="AO2382" s="50"/>
      <c r="AP2382" s="50"/>
      <c r="AQ2382" s="50"/>
      <c r="AR2382" s="50"/>
      <c r="AS2382" s="50"/>
      <c r="AT2382" s="50"/>
      <c r="AU2382" s="50"/>
      <c r="AV2382" s="50"/>
      <c r="AW2382" s="50"/>
      <c r="AX2382" s="50">
        <f t="shared" si="747"/>
        <v>15.702166681396381</v>
      </c>
      <c r="AY2382" s="50"/>
      <c r="AZ2382" s="50">
        <f t="shared" si="737"/>
        <v>378.42648856113465</v>
      </c>
      <c r="BA2382" s="50">
        <f t="shared" si="738"/>
        <v>582.65665699095325</v>
      </c>
      <c r="BB2382" s="50">
        <f t="shared" si="739"/>
        <v>600.67696597005499</v>
      </c>
      <c r="BC2382" s="17">
        <f t="shared" si="740"/>
        <v>19757</v>
      </c>
      <c r="BD2382" s="50">
        <f t="shared" si="741"/>
        <v>15.702166681396381</v>
      </c>
      <c r="BE2382" s="50">
        <f t="shared" si="742"/>
        <v>378.42648856113465</v>
      </c>
      <c r="BF2382" s="50">
        <f t="shared" si="748"/>
        <v>618.98526595959424</v>
      </c>
      <c r="BG2382" s="50"/>
      <c r="BH2382" s="17">
        <f t="shared" si="743"/>
        <v>0</v>
      </c>
      <c r="BI2382" s="17">
        <f t="shared" si="751"/>
        <v>2382</v>
      </c>
      <c r="BJ2382" s="17">
        <f t="shared" si="749"/>
        <v>2382</v>
      </c>
      <c r="BK2382" s="150">
        <f t="shared" si="750"/>
        <v>27582</v>
      </c>
      <c r="BL2382" s="50" t="e">
        <f t="shared" ca="1" si="744"/>
        <v>#NAME?</v>
      </c>
      <c r="BM2382" s="50" t="e">
        <f t="shared" ca="1" si="745"/>
        <v>#NAME?</v>
      </c>
      <c r="BN2382" s="50" t="e">
        <f t="shared" ca="1" si="746"/>
        <v>#NAME?</v>
      </c>
    </row>
    <row r="2383" spans="1:66" x14ac:dyDescent="0.35">
      <c r="A2383" s="48">
        <v>27583</v>
      </c>
      <c r="B2383" s="17">
        <v>1975</v>
      </c>
      <c r="C2383" s="17">
        <v>7</v>
      </c>
      <c r="D2383" s="17">
        <v>189</v>
      </c>
      <c r="E2383" s="17">
        <v>8</v>
      </c>
      <c r="F2383" s="17">
        <v>3</v>
      </c>
      <c r="G2383" s="50">
        <v>12.2</v>
      </c>
      <c r="H2383" s="32">
        <v>4.3025944348543002</v>
      </c>
      <c r="I2383" s="50">
        <v>7</v>
      </c>
      <c r="J2383" s="13">
        <v>0</v>
      </c>
      <c r="K2383" s="13">
        <f t="shared" si="732"/>
        <v>0</v>
      </c>
      <c r="L2383" s="13">
        <f t="shared" si="733"/>
        <v>0</v>
      </c>
      <c r="M2383" s="13" t="e">
        <f ca="1">CalcTable[[#This Row],[IWC]]-AE2382</f>
        <v>#NAME?</v>
      </c>
      <c r="N2383" s="13" t="e">
        <f ca="1">IF(CalcTable[[#This Row],[Day of Year]]&lt;123,FCAP,AE2382)</f>
        <v>#NAME?</v>
      </c>
      <c r="O2383" s="17" t="e">
        <f ca="1">IF(IRR_DRIP,5,COUNTIF('IDET Wind Values'!C2367:G2367,"&lt;="&amp;IRR_MAXWIND))</f>
        <v>#NAME?</v>
      </c>
      <c r="P2383" s="13" t="e">
        <f ca="1">CalcTable[[#This Row],[ET_o]]*KL</f>
        <v>#NAME?</v>
      </c>
      <c r="Q2383" s="13" t="e">
        <f ca="1">IF(WILTPT&lt;=0,1,MAX(0,MIN(1,(CalcTable[[#This Row],[IWC]]-WILTPT)/(MAD-WILTPT))))</f>
        <v>#NAME?</v>
      </c>
      <c r="R2383" s="13" t="e">
        <f ca="1">CalcTable[[#This Row],[ETMult]]*CalcTable[[#This Row],[ETb]]</f>
        <v>#NAME?</v>
      </c>
      <c r="S2383" s="13" t="b">
        <f>INDEX(IRR_LIST,CalcTable[[#This Row],[Day of Week]]+1)</f>
        <v>1</v>
      </c>
      <c r="T2383" s="13">
        <f t="shared" ca="1" si="734"/>
        <v>2.8</v>
      </c>
      <c r="U2383" s="13" t="b">
        <f ca="1">IF(CalcTable[[#This Row],[IrrPrecip]]&gt;=IC_MM,FALSE,TRUE)</f>
        <v>1</v>
      </c>
      <c r="V2383" s="13" t="b">
        <f t="shared" si="735"/>
        <v>1</v>
      </c>
      <c r="W2383" s="13" t="e">
        <f ca="1">IF(AND(IRR_DRIP=FALSE,CalcTable[[#This Row],[IrrHours]]&lt;=0),FALSE,TRUE)</f>
        <v>#NAME?</v>
      </c>
      <c r="X2383" s="13" t="e">
        <f ca="1">AND(CalcTable[[#This Row],[IrrDay]],CalcTable[[#This Row],[IrrRain]],CalcTable[[#This Row],[IrrWarm]],CalcTable[[#This Row],[IrrWindy]])</f>
        <v>#NAME?</v>
      </c>
      <c r="Y2383" s="13" t="e">
        <f t="shared" ca="1" si="736"/>
        <v>#NAME?</v>
      </c>
      <c r="Z2383" s="13" t="e">
        <f ca="1">CalcTable[[#This Row],[IrrHours]]/5</f>
        <v>#NAME?</v>
      </c>
      <c r="AA2383" s="13" t="e">
        <f ca="1">IF(CalcTable[[#This Row],[IrrFlag]]=FALSE,0,MAX(0,CalcTable[[#This Row],[VolRednWind]]*(FCAP*IRR_TARGET-CalcTable[[#This Row],[IWC]])))</f>
        <v>#NAME?</v>
      </c>
      <c r="AB2383" s="13" t="e">
        <f ca="1">CalcTable[[#This Row],[IWC]]+CalcTable[[#This Row],[Eff Precip]]+CalcTable[[#This Row],[IrrAmt]]-CalcTable[[#This Row],[AET]]</f>
        <v>#NAME?</v>
      </c>
      <c r="AC2383" s="13" t="e">
        <f ca="1">IF(CalcTable[[#This Row],[PWC]]&gt;FCAP,MIN(24*PERC,MIN(SAT,CalcTable[[#This Row],[PWC]])-FCAP),0)</f>
        <v>#NAME?</v>
      </c>
      <c r="AD2383" s="13" t="e">
        <f ca="1">IF(CalcTable[[#This Row],[PWC]]&gt;SAT,CalcTable[[#This Row],[PWC]]-SAT,0)</f>
        <v>#NAME?</v>
      </c>
      <c r="AE2383" s="13" t="e">
        <f ca="1">CalcTable[[#This Row],[PWC]]-CalcTable[[#This Row],[PercAmt]]-CalcTable[[#This Row],[Runoff]]</f>
        <v>#NAME?</v>
      </c>
      <c r="AF2383" s="13" t="e">
        <f ca="1">CalcTable[[#This Row],[IrrAmt]]/1000*CUR_IRR_AREA*10000/IRR_EFF</f>
        <v>#NAME?</v>
      </c>
      <c r="AG2383" s="147"/>
      <c r="AH2383" s="13"/>
      <c r="AI2383" s="50">
        <v>16.810042541994381</v>
      </c>
      <c r="AJ2383" s="50">
        <v>23.165220808361816</v>
      </c>
      <c r="AK2383" s="50">
        <v>0</v>
      </c>
      <c r="AL2383" s="50">
        <v>0</v>
      </c>
      <c r="AM2383" s="50"/>
      <c r="AN2383" s="50"/>
      <c r="AO2383" s="50"/>
      <c r="AP2383" s="50"/>
      <c r="AQ2383" s="50"/>
      <c r="AR2383" s="50"/>
      <c r="AS2383" s="50"/>
      <c r="AT2383" s="50"/>
      <c r="AU2383" s="50"/>
      <c r="AV2383" s="50"/>
      <c r="AW2383" s="50"/>
      <c r="AX2383" s="50">
        <f t="shared" si="747"/>
        <v>39.975263350356201</v>
      </c>
      <c r="AY2383" s="50"/>
      <c r="AZ2383" s="50">
        <f t="shared" si="737"/>
        <v>926.0604343278643</v>
      </c>
      <c r="BA2383" s="50">
        <f t="shared" si="738"/>
        <v>1500.5108554597218</v>
      </c>
      <c r="BB2383" s="50">
        <f t="shared" si="739"/>
        <v>1552.9058351616827</v>
      </c>
      <c r="BC2383" s="17">
        <f t="shared" si="740"/>
        <v>19757</v>
      </c>
      <c r="BD2383" s="50">
        <f t="shared" si="741"/>
        <v>39.975263350356201</v>
      </c>
      <c r="BE2383" s="50">
        <f t="shared" si="742"/>
        <v>926.0604343278643</v>
      </c>
      <c r="BF2383" s="50">
        <f t="shared" si="748"/>
        <v>1514.7400659414659</v>
      </c>
      <c r="BG2383" s="50"/>
      <c r="BH2383" s="17">
        <f t="shared" si="743"/>
        <v>0</v>
      </c>
      <c r="BI2383" s="17">
        <f t="shared" si="751"/>
        <v>2383</v>
      </c>
      <c r="BJ2383" s="17">
        <f t="shared" si="749"/>
        <v>2383</v>
      </c>
      <c r="BK2383" s="150">
        <f t="shared" si="750"/>
        <v>27583</v>
      </c>
      <c r="BL2383" s="50" t="e">
        <f t="shared" ca="1" si="744"/>
        <v>#NAME?</v>
      </c>
      <c r="BM2383" s="50" t="e">
        <f t="shared" ca="1" si="745"/>
        <v>#NAME?</v>
      </c>
      <c r="BN2383" s="50" t="e">
        <f t="shared" ca="1" si="746"/>
        <v>#NAME?</v>
      </c>
    </row>
    <row r="2384" spans="1:66" x14ac:dyDescent="0.35">
      <c r="A2384" s="48">
        <v>27584</v>
      </c>
      <c r="B2384" s="17">
        <v>1975</v>
      </c>
      <c r="C2384" s="17">
        <v>7</v>
      </c>
      <c r="D2384" s="17">
        <v>190</v>
      </c>
      <c r="E2384" s="17">
        <v>9</v>
      </c>
      <c r="F2384" s="17">
        <v>4</v>
      </c>
      <c r="G2384" s="50">
        <v>10.6</v>
      </c>
      <c r="H2384" s="32">
        <v>4.2580784204467479</v>
      </c>
      <c r="I2384" s="50">
        <v>5.5</v>
      </c>
      <c r="J2384" s="13">
        <v>1</v>
      </c>
      <c r="K2384" s="13">
        <f t="shared" si="732"/>
        <v>1</v>
      </c>
      <c r="L2384" s="13">
        <f t="shared" si="733"/>
        <v>0</v>
      </c>
      <c r="M2384" s="13" t="e">
        <f ca="1">CalcTable[[#This Row],[IWC]]-AE2383</f>
        <v>#NAME?</v>
      </c>
      <c r="N2384" s="13" t="e">
        <f ca="1">IF(CalcTable[[#This Row],[Day of Year]]&lt;123,FCAP,AE2383)</f>
        <v>#NAME?</v>
      </c>
      <c r="O2384" s="17" t="e">
        <f ca="1">IF(IRR_DRIP,5,COUNTIF('IDET Wind Values'!C2368:G2368,"&lt;="&amp;IRR_MAXWIND))</f>
        <v>#NAME?</v>
      </c>
      <c r="P2384" s="13" t="e">
        <f ca="1">CalcTable[[#This Row],[ET_o]]*KL</f>
        <v>#NAME?</v>
      </c>
      <c r="Q2384" s="13" t="e">
        <f ca="1">IF(WILTPT&lt;=0,1,MAX(0,MIN(1,(CalcTable[[#This Row],[IWC]]-WILTPT)/(MAD-WILTPT))))</f>
        <v>#NAME?</v>
      </c>
      <c r="R2384" s="13" t="e">
        <f ca="1">CalcTable[[#This Row],[ETMult]]*CalcTable[[#This Row],[ETb]]</f>
        <v>#NAME?</v>
      </c>
      <c r="S2384" s="13" t="b">
        <f>INDEX(IRR_LIST,CalcTable[[#This Row],[Day of Week]]+1)</f>
        <v>0</v>
      </c>
      <c r="T2384" s="13">
        <f t="shared" ca="1" si="734"/>
        <v>2.8</v>
      </c>
      <c r="U2384" s="13" t="b">
        <f ca="1">IF(CalcTable[[#This Row],[IrrPrecip]]&gt;=IC_MM,FALSE,TRUE)</f>
        <v>1</v>
      </c>
      <c r="V2384" s="13" t="b">
        <f t="shared" si="735"/>
        <v>1</v>
      </c>
      <c r="W2384" s="13" t="e">
        <f ca="1">IF(AND(IRR_DRIP=FALSE,CalcTable[[#This Row],[IrrHours]]&lt;=0),FALSE,TRUE)</f>
        <v>#NAME?</v>
      </c>
      <c r="X2384" s="13" t="e">
        <f ca="1">AND(CalcTable[[#This Row],[IrrDay]],CalcTable[[#This Row],[IrrRain]],CalcTable[[#This Row],[IrrWarm]],CalcTable[[#This Row],[IrrWindy]])</f>
        <v>#NAME?</v>
      </c>
      <c r="Y2384" s="13" t="e">
        <f t="shared" ca="1" si="736"/>
        <v>#NAME?</v>
      </c>
      <c r="Z2384" s="13" t="e">
        <f ca="1">CalcTable[[#This Row],[IrrHours]]/5</f>
        <v>#NAME?</v>
      </c>
      <c r="AA2384" s="13" t="e">
        <f ca="1">IF(CalcTable[[#This Row],[IrrFlag]]=FALSE,0,MAX(0,CalcTable[[#This Row],[VolRednWind]]*(FCAP*IRR_TARGET-CalcTable[[#This Row],[IWC]])))</f>
        <v>#NAME?</v>
      </c>
      <c r="AB2384" s="13" t="e">
        <f ca="1">CalcTable[[#This Row],[IWC]]+CalcTable[[#This Row],[Eff Precip]]+CalcTable[[#This Row],[IrrAmt]]-CalcTable[[#This Row],[AET]]</f>
        <v>#NAME?</v>
      </c>
      <c r="AC2384" s="13" t="e">
        <f ca="1">IF(CalcTable[[#This Row],[PWC]]&gt;FCAP,MIN(24*PERC,MIN(SAT,CalcTable[[#This Row],[PWC]])-FCAP),0)</f>
        <v>#NAME?</v>
      </c>
      <c r="AD2384" s="13" t="e">
        <f ca="1">IF(CalcTable[[#This Row],[PWC]]&gt;SAT,CalcTable[[#This Row],[PWC]]-SAT,0)</f>
        <v>#NAME?</v>
      </c>
      <c r="AE2384" s="13" t="e">
        <f ca="1">CalcTable[[#This Row],[PWC]]-CalcTable[[#This Row],[PercAmt]]-CalcTable[[#This Row],[Runoff]]</f>
        <v>#NAME?</v>
      </c>
      <c r="AF2384" s="13" t="e">
        <f ca="1">CalcTable[[#This Row],[IrrAmt]]/1000*CUR_IRR_AREA*10000/IRR_EFF</f>
        <v>#NAME?</v>
      </c>
      <c r="AG2384" s="147"/>
      <c r="AH2384" s="13"/>
      <c r="AI2384" s="50">
        <v>0</v>
      </c>
      <c r="AJ2384" s="50">
        <v>0</v>
      </c>
      <c r="AK2384" s="50">
        <v>5.6144599333603722</v>
      </c>
      <c r="AL2384" s="50">
        <v>4.6464269391698672</v>
      </c>
      <c r="AM2384" s="50"/>
      <c r="AN2384" s="50"/>
      <c r="AO2384" s="50"/>
      <c r="AP2384" s="50"/>
      <c r="AQ2384" s="50"/>
      <c r="AR2384" s="50"/>
      <c r="AS2384" s="50"/>
      <c r="AT2384" s="50"/>
      <c r="AU2384" s="50"/>
      <c r="AV2384" s="50"/>
      <c r="AW2384" s="50"/>
      <c r="AX2384" s="50">
        <f t="shared" si="747"/>
        <v>10.260886872530239</v>
      </c>
      <c r="AY2384" s="50"/>
      <c r="AZ2384" s="50">
        <f t="shared" si="737"/>
        <v>218.64060257160159</v>
      </c>
      <c r="BA2384" s="50">
        <f t="shared" si="738"/>
        <v>336.63711824516434</v>
      </c>
      <c r="BB2384" s="50">
        <f t="shared" si="739"/>
        <v>347.04857551047871</v>
      </c>
      <c r="BC2384" s="17">
        <f t="shared" si="740"/>
        <v>19757</v>
      </c>
      <c r="BD2384" s="50">
        <f t="shared" si="741"/>
        <v>10.260886872530239</v>
      </c>
      <c r="BE2384" s="50">
        <f t="shared" si="742"/>
        <v>218.64060257160159</v>
      </c>
      <c r="BF2384" s="50">
        <f t="shared" si="748"/>
        <v>357.62642315796927</v>
      </c>
      <c r="BG2384" s="50"/>
      <c r="BH2384" s="17">
        <f t="shared" si="743"/>
        <v>0</v>
      </c>
      <c r="BI2384" s="17">
        <f t="shared" si="751"/>
        <v>2384</v>
      </c>
      <c r="BJ2384" s="17">
        <f t="shared" si="749"/>
        <v>2384</v>
      </c>
      <c r="BK2384" s="150">
        <f t="shared" si="750"/>
        <v>27584</v>
      </c>
      <c r="BL2384" s="50" t="e">
        <f t="shared" ca="1" si="744"/>
        <v>#NAME?</v>
      </c>
      <c r="BM2384" s="50" t="e">
        <f t="shared" ca="1" si="745"/>
        <v>#NAME?</v>
      </c>
      <c r="BN2384" s="50" t="e">
        <f t="shared" ca="1" si="746"/>
        <v>#NAME?</v>
      </c>
    </row>
    <row r="2385" spans="1:66" x14ac:dyDescent="0.35">
      <c r="A2385" s="48">
        <v>27585</v>
      </c>
      <c r="B2385" s="17">
        <v>1975</v>
      </c>
      <c r="C2385" s="17">
        <v>7</v>
      </c>
      <c r="D2385" s="17">
        <v>191</v>
      </c>
      <c r="E2385" s="17">
        <v>10</v>
      </c>
      <c r="F2385" s="17">
        <v>5</v>
      </c>
      <c r="G2385" s="50">
        <v>13.9</v>
      </c>
      <c r="H2385" s="32">
        <v>5.4811752138759156</v>
      </c>
      <c r="I2385" s="50">
        <v>5</v>
      </c>
      <c r="J2385" s="13">
        <v>0</v>
      </c>
      <c r="K2385" s="13">
        <f t="shared" si="732"/>
        <v>0</v>
      </c>
      <c r="L2385" s="13">
        <f t="shared" si="733"/>
        <v>0</v>
      </c>
      <c r="M2385" s="13" t="e">
        <f ca="1">CalcTable[[#This Row],[IWC]]-AE2384</f>
        <v>#NAME?</v>
      </c>
      <c r="N2385" s="13" t="e">
        <f ca="1">IF(CalcTable[[#This Row],[Day of Year]]&lt;123,FCAP,AE2384)</f>
        <v>#NAME?</v>
      </c>
      <c r="O2385" s="17" t="e">
        <f ca="1">IF(IRR_DRIP,5,COUNTIF('IDET Wind Values'!C2369:G2369,"&lt;="&amp;IRR_MAXWIND))</f>
        <v>#NAME?</v>
      </c>
      <c r="P2385" s="13" t="e">
        <f ca="1">CalcTable[[#This Row],[ET_o]]*KL</f>
        <v>#NAME?</v>
      </c>
      <c r="Q2385" s="13" t="e">
        <f ca="1">IF(WILTPT&lt;=0,1,MAX(0,MIN(1,(CalcTable[[#This Row],[IWC]]-WILTPT)/(MAD-WILTPT))))</f>
        <v>#NAME?</v>
      </c>
      <c r="R2385" s="13" t="e">
        <f ca="1">CalcTable[[#This Row],[ETMult]]*CalcTable[[#This Row],[ETb]]</f>
        <v>#NAME?</v>
      </c>
      <c r="S2385" s="13" t="b">
        <f>INDEX(IRR_LIST,CalcTable[[#This Row],[Day of Week]]+1)</f>
        <v>1</v>
      </c>
      <c r="T2385" s="13">
        <f t="shared" ca="1" si="734"/>
        <v>1</v>
      </c>
      <c r="U2385" s="13" t="b">
        <f ca="1">IF(CalcTable[[#This Row],[IrrPrecip]]&gt;=IC_MM,FALSE,TRUE)</f>
        <v>1</v>
      </c>
      <c r="V2385" s="13" t="b">
        <f t="shared" si="735"/>
        <v>1</v>
      </c>
      <c r="W2385" s="13" t="e">
        <f ca="1">IF(AND(IRR_DRIP=FALSE,CalcTable[[#This Row],[IrrHours]]&lt;=0),FALSE,TRUE)</f>
        <v>#NAME?</v>
      </c>
      <c r="X2385" s="13" t="e">
        <f ca="1">AND(CalcTable[[#This Row],[IrrDay]],CalcTable[[#This Row],[IrrRain]],CalcTable[[#This Row],[IrrWarm]],CalcTable[[#This Row],[IrrWindy]])</f>
        <v>#NAME?</v>
      </c>
      <c r="Y2385" s="13" t="e">
        <f t="shared" ca="1" si="736"/>
        <v>#NAME?</v>
      </c>
      <c r="Z2385" s="13" t="e">
        <f ca="1">CalcTable[[#This Row],[IrrHours]]/5</f>
        <v>#NAME?</v>
      </c>
      <c r="AA2385" s="13" t="e">
        <f ca="1">IF(CalcTable[[#This Row],[IrrFlag]]=FALSE,0,MAX(0,CalcTable[[#This Row],[VolRednWind]]*(FCAP*IRR_TARGET-CalcTable[[#This Row],[IWC]])))</f>
        <v>#NAME?</v>
      </c>
      <c r="AB2385" s="13" t="e">
        <f ca="1">CalcTable[[#This Row],[IWC]]+CalcTable[[#This Row],[Eff Precip]]+CalcTable[[#This Row],[IrrAmt]]-CalcTable[[#This Row],[AET]]</f>
        <v>#NAME?</v>
      </c>
      <c r="AC2385" s="13" t="e">
        <f ca="1">IF(CalcTable[[#This Row],[PWC]]&gt;FCAP,MIN(24*PERC,MIN(SAT,CalcTable[[#This Row],[PWC]])-FCAP),0)</f>
        <v>#NAME?</v>
      </c>
      <c r="AD2385" s="13" t="e">
        <f ca="1">IF(CalcTable[[#This Row],[PWC]]&gt;SAT,CalcTable[[#This Row],[PWC]]-SAT,0)</f>
        <v>#NAME?</v>
      </c>
      <c r="AE2385" s="13" t="e">
        <f ca="1">CalcTable[[#This Row],[PWC]]-CalcTable[[#This Row],[PercAmt]]-CalcTable[[#This Row],[Runoff]]</f>
        <v>#NAME?</v>
      </c>
      <c r="AF2385" s="13" t="e">
        <f ca="1">CalcTable[[#This Row],[IrrAmt]]/1000*CUR_IRR_AREA*10000/IRR_EFF</f>
        <v>#NAME?</v>
      </c>
      <c r="AG2385" s="147"/>
      <c r="AH2385" s="13"/>
      <c r="AI2385" s="50">
        <v>6.3886548943127259</v>
      </c>
      <c r="AJ2385" s="50">
        <v>9.7966548943127236</v>
      </c>
      <c r="AK2385" s="50">
        <v>0</v>
      </c>
      <c r="AL2385" s="50">
        <v>0</v>
      </c>
      <c r="AM2385" s="50"/>
      <c r="AN2385" s="50"/>
      <c r="AO2385" s="50"/>
      <c r="AP2385" s="50"/>
      <c r="AQ2385" s="50"/>
      <c r="AR2385" s="50"/>
      <c r="AS2385" s="50"/>
      <c r="AT2385" s="50"/>
      <c r="AU2385" s="50"/>
      <c r="AV2385" s="50"/>
      <c r="AW2385" s="50"/>
      <c r="AX2385" s="50">
        <f t="shared" si="747"/>
        <v>16.18530978862545</v>
      </c>
      <c r="AY2385" s="50"/>
      <c r="AZ2385" s="50">
        <f t="shared" si="737"/>
        <v>381.06881534975992</v>
      </c>
      <c r="BA2385" s="50">
        <f t="shared" si="738"/>
        <v>618.30396224301933</v>
      </c>
      <c r="BB2385" s="50">
        <f t="shared" si="739"/>
        <v>639.95886973301413</v>
      </c>
      <c r="BC2385" s="17">
        <f t="shared" si="740"/>
        <v>19757</v>
      </c>
      <c r="BD2385" s="50">
        <f t="shared" si="741"/>
        <v>16.18530978862545</v>
      </c>
      <c r="BE2385" s="50">
        <f t="shared" si="742"/>
        <v>381.06881534975992</v>
      </c>
      <c r="BF2385" s="50">
        <f t="shared" si="748"/>
        <v>623.30727142022715</v>
      </c>
      <c r="BG2385" s="50"/>
      <c r="BH2385" s="17">
        <f t="shared" si="743"/>
        <v>0</v>
      </c>
      <c r="BI2385" s="17">
        <f t="shared" si="751"/>
        <v>2385</v>
      </c>
      <c r="BJ2385" s="17">
        <f t="shared" si="749"/>
        <v>2385</v>
      </c>
      <c r="BK2385" s="150">
        <f t="shared" si="750"/>
        <v>27585</v>
      </c>
      <c r="BL2385" s="50" t="e">
        <f t="shared" ca="1" si="744"/>
        <v>#NAME?</v>
      </c>
      <c r="BM2385" s="50" t="e">
        <f t="shared" ca="1" si="745"/>
        <v>#NAME?</v>
      </c>
      <c r="BN2385" s="50" t="e">
        <f t="shared" ca="1" si="746"/>
        <v>#NAME?</v>
      </c>
    </row>
    <row r="2386" spans="1:66" x14ac:dyDescent="0.35">
      <c r="A2386" s="48">
        <v>27586</v>
      </c>
      <c r="B2386" s="17">
        <v>1975</v>
      </c>
      <c r="C2386" s="17">
        <v>7</v>
      </c>
      <c r="D2386" s="17">
        <v>192</v>
      </c>
      <c r="E2386" s="17">
        <v>11</v>
      </c>
      <c r="F2386" s="17">
        <v>6</v>
      </c>
      <c r="G2386" s="50">
        <v>15.6</v>
      </c>
      <c r="H2386" s="32">
        <v>6.1482946047832856</v>
      </c>
      <c r="I2386" s="50">
        <v>6.5</v>
      </c>
      <c r="J2386" s="13">
        <v>0</v>
      </c>
      <c r="K2386" s="13">
        <f t="shared" si="732"/>
        <v>0</v>
      </c>
      <c r="L2386" s="13">
        <f t="shared" si="733"/>
        <v>0</v>
      </c>
      <c r="M2386" s="13" t="e">
        <f ca="1">CalcTable[[#This Row],[IWC]]-AE2385</f>
        <v>#NAME?</v>
      </c>
      <c r="N2386" s="13" t="e">
        <f ca="1">IF(CalcTable[[#This Row],[Day of Year]]&lt;123,FCAP,AE2385)</f>
        <v>#NAME?</v>
      </c>
      <c r="O2386" s="17" t="e">
        <f ca="1">IF(IRR_DRIP,5,COUNTIF('IDET Wind Values'!C2370:G2370,"&lt;="&amp;IRR_MAXWIND))</f>
        <v>#NAME?</v>
      </c>
      <c r="P2386" s="13" t="e">
        <f ca="1">CalcTable[[#This Row],[ET_o]]*KL</f>
        <v>#NAME?</v>
      </c>
      <c r="Q2386" s="13" t="e">
        <f ca="1">IF(WILTPT&lt;=0,1,MAX(0,MIN(1,(CalcTable[[#This Row],[IWC]]-WILTPT)/(MAD-WILTPT))))</f>
        <v>#NAME?</v>
      </c>
      <c r="R2386" s="13" t="e">
        <f ca="1">CalcTable[[#This Row],[ETMult]]*CalcTable[[#This Row],[ETb]]</f>
        <v>#NAME?</v>
      </c>
      <c r="S2386" s="13" t="b">
        <f>INDEX(IRR_LIST,CalcTable[[#This Row],[Day of Week]]+1)</f>
        <v>0</v>
      </c>
      <c r="T2386" s="13">
        <f t="shared" ca="1" si="734"/>
        <v>1</v>
      </c>
      <c r="U2386" s="13" t="b">
        <f ca="1">IF(CalcTable[[#This Row],[IrrPrecip]]&gt;=IC_MM,FALSE,TRUE)</f>
        <v>1</v>
      </c>
      <c r="V2386" s="13" t="b">
        <f t="shared" si="735"/>
        <v>1</v>
      </c>
      <c r="W2386" s="13" t="e">
        <f ca="1">IF(AND(IRR_DRIP=FALSE,CalcTable[[#This Row],[IrrHours]]&lt;=0),FALSE,TRUE)</f>
        <v>#NAME?</v>
      </c>
      <c r="X2386" s="13" t="e">
        <f ca="1">AND(CalcTable[[#This Row],[IrrDay]],CalcTable[[#This Row],[IrrRain]],CalcTable[[#This Row],[IrrWarm]],CalcTable[[#This Row],[IrrWindy]])</f>
        <v>#NAME?</v>
      </c>
      <c r="Y2386" s="13" t="e">
        <f t="shared" ca="1" si="736"/>
        <v>#NAME?</v>
      </c>
      <c r="Z2386" s="13" t="e">
        <f ca="1">CalcTable[[#This Row],[IrrHours]]/5</f>
        <v>#NAME?</v>
      </c>
      <c r="AA2386" s="13" t="e">
        <f ca="1">IF(CalcTable[[#This Row],[IrrFlag]]=FALSE,0,MAX(0,CalcTable[[#This Row],[VolRednWind]]*(FCAP*IRR_TARGET-CalcTable[[#This Row],[IWC]])))</f>
        <v>#NAME?</v>
      </c>
      <c r="AB2386" s="13" t="e">
        <f ca="1">CalcTable[[#This Row],[IWC]]+CalcTable[[#This Row],[Eff Precip]]+CalcTable[[#This Row],[IrrAmt]]-CalcTable[[#This Row],[AET]]</f>
        <v>#NAME?</v>
      </c>
      <c r="AC2386" s="13" t="e">
        <f ca="1">IF(CalcTable[[#This Row],[PWC]]&gt;FCAP,MIN(24*PERC,MIN(SAT,CalcTable[[#This Row],[PWC]])-FCAP),0)</f>
        <v>#NAME?</v>
      </c>
      <c r="AD2386" s="13" t="e">
        <f ca="1">IF(CalcTable[[#This Row],[PWC]]&gt;SAT,CalcTable[[#This Row],[PWC]]-SAT,0)</f>
        <v>#NAME?</v>
      </c>
      <c r="AE2386" s="13" t="e">
        <f ca="1">CalcTable[[#This Row],[PWC]]-CalcTable[[#This Row],[PercAmt]]-CalcTable[[#This Row],[Runoff]]</f>
        <v>#NAME?</v>
      </c>
      <c r="AF2386" s="13" t="e">
        <f ca="1">CalcTable[[#This Row],[IrrAmt]]/1000*CUR_IRR_AREA*10000/IRR_EFF</f>
        <v>#NAME?</v>
      </c>
      <c r="AG2386" s="147"/>
      <c r="AH2386" s="13"/>
      <c r="AI2386" s="50">
        <v>0</v>
      </c>
      <c r="AJ2386" s="50">
        <v>0</v>
      </c>
      <c r="AK2386" s="50">
        <v>0</v>
      </c>
      <c r="AL2386" s="50">
        <v>5.3565894988774687</v>
      </c>
      <c r="AM2386" s="50"/>
      <c r="AN2386" s="50"/>
      <c r="AO2386" s="50"/>
      <c r="AP2386" s="50"/>
      <c r="AQ2386" s="50"/>
      <c r="AR2386" s="50"/>
      <c r="AS2386" s="50"/>
      <c r="AT2386" s="50"/>
      <c r="AU2386" s="50"/>
      <c r="AV2386" s="50"/>
      <c r="AW2386" s="50"/>
      <c r="AX2386" s="50">
        <f t="shared" si="747"/>
        <v>5.3565894988774687</v>
      </c>
      <c r="AY2386" s="50"/>
      <c r="AZ2386" s="50">
        <f t="shared" si="737"/>
        <v>157.12662530040575</v>
      </c>
      <c r="BA2386" s="50">
        <f t="shared" si="738"/>
        <v>241.92512149427554</v>
      </c>
      <c r="BB2386" s="50">
        <f t="shared" si="739"/>
        <v>249.40734174667583</v>
      </c>
      <c r="BC2386" s="17">
        <f t="shared" si="740"/>
        <v>19757</v>
      </c>
      <c r="BD2386" s="50">
        <f t="shared" si="741"/>
        <v>5.3565894988774687</v>
      </c>
      <c r="BE2386" s="50">
        <f t="shared" si="742"/>
        <v>157.12662530040575</v>
      </c>
      <c r="BF2386" s="50">
        <f t="shared" si="748"/>
        <v>257.00913887055503</v>
      </c>
      <c r="BG2386" s="50"/>
      <c r="BH2386" s="17">
        <f t="shared" si="743"/>
        <v>0</v>
      </c>
      <c r="BI2386" s="17">
        <f t="shared" si="751"/>
        <v>2386</v>
      </c>
      <c r="BJ2386" s="17">
        <f t="shared" si="749"/>
        <v>2386</v>
      </c>
      <c r="BK2386" s="150">
        <f t="shared" si="750"/>
        <v>27586</v>
      </c>
      <c r="BL2386" s="50" t="e">
        <f t="shared" ca="1" si="744"/>
        <v>#NAME?</v>
      </c>
      <c r="BM2386" s="50" t="e">
        <f t="shared" ca="1" si="745"/>
        <v>#NAME?</v>
      </c>
      <c r="BN2386" s="50" t="e">
        <f t="shared" ca="1" si="746"/>
        <v>#NAME?</v>
      </c>
    </row>
    <row r="2387" spans="1:66" x14ac:dyDescent="0.35">
      <c r="A2387" s="48">
        <v>27587</v>
      </c>
      <c r="B2387" s="17">
        <v>1975</v>
      </c>
      <c r="C2387" s="17">
        <v>7</v>
      </c>
      <c r="D2387" s="17">
        <v>193</v>
      </c>
      <c r="E2387" s="17">
        <v>12</v>
      </c>
      <c r="F2387" s="17">
        <v>7</v>
      </c>
      <c r="G2387" s="50">
        <v>11.7</v>
      </c>
      <c r="H2387" s="32">
        <v>5.7135633973003515</v>
      </c>
      <c r="I2387" s="50">
        <v>3.3333333333333335</v>
      </c>
      <c r="J2387" s="13">
        <v>0</v>
      </c>
      <c r="K2387" s="13">
        <f t="shared" si="732"/>
        <v>0</v>
      </c>
      <c r="L2387" s="13">
        <f t="shared" si="733"/>
        <v>0</v>
      </c>
      <c r="M2387" s="13" t="e">
        <f ca="1">CalcTable[[#This Row],[IWC]]-AE2386</f>
        <v>#NAME?</v>
      </c>
      <c r="N2387" s="13" t="e">
        <f ca="1">IF(CalcTable[[#This Row],[Day of Year]]&lt;123,FCAP,AE2386)</f>
        <v>#NAME?</v>
      </c>
      <c r="O2387" s="17" t="e">
        <f ca="1">IF(IRR_DRIP,5,COUNTIF('IDET Wind Values'!C2371:G2371,"&lt;="&amp;IRR_MAXWIND))</f>
        <v>#NAME?</v>
      </c>
      <c r="P2387" s="13" t="e">
        <f ca="1">CalcTable[[#This Row],[ET_o]]*KL</f>
        <v>#NAME?</v>
      </c>
      <c r="Q2387" s="13" t="e">
        <f ca="1">IF(WILTPT&lt;=0,1,MAX(0,MIN(1,(CalcTable[[#This Row],[IWC]]-WILTPT)/(MAD-WILTPT))))</f>
        <v>#NAME?</v>
      </c>
      <c r="R2387" s="13" t="e">
        <f ca="1">CalcTable[[#This Row],[ETMult]]*CalcTable[[#This Row],[ETb]]</f>
        <v>#NAME?</v>
      </c>
      <c r="S2387" s="13" t="b">
        <f>INDEX(IRR_LIST,CalcTable[[#This Row],[Day of Week]]+1)</f>
        <v>0</v>
      </c>
      <c r="T2387" s="13">
        <f t="shared" ca="1" si="734"/>
        <v>0</v>
      </c>
      <c r="U2387" s="13" t="b">
        <f ca="1">IF(CalcTable[[#This Row],[IrrPrecip]]&gt;=IC_MM,FALSE,TRUE)</f>
        <v>1</v>
      </c>
      <c r="V2387" s="13" t="b">
        <f t="shared" si="735"/>
        <v>1</v>
      </c>
      <c r="W2387" s="13" t="e">
        <f ca="1">IF(AND(IRR_DRIP=FALSE,CalcTable[[#This Row],[IrrHours]]&lt;=0),FALSE,TRUE)</f>
        <v>#NAME?</v>
      </c>
      <c r="X2387" s="13" t="e">
        <f ca="1">AND(CalcTable[[#This Row],[IrrDay]],CalcTable[[#This Row],[IrrRain]],CalcTable[[#This Row],[IrrWarm]],CalcTable[[#This Row],[IrrWindy]])</f>
        <v>#NAME?</v>
      </c>
      <c r="Y2387" s="13" t="e">
        <f t="shared" ca="1" si="736"/>
        <v>#NAME?</v>
      </c>
      <c r="Z2387" s="13" t="e">
        <f ca="1">CalcTable[[#This Row],[IrrHours]]/5</f>
        <v>#NAME?</v>
      </c>
      <c r="AA2387" s="13" t="e">
        <f ca="1">IF(CalcTable[[#This Row],[IrrFlag]]=FALSE,0,MAX(0,CalcTable[[#This Row],[VolRednWind]]*(FCAP*IRR_TARGET-CalcTable[[#This Row],[IWC]])))</f>
        <v>#NAME?</v>
      </c>
      <c r="AB2387" s="13" t="e">
        <f ca="1">CalcTable[[#This Row],[IWC]]+CalcTable[[#This Row],[Eff Precip]]+CalcTable[[#This Row],[IrrAmt]]-CalcTable[[#This Row],[AET]]</f>
        <v>#NAME?</v>
      </c>
      <c r="AC2387" s="13" t="e">
        <f ca="1">IF(CalcTable[[#This Row],[PWC]]&gt;FCAP,MIN(24*PERC,MIN(SAT,CalcTable[[#This Row],[PWC]])-FCAP),0)</f>
        <v>#NAME?</v>
      </c>
      <c r="AD2387" s="13" t="e">
        <f ca="1">IF(CalcTable[[#This Row],[PWC]]&gt;SAT,CalcTable[[#This Row],[PWC]]-SAT,0)</f>
        <v>#NAME?</v>
      </c>
      <c r="AE2387" s="13" t="e">
        <f ca="1">CalcTable[[#This Row],[PWC]]-CalcTable[[#This Row],[PercAmt]]-CalcTable[[#This Row],[Runoff]]</f>
        <v>#NAME?</v>
      </c>
      <c r="AF2387" s="13" t="e">
        <f ca="1">CalcTable[[#This Row],[IrrAmt]]/1000*CUR_IRR_AREA*10000/IRR_EFF</f>
        <v>#NAME?</v>
      </c>
      <c r="AG2387" s="147"/>
      <c r="AH2387" s="13"/>
      <c r="AI2387" s="50">
        <v>0</v>
      </c>
      <c r="AJ2387" s="50">
        <v>0</v>
      </c>
      <c r="AK2387" s="50">
        <v>3.7296833601050268</v>
      </c>
      <c r="AL2387" s="50">
        <v>0</v>
      </c>
      <c r="AM2387" s="50"/>
      <c r="AN2387" s="50"/>
      <c r="AO2387" s="50"/>
      <c r="AP2387" s="50"/>
      <c r="AQ2387" s="50"/>
      <c r="AR2387" s="50"/>
      <c r="AS2387" s="50"/>
      <c r="AT2387" s="50"/>
      <c r="AU2387" s="50"/>
      <c r="AV2387" s="50"/>
      <c r="AW2387" s="50"/>
      <c r="AX2387" s="50">
        <f t="shared" si="747"/>
        <v>3.7296833601050268</v>
      </c>
      <c r="AY2387" s="50"/>
      <c r="AZ2387" s="50">
        <f t="shared" si="737"/>
        <v>54.702022614873734</v>
      </c>
      <c r="BA2387" s="50">
        <f t="shared" si="738"/>
        <v>84.223749105440504</v>
      </c>
      <c r="BB2387" s="50">
        <f t="shared" si="739"/>
        <v>86.828607325196415</v>
      </c>
      <c r="BC2387" s="17">
        <f t="shared" si="740"/>
        <v>19757</v>
      </c>
      <c r="BD2387" s="50">
        <f t="shared" si="741"/>
        <v>3.7296833601050268</v>
      </c>
      <c r="BE2387" s="50">
        <f t="shared" si="742"/>
        <v>54.702022614873734</v>
      </c>
      <c r="BF2387" s="50">
        <f t="shared" si="748"/>
        <v>89.475095006002277</v>
      </c>
      <c r="BG2387" s="50"/>
      <c r="BH2387" s="17">
        <f t="shared" si="743"/>
        <v>0</v>
      </c>
      <c r="BI2387" s="17">
        <f t="shared" si="751"/>
        <v>2387</v>
      </c>
      <c r="BJ2387" s="17">
        <f t="shared" si="749"/>
        <v>2387</v>
      </c>
      <c r="BK2387" s="150">
        <f t="shared" si="750"/>
        <v>27587</v>
      </c>
      <c r="BL2387" s="50" t="e">
        <f t="shared" ca="1" si="744"/>
        <v>#NAME?</v>
      </c>
      <c r="BM2387" s="50" t="e">
        <f t="shared" ca="1" si="745"/>
        <v>#NAME?</v>
      </c>
      <c r="BN2387" s="50" t="e">
        <f t="shared" ca="1" si="746"/>
        <v>#NAME?</v>
      </c>
    </row>
    <row r="2388" spans="1:66" x14ac:dyDescent="0.35">
      <c r="A2388" s="48">
        <v>27588</v>
      </c>
      <c r="B2388" s="17">
        <v>1975</v>
      </c>
      <c r="C2388" s="17">
        <v>7</v>
      </c>
      <c r="D2388" s="17">
        <v>194</v>
      </c>
      <c r="E2388" s="17">
        <v>13</v>
      </c>
      <c r="F2388" s="17">
        <v>1</v>
      </c>
      <c r="G2388" s="50">
        <v>14.4</v>
      </c>
      <c r="H2388" s="32">
        <v>4.1192154939144086</v>
      </c>
      <c r="I2388" s="50">
        <v>13.333333333333334</v>
      </c>
      <c r="J2388" s="13">
        <v>5.7</v>
      </c>
      <c r="K2388" s="13">
        <f t="shared" ref="K2388:K2451" si="752">J2388*PRECIP_ADJUST</f>
        <v>5.7</v>
      </c>
      <c r="L2388" s="13">
        <f t="shared" ref="L2388:L2451" si="753">IF(K2388&gt;=EFF_PRECIP,EFF_MULT*(K2388-EFF_PRECIP),0)</f>
        <v>0.52500000000000013</v>
      </c>
      <c r="M2388" s="13" t="e">
        <f ca="1">CalcTable[[#This Row],[IWC]]-AE2387</f>
        <v>#NAME?</v>
      </c>
      <c r="N2388" s="13" t="e">
        <f ca="1">IF(CalcTable[[#This Row],[Day of Year]]&lt;123,FCAP,AE2387)</f>
        <v>#NAME?</v>
      </c>
      <c r="O2388" s="17" t="e">
        <f ca="1">IF(IRR_DRIP,5,COUNTIF('IDET Wind Values'!C2372:G2372,"&lt;="&amp;IRR_MAXWIND))</f>
        <v>#NAME?</v>
      </c>
      <c r="P2388" s="13" t="e">
        <f ca="1">CalcTable[[#This Row],[ET_o]]*KL</f>
        <v>#NAME?</v>
      </c>
      <c r="Q2388" s="13" t="e">
        <f ca="1">IF(WILTPT&lt;=0,1,MAX(0,MIN(1,(CalcTable[[#This Row],[IWC]]-WILTPT)/(MAD-WILTPT))))</f>
        <v>#NAME?</v>
      </c>
      <c r="R2388" s="13" t="e">
        <f ca="1">CalcTable[[#This Row],[ETMult]]*CalcTable[[#This Row],[ETb]]</f>
        <v>#NAME?</v>
      </c>
      <c r="S2388" s="13" t="b">
        <f>INDEX(IRR_LIST,CalcTable[[#This Row],[Day of Week]]+1)</f>
        <v>1</v>
      </c>
      <c r="T2388" s="13">
        <f t="shared" ref="T2388:T2451" ca="1" si="754">SUM(OFFSET(K2388,-IC_DAYS,0,IC_DAYS,1))</f>
        <v>0</v>
      </c>
      <c r="U2388" s="13" t="b">
        <f ca="1">IF(CalcTable[[#This Row],[IrrPrecip]]&gt;=IC_MM,FALSE,TRUE)</f>
        <v>1</v>
      </c>
      <c r="V2388" s="13" t="b">
        <f t="shared" ref="V2388:V2451" si="755">IF(G2389&lt;IRR_TEMP,FALSE,TRUE)</f>
        <v>1</v>
      </c>
      <c r="W2388" s="13" t="e">
        <f ca="1">IF(AND(IRR_DRIP=FALSE,CalcTable[[#This Row],[IrrHours]]&lt;=0),FALSE,TRUE)</f>
        <v>#NAME?</v>
      </c>
      <c r="X2388" s="13" t="e">
        <f ca="1">AND(CalcTable[[#This Row],[IrrDay]],CalcTable[[#This Row],[IrrRain]],CalcTable[[#This Row],[IrrWarm]],CalcTable[[#This Row],[IrrWindy]])</f>
        <v>#NAME?</v>
      </c>
      <c r="Y2388" s="13" t="e">
        <f t="shared" ref="Y2388:Y2451" ca="1" si="756">IF(AA2387&lt;=0,FALSE,TRUE)</f>
        <v>#NAME?</v>
      </c>
      <c r="Z2388" s="13" t="e">
        <f ca="1">CalcTable[[#This Row],[IrrHours]]/5</f>
        <v>#NAME?</v>
      </c>
      <c r="AA2388" s="13" t="e">
        <f ca="1">IF(CalcTable[[#This Row],[IrrFlag]]=FALSE,0,MAX(0,CalcTable[[#This Row],[VolRednWind]]*(FCAP*IRR_TARGET-CalcTable[[#This Row],[IWC]])))</f>
        <v>#NAME?</v>
      </c>
      <c r="AB2388" s="13" t="e">
        <f ca="1">CalcTable[[#This Row],[IWC]]+CalcTable[[#This Row],[Eff Precip]]+CalcTable[[#This Row],[IrrAmt]]-CalcTable[[#This Row],[AET]]</f>
        <v>#NAME?</v>
      </c>
      <c r="AC2388" s="13" t="e">
        <f ca="1">IF(CalcTable[[#This Row],[PWC]]&gt;FCAP,MIN(24*PERC,MIN(SAT,CalcTable[[#This Row],[PWC]])-FCAP),0)</f>
        <v>#NAME?</v>
      </c>
      <c r="AD2388" s="13" t="e">
        <f ca="1">IF(CalcTable[[#This Row],[PWC]]&gt;SAT,CalcTable[[#This Row],[PWC]]-SAT,0)</f>
        <v>#NAME?</v>
      </c>
      <c r="AE2388" s="13" t="e">
        <f ca="1">CalcTable[[#This Row],[PWC]]-CalcTable[[#This Row],[PercAmt]]-CalcTable[[#This Row],[Runoff]]</f>
        <v>#NAME?</v>
      </c>
      <c r="AF2388" s="13" t="e">
        <f ca="1">CalcTable[[#This Row],[IrrAmt]]/1000*CUR_IRR_AREA*10000/IRR_EFF</f>
        <v>#NAME?</v>
      </c>
      <c r="AG2388" s="147"/>
      <c r="AH2388" s="13"/>
      <c r="AI2388" s="50">
        <v>7.2840739507030117</v>
      </c>
      <c r="AJ2388" s="50">
        <v>9.071580360875128</v>
      </c>
      <c r="AK2388" s="50">
        <v>0</v>
      </c>
      <c r="AL2388" s="50">
        <v>0</v>
      </c>
      <c r="AM2388" s="50"/>
      <c r="AN2388" s="50"/>
      <c r="AO2388" s="50"/>
      <c r="AP2388" s="50"/>
      <c r="AQ2388" s="50"/>
      <c r="AR2388" s="50"/>
      <c r="AS2388" s="50"/>
      <c r="AT2388" s="50"/>
      <c r="AU2388" s="50"/>
      <c r="AV2388" s="50"/>
      <c r="AW2388" s="50"/>
      <c r="AX2388" s="50">
        <f t="shared" si="747"/>
        <v>16.355654311578139</v>
      </c>
      <c r="AY2388" s="50"/>
      <c r="AZ2388" s="50">
        <f t="shared" ref="AZ2388:AZ2451" si="757">SUMPRODUCT(AI2388:AW2388,CONVERSION)</f>
        <v>372.93277519598126</v>
      </c>
      <c r="BA2388" s="50">
        <f t="shared" ref="BA2388:BA2451" si="758">SUMPRODUCT($AI2388:$AW2388,CONVERSION,APP_DEMAND)</f>
        <v>603.43980668478969</v>
      </c>
      <c r="BB2388" s="50">
        <f t="shared" ref="BB2388:BB2451" si="759">SUMPRODUCT($AI2388:$AW2388,CONVERSION,PUMP_DEMAND)</f>
        <v>624.44759073668217</v>
      </c>
      <c r="BC2388" s="17">
        <f t="shared" ref="BC2388:BC2451" si="760">B2388*10+C2388</f>
        <v>19757</v>
      </c>
      <c r="BD2388" s="50">
        <f t="shared" ref="BD2388:BD2451" si="761">INDEX(AI2388:AX2388,PLOT_AREA)</f>
        <v>16.355654311578139</v>
      </c>
      <c r="BE2388" s="50">
        <f t="shared" ref="BE2388:BE2451" si="762">IF(PLOT_AREA&lt;=AREA_COUNT,INDEX(AI2388:AW2388,PLOT_AREA)*INDEX(CONVERSION,PLOT_AREA),AZ2388)</f>
        <v>372.93277519598126</v>
      </c>
      <c r="BF2388" s="50">
        <f t="shared" si="748"/>
        <v>609.9992997779857</v>
      </c>
      <c r="BG2388" s="50"/>
      <c r="BH2388" s="17">
        <f t="shared" ref="BH2388:BH2451" si="763">IF(BC2388&lt;PLOT_FROM,-1,IF(BC2388&gt;PLOT_TO,1,0))</f>
        <v>0</v>
      </c>
      <c r="BI2388" s="17">
        <f t="shared" si="751"/>
        <v>2388</v>
      </c>
      <c r="BJ2388" s="17">
        <f t="shared" si="749"/>
        <v>2388</v>
      </c>
      <c r="BK2388" s="150">
        <f t="shared" si="750"/>
        <v>27588</v>
      </c>
      <c r="BL2388" s="50" t="e">
        <f t="shared" ref="BL2388:BL2451" ca="1" si="764">WILTPT</f>
        <v>#NAME?</v>
      </c>
      <c r="BM2388" s="50" t="e">
        <f t="shared" ref="BM2388:BM2451" ca="1" si="765">SAT</f>
        <v>#NAME?</v>
      </c>
      <c r="BN2388" s="50" t="e">
        <f t="shared" ref="BN2388:BN2451" ca="1" si="766">FCAP</f>
        <v>#NAME?</v>
      </c>
    </row>
    <row r="2389" spans="1:66" x14ac:dyDescent="0.35">
      <c r="A2389" s="48">
        <v>27589</v>
      </c>
      <c r="B2389" s="17">
        <v>1975</v>
      </c>
      <c r="C2389" s="17">
        <v>7</v>
      </c>
      <c r="D2389" s="17">
        <v>195</v>
      </c>
      <c r="E2389" s="17">
        <v>14</v>
      </c>
      <c r="F2389" s="17">
        <v>2</v>
      </c>
      <c r="G2389" s="50">
        <v>11.7</v>
      </c>
      <c r="H2389" s="32">
        <v>4.8595804594422072</v>
      </c>
      <c r="I2389" s="50">
        <v>8.6666666666666661</v>
      </c>
      <c r="J2389" s="13">
        <v>0</v>
      </c>
      <c r="K2389" s="13">
        <f t="shared" si="752"/>
        <v>0</v>
      </c>
      <c r="L2389" s="13">
        <f t="shared" si="753"/>
        <v>0</v>
      </c>
      <c r="M2389" s="13" t="e">
        <f ca="1">CalcTable[[#This Row],[IWC]]-AE2388</f>
        <v>#NAME?</v>
      </c>
      <c r="N2389" s="13" t="e">
        <f ca="1">IF(CalcTable[[#This Row],[Day of Year]]&lt;123,FCAP,AE2388)</f>
        <v>#NAME?</v>
      </c>
      <c r="O2389" s="17" t="e">
        <f ca="1">IF(IRR_DRIP,5,COUNTIF('IDET Wind Values'!C2373:G2373,"&lt;="&amp;IRR_MAXWIND))</f>
        <v>#NAME?</v>
      </c>
      <c r="P2389" s="13" t="e">
        <f ca="1">CalcTable[[#This Row],[ET_o]]*KL</f>
        <v>#NAME?</v>
      </c>
      <c r="Q2389" s="13" t="e">
        <f ca="1">IF(WILTPT&lt;=0,1,MAX(0,MIN(1,(CalcTable[[#This Row],[IWC]]-WILTPT)/(MAD-WILTPT))))</f>
        <v>#NAME?</v>
      </c>
      <c r="R2389" s="13" t="e">
        <f ca="1">CalcTable[[#This Row],[ETMult]]*CalcTable[[#This Row],[ETb]]</f>
        <v>#NAME?</v>
      </c>
      <c r="S2389" s="13" t="b">
        <f>INDEX(IRR_LIST,CalcTable[[#This Row],[Day of Week]]+1)</f>
        <v>0</v>
      </c>
      <c r="T2389" s="13">
        <f t="shared" ca="1" si="754"/>
        <v>5.7</v>
      </c>
      <c r="U2389" s="13" t="b">
        <f ca="1">IF(CalcTable[[#This Row],[IrrPrecip]]&gt;=IC_MM,FALSE,TRUE)</f>
        <v>1</v>
      </c>
      <c r="V2389" s="13" t="b">
        <f t="shared" si="755"/>
        <v>1</v>
      </c>
      <c r="W2389" s="13" t="e">
        <f ca="1">IF(AND(IRR_DRIP=FALSE,CalcTable[[#This Row],[IrrHours]]&lt;=0),FALSE,TRUE)</f>
        <v>#NAME?</v>
      </c>
      <c r="X2389" s="13" t="e">
        <f ca="1">AND(CalcTable[[#This Row],[IrrDay]],CalcTable[[#This Row],[IrrRain]],CalcTable[[#This Row],[IrrWarm]],CalcTable[[#This Row],[IrrWindy]])</f>
        <v>#NAME?</v>
      </c>
      <c r="Y2389" s="13" t="e">
        <f t="shared" ca="1" si="756"/>
        <v>#NAME?</v>
      </c>
      <c r="Z2389" s="13" t="e">
        <f ca="1">CalcTable[[#This Row],[IrrHours]]/5</f>
        <v>#NAME?</v>
      </c>
      <c r="AA2389" s="13" t="e">
        <f ca="1">IF(CalcTable[[#This Row],[IrrFlag]]=FALSE,0,MAX(0,CalcTable[[#This Row],[VolRednWind]]*(FCAP*IRR_TARGET-CalcTable[[#This Row],[IWC]])))</f>
        <v>#NAME?</v>
      </c>
      <c r="AB2389" s="13" t="e">
        <f ca="1">CalcTable[[#This Row],[IWC]]+CalcTable[[#This Row],[Eff Precip]]+CalcTable[[#This Row],[IrrAmt]]-CalcTable[[#This Row],[AET]]</f>
        <v>#NAME?</v>
      </c>
      <c r="AC2389" s="13" t="e">
        <f ca="1">IF(CalcTable[[#This Row],[PWC]]&gt;FCAP,MIN(24*PERC,MIN(SAT,CalcTable[[#This Row],[PWC]])-FCAP),0)</f>
        <v>#NAME?</v>
      </c>
      <c r="AD2389" s="13" t="e">
        <f ca="1">IF(CalcTable[[#This Row],[PWC]]&gt;SAT,CalcTable[[#This Row],[PWC]]-SAT,0)</f>
        <v>#NAME?</v>
      </c>
      <c r="AE2389" s="13" t="e">
        <f ca="1">CalcTable[[#This Row],[PWC]]-CalcTable[[#This Row],[PercAmt]]-CalcTable[[#This Row],[Runoff]]</f>
        <v>#NAME?</v>
      </c>
      <c r="AF2389" s="13" t="e">
        <f ca="1">CalcTable[[#This Row],[IrrAmt]]/1000*CUR_IRR_AREA*10000/IRR_EFF</f>
        <v>#NAME?</v>
      </c>
      <c r="AG2389" s="147"/>
      <c r="AH2389" s="13"/>
      <c r="AI2389" s="50">
        <v>0</v>
      </c>
      <c r="AJ2389" s="50">
        <v>0</v>
      </c>
      <c r="AK2389" s="50">
        <v>5.4558149781579051</v>
      </c>
      <c r="AL2389" s="50">
        <v>8.2645904227989249</v>
      </c>
      <c r="AM2389" s="50"/>
      <c r="AN2389" s="50"/>
      <c r="AO2389" s="50"/>
      <c r="AP2389" s="50"/>
      <c r="AQ2389" s="50"/>
      <c r="AR2389" s="50"/>
      <c r="AS2389" s="50"/>
      <c r="AT2389" s="50"/>
      <c r="AU2389" s="50"/>
      <c r="AV2389" s="50"/>
      <c r="AW2389" s="50"/>
      <c r="AX2389" s="50">
        <f t="shared" ref="AX2389:AX2452" si="767">SUM(AI2389:AW2389)</f>
        <v>13.72040540095683</v>
      </c>
      <c r="AY2389" s="50"/>
      <c r="AZ2389" s="50">
        <f t="shared" si="757"/>
        <v>322.44660541508443</v>
      </c>
      <c r="BA2389" s="50">
        <f t="shared" si="758"/>
        <v>496.46540833751101</v>
      </c>
      <c r="BB2389" s="50">
        <f t="shared" si="759"/>
        <v>511.82000859537214</v>
      </c>
      <c r="BC2389" s="17">
        <f t="shared" si="760"/>
        <v>19757</v>
      </c>
      <c r="BD2389" s="50">
        <f t="shared" si="761"/>
        <v>13.72040540095683</v>
      </c>
      <c r="BE2389" s="50">
        <f t="shared" si="762"/>
        <v>322.44660541508443</v>
      </c>
      <c r="BF2389" s="50">
        <f t="shared" ref="BF2389:BF2452" si="768">BE2389*BF$17</f>
        <v>527.41999792221407</v>
      </c>
      <c r="BG2389" s="50"/>
      <c r="BH2389" s="17">
        <f t="shared" si="763"/>
        <v>0</v>
      </c>
      <c r="BI2389" s="17">
        <f t="shared" si="751"/>
        <v>2389</v>
      </c>
      <c r="BJ2389" s="17">
        <f t="shared" ref="BJ2389:BJ2452" si="769">IF(BH2389=0,BI2389,"")</f>
        <v>2389</v>
      </c>
      <c r="BK2389" s="150">
        <f t="shared" ref="BK2389:BK2452" si="770">A2389</f>
        <v>27589</v>
      </c>
      <c r="BL2389" s="50" t="e">
        <f t="shared" ca="1" si="764"/>
        <v>#NAME?</v>
      </c>
      <c r="BM2389" s="50" t="e">
        <f t="shared" ca="1" si="765"/>
        <v>#NAME?</v>
      </c>
      <c r="BN2389" s="50" t="e">
        <f t="shared" ca="1" si="766"/>
        <v>#NAME?</v>
      </c>
    </row>
    <row r="2390" spans="1:66" x14ac:dyDescent="0.35">
      <c r="A2390" s="48">
        <v>27590</v>
      </c>
      <c r="B2390" s="17">
        <v>1975</v>
      </c>
      <c r="C2390" s="17">
        <v>7</v>
      </c>
      <c r="D2390" s="17">
        <v>196</v>
      </c>
      <c r="E2390" s="17">
        <v>15</v>
      </c>
      <c r="F2390" s="17">
        <v>3</v>
      </c>
      <c r="G2390" s="50">
        <v>15</v>
      </c>
      <c r="H2390" s="32">
        <v>5.1107238324537114</v>
      </c>
      <c r="I2390" s="50">
        <v>6</v>
      </c>
      <c r="J2390" s="13">
        <v>0</v>
      </c>
      <c r="K2390" s="13">
        <f t="shared" si="752"/>
        <v>0</v>
      </c>
      <c r="L2390" s="13">
        <f t="shared" si="753"/>
        <v>0</v>
      </c>
      <c r="M2390" s="13" t="e">
        <f ca="1">CalcTable[[#This Row],[IWC]]-AE2389</f>
        <v>#NAME?</v>
      </c>
      <c r="N2390" s="13" t="e">
        <f ca="1">IF(CalcTable[[#This Row],[Day of Year]]&lt;123,FCAP,AE2389)</f>
        <v>#NAME?</v>
      </c>
      <c r="O2390" s="17" t="e">
        <f ca="1">IF(IRR_DRIP,5,COUNTIF('IDET Wind Values'!C2374:G2374,"&lt;="&amp;IRR_MAXWIND))</f>
        <v>#NAME?</v>
      </c>
      <c r="P2390" s="13" t="e">
        <f ca="1">CalcTable[[#This Row],[ET_o]]*KL</f>
        <v>#NAME?</v>
      </c>
      <c r="Q2390" s="13" t="e">
        <f ca="1">IF(WILTPT&lt;=0,1,MAX(0,MIN(1,(CalcTable[[#This Row],[IWC]]-WILTPT)/(MAD-WILTPT))))</f>
        <v>#NAME?</v>
      </c>
      <c r="R2390" s="13" t="e">
        <f ca="1">CalcTable[[#This Row],[ETMult]]*CalcTable[[#This Row],[ETb]]</f>
        <v>#NAME?</v>
      </c>
      <c r="S2390" s="13" t="b">
        <f>INDEX(IRR_LIST,CalcTable[[#This Row],[Day of Week]]+1)</f>
        <v>1</v>
      </c>
      <c r="T2390" s="13">
        <f t="shared" ca="1" si="754"/>
        <v>5.7</v>
      </c>
      <c r="U2390" s="13" t="b">
        <f ca="1">IF(CalcTable[[#This Row],[IrrPrecip]]&gt;=IC_MM,FALSE,TRUE)</f>
        <v>1</v>
      </c>
      <c r="V2390" s="13" t="b">
        <f t="shared" si="755"/>
        <v>1</v>
      </c>
      <c r="W2390" s="13" t="e">
        <f ca="1">IF(AND(IRR_DRIP=FALSE,CalcTable[[#This Row],[IrrHours]]&lt;=0),FALSE,TRUE)</f>
        <v>#NAME?</v>
      </c>
      <c r="X2390" s="13" t="e">
        <f ca="1">AND(CalcTable[[#This Row],[IrrDay]],CalcTable[[#This Row],[IrrRain]],CalcTable[[#This Row],[IrrWarm]],CalcTable[[#This Row],[IrrWindy]])</f>
        <v>#NAME?</v>
      </c>
      <c r="Y2390" s="13" t="e">
        <f t="shared" ca="1" si="756"/>
        <v>#NAME?</v>
      </c>
      <c r="Z2390" s="13" t="e">
        <f ca="1">CalcTable[[#This Row],[IrrHours]]/5</f>
        <v>#NAME?</v>
      </c>
      <c r="AA2390" s="13" t="e">
        <f ca="1">IF(CalcTable[[#This Row],[IrrFlag]]=FALSE,0,MAX(0,CalcTable[[#This Row],[VolRednWind]]*(FCAP*IRR_TARGET-CalcTable[[#This Row],[IWC]])))</f>
        <v>#NAME?</v>
      </c>
      <c r="AB2390" s="13" t="e">
        <f ca="1">CalcTable[[#This Row],[IWC]]+CalcTable[[#This Row],[Eff Precip]]+CalcTable[[#This Row],[IrrAmt]]-CalcTable[[#This Row],[AET]]</f>
        <v>#NAME?</v>
      </c>
      <c r="AC2390" s="13" t="e">
        <f ca="1">IF(CalcTable[[#This Row],[PWC]]&gt;FCAP,MIN(24*PERC,MIN(SAT,CalcTable[[#This Row],[PWC]])-FCAP),0)</f>
        <v>#NAME?</v>
      </c>
      <c r="AD2390" s="13" t="e">
        <f ca="1">IF(CalcTable[[#This Row],[PWC]]&gt;SAT,CalcTable[[#This Row],[PWC]]-SAT,0)</f>
        <v>#NAME?</v>
      </c>
      <c r="AE2390" s="13" t="e">
        <f ca="1">CalcTable[[#This Row],[PWC]]-CalcTable[[#This Row],[PercAmt]]-CalcTable[[#This Row],[Runoff]]</f>
        <v>#NAME?</v>
      </c>
      <c r="AF2390" s="13" t="e">
        <f ca="1">CalcTable[[#This Row],[IrrAmt]]/1000*CUR_IRR_AREA*10000/IRR_EFF</f>
        <v>#NAME?</v>
      </c>
      <c r="AG2390" s="147"/>
      <c r="AH2390" s="13"/>
      <c r="AI2390" s="50">
        <v>3.9433973766917507</v>
      </c>
      <c r="AJ2390" s="50">
        <v>4.7231509631732225</v>
      </c>
      <c r="AK2390" s="50">
        <v>0</v>
      </c>
      <c r="AL2390" s="50">
        <v>0</v>
      </c>
      <c r="AM2390" s="50"/>
      <c r="AN2390" s="50"/>
      <c r="AO2390" s="50"/>
      <c r="AP2390" s="50"/>
      <c r="AQ2390" s="50"/>
      <c r="AR2390" s="50"/>
      <c r="AS2390" s="50"/>
      <c r="AT2390" s="50"/>
      <c r="AU2390" s="50"/>
      <c r="AV2390" s="50"/>
      <c r="AW2390" s="50"/>
      <c r="AX2390" s="50">
        <f t="shared" si="767"/>
        <v>8.6665483398649741</v>
      </c>
      <c r="AY2390" s="50"/>
      <c r="AZ2390" s="50">
        <f t="shared" si="757"/>
        <v>196.3822564445602</v>
      </c>
      <c r="BA2390" s="50">
        <f t="shared" si="758"/>
        <v>317.59114031668832</v>
      </c>
      <c r="BB2390" s="50">
        <f t="shared" si="759"/>
        <v>328.63432177847341</v>
      </c>
      <c r="BC2390" s="17">
        <f t="shared" si="760"/>
        <v>19757</v>
      </c>
      <c r="BD2390" s="50">
        <f t="shared" si="761"/>
        <v>8.6665483398649741</v>
      </c>
      <c r="BE2390" s="50">
        <f t="shared" si="762"/>
        <v>196.3822564445602</v>
      </c>
      <c r="BF2390" s="50">
        <f t="shared" si="768"/>
        <v>321.218854677092</v>
      </c>
      <c r="BG2390" s="50"/>
      <c r="BH2390" s="17">
        <f t="shared" si="763"/>
        <v>0</v>
      </c>
      <c r="BI2390" s="17">
        <f t="shared" ref="BI2390:BI2453" si="771">BI2389+1</f>
        <v>2390</v>
      </c>
      <c r="BJ2390" s="17">
        <f t="shared" si="769"/>
        <v>2390</v>
      </c>
      <c r="BK2390" s="150">
        <f t="shared" si="770"/>
        <v>27590</v>
      </c>
      <c r="BL2390" s="50" t="e">
        <f t="shared" ca="1" si="764"/>
        <v>#NAME?</v>
      </c>
      <c r="BM2390" s="50" t="e">
        <f t="shared" ca="1" si="765"/>
        <v>#NAME?</v>
      </c>
      <c r="BN2390" s="50" t="e">
        <f t="shared" ca="1" si="766"/>
        <v>#NAME?</v>
      </c>
    </row>
    <row r="2391" spans="1:66" x14ac:dyDescent="0.35">
      <c r="A2391" s="48">
        <v>27591</v>
      </c>
      <c r="B2391" s="17">
        <v>1975</v>
      </c>
      <c r="C2391" s="17">
        <v>7</v>
      </c>
      <c r="D2391" s="17">
        <v>197</v>
      </c>
      <c r="E2391" s="17">
        <v>16</v>
      </c>
      <c r="F2391" s="17">
        <v>4</v>
      </c>
      <c r="G2391" s="50">
        <v>12.8</v>
      </c>
      <c r="H2391" s="32">
        <v>5.4655691239947339</v>
      </c>
      <c r="I2391" s="50">
        <v>9</v>
      </c>
      <c r="J2391" s="13">
        <v>3.5</v>
      </c>
      <c r="K2391" s="13">
        <f t="shared" si="752"/>
        <v>3.5</v>
      </c>
      <c r="L2391" s="13">
        <f t="shared" si="753"/>
        <v>0</v>
      </c>
      <c r="M2391" s="13" t="e">
        <f ca="1">CalcTable[[#This Row],[IWC]]-AE2390</f>
        <v>#NAME?</v>
      </c>
      <c r="N2391" s="13" t="e">
        <f ca="1">IF(CalcTable[[#This Row],[Day of Year]]&lt;123,FCAP,AE2390)</f>
        <v>#NAME?</v>
      </c>
      <c r="O2391" s="17" t="e">
        <f ca="1">IF(IRR_DRIP,5,COUNTIF('IDET Wind Values'!C2375:G2375,"&lt;="&amp;IRR_MAXWIND))</f>
        <v>#NAME?</v>
      </c>
      <c r="P2391" s="13" t="e">
        <f ca="1">CalcTable[[#This Row],[ET_o]]*KL</f>
        <v>#NAME?</v>
      </c>
      <c r="Q2391" s="13" t="e">
        <f ca="1">IF(WILTPT&lt;=0,1,MAX(0,MIN(1,(CalcTable[[#This Row],[IWC]]-WILTPT)/(MAD-WILTPT))))</f>
        <v>#NAME?</v>
      </c>
      <c r="R2391" s="13" t="e">
        <f ca="1">CalcTable[[#This Row],[ETMult]]*CalcTable[[#This Row],[ETb]]</f>
        <v>#NAME?</v>
      </c>
      <c r="S2391" s="13" t="b">
        <f>INDEX(IRR_LIST,CalcTable[[#This Row],[Day of Week]]+1)</f>
        <v>0</v>
      </c>
      <c r="T2391" s="13">
        <f t="shared" ca="1" si="754"/>
        <v>0</v>
      </c>
      <c r="U2391" s="13" t="b">
        <f ca="1">IF(CalcTable[[#This Row],[IrrPrecip]]&gt;=IC_MM,FALSE,TRUE)</f>
        <v>1</v>
      </c>
      <c r="V2391" s="13" t="b">
        <f t="shared" si="755"/>
        <v>1</v>
      </c>
      <c r="W2391" s="13" t="e">
        <f ca="1">IF(AND(IRR_DRIP=FALSE,CalcTable[[#This Row],[IrrHours]]&lt;=0),FALSE,TRUE)</f>
        <v>#NAME?</v>
      </c>
      <c r="X2391" s="13" t="e">
        <f ca="1">AND(CalcTable[[#This Row],[IrrDay]],CalcTable[[#This Row],[IrrRain]],CalcTable[[#This Row],[IrrWarm]],CalcTable[[#This Row],[IrrWindy]])</f>
        <v>#NAME?</v>
      </c>
      <c r="Y2391" s="13" t="e">
        <f t="shared" ca="1" si="756"/>
        <v>#NAME?</v>
      </c>
      <c r="Z2391" s="13" t="e">
        <f ca="1">CalcTable[[#This Row],[IrrHours]]/5</f>
        <v>#NAME?</v>
      </c>
      <c r="AA2391" s="13" t="e">
        <f ca="1">IF(CalcTable[[#This Row],[IrrFlag]]=FALSE,0,MAX(0,CalcTable[[#This Row],[VolRednWind]]*(FCAP*IRR_TARGET-CalcTable[[#This Row],[IWC]])))</f>
        <v>#NAME?</v>
      </c>
      <c r="AB2391" s="13" t="e">
        <f ca="1">CalcTable[[#This Row],[IWC]]+CalcTable[[#This Row],[Eff Precip]]+CalcTable[[#This Row],[IrrAmt]]-CalcTable[[#This Row],[AET]]</f>
        <v>#NAME?</v>
      </c>
      <c r="AC2391" s="13" t="e">
        <f ca="1">IF(CalcTable[[#This Row],[PWC]]&gt;FCAP,MIN(24*PERC,MIN(SAT,CalcTable[[#This Row],[PWC]])-FCAP),0)</f>
        <v>#NAME?</v>
      </c>
      <c r="AD2391" s="13" t="e">
        <f ca="1">IF(CalcTable[[#This Row],[PWC]]&gt;SAT,CalcTable[[#This Row],[PWC]]-SAT,0)</f>
        <v>#NAME?</v>
      </c>
      <c r="AE2391" s="13" t="e">
        <f ca="1">CalcTable[[#This Row],[PWC]]-CalcTable[[#This Row],[PercAmt]]-CalcTable[[#This Row],[Runoff]]</f>
        <v>#NAME?</v>
      </c>
      <c r="AF2391" s="13" t="e">
        <f ca="1">CalcTable[[#This Row],[IrrAmt]]/1000*CUR_IRR_AREA*10000/IRR_EFF</f>
        <v>#NAME?</v>
      </c>
      <c r="AG2391" s="147"/>
      <c r="AH2391" s="13"/>
      <c r="AI2391" s="50">
        <v>0</v>
      </c>
      <c r="AJ2391" s="50">
        <v>0</v>
      </c>
      <c r="AK2391" s="50">
        <v>3.232982138137682</v>
      </c>
      <c r="AL2391" s="50">
        <v>5.0908981078495437</v>
      </c>
      <c r="AM2391" s="50"/>
      <c r="AN2391" s="50"/>
      <c r="AO2391" s="50"/>
      <c r="AP2391" s="50"/>
      <c r="AQ2391" s="50"/>
      <c r="AR2391" s="50"/>
      <c r="AS2391" s="50"/>
      <c r="AT2391" s="50"/>
      <c r="AU2391" s="50"/>
      <c r="AV2391" s="50"/>
      <c r="AW2391" s="50"/>
      <c r="AX2391" s="50">
        <f t="shared" si="767"/>
        <v>8.3238802459872261</v>
      </c>
      <c r="AY2391" s="50"/>
      <c r="AZ2391" s="50">
        <f t="shared" si="757"/>
        <v>196.75008252293929</v>
      </c>
      <c r="BA2391" s="50">
        <f t="shared" si="758"/>
        <v>302.93266674166847</v>
      </c>
      <c r="BB2391" s="50">
        <f t="shared" si="759"/>
        <v>312.30171829037988</v>
      </c>
      <c r="BC2391" s="17">
        <f t="shared" si="760"/>
        <v>19757</v>
      </c>
      <c r="BD2391" s="50">
        <f t="shared" si="761"/>
        <v>8.3238802459872261</v>
      </c>
      <c r="BE2391" s="50">
        <f t="shared" si="762"/>
        <v>196.75008252293929</v>
      </c>
      <c r="BF2391" s="50">
        <f t="shared" si="768"/>
        <v>321.82050104655747</v>
      </c>
      <c r="BG2391" s="50"/>
      <c r="BH2391" s="17">
        <f t="shared" si="763"/>
        <v>0</v>
      </c>
      <c r="BI2391" s="17">
        <f t="shared" si="771"/>
        <v>2391</v>
      </c>
      <c r="BJ2391" s="17">
        <f t="shared" si="769"/>
        <v>2391</v>
      </c>
      <c r="BK2391" s="150">
        <f t="shared" si="770"/>
        <v>27591</v>
      </c>
      <c r="BL2391" s="50" t="e">
        <f t="shared" ca="1" si="764"/>
        <v>#NAME?</v>
      </c>
      <c r="BM2391" s="50" t="e">
        <f t="shared" ca="1" si="765"/>
        <v>#NAME?</v>
      </c>
      <c r="BN2391" s="50" t="e">
        <f t="shared" ca="1" si="766"/>
        <v>#NAME?</v>
      </c>
    </row>
    <row r="2392" spans="1:66" x14ac:dyDescent="0.35">
      <c r="A2392" s="48">
        <v>27592</v>
      </c>
      <c r="B2392" s="17">
        <v>1975</v>
      </c>
      <c r="C2392" s="17">
        <v>7</v>
      </c>
      <c r="D2392" s="17">
        <v>198</v>
      </c>
      <c r="E2392" s="17">
        <v>17</v>
      </c>
      <c r="F2392" s="17">
        <v>5</v>
      </c>
      <c r="G2392" s="50">
        <v>7.8</v>
      </c>
      <c r="H2392" s="32">
        <v>4.0821024888411346</v>
      </c>
      <c r="I2392" s="50">
        <v>5.166666666666667</v>
      </c>
      <c r="J2392" s="13">
        <v>1.8</v>
      </c>
      <c r="K2392" s="13">
        <f t="shared" si="752"/>
        <v>1.8</v>
      </c>
      <c r="L2392" s="13">
        <f t="shared" si="753"/>
        <v>0</v>
      </c>
      <c r="M2392" s="13" t="e">
        <f ca="1">CalcTable[[#This Row],[IWC]]-AE2391</f>
        <v>#NAME?</v>
      </c>
      <c r="N2392" s="13" t="e">
        <f ca="1">IF(CalcTable[[#This Row],[Day of Year]]&lt;123,FCAP,AE2391)</f>
        <v>#NAME?</v>
      </c>
      <c r="O2392" s="17" t="e">
        <f ca="1">IF(IRR_DRIP,5,COUNTIF('IDET Wind Values'!C2376:G2376,"&lt;="&amp;IRR_MAXWIND))</f>
        <v>#NAME?</v>
      </c>
      <c r="P2392" s="13" t="e">
        <f ca="1">CalcTable[[#This Row],[ET_o]]*KL</f>
        <v>#NAME?</v>
      </c>
      <c r="Q2392" s="13" t="e">
        <f ca="1">IF(WILTPT&lt;=0,1,MAX(0,MIN(1,(CalcTable[[#This Row],[IWC]]-WILTPT)/(MAD-WILTPT))))</f>
        <v>#NAME?</v>
      </c>
      <c r="R2392" s="13" t="e">
        <f ca="1">CalcTable[[#This Row],[ETMult]]*CalcTable[[#This Row],[ETb]]</f>
        <v>#NAME?</v>
      </c>
      <c r="S2392" s="13" t="b">
        <f>INDEX(IRR_LIST,CalcTable[[#This Row],[Day of Week]]+1)</f>
        <v>1</v>
      </c>
      <c r="T2392" s="13">
        <f t="shared" ca="1" si="754"/>
        <v>3.5</v>
      </c>
      <c r="U2392" s="13" t="b">
        <f ca="1">IF(CalcTable[[#This Row],[IrrPrecip]]&gt;=IC_MM,FALSE,TRUE)</f>
        <v>1</v>
      </c>
      <c r="V2392" s="13" t="b">
        <f t="shared" si="755"/>
        <v>1</v>
      </c>
      <c r="W2392" s="13" t="e">
        <f ca="1">IF(AND(IRR_DRIP=FALSE,CalcTable[[#This Row],[IrrHours]]&lt;=0),FALSE,TRUE)</f>
        <v>#NAME?</v>
      </c>
      <c r="X2392" s="13" t="e">
        <f ca="1">AND(CalcTable[[#This Row],[IrrDay]],CalcTable[[#This Row],[IrrRain]],CalcTable[[#This Row],[IrrWarm]],CalcTable[[#This Row],[IrrWindy]])</f>
        <v>#NAME?</v>
      </c>
      <c r="Y2392" s="13" t="e">
        <f t="shared" ca="1" si="756"/>
        <v>#NAME?</v>
      </c>
      <c r="Z2392" s="13" t="e">
        <f ca="1">CalcTable[[#This Row],[IrrHours]]/5</f>
        <v>#NAME?</v>
      </c>
      <c r="AA2392" s="13" t="e">
        <f ca="1">IF(CalcTable[[#This Row],[IrrFlag]]=FALSE,0,MAX(0,CalcTable[[#This Row],[VolRednWind]]*(FCAP*IRR_TARGET-CalcTable[[#This Row],[IWC]])))</f>
        <v>#NAME?</v>
      </c>
      <c r="AB2392" s="13" t="e">
        <f ca="1">CalcTable[[#This Row],[IWC]]+CalcTable[[#This Row],[Eff Precip]]+CalcTable[[#This Row],[IrrAmt]]-CalcTable[[#This Row],[AET]]</f>
        <v>#NAME?</v>
      </c>
      <c r="AC2392" s="13" t="e">
        <f ca="1">IF(CalcTable[[#This Row],[PWC]]&gt;FCAP,MIN(24*PERC,MIN(SAT,CalcTable[[#This Row],[PWC]])-FCAP),0)</f>
        <v>#NAME?</v>
      </c>
      <c r="AD2392" s="13" t="e">
        <f ca="1">IF(CalcTable[[#This Row],[PWC]]&gt;SAT,CalcTable[[#This Row],[PWC]]-SAT,0)</f>
        <v>#NAME?</v>
      </c>
      <c r="AE2392" s="13" t="e">
        <f ca="1">CalcTable[[#This Row],[PWC]]-CalcTable[[#This Row],[PercAmt]]-CalcTable[[#This Row],[Runoff]]</f>
        <v>#NAME?</v>
      </c>
      <c r="AF2392" s="13" t="e">
        <f ca="1">CalcTable[[#This Row],[IrrAmt]]/1000*CUR_IRR_AREA*10000/IRR_EFF</f>
        <v>#NAME?</v>
      </c>
      <c r="AG2392" s="147"/>
      <c r="AH2392" s="13"/>
      <c r="AI2392" s="50">
        <v>7.9911006807309208</v>
      </c>
      <c r="AJ2392" s="50">
        <v>8.6928789085642482</v>
      </c>
      <c r="AK2392" s="50">
        <v>0</v>
      </c>
      <c r="AL2392" s="50">
        <v>0</v>
      </c>
      <c r="AM2392" s="50"/>
      <c r="AN2392" s="50"/>
      <c r="AO2392" s="50"/>
      <c r="AP2392" s="50"/>
      <c r="AQ2392" s="50"/>
      <c r="AR2392" s="50"/>
      <c r="AS2392" s="50"/>
      <c r="AT2392" s="50"/>
      <c r="AU2392" s="50"/>
      <c r="AV2392" s="50"/>
      <c r="AW2392" s="50"/>
      <c r="AX2392" s="50">
        <f t="shared" si="767"/>
        <v>16.68397958929517</v>
      </c>
      <c r="AY2392" s="50"/>
      <c r="AZ2392" s="50">
        <f t="shared" si="757"/>
        <v>372.19392463527151</v>
      </c>
      <c r="BA2392" s="50">
        <f t="shared" si="758"/>
        <v>601.08148874687049</v>
      </c>
      <c r="BB2392" s="50">
        <f t="shared" si="759"/>
        <v>621.91845359093372</v>
      </c>
      <c r="BC2392" s="17">
        <f t="shared" si="760"/>
        <v>19757</v>
      </c>
      <c r="BD2392" s="50">
        <f t="shared" si="761"/>
        <v>16.68397958929517</v>
      </c>
      <c r="BE2392" s="50">
        <f t="shared" si="762"/>
        <v>372.19392463527151</v>
      </c>
      <c r="BF2392" s="50">
        <f t="shared" si="768"/>
        <v>608.79077546837868</v>
      </c>
      <c r="BG2392" s="50"/>
      <c r="BH2392" s="17">
        <f t="shared" si="763"/>
        <v>0</v>
      </c>
      <c r="BI2392" s="17">
        <f t="shared" si="771"/>
        <v>2392</v>
      </c>
      <c r="BJ2392" s="17">
        <f t="shared" si="769"/>
        <v>2392</v>
      </c>
      <c r="BK2392" s="150">
        <f t="shared" si="770"/>
        <v>27592</v>
      </c>
      <c r="BL2392" s="50" t="e">
        <f t="shared" ca="1" si="764"/>
        <v>#NAME?</v>
      </c>
      <c r="BM2392" s="50" t="e">
        <f t="shared" ca="1" si="765"/>
        <v>#NAME?</v>
      </c>
      <c r="BN2392" s="50" t="e">
        <f t="shared" ca="1" si="766"/>
        <v>#NAME?</v>
      </c>
    </row>
    <row r="2393" spans="1:66" x14ac:dyDescent="0.35">
      <c r="A2393" s="48">
        <v>27593</v>
      </c>
      <c r="B2393" s="17">
        <v>1975</v>
      </c>
      <c r="C2393" s="17">
        <v>7</v>
      </c>
      <c r="D2393" s="17">
        <v>199</v>
      </c>
      <c r="E2393" s="17">
        <v>18</v>
      </c>
      <c r="F2393" s="17">
        <v>6</v>
      </c>
      <c r="G2393" s="50">
        <v>7.2</v>
      </c>
      <c r="H2393" s="32">
        <v>5.2190999909728264</v>
      </c>
      <c r="I2393" s="50">
        <v>5.5</v>
      </c>
      <c r="J2393" s="13">
        <v>0</v>
      </c>
      <c r="K2393" s="13">
        <f t="shared" si="752"/>
        <v>0</v>
      </c>
      <c r="L2393" s="13">
        <f t="shared" si="753"/>
        <v>0</v>
      </c>
      <c r="M2393" s="13" t="e">
        <f ca="1">CalcTable[[#This Row],[IWC]]-AE2392</f>
        <v>#NAME?</v>
      </c>
      <c r="N2393" s="13" t="e">
        <f ca="1">IF(CalcTable[[#This Row],[Day of Year]]&lt;123,FCAP,AE2392)</f>
        <v>#NAME?</v>
      </c>
      <c r="O2393" s="17" t="e">
        <f ca="1">IF(IRR_DRIP,5,COUNTIF('IDET Wind Values'!C2377:G2377,"&lt;="&amp;IRR_MAXWIND))</f>
        <v>#NAME?</v>
      </c>
      <c r="P2393" s="13" t="e">
        <f ca="1">CalcTable[[#This Row],[ET_o]]*KL</f>
        <v>#NAME?</v>
      </c>
      <c r="Q2393" s="13" t="e">
        <f ca="1">IF(WILTPT&lt;=0,1,MAX(0,MIN(1,(CalcTable[[#This Row],[IWC]]-WILTPT)/(MAD-WILTPT))))</f>
        <v>#NAME?</v>
      </c>
      <c r="R2393" s="13" t="e">
        <f ca="1">CalcTable[[#This Row],[ETMult]]*CalcTable[[#This Row],[ETb]]</f>
        <v>#NAME?</v>
      </c>
      <c r="S2393" s="13" t="b">
        <f>INDEX(IRR_LIST,CalcTable[[#This Row],[Day of Week]]+1)</f>
        <v>0</v>
      </c>
      <c r="T2393" s="13">
        <f t="shared" ca="1" si="754"/>
        <v>5.3</v>
      </c>
      <c r="U2393" s="13" t="b">
        <f ca="1">IF(CalcTable[[#This Row],[IrrPrecip]]&gt;=IC_MM,FALSE,TRUE)</f>
        <v>1</v>
      </c>
      <c r="V2393" s="13" t="b">
        <f t="shared" si="755"/>
        <v>1</v>
      </c>
      <c r="W2393" s="13" t="e">
        <f ca="1">IF(AND(IRR_DRIP=FALSE,CalcTable[[#This Row],[IrrHours]]&lt;=0),FALSE,TRUE)</f>
        <v>#NAME?</v>
      </c>
      <c r="X2393" s="13" t="e">
        <f ca="1">AND(CalcTable[[#This Row],[IrrDay]],CalcTable[[#This Row],[IrrRain]],CalcTable[[#This Row],[IrrWarm]],CalcTable[[#This Row],[IrrWindy]])</f>
        <v>#NAME?</v>
      </c>
      <c r="Y2393" s="13" t="e">
        <f t="shared" ca="1" si="756"/>
        <v>#NAME?</v>
      </c>
      <c r="Z2393" s="13" t="e">
        <f ca="1">CalcTable[[#This Row],[IrrHours]]/5</f>
        <v>#NAME?</v>
      </c>
      <c r="AA2393" s="13" t="e">
        <f ca="1">IF(CalcTable[[#This Row],[IrrFlag]]=FALSE,0,MAX(0,CalcTable[[#This Row],[VolRednWind]]*(FCAP*IRR_TARGET-CalcTable[[#This Row],[IWC]])))</f>
        <v>#NAME?</v>
      </c>
      <c r="AB2393" s="13" t="e">
        <f ca="1">CalcTable[[#This Row],[IWC]]+CalcTable[[#This Row],[Eff Precip]]+CalcTable[[#This Row],[IrrAmt]]-CalcTable[[#This Row],[AET]]</f>
        <v>#NAME?</v>
      </c>
      <c r="AC2393" s="13" t="e">
        <f ca="1">IF(CalcTable[[#This Row],[PWC]]&gt;FCAP,MIN(24*PERC,MIN(SAT,CalcTable[[#This Row],[PWC]])-FCAP),0)</f>
        <v>#NAME?</v>
      </c>
      <c r="AD2393" s="13" t="e">
        <f ca="1">IF(CalcTable[[#This Row],[PWC]]&gt;SAT,CalcTable[[#This Row],[PWC]]-SAT,0)</f>
        <v>#NAME?</v>
      </c>
      <c r="AE2393" s="13" t="e">
        <f ca="1">CalcTable[[#This Row],[PWC]]-CalcTable[[#This Row],[PercAmt]]-CalcTable[[#This Row],[Runoff]]</f>
        <v>#NAME?</v>
      </c>
      <c r="AF2393" s="13" t="e">
        <f ca="1">CalcTable[[#This Row],[IrrAmt]]/1000*CUR_IRR_AREA*10000/IRR_EFF</f>
        <v>#NAME?</v>
      </c>
      <c r="AG2393" s="147"/>
      <c r="AH2393" s="13"/>
      <c r="AI2393" s="50">
        <v>0</v>
      </c>
      <c r="AJ2393" s="50">
        <v>0</v>
      </c>
      <c r="AK2393" s="50">
        <v>0</v>
      </c>
      <c r="AL2393" s="50">
        <v>5.2512193870597272</v>
      </c>
      <c r="AM2393" s="50"/>
      <c r="AN2393" s="50"/>
      <c r="AO2393" s="50"/>
      <c r="AP2393" s="50"/>
      <c r="AQ2393" s="50"/>
      <c r="AR2393" s="50"/>
      <c r="AS2393" s="50"/>
      <c r="AT2393" s="50"/>
      <c r="AU2393" s="50"/>
      <c r="AV2393" s="50"/>
      <c r="AW2393" s="50"/>
      <c r="AX2393" s="50">
        <f t="shared" si="767"/>
        <v>5.2512193870597272</v>
      </c>
      <c r="AY2393" s="50"/>
      <c r="AZ2393" s="50">
        <f t="shared" si="757"/>
        <v>154.03576868708535</v>
      </c>
      <c r="BA2393" s="50">
        <f t="shared" si="758"/>
        <v>237.16618353408381</v>
      </c>
      <c r="BB2393" s="50">
        <f t="shared" si="759"/>
        <v>244.50122013823074</v>
      </c>
      <c r="BC2393" s="17">
        <f t="shared" si="760"/>
        <v>19757</v>
      </c>
      <c r="BD2393" s="50">
        <f t="shared" si="761"/>
        <v>5.2512193870597272</v>
      </c>
      <c r="BE2393" s="50">
        <f t="shared" si="762"/>
        <v>154.03576868708535</v>
      </c>
      <c r="BF2393" s="50">
        <f t="shared" si="768"/>
        <v>251.95348140293561</v>
      </c>
      <c r="BG2393" s="50"/>
      <c r="BH2393" s="17">
        <f t="shared" si="763"/>
        <v>0</v>
      </c>
      <c r="BI2393" s="17">
        <f t="shared" si="771"/>
        <v>2393</v>
      </c>
      <c r="BJ2393" s="17">
        <f t="shared" si="769"/>
        <v>2393</v>
      </c>
      <c r="BK2393" s="150">
        <f t="shared" si="770"/>
        <v>27593</v>
      </c>
      <c r="BL2393" s="50" t="e">
        <f t="shared" ca="1" si="764"/>
        <v>#NAME?</v>
      </c>
      <c r="BM2393" s="50" t="e">
        <f t="shared" ca="1" si="765"/>
        <v>#NAME?</v>
      </c>
      <c r="BN2393" s="50" t="e">
        <f t="shared" ca="1" si="766"/>
        <v>#NAME?</v>
      </c>
    </row>
    <row r="2394" spans="1:66" x14ac:dyDescent="0.35">
      <c r="A2394" s="48">
        <v>27594</v>
      </c>
      <c r="B2394" s="17">
        <v>1975</v>
      </c>
      <c r="C2394" s="17">
        <v>7</v>
      </c>
      <c r="D2394" s="17">
        <v>200</v>
      </c>
      <c r="E2394" s="17">
        <v>19</v>
      </c>
      <c r="F2394" s="17">
        <v>7</v>
      </c>
      <c r="G2394" s="50">
        <v>8.3000000000000007</v>
      </c>
      <c r="H2394" s="32">
        <v>5.0605918206740714</v>
      </c>
      <c r="I2394" s="50">
        <v>1.5</v>
      </c>
      <c r="J2394" s="13">
        <v>0</v>
      </c>
      <c r="K2394" s="13">
        <f t="shared" si="752"/>
        <v>0</v>
      </c>
      <c r="L2394" s="13">
        <f t="shared" si="753"/>
        <v>0</v>
      </c>
      <c r="M2394" s="13" t="e">
        <f ca="1">CalcTable[[#This Row],[IWC]]-AE2393</f>
        <v>#NAME?</v>
      </c>
      <c r="N2394" s="13" t="e">
        <f ca="1">IF(CalcTable[[#This Row],[Day of Year]]&lt;123,FCAP,AE2393)</f>
        <v>#NAME?</v>
      </c>
      <c r="O2394" s="17" t="e">
        <f ca="1">IF(IRR_DRIP,5,COUNTIF('IDET Wind Values'!C2378:G2378,"&lt;="&amp;IRR_MAXWIND))</f>
        <v>#NAME?</v>
      </c>
      <c r="P2394" s="13" t="e">
        <f ca="1">CalcTable[[#This Row],[ET_o]]*KL</f>
        <v>#NAME?</v>
      </c>
      <c r="Q2394" s="13" t="e">
        <f ca="1">IF(WILTPT&lt;=0,1,MAX(0,MIN(1,(CalcTable[[#This Row],[IWC]]-WILTPT)/(MAD-WILTPT))))</f>
        <v>#NAME?</v>
      </c>
      <c r="R2394" s="13" t="e">
        <f ca="1">CalcTable[[#This Row],[ETMult]]*CalcTable[[#This Row],[ETb]]</f>
        <v>#NAME?</v>
      </c>
      <c r="S2394" s="13" t="b">
        <f>INDEX(IRR_LIST,CalcTable[[#This Row],[Day of Week]]+1)</f>
        <v>0</v>
      </c>
      <c r="T2394" s="13">
        <f t="shared" ca="1" si="754"/>
        <v>1.8</v>
      </c>
      <c r="U2394" s="13" t="b">
        <f ca="1">IF(CalcTable[[#This Row],[IrrPrecip]]&gt;=IC_MM,FALSE,TRUE)</f>
        <v>1</v>
      </c>
      <c r="V2394" s="13" t="b">
        <f t="shared" si="755"/>
        <v>1</v>
      </c>
      <c r="W2394" s="13" t="e">
        <f ca="1">IF(AND(IRR_DRIP=FALSE,CalcTable[[#This Row],[IrrHours]]&lt;=0),FALSE,TRUE)</f>
        <v>#NAME?</v>
      </c>
      <c r="X2394" s="13" t="e">
        <f ca="1">AND(CalcTable[[#This Row],[IrrDay]],CalcTable[[#This Row],[IrrRain]],CalcTable[[#This Row],[IrrWarm]],CalcTable[[#This Row],[IrrWindy]])</f>
        <v>#NAME?</v>
      </c>
      <c r="Y2394" s="13" t="e">
        <f t="shared" ca="1" si="756"/>
        <v>#NAME?</v>
      </c>
      <c r="Z2394" s="13" t="e">
        <f ca="1">CalcTable[[#This Row],[IrrHours]]/5</f>
        <v>#NAME?</v>
      </c>
      <c r="AA2394" s="13" t="e">
        <f ca="1">IF(CalcTable[[#This Row],[IrrFlag]]=FALSE,0,MAX(0,CalcTable[[#This Row],[VolRednWind]]*(FCAP*IRR_TARGET-CalcTable[[#This Row],[IWC]])))</f>
        <v>#NAME?</v>
      </c>
      <c r="AB2394" s="13" t="e">
        <f ca="1">CalcTable[[#This Row],[IWC]]+CalcTable[[#This Row],[Eff Precip]]+CalcTable[[#This Row],[IrrAmt]]-CalcTable[[#This Row],[AET]]</f>
        <v>#NAME?</v>
      </c>
      <c r="AC2394" s="13" t="e">
        <f ca="1">IF(CalcTable[[#This Row],[PWC]]&gt;FCAP,MIN(24*PERC,MIN(SAT,CalcTable[[#This Row],[PWC]])-FCAP),0)</f>
        <v>#NAME?</v>
      </c>
      <c r="AD2394" s="13" t="e">
        <f ca="1">IF(CalcTable[[#This Row],[PWC]]&gt;SAT,CalcTable[[#This Row],[PWC]]-SAT,0)</f>
        <v>#NAME?</v>
      </c>
      <c r="AE2394" s="13" t="e">
        <f ca="1">CalcTable[[#This Row],[PWC]]-CalcTable[[#This Row],[PercAmt]]-CalcTable[[#This Row],[Runoff]]</f>
        <v>#NAME?</v>
      </c>
      <c r="AF2394" s="13" t="e">
        <f ca="1">CalcTable[[#This Row],[IrrAmt]]/1000*CUR_IRR_AREA*10000/IRR_EFF</f>
        <v>#NAME?</v>
      </c>
      <c r="AG2394" s="147"/>
      <c r="AH2394" s="13"/>
      <c r="AI2394" s="50">
        <v>0</v>
      </c>
      <c r="AJ2394" s="50">
        <v>0</v>
      </c>
      <c r="AK2394" s="50">
        <v>6.6196875734153018</v>
      </c>
      <c r="AL2394" s="50">
        <v>0</v>
      </c>
      <c r="AM2394" s="50"/>
      <c r="AN2394" s="50"/>
      <c r="AO2394" s="50"/>
      <c r="AP2394" s="50"/>
      <c r="AQ2394" s="50"/>
      <c r="AR2394" s="50"/>
      <c r="AS2394" s="50"/>
      <c r="AT2394" s="50"/>
      <c r="AU2394" s="50"/>
      <c r="AV2394" s="50"/>
      <c r="AW2394" s="50"/>
      <c r="AX2394" s="50">
        <f t="shared" si="767"/>
        <v>6.6196875734153018</v>
      </c>
      <c r="AY2394" s="50"/>
      <c r="AZ2394" s="50">
        <f t="shared" si="757"/>
        <v>97.088751076757774</v>
      </c>
      <c r="BA2394" s="50">
        <f t="shared" si="758"/>
        <v>149.48585483246831</v>
      </c>
      <c r="BB2394" s="50">
        <f t="shared" si="759"/>
        <v>154.10912869326631</v>
      </c>
      <c r="BC2394" s="17">
        <f t="shared" si="760"/>
        <v>19757</v>
      </c>
      <c r="BD2394" s="50">
        <f t="shared" si="761"/>
        <v>6.6196875734153018</v>
      </c>
      <c r="BE2394" s="50">
        <f t="shared" si="762"/>
        <v>97.088751076757774</v>
      </c>
      <c r="BF2394" s="50">
        <f t="shared" si="768"/>
        <v>158.80628926223591</v>
      </c>
      <c r="BG2394" s="50"/>
      <c r="BH2394" s="17">
        <f t="shared" si="763"/>
        <v>0</v>
      </c>
      <c r="BI2394" s="17">
        <f t="shared" si="771"/>
        <v>2394</v>
      </c>
      <c r="BJ2394" s="17">
        <f t="shared" si="769"/>
        <v>2394</v>
      </c>
      <c r="BK2394" s="150">
        <f t="shared" si="770"/>
        <v>27594</v>
      </c>
      <c r="BL2394" s="50" t="e">
        <f t="shared" ca="1" si="764"/>
        <v>#NAME?</v>
      </c>
      <c r="BM2394" s="50" t="e">
        <f t="shared" ca="1" si="765"/>
        <v>#NAME?</v>
      </c>
      <c r="BN2394" s="50" t="e">
        <f t="shared" ca="1" si="766"/>
        <v>#NAME?</v>
      </c>
    </row>
    <row r="2395" spans="1:66" x14ac:dyDescent="0.35">
      <c r="A2395" s="48">
        <v>27595</v>
      </c>
      <c r="B2395" s="17">
        <v>1975</v>
      </c>
      <c r="C2395" s="17">
        <v>7</v>
      </c>
      <c r="D2395" s="17">
        <v>201</v>
      </c>
      <c r="E2395" s="17">
        <v>20</v>
      </c>
      <c r="F2395" s="17">
        <v>1</v>
      </c>
      <c r="G2395" s="50">
        <v>10.6</v>
      </c>
      <c r="H2395" s="32">
        <v>6.0966648276858697</v>
      </c>
      <c r="I2395" s="50">
        <v>11.5</v>
      </c>
      <c r="J2395" s="13">
        <v>0</v>
      </c>
      <c r="K2395" s="13">
        <f t="shared" si="752"/>
        <v>0</v>
      </c>
      <c r="L2395" s="13">
        <f t="shared" si="753"/>
        <v>0</v>
      </c>
      <c r="M2395" s="13" t="e">
        <f ca="1">CalcTable[[#This Row],[IWC]]-AE2394</f>
        <v>#NAME?</v>
      </c>
      <c r="N2395" s="13" t="e">
        <f ca="1">IF(CalcTable[[#This Row],[Day of Year]]&lt;123,FCAP,AE2394)</f>
        <v>#NAME?</v>
      </c>
      <c r="O2395" s="17" t="e">
        <f ca="1">IF(IRR_DRIP,5,COUNTIF('IDET Wind Values'!C2379:G2379,"&lt;="&amp;IRR_MAXWIND))</f>
        <v>#NAME?</v>
      </c>
      <c r="P2395" s="13" t="e">
        <f ca="1">CalcTable[[#This Row],[ET_o]]*KL</f>
        <v>#NAME?</v>
      </c>
      <c r="Q2395" s="13" t="e">
        <f ca="1">IF(WILTPT&lt;=0,1,MAX(0,MIN(1,(CalcTable[[#This Row],[IWC]]-WILTPT)/(MAD-WILTPT))))</f>
        <v>#NAME?</v>
      </c>
      <c r="R2395" s="13" t="e">
        <f ca="1">CalcTable[[#This Row],[ETMult]]*CalcTable[[#This Row],[ETb]]</f>
        <v>#NAME?</v>
      </c>
      <c r="S2395" s="13" t="b">
        <f>INDEX(IRR_LIST,CalcTable[[#This Row],[Day of Week]]+1)</f>
        <v>1</v>
      </c>
      <c r="T2395" s="13">
        <f t="shared" ca="1" si="754"/>
        <v>0</v>
      </c>
      <c r="U2395" s="13" t="b">
        <f ca="1">IF(CalcTable[[#This Row],[IrrPrecip]]&gt;=IC_MM,FALSE,TRUE)</f>
        <v>1</v>
      </c>
      <c r="V2395" s="13" t="b">
        <f t="shared" si="755"/>
        <v>1</v>
      </c>
      <c r="W2395" s="13" t="e">
        <f ca="1">IF(AND(IRR_DRIP=FALSE,CalcTable[[#This Row],[IrrHours]]&lt;=0),FALSE,TRUE)</f>
        <v>#NAME?</v>
      </c>
      <c r="X2395" s="13" t="e">
        <f ca="1">AND(CalcTable[[#This Row],[IrrDay]],CalcTable[[#This Row],[IrrRain]],CalcTable[[#This Row],[IrrWarm]],CalcTable[[#This Row],[IrrWindy]])</f>
        <v>#NAME?</v>
      </c>
      <c r="Y2395" s="13" t="e">
        <f t="shared" ca="1" si="756"/>
        <v>#NAME?</v>
      </c>
      <c r="Z2395" s="13" t="e">
        <f ca="1">CalcTable[[#This Row],[IrrHours]]/5</f>
        <v>#NAME?</v>
      </c>
      <c r="AA2395" s="13" t="e">
        <f ca="1">IF(CalcTable[[#This Row],[IrrFlag]]=FALSE,0,MAX(0,CalcTable[[#This Row],[VolRednWind]]*(FCAP*IRR_TARGET-CalcTable[[#This Row],[IWC]])))</f>
        <v>#NAME?</v>
      </c>
      <c r="AB2395" s="13" t="e">
        <f ca="1">CalcTable[[#This Row],[IWC]]+CalcTable[[#This Row],[Eff Precip]]+CalcTable[[#This Row],[IrrAmt]]-CalcTable[[#This Row],[AET]]</f>
        <v>#NAME?</v>
      </c>
      <c r="AC2395" s="13" t="e">
        <f ca="1">IF(CalcTable[[#This Row],[PWC]]&gt;FCAP,MIN(24*PERC,MIN(SAT,CalcTable[[#This Row],[PWC]])-FCAP),0)</f>
        <v>#NAME?</v>
      </c>
      <c r="AD2395" s="13" t="e">
        <f ca="1">IF(CalcTable[[#This Row],[PWC]]&gt;SAT,CalcTable[[#This Row],[PWC]]-SAT,0)</f>
        <v>#NAME?</v>
      </c>
      <c r="AE2395" s="13" t="e">
        <f ca="1">CalcTable[[#This Row],[PWC]]-CalcTable[[#This Row],[PercAmt]]-CalcTable[[#This Row],[Runoff]]</f>
        <v>#NAME?</v>
      </c>
      <c r="AF2395" s="13" t="e">
        <f ca="1">CalcTable[[#This Row],[IrrAmt]]/1000*CUR_IRR_AREA*10000/IRR_EFF</f>
        <v>#NAME?</v>
      </c>
      <c r="AG2395" s="147"/>
      <c r="AH2395" s="13"/>
      <c r="AI2395" s="50">
        <v>0</v>
      </c>
      <c r="AJ2395" s="50">
        <v>0</v>
      </c>
      <c r="AK2395" s="50">
        <v>0</v>
      </c>
      <c r="AL2395" s="50">
        <v>0</v>
      </c>
      <c r="AM2395" s="50"/>
      <c r="AN2395" s="50"/>
      <c r="AO2395" s="50"/>
      <c r="AP2395" s="50"/>
      <c r="AQ2395" s="50"/>
      <c r="AR2395" s="50"/>
      <c r="AS2395" s="50"/>
      <c r="AT2395" s="50"/>
      <c r="AU2395" s="50"/>
      <c r="AV2395" s="50"/>
      <c r="AW2395" s="50"/>
      <c r="AX2395" s="50">
        <f t="shared" si="767"/>
        <v>0</v>
      </c>
      <c r="AY2395" s="50"/>
      <c r="AZ2395" s="50">
        <f t="shared" si="757"/>
        <v>0</v>
      </c>
      <c r="BA2395" s="50">
        <f t="shared" si="758"/>
        <v>0</v>
      </c>
      <c r="BB2395" s="50">
        <f t="shared" si="759"/>
        <v>0</v>
      </c>
      <c r="BC2395" s="17">
        <f t="shared" si="760"/>
        <v>19757</v>
      </c>
      <c r="BD2395" s="50">
        <f t="shared" si="761"/>
        <v>0</v>
      </c>
      <c r="BE2395" s="50">
        <f t="shared" si="762"/>
        <v>0</v>
      </c>
      <c r="BF2395" s="50">
        <f t="shared" si="768"/>
        <v>0</v>
      </c>
      <c r="BG2395" s="50"/>
      <c r="BH2395" s="17">
        <f t="shared" si="763"/>
        <v>0</v>
      </c>
      <c r="BI2395" s="17">
        <f t="shared" si="771"/>
        <v>2395</v>
      </c>
      <c r="BJ2395" s="17">
        <f t="shared" si="769"/>
        <v>2395</v>
      </c>
      <c r="BK2395" s="150">
        <f t="shared" si="770"/>
        <v>27595</v>
      </c>
      <c r="BL2395" s="50" t="e">
        <f t="shared" ca="1" si="764"/>
        <v>#NAME?</v>
      </c>
      <c r="BM2395" s="50" t="e">
        <f t="shared" ca="1" si="765"/>
        <v>#NAME?</v>
      </c>
      <c r="BN2395" s="50" t="e">
        <f t="shared" ca="1" si="766"/>
        <v>#NAME?</v>
      </c>
    </row>
    <row r="2396" spans="1:66" x14ac:dyDescent="0.35">
      <c r="A2396" s="48">
        <v>27596</v>
      </c>
      <c r="B2396" s="17">
        <v>1975</v>
      </c>
      <c r="C2396" s="17">
        <v>7</v>
      </c>
      <c r="D2396" s="17">
        <v>202</v>
      </c>
      <c r="E2396" s="17">
        <v>21</v>
      </c>
      <c r="F2396" s="17">
        <v>2</v>
      </c>
      <c r="G2396" s="50">
        <v>9.4</v>
      </c>
      <c r="H2396" s="32">
        <v>5.0557693690587291</v>
      </c>
      <c r="I2396" s="50">
        <v>14</v>
      </c>
      <c r="J2396" s="13">
        <v>13.2</v>
      </c>
      <c r="K2396" s="13">
        <f t="shared" si="752"/>
        <v>13.2</v>
      </c>
      <c r="L2396" s="13">
        <f t="shared" si="753"/>
        <v>6.1499999999999995</v>
      </c>
      <c r="M2396" s="13" t="e">
        <f ca="1">CalcTable[[#This Row],[IWC]]-AE2395</f>
        <v>#NAME?</v>
      </c>
      <c r="N2396" s="13" t="e">
        <f ca="1">IF(CalcTable[[#This Row],[Day of Year]]&lt;123,FCAP,AE2395)</f>
        <v>#NAME?</v>
      </c>
      <c r="O2396" s="17" t="e">
        <f ca="1">IF(IRR_DRIP,5,COUNTIF('IDET Wind Values'!C2380:G2380,"&lt;="&amp;IRR_MAXWIND))</f>
        <v>#NAME?</v>
      </c>
      <c r="P2396" s="13" t="e">
        <f ca="1">CalcTable[[#This Row],[ET_o]]*KL</f>
        <v>#NAME?</v>
      </c>
      <c r="Q2396" s="13" t="e">
        <f ca="1">IF(WILTPT&lt;=0,1,MAX(0,MIN(1,(CalcTable[[#This Row],[IWC]]-WILTPT)/(MAD-WILTPT))))</f>
        <v>#NAME?</v>
      </c>
      <c r="R2396" s="13" t="e">
        <f ca="1">CalcTable[[#This Row],[ETMult]]*CalcTable[[#This Row],[ETb]]</f>
        <v>#NAME?</v>
      </c>
      <c r="S2396" s="13" t="b">
        <f>INDEX(IRR_LIST,CalcTable[[#This Row],[Day of Week]]+1)</f>
        <v>0</v>
      </c>
      <c r="T2396" s="13">
        <f t="shared" ca="1" si="754"/>
        <v>0</v>
      </c>
      <c r="U2396" s="13" t="b">
        <f ca="1">IF(CalcTable[[#This Row],[IrrPrecip]]&gt;=IC_MM,FALSE,TRUE)</f>
        <v>1</v>
      </c>
      <c r="V2396" s="13" t="b">
        <f t="shared" si="755"/>
        <v>1</v>
      </c>
      <c r="W2396" s="13" t="e">
        <f ca="1">IF(AND(IRR_DRIP=FALSE,CalcTable[[#This Row],[IrrHours]]&lt;=0),FALSE,TRUE)</f>
        <v>#NAME?</v>
      </c>
      <c r="X2396" s="13" t="e">
        <f ca="1">AND(CalcTable[[#This Row],[IrrDay]],CalcTable[[#This Row],[IrrRain]],CalcTable[[#This Row],[IrrWarm]],CalcTable[[#This Row],[IrrWindy]])</f>
        <v>#NAME?</v>
      </c>
      <c r="Y2396" s="13" t="e">
        <f t="shared" ca="1" si="756"/>
        <v>#NAME?</v>
      </c>
      <c r="Z2396" s="13" t="e">
        <f ca="1">CalcTable[[#This Row],[IrrHours]]/5</f>
        <v>#NAME?</v>
      </c>
      <c r="AA2396" s="13" t="e">
        <f ca="1">IF(CalcTable[[#This Row],[IrrFlag]]=FALSE,0,MAX(0,CalcTable[[#This Row],[VolRednWind]]*(FCAP*IRR_TARGET-CalcTable[[#This Row],[IWC]])))</f>
        <v>#NAME?</v>
      </c>
      <c r="AB2396" s="13" t="e">
        <f ca="1">CalcTable[[#This Row],[IWC]]+CalcTable[[#This Row],[Eff Precip]]+CalcTable[[#This Row],[IrrAmt]]-CalcTable[[#This Row],[AET]]</f>
        <v>#NAME?</v>
      </c>
      <c r="AC2396" s="13" t="e">
        <f ca="1">IF(CalcTable[[#This Row],[PWC]]&gt;FCAP,MIN(24*PERC,MIN(SAT,CalcTable[[#This Row],[PWC]])-FCAP),0)</f>
        <v>#NAME?</v>
      </c>
      <c r="AD2396" s="13" t="e">
        <f ca="1">IF(CalcTable[[#This Row],[PWC]]&gt;SAT,CalcTable[[#This Row],[PWC]]-SAT,0)</f>
        <v>#NAME?</v>
      </c>
      <c r="AE2396" s="13" t="e">
        <f ca="1">CalcTable[[#This Row],[PWC]]-CalcTable[[#This Row],[PercAmt]]-CalcTable[[#This Row],[Runoff]]</f>
        <v>#NAME?</v>
      </c>
      <c r="AF2396" s="13" t="e">
        <f ca="1">CalcTable[[#This Row],[IrrAmt]]/1000*CUR_IRR_AREA*10000/IRR_EFF</f>
        <v>#NAME?</v>
      </c>
      <c r="AG2396" s="147"/>
      <c r="AH2396" s="13"/>
      <c r="AI2396" s="50">
        <v>0</v>
      </c>
      <c r="AJ2396" s="50">
        <v>0</v>
      </c>
      <c r="AK2396" s="50">
        <v>3.3008945516259063</v>
      </c>
      <c r="AL2396" s="50">
        <v>9.0069961516330252</v>
      </c>
      <c r="AM2396" s="50"/>
      <c r="AN2396" s="50"/>
      <c r="AO2396" s="50"/>
      <c r="AP2396" s="50"/>
      <c r="AQ2396" s="50"/>
      <c r="AR2396" s="50"/>
      <c r="AS2396" s="50"/>
      <c r="AT2396" s="50"/>
      <c r="AU2396" s="50"/>
      <c r="AV2396" s="50"/>
      <c r="AW2396" s="50"/>
      <c r="AX2396" s="50">
        <f t="shared" si="767"/>
        <v>12.307890703258931</v>
      </c>
      <c r="AY2396" s="50"/>
      <c r="AZ2396" s="50">
        <f t="shared" si="757"/>
        <v>312.6183405384154</v>
      </c>
      <c r="BA2396" s="50">
        <f t="shared" si="758"/>
        <v>481.3330005115285</v>
      </c>
      <c r="BB2396" s="50">
        <f t="shared" si="759"/>
        <v>496.21958815621491</v>
      </c>
      <c r="BC2396" s="17">
        <f t="shared" si="760"/>
        <v>19757</v>
      </c>
      <c r="BD2396" s="50">
        <f t="shared" si="761"/>
        <v>12.307890703258931</v>
      </c>
      <c r="BE2396" s="50">
        <f t="shared" si="762"/>
        <v>312.6183405384154</v>
      </c>
      <c r="BF2396" s="50">
        <f t="shared" si="768"/>
        <v>511.34408534078403</v>
      </c>
      <c r="BG2396" s="50"/>
      <c r="BH2396" s="17">
        <f t="shared" si="763"/>
        <v>0</v>
      </c>
      <c r="BI2396" s="17">
        <f t="shared" si="771"/>
        <v>2396</v>
      </c>
      <c r="BJ2396" s="17">
        <f t="shared" si="769"/>
        <v>2396</v>
      </c>
      <c r="BK2396" s="150">
        <f t="shared" si="770"/>
        <v>27596</v>
      </c>
      <c r="BL2396" s="50" t="e">
        <f t="shared" ca="1" si="764"/>
        <v>#NAME?</v>
      </c>
      <c r="BM2396" s="50" t="e">
        <f t="shared" ca="1" si="765"/>
        <v>#NAME?</v>
      </c>
      <c r="BN2396" s="50" t="e">
        <f t="shared" ca="1" si="766"/>
        <v>#NAME?</v>
      </c>
    </row>
    <row r="2397" spans="1:66" x14ac:dyDescent="0.35">
      <c r="A2397" s="48">
        <v>27597</v>
      </c>
      <c r="B2397" s="17">
        <v>1975</v>
      </c>
      <c r="C2397" s="17">
        <v>7</v>
      </c>
      <c r="D2397" s="17">
        <v>203</v>
      </c>
      <c r="E2397" s="17">
        <v>22</v>
      </c>
      <c r="F2397" s="17">
        <v>3</v>
      </c>
      <c r="G2397" s="50">
        <v>10</v>
      </c>
      <c r="H2397" s="32">
        <v>3.7114086264514023</v>
      </c>
      <c r="I2397" s="50">
        <v>7.833333333333333</v>
      </c>
      <c r="J2397" s="13">
        <v>1.8</v>
      </c>
      <c r="K2397" s="13">
        <f t="shared" si="752"/>
        <v>1.8</v>
      </c>
      <c r="L2397" s="13">
        <f t="shared" si="753"/>
        <v>0</v>
      </c>
      <c r="M2397" s="13" t="e">
        <f ca="1">CalcTable[[#This Row],[IWC]]-AE2396</f>
        <v>#NAME?</v>
      </c>
      <c r="N2397" s="13" t="e">
        <f ca="1">IF(CalcTable[[#This Row],[Day of Year]]&lt;123,FCAP,AE2396)</f>
        <v>#NAME?</v>
      </c>
      <c r="O2397" s="17" t="e">
        <f ca="1">IF(IRR_DRIP,5,COUNTIF('IDET Wind Values'!C2381:G2381,"&lt;="&amp;IRR_MAXWIND))</f>
        <v>#NAME?</v>
      </c>
      <c r="P2397" s="13" t="e">
        <f ca="1">CalcTable[[#This Row],[ET_o]]*KL</f>
        <v>#NAME?</v>
      </c>
      <c r="Q2397" s="13" t="e">
        <f ca="1">IF(WILTPT&lt;=0,1,MAX(0,MIN(1,(CalcTable[[#This Row],[IWC]]-WILTPT)/(MAD-WILTPT))))</f>
        <v>#NAME?</v>
      </c>
      <c r="R2397" s="13" t="e">
        <f ca="1">CalcTable[[#This Row],[ETMult]]*CalcTable[[#This Row],[ETb]]</f>
        <v>#NAME?</v>
      </c>
      <c r="S2397" s="13" t="b">
        <f>INDEX(IRR_LIST,CalcTable[[#This Row],[Day of Week]]+1)</f>
        <v>1</v>
      </c>
      <c r="T2397" s="13">
        <f t="shared" ca="1" si="754"/>
        <v>13.2</v>
      </c>
      <c r="U2397" s="13" t="b">
        <f ca="1">IF(CalcTable[[#This Row],[IrrPrecip]]&gt;=IC_MM,FALSE,TRUE)</f>
        <v>0</v>
      </c>
      <c r="V2397" s="13" t="b">
        <f t="shared" si="755"/>
        <v>1</v>
      </c>
      <c r="W2397" s="13" t="e">
        <f ca="1">IF(AND(IRR_DRIP=FALSE,CalcTable[[#This Row],[IrrHours]]&lt;=0),FALSE,TRUE)</f>
        <v>#NAME?</v>
      </c>
      <c r="X2397" s="13" t="e">
        <f ca="1">AND(CalcTable[[#This Row],[IrrDay]],CalcTable[[#This Row],[IrrRain]],CalcTable[[#This Row],[IrrWarm]],CalcTable[[#This Row],[IrrWindy]])</f>
        <v>#NAME?</v>
      </c>
      <c r="Y2397" s="13" t="e">
        <f t="shared" ca="1" si="756"/>
        <v>#NAME?</v>
      </c>
      <c r="Z2397" s="13" t="e">
        <f ca="1">CalcTable[[#This Row],[IrrHours]]/5</f>
        <v>#NAME?</v>
      </c>
      <c r="AA2397" s="13" t="e">
        <f ca="1">IF(CalcTable[[#This Row],[IrrFlag]]=FALSE,0,MAX(0,CalcTable[[#This Row],[VolRednWind]]*(FCAP*IRR_TARGET-CalcTable[[#This Row],[IWC]])))</f>
        <v>#NAME?</v>
      </c>
      <c r="AB2397" s="13" t="e">
        <f ca="1">CalcTable[[#This Row],[IWC]]+CalcTable[[#This Row],[Eff Precip]]+CalcTable[[#This Row],[IrrAmt]]-CalcTable[[#This Row],[AET]]</f>
        <v>#NAME?</v>
      </c>
      <c r="AC2397" s="13" t="e">
        <f ca="1">IF(CalcTable[[#This Row],[PWC]]&gt;FCAP,MIN(24*PERC,MIN(SAT,CalcTable[[#This Row],[PWC]])-FCAP),0)</f>
        <v>#NAME?</v>
      </c>
      <c r="AD2397" s="13" t="e">
        <f ca="1">IF(CalcTable[[#This Row],[PWC]]&gt;SAT,CalcTable[[#This Row],[PWC]]-SAT,0)</f>
        <v>#NAME?</v>
      </c>
      <c r="AE2397" s="13" t="e">
        <f ca="1">CalcTable[[#This Row],[PWC]]-CalcTable[[#This Row],[PercAmt]]-CalcTable[[#This Row],[Runoff]]</f>
        <v>#NAME?</v>
      </c>
      <c r="AF2397" s="13" t="e">
        <f ca="1">CalcTable[[#This Row],[IrrAmt]]/1000*CUR_IRR_AREA*10000/IRR_EFF</f>
        <v>#NAME?</v>
      </c>
      <c r="AG2397" s="147"/>
      <c r="AH2397" s="13"/>
      <c r="AI2397" s="50">
        <v>0</v>
      </c>
      <c r="AJ2397" s="50">
        <v>0</v>
      </c>
      <c r="AK2397" s="50">
        <v>0</v>
      </c>
      <c r="AL2397" s="50">
        <v>0</v>
      </c>
      <c r="AM2397" s="50"/>
      <c r="AN2397" s="50"/>
      <c r="AO2397" s="50"/>
      <c r="AP2397" s="50"/>
      <c r="AQ2397" s="50"/>
      <c r="AR2397" s="50"/>
      <c r="AS2397" s="50"/>
      <c r="AT2397" s="50"/>
      <c r="AU2397" s="50"/>
      <c r="AV2397" s="50"/>
      <c r="AW2397" s="50"/>
      <c r="AX2397" s="50">
        <f t="shared" si="767"/>
        <v>0</v>
      </c>
      <c r="AY2397" s="50"/>
      <c r="AZ2397" s="50">
        <f t="shared" si="757"/>
        <v>0</v>
      </c>
      <c r="BA2397" s="50">
        <f t="shared" si="758"/>
        <v>0</v>
      </c>
      <c r="BB2397" s="50">
        <f t="shared" si="759"/>
        <v>0</v>
      </c>
      <c r="BC2397" s="17">
        <f t="shared" si="760"/>
        <v>19757</v>
      </c>
      <c r="BD2397" s="50">
        <f t="shared" si="761"/>
        <v>0</v>
      </c>
      <c r="BE2397" s="50">
        <f t="shared" si="762"/>
        <v>0</v>
      </c>
      <c r="BF2397" s="50">
        <f t="shared" si="768"/>
        <v>0</v>
      </c>
      <c r="BG2397" s="50"/>
      <c r="BH2397" s="17">
        <f t="shared" si="763"/>
        <v>0</v>
      </c>
      <c r="BI2397" s="17">
        <f t="shared" si="771"/>
        <v>2397</v>
      </c>
      <c r="BJ2397" s="17">
        <f t="shared" si="769"/>
        <v>2397</v>
      </c>
      <c r="BK2397" s="150">
        <f t="shared" si="770"/>
        <v>27597</v>
      </c>
      <c r="BL2397" s="50" t="e">
        <f t="shared" ca="1" si="764"/>
        <v>#NAME?</v>
      </c>
      <c r="BM2397" s="50" t="e">
        <f t="shared" ca="1" si="765"/>
        <v>#NAME?</v>
      </c>
      <c r="BN2397" s="50" t="e">
        <f t="shared" ca="1" si="766"/>
        <v>#NAME?</v>
      </c>
    </row>
    <row r="2398" spans="1:66" x14ac:dyDescent="0.35">
      <c r="A2398" s="48">
        <v>27598</v>
      </c>
      <c r="B2398" s="17">
        <v>1975</v>
      </c>
      <c r="C2398" s="17">
        <v>7</v>
      </c>
      <c r="D2398" s="17">
        <v>204</v>
      </c>
      <c r="E2398" s="17">
        <v>23</v>
      </c>
      <c r="F2398" s="17">
        <v>4</v>
      </c>
      <c r="G2398" s="50">
        <v>12.2</v>
      </c>
      <c r="H2398" s="32">
        <v>4.8490936256514265</v>
      </c>
      <c r="I2398" s="50">
        <v>1</v>
      </c>
      <c r="J2398" s="13">
        <v>0</v>
      </c>
      <c r="K2398" s="13">
        <f t="shared" si="752"/>
        <v>0</v>
      </c>
      <c r="L2398" s="13">
        <f t="shared" si="753"/>
        <v>0</v>
      </c>
      <c r="M2398" s="13" t="e">
        <f ca="1">CalcTable[[#This Row],[IWC]]-AE2397</f>
        <v>#NAME?</v>
      </c>
      <c r="N2398" s="13" t="e">
        <f ca="1">IF(CalcTable[[#This Row],[Day of Year]]&lt;123,FCAP,AE2397)</f>
        <v>#NAME?</v>
      </c>
      <c r="O2398" s="17" t="e">
        <f ca="1">IF(IRR_DRIP,5,COUNTIF('IDET Wind Values'!C2382:G2382,"&lt;="&amp;IRR_MAXWIND))</f>
        <v>#NAME?</v>
      </c>
      <c r="P2398" s="13" t="e">
        <f ca="1">CalcTable[[#This Row],[ET_o]]*KL</f>
        <v>#NAME?</v>
      </c>
      <c r="Q2398" s="13" t="e">
        <f ca="1">IF(WILTPT&lt;=0,1,MAX(0,MIN(1,(CalcTable[[#This Row],[IWC]]-WILTPT)/(MAD-WILTPT))))</f>
        <v>#NAME?</v>
      </c>
      <c r="R2398" s="13" t="e">
        <f ca="1">CalcTable[[#This Row],[ETMult]]*CalcTable[[#This Row],[ETb]]</f>
        <v>#NAME?</v>
      </c>
      <c r="S2398" s="13" t="b">
        <f>INDEX(IRR_LIST,CalcTable[[#This Row],[Day of Week]]+1)</f>
        <v>0</v>
      </c>
      <c r="T2398" s="13">
        <f t="shared" ca="1" si="754"/>
        <v>15</v>
      </c>
      <c r="U2398" s="13" t="b">
        <f ca="1">IF(CalcTable[[#This Row],[IrrPrecip]]&gt;=IC_MM,FALSE,TRUE)</f>
        <v>0</v>
      </c>
      <c r="V2398" s="13" t="b">
        <f t="shared" si="755"/>
        <v>1</v>
      </c>
      <c r="W2398" s="13" t="e">
        <f ca="1">IF(AND(IRR_DRIP=FALSE,CalcTable[[#This Row],[IrrHours]]&lt;=0),FALSE,TRUE)</f>
        <v>#NAME?</v>
      </c>
      <c r="X2398" s="13" t="e">
        <f ca="1">AND(CalcTable[[#This Row],[IrrDay]],CalcTable[[#This Row],[IrrRain]],CalcTable[[#This Row],[IrrWarm]],CalcTable[[#This Row],[IrrWindy]])</f>
        <v>#NAME?</v>
      </c>
      <c r="Y2398" s="13" t="e">
        <f t="shared" ca="1" si="756"/>
        <v>#NAME?</v>
      </c>
      <c r="Z2398" s="13" t="e">
        <f ca="1">CalcTable[[#This Row],[IrrHours]]/5</f>
        <v>#NAME?</v>
      </c>
      <c r="AA2398" s="13" t="e">
        <f ca="1">IF(CalcTable[[#This Row],[IrrFlag]]=FALSE,0,MAX(0,CalcTable[[#This Row],[VolRednWind]]*(FCAP*IRR_TARGET-CalcTable[[#This Row],[IWC]])))</f>
        <v>#NAME?</v>
      </c>
      <c r="AB2398" s="13" t="e">
        <f ca="1">CalcTable[[#This Row],[IWC]]+CalcTable[[#This Row],[Eff Precip]]+CalcTable[[#This Row],[IrrAmt]]-CalcTable[[#This Row],[AET]]</f>
        <v>#NAME?</v>
      </c>
      <c r="AC2398" s="13" t="e">
        <f ca="1">IF(CalcTable[[#This Row],[PWC]]&gt;FCAP,MIN(24*PERC,MIN(SAT,CalcTable[[#This Row],[PWC]])-FCAP),0)</f>
        <v>#NAME?</v>
      </c>
      <c r="AD2398" s="13" t="e">
        <f ca="1">IF(CalcTable[[#This Row],[PWC]]&gt;SAT,CalcTable[[#This Row],[PWC]]-SAT,0)</f>
        <v>#NAME?</v>
      </c>
      <c r="AE2398" s="13" t="e">
        <f ca="1">CalcTable[[#This Row],[PWC]]-CalcTable[[#This Row],[PercAmt]]-CalcTable[[#This Row],[Runoff]]</f>
        <v>#NAME?</v>
      </c>
      <c r="AF2398" s="13" t="e">
        <f ca="1">CalcTable[[#This Row],[IrrAmt]]/1000*CUR_IRR_AREA*10000/IRR_EFF</f>
        <v>#NAME?</v>
      </c>
      <c r="AG2398" s="147"/>
      <c r="AH2398" s="13"/>
      <c r="AI2398" s="50">
        <v>0</v>
      </c>
      <c r="AJ2398" s="50">
        <v>0</v>
      </c>
      <c r="AK2398" s="50">
        <v>0</v>
      </c>
      <c r="AL2398" s="50">
        <v>0</v>
      </c>
      <c r="AM2398" s="50"/>
      <c r="AN2398" s="50"/>
      <c r="AO2398" s="50"/>
      <c r="AP2398" s="50"/>
      <c r="AQ2398" s="50"/>
      <c r="AR2398" s="50"/>
      <c r="AS2398" s="50"/>
      <c r="AT2398" s="50"/>
      <c r="AU2398" s="50"/>
      <c r="AV2398" s="50"/>
      <c r="AW2398" s="50"/>
      <c r="AX2398" s="50">
        <f t="shared" si="767"/>
        <v>0</v>
      </c>
      <c r="AY2398" s="50"/>
      <c r="AZ2398" s="50">
        <f t="shared" si="757"/>
        <v>0</v>
      </c>
      <c r="BA2398" s="50">
        <f t="shared" si="758"/>
        <v>0</v>
      </c>
      <c r="BB2398" s="50">
        <f t="shared" si="759"/>
        <v>0</v>
      </c>
      <c r="BC2398" s="17">
        <f t="shared" si="760"/>
        <v>19757</v>
      </c>
      <c r="BD2398" s="50">
        <f t="shared" si="761"/>
        <v>0</v>
      </c>
      <c r="BE2398" s="50">
        <f t="shared" si="762"/>
        <v>0</v>
      </c>
      <c r="BF2398" s="50">
        <f t="shared" si="768"/>
        <v>0</v>
      </c>
      <c r="BG2398" s="50"/>
      <c r="BH2398" s="17">
        <f t="shared" si="763"/>
        <v>0</v>
      </c>
      <c r="BI2398" s="17">
        <f t="shared" si="771"/>
        <v>2398</v>
      </c>
      <c r="BJ2398" s="17">
        <f t="shared" si="769"/>
        <v>2398</v>
      </c>
      <c r="BK2398" s="150">
        <f t="shared" si="770"/>
        <v>27598</v>
      </c>
      <c r="BL2398" s="50" t="e">
        <f t="shared" ca="1" si="764"/>
        <v>#NAME?</v>
      </c>
      <c r="BM2398" s="50" t="e">
        <f t="shared" ca="1" si="765"/>
        <v>#NAME?</v>
      </c>
      <c r="BN2398" s="50" t="e">
        <f t="shared" ca="1" si="766"/>
        <v>#NAME?</v>
      </c>
    </row>
    <row r="2399" spans="1:66" x14ac:dyDescent="0.35">
      <c r="A2399" s="48">
        <v>27599</v>
      </c>
      <c r="B2399" s="17">
        <v>1975</v>
      </c>
      <c r="C2399" s="17">
        <v>7</v>
      </c>
      <c r="D2399" s="17">
        <v>205</v>
      </c>
      <c r="E2399" s="17">
        <v>24</v>
      </c>
      <c r="F2399" s="17">
        <v>5</v>
      </c>
      <c r="G2399" s="50">
        <v>9.4</v>
      </c>
      <c r="H2399" s="32">
        <v>6.216247465360512</v>
      </c>
      <c r="I2399" s="50">
        <v>1</v>
      </c>
      <c r="J2399" s="13">
        <v>0</v>
      </c>
      <c r="K2399" s="13">
        <f t="shared" si="752"/>
        <v>0</v>
      </c>
      <c r="L2399" s="13">
        <f t="shared" si="753"/>
        <v>0</v>
      </c>
      <c r="M2399" s="13" t="e">
        <f ca="1">CalcTable[[#This Row],[IWC]]-AE2398</f>
        <v>#NAME?</v>
      </c>
      <c r="N2399" s="13" t="e">
        <f ca="1">IF(CalcTable[[#This Row],[Day of Year]]&lt;123,FCAP,AE2398)</f>
        <v>#NAME?</v>
      </c>
      <c r="O2399" s="17" t="e">
        <f ca="1">IF(IRR_DRIP,5,COUNTIF('IDET Wind Values'!C2383:G2383,"&lt;="&amp;IRR_MAXWIND))</f>
        <v>#NAME?</v>
      </c>
      <c r="P2399" s="13" t="e">
        <f ca="1">CalcTable[[#This Row],[ET_o]]*KL</f>
        <v>#NAME?</v>
      </c>
      <c r="Q2399" s="13" t="e">
        <f ca="1">IF(WILTPT&lt;=0,1,MAX(0,MIN(1,(CalcTable[[#This Row],[IWC]]-WILTPT)/(MAD-WILTPT))))</f>
        <v>#NAME?</v>
      </c>
      <c r="R2399" s="13" t="e">
        <f ca="1">CalcTable[[#This Row],[ETMult]]*CalcTable[[#This Row],[ETb]]</f>
        <v>#NAME?</v>
      </c>
      <c r="S2399" s="13" t="b">
        <f>INDEX(IRR_LIST,CalcTable[[#This Row],[Day of Week]]+1)</f>
        <v>1</v>
      </c>
      <c r="T2399" s="13">
        <f t="shared" ca="1" si="754"/>
        <v>1.8</v>
      </c>
      <c r="U2399" s="13" t="b">
        <f ca="1">IF(CalcTable[[#This Row],[IrrPrecip]]&gt;=IC_MM,FALSE,TRUE)</f>
        <v>1</v>
      </c>
      <c r="V2399" s="13" t="b">
        <f t="shared" si="755"/>
        <v>1</v>
      </c>
      <c r="W2399" s="13" t="e">
        <f ca="1">IF(AND(IRR_DRIP=FALSE,CalcTable[[#This Row],[IrrHours]]&lt;=0),FALSE,TRUE)</f>
        <v>#NAME?</v>
      </c>
      <c r="X2399" s="13" t="e">
        <f ca="1">AND(CalcTable[[#This Row],[IrrDay]],CalcTable[[#This Row],[IrrRain]],CalcTable[[#This Row],[IrrWarm]],CalcTable[[#This Row],[IrrWindy]])</f>
        <v>#NAME?</v>
      </c>
      <c r="Y2399" s="13" t="e">
        <f t="shared" ca="1" si="756"/>
        <v>#NAME?</v>
      </c>
      <c r="Z2399" s="13" t="e">
        <f ca="1">CalcTable[[#This Row],[IrrHours]]/5</f>
        <v>#NAME?</v>
      </c>
      <c r="AA2399" s="13" t="e">
        <f ca="1">IF(CalcTable[[#This Row],[IrrFlag]]=FALSE,0,MAX(0,CalcTable[[#This Row],[VolRednWind]]*(FCAP*IRR_TARGET-CalcTable[[#This Row],[IWC]])))</f>
        <v>#NAME?</v>
      </c>
      <c r="AB2399" s="13" t="e">
        <f ca="1">CalcTable[[#This Row],[IWC]]+CalcTable[[#This Row],[Eff Precip]]+CalcTable[[#This Row],[IrrAmt]]-CalcTable[[#This Row],[AET]]</f>
        <v>#NAME?</v>
      </c>
      <c r="AC2399" s="13" t="e">
        <f ca="1">IF(CalcTable[[#This Row],[PWC]]&gt;FCAP,MIN(24*PERC,MIN(SAT,CalcTable[[#This Row],[PWC]])-FCAP),0)</f>
        <v>#NAME?</v>
      </c>
      <c r="AD2399" s="13" t="e">
        <f ca="1">IF(CalcTable[[#This Row],[PWC]]&gt;SAT,CalcTable[[#This Row],[PWC]]-SAT,0)</f>
        <v>#NAME?</v>
      </c>
      <c r="AE2399" s="13" t="e">
        <f ca="1">CalcTable[[#This Row],[PWC]]-CalcTable[[#This Row],[PercAmt]]-CalcTable[[#This Row],[Runoff]]</f>
        <v>#NAME?</v>
      </c>
      <c r="AF2399" s="13" t="e">
        <f ca="1">CalcTable[[#This Row],[IrrAmt]]/1000*CUR_IRR_AREA*10000/IRR_EFF</f>
        <v>#NAME?</v>
      </c>
      <c r="AG2399" s="147"/>
      <c r="AH2399" s="13"/>
      <c r="AI2399" s="50">
        <v>9.0545478858968025</v>
      </c>
      <c r="AJ2399" s="50">
        <v>14.098538478146592</v>
      </c>
      <c r="AK2399" s="50">
        <v>0</v>
      </c>
      <c r="AL2399" s="50">
        <v>0</v>
      </c>
      <c r="AM2399" s="50"/>
      <c r="AN2399" s="50"/>
      <c r="AO2399" s="50"/>
      <c r="AP2399" s="50"/>
      <c r="AQ2399" s="50"/>
      <c r="AR2399" s="50"/>
      <c r="AS2399" s="50"/>
      <c r="AT2399" s="50"/>
      <c r="AU2399" s="50"/>
      <c r="AV2399" s="50"/>
      <c r="AW2399" s="50"/>
      <c r="AX2399" s="50">
        <f t="shared" si="767"/>
        <v>23.153086364043396</v>
      </c>
      <c r="AY2399" s="50"/>
      <c r="AZ2399" s="50">
        <f t="shared" si="757"/>
        <v>546.35716435211987</v>
      </c>
      <c r="BA2399" s="50">
        <f t="shared" si="758"/>
        <v>886.66242470125781</v>
      </c>
      <c r="BB2399" s="50">
        <f t="shared" si="759"/>
        <v>917.72897011841974</v>
      </c>
      <c r="BC2399" s="17">
        <f t="shared" si="760"/>
        <v>19757</v>
      </c>
      <c r="BD2399" s="50">
        <f t="shared" si="761"/>
        <v>23.153086364043396</v>
      </c>
      <c r="BE2399" s="50">
        <f t="shared" si="762"/>
        <v>546.35716435211987</v>
      </c>
      <c r="BF2399" s="50">
        <f t="shared" si="768"/>
        <v>893.66639204166779</v>
      </c>
      <c r="BG2399" s="50"/>
      <c r="BH2399" s="17">
        <f t="shared" si="763"/>
        <v>0</v>
      </c>
      <c r="BI2399" s="17">
        <f t="shared" si="771"/>
        <v>2399</v>
      </c>
      <c r="BJ2399" s="17">
        <f t="shared" si="769"/>
        <v>2399</v>
      </c>
      <c r="BK2399" s="150">
        <f t="shared" si="770"/>
        <v>27599</v>
      </c>
      <c r="BL2399" s="50" t="e">
        <f t="shared" ca="1" si="764"/>
        <v>#NAME?</v>
      </c>
      <c r="BM2399" s="50" t="e">
        <f t="shared" ca="1" si="765"/>
        <v>#NAME?</v>
      </c>
      <c r="BN2399" s="50" t="e">
        <f t="shared" ca="1" si="766"/>
        <v>#NAME?</v>
      </c>
    </row>
    <row r="2400" spans="1:66" x14ac:dyDescent="0.35">
      <c r="A2400" s="48">
        <v>27600</v>
      </c>
      <c r="B2400" s="17">
        <v>1975</v>
      </c>
      <c r="C2400" s="17">
        <v>7</v>
      </c>
      <c r="D2400" s="17">
        <v>206</v>
      </c>
      <c r="E2400" s="17">
        <v>25</v>
      </c>
      <c r="F2400" s="17">
        <v>6</v>
      </c>
      <c r="G2400" s="50">
        <v>13.3</v>
      </c>
      <c r="H2400" s="32">
        <v>5.2735568327408773</v>
      </c>
      <c r="I2400" s="50">
        <v>8.1666666666666661</v>
      </c>
      <c r="J2400" s="13">
        <v>0</v>
      </c>
      <c r="K2400" s="13">
        <f t="shared" si="752"/>
        <v>0</v>
      </c>
      <c r="L2400" s="13">
        <f t="shared" si="753"/>
        <v>0</v>
      </c>
      <c r="M2400" s="13" t="e">
        <f ca="1">CalcTable[[#This Row],[IWC]]-AE2399</f>
        <v>#NAME?</v>
      </c>
      <c r="N2400" s="13" t="e">
        <f ca="1">IF(CalcTable[[#This Row],[Day of Year]]&lt;123,FCAP,AE2399)</f>
        <v>#NAME?</v>
      </c>
      <c r="O2400" s="17" t="e">
        <f ca="1">IF(IRR_DRIP,5,COUNTIF('IDET Wind Values'!C2384:G2384,"&lt;="&amp;IRR_MAXWIND))</f>
        <v>#NAME?</v>
      </c>
      <c r="P2400" s="13" t="e">
        <f ca="1">CalcTable[[#This Row],[ET_o]]*KL</f>
        <v>#NAME?</v>
      </c>
      <c r="Q2400" s="13" t="e">
        <f ca="1">IF(WILTPT&lt;=0,1,MAX(0,MIN(1,(CalcTable[[#This Row],[IWC]]-WILTPT)/(MAD-WILTPT))))</f>
        <v>#NAME?</v>
      </c>
      <c r="R2400" s="13" t="e">
        <f ca="1">CalcTable[[#This Row],[ETMult]]*CalcTable[[#This Row],[ETb]]</f>
        <v>#NAME?</v>
      </c>
      <c r="S2400" s="13" t="b">
        <f>INDEX(IRR_LIST,CalcTable[[#This Row],[Day of Week]]+1)</f>
        <v>0</v>
      </c>
      <c r="T2400" s="13">
        <f t="shared" ca="1" si="754"/>
        <v>0</v>
      </c>
      <c r="U2400" s="13" t="b">
        <f ca="1">IF(CalcTable[[#This Row],[IrrPrecip]]&gt;=IC_MM,FALSE,TRUE)</f>
        <v>1</v>
      </c>
      <c r="V2400" s="13" t="b">
        <f t="shared" si="755"/>
        <v>1</v>
      </c>
      <c r="W2400" s="13" t="e">
        <f ca="1">IF(AND(IRR_DRIP=FALSE,CalcTable[[#This Row],[IrrHours]]&lt;=0),FALSE,TRUE)</f>
        <v>#NAME?</v>
      </c>
      <c r="X2400" s="13" t="e">
        <f ca="1">AND(CalcTable[[#This Row],[IrrDay]],CalcTable[[#This Row],[IrrRain]],CalcTable[[#This Row],[IrrWarm]],CalcTable[[#This Row],[IrrWindy]])</f>
        <v>#NAME?</v>
      </c>
      <c r="Y2400" s="13" t="e">
        <f t="shared" ca="1" si="756"/>
        <v>#NAME?</v>
      </c>
      <c r="Z2400" s="13" t="e">
        <f ca="1">CalcTable[[#This Row],[IrrHours]]/5</f>
        <v>#NAME?</v>
      </c>
      <c r="AA2400" s="13" t="e">
        <f ca="1">IF(CalcTable[[#This Row],[IrrFlag]]=FALSE,0,MAX(0,CalcTable[[#This Row],[VolRednWind]]*(FCAP*IRR_TARGET-CalcTable[[#This Row],[IWC]])))</f>
        <v>#NAME?</v>
      </c>
      <c r="AB2400" s="13" t="e">
        <f ca="1">CalcTable[[#This Row],[IWC]]+CalcTable[[#This Row],[Eff Precip]]+CalcTable[[#This Row],[IrrAmt]]-CalcTable[[#This Row],[AET]]</f>
        <v>#NAME?</v>
      </c>
      <c r="AC2400" s="13" t="e">
        <f ca="1">IF(CalcTable[[#This Row],[PWC]]&gt;FCAP,MIN(24*PERC,MIN(SAT,CalcTable[[#This Row],[PWC]])-FCAP),0)</f>
        <v>#NAME?</v>
      </c>
      <c r="AD2400" s="13" t="e">
        <f ca="1">IF(CalcTable[[#This Row],[PWC]]&gt;SAT,CalcTable[[#This Row],[PWC]]-SAT,0)</f>
        <v>#NAME?</v>
      </c>
      <c r="AE2400" s="13" t="e">
        <f ca="1">CalcTable[[#This Row],[PWC]]-CalcTable[[#This Row],[PercAmt]]-CalcTable[[#This Row],[Runoff]]</f>
        <v>#NAME?</v>
      </c>
      <c r="AF2400" s="13" t="e">
        <f ca="1">CalcTable[[#This Row],[IrrAmt]]/1000*CUR_IRR_AREA*10000/IRR_EFF</f>
        <v>#NAME?</v>
      </c>
      <c r="AG2400" s="147"/>
      <c r="AH2400" s="13"/>
      <c r="AI2400" s="50">
        <v>0</v>
      </c>
      <c r="AJ2400" s="50">
        <v>0</v>
      </c>
      <c r="AK2400" s="50">
        <v>0</v>
      </c>
      <c r="AL2400" s="50">
        <v>10.407212344604838</v>
      </c>
      <c r="AM2400" s="50"/>
      <c r="AN2400" s="50"/>
      <c r="AO2400" s="50"/>
      <c r="AP2400" s="50"/>
      <c r="AQ2400" s="50"/>
      <c r="AR2400" s="50"/>
      <c r="AS2400" s="50"/>
      <c r="AT2400" s="50"/>
      <c r="AU2400" s="50"/>
      <c r="AV2400" s="50"/>
      <c r="AW2400" s="50"/>
      <c r="AX2400" s="50">
        <f t="shared" si="767"/>
        <v>10.407212344604838</v>
      </c>
      <c r="AY2400" s="50"/>
      <c r="AZ2400" s="50">
        <f t="shared" si="757"/>
        <v>305.27822877507526</v>
      </c>
      <c r="BA2400" s="50">
        <f t="shared" si="758"/>
        <v>470.03155859019529</v>
      </c>
      <c r="BB2400" s="50">
        <f t="shared" si="759"/>
        <v>484.56861710329412</v>
      </c>
      <c r="BC2400" s="17">
        <f t="shared" si="760"/>
        <v>19757</v>
      </c>
      <c r="BD2400" s="50">
        <f t="shared" si="761"/>
        <v>10.407212344604838</v>
      </c>
      <c r="BE2400" s="50">
        <f t="shared" si="762"/>
        <v>305.27822877507526</v>
      </c>
      <c r="BF2400" s="50">
        <f t="shared" si="768"/>
        <v>499.33799916727281</v>
      </c>
      <c r="BG2400" s="50"/>
      <c r="BH2400" s="17">
        <f t="shared" si="763"/>
        <v>0</v>
      </c>
      <c r="BI2400" s="17">
        <f t="shared" si="771"/>
        <v>2400</v>
      </c>
      <c r="BJ2400" s="17">
        <f t="shared" si="769"/>
        <v>2400</v>
      </c>
      <c r="BK2400" s="150">
        <f t="shared" si="770"/>
        <v>27600</v>
      </c>
      <c r="BL2400" s="50" t="e">
        <f t="shared" ca="1" si="764"/>
        <v>#NAME?</v>
      </c>
      <c r="BM2400" s="50" t="e">
        <f t="shared" ca="1" si="765"/>
        <v>#NAME?</v>
      </c>
      <c r="BN2400" s="50" t="e">
        <f t="shared" ca="1" si="766"/>
        <v>#NAME?</v>
      </c>
    </row>
    <row r="2401" spans="1:66" x14ac:dyDescent="0.35">
      <c r="A2401" s="48">
        <v>27601</v>
      </c>
      <c r="B2401" s="17">
        <v>1975</v>
      </c>
      <c r="C2401" s="17">
        <v>7</v>
      </c>
      <c r="D2401" s="17">
        <v>207</v>
      </c>
      <c r="E2401" s="17">
        <v>26</v>
      </c>
      <c r="F2401" s="17">
        <v>7</v>
      </c>
      <c r="G2401" s="50">
        <v>12.2</v>
      </c>
      <c r="H2401" s="32">
        <v>6.2137154671618609</v>
      </c>
      <c r="I2401" s="50">
        <v>0.83333333333333337</v>
      </c>
      <c r="J2401" s="13">
        <v>0</v>
      </c>
      <c r="K2401" s="13">
        <f t="shared" si="752"/>
        <v>0</v>
      </c>
      <c r="L2401" s="13">
        <f t="shared" si="753"/>
        <v>0</v>
      </c>
      <c r="M2401" s="13" t="e">
        <f ca="1">CalcTable[[#This Row],[IWC]]-AE2400</f>
        <v>#NAME?</v>
      </c>
      <c r="N2401" s="13" t="e">
        <f ca="1">IF(CalcTable[[#This Row],[Day of Year]]&lt;123,FCAP,AE2400)</f>
        <v>#NAME?</v>
      </c>
      <c r="O2401" s="17" t="e">
        <f ca="1">IF(IRR_DRIP,5,COUNTIF('IDET Wind Values'!C2385:G2385,"&lt;="&amp;IRR_MAXWIND))</f>
        <v>#NAME?</v>
      </c>
      <c r="P2401" s="13" t="e">
        <f ca="1">CalcTable[[#This Row],[ET_o]]*KL</f>
        <v>#NAME?</v>
      </c>
      <c r="Q2401" s="13" t="e">
        <f ca="1">IF(WILTPT&lt;=0,1,MAX(0,MIN(1,(CalcTable[[#This Row],[IWC]]-WILTPT)/(MAD-WILTPT))))</f>
        <v>#NAME?</v>
      </c>
      <c r="R2401" s="13" t="e">
        <f ca="1">CalcTable[[#This Row],[ETMult]]*CalcTable[[#This Row],[ETb]]</f>
        <v>#NAME?</v>
      </c>
      <c r="S2401" s="13" t="b">
        <f>INDEX(IRR_LIST,CalcTable[[#This Row],[Day of Week]]+1)</f>
        <v>0</v>
      </c>
      <c r="T2401" s="13">
        <f t="shared" ca="1" si="754"/>
        <v>0</v>
      </c>
      <c r="U2401" s="13" t="b">
        <f ca="1">IF(CalcTable[[#This Row],[IrrPrecip]]&gt;=IC_MM,FALSE,TRUE)</f>
        <v>1</v>
      </c>
      <c r="V2401" s="13" t="b">
        <f t="shared" si="755"/>
        <v>1</v>
      </c>
      <c r="W2401" s="13" t="e">
        <f ca="1">IF(AND(IRR_DRIP=FALSE,CalcTable[[#This Row],[IrrHours]]&lt;=0),FALSE,TRUE)</f>
        <v>#NAME?</v>
      </c>
      <c r="X2401" s="13" t="e">
        <f ca="1">AND(CalcTable[[#This Row],[IrrDay]],CalcTable[[#This Row],[IrrRain]],CalcTable[[#This Row],[IrrWarm]],CalcTable[[#This Row],[IrrWindy]])</f>
        <v>#NAME?</v>
      </c>
      <c r="Y2401" s="13" t="e">
        <f t="shared" ca="1" si="756"/>
        <v>#NAME?</v>
      </c>
      <c r="Z2401" s="13" t="e">
        <f ca="1">CalcTable[[#This Row],[IrrHours]]/5</f>
        <v>#NAME?</v>
      </c>
      <c r="AA2401" s="13" t="e">
        <f ca="1">IF(CalcTable[[#This Row],[IrrFlag]]=FALSE,0,MAX(0,CalcTable[[#This Row],[VolRednWind]]*(FCAP*IRR_TARGET-CalcTable[[#This Row],[IWC]])))</f>
        <v>#NAME?</v>
      </c>
      <c r="AB2401" s="13" t="e">
        <f ca="1">CalcTable[[#This Row],[IWC]]+CalcTable[[#This Row],[Eff Precip]]+CalcTable[[#This Row],[IrrAmt]]-CalcTable[[#This Row],[AET]]</f>
        <v>#NAME?</v>
      </c>
      <c r="AC2401" s="13" t="e">
        <f ca="1">IF(CalcTable[[#This Row],[PWC]]&gt;FCAP,MIN(24*PERC,MIN(SAT,CalcTable[[#This Row],[PWC]])-FCAP),0)</f>
        <v>#NAME?</v>
      </c>
      <c r="AD2401" s="13" t="e">
        <f ca="1">IF(CalcTable[[#This Row],[PWC]]&gt;SAT,CalcTable[[#This Row],[PWC]]-SAT,0)</f>
        <v>#NAME?</v>
      </c>
      <c r="AE2401" s="13" t="e">
        <f ca="1">CalcTable[[#This Row],[PWC]]-CalcTable[[#This Row],[PercAmt]]-CalcTable[[#This Row],[Runoff]]</f>
        <v>#NAME?</v>
      </c>
      <c r="AF2401" s="13" t="e">
        <f ca="1">CalcTable[[#This Row],[IrrAmt]]/1000*CUR_IRR_AREA*10000/IRR_EFF</f>
        <v>#NAME?</v>
      </c>
      <c r="AG2401" s="147"/>
      <c r="AH2401" s="13"/>
      <c r="AI2401" s="50">
        <v>0</v>
      </c>
      <c r="AJ2401" s="50">
        <v>0</v>
      </c>
      <c r="AK2401" s="50">
        <v>9.1802756940049939</v>
      </c>
      <c r="AL2401" s="50">
        <v>0</v>
      </c>
      <c r="AM2401" s="50"/>
      <c r="AN2401" s="50"/>
      <c r="AO2401" s="50"/>
      <c r="AP2401" s="50"/>
      <c r="AQ2401" s="50"/>
      <c r="AR2401" s="50"/>
      <c r="AS2401" s="50"/>
      <c r="AT2401" s="50"/>
      <c r="AU2401" s="50"/>
      <c r="AV2401" s="50"/>
      <c r="AW2401" s="50"/>
      <c r="AX2401" s="50">
        <f t="shared" si="767"/>
        <v>9.1802756940049939</v>
      </c>
      <c r="AY2401" s="50"/>
      <c r="AZ2401" s="50">
        <f t="shared" si="757"/>
        <v>134.64404351207327</v>
      </c>
      <c r="BA2401" s="50">
        <f t="shared" si="758"/>
        <v>207.30908286779533</v>
      </c>
      <c r="BB2401" s="50">
        <f t="shared" si="759"/>
        <v>213.72070398741789</v>
      </c>
      <c r="BC2401" s="17">
        <f t="shared" si="760"/>
        <v>19757</v>
      </c>
      <c r="BD2401" s="50">
        <f t="shared" si="761"/>
        <v>9.1802756940049939</v>
      </c>
      <c r="BE2401" s="50">
        <f t="shared" si="762"/>
        <v>134.64404351207327</v>
      </c>
      <c r="BF2401" s="50">
        <f t="shared" si="768"/>
        <v>220.23479223160109</v>
      </c>
      <c r="BG2401" s="50"/>
      <c r="BH2401" s="17">
        <f t="shared" si="763"/>
        <v>0</v>
      </c>
      <c r="BI2401" s="17">
        <f t="shared" si="771"/>
        <v>2401</v>
      </c>
      <c r="BJ2401" s="17">
        <f t="shared" si="769"/>
        <v>2401</v>
      </c>
      <c r="BK2401" s="150">
        <f t="shared" si="770"/>
        <v>27601</v>
      </c>
      <c r="BL2401" s="50" t="e">
        <f t="shared" ca="1" si="764"/>
        <v>#NAME?</v>
      </c>
      <c r="BM2401" s="50" t="e">
        <f t="shared" ca="1" si="765"/>
        <v>#NAME?</v>
      </c>
      <c r="BN2401" s="50" t="e">
        <f t="shared" ca="1" si="766"/>
        <v>#NAME?</v>
      </c>
    </row>
    <row r="2402" spans="1:66" x14ac:dyDescent="0.35">
      <c r="A2402" s="48">
        <v>27602</v>
      </c>
      <c r="B2402" s="17">
        <v>1975</v>
      </c>
      <c r="C2402" s="17">
        <v>7</v>
      </c>
      <c r="D2402" s="17">
        <v>208</v>
      </c>
      <c r="E2402" s="17">
        <v>27</v>
      </c>
      <c r="F2402" s="17">
        <v>1</v>
      </c>
      <c r="G2402" s="50">
        <v>12.2</v>
      </c>
      <c r="H2402" s="32">
        <v>7.474041636953789</v>
      </c>
      <c r="I2402" s="50">
        <v>5</v>
      </c>
      <c r="J2402" s="13">
        <v>0</v>
      </c>
      <c r="K2402" s="13">
        <f t="shared" si="752"/>
        <v>0</v>
      </c>
      <c r="L2402" s="13">
        <f t="shared" si="753"/>
        <v>0</v>
      </c>
      <c r="M2402" s="13" t="e">
        <f ca="1">CalcTable[[#This Row],[IWC]]-AE2401</f>
        <v>#NAME?</v>
      </c>
      <c r="N2402" s="13" t="e">
        <f ca="1">IF(CalcTable[[#This Row],[Day of Year]]&lt;123,FCAP,AE2401)</f>
        <v>#NAME?</v>
      </c>
      <c r="O2402" s="17" t="e">
        <f ca="1">IF(IRR_DRIP,5,COUNTIF('IDET Wind Values'!C2386:G2386,"&lt;="&amp;IRR_MAXWIND))</f>
        <v>#NAME?</v>
      </c>
      <c r="P2402" s="13" t="e">
        <f ca="1">CalcTable[[#This Row],[ET_o]]*KL</f>
        <v>#NAME?</v>
      </c>
      <c r="Q2402" s="13" t="e">
        <f ca="1">IF(WILTPT&lt;=0,1,MAX(0,MIN(1,(CalcTable[[#This Row],[IWC]]-WILTPT)/(MAD-WILTPT))))</f>
        <v>#NAME?</v>
      </c>
      <c r="R2402" s="13" t="e">
        <f ca="1">CalcTable[[#This Row],[ETMult]]*CalcTable[[#This Row],[ETb]]</f>
        <v>#NAME?</v>
      </c>
      <c r="S2402" s="13" t="b">
        <f>INDEX(IRR_LIST,CalcTable[[#This Row],[Day of Week]]+1)</f>
        <v>1</v>
      </c>
      <c r="T2402" s="13">
        <f t="shared" ca="1" si="754"/>
        <v>0</v>
      </c>
      <c r="U2402" s="13" t="b">
        <f ca="1">IF(CalcTable[[#This Row],[IrrPrecip]]&gt;=IC_MM,FALSE,TRUE)</f>
        <v>1</v>
      </c>
      <c r="V2402" s="13" t="b">
        <f t="shared" si="755"/>
        <v>1</v>
      </c>
      <c r="W2402" s="13" t="e">
        <f ca="1">IF(AND(IRR_DRIP=FALSE,CalcTable[[#This Row],[IrrHours]]&lt;=0),FALSE,TRUE)</f>
        <v>#NAME?</v>
      </c>
      <c r="X2402" s="13" t="e">
        <f ca="1">AND(CalcTable[[#This Row],[IrrDay]],CalcTable[[#This Row],[IrrRain]],CalcTable[[#This Row],[IrrWarm]],CalcTable[[#This Row],[IrrWindy]])</f>
        <v>#NAME?</v>
      </c>
      <c r="Y2402" s="13" t="e">
        <f t="shared" ca="1" si="756"/>
        <v>#NAME?</v>
      </c>
      <c r="Z2402" s="13" t="e">
        <f ca="1">CalcTable[[#This Row],[IrrHours]]/5</f>
        <v>#NAME?</v>
      </c>
      <c r="AA2402" s="13" t="e">
        <f ca="1">IF(CalcTable[[#This Row],[IrrFlag]]=FALSE,0,MAX(0,CalcTable[[#This Row],[VolRednWind]]*(FCAP*IRR_TARGET-CalcTable[[#This Row],[IWC]])))</f>
        <v>#NAME?</v>
      </c>
      <c r="AB2402" s="13" t="e">
        <f ca="1">CalcTable[[#This Row],[IWC]]+CalcTable[[#This Row],[Eff Precip]]+CalcTable[[#This Row],[IrrAmt]]-CalcTable[[#This Row],[AET]]</f>
        <v>#NAME?</v>
      </c>
      <c r="AC2402" s="13" t="e">
        <f ca="1">IF(CalcTable[[#This Row],[PWC]]&gt;FCAP,MIN(24*PERC,MIN(SAT,CalcTable[[#This Row],[PWC]])-FCAP),0)</f>
        <v>#NAME?</v>
      </c>
      <c r="AD2402" s="13" t="e">
        <f ca="1">IF(CalcTable[[#This Row],[PWC]]&gt;SAT,CalcTable[[#This Row],[PWC]]-SAT,0)</f>
        <v>#NAME?</v>
      </c>
      <c r="AE2402" s="13" t="e">
        <f ca="1">CalcTable[[#This Row],[PWC]]-CalcTable[[#This Row],[PercAmt]]-CalcTable[[#This Row],[Runoff]]</f>
        <v>#NAME?</v>
      </c>
      <c r="AF2402" s="13" t="e">
        <f ca="1">CalcTable[[#This Row],[IrrAmt]]/1000*CUR_IRR_AREA*10000/IRR_EFF</f>
        <v>#NAME?</v>
      </c>
      <c r="AG2402" s="147"/>
      <c r="AH2402" s="13"/>
      <c r="AI2402" s="50">
        <v>0</v>
      </c>
      <c r="AJ2402" s="50">
        <v>0</v>
      </c>
      <c r="AK2402" s="50">
        <v>0</v>
      </c>
      <c r="AL2402" s="50">
        <v>0</v>
      </c>
      <c r="AM2402" s="50"/>
      <c r="AN2402" s="50"/>
      <c r="AO2402" s="50"/>
      <c r="AP2402" s="50"/>
      <c r="AQ2402" s="50"/>
      <c r="AR2402" s="50"/>
      <c r="AS2402" s="50"/>
      <c r="AT2402" s="50"/>
      <c r="AU2402" s="50"/>
      <c r="AV2402" s="50"/>
      <c r="AW2402" s="50"/>
      <c r="AX2402" s="50">
        <f t="shared" si="767"/>
        <v>0</v>
      </c>
      <c r="AY2402" s="50"/>
      <c r="AZ2402" s="50">
        <f t="shared" si="757"/>
        <v>0</v>
      </c>
      <c r="BA2402" s="50">
        <f t="shared" si="758"/>
        <v>0</v>
      </c>
      <c r="BB2402" s="50">
        <f t="shared" si="759"/>
        <v>0</v>
      </c>
      <c r="BC2402" s="17">
        <f t="shared" si="760"/>
        <v>19757</v>
      </c>
      <c r="BD2402" s="50">
        <f t="shared" si="761"/>
        <v>0</v>
      </c>
      <c r="BE2402" s="50">
        <f t="shared" si="762"/>
        <v>0</v>
      </c>
      <c r="BF2402" s="50">
        <f t="shared" si="768"/>
        <v>0</v>
      </c>
      <c r="BG2402" s="50"/>
      <c r="BH2402" s="17">
        <f t="shared" si="763"/>
        <v>0</v>
      </c>
      <c r="BI2402" s="17">
        <f t="shared" si="771"/>
        <v>2402</v>
      </c>
      <c r="BJ2402" s="17">
        <f t="shared" si="769"/>
        <v>2402</v>
      </c>
      <c r="BK2402" s="150">
        <f t="shared" si="770"/>
        <v>27602</v>
      </c>
      <c r="BL2402" s="50" t="e">
        <f t="shared" ca="1" si="764"/>
        <v>#NAME?</v>
      </c>
      <c r="BM2402" s="50" t="e">
        <f t="shared" ca="1" si="765"/>
        <v>#NAME?</v>
      </c>
      <c r="BN2402" s="50" t="e">
        <f t="shared" ca="1" si="766"/>
        <v>#NAME?</v>
      </c>
    </row>
    <row r="2403" spans="1:66" x14ac:dyDescent="0.35">
      <c r="A2403" s="48">
        <v>27603</v>
      </c>
      <c r="B2403" s="17">
        <v>1975</v>
      </c>
      <c r="C2403" s="17">
        <v>7</v>
      </c>
      <c r="D2403" s="17">
        <v>209</v>
      </c>
      <c r="E2403" s="17">
        <v>28</v>
      </c>
      <c r="F2403" s="17">
        <v>2</v>
      </c>
      <c r="G2403" s="50">
        <v>11.1</v>
      </c>
      <c r="H2403" s="32">
        <v>4.2985078063081161</v>
      </c>
      <c r="I2403" s="50">
        <v>24.166666666666668</v>
      </c>
      <c r="J2403" s="13">
        <v>9.4</v>
      </c>
      <c r="K2403" s="13">
        <f t="shared" si="752"/>
        <v>9.4</v>
      </c>
      <c r="L2403" s="13">
        <f t="shared" si="753"/>
        <v>3.3000000000000003</v>
      </c>
      <c r="M2403" s="13" t="e">
        <f ca="1">CalcTable[[#This Row],[IWC]]-AE2402</f>
        <v>#NAME?</v>
      </c>
      <c r="N2403" s="13" t="e">
        <f ca="1">IF(CalcTable[[#This Row],[Day of Year]]&lt;123,FCAP,AE2402)</f>
        <v>#NAME?</v>
      </c>
      <c r="O2403" s="17" t="e">
        <f ca="1">IF(IRR_DRIP,5,COUNTIF('IDET Wind Values'!C2387:G2387,"&lt;="&amp;IRR_MAXWIND))</f>
        <v>#NAME?</v>
      </c>
      <c r="P2403" s="13" t="e">
        <f ca="1">CalcTable[[#This Row],[ET_o]]*KL</f>
        <v>#NAME?</v>
      </c>
      <c r="Q2403" s="13" t="e">
        <f ca="1">IF(WILTPT&lt;=0,1,MAX(0,MIN(1,(CalcTable[[#This Row],[IWC]]-WILTPT)/(MAD-WILTPT))))</f>
        <v>#NAME?</v>
      </c>
      <c r="R2403" s="13" t="e">
        <f ca="1">CalcTable[[#This Row],[ETMult]]*CalcTable[[#This Row],[ETb]]</f>
        <v>#NAME?</v>
      </c>
      <c r="S2403" s="13" t="b">
        <f>INDEX(IRR_LIST,CalcTable[[#This Row],[Day of Week]]+1)</f>
        <v>0</v>
      </c>
      <c r="T2403" s="13">
        <f t="shared" ca="1" si="754"/>
        <v>0</v>
      </c>
      <c r="U2403" s="13" t="b">
        <f ca="1">IF(CalcTable[[#This Row],[IrrPrecip]]&gt;=IC_MM,FALSE,TRUE)</f>
        <v>1</v>
      </c>
      <c r="V2403" s="13" t="b">
        <f t="shared" si="755"/>
        <v>1</v>
      </c>
      <c r="W2403" s="13" t="e">
        <f ca="1">IF(AND(IRR_DRIP=FALSE,CalcTable[[#This Row],[IrrHours]]&lt;=0),FALSE,TRUE)</f>
        <v>#NAME?</v>
      </c>
      <c r="X2403" s="13" t="e">
        <f ca="1">AND(CalcTable[[#This Row],[IrrDay]],CalcTable[[#This Row],[IrrRain]],CalcTable[[#This Row],[IrrWarm]],CalcTable[[#This Row],[IrrWindy]])</f>
        <v>#NAME?</v>
      </c>
      <c r="Y2403" s="13" t="e">
        <f t="shared" ca="1" si="756"/>
        <v>#NAME?</v>
      </c>
      <c r="Z2403" s="13" t="e">
        <f ca="1">CalcTable[[#This Row],[IrrHours]]/5</f>
        <v>#NAME?</v>
      </c>
      <c r="AA2403" s="13" t="e">
        <f ca="1">IF(CalcTable[[#This Row],[IrrFlag]]=FALSE,0,MAX(0,CalcTable[[#This Row],[VolRednWind]]*(FCAP*IRR_TARGET-CalcTable[[#This Row],[IWC]])))</f>
        <v>#NAME?</v>
      </c>
      <c r="AB2403" s="13" t="e">
        <f ca="1">CalcTable[[#This Row],[IWC]]+CalcTable[[#This Row],[Eff Precip]]+CalcTable[[#This Row],[IrrAmt]]-CalcTable[[#This Row],[AET]]</f>
        <v>#NAME?</v>
      </c>
      <c r="AC2403" s="13" t="e">
        <f ca="1">IF(CalcTable[[#This Row],[PWC]]&gt;FCAP,MIN(24*PERC,MIN(SAT,CalcTable[[#This Row],[PWC]])-FCAP),0)</f>
        <v>#NAME?</v>
      </c>
      <c r="AD2403" s="13" t="e">
        <f ca="1">IF(CalcTable[[#This Row],[PWC]]&gt;SAT,CalcTable[[#This Row],[PWC]]-SAT,0)</f>
        <v>#NAME?</v>
      </c>
      <c r="AE2403" s="13" t="e">
        <f ca="1">CalcTable[[#This Row],[PWC]]-CalcTable[[#This Row],[PercAmt]]-CalcTable[[#This Row],[Runoff]]</f>
        <v>#NAME?</v>
      </c>
      <c r="AF2403" s="13" t="e">
        <f ca="1">CalcTable[[#This Row],[IrrAmt]]/1000*CUR_IRR_AREA*10000/IRR_EFF</f>
        <v>#NAME?</v>
      </c>
      <c r="AG2403" s="147"/>
      <c r="AH2403" s="13"/>
      <c r="AI2403" s="50">
        <v>0</v>
      </c>
      <c r="AJ2403" s="50">
        <v>0</v>
      </c>
      <c r="AK2403" s="50">
        <v>4.2232337401947539</v>
      </c>
      <c r="AL2403" s="50">
        <v>9.8082664072636092</v>
      </c>
      <c r="AM2403" s="50"/>
      <c r="AN2403" s="50"/>
      <c r="AO2403" s="50"/>
      <c r="AP2403" s="50"/>
      <c r="AQ2403" s="50"/>
      <c r="AR2403" s="50"/>
      <c r="AS2403" s="50"/>
      <c r="AT2403" s="50"/>
      <c r="AU2403" s="50"/>
      <c r="AV2403" s="50"/>
      <c r="AW2403" s="50"/>
      <c r="AX2403" s="50">
        <f t="shared" si="767"/>
        <v>14.031500147458363</v>
      </c>
      <c r="AY2403" s="50"/>
      <c r="AZ2403" s="50">
        <f t="shared" si="757"/>
        <v>349.64990946925565</v>
      </c>
      <c r="BA2403" s="50">
        <f t="shared" si="758"/>
        <v>538.34986061139364</v>
      </c>
      <c r="BB2403" s="50">
        <f t="shared" si="759"/>
        <v>554.99985630040578</v>
      </c>
      <c r="BC2403" s="17">
        <f t="shared" si="760"/>
        <v>19757</v>
      </c>
      <c r="BD2403" s="50">
        <f t="shared" si="761"/>
        <v>14.031500147458363</v>
      </c>
      <c r="BE2403" s="50">
        <f t="shared" si="762"/>
        <v>349.64990946925565</v>
      </c>
      <c r="BF2403" s="50">
        <f t="shared" si="768"/>
        <v>571.91594338040477</v>
      </c>
      <c r="BG2403" s="50"/>
      <c r="BH2403" s="17">
        <f t="shared" si="763"/>
        <v>0</v>
      </c>
      <c r="BI2403" s="17">
        <f t="shared" si="771"/>
        <v>2403</v>
      </c>
      <c r="BJ2403" s="17">
        <f t="shared" si="769"/>
        <v>2403</v>
      </c>
      <c r="BK2403" s="150">
        <f t="shared" si="770"/>
        <v>27603</v>
      </c>
      <c r="BL2403" s="50" t="e">
        <f t="shared" ca="1" si="764"/>
        <v>#NAME?</v>
      </c>
      <c r="BM2403" s="50" t="e">
        <f t="shared" ca="1" si="765"/>
        <v>#NAME?</v>
      </c>
      <c r="BN2403" s="50" t="e">
        <f t="shared" ca="1" si="766"/>
        <v>#NAME?</v>
      </c>
    </row>
    <row r="2404" spans="1:66" x14ac:dyDescent="0.35">
      <c r="A2404" s="48">
        <v>27604</v>
      </c>
      <c r="B2404" s="17">
        <v>1975</v>
      </c>
      <c r="C2404" s="17">
        <v>7</v>
      </c>
      <c r="D2404" s="17">
        <v>210</v>
      </c>
      <c r="E2404" s="17">
        <v>29</v>
      </c>
      <c r="F2404" s="17">
        <v>3</v>
      </c>
      <c r="G2404" s="50">
        <v>10.6</v>
      </c>
      <c r="H2404" s="32">
        <v>3.1789002835804911</v>
      </c>
      <c r="I2404" s="50">
        <v>4.666666666666667</v>
      </c>
      <c r="J2404" s="13">
        <v>3</v>
      </c>
      <c r="K2404" s="13">
        <f t="shared" si="752"/>
        <v>3</v>
      </c>
      <c r="L2404" s="13">
        <f t="shared" si="753"/>
        <v>0</v>
      </c>
      <c r="M2404" s="13" t="e">
        <f ca="1">CalcTable[[#This Row],[IWC]]-AE2403</f>
        <v>#NAME?</v>
      </c>
      <c r="N2404" s="13" t="e">
        <f ca="1">IF(CalcTable[[#This Row],[Day of Year]]&lt;123,FCAP,AE2403)</f>
        <v>#NAME?</v>
      </c>
      <c r="O2404" s="17" t="e">
        <f ca="1">IF(IRR_DRIP,5,COUNTIF('IDET Wind Values'!C2388:G2388,"&lt;="&amp;IRR_MAXWIND))</f>
        <v>#NAME?</v>
      </c>
      <c r="P2404" s="13" t="e">
        <f ca="1">CalcTable[[#This Row],[ET_o]]*KL</f>
        <v>#NAME?</v>
      </c>
      <c r="Q2404" s="13" t="e">
        <f ca="1">IF(WILTPT&lt;=0,1,MAX(0,MIN(1,(CalcTable[[#This Row],[IWC]]-WILTPT)/(MAD-WILTPT))))</f>
        <v>#NAME?</v>
      </c>
      <c r="R2404" s="13" t="e">
        <f ca="1">CalcTable[[#This Row],[ETMult]]*CalcTable[[#This Row],[ETb]]</f>
        <v>#NAME?</v>
      </c>
      <c r="S2404" s="13" t="b">
        <f>INDEX(IRR_LIST,CalcTable[[#This Row],[Day of Week]]+1)</f>
        <v>1</v>
      </c>
      <c r="T2404" s="13">
        <f t="shared" ca="1" si="754"/>
        <v>9.4</v>
      </c>
      <c r="U2404" s="13" t="b">
        <f ca="1">IF(CalcTable[[#This Row],[IrrPrecip]]&gt;=IC_MM,FALSE,TRUE)</f>
        <v>1</v>
      </c>
      <c r="V2404" s="13" t="b">
        <f t="shared" si="755"/>
        <v>1</v>
      </c>
      <c r="W2404" s="13" t="e">
        <f ca="1">IF(AND(IRR_DRIP=FALSE,CalcTable[[#This Row],[IrrHours]]&lt;=0),FALSE,TRUE)</f>
        <v>#NAME?</v>
      </c>
      <c r="X2404" s="13" t="e">
        <f ca="1">AND(CalcTable[[#This Row],[IrrDay]],CalcTable[[#This Row],[IrrRain]],CalcTable[[#This Row],[IrrWarm]],CalcTable[[#This Row],[IrrWindy]])</f>
        <v>#NAME?</v>
      </c>
      <c r="Y2404" s="13" t="e">
        <f t="shared" ca="1" si="756"/>
        <v>#NAME?</v>
      </c>
      <c r="Z2404" s="13" t="e">
        <f ca="1">CalcTable[[#This Row],[IrrHours]]/5</f>
        <v>#NAME?</v>
      </c>
      <c r="AA2404" s="13" t="e">
        <f ca="1">IF(CalcTable[[#This Row],[IrrFlag]]=FALSE,0,MAX(0,CalcTable[[#This Row],[VolRednWind]]*(FCAP*IRR_TARGET-CalcTable[[#This Row],[IWC]])))</f>
        <v>#NAME?</v>
      </c>
      <c r="AB2404" s="13" t="e">
        <f ca="1">CalcTable[[#This Row],[IWC]]+CalcTable[[#This Row],[Eff Precip]]+CalcTable[[#This Row],[IrrAmt]]-CalcTable[[#This Row],[AET]]</f>
        <v>#NAME?</v>
      </c>
      <c r="AC2404" s="13" t="e">
        <f ca="1">IF(CalcTable[[#This Row],[PWC]]&gt;FCAP,MIN(24*PERC,MIN(SAT,CalcTable[[#This Row],[PWC]])-FCAP),0)</f>
        <v>#NAME?</v>
      </c>
      <c r="AD2404" s="13" t="e">
        <f ca="1">IF(CalcTable[[#This Row],[PWC]]&gt;SAT,CalcTable[[#This Row],[PWC]]-SAT,0)</f>
        <v>#NAME?</v>
      </c>
      <c r="AE2404" s="13" t="e">
        <f ca="1">CalcTable[[#This Row],[PWC]]-CalcTable[[#This Row],[PercAmt]]-CalcTable[[#This Row],[Runoff]]</f>
        <v>#NAME?</v>
      </c>
      <c r="AF2404" s="13" t="e">
        <f ca="1">CalcTable[[#This Row],[IrrAmt]]/1000*CUR_IRR_AREA*10000/IRR_EFF</f>
        <v>#NAME?</v>
      </c>
      <c r="AG2404" s="147"/>
      <c r="AH2404" s="13"/>
      <c r="AI2404" s="50">
        <v>5.449533947228371</v>
      </c>
      <c r="AJ2404" s="50">
        <v>9.8277160577804992</v>
      </c>
      <c r="AK2404" s="50">
        <v>0</v>
      </c>
      <c r="AL2404" s="50">
        <v>0</v>
      </c>
      <c r="AM2404" s="50"/>
      <c r="AN2404" s="50"/>
      <c r="AO2404" s="50"/>
      <c r="AP2404" s="50"/>
      <c r="AQ2404" s="50"/>
      <c r="AR2404" s="50"/>
      <c r="AS2404" s="50"/>
      <c r="AT2404" s="50"/>
      <c r="AU2404" s="50"/>
      <c r="AV2404" s="50"/>
      <c r="AW2404" s="50"/>
      <c r="AX2404" s="50">
        <f t="shared" si="767"/>
        <v>15.27725000500887</v>
      </c>
      <c r="AY2404" s="50"/>
      <c r="AZ2404" s="50">
        <f t="shared" si="757"/>
        <v>368.20616892091078</v>
      </c>
      <c r="BA2404" s="50">
        <f t="shared" si="758"/>
        <v>598.59969401930289</v>
      </c>
      <c r="BB2404" s="50">
        <f t="shared" si="759"/>
        <v>619.65321941392767</v>
      </c>
      <c r="BC2404" s="17">
        <f t="shared" si="760"/>
        <v>19757</v>
      </c>
      <c r="BD2404" s="50">
        <f t="shared" si="761"/>
        <v>15.27725000500887</v>
      </c>
      <c r="BE2404" s="50">
        <f t="shared" si="762"/>
        <v>368.20616892091078</v>
      </c>
      <c r="BF2404" s="50">
        <f t="shared" si="768"/>
        <v>602.26807659277745</v>
      </c>
      <c r="BG2404" s="50"/>
      <c r="BH2404" s="17">
        <f t="shared" si="763"/>
        <v>0</v>
      </c>
      <c r="BI2404" s="17">
        <f t="shared" si="771"/>
        <v>2404</v>
      </c>
      <c r="BJ2404" s="17">
        <f t="shared" si="769"/>
        <v>2404</v>
      </c>
      <c r="BK2404" s="150">
        <f t="shared" si="770"/>
        <v>27604</v>
      </c>
      <c r="BL2404" s="50" t="e">
        <f t="shared" ca="1" si="764"/>
        <v>#NAME?</v>
      </c>
      <c r="BM2404" s="50" t="e">
        <f t="shared" ca="1" si="765"/>
        <v>#NAME?</v>
      </c>
      <c r="BN2404" s="50" t="e">
        <f t="shared" ca="1" si="766"/>
        <v>#NAME?</v>
      </c>
    </row>
    <row r="2405" spans="1:66" x14ac:dyDescent="0.35">
      <c r="A2405" s="48">
        <v>27605</v>
      </c>
      <c r="B2405" s="17">
        <v>1975</v>
      </c>
      <c r="C2405" s="17">
        <v>7</v>
      </c>
      <c r="D2405" s="17">
        <v>211</v>
      </c>
      <c r="E2405" s="17">
        <v>30</v>
      </c>
      <c r="F2405" s="17">
        <v>4</v>
      </c>
      <c r="G2405" s="50">
        <v>10</v>
      </c>
      <c r="H2405" s="32">
        <v>2.5603001217087904</v>
      </c>
      <c r="I2405" s="50">
        <v>11.833333333333334</v>
      </c>
      <c r="J2405" s="13">
        <v>3.4</v>
      </c>
      <c r="K2405" s="13">
        <f t="shared" si="752"/>
        <v>3.4</v>
      </c>
      <c r="L2405" s="13">
        <f t="shared" si="753"/>
        <v>0</v>
      </c>
      <c r="M2405" s="13" t="e">
        <f ca="1">CalcTable[[#This Row],[IWC]]-AE2404</f>
        <v>#NAME?</v>
      </c>
      <c r="N2405" s="13" t="e">
        <f ca="1">IF(CalcTable[[#This Row],[Day of Year]]&lt;123,FCAP,AE2404)</f>
        <v>#NAME?</v>
      </c>
      <c r="O2405" s="17" t="e">
        <f ca="1">IF(IRR_DRIP,5,COUNTIF('IDET Wind Values'!C2389:G2389,"&lt;="&amp;IRR_MAXWIND))</f>
        <v>#NAME?</v>
      </c>
      <c r="P2405" s="13" t="e">
        <f ca="1">CalcTable[[#This Row],[ET_o]]*KL</f>
        <v>#NAME?</v>
      </c>
      <c r="Q2405" s="13" t="e">
        <f ca="1">IF(WILTPT&lt;=0,1,MAX(0,MIN(1,(CalcTable[[#This Row],[IWC]]-WILTPT)/(MAD-WILTPT))))</f>
        <v>#NAME?</v>
      </c>
      <c r="R2405" s="13" t="e">
        <f ca="1">CalcTable[[#This Row],[ETMult]]*CalcTable[[#This Row],[ETb]]</f>
        <v>#NAME?</v>
      </c>
      <c r="S2405" s="13" t="b">
        <f>INDEX(IRR_LIST,CalcTable[[#This Row],[Day of Week]]+1)</f>
        <v>0</v>
      </c>
      <c r="T2405" s="13">
        <f t="shared" ca="1" si="754"/>
        <v>12.4</v>
      </c>
      <c r="U2405" s="13" t="b">
        <f ca="1">IF(CalcTable[[#This Row],[IrrPrecip]]&gt;=IC_MM,FALSE,TRUE)</f>
        <v>0</v>
      </c>
      <c r="V2405" s="13" t="b">
        <f t="shared" si="755"/>
        <v>1</v>
      </c>
      <c r="W2405" s="13" t="e">
        <f ca="1">IF(AND(IRR_DRIP=FALSE,CalcTable[[#This Row],[IrrHours]]&lt;=0),FALSE,TRUE)</f>
        <v>#NAME?</v>
      </c>
      <c r="X2405" s="13" t="e">
        <f ca="1">AND(CalcTable[[#This Row],[IrrDay]],CalcTable[[#This Row],[IrrRain]],CalcTable[[#This Row],[IrrWarm]],CalcTable[[#This Row],[IrrWindy]])</f>
        <v>#NAME?</v>
      </c>
      <c r="Y2405" s="13" t="e">
        <f t="shared" ca="1" si="756"/>
        <v>#NAME?</v>
      </c>
      <c r="Z2405" s="13" t="e">
        <f ca="1">CalcTable[[#This Row],[IrrHours]]/5</f>
        <v>#NAME?</v>
      </c>
      <c r="AA2405" s="13" t="e">
        <f ca="1">IF(CalcTable[[#This Row],[IrrFlag]]=FALSE,0,MAX(0,CalcTable[[#This Row],[VolRednWind]]*(FCAP*IRR_TARGET-CalcTable[[#This Row],[IWC]])))</f>
        <v>#NAME?</v>
      </c>
      <c r="AB2405" s="13" t="e">
        <f ca="1">CalcTable[[#This Row],[IWC]]+CalcTable[[#This Row],[Eff Precip]]+CalcTable[[#This Row],[IrrAmt]]-CalcTable[[#This Row],[AET]]</f>
        <v>#NAME?</v>
      </c>
      <c r="AC2405" s="13" t="e">
        <f ca="1">IF(CalcTable[[#This Row],[PWC]]&gt;FCAP,MIN(24*PERC,MIN(SAT,CalcTable[[#This Row],[PWC]])-FCAP),0)</f>
        <v>#NAME?</v>
      </c>
      <c r="AD2405" s="13" t="e">
        <f ca="1">IF(CalcTable[[#This Row],[PWC]]&gt;SAT,CalcTable[[#This Row],[PWC]]-SAT,0)</f>
        <v>#NAME?</v>
      </c>
      <c r="AE2405" s="13" t="e">
        <f ca="1">CalcTable[[#This Row],[PWC]]-CalcTable[[#This Row],[PercAmt]]-CalcTable[[#This Row],[Runoff]]</f>
        <v>#NAME?</v>
      </c>
      <c r="AF2405" s="13" t="e">
        <f ca="1">CalcTable[[#This Row],[IrrAmt]]/1000*CUR_IRR_AREA*10000/IRR_EFF</f>
        <v>#NAME?</v>
      </c>
      <c r="AG2405" s="147"/>
      <c r="AH2405" s="13"/>
      <c r="AI2405" s="50">
        <v>0</v>
      </c>
      <c r="AJ2405" s="50">
        <v>0</v>
      </c>
      <c r="AK2405" s="50">
        <v>0</v>
      </c>
      <c r="AL2405" s="50">
        <v>0</v>
      </c>
      <c r="AM2405" s="50"/>
      <c r="AN2405" s="50"/>
      <c r="AO2405" s="50"/>
      <c r="AP2405" s="50"/>
      <c r="AQ2405" s="50"/>
      <c r="AR2405" s="50"/>
      <c r="AS2405" s="50"/>
      <c r="AT2405" s="50"/>
      <c r="AU2405" s="50"/>
      <c r="AV2405" s="50"/>
      <c r="AW2405" s="50"/>
      <c r="AX2405" s="50">
        <f t="shared" si="767"/>
        <v>0</v>
      </c>
      <c r="AY2405" s="50"/>
      <c r="AZ2405" s="50">
        <f t="shared" si="757"/>
        <v>0</v>
      </c>
      <c r="BA2405" s="50">
        <f t="shared" si="758"/>
        <v>0</v>
      </c>
      <c r="BB2405" s="50">
        <f t="shared" si="759"/>
        <v>0</v>
      </c>
      <c r="BC2405" s="17">
        <f t="shared" si="760"/>
        <v>19757</v>
      </c>
      <c r="BD2405" s="50">
        <f t="shared" si="761"/>
        <v>0</v>
      </c>
      <c r="BE2405" s="50">
        <f t="shared" si="762"/>
        <v>0</v>
      </c>
      <c r="BF2405" s="50">
        <f t="shared" si="768"/>
        <v>0</v>
      </c>
      <c r="BG2405" s="50"/>
      <c r="BH2405" s="17">
        <f t="shared" si="763"/>
        <v>0</v>
      </c>
      <c r="BI2405" s="17">
        <f t="shared" si="771"/>
        <v>2405</v>
      </c>
      <c r="BJ2405" s="17">
        <f t="shared" si="769"/>
        <v>2405</v>
      </c>
      <c r="BK2405" s="150">
        <f t="shared" si="770"/>
        <v>27605</v>
      </c>
      <c r="BL2405" s="50" t="e">
        <f t="shared" ca="1" si="764"/>
        <v>#NAME?</v>
      </c>
      <c r="BM2405" s="50" t="e">
        <f t="shared" ca="1" si="765"/>
        <v>#NAME?</v>
      </c>
      <c r="BN2405" s="50" t="e">
        <f t="shared" ca="1" si="766"/>
        <v>#NAME?</v>
      </c>
    </row>
    <row r="2406" spans="1:66" x14ac:dyDescent="0.35">
      <c r="A2406" s="48">
        <v>27606</v>
      </c>
      <c r="B2406" s="17">
        <v>1975</v>
      </c>
      <c r="C2406" s="17">
        <v>7</v>
      </c>
      <c r="D2406" s="17">
        <v>212</v>
      </c>
      <c r="E2406" s="17">
        <v>31</v>
      </c>
      <c r="F2406" s="17">
        <v>5</v>
      </c>
      <c r="G2406" s="50">
        <v>7.8</v>
      </c>
      <c r="H2406" s="32">
        <v>2.4107207597403972</v>
      </c>
      <c r="I2406" s="50">
        <v>1.6666666666666667</v>
      </c>
      <c r="J2406" s="13">
        <v>9.1</v>
      </c>
      <c r="K2406" s="13">
        <f t="shared" si="752"/>
        <v>9.1</v>
      </c>
      <c r="L2406" s="13">
        <f t="shared" si="753"/>
        <v>3.0749999999999997</v>
      </c>
      <c r="M2406" s="13" t="e">
        <f ca="1">CalcTable[[#This Row],[IWC]]-AE2405</f>
        <v>#NAME?</v>
      </c>
      <c r="N2406" s="13" t="e">
        <f ca="1">IF(CalcTable[[#This Row],[Day of Year]]&lt;123,FCAP,AE2405)</f>
        <v>#NAME?</v>
      </c>
      <c r="O2406" s="17" t="e">
        <f ca="1">IF(IRR_DRIP,5,COUNTIF('IDET Wind Values'!C2390:G2390,"&lt;="&amp;IRR_MAXWIND))</f>
        <v>#NAME?</v>
      </c>
      <c r="P2406" s="13" t="e">
        <f ca="1">CalcTable[[#This Row],[ET_o]]*KL</f>
        <v>#NAME?</v>
      </c>
      <c r="Q2406" s="13" t="e">
        <f ca="1">IF(WILTPT&lt;=0,1,MAX(0,MIN(1,(CalcTable[[#This Row],[IWC]]-WILTPT)/(MAD-WILTPT))))</f>
        <v>#NAME?</v>
      </c>
      <c r="R2406" s="13" t="e">
        <f ca="1">CalcTable[[#This Row],[ETMult]]*CalcTable[[#This Row],[ETb]]</f>
        <v>#NAME?</v>
      </c>
      <c r="S2406" s="13" t="b">
        <f>INDEX(IRR_LIST,CalcTable[[#This Row],[Day of Week]]+1)</f>
        <v>1</v>
      </c>
      <c r="T2406" s="13">
        <f t="shared" ca="1" si="754"/>
        <v>6.4</v>
      </c>
      <c r="U2406" s="13" t="b">
        <f ca="1">IF(CalcTable[[#This Row],[IrrPrecip]]&gt;=IC_MM,FALSE,TRUE)</f>
        <v>1</v>
      </c>
      <c r="V2406" s="13" t="b">
        <f t="shared" si="755"/>
        <v>1</v>
      </c>
      <c r="W2406" s="13" t="e">
        <f ca="1">IF(AND(IRR_DRIP=FALSE,CalcTable[[#This Row],[IrrHours]]&lt;=0),FALSE,TRUE)</f>
        <v>#NAME?</v>
      </c>
      <c r="X2406" s="13" t="e">
        <f ca="1">AND(CalcTable[[#This Row],[IrrDay]],CalcTable[[#This Row],[IrrRain]],CalcTable[[#This Row],[IrrWarm]],CalcTable[[#This Row],[IrrWindy]])</f>
        <v>#NAME?</v>
      </c>
      <c r="Y2406" s="13" t="e">
        <f t="shared" ca="1" si="756"/>
        <v>#NAME?</v>
      </c>
      <c r="Z2406" s="13" t="e">
        <f ca="1">CalcTable[[#This Row],[IrrHours]]/5</f>
        <v>#NAME?</v>
      </c>
      <c r="AA2406" s="13" t="e">
        <f ca="1">IF(CalcTable[[#This Row],[IrrFlag]]=FALSE,0,MAX(0,CalcTable[[#This Row],[VolRednWind]]*(FCAP*IRR_TARGET-CalcTable[[#This Row],[IWC]])))</f>
        <v>#NAME?</v>
      </c>
      <c r="AB2406" s="13" t="e">
        <f ca="1">CalcTable[[#This Row],[IWC]]+CalcTable[[#This Row],[Eff Precip]]+CalcTable[[#This Row],[IrrAmt]]-CalcTable[[#This Row],[AET]]</f>
        <v>#NAME?</v>
      </c>
      <c r="AC2406" s="13" t="e">
        <f ca="1">IF(CalcTable[[#This Row],[PWC]]&gt;FCAP,MIN(24*PERC,MIN(SAT,CalcTable[[#This Row],[PWC]])-FCAP),0)</f>
        <v>#NAME?</v>
      </c>
      <c r="AD2406" s="13" t="e">
        <f ca="1">IF(CalcTable[[#This Row],[PWC]]&gt;SAT,CalcTable[[#This Row],[PWC]]-SAT,0)</f>
        <v>#NAME?</v>
      </c>
      <c r="AE2406" s="13" t="e">
        <f ca="1">CalcTable[[#This Row],[PWC]]-CalcTable[[#This Row],[PercAmt]]-CalcTable[[#This Row],[Runoff]]</f>
        <v>#NAME?</v>
      </c>
      <c r="AF2406" s="13" t="e">
        <f ca="1">CalcTable[[#This Row],[IrrAmt]]/1000*CUR_IRR_AREA*10000/IRR_EFF</f>
        <v>#NAME?</v>
      </c>
      <c r="AG2406" s="147"/>
      <c r="AH2406" s="13"/>
      <c r="AI2406" s="50">
        <v>8.903632451275767</v>
      </c>
      <c r="AJ2406" s="50">
        <v>14.50220940189887</v>
      </c>
      <c r="AK2406" s="50">
        <v>0</v>
      </c>
      <c r="AL2406" s="50">
        <v>0</v>
      </c>
      <c r="AM2406" s="50"/>
      <c r="AN2406" s="50"/>
      <c r="AO2406" s="50"/>
      <c r="AP2406" s="50"/>
      <c r="AQ2406" s="50"/>
      <c r="AR2406" s="50"/>
      <c r="AS2406" s="50"/>
      <c r="AT2406" s="50"/>
      <c r="AU2406" s="50"/>
      <c r="AV2406" s="50"/>
      <c r="AW2406" s="50"/>
      <c r="AX2406" s="50">
        <f t="shared" si="767"/>
        <v>23.405841853174636</v>
      </c>
      <c r="AY2406" s="50"/>
      <c r="AZ2406" s="50">
        <f t="shared" si="757"/>
        <v>555.98475174107818</v>
      </c>
      <c r="BA2406" s="50">
        <f t="shared" si="758"/>
        <v>902.78706320697506</v>
      </c>
      <c r="BB2406" s="50">
        <f t="shared" si="759"/>
        <v>934.4566440890984</v>
      </c>
      <c r="BC2406" s="17">
        <f t="shared" si="760"/>
        <v>19757</v>
      </c>
      <c r="BD2406" s="50">
        <f t="shared" si="761"/>
        <v>23.405841853174636</v>
      </c>
      <c r="BE2406" s="50">
        <f t="shared" si="762"/>
        <v>555.98475174107818</v>
      </c>
      <c r="BF2406" s="50">
        <f t="shared" si="768"/>
        <v>909.41406013742494</v>
      </c>
      <c r="BG2406" s="50"/>
      <c r="BH2406" s="17">
        <f t="shared" si="763"/>
        <v>0</v>
      </c>
      <c r="BI2406" s="17">
        <f t="shared" si="771"/>
        <v>2406</v>
      </c>
      <c r="BJ2406" s="17">
        <f t="shared" si="769"/>
        <v>2406</v>
      </c>
      <c r="BK2406" s="150">
        <f t="shared" si="770"/>
        <v>27606</v>
      </c>
      <c r="BL2406" s="50" t="e">
        <f t="shared" ca="1" si="764"/>
        <v>#NAME?</v>
      </c>
      <c r="BM2406" s="50" t="e">
        <f t="shared" ca="1" si="765"/>
        <v>#NAME?</v>
      </c>
      <c r="BN2406" s="50" t="e">
        <f t="shared" ca="1" si="766"/>
        <v>#NAME?</v>
      </c>
    </row>
    <row r="2407" spans="1:66" x14ac:dyDescent="0.35">
      <c r="A2407" s="48">
        <v>27607</v>
      </c>
      <c r="B2407" s="17">
        <v>1975</v>
      </c>
      <c r="C2407" s="17">
        <v>8</v>
      </c>
      <c r="D2407" s="17">
        <v>213</v>
      </c>
      <c r="E2407" s="17">
        <v>1</v>
      </c>
      <c r="F2407" s="17">
        <v>6</v>
      </c>
      <c r="G2407" s="50">
        <v>10</v>
      </c>
      <c r="H2407" s="32">
        <v>3.9570870847389319</v>
      </c>
      <c r="I2407" s="50">
        <v>7.833333333333333</v>
      </c>
      <c r="J2407" s="13">
        <v>0.3</v>
      </c>
      <c r="K2407" s="13">
        <f t="shared" si="752"/>
        <v>0.3</v>
      </c>
      <c r="L2407" s="13">
        <f t="shared" si="753"/>
        <v>0</v>
      </c>
      <c r="M2407" s="13" t="e">
        <f ca="1">CalcTable[[#This Row],[IWC]]-AE2406</f>
        <v>#NAME?</v>
      </c>
      <c r="N2407" s="13" t="e">
        <f ca="1">IF(CalcTable[[#This Row],[Day of Year]]&lt;123,FCAP,AE2406)</f>
        <v>#NAME?</v>
      </c>
      <c r="O2407" s="17" t="e">
        <f ca="1">IF(IRR_DRIP,5,COUNTIF('IDET Wind Values'!C2391:G2391,"&lt;="&amp;IRR_MAXWIND))</f>
        <v>#NAME?</v>
      </c>
      <c r="P2407" s="13" t="e">
        <f ca="1">CalcTable[[#This Row],[ET_o]]*KL</f>
        <v>#NAME?</v>
      </c>
      <c r="Q2407" s="13" t="e">
        <f ca="1">IF(WILTPT&lt;=0,1,MAX(0,MIN(1,(CalcTable[[#This Row],[IWC]]-WILTPT)/(MAD-WILTPT))))</f>
        <v>#NAME?</v>
      </c>
      <c r="R2407" s="13" t="e">
        <f ca="1">CalcTable[[#This Row],[ETMult]]*CalcTable[[#This Row],[ETb]]</f>
        <v>#NAME?</v>
      </c>
      <c r="S2407" s="13" t="b">
        <f>INDEX(IRR_LIST,CalcTable[[#This Row],[Day of Week]]+1)</f>
        <v>0</v>
      </c>
      <c r="T2407" s="13">
        <f t="shared" ca="1" si="754"/>
        <v>12.5</v>
      </c>
      <c r="U2407" s="13" t="b">
        <f ca="1">IF(CalcTable[[#This Row],[IrrPrecip]]&gt;=IC_MM,FALSE,TRUE)</f>
        <v>0</v>
      </c>
      <c r="V2407" s="13" t="b">
        <f t="shared" si="755"/>
        <v>1</v>
      </c>
      <c r="W2407" s="13" t="e">
        <f ca="1">IF(AND(IRR_DRIP=FALSE,CalcTable[[#This Row],[IrrHours]]&lt;=0),FALSE,TRUE)</f>
        <v>#NAME?</v>
      </c>
      <c r="X2407" s="13" t="e">
        <f ca="1">AND(CalcTable[[#This Row],[IrrDay]],CalcTable[[#This Row],[IrrRain]],CalcTable[[#This Row],[IrrWarm]],CalcTable[[#This Row],[IrrWindy]])</f>
        <v>#NAME?</v>
      </c>
      <c r="Y2407" s="13" t="e">
        <f t="shared" ca="1" si="756"/>
        <v>#NAME?</v>
      </c>
      <c r="Z2407" s="13" t="e">
        <f ca="1">CalcTable[[#This Row],[IrrHours]]/5</f>
        <v>#NAME?</v>
      </c>
      <c r="AA2407" s="13" t="e">
        <f ca="1">IF(CalcTable[[#This Row],[IrrFlag]]=FALSE,0,MAX(0,CalcTable[[#This Row],[VolRednWind]]*(FCAP*IRR_TARGET-CalcTable[[#This Row],[IWC]])))</f>
        <v>#NAME?</v>
      </c>
      <c r="AB2407" s="13" t="e">
        <f ca="1">CalcTable[[#This Row],[IWC]]+CalcTable[[#This Row],[Eff Precip]]+CalcTable[[#This Row],[IrrAmt]]-CalcTable[[#This Row],[AET]]</f>
        <v>#NAME?</v>
      </c>
      <c r="AC2407" s="13" t="e">
        <f ca="1">IF(CalcTable[[#This Row],[PWC]]&gt;FCAP,MIN(24*PERC,MIN(SAT,CalcTable[[#This Row],[PWC]])-FCAP),0)</f>
        <v>#NAME?</v>
      </c>
      <c r="AD2407" s="13" t="e">
        <f ca="1">IF(CalcTable[[#This Row],[PWC]]&gt;SAT,CalcTable[[#This Row],[PWC]]-SAT,0)</f>
        <v>#NAME?</v>
      </c>
      <c r="AE2407" s="13" t="e">
        <f ca="1">CalcTable[[#This Row],[PWC]]-CalcTable[[#This Row],[PercAmt]]-CalcTable[[#This Row],[Runoff]]</f>
        <v>#NAME?</v>
      </c>
      <c r="AF2407" s="13" t="e">
        <f ca="1">CalcTable[[#This Row],[IrrAmt]]/1000*CUR_IRR_AREA*10000/IRR_EFF</f>
        <v>#NAME?</v>
      </c>
      <c r="AG2407" s="147"/>
      <c r="AH2407" s="13"/>
      <c r="AI2407" s="50">
        <v>0</v>
      </c>
      <c r="AJ2407" s="50">
        <v>0</v>
      </c>
      <c r="AK2407" s="50">
        <v>0</v>
      </c>
      <c r="AL2407" s="50">
        <v>0</v>
      </c>
      <c r="AM2407" s="50"/>
      <c r="AN2407" s="50"/>
      <c r="AO2407" s="50"/>
      <c r="AP2407" s="50"/>
      <c r="AQ2407" s="50"/>
      <c r="AR2407" s="50"/>
      <c r="AS2407" s="50"/>
      <c r="AT2407" s="50"/>
      <c r="AU2407" s="50"/>
      <c r="AV2407" s="50"/>
      <c r="AW2407" s="50"/>
      <c r="AX2407" s="50">
        <f t="shared" si="767"/>
        <v>0</v>
      </c>
      <c r="AY2407" s="50"/>
      <c r="AZ2407" s="50">
        <f t="shared" si="757"/>
        <v>0</v>
      </c>
      <c r="BA2407" s="50">
        <f t="shared" si="758"/>
        <v>0</v>
      </c>
      <c r="BB2407" s="50">
        <f t="shared" si="759"/>
        <v>0</v>
      </c>
      <c r="BC2407" s="17">
        <f t="shared" si="760"/>
        <v>19758</v>
      </c>
      <c r="BD2407" s="50">
        <f t="shared" si="761"/>
        <v>0</v>
      </c>
      <c r="BE2407" s="50">
        <f t="shared" si="762"/>
        <v>0</v>
      </c>
      <c r="BF2407" s="50">
        <f t="shared" si="768"/>
        <v>0</v>
      </c>
      <c r="BG2407" s="50"/>
      <c r="BH2407" s="17">
        <f t="shared" si="763"/>
        <v>0</v>
      </c>
      <c r="BI2407" s="17">
        <f t="shared" si="771"/>
        <v>2407</v>
      </c>
      <c r="BJ2407" s="17">
        <f t="shared" si="769"/>
        <v>2407</v>
      </c>
      <c r="BK2407" s="150">
        <f t="shared" si="770"/>
        <v>27607</v>
      </c>
      <c r="BL2407" s="50" t="e">
        <f t="shared" ca="1" si="764"/>
        <v>#NAME?</v>
      </c>
      <c r="BM2407" s="50" t="e">
        <f t="shared" ca="1" si="765"/>
        <v>#NAME?</v>
      </c>
      <c r="BN2407" s="50" t="e">
        <f t="shared" ca="1" si="766"/>
        <v>#NAME?</v>
      </c>
    </row>
    <row r="2408" spans="1:66" x14ac:dyDescent="0.35">
      <c r="A2408" s="48">
        <v>27608</v>
      </c>
      <c r="B2408" s="17">
        <v>1975</v>
      </c>
      <c r="C2408" s="17">
        <v>8</v>
      </c>
      <c r="D2408" s="17">
        <v>214</v>
      </c>
      <c r="E2408" s="17">
        <v>2</v>
      </c>
      <c r="F2408" s="17">
        <v>7</v>
      </c>
      <c r="G2408" s="50">
        <v>10.6</v>
      </c>
      <c r="H2408" s="32">
        <v>4.0365755769317557</v>
      </c>
      <c r="I2408" s="50">
        <v>14.833333333333334</v>
      </c>
      <c r="J2408" s="13">
        <v>0</v>
      </c>
      <c r="K2408" s="13">
        <f t="shared" si="752"/>
        <v>0</v>
      </c>
      <c r="L2408" s="13">
        <f t="shared" si="753"/>
        <v>0</v>
      </c>
      <c r="M2408" s="13" t="e">
        <f ca="1">CalcTable[[#This Row],[IWC]]-AE2407</f>
        <v>#NAME?</v>
      </c>
      <c r="N2408" s="13" t="e">
        <f ca="1">IF(CalcTable[[#This Row],[Day of Year]]&lt;123,FCAP,AE2407)</f>
        <v>#NAME?</v>
      </c>
      <c r="O2408" s="17" t="e">
        <f ca="1">IF(IRR_DRIP,5,COUNTIF('IDET Wind Values'!C2392:G2392,"&lt;="&amp;IRR_MAXWIND))</f>
        <v>#NAME?</v>
      </c>
      <c r="P2408" s="13" t="e">
        <f ca="1">CalcTable[[#This Row],[ET_o]]*KL</f>
        <v>#NAME?</v>
      </c>
      <c r="Q2408" s="13" t="e">
        <f ca="1">IF(WILTPT&lt;=0,1,MAX(0,MIN(1,(CalcTable[[#This Row],[IWC]]-WILTPT)/(MAD-WILTPT))))</f>
        <v>#NAME?</v>
      </c>
      <c r="R2408" s="13" t="e">
        <f ca="1">CalcTable[[#This Row],[ETMult]]*CalcTable[[#This Row],[ETb]]</f>
        <v>#NAME?</v>
      </c>
      <c r="S2408" s="13" t="b">
        <f>INDEX(IRR_LIST,CalcTable[[#This Row],[Day of Week]]+1)</f>
        <v>0</v>
      </c>
      <c r="T2408" s="13">
        <f t="shared" ca="1" si="754"/>
        <v>9.4</v>
      </c>
      <c r="U2408" s="13" t="b">
        <f ca="1">IF(CalcTable[[#This Row],[IrrPrecip]]&gt;=IC_MM,FALSE,TRUE)</f>
        <v>1</v>
      </c>
      <c r="V2408" s="13" t="b">
        <f t="shared" si="755"/>
        <v>1</v>
      </c>
      <c r="W2408" s="13" t="e">
        <f ca="1">IF(AND(IRR_DRIP=FALSE,CalcTable[[#This Row],[IrrHours]]&lt;=0),FALSE,TRUE)</f>
        <v>#NAME?</v>
      </c>
      <c r="X2408" s="13" t="e">
        <f ca="1">AND(CalcTable[[#This Row],[IrrDay]],CalcTable[[#This Row],[IrrRain]],CalcTable[[#This Row],[IrrWarm]],CalcTable[[#This Row],[IrrWindy]])</f>
        <v>#NAME?</v>
      </c>
      <c r="Y2408" s="13" t="e">
        <f t="shared" ca="1" si="756"/>
        <v>#NAME?</v>
      </c>
      <c r="Z2408" s="13" t="e">
        <f ca="1">CalcTable[[#This Row],[IrrHours]]/5</f>
        <v>#NAME?</v>
      </c>
      <c r="AA2408" s="13" t="e">
        <f ca="1">IF(CalcTable[[#This Row],[IrrFlag]]=FALSE,0,MAX(0,CalcTable[[#This Row],[VolRednWind]]*(FCAP*IRR_TARGET-CalcTable[[#This Row],[IWC]])))</f>
        <v>#NAME?</v>
      </c>
      <c r="AB2408" s="13" t="e">
        <f ca="1">CalcTable[[#This Row],[IWC]]+CalcTable[[#This Row],[Eff Precip]]+CalcTable[[#This Row],[IrrAmt]]-CalcTable[[#This Row],[AET]]</f>
        <v>#NAME?</v>
      </c>
      <c r="AC2408" s="13" t="e">
        <f ca="1">IF(CalcTable[[#This Row],[PWC]]&gt;FCAP,MIN(24*PERC,MIN(SAT,CalcTable[[#This Row],[PWC]])-FCAP),0)</f>
        <v>#NAME?</v>
      </c>
      <c r="AD2408" s="13" t="e">
        <f ca="1">IF(CalcTable[[#This Row],[PWC]]&gt;SAT,CalcTable[[#This Row],[PWC]]-SAT,0)</f>
        <v>#NAME?</v>
      </c>
      <c r="AE2408" s="13" t="e">
        <f ca="1">CalcTable[[#This Row],[PWC]]-CalcTable[[#This Row],[PercAmt]]-CalcTable[[#This Row],[Runoff]]</f>
        <v>#NAME?</v>
      </c>
      <c r="AF2408" s="13" t="e">
        <f ca="1">CalcTable[[#This Row],[IrrAmt]]/1000*CUR_IRR_AREA*10000/IRR_EFF</f>
        <v>#NAME?</v>
      </c>
      <c r="AG2408" s="147"/>
      <c r="AH2408" s="13"/>
      <c r="AI2408" s="50">
        <v>0</v>
      </c>
      <c r="AJ2408" s="50">
        <v>0</v>
      </c>
      <c r="AK2408" s="50">
        <v>6.5118545373727414</v>
      </c>
      <c r="AL2408" s="50">
        <v>0</v>
      </c>
      <c r="AM2408" s="50"/>
      <c r="AN2408" s="50"/>
      <c r="AO2408" s="50"/>
      <c r="AP2408" s="50"/>
      <c r="AQ2408" s="50"/>
      <c r="AR2408" s="50"/>
      <c r="AS2408" s="50"/>
      <c r="AT2408" s="50"/>
      <c r="AU2408" s="50"/>
      <c r="AV2408" s="50"/>
      <c r="AW2408" s="50"/>
      <c r="AX2408" s="50">
        <f t="shared" si="767"/>
        <v>6.5118545373727414</v>
      </c>
      <c r="AY2408" s="50"/>
      <c r="AZ2408" s="50">
        <f t="shared" si="757"/>
        <v>95.507199881466889</v>
      </c>
      <c r="BA2408" s="50">
        <f t="shared" si="758"/>
        <v>147.05076807146489</v>
      </c>
      <c r="BB2408" s="50">
        <f t="shared" si="759"/>
        <v>151.59872997058238</v>
      </c>
      <c r="BC2408" s="17">
        <f t="shared" si="760"/>
        <v>19758</v>
      </c>
      <c r="BD2408" s="50">
        <f t="shared" si="761"/>
        <v>6.5118545373727414</v>
      </c>
      <c r="BE2408" s="50">
        <f t="shared" si="762"/>
        <v>95.507199881466889</v>
      </c>
      <c r="BF2408" s="50">
        <f t="shared" si="768"/>
        <v>156.21937498208584</v>
      </c>
      <c r="BG2408" s="50"/>
      <c r="BH2408" s="17">
        <f t="shared" si="763"/>
        <v>0</v>
      </c>
      <c r="BI2408" s="17">
        <f t="shared" si="771"/>
        <v>2408</v>
      </c>
      <c r="BJ2408" s="17">
        <f t="shared" si="769"/>
        <v>2408</v>
      </c>
      <c r="BK2408" s="150">
        <f t="shared" si="770"/>
        <v>27608</v>
      </c>
      <c r="BL2408" s="50" t="e">
        <f t="shared" ca="1" si="764"/>
        <v>#NAME?</v>
      </c>
      <c r="BM2408" s="50" t="e">
        <f t="shared" ca="1" si="765"/>
        <v>#NAME?</v>
      </c>
      <c r="BN2408" s="50" t="e">
        <f t="shared" ca="1" si="766"/>
        <v>#NAME?</v>
      </c>
    </row>
    <row r="2409" spans="1:66" x14ac:dyDescent="0.35">
      <c r="A2409" s="48">
        <v>27609</v>
      </c>
      <c r="B2409" s="17">
        <v>1975</v>
      </c>
      <c r="C2409" s="17">
        <v>8</v>
      </c>
      <c r="D2409" s="17">
        <v>215</v>
      </c>
      <c r="E2409" s="17">
        <v>3</v>
      </c>
      <c r="F2409" s="17">
        <v>1</v>
      </c>
      <c r="G2409" s="50">
        <v>10</v>
      </c>
      <c r="H2409" s="32">
        <v>3.6152891559697009</v>
      </c>
      <c r="I2409" s="50">
        <v>3.5</v>
      </c>
      <c r="J2409" s="13">
        <v>0</v>
      </c>
      <c r="K2409" s="13">
        <f t="shared" si="752"/>
        <v>0</v>
      </c>
      <c r="L2409" s="13">
        <f t="shared" si="753"/>
        <v>0</v>
      </c>
      <c r="M2409" s="13" t="e">
        <f ca="1">CalcTable[[#This Row],[IWC]]-AE2408</f>
        <v>#NAME?</v>
      </c>
      <c r="N2409" s="13" t="e">
        <f ca="1">IF(CalcTable[[#This Row],[Day of Year]]&lt;123,FCAP,AE2408)</f>
        <v>#NAME?</v>
      </c>
      <c r="O2409" s="17" t="e">
        <f ca="1">IF(IRR_DRIP,5,COUNTIF('IDET Wind Values'!C2393:G2393,"&lt;="&amp;IRR_MAXWIND))</f>
        <v>#NAME?</v>
      </c>
      <c r="P2409" s="13" t="e">
        <f ca="1">CalcTable[[#This Row],[ET_o]]*KL</f>
        <v>#NAME?</v>
      </c>
      <c r="Q2409" s="13" t="e">
        <f ca="1">IF(WILTPT&lt;=0,1,MAX(0,MIN(1,(CalcTable[[#This Row],[IWC]]-WILTPT)/(MAD-WILTPT))))</f>
        <v>#NAME?</v>
      </c>
      <c r="R2409" s="13" t="e">
        <f ca="1">CalcTable[[#This Row],[ETMult]]*CalcTable[[#This Row],[ETb]]</f>
        <v>#NAME?</v>
      </c>
      <c r="S2409" s="13" t="b">
        <f>INDEX(IRR_LIST,CalcTable[[#This Row],[Day of Week]]+1)</f>
        <v>1</v>
      </c>
      <c r="T2409" s="13">
        <f t="shared" ca="1" si="754"/>
        <v>0.3</v>
      </c>
      <c r="U2409" s="13" t="b">
        <f ca="1">IF(CalcTable[[#This Row],[IrrPrecip]]&gt;=IC_MM,FALSE,TRUE)</f>
        <v>1</v>
      </c>
      <c r="V2409" s="13" t="b">
        <f t="shared" si="755"/>
        <v>1</v>
      </c>
      <c r="W2409" s="13" t="e">
        <f ca="1">IF(AND(IRR_DRIP=FALSE,CalcTable[[#This Row],[IrrHours]]&lt;=0),FALSE,TRUE)</f>
        <v>#NAME?</v>
      </c>
      <c r="X2409" s="13" t="e">
        <f ca="1">AND(CalcTable[[#This Row],[IrrDay]],CalcTable[[#This Row],[IrrRain]],CalcTable[[#This Row],[IrrWarm]],CalcTable[[#This Row],[IrrWindy]])</f>
        <v>#NAME?</v>
      </c>
      <c r="Y2409" s="13" t="e">
        <f t="shared" ca="1" si="756"/>
        <v>#NAME?</v>
      </c>
      <c r="Z2409" s="13" t="e">
        <f ca="1">CalcTable[[#This Row],[IrrHours]]/5</f>
        <v>#NAME?</v>
      </c>
      <c r="AA2409" s="13" t="e">
        <f ca="1">IF(CalcTable[[#This Row],[IrrFlag]]=FALSE,0,MAX(0,CalcTable[[#This Row],[VolRednWind]]*(FCAP*IRR_TARGET-CalcTable[[#This Row],[IWC]])))</f>
        <v>#NAME?</v>
      </c>
      <c r="AB2409" s="13" t="e">
        <f ca="1">CalcTable[[#This Row],[IWC]]+CalcTable[[#This Row],[Eff Precip]]+CalcTable[[#This Row],[IrrAmt]]-CalcTable[[#This Row],[AET]]</f>
        <v>#NAME?</v>
      </c>
      <c r="AC2409" s="13" t="e">
        <f ca="1">IF(CalcTable[[#This Row],[PWC]]&gt;FCAP,MIN(24*PERC,MIN(SAT,CalcTable[[#This Row],[PWC]])-FCAP),0)</f>
        <v>#NAME?</v>
      </c>
      <c r="AD2409" s="13" t="e">
        <f ca="1">IF(CalcTable[[#This Row],[PWC]]&gt;SAT,CalcTable[[#This Row],[PWC]]-SAT,0)</f>
        <v>#NAME?</v>
      </c>
      <c r="AE2409" s="13" t="e">
        <f ca="1">CalcTable[[#This Row],[PWC]]-CalcTable[[#This Row],[PercAmt]]-CalcTable[[#This Row],[Runoff]]</f>
        <v>#NAME?</v>
      </c>
      <c r="AF2409" s="13" t="e">
        <f ca="1">CalcTable[[#This Row],[IrrAmt]]/1000*CUR_IRR_AREA*10000/IRR_EFF</f>
        <v>#NAME?</v>
      </c>
      <c r="AG2409" s="147"/>
      <c r="AH2409" s="13"/>
      <c r="AI2409" s="50">
        <v>3.601425545267793</v>
      </c>
      <c r="AJ2409" s="50">
        <v>4.9646255452677908</v>
      </c>
      <c r="AK2409" s="50">
        <v>0</v>
      </c>
      <c r="AL2409" s="50">
        <v>0</v>
      </c>
      <c r="AM2409" s="50"/>
      <c r="AN2409" s="50"/>
      <c r="AO2409" s="50"/>
      <c r="AP2409" s="50"/>
      <c r="AQ2409" s="50"/>
      <c r="AR2409" s="50"/>
      <c r="AS2409" s="50"/>
      <c r="AT2409" s="50"/>
      <c r="AU2409" s="50"/>
      <c r="AV2409" s="50"/>
      <c r="AW2409" s="50"/>
      <c r="AX2409" s="50">
        <f t="shared" si="767"/>
        <v>8.5660510905355842</v>
      </c>
      <c r="AY2409" s="50"/>
      <c r="AZ2409" s="50">
        <f t="shared" si="757"/>
        <v>198.44992399178284</v>
      </c>
      <c r="BA2409" s="50">
        <f t="shared" si="758"/>
        <v>321.55307154230172</v>
      </c>
      <c r="BB2409" s="50">
        <f t="shared" si="759"/>
        <v>332.78119998628802</v>
      </c>
      <c r="BC2409" s="17">
        <f t="shared" si="760"/>
        <v>19758</v>
      </c>
      <c r="BD2409" s="50">
        <f t="shared" si="761"/>
        <v>8.5660510905355842</v>
      </c>
      <c r="BE2409" s="50">
        <f t="shared" si="762"/>
        <v>198.44992399178284</v>
      </c>
      <c r="BF2409" s="50">
        <f t="shared" si="768"/>
        <v>324.60090055738948</v>
      </c>
      <c r="BG2409" s="50"/>
      <c r="BH2409" s="17">
        <f t="shared" si="763"/>
        <v>0</v>
      </c>
      <c r="BI2409" s="17">
        <f t="shared" si="771"/>
        <v>2409</v>
      </c>
      <c r="BJ2409" s="17">
        <f t="shared" si="769"/>
        <v>2409</v>
      </c>
      <c r="BK2409" s="150">
        <f t="shared" si="770"/>
        <v>27609</v>
      </c>
      <c r="BL2409" s="50" t="e">
        <f t="shared" ca="1" si="764"/>
        <v>#NAME?</v>
      </c>
      <c r="BM2409" s="50" t="e">
        <f t="shared" ca="1" si="765"/>
        <v>#NAME?</v>
      </c>
      <c r="BN2409" s="50" t="e">
        <f t="shared" ca="1" si="766"/>
        <v>#NAME?</v>
      </c>
    </row>
    <row r="2410" spans="1:66" x14ac:dyDescent="0.35">
      <c r="A2410" s="48">
        <v>27610</v>
      </c>
      <c r="B2410" s="17">
        <v>1975</v>
      </c>
      <c r="C2410" s="17">
        <v>8</v>
      </c>
      <c r="D2410" s="17">
        <v>216</v>
      </c>
      <c r="E2410" s="17">
        <v>4</v>
      </c>
      <c r="F2410" s="17">
        <v>2</v>
      </c>
      <c r="G2410" s="50">
        <v>8.3000000000000007</v>
      </c>
      <c r="H2410" s="32">
        <v>4.8643301078769889</v>
      </c>
      <c r="I2410" s="50">
        <v>9.8333333333333339</v>
      </c>
      <c r="J2410" s="13">
        <v>0</v>
      </c>
      <c r="K2410" s="13">
        <f t="shared" si="752"/>
        <v>0</v>
      </c>
      <c r="L2410" s="13">
        <f t="shared" si="753"/>
        <v>0</v>
      </c>
      <c r="M2410" s="13" t="e">
        <f ca="1">CalcTable[[#This Row],[IWC]]-AE2409</f>
        <v>#NAME?</v>
      </c>
      <c r="N2410" s="13" t="e">
        <f ca="1">IF(CalcTable[[#This Row],[Day of Year]]&lt;123,FCAP,AE2409)</f>
        <v>#NAME?</v>
      </c>
      <c r="O2410" s="17" t="e">
        <f ca="1">IF(IRR_DRIP,5,COUNTIF('IDET Wind Values'!C2394:G2394,"&lt;="&amp;IRR_MAXWIND))</f>
        <v>#NAME?</v>
      </c>
      <c r="P2410" s="13" t="e">
        <f ca="1">CalcTable[[#This Row],[ET_o]]*KL</f>
        <v>#NAME?</v>
      </c>
      <c r="Q2410" s="13" t="e">
        <f ca="1">IF(WILTPT&lt;=0,1,MAX(0,MIN(1,(CalcTable[[#This Row],[IWC]]-WILTPT)/(MAD-WILTPT))))</f>
        <v>#NAME?</v>
      </c>
      <c r="R2410" s="13" t="e">
        <f ca="1">CalcTable[[#This Row],[ETMult]]*CalcTable[[#This Row],[ETb]]</f>
        <v>#NAME?</v>
      </c>
      <c r="S2410" s="13" t="b">
        <f>INDEX(IRR_LIST,CalcTable[[#This Row],[Day of Week]]+1)</f>
        <v>0</v>
      </c>
      <c r="T2410" s="13">
        <f t="shared" ca="1" si="754"/>
        <v>0</v>
      </c>
      <c r="U2410" s="13" t="b">
        <f ca="1">IF(CalcTable[[#This Row],[IrrPrecip]]&gt;=IC_MM,FALSE,TRUE)</f>
        <v>1</v>
      </c>
      <c r="V2410" s="13" t="b">
        <f t="shared" si="755"/>
        <v>1</v>
      </c>
      <c r="W2410" s="13" t="e">
        <f ca="1">IF(AND(IRR_DRIP=FALSE,CalcTable[[#This Row],[IrrHours]]&lt;=0),FALSE,TRUE)</f>
        <v>#NAME?</v>
      </c>
      <c r="X2410" s="13" t="e">
        <f ca="1">AND(CalcTable[[#This Row],[IrrDay]],CalcTable[[#This Row],[IrrRain]],CalcTable[[#This Row],[IrrWarm]],CalcTable[[#This Row],[IrrWindy]])</f>
        <v>#NAME?</v>
      </c>
      <c r="Y2410" s="13" t="e">
        <f t="shared" ca="1" si="756"/>
        <v>#NAME?</v>
      </c>
      <c r="Z2410" s="13" t="e">
        <f ca="1">CalcTable[[#This Row],[IrrHours]]/5</f>
        <v>#NAME?</v>
      </c>
      <c r="AA2410" s="13" t="e">
        <f ca="1">IF(CalcTable[[#This Row],[IrrFlag]]=FALSE,0,MAX(0,CalcTable[[#This Row],[VolRednWind]]*(FCAP*IRR_TARGET-CalcTable[[#This Row],[IWC]])))</f>
        <v>#NAME?</v>
      </c>
      <c r="AB2410" s="13" t="e">
        <f ca="1">CalcTable[[#This Row],[IWC]]+CalcTable[[#This Row],[Eff Precip]]+CalcTable[[#This Row],[IrrAmt]]-CalcTable[[#This Row],[AET]]</f>
        <v>#NAME?</v>
      </c>
      <c r="AC2410" s="13" t="e">
        <f ca="1">IF(CalcTable[[#This Row],[PWC]]&gt;FCAP,MIN(24*PERC,MIN(SAT,CalcTable[[#This Row],[PWC]])-FCAP),0)</f>
        <v>#NAME?</v>
      </c>
      <c r="AD2410" s="13" t="e">
        <f ca="1">IF(CalcTable[[#This Row],[PWC]]&gt;SAT,CalcTable[[#This Row],[PWC]]-SAT,0)</f>
        <v>#NAME?</v>
      </c>
      <c r="AE2410" s="13" t="e">
        <f ca="1">CalcTable[[#This Row],[PWC]]-CalcTable[[#This Row],[PercAmt]]-CalcTable[[#This Row],[Runoff]]</f>
        <v>#NAME?</v>
      </c>
      <c r="AF2410" s="13" t="e">
        <f ca="1">CalcTable[[#This Row],[IrrAmt]]/1000*CUR_IRR_AREA*10000/IRR_EFF</f>
        <v>#NAME?</v>
      </c>
      <c r="AG2410" s="147"/>
      <c r="AH2410" s="13"/>
      <c r="AI2410" s="50">
        <v>0</v>
      </c>
      <c r="AJ2410" s="50">
        <v>0</v>
      </c>
      <c r="AK2410" s="50">
        <v>1.9665636143133356</v>
      </c>
      <c r="AL2410" s="50">
        <v>9.7641387109819373</v>
      </c>
      <c r="AM2410" s="50"/>
      <c r="AN2410" s="50"/>
      <c r="AO2410" s="50"/>
      <c r="AP2410" s="50"/>
      <c r="AQ2410" s="50"/>
      <c r="AR2410" s="50"/>
      <c r="AS2410" s="50"/>
      <c r="AT2410" s="50"/>
      <c r="AU2410" s="50"/>
      <c r="AV2410" s="50"/>
      <c r="AW2410" s="50"/>
      <c r="AX2410" s="50">
        <f t="shared" si="767"/>
        <v>11.730702325295272</v>
      </c>
      <c r="AY2410" s="50"/>
      <c r="AZ2410" s="50">
        <f t="shared" si="757"/>
        <v>315.25766853206574</v>
      </c>
      <c r="BA2410" s="50">
        <f t="shared" si="758"/>
        <v>485.39672773984728</v>
      </c>
      <c r="BB2410" s="50">
        <f t="shared" si="759"/>
        <v>500.40899766994568</v>
      </c>
      <c r="BC2410" s="17">
        <f t="shared" si="760"/>
        <v>19758</v>
      </c>
      <c r="BD2410" s="50">
        <f t="shared" si="761"/>
        <v>11.730702325295272</v>
      </c>
      <c r="BE2410" s="50">
        <f t="shared" si="762"/>
        <v>315.25766853206574</v>
      </c>
      <c r="BF2410" s="50">
        <f t="shared" si="768"/>
        <v>515.66118572748258</v>
      </c>
      <c r="BG2410" s="50"/>
      <c r="BH2410" s="17">
        <f t="shared" si="763"/>
        <v>0</v>
      </c>
      <c r="BI2410" s="17">
        <f t="shared" si="771"/>
        <v>2410</v>
      </c>
      <c r="BJ2410" s="17">
        <f t="shared" si="769"/>
        <v>2410</v>
      </c>
      <c r="BK2410" s="150">
        <f t="shared" si="770"/>
        <v>27610</v>
      </c>
      <c r="BL2410" s="50" t="e">
        <f t="shared" ca="1" si="764"/>
        <v>#NAME?</v>
      </c>
      <c r="BM2410" s="50" t="e">
        <f t="shared" ca="1" si="765"/>
        <v>#NAME?</v>
      </c>
      <c r="BN2410" s="50" t="e">
        <f t="shared" ca="1" si="766"/>
        <v>#NAME?</v>
      </c>
    </row>
    <row r="2411" spans="1:66" x14ac:dyDescent="0.35">
      <c r="A2411" s="48">
        <v>27611</v>
      </c>
      <c r="B2411" s="17">
        <v>1975</v>
      </c>
      <c r="C2411" s="17">
        <v>8</v>
      </c>
      <c r="D2411" s="17">
        <v>217</v>
      </c>
      <c r="E2411" s="17">
        <v>5</v>
      </c>
      <c r="F2411" s="17">
        <v>3</v>
      </c>
      <c r="G2411" s="50">
        <v>10.6</v>
      </c>
      <c r="H2411" s="32">
        <v>5.9254168080457807</v>
      </c>
      <c r="I2411" s="50">
        <v>7.666666666666667</v>
      </c>
      <c r="J2411" s="13">
        <v>0</v>
      </c>
      <c r="K2411" s="13">
        <f t="shared" si="752"/>
        <v>0</v>
      </c>
      <c r="L2411" s="13">
        <f t="shared" si="753"/>
        <v>0</v>
      </c>
      <c r="M2411" s="13" t="e">
        <f ca="1">CalcTable[[#This Row],[IWC]]-AE2410</f>
        <v>#NAME?</v>
      </c>
      <c r="N2411" s="13" t="e">
        <f ca="1">IF(CalcTable[[#This Row],[Day of Year]]&lt;123,FCAP,AE2410)</f>
        <v>#NAME?</v>
      </c>
      <c r="O2411" s="17" t="e">
        <f ca="1">IF(IRR_DRIP,5,COUNTIF('IDET Wind Values'!C2395:G2395,"&lt;="&amp;IRR_MAXWIND))</f>
        <v>#NAME?</v>
      </c>
      <c r="P2411" s="13" t="e">
        <f ca="1">CalcTable[[#This Row],[ET_o]]*KL</f>
        <v>#NAME?</v>
      </c>
      <c r="Q2411" s="13" t="e">
        <f ca="1">IF(WILTPT&lt;=0,1,MAX(0,MIN(1,(CalcTable[[#This Row],[IWC]]-WILTPT)/(MAD-WILTPT))))</f>
        <v>#NAME?</v>
      </c>
      <c r="R2411" s="13" t="e">
        <f ca="1">CalcTable[[#This Row],[ETMult]]*CalcTable[[#This Row],[ETb]]</f>
        <v>#NAME?</v>
      </c>
      <c r="S2411" s="13" t="b">
        <f>INDEX(IRR_LIST,CalcTable[[#This Row],[Day of Week]]+1)</f>
        <v>1</v>
      </c>
      <c r="T2411" s="13">
        <f t="shared" ca="1" si="754"/>
        <v>0</v>
      </c>
      <c r="U2411" s="13" t="b">
        <f ca="1">IF(CalcTable[[#This Row],[IrrPrecip]]&gt;=IC_MM,FALSE,TRUE)</f>
        <v>1</v>
      </c>
      <c r="V2411" s="13" t="b">
        <f t="shared" si="755"/>
        <v>1</v>
      </c>
      <c r="W2411" s="13" t="e">
        <f ca="1">IF(AND(IRR_DRIP=FALSE,CalcTable[[#This Row],[IrrHours]]&lt;=0),FALSE,TRUE)</f>
        <v>#NAME?</v>
      </c>
      <c r="X2411" s="13" t="e">
        <f ca="1">AND(CalcTable[[#This Row],[IrrDay]],CalcTable[[#This Row],[IrrRain]],CalcTable[[#This Row],[IrrWarm]],CalcTable[[#This Row],[IrrWindy]])</f>
        <v>#NAME?</v>
      </c>
      <c r="Y2411" s="13" t="e">
        <f t="shared" ca="1" si="756"/>
        <v>#NAME?</v>
      </c>
      <c r="Z2411" s="13" t="e">
        <f ca="1">CalcTable[[#This Row],[IrrHours]]/5</f>
        <v>#NAME?</v>
      </c>
      <c r="AA2411" s="13" t="e">
        <f ca="1">IF(CalcTable[[#This Row],[IrrFlag]]=FALSE,0,MAX(0,CalcTable[[#This Row],[VolRednWind]]*(FCAP*IRR_TARGET-CalcTable[[#This Row],[IWC]])))</f>
        <v>#NAME?</v>
      </c>
      <c r="AB2411" s="13" t="e">
        <f ca="1">CalcTable[[#This Row],[IWC]]+CalcTable[[#This Row],[Eff Precip]]+CalcTable[[#This Row],[IrrAmt]]-CalcTable[[#This Row],[AET]]</f>
        <v>#NAME?</v>
      </c>
      <c r="AC2411" s="13" t="e">
        <f ca="1">IF(CalcTable[[#This Row],[PWC]]&gt;FCAP,MIN(24*PERC,MIN(SAT,CalcTable[[#This Row],[PWC]])-FCAP),0)</f>
        <v>#NAME?</v>
      </c>
      <c r="AD2411" s="13" t="e">
        <f ca="1">IF(CalcTable[[#This Row],[PWC]]&gt;SAT,CalcTable[[#This Row],[PWC]]-SAT,0)</f>
        <v>#NAME?</v>
      </c>
      <c r="AE2411" s="13" t="e">
        <f ca="1">CalcTable[[#This Row],[PWC]]-CalcTable[[#This Row],[PercAmt]]-CalcTable[[#This Row],[Runoff]]</f>
        <v>#NAME?</v>
      </c>
      <c r="AF2411" s="13" t="e">
        <f ca="1">CalcTable[[#This Row],[IrrAmt]]/1000*CUR_IRR_AREA*10000/IRR_EFF</f>
        <v>#NAME?</v>
      </c>
      <c r="AG2411" s="147"/>
      <c r="AH2411" s="13"/>
      <c r="AI2411" s="50">
        <v>6.8027230815566222</v>
      </c>
      <c r="AJ2411" s="50">
        <v>8.0296030815566155</v>
      </c>
      <c r="AK2411" s="50">
        <v>0</v>
      </c>
      <c r="AL2411" s="50">
        <v>0</v>
      </c>
      <c r="AM2411" s="50"/>
      <c r="AN2411" s="50"/>
      <c r="AO2411" s="50"/>
      <c r="AP2411" s="50"/>
      <c r="AQ2411" s="50"/>
      <c r="AR2411" s="50"/>
      <c r="AS2411" s="50"/>
      <c r="AT2411" s="50"/>
      <c r="AU2411" s="50"/>
      <c r="AV2411" s="50"/>
      <c r="AW2411" s="50"/>
      <c r="AX2411" s="50">
        <f t="shared" si="767"/>
        <v>14.832326163113237</v>
      </c>
      <c r="AY2411" s="50"/>
      <c r="AZ2411" s="50">
        <f t="shared" si="757"/>
        <v>335.30829558849121</v>
      </c>
      <c r="BA2411" s="50">
        <f t="shared" si="758"/>
        <v>542.15129776849437</v>
      </c>
      <c r="BB2411" s="50">
        <f t="shared" si="759"/>
        <v>560.99424497876021</v>
      </c>
      <c r="BC2411" s="17">
        <f t="shared" si="760"/>
        <v>19758</v>
      </c>
      <c r="BD2411" s="50">
        <f t="shared" si="761"/>
        <v>14.832326163113237</v>
      </c>
      <c r="BE2411" s="50">
        <f t="shared" si="762"/>
        <v>335.30829558849121</v>
      </c>
      <c r="BF2411" s="50">
        <f t="shared" si="768"/>
        <v>548.45762862017705</v>
      </c>
      <c r="BG2411" s="50"/>
      <c r="BH2411" s="17">
        <f t="shared" si="763"/>
        <v>0</v>
      </c>
      <c r="BI2411" s="17">
        <f t="shared" si="771"/>
        <v>2411</v>
      </c>
      <c r="BJ2411" s="17">
        <f t="shared" si="769"/>
        <v>2411</v>
      </c>
      <c r="BK2411" s="150">
        <f t="shared" si="770"/>
        <v>27611</v>
      </c>
      <c r="BL2411" s="50" t="e">
        <f t="shared" ca="1" si="764"/>
        <v>#NAME?</v>
      </c>
      <c r="BM2411" s="50" t="e">
        <f t="shared" ca="1" si="765"/>
        <v>#NAME?</v>
      </c>
      <c r="BN2411" s="50" t="e">
        <f t="shared" ca="1" si="766"/>
        <v>#NAME?</v>
      </c>
    </row>
    <row r="2412" spans="1:66" x14ac:dyDescent="0.35">
      <c r="A2412" s="48">
        <v>27612</v>
      </c>
      <c r="B2412" s="17">
        <v>1975</v>
      </c>
      <c r="C2412" s="17">
        <v>8</v>
      </c>
      <c r="D2412" s="17">
        <v>218</v>
      </c>
      <c r="E2412" s="17">
        <v>6</v>
      </c>
      <c r="F2412" s="17">
        <v>4</v>
      </c>
      <c r="G2412" s="50">
        <v>8.9</v>
      </c>
      <c r="H2412" s="32">
        <v>4.3764376211556915</v>
      </c>
      <c r="I2412" s="50">
        <v>5.333333333333333</v>
      </c>
      <c r="J2412" s="13">
        <v>0</v>
      </c>
      <c r="K2412" s="13">
        <f t="shared" si="752"/>
        <v>0</v>
      </c>
      <c r="L2412" s="13">
        <f t="shared" si="753"/>
        <v>0</v>
      </c>
      <c r="M2412" s="13" t="e">
        <f ca="1">CalcTable[[#This Row],[IWC]]-AE2411</f>
        <v>#NAME?</v>
      </c>
      <c r="N2412" s="13" t="e">
        <f ca="1">IF(CalcTable[[#This Row],[Day of Year]]&lt;123,FCAP,AE2411)</f>
        <v>#NAME?</v>
      </c>
      <c r="O2412" s="17" t="e">
        <f ca="1">IF(IRR_DRIP,5,COUNTIF('IDET Wind Values'!C2396:G2396,"&lt;="&amp;IRR_MAXWIND))</f>
        <v>#NAME?</v>
      </c>
      <c r="P2412" s="13" t="e">
        <f ca="1">CalcTable[[#This Row],[ET_o]]*KL</f>
        <v>#NAME?</v>
      </c>
      <c r="Q2412" s="13" t="e">
        <f ca="1">IF(WILTPT&lt;=0,1,MAX(0,MIN(1,(CalcTable[[#This Row],[IWC]]-WILTPT)/(MAD-WILTPT))))</f>
        <v>#NAME?</v>
      </c>
      <c r="R2412" s="13" t="e">
        <f ca="1">CalcTable[[#This Row],[ETMult]]*CalcTable[[#This Row],[ETb]]</f>
        <v>#NAME?</v>
      </c>
      <c r="S2412" s="13" t="b">
        <f>INDEX(IRR_LIST,CalcTable[[#This Row],[Day of Week]]+1)</f>
        <v>0</v>
      </c>
      <c r="T2412" s="13">
        <f t="shared" ca="1" si="754"/>
        <v>0</v>
      </c>
      <c r="U2412" s="13" t="b">
        <f ca="1">IF(CalcTable[[#This Row],[IrrPrecip]]&gt;=IC_MM,FALSE,TRUE)</f>
        <v>1</v>
      </c>
      <c r="V2412" s="13" t="b">
        <f t="shared" si="755"/>
        <v>1</v>
      </c>
      <c r="W2412" s="13" t="e">
        <f ca="1">IF(AND(IRR_DRIP=FALSE,CalcTable[[#This Row],[IrrHours]]&lt;=0),FALSE,TRUE)</f>
        <v>#NAME?</v>
      </c>
      <c r="X2412" s="13" t="e">
        <f ca="1">AND(CalcTable[[#This Row],[IrrDay]],CalcTable[[#This Row],[IrrRain]],CalcTable[[#This Row],[IrrWarm]],CalcTable[[#This Row],[IrrWindy]])</f>
        <v>#NAME?</v>
      </c>
      <c r="Y2412" s="13" t="e">
        <f t="shared" ca="1" si="756"/>
        <v>#NAME?</v>
      </c>
      <c r="Z2412" s="13" t="e">
        <f ca="1">CalcTable[[#This Row],[IrrHours]]/5</f>
        <v>#NAME?</v>
      </c>
      <c r="AA2412" s="13" t="e">
        <f ca="1">IF(CalcTable[[#This Row],[IrrFlag]]=FALSE,0,MAX(0,CalcTable[[#This Row],[VolRednWind]]*(FCAP*IRR_TARGET-CalcTable[[#This Row],[IWC]])))</f>
        <v>#NAME?</v>
      </c>
      <c r="AB2412" s="13" t="e">
        <f ca="1">CalcTable[[#This Row],[IWC]]+CalcTable[[#This Row],[Eff Precip]]+CalcTable[[#This Row],[IrrAmt]]-CalcTable[[#This Row],[AET]]</f>
        <v>#NAME?</v>
      </c>
      <c r="AC2412" s="13" t="e">
        <f ca="1">IF(CalcTable[[#This Row],[PWC]]&gt;FCAP,MIN(24*PERC,MIN(SAT,CalcTable[[#This Row],[PWC]])-FCAP),0)</f>
        <v>#NAME?</v>
      </c>
      <c r="AD2412" s="13" t="e">
        <f ca="1">IF(CalcTable[[#This Row],[PWC]]&gt;SAT,CalcTable[[#This Row],[PWC]]-SAT,0)</f>
        <v>#NAME?</v>
      </c>
      <c r="AE2412" s="13" t="e">
        <f ca="1">CalcTable[[#This Row],[PWC]]-CalcTable[[#This Row],[PercAmt]]-CalcTable[[#This Row],[Runoff]]</f>
        <v>#NAME?</v>
      </c>
      <c r="AF2412" s="13" t="e">
        <f ca="1">CalcTable[[#This Row],[IrrAmt]]/1000*CUR_IRR_AREA*10000/IRR_EFF</f>
        <v>#NAME?</v>
      </c>
      <c r="AG2412" s="147"/>
      <c r="AH2412" s="13"/>
      <c r="AI2412" s="50">
        <v>0</v>
      </c>
      <c r="AJ2412" s="50">
        <v>0</v>
      </c>
      <c r="AK2412" s="50">
        <v>8.8842062252275262</v>
      </c>
      <c r="AL2412" s="50">
        <v>5.5389792444251817</v>
      </c>
      <c r="AM2412" s="50"/>
      <c r="AN2412" s="50"/>
      <c r="AO2412" s="50"/>
      <c r="AP2412" s="50"/>
      <c r="AQ2412" s="50"/>
      <c r="AR2412" s="50"/>
      <c r="AS2412" s="50"/>
      <c r="AT2412" s="50"/>
      <c r="AU2412" s="50"/>
      <c r="AV2412" s="50"/>
      <c r="AW2412" s="50"/>
      <c r="AX2412" s="50">
        <f t="shared" si="767"/>
        <v>14.423185469652708</v>
      </c>
      <c r="AY2412" s="50"/>
      <c r="AZ2412" s="50">
        <f t="shared" si="757"/>
        <v>292.77841580647578</v>
      </c>
      <c r="BA2412" s="50">
        <f t="shared" si="758"/>
        <v>450.78581481314518</v>
      </c>
      <c r="BB2412" s="50">
        <f t="shared" si="759"/>
        <v>464.7276441372631</v>
      </c>
      <c r="BC2412" s="17">
        <f t="shared" si="760"/>
        <v>19758</v>
      </c>
      <c r="BD2412" s="50">
        <f t="shared" si="761"/>
        <v>14.423185469652708</v>
      </c>
      <c r="BE2412" s="50">
        <f t="shared" si="762"/>
        <v>292.77841580647578</v>
      </c>
      <c r="BF2412" s="50">
        <f t="shared" si="768"/>
        <v>478.89228437539242</v>
      </c>
      <c r="BG2412" s="50"/>
      <c r="BH2412" s="17">
        <f t="shared" si="763"/>
        <v>0</v>
      </c>
      <c r="BI2412" s="17">
        <f t="shared" si="771"/>
        <v>2412</v>
      </c>
      <c r="BJ2412" s="17">
        <f t="shared" si="769"/>
        <v>2412</v>
      </c>
      <c r="BK2412" s="150">
        <f t="shared" si="770"/>
        <v>27612</v>
      </c>
      <c r="BL2412" s="50" t="e">
        <f t="shared" ca="1" si="764"/>
        <v>#NAME?</v>
      </c>
      <c r="BM2412" s="50" t="e">
        <f t="shared" ca="1" si="765"/>
        <v>#NAME?</v>
      </c>
      <c r="BN2412" s="50" t="e">
        <f t="shared" ca="1" si="766"/>
        <v>#NAME?</v>
      </c>
    </row>
    <row r="2413" spans="1:66" x14ac:dyDescent="0.35">
      <c r="A2413" s="48">
        <v>27613</v>
      </c>
      <c r="B2413" s="17">
        <v>1975</v>
      </c>
      <c r="C2413" s="17">
        <v>8</v>
      </c>
      <c r="D2413" s="17">
        <v>219</v>
      </c>
      <c r="E2413" s="17">
        <v>7</v>
      </c>
      <c r="F2413" s="17">
        <v>5</v>
      </c>
      <c r="G2413" s="50">
        <v>6.1</v>
      </c>
      <c r="H2413" s="32">
        <v>4.9707450500721864</v>
      </c>
      <c r="I2413" s="50">
        <v>2.6666666666666665</v>
      </c>
      <c r="J2413" s="13">
        <v>0</v>
      </c>
      <c r="K2413" s="13">
        <f t="shared" si="752"/>
        <v>0</v>
      </c>
      <c r="L2413" s="13">
        <f t="shared" si="753"/>
        <v>0</v>
      </c>
      <c r="M2413" s="13" t="e">
        <f ca="1">CalcTable[[#This Row],[IWC]]-AE2412</f>
        <v>#NAME?</v>
      </c>
      <c r="N2413" s="13" t="e">
        <f ca="1">IF(CalcTable[[#This Row],[Day of Year]]&lt;123,FCAP,AE2412)</f>
        <v>#NAME?</v>
      </c>
      <c r="O2413" s="17" t="e">
        <f ca="1">IF(IRR_DRIP,5,COUNTIF('IDET Wind Values'!C2397:G2397,"&lt;="&amp;IRR_MAXWIND))</f>
        <v>#NAME?</v>
      </c>
      <c r="P2413" s="13" t="e">
        <f ca="1">CalcTable[[#This Row],[ET_o]]*KL</f>
        <v>#NAME?</v>
      </c>
      <c r="Q2413" s="13" t="e">
        <f ca="1">IF(WILTPT&lt;=0,1,MAX(0,MIN(1,(CalcTable[[#This Row],[IWC]]-WILTPT)/(MAD-WILTPT))))</f>
        <v>#NAME?</v>
      </c>
      <c r="R2413" s="13" t="e">
        <f ca="1">CalcTable[[#This Row],[ETMult]]*CalcTable[[#This Row],[ETb]]</f>
        <v>#NAME?</v>
      </c>
      <c r="S2413" s="13" t="b">
        <f>INDEX(IRR_LIST,CalcTable[[#This Row],[Day of Week]]+1)</f>
        <v>1</v>
      </c>
      <c r="T2413" s="13">
        <f t="shared" ca="1" si="754"/>
        <v>0</v>
      </c>
      <c r="U2413" s="13" t="b">
        <f ca="1">IF(CalcTable[[#This Row],[IrrPrecip]]&gt;=IC_MM,FALSE,TRUE)</f>
        <v>1</v>
      </c>
      <c r="V2413" s="13" t="b">
        <f t="shared" si="755"/>
        <v>1</v>
      </c>
      <c r="W2413" s="13" t="e">
        <f ca="1">IF(AND(IRR_DRIP=FALSE,CalcTable[[#This Row],[IrrHours]]&lt;=0),FALSE,TRUE)</f>
        <v>#NAME?</v>
      </c>
      <c r="X2413" s="13" t="e">
        <f ca="1">AND(CalcTable[[#This Row],[IrrDay]],CalcTable[[#This Row],[IrrRain]],CalcTable[[#This Row],[IrrWarm]],CalcTable[[#This Row],[IrrWindy]])</f>
        <v>#NAME?</v>
      </c>
      <c r="Y2413" s="13" t="e">
        <f t="shared" ca="1" si="756"/>
        <v>#NAME?</v>
      </c>
      <c r="Z2413" s="13" t="e">
        <f ca="1">CalcTable[[#This Row],[IrrHours]]/5</f>
        <v>#NAME?</v>
      </c>
      <c r="AA2413" s="13" t="e">
        <f ca="1">IF(CalcTable[[#This Row],[IrrFlag]]=FALSE,0,MAX(0,CalcTable[[#This Row],[VolRednWind]]*(FCAP*IRR_TARGET-CalcTable[[#This Row],[IWC]])))</f>
        <v>#NAME?</v>
      </c>
      <c r="AB2413" s="13" t="e">
        <f ca="1">CalcTable[[#This Row],[IWC]]+CalcTable[[#This Row],[Eff Precip]]+CalcTable[[#This Row],[IrrAmt]]-CalcTable[[#This Row],[AET]]</f>
        <v>#NAME?</v>
      </c>
      <c r="AC2413" s="13" t="e">
        <f ca="1">IF(CalcTable[[#This Row],[PWC]]&gt;FCAP,MIN(24*PERC,MIN(SAT,CalcTable[[#This Row],[PWC]])-FCAP),0)</f>
        <v>#NAME?</v>
      </c>
      <c r="AD2413" s="13" t="e">
        <f ca="1">IF(CalcTable[[#This Row],[PWC]]&gt;SAT,CalcTable[[#This Row],[PWC]]-SAT,0)</f>
        <v>#NAME?</v>
      </c>
      <c r="AE2413" s="13" t="e">
        <f ca="1">CalcTable[[#This Row],[PWC]]-CalcTable[[#This Row],[PercAmt]]-CalcTable[[#This Row],[Runoff]]</f>
        <v>#NAME?</v>
      </c>
      <c r="AF2413" s="13" t="e">
        <f ca="1">CalcTable[[#This Row],[IrrAmt]]/1000*CUR_IRR_AREA*10000/IRR_EFF</f>
        <v>#NAME?</v>
      </c>
      <c r="AG2413" s="147"/>
      <c r="AH2413" s="13"/>
      <c r="AI2413" s="50">
        <v>0</v>
      </c>
      <c r="AJ2413" s="50">
        <v>0</v>
      </c>
      <c r="AK2413" s="50">
        <v>0</v>
      </c>
      <c r="AL2413" s="50">
        <v>0</v>
      </c>
      <c r="AM2413" s="50"/>
      <c r="AN2413" s="50"/>
      <c r="AO2413" s="50"/>
      <c r="AP2413" s="50"/>
      <c r="AQ2413" s="50"/>
      <c r="AR2413" s="50"/>
      <c r="AS2413" s="50"/>
      <c r="AT2413" s="50"/>
      <c r="AU2413" s="50"/>
      <c r="AV2413" s="50"/>
      <c r="AW2413" s="50"/>
      <c r="AX2413" s="50">
        <f t="shared" si="767"/>
        <v>0</v>
      </c>
      <c r="AY2413" s="50"/>
      <c r="AZ2413" s="50">
        <f t="shared" si="757"/>
        <v>0</v>
      </c>
      <c r="BA2413" s="50">
        <f t="shared" si="758"/>
        <v>0</v>
      </c>
      <c r="BB2413" s="50">
        <f t="shared" si="759"/>
        <v>0</v>
      </c>
      <c r="BC2413" s="17">
        <f t="shared" si="760"/>
        <v>19758</v>
      </c>
      <c r="BD2413" s="50">
        <f t="shared" si="761"/>
        <v>0</v>
      </c>
      <c r="BE2413" s="50">
        <f t="shared" si="762"/>
        <v>0</v>
      </c>
      <c r="BF2413" s="50">
        <f t="shared" si="768"/>
        <v>0</v>
      </c>
      <c r="BG2413" s="50"/>
      <c r="BH2413" s="17">
        <f t="shared" si="763"/>
        <v>0</v>
      </c>
      <c r="BI2413" s="17">
        <f t="shared" si="771"/>
        <v>2413</v>
      </c>
      <c r="BJ2413" s="17">
        <f t="shared" si="769"/>
        <v>2413</v>
      </c>
      <c r="BK2413" s="150">
        <f t="shared" si="770"/>
        <v>27613</v>
      </c>
      <c r="BL2413" s="50" t="e">
        <f t="shared" ca="1" si="764"/>
        <v>#NAME?</v>
      </c>
      <c r="BM2413" s="50" t="e">
        <f t="shared" ca="1" si="765"/>
        <v>#NAME?</v>
      </c>
      <c r="BN2413" s="50" t="e">
        <f t="shared" ca="1" si="766"/>
        <v>#NAME?</v>
      </c>
    </row>
    <row r="2414" spans="1:66" x14ac:dyDescent="0.35">
      <c r="A2414" s="48">
        <v>27614</v>
      </c>
      <c r="B2414" s="17">
        <v>1975</v>
      </c>
      <c r="C2414" s="17">
        <v>8</v>
      </c>
      <c r="D2414" s="17">
        <v>220</v>
      </c>
      <c r="E2414" s="17">
        <v>8</v>
      </c>
      <c r="F2414" s="17">
        <v>6</v>
      </c>
      <c r="G2414" s="50">
        <v>10</v>
      </c>
      <c r="H2414" s="32">
        <v>3.9985946709586413</v>
      </c>
      <c r="I2414" s="50">
        <v>12.666666666666666</v>
      </c>
      <c r="J2414" s="13">
        <v>6.6</v>
      </c>
      <c r="K2414" s="13">
        <f t="shared" si="752"/>
        <v>6.6</v>
      </c>
      <c r="L2414" s="13">
        <f t="shared" si="753"/>
        <v>1.1999999999999997</v>
      </c>
      <c r="M2414" s="13" t="e">
        <f ca="1">CalcTable[[#This Row],[IWC]]-AE2413</f>
        <v>#NAME?</v>
      </c>
      <c r="N2414" s="13" t="e">
        <f ca="1">IF(CalcTable[[#This Row],[Day of Year]]&lt;123,FCAP,AE2413)</f>
        <v>#NAME?</v>
      </c>
      <c r="O2414" s="17" t="e">
        <f ca="1">IF(IRR_DRIP,5,COUNTIF('IDET Wind Values'!C2398:G2398,"&lt;="&amp;IRR_MAXWIND))</f>
        <v>#NAME?</v>
      </c>
      <c r="P2414" s="13" t="e">
        <f ca="1">CalcTable[[#This Row],[ET_o]]*KL</f>
        <v>#NAME?</v>
      </c>
      <c r="Q2414" s="13" t="e">
        <f ca="1">IF(WILTPT&lt;=0,1,MAX(0,MIN(1,(CalcTable[[#This Row],[IWC]]-WILTPT)/(MAD-WILTPT))))</f>
        <v>#NAME?</v>
      </c>
      <c r="R2414" s="13" t="e">
        <f ca="1">CalcTable[[#This Row],[ETMult]]*CalcTable[[#This Row],[ETb]]</f>
        <v>#NAME?</v>
      </c>
      <c r="S2414" s="13" t="b">
        <f>INDEX(IRR_LIST,CalcTable[[#This Row],[Day of Week]]+1)</f>
        <v>0</v>
      </c>
      <c r="T2414" s="13">
        <f t="shared" ca="1" si="754"/>
        <v>0</v>
      </c>
      <c r="U2414" s="13" t="b">
        <f ca="1">IF(CalcTable[[#This Row],[IrrPrecip]]&gt;=IC_MM,FALSE,TRUE)</f>
        <v>1</v>
      </c>
      <c r="V2414" s="13" t="b">
        <f t="shared" si="755"/>
        <v>1</v>
      </c>
      <c r="W2414" s="13" t="e">
        <f ca="1">IF(AND(IRR_DRIP=FALSE,CalcTable[[#This Row],[IrrHours]]&lt;=0),FALSE,TRUE)</f>
        <v>#NAME?</v>
      </c>
      <c r="X2414" s="13" t="e">
        <f ca="1">AND(CalcTable[[#This Row],[IrrDay]],CalcTable[[#This Row],[IrrRain]],CalcTable[[#This Row],[IrrWarm]],CalcTable[[#This Row],[IrrWindy]])</f>
        <v>#NAME?</v>
      </c>
      <c r="Y2414" s="13" t="e">
        <f t="shared" ca="1" si="756"/>
        <v>#NAME?</v>
      </c>
      <c r="Z2414" s="13" t="e">
        <f ca="1">CalcTable[[#This Row],[IrrHours]]/5</f>
        <v>#NAME?</v>
      </c>
      <c r="AA2414" s="13" t="e">
        <f ca="1">IF(CalcTable[[#This Row],[IrrFlag]]=FALSE,0,MAX(0,CalcTable[[#This Row],[VolRednWind]]*(FCAP*IRR_TARGET-CalcTable[[#This Row],[IWC]])))</f>
        <v>#NAME?</v>
      </c>
      <c r="AB2414" s="13" t="e">
        <f ca="1">CalcTable[[#This Row],[IWC]]+CalcTable[[#This Row],[Eff Precip]]+CalcTable[[#This Row],[IrrAmt]]-CalcTable[[#This Row],[AET]]</f>
        <v>#NAME?</v>
      </c>
      <c r="AC2414" s="13" t="e">
        <f ca="1">IF(CalcTable[[#This Row],[PWC]]&gt;FCAP,MIN(24*PERC,MIN(SAT,CalcTable[[#This Row],[PWC]])-FCAP),0)</f>
        <v>#NAME?</v>
      </c>
      <c r="AD2414" s="13" t="e">
        <f ca="1">IF(CalcTable[[#This Row],[PWC]]&gt;SAT,CalcTable[[#This Row],[PWC]]-SAT,0)</f>
        <v>#NAME?</v>
      </c>
      <c r="AE2414" s="13" t="e">
        <f ca="1">CalcTable[[#This Row],[PWC]]-CalcTable[[#This Row],[PercAmt]]-CalcTable[[#This Row],[Runoff]]</f>
        <v>#NAME?</v>
      </c>
      <c r="AF2414" s="13" t="e">
        <f ca="1">CalcTable[[#This Row],[IrrAmt]]/1000*CUR_IRR_AREA*10000/IRR_EFF</f>
        <v>#NAME?</v>
      </c>
      <c r="AG2414" s="147"/>
      <c r="AH2414" s="13"/>
      <c r="AI2414" s="50">
        <v>0</v>
      </c>
      <c r="AJ2414" s="50">
        <v>0</v>
      </c>
      <c r="AK2414" s="50">
        <v>0</v>
      </c>
      <c r="AL2414" s="50">
        <v>5.1409504691753298</v>
      </c>
      <c r="AM2414" s="50"/>
      <c r="AN2414" s="50"/>
      <c r="AO2414" s="50"/>
      <c r="AP2414" s="50"/>
      <c r="AQ2414" s="50"/>
      <c r="AR2414" s="50"/>
      <c r="AS2414" s="50"/>
      <c r="AT2414" s="50"/>
      <c r="AU2414" s="50"/>
      <c r="AV2414" s="50"/>
      <c r="AW2414" s="50"/>
      <c r="AX2414" s="50">
        <f t="shared" si="767"/>
        <v>5.1409504691753298</v>
      </c>
      <c r="AY2414" s="50"/>
      <c r="AZ2414" s="50">
        <f t="shared" si="757"/>
        <v>150.80121376247635</v>
      </c>
      <c r="BA2414" s="50">
        <f t="shared" si="758"/>
        <v>232.18599579301915</v>
      </c>
      <c r="BB2414" s="50">
        <f t="shared" si="759"/>
        <v>239.3670059721847</v>
      </c>
      <c r="BC2414" s="17">
        <f t="shared" si="760"/>
        <v>19758</v>
      </c>
      <c r="BD2414" s="50">
        <f t="shared" si="761"/>
        <v>5.1409504691753298</v>
      </c>
      <c r="BE2414" s="50">
        <f t="shared" si="762"/>
        <v>150.80121376247635</v>
      </c>
      <c r="BF2414" s="50">
        <f t="shared" si="768"/>
        <v>246.66277924336262</v>
      </c>
      <c r="BG2414" s="50"/>
      <c r="BH2414" s="17">
        <f t="shared" si="763"/>
        <v>0</v>
      </c>
      <c r="BI2414" s="17">
        <f t="shared" si="771"/>
        <v>2414</v>
      </c>
      <c r="BJ2414" s="17">
        <f t="shared" si="769"/>
        <v>2414</v>
      </c>
      <c r="BK2414" s="150">
        <f t="shared" si="770"/>
        <v>27614</v>
      </c>
      <c r="BL2414" s="50" t="e">
        <f t="shared" ca="1" si="764"/>
        <v>#NAME?</v>
      </c>
      <c r="BM2414" s="50" t="e">
        <f t="shared" ca="1" si="765"/>
        <v>#NAME?</v>
      </c>
      <c r="BN2414" s="50" t="e">
        <f t="shared" ca="1" si="766"/>
        <v>#NAME?</v>
      </c>
    </row>
    <row r="2415" spans="1:66" x14ac:dyDescent="0.35">
      <c r="A2415" s="48">
        <v>27615</v>
      </c>
      <c r="B2415" s="17">
        <v>1975</v>
      </c>
      <c r="C2415" s="17">
        <v>8</v>
      </c>
      <c r="D2415" s="17">
        <v>221</v>
      </c>
      <c r="E2415" s="17">
        <v>9</v>
      </c>
      <c r="F2415" s="17">
        <v>7</v>
      </c>
      <c r="G2415" s="50">
        <v>7.8</v>
      </c>
      <c r="H2415" s="32">
        <v>4.7041559340733299</v>
      </c>
      <c r="I2415" s="50">
        <v>13.666666666666666</v>
      </c>
      <c r="J2415" s="13">
        <v>0</v>
      </c>
      <c r="K2415" s="13">
        <f t="shared" si="752"/>
        <v>0</v>
      </c>
      <c r="L2415" s="13">
        <f t="shared" si="753"/>
        <v>0</v>
      </c>
      <c r="M2415" s="13" t="e">
        <f ca="1">CalcTable[[#This Row],[IWC]]-AE2414</f>
        <v>#NAME?</v>
      </c>
      <c r="N2415" s="13" t="e">
        <f ca="1">IF(CalcTable[[#This Row],[Day of Year]]&lt;123,FCAP,AE2414)</f>
        <v>#NAME?</v>
      </c>
      <c r="O2415" s="17" t="e">
        <f ca="1">IF(IRR_DRIP,5,COUNTIF('IDET Wind Values'!C2399:G2399,"&lt;="&amp;IRR_MAXWIND))</f>
        <v>#NAME?</v>
      </c>
      <c r="P2415" s="13" t="e">
        <f ca="1">CalcTable[[#This Row],[ET_o]]*KL</f>
        <v>#NAME?</v>
      </c>
      <c r="Q2415" s="13" t="e">
        <f ca="1">IF(WILTPT&lt;=0,1,MAX(0,MIN(1,(CalcTable[[#This Row],[IWC]]-WILTPT)/(MAD-WILTPT))))</f>
        <v>#NAME?</v>
      </c>
      <c r="R2415" s="13" t="e">
        <f ca="1">CalcTable[[#This Row],[ETMult]]*CalcTable[[#This Row],[ETb]]</f>
        <v>#NAME?</v>
      </c>
      <c r="S2415" s="13" t="b">
        <f>INDEX(IRR_LIST,CalcTable[[#This Row],[Day of Week]]+1)</f>
        <v>0</v>
      </c>
      <c r="T2415" s="13">
        <f t="shared" ca="1" si="754"/>
        <v>6.6</v>
      </c>
      <c r="U2415" s="13" t="b">
        <f ca="1">IF(CalcTable[[#This Row],[IrrPrecip]]&gt;=IC_MM,FALSE,TRUE)</f>
        <v>1</v>
      </c>
      <c r="V2415" s="13" t="b">
        <f t="shared" si="755"/>
        <v>1</v>
      </c>
      <c r="W2415" s="13" t="e">
        <f ca="1">IF(AND(IRR_DRIP=FALSE,CalcTable[[#This Row],[IrrHours]]&lt;=0),FALSE,TRUE)</f>
        <v>#NAME?</v>
      </c>
      <c r="X2415" s="13" t="e">
        <f ca="1">AND(CalcTable[[#This Row],[IrrDay]],CalcTable[[#This Row],[IrrRain]],CalcTable[[#This Row],[IrrWarm]],CalcTable[[#This Row],[IrrWindy]])</f>
        <v>#NAME?</v>
      </c>
      <c r="Y2415" s="13" t="e">
        <f t="shared" ca="1" si="756"/>
        <v>#NAME?</v>
      </c>
      <c r="Z2415" s="13" t="e">
        <f ca="1">CalcTable[[#This Row],[IrrHours]]/5</f>
        <v>#NAME?</v>
      </c>
      <c r="AA2415" s="13" t="e">
        <f ca="1">IF(CalcTable[[#This Row],[IrrFlag]]=FALSE,0,MAX(0,CalcTable[[#This Row],[VolRednWind]]*(FCAP*IRR_TARGET-CalcTable[[#This Row],[IWC]])))</f>
        <v>#NAME?</v>
      </c>
      <c r="AB2415" s="13" t="e">
        <f ca="1">CalcTable[[#This Row],[IWC]]+CalcTable[[#This Row],[Eff Precip]]+CalcTable[[#This Row],[IrrAmt]]-CalcTable[[#This Row],[AET]]</f>
        <v>#NAME?</v>
      </c>
      <c r="AC2415" s="13" t="e">
        <f ca="1">IF(CalcTable[[#This Row],[PWC]]&gt;FCAP,MIN(24*PERC,MIN(SAT,CalcTable[[#This Row],[PWC]])-FCAP),0)</f>
        <v>#NAME?</v>
      </c>
      <c r="AD2415" s="13" t="e">
        <f ca="1">IF(CalcTable[[#This Row],[PWC]]&gt;SAT,CalcTable[[#This Row],[PWC]]-SAT,0)</f>
        <v>#NAME?</v>
      </c>
      <c r="AE2415" s="13" t="e">
        <f ca="1">CalcTable[[#This Row],[PWC]]-CalcTable[[#This Row],[PercAmt]]-CalcTable[[#This Row],[Runoff]]</f>
        <v>#NAME?</v>
      </c>
      <c r="AF2415" s="13" t="e">
        <f ca="1">CalcTable[[#This Row],[IrrAmt]]/1000*CUR_IRR_AREA*10000/IRR_EFF</f>
        <v>#NAME?</v>
      </c>
      <c r="AG2415" s="147"/>
      <c r="AH2415" s="13"/>
      <c r="AI2415" s="50">
        <v>0</v>
      </c>
      <c r="AJ2415" s="50">
        <v>0</v>
      </c>
      <c r="AK2415" s="50">
        <v>1.3322273693133917</v>
      </c>
      <c r="AL2415" s="50">
        <v>0</v>
      </c>
      <c r="AM2415" s="50"/>
      <c r="AN2415" s="50"/>
      <c r="AO2415" s="50"/>
      <c r="AP2415" s="50"/>
      <c r="AQ2415" s="50"/>
      <c r="AR2415" s="50"/>
      <c r="AS2415" s="50"/>
      <c r="AT2415" s="50"/>
      <c r="AU2415" s="50"/>
      <c r="AV2415" s="50"/>
      <c r="AW2415" s="50"/>
      <c r="AX2415" s="50">
        <f t="shared" si="767"/>
        <v>1.3322273693133917</v>
      </c>
      <c r="AY2415" s="50"/>
      <c r="AZ2415" s="50">
        <f t="shared" si="757"/>
        <v>19.539334749929747</v>
      </c>
      <c r="BA2415" s="50">
        <f t="shared" si="758"/>
        <v>30.084372551479131</v>
      </c>
      <c r="BB2415" s="50">
        <f t="shared" si="759"/>
        <v>31.014817063380555</v>
      </c>
      <c r="BC2415" s="17">
        <f t="shared" si="760"/>
        <v>19758</v>
      </c>
      <c r="BD2415" s="50">
        <f t="shared" si="761"/>
        <v>1.3322273693133917</v>
      </c>
      <c r="BE2415" s="50">
        <f t="shared" si="762"/>
        <v>19.539334749929747</v>
      </c>
      <c r="BF2415" s="50">
        <f t="shared" si="768"/>
        <v>31.960131445462849</v>
      </c>
      <c r="BG2415" s="50"/>
      <c r="BH2415" s="17">
        <f t="shared" si="763"/>
        <v>0</v>
      </c>
      <c r="BI2415" s="17">
        <f t="shared" si="771"/>
        <v>2415</v>
      </c>
      <c r="BJ2415" s="17">
        <f t="shared" si="769"/>
        <v>2415</v>
      </c>
      <c r="BK2415" s="150">
        <f t="shared" si="770"/>
        <v>27615</v>
      </c>
      <c r="BL2415" s="50" t="e">
        <f t="shared" ca="1" si="764"/>
        <v>#NAME?</v>
      </c>
      <c r="BM2415" s="50" t="e">
        <f t="shared" ca="1" si="765"/>
        <v>#NAME?</v>
      </c>
      <c r="BN2415" s="50" t="e">
        <f t="shared" ca="1" si="766"/>
        <v>#NAME?</v>
      </c>
    </row>
    <row r="2416" spans="1:66" x14ac:dyDescent="0.35">
      <c r="A2416" s="48">
        <v>27616</v>
      </c>
      <c r="B2416" s="17">
        <v>1975</v>
      </c>
      <c r="C2416" s="17">
        <v>8</v>
      </c>
      <c r="D2416" s="17">
        <v>222</v>
      </c>
      <c r="E2416" s="17">
        <v>10</v>
      </c>
      <c r="F2416" s="17">
        <v>1</v>
      </c>
      <c r="G2416" s="50">
        <v>11.1</v>
      </c>
      <c r="H2416" s="32">
        <v>4.3049271780972145</v>
      </c>
      <c r="I2416" s="50">
        <v>11</v>
      </c>
      <c r="J2416" s="13">
        <v>0</v>
      </c>
      <c r="K2416" s="13">
        <f t="shared" si="752"/>
        <v>0</v>
      </c>
      <c r="L2416" s="13">
        <f t="shared" si="753"/>
        <v>0</v>
      </c>
      <c r="M2416" s="13" t="e">
        <f ca="1">CalcTable[[#This Row],[IWC]]-AE2415</f>
        <v>#NAME?</v>
      </c>
      <c r="N2416" s="13" t="e">
        <f ca="1">IF(CalcTable[[#This Row],[Day of Year]]&lt;123,FCAP,AE2415)</f>
        <v>#NAME?</v>
      </c>
      <c r="O2416" s="17" t="e">
        <f ca="1">IF(IRR_DRIP,5,COUNTIF('IDET Wind Values'!C2400:G2400,"&lt;="&amp;IRR_MAXWIND))</f>
        <v>#NAME?</v>
      </c>
      <c r="P2416" s="13" t="e">
        <f ca="1">CalcTable[[#This Row],[ET_o]]*KL</f>
        <v>#NAME?</v>
      </c>
      <c r="Q2416" s="13" t="e">
        <f ca="1">IF(WILTPT&lt;=0,1,MAX(0,MIN(1,(CalcTable[[#This Row],[IWC]]-WILTPT)/(MAD-WILTPT))))</f>
        <v>#NAME?</v>
      </c>
      <c r="R2416" s="13" t="e">
        <f ca="1">CalcTable[[#This Row],[ETMult]]*CalcTable[[#This Row],[ETb]]</f>
        <v>#NAME?</v>
      </c>
      <c r="S2416" s="13" t="b">
        <f>INDEX(IRR_LIST,CalcTable[[#This Row],[Day of Week]]+1)</f>
        <v>1</v>
      </c>
      <c r="T2416" s="13">
        <f t="shared" ca="1" si="754"/>
        <v>6.6</v>
      </c>
      <c r="U2416" s="13" t="b">
        <f ca="1">IF(CalcTable[[#This Row],[IrrPrecip]]&gt;=IC_MM,FALSE,TRUE)</f>
        <v>1</v>
      </c>
      <c r="V2416" s="13" t="b">
        <f t="shared" si="755"/>
        <v>1</v>
      </c>
      <c r="W2416" s="13" t="e">
        <f ca="1">IF(AND(IRR_DRIP=FALSE,CalcTable[[#This Row],[IrrHours]]&lt;=0),FALSE,TRUE)</f>
        <v>#NAME?</v>
      </c>
      <c r="X2416" s="13" t="e">
        <f ca="1">AND(CalcTable[[#This Row],[IrrDay]],CalcTable[[#This Row],[IrrRain]],CalcTable[[#This Row],[IrrWarm]],CalcTable[[#This Row],[IrrWindy]])</f>
        <v>#NAME?</v>
      </c>
      <c r="Y2416" s="13" t="e">
        <f t="shared" ca="1" si="756"/>
        <v>#NAME?</v>
      </c>
      <c r="Z2416" s="13" t="e">
        <f ca="1">CalcTable[[#This Row],[IrrHours]]/5</f>
        <v>#NAME?</v>
      </c>
      <c r="AA2416" s="13" t="e">
        <f ca="1">IF(CalcTable[[#This Row],[IrrFlag]]=FALSE,0,MAX(0,CalcTable[[#This Row],[VolRednWind]]*(FCAP*IRR_TARGET-CalcTable[[#This Row],[IWC]])))</f>
        <v>#NAME?</v>
      </c>
      <c r="AB2416" s="13" t="e">
        <f ca="1">CalcTable[[#This Row],[IWC]]+CalcTable[[#This Row],[Eff Precip]]+CalcTable[[#This Row],[IrrAmt]]-CalcTable[[#This Row],[AET]]</f>
        <v>#NAME?</v>
      </c>
      <c r="AC2416" s="13" t="e">
        <f ca="1">IF(CalcTable[[#This Row],[PWC]]&gt;FCAP,MIN(24*PERC,MIN(SAT,CalcTable[[#This Row],[PWC]])-FCAP),0)</f>
        <v>#NAME?</v>
      </c>
      <c r="AD2416" s="13" t="e">
        <f ca="1">IF(CalcTable[[#This Row],[PWC]]&gt;SAT,CalcTable[[#This Row],[PWC]]-SAT,0)</f>
        <v>#NAME?</v>
      </c>
      <c r="AE2416" s="13" t="e">
        <f ca="1">CalcTable[[#This Row],[PWC]]-CalcTable[[#This Row],[PercAmt]]-CalcTable[[#This Row],[Runoff]]</f>
        <v>#NAME?</v>
      </c>
      <c r="AF2416" s="13" t="e">
        <f ca="1">CalcTable[[#This Row],[IrrAmt]]/1000*CUR_IRR_AREA*10000/IRR_EFF</f>
        <v>#NAME?</v>
      </c>
      <c r="AG2416" s="147"/>
      <c r="AH2416" s="13"/>
      <c r="AI2416" s="50">
        <v>12.531614527775217</v>
      </c>
      <c r="AJ2416" s="50">
        <v>16.748651024041351</v>
      </c>
      <c r="AK2416" s="50">
        <v>0</v>
      </c>
      <c r="AL2416" s="50">
        <v>0</v>
      </c>
      <c r="AM2416" s="50"/>
      <c r="AN2416" s="50"/>
      <c r="AO2416" s="50"/>
      <c r="AP2416" s="50"/>
      <c r="AQ2416" s="50"/>
      <c r="AR2416" s="50"/>
      <c r="AS2416" s="50"/>
      <c r="AT2416" s="50"/>
      <c r="AU2416" s="50"/>
      <c r="AV2416" s="50"/>
      <c r="AW2416" s="50"/>
      <c r="AX2416" s="50">
        <f t="shared" si="767"/>
        <v>29.280265551816569</v>
      </c>
      <c r="AY2416" s="50"/>
      <c r="AZ2416" s="50">
        <f t="shared" si="757"/>
        <v>675.09077644591616</v>
      </c>
      <c r="BA2416" s="50">
        <f t="shared" si="758"/>
        <v>1093.4138068397674</v>
      </c>
      <c r="BB2416" s="50">
        <f t="shared" si="759"/>
        <v>1131.5596895199988</v>
      </c>
      <c r="BC2416" s="17">
        <f t="shared" si="760"/>
        <v>19758</v>
      </c>
      <c r="BD2416" s="50">
        <f t="shared" si="761"/>
        <v>29.280265551816569</v>
      </c>
      <c r="BE2416" s="50">
        <f t="shared" si="762"/>
        <v>675.09077644591616</v>
      </c>
      <c r="BF2416" s="50">
        <f t="shared" si="768"/>
        <v>1104.2336000159182</v>
      </c>
      <c r="BG2416" s="50"/>
      <c r="BH2416" s="17">
        <f t="shared" si="763"/>
        <v>0</v>
      </c>
      <c r="BI2416" s="17">
        <f t="shared" si="771"/>
        <v>2416</v>
      </c>
      <c r="BJ2416" s="17">
        <f t="shared" si="769"/>
        <v>2416</v>
      </c>
      <c r="BK2416" s="150">
        <f t="shared" si="770"/>
        <v>27616</v>
      </c>
      <c r="BL2416" s="50" t="e">
        <f t="shared" ca="1" si="764"/>
        <v>#NAME?</v>
      </c>
      <c r="BM2416" s="50" t="e">
        <f t="shared" ca="1" si="765"/>
        <v>#NAME?</v>
      </c>
      <c r="BN2416" s="50" t="e">
        <f t="shared" ca="1" si="766"/>
        <v>#NAME?</v>
      </c>
    </row>
    <row r="2417" spans="1:66" x14ac:dyDescent="0.35">
      <c r="A2417" s="48">
        <v>27617</v>
      </c>
      <c r="B2417" s="17">
        <v>1975</v>
      </c>
      <c r="C2417" s="17">
        <v>8</v>
      </c>
      <c r="D2417" s="17">
        <v>223</v>
      </c>
      <c r="E2417" s="17">
        <v>11</v>
      </c>
      <c r="F2417" s="17">
        <v>2</v>
      </c>
      <c r="G2417" s="50">
        <v>9.4</v>
      </c>
      <c r="H2417" s="32">
        <v>3.9797872122545046</v>
      </c>
      <c r="I2417" s="50">
        <v>7</v>
      </c>
      <c r="J2417" s="13">
        <v>0</v>
      </c>
      <c r="K2417" s="13">
        <f t="shared" si="752"/>
        <v>0</v>
      </c>
      <c r="L2417" s="13">
        <f t="shared" si="753"/>
        <v>0</v>
      </c>
      <c r="M2417" s="13" t="e">
        <f ca="1">CalcTable[[#This Row],[IWC]]-AE2416</f>
        <v>#NAME?</v>
      </c>
      <c r="N2417" s="13" t="e">
        <f ca="1">IF(CalcTable[[#This Row],[Day of Year]]&lt;123,FCAP,AE2416)</f>
        <v>#NAME?</v>
      </c>
      <c r="O2417" s="17" t="e">
        <f ca="1">IF(IRR_DRIP,5,COUNTIF('IDET Wind Values'!C2401:G2401,"&lt;="&amp;IRR_MAXWIND))</f>
        <v>#NAME?</v>
      </c>
      <c r="P2417" s="13" t="e">
        <f ca="1">CalcTable[[#This Row],[ET_o]]*KL</f>
        <v>#NAME?</v>
      </c>
      <c r="Q2417" s="13" t="e">
        <f ca="1">IF(WILTPT&lt;=0,1,MAX(0,MIN(1,(CalcTable[[#This Row],[IWC]]-WILTPT)/(MAD-WILTPT))))</f>
        <v>#NAME?</v>
      </c>
      <c r="R2417" s="13" t="e">
        <f ca="1">CalcTable[[#This Row],[ETMult]]*CalcTable[[#This Row],[ETb]]</f>
        <v>#NAME?</v>
      </c>
      <c r="S2417" s="13" t="b">
        <f>INDEX(IRR_LIST,CalcTable[[#This Row],[Day of Week]]+1)</f>
        <v>0</v>
      </c>
      <c r="T2417" s="13">
        <f t="shared" ca="1" si="754"/>
        <v>0</v>
      </c>
      <c r="U2417" s="13" t="b">
        <f ca="1">IF(CalcTable[[#This Row],[IrrPrecip]]&gt;=IC_MM,FALSE,TRUE)</f>
        <v>1</v>
      </c>
      <c r="V2417" s="13" t="b">
        <f t="shared" si="755"/>
        <v>1</v>
      </c>
      <c r="W2417" s="13" t="e">
        <f ca="1">IF(AND(IRR_DRIP=FALSE,CalcTable[[#This Row],[IrrHours]]&lt;=0),FALSE,TRUE)</f>
        <v>#NAME?</v>
      </c>
      <c r="X2417" s="13" t="e">
        <f ca="1">AND(CalcTable[[#This Row],[IrrDay]],CalcTable[[#This Row],[IrrRain]],CalcTable[[#This Row],[IrrWarm]],CalcTable[[#This Row],[IrrWindy]])</f>
        <v>#NAME?</v>
      </c>
      <c r="Y2417" s="13" t="e">
        <f t="shared" ca="1" si="756"/>
        <v>#NAME?</v>
      </c>
      <c r="Z2417" s="13" t="e">
        <f ca="1">CalcTable[[#This Row],[IrrHours]]/5</f>
        <v>#NAME?</v>
      </c>
      <c r="AA2417" s="13" t="e">
        <f ca="1">IF(CalcTable[[#This Row],[IrrFlag]]=FALSE,0,MAX(0,CalcTable[[#This Row],[VolRednWind]]*(FCAP*IRR_TARGET-CalcTable[[#This Row],[IWC]])))</f>
        <v>#NAME?</v>
      </c>
      <c r="AB2417" s="13" t="e">
        <f ca="1">CalcTable[[#This Row],[IWC]]+CalcTable[[#This Row],[Eff Precip]]+CalcTable[[#This Row],[IrrAmt]]-CalcTable[[#This Row],[AET]]</f>
        <v>#NAME?</v>
      </c>
      <c r="AC2417" s="13" t="e">
        <f ca="1">IF(CalcTable[[#This Row],[PWC]]&gt;FCAP,MIN(24*PERC,MIN(SAT,CalcTable[[#This Row],[PWC]])-FCAP),0)</f>
        <v>#NAME?</v>
      </c>
      <c r="AD2417" s="13" t="e">
        <f ca="1">IF(CalcTable[[#This Row],[PWC]]&gt;SAT,CalcTable[[#This Row],[PWC]]-SAT,0)</f>
        <v>#NAME?</v>
      </c>
      <c r="AE2417" s="13" t="e">
        <f ca="1">CalcTable[[#This Row],[PWC]]-CalcTable[[#This Row],[PercAmt]]-CalcTable[[#This Row],[Runoff]]</f>
        <v>#NAME?</v>
      </c>
      <c r="AF2417" s="13" t="e">
        <f ca="1">CalcTable[[#This Row],[IrrAmt]]/1000*CUR_IRR_AREA*10000/IRR_EFF</f>
        <v>#NAME?</v>
      </c>
      <c r="AG2417" s="147"/>
      <c r="AH2417" s="13"/>
      <c r="AI2417" s="50">
        <v>0</v>
      </c>
      <c r="AJ2417" s="50">
        <v>0</v>
      </c>
      <c r="AK2417" s="50">
        <v>9.9915702057216933</v>
      </c>
      <c r="AL2417" s="50">
        <v>7.2349957116938022</v>
      </c>
      <c r="AM2417" s="50"/>
      <c r="AN2417" s="50"/>
      <c r="AO2417" s="50"/>
      <c r="AP2417" s="50"/>
      <c r="AQ2417" s="50"/>
      <c r="AR2417" s="50"/>
      <c r="AS2417" s="50"/>
      <c r="AT2417" s="50"/>
      <c r="AU2417" s="50"/>
      <c r="AV2417" s="50"/>
      <c r="AW2417" s="50"/>
      <c r="AX2417" s="50">
        <f t="shared" si="767"/>
        <v>17.226565917415495</v>
      </c>
      <c r="AY2417" s="50"/>
      <c r="AZ2417" s="50">
        <f t="shared" si="757"/>
        <v>358.7695705602697</v>
      </c>
      <c r="BA2417" s="50">
        <f t="shared" si="758"/>
        <v>552.39124356105026</v>
      </c>
      <c r="BB2417" s="50">
        <f t="shared" si="759"/>
        <v>569.47550882582505</v>
      </c>
      <c r="BC2417" s="17">
        <f t="shared" si="760"/>
        <v>19758</v>
      </c>
      <c r="BD2417" s="50">
        <f t="shared" si="761"/>
        <v>17.226565917415495</v>
      </c>
      <c r="BE2417" s="50">
        <f t="shared" si="762"/>
        <v>358.7695705602697</v>
      </c>
      <c r="BF2417" s="50">
        <f t="shared" si="768"/>
        <v>586.83280574737603</v>
      </c>
      <c r="BG2417" s="50"/>
      <c r="BH2417" s="17">
        <f t="shared" si="763"/>
        <v>0</v>
      </c>
      <c r="BI2417" s="17">
        <f t="shared" si="771"/>
        <v>2417</v>
      </c>
      <c r="BJ2417" s="17">
        <f t="shared" si="769"/>
        <v>2417</v>
      </c>
      <c r="BK2417" s="150">
        <f t="shared" si="770"/>
        <v>27617</v>
      </c>
      <c r="BL2417" s="50" t="e">
        <f t="shared" ca="1" si="764"/>
        <v>#NAME?</v>
      </c>
      <c r="BM2417" s="50" t="e">
        <f t="shared" ca="1" si="765"/>
        <v>#NAME?</v>
      </c>
      <c r="BN2417" s="50" t="e">
        <f t="shared" ca="1" si="766"/>
        <v>#NAME?</v>
      </c>
    </row>
    <row r="2418" spans="1:66" x14ac:dyDescent="0.35">
      <c r="A2418" s="48">
        <v>27618</v>
      </c>
      <c r="B2418" s="17">
        <v>1975</v>
      </c>
      <c r="C2418" s="17">
        <v>8</v>
      </c>
      <c r="D2418" s="17">
        <v>224</v>
      </c>
      <c r="E2418" s="17">
        <v>12</v>
      </c>
      <c r="F2418" s="17">
        <v>3</v>
      </c>
      <c r="G2418" s="50">
        <v>3.9</v>
      </c>
      <c r="H2418" s="32">
        <v>4.4899168189613325</v>
      </c>
      <c r="I2418" s="50">
        <v>1</v>
      </c>
      <c r="J2418" s="13">
        <v>0</v>
      </c>
      <c r="K2418" s="13">
        <f t="shared" si="752"/>
        <v>0</v>
      </c>
      <c r="L2418" s="13">
        <f t="shared" si="753"/>
        <v>0</v>
      </c>
      <c r="M2418" s="13" t="e">
        <f ca="1">CalcTable[[#This Row],[IWC]]-AE2417</f>
        <v>#NAME?</v>
      </c>
      <c r="N2418" s="13" t="e">
        <f ca="1">IF(CalcTable[[#This Row],[Day of Year]]&lt;123,FCAP,AE2417)</f>
        <v>#NAME?</v>
      </c>
      <c r="O2418" s="17" t="e">
        <f ca="1">IF(IRR_DRIP,5,COUNTIF('IDET Wind Values'!C2402:G2402,"&lt;="&amp;IRR_MAXWIND))</f>
        <v>#NAME?</v>
      </c>
      <c r="P2418" s="13" t="e">
        <f ca="1">CalcTable[[#This Row],[ET_o]]*KL</f>
        <v>#NAME?</v>
      </c>
      <c r="Q2418" s="13" t="e">
        <f ca="1">IF(WILTPT&lt;=0,1,MAX(0,MIN(1,(CalcTable[[#This Row],[IWC]]-WILTPT)/(MAD-WILTPT))))</f>
        <v>#NAME?</v>
      </c>
      <c r="R2418" s="13" t="e">
        <f ca="1">CalcTable[[#This Row],[ETMult]]*CalcTable[[#This Row],[ETb]]</f>
        <v>#NAME?</v>
      </c>
      <c r="S2418" s="13" t="b">
        <f>INDEX(IRR_LIST,CalcTable[[#This Row],[Day of Week]]+1)</f>
        <v>1</v>
      </c>
      <c r="T2418" s="13">
        <f t="shared" ca="1" si="754"/>
        <v>0</v>
      </c>
      <c r="U2418" s="13" t="b">
        <f ca="1">IF(CalcTable[[#This Row],[IrrPrecip]]&gt;=IC_MM,FALSE,TRUE)</f>
        <v>1</v>
      </c>
      <c r="V2418" s="13" t="b">
        <f t="shared" si="755"/>
        <v>1</v>
      </c>
      <c r="W2418" s="13" t="e">
        <f ca="1">IF(AND(IRR_DRIP=FALSE,CalcTable[[#This Row],[IrrHours]]&lt;=0),FALSE,TRUE)</f>
        <v>#NAME?</v>
      </c>
      <c r="X2418" s="13" t="e">
        <f ca="1">AND(CalcTable[[#This Row],[IrrDay]],CalcTable[[#This Row],[IrrRain]],CalcTable[[#This Row],[IrrWarm]],CalcTable[[#This Row],[IrrWindy]])</f>
        <v>#NAME?</v>
      </c>
      <c r="Y2418" s="13" t="e">
        <f t="shared" ca="1" si="756"/>
        <v>#NAME?</v>
      </c>
      <c r="Z2418" s="13" t="e">
        <f ca="1">CalcTable[[#This Row],[IrrHours]]/5</f>
        <v>#NAME?</v>
      </c>
      <c r="AA2418" s="13" t="e">
        <f ca="1">IF(CalcTable[[#This Row],[IrrFlag]]=FALSE,0,MAX(0,CalcTable[[#This Row],[VolRednWind]]*(FCAP*IRR_TARGET-CalcTable[[#This Row],[IWC]])))</f>
        <v>#NAME?</v>
      </c>
      <c r="AB2418" s="13" t="e">
        <f ca="1">CalcTable[[#This Row],[IWC]]+CalcTable[[#This Row],[Eff Precip]]+CalcTable[[#This Row],[IrrAmt]]-CalcTable[[#This Row],[AET]]</f>
        <v>#NAME?</v>
      </c>
      <c r="AC2418" s="13" t="e">
        <f ca="1">IF(CalcTable[[#This Row],[PWC]]&gt;FCAP,MIN(24*PERC,MIN(SAT,CalcTable[[#This Row],[PWC]])-FCAP),0)</f>
        <v>#NAME?</v>
      </c>
      <c r="AD2418" s="13" t="e">
        <f ca="1">IF(CalcTable[[#This Row],[PWC]]&gt;SAT,CalcTable[[#This Row],[PWC]]-SAT,0)</f>
        <v>#NAME?</v>
      </c>
      <c r="AE2418" s="13" t="e">
        <f ca="1">CalcTable[[#This Row],[PWC]]-CalcTable[[#This Row],[PercAmt]]-CalcTable[[#This Row],[Runoff]]</f>
        <v>#NAME?</v>
      </c>
      <c r="AF2418" s="13" t="e">
        <f ca="1">CalcTable[[#This Row],[IrrAmt]]/1000*CUR_IRR_AREA*10000/IRR_EFF</f>
        <v>#NAME?</v>
      </c>
      <c r="AG2418" s="147"/>
      <c r="AH2418" s="13"/>
      <c r="AI2418" s="50">
        <v>0</v>
      </c>
      <c r="AJ2418" s="50">
        <v>0</v>
      </c>
      <c r="AK2418" s="50">
        <v>0</v>
      </c>
      <c r="AL2418" s="50">
        <v>0</v>
      </c>
      <c r="AM2418" s="50"/>
      <c r="AN2418" s="50"/>
      <c r="AO2418" s="50"/>
      <c r="AP2418" s="50"/>
      <c r="AQ2418" s="50"/>
      <c r="AR2418" s="50"/>
      <c r="AS2418" s="50"/>
      <c r="AT2418" s="50"/>
      <c r="AU2418" s="50"/>
      <c r="AV2418" s="50"/>
      <c r="AW2418" s="50"/>
      <c r="AX2418" s="50">
        <f t="shared" si="767"/>
        <v>0</v>
      </c>
      <c r="AY2418" s="50"/>
      <c r="AZ2418" s="50">
        <f t="shared" si="757"/>
        <v>0</v>
      </c>
      <c r="BA2418" s="50">
        <f t="shared" si="758"/>
        <v>0</v>
      </c>
      <c r="BB2418" s="50">
        <f t="shared" si="759"/>
        <v>0</v>
      </c>
      <c r="BC2418" s="17">
        <f t="shared" si="760"/>
        <v>19758</v>
      </c>
      <c r="BD2418" s="50">
        <f t="shared" si="761"/>
        <v>0</v>
      </c>
      <c r="BE2418" s="50">
        <f t="shared" si="762"/>
        <v>0</v>
      </c>
      <c r="BF2418" s="50">
        <f t="shared" si="768"/>
        <v>0</v>
      </c>
      <c r="BG2418" s="50"/>
      <c r="BH2418" s="17">
        <f t="shared" si="763"/>
        <v>0</v>
      </c>
      <c r="BI2418" s="17">
        <f t="shared" si="771"/>
        <v>2418</v>
      </c>
      <c r="BJ2418" s="17">
        <f t="shared" si="769"/>
        <v>2418</v>
      </c>
      <c r="BK2418" s="150">
        <f t="shared" si="770"/>
        <v>27618</v>
      </c>
      <c r="BL2418" s="50" t="e">
        <f t="shared" ca="1" si="764"/>
        <v>#NAME?</v>
      </c>
      <c r="BM2418" s="50" t="e">
        <f t="shared" ca="1" si="765"/>
        <v>#NAME?</v>
      </c>
      <c r="BN2418" s="50" t="e">
        <f t="shared" ca="1" si="766"/>
        <v>#NAME?</v>
      </c>
    </row>
    <row r="2419" spans="1:66" x14ac:dyDescent="0.35">
      <c r="A2419" s="48">
        <v>27619</v>
      </c>
      <c r="B2419" s="17">
        <v>1975</v>
      </c>
      <c r="C2419" s="17">
        <v>8</v>
      </c>
      <c r="D2419" s="17">
        <v>225</v>
      </c>
      <c r="E2419" s="17">
        <v>13</v>
      </c>
      <c r="F2419" s="17">
        <v>4</v>
      </c>
      <c r="G2419" s="50">
        <v>11.7</v>
      </c>
      <c r="H2419" s="32">
        <v>4.115371194577623</v>
      </c>
      <c r="I2419" s="50">
        <v>23</v>
      </c>
      <c r="J2419" s="13">
        <v>0</v>
      </c>
      <c r="K2419" s="13">
        <f t="shared" si="752"/>
        <v>0</v>
      </c>
      <c r="L2419" s="13">
        <f t="shared" si="753"/>
        <v>0</v>
      </c>
      <c r="M2419" s="13" t="e">
        <f ca="1">CalcTable[[#This Row],[IWC]]-AE2418</f>
        <v>#NAME?</v>
      </c>
      <c r="N2419" s="13" t="e">
        <f ca="1">IF(CalcTable[[#This Row],[Day of Year]]&lt;123,FCAP,AE2418)</f>
        <v>#NAME?</v>
      </c>
      <c r="O2419" s="17" t="e">
        <f ca="1">IF(IRR_DRIP,5,COUNTIF('IDET Wind Values'!C2403:G2403,"&lt;="&amp;IRR_MAXWIND))</f>
        <v>#NAME?</v>
      </c>
      <c r="P2419" s="13" t="e">
        <f ca="1">CalcTable[[#This Row],[ET_o]]*KL</f>
        <v>#NAME?</v>
      </c>
      <c r="Q2419" s="13" t="e">
        <f ca="1">IF(WILTPT&lt;=0,1,MAX(0,MIN(1,(CalcTable[[#This Row],[IWC]]-WILTPT)/(MAD-WILTPT))))</f>
        <v>#NAME?</v>
      </c>
      <c r="R2419" s="13" t="e">
        <f ca="1">CalcTable[[#This Row],[ETMult]]*CalcTable[[#This Row],[ETb]]</f>
        <v>#NAME?</v>
      </c>
      <c r="S2419" s="13" t="b">
        <f>INDEX(IRR_LIST,CalcTable[[#This Row],[Day of Week]]+1)</f>
        <v>0</v>
      </c>
      <c r="T2419" s="13">
        <f t="shared" ca="1" si="754"/>
        <v>0</v>
      </c>
      <c r="U2419" s="13" t="b">
        <f ca="1">IF(CalcTable[[#This Row],[IrrPrecip]]&gt;=IC_MM,FALSE,TRUE)</f>
        <v>1</v>
      </c>
      <c r="V2419" s="13" t="b">
        <f t="shared" si="755"/>
        <v>1</v>
      </c>
      <c r="W2419" s="13" t="e">
        <f ca="1">IF(AND(IRR_DRIP=FALSE,CalcTable[[#This Row],[IrrHours]]&lt;=0),FALSE,TRUE)</f>
        <v>#NAME?</v>
      </c>
      <c r="X2419" s="13" t="e">
        <f ca="1">AND(CalcTable[[#This Row],[IrrDay]],CalcTable[[#This Row],[IrrRain]],CalcTable[[#This Row],[IrrWarm]],CalcTable[[#This Row],[IrrWindy]])</f>
        <v>#NAME?</v>
      </c>
      <c r="Y2419" s="13" t="e">
        <f t="shared" ca="1" si="756"/>
        <v>#NAME?</v>
      </c>
      <c r="Z2419" s="13" t="e">
        <f ca="1">CalcTable[[#This Row],[IrrHours]]/5</f>
        <v>#NAME?</v>
      </c>
      <c r="AA2419" s="13" t="e">
        <f ca="1">IF(CalcTable[[#This Row],[IrrFlag]]=FALSE,0,MAX(0,CalcTable[[#This Row],[VolRednWind]]*(FCAP*IRR_TARGET-CalcTable[[#This Row],[IWC]])))</f>
        <v>#NAME?</v>
      </c>
      <c r="AB2419" s="13" t="e">
        <f ca="1">CalcTable[[#This Row],[IWC]]+CalcTable[[#This Row],[Eff Precip]]+CalcTable[[#This Row],[IrrAmt]]-CalcTable[[#This Row],[AET]]</f>
        <v>#NAME?</v>
      </c>
      <c r="AC2419" s="13" t="e">
        <f ca="1">IF(CalcTable[[#This Row],[PWC]]&gt;FCAP,MIN(24*PERC,MIN(SAT,CalcTable[[#This Row],[PWC]])-FCAP),0)</f>
        <v>#NAME?</v>
      </c>
      <c r="AD2419" s="13" t="e">
        <f ca="1">IF(CalcTable[[#This Row],[PWC]]&gt;SAT,CalcTable[[#This Row],[PWC]]-SAT,0)</f>
        <v>#NAME?</v>
      </c>
      <c r="AE2419" s="13" t="e">
        <f ca="1">CalcTable[[#This Row],[PWC]]-CalcTable[[#This Row],[PercAmt]]-CalcTable[[#This Row],[Runoff]]</f>
        <v>#NAME?</v>
      </c>
      <c r="AF2419" s="13" t="e">
        <f ca="1">CalcTable[[#This Row],[IrrAmt]]/1000*CUR_IRR_AREA*10000/IRR_EFF</f>
        <v>#NAME?</v>
      </c>
      <c r="AG2419" s="147"/>
      <c r="AH2419" s="13"/>
      <c r="AI2419" s="50">
        <v>0</v>
      </c>
      <c r="AJ2419" s="50">
        <v>0</v>
      </c>
      <c r="AK2419" s="50">
        <v>1.0794908500857474</v>
      </c>
      <c r="AL2419" s="50">
        <v>4.7494542504287338</v>
      </c>
      <c r="AM2419" s="50"/>
      <c r="AN2419" s="50"/>
      <c r="AO2419" s="50"/>
      <c r="AP2419" s="50"/>
      <c r="AQ2419" s="50"/>
      <c r="AR2419" s="50"/>
      <c r="AS2419" s="50"/>
      <c r="AT2419" s="50"/>
      <c r="AU2419" s="50"/>
      <c r="AV2419" s="50"/>
      <c r="AW2419" s="50"/>
      <c r="AX2419" s="50">
        <f t="shared" si="767"/>
        <v>5.8289451005144812</v>
      </c>
      <c r="AY2419" s="50"/>
      <c r="AZ2419" s="50">
        <f t="shared" si="757"/>
        <v>155.14985714716715</v>
      </c>
      <c r="BA2419" s="50">
        <f t="shared" si="758"/>
        <v>238.88152608373358</v>
      </c>
      <c r="BB2419" s="50">
        <f t="shared" si="759"/>
        <v>246.26961451931297</v>
      </c>
      <c r="BC2419" s="17">
        <f t="shared" si="760"/>
        <v>19758</v>
      </c>
      <c r="BD2419" s="50">
        <f t="shared" si="761"/>
        <v>5.8289451005144812</v>
      </c>
      <c r="BE2419" s="50">
        <f t="shared" si="762"/>
        <v>155.14985714716715</v>
      </c>
      <c r="BF2419" s="50">
        <f t="shared" si="768"/>
        <v>253.77577546165304</v>
      </c>
      <c r="BG2419" s="50"/>
      <c r="BH2419" s="17">
        <f t="shared" si="763"/>
        <v>0</v>
      </c>
      <c r="BI2419" s="17">
        <f t="shared" si="771"/>
        <v>2419</v>
      </c>
      <c r="BJ2419" s="17">
        <f t="shared" si="769"/>
        <v>2419</v>
      </c>
      <c r="BK2419" s="150">
        <f t="shared" si="770"/>
        <v>27619</v>
      </c>
      <c r="BL2419" s="50" t="e">
        <f t="shared" ca="1" si="764"/>
        <v>#NAME?</v>
      </c>
      <c r="BM2419" s="50" t="e">
        <f t="shared" ca="1" si="765"/>
        <v>#NAME?</v>
      </c>
      <c r="BN2419" s="50" t="e">
        <f t="shared" ca="1" si="766"/>
        <v>#NAME?</v>
      </c>
    </row>
    <row r="2420" spans="1:66" x14ac:dyDescent="0.35">
      <c r="A2420" s="48">
        <v>27620</v>
      </c>
      <c r="B2420" s="17">
        <v>1975</v>
      </c>
      <c r="C2420" s="17">
        <v>8</v>
      </c>
      <c r="D2420" s="17">
        <v>226</v>
      </c>
      <c r="E2420" s="17">
        <v>14</v>
      </c>
      <c r="F2420" s="17">
        <v>5</v>
      </c>
      <c r="G2420" s="50">
        <v>9.4</v>
      </c>
      <c r="H2420" s="32">
        <v>3.9201405036547099</v>
      </c>
      <c r="I2420" s="50">
        <v>13.833333333333334</v>
      </c>
      <c r="J2420" s="13">
        <v>0</v>
      </c>
      <c r="K2420" s="13">
        <f t="shared" si="752"/>
        <v>0</v>
      </c>
      <c r="L2420" s="13">
        <f t="shared" si="753"/>
        <v>0</v>
      </c>
      <c r="M2420" s="13" t="e">
        <f ca="1">CalcTable[[#This Row],[IWC]]-AE2419</f>
        <v>#NAME?</v>
      </c>
      <c r="N2420" s="13" t="e">
        <f ca="1">IF(CalcTable[[#This Row],[Day of Year]]&lt;123,FCAP,AE2419)</f>
        <v>#NAME?</v>
      </c>
      <c r="O2420" s="17" t="e">
        <f ca="1">IF(IRR_DRIP,5,COUNTIF('IDET Wind Values'!C2404:G2404,"&lt;="&amp;IRR_MAXWIND))</f>
        <v>#NAME?</v>
      </c>
      <c r="P2420" s="13" t="e">
        <f ca="1">CalcTable[[#This Row],[ET_o]]*KL</f>
        <v>#NAME?</v>
      </c>
      <c r="Q2420" s="13" t="e">
        <f ca="1">IF(WILTPT&lt;=0,1,MAX(0,MIN(1,(CalcTable[[#This Row],[IWC]]-WILTPT)/(MAD-WILTPT))))</f>
        <v>#NAME?</v>
      </c>
      <c r="R2420" s="13" t="e">
        <f ca="1">CalcTable[[#This Row],[ETMult]]*CalcTable[[#This Row],[ETb]]</f>
        <v>#NAME?</v>
      </c>
      <c r="S2420" s="13" t="b">
        <f>INDEX(IRR_LIST,CalcTable[[#This Row],[Day of Week]]+1)</f>
        <v>1</v>
      </c>
      <c r="T2420" s="13">
        <f t="shared" ca="1" si="754"/>
        <v>0</v>
      </c>
      <c r="U2420" s="13" t="b">
        <f ca="1">IF(CalcTable[[#This Row],[IrrPrecip]]&gt;=IC_MM,FALSE,TRUE)</f>
        <v>1</v>
      </c>
      <c r="V2420" s="13" t="b">
        <f t="shared" si="755"/>
        <v>1</v>
      </c>
      <c r="W2420" s="13" t="e">
        <f ca="1">IF(AND(IRR_DRIP=FALSE,CalcTable[[#This Row],[IrrHours]]&lt;=0),FALSE,TRUE)</f>
        <v>#NAME?</v>
      </c>
      <c r="X2420" s="13" t="e">
        <f ca="1">AND(CalcTable[[#This Row],[IrrDay]],CalcTable[[#This Row],[IrrRain]],CalcTable[[#This Row],[IrrWarm]],CalcTable[[#This Row],[IrrWindy]])</f>
        <v>#NAME?</v>
      </c>
      <c r="Y2420" s="13" t="e">
        <f t="shared" ca="1" si="756"/>
        <v>#NAME?</v>
      </c>
      <c r="Z2420" s="13" t="e">
        <f ca="1">CalcTable[[#This Row],[IrrHours]]/5</f>
        <v>#NAME?</v>
      </c>
      <c r="AA2420" s="13" t="e">
        <f ca="1">IF(CalcTable[[#This Row],[IrrFlag]]=FALSE,0,MAX(0,CalcTable[[#This Row],[VolRednWind]]*(FCAP*IRR_TARGET-CalcTable[[#This Row],[IWC]])))</f>
        <v>#NAME?</v>
      </c>
      <c r="AB2420" s="13" t="e">
        <f ca="1">CalcTable[[#This Row],[IWC]]+CalcTable[[#This Row],[Eff Precip]]+CalcTable[[#This Row],[IrrAmt]]-CalcTable[[#This Row],[AET]]</f>
        <v>#NAME?</v>
      </c>
      <c r="AC2420" s="13" t="e">
        <f ca="1">IF(CalcTable[[#This Row],[PWC]]&gt;FCAP,MIN(24*PERC,MIN(SAT,CalcTable[[#This Row],[PWC]])-FCAP),0)</f>
        <v>#NAME?</v>
      </c>
      <c r="AD2420" s="13" t="e">
        <f ca="1">IF(CalcTable[[#This Row],[PWC]]&gt;SAT,CalcTable[[#This Row],[PWC]]-SAT,0)</f>
        <v>#NAME?</v>
      </c>
      <c r="AE2420" s="13" t="e">
        <f ca="1">CalcTable[[#This Row],[PWC]]-CalcTable[[#This Row],[PercAmt]]-CalcTable[[#This Row],[Runoff]]</f>
        <v>#NAME?</v>
      </c>
      <c r="AF2420" s="13" t="e">
        <f ca="1">CalcTable[[#This Row],[IrrAmt]]/1000*CUR_IRR_AREA*10000/IRR_EFF</f>
        <v>#NAME?</v>
      </c>
      <c r="AG2420" s="147"/>
      <c r="AH2420" s="13"/>
      <c r="AI2420" s="50">
        <v>10.102524085295421</v>
      </c>
      <c r="AJ2420" s="50">
        <v>12.757613022985181</v>
      </c>
      <c r="AK2420" s="50">
        <v>0</v>
      </c>
      <c r="AL2420" s="50">
        <v>0</v>
      </c>
      <c r="AM2420" s="50"/>
      <c r="AN2420" s="50"/>
      <c r="AO2420" s="50"/>
      <c r="AP2420" s="50"/>
      <c r="AQ2420" s="50"/>
      <c r="AR2420" s="50"/>
      <c r="AS2420" s="50"/>
      <c r="AT2420" s="50"/>
      <c r="AU2420" s="50"/>
      <c r="AV2420" s="50"/>
      <c r="AW2420" s="50"/>
      <c r="AX2420" s="50">
        <f t="shared" si="767"/>
        <v>22.860137108280604</v>
      </c>
      <c r="AY2420" s="50"/>
      <c r="AZ2420" s="50">
        <f t="shared" si="757"/>
        <v>522.39366859189818</v>
      </c>
      <c r="BA2420" s="50">
        <f t="shared" si="758"/>
        <v>845.44385161790535</v>
      </c>
      <c r="BB2420" s="50">
        <f t="shared" si="759"/>
        <v>874.88901184805559</v>
      </c>
      <c r="BC2420" s="17">
        <f t="shared" si="760"/>
        <v>19758</v>
      </c>
      <c r="BD2420" s="50">
        <f t="shared" si="761"/>
        <v>22.860137108280604</v>
      </c>
      <c r="BE2420" s="50">
        <f t="shared" si="762"/>
        <v>522.39366859189818</v>
      </c>
      <c r="BF2420" s="50">
        <f t="shared" si="768"/>
        <v>854.46974158291914</v>
      </c>
      <c r="BG2420" s="50"/>
      <c r="BH2420" s="17">
        <f t="shared" si="763"/>
        <v>0</v>
      </c>
      <c r="BI2420" s="17">
        <f t="shared" si="771"/>
        <v>2420</v>
      </c>
      <c r="BJ2420" s="17">
        <f t="shared" si="769"/>
        <v>2420</v>
      </c>
      <c r="BK2420" s="150">
        <f t="shared" si="770"/>
        <v>27620</v>
      </c>
      <c r="BL2420" s="50" t="e">
        <f t="shared" ca="1" si="764"/>
        <v>#NAME?</v>
      </c>
      <c r="BM2420" s="50" t="e">
        <f t="shared" ca="1" si="765"/>
        <v>#NAME?</v>
      </c>
      <c r="BN2420" s="50" t="e">
        <f t="shared" ca="1" si="766"/>
        <v>#NAME?</v>
      </c>
    </row>
    <row r="2421" spans="1:66" x14ac:dyDescent="0.35">
      <c r="A2421" s="48">
        <v>27621</v>
      </c>
      <c r="B2421" s="17">
        <v>1975</v>
      </c>
      <c r="C2421" s="17">
        <v>8</v>
      </c>
      <c r="D2421" s="17">
        <v>227</v>
      </c>
      <c r="E2421" s="17">
        <v>15</v>
      </c>
      <c r="F2421" s="17">
        <v>6</v>
      </c>
      <c r="G2421" s="50">
        <v>6.7</v>
      </c>
      <c r="H2421" s="32">
        <v>4.6855491491705994</v>
      </c>
      <c r="I2421" s="50">
        <v>5.5</v>
      </c>
      <c r="J2421" s="13">
        <v>0.3</v>
      </c>
      <c r="K2421" s="13">
        <f t="shared" si="752"/>
        <v>0.3</v>
      </c>
      <c r="L2421" s="13">
        <f t="shared" si="753"/>
        <v>0</v>
      </c>
      <c r="M2421" s="13" t="e">
        <f ca="1">CalcTable[[#This Row],[IWC]]-AE2420</f>
        <v>#NAME?</v>
      </c>
      <c r="N2421" s="13" t="e">
        <f ca="1">IF(CalcTable[[#This Row],[Day of Year]]&lt;123,FCAP,AE2420)</f>
        <v>#NAME?</v>
      </c>
      <c r="O2421" s="17" t="e">
        <f ca="1">IF(IRR_DRIP,5,COUNTIF('IDET Wind Values'!C2405:G2405,"&lt;="&amp;IRR_MAXWIND))</f>
        <v>#NAME?</v>
      </c>
      <c r="P2421" s="13" t="e">
        <f ca="1">CalcTable[[#This Row],[ET_o]]*KL</f>
        <v>#NAME?</v>
      </c>
      <c r="Q2421" s="13" t="e">
        <f ca="1">IF(WILTPT&lt;=0,1,MAX(0,MIN(1,(CalcTable[[#This Row],[IWC]]-WILTPT)/(MAD-WILTPT))))</f>
        <v>#NAME?</v>
      </c>
      <c r="R2421" s="13" t="e">
        <f ca="1">CalcTable[[#This Row],[ETMult]]*CalcTable[[#This Row],[ETb]]</f>
        <v>#NAME?</v>
      </c>
      <c r="S2421" s="13" t="b">
        <f>INDEX(IRR_LIST,CalcTable[[#This Row],[Day of Week]]+1)</f>
        <v>0</v>
      </c>
      <c r="T2421" s="13">
        <f t="shared" ca="1" si="754"/>
        <v>0</v>
      </c>
      <c r="U2421" s="13" t="b">
        <f ca="1">IF(CalcTable[[#This Row],[IrrPrecip]]&gt;=IC_MM,FALSE,TRUE)</f>
        <v>1</v>
      </c>
      <c r="V2421" s="13" t="b">
        <f t="shared" si="755"/>
        <v>1</v>
      </c>
      <c r="W2421" s="13" t="e">
        <f ca="1">IF(AND(IRR_DRIP=FALSE,CalcTable[[#This Row],[IrrHours]]&lt;=0),FALSE,TRUE)</f>
        <v>#NAME?</v>
      </c>
      <c r="X2421" s="13" t="e">
        <f ca="1">AND(CalcTable[[#This Row],[IrrDay]],CalcTable[[#This Row],[IrrRain]],CalcTable[[#This Row],[IrrWarm]],CalcTable[[#This Row],[IrrWindy]])</f>
        <v>#NAME?</v>
      </c>
      <c r="Y2421" s="13" t="e">
        <f t="shared" ca="1" si="756"/>
        <v>#NAME?</v>
      </c>
      <c r="Z2421" s="13" t="e">
        <f ca="1">CalcTable[[#This Row],[IrrHours]]/5</f>
        <v>#NAME?</v>
      </c>
      <c r="AA2421" s="13" t="e">
        <f ca="1">IF(CalcTable[[#This Row],[IrrFlag]]=FALSE,0,MAX(0,CalcTable[[#This Row],[VolRednWind]]*(FCAP*IRR_TARGET-CalcTable[[#This Row],[IWC]])))</f>
        <v>#NAME?</v>
      </c>
      <c r="AB2421" s="13" t="e">
        <f ca="1">CalcTable[[#This Row],[IWC]]+CalcTable[[#This Row],[Eff Precip]]+CalcTable[[#This Row],[IrrAmt]]-CalcTable[[#This Row],[AET]]</f>
        <v>#NAME?</v>
      </c>
      <c r="AC2421" s="13" t="e">
        <f ca="1">IF(CalcTable[[#This Row],[PWC]]&gt;FCAP,MIN(24*PERC,MIN(SAT,CalcTable[[#This Row],[PWC]])-FCAP),0)</f>
        <v>#NAME?</v>
      </c>
      <c r="AD2421" s="13" t="e">
        <f ca="1">IF(CalcTable[[#This Row],[PWC]]&gt;SAT,CalcTable[[#This Row],[PWC]]-SAT,0)</f>
        <v>#NAME?</v>
      </c>
      <c r="AE2421" s="13" t="e">
        <f ca="1">CalcTable[[#This Row],[PWC]]-CalcTable[[#This Row],[PercAmt]]-CalcTable[[#This Row],[Runoff]]</f>
        <v>#NAME?</v>
      </c>
      <c r="AF2421" s="13" t="e">
        <f ca="1">CalcTable[[#This Row],[IrrAmt]]/1000*CUR_IRR_AREA*10000/IRR_EFF</f>
        <v>#NAME?</v>
      </c>
      <c r="AG2421" s="147"/>
      <c r="AH2421" s="13"/>
      <c r="AI2421" s="50">
        <v>0</v>
      </c>
      <c r="AJ2421" s="50">
        <v>0</v>
      </c>
      <c r="AK2421" s="50">
        <v>0</v>
      </c>
      <c r="AL2421" s="50">
        <v>4.4360772770100922</v>
      </c>
      <c r="AM2421" s="50"/>
      <c r="AN2421" s="50"/>
      <c r="AO2421" s="50"/>
      <c r="AP2421" s="50"/>
      <c r="AQ2421" s="50"/>
      <c r="AR2421" s="50"/>
      <c r="AS2421" s="50"/>
      <c r="AT2421" s="50"/>
      <c r="AU2421" s="50"/>
      <c r="AV2421" s="50"/>
      <c r="AW2421" s="50"/>
      <c r="AX2421" s="50">
        <f t="shared" si="767"/>
        <v>4.4360772770100922</v>
      </c>
      <c r="AY2421" s="50"/>
      <c r="AZ2421" s="50">
        <f t="shared" si="757"/>
        <v>130.12493345896272</v>
      </c>
      <c r="BA2421" s="50">
        <f t="shared" si="758"/>
        <v>200.35108802411722</v>
      </c>
      <c r="BB2421" s="50">
        <f t="shared" si="759"/>
        <v>206.54751342692495</v>
      </c>
      <c r="BC2421" s="17">
        <f t="shared" si="760"/>
        <v>19758</v>
      </c>
      <c r="BD2421" s="50">
        <f t="shared" si="761"/>
        <v>4.4360772770100922</v>
      </c>
      <c r="BE2421" s="50">
        <f t="shared" si="762"/>
        <v>130.12493345896272</v>
      </c>
      <c r="BF2421" s="50">
        <f t="shared" si="768"/>
        <v>212.8429668106028</v>
      </c>
      <c r="BG2421" s="50"/>
      <c r="BH2421" s="17">
        <f t="shared" si="763"/>
        <v>0</v>
      </c>
      <c r="BI2421" s="17">
        <f t="shared" si="771"/>
        <v>2421</v>
      </c>
      <c r="BJ2421" s="17">
        <f t="shared" si="769"/>
        <v>2421</v>
      </c>
      <c r="BK2421" s="150">
        <f t="shared" si="770"/>
        <v>27621</v>
      </c>
      <c r="BL2421" s="50" t="e">
        <f t="shared" ca="1" si="764"/>
        <v>#NAME?</v>
      </c>
      <c r="BM2421" s="50" t="e">
        <f t="shared" ca="1" si="765"/>
        <v>#NAME?</v>
      </c>
      <c r="BN2421" s="50" t="e">
        <f t="shared" ca="1" si="766"/>
        <v>#NAME?</v>
      </c>
    </row>
    <row r="2422" spans="1:66" x14ac:dyDescent="0.35">
      <c r="A2422" s="48">
        <v>27622</v>
      </c>
      <c r="B2422" s="17">
        <v>1975</v>
      </c>
      <c r="C2422" s="17">
        <v>8</v>
      </c>
      <c r="D2422" s="17">
        <v>228</v>
      </c>
      <c r="E2422" s="17">
        <v>16</v>
      </c>
      <c r="F2422" s="17">
        <v>7</v>
      </c>
      <c r="G2422" s="50">
        <v>7.8</v>
      </c>
      <c r="H2422" s="32">
        <v>2.388400340568682</v>
      </c>
      <c r="I2422" s="50">
        <v>16.5</v>
      </c>
      <c r="J2422" s="13">
        <v>3</v>
      </c>
      <c r="K2422" s="13">
        <f t="shared" si="752"/>
        <v>3</v>
      </c>
      <c r="L2422" s="13">
        <f t="shared" si="753"/>
        <v>0</v>
      </c>
      <c r="M2422" s="13" t="e">
        <f ca="1">CalcTable[[#This Row],[IWC]]-AE2421</f>
        <v>#NAME?</v>
      </c>
      <c r="N2422" s="13" t="e">
        <f ca="1">IF(CalcTable[[#This Row],[Day of Year]]&lt;123,FCAP,AE2421)</f>
        <v>#NAME?</v>
      </c>
      <c r="O2422" s="17" t="e">
        <f ca="1">IF(IRR_DRIP,5,COUNTIF('IDET Wind Values'!C2406:G2406,"&lt;="&amp;IRR_MAXWIND))</f>
        <v>#NAME?</v>
      </c>
      <c r="P2422" s="13" t="e">
        <f ca="1">CalcTable[[#This Row],[ET_o]]*KL</f>
        <v>#NAME?</v>
      </c>
      <c r="Q2422" s="13" t="e">
        <f ca="1">IF(WILTPT&lt;=0,1,MAX(0,MIN(1,(CalcTable[[#This Row],[IWC]]-WILTPT)/(MAD-WILTPT))))</f>
        <v>#NAME?</v>
      </c>
      <c r="R2422" s="13" t="e">
        <f ca="1">CalcTable[[#This Row],[ETMult]]*CalcTable[[#This Row],[ETb]]</f>
        <v>#NAME?</v>
      </c>
      <c r="S2422" s="13" t="b">
        <f>INDEX(IRR_LIST,CalcTable[[#This Row],[Day of Week]]+1)</f>
        <v>0</v>
      </c>
      <c r="T2422" s="13">
        <f t="shared" ca="1" si="754"/>
        <v>0.3</v>
      </c>
      <c r="U2422" s="13" t="b">
        <f ca="1">IF(CalcTable[[#This Row],[IrrPrecip]]&gt;=IC_MM,FALSE,TRUE)</f>
        <v>1</v>
      </c>
      <c r="V2422" s="13" t="b">
        <f t="shared" si="755"/>
        <v>1</v>
      </c>
      <c r="W2422" s="13" t="e">
        <f ca="1">IF(AND(IRR_DRIP=FALSE,CalcTable[[#This Row],[IrrHours]]&lt;=0),FALSE,TRUE)</f>
        <v>#NAME?</v>
      </c>
      <c r="X2422" s="13" t="e">
        <f ca="1">AND(CalcTable[[#This Row],[IrrDay]],CalcTable[[#This Row],[IrrRain]],CalcTable[[#This Row],[IrrWarm]],CalcTable[[#This Row],[IrrWindy]])</f>
        <v>#NAME?</v>
      </c>
      <c r="Y2422" s="13" t="e">
        <f t="shared" ca="1" si="756"/>
        <v>#NAME?</v>
      </c>
      <c r="Z2422" s="13" t="e">
        <f ca="1">CalcTable[[#This Row],[IrrHours]]/5</f>
        <v>#NAME?</v>
      </c>
      <c r="AA2422" s="13" t="e">
        <f ca="1">IF(CalcTable[[#This Row],[IrrFlag]]=FALSE,0,MAX(0,CalcTable[[#This Row],[VolRednWind]]*(FCAP*IRR_TARGET-CalcTable[[#This Row],[IWC]])))</f>
        <v>#NAME?</v>
      </c>
      <c r="AB2422" s="13" t="e">
        <f ca="1">CalcTable[[#This Row],[IWC]]+CalcTable[[#This Row],[Eff Precip]]+CalcTable[[#This Row],[IrrAmt]]-CalcTable[[#This Row],[AET]]</f>
        <v>#NAME?</v>
      </c>
      <c r="AC2422" s="13" t="e">
        <f ca="1">IF(CalcTable[[#This Row],[PWC]]&gt;FCAP,MIN(24*PERC,MIN(SAT,CalcTable[[#This Row],[PWC]])-FCAP),0)</f>
        <v>#NAME?</v>
      </c>
      <c r="AD2422" s="13" t="e">
        <f ca="1">IF(CalcTable[[#This Row],[PWC]]&gt;SAT,CalcTable[[#This Row],[PWC]]-SAT,0)</f>
        <v>#NAME?</v>
      </c>
      <c r="AE2422" s="13" t="e">
        <f ca="1">CalcTable[[#This Row],[PWC]]-CalcTable[[#This Row],[PercAmt]]-CalcTable[[#This Row],[Runoff]]</f>
        <v>#NAME?</v>
      </c>
      <c r="AF2422" s="13" t="e">
        <f ca="1">CalcTable[[#This Row],[IrrAmt]]/1000*CUR_IRR_AREA*10000/IRR_EFF</f>
        <v>#NAME?</v>
      </c>
      <c r="AG2422" s="147"/>
      <c r="AH2422" s="13"/>
      <c r="AI2422" s="50">
        <v>0</v>
      </c>
      <c r="AJ2422" s="50">
        <v>0</v>
      </c>
      <c r="AK2422" s="50">
        <v>0</v>
      </c>
      <c r="AL2422" s="50">
        <v>0</v>
      </c>
      <c r="AM2422" s="50"/>
      <c r="AN2422" s="50"/>
      <c r="AO2422" s="50"/>
      <c r="AP2422" s="50"/>
      <c r="AQ2422" s="50"/>
      <c r="AR2422" s="50"/>
      <c r="AS2422" s="50"/>
      <c r="AT2422" s="50"/>
      <c r="AU2422" s="50"/>
      <c r="AV2422" s="50"/>
      <c r="AW2422" s="50"/>
      <c r="AX2422" s="50">
        <f t="shared" si="767"/>
        <v>0</v>
      </c>
      <c r="AY2422" s="50"/>
      <c r="AZ2422" s="50">
        <f t="shared" si="757"/>
        <v>0</v>
      </c>
      <c r="BA2422" s="50">
        <f t="shared" si="758"/>
        <v>0</v>
      </c>
      <c r="BB2422" s="50">
        <f t="shared" si="759"/>
        <v>0</v>
      </c>
      <c r="BC2422" s="17">
        <f t="shared" si="760"/>
        <v>19758</v>
      </c>
      <c r="BD2422" s="50">
        <f t="shared" si="761"/>
        <v>0</v>
      </c>
      <c r="BE2422" s="50">
        <f t="shared" si="762"/>
        <v>0</v>
      </c>
      <c r="BF2422" s="50">
        <f t="shared" si="768"/>
        <v>0</v>
      </c>
      <c r="BG2422" s="50"/>
      <c r="BH2422" s="17">
        <f t="shared" si="763"/>
        <v>0</v>
      </c>
      <c r="BI2422" s="17">
        <f t="shared" si="771"/>
        <v>2422</v>
      </c>
      <c r="BJ2422" s="17">
        <f t="shared" si="769"/>
        <v>2422</v>
      </c>
      <c r="BK2422" s="150">
        <f t="shared" si="770"/>
        <v>27622</v>
      </c>
      <c r="BL2422" s="50" t="e">
        <f t="shared" ca="1" si="764"/>
        <v>#NAME?</v>
      </c>
      <c r="BM2422" s="50" t="e">
        <f t="shared" ca="1" si="765"/>
        <v>#NAME?</v>
      </c>
      <c r="BN2422" s="50" t="e">
        <f t="shared" ca="1" si="766"/>
        <v>#NAME?</v>
      </c>
    </row>
    <row r="2423" spans="1:66" x14ac:dyDescent="0.35">
      <c r="A2423" s="48">
        <v>27623</v>
      </c>
      <c r="B2423" s="17">
        <v>1975</v>
      </c>
      <c r="C2423" s="17">
        <v>8</v>
      </c>
      <c r="D2423" s="17">
        <v>229</v>
      </c>
      <c r="E2423" s="17">
        <v>17</v>
      </c>
      <c r="F2423" s="17">
        <v>1</v>
      </c>
      <c r="G2423" s="50">
        <v>8.3000000000000007</v>
      </c>
      <c r="H2423" s="32">
        <v>1.9189440460611926</v>
      </c>
      <c r="I2423" s="50">
        <v>17.666666666666668</v>
      </c>
      <c r="J2423" s="13">
        <v>4.3</v>
      </c>
      <c r="K2423" s="13">
        <f t="shared" si="752"/>
        <v>4.3</v>
      </c>
      <c r="L2423" s="13">
        <f t="shared" si="753"/>
        <v>0</v>
      </c>
      <c r="M2423" s="13" t="e">
        <f ca="1">CalcTable[[#This Row],[IWC]]-AE2422</f>
        <v>#NAME?</v>
      </c>
      <c r="N2423" s="13" t="e">
        <f ca="1">IF(CalcTable[[#This Row],[Day of Year]]&lt;123,FCAP,AE2422)</f>
        <v>#NAME?</v>
      </c>
      <c r="O2423" s="17" t="e">
        <f ca="1">IF(IRR_DRIP,5,COUNTIF('IDET Wind Values'!C2407:G2407,"&lt;="&amp;IRR_MAXWIND))</f>
        <v>#NAME?</v>
      </c>
      <c r="P2423" s="13" t="e">
        <f ca="1">CalcTable[[#This Row],[ET_o]]*KL</f>
        <v>#NAME?</v>
      </c>
      <c r="Q2423" s="13" t="e">
        <f ca="1">IF(WILTPT&lt;=0,1,MAX(0,MIN(1,(CalcTable[[#This Row],[IWC]]-WILTPT)/(MAD-WILTPT))))</f>
        <v>#NAME?</v>
      </c>
      <c r="R2423" s="13" t="e">
        <f ca="1">CalcTable[[#This Row],[ETMult]]*CalcTable[[#This Row],[ETb]]</f>
        <v>#NAME?</v>
      </c>
      <c r="S2423" s="13" t="b">
        <f>INDEX(IRR_LIST,CalcTable[[#This Row],[Day of Week]]+1)</f>
        <v>1</v>
      </c>
      <c r="T2423" s="13">
        <f t="shared" ca="1" si="754"/>
        <v>3.3</v>
      </c>
      <c r="U2423" s="13" t="b">
        <f ca="1">IF(CalcTable[[#This Row],[IrrPrecip]]&gt;=IC_MM,FALSE,TRUE)</f>
        <v>1</v>
      </c>
      <c r="V2423" s="13" t="b">
        <f t="shared" si="755"/>
        <v>1</v>
      </c>
      <c r="W2423" s="13" t="e">
        <f ca="1">IF(AND(IRR_DRIP=FALSE,CalcTable[[#This Row],[IrrHours]]&lt;=0),FALSE,TRUE)</f>
        <v>#NAME?</v>
      </c>
      <c r="X2423" s="13" t="e">
        <f ca="1">AND(CalcTable[[#This Row],[IrrDay]],CalcTable[[#This Row],[IrrRain]],CalcTable[[#This Row],[IrrWarm]],CalcTable[[#This Row],[IrrWindy]])</f>
        <v>#NAME?</v>
      </c>
      <c r="Y2423" s="13" t="e">
        <f t="shared" ca="1" si="756"/>
        <v>#NAME?</v>
      </c>
      <c r="Z2423" s="13" t="e">
        <f ca="1">CalcTable[[#This Row],[IrrHours]]/5</f>
        <v>#NAME?</v>
      </c>
      <c r="AA2423" s="13" t="e">
        <f ca="1">IF(CalcTable[[#This Row],[IrrFlag]]=FALSE,0,MAX(0,CalcTable[[#This Row],[VolRednWind]]*(FCAP*IRR_TARGET-CalcTable[[#This Row],[IWC]])))</f>
        <v>#NAME?</v>
      </c>
      <c r="AB2423" s="13" t="e">
        <f ca="1">CalcTable[[#This Row],[IWC]]+CalcTable[[#This Row],[Eff Precip]]+CalcTable[[#This Row],[IrrAmt]]-CalcTable[[#This Row],[AET]]</f>
        <v>#NAME?</v>
      </c>
      <c r="AC2423" s="13" t="e">
        <f ca="1">IF(CalcTable[[#This Row],[PWC]]&gt;FCAP,MIN(24*PERC,MIN(SAT,CalcTable[[#This Row],[PWC]])-FCAP),0)</f>
        <v>#NAME?</v>
      </c>
      <c r="AD2423" s="13" t="e">
        <f ca="1">IF(CalcTable[[#This Row],[PWC]]&gt;SAT,CalcTable[[#This Row],[PWC]]-SAT,0)</f>
        <v>#NAME?</v>
      </c>
      <c r="AE2423" s="13" t="e">
        <f ca="1">CalcTable[[#This Row],[PWC]]-CalcTable[[#This Row],[PercAmt]]-CalcTable[[#This Row],[Runoff]]</f>
        <v>#NAME?</v>
      </c>
      <c r="AF2423" s="13" t="e">
        <f ca="1">CalcTable[[#This Row],[IrrAmt]]/1000*CUR_IRR_AREA*10000/IRR_EFF</f>
        <v>#NAME?</v>
      </c>
      <c r="AG2423" s="147"/>
      <c r="AH2423" s="13"/>
      <c r="AI2423" s="50">
        <v>3.7226932057852666</v>
      </c>
      <c r="AJ2423" s="50">
        <v>4.707105857126999</v>
      </c>
      <c r="AK2423" s="50">
        <v>0</v>
      </c>
      <c r="AL2423" s="50">
        <v>0</v>
      </c>
      <c r="AM2423" s="50"/>
      <c r="AN2423" s="50"/>
      <c r="AO2423" s="50"/>
      <c r="AP2423" s="50"/>
      <c r="AQ2423" s="50"/>
      <c r="AR2423" s="50"/>
      <c r="AS2423" s="50"/>
      <c r="AT2423" s="50"/>
      <c r="AU2423" s="50"/>
      <c r="AV2423" s="50"/>
      <c r="AW2423" s="50"/>
      <c r="AX2423" s="50">
        <f t="shared" si="767"/>
        <v>8.4297990629122665</v>
      </c>
      <c r="AY2423" s="50"/>
      <c r="AZ2423" s="50">
        <f t="shared" si="757"/>
        <v>192.67460549390921</v>
      </c>
      <c r="BA2423" s="50">
        <f t="shared" si="758"/>
        <v>311.83081439637954</v>
      </c>
      <c r="BB2423" s="50">
        <f t="shared" si="759"/>
        <v>322.69169433006249</v>
      </c>
      <c r="BC2423" s="17">
        <f t="shared" si="760"/>
        <v>19758</v>
      </c>
      <c r="BD2423" s="50">
        <f t="shared" si="761"/>
        <v>8.4297990629122665</v>
      </c>
      <c r="BE2423" s="50">
        <f t="shared" si="762"/>
        <v>192.67460549390921</v>
      </c>
      <c r="BF2423" s="50">
        <f t="shared" si="768"/>
        <v>315.15431802560101</v>
      </c>
      <c r="BG2423" s="50"/>
      <c r="BH2423" s="17">
        <f t="shared" si="763"/>
        <v>0</v>
      </c>
      <c r="BI2423" s="17">
        <f t="shared" si="771"/>
        <v>2423</v>
      </c>
      <c r="BJ2423" s="17">
        <f t="shared" si="769"/>
        <v>2423</v>
      </c>
      <c r="BK2423" s="150">
        <f t="shared" si="770"/>
        <v>27623</v>
      </c>
      <c r="BL2423" s="50" t="e">
        <f t="shared" ca="1" si="764"/>
        <v>#NAME?</v>
      </c>
      <c r="BM2423" s="50" t="e">
        <f t="shared" ca="1" si="765"/>
        <v>#NAME?</v>
      </c>
      <c r="BN2423" s="50" t="e">
        <f t="shared" ca="1" si="766"/>
        <v>#NAME?</v>
      </c>
    </row>
    <row r="2424" spans="1:66" x14ac:dyDescent="0.35">
      <c r="A2424" s="48">
        <v>27624</v>
      </c>
      <c r="B2424" s="17">
        <v>1975</v>
      </c>
      <c r="C2424" s="17">
        <v>8</v>
      </c>
      <c r="D2424" s="17">
        <v>230</v>
      </c>
      <c r="E2424" s="17">
        <v>18</v>
      </c>
      <c r="F2424" s="17">
        <v>2</v>
      </c>
      <c r="G2424" s="50">
        <v>10</v>
      </c>
      <c r="H2424" s="32">
        <v>1.8379448069455793</v>
      </c>
      <c r="I2424" s="50">
        <v>8</v>
      </c>
      <c r="J2424" s="13">
        <v>0.3</v>
      </c>
      <c r="K2424" s="13">
        <f t="shared" si="752"/>
        <v>0.3</v>
      </c>
      <c r="L2424" s="13">
        <f t="shared" si="753"/>
        <v>0</v>
      </c>
      <c r="M2424" s="13" t="e">
        <f ca="1">CalcTable[[#This Row],[IWC]]-AE2423</f>
        <v>#NAME?</v>
      </c>
      <c r="N2424" s="13" t="e">
        <f ca="1">IF(CalcTable[[#This Row],[Day of Year]]&lt;123,FCAP,AE2423)</f>
        <v>#NAME?</v>
      </c>
      <c r="O2424" s="17" t="e">
        <f ca="1">IF(IRR_DRIP,5,COUNTIF('IDET Wind Values'!C2408:G2408,"&lt;="&amp;IRR_MAXWIND))</f>
        <v>#NAME?</v>
      </c>
      <c r="P2424" s="13" t="e">
        <f ca="1">CalcTable[[#This Row],[ET_o]]*KL</f>
        <v>#NAME?</v>
      </c>
      <c r="Q2424" s="13" t="e">
        <f ca="1">IF(WILTPT&lt;=0,1,MAX(0,MIN(1,(CalcTable[[#This Row],[IWC]]-WILTPT)/(MAD-WILTPT))))</f>
        <v>#NAME?</v>
      </c>
      <c r="R2424" s="13" t="e">
        <f ca="1">CalcTable[[#This Row],[ETMult]]*CalcTable[[#This Row],[ETb]]</f>
        <v>#NAME?</v>
      </c>
      <c r="S2424" s="13" t="b">
        <f>INDEX(IRR_LIST,CalcTable[[#This Row],[Day of Week]]+1)</f>
        <v>0</v>
      </c>
      <c r="T2424" s="13">
        <f t="shared" ca="1" si="754"/>
        <v>7.3</v>
      </c>
      <c r="U2424" s="13" t="b">
        <f ca="1">IF(CalcTable[[#This Row],[IrrPrecip]]&gt;=IC_MM,FALSE,TRUE)</f>
        <v>1</v>
      </c>
      <c r="V2424" s="13" t="b">
        <f t="shared" si="755"/>
        <v>1</v>
      </c>
      <c r="W2424" s="13" t="e">
        <f ca="1">IF(AND(IRR_DRIP=FALSE,CalcTable[[#This Row],[IrrHours]]&lt;=0),FALSE,TRUE)</f>
        <v>#NAME?</v>
      </c>
      <c r="X2424" s="13" t="e">
        <f ca="1">AND(CalcTable[[#This Row],[IrrDay]],CalcTable[[#This Row],[IrrRain]],CalcTable[[#This Row],[IrrWarm]],CalcTable[[#This Row],[IrrWindy]])</f>
        <v>#NAME?</v>
      </c>
      <c r="Y2424" s="13" t="e">
        <f t="shared" ca="1" si="756"/>
        <v>#NAME?</v>
      </c>
      <c r="Z2424" s="13" t="e">
        <f ca="1">CalcTable[[#This Row],[IrrHours]]/5</f>
        <v>#NAME?</v>
      </c>
      <c r="AA2424" s="13" t="e">
        <f ca="1">IF(CalcTable[[#This Row],[IrrFlag]]=FALSE,0,MAX(0,CalcTable[[#This Row],[VolRednWind]]*(FCAP*IRR_TARGET-CalcTable[[#This Row],[IWC]])))</f>
        <v>#NAME?</v>
      </c>
      <c r="AB2424" s="13" t="e">
        <f ca="1">CalcTable[[#This Row],[IWC]]+CalcTable[[#This Row],[Eff Precip]]+CalcTable[[#This Row],[IrrAmt]]-CalcTable[[#This Row],[AET]]</f>
        <v>#NAME?</v>
      </c>
      <c r="AC2424" s="13" t="e">
        <f ca="1">IF(CalcTable[[#This Row],[PWC]]&gt;FCAP,MIN(24*PERC,MIN(SAT,CalcTable[[#This Row],[PWC]])-FCAP),0)</f>
        <v>#NAME?</v>
      </c>
      <c r="AD2424" s="13" t="e">
        <f ca="1">IF(CalcTable[[#This Row],[PWC]]&gt;SAT,CalcTable[[#This Row],[PWC]]-SAT,0)</f>
        <v>#NAME?</v>
      </c>
      <c r="AE2424" s="13" t="e">
        <f ca="1">CalcTable[[#This Row],[PWC]]-CalcTable[[#This Row],[PercAmt]]-CalcTable[[#This Row],[Runoff]]</f>
        <v>#NAME?</v>
      </c>
      <c r="AF2424" s="13" t="e">
        <f ca="1">CalcTable[[#This Row],[IrrAmt]]/1000*CUR_IRR_AREA*10000/IRR_EFF</f>
        <v>#NAME?</v>
      </c>
      <c r="AG2424" s="147"/>
      <c r="AH2424" s="13"/>
      <c r="AI2424" s="50">
        <v>0</v>
      </c>
      <c r="AJ2424" s="50">
        <v>0</v>
      </c>
      <c r="AK2424" s="50">
        <v>6.6698846341979259</v>
      </c>
      <c r="AL2424" s="50">
        <v>4.9460914446902606</v>
      </c>
      <c r="AM2424" s="50"/>
      <c r="AN2424" s="50"/>
      <c r="AO2424" s="50"/>
      <c r="AP2424" s="50"/>
      <c r="AQ2424" s="50"/>
      <c r="AR2424" s="50"/>
      <c r="AS2424" s="50"/>
      <c r="AT2424" s="50"/>
      <c r="AU2424" s="50"/>
      <c r="AV2424" s="50"/>
      <c r="AW2424" s="50"/>
      <c r="AX2424" s="50">
        <f t="shared" si="767"/>
        <v>11.615976078888187</v>
      </c>
      <c r="AY2424" s="50"/>
      <c r="AZ2424" s="50">
        <f t="shared" si="757"/>
        <v>242.91032367915057</v>
      </c>
      <c r="BA2424" s="50">
        <f t="shared" si="758"/>
        <v>374.0047840774223</v>
      </c>
      <c r="BB2424" s="50">
        <f t="shared" si="759"/>
        <v>385.57194234785811</v>
      </c>
      <c r="BC2424" s="17">
        <f t="shared" si="760"/>
        <v>19758</v>
      </c>
      <c r="BD2424" s="50">
        <f t="shared" si="761"/>
        <v>11.615976078888187</v>
      </c>
      <c r="BE2424" s="50">
        <f t="shared" si="762"/>
        <v>242.91032367915057</v>
      </c>
      <c r="BF2424" s="50">
        <f t="shared" si="768"/>
        <v>397.32396080032828</v>
      </c>
      <c r="BG2424" s="50"/>
      <c r="BH2424" s="17">
        <f t="shared" si="763"/>
        <v>0</v>
      </c>
      <c r="BI2424" s="17">
        <f t="shared" si="771"/>
        <v>2424</v>
      </c>
      <c r="BJ2424" s="17">
        <f t="shared" si="769"/>
        <v>2424</v>
      </c>
      <c r="BK2424" s="150">
        <f t="shared" si="770"/>
        <v>27624</v>
      </c>
      <c r="BL2424" s="50" t="e">
        <f t="shared" ca="1" si="764"/>
        <v>#NAME?</v>
      </c>
      <c r="BM2424" s="50" t="e">
        <f t="shared" ca="1" si="765"/>
        <v>#NAME?</v>
      </c>
      <c r="BN2424" s="50" t="e">
        <f t="shared" ca="1" si="766"/>
        <v>#NAME?</v>
      </c>
    </row>
    <row r="2425" spans="1:66" x14ac:dyDescent="0.35">
      <c r="A2425" s="48">
        <v>27625</v>
      </c>
      <c r="B2425" s="17">
        <v>1975</v>
      </c>
      <c r="C2425" s="17">
        <v>8</v>
      </c>
      <c r="D2425" s="17">
        <v>231</v>
      </c>
      <c r="E2425" s="17">
        <v>19</v>
      </c>
      <c r="F2425" s="17">
        <v>3</v>
      </c>
      <c r="G2425" s="50">
        <v>11.1</v>
      </c>
      <c r="H2425" s="32">
        <v>2.0034826391057168</v>
      </c>
      <c r="I2425" s="50">
        <v>8.6666666666666661</v>
      </c>
      <c r="J2425" s="13">
        <v>8.4</v>
      </c>
      <c r="K2425" s="13">
        <f t="shared" si="752"/>
        <v>8.4</v>
      </c>
      <c r="L2425" s="13">
        <f t="shared" si="753"/>
        <v>2.5500000000000003</v>
      </c>
      <c r="M2425" s="13" t="e">
        <f ca="1">CalcTable[[#This Row],[IWC]]-AE2424</f>
        <v>#NAME?</v>
      </c>
      <c r="N2425" s="13" t="e">
        <f ca="1">IF(CalcTable[[#This Row],[Day of Year]]&lt;123,FCAP,AE2424)</f>
        <v>#NAME?</v>
      </c>
      <c r="O2425" s="17" t="e">
        <f ca="1">IF(IRR_DRIP,5,COUNTIF('IDET Wind Values'!C2409:G2409,"&lt;="&amp;IRR_MAXWIND))</f>
        <v>#NAME?</v>
      </c>
      <c r="P2425" s="13" t="e">
        <f ca="1">CalcTable[[#This Row],[ET_o]]*KL</f>
        <v>#NAME?</v>
      </c>
      <c r="Q2425" s="13" t="e">
        <f ca="1">IF(WILTPT&lt;=0,1,MAX(0,MIN(1,(CalcTable[[#This Row],[IWC]]-WILTPT)/(MAD-WILTPT))))</f>
        <v>#NAME?</v>
      </c>
      <c r="R2425" s="13" t="e">
        <f ca="1">CalcTable[[#This Row],[ETMult]]*CalcTable[[#This Row],[ETb]]</f>
        <v>#NAME?</v>
      </c>
      <c r="S2425" s="13" t="b">
        <f>INDEX(IRR_LIST,CalcTable[[#This Row],[Day of Week]]+1)</f>
        <v>1</v>
      </c>
      <c r="T2425" s="13">
        <f t="shared" ca="1" si="754"/>
        <v>4.5999999999999996</v>
      </c>
      <c r="U2425" s="13" t="b">
        <f ca="1">IF(CalcTable[[#This Row],[IrrPrecip]]&gt;=IC_MM,FALSE,TRUE)</f>
        <v>1</v>
      </c>
      <c r="V2425" s="13" t="b">
        <f t="shared" si="755"/>
        <v>1</v>
      </c>
      <c r="W2425" s="13" t="e">
        <f ca="1">IF(AND(IRR_DRIP=FALSE,CalcTable[[#This Row],[IrrHours]]&lt;=0),FALSE,TRUE)</f>
        <v>#NAME?</v>
      </c>
      <c r="X2425" s="13" t="e">
        <f ca="1">AND(CalcTable[[#This Row],[IrrDay]],CalcTable[[#This Row],[IrrRain]],CalcTable[[#This Row],[IrrWarm]],CalcTable[[#This Row],[IrrWindy]])</f>
        <v>#NAME?</v>
      </c>
      <c r="Y2425" s="13" t="e">
        <f t="shared" ca="1" si="756"/>
        <v>#NAME?</v>
      </c>
      <c r="Z2425" s="13" t="e">
        <f ca="1">CalcTable[[#This Row],[IrrHours]]/5</f>
        <v>#NAME?</v>
      </c>
      <c r="AA2425" s="13" t="e">
        <f ca="1">IF(CalcTable[[#This Row],[IrrFlag]]=FALSE,0,MAX(0,CalcTable[[#This Row],[VolRednWind]]*(FCAP*IRR_TARGET-CalcTable[[#This Row],[IWC]])))</f>
        <v>#NAME?</v>
      </c>
      <c r="AB2425" s="13" t="e">
        <f ca="1">CalcTable[[#This Row],[IWC]]+CalcTable[[#This Row],[Eff Precip]]+CalcTable[[#This Row],[IrrAmt]]-CalcTable[[#This Row],[AET]]</f>
        <v>#NAME?</v>
      </c>
      <c r="AC2425" s="13" t="e">
        <f ca="1">IF(CalcTable[[#This Row],[PWC]]&gt;FCAP,MIN(24*PERC,MIN(SAT,CalcTable[[#This Row],[PWC]])-FCAP),0)</f>
        <v>#NAME?</v>
      </c>
      <c r="AD2425" s="13" t="e">
        <f ca="1">IF(CalcTable[[#This Row],[PWC]]&gt;SAT,CalcTable[[#This Row],[PWC]]-SAT,0)</f>
        <v>#NAME?</v>
      </c>
      <c r="AE2425" s="13" t="e">
        <f ca="1">CalcTable[[#This Row],[PWC]]-CalcTable[[#This Row],[PercAmt]]-CalcTable[[#This Row],[Runoff]]</f>
        <v>#NAME?</v>
      </c>
      <c r="AF2425" s="13" t="e">
        <f ca="1">CalcTable[[#This Row],[IrrAmt]]/1000*CUR_IRR_AREA*10000/IRR_EFF</f>
        <v>#NAME?</v>
      </c>
      <c r="AG2425" s="147"/>
      <c r="AH2425" s="13"/>
      <c r="AI2425" s="50">
        <v>6.5710896046261134</v>
      </c>
      <c r="AJ2425" s="50">
        <v>7.7523847862361892</v>
      </c>
      <c r="AK2425" s="50">
        <v>0</v>
      </c>
      <c r="AL2425" s="50">
        <v>0</v>
      </c>
      <c r="AM2425" s="50"/>
      <c r="AN2425" s="50"/>
      <c r="AO2425" s="50"/>
      <c r="AP2425" s="50"/>
      <c r="AQ2425" s="50"/>
      <c r="AR2425" s="50"/>
      <c r="AS2425" s="50"/>
      <c r="AT2425" s="50"/>
      <c r="AU2425" s="50"/>
      <c r="AV2425" s="50"/>
      <c r="AW2425" s="50"/>
      <c r="AX2425" s="50">
        <f t="shared" si="767"/>
        <v>14.323474390862302</v>
      </c>
      <c r="AY2425" s="50"/>
      <c r="AZ2425" s="50">
        <f t="shared" si="757"/>
        <v>323.77926793077791</v>
      </c>
      <c r="BA2425" s="50">
        <f t="shared" si="758"/>
        <v>523.50665774893105</v>
      </c>
      <c r="BB2425" s="50">
        <f t="shared" si="759"/>
        <v>541.70131503822233</v>
      </c>
      <c r="BC2425" s="17">
        <f t="shared" si="760"/>
        <v>19758</v>
      </c>
      <c r="BD2425" s="50">
        <f t="shared" si="761"/>
        <v>14.323474390862302</v>
      </c>
      <c r="BE2425" s="50">
        <f t="shared" si="762"/>
        <v>323.77926793077791</v>
      </c>
      <c r="BF2425" s="50">
        <f t="shared" si="768"/>
        <v>529.59980955444769</v>
      </c>
      <c r="BG2425" s="50"/>
      <c r="BH2425" s="17">
        <f t="shared" si="763"/>
        <v>0</v>
      </c>
      <c r="BI2425" s="17">
        <f t="shared" si="771"/>
        <v>2425</v>
      </c>
      <c r="BJ2425" s="17">
        <f t="shared" si="769"/>
        <v>2425</v>
      </c>
      <c r="BK2425" s="150">
        <f t="shared" si="770"/>
        <v>27625</v>
      </c>
      <c r="BL2425" s="50" t="e">
        <f t="shared" ca="1" si="764"/>
        <v>#NAME?</v>
      </c>
      <c r="BM2425" s="50" t="e">
        <f t="shared" ca="1" si="765"/>
        <v>#NAME?</v>
      </c>
      <c r="BN2425" s="50" t="e">
        <f t="shared" ca="1" si="766"/>
        <v>#NAME?</v>
      </c>
    </row>
    <row r="2426" spans="1:66" x14ac:dyDescent="0.35">
      <c r="A2426" s="48">
        <v>27626</v>
      </c>
      <c r="B2426" s="17">
        <v>1975</v>
      </c>
      <c r="C2426" s="17">
        <v>8</v>
      </c>
      <c r="D2426" s="17">
        <v>232</v>
      </c>
      <c r="E2426" s="17">
        <v>20</v>
      </c>
      <c r="F2426" s="17">
        <v>4</v>
      </c>
      <c r="G2426" s="50">
        <v>9.4</v>
      </c>
      <c r="H2426" s="32">
        <v>2.9833950658661412</v>
      </c>
      <c r="I2426" s="50">
        <v>3.8333333333333335</v>
      </c>
      <c r="J2426" s="13">
        <v>0</v>
      </c>
      <c r="K2426" s="13">
        <f t="shared" si="752"/>
        <v>0</v>
      </c>
      <c r="L2426" s="13">
        <f t="shared" si="753"/>
        <v>0</v>
      </c>
      <c r="M2426" s="13" t="e">
        <f ca="1">CalcTable[[#This Row],[IWC]]-AE2425</f>
        <v>#NAME?</v>
      </c>
      <c r="N2426" s="13" t="e">
        <f ca="1">IF(CalcTable[[#This Row],[Day of Year]]&lt;123,FCAP,AE2425)</f>
        <v>#NAME?</v>
      </c>
      <c r="O2426" s="17" t="e">
        <f ca="1">IF(IRR_DRIP,5,COUNTIF('IDET Wind Values'!C2410:G2410,"&lt;="&amp;IRR_MAXWIND))</f>
        <v>#NAME?</v>
      </c>
      <c r="P2426" s="13" t="e">
        <f ca="1">CalcTable[[#This Row],[ET_o]]*KL</f>
        <v>#NAME?</v>
      </c>
      <c r="Q2426" s="13" t="e">
        <f ca="1">IF(WILTPT&lt;=0,1,MAX(0,MIN(1,(CalcTable[[#This Row],[IWC]]-WILTPT)/(MAD-WILTPT))))</f>
        <v>#NAME?</v>
      </c>
      <c r="R2426" s="13" t="e">
        <f ca="1">CalcTable[[#This Row],[ETMult]]*CalcTable[[#This Row],[ETb]]</f>
        <v>#NAME?</v>
      </c>
      <c r="S2426" s="13" t="b">
        <f>INDEX(IRR_LIST,CalcTable[[#This Row],[Day of Week]]+1)</f>
        <v>0</v>
      </c>
      <c r="T2426" s="13">
        <f t="shared" ca="1" si="754"/>
        <v>8.7000000000000011</v>
      </c>
      <c r="U2426" s="13" t="b">
        <f ca="1">IF(CalcTable[[#This Row],[IrrPrecip]]&gt;=IC_MM,FALSE,TRUE)</f>
        <v>1</v>
      </c>
      <c r="V2426" s="13" t="b">
        <f t="shared" si="755"/>
        <v>1</v>
      </c>
      <c r="W2426" s="13" t="e">
        <f ca="1">IF(AND(IRR_DRIP=FALSE,CalcTable[[#This Row],[IrrHours]]&lt;=0),FALSE,TRUE)</f>
        <v>#NAME?</v>
      </c>
      <c r="X2426" s="13" t="e">
        <f ca="1">AND(CalcTable[[#This Row],[IrrDay]],CalcTable[[#This Row],[IrrRain]],CalcTable[[#This Row],[IrrWarm]],CalcTable[[#This Row],[IrrWindy]])</f>
        <v>#NAME?</v>
      </c>
      <c r="Y2426" s="13" t="e">
        <f t="shared" ca="1" si="756"/>
        <v>#NAME?</v>
      </c>
      <c r="Z2426" s="13" t="e">
        <f ca="1">CalcTable[[#This Row],[IrrHours]]/5</f>
        <v>#NAME?</v>
      </c>
      <c r="AA2426" s="13" t="e">
        <f ca="1">IF(CalcTable[[#This Row],[IrrFlag]]=FALSE,0,MAX(0,CalcTable[[#This Row],[VolRednWind]]*(FCAP*IRR_TARGET-CalcTable[[#This Row],[IWC]])))</f>
        <v>#NAME?</v>
      </c>
      <c r="AB2426" s="13" t="e">
        <f ca="1">CalcTable[[#This Row],[IWC]]+CalcTable[[#This Row],[Eff Precip]]+CalcTable[[#This Row],[IrrAmt]]-CalcTable[[#This Row],[AET]]</f>
        <v>#NAME?</v>
      </c>
      <c r="AC2426" s="13" t="e">
        <f ca="1">IF(CalcTable[[#This Row],[PWC]]&gt;FCAP,MIN(24*PERC,MIN(SAT,CalcTable[[#This Row],[PWC]])-FCAP),0)</f>
        <v>#NAME?</v>
      </c>
      <c r="AD2426" s="13" t="e">
        <f ca="1">IF(CalcTable[[#This Row],[PWC]]&gt;SAT,CalcTable[[#This Row],[PWC]]-SAT,0)</f>
        <v>#NAME?</v>
      </c>
      <c r="AE2426" s="13" t="e">
        <f ca="1">CalcTable[[#This Row],[PWC]]-CalcTable[[#This Row],[PercAmt]]-CalcTable[[#This Row],[Runoff]]</f>
        <v>#NAME?</v>
      </c>
      <c r="AF2426" s="13" t="e">
        <f ca="1">CalcTable[[#This Row],[IrrAmt]]/1000*CUR_IRR_AREA*10000/IRR_EFF</f>
        <v>#NAME?</v>
      </c>
      <c r="AG2426" s="147"/>
      <c r="AH2426" s="13"/>
      <c r="AI2426" s="50">
        <v>0</v>
      </c>
      <c r="AJ2426" s="50">
        <v>0</v>
      </c>
      <c r="AK2426" s="50">
        <v>0.63118943102079761</v>
      </c>
      <c r="AL2426" s="50">
        <v>2.2800000000000011</v>
      </c>
      <c r="AM2426" s="50"/>
      <c r="AN2426" s="50"/>
      <c r="AO2426" s="50"/>
      <c r="AP2426" s="50"/>
      <c r="AQ2426" s="50"/>
      <c r="AR2426" s="50"/>
      <c r="AS2426" s="50"/>
      <c r="AT2426" s="50"/>
      <c r="AU2426" s="50"/>
      <c r="AV2426" s="50"/>
      <c r="AW2426" s="50"/>
      <c r="AX2426" s="50">
        <f t="shared" si="767"/>
        <v>2.9111894310207989</v>
      </c>
      <c r="AY2426" s="50"/>
      <c r="AZ2426" s="50">
        <f t="shared" si="757"/>
        <v>76.137444988305077</v>
      </c>
      <c r="BA2426" s="50">
        <f t="shared" si="758"/>
        <v>117.22749466453321</v>
      </c>
      <c r="BB2426" s="50">
        <f t="shared" si="759"/>
        <v>120.85308728302392</v>
      </c>
      <c r="BC2426" s="17">
        <f t="shared" si="760"/>
        <v>19758</v>
      </c>
      <c r="BD2426" s="50">
        <f t="shared" si="761"/>
        <v>2.9111894310207989</v>
      </c>
      <c r="BE2426" s="50">
        <f t="shared" si="762"/>
        <v>76.137444988305077</v>
      </c>
      <c r="BF2426" s="50">
        <f t="shared" si="768"/>
        <v>124.53662219777856</v>
      </c>
      <c r="BG2426" s="50"/>
      <c r="BH2426" s="17">
        <f t="shared" si="763"/>
        <v>0</v>
      </c>
      <c r="BI2426" s="17">
        <f t="shared" si="771"/>
        <v>2426</v>
      </c>
      <c r="BJ2426" s="17">
        <f t="shared" si="769"/>
        <v>2426</v>
      </c>
      <c r="BK2426" s="150">
        <f t="shared" si="770"/>
        <v>27626</v>
      </c>
      <c r="BL2426" s="50" t="e">
        <f t="shared" ca="1" si="764"/>
        <v>#NAME?</v>
      </c>
      <c r="BM2426" s="50" t="e">
        <f t="shared" ca="1" si="765"/>
        <v>#NAME?</v>
      </c>
      <c r="BN2426" s="50" t="e">
        <f t="shared" ca="1" si="766"/>
        <v>#NAME?</v>
      </c>
    </row>
    <row r="2427" spans="1:66" x14ac:dyDescent="0.35">
      <c r="A2427" s="48">
        <v>27627</v>
      </c>
      <c r="B2427" s="17">
        <v>1975</v>
      </c>
      <c r="C2427" s="17">
        <v>8</v>
      </c>
      <c r="D2427" s="17">
        <v>233</v>
      </c>
      <c r="E2427" s="17">
        <v>21</v>
      </c>
      <c r="F2427" s="17">
        <v>5</v>
      </c>
      <c r="G2427" s="50">
        <v>11.7</v>
      </c>
      <c r="H2427" s="32">
        <v>3.6986234826026814</v>
      </c>
      <c r="I2427" s="50">
        <v>17.666666666666668</v>
      </c>
      <c r="J2427" s="13">
        <v>0.8</v>
      </c>
      <c r="K2427" s="13">
        <f t="shared" si="752"/>
        <v>0.8</v>
      </c>
      <c r="L2427" s="13">
        <f t="shared" si="753"/>
        <v>0</v>
      </c>
      <c r="M2427" s="13" t="e">
        <f ca="1">CalcTable[[#This Row],[IWC]]-AE2426</f>
        <v>#NAME?</v>
      </c>
      <c r="N2427" s="13" t="e">
        <f ca="1">IF(CalcTable[[#This Row],[Day of Year]]&lt;123,FCAP,AE2426)</f>
        <v>#NAME?</v>
      </c>
      <c r="O2427" s="17" t="e">
        <f ca="1">IF(IRR_DRIP,5,COUNTIF('IDET Wind Values'!C2411:G2411,"&lt;="&amp;IRR_MAXWIND))</f>
        <v>#NAME?</v>
      </c>
      <c r="P2427" s="13" t="e">
        <f ca="1">CalcTable[[#This Row],[ET_o]]*KL</f>
        <v>#NAME?</v>
      </c>
      <c r="Q2427" s="13" t="e">
        <f ca="1">IF(WILTPT&lt;=0,1,MAX(0,MIN(1,(CalcTable[[#This Row],[IWC]]-WILTPT)/(MAD-WILTPT))))</f>
        <v>#NAME?</v>
      </c>
      <c r="R2427" s="13" t="e">
        <f ca="1">CalcTable[[#This Row],[ETMult]]*CalcTable[[#This Row],[ETb]]</f>
        <v>#NAME?</v>
      </c>
      <c r="S2427" s="13" t="b">
        <f>INDEX(IRR_LIST,CalcTable[[#This Row],[Day of Week]]+1)</f>
        <v>1</v>
      </c>
      <c r="T2427" s="13">
        <f t="shared" ca="1" si="754"/>
        <v>8.4</v>
      </c>
      <c r="U2427" s="13" t="b">
        <f ca="1">IF(CalcTable[[#This Row],[IrrPrecip]]&gt;=IC_MM,FALSE,TRUE)</f>
        <v>1</v>
      </c>
      <c r="V2427" s="13" t="b">
        <f t="shared" si="755"/>
        <v>1</v>
      </c>
      <c r="W2427" s="13" t="e">
        <f ca="1">IF(AND(IRR_DRIP=FALSE,CalcTable[[#This Row],[IrrHours]]&lt;=0),FALSE,TRUE)</f>
        <v>#NAME?</v>
      </c>
      <c r="X2427" s="13" t="e">
        <f ca="1">AND(CalcTable[[#This Row],[IrrDay]],CalcTable[[#This Row],[IrrRain]],CalcTable[[#This Row],[IrrWarm]],CalcTable[[#This Row],[IrrWindy]])</f>
        <v>#NAME?</v>
      </c>
      <c r="Y2427" s="13" t="e">
        <f t="shared" ca="1" si="756"/>
        <v>#NAME?</v>
      </c>
      <c r="Z2427" s="13" t="e">
        <f ca="1">CalcTable[[#This Row],[IrrHours]]/5</f>
        <v>#NAME?</v>
      </c>
      <c r="AA2427" s="13" t="e">
        <f ca="1">IF(CalcTable[[#This Row],[IrrFlag]]=FALSE,0,MAX(0,CalcTable[[#This Row],[VolRednWind]]*(FCAP*IRR_TARGET-CalcTable[[#This Row],[IWC]])))</f>
        <v>#NAME?</v>
      </c>
      <c r="AB2427" s="13" t="e">
        <f ca="1">CalcTable[[#This Row],[IWC]]+CalcTable[[#This Row],[Eff Precip]]+CalcTable[[#This Row],[IrrAmt]]-CalcTable[[#This Row],[AET]]</f>
        <v>#NAME?</v>
      </c>
      <c r="AC2427" s="13" t="e">
        <f ca="1">IF(CalcTable[[#This Row],[PWC]]&gt;FCAP,MIN(24*PERC,MIN(SAT,CalcTable[[#This Row],[PWC]])-FCAP),0)</f>
        <v>#NAME?</v>
      </c>
      <c r="AD2427" s="13" t="e">
        <f ca="1">IF(CalcTable[[#This Row],[PWC]]&gt;SAT,CalcTable[[#This Row],[PWC]]-SAT,0)</f>
        <v>#NAME?</v>
      </c>
      <c r="AE2427" s="13" t="e">
        <f ca="1">CalcTable[[#This Row],[PWC]]-CalcTable[[#This Row],[PercAmt]]-CalcTable[[#This Row],[Runoff]]</f>
        <v>#NAME?</v>
      </c>
      <c r="AF2427" s="13" t="e">
        <f ca="1">CalcTable[[#This Row],[IrrAmt]]/1000*CUR_IRR_AREA*10000/IRR_EFF</f>
        <v>#NAME?</v>
      </c>
      <c r="AG2427" s="147"/>
      <c r="AH2427" s="13"/>
      <c r="AI2427" s="50">
        <v>3.2978259276637805</v>
      </c>
      <c r="AJ2427" s="50">
        <v>5.3426259276637831</v>
      </c>
      <c r="AK2427" s="50">
        <v>0</v>
      </c>
      <c r="AL2427" s="50">
        <v>0</v>
      </c>
      <c r="AM2427" s="50"/>
      <c r="AN2427" s="50"/>
      <c r="AO2427" s="50"/>
      <c r="AP2427" s="50"/>
      <c r="AQ2427" s="50"/>
      <c r="AR2427" s="50"/>
      <c r="AS2427" s="50"/>
      <c r="AT2427" s="50"/>
      <c r="AU2427" s="50"/>
      <c r="AV2427" s="50"/>
      <c r="AW2427" s="50"/>
      <c r="AX2427" s="50">
        <f t="shared" si="767"/>
        <v>8.640451855327564</v>
      </c>
      <c r="AY2427" s="50"/>
      <c r="AZ2427" s="50">
        <f t="shared" si="757"/>
        <v>205.08514081720645</v>
      </c>
      <c r="BA2427" s="50">
        <f t="shared" si="758"/>
        <v>332.98766180650762</v>
      </c>
      <c r="BB2427" s="50">
        <f t="shared" si="759"/>
        <v>344.66713770881012</v>
      </c>
      <c r="BC2427" s="17">
        <f t="shared" si="760"/>
        <v>19758</v>
      </c>
      <c r="BD2427" s="50">
        <f t="shared" si="761"/>
        <v>8.640451855327564</v>
      </c>
      <c r="BE2427" s="50">
        <f t="shared" si="762"/>
        <v>205.08514081720645</v>
      </c>
      <c r="BF2427" s="50">
        <f t="shared" si="768"/>
        <v>335.4540030106574</v>
      </c>
      <c r="BG2427" s="50"/>
      <c r="BH2427" s="17">
        <f t="shared" si="763"/>
        <v>0</v>
      </c>
      <c r="BI2427" s="17">
        <f t="shared" si="771"/>
        <v>2427</v>
      </c>
      <c r="BJ2427" s="17">
        <f t="shared" si="769"/>
        <v>2427</v>
      </c>
      <c r="BK2427" s="150">
        <f t="shared" si="770"/>
        <v>27627</v>
      </c>
      <c r="BL2427" s="50" t="e">
        <f t="shared" ca="1" si="764"/>
        <v>#NAME?</v>
      </c>
      <c r="BM2427" s="50" t="e">
        <f t="shared" ca="1" si="765"/>
        <v>#NAME?</v>
      </c>
      <c r="BN2427" s="50" t="e">
        <f t="shared" ca="1" si="766"/>
        <v>#NAME?</v>
      </c>
    </row>
    <row r="2428" spans="1:66" x14ac:dyDescent="0.35">
      <c r="A2428" s="48">
        <v>27628</v>
      </c>
      <c r="B2428" s="17">
        <v>1975</v>
      </c>
      <c r="C2428" s="17">
        <v>8</v>
      </c>
      <c r="D2428" s="17">
        <v>234</v>
      </c>
      <c r="E2428" s="17">
        <v>22</v>
      </c>
      <c r="F2428" s="17">
        <v>6</v>
      </c>
      <c r="G2428" s="50">
        <v>8.9</v>
      </c>
      <c r="H2428" s="32">
        <v>3.920536002584845</v>
      </c>
      <c r="I2428" s="50">
        <v>4.333333333333333</v>
      </c>
      <c r="J2428" s="13">
        <v>0.8</v>
      </c>
      <c r="K2428" s="13">
        <f t="shared" si="752"/>
        <v>0.8</v>
      </c>
      <c r="L2428" s="13">
        <f t="shared" si="753"/>
        <v>0</v>
      </c>
      <c r="M2428" s="13" t="e">
        <f ca="1">CalcTable[[#This Row],[IWC]]-AE2427</f>
        <v>#NAME?</v>
      </c>
      <c r="N2428" s="13" t="e">
        <f ca="1">IF(CalcTable[[#This Row],[Day of Year]]&lt;123,FCAP,AE2427)</f>
        <v>#NAME?</v>
      </c>
      <c r="O2428" s="17" t="e">
        <f ca="1">IF(IRR_DRIP,5,COUNTIF('IDET Wind Values'!C2412:G2412,"&lt;="&amp;IRR_MAXWIND))</f>
        <v>#NAME?</v>
      </c>
      <c r="P2428" s="13" t="e">
        <f ca="1">CalcTable[[#This Row],[ET_o]]*KL</f>
        <v>#NAME?</v>
      </c>
      <c r="Q2428" s="13" t="e">
        <f ca="1">IF(WILTPT&lt;=0,1,MAX(0,MIN(1,(CalcTable[[#This Row],[IWC]]-WILTPT)/(MAD-WILTPT))))</f>
        <v>#NAME?</v>
      </c>
      <c r="R2428" s="13" t="e">
        <f ca="1">CalcTable[[#This Row],[ETMult]]*CalcTable[[#This Row],[ETb]]</f>
        <v>#NAME?</v>
      </c>
      <c r="S2428" s="13" t="b">
        <f>INDEX(IRR_LIST,CalcTable[[#This Row],[Day of Week]]+1)</f>
        <v>0</v>
      </c>
      <c r="T2428" s="13">
        <f t="shared" ca="1" si="754"/>
        <v>0.8</v>
      </c>
      <c r="U2428" s="13" t="b">
        <f ca="1">IF(CalcTable[[#This Row],[IrrPrecip]]&gt;=IC_MM,FALSE,TRUE)</f>
        <v>1</v>
      </c>
      <c r="V2428" s="13" t="b">
        <f t="shared" si="755"/>
        <v>1</v>
      </c>
      <c r="W2428" s="13" t="e">
        <f ca="1">IF(AND(IRR_DRIP=FALSE,CalcTable[[#This Row],[IrrHours]]&lt;=0),FALSE,TRUE)</f>
        <v>#NAME?</v>
      </c>
      <c r="X2428" s="13" t="e">
        <f ca="1">AND(CalcTable[[#This Row],[IrrDay]],CalcTable[[#This Row],[IrrRain]],CalcTable[[#This Row],[IrrWarm]],CalcTable[[#This Row],[IrrWindy]])</f>
        <v>#NAME?</v>
      </c>
      <c r="Y2428" s="13" t="e">
        <f t="shared" ca="1" si="756"/>
        <v>#NAME?</v>
      </c>
      <c r="Z2428" s="13" t="e">
        <f ca="1">CalcTable[[#This Row],[IrrHours]]/5</f>
        <v>#NAME?</v>
      </c>
      <c r="AA2428" s="13" t="e">
        <f ca="1">IF(CalcTable[[#This Row],[IrrFlag]]=FALSE,0,MAX(0,CalcTable[[#This Row],[VolRednWind]]*(FCAP*IRR_TARGET-CalcTable[[#This Row],[IWC]])))</f>
        <v>#NAME?</v>
      </c>
      <c r="AB2428" s="13" t="e">
        <f ca="1">CalcTable[[#This Row],[IWC]]+CalcTable[[#This Row],[Eff Precip]]+CalcTable[[#This Row],[IrrAmt]]-CalcTable[[#This Row],[AET]]</f>
        <v>#NAME?</v>
      </c>
      <c r="AC2428" s="13" t="e">
        <f ca="1">IF(CalcTable[[#This Row],[PWC]]&gt;FCAP,MIN(24*PERC,MIN(SAT,CalcTable[[#This Row],[PWC]])-FCAP),0)</f>
        <v>#NAME?</v>
      </c>
      <c r="AD2428" s="13" t="e">
        <f ca="1">IF(CalcTable[[#This Row],[PWC]]&gt;SAT,CalcTable[[#This Row],[PWC]]-SAT,0)</f>
        <v>#NAME?</v>
      </c>
      <c r="AE2428" s="13" t="e">
        <f ca="1">CalcTable[[#This Row],[PWC]]-CalcTable[[#This Row],[PercAmt]]-CalcTable[[#This Row],[Runoff]]</f>
        <v>#NAME?</v>
      </c>
      <c r="AF2428" s="13" t="e">
        <f ca="1">CalcTable[[#This Row],[IrrAmt]]/1000*CUR_IRR_AREA*10000/IRR_EFF</f>
        <v>#NAME?</v>
      </c>
      <c r="AG2428" s="147"/>
      <c r="AH2428" s="13"/>
      <c r="AI2428" s="50">
        <v>0</v>
      </c>
      <c r="AJ2428" s="50">
        <v>0</v>
      </c>
      <c r="AK2428" s="50">
        <v>0</v>
      </c>
      <c r="AL2428" s="50">
        <v>4.3142429154314748</v>
      </c>
      <c r="AM2428" s="50"/>
      <c r="AN2428" s="50"/>
      <c r="AO2428" s="50"/>
      <c r="AP2428" s="50"/>
      <c r="AQ2428" s="50"/>
      <c r="AR2428" s="50"/>
      <c r="AS2428" s="50"/>
      <c r="AT2428" s="50"/>
      <c r="AU2428" s="50"/>
      <c r="AV2428" s="50"/>
      <c r="AW2428" s="50"/>
      <c r="AX2428" s="50">
        <f t="shared" si="767"/>
        <v>4.3142429154314748</v>
      </c>
      <c r="AY2428" s="50"/>
      <c r="AZ2428" s="50">
        <f t="shared" si="757"/>
        <v>126.55112551932326</v>
      </c>
      <c r="BA2428" s="50">
        <f t="shared" si="758"/>
        <v>194.84855833927551</v>
      </c>
      <c r="BB2428" s="50">
        <f t="shared" si="759"/>
        <v>200.87480241162424</v>
      </c>
      <c r="BC2428" s="17">
        <f t="shared" si="760"/>
        <v>19758</v>
      </c>
      <c r="BD2428" s="50">
        <f t="shared" si="761"/>
        <v>4.3142429154314748</v>
      </c>
      <c r="BE2428" s="50">
        <f t="shared" si="762"/>
        <v>126.55112551932326</v>
      </c>
      <c r="BF2428" s="50">
        <f t="shared" si="768"/>
        <v>206.9973547171754</v>
      </c>
      <c r="BG2428" s="50"/>
      <c r="BH2428" s="17">
        <f t="shared" si="763"/>
        <v>0</v>
      </c>
      <c r="BI2428" s="17">
        <f t="shared" si="771"/>
        <v>2428</v>
      </c>
      <c r="BJ2428" s="17">
        <f t="shared" si="769"/>
        <v>2428</v>
      </c>
      <c r="BK2428" s="150">
        <f t="shared" si="770"/>
        <v>27628</v>
      </c>
      <c r="BL2428" s="50" t="e">
        <f t="shared" ca="1" si="764"/>
        <v>#NAME?</v>
      </c>
      <c r="BM2428" s="50" t="e">
        <f t="shared" ca="1" si="765"/>
        <v>#NAME?</v>
      </c>
      <c r="BN2428" s="50" t="e">
        <f t="shared" ca="1" si="766"/>
        <v>#NAME?</v>
      </c>
    </row>
    <row r="2429" spans="1:66" x14ac:dyDescent="0.35">
      <c r="A2429" s="48">
        <v>27629</v>
      </c>
      <c r="B2429" s="17">
        <v>1975</v>
      </c>
      <c r="C2429" s="17">
        <v>8</v>
      </c>
      <c r="D2429" s="17">
        <v>235</v>
      </c>
      <c r="E2429" s="17">
        <v>23</v>
      </c>
      <c r="F2429" s="17">
        <v>7</v>
      </c>
      <c r="G2429" s="50">
        <v>7.8</v>
      </c>
      <c r="H2429" s="32">
        <v>4.2401772175556349</v>
      </c>
      <c r="I2429" s="50">
        <v>11.666666666666666</v>
      </c>
      <c r="J2429" s="13">
        <v>0</v>
      </c>
      <c r="K2429" s="13">
        <f t="shared" si="752"/>
        <v>0</v>
      </c>
      <c r="L2429" s="13">
        <f t="shared" si="753"/>
        <v>0</v>
      </c>
      <c r="M2429" s="13" t="e">
        <f ca="1">CalcTable[[#This Row],[IWC]]-AE2428</f>
        <v>#NAME?</v>
      </c>
      <c r="N2429" s="13" t="e">
        <f ca="1">IF(CalcTable[[#This Row],[Day of Year]]&lt;123,FCAP,AE2428)</f>
        <v>#NAME?</v>
      </c>
      <c r="O2429" s="17" t="e">
        <f ca="1">IF(IRR_DRIP,5,COUNTIF('IDET Wind Values'!C2413:G2413,"&lt;="&amp;IRR_MAXWIND))</f>
        <v>#NAME?</v>
      </c>
      <c r="P2429" s="13" t="e">
        <f ca="1">CalcTable[[#This Row],[ET_o]]*KL</f>
        <v>#NAME?</v>
      </c>
      <c r="Q2429" s="13" t="e">
        <f ca="1">IF(WILTPT&lt;=0,1,MAX(0,MIN(1,(CalcTable[[#This Row],[IWC]]-WILTPT)/(MAD-WILTPT))))</f>
        <v>#NAME?</v>
      </c>
      <c r="R2429" s="13" t="e">
        <f ca="1">CalcTable[[#This Row],[ETMult]]*CalcTable[[#This Row],[ETb]]</f>
        <v>#NAME?</v>
      </c>
      <c r="S2429" s="13" t="b">
        <f>INDEX(IRR_LIST,CalcTable[[#This Row],[Day of Week]]+1)</f>
        <v>0</v>
      </c>
      <c r="T2429" s="13">
        <f t="shared" ca="1" si="754"/>
        <v>1.6</v>
      </c>
      <c r="U2429" s="13" t="b">
        <f ca="1">IF(CalcTable[[#This Row],[IrrPrecip]]&gt;=IC_MM,FALSE,TRUE)</f>
        <v>1</v>
      </c>
      <c r="V2429" s="13" t="b">
        <f t="shared" si="755"/>
        <v>1</v>
      </c>
      <c r="W2429" s="13" t="e">
        <f ca="1">IF(AND(IRR_DRIP=FALSE,CalcTable[[#This Row],[IrrHours]]&lt;=0),FALSE,TRUE)</f>
        <v>#NAME?</v>
      </c>
      <c r="X2429" s="13" t="e">
        <f ca="1">AND(CalcTable[[#This Row],[IrrDay]],CalcTable[[#This Row],[IrrRain]],CalcTable[[#This Row],[IrrWarm]],CalcTable[[#This Row],[IrrWindy]])</f>
        <v>#NAME?</v>
      </c>
      <c r="Y2429" s="13" t="e">
        <f t="shared" ca="1" si="756"/>
        <v>#NAME?</v>
      </c>
      <c r="Z2429" s="13" t="e">
        <f ca="1">CalcTable[[#This Row],[IrrHours]]/5</f>
        <v>#NAME?</v>
      </c>
      <c r="AA2429" s="13" t="e">
        <f ca="1">IF(CalcTable[[#This Row],[IrrFlag]]=FALSE,0,MAX(0,CalcTable[[#This Row],[VolRednWind]]*(FCAP*IRR_TARGET-CalcTable[[#This Row],[IWC]])))</f>
        <v>#NAME?</v>
      </c>
      <c r="AB2429" s="13" t="e">
        <f ca="1">CalcTable[[#This Row],[IWC]]+CalcTable[[#This Row],[Eff Precip]]+CalcTable[[#This Row],[IrrAmt]]-CalcTable[[#This Row],[AET]]</f>
        <v>#NAME?</v>
      </c>
      <c r="AC2429" s="13" t="e">
        <f ca="1">IF(CalcTable[[#This Row],[PWC]]&gt;FCAP,MIN(24*PERC,MIN(SAT,CalcTable[[#This Row],[PWC]])-FCAP),0)</f>
        <v>#NAME?</v>
      </c>
      <c r="AD2429" s="13" t="e">
        <f ca="1">IF(CalcTable[[#This Row],[PWC]]&gt;SAT,CalcTable[[#This Row],[PWC]]-SAT,0)</f>
        <v>#NAME?</v>
      </c>
      <c r="AE2429" s="13" t="e">
        <f ca="1">CalcTable[[#This Row],[PWC]]-CalcTable[[#This Row],[PercAmt]]-CalcTable[[#This Row],[Runoff]]</f>
        <v>#NAME?</v>
      </c>
      <c r="AF2429" s="13" t="e">
        <f ca="1">CalcTable[[#This Row],[IrrAmt]]/1000*CUR_IRR_AREA*10000/IRR_EFF</f>
        <v>#NAME?</v>
      </c>
      <c r="AG2429" s="147"/>
      <c r="AH2429" s="13"/>
      <c r="AI2429" s="50">
        <v>0</v>
      </c>
      <c r="AJ2429" s="50">
        <v>0</v>
      </c>
      <c r="AK2429" s="50">
        <v>0</v>
      </c>
      <c r="AL2429" s="50">
        <v>0</v>
      </c>
      <c r="AM2429" s="50"/>
      <c r="AN2429" s="50"/>
      <c r="AO2429" s="50"/>
      <c r="AP2429" s="50"/>
      <c r="AQ2429" s="50"/>
      <c r="AR2429" s="50"/>
      <c r="AS2429" s="50"/>
      <c r="AT2429" s="50"/>
      <c r="AU2429" s="50"/>
      <c r="AV2429" s="50"/>
      <c r="AW2429" s="50"/>
      <c r="AX2429" s="50">
        <f t="shared" si="767"/>
        <v>0</v>
      </c>
      <c r="AY2429" s="50"/>
      <c r="AZ2429" s="50">
        <f t="shared" si="757"/>
        <v>0</v>
      </c>
      <c r="BA2429" s="50">
        <f t="shared" si="758"/>
        <v>0</v>
      </c>
      <c r="BB2429" s="50">
        <f t="shared" si="759"/>
        <v>0</v>
      </c>
      <c r="BC2429" s="17">
        <f t="shared" si="760"/>
        <v>19758</v>
      </c>
      <c r="BD2429" s="50">
        <f t="shared" si="761"/>
        <v>0</v>
      </c>
      <c r="BE2429" s="50">
        <f t="shared" si="762"/>
        <v>0</v>
      </c>
      <c r="BF2429" s="50">
        <f t="shared" si="768"/>
        <v>0</v>
      </c>
      <c r="BG2429" s="50"/>
      <c r="BH2429" s="17">
        <f t="shared" si="763"/>
        <v>0</v>
      </c>
      <c r="BI2429" s="17">
        <f t="shared" si="771"/>
        <v>2429</v>
      </c>
      <c r="BJ2429" s="17">
        <f t="shared" si="769"/>
        <v>2429</v>
      </c>
      <c r="BK2429" s="150">
        <f t="shared" si="770"/>
        <v>27629</v>
      </c>
      <c r="BL2429" s="50" t="e">
        <f t="shared" ca="1" si="764"/>
        <v>#NAME?</v>
      </c>
      <c r="BM2429" s="50" t="e">
        <f t="shared" ca="1" si="765"/>
        <v>#NAME?</v>
      </c>
      <c r="BN2429" s="50" t="e">
        <f t="shared" ca="1" si="766"/>
        <v>#NAME?</v>
      </c>
    </row>
    <row r="2430" spans="1:66" x14ac:dyDescent="0.35">
      <c r="A2430" s="48">
        <v>27630</v>
      </c>
      <c r="B2430" s="17">
        <v>1975</v>
      </c>
      <c r="C2430" s="17">
        <v>8</v>
      </c>
      <c r="D2430" s="17">
        <v>236</v>
      </c>
      <c r="E2430" s="17">
        <v>24</v>
      </c>
      <c r="F2430" s="17">
        <v>1</v>
      </c>
      <c r="G2430" s="50">
        <v>9.4</v>
      </c>
      <c r="H2430" s="32">
        <v>4.656469702164963</v>
      </c>
      <c r="I2430" s="50">
        <v>34</v>
      </c>
      <c r="J2430" s="13">
        <v>0</v>
      </c>
      <c r="K2430" s="13">
        <f t="shared" si="752"/>
        <v>0</v>
      </c>
      <c r="L2430" s="13">
        <f t="shared" si="753"/>
        <v>0</v>
      </c>
      <c r="M2430" s="13" t="e">
        <f ca="1">CalcTable[[#This Row],[IWC]]-AE2429</f>
        <v>#NAME?</v>
      </c>
      <c r="N2430" s="13" t="e">
        <f ca="1">IF(CalcTable[[#This Row],[Day of Year]]&lt;123,FCAP,AE2429)</f>
        <v>#NAME?</v>
      </c>
      <c r="O2430" s="17" t="e">
        <f ca="1">IF(IRR_DRIP,5,COUNTIF('IDET Wind Values'!C2414:G2414,"&lt;="&amp;IRR_MAXWIND))</f>
        <v>#NAME?</v>
      </c>
      <c r="P2430" s="13" t="e">
        <f ca="1">CalcTable[[#This Row],[ET_o]]*KL</f>
        <v>#NAME?</v>
      </c>
      <c r="Q2430" s="13" t="e">
        <f ca="1">IF(WILTPT&lt;=0,1,MAX(0,MIN(1,(CalcTable[[#This Row],[IWC]]-WILTPT)/(MAD-WILTPT))))</f>
        <v>#NAME?</v>
      </c>
      <c r="R2430" s="13" t="e">
        <f ca="1">CalcTable[[#This Row],[ETMult]]*CalcTable[[#This Row],[ETb]]</f>
        <v>#NAME?</v>
      </c>
      <c r="S2430" s="13" t="b">
        <f>INDEX(IRR_LIST,CalcTable[[#This Row],[Day of Week]]+1)</f>
        <v>1</v>
      </c>
      <c r="T2430" s="13">
        <f t="shared" ca="1" si="754"/>
        <v>0.8</v>
      </c>
      <c r="U2430" s="13" t="b">
        <f ca="1">IF(CalcTable[[#This Row],[IrrPrecip]]&gt;=IC_MM,FALSE,TRUE)</f>
        <v>1</v>
      </c>
      <c r="V2430" s="13" t="b">
        <f t="shared" si="755"/>
        <v>1</v>
      </c>
      <c r="W2430" s="13" t="e">
        <f ca="1">IF(AND(IRR_DRIP=FALSE,CalcTable[[#This Row],[IrrHours]]&lt;=0),FALSE,TRUE)</f>
        <v>#NAME?</v>
      </c>
      <c r="X2430" s="13" t="e">
        <f ca="1">AND(CalcTable[[#This Row],[IrrDay]],CalcTable[[#This Row],[IrrRain]],CalcTable[[#This Row],[IrrWarm]],CalcTable[[#This Row],[IrrWindy]])</f>
        <v>#NAME?</v>
      </c>
      <c r="Y2430" s="13" t="e">
        <f t="shared" ca="1" si="756"/>
        <v>#NAME?</v>
      </c>
      <c r="Z2430" s="13" t="e">
        <f ca="1">CalcTable[[#This Row],[IrrHours]]/5</f>
        <v>#NAME?</v>
      </c>
      <c r="AA2430" s="13" t="e">
        <f ca="1">IF(CalcTable[[#This Row],[IrrFlag]]=FALSE,0,MAX(0,CalcTable[[#This Row],[VolRednWind]]*(FCAP*IRR_TARGET-CalcTable[[#This Row],[IWC]])))</f>
        <v>#NAME?</v>
      </c>
      <c r="AB2430" s="13" t="e">
        <f ca="1">CalcTable[[#This Row],[IWC]]+CalcTable[[#This Row],[Eff Precip]]+CalcTable[[#This Row],[IrrAmt]]-CalcTable[[#This Row],[AET]]</f>
        <v>#NAME?</v>
      </c>
      <c r="AC2430" s="13" t="e">
        <f ca="1">IF(CalcTable[[#This Row],[PWC]]&gt;FCAP,MIN(24*PERC,MIN(SAT,CalcTable[[#This Row],[PWC]])-FCAP),0)</f>
        <v>#NAME?</v>
      </c>
      <c r="AD2430" s="13" t="e">
        <f ca="1">IF(CalcTable[[#This Row],[PWC]]&gt;SAT,CalcTable[[#This Row],[PWC]]-SAT,0)</f>
        <v>#NAME?</v>
      </c>
      <c r="AE2430" s="13" t="e">
        <f ca="1">CalcTable[[#This Row],[PWC]]-CalcTable[[#This Row],[PercAmt]]-CalcTable[[#This Row],[Runoff]]</f>
        <v>#NAME?</v>
      </c>
      <c r="AF2430" s="13" t="e">
        <f ca="1">CalcTable[[#This Row],[IrrAmt]]/1000*CUR_IRR_AREA*10000/IRR_EFF</f>
        <v>#NAME?</v>
      </c>
      <c r="AG2430" s="147"/>
      <c r="AH2430" s="13"/>
      <c r="AI2430" s="50">
        <v>10.500086310362725</v>
      </c>
      <c r="AJ2430" s="50">
        <v>12.528499254098335</v>
      </c>
      <c r="AK2430" s="50">
        <v>0</v>
      </c>
      <c r="AL2430" s="50">
        <v>0</v>
      </c>
      <c r="AM2430" s="50"/>
      <c r="AN2430" s="50"/>
      <c r="AO2430" s="50"/>
      <c r="AP2430" s="50"/>
      <c r="AQ2430" s="50"/>
      <c r="AR2430" s="50"/>
      <c r="AS2430" s="50"/>
      <c r="AT2430" s="50"/>
      <c r="AU2430" s="50"/>
      <c r="AV2430" s="50"/>
      <c r="AW2430" s="50"/>
      <c r="AX2430" s="50">
        <f t="shared" si="767"/>
        <v>23.028585564461061</v>
      </c>
      <c r="AY2430" s="50"/>
      <c r="AZ2430" s="50">
        <f t="shared" si="757"/>
        <v>521.50391067220448</v>
      </c>
      <c r="BA2430" s="50">
        <f t="shared" si="758"/>
        <v>843.33537165869302</v>
      </c>
      <c r="BB2430" s="50">
        <f t="shared" si="759"/>
        <v>872.65610299457194</v>
      </c>
      <c r="BC2430" s="17">
        <f t="shared" si="760"/>
        <v>19758</v>
      </c>
      <c r="BD2430" s="50">
        <f t="shared" si="761"/>
        <v>23.028585564461061</v>
      </c>
      <c r="BE2430" s="50">
        <f t="shared" si="762"/>
        <v>521.50391067220448</v>
      </c>
      <c r="BF2430" s="50">
        <f t="shared" si="768"/>
        <v>853.01438087427709</v>
      </c>
      <c r="BG2430" s="50"/>
      <c r="BH2430" s="17">
        <f t="shared" si="763"/>
        <v>0</v>
      </c>
      <c r="BI2430" s="17">
        <f t="shared" si="771"/>
        <v>2430</v>
      </c>
      <c r="BJ2430" s="17">
        <f t="shared" si="769"/>
        <v>2430</v>
      </c>
      <c r="BK2430" s="150">
        <f t="shared" si="770"/>
        <v>27630</v>
      </c>
      <c r="BL2430" s="50" t="e">
        <f t="shared" ca="1" si="764"/>
        <v>#NAME?</v>
      </c>
      <c r="BM2430" s="50" t="e">
        <f t="shared" ca="1" si="765"/>
        <v>#NAME?</v>
      </c>
      <c r="BN2430" s="50" t="e">
        <f t="shared" ca="1" si="766"/>
        <v>#NAME?</v>
      </c>
    </row>
    <row r="2431" spans="1:66" x14ac:dyDescent="0.35">
      <c r="A2431" s="48">
        <v>27631</v>
      </c>
      <c r="B2431" s="17">
        <v>1975</v>
      </c>
      <c r="C2431" s="17">
        <v>8</v>
      </c>
      <c r="D2431" s="17">
        <v>237</v>
      </c>
      <c r="E2431" s="17">
        <v>25</v>
      </c>
      <c r="F2431" s="17">
        <v>2</v>
      </c>
      <c r="G2431" s="50">
        <v>3.3</v>
      </c>
      <c r="H2431" s="32">
        <v>2.8453063334331459</v>
      </c>
      <c r="I2431" s="50">
        <v>5.333333333333333</v>
      </c>
      <c r="J2431" s="13">
        <v>0</v>
      </c>
      <c r="K2431" s="13">
        <f t="shared" si="752"/>
        <v>0</v>
      </c>
      <c r="L2431" s="13">
        <f t="shared" si="753"/>
        <v>0</v>
      </c>
      <c r="M2431" s="13" t="e">
        <f ca="1">CalcTable[[#This Row],[IWC]]-AE2430</f>
        <v>#NAME?</v>
      </c>
      <c r="N2431" s="13" t="e">
        <f ca="1">IF(CalcTable[[#This Row],[Day of Year]]&lt;123,FCAP,AE2430)</f>
        <v>#NAME?</v>
      </c>
      <c r="O2431" s="17" t="e">
        <f ca="1">IF(IRR_DRIP,5,COUNTIF('IDET Wind Values'!C2415:G2415,"&lt;="&amp;IRR_MAXWIND))</f>
        <v>#NAME?</v>
      </c>
      <c r="P2431" s="13" t="e">
        <f ca="1">CalcTable[[#This Row],[ET_o]]*KL</f>
        <v>#NAME?</v>
      </c>
      <c r="Q2431" s="13" t="e">
        <f ca="1">IF(WILTPT&lt;=0,1,MAX(0,MIN(1,(CalcTable[[#This Row],[IWC]]-WILTPT)/(MAD-WILTPT))))</f>
        <v>#NAME?</v>
      </c>
      <c r="R2431" s="13" t="e">
        <f ca="1">CalcTable[[#This Row],[ETMult]]*CalcTable[[#This Row],[ETb]]</f>
        <v>#NAME?</v>
      </c>
      <c r="S2431" s="13" t="b">
        <f>INDEX(IRR_LIST,CalcTable[[#This Row],[Day of Week]]+1)</f>
        <v>0</v>
      </c>
      <c r="T2431" s="13">
        <f t="shared" ca="1" si="754"/>
        <v>0</v>
      </c>
      <c r="U2431" s="13" t="b">
        <f ca="1">IF(CalcTable[[#This Row],[IrrPrecip]]&gt;=IC_MM,FALSE,TRUE)</f>
        <v>1</v>
      </c>
      <c r="V2431" s="13" t="b">
        <f t="shared" si="755"/>
        <v>0</v>
      </c>
      <c r="W2431" s="13" t="e">
        <f ca="1">IF(AND(IRR_DRIP=FALSE,CalcTable[[#This Row],[IrrHours]]&lt;=0),FALSE,TRUE)</f>
        <v>#NAME?</v>
      </c>
      <c r="X2431" s="13" t="e">
        <f ca="1">AND(CalcTable[[#This Row],[IrrDay]],CalcTable[[#This Row],[IrrRain]],CalcTable[[#This Row],[IrrWarm]],CalcTable[[#This Row],[IrrWindy]])</f>
        <v>#NAME?</v>
      </c>
      <c r="Y2431" s="13" t="e">
        <f t="shared" ca="1" si="756"/>
        <v>#NAME?</v>
      </c>
      <c r="Z2431" s="13" t="e">
        <f ca="1">CalcTable[[#This Row],[IrrHours]]/5</f>
        <v>#NAME?</v>
      </c>
      <c r="AA2431" s="13" t="e">
        <f ca="1">IF(CalcTable[[#This Row],[IrrFlag]]=FALSE,0,MAX(0,CalcTable[[#This Row],[VolRednWind]]*(FCAP*IRR_TARGET-CalcTable[[#This Row],[IWC]])))</f>
        <v>#NAME?</v>
      </c>
      <c r="AB2431" s="13" t="e">
        <f ca="1">CalcTable[[#This Row],[IWC]]+CalcTable[[#This Row],[Eff Precip]]+CalcTable[[#This Row],[IrrAmt]]-CalcTable[[#This Row],[AET]]</f>
        <v>#NAME?</v>
      </c>
      <c r="AC2431" s="13" t="e">
        <f ca="1">IF(CalcTable[[#This Row],[PWC]]&gt;FCAP,MIN(24*PERC,MIN(SAT,CalcTable[[#This Row],[PWC]])-FCAP),0)</f>
        <v>#NAME?</v>
      </c>
      <c r="AD2431" s="13" t="e">
        <f ca="1">IF(CalcTable[[#This Row],[PWC]]&gt;SAT,CalcTable[[#This Row],[PWC]]-SAT,0)</f>
        <v>#NAME?</v>
      </c>
      <c r="AE2431" s="13" t="e">
        <f ca="1">CalcTable[[#This Row],[PWC]]-CalcTable[[#This Row],[PercAmt]]-CalcTable[[#This Row],[Runoff]]</f>
        <v>#NAME?</v>
      </c>
      <c r="AF2431" s="13" t="e">
        <f ca="1">CalcTable[[#This Row],[IrrAmt]]/1000*CUR_IRR_AREA*10000/IRR_EFF</f>
        <v>#NAME?</v>
      </c>
      <c r="AG2431" s="147"/>
      <c r="AH2431" s="13"/>
      <c r="AI2431" s="50">
        <v>0</v>
      </c>
      <c r="AJ2431" s="50">
        <v>0</v>
      </c>
      <c r="AK2431" s="50">
        <v>0</v>
      </c>
      <c r="AL2431" s="50">
        <v>0</v>
      </c>
      <c r="AM2431" s="50"/>
      <c r="AN2431" s="50"/>
      <c r="AO2431" s="50"/>
      <c r="AP2431" s="50"/>
      <c r="AQ2431" s="50"/>
      <c r="AR2431" s="50"/>
      <c r="AS2431" s="50"/>
      <c r="AT2431" s="50"/>
      <c r="AU2431" s="50"/>
      <c r="AV2431" s="50"/>
      <c r="AW2431" s="50"/>
      <c r="AX2431" s="50">
        <f t="shared" si="767"/>
        <v>0</v>
      </c>
      <c r="AY2431" s="50"/>
      <c r="AZ2431" s="50">
        <f t="shared" si="757"/>
        <v>0</v>
      </c>
      <c r="BA2431" s="50">
        <f t="shared" si="758"/>
        <v>0</v>
      </c>
      <c r="BB2431" s="50">
        <f t="shared" si="759"/>
        <v>0</v>
      </c>
      <c r="BC2431" s="17">
        <f t="shared" si="760"/>
        <v>19758</v>
      </c>
      <c r="BD2431" s="50">
        <f t="shared" si="761"/>
        <v>0</v>
      </c>
      <c r="BE2431" s="50">
        <f t="shared" si="762"/>
        <v>0</v>
      </c>
      <c r="BF2431" s="50">
        <f t="shared" si="768"/>
        <v>0</v>
      </c>
      <c r="BG2431" s="50"/>
      <c r="BH2431" s="17">
        <f t="shared" si="763"/>
        <v>0</v>
      </c>
      <c r="BI2431" s="17">
        <f t="shared" si="771"/>
        <v>2431</v>
      </c>
      <c r="BJ2431" s="17">
        <f t="shared" si="769"/>
        <v>2431</v>
      </c>
      <c r="BK2431" s="150">
        <f t="shared" si="770"/>
        <v>27631</v>
      </c>
      <c r="BL2431" s="50" t="e">
        <f t="shared" ca="1" si="764"/>
        <v>#NAME?</v>
      </c>
      <c r="BM2431" s="50" t="e">
        <f t="shared" ca="1" si="765"/>
        <v>#NAME?</v>
      </c>
      <c r="BN2431" s="50" t="e">
        <f t="shared" ca="1" si="766"/>
        <v>#NAME?</v>
      </c>
    </row>
    <row r="2432" spans="1:66" x14ac:dyDescent="0.35">
      <c r="A2432" s="48">
        <v>27632</v>
      </c>
      <c r="B2432" s="17">
        <v>1975</v>
      </c>
      <c r="C2432" s="17">
        <v>8</v>
      </c>
      <c r="D2432" s="17">
        <v>238</v>
      </c>
      <c r="E2432" s="17">
        <v>26</v>
      </c>
      <c r="F2432" s="17">
        <v>3</v>
      </c>
      <c r="G2432" s="50">
        <v>1.7</v>
      </c>
      <c r="H2432" s="32">
        <v>2.7907557544650228</v>
      </c>
      <c r="I2432" s="50">
        <v>6</v>
      </c>
      <c r="J2432" s="13">
        <v>0</v>
      </c>
      <c r="K2432" s="13">
        <f t="shared" si="752"/>
        <v>0</v>
      </c>
      <c r="L2432" s="13">
        <f t="shared" si="753"/>
        <v>0</v>
      </c>
      <c r="M2432" s="13" t="e">
        <f ca="1">CalcTable[[#This Row],[IWC]]-AE2431</f>
        <v>#NAME?</v>
      </c>
      <c r="N2432" s="13" t="e">
        <f ca="1">IF(CalcTable[[#This Row],[Day of Year]]&lt;123,FCAP,AE2431)</f>
        <v>#NAME?</v>
      </c>
      <c r="O2432" s="17" t="e">
        <f ca="1">IF(IRR_DRIP,5,COUNTIF('IDET Wind Values'!C2416:G2416,"&lt;="&amp;IRR_MAXWIND))</f>
        <v>#NAME?</v>
      </c>
      <c r="P2432" s="13" t="e">
        <f ca="1">CalcTable[[#This Row],[ET_o]]*KL</f>
        <v>#NAME?</v>
      </c>
      <c r="Q2432" s="13" t="e">
        <f ca="1">IF(WILTPT&lt;=0,1,MAX(0,MIN(1,(CalcTable[[#This Row],[IWC]]-WILTPT)/(MAD-WILTPT))))</f>
        <v>#NAME?</v>
      </c>
      <c r="R2432" s="13" t="e">
        <f ca="1">CalcTable[[#This Row],[ETMult]]*CalcTable[[#This Row],[ETb]]</f>
        <v>#NAME?</v>
      </c>
      <c r="S2432" s="13" t="b">
        <f>INDEX(IRR_LIST,CalcTable[[#This Row],[Day of Week]]+1)</f>
        <v>1</v>
      </c>
      <c r="T2432" s="13">
        <f t="shared" ca="1" si="754"/>
        <v>0</v>
      </c>
      <c r="U2432" s="13" t="b">
        <f ca="1">IF(CalcTable[[#This Row],[IrrPrecip]]&gt;=IC_MM,FALSE,TRUE)</f>
        <v>1</v>
      </c>
      <c r="V2432" s="13" t="b">
        <f t="shared" si="755"/>
        <v>1</v>
      </c>
      <c r="W2432" s="13" t="e">
        <f ca="1">IF(AND(IRR_DRIP=FALSE,CalcTable[[#This Row],[IrrHours]]&lt;=0),FALSE,TRUE)</f>
        <v>#NAME?</v>
      </c>
      <c r="X2432" s="13" t="e">
        <f ca="1">AND(CalcTable[[#This Row],[IrrDay]],CalcTable[[#This Row],[IrrRain]],CalcTable[[#This Row],[IrrWarm]],CalcTable[[#This Row],[IrrWindy]])</f>
        <v>#NAME?</v>
      </c>
      <c r="Y2432" s="13" t="e">
        <f t="shared" ca="1" si="756"/>
        <v>#NAME?</v>
      </c>
      <c r="Z2432" s="13" t="e">
        <f ca="1">CalcTable[[#This Row],[IrrHours]]/5</f>
        <v>#NAME?</v>
      </c>
      <c r="AA2432" s="13" t="e">
        <f ca="1">IF(CalcTable[[#This Row],[IrrFlag]]=FALSE,0,MAX(0,CalcTable[[#This Row],[VolRednWind]]*(FCAP*IRR_TARGET-CalcTable[[#This Row],[IWC]])))</f>
        <v>#NAME?</v>
      </c>
      <c r="AB2432" s="13" t="e">
        <f ca="1">CalcTable[[#This Row],[IWC]]+CalcTable[[#This Row],[Eff Precip]]+CalcTable[[#This Row],[IrrAmt]]-CalcTable[[#This Row],[AET]]</f>
        <v>#NAME?</v>
      </c>
      <c r="AC2432" s="13" t="e">
        <f ca="1">IF(CalcTable[[#This Row],[PWC]]&gt;FCAP,MIN(24*PERC,MIN(SAT,CalcTable[[#This Row],[PWC]])-FCAP),0)</f>
        <v>#NAME?</v>
      </c>
      <c r="AD2432" s="13" t="e">
        <f ca="1">IF(CalcTable[[#This Row],[PWC]]&gt;SAT,CalcTable[[#This Row],[PWC]]-SAT,0)</f>
        <v>#NAME?</v>
      </c>
      <c r="AE2432" s="13" t="e">
        <f ca="1">CalcTable[[#This Row],[PWC]]-CalcTable[[#This Row],[PercAmt]]-CalcTable[[#This Row],[Runoff]]</f>
        <v>#NAME?</v>
      </c>
      <c r="AF2432" s="13" t="e">
        <f ca="1">CalcTable[[#This Row],[IrrAmt]]/1000*CUR_IRR_AREA*10000/IRR_EFF</f>
        <v>#NAME?</v>
      </c>
      <c r="AG2432" s="147"/>
      <c r="AH2432" s="13"/>
      <c r="AI2432" s="50">
        <v>4.3197715467225635</v>
      </c>
      <c r="AJ2432" s="50">
        <v>7.0461715467225652</v>
      </c>
      <c r="AK2432" s="50">
        <v>0</v>
      </c>
      <c r="AL2432" s="50">
        <v>0</v>
      </c>
      <c r="AM2432" s="50"/>
      <c r="AN2432" s="50"/>
      <c r="AO2432" s="50"/>
      <c r="AP2432" s="50"/>
      <c r="AQ2432" s="50"/>
      <c r="AR2432" s="50"/>
      <c r="AS2432" s="50"/>
      <c r="AT2432" s="50"/>
      <c r="AU2432" s="50"/>
      <c r="AV2432" s="50"/>
      <c r="AW2432" s="50"/>
      <c r="AX2432" s="50">
        <f t="shared" si="767"/>
        <v>11.365943093445129</v>
      </c>
      <c r="AY2432" s="50"/>
      <c r="AZ2432" s="50">
        <f t="shared" si="757"/>
        <v>270.04434805579285</v>
      </c>
      <c r="BA2432" s="50">
        <f t="shared" si="758"/>
        <v>438.49550156496019</v>
      </c>
      <c r="BB2432" s="50">
        <f t="shared" si="759"/>
        <v>453.87841555911712</v>
      </c>
      <c r="BC2432" s="17">
        <f t="shared" si="760"/>
        <v>19758</v>
      </c>
      <c r="BD2432" s="50">
        <f t="shared" si="761"/>
        <v>11.365943093445129</v>
      </c>
      <c r="BE2432" s="50">
        <f t="shared" si="762"/>
        <v>270.04434805579285</v>
      </c>
      <c r="BF2432" s="50">
        <f t="shared" si="768"/>
        <v>441.70658676076425</v>
      </c>
      <c r="BG2432" s="50"/>
      <c r="BH2432" s="17">
        <f t="shared" si="763"/>
        <v>0</v>
      </c>
      <c r="BI2432" s="17">
        <f t="shared" si="771"/>
        <v>2432</v>
      </c>
      <c r="BJ2432" s="17">
        <f t="shared" si="769"/>
        <v>2432</v>
      </c>
      <c r="BK2432" s="150">
        <f t="shared" si="770"/>
        <v>27632</v>
      </c>
      <c r="BL2432" s="50" t="e">
        <f t="shared" ca="1" si="764"/>
        <v>#NAME?</v>
      </c>
      <c r="BM2432" s="50" t="e">
        <f t="shared" ca="1" si="765"/>
        <v>#NAME?</v>
      </c>
      <c r="BN2432" s="50" t="e">
        <f t="shared" ca="1" si="766"/>
        <v>#NAME?</v>
      </c>
    </row>
    <row r="2433" spans="1:66" x14ac:dyDescent="0.35">
      <c r="A2433" s="48">
        <v>27633</v>
      </c>
      <c r="B2433" s="17">
        <v>1975</v>
      </c>
      <c r="C2433" s="17">
        <v>8</v>
      </c>
      <c r="D2433" s="17">
        <v>239</v>
      </c>
      <c r="E2433" s="17">
        <v>27</v>
      </c>
      <c r="F2433" s="17">
        <v>4</v>
      </c>
      <c r="G2433" s="50">
        <v>7.2</v>
      </c>
      <c r="H2433" s="32">
        <v>4.6161495718219019</v>
      </c>
      <c r="I2433" s="50">
        <v>6.5</v>
      </c>
      <c r="J2433" s="13">
        <v>0</v>
      </c>
      <c r="K2433" s="13">
        <f t="shared" si="752"/>
        <v>0</v>
      </c>
      <c r="L2433" s="13">
        <f t="shared" si="753"/>
        <v>0</v>
      </c>
      <c r="M2433" s="13" t="e">
        <f ca="1">CalcTable[[#This Row],[IWC]]-AE2432</f>
        <v>#NAME?</v>
      </c>
      <c r="N2433" s="13" t="e">
        <f ca="1">IF(CalcTable[[#This Row],[Day of Year]]&lt;123,FCAP,AE2432)</f>
        <v>#NAME?</v>
      </c>
      <c r="O2433" s="17" t="e">
        <f ca="1">IF(IRR_DRIP,5,COUNTIF('IDET Wind Values'!C2417:G2417,"&lt;="&amp;IRR_MAXWIND))</f>
        <v>#NAME?</v>
      </c>
      <c r="P2433" s="13" t="e">
        <f ca="1">CalcTable[[#This Row],[ET_o]]*KL</f>
        <v>#NAME?</v>
      </c>
      <c r="Q2433" s="13" t="e">
        <f ca="1">IF(WILTPT&lt;=0,1,MAX(0,MIN(1,(CalcTable[[#This Row],[IWC]]-WILTPT)/(MAD-WILTPT))))</f>
        <v>#NAME?</v>
      </c>
      <c r="R2433" s="13" t="e">
        <f ca="1">CalcTable[[#This Row],[ETMult]]*CalcTable[[#This Row],[ETb]]</f>
        <v>#NAME?</v>
      </c>
      <c r="S2433" s="13" t="b">
        <f>INDEX(IRR_LIST,CalcTable[[#This Row],[Day of Week]]+1)</f>
        <v>0</v>
      </c>
      <c r="T2433" s="13">
        <f t="shared" ca="1" si="754"/>
        <v>0</v>
      </c>
      <c r="U2433" s="13" t="b">
        <f ca="1">IF(CalcTable[[#This Row],[IrrPrecip]]&gt;=IC_MM,FALSE,TRUE)</f>
        <v>1</v>
      </c>
      <c r="V2433" s="13" t="b">
        <f t="shared" si="755"/>
        <v>1</v>
      </c>
      <c r="W2433" s="13" t="e">
        <f ca="1">IF(AND(IRR_DRIP=FALSE,CalcTable[[#This Row],[IrrHours]]&lt;=0),FALSE,TRUE)</f>
        <v>#NAME?</v>
      </c>
      <c r="X2433" s="13" t="e">
        <f ca="1">AND(CalcTable[[#This Row],[IrrDay]],CalcTable[[#This Row],[IrrRain]],CalcTable[[#This Row],[IrrWarm]],CalcTable[[#This Row],[IrrWindy]])</f>
        <v>#NAME?</v>
      </c>
      <c r="Y2433" s="13" t="e">
        <f t="shared" ca="1" si="756"/>
        <v>#NAME?</v>
      </c>
      <c r="Z2433" s="13" t="e">
        <f ca="1">CalcTable[[#This Row],[IrrHours]]/5</f>
        <v>#NAME?</v>
      </c>
      <c r="AA2433" s="13" t="e">
        <f ca="1">IF(CalcTable[[#This Row],[IrrFlag]]=FALSE,0,MAX(0,CalcTable[[#This Row],[VolRednWind]]*(FCAP*IRR_TARGET-CalcTable[[#This Row],[IWC]])))</f>
        <v>#NAME?</v>
      </c>
      <c r="AB2433" s="13" t="e">
        <f ca="1">CalcTable[[#This Row],[IWC]]+CalcTable[[#This Row],[Eff Precip]]+CalcTable[[#This Row],[IrrAmt]]-CalcTable[[#This Row],[AET]]</f>
        <v>#NAME?</v>
      </c>
      <c r="AC2433" s="13" t="e">
        <f ca="1">IF(CalcTable[[#This Row],[PWC]]&gt;FCAP,MIN(24*PERC,MIN(SAT,CalcTable[[#This Row],[PWC]])-FCAP),0)</f>
        <v>#NAME?</v>
      </c>
      <c r="AD2433" s="13" t="e">
        <f ca="1">IF(CalcTable[[#This Row],[PWC]]&gt;SAT,CalcTable[[#This Row],[PWC]]-SAT,0)</f>
        <v>#NAME?</v>
      </c>
      <c r="AE2433" s="13" t="e">
        <f ca="1">CalcTable[[#This Row],[PWC]]-CalcTable[[#This Row],[PercAmt]]-CalcTable[[#This Row],[Runoff]]</f>
        <v>#NAME?</v>
      </c>
      <c r="AF2433" s="13" t="e">
        <f ca="1">CalcTable[[#This Row],[IrrAmt]]/1000*CUR_IRR_AREA*10000/IRR_EFF</f>
        <v>#NAME?</v>
      </c>
      <c r="AG2433" s="147"/>
      <c r="AH2433" s="13"/>
      <c r="AI2433" s="50">
        <v>0</v>
      </c>
      <c r="AJ2433" s="50">
        <v>0</v>
      </c>
      <c r="AK2433" s="50">
        <v>0</v>
      </c>
      <c r="AL2433" s="50">
        <v>9.8352490237243604</v>
      </c>
      <c r="AM2433" s="50"/>
      <c r="AN2433" s="50"/>
      <c r="AO2433" s="50"/>
      <c r="AP2433" s="50"/>
      <c r="AQ2433" s="50"/>
      <c r="AR2433" s="50"/>
      <c r="AS2433" s="50"/>
      <c r="AT2433" s="50"/>
      <c r="AU2433" s="50"/>
      <c r="AV2433" s="50"/>
      <c r="AW2433" s="50"/>
      <c r="AX2433" s="50">
        <f t="shared" si="767"/>
        <v>9.8352490237243604</v>
      </c>
      <c r="AY2433" s="50"/>
      <c r="AZ2433" s="50">
        <f t="shared" si="757"/>
        <v>288.50063802924791</v>
      </c>
      <c r="BA2433" s="50">
        <f t="shared" si="758"/>
        <v>444.19939506090554</v>
      </c>
      <c r="BB2433" s="50">
        <f t="shared" si="759"/>
        <v>457.93752068134592</v>
      </c>
      <c r="BC2433" s="17">
        <f t="shared" si="760"/>
        <v>19758</v>
      </c>
      <c r="BD2433" s="50">
        <f t="shared" si="761"/>
        <v>9.8352490237243604</v>
      </c>
      <c r="BE2433" s="50">
        <f t="shared" si="762"/>
        <v>288.50063802924791</v>
      </c>
      <c r="BF2433" s="50">
        <f t="shared" si="768"/>
        <v>471.89520173135952</v>
      </c>
      <c r="BG2433" s="50"/>
      <c r="BH2433" s="17">
        <f t="shared" si="763"/>
        <v>0</v>
      </c>
      <c r="BI2433" s="17">
        <f t="shared" si="771"/>
        <v>2433</v>
      </c>
      <c r="BJ2433" s="17">
        <f t="shared" si="769"/>
        <v>2433</v>
      </c>
      <c r="BK2433" s="150">
        <f t="shared" si="770"/>
        <v>27633</v>
      </c>
      <c r="BL2433" s="50" t="e">
        <f t="shared" ca="1" si="764"/>
        <v>#NAME?</v>
      </c>
      <c r="BM2433" s="50" t="e">
        <f t="shared" ca="1" si="765"/>
        <v>#NAME?</v>
      </c>
      <c r="BN2433" s="50" t="e">
        <f t="shared" ca="1" si="766"/>
        <v>#NAME?</v>
      </c>
    </row>
    <row r="2434" spans="1:66" x14ac:dyDescent="0.35">
      <c r="A2434" s="48">
        <v>27634</v>
      </c>
      <c r="B2434" s="17">
        <v>1975</v>
      </c>
      <c r="C2434" s="17">
        <v>8</v>
      </c>
      <c r="D2434" s="17">
        <v>240</v>
      </c>
      <c r="E2434" s="17">
        <v>28</v>
      </c>
      <c r="F2434" s="17">
        <v>5</v>
      </c>
      <c r="G2434" s="50">
        <v>13.3</v>
      </c>
      <c r="H2434" s="32">
        <v>4.5868921979374662</v>
      </c>
      <c r="I2434" s="50">
        <v>21.333333333333332</v>
      </c>
      <c r="J2434" s="13">
        <v>2</v>
      </c>
      <c r="K2434" s="13">
        <f t="shared" si="752"/>
        <v>2</v>
      </c>
      <c r="L2434" s="13">
        <f t="shared" si="753"/>
        <v>0</v>
      </c>
      <c r="M2434" s="13" t="e">
        <f ca="1">CalcTable[[#This Row],[IWC]]-AE2433</f>
        <v>#NAME?</v>
      </c>
      <c r="N2434" s="13" t="e">
        <f ca="1">IF(CalcTable[[#This Row],[Day of Year]]&lt;123,FCAP,AE2433)</f>
        <v>#NAME?</v>
      </c>
      <c r="O2434" s="17" t="e">
        <f ca="1">IF(IRR_DRIP,5,COUNTIF('IDET Wind Values'!C2418:G2418,"&lt;="&amp;IRR_MAXWIND))</f>
        <v>#NAME?</v>
      </c>
      <c r="P2434" s="13" t="e">
        <f ca="1">CalcTable[[#This Row],[ET_o]]*KL</f>
        <v>#NAME?</v>
      </c>
      <c r="Q2434" s="13" t="e">
        <f ca="1">IF(WILTPT&lt;=0,1,MAX(0,MIN(1,(CalcTable[[#This Row],[IWC]]-WILTPT)/(MAD-WILTPT))))</f>
        <v>#NAME?</v>
      </c>
      <c r="R2434" s="13" t="e">
        <f ca="1">CalcTable[[#This Row],[ETMult]]*CalcTable[[#This Row],[ETb]]</f>
        <v>#NAME?</v>
      </c>
      <c r="S2434" s="13" t="b">
        <f>INDEX(IRR_LIST,CalcTable[[#This Row],[Day of Week]]+1)</f>
        <v>1</v>
      </c>
      <c r="T2434" s="13">
        <f t="shared" ca="1" si="754"/>
        <v>0</v>
      </c>
      <c r="U2434" s="13" t="b">
        <f ca="1">IF(CalcTable[[#This Row],[IrrPrecip]]&gt;=IC_MM,FALSE,TRUE)</f>
        <v>1</v>
      </c>
      <c r="V2434" s="13" t="b">
        <f t="shared" si="755"/>
        <v>1</v>
      </c>
      <c r="W2434" s="13" t="e">
        <f ca="1">IF(AND(IRR_DRIP=FALSE,CalcTable[[#This Row],[IrrHours]]&lt;=0),FALSE,TRUE)</f>
        <v>#NAME?</v>
      </c>
      <c r="X2434" s="13" t="e">
        <f ca="1">AND(CalcTable[[#This Row],[IrrDay]],CalcTable[[#This Row],[IrrRain]],CalcTable[[#This Row],[IrrWarm]],CalcTable[[#This Row],[IrrWindy]])</f>
        <v>#NAME?</v>
      </c>
      <c r="Y2434" s="13" t="e">
        <f t="shared" ca="1" si="756"/>
        <v>#NAME?</v>
      </c>
      <c r="Z2434" s="13" t="e">
        <f ca="1">CalcTable[[#This Row],[IrrHours]]/5</f>
        <v>#NAME?</v>
      </c>
      <c r="AA2434" s="13" t="e">
        <f ca="1">IF(CalcTable[[#This Row],[IrrFlag]]=FALSE,0,MAX(0,CalcTable[[#This Row],[VolRednWind]]*(FCAP*IRR_TARGET-CalcTable[[#This Row],[IWC]])))</f>
        <v>#NAME?</v>
      </c>
      <c r="AB2434" s="13" t="e">
        <f ca="1">CalcTable[[#This Row],[IWC]]+CalcTable[[#This Row],[Eff Precip]]+CalcTable[[#This Row],[IrrAmt]]-CalcTable[[#This Row],[AET]]</f>
        <v>#NAME?</v>
      </c>
      <c r="AC2434" s="13" t="e">
        <f ca="1">IF(CalcTable[[#This Row],[PWC]]&gt;FCAP,MIN(24*PERC,MIN(SAT,CalcTable[[#This Row],[PWC]])-FCAP),0)</f>
        <v>#NAME?</v>
      </c>
      <c r="AD2434" s="13" t="e">
        <f ca="1">IF(CalcTable[[#This Row],[PWC]]&gt;SAT,CalcTable[[#This Row],[PWC]]-SAT,0)</f>
        <v>#NAME?</v>
      </c>
      <c r="AE2434" s="13" t="e">
        <f ca="1">CalcTable[[#This Row],[PWC]]-CalcTable[[#This Row],[PercAmt]]-CalcTable[[#This Row],[Runoff]]</f>
        <v>#NAME?</v>
      </c>
      <c r="AF2434" s="13" t="e">
        <f ca="1">CalcTable[[#This Row],[IrrAmt]]/1000*CUR_IRR_AREA*10000/IRR_EFF</f>
        <v>#NAME?</v>
      </c>
      <c r="AG2434" s="147"/>
      <c r="AH2434" s="13"/>
      <c r="AI2434" s="50">
        <v>1.3278609400550665</v>
      </c>
      <c r="AJ2434" s="50">
        <v>2.0094609400550669</v>
      </c>
      <c r="AK2434" s="50">
        <v>0</v>
      </c>
      <c r="AL2434" s="50">
        <v>0</v>
      </c>
      <c r="AM2434" s="50"/>
      <c r="AN2434" s="50"/>
      <c r="AO2434" s="50"/>
      <c r="AP2434" s="50"/>
      <c r="AQ2434" s="50"/>
      <c r="AR2434" s="50"/>
      <c r="AS2434" s="50"/>
      <c r="AT2434" s="50"/>
      <c r="AU2434" s="50"/>
      <c r="AV2434" s="50"/>
      <c r="AW2434" s="50"/>
      <c r="AX2434" s="50">
        <f t="shared" si="767"/>
        <v>3.3373218801101334</v>
      </c>
      <c r="AY2434" s="50"/>
      <c r="AZ2434" s="50">
        <f t="shared" si="757"/>
        <v>78.419481362422943</v>
      </c>
      <c r="BA2434" s="50">
        <f t="shared" si="758"/>
        <v>127.2184894746773</v>
      </c>
      <c r="BB2434" s="50">
        <f t="shared" si="759"/>
        <v>131.67245974193492</v>
      </c>
      <c r="BC2434" s="17">
        <f t="shared" si="760"/>
        <v>19758</v>
      </c>
      <c r="BD2434" s="50">
        <f t="shared" si="761"/>
        <v>3.3373218801101334</v>
      </c>
      <c r="BE2434" s="50">
        <f t="shared" si="762"/>
        <v>78.419481362422943</v>
      </c>
      <c r="BF2434" s="50">
        <f t="shared" si="768"/>
        <v>128.26930723611625</v>
      </c>
      <c r="BG2434" s="50"/>
      <c r="BH2434" s="17">
        <f t="shared" si="763"/>
        <v>0</v>
      </c>
      <c r="BI2434" s="17">
        <f t="shared" si="771"/>
        <v>2434</v>
      </c>
      <c r="BJ2434" s="17">
        <f t="shared" si="769"/>
        <v>2434</v>
      </c>
      <c r="BK2434" s="150">
        <f t="shared" si="770"/>
        <v>27634</v>
      </c>
      <c r="BL2434" s="50" t="e">
        <f t="shared" ca="1" si="764"/>
        <v>#NAME?</v>
      </c>
      <c r="BM2434" s="50" t="e">
        <f t="shared" ca="1" si="765"/>
        <v>#NAME?</v>
      </c>
      <c r="BN2434" s="50" t="e">
        <f t="shared" ca="1" si="766"/>
        <v>#NAME?</v>
      </c>
    </row>
    <row r="2435" spans="1:66" x14ac:dyDescent="0.35">
      <c r="A2435" s="48">
        <v>27635</v>
      </c>
      <c r="B2435" s="17">
        <v>1975</v>
      </c>
      <c r="C2435" s="17">
        <v>8</v>
      </c>
      <c r="D2435" s="17">
        <v>241</v>
      </c>
      <c r="E2435" s="17">
        <v>29</v>
      </c>
      <c r="F2435" s="17">
        <v>6</v>
      </c>
      <c r="G2435" s="50">
        <v>7.2</v>
      </c>
      <c r="H2435" s="32">
        <v>3.8492890302577725</v>
      </c>
      <c r="I2435" s="50">
        <v>16.166666666666668</v>
      </c>
      <c r="J2435" s="13">
        <v>1</v>
      </c>
      <c r="K2435" s="13">
        <f t="shared" si="752"/>
        <v>1</v>
      </c>
      <c r="L2435" s="13">
        <f t="shared" si="753"/>
        <v>0</v>
      </c>
      <c r="M2435" s="13" t="e">
        <f ca="1">CalcTable[[#This Row],[IWC]]-AE2434</f>
        <v>#NAME?</v>
      </c>
      <c r="N2435" s="13" t="e">
        <f ca="1">IF(CalcTable[[#This Row],[Day of Year]]&lt;123,FCAP,AE2434)</f>
        <v>#NAME?</v>
      </c>
      <c r="O2435" s="17" t="e">
        <f ca="1">IF(IRR_DRIP,5,COUNTIF('IDET Wind Values'!C2419:G2419,"&lt;="&amp;IRR_MAXWIND))</f>
        <v>#NAME?</v>
      </c>
      <c r="P2435" s="13" t="e">
        <f ca="1">CalcTable[[#This Row],[ET_o]]*KL</f>
        <v>#NAME?</v>
      </c>
      <c r="Q2435" s="13" t="e">
        <f ca="1">IF(WILTPT&lt;=0,1,MAX(0,MIN(1,(CalcTable[[#This Row],[IWC]]-WILTPT)/(MAD-WILTPT))))</f>
        <v>#NAME?</v>
      </c>
      <c r="R2435" s="13" t="e">
        <f ca="1">CalcTable[[#This Row],[ETMult]]*CalcTable[[#This Row],[ETb]]</f>
        <v>#NAME?</v>
      </c>
      <c r="S2435" s="13" t="b">
        <f>INDEX(IRR_LIST,CalcTable[[#This Row],[Day of Week]]+1)</f>
        <v>0</v>
      </c>
      <c r="T2435" s="13">
        <f t="shared" ca="1" si="754"/>
        <v>2</v>
      </c>
      <c r="U2435" s="13" t="b">
        <f ca="1">IF(CalcTable[[#This Row],[IrrPrecip]]&gt;=IC_MM,FALSE,TRUE)</f>
        <v>1</v>
      </c>
      <c r="V2435" s="13" t="b">
        <f t="shared" si="755"/>
        <v>1</v>
      </c>
      <c r="W2435" s="13" t="e">
        <f ca="1">IF(AND(IRR_DRIP=FALSE,CalcTable[[#This Row],[IrrHours]]&lt;=0),FALSE,TRUE)</f>
        <v>#NAME?</v>
      </c>
      <c r="X2435" s="13" t="e">
        <f ca="1">AND(CalcTable[[#This Row],[IrrDay]],CalcTable[[#This Row],[IrrRain]],CalcTable[[#This Row],[IrrWarm]],CalcTable[[#This Row],[IrrWindy]])</f>
        <v>#NAME?</v>
      </c>
      <c r="Y2435" s="13" t="e">
        <f t="shared" ca="1" si="756"/>
        <v>#NAME?</v>
      </c>
      <c r="Z2435" s="13" t="e">
        <f ca="1">CalcTable[[#This Row],[IrrHours]]/5</f>
        <v>#NAME?</v>
      </c>
      <c r="AA2435" s="13" t="e">
        <f ca="1">IF(CalcTable[[#This Row],[IrrFlag]]=FALSE,0,MAX(0,CalcTable[[#This Row],[VolRednWind]]*(FCAP*IRR_TARGET-CalcTable[[#This Row],[IWC]])))</f>
        <v>#NAME?</v>
      </c>
      <c r="AB2435" s="13" t="e">
        <f ca="1">CalcTable[[#This Row],[IWC]]+CalcTable[[#This Row],[Eff Precip]]+CalcTable[[#This Row],[IrrAmt]]-CalcTable[[#This Row],[AET]]</f>
        <v>#NAME?</v>
      </c>
      <c r="AC2435" s="13" t="e">
        <f ca="1">IF(CalcTable[[#This Row],[PWC]]&gt;FCAP,MIN(24*PERC,MIN(SAT,CalcTable[[#This Row],[PWC]])-FCAP),0)</f>
        <v>#NAME?</v>
      </c>
      <c r="AD2435" s="13" t="e">
        <f ca="1">IF(CalcTable[[#This Row],[PWC]]&gt;SAT,CalcTable[[#This Row],[PWC]]-SAT,0)</f>
        <v>#NAME?</v>
      </c>
      <c r="AE2435" s="13" t="e">
        <f ca="1">CalcTable[[#This Row],[PWC]]-CalcTable[[#This Row],[PercAmt]]-CalcTable[[#This Row],[Runoff]]</f>
        <v>#NAME?</v>
      </c>
      <c r="AF2435" s="13" t="e">
        <f ca="1">CalcTable[[#This Row],[IrrAmt]]/1000*CUR_IRR_AREA*10000/IRR_EFF</f>
        <v>#NAME?</v>
      </c>
      <c r="AG2435" s="147"/>
      <c r="AH2435" s="13"/>
      <c r="AI2435" s="50">
        <v>0</v>
      </c>
      <c r="AJ2435" s="50">
        <v>0</v>
      </c>
      <c r="AK2435" s="50">
        <v>0</v>
      </c>
      <c r="AL2435" s="50">
        <v>4.8027907088656079</v>
      </c>
      <c r="AM2435" s="50"/>
      <c r="AN2435" s="50"/>
      <c r="AO2435" s="50"/>
      <c r="AP2435" s="50"/>
      <c r="AQ2435" s="50"/>
      <c r="AR2435" s="50"/>
      <c r="AS2435" s="50"/>
      <c r="AT2435" s="50"/>
      <c r="AU2435" s="50"/>
      <c r="AV2435" s="50"/>
      <c r="AW2435" s="50"/>
      <c r="AX2435" s="50">
        <f t="shared" si="767"/>
        <v>4.8027907088656079</v>
      </c>
      <c r="AY2435" s="50"/>
      <c r="AZ2435" s="50">
        <f t="shared" si="757"/>
        <v>140.88186079339118</v>
      </c>
      <c r="BA2435" s="50">
        <f t="shared" si="758"/>
        <v>216.91334122157056</v>
      </c>
      <c r="BB2435" s="50">
        <f t="shared" si="759"/>
        <v>223.62200125935109</v>
      </c>
      <c r="BC2435" s="17">
        <f t="shared" si="760"/>
        <v>19758</v>
      </c>
      <c r="BD2435" s="50">
        <f t="shared" si="761"/>
        <v>4.8027907088656079</v>
      </c>
      <c r="BE2435" s="50">
        <f t="shared" si="762"/>
        <v>140.88186079339118</v>
      </c>
      <c r="BF2435" s="50">
        <f t="shared" si="768"/>
        <v>230.43787553997305</v>
      </c>
      <c r="BG2435" s="50"/>
      <c r="BH2435" s="17">
        <f t="shared" si="763"/>
        <v>0</v>
      </c>
      <c r="BI2435" s="17">
        <f t="shared" si="771"/>
        <v>2435</v>
      </c>
      <c r="BJ2435" s="17">
        <f t="shared" si="769"/>
        <v>2435</v>
      </c>
      <c r="BK2435" s="150">
        <f t="shared" si="770"/>
        <v>27635</v>
      </c>
      <c r="BL2435" s="50" t="e">
        <f t="shared" ca="1" si="764"/>
        <v>#NAME?</v>
      </c>
      <c r="BM2435" s="50" t="e">
        <f t="shared" ca="1" si="765"/>
        <v>#NAME?</v>
      </c>
      <c r="BN2435" s="50" t="e">
        <f t="shared" ca="1" si="766"/>
        <v>#NAME?</v>
      </c>
    </row>
    <row r="2436" spans="1:66" x14ac:dyDescent="0.35">
      <c r="A2436" s="48">
        <v>27636</v>
      </c>
      <c r="B2436" s="17">
        <v>1975</v>
      </c>
      <c r="C2436" s="17">
        <v>8</v>
      </c>
      <c r="D2436" s="17">
        <v>242</v>
      </c>
      <c r="E2436" s="17">
        <v>30</v>
      </c>
      <c r="F2436" s="17">
        <v>7</v>
      </c>
      <c r="G2436" s="50">
        <v>7.8</v>
      </c>
      <c r="H2436" s="32">
        <v>4.5619510792640989</v>
      </c>
      <c r="I2436" s="50">
        <v>16.666666666666668</v>
      </c>
      <c r="J2436" s="13">
        <v>0</v>
      </c>
      <c r="K2436" s="13">
        <f t="shared" si="752"/>
        <v>0</v>
      </c>
      <c r="L2436" s="13">
        <f t="shared" si="753"/>
        <v>0</v>
      </c>
      <c r="M2436" s="13" t="e">
        <f ca="1">CalcTable[[#This Row],[IWC]]-AE2435</f>
        <v>#NAME?</v>
      </c>
      <c r="N2436" s="13" t="e">
        <f ca="1">IF(CalcTable[[#This Row],[Day of Year]]&lt;123,FCAP,AE2435)</f>
        <v>#NAME?</v>
      </c>
      <c r="O2436" s="17" t="e">
        <f ca="1">IF(IRR_DRIP,5,COUNTIF('IDET Wind Values'!C2420:G2420,"&lt;="&amp;IRR_MAXWIND))</f>
        <v>#NAME?</v>
      </c>
      <c r="P2436" s="13" t="e">
        <f ca="1">CalcTable[[#This Row],[ET_o]]*KL</f>
        <v>#NAME?</v>
      </c>
      <c r="Q2436" s="13" t="e">
        <f ca="1">IF(WILTPT&lt;=0,1,MAX(0,MIN(1,(CalcTable[[#This Row],[IWC]]-WILTPT)/(MAD-WILTPT))))</f>
        <v>#NAME?</v>
      </c>
      <c r="R2436" s="13" t="e">
        <f ca="1">CalcTable[[#This Row],[ETMult]]*CalcTable[[#This Row],[ETb]]</f>
        <v>#NAME?</v>
      </c>
      <c r="S2436" s="13" t="b">
        <f>INDEX(IRR_LIST,CalcTable[[#This Row],[Day of Week]]+1)</f>
        <v>0</v>
      </c>
      <c r="T2436" s="13">
        <f t="shared" ca="1" si="754"/>
        <v>3</v>
      </c>
      <c r="U2436" s="13" t="b">
        <f ca="1">IF(CalcTable[[#This Row],[IrrPrecip]]&gt;=IC_MM,FALSE,TRUE)</f>
        <v>1</v>
      </c>
      <c r="V2436" s="13" t="b">
        <f t="shared" si="755"/>
        <v>1</v>
      </c>
      <c r="W2436" s="13" t="e">
        <f ca="1">IF(AND(IRR_DRIP=FALSE,CalcTable[[#This Row],[IrrHours]]&lt;=0),FALSE,TRUE)</f>
        <v>#NAME?</v>
      </c>
      <c r="X2436" s="13" t="e">
        <f ca="1">AND(CalcTable[[#This Row],[IrrDay]],CalcTable[[#This Row],[IrrRain]],CalcTable[[#This Row],[IrrWarm]],CalcTable[[#This Row],[IrrWindy]])</f>
        <v>#NAME?</v>
      </c>
      <c r="Y2436" s="13" t="e">
        <f t="shared" ca="1" si="756"/>
        <v>#NAME?</v>
      </c>
      <c r="Z2436" s="13" t="e">
        <f ca="1">CalcTable[[#This Row],[IrrHours]]/5</f>
        <v>#NAME?</v>
      </c>
      <c r="AA2436" s="13" t="e">
        <f ca="1">IF(CalcTable[[#This Row],[IrrFlag]]=FALSE,0,MAX(0,CalcTable[[#This Row],[VolRednWind]]*(FCAP*IRR_TARGET-CalcTable[[#This Row],[IWC]])))</f>
        <v>#NAME?</v>
      </c>
      <c r="AB2436" s="13" t="e">
        <f ca="1">CalcTable[[#This Row],[IWC]]+CalcTable[[#This Row],[Eff Precip]]+CalcTable[[#This Row],[IrrAmt]]-CalcTable[[#This Row],[AET]]</f>
        <v>#NAME?</v>
      </c>
      <c r="AC2436" s="13" t="e">
        <f ca="1">IF(CalcTable[[#This Row],[PWC]]&gt;FCAP,MIN(24*PERC,MIN(SAT,CalcTable[[#This Row],[PWC]])-FCAP),0)</f>
        <v>#NAME?</v>
      </c>
      <c r="AD2436" s="13" t="e">
        <f ca="1">IF(CalcTable[[#This Row],[PWC]]&gt;SAT,CalcTable[[#This Row],[PWC]]-SAT,0)</f>
        <v>#NAME?</v>
      </c>
      <c r="AE2436" s="13" t="e">
        <f ca="1">CalcTable[[#This Row],[PWC]]-CalcTable[[#This Row],[PercAmt]]-CalcTable[[#This Row],[Runoff]]</f>
        <v>#NAME?</v>
      </c>
      <c r="AF2436" s="13" t="e">
        <f ca="1">CalcTable[[#This Row],[IrrAmt]]/1000*CUR_IRR_AREA*10000/IRR_EFF</f>
        <v>#NAME?</v>
      </c>
      <c r="AG2436" s="147"/>
      <c r="AH2436" s="13"/>
      <c r="AI2436" s="50">
        <v>0</v>
      </c>
      <c r="AJ2436" s="50">
        <v>0</v>
      </c>
      <c r="AK2436" s="50">
        <v>0</v>
      </c>
      <c r="AL2436" s="50">
        <v>0</v>
      </c>
      <c r="AM2436" s="50"/>
      <c r="AN2436" s="50"/>
      <c r="AO2436" s="50"/>
      <c r="AP2436" s="50"/>
      <c r="AQ2436" s="50"/>
      <c r="AR2436" s="50"/>
      <c r="AS2436" s="50"/>
      <c r="AT2436" s="50"/>
      <c r="AU2436" s="50"/>
      <c r="AV2436" s="50"/>
      <c r="AW2436" s="50"/>
      <c r="AX2436" s="50">
        <f t="shared" si="767"/>
        <v>0</v>
      </c>
      <c r="AY2436" s="50"/>
      <c r="AZ2436" s="50">
        <f t="shared" si="757"/>
        <v>0</v>
      </c>
      <c r="BA2436" s="50">
        <f t="shared" si="758"/>
        <v>0</v>
      </c>
      <c r="BB2436" s="50">
        <f t="shared" si="759"/>
        <v>0</v>
      </c>
      <c r="BC2436" s="17">
        <f t="shared" si="760"/>
        <v>19758</v>
      </c>
      <c r="BD2436" s="50">
        <f t="shared" si="761"/>
        <v>0</v>
      </c>
      <c r="BE2436" s="50">
        <f t="shared" si="762"/>
        <v>0</v>
      </c>
      <c r="BF2436" s="50">
        <f t="shared" si="768"/>
        <v>0</v>
      </c>
      <c r="BG2436" s="50"/>
      <c r="BH2436" s="17">
        <f t="shared" si="763"/>
        <v>0</v>
      </c>
      <c r="BI2436" s="17">
        <f t="shared" si="771"/>
        <v>2436</v>
      </c>
      <c r="BJ2436" s="17">
        <f t="shared" si="769"/>
        <v>2436</v>
      </c>
      <c r="BK2436" s="150">
        <f t="shared" si="770"/>
        <v>27636</v>
      </c>
      <c r="BL2436" s="50" t="e">
        <f t="shared" ca="1" si="764"/>
        <v>#NAME?</v>
      </c>
      <c r="BM2436" s="50" t="e">
        <f t="shared" ca="1" si="765"/>
        <v>#NAME?</v>
      </c>
      <c r="BN2436" s="50" t="e">
        <f t="shared" ca="1" si="766"/>
        <v>#NAME?</v>
      </c>
    </row>
    <row r="2437" spans="1:66" x14ac:dyDescent="0.35">
      <c r="A2437" s="48">
        <v>27637</v>
      </c>
      <c r="B2437" s="17">
        <v>1975</v>
      </c>
      <c r="C2437" s="17">
        <v>8</v>
      </c>
      <c r="D2437" s="17">
        <v>243</v>
      </c>
      <c r="E2437" s="17">
        <v>31</v>
      </c>
      <c r="F2437" s="17">
        <v>1</v>
      </c>
      <c r="G2437" s="50">
        <v>5</v>
      </c>
      <c r="H2437" s="32">
        <v>2.5144834908947313</v>
      </c>
      <c r="I2437" s="50">
        <v>18.666666666666668</v>
      </c>
      <c r="J2437" s="13">
        <v>0</v>
      </c>
      <c r="K2437" s="13">
        <f t="shared" si="752"/>
        <v>0</v>
      </c>
      <c r="L2437" s="13">
        <f t="shared" si="753"/>
        <v>0</v>
      </c>
      <c r="M2437" s="13" t="e">
        <f ca="1">CalcTable[[#This Row],[IWC]]-AE2436</f>
        <v>#NAME?</v>
      </c>
      <c r="N2437" s="13" t="e">
        <f ca="1">IF(CalcTable[[#This Row],[Day of Year]]&lt;123,FCAP,AE2436)</f>
        <v>#NAME?</v>
      </c>
      <c r="O2437" s="17" t="e">
        <f ca="1">IF(IRR_DRIP,5,COUNTIF('IDET Wind Values'!C2421:G2421,"&lt;="&amp;IRR_MAXWIND))</f>
        <v>#NAME?</v>
      </c>
      <c r="P2437" s="13" t="e">
        <f ca="1">CalcTable[[#This Row],[ET_o]]*KL</f>
        <v>#NAME?</v>
      </c>
      <c r="Q2437" s="13" t="e">
        <f ca="1">IF(WILTPT&lt;=0,1,MAX(0,MIN(1,(CalcTable[[#This Row],[IWC]]-WILTPT)/(MAD-WILTPT))))</f>
        <v>#NAME?</v>
      </c>
      <c r="R2437" s="13" t="e">
        <f ca="1">CalcTable[[#This Row],[ETMult]]*CalcTable[[#This Row],[ETb]]</f>
        <v>#NAME?</v>
      </c>
      <c r="S2437" s="13" t="b">
        <f>INDEX(IRR_LIST,CalcTable[[#This Row],[Day of Week]]+1)</f>
        <v>1</v>
      </c>
      <c r="T2437" s="13">
        <f t="shared" ca="1" si="754"/>
        <v>1</v>
      </c>
      <c r="U2437" s="13" t="b">
        <f ca="1">IF(CalcTable[[#This Row],[IrrPrecip]]&gt;=IC_MM,FALSE,TRUE)</f>
        <v>1</v>
      </c>
      <c r="V2437" s="13" t="b">
        <f t="shared" si="755"/>
        <v>1</v>
      </c>
      <c r="W2437" s="13" t="e">
        <f ca="1">IF(AND(IRR_DRIP=FALSE,CalcTable[[#This Row],[IrrHours]]&lt;=0),FALSE,TRUE)</f>
        <v>#NAME?</v>
      </c>
      <c r="X2437" s="13" t="e">
        <f ca="1">AND(CalcTable[[#This Row],[IrrDay]],CalcTable[[#This Row],[IrrRain]],CalcTable[[#This Row],[IrrWarm]],CalcTable[[#This Row],[IrrWindy]])</f>
        <v>#NAME?</v>
      </c>
      <c r="Y2437" s="13" t="e">
        <f t="shared" ca="1" si="756"/>
        <v>#NAME?</v>
      </c>
      <c r="Z2437" s="13" t="e">
        <f ca="1">CalcTable[[#This Row],[IrrHours]]/5</f>
        <v>#NAME?</v>
      </c>
      <c r="AA2437" s="13" t="e">
        <f ca="1">IF(CalcTable[[#This Row],[IrrFlag]]=FALSE,0,MAX(0,CalcTable[[#This Row],[VolRednWind]]*(FCAP*IRR_TARGET-CalcTable[[#This Row],[IWC]])))</f>
        <v>#NAME?</v>
      </c>
      <c r="AB2437" s="13" t="e">
        <f ca="1">CalcTable[[#This Row],[IWC]]+CalcTable[[#This Row],[Eff Precip]]+CalcTable[[#This Row],[IrrAmt]]-CalcTable[[#This Row],[AET]]</f>
        <v>#NAME?</v>
      </c>
      <c r="AC2437" s="13" t="e">
        <f ca="1">IF(CalcTable[[#This Row],[PWC]]&gt;FCAP,MIN(24*PERC,MIN(SAT,CalcTable[[#This Row],[PWC]])-FCAP),0)</f>
        <v>#NAME?</v>
      </c>
      <c r="AD2437" s="13" t="e">
        <f ca="1">IF(CalcTable[[#This Row],[PWC]]&gt;SAT,CalcTable[[#This Row],[PWC]]-SAT,0)</f>
        <v>#NAME?</v>
      </c>
      <c r="AE2437" s="13" t="e">
        <f ca="1">CalcTable[[#This Row],[PWC]]-CalcTable[[#This Row],[PercAmt]]-CalcTable[[#This Row],[Runoff]]</f>
        <v>#NAME?</v>
      </c>
      <c r="AF2437" s="13" t="e">
        <f ca="1">CalcTable[[#This Row],[IrrAmt]]/1000*CUR_IRR_AREA*10000/IRR_EFF</f>
        <v>#NAME?</v>
      </c>
      <c r="AG2437" s="147"/>
      <c r="AH2437" s="13"/>
      <c r="AI2437" s="50">
        <v>11.197912543184509</v>
      </c>
      <c r="AJ2437" s="50">
        <v>13.70922910035344</v>
      </c>
      <c r="AK2437" s="50">
        <v>0</v>
      </c>
      <c r="AL2437" s="50">
        <v>0</v>
      </c>
      <c r="AM2437" s="50"/>
      <c r="AN2437" s="50"/>
      <c r="AO2437" s="50"/>
      <c r="AP2437" s="50"/>
      <c r="AQ2437" s="50"/>
      <c r="AR2437" s="50"/>
      <c r="AS2437" s="50"/>
      <c r="AT2437" s="50"/>
      <c r="AU2437" s="50"/>
      <c r="AV2437" s="50"/>
      <c r="AW2437" s="50"/>
      <c r="AX2437" s="50">
        <f t="shared" si="767"/>
        <v>24.907141643537948</v>
      </c>
      <c r="AY2437" s="50"/>
      <c r="AZ2437" s="50">
        <f t="shared" si="757"/>
        <v>566.37343757707379</v>
      </c>
      <c r="BA2437" s="50">
        <f t="shared" si="758"/>
        <v>916.22621441956426</v>
      </c>
      <c r="BB2437" s="50">
        <f t="shared" si="759"/>
        <v>948.10648051839564</v>
      </c>
      <c r="BC2437" s="17">
        <f t="shared" si="760"/>
        <v>19758</v>
      </c>
      <c r="BD2437" s="50">
        <f t="shared" si="761"/>
        <v>24.907141643537948</v>
      </c>
      <c r="BE2437" s="50">
        <f t="shared" si="762"/>
        <v>566.37343757707379</v>
      </c>
      <c r="BF2437" s="50">
        <f t="shared" si="768"/>
        <v>926.40664300236779</v>
      </c>
      <c r="BG2437" s="50"/>
      <c r="BH2437" s="17">
        <f t="shared" si="763"/>
        <v>0</v>
      </c>
      <c r="BI2437" s="17">
        <f t="shared" si="771"/>
        <v>2437</v>
      </c>
      <c r="BJ2437" s="17">
        <f t="shared" si="769"/>
        <v>2437</v>
      </c>
      <c r="BK2437" s="150">
        <f t="shared" si="770"/>
        <v>27637</v>
      </c>
      <c r="BL2437" s="50" t="e">
        <f t="shared" ca="1" si="764"/>
        <v>#NAME?</v>
      </c>
      <c r="BM2437" s="50" t="e">
        <f t="shared" ca="1" si="765"/>
        <v>#NAME?</v>
      </c>
      <c r="BN2437" s="50" t="e">
        <f t="shared" ca="1" si="766"/>
        <v>#NAME?</v>
      </c>
    </row>
    <row r="2438" spans="1:66" x14ac:dyDescent="0.35">
      <c r="A2438" s="48">
        <v>27638</v>
      </c>
      <c r="B2438" s="17">
        <v>1975</v>
      </c>
      <c r="C2438" s="17">
        <v>9</v>
      </c>
      <c r="D2438" s="17">
        <v>244</v>
      </c>
      <c r="E2438" s="17">
        <v>1</v>
      </c>
      <c r="F2438" s="17">
        <v>2</v>
      </c>
      <c r="G2438" s="50">
        <v>5.6</v>
      </c>
      <c r="H2438" s="32">
        <v>3.027939855115958</v>
      </c>
      <c r="I2438" s="50">
        <v>5.333333333333333</v>
      </c>
      <c r="J2438" s="13">
        <v>0</v>
      </c>
      <c r="K2438" s="13">
        <f t="shared" si="752"/>
        <v>0</v>
      </c>
      <c r="L2438" s="13">
        <f t="shared" si="753"/>
        <v>0</v>
      </c>
      <c r="M2438" s="13" t="e">
        <f ca="1">CalcTable[[#This Row],[IWC]]-AE2437</f>
        <v>#NAME?</v>
      </c>
      <c r="N2438" s="13" t="e">
        <f ca="1">IF(CalcTable[[#This Row],[Day of Year]]&lt;123,FCAP,AE2437)</f>
        <v>#NAME?</v>
      </c>
      <c r="O2438" s="17" t="e">
        <f ca="1">IF(IRR_DRIP,5,COUNTIF('IDET Wind Values'!C2422:G2422,"&lt;="&amp;IRR_MAXWIND))</f>
        <v>#NAME?</v>
      </c>
      <c r="P2438" s="13" t="e">
        <f ca="1">CalcTable[[#This Row],[ET_o]]*KL</f>
        <v>#NAME?</v>
      </c>
      <c r="Q2438" s="13" t="e">
        <f ca="1">IF(WILTPT&lt;=0,1,MAX(0,MIN(1,(CalcTable[[#This Row],[IWC]]-WILTPT)/(MAD-WILTPT))))</f>
        <v>#NAME?</v>
      </c>
      <c r="R2438" s="13" t="e">
        <f ca="1">CalcTable[[#This Row],[ETMult]]*CalcTable[[#This Row],[ETb]]</f>
        <v>#NAME?</v>
      </c>
      <c r="S2438" s="13" t="b">
        <f>INDEX(IRR_LIST,CalcTable[[#This Row],[Day of Week]]+1)</f>
        <v>0</v>
      </c>
      <c r="T2438" s="13">
        <f t="shared" ca="1" si="754"/>
        <v>0</v>
      </c>
      <c r="U2438" s="13" t="b">
        <f ca="1">IF(CalcTable[[#This Row],[IrrPrecip]]&gt;=IC_MM,FALSE,TRUE)</f>
        <v>1</v>
      </c>
      <c r="V2438" s="13" t="b">
        <f t="shared" si="755"/>
        <v>1</v>
      </c>
      <c r="W2438" s="13" t="e">
        <f ca="1">IF(AND(IRR_DRIP=FALSE,CalcTable[[#This Row],[IrrHours]]&lt;=0),FALSE,TRUE)</f>
        <v>#NAME?</v>
      </c>
      <c r="X2438" s="13" t="e">
        <f ca="1">AND(CalcTable[[#This Row],[IrrDay]],CalcTable[[#This Row],[IrrRain]],CalcTable[[#This Row],[IrrWarm]],CalcTable[[#This Row],[IrrWindy]])</f>
        <v>#NAME?</v>
      </c>
      <c r="Y2438" s="13" t="e">
        <f t="shared" ca="1" si="756"/>
        <v>#NAME?</v>
      </c>
      <c r="Z2438" s="13" t="e">
        <f ca="1">CalcTable[[#This Row],[IrrHours]]/5</f>
        <v>#NAME?</v>
      </c>
      <c r="AA2438" s="13" t="e">
        <f ca="1">IF(CalcTable[[#This Row],[IrrFlag]]=FALSE,0,MAX(0,CalcTable[[#This Row],[VolRednWind]]*(FCAP*IRR_TARGET-CalcTable[[#This Row],[IWC]])))</f>
        <v>#NAME?</v>
      </c>
      <c r="AB2438" s="13" t="e">
        <f ca="1">CalcTable[[#This Row],[IWC]]+CalcTable[[#This Row],[Eff Precip]]+CalcTable[[#This Row],[IrrAmt]]-CalcTable[[#This Row],[AET]]</f>
        <v>#NAME?</v>
      </c>
      <c r="AC2438" s="13" t="e">
        <f ca="1">IF(CalcTable[[#This Row],[PWC]]&gt;FCAP,MIN(24*PERC,MIN(SAT,CalcTable[[#This Row],[PWC]])-FCAP),0)</f>
        <v>#NAME?</v>
      </c>
      <c r="AD2438" s="13" t="e">
        <f ca="1">IF(CalcTable[[#This Row],[PWC]]&gt;SAT,CalcTable[[#This Row],[PWC]]-SAT,0)</f>
        <v>#NAME?</v>
      </c>
      <c r="AE2438" s="13" t="e">
        <f ca="1">CalcTable[[#This Row],[PWC]]-CalcTable[[#This Row],[PercAmt]]-CalcTable[[#This Row],[Runoff]]</f>
        <v>#NAME?</v>
      </c>
      <c r="AF2438" s="13" t="e">
        <f ca="1">CalcTable[[#This Row],[IrrAmt]]/1000*CUR_IRR_AREA*10000/IRR_EFF</f>
        <v>#NAME?</v>
      </c>
      <c r="AG2438" s="147"/>
      <c r="AH2438" s="13"/>
      <c r="AI2438" s="50">
        <v>0</v>
      </c>
      <c r="AJ2438" s="50">
        <v>0</v>
      </c>
      <c r="AK2438" s="50">
        <v>4.7197958413372234</v>
      </c>
      <c r="AL2438" s="50">
        <v>6.1720390135873586</v>
      </c>
      <c r="AM2438" s="50"/>
      <c r="AN2438" s="50"/>
      <c r="AO2438" s="50"/>
      <c r="AP2438" s="50"/>
      <c r="AQ2438" s="50"/>
      <c r="AR2438" s="50"/>
      <c r="AS2438" s="50"/>
      <c r="AT2438" s="50"/>
      <c r="AU2438" s="50"/>
      <c r="AV2438" s="50"/>
      <c r="AW2438" s="50"/>
      <c r="AX2438" s="50">
        <f t="shared" si="767"/>
        <v>10.891834854924582</v>
      </c>
      <c r="AY2438" s="50"/>
      <c r="AZ2438" s="50">
        <f t="shared" si="757"/>
        <v>250.27015007150848</v>
      </c>
      <c r="BA2438" s="50">
        <f t="shared" si="758"/>
        <v>385.33658026883052</v>
      </c>
      <c r="BB2438" s="50">
        <f t="shared" si="759"/>
        <v>397.25420646271192</v>
      </c>
      <c r="BC2438" s="17">
        <f t="shared" si="760"/>
        <v>19759</v>
      </c>
      <c r="BD2438" s="50">
        <f t="shared" si="761"/>
        <v>10.891834854924582</v>
      </c>
      <c r="BE2438" s="50">
        <f t="shared" si="762"/>
        <v>250.27015007150848</v>
      </c>
      <c r="BF2438" s="50">
        <f t="shared" si="768"/>
        <v>409.36229383090352</v>
      </c>
      <c r="BG2438" s="50"/>
      <c r="BH2438" s="17">
        <f t="shared" si="763"/>
        <v>0</v>
      </c>
      <c r="BI2438" s="17">
        <f t="shared" si="771"/>
        <v>2438</v>
      </c>
      <c r="BJ2438" s="17">
        <f t="shared" si="769"/>
        <v>2438</v>
      </c>
      <c r="BK2438" s="150">
        <f t="shared" si="770"/>
        <v>27638</v>
      </c>
      <c r="BL2438" s="50" t="e">
        <f t="shared" ca="1" si="764"/>
        <v>#NAME?</v>
      </c>
      <c r="BM2438" s="50" t="e">
        <f t="shared" ca="1" si="765"/>
        <v>#NAME?</v>
      </c>
      <c r="BN2438" s="50" t="e">
        <f t="shared" ca="1" si="766"/>
        <v>#NAME?</v>
      </c>
    </row>
    <row r="2439" spans="1:66" x14ac:dyDescent="0.35">
      <c r="A2439" s="48">
        <v>27639</v>
      </c>
      <c r="B2439" s="17">
        <v>1975</v>
      </c>
      <c r="C2439" s="17">
        <v>9</v>
      </c>
      <c r="D2439" s="17">
        <v>245</v>
      </c>
      <c r="E2439" s="17">
        <v>2</v>
      </c>
      <c r="F2439" s="17">
        <v>3</v>
      </c>
      <c r="G2439" s="50">
        <v>3.9</v>
      </c>
      <c r="H2439" s="32">
        <v>2.8029850337477868</v>
      </c>
      <c r="I2439" s="50">
        <v>11.833333333333334</v>
      </c>
      <c r="J2439" s="13">
        <v>1</v>
      </c>
      <c r="K2439" s="13">
        <f t="shared" si="752"/>
        <v>1</v>
      </c>
      <c r="L2439" s="13">
        <f t="shared" si="753"/>
        <v>0</v>
      </c>
      <c r="M2439" s="13" t="e">
        <f ca="1">CalcTable[[#This Row],[IWC]]-AE2438</f>
        <v>#NAME?</v>
      </c>
      <c r="N2439" s="13" t="e">
        <f ca="1">IF(CalcTable[[#This Row],[Day of Year]]&lt;123,FCAP,AE2438)</f>
        <v>#NAME?</v>
      </c>
      <c r="O2439" s="17" t="e">
        <f ca="1">IF(IRR_DRIP,5,COUNTIF('IDET Wind Values'!C2423:G2423,"&lt;="&amp;IRR_MAXWIND))</f>
        <v>#NAME?</v>
      </c>
      <c r="P2439" s="13" t="e">
        <f ca="1">CalcTable[[#This Row],[ET_o]]*KL</f>
        <v>#NAME?</v>
      </c>
      <c r="Q2439" s="13" t="e">
        <f ca="1">IF(WILTPT&lt;=0,1,MAX(0,MIN(1,(CalcTable[[#This Row],[IWC]]-WILTPT)/(MAD-WILTPT))))</f>
        <v>#NAME?</v>
      </c>
      <c r="R2439" s="13" t="e">
        <f ca="1">CalcTable[[#This Row],[ETMult]]*CalcTable[[#This Row],[ETb]]</f>
        <v>#NAME?</v>
      </c>
      <c r="S2439" s="13" t="b">
        <f>INDEX(IRR_LIST,CalcTable[[#This Row],[Day of Week]]+1)</f>
        <v>1</v>
      </c>
      <c r="T2439" s="13">
        <f t="shared" ca="1" si="754"/>
        <v>0</v>
      </c>
      <c r="U2439" s="13" t="b">
        <f ca="1">IF(CalcTable[[#This Row],[IrrPrecip]]&gt;=IC_MM,FALSE,TRUE)</f>
        <v>1</v>
      </c>
      <c r="V2439" s="13" t="b">
        <f t="shared" si="755"/>
        <v>1</v>
      </c>
      <c r="W2439" s="13" t="e">
        <f ca="1">IF(AND(IRR_DRIP=FALSE,CalcTable[[#This Row],[IrrHours]]&lt;=0),FALSE,TRUE)</f>
        <v>#NAME?</v>
      </c>
      <c r="X2439" s="13" t="e">
        <f ca="1">AND(CalcTable[[#This Row],[IrrDay]],CalcTable[[#This Row],[IrrRain]],CalcTable[[#This Row],[IrrWarm]],CalcTable[[#This Row],[IrrWindy]])</f>
        <v>#NAME?</v>
      </c>
      <c r="Y2439" s="13" t="e">
        <f t="shared" ca="1" si="756"/>
        <v>#NAME?</v>
      </c>
      <c r="Z2439" s="13" t="e">
        <f ca="1">CalcTable[[#This Row],[IrrHours]]/5</f>
        <v>#NAME?</v>
      </c>
      <c r="AA2439" s="13" t="e">
        <f ca="1">IF(CalcTable[[#This Row],[IrrFlag]]=FALSE,0,MAX(0,CalcTable[[#This Row],[VolRednWind]]*(FCAP*IRR_TARGET-CalcTable[[#This Row],[IWC]])))</f>
        <v>#NAME?</v>
      </c>
      <c r="AB2439" s="13" t="e">
        <f ca="1">CalcTable[[#This Row],[IWC]]+CalcTable[[#This Row],[Eff Precip]]+CalcTable[[#This Row],[IrrAmt]]-CalcTable[[#This Row],[AET]]</f>
        <v>#NAME?</v>
      </c>
      <c r="AC2439" s="13" t="e">
        <f ca="1">IF(CalcTable[[#This Row],[PWC]]&gt;FCAP,MIN(24*PERC,MIN(SAT,CalcTable[[#This Row],[PWC]])-FCAP),0)</f>
        <v>#NAME?</v>
      </c>
      <c r="AD2439" s="13" t="e">
        <f ca="1">IF(CalcTable[[#This Row],[PWC]]&gt;SAT,CalcTable[[#This Row],[PWC]]-SAT,0)</f>
        <v>#NAME?</v>
      </c>
      <c r="AE2439" s="13" t="e">
        <f ca="1">CalcTable[[#This Row],[PWC]]-CalcTable[[#This Row],[PercAmt]]-CalcTable[[#This Row],[Runoff]]</f>
        <v>#NAME?</v>
      </c>
      <c r="AF2439" s="13" t="e">
        <f ca="1">CalcTable[[#This Row],[IrrAmt]]/1000*CUR_IRR_AREA*10000/IRR_EFF</f>
        <v>#NAME?</v>
      </c>
      <c r="AG2439" s="147"/>
      <c r="AH2439" s="13"/>
      <c r="AI2439" s="50">
        <v>3.4463388481057677</v>
      </c>
      <c r="AJ2439" s="50">
        <v>5.3613347391486998</v>
      </c>
      <c r="AK2439" s="50">
        <v>0</v>
      </c>
      <c r="AL2439" s="50">
        <v>0</v>
      </c>
      <c r="AM2439" s="50"/>
      <c r="AN2439" s="50"/>
      <c r="AO2439" s="50"/>
      <c r="AP2439" s="50"/>
      <c r="AQ2439" s="50"/>
      <c r="AR2439" s="50"/>
      <c r="AS2439" s="50"/>
      <c r="AT2439" s="50"/>
      <c r="AU2439" s="50"/>
      <c r="AV2439" s="50"/>
      <c r="AW2439" s="50"/>
      <c r="AX2439" s="50">
        <f t="shared" si="767"/>
        <v>8.8076735872544667</v>
      </c>
      <c r="AY2439" s="50"/>
      <c r="AZ2439" s="50">
        <f t="shared" si="757"/>
        <v>207.8121221205798</v>
      </c>
      <c r="BA2439" s="50">
        <f t="shared" si="758"/>
        <v>337.24665409695206</v>
      </c>
      <c r="BB2439" s="50">
        <f t="shared" si="759"/>
        <v>349.06268700641829</v>
      </c>
      <c r="BC2439" s="17">
        <f t="shared" si="760"/>
        <v>19759</v>
      </c>
      <c r="BD2439" s="50">
        <f t="shared" si="761"/>
        <v>8.8076735872544667</v>
      </c>
      <c r="BE2439" s="50">
        <f t="shared" si="762"/>
        <v>207.8121221205798</v>
      </c>
      <c r="BF2439" s="50">
        <f t="shared" si="768"/>
        <v>339.91447630826775</v>
      </c>
      <c r="BG2439" s="50"/>
      <c r="BH2439" s="17">
        <f t="shared" si="763"/>
        <v>0</v>
      </c>
      <c r="BI2439" s="17">
        <f t="shared" si="771"/>
        <v>2439</v>
      </c>
      <c r="BJ2439" s="17">
        <f t="shared" si="769"/>
        <v>2439</v>
      </c>
      <c r="BK2439" s="150">
        <f t="shared" si="770"/>
        <v>27639</v>
      </c>
      <c r="BL2439" s="50" t="e">
        <f t="shared" ca="1" si="764"/>
        <v>#NAME?</v>
      </c>
      <c r="BM2439" s="50" t="e">
        <f t="shared" ca="1" si="765"/>
        <v>#NAME?</v>
      </c>
      <c r="BN2439" s="50" t="e">
        <f t="shared" ca="1" si="766"/>
        <v>#NAME?</v>
      </c>
    </row>
    <row r="2440" spans="1:66" x14ac:dyDescent="0.35">
      <c r="A2440" s="48">
        <v>27640</v>
      </c>
      <c r="B2440" s="17">
        <v>1975</v>
      </c>
      <c r="C2440" s="17">
        <v>9</v>
      </c>
      <c r="D2440" s="17">
        <v>246</v>
      </c>
      <c r="E2440" s="17">
        <v>3</v>
      </c>
      <c r="F2440" s="17">
        <v>4</v>
      </c>
      <c r="G2440" s="50">
        <v>3.3</v>
      </c>
      <c r="H2440" s="32">
        <v>2.3704090510571514</v>
      </c>
      <c r="I2440" s="50">
        <v>6.333333333333333</v>
      </c>
      <c r="J2440" s="13">
        <v>1.5</v>
      </c>
      <c r="K2440" s="13">
        <f t="shared" si="752"/>
        <v>1.5</v>
      </c>
      <c r="L2440" s="13">
        <f t="shared" si="753"/>
        <v>0</v>
      </c>
      <c r="M2440" s="13" t="e">
        <f ca="1">CalcTable[[#This Row],[IWC]]-AE2439</f>
        <v>#NAME?</v>
      </c>
      <c r="N2440" s="13" t="e">
        <f ca="1">IF(CalcTable[[#This Row],[Day of Year]]&lt;123,FCAP,AE2439)</f>
        <v>#NAME?</v>
      </c>
      <c r="O2440" s="17" t="e">
        <f ca="1">IF(IRR_DRIP,5,COUNTIF('IDET Wind Values'!C2424:G2424,"&lt;="&amp;IRR_MAXWIND))</f>
        <v>#NAME?</v>
      </c>
      <c r="P2440" s="13" t="e">
        <f ca="1">CalcTable[[#This Row],[ET_o]]*KL</f>
        <v>#NAME?</v>
      </c>
      <c r="Q2440" s="13" t="e">
        <f ca="1">IF(WILTPT&lt;=0,1,MAX(0,MIN(1,(CalcTable[[#This Row],[IWC]]-WILTPT)/(MAD-WILTPT))))</f>
        <v>#NAME?</v>
      </c>
      <c r="R2440" s="13" t="e">
        <f ca="1">CalcTable[[#This Row],[ETMult]]*CalcTable[[#This Row],[ETb]]</f>
        <v>#NAME?</v>
      </c>
      <c r="S2440" s="13" t="b">
        <f>INDEX(IRR_LIST,CalcTable[[#This Row],[Day of Week]]+1)</f>
        <v>0</v>
      </c>
      <c r="T2440" s="13">
        <f t="shared" ca="1" si="754"/>
        <v>1</v>
      </c>
      <c r="U2440" s="13" t="b">
        <f ca="1">IF(CalcTable[[#This Row],[IrrPrecip]]&gt;=IC_MM,FALSE,TRUE)</f>
        <v>1</v>
      </c>
      <c r="V2440" s="13" t="b">
        <f t="shared" si="755"/>
        <v>0</v>
      </c>
      <c r="W2440" s="13" t="e">
        <f ca="1">IF(AND(IRR_DRIP=FALSE,CalcTable[[#This Row],[IrrHours]]&lt;=0),FALSE,TRUE)</f>
        <v>#NAME?</v>
      </c>
      <c r="X2440" s="13" t="e">
        <f ca="1">AND(CalcTable[[#This Row],[IrrDay]],CalcTable[[#This Row],[IrrRain]],CalcTable[[#This Row],[IrrWarm]],CalcTable[[#This Row],[IrrWindy]])</f>
        <v>#NAME?</v>
      </c>
      <c r="Y2440" s="13" t="e">
        <f t="shared" ca="1" si="756"/>
        <v>#NAME?</v>
      </c>
      <c r="Z2440" s="13" t="e">
        <f ca="1">CalcTable[[#This Row],[IrrHours]]/5</f>
        <v>#NAME?</v>
      </c>
      <c r="AA2440" s="13" t="e">
        <f ca="1">IF(CalcTable[[#This Row],[IrrFlag]]=FALSE,0,MAX(0,CalcTable[[#This Row],[VolRednWind]]*(FCAP*IRR_TARGET-CalcTable[[#This Row],[IWC]])))</f>
        <v>#NAME?</v>
      </c>
      <c r="AB2440" s="13" t="e">
        <f ca="1">CalcTable[[#This Row],[IWC]]+CalcTable[[#This Row],[Eff Precip]]+CalcTable[[#This Row],[IrrAmt]]-CalcTable[[#This Row],[AET]]</f>
        <v>#NAME?</v>
      </c>
      <c r="AC2440" s="13" t="e">
        <f ca="1">IF(CalcTable[[#This Row],[PWC]]&gt;FCAP,MIN(24*PERC,MIN(SAT,CalcTable[[#This Row],[PWC]])-FCAP),0)</f>
        <v>#NAME?</v>
      </c>
      <c r="AD2440" s="13" t="e">
        <f ca="1">IF(CalcTable[[#This Row],[PWC]]&gt;SAT,CalcTable[[#This Row],[PWC]]-SAT,0)</f>
        <v>#NAME?</v>
      </c>
      <c r="AE2440" s="13" t="e">
        <f ca="1">CalcTable[[#This Row],[PWC]]-CalcTable[[#This Row],[PercAmt]]-CalcTable[[#This Row],[Runoff]]</f>
        <v>#NAME?</v>
      </c>
      <c r="AF2440" s="13" t="e">
        <f ca="1">CalcTable[[#This Row],[IrrAmt]]/1000*CUR_IRR_AREA*10000/IRR_EFF</f>
        <v>#NAME?</v>
      </c>
      <c r="AG2440" s="147"/>
      <c r="AH2440" s="13"/>
      <c r="AI2440" s="50">
        <v>0</v>
      </c>
      <c r="AJ2440" s="50">
        <v>0</v>
      </c>
      <c r="AK2440" s="50">
        <v>0</v>
      </c>
      <c r="AL2440" s="50">
        <v>0</v>
      </c>
      <c r="AM2440" s="50"/>
      <c r="AN2440" s="50"/>
      <c r="AO2440" s="50"/>
      <c r="AP2440" s="50"/>
      <c r="AQ2440" s="50"/>
      <c r="AR2440" s="50"/>
      <c r="AS2440" s="50"/>
      <c r="AT2440" s="50"/>
      <c r="AU2440" s="50"/>
      <c r="AV2440" s="50"/>
      <c r="AW2440" s="50"/>
      <c r="AX2440" s="50">
        <f t="shared" si="767"/>
        <v>0</v>
      </c>
      <c r="AY2440" s="50"/>
      <c r="AZ2440" s="50">
        <f t="shared" si="757"/>
        <v>0</v>
      </c>
      <c r="BA2440" s="50">
        <f t="shared" si="758"/>
        <v>0</v>
      </c>
      <c r="BB2440" s="50">
        <f t="shared" si="759"/>
        <v>0</v>
      </c>
      <c r="BC2440" s="17">
        <f t="shared" si="760"/>
        <v>19759</v>
      </c>
      <c r="BD2440" s="50">
        <f t="shared" si="761"/>
        <v>0</v>
      </c>
      <c r="BE2440" s="50">
        <f t="shared" si="762"/>
        <v>0</v>
      </c>
      <c r="BF2440" s="50">
        <f t="shared" si="768"/>
        <v>0</v>
      </c>
      <c r="BG2440" s="50"/>
      <c r="BH2440" s="17">
        <f t="shared" si="763"/>
        <v>0</v>
      </c>
      <c r="BI2440" s="17">
        <f t="shared" si="771"/>
        <v>2440</v>
      </c>
      <c r="BJ2440" s="17">
        <f t="shared" si="769"/>
        <v>2440</v>
      </c>
      <c r="BK2440" s="150">
        <f t="shared" si="770"/>
        <v>27640</v>
      </c>
      <c r="BL2440" s="50" t="e">
        <f t="shared" ca="1" si="764"/>
        <v>#NAME?</v>
      </c>
      <c r="BM2440" s="50" t="e">
        <f t="shared" ca="1" si="765"/>
        <v>#NAME?</v>
      </c>
      <c r="BN2440" s="50" t="e">
        <f t="shared" ca="1" si="766"/>
        <v>#NAME?</v>
      </c>
    </row>
    <row r="2441" spans="1:66" x14ac:dyDescent="0.35">
      <c r="A2441" s="48">
        <v>27641</v>
      </c>
      <c r="B2441" s="17">
        <v>1975</v>
      </c>
      <c r="C2441" s="17">
        <v>9</v>
      </c>
      <c r="D2441" s="17">
        <v>247</v>
      </c>
      <c r="E2441" s="17">
        <v>4</v>
      </c>
      <c r="F2441" s="17">
        <v>5</v>
      </c>
      <c r="G2441" s="50">
        <v>1.7</v>
      </c>
      <c r="H2441" s="32">
        <v>2.719138343504607</v>
      </c>
      <c r="I2441" s="50">
        <v>2.1666666666666665</v>
      </c>
      <c r="J2441" s="13">
        <v>0</v>
      </c>
      <c r="K2441" s="13">
        <f t="shared" si="752"/>
        <v>0</v>
      </c>
      <c r="L2441" s="13">
        <f t="shared" si="753"/>
        <v>0</v>
      </c>
      <c r="M2441" s="13" t="e">
        <f ca="1">CalcTable[[#This Row],[IWC]]-AE2440</f>
        <v>#NAME?</v>
      </c>
      <c r="N2441" s="13" t="e">
        <f ca="1">IF(CalcTable[[#This Row],[Day of Year]]&lt;123,FCAP,AE2440)</f>
        <v>#NAME?</v>
      </c>
      <c r="O2441" s="17" t="e">
        <f ca="1">IF(IRR_DRIP,5,COUNTIF('IDET Wind Values'!C2425:G2425,"&lt;="&amp;IRR_MAXWIND))</f>
        <v>#NAME?</v>
      </c>
      <c r="P2441" s="13" t="e">
        <f ca="1">CalcTable[[#This Row],[ET_o]]*KL</f>
        <v>#NAME?</v>
      </c>
      <c r="Q2441" s="13" t="e">
        <f ca="1">IF(WILTPT&lt;=0,1,MAX(0,MIN(1,(CalcTable[[#This Row],[IWC]]-WILTPT)/(MAD-WILTPT))))</f>
        <v>#NAME?</v>
      </c>
      <c r="R2441" s="13" t="e">
        <f ca="1">CalcTable[[#This Row],[ETMult]]*CalcTable[[#This Row],[ETb]]</f>
        <v>#NAME?</v>
      </c>
      <c r="S2441" s="13" t="b">
        <f>INDEX(IRR_LIST,CalcTable[[#This Row],[Day of Week]]+1)</f>
        <v>1</v>
      </c>
      <c r="T2441" s="13">
        <f t="shared" ca="1" si="754"/>
        <v>2.5</v>
      </c>
      <c r="U2441" s="13" t="b">
        <f ca="1">IF(CalcTable[[#This Row],[IrrPrecip]]&gt;=IC_MM,FALSE,TRUE)</f>
        <v>1</v>
      </c>
      <c r="V2441" s="13" t="b">
        <f t="shared" si="755"/>
        <v>1</v>
      </c>
      <c r="W2441" s="13" t="e">
        <f ca="1">IF(AND(IRR_DRIP=FALSE,CalcTable[[#This Row],[IrrHours]]&lt;=0),FALSE,TRUE)</f>
        <v>#NAME?</v>
      </c>
      <c r="X2441" s="13" t="e">
        <f ca="1">AND(CalcTable[[#This Row],[IrrDay]],CalcTable[[#This Row],[IrrRain]],CalcTable[[#This Row],[IrrWarm]],CalcTable[[#This Row],[IrrWindy]])</f>
        <v>#NAME?</v>
      </c>
      <c r="Y2441" s="13" t="e">
        <f t="shared" ca="1" si="756"/>
        <v>#NAME?</v>
      </c>
      <c r="Z2441" s="13" t="e">
        <f ca="1">CalcTable[[#This Row],[IrrHours]]/5</f>
        <v>#NAME?</v>
      </c>
      <c r="AA2441" s="13" t="e">
        <f ca="1">IF(CalcTable[[#This Row],[IrrFlag]]=FALSE,0,MAX(0,CalcTable[[#This Row],[VolRednWind]]*(FCAP*IRR_TARGET-CalcTable[[#This Row],[IWC]])))</f>
        <v>#NAME?</v>
      </c>
      <c r="AB2441" s="13" t="e">
        <f ca="1">CalcTable[[#This Row],[IWC]]+CalcTable[[#This Row],[Eff Precip]]+CalcTable[[#This Row],[IrrAmt]]-CalcTable[[#This Row],[AET]]</f>
        <v>#NAME?</v>
      </c>
      <c r="AC2441" s="13" t="e">
        <f ca="1">IF(CalcTable[[#This Row],[PWC]]&gt;FCAP,MIN(24*PERC,MIN(SAT,CalcTable[[#This Row],[PWC]])-FCAP),0)</f>
        <v>#NAME?</v>
      </c>
      <c r="AD2441" s="13" t="e">
        <f ca="1">IF(CalcTable[[#This Row],[PWC]]&gt;SAT,CalcTable[[#This Row],[PWC]]-SAT,0)</f>
        <v>#NAME?</v>
      </c>
      <c r="AE2441" s="13" t="e">
        <f ca="1">CalcTable[[#This Row],[PWC]]-CalcTable[[#This Row],[PercAmt]]-CalcTable[[#This Row],[Runoff]]</f>
        <v>#NAME?</v>
      </c>
      <c r="AF2441" s="13" t="e">
        <f ca="1">CalcTable[[#This Row],[IrrAmt]]/1000*CUR_IRR_AREA*10000/IRR_EFF</f>
        <v>#NAME?</v>
      </c>
      <c r="AG2441" s="147"/>
      <c r="AH2441" s="13"/>
      <c r="AI2441" s="50">
        <v>2.3675740365735862</v>
      </c>
      <c r="AJ2441" s="50">
        <v>3.3901145342960035</v>
      </c>
      <c r="AK2441" s="50">
        <v>0</v>
      </c>
      <c r="AL2441" s="50">
        <v>0</v>
      </c>
      <c r="AM2441" s="50"/>
      <c r="AN2441" s="50"/>
      <c r="AO2441" s="50"/>
      <c r="AP2441" s="50"/>
      <c r="AQ2441" s="50"/>
      <c r="AR2441" s="50"/>
      <c r="AS2441" s="50"/>
      <c r="AT2441" s="50"/>
      <c r="AU2441" s="50"/>
      <c r="AV2441" s="50"/>
      <c r="AW2441" s="50"/>
      <c r="AX2441" s="50">
        <f t="shared" si="767"/>
        <v>5.7576885708695897</v>
      </c>
      <c r="AY2441" s="50"/>
      <c r="AZ2441" s="50">
        <f t="shared" si="757"/>
        <v>134.16777887576205</v>
      </c>
      <c r="BA2441" s="50">
        <f t="shared" si="758"/>
        <v>217.50362824527153</v>
      </c>
      <c r="BB2441" s="50">
        <f t="shared" si="759"/>
        <v>225.10677473230638</v>
      </c>
      <c r="BC2441" s="17">
        <f t="shared" si="760"/>
        <v>19759</v>
      </c>
      <c r="BD2441" s="50">
        <f t="shared" si="761"/>
        <v>5.7576885708695897</v>
      </c>
      <c r="BE2441" s="50">
        <f t="shared" si="762"/>
        <v>134.16777887576205</v>
      </c>
      <c r="BF2441" s="50">
        <f t="shared" si="768"/>
        <v>219.4557749019867</v>
      </c>
      <c r="BG2441" s="50"/>
      <c r="BH2441" s="17">
        <f t="shared" si="763"/>
        <v>0</v>
      </c>
      <c r="BI2441" s="17">
        <f t="shared" si="771"/>
        <v>2441</v>
      </c>
      <c r="BJ2441" s="17">
        <f t="shared" si="769"/>
        <v>2441</v>
      </c>
      <c r="BK2441" s="150">
        <f t="shared" si="770"/>
        <v>27641</v>
      </c>
      <c r="BL2441" s="50" t="e">
        <f t="shared" ca="1" si="764"/>
        <v>#NAME?</v>
      </c>
      <c r="BM2441" s="50" t="e">
        <f t="shared" ca="1" si="765"/>
        <v>#NAME?</v>
      </c>
      <c r="BN2441" s="50" t="e">
        <f t="shared" ca="1" si="766"/>
        <v>#NAME?</v>
      </c>
    </row>
    <row r="2442" spans="1:66" x14ac:dyDescent="0.35">
      <c r="A2442" s="48">
        <v>27642</v>
      </c>
      <c r="B2442" s="17">
        <v>1975</v>
      </c>
      <c r="C2442" s="17">
        <v>9</v>
      </c>
      <c r="D2442" s="17">
        <v>248</v>
      </c>
      <c r="E2442" s="17">
        <v>5</v>
      </c>
      <c r="F2442" s="17">
        <v>6</v>
      </c>
      <c r="G2442" s="50">
        <v>8.9</v>
      </c>
      <c r="H2442" s="32">
        <v>4.8717606395083157</v>
      </c>
      <c r="I2442" s="50">
        <v>8.8333333333333339</v>
      </c>
      <c r="J2442" s="13">
        <v>0</v>
      </c>
      <c r="K2442" s="13">
        <f t="shared" si="752"/>
        <v>0</v>
      </c>
      <c r="L2442" s="13">
        <f t="shared" si="753"/>
        <v>0</v>
      </c>
      <c r="M2442" s="13" t="e">
        <f ca="1">CalcTable[[#This Row],[IWC]]-AE2441</f>
        <v>#NAME?</v>
      </c>
      <c r="N2442" s="13" t="e">
        <f ca="1">IF(CalcTable[[#This Row],[Day of Year]]&lt;123,FCAP,AE2441)</f>
        <v>#NAME?</v>
      </c>
      <c r="O2442" s="17" t="e">
        <f ca="1">IF(IRR_DRIP,5,COUNTIF('IDET Wind Values'!C2426:G2426,"&lt;="&amp;IRR_MAXWIND))</f>
        <v>#NAME?</v>
      </c>
      <c r="P2442" s="13" t="e">
        <f ca="1">CalcTable[[#This Row],[ET_o]]*KL</f>
        <v>#NAME?</v>
      </c>
      <c r="Q2442" s="13" t="e">
        <f ca="1">IF(WILTPT&lt;=0,1,MAX(0,MIN(1,(CalcTable[[#This Row],[IWC]]-WILTPT)/(MAD-WILTPT))))</f>
        <v>#NAME?</v>
      </c>
      <c r="R2442" s="13" t="e">
        <f ca="1">CalcTable[[#This Row],[ETMult]]*CalcTable[[#This Row],[ETb]]</f>
        <v>#NAME?</v>
      </c>
      <c r="S2442" s="13" t="b">
        <f>INDEX(IRR_LIST,CalcTable[[#This Row],[Day of Week]]+1)</f>
        <v>0</v>
      </c>
      <c r="T2442" s="13">
        <f t="shared" ca="1" si="754"/>
        <v>1.5</v>
      </c>
      <c r="U2442" s="13" t="b">
        <f ca="1">IF(CalcTable[[#This Row],[IrrPrecip]]&gt;=IC_MM,FALSE,TRUE)</f>
        <v>1</v>
      </c>
      <c r="V2442" s="13" t="b">
        <f t="shared" si="755"/>
        <v>1</v>
      </c>
      <c r="W2442" s="13" t="e">
        <f ca="1">IF(AND(IRR_DRIP=FALSE,CalcTable[[#This Row],[IrrHours]]&lt;=0),FALSE,TRUE)</f>
        <v>#NAME?</v>
      </c>
      <c r="X2442" s="13" t="e">
        <f ca="1">AND(CalcTable[[#This Row],[IrrDay]],CalcTable[[#This Row],[IrrRain]],CalcTable[[#This Row],[IrrWarm]],CalcTable[[#This Row],[IrrWindy]])</f>
        <v>#NAME?</v>
      </c>
      <c r="Y2442" s="13" t="e">
        <f t="shared" ca="1" si="756"/>
        <v>#NAME?</v>
      </c>
      <c r="Z2442" s="13" t="e">
        <f ca="1">CalcTable[[#This Row],[IrrHours]]/5</f>
        <v>#NAME?</v>
      </c>
      <c r="AA2442" s="13" t="e">
        <f ca="1">IF(CalcTable[[#This Row],[IrrFlag]]=FALSE,0,MAX(0,CalcTable[[#This Row],[VolRednWind]]*(FCAP*IRR_TARGET-CalcTable[[#This Row],[IWC]])))</f>
        <v>#NAME?</v>
      </c>
      <c r="AB2442" s="13" t="e">
        <f ca="1">CalcTable[[#This Row],[IWC]]+CalcTable[[#This Row],[Eff Precip]]+CalcTable[[#This Row],[IrrAmt]]-CalcTable[[#This Row],[AET]]</f>
        <v>#NAME?</v>
      </c>
      <c r="AC2442" s="13" t="e">
        <f ca="1">IF(CalcTable[[#This Row],[PWC]]&gt;FCAP,MIN(24*PERC,MIN(SAT,CalcTable[[#This Row],[PWC]])-FCAP),0)</f>
        <v>#NAME?</v>
      </c>
      <c r="AD2442" s="13" t="e">
        <f ca="1">IF(CalcTable[[#This Row],[PWC]]&gt;SAT,CalcTable[[#This Row],[PWC]]-SAT,0)</f>
        <v>#NAME?</v>
      </c>
      <c r="AE2442" s="13" t="e">
        <f ca="1">CalcTable[[#This Row],[PWC]]-CalcTable[[#This Row],[PercAmt]]-CalcTable[[#This Row],[Runoff]]</f>
        <v>#NAME?</v>
      </c>
      <c r="AF2442" s="13" t="e">
        <f ca="1">CalcTable[[#This Row],[IrrAmt]]/1000*CUR_IRR_AREA*10000/IRR_EFF</f>
        <v>#NAME?</v>
      </c>
      <c r="AG2442" s="147"/>
      <c r="AH2442" s="13"/>
      <c r="AI2442" s="50">
        <v>0</v>
      </c>
      <c r="AJ2442" s="50">
        <v>0</v>
      </c>
      <c r="AK2442" s="50">
        <v>0</v>
      </c>
      <c r="AL2442" s="50">
        <v>6.6208928355702525</v>
      </c>
      <c r="AM2442" s="50"/>
      <c r="AN2442" s="50"/>
      <c r="AO2442" s="50"/>
      <c r="AP2442" s="50"/>
      <c r="AQ2442" s="50"/>
      <c r="AR2442" s="50"/>
      <c r="AS2442" s="50"/>
      <c r="AT2442" s="50"/>
      <c r="AU2442" s="50"/>
      <c r="AV2442" s="50"/>
      <c r="AW2442" s="50"/>
      <c r="AX2442" s="50">
        <f t="shared" si="767"/>
        <v>6.6208928355702525</v>
      </c>
      <c r="AY2442" s="50"/>
      <c r="AZ2442" s="50">
        <f t="shared" si="757"/>
        <v>194.21285651006076</v>
      </c>
      <c r="BA2442" s="50">
        <f t="shared" si="758"/>
        <v>299.02614415041103</v>
      </c>
      <c r="BB2442" s="50">
        <f t="shared" si="759"/>
        <v>308.27437541279488</v>
      </c>
      <c r="BC2442" s="17">
        <f t="shared" si="760"/>
        <v>19759</v>
      </c>
      <c r="BD2442" s="50">
        <f t="shared" si="761"/>
        <v>6.6208928355702525</v>
      </c>
      <c r="BE2442" s="50">
        <f t="shared" si="762"/>
        <v>194.21285651006076</v>
      </c>
      <c r="BF2442" s="50">
        <f t="shared" si="768"/>
        <v>317.67040699697691</v>
      </c>
      <c r="BG2442" s="50"/>
      <c r="BH2442" s="17">
        <f t="shared" si="763"/>
        <v>0</v>
      </c>
      <c r="BI2442" s="17">
        <f t="shared" si="771"/>
        <v>2442</v>
      </c>
      <c r="BJ2442" s="17">
        <f t="shared" si="769"/>
        <v>2442</v>
      </c>
      <c r="BK2442" s="150">
        <f t="shared" si="770"/>
        <v>27642</v>
      </c>
      <c r="BL2442" s="50" t="e">
        <f t="shared" ca="1" si="764"/>
        <v>#NAME?</v>
      </c>
      <c r="BM2442" s="50" t="e">
        <f t="shared" ca="1" si="765"/>
        <v>#NAME?</v>
      </c>
      <c r="BN2442" s="50" t="e">
        <f t="shared" ca="1" si="766"/>
        <v>#NAME?</v>
      </c>
    </row>
    <row r="2443" spans="1:66" x14ac:dyDescent="0.35">
      <c r="A2443" s="48">
        <v>27643</v>
      </c>
      <c r="B2443" s="17">
        <v>1975</v>
      </c>
      <c r="C2443" s="17">
        <v>9</v>
      </c>
      <c r="D2443" s="17">
        <v>249</v>
      </c>
      <c r="E2443" s="17">
        <v>6</v>
      </c>
      <c r="F2443" s="17">
        <v>7</v>
      </c>
      <c r="G2443" s="50">
        <v>3.3</v>
      </c>
      <c r="H2443" s="32">
        <v>3.7721223336422982</v>
      </c>
      <c r="I2443" s="50">
        <v>6.333333333333333</v>
      </c>
      <c r="J2443" s="13">
        <v>0</v>
      </c>
      <c r="K2443" s="13">
        <f t="shared" si="752"/>
        <v>0</v>
      </c>
      <c r="L2443" s="13">
        <f t="shared" si="753"/>
        <v>0</v>
      </c>
      <c r="M2443" s="13" t="e">
        <f ca="1">CalcTable[[#This Row],[IWC]]-AE2442</f>
        <v>#NAME?</v>
      </c>
      <c r="N2443" s="13" t="e">
        <f ca="1">IF(CalcTable[[#This Row],[Day of Year]]&lt;123,FCAP,AE2442)</f>
        <v>#NAME?</v>
      </c>
      <c r="O2443" s="17" t="e">
        <f ca="1">IF(IRR_DRIP,5,COUNTIF('IDET Wind Values'!C2427:G2427,"&lt;="&amp;IRR_MAXWIND))</f>
        <v>#NAME?</v>
      </c>
      <c r="P2443" s="13" t="e">
        <f ca="1">CalcTable[[#This Row],[ET_o]]*KL</f>
        <v>#NAME?</v>
      </c>
      <c r="Q2443" s="13" t="e">
        <f ca="1">IF(WILTPT&lt;=0,1,MAX(0,MIN(1,(CalcTable[[#This Row],[IWC]]-WILTPT)/(MAD-WILTPT))))</f>
        <v>#NAME?</v>
      </c>
      <c r="R2443" s="13" t="e">
        <f ca="1">CalcTable[[#This Row],[ETMult]]*CalcTable[[#This Row],[ETb]]</f>
        <v>#NAME?</v>
      </c>
      <c r="S2443" s="13" t="b">
        <f>INDEX(IRR_LIST,CalcTable[[#This Row],[Day of Week]]+1)</f>
        <v>0</v>
      </c>
      <c r="T2443" s="13">
        <f t="shared" ca="1" si="754"/>
        <v>0</v>
      </c>
      <c r="U2443" s="13" t="b">
        <f ca="1">IF(CalcTable[[#This Row],[IrrPrecip]]&gt;=IC_MM,FALSE,TRUE)</f>
        <v>1</v>
      </c>
      <c r="V2443" s="13" t="b">
        <f t="shared" si="755"/>
        <v>1</v>
      </c>
      <c r="W2443" s="13" t="e">
        <f ca="1">IF(AND(IRR_DRIP=FALSE,CalcTable[[#This Row],[IrrHours]]&lt;=0),FALSE,TRUE)</f>
        <v>#NAME?</v>
      </c>
      <c r="X2443" s="13" t="e">
        <f ca="1">AND(CalcTable[[#This Row],[IrrDay]],CalcTable[[#This Row],[IrrRain]],CalcTable[[#This Row],[IrrWarm]],CalcTable[[#This Row],[IrrWindy]])</f>
        <v>#NAME?</v>
      </c>
      <c r="Y2443" s="13" t="e">
        <f t="shared" ca="1" si="756"/>
        <v>#NAME?</v>
      </c>
      <c r="Z2443" s="13" t="e">
        <f ca="1">CalcTable[[#This Row],[IrrHours]]/5</f>
        <v>#NAME?</v>
      </c>
      <c r="AA2443" s="13" t="e">
        <f ca="1">IF(CalcTable[[#This Row],[IrrFlag]]=FALSE,0,MAX(0,CalcTable[[#This Row],[VolRednWind]]*(FCAP*IRR_TARGET-CalcTable[[#This Row],[IWC]])))</f>
        <v>#NAME?</v>
      </c>
      <c r="AB2443" s="13" t="e">
        <f ca="1">CalcTable[[#This Row],[IWC]]+CalcTable[[#This Row],[Eff Precip]]+CalcTable[[#This Row],[IrrAmt]]-CalcTable[[#This Row],[AET]]</f>
        <v>#NAME?</v>
      </c>
      <c r="AC2443" s="13" t="e">
        <f ca="1">IF(CalcTable[[#This Row],[PWC]]&gt;FCAP,MIN(24*PERC,MIN(SAT,CalcTable[[#This Row],[PWC]])-FCAP),0)</f>
        <v>#NAME?</v>
      </c>
      <c r="AD2443" s="13" t="e">
        <f ca="1">IF(CalcTable[[#This Row],[PWC]]&gt;SAT,CalcTable[[#This Row],[PWC]]-SAT,0)</f>
        <v>#NAME?</v>
      </c>
      <c r="AE2443" s="13" t="e">
        <f ca="1">CalcTable[[#This Row],[PWC]]-CalcTable[[#This Row],[PercAmt]]-CalcTable[[#This Row],[Runoff]]</f>
        <v>#NAME?</v>
      </c>
      <c r="AF2443" s="13" t="e">
        <f ca="1">CalcTable[[#This Row],[IrrAmt]]/1000*CUR_IRR_AREA*10000/IRR_EFF</f>
        <v>#NAME?</v>
      </c>
      <c r="AG2443" s="147"/>
      <c r="AH2443" s="13"/>
      <c r="AI2443" s="50">
        <v>0</v>
      </c>
      <c r="AJ2443" s="50">
        <v>0</v>
      </c>
      <c r="AK2443" s="50">
        <v>0</v>
      </c>
      <c r="AL2443" s="50">
        <v>0</v>
      </c>
      <c r="AM2443" s="50"/>
      <c r="AN2443" s="50"/>
      <c r="AO2443" s="50"/>
      <c r="AP2443" s="50"/>
      <c r="AQ2443" s="50"/>
      <c r="AR2443" s="50"/>
      <c r="AS2443" s="50"/>
      <c r="AT2443" s="50"/>
      <c r="AU2443" s="50"/>
      <c r="AV2443" s="50"/>
      <c r="AW2443" s="50"/>
      <c r="AX2443" s="50">
        <f t="shared" si="767"/>
        <v>0</v>
      </c>
      <c r="AY2443" s="50"/>
      <c r="AZ2443" s="50">
        <f t="shared" si="757"/>
        <v>0</v>
      </c>
      <c r="BA2443" s="50">
        <f t="shared" si="758"/>
        <v>0</v>
      </c>
      <c r="BB2443" s="50">
        <f t="shared" si="759"/>
        <v>0</v>
      </c>
      <c r="BC2443" s="17">
        <f t="shared" si="760"/>
        <v>19759</v>
      </c>
      <c r="BD2443" s="50">
        <f t="shared" si="761"/>
        <v>0</v>
      </c>
      <c r="BE2443" s="50">
        <f t="shared" si="762"/>
        <v>0</v>
      </c>
      <c r="BF2443" s="50">
        <f t="shared" si="768"/>
        <v>0</v>
      </c>
      <c r="BG2443" s="50"/>
      <c r="BH2443" s="17">
        <f t="shared" si="763"/>
        <v>0</v>
      </c>
      <c r="BI2443" s="17">
        <f t="shared" si="771"/>
        <v>2443</v>
      </c>
      <c r="BJ2443" s="17">
        <f t="shared" si="769"/>
        <v>2443</v>
      </c>
      <c r="BK2443" s="150">
        <f t="shared" si="770"/>
        <v>27643</v>
      </c>
      <c r="BL2443" s="50" t="e">
        <f t="shared" ca="1" si="764"/>
        <v>#NAME?</v>
      </c>
      <c r="BM2443" s="50" t="e">
        <f t="shared" ca="1" si="765"/>
        <v>#NAME?</v>
      </c>
      <c r="BN2443" s="50" t="e">
        <f t="shared" ca="1" si="766"/>
        <v>#NAME?</v>
      </c>
    </row>
    <row r="2444" spans="1:66" x14ac:dyDescent="0.35">
      <c r="A2444" s="48">
        <v>27644</v>
      </c>
      <c r="B2444" s="17">
        <v>1975</v>
      </c>
      <c r="C2444" s="17">
        <v>9</v>
      </c>
      <c r="D2444" s="17">
        <v>250</v>
      </c>
      <c r="E2444" s="17">
        <v>7</v>
      </c>
      <c r="F2444" s="17">
        <v>1</v>
      </c>
      <c r="G2444" s="50">
        <v>7.2</v>
      </c>
      <c r="H2444" s="32">
        <v>4.3922143552658062</v>
      </c>
      <c r="I2444" s="50">
        <v>10.5</v>
      </c>
      <c r="J2444" s="13">
        <v>0</v>
      </c>
      <c r="K2444" s="13">
        <f t="shared" si="752"/>
        <v>0</v>
      </c>
      <c r="L2444" s="13">
        <f t="shared" si="753"/>
        <v>0</v>
      </c>
      <c r="M2444" s="13" t="e">
        <f ca="1">CalcTable[[#This Row],[IWC]]-AE2443</f>
        <v>#NAME?</v>
      </c>
      <c r="N2444" s="13" t="e">
        <f ca="1">IF(CalcTable[[#This Row],[Day of Year]]&lt;123,FCAP,AE2443)</f>
        <v>#NAME?</v>
      </c>
      <c r="O2444" s="17" t="e">
        <f ca="1">IF(IRR_DRIP,5,COUNTIF('IDET Wind Values'!C2428:G2428,"&lt;="&amp;IRR_MAXWIND))</f>
        <v>#NAME?</v>
      </c>
      <c r="P2444" s="13" t="e">
        <f ca="1">CalcTable[[#This Row],[ET_o]]*KL</f>
        <v>#NAME?</v>
      </c>
      <c r="Q2444" s="13" t="e">
        <f ca="1">IF(WILTPT&lt;=0,1,MAX(0,MIN(1,(CalcTable[[#This Row],[IWC]]-WILTPT)/(MAD-WILTPT))))</f>
        <v>#NAME?</v>
      </c>
      <c r="R2444" s="13" t="e">
        <f ca="1">CalcTable[[#This Row],[ETMult]]*CalcTable[[#This Row],[ETb]]</f>
        <v>#NAME?</v>
      </c>
      <c r="S2444" s="13" t="b">
        <f>INDEX(IRR_LIST,CalcTable[[#This Row],[Day of Week]]+1)</f>
        <v>1</v>
      </c>
      <c r="T2444" s="13">
        <f t="shared" ca="1" si="754"/>
        <v>0</v>
      </c>
      <c r="U2444" s="13" t="b">
        <f ca="1">IF(CalcTable[[#This Row],[IrrPrecip]]&gt;=IC_MM,FALSE,TRUE)</f>
        <v>1</v>
      </c>
      <c r="V2444" s="13" t="b">
        <f t="shared" si="755"/>
        <v>1</v>
      </c>
      <c r="W2444" s="13" t="e">
        <f ca="1">IF(AND(IRR_DRIP=FALSE,CalcTable[[#This Row],[IrrHours]]&lt;=0),FALSE,TRUE)</f>
        <v>#NAME?</v>
      </c>
      <c r="X2444" s="13" t="e">
        <f ca="1">AND(CalcTable[[#This Row],[IrrDay]],CalcTable[[#This Row],[IrrRain]],CalcTable[[#This Row],[IrrWarm]],CalcTable[[#This Row],[IrrWindy]])</f>
        <v>#NAME?</v>
      </c>
      <c r="Y2444" s="13" t="e">
        <f t="shared" ca="1" si="756"/>
        <v>#NAME?</v>
      </c>
      <c r="Z2444" s="13" t="e">
        <f ca="1">CalcTable[[#This Row],[IrrHours]]/5</f>
        <v>#NAME?</v>
      </c>
      <c r="AA2444" s="13" t="e">
        <f ca="1">IF(CalcTable[[#This Row],[IrrFlag]]=FALSE,0,MAX(0,CalcTable[[#This Row],[VolRednWind]]*(FCAP*IRR_TARGET-CalcTable[[#This Row],[IWC]])))</f>
        <v>#NAME?</v>
      </c>
      <c r="AB2444" s="13" t="e">
        <f ca="1">CalcTable[[#This Row],[IWC]]+CalcTable[[#This Row],[Eff Precip]]+CalcTable[[#This Row],[IrrAmt]]-CalcTable[[#This Row],[AET]]</f>
        <v>#NAME?</v>
      </c>
      <c r="AC2444" s="13" t="e">
        <f ca="1">IF(CalcTable[[#This Row],[PWC]]&gt;FCAP,MIN(24*PERC,MIN(SAT,CalcTable[[#This Row],[PWC]])-FCAP),0)</f>
        <v>#NAME?</v>
      </c>
      <c r="AD2444" s="13" t="e">
        <f ca="1">IF(CalcTable[[#This Row],[PWC]]&gt;SAT,CalcTable[[#This Row],[PWC]]-SAT,0)</f>
        <v>#NAME?</v>
      </c>
      <c r="AE2444" s="13" t="e">
        <f ca="1">CalcTable[[#This Row],[PWC]]-CalcTable[[#This Row],[PercAmt]]-CalcTable[[#This Row],[Runoff]]</f>
        <v>#NAME?</v>
      </c>
      <c r="AF2444" s="13" t="e">
        <f ca="1">CalcTable[[#This Row],[IrrAmt]]/1000*CUR_IRR_AREA*10000/IRR_EFF</f>
        <v>#NAME?</v>
      </c>
      <c r="AG2444" s="147"/>
      <c r="AH2444" s="13"/>
      <c r="AI2444" s="50">
        <v>4.6021903906076149</v>
      </c>
      <c r="AJ2444" s="50">
        <v>5.2157146892410626</v>
      </c>
      <c r="AK2444" s="50">
        <v>0</v>
      </c>
      <c r="AL2444" s="50">
        <v>0</v>
      </c>
      <c r="AM2444" s="50"/>
      <c r="AN2444" s="50"/>
      <c r="AO2444" s="50"/>
      <c r="AP2444" s="50"/>
      <c r="AQ2444" s="50"/>
      <c r="AR2444" s="50"/>
      <c r="AS2444" s="50"/>
      <c r="AT2444" s="50"/>
      <c r="AU2444" s="50"/>
      <c r="AV2444" s="50"/>
      <c r="AW2444" s="50"/>
      <c r="AX2444" s="50">
        <f t="shared" si="767"/>
        <v>9.8179050798486784</v>
      </c>
      <c r="AY2444" s="50"/>
      <c r="AZ2444" s="50">
        <f t="shared" si="757"/>
        <v>220.49308994664955</v>
      </c>
      <c r="BA2444" s="50">
        <f t="shared" si="758"/>
        <v>356.30192088195543</v>
      </c>
      <c r="BB2444" s="50">
        <f t="shared" si="759"/>
        <v>368.66965407295669</v>
      </c>
      <c r="BC2444" s="17">
        <f t="shared" si="760"/>
        <v>19759</v>
      </c>
      <c r="BD2444" s="50">
        <f t="shared" si="761"/>
        <v>9.8179050798486784</v>
      </c>
      <c r="BE2444" s="50">
        <f t="shared" si="762"/>
        <v>220.49308994664955</v>
      </c>
      <c r="BF2444" s="50">
        <f t="shared" si="768"/>
        <v>360.65650277763524</v>
      </c>
      <c r="BG2444" s="50"/>
      <c r="BH2444" s="17">
        <f t="shared" si="763"/>
        <v>0</v>
      </c>
      <c r="BI2444" s="17">
        <f t="shared" si="771"/>
        <v>2444</v>
      </c>
      <c r="BJ2444" s="17">
        <f t="shared" si="769"/>
        <v>2444</v>
      </c>
      <c r="BK2444" s="150">
        <f t="shared" si="770"/>
        <v>27644</v>
      </c>
      <c r="BL2444" s="50" t="e">
        <f t="shared" ca="1" si="764"/>
        <v>#NAME?</v>
      </c>
      <c r="BM2444" s="50" t="e">
        <f t="shared" ca="1" si="765"/>
        <v>#NAME?</v>
      </c>
      <c r="BN2444" s="50" t="e">
        <f t="shared" ca="1" si="766"/>
        <v>#NAME?</v>
      </c>
    </row>
    <row r="2445" spans="1:66" x14ac:dyDescent="0.35">
      <c r="A2445" s="48">
        <v>27645</v>
      </c>
      <c r="B2445" s="17">
        <v>1975</v>
      </c>
      <c r="C2445" s="17">
        <v>9</v>
      </c>
      <c r="D2445" s="17">
        <v>251</v>
      </c>
      <c r="E2445" s="17">
        <v>8</v>
      </c>
      <c r="F2445" s="17">
        <v>2</v>
      </c>
      <c r="G2445" s="50">
        <v>9.4</v>
      </c>
      <c r="H2445" s="32">
        <v>4.0698259567264659</v>
      </c>
      <c r="I2445" s="50">
        <v>17.666666666666668</v>
      </c>
      <c r="J2445" s="13">
        <v>0</v>
      </c>
      <c r="K2445" s="13">
        <f t="shared" si="752"/>
        <v>0</v>
      </c>
      <c r="L2445" s="13">
        <f t="shared" si="753"/>
        <v>0</v>
      </c>
      <c r="M2445" s="13" t="e">
        <f ca="1">CalcTable[[#This Row],[IWC]]-AE2444</f>
        <v>#NAME?</v>
      </c>
      <c r="N2445" s="13" t="e">
        <f ca="1">IF(CalcTable[[#This Row],[Day of Year]]&lt;123,FCAP,AE2444)</f>
        <v>#NAME?</v>
      </c>
      <c r="O2445" s="17" t="e">
        <f ca="1">IF(IRR_DRIP,5,COUNTIF('IDET Wind Values'!C2429:G2429,"&lt;="&amp;IRR_MAXWIND))</f>
        <v>#NAME?</v>
      </c>
      <c r="P2445" s="13" t="e">
        <f ca="1">CalcTable[[#This Row],[ET_o]]*KL</f>
        <v>#NAME?</v>
      </c>
      <c r="Q2445" s="13" t="e">
        <f ca="1">IF(WILTPT&lt;=0,1,MAX(0,MIN(1,(CalcTable[[#This Row],[IWC]]-WILTPT)/(MAD-WILTPT))))</f>
        <v>#NAME?</v>
      </c>
      <c r="R2445" s="13" t="e">
        <f ca="1">CalcTable[[#This Row],[ETMult]]*CalcTable[[#This Row],[ETb]]</f>
        <v>#NAME?</v>
      </c>
      <c r="S2445" s="13" t="b">
        <f>INDEX(IRR_LIST,CalcTable[[#This Row],[Day of Week]]+1)</f>
        <v>0</v>
      </c>
      <c r="T2445" s="13">
        <f t="shared" ca="1" si="754"/>
        <v>0</v>
      </c>
      <c r="U2445" s="13" t="b">
        <f ca="1">IF(CalcTable[[#This Row],[IrrPrecip]]&gt;=IC_MM,FALSE,TRUE)</f>
        <v>1</v>
      </c>
      <c r="V2445" s="13" t="b">
        <f t="shared" si="755"/>
        <v>1</v>
      </c>
      <c r="W2445" s="13" t="e">
        <f ca="1">IF(AND(IRR_DRIP=FALSE,CalcTable[[#This Row],[IrrHours]]&lt;=0),FALSE,TRUE)</f>
        <v>#NAME?</v>
      </c>
      <c r="X2445" s="13" t="e">
        <f ca="1">AND(CalcTable[[#This Row],[IrrDay]],CalcTable[[#This Row],[IrrRain]],CalcTable[[#This Row],[IrrWarm]],CalcTable[[#This Row],[IrrWindy]])</f>
        <v>#NAME?</v>
      </c>
      <c r="Y2445" s="13" t="e">
        <f t="shared" ca="1" si="756"/>
        <v>#NAME?</v>
      </c>
      <c r="Z2445" s="13" t="e">
        <f ca="1">CalcTable[[#This Row],[IrrHours]]/5</f>
        <v>#NAME?</v>
      </c>
      <c r="AA2445" s="13" t="e">
        <f ca="1">IF(CalcTable[[#This Row],[IrrFlag]]=FALSE,0,MAX(0,CalcTable[[#This Row],[VolRednWind]]*(FCAP*IRR_TARGET-CalcTable[[#This Row],[IWC]])))</f>
        <v>#NAME?</v>
      </c>
      <c r="AB2445" s="13" t="e">
        <f ca="1">CalcTable[[#This Row],[IWC]]+CalcTable[[#This Row],[Eff Precip]]+CalcTable[[#This Row],[IrrAmt]]-CalcTable[[#This Row],[AET]]</f>
        <v>#NAME?</v>
      </c>
      <c r="AC2445" s="13" t="e">
        <f ca="1">IF(CalcTable[[#This Row],[PWC]]&gt;FCAP,MIN(24*PERC,MIN(SAT,CalcTable[[#This Row],[PWC]])-FCAP),0)</f>
        <v>#NAME?</v>
      </c>
      <c r="AD2445" s="13" t="e">
        <f ca="1">IF(CalcTable[[#This Row],[PWC]]&gt;SAT,CalcTable[[#This Row],[PWC]]-SAT,0)</f>
        <v>#NAME?</v>
      </c>
      <c r="AE2445" s="13" t="e">
        <f ca="1">CalcTable[[#This Row],[PWC]]-CalcTable[[#This Row],[PercAmt]]-CalcTable[[#This Row],[Runoff]]</f>
        <v>#NAME?</v>
      </c>
      <c r="AF2445" s="13" t="e">
        <f ca="1">CalcTable[[#This Row],[IrrAmt]]/1000*CUR_IRR_AREA*10000/IRR_EFF</f>
        <v>#NAME?</v>
      </c>
      <c r="AG2445" s="147"/>
      <c r="AH2445" s="13"/>
      <c r="AI2445" s="50">
        <v>0</v>
      </c>
      <c r="AJ2445" s="50">
        <v>0</v>
      </c>
      <c r="AK2445" s="50">
        <v>11.664379909806684</v>
      </c>
      <c r="AL2445" s="50">
        <v>7.1698535306290339</v>
      </c>
      <c r="AM2445" s="50"/>
      <c r="AN2445" s="50"/>
      <c r="AO2445" s="50"/>
      <c r="AP2445" s="50"/>
      <c r="AQ2445" s="50"/>
      <c r="AR2445" s="50"/>
      <c r="AS2445" s="50"/>
      <c r="AT2445" s="50"/>
      <c r="AU2445" s="50"/>
      <c r="AV2445" s="50"/>
      <c r="AW2445" s="50"/>
      <c r="AX2445" s="50">
        <f t="shared" si="767"/>
        <v>18.834233440435717</v>
      </c>
      <c r="AY2445" s="50"/>
      <c r="AZ2445" s="50">
        <f t="shared" si="757"/>
        <v>381.39327557561637</v>
      </c>
      <c r="BA2445" s="50">
        <f t="shared" si="758"/>
        <v>587.2245671561077</v>
      </c>
      <c r="BB2445" s="50">
        <f t="shared" si="759"/>
        <v>605.3861517073276</v>
      </c>
      <c r="BC2445" s="17">
        <f t="shared" si="760"/>
        <v>19759</v>
      </c>
      <c r="BD2445" s="50">
        <f t="shared" si="761"/>
        <v>18.834233440435717</v>
      </c>
      <c r="BE2445" s="50">
        <f t="shared" si="762"/>
        <v>381.39327557561637</v>
      </c>
      <c r="BF2445" s="50">
        <f t="shared" si="768"/>
        <v>623.83798506017001</v>
      </c>
      <c r="BG2445" s="50"/>
      <c r="BH2445" s="17">
        <f t="shared" si="763"/>
        <v>0</v>
      </c>
      <c r="BI2445" s="17">
        <f t="shared" si="771"/>
        <v>2445</v>
      </c>
      <c r="BJ2445" s="17">
        <f t="shared" si="769"/>
        <v>2445</v>
      </c>
      <c r="BK2445" s="150">
        <f t="shared" si="770"/>
        <v>27645</v>
      </c>
      <c r="BL2445" s="50" t="e">
        <f t="shared" ca="1" si="764"/>
        <v>#NAME?</v>
      </c>
      <c r="BM2445" s="50" t="e">
        <f t="shared" ca="1" si="765"/>
        <v>#NAME?</v>
      </c>
      <c r="BN2445" s="50" t="e">
        <f t="shared" ca="1" si="766"/>
        <v>#NAME?</v>
      </c>
    </row>
    <row r="2446" spans="1:66" x14ac:dyDescent="0.35">
      <c r="A2446" s="48">
        <v>27646</v>
      </c>
      <c r="B2446" s="17">
        <v>1975</v>
      </c>
      <c r="C2446" s="17">
        <v>9</v>
      </c>
      <c r="D2446" s="17">
        <v>252</v>
      </c>
      <c r="E2446" s="17">
        <v>9</v>
      </c>
      <c r="F2446" s="17">
        <v>3</v>
      </c>
      <c r="G2446" s="50">
        <v>7.2</v>
      </c>
      <c r="H2446" s="32">
        <v>4.6807930916983063</v>
      </c>
      <c r="I2446" s="50">
        <v>4.333333333333333</v>
      </c>
      <c r="J2446" s="13">
        <v>0</v>
      </c>
      <c r="K2446" s="13">
        <f t="shared" si="752"/>
        <v>0</v>
      </c>
      <c r="L2446" s="13">
        <f t="shared" si="753"/>
        <v>0</v>
      </c>
      <c r="M2446" s="13" t="e">
        <f ca="1">CalcTable[[#This Row],[IWC]]-AE2445</f>
        <v>#NAME?</v>
      </c>
      <c r="N2446" s="13" t="e">
        <f ca="1">IF(CalcTable[[#This Row],[Day of Year]]&lt;123,FCAP,AE2445)</f>
        <v>#NAME?</v>
      </c>
      <c r="O2446" s="17" t="e">
        <f ca="1">IF(IRR_DRIP,5,COUNTIF('IDET Wind Values'!C2430:G2430,"&lt;="&amp;IRR_MAXWIND))</f>
        <v>#NAME?</v>
      </c>
      <c r="P2446" s="13" t="e">
        <f ca="1">CalcTable[[#This Row],[ET_o]]*KL</f>
        <v>#NAME?</v>
      </c>
      <c r="Q2446" s="13" t="e">
        <f ca="1">IF(WILTPT&lt;=0,1,MAX(0,MIN(1,(CalcTable[[#This Row],[IWC]]-WILTPT)/(MAD-WILTPT))))</f>
        <v>#NAME?</v>
      </c>
      <c r="R2446" s="13" t="e">
        <f ca="1">CalcTable[[#This Row],[ETMult]]*CalcTable[[#This Row],[ETb]]</f>
        <v>#NAME?</v>
      </c>
      <c r="S2446" s="13" t="b">
        <f>INDEX(IRR_LIST,CalcTable[[#This Row],[Day of Week]]+1)</f>
        <v>1</v>
      </c>
      <c r="T2446" s="13">
        <f t="shared" ca="1" si="754"/>
        <v>0</v>
      </c>
      <c r="U2446" s="13" t="b">
        <f ca="1">IF(CalcTable[[#This Row],[IrrPrecip]]&gt;=IC_MM,FALSE,TRUE)</f>
        <v>1</v>
      </c>
      <c r="V2446" s="13" t="b">
        <f t="shared" si="755"/>
        <v>0</v>
      </c>
      <c r="W2446" s="13" t="e">
        <f ca="1">IF(AND(IRR_DRIP=FALSE,CalcTable[[#This Row],[IrrHours]]&lt;=0),FALSE,TRUE)</f>
        <v>#NAME?</v>
      </c>
      <c r="X2446" s="13" t="e">
        <f ca="1">AND(CalcTable[[#This Row],[IrrDay]],CalcTable[[#This Row],[IrrRain]],CalcTable[[#This Row],[IrrWarm]],CalcTable[[#This Row],[IrrWindy]])</f>
        <v>#NAME?</v>
      </c>
      <c r="Y2446" s="13" t="e">
        <f t="shared" ca="1" si="756"/>
        <v>#NAME?</v>
      </c>
      <c r="Z2446" s="13" t="e">
        <f ca="1">CalcTable[[#This Row],[IrrHours]]/5</f>
        <v>#NAME?</v>
      </c>
      <c r="AA2446" s="13" t="e">
        <f ca="1">IF(CalcTable[[#This Row],[IrrFlag]]=FALSE,0,MAX(0,CalcTable[[#This Row],[VolRednWind]]*(FCAP*IRR_TARGET-CalcTable[[#This Row],[IWC]])))</f>
        <v>#NAME?</v>
      </c>
      <c r="AB2446" s="13" t="e">
        <f ca="1">CalcTable[[#This Row],[IWC]]+CalcTable[[#This Row],[Eff Precip]]+CalcTable[[#This Row],[IrrAmt]]-CalcTable[[#This Row],[AET]]</f>
        <v>#NAME?</v>
      </c>
      <c r="AC2446" s="13" t="e">
        <f ca="1">IF(CalcTable[[#This Row],[PWC]]&gt;FCAP,MIN(24*PERC,MIN(SAT,CalcTable[[#This Row],[PWC]])-FCAP),0)</f>
        <v>#NAME?</v>
      </c>
      <c r="AD2446" s="13" t="e">
        <f ca="1">IF(CalcTable[[#This Row],[PWC]]&gt;SAT,CalcTable[[#This Row],[PWC]]-SAT,0)</f>
        <v>#NAME?</v>
      </c>
      <c r="AE2446" s="13" t="e">
        <f ca="1">CalcTable[[#This Row],[PWC]]-CalcTable[[#This Row],[PercAmt]]-CalcTable[[#This Row],[Runoff]]</f>
        <v>#NAME?</v>
      </c>
      <c r="AF2446" s="13" t="e">
        <f ca="1">CalcTable[[#This Row],[IrrAmt]]/1000*CUR_IRR_AREA*10000/IRR_EFF</f>
        <v>#NAME?</v>
      </c>
      <c r="AG2446" s="147"/>
      <c r="AH2446" s="13"/>
      <c r="AI2446" s="50">
        <v>0</v>
      </c>
      <c r="AJ2446" s="50">
        <v>0</v>
      </c>
      <c r="AK2446" s="50">
        <v>0</v>
      </c>
      <c r="AL2446" s="50">
        <v>0</v>
      </c>
      <c r="AM2446" s="50"/>
      <c r="AN2446" s="50"/>
      <c r="AO2446" s="50"/>
      <c r="AP2446" s="50"/>
      <c r="AQ2446" s="50"/>
      <c r="AR2446" s="50"/>
      <c r="AS2446" s="50"/>
      <c r="AT2446" s="50"/>
      <c r="AU2446" s="50"/>
      <c r="AV2446" s="50"/>
      <c r="AW2446" s="50"/>
      <c r="AX2446" s="50">
        <f t="shared" si="767"/>
        <v>0</v>
      </c>
      <c r="AY2446" s="50"/>
      <c r="AZ2446" s="50">
        <f t="shared" si="757"/>
        <v>0</v>
      </c>
      <c r="BA2446" s="50">
        <f t="shared" si="758"/>
        <v>0</v>
      </c>
      <c r="BB2446" s="50">
        <f t="shared" si="759"/>
        <v>0</v>
      </c>
      <c r="BC2446" s="17">
        <f t="shared" si="760"/>
        <v>19759</v>
      </c>
      <c r="BD2446" s="50">
        <f t="shared" si="761"/>
        <v>0</v>
      </c>
      <c r="BE2446" s="50">
        <f t="shared" si="762"/>
        <v>0</v>
      </c>
      <c r="BF2446" s="50">
        <f t="shared" si="768"/>
        <v>0</v>
      </c>
      <c r="BG2446" s="50"/>
      <c r="BH2446" s="17">
        <f t="shared" si="763"/>
        <v>0</v>
      </c>
      <c r="BI2446" s="17">
        <f t="shared" si="771"/>
        <v>2446</v>
      </c>
      <c r="BJ2446" s="17">
        <f t="shared" si="769"/>
        <v>2446</v>
      </c>
      <c r="BK2446" s="150">
        <f t="shared" si="770"/>
        <v>27646</v>
      </c>
      <c r="BL2446" s="50" t="e">
        <f t="shared" ca="1" si="764"/>
        <v>#NAME?</v>
      </c>
      <c r="BM2446" s="50" t="e">
        <f t="shared" ca="1" si="765"/>
        <v>#NAME?</v>
      </c>
      <c r="BN2446" s="50" t="e">
        <f t="shared" ca="1" si="766"/>
        <v>#NAME?</v>
      </c>
    </row>
    <row r="2447" spans="1:66" x14ac:dyDescent="0.35">
      <c r="A2447" s="48">
        <v>27647</v>
      </c>
      <c r="B2447" s="17">
        <v>1975</v>
      </c>
      <c r="C2447" s="17">
        <v>9</v>
      </c>
      <c r="D2447" s="17">
        <v>253</v>
      </c>
      <c r="E2447" s="17">
        <v>10</v>
      </c>
      <c r="F2447" s="17">
        <v>4</v>
      </c>
      <c r="G2447" s="50">
        <v>1.1000000000000001</v>
      </c>
      <c r="H2447" s="32">
        <v>1.8590413235866903</v>
      </c>
      <c r="I2447" s="50">
        <v>5</v>
      </c>
      <c r="J2447" s="13">
        <v>0</v>
      </c>
      <c r="K2447" s="13">
        <f t="shared" si="752"/>
        <v>0</v>
      </c>
      <c r="L2447" s="13">
        <f t="shared" si="753"/>
        <v>0</v>
      </c>
      <c r="M2447" s="13" t="e">
        <f ca="1">CalcTable[[#This Row],[IWC]]-AE2446</f>
        <v>#NAME?</v>
      </c>
      <c r="N2447" s="13" t="e">
        <f ca="1">IF(CalcTable[[#This Row],[Day of Year]]&lt;123,FCAP,AE2446)</f>
        <v>#NAME?</v>
      </c>
      <c r="O2447" s="17" t="e">
        <f ca="1">IF(IRR_DRIP,5,COUNTIF('IDET Wind Values'!C2431:G2431,"&lt;="&amp;IRR_MAXWIND))</f>
        <v>#NAME?</v>
      </c>
      <c r="P2447" s="13" t="e">
        <f ca="1">CalcTable[[#This Row],[ET_o]]*KL</f>
        <v>#NAME?</v>
      </c>
      <c r="Q2447" s="13" t="e">
        <f ca="1">IF(WILTPT&lt;=0,1,MAX(0,MIN(1,(CalcTable[[#This Row],[IWC]]-WILTPT)/(MAD-WILTPT))))</f>
        <v>#NAME?</v>
      </c>
      <c r="R2447" s="13" t="e">
        <f ca="1">CalcTable[[#This Row],[ETMult]]*CalcTable[[#This Row],[ETb]]</f>
        <v>#NAME?</v>
      </c>
      <c r="S2447" s="13" t="b">
        <f>INDEX(IRR_LIST,CalcTable[[#This Row],[Day of Week]]+1)</f>
        <v>0</v>
      </c>
      <c r="T2447" s="13">
        <f t="shared" ca="1" si="754"/>
        <v>0</v>
      </c>
      <c r="U2447" s="13" t="b">
        <f ca="1">IF(CalcTable[[#This Row],[IrrPrecip]]&gt;=IC_MM,FALSE,TRUE)</f>
        <v>1</v>
      </c>
      <c r="V2447" s="13" t="b">
        <f t="shared" si="755"/>
        <v>0</v>
      </c>
      <c r="W2447" s="13" t="e">
        <f ca="1">IF(AND(IRR_DRIP=FALSE,CalcTable[[#This Row],[IrrHours]]&lt;=0),FALSE,TRUE)</f>
        <v>#NAME?</v>
      </c>
      <c r="X2447" s="13" t="e">
        <f ca="1">AND(CalcTable[[#This Row],[IrrDay]],CalcTable[[#This Row],[IrrRain]],CalcTable[[#This Row],[IrrWarm]],CalcTable[[#This Row],[IrrWindy]])</f>
        <v>#NAME?</v>
      </c>
      <c r="Y2447" s="13" t="e">
        <f t="shared" ca="1" si="756"/>
        <v>#NAME?</v>
      </c>
      <c r="Z2447" s="13" t="e">
        <f ca="1">CalcTable[[#This Row],[IrrHours]]/5</f>
        <v>#NAME?</v>
      </c>
      <c r="AA2447" s="13" t="e">
        <f ca="1">IF(CalcTable[[#This Row],[IrrFlag]]=FALSE,0,MAX(0,CalcTable[[#This Row],[VolRednWind]]*(FCAP*IRR_TARGET-CalcTable[[#This Row],[IWC]])))</f>
        <v>#NAME?</v>
      </c>
      <c r="AB2447" s="13" t="e">
        <f ca="1">CalcTable[[#This Row],[IWC]]+CalcTable[[#This Row],[Eff Precip]]+CalcTable[[#This Row],[IrrAmt]]-CalcTable[[#This Row],[AET]]</f>
        <v>#NAME?</v>
      </c>
      <c r="AC2447" s="13" t="e">
        <f ca="1">IF(CalcTable[[#This Row],[PWC]]&gt;FCAP,MIN(24*PERC,MIN(SAT,CalcTable[[#This Row],[PWC]])-FCAP),0)</f>
        <v>#NAME?</v>
      </c>
      <c r="AD2447" s="13" t="e">
        <f ca="1">IF(CalcTable[[#This Row],[PWC]]&gt;SAT,CalcTable[[#This Row],[PWC]]-SAT,0)</f>
        <v>#NAME?</v>
      </c>
      <c r="AE2447" s="13" t="e">
        <f ca="1">CalcTable[[#This Row],[PWC]]-CalcTable[[#This Row],[PercAmt]]-CalcTable[[#This Row],[Runoff]]</f>
        <v>#NAME?</v>
      </c>
      <c r="AF2447" s="13" t="e">
        <f ca="1">CalcTable[[#This Row],[IrrAmt]]/1000*CUR_IRR_AREA*10000/IRR_EFF</f>
        <v>#NAME?</v>
      </c>
      <c r="AG2447" s="147"/>
      <c r="AH2447" s="13"/>
      <c r="AI2447" s="50">
        <v>0</v>
      </c>
      <c r="AJ2447" s="50">
        <v>0</v>
      </c>
      <c r="AK2447" s="50">
        <v>0</v>
      </c>
      <c r="AL2447" s="50">
        <v>0</v>
      </c>
      <c r="AM2447" s="50"/>
      <c r="AN2447" s="50"/>
      <c r="AO2447" s="50"/>
      <c r="AP2447" s="50"/>
      <c r="AQ2447" s="50"/>
      <c r="AR2447" s="50"/>
      <c r="AS2447" s="50"/>
      <c r="AT2447" s="50"/>
      <c r="AU2447" s="50"/>
      <c r="AV2447" s="50"/>
      <c r="AW2447" s="50"/>
      <c r="AX2447" s="50">
        <f t="shared" si="767"/>
        <v>0</v>
      </c>
      <c r="AY2447" s="50"/>
      <c r="AZ2447" s="50">
        <f t="shared" si="757"/>
        <v>0</v>
      </c>
      <c r="BA2447" s="50">
        <f t="shared" si="758"/>
        <v>0</v>
      </c>
      <c r="BB2447" s="50">
        <f t="shared" si="759"/>
        <v>0</v>
      </c>
      <c r="BC2447" s="17">
        <f t="shared" si="760"/>
        <v>19759</v>
      </c>
      <c r="BD2447" s="50">
        <f t="shared" si="761"/>
        <v>0</v>
      </c>
      <c r="BE2447" s="50">
        <f t="shared" si="762"/>
        <v>0</v>
      </c>
      <c r="BF2447" s="50">
        <f t="shared" si="768"/>
        <v>0</v>
      </c>
      <c r="BG2447" s="50"/>
      <c r="BH2447" s="17">
        <f t="shared" si="763"/>
        <v>0</v>
      </c>
      <c r="BI2447" s="17">
        <f t="shared" si="771"/>
        <v>2447</v>
      </c>
      <c r="BJ2447" s="17">
        <f t="shared" si="769"/>
        <v>2447</v>
      </c>
      <c r="BK2447" s="150">
        <f t="shared" si="770"/>
        <v>27647</v>
      </c>
      <c r="BL2447" s="50" t="e">
        <f t="shared" ca="1" si="764"/>
        <v>#NAME?</v>
      </c>
      <c r="BM2447" s="50" t="e">
        <f t="shared" ca="1" si="765"/>
        <v>#NAME?</v>
      </c>
      <c r="BN2447" s="50" t="e">
        <f t="shared" ca="1" si="766"/>
        <v>#NAME?</v>
      </c>
    </row>
    <row r="2448" spans="1:66" x14ac:dyDescent="0.35">
      <c r="A2448" s="48">
        <v>27648</v>
      </c>
      <c r="B2448" s="17">
        <v>1975</v>
      </c>
      <c r="C2448" s="17">
        <v>9</v>
      </c>
      <c r="D2448" s="17">
        <v>254</v>
      </c>
      <c r="E2448" s="17">
        <v>11</v>
      </c>
      <c r="F2448" s="17">
        <v>5</v>
      </c>
      <c r="G2448" s="50">
        <v>-0.6</v>
      </c>
      <c r="H2448" s="32">
        <v>2.6060475322556105</v>
      </c>
      <c r="I2448" s="50">
        <v>0</v>
      </c>
      <c r="J2448" s="13">
        <v>0</v>
      </c>
      <c r="K2448" s="13">
        <f t="shared" si="752"/>
        <v>0</v>
      </c>
      <c r="L2448" s="13">
        <f t="shared" si="753"/>
        <v>0</v>
      </c>
      <c r="M2448" s="13" t="e">
        <f ca="1">CalcTable[[#This Row],[IWC]]-AE2447</f>
        <v>#NAME?</v>
      </c>
      <c r="N2448" s="13" t="e">
        <f ca="1">IF(CalcTable[[#This Row],[Day of Year]]&lt;123,FCAP,AE2447)</f>
        <v>#NAME?</v>
      </c>
      <c r="O2448" s="17" t="e">
        <f ca="1">IF(IRR_DRIP,5,COUNTIF('IDET Wind Values'!C2432:G2432,"&lt;="&amp;IRR_MAXWIND))</f>
        <v>#NAME?</v>
      </c>
      <c r="P2448" s="13" t="e">
        <f ca="1">CalcTable[[#This Row],[ET_o]]*KL</f>
        <v>#NAME?</v>
      </c>
      <c r="Q2448" s="13" t="e">
        <f ca="1">IF(WILTPT&lt;=0,1,MAX(0,MIN(1,(CalcTable[[#This Row],[IWC]]-WILTPT)/(MAD-WILTPT))))</f>
        <v>#NAME?</v>
      </c>
      <c r="R2448" s="13" t="e">
        <f ca="1">CalcTable[[#This Row],[ETMult]]*CalcTable[[#This Row],[ETb]]</f>
        <v>#NAME?</v>
      </c>
      <c r="S2448" s="13" t="b">
        <f>INDEX(IRR_LIST,CalcTable[[#This Row],[Day of Week]]+1)</f>
        <v>1</v>
      </c>
      <c r="T2448" s="13">
        <f t="shared" ca="1" si="754"/>
        <v>0</v>
      </c>
      <c r="U2448" s="13" t="b">
        <f ca="1">IF(CalcTable[[#This Row],[IrrPrecip]]&gt;=IC_MM,FALSE,TRUE)</f>
        <v>1</v>
      </c>
      <c r="V2448" s="13" t="b">
        <f t="shared" si="755"/>
        <v>1</v>
      </c>
      <c r="W2448" s="13" t="e">
        <f ca="1">IF(AND(IRR_DRIP=FALSE,CalcTable[[#This Row],[IrrHours]]&lt;=0),FALSE,TRUE)</f>
        <v>#NAME?</v>
      </c>
      <c r="X2448" s="13" t="e">
        <f ca="1">AND(CalcTable[[#This Row],[IrrDay]],CalcTable[[#This Row],[IrrRain]],CalcTable[[#This Row],[IrrWarm]],CalcTable[[#This Row],[IrrWindy]])</f>
        <v>#NAME?</v>
      </c>
      <c r="Y2448" s="13" t="e">
        <f t="shared" ca="1" si="756"/>
        <v>#NAME?</v>
      </c>
      <c r="Z2448" s="13" t="e">
        <f ca="1">CalcTable[[#This Row],[IrrHours]]/5</f>
        <v>#NAME?</v>
      </c>
      <c r="AA2448" s="13" t="e">
        <f ca="1">IF(CalcTable[[#This Row],[IrrFlag]]=FALSE,0,MAX(0,CalcTable[[#This Row],[VolRednWind]]*(FCAP*IRR_TARGET-CalcTable[[#This Row],[IWC]])))</f>
        <v>#NAME?</v>
      </c>
      <c r="AB2448" s="13" t="e">
        <f ca="1">CalcTable[[#This Row],[IWC]]+CalcTable[[#This Row],[Eff Precip]]+CalcTable[[#This Row],[IrrAmt]]-CalcTable[[#This Row],[AET]]</f>
        <v>#NAME?</v>
      </c>
      <c r="AC2448" s="13" t="e">
        <f ca="1">IF(CalcTable[[#This Row],[PWC]]&gt;FCAP,MIN(24*PERC,MIN(SAT,CalcTable[[#This Row],[PWC]])-FCAP),0)</f>
        <v>#NAME?</v>
      </c>
      <c r="AD2448" s="13" t="e">
        <f ca="1">IF(CalcTable[[#This Row],[PWC]]&gt;SAT,CalcTable[[#This Row],[PWC]]-SAT,0)</f>
        <v>#NAME?</v>
      </c>
      <c r="AE2448" s="13" t="e">
        <f ca="1">CalcTable[[#This Row],[PWC]]-CalcTable[[#This Row],[PercAmt]]-CalcTable[[#This Row],[Runoff]]</f>
        <v>#NAME?</v>
      </c>
      <c r="AF2448" s="13" t="e">
        <f ca="1">CalcTable[[#This Row],[IrrAmt]]/1000*CUR_IRR_AREA*10000/IRR_EFF</f>
        <v>#NAME?</v>
      </c>
      <c r="AG2448" s="147"/>
      <c r="AH2448" s="13"/>
      <c r="AI2448" s="50">
        <v>15.129153555886059</v>
      </c>
      <c r="AJ2448" s="50">
        <v>18.324884342955684</v>
      </c>
      <c r="AK2448" s="50">
        <v>0</v>
      </c>
      <c r="AL2448" s="50">
        <v>0</v>
      </c>
      <c r="AM2448" s="50"/>
      <c r="AN2448" s="50"/>
      <c r="AO2448" s="50"/>
      <c r="AP2448" s="50"/>
      <c r="AQ2448" s="50"/>
      <c r="AR2448" s="50"/>
      <c r="AS2448" s="50"/>
      <c r="AT2448" s="50"/>
      <c r="AU2448" s="50"/>
      <c r="AV2448" s="50"/>
      <c r="AW2448" s="50"/>
      <c r="AX2448" s="50">
        <f t="shared" si="767"/>
        <v>33.454037898841747</v>
      </c>
      <c r="AY2448" s="50"/>
      <c r="AZ2448" s="50">
        <f t="shared" si="757"/>
        <v>759.42419287969574</v>
      </c>
      <c r="BA2448" s="50">
        <f t="shared" si="758"/>
        <v>1228.3413942450543</v>
      </c>
      <c r="BB2448" s="50">
        <f t="shared" si="759"/>
        <v>1271.0676981883694</v>
      </c>
      <c r="BC2448" s="17">
        <f t="shared" si="760"/>
        <v>19759</v>
      </c>
      <c r="BD2448" s="50">
        <f t="shared" si="761"/>
        <v>33.454037898841747</v>
      </c>
      <c r="BE2448" s="50">
        <f t="shared" si="762"/>
        <v>759.42419287969574</v>
      </c>
      <c r="BF2448" s="50">
        <f t="shared" si="768"/>
        <v>1242.1762223704609</v>
      </c>
      <c r="BG2448" s="50"/>
      <c r="BH2448" s="17">
        <f t="shared" si="763"/>
        <v>0</v>
      </c>
      <c r="BI2448" s="17">
        <f t="shared" si="771"/>
        <v>2448</v>
      </c>
      <c r="BJ2448" s="17">
        <f t="shared" si="769"/>
        <v>2448</v>
      </c>
      <c r="BK2448" s="150">
        <f t="shared" si="770"/>
        <v>27648</v>
      </c>
      <c r="BL2448" s="50" t="e">
        <f t="shared" ca="1" si="764"/>
        <v>#NAME?</v>
      </c>
      <c r="BM2448" s="50" t="e">
        <f t="shared" ca="1" si="765"/>
        <v>#NAME?</v>
      </c>
      <c r="BN2448" s="50" t="e">
        <f t="shared" ca="1" si="766"/>
        <v>#NAME?</v>
      </c>
    </row>
    <row r="2449" spans="1:66" x14ac:dyDescent="0.35">
      <c r="A2449" s="48">
        <v>27649</v>
      </c>
      <c r="B2449" s="17">
        <v>1975</v>
      </c>
      <c r="C2449" s="17">
        <v>9</v>
      </c>
      <c r="D2449" s="17">
        <v>255</v>
      </c>
      <c r="E2449" s="17">
        <v>12</v>
      </c>
      <c r="F2449" s="17">
        <v>6</v>
      </c>
      <c r="G2449" s="50">
        <v>3.3</v>
      </c>
      <c r="H2449" s="32">
        <v>3.9276975646044177</v>
      </c>
      <c r="I2449" s="50">
        <v>0</v>
      </c>
      <c r="J2449" s="13">
        <v>0</v>
      </c>
      <c r="K2449" s="13">
        <f t="shared" si="752"/>
        <v>0</v>
      </c>
      <c r="L2449" s="13">
        <f t="shared" si="753"/>
        <v>0</v>
      </c>
      <c r="M2449" s="13" t="e">
        <f ca="1">CalcTable[[#This Row],[IWC]]-AE2448</f>
        <v>#NAME?</v>
      </c>
      <c r="N2449" s="13" t="e">
        <f ca="1">IF(CalcTable[[#This Row],[Day of Year]]&lt;123,FCAP,AE2448)</f>
        <v>#NAME?</v>
      </c>
      <c r="O2449" s="17" t="e">
        <f ca="1">IF(IRR_DRIP,5,COUNTIF('IDET Wind Values'!C2433:G2433,"&lt;="&amp;IRR_MAXWIND))</f>
        <v>#NAME?</v>
      </c>
      <c r="P2449" s="13" t="e">
        <f ca="1">CalcTable[[#This Row],[ET_o]]*KL</f>
        <v>#NAME?</v>
      </c>
      <c r="Q2449" s="13" t="e">
        <f ca="1">IF(WILTPT&lt;=0,1,MAX(0,MIN(1,(CalcTable[[#This Row],[IWC]]-WILTPT)/(MAD-WILTPT))))</f>
        <v>#NAME?</v>
      </c>
      <c r="R2449" s="13" t="e">
        <f ca="1">CalcTable[[#This Row],[ETMult]]*CalcTable[[#This Row],[ETb]]</f>
        <v>#NAME?</v>
      </c>
      <c r="S2449" s="13" t="b">
        <f>INDEX(IRR_LIST,CalcTable[[#This Row],[Day of Week]]+1)</f>
        <v>0</v>
      </c>
      <c r="T2449" s="13">
        <f t="shared" ca="1" si="754"/>
        <v>0</v>
      </c>
      <c r="U2449" s="13" t="b">
        <f ca="1">IF(CalcTable[[#This Row],[IrrPrecip]]&gt;=IC_MM,FALSE,TRUE)</f>
        <v>1</v>
      </c>
      <c r="V2449" s="13" t="b">
        <f t="shared" si="755"/>
        <v>1</v>
      </c>
      <c r="W2449" s="13" t="e">
        <f ca="1">IF(AND(IRR_DRIP=FALSE,CalcTable[[#This Row],[IrrHours]]&lt;=0),FALSE,TRUE)</f>
        <v>#NAME?</v>
      </c>
      <c r="X2449" s="13" t="e">
        <f ca="1">AND(CalcTable[[#This Row],[IrrDay]],CalcTable[[#This Row],[IrrRain]],CalcTable[[#This Row],[IrrWarm]],CalcTable[[#This Row],[IrrWindy]])</f>
        <v>#NAME?</v>
      </c>
      <c r="Y2449" s="13" t="e">
        <f t="shared" ca="1" si="756"/>
        <v>#NAME?</v>
      </c>
      <c r="Z2449" s="13" t="e">
        <f ca="1">CalcTable[[#This Row],[IrrHours]]/5</f>
        <v>#NAME?</v>
      </c>
      <c r="AA2449" s="13" t="e">
        <f ca="1">IF(CalcTable[[#This Row],[IrrFlag]]=FALSE,0,MAX(0,CalcTable[[#This Row],[VolRednWind]]*(FCAP*IRR_TARGET-CalcTable[[#This Row],[IWC]])))</f>
        <v>#NAME?</v>
      </c>
      <c r="AB2449" s="13" t="e">
        <f ca="1">CalcTable[[#This Row],[IWC]]+CalcTable[[#This Row],[Eff Precip]]+CalcTable[[#This Row],[IrrAmt]]-CalcTable[[#This Row],[AET]]</f>
        <v>#NAME?</v>
      </c>
      <c r="AC2449" s="13" t="e">
        <f ca="1">IF(CalcTable[[#This Row],[PWC]]&gt;FCAP,MIN(24*PERC,MIN(SAT,CalcTable[[#This Row],[PWC]])-FCAP),0)</f>
        <v>#NAME?</v>
      </c>
      <c r="AD2449" s="13" t="e">
        <f ca="1">IF(CalcTable[[#This Row],[PWC]]&gt;SAT,CalcTable[[#This Row],[PWC]]-SAT,0)</f>
        <v>#NAME?</v>
      </c>
      <c r="AE2449" s="13" t="e">
        <f ca="1">CalcTable[[#This Row],[PWC]]-CalcTable[[#This Row],[PercAmt]]-CalcTable[[#This Row],[Runoff]]</f>
        <v>#NAME?</v>
      </c>
      <c r="AF2449" s="13" t="e">
        <f ca="1">CalcTable[[#This Row],[IrrAmt]]/1000*CUR_IRR_AREA*10000/IRR_EFF</f>
        <v>#NAME?</v>
      </c>
      <c r="AG2449" s="147"/>
      <c r="AH2449" s="13"/>
      <c r="AI2449" s="50">
        <v>0</v>
      </c>
      <c r="AJ2449" s="50">
        <v>0</v>
      </c>
      <c r="AK2449" s="50">
        <v>0</v>
      </c>
      <c r="AL2449" s="50">
        <v>7.3102350711473356</v>
      </c>
      <c r="AM2449" s="50"/>
      <c r="AN2449" s="50"/>
      <c r="AO2449" s="50"/>
      <c r="AP2449" s="50"/>
      <c r="AQ2449" s="50"/>
      <c r="AR2449" s="50"/>
      <c r="AS2449" s="50"/>
      <c r="AT2449" s="50"/>
      <c r="AU2449" s="50"/>
      <c r="AV2449" s="50"/>
      <c r="AW2449" s="50"/>
      <c r="AX2449" s="50">
        <f t="shared" si="767"/>
        <v>7.3102350711473356</v>
      </c>
      <c r="AY2449" s="50"/>
      <c r="AZ2449" s="50">
        <f t="shared" si="757"/>
        <v>214.43356208698853</v>
      </c>
      <c r="BA2449" s="50">
        <f t="shared" si="758"/>
        <v>330.15961146726806</v>
      </c>
      <c r="BB2449" s="50">
        <f t="shared" si="759"/>
        <v>340.3707334714104</v>
      </c>
      <c r="BC2449" s="17">
        <f t="shared" si="760"/>
        <v>19759</v>
      </c>
      <c r="BD2449" s="50">
        <f t="shared" si="761"/>
        <v>7.3102350711473356</v>
      </c>
      <c r="BE2449" s="50">
        <f t="shared" si="762"/>
        <v>214.43356208698853</v>
      </c>
      <c r="BF2449" s="50">
        <f t="shared" si="768"/>
        <v>350.74504420595042</v>
      </c>
      <c r="BG2449" s="50"/>
      <c r="BH2449" s="17">
        <f t="shared" si="763"/>
        <v>0</v>
      </c>
      <c r="BI2449" s="17">
        <f t="shared" si="771"/>
        <v>2449</v>
      </c>
      <c r="BJ2449" s="17">
        <f t="shared" si="769"/>
        <v>2449</v>
      </c>
      <c r="BK2449" s="150">
        <f t="shared" si="770"/>
        <v>27649</v>
      </c>
      <c r="BL2449" s="50" t="e">
        <f t="shared" ca="1" si="764"/>
        <v>#NAME?</v>
      </c>
      <c r="BM2449" s="50" t="e">
        <f t="shared" ca="1" si="765"/>
        <v>#NAME?</v>
      </c>
      <c r="BN2449" s="50" t="e">
        <f t="shared" ca="1" si="766"/>
        <v>#NAME?</v>
      </c>
    </row>
    <row r="2450" spans="1:66" x14ac:dyDescent="0.35">
      <c r="A2450" s="48">
        <v>27650</v>
      </c>
      <c r="B2450" s="17">
        <v>1975</v>
      </c>
      <c r="C2450" s="17">
        <v>9</v>
      </c>
      <c r="D2450" s="17">
        <v>256</v>
      </c>
      <c r="E2450" s="17">
        <v>13</v>
      </c>
      <c r="F2450" s="17">
        <v>7</v>
      </c>
      <c r="G2450" s="50">
        <v>6.1</v>
      </c>
      <c r="H2450" s="32">
        <v>4.4373511106328287</v>
      </c>
      <c r="I2450" s="50">
        <v>2.5</v>
      </c>
      <c r="J2450" s="13">
        <v>0</v>
      </c>
      <c r="K2450" s="13">
        <f t="shared" si="752"/>
        <v>0</v>
      </c>
      <c r="L2450" s="13">
        <f t="shared" si="753"/>
        <v>0</v>
      </c>
      <c r="M2450" s="13" t="e">
        <f ca="1">CalcTable[[#This Row],[IWC]]-AE2449</f>
        <v>#NAME?</v>
      </c>
      <c r="N2450" s="13" t="e">
        <f ca="1">IF(CalcTable[[#This Row],[Day of Year]]&lt;123,FCAP,AE2449)</f>
        <v>#NAME?</v>
      </c>
      <c r="O2450" s="17" t="e">
        <f ca="1">IF(IRR_DRIP,5,COUNTIF('IDET Wind Values'!C2434:G2434,"&lt;="&amp;IRR_MAXWIND))</f>
        <v>#NAME?</v>
      </c>
      <c r="P2450" s="13" t="e">
        <f ca="1">CalcTable[[#This Row],[ET_o]]*KL</f>
        <v>#NAME?</v>
      </c>
      <c r="Q2450" s="13" t="e">
        <f ca="1">IF(WILTPT&lt;=0,1,MAX(0,MIN(1,(CalcTable[[#This Row],[IWC]]-WILTPT)/(MAD-WILTPT))))</f>
        <v>#NAME?</v>
      </c>
      <c r="R2450" s="13" t="e">
        <f ca="1">CalcTable[[#This Row],[ETMult]]*CalcTable[[#This Row],[ETb]]</f>
        <v>#NAME?</v>
      </c>
      <c r="S2450" s="13" t="b">
        <f>INDEX(IRR_LIST,CalcTable[[#This Row],[Day of Week]]+1)</f>
        <v>0</v>
      </c>
      <c r="T2450" s="13">
        <f t="shared" ca="1" si="754"/>
        <v>0</v>
      </c>
      <c r="U2450" s="13" t="b">
        <f ca="1">IF(CalcTable[[#This Row],[IrrPrecip]]&gt;=IC_MM,FALSE,TRUE)</f>
        <v>1</v>
      </c>
      <c r="V2450" s="13" t="b">
        <f t="shared" si="755"/>
        <v>1</v>
      </c>
      <c r="W2450" s="13" t="e">
        <f ca="1">IF(AND(IRR_DRIP=FALSE,CalcTable[[#This Row],[IrrHours]]&lt;=0),FALSE,TRUE)</f>
        <v>#NAME?</v>
      </c>
      <c r="X2450" s="13" t="e">
        <f ca="1">AND(CalcTable[[#This Row],[IrrDay]],CalcTable[[#This Row],[IrrRain]],CalcTable[[#This Row],[IrrWarm]],CalcTable[[#This Row],[IrrWindy]])</f>
        <v>#NAME?</v>
      </c>
      <c r="Y2450" s="13" t="e">
        <f t="shared" ca="1" si="756"/>
        <v>#NAME?</v>
      </c>
      <c r="Z2450" s="13" t="e">
        <f ca="1">CalcTable[[#This Row],[IrrHours]]/5</f>
        <v>#NAME?</v>
      </c>
      <c r="AA2450" s="13" t="e">
        <f ca="1">IF(CalcTable[[#This Row],[IrrFlag]]=FALSE,0,MAX(0,CalcTable[[#This Row],[VolRednWind]]*(FCAP*IRR_TARGET-CalcTable[[#This Row],[IWC]])))</f>
        <v>#NAME?</v>
      </c>
      <c r="AB2450" s="13" t="e">
        <f ca="1">CalcTable[[#This Row],[IWC]]+CalcTable[[#This Row],[Eff Precip]]+CalcTable[[#This Row],[IrrAmt]]-CalcTable[[#This Row],[AET]]</f>
        <v>#NAME?</v>
      </c>
      <c r="AC2450" s="13" t="e">
        <f ca="1">IF(CalcTable[[#This Row],[PWC]]&gt;FCAP,MIN(24*PERC,MIN(SAT,CalcTable[[#This Row],[PWC]])-FCAP),0)</f>
        <v>#NAME?</v>
      </c>
      <c r="AD2450" s="13" t="e">
        <f ca="1">IF(CalcTable[[#This Row],[PWC]]&gt;SAT,CalcTable[[#This Row],[PWC]]-SAT,0)</f>
        <v>#NAME?</v>
      </c>
      <c r="AE2450" s="13" t="e">
        <f ca="1">CalcTable[[#This Row],[PWC]]-CalcTable[[#This Row],[PercAmt]]-CalcTable[[#This Row],[Runoff]]</f>
        <v>#NAME?</v>
      </c>
      <c r="AF2450" s="13" t="e">
        <f ca="1">CalcTable[[#This Row],[IrrAmt]]/1000*CUR_IRR_AREA*10000/IRR_EFF</f>
        <v>#NAME?</v>
      </c>
      <c r="AG2450" s="147"/>
      <c r="AH2450" s="13"/>
      <c r="AI2450" s="50">
        <v>0</v>
      </c>
      <c r="AJ2450" s="50">
        <v>0</v>
      </c>
      <c r="AK2450" s="50">
        <v>7.8650370270880989</v>
      </c>
      <c r="AL2450" s="50">
        <v>0</v>
      </c>
      <c r="AM2450" s="50"/>
      <c r="AN2450" s="50"/>
      <c r="AO2450" s="50"/>
      <c r="AP2450" s="50"/>
      <c r="AQ2450" s="50"/>
      <c r="AR2450" s="50"/>
      <c r="AS2450" s="50"/>
      <c r="AT2450" s="50"/>
      <c r="AU2450" s="50"/>
      <c r="AV2450" s="50"/>
      <c r="AW2450" s="50"/>
      <c r="AX2450" s="50">
        <f t="shared" si="767"/>
        <v>7.8650370270880989</v>
      </c>
      <c r="AY2450" s="50"/>
      <c r="AZ2450" s="50">
        <f t="shared" si="757"/>
        <v>115.35387639729213</v>
      </c>
      <c r="BA2450" s="50">
        <f t="shared" si="758"/>
        <v>177.60834937360849</v>
      </c>
      <c r="BB2450" s="50">
        <f t="shared" si="759"/>
        <v>183.10139110681291</v>
      </c>
      <c r="BC2450" s="17">
        <f t="shared" si="760"/>
        <v>19759</v>
      </c>
      <c r="BD2450" s="50">
        <f t="shared" si="761"/>
        <v>7.8650370270880989</v>
      </c>
      <c r="BE2450" s="50">
        <f t="shared" si="762"/>
        <v>115.35387639729213</v>
      </c>
      <c r="BF2450" s="50">
        <f t="shared" si="768"/>
        <v>188.6822197165329</v>
      </c>
      <c r="BG2450" s="50"/>
      <c r="BH2450" s="17">
        <f t="shared" si="763"/>
        <v>0</v>
      </c>
      <c r="BI2450" s="17">
        <f t="shared" si="771"/>
        <v>2450</v>
      </c>
      <c r="BJ2450" s="17">
        <f t="shared" si="769"/>
        <v>2450</v>
      </c>
      <c r="BK2450" s="150">
        <f t="shared" si="770"/>
        <v>27650</v>
      </c>
      <c r="BL2450" s="50" t="e">
        <f t="shared" ca="1" si="764"/>
        <v>#NAME?</v>
      </c>
      <c r="BM2450" s="50" t="e">
        <f t="shared" ca="1" si="765"/>
        <v>#NAME?</v>
      </c>
      <c r="BN2450" s="50" t="e">
        <f t="shared" ca="1" si="766"/>
        <v>#NAME?</v>
      </c>
    </row>
    <row r="2451" spans="1:66" x14ac:dyDescent="0.35">
      <c r="A2451" s="48">
        <v>27651</v>
      </c>
      <c r="B2451" s="17">
        <v>1975</v>
      </c>
      <c r="C2451" s="17">
        <v>9</v>
      </c>
      <c r="D2451" s="17">
        <v>257</v>
      </c>
      <c r="E2451" s="17">
        <v>14</v>
      </c>
      <c r="F2451" s="17">
        <v>1</v>
      </c>
      <c r="G2451" s="50">
        <v>5</v>
      </c>
      <c r="H2451" s="32">
        <v>4.6810876961966317</v>
      </c>
      <c r="I2451" s="50">
        <v>4.833333333333333</v>
      </c>
      <c r="J2451" s="13">
        <v>0</v>
      </c>
      <c r="K2451" s="13">
        <f t="shared" si="752"/>
        <v>0</v>
      </c>
      <c r="L2451" s="13">
        <f t="shared" si="753"/>
        <v>0</v>
      </c>
      <c r="M2451" s="13" t="e">
        <f ca="1">CalcTable[[#This Row],[IWC]]-AE2450</f>
        <v>#NAME?</v>
      </c>
      <c r="N2451" s="13" t="e">
        <f ca="1">IF(CalcTable[[#This Row],[Day of Year]]&lt;123,FCAP,AE2450)</f>
        <v>#NAME?</v>
      </c>
      <c r="O2451" s="17" t="e">
        <f ca="1">IF(IRR_DRIP,5,COUNTIF('IDET Wind Values'!C2435:G2435,"&lt;="&amp;IRR_MAXWIND))</f>
        <v>#NAME?</v>
      </c>
      <c r="P2451" s="13" t="e">
        <f ca="1">CalcTable[[#This Row],[ET_o]]*KL</f>
        <v>#NAME?</v>
      </c>
      <c r="Q2451" s="13" t="e">
        <f ca="1">IF(WILTPT&lt;=0,1,MAX(0,MIN(1,(CalcTable[[#This Row],[IWC]]-WILTPT)/(MAD-WILTPT))))</f>
        <v>#NAME?</v>
      </c>
      <c r="R2451" s="13" t="e">
        <f ca="1">CalcTable[[#This Row],[ETMult]]*CalcTable[[#This Row],[ETb]]</f>
        <v>#NAME?</v>
      </c>
      <c r="S2451" s="13" t="b">
        <f>INDEX(IRR_LIST,CalcTable[[#This Row],[Day of Week]]+1)</f>
        <v>1</v>
      </c>
      <c r="T2451" s="13">
        <f t="shared" ca="1" si="754"/>
        <v>0</v>
      </c>
      <c r="U2451" s="13" t="b">
        <f ca="1">IF(CalcTable[[#This Row],[IrrPrecip]]&gt;=IC_MM,FALSE,TRUE)</f>
        <v>1</v>
      </c>
      <c r="V2451" s="13" t="b">
        <f t="shared" si="755"/>
        <v>1</v>
      </c>
      <c r="W2451" s="13" t="e">
        <f ca="1">IF(AND(IRR_DRIP=FALSE,CalcTable[[#This Row],[IrrHours]]&lt;=0),FALSE,TRUE)</f>
        <v>#NAME?</v>
      </c>
      <c r="X2451" s="13" t="e">
        <f ca="1">AND(CalcTable[[#This Row],[IrrDay]],CalcTable[[#This Row],[IrrRain]],CalcTable[[#This Row],[IrrWarm]],CalcTable[[#This Row],[IrrWindy]])</f>
        <v>#NAME?</v>
      </c>
      <c r="Y2451" s="13" t="e">
        <f t="shared" ca="1" si="756"/>
        <v>#NAME?</v>
      </c>
      <c r="Z2451" s="13" t="e">
        <f ca="1">CalcTable[[#This Row],[IrrHours]]/5</f>
        <v>#NAME?</v>
      </c>
      <c r="AA2451" s="13" t="e">
        <f ca="1">IF(CalcTable[[#This Row],[IrrFlag]]=FALSE,0,MAX(0,CalcTable[[#This Row],[VolRednWind]]*(FCAP*IRR_TARGET-CalcTable[[#This Row],[IWC]])))</f>
        <v>#NAME?</v>
      </c>
      <c r="AB2451" s="13" t="e">
        <f ca="1">CalcTable[[#This Row],[IWC]]+CalcTable[[#This Row],[Eff Precip]]+CalcTable[[#This Row],[IrrAmt]]-CalcTable[[#This Row],[AET]]</f>
        <v>#NAME?</v>
      </c>
      <c r="AC2451" s="13" t="e">
        <f ca="1">IF(CalcTable[[#This Row],[PWC]]&gt;FCAP,MIN(24*PERC,MIN(SAT,CalcTable[[#This Row],[PWC]])-FCAP),0)</f>
        <v>#NAME?</v>
      </c>
      <c r="AD2451" s="13" t="e">
        <f ca="1">IF(CalcTable[[#This Row],[PWC]]&gt;SAT,CalcTable[[#This Row],[PWC]]-SAT,0)</f>
        <v>#NAME?</v>
      </c>
      <c r="AE2451" s="13" t="e">
        <f ca="1">CalcTable[[#This Row],[PWC]]-CalcTable[[#This Row],[PercAmt]]-CalcTable[[#This Row],[Runoff]]</f>
        <v>#NAME?</v>
      </c>
      <c r="AF2451" s="13" t="e">
        <f ca="1">CalcTable[[#This Row],[IrrAmt]]/1000*CUR_IRR_AREA*10000/IRR_EFF</f>
        <v>#NAME?</v>
      </c>
      <c r="AG2451" s="147"/>
      <c r="AH2451" s="13"/>
      <c r="AI2451" s="50">
        <v>3.7054136290664292</v>
      </c>
      <c r="AJ2451" s="50">
        <v>5.0686136290664336</v>
      </c>
      <c r="AK2451" s="50">
        <v>0</v>
      </c>
      <c r="AL2451" s="50">
        <v>0</v>
      </c>
      <c r="AM2451" s="50"/>
      <c r="AN2451" s="50"/>
      <c r="AO2451" s="50"/>
      <c r="AP2451" s="50"/>
      <c r="AQ2451" s="50"/>
      <c r="AR2451" s="50"/>
      <c r="AS2451" s="50"/>
      <c r="AT2451" s="50"/>
      <c r="AU2451" s="50"/>
      <c r="AV2451" s="50"/>
      <c r="AW2451" s="50"/>
      <c r="AX2451" s="50">
        <f t="shared" si="767"/>
        <v>8.7740272581328629</v>
      </c>
      <c r="AY2451" s="50"/>
      <c r="AZ2451" s="50">
        <f t="shared" si="757"/>
        <v>203.02539967892304</v>
      </c>
      <c r="BA2451" s="50">
        <f t="shared" si="758"/>
        <v>328.93305125257302</v>
      </c>
      <c r="BB2451" s="50">
        <f t="shared" si="759"/>
        <v>340.41630390052273</v>
      </c>
      <c r="BC2451" s="17">
        <f t="shared" si="760"/>
        <v>19759</v>
      </c>
      <c r="BD2451" s="50">
        <f t="shared" si="761"/>
        <v>8.7740272581328629</v>
      </c>
      <c r="BE2451" s="50">
        <f t="shared" si="762"/>
        <v>203.02539967892304</v>
      </c>
      <c r="BF2451" s="50">
        <f t="shared" si="768"/>
        <v>332.08492221206973</v>
      </c>
      <c r="BG2451" s="50"/>
      <c r="BH2451" s="17">
        <f t="shared" si="763"/>
        <v>0</v>
      </c>
      <c r="BI2451" s="17">
        <f t="shared" si="771"/>
        <v>2451</v>
      </c>
      <c r="BJ2451" s="17">
        <f t="shared" si="769"/>
        <v>2451</v>
      </c>
      <c r="BK2451" s="150">
        <f t="shared" si="770"/>
        <v>27651</v>
      </c>
      <c r="BL2451" s="50" t="e">
        <f t="shared" ca="1" si="764"/>
        <v>#NAME?</v>
      </c>
      <c r="BM2451" s="50" t="e">
        <f t="shared" ca="1" si="765"/>
        <v>#NAME?</v>
      </c>
      <c r="BN2451" s="50" t="e">
        <f t="shared" ca="1" si="766"/>
        <v>#NAME?</v>
      </c>
    </row>
    <row r="2452" spans="1:66" x14ac:dyDescent="0.35">
      <c r="A2452" s="48">
        <v>27652</v>
      </c>
      <c r="B2452" s="17">
        <v>1975</v>
      </c>
      <c r="C2452" s="17">
        <v>9</v>
      </c>
      <c r="D2452" s="17">
        <v>258</v>
      </c>
      <c r="E2452" s="17">
        <v>15</v>
      </c>
      <c r="F2452" s="17">
        <v>2</v>
      </c>
      <c r="G2452" s="50">
        <v>11.1</v>
      </c>
      <c r="H2452" s="32">
        <v>5.4651502749694121</v>
      </c>
      <c r="I2452" s="50">
        <v>9.3333333333333339</v>
      </c>
      <c r="J2452" s="13">
        <v>0</v>
      </c>
      <c r="K2452" s="13">
        <f t="shared" ref="K2452:K2515" si="772">J2452*PRECIP_ADJUST</f>
        <v>0</v>
      </c>
      <c r="L2452" s="13">
        <f t="shared" ref="L2452:L2515" si="773">IF(K2452&gt;=EFF_PRECIP,EFF_MULT*(K2452-EFF_PRECIP),0)</f>
        <v>0</v>
      </c>
      <c r="M2452" s="13" t="e">
        <f ca="1">CalcTable[[#This Row],[IWC]]-AE2451</f>
        <v>#NAME?</v>
      </c>
      <c r="N2452" s="13" t="e">
        <f ca="1">IF(CalcTable[[#This Row],[Day of Year]]&lt;123,FCAP,AE2451)</f>
        <v>#NAME?</v>
      </c>
      <c r="O2452" s="17" t="e">
        <f ca="1">IF(IRR_DRIP,5,COUNTIF('IDET Wind Values'!C2436:G2436,"&lt;="&amp;IRR_MAXWIND))</f>
        <v>#NAME?</v>
      </c>
      <c r="P2452" s="13" t="e">
        <f ca="1">CalcTable[[#This Row],[ET_o]]*KL</f>
        <v>#NAME?</v>
      </c>
      <c r="Q2452" s="13" t="e">
        <f ca="1">IF(WILTPT&lt;=0,1,MAX(0,MIN(1,(CalcTable[[#This Row],[IWC]]-WILTPT)/(MAD-WILTPT))))</f>
        <v>#NAME?</v>
      </c>
      <c r="R2452" s="13" t="e">
        <f ca="1">CalcTable[[#This Row],[ETMult]]*CalcTable[[#This Row],[ETb]]</f>
        <v>#NAME?</v>
      </c>
      <c r="S2452" s="13" t="b">
        <f>INDEX(IRR_LIST,CalcTable[[#This Row],[Day of Week]]+1)</f>
        <v>0</v>
      </c>
      <c r="T2452" s="13">
        <f t="shared" ref="T2452:T2515" ca="1" si="774">SUM(OFFSET(K2452,-IC_DAYS,0,IC_DAYS,1))</f>
        <v>0</v>
      </c>
      <c r="U2452" s="13" t="b">
        <f ca="1">IF(CalcTable[[#This Row],[IrrPrecip]]&gt;=IC_MM,FALSE,TRUE)</f>
        <v>1</v>
      </c>
      <c r="V2452" s="13" t="b">
        <f t="shared" ref="V2452:V2515" si="775">IF(G2453&lt;IRR_TEMP,FALSE,TRUE)</f>
        <v>1</v>
      </c>
      <c r="W2452" s="13" t="e">
        <f ca="1">IF(AND(IRR_DRIP=FALSE,CalcTable[[#This Row],[IrrHours]]&lt;=0),FALSE,TRUE)</f>
        <v>#NAME?</v>
      </c>
      <c r="X2452" s="13" t="e">
        <f ca="1">AND(CalcTable[[#This Row],[IrrDay]],CalcTable[[#This Row],[IrrRain]],CalcTable[[#This Row],[IrrWarm]],CalcTable[[#This Row],[IrrWindy]])</f>
        <v>#NAME?</v>
      </c>
      <c r="Y2452" s="13" t="e">
        <f t="shared" ref="Y2452:Y2515" ca="1" si="776">IF(AA2451&lt;=0,FALSE,TRUE)</f>
        <v>#NAME?</v>
      </c>
      <c r="Z2452" s="13" t="e">
        <f ca="1">CalcTable[[#This Row],[IrrHours]]/5</f>
        <v>#NAME?</v>
      </c>
      <c r="AA2452" s="13" t="e">
        <f ca="1">IF(CalcTable[[#This Row],[IrrFlag]]=FALSE,0,MAX(0,CalcTable[[#This Row],[VolRednWind]]*(FCAP*IRR_TARGET-CalcTable[[#This Row],[IWC]])))</f>
        <v>#NAME?</v>
      </c>
      <c r="AB2452" s="13" t="e">
        <f ca="1">CalcTable[[#This Row],[IWC]]+CalcTable[[#This Row],[Eff Precip]]+CalcTable[[#This Row],[IrrAmt]]-CalcTable[[#This Row],[AET]]</f>
        <v>#NAME?</v>
      </c>
      <c r="AC2452" s="13" t="e">
        <f ca="1">IF(CalcTable[[#This Row],[PWC]]&gt;FCAP,MIN(24*PERC,MIN(SAT,CalcTable[[#This Row],[PWC]])-FCAP),0)</f>
        <v>#NAME?</v>
      </c>
      <c r="AD2452" s="13" t="e">
        <f ca="1">IF(CalcTable[[#This Row],[PWC]]&gt;SAT,CalcTable[[#This Row],[PWC]]-SAT,0)</f>
        <v>#NAME?</v>
      </c>
      <c r="AE2452" s="13" t="e">
        <f ca="1">CalcTable[[#This Row],[PWC]]-CalcTable[[#This Row],[PercAmt]]-CalcTable[[#This Row],[Runoff]]</f>
        <v>#NAME?</v>
      </c>
      <c r="AF2452" s="13" t="e">
        <f ca="1">CalcTable[[#This Row],[IrrAmt]]/1000*CUR_IRR_AREA*10000/IRR_EFF</f>
        <v>#NAME?</v>
      </c>
      <c r="AG2452" s="147"/>
      <c r="AH2452" s="13"/>
      <c r="AI2452" s="50">
        <v>0</v>
      </c>
      <c r="AJ2452" s="50">
        <v>0</v>
      </c>
      <c r="AK2452" s="50">
        <v>3.3764375528098509</v>
      </c>
      <c r="AL2452" s="50">
        <v>7.2951413437562032</v>
      </c>
      <c r="AM2452" s="50"/>
      <c r="AN2452" s="50"/>
      <c r="AO2452" s="50"/>
      <c r="AP2452" s="50"/>
      <c r="AQ2452" s="50"/>
      <c r="AR2452" s="50"/>
      <c r="AS2452" s="50"/>
      <c r="AT2452" s="50"/>
      <c r="AU2452" s="50"/>
      <c r="AV2452" s="50"/>
      <c r="AW2452" s="50"/>
      <c r="AX2452" s="50">
        <f t="shared" si="767"/>
        <v>10.671578896566054</v>
      </c>
      <c r="AY2452" s="50"/>
      <c r="AZ2452" s="50">
        <f t="shared" ref="AZ2452:AZ2515" si="777">SUMPRODUCT(AI2452:AW2452,CONVERSION)</f>
        <v>263.5118968580598</v>
      </c>
      <c r="BA2452" s="50">
        <f t="shared" ref="BA2452:BA2515" si="778">SUMPRODUCT($AI2452:$AW2452,CONVERSION,APP_DEMAND)</f>
        <v>405.72466659098097</v>
      </c>
      <c r="BB2452" s="50">
        <f t="shared" ref="BB2452:BB2515" si="779">SUMPRODUCT($AI2452:$AW2452,CONVERSION,PUMP_DEMAND)</f>
        <v>418.27285215565053</v>
      </c>
      <c r="BC2452" s="17">
        <f t="shared" ref="BC2452:BC2515" si="780">B2452*10+C2452</f>
        <v>19759</v>
      </c>
      <c r="BD2452" s="50">
        <f t="shared" ref="BD2452:BD2515" si="781">INDEX(AI2452:AX2452,PLOT_AREA)</f>
        <v>10.671578896566054</v>
      </c>
      <c r="BE2452" s="50">
        <f t="shared" ref="BE2452:BE2515" si="782">IF(PLOT_AREA&lt;=AREA_COUNT,INDEX(AI2452:AW2452,PLOT_AREA)*INDEX(CONVERSION,PLOT_AREA),AZ2452)</f>
        <v>263.5118968580598</v>
      </c>
      <c r="BF2452" s="50">
        <f t="shared" si="768"/>
        <v>431.02157615970629</v>
      </c>
      <c r="BG2452" s="50"/>
      <c r="BH2452" s="17">
        <f t="shared" ref="BH2452:BH2515" si="783">IF(BC2452&lt;PLOT_FROM,-1,IF(BC2452&gt;PLOT_TO,1,0))</f>
        <v>0</v>
      </c>
      <c r="BI2452" s="17">
        <f t="shared" si="771"/>
        <v>2452</v>
      </c>
      <c r="BJ2452" s="17">
        <f t="shared" si="769"/>
        <v>2452</v>
      </c>
      <c r="BK2452" s="150">
        <f t="shared" si="770"/>
        <v>27652</v>
      </c>
      <c r="BL2452" s="50" t="e">
        <f t="shared" ref="BL2452:BL2515" ca="1" si="784">WILTPT</f>
        <v>#NAME?</v>
      </c>
      <c r="BM2452" s="50" t="e">
        <f t="shared" ref="BM2452:BM2515" ca="1" si="785">SAT</f>
        <v>#NAME?</v>
      </c>
      <c r="BN2452" s="50" t="e">
        <f t="shared" ref="BN2452:BN2515" ca="1" si="786">FCAP</f>
        <v>#NAME?</v>
      </c>
    </row>
    <row r="2453" spans="1:66" x14ac:dyDescent="0.35">
      <c r="A2453" s="48">
        <v>27653</v>
      </c>
      <c r="B2453" s="17">
        <v>1975</v>
      </c>
      <c r="C2453" s="17">
        <v>9</v>
      </c>
      <c r="D2453" s="17">
        <v>259</v>
      </c>
      <c r="E2453" s="17">
        <v>16</v>
      </c>
      <c r="F2453" s="17">
        <v>3</v>
      </c>
      <c r="G2453" s="50">
        <v>6.7</v>
      </c>
      <c r="H2453" s="32">
        <v>3.0638515385503919</v>
      </c>
      <c r="I2453" s="50">
        <v>15.833333333333334</v>
      </c>
      <c r="J2453" s="13">
        <v>7.1</v>
      </c>
      <c r="K2453" s="13">
        <f t="shared" si="772"/>
        <v>7.1</v>
      </c>
      <c r="L2453" s="13">
        <f t="shared" si="773"/>
        <v>1.5749999999999997</v>
      </c>
      <c r="M2453" s="13" t="e">
        <f ca="1">CalcTable[[#This Row],[IWC]]-AE2452</f>
        <v>#NAME?</v>
      </c>
      <c r="N2453" s="13" t="e">
        <f ca="1">IF(CalcTable[[#This Row],[Day of Year]]&lt;123,FCAP,AE2452)</f>
        <v>#NAME?</v>
      </c>
      <c r="O2453" s="17" t="e">
        <f ca="1">IF(IRR_DRIP,5,COUNTIF('IDET Wind Values'!C2437:G2437,"&lt;="&amp;IRR_MAXWIND))</f>
        <v>#NAME?</v>
      </c>
      <c r="P2453" s="13" t="e">
        <f ca="1">CalcTable[[#This Row],[ET_o]]*KL</f>
        <v>#NAME?</v>
      </c>
      <c r="Q2453" s="13" t="e">
        <f ca="1">IF(WILTPT&lt;=0,1,MAX(0,MIN(1,(CalcTable[[#This Row],[IWC]]-WILTPT)/(MAD-WILTPT))))</f>
        <v>#NAME?</v>
      </c>
      <c r="R2453" s="13" t="e">
        <f ca="1">CalcTable[[#This Row],[ETMult]]*CalcTable[[#This Row],[ETb]]</f>
        <v>#NAME?</v>
      </c>
      <c r="S2453" s="13" t="b">
        <f>INDEX(IRR_LIST,CalcTable[[#This Row],[Day of Week]]+1)</f>
        <v>1</v>
      </c>
      <c r="T2453" s="13">
        <f t="shared" ca="1" si="774"/>
        <v>0</v>
      </c>
      <c r="U2453" s="13" t="b">
        <f ca="1">IF(CalcTable[[#This Row],[IrrPrecip]]&gt;=IC_MM,FALSE,TRUE)</f>
        <v>1</v>
      </c>
      <c r="V2453" s="13" t="b">
        <f t="shared" si="775"/>
        <v>1</v>
      </c>
      <c r="W2453" s="13" t="e">
        <f ca="1">IF(AND(IRR_DRIP=FALSE,CalcTable[[#This Row],[IrrHours]]&lt;=0),FALSE,TRUE)</f>
        <v>#NAME?</v>
      </c>
      <c r="X2453" s="13" t="e">
        <f ca="1">AND(CalcTable[[#This Row],[IrrDay]],CalcTable[[#This Row],[IrrRain]],CalcTable[[#This Row],[IrrWarm]],CalcTable[[#This Row],[IrrWindy]])</f>
        <v>#NAME?</v>
      </c>
      <c r="Y2453" s="13" t="e">
        <f t="shared" ca="1" si="776"/>
        <v>#NAME?</v>
      </c>
      <c r="Z2453" s="13" t="e">
        <f ca="1">CalcTable[[#This Row],[IrrHours]]/5</f>
        <v>#NAME?</v>
      </c>
      <c r="AA2453" s="13" t="e">
        <f ca="1">IF(CalcTable[[#This Row],[IrrFlag]]=FALSE,0,MAX(0,CalcTable[[#This Row],[VolRednWind]]*(FCAP*IRR_TARGET-CalcTable[[#This Row],[IWC]])))</f>
        <v>#NAME?</v>
      </c>
      <c r="AB2453" s="13" t="e">
        <f ca="1">CalcTable[[#This Row],[IWC]]+CalcTable[[#This Row],[Eff Precip]]+CalcTable[[#This Row],[IrrAmt]]-CalcTable[[#This Row],[AET]]</f>
        <v>#NAME?</v>
      </c>
      <c r="AC2453" s="13" t="e">
        <f ca="1">IF(CalcTable[[#This Row],[PWC]]&gt;FCAP,MIN(24*PERC,MIN(SAT,CalcTable[[#This Row],[PWC]])-FCAP),0)</f>
        <v>#NAME?</v>
      </c>
      <c r="AD2453" s="13" t="e">
        <f ca="1">IF(CalcTable[[#This Row],[PWC]]&gt;SAT,CalcTable[[#This Row],[PWC]]-SAT,0)</f>
        <v>#NAME?</v>
      </c>
      <c r="AE2453" s="13" t="e">
        <f ca="1">CalcTable[[#This Row],[PWC]]-CalcTable[[#This Row],[PercAmt]]-CalcTable[[#This Row],[Runoff]]</f>
        <v>#NAME?</v>
      </c>
      <c r="AF2453" s="13" t="e">
        <f ca="1">CalcTable[[#This Row],[IrrAmt]]/1000*CUR_IRR_AREA*10000/IRR_EFF</f>
        <v>#NAME?</v>
      </c>
      <c r="AG2453" s="147"/>
      <c r="AH2453" s="13"/>
      <c r="AI2453" s="50">
        <v>0</v>
      </c>
      <c r="AJ2453" s="50">
        <v>0</v>
      </c>
      <c r="AK2453" s="50">
        <v>0</v>
      </c>
      <c r="AL2453" s="50">
        <v>0</v>
      </c>
      <c r="AM2453" s="50"/>
      <c r="AN2453" s="50"/>
      <c r="AO2453" s="50"/>
      <c r="AP2453" s="50"/>
      <c r="AQ2453" s="50"/>
      <c r="AR2453" s="50"/>
      <c r="AS2453" s="50"/>
      <c r="AT2453" s="50"/>
      <c r="AU2453" s="50"/>
      <c r="AV2453" s="50"/>
      <c r="AW2453" s="50"/>
      <c r="AX2453" s="50">
        <f t="shared" ref="AX2453:AX2516" si="787">SUM(AI2453:AW2453)</f>
        <v>0</v>
      </c>
      <c r="AY2453" s="50"/>
      <c r="AZ2453" s="50">
        <f t="shared" si="777"/>
        <v>0</v>
      </c>
      <c r="BA2453" s="50">
        <f t="shared" si="778"/>
        <v>0</v>
      </c>
      <c r="BB2453" s="50">
        <f t="shared" si="779"/>
        <v>0</v>
      </c>
      <c r="BC2453" s="17">
        <f t="shared" si="780"/>
        <v>19759</v>
      </c>
      <c r="BD2453" s="50">
        <f t="shared" si="781"/>
        <v>0</v>
      </c>
      <c r="BE2453" s="50">
        <f t="shared" si="782"/>
        <v>0</v>
      </c>
      <c r="BF2453" s="50">
        <f t="shared" ref="BF2453:BF2516" si="788">BE2453*BF$17</f>
        <v>0</v>
      </c>
      <c r="BG2453" s="50"/>
      <c r="BH2453" s="17">
        <f t="shared" si="783"/>
        <v>0</v>
      </c>
      <c r="BI2453" s="17">
        <f t="shared" si="771"/>
        <v>2453</v>
      </c>
      <c r="BJ2453" s="17">
        <f t="shared" ref="BJ2453:BJ2516" si="789">IF(BH2453=0,BI2453,"")</f>
        <v>2453</v>
      </c>
      <c r="BK2453" s="150">
        <f t="shared" ref="BK2453:BK2516" si="790">A2453</f>
        <v>27653</v>
      </c>
      <c r="BL2453" s="50" t="e">
        <f t="shared" ca="1" si="784"/>
        <v>#NAME?</v>
      </c>
      <c r="BM2453" s="50" t="e">
        <f t="shared" ca="1" si="785"/>
        <v>#NAME?</v>
      </c>
      <c r="BN2453" s="50" t="e">
        <f t="shared" ca="1" si="786"/>
        <v>#NAME?</v>
      </c>
    </row>
    <row r="2454" spans="1:66" x14ac:dyDescent="0.35">
      <c r="A2454" s="48">
        <v>27654</v>
      </c>
      <c r="B2454" s="17">
        <v>1975</v>
      </c>
      <c r="C2454" s="17">
        <v>9</v>
      </c>
      <c r="D2454" s="17">
        <v>260</v>
      </c>
      <c r="E2454" s="17">
        <v>17</v>
      </c>
      <c r="F2454" s="17">
        <v>4</v>
      </c>
      <c r="G2454" s="50">
        <v>4.4000000000000004</v>
      </c>
      <c r="H2454" s="32">
        <v>2.6650155818909598</v>
      </c>
      <c r="I2454" s="50">
        <v>25.666666666666668</v>
      </c>
      <c r="J2454" s="13">
        <v>10.199999999999999</v>
      </c>
      <c r="K2454" s="13">
        <f t="shared" si="772"/>
        <v>10.199999999999999</v>
      </c>
      <c r="L2454" s="13">
        <f t="shared" si="773"/>
        <v>3.8999999999999995</v>
      </c>
      <c r="M2454" s="13" t="e">
        <f ca="1">CalcTable[[#This Row],[IWC]]-AE2453</f>
        <v>#NAME?</v>
      </c>
      <c r="N2454" s="13" t="e">
        <f ca="1">IF(CalcTable[[#This Row],[Day of Year]]&lt;123,FCAP,AE2453)</f>
        <v>#NAME?</v>
      </c>
      <c r="O2454" s="17" t="e">
        <f ca="1">IF(IRR_DRIP,5,COUNTIF('IDET Wind Values'!C2438:G2438,"&lt;="&amp;IRR_MAXWIND))</f>
        <v>#NAME?</v>
      </c>
      <c r="P2454" s="13" t="e">
        <f ca="1">CalcTable[[#This Row],[ET_o]]*KL</f>
        <v>#NAME?</v>
      </c>
      <c r="Q2454" s="13" t="e">
        <f ca="1">IF(WILTPT&lt;=0,1,MAX(0,MIN(1,(CalcTable[[#This Row],[IWC]]-WILTPT)/(MAD-WILTPT))))</f>
        <v>#NAME?</v>
      </c>
      <c r="R2454" s="13" t="e">
        <f ca="1">CalcTable[[#This Row],[ETMult]]*CalcTable[[#This Row],[ETb]]</f>
        <v>#NAME?</v>
      </c>
      <c r="S2454" s="13" t="b">
        <f>INDEX(IRR_LIST,CalcTable[[#This Row],[Day of Week]]+1)</f>
        <v>0</v>
      </c>
      <c r="T2454" s="13">
        <f t="shared" ca="1" si="774"/>
        <v>7.1</v>
      </c>
      <c r="U2454" s="13" t="b">
        <f ca="1">IF(CalcTable[[#This Row],[IrrPrecip]]&gt;=IC_MM,FALSE,TRUE)</f>
        <v>1</v>
      </c>
      <c r="V2454" s="13" t="b">
        <f t="shared" si="775"/>
        <v>1</v>
      </c>
      <c r="W2454" s="13" t="e">
        <f ca="1">IF(AND(IRR_DRIP=FALSE,CalcTable[[#This Row],[IrrHours]]&lt;=0),FALSE,TRUE)</f>
        <v>#NAME?</v>
      </c>
      <c r="X2454" s="13" t="e">
        <f ca="1">AND(CalcTable[[#This Row],[IrrDay]],CalcTable[[#This Row],[IrrRain]],CalcTable[[#This Row],[IrrWarm]],CalcTable[[#This Row],[IrrWindy]])</f>
        <v>#NAME?</v>
      </c>
      <c r="Y2454" s="13" t="e">
        <f t="shared" ca="1" si="776"/>
        <v>#NAME?</v>
      </c>
      <c r="Z2454" s="13" t="e">
        <f ca="1">CalcTable[[#This Row],[IrrHours]]/5</f>
        <v>#NAME?</v>
      </c>
      <c r="AA2454" s="13" t="e">
        <f ca="1">IF(CalcTable[[#This Row],[IrrFlag]]=FALSE,0,MAX(0,CalcTable[[#This Row],[VolRednWind]]*(FCAP*IRR_TARGET-CalcTable[[#This Row],[IWC]])))</f>
        <v>#NAME?</v>
      </c>
      <c r="AB2454" s="13" t="e">
        <f ca="1">CalcTable[[#This Row],[IWC]]+CalcTable[[#This Row],[Eff Precip]]+CalcTable[[#This Row],[IrrAmt]]-CalcTable[[#This Row],[AET]]</f>
        <v>#NAME?</v>
      </c>
      <c r="AC2454" s="13" t="e">
        <f ca="1">IF(CalcTable[[#This Row],[PWC]]&gt;FCAP,MIN(24*PERC,MIN(SAT,CalcTable[[#This Row],[PWC]])-FCAP),0)</f>
        <v>#NAME?</v>
      </c>
      <c r="AD2454" s="13" t="e">
        <f ca="1">IF(CalcTable[[#This Row],[PWC]]&gt;SAT,CalcTable[[#This Row],[PWC]]-SAT,0)</f>
        <v>#NAME?</v>
      </c>
      <c r="AE2454" s="13" t="e">
        <f ca="1">CalcTable[[#This Row],[PWC]]-CalcTable[[#This Row],[PercAmt]]-CalcTable[[#This Row],[Runoff]]</f>
        <v>#NAME?</v>
      </c>
      <c r="AF2454" s="13" t="e">
        <f ca="1">CalcTable[[#This Row],[IrrAmt]]/1000*CUR_IRR_AREA*10000/IRR_EFF</f>
        <v>#NAME?</v>
      </c>
      <c r="AG2454" s="147"/>
      <c r="AH2454" s="13"/>
      <c r="AI2454" s="50">
        <v>0</v>
      </c>
      <c r="AJ2454" s="50">
        <v>0</v>
      </c>
      <c r="AK2454" s="50">
        <v>0</v>
      </c>
      <c r="AL2454" s="50">
        <v>3.1159509974358954</v>
      </c>
      <c r="AM2454" s="50"/>
      <c r="AN2454" s="50"/>
      <c r="AO2454" s="50"/>
      <c r="AP2454" s="50"/>
      <c r="AQ2454" s="50"/>
      <c r="AR2454" s="50"/>
      <c r="AS2454" s="50"/>
      <c r="AT2454" s="50"/>
      <c r="AU2454" s="50"/>
      <c r="AV2454" s="50"/>
      <c r="AW2454" s="50"/>
      <c r="AX2454" s="50">
        <f t="shared" si="787"/>
        <v>3.1159509974358954</v>
      </c>
      <c r="AY2454" s="50"/>
      <c r="AZ2454" s="50">
        <f t="shared" si="777"/>
        <v>91.401229258119614</v>
      </c>
      <c r="BA2454" s="50">
        <f t="shared" si="778"/>
        <v>140.72887679424767</v>
      </c>
      <c r="BB2454" s="50">
        <f t="shared" si="779"/>
        <v>145.08131628272955</v>
      </c>
      <c r="BC2454" s="17">
        <f t="shared" si="780"/>
        <v>19759</v>
      </c>
      <c r="BD2454" s="50">
        <f t="shared" si="781"/>
        <v>3.1159509974358954</v>
      </c>
      <c r="BE2454" s="50">
        <f t="shared" si="782"/>
        <v>91.401229258119614</v>
      </c>
      <c r="BF2454" s="50">
        <f t="shared" si="788"/>
        <v>149.50331414824092</v>
      </c>
      <c r="BG2454" s="50"/>
      <c r="BH2454" s="17">
        <f t="shared" si="783"/>
        <v>0</v>
      </c>
      <c r="BI2454" s="17">
        <f t="shared" ref="BI2454:BI2517" si="791">BI2453+1</f>
        <v>2454</v>
      </c>
      <c r="BJ2454" s="17">
        <f t="shared" si="789"/>
        <v>2454</v>
      </c>
      <c r="BK2454" s="150">
        <f t="shared" si="790"/>
        <v>27654</v>
      </c>
      <c r="BL2454" s="50" t="e">
        <f t="shared" ca="1" si="784"/>
        <v>#NAME?</v>
      </c>
      <c r="BM2454" s="50" t="e">
        <f t="shared" ca="1" si="785"/>
        <v>#NAME?</v>
      </c>
      <c r="BN2454" s="50" t="e">
        <f t="shared" ca="1" si="786"/>
        <v>#NAME?</v>
      </c>
    </row>
    <row r="2455" spans="1:66" x14ac:dyDescent="0.35">
      <c r="A2455" s="48">
        <v>27655</v>
      </c>
      <c r="B2455" s="17">
        <v>1975</v>
      </c>
      <c r="C2455" s="17">
        <v>9</v>
      </c>
      <c r="D2455" s="17">
        <v>261</v>
      </c>
      <c r="E2455" s="17">
        <v>18</v>
      </c>
      <c r="F2455" s="17">
        <v>5</v>
      </c>
      <c r="G2455" s="50">
        <v>3.3</v>
      </c>
      <c r="H2455" s="32">
        <v>2.7769926718779008</v>
      </c>
      <c r="I2455" s="50">
        <v>21.833333333333332</v>
      </c>
      <c r="J2455" s="13">
        <v>1.3</v>
      </c>
      <c r="K2455" s="13">
        <f t="shared" si="772"/>
        <v>1.3</v>
      </c>
      <c r="L2455" s="13">
        <f t="shared" si="773"/>
        <v>0</v>
      </c>
      <c r="M2455" s="13" t="e">
        <f ca="1">CalcTable[[#This Row],[IWC]]-AE2454</f>
        <v>#NAME?</v>
      </c>
      <c r="N2455" s="13" t="e">
        <f ca="1">IF(CalcTable[[#This Row],[Day of Year]]&lt;123,FCAP,AE2454)</f>
        <v>#NAME?</v>
      </c>
      <c r="O2455" s="17" t="e">
        <f ca="1">IF(IRR_DRIP,5,COUNTIF('IDET Wind Values'!C2439:G2439,"&lt;="&amp;IRR_MAXWIND))</f>
        <v>#NAME?</v>
      </c>
      <c r="P2455" s="13" t="e">
        <f ca="1">CalcTable[[#This Row],[ET_o]]*KL</f>
        <v>#NAME?</v>
      </c>
      <c r="Q2455" s="13" t="e">
        <f ca="1">IF(WILTPT&lt;=0,1,MAX(0,MIN(1,(CalcTable[[#This Row],[IWC]]-WILTPT)/(MAD-WILTPT))))</f>
        <v>#NAME?</v>
      </c>
      <c r="R2455" s="13" t="e">
        <f ca="1">CalcTable[[#This Row],[ETMult]]*CalcTable[[#This Row],[ETb]]</f>
        <v>#NAME?</v>
      </c>
      <c r="S2455" s="13" t="b">
        <f>INDEX(IRR_LIST,CalcTable[[#This Row],[Day of Week]]+1)</f>
        <v>1</v>
      </c>
      <c r="T2455" s="13">
        <f t="shared" ca="1" si="774"/>
        <v>17.299999999999997</v>
      </c>
      <c r="U2455" s="13" t="b">
        <f ca="1">IF(CalcTable[[#This Row],[IrrPrecip]]&gt;=IC_MM,FALSE,TRUE)</f>
        <v>0</v>
      </c>
      <c r="V2455" s="13" t="b">
        <f t="shared" si="775"/>
        <v>0</v>
      </c>
      <c r="W2455" s="13" t="e">
        <f ca="1">IF(AND(IRR_DRIP=FALSE,CalcTable[[#This Row],[IrrHours]]&lt;=0),FALSE,TRUE)</f>
        <v>#NAME?</v>
      </c>
      <c r="X2455" s="13" t="e">
        <f ca="1">AND(CalcTable[[#This Row],[IrrDay]],CalcTable[[#This Row],[IrrRain]],CalcTable[[#This Row],[IrrWarm]],CalcTable[[#This Row],[IrrWindy]])</f>
        <v>#NAME?</v>
      </c>
      <c r="Y2455" s="13" t="e">
        <f t="shared" ca="1" si="776"/>
        <v>#NAME?</v>
      </c>
      <c r="Z2455" s="13" t="e">
        <f ca="1">CalcTable[[#This Row],[IrrHours]]/5</f>
        <v>#NAME?</v>
      </c>
      <c r="AA2455" s="13" t="e">
        <f ca="1">IF(CalcTable[[#This Row],[IrrFlag]]=FALSE,0,MAX(0,CalcTable[[#This Row],[VolRednWind]]*(FCAP*IRR_TARGET-CalcTable[[#This Row],[IWC]])))</f>
        <v>#NAME?</v>
      </c>
      <c r="AB2455" s="13" t="e">
        <f ca="1">CalcTable[[#This Row],[IWC]]+CalcTable[[#This Row],[Eff Precip]]+CalcTable[[#This Row],[IrrAmt]]-CalcTable[[#This Row],[AET]]</f>
        <v>#NAME?</v>
      </c>
      <c r="AC2455" s="13" t="e">
        <f ca="1">IF(CalcTable[[#This Row],[PWC]]&gt;FCAP,MIN(24*PERC,MIN(SAT,CalcTable[[#This Row],[PWC]])-FCAP),0)</f>
        <v>#NAME?</v>
      </c>
      <c r="AD2455" s="13" t="e">
        <f ca="1">IF(CalcTable[[#This Row],[PWC]]&gt;SAT,CalcTable[[#This Row],[PWC]]-SAT,0)</f>
        <v>#NAME?</v>
      </c>
      <c r="AE2455" s="13" t="e">
        <f ca="1">CalcTable[[#This Row],[PWC]]-CalcTable[[#This Row],[PercAmt]]-CalcTable[[#This Row],[Runoff]]</f>
        <v>#NAME?</v>
      </c>
      <c r="AF2455" s="13" t="e">
        <f ca="1">CalcTable[[#This Row],[IrrAmt]]/1000*CUR_IRR_AREA*10000/IRR_EFF</f>
        <v>#NAME?</v>
      </c>
      <c r="AG2455" s="147"/>
      <c r="AH2455" s="13"/>
      <c r="AI2455" s="50">
        <v>0</v>
      </c>
      <c r="AJ2455" s="50">
        <v>0</v>
      </c>
      <c r="AK2455" s="50">
        <v>0</v>
      </c>
      <c r="AL2455" s="50">
        <v>0</v>
      </c>
      <c r="AM2455" s="50"/>
      <c r="AN2455" s="50"/>
      <c r="AO2455" s="50"/>
      <c r="AP2455" s="50"/>
      <c r="AQ2455" s="50"/>
      <c r="AR2455" s="50"/>
      <c r="AS2455" s="50"/>
      <c r="AT2455" s="50"/>
      <c r="AU2455" s="50"/>
      <c r="AV2455" s="50"/>
      <c r="AW2455" s="50"/>
      <c r="AX2455" s="50">
        <f t="shared" si="787"/>
        <v>0</v>
      </c>
      <c r="AY2455" s="50"/>
      <c r="AZ2455" s="50">
        <f t="shared" si="777"/>
        <v>0</v>
      </c>
      <c r="BA2455" s="50">
        <f t="shared" si="778"/>
        <v>0</v>
      </c>
      <c r="BB2455" s="50">
        <f t="shared" si="779"/>
        <v>0</v>
      </c>
      <c r="BC2455" s="17">
        <f t="shared" si="780"/>
        <v>19759</v>
      </c>
      <c r="BD2455" s="50">
        <f t="shared" si="781"/>
        <v>0</v>
      </c>
      <c r="BE2455" s="50">
        <f t="shared" si="782"/>
        <v>0</v>
      </c>
      <c r="BF2455" s="50">
        <f t="shared" si="788"/>
        <v>0</v>
      </c>
      <c r="BG2455" s="50"/>
      <c r="BH2455" s="17">
        <f t="shared" si="783"/>
        <v>0</v>
      </c>
      <c r="BI2455" s="17">
        <f t="shared" si="791"/>
        <v>2455</v>
      </c>
      <c r="BJ2455" s="17">
        <f t="shared" si="789"/>
        <v>2455</v>
      </c>
      <c r="BK2455" s="150">
        <f t="shared" si="790"/>
        <v>27655</v>
      </c>
      <c r="BL2455" s="50" t="e">
        <f t="shared" ca="1" si="784"/>
        <v>#NAME?</v>
      </c>
      <c r="BM2455" s="50" t="e">
        <f t="shared" ca="1" si="785"/>
        <v>#NAME?</v>
      </c>
      <c r="BN2455" s="50" t="e">
        <f t="shared" ca="1" si="786"/>
        <v>#NAME?</v>
      </c>
    </row>
    <row r="2456" spans="1:66" x14ac:dyDescent="0.35">
      <c r="A2456" s="48">
        <v>27656</v>
      </c>
      <c r="B2456" s="17">
        <v>1975</v>
      </c>
      <c r="C2456" s="17">
        <v>9</v>
      </c>
      <c r="D2456" s="17">
        <v>262</v>
      </c>
      <c r="E2456" s="17">
        <v>19</v>
      </c>
      <c r="F2456" s="17">
        <v>6</v>
      </c>
      <c r="G2456" s="50">
        <v>-0.6</v>
      </c>
      <c r="H2456" s="32">
        <v>2.0023301192584677</v>
      </c>
      <c r="I2456" s="50">
        <v>1</v>
      </c>
      <c r="J2456" s="13">
        <v>0</v>
      </c>
      <c r="K2456" s="13">
        <f t="shared" si="772"/>
        <v>0</v>
      </c>
      <c r="L2456" s="13">
        <f t="shared" si="773"/>
        <v>0</v>
      </c>
      <c r="M2456" s="13" t="e">
        <f ca="1">CalcTable[[#This Row],[IWC]]-AE2455</f>
        <v>#NAME?</v>
      </c>
      <c r="N2456" s="13" t="e">
        <f ca="1">IF(CalcTable[[#This Row],[Day of Year]]&lt;123,FCAP,AE2455)</f>
        <v>#NAME?</v>
      </c>
      <c r="O2456" s="17" t="e">
        <f ca="1">IF(IRR_DRIP,5,COUNTIF('IDET Wind Values'!C2440:G2440,"&lt;="&amp;IRR_MAXWIND))</f>
        <v>#NAME?</v>
      </c>
      <c r="P2456" s="13" t="e">
        <f ca="1">CalcTable[[#This Row],[ET_o]]*KL</f>
        <v>#NAME?</v>
      </c>
      <c r="Q2456" s="13" t="e">
        <f ca="1">IF(WILTPT&lt;=0,1,MAX(0,MIN(1,(CalcTable[[#This Row],[IWC]]-WILTPT)/(MAD-WILTPT))))</f>
        <v>#NAME?</v>
      </c>
      <c r="R2456" s="13" t="e">
        <f ca="1">CalcTable[[#This Row],[ETMult]]*CalcTable[[#This Row],[ETb]]</f>
        <v>#NAME?</v>
      </c>
      <c r="S2456" s="13" t="b">
        <f>INDEX(IRR_LIST,CalcTable[[#This Row],[Day of Week]]+1)</f>
        <v>0</v>
      </c>
      <c r="T2456" s="13">
        <f t="shared" ca="1" si="774"/>
        <v>11.5</v>
      </c>
      <c r="U2456" s="13" t="b">
        <f ca="1">IF(CalcTable[[#This Row],[IrrPrecip]]&gt;=IC_MM,FALSE,TRUE)</f>
        <v>0</v>
      </c>
      <c r="V2456" s="13" t="b">
        <f t="shared" si="775"/>
        <v>0</v>
      </c>
      <c r="W2456" s="13" t="e">
        <f ca="1">IF(AND(IRR_DRIP=FALSE,CalcTable[[#This Row],[IrrHours]]&lt;=0),FALSE,TRUE)</f>
        <v>#NAME?</v>
      </c>
      <c r="X2456" s="13" t="e">
        <f ca="1">AND(CalcTable[[#This Row],[IrrDay]],CalcTable[[#This Row],[IrrRain]],CalcTable[[#This Row],[IrrWarm]],CalcTable[[#This Row],[IrrWindy]])</f>
        <v>#NAME?</v>
      </c>
      <c r="Y2456" s="13" t="e">
        <f t="shared" ca="1" si="776"/>
        <v>#NAME?</v>
      </c>
      <c r="Z2456" s="13" t="e">
        <f ca="1">CalcTable[[#This Row],[IrrHours]]/5</f>
        <v>#NAME?</v>
      </c>
      <c r="AA2456" s="13" t="e">
        <f ca="1">IF(CalcTable[[#This Row],[IrrFlag]]=FALSE,0,MAX(0,CalcTable[[#This Row],[VolRednWind]]*(FCAP*IRR_TARGET-CalcTable[[#This Row],[IWC]])))</f>
        <v>#NAME?</v>
      </c>
      <c r="AB2456" s="13" t="e">
        <f ca="1">CalcTable[[#This Row],[IWC]]+CalcTable[[#This Row],[Eff Precip]]+CalcTable[[#This Row],[IrrAmt]]-CalcTable[[#This Row],[AET]]</f>
        <v>#NAME?</v>
      </c>
      <c r="AC2456" s="13" t="e">
        <f ca="1">IF(CalcTable[[#This Row],[PWC]]&gt;FCAP,MIN(24*PERC,MIN(SAT,CalcTable[[#This Row],[PWC]])-FCAP),0)</f>
        <v>#NAME?</v>
      </c>
      <c r="AD2456" s="13" t="e">
        <f ca="1">IF(CalcTable[[#This Row],[PWC]]&gt;SAT,CalcTable[[#This Row],[PWC]]-SAT,0)</f>
        <v>#NAME?</v>
      </c>
      <c r="AE2456" s="13" t="e">
        <f ca="1">CalcTable[[#This Row],[PWC]]-CalcTable[[#This Row],[PercAmt]]-CalcTable[[#This Row],[Runoff]]</f>
        <v>#NAME?</v>
      </c>
      <c r="AF2456" s="13" t="e">
        <f ca="1">CalcTable[[#This Row],[IrrAmt]]/1000*CUR_IRR_AREA*10000/IRR_EFF</f>
        <v>#NAME?</v>
      </c>
      <c r="AG2456" s="147"/>
      <c r="AH2456" s="13"/>
      <c r="AI2456" s="50">
        <v>0</v>
      </c>
      <c r="AJ2456" s="50">
        <v>0</v>
      </c>
      <c r="AK2456" s="50">
        <v>0</v>
      </c>
      <c r="AL2456" s="50">
        <v>0</v>
      </c>
      <c r="AM2456" s="50"/>
      <c r="AN2456" s="50"/>
      <c r="AO2456" s="50"/>
      <c r="AP2456" s="50"/>
      <c r="AQ2456" s="50"/>
      <c r="AR2456" s="50"/>
      <c r="AS2456" s="50"/>
      <c r="AT2456" s="50"/>
      <c r="AU2456" s="50"/>
      <c r="AV2456" s="50"/>
      <c r="AW2456" s="50"/>
      <c r="AX2456" s="50">
        <f t="shared" si="787"/>
        <v>0</v>
      </c>
      <c r="AY2456" s="50"/>
      <c r="AZ2456" s="50">
        <f t="shared" si="777"/>
        <v>0</v>
      </c>
      <c r="BA2456" s="50">
        <f t="shared" si="778"/>
        <v>0</v>
      </c>
      <c r="BB2456" s="50">
        <f t="shared" si="779"/>
        <v>0</v>
      </c>
      <c r="BC2456" s="17">
        <f t="shared" si="780"/>
        <v>19759</v>
      </c>
      <c r="BD2456" s="50">
        <f t="shared" si="781"/>
        <v>0</v>
      </c>
      <c r="BE2456" s="50">
        <f t="shared" si="782"/>
        <v>0</v>
      </c>
      <c r="BF2456" s="50">
        <f t="shared" si="788"/>
        <v>0</v>
      </c>
      <c r="BG2456" s="50"/>
      <c r="BH2456" s="17">
        <f t="shared" si="783"/>
        <v>0</v>
      </c>
      <c r="BI2456" s="17">
        <f t="shared" si="791"/>
        <v>2456</v>
      </c>
      <c r="BJ2456" s="17">
        <f t="shared" si="789"/>
        <v>2456</v>
      </c>
      <c r="BK2456" s="150">
        <f t="shared" si="790"/>
        <v>27656</v>
      </c>
      <c r="BL2456" s="50" t="e">
        <f t="shared" ca="1" si="784"/>
        <v>#NAME?</v>
      </c>
      <c r="BM2456" s="50" t="e">
        <f t="shared" ca="1" si="785"/>
        <v>#NAME?</v>
      </c>
      <c r="BN2456" s="50" t="e">
        <f t="shared" ca="1" si="786"/>
        <v>#NAME?</v>
      </c>
    </row>
    <row r="2457" spans="1:66" x14ac:dyDescent="0.35">
      <c r="A2457" s="48">
        <v>27657</v>
      </c>
      <c r="B2457" s="17">
        <v>1975</v>
      </c>
      <c r="C2457" s="17">
        <v>9</v>
      </c>
      <c r="D2457" s="17">
        <v>263</v>
      </c>
      <c r="E2457" s="17">
        <v>20</v>
      </c>
      <c r="F2457" s="17">
        <v>7</v>
      </c>
      <c r="G2457" s="50">
        <v>1.7</v>
      </c>
      <c r="H2457" s="32">
        <v>3.3308382964231811</v>
      </c>
      <c r="I2457" s="50">
        <v>1.3333333333333333</v>
      </c>
      <c r="J2457" s="13">
        <v>0</v>
      </c>
      <c r="K2457" s="13">
        <f t="shared" si="772"/>
        <v>0</v>
      </c>
      <c r="L2457" s="13">
        <f t="shared" si="773"/>
        <v>0</v>
      </c>
      <c r="M2457" s="13" t="e">
        <f ca="1">CalcTable[[#This Row],[IWC]]-AE2456</f>
        <v>#NAME?</v>
      </c>
      <c r="N2457" s="13" t="e">
        <f ca="1">IF(CalcTable[[#This Row],[Day of Year]]&lt;123,FCAP,AE2456)</f>
        <v>#NAME?</v>
      </c>
      <c r="O2457" s="17" t="e">
        <f ca="1">IF(IRR_DRIP,5,COUNTIF('IDET Wind Values'!C2441:G2441,"&lt;="&amp;IRR_MAXWIND))</f>
        <v>#NAME?</v>
      </c>
      <c r="P2457" s="13" t="e">
        <f ca="1">CalcTable[[#This Row],[ET_o]]*KL</f>
        <v>#NAME?</v>
      </c>
      <c r="Q2457" s="13" t="e">
        <f ca="1">IF(WILTPT&lt;=0,1,MAX(0,MIN(1,(CalcTable[[#This Row],[IWC]]-WILTPT)/(MAD-WILTPT))))</f>
        <v>#NAME?</v>
      </c>
      <c r="R2457" s="13" t="e">
        <f ca="1">CalcTable[[#This Row],[ETMult]]*CalcTable[[#This Row],[ETb]]</f>
        <v>#NAME?</v>
      </c>
      <c r="S2457" s="13" t="b">
        <f>INDEX(IRR_LIST,CalcTable[[#This Row],[Day of Week]]+1)</f>
        <v>0</v>
      </c>
      <c r="T2457" s="13">
        <f t="shared" ca="1" si="774"/>
        <v>1.3</v>
      </c>
      <c r="U2457" s="13" t="b">
        <f ca="1">IF(CalcTable[[#This Row],[IrrPrecip]]&gt;=IC_MM,FALSE,TRUE)</f>
        <v>1</v>
      </c>
      <c r="V2457" s="13" t="b">
        <f t="shared" si="775"/>
        <v>1</v>
      </c>
      <c r="W2457" s="13" t="e">
        <f ca="1">IF(AND(IRR_DRIP=FALSE,CalcTable[[#This Row],[IrrHours]]&lt;=0),FALSE,TRUE)</f>
        <v>#NAME?</v>
      </c>
      <c r="X2457" s="13" t="e">
        <f ca="1">AND(CalcTable[[#This Row],[IrrDay]],CalcTable[[#This Row],[IrrRain]],CalcTable[[#This Row],[IrrWarm]],CalcTable[[#This Row],[IrrWindy]])</f>
        <v>#NAME?</v>
      </c>
      <c r="Y2457" s="13" t="e">
        <f t="shared" ca="1" si="776"/>
        <v>#NAME?</v>
      </c>
      <c r="Z2457" s="13" t="e">
        <f ca="1">CalcTable[[#This Row],[IrrHours]]/5</f>
        <v>#NAME?</v>
      </c>
      <c r="AA2457" s="13" t="e">
        <f ca="1">IF(CalcTable[[#This Row],[IrrFlag]]=FALSE,0,MAX(0,CalcTable[[#This Row],[VolRednWind]]*(FCAP*IRR_TARGET-CalcTable[[#This Row],[IWC]])))</f>
        <v>#NAME?</v>
      </c>
      <c r="AB2457" s="13" t="e">
        <f ca="1">CalcTable[[#This Row],[IWC]]+CalcTable[[#This Row],[Eff Precip]]+CalcTable[[#This Row],[IrrAmt]]-CalcTable[[#This Row],[AET]]</f>
        <v>#NAME?</v>
      </c>
      <c r="AC2457" s="13" t="e">
        <f ca="1">IF(CalcTable[[#This Row],[PWC]]&gt;FCAP,MIN(24*PERC,MIN(SAT,CalcTable[[#This Row],[PWC]])-FCAP),0)</f>
        <v>#NAME?</v>
      </c>
      <c r="AD2457" s="13" t="e">
        <f ca="1">IF(CalcTable[[#This Row],[PWC]]&gt;SAT,CalcTable[[#This Row],[PWC]]-SAT,0)</f>
        <v>#NAME?</v>
      </c>
      <c r="AE2457" s="13" t="e">
        <f ca="1">CalcTable[[#This Row],[PWC]]-CalcTable[[#This Row],[PercAmt]]-CalcTable[[#This Row],[Runoff]]</f>
        <v>#NAME?</v>
      </c>
      <c r="AF2457" s="13" t="e">
        <f ca="1">CalcTable[[#This Row],[IrrAmt]]/1000*CUR_IRR_AREA*10000/IRR_EFF</f>
        <v>#NAME?</v>
      </c>
      <c r="AG2457" s="147"/>
      <c r="AH2457" s="13"/>
      <c r="AI2457" s="50">
        <v>0</v>
      </c>
      <c r="AJ2457" s="50">
        <v>0</v>
      </c>
      <c r="AK2457" s="50">
        <v>5.5612954711408271</v>
      </c>
      <c r="AL2457" s="50">
        <v>0</v>
      </c>
      <c r="AM2457" s="50"/>
      <c r="AN2457" s="50"/>
      <c r="AO2457" s="50"/>
      <c r="AP2457" s="50"/>
      <c r="AQ2457" s="50"/>
      <c r="AR2457" s="50"/>
      <c r="AS2457" s="50"/>
      <c r="AT2457" s="50"/>
      <c r="AU2457" s="50"/>
      <c r="AV2457" s="50"/>
      <c r="AW2457" s="50"/>
      <c r="AX2457" s="50">
        <f t="shared" si="787"/>
        <v>5.5612954711408271</v>
      </c>
      <c r="AY2457" s="50"/>
      <c r="AZ2457" s="50">
        <f t="shared" si="777"/>
        <v>81.565666910065474</v>
      </c>
      <c r="BA2457" s="50">
        <f t="shared" si="778"/>
        <v>125.58523317898968</v>
      </c>
      <c r="BB2457" s="50">
        <f t="shared" si="779"/>
        <v>129.46931255565949</v>
      </c>
      <c r="BC2457" s="17">
        <f t="shared" si="780"/>
        <v>19759</v>
      </c>
      <c r="BD2457" s="50">
        <f t="shared" si="781"/>
        <v>5.5612954711408271</v>
      </c>
      <c r="BE2457" s="50">
        <f t="shared" si="782"/>
        <v>81.565666910065474</v>
      </c>
      <c r="BF2457" s="50">
        <f t="shared" si="788"/>
        <v>133.41546522672195</v>
      </c>
      <c r="BG2457" s="50"/>
      <c r="BH2457" s="17">
        <f t="shared" si="783"/>
        <v>0</v>
      </c>
      <c r="BI2457" s="17">
        <f t="shared" si="791"/>
        <v>2457</v>
      </c>
      <c r="BJ2457" s="17">
        <f t="shared" si="789"/>
        <v>2457</v>
      </c>
      <c r="BK2457" s="150">
        <f t="shared" si="790"/>
        <v>27657</v>
      </c>
      <c r="BL2457" s="50" t="e">
        <f t="shared" ca="1" si="784"/>
        <v>#NAME?</v>
      </c>
      <c r="BM2457" s="50" t="e">
        <f t="shared" ca="1" si="785"/>
        <v>#NAME?</v>
      </c>
      <c r="BN2457" s="50" t="e">
        <f t="shared" ca="1" si="786"/>
        <v>#NAME?</v>
      </c>
    </row>
    <row r="2458" spans="1:66" x14ac:dyDescent="0.35">
      <c r="A2458" s="48">
        <v>27658</v>
      </c>
      <c r="B2458" s="17">
        <v>1975</v>
      </c>
      <c r="C2458" s="17">
        <v>9</v>
      </c>
      <c r="D2458" s="17">
        <v>264</v>
      </c>
      <c r="E2458" s="17">
        <v>21</v>
      </c>
      <c r="F2458" s="17">
        <v>1</v>
      </c>
      <c r="G2458" s="50">
        <v>3.9</v>
      </c>
      <c r="H2458" s="32">
        <v>3.0283555259126826</v>
      </c>
      <c r="I2458" s="50">
        <v>0</v>
      </c>
      <c r="J2458" s="13">
        <v>0</v>
      </c>
      <c r="K2458" s="13">
        <f t="shared" si="772"/>
        <v>0</v>
      </c>
      <c r="L2458" s="13">
        <f t="shared" si="773"/>
        <v>0</v>
      </c>
      <c r="M2458" s="13" t="e">
        <f ca="1">CalcTable[[#This Row],[IWC]]-AE2457</f>
        <v>#NAME?</v>
      </c>
      <c r="N2458" s="13" t="e">
        <f ca="1">IF(CalcTable[[#This Row],[Day of Year]]&lt;123,FCAP,AE2457)</f>
        <v>#NAME?</v>
      </c>
      <c r="O2458" s="17" t="e">
        <f ca="1">IF(IRR_DRIP,5,COUNTIF('IDET Wind Values'!C2442:G2442,"&lt;="&amp;IRR_MAXWIND))</f>
        <v>#NAME?</v>
      </c>
      <c r="P2458" s="13" t="e">
        <f ca="1">CalcTable[[#This Row],[ET_o]]*KL</f>
        <v>#NAME?</v>
      </c>
      <c r="Q2458" s="13" t="e">
        <f ca="1">IF(WILTPT&lt;=0,1,MAX(0,MIN(1,(CalcTable[[#This Row],[IWC]]-WILTPT)/(MAD-WILTPT))))</f>
        <v>#NAME?</v>
      </c>
      <c r="R2458" s="13" t="e">
        <f ca="1">CalcTable[[#This Row],[ETMult]]*CalcTable[[#This Row],[ETb]]</f>
        <v>#NAME?</v>
      </c>
      <c r="S2458" s="13" t="b">
        <f>INDEX(IRR_LIST,CalcTable[[#This Row],[Day of Week]]+1)</f>
        <v>1</v>
      </c>
      <c r="T2458" s="13">
        <f t="shared" ca="1" si="774"/>
        <v>0</v>
      </c>
      <c r="U2458" s="13" t="b">
        <f ca="1">IF(CalcTable[[#This Row],[IrrPrecip]]&gt;=IC_MM,FALSE,TRUE)</f>
        <v>1</v>
      </c>
      <c r="V2458" s="13" t="b">
        <f t="shared" si="775"/>
        <v>1</v>
      </c>
      <c r="W2458" s="13" t="e">
        <f ca="1">IF(AND(IRR_DRIP=FALSE,CalcTable[[#This Row],[IrrHours]]&lt;=0),FALSE,TRUE)</f>
        <v>#NAME?</v>
      </c>
      <c r="X2458" s="13" t="e">
        <f ca="1">AND(CalcTable[[#This Row],[IrrDay]],CalcTable[[#This Row],[IrrRain]],CalcTable[[#This Row],[IrrWarm]],CalcTable[[#This Row],[IrrWindy]])</f>
        <v>#NAME?</v>
      </c>
      <c r="Y2458" s="13" t="e">
        <f t="shared" ca="1" si="776"/>
        <v>#NAME?</v>
      </c>
      <c r="Z2458" s="13" t="e">
        <f ca="1">CalcTable[[#This Row],[IrrHours]]/5</f>
        <v>#NAME?</v>
      </c>
      <c r="AA2458" s="13" t="e">
        <f ca="1">IF(CalcTable[[#This Row],[IrrFlag]]=FALSE,0,MAX(0,CalcTable[[#This Row],[VolRednWind]]*(FCAP*IRR_TARGET-CalcTable[[#This Row],[IWC]])))</f>
        <v>#NAME?</v>
      </c>
      <c r="AB2458" s="13" t="e">
        <f ca="1">CalcTable[[#This Row],[IWC]]+CalcTable[[#This Row],[Eff Precip]]+CalcTable[[#This Row],[IrrAmt]]-CalcTable[[#This Row],[AET]]</f>
        <v>#NAME?</v>
      </c>
      <c r="AC2458" s="13" t="e">
        <f ca="1">IF(CalcTable[[#This Row],[PWC]]&gt;FCAP,MIN(24*PERC,MIN(SAT,CalcTable[[#This Row],[PWC]])-FCAP),0)</f>
        <v>#NAME?</v>
      </c>
      <c r="AD2458" s="13" t="e">
        <f ca="1">IF(CalcTable[[#This Row],[PWC]]&gt;SAT,CalcTable[[#This Row],[PWC]]-SAT,0)</f>
        <v>#NAME?</v>
      </c>
      <c r="AE2458" s="13" t="e">
        <f ca="1">CalcTable[[#This Row],[PWC]]-CalcTable[[#This Row],[PercAmt]]-CalcTable[[#This Row],[Runoff]]</f>
        <v>#NAME?</v>
      </c>
      <c r="AF2458" s="13" t="e">
        <f ca="1">CalcTable[[#This Row],[IrrAmt]]/1000*CUR_IRR_AREA*10000/IRR_EFF</f>
        <v>#NAME?</v>
      </c>
      <c r="AG2458" s="147"/>
      <c r="AH2458" s="13"/>
      <c r="AI2458" s="50">
        <v>14.3778605321925</v>
      </c>
      <c r="AJ2458" s="50">
        <v>18.91760676901653</v>
      </c>
      <c r="AK2458" s="50">
        <v>0</v>
      </c>
      <c r="AL2458" s="50">
        <v>0</v>
      </c>
      <c r="AM2458" s="50"/>
      <c r="AN2458" s="50"/>
      <c r="AO2458" s="50"/>
      <c r="AP2458" s="50"/>
      <c r="AQ2458" s="50"/>
      <c r="AR2458" s="50"/>
      <c r="AS2458" s="50"/>
      <c r="AT2458" s="50"/>
      <c r="AU2458" s="50"/>
      <c r="AV2458" s="50"/>
      <c r="AW2458" s="50"/>
      <c r="AX2458" s="50">
        <f t="shared" si="787"/>
        <v>33.29546730120903</v>
      </c>
      <c r="AY2458" s="50"/>
      <c r="AZ2458" s="50">
        <f t="shared" si="777"/>
        <v>765.79175302997487</v>
      </c>
      <c r="BA2458" s="50">
        <f t="shared" si="778"/>
        <v>1240.0560225164859</v>
      </c>
      <c r="BB2458" s="50">
        <f t="shared" si="779"/>
        <v>1283.2978332862222</v>
      </c>
      <c r="BC2458" s="17">
        <f t="shared" si="780"/>
        <v>19759</v>
      </c>
      <c r="BD2458" s="50">
        <f t="shared" si="781"/>
        <v>33.29546730120903</v>
      </c>
      <c r="BE2458" s="50">
        <f t="shared" si="782"/>
        <v>765.79175302997487</v>
      </c>
      <c r="BF2458" s="50">
        <f t="shared" si="788"/>
        <v>1252.5915237097527</v>
      </c>
      <c r="BG2458" s="50"/>
      <c r="BH2458" s="17">
        <f t="shared" si="783"/>
        <v>0</v>
      </c>
      <c r="BI2458" s="17">
        <f t="shared" si="791"/>
        <v>2458</v>
      </c>
      <c r="BJ2458" s="17">
        <f t="shared" si="789"/>
        <v>2458</v>
      </c>
      <c r="BK2458" s="150">
        <f t="shared" si="790"/>
        <v>27658</v>
      </c>
      <c r="BL2458" s="50" t="e">
        <f t="shared" ca="1" si="784"/>
        <v>#NAME?</v>
      </c>
      <c r="BM2458" s="50" t="e">
        <f t="shared" ca="1" si="785"/>
        <v>#NAME?</v>
      </c>
      <c r="BN2458" s="50" t="e">
        <f t="shared" ca="1" si="786"/>
        <v>#NAME?</v>
      </c>
    </row>
    <row r="2459" spans="1:66" x14ac:dyDescent="0.35">
      <c r="A2459" s="48">
        <v>27659</v>
      </c>
      <c r="B2459" s="17">
        <v>1975</v>
      </c>
      <c r="C2459" s="17">
        <v>9</v>
      </c>
      <c r="D2459" s="17">
        <v>265</v>
      </c>
      <c r="E2459" s="17">
        <v>22</v>
      </c>
      <c r="F2459" s="17">
        <v>2</v>
      </c>
      <c r="G2459" s="50">
        <v>6.7</v>
      </c>
      <c r="H2459" s="32">
        <v>3.4958215143355353</v>
      </c>
      <c r="I2459" s="50">
        <v>6.5</v>
      </c>
      <c r="J2459" s="13">
        <v>0</v>
      </c>
      <c r="K2459" s="13">
        <f t="shared" si="772"/>
        <v>0</v>
      </c>
      <c r="L2459" s="13">
        <f t="shared" si="773"/>
        <v>0</v>
      </c>
      <c r="M2459" s="13" t="e">
        <f ca="1">CalcTable[[#This Row],[IWC]]-AE2458</f>
        <v>#NAME?</v>
      </c>
      <c r="N2459" s="13" t="e">
        <f ca="1">IF(CalcTable[[#This Row],[Day of Year]]&lt;123,FCAP,AE2458)</f>
        <v>#NAME?</v>
      </c>
      <c r="O2459" s="17" t="e">
        <f ca="1">IF(IRR_DRIP,5,COUNTIF('IDET Wind Values'!C2443:G2443,"&lt;="&amp;IRR_MAXWIND))</f>
        <v>#NAME?</v>
      </c>
      <c r="P2459" s="13" t="e">
        <f ca="1">CalcTable[[#This Row],[ET_o]]*KL</f>
        <v>#NAME?</v>
      </c>
      <c r="Q2459" s="13" t="e">
        <f ca="1">IF(WILTPT&lt;=0,1,MAX(0,MIN(1,(CalcTable[[#This Row],[IWC]]-WILTPT)/(MAD-WILTPT))))</f>
        <v>#NAME?</v>
      </c>
      <c r="R2459" s="13" t="e">
        <f ca="1">CalcTable[[#This Row],[ETMult]]*CalcTable[[#This Row],[ETb]]</f>
        <v>#NAME?</v>
      </c>
      <c r="S2459" s="13" t="b">
        <f>INDEX(IRR_LIST,CalcTable[[#This Row],[Day of Week]]+1)</f>
        <v>0</v>
      </c>
      <c r="T2459" s="13">
        <f t="shared" ca="1" si="774"/>
        <v>0</v>
      </c>
      <c r="U2459" s="13" t="b">
        <f ca="1">IF(CalcTable[[#This Row],[IrrPrecip]]&gt;=IC_MM,FALSE,TRUE)</f>
        <v>1</v>
      </c>
      <c r="V2459" s="13" t="b">
        <f t="shared" si="775"/>
        <v>1</v>
      </c>
      <c r="W2459" s="13" t="e">
        <f ca="1">IF(AND(IRR_DRIP=FALSE,CalcTable[[#This Row],[IrrHours]]&lt;=0),FALSE,TRUE)</f>
        <v>#NAME?</v>
      </c>
      <c r="X2459" s="13" t="e">
        <f ca="1">AND(CalcTable[[#This Row],[IrrDay]],CalcTable[[#This Row],[IrrRain]],CalcTable[[#This Row],[IrrWarm]],CalcTable[[#This Row],[IrrWindy]])</f>
        <v>#NAME?</v>
      </c>
      <c r="Y2459" s="13" t="e">
        <f t="shared" ca="1" si="776"/>
        <v>#NAME?</v>
      </c>
      <c r="Z2459" s="13" t="e">
        <f ca="1">CalcTable[[#This Row],[IrrHours]]/5</f>
        <v>#NAME?</v>
      </c>
      <c r="AA2459" s="13" t="e">
        <f ca="1">IF(CalcTable[[#This Row],[IrrFlag]]=FALSE,0,MAX(0,CalcTable[[#This Row],[VolRednWind]]*(FCAP*IRR_TARGET-CalcTable[[#This Row],[IWC]])))</f>
        <v>#NAME?</v>
      </c>
      <c r="AB2459" s="13" t="e">
        <f ca="1">CalcTable[[#This Row],[IWC]]+CalcTable[[#This Row],[Eff Precip]]+CalcTable[[#This Row],[IrrAmt]]-CalcTable[[#This Row],[AET]]</f>
        <v>#NAME?</v>
      </c>
      <c r="AC2459" s="13" t="e">
        <f ca="1">IF(CalcTable[[#This Row],[PWC]]&gt;FCAP,MIN(24*PERC,MIN(SAT,CalcTable[[#This Row],[PWC]])-FCAP),0)</f>
        <v>#NAME?</v>
      </c>
      <c r="AD2459" s="13" t="e">
        <f ca="1">IF(CalcTable[[#This Row],[PWC]]&gt;SAT,CalcTable[[#This Row],[PWC]]-SAT,0)</f>
        <v>#NAME?</v>
      </c>
      <c r="AE2459" s="13" t="e">
        <f ca="1">CalcTable[[#This Row],[PWC]]-CalcTable[[#This Row],[PercAmt]]-CalcTable[[#This Row],[Runoff]]</f>
        <v>#NAME?</v>
      </c>
      <c r="AF2459" s="13" t="e">
        <f ca="1">CalcTable[[#This Row],[IrrAmt]]/1000*CUR_IRR_AREA*10000/IRR_EFF</f>
        <v>#NAME?</v>
      </c>
      <c r="AG2459" s="147"/>
      <c r="AH2459" s="13"/>
      <c r="AI2459" s="50">
        <v>0</v>
      </c>
      <c r="AJ2459" s="50">
        <v>0</v>
      </c>
      <c r="AK2459" s="50">
        <v>1.8374382157007916</v>
      </c>
      <c r="AL2459" s="50">
        <v>8.4061841374097277</v>
      </c>
      <c r="AM2459" s="50"/>
      <c r="AN2459" s="50"/>
      <c r="AO2459" s="50"/>
      <c r="AP2459" s="50"/>
      <c r="AQ2459" s="50"/>
      <c r="AR2459" s="50"/>
      <c r="AS2459" s="50"/>
      <c r="AT2459" s="50"/>
      <c r="AU2459" s="50"/>
      <c r="AV2459" s="50"/>
      <c r="AW2459" s="50"/>
      <c r="AX2459" s="50">
        <f t="shared" si="787"/>
        <v>10.243622353110519</v>
      </c>
      <c r="AY2459" s="50"/>
      <c r="AZ2459" s="50">
        <f t="shared" si="777"/>
        <v>273.53049519429698</v>
      </c>
      <c r="BA2459" s="50">
        <f t="shared" si="778"/>
        <v>421.15012752137784</v>
      </c>
      <c r="BB2459" s="50">
        <f t="shared" si="779"/>
        <v>434.17538919729679</v>
      </c>
      <c r="BC2459" s="17">
        <f t="shared" si="780"/>
        <v>19759</v>
      </c>
      <c r="BD2459" s="50">
        <f t="shared" si="781"/>
        <v>10.243622353110519</v>
      </c>
      <c r="BE2459" s="50">
        <f t="shared" si="782"/>
        <v>273.53049519429698</v>
      </c>
      <c r="BF2459" s="50">
        <f t="shared" si="788"/>
        <v>447.40881368971412</v>
      </c>
      <c r="BG2459" s="50"/>
      <c r="BH2459" s="17">
        <f t="shared" si="783"/>
        <v>0</v>
      </c>
      <c r="BI2459" s="17">
        <f t="shared" si="791"/>
        <v>2459</v>
      </c>
      <c r="BJ2459" s="17">
        <f t="shared" si="789"/>
        <v>2459</v>
      </c>
      <c r="BK2459" s="150">
        <f t="shared" si="790"/>
        <v>27659</v>
      </c>
      <c r="BL2459" s="50" t="e">
        <f t="shared" ca="1" si="784"/>
        <v>#NAME?</v>
      </c>
      <c r="BM2459" s="50" t="e">
        <f t="shared" ca="1" si="785"/>
        <v>#NAME?</v>
      </c>
      <c r="BN2459" s="50" t="e">
        <f t="shared" ca="1" si="786"/>
        <v>#NAME?</v>
      </c>
    </row>
    <row r="2460" spans="1:66" x14ac:dyDescent="0.35">
      <c r="A2460" s="48">
        <v>27660</v>
      </c>
      <c r="B2460" s="17">
        <v>1975</v>
      </c>
      <c r="C2460" s="17">
        <v>9</v>
      </c>
      <c r="D2460" s="17">
        <v>266</v>
      </c>
      <c r="E2460" s="17">
        <v>23</v>
      </c>
      <c r="F2460" s="17">
        <v>3</v>
      </c>
      <c r="G2460" s="50">
        <v>3.3</v>
      </c>
      <c r="H2460" s="32">
        <v>4.4038811878873743</v>
      </c>
      <c r="I2460" s="50">
        <v>8</v>
      </c>
      <c r="J2460" s="13">
        <v>0</v>
      </c>
      <c r="K2460" s="13">
        <f t="shared" si="772"/>
        <v>0</v>
      </c>
      <c r="L2460" s="13">
        <f t="shared" si="773"/>
        <v>0</v>
      </c>
      <c r="M2460" s="13" t="e">
        <f ca="1">CalcTable[[#This Row],[IWC]]-AE2459</f>
        <v>#NAME?</v>
      </c>
      <c r="N2460" s="13" t="e">
        <f ca="1">IF(CalcTable[[#This Row],[Day of Year]]&lt;123,FCAP,AE2459)</f>
        <v>#NAME?</v>
      </c>
      <c r="O2460" s="17" t="e">
        <f ca="1">IF(IRR_DRIP,5,COUNTIF('IDET Wind Values'!C2444:G2444,"&lt;="&amp;IRR_MAXWIND))</f>
        <v>#NAME?</v>
      </c>
      <c r="P2460" s="13" t="e">
        <f ca="1">CalcTable[[#This Row],[ET_o]]*KL</f>
        <v>#NAME?</v>
      </c>
      <c r="Q2460" s="13" t="e">
        <f ca="1">IF(WILTPT&lt;=0,1,MAX(0,MIN(1,(CalcTable[[#This Row],[IWC]]-WILTPT)/(MAD-WILTPT))))</f>
        <v>#NAME?</v>
      </c>
      <c r="R2460" s="13" t="e">
        <f ca="1">CalcTable[[#This Row],[ETMult]]*CalcTable[[#This Row],[ETb]]</f>
        <v>#NAME?</v>
      </c>
      <c r="S2460" s="13" t="b">
        <f>INDEX(IRR_LIST,CalcTable[[#This Row],[Day of Week]]+1)</f>
        <v>1</v>
      </c>
      <c r="T2460" s="13">
        <f t="shared" ca="1" si="774"/>
        <v>0</v>
      </c>
      <c r="U2460" s="13" t="b">
        <f ca="1">IF(CalcTable[[#This Row],[IrrPrecip]]&gt;=IC_MM,FALSE,TRUE)</f>
        <v>1</v>
      </c>
      <c r="V2460" s="13" t="b">
        <f t="shared" si="775"/>
        <v>1</v>
      </c>
      <c r="W2460" s="13" t="e">
        <f ca="1">IF(AND(IRR_DRIP=FALSE,CalcTable[[#This Row],[IrrHours]]&lt;=0),FALSE,TRUE)</f>
        <v>#NAME?</v>
      </c>
      <c r="X2460" s="13" t="e">
        <f ca="1">AND(CalcTable[[#This Row],[IrrDay]],CalcTable[[#This Row],[IrrRain]],CalcTable[[#This Row],[IrrWarm]],CalcTable[[#This Row],[IrrWindy]])</f>
        <v>#NAME?</v>
      </c>
      <c r="Y2460" s="13" t="e">
        <f t="shared" ca="1" si="776"/>
        <v>#NAME?</v>
      </c>
      <c r="Z2460" s="13" t="e">
        <f ca="1">CalcTable[[#This Row],[IrrHours]]/5</f>
        <v>#NAME?</v>
      </c>
      <c r="AA2460" s="13" t="e">
        <f ca="1">IF(CalcTable[[#This Row],[IrrFlag]]=FALSE,0,MAX(0,CalcTable[[#This Row],[VolRednWind]]*(FCAP*IRR_TARGET-CalcTable[[#This Row],[IWC]])))</f>
        <v>#NAME?</v>
      </c>
      <c r="AB2460" s="13" t="e">
        <f ca="1">CalcTable[[#This Row],[IWC]]+CalcTable[[#This Row],[Eff Precip]]+CalcTable[[#This Row],[IrrAmt]]-CalcTable[[#This Row],[AET]]</f>
        <v>#NAME?</v>
      </c>
      <c r="AC2460" s="13" t="e">
        <f ca="1">IF(CalcTable[[#This Row],[PWC]]&gt;FCAP,MIN(24*PERC,MIN(SAT,CalcTable[[#This Row],[PWC]])-FCAP),0)</f>
        <v>#NAME?</v>
      </c>
      <c r="AD2460" s="13" t="e">
        <f ca="1">IF(CalcTable[[#This Row],[PWC]]&gt;SAT,CalcTable[[#This Row],[PWC]]-SAT,0)</f>
        <v>#NAME?</v>
      </c>
      <c r="AE2460" s="13" t="e">
        <f ca="1">CalcTable[[#This Row],[PWC]]-CalcTable[[#This Row],[PercAmt]]-CalcTable[[#This Row],[Runoff]]</f>
        <v>#NAME?</v>
      </c>
      <c r="AF2460" s="13" t="e">
        <f ca="1">CalcTable[[#This Row],[IrrAmt]]/1000*CUR_IRR_AREA*10000/IRR_EFF</f>
        <v>#NAME?</v>
      </c>
      <c r="AG2460" s="147"/>
      <c r="AH2460" s="13"/>
      <c r="AI2460" s="50">
        <v>4.6840600480279022</v>
      </c>
      <c r="AJ2460" s="50">
        <v>7.4104600480279039</v>
      </c>
      <c r="AK2460" s="50">
        <v>0</v>
      </c>
      <c r="AL2460" s="50">
        <v>0</v>
      </c>
      <c r="AM2460" s="50"/>
      <c r="AN2460" s="50"/>
      <c r="AO2460" s="50"/>
      <c r="AP2460" s="50"/>
      <c r="AQ2460" s="50"/>
      <c r="AR2460" s="50"/>
      <c r="AS2460" s="50"/>
      <c r="AT2460" s="50"/>
      <c r="AU2460" s="50"/>
      <c r="AV2460" s="50"/>
      <c r="AW2460" s="50"/>
      <c r="AX2460" s="50">
        <f t="shared" si="787"/>
        <v>12.094520096055806</v>
      </c>
      <c r="AY2460" s="50"/>
      <c r="AZ2460" s="50">
        <f t="shared" si="777"/>
        <v>286.07304211322776</v>
      </c>
      <c r="BA2460" s="50">
        <f t="shared" si="778"/>
        <v>464.34886524001695</v>
      </c>
      <c r="BB2460" s="50">
        <f t="shared" si="779"/>
        <v>480.62552407986726</v>
      </c>
      <c r="BC2460" s="17">
        <f t="shared" si="780"/>
        <v>19759</v>
      </c>
      <c r="BD2460" s="50">
        <f t="shared" si="781"/>
        <v>12.094520096055806</v>
      </c>
      <c r="BE2460" s="50">
        <f t="shared" si="782"/>
        <v>286.07304211322776</v>
      </c>
      <c r="BF2460" s="50">
        <f t="shared" si="788"/>
        <v>467.92442762029356</v>
      </c>
      <c r="BG2460" s="50"/>
      <c r="BH2460" s="17">
        <f t="shared" si="783"/>
        <v>0</v>
      </c>
      <c r="BI2460" s="17">
        <f t="shared" si="791"/>
        <v>2460</v>
      </c>
      <c r="BJ2460" s="17">
        <f t="shared" si="789"/>
        <v>2460</v>
      </c>
      <c r="BK2460" s="150">
        <f t="shared" si="790"/>
        <v>27660</v>
      </c>
      <c r="BL2460" s="50" t="e">
        <f t="shared" ca="1" si="784"/>
        <v>#NAME?</v>
      </c>
      <c r="BM2460" s="50" t="e">
        <f t="shared" ca="1" si="785"/>
        <v>#NAME?</v>
      </c>
      <c r="BN2460" s="50" t="e">
        <f t="shared" ca="1" si="786"/>
        <v>#NAME?</v>
      </c>
    </row>
    <row r="2461" spans="1:66" x14ac:dyDescent="0.35">
      <c r="A2461" s="48">
        <v>27661</v>
      </c>
      <c r="B2461" s="17">
        <v>1975</v>
      </c>
      <c r="C2461" s="17">
        <v>9</v>
      </c>
      <c r="D2461" s="17">
        <v>267</v>
      </c>
      <c r="E2461" s="17">
        <v>24</v>
      </c>
      <c r="F2461" s="17">
        <v>4</v>
      </c>
      <c r="G2461" s="50">
        <v>9.4</v>
      </c>
      <c r="H2461" s="32">
        <v>3.9405084605308041</v>
      </c>
      <c r="I2461" s="50">
        <v>6.833333333333333</v>
      </c>
      <c r="J2461" s="13">
        <v>0</v>
      </c>
      <c r="K2461" s="13">
        <f t="shared" si="772"/>
        <v>0</v>
      </c>
      <c r="L2461" s="13">
        <f t="shared" si="773"/>
        <v>0</v>
      </c>
      <c r="M2461" s="13" t="e">
        <f ca="1">CalcTable[[#This Row],[IWC]]-AE2460</f>
        <v>#NAME?</v>
      </c>
      <c r="N2461" s="13" t="e">
        <f ca="1">IF(CalcTable[[#This Row],[Day of Year]]&lt;123,FCAP,AE2460)</f>
        <v>#NAME?</v>
      </c>
      <c r="O2461" s="17" t="e">
        <f ca="1">IF(IRR_DRIP,5,COUNTIF('IDET Wind Values'!C2445:G2445,"&lt;="&amp;IRR_MAXWIND))</f>
        <v>#NAME?</v>
      </c>
      <c r="P2461" s="13" t="e">
        <f ca="1">CalcTable[[#This Row],[ET_o]]*KL</f>
        <v>#NAME?</v>
      </c>
      <c r="Q2461" s="13" t="e">
        <f ca="1">IF(WILTPT&lt;=0,1,MAX(0,MIN(1,(CalcTable[[#This Row],[IWC]]-WILTPT)/(MAD-WILTPT))))</f>
        <v>#NAME?</v>
      </c>
      <c r="R2461" s="13" t="e">
        <f ca="1">CalcTable[[#This Row],[ETMult]]*CalcTable[[#This Row],[ETb]]</f>
        <v>#NAME?</v>
      </c>
      <c r="S2461" s="13" t="b">
        <f>INDEX(IRR_LIST,CalcTable[[#This Row],[Day of Week]]+1)</f>
        <v>0</v>
      </c>
      <c r="T2461" s="13">
        <f t="shared" ca="1" si="774"/>
        <v>0</v>
      </c>
      <c r="U2461" s="13" t="b">
        <f ca="1">IF(CalcTable[[#This Row],[IrrPrecip]]&gt;=IC_MM,FALSE,TRUE)</f>
        <v>1</v>
      </c>
      <c r="V2461" s="13" t="b">
        <f t="shared" si="775"/>
        <v>1</v>
      </c>
      <c r="W2461" s="13" t="e">
        <f ca="1">IF(AND(IRR_DRIP=FALSE,CalcTable[[#This Row],[IrrHours]]&lt;=0),FALSE,TRUE)</f>
        <v>#NAME?</v>
      </c>
      <c r="X2461" s="13" t="e">
        <f ca="1">AND(CalcTable[[#This Row],[IrrDay]],CalcTable[[#This Row],[IrrRain]],CalcTable[[#This Row],[IrrWarm]],CalcTable[[#This Row],[IrrWindy]])</f>
        <v>#NAME?</v>
      </c>
      <c r="Y2461" s="13" t="e">
        <f t="shared" ca="1" si="776"/>
        <v>#NAME?</v>
      </c>
      <c r="Z2461" s="13" t="e">
        <f ca="1">CalcTable[[#This Row],[IrrHours]]/5</f>
        <v>#NAME?</v>
      </c>
      <c r="AA2461" s="13" t="e">
        <f ca="1">IF(CalcTable[[#This Row],[IrrFlag]]=FALSE,0,MAX(0,CalcTable[[#This Row],[VolRednWind]]*(FCAP*IRR_TARGET-CalcTable[[#This Row],[IWC]])))</f>
        <v>#NAME?</v>
      </c>
      <c r="AB2461" s="13" t="e">
        <f ca="1">CalcTable[[#This Row],[IWC]]+CalcTable[[#This Row],[Eff Precip]]+CalcTable[[#This Row],[IrrAmt]]-CalcTable[[#This Row],[AET]]</f>
        <v>#NAME?</v>
      </c>
      <c r="AC2461" s="13" t="e">
        <f ca="1">IF(CalcTable[[#This Row],[PWC]]&gt;FCAP,MIN(24*PERC,MIN(SAT,CalcTable[[#This Row],[PWC]])-FCAP),0)</f>
        <v>#NAME?</v>
      </c>
      <c r="AD2461" s="13" t="e">
        <f ca="1">IF(CalcTable[[#This Row],[PWC]]&gt;SAT,CalcTable[[#This Row],[PWC]]-SAT,0)</f>
        <v>#NAME?</v>
      </c>
      <c r="AE2461" s="13" t="e">
        <f ca="1">CalcTable[[#This Row],[PWC]]-CalcTable[[#This Row],[PercAmt]]-CalcTable[[#This Row],[Runoff]]</f>
        <v>#NAME?</v>
      </c>
      <c r="AF2461" s="13" t="e">
        <f ca="1">CalcTable[[#This Row],[IrrAmt]]/1000*CUR_IRR_AREA*10000/IRR_EFF</f>
        <v>#NAME?</v>
      </c>
      <c r="AG2461" s="147"/>
      <c r="AH2461" s="13"/>
      <c r="AI2461" s="50">
        <v>0</v>
      </c>
      <c r="AJ2461" s="50">
        <v>0</v>
      </c>
      <c r="AK2461" s="50">
        <v>2.8403975239095147</v>
      </c>
      <c r="AL2461" s="50">
        <v>4.7021346533380566</v>
      </c>
      <c r="AM2461" s="50"/>
      <c r="AN2461" s="50"/>
      <c r="AO2461" s="50"/>
      <c r="AP2461" s="50"/>
      <c r="AQ2461" s="50"/>
      <c r="AR2461" s="50"/>
      <c r="AS2461" s="50"/>
      <c r="AT2461" s="50"/>
      <c r="AU2461" s="50"/>
      <c r="AV2461" s="50"/>
      <c r="AW2461" s="50"/>
      <c r="AX2461" s="50">
        <f t="shared" si="787"/>
        <v>7.5425321772475709</v>
      </c>
      <c r="AY2461" s="50"/>
      <c r="AZ2461" s="50">
        <f t="shared" si="777"/>
        <v>179.58844684858923</v>
      </c>
      <c r="BA2461" s="50">
        <f t="shared" si="778"/>
        <v>276.50919594147865</v>
      </c>
      <c r="BB2461" s="50">
        <f t="shared" si="779"/>
        <v>285.06102674379247</v>
      </c>
      <c r="BC2461" s="17">
        <f t="shared" si="780"/>
        <v>19759</v>
      </c>
      <c r="BD2461" s="50">
        <f t="shared" si="781"/>
        <v>7.5425321772475709</v>
      </c>
      <c r="BE2461" s="50">
        <f t="shared" si="782"/>
        <v>179.58844684858923</v>
      </c>
      <c r="BF2461" s="50">
        <f t="shared" si="788"/>
        <v>293.74952836549704</v>
      </c>
      <c r="BG2461" s="50"/>
      <c r="BH2461" s="17">
        <f t="shared" si="783"/>
        <v>0</v>
      </c>
      <c r="BI2461" s="17">
        <f t="shared" si="791"/>
        <v>2461</v>
      </c>
      <c r="BJ2461" s="17">
        <f t="shared" si="789"/>
        <v>2461</v>
      </c>
      <c r="BK2461" s="150">
        <f t="shared" si="790"/>
        <v>27661</v>
      </c>
      <c r="BL2461" s="50" t="e">
        <f t="shared" ca="1" si="784"/>
        <v>#NAME?</v>
      </c>
      <c r="BM2461" s="50" t="e">
        <f t="shared" ca="1" si="785"/>
        <v>#NAME?</v>
      </c>
      <c r="BN2461" s="50" t="e">
        <f t="shared" ca="1" si="786"/>
        <v>#NAME?</v>
      </c>
    </row>
    <row r="2462" spans="1:66" x14ac:dyDescent="0.35">
      <c r="A2462" s="48">
        <v>27662</v>
      </c>
      <c r="B2462" s="17">
        <v>1975</v>
      </c>
      <c r="C2462" s="17">
        <v>9</v>
      </c>
      <c r="D2462" s="17">
        <v>268</v>
      </c>
      <c r="E2462" s="17">
        <v>25</v>
      </c>
      <c r="F2462" s="17">
        <v>5</v>
      </c>
      <c r="G2462" s="50">
        <v>7.8</v>
      </c>
      <c r="H2462" s="32">
        <v>3.0632252718773993</v>
      </c>
      <c r="I2462" s="50">
        <v>12.833333333333334</v>
      </c>
      <c r="J2462" s="13">
        <v>1</v>
      </c>
      <c r="K2462" s="13">
        <f t="shared" si="772"/>
        <v>1</v>
      </c>
      <c r="L2462" s="13">
        <f t="shared" si="773"/>
        <v>0</v>
      </c>
      <c r="M2462" s="13" t="e">
        <f ca="1">CalcTable[[#This Row],[IWC]]-AE2461</f>
        <v>#NAME?</v>
      </c>
      <c r="N2462" s="13" t="e">
        <f ca="1">IF(CalcTable[[#This Row],[Day of Year]]&lt;123,FCAP,AE2461)</f>
        <v>#NAME?</v>
      </c>
      <c r="O2462" s="17" t="e">
        <f ca="1">IF(IRR_DRIP,5,COUNTIF('IDET Wind Values'!C2446:G2446,"&lt;="&amp;IRR_MAXWIND))</f>
        <v>#NAME?</v>
      </c>
      <c r="P2462" s="13" t="e">
        <f ca="1">CalcTable[[#This Row],[ET_o]]*KL</f>
        <v>#NAME?</v>
      </c>
      <c r="Q2462" s="13" t="e">
        <f ca="1">IF(WILTPT&lt;=0,1,MAX(0,MIN(1,(CalcTable[[#This Row],[IWC]]-WILTPT)/(MAD-WILTPT))))</f>
        <v>#NAME?</v>
      </c>
      <c r="R2462" s="13" t="e">
        <f ca="1">CalcTable[[#This Row],[ETMult]]*CalcTable[[#This Row],[ETb]]</f>
        <v>#NAME?</v>
      </c>
      <c r="S2462" s="13" t="b">
        <f>INDEX(IRR_LIST,CalcTable[[#This Row],[Day of Week]]+1)</f>
        <v>1</v>
      </c>
      <c r="T2462" s="13">
        <f t="shared" ca="1" si="774"/>
        <v>0</v>
      </c>
      <c r="U2462" s="13" t="b">
        <f ca="1">IF(CalcTable[[#This Row],[IrrPrecip]]&gt;=IC_MM,FALSE,TRUE)</f>
        <v>1</v>
      </c>
      <c r="V2462" s="13" t="b">
        <f t="shared" si="775"/>
        <v>1</v>
      </c>
      <c r="W2462" s="13" t="e">
        <f ca="1">IF(AND(IRR_DRIP=FALSE,CalcTable[[#This Row],[IrrHours]]&lt;=0),FALSE,TRUE)</f>
        <v>#NAME?</v>
      </c>
      <c r="X2462" s="13" t="e">
        <f ca="1">AND(CalcTable[[#This Row],[IrrDay]],CalcTable[[#This Row],[IrrRain]],CalcTable[[#This Row],[IrrWarm]],CalcTable[[#This Row],[IrrWindy]])</f>
        <v>#NAME?</v>
      </c>
      <c r="Y2462" s="13" t="e">
        <f t="shared" ca="1" si="776"/>
        <v>#NAME?</v>
      </c>
      <c r="Z2462" s="13" t="e">
        <f ca="1">CalcTable[[#This Row],[IrrHours]]/5</f>
        <v>#NAME?</v>
      </c>
      <c r="AA2462" s="13" t="e">
        <f ca="1">IF(CalcTable[[#This Row],[IrrFlag]]=FALSE,0,MAX(0,CalcTable[[#This Row],[VolRednWind]]*(FCAP*IRR_TARGET-CalcTable[[#This Row],[IWC]])))</f>
        <v>#NAME?</v>
      </c>
      <c r="AB2462" s="13" t="e">
        <f ca="1">CalcTable[[#This Row],[IWC]]+CalcTable[[#This Row],[Eff Precip]]+CalcTable[[#This Row],[IrrAmt]]-CalcTable[[#This Row],[AET]]</f>
        <v>#NAME?</v>
      </c>
      <c r="AC2462" s="13" t="e">
        <f ca="1">IF(CalcTable[[#This Row],[PWC]]&gt;FCAP,MIN(24*PERC,MIN(SAT,CalcTable[[#This Row],[PWC]])-FCAP),0)</f>
        <v>#NAME?</v>
      </c>
      <c r="AD2462" s="13" t="e">
        <f ca="1">IF(CalcTable[[#This Row],[PWC]]&gt;SAT,CalcTable[[#This Row],[PWC]]-SAT,0)</f>
        <v>#NAME?</v>
      </c>
      <c r="AE2462" s="13" t="e">
        <f ca="1">CalcTable[[#This Row],[PWC]]-CalcTable[[#This Row],[PercAmt]]-CalcTable[[#This Row],[Runoff]]</f>
        <v>#NAME?</v>
      </c>
      <c r="AF2462" s="13" t="e">
        <f ca="1">CalcTable[[#This Row],[IrrAmt]]/1000*CUR_IRR_AREA*10000/IRR_EFF</f>
        <v>#NAME?</v>
      </c>
      <c r="AG2462" s="147"/>
      <c r="AH2462" s="13"/>
      <c r="AI2462" s="50">
        <v>0</v>
      </c>
      <c r="AJ2462" s="50">
        <v>0</v>
      </c>
      <c r="AK2462" s="50">
        <v>0</v>
      </c>
      <c r="AL2462" s="50">
        <v>0</v>
      </c>
      <c r="AM2462" s="50"/>
      <c r="AN2462" s="50"/>
      <c r="AO2462" s="50"/>
      <c r="AP2462" s="50"/>
      <c r="AQ2462" s="50"/>
      <c r="AR2462" s="50"/>
      <c r="AS2462" s="50"/>
      <c r="AT2462" s="50"/>
      <c r="AU2462" s="50"/>
      <c r="AV2462" s="50"/>
      <c r="AW2462" s="50"/>
      <c r="AX2462" s="50">
        <f t="shared" si="787"/>
        <v>0</v>
      </c>
      <c r="AY2462" s="50"/>
      <c r="AZ2462" s="50">
        <f t="shared" si="777"/>
        <v>0</v>
      </c>
      <c r="BA2462" s="50">
        <f t="shared" si="778"/>
        <v>0</v>
      </c>
      <c r="BB2462" s="50">
        <f t="shared" si="779"/>
        <v>0</v>
      </c>
      <c r="BC2462" s="17">
        <f t="shared" si="780"/>
        <v>19759</v>
      </c>
      <c r="BD2462" s="50">
        <f t="shared" si="781"/>
        <v>0</v>
      </c>
      <c r="BE2462" s="50">
        <f t="shared" si="782"/>
        <v>0</v>
      </c>
      <c r="BF2462" s="50">
        <f t="shared" si="788"/>
        <v>0</v>
      </c>
      <c r="BG2462" s="50"/>
      <c r="BH2462" s="17">
        <f t="shared" si="783"/>
        <v>0</v>
      </c>
      <c r="BI2462" s="17">
        <f t="shared" si="791"/>
        <v>2462</v>
      </c>
      <c r="BJ2462" s="17">
        <f t="shared" si="789"/>
        <v>2462</v>
      </c>
      <c r="BK2462" s="150">
        <f t="shared" si="790"/>
        <v>27662</v>
      </c>
      <c r="BL2462" s="50" t="e">
        <f t="shared" ca="1" si="784"/>
        <v>#NAME?</v>
      </c>
      <c r="BM2462" s="50" t="e">
        <f t="shared" ca="1" si="785"/>
        <v>#NAME?</v>
      </c>
      <c r="BN2462" s="50" t="e">
        <f t="shared" ca="1" si="786"/>
        <v>#NAME?</v>
      </c>
    </row>
    <row r="2463" spans="1:66" x14ac:dyDescent="0.35">
      <c r="A2463" s="48">
        <v>27663</v>
      </c>
      <c r="B2463" s="17">
        <v>1975</v>
      </c>
      <c r="C2463" s="17">
        <v>9</v>
      </c>
      <c r="D2463" s="17">
        <v>269</v>
      </c>
      <c r="E2463" s="17">
        <v>26</v>
      </c>
      <c r="F2463" s="17">
        <v>6</v>
      </c>
      <c r="G2463" s="50">
        <v>5.6</v>
      </c>
      <c r="H2463" s="32">
        <v>3.2975835588504649</v>
      </c>
      <c r="I2463" s="50">
        <v>26</v>
      </c>
      <c r="J2463" s="13">
        <v>0</v>
      </c>
      <c r="K2463" s="13">
        <f t="shared" si="772"/>
        <v>0</v>
      </c>
      <c r="L2463" s="13">
        <f t="shared" si="773"/>
        <v>0</v>
      </c>
      <c r="M2463" s="13" t="e">
        <f ca="1">CalcTable[[#This Row],[IWC]]-AE2462</f>
        <v>#NAME?</v>
      </c>
      <c r="N2463" s="13" t="e">
        <f ca="1">IF(CalcTable[[#This Row],[Day of Year]]&lt;123,FCAP,AE2462)</f>
        <v>#NAME?</v>
      </c>
      <c r="O2463" s="17" t="e">
        <f ca="1">IF(IRR_DRIP,5,COUNTIF('IDET Wind Values'!C2447:G2447,"&lt;="&amp;IRR_MAXWIND))</f>
        <v>#NAME?</v>
      </c>
      <c r="P2463" s="13" t="e">
        <f ca="1">CalcTable[[#This Row],[ET_o]]*KL</f>
        <v>#NAME?</v>
      </c>
      <c r="Q2463" s="13" t="e">
        <f ca="1">IF(WILTPT&lt;=0,1,MAX(0,MIN(1,(CalcTable[[#This Row],[IWC]]-WILTPT)/(MAD-WILTPT))))</f>
        <v>#NAME?</v>
      </c>
      <c r="R2463" s="13" t="e">
        <f ca="1">CalcTable[[#This Row],[ETMult]]*CalcTable[[#This Row],[ETb]]</f>
        <v>#NAME?</v>
      </c>
      <c r="S2463" s="13" t="b">
        <f>INDEX(IRR_LIST,CalcTable[[#This Row],[Day of Week]]+1)</f>
        <v>0</v>
      </c>
      <c r="T2463" s="13">
        <f t="shared" ca="1" si="774"/>
        <v>1</v>
      </c>
      <c r="U2463" s="13" t="b">
        <f ca="1">IF(CalcTable[[#This Row],[IrrPrecip]]&gt;=IC_MM,FALSE,TRUE)</f>
        <v>1</v>
      </c>
      <c r="V2463" s="13" t="b">
        <f t="shared" si="775"/>
        <v>0</v>
      </c>
      <c r="W2463" s="13" t="e">
        <f ca="1">IF(AND(IRR_DRIP=FALSE,CalcTable[[#This Row],[IrrHours]]&lt;=0),FALSE,TRUE)</f>
        <v>#NAME?</v>
      </c>
      <c r="X2463" s="13" t="e">
        <f ca="1">AND(CalcTable[[#This Row],[IrrDay]],CalcTable[[#This Row],[IrrRain]],CalcTable[[#This Row],[IrrWarm]],CalcTable[[#This Row],[IrrWindy]])</f>
        <v>#NAME?</v>
      </c>
      <c r="Y2463" s="13" t="e">
        <f t="shared" ca="1" si="776"/>
        <v>#NAME?</v>
      </c>
      <c r="Z2463" s="13" t="e">
        <f ca="1">CalcTable[[#This Row],[IrrHours]]/5</f>
        <v>#NAME?</v>
      </c>
      <c r="AA2463" s="13" t="e">
        <f ca="1">IF(CalcTable[[#This Row],[IrrFlag]]=FALSE,0,MAX(0,CalcTable[[#This Row],[VolRednWind]]*(FCAP*IRR_TARGET-CalcTable[[#This Row],[IWC]])))</f>
        <v>#NAME?</v>
      </c>
      <c r="AB2463" s="13" t="e">
        <f ca="1">CalcTable[[#This Row],[IWC]]+CalcTable[[#This Row],[Eff Precip]]+CalcTable[[#This Row],[IrrAmt]]-CalcTable[[#This Row],[AET]]</f>
        <v>#NAME?</v>
      </c>
      <c r="AC2463" s="13" t="e">
        <f ca="1">IF(CalcTable[[#This Row],[PWC]]&gt;FCAP,MIN(24*PERC,MIN(SAT,CalcTable[[#This Row],[PWC]])-FCAP),0)</f>
        <v>#NAME?</v>
      </c>
      <c r="AD2463" s="13" t="e">
        <f ca="1">IF(CalcTable[[#This Row],[PWC]]&gt;SAT,CalcTable[[#This Row],[PWC]]-SAT,0)</f>
        <v>#NAME?</v>
      </c>
      <c r="AE2463" s="13" t="e">
        <f ca="1">CalcTable[[#This Row],[PWC]]-CalcTable[[#This Row],[PercAmt]]-CalcTable[[#This Row],[Runoff]]</f>
        <v>#NAME?</v>
      </c>
      <c r="AF2463" s="13" t="e">
        <f ca="1">CalcTable[[#This Row],[IrrAmt]]/1000*CUR_IRR_AREA*10000/IRR_EFF</f>
        <v>#NAME?</v>
      </c>
      <c r="AG2463" s="147"/>
      <c r="AH2463" s="13"/>
      <c r="AI2463" s="50">
        <v>0</v>
      </c>
      <c r="AJ2463" s="50">
        <v>0</v>
      </c>
      <c r="AK2463" s="50">
        <v>0</v>
      </c>
      <c r="AL2463" s="50">
        <v>0</v>
      </c>
      <c r="AM2463" s="50"/>
      <c r="AN2463" s="50"/>
      <c r="AO2463" s="50"/>
      <c r="AP2463" s="50"/>
      <c r="AQ2463" s="50"/>
      <c r="AR2463" s="50"/>
      <c r="AS2463" s="50"/>
      <c r="AT2463" s="50"/>
      <c r="AU2463" s="50"/>
      <c r="AV2463" s="50"/>
      <c r="AW2463" s="50"/>
      <c r="AX2463" s="50">
        <f t="shared" si="787"/>
        <v>0</v>
      </c>
      <c r="AY2463" s="50"/>
      <c r="AZ2463" s="50">
        <f t="shared" si="777"/>
        <v>0</v>
      </c>
      <c r="BA2463" s="50">
        <f t="shared" si="778"/>
        <v>0</v>
      </c>
      <c r="BB2463" s="50">
        <f t="shared" si="779"/>
        <v>0</v>
      </c>
      <c r="BC2463" s="17">
        <f t="shared" si="780"/>
        <v>19759</v>
      </c>
      <c r="BD2463" s="50">
        <f t="shared" si="781"/>
        <v>0</v>
      </c>
      <c r="BE2463" s="50">
        <f t="shared" si="782"/>
        <v>0</v>
      </c>
      <c r="BF2463" s="50">
        <f t="shared" si="788"/>
        <v>0</v>
      </c>
      <c r="BG2463" s="50"/>
      <c r="BH2463" s="17">
        <f t="shared" si="783"/>
        <v>0</v>
      </c>
      <c r="BI2463" s="17">
        <f t="shared" si="791"/>
        <v>2463</v>
      </c>
      <c r="BJ2463" s="17">
        <f t="shared" si="789"/>
        <v>2463</v>
      </c>
      <c r="BK2463" s="150">
        <f t="shared" si="790"/>
        <v>27663</v>
      </c>
      <c r="BL2463" s="50" t="e">
        <f t="shared" ca="1" si="784"/>
        <v>#NAME?</v>
      </c>
      <c r="BM2463" s="50" t="e">
        <f t="shared" ca="1" si="785"/>
        <v>#NAME?</v>
      </c>
      <c r="BN2463" s="50" t="e">
        <f t="shared" ca="1" si="786"/>
        <v>#NAME?</v>
      </c>
    </row>
    <row r="2464" spans="1:66" x14ac:dyDescent="0.35">
      <c r="A2464" s="48">
        <v>27664</v>
      </c>
      <c r="B2464" s="17">
        <v>1975</v>
      </c>
      <c r="C2464" s="17">
        <v>9</v>
      </c>
      <c r="D2464" s="17">
        <v>270</v>
      </c>
      <c r="E2464" s="17">
        <v>27</v>
      </c>
      <c r="F2464" s="17">
        <v>7</v>
      </c>
      <c r="G2464" s="50">
        <v>2.2000000000000002</v>
      </c>
      <c r="H2464" s="32">
        <v>2.8552418060844174</v>
      </c>
      <c r="I2464" s="50">
        <v>4.166666666666667</v>
      </c>
      <c r="J2464" s="13">
        <v>0</v>
      </c>
      <c r="K2464" s="13">
        <f t="shared" si="772"/>
        <v>0</v>
      </c>
      <c r="L2464" s="13">
        <f t="shared" si="773"/>
        <v>0</v>
      </c>
      <c r="M2464" s="13" t="e">
        <f ca="1">CalcTable[[#This Row],[IWC]]-AE2463</f>
        <v>#NAME?</v>
      </c>
      <c r="N2464" s="13" t="e">
        <f ca="1">IF(CalcTable[[#This Row],[Day of Year]]&lt;123,FCAP,AE2463)</f>
        <v>#NAME?</v>
      </c>
      <c r="O2464" s="17" t="e">
        <f ca="1">IF(IRR_DRIP,5,COUNTIF('IDET Wind Values'!C2448:G2448,"&lt;="&amp;IRR_MAXWIND))</f>
        <v>#NAME?</v>
      </c>
      <c r="P2464" s="13" t="e">
        <f ca="1">CalcTable[[#This Row],[ET_o]]*KL</f>
        <v>#NAME?</v>
      </c>
      <c r="Q2464" s="13" t="e">
        <f ca="1">IF(WILTPT&lt;=0,1,MAX(0,MIN(1,(CalcTable[[#This Row],[IWC]]-WILTPT)/(MAD-WILTPT))))</f>
        <v>#NAME?</v>
      </c>
      <c r="R2464" s="13" t="e">
        <f ca="1">CalcTable[[#This Row],[ETMult]]*CalcTable[[#This Row],[ETb]]</f>
        <v>#NAME?</v>
      </c>
      <c r="S2464" s="13" t="b">
        <f>INDEX(IRR_LIST,CalcTable[[#This Row],[Day of Week]]+1)</f>
        <v>0</v>
      </c>
      <c r="T2464" s="13">
        <f t="shared" ca="1" si="774"/>
        <v>1</v>
      </c>
      <c r="U2464" s="13" t="b">
        <f ca="1">IF(CalcTable[[#This Row],[IrrPrecip]]&gt;=IC_MM,FALSE,TRUE)</f>
        <v>1</v>
      </c>
      <c r="V2464" s="13" t="b">
        <f t="shared" si="775"/>
        <v>1</v>
      </c>
      <c r="W2464" s="13" t="e">
        <f ca="1">IF(AND(IRR_DRIP=FALSE,CalcTable[[#This Row],[IrrHours]]&lt;=0),FALSE,TRUE)</f>
        <v>#NAME?</v>
      </c>
      <c r="X2464" s="13" t="e">
        <f ca="1">AND(CalcTable[[#This Row],[IrrDay]],CalcTable[[#This Row],[IrrRain]],CalcTable[[#This Row],[IrrWarm]],CalcTable[[#This Row],[IrrWindy]])</f>
        <v>#NAME?</v>
      </c>
      <c r="Y2464" s="13" t="e">
        <f t="shared" ca="1" si="776"/>
        <v>#NAME?</v>
      </c>
      <c r="Z2464" s="13" t="e">
        <f ca="1">CalcTable[[#This Row],[IrrHours]]/5</f>
        <v>#NAME?</v>
      </c>
      <c r="AA2464" s="13" t="e">
        <f ca="1">IF(CalcTable[[#This Row],[IrrFlag]]=FALSE,0,MAX(0,CalcTable[[#This Row],[VolRednWind]]*(FCAP*IRR_TARGET-CalcTable[[#This Row],[IWC]])))</f>
        <v>#NAME?</v>
      </c>
      <c r="AB2464" s="13" t="e">
        <f ca="1">CalcTable[[#This Row],[IWC]]+CalcTable[[#This Row],[Eff Precip]]+CalcTable[[#This Row],[IrrAmt]]-CalcTable[[#This Row],[AET]]</f>
        <v>#NAME?</v>
      </c>
      <c r="AC2464" s="13" t="e">
        <f ca="1">IF(CalcTable[[#This Row],[PWC]]&gt;FCAP,MIN(24*PERC,MIN(SAT,CalcTable[[#This Row],[PWC]])-FCAP),0)</f>
        <v>#NAME?</v>
      </c>
      <c r="AD2464" s="13" t="e">
        <f ca="1">IF(CalcTable[[#This Row],[PWC]]&gt;SAT,CalcTable[[#This Row],[PWC]]-SAT,0)</f>
        <v>#NAME?</v>
      </c>
      <c r="AE2464" s="13" t="e">
        <f ca="1">CalcTable[[#This Row],[PWC]]-CalcTable[[#This Row],[PercAmt]]-CalcTable[[#This Row],[Runoff]]</f>
        <v>#NAME?</v>
      </c>
      <c r="AF2464" s="13" t="e">
        <f ca="1">CalcTable[[#This Row],[IrrAmt]]/1000*CUR_IRR_AREA*10000/IRR_EFF</f>
        <v>#NAME?</v>
      </c>
      <c r="AG2464" s="147"/>
      <c r="AH2464" s="13"/>
      <c r="AI2464" s="50">
        <v>0</v>
      </c>
      <c r="AJ2464" s="50">
        <v>0</v>
      </c>
      <c r="AK2464" s="50">
        <v>0</v>
      </c>
      <c r="AL2464" s="50">
        <v>0</v>
      </c>
      <c r="AM2464" s="50"/>
      <c r="AN2464" s="50"/>
      <c r="AO2464" s="50"/>
      <c r="AP2464" s="50"/>
      <c r="AQ2464" s="50"/>
      <c r="AR2464" s="50"/>
      <c r="AS2464" s="50"/>
      <c r="AT2464" s="50"/>
      <c r="AU2464" s="50"/>
      <c r="AV2464" s="50"/>
      <c r="AW2464" s="50"/>
      <c r="AX2464" s="50">
        <f t="shared" si="787"/>
        <v>0</v>
      </c>
      <c r="AY2464" s="50"/>
      <c r="AZ2464" s="50">
        <f t="shared" si="777"/>
        <v>0</v>
      </c>
      <c r="BA2464" s="50">
        <f t="shared" si="778"/>
        <v>0</v>
      </c>
      <c r="BB2464" s="50">
        <f t="shared" si="779"/>
        <v>0</v>
      </c>
      <c r="BC2464" s="17">
        <f t="shared" si="780"/>
        <v>19759</v>
      </c>
      <c r="BD2464" s="50">
        <f t="shared" si="781"/>
        <v>0</v>
      </c>
      <c r="BE2464" s="50">
        <f t="shared" si="782"/>
        <v>0</v>
      </c>
      <c r="BF2464" s="50">
        <f t="shared" si="788"/>
        <v>0</v>
      </c>
      <c r="BG2464" s="50"/>
      <c r="BH2464" s="17">
        <f t="shared" si="783"/>
        <v>0</v>
      </c>
      <c r="BI2464" s="17">
        <f t="shared" si="791"/>
        <v>2464</v>
      </c>
      <c r="BJ2464" s="17">
        <f t="shared" si="789"/>
        <v>2464</v>
      </c>
      <c r="BK2464" s="150">
        <f t="shared" si="790"/>
        <v>27664</v>
      </c>
      <c r="BL2464" s="50" t="e">
        <f t="shared" ca="1" si="784"/>
        <v>#NAME?</v>
      </c>
      <c r="BM2464" s="50" t="e">
        <f t="shared" ca="1" si="785"/>
        <v>#NAME?</v>
      </c>
      <c r="BN2464" s="50" t="e">
        <f t="shared" ca="1" si="786"/>
        <v>#NAME?</v>
      </c>
    </row>
    <row r="2465" spans="1:66" x14ac:dyDescent="0.35">
      <c r="A2465" s="48">
        <v>27665</v>
      </c>
      <c r="B2465" s="17">
        <v>1975</v>
      </c>
      <c r="C2465" s="17">
        <v>9</v>
      </c>
      <c r="D2465" s="17">
        <v>271</v>
      </c>
      <c r="E2465" s="17">
        <v>28</v>
      </c>
      <c r="F2465" s="17">
        <v>1</v>
      </c>
      <c r="G2465" s="50">
        <v>10</v>
      </c>
      <c r="H2465" s="32">
        <v>4.1969716561888202</v>
      </c>
      <c r="I2465" s="50">
        <v>16.333333333333332</v>
      </c>
      <c r="J2465" s="13">
        <v>0</v>
      </c>
      <c r="K2465" s="13">
        <f t="shared" si="772"/>
        <v>0</v>
      </c>
      <c r="L2465" s="13">
        <f t="shared" si="773"/>
        <v>0</v>
      </c>
      <c r="M2465" s="13" t="e">
        <f ca="1">CalcTable[[#This Row],[IWC]]-AE2464</f>
        <v>#NAME?</v>
      </c>
      <c r="N2465" s="13" t="e">
        <f ca="1">IF(CalcTable[[#This Row],[Day of Year]]&lt;123,FCAP,AE2464)</f>
        <v>#NAME?</v>
      </c>
      <c r="O2465" s="17" t="e">
        <f ca="1">IF(IRR_DRIP,5,COUNTIF('IDET Wind Values'!C2449:G2449,"&lt;="&amp;IRR_MAXWIND))</f>
        <v>#NAME?</v>
      </c>
      <c r="P2465" s="13" t="e">
        <f ca="1">CalcTable[[#This Row],[ET_o]]*KL</f>
        <v>#NAME?</v>
      </c>
      <c r="Q2465" s="13" t="e">
        <f ca="1">IF(WILTPT&lt;=0,1,MAX(0,MIN(1,(CalcTable[[#This Row],[IWC]]-WILTPT)/(MAD-WILTPT))))</f>
        <v>#NAME?</v>
      </c>
      <c r="R2465" s="13" t="e">
        <f ca="1">CalcTable[[#This Row],[ETMult]]*CalcTable[[#This Row],[ETb]]</f>
        <v>#NAME?</v>
      </c>
      <c r="S2465" s="13" t="b">
        <f>INDEX(IRR_LIST,CalcTable[[#This Row],[Day of Week]]+1)</f>
        <v>1</v>
      </c>
      <c r="T2465" s="13">
        <f t="shared" ca="1" si="774"/>
        <v>0</v>
      </c>
      <c r="U2465" s="13" t="b">
        <f ca="1">IF(CalcTable[[#This Row],[IrrPrecip]]&gt;=IC_MM,FALSE,TRUE)</f>
        <v>1</v>
      </c>
      <c r="V2465" s="13" t="b">
        <f t="shared" si="775"/>
        <v>1</v>
      </c>
      <c r="W2465" s="13" t="e">
        <f ca="1">IF(AND(IRR_DRIP=FALSE,CalcTable[[#This Row],[IrrHours]]&lt;=0),FALSE,TRUE)</f>
        <v>#NAME?</v>
      </c>
      <c r="X2465" s="13" t="e">
        <f ca="1">AND(CalcTable[[#This Row],[IrrDay]],CalcTable[[#This Row],[IrrRain]],CalcTable[[#This Row],[IrrWarm]],CalcTable[[#This Row],[IrrWindy]])</f>
        <v>#NAME?</v>
      </c>
      <c r="Y2465" s="13" t="e">
        <f t="shared" ca="1" si="776"/>
        <v>#NAME?</v>
      </c>
      <c r="Z2465" s="13" t="e">
        <f ca="1">CalcTable[[#This Row],[IrrHours]]/5</f>
        <v>#NAME?</v>
      </c>
      <c r="AA2465" s="13" t="e">
        <f ca="1">IF(CalcTable[[#This Row],[IrrFlag]]=FALSE,0,MAX(0,CalcTable[[#This Row],[VolRednWind]]*(FCAP*IRR_TARGET-CalcTable[[#This Row],[IWC]])))</f>
        <v>#NAME?</v>
      </c>
      <c r="AB2465" s="13" t="e">
        <f ca="1">CalcTable[[#This Row],[IWC]]+CalcTable[[#This Row],[Eff Precip]]+CalcTable[[#This Row],[IrrAmt]]-CalcTable[[#This Row],[AET]]</f>
        <v>#NAME?</v>
      </c>
      <c r="AC2465" s="13" t="e">
        <f ca="1">IF(CalcTable[[#This Row],[PWC]]&gt;FCAP,MIN(24*PERC,MIN(SAT,CalcTable[[#This Row],[PWC]])-FCAP),0)</f>
        <v>#NAME?</v>
      </c>
      <c r="AD2465" s="13" t="e">
        <f ca="1">IF(CalcTable[[#This Row],[PWC]]&gt;SAT,CalcTable[[#This Row],[PWC]]-SAT,0)</f>
        <v>#NAME?</v>
      </c>
      <c r="AE2465" s="13" t="e">
        <f ca="1">CalcTable[[#This Row],[PWC]]-CalcTable[[#This Row],[PercAmt]]-CalcTable[[#This Row],[Runoff]]</f>
        <v>#NAME?</v>
      </c>
      <c r="AF2465" s="13" t="e">
        <f ca="1">CalcTable[[#This Row],[IrrAmt]]/1000*CUR_IRR_AREA*10000/IRR_EFF</f>
        <v>#NAME?</v>
      </c>
      <c r="AG2465" s="147"/>
      <c r="AH2465" s="13"/>
      <c r="AI2465" s="50">
        <v>0</v>
      </c>
      <c r="AJ2465" s="50">
        <v>0</v>
      </c>
      <c r="AK2465" s="50">
        <v>0</v>
      </c>
      <c r="AL2465" s="50">
        <v>0</v>
      </c>
      <c r="AM2465" s="50"/>
      <c r="AN2465" s="50"/>
      <c r="AO2465" s="50"/>
      <c r="AP2465" s="50"/>
      <c r="AQ2465" s="50"/>
      <c r="AR2465" s="50"/>
      <c r="AS2465" s="50"/>
      <c r="AT2465" s="50"/>
      <c r="AU2465" s="50"/>
      <c r="AV2465" s="50"/>
      <c r="AW2465" s="50"/>
      <c r="AX2465" s="50">
        <f t="shared" si="787"/>
        <v>0</v>
      </c>
      <c r="AY2465" s="50"/>
      <c r="AZ2465" s="50">
        <f t="shared" si="777"/>
        <v>0</v>
      </c>
      <c r="BA2465" s="50">
        <f t="shared" si="778"/>
        <v>0</v>
      </c>
      <c r="BB2465" s="50">
        <f t="shared" si="779"/>
        <v>0</v>
      </c>
      <c r="BC2465" s="17">
        <f t="shared" si="780"/>
        <v>19759</v>
      </c>
      <c r="BD2465" s="50">
        <f t="shared" si="781"/>
        <v>0</v>
      </c>
      <c r="BE2465" s="50">
        <f t="shared" si="782"/>
        <v>0</v>
      </c>
      <c r="BF2465" s="50">
        <f t="shared" si="788"/>
        <v>0</v>
      </c>
      <c r="BG2465" s="50"/>
      <c r="BH2465" s="17">
        <f t="shared" si="783"/>
        <v>0</v>
      </c>
      <c r="BI2465" s="17">
        <f t="shared" si="791"/>
        <v>2465</v>
      </c>
      <c r="BJ2465" s="17">
        <f t="shared" si="789"/>
        <v>2465</v>
      </c>
      <c r="BK2465" s="150">
        <f t="shared" si="790"/>
        <v>27665</v>
      </c>
      <c r="BL2465" s="50" t="e">
        <f t="shared" ca="1" si="784"/>
        <v>#NAME?</v>
      </c>
      <c r="BM2465" s="50" t="e">
        <f t="shared" ca="1" si="785"/>
        <v>#NAME?</v>
      </c>
      <c r="BN2465" s="50" t="e">
        <f t="shared" ca="1" si="786"/>
        <v>#NAME?</v>
      </c>
    </row>
    <row r="2466" spans="1:66" x14ac:dyDescent="0.35">
      <c r="A2466" s="48">
        <v>27666</v>
      </c>
      <c r="B2466" s="17">
        <v>1975</v>
      </c>
      <c r="C2466" s="17">
        <v>9</v>
      </c>
      <c r="D2466" s="17">
        <v>272</v>
      </c>
      <c r="E2466" s="17">
        <v>29</v>
      </c>
      <c r="F2466" s="17">
        <v>2</v>
      </c>
      <c r="G2466" s="50">
        <v>4.4000000000000004</v>
      </c>
      <c r="H2466" s="32">
        <v>2.3766209501568771</v>
      </c>
      <c r="I2466" s="50">
        <v>18.833333333333332</v>
      </c>
      <c r="J2466" s="13">
        <v>0.8</v>
      </c>
      <c r="K2466" s="13">
        <f t="shared" si="772"/>
        <v>0.8</v>
      </c>
      <c r="L2466" s="13">
        <f t="shared" si="773"/>
        <v>0</v>
      </c>
      <c r="M2466" s="13" t="e">
        <f ca="1">CalcTable[[#This Row],[IWC]]-AE2465</f>
        <v>#NAME?</v>
      </c>
      <c r="N2466" s="13" t="e">
        <f ca="1">IF(CalcTable[[#This Row],[Day of Year]]&lt;123,FCAP,AE2465)</f>
        <v>#NAME?</v>
      </c>
      <c r="O2466" s="17" t="e">
        <f ca="1">IF(IRR_DRIP,5,COUNTIF('IDET Wind Values'!C2450:G2450,"&lt;="&amp;IRR_MAXWIND))</f>
        <v>#NAME?</v>
      </c>
      <c r="P2466" s="13" t="e">
        <f ca="1">CalcTable[[#This Row],[ET_o]]*KL</f>
        <v>#NAME?</v>
      </c>
      <c r="Q2466" s="13" t="e">
        <f ca="1">IF(WILTPT&lt;=0,1,MAX(0,MIN(1,(CalcTable[[#This Row],[IWC]]-WILTPT)/(MAD-WILTPT))))</f>
        <v>#NAME?</v>
      </c>
      <c r="R2466" s="13" t="e">
        <f ca="1">CalcTable[[#This Row],[ETMult]]*CalcTable[[#This Row],[ETb]]</f>
        <v>#NAME?</v>
      </c>
      <c r="S2466" s="13" t="b">
        <f>INDEX(IRR_LIST,CalcTable[[#This Row],[Day of Week]]+1)</f>
        <v>0</v>
      </c>
      <c r="T2466" s="13">
        <f t="shared" ca="1" si="774"/>
        <v>0</v>
      </c>
      <c r="U2466" s="13" t="b">
        <f ca="1">IF(CalcTable[[#This Row],[IrrPrecip]]&gt;=IC_MM,FALSE,TRUE)</f>
        <v>1</v>
      </c>
      <c r="V2466" s="13" t="b">
        <f t="shared" si="775"/>
        <v>0</v>
      </c>
      <c r="W2466" s="13" t="e">
        <f ca="1">IF(AND(IRR_DRIP=FALSE,CalcTable[[#This Row],[IrrHours]]&lt;=0),FALSE,TRUE)</f>
        <v>#NAME?</v>
      </c>
      <c r="X2466" s="13" t="e">
        <f ca="1">AND(CalcTable[[#This Row],[IrrDay]],CalcTable[[#This Row],[IrrRain]],CalcTable[[#This Row],[IrrWarm]],CalcTable[[#This Row],[IrrWindy]])</f>
        <v>#NAME?</v>
      </c>
      <c r="Y2466" s="13" t="e">
        <f t="shared" ca="1" si="776"/>
        <v>#NAME?</v>
      </c>
      <c r="Z2466" s="13" t="e">
        <f ca="1">CalcTable[[#This Row],[IrrHours]]/5</f>
        <v>#NAME?</v>
      </c>
      <c r="AA2466" s="13" t="e">
        <f ca="1">IF(CalcTable[[#This Row],[IrrFlag]]=FALSE,0,MAX(0,CalcTable[[#This Row],[VolRednWind]]*(FCAP*IRR_TARGET-CalcTable[[#This Row],[IWC]])))</f>
        <v>#NAME?</v>
      </c>
      <c r="AB2466" s="13" t="e">
        <f ca="1">CalcTable[[#This Row],[IWC]]+CalcTable[[#This Row],[Eff Precip]]+CalcTable[[#This Row],[IrrAmt]]-CalcTable[[#This Row],[AET]]</f>
        <v>#NAME?</v>
      </c>
      <c r="AC2466" s="13" t="e">
        <f ca="1">IF(CalcTable[[#This Row],[PWC]]&gt;FCAP,MIN(24*PERC,MIN(SAT,CalcTable[[#This Row],[PWC]])-FCAP),0)</f>
        <v>#NAME?</v>
      </c>
      <c r="AD2466" s="13" t="e">
        <f ca="1">IF(CalcTable[[#This Row],[PWC]]&gt;SAT,CalcTable[[#This Row],[PWC]]-SAT,0)</f>
        <v>#NAME?</v>
      </c>
      <c r="AE2466" s="13" t="e">
        <f ca="1">CalcTable[[#This Row],[PWC]]-CalcTable[[#This Row],[PercAmt]]-CalcTable[[#This Row],[Runoff]]</f>
        <v>#NAME?</v>
      </c>
      <c r="AF2466" s="13" t="e">
        <f ca="1">CalcTable[[#This Row],[IrrAmt]]/1000*CUR_IRR_AREA*10000/IRR_EFF</f>
        <v>#NAME?</v>
      </c>
      <c r="AG2466" s="147"/>
      <c r="AH2466" s="13"/>
      <c r="AI2466" s="50">
        <v>0</v>
      </c>
      <c r="AJ2466" s="50">
        <v>0</v>
      </c>
      <c r="AK2466" s="50">
        <v>0</v>
      </c>
      <c r="AL2466" s="50">
        <v>0</v>
      </c>
      <c r="AM2466" s="50"/>
      <c r="AN2466" s="50"/>
      <c r="AO2466" s="50"/>
      <c r="AP2466" s="50"/>
      <c r="AQ2466" s="50"/>
      <c r="AR2466" s="50"/>
      <c r="AS2466" s="50"/>
      <c r="AT2466" s="50"/>
      <c r="AU2466" s="50"/>
      <c r="AV2466" s="50"/>
      <c r="AW2466" s="50"/>
      <c r="AX2466" s="50">
        <f t="shared" si="787"/>
        <v>0</v>
      </c>
      <c r="AY2466" s="50"/>
      <c r="AZ2466" s="50">
        <f t="shared" si="777"/>
        <v>0</v>
      </c>
      <c r="BA2466" s="50">
        <f t="shared" si="778"/>
        <v>0</v>
      </c>
      <c r="BB2466" s="50">
        <f t="shared" si="779"/>
        <v>0</v>
      </c>
      <c r="BC2466" s="17">
        <f t="shared" si="780"/>
        <v>19759</v>
      </c>
      <c r="BD2466" s="50">
        <f t="shared" si="781"/>
        <v>0</v>
      </c>
      <c r="BE2466" s="50">
        <f t="shared" si="782"/>
        <v>0</v>
      </c>
      <c r="BF2466" s="50">
        <f t="shared" si="788"/>
        <v>0</v>
      </c>
      <c r="BG2466" s="50"/>
      <c r="BH2466" s="17">
        <f t="shared" si="783"/>
        <v>0</v>
      </c>
      <c r="BI2466" s="17">
        <f t="shared" si="791"/>
        <v>2466</v>
      </c>
      <c r="BJ2466" s="17">
        <f t="shared" si="789"/>
        <v>2466</v>
      </c>
      <c r="BK2466" s="150">
        <f t="shared" si="790"/>
        <v>27666</v>
      </c>
      <c r="BL2466" s="50" t="e">
        <f t="shared" ca="1" si="784"/>
        <v>#NAME?</v>
      </c>
      <c r="BM2466" s="50" t="e">
        <f t="shared" ca="1" si="785"/>
        <v>#NAME?</v>
      </c>
      <c r="BN2466" s="50" t="e">
        <f t="shared" ca="1" si="786"/>
        <v>#NAME?</v>
      </c>
    </row>
    <row r="2467" spans="1:66" x14ac:dyDescent="0.35">
      <c r="A2467" s="48">
        <v>27667</v>
      </c>
      <c r="B2467" s="17">
        <v>1975</v>
      </c>
      <c r="C2467" s="17">
        <v>9</v>
      </c>
      <c r="D2467" s="17">
        <v>273</v>
      </c>
      <c r="E2467" s="17">
        <v>30</v>
      </c>
      <c r="F2467" s="17">
        <v>3</v>
      </c>
      <c r="G2467" s="50">
        <v>-0.6</v>
      </c>
      <c r="H2467" s="32">
        <v>2.7999467443716752</v>
      </c>
      <c r="I2467" s="50">
        <v>3.8333333333333335</v>
      </c>
      <c r="J2467" s="13">
        <v>0</v>
      </c>
      <c r="K2467" s="13">
        <f t="shared" si="772"/>
        <v>0</v>
      </c>
      <c r="L2467" s="13">
        <f t="shared" si="773"/>
        <v>0</v>
      </c>
      <c r="M2467" s="13" t="e">
        <f ca="1">CalcTable[[#This Row],[IWC]]-AE2466</f>
        <v>#NAME?</v>
      </c>
      <c r="N2467" s="13" t="e">
        <f ca="1">IF(CalcTable[[#This Row],[Day of Year]]&lt;123,FCAP,AE2466)</f>
        <v>#NAME?</v>
      </c>
      <c r="O2467" s="17" t="e">
        <f ca="1">IF(IRR_DRIP,5,COUNTIF('IDET Wind Values'!C2451:G2451,"&lt;="&amp;IRR_MAXWIND))</f>
        <v>#NAME?</v>
      </c>
      <c r="P2467" s="13" t="e">
        <f ca="1">CalcTable[[#This Row],[ET_o]]*KL</f>
        <v>#NAME?</v>
      </c>
      <c r="Q2467" s="13" t="e">
        <f ca="1">IF(WILTPT&lt;=0,1,MAX(0,MIN(1,(CalcTable[[#This Row],[IWC]]-WILTPT)/(MAD-WILTPT))))</f>
        <v>#NAME?</v>
      </c>
      <c r="R2467" s="13" t="e">
        <f ca="1">CalcTable[[#This Row],[ETMult]]*CalcTable[[#This Row],[ETb]]</f>
        <v>#NAME?</v>
      </c>
      <c r="S2467" s="13" t="b">
        <f>INDEX(IRR_LIST,CalcTable[[#This Row],[Day of Week]]+1)</f>
        <v>1</v>
      </c>
      <c r="T2467" s="13">
        <f t="shared" ca="1" si="774"/>
        <v>0.8</v>
      </c>
      <c r="U2467" s="13" t="b">
        <f ca="1">IF(CalcTable[[#This Row],[IrrPrecip]]&gt;=IC_MM,FALSE,TRUE)</f>
        <v>1</v>
      </c>
      <c r="V2467" s="13" t="b">
        <f t="shared" si="775"/>
        <v>1</v>
      </c>
      <c r="W2467" s="13" t="e">
        <f ca="1">IF(AND(IRR_DRIP=FALSE,CalcTable[[#This Row],[IrrHours]]&lt;=0),FALSE,TRUE)</f>
        <v>#NAME?</v>
      </c>
      <c r="X2467" s="13" t="e">
        <f ca="1">AND(CalcTable[[#This Row],[IrrDay]],CalcTable[[#This Row],[IrrRain]],CalcTable[[#This Row],[IrrWarm]],CalcTable[[#This Row],[IrrWindy]])</f>
        <v>#NAME?</v>
      </c>
      <c r="Y2467" s="13" t="e">
        <f t="shared" ca="1" si="776"/>
        <v>#NAME?</v>
      </c>
      <c r="Z2467" s="13" t="e">
        <f ca="1">CalcTable[[#This Row],[IrrHours]]/5</f>
        <v>#NAME?</v>
      </c>
      <c r="AA2467" s="13" t="e">
        <f ca="1">IF(CalcTable[[#This Row],[IrrFlag]]=FALSE,0,MAX(0,CalcTable[[#This Row],[VolRednWind]]*(FCAP*IRR_TARGET-CalcTable[[#This Row],[IWC]])))</f>
        <v>#NAME?</v>
      </c>
      <c r="AB2467" s="13" t="e">
        <f ca="1">CalcTable[[#This Row],[IWC]]+CalcTable[[#This Row],[Eff Precip]]+CalcTable[[#This Row],[IrrAmt]]-CalcTable[[#This Row],[AET]]</f>
        <v>#NAME?</v>
      </c>
      <c r="AC2467" s="13" t="e">
        <f ca="1">IF(CalcTable[[#This Row],[PWC]]&gt;FCAP,MIN(24*PERC,MIN(SAT,CalcTable[[#This Row],[PWC]])-FCAP),0)</f>
        <v>#NAME?</v>
      </c>
      <c r="AD2467" s="13" t="e">
        <f ca="1">IF(CalcTable[[#This Row],[PWC]]&gt;SAT,CalcTable[[#This Row],[PWC]]-SAT,0)</f>
        <v>#NAME?</v>
      </c>
      <c r="AE2467" s="13" t="e">
        <f ca="1">CalcTable[[#This Row],[PWC]]-CalcTable[[#This Row],[PercAmt]]-CalcTable[[#This Row],[Runoff]]</f>
        <v>#NAME?</v>
      </c>
      <c r="AF2467" s="13" t="e">
        <f ca="1">CalcTable[[#This Row],[IrrAmt]]/1000*CUR_IRR_AREA*10000/IRR_EFF</f>
        <v>#NAME?</v>
      </c>
      <c r="AG2467" s="147"/>
      <c r="AH2467" s="13"/>
      <c r="AI2467" s="50">
        <v>9.2671170404235141</v>
      </c>
      <c r="AJ2467" s="50">
        <v>12.376263715549287</v>
      </c>
      <c r="AK2467" s="50">
        <v>0</v>
      </c>
      <c r="AL2467" s="50">
        <v>0</v>
      </c>
      <c r="AM2467" s="50"/>
      <c r="AN2467" s="50"/>
      <c r="AO2467" s="50"/>
      <c r="AP2467" s="50"/>
      <c r="AQ2467" s="50"/>
      <c r="AR2467" s="50"/>
      <c r="AS2467" s="50"/>
      <c r="AT2467" s="50"/>
      <c r="AU2467" s="50"/>
      <c r="AV2467" s="50"/>
      <c r="AW2467" s="50"/>
      <c r="AX2467" s="50">
        <f t="shared" si="787"/>
        <v>21.6433807559728</v>
      </c>
      <c r="AY2467" s="50"/>
      <c r="AZ2467" s="50">
        <f t="shared" si="777"/>
        <v>498.95478558232401</v>
      </c>
      <c r="BA2467" s="50">
        <f t="shared" si="778"/>
        <v>808.12615485758329</v>
      </c>
      <c r="BB2467" s="50">
        <f t="shared" si="779"/>
        <v>836.31859359702787</v>
      </c>
      <c r="BC2467" s="17">
        <f t="shared" si="780"/>
        <v>19759</v>
      </c>
      <c r="BD2467" s="50">
        <f t="shared" si="781"/>
        <v>21.6433807559728</v>
      </c>
      <c r="BE2467" s="50">
        <f t="shared" si="782"/>
        <v>498.95478558232401</v>
      </c>
      <c r="BF2467" s="50">
        <f t="shared" si="788"/>
        <v>816.13119057756774</v>
      </c>
      <c r="BG2467" s="50"/>
      <c r="BH2467" s="17">
        <f t="shared" si="783"/>
        <v>0</v>
      </c>
      <c r="BI2467" s="17">
        <f t="shared" si="791"/>
        <v>2467</v>
      </c>
      <c r="BJ2467" s="17">
        <f t="shared" si="789"/>
        <v>2467</v>
      </c>
      <c r="BK2467" s="150">
        <f t="shared" si="790"/>
        <v>27667</v>
      </c>
      <c r="BL2467" s="50" t="e">
        <f t="shared" ca="1" si="784"/>
        <v>#NAME?</v>
      </c>
      <c r="BM2467" s="50" t="e">
        <f t="shared" ca="1" si="785"/>
        <v>#NAME?</v>
      </c>
      <c r="BN2467" s="50" t="e">
        <f t="shared" ca="1" si="786"/>
        <v>#NAME?</v>
      </c>
    </row>
    <row r="2468" spans="1:66" x14ac:dyDescent="0.35">
      <c r="A2468" s="48">
        <v>27881</v>
      </c>
      <c r="B2468" s="17">
        <v>1976</v>
      </c>
      <c r="C2468" s="17">
        <v>5</v>
      </c>
      <c r="D2468" s="17">
        <v>122</v>
      </c>
      <c r="E2468" s="17">
        <v>1</v>
      </c>
      <c r="F2468" s="17">
        <v>7</v>
      </c>
      <c r="G2468" s="50">
        <v>7.2</v>
      </c>
      <c r="H2468" s="32">
        <v>6.0948795145176442</v>
      </c>
      <c r="I2468" s="50">
        <v>13.333333333333334</v>
      </c>
      <c r="J2468" s="13">
        <v>0</v>
      </c>
      <c r="K2468" s="13">
        <f t="shared" si="772"/>
        <v>0</v>
      </c>
      <c r="L2468" s="13">
        <f t="shared" si="773"/>
        <v>0</v>
      </c>
      <c r="M2468" s="13" t="e">
        <f ca="1">CalcTable[[#This Row],[IWC]]-AE2467</f>
        <v>#NAME?</v>
      </c>
      <c r="N2468" s="13" t="e">
        <f ca="1">IF(CalcTable[[#This Row],[Day of Year]]&lt;123,FCAP,AE2467)</f>
        <v>#NAME?</v>
      </c>
      <c r="O2468" s="17" t="e">
        <f ca="1">IF(IRR_DRIP,5,COUNTIF('IDET Wind Values'!C2452:G2452,"&lt;="&amp;IRR_MAXWIND))</f>
        <v>#NAME?</v>
      </c>
      <c r="P2468" s="13" t="e">
        <f ca="1">CalcTable[[#This Row],[ET_o]]*KL</f>
        <v>#NAME?</v>
      </c>
      <c r="Q2468" s="13" t="e">
        <f ca="1">IF(WILTPT&lt;=0,1,MAX(0,MIN(1,(CalcTable[[#This Row],[IWC]]-WILTPT)/(MAD-WILTPT))))</f>
        <v>#NAME?</v>
      </c>
      <c r="R2468" s="13" t="e">
        <f ca="1">CalcTable[[#This Row],[ETMult]]*CalcTable[[#This Row],[ETb]]</f>
        <v>#NAME?</v>
      </c>
      <c r="S2468" s="13" t="b">
        <f>INDEX(IRR_LIST,CalcTable[[#This Row],[Day of Week]]+1)</f>
        <v>0</v>
      </c>
      <c r="T2468" s="13">
        <f t="shared" ca="1" si="774"/>
        <v>0.8</v>
      </c>
      <c r="U2468" s="13" t="b">
        <f ca="1">IF(CalcTable[[#This Row],[IrrPrecip]]&gt;=IC_MM,FALSE,TRUE)</f>
        <v>1</v>
      </c>
      <c r="V2468" s="13" t="b">
        <f t="shared" si="775"/>
        <v>0</v>
      </c>
      <c r="W2468" s="13" t="e">
        <f ca="1">IF(AND(IRR_DRIP=FALSE,CalcTable[[#This Row],[IrrHours]]&lt;=0),FALSE,TRUE)</f>
        <v>#NAME?</v>
      </c>
      <c r="X2468" s="13" t="e">
        <f ca="1">AND(CalcTable[[#This Row],[IrrDay]],CalcTable[[#This Row],[IrrRain]],CalcTable[[#This Row],[IrrWarm]],CalcTable[[#This Row],[IrrWindy]])</f>
        <v>#NAME?</v>
      </c>
      <c r="Y2468" s="13" t="e">
        <f t="shared" ca="1" si="776"/>
        <v>#NAME?</v>
      </c>
      <c r="Z2468" s="13" t="e">
        <f ca="1">CalcTable[[#This Row],[IrrHours]]/5</f>
        <v>#NAME?</v>
      </c>
      <c r="AA2468" s="13" t="e">
        <f ca="1">IF(CalcTable[[#This Row],[IrrFlag]]=FALSE,0,MAX(0,CalcTable[[#This Row],[VolRednWind]]*(FCAP*IRR_TARGET-CalcTable[[#This Row],[IWC]])))</f>
        <v>#NAME?</v>
      </c>
      <c r="AB2468" s="13" t="e">
        <f ca="1">CalcTable[[#This Row],[IWC]]+CalcTable[[#This Row],[Eff Precip]]+CalcTable[[#This Row],[IrrAmt]]-CalcTable[[#This Row],[AET]]</f>
        <v>#NAME?</v>
      </c>
      <c r="AC2468" s="13" t="e">
        <f ca="1">IF(CalcTable[[#This Row],[PWC]]&gt;FCAP,MIN(24*PERC,MIN(SAT,CalcTable[[#This Row],[PWC]])-FCAP),0)</f>
        <v>#NAME?</v>
      </c>
      <c r="AD2468" s="13" t="e">
        <f ca="1">IF(CalcTable[[#This Row],[PWC]]&gt;SAT,CalcTable[[#This Row],[PWC]]-SAT,0)</f>
        <v>#NAME?</v>
      </c>
      <c r="AE2468" s="13" t="e">
        <f ca="1">CalcTable[[#This Row],[PWC]]-CalcTable[[#This Row],[PercAmt]]-CalcTable[[#This Row],[Runoff]]</f>
        <v>#NAME?</v>
      </c>
      <c r="AF2468" s="13" t="e">
        <f ca="1">CalcTable[[#This Row],[IrrAmt]]/1000*CUR_IRR_AREA*10000/IRR_EFF</f>
        <v>#NAME?</v>
      </c>
      <c r="AG2468" s="147"/>
      <c r="AH2468" s="13"/>
      <c r="AI2468" s="50">
        <v>0</v>
      </c>
      <c r="AJ2468" s="50">
        <v>0</v>
      </c>
      <c r="AK2468" s="50">
        <v>0</v>
      </c>
      <c r="AL2468" s="50">
        <v>0</v>
      </c>
      <c r="AM2468" s="50"/>
      <c r="AN2468" s="50"/>
      <c r="AO2468" s="50"/>
      <c r="AP2468" s="50"/>
      <c r="AQ2468" s="50"/>
      <c r="AR2468" s="50"/>
      <c r="AS2468" s="50"/>
      <c r="AT2468" s="50"/>
      <c r="AU2468" s="50"/>
      <c r="AV2468" s="50"/>
      <c r="AW2468" s="50"/>
      <c r="AX2468" s="50">
        <f t="shared" si="787"/>
        <v>0</v>
      </c>
      <c r="AY2468" s="50"/>
      <c r="AZ2468" s="50">
        <f t="shared" si="777"/>
        <v>0</v>
      </c>
      <c r="BA2468" s="50">
        <f t="shared" si="778"/>
        <v>0</v>
      </c>
      <c r="BB2468" s="50">
        <f t="shared" si="779"/>
        <v>0</v>
      </c>
      <c r="BC2468" s="17">
        <f t="shared" si="780"/>
        <v>19765</v>
      </c>
      <c r="BD2468" s="50">
        <f t="shared" si="781"/>
        <v>0</v>
      </c>
      <c r="BE2468" s="50">
        <f t="shared" si="782"/>
        <v>0</v>
      </c>
      <c r="BF2468" s="50">
        <f t="shared" si="788"/>
        <v>0</v>
      </c>
      <c r="BG2468" s="50"/>
      <c r="BH2468" s="17">
        <f t="shared" si="783"/>
        <v>0</v>
      </c>
      <c r="BI2468" s="17">
        <f t="shared" si="791"/>
        <v>2468</v>
      </c>
      <c r="BJ2468" s="17">
        <f t="shared" si="789"/>
        <v>2468</v>
      </c>
      <c r="BK2468" s="150">
        <f t="shared" si="790"/>
        <v>27881</v>
      </c>
      <c r="BL2468" s="50" t="e">
        <f t="shared" ca="1" si="784"/>
        <v>#NAME?</v>
      </c>
      <c r="BM2468" s="50" t="e">
        <f t="shared" ca="1" si="785"/>
        <v>#NAME?</v>
      </c>
      <c r="BN2468" s="50" t="e">
        <f t="shared" ca="1" si="786"/>
        <v>#NAME?</v>
      </c>
    </row>
    <row r="2469" spans="1:66" x14ac:dyDescent="0.35">
      <c r="A2469" s="48">
        <v>27882</v>
      </c>
      <c r="B2469" s="17">
        <v>1976</v>
      </c>
      <c r="C2469" s="17">
        <v>5</v>
      </c>
      <c r="D2469" s="17">
        <v>123</v>
      </c>
      <c r="E2469" s="17">
        <v>2</v>
      </c>
      <c r="F2469" s="17">
        <v>1</v>
      </c>
      <c r="G2469" s="50">
        <v>1.7</v>
      </c>
      <c r="H2469" s="32">
        <v>5.7705259292403204</v>
      </c>
      <c r="I2469" s="50">
        <v>18.166666666666668</v>
      </c>
      <c r="J2469" s="13">
        <v>0</v>
      </c>
      <c r="K2469" s="13">
        <f t="shared" si="772"/>
        <v>0</v>
      </c>
      <c r="L2469" s="13">
        <f t="shared" si="773"/>
        <v>0</v>
      </c>
      <c r="M2469" s="13" t="e">
        <f ca="1">CalcTable[[#This Row],[IWC]]-AE2468</f>
        <v>#NAME?</v>
      </c>
      <c r="N2469" s="13" t="e">
        <f ca="1">IF(CalcTable[[#This Row],[Day of Year]]&lt;123,FCAP,AE2468)</f>
        <v>#NAME?</v>
      </c>
      <c r="O2469" s="17" t="e">
        <f ca="1">IF(IRR_DRIP,5,COUNTIF('IDET Wind Values'!C2453:G2453,"&lt;="&amp;IRR_MAXWIND))</f>
        <v>#NAME?</v>
      </c>
      <c r="P2469" s="13" t="e">
        <f ca="1">CalcTable[[#This Row],[ET_o]]*KL</f>
        <v>#NAME?</v>
      </c>
      <c r="Q2469" s="13" t="e">
        <f ca="1">IF(WILTPT&lt;=0,1,MAX(0,MIN(1,(CalcTable[[#This Row],[IWC]]-WILTPT)/(MAD-WILTPT))))</f>
        <v>#NAME?</v>
      </c>
      <c r="R2469" s="13" t="e">
        <f ca="1">CalcTable[[#This Row],[ETMult]]*CalcTable[[#This Row],[ETb]]</f>
        <v>#NAME?</v>
      </c>
      <c r="S2469" s="13" t="b">
        <f>INDEX(IRR_LIST,CalcTable[[#This Row],[Day of Week]]+1)</f>
        <v>1</v>
      </c>
      <c r="T2469" s="13">
        <f t="shared" ca="1" si="774"/>
        <v>0</v>
      </c>
      <c r="U2469" s="13" t="b">
        <f ca="1">IF(CalcTable[[#This Row],[IrrPrecip]]&gt;=IC_MM,FALSE,TRUE)</f>
        <v>1</v>
      </c>
      <c r="V2469" s="13" t="b">
        <f t="shared" si="775"/>
        <v>1</v>
      </c>
      <c r="W2469" s="13" t="e">
        <f ca="1">IF(AND(IRR_DRIP=FALSE,CalcTable[[#This Row],[IrrHours]]&lt;=0),FALSE,TRUE)</f>
        <v>#NAME?</v>
      </c>
      <c r="X2469" s="13" t="e">
        <f ca="1">AND(CalcTable[[#This Row],[IrrDay]],CalcTable[[#This Row],[IrrRain]],CalcTable[[#This Row],[IrrWarm]],CalcTable[[#This Row],[IrrWindy]])</f>
        <v>#NAME?</v>
      </c>
      <c r="Y2469" s="13" t="e">
        <f t="shared" ca="1" si="776"/>
        <v>#NAME?</v>
      </c>
      <c r="Z2469" s="13" t="e">
        <f ca="1">CalcTable[[#This Row],[IrrHours]]/5</f>
        <v>#NAME?</v>
      </c>
      <c r="AA2469" s="13" t="e">
        <f ca="1">IF(CalcTable[[#This Row],[IrrFlag]]=FALSE,0,MAX(0,CalcTable[[#This Row],[VolRednWind]]*(FCAP*IRR_TARGET-CalcTable[[#This Row],[IWC]])))</f>
        <v>#NAME?</v>
      </c>
      <c r="AB2469" s="13" t="e">
        <f ca="1">CalcTable[[#This Row],[IWC]]+CalcTable[[#This Row],[Eff Precip]]+CalcTable[[#This Row],[IrrAmt]]-CalcTable[[#This Row],[AET]]</f>
        <v>#NAME?</v>
      </c>
      <c r="AC2469" s="13" t="e">
        <f ca="1">IF(CalcTable[[#This Row],[PWC]]&gt;FCAP,MIN(24*PERC,MIN(SAT,CalcTable[[#This Row],[PWC]])-FCAP),0)</f>
        <v>#NAME?</v>
      </c>
      <c r="AD2469" s="13" t="e">
        <f ca="1">IF(CalcTable[[#This Row],[PWC]]&gt;SAT,CalcTable[[#This Row],[PWC]]-SAT,0)</f>
        <v>#NAME?</v>
      </c>
      <c r="AE2469" s="13" t="e">
        <f ca="1">CalcTable[[#This Row],[PWC]]-CalcTable[[#This Row],[PercAmt]]-CalcTable[[#This Row],[Runoff]]</f>
        <v>#NAME?</v>
      </c>
      <c r="AF2469" s="13" t="e">
        <f ca="1">CalcTable[[#This Row],[IrrAmt]]/1000*CUR_IRR_AREA*10000/IRR_EFF</f>
        <v>#NAME?</v>
      </c>
      <c r="AG2469" s="147"/>
      <c r="AH2469" s="13"/>
      <c r="AI2469" s="50">
        <v>6.1395325281298829</v>
      </c>
      <c r="AJ2469" s="50">
        <v>8.8659325281298837</v>
      </c>
      <c r="AK2469" s="50">
        <v>0</v>
      </c>
      <c r="AL2469" s="50">
        <v>0</v>
      </c>
      <c r="AM2469" s="50"/>
      <c r="AN2469" s="50"/>
      <c r="AO2469" s="50"/>
      <c r="AP2469" s="50"/>
      <c r="AQ2469" s="50"/>
      <c r="AR2469" s="50"/>
      <c r="AS2469" s="50"/>
      <c r="AT2469" s="50"/>
      <c r="AU2469" s="50"/>
      <c r="AV2469" s="50"/>
      <c r="AW2469" s="50"/>
      <c r="AX2469" s="50">
        <f t="shared" si="787"/>
        <v>15.005465056259766</v>
      </c>
      <c r="AY2469" s="50"/>
      <c r="AZ2469" s="50">
        <f t="shared" si="777"/>
        <v>350.11383123771492</v>
      </c>
      <c r="BA2469" s="50">
        <f t="shared" si="778"/>
        <v>567.64298298537415</v>
      </c>
      <c r="BB2469" s="50">
        <f t="shared" si="779"/>
        <v>587.49049575687059</v>
      </c>
      <c r="BC2469" s="17">
        <f t="shared" si="780"/>
        <v>19765</v>
      </c>
      <c r="BD2469" s="50">
        <f t="shared" si="781"/>
        <v>15.005465056259766</v>
      </c>
      <c r="BE2469" s="50">
        <f t="shared" si="782"/>
        <v>350.11383123771492</v>
      </c>
      <c r="BF2469" s="50">
        <f t="shared" si="788"/>
        <v>572.67477170747577</v>
      </c>
      <c r="BG2469" s="50"/>
      <c r="BH2469" s="17">
        <f t="shared" si="783"/>
        <v>0</v>
      </c>
      <c r="BI2469" s="17">
        <f t="shared" si="791"/>
        <v>2469</v>
      </c>
      <c r="BJ2469" s="17">
        <f t="shared" si="789"/>
        <v>2469</v>
      </c>
      <c r="BK2469" s="150">
        <f t="shared" si="790"/>
        <v>27882</v>
      </c>
      <c r="BL2469" s="50" t="e">
        <f t="shared" ca="1" si="784"/>
        <v>#NAME?</v>
      </c>
      <c r="BM2469" s="50" t="e">
        <f t="shared" ca="1" si="785"/>
        <v>#NAME?</v>
      </c>
      <c r="BN2469" s="50" t="e">
        <f t="shared" ca="1" si="786"/>
        <v>#NAME?</v>
      </c>
    </row>
    <row r="2470" spans="1:66" x14ac:dyDescent="0.35">
      <c r="A2470" s="48">
        <v>27883</v>
      </c>
      <c r="B2470" s="17">
        <v>1976</v>
      </c>
      <c r="C2470" s="17">
        <v>5</v>
      </c>
      <c r="D2470" s="17">
        <v>124</v>
      </c>
      <c r="E2470" s="17">
        <v>3</v>
      </c>
      <c r="F2470" s="17">
        <v>2</v>
      </c>
      <c r="G2470" s="50">
        <v>6.1</v>
      </c>
      <c r="H2470" s="32">
        <v>5.8284803666212257</v>
      </c>
      <c r="I2470" s="50">
        <v>11.666666666666666</v>
      </c>
      <c r="J2470" s="13">
        <v>0</v>
      </c>
      <c r="K2470" s="13">
        <f t="shared" si="772"/>
        <v>0</v>
      </c>
      <c r="L2470" s="13">
        <f t="shared" si="773"/>
        <v>0</v>
      </c>
      <c r="M2470" s="13" t="e">
        <f ca="1">CalcTable[[#This Row],[IWC]]-AE2469</f>
        <v>#NAME?</v>
      </c>
      <c r="N2470" s="13" t="e">
        <f ca="1">IF(CalcTable[[#This Row],[Day of Year]]&lt;123,FCAP,AE2469)</f>
        <v>#NAME?</v>
      </c>
      <c r="O2470" s="17" t="e">
        <f ca="1">IF(IRR_DRIP,5,COUNTIF('IDET Wind Values'!C2454:G2454,"&lt;="&amp;IRR_MAXWIND))</f>
        <v>#NAME?</v>
      </c>
      <c r="P2470" s="13" t="e">
        <f ca="1">CalcTable[[#This Row],[ET_o]]*KL</f>
        <v>#NAME?</v>
      </c>
      <c r="Q2470" s="13" t="e">
        <f ca="1">IF(WILTPT&lt;=0,1,MAX(0,MIN(1,(CalcTable[[#This Row],[IWC]]-WILTPT)/(MAD-WILTPT))))</f>
        <v>#NAME?</v>
      </c>
      <c r="R2470" s="13" t="e">
        <f ca="1">CalcTable[[#This Row],[ETMult]]*CalcTable[[#This Row],[ETb]]</f>
        <v>#NAME?</v>
      </c>
      <c r="S2470" s="13" t="b">
        <f>INDEX(IRR_LIST,CalcTable[[#This Row],[Day of Week]]+1)</f>
        <v>0</v>
      </c>
      <c r="T2470" s="13">
        <f t="shared" ca="1" si="774"/>
        <v>0</v>
      </c>
      <c r="U2470" s="13" t="b">
        <f ca="1">IF(CalcTable[[#This Row],[IrrPrecip]]&gt;=IC_MM,FALSE,TRUE)</f>
        <v>1</v>
      </c>
      <c r="V2470" s="13" t="b">
        <f t="shared" si="775"/>
        <v>1</v>
      </c>
      <c r="W2470" s="13" t="e">
        <f ca="1">IF(AND(IRR_DRIP=FALSE,CalcTable[[#This Row],[IrrHours]]&lt;=0),FALSE,TRUE)</f>
        <v>#NAME?</v>
      </c>
      <c r="X2470" s="13" t="e">
        <f ca="1">AND(CalcTable[[#This Row],[IrrDay]],CalcTable[[#This Row],[IrrRain]],CalcTable[[#This Row],[IrrWarm]],CalcTable[[#This Row],[IrrWindy]])</f>
        <v>#NAME?</v>
      </c>
      <c r="Y2470" s="13" t="e">
        <f t="shared" ca="1" si="776"/>
        <v>#NAME?</v>
      </c>
      <c r="Z2470" s="13" t="e">
        <f ca="1">CalcTable[[#This Row],[IrrHours]]/5</f>
        <v>#NAME?</v>
      </c>
      <c r="AA2470" s="13" t="e">
        <f ca="1">IF(CalcTable[[#This Row],[IrrFlag]]=FALSE,0,MAX(0,CalcTable[[#This Row],[VolRednWind]]*(FCAP*IRR_TARGET-CalcTable[[#This Row],[IWC]])))</f>
        <v>#NAME?</v>
      </c>
      <c r="AB2470" s="13" t="e">
        <f ca="1">CalcTable[[#This Row],[IWC]]+CalcTable[[#This Row],[Eff Precip]]+CalcTable[[#This Row],[IrrAmt]]-CalcTable[[#This Row],[AET]]</f>
        <v>#NAME?</v>
      </c>
      <c r="AC2470" s="13" t="e">
        <f ca="1">IF(CalcTable[[#This Row],[PWC]]&gt;FCAP,MIN(24*PERC,MIN(SAT,CalcTable[[#This Row],[PWC]])-FCAP),0)</f>
        <v>#NAME?</v>
      </c>
      <c r="AD2470" s="13" t="e">
        <f ca="1">IF(CalcTable[[#This Row],[PWC]]&gt;SAT,CalcTable[[#This Row],[PWC]]-SAT,0)</f>
        <v>#NAME?</v>
      </c>
      <c r="AE2470" s="13" t="e">
        <f ca="1">CalcTable[[#This Row],[PWC]]-CalcTable[[#This Row],[PercAmt]]-CalcTable[[#This Row],[Runoff]]</f>
        <v>#NAME?</v>
      </c>
      <c r="AF2470" s="13" t="e">
        <f ca="1">CalcTable[[#This Row],[IrrAmt]]/1000*CUR_IRR_AREA*10000/IRR_EFF</f>
        <v>#NAME?</v>
      </c>
      <c r="AG2470" s="147"/>
      <c r="AH2470" s="13"/>
      <c r="AI2470" s="50">
        <v>0</v>
      </c>
      <c r="AJ2470" s="50">
        <v>0</v>
      </c>
      <c r="AK2470" s="50">
        <v>1.8907945988133776</v>
      </c>
      <c r="AL2470" s="50">
        <v>8.8059729940668845</v>
      </c>
      <c r="AM2470" s="50"/>
      <c r="AN2470" s="50"/>
      <c r="AO2470" s="50"/>
      <c r="AP2470" s="50"/>
      <c r="AQ2470" s="50"/>
      <c r="AR2470" s="50"/>
      <c r="AS2470" s="50"/>
      <c r="AT2470" s="50"/>
      <c r="AU2470" s="50"/>
      <c r="AV2470" s="50"/>
      <c r="AW2470" s="50"/>
      <c r="AX2470" s="50">
        <f t="shared" si="787"/>
        <v>10.696767592880262</v>
      </c>
      <c r="AY2470" s="50"/>
      <c r="AZ2470" s="50">
        <f t="shared" si="777"/>
        <v>286.04019527522485</v>
      </c>
      <c r="BA2470" s="50">
        <f t="shared" si="778"/>
        <v>440.41109431264783</v>
      </c>
      <c r="BB2470" s="50">
        <f t="shared" si="779"/>
        <v>454.03205599242045</v>
      </c>
      <c r="BC2470" s="17">
        <f t="shared" si="780"/>
        <v>19765</v>
      </c>
      <c r="BD2470" s="50">
        <f t="shared" si="781"/>
        <v>10.696767592880262</v>
      </c>
      <c r="BE2470" s="50">
        <f t="shared" si="782"/>
        <v>286.04019527522485</v>
      </c>
      <c r="BF2470" s="50">
        <f t="shared" si="788"/>
        <v>467.8707006498733</v>
      </c>
      <c r="BG2470" s="50"/>
      <c r="BH2470" s="17">
        <f t="shared" si="783"/>
        <v>0</v>
      </c>
      <c r="BI2470" s="17">
        <f t="shared" si="791"/>
        <v>2470</v>
      </c>
      <c r="BJ2470" s="17">
        <f t="shared" si="789"/>
        <v>2470</v>
      </c>
      <c r="BK2470" s="150">
        <f t="shared" si="790"/>
        <v>27883</v>
      </c>
      <c r="BL2470" s="50" t="e">
        <f t="shared" ca="1" si="784"/>
        <v>#NAME?</v>
      </c>
      <c r="BM2470" s="50" t="e">
        <f t="shared" ca="1" si="785"/>
        <v>#NAME?</v>
      </c>
      <c r="BN2470" s="50" t="e">
        <f t="shared" ca="1" si="786"/>
        <v>#NAME?</v>
      </c>
    </row>
    <row r="2471" spans="1:66" x14ac:dyDescent="0.35">
      <c r="A2471" s="48">
        <v>27884</v>
      </c>
      <c r="B2471" s="17">
        <v>1976</v>
      </c>
      <c r="C2471" s="17">
        <v>5</v>
      </c>
      <c r="D2471" s="17">
        <v>125</v>
      </c>
      <c r="E2471" s="17">
        <v>4</v>
      </c>
      <c r="F2471" s="17">
        <v>3</v>
      </c>
      <c r="G2471" s="50">
        <v>8.9</v>
      </c>
      <c r="H2471" s="32">
        <v>4.3625875062061965</v>
      </c>
      <c r="I2471" s="50">
        <v>19.833333333333332</v>
      </c>
      <c r="J2471" s="13">
        <v>0.8</v>
      </c>
      <c r="K2471" s="13">
        <f t="shared" si="772"/>
        <v>0.8</v>
      </c>
      <c r="L2471" s="13">
        <f t="shared" si="773"/>
        <v>0</v>
      </c>
      <c r="M2471" s="13" t="e">
        <f ca="1">CalcTable[[#This Row],[IWC]]-AE2470</f>
        <v>#NAME?</v>
      </c>
      <c r="N2471" s="13" t="e">
        <f ca="1">IF(CalcTable[[#This Row],[Day of Year]]&lt;123,FCAP,AE2470)</f>
        <v>#NAME?</v>
      </c>
      <c r="O2471" s="17" t="e">
        <f ca="1">IF(IRR_DRIP,5,COUNTIF('IDET Wind Values'!C2455:G2455,"&lt;="&amp;IRR_MAXWIND))</f>
        <v>#NAME?</v>
      </c>
      <c r="P2471" s="13" t="e">
        <f ca="1">CalcTable[[#This Row],[ET_o]]*KL</f>
        <v>#NAME?</v>
      </c>
      <c r="Q2471" s="13" t="e">
        <f ca="1">IF(WILTPT&lt;=0,1,MAX(0,MIN(1,(CalcTable[[#This Row],[IWC]]-WILTPT)/(MAD-WILTPT))))</f>
        <v>#NAME?</v>
      </c>
      <c r="R2471" s="13" t="e">
        <f ca="1">CalcTable[[#This Row],[ETMult]]*CalcTable[[#This Row],[ETb]]</f>
        <v>#NAME?</v>
      </c>
      <c r="S2471" s="13" t="b">
        <f>INDEX(IRR_LIST,CalcTable[[#This Row],[Day of Week]]+1)</f>
        <v>1</v>
      </c>
      <c r="T2471" s="13">
        <f t="shared" ca="1" si="774"/>
        <v>0</v>
      </c>
      <c r="U2471" s="13" t="b">
        <f ca="1">IF(CalcTable[[#This Row],[IrrPrecip]]&gt;=IC_MM,FALSE,TRUE)</f>
        <v>1</v>
      </c>
      <c r="V2471" s="13" t="b">
        <f t="shared" si="775"/>
        <v>1</v>
      </c>
      <c r="W2471" s="13" t="e">
        <f ca="1">IF(AND(IRR_DRIP=FALSE,CalcTable[[#This Row],[IrrHours]]&lt;=0),FALSE,TRUE)</f>
        <v>#NAME?</v>
      </c>
      <c r="X2471" s="13" t="e">
        <f ca="1">AND(CalcTable[[#This Row],[IrrDay]],CalcTable[[#This Row],[IrrRain]],CalcTable[[#This Row],[IrrWarm]],CalcTable[[#This Row],[IrrWindy]])</f>
        <v>#NAME?</v>
      </c>
      <c r="Y2471" s="13" t="e">
        <f t="shared" ca="1" si="776"/>
        <v>#NAME?</v>
      </c>
      <c r="Z2471" s="13" t="e">
        <f ca="1">CalcTable[[#This Row],[IrrHours]]/5</f>
        <v>#NAME?</v>
      </c>
      <c r="AA2471" s="13" t="e">
        <f ca="1">IF(CalcTable[[#This Row],[IrrFlag]]=FALSE,0,MAX(0,CalcTable[[#This Row],[VolRednWind]]*(FCAP*IRR_TARGET-CalcTable[[#This Row],[IWC]])))</f>
        <v>#NAME?</v>
      </c>
      <c r="AB2471" s="13" t="e">
        <f ca="1">CalcTable[[#This Row],[IWC]]+CalcTable[[#This Row],[Eff Precip]]+CalcTable[[#This Row],[IrrAmt]]-CalcTable[[#This Row],[AET]]</f>
        <v>#NAME?</v>
      </c>
      <c r="AC2471" s="13" t="e">
        <f ca="1">IF(CalcTable[[#This Row],[PWC]]&gt;FCAP,MIN(24*PERC,MIN(SAT,CalcTable[[#This Row],[PWC]])-FCAP),0)</f>
        <v>#NAME?</v>
      </c>
      <c r="AD2471" s="13" t="e">
        <f ca="1">IF(CalcTable[[#This Row],[PWC]]&gt;SAT,CalcTable[[#This Row],[PWC]]-SAT,0)</f>
        <v>#NAME?</v>
      </c>
      <c r="AE2471" s="13" t="e">
        <f ca="1">CalcTable[[#This Row],[PWC]]-CalcTable[[#This Row],[PercAmt]]-CalcTable[[#This Row],[Runoff]]</f>
        <v>#NAME?</v>
      </c>
      <c r="AF2471" s="13" t="e">
        <f ca="1">CalcTable[[#This Row],[IrrAmt]]/1000*CUR_IRR_AREA*10000/IRR_EFF</f>
        <v>#NAME?</v>
      </c>
      <c r="AG2471" s="147"/>
      <c r="AH2471" s="13"/>
      <c r="AI2471" s="50">
        <v>3.8616750156542197</v>
      </c>
      <c r="AJ2471" s="50">
        <v>4.358374502653942</v>
      </c>
      <c r="AK2471" s="50">
        <v>0</v>
      </c>
      <c r="AL2471" s="50">
        <v>0</v>
      </c>
      <c r="AM2471" s="50"/>
      <c r="AN2471" s="50"/>
      <c r="AO2471" s="50"/>
      <c r="AP2471" s="50"/>
      <c r="AQ2471" s="50"/>
      <c r="AR2471" s="50"/>
      <c r="AS2471" s="50"/>
      <c r="AT2471" s="50"/>
      <c r="AU2471" s="50"/>
      <c r="AV2471" s="50"/>
      <c r="AW2471" s="50"/>
      <c r="AX2471" s="50">
        <f t="shared" si="787"/>
        <v>8.2200495183081621</v>
      </c>
      <c r="AY2471" s="50"/>
      <c r="AZ2471" s="50">
        <f t="shared" si="777"/>
        <v>184.4835523074442</v>
      </c>
      <c r="BA2471" s="50">
        <f t="shared" si="778"/>
        <v>298.09507710218992</v>
      </c>
      <c r="BB2471" s="50">
        <f t="shared" si="779"/>
        <v>308.44100513731667</v>
      </c>
      <c r="BC2471" s="17">
        <f t="shared" si="780"/>
        <v>19765</v>
      </c>
      <c r="BD2471" s="50">
        <f t="shared" si="781"/>
        <v>8.2200495183081621</v>
      </c>
      <c r="BE2471" s="50">
        <f t="shared" si="782"/>
        <v>184.4835523074442</v>
      </c>
      <c r="BF2471" s="50">
        <f t="shared" si="788"/>
        <v>301.75636257488435</v>
      </c>
      <c r="BG2471" s="50"/>
      <c r="BH2471" s="17">
        <f t="shared" si="783"/>
        <v>0</v>
      </c>
      <c r="BI2471" s="17">
        <f t="shared" si="791"/>
        <v>2471</v>
      </c>
      <c r="BJ2471" s="17">
        <f t="shared" si="789"/>
        <v>2471</v>
      </c>
      <c r="BK2471" s="150">
        <f t="shared" si="790"/>
        <v>27884</v>
      </c>
      <c r="BL2471" s="50" t="e">
        <f t="shared" ca="1" si="784"/>
        <v>#NAME?</v>
      </c>
      <c r="BM2471" s="50" t="e">
        <f t="shared" ca="1" si="785"/>
        <v>#NAME?</v>
      </c>
      <c r="BN2471" s="50" t="e">
        <f t="shared" ca="1" si="786"/>
        <v>#NAME?</v>
      </c>
    </row>
    <row r="2472" spans="1:66" x14ac:dyDescent="0.35">
      <c r="A2472" s="48">
        <v>27885</v>
      </c>
      <c r="B2472" s="17">
        <v>1976</v>
      </c>
      <c r="C2472" s="17">
        <v>5</v>
      </c>
      <c r="D2472" s="17">
        <v>126</v>
      </c>
      <c r="E2472" s="17">
        <v>5</v>
      </c>
      <c r="F2472" s="17">
        <v>4</v>
      </c>
      <c r="G2472" s="50">
        <v>3.9</v>
      </c>
      <c r="H2472" s="32">
        <v>1.9827358198948069</v>
      </c>
      <c r="I2472" s="50">
        <v>13.5</v>
      </c>
      <c r="J2472" s="13">
        <v>3.6</v>
      </c>
      <c r="K2472" s="13">
        <f t="shared" si="772"/>
        <v>3.6</v>
      </c>
      <c r="L2472" s="13">
        <f t="shared" si="773"/>
        <v>0</v>
      </c>
      <c r="M2472" s="13" t="e">
        <f ca="1">CalcTable[[#This Row],[IWC]]-AE2471</f>
        <v>#NAME?</v>
      </c>
      <c r="N2472" s="13" t="e">
        <f ca="1">IF(CalcTable[[#This Row],[Day of Year]]&lt;123,FCAP,AE2471)</f>
        <v>#NAME?</v>
      </c>
      <c r="O2472" s="17" t="e">
        <f ca="1">IF(IRR_DRIP,5,COUNTIF('IDET Wind Values'!C2456:G2456,"&lt;="&amp;IRR_MAXWIND))</f>
        <v>#NAME?</v>
      </c>
      <c r="P2472" s="13" t="e">
        <f ca="1">CalcTable[[#This Row],[ET_o]]*KL</f>
        <v>#NAME?</v>
      </c>
      <c r="Q2472" s="13" t="e">
        <f ca="1">IF(WILTPT&lt;=0,1,MAX(0,MIN(1,(CalcTable[[#This Row],[IWC]]-WILTPT)/(MAD-WILTPT))))</f>
        <v>#NAME?</v>
      </c>
      <c r="R2472" s="13" t="e">
        <f ca="1">CalcTable[[#This Row],[ETMult]]*CalcTable[[#This Row],[ETb]]</f>
        <v>#NAME?</v>
      </c>
      <c r="S2472" s="13" t="b">
        <f>INDEX(IRR_LIST,CalcTable[[#This Row],[Day of Week]]+1)</f>
        <v>0</v>
      </c>
      <c r="T2472" s="13">
        <f t="shared" ca="1" si="774"/>
        <v>0.8</v>
      </c>
      <c r="U2472" s="13" t="b">
        <f ca="1">IF(CalcTable[[#This Row],[IrrPrecip]]&gt;=IC_MM,FALSE,TRUE)</f>
        <v>1</v>
      </c>
      <c r="V2472" s="13" t="b">
        <f t="shared" si="775"/>
        <v>0</v>
      </c>
      <c r="W2472" s="13" t="e">
        <f ca="1">IF(AND(IRR_DRIP=FALSE,CalcTable[[#This Row],[IrrHours]]&lt;=0),FALSE,TRUE)</f>
        <v>#NAME?</v>
      </c>
      <c r="X2472" s="13" t="e">
        <f ca="1">AND(CalcTable[[#This Row],[IrrDay]],CalcTable[[#This Row],[IrrRain]],CalcTable[[#This Row],[IrrWarm]],CalcTable[[#This Row],[IrrWindy]])</f>
        <v>#NAME?</v>
      </c>
      <c r="Y2472" s="13" t="e">
        <f t="shared" ca="1" si="776"/>
        <v>#NAME?</v>
      </c>
      <c r="Z2472" s="13" t="e">
        <f ca="1">CalcTable[[#This Row],[IrrHours]]/5</f>
        <v>#NAME?</v>
      </c>
      <c r="AA2472" s="13" t="e">
        <f ca="1">IF(CalcTable[[#This Row],[IrrFlag]]=FALSE,0,MAX(0,CalcTable[[#This Row],[VolRednWind]]*(FCAP*IRR_TARGET-CalcTable[[#This Row],[IWC]])))</f>
        <v>#NAME?</v>
      </c>
      <c r="AB2472" s="13" t="e">
        <f ca="1">CalcTable[[#This Row],[IWC]]+CalcTable[[#This Row],[Eff Precip]]+CalcTable[[#This Row],[IrrAmt]]-CalcTable[[#This Row],[AET]]</f>
        <v>#NAME?</v>
      </c>
      <c r="AC2472" s="13" t="e">
        <f ca="1">IF(CalcTable[[#This Row],[PWC]]&gt;FCAP,MIN(24*PERC,MIN(SAT,CalcTable[[#This Row],[PWC]])-FCAP),0)</f>
        <v>#NAME?</v>
      </c>
      <c r="AD2472" s="13" t="e">
        <f ca="1">IF(CalcTable[[#This Row],[PWC]]&gt;SAT,CalcTable[[#This Row],[PWC]]-SAT,0)</f>
        <v>#NAME?</v>
      </c>
      <c r="AE2472" s="13" t="e">
        <f ca="1">CalcTable[[#This Row],[PWC]]-CalcTable[[#This Row],[PercAmt]]-CalcTable[[#This Row],[Runoff]]</f>
        <v>#NAME?</v>
      </c>
      <c r="AF2472" s="13" t="e">
        <f ca="1">CalcTable[[#This Row],[IrrAmt]]/1000*CUR_IRR_AREA*10000/IRR_EFF</f>
        <v>#NAME?</v>
      </c>
      <c r="AG2472" s="147"/>
      <c r="AH2472" s="13"/>
      <c r="AI2472" s="50">
        <v>0</v>
      </c>
      <c r="AJ2472" s="50">
        <v>0</v>
      </c>
      <c r="AK2472" s="50">
        <v>0</v>
      </c>
      <c r="AL2472" s="50">
        <v>0</v>
      </c>
      <c r="AM2472" s="50"/>
      <c r="AN2472" s="50"/>
      <c r="AO2472" s="50"/>
      <c r="AP2472" s="50"/>
      <c r="AQ2472" s="50"/>
      <c r="AR2472" s="50"/>
      <c r="AS2472" s="50"/>
      <c r="AT2472" s="50"/>
      <c r="AU2472" s="50"/>
      <c r="AV2472" s="50"/>
      <c r="AW2472" s="50"/>
      <c r="AX2472" s="50">
        <f t="shared" si="787"/>
        <v>0</v>
      </c>
      <c r="AY2472" s="50"/>
      <c r="AZ2472" s="50">
        <f t="shared" si="777"/>
        <v>0</v>
      </c>
      <c r="BA2472" s="50">
        <f t="shared" si="778"/>
        <v>0</v>
      </c>
      <c r="BB2472" s="50">
        <f t="shared" si="779"/>
        <v>0</v>
      </c>
      <c r="BC2472" s="17">
        <f t="shared" si="780"/>
        <v>19765</v>
      </c>
      <c r="BD2472" s="50">
        <f t="shared" si="781"/>
        <v>0</v>
      </c>
      <c r="BE2472" s="50">
        <f t="shared" si="782"/>
        <v>0</v>
      </c>
      <c r="BF2472" s="50">
        <f t="shared" si="788"/>
        <v>0</v>
      </c>
      <c r="BG2472" s="50"/>
      <c r="BH2472" s="17">
        <f t="shared" si="783"/>
        <v>0</v>
      </c>
      <c r="BI2472" s="17">
        <f t="shared" si="791"/>
        <v>2472</v>
      </c>
      <c r="BJ2472" s="17">
        <f t="shared" si="789"/>
        <v>2472</v>
      </c>
      <c r="BK2472" s="150">
        <f t="shared" si="790"/>
        <v>27885</v>
      </c>
      <c r="BL2472" s="50" t="e">
        <f t="shared" ca="1" si="784"/>
        <v>#NAME?</v>
      </c>
      <c r="BM2472" s="50" t="e">
        <f t="shared" ca="1" si="785"/>
        <v>#NAME?</v>
      </c>
      <c r="BN2472" s="50" t="e">
        <f t="shared" ca="1" si="786"/>
        <v>#NAME?</v>
      </c>
    </row>
    <row r="2473" spans="1:66" x14ac:dyDescent="0.35">
      <c r="A2473" s="48">
        <v>27886</v>
      </c>
      <c r="B2473" s="17">
        <v>1976</v>
      </c>
      <c r="C2473" s="17">
        <v>5</v>
      </c>
      <c r="D2473" s="17">
        <v>127</v>
      </c>
      <c r="E2473" s="17">
        <v>6</v>
      </c>
      <c r="F2473" s="17">
        <v>5</v>
      </c>
      <c r="G2473" s="50">
        <v>0.6</v>
      </c>
      <c r="H2473" s="32">
        <v>4.4632772101934526</v>
      </c>
      <c r="I2473" s="50">
        <v>4.166666666666667</v>
      </c>
      <c r="J2473" s="13">
        <v>0</v>
      </c>
      <c r="K2473" s="13">
        <f t="shared" si="772"/>
        <v>0</v>
      </c>
      <c r="L2473" s="13">
        <f t="shared" si="773"/>
        <v>0</v>
      </c>
      <c r="M2473" s="13" t="e">
        <f ca="1">CalcTable[[#This Row],[IWC]]-AE2472</f>
        <v>#NAME?</v>
      </c>
      <c r="N2473" s="13" t="e">
        <f ca="1">IF(CalcTable[[#This Row],[Day of Year]]&lt;123,FCAP,AE2472)</f>
        <v>#NAME?</v>
      </c>
      <c r="O2473" s="17" t="e">
        <f ca="1">IF(IRR_DRIP,5,COUNTIF('IDET Wind Values'!C2457:G2457,"&lt;="&amp;IRR_MAXWIND))</f>
        <v>#NAME?</v>
      </c>
      <c r="P2473" s="13" t="e">
        <f ca="1">CalcTable[[#This Row],[ET_o]]*KL</f>
        <v>#NAME?</v>
      </c>
      <c r="Q2473" s="13" t="e">
        <f ca="1">IF(WILTPT&lt;=0,1,MAX(0,MIN(1,(CalcTable[[#This Row],[IWC]]-WILTPT)/(MAD-WILTPT))))</f>
        <v>#NAME?</v>
      </c>
      <c r="R2473" s="13" t="e">
        <f ca="1">CalcTable[[#This Row],[ETMult]]*CalcTable[[#This Row],[ETb]]</f>
        <v>#NAME?</v>
      </c>
      <c r="S2473" s="13" t="b">
        <f>INDEX(IRR_LIST,CalcTable[[#This Row],[Day of Week]]+1)</f>
        <v>1</v>
      </c>
      <c r="T2473" s="13">
        <f t="shared" ca="1" si="774"/>
        <v>4.4000000000000004</v>
      </c>
      <c r="U2473" s="13" t="b">
        <f ca="1">IF(CalcTable[[#This Row],[IrrPrecip]]&gt;=IC_MM,FALSE,TRUE)</f>
        <v>1</v>
      </c>
      <c r="V2473" s="13" t="b">
        <f t="shared" si="775"/>
        <v>1</v>
      </c>
      <c r="W2473" s="13" t="e">
        <f ca="1">IF(AND(IRR_DRIP=FALSE,CalcTable[[#This Row],[IrrHours]]&lt;=0),FALSE,TRUE)</f>
        <v>#NAME?</v>
      </c>
      <c r="X2473" s="13" t="e">
        <f ca="1">AND(CalcTable[[#This Row],[IrrDay]],CalcTable[[#This Row],[IrrRain]],CalcTable[[#This Row],[IrrWarm]],CalcTable[[#This Row],[IrrWindy]])</f>
        <v>#NAME?</v>
      </c>
      <c r="Y2473" s="13" t="e">
        <f t="shared" ca="1" si="776"/>
        <v>#NAME?</v>
      </c>
      <c r="Z2473" s="13" t="e">
        <f ca="1">CalcTable[[#This Row],[IrrHours]]/5</f>
        <v>#NAME?</v>
      </c>
      <c r="AA2473" s="13" t="e">
        <f ca="1">IF(CalcTable[[#This Row],[IrrFlag]]=FALSE,0,MAX(0,CalcTable[[#This Row],[VolRednWind]]*(FCAP*IRR_TARGET-CalcTable[[#This Row],[IWC]])))</f>
        <v>#NAME?</v>
      </c>
      <c r="AB2473" s="13" t="e">
        <f ca="1">CalcTable[[#This Row],[IWC]]+CalcTable[[#This Row],[Eff Precip]]+CalcTable[[#This Row],[IrrAmt]]-CalcTable[[#This Row],[AET]]</f>
        <v>#NAME?</v>
      </c>
      <c r="AC2473" s="13" t="e">
        <f ca="1">IF(CalcTable[[#This Row],[PWC]]&gt;FCAP,MIN(24*PERC,MIN(SAT,CalcTable[[#This Row],[PWC]])-FCAP),0)</f>
        <v>#NAME?</v>
      </c>
      <c r="AD2473" s="13" t="e">
        <f ca="1">IF(CalcTable[[#This Row],[PWC]]&gt;SAT,CalcTable[[#This Row],[PWC]]-SAT,0)</f>
        <v>#NAME?</v>
      </c>
      <c r="AE2473" s="13" t="e">
        <f ca="1">CalcTable[[#This Row],[PWC]]-CalcTable[[#This Row],[PercAmt]]-CalcTable[[#This Row],[Runoff]]</f>
        <v>#NAME?</v>
      </c>
      <c r="AF2473" s="13" t="e">
        <f ca="1">CalcTable[[#This Row],[IrrAmt]]/1000*CUR_IRR_AREA*10000/IRR_EFF</f>
        <v>#NAME?</v>
      </c>
      <c r="AG2473" s="147"/>
      <c r="AH2473" s="13"/>
      <c r="AI2473" s="50">
        <v>0</v>
      </c>
      <c r="AJ2473" s="50">
        <v>0</v>
      </c>
      <c r="AK2473" s="50">
        <v>0</v>
      </c>
      <c r="AL2473" s="50">
        <v>0</v>
      </c>
      <c r="AM2473" s="50"/>
      <c r="AN2473" s="50"/>
      <c r="AO2473" s="50"/>
      <c r="AP2473" s="50"/>
      <c r="AQ2473" s="50"/>
      <c r="AR2473" s="50"/>
      <c r="AS2473" s="50"/>
      <c r="AT2473" s="50"/>
      <c r="AU2473" s="50"/>
      <c r="AV2473" s="50"/>
      <c r="AW2473" s="50"/>
      <c r="AX2473" s="50">
        <f t="shared" si="787"/>
        <v>0</v>
      </c>
      <c r="AY2473" s="50"/>
      <c r="AZ2473" s="50">
        <f t="shared" si="777"/>
        <v>0</v>
      </c>
      <c r="BA2473" s="50">
        <f t="shared" si="778"/>
        <v>0</v>
      </c>
      <c r="BB2473" s="50">
        <f t="shared" si="779"/>
        <v>0</v>
      </c>
      <c r="BC2473" s="17">
        <f t="shared" si="780"/>
        <v>19765</v>
      </c>
      <c r="BD2473" s="50">
        <f t="shared" si="781"/>
        <v>0</v>
      </c>
      <c r="BE2473" s="50">
        <f t="shared" si="782"/>
        <v>0</v>
      </c>
      <c r="BF2473" s="50">
        <f t="shared" si="788"/>
        <v>0</v>
      </c>
      <c r="BG2473" s="50"/>
      <c r="BH2473" s="17">
        <f t="shared" si="783"/>
        <v>0</v>
      </c>
      <c r="BI2473" s="17">
        <f t="shared" si="791"/>
        <v>2473</v>
      </c>
      <c r="BJ2473" s="17">
        <f t="shared" si="789"/>
        <v>2473</v>
      </c>
      <c r="BK2473" s="150">
        <f t="shared" si="790"/>
        <v>27886</v>
      </c>
      <c r="BL2473" s="50" t="e">
        <f t="shared" ca="1" si="784"/>
        <v>#NAME?</v>
      </c>
      <c r="BM2473" s="50" t="e">
        <f t="shared" ca="1" si="785"/>
        <v>#NAME?</v>
      </c>
      <c r="BN2473" s="50" t="e">
        <f t="shared" ca="1" si="786"/>
        <v>#NAME?</v>
      </c>
    </row>
    <row r="2474" spans="1:66" x14ac:dyDescent="0.35">
      <c r="A2474" s="48">
        <v>27887</v>
      </c>
      <c r="B2474" s="17">
        <v>1976</v>
      </c>
      <c r="C2474" s="17">
        <v>5</v>
      </c>
      <c r="D2474" s="17">
        <v>128</v>
      </c>
      <c r="E2474" s="17">
        <v>7</v>
      </c>
      <c r="F2474" s="17">
        <v>6</v>
      </c>
      <c r="G2474" s="50">
        <v>5.6</v>
      </c>
      <c r="H2474" s="32">
        <v>5.1270022948133294</v>
      </c>
      <c r="I2474" s="50">
        <v>14.166666666666666</v>
      </c>
      <c r="J2474" s="13">
        <v>0</v>
      </c>
      <c r="K2474" s="13">
        <f t="shared" si="772"/>
        <v>0</v>
      </c>
      <c r="L2474" s="13">
        <f t="shared" si="773"/>
        <v>0</v>
      </c>
      <c r="M2474" s="13" t="e">
        <f ca="1">CalcTable[[#This Row],[IWC]]-AE2473</f>
        <v>#NAME?</v>
      </c>
      <c r="N2474" s="13" t="e">
        <f ca="1">IF(CalcTable[[#This Row],[Day of Year]]&lt;123,FCAP,AE2473)</f>
        <v>#NAME?</v>
      </c>
      <c r="O2474" s="17" t="e">
        <f ca="1">IF(IRR_DRIP,5,COUNTIF('IDET Wind Values'!C2458:G2458,"&lt;="&amp;IRR_MAXWIND))</f>
        <v>#NAME?</v>
      </c>
      <c r="P2474" s="13" t="e">
        <f ca="1">CalcTable[[#This Row],[ET_o]]*KL</f>
        <v>#NAME?</v>
      </c>
      <c r="Q2474" s="13" t="e">
        <f ca="1">IF(WILTPT&lt;=0,1,MAX(0,MIN(1,(CalcTable[[#This Row],[IWC]]-WILTPT)/(MAD-WILTPT))))</f>
        <v>#NAME?</v>
      </c>
      <c r="R2474" s="13" t="e">
        <f ca="1">CalcTable[[#This Row],[ETMult]]*CalcTable[[#This Row],[ETb]]</f>
        <v>#NAME?</v>
      </c>
      <c r="S2474" s="13" t="b">
        <f>INDEX(IRR_LIST,CalcTable[[#This Row],[Day of Week]]+1)</f>
        <v>0</v>
      </c>
      <c r="T2474" s="13">
        <f t="shared" ca="1" si="774"/>
        <v>3.6</v>
      </c>
      <c r="U2474" s="13" t="b">
        <f ca="1">IF(CalcTable[[#This Row],[IrrPrecip]]&gt;=IC_MM,FALSE,TRUE)</f>
        <v>1</v>
      </c>
      <c r="V2474" s="13" t="b">
        <f t="shared" si="775"/>
        <v>1</v>
      </c>
      <c r="W2474" s="13" t="e">
        <f ca="1">IF(AND(IRR_DRIP=FALSE,CalcTable[[#This Row],[IrrHours]]&lt;=0),FALSE,TRUE)</f>
        <v>#NAME?</v>
      </c>
      <c r="X2474" s="13" t="e">
        <f ca="1">AND(CalcTable[[#This Row],[IrrDay]],CalcTable[[#This Row],[IrrRain]],CalcTable[[#This Row],[IrrWarm]],CalcTable[[#This Row],[IrrWindy]])</f>
        <v>#NAME?</v>
      </c>
      <c r="Y2474" s="13" t="e">
        <f t="shared" ca="1" si="776"/>
        <v>#NAME?</v>
      </c>
      <c r="Z2474" s="13" t="e">
        <f ca="1">CalcTable[[#This Row],[IrrHours]]/5</f>
        <v>#NAME?</v>
      </c>
      <c r="AA2474" s="13" t="e">
        <f ca="1">IF(CalcTable[[#This Row],[IrrFlag]]=FALSE,0,MAX(0,CalcTable[[#This Row],[VolRednWind]]*(FCAP*IRR_TARGET-CalcTable[[#This Row],[IWC]])))</f>
        <v>#NAME?</v>
      </c>
      <c r="AB2474" s="13" t="e">
        <f ca="1">CalcTable[[#This Row],[IWC]]+CalcTable[[#This Row],[Eff Precip]]+CalcTable[[#This Row],[IrrAmt]]-CalcTable[[#This Row],[AET]]</f>
        <v>#NAME?</v>
      </c>
      <c r="AC2474" s="13" t="e">
        <f ca="1">IF(CalcTable[[#This Row],[PWC]]&gt;FCAP,MIN(24*PERC,MIN(SAT,CalcTable[[#This Row],[PWC]])-FCAP),0)</f>
        <v>#NAME?</v>
      </c>
      <c r="AD2474" s="13" t="e">
        <f ca="1">IF(CalcTable[[#This Row],[PWC]]&gt;SAT,CalcTable[[#This Row],[PWC]]-SAT,0)</f>
        <v>#NAME?</v>
      </c>
      <c r="AE2474" s="13" t="e">
        <f ca="1">CalcTable[[#This Row],[PWC]]-CalcTable[[#This Row],[PercAmt]]-CalcTable[[#This Row],[Runoff]]</f>
        <v>#NAME?</v>
      </c>
      <c r="AF2474" s="13" t="e">
        <f ca="1">CalcTable[[#This Row],[IrrAmt]]/1000*CUR_IRR_AREA*10000/IRR_EFF</f>
        <v>#NAME?</v>
      </c>
      <c r="AG2474" s="147"/>
      <c r="AH2474" s="13"/>
      <c r="AI2474" s="50">
        <v>0</v>
      </c>
      <c r="AJ2474" s="50">
        <v>0</v>
      </c>
      <c r="AK2474" s="50">
        <v>0</v>
      </c>
      <c r="AL2474" s="50">
        <v>8.2247302949619545</v>
      </c>
      <c r="AM2474" s="50"/>
      <c r="AN2474" s="50"/>
      <c r="AO2474" s="50"/>
      <c r="AP2474" s="50"/>
      <c r="AQ2474" s="50"/>
      <c r="AR2474" s="50"/>
      <c r="AS2474" s="50"/>
      <c r="AT2474" s="50"/>
      <c r="AU2474" s="50"/>
      <c r="AV2474" s="50"/>
      <c r="AW2474" s="50"/>
      <c r="AX2474" s="50">
        <f t="shared" si="787"/>
        <v>8.2247302949619545</v>
      </c>
      <c r="AY2474" s="50"/>
      <c r="AZ2474" s="50">
        <f t="shared" si="777"/>
        <v>241.25875531888403</v>
      </c>
      <c r="BA2474" s="50">
        <f t="shared" si="778"/>
        <v>371.4618931100278</v>
      </c>
      <c r="BB2474" s="50">
        <f t="shared" si="779"/>
        <v>382.95040526806991</v>
      </c>
      <c r="BC2474" s="17">
        <f t="shared" si="780"/>
        <v>19765</v>
      </c>
      <c r="BD2474" s="50">
        <f t="shared" si="781"/>
        <v>8.2247302949619545</v>
      </c>
      <c r="BE2474" s="50">
        <f t="shared" si="782"/>
        <v>241.25875531888403</v>
      </c>
      <c r="BF2474" s="50">
        <f t="shared" si="788"/>
        <v>394.62252072773441</v>
      </c>
      <c r="BG2474" s="50"/>
      <c r="BH2474" s="17">
        <f t="shared" si="783"/>
        <v>0</v>
      </c>
      <c r="BI2474" s="17">
        <f t="shared" si="791"/>
        <v>2474</v>
      </c>
      <c r="BJ2474" s="17">
        <f t="shared" si="789"/>
        <v>2474</v>
      </c>
      <c r="BK2474" s="150">
        <f t="shared" si="790"/>
        <v>27887</v>
      </c>
      <c r="BL2474" s="50" t="e">
        <f t="shared" ca="1" si="784"/>
        <v>#NAME?</v>
      </c>
      <c r="BM2474" s="50" t="e">
        <f t="shared" ca="1" si="785"/>
        <v>#NAME?</v>
      </c>
      <c r="BN2474" s="50" t="e">
        <f t="shared" ca="1" si="786"/>
        <v>#NAME?</v>
      </c>
    </row>
    <row r="2475" spans="1:66" x14ac:dyDescent="0.35">
      <c r="A2475" s="48">
        <v>27888</v>
      </c>
      <c r="B2475" s="17">
        <v>1976</v>
      </c>
      <c r="C2475" s="17">
        <v>5</v>
      </c>
      <c r="D2475" s="17">
        <v>129</v>
      </c>
      <c r="E2475" s="17">
        <v>8</v>
      </c>
      <c r="F2475" s="17">
        <v>7</v>
      </c>
      <c r="G2475" s="50">
        <v>8.3000000000000007</v>
      </c>
      <c r="H2475" s="32">
        <v>6.1595098640746739</v>
      </c>
      <c r="I2475" s="50">
        <v>10.166666666666666</v>
      </c>
      <c r="J2475" s="13">
        <v>0</v>
      </c>
      <c r="K2475" s="13">
        <f t="shared" si="772"/>
        <v>0</v>
      </c>
      <c r="L2475" s="13">
        <f t="shared" si="773"/>
        <v>0</v>
      </c>
      <c r="M2475" s="13" t="e">
        <f ca="1">CalcTable[[#This Row],[IWC]]-AE2474</f>
        <v>#NAME?</v>
      </c>
      <c r="N2475" s="13" t="e">
        <f ca="1">IF(CalcTable[[#This Row],[Day of Year]]&lt;123,FCAP,AE2474)</f>
        <v>#NAME?</v>
      </c>
      <c r="O2475" s="17" t="e">
        <f ca="1">IF(IRR_DRIP,5,COUNTIF('IDET Wind Values'!C2459:G2459,"&lt;="&amp;IRR_MAXWIND))</f>
        <v>#NAME?</v>
      </c>
      <c r="P2475" s="13" t="e">
        <f ca="1">CalcTable[[#This Row],[ET_o]]*KL</f>
        <v>#NAME?</v>
      </c>
      <c r="Q2475" s="13" t="e">
        <f ca="1">IF(WILTPT&lt;=0,1,MAX(0,MIN(1,(CalcTable[[#This Row],[IWC]]-WILTPT)/(MAD-WILTPT))))</f>
        <v>#NAME?</v>
      </c>
      <c r="R2475" s="13" t="e">
        <f ca="1">CalcTable[[#This Row],[ETMult]]*CalcTable[[#This Row],[ETb]]</f>
        <v>#NAME?</v>
      </c>
      <c r="S2475" s="13" t="b">
        <f>INDEX(IRR_LIST,CalcTable[[#This Row],[Day of Week]]+1)</f>
        <v>0</v>
      </c>
      <c r="T2475" s="13">
        <f t="shared" ca="1" si="774"/>
        <v>0</v>
      </c>
      <c r="U2475" s="13" t="b">
        <f ca="1">IF(CalcTable[[#This Row],[IrrPrecip]]&gt;=IC_MM,FALSE,TRUE)</f>
        <v>1</v>
      </c>
      <c r="V2475" s="13" t="b">
        <f t="shared" si="775"/>
        <v>1</v>
      </c>
      <c r="W2475" s="13" t="e">
        <f ca="1">IF(AND(IRR_DRIP=FALSE,CalcTable[[#This Row],[IrrHours]]&lt;=0),FALSE,TRUE)</f>
        <v>#NAME?</v>
      </c>
      <c r="X2475" s="13" t="e">
        <f ca="1">AND(CalcTable[[#This Row],[IrrDay]],CalcTable[[#This Row],[IrrRain]],CalcTable[[#This Row],[IrrWarm]],CalcTable[[#This Row],[IrrWindy]])</f>
        <v>#NAME?</v>
      </c>
      <c r="Y2475" s="13" t="e">
        <f t="shared" ca="1" si="776"/>
        <v>#NAME?</v>
      </c>
      <c r="Z2475" s="13" t="e">
        <f ca="1">CalcTable[[#This Row],[IrrHours]]/5</f>
        <v>#NAME?</v>
      </c>
      <c r="AA2475" s="13" t="e">
        <f ca="1">IF(CalcTable[[#This Row],[IrrFlag]]=FALSE,0,MAX(0,CalcTable[[#This Row],[VolRednWind]]*(FCAP*IRR_TARGET-CalcTable[[#This Row],[IWC]])))</f>
        <v>#NAME?</v>
      </c>
      <c r="AB2475" s="13" t="e">
        <f ca="1">CalcTable[[#This Row],[IWC]]+CalcTable[[#This Row],[Eff Precip]]+CalcTable[[#This Row],[IrrAmt]]-CalcTable[[#This Row],[AET]]</f>
        <v>#NAME?</v>
      </c>
      <c r="AC2475" s="13" t="e">
        <f ca="1">IF(CalcTable[[#This Row],[PWC]]&gt;FCAP,MIN(24*PERC,MIN(SAT,CalcTable[[#This Row],[PWC]])-FCAP),0)</f>
        <v>#NAME?</v>
      </c>
      <c r="AD2475" s="13" t="e">
        <f ca="1">IF(CalcTable[[#This Row],[PWC]]&gt;SAT,CalcTable[[#This Row],[PWC]]-SAT,0)</f>
        <v>#NAME?</v>
      </c>
      <c r="AE2475" s="13" t="e">
        <f ca="1">CalcTable[[#This Row],[PWC]]-CalcTable[[#This Row],[PercAmt]]-CalcTable[[#This Row],[Runoff]]</f>
        <v>#NAME?</v>
      </c>
      <c r="AF2475" s="13" t="e">
        <f ca="1">CalcTable[[#This Row],[IrrAmt]]/1000*CUR_IRR_AREA*10000/IRR_EFF</f>
        <v>#NAME?</v>
      </c>
      <c r="AG2475" s="147"/>
      <c r="AH2475" s="13"/>
      <c r="AI2475" s="50">
        <v>0</v>
      </c>
      <c r="AJ2475" s="50">
        <v>0</v>
      </c>
      <c r="AK2475" s="50">
        <v>4.6656103010639569</v>
      </c>
      <c r="AL2475" s="50">
        <v>0</v>
      </c>
      <c r="AM2475" s="50"/>
      <c r="AN2475" s="50"/>
      <c r="AO2475" s="50"/>
      <c r="AP2475" s="50"/>
      <c r="AQ2475" s="50"/>
      <c r="AR2475" s="50"/>
      <c r="AS2475" s="50"/>
      <c r="AT2475" s="50"/>
      <c r="AU2475" s="50"/>
      <c r="AV2475" s="50"/>
      <c r="AW2475" s="50"/>
      <c r="AX2475" s="50">
        <f t="shared" si="787"/>
        <v>4.6656103010639569</v>
      </c>
      <c r="AY2475" s="50"/>
      <c r="AZ2475" s="50">
        <f t="shared" si="777"/>
        <v>68.428951082271368</v>
      </c>
      <c r="BA2475" s="50">
        <f t="shared" si="778"/>
        <v>105.35886119016384</v>
      </c>
      <c r="BB2475" s="50">
        <f t="shared" si="779"/>
        <v>108.61738267027202</v>
      </c>
      <c r="BC2475" s="17">
        <f t="shared" si="780"/>
        <v>19765</v>
      </c>
      <c r="BD2475" s="50">
        <f t="shared" si="781"/>
        <v>4.6656103010639569</v>
      </c>
      <c r="BE2475" s="50">
        <f t="shared" si="782"/>
        <v>68.428951082271368</v>
      </c>
      <c r="BF2475" s="50">
        <f t="shared" si="788"/>
        <v>111.92798011060246</v>
      </c>
      <c r="BG2475" s="50"/>
      <c r="BH2475" s="17">
        <f t="shared" si="783"/>
        <v>0</v>
      </c>
      <c r="BI2475" s="17">
        <f t="shared" si="791"/>
        <v>2475</v>
      </c>
      <c r="BJ2475" s="17">
        <f t="shared" si="789"/>
        <v>2475</v>
      </c>
      <c r="BK2475" s="150">
        <f t="shared" si="790"/>
        <v>27888</v>
      </c>
      <c r="BL2475" s="50" t="e">
        <f t="shared" ca="1" si="784"/>
        <v>#NAME?</v>
      </c>
      <c r="BM2475" s="50" t="e">
        <f t="shared" ca="1" si="785"/>
        <v>#NAME?</v>
      </c>
      <c r="BN2475" s="50" t="e">
        <f t="shared" ca="1" si="786"/>
        <v>#NAME?</v>
      </c>
    </row>
    <row r="2476" spans="1:66" x14ac:dyDescent="0.35">
      <c r="A2476" s="48">
        <v>27889</v>
      </c>
      <c r="B2476" s="17">
        <v>1976</v>
      </c>
      <c r="C2476" s="17">
        <v>5</v>
      </c>
      <c r="D2476" s="17">
        <v>130</v>
      </c>
      <c r="E2476" s="17">
        <v>9</v>
      </c>
      <c r="F2476" s="17">
        <v>1</v>
      </c>
      <c r="G2476" s="50">
        <v>5.6</v>
      </c>
      <c r="H2476" s="32">
        <v>4.8925271597427145</v>
      </c>
      <c r="I2476" s="50">
        <v>9.3333333333333339</v>
      </c>
      <c r="J2476" s="13">
        <v>0</v>
      </c>
      <c r="K2476" s="13">
        <f t="shared" si="772"/>
        <v>0</v>
      </c>
      <c r="L2476" s="13">
        <f t="shared" si="773"/>
        <v>0</v>
      </c>
      <c r="M2476" s="13" t="e">
        <f ca="1">CalcTable[[#This Row],[IWC]]-AE2475</f>
        <v>#NAME?</v>
      </c>
      <c r="N2476" s="13" t="e">
        <f ca="1">IF(CalcTable[[#This Row],[Day of Year]]&lt;123,FCAP,AE2475)</f>
        <v>#NAME?</v>
      </c>
      <c r="O2476" s="17" t="e">
        <f ca="1">IF(IRR_DRIP,5,COUNTIF('IDET Wind Values'!C2460:G2460,"&lt;="&amp;IRR_MAXWIND))</f>
        <v>#NAME?</v>
      </c>
      <c r="P2476" s="13" t="e">
        <f ca="1">CalcTable[[#This Row],[ET_o]]*KL</f>
        <v>#NAME?</v>
      </c>
      <c r="Q2476" s="13" t="e">
        <f ca="1">IF(WILTPT&lt;=0,1,MAX(0,MIN(1,(CalcTable[[#This Row],[IWC]]-WILTPT)/(MAD-WILTPT))))</f>
        <v>#NAME?</v>
      </c>
      <c r="R2476" s="13" t="e">
        <f ca="1">CalcTable[[#This Row],[ETMult]]*CalcTable[[#This Row],[ETb]]</f>
        <v>#NAME?</v>
      </c>
      <c r="S2476" s="13" t="b">
        <f>INDEX(IRR_LIST,CalcTable[[#This Row],[Day of Week]]+1)</f>
        <v>1</v>
      </c>
      <c r="T2476" s="13">
        <f t="shared" ca="1" si="774"/>
        <v>0</v>
      </c>
      <c r="U2476" s="13" t="b">
        <f ca="1">IF(CalcTable[[#This Row],[IrrPrecip]]&gt;=IC_MM,FALSE,TRUE)</f>
        <v>1</v>
      </c>
      <c r="V2476" s="13" t="b">
        <f t="shared" si="775"/>
        <v>1</v>
      </c>
      <c r="W2476" s="13" t="e">
        <f ca="1">IF(AND(IRR_DRIP=FALSE,CalcTable[[#This Row],[IrrHours]]&lt;=0),FALSE,TRUE)</f>
        <v>#NAME?</v>
      </c>
      <c r="X2476" s="13" t="e">
        <f ca="1">AND(CalcTable[[#This Row],[IrrDay]],CalcTable[[#This Row],[IrrRain]],CalcTable[[#This Row],[IrrWarm]],CalcTable[[#This Row],[IrrWindy]])</f>
        <v>#NAME?</v>
      </c>
      <c r="Y2476" s="13" t="e">
        <f t="shared" ca="1" si="776"/>
        <v>#NAME?</v>
      </c>
      <c r="Z2476" s="13" t="e">
        <f ca="1">CalcTable[[#This Row],[IrrHours]]/5</f>
        <v>#NAME?</v>
      </c>
      <c r="AA2476" s="13" t="e">
        <f ca="1">IF(CalcTable[[#This Row],[IrrFlag]]=FALSE,0,MAX(0,CalcTable[[#This Row],[VolRednWind]]*(FCAP*IRR_TARGET-CalcTable[[#This Row],[IWC]])))</f>
        <v>#NAME?</v>
      </c>
      <c r="AB2476" s="13" t="e">
        <f ca="1">CalcTable[[#This Row],[IWC]]+CalcTable[[#This Row],[Eff Precip]]+CalcTable[[#This Row],[IrrAmt]]-CalcTable[[#This Row],[AET]]</f>
        <v>#NAME?</v>
      </c>
      <c r="AC2476" s="13" t="e">
        <f ca="1">IF(CalcTable[[#This Row],[PWC]]&gt;FCAP,MIN(24*PERC,MIN(SAT,CalcTable[[#This Row],[PWC]])-FCAP),0)</f>
        <v>#NAME?</v>
      </c>
      <c r="AD2476" s="13" t="e">
        <f ca="1">IF(CalcTable[[#This Row],[PWC]]&gt;SAT,CalcTable[[#This Row],[PWC]]-SAT,0)</f>
        <v>#NAME?</v>
      </c>
      <c r="AE2476" s="13" t="e">
        <f ca="1">CalcTable[[#This Row],[PWC]]-CalcTable[[#This Row],[PercAmt]]-CalcTable[[#This Row],[Runoff]]</f>
        <v>#NAME?</v>
      </c>
      <c r="AF2476" s="13" t="e">
        <f ca="1">CalcTable[[#This Row],[IrrAmt]]/1000*CUR_IRR_AREA*10000/IRR_EFF</f>
        <v>#NAME?</v>
      </c>
      <c r="AG2476" s="147"/>
      <c r="AH2476" s="13"/>
      <c r="AI2476" s="50">
        <v>16.53548725998542</v>
      </c>
      <c r="AJ2476" s="50">
        <v>22.004140640608632</v>
      </c>
      <c r="AK2476" s="50">
        <v>0</v>
      </c>
      <c r="AL2476" s="50">
        <v>0</v>
      </c>
      <c r="AM2476" s="50"/>
      <c r="AN2476" s="50"/>
      <c r="AO2476" s="50"/>
      <c r="AP2476" s="50"/>
      <c r="AQ2476" s="50"/>
      <c r="AR2476" s="50"/>
      <c r="AS2476" s="50"/>
      <c r="AT2476" s="50"/>
      <c r="AU2476" s="50"/>
      <c r="AV2476" s="50"/>
      <c r="AW2476" s="50"/>
      <c r="AX2476" s="50">
        <f t="shared" si="787"/>
        <v>38.539627900594056</v>
      </c>
      <c r="AY2476" s="50"/>
      <c r="AZ2476" s="50">
        <f t="shared" si="777"/>
        <v>887.97527193763949</v>
      </c>
      <c r="BA2476" s="50">
        <f t="shared" si="778"/>
        <v>1438.1291199079001</v>
      </c>
      <c r="BB2476" s="50">
        <f t="shared" si="779"/>
        <v>1488.2946675596863</v>
      </c>
      <c r="BC2476" s="17">
        <f t="shared" si="780"/>
        <v>19765</v>
      </c>
      <c r="BD2476" s="50">
        <f t="shared" si="781"/>
        <v>38.539627900594056</v>
      </c>
      <c r="BE2476" s="50">
        <f t="shared" si="782"/>
        <v>887.97527193763949</v>
      </c>
      <c r="BF2476" s="50">
        <f t="shared" si="788"/>
        <v>1452.444864406124</v>
      </c>
      <c r="BG2476" s="50"/>
      <c r="BH2476" s="17">
        <f t="shared" si="783"/>
        <v>0</v>
      </c>
      <c r="BI2476" s="17">
        <f t="shared" si="791"/>
        <v>2476</v>
      </c>
      <c r="BJ2476" s="17">
        <f t="shared" si="789"/>
        <v>2476</v>
      </c>
      <c r="BK2476" s="150">
        <f t="shared" si="790"/>
        <v>27889</v>
      </c>
      <c r="BL2476" s="50" t="e">
        <f t="shared" ca="1" si="784"/>
        <v>#NAME?</v>
      </c>
      <c r="BM2476" s="50" t="e">
        <f t="shared" ca="1" si="785"/>
        <v>#NAME?</v>
      </c>
      <c r="BN2476" s="50" t="e">
        <f t="shared" ca="1" si="786"/>
        <v>#NAME?</v>
      </c>
    </row>
    <row r="2477" spans="1:66" x14ac:dyDescent="0.35">
      <c r="A2477" s="48">
        <v>27890</v>
      </c>
      <c r="B2477" s="17">
        <v>1976</v>
      </c>
      <c r="C2477" s="17">
        <v>5</v>
      </c>
      <c r="D2477" s="17">
        <v>131</v>
      </c>
      <c r="E2477" s="17">
        <v>10</v>
      </c>
      <c r="F2477" s="17">
        <v>2</v>
      </c>
      <c r="G2477" s="50">
        <v>7.2</v>
      </c>
      <c r="H2477" s="32">
        <v>6.3388469251111079</v>
      </c>
      <c r="I2477" s="50">
        <v>5.333333333333333</v>
      </c>
      <c r="J2477" s="13">
        <v>0</v>
      </c>
      <c r="K2477" s="13">
        <f t="shared" si="772"/>
        <v>0</v>
      </c>
      <c r="L2477" s="13">
        <f t="shared" si="773"/>
        <v>0</v>
      </c>
      <c r="M2477" s="13" t="e">
        <f ca="1">CalcTable[[#This Row],[IWC]]-AE2476</f>
        <v>#NAME?</v>
      </c>
      <c r="N2477" s="13" t="e">
        <f ca="1">IF(CalcTable[[#This Row],[Day of Year]]&lt;123,FCAP,AE2476)</f>
        <v>#NAME?</v>
      </c>
      <c r="O2477" s="17" t="e">
        <f ca="1">IF(IRR_DRIP,5,COUNTIF('IDET Wind Values'!C2461:G2461,"&lt;="&amp;IRR_MAXWIND))</f>
        <v>#NAME?</v>
      </c>
      <c r="P2477" s="13" t="e">
        <f ca="1">CalcTable[[#This Row],[ET_o]]*KL</f>
        <v>#NAME?</v>
      </c>
      <c r="Q2477" s="13" t="e">
        <f ca="1">IF(WILTPT&lt;=0,1,MAX(0,MIN(1,(CalcTable[[#This Row],[IWC]]-WILTPT)/(MAD-WILTPT))))</f>
        <v>#NAME?</v>
      </c>
      <c r="R2477" s="13" t="e">
        <f ca="1">CalcTable[[#This Row],[ETMult]]*CalcTable[[#This Row],[ETb]]</f>
        <v>#NAME?</v>
      </c>
      <c r="S2477" s="13" t="b">
        <f>INDEX(IRR_LIST,CalcTable[[#This Row],[Day of Week]]+1)</f>
        <v>0</v>
      </c>
      <c r="T2477" s="13">
        <f t="shared" ca="1" si="774"/>
        <v>0</v>
      </c>
      <c r="U2477" s="13" t="b">
        <f ca="1">IF(CalcTable[[#This Row],[IrrPrecip]]&gt;=IC_MM,FALSE,TRUE)</f>
        <v>1</v>
      </c>
      <c r="V2477" s="13" t="b">
        <f t="shared" si="775"/>
        <v>1</v>
      </c>
      <c r="W2477" s="13" t="e">
        <f ca="1">IF(AND(IRR_DRIP=FALSE,CalcTable[[#This Row],[IrrHours]]&lt;=0),FALSE,TRUE)</f>
        <v>#NAME?</v>
      </c>
      <c r="X2477" s="13" t="e">
        <f ca="1">AND(CalcTable[[#This Row],[IrrDay]],CalcTable[[#This Row],[IrrRain]],CalcTable[[#This Row],[IrrWarm]],CalcTable[[#This Row],[IrrWindy]])</f>
        <v>#NAME?</v>
      </c>
      <c r="Y2477" s="13" t="e">
        <f t="shared" ca="1" si="776"/>
        <v>#NAME?</v>
      </c>
      <c r="Z2477" s="13" t="e">
        <f ca="1">CalcTable[[#This Row],[IrrHours]]/5</f>
        <v>#NAME?</v>
      </c>
      <c r="AA2477" s="13" t="e">
        <f ca="1">IF(CalcTable[[#This Row],[IrrFlag]]=FALSE,0,MAX(0,CalcTable[[#This Row],[VolRednWind]]*(FCAP*IRR_TARGET-CalcTable[[#This Row],[IWC]])))</f>
        <v>#NAME?</v>
      </c>
      <c r="AB2477" s="13" t="e">
        <f ca="1">CalcTable[[#This Row],[IWC]]+CalcTable[[#This Row],[Eff Precip]]+CalcTable[[#This Row],[IrrAmt]]-CalcTable[[#This Row],[AET]]</f>
        <v>#NAME?</v>
      </c>
      <c r="AC2477" s="13" t="e">
        <f ca="1">IF(CalcTable[[#This Row],[PWC]]&gt;FCAP,MIN(24*PERC,MIN(SAT,CalcTable[[#This Row],[PWC]])-FCAP),0)</f>
        <v>#NAME?</v>
      </c>
      <c r="AD2477" s="13" t="e">
        <f ca="1">IF(CalcTable[[#This Row],[PWC]]&gt;SAT,CalcTable[[#This Row],[PWC]]-SAT,0)</f>
        <v>#NAME?</v>
      </c>
      <c r="AE2477" s="13" t="e">
        <f ca="1">CalcTable[[#This Row],[PWC]]-CalcTable[[#This Row],[PercAmt]]-CalcTable[[#This Row],[Runoff]]</f>
        <v>#NAME?</v>
      </c>
      <c r="AF2477" s="13" t="e">
        <f ca="1">CalcTable[[#This Row],[IrrAmt]]/1000*CUR_IRR_AREA*10000/IRR_EFF</f>
        <v>#NAME?</v>
      </c>
      <c r="AG2477" s="147"/>
      <c r="AH2477" s="13"/>
      <c r="AI2477" s="50">
        <v>0</v>
      </c>
      <c r="AJ2477" s="50">
        <v>0</v>
      </c>
      <c r="AK2477" s="50">
        <v>1.9598316156460784</v>
      </c>
      <c r="AL2477" s="50">
        <v>8.3823516982650865</v>
      </c>
      <c r="AM2477" s="50"/>
      <c r="AN2477" s="50"/>
      <c r="AO2477" s="50"/>
      <c r="AP2477" s="50"/>
      <c r="AQ2477" s="50"/>
      <c r="AR2477" s="50"/>
      <c r="AS2477" s="50"/>
      <c r="AT2477" s="50"/>
      <c r="AU2477" s="50"/>
      <c r="AV2477" s="50"/>
      <c r="AW2477" s="50"/>
      <c r="AX2477" s="50">
        <f t="shared" si="787"/>
        <v>10.342183313911164</v>
      </c>
      <c r="AY2477" s="50"/>
      <c r="AZ2477" s="50">
        <f t="shared" si="777"/>
        <v>274.62651351191835</v>
      </c>
      <c r="BA2477" s="50">
        <f t="shared" si="778"/>
        <v>422.83764778819176</v>
      </c>
      <c r="BB2477" s="50">
        <f t="shared" si="779"/>
        <v>435.91510081256888</v>
      </c>
      <c r="BC2477" s="17">
        <f t="shared" si="780"/>
        <v>19765</v>
      </c>
      <c r="BD2477" s="50">
        <f t="shared" si="781"/>
        <v>10.342183313911164</v>
      </c>
      <c r="BE2477" s="50">
        <f t="shared" si="782"/>
        <v>274.62651351191835</v>
      </c>
      <c r="BF2477" s="50">
        <f t="shared" si="788"/>
        <v>449.20155074786499</v>
      </c>
      <c r="BG2477" s="50"/>
      <c r="BH2477" s="17">
        <f t="shared" si="783"/>
        <v>0</v>
      </c>
      <c r="BI2477" s="17">
        <f t="shared" si="791"/>
        <v>2477</v>
      </c>
      <c r="BJ2477" s="17">
        <f t="shared" si="789"/>
        <v>2477</v>
      </c>
      <c r="BK2477" s="150">
        <f t="shared" si="790"/>
        <v>27890</v>
      </c>
      <c r="BL2477" s="50" t="e">
        <f t="shared" ca="1" si="784"/>
        <v>#NAME?</v>
      </c>
      <c r="BM2477" s="50" t="e">
        <f t="shared" ca="1" si="785"/>
        <v>#NAME?</v>
      </c>
      <c r="BN2477" s="50" t="e">
        <f t="shared" ca="1" si="786"/>
        <v>#NAME?</v>
      </c>
    </row>
    <row r="2478" spans="1:66" x14ac:dyDescent="0.35">
      <c r="A2478" s="48">
        <v>27891</v>
      </c>
      <c r="B2478" s="17">
        <v>1976</v>
      </c>
      <c r="C2478" s="17">
        <v>5</v>
      </c>
      <c r="D2478" s="17">
        <v>132</v>
      </c>
      <c r="E2478" s="17">
        <v>11</v>
      </c>
      <c r="F2478" s="17">
        <v>3</v>
      </c>
      <c r="G2478" s="50">
        <v>3.9</v>
      </c>
      <c r="H2478" s="32">
        <v>5.1534592245673787</v>
      </c>
      <c r="I2478" s="50">
        <v>32.166666666666664</v>
      </c>
      <c r="J2478" s="13">
        <v>2.4</v>
      </c>
      <c r="K2478" s="13">
        <f t="shared" si="772"/>
        <v>2.4</v>
      </c>
      <c r="L2478" s="13">
        <f t="shared" si="773"/>
        <v>0</v>
      </c>
      <c r="M2478" s="13" t="e">
        <f ca="1">CalcTable[[#This Row],[IWC]]-AE2477</f>
        <v>#NAME?</v>
      </c>
      <c r="N2478" s="13" t="e">
        <f ca="1">IF(CalcTable[[#This Row],[Day of Year]]&lt;123,FCAP,AE2477)</f>
        <v>#NAME?</v>
      </c>
      <c r="O2478" s="17" t="e">
        <f ca="1">IF(IRR_DRIP,5,COUNTIF('IDET Wind Values'!C2462:G2462,"&lt;="&amp;IRR_MAXWIND))</f>
        <v>#NAME?</v>
      </c>
      <c r="P2478" s="13" t="e">
        <f ca="1">CalcTable[[#This Row],[ET_o]]*KL</f>
        <v>#NAME?</v>
      </c>
      <c r="Q2478" s="13" t="e">
        <f ca="1">IF(WILTPT&lt;=0,1,MAX(0,MIN(1,(CalcTable[[#This Row],[IWC]]-WILTPT)/(MAD-WILTPT))))</f>
        <v>#NAME?</v>
      </c>
      <c r="R2478" s="13" t="e">
        <f ca="1">CalcTable[[#This Row],[ETMult]]*CalcTable[[#This Row],[ETb]]</f>
        <v>#NAME?</v>
      </c>
      <c r="S2478" s="13" t="b">
        <f>INDEX(IRR_LIST,CalcTable[[#This Row],[Day of Week]]+1)</f>
        <v>1</v>
      </c>
      <c r="T2478" s="13">
        <f t="shared" ca="1" si="774"/>
        <v>0</v>
      </c>
      <c r="U2478" s="13" t="b">
        <f ca="1">IF(CalcTable[[#This Row],[IrrPrecip]]&gt;=IC_MM,FALSE,TRUE)</f>
        <v>1</v>
      </c>
      <c r="V2478" s="13" t="b">
        <f t="shared" si="775"/>
        <v>1</v>
      </c>
      <c r="W2478" s="13" t="e">
        <f ca="1">IF(AND(IRR_DRIP=FALSE,CalcTable[[#This Row],[IrrHours]]&lt;=0),FALSE,TRUE)</f>
        <v>#NAME?</v>
      </c>
      <c r="X2478" s="13" t="e">
        <f ca="1">AND(CalcTable[[#This Row],[IrrDay]],CalcTable[[#This Row],[IrrRain]],CalcTable[[#This Row],[IrrWarm]],CalcTable[[#This Row],[IrrWindy]])</f>
        <v>#NAME?</v>
      </c>
      <c r="Y2478" s="13" t="e">
        <f t="shared" ca="1" si="776"/>
        <v>#NAME?</v>
      </c>
      <c r="Z2478" s="13" t="e">
        <f ca="1">CalcTable[[#This Row],[IrrHours]]/5</f>
        <v>#NAME?</v>
      </c>
      <c r="AA2478" s="13" t="e">
        <f ca="1">IF(CalcTable[[#This Row],[IrrFlag]]=FALSE,0,MAX(0,CalcTable[[#This Row],[VolRednWind]]*(FCAP*IRR_TARGET-CalcTable[[#This Row],[IWC]])))</f>
        <v>#NAME?</v>
      </c>
      <c r="AB2478" s="13" t="e">
        <f ca="1">CalcTable[[#This Row],[IWC]]+CalcTable[[#This Row],[Eff Precip]]+CalcTable[[#This Row],[IrrAmt]]-CalcTable[[#This Row],[AET]]</f>
        <v>#NAME?</v>
      </c>
      <c r="AC2478" s="13" t="e">
        <f ca="1">IF(CalcTable[[#This Row],[PWC]]&gt;FCAP,MIN(24*PERC,MIN(SAT,CalcTable[[#This Row],[PWC]])-FCAP),0)</f>
        <v>#NAME?</v>
      </c>
      <c r="AD2478" s="13" t="e">
        <f ca="1">IF(CalcTable[[#This Row],[PWC]]&gt;SAT,CalcTable[[#This Row],[PWC]]-SAT,0)</f>
        <v>#NAME?</v>
      </c>
      <c r="AE2478" s="13" t="e">
        <f ca="1">CalcTable[[#This Row],[PWC]]-CalcTable[[#This Row],[PercAmt]]-CalcTable[[#This Row],[Runoff]]</f>
        <v>#NAME?</v>
      </c>
      <c r="AF2478" s="13" t="e">
        <f ca="1">CalcTable[[#This Row],[IrrAmt]]/1000*CUR_IRR_AREA*10000/IRR_EFF</f>
        <v>#NAME?</v>
      </c>
      <c r="AG2478" s="147"/>
      <c r="AH2478" s="13"/>
      <c r="AI2478" s="50">
        <v>0</v>
      </c>
      <c r="AJ2478" s="50">
        <v>0</v>
      </c>
      <c r="AK2478" s="50">
        <v>0</v>
      </c>
      <c r="AL2478" s="50">
        <v>0</v>
      </c>
      <c r="AM2478" s="50"/>
      <c r="AN2478" s="50"/>
      <c r="AO2478" s="50"/>
      <c r="AP2478" s="50"/>
      <c r="AQ2478" s="50"/>
      <c r="AR2478" s="50"/>
      <c r="AS2478" s="50"/>
      <c r="AT2478" s="50"/>
      <c r="AU2478" s="50"/>
      <c r="AV2478" s="50"/>
      <c r="AW2478" s="50"/>
      <c r="AX2478" s="50">
        <f t="shared" si="787"/>
        <v>0</v>
      </c>
      <c r="AY2478" s="50"/>
      <c r="AZ2478" s="50">
        <f t="shared" si="777"/>
        <v>0</v>
      </c>
      <c r="BA2478" s="50">
        <f t="shared" si="778"/>
        <v>0</v>
      </c>
      <c r="BB2478" s="50">
        <f t="shared" si="779"/>
        <v>0</v>
      </c>
      <c r="BC2478" s="17">
        <f t="shared" si="780"/>
        <v>19765</v>
      </c>
      <c r="BD2478" s="50">
        <f t="shared" si="781"/>
        <v>0</v>
      </c>
      <c r="BE2478" s="50">
        <f t="shared" si="782"/>
        <v>0</v>
      </c>
      <c r="BF2478" s="50">
        <f t="shared" si="788"/>
        <v>0</v>
      </c>
      <c r="BG2478" s="50"/>
      <c r="BH2478" s="17">
        <f t="shared" si="783"/>
        <v>0</v>
      </c>
      <c r="BI2478" s="17">
        <f t="shared" si="791"/>
        <v>2478</v>
      </c>
      <c r="BJ2478" s="17">
        <f t="shared" si="789"/>
        <v>2478</v>
      </c>
      <c r="BK2478" s="150">
        <f t="shared" si="790"/>
        <v>27891</v>
      </c>
      <c r="BL2478" s="50" t="e">
        <f t="shared" ca="1" si="784"/>
        <v>#NAME?</v>
      </c>
      <c r="BM2478" s="50" t="e">
        <f t="shared" ca="1" si="785"/>
        <v>#NAME?</v>
      </c>
      <c r="BN2478" s="50" t="e">
        <f t="shared" ca="1" si="786"/>
        <v>#NAME?</v>
      </c>
    </row>
    <row r="2479" spans="1:66" x14ac:dyDescent="0.35">
      <c r="A2479" s="48">
        <v>27892</v>
      </c>
      <c r="B2479" s="17">
        <v>1976</v>
      </c>
      <c r="C2479" s="17">
        <v>5</v>
      </c>
      <c r="D2479" s="17">
        <v>133</v>
      </c>
      <c r="E2479" s="17">
        <v>12</v>
      </c>
      <c r="F2479" s="17">
        <v>4</v>
      </c>
      <c r="G2479" s="50">
        <v>6.7</v>
      </c>
      <c r="H2479" s="32">
        <v>6.0218306613804042</v>
      </c>
      <c r="I2479" s="50">
        <v>21.5</v>
      </c>
      <c r="J2479" s="13">
        <v>0</v>
      </c>
      <c r="K2479" s="13">
        <f t="shared" si="772"/>
        <v>0</v>
      </c>
      <c r="L2479" s="13">
        <f t="shared" si="773"/>
        <v>0</v>
      </c>
      <c r="M2479" s="13" t="e">
        <f ca="1">CalcTable[[#This Row],[IWC]]-AE2478</f>
        <v>#NAME?</v>
      </c>
      <c r="N2479" s="13" t="e">
        <f ca="1">IF(CalcTable[[#This Row],[Day of Year]]&lt;123,FCAP,AE2478)</f>
        <v>#NAME?</v>
      </c>
      <c r="O2479" s="17" t="e">
        <f ca="1">IF(IRR_DRIP,5,COUNTIF('IDET Wind Values'!C2463:G2463,"&lt;="&amp;IRR_MAXWIND))</f>
        <v>#NAME?</v>
      </c>
      <c r="P2479" s="13" t="e">
        <f ca="1">CalcTable[[#This Row],[ET_o]]*KL</f>
        <v>#NAME?</v>
      </c>
      <c r="Q2479" s="13" t="e">
        <f ca="1">IF(WILTPT&lt;=0,1,MAX(0,MIN(1,(CalcTable[[#This Row],[IWC]]-WILTPT)/(MAD-WILTPT))))</f>
        <v>#NAME?</v>
      </c>
      <c r="R2479" s="13" t="e">
        <f ca="1">CalcTable[[#This Row],[ETMult]]*CalcTable[[#This Row],[ETb]]</f>
        <v>#NAME?</v>
      </c>
      <c r="S2479" s="13" t="b">
        <f>INDEX(IRR_LIST,CalcTable[[#This Row],[Day of Week]]+1)</f>
        <v>0</v>
      </c>
      <c r="T2479" s="13">
        <f t="shared" ca="1" si="774"/>
        <v>2.4</v>
      </c>
      <c r="U2479" s="13" t="b">
        <f ca="1">IF(CalcTable[[#This Row],[IrrPrecip]]&gt;=IC_MM,FALSE,TRUE)</f>
        <v>1</v>
      </c>
      <c r="V2479" s="13" t="b">
        <f t="shared" si="775"/>
        <v>1</v>
      </c>
      <c r="W2479" s="13" t="e">
        <f ca="1">IF(AND(IRR_DRIP=FALSE,CalcTable[[#This Row],[IrrHours]]&lt;=0),FALSE,TRUE)</f>
        <v>#NAME?</v>
      </c>
      <c r="X2479" s="13" t="e">
        <f ca="1">AND(CalcTable[[#This Row],[IrrDay]],CalcTable[[#This Row],[IrrRain]],CalcTable[[#This Row],[IrrWarm]],CalcTable[[#This Row],[IrrWindy]])</f>
        <v>#NAME?</v>
      </c>
      <c r="Y2479" s="13" t="e">
        <f t="shared" ca="1" si="776"/>
        <v>#NAME?</v>
      </c>
      <c r="Z2479" s="13" t="e">
        <f ca="1">CalcTable[[#This Row],[IrrHours]]/5</f>
        <v>#NAME?</v>
      </c>
      <c r="AA2479" s="13" t="e">
        <f ca="1">IF(CalcTable[[#This Row],[IrrFlag]]=FALSE,0,MAX(0,CalcTable[[#This Row],[VolRednWind]]*(FCAP*IRR_TARGET-CalcTable[[#This Row],[IWC]])))</f>
        <v>#NAME?</v>
      </c>
      <c r="AB2479" s="13" t="e">
        <f ca="1">CalcTable[[#This Row],[IWC]]+CalcTable[[#This Row],[Eff Precip]]+CalcTable[[#This Row],[IrrAmt]]-CalcTable[[#This Row],[AET]]</f>
        <v>#NAME?</v>
      </c>
      <c r="AC2479" s="13" t="e">
        <f ca="1">IF(CalcTable[[#This Row],[PWC]]&gt;FCAP,MIN(24*PERC,MIN(SAT,CalcTable[[#This Row],[PWC]])-FCAP),0)</f>
        <v>#NAME?</v>
      </c>
      <c r="AD2479" s="13" t="e">
        <f ca="1">IF(CalcTable[[#This Row],[PWC]]&gt;SAT,CalcTable[[#This Row],[PWC]]-SAT,0)</f>
        <v>#NAME?</v>
      </c>
      <c r="AE2479" s="13" t="e">
        <f ca="1">CalcTable[[#This Row],[PWC]]-CalcTable[[#This Row],[PercAmt]]-CalcTable[[#This Row],[Runoff]]</f>
        <v>#NAME?</v>
      </c>
      <c r="AF2479" s="13" t="e">
        <f ca="1">CalcTable[[#This Row],[IrrAmt]]/1000*CUR_IRR_AREA*10000/IRR_EFF</f>
        <v>#NAME?</v>
      </c>
      <c r="AG2479" s="147"/>
      <c r="AH2479" s="13"/>
      <c r="AI2479" s="50">
        <v>0</v>
      </c>
      <c r="AJ2479" s="50">
        <v>0</v>
      </c>
      <c r="AK2479" s="50">
        <v>8.7546057383761031</v>
      </c>
      <c r="AL2479" s="50">
        <v>5.5732973126921301</v>
      </c>
      <c r="AM2479" s="50"/>
      <c r="AN2479" s="50"/>
      <c r="AO2479" s="50"/>
      <c r="AP2479" s="50"/>
      <c r="AQ2479" s="50"/>
      <c r="AR2479" s="50"/>
      <c r="AS2479" s="50"/>
      <c r="AT2479" s="50"/>
      <c r="AU2479" s="50"/>
      <c r="AV2479" s="50"/>
      <c r="AW2479" s="50"/>
      <c r="AX2479" s="50">
        <f t="shared" si="787"/>
        <v>14.327903051068233</v>
      </c>
      <c r="AY2479" s="50"/>
      <c r="AZ2479" s="50">
        <f t="shared" si="777"/>
        <v>291.88427200181866</v>
      </c>
      <c r="BA2479" s="50">
        <f t="shared" si="778"/>
        <v>449.40911720914937</v>
      </c>
      <c r="BB2479" s="50">
        <f t="shared" si="779"/>
        <v>463.30836825685509</v>
      </c>
      <c r="BC2479" s="17">
        <f t="shared" si="780"/>
        <v>19765</v>
      </c>
      <c r="BD2479" s="50">
        <f t="shared" si="781"/>
        <v>14.327903051068233</v>
      </c>
      <c r="BE2479" s="50">
        <f t="shared" si="782"/>
        <v>291.88427200181866</v>
      </c>
      <c r="BF2479" s="50">
        <f t="shared" si="788"/>
        <v>477.42974975516483</v>
      </c>
      <c r="BG2479" s="50"/>
      <c r="BH2479" s="17">
        <f t="shared" si="783"/>
        <v>0</v>
      </c>
      <c r="BI2479" s="17">
        <f t="shared" si="791"/>
        <v>2479</v>
      </c>
      <c r="BJ2479" s="17">
        <f t="shared" si="789"/>
        <v>2479</v>
      </c>
      <c r="BK2479" s="150">
        <f t="shared" si="790"/>
        <v>27892</v>
      </c>
      <c r="BL2479" s="50" t="e">
        <f t="shared" ca="1" si="784"/>
        <v>#NAME?</v>
      </c>
      <c r="BM2479" s="50" t="e">
        <f t="shared" ca="1" si="785"/>
        <v>#NAME?</v>
      </c>
      <c r="BN2479" s="50" t="e">
        <f t="shared" ca="1" si="786"/>
        <v>#NAME?</v>
      </c>
    </row>
    <row r="2480" spans="1:66" x14ac:dyDescent="0.35">
      <c r="A2480" s="48">
        <v>27893</v>
      </c>
      <c r="B2480" s="17">
        <v>1976</v>
      </c>
      <c r="C2480" s="17">
        <v>5</v>
      </c>
      <c r="D2480" s="17">
        <v>134</v>
      </c>
      <c r="E2480" s="17">
        <v>13</v>
      </c>
      <c r="F2480" s="17">
        <v>5</v>
      </c>
      <c r="G2480" s="50">
        <v>4.4000000000000004</v>
      </c>
      <c r="H2480" s="32">
        <v>5.8777085886387832</v>
      </c>
      <c r="I2480" s="50">
        <v>8.3333333333333339</v>
      </c>
      <c r="J2480" s="13">
        <v>4.4000000000000004</v>
      </c>
      <c r="K2480" s="13">
        <f t="shared" si="772"/>
        <v>4.4000000000000004</v>
      </c>
      <c r="L2480" s="13">
        <f t="shared" si="773"/>
        <v>0</v>
      </c>
      <c r="M2480" s="13" t="e">
        <f ca="1">CalcTable[[#This Row],[IWC]]-AE2479</f>
        <v>#NAME?</v>
      </c>
      <c r="N2480" s="13" t="e">
        <f ca="1">IF(CalcTable[[#This Row],[Day of Year]]&lt;123,FCAP,AE2479)</f>
        <v>#NAME?</v>
      </c>
      <c r="O2480" s="17" t="e">
        <f ca="1">IF(IRR_DRIP,5,COUNTIF('IDET Wind Values'!C2464:G2464,"&lt;="&amp;IRR_MAXWIND))</f>
        <v>#NAME?</v>
      </c>
      <c r="P2480" s="13" t="e">
        <f ca="1">CalcTable[[#This Row],[ET_o]]*KL</f>
        <v>#NAME?</v>
      </c>
      <c r="Q2480" s="13" t="e">
        <f ca="1">IF(WILTPT&lt;=0,1,MAX(0,MIN(1,(CalcTable[[#This Row],[IWC]]-WILTPT)/(MAD-WILTPT))))</f>
        <v>#NAME?</v>
      </c>
      <c r="R2480" s="13" t="e">
        <f ca="1">CalcTable[[#This Row],[ETMult]]*CalcTable[[#This Row],[ETb]]</f>
        <v>#NAME?</v>
      </c>
      <c r="S2480" s="13" t="b">
        <f>INDEX(IRR_LIST,CalcTable[[#This Row],[Day of Week]]+1)</f>
        <v>1</v>
      </c>
      <c r="T2480" s="13">
        <f t="shared" ca="1" si="774"/>
        <v>2.4</v>
      </c>
      <c r="U2480" s="13" t="b">
        <f ca="1">IF(CalcTable[[#This Row],[IrrPrecip]]&gt;=IC_MM,FALSE,TRUE)</f>
        <v>1</v>
      </c>
      <c r="V2480" s="13" t="b">
        <f t="shared" si="775"/>
        <v>1</v>
      </c>
      <c r="W2480" s="13" t="e">
        <f ca="1">IF(AND(IRR_DRIP=FALSE,CalcTable[[#This Row],[IrrHours]]&lt;=0),FALSE,TRUE)</f>
        <v>#NAME?</v>
      </c>
      <c r="X2480" s="13" t="e">
        <f ca="1">AND(CalcTable[[#This Row],[IrrDay]],CalcTable[[#This Row],[IrrRain]],CalcTable[[#This Row],[IrrWarm]],CalcTable[[#This Row],[IrrWindy]])</f>
        <v>#NAME?</v>
      </c>
      <c r="Y2480" s="13" t="e">
        <f t="shared" ca="1" si="776"/>
        <v>#NAME?</v>
      </c>
      <c r="Z2480" s="13" t="e">
        <f ca="1">CalcTable[[#This Row],[IrrHours]]/5</f>
        <v>#NAME?</v>
      </c>
      <c r="AA2480" s="13" t="e">
        <f ca="1">IF(CalcTable[[#This Row],[IrrFlag]]=FALSE,0,MAX(0,CalcTable[[#This Row],[VolRednWind]]*(FCAP*IRR_TARGET-CalcTable[[#This Row],[IWC]])))</f>
        <v>#NAME?</v>
      </c>
      <c r="AB2480" s="13" t="e">
        <f ca="1">CalcTable[[#This Row],[IWC]]+CalcTable[[#This Row],[Eff Precip]]+CalcTable[[#This Row],[IrrAmt]]-CalcTable[[#This Row],[AET]]</f>
        <v>#NAME?</v>
      </c>
      <c r="AC2480" s="13" t="e">
        <f ca="1">IF(CalcTable[[#This Row],[PWC]]&gt;FCAP,MIN(24*PERC,MIN(SAT,CalcTable[[#This Row],[PWC]])-FCAP),0)</f>
        <v>#NAME?</v>
      </c>
      <c r="AD2480" s="13" t="e">
        <f ca="1">IF(CalcTable[[#This Row],[PWC]]&gt;SAT,CalcTable[[#This Row],[PWC]]-SAT,0)</f>
        <v>#NAME?</v>
      </c>
      <c r="AE2480" s="13" t="e">
        <f ca="1">CalcTable[[#This Row],[PWC]]-CalcTable[[#This Row],[PercAmt]]-CalcTable[[#This Row],[Runoff]]</f>
        <v>#NAME?</v>
      </c>
      <c r="AF2480" s="13" t="e">
        <f ca="1">CalcTable[[#This Row],[IrrAmt]]/1000*CUR_IRR_AREA*10000/IRR_EFF</f>
        <v>#NAME?</v>
      </c>
      <c r="AG2480" s="147"/>
      <c r="AH2480" s="13"/>
      <c r="AI2480" s="50">
        <v>0</v>
      </c>
      <c r="AJ2480" s="50">
        <v>0</v>
      </c>
      <c r="AK2480" s="50">
        <v>0</v>
      </c>
      <c r="AL2480" s="50">
        <v>0</v>
      </c>
      <c r="AM2480" s="50"/>
      <c r="AN2480" s="50"/>
      <c r="AO2480" s="50"/>
      <c r="AP2480" s="50"/>
      <c r="AQ2480" s="50"/>
      <c r="AR2480" s="50"/>
      <c r="AS2480" s="50"/>
      <c r="AT2480" s="50"/>
      <c r="AU2480" s="50"/>
      <c r="AV2480" s="50"/>
      <c r="AW2480" s="50"/>
      <c r="AX2480" s="50">
        <f t="shared" si="787"/>
        <v>0</v>
      </c>
      <c r="AY2480" s="50"/>
      <c r="AZ2480" s="50">
        <f t="shared" si="777"/>
        <v>0</v>
      </c>
      <c r="BA2480" s="50">
        <f t="shared" si="778"/>
        <v>0</v>
      </c>
      <c r="BB2480" s="50">
        <f t="shared" si="779"/>
        <v>0</v>
      </c>
      <c r="BC2480" s="17">
        <f t="shared" si="780"/>
        <v>19765</v>
      </c>
      <c r="BD2480" s="50">
        <f t="shared" si="781"/>
        <v>0</v>
      </c>
      <c r="BE2480" s="50">
        <f t="shared" si="782"/>
        <v>0</v>
      </c>
      <c r="BF2480" s="50">
        <f t="shared" si="788"/>
        <v>0</v>
      </c>
      <c r="BG2480" s="50"/>
      <c r="BH2480" s="17">
        <f t="shared" si="783"/>
        <v>0</v>
      </c>
      <c r="BI2480" s="17">
        <f t="shared" si="791"/>
        <v>2480</v>
      </c>
      <c r="BJ2480" s="17">
        <f t="shared" si="789"/>
        <v>2480</v>
      </c>
      <c r="BK2480" s="150">
        <f t="shared" si="790"/>
        <v>27893</v>
      </c>
      <c r="BL2480" s="50" t="e">
        <f t="shared" ca="1" si="784"/>
        <v>#NAME?</v>
      </c>
      <c r="BM2480" s="50" t="e">
        <f t="shared" ca="1" si="785"/>
        <v>#NAME?</v>
      </c>
      <c r="BN2480" s="50" t="e">
        <f t="shared" ca="1" si="786"/>
        <v>#NAME?</v>
      </c>
    </row>
    <row r="2481" spans="1:66" x14ac:dyDescent="0.35">
      <c r="A2481" s="48">
        <v>27894</v>
      </c>
      <c r="B2481" s="17">
        <v>1976</v>
      </c>
      <c r="C2481" s="17">
        <v>5</v>
      </c>
      <c r="D2481" s="17">
        <v>135</v>
      </c>
      <c r="E2481" s="17">
        <v>14</v>
      </c>
      <c r="F2481" s="17">
        <v>6</v>
      </c>
      <c r="G2481" s="50">
        <v>4.4000000000000004</v>
      </c>
      <c r="H2481" s="32">
        <v>4.5683864853849157</v>
      </c>
      <c r="I2481" s="50">
        <v>34.5</v>
      </c>
      <c r="J2481" s="13">
        <v>0</v>
      </c>
      <c r="K2481" s="13">
        <f t="shared" si="772"/>
        <v>0</v>
      </c>
      <c r="L2481" s="13">
        <f t="shared" si="773"/>
        <v>0</v>
      </c>
      <c r="M2481" s="13" t="e">
        <f ca="1">CalcTable[[#This Row],[IWC]]-AE2480</f>
        <v>#NAME?</v>
      </c>
      <c r="N2481" s="13" t="e">
        <f ca="1">IF(CalcTable[[#This Row],[Day of Year]]&lt;123,FCAP,AE2480)</f>
        <v>#NAME?</v>
      </c>
      <c r="O2481" s="17" t="e">
        <f ca="1">IF(IRR_DRIP,5,COUNTIF('IDET Wind Values'!C2465:G2465,"&lt;="&amp;IRR_MAXWIND))</f>
        <v>#NAME?</v>
      </c>
      <c r="P2481" s="13" t="e">
        <f ca="1">CalcTable[[#This Row],[ET_o]]*KL</f>
        <v>#NAME?</v>
      </c>
      <c r="Q2481" s="13" t="e">
        <f ca="1">IF(WILTPT&lt;=0,1,MAX(0,MIN(1,(CalcTable[[#This Row],[IWC]]-WILTPT)/(MAD-WILTPT))))</f>
        <v>#NAME?</v>
      </c>
      <c r="R2481" s="13" t="e">
        <f ca="1">CalcTable[[#This Row],[ETMult]]*CalcTable[[#This Row],[ETb]]</f>
        <v>#NAME?</v>
      </c>
      <c r="S2481" s="13" t="b">
        <f>INDEX(IRR_LIST,CalcTable[[#This Row],[Day of Week]]+1)</f>
        <v>0</v>
      </c>
      <c r="T2481" s="13">
        <f t="shared" ca="1" si="774"/>
        <v>4.4000000000000004</v>
      </c>
      <c r="U2481" s="13" t="b">
        <f ca="1">IF(CalcTable[[#This Row],[IrrPrecip]]&gt;=IC_MM,FALSE,TRUE)</f>
        <v>1</v>
      </c>
      <c r="V2481" s="13" t="b">
        <f t="shared" si="775"/>
        <v>1</v>
      </c>
      <c r="W2481" s="13" t="e">
        <f ca="1">IF(AND(IRR_DRIP=FALSE,CalcTable[[#This Row],[IrrHours]]&lt;=0),FALSE,TRUE)</f>
        <v>#NAME?</v>
      </c>
      <c r="X2481" s="13" t="e">
        <f ca="1">AND(CalcTable[[#This Row],[IrrDay]],CalcTable[[#This Row],[IrrRain]],CalcTable[[#This Row],[IrrWarm]],CalcTable[[#This Row],[IrrWindy]])</f>
        <v>#NAME?</v>
      </c>
      <c r="Y2481" s="13" t="e">
        <f t="shared" ca="1" si="776"/>
        <v>#NAME?</v>
      </c>
      <c r="Z2481" s="13" t="e">
        <f ca="1">CalcTable[[#This Row],[IrrHours]]/5</f>
        <v>#NAME?</v>
      </c>
      <c r="AA2481" s="13" t="e">
        <f ca="1">IF(CalcTable[[#This Row],[IrrFlag]]=FALSE,0,MAX(0,CalcTable[[#This Row],[VolRednWind]]*(FCAP*IRR_TARGET-CalcTable[[#This Row],[IWC]])))</f>
        <v>#NAME?</v>
      </c>
      <c r="AB2481" s="13" t="e">
        <f ca="1">CalcTable[[#This Row],[IWC]]+CalcTable[[#This Row],[Eff Precip]]+CalcTable[[#This Row],[IrrAmt]]-CalcTable[[#This Row],[AET]]</f>
        <v>#NAME?</v>
      </c>
      <c r="AC2481" s="13" t="e">
        <f ca="1">IF(CalcTable[[#This Row],[PWC]]&gt;FCAP,MIN(24*PERC,MIN(SAT,CalcTable[[#This Row],[PWC]])-FCAP),0)</f>
        <v>#NAME?</v>
      </c>
      <c r="AD2481" s="13" t="e">
        <f ca="1">IF(CalcTable[[#This Row],[PWC]]&gt;SAT,CalcTable[[#This Row],[PWC]]-SAT,0)</f>
        <v>#NAME?</v>
      </c>
      <c r="AE2481" s="13" t="e">
        <f ca="1">CalcTable[[#This Row],[PWC]]-CalcTable[[#This Row],[PercAmt]]-CalcTable[[#This Row],[Runoff]]</f>
        <v>#NAME?</v>
      </c>
      <c r="AF2481" s="13" t="e">
        <f ca="1">CalcTable[[#This Row],[IrrAmt]]/1000*CUR_IRR_AREA*10000/IRR_EFF</f>
        <v>#NAME?</v>
      </c>
      <c r="AG2481" s="147"/>
      <c r="AH2481" s="13"/>
      <c r="AI2481" s="50">
        <v>0</v>
      </c>
      <c r="AJ2481" s="50">
        <v>0</v>
      </c>
      <c r="AK2481" s="50">
        <v>0</v>
      </c>
      <c r="AL2481" s="50">
        <v>6.5447465875105522</v>
      </c>
      <c r="AM2481" s="50"/>
      <c r="AN2481" s="50"/>
      <c r="AO2481" s="50"/>
      <c r="AP2481" s="50"/>
      <c r="AQ2481" s="50"/>
      <c r="AR2481" s="50"/>
      <c r="AS2481" s="50"/>
      <c r="AT2481" s="50"/>
      <c r="AU2481" s="50"/>
      <c r="AV2481" s="50"/>
      <c r="AW2481" s="50"/>
      <c r="AX2481" s="50">
        <f t="shared" si="787"/>
        <v>6.5447465875105522</v>
      </c>
      <c r="AY2481" s="50"/>
      <c r="AZ2481" s="50">
        <f t="shared" si="777"/>
        <v>191.97923323364287</v>
      </c>
      <c r="BA2481" s="50">
        <f t="shared" si="778"/>
        <v>295.58707339148191</v>
      </c>
      <c r="BB2481" s="50">
        <f t="shared" si="779"/>
        <v>304.728941640703</v>
      </c>
      <c r="BC2481" s="17">
        <f t="shared" si="780"/>
        <v>19765</v>
      </c>
      <c r="BD2481" s="50">
        <f t="shared" si="781"/>
        <v>6.5447465875105522</v>
      </c>
      <c r="BE2481" s="50">
        <f t="shared" si="782"/>
        <v>191.97923323364287</v>
      </c>
      <c r="BF2481" s="50">
        <f t="shared" si="788"/>
        <v>314.01691037451809</v>
      </c>
      <c r="BG2481" s="50"/>
      <c r="BH2481" s="17">
        <f t="shared" si="783"/>
        <v>0</v>
      </c>
      <c r="BI2481" s="17">
        <f t="shared" si="791"/>
        <v>2481</v>
      </c>
      <c r="BJ2481" s="17">
        <f t="shared" si="789"/>
        <v>2481</v>
      </c>
      <c r="BK2481" s="150">
        <f t="shared" si="790"/>
        <v>27894</v>
      </c>
      <c r="BL2481" s="50" t="e">
        <f t="shared" ca="1" si="784"/>
        <v>#NAME?</v>
      </c>
      <c r="BM2481" s="50" t="e">
        <f t="shared" ca="1" si="785"/>
        <v>#NAME?</v>
      </c>
      <c r="BN2481" s="50" t="e">
        <f t="shared" ca="1" si="786"/>
        <v>#NAME?</v>
      </c>
    </row>
    <row r="2482" spans="1:66" x14ac:dyDescent="0.35">
      <c r="A2482" s="48">
        <v>27895</v>
      </c>
      <c r="B2482" s="17">
        <v>1976</v>
      </c>
      <c r="C2482" s="17">
        <v>5</v>
      </c>
      <c r="D2482" s="17">
        <v>136</v>
      </c>
      <c r="E2482" s="17">
        <v>15</v>
      </c>
      <c r="F2482" s="17">
        <v>7</v>
      </c>
      <c r="G2482" s="50">
        <v>3.3</v>
      </c>
      <c r="H2482" s="32">
        <v>4.6764801579152291</v>
      </c>
      <c r="I2482" s="50">
        <v>11</v>
      </c>
      <c r="J2482" s="13">
        <v>0</v>
      </c>
      <c r="K2482" s="13">
        <f t="shared" si="772"/>
        <v>0</v>
      </c>
      <c r="L2482" s="13">
        <f t="shared" si="773"/>
        <v>0</v>
      </c>
      <c r="M2482" s="13" t="e">
        <f ca="1">CalcTable[[#This Row],[IWC]]-AE2481</f>
        <v>#NAME?</v>
      </c>
      <c r="N2482" s="13" t="e">
        <f ca="1">IF(CalcTable[[#This Row],[Day of Year]]&lt;123,FCAP,AE2481)</f>
        <v>#NAME?</v>
      </c>
      <c r="O2482" s="17" t="e">
        <f ca="1">IF(IRR_DRIP,5,COUNTIF('IDET Wind Values'!C2466:G2466,"&lt;="&amp;IRR_MAXWIND))</f>
        <v>#NAME?</v>
      </c>
      <c r="P2482" s="13" t="e">
        <f ca="1">CalcTable[[#This Row],[ET_o]]*KL</f>
        <v>#NAME?</v>
      </c>
      <c r="Q2482" s="13" t="e">
        <f ca="1">IF(WILTPT&lt;=0,1,MAX(0,MIN(1,(CalcTable[[#This Row],[IWC]]-WILTPT)/(MAD-WILTPT))))</f>
        <v>#NAME?</v>
      </c>
      <c r="R2482" s="13" t="e">
        <f ca="1">CalcTable[[#This Row],[ETMult]]*CalcTable[[#This Row],[ETb]]</f>
        <v>#NAME?</v>
      </c>
      <c r="S2482" s="13" t="b">
        <f>INDEX(IRR_LIST,CalcTable[[#This Row],[Day of Week]]+1)</f>
        <v>0</v>
      </c>
      <c r="T2482" s="13">
        <f t="shared" ca="1" si="774"/>
        <v>4.4000000000000004</v>
      </c>
      <c r="U2482" s="13" t="b">
        <f ca="1">IF(CalcTable[[#This Row],[IrrPrecip]]&gt;=IC_MM,FALSE,TRUE)</f>
        <v>1</v>
      </c>
      <c r="V2482" s="13" t="b">
        <f t="shared" si="775"/>
        <v>0</v>
      </c>
      <c r="W2482" s="13" t="e">
        <f ca="1">IF(AND(IRR_DRIP=FALSE,CalcTable[[#This Row],[IrrHours]]&lt;=0),FALSE,TRUE)</f>
        <v>#NAME?</v>
      </c>
      <c r="X2482" s="13" t="e">
        <f ca="1">AND(CalcTable[[#This Row],[IrrDay]],CalcTable[[#This Row],[IrrRain]],CalcTable[[#This Row],[IrrWarm]],CalcTable[[#This Row],[IrrWindy]])</f>
        <v>#NAME?</v>
      </c>
      <c r="Y2482" s="13" t="e">
        <f t="shared" ca="1" si="776"/>
        <v>#NAME?</v>
      </c>
      <c r="Z2482" s="13" t="e">
        <f ca="1">CalcTable[[#This Row],[IrrHours]]/5</f>
        <v>#NAME?</v>
      </c>
      <c r="AA2482" s="13" t="e">
        <f ca="1">IF(CalcTable[[#This Row],[IrrFlag]]=FALSE,0,MAX(0,CalcTable[[#This Row],[VolRednWind]]*(FCAP*IRR_TARGET-CalcTable[[#This Row],[IWC]])))</f>
        <v>#NAME?</v>
      </c>
      <c r="AB2482" s="13" t="e">
        <f ca="1">CalcTable[[#This Row],[IWC]]+CalcTable[[#This Row],[Eff Precip]]+CalcTable[[#This Row],[IrrAmt]]-CalcTable[[#This Row],[AET]]</f>
        <v>#NAME?</v>
      </c>
      <c r="AC2482" s="13" t="e">
        <f ca="1">IF(CalcTable[[#This Row],[PWC]]&gt;FCAP,MIN(24*PERC,MIN(SAT,CalcTable[[#This Row],[PWC]])-FCAP),0)</f>
        <v>#NAME?</v>
      </c>
      <c r="AD2482" s="13" t="e">
        <f ca="1">IF(CalcTable[[#This Row],[PWC]]&gt;SAT,CalcTable[[#This Row],[PWC]]-SAT,0)</f>
        <v>#NAME?</v>
      </c>
      <c r="AE2482" s="13" t="e">
        <f ca="1">CalcTable[[#This Row],[PWC]]-CalcTable[[#This Row],[PercAmt]]-CalcTable[[#This Row],[Runoff]]</f>
        <v>#NAME?</v>
      </c>
      <c r="AF2482" s="13" t="e">
        <f ca="1">CalcTable[[#This Row],[IrrAmt]]/1000*CUR_IRR_AREA*10000/IRR_EFF</f>
        <v>#NAME?</v>
      </c>
      <c r="AG2482" s="147"/>
      <c r="AH2482" s="13"/>
      <c r="AI2482" s="50">
        <v>0</v>
      </c>
      <c r="AJ2482" s="50">
        <v>0</v>
      </c>
      <c r="AK2482" s="50">
        <v>0</v>
      </c>
      <c r="AL2482" s="50">
        <v>0</v>
      </c>
      <c r="AM2482" s="50"/>
      <c r="AN2482" s="50"/>
      <c r="AO2482" s="50"/>
      <c r="AP2482" s="50"/>
      <c r="AQ2482" s="50"/>
      <c r="AR2482" s="50"/>
      <c r="AS2482" s="50"/>
      <c r="AT2482" s="50"/>
      <c r="AU2482" s="50"/>
      <c r="AV2482" s="50"/>
      <c r="AW2482" s="50"/>
      <c r="AX2482" s="50">
        <f t="shared" si="787"/>
        <v>0</v>
      </c>
      <c r="AY2482" s="50"/>
      <c r="AZ2482" s="50">
        <f t="shared" si="777"/>
        <v>0</v>
      </c>
      <c r="BA2482" s="50">
        <f t="shared" si="778"/>
        <v>0</v>
      </c>
      <c r="BB2482" s="50">
        <f t="shared" si="779"/>
        <v>0</v>
      </c>
      <c r="BC2482" s="17">
        <f t="shared" si="780"/>
        <v>19765</v>
      </c>
      <c r="BD2482" s="50">
        <f t="shared" si="781"/>
        <v>0</v>
      </c>
      <c r="BE2482" s="50">
        <f t="shared" si="782"/>
        <v>0</v>
      </c>
      <c r="BF2482" s="50">
        <f t="shared" si="788"/>
        <v>0</v>
      </c>
      <c r="BG2482" s="50"/>
      <c r="BH2482" s="17">
        <f t="shared" si="783"/>
        <v>0</v>
      </c>
      <c r="BI2482" s="17">
        <f t="shared" si="791"/>
        <v>2482</v>
      </c>
      <c r="BJ2482" s="17">
        <f t="shared" si="789"/>
        <v>2482</v>
      </c>
      <c r="BK2482" s="150">
        <f t="shared" si="790"/>
        <v>27895</v>
      </c>
      <c r="BL2482" s="50" t="e">
        <f t="shared" ca="1" si="784"/>
        <v>#NAME?</v>
      </c>
      <c r="BM2482" s="50" t="e">
        <f t="shared" ca="1" si="785"/>
        <v>#NAME?</v>
      </c>
      <c r="BN2482" s="50" t="e">
        <f t="shared" ca="1" si="786"/>
        <v>#NAME?</v>
      </c>
    </row>
    <row r="2483" spans="1:66" x14ac:dyDescent="0.35">
      <c r="A2483" s="48">
        <v>27896</v>
      </c>
      <c r="B2483" s="17">
        <v>1976</v>
      </c>
      <c r="C2483" s="17">
        <v>5</v>
      </c>
      <c r="D2483" s="17">
        <v>137</v>
      </c>
      <c r="E2483" s="17">
        <v>16</v>
      </c>
      <c r="F2483" s="17">
        <v>1</v>
      </c>
      <c r="G2483" s="50">
        <v>0.6</v>
      </c>
      <c r="H2483" s="32">
        <v>5.9592644117653508</v>
      </c>
      <c r="I2483" s="50">
        <v>4</v>
      </c>
      <c r="J2483" s="13">
        <v>0</v>
      </c>
      <c r="K2483" s="13">
        <f t="shared" si="772"/>
        <v>0</v>
      </c>
      <c r="L2483" s="13">
        <f t="shared" si="773"/>
        <v>0</v>
      </c>
      <c r="M2483" s="13" t="e">
        <f ca="1">CalcTable[[#This Row],[IWC]]-AE2482</f>
        <v>#NAME?</v>
      </c>
      <c r="N2483" s="13" t="e">
        <f ca="1">IF(CalcTable[[#This Row],[Day of Year]]&lt;123,FCAP,AE2482)</f>
        <v>#NAME?</v>
      </c>
      <c r="O2483" s="17" t="e">
        <f ca="1">IF(IRR_DRIP,5,COUNTIF('IDET Wind Values'!C2467:G2467,"&lt;="&amp;IRR_MAXWIND))</f>
        <v>#NAME?</v>
      </c>
      <c r="P2483" s="13" t="e">
        <f ca="1">CalcTable[[#This Row],[ET_o]]*KL</f>
        <v>#NAME?</v>
      </c>
      <c r="Q2483" s="13" t="e">
        <f ca="1">IF(WILTPT&lt;=0,1,MAX(0,MIN(1,(CalcTable[[#This Row],[IWC]]-WILTPT)/(MAD-WILTPT))))</f>
        <v>#NAME?</v>
      </c>
      <c r="R2483" s="13" t="e">
        <f ca="1">CalcTable[[#This Row],[ETMult]]*CalcTable[[#This Row],[ETb]]</f>
        <v>#NAME?</v>
      </c>
      <c r="S2483" s="13" t="b">
        <f>INDEX(IRR_LIST,CalcTable[[#This Row],[Day of Week]]+1)</f>
        <v>1</v>
      </c>
      <c r="T2483" s="13">
        <f t="shared" ca="1" si="774"/>
        <v>0</v>
      </c>
      <c r="U2483" s="13" t="b">
        <f ca="1">IF(CalcTable[[#This Row],[IrrPrecip]]&gt;=IC_MM,FALSE,TRUE)</f>
        <v>1</v>
      </c>
      <c r="V2483" s="13" t="b">
        <f t="shared" si="775"/>
        <v>1</v>
      </c>
      <c r="W2483" s="13" t="e">
        <f ca="1">IF(AND(IRR_DRIP=FALSE,CalcTable[[#This Row],[IrrHours]]&lt;=0),FALSE,TRUE)</f>
        <v>#NAME?</v>
      </c>
      <c r="X2483" s="13" t="e">
        <f ca="1">AND(CalcTable[[#This Row],[IrrDay]],CalcTable[[#This Row],[IrrRain]],CalcTable[[#This Row],[IrrWarm]],CalcTable[[#This Row],[IrrWindy]])</f>
        <v>#NAME?</v>
      </c>
      <c r="Y2483" s="13" t="e">
        <f t="shared" ca="1" si="776"/>
        <v>#NAME?</v>
      </c>
      <c r="Z2483" s="13" t="e">
        <f ca="1">CalcTable[[#This Row],[IrrHours]]/5</f>
        <v>#NAME?</v>
      </c>
      <c r="AA2483" s="13" t="e">
        <f ca="1">IF(CalcTable[[#This Row],[IrrFlag]]=FALSE,0,MAX(0,CalcTable[[#This Row],[VolRednWind]]*(FCAP*IRR_TARGET-CalcTable[[#This Row],[IWC]])))</f>
        <v>#NAME?</v>
      </c>
      <c r="AB2483" s="13" t="e">
        <f ca="1">CalcTable[[#This Row],[IWC]]+CalcTable[[#This Row],[Eff Precip]]+CalcTable[[#This Row],[IrrAmt]]-CalcTable[[#This Row],[AET]]</f>
        <v>#NAME?</v>
      </c>
      <c r="AC2483" s="13" t="e">
        <f ca="1">IF(CalcTable[[#This Row],[PWC]]&gt;FCAP,MIN(24*PERC,MIN(SAT,CalcTable[[#This Row],[PWC]])-FCAP),0)</f>
        <v>#NAME?</v>
      </c>
      <c r="AD2483" s="13" t="e">
        <f ca="1">IF(CalcTable[[#This Row],[PWC]]&gt;SAT,CalcTable[[#This Row],[PWC]]-SAT,0)</f>
        <v>#NAME?</v>
      </c>
      <c r="AE2483" s="13" t="e">
        <f ca="1">CalcTable[[#This Row],[PWC]]-CalcTable[[#This Row],[PercAmt]]-CalcTable[[#This Row],[Runoff]]</f>
        <v>#NAME?</v>
      </c>
      <c r="AF2483" s="13" t="e">
        <f ca="1">CalcTable[[#This Row],[IrrAmt]]/1000*CUR_IRR_AREA*10000/IRR_EFF</f>
        <v>#NAME?</v>
      </c>
      <c r="AG2483" s="147"/>
      <c r="AH2483" s="13"/>
      <c r="AI2483" s="50">
        <v>0</v>
      </c>
      <c r="AJ2483" s="50">
        <v>0</v>
      </c>
      <c r="AK2483" s="50">
        <v>0</v>
      </c>
      <c r="AL2483" s="50">
        <v>0</v>
      </c>
      <c r="AM2483" s="50"/>
      <c r="AN2483" s="50"/>
      <c r="AO2483" s="50"/>
      <c r="AP2483" s="50"/>
      <c r="AQ2483" s="50"/>
      <c r="AR2483" s="50"/>
      <c r="AS2483" s="50"/>
      <c r="AT2483" s="50"/>
      <c r="AU2483" s="50"/>
      <c r="AV2483" s="50"/>
      <c r="AW2483" s="50"/>
      <c r="AX2483" s="50">
        <f t="shared" si="787"/>
        <v>0</v>
      </c>
      <c r="AY2483" s="50"/>
      <c r="AZ2483" s="50">
        <f t="shared" si="777"/>
        <v>0</v>
      </c>
      <c r="BA2483" s="50">
        <f t="shared" si="778"/>
        <v>0</v>
      </c>
      <c r="BB2483" s="50">
        <f t="shared" si="779"/>
        <v>0</v>
      </c>
      <c r="BC2483" s="17">
        <f t="shared" si="780"/>
        <v>19765</v>
      </c>
      <c r="BD2483" s="50">
        <f t="shared" si="781"/>
        <v>0</v>
      </c>
      <c r="BE2483" s="50">
        <f t="shared" si="782"/>
        <v>0</v>
      </c>
      <c r="BF2483" s="50">
        <f t="shared" si="788"/>
        <v>0</v>
      </c>
      <c r="BG2483" s="50"/>
      <c r="BH2483" s="17">
        <f t="shared" si="783"/>
        <v>0</v>
      </c>
      <c r="BI2483" s="17">
        <f t="shared" si="791"/>
        <v>2483</v>
      </c>
      <c r="BJ2483" s="17">
        <f t="shared" si="789"/>
        <v>2483</v>
      </c>
      <c r="BK2483" s="150">
        <f t="shared" si="790"/>
        <v>27896</v>
      </c>
      <c r="BL2483" s="50" t="e">
        <f t="shared" ca="1" si="784"/>
        <v>#NAME?</v>
      </c>
      <c r="BM2483" s="50" t="e">
        <f t="shared" ca="1" si="785"/>
        <v>#NAME?</v>
      </c>
      <c r="BN2483" s="50" t="e">
        <f t="shared" ca="1" si="786"/>
        <v>#NAME?</v>
      </c>
    </row>
    <row r="2484" spans="1:66" x14ac:dyDescent="0.35">
      <c r="A2484" s="48">
        <v>27897</v>
      </c>
      <c r="B2484" s="17">
        <v>1976</v>
      </c>
      <c r="C2484" s="17">
        <v>5</v>
      </c>
      <c r="D2484" s="17">
        <v>138</v>
      </c>
      <c r="E2484" s="17">
        <v>17</v>
      </c>
      <c r="F2484" s="17">
        <v>2</v>
      </c>
      <c r="G2484" s="50">
        <v>8.3000000000000007</v>
      </c>
      <c r="H2484" s="32">
        <v>6.5823450317533778</v>
      </c>
      <c r="I2484" s="50">
        <v>29.166666666666668</v>
      </c>
      <c r="J2484" s="13">
        <v>0</v>
      </c>
      <c r="K2484" s="13">
        <f t="shared" si="772"/>
        <v>0</v>
      </c>
      <c r="L2484" s="13">
        <f t="shared" si="773"/>
        <v>0</v>
      </c>
      <c r="M2484" s="13" t="e">
        <f ca="1">CalcTable[[#This Row],[IWC]]-AE2483</f>
        <v>#NAME?</v>
      </c>
      <c r="N2484" s="13" t="e">
        <f ca="1">IF(CalcTable[[#This Row],[Day of Year]]&lt;123,FCAP,AE2483)</f>
        <v>#NAME?</v>
      </c>
      <c r="O2484" s="17" t="e">
        <f ca="1">IF(IRR_DRIP,5,COUNTIF('IDET Wind Values'!C2468:G2468,"&lt;="&amp;IRR_MAXWIND))</f>
        <v>#NAME?</v>
      </c>
      <c r="P2484" s="13" t="e">
        <f ca="1">CalcTable[[#This Row],[ET_o]]*KL</f>
        <v>#NAME?</v>
      </c>
      <c r="Q2484" s="13" t="e">
        <f ca="1">IF(WILTPT&lt;=0,1,MAX(0,MIN(1,(CalcTable[[#This Row],[IWC]]-WILTPT)/(MAD-WILTPT))))</f>
        <v>#NAME?</v>
      </c>
      <c r="R2484" s="13" t="e">
        <f ca="1">CalcTable[[#This Row],[ETMult]]*CalcTable[[#This Row],[ETb]]</f>
        <v>#NAME?</v>
      </c>
      <c r="S2484" s="13" t="b">
        <f>INDEX(IRR_LIST,CalcTable[[#This Row],[Day of Week]]+1)</f>
        <v>0</v>
      </c>
      <c r="T2484" s="13">
        <f t="shared" ca="1" si="774"/>
        <v>0</v>
      </c>
      <c r="U2484" s="13" t="b">
        <f ca="1">IF(CalcTable[[#This Row],[IrrPrecip]]&gt;=IC_MM,FALSE,TRUE)</f>
        <v>1</v>
      </c>
      <c r="V2484" s="13" t="b">
        <f t="shared" si="775"/>
        <v>0</v>
      </c>
      <c r="W2484" s="13" t="e">
        <f ca="1">IF(AND(IRR_DRIP=FALSE,CalcTable[[#This Row],[IrrHours]]&lt;=0),FALSE,TRUE)</f>
        <v>#NAME?</v>
      </c>
      <c r="X2484" s="13" t="e">
        <f ca="1">AND(CalcTable[[#This Row],[IrrDay]],CalcTable[[#This Row],[IrrRain]],CalcTable[[#This Row],[IrrWarm]],CalcTable[[#This Row],[IrrWindy]])</f>
        <v>#NAME?</v>
      </c>
      <c r="Y2484" s="13" t="e">
        <f t="shared" ca="1" si="776"/>
        <v>#NAME?</v>
      </c>
      <c r="Z2484" s="13" t="e">
        <f ca="1">CalcTable[[#This Row],[IrrHours]]/5</f>
        <v>#NAME?</v>
      </c>
      <c r="AA2484" s="13" t="e">
        <f ca="1">IF(CalcTable[[#This Row],[IrrFlag]]=FALSE,0,MAX(0,CalcTable[[#This Row],[VolRednWind]]*(FCAP*IRR_TARGET-CalcTable[[#This Row],[IWC]])))</f>
        <v>#NAME?</v>
      </c>
      <c r="AB2484" s="13" t="e">
        <f ca="1">CalcTable[[#This Row],[IWC]]+CalcTable[[#This Row],[Eff Precip]]+CalcTable[[#This Row],[IrrAmt]]-CalcTable[[#This Row],[AET]]</f>
        <v>#NAME?</v>
      </c>
      <c r="AC2484" s="13" t="e">
        <f ca="1">IF(CalcTable[[#This Row],[PWC]]&gt;FCAP,MIN(24*PERC,MIN(SAT,CalcTable[[#This Row],[PWC]])-FCAP),0)</f>
        <v>#NAME?</v>
      </c>
      <c r="AD2484" s="13" t="e">
        <f ca="1">IF(CalcTable[[#This Row],[PWC]]&gt;SAT,CalcTable[[#This Row],[PWC]]-SAT,0)</f>
        <v>#NAME?</v>
      </c>
      <c r="AE2484" s="13" t="e">
        <f ca="1">CalcTable[[#This Row],[PWC]]-CalcTable[[#This Row],[PercAmt]]-CalcTable[[#This Row],[Runoff]]</f>
        <v>#NAME?</v>
      </c>
      <c r="AF2484" s="13" t="e">
        <f ca="1">CalcTable[[#This Row],[IrrAmt]]/1000*CUR_IRR_AREA*10000/IRR_EFF</f>
        <v>#NAME?</v>
      </c>
      <c r="AG2484" s="147"/>
      <c r="AH2484" s="13"/>
      <c r="AI2484" s="50">
        <v>0</v>
      </c>
      <c r="AJ2484" s="50">
        <v>0</v>
      </c>
      <c r="AK2484" s="50">
        <v>0</v>
      </c>
      <c r="AL2484" s="50">
        <v>0</v>
      </c>
      <c r="AM2484" s="50"/>
      <c r="AN2484" s="50"/>
      <c r="AO2484" s="50"/>
      <c r="AP2484" s="50"/>
      <c r="AQ2484" s="50"/>
      <c r="AR2484" s="50"/>
      <c r="AS2484" s="50"/>
      <c r="AT2484" s="50"/>
      <c r="AU2484" s="50"/>
      <c r="AV2484" s="50"/>
      <c r="AW2484" s="50"/>
      <c r="AX2484" s="50">
        <f t="shared" si="787"/>
        <v>0</v>
      </c>
      <c r="AY2484" s="50"/>
      <c r="AZ2484" s="50">
        <f t="shared" si="777"/>
        <v>0</v>
      </c>
      <c r="BA2484" s="50">
        <f t="shared" si="778"/>
        <v>0</v>
      </c>
      <c r="BB2484" s="50">
        <f t="shared" si="779"/>
        <v>0</v>
      </c>
      <c r="BC2484" s="17">
        <f t="shared" si="780"/>
        <v>19765</v>
      </c>
      <c r="BD2484" s="50">
        <f t="shared" si="781"/>
        <v>0</v>
      </c>
      <c r="BE2484" s="50">
        <f t="shared" si="782"/>
        <v>0</v>
      </c>
      <c r="BF2484" s="50">
        <f t="shared" si="788"/>
        <v>0</v>
      </c>
      <c r="BG2484" s="50"/>
      <c r="BH2484" s="17">
        <f t="shared" si="783"/>
        <v>0</v>
      </c>
      <c r="BI2484" s="17">
        <f t="shared" si="791"/>
        <v>2484</v>
      </c>
      <c r="BJ2484" s="17">
        <f t="shared" si="789"/>
        <v>2484</v>
      </c>
      <c r="BK2484" s="150">
        <f t="shared" si="790"/>
        <v>27897</v>
      </c>
      <c r="BL2484" s="50" t="e">
        <f t="shared" ca="1" si="784"/>
        <v>#NAME?</v>
      </c>
      <c r="BM2484" s="50" t="e">
        <f t="shared" ca="1" si="785"/>
        <v>#NAME?</v>
      </c>
      <c r="BN2484" s="50" t="e">
        <f t="shared" ca="1" si="786"/>
        <v>#NAME?</v>
      </c>
    </row>
    <row r="2485" spans="1:66" x14ac:dyDescent="0.35">
      <c r="A2485" s="48">
        <v>27898</v>
      </c>
      <c r="B2485" s="17">
        <v>1976</v>
      </c>
      <c r="C2485" s="17">
        <v>5</v>
      </c>
      <c r="D2485" s="17">
        <v>139</v>
      </c>
      <c r="E2485" s="17">
        <v>18</v>
      </c>
      <c r="F2485" s="17">
        <v>3</v>
      </c>
      <c r="G2485" s="50">
        <v>2.8</v>
      </c>
      <c r="H2485" s="32">
        <v>5.6331175744199182</v>
      </c>
      <c r="I2485" s="50">
        <v>9.3333333333333339</v>
      </c>
      <c r="J2485" s="13">
        <v>0</v>
      </c>
      <c r="K2485" s="13">
        <f t="shared" si="772"/>
        <v>0</v>
      </c>
      <c r="L2485" s="13">
        <f t="shared" si="773"/>
        <v>0</v>
      </c>
      <c r="M2485" s="13" t="e">
        <f ca="1">CalcTable[[#This Row],[IWC]]-AE2484</f>
        <v>#NAME?</v>
      </c>
      <c r="N2485" s="13" t="e">
        <f ca="1">IF(CalcTable[[#This Row],[Day of Year]]&lt;123,FCAP,AE2484)</f>
        <v>#NAME?</v>
      </c>
      <c r="O2485" s="17" t="e">
        <f ca="1">IF(IRR_DRIP,5,COUNTIF('IDET Wind Values'!C2469:G2469,"&lt;="&amp;IRR_MAXWIND))</f>
        <v>#NAME?</v>
      </c>
      <c r="P2485" s="13" t="e">
        <f ca="1">CalcTable[[#This Row],[ET_o]]*KL</f>
        <v>#NAME?</v>
      </c>
      <c r="Q2485" s="13" t="e">
        <f ca="1">IF(WILTPT&lt;=0,1,MAX(0,MIN(1,(CalcTable[[#This Row],[IWC]]-WILTPT)/(MAD-WILTPT))))</f>
        <v>#NAME?</v>
      </c>
      <c r="R2485" s="13" t="e">
        <f ca="1">CalcTable[[#This Row],[ETMult]]*CalcTable[[#This Row],[ETb]]</f>
        <v>#NAME?</v>
      </c>
      <c r="S2485" s="13" t="b">
        <f>INDEX(IRR_LIST,CalcTable[[#This Row],[Day of Week]]+1)</f>
        <v>1</v>
      </c>
      <c r="T2485" s="13">
        <f t="shared" ca="1" si="774"/>
        <v>0</v>
      </c>
      <c r="U2485" s="13" t="b">
        <f ca="1">IF(CalcTable[[#This Row],[IrrPrecip]]&gt;=IC_MM,FALSE,TRUE)</f>
        <v>1</v>
      </c>
      <c r="V2485" s="13" t="b">
        <f t="shared" si="775"/>
        <v>0</v>
      </c>
      <c r="W2485" s="13" t="e">
        <f ca="1">IF(AND(IRR_DRIP=FALSE,CalcTable[[#This Row],[IrrHours]]&lt;=0),FALSE,TRUE)</f>
        <v>#NAME?</v>
      </c>
      <c r="X2485" s="13" t="e">
        <f ca="1">AND(CalcTable[[#This Row],[IrrDay]],CalcTable[[#This Row],[IrrRain]],CalcTable[[#This Row],[IrrWarm]],CalcTable[[#This Row],[IrrWindy]])</f>
        <v>#NAME?</v>
      </c>
      <c r="Y2485" s="13" t="e">
        <f t="shared" ca="1" si="776"/>
        <v>#NAME?</v>
      </c>
      <c r="Z2485" s="13" t="e">
        <f ca="1">CalcTable[[#This Row],[IrrHours]]/5</f>
        <v>#NAME?</v>
      </c>
      <c r="AA2485" s="13" t="e">
        <f ca="1">IF(CalcTable[[#This Row],[IrrFlag]]=FALSE,0,MAX(0,CalcTable[[#This Row],[VolRednWind]]*(FCAP*IRR_TARGET-CalcTable[[#This Row],[IWC]])))</f>
        <v>#NAME?</v>
      </c>
      <c r="AB2485" s="13" t="e">
        <f ca="1">CalcTable[[#This Row],[IWC]]+CalcTable[[#This Row],[Eff Precip]]+CalcTable[[#This Row],[IrrAmt]]-CalcTable[[#This Row],[AET]]</f>
        <v>#NAME?</v>
      </c>
      <c r="AC2485" s="13" t="e">
        <f ca="1">IF(CalcTable[[#This Row],[PWC]]&gt;FCAP,MIN(24*PERC,MIN(SAT,CalcTable[[#This Row],[PWC]])-FCAP),0)</f>
        <v>#NAME?</v>
      </c>
      <c r="AD2485" s="13" t="e">
        <f ca="1">IF(CalcTable[[#This Row],[PWC]]&gt;SAT,CalcTable[[#This Row],[PWC]]-SAT,0)</f>
        <v>#NAME?</v>
      </c>
      <c r="AE2485" s="13" t="e">
        <f ca="1">CalcTable[[#This Row],[PWC]]-CalcTable[[#This Row],[PercAmt]]-CalcTable[[#This Row],[Runoff]]</f>
        <v>#NAME?</v>
      </c>
      <c r="AF2485" s="13" t="e">
        <f ca="1">CalcTable[[#This Row],[IrrAmt]]/1000*CUR_IRR_AREA*10000/IRR_EFF</f>
        <v>#NAME?</v>
      </c>
      <c r="AG2485" s="147"/>
      <c r="AH2485" s="13"/>
      <c r="AI2485" s="50">
        <v>0</v>
      </c>
      <c r="AJ2485" s="50">
        <v>0</v>
      </c>
      <c r="AK2485" s="50">
        <v>0</v>
      </c>
      <c r="AL2485" s="50">
        <v>0</v>
      </c>
      <c r="AM2485" s="50"/>
      <c r="AN2485" s="50"/>
      <c r="AO2485" s="50"/>
      <c r="AP2485" s="50"/>
      <c r="AQ2485" s="50"/>
      <c r="AR2485" s="50"/>
      <c r="AS2485" s="50"/>
      <c r="AT2485" s="50"/>
      <c r="AU2485" s="50"/>
      <c r="AV2485" s="50"/>
      <c r="AW2485" s="50"/>
      <c r="AX2485" s="50">
        <f t="shared" si="787"/>
        <v>0</v>
      </c>
      <c r="AY2485" s="50"/>
      <c r="AZ2485" s="50">
        <f t="shared" si="777"/>
        <v>0</v>
      </c>
      <c r="BA2485" s="50">
        <f t="shared" si="778"/>
        <v>0</v>
      </c>
      <c r="BB2485" s="50">
        <f t="shared" si="779"/>
        <v>0</v>
      </c>
      <c r="BC2485" s="17">
        <f t="shared" si="780"/>
        <v>19765</v>
      </c>
      <c r="BD2485" s="50">
        <f t="shared" si="781"/>
        <v>0</v>
      </c>
      <c r="BE2485" s="50">
        <f t="shared" si="782"/>
        <v>0</v>
      </c>
      <c r="BF2485" s="50">
        <f t="shared" si="788"/>
        <v>0</v>
      </c>
      <c r="BG2485" s="50"/>
      <c r="BH2485" s="17">
        <f t="shared" si="783"/>
        <v>0</v>
      </c>
      <c r="BI2485" s="17">
        <f t="shared" si="791"/>
        <v>2485</v>
      </c>
      <c r="BJ2485" s="17">
        <f t="shared" si="789"/>
        <v>2485</v>
      </c>
      <c r="BK2485" s="150">
        <f t="shared" si="790"/>
        <v>27898</v>
      </c>
      <c r="BL2485" s="50" t="e">
        <f t="shared" ca="1" si="784"/>
        <v>#NAME?</v>
      </c>
      <c r="BM2485" s="50" t="e">
        <f t="shared" ca="1" si="785"/>
        <v>#NAME?</v>
      </c>
      <c r="BN2485" s="50" t="e">
        <f t="shared" ca="1" si="786"/>
        <v>#NAME?</v>
      </c>
    </row>
    <row r="2486" spans="1:66" x14ac:dyDescent="0.35">
      <c r="A2486" s="48">
        <v>27899</v>
      </c>
      <c r="B2486" s="17">
        <v>1976</v>
      </c>
      <c r="C2486" s="17">
        <v>5</v>
      </c>
      <c r="D2486" s="17">
        <v>140</v>
      </c>
      <c r="E2486" s="17">
        <v>19</v>
      </c>
      <c r="F2486" s="17">
        <v>4</v>
      </c>
      <c r="G2486" s="50">
        <v>-1.1000000000000001</v>
      </c>
      <c r="H2486" s="32">
        <v>4.6958510277522914</v>
      </c>
      <c r="I2486" s="50">
        <v>10.166666666666666</v>
      </c>
      <c r="J2486" s="13">
        <v>0</v>
      </c>
      <c r="K2486" s="13">
        <f t="shared" si="772"/>
        <v>0</v>
      </c>
      <c r="L2486" s="13">
        <f t="shared" si="773"/>
        <v>0</v>
      </c>
      <c r="M2486" s="13" t="e">
        <f ca="1">CalcTable[[#This Row],[IWC]]-AE2485</f>
        <v>#NAME?</v>
      </c>
      <c r="N2486" s="13" t="e">
        <f ca="1">IF(CalcTable[[#This Row],[Day of Year]]&lt;123,FCAP,AE2485)</f>
        <v>#NAME?</v>
      </c>
      <c r="O2486" s="17" t="e">
        <f ca="1">IF(IRR_DRIP,5,COUNTIF('IDET Wind Values'!C2470:G2470,"&lt;="&amp;IRR_MAXWIND))</f>
        <v>#NAME?</v>
      </c>
      <c r="P2486" s="13" t="e">
        <f ca="1">CalcTable[[#This Row],[ET_o]]*KL</f>
        <v>#NAME?</v>
      </c>
      <c r="Q2486" s="13" t="e">
        <f ca="1">IF(WILTPT&lt;=0,1,MAX(0,MIN(1,(CalcTable[[#This Row],[IWC]]-WILTPT)/(MAD-WILTPT))))</f>
        <v>#NAME?</v>
      </c>
      <c r="R2486" s="13" t="e">
        <f ca="1">CalcTable[[#This Row],[ETMult]]*CalcTable[[#This Row],[ETb]]</f>
        <v>#NAME?</v>
      </c>
      <c r="S2486" s="13" t="b">
        <f>INDEX(IRR_LIST,CalcTable[[#This Row],[Day of Week]]+1)</f>
        <v>0</v>
      </c>
      <c r="T2486" s="13">
        <f t="shared" ca="1" si="774"/>
        <v>0</v>
      </c>
      <c r="U2486" s="13" t="b">
        <f ca="1">IF(CalcTable[[#This Row],[IrrPrecip]]&gt;=IC_MM,FALSE,TRUE)</f>
        <v>1</v>
      </c>
      <c r="V2486" s="13" t="b">
        <f t="shared" si="775"/>
        <v>1</v>
      </c>
      <c r="W2486" s="13" t="e">
        <f ca="1">IF(AND(IRR_DRIP=FALSE,CalcTable[[#This Row],[IrrHours]]&lt;=0),FALSE,TRUE)</f>
        <v>#NAME?</v>
      </c>
      <c r="X2486" s="13" t="e">
        <f ca="1">AND(CalcTable[[#This Row],[IrrDay]],CalcTable[[#This Row],[IrrRain]],CalcTable[[#This Row],[IrrWarm]],CalcTable[[#This Row],[IrrWindy]])</f>
        <v>#NAME?</v>
      </c>
      <c r="Y2486" s="13" t="e">
        <f t="shared" ca="1" si="776"/>
        <v>#NAME?</v>
      </c>
      <c r="Z2486" s="13" t="e">
        <f ca="1">CalcTable[[#This Row],[IrrHours]]/5</f>
        <v>#NAME?</v>
      </c>
      <c r="AA2486" s="13" t="e">
        <f ca="1">IF(CalcTable[[#This Row],[IrrFlag]]=FALSE,0,MAX(0,CalcTable[[#This Row],[VolRednWind]]*(FCAP*IRR_TARGET-CalcTable[[#This Row],[IWC]])))</f>
        <v>#NAME?</v>
      </c>
      <c r="AB2486" s="13" t="e">
        <f ca="1">CalcTable[[#This Row],[IWC]]+CalcTable[[#This Row],[Eff Precip]]+CalcTable[[#This Row],[IrrAmt]]-CalcTable[[#This Row],[AET]]</f>
        <v>#NAME?</v>
      </c>
      <c r="AC2486" s="13" t="e">
        <f ca="1">IF(CalcTable[[#This Row],[PWC]]&gt;FCAP,MIN(24*PERC,MIN(SAT,CalcTable[[#This Row],[PWC]])-FCAP),0)</f>
        <v>#NAME?</v>
      </c>
      <c r="AD2486" s="13" t="e">
        <f ca="1">IF(CalcTable[[#This Row],[PWC]]&gt;SAT,CalcTable[[#This Row],[PWC]]-SAT,0)</f>
        <v>#NAME?</v>
      </c>
      <c r="AE2486" s="13" t="e">
        <f ca="1">CalcTable[[#This Row],[PWC]]-CalcTable[[#This Row],[PercAmt]]-CalcTable[[#This Row],[Runoff]]</f>
        <v>#NAME?</v>
      </c>
      <c r="AF2486" s="13" t="e">
        <f ca="1">CalcTable[[#This Row],[IrrAmt]]/1000*CUR_IRR_AREA*10000/IRR_EFF</f>
        <v>#NAME?</v>
      </c>
      <c r="AG2486" s="147"/>
      <c r="AH2486" s="13"/>
      <c r="AI2486" s="50">
        <v>0</v>
      </c>
      <c r="AJ2486" s="50">
        <v>0</v>
      </c>
      <c r="AK2486" s="50">
        <v>4.7154948778276822</v>
      </c>
      <c r="AL2486" s="50">
        <v>11.90470543835823</v>
      </c>
      <c r="AM2486" s="50"/>
      <c r="AN2486" s="50"/>
      <c r="AO2486" s="50"/>
      <c r="AP2486" s="50"/>
      <c r="AQ2486" s="50"/>
      <c r="AR2486" s="50"/>
      <c r="AS2486" s="50"/>
      <c r="AT2486" s="50"/>
      <c r="AU2486" s="50"/>
      <c r="AV2486" s="50"/>
      <c r="AW2486" s="50"/>
      <c r="AX2486" s="50">
        <f t="shared" si="787"/>
        <v>16.620200316185912</v>
      </c>
      <c r="AY2486" s="50"/>
      <c r="AZ2486" s="50">
        <f t="shared" si="777"/>
        <v>418.36528439998079</v>
      </c>
      <c r="BA2486" s="50">
        <f t="shared" si="778"/>
        <v>644.14972359997046</v>
      </c>
      <c r="BB2486" s="50">
        <f t="shared" si="779"/>
        <v>664.07187999996961</v>
      </c>
      <c r="BC2486" s="17">
        <f t="shared" si="780"/>
        <v>19765</v>
      </c>
      <c r="BD2486" s="50">
        <f t="shared" si="781"/>
        <v>16.620200316185912</v>
      </c>
      <c r="BE2486" s="50">
        <f t="shared" si="782"/>
        <v>418.36528439998079</v>
      </c>
      <c r="BF2486" s="50">
        <f t="shared" si="788"/>
        <v>684.31242172612394</v>
      </c>
      <c r="BG2486" s="50"/>
      <c r="BH2486" s="17">
        <f t="shared" si="783"/>
        <v>0</v>
      </c>
      <c r="BI2486" s="17">
        <f t="shared" si="791"/>
        <v>2486</v>
      </c>
      <c r="BJ2486" s="17">
        <f t="shared" si="789"/>
        <v>2486</v>
      </c>
      <c r="BK2486" s="150">
        <f t="shared" si="790"/>
        <v>27899</v>
      </c>
      <c r="BL2486" s="50" t="e">
        <f t="shared" ca="1" si="784"/>
        <v>#NAME?</v>
      </c>
      <c r="BM2486" s="50" t="e">
        <f t="shared" ca="1" si="785"/>
        <v>#NAME?</v>
      </c>
      <c r="BN2486" s="50" t="e">
        <f t="shared" ca="1" si="786"/>
        <v>#NAME?</v>
      </c>
    </row>
    <row r="2487" spans="1:66" x14ac:dyDescent="0.35">
      <c r="A2487" s="48">
        <v>27900</v>
      </c>
      <c r="B2487" s="17">
        <v>1976</v>
      </c>
      <c r="C2487" s="17">
        <v>5</v>
      </c>
      <c r="D2487" s="17">
        <v>141</v>
      </c>
      <c r="E2487" s="17">
        <v>20</v>
      </c>
      <c r="F2487" s="17">
        <v>5</v>
      </c>
      <c r="G2487" s="50">
        <v>4.4000000000000004</v>
      </c>
      <c r="H2487" s="32">
        <v>3.1235381821258335</v>
      </c>
      <c r="I2487" s="50">
        <v>7.333333333333333</v>
      </c>
      <c r="J2487" s="13">
        <v>30</v>
      </c>
      <c r="K2487" s="13">
        <f t="shared" si="772"/>
        <v>30</v>
      </c>
      <c r="L2487" s="13">
        <f t="shared" si="773"/>
        <v>18.75</v>
      </c>
      <c r="M2487" s="13" t="e">
        <f ca="1">CalcTable[[#This Row],[IWC]]-AE2486</f>
        <v>#NAME?</v>
      </c>
      <c r="N2487" s="13" t="e">
        <f ca="1">IF(CalcTable[[#This Row],[Day of Year]]&lt;123,FCAP,AE2486)</f>
        <v>#NAME?</v>
      </c>
      <c r="O2487" s="17" t="e">
        <f ca="1">IF(IRR_DRIP,5,COUNTIF('IDET Wind Values'!C2471:G2471,"&lt;="&amp;IRR_MAXWIND))</f>
        <v>#NAME?</v>
      </c>
      <c r="P2487" s="13" t="e">
        <f ca="1">CalcTable[[#This Row],[ET_o]]*KL</f>
        <v>#NAME?</v>
      </c>
      <c r="Q2487" s="13" t="e">
        <f ca="1">IF(WILTPT&lt;=0,1,MAX(0,MIN(1,(CalcTable[[#This Row],[IWC]]-WILTPT)/(MAD-WILTPT))))</f>
        <v>#NAME?</v>
      </c>
      <c r="R2487" s="13" t="e">
        <f ca="1">CalcTable[[#This Row],[ETMult]]*CalcTable[[#This Row],[ETb]]</f>
        <v>#NAME?</v>
      </c>
      <c r="S2487" s="13" t="b">
        <f>INDEX(IRR_LIST,CalcTable[[#This Row],[Day of Week]]+1)</f>
        <v>1</v>
      </c>
      <c r="T2487" s="13">
        <f t="shared" ca="1" si="774"/>
        <v>0</v>
      </c>
      <c r="U2487" s="13" t="b">
        <f ca="1">IF(CalcTable[[#This Row],[IrrPrecip]]&gt;=IC_MM,FALSE,TRUE)</f>
        <v>1</v>
      </c>
      <c r="V2487" s="13" t="b">
        <f t="shared" si="775"/>
        <v>1</v>
      </c>
      <c r="W2487" s="13" t="e">
        <f ca="1">IF(AND(IRR_DRIP=FALSE,CalcTable[[#This Row],[IrrHours]]&lt;=0),FALSE,TRUE)</f>
        <v>#NAME?</v>
      </c>
      <c r="X2487" s="13" t="e">
        <f ca="1">AND(CalcTable[[#This Row],[IrrDay]],CalcTable[[#This Row],[IrrRain]],CalcTable[[#This Row],[IrrWarm]],CalcTable[[#This Row],[IrrWindy]])</f>
        <v>#NAME?</v>
      </c>
      <c r="Y2487" s="13" t="e">
        <f t="shared" ca="1" si="776"/>
        <v>#NAME?</v>
      </c>
      <c r="Z2487" s="13" t="e">
        <f ca="1">CalcTable[[#This Row],[IrrHours]]/5</f>
        <v>#NAME?</v>
      </c>
      <c r="AA2487" s="13" t="e">
        <f ca="1">IF(CalcTable[[#This Row],[IrrFlag]]=FALSE,0,MAX(0,CalcTable[[#This Row],[VolRednWind]]*(FCAP*IRR_TARGET-CalcTable[[#This Row],[IWC]])))</f>
        <v>#NAME?</v>
      </c>
      <c r="AB2487" s="13" t="e">
        <f ca="1">CalcTable[[#This Row],[IWC]]+CalcTable[[#This Row],[Eff Precip]]+CalcTable[[#This Row],[IrrAmt]]-CalcTable[[#This Row],[AET]]</f>
        <v>#NAME?</v>
      </c>
      <c r="AC2487" s="13" t="e">
        <f ca="1">IF(CalcTable[[#This Row],[PWC]]&gt;FCAP,MIN(24*PERC,MIN(SAT,CalcTable[[#This Row],[PWC]])-FCAP),0)</f>
        <v>#NAME?</v>
      </c>
      <c r="AD2487" s="13" t="e">
        <f ca="1">IF(CalcTable[[#This Row],[PWC]]&gt;SAT,CalcTable[[#This Row],[PWC]]-SAT,0)</f>
        <v>#NAME?</v>
      </c>
      <c r="AE2487" s="13" t="e">
        <f ca="1">CalcTable[[#This Row],[PWC]]-CalcTable[[#This Row],[PercAmt]]-CalcTable[[#This Row],[Runoff]]</f>
        <v>#NAME?</v>
      </c>
      <c r="AF2487" s="13" t="e">
        <f ca="1">CalcTable[[#This Row],[IrrAmt]]/1000*CUR_IRR_AREA*10000/IRR_EFF</f>
        <v>#NAME?</v>
      </c>
      <c r="AG2487" s="147"/>
      <c r="AH2487" s="13"/>
      <c r="AI2487" s="50">
        <v>3.4460541081544109</v>
      </c>
      <c r="AJ2487" s="50">
        <v>6.5590496255351827</v>
      </c>
      <c r="AK2487" s="50">
        <v>0</v>
      </c>
      <c r="AL2487" s="50">
        <v>0</v>
      </c>
      <c r="AM2487" s="50"/>
      <c r="AN2487" s="50"/>
      <c r="AO2487" s="50"/>
      <c r="AP2487" s="50"/>
      <c r="AQ2487" s="50"/>
      <c r="AR2487" s="50"/>
      <c r="AS2487" s="50"/>
      <c r="AT2487" s="50"/>
      <c r="AU2487" s="50"/>
      <c r="AV2487" s="50"/>
      <c r="AW2487" s="50"/>
      <c r="AX2487" s="50">
        <f t="shared" si="787"/>
        <v>10.005103733689594</v>
      </c>
      <c r="AY2487" s="50"/>
      <c r="AZ2487" s="50">
        <f t="shared" si="777"/>
        <v>242.94091593529674</v>
      </c>
      <c r="BA2487" s="50">
        <f t="shared" si="778"/>
        <v>395.19461050771929</v>
      </c>
      <c r="BB2487" s="50">
        <f t="shared" si="779"/>
        <v>409.11241711533046</v>
      </c>
      <c r="BC2487" s="17">
        <f t="shared" si="780"/>
        <v>19765</v>
      </c>
      <c r="BD2487" s="50">
        <f t="shared" si="781"/>
        <v>10.005103733689594</v>
      </c>
      <c r="BE2487" s="50">
        <f t="shared" si="782"/>
        <v>242.94091593529674</v>
      </c>
      <c r="BF2487" s="50">
        <f t="shared" si="788"/>
        <v>397.3739999925607</v>
      </c>
      <c r="BG2487" s="50"/>
      <c r="BH2487" s="17">
        <f t="shared" si="783"/>
        <v>0</v>
      </c>
      <c r="BI2487" s="17">
        <f t="shared" si="791"/>
        <v>2487</v>
      </c>
      <c r="BJ2487" s="17">
        <f t="shared" si="789"/>
        <v>2487</v>
      </c>
      <c r="BK2487" s="150">
        <f t="shared" si="790"/>
        <v>27900</v>
      </c>
      <c r="BL2487" s="50" t="e">
        <f t="shared" ca="1" si="784"/>
        <v>#NAME?</v>
      </c>
      <c r="BM2487" s="50" t="e">
        <f t="shared" ca="1" si="785"/>
        <v>#NAME?</v>
      </c>
      <c r="BN2487" s="50" t="e">
        <f t="shared" ca="1" si="786"/>
        <v>#NAME?</v>
      </c>
    </row>
    <row r="2488" spans="1:66" x14ac:dyDescent="0.35">
      <c r="A2488" s="48">
        <v>27901</v>
      </c>
      <c r="B2488" s="17">
        <v>1976</v>
      </c>
      <c r="C2488" s="17">
        <v>5</v>
      </c>
      <c r="D2488" s="17">
        <v>142</v>
      </c>
      <c r="E2488" s="17">
        <v>21</v>
      </c>
      <c r="F2488" s="17">
        <v>6</v>
      </c>
      <c r="G2488" s="50">
        <v>5</v>
      </c>
      <c r="H2488" s="32">
        <v>3.6410041961261657</v>
      </c>
      <c r="I2488" s="50">
        <v>11.333333333333334</v>
      </c>
      <c r="J2488" s="13">
        <v>0</v>
      </c>
      <c r="K2488" s="13">
        <f t="shared" si="772"/>
        <v>0</v>
      </c>
      <c r="L2488" s="13">
        <f t="shared" si="773"/>
        <v>0</v>
      </c>
      <c r="M2488" s="13" t="e">
        <f ca="1">CalcTable[[#This Row],[IWC]]-AE2487</f>
        <v>#NAME?</v>
      </c>
      <c r="N2488" s="13" t="e">
        <f ca="1">IF(CalcTable[[#This Row],[Day of Year]]&lt;123,FCAP,AE2487)</f>
        <v>#NAME?</v>
      </c>
      <c r="O2488" s="17" t="e">
        <f ca="1">IF(IRR_DRIP,5,COUNTIF('IDET Wind Values'!C2472:G2472,"&lt;="&amp;IRR_MAXWIND))</f>
        <v>#NAME?</v>
      </c>
      <c r="P2488" s="13" t="e">
        <f ca="1">CalcTable[[#This Row],[ET_o]]*KL</f>
        <v>#NAME?</v>
      </c>
      <c r="Q2488" s="13" t="e">
        <f ca="1">IF(WILTPT&lt;=0,1,MAX(0,MIN(1,(CalcTable[[#This Row],[IWC]]-WILTPT)/(MAD-WILTPT))))</f>
        <v>#NAME?</v>
      </c>
      <c r="R2488" s="13" t="e">
        <f ca="1">CalcTable[[#This Row],[ETMult]]*CalcTable[[#This Row],[ETb]]</f>
        <v>#NAME?</v>
      </c>
      <c r="S2488" s="13" t="b">
        <f>INDEX(IRR_LIST,CalcTable[[#This Row],[Day of Week]]+1)</f>
        <v>0</v>
      </c>
      <c r="T2488" s="13">
        <f t="shared" ca="1" si="774"/>
        <v>30</v>
      </c>
      <c r="U2488" s="13" t="b">
        <f ca="1">IF(CalcTable[[#This Row],[IrrPrecip]]&gt;=IC_MM,FALSE,TRUE)</f>
        <v>0</v>
      </c>
      <c r="V2488" s="13" t="b">
        <f t="shared" si="775"/>
        <v>0</v>
      </c>
      <c r="W2488" s="13" t="e">
        <f ca="1">IF(AND(IRR_DRIP=FALSE,CalcTable[[#This Row],[IrrHours]]&lt;=0),FALSE,TRUE)</f>
        <v>#NAME?</v>
      </c>
      <c r="X2488" s="13" t="e">
        <f ca="1">AND(CalcTable[[#This Row],[IrrDay]],CalcTable[[#This Row],[IrrRain]],CalcTable[[#This Row],[IrrWarm]],CalcTable[[#This Row],[IrrWindy]])</f>
        <v>#NAME?</v>
      </c>
      <c r="Y2488" s="13" t="e">
        <f t="shared" ca="1" si="776"/>
        <v>#NAME?</v>
      </c>
      <c r="Z2488" s="13" t="e">
        <f ca="1">CalcTable[[#This Row],[IrrHours]]/5</f>
        <v>#NAME?</v>
      </c>
      <c r="AA2488" s="13" t="e">
        <f ca="1">IF(CalcTable[[#This Row],[IrrFlag]]=FALSE,0,MAX(0,CalcTable[[#This Row],[VolRednWind]]*(FCAP*IRR_TARGET-CalcTable[[#This Row],[IWC]])))</f>
        <v>#NAME?</v>
      </c>
      <c r="AB2488" s="13" t="e">
        <f ca="1">CalcTable[[#This Row],[IWC]]+CalcTable[[#This Row],[Eff Precip]]+CalcTable[[#This Row],[IrrAmt]]-CalcTable[[#This Row],[AET]]</f>
        <v>#NAME?</v>
      </c>
      <c r="AC2488" s="13" t="e">
        <f ca="1">IF(CalcTable[[#This Row],[PWC]]&gt;FCAP,MIN(24*PERC,MIN(SAT,CalcTable[[#This Row],[PWC]])-FCAP),0)</f>
        <v>#NAME?</v>
      </c>
      <c r="AD2488" s="13" t="e">
        <f ca="1">IF(CalcTable[[#This Row],[PWC]]&gt;SAT,CalcTable[[#This Row],[PWC]]-SAT,0)</f>
        <v>#NAME?</v>
      </c>
      <c r="AE2488" s="13" t="e">
        <f ca="1">CalcTable[[#This Row],[PWC]]-CalcTable[[#This Row],[PercAmt]]-CalcTable[[#This Row],[Runoff]]</f>
        <v>#NAME?</v>
      </c>
      <c r="AF2488" s="13" t="e">
        <f ca="1">CalcTable[[#This Row],[IrrAmt]]/1000*CUR_IRR_AREA*10000/IRR_EFF</f>
        <v>#NAME?</v>
      </c>
      <c r="AG2488" s="147"/>
      <c r="AH2488" s="13"/>
      <c r="AI2488" s="50">
        <v>0</v>
      </c>
      <c r="AJ2488" s="50">
        <v>0</v>
      </c>
      <c r="AK2488" s="50">
        <v>0</v>
      </c>
      <c r="AL2488" s="50">
        <v>0</v>
      </c>
      <c r="AM2488" s="50"/>
      <c r="AN2488" s="50"/>
      <c r="AO2488" s="50"/>
      <c r="AP2488" s="50"/>
      <c r="AQ2488" s="50"/>
      <c r="AR2488" s="50"/>
      <c r="AS2488" s="50"/>
      <c r="AT2488" s="50"/>
      <c r="AU2488" s="50"/>
      <c r="AV2488" s="50"/>
      <c r="AW2488" s="50"/>
      <c r="AX2488" s="50">
        <f t="shared" si="787"/>
        <v>0</v>
      </c>
      <c r="AY2488" s="50"/>
      <c r="AZ2488" s="50">
        <f t="shared" si="777"/>
        <v>0</v>
      </c>
      <c r="BA2488" s="50">
        <f t="shared" si="778"/>
        <v>0</v>
      </c>
      <c r="BB2488" s="50">
        <f t="shared" si="779"/>
        <v>0</v>
      </c>
      <c r="BC2488" s="17">
        <f t="shared" si="780"/>
        <v>19765</v>
      </c>
      <c r="BD2488" s="50">
        <f t="shared" si="781"/>
        <v>0</v>
      </c>
      <c r="BE2488" s="50">
        <f t="shared" si="782"/>
        <v>0</v>
      </c>
      <c r="BF2488" s="50">
        <f t="shared" si="788"/>
        <v>0</v>
      </c>
      <c r="BG2488" s="50"/>
      <c r="BH2488" s="17">
        <f t="shared" si="783"/>
        <v>0</v>
      </c>
      <c r="BI2488" s="17">
        <f t="shared" si="791"/>
        <v>2488</v>
      </c>
      <c r="BJ2488" s="17">
        <f t="shared" si="789"/>
        <v>2488</v>
      </c>
      <c r="BK2488" s="150">
        <f t="shared" si="790"/>
        <v>27901</v>
      </c>
      <c r="BL2488" s="50" t="e">
        <f t="shared" ca="1" si="784"/>
        <v>#NAME?</v>
      </c>
      <c r="BM2488" s="50" t="e">
        <f t="shared" ca="1" si="785"/>
        <v>#NAME?</v>
      </c>
      <c r="BN2488" s="50" t="e">
        <f t="shared" ca="1" si="786"/>
        <v>#NAME?</v>
      </c>
    </row>
    <row r="2489" spans="1:66" x14ac:dyDescent="0.35">
      <c r="A2489" s="48">
        <v>27902</v>
      </c>
      <c r="B2489" s="17">
        <v>1976</v>
      </c>
      <c r="C2489" s="17">
        <v>5</v>
      </c>
      <c r="D2489" s="17">
        <v>143</v>
      </c>
      <c r="E2489" s="17">
        <v>22</v>
      </c>
      <c r="F2489" s="17">
        <v>7</v>
      </c>
      <c r="G2489" s="50">
        <v>2.8</v>
      </c>
      <c r="H2489" s="32">
        <v>4.8258362659053917</v>
      </c>
      <c r="I2489" s="50">
        <v>3.6666666666666665</v>
      </c>
      <c r="J2489" s="13">
        <v>0</v>
      </c>
      <c r="K2489" s="13">
        <f t="shared" si="772"/>
        <v>0</v>
      </c>
      <c r="L2489" s="13">
        <f t="shared" si="773"/>
        <v>0</v>
      </c>
      <c r="M2489" s="13" t="e">
        <f ca="1">CalcTable[[#This Row],[IWC]]-AE2488</f>
        <v>#NAME?</v>
      </c>
      <c r="N2489" s="13" t="e">
        <f ca="1">IF(CalcTable[[#This Row],[Day of Year]]&lt;123,FCAP,AE2488)</f>
        <v>#NAME?</v>
      </c>
      <c r="O2489" s="17" t="e">
        <f ca="1">IF(IRR_DRIP,5,COUNTIF('IDET Wind Values'!C2473:G2473,"&lt;="&amp;IRR_MAXWIND))</f>
        <v>#NAME?</v>
      </c>
      <c r="P2489" s="13" t="e">
        <f ca="1">CalcTable[[#This Row],[ET_o]]*KL</f>
        <v>#NAME?</v>
      </c>
      <c r="Q2489" s="13" t="e">
        <f ca="1">IF(WILTPT&lt;=0,1,MAX(0,MIN(1,(CalcTable[[#This Row],[IWC]]-WILTPT)/(MAD-WILTPT))))</f>
        <v>#NAME?</v>
      </c>
      <c r="R2489" s="13" t="e">
        <f ca="1">CalcTable[[#This Row],[ETMult]]*CalcTable[[#This Row],[ETb]]</f>
        <v>#NAME?</v>
      </c>
      <c r="S2489" s="13" t="b">
        <f>INDEX(IRR_LIST,CalcTable[[#This Row],[Day of Week]]+1)</f>
        <v>0</v>
      </c>
      <c r="T2489" s="13">
        <f t="shared" ca="1" si="774"/>
        <v>30</v>
      </c>
      <c r="U2489" s="13" t="b">
        <f ca="1">IF(CalcTable[[#This Row],[IrrPrecip]]&gt;=IC_MM,FALSE,TRUE)</f>
        <v>0</v>
      </c>
      <c r="V2489" s="13" t="b">
        <f t="shared" si="775"/>
        <v>1</v>
      </c>
      <c r="W2489" s="13" t="e">
        <f ca="1">IF(AND(IRR_DRIP=FALSE,CalcTable[[#This Row],[IrrHours]]&lt;=0),FALSE,TRUE)</f>
        <v>#NAME?</v>
      </c>
      <c r="X2489" s="13" t="e">
        <f ca="1">AND(CalcTable[[#This Row],[IrrDay]],CalcTable[[#This Row],[IrrRain]],CalcTable[[#This Row],[IrrWarm]],CalcTable[[#This Row],[IrrWindy]])</f>
        <v>#NAME?</v>
      </c>
      <c r="Y2489" s="13" t="e">
        <f t="shared" ca="1" si="776"/>
        <v>#NAME?</v>
      </c>
      <c r="Z2489" s="13" t="e">
        <f ca="1">CalcTable[[#This Row],[IrrHours]]/5</f>
        <v>#NAME?</v>
      </c>
      <c r="AA2489" s="13" t="e">
        <f ca="1">IF(CalcTable[[#This Row],[IrrFlag]]=FALSE,0,MAX(0,CalcTable[[#This Row],[VolRednWind]]*(FCAP*IRR_TARGET-CalcTable[[#This Row],[IWC]])))</f>
        <v>#NAME?</v>
      </c>
      <c r="AB2489" s="13" t="e">
        <f ca="1">CalcTable[[#This Row],[IWC]]+CalcTable[[#This Row],[Eff Precip]]+CalcTable[[#This Row],[IrrAmt]]-CalcTable[[#This Row],[AET]]</f>
        <v>#NAME?</v>
      </c>
      <c r="AC2489" s="13" t="e">
        <f ca="1">IF(CalcTable[[#This Row],[PWC]]&gt;FCAP,MIN(24*PERC,MIN(SAT,CalcTable[[#This Row],[PWC]])-FCAP),0)</f>
        <v>#NAME?</v>
      </c>
      <c r="AD2489" s="13" t="e">
        <f ca="1">IF(CalcTable[[#This Row],[PWC]]&gt;SAT,CalcTable[[#This Row],[PWC]]-SAT,0)</f>
        <v>#NAME?</v>
      </c>
      <c r="AE2489" s="13" t="e">
        <f ca="1">CalcTable[[#This Row],[PWC]]-CalcTable[[#This Row],[PercAmt]]-CalcTable[[#This Row],[Runoff]]</f>
        <v>#NAME?</v>
      </c>
      <c r="AF2489" s="13" t="e">
        <f ca="1">CalcTable[[#This Row],[IrrAmt]]/1000*CUR_IRR_AREA*10000/IRR_EFF</f>
        <v>#NAME?</v>
      </c>
      <c r="AG2489" s="147"/>
      <c r="AH2489" s="13"/>
      <c r="AI2489" s="50">
        <v>0</v>
      </c>
      <c r="AJ2489" s="50">
        <v>0</v>
      </c>
      <c r="AK2489" s="50">
        <v>0</v>
      </c>
      <c r="AL2489" s="50">
        <v>0</v>
      </c>
      <c r="AM2489" s="50"/>
      <c r="AN2489" s="50"/>
      <c r="AO2489" s="50"/>
      <c r="AP2489" s="50"/>
      <c r="AQ2489" s="50"/>
      <c r="AR2489" s="50"/>
      <c r="AS2489" s="50"/>
      <c r="AT2489" s="50"/>
      <c r="AU2489" s="50"/>
      <c r="AV2489" s="50"/>
      <c r="AW2489" s="50"/>
      <c r="AX2489" s="50">
        <f t="shared" si="787"/>
        <v>0</v>
      </c>
      <c r="AY2489" s="50"/>
      <c r="AZ2489" s="50">
        <f t="shared" si="777"/>
        <v>0</v>
      </c>
      <c r="BA2489" s="50">
        <f t="shared" si="778"/>
        <v>0</v>
      </c>
      <c r="BB2489" s="50">
        <f t="shared" si="779"/>
        <v>0</v>
      </c>
      <c r="BC2489" s="17">
        <f t="shared" si="780"/>
        <v>19765</v>
      </c>
      <c r="BD2489" s="50">
        <f t="shared" si="781"/>
        <v>0</v>
      </c>
      <c r="BE2489" s="50">
        <f t="shared" si="782"/>
        <v>0</v>
      </c>
      <c r="BF2489" s="50">
        <f t="shared" si="788"/>
        <v>0</v>
      </c>
      <c r="BG2489" s="50"/>
      <c r="BH2489" s="17">
        <f t="shared" si="783"/>
        <v>0</v>
      </c>
      <c r="BI2489" s="17">
        <f t="shared" si="791"/>
        <v>2489</v>
      </c>
      <c r="BJ2489" s="17">
        <f t="shared" si="789"/>
        <v>2489</v>
      </c>
      <c r="BK2489" s="150">
        <f t="shared" si="790"/>
        <v>27902</v>
      </c>
      <c r="BL2489" s="50" t="e">
        <f t="shared" ca="1" si="784"/>
        <v>#NAME?</v>
      </c>
      <c r="BM2489" s="50" t="e">
        <f t="shared" ca="1" si="785"/>
        <v>#NAME?</v>
      </c>
      <c r="BN2489" s="50" t="e">
        <f t="shared" ca="1" si="786"/>
        <v>#NAME?</v>
      </c>
    </row>
    <row r="2490" spans="1:66" x14ac:dyDescent="0.35">
      <c r="A2490" s="48">
        <v>27903</v>
      </c>
      <c r="B2490" s="17">
        <v>1976</v>
      </c>
      <c r="C2490" s="17">
        <v>5</v>
      </c>
      <c r="D2490" s="17">
        <v>144</v>
      </c>
      <c r="E2490" s="17">
        <v>23</v>
      </c>
      <c r="F2490" s="17">
        <v>1</v>
      </c>
      <c r="G2490" s="50">
        <v>11.7</v>
      </c>
      <c r="H2490" s="32">
        <v>4.3119123270293001</v>
      </c>
      <c r="I2490" s="50">
        <v>9.5</v>
      </c>
      <c r="J2490" s="13">
        <v>0</v>
      </c>
      <c r="K2490" s="13">
        <f t="shared" si="772"/>
        <v>0</v>
      </c>
      <c r="L2490" s="13">
        <f t="shared" si="773"/>
        <v>0</v>
      </c>
      <c r="M2490" s="13" t="e">
        <f ca="1">CalcTable[[#This Row],[IWC]]-AE2489</f>
        <v>#NAME?</v>
      </c>
      <c r="N2490" s="13" t="e">
        <f ca="1">IF(CalcTable[[#This Row],[Day of Year]]&lt;123,FCAP,AE2489)</f>
        <v>#NAME?</v>
      </c>
      <c r="O2490" s="17" t="e">
        <f ca="1">IF(IRR_DRIP,5,COUNTIF('IDET Wind Values'!C2474:G2474,"&lt;="&amp;IRR_MAXWIND))</f>
        <v>#NAME?</v>
      </c>
      <c r="P2490" s="13" t="e">
        <f ca="1">CalcTable[[#This Row],[ET_o]]*KL</f>
        <v>#NAME?</v>
      </c>
      <c r="Q2490" s="13" t="e">
        <f ca="1">IF(WILTPT&lt;=0,1,MAX(0,MIN(1,(CalcTable[[#This Row],[IWC]]-WILTPT)/(MAD-WILTPT))))</f>
        <v>#NAME?</v>
      </c>
      <c r="R2490" s="13" t="e">
        <f ca="1">CalcTable[[#This Row],[ETMult]]*CalcTable[[#This Row],[ETb]]</f>
        <v>#NAME?</v>
      </c>
      <c r="S2490" s="13" t="b">
        <f>INDEX(IRR_LIST,CalcTable[[#This Row],[Day of Week]]+1)</f>
        <v>1</v>
      </c>
      <c r="T2490" s="13">
        <f t="shared" ca="1" si="774"/>
        <v>0</v>
      </c>
      <c r="U2490" s="13" t="b">
        <f ca="1">IF(CalcTable[[#This Row],[IrrPrecip]]&gt;=IC_MM,FALSE,TRUE)</f>
        <v>1</v>
      </c>
      <c r="V2490" s="13" t="b">
        <f t="shared" si="775"/>
        <v>1</v>
      </c>
      <c r="W2490" s="13" t="e">
        <f ca="1">IF(AND(IRR_DRIP=FALSE,CalcTable[[#This Row],[IrrHours]]&lt;=0),FALSE,TRUE)</f>
        <v>#NAME?</v>
      </c>
      <c r="X2490" s="13" t="e">
        <f ca="1">AND(CalcTable[[#This Row],[IrrDay]],CalcTable[[#This Row],[IrrRain]],CalcTable[[#This Row],[IrrWarm]],CalcTable[[#This Row],[IrrWindy]])</f>
        <v>#NAME?</v>
      </c>
      <c r="Y2490" s="13" t="e">
        <f t="shared" ca="1" si="776"/>
        <v>#NAME?</v>
      </c>
      <c r="Z2490" s="13" t="e">
        <f ca="1">CalcTable[[#This Row],[IrrHours]]/5</f>
        <v>#NAME?</v>
      </c>
      <c r="AA2490" s="13" t="e">
        <f ca="1">IF(CalcTable[[#This Row],[IrrFlag]]=FALSE,0,MAX(0,CalcTable[[#This Row],[VolRednWind]]*(FCAP*IRR_TARGET-CalcTable[[#This Row],[IWC]])))</f>
        <v>#NAME?</v>
      </c>
      <c r="AB2490" s="13" t="e">
        <f ca="1">CalcTable[[#This Row],[IWC]]+CalcTable[[#This Row],[Eff Precip]]+CalcTable[[#This Row],[IrrAmt]]-CalcTable[[#This Row],[AET]]</f>
        <v>#NAME?</v>
      </c>
      <c r="AC2490" s="13" t="e">
        <f ca="1">IF(CalcTable[[#This Row],[PWC]]&gt;FCAP,MIN(24*PERC,MIN(SAT,CalcTable[[#This Row],[PWC]])-FCAP),0)</f>
        <v>#NAME?</v>
      </c>
      <c r="AD2490" s="13" t="e">
        <f ca="1">IF(CalcTable[[#This Row],[PWC]]&gt;SAT,CalcTable[[#This Row],[PWC]]-SAT,0)</f>
        <v>#NAME?</v>
      </c>
      <c r="AE2490" s="13" t="e">
        <f ca="1">CalcTable[[#This Row],[PWC]]-CalcTable[[#This Row],[PercAmt]]-CalcTable[[#This Row],[Runoff]]</f>
        <v>#NAME?</v>
      </c>
      <c r="AF2490" s="13" t="e">
        <f ca="1">CalcTable[[#This Row],[IrrAmt]]/1000*CUR_IRR_AREA*10000/IRR_EFF</f>
        <v>#NAME?</v>
      </c>
      <c r="AG2490" s="147"/>
      <c r="AH2490" s="13"/>
      <c r="AI2490" s="50">
        <v>7.4678306587376717</v>
      </c>
      <c r="AJ2490" s="50">
        <v>10.942966458484591</v>
      </c>
      <c r="AK2490" s="50">
        <v>0</v>
      </c>
      <c r="AL2490" s="50">
        <v>0</v>
      </c>
      <c r="AM2490" s="50"/>
      <c r="AN2490" s="50"/>
      <c r="AO2490" s="50"/>
      <c r="AP2490" s="50"/>
      <c r="AQ2490" s="50"/>
      <c r="AR2490" s="50"/>
      <c r="AS2490" s="50"/>
      <c r="AT2490" s="50"/>
      <c r="AU2490" s="50"/>
      <c r="AV2490" s="50"/>
      <c r="AW2490" s="50"/>
      <c r="AX2490" s="50">
        <f t="shared" si="787"/>
        <v>18.410797117222263</v>
      </c>
      <c r="AY2490" s="50"/>
      <c r="AZ2490" s="50">
        <f t="shared" si="777"/>
        <v>430.5218657770339</v>
      </c>
      <c r="BA2490" s="50">
        <f t="shared" si="778"/>
        <v>698.14103076341769</v>
      </c>
      <c r="BB2490" s="50">
        <f t="shared" si="779"/>
        <v>722.56140877700307</v>
      </c>
      <c r="BC2490" s="17">
        <f t="shared" si="780"/>
        <v>19765</v>
      </c>
      <c r="BD2490" s="50">
        <f t="shared" si="781"/>
        <v>18.410797117222263</v>
      </c>
      <c r="BE2490" s="50">
        <f t="shared" si="782"/>
        <v>430.5218657770339</v>
      </c>
      <c r="BF2490" s="50">
        <f t="shared" si="788"/>
        <v>704.19671889952076</v>
      </c>
      <c r="BG2490" s="50"/>
      <c r="BH2490" s="17">
        <f t="shared" si="783"/>
        <v>0</v>
      </c>
      <c r="BI2490" s="17">
        <f t="shared" si="791"/>
        <v>2490</v>
      </c>
      <c r="BJ2490" s="17">
        <f t="shared" si="789"/>
        <v>2490</v>
      </c>
      <c r="BK2490" s="150">
        <f t="shared" si="790"/>
        <v>27903</v>
      </c>
      <c r="BL2490" s="50" t="e">
        <f t="shared" ca="1" si="784"/>
        <v>#NAME?</v>
      </c>
      <c r="BM2490" s="50" t="e">
        <f t="shared" ca="1" si="785"/>
        <v>#NAME?</v>
      </c>
      <c r="BN2490" s="50" t="e">
        <f t="shared" ca="1" si="786"/>
        <v>#NAME?</v>
      </c>
    </row>
    <row r="2491" spans="1:66" x14ac:dyDescent="0.35">
      <c r="A2491" s="48">
        <v>27904</v>
      </c>
      <c r="B2491" s="17">
        <v>1976</v>
      </c>
      <c r="C2491" s="17">
        <v>5</v>
      </c>
      <c r="D2491" s="17">
        <v>145</v>
      </c>
      <c r="E2491" s="17">
        <v>24</v>
      </c>
      <c r="F2491" s="17">
        <v>2</v>
      </c>
      <c r="G2491" s="50">
        <v>8.9</v>
      </c>
      <c r="H2491" s="32">
        <v>4.7089448776884728</v>
      </c>
      <c r="I2491" s="50">
        <v>6.666666666666667</v>
      </c>
      <c r="J2491" s="13">
        <v>0</v>
      </c>
      <c r="K2491" s="13">
        <f t="shared" si="772"/>
        <v>0</v>
      </c>
      <c r="L2491" s="13">
        <f t="shared" si="773"/>
        <v>0</v>
      </c>
      <c r="M2491" s="13" t="e">
        <f ca="1">CalcTable[[#This Row],[IWC]]-AE2490</f>
        <v>#NAME?</v>
      </c>
      <c r="N2491" s="13" t="e">
        <f ca="1">IF(CalcTable[[#This Row],[Day of Year]]&lt;123,FCAP,AE2490)</f>
        <v>#NAME?</v>
      </c>
      <c r="O2491" s="17" t="e">
        <f ca="1">IF(IRR_DRIP,5,COUNTIF('IDET Wind Values'!C2475:G2475,"&lt;="&amp;IRR_MAXWIND))</f>
        <v>#NAME?</v>
      </c>
      <c r="P2491" s="13" t="e">
        <f ca="1">CalcTable[[#This Row],[ET_o]]*KL</f>
        <v>#NAME?</v>
      </c>
      <c r="Q2491" s="13" t="e">
        <f ca="1">IF(WILTPT&lt;=0,1,MAX(0,MIN(1,(CalcTable[[#This Row],[IWC]]-WILTPT)/(MAD-WILTPT))))</f>
        <v>#NAME?</v>
      </c>
      <c r="R2491" s="13" t="e">
        <f ca="1">CalcTable[[#This Row],[ETMult]]*CalcTable[[#This Row],[ETb]]</f>
        <v>#NAME?</v>
      </c>
      <c r="S2491" s="13" t="b">
        <f>INDEX(IRR_LIST,CalcTable[[#This Row],[Day of Week]]+1)</f>
        <v>0</v>
      </c>
      <c r="T2491" s="13">
        <f t="shared" ca="1" si="774"/>
        <v>0</v>
      </c>
      <c r="U2491" s="13" t="b">
        <f ca="1">IF(CalcTable[[#This Row],[IrrPrecip]]&gt;=IC_MM,FALSE,TRUE)</f>
        <v>1</v>
      </c>
      <c r="V2491" s="13" t="b">
        <f t="shared" si="775"/>
        <v>1</v>
      </c>
      <c r="W2491" s="13" t="e">
        <f ca="1">IF(AND(IRR_DRIP=FALSE,CalcTable[[#This Row],[IrrHours]]&lt;=0),FALSE,TRUE)</f>
        <v>#NAME?</v>
      </c>
      <c r="X2491" s="13" t="e">
        <f ca="1">AND(CalcTable[[#This Row],[IrrDay]],CalcTable[[#This Row],[IrrRain]],CalcTable[[#This Row],[IrrWarm]],CalcTable[[#This Row],[IrrWindy]])</f>
        <v>#NAME?</v>
      </c>
      <c r="Y2491" s="13" t="e">
        <f t="shared" ca="1" si="776"/>
        <v>#NAME?</v>
      </c>
      <c r="Z2491" s="13" t="e">
        <f ca="1">CalcTable[[#This Row],[IrrHours]]/5</f>
        <v>#NAME?</v>
      </c>
      <c r="AA2491" s="13" t="e">
        <f ca="1">IF(CalcTable[[#This Row],[IrrFlag]]=FALSE,0,MAX(0,CalcTable[[#This Row],[VolRednWind]]*(FCAP*IRR_TARGET-CalcTable[[#This Row],[IWC]])))</f>
        <v>#NAME?</v>
      </c>
      <c r="AB2491" s="13" t="e">
        <f ca="1">CalcTable[[#This Row],[IWC]]+CalcTable[[#This Row],[Eff Precip]]+CalcTable[[#This Row],[IrrAmt]]-CalcTable[[#This Row],[AET]]</f>
        <v>#NAME?</v>
      </c>
      <c r="AC2491" s="13" t="e">
        <f ca="1">IF(CalcTable[[#This Row],[PWC]]&gt;FCAP,MIN(24*PERC,MIN(SAT,CalcTable[[#This Row],[PWC]])-FCAP),0)</f>
        <v>#NAME?</v>
      </c>
      <c r="AD2491" s="13" t="e">
        <f ca="1">IF(CalcTable[[#This Row],[PWC]]&gt;SAT,CalcTable[[#This Row],[PWC]]-SAT,0)</f>
        <v>#NAME?</v>
      </c>
      <c r="AE2491" s="13" t="e">
        <f ca="1">CalcTable[[#This Row],[PWC]]-CalcTable[[#This Row],[PercAmt]]-CalcTable[[#This Row],[Runoff]]</f>
        <v>#NAME?</v>
      </c>
      <c r="AF2491" s="13" t="e">
        <f ca="1">CalcTable[[#This Row],[IrrAmt]]/1000*CUR_IRR_AREA*10000/IRR_EFF</f>
        <v>#NAME?</v>
      </c>
      <c r="AG2491" s="147"/>
      <c r="AH2491" s="13"/>
      <c r="AI2491" s="50">
        <v>0</v>
      </c>
      <c r="AJ2491" s="50">
        <v>0</v>
      </c>
      <c r="AK2491" s="50">
        <v>1.8545414789884711</v>
      </c>
      <c r="AL2491" s="50">
        <v>7.3057617261140848</v>
      </c>
      <c r="AM2491" s="50"/>
      <c r="AN2491" s="50"/>
      <c r="AO2491" s="50"/>
      <c r="AP2491" s="50"/>
      <c r="AQ2491" s="50"/>
      <c r="AR2491" s="50"/>
      <c r="AS2491" s="50"/>
      <c r="AT2491" s="50"/>
      <c r="AU2491" s="50"/>
      <c r="AV2491" s="50"/>
      <c r="AW2491" s="50"/>
      <c r="AX2491" s="50">
        <f t="shared" si="787"/>
        <v>9.1603032051025561</v>
      </c>
      <c r="AY2491" s="50"/>
      <c r="AZ2491" s="50">
        <f t="shared" si="777"/>
        <v>241.50228565784408</v>
      </c>
      <c r="BA2491" s="50">
        <f t="shared" si="778"/>
        <v>371.83685252080761</v>
      </c>
      <c r="BB2491" s="50">
        <f t="shared" si="779"/>
        <v>383.33696136165736</v>
      </c>
      <c r="BC2491" s="17">
        <f t="shared" si="780"/>
        <v>19765</v>
      </c>
      <c r="BD2491" s="50">
        <f t="shared" si="781"/>
        <v>9.1603032051025561</v>
      </c>
      <c r="BE2491" s="50">
        <f t="shared" si="782"/>
        <v>241.50228565784408</v>
      </c>
      <c r="BF2491" s="50">
        <f t="shared" si="788"/>
        <v>395.02085883615695</v>
      </c>
      <c r="BG2491" s="50"/>
      <c r="BH2491" s="17">
        <f t="shared" si="783"/>
        <v>0</v>
      </c>
      <c r="BI2491" s="17">
        <f t="shared" si="791"/>
        <v>2491</v>
      </c>
      <c r="BJ2491" s="17">
        <f t="shared" si="789"/>
        <v>2491</v>
      </c>
      <c r="BK2491" s="150">
        <f t="shared" si="790"/>
        <v>27904</v>
      </c>
      <c r="BL2491" s="50" t="e">
        <f t="shared" ca="1" si="784"/>
        <v>#NAME?</v>
      </c>
      <c r="BM2491" s="50" t="e">
        <f t="shared" ca="1" si="785"/>
        <v>#NAME?</v>
      </c>
      <c r="BN2491" s="50" t="e">
        <f t="shared" ca="1" si="786"/>
        <v>#NAME?</v>
      </c>
    </row>
    <row r="2492" spans="1:66" x14ac:dyDescent="0.35">
      <c r="A2492" s="48">
        <v>27905</v>
      </c>
      <c r="B2492" s="17">
        <v>1976</v>
      </c>
      <c r="C2492" s="17">
        <v>5</v>
      </c>
      <c r="D2492" s="17">
        <v>146</v>
      </c>
      <c r="E2492" s="17">
        <v>25</v>
      </c>
      <c r="F2492" s="17">
        <v>3</v>
      </c>
      <c r="G2492" s="50">
        <v>6.7</v>
      </c>
      <c r="H2492" s="32">
        <v>4.4960543272202411</v>
      </c>
      <c r="I2492" s="50">
        <v>11.5</v>
      </c>
      <c r="J2492" s="13">
        <v>3.3</v>
      </c>
      <c r="K2492" s="13">
        <f t="shared" si="772"/>
        <v>3.3</v>
      </c>
      <c r="L2492" s="13">
        <f t="shared" si="773"/>
        <v>0</v>
      </c>
      <c r="M2492" s="13" t="e">
        <f ca="1">CalcTable[[#This Row],[IWC]]-AE2491</f>
        <v>#NAME?</v>
      </c>
      <c r="N2492" s="13" t="e">
        <f ca="1">IF(CalcTable[[#This Row],[Day of Year]]&lt;123,FCAP,AE2491)</f>
        <v>#NAME?</v>
      </c>
      <c r="O2492" s="17" t="e">
        <f ca="1">IF(IRR_DRIP,5,COUNTIF('IDET Wind Values'!C2476:G2476,"&lt;="&amp;IRR_MAXWIND))</f>
        <v>#NAME?</v>
      </c>
      <c r="P2492" s="13" t="e">
        <f ca="1">CalcTable[[#This Row],[ET_o]]*KL</f>
        <v>#NAME?</v>
      </c>
      <c r="Q2492" s="13" t="e">
        <f ca="1">IF(WILTPT&lt;=0,1,MAX(0,MIN(1,(CalcTable[[#This Row],[IWC]]-WILTPT)/(MAD-WILTPT))))</f>
        <v>#NAME?</v>
      </c>
      <c r="R2492" s="13" t="e">
        <f ca="1">CalcTable[[#This Row],[ETMult]]*CalcTable[[#This Row],[ETb]]</f>
        <v>#NAME?</v>
      </c>
      <c r="S2492" s="13" t="b">
        <f>INDEX(IRR_LIST,CalcTable[[#This Row],[Day of Week]]+1)</f>
        <v>1</v>
      </c>
      <c r="T2492" s="13">
        <f t="shared" ca="1" si="774"/>
        <v>0</v>
      </c>
      <c r="U2492" s="13" t="b">
        <f ca="1">IF(CalcTable[[#This Row],[IrrPrecip]]&gt;=IC_MM,FALSE,TRUE)</f>
        <v>1</v>
      </c>
      <c r="V2492" s="13" t="b">
        <f t="shared" si="775"/>
        <v>1</v>
      </c>
      <c r="W2492" s="13" t="e">
        <f ca="1">IF(AND(IRR_DRIP=FALSE,CalcTable[[#This Row],[IrrHours]]&lt;=0),FALSE,TRUE)</f>
        <v>#NAME?</v>
      </c>
      <c r="X2492" s="13" t="e">
        <f ca="1">AND(CalcTable[[#This Row],[IrrDay]],CalcTable[[#This Row],[IrrRain]],CalcTable[[#This Row],[IrrWarm]],CalcTable[[#This Row],[IrrWindy]])</f>
        <v>#NAME?</v>
      </c>
      <c r="Y2492" s="13" t="e">
        <f t="shared" ca="1" si="776"/>
        <v>#NAME?</v>
      </c>
      <c r="Z2492" s="13" t="e">
        <f ca="1">CalcTable[[#This Row],[IrrHours]]/5</f>
        <v>#NAME?</v>
      </c>
      <c r="AA2492" s="13" t="e">
        <f ca="1">IF(CalcTable[[#This Row],[IrrFlag]]=FALSE,0,MAX(0,CalcTable[[#This Row],[VolRednWind]]*(FCAP*IRR_TARGET-CalcTable[[#This Row],[IWC]])))</f>
        <v>#NAME?</v>
      </c>
      <c r="AB2492" s="13" t="e">
        <f ca="1">CalcTable[[#This Row],[IWC]]+CalcTable[[#This Row],[Eff Precip]]+CalcTable[[#This Row],[IrrAmt]]-CalcTable[[#This Row],[AET]]</f>
        <v>#NAME?</v>
      </c>
      <c r="AC2492" s="13" t="e">
        <f ca="1">IF(CalcTable[[#This Row],[PWC]]&gt;FCAP,MIN(24*PERC,MIN(SAT,CalcTable[[#This Row],[PWC]])-FCAP),0)</f>
        <v>#NAME?</v>
      </c>
      <c r="AD2492" s="13" t="e">
        <f ca="1">IF(CalcTable[[#This Row],[PWC]]&gt;SAT,CalcTable[[#This Row],[PWC]]-SAT,0)</f>
        <v>#NAME?</v>
      </c>
      <c r="AE2492" s="13" t="e">
        <f ca="1">CalcTable[[#This Row],[PWC]]-CalcTable[[#This Row],[PercAmt]]-CalcTable[[#This Row],[Runoff]]</f>
        <v>#NAME?</v>
      </c>
      <c r="AF2492" s="13" t="e">
        <f ca="1">CalcTable[[#This Row],[IrrAmt]]/1000*CUR_IRR_AREA*10000/IRR_EFF</f>
        <v>#NAME?</v>
      </c>
      <c r="AG2492" s="147"/>
      <c r="AH2492" s="13"/>
      <c r="AI2492" s="50">
        <v>0</v>
      </c>
      <c r="AJ2492" s="50">
        <v>0</v>
      </c>
      <c r="AK2492" s="50">
        <v>0</v>
      </c>
      <c r="AL2492" s="50">
        <v>0</v>
      </c>
      <c r="AM2492" s="50"/>
      <c r="AN2492" s="50"/>
      <c r="AO2492" s="50"/>
      <c r="AP2492" s="50"/>
      <c r="AQ2492" s="50"/>
      <c r="AR2492" s="50"/>
      <c r="AS2492" s="50"/>
      <c r="AT2492" s="50"/>
      <c r="AU2492" s="50"/>
      <c r="AV2492" s="50"/>
      <c r="AW2492" s="50"/>
      <c r="AX2492" s="50">
        <f t="shared" si="787"/>
        <v>0</v>
      </c>
      <c r="AY2492" s="50"/>
      <c r="AZ2492" s="50">
        <f t="shared" si="777"/>
        <v>0</v>
      </c>
      <c r="BA2492" s="50">
        <f t="shared" si="778"/>
        <v>0</v>
      </c>
      <c r="BB2492" s="50">
        <f t="shared" si="779"/>
        <v>0</v>
      </c>
      <c r="BC2492" s="17">
        <f t="shared" si="780"/>
        <v>19765</v>
      </c>
      <c r="BD2492" s="50">
        <f t="shared" si="781"/>
        <v>0</v>
      </c>
      <c r="BE2492" s="50">
        <f t="shared" si="782"/>
        <v>0</v>
      </c>
      <c r="BF2492" s="50">
        <f t="shared" si="788"/>
        <v>0</v>
      </c>
      <c r="BG2492" s="50"/>
      <c r="BH2492" s="17">
        <f t="shared" si="783"/>
        <v>0</v>
      </c>
      <c r="BI2492" s="17">
        <f t="shared" si="791"/>
        <v>2492</v>
      </c>
      <c r="BJ2492" s="17">
        <f t="shared" si="789"/>
        <v>2492</v>
      </c>
      <c r="BK2492" s="150">
        <f t="shared" si="790"/>
        <v>27905</v>
      </c>
      <c r="BL2492" s="50" t="e">
        <f t="shared" ca="1" si="784"/>
        <v>#NAME?</v>
      </c>
      <c r="BM2492" s="50" t="e">
        <f t="shared" ca="1" si="785"/>
        <v>#NAME?</v>
      </c>
      <c r="BN2492" s="50" t="e">
        <f t="shared" ca="1" si="786"/>
        <v>#NAME?</v>
      </c>
    </row>
    <row r="2493" spans="1:66" x14ac:dyDescent="0.35">
      <c r="A2493" s="48">
        <v>27906</v>
      </c>
      <c r="B2493" s="17">
        <v>1976</v>
      </c>
      <c r="C2493" s="17">
        <v>5</v>
      </c>
      <c r="D2493" s="17">
        <v>147</v>
      </c>
      <c r="E2493" s="17">
        <v>26</v>
      </c>
      <c r="F2493" s="17">
        <v>4</v>
      </c>
      <c r="G2493" s="50">
        <v>5.6</v>
      </c>
      <c r="H2493" s="32">
        <v>5.7124677126561769</v>
      </c>
      <c r="I2493" s="50">
        <v>18.333333333333332</v>
      </c>
      <c r="J2493" s="13">
        <v>0</v>
      </c>
      <c r="K2493" s="13">
        <f t="shared" si="772"/>
        <v>0</v>
      </c>
      <c r="L2493" s="13">
        <f t="shared" si="773"/>
        <v>0</v>
      </c>
      <c r="M2493" s="13" t="e">
        <f ca="1">CalcTable[[#This Row],[IWC]]-AE2492</f>
        <v>#NAME?</v>
      </c>
      <c r="N2493" s="13" t="e">
        <f ca="1">IF(CalcTable[[#This Row],[Day of Year]]&lt;123,FCAP,AE2492)</f>
        <v>#NAME?</v>
      </c>
      <c r="O2493" s="17" t="e">
        <f ca="1">IF(IRR_DRIP,5,COUNTIF('IDET Wind Values'!C2477:G2477,"&lt;="&amp;IRR_MAXWIND))</f>
        <v>#NAME?</v>
      </c>
      <c r="P2493" s="13" t="e">
        <f ca="1">CalcTable[[#This Row],[ET_o]]*KL</f>
        <v>#NAME?</v>
      </c>
      <c r="Q2493" s="13" t="e">
        <f ca="1">IF(WILTPT&lt;=0,1,MAX(0,MIN(1,(CalcTable[[#This Row],[IWC]]-WILTPT)/(MAD-WILTPT))))</f>
        <v>#NAME?</v>
      </c>
      <c r="R2493" s="13" t="e">
        <f ca="1">CalcTable[[#This Row],[ETMult]]*CalcTable[[#This Row],[ETb]]</f>
        <v>#NAME?</v>
      </c>
      <c r="S2493" s="13" t="b">
        <f>INDEX(IRR_LIST,CalcTable[[#This Row],[Day of Week]]+1)</f>
        <v>0</v>
      </c>
      <c r="T2493" s="13">
        <f t="shared" ca="1" si="774"/>
        <v>3.3</v>
      </c>
      <c r="U2493" s="13" t="b">
        <f ca="1">IF(CalcTable[[#This Row],[IrrPrecip]]&gt;=IC_MM,FALSE,TRUE)</f>
        <v>1</v>
      </c>
      <c r="V2493" s="13" t="b">
        <f t="shared" si="775"/>
        <v>1</v>
      </c>
      <c r="W2493" s="13" t="e">
        <f ca="1">IF(AND(IRR_DRIP=FALSE,CalcTable[[#This Row],[IrrHours]]&lt;=0),FALSE,TRUE)</f>
        <v>#NAME?</v>
      </c>
      <c r="X2493" s="13" t="e">
        <f ca="1">AND(CalcTable[[#This Row],[IrrDay]],CalcTable[[#This Row],[IrrRain]],CalcTable[[#This Row],[IrrWarm]],CalcTable[[#This Row],[IrrWindy]])</f>
        <v>#NAME?</v>
      </c>
      <c r="Y2493" s="13" t="e">
        <f t="shared" ca="1" si="776"/>
        <v>#NAME?</v>
      </c>
      <c r="Z2493" s="13" t="e">
        <f ca="1">CalcTable[[#This Row],[IrrHours]]/5</f>
        <v>#NAME?</v>
      </c>
      <c r="AA2493" s="13" t="e">
        <f ca="1">IF(CalcTable[[#This Row],[IrrFlag]]=FALSE,0,MAX(0,CalcTable[[#This Row],[VolRednWind]]*(FCAP*IRR_TARGET-CalcTable[[#This Row],[IWC]])))</f>
        <v>#NAME?</v>
      </c>
      <c r="AB2493" s="13" t="e">
        <f ca="1">CalcTable[[#This Row],[IWC]]+CalcTable[[#This Row],[Eff Precip]]+CalcTable[[#This Row],[IrrAmt]]-CalcTable[[#This Row],[AET]]</f>
        <v>#NAME?</v>
      </c>
      <c r="AC2493" s="13" t="e">
        <f ca="1">IF(CalcTable[[#This Row],[PWC]]&gt;FCAP,MIN(24*PERC,MIN(SAT,CalcTable[[#This Row],[PWC]])-FCAP),0)</f>
        <v>#NAME?</v>
      </c>
      <c r="AD2493" s="13" t="e">
        <f ca="1">IF(CalcTable[[#This Row],[PWC]]&gt;SAT,CalcTable[[#This Row],[PWC]]-SAT,0)</f>
        <v>#NAME?</v>
      </c>
      <c r="AE2493" s="13" t="e">
        <f ca="1">CalcTable[[#This Row],[PWC]]-CalcTable[[#This Row],[PercAmt]]-CalcTable[[#This Row],[Runoff]]</f>
        <v>#NAME?</v>
      </c>
      <c r="AF2493" s="13" t="e">
        <f ca="1">CalcTable[[#This Row],[IrrAmt]]/1000*CUR_IRR_AREA*10000/IRR_EFF</f>
        <v>#NAME?</v>
      </c>
      <c r="AG2493" s="147"/>
      <c r="AH2493" s="13"/>
      <c r="AI2493" s="50">
        <v>0</v>
      </c>
      <c r="AJ2493" s="50">
        <v>0</v>
      </c>
      <c r="AK2493" s="50">
        <v>4.2073124255270775</v>
      </c>
      <c r="AL2493" s="50">
        <v>5.0623569638031363</v>
      </c>
      <c r="AM2493" s="50"/>
      <c r="AN2493" s="50"/>
      <c r="AO2493" s="50"/>
      <c r="AP2493" s="50"/>
      <c r="AQ2493" s="50"/>
      <c r="AR2493" s="50"/>
      <c r="AS2493" s="50"/>
      <c r="AT2493" s="50"/>
      <c r="AU2493" s="50"/>
      <c r="AV2493" s="50"/>
      <c r="AW2493" s="50"/>
      <c r="AX2493" s="50">
        <f t="shared" si="787"/>
        <v>9.2696693893302147</v>
      </c>
      <c r="AY2493" s="50"/>
      <c r="AZ2493" s="50">
        <f t="shared" si="777"/>
        <v>210.20305317928916</v>
      </c>
      <c r="BA2493" s="50">
        <f t="shared" si="778"/>
        <v>323.64597076811185</v>
      </c>
      <c r="BB2493" s="50">
        <f t="shared" si="779"/>
        <v>333.65563996712569</v>
      </c>
      <c r="BC2493" s="17">
        <f t="shared" si="780"/>
        <v>19765</v>
      </c>
      <c r="BD2493" s="50">
        <f t="shared" si="781"/>
        <v>9.2696693893302147</v>
      </c>
      <c r="BE2493" s="50">
        <f t="shared" si="782"/>
        <v>210.20305317928916</v>
      </c>
      <c r="BF2493" s="50">
        <f t="shared" si="788"/>
        <v>343.82527838476454</v>
      </c>
      <c r="BG2493" s="50"/>
      <c r="BH2493" s="17">
        <f t="shared" si="783"/>
        <v>0</v>
      </c>
      <c r="BI2493" s="17">
        <f t="shared" si="791"/>
        <v>2493</v>
      </c>
      <c r="BJ2493" s="17">
        <f t="shared" si="789"/>
        <v>2493</v>
      </c>
      <c r="BK2493" s="150">
        <f t="shared" si="790"/>
        <v>27906</v>
      </c>
      <c r="BL2493" s="50" t="e">
        <f t="shared" ca="1" si="784"/>
        <v>#NAME?</v>
      </c>
      <c r="BM2493" s="50" t="e">
        <f t="shared" ca="1" si="785"/>
        <v>#NAME?</v>
      </c>
      <c r="BN2493" s="50" t="e">
        <f t="shared" ca="1" si="786"/>
        <v>#NAME?</v>
      </c>
    </row>
    <row r="2494" spans="1:66" x14ac:dyDescent="0.35">
      <c r="A2494" s="48">
        <v>27907</v>
      </c>
      <c r="B2494" s="17">
        <v>1976</v>
      </c>
      <c r="C2494" s="17">
        <v>5</v>
      </c>
      <c r="D2494" s="17">
        <v>148</v>
      </c>
      <c r="E2494" s="17">
        <v>27</v>
      </c>
      <c r="F2494" s="17">
        <v>5</v>
      </c>
      <c r="G2494" s="50">
        <v>9.4</v>
      </c>
      <c r="H2494" s="32">
        <v>7.3479543275831007</v>
      </c>
      <c r="I2494" s="50">
        <v>7.666666666666667</v>
      </c>
      <c r="J2494" s="13">
        <v>0</v>
      </c>
      <c r="K2494" s="13">
        <f t="shared" si="772"/>
        <v>0</v>
      </c>
      <c r="L2494" s="13">
        <f t="shared" si="773"/>
        <v>0</v>
      </c>
      <c r="M2494" s="13" t="e">
        <f ca="1">CalcTable[[#This Row],[IWC]]-AE2493</f>
        <v>#NAME?</v>
      </c>
      <c r="N2494" s="13" t="e">
        <f ca="1">IF(CalcTable[[#This Row],[Day of Year]]&lt;123,FCAP,AE2493)</f>
        <v>#NAME?</v>
      </c>
      <c r="O2494" s="17" t="e">
        <f ca="1">IF(IRR_DRIP,5,COUNTIF('IDET Wind Values'!C2478:G2478,"&lt;="&amp;IRR_MAXWIND))</f>
        <v>#NAME?</v>
      </c>
      <c r="P2494" s="13" t="e">
        <f ca="1">CalcTable[[#This Row],[ET_o]]*KL</f>
        <v>#NAME?</v>
      </c>
      <c r="Q2494" s="13" t="e">
        <f ca="1">IF(WILTPT&lt;=0,1,MAX(0,MIN(1,(CalcTable[[#This Row],[IWC]]-WILTPT)/(MAD-WILTPT))))</f>
        <v>#NAME?</v>
      </c>
      <c r="R2494" s="13" t="e">
        <f ca="1">CalcTable[[#This Row],[ETMult]]*CalcTable[[#This Row],[ETb]]</f>
        <v>#NAME?</v>
      </c>
      <c r="S2494" s="13" t="b">
        <f>INDEX(IRR_LIST,CalcTable[[#This Row],[Day of Week]]+1)</f>
        <v>1</v>
      </c>
      <c r="T2494" s="13">
        <f t="shared" ca="1" si="774"/>
        <v>3.3</v>
      </c>
      <c r="U2494" s="13" t="b">
        <f ca="1">IF(CalcTable[[#This Row],[IrrPrecip]]&gt;=IC_MM,FALSE,TRUE)</f>
        <v>1</v>
      </c>
      <c r="V2494" s="13" t="b">
        <f t="shared" si="775"/>
        <v>1</v>
      </c>
      <c r="W2494" s="13" t="e">
        <f ca="1">IF(AND(IRR_DRIP=FALSE,CalcTable[[#This Row],[IrrHours]]&lt;=0),FALSE,TRUE)</f>
        <v>#NAME?</v>
      </c>
      <c r="X2494" s="13" t="e">
        <f ca="1">AND(CalcTable[[#This Row],[IrrDay]],CalcTable[[#This Row],[IrrRain]],CalcTable[[#This Row],[IrrWarm]],CalcTable[[#This Row],[IrrWindy]])</f>
        <v>#NAME?</v>
      </c>
      <c r="Y2494" s="13" t="e">
        <f t="shared" ca="1" si="776"/>
        <v>#NAME?</v>
      </c>
      <c r="Z2494" s="13" t="e">
        <f ca="1">CalcTable[[#This Row],[IrrHours]]/5</f>
        <v>#NAME?</v>
      </c>
      <c r="AA2494" s="13" t="e">
        <f ca="1">IF(CalcTable[[#This Row],[IrrFlag]]=FALSE,0,MAX(0,CalcTable[[#This Row],[VolRednWind]]*(FCAP*IRR_TARGET-CalcTable[[#This Row],[IWC]])))</f>
        <v>#NAME?</v>
      </c>
      <c r="AB2494" s="13" t="e">
        <f ca="1">CalcTable[[#This Row],[IWC]]+CalcTable[[#This Row],[Eff Precip]]+CalcTable[[#This Row],[IrrAmt]]-CalcTable[[#This Row],[AET]]</f>
        <v>#NAME?</v>
      </c>
      <c r="AC2494" s="13" t="e">
        <f ca="1">IF(CalcTable[[#This Row],[PWC]]&gt;FCAP,MIN(24*PERC,MIN(SAT,CalcTable[[#This Row],[PWC]])-FCAP),0)</f>
        <v>#NAME?</v>
      </c>
      <c r="AD2494" s="13" t="e">
        <f ca="1">IF(CalcTable[[#This Row],[PWC]]&gt;SAT,CalcTable[[#This Row],[PWC]]-SAT,0)</f>
        <v>#NAME?</v>
      </c>
      <c r="AE2494" s="13" t="e">
        <f ca="1">CalcTable[[#This Row],[PWC]]-CalcTable[[#This Row],[PercAmt]]-CalcTable[[#This Row],[Runoff]]</f>
        <v>#NAME?</v>
      </c>
      <c r="AF2494" s="13" t="e">
        <f ca="1">CalcTable[[#This Row],[IrrAmt]]/1000*CUR_IRR_AREA*10000/IRR_EFF</f>
        <v>#NAME?</v>
      </c>
      <c r="AG2494" s="147"/>
      <c r="AH2494" s="13"/>
      <c r="AI2494" s="50">
        <v>2.9491806077625187</v>
      </c>
      <c r="AJ2494" s="50">
        <v>3.4516453684590847</v>
      </c>
      <c r="AK2494" s="50">
        <v>0</v>
      </c>
      <c r="AL2494" s="50">
        <v>0</v>
      </c>
      <c r="AM2494" s="50"/>
      <c r="AN2494" s="50"/>
      <c r="AO2494" s="50"/>
      <c r="AP2494" s="50"/>
      <c r="AQ2494" s="50"/>
      <c r="AR2494" s="50"/>
      <c r="AS2494" s="50"/>
      <c r="AT2494" s="50"/>
      <c r="AU2494" s="50"/>
      <c r="AV2494" s="50"/>
      <c r="AW2494" s="50"/>
      <c r="AX2494" s="50">
        <f t="shared" si="787"/>
        <v>6.4008259762216033</v>
      </c>
      <c r="AY2494" s="50"/>
      <c r="AZ2494" s="50">
        <f t="shared" si="777"/>
        <v>144.50291305531675</v>
      </c>
      <c r="BA2494" s="50">
        <f t="shared" si="778"/>
        <v>233.61479503722398</v>
      </c>
      <c r="BB2494" s="50">
        <f t="shared" si="779"/>
        <v>241.73212867650602</v>
      </c>
      <c r="BC2494" s="17">
        <f t="shared" si="780"/>
        <v>19765</v>
      </c>
      <c r="BD2494" s="50">
        <f t="shared" si="781"/>
        <v>6.4008259762216033</v>
      </c>
      <c r="BE2494" s="50">
        <f t="shared" si="782"/>
        <v>144.50291305531675</v>
      </c>
      <c r="BF2494" s="50">
        <f t="shared" si="788"/>
        <v>236.36076430477337</v>
      </c>
      <c r="BG2494" s="50"/>
      <c r="BH2494" s="17">
        <f t="shared" si="783"/>
        <v>0</v>
      </c>
      <c r="BI2494" s="17">
        <f t="shared" si="791"/>
        <v>2494</v>
      </c>
      <c r="BJ2494" s="17">
        <f t="shared" si="789"/>
        <v>2494</v>
      </c>
      <c r="BK2494" s="150">
        <f t="shared" si="790"/>
        <v>27907</v>
      </c>
      <c r="BL2494" s="50" t="e">
        <f t="shared" ca="1" si="784"/>
        <v>#NAME?</v>
      </c>
      <c r="BM2494" s="50" t="e">
        <f t="shared" ca="1" si="785"/>
        <v>#NAME?</v>
      </c>
      <c r="BN2494" s="50" t="e">
        <f t="shared" ca="1" si="786"/>
        <v>#NAME?</v>
      </c>
    </row>
    <row r="2495" spans="1:66" x14ac:dyDescent="0.35">
      <c r="A2495" s="48">
        <v>27908</v>
      </c>
      <c r="B2495" s="17">
        <v>1976</v>
      </c>
      <c r="C2495" s="17">
        <v>5</v>
      </c>
      <c r="D2495" s="17">
        <v>149</v>
      </c>
      <c r="E2495" s="17">
        <v>28</v>
      </c>
      <c r="F2495" s="17">
        <v>6</v>
      </c>
      <c r="G2495" s="50">
        <v>8.3000000000000007</v>
      </c>
      <c r="H2495" s="32">
        <v>3.9313130156506437</v>
      </c>
      <c r="I2495" s="50">
        <v>18.666666666666668</v>
      </c>
      <c r="J2495" s="13">
        <v>1.1000000000000001</v>
      </c>
      <c r="K2495" s="13">
        <f t="shared" si="772"/>
        <v>1.1000000000000001</v>
      </c>
      <c r="L2495" s="13">
        <f t="shared" si="773"/>
        <v>0</v>
      </c>
      <c r="M2495" s="13" t="e">
        <f ca="1">CalcTable[[#This Row],[IWC]]-AE2494</f>
        <v>#NAME?</v>
      </c>
      <c r="N2495" s="13" t="e">
        <f ca="1">IF(CalcTable[[#This Row],[Day of Year]]&lt;123,FCAP,AE2494)</f>
        <v>#NAME?</v>
      </c>
      <c r="O2495" s="17" t="e">
        <f ca="1">IF(IRR_DRIP,5,COUNTIF('IDET Wind Values'!C2479:G2479,"&lt;="&amp;IRR_MAXWIND))</f>
        <v>#NAME?</v>
      </c>
      <c r="P2495" s="13" t="e">
        <f ca="1">CalcTable[[#This Row],[ET_o]]*KL</f>
        <v>#NAME?</v>
      </c>
      <c r="Q2495" s="13" t="e">
        <f ca="1">IF(WILTPT&lt;=0,1,MAX(0,MIN(1,(CalcTable[[#This Row],[IWC]]-WILTPT)/(MAD-WILTPT))))</f>
        <v>#NAME?</v>
      </c>
      <c r="R2495" s="13" t="e">
        <f ca="1">CalcTable[[#This Row],[ETMult]]*CalcTable[[#This Row],[ETb]]</f>
        <v>#NAME?</v>
      </c>
      <c r="S2495" s="13" t="b">
        <f>INDEX(IRR_LIST,CalcTable[[#This Row],[Day of Week]]+1)</f>
        <v>0</v>
      </c>
      <c r="T2495" s="13">
        <f t="shared" ca="1" si="774"/>
        <v>0</v>
      </c>
      <c r="U2495" s="13" t="b">
        <f ca="1">IF(CalcTable[[#This Row],[IrrPrecip]]&gt;=IC_MM,FALSE,TRUE)</f>
        <v>1</v>
      </c>
      <c r="V2495" s="13" t="b">
        <f t="shared" si="775"/>
        <v>1</v>
      </c>
      <c r="W2495" s="13" t="e">
        <f ca="1">IF(AND(IRR_DRIP=FALSE,CalcTable[[#This Row],[IrrHours]]&lt;=0),FALSE,TRUE)</f>
        <v>#NAME?</v>
      </c>
      <c r="X2495" s="13" t="e">
        <f ca="1">AND(CalcTable[[#This Row],[IrrDay]],CalcTable[[#This Row],[IrrRain]],CalcTable[[#This Row],[IrrWarm]],CalcTable[[#This Row],[IrrWindy]])</f>
        <v>#NAME?</v>
      </c>
      <c r="Y2495" s="13" t="e">
        <f t="shared" ca="1" si="776"/>
        <v>#NAME?</v>
      </c>
      <c r="Z2495" s="13" t="e">
        <f ca="1">CalcTable[[#This Row],[IrrHours]]/5</f>
        <v>#NAME?</v>
      </c>
      <c r="AA2495" s="13" t="e">
        <f ca="1">IF(CalcTable[[#This Row],[IrrFlag]]=FALSE,0,MAX(0,CalcTable[[#This Row],[VolRednWind]]*(FCAP*IRR_TARGET-CalcTable[[#This Row],[IWC]])))</f>
        <v>#NAME?</v>
      </c>
      <c r="AB2495" s="13" t="e">
        <f ca="1">CalcTable[[#This Row],[IWC]]+CalcTable[[#This Row],[Eff Precip]]+CalcTable[[#This Row],[IrrAmt]]-CalcTable[[#This Row],[AET]]</f>
        <v>#NAME?</v>
      </c>
      <c r="AC2495" s="13" t="e">
        <f ca="1">IF(CalcTable[[#This Row],[PWC]]&gt;FCAP,MIN(24*PERC,MIN(SAT,CalcTable[[#This Row],[PWC]])-FCAP),0)</f>
        <v>#NAME?</v>
      </c>
      <c r="AD2495" s="13" t="e">
        <f ca="1">IF(CalcTable[[#This Row],[PWC]]&gt;SAT,CalcTable[[#This Row],[PWC]]-SAT,0)</f>
        <v>#NAME?</v>
      </c>
      <c r="AE2495" s="13" t="e">
        <f ca="1">CalcTable[[#This Row],[PWC]]-CalcTable[[#This Row],[PercAmt]]-CalcTable[[#This Row],[Runoff]]</f>
        <v>#NAME?</v>
      </c>
      <c r="AF2495" s="13" t="e">
        <f ca="1">CalcTable[[#This Row],[IrrAmt]]/1000*CUR_IRR_AREA*10000/IRR_EFF</f>
        <v>#NAME?</v>
      </c>
      <c r="AG2495" s="147"/>
      <c r="AH2495" s="13"/>
      <c r="AI2495" s="50">
        <v>0</v>
      </c>
      <c r="AJ2495" s="50">
        <v>0</v>
      </c>
      <c r="AK2495" s="50">
        <v>0</v>
      </c>
      <c r="AL2495" s="50">
        <v>7.1832321221316064</v>
      </c>
      <c r="AM2495" s="50"/>
      <c r="AN2495" s="50"/>
      <c r="AO2495" s="50"/>
      <c r="AP2495" s="50"/>
      <c r="AQ2495" s="50"/>
      <c r="AR2495" s="50"/>
      <c r="AS2495" s="50"/>
      <c r="AT2495" s="50"/>
      <c r="AU2495" s="50"/>
      <c r="AV2495" s="50"/>
      <c r="AW2495" s="50"/>
      <c r="AX2495" s="50">
        <f t="shared" si="787"/>
        <v>7.1832321221316064</v>
      </c>
      <c r="AY2495" s="50"/>
      <c r="AZ2495" s="50">
        <f t="shared" si="777"/>
        <v>210.7081422491938</v>
      </c>
      <c r="BA2495" s="50">
        <f t="shared" si="778"/>
        <v>324.42364759002857</v>
      </c>
      <c r="BB2495" s="50">
        <f t="shared" si="779"/>
        <v>334.45736864951397</v>
      </c>
      <c r="BC2495" s="17">
        <f t="shared" si="780"/>
        <v>19765</v>
      </c>
      <c r="BD2495" s="50">
        <f t="shared" si="781"/>
        <v>7.1832321221316064</v>
      </c>
      <c r="BE2495" s="50">
        <f t="shared" si="782"/>
        <v>210.7081422491938</v>
      </c>
      <c r="BF2495" s="50">
        <f t="shared" si="788"/>
        <v>344.65144331168852</v>
      </c>
      <c r="BG2495" s="50"/>
      <c r="BH2495" s="17">
        <f t="shared" si="783"/>
        <v>0</v>
      </c>
      <c r="BI2495" s="17">
        <f t="shared" si="791"/>
        <v>2495</v>
      </c>
      <c r="BJ2495" s="17">
        <f t="shared" si="789"/>
        <v>2495</v>
      </c>
      <c r="BK2495" s="150">
        <f t="shared" si="790"/>
        <v>27908</v>
      </c>
      <c r="BL2495" s="50" t="e">
        <f t="shared" ca="1" si="784"/>
        <v>#NAME?</v>
      </c>
      <c r="BM2495" s="50" t="e">
        <f t="shared" ca="1" si="785"/>
        <v>#NAME?</v>
      </c>
      <c r="BN2495" s="50" t="e">
        <f t="shared" ca="1" si="786"/>
        <v>#NAME?</v>
      </c>
    </row>
    <row r="2496" spans="1:66" x14ac:dyDescent="0.35">
      <c r="A2496" s="48">
        <v>27909</v>
      </c>
      <c r="B2496" s="17">
        <v>1976</v>
      </c>
      <c r="C2496" s="17">
        <v>5</v>
      </c>
      <c r="D2496" s="17">
        <v>150</v>
      </c>
      <c r="E2496" s="17">
        <v>29</v>
      </c>
      <c r="F2496" s="17">
        <v>7</v>
      </c>
      <c r="G2496" s="50">
        <v>3.3</v>
      </c>
      <c r="H2496" s="32">
        <v>2.8292739374480238</v>
      </c>
      <c r="I2496" s="50">
        <v>12.833333333333334</v>
      </c>
      <c r="J2496" s="13">
        <v>10.7</v>
      </c>
      <c r="K2496" s="13">
        <f t="shared" si="772"/>
        <v>10.7</v>
      </c>
      <c r="L2496" s="13">
        <f t="shared" si="773"/>
        <v>4.2749999999999995</v>
      </c>
      <c r="M2496" s="13" t="e">
        <f ca="1">CalcTable[[#This Row],[IWC]]-AE2495</f>
        <v>#NAME?</v>
      </c>
      <c r="N2496" s="13" t="e">
        <f ca="1">IF(CalcTable[[#This Row],[Day of Year]]&lt;123,FCAP,AE2495)</f>
        <v>#NAME?</v>
      </c>
      <c r="O2496" s="17" t="e">
        <f ca="1">IF(IRR_DRIP,5,COUNTIF('IDET Wind Values'!C2480:G2480,"&lt;="&amp;IRR_MAXWIND))</f>
        <v>#NAME?</v>
      </c>
      <c r="P2496" s="13" t="e">
        <f ca="1">CalcTable[[#This Row],[ET_o]]*KL</f>
        <v>#NAME?</v>
      </c>
      <c r="Q2496" s="13" t="e">
        <f ca="1">IF(WILTPT&lt;=0,1,MAX(0,MIN(1,(CalcTable[[#This Row],[IWC]]-WILTPT)/(MAD-WILTPT))))</f>
        <v>#NAME?</v>
      </c>
      <c r="R2496" s="13" t="e">
        <f ca="1">CalcTable[[#This Row],[ETMult]]*CalcTable[[#This Row],[ETb]]</f>
        <v>#NAME?</v>
      </c>
      <c r="S2496" s="13" t="b">
        <f>INDEX(IRR_LIST,CalcTable[[#This Row],[Day of Week]]+1)</f>
        <v>0</v>
      </c>
      <c r="T2496" s="13">
        <f t="shared" ca="1" si="774"/>
        <v>1.1000000000000001</v>
      </c>
      <c r="U2496" s="13" t="b">
        <f ca="1">IF(CalcTable[[#This Row],[IrrPrecip]]&gt;=IC_MM,FALSE,TRUE)</f>
        <v>1</v>
      </c>
      <c r="V2496" s="13" t="b">
        <f t="shared" si="775"/>
        <v>1</v>
      </c>
      <c r="W2496" s="13" t="e">
        <f ca="1">IF(AND(IRR_DRIP=FALSE,CalcTable[[#This Row],[IrrHours]]&lt;=0),FALSE,TRUE)</f>
        <v>#NAME?</v>
      </c>
      <c r="X2496" s="13" t="e">
        <f ca="1">AND(CalcTable[[#This Row],[IrrDay]],CalcTable[[#This Row],[IrrRain]],CalcTable[[#This Row],[IrrWarm]],CalcTable[[#This Row],[IrrWindy]])</f>
        <v>#NAME?</v>
      </c>
      <c r="Y2496" s="13" t="e">
        <f t="shared" ca="1" si="776"/>
        <v>#NAME?</v>
      </c>
      <c r="Z2496" s="13" t="e">
        <f ca="1">CalcTable[[#This Row],[IrrHours]]/5</f>
        <v>#NAME?</v>
      </c>
      <c r="AA2496" s="13" t="e">
        <f ca="1">IF(CalcTable[[#This Row],[IrrFlag]]=FALSE,0,MAX(0,CalcTable[[#This Row],[VolRednWind]]*(FCAP*IRR_TARGET-CalcTable[[#This Row],[IWC]])))</f>
        <v>#NAME?</v>
      </c>
      <c r="AB2496" s="13" t="e">
        <f ca="1">CalcTable[[#This Row],[IWC]]+CalcTable[[#This Row],[Eff Precip]]+CalcTable[[#This Row],[IrrAmt]]-CalcTable[[#This Row],[AET]]</f>
        <v>#NAME?</v>
      </c>
      <c r="AC2496" s="13" t="e">
        <f ca="1">IF(CalcTable[[#This Row],[PWC]]&gt;FCAP,MIN(24*PERC,MIN(SAT,CalcTable[[#This Row],[PWC]])-FCAP),0)</f>
        <v>#NAME?</v>
      </c>
      <c r="AD2496" s="13" t="e">
        <f ca="1">IF(CalcTable[[#This Row],[PWC]]&gt;SAT,CalcTable[[#This Row],[PWC]]-SAT,0)</f>
        <v>#NAME?</v>
      </c>
      <c r="AE2496" s="13" t="e">
        <f ca="1">CalcTable[[#This Row],[PWC]]-CalcTable[[#This Row],[PercAmt]]-CalcTable[[#This Row],[Runoff]]</f>
        <v>#NAME?</v>
      </c>
      <c r="AF2496" s="13" t="e">
        <f ca="1">CalcTable[[#This Row],[IrrAmt]]/1000*CUR_IRR_AREA*10000/IRR_EFF</f>
        <v>#NAME?</v>
      </c>
      <c r="AG2496" s="147"/>
      <c r="AH2496" s="13"/>
      <c r="AI2496" s="50">
        <v>0</v>
      </c>
      <c r="AJ2496" s="50">
        <v>0</v>
      </c>
      <c r="AK2496" s="50">
        <v>6.917654671071813</v>
      </c>
      <c r="AL2496" s="50">
        <v>0</v>
      </c>
      <c r="AM2496" s="50"/>
      <c r="AN2496" s="50"/>
      <c r="AO2496" s="50"/>
      <c r="AP2496" s="50"/>
      <c r="AQ2496" s="50"/>
      <c r="AR2496" s="50"/>
      <c r="AS2496" s="50"/>
      <c r="AT2496" s="50"/>
      <c r="AU2496" s="50"/>
      <c r="AV2496" s="50"/>
      <c r="AW2496" s="50"/>
      <c r="AX2496" s="50">
        <f t="shared" si="787"/>
        <v>6.917654671071813</v>
      </c>
      <c r="AY2496" s="50"/>
      <c r="AZ2496" s="50">
        <f t="shared" si="777"/>
        <v>101.45893517571993</v>
      </c>
      <c r="BA2496" s="50">
        <f t="shared" si="778"/>
        <v>156.21455098483861</v>
      </c>
      <c r="BB2496" s="50">
        <f t="shared" si="779"/>
        <v>161.0459288503491</v>
      </c>
      <c r="BC2496" s="17">
        <f t="shared" si="780"/>
        <v>19765</v>
      </c>
      <c r="BD2496" s="50">
        <f t="shared" si="781"/>
        <v>6.917654671071813</v>
      </c>
      <c r="BE2496" s="50">
        <f t="shared" si="782"/>
        <v>101.45893517571993</v>
      </c>
      <c r="BF2496" s="50">
        <f t="shared" si="788"/>
        <v>165.95451923174417</v>
      </c>
      <c r="BG2496" s="50"/>
      <c r="BH2496" s="17">
        <f t="shared" si="783"/>
        <v>0</v>
      </c>
      <c r="BI2496" s="17">
        <f t="shared" si="791"/>
        <v>2496</v>
      </c>
      <c r="BJ2496" s="17">
        <f t="shared" si="789"/>
        <v>2496</v>
      </c>
      <c r="BK2496" s="150">
        <f t="shared" si="790"/>
        <v>27909</v>
      </c>
      <c r="BL2496" s="50" t="e">
        <f t="shared" ca="1" si="784"/>
        <v>#NAME?</v>
      </c>
      <c r="BM2496" s="50" t="e">
        <f t="shared" ca="1" si="785"/>
        <v>#NAME?</v>
      </c>
      <c r="BN2496" s="50" t="e">
        <f t="shared" ca="1" si="786"/>
        <v>#NAME?</v>
      </c>
    </row>
    <row r="2497" spans="1:66" x14ac:dyDescent="0.35">
      <c r="A2497" s="48">
        <v>27910</v>
      </c>
      <c r="B2497" s="17">
        <v>1976</v>
      </c>
      <c r="C2497" s="17">
        <v>5</v>
      </c>
      <c r="D2497" s="17">
        <v>151</v>
      </c>
      <c r="E2497" s="17">
        <v>30</v>
      </c>
      <c r="F2497" s="17">
        <v>1</v>
      </c>
      <c r="G2497" s="50">
        <v>5</v>
      </c>
      <c r="H2497" s="32">
        <v>4.3634175865894438</v>
      </c>
      <c r="I2497" s="50">
        <v>7.833333333333333</v>
      </c>
      <c r="J2497" s="13">
        <v>0</v>
      </c>
      <c r="K2497" s="13">
        <f t="shared" si="772"/>
        <v>0</v>
      </c>
      <c r="L2497" s="13">
        <f t="shared" si="773"/>
        <v>0</v>
      </c>
      <c r="M2497" s="13" t="e">
        <f ca="1">CalcTable[[#This Row],[IWC]]-AE2496</f>
        <v>#NAME?</v>
      </c>
      <c r="N2497" s="13" t="e">
        <f ca="1">IF(CalcTable[[#This Row],[Day of Year]]&lt;123,FCAP,AE2496)</f>
        <v>#NAME?</v>
      </c>
      <c r="O2497" s="17" t="e">
        <f ca="1">IF(IRR_DRIP,5,COUNTIF('IDET Wind Values'!C2481:G2481,"&lt;="&amp;IRR_MAXWIND))</f>
        <v>#NAME?</v>
      </c>
      <c r="P2497" s="13" t="e">
        <f ca="1">CalcTable[[#This Row],[ET_o]]*KL</f>
        <v>#NAME?</v>
      </c>
      <c r="Q2497" s="13" t="e">
        <f ca="1">IF(WILTPT&lt;=0,1,MAX(0,MIN(1,(CalcTable[[#This Row],[IWC]]-WILTPT)/(MAD-WILTPT))))</f>
        <v>#NAME?</v>
      </c>
      <c r="R2497" s="13" t="e">
        <f ca="1">CalcTable[[#This Row],[ETMult]]*CalcTable[[#This Row],[ETb]]</f>
        <v>#NAME?</v>
      </c>
      <c r="S2497" s="13" t="b">
        <f>INDEX(IRR_LIST,CalcTable[[#This Row],[Day of Week]]+1)</f>
        <v>1</v>
      </c>
      <c r="T2497" s="13">
        <f t="shared" ca="1" si="774"/>
        <v>11.799999999999999</v>
      </c>
      <c r="U2497" s="13" t="b">
        <f ca="1">IF(CalcTable[[#This Row],[IrrPrecip]]&gt;=IC_MM,FALSE,TRUE)</f>
        <v>0</v>
      </c>
      <c r="V2497" s="13" t="b">
        <f t="shared" si="775"/>
        <v>1</v>
      </c>
      <c r="W2497" s="13" t="e">
        <f ca="1">IF(AND(IRR_DRIP=FALSE,CalcTable[[#This Row],[IrrHours]]&lt;=0),FALSE,TRUE)</f>
        <v>#NAME?</v>
      </c>
      <c r="X2497" s="13" t="e">
        <f ca="1">AND(CalcTable[[#This Row],[IrrDay]],CalcTable[[#This Row],[IrrRain]],CalcTable[[#This Row],[IrrWarm]],CalcTable[[#This Row],[IrrWindy]])</f>
        <v>#NAME?</v>
      </c>
      <c r="Y2497" s="13" t="e">
        <f t="shared" ca="1" si="776"/>
        <v>#NAME?</v>
      </c>
      <c r="Z2497" s="13" t="e">
        <f ca="1">CalcTable[[#This Row],[IrrHours]]/5</f>
        <v>#NAME?</v>
      </c>
      <c r="AA2497" s="13" t="e">
        <f ca="1">IF(CalcTable[[#This Row],[IrrFlag]]=FALSE,0,MAX(0,CalcTable[[#This Row],[VolRednWind]]*(FCAP*IRR_TARGET-CalcTable[[#This Row],[IWC]])))</f>
        <v>#NAME?</v>
      </c>
      <c r="AB2497" s="13" t="e">
        <f ca="1">CalcTable[[#This Row],[IWC]]+CalcTable[[#This Row],[Eff Precip]]+CalcTable[[#This Row],[IrrAmt]]-CalcTable[[#This Row],[AET]]</f>
        <v>#NAME?</v>
      </c>
      <c r="AC2497" s="13" t="e">
        <f ca="1">IF(CalcTable[[#This Row],[PWC]]&gt;FCAP,MIN(24*PERC,MIN(SAT,CalcTable[[#This Row],[PWC]])-FCAP),0)</f>
        <v>#NAME?</v>
      </c>
      <c r="AD2497" s="13" t="e">
        <f ca="1">IF(CalcTable[[#This Row],[PWC]]&gt;SAT,CalcTable[[#This Row],[PWC]]-SAT,0)</f>
        <v>#NAME?</v>
      </c>
      <c r="AE2497" s="13" t="e">
        <f ca="1">CalcTable[[#This Row],[PWC]]-CalcTable[[#This Row],[PercAmt]]-CalcTable[[#This Row],[Runoff]]</f>
        <v>#NAME?</v>
      </c>
      <c r="AF2497" s="13" t="e">
        <f ca="1">CalcTable[[#This Row],[IrrAmt]]/1000*CUR_IRR_AREA*10000/IRR_EFF</f>
        <v>#NAME?</v>
      </c>
      <c r="AG2497" s="147"/>
      <c r="AH2497" s="13"/>
      <c r="AI2497" s="50">
        <v>0</v>
      </c>
      <c r="AJ2497" s="50">
        <v>0</v>
      </c>
      <c r="AK2497" s="50">
        <v>0</v>
      </c>
      <c r="AL2497" s="50">
        <v>0</v>
      </c>
      <c r="AM2497" s="50"/>
      <c r="AN2497" s="50"/>
      <c r="AO2497" s="50"/>
      <c r="AP2497" s="50"/>
      <c r="AQ2497" s="50"/>
      <c r="AR2497" s="50"/>
      <c r="AS2497" s="50"/>
      <c r="AT2497" s="50"/>
      <c r="AU2497" s="50"/>
      <c r="AV2497" s="50"/>
      <c r="AW2497" s="50"/>
      <c r="AX2497" s="50">
        <f t="shared" si="787"/>
        <v>0</v>
      </c>
      <c r="AY2497" s="50"/>
      <c r="AZ2497" s="50">
        <f t="shared" si="777"/>
        <v>0</v>
      </c>
      <c r="BA2497" s="50">
        <f t="shared" si="778"/>
        <v>0</v>
      </c>
      <c r="BB2497" s="50">
        <f t="shared" si="779"/>
        <v>0</v>
      </c>
      <c r="BC2497" s="17">
        <f t="shared" si="780"/>
        <v>19765</v>
      </c>
      <c r="BD2497" s="50">
        <f t="shared" si="781"/>
        <v>0</v>
      </c>
      <c r="BE2497" s="50">
        <f t="shared" si="782"/>
        <v>0</v>
      </c>
      <c r="BF2497" s="50">
        <f t="shared" si="788"/>
        <v>0</v>
      </c>
      <c r="BG2497" s="50"/>
      <c r="BH2497" s="17">
        <f t="shared" si="783"/>
        <v>0</v>
      </c>
      <c r="BI2497" s="17">
        <f t="shared" si="791"/>
        <v>2497</v>
      </c>
      <c r="BJ2497" s="17">
        <f t="shared" si="789"/>
        <v>2497</v>
      </c>
      <c r="BK2497" s="150">
        <f t="shared" si="790"/>
        <v>27910</v>
      </c>
      <c r="BL2497" s="50" t="e">
        <f t="shared" ca="1" si="784"/>
        <v>#NAME?</v>
      </c>
      <c r="BM2497" s="50" t="e">
        <f t="shared" ca="1" si="785"/>
        <v>#NAME?</v>
      </c>
      <c r="BN2497" s="50" t="e">
        <f t="shared" ca="1" si="786"/>
        <v>#NAME?</v>
      </c>
    </row>
    <row r="2498" spans="1:66" x14ac:dyDescent="0.35">
      <c r="A2498" s="48">
        <v>27911</v>
      </c>
      <c r="B2498" s="17">
        <v>1976</v>
      </c>
      <c r="C2498" s="17">
        <v>5</v>
      </c>
      <c r="D2498" s="17">
        <v>152</v>
      </c>
      <c r="E2498" s="17">
        <v>31</v>
      </c>
      <c r="F2498" s="17">
        <v>2</v>
      </c>
      <c r="G2498" s="50">
        <v>7.8</v>
      </c>
      <c r="H2498" s="32">
        <v>4.3765416157211554</v>
      </c>
      <c r="I2498" s="50">
        <v>2.6666666666666665</v>
      </c>
      <c r="J2498" s="13">
        <v>0</v>
      </c>
      <c r="K2498" s="13">
        <f t="shared" si="772"/>
        <v>0</v>
      </c>
      <c r="L2498" s="13">
        <f t="shared" si="773"/>
        <v>0</v>
      </c>
      <c r="M2498" s="13" t="e">
        <f ca="1">CalcTable[[#This Row],[IWC]]-AE2497</f>
        <v>#NAME?</v>
      </c>
      <c r="N2498" s="13" t="e">
        <f ca="1">IF(CalcTable[[#This Row],[Day of Year]]&lt;123,FCAP,AE2497)</f>
        <v>#NAME?</v>
      </c>
      <c r="O2498" s="17" t="e">
        <f ca="1">IF(IRR_DRIP,5,COUNTIF('IDET Wind Values'!C2482:G2482,"&lt;="&amp;IRR_MAXWIND))</f>
        <v>#NAME?</v>
      </c>
      <c r="P2498" s="13" t="e">
        <f ca="1">CalcTable[[#This Row],[ET_o]]*KL</f>
        <v>#NAME?</v>
      </c>
      <c r="Q2498" s="13" t="e">
        <f ca="1">IF(WILTPT&lt;=0,1,MAX(0,MIN(1,(CalcTable[[#This Row],[IWC]]-WILTPT)/(MAD-WILTPT))))</f>
        <v>#NAME?</v>
      </c>
      <c r="R2498" s="13" t="e">
        <f ca="1">CalcTable[[#This Row],[ETMult]]*CalcTable[[#This Row],[ETb]]</f>
        <v>#NAME?</v>
      </c>
      <c r="S2498" s="13" t="b">
        <f>INDEX(IRR_LIST,CalcTable[[#This Row],[Day of Week]]+1)</f>
        <v>0</v>
      </c>
      <c r="T2498" s="13">
        <f t="shared" ca="1" si="774"/>
        <v>10.7</v>
      </c>
      <c r="U2498" s="13" t="b">
        <f ca="1">IF(CalcTable[[#This Row],[IrrPrecip]]&gt;=IC_MM,FALSE,TRUE)</f>
        <v>0</v>
      </c>
      <c r="V2498" s="13" t="b">
        <f t="shared" si="775"/>
        <v>1</v>
      </c>
      <c r="W2498" s="13" t="e">
        <f ca="1">IF(AND(IRR_DRIP=FALSE,CalcTable[[#This Row],[IrrHours]]&lt;=0),FALSE,TRUE)</f>
        <v>#NAME?</v>
      </c>
      <c r="X2498" s="13" t="e">
        <f ca="1">AND(CalcTable[[#This Row],[IrrDay]],CalcTable[[#This Row],[IrrRain]],CalcTable[[#This Row],[IrrWarm]],CalcTable[[#This Row],[IrrWindy]])</f>
        <v>#NAME?</v>
      </c>
      <c r="Y2498" s="13" t="e">
        <f t="shared" ca="1" si="776"/>
        <v>#NAME?</v>
      </c>
      <c r="Z2498" s="13" t="e">
        <f ca="1">CalcTable[[#This Row],[IrrHours]]/5</f>
        <v>#NAME?</v>
      </c>
      <c r="AA2498" s="13" t="e">
        <f ca="1">IF(CalcTable[[#This Row],[IrrFlag]]=FALSE,0,MAX(0,CalcTable[[#This Row],[VolRednWind]]*(FCAP*IRR_TARGET-CalcTable[[#This Row],[IWC]])))</f>
        <v>#NAME?</v>
      </c>
      <c r="AB2498" s="13" t="e">
        <f ca="1">CalcTable[[#This Row],[IWC]]+CalcTable[[#This Row],[Eff Precip]]+CalcTable[[#This Row],[IrrAmt]]-CalcTable[[#This Row],[AET]]</f>
        <v>#NAME?</v>
      </c>
      <c r="AC2498" s="13" t="e">
        <f ca="1">IF(CalcTable[[#This Row],[PWC]]&gt;FCAP,MIN(24*PERC,MIN(SAT,CalcTable[[#This Row],[PWC]])-FCAP),0)</f>
        <v>#NAME?</v>
      </c>
      <c r="AD2498" s="13" t="e">
        <f ca="1">IF(CalcTable[[#This Row],[PWC]]&gt;SAT,CalcTable[[#This Row],[PWC]]-SAT,0)</f>
        <v>#NAME?</v>
      </c>
      <c r="AE2498" s="13" t="e">
        <f ca="1">CalcTable[[#This Row],[PWC]]-CalcTable[[#This Row],[PercAmt]]-CalcTable[[#This Row],[Runoff]]</f>
        <v>#NAME?</v>
      </c>
      <c r="AF2498" s="13" t="e">
        <f ca="1">CalcTable[[#This Row],[IrrAmt]]/1000*CUR_IRR_AREA*10000/IRR_EFF</f>
        <v>#NAME?</v>
      </c>
      <c r="AG2498" s="147"/>
      <c r="AH2498" s="13"/>
      <c r="AI2498" s="50">
        <v>0</v>
      </c>
      <c r="AJ2498" s="50">
        <v>0</v>
      </c>
      <c r="AK2498" s="50">
        <v>0</v>
      </c>
      <c r="AL2498" s="50">
        <v>0</v>
      </c>
      <c r="AM2498" s="50"/>
      <c r="AN2498" s="50"/>
      <c r="AO2498" s="50"/>
      <c r="AP2498" s="50"/>
      <c r="AQ2498" s="50"/>
      <c r="AR2498" s="50"/>
      <c r="AS2498" s="50"/>
      <c r="AT2498" s="50"/>
      <c r="AU2498" s="50"/>
      <c r="AV2498" s="50"/>
      <c r="AW2498" s="50"/>
      <c r="AX2498" s="50">
        <f t="shared" si="787"/>
        <v>0</v>
      </c>
      <c r="AY2498" s="50"/>
      <c r="AZ2498" s="50">
        <f t="shared" si="777"/>
        <v>0</v>
      </c>
      <c r="BA2498" s="50">
        <f t="shared" si="778"/>
        <v>0</v>
      </c>
      <c r="BB2498" s="50">
        <f t="shared" si="779"/>
        <v>0</v>
      </c>
      <c r="BC2498" s="17">
        <f t="shared" si="780"/>
        <v>19765</v>
      </c>
      <c r="BD2498" s="50">
        <f t="shared" si="781"/>
        <v>0</v>
      </c>
      <c r="BE2498" s="50">
        <f t="shared" si="782"/>
        <v>0</v>
      </c>
      <c r="BF2498" s="50">
        <f t="shared" si="788"/>
        <v>0</v>
      </c>
      <c r="BG2498" s="50"/>
      <c r="BH2498" s="17">
        <f t="shared" si="783"/>
        <v>0</v>
      </c>
      <c r="BI2498" s="17">
        <f t="shared" si="791"/>
        <v>2498</v>
      </c>
      <c r="BJ2498" s="17">
        <f t="shared" si="789"/>
        <v>2498</v>
      </c>
      <c r="BK2498" s="150">
        <f t="shared" si="790"/>
        <v>27911</v>
      </c>
      <c r="BL2498" s="50" t="e">
        <f t="shared" ca="1" si="784"/>
        <v>#NAME?</v>
      </c>
      <c r="BM2498" s="50" t="e">
        <f t="shared" ca="1" si="785"/>
        <v>#NAME?</v>
      </c>
      <c r="BN2498" s="50" t="e">
        <f t="shared" ca="1" si="786"/>
        <v>#NAME?</v>
      </c>
    </row>
    <row r="2499" spans="1:66" x14ac:dyDescent="0.35">
      <c r="A2499" s="48">
        <v>27912</v>
      </c>
      <c r="B2499" s="17">
        <v>1976</v>
      </c>
      <c r="C2499" s="17">
        <v>6</v>
      </c>
      <c r="D2499" s="17">
        <v>153</v>
      </c>
      <c r="E2499" s="17">
        <v>1</v>
      </c>
      <c r="F2499" s="17">
        <v>3</v>
      </c>
      <c r="G2499" s="50">
        <v>3.3</v>
      </c>
      <c r="H2499" s="32">
        <v>4.3909011863151353</v>
      </c>
      <c r="I2499" s="50">
        <v>6</v>
      </c>
      <c r="J2499" s="13">
        <v>0</v>
      </c>
      <c r="K2499" s="13">
        <f t="shared" si="772"/>
        <v>0</v>
      </c>
      <c r="L2499" s="13">
        <f t="shared" si="773"/>
        <v>0</v>
      </c>
      <c r="M2499" s="13" t="e">
        <f ca="1">CalcTable[[#This Row],[IWC]]-AE2498</f>
        <v>#NAME?</v>
      </c>
      <c r="N2499" s="13" t="e">
        <f ca="1">IF(CalcTable[[#This Row],[Day of Year]]&lt;123,FCAP,AE2498)</f>
        <v>#NAME?</v>
      </c>
      <c r="O2499" s="17" t="e">
        <f ca="1">IF(IRR_DRIP,5,COUNTIF('IDET Wind Values'!C2483:G2483,"&lt;="&amp;IRR_MAXWIND))</f>
        <v>#NAME?</v>
      </c>
      <c r="P2499" s="13" t="e">
        <f ca="1">CalcTable[[#This Row],[ET_o]]*KL</f>
        <v>#NAME?</v>
      </c>
      <c r="Q2499" s="13" t="e">
        <f ca="1">IF(WILTPT&lt;=0,1,MAX(0,MIN(1,(CalcTable[[#This Row],[IWC]]-WILTPT)/(MAD-WILTPT))))</f>
        <v>#NAME?</v>
      </c>
      <c r="R2499" s="13" t="e">
        <f ca="1">CalcTable[[#This Row],[ETMult]]*CalcTable[[#This Row],[ETb]]</f>
        <v>#NAME?</v>
      </c>
      <c r="S2499" s="13" t="b">
        <f>INDEX(IRR_LIST,CalcTable[[#This Row],[Day of Week]]+1)</f>
        <v>1</v>
      </c>
      <c r="T2499" s="13">
        <f t="shared" ca="1" si="774"/>
        <v>0</v>
      </c>
      <c r="U2499" s="13" t="b">
        <f ca="1">IF(CalcTable[[#This Row],[IrrPrecip]]&gt;=IC_MM,FALSE,TRUE)</f>
        <v>1</v>
      </c>
      <c r="V2499" s="13" t="b">
        <f t="shared" si="775"/>
        <v>1</v>
      </c>
      <c r="W2499" s="13" t="e">
        <f ca="1">IF(AND(IRR_DRIP=FALSE,CalcTable[[#This Row],[IrrHours]]&lt;=0),FALSE,TRUE)</f>
        <v>#NAME?</v>
      </c>
      <c r="X2499" s="13" t="e">
        <f ca="1">AND(CalcTable[[#This Row],[IrrDay]],CalcTable[[#This Row],[IrrRain]],CalcTable[[#This Row],[IrrWarm]],CalcTable[[#This Row],[IrrWindy]])</f>
        <v>#NAME?</v>
      </c>
      <c r="Y2499" s="13" t="e">
        <f t="shared" ca="1" si="776"/>
        <v>#NAME?</v>
      </c>
      <c r="Z2499" s="13" t="e">
        <f ca="1">CalcTable[[#This Row],[IrrHours]]/5</f>
        <v>#NAME?</v>
      </c>
      <c r="AA2499" s="13" t="e">
        <f ca="1">IF(CalcTable[[#This Row],[IrrFlag]]=FALSE,0,MAX(0,CalcTable[[#This Row],[VolRednWind]]*(FCAP*IRR_TARGET-CalcTable[[#This Row],[IWC]])))</f>
        <v>#NAME?</v>
      </c>
      <c r="AB2499" s="13" t="e">
        <f ca="1">CalcTable[[#This Row],[IWC]]+CalcTable[[#This Row],[Eff Precip]]+CalcTable[[#This Row],[IrrAmt]]-CalcTable[[#This Row],[AET]]</f>
        <v>#NAME?</v>
      </c>
      <c r="AC2499" s="13" t="e">
        <f ca="1">IF(CalcTable[[#This Row],[PWC]]&gt;FCAP,MIN(24*PERC,MIN(SAT,CalcTable[[#This Row],[PWC]])-FCAP),0)</f>
        <v>#NAME?</v>
      </c>
      <c r="AD2499" s="13" t="e">
        <f ca="1">IF(CalcTable[[#This Row],[PWC]]&gt;SAT,CalcTable[[#This Row],[PWC]]-SAT,0)</f>
        <v>#NAME?</v>
      </c>
      <c r="AE2499" s="13" t="e">
        <f ca="1">CalcTable[[#This Row],[PWC]]-CalcTable[[#This Row],[PercAmt]]-CalcTable[[#This Row],[Runoff]]</f>
        <v>#NAME?</v>
      </c>
      <c r="AF2499" s="13" t="e">
        <f ca="1">CalcTable[[#This Row],[IrrAmt]]/1000*CUR_IRR_AREA*10000/IRR_EFF</f>
        <v>#NAME?</v>
      </c>
      <c r="AG2499" s="147"/>
      <c r="AH2499" s="13"/>
      <c r="AI2499" s="50">
        <v>12.343540640859016</v>
      </c>
      <c r="AJ2499" s="50">
        <v>20.004428950973534</v>
      </c>
      <c r="AK2499" s="50">
        <v>0</v>
      </c>
      <c r="AL2499" s="50">
        <v>0</v>
      </c>
      <c r="AM2499" s="50"/>
      <c r="AN2499" s="50"/>
      <c r="AO2499" s="50"/>
      <c r="AP2499" s="50"/>
      <c r="AQ2499" s="50"/>
      <c r="AR2499" s="50"/>
      <c r="AS2499" s="50"/>
      <c r="AT2499" s="50"/>
      <c r="AU2499" s="50"/>
      <c r="AV2499" s="50"/>
      <c r="AW2499" s="50"/>
      <c r="AX2499" s="50">
        <f t="shared" si="787"/>
        <v>32.347969591832552</v>
      </c>
      <c r="AY2499" s="50"/>
      <c r="AZ2499" s="50">
        <f t="shared" si="777"/>
        <v>767.83517862782264</v>
      </c>
      <c r="BA2499" s="50">
        <f t="shared" si="778"/>
        <v>1246.7055588281496</v>
      </c>
      <c r="BB2499" s="50">
        <f t="shared" si="779"/>
        <v>1290.4339322006817</v>
      </c>
      <c r="BC2499" s="17">
        <f t="shared" si="780"/>
        <v>19766</v>
      </c>
      <c r="BD2499" s="50">
        <f t="shared" si="781"/>
        <v>32.347969591832552</v>
      </c>
      <c r="BE2499" s="50">
        <f t="shared" si="782"/>
        <v>767.83517862782264</v>
      </c>
      <c r="BF2499" s="50">
        <f t="shared" si="788"/>
        <v>1255.9339174781214</v>
      </c>
      <c r="BG2499" s="50"/>
      <c r="BH2499" s="17">
        <f t="shared" si="783"/>
        <v>0</v>
      </c>
      <c r="BI2499" s="17">
        <f t="shared" si="791"/>
        <v>2499</v>
      </c>
      <c r="BJ2499" s="17">
        <f t="shared" si="789"/>
        <v>2499</v>
      </c>
      <c r="BK2499" s="150">
        <f t="shared" si="790"/>
        <v>27912</v>
      </c>
      <c r="BL2499" s="50" t="e">
        <f t="shared" ca="1" si="784"/>
        <v>#NAME?</v>
      </c>
      <c r="BM2499" s="50" t="e">
        <f t="shared" ca="1" si="785"/>
        <v>#NAME?</v>
      </c>
      <c r="BN2499" s="50" t="e">
        <f t="shared" ca="1" si="786"/>
        <v>#NAME?</v>
      </c>
    </row>
    <row r="2500" spans="1:66" x14ac:dyDescent="0.35">
      <c r="A2500" s="48">
        <v>27913</v>
      </c>
      <c r="B2500" s="17">
        <v>1976</v>
      </c>
      <c r="C2500" s="17">
        <v>6</v>
      </c>
      <c r="D2500" s="17">
        <v>154</v>
      </c>
      <c r="E2500" s="17">
        <v>2</v>
      </c>
      <c r="F2500" s="17">
        <v>4</v>
      </c>
      <c r="G2500" s="50">
        <v>5</v>
      </c>
      <c r="H2500" s="32">
        <v>4.6368521562540899</v>
      </c>
      <c r="I2500" s="50">
        <v>6</v>
      </c>
      <c r="J2500" s="13">
        <v>0</v>
      </c>
      <c r="K2500" s="13">
        <f t="shared" si="772"/>
        <v>0</v>
      </c>
      <c r="L2500" s="13">
        <f t="shared" si="773"/>
        <v>0</v>
      </c>
      <c r="M2500" s="13" t="e">
        <f ca="1">CalcTable[[#This Row],[IWC]]-AE2499</f>
        <v>#NAME?</v>
      </c>
      <c r="N2500" s="13" t="e">
        <f ca="1">IF(CalcTable[[#This Row],[Day of Year]]&lt;123,FCAP,AE2499)</f>
        <v>#NAME?</v>
      </c>
      <c r="O2500" s="17" t="e">
        <f ca="1">IF(IRR_DRIP,5,COUNTIF('IDET Wind Values'!C2484:G2484,"&lt;="&amp;IRR_MAXWIND))</f>
        <v>#NAME?</v>
      </c>
      <c r="P2500" s="13" t="e">
        <f ca="1">CalcTable[[#This Row],[ET_o]]*KL</f>
        <v>#NAME?</v>
      </c>
      <c r="Q2500" s="13" t="e">
        <f ca="1">IF(WILTPT&lt;=0,1,MAX(0,MIN(1,(CalcTable[[#This Row],[IWC]]-WILTPT)/(MAD-WILTPT))))</f>
        <v>#NAME?</v>
      </c>
      <c r="R2500" s="13" t="e">
        <f ca="1">CalcTable[[#This Row],[ETMult]]*CalcTable[[#This Row],[ETb]]</f>
        <v>#NAME?</v>
      </c>
      <c r="S2500" s="13" t="b">
        <f>INDEX(IRR_LIST,CalcTable[[#This Row],[Day of Week]]+1)</f>
        <v>0</v>
      </c>
      <c r="T2500" s="13">
        <f t="shared" ca="1" si="774"/>
        <v>0</v>
      </c>
      <c r="U2500" s="13" t="b">
        <f ca="1">IF(CalcTable[[#This Row],[IrrPrecip]]&gt;=IC_MM,FALSE,TRUE)</f>
        <v>1</v>
      </c>
      <c r="V2500" s="13" t="b">
        <f t="shared" si="775"/>
        <v>1</v>
      </c>
      <c r="W2500" s="13" t="e">
        <f ca="1">IF(AND(IRR_DRIP=FALSE,CalcTable[[#This Row],[IrrHours]]&lt;=0),FALSE,TRUE)</f>
        <v>#NAME?</v>
      </c>
      <c r="X2500" s="13" t="e">
        <f ca="1">AND(CalcTable[[#This Row],[IrrDay]],CalcTable[[#This Row],[IrrRain]],CalcTable[[#This Row],[IrrWarm]],CalcTable[[#This Row],[IrrWindy]])</f>
        <v>#NAME?</v>
      </c>
      <c r="Y2500" s="13" t="e">
        <f t="shared" ca="1" si="776"/>
        <v>#NAME?</v>
      </c>
      <c r="Z2500" s="13" t="e">
        <f ca="1">CalcTable[[#This Row],[IrrHours]]/5</f>
        <v>#NAME?</v>
      </c>
      <c r="AA2500" s="13" t="e">
        <f ca="1">IF(CalcTable[[#This Row],[IrrFlag]]=FALSE,0,MAX(0,CalcTable[[#This Row],[VolRednWind]]*(FCAP*IRR_TARGET-CalcTable[[#This Row],[IWC]])))</f>
        <v>#NAME?</v>
      </c>
      <c r="AB2500" s="13" t="e">
        <f ca="1">CalcTable[[#This Row],[IWC]]+CalcTable[[#This Row],[Eff Precip]]+CalcTable[[#This Row],[IrrAmt]]-CalcTable[[#This Row],[AET]]</f>
        <v>#NAME?</v>
      </c>
      <c r="AC2500" s="13" t="e">
        <f ca="1">IF(CalcTable[[#This Row],[PWC]]&gt;FCAP,MIN(24*PERC,MIN(SAT,CalcTable[[#This Row],[PWC]])-FCAP),0)</f>
        <v>#NAME?</v>
      </c>
      <c r="AD2500" s="13" t="e">
        <f ca="1">IF(CalcTable[[#This Row],[PWC]]&gt;SAT,CalcTable[[#This Row],[PWC]]-SAT,0)</f>
        <v>#NAME?</v>
      </c>
      <c r="AE2500" s="13" t="e">
        <f ca="1">CalcTable[[#This Row],[PWC]]-CalcTable[[#This Row],[PercAmt]]-CalcTable[[#This Row],[Runoff]]</f>
        <v>#NAME?</v>
      </c>
      <c r="AF2500" s="13" t="e">
        <f ca="1">CalcTable[[#This Row],[IrrAmt]]/1000*CUR_IRR_AREA*10000/IRR_EFF</f>
        <v>#NAME?</v>
      </c>
      <c r="AG2500" s="147"/>
      <c r="AH2500" s="13"/>
      <c r="AI2500" s="50">
        <v>0</v>
      </c>
      <c r="AJ2500" s="50">
        <v>0</v>
      </c>
      <c r="AK2500" s="50">
        <v>5.9702205208107761</v>
      </c>
      <c r="AL2500" s="50">
        <v>9.5019732137441562</v>
      </c>
      <c r="AM2500" s="50"/>
      <c r="AN2500" s="50"/>
      <c r="AO2500" s="50"/>
      <c r="AP2500" s="50"/>
      <c r="AQ2500" s="50"/>
      <c r="AR2500" s="50"/>
      <c r="AS2500" s="50"/>
      <c r="AT2500" s="50"/>
      <c r="AU2500" s="50"/>
      <c r="AV2500" s="50"/>
      <c r="AW2500" s="50"/>
      <c r="AX2500" s="50">
        <f t="shared" si="787"/>
        <v>15.472193734554931</v>
      </c>
      <c r="AY2500" s="50"/>
      <c r="AZ2500" s="50">
        <f t="shared" si="777"/>
        <v>366.28778190838665</v>
      </c>
      <c r="BA2500" s="50">
        <f t="shared" si="778"/>
        <v>563.96690230338902</v>
      </c>
      <c r="BB2500" s="50">
        <f t="shared" si="779"/>
        <v>581.40917763235984</v>
      </c>
      <c r="BC2500" s="17">
        <f t="shared" si="780"/>
        <v>19766</v>
      </c>
      <c r="BD2500" s="50">
        <f t="shared" si="781"/>
        <v>15.472193734554931</v>
      </c>
      <c r="BE2500" s="50">
        <f t="shared" si="782"/>
        <v>366.28778190838665</v>
      </c>
      <c r="BF2500" s="50">
        <f t="shared" si="788"/>
        <v>599.13020614487175</v>
      </c>
      <c r="BG2500" s="50"/>
      <c r="BH2500" s="17">
        <f t="shared" si="783"/>
        <v>0</v>
      </c>
      <c r="BI2500" s="17">
        <f t="shared" si="791"/>
        <v>2500</v>
      </c>
      <c r="BJ2500" s="17">
        <f t="shared" si="789"/>
        <v>2500</v>
      </c>
      <c r="BK2500" s="150">
        <f t="shared" si="790"/>
        <v>27913</v>
      </c>
      <c r="BL2500" s="50" t="e">
        <f t="shared" ca="1" si="784"/>
        <v>#NAME?</v>
      </c>
      <c r="BM2500" s="50" t="e">
        <f t="shared" ca="1" si="785"/>
        <v>#NAME?</v>
      </c>
      <c r="BN2500" s="50" t="e">
        <f t="shared" ca="1" si="786"/>
        <v>#NAME?</v>
      </c>
    </row>
    <row r="2501" spans="1:66" x14ac:dyDescent="0.35">
      <c r="A2501" s="48">
        <v>27914</v>
      </c>
      <c r="B2501" s="17">
        <v>1976</v>
      </c>
      <c r="C2501" s="17">
        <v>6</v>
      </c>
      <c r="D2501" s="17">
        <v>155</v>
      </c>
      <c r="E2501" s="17">
        <v>3</v>
      </c>
      <c r="F2501" s="17">
        <v>5</v>
      </c>
      <c r="G2501" s="50">
        <v>4.4000000000000004</v>
      </c>
      <c r="H2501" s="32">
        <v>3.682649526904882</v>
      </c>
      <c r="I2501" s="50">
        <v>9.8333333333333339</v>
      </c>
      <c r="J2501" s="13">
        <v>0</v>
      </c>
      <c r="K2501" s="13">
        <f t="shared" si="772"/>
        <v>0</v>
      </c>
      <c r="L2501" s="13">
        <f t="shared" si="773"/>
        <v>0</v>
      </c>
      <c r="M2501" s="13" t="e">
        <f ca="1">CalcTable[[#This Row],[IWC]]-AE2500</f>
        <v>#NAME?</v>
      </c>
      <c r="N2501" s="13" t="e">
        <f ca="1">IF(CalcTable[[#This Row],[Day of Year]]&lt;123,FCAP,AE2500)</f>
        <v>#NAME?</v>
      </c>
      <c r="O2501" s="17" t="e">
        <f ca="1">IF(IRR_DRIP,5,COUNTIF('IDET Wind Values'!C2485:G2485,"&lt;="&amp;IRR_MAXWIND))</f>
        <v>#NAME?</v>
      </c>
      <c r="P2501" s="13" t="e">
        <f ca="1">CalcTable[[#This Row],[ET_o]]*KL</f>
        <v>#NAME?</v>
      </c>
      <c r="Q2501" s="13" t="e">
        <f ca="1">IF(WILTPT&lt;=0,1,MAX(0,MIN(1,(CalcTable[[#This Row],[IWC]]-WILTPT)/(MAD-WILTPT))))</f>
        <v>#NAME?</v>
      </c>
      <c r="R2501" s="13" t="e">
        <f ca="1">CalcTable[[#This Row],[ETMult]]*CalcTable[[#This Row],[ETb]]</f>
        <v>#NAME?</v>
      </c>
      <c r="S2501" s="13" t="b">
        <f>INDEX(IRR_LIST,CalcTable[[#This Row],[Day of Week]]+1)</f>
        <v>1</v>
      </c>
      <c r="T2501" s="13">
        <f t="shared" ca="1" si="774"/>
        <v>0</v>
      </c>
      <c r="U2501" s="13" t="b">
        <f ca="1">IF(CalcTable[[#This Row],[IrrPrecip]]&gt;=IC_MM,FALSE,TRUE)</f>
        <v>1</v>
      </c>
      <c r="V2501" s="13" t="b">
        <f t="shared" si="775"/>
        <v>1</v>
      </c>
      <c r="W2501" s="13" t="e">
        <f ca="1">IF(AND(IRR_DRIP=FALSE,CalcTable[[#This Row],[IrrHours]]&lt;=0),FALSE,TRUE)</f>
        <v>#NAME?</v>
      </c>
      <c r="X2501" s="13" t="e">
        <f ca="1">AND(CalcTable[[#This Row],[IrrDay]],CalcTable[[#This Row],[IrrRain]],CalcTable[[#This Row],[IrrWarm]],CalcTable[[#This Row],[IrrWindy]])</f>
        <v>#NAME?</v>
      </c>
      <c r="Y2501" s="13" t="e">
        <f t="shared" ca="1" si="776"/>
        <v>#NAME?</v>
      </c>
      <c r="Z2501" s="13" t="e">
        <f ca="1">CalcTable[[#This Row],[IrrHours]]/5</f>
        <v>#NAME?</v>
      </c>
      <c r="AA2501" s="13" t="e">
        <f ca="1">IF(CalcTable[[#This Row],[IrrFlag]]=FALSE,0,MAX(0,CalcTable[[#This Row],[VolRednWind]]*(FCAP*IRR_TARGET-CalcTable[[#This Row],[IWC]])))</f>
        <v>#NAME?</v>
      </c>
      <c r="AB2501" s="13" t="e">
        <f ca="1">CalcTable[[#This Row],[IWC]]+CalcTable[[#This Row],[Eff Precip]]+CalcTable[[#This Row],[IrrAmt]]-CalcTable[[#This Row],[AET]]</f>
        <v>#NAME?</v>
      </c>
      <c r="AC2501" s="13" t="e">
        <f ca="1">IF(CalcTable[[#This Row],[PWC]]&gt;FCAP,MIN(24*PERC,MIN(SAT,CalcTable[[#This Row],[PWC]])-FCAP),0)</f>
        <v>#NAME?</v>
      </c>
      <c r="AD2501" s="13" t="e">
        <f ca="1">IF(CalcTable[[#This Row],[PWC]]&gt;SAT,CalcTable[[#This Row],[PWC]]-SAT,0)</f>
        <v>#NAME?</v>
      </c>
      <c r="AE2501" s="13" t="e">
        <f ca="1">CalcTable[[#This Row],[PWC]]-CalcTable[[#This Row],[PercAmt]]-CalcTable[[#This Row],[Runoff]]</f>
        <v>#NAME?</v>
      </c>
      <c r="AF2501" s="13" t="e">
        <f ca="1">CalcTable[[#This Row],[IrrAmt]]/1000*CUR_IRR_AREA*10000/IRR_EFF</f>
        <v>#NAME?</v>
      </c>
      <c r="AG2501" s="147"/>
      <c r="AH2501" s="13"/>
      <c r="AI2501" s="50">
        <v>0</v>
      </c>
      <c r="AJ2501" s="50">
        <v>0</v>
      </c>
      <c r="AK2501" s="50">
        <v>0</v>
      </c>
      <c r="AL2501" s="50">
        <v>0</v>
      </c>
      <c r="AM2501" s="50"/>
      <c r="AN2501" s="50"/>
      <c r="AO2501" s="50"/>
      <c r="AP2501" s="50"/>
      <c r="AQ2501" s="50"/>
      <c r="AR2501" s="50"/>
      <c r="AS2501" s="50"/>
      <c r="AT2501" s="50"/>
      <c r="AU2501" s="50"/>
      <c r="AV2501" s="50"/>
      <c r="AW2501" s="50"/>
      <c r="AX2501" s="50">
        <f t="shared" si="787"/>
        <v>0</v>
      </c>
      <c r="AY2501" s="50"/>
      <c r="AZ2501" s="50">
        <f t="shared" si="777"/>
        <v>0</v>
      </c>
      <c r="BA2501" s="50">
        <f t="shared" si="778"/>
        <v>0</v>
      </c>
      <c r="BB2501" s="50">
        <f t="shared" si="779"/>
        <v>0</v>
      </c>
      <c r="BC2501" s="17">
        <f t="shared" si="780"/>
        <v>19766</v>
      </c>
      <c r="BD2501" s="50">
        <f t="shared" si="781"/>
        <v>0</v>
      </c>
      <c r="BE2501" s="50">
        <f t="shared" si="782"/>
        <v>0</v>
      </c>
      <c r="BF2501" s="50">
        <f t="shared" si="788"/>
        <v>0</v>
      </c>
      <c r="BG2501" s="50"/>
      <c r="BH2501" s="17">
        <f t="shared" si="783"/>
        <v>0</v>
      </c>
      <c r="BI2501" s="17">
        <f t="shared" si="791"/>
        <v>2501</v>
      </c>
      <c r="BJ2501" s="17">
        <f t="shared" si="789"/>
        <v>2501</v>
      </c>
      <c r="BK2501" s="150">
        <f t="shared" si="790"/>
        <v>27914</v>
      </c>
      <c r="BL2501" s="50" t="e">
        <f t="shared" ca="1" si="784"/>
        <v>#NAME?</v>
      </c>
      <c r="BM2501" s="50" t="e">
        <f t="shared" ca="1" si="785"/>
        <v>#NAME?</v>
      </c>
      <c r="BN2501" s="50" t="e">
        <f t="shared" ca="1" si="786"/>
        <v>#NAME?</v>
      </c>
    </row>
    <row r="2502" spans="1:66" x14ac:dyDescent="0.35">
      <c r="A2502" s="48">
        <v>27915</v>
      </c>
      <c r="B2502" s="17">
        <v>1976</v>
      </c>
      <c r="C2502" s="17">
        <v>6</v>
      </c>
      <c r="D2502" s="17">
        <v>156</v>
      </c>
      <c r="E2502" s="17">
        <v>4</v>
      </c>
      <c r="F2502" s="17">
        <v>6</v>
      </c>
      <c r="G2502" s="50">
        <v>4.4000000000000004</v>
      </c>
      <c r="H2502" s="32">
        <v>3.4530479196020325</v>
      </c>
      <c r="I2502" s="50">
        <v>20.666666666666668</v>
      </c>
      <c r="J2502" s="13">
        <v>2</v>
      </c>
      <c r="K2502" s="13">
        <f t="shared" si="772"/>
        <v>2</v>
      </c>
      <c r="L2502" s="13">
        <f t="shared" si="773"/>
        <v>0</v>
      </c>
      <c r="M2502" s="13" t="e">
        <f ca="1">CalcTable[[#This Row],[IWC]]-AE2501</f>
        <v>#NAME?</v>
      </c>
      <c r="N2502" s="13" t="e">
        <f ca="1">IF(CalcTable[[#This Row],[Day of Year]]&lt;123,FCAP,AE2501)</f>
        <v>#NAME?</v>
      </c>
      <c r="O2502" s="17" t="e">
        <f ca="1">IF(IRR_DRIP,5,COUNTIF('IDET Wind Values'!C2486:G2486,"&lt;="&amp;IRR_MAXWIND))</f>
        <v>#NAME?</v>
      </c>
      <c r="P2502" s="13" t="e">
        <f ca="1">CalcTable[[#This Row],[ET_o]]*KL</f>
        <v>#NAME?</v>
      </c>
      <c r="Q2502" s="13" t="e">
        <f ca="1">IF(WILTPT&lt;=0,1,MAX(0,MIN(1,(CalcTable[[#This Row],[IWC]]-WILTPT)/(MAD-WILTPT))))</f>
        <v>#NAME?</v>
      </c>
      <c r="R2502" s="13" t="e">
        <f ca="1">CalcTable[[#This Row],[ETMult]]*CalcTable[[#This Row],[ETb]]</f>
        <v>#NAME?</v>
      </c>
      <c r="S2502" s="13" t="b">
        <f>INDEX(IRR_LIST,CalcTable[[#This Row],[Day of Week]]+1)</f>
        <v>0</v>
      </c>
      <c r="T2502" s="13">
        <f t="shared" ca="1" si="774"/>
        <v>0</v>
      </c>
      <c r="U2502" s="13" t="b">
        <f ca="1">IF(CalcTable[[#This Row],[IrrPrecip]]&gt;=IC_MM,FALSE,TRUE)</f>
        <v>1</v>
      </c>
      <c r="V2502" s="13" t="b">
        <f t="shared" si="775"/>
        <v>0</v>
      </c>
      <c r="W2502" s="13" t="e">
        <f ca="1">IF(AND(IRR_DRIP=FALSE,CalcTable[[#This Row],[IrrHours]]&lt;=0),FALSE,TRUE)</f>
        <v>#NAME?</v>
      </c>
      <c r="X2502" s="13" t="e">
        <f ca="1">AND(CalcTable[[#This Row],[IrrDay]],CalcTable[[#This Row],[IrrRain]],CalcTable[[#This Row],[IrrWarm]],CalcTable[[#This Row],[IrrWindy]])</f>
        <v>#NAME?</v>
      </c>
      <c r="Y2502" s="13" t="e">
        <f t="shared" ca="1" si="776"/>
        <v>#NAME?</v>
      </c>
      <c r="Z2502" s="13" t="e">
        <f ca="1">CalcTable[[#This Row],[IrrHours]]/5</f>
        <v>#NAME?</v>
      </c>
      <c r="AA2502" s="13" t="e">
        <f ca="1">IF(CalcTable[[#This Row],[IrrFlag]]=FALSE,0,MAX(0,CalcTable[[#This Row],[VolRednWind]]*(FCAP*IRR_TARGET-CalcTable[[#This Row],[IWC]])))</f>
        <v>#NAME?</v>
      </c>
      <c r="AB2502" s="13" t="e">
        <f ca="1">CalcTable[[#This Row],[IWC]]+CalcTable[[#This Row],[Eff Precip]]+CalcTable[[#This Row],[IrrAmt]]-CalcTable[[#This Row],[AET]]</f>
        <v>#NAME?</v>
      </c>
      <c r="AC2502" s="13" t="e">
        <f ca="1">IF(CalcTable[[#This Row],[PWC]]&gt;FCAP,MIN(24*PERC,MIN(SAT,CalcTable[[#This Row],[PWC]])-FCAP),0)</f>
        <v>#NAME?</v>
      </c>
      <c r="AD2502" s="13" t="e">
        <f ca="1">IF(CalcTable[[#This Row],[PWC]]&gt;SAT,CalcTable[[#This Row],[PWC]]-SAT,0)</f>
        <v>#NAME?</v>
      </c>
      <c r="AE2502" s="13" t="e">
        <f ca="1">CalcTable[[#This Row],[PWC]]-CalcTable[[#This Row],[PercAmt]]-CalcTable[[#This Row],[Runoff]]</f>
        <v>#NAME?</v>
      </c>
      <c r="AF2502" s="13" t="e">
        <f ca="1">CalcTable[[#This Row],[IrrAmt]]/1000*CUR_IRR_AREA*10000/IRR_EFF</f>
        <v>#NAME?</v>
      </c>
      <c r="AG2502" s="147"/>
      <c r="AH2502" s="13"/>
      <c r="AI2502" s="50">
        <v>0</v>
      </c>
      <c r="AJ2502" s="50">
        <v>0</v>
      </c>
      <c r="AK2502" s="50">
        <v>0</v>
      </c>
      <c r="AL2502" s="50">
        <v>0</v>
      </c>
      <c r="AM2502" s="50"/>
      <c r="AN2502" s="50"/>
      <c r="AO2502" s="50"/>
      <c r="AP2502" s="50"/>
      <c r="AQ2502" s="50"/>
      <c r="AR2502" s="50"/>
      <c r="AS2502" s="50"/>
      <c r="AT2502" s="50"/>
      <c r="AU2502" s="50"/>
      <c r="AV2502" s="50"/>
      <c r="AW2502" s="50"/>
      <c r="AX2502" s="50">
        <f t="shared" si="787"/>
        <v>0</v>
      </c>
      <c r="AY2502" s="50"/>
      <c r="AZ2502" s="50">
        <f t="shared" si="777"/>
        <v>0</v>
      </c>
      <c r="BA2502" s="50">
        <f t="shared" si="778"/>
        <v>0</v>
      </c>
      <c r="BB2502" s="50">
        <f t="shared" si="779"/>
        <v>0</v>
      </c>
      <c r="BC2502" s="17">
        <f t="shared" si="780"/>
        <v>19766</v>
      </c>
      <c r="BD2502" s="50">
        <f t="shared" si="781"/>
        <v>0</v>
      </c>
      <c r="BE2502" s="50">
        <f t="shared" si="782"/>
        <v>0</v>
      </c>
      <c r="BF2502" s="50">
        <f t="shared" si="788"/>
        <v>0</v>
      </c>
      <c r="BG2502" s="50"/>
      <c r="BH2502" s="17">
        <f t="shared" si="783"/>
        <v>0</v>
      </c>
      <c r="BI2502" s="17">
        <f t="shared" si="791"/>
        <v>2502</v>
      </c>
      <c r="BJ2502" s="17">
        <f t="shared" si="789"/>
        <v>2502</v>
      </c>
      <c r="BK2502" s="150">
        <f t="shared" si="790"/>
        <v>27915</v>
      </c>
      <c r="BL2502" s="50" t="e">
        <f t="shared" ca="1" si="784"/>
        <v>#NAME?</v>
      </c>
      <c r="BM2502" s="50" t="e">
        <f t="shared" ca="1" si="785"/>
        <v>#NAME?</v>
      </c>
      <c r="BN2502" s="50" t="e">
        <f t="shared" ca="1" si="786"/>
        <v>#NAME?</v>
      </c>
    </row>
    <row r="2503" spans="1:66" x14ac:dyDescent="0.35">
      <c r="A2503" s="48">
        <v>27916</v>
      </c>
      <c r="B2503" s="17">
        <v>1976</v>
      </c>
      <c r="C2503" s="17">
        <v>6</v>
      </c>
      <c r="D2503" s="17">
        <v>157</v>
      </c>
      <c r="E2503" s="17">
        <v>5</v>
      </c>
      <c r="F2503" s="17">
        <v>7</v>
      </c>
      <c r="G2503" s="50">
        <v>1.7</v>
      </c>
      <c r="H2503" s="32">
        <v>2.833386700780212</v>
      </c>
      <c r="I2503" s="50">
        <v>2.1666666666666665</v>
      </c>
      <c r="J2503" s="13">
        <v>1.6</v>
      </c>
      <c r="K2503" s="13">
        <f t="shared" si="772"/>
        <v>1.6</v>
      </c>
      <c r="L2503" s="13">
        <f t="shared" si="773"/>
        <v>0</v>
      </c>
      <c r="M2503" s="13" t="e">
        <f ca="1">CalcTable[[#This Row],[IWC]]-AE2502</f>
        <v>#NAME?</v>
      </c>
      <c r="N2503" s="13" t="e">
        <f ca="1">IF(CalcTable[[#This Row],[Day of Year]]&lt;123,FCAP,AE2502)</f>
        <v>#NAME?</v>
      </c>
      <c r="O2503" s="17" t="e">
        <f ca="1">IF(IRR_DRIP,5,COUNTIF('IDET Wind Values'!C2487:G2487,"&lt;="&amp;IRR_MAXWIND))</f>
        <v>#NAME?</v>
      </c>
      <c r="P2503" s="13" t="e">
        <f ca="1">CalcTable[[#This Row],[ET_o]]*KL</f>
        <v>#NAME?</v>
      </c>
      <c r="Q2503" s="13" t="e">
        <f ca="1">IF(WILTPT&lt;=0,1,MAX(0,MIN(1,(CalcTable[[#This Row],[IWC]]-WILTPT)/(MAD-WILTPT))))</f>
        <v>#NAME?</v>
      </c>
      <c r="R2503" s="13" t="e">
        <f ca="1">CalcTable[[#This Row],[ETMult]]*CalcTable[[#This Row],[ETb]]</f>
        <v>#NAME?</v>
      </c>
      <c r="S2503" s="13" t="b">
        <f>INDEX(IRR_LIST,CalcTable[[#This Row],[Day of Week]]+1)</f>
        <v>0</v>
      </c>
      <c r="T2503" s="13">
        <f t="shared" ca="1" si="774"/>
        <v>2</v>
      </c>
      <c r="U2503" s="13" t="b">
        <f ca="1">IF(CalcTable[[#This Row],[IrrPrecip]]&gt;=IC_MM,FALSE,TRUE)</f>
        <v>1</v>
      </c>
      <c r="V2503" s="13" t="b">
        <f t="shared" si="775"/>
        <v>0</v>
      </c>
      <c r="W2503" s="13" t="e">
        <f ca="1">IF(AND(IRR_DRIP=FALSE,CalcTable[[#This Row],[IrrHours]]&lt;=0),FALSE,TRUE)</f>
        <v>#NAME?</v>
      </c>
      <c r="X2503" s="13" t="e">
        <f ca="1">AND(CalcTable[[#This Row],[IrrDay]],CalcTable[[#This Row],[IrrRain]],CalcTable[[#This Row],[IrrWarm]],CalcTable[[#This Row],[IrrWindy]])</f>
        <v>#NAME?</v>
      </c>
      <c r="Y2503" s="13" t="e">
        <f t="shared" ca="1" si="776"/>
        <v>#NAME?</v>
      </c>
      <c r="Z2503" s="13" t="e">
        <f ca="1">CalcTable[[#This Row],[IrrHours]]/5</f>
        <v>#NAME?</v>
      </c>
      <c r="AA2503" s="13" t="e">
        <f ca="1">IF(CalcTable[[#This Row],[IrrFlag]]=FALSE,0,MAX(0,CalcTable[[#This Row],[VolRednWind]]*(FCAP*IRR_TARGET-CalcTable[[#This Row],[IWC]])))</f>
        <v>#NAME?</v>
      </c>
      <c r="AB2503" s="13" t="e">
        <f ca="1">CalcTable[[#This Row],[IWC]]+CalcTable[[#This Row],[Eff Precip]]+CalcTable[[#This Row],[IrrAmt]]-CalcTable[[#This Row],[AET]]</f>
        <v>#NAME?</v>
      </c>
      <c r="AC2503" s="13" t="e">
        <f ca="1">IF(CalcTable[[#This Row],[PWC]]&gt;FCAP,MIN(24*PERC,MIN(SAT,CalcTable[[#This Row],[PWC]])-FCAP),0)</f>
        <v>#NAME?</v>
      </c>
      <c r="AD2503" s="13" t="e">
        <f ca="1">IF(CalcTable[[#This Row],[PWC]]&gt;SAT,CalcTable[[#This Row],[PWC]]-SAT,0)</f>
        <v>#NAME?</v>
      </c>
      <c r="AE2503" s="13" t="e">
        <f ca="1">CalcTable[[#This Row],[PWC]]-CalcTable[[#This Row],[PercAmt]]-CalcTable[[#This Row],[Runoff]]</f>
        <v>#NAME?</v>
      </c>
      <c r="AF2503" s="13" t="e">
        <f ca="1">CalcTable[[#This Row],[IrrAmt]]/1000*CUR_IRR_AREA*10000/IRR_EFF</f>
        <v>#NAME?</v>
      </c>
      <c r="AG2503" s="147"/>
      <c r="AH2503" s="13"/>
      <c r="AI2503" s="50">
        <v>0</v>
      </c>
      <c r="AJ2503" s="50">
        <v>0</v>
      </c>
      <c r="AK2503" s="50">
        <v>0</v>
      </c>
      <c r="AL2503" s="50">
        <v>0</v>
      </c>
      <c r="AM2503" s="50"/>
      <c r="AN2503" s="50"/>
      <c r="AO2503" s="50"/>
      <c r="AP2503" s="50"/>
      <c r="AQ2503" s="50"/>
      <c r="AR2503" s="50"/>
      <c r="AS2503" s="50"/>
      <c r="AT2503" s="50"/>
      <c r="AU2503" s="50"/>
      <c r="AV2503" s="50"/>
      <c r="AW2503" s="50"/>
      <c r="AX2503" s="50">
        <f t="shared" si="787"/>
        <v>0</v>
      </c>
      <c r="AY2503" s="50"/>
      <c r="AZ2503" s="50">
        <f t="shared" si="777"/>
        <v>0</v>
      </c>
      <c r="BA2503" s="50">
        <f t="shared" si="778"/>
        <v>0</v>
      </c>
      <c r="BB2503" s="50">
        <f t="shared" si="779"/>
        <v>0</v>
      </c>
      <c r="BC2503" s="17">
        <f t="shared" si="780"/>
        <v>19766</v>
      </c>
      <c r="BD2503" s="50">
        <f t="shared" si="781"/>
        <v>0</v>
      </c>
      <c r="BE2503" s="50">
        <f t="shared" si="782"/>
        <v>0</v>
      </c>
      <c r="BF2503" s="50">
        <f t="shared" si="788"/>
        <v>0</v>
      </c>
      <c r="BG2503" s="50"/>
      <c r="BH2503" s="17">
        <f t="shared" si="783"/>
        <v>0</v>
      </c>
      <c r="BI2503" s="17">
        <f t="shared" si="791"/>
        <v>2503</v>
      </c>
      <c r="BJ2503" s="17">
        <f t="shared" si="789"/>
        <v>2503</v>
      </c>
      <c r="BK2503" s="150">
        <f t="shared" si="790"/>
        <v>27916</v>
      </c>
      <c r="BL2503" s="50" t="e">
        <f t="shared" ca="1" si="784"/>
        <v>#NAME?</v>
      </c>
      <c r="BM2503" s="50" t="e">
        <f t="shared" ca="1" si="785"/>
        <v>#NAME?</v>
      </c>
      <c r="BN2503" s="50" t="e">
        <f t="shared" ca="1" si="786"/>
        <v>#NAME?</v>
      </c>
    </row>
    <row r="2504" spans="1:66" x14ac:dyDescent="0.35">
      <c r="A2504" s="48">
        <v>27917</v>
      </c>
      <c r="B2504" s="17">
        <v>1976</v>
      </c>
      <c r="C2504" s="17">
        <v>6</v>
      </c>
      <c r="D2504" s="17">
        <v>158</v>
      </c>
      <c r="E2504" s="17">
        <v>6</v>
      </c>
      <c r="F2504" s="17">
        <v>1</v>
      </c>
      <c r="G2504" s="50">
        <v>1.7</v>
      </c>
      <c r="H2504" s="32">
        <v>2.4924302318844678</v>
      </c>
      <c r="I2504" s="50">
        <v>6.833333333333333</v>
      </c>
      <c r="J2504" s="13">
        <v>0</v>
      </c>
      <c r="K2504" s="13">
        <f t="shared" si="772"/>
        <v>0</v>
      </c>
      <c r="L2504" s="13">
        <f t="shared" si="773"/>
        <v>0</v>
      </c>
      <c r="M2504" s="13" t="e">
        <f ca="1">CalcTable[[#This Row],[IWC]]-AE2503</f>
        <v>#NAME?</v>
      </c>
      <c r="N2504" s="13" t="e">
        <f ca="1">IF(CalcTable[[#This Row],[Day of Year]]&lt;123,FCAP,AE2503)</f>
        <v>#NAME?</v>
      </c>
      <c r="O2504" s="17" t="e">
        <f ca="1">IF(IRR_DRIP,5,COUNTIF('IDET Wind Values'!C2488:G2488,"&lt;="&amp;IRR_MAXWIND))</f>
        <v>#NAME?</v>
      </c>
      <c r="P2504" s="13" t="e">
        <f ca="1">CalcTable[[#This Row],[ET_o]]*KL</f>
        <v>#NAME?</v>
      </c>
      <c r="Q2504" s="13" t="e">
        <f ca="1">IF(WILTPT&lt;=0,1,MAX(0,MIN(1,(CalcTable[[#This Row],[IWC]]-WILTPT)/(MAD-WILTPT))))</f>
        <v>#NAME?</v>
      </c>
      <c r="R2504" s="13" t="e">
        <f ca="1">CalcTable[[#This Row],[ETMult]]*CalcTable[[#This Row],[ETb]]</f>
        <v>#NAME?</v>
      </c>
      <c r="S2504" s="13" t="b">
        <f>INDEX(IRR_LIST,CalcTable[[#This Row],[Day of Week]]+1)</f>
        <v>1</v>
      </c>
      <c r="T2504" s="13">
        <f t="shared" ca="1" si="774"/>
        <v>3.6</v>
      </c>
      <c r="U2504" s="13" t="b">
        <f ca="1">IF(CalcTable[[#This Row],[IrrPrecip]]&gt;=IC_MM,FALSE,TRUE)</f>
        <v>1</v>
      </c>
      <c r="V2504" s="13" t="b">
        <f t="shared" si="775"/>
        <v>1</v>
      </c>
      <c r="W2504" s="13" t="e">
        <f ca="1">IF(AND(IRR_DRIP=FALSE,CalcTable[[#This Row],[IrrHours]]&lt;=0),FALSE,TRUE)</f>
        <v>#NAME?</v>
      </c>
      <c r="X2504" s="13" t="e">
        <f ca="1">AND(CalcTable[[#This Row],[IrrDay]],CalcTable[[#This Row],[IrrRain]],CalcTable[[#This Row],[IrrWarm]],CalcTable[[#This Row],[IrrWindy]])</f>
        <v>#NAME?</v>
      </c>
      <c r="Y2504" s="13" t="e">
        <f t="shared" ca="1" si="776"/>
        <v>#NAME?</v>
      </c>
      <c r="Z2504" s="13" t="e">
        <f ca="1">CalcTable[[#This Row],[IrrHours]]/5</f>
        <v>#NAME?</v>
      </c>
      <c r="AA2504" s="13" t="e">
        <f ca="1">IF(CalcTable[[#This Row],[IrrFlag]]=FALSE,0,MAX(0,CalcTable[[#This Row],[VolRednWind]]*(FCAP*IRR_TARGET-CalcTable[[#This Row],[IWC]])))</f>
        <v>#NAME?</v>
      </c>
      <c r="AB2504" s="13" t="e">
        <f ca="1">CalcTable[[#This Row],[IWC]]+CalcTable[[#This Row],[Eff Precip]]+CalcTable[[#This Row],[IrrAmt]]-CalcTable[[#This Row],[AET]]</f>
        <v>#NAME?</v>
      </c>
      <c r="AC2504" s="13" t="e">
        <f ca="1">IF(CalcTable[[#This Row],[PWC]]&gt;FCAP,MIN(24*PERC,MIN(SAT,CalcTable[[#This Row],[PWC]])-FCAP),0)</f>
        <v>#NAME?</v>
      </c>
      <c r="AD2504" s="13" t="e">
        <f ca="1">IF(CalcTable[[#This Row],[PWC]]&gt;SAT,CalcTable[[#This Row],[PWC]]-SAT,0)</f>
        <v>#NAME?</v>
      </c>
      <c r="AE2504" s="13" t="e">
        <f ca="1">CalcTable[[#This Row],[PWC]]-CalcTable[[#This Row],[PercAmt]]-CalcTable[[#This Row],[Runoff]]</f>
        <v>#NAME?</v>
      </c>
      <c r="AF2504" s="13" t="e">
        <f ca="1">CalcTable[[#This Row],[IrrAmt]]/1000*CUR_IRR_AREA*10000/IRR_EFF</f>
        <v>#NAME?</v>
      </c>
      <c r="AG2504" s="147"/>
      <c r="AH2504" s="13"/>
      <c r="AI2504" s="50">
        <v>8.1572895040747007</v>
      </c>
      <c r="AJ2504" s="50">
        <v>10.398008329775081</v>
      </c>
      <c r="AK2504" s="50">
        <v>0</v>
      </c>
      <c r="AL2504" s="50">
        <v>0</v>
      </c>
      <c r="AM2504" s="50"/>
      <c r="AN2504" s="50"/>
      <c r="AO2504" s="50"/>
      <c r="AP2504" s="50"/>
      <c r="AQ2504" s="50"/>
      <c r="AR2504" s="50"/>
      <c r="AS2504" s="50"/>
      <c r="AT2504" s="50"/>
      <c r="AU2504" s="50"/>
      <c r="AV2504" s="50"/>
      <c r="AW2504" s="50"/>
      <c r="AX2504" s="50">
        <f t="shared" si="787"/>
        <v>18.555297833849782</v>
      </c>
      <c r="AY2504" s="50"/>
      <c r="AZ2504" s="50">
        <f t="shared" si="777"/>
        <v>424.6484903998313</v>
      </c>
      <c r="BA2504" s="50">
        <f t="shared" si="778"/>
        <v>687.34125565908857</v>
      </c>
      <c r="BB2504" s="50">
        <f t="shared" si="779"/>
        <v>711.28676673234145</v>
      </c>
      <c r="BC2504" s="17">
        <f t="shared" si="780"/>
        <v>19766</v>
      </c>
      <c r="BD2504" s="50">
        <f t="shared" si="781"/>
        <v>18.555297833849782</v>
      </c>
      <c r="BE2504" s="50">
        <f t="shared" si="782"/>
        <v>424.6484903998313</v>
      </c>
      <c r="BF2504" s="50">
        <f t="shared" si="788"/>
        <v>694.58974652884604</v>
      </c>
      <c r="BG2504" s="50"/>
      <c r="BH2504" s="17">
        <f t="shared" si="783"/>
        <v>0</v>
      </c>
      <c r="BI2504" s="17">
        <f t="shared" si="791"/>
        <v>2504</v>
      </c>
      <c r="BJ2504" s="17">
        <f t="shared" si="789"/>
        <v>2504</v>
      </c>
      <c r="BK2504" s="150">
        <f t="shared" si="790"/>
        <v>27917</v>
      </c>
      <c r="BL2504" s="50" t="e">
        <f t="shared" ca="1" si="784"/>
        <v>#NAME?</v>
      </c>
      <c r="BM2504" s="50" t="e">
        <f t="shared" ca="1" si="785"/>
        <v>#NAME?</v>
      </c>
      <c r="BN2504" s="50" t="e">
        <f t="shared" ca="1" si="786"/>
        <v>#NAME?</v>
      </c>
    </row>
    <row r="2505" spans="1:66" x14ac:dyDescent="0.35">
      <c r="A2505" s="48">
        <v>27918</v>
      </c>
      <c r="B2505" s="17">
        <v>1976</v>
      </c>
      <c r="C2505" s="17">
        <v>6</v>
      </c>
      <c r="D2505" s="17">
        <v>159</v>
      </c>
      <c r="E2505" s="17">
        <v>7</v>
      </c>
      <c r="F2505" s="17">
        <v>2</v>
      </c>
      <c r="G2505" s="50">
        <v>6.7</v>
      </c>
      <c r="H2505" s="32">
        <v>3.3520177757326048</v>
      </c>
      <c r="I2505" s="50">
        <v>11.5</v>
      </c>
      <c r="J2505" s="13">
        <v>0</v>
      </c>
      <c r="K2505" s="13">
        <f t="shared" si="772"/>
        <v>0</v>
      </c>
      <c r="L2505" s="13">
        <f t="shared" si="773"/>
        <v>0</v>
      </c>
      <c r="M2505" s="13" t="e">
        <f ca="1">CalcTable[[#This Row],[IWC]]-AE2504</f>
        <v>#NAME?</v>
      </c>
      <c r="N2505" s="13" t="e">
        <f ca="1">IF(CalcTable[[#This Row],[Day of Year]]&lt;123,FCAP,AE2504)</f>
        <v>#NAME?</v>
      </c>
      <c r="O2505" s="17" t="e">
        <f ca="1">IF(IRR_DRIP,5,COUNTIF('IDET Wind Values'!C2489:G2489,"&lt;="&amp;IRR_MAXWIND))</f>
        <v>#NAME?</v>
      </c>
      <c r="P2505" s="13" t="e">
        <f ca="1">CalcTable[[#This Row],[ET_o]]*KL</f>
        <v>#NAME?</v>
      </c>
      <c r="Q2505" s="13" t="e">
        <f ca="1">IF(WILTPT&lt;=0,1,MAX(0,MIN(1,(CalcTable[[#This Row],[IWC]]-WILTPT)/(MAD-WILTPT))))</f>
        <v>#NAME?</v>
      </c>
      <c r="R2505" s="13" t="e">
        <f ca="1">CalcTable[[#This Row],[ETMult]]*CalcTable[[#This Row],[ETb]]</f>
        <v>#NAME?</v>
      </c>
      <c r="S2505" s="13" t="b">
        <f>INDEX(IRR_LIST,CalcTable[[#This Row],[Day of Week]]+1)</f>
        <v>0</v>
      </c>
      <c r="T2505" s="13">
        <f t="shared" ca="1" si="774"/>
        <v>1.6</v>
      </c>
      <c r="U2505" s="13" t="b">
        <f ca="1">IF(CalcTable[[#This Row],[IrrPrecip]]&gt;=IC_MM,FALSE,TRUE)</f>
        <v>1</v>
      </c>
      <c r="V2505" s="13" t="b">
        <f t="shared" si="775"/>
        <v>1</v>
      </c>
      <c r="W2505" s="13" t="e">
        <f ca="1">IF(AND(IRR_DRIP=FALSE,CalcTable[[#This Row],[IrrHours]]&lt;=0),FALSE,TRUE)</f>
        <v>#NAME?</v>
      </c>
      <c r="X2505" s="13" t="e">
        <f ca="1">AND(CalcTable[[#This Row],[IrrDay]],CalcTable[[#This Row],[IrrRain]],CalcTable[[#This Row],[IrrWarm]],CalcTable[[#This Row],[IrrWindy]])</f>
        <v>#NAME?</v>
      </c>
      <c r="Y2505" s="13" t="e">
        <f t="shared" ca="1" si="776"/>
        <v>#NAME?</v>
      </c>
      <c r="Z2505" s="13" t="e">
        <f ca="1">CalcTable[[#This Row],[IrrHours]]/5</f>
        <v>#NAME?</v>
      </c>
      <c r="AA2505" s="13" t="e">
        <f ca="1">IF(CalcTable[[#This Row],[IrrFlag]]=FALSE,0,MAX(0,CalcTable[[#This Row],[VolRednWind]]*(FCAP*IRR_TARGET-CalcTable[[#This Row],[IWC]])))</f>
        <v>#NAME?</v>
      </c>
      <c r="AB2505" s="13" t="e">
        <f ca="1">CalcTable[[#This Row],[IWC]]+CalcTable[[#This Row],[Eff Precip]]+CalcTable[[#This Row],[IrrAmt]]-CalcTable[[#This Row],[AET]]</f>
        <v>#NAME?</v>
      </c>
      <c r="AC2505" s="13" t="e">
        <f ca="1">IF(CalcTable[[#This Row],[PWC]]&gt;FCAP,MIN(24*PERC,MIN(SAT,CalcTable[[#This Row],[PWC]])-FCAP),0)</f>
        <v>#NAME?</v>
      </c>
      <c r="AD2505" s="13" t="e">
        <f ca="1">IF(CalcTable[[#This Row],[PWC]]&gt;SAT,CalcTable[[#This Row],[PWC]]-SAT,0)</f>
        <v>#NAME?</v>
      </c>
      <c r="AE2505" s="13" t="e">
        <f ca="1">CalcTable[[#This Row],[PWC]]-CalcTable[[#This Row],[PercAmt]]-CalcTable[[#This Row],[Runoff]]</f>
        <v>#NAME?</v>
      </c>
      <c r="AF2505" s="13" t="e">
        <f ca="1">CalcTable[[#This Row],[IrrAmt]]/1000*CUR_IRR_AREA*10000/IRR_EFF</f>
        <v>#NAME?</v>
      </c>
      <c r="AG2505" s="147"/>
      <c r="AH2505" s="13"/>
      <c r="AI2505" s="50">
        <v>0</v>
      </c>
      <c r="AJ2505" s="50">
        <v>0</v>
      </c>
      <c r="AK2505" s="50">
        <v>10.535570200258572</v>
      </c>
      <c r="AL2505" s="50">
        <v>9.0088900075929104</v>
      </c>
      <c r="AM2505" s="50"/>
      <c r="AN2505" s="50"/>
      <c r="AO2505" s="50"/>
      <c r="AP2505" s="50"/>
      <c r="AQ2505" s="50"/>
      <c r="AR2505" s="50"/>
      <c r="AS2505" s="50"/>
      <c r="AT2505" s="50"/>
      <c r="AU2505" s="50"/>
      <c r="AV2505" s="50"/>
      <c r="AW2505" s="50"/>
      <c r="AX2505" s="50">
        <f t="shared" si="787"/>
        <v>19.544460207851483</v>
      </c>
      <c r="AY2505" s="50"/>
      <c r="AZ2505" s="50">
        <f t="shared" si="777"/>
        <v>418.7824698265178</v>
      </c>
      <c r="BA2505" s="50">
        <f t="shared" si="778"/>
        <v>644.79205671701948</v>
      </c>
      <c r="BB2505" s="50">
        <f t="shared" si="779"/>
        <v>664.7340790897108</v>
      </c>
      <c r="BC2505" s="17">
        <f t="shared" si="780"/>
        <v>19766</v>
      </c>
      <c r="BD2505" s="50">
        <f t="shared" si="781"/>
        <v>19.544460207851483</v>
      </c>
      <c r="BE2505" s="50">
        <f t="shared" si="782"/>
        <v>418.7824698265178</v>
      </c>
      <c r="BF2505" s="50">
        <f t="shared" si="788"/>
        <v>684.99480427598542</v>
      </c>
      <c r="BG2505" s="50"/>
      <c r="BH2505" s="17">
        <f t="shared" si="783"/>
        <v>0</v>
      </c>
      <c r="BI2505" s="17">
        <f t="shared" si="791"/>
        <v>2505</v>
      </c>
      <c r="BJ2505" s="17">
        <f t="shared" si="789"/>
        <v>2505</v>
      </c>
      <c r="BK2505" s="150">
        <f t="shared" si="790"/>
        <v>27918</v>
      </c>
      <c r="BL2505" s="50" t="e">
        <f t="shared" ca="1" si="784"/>
        <v>#NAME?</v>
      </c>
      <c r="BM2505" s="50" t="e">
        <f t="shared" ca="1" si="785"/>
        <v>#NAME?</v>
      </c>
      <c r="BN2505" s="50" t="e">
        <f t="shared" ca="1" si="786"/>
        <v>#NAME?</v>
      </c>
    </row>
    <row r="2506" spans="1:66" x14ac:dyDescent="0.35">
      <c r="A2506" s="48">
        <v>27919</v>
      </c>
      <c r="B2506" s="17">
        <v>1976</v>
      </c>
      <c r="C2506" s="17">
        <v>6</v>
      </c>
      <c r="D2506" s="17">
        <v>160</v>
      </c>
      <c r="E2506" s="17">
        <v>8</v>
      </c>
      <c r="F2506" s="17">
        <v>3</v>
      </c>
      <c r="G2506" s="50">
        <v>5.6</v>
      </c>
      <c r="H2506" s="32">
        <v>4.0720829721990572</v>
      </c>
      <c r="I2506" s="50">
        <v>4</v>
      </c>
      <c r="J2506" s="13">
        <v>1.6</v>
      </c>
      <c r="K2506" s="13">
        <f t="shared" si="772"/>
        <v>1.6</v>
      </c>
      <c r="L2506" s="13">
        <f t="shared" si="773"/>
        <v>0</v>
      </c>
      <c r="M2506" s="13" t="e">
        <f ca="1">CalcTable[[#This Row],[IWC]]-AE2505</f>
        <v>#NAME?</v>
      </c>
      <c r="N2506" s="13" t="e">
        <f ca="1">IF(CalcTable[[#This Row],[Day of Year]]&lt;123,FCAP,AE2505)</f>
        <v>#NAME?</v>
      </c>
      <c r="O2506" s="17" t="e">
        <f ca="1">IF(IRR_DRIP,5,COUNTIF('IDET Wind Values'!C2490:G2490,"&lt;="&amp;IRR_MAXWIND))</f>
        <v>#NAME?</v>
      </c>
      <c r="P2506" s="13" t="e">
        <f ca="1">CalcTable[[#This Row],[ET_o]]*KL</f>
        <v>#NAME?</v>
      </c>
      <c r="Q2506" s="13" t="e">
        <f ca="1">IF(WILTPT&lt;=0,1,MAX(0,MIN(1,(CalcTable[[#This Row],[IWC]]-WILTPT)/(MAD-WILTPT))))</f>
        <v>#NAME?</v>
      </c>
      <c r="R2506" s="13" t="e">
        <f ca="1">CalcTable[[#This Row],[ETMult]]*CalcTable[[#This Row],[ETb]]</f>
        <v>#NAME?</v>
      </c>
      <c r="S2506" s="13" t="b">
        <f>INDEX(IRR_LIST,CalcTable[[#This Row],[Day of Week]]+1)</f>
        <v>1</v>
      </c>
      <c r="T2506" s="13">
        <f t="shared" ca="1" si="774"/>
        <v>0</v>
      </c>
      <c r="U2506" s="13" t="b">
        <f ca="1">IF(CalcTable[[#This Row],[IrrPrecip]]&gt;=IC_MM,FALSE,TRUE)</f>
        <v>1</v>
      </c>
      <c r="V2506" s="13" t="b">
        <f t="shared" si="775"/>
        <v>1</v>
      </c>
      <c r="W2506" s="13" t="e">
        <f ca="1">IF(AND(IRR_DRIP=FALSE,CalcTable[[#This Row],[IrrHours]]&lt;=0),FALSE,TRUE)</f>
        <v>#NAME?</v>
      </c>
      <c r="X2506" s="13" t="e">
        <f ca="1">AND(CalcTable[[#This Row],[IrrDay]],CalcTable[[#This Row],[IrrRain]],CalcTable[[#This Row],[IrrWarm]],CalcTable[[#This Row],[IrrWindy]])</f>
        <v>#NAME?</v>
      </c>
      <c r="Y2506" s="13" t="e">
        <f t="shared" ca="1" si="776"/>
        <v>#NAME?</v>
      </c>
      <c r="Z2506" s="13" t="e">
        <f ca="1">CalcTable[[#This Row],[IrrHours]]/5</f>
        <v>#NAME?</v>
      </c>
      <c r="AA2506" s="13" t="e">
        <f ca="1">IF(CalcTable[[#This Row],[IrrFlag]]=FALSE,0,MAX(0,CalcTable[[#This Row],[VolRednWind]]*(FCAP*IRR_TARGET-CalcTable[[#This Row],[IWC]])))</f>
        <v>#NAME?</v>
      </c>
      <c r="AB2506" s="13" t="e">
        <f ca="1">CalcTable[[#This Row],[IWC]]+CalcTable[[#This Row],[Eff Precip]]+CalcTable[[#This Row],[IrrAmt]]-CalcTable[[#This Row],[AET]]</f>
        <v>#NAME?</v>
      </c>
      <c r="AC2506" s="13" t="e">
        <f ca="1">IF(CalcTable[[#This Row],[PWC]]&gt;FCAP,MIN(24*PERC,MIN(SAT,CalcTable[[#This Row],[PWC]])-FCAP),0)</f>
        <v>#NAME?</v>
      </c>
      <c r="AD2506" s="13" t="e">
        <f ca="1">IF(CalcTable[[#This Row],[PWC]]&gt;SAT,CalcTable[[#This Row],[PWC]]-SAT,0)</f>
        <v>#NAME?</v>
      </c>
      <c r="AE2506" s="13" t="e">
        <f ca="1">CalcTable[[#This Row],[PWC]]-CalcTable[[#This Row],[PercAmt]]-CalcTable[[#This Row],[Runoff]]</f>
        <v>#NAME?</v>
      </c>
      <c r="AF2506" s="13" t="e">
        <f ca="1">CalcTable[[#This Row],[IrrAmt]]/1000*CUR_IRR_AREA*10000/IRR_EFF</f>
        <v>#NAME?</v>
      </c>
      <c r="AG2506" s="147"/>
      <c r="AH2506" s="13"/>
      <c r="AI2506" s="50">
        <v>0</v>
      </c>
      <c r="AJ2506" s="50">
        <v>0</v>
      </c>
      <c r="AK2506" s="50">
        <v>0</v>
      </c>
      <c r="AL2506" s="50">
        <v>0</v>
      </c>
      <c r="AM2506" s="50"/>
      <c r="AN2506" s="50"/>
      <c r="AO2506" s="50"/>
      <c r="AP2506" s="50"/>
      <c r="AQ2506" s="50"/>
      <c r="AR2506" s="50"/>
      <c r="AS2506" s="50"/>
      <c r="AT2506" s="50"/>
      <c r="AU2506" s="50"/>
      <c r="AV2506" s="50"/>
      <c r="AW2506" s="50"/>
      <c r="AX2506" s="50">
        <f t="shared" si="787"/>
        <v>0</v>
      </c>
      <c r="AY2506" s="50"/>
      <c r="AZ2506" s="50">
        <f t="shared" si="777"/>
        <v>0</v>
      </c>
      <c r="BA2506" s="50">
        <f t="shared" si="778"/>
        <v>0</v>
      </c>
      <c r="BB2506" s="50">
        <f t="shared" si="779"/>
        <v>0</v>
      </c>
      <c r="BC2506" s="17">
        <f t="shared" si="780"/>
        <v>19766</v>
      </c>
      <c r="BD2506" s="50">
        <f t="shared" si="781"/>
        <v>0</v>
      </c>
      <c r="BE2506" s="50">
        <f t="shared" si="782"/>
        <v>0</v>
      </c>
      <c r="BF2506" s="50">
        <f t="shared" si="788"/>
        <v>0</v>
      </c>
      <c r="BG2506" s="50"/>
      <c r="BH2506" s="17">
        <f t="shared" si="783"/>
        <v>0</v>
      </c>
      <c r="BI2506" s="17">
        <f t="shared" si="791"/>
        <v>2506</v>
      </c>
      <c r="BJ2506" s="17">
        <f t="shared" si="789"/>
        <v>2506</v>
      </c>
      <c r="BK2506" s="150">
        <f t="shared" si="790"/>
        <v>27919</v>
      </c>
      <c r="BL2506" s="50" t="e">
        <f t="shared" ca="1" si="784"/>
        <v>#NAME?</v>
      </c>
      <c r="BM2506" s="50" t="e">
        <f t="shared" ca="1" si="785"/>
        <v>#NAME?</v>
      </c>
      <c r="BN2506" s="50" t="e">
        <f t="shared" ca="1" si="786"/>
        <v>#NAME?</v>
      </c>
    </row>
    <row r="2507" spans="1:66" x14ac:dyDescent="0.35">
      <c r="A2507" s="48">
        <v>27920</v>
      </c>
      <c r="B2507" s="17">
        <v>1976</v>
      </c>
      <c r="C2507" s="17">
        <v>6</v>
      </c>
      <c r="D2507" s="17">
        <v>161</v>
      </c>
      <c r="E2507" s="17">
        <v>9</v>
      </c>
      <c r="F2507" s="17">
        <v>4</v>
      </c>
      <c r="G2507" s="50">
        <v>7.2</v>
      </c>
      <c r="H2507" s="32">
        <v>5.5082949772192462</v>
      </c>
      <c r="I2507" s="50">
        <v>14.5</v>
      </c>
      <c r="J2507" s="13">
        <v>1.3</v>
      </c>
      <c r="K2507" s="13">
        <f t="shared" si="772"/>
        <v>1.3</v>
      </c>
      <c r="L2507" s="13">
        <f t="shared" si="773"/>
        <v>0</v>
      </c>
      <c r="M2507" s="13" t="e">
        <f ca="1">CalcTable[[#This Row],[IWC]]-AE2506</f>
        <v>#NAME?</v>
      </c>
      <c r="N2507" s="13" t="e">
        <f ca="1">IF(CalcTable[[#This Row],[Day of Year]]&lt;123,FCAP,AE2506)</f>
        <v>#NAME?</v>
      </c>
      <c r="O2507" s="17" t="e">
        <f ca="1">IF(IRR_DRIP,5,COUNTIF('IDET Wind Values'!C2491:G2491,"&lt;="&amp;IRR_MAXWIND))</f>
        <v>#NAME?</v>
      </c>
      <c r="P2507" s="13" t="e">
        <f ca="1">CalcTable[[#This Row],[ET_o]]*KL</f>
        <v>#NAME?</v>
      </c>
      <c r="Q2507" s="13" t="e">
        <f ca="1">IF(WILTPT&lt;=0,1,MAX(0,MIN(1,(CalcTable[[#This Row],[IWC]]-WILTPT)/(MAD-WILTPT))))</f>
        <v>#NAME?</v>
      </c>
      <c r="R2507" s="13" t="e">
        <f ca="1">CalcTable[[#This Row],[ETMult]]*CalcTable[[#This Row],[ETb]]</f>
        <v>#NAME?</v>
      </c>
      <c r="S2507" s="13" t="b">
        <f>INDEX(IRR_LIST,CalcTable[[#This Row],[Day of Week]]+1)</f>
        <v>0</v>
      </c>
      <c r="T2507" s="13">
        <f t="shared" ca="1" si="774"/>
        <v>1.6</v>
      </c>
      <c r="U2507" s="13" t="b">
        <f ca="1">IF(CalcTable[[#This Row],[IrrPrecip]]&gt;=IC_MM,FALSE,TRUE)</f>
        <v>1</v>
      </c>
      <c r="V2507" s="13" t="b">
        <f t="shared" si="775"/>
        <v>1</v>
      </c>
      <c r="W2507" s="13" t="e">
        <f ca="1">IF(AND(IRR_DRIP=FALSE,CalcTable[[#This Row],[IrrHours]]&lt;=0),FALSE,TRUE)</f>
        <v>#NAME?</v>
      </c>
      <c r="X2507" s="13" t="e">
        <f ca="1">AND(CalcTable[[#This Row],[IrrDay]],CalcTable[[#This Row],[IrrRain]],CalcTable[[#This Row],[IrrWarm]],CalcTable[[#This Row],[IrrWindy]])</f>
        <v>#NAME?</v>
      </c>
      <c r="Y2507" s="13" t="e">
        <f t="shared" ca="1" si="776"/>
        <v>#NAME?</v>
      </c>
      <c r="Z2507" s="13" t="e">
        <f ca="1">CalcTable[[#This Row],[IrrHours]]/5</f>
        <v>#NAME?</v>
      </c>
      <c r="AA2507" s="13" t="e">
        <f ca="1">IF(CalcTable[[#This Row],[IrrFlag]]=FALSE,0,MAX(0,CalcTable[[#This Row],[VolRednWind]]*(FCAP*IRR_TARGET-CalcTable[[#This Row],[IWC]])))</f>
        <v>#NAME?</v>
      </c>
      <c r="AB2507" s="13" t="e">
        <f ca="1">CalcTable[[#This Row],[IWC]]+CalcTable[[#This Row],[Eff Precip]]+CalcTable[[#This Row],[IrrAmt]]-CalcTable[[#This Row],[AET]]</f>
        <v>#NAME?</v>
      </c>
      <c r="AC2507" s="13" t="e">
        <f ca="1">IF(CalcTable[[#This Row],[PWC]]&gt;FCAP,MIN(24*PERC,MIN(SAT,CalcTable[[#This Row],[PWC]])-FCAP),0)</f>
        <v>#NAME?</v>
      </c>
      <c r="AD2507" s="13" t="e">
        <f ca="1">IF(CalcTable[[#This Row],[PWC]]&gt;SAT,CalcTable[[#This Row],[PWC]]-SAT,0)</f>
        <v>#NAME?</v>
      </c>
      <c r="AE2507" s="13" t="e">
        <f ca="1">CalcTable[[#This Row],[PWC]]-CalcTable[[#This Row],[PercAmt]]-CalcTable[[#This Row],[Runoff]]</f>
        <v>#NAME?</v>
      </c>
      <c r="AF2507" s="13" t="e">
        <f ca="1">CalcTable[[#This Row],[IrrAmt]]/1000*CUR_IRR_AREA*10000/IRR_EFF</f>
        <v>#NAME?</v>
      </c>
      <c r="AG2507" s="147"/>
      <c r="AH2507" s="13"/>
      <c r="AI2507" s="50">
        <v>0</v>
      </c>
      <c r="AJ2507" s="50">
        <v>0</v>
      </c>
      <c r="AK2507" s="50">
        <v>1.0335291269418974</v>
      </c>
      <c r="AL2507" s="50">
        <v>4.5196456347094838</v>
      </c>
      <c r="AM2507" s="50"/>
      <c r="AN2507" s="50"/>
      <c r="AO2507" s="50"/>
      <c r="AP2507" s="50"/>
      <c r="AQ2507" s="50"/>
      <c r="AR2507" s="50"/>
      <c r="AS2507" s="50"/>
      <c r="AT2507" s="50"/>
      <c r="AU2507" s="50"/>
      <c r="AV2507" s="50"/>
      <c r="AW2507" s="50"/>
      <c r="AX2507" s="50">
        <f t="shared" si="787"/>
        <v>5.5531747616513814</v>
      </c>
      <c r="AY2507" s="50"/>
      <c r="AZ2507" s="50">
        <f t="shared" si="777"/>
        <v>147.73469914662601</v>
      </c>
      <c r="BA2507" s="50">
        <f t="shared" si="778"/>
        <v>227.46453678131309</v>
      </c>
      <c r="BB2507" s="50">
        <f t="shared" si="779"/>
        <v>234.49952245496198</v>
      </c>
      <c r="BC2507" s="17">
        <f t="shared" si="780"/>
        <v>19766</v>
      </c>
      <c r="BD2507" s="50">
        <f t="shared" si="781"/>
        <v>5.5531747616513814</v>
      </c>
      <c r="BE2507" s="50">
        <f t="shared" si="782"/>
        <v>147.73469914662601</v>
      </c>
      <c r="BF2507" s="50">
        <f t="shared" si="788"/>
        <v>241.64693753450598</v>
      </c>
      <c r="BG2507" s="50"/>
      <c r="BH2507" s="17">
        <f t="shared" si="783"/>
        <v>0</v>
      </c>
      <c r="BI2507" s="17">
        <f t="shared" si="791"/>
        <v>2507</v>
      </c>
      <c r="BJ2507" s="17">
        <f t="shared" si="789"/>
        <v>2507</v>
      </c>
      <c r="BK2507" s="150">
        <f t="shared" si="790"/>
        <v>27920</v>
      </c>
      <c r="BL2507" s="50" t="e">
        <f t="shared" ca="1" si="784"/>
        <v>#NAME?</v>
      </c>
      <c r="BM2507" s="50" t="e">
        <f t="shared" ca="1" si="785"/>
        <v>#NAME?</v>
      </c>
      <c r="BN2507" s="50" t="e">
        <f t="shared" ca="1" si="786"/>
        <v>#NAME?</v>
      </c>
    </row>
    <row r="2508" spans="1:66" x14ac:dyDescent="0.35">
      <c r="A2508" s="48">
        <v>27921</v>
      </c>
      <c r="B2508" s="17">
        <v>1976</v>
      </c>
      <c r="C2508" s="17">
        <v>6</v>
      </c>
      <c r="D2508" s="17">
        <v>162</v>
      </c>
      <c r="E2508" s="17">
        <v>10</v>
      </c>
      <c r="F2508" s="17">
        <v>5</v>
      </c>
      <c r="G2508" s="50">
        <v>9.4</v>
      </c>
      <c r="H2508" s="32">
        <v>5.4398887441063968</v>
      </c>
      <c r="I2508" s="50">
        <v>14.333333333333334</v>
      </c>
      <c r="J2508" s="13">
        <v>0</v>
      </c>
      <c r="K2508" s="13">
        <f t="shared" si="772"/>
        <v>0</v>
      </c>
      <c r="L2508" s="13">
        <f t="shared" si="773"/>
        <v>0</v>
      </c>
      <c r="M2508" s="13" t="e">
        <f ca="1">CalcTable[[#This Row],[IWC]]-AE2507</f>
        <v>#NAME?</v>
      </c>
      <c r="N2508" s="13" t="e">
        <f ca="1">IF(CalcTable[[#This Row],[Day of Year]]&lt;123,FCAP,AE2507)</f>
        <v>#NAME?</v>
      </c>
      <c r="O2508" s="17" t="e">
        <f ca="1">IF(IRR_DRIP,5,COUNTIF('IDET Wind Values'!C2492:G2492,"&lt;="&amp;IRR_MAXWIND))</f>
        <v>#NAME?</v>
      </c>
      <c r="P2508" s="13" t="e">
        <f ca="1">CalcTable[[#This Row],[ET_o]]*KL</f>
        <v>#NAME?</v>
      </c>
      <c r="Q2508" s="13" t="e">
        <f ca="1">IF(WILTPT&lt;=0,1,MAX(0,MIN(1,(CalcTable[[#This Row],[IWC]]-WILTPT)/(MAD-WILTPT))))</f>
        <v>#NAME?</v>
      </c>
      <c r="R2508" s="13" t="e">
        <f ca="1">CalcTable[[#This Row],[ETMult]]*CalcTable[[#This Row],[ETb]]</f>
        <v>#NAME?</v>
      </c>
      <c r="S2508" s="13" t="b">
        <f>INDEX(IRR_LIST,CalcTable[[#This Row],[Day of Week]]+1)</f>
        <v>1</v>
      </c>
      <c r="T2508" s="13">
        <f t="shared" ca="1" si="774"/>
        <v>2.9000000000000004</v>
      </c>
      <c r="U2508" s="13" t="b">
        <f ca="1">IF(CalcTable[[#This Row],[IrrPrecip]]&gt;=IC_MM,FALSE,TRUE)</f>
        <v>1</v>
      </c>
      <c r="V2508" s="13" t="b">
        <f t="shared" si="775"/>
        <v>1</v>
      </c>
      <c r="W2508" s="13" t="e">
        <f ca="1">IF(AND(IRR_DRIP=FALSE,CalcTable[[#This Row],[IrrHours]]&lt;=0),FALSE,TRUE)</f>
        <v>#NAME?</v>
      </c>
      <c r="X2508" s="13" t="e">
        <f ca="1">AND(CalcTable[[#This Row],[IrrDay]],CalcTable[[#This Row],[IrrRain]],CalcTable[[#This Row],[IrrWarm]],CalcTable[[#This Row],[IrrWindy]])</f>
        <v>#NAME?</v>
      </c>
      <c r="Y2508" s="13" t="e">
        <f t="shared" ca="1" si="776"/>
        <v>#NAME?</v>
      </c>
      <c r="Z2508" s="13" t="e">
        <f ca="1">CalcTable[[#This Row],[IrrHours]]/5</f>
        <v>#NAME?</v>
      </c>
      <c r="AA2508" s="13" t="e">
        <f ca="1">IF(CalcTable[[#This Row],[IrrFlag]]=FALSE,0,MAX(0,CalcTable[[#This Row],[VolRednWind]]*(FCAP*IRR_TARGET-CalcTable[[#This Row],[IWC]])))</f>
        <v>#NAME?</v>
      </c>
      <c r="AB2508" s="13" t="e">
        <f ca="1">CalcTable[[#This Row],[IWC]]+CalcTable[[#This Row],[Eff Precip]]+CalcTable[[#This Row],[IrrAmt]]-CalcTable[[#This Row],[AET]]</f>
        <v>#NAME?</v>
      </c>
      <c r="AC2508" s="13" t="e">
        <f ca="1">IF(CalcTable[[#This Row],[PWC]]&gt;FCAP,MIN(24*PERC,MIN(SAT,CalcTable[[#This Row],[PWC]])-FCAP),0)</f>
        <v>#NAME?</v>
      </c>
      <c r="AD2508" s="13" t="e">
        <f ca="1">IF(CalcTable[[#This Row],[PWC]]&gt;SAT,CalcTable[[#This Row],[PWC]]-SAT,0)</f>
        <v>#NAME?</v>
      </c>
      <c r="AE2508" s="13" t="e">
        <f ca="1">CalcTable[[#This Row],[PWC]]-CalcTable[[#This Row],[PercAmt]]-CalcTable[[#This Row],[Runoff]]</f>
        <v>#NAME?</v>
      </c>
      <c r="AF2508" s="13" t="e">
        <f ca="1">CalcTable[[#This Row],[IrrAmt]]/1000*CUR_IRR_AREA*10000/IRR_EFF</f>
        <v>#NAME?</v>
      </c>
      <c r="AG2508" s="147"/>
      <c r="AH2508" s="13"/>
      <c r="AI2508" s="50">
        <v>5.889377035608077</v>
      </c>
      <c r="AJ2508" s="50">
        <v>7.0917534892432634</v>
      </c>
      <c r="AK2508" s="50">
        <v>0</v>
      </c>
      <c r="AL2508" s="50">
        <v>0</v>
      </c>
      <c r="AM2508" s="50"/>
      <c r="AN2508" s="50"/>
      <c r="AO2508" s="50"/>
      <c r="AP2508" s="50"/>
      <c r="AQ2508" s="50"/>
      <c r="AR2508" s="50"/>
      <c r="AS2508" s="50"/>
      <c r="AT2508" s="50"/>
      <c r="AU2508" s="50"/>
      <c r="AV2508" s="50"/>
      <c r="AW2508" s="50"/>
      <c r="AX2508" s="50">
        <f t="shared" si="787"/>
        <v>12.981130524851341</v>
      </c>
      <c r="AY2508" s="50"/>
      <c r="AZ2508" s="50">
        <f t="shared" si="777"/>
        <v>294.40229887338756</v>
      </c>
      <c r="BA2508" s="50">
        <f t="shared" si="778"/>
        <v>476.14594394498647</v>
      </c>
      <c r="BB2508" s="50">
        <f t="shared" si="779"/>
        <v>492.70508600388774</v>
      </c>
      <c r="BC2508" s="17">
        <f t="shared" si="780"/>
        <v>19766</v>
      </c>
      <c r="BD2508" s="50">
        <f t="shared" si="781"/>
        <v>12.981130524851341</v>
      </c>
      <c r="BE2508" s="50">
        <f t="shared" si="782"/>
        <v>294.40229887338756</v>
      </c>
      <c r="BF2508" s="50">
        <f t="shared" si="788"/>
        <v>481.54844012147015</v>
      </c>
      <c r="BG2508" s="50"/>
      <c r="BH2508" s="17">
        <f t="shared" si="783"/>
        <v>0</v>
      </c>
      <c r="BI2508" s="17">
        <f t="shared" si="791"/>
        <v>2508</v>
      </c>
      <c r="BJ2508" s="17">
        <f t="shared" si="789"/>
        <v>2508</v>
      </c>
      <c r="BK2508" s="150">
        <f t="shared" si="790"/>
        <v>27921</v>
      </c>
      <c r="BL2508" s="50" t="e">
        <f t="shared" ca="1" si="784"/>
        <v>#NAME?</v>
      </c>
      <c r="BM2508" s="50" t="e">
        <f t="shared" ca="1" si="785"/>
        <v>#NAME?</v>
      </c>
      <c r="BN2508" s="50" t="e">
        <f t="shared" ca="1" si="786"/>
        <v>#NAME?</v>
      </c>
    </row>
    <row r="2509" spans="1:66" x14ac:dyDescent="0.35">
      <c r="A2509" s="48">
        <v>27922</v>
      </c>
      <c r="B2509" s="17">
        <v>1976</v>
      </c>
      <c r="C2509" s="17">
        <v>6</v>
      </c>
      <c r="D2509" s="17">
        <v>163</v>
      </c>
      <c r="E2509" s="17">
        <v>11</v>
      </c>
      <c r="F2509" s="17">
        <v>6</v>
      </c>
      <c r="G2509" s="50">
        <v>3.9</v>
      </c>
      <c r="H2509" s="32">
        <v>5.7053302361664642</v>
      </c>
      <c r="I2509" s="50">
        <v>10.833333333333334</v>
      </c>
      <c r="J2509" s="13">
        <v>0</v>
      </c>
      <c r="K2509" s="13">
        <f t="shared" si="772"/>
        <v>0</v>
      </c>
      <c r="L2509" s="13">
        <f t="shared" si="773"/>
        <v>0</v>
      </c>
      <c r="M2509" s="13" t="e">
        <f ca="1">CalcTable[[#This Row],[IWC]]-AE2508</f>
        <v>#NAME?</v>
      </c>
      <c r="N2509" s="13" t="e">
        <f ca="1">IF(CalcTable[[#This Row],[Day of Year]]&lt;123,FCAP,AE2508)</f>
        <v>#NAME?</v>
      </c>
      <c r="O2509" s="17" t="e">
        <f ca="1">IF(IRR_DRIP,5,COUNTIF('IDET Wind Values'!C2493:G2493,"&lt;="&amp;IRR_MAXWIND))</f>
        <v>#NAME?</v>
      </c>
      <c r="P2509" s="13" t="e">
        <f ca="1">CalcTable[[#This Row],[ET_o]]*KL</f>
        <v>#NAME?</v>
      </c>
      <c r="Q2509" s="13" t="e">
        <f ca="1">IF(WILTPT&lt;=0,1,MAX(0,MIN(1,(CalcTable[[#This Row],[IWC]]-WILTPT)/(MAD-WILTPT))))</f>
        <v>#NAME?</v>
      </c>
      <c r="R2509" s="13" t="e">
        <f ca="1">CalcTable[[#This Row],[ETMult]]*CalcTable[[#This Row],[ETb]]</f>
        <v>#NAME?</v>
      </c>
      <c r="S2509" s="13" t="b">
        <f>INDEX(IRR_LIST,CalcTable[[#This Row],[Day of Week]]+1)</f>
        <v>0</v>
      </c>
      <c r="T2509" s="13">
        <f t="shared" ca="1" si="774"/>
        <v>1.3</v>
      </c>
      <c r="U2509" s="13" t="b">
        <f ca="1">IF(CalcTable[[#This Row],[IrrPrecip]]&gt;=IC_MM,FALSE,TRUE)</f>
        <v>1</v>
      </c>
      <c r="V2509" s="13" t="b">
        <f t="shared" si="775"/>
        <v>1</v>
      </c>
      <c r="W2509" s="13" t="e">
        <f ca="1">IF(AND(IRR_DRIP=FALSE,CalcTable[[#This Row],[IrrHours]]&lt;=0),FALSE,TRUE)</f>
        <v>#NAME?</v>
      </c>
      <c r="X2509" s="13" t="e">
        <f ca="1">AND(CalcTable[[#This Row],[IrrDay]],CalcTable[[#This Row],[IrrRain]],CalcTable[[#This Row],[IrrWarm]],CalcTable[[#This Row],[IrrWindy]])</f>
        <v>#NAME?</v>
      </c>
      <c r="Y2509" s="13" t="e">
        <f t="shared" ca="1" si="776"/>
        <v>#NAME?</v>
      </c>
      <c r="Z2509" s="13" t="e">
        <f ca="1">CalcTable[[#This Row],[IrrHours]]/5</f>
        <v>#NAME?</v>
      </c>
      <c r="AA2509" s="13" t="e">
        <f ca="1">IF(CalcTable[[#This Row],[IrrFlag]]=FALSE,0,MAX(0,CalcTable[[#This Row],[VolRednWind]]*(FCAP*IRR_TARGET-CalcTable[[#This Row],[IWC]])))</f>
        <v>#NAME?</v>
      </c>
      <c r="AB2509" s="13" t="e">
        <f ca="1">CalcTable[[#This Row],[IWC]]+CalcTable[[#This Row],[Eff Precip]]+CalcTable[[#This Row],[IrrAmt]]-CalcTable[[#This Row],[AET]]</f>
        <v>#NAME?</v>
      </c>
      <c r="AC2509" s="13" t="e">
        <f ca="1">IF(CalcTable[[#This Row],[PWC]]&gt;FCAP,MIN(24*PERC,MIN(SAT,CalcTable[[#This Row],[PWC]])-FCAP),0)</f>
        <v>#NAME?</v>
      </c>
      <c r="AD2509" s="13" t="e">
        <f ca="1">IF(CalcTable[[#This Row],[PWC]]&gt;SAT,CalcTable[[#This Row],[PWC]]-SAT,0)</f>
        <v>#NAME?</v>
      </c>
      <c r="AE2509" s="13" t="e">
        <f ca="1">CalcTable[[#This Row],[PWC]]-CalcTable[[#This Row],[PercAmt]]-CalcTable[[#This Row],[Runoff]]</f>
        <v>#NAME?</v>
      </c>
      <c r="AF2509" s="13" t="e">
        <f ca="1">CalcTable[[#This Row],[IrrAmt]]/1000*CUR_IRR_AREA*10000/IRR_EFF</f>
        <v>#NAME?</v>
      </c>
      <c r="AG2509" s="147"/>
      <c r="AH2509" s="13"/>
      <c r="AI2509" s="50">
        <v>0</v>
      </c>
      <c r="AJ2509" s="50">
        <v>0</v>
      </c>
      <c r="AK2509" s="50">
        <v>0</v>
      </c>
      <c r="AL2509" s="50">
        <v>6.021501046729103</v>
      </c>
      <c r="AM2509" s="50"/>
      <c r="AN2509" s="50"/>
      <c r="AO2509" s="50"/>
      <c r="AP2509" s="50"/>
      <c r="AQ2509" s="50"/>
      <c r="AR2509" s="50"/>
      <c r="AS2509" s="50"/>
      <c r="AT2509" s="50"/>
      <c r="AU2509" s="50"/>
      <c r="AV2509" s="50"/>
      <c r="AW2509" s="50"/>
      <c r="AX2509" s="50">
        <f t="shared" si="787"/>
        <v>6.021501046729103</v>
      </c>
      <c r="AY2509" s="50"/>
      <c r="AZ2509" s="50">
        <f t="shared" si="777"/>
        <v>176.63069737072038</v>
      </c>
      <c r="BA2509" s="50">
        <f t="shared" si="778"/>
        <v>271.95520071364888</v>
      </c>
      <c r="BB2509" s="50">
        <f t="shared" si="779"/>
        <v>280.3661863027308</v>
      </c>
      <c r="BC2509" s="17">
        <f t="shared" si="780"/>
        <v>19766</v>
      </c>
      <c r="BD2509" s="50">
        <f t="shared" si="781"/>
        <v>6.021501046729103</v>
      </c>
      <c r="BE2509" s="50">
        <f t="shared" si="782"/>
        <v>176.63069737072038</v>
      </c>
      <c r="BF2509" s="50">
        <f t="shared" si="788"/>
        <v>288.91159179778572</v>
      </c>
      <c r="BG2509" s="50"/>
      <c r="BH2509" s="17">
        <f t="shared" si="783"/>
        <v>0</v>
      </c>
      <c r="BI2509" s="17">
        <f t="shared" si="791"/>
        <v>2509</v>
      </c>
      <c r="BJ2509" s="17">
        <f t="shared" si="789"/>
        <v>2509</v>
      </c>
      <c r="BK2509" s="150">
        <f t="shared" si="790"/>
        <v>27922</v>
      </c>
      <c r="BL2509" s="50" t="e">
        <f t="shared" ca="1" si="784"/>
        <v>#NAME?</v>
      </c>
      <c r="BM2509" s="50" t="e">
        <f t="shared" ca="1" si="785"/>
        <v>#NAME?</v>
      </c>
      <c r="BN2509" s="50" t="e">
        <f t="shared" ca="1" si="786"/>
        <v>#NAME?</v>
      </c>
    </row>
    <row r="2510" spans="1:66" x14ac:dyDescent="0.35">
      <c r="A2510" s="48">
        <v>27923</v>
      </c>
      <c r="B2510" s="17">
        <v>1976</v>
      </c>
      <c r="C2510" s="17">
        <v>6</v>
      </c>
      <c r="D2510" s="17">
        <v>164</v>
      </c>
      <c r="E2510" s="17">
        <v>12</v>
      </c>
      <c r="F2510" s="17">
        <v>7</v>
      </c>
      <c r="G2510" s="50">
        <v>6.7</v>
      </c>
      <c r="H2510" s="32">
        <v>4.8541402560608944</v>
      </c>
      <c r="I2510" s="50">
        <v>17.5</v>
      </c>
      <c r="J2510" s="13">
        <v>0</v>
      </c>
      <c r="K2510" s="13">
        <f t="shared" si="772"/>
        <v>0</v>
      </c>
      <c r="L2510" s="13">
        <f t="shared" si="773"/>
        <v>0</v>
      </c>
      <c r="M2510" s="13" t="e">
        <f ca="1">CalcTable[[#This Row],[IWC]]-AE2509</f>
        <v>#NAME?</v>
      </c>
      <c r="N2510" s="13" t="e">
        <f ca="1">IF(CalcTable[[#This Row],[Day of Year]]&lt;123,FCAP,AE2509)</f>
        <v>#NAME?</v>
      </c>
      <c r="O2510" s="17" t="e">
        <f ca="1">IF(IRR_DRIP,5,COUNTIF('IDET Wind Values'!C2494:G2494,"&lt;="&amp;IRR_MAXWIND))</f>
        <v>#NAME?</v>
      </c>
      <c r="P2510" s="13" t="e">
        <f ca="1">CalcTable[[#This Row],[ET_o]]*KL</f>
        <v>#NAME?</v>
      </c>
      <c r="Q2510" s="13" t="e">
        <f ca="1">IF(WILTPT&lt;=0,1,MAX(0,MIN(1,(CalcTable[[#This Row],[IWC]]-WILTPT)/(MAD-WILTPT))))</f>
        <v>#NAME?</v>
      </c>
      <c r="R2510" s="13" t="e">
        <f ca="1">CalcTable[[#This Row],[ETMult]]*CalcTable[[#This Row],[ETb]]</f>
        <v>#NAME?</v>
      </c>
      <c r="S2510" s="13" t="b">
        <f>INDEX(IRR_LIST,CalcTable[[#This Row],[Day of Week]]+1)</f>
        <v>0</v>
      </c>
      <c r="T2510" s="13">
        <f t="shared" ca="1" si="774"/>
        <v>0</v>
      </c>
      <c r="U2510" s="13" t="b">
        <f ca="1">IF(CalcTable[[#This Row],[IrrPrecip]]&gt;=IC_MM,FALSE,TRUE)</f>
        <v>1</v>
      </c>
      <c r="V2510" s="13" t="b">
        <f t="shared" si="775"/>
        <v>0</v>
      </c>
      <c r="W2510" s="13" t="e">
        <f ca="1">IF(AND(IRR_DRIP=FALSE,CalcTable[[#This Row],[IrrHours]]&lt;=0),FALSE,TRUE)</f>
        <v>#NAME?</v>
      </c>
      <c r="X2510" s="13" t="e">
        <f ca="1">AND(CalcTable[[#This Row],[IrrDay]],CalcTable[[#This Row],[IrrRain]],CalcTable[[#This Row],[IrrWarm]],CalcTable[[#This Row],[IrrWindy]])</f>
        <v>#NAME?</v>
      </c>
      <c r="Y2510" s="13" t="e">
        <f t="shared" ca="1" si="776"/>
        <v>#NAME?</v>
      </c>
      <c r="Z2510" s="13" t="e">
        <f ca="1">CalcTable[[#This Row],[IrrHours]]/5</f>
        <v>#NAME?</v>
      </c>
      <c r="AA2510" s="13" t="e">
        <f ca="1">IF(CalcTable[[#This Row],[IrrFlag]]=FALSE,0,MAX(0,CalcTable[[#This Row],[VolRednWind]]*(FCAP*IRR_TARGET-CalcTable[[#This Row],[IWC]])))</f>
        <v>#NAME?</v>
      </c>
      <c r="AB2510" s="13" t="e">
        <f ca="1">CalcTable[[#This Row],[IWC]]+CalcTable[[#This Row],[Eff Precip]]+CalcTable[[#This Row],[IrrAmt]]-CalcTable[[#This Row],[AET]]</f>
        <v>#NAME?</v>
      </c>
      <c r="AC2510" s="13" t="e">
        <f ca="1">IF(CalcTable[[#This Row],[PWC]]&gt;FCAP,MIN(24*PERC,MIN(SAT,CalcTable[[#This Row],[PWC]])-FCAP),0)</f>
        <v>#NAME?</v>
      </c>
      <c r="AD2510" s="13" t="e">
        <f ca="1">IF(CalcTable[[#This Row],[PWC]]&gt;SAT,CalcTable[[#This Row],[PWC]]-SAT,0)</f>
        <v>#NAME?</v>
      </c>
      <c r="AE2510" s="13" t="e">
        <f ca="1">CalcTable[[#This Row],[PWC]]-CalcTable[[#This Row],[PercAmt]]-CalcTable[[#This Row],[Runoff]]</f>
        <v>#NAME?</v>
      </c>
      <c r="AF2510" s="13" t="e">
        <f ca="1">CalcTable[[#This Row],[IrrAmt]]/1000*CUR_IRR_AREA*10000/IRR_EFF</f>
        <v>#NAME?</v>
      </c>
      <c r="AG2510" s="147"/>
      <c r="AH2510" s="13"/>
      <c r="AI2510" s="50">
        <v>0</v>
      </c>
      <c r="AJ2510" s="50">
        <v>0</v>
      </c>
      <c r="AK2510" s="50">
        <v>0</v>
      </c>
      <c r="AL2510" s="50">
        <v>0</v>
      </c>
      <c r="AM2510" s="50"/>
      <c r="AN2510" s="50"/>
      <c r="AO2510" s="50"/>
      <c r="AP2510" s="50"/>
      <c r="AQ2510" s="50"/>
      <c r="AR2510" s="50"/>
      <c r="AS2510" s="50"/>
      <c r="AT2510" s="50"/>
      <c r="AU2510" s="50"/>
      <c r="AV2510" s="50"/>
      <c r="AW2510" s="50"/>
      <c r="AX2510" s="50">
        <f t="shared" si="787"/>
        <v>0</v>
      </c>
      <c r="AY2510" s="50"/>
      <c r="AZ2510" s="50">
        <f t="shared" si="777"/>
        <v>0</v>
      </c>
      <c r="BA2510" s="50">
        <f t="shared" si="778"/>
        <v>0</v>
      </c>
      <c r="BB2510" s="50">
        <f t="shared" si="779"/>
        <v>0</v>
      </c>
      <c r="BC2510" s="17">
        <f t="shared" si="780"/>
        <v>19766</v>
      </c>
      <c r="BD2510" s="50">
        <f t="shared" si="781"/>
        <v>0</v>
      </c>
      <c r="BE2510" s="50">
        <f t="shared" si="782"/>
        <v>0</v>
      </c>
      <c r="BF2510" s="50">
        <f t="shared" si="788"/>
        <v>0</v>
      </c>
      <c r="BG2510" s="50"/>
      <c r="BH2510" s="17">
        <f t="shared" si="783"/>
        <v>0</v>
      </c>
      <c r="BI2510" s="17">
        <f t="shared" si="791"/>
        <v>2510</v>
      </c>
      <c r="BJ2510" s="17">
        <f t="shared" si="789"/>
        <v>2510</v>
      </c>
      <c r="BK2510" s="150">
        <f t="shared" si="790"/>
        <v>27923</v>
      </c>
      <c r="BL2510" s="50" t="e">
        <f t="shared" ca="1" si="784"/>
        <v>#NAME?</v>
      </c>
      <c r="BM2510" s="50" t="e">
        <f t="shared" ca="1" si="785"/>
        <v>#NAME?</v>
      </c>
      <c r="BN2510" s="50" t="e">
        <f t="shared" ca="1" si="786"/>
        <v>#NAME?</v>
      </c>
    </row>
    <row r="2511" spans="1:66" x14ac:dyDescent="0.35">
      <c r="A2511" s="48">
        <v>27924</v>
      </c>
      <c r="B2511" s="17">
        <v>1976</v>
      </c>
      <c r="C2511" s="17">
        <v>6</v>
      </c>
      <c r="D2511" s="17">
        <v>165</v>
      </c>
      <c r="E2511" s="17">
        <v>13</v>
      </c>
      <c r="F2511" s="17">
        <v>1</v>
      </c>
      <c r="G2511" s="50">
        <v>2.2000000000000002</v>
      </c>
      <c r="H2511" s="32">
        <v>4.0890330473696652</v>
      </c>
      <c r="I2511" s="50">
        <v>36.333333333333336</v>
      </c>
      <c r="J2511" s="13">
        <v>9</v>
      </c>
      <c r="K2511" s="13">
        <f t="shared" si="772"/>
        <v>9</v>
      </c>
      <c r="L2511" s="13">
        <f t="shared" si="773"/>
        <v>3</v>
      </c>
      <c r="M2511" s="13" t="e">
        <f ca="1">CalcTable[[#This Row],[IWC]]-AE2510</f>
        <v>#NAME?</v>
      </c>
      <c r="N2511" s="13" t="e">
        <f ca="1">IF(CalcTable[[#This Row],[Day of Year]]&lt;123,FCAP,AE2510)</f>
        <v>#NAME?</v>
      </c>
      <c r="O2511" s="17" t="e">
        <f ca="1">IF(IRR_DRIP,5,COUNTIF('IDET Wind Values'!C2495:G2495,"&lt;="&amp;IRR_MAXWIND))</f>
        <v>#NAME?</v>
      </c>
      <c r="P2511" s="13" t="e">
        <f ca="1">CalcTable[[#This Row],[ET_o]]*KL</f>
        <v>#NAME?</v>
      </c>
      <c r="Q2511" s="13" t="e">
        <f ca="1">IF(WILTPT&lt;=0,1,MAX(0,MIN(1,(CalcTable[[#This Row],[IWC]]-WILTPT)/(MAD-WILTPT))))</f>
        <v>#NAME?</v>
      </c>
      <c r="R2511" s="13" t="e">
        <f ca="1">CalcTable[[#This Row],[ETMult]]*CalcTable[[#This Row],[ETb]]</f>
        <v>#NAME?</v>
      </c>
      <c r="S2511" s="13" t="b">
        <f>INDEX(IRR_LIST,CalcTable[[#This Row],[Day of Week]]+1)</f>
        <v>1</v>
      </c>
      <c r="T2511" s="13">
        <f t="shared" ca="1" si="774"/>
        <v>0</v>
      </c>
      <c r="U2511" s="13" t="b">
        <f ca="1">IF(CalcTable[[#This Row],[IrrPrecip]]&gt;=IC_MM,FALSE,TRUE)</f>
        <v>1</v>
      </c>
      <c r="V2511" s="13" t="b">
        <f t="shared" si="775"/>
        <v>0</v>
      </c>
      <c r="W2511" s="13" t="e">
        <f ca="1">IF(AND(IRR_DRIP=FALSE,CalcTable[[#This Row],[IrrHours]]&lt;=0),FALSE,TRUE)</f>
        <v>#NAME?</v>
      </c>
      <c r="X2511" s="13" t="e">
        <f ca="1">AND(CalcTable[[#This Row],[IrrDay]],CalcTable[[#This Row],[IrrRain]],CalcTable[[#This Row],[IrrWarm]],CalcTable[[#This Row],[IrrWindy]])</f>
        <v>#NAME?</v>
      </c>
      <c r="Y2511" s="13" t="e">
        <f t="shared" ca="1" si="776"/>
        <v>#NAME?</v>
      </c>
      <c r="Z2511" s="13" t="e">
        <f ca="1">CalcTable[[#This Row],[IrrHours]]/5</f>
        <v>#NAME?</v>
      </c>
      <c r="AA2511" s="13" t="e">
        <f ca="1">IF(CalcTable[[#This Row],[IrrFlag]]=FALSE,0,MAX(0,CalcTable[[#This Row],[VolRednWind]]*(FCAP*IRR_TARGET-CalcTable[[#This Row],[IWC]])))</f>
        <v>#NAME?</v>
      </c>
      <c r="AB2511" s="13" t="e">
        <f ca="1">CalcTable[[#This Row],[IWC]]+CalcTable[[#This Row],[Eff Precip]]+CalcTable[[#This Row],[IrrAmt]]-CalcTable[[#This Row],[AET]]</f>
        <v>#NAME?</v>
      </c>
      <c r="AC2511" s="13" t="e">
        <f ca="1">IF(CalcTable[[#This Row],[PWC]]&gt;FCAP,MIN(24*PERC,MIN(SAT,CalcTable[[#This Row],[PWC]])-FCAP),0)</f>
        <v>#NAME?</v>
      </c>
      <c r="AD2511" s="13" t="e">
        <f ca="1">IF(CalcTable[[#This Row],[PWC]]&gt;SAT,CalcTable[[#This Row],[PWC]]-SAT,0)</f>
        <v>#NAME?</v>
      </c>
      <c r="AE2511" s="13" t="e">
        <f ca="1">CalcTable[[#This Row],[PWC]]-CalcTable[[#This Row],[PercAmt]]-CalcTable[[#This Row],[Runoff]]</f>
        <v>#NAME?</v>
      </c>
      <c r="AF2511" s="13" t="e">
        <f ca="1">CalcTable[[#This Row],[IrrAmt]]/1000*CUR_IRR_AREA*10000/IRR_EFF</f>
        <v>#NAME?</v>
      </c>
      <c r="AG2511" s="147"/>
      <c r="AH2511" s="13"/>
      <c r="AI2511" s="50">
        <v>0</v>
      </c>
      <c r="AJ2511" s="50">
        <v>0</v>
      </c>
      <c r="AK2511" s="50">
        <v>0</v>
      </c>
      <c r="AL2511" s="50">
        <v>0</v>
      </c>
      <c r="AM2511" s="50"/>
      <c r="AN2511" s="50"/>
      <c r="AO2511" s="50"/>
      <c r="AP2511" s="50"/>
      <c r="AQ2511" s="50"/>
      <c r="AR2511" s="50"/>
      <c r="AS2511" s="50"/>
      <c r="AT2511" s="50"/>
      <c r="AU2511" s="50"/>
      <c r="AV2511" s="50"/>
      <c r="AW2511" s="50"/>
      <c r="AX2511" s="50">
        <f t="shared" si="787"/>
        <v>0</v>
      </c>
      <c r="AY2511" s="50"/>
      <c r="AZ2511" s="50">
        <f t="shared" si="777"/>
        <v>0</v>
      </c>
      <c r="BA2511" s="50">
        <f t="shared" si="778"/>
        <v>0</v>
      </c>
      <c r="BB2511" s="50">
        <f t="shared" si="779"/>
        <v>0</v>
      </c>
      <c r="BC2511" s="17">
        <f t="shared" si="780"/>
        <v>19766</v>
      </c>
      <c r="BD2511" s="50">
        <f t="shared" si="781"/>
        <v>0</v>
      </c>
      <c r="BE2511" s="50">
        <f t="shared" si="782"/>
        <v>0</v>
      </c>
      <c r="BF2511" s="50">
        <f t="shared" si="788"/>
        <v>0</v>
      </c>
      <c r="BG2511" s="50"/>
      <c r="BH2511" s="17">
        <f t="shared" si="783"/>
        <v>0</v>
      </c>
      <c r="BI2511" s="17">
        <f t="shared" si="791"/>
        <v>2511</v>
      </c>
      <c r="BJ2511" s="17">
        <f t="shared" si="789"/>
        <v>2511</v>
      </c>
      <c r="BK2511" s="150">
        <f t="shared" si="790"/>
        <v>27924</v>
      </c>
      <c r="BL2511" s="50" t="e">
        <f t="shared" ca="1" si="784"/>
        <v>#NAME?</v>
      </c>
      <c r="BM2511" s="50" t="e">
        <f t="shared" ca="1" si="785"/>
        <v>#NAME?</v>
      </c>
      <c r="BN2511" s="50" t="e">
        <f t="shared" ca="1" si="786"/>
        <v>#NAME?</v>
      </c>
    </row>
    <row r="2512" spans="1:66" x14ac:dyDescent="0.35">
      <c r="A2512" s="48">
        <v>27925</v>
      </c>
      <c r="B2512" s="17">
        <v>1976</v>
      </c>
      <c r="C2512" s="17">
        <v>6</v>
      </c>
      <c r="D2512" s="17">
        <v>166</v>
      </c>
      <c r="E2512" s="17">
        <v>14</v>
      </c>
      <c r="F2512" s="17">
        <v>2</v>
      </c>
      <c r="G2512" s="50">
        <v>2.2000000000000002</v>
      </c>
      <c r="H2512" s="32">
        <v>4.6597308091916663</v>
      </c>
      <c r="I2512" s="50">
        <v>0.5</v>
      </c>
      <c r="J2512" s="13">
        <v>0</v>
      </c>
      <c r="K2512" s="13">
        <f t="shared" si="772"/>
        <v>0</v>
      </c>
      <c r="L2512" s="13">
        <f t="shared" si="773"/>
        <v>0</v>
      </c>
      <c r="M2512" s="13" t="e">
        <f ca="1">CalcTable[[#This Row],[IWC]]-AE2511</f>
        <v>#NAME?</v>
      </c>
      <c r="N2512" s="13" t="e">
        <f ca="1">IF(CalcTable[[#This Row],[Day of Year]]&lt;123,FCAP,AE2511)</f>
        <v>#NAME?</v>
      </c>
      <c r="O2512" s="17" t="e">
        <f ca="1">IF(IRR_DRIP,5,COUNTIF('IDET Wind Values'!C2496:G2496,"&lt;="&amp;IRR_MAXWIND))</f>
        <v>#NAME?</v>
      </c>
      <c r="P2512" s="13" t="e">
        <f ca="1">CalcTable[[#This Row],[ET_o]]*KL</f>
        <v>#NAME?</v>
      </c>
      <c r="Q2512" s="13" t="e">
        <f ca="1">IF(WILTPT&lt;=0,1,MAX(0,MIN(1,(CalcTable[[#This Row],[IWC]]-WILTPT)/(MAD-WILTPT))))</f>
        <v>#NAME?</v>
      </c>
      <c r="R2512" s="13" t="e">
        <f ca="1">CalcTable[[#This Row],[ETMult]]*CalcTable[[#This Row],[ETb]]</f>
        <v>#NAME?</v>
      </c>
      <c r="S2512" s="13" t="b">
        <f>INDEX(IRR_LIST,CalcTable[[#This Row],[Day of Week]]+1)</f>
        <v>0</v>
      </c>
      <c r="T2512" s="13">
        <f t="shared" ca="1" si="774"/>
        <v>9</v>
      </c>
      <c r="U2512" s="13" t="b">
        <f ca="1">IF(CalcTable[[#This Row],[IrrPrecip]]&gt;=IC_MM,FALSE,TRUE)</f>
        <v>1</v>
      </c>
      <c r="V2512" s="13" t="b">
        <f t="shared" si="775"/>
        <v>1</v>
      </c>
      <c r="W2512" s="13" t="e">
        <f ca="1">IF(AND(IRR_DRIP=FALSE,CalcTable[[#This Row],[IrrHours]]&lt;=0),FALSE,TRUE)</f>
        <v>#NAME?</v>
      </c>
      <c r="X2512" s="13" t="e">
        <f ca="1">AND(CalcTable[[#This Row],[IrrDay]],CalcTable[[#This Row],[IrrRain]],CalcTable[[#This Row],[IrrWarm]],CalcTable[[#This Row],[IrrWindy]])</f>
        <v>#NAME?</v>
      </c>
      <c r="Y2512" s="13" t="e">
        <f t="shared" ca="1" si="776"/>
        <v>#NAME?</v>
      </c>
      <c r="Z2512" s="13" t="e">
        <f ca="1">CalcTable[[#This Row],[IrrHours]]/5</f>
        <v>#NAME?</v>
      </c>
      <c r="AA2512" s="13" t="e">
        <f ca="1">IF(CalcTable[[#This Row],[IrrFlag]]=FALSE,0,MAX(0,CalcTable[[#This Row],[VolRednWind]]*(FCAP*IRR_TARGET-CalcTable[[#This Row],[IWC]])))</f>
        <v>#NAME?</v>
      </c>
      <c r="AB2512" s="13" t="e">
        <f ca="1">CalcTable[[#This Row],[IWC]]+CalcTable[[#This Row],[Eff Precip]]+CalcTable[[#This Row],[IrrAmt]]-CalcTable[[#This Row],[AET]]</f>
        <v>#NAME?</v>
      </c>
      <c r="AC2512" s="13" t="e">
        <f ca="1">IF(CalcTable[[#This Row],[PWC]]&gt;FCAP,MIN(24*PERC,MIN(SAT,CalcTable[[#This Row],[PWC]])-FCAP),0)</f>
        <v>#NAME?</v>
      </c>
      <c r="AD2512" s="13" t="e">
        <f ca="1">IF(CalcTable[[#This Row],[PWC]]&gt;SAT,CalcTable[[#This Row],[PWC]]-SAT,0)</f>
        <v>#NAME?</v>
      </c>
      <c r="AE2512" s="13" t="e">
        <f ca="1">CalcTable[[#This Row],[PWC]]-CalcTable[[#This Row],[PercAmt]]-CalcTable[[#This Row],[Runoff]]</f>
        <v>#NAME?</v>
      </c>
      <c r="AF2512" s="13" t="e">
        <f ca="1">CalcTable[[#This Row],[IrrAmt]]/1000*CUR_IRR_AREA*10000/IRR_EFF</f>
        <v>#NAME?</v>
      </c>
      <c r="AG2512" s="147"/>
      <c r="AH2512" s="13"/>
      <c r="AI2512" s="50">
        <v>0</v>
      </c>
      <c r="AJ2512" s="50">
        <v>0</v>
      </c>
      <c r="AK2512" s="50">
        <v>3.4850642692436367</v>
      </c>
      <c r="AL2512" s="50">
        <v>5.0566769467783637</v>
      </c>
      <c r="AM2512" s="50"/>
      <c r="AN2512" s="50"/>
      <c r="AO2512" s="50"/>
      <c r="AP2512" s="50"/>
      <c r="AQ2512" s="50"/>
      <c r="AR2512" s="50"/>
      <c r="AS2512" s="50"/>
      <c r="AT2512" s="50"/>
      <c r="AU2512" s="50"/>
      <c r="AV2512" s="50"/>
      <c r="AW2512" s="50"/>
      <c r="AX2512" s="50">
        <f t="shared" si="787"/>
        <v>8.5417412160220003</v>
      </c>
      <c r="AY2512" s="50"/>
      <c r="AZ2512" s="50">
        <f t="shared" si="777"/>
        <v>199.44346638773868</v>
      </c>
      <c r="BA2512" s="50">
        <f t="shared" si="778"/>
        <v>307.07962285096272</v>
      </c>
      <c r="BB2512" s="50">
        <f t="shared" si="779"/>
        <v>316.57693077418838</v>
      </c>
      <c r="BC2512" s="17">
        <f t="shared" si="780"/>
        <v>19766</v>
      </c>
      <c r="BD2512" s="50">
        <f t="shared" si="781"/>
        <v>8.5417412160220003</v>
      </c>
      <c r="BE2512" s="50">
        <f t="shared" si="782"/>
        <v>199.44346638773868</v>
      </c>
      <c r="BF2512" s="50">
        <f t="shared" si="788"/>
        <v>326.22601963016155</v>
      </c>
      <c r="BG2512" s="50"/>
      <c r="BH2512" s="17">
        <f t="shared" si="783"/>
        <v>0</v>
      </c>
      <c r="BI2512" s="17">
        <f t="shared" si="791"/>
        <v>2512</v>
      </c>
      <c r="BJ2512" s="17">
        <f t="shared" si="789"/>
        <v>2512</v>
      </c>
      <c r="BK2512" s="150">
        <f t="shared" si="790"/>
        <v>27925</v>
      </c>
      <c r="BL2512" s="50" t="e">
        <f t="shared" ca="1" si="784"/>
        <v>#NAME?</v>
      </c>
      <c r="BM2512" s="50" t="e">
        <f t="shared" ca="1" si="785"/>
        <v>#NAME?</v>
      </c>
      <c r="BN2512" s="50" t="e">
        <f t="shared" ca="1" si="786"/>
        <v>#NAME?</v>
      </c>
    </row>
    <row r="2513" spans="1:66" x14ac:dyDescent="0.35">
      <c r="A2513" s="48">
        <v>27926</v>
      </c>
      <c r="B2513" s="17">
        <v>1976</v>
      </c>
      <c r="C2513" s="17">
        <v>6</v>
      </c>
      <c r="D2513" s="17">
        <v>167</v>
      </c>
      <c r="E2513" s="17">
        <v>15</v>
      </c>
      <c r="F2513" s="17">
        <v>3</v>
      </c>
      <c r="G2513" s="50">
        <v>10.6</v>
      </c>
      <c r="H2513" s="32">
        <v>4.3186369738985375</v>
      </c>
      <c r="I2513" s="50">
        <v>9</v>
      </c>
      <c r="J2513" s="13">
        <v>2.2999999999999998</v>
      </c>
      <c r="K2513" s="13">
        <f t="shared" si="772"/>
        <v>2.2999999999999998</v>
      </c>
      <c r="L2513" s="13">
        <f t="shared" si="773"/>
        <v>0</v>
      </c>
      <c r="M2513" s="13" t="e">
        <f ca="1">CalcTable[[#This Row],[IWC]]-AE2512</f>
        <v>#NAME?</v>
      </c>
      <c r="N2513" s="13" t="e">
        <f ca="1">IF(CalcTable[[#This Row],[Day of Year]]&lt;123,FCAP,AE2512)</f>
        <v>#NAME?</v>
      </c>
      <c r="O2513" s="17" t="e">
        <f ca="1">IF(IRR_DRIP,5,COUNTIF('IDET Wind Values'!C2497:G2497,"&lt;="&amp;IRR_MAXWIND))</f>
        <v>#NAME?</v>
      </c>
      <c r="P2513" s="13" t="e">
        <f ca="1">CalcTable[[#This Row],[ET_o]]*KL</f>
        <v>#NAME?</v>
      </c>
      <c r="Q2513" s="13" t="e">
        <f ca="1">IF(WILTPT&lt;=0,1,MAX(0,MIN(1,(CalcTable[[#This Row],[IWC]]-WILTPT)/(MAD-WILTPT))))</f>
        <v>#NAME?</v>
      </c>
      <c r="R2513" s="13" t="e">
        <f ca="1">CalcTable[[#This Row],[ETMult]]*CalcTable[[#This Row],[ETb]]</f>
        <v>#NAME?</v>
      </c>
      <c r="S2513" s="13" t="b">
        <f>INDEX(IRR_LIST,CalcTable[[#This Row],[Day of Week]]+1)</f>
        <v>1</v>
      </c>
      <c r="T2513" s="13">
        <f t="shared" ca="1" si="774"/>
        <v>9</v>
      </c>
      <c r="U2513" s="13" t="b">
        <f ca="1">IF(CalcTable[[#This Row],[IrrPrecip]]&gt;=IC_MM,FALSE,TRUE)</f>
        <v>1</v>
      </c>
      <c r="V2513" s="13" t="b">
        <f t="shared" si="775"/>
        <v>1</v>
      </c>
      <c r="W2513" s="13" t="e">
        <f ca="1">IF(AND(IRR_DRIP=FALSE,CalcTable[[#This Row],[IrrHours]]&lt;=0),FALSE,TRUE)</f>
        <v>#NAME?</v>
      </c>
      <c r="X2513" s="13" t="e">
        <f ca="1">AND(CalcTable[[#This Row],[IrrDay]],CalcTable[[#This Row],[IrrRain]],CalcTable[[#This Row],[IrrWarm]],CalcTable[[#This Row],[IrrWindy]])</f>
        <v>#NAME?</v>
      </c>
      <c r="Y2513" s="13" t="e">
        <f t="shared" ca="1" si="776"/>
        <v>#NAME?</v>
      </c>
      <c r="Z2513" s="13" t="e">
        <f ca="1">CalcTable[[#This Row],[IrrHours]]/5</f>
        <v>#NAME?</v>
      </c>
      <c r="AA2513" s="13" t="e">
        <f ca="1">IF(CalcTable[[#This Row],[IrrFlag]]=FALSE,0,MAX(0,CalcTable[[#This Row],[VolRednWind]]*(FCAP*IRR_TARGET-CalcTable[[#This Row],[IWC]])))</f>
        <v>#NAME?</v>
      </c>
      <c r="AB2513" s="13" t="e">
        <f ca="1">CalcTable[[#This Row],[IWC]]+CalcTable[[#This Row],[Eff Precip]]+CalcTable[[#This Row],[IrrAmt]]-CalcTable[[#This Row],[AET]]</f>
        <v>#NAME?</v>
      </c>
      <c r="AC2513" s="13" t="e">
        <f ca="1">IF(CalcTable[[#This Row],[PWC]]&gt;FCAP,MIN(24*PERC,MIN(SAT,CalcTable[[#This Row],[PWC]])-FCAP),0)</f>
        <v>#NAME?</v>
      </c>
      <c r="AD2513" s="13" t="e">
        <f ca="1">IF(CalcTable[[#This Row],[PWC]]&gt;SAT,CalcTable[[#This Row],[PWC]]-SAT,0)</f>
        <v>#NAME?</v>
      </c>
      <c r="AE2513" s="13" t="e">
        <f ca="1">CalcTable[[#This Row],[PWC]]-CalcTable[[#This Row],[PercAmt]]-CalcTable[[#This Row],[Runoff]]</f>
        <v>#NAME?</v>
      </c>
      <c r="AF2513" s="13" t="e">
        <f ca="1">CalcTable[[#This Row],[IrrAmt]]/1000*CUR_IRR_AREA*10000/IRR_EFF</f>
        <v>#NAME?</v>
      </c>
      <c r="AG2513" s="147"/>
      <c r="AH2513" s="13"/>
      <c r="AI2513" s="50">
        <v>0</v>
      </c>
      <c r="AJ2513" s="50">
        <v>0</v>
      </c>
      <c r="AK2513" s="50">
        <v>0</v>
      </c>
      <c r="AL2513" s="50">
        <v>0</v>
      </c>
      <c r="AM2513" s="50"/>
      <c r="AN2513" s="50"/>
      <c r="AO2513" s="50"/>
      <c r="AP2513" s="50"/>
      <c r="AQ2513" s="50"/>
      <c r="AR2513" s="50"/>
      <c r="AS2513" s="50"/>
      <c r="AT2513" s="50"/>
      <c r="AU2513" s="50"/>
      <c r="AV2513" s="50"/>
      <c r="AW2513" s="50"/>
      <c r="AX2513" s="50">
        <f t="shared" si="787"/>
        <v>0</v>
      </c>
      <c r="AY2513" s="50"/>
      <c r="AZ2513" s="50">
        <f t="shared" si="777"/>
        <v>0</v>
      </c>
      <c r="BA2513" s="50">
        <f t="shared" si="778"/>
        <v>0</v>
      </c>
      <c r="BB2513" s="50">
        <f t="shared" si="779"/>
        <v>0</v>
      </c>
      <c r="BC2513" s="17">
        <f t="shared" si="780"/>
        <v>19766</v>
      </c>
      <c r="BD2513" s="50">
        <f t="shared" si="781"/>
        <v>0</v>
      </c>
      <c r="BE2513" s="50">
        <f t="shared" si="782"/>
        <v>0</v>
      </c>
      <c r="BF2513" s="50">
        <f t="shared" si="788"/>
        <v>0</v>
      </c>
      <c r="BG2513" s="50"/>
      <c r="BH2513" s="17">
        <f t="shared" si="783"/>
        <v>0</v>
      </c>
      <c r="BI2513" s="17">
        <f t="shared" si="791"/>
        <v>2513</v>
      </c>
      <c r="BJ2513" s="17">
        <f t="shared" si="789"/>
        <v>2513</v>
      </c>
      <c r="BK2513" s="150">
        <f t="shared" si="790"/>
        <v>27926</v>
      </c>
      <c r="BL2513" s="50" t="e">
        <f t="shared" ca="1" si="784"/>
        <v>#NAME?</v>
      </c>
      <c r="BM2513" s="50" t="e">
        <f t="shared" ca="1" si="785"/>
        <v>#NAME?</v>
      </c>
      <c r="BN2513" s="50" t="e">
        <f t="shared" ca="1" si="786"/>
        <v>#NAME?</v>
      </c>
    </row>
    <row r="2514" spans="1:66" x14ac:dyDescent="0.35">
      <c r="A2514" s="48">
        <v>27927</v>
      </c>
      <c r="B2514" s="17">
        <v>1976</v>
      </c>
      <c r="C2514" s="17">
        <v>6</v>
      </c>
      <c r="D2514" s="17">
        <v>168</v>
      </c>
      <c r="E2514" s="17">
        <v>16</v>
      </c>
      <c r="F2514" s="17">
        <v>4</v>
      </c>
      <c r="G2514" s="50">
        <v>7.2</v>
      </c>
      <c r="H2514" s="32">
        <v>2.8598289705253235</v>
      </c>
      <c r="I2514" s="50">
        <v>20</v>
      </c>
      <c r="J2514" s="13">
        <v>23.1</v>
      </c>
      <c r="K2514" s="13">
        <f t="shared" si="772"/>
        <v>23.1</v>
      </c>
      <c r="L2514" s="13">
        <f t="shared" si="773"/>
        <v>13.575000000000001</v>
      </c>
      <c r="M2514" s="13" t="e">
        <f ca="1">CalcTable[[#This Row],[IWC]]-AE2513</f>
        <v>#NAME?</v>
      </c>
      <c r="N2514" s="13" t="e">
        <f ca="1">IF(CalcTable[[#This Row],[Day of Year]]&lt;123,FCAP,AE2513)</f>
        <v>#NAME?</v>
      </c>
      <c r="O2514" s="17" t="e">
        <f ca="1">IF(IRR_DRIP,5,COUNTIF('IDET Wind Values'!C2498:G2498,"&lt;="&amp;IRR_MAXWIND))</f>
        <v>#NAME?</v>
      </c>
      <c r="P2514" s="13" t="e">
        <f ca="1">CalcTable[[#This Row],[ET_o]]*KL</f>
        <v>#NAME?</v>
      </c>
      <c r="Q2514" s="13" t="e">
        <f ca="1">IF(WILTPT&lt;=0,1,MAX(0,MIN(1,(CalcTable[[#This Row],[IWC]]-WILTPT)/(MAD-WILTPT))))</f>
        <v>#NAME?</v>
      </c>
      <c r="R2514" s="13" t="e">
        <f ca="1">CalcTable[[#This Row],[ETMult]]*CalcTable[[#This Row],[ETb]]</f>
        <v>#NAME?</v>
      </c>
      <c r="S2514" s="13" t="b">
        <f>INDEX(IRR_LIST,CalcTable[[#This Row],[Day of Week]]+1)</f>
        <v>0</v>
      </c>
      <c r="T2514" s="13">
        <f t="shared" ca="1" si="774"/>
        <v>2.2999999999999998</v>
      </c>
      <c r="U2514" s="13" t="b">
        <f ca="1">IF(CalcTable[[#This Row],[IrrPrecip]]&gt;=IC_MM,FALSE,TRUE)</f>
        <v>1</v>
      </c>
      <c r="V2514" s="13" t="b">
        <f t="shared" si="775"/>
        <v>1</v>
      </c>
      <c r="W2514" s="13" t="e">
        <f ca="1">IF(AND(IRR_DRIP=FALSE,CalcTable[[#This Row],[IrrHours]]&lt;=0),FALSE,TRUE)</f>
        <v>#NAME?</v>
      </c>
      <c r="X2514" s="13" t="e">
        <f ca="1">AND(CalcTable[[#This Row],[IrrDay]],CalcTable[[#This Row],[IrrRain]],CalcTable[[#This Row],[IrrWarm]],CalcTable[[#This Row],[IrrWindy]])</f>
        <v>#NAME?</v>
      </c>
      <c r="Y2514" s="13" t="e">
        <f t="shared" ca="1" si="776"/>
        <v>#NAME?</v>
      </c>
      <c r="Z2514" s="13" t="e">
        <f ca="1">CalcTable[[#This Row],[IrrHours]]/5</f>
        <v>#NAME?</v>
      </c>
      <c r="AA2514" s="13" t="e">
        <f ca="1">IF(CalcTable[[#This Row],[IrrFlag]]=FALSE,0,MAX(0,CalcTable[[#This Row],[VolRednWind]]*(FCAP*IRR_TARGET-CalcTable[[#This Row],[IWC]])))</f>
        <v>#NAME?</v>
      </c>
      <c r="AB2514" s="13" t="e">
        <f ca="1">CalcTable[[#This Row],[IWC]]+CalcTable[[#This Row],[Eff Precip]]+CalcTable[[#This Row],[IrrAmt]]-CalcTable[[#This Row],[AET]]</f>
        <v>#NAME?</v>
      </c>
      <c r="AC2514" s="13" t="e">
        <f ca="1">IF(CalcTable[[#This Row],[PWC]]&gt;FCAP,MIN(24*PERC,MIN(SAT,CalcTable[[#This Row],[PWC]])-FCAP),0)</f>
        <v>#NAME?</v>
      </c>
      <c r="AD2514" s="13" t="e">
        <f ca="1">IF(CalcTable[[#This Row],[PWC]]&gt;SAT,CalcTable[[#This Row],[PWC]]-SAT,0)</f>
        <v>#NAME?</v>
      </c>
      <c r="AE2514" s="13" t="e">
        <f ca="1">CalcTable[[#This Row],[PWC]]-CalcTable[[#This Row],[PercAmt]]-CalcTable[[#This Row],[Runoff]]</f>
        <v>#NAME?</v>
      </c>
      <c r="AF2514" s="13" t="e">
        <f ca="1">CalcTable[[#This Row],[IrrAmt]]/1000*CUR_IRR_AREA*10000/IRR_EFF</f>
        <v>#NAME?</v>
      </c>
      <c r="AG2514" s="147"/>
      <c r="AH2514" s="13"/>
      <c r="AI2514" s="50">
        <v>0</v>
      </c>
      <c r="AJ2514" s="50">
        <v>0</v>
      </c>
      <c r="AK2514" s="50">
        <v>9.3895351211603035</v>
      </c>
      <c r="AL2514" s="50">
        <v>4.9381022806996135</v>
      </c>
      <c r="AM2514" s="50"/>
      <c r="AN2514" s="50"/>
      <c r="AO2514" s="50"/>
      <c r="AP2514" s="50"/>
      <c r="AQ2514" s="50"/>
      <c r="AR2514" s="50"/>
      <c r="AS2514" s="50"/>
      <c r="AT2514" s="50"/>
      <c r="AU2514" s="50"/>
      <c r="AV2514" s="50"/>
      <c r="AW2514" s="50"/>
      <c r="AX2514" s="50">
        <f t="shared" si="787"/>
        <v>14.327637401859917</v>
      </c>
      <c r="AY2514" s="50"/>
      <c r="AZ2514" s="50">
        <f t="shared" si="777"/>
        <v>282.56418201087314</v>
      </c>
      <c r="BA2514" s="50">
        <f t="shared" si="778"/>
        <v>435.05913738182056</v>
      </c>
      <c r="BB2514" s="50">
        <f t="shared" si="779"/>
        <v>448.51457462043356</v>
      </c>
      <c r="BC2514" s="17">
        <f t="shared" si="780"/>
        <v>19766</v>
      </c>
      <c r="BD2514" s="50">
        <f t="shared" si="781"/>
        <v>14.327637401859917</v>
      </c>
      <c r="BE2514" s="50">
        <f t="shared" si="782"/>
        <v>282.56418201087314</v>
      </c>
      <c r="BF2514" s="50">
        <f t="shared" si="788"/>
        <v>462.18504951299144</v>
      </c>
      <c r="BG2514" s="50"/>
      <c r="BH2514" s="17">
        <f t="shared" si="783"/>
        <v>0</v>
      </c>
      <c r="BI2514" s="17">
        <f t="shared" si="791"/>
        <v>2514</v>
      </c>
      <c r="BJ2514" s="17">
        <f t="shared" si="789"/>
        <v>2514</v>
      </c>
      <c r="BK2514" s="150">
        <f t="shared" si="790"/>
        <v>27927</v>
      </c>
      <c r="BL2514" s="50" t="e">
        <f t="shared" ca="1" si="784"/>
        <v>#NAME?</v>
      </c>
      <c r="BM2514" s="50" t="e">
        <f t="shared" ca="1" si="785"/>
        <v>#NAME?</v>
      </c>
      <c r="BN2514" s="50" t="e">
        <f t="shared" ca="1" si="786"/>
        <v>#NAME?</v>
      </c>
    </row>
    <row r="2515" spans="1:66" x14ac:dyDescent="0.35">
      <c r="A2515" s="48">
        <v>27928</v>
      </c>
      <c r="B2515" s="17">
        <v>1976</v>
      </c>
      <c r="C2515" s="17">
        <v>6</v>
      </c>
      <c r="D2515" s="17">
        <v>169</v>
      </c>
      <c r="E2515" s="17">
        <v>17</v>
      </c>
      <c r="F2515" s="17">
        <v>5</v>
      </c>
      <c r="G2515" s="50">
        <v>3.3</v>
      </c>
      <c r="H2515" s="32">
        <v>3.7905203586047467</v>
      </c>
      <c r="I2515" s="50">
        <v>1.3333333333333333</v>
      </c>
      <c r="J2515" s="13">
        <v>0</v>
      </c>
      <c r="K2515" s="13">
        <f t="shared" si="772"/>
        <v>0</v>
      </c>
      <c r="L2515" s="13">
        <f t="shared" si="773"/>
        <v>0</v>
      </c>
      <c r="M2515" s="13" t="e">
        <f ca="1">CalcTable[[#This Row],[IWC]]-AE2514</f>
        <v>#NAME?</v>
      </c>
      <c r="N2515" s="13" t="e">
        <f ca="1">IF(CalcTable[[#This Row],[Day of Year]]&lt;123,FCAP,AE2514)</f>
        <v>#NAME?</v>
      </c>
      <c r="O2515" s="17" t="e">
        <f ca="1">IF(IRR_DRIP,5,COUNTIF('IDET Wind Values'!C2499:G2499,"&lt;="&amp;IRR_MAXWIND))</f>
        <v>#NAME?</v>
      </c>
      <c r="P2515" s="13" t="e">
        <f ca="1">CalcTable[[#This Row],[ET_o]]*KL</f>
        <v>#NAME?</v>
      </c>
      <c r="Q2515" s="13" t="e">
        <f ca="1">IF(WILTPT&lt;=0,1,MAX(0,MIN(1,(CalcTable[[#This Row],[IWC]]-WILTPT)/(MAD-WILTPT))))</f>
        <v>#NAME?</v>
      </c>
      <c r="R2515" s="13" t="e">
        <f ca="1">CalcTable[[#This Row],[ETMult]]*CalcTable[[#This Row],[ETb]]</f>
        <v>#NAME?</v>
      </c>
      <c r="S2515" s="13" t="b">
        <f>INDEX(IRR_LIST,CalcTable[[#This Row],[Day of Week]]+1)</f>
        <v>1</v>
      </c>
      <c r="T2515" s="13">
        <f t="shared" ca="1" si="774"/>
        <v>25.400000000000002</v>
      </c>
      <c r="U2515" s="13" t="b">
        <f ca="1">IF(CalcTable[[#This Row],[IrrPrecip]]&gt;=IC_MM,FALSE,TRUE)</f>
        <v>0</v>
      </c>
      <c r="V2515" s="13" t="b">
        <f t="shared" si="775"/>
        <v>1</v>
      </c>
      <c r="W2515" s="13" t="e">
        <f ca="1">IF(AND(IRR_DRIP=FALSE,CalcTable[[#This Row],[IrrHours]]&lt;=0),FALSE,TRUE)</f>
        <v>#NAME?</v>
      </c>
      <c r="X2515" s="13" t="e">
        <f ca="1">AND(CalcTable[[#This Row],[IrrDay]],CalcTable[[#This Row],[IrrRain]],CalcTable[[#This Row],[IrrWarm]],CalcTable[[#This Row],[IrrWindy]])</f>
        <v>#NAME?</v>
      </c>
      <c r="Y2515" s="13" t="e">
        <f t="shared" ca="1" si="776"/>
        <v>#NAME?</v>
      </c>
      <c r="Z2515" s="13" t="e">
        <f ca="1">CalcTable[[#This Row],[IrrHours]]/5</f>
        <v>#NAME?</v>
      </c>
      <c r="AA2515" s="13" t="e">
        <f ca="1">IF(CalcTable[[#This Row],[IrrFlag]]=FALSE,0,MAX(0,CalcTable[[#This Row],[VolRednWind]]*(FCAP*IRR_TARGET-CalcTable[[#This Row],[IWC]])))</f>
        <v>#NAME?</v>
      </c>
      <c r="AB2515" s="13" t="e">
        <f ca="1">CalcTable[[#This Row],[IWC]]+CalcTable[[#This Row],[Eff Precip]]+CalcTable[[#This Row],[IrrAmt]]-CalcTable[[#This Row],[AET]]</f>
        <v>#NAME?</v>
      </c>
      <c r="AC2515" s="13" t="e">
        <f ca="1">IF(CalcTable[[#This Row],[PWC]]&gt;FCAP,MIN(24*PERC,MIN(SAT,CalcTable[[#This Row],[PWC]])-FCAP),0)</f>
        <v>#NAME?</v>
      </c>
      <c r="AD2515" s="13" t="e">
        <f ca="1">IF(CalcTable[[#This Row],[PWC]]&gt;SAT,CalcTable[[#This Row],[PWC]]-SAT,0)</f>
        <v>#NAME?</v>
      </c>
      <c r="AE2515" s="13" t="e">
        <f ca="1">CalcTable[[#This Row],[PWC]]-CalcTable[[#This Row],[PercAmt]]-CalcTable[[#This Row],[Runoff]]</f>
        <v>#NAME?</v>
      </c>
      <c r="AF2515" s="13" t="e">
        <f ca="1">CalcTable[[#This Row],[IrrAmt]]/1000*CUR_IRR_AREA*10000/IRR_EFF</f>
        <v>#NAME?</v>
      </c>
      <c r="AG2515" s="147"/>
      <c r="AH2515" s="13"/>
      <c r="AI2515" s="50">
        <v>0</v>
      </c>
      <c r="AJ2515" s="50">
        <v>0</v>
      </c>
      <c r="AK2515" s="50">
        <v>0</v>
      </c>
      <c r="AL2515" s="50">
        <v>0</v>
      </c>
      <c r="AM2515" s="50"/>
      <c r="AN2515" s="50"/>
      <c r="AO2515" s="50"/>
      <c r="AP2515" s="50"/>
      <c r="AQ2515" s="50"/>
      <c r="AR2515" s="50"/>
      <c r="AS2515" s="50"/>
      <c r="AT2515" s="50"/>
      <c r="AU2515" s="50"/>
      <c r="AV2515" s="50"/>
      <c r="AW2515" s="50"/>
      <c r="AX2515" s="50">
        <f t="shared" si="787"/>
        <v>0</v>
      </c>
      <c r="AY2515" s="50"/>
      <c r="AZ2515" s="50">
        <f t="shared" si="777"/>
        <v>0</v>
      </c>
      <c r="BA2515" s="50">
        <f t="shared" si="778"/>
        <v>0</v>
      </c>
      <c r="BB2515" s="50">
        <f t="shared" si="779"/>
        <v>0</v>
      </c>
      <c r="BC2515" s="17">
        <f t="shared" si="780"/>
        <v>19766</v>
      </c>
      <c r="BD2515" s="50">
        <f t="shared" si="781"/>
        <v>0</v>
      </c>
      <c r="BE2515" s="50">
        <f t="shared" si="782"/>
        <v>0</v>
      </c>
      <c r="BF2515" s="50">
        <f t="shared" si="788"/>
        <v>0</v>
      </c>
      <c r="BG2515" s="50"/>
      <c r="BH2515" s="17">
        <f t="shared" si="783"/>
        <v>0</v>
      </c>
      <c r="BI2515" s="17">
        <f t="shared" si="791"/>
        <v>2515</v>
      </c>
      <c r="BJ2515" s="17">
        <f t="shared" si="789"/>
        <v>2515</v>
      </c>
      <c r="BK2515" s="150">
        <f t="shared" si="790"/>
        <v>27928</v>
      </c>
      <c r="BL2515" s="50" t="e">
        <f t="shared" ca="1" si="784"/>
        <v>#NAME?</v>
      </c>
      <c r="BM2515" s="50" t="e">
        <f t="shared" ca="1" si="785"/>
        <v>#NAME?</v>
      </c>
      <c r="BN2515" s="50" t="e">
        <f t="shared" ca="1" si="786"/>
        <v>#NAME?</v>
      </c>
    </row>
    <row r="2516" spans="1:66" x14ac:dyDescent="0.35">
      <c r="A2516" s="48">
        <v>27929</v>
      </c>
      <c r="B2516" s="17">
        <v>1976</v>
      </c>
      <c r="C2516" s="17">
        <v>6</v>
      </c>
      <c r="D2516" s="17">
        <v>170</v>
      </c>
      <c r="E2516" s="17">
        <v>18</v>
      </c>
      <c r="F2516" s="17">
        <v>6</v>
      </c>
      <c r="G2516" s="50">
        <v>8.3000000000000007</v>
      </c>
      <c r="H2516" s="32">
        <v>5.4859820807548854</v>
      </c>
      <c r="I2516" s="50">
        <v>8</v>
      </c>
      <c r="J2516" s="13">
        <v>0</v>
      </c>
      <c r="K2516" s="13">
        <f t="shared" ref="K2516:K2579" si="792">J2516*PRECIP_ADJUST</f>
        <v>0</v>
      </c>
      <c r="L2516" s="13">
        <f t="shared" ref="L2516:L2579" si="793">IF(K2516&gt;=EFF_PRECIP,EFF_MULT*(K2516-EFF_PRECIP),0)</f>
        <v>0</v>
      </c>
      <c r="M2516" s="13" t="e">
        <f ca="1">CalcTable[[#This Row],[IWC]]-AE2515</f>
        <v>#NAME?</v>
      </c>
      <c r="N2516" s="13" t="e">
        <f ca="1">IF(CalcTable[[#This Row],[Day of Year]]&lt;123,FCAP,AE2515)</f>
        <v>#NAME?</v>
      </c>
      <c r="O2516" s="17" t="e">
        <f ca="1">IF(IRR_DRIP,5,COUNTIF('IDET Wind Values'!C2500:G2500,"&lt;="&amp;IRR_MAXWIND))</f>
        <v>#NAME?</v>
      </c>
      <c r="P2516" s="13" t="e">
        <f ca="1">CalcTable[[#This Row],[ET_o]]*KL</f>
        <v>#NAME?</v>
      </c>
      <c r="Q2516" s="13" t="e">
        <f ca="1">IF(WILTPT&lt;=0,1,MAX(0,MIN(1,(CalcTable[[#This Row],[IWC]]-WILTPT)/(MAD-WILTPT))))</f>
        <v>#NAME?</v>
      </c>
      <c r="R2516" s="13" t="e">
        <f ca="1">CalcTable[[#This Row],[ETMult]]*CalcTable[[#This Row],[ETb]]</f>
        <v>#NAME?</v>
      </c>
      <c r="S2516" s="13" t="b">
        <f>INDEX(IRR_LIST,CalcTable[[#This Row],[Day of Week]]+1)</f>
        <v>0</v>
      </c>
      <c r="T2516" s="13">
        <f t="shared" ref="T2516:T2579" ca="1" si="794">SUM(OFFSET(K2516,-IC_DAYS,0,IC_DAYS,1))</f>
        <v>23.1</v>
      </c>
      <c r="U2516" s="13" t="b">
        <f ca="1">IF(CalcTable[[#This Row],[IrrPrecip]]&gt;=IC_MM,FALSE,TRUE)</f>
        <v>0</v>
      </c>
      <c r="V2516" s="13" t="b">
        <f t="shared" ref="V2516:V2579" si="795">IF(G2517&lt;IRR_TEMP,FALSE,TRUE)</f>
        <v>1</v>
      </c>
      <c r="W2516" s="13" t="e">
        <f ca="1">IF(AND(IRR_DRIP=FALSE,CalcTable[[#This Row],[IrrHours]]&lt;=0),FALSE,TRUE)</f>
        <v>#NAME?</v>
      </c>
      <c r="X2516" s="13" t="e">
        <f ca="1">AND(CalcTable[[#This Row],[IrrDay]],CalcTable[[#This Row],[IrrRain]],CalcTable[[#This Row],[IrrWarm]],CalcTable[[#This Row],[IrrWindy]])</f>
        <v>#NAME?</v>
      </c>
      <c r="Y2516" s="13" t="e">
        <f t="shared" ref="Y2516:Y2579" ca="1" si="796">IF(AA2515&lt;=0,FALSE,TRUE)</f>
        <v>#NAME?</v>
      </c>
      <c r="Z2516" s="13" t="e">
        <f ca="1">CalcTable[[#This Row],[IrrHours]]/5</f>
        <v>#NAME?</v>
      </c>
      <c r="AA2516" s="13" t="e">
        <f ca="1">IF(CalcTable[[#This Row],[IrrFlag]]=FALSE,0,MAX(0,CalcTable[[#This Row],[VolRednWind]]*(FCAP*IRR_TARGET-CalcTable[[#This Row],[IWC]])))</f>
        <v>#NAME?</v>
      </c>
      <c r="AB2516" s="13" t="e">
        <f ca="1">CalcTable[[#This Row],[IWC]]+CalcTable[[#This Row],[Eff Precip]]+CalcTable[[#This Row],[IrrAmt]]-CalcTable[[#This Row],[AET]]</f>
        <v>#NAME?</v>
      </c>
      <c r="AC2516" s="13" t="e">
        <f ca="1">IF(CalcTable[[#This Row],[PWC]]&gt;FCAP,MIN(24*PERC,MIN(SAT,CalcTable[[#This Row],[PWC]])-FCAP),0)</f>
        <v>#NAME?</v>
      </c>
      <c r="AD2516" s="13" t="e">
        <f ca="1">IF(CalcTable[[#This Row],[PWC]]&gt;SAT,CalcTable[[#This Row],[PWC]]-SAT,0)</f>
        <v>#NAME?</v>
      </c>
      <c r="AE2516" s="13" t="e">
        <f ca="1">CalcTable[[#This Row],[PWC]]-CalcTable[[#This Row],[PercAmt]]-CalcTable[[#This Row],[Runoff]]</f>
        <v>#NAME?</v>
      </c>
      <c r="AF2516" s="13" t="e">
        <f ca="1">CalcTable[[#This Row],[IrrAmt]]/1000*CUR_IRR_AREA*10000/IRR_EFF</f>
        <v>#NAME?</v>
      </c>
      <c r="AG2516" s="147"/>
      <c r="AH2516" s="13"/>
      <c r="AI2516" s="50">
        <v>0</v>
      </c>
      <c r="AJ2516" s="50">
        <v>0</v>
      </c>
      <c r="AK2516" s="50">
        <v>0</v>
      </c>
      <c r="AL2516" s="50">
        <v>0</v>
      </c>
      <c r="AM2516" s="50"/>
      <c r="AN2516" s="50"/>
      <c r="AO2516" s="50"/>
      <c r="AP2516" s="50"/>
      <c r="AQ2516" s="50"/>
      <c r="AR2516" s="50"/>
      <c r="AS2516" s="50"/>
      <c r="AT2516" s="50"/>
      <c r="AU2516" s="50"/>
      <c r="AV2516" s="50"/>
      <c r="AW2516" s="50"/>
      <c r="AX2516" s="50">
        <f t="shared" si="787"/>
        <v>0</v>
      </c>
      <c r="AY2516" s="50"/>
      <c r="AZ2516" s="50">
        <f t="shared" ref="AZ2516:AZ2579" si="797">SUMPRODUCT(AI2516:AW2516,CONVERSION)</f>
        <v>0</v>
      </c>
      <c r="BA2516" s="50">
        <f t="shared" ref="BA2516:BA2579" si="798">SUMPRODUCT($AI2516:$AW2516,CONVERSION,APP_DEMAND)</f>
        <v>0</v>
      </c>
      <c r="BB2516" s="50">
        <f t="shared" ref="BB2516:BB2579" si="799">SUMPRODUCT($AI2516:$AW2516,CONVERSION,PUMP_DEMAND)</f>
        <v>0</v>
      </c>
      <c r="BC2516" s="17">
        <f t="shared" ref="BC2516:BC2579" si="800">B2516*10+C2516</f>
        <v>19766</v>
      </c>
      <c r="BD2516" s="50">
        <f t="shared" ref="BD2516:BD2579" si="801">INDEX(AI2516:AX2516,PLOT_AREA)</f>
        <v>0</v>
      </c>
      <c r="BE2516" s="50">
        <f t="shared" ref="BE2516:BE2579" si="802">IF(PLOT_AREA&lt;=AREA_COUNT,INDEX(AI2516:AW2516,PLOT_AREA)*INDEX(CONVERSION,PLOT_AREA),AZ2516)</f>
        <v>0</v>
      </c>
      <c r="BF2516" s="50">
        <f t="shared" si="788"/>
        <v>0</v>
      </c>
      <c r="BG2516" s="50"/>
      <c r="BH2516" s="17">
        <f t="shared" ref="BH2516:BH2579" si="803">IF(BC2516&lt;PLOT_FROM,-1,IF(BC2516&gt;PLOT_TO,1,0))</f>
        <v>0</v>
      </c>
      <c r="BI2516" s="17">
        <f t="shared" si="791"/>
        <v>2516</v>
      </c>
      <c r="BJ2516" s="17">
        <f t="shared" si="789"/>
        <v>2516</v>
      </c>
      <c r="BK2516" s="150">
        <f t="shared" si="790"/>
        <v>27929</v>
      </c>
      <c r="BL2516" s="50" t="e">
        <f t="shared" ref="BL2516:BL2579" ca="1" si="804">WILTPT</f>
        <v>#NAME?</v>
      </c>
      <c r="BM2516" s="50" t="e">
        <f t="shared" ref="BM2516:BM2579" ca="1" si="805">SAT</f>
        <v>#NAME?</v>
      </c>
      <c r="BN2516" s="50" t="e">
        <f t="shared" ref="BN2516:BN2579" ca="1" si="806">FCAP</f>
        <v>#NAME?</v>
      </c>
    </row>
    <row r="2517" spans="1:66" x14ac:dyDescent="0.35">
      <c r="A2517" s="48">
        <v>27930</v>
      </c>
      <c r="B2517" s="17">
        <v>1976</v>
      </c>
      <c r="C2517" s="17">
        <v>6</v>
      </c>
      <c r="D2517" s="17">
        <v>171</v>
      </c>
      <c r="E2517" s="17">
        <v>19</v>
      </c>
      <c r="F2517" s="17">
        <v>7</v>
      </c>
      <c r="G2517" s="50">
        <v>12.8</v>
      </c>
      <c r="H2517" s="32">
        <v>6.7475761038589388</v>
      </c>
      <c r="I2517" s="50">
        <v>11.666666666666666</v>
      </c>
      <c r="J2517" s="13">
        <v>0</v>
      </c>
      <c r="K2517" s="13">
        <f t="shared" si="792"/>
        <v>0</v>
      </c>
      <c r="L2517" s="13">
        <f t="shared" si="793"/>
        <v>0</v>
      </c>
      <c r="M2517" s="13" t="e">
        <f ca="1">CalcTable[[#This Row],[IWC]]-AE2516</f>
        <v>#NAME?</v>
      </c>
      <c r="N2517" s="13" t="e">
        <f ca="1">IF(CalcTable[[#This Row],[Day of Year]]&lt;123,FCAP,AE2516)</f>
        <v>#NAME?</v>
      </c>
      <c r="O2517" s="17" t="e">
        <f ca="1">IF(IRR_DRIP,5,COUNTIF('IDET Wind Values'!C2501:G2501,"&lt;="&amp;IRR_MAXWIND))</f>
        <v>#NAME?</v>
      </c>
      <c r="P2517" s="13" t="e">
        <f ca="1">CalcTable[[#This Row],[ET_o]]*KL</f>
        <v>#NAME?</v>
      </c>
      <c r="Q2517" s="13" t="e">
        <f ca="1">IF(WILTPT&lt;=0,1,MAX(0,MIN(1,(CalcTable[[#This Row],[IWC]]-WILTPT)/(MAD-WILTPT))))</f>
        <v>#NAME?</v>
      </c>
      <c r="R2517" s="13" t="e">
        <f ca="1">CalcTable[[#This Row],[ETMult]]*CalcTable[[#This Row],[ETb]]</f>
        <v>#NAME?</v>
      </c>
      <c r="S2517" s="13" t="b">
        <f>INDEX(IRR_LIST,CalcTable[[#This Row],[Day of Week]]+1)</f>
        <v>0</v>
      </c>
      <c r="T2517" s="13">
        <f t="shared" ca="1" si="794"/>
        <v>0</v>
      </c>
      <c r="U2517" s="13" t="b">
        <f ca="1">IF(CalcTable[[#This Row],[IrrPrecip]]&gt;=IC_MM,FALSE,TRUE)</f>
        <v>1</v>
      </c>
      <c r="V2517" s="13" t="b">
        <f t="shared" si="795"/>
        <v>1</v>
      </c>
      <c r="W2517" s="13" t="e">
        <f ca="1">IF(AND(IRR_DRIP=FALSE,CalcTable[[#This Row],[IrrHours]]&lt;=0),FALSE,TRUE)</f>
        <v>#NAME?</v>
      </c>
      <c r="X2517" s="13" t="e">
        <f ca="1">AND(CalcTable[[#This Row],[IrrDay]],CalcTable[[#This Row],[IrrRain]],CalcTable[[#This Row],[IrrWarm]],CalcTable[[#This Row],[IrrWindy]])</f>
        <v>#NAME?</v>
      </c>
      <c r="Y2517" s="13" t="e">
        <f t="shared" ca="1" si="796"/>
        <v>#NAME?</v>
      </c>
      <c r="Z2517" s="13" t="e">
        <f ca="1">CalcTable[[#This Row],[IrrHours]]/5</f>
        <v>#NAME?</v>
      </c>
      <c r="AA2517" s="13" t="e">
        <f ca="1">IF(CalcTable[[#This Row],[IrrFlag]]=FALSE,0,MAX(0,CalcTable[[#This Row],[VolRednWind]]*(FCAP*IRR_TARGET-CalcTable[[#This Row],[IWC]])))</f>
        <v>#NAME?</v>
      </c>
      <c r="AB2517" s="13" t="e">
        <f ca="1">CalcTable[[#This Row],[IWC]]+CalcTable[[#This Row],[Eff Precip]]+CalcTable[[#This Row],[IrrAmt]]-CalcTable[[#This Row],[AET]]</f>
        <v>#NAME?</v>
      </c>
      <c r="AC2517" s="13" t="e">
        <f ca="1">IF(CalcTable[[#This Row],[PWC]]&gt;FCAP,MIN(24*PERC,MIN(SAT,CalcTable[[#This Row],[PWC]])-FCAP),0)</f>
        <v>#NAME?</v>
      </c>
      <c r="AD2517" s="13" t="e">
        <f ca="1">IF(CalcTable[[#This Row],[PWC]]&gt;SAT,CalcTable[[#This Row],[PWC]]-SAT,0)</f>
        <v>#NAME?</v>
      </c>
      <c r="AE2517" s="13" t="e">
        <f ca="1">CalcTable[[#This Row],[PWC]]-CalcTable[[#This Row],[PercAmt]]-CalcTable[[#This Row],[Runoff]]</f>
        <v>#NAME?</v>
      </c>
      <c r="AF2517" s="13" t="e">
        <f ca="1">CalcTable[[#This Row],[IrrAmt]]/1000*CUR_IRR_AREA*10000/IRR_EFF</f>
        <v>#NAME?</v>
      </c>
      <c r="AG2517" s="147"/>
      <c r="AH2517" s="13"/>
      <c r="AI2517" s="50">
        <v>0</v>
      </c>
      <c r="AJ2517" s="50">
        <v>0</v>
      </c>
      <c r="AK2517" s="50">
        <v>1.1890580288830386</v>
      </c>
      <c r="AL2517" s="50">
        <v>0</v>
      </c>
      <c r="AM2517" s="50"/>
      <c r="AN2517" s="50"/>
      <c r="AO2517" s="50"/>
      <c r="AP2517" s="50"/>
      <c r="AQ2517" s="50"/>
      <c r="AR2517" s="50"/>
      <c r="AS2517" s="50"/>
      <c r="AT2517" s="50"/>
      <c r="AU2517" s="50"/>
      <c r="AV2517" s="50"/>
      <c r="AW2517" s="50"/>
      <c r="AX2517" s="50">
        <f t="shared" ref="AX2517:AX2580" si="807">SUM(AI2517:AW2517)</f>
        <v>1.1890580288830386</v>
      </c>
      <c r="AY2517" s="50"/>
      <c r="AZ2517" s="50">
        <f t="shared" si="797"/>
        <v>17.439517756951233</v>
      </c>
      <c r="BA2517" s="50">
        <f t="shared" si="798"/>
        <v>26.851320990861421</v>
      </c>
      <c r="BB2517" s="50">
        <f t="shared" si="799"/>
        <v>27.681774217382912</v>
      </c>
      <c r="BC2517" s="17">
        <f t="shared" si="800"/>
        <v>19766</v>
      </c>
      <c r="BD2517" s="50">
        <f t="shared" si="801"/>
        <v>1.1890580288830386</v>
      </c>
      <c r="BE2517" s="50">
        <f t="shared" si="802"/>
        <v>17.439517756951233</v>
      </c>
      <c r="BF2517" s="50">
        <f t="shared" ref="BF2517:BF2580" si="808">BE2517*BF$17</f>
        <v>28.525499306451508</v>
      </c>
      <c r="BG2517" s="50"/>
      <c r="BH2517" s="17">
        <f t="shared" si="803"/>
        <v>0</v>
      </c>
      <c r="BI2517" s="17">
        <f t="shared" si="791"/>
        <v>2517</v>
      </c>
      <c r="BJ2517" s="17">
        <f t="shared" ref="BJ2517:BJ2580" si="809">IF(BH2517=0,BI2517,"")</f>
        <v>2517</v>
      </c>
      <c r="BK2517" s="150">
        <f t="shared" ref="BK2517:BK2580" si="810">A2517</f>
        <v>27930</v>
      </c>
      <c r="BL2517" s="50" t="e">
        <f t="shared" ca="1" si="804"/>
        <v>#NAME?</v>
      </c>
      <c r="BM2517" s="50" t="e">
        <f t="shared" ca="1" si="805"/>
        <v>#NAME?</v>
      </c>
      <c r="BN2517" s="50" t="e">
        <f t="shared" ca="1" si="806"/>
        <v>#NAME?</v>
      </c>
    </row>
    <row r="2518" spans="1:66" x14ac:dyDescent="0.35">
      <c r="A2518" s="48">
        <v>27931</v>
      </c>
      <c r="B2518" s="17">
        <v>1976</v>
      </c>
      <c r="C2518" s="17">
        <v>6</v>
      </c>
      <c r="D2518" s="17">
        <v>172</v>
      </c>
      <c r="E2518" s="17">
        <v>20</v>
      </c>
      <c r="F2518" s="17">
        <v>1</v>
      </c>
      <c r="G2518" s="50">
        <v>5</v>
      </c>
      <c r="H2518" s="32">
        <v>5.0798294706621467</v>
      </c>
      <c r="I2518" s="50">
        <v>11.166666666666666</v>
      </c>
      <c r="J2518" s="13">
        <v>0</v>
      </c>
      <c r="K2518" s="13">
        <f t="shared" si="792"/>
        <v>0</v>
      </c>
      <c r="L2518" s="13">
        <f t="shared" si="793"/>
        <v>0</v>
      </c>
      <c r="M2518" s="13" t="e">
        <f ca="1">CalcTable[[#This Row],[IWC]]-AE2517</f>
        <v>#NAME?</v>
      </c>
      <c r="N2518" s="13" t="e">
        <f ca="1">IF(CalcTable[[#This Row],[Day of Year]]&lt;123,FCAP,AE2517)</f>
        <v>#NAME?</v>
      </c>
      <c r="O2518" s="17" t="e">
        <f ca="1">IF(IRR_DRIP,5,COUNTIF('IDET Wind Values'!C2502:G2502,"&lt;="&amp;IRR_MAXWIND))</f>
        <v>#NAME?</v>
      </c>
      <c r="P2518" s="13" t="e">
        <f ca="1">CalcTable[[#This Row],[ET_o]]*KL</f>
        <v>#NAME?</v>
      </c>
      <c r="Q2518" s="13" t="e">
        <f ca="1">IF(WILTPT&lt;=0,1,MAX(0,MIN(1,(CalcTable[[#This Row],[IWC]]-WILTPT)/(MAD-WILTPT))))</f>
        <v>#NAME?</v>
      </c>
      <c r="R2518" s="13" t="e">
        <f ca="1">CalcTable[[#This Row],[ETMult]]*CalcTable[[#This Row],[ETb]]</f>
        <v>#NAME?</v>
      </c>
      <c r="S2518" s="13" t="b">
        <f>INDEX(IRR_LIST,CalcTable[[#This Row],[Day of Week]]+1)</f>
        <v>1</v>
      </c>
      <c r="T2518" s="13">
        <f t="shared" ca="1" si="794"/>
        <v>0</v>
      </c>
      <c r="U2518" s="13" t="b">
        <f ca="1">IF(CalcTable[[#This Row],[IrrPrecip]]&gt;=IC_MM,FALSE,TRUE)</f>
        <v>1</v>
      </c>
      <c r="V2518" s="13" t="b">
        <f t="shared" si="795"/>
        <v>1</v>
      </c>
      <c r="W2518" s="13" t="e">
        <f ca="1">IF(AND(IRR_DRIP=FALSE,CalcTable[[#This Row],[IrrHours]]&lt;=0),FALSE,TRUE)</f>
        <v>#NAME?</v>
      </c>
      <c r="X2518" s="13" t="e">
        <f ca="1">AND(CalcTable[[#This Row],[IrrDay]],CalcTable[[#This Row],[IrrRain]],CalcTable[[#This Row],[IrrWarm]],CalcTable[[#This Row],[IrrWindy]])</f>
        <v>#NAME?</v>
      </c>
      <c r="Y2518" s="13" t="e">
        <f t="shared" ca="1" si="796"/>
        <v>#NAME?</v>
      </c>
      <c r="Z2518" s="13" t="e">
        <f ca="1">CalcTable[[#This Row],[IrrHours]]/5</f>
        <v>#NAME?</v>
      </c>
      <c r="AA2518" s="13" t="e">
        <f ca="1">IF(CalcTable[[#This Row],[IrrFlag]]=FALSE,0,MAX(0,CalcTable[[#This Row],[VolRednWind]]*(FCAP*IRR_TARGET-CalcTable[[#This Row],[IWC]])))</f>
        <v>#NAME?</v>
      </c>
      <c r="AB2518" s="13" t="e">
        <f ca="1">CalcTable[[#This Row],[IWC]]+CalcTable[[#This Row],[Eff Precip]]+CalcTable[[#This Row],[IrrAmt]]-CalcTable[[#This Row],[AET]]</f>
        <v>#NAME?</v>
      </c>
      <c r="AC2518" s="13" t="e">
        <f ca="1">IF(CalcTable[[#This Row],[PWC]]&gt;FCAP,MIN(24*PERC,MIN(SAT,CalcTable[[#This Row],[PWC]])-FCAP),0)</f>
        <v>#NAME?</v>
      </c>
      <c r="AD2518" s="13" t="e">
        <f ca="1">IF(CalcTable[[#This Row],[PWC]]&gt;SAT,CalcTable[[#This Row],[PWC]]-SAT,0)</f>
        <v>#NAME?</v>
      </c>
      <c r="AE2518" s="13" t="e">
        <f ca="1">CalcTable[[#This Row],[PWC]]-CalcTable[[#This Row],[PercAmt]]-CalcTable[[#This Row],[Runoff]]</f>
        <v>#NAME?</v>
      </c>
      <c r="AF2518" s="13" t="e">
        <f ca="1">CalcTable[[#This Row],[IrrAmt]]/1000*CUR_IRR_AREA*10000/IRR_EFF</f>
        <v>#NAME?</v>
      </c>
      <c r="AG2518" s="147"/>
      <c r="AH2518" s="13"/>
      <c r="AI2518" s="50">
        <v>0</v>
      </c>
      <c r="AJ2518" s="50">
        <v>0</v>
      </c>
      <c r="AK2518" s="50">
        <v>0</v>
      </c>
      <c r="AL2518" s="50">
        <v>0</v>
      </c>
      <c r="AM2518" s="50"/>
      <c r="AN2518" s="50"/>
      <c r="AO2518" s="50"/>
      <c r="AP2518" s="50"/>
      <c r="AQ2518" s="50"/>
      <c r="AR2518" s="50"/>
      <c r="AS2518" s="50"/>
      <c r="AT2518" s="50"/>
      <c r="AU2518" s="50"/>
      <c r="AV2518" s="50"/>
      <c r="AW2518" s="50"/>
      <c r="AX2518" s="50">
        <f t="shared" si="807"/>
        <v>0</v>
      </c>
      <c r="AY2518" s="50"/>
      <c r="AZ2518" s="50">
        <f t="shared" si="797"/>
        <v>0</v>
      </c>
      <c r="BA2518" s="50">
        <f t="shared" si="798"/>
        <v>0</v>
      </c>
      <c r="BB2518" s="50">
        <f t="shared" si="799"/>
        <v>0</v>
      </c>
      <c r="BC2518" s="17">
        <f t="shared" si="800"/>
        <v>19766</v>
      </c>
      <c r="BD2518" s="50">
        <f t="shared" si="801"/>
        <v>0</v>
      </c>
      <c r="BE2518" s="50">
        <f t="shared" si="802"/>
        <v>0</v>
      </c>
      <c r="BF2518" s="50">
        <f t="shared" si="808"/>
        <v>0</v>
      </c>
      <c r="BG2518" s="50"/>
      <c r="BH2518" s="17">
        <f t="shared" si="803"/>
        <v>0</v>
      </c>
      <c r="BI2518" s="17">
        <f t="shared" ref="BI2518:BI2581" si="811">BI2517+1</f>
        <v>2518</v>
      </c>
      <c r="BJ2518" s="17">
        <f t="shared" si="809"/>
        <v>2518</v>
      </c>
      <c r="BK2518" s="150">
        <f t="shared" si="810"/>
        <v>27931</v>
      </c>
      <c r="BL2518" s="50" t="e">
        <f t="shared" ca="1" si="804"/>
        <v>#NAME?</v>
      </c>
      <c r="BM2518" s="50" t="e">
        <f t="shared" ca="1" si="805"/>
        <v>#NAME?</v>
      </c>
      <c r="BN2518" s="50" t="e">
        <f t="shared" ca="1" si="806"/>
        <v>#NAME?</v>
      </c>
    </row>
    <row r="2519" spans="1:66" x14ac:dyDescent="0.35">
      <c r="A2519" s="48">
        <v>27932</v>
      </c>
      <c r="B2519" s="17">
        <v>1976</v>
      </c>
      <c r="C2519" s="17">
        <v>6</v>
      </c>
      <c r="D2519" s="17">
        <v>173</v>
      </c>
      <c r="E2519" s="17">
        <v>21</v>
      </c>
      <c r="F2519" s="17">
        <v>2</v>
      </c>
      <c r="G2519" s="50">
        <v>7.2</v>
      </c>
      <c r="H2519" s="32">
        <v>2.9149746436194164</v>
      </c>
      <c r="I2519" s="50">
        <v>10.833333333333334</v>
      </c>
      <c r="J2519" s="13">
        <v>4.0999999999999996</v>
      </c>
      <c r="K2519" s="13">
        <f t="shared" si="792"/>
        <v>4.0999999999999996</v>
      </c>
      <c r="L2519" s="13">
        <f t="shared" si="793"/>
        <v>0</v>
      </c>
      <c r="M2519" s="13" t="e">
        <f ca="1">CalcTable[[#This Row],[IWC]]-AE2518</f>
        <v>#NAME?</v>
      </c>
      <c r="N2519" s="13" t="e">
        <f ca="1">IF(CalcTable[[#This Row],[Day of Year]]&lt;123,FCAP,AE2518)</f>
        <v>#NAME?</v>
      </c>
      <c r="O2519" s="17" t="e">
        <f ca="1">IF(IRR_DRIP,5,COUNTIF('IDET Wind Values'!C2503:G2503,"&lt;="&amp;IRR_MAXWIND))</f>
        <v>#NAME?</v>
      </c>
      <c r="P2519" s="13" t="e">
        <f ca="1">CalcTable[[#This Row],[ET_o]]*KL</f>
        <v>#NAME?</v>
      </c>
      <c r="Q2519" s="13" t="e">
        <f ca="1">IF(WILTPT&lt;=0,1,MAX(0,MIN(1,(CalcTable[[#This Row],[IWC]]-WILTPT)/(MAD-WILTPT))))</f>
        <v>#NAME?</v>
      </c>
      <c r="R2519" s="13" t="e">
        <f ca="1">CalcTable[[#This Row],[ETMult]]*CalcTable[[#This Row],[ETb]]</f>
        <v>#NAME?</v>
      </c>
      <c r="S2519" s="13" t="b">
        <f>INDEX(IRR_LIST,CalcTable[[#This Row],[Day of Week]]+1)</f>
        <v>0</v>
      </c>
      <c r="T2519" s="13">
        <f t="shared" ca="1" si="794"/>
        <v>0</v>
      </c>
      <c r="U2519" s="13" t="b">
        <f ca="1">IF(CalcTable[[#This Row],[IrrPrecip]]&gt;=IC_MM,FALSE,TRUE)</f>
        <v>1</v>
      </c>
      <c r="V2519" s="13" t="b">
        <f t="shared" si="795"/>
        <v>1</v>
      </c>
      <c r="W2519" s="13" t="e">
        <f ca="1">IF(AND(IRR_DRIP=FALSE,CalcTable[[#This Row],[IrrHours]]&lt;=0),FALSE,TRUE)</f>
        <v>#NAME?</v>
      </c>
      <c r="X2519" s="13" t="e">
        <f ca="1">AND(CalcTable[[#This Row],[IrrDay]],CalcTable[[#This Row],[IrrRain]],CalcTable[[#This Row],[IrrWarm]],CalcTable[[#This Row],[IrrWindy]])</f>
        <v>#NAME?</v>
      </c>
      <c r="Y2519" s="13" t="e">
        <f t="shared" ca="1" si="796"/>
        <v>#NAME?</v>
      </c>
      <c r="Z2519" s="13" t="e">
        <f ca="1">CalcTable[[#This Row],[IrrHours]]/5</f>
        <v>#NAME?</v>
      </c>
      <c r="AA2519" s="13" t="e">
        <f ca="1">IF(CalcTable[[#This Row],[IrrFlag]]=FALSE,0,MAX(0,CalcTable[[#This Row],[VolRednWind]]*(FCAP*IRR_TARGET-CalcTable[[#This Row],[IWC]])))</f>
        <v>#NAME?</v>
      </c>
      <c r="AB2519" s="13" t="e">
        <f ca="1">CalcTable[[#This Row],[IWC]]+CalcTable[[#This Row],[Eff Precip]]+CalcTable[[#This Row],[IrrAmt]]-CalcTable[[#This Row],[AET]]</f>
        <v>#NAME?</v>
      </c>
      <c r="AC2519" s="13" t="e">
        <f ca="1">IF(CalcTable[[#This Row],[PWC]]&gt;FCAP,MIN(24*PERC,MIN(SAT,CalcTable[[#This Row],[PWC]])-FCAP),0)</f>
        <v>#NAME?</v>
      </c>
      <c r="AD2519" s="13" t="e">
        <f ca="1">IF(CalcTable[[#This Row],[PWC]]&gt;SAT,CalcTable[[#This Row],[PWC]]-SAT,0)</f>
        <v>#NAME?</v>
      </c>
      <c r="AE2519" s="13" t="e">
        <f ca="1">CalcTable[[#This Row],[PWC]]-CalcTable[[#This Row],[PercAmt]]-CalcTable[[#This Row],[Runoff]]</f>
        <v>#NAME?</v>
      </c>
      <c r="AF2519" s="13" t="e">
        <f ca="1">CalcTable[[#This Row],[IrrAmt]]/1000*CUR_IRR_AREA*10000/IRR_EFF</f>
        <v>#NAME?</v>
      </c>
      <c r="AG2519" s="147"/>
      <c r="AH2519" s="13"/>
      <c r="AI2519" s="50">
        <v>0</v>
      </c>
      <c r="AJ2519" s="50">
        <v>0</v>
      </c>
      <c r="AK2519" s="50">
        <v>6.3416996473276708</v>
      </c>
      <c r="AL2519" s="50">
        <v>10.855239012764162</v>
      </c>
      <c r="AM2519" s="50"/>
      <c r="AN2519" s="50"/>
      <c r="AO2519" s="50"/>
      <c r="AP2519" s="50"/>
      <c r="AQ2519" s="50"/>
      <c r="AR2519" s="50"/>
      <c r="AS2519" s="50"/>
      <c r="AT2519" s="50"/>
      <c r="AU2519" s="50"/>
      <c r="AV2519" s="50"/>
      <c r="AW2519" s="50"/>
      <c r="AX2519" s="50">
        <f t="shared" si="807"/>
        <v>17.196938660091831</v>
      </c>
      <c r="AY2519" s="50"/>
      <c r="AZ2519" s="50">
        <f t="shared" si="797"/>
        <v>411.43193920188793</v>
      </c>
      <c r="BA2519" s="50">
        <f t="shared" si="798"/>
        <v>633.4745730568751</v>
      </c>
      <c r="BB2519" s="50">
        <f t="shared" si="799"/>
        <v>653.06657016172699</v>
      </c>
      <c r="BC2519" s="17">
        <f t="shared" si="800"/>
        <v>19766</v>
      </c>
      <c r="BD2519" s="50">
        <f t="shared" si="801"/>
        <v>17.196938660091831</v>
      </c>
      <c r="BE2519" s="50">
        <f t="shared" si="802"/>
        <v>411.43193920188793</v>
      </c>
      <c r="BF2519" s="50">
        <f t="shared" si="808"/>
        <v>672.97167616217314</v>
      </c>
      <c r="BG2519" s="50"/>
      <c r="BH2519" s="17">
        <f t="shared" si="803"/>
        <v>0</v>
      </c>
      <c r="BI2519" s="17">
        <f t="shared" si="811"/>
        <v>2519</v>
      </c>
      <c r="BJ2519" s="17">
        <f t="shared" si="809"/>
        <v>2519</v>
      </c>
      <c r="BK2519" s="150">
        <f t="shared" si="810"/>
        <v>27932</v>
      </c>
      <c r="BL2519" s="50" t="e">
        <f t="shared" ca="1" si="804"/>
        <v>#NAME?</v>
      </c>
      <c r="BM2519" s="50" t="e">
        <f t="shared" ca="1" si="805"/>
        <v>#NAME?</v>
      </c>
      <c r="BN2519" s="50" t="e">
        <f t="shared" ca="1" si="806"/>
        <v>#NAME?</v>
      </c>
    </row>
    <row r="2520" spans="1:66" x14ac:dyDescent="0.35">
      <c r="A2520" s="48">
        <v>27933</v>
      </c>
      <c r="B2520" s="17">
        <v>1976</v>
      </c>
      <c r="C2520" s="17">
        <v>6</v>
      </c>
      <c r="D2520" s="17">
        <v>174</v>
      </c>
      <c r="E2520" s="17">
        <v>22</v>
      </c>
      <c r="F2520" s="17">
        <v>3</v>
      </c>
      <c r="G2520" s="50">
        <v>7.2</v>
      </c>
      <c r="H2520" s="32">
        <v>2.7944280685572505</v>
      </c>
      <c r="I2520" s="50">
        <v>10.833333333333334</v>
      </c>
      <c r="J2520" s="13">
        <v>4.8</v>
      </c>
      <c r="K2520" s="13">
        <f t="shared" si="792"/>
        <v>4.8</v>
      </c>
      <c r="L2520" s="13">
        <f t="shared" si="793"/>
        <v>0</v>
      </c>
      <c r="M2520" s="13" t="e">
        <f ca="1">CalcTable[[#This Row],[IWC]]-AE2519</f>
        <v>#NAME?</v>
      </c>
      <c r="N2520" s="13" t="e">
        <f ca="1">IF(CalcTable[[#This Row],[Day of Year]]&lt;123,FCAP,AE2519)</f>
        <v>#NAME?</v>
      </c>
      <c r="O2520" s="17" t="e">
        <f ca="1">IF(IRR_DRIP,5,COUNTIF('IDET Wind Values'!C2504:G2504,"&lt;="&amp;IRR_MAXWIND))</f>
        <v>#NAME?</v>
      </c>
      <c r="P2520" s="13" t="e">
        <f ca="1">CalcTable[[#This Row],[ET_o]]*KL</f>
        <v>#NAME?</v>
      </c>
      <c r="Q2520" s="13" t="e">
        <f ca="1">IF(WILTPT&lt;=0,1,MAX(0,MIN(1,(CalcTable[[#This Row],[IWC]]-WILTPT)/(MAD-WILTPT))))</f>
        <v>#NAME?</v>
      </c>
      <c r="R2520" s="13" t="e">
        <f ca="1">CalcTable[[#This Row],[ETMult]]*CalcTable[[#This Row],[ETb]]</f>
        <v>#NAME?</v>
      </c>
      <c r="S2520" s="13" t="b">
        <f>INDEX(IRR_LIST,CalcTable[[#This Row],[Day of Week]]+1)</f>
        <v>1</v>
      </c>
      <c r="T2520" s="13">
        <f t="shared" ca="1" si="794"/>
        <v>4.0999999999999996</v>
      </c>
      <c r="U2520" s="13" t="b">
        <f ca="1">IF(CalcTable[[#This Row],[IrrPrecip]]&gt;=IC_MM,FALSE,TRUE)</f>
        <v>1</v>
      </c>
      <c r="V2520" s="13" t="b">
        <f t="shared" si="795"/>
        <v>1</v>
      </c>
      <c r="W2520" s="13" t="e">
        <f ca="1">IF(AND(IRR_DRIP=FALSE,CalcTable[[#This Row],[IrrHours]]&lt;=0),FALSE,TRUE)</f>
        <v>#NAME?</v>
      </c>
      <c r="X2520" s="13" t="e">
        <f ca="1">AND(CalcTable[[#This Row],[IrrDay]],CalcTable[[#This Row],[IrrRain]],CalcTable[[#This Row],[IrrWarm]],CalcTable[[#This Row],[IrrWindy]])</f>
        <v>#NAME?</v>
      </c>
      <c r="Y2520" s="13" t="e">
        <f t="shared" ca="1" si="796"/>
        <v>#NAME?</v>
      </c>
      <c r="Z2520" s="13" t="e">
        <f ca="1">CalcTable[[#This Row],[IrrHours]]/5</f>
        <v>#NAME?</v>
      </c>
      <c r="AA2520" s="13" t="e">
        <f ca="1">IF(CalcTable[[#This Row],[IrrFlag]]=FALSE,0,MAX(0,CalcTable[[#This Row],[VolRednWind]]*(FCAP*IRR_TARGET-CalcTable[[#This Row],[IWC]])))</f>
        <v>#NAME?</v>
      </c>
      <c r="AB2520" s="13" t="e">
        <f ca="1">CalcTable[[#This Row],[IWC]]+CalcTable[[#This Row],[Eff Precip]]+CalcTable[[#This Row],[IrrAmt]]-CalcTable[[#This Row],[AET]]</f>
        <v>#NAME?</v>
      </c>
      <c r="AC2520" s="13" t="e">
        <f ca="1">IF(CalcTable[[#This Row],[PWC]]&gt;FCAP,MIN(24*PERC,MIN(SAT,CalcTable[[#This Row],[PWC]])-FCAP),0)</f>
        <v>#NAME?</v>
      </c>
      <c r="AD2520" s="13" t="e">
        <f ca="1">IF(CalcTable[[#This Row],[PWC]]&gt;SAT,CalcTable[[#This Row],[PWC]]-SAT,0)</f>
        <v>#NAME?</v>
      </c>
      <c r="AE2520" s="13" t="e">
        <f ca="1">CalcTable[[#This Row],[PWC]]-CalcTable[[#This Row],[PercAmt]]-CalcTable[[#This Row],[Runoff]]</f>
        <v>#NAME?</v>
      </c>
      <c r="AF2520" s="13" t="e">
        <f ca="1">CalcTable[[#This Row],[IrrAmt]]/1000*CUR_IRR_AREA*10000/IRR_EFF</f>
        <v>#NAME?</v>
      </c>
      <c r="AG2520" s="147"/>
      <c r="AH2520" s="13"/>
      <c r="AI2520" s="50">
        <v>0</v>
      </c>
      <c r="AJ2520" s="50">
        <v>0</v>
      </c>
      <c r="AK2520" s="50">
        <v>0</v>
      </c>
      <c r="AL2520" s="50">
        <v>0</v>
      </c>
      <c r="AM2520" s="50"/>
      <c r="AN2520" s="50"/>
      <c r="AO2520" s="50"/>
      <c r="AP2520" s="50"/>
      <c r="AQ2520" s="50"/>
      <c r="AR2520" s="50"/>
      <c r="AS2520" s="50"/>
      <c r="AT2520" s="50"/>
      <c r="AU2520" s="50"/>
      <c r="AV2520" s="50"/>
      <c r="AW2520" s="50"/>
      <c r="AX2520" s="50">
        <f t="shared" si="807"/>
        <v>0</v>
      </c>
      <c r="AY2520" s="50"/>
      <c r="AZ2520" s="50">
        <f t="shared" si="797"/>
        <v>0</v>
      </c>
      <c r="BA2520" s="50">
        <f t="shared" si="798"/>
        <v>0</v>
      </c>
      <c r="BB2520" s="50">
        <f t="shared" si="799"/>
        <v>0</v>
      </c>
      <c r="BC2520" s="17">
        <f t="shared" si="800"/>
        <v>19766</v>
      </c>
      <c r="BD2520" s="50">
        <f t="shared" si="801"/>
        <v>0</v>
      </c>
      <c r="BE2520" s="50">
        <f t="shared" si="802"/>
        <v>0</v>
      </c>
      <c r="BF2520" s="50">
        <f t="shared" si="808"/>
        <v>0</v>
      </c>
      <c r="BG2520" s="50"/>
      <c r="BH2520" s="17">
        <f t="shared" si="803"/>
        <v>0</v>
      </c>
      <c r="BI2520" s="17">
        <f t="shared" si="811"/>
        <v>2520</v>
      </c>
      <c r="BJ2520" s="17">
        <f t="shared" si="809"/>
        <v>2520</v>
      </c>
      <c r="BK2520" s="150">
        <f t="shared" si="810"/>
        <v>27933</v>
      </c>
      <c r="BL2520" s="50" t="e">
        <f t="shared" ca="1" si="804"/>
        <v>#NAME?</v>
      </c>
      <c r="BM2520" s="50" t="e">
        <f t="shared" ca="1" si="805"/>
        <v>#NAME?</v>
      </c>
      <c r="BN2520" s="50" t="e">
        <f t="shared" ca="1" si="806"/>
        <v>#NAME?</v>
      </c>
    </row>
    <row r="2521" spans="1:66" x14ac:dyDescent="0.35">
      <c r="A2521" s="48">
        <v>27934</v>
      </c>
      <c r="B2521" s="17">
        <v>1976</v>
      </c>
      <c r="C2521" s="17">
        <v>6</v>
      </c>
      <c r="D2521" s="17">
        <v>175</v>
      </c>
      <c r="E2521" s="17">
        <v>23</v>
      </c>
      <c r="F2521" s="17">
        <v>4</v>
      </c>
      <c r="G2521" s="50">
        <v>7.2</v>
      </c>
      <c r="H2521" s="32">
        <v>4.1277571418489956</v>
      </c>
      <c r="I2521" s="50">
        <v>21.5</v>
      </c>
      <c r="J2521" s="13">
        <v>0</v>
      </c>
      <c r="K2521" s="13">
        <f t="shared" si="792"/>
        <v>0</v>
      </c>
      <c r="L2521" s="13">
        <f t="shared" si="793"/>
        <v>0</v>
      </c>
      <c r="M2521" s="13" t="e">
        <f ca="1">CalcTable[[#This Row],[IWC]]-AE2520</f>
        <v>#NAME?</v>
      </c>
      <c r="N2521" s="13" t="e">
        <f ca="1">IF(CalcTable[[#This Row],[Day of Year]]&lt;123,FCAP,AE2520)</f>
        <v>#NAME?</v>
      </c>
      <c r="O2521" s="17" t="e">
        <f ca="1">IF(IRR_DRIP,5,COUNTIF('IDET Wind Values'!C2505:G2505,"&lt;="&amp;IRR_MAXWIND))</f>
        <v>#NAME?</v>
      </c>
      <c r="P2521" s="13" t="e">
        <f ca="1">CalcTable[[#This Row],[ET_o]]*KL</f>
        <v>#NAME?</v>
      </c>
      <c r="Q2521" s="13" t="e">
        <f ca="1">IF(WILTPT&lt;=0,1,MAX(0,MIN(1,(CalcTable[[#This Row],[IWC]]-WILTPT)/(MAD-WILTPT))))</f>
        <v>#NAME?</v>
      </c>
      <c r="R2521" s="13" t="e">
        <f ca="1">CalcTable[[#This Row],[ETMult]]*CalcTable[[#This Row],[ETb]]</f>
        <v>#NAME?</v>
      </c>
      <c r="S2521" s="13" t="b">
        <f>INDEX(IRR_LIST,CalcTable[[#This Row],[Day of Week]]+1)</f>
        <v>0</v>
      </c>
      <c r="T2521" s="13">
        <f t="shared" ca="1" si="794"/>
        <v>8.8999999999999986</v>
      </c>
      <c r="U2521" s="13" t="b">
        <f ca="1">IF(CalcTable[[#This Row],[IrrPrecip]]&gt;=IC_MM,FALSE,TRUE)</f>
        <v>1</v>
      </c>
      <c r="V2521" s="13" t="b">
        <f t="shared" si="795"/>
        <v>1</v>
      </c>
      <c r="W2521" s="13" t="e">
        <f ca="1">IF(AND(IRR_DRIP=FALSE,CalcTable[[#This Row],[IrrHours]]&lt;=0),FALSE,TRUE)</f>
        <v>#NAME?</v>
      </c>
      <c r="X2521" s="13" t="e">
        <f ca="1">AND(CalcTable[[#This Row],[IrrDay]],CalcTable[[#This Row],[IrrRain]],CalcTable[[#This Row],[IrrWarm]],CalcTable[[#This Row],[IrrWindy]])</f>
        <v>#NAME?</v>
      </c>
      <c r="Y2521" s="13" t="e">
        <f t="shared" ca="1" si="796"/>
        <v>#NAME?</v>
      </c>
      <c r="Z2521" s="13" t="e">
        <f ca="1">CalcTable[[#This Row],[IrrHours]]/5</f>
        <v>#NAME?</v>
      </c>
      <c r="AA2521" s="13" t="e">
        <f ca="1">IF(CalcTable[[#This Row],[IrrFlag]]=FALSE,0,MAX(0,CalcTable[[#This Row],[VolRednWind]]*(FCAP*IRR_TARGET-CalcTable[[#This Row],[IWC]])))</f>
        <v>#NAME?</v>
      </c>
      <c r="AB2521" s="13" t="e">
        <f ca="1">CalcTable[[#This Row],[IWC]]+CalcTable[[#This Row],[Eff Precip]]+CalcTable[[#This Row],[IrrAmt]]-CalcTable[[#This Row],[AET]]</f>
        <v>#NAME?</v>
      </c>
      <c r="AC2521" s="13" t="e">
        <f ca="1">IF(CalcTable[[#This Row],[PWC]]&gt;FCAP,MIN(24*PERC,MIN(SAT,CalcTable[[#This Row],[PWC]])-FCAP),0)</f>
        <v>#NAME?</v>
      </c>
      <c r="AD2521" s="13" t="e">
        <f ca="1">IF(CalcTable[[#This Row],[PWC]]&gt;SAT,CalcTable[[#This Row],[PWC]]-SAT,0)</f>
        <v>#NAME?</v>
      </c>
      <c r="AE2521" s="13" t="e">
        <f ca="1">CalcTable[[#This Row],[PWC]]-CalcTable[[#This Row],[PercAmt]]-CalcTable[[#This Row],[Runoff]]</f>
        <v>#NAME?</v>
      </c>
      <c r="AF2521" s="13" t="e">
        <f ca="1">CalcTable[[#This Row],[IrrAmt]]/1000*CUR_IRR_AREA*10000/IRR_EFF</f>
        <v>#NAME?</v>
      </c>
      <c r="AG2521" s="147"/>
      <c r="AH2521" s="13"/>
      <c r="AI2521" s="50">
        <v>0</v>
      </c>
      <c r="AJ2521" s="50">
        <v>0</v>
      </c>
      <c r="AK2521" s="50">
        <v>2.4847777562825075</v>
      </c>
      <c r="AL2521" s="50">
        <v>3.8169354377064906</v>
      </c>
      <c r="AM2521" s="50"/>
      <c r="AN2521" s="50"/>
      <c r="AO2521" s="50"/>
      <c r="AP2521" s="50"/>
      <c r="AQ2521" s="50"/>
      <c r="AR2521" s="50"/>
      <c r="AS2521" s="50"/>
      <c r="AT2521" s="50"/>
      <c r="AU2521" s="50"/>
      <c r="AV2521" s="50"/>
      <c r="AW2521" s="50"/>
      <c r="AX2521" s="50">
        <f t="shared" si="807"/>
        <v>6.3017131939889985</v>
      </c>
      <c r="AY2521" s="50"/>
      <c r="AZ2521" s="50">
        <f t="shared" si="797"/>
        <v>148.4068465982005</v>
      </c>
      <c r="BA2521" s="50">
        <f t="shared" si="798"/>
        <v>228.49943047659445</v>
      </c>
      <c r="BB2521" s="50">
        <f t="shared" si="799"/>
        <v>235.56642317174686</v>
      </c>
      <c r="BC2521" s="17">
        <f t="shared" si="800"/>
        <v>19766</v>
      </c>
      <c r="BD2521" s="50">
        <f t="shared" si="801"/>
        <v>6.3017131939889985</v>
      </c>
      <c r="BE2521" s="50">
        <f t="shared" si="802"/>
        <v>148.4068465982005</v>
      </c>
      <c r="BF2521" s="50">
        <f t="shared" si="808"/>
        <v>242.74635679201836</v>
      </c>
      <c r="BG2521" s="50"/>
      <c r="BH2521" s="17">
        <f t="shared" si="803"/>
        <v>0</v>
      </c>
      <c r="BI2521" s="17">
        <f t="shared" si="811"/>
        <v>2521</v>
      </c>
      <c r="BJ2521" s="17">
        <f t="shared" si="809"/>
        <v>2521</v>
      </c>
      <c r="BK2521" s="150">
        <f t="shared" si="810"/>
        <v>27934</v>
      </c>
      <c r="BL2521" s="50" t="e">
        <f t="shared" ca="1" si="804"/>
        <v>#NAME?</v>
      </c>
      <c r="BM2521" s="50" t="e">
        <f t="shared" ca="1" si="805"/>
        <v>#NAME?</v>
      </c>
      <c r="BN2521" s="50" t="e">
        <f t="shared" ca="1" si="806"/>
        <v>#NAME?</v>
      </c>
    </row>
    <row r="2522" spans="1:66" x14ac:dyDescent="0.35">
      <c r="A2522" s="48">
        <v>27935</v>
      </c>
      <c r="B2522" s="17">
        <v>1976</v>
      </c>
      <c r="C2522" s="17">
        <v>6</v>
      </c>
      <c r="D2522" s="17">
        <v>176</v>
      </c>
      <c r="E2522" s="17">
        <v>24</v>
      </c>
      <c r="F2522" s="17">
        <v>5</v>
      </c>
      <c r="G2522" s="50">
        <v>6.1</v>
      </c>
      <c r="H2522" s="32">
        <v>3.5452492498133923</v>
      </c>
      <c r="I2522" s="50">
        <v>8.8333333333333339</v>
      </c>
      <c r="J2522" s="13">
        <v>1.8</v>
      </c>
      <c r="K2522" s="13">
        <f t="shared" si="792"/>
        <v>1.8</v>
      </c>
      <c r="L2522" s="13">
        <f t="shared" si="793"/>
        <v>0</v>
      </c>
      <c r="M2522" s="13" t="e">
        <f ca="1">CalcTable[[#This Row],[IWC]]-AE2521</f>
        <v>#NAME?</v>
      </c>
      <c r="N2522" s="13" t="e">
        <f ca="1">IF(CalcTable[[#This Row],[Day of Year]]&lt;123,FCAP,AE2521)</f>
        <v>#NAME?</v>
      </c>
      <c r="O2522" s="17" t="e">
        <f ca="1">IF(IRR_DRIP,5,COUNTIF('IDET Wind Values'!C2506:G2506,"&lt;="&amp;IRR_MAXWIND))</f>
        <v>#NAME?</v>
      </c>
      <c r="P2522" s="13" t="e">
        <f ca="1">CalcTable[[#This Row],[ET_o]]*KL</f>
        <v>#NAME?</v>
      </c>
      <c r="Q2522" s="13" t="e">
        <f ca="1">IF(WILTPT&lt;=0,1,MAX(0,MIN(1,(CalcTable[[#This Row],[IWC]]-WILTPT)/(MAD-WILTPT))))</f>
        <v>#NAME?</v>
      </c>
      <c r="R2522" s="13" t="e">
        <f ca="1">CalcTable[[#This Row],[ETMult]]*CalcTable[[#This Row],[ETb]]</f>
        <v>#NAME?</v>
      </c>
      <c r="S2522" s="13" t="b">
        <f>INDEX(IRR_LIST,CalcTable[[#This Row],[Day of Week]]+1)</f>
        <v>1</v>
      </c>
      <c r="T2522" s="13">
        <f t="shared" ca="1" si="794"/>
        <v>4.8</v>
      </c>
      <c r="U2522" s="13" t="b">
        <f ca="1">IF(CalcTable[[#This Row],[IrrPrecip]]&gt;=IC_MM,FALSE,TRUE)</f>
        <v>1</v>
      </c>
      <c r="V2522" s="13" t="b">
        <f t="shared" si="795"/>
        <v>1</v>
      </c>
      <c r="W2522" s="13" t="e">
        <f ca="1">IF(AND(IRR_DRIP=FALSE,CalcTable[[#This Row],[IrrHours]]&lt;=0),FALSE,TRUE)</f>
        <v>#NAME?</v>
      </c>
      <c r="X2522" s="13" t="e">
        <f ca="1">AND(CalcTable[[#This Row],[IrrDay]],CalcTable[[#This Row],[IrrRain]],CalcTable[[#This Row],[IrrWarm]],CalcTable[[#This Row],[IrrWindy]])</f>
        <v>#NAME?</v>
      </c>
      <c r="Y2522" s="13" t="e">
        <f t="shared" ca="1" si="796"/>
        <v>#NAME?</v>
      </c>
      <c r="Z2522" s="13" t="e">
        <f ca="1">CalcTable[[#This Row],[IrrHours]]/5</f>
        <v>#NAME?</v>
      </c>
      <c r="AA2522" s="13" t="e">
        <f ca="1">IF(CalcTable[[#This Row],[IrrFlag]]=FALSE,0,MAX(0,CalcTable[[#This Row],[VolRednWind]]*(FCAP*IRR_TARGET-CalcTable[[#This Row],[IWC]])))</f>
        <v>#NAME?</v>
      </c>
      <c r="AB2522" s="13" t="e">
        <f ca="1">CalcTable[[#This Row],[IWC]]+CalcTable[[#This Row],[Eff Precip]]+CalcTable[[#This Row],[IrrAmt]]-CalcTable[[#This Row],[AET]]</f>
        <v>#NAME?</v>
      </c>
      <c r="AC2522" s="13" t="e">
        <f ca="1">IF(CalcTable[[#This Row],[PWC]]&gt;FCAP,MIN(24*PERC,MIN(SAT,CalcTable[[#This Row],[PWC]])-FCAP),0)</f>
        <v>#NAME?</v>
      </c>
      <c r="AD2522" s="13" t="e">
        <f ca="1">IF(CalcTable[[#This Row],[PWC]]&gt;SAT,CalcTable[[#This Row],[PWC]]-SAT,0)</f>
        <v>#NAME?</v>
      </c>
      <c r="AE2522" s="13" t="e">
        <f ca="1">CalcTable[[#This Row],[PWC]]-CalcTable[[#This Row],[PercAmt]]-CalcTable[[#This Row],[Runoff]]</f>
        <v>#NAME?</v>
      </c>
      <c r="AF2522" s="13" t="e">
        <f ca="1">CalcTable[[#This Row],[IrrAmt]]/1000*CUR_IRR_AREA*10000/IRR_EFF</f>
        <v>#NAME?</v>
      </c>
      <c r="AG2522" s="147"/>
      <c r="AH2522" s="13"/>
      <c r="AI2522" s="50">
        <v>0</v>
      </c>
      <c r="AJ2522" s="50">
        <v>0</v>
      </c>
      <c r="AK2522" s="50">
        <v>0</v>
      </c>
      <c r="AL2522" s="50">
        <v>0</v>
      </c>
      <c r="AM2522" s="50"/>
      <c r="AN2522" s="50"/>
      <c r="AO2522" s="50"/>
      <c r="AP2522" s="50"/>
      <c r="AQ2522" s="50"/>
      <c r="AR2522" s="50"/>
      <c r="AS2522" s="50"/>
      <c r="AT2522" s="50"/>
      <c r="AU2522" s="50"/>
      <c r="AV2522" s="50"/>
      <c r="AW2522" s="50"/>
      <c r="AX2522" s="50">
        <f t="shared" si="807"/>
        <v>0</v>
      </c>
      <c r="AY2522" s="50"/>
      <c r="AZ2522" s="50">
        <f t="shared" si="797"/>
        <v>0</v>
      </c>
      <c r="BA2522" s="50">
        <f t="shared" si="798"/>
        <v>0</v>
      </c>
      <c r="BB2522" s="50">
        <f t="shared" si="799"/>
        <v>0</v>
      </c>
      <c r="BC2522" s="17">
        <f t="shared" si="800"/>
        <v>19766</v>
      </c>
      <c r="BD2522" s="50">
        <f t="shared" si="801"/>
        <v>0</v>
      </c>
      <c r="BE2522" s="50">
        <f t="shared" si="802"/>
        <v>0</v>
      </c>
      <c r="BF2522" s="50">
        <f t="shared" si="808"/>
        <v>0</v>
      </c>
      <c r="BG2522" s="50"/>
      <c r="BH2522" s="17">
        <f t="shared" si="803"/>
        <v>0</v>
      </c>
      <c r="BI2522" s="17">
        <f t="shared" si="811"/>
        <v>2522</v>
      </c>
      <c r="BJ2522" s="17">
        <f t="shared" si="809"/>
        <v>2522</v>
      </c>
      <c r="BK2522" s="150">
        <f t="shared" si="810"/>
        <v>27935</v>
      </c>
      <c r="BL2522" s="50" t="e">
        <f t="shared" ca="1" si="804"/>
        <v>#NAME?</v>
      </c>
      <c r="BM2522" s="50" t="e">
        <f t="shared" ca="1" si="805"/>
        <v>#NAME?</v>
      </c>
      <c r="BN2522" s="50" t="e">
        <f t="shared" ca="1" si="806"/>
        <v>#NAME?</v>
      </c>
    </row>
    <row r="2523" spans="1:66" x14ac:dyDescent="0.35">
      <c r="A2523" s="48">
        <v>27936</v>
      </c>
      <c r="B2523" s="17">
        <v>1976</v>
      </c>
      <c r="C2523" s="17">
        <v>6</v>
      </c>
      <c r="D2523" s="17">
        <v>177</v>
      </c>
      <c r="E2523" s="17">
        <v>25</v>
      </c>
      <c r="F2523" s="17">
        <v>6</v>
      </c>
      <c r="G2523" s="50">
        <v>3.9</v>
      </c>
      <c r="H2523" s="32">
        <v>3.6428640965476786</v>
      </c>
      <c r="I2523" s="50">
        <v>16.833333333333332</v>
      </c>
      <c r="J2523" s="13">
        <v>7.5</v>
      </c>
      <c r="K2523" s="13">
        <f t="shared" si="792"/>
        <v>7.5</v>
      </c>
      <c r="L2523" s="13">
        <f t="shared" si="793"/>
        <v>1.875</v>
      </c>
      <c r="M2523" s="13" t="e">
        <f ca="1">CalcTable[[#This Row],[IWC]]-AE2522</f>
        <v>#NAME?</v>
      </c>
      <c r="N2523" s="13" t="e">
        <f ca="1">IF(CalcTable[[#This Row],[Day of Year]]&lt;123,FCAP,AE2522)</f>
        <v>#NAME?</v>
      </c>
      <c r="O2523" s="17" t="e">
        <f ca="1">IF(IRR_DRIP,5,COUNTIF('IDET Wind Values'!C2507:G2507,"&lt;="&amp;IRR_MAXWIND))</f>
        <v>#NAME?</v>
      </c>
      <c r="P2523" s="13" t="e">
        <f ca="1">CalcTable[[#This Row],[ET_o]]*KL</f>
        <v>#NAME?</v>
      </c>
      <c r="Q2523" s="13" t="e">
        <f ca="1">IF(WILTPT&lt;=0,1,MAX(0,MIN(1,(CalcTable[[#This Row],[IWC]]-WILTPT)/(MAD-WILTPT))))</f>
        <v>#NAME?</v>
      </c>
      <c r="R2523" s="13" t="e">
        <f ca="1">CalcTable[[#This Row],[ETMult]]*CalcTable[[#This Row],[ETb]]</f>
        <v>#NAME?</v>
      </c>
      <c r="S2523" s="13" t="b">
        <f>INDEX(IRR_LIST,CalcTable[[#This Row],[Day of Week]]+1)</f>
        <v>0</v>
      </c>
      <c r="T2523" s="13">
        <f t="shared" ca="1" si="794"/>
        <v>1.8</v>
      </c>
      <c r="U2523" s="13" t="b">
        <f ca="1">IF(CalcTable[[#This Row],[IrrPrecip]]&gt;=IC_MM,FALSE,TRUE)</f>
        <v>1</v>
      </c>
      <c r="V2523" s="13" t="b">
        <f t="shared" si="795"/>
        <v>1</v>
      </c>
      <c r="W2523" s="13" t="e">
        <f ca="1">IF(AND(IRR_DRIP=FALSE,CalcTable[[#This Row],[IrrHours]]&lt;=0),FALSE,TRUE)</f>
        <v>#NAME?</v>
      </c>
      <c r="X2523" s="13" t="e">
        <f ca="1">AND(CalcTable[[#This Row],[IrrDay]],CalcTable[[#This Row],[IrrRain]],CalcTable[[#This Row],[IrrWarm]],CalcTable[[#This Row],[IrrWindy]])</f>
        <v>#NAME?</v>
      </c>
      <c r="Y2523" s="13" t="e">
        <f t="shared" ca="1" si="796"/>
        <v>#NAME?</v>
      </c>
      <c r="Z2523" s="13" t="e">
        <f ca="1">CalcTable[[#This Row],[IrrHours]]/5</f>
        <v>#NAME?</v>
      </c>
      <c r="AA2523" s="13" t="e">
        <f ca="1">IF(CalcTable[[#This Row],[IrrFlag]]=FALSE,0,MAX(0,CalcTable[[#This Row],[VolRednWind]]*(FCAP*IRR_TARGET-CalcTable[[#This Row],[IWC]])))</f>
        <v>#NAME?</v>
      </c>
      <c r="AB2523" s="13" t="e">
        <f ca="1">CalcTable[[#This Row],[IWC]]+CalcTable[[#This Row],[Eff Precip]]+CalcTable[[#This Row],[IrrAmt]]-CalcTable[[#This Row],[AET]]</f>
        <v>#NAME?</v>
      </c>
      <c r="AC2523" s="13" t="e">
        <f ca="1">IF(CalcTable[[#This Row],[PWC]]&gt;FCAP,MIN(24*PERC,MIN(SAT,CalcTable[[#This Row],[PWC]])-FCAP),0)</f>
        <v>#NAME?</v>
      </c>
      <c r="AD2523" s="13" t="e">
        <f ca="1">IF(CalcTable[[#This Row],[PWC]]&gt;SAT,CalcTable[[#This Row],[PWC]]-SAT,0)</f>
        <v>#NAME?</v>
      </c>
      <c r="AE2523" s="13" t="e">
        <f ca="1">CalcTable[[#This Row],[PWC]]-CalcTable[[#This Row],[PercAmt]]-CalcTable[[#This Row],[Runoff]]</f>
        <v>#NAME?</v>
      </c>
      <c r="AF2523" s="13" t="e">
        <f ca="1">CalcTable[[#This Row],[IrrAmt]]/1000*CUR_IRR_AREA*10000/IRR_EFF</f>
        <v>#NAME?</v>
      </c>
      <c r="AG2523" s="147"/>
      <c r="AH2523" s="13"/>
      <c r="AI2523" s="50">
        <v>0</v>
      </c>
      <c r="AJ2523" s="50">
        <v>0</v>
      </c>
      <c r="AK2523" s="50">
        <v>0</v>
      </c>
      <c r="AL2523" s="50">
        <v>4.2298870873973655</v>
      </c>
      <c r="AM2523" s="50"/>
      <c r="AN2523" s="50"/>
      <c r="AO2523" s="50"/>
      <c r="AP2523" s="50"/>
      <c r="AQ2523" s="50"/>
      <c r="AR2523" s="50"/>
      <c r="AS2523" s="50"/>
      <c r="AT2523" s="50"/>
      <c r="AU2523" s="50"/>
      <c r="AV2523" s="50"/>
      <c r="AW2523" s="50"/>
      <c r="AX2523" s="50">
        <f t="shared" si="807"/>
        <v>4.2298870873973655</v>
      </c>
      <c r="AY2523" s="50"/>
      <c r="AZ2523" s="50">
        <f t="shared" si="797"/>
        <v>124.0766878969894</v>
      </c>
      <c r="BA2523" s="50">
        <f t="shared" si="798"/>
        <v>191.03870993663449</v>
      </c>
      <c r="BB2523" s="50">
        <f t="shared" si="799"/>
        <v>196.94712364601494</v>
      </c>
      <c r="BC2523" s="17">
        <f t="shared" si="800"/>
        <v>19766</v>
      </c>
      <c r="BD2523" s="50">
        <f t="shared" si="801"/>
        <v>4.2298870873973655</v>
      </c>
      <c r="BE2523" s="50">
        <f t="shared" si="802"/>
        <v>124.0766878969894</v>
      </c>
      <c r="BF2523" s="50">
        <f t="shared" si="808"/>
        <v>202.94996248629747</v>
      </c>
      <c r="BG2523" s="50"/>
      <c r="BH2523" s="17">
        <f t="shared" si="803"/>
        <v>0</v>
      </c>
      <c r="BI2523" s="17">
        <f t="shared" si="811"/>
        <v>2523</v>
      </c>
      <c r="BJ2523" s="17">
        <f t="shared" si="809"/>
        <v>2523</v>
      </c>
      <c r="BK2523" s="150">
        <f t="shared" si="810"/>
        <v>27936</v>
      </c>
      <c r="BL2523" s="50" t="e">
        <f t="shared" ca="1" si="804"/>
        <v>#NAME?</v>
      </c>
      <c r="BM2523" s="50" t="e">
        <f t="shared" ca="1" si="805"/>
        <v>#NAME?</v>
      </c>
      <c r="BN2523" s="50" t="e">
        <f t="shared" ca="1" si="806"/>
        <v>#NAME?</v>
      </c>
    </row>
    <row r="2524" spans="1:66" x14ac:dyDescent="0.35">
      <c r="A2524" s="48">
        <v>27937</v>
      </c>
      <c r="B2524" s="17">
        <v>1976</v>
      </c>
      <c r="C2524" s="17">
        <v>6</v>
      </c>
      <c r="D2524" s="17">
        <v>178</v>
      </c>
      <c r="E2524" s="17">
        <v>26</v>
      </c>
      <c r="F2524" s="17">
        <v>7</v>
      </c>
      <c r="G2524" s="50">
        <v>3.9</v>
      </c>
      <c r="H2524" s="32">
        <v>4.1031950134019892</v>
      </c>
      <c r="I2524" s="50">
        <v>5</v>
      </c>
      <c r="J2524" s="13">
        <v>0.8</v>
      </c>
      <c r="K2524" s="13">
        <f t="shared" si="792"/>
        <v>0.8</v>
      </c>
      <c r="L2524" s="13">
        <f t="shared" si="793"/>
        <v>0</v>
      </c>
      <c r="M2524" s="13" t="e">
        <f ca="1">CalcTable[[#This Row],[IWC]]-AE2523</f>
        <v>#NAME?</v>
      </c>
      <c r="N2524" s="13" t="e">
        <f ca="1">IF(CalcTable[[#This Row],[Day of Year]]&lt;123,FCAP,AE2523)</f>
        <v>#NAME?</v>
      </c>
      <c r="O2524" s="17" t="e">
        <f ca="1">IF(IRR_DRIP,5,COUNTIF('IDET Wind Values'!C2508:G2508,"&lt;="&amp;IRR_MAXWIND))</f>
        <v>#NAME?</v>
      </c>
      <c r="P2524" s="13" t="e">
        <f ca="1">CalcTable[[#This Row],[ET_o]]*KL</f>
        <v>#NAME?</v>
      </c>
      <c r="Q2524" s="13" t="e">
        <f ca="1">IF(WILTPT&lt;=0,1,MAX(0,MIN(1,(CalcTable[[#This Row],[IWC]]-WILTPT)/(MAD-WILTPT))))</f>
        <v>#NAME?</v>
      </c>
      <c r="R2524" s="13" t="e">
        <f ca="1">CalcTable[[#This Row],[ETMult]]*CalcTable[[#This Row],[ETb]]</f>
        <v>#NAME?</v>
      </c>
      <c r="S2524" s="13" t="b">
        <f>INDEX(IRR_LIST,CalcTable[[#This Row],[Day of Week]]+1)</f>
        <v>0</v>
      </c>
      <c r="T2524" s="13">
        <f t="shared" ca="1" si="794"/>
        <v>9.3000000000000007</v>
      </c>
      <c r="U2524" s="13" t="b">
        <f ca="1">IF(CalcTable[[#This Row],[IrrPrecip]]&gt;=IC_MM,FALSE,TRUE)</f>
        <v>1</v>
      </c>
      <c r="V2524" s="13" t="b">
        <f t="shared" si="795"/>
        <v>1</v>
      </c>
      <c r="W2524" s="13" t="e">
        <f ca="1">IF(AND(IRR_DRIP=FALSE,CalcTable[[#This Row],[IrrHours]]&lt;=0),FALSE,TRUE)</f>
        <v>#NAME?</v>
      </c>
      <c r="X2524" s="13" t="e">
        <f ca="1">AND(CalcTable[[#This Row],[IrrDay]],CalcTable[[#This Row],[IrrRain]],CalcTable[[#This Row],[IrrWarm]],CalcTable[[#This Row],[IrrWindy]])</f>
        <v>#NAME?</v>
      </c>
      <c r="Y2524" s="13" t="e">
        <f t="shared" ca="1" si="796"/>
        <v>#NAME?</v>
      </c>
      <c r="Z2524" s="13" t="e">
        <f ca="1">CalcTable[[#This Row],[IrrHours]]/5</f>
        <v>#NAME?</v>
      </c>
      <c r="AA2524" s="13" t="e">
        <f ca="1">IF(CalcTable[[#This Row],[IrrFlag]]=FALSE,0,MAX(0,CalcTable[[#This Row],[VolRednWind]]*(FCAP*IRR_TARGET-CalcTable[[#This Row],[IWC]])))</f>
        <v>#NAME?</v>
      </c>
      <c r="AB2524" s="13" t="e">
        <f ca="1">CalcTable[[#This Row],[IWC]]+CalcTable[[#This Row],[Eff Precip]]+CalcTable[[#This Row],[IrrAmt]]-CalcTable[[#This Row],[AET]]</f>
        <v>#NAME?</v>
      </c>
      <c r="AC2524" s="13" t="e">
        <f ca="1">IF(CalcTable[[#This Row],[PWC]]&gt;FCAP,MIN(24*PERC,MIN(SAT,CalcTable[[#This Row],[PWC]])-FCAP),0)</f>
        <v>#NAME?</v>
      </c>
      <c r="AD2524" s="13" t="e">
        <f ca="1">IF(CalcTable[[#This Row],[PWC]]&gt;SAT,CalcTable[[#This Row],[PWC]]-SAT,0)</f>
        <v>#NAME?</v>
      </c>
      <c r="AE2524" s="13" t="e">
        <f ca="1">CalcTable[[#This Row],[PWC]]-CalcTable[[#This Row],[PercAmt]]-CalcTable[[#This Row],[Runoff]]</f>
        <v>#NAME?</v>
      </c>
      <c r="AF2524" s="13" t="e">
        <f ca="1">CalcTable[[#This Row],[IrrAmt]]/1000*CUR_IRR_AREA*10000/IRR_EFF</f>
        <v>#NAME?</v>
      </c>
      <c r="AG2524" s="147"/>
      <c r="AH2524" s="13"/>
      <c r="AI2524" s="50">
        <v>0</v>
      </c>
      <c r="AJ2524" s="50">
        <v>0</v>
      </c>
      <c r="AK2524" s="50">
        <v>0</v>
      </c>
      <c r="AL2524" s="50">
        <v>0</v>
      </c>
      <c r="AM2524" s="50"/>
      <c r="AN2524" s="50"/>
      <c r="AO2524" s="50"/>
      <c r="AP2524" s="50"/>
      <c r="AQ2524" s="50"/>
      <c r="AR2524" s="50"/>
      <c r="AS2524" s="50"/>
      <c r="AT2524" s="50"/>
      <c r="AU2524" s="50"/>
      <c r="AV2524" s="50"/>
      <c r="AW2524" s="50"/>
      <c r="AX2524" s="50">
        <f t="shared" si="807"/>
        <v>0</v>
      </c>
      <c r="AY2524" s="50"/>
      <c r="AZ2524" s="50">
        <f t="shared" si="797"/>
        <v>0</v>
      </c>
      <c r="BA2524" s="50">
        <f t="shared" si="798"/>
        <v>0</v>
      </c>
      <c r="BB2524" s="50">
        <f t="shared" si="799"/>
        <v>0</v>
      </c>
      <c r="BC2524" s="17">
        <f t="shared" si="800"/>
        <v>19766</v>
      </c>
      <c r="BD2524" s="50">
        <f t="shared" si="801"/>
        <v>0</v>
      </c>
      <c r="BE2524" s="50">
        <f t="shared" si="802"/>
        <v>0</v>
      </c>
      <c r="BF2524" s="50">
        <f t="shared" si="808"/>
        <v>0</v>
      </c>
      <c r="BG2524" s="50"/>
      <c r="BH2524" s="17">
        <f t="shared" si="803"/>
        <v>0</v>
      </c>
      <c r="BI2524" s="17">
        <f t="shared" si="811"/>
        <v>2524</v>
      </c>
      <c r="BJ2524" s="17">
        <f t="shared" si="809"/>
        <v>2524</v>
      </c>
      <c r="BK2524" s="150">
        <f t="shared" si="810"/>
        <v>27937</v>
      </c>
      <c r="BL2524" s="50" t="e">
        <f t="shared" ca="1" si="804"/>
        <v>#NAME?</v>
      </c>
      <c r="BM2524" s="50" t="e">
        <f t="shared" ca="1" si="805"/>
        <v>#NAME?</v>
      </c>
      <c r="BN2524" s="50" t="e">
        <f t="shared" ca="1" si="806"/>
        <v>#NAME?</v>
      </c>
    </row>
    <row r="2525" spans="1:66" x14ac:dyDescent="0.35">
      <c r="A2525" s="48">
        <v>27938</v>
      </c>
      <c r="B2525" s="17">
        <v>1976</v>
      </c>
      <c r="C2525" s="17">
        <v>6</v>
      </c>
      <c r="D2525" s="17">
        <v>179</v>
      </c>
      <c r="E2525" s="17">
        <v>27</v>
      </c>
      <c r="F2525" s="17">
        <v>1</v>
      </c>
      <c r="G2525" s="50">
        <v>8.3000000000000007</v>
      </c>
      <c r="H2525" s="32">
        <v>4.1446372884722251</v>
      </c>
      <c r="I2525" s="50">
        <v>25.166666666666668</v>
      </c>
      <c r="J2525" s="13">
        <v>1.1000000000000001</v>
      </c>
      <c r="K2525" s="13">
        <f t="shared" si="792"/>
        <v>1.1000000000000001</v>
      </c>
      <c r="L2525" s="13">
        <f t="shared" si="793"/>
        <v>0</v>
      </c>
      <c r="M2525" s="13" t="e">
        <f ca="1">CalcTable[[#This Row],[IWC]]-AE2524</f>
        <v>#NAME?</v>
      </c>
      <c r="N2525" s="13" t="e">
        <f ca="1">IF(CalcTable[[#This Row],[Day of Year]]&lt;123,FCAP,AE2524)</f>
        <v>#NAME?</v>
      </c>
      <c r="O2525" s="17" t="e">
        <f ca="1">IF(IRR_DRIP,5,COUNTIF('IDET Wind Values'!C2509:G2509,"&lt;="&amp;IRR_MAXWIND))</f>
        <v>#NAME?</v>
      </c>
      <c r="P2525" s="13" t="e">
        <f ca="1">CalcTable[[#This Row],[ET_o]]*KL</f>
        <v>#NAME?</v>
      </c>
      <c r="Q2525" s="13" t="e">
        <f ca="1">IF(WILTPT&lt;=0,1,MAX(0,MIN(1,(CalcTable[[#This Row],[IWC]]-WILTPT)/(MAD-WILTPT))))</f>
        <v>#NAME?</v>
      </c>
      <c r="R2525" s="13" t="e">
        <f ca="1">CalcTable[[#This Row],[ETMult]]*CalcTable[[#This Row],[ETb]]</f>
        <v>#NAME?</v>
      </c>
      <c r="S2525" s="13" t="b">
        <f>INDEX(IRR_LIST,CalcTable[[#This Row],[Day of Week]]+1)</f>
        <v>1</v>
      </c>
      <c r="T2525" s="13">
        <f t="shared" ca="1" si="794"/>
        <v>8.3000000000000007</v>
      </c>
      <c r="U2525" s="13" t="b">
        <f ca="1">IF(CalcTable[[#This Row],[IrrPrecip]]&gt;=IC_MM,FALSE,TRUE)</f>
        <v>1</v>
      </c>
      <c r="V2525" s="13" t="b">
        <f t="shared" si="795"/>
        <v>1</v>
      </c>
      <c r="W2525" s="13" t="e">
        <f ca="1">IF(AND(IRR_DRIP=FALSE,CalcTable[[#This Row],[IrrHours]]&lt;=0),FALSE,TRUE)</f>
        <v>#NAME?</v>
      </c>
      <c r="X2525" s="13" t="e">
        <f ca="1">AND(CalcTable[[#This Row],[IrrDay]],CalcTable[[#This Row],[IrrRain]],CalcTable[[#This Row],[IrrWarm]],CalcTable[[#This Row],[IrrWindy]])</f>
        <v>#NAME?</v>
      </c>
      <c r="Y2525" s="13" t="e">
        <f t="shared" ca="1" si="796"/>
        <v>#NAME?</v>
      </c>
      <c r="Z2525" s="13" t="e">
        <f ca="1">CalcTable[[#This Row],[IrrHours]]/5</f>
        <v>#NAME?</v>
      </c>
      <c r="AA2525" s="13" t="e">
        <f ca="1">IF(CalcTable[[#This Row],[IrrFlag]]=FALSE,0,MAX(0,CalcTable[[#This Row],[VolRednWind]]*(FCAP*IRR_TARGET-CalcTable[[#This Row],[IWC]])))</f>
        <v>#NAME?</v>
      </c>
      <c r="AB2525" s="13" t="e">
        <f ca="1">CalcTable[[#This Row],[IWC]]+CalcTable[[#This Row],[Eff Precip]]+CalcTable[[#This Row],[IrrAmt]]-CalcTable[[#This Row],[AET]]</f>
        <v>#NAME?</v>
      </c>
      <c r="AC2525" s="13" t="e">
        <f ca="1">IF(CalcTable[[#This Row],[PWC]]&gt;FCAP,MIN(24*PERC,MIN(SAT,CalcTable[[#This Row],[PWC]])-FCAP),0)</f>
        <v>#NAME?</v>
      </c>
      <c r="AD2525" s="13" t="e">
        <f ca="1">IF(CalcTable[[#This Row],[PWC]]&gt;SAT,CalcTable[[#This Row],[PWC]]-SAT,0)</f>
        <v>#NAME?</v>
      </c>
      <c r="AE2525" s="13" t="e">
        <f ca="1">CalcTable[[#This Row],[PWC]]-CalcTable[[#This Row],[PercAmt]]-CalcTable[[#This Row],[Runoff]]</f>
        <v>#NAME?</v>
      </c>
      <c r="AF2525" s="13" t="e">
        <f ca="1">CalcTable[[#This Row],[IrrAmt]]/1000*CUR_IRR_AREA*10000/IRR_EFF</f>
        <v>#NAME?</v>
      </c>
      <c r="AG2525" s="147"/>
      <c r="AH2525" s="13"/>
      <c r="AI2525" s="50">
        <v>9.6320524464593618</v>
      </c>
      <c r="AJ2525" s="50">
        <v>18.556845988639033</v>
      </c>
      <c r="AK2525" s="50">
        <v>0</v>
      </c>
      <c r="AL2525" s="50">
        <v>0</v>
      </c>
      <c r="AM2525" s="50"/>
      <c r="AN2525" s="50"/>
      <c r="AO2525" s="50"/>
      <c r="AP2525" s="50"/>
      <c r="AQ2525" s="50"/>
      <c r="AR2525" s="50"/>
      <c r="AS2525" s="50"/>
      <c r="AT2525" s="50"/>
      <c r="AU2525" s="50"/>
      <c r="AV2525" s="50"/>
      <c r="AW2525" s="50"/>
      <c r="AX2525" s="50">
        <f t="shared" si="807"/>
        <v>28.188898435098395</v>
      </c>
      <c r="AY2525" s="50"/>
      <c r="AZ2525" s="50">
        <f t="shared" si="797"/>
        <v>685.60425154814902</v>
      </c>
      <c r="BA2525" s="50">
        <f t="shared" si="798"/>
        <v>1115.4298346913588</v>
      </c>
      <c r="BB2525" s="50">
        <f t="shared" si="799"/>
        <v>1154.7239827992694</v>
      </c>
      <c r="BC2525" s="17">
        <f t="shared" si="800"/>
        <v>19766</v>
      </c>
      <c r="BD2525" s="50">
        <f t="shared" si="801"/>
        <v>28.188898435098395</v>
      </c>
      <c r="BE2525" s="50">
        <f t="shared" si="802"/>
        <v>685.60425154814902</v>
      </c>
      <c r="BF2525" s="50">
        <f t="shared" si="808"/>
        <v>1121.4302983946679</v>
      </c>
      <c r="BG2525" s="50"/>
      <c r="BH2525" s="17">
        <f t="shared" si="803"/>
        <v>0</v>
      </c>
      <c r="BI2525" s="17">
        <f t="shared" si="811"/>
        <v>2525</v>
      </c>
      <c r="BJ2525" s="17">
        <f t="shared" si="809"/>
        <v>2525</v>
      </c>
      <c r="BK2525" s="150">
        <f t="shared" si="810"/>
        <v>27938</v>
      </c>
      <c r="BL2525" s="50" t="e">
        <f t="shared" ca="1" si="804"/>
        <v>#NAME?</v>
      </c>
      <c r="BM2525" s="50" t="e">
        <f t="shared" ca="1" si="805"/>
        <v>#NAME?</v>
      </c>
      <c r="BN2525" s="50" t="e">
        <f t="shared" ca="1" si="806"/>
        <v>#NAME?</v>
      </c>
    </row>
    <row r="2526" spans="1:66" x14ac:dyDescent="0.35">
      <c r="A2526" s="48">
        <v>27939</v>
      </c>
      <c r="B2526" s="17">
        <v>1976</v>
      </c>
      <c r="C2526" s="17">
        <v>6</v>
      </c>
      <c r="D2526" s="17">
        <v>180</v>
      </c>
      <c r="E2526" s="17">
        <v>28</v>
      </c>
      <c r="F2526" s="17">
        <v>2</v>
      </c>
      <c r="G2526" s="50">
        <v>6.1</v>
      </c>
      <c r="H2526" s="32">
        <v>4.2846812875553049</v>
      </c>
      <c r="I2526" s="50">
        <v>6.833333333333333</v>
      </c>
      <c r="J2526" s="13">
        <v>0</v>
      </c>
      <c r="K2526" s="13">
        <f t="shared" si="792"/>
        <v>0</v>
      </c>
      <c r="L2526" s="13">
        <f t="shared" si="793"/>
        <v>0</v>
      </c>
      <c r="M2526" s="13" t="e">
        <f ca="1">CalcTable[[#This Row],[IWC]]-AE2525</f>
        <v>#NAME?</v>
      </c>
      <c r="N2526" s="13" t="e">
        <f ca="1">IF(CalcTable[[#This Row],[Day of Year]]&lt;123,FCAP,AE2525)</f>
        <v>#NAME?</v>
      </c>
      <c r="O2526" s="17" t="e">
        <f ca="1">IF(IRR_DRIP,5,COUNTIF('IDET Wind Values'!C2510:G2510,"&lt;="&amp;IRR_MAXWIND))</f>
        <v>#NAME?</v>
      </c>
      <c r="P2526" s="13" t="e">
        <f ca="1">CalcTable[[#This Row],[ET_o]]*KL</f>
        <v>#NAME?</v>
      </c>
      <c r="Q2526" s="13" t="e">
        <f ca="1">IF(WILTPT&lt;=0,1,MAX(0,MIN(1,(CalcTable[[#This Row],[IWC]]-WILTPT)/(MAD-WILTPT))))</f>
        <v>#NAME?</v>
      </c>
      <c r="R2526" s="13" t="e">
        <f ca="1">CalcTable[[#This Row],[ETMult]]*CalcTable[[#This Row],[ETb]]</f>
        <v>#NAME?</v>
      </c>
      <c r="S2526" s="13" t="b">
        <f>INDEX(IRR_LIST,CalcTable[[#This Row],[Day of Week]]+1)</f>
        <v>0</v>
      </c>
      <c r="T2526" s="13">
        <f t="shared" ca="1" si="794"/>
        <v>1.9000000000000001</v>
      </c>
      <c r="U2526" s="13" t="b">
        <f ca="1">IF(CalcTable[[#This Row],[IrrPrecip]]&gt;=IC_MM,FALSE,TRUE)</f>
        <v>1</v>
      </c>
      <c r="V2526" s="13" t="b">
        <f t="shared" si="795"/>
        <v>1</v>
      </c>
      <c r="W2526" s="13" t="e">
        <f ca="1">IF(AND(IRR_DRIP=FALSE,CalcTable[[#This Row],[IrrHours]]&lt;=0),FALSE,TRUE)</f>
        <v>#NAME?</v>
      </c>
      <c r="X2526" s="13" t="e">
        <f ca="1">AND(CalcTable[[#This Row],[IrrDay]],CalcTable[[#This Row],[IrrRain]],CalcTable[[#This Row],[IrrWarm]],CalcTable[[#This Row],[IrrWindy]])</f>
        <v>#NAME?</v>
      </c>
      <c r="Y2526" s="13" t="e">
        <f t="shared" ca="1" si="796"/>
        <v>#NAME?</v>
      </c>
      <c r="Z2526" s="13" t="e">
        <f ca="1">CalcTable[[#This Row],[IrrHours]]/5</f>
        <v>#NAME?</v>
      </c>
      <c r="AA2526" s="13" t="e">
        <f ca="1">IF(CalcTable[[#This Row],[IrrFlag]]=FALSE,0,MAX(0,CalcTable[[#This Row],[VolRednWind]]*(FCAP*IRR_TARGET-CalcTable[[#This Row],[IWC]])))</f>
        <v>#NAME?</v>
      </c>
      <c r="AB2526" s="13" t="e">
        <f ca="1">CalcTable[[#This Row],[IWC]]+CalcTable[[#This Row],[Eff Precip]]+CalcTable[[#This Row],[IrrAmt]]-CalcTable[[#This Row],[AET]]</f>
        <v>#NAME?</v>
      </c>
      <c r="AC2526" s="13" t="e">
        <f ca="1">IF(CalcTable[[#This Row],[PWC]]&gt;FCAP,MIN(24*PERC,MIN(SAT,CalcTable[[#This Row],[PWC]])-FCAP),0)</f>
        <v>#NAME?</v>
      </c>
      <c r="AD2526" s="13" t="e">
        <f ca="1">IF(CalcTable[[#This Row],[PWC]]&gt;SAT,CalcTable[[#This Row],[PWC]]-SAT,0)</f>
        <v>#NAME?</v>
      </c>
      <c r="AE2526" s="13" t="e">
        <f ca="1">CalcTable[[#This Row],[PWC]]-CalcTable[[#This Row],[PercAmt]]-CalcTable[[#This Row],[Runoff]]</f>
        <v>#NAME?</v>
      </c>
      <c r="AF2526" s="13" t="e">
        <f ca="1">CalcTable[[#This Row],[IrrAmt]]/1000*CUR_IRR_AREA*10000/IRR_EFF</f>
        <v>#NAME?</v>
      </c>
      <c r="AG2526" s="147"/>
      <c r="AH2526" s="13"/>
      <c r="AI2526" s="50">
        <v>0</v>
      </c>
      <c r="AJ2526" s="50">
        <v>0</v>
      </c>
      <c r="AK2526" s="50">
        <v>6.5114920277018458</v>
      </c>
      <c r="AL2526" s="50">
        <v>6.8163077660308211</v>
      </c>
      <c r="AM2526" s="50"/>
      <c r="AN2526" s="50"/>
      <c r="AO2526" s="50"/>
      <c r="AP2526" s="50"/>
      <c r="AQ2526" s="50"/>
      <c r="AR2526" s="50"/>
      <c r="AS2526" s="50"/>
      <c r="AT2526" s="50"/>
      <c r="AU2526" s="50"/>
      <c r="AV2526" s="50"/>
      <c r="AW2526" s="50"/>
      <c r="AX2526" s="50">
        <f t="shared" si="807"/>
        <v>13.327799793732666</v>
      </c>
      <c r="AY2526" s="50"/>
      <c r="AZ2526" s="50">
        <f t="shared" si="797"/>
        <v>295.44691087653121</v>
      </c>
      <c r="BA2526" s="50">
        <f t="shared" si="798"/>
        <v>454.89445007973853</v>
      </c>
      <c r="BB2526" s="50">
        <f t="shared" si="799"/>
        <v>468.96335059766858</v>
      </c>
      <c r="BC2526" s="17">
        <f t="shared" si="800"/>
        <v>19766</v>
      </c>
      <c r="BD2526" s="50">
        <f t="shared" si="801"/>
        <v>13.327799793732666</v>
      </c>
      <c r="BE2526" s="50">
        <f t="shared" si="802"/>
        <v>295.44691087653121</v>
      </c>
      <c r="BF2526" s="50">
        <f t="shared" si="808"/>
        <v>483.25709281396263</v>
      </c>
      <c r="BG2526" s="50"/>
      <c r="BH2526" s="17">
        <f t="shared" si="803"/>
        <v>0</v>
      </c>
      <c r="BI2526" s="17">
        <f t="shared" si="811"/>
        <v>2526</v>
      </c>
      <c r="BJ2526" s="17">
        <f t="shared" si="809"/>
        <v>2526</v>
      </c>
      <c r="BK2526" s="150">
        <f t="shared" si="810"/>
        <v>27939</v>
      </c>
      <c r="BL2526" s="50" t="e">
        <f t="shared" ca="1" si="804"/>
        <v>#NAME?</v>
      </c>
      <c r="BM2526" s="50" t="e">
        <f t="shared" ca="1" si="805"/>
        <v>#NAME?</v>
      </c>
      <c r="BN2526" s="50" t="e">
        <f t="shared" ca="1" si="806"/>
        <v>#NAME?</v>
      </c>
    </row>
    <row r="2527" spans="1:66" x14ac:dyDescent="0.35">
      <c r="A2527" s="48">
        <v>27940</v>
      </c>
      <c r="B2527" s="17">
        <v>1976</v>
      </c>
      <c r="C2527" s="17">
        <v>6</v>
      </c>
      <c r="D2527" s="17">
        <v>181</v>
      </c>
      <c r="E2527" s="17">
        <v>29</v>
      </c>
      <c r="F2527" s="17">
        <v>3</v>
      </c>
      <c r="G2527" s="50">
        <v>8.9</v>
      </c>
      <c r="H2527" s="32">
        <v>5.9493812081909141</v>
      </c>
      <c r="I2527" s="50">
        <v>5.833333333333333</v>
      </c>
      <c r="J2527" s="13">
        <v>0</v>
      </c>
      <c r="K2527" s="13">
        <f t="shared" si="792"/>
        <v>0</v>
      </c>
      <c r="L2527" s="13">
        <f t="shared" si="793"/>
        <v>0</v>
      </c>
      <c r="M2527" s="13" t="e">
        <f ca="1">CalcTable[[#This Row],[IWC]]-AE2526</f>
        <v>#NAME?</v>
      </c>
      <c r="N2527" s="13" t="e">
        <f ca="1">IF(CalcTable[[#This Row],[Day of Year]]&lt;123,FCAP,AE2526)</f>
        <v>#NAME?</v>
      </c>
      <c r="O2527" s="17" t="e">
        <f ca="1">IF(IRR_DRIP,5,COUNTIF('IDET Wind Values'!C2511:G2511,"&lt;="&amp;IRR_MAXWIND))</f>
        <v>#NAME?</v>
      </c>
      <c r="P2527" s="13" t="e">
        <f ca="1">CalcTable[[#This Row],[ET_o]]*KL</f>
        <v>#NAME?</v>
      </c>
      <c r="Q2527" s="13" t="e">
        <f ca="1">IF(WILTPT&lt;=0,1,MAX(0,MIN(1,(CalcTable[[#This Row],[IWC]]-WILTPT)/(MAD-WILTPT))))</f>
        <v>#NAME?</v>
      </c>
      <c r="R2527" s="13" t="e">
        <f ca="1">CalcTable[[#This Row],[ETMult]]*CalcTable[[#This Row],[ETb]]</f>
        <v>#NAME?</v>
      </c>
      <c r="S2527" s="13" t="b">
        <f>INDEX(IRR_LIST,CalcTable[[#This Row],[Day of Week]]+1)</f>
        <v>1</v>
      </c>
      <c r="T2527" s="13">
        <f t="shared" ca="1" si="794"/>
        <v>1.1000000000000001</v>
      </c>
      <c r="U2527" s="13" t="b">
        <f ca="1">IF(CalcTable[[#This Row],[IrrPrecip]]&gt;=IC_MM,FALSE,TRUE)</f>
        <v>1</v>
      </c>
      <c r="V2527" s="13" t="b">
        <f t="shared" si="795"/>
        <v>1</v>
      </c>
      <c r="W2527" s="13" t="e">
        <f ca="1">IF(AND(IRR_DRIP=FALSE,CalcTable[[#This Row],[IrrHours]]&lt;=0),FALSE,TRUE)</f>
        <v>#NAME?</v>
      </c>
      <c r="X2527" s="13" t="e">
        <f ca="1">AND(CalcTable[[#This Row],[IrrDay]],CalcTable[[#This Row],[IrrRain]],CalcTable[[#This Row],[IrrWarm]],CalcTable[[#This Row],[IrrWindy]])</f>
        <v>#NAME?</v>
      </c>
      <c r="Y2527" s="13" t="e">
        <f t="shared" ca="1" si="796"/>
        <v>#NAME?</v>
      </c>
      <c r="Z2527" s="13" t="e">
        <f ca="1">CalcTable[[#This Row],[IrrHours]]/5</f>
        <v>#NAME?</v>
      </c>
      <c r="AA2527" s="13" t="e">
        <f ca="1">IF(CalcTable[[#This Row],[IrrFlag]]=FALSE,0,MAX(0,CalcTable[[#This Row],[VolRednWind]]*(FCAP*IRR_TARGET-CalcTable[[#This Row],[IWC]])))</f>
        <v>#NAME?</v>
      </c>
      <c r="AB2527" s="13" t="e">
        <f ca="1">CalcTable[[#This Row],[IWC]]+CalcTable[[#This Row],[Eff Precip]]+CalcTable[[#This Row],[IrrAmt]]-CalcTable[[#This Row],[AET]]</f>
        <v>#NAME?</v>
      </c>
      <c r="AC2527" s="13" t="e">
        <f ca="1">IF(CalcTable[[#This Row],[PWC]]&gt;FCAP,MIN(24*PERC,MIN(SAT,CalcTable[[#This Row],[PWC]])-FCAP),0)</f>
        <v>#NAME?</v>
      </c>
      <c r="AD2527" s="13" t="e">
        <f ca="1">IF(CalcTable[[#This Row],[PWC]]&gt;SAT,CalcTable[[#This Row],[PWC]]-SAT,0)</f>
        <v>#NAME?</v>
      </c>
      <c r="AE2527" s="13" t="e">
        <f ca="1">CalcTable[[#This Row],[PWC]]-CalcTable[[#This Row],[PercAmt]]-CalcTable[[#This Row],[Runoff]]</f>
        <v>#NAME?</v>
      </c>
      <c r="AF2527" s="13" t="e">
        <f ca="1">CalcTable[[#This Row],[IrrAmt]]/1000*CUR_IRR_AREA*10000/IRR_EFF</f>
        <v>#NAME?</v>
      </c>
      <c r="AG2527" s="147"/>
      <c r="AH2527" s="13"/>
      <c r="AI2527" s="50">
        <v>0</v>
      </c>
      <c r="AJ2527" s="50">
        <v>0</v>
      </c>
      <c r="AK2527" s="50">
        <v>0</v>
      </c>
      <c r="AL2527" s="50">
        <v>0</v>
      </c>
      <c r="AM2527" s="50"/>
      <c r="AN2527" s="50"/>
      <c r="AO2527" s="50"/>
      <c r="AP2527" s="50"/>
      <c r="AQ2527" s="50"/>
      <c r="AR2527" s="50"/>
      <c r="AS2527" s="50"/>
      <c r="AT2527" s="50"/>
      <c r="AU2527" s="50"/>
      <c r="AV2527" s="50"/>
      <c r="AW2527" s="50"/>
      <c r="AX2527" s="50">
        <f t="shared" si="807"/>
        <v>0</v>
      </c>
      <c r="AY2527" s="50"/>
      <c r="AZ2527" s="50">
        <f t="shared" si="797"/>
        <v>0</v>
      </c>
      <c r="BA2527" s="50">
        <f t="shared" si="798"/>
        <v>0</v>
      </c>
      <c r="BB2527" s="50">
        <f t="shared" si="799"/>
        <v>0</v>
      </c>
      <c r="BC2527" s="17">
        <f t="shared" si="800"/>
        <v>19766</v>
      </c>
      <c r="BD2527" s="50">
        <f t="shared" si="801"/>
        <v>0</v>
      </c>
      <c r="BE2527" s="50">
        <f t="shared" si="802"/>
        <v>0</v>
      </c>
      <c r="BF2527" s="50">
        <f t="shared" si="808"/>
        <v>0</v>
      </c>
      <c r="BG2527" s="50"/>
      <c r="BH2527" s="17">
        <f t="shared" si="803"/>
        <v>0</v>
      </c>
      <c r="BI2527" s="17">
        <f t="shared" si="811"/>
        <v>2527</v>
      </c>
      <c r="BJ2527" s="17">
        <f t="shared" si="809"/>
        <v>2527</v>
      </c>
      <c r="BK2527" s="150">
        <f t="shared" si="810"/>
        <v>27940</v>
      </c>
      <c r="BL2527" s="50" t="e">
        <f t="shared" ca="1" si="804"/>
        <v>#NAME?</v>
      </c>
      <c r="BM2527" s="50" t="e">
        <f t="shared" ca="1" si="805"/>
        <v>#NAME?</v>
      </c>
      <c r="BN2527" s="50" t="e">
        <f t="shared" ca="1" si="806"/>
        <v>#NAME?</v>
      </c>
    </row>
    <row r="2528" spans="1:66" x14ac:dyDescent="0.35">
      <c r="A2528" s="48">
        <v>27941</v>
      </c>
      <c r="B2528" s="17">
        <v>1976</v>
      </c>
      <c r="C2528" s="17">
        <v>6</v>
      </c>
      <c r="D2528" s="17">
        <v>182</v>
      </c>
      <c r="E2528" s="17">
        <v>30</v>
      </c>
      <c r="F2528" s="17">
        <v>4</v>
      </c>
      <c r="G2528" s="50">
        <v>11.7</v>
      </c>
      <c r="H2528" s="32">
        <v>4.7834090108494811</v>
      </c>
      <c r="I2528" s="50">
        <v>11.666666666666666</v>
      </c>
      <c r="J2528" s="13">
        <v>0</v>
      </c>
      <c r="K2528" s="13">
        <f t="shared" si="792"/>
        <v>0</v>
      </c>
      <c r="L2528" s="13">
        <f t="shared" si="793"/>
        <v>0</v>
      </c>
      <c r="M2528" s="13" t="e">
        <f ca="1">CalcTable[[#This Row],[IWC]]-AE2527</f>
        <v>#NAME?</v>
      </c>
      <c r="N2528" s="13" t="e">
        <f ca="1">IF(CalcTable[[#This Row],[Day of Year]]&lt;123,FCAP,AE2527)</f>
        <v>#NAME?</v>
      </c>
      <c r="O2528" s="17" t="e">
        <f ca="1">IF(IRR_DRIP,5,COUNTIF('IDET Wind Values'!C2512:G2512,"&lt;="&amp;IRR_MAXWIND))</f>
        <v>#NAME?</v>
      </c>
      <c r="P2528" s="13" t="e">
        <f ca="1">CalcTable[[#This Row],[ET_o]]*KL</f>
        <v>#NAME?</v>
      </c>
      <c r="Q2528" s="13" t="e">
        <f ca="1">IF(WILTPT&lt;=0,1,MAX(0,MIN(1,(CalcTable[[#This Row],[IWC]]-WILTPT)/(MAD-WILTPT))))</f>
        <v>#NAME?</v>
      </c>
      <c r="R2528" s="13" t="e">
        <f ca="1">CalcTable[[#This Row],[ETMult]]*CalcTable[[#This Row],[ETb]]</f>
        <v>#NAME?</v>
      </c>
      <c r="S2528" s="13" t="b">
        <f>INDEX(IRR_LIST,CalcTable[[#This Row],[Day of Week]]+1)</f>
        <v>0</v>
      </c>
      <c r="T2528" s="13">
        <f t="shared" ca="1" si="794"/>
        <v>0</v>
      </c>
      <c r="U2528" s="13" t="b">
        <f ca="1">IF(CalcTable[[#This Row],[IrrPrecip]]&gt;=IC_MM,FALSE,TRUE)</f>
        <v>1</v>
      </c>
      <c r="V2528" s="13" t="b">
        <f t="shared" si="795"/>
        <v>1</v>
      </c>
      <c r="W2528" s="13" t="e">
        <f ca="1">IF(AND(IRR_DRIP=FALSE,CalcTable[[#This Row],[IrrHours]]&lt;=0),FALSE,TRUE)</f>
        <v>#NAME?</v>
      </c>
      <c r="X2528" s="13" t="e">
        <f ca="1">AND(CalcTable[[#This Row],[IrrDay]],CalcTable[[#This Row],[IrrRain]],CalcTable[[#This Row],[IrrWarm]],CalcTable[[#This Row],[IrrWindy]])</f>
        <v>#NAME?</v>
      </c>
      <c r="Y2528" s="13" t="e">
        <f t="shared" ca="1" si="796"/>
        <v>#NAME?</v>
      </c>
      <c r="Z2528" s="13" t="e">
        <f ca="1">CalcTable[[#This Row],[IrrHours]]/5</f>
        <v>#NAME?</v>
      </c>
      <c r="AA2528" s="13" t="e">
        <f ca="1">IF(CalcTable[[#This Row],[IrrFlag]]=FALSE,0,MAX(0,CalcTable[[#This Row],[VolRednWind]]*(FCAP*IRR_TARGET-CalcTable[[#This Row],[IWC]])))</f>
        <v>#NAME?</v>
      </c>
      <c r="AB2528" s="13" t="e">
        <f ca="1">CalcTable[[#This Row],[IWC]]+CalcTable[[#This Row],[Eff Precip]]+CalcTable[[#This Row],[IrrAmt]]-CalcTable[[#This Row],[AET]]</f>
        <v>#NAME?</v>
      </c>
      <c r="AC2528" s="13" t="e">
        <f ca="1">IF(CalcTable[[#This Row],[PWC]]&gt;FCAP,MIN(24*PERC,MIN(SAT,CalcTable[[#This Row],[PWC]])-FCAP),0)</f>
        <v>#NAME?</v>
      </c>
      <c r="AD2528" s="13" t="e">
        <f ca="1">IF(CalcTable[[#This Row],[PWC]]&gt;SAT,CalcTable[[#This Row],[PWC]]-SAT,0)</f>
        <v>#NAME?</v>
      </c>
      <c r="AE2528" s="13" t="e">
        <f ca="1">CalcTable[[#This Row],[PWC]]-CalcTable[[#This Row],[PercAmt]]-CalcTable[[#This Row],[Runoff]]</f>
        <v>#NAME?</v>
      </c>
      <c r="AF2528" s="13" t="e">
        <f ca="1">CalcTable[[#This Row],[IrrAmt]]/1000*CUR_IRR_AREA*10000/IRR_EFF</f>
        <v>#NAME?</v>
      </c>
      <c r="AG2528" s="147"/>
      <c r="AH2528" s="13"/>
      <c r="AI2528" s="50">
        <v>0</v>
      </c>
      <c r="AJ2528" s="50">
        <v>0</v>
      </c>
      <c r="AK2528" s="50">
        <v>0</v>
      </c>
      <c r="AL2528" s="50">
        <v>5.6287343726604213</v>
      </c>
      <c r="AM2528" s="50"/>
      <c r="AN2528" s="50"/>
      <c r="AO2528" s="50"/>
      <c r="AP2528" s="50"/>
      <c r="AQ2528" s="50"/>
      <c r="AR2528" s="50"/>
      <c r="AS2528" s="50"/>
      <c r="AT2528" s="50"/>
      <c r="AU2528" s="50"/>
      <c r="AV2528" s="50"/>
      <c r="AW2528" s="50"/>
      <c r="AX2528" s="50">
        <f t="shared" si="807"/>
        <v>5.6287343726604213</v>
      </c>
      <c r="AY2528" s="50"/>
      <c r="AZ2528" s="50">
        <f t="shared" si="797"/>
        <v>165.10954159803904</v>
      </c>
      <c r="BA2528" s="50">
        <f t="shared" si="798"/>
        <v>254.2162783334887</v>
      </c>
      <c r="BB2528" s="50">
        <f t="shared" si="799"/>
        <v>262.07863745720488</v>
      </c>
      <c r="BC2528" s="17">
        <f t="shared" si="800"/>
        <v>19766</v>
      </c>
      <c r="BD2528" s="50">
        <f t="shared" si="801"/>
        <v>5.6287343726604213</v>
      </c>
      <c r="BE2528" s="50">
        <f t="shared" si="802"/>
        <v>165.10954159803904</v>
      </c>
      <c r="BF2528" s="50">
        <f t="shared" si="808"/>
        <v>270.06664863001117</v>
      </c>
      <c r="BG2528" s="50"/>
      <c r="BH2528" s="17">
        <f t="shared" si="803"/>
        <v>0</v>
      </c>
      <c r="BI2528" s="17">
        <f t="shared" si="811"/>
        <v>2528</v>
      </c>
      <c r="BJ2528" s="17">
        <f t="shared" si="809"/>
        <v>2528</v>
      </c>
      <c r="BK2528" s="150">
        <f t="shared" si="810"/>
        <v>27941</v>
      </c>
      <c r="BL2528" s="50" t="e">
        <f t="shared" ca="1" si="804"/>
        <v>#NAME?</v>
      </c>
      <c r="BM2528" s="50" t="e">
        <f t="shared" ca="1" si="805"/>
        <v>#NAME?</v>
      </c>
      <c r="BN2528" s="50" t="e">
        <f t="shared" ca="1" si="806"/>
        <v>#NAME?</v>
      </c>
    </row>
    <row r="2529" spans="1:66" x14ac:dyDescent="0.35">
      <c r="A2529" s="48">
        <v>27942</v>
      </c>
      <c r="B2529" s="17">
        <v>1976</v>
      </c>
      <c r="C2529" s="17">
        <v>7</v>
      </c>
      <c r="D2529" s="17">
        <v>183</v>
      </c>
      <c r="E2529" s="17">
        <v>1</v>
      </c>
      <c r="F2529" s="17">
        <v>5</v>
      </c>
      <c r="G2529" s="50">
        <v>11.7</v>
      </c>
      <c r="H2529" s="32">
        <v>5.2943365967570566</v>
      </c>
      <c r="I2529" s="50">
        <v>15.5</v>
      </c>
      <c r="J2529" s="13">
        <v>0</v>
      </c>
      <c r="K2529" s="13">
        <f t="shared" si="792"/>
        <v>0</v>
      </c>
      <c r="L2529" s="13">
        <f t="shared" si="793"/>
        <v>0</v>
      </c>
      <c r="M2529" s="13" t="e">
        <f ca="1">CalcTable[[#This Row],[IWC]]-AE2528</f>
        <v>#NAME?</v>
      </c>
      <c r="N2529" s="13" t="e">
        <f ca="1">IF(CalcTable[[#This Row],[Day of Year]]&lt;123,FCAP,AE2528)</f>
        <v>#NAME?</v>
      </c>
      <c r="O2529" s="17" t="e">
        <f ca="1">IF(IRR_DRIP,5,COUNTIF('IDET Wind Values'!C2513:G2513,"&lt;="&amp;IRR_MAXWIND))</f>
        <v>#NAME?</v>
      </c>
      <c r="P2529" s="13" t="e">
        <f ca="1">CalcTable[[#This Row],[ET_o]]*KL</f>
        <v>#NAME?</v>
      </c>
      <c r="Q2529" s="13" t="e">
        <f ca="1">IF(WILTPT&lt;=0,1,MAX(0,MIN(1,(CalcTable[[#This Row],[IWC]]-WILTPT)/(MAD-WILTPT))))</f>
        <v>#NAME?</v>
      </c>
      <c r="R2529" s="13" t="e">
        <f ca="1">CalcTable[[#This Row],[ETMult]]*CalcTable[[#This Row],[ETb]]</f>
        <v>#NAME?</v>
      </c>
      <c r="S2529" s="13" t="b">
        <f>INDEX(IRR_LIST,CalcTable[[#This Row],[Day of Week]]+1)</f>
        <v>1</v>
      </c>
      <c r="T2529" s="13">
        <f t="shared" ca="1" si="794"/>
        <v>0</v>
      </c>
      <c r="U2529" s="13" t="b">
        <f ca="1">IF(CalcTable[[#This Row],[IrrPrecip]]&gt;=IC_MM,FALSE,TRUE)</f>
        <v>1</v>
      </c>
      <c r="V2529" s="13" t="b">
        <f t="shared" si="795"/>
        <v>1</v>
      </c>
      <c r="W2529" s="13" t="e">
        <f ca="1">IF(AND(IRR_DRIP=FALSE,CalcTable[[#This Row],[IrrHours]]&lt;=0),FALSE,TRUE)</f>
        <v>#NAME?</v>
      </c>
      <c r="X2529" s="13" t="e">
        <f ca="1">AND(CalcTable[[#This Row],[IrrDay]],CalcTable[[#This Row],[IrrRain]],CalcTable[[#This Row],[IrrWarm]],CalcTable[[#This Row],[IrrWindy]])</f>
        <v>#NAME?</v>
      </c>
      <c r="Y2529" s="13" t="e">
        <f t="shared" ca="1" si="796"/>
        <v>#NAME?</v>
      </c>
      <c r="Z2529" s="13" t="e">
        <f ca="1">CalcTable[[#This Row],[IrrHours]]/5</f>
        <v>#NAME?</v>
      </c>
      <c r="AA2529" s="13" t="e">
        <f ca="1">IF(CalcTable[[#This Row],[IrrFlag]]=FALSE,0,MAX(0,CalcTable[[#This Row],[VolRednWind]]*(FCAP*IRR_TARGET-CalcTable[[#This Row],[IWC]])))</f>
        <v>#NAME?</v>
      </c>
      <c r="AB2529" s="13" t="e">
        <f ca="1">CalcTable[[#This Row],[IWC]]+CalcTable[[#This Row],[Eff Precip]]+CalcTable[[#This Row],[IrrAmt]]-CalcTable[[#This Row],[AET]]</f>
        <v>#NAME?</v>
      </c>
      <c r="AC2529" s="13" t="e">
        <f ca="1">IF(CalcTable[[#This Row],[PWC]]&gt;FCAP,MIN(24*PERC,MIN(SAT,CalcTable[[#This Row],[PWC]])-FCAP),0)</f>
        <v>#NAME?</v>
      </c>
      <c r="AD2529" s="13" t="e">
        <f ca="1">IF(CalcTable[[#This Row],[PWC]]&gt;SAT,CalcTable[[#This Row],[PWC]]-SAT,0)</f>
        <v>#NAME?</v>
      </c>
      <c r="AE2529" s="13" t="e">
        <f ca="1">CalcTable[[#This Row],[PWC]]-CalcTable[[#This Row],[PercAmt]]-CalcTable[[#This Row],[Runoff]]</f>
        <v>#NAME?</v>
      </c>
      <c r="AF2529" s="13" t="e">
        <f ca="1">CalcTable[[#This Row],[IrrAmt]]/1000*CUR_IRR_AREA*10000/IRR_EFF</f>
        <v>#NAME?</v>
      </c>
      <c r="AG2529" s="147"/>
      <c r="AH2529" s="13"/>
      <c r="AI2529" s="50">
        <v>12.488248035567558</v>
      </c>
      <c r="AJ2529" s="50">
        <v>18.902192940929666</v>
      </c>
      <c r="AK2529" s="50">
        <v>0</v>
      </c>
      <c r="AL2529" s="50">
        <v>0</v>
      </c>
      <c r="AM2529" s="50"/>
      <c r="AN2529" s="50"/>
      <c r="AO2529" s="50"/>
      <c r="AP2529" s="50"/>
      <c r="AQ2529" s="50"/>
      <c r="AR2529" s="50"/>
      <c r="AS2529" s="50"/>
      <c r="AT2529" s="50"/>
      <c r="AU2529" s="50"/>
      <c r="AV2529" s="50"/>
      <c r="AW2529" s="50"/>
      <c r="AX2529" s="50">
        <f t="shared" si="807"/>
        <v>31.390440976497224</v>
      </c>
      <c r="AY2529" s="50"/>
      <c r="AZ2529" s="50">
        <f t="shared" si="797"/>
        <v>737.62529745559448</v>
      </c>
      <c r="BA2529" s="50">
        <f t="shared" si="798"/>
        <v>1196.6389370641746</v>
      </c>
      <c r="BB2529" s="50">
        <f t="shared" si="799"/>
        <v>1238.533967422466</v>
      </c>
      <c r="BC2529" s="17">
        <f t="shared" si="800"/>
        <v>19767</v>
      </c>
      <c r="BD2529" s="50">
        <f t="shared" si="801"/>
        <v>31.390440976497224</v>
      </c>
      <c r="BE2529" s="50">
        <f t="shared" si="802"/>
        <v>737.62529745559448</v>
      </c>
      <c r="BF2529" s="50">
        <f t="shared" si="808"/>
        <v>1206.5201689767966</v>
      </c>
      <c r="BG2529" s="50"/>
      <c r="BH2529" s="17">
        <f t="shared" si="803"/>
        <v>0</v>
      </c>
      <c r="BI2529" s="17">
        <f t="shared" si="811"/>
        <v>2529</v>
      </c>
      <c r="BJ2529" s="17">
        <f t="shared" si="809"/>
        <v>2529</v>
      </c>
      <c r="BK2529" s="150">
        <f t="shared" si="810"/>
        <v>27942</v>
      </c>
      <c r="BL2529" s="50" t="e">
        <f t="shared" ca="1" si="804"/>
        <v>#NAME?</v>
      </c>
      <c r="BM2529" s="50" t="e">
        <f t="shared" ca="1" si="805"/>
        <v>#NAME?</v>
      </c>
      <c r="BN2529" s="50" t="e">
        <f t="shared" ca="1" si="806"/>
        <v>#NAME?</v>
      </c>
    </row>
    <row r="2530" spans="1:66" x14ac:dyDescent="0.35">
      <c r="A2530" s="48">
        <v>27943</v>
      </c>
      <c r="B2530" s="17">
        <v>1976</v>
      </c>
      <c r="C2530" s="17">
        <v>7</v>
      </c>
      <c r="D2530" s="17">
        <v>184</v>
      </c>
      <c r="E2530" s="17">
        <v>2</v>
      </c>
      <c r="F2530" s="17">
        <v>6</v>
      </c>
      <c r="G2530" s="50">
        <v>7.2</v>
      </c>
      <c r="H2530" s="32">
        <v>5.2127229382181071</v>
      </c>
      <c r="I2530" s="50">
        <v>7</v>
      </c>
      <c r="J2530" s="13">
        <v>0</v>
      </c>
      <c r="K2530" s="13">
        <f t="shared" si="792"/>
        <v>0</v>
      </c>
      <c r="L2530" s="13">
        <f t="shared" si="793"/>
        <v>0</v>
      </c>
      <c r="M2530" s="13" t="e">
        <f ca="1">CalcTable[[#This Row],[IWC]]-AE2529</f>
        <v>#NAME?</v>
      </c>
      <c r="N2530" s="13" t="e">
        <f ca="1">IF(CalcTable[[#This Row],[Day of Year]]&lt;123,FCAP,AE2529)</f>
        <v>#NAME?</v>
      </c>
      <c r="O2530" s="17" t="e">
        <f ca="1">IF(IRR_DRIP,5,COUNTIF('IDET Wind Values'!C2514:G2514,"&lt;="&amp;IRR_MAXWIND))</f>
        <v>#NAME?</v>
      </c>
      <c r="P2530" s="13" t="e">
        <f ca="1">CalcTable[[#This Row],[ET_o]]*KL</f>
        <v>#NAME?</v>
      </c>
      <c r="Q2530" s="13" t="e">
        <f ca="1">IF(WILTPT&lt;=0,1,MAX(0,MIN(1,(CalcTable[[#This Row],[IWC]]-WILTPT)/(MAD-WILTPT))))</f>
        <v>#NAME?</v>
      </c>
      <c r="R2530" s="13" t="e">
        <f ca="1">CalcTable[[#This Row],[ETMult]]*CalcTable[[#This Row],[ETb]]</f>
        <v>#NAME?</v>
      </c>
      <c r="S2530" s="13" t="b">
        <f>INDEX(IRR_LIST,CalcTable[[#This Row],[Day of Week]]+1)</f>
        <v>0</v>
      </c>
      <c r="T2530" s="13">
        <f t="shared" ca="1" si="794"/>
        <v>0</v>
      </c>
      <c r="U2530" s="13" t="b">
        <f ca="1">IF(CalcTable[[#This Row],[IrrPrecip]]&gt;=IC_MM,FALSE,TRUE)</f>
        <v>1</v>
      </c>
      <c r="V2530" s="13" t="b">
        <f t="shared" si="795"/>
        <v>1</v>
      </c>
      <c r="W2530" s="13" t="e">
        <f ca="1">IF(AND(IRR_DRIP=FALSE,CalcTable[[#This Row],[IrrHours]]&lt;=0),FALSE,TRUE)</f>
        <v>#NAME?</v>
      </c>
      <c r="X2530" s="13" t="e">
        <f ca="1">AND(CalcTable[[#This Row],[IrrDay]],CalcTable[[#This Row],[IrrRain]],CalcTable[[#This Row],[IrrWarm]],CalcTable[[#This Row],[IrrWindy]])</f>
        <v>#NAME?</v>
      </c>
      <c r="Y2530" s="13" t="e">
        <f t="shared" ca="1" si="796"/>
        <v>#NAME?</v>
      </c>
      <c r="Z2530" s="13" t="e">
        <f ca="1">CalcTable[[#This Row],[IrrHours]]/5</f>
        <v>#NAME?</v>
      </c>
      <c r="AA2530" s="13" t="e">
        <f ca="1">IF(CalcTable[[#This Row],[IrrFlag]]=FALSE,0,MAX(0,CalcTable[[#This Row],[VolRednWind]]*(FCAP*IRR_TARGET-CalcTable[[#This Row],[IWC]])))</f>
        <v>#NAME?</v>
      </c>
      <c r="AB2530" s="13" t="e">
        <f ca="1">CalcTable[[#This Row],[IWC]]+CalcTable[[#This Row],[Eff Precip]]+CalcTable[[#This Row],[IrrAmt]]-CalcTable[[#This Row],[AET]]</f>
        <v>#NAME?</v>
      </c>
      <c r="AC2530" s="13" t="e">
        <f ca="1">IF(CalcTable[[#This Row],[PWC]]&gt;FCAP,MIN(24*PERC,MIN(SAT,CalcTable[[#This Row],[PWC]])-FCAP),0)</f>
        <v>#NAME?</v>
      </c>
      <c r="AD2530" s="13" t="e">
        <f ca="1">IF(CalcTable[[#This Row],[PWC]]&gt;SAT,CalcTable[[#This Row],[PWC]]-SAT,0)</f>
        <v>#NAME?</v>
      </c>
      <c r="AE2530" s="13" t="e">
        <f ca="1">CalcTable[[#This Row],[PWC]]-CalcTable[[#This Row],[PercAmt]]-CalcTable[[#This Row],[Runoff]]</f>
        <v>#NAME?</v>
      </c>
      <c r="AF2530" s="13" t="e">
        <f ca="1">CalcTable[[#This Row],[IrrAmt]]/1000*CUR_IRR_AREA*10000/IRR_EFF</f>
        <v>#NAME?</v>
      </c>
      <c r="AG2530" s="147"/>
      <c r="AH2530" s="13"/>
      <c r="AI2530" s="50">
        <v>0</v>
      </c>
      <c r="AJ2530" s="50">
        <v>0</v>
      </c>
      <c r="AK2530" s="50">
        <v>0</v>
      </c>
      <c r="AL2530" s="50">
        <v>5.5427600841835982</v>
      </c>
      <c r="AM2530" s="50"/>
      <c r="AN2530" s="50"/>
      <c r="AO2530" s="50"/>
      <c r="AP2530" s="50"/>
      <c r="AQ2530" s="50"/>
      <c r="AR2530" s="50"/>
      <c r="AS2530" s="50"/>
      <c r="AT2530" s="50"/>
      <c r="AU2530" s="50"/>
      <c r="AV2530" s="50"/>
      <c r="AW2530" s="50"/>
      <c r="AX2530" s="50">
        <f t="shared" si="807"/>
        <v>5.5427600841835982</v>
      </c>
      <c r="AY2530" s="50"/>
      <c r="AZ2530" s="50">
        <f t="shared" si="797"/>
        <v>162.58762913605221</v>
      </c>
      <c r="BA2530" s="50">
        <f t="shared" si="798"/>
        <v>250.33333374915978</v>
      </c>
      <c r="BB2530" s="50">
        <f t="shared" si="799"/>
        <v>258.07560180325748</v>
      </c>
      <c r="BC2530" s="17">
        <f t="shared" si="800"/>
        <v>19767</v>
      </c>
      <c r="BD2530" s="50">
        <f t="shared" si="801"/>
        <v>5.5427600841835982</v>
      </c>
      <c r="BE2530" s="50">
        <f t="shared" si="802"/>
        <v>162.58762913605221</v>
      </c>
      <c r="BF2530" s="50">
        <f t="shared" si="808"/>
        <v>265.94160267473166</v>
      </c>
      <c r="BG2530" s="50"/>
      <c r="BH2530" s="17">
        <f t="shared" si="803"/>
        <v>0</v>
      </c>
      <c r="BI2530" s="17">
        <f t="shared" si="811"/>
        <v>2530</v>
      </c>
      <c r="BJ2530" s="17">
        <f t="shared" si="809"/>
        <v>2530</v>
      </c>
      <c r="BK2530" s="150">
        <f t="shared" si="810"/>
        <v>27943</v>
      </c>
      <c r="BL2530" s="50" t="e">
        <f t="shared" ca="1" si="804"/>
        <v>#NAME?</v>
      </c>
      <c r="BM2530" s="50" t="e">
        <f t="shared" ca="1" si="805"/>
        <v>#NAME?</v>
      </c>
      <c r="BN2530" s="50" t="e">
        <f t="shared" ca="1" si="806"/>
        <v>#NAME?</v>
      </c>
    </row>
    <row r="2531" spans="1:66" x14ac:dyDescent="0.35">
      <c r="A2531" s="48">
        <v>27944</v>
      </c>
      <c r="B2531" s="17">
        <v>1976</v>
      </c>
      <c r="C2531" s="17">
        <v>7</v>
      </c>
      <c r="D2531" s="17">
        <v>185</v>
      </c>
      <c r="E2531" s="17">
        <v>3</v>
      </c>
      <c r="F2531" s="17">
        <v>7</v>
      </c>
      <c r="G2531" s="50">
        <v>5.6</v>
      </c>
      <c r="H2531" s="32">
        <v>5.4212985719314091</v>
      </c>
      <c r="I2531" s="50">
        <v>5.666666666666667</v>
      </c>
      <c r="J2531" s="13">
        <v>0</v>
      </c>
      <c r="K2531" s="13">
        <f t="shared" si="792"/>
        <v>0</v>
      </c>
      <c r="L2531" s="13">
        <f t="shared" si="793"/>
        <v>0</v>
      </c>
      <c r="M2531" s="13" t="e">
        <f ca="1">CalcTable[[#This Row],[IWC]]-AE2530</f>
        <v>#NAME?</v>
      </c>
      <c r="N2531" s="13" t="e">
        <f ca="1">IF(CalcTable[[#This Row],[Day of Year]]&lt;123,FCAP,AE2530)</f>
        <v>#NAME?</v>
      </c>
      <c r="O2531" s="17" t="e">
        <f ca="1">IF(IRR_DRIP,5,COUNTIF('IDET Wind Values'!C2515:G2515,"&lt;="&amp;IRR_MAXWIND))</f>
        <v>#NAME?</v>
      </c>
      <c r="P2531" s="13" t="e">
        <f ca="1">CalcTable[[#This Row],[ET_o]]*KL</f>
        <v>#NAME?</v>
      </c>
      <c r="Q2531" s="13" t="e">
        <f ca="1">IF(WILTPT&lt;=0,1,MAX(0,MIN(1,(CalcTable[[#This Row],[IWC]]-WILTPT)/(MAD-WILTPT))))</f>
        <v>#NAME?</v>
      </c>
      <c r="R2531" s="13" t="e">
        <f ca="1">CalcTable[[#This Row],[ETMult]]*CalcTable[[#This Row],[ETb]]</f>
        <v>#NAME?</v>
      </c>
      <c r="S2531" s="13" t="b">
        <f>INDEX(IRR_LIST,CalcTable[[#This Row],[Day of Week]]+1)</f>
        <v>0</v>
      </c>
      <c r="T2531" s="13">
        <f t="shared" ca="1" si="794"/>
        <v>0</v>
      </c>
      <c r="U2531" s="13" t="b">
        <f ca="1">IF(CalcTable[[#This Row],[IrrPrecip]]&gt;=IC_MM,FALSE,TRUE)</f>
        <v>1</v>
      </c>
      <c r="V2531" s="13" t="b">
        <f t="shared" si="795"/>
        <v>1</v>
      </c>
      <c r="W2531" s="13" t="e">
        <f ca="1">IF(AND(IRR_DRIP=FALSE,CalcTable[[#This Row],[IrrHours]]&lt;=0),FALSE,TRUE)</f>
        <v>#NAME?</v>
      </c>
      <c r="X2531" s="13" t="e">
        <f ca="1">AND(CalcTable[[#This Row],[IrrDay]],CalcTable[[#This Row],[IrrRain]],CalcTable[[#This Row],[IrrWarm]],CalcTable[[#This Row],[IrrWindy]])</f>
        <v>#NAME?</v>
      </c>
      <c r="Y2531" s="13" t="e">
        <f t="shared" ca="1" si="796"/>
        <v>#NAME?</v>
      </c>
      <c r="Z2531" s="13" t="e">
        <f ca="1">CalcTable[[#This Row],[IrrHours]]/5</f>
        <v>#NAME?</v>
      </c>
      <c r="AA2531" s="13" t="e">
        <f ca="1">IF(CalcTable[[#This Row],[IrrFlag]]=FALSE,0,MAX(0,CalcTable[[#This Row],[VolRednWind]]*(FCAP*IRR_TARGET-CalcTable[[#This Row],[IWC]])))</f>
        <v>#NAME?</v>
      </c>
      <c r="AB2531" s="13" t="e">
        <f ca="1">CalcTable[[#This Row],[IWC]]+CalcTable[[#This Row],[Eff Precip]]+CalcTable[[#This Row],[IrrAmt]]-CalcTable[[#This Row],[AET]]</f>
        <v>#NAME?</v>
      </c>
      <c r="AC2531" s="13" t="e">
        <f ca="1">IF(CalcTable[[#This Row],[PWC]]&gt;FCAP,MIN(24*PERC,MIN(SAT,CalcTable[[#This Row],[PWC]])-FCAP),0)</f>
        <v>#NAME?</v>
      </c>
      <c r="AD2531" s="13" t="e">
        <f ca="1">IF(CalcTable[[#This Row],[PWC]]&gt;SAT,CalcTable[[#This Row],[PWC]]-SAT,0)</f>
        <v>#NAME?</v>
      </c>
      <c r="AE2531" s="13" t="e">
        <f ca="1">CalcTable[[#This Row],[PWC]]-CalcTable[[#This Row],[PercAmt]]-CalcTable[[#This Row],[Runoff]]</f>
        <v>#NAME?</v>
      </c>
      <c r="AF2531" s="13" t="e">
        <f ca="1">CalcTable[[#This Row],[IrrAmt]]/1000*CUR_IRR_AREA*10000/IRR_EFF</f>
        <v>#NAME?</v>
      </c>
      <c r="AG2531" s="147"/>
      <c r="AH2531" s="13"/>
      <c r="AI2531" s="50">
        <v>0</v>
      </c>
      <c r="AJ2531" s="50">
        <v>0</v>
      </c>
      <c r="AK2531" s="50">
        <v>9.2998282352296435</v>
      </c>
      <c r="AL2531" s="50">
        <v>0</v>
      </c>
      <c r="AM2531" s="50"/>
      <c r="AN2531" s="50"/>
      <c r="AO2531" s="50"/>
      <c r="AP2531" s="50"/>
      <c r="AQ2531" s="50"/>
      <c r="AR2531" s="50"/>
      <c r="AS2531" s="50"/>
      <c r="AT2531" s="50"/>
      <c r="AU2531" s="50"/>
      <c r="AV2531" s="50"/>
      <c r="AW2531" s="50"/>
      <c r="AX2531" s="50">
        <f t="shared" si="807"/>
        <v>9.2998282352296435</v>
      </c>
      <c r="AY2531" s="50"/>
      <c r="AZ2531" s="50">
        <f t="shared" si="797"/>
        <v>136.39748078336811</v>
      </c>
      <c r="BA2531" s="50">
        <f t="shared" si="798"/>
        <v>210.00881961883658</v>
      </c>
      <c r="BB2531" s="50">
        <f t="shared" si="799"/>
        <v>216.50393775137798</v>
      </c>
      <c r="BC2531" s="17">
        <f t="shared" si="800"/>
        <v>19767</v>
      </c>
      <c r="BD2531" s="50">
        <f t="shared" si="801"/>
        <v>9.2998282352296435</v>
      </c>
      <c r="BE2531" s="50">
        <f t="shared" si="802"/>
        <v>136.39748078336811</v>
      </c>
      <c r="BF2531" s="50">
        <f t="shared" si="808"/>
        <v>223.10285741340869</v>
      </c>
      <c r="BG2531" s="50"/>
      <c r="BH2531" s="17">
        <f t="shared" si="803"/>
        <v>0</v>
      </c>
      <c r="BI2531" s="17">
        <f t="shared" si="811"/>
        <v>2531</v>
      </c>
      <c r="BJ2531" s="17">
        <f t="shared" si="809"/>
        <v>2531</v>
      </c>
      <c r="BK2531" s="150">
        <f t="shared" si="810"/>
        <v>27944</v>
      </c>
      <c r="BL2531" s="50" t="e">
        <f t="shared" ca="1" si="804"/>
        <v>#NAME?</v>
      </c>
      <c r="BM2531" s="50" t="e">
        <f t="shared" ca="1" si="805"/>
        <v>#NAME?</v>
      </c>
      <c r="BN2531" s="50" t="e">
        <f t="shared" ca="1" si="806"/>
        <v>#NAME?</v>
      </c>
    </row>
    <row r="2532" spans="1:66" x14ac:dyDescent="0.35">
      <c r="A2532" s="48">
        <v>27945</v>
      </c>
      <c r="B2532" s="17">
        <v>1976</v>
      </c>
      <c r="C2532" s="17">
        <v>7</v>
      </c>
      <c r="D2532" s="17">
        <v>186</v>
      </c>
      <c r="E2532" s="17">
        <v>4</v>
      </c>
      <c r="F2532" s="17">
        <v>1</v>
      </c>
      <c r="G2532" s="50">
        <v>8.9</v>
      </c>
      <c r="H2532" s="32">
        <v>6.1122227670278813</v>
      </c>
      <c r="I2532" s="50">
        <v>5.166666666666667</v>
      </c>
      <c r="J2532" s="13">
        <v>0</v>
      </c>
      <c r="K2532" s="13">
        <f t="shared" si="792"/>
        <v>0</v>
      </c>
      <c r="L2532" s="13">
        <f t="shared" si="793"/>
        <v>0</v>
      </c>
      <c r="M2532" s="13" t="e">
        <f ca="1">CalcTable[[#This Row],[IWC]]-AE2531</f>
        <v>#NAME?</v>
      </c>
      <c r="N2532" s="13" t="e">
        <f ca="1">IF(CalcTable[[#This Row],[Day of Year]]&lt;123,FCAP,AE2531)</f>
        <v>#NAME?</v>
      </c>
      <c r="O2532" s="17" t="e">
        <f ca="1">IF(IRR_DRIP,5,COUNTIF('IDET Wind Values'!C2516:G2516,"&lt;="&amp;IRR_MAXWIND))</f>
        <v>#NAME?</v>
      </c>
      <c r="P2532" s="13" t="e">
        <f ca="1">CalcTable[[#This Row],[ET_o]]*KL</f>
        <v>#NAME?</v>
      </c>
      <c r="Q2532" s="13" t="e">
        <f ca="1">IF(WILTPT&lt;=0,1,MAX(0,MIN(1,(CalcTable[[#This Row],[IWC]]-WILTPT)/(MAD-WILTPT))))</f>
        <v>#NAME?</v>
      </c>
      <c r="R2532" s="13" t="e">
        <f ca="1">CalcTable[[#This Row],[ETMult]]*CalcTable[[#This Row],[ETb]]</f>
        <v>#NAME?</v>
      </c>
      <c r="S2532" s="13" t="b">
        <f>INDEX(IRR_LIST,CalcTable[[#This Row],[Day of Week]]+1)</f>
        <v>1</v>
      </c>
      <c r="T2532" s="13">
        <f t="shared" ca="1" si="794"/>
        <v>0</v>
      </c>
      <c r="U2532" s="13" t="b">
        <f ca="1">IF(CalcTable[[#This Row],[IrrPrecip]]&gt;=IC_MM,FALSE,TRUE)</f>
        <v>1</v>
      </c>
      <c r="V2532" s="13" t="b">
        <f t="shared" si="795"/>
        <v>1</v>
      </c>
      <c r="W2532" s="13" t="e">
        <f ca="1">IF(AND(IRR_DRIP=FALSE,CalcTable[[#This Row],[IrrHours]]&lt;=0),FALSE,TRUE)</f>
        <v>#NAME?</v>
      </c>
      <c r="X2532" s="13" t="e">
        <f ca="1">AND(CalcTable[[#This Row],[IrrDay]],CalcTable[[#This Row],[IrrRain]],CalcTable[[#This Row],[IrrWarm]],CalcTable[[#This Row],[IrrWindy]])</f>
        <v>#NAME?</v>
      </c>
      <c r="Y2532" s="13" t="e">
        <f t="shared" ca="1" si="796"/>
        <v>#NAME?</v>
      </c>
      <c r="Z2532" s="13" t="e">
        <f ca="1">CalcTable[[#This Row],[IrrHours]]/5</f>
        <v>#NAME?</v>
      </c>
      <c r="AA2532" s="13" t="e">
        <f ca="1">IF(CalcTable[[#This Row],[IrrFlag]]=FALSE,0,MAX(0,CalcTable[[#This Row],[VolRednWind]]*(FCAP*IRR_TARGET-CalcTable[[#This Row],[IWC]])))</f>
        <v>#NAME?</v>
      </c>
      <c r="AB2532" s="13" t="e">
        <f ca="1">CalcTable[[#This Row],[IWC]]+CalcTable[[#This Row],[Eff Precip]]+CalcTable[[#This Row],[IrrAmt]]-CalcTable[[#This Row],[AET]]</f>
        <v>#NAME?</v>
      </c>
      <c r="AC2532" s="13" t="e">
        <f ca="1">IF(CalcTable[[#This Row],[PWC]]&gt;FCAP,MIN(24*PERC,MIN(SAT,CalcTable[[#This Row],[PWC]])-FCAP),0)</f>
        <v>#NAME?</v>
      </c>
      <c r="AD2532" s="13" t="e">
        <f ca="1">IF(CalcTable[[#This Row],[PWC]]&gt;SAT,CalcTable[[#This Row],[PWC]]-SAT,0)</f>
        <v>#NAME?</v>
      </c>
      <c r="AE2532" s="13" t="e">
        <f ca="1">CalcTable[[#This Row],[PWC]]-CalcTable[[#This Row],[PercAmt]]-CalcTable[[#This Row],[Runoff]]</f>
        <v>#NAME?</v>
      </c>
      <c r="AF2532" s="13" t="e">
        <f ca="1">CalcTable[[#This Row],[IrrAmt]]/1000*CUR_IRR_AREA*10000/IRR_EFF</f>
        <v>#NAME?</v>
      </c>
      <c r="AG2532" s="147"/>
      <c r="AH2532" s="13"/>
      <c r="AI2532" s="50">
        <v>6.8629342178933364</v>
      </c>
      <c r="AJ2532" s="50">
        <v>9.045827675684091</v>
      </c>
      <c r="AK2532" s="50">
        <v>0</v>
      </c>
      <c r="AL2532" s="50">
        <v>0</v>
      </c>
      <c r="AM2532" s="50"/>
      <c r="AN2532" s="50"/>
      <c r="AO2532" s="50"/>
      <c r="AP2532" s="50"/>
      <c r="AQ2532" s="50"/>
      <c r="AR2532" s="50"/>
      <c r="AS2532" s="50"/>
      <c r="AT2532" s="50"/>
      <c r="AU2532" s="50"/>
      <c r="AV2532" s="50"/>
      <c r="AW2532" s="50"/>
      <c r="AX2532" s="50">
        <f t="shared" si="807"/>
        <v>15.908761893577427</v>
      </c>
      <c r="AY2532" s="50"/>
      <c r="AZ2532" s="50">
        <f t="shared" si="797"/>
        <v>366.00064701583563</v>
      </c>
      <c r="BA2532" s="50">
        <f t="shared" si="798"/>
        <v>592.68351764441354</v>
      </c>
      <c r="BB2532" s="50">
        <f t="shared" si="799"/>
        <v>613.35197676344274</v>
      </c>
      <c r="BC2532" s="17">
        <f t="shared" si="800"/>
        <v>19767</v>
      </c>
      <c r="BD2532" s="50">
        <f t="shared" si="801"/>
        <v>15.908761893577427</v>
      </c>
      <c r="BE2532" s="50">
        <f t="shared" si="802"/>
        <v>366.00064701583563</v>
      </c>
      <c r="BF2532" s="50">
        <f t="shared" si="808"/>
        <v>598.66054486796759</v>
      </c>
      <c r="BG2532" s="50"/>
      <c r="BH2532" s="17">
        <f t="shared" si="803"/>
        <v>0</v>
      </c>
      <c r="BI2532" s="17">
        <f t="shared" si="811"/>
        <v>2532</v>
      </c>
      <c r="BJ2532" s="17">
        <f t="shared" si="809"/>
        <v>2532</v>
      </c>
      <c r="BK2532" s="150">
        <f t="shared" si="810"/>
        <v>27945</v>
      </c>
      <c r="BL2532" s="50" t="e">
        <f t="shared" ca="1" si="804"/>
        <v>#NAME?</v>
      </c>
      <c r="BM2532" s="50" t="e">
        <f t="shared" ca="1" si="805"/>
        <v>#NAME?</v>
      </c>
      <c r="BN2532" s="50" t="e">
        <f t="shared" ca="1" si="806"/>
        <v>#NAME?</v>
      </c>
    </row>
    <row r="2533" spans="1:66" x14ac:dyDescent="0.35">
      <c r="A2533" s="48">
        <v>27946</v>
      </c>
      <c r="B2533" s="17">
        <v>1976</v>
      </c>
      <c r="C2533" s="17">
        <v>7</v>
      </c>
      <c r="D2533" s="17">
        <v>187</v>
      </c>
      <c r="E2533" s="17">
        <v>5</v>
      </c>
      <c r="F2533" s="17">
        <v>2</v>
      </c>
      <c r="G2533" s="50">
        <v>7.2</v>
      </c>
      <c r="H2533" s="32">
        <v>5.2410219670432774</v>
      </c>
      <c r="I2533" s="50">
        <v>5.833333333333333</v>
      </c>
      <c r="J2533" s="13">
        <v>0</v>
      </c>
      <c r="K2533" s="13">
        <f t="shared" si="792"/>
        <v>0</v>
      </c>
      <c r="L2533" s="13">
        <f t="shared" si="793"/>
        <v>0</v>
      </c>
      <c r="M2533" s="13" t="e">
        <f ca="1">CalcTable[[#This Row],[IWC]]-AE2532</f>
        <v>#NAME?</v>
      </c>
      <c r="N2533" s="13" t="e">
        <f ca="1">IF(CalcTable[[#This Row],[Day of Year]]&lt;123,FCAP,AE2532)</f>
        <v>#NAME?</v>
      </c>
      <c r="O2533" s="17" t="e">
        <f ca="1">IF(IRR_DRIP,5,COUNTIF('IDET Wind Values'!C2517:G2517,"&lt;="&amp;IRR_MAXWIND))</f>
        <v>#NAME?</v>
      </c>
      <c r="P2533" s="13" t="e">
        <f ca="1">CalcTable[[#This Row],[ET_o]]*KL</f>
        <v>#NAME?</v>
      </c>
      <c r="Q2533" s="13" t="e">
        <f ca="1">IF(WILTPT&lt;=0,1,MAX(0,MIN(1,(CalcTable[[#This Row],[IWC]]-WILTPT)/(MAD-WILTPT))))</f>
        <v>#NAME?</v>
      </c>
      <c r="R2533" s="13" t="e">
        <f ca="1">CalcTable[[#This Row],[ETMult]]*CalcTable[[#This Row],[ETb]]</f>
        <v>#NAME?</v>
      </c>
      <c r="S2533" s="13" t="b">
        <f>INDEX(IRR_LIST,CalcTable[[#This Row],[Day of Week]]+1)</f>
        <v>0</v>
      </c>
      <c r="T2533" s="13">
        <f t="shared" ca="1" si="794"/>
        <v>0</v>
      </c>
      <c r="U2533" s="13" t="b">
        <f ca="1">IF(CalcTable[[#This Row],[IrrPrecip]]&gt;=IC_MM,FALSE,TRUE)</f>
        <v>1</v>
      </c>
      <c r="V2533" s="13" t="b">
        <f t="shared" si="795"/>
        <v>1</v>
      </c>
      <c r="W2533" s="13" t="e">
        <f ca="1">IF(AND(IRR_DRIP=FALSE,CalcTable[[#This Row],[IrrHours]]&lt;=0),FALSE,TRUE)</f>
        <v>#NAME?</v>
      </c>
      <c r="X2533" s="13" t="e">
        <f ca="1">AND(CalcTable[[#This Row],[IrrDay]],CalcTable[[#This Row],[IrrRain]],CalcTable[[#This Row],[IrrWarm]],CalcTable[[#This Row],[IrrWindy]])</f>
        <v>#NAME?</v>
      </c>
      <c r="Y2533" s="13" t="e">
        <f t="shared" ca="1" si="796"/>
        <v>#NAME?</v>
      </c>
      <c r="Z2533" s="13" t="e">
        <f ca="1">CalcTable[[#This Row],[IrrHours]]/5</f>
        <v>#NAME?</v>
      </c>
      <c r="AA2533" s="13" t="e">
        <f ca="1">IF(CalcTable[[#This Row],[IrrFlag]]=FALSE,0,MAX(0,CalcTable[[#This Row],[VolRednWind]]*(FCAP*IRR_TARGET-CalcTable[[#This Row],[IWC]])))</f>
        <v>#NAME?</v>
      </c>
      <c r="AB2533" s="13" t="e">
        <f ca="1">CalcTable[[#This Row],[IWC]]+CalcTable[[#This Row],[Eff Precip]]+CalcTable[[#This Row],[IrrAmt]]-CalcTable[[#This Row],[AET]]</f>
        <v>#NAME?</v>
      </c>
      <c r="AC2533" s="13" t="e">
        <f ca="1">IF(CalcTable[[#This Row],[PWC]]&gt;FCAP,MIN(24*PERC,MIN(SAT,CalcTable[[#This Row],[PWC]])-FCAP),0)</f>
        <v>#NAME?</v>
      </c>
      <c r="AD2533" s="13" t="e">
        <f ca="1">IF(CalcTable[[#This Row],[PWC]]&gt;SAT,CalcTable[[#This Row],[PWC]]-SAT,0)</f>
        <v>#NAME?</v>
      </c>
      <c r="AE2533" s="13" t="e">
        <f ca="1">CalcTable[[#This Row],[PWC]]-CalcTable[[#This Row],[PercAmt]]-CalcTable[[#This Row],[Runoff]]</f>
        <v>#NAME?</v>
      </c>
      <c r="AF2533" s="13" t="e">
        <f ca="1">CalcTable[[#This Row],[IrrAmt]]/1000*CUR_IRR_AREA*10000/IRR_EFF</f>
        <v>#NAME?</v>
      </c>
      <c r="AG2533" s="147"/>
      <c r="AH2533" s="13"/>
      <c r="AI2533" s="50">
        <v>0</v>
      </c>
      <c r="AJ2533" s="50">
        <v>0</v>
      </c>
      <c r="AK2533" s="50">
        <v>2.5158890087461359</v>
      </c>
      <c r="AL2533" s="50">
        <v>9.2104343524475674</v>
      </c>
      <c r="AM2533" s="50"/>
      <c r="AN2533" s="50"/>
      <c r="AO2533" s="50"/>
      <c r="AP2533" s="50"/>
      <c r="AQ2533" s="50"/>
      <c r="AR2533" s="50"/>
      <c r="AS2533" s="50"/>
      <c r="AT2533" s="50"/>
      <c r="AU2533" s="50"/>
      <c r="AV2533" s="50"/>
      <c r="AW2533" s="50"/>
      <c r="AX2533" s="50">
        <f t="shared" si="807"/>
        <v>11.726323361193703</v>
      </c>
      <c r="AY2533" s="50"/>
      <c r="AZ2533" s="50">
        <f t="shared" si="797"/>
        <v>307.07244646673865</v>
      </c>
      <c r="BA2533" s="50">
        <f t="shared" si="798"/>
        <v>472.79408424243888</v>
      </c>
      <c r="BB2533" s="50">
        <f t="shared" si="799"/>
        <v>487.41658169323603</v>
      </c>
      <c r="BC2533" s="17">
        <f t="shared" si="800"/>
        <v>19767</v>
      </c>
      <c r="BD2533" s="50">
        <f t="shared" si="801"/>
        <v>11.726323361193703</v>
      </c>
      <c r="BE2533" s="50">
        <f t="shared" si="802"/>
        <v>307.07244646673865</v>
      </c>
      <c r="BF2533" s="50">
        <f t="shared" si="808"/>
        <v>502.27276813465244</v>
      </c>
      <c r="BG2533" s="50"/>
      <c r="BH2533" s="17">
        <f t="shared" si="803"/>
        <v>0</v>
      </c>
      <c r="BI2533" s="17">
        <f t="shared" si="811"/>
        <v>2533</v>
      </c>
      <c r="BJ2533" s="17">
        <f t="shared" si="809"/>
        <v>2533</v>
      </c>
      <c r="BK2533" s="150">
        <f t="shared" si="810"/>
        <v>27946</v>
      </c>
      <c r="BL2533" s="50" t="e">
        <f t="shared" ca="1" si="804"/>
        <v>#NAME?</v>
      </c>
      <c r="BM2533" s="50" t="e">
        <f t="shared" ca="1" si="805"/>
        <v>#NAME?</v>
      </c>
      <c r="BN2533" s="50" t="e">
        <f t="shared" ca="1" si="806"/>
        <v>#NAME?</v>
      </c>
    </row>
    <row r="2534" spans="1:66" x14ac:dyDescent="0.35">
      <c r="A2534" s="48">
        <v>27947</v>
      </c>
      <c r="B2534" s="17">
        <v>1976</v>
      </c>
      <c r="C2534" s="17">
        <v>7</v>
      </c>
      <c r="D2534" s="17">
        <v>188</v>
      </c>
      <c r="E2534" s="17">
        <v>6</v>
      </c>
      <c r="F2534" s="17">
        <v>3</v>
      </c>
      <c r="G2534" s="50">
        <v>7.8</v>
      </c>
      <c r="H2534" s="32">
        <v>5.8274917705660867</v>
      </c>
      <c r="I2534" s="50">
        <v>9</v>
      </c>
      <c r="J2534" s="13">
        <v>0</v>
      </c>
      <c r="K2534" s="13">
        <f t="shared" si="792"/>
        <v>0</v>
      </c>
      <c r="L2534" s="13">
        <f t="shared" si="793"/>
        <v>0</v>
      </c>
      <c r="M2534" s="13" t="e">
        <f ca="1">CalcTable[[#This Row],[IWC]]-AE2533</f>
        <v>#NAME?</v>
      </c>
      <c r="N2534" s="13" t="e">
        <f ca="1">IF(CalcTable[[#This Row],[Day of Year]]&lt;123,FCAP,AE2533)</f>
        <v>#NAME?</v>
      </c>
      <c r="O2534" s="17" t="e">
        <f ca="1">IF(IRR_DRIP,5,COUNTIF('IDET Wind Values'!C2518:G2518,"&lt;="&amp;IRR_MAXWIND))</f>
        <v>#NAME?</v>
      </c>
      <c r="P2534" s="13" t="e">
        <f ca="1">CalcTable[[#This Row],[ET_o]]*KL</f>
        <v>#NAME?</v>
      </c>
      <c r="Q2534" s="13" t="e">
        <f ca="1">IF(WILTPT&lt;=0,1,MAX(0,MIN(1,(CalcTable[[#This Row],[IWC]]-WILTPT)/(MAD-WILTPT))))</f>
        <v>#NAME?</v>
      </c>
      <c r="R2534" s="13" t="e">
        <f ca="1">CalcTable[[#This Row],[ETMult]]*CalcTable[[#This Row],[ETb]]</f>
        <v>#NAME?</v>
      </c>
      <c r="S2534" s="13" t="b">
        <f>INDEX(IRR_LIST,CalcTable[[#This Row],[Day of Week]]+1)</f>
        <v>1</v>
      </c>
      <c r="T2534" s="13">
        <f t="shared" ca="1" si="794"/>
        <v>0</v>
      </c>
      <c r="U2534" s="13" t="b">
        <f ca="1">IF(CalcTable[[#This Row],[IrrPrecip]]&gt;=IC_MM,FALSE,TRUE)</f>
        <v>1</v>
      </c>
      <c r="V2534" s="13" t="b">
        <f t="shared" si="795"/>
        <v>1</v>
      </c>
      <c r="W2534" s="13" t="e">
        <f ca="1">IF(AND(IRR_DRIP=FALSE,CalcTable[[#This Row],[IrrHours]]&lt;=0),FALSE,TRUE)</f>
        <v>#NAME?</v>
      </c>
      <c r="X2534" s="13" t="e">
        <f ca="1">AND(CalcTable[[#This Row],[IrrDay]],CalcTable[[#This Row],[IrrRain]],CalcTable[[#This Row],[IrrWarm]],CalcTable[[#This Row],[IrrWindy]])</f>
        <v>#NAME?</v>
      </c>
      <c r="Y2534" s="13" t="e">
        <f t="shared" ca="1" si="796"/>
        <v>#NAME?</v>
      </c>
      <c r="Z2534" s="13" t="e">
        <f ca="1">CalcTable[[#This Row],[IrrHours]]/5</f>
        <v>#NAME?</v>
      </c>
      <c r="AA2534" s="13" t="e">
        <f ca="1">IF(CalcTable[[#This Row],[IrrFlag]]=FALSE,0,MAX(0,CalcTable[[#This Row],[VolRednWind]]*(FCAP*IRR_TARGET-CalcTable[[#This Row],[IWC]])))</f>
        <v>#NAME?</v>
      </c>
      <c r="AB2534" s="13" t="e">
        <f ca="1">CalcTable[[#This Row],[IWC]]+CalcTable[[#This Row],[Eff Precip]]+CalcTable[[#This Row],[IrrAmt]]-CalcTable[[#This Row],[AET]]</f>
        <v>#NAME?</v>
      </c>
      <c r="AC2534" s="13" t="e">
        <f ca="1">IF(CalcTable[[#This Row],[PWC]]&gt;FCAP,MIN(24*PERC,MIN(SAT,CalcTable[[#This Row],[PWC]])-FCAP),0)</f>
        <v>#NAME?</v>
      </c>
      <c r="AD2534" s="13" t="e">
        <f ca="1">IF(CalcTable[[#This Row],[PWC]]&gt;SAT,CalcTable[[#This Row],[PWC]]-SAT,0)</f>
        <v>#NAME?</v>
      </c>
      <c r="AE2534" s="13" t="e">
        <f ca="1">CalcTable[[#This Row],[PWC]]-CalcTable[[#This Row],[PercAmt]]-CalcTable[[#This Row],[Runoff]]</f>
        <v>#NAME?</v>
      </c>
      <c r="AF2534" s="13" t="e">
        <f ca="1">CalcTable[[#This Row],[IrrAmt]]/1000*CUR_IRR_AREA*10000/IRR_EFF</f>
        <v>#NAME?</v>
      </c>
      <c r="AG2534" s="147"/>
      <c r="AH2534" s="13"/>
      <c r="AI2534" s="50">
        <v>7.0995193850025027</v>
      </c>
      <c r="AJ2534" s="50">
        <v>8.3866938585835218</v>
      </c>
      <c r="AK2534" s="50">
        <v>0</v>
      </c>
      <c r="AL2534" s="50">
        <v>0</v>
      </c>
      <c r="AM2534" s="50"/>
      <c r="AN2534" s="50"/>
      <c r="AO2534" s="50"/>
      <c r="AP2534" s="50"/>
      <c r="AQ2534" s="50"/>
      <c r="AR2534" s="50"/>
      <c r="AS2534" s="50"/>
      <c r="AT2534" s="50"/>
      <c r="AU2534" s="50"/>
      <c r="AV2534" s="50"/>
      <c r="AW2534" s="50"/>
      <c r="AX2534" s="50">
        <f t="shared" si="807"/>
        <v>15.486213243586025</v>
      </c>
      <c r="AY2534" s="50"/>
      <c r="AZ2534" s="50">
        <f t="shared" si="797"/>
        <v>350.13597083182003</v>
      </c>
      <c r="BA2534" s="50">
        <f t="shared" si="798"/>
        <v>566.13227229009226</v>
      </c>
      <c r="BB2534" s="50">
        <f t="shared" si="799"/>
        <v>585.80919503444579</v>
      </c>
      <c r="BC2534" s="17">
        <f t="shared" si="800"/>
        <v>19767</v>
      </c>
      <c r="BD2534" s="50">
        <f t="shared" si="801"/>
        <v>15.486213243586025</v>
      </c>
      <c r="BE2534" s="50">
        <f t="shared" si="802"/>
        <v>350.13597083182003</v>
      </c>
      <c r="BF2534" s="50">
        <f t="shared" si="808"/>
        <v>572.71098503545261</v>
      </c>
      <c r="BG2534" s="50"/>
      <c r="BH2534" s="17">
        <f t="shared" si="803"/>
        <v>0</v>
      </c>
      <c r="BI2534" s="17">
        <f t="shared" si="811"/>
        <v>2534</v>
      </c>
      <c r="BJ2534" s="17">
        <f t="shared" si="809"/>
        <v>2534</v>
      </c>
      <c r="BK2534" s="150">
        <f t="shared" si="810"/>
        <v>27947</v>
      </c>
      <c r="BL2534" s="50" t="e">
        <f t="shared" ca="1" si="804"/>
        <v>#NAME?</v>
      </c>
      <c r="BM2534" s="50" t="e">
        <f t="shared" ca="1" si="805"/>
        <v>#NAME?</v>
      </c>
      <c r="BN2534" s="50" t="e">
        <f t="shared" ca="1" si="806"/>
        <v>#NAME?</v>
      </c>
    </row>
    <row r="2535" spans="1:66" x14ac:dyDescent="0.35">
      <c r="A2535" s="48">
        <v>27948</v>
      </c>
      <c r="B2535" s="17">
        <v>1976</v>
      </c>
      <c r="C2535" s="17">
        <v>7</v>
      </c>
      <c r="D2535" s="17">
        <v>189</v>
      </c>
      <c r="E2535" s="17">
        <v>7</v>
      </c>
      <c r="F2535" s="17">
        <v>4</v>
      </c>
      <c r="G2535" s="50">
        <v>10.6</v>
      </c>
      <c r="H2535" s="32">
        <v>6.0286952874513471</v>
      </c>
      <c r="I2535" s="50">
        <v>7.833333333333333</v>
      </c>
      <c r="J2535" s="13">
        <v>0</v>
      </c>
      <c r="K2535" s="13">
        <f t="shared" si="792"/>
        <v>0</v>
      </c>
      <c r="L2535" s="13">
        <f t="shared" si="793"/>
        <v>0</v>
      </c>
      <c r="M2535" s="13" t="e">
        <f ca="1">CalcTable[[#This Row],[IWC]]-AE2534</f>
        <v>#NAME?</v>
      </c>
      <c r="N2535" s="13" t="e">
        <f ca="1">IF(CalcTable[[#This Row],[Day of Year]]&lt;123,FCAP,AE2534)</f>
        <v>#NAME?</v>
      </c>
      <c r="O2535" s="17" t="e">
        <f ca="1">IF(IRR_DRIP,5,COUNTIF('IDET Wind Values'!C2519:G2519,"&lt;="&amp;IRR_MAXWIND))</f>
        <v>#NAME?</v>
      </c>
      <c r="P2535" s="13" t="e">
        <f ca="1">CalcTable[[#This Row],[ET_o]]*KL</f>
        <v>#NAME?</v>
      </c>
      <c r="Q2535" s="13" t="e">
        <f ca="1">IF(WILTPT&lt;=0,1,MAX(0,MIN(1,(CalcTable[[#This Row],[IWC]]-WILTPT)/(MAD-WILTPT))))</f>
        <v>#NAME?</v>
      </c>
      <c r="R2535" s="13" t="e">
        <f ca="1">CalcTable[[#This Row],[ETMult]]*CalcTable[[#This Row],[ETb]]</f>
        <v>#NAME?</v>
      </c>
      <c r="S2535" s="13" t="b">
        <f>INDEX(IRR_LIST,CalcTable[[#This Row],[Day of Week]]+1)</f>
        <v>0</v>
      </c>
      <c r="T2535" s="13">
        <f t="shared" ca="1" si="794"/>
        <v>0</v>
      </c>
      <c r="U2535" s="13" t="b">
        <f ca="1">IF(CalcTable[[#This Row],[IrrPrecip]]&gt;=IC_MM,FALSE,TRUE)</f>
        <v>1</v>
      </c>
      <c r="V2535" s="13" t="b">
        <f t="shared" si="795"/>
        <v>1</v>
      </c>
      <c r="W2535" s="13" t="e">
        <f ca="1">IF(AND(IRR_DRIP=FALSE,CalcTable[[#This Row],[IrrHours]]&lt;=0),FALSE,TRUE)</f>
        <v>#NAME?</v>
      </c>
      <c r="X2535" s="13" t="e">
        <f ca="1">AND(CalcTable[[#This Row],[IrrDay]],CalcTable[[#This Row],[IrrRain]],CalcTable[[#This Row],[IrrWarm]],CalcTable[[#This Row],[IrrWindy]])</f>
        <v>#NAME?</v>
      </c>
      <c r="Y2535" s="13" t="e">
        <f t="shared" ca="1" si="796"/>
        <v>#NAME?</v>
      </c>
      <c r="Z2535" s="13" t="e">
        <f ca="1">CalcTable[[#This Row],[IrrHours]]/5</f>
        <v>#NAME?</v>
      </c>
      <c r="AA2535" s="13" t="e">
        <f ca="1">IF(CalcTable[[#This Row],[IrrFlag]]=FALSE,0,MAX(0,CalcTable[[#This Row],[VolRednWind]]*(FCAP*IRR_TARGET-CalcTable[[#This Row],[IWC]])))</f>
        <v>#NAME?</v>
      </c>
      <c r="AB2535" s="13" t="e">
        <f ca="1">CalcTable[[#This Row],[IWC]]+CalcTable[[#This Row],[Eff Precip]]+CalcTable[[#This Row],[IrrAmt]]-CalcTable[[#This Row],[AET]]</f>
        <v>#NAME?</v>
      </c>
      <c r="AC2535" s="13" t="e">
        <f ca="1">IF(CalcTable[[#This Row],[PWC]]&gt;FCAP,MIN(24*PERC,MIN(SAT,CalcTable[[#This Row],[PWC]])-FCAP),0)</f>
        <v>#NAME?</v>
      </c>
      <c r="AD2535" s="13" t="e">
        <f ca="1">IF(CalcTable[[#This Row],[PWC]]&gt;SAT,CalcTable[[#This Row],[PWC]]-SAT,0)</f>
        <v>#NAME?</v>
      </c>
      <c r="AE2535" s="13" t="e">
        <f ca="1">CalcTable[[#This Row],[PWC]]-CalcTable[[#This Row],[PercAmt]]-CalcTable[[#This Row],[Runoff]]</f>
        <v>#NAME?</v>
      </c>
      <c r="AF2535" s="13" t="e">
        <f ca="1">CalcTable[[#This Row],[IrrAmt]]/1000*CUR_IRR_AREA*10000/IRR_EFF</f>
        <v>#NAME?</v>
      </c>
      <c r="AG2535" s="147"/>
      <c r="AH2535" s="13"/>
      <c r="AI2535" s="50">
        <v>0</v>
      </c>
      <c r="AJ2535" s="50">
        <v>0</v>
      </c>
      <c r="AK2535" s="50">
        <v>0</v>
      </c>
      <c r="AL2535" s="50">
        <v>5.4851204738113495</v>
      </c>
      <c r="AM2535" s="50"/>
      <c r="AN2535" s="50"/>
      <c r="AO2535" s="50"/>
      <c r="AP2535" s="50"/>
      <c r="AQ2535" s="50"/>
      <c r="AR2535" s="50"/>
      <c r="AS2535" s="50"/>
      <c r="AT2535" s="50"/>
      <c r="AU2535" s="50"/>
      <c r="AV2535" s="50"/>
      <c r="AW2535" s="50"/>
      <c r="AX2535" s="50">
        <f t="shared" si="807"/>
        <v>5.4851204738113495</v>
      </c>
      <c r="AY2535" s="50"/>
      <c r="AZ2535" s="50">
        <f t="shared" si="797"/>
        <v>160.8968672317996</v>
      </c>
      <c r="BA2535" s="50">
        <f t="shared" si="798"/>
        <v>247.73009716642161</v>
      </c>
      <c r="BB2535" s="50">
        <f t="shared" si="799"/>
        <v>255.39185274888828</v>
      </c>
      <c r="BC2535" s="17">
        <f t="shared" si="800"/>
        <v>19767</v>
      </c>
      <c r="BD2535" s="50">
        <f t="shared" si="801"/>
        <v>5.4851204738113495</v>
      </c>
      <c r="BE2535" s="50">
        <f t="shared" si="802"/>
        <v>160.8968672317996</v>
      </c>
      <c r="BF2535" s="50">
        <f t="shared" si="808"/>
        <v>263.17605444115685</v>
      </c>
      <c r="BG2535" s="50"/>
      <c r="BH2535" s="17">
        <f t="shared" si="803"/>
        <v>0</v>
      </c>
      <c r="BI2535" s="17">
        <f t="shared" si="811"/>
        <v>2535</v>
      </c>
      <c r="BJ2535" s="17">
        <f t="shared" si="809"/>
        <v>2535</v>
      </c>
      <c r="BK2535" s="150">
        <f t="shared" si="810"/>
        <v>27948</v>
      </c>
      <c r="BL2535" s="50" t="e">
        <f t="shared" ca="1" si="804"/>
        <v>#NAME?</v>
      </c>
      <c r="BM2535" s="50" t="e">
        <f t="shared" ca="1" si="805"/>
        <v>#NAME?</v>
      </c>
      <c r="BN2535" s="50" t="e">
        <f t="shared" ca="1" si="806"/>
        <v>#NAME?</v>
      </c>
    </row>
    <row r="2536" spans="1:66" x14ac:dyDescent="0.35">
      <c r="A2536" s="48">
        <v>27949</v>
      </c>
      <c r="B2536" s="17">
        <v>1976</v>
      </c>
      <c r="C2536" s="17">
        <v>7</v>
      </c>
      <c r="D2536" s="17">
        <v>190</v>
      </c>
      <c r="E2536" s="17">
        <v>8</v>
      </c>
      <c r="F2536" s="17">
        <v>5</v>
      </c>
      <c r="G2536" s="50">
        <v>14.4</v>
      </c>
      <c r="H2536" s="32">
        <v>6.3421365289181049</v>
      </c>
      <c r="I2536" s="50">
        <v>16.166666666666668</v>
      </c>
      <c r="J2536" s="13">
        <v>0</v>
      </c>
      <c r="K2536" s="13">
        <f t="shared" si="792"/>
        <v>0</v>
      </c>
      <c r="L2536" s="13">
        <f t="shared" si="793"/>
        <v>0</v>
      </c>
      <c r="M2536" s="13" t="e">
        <f ca="1">CalcTable[[#This Row],[IWC]]-AE2535</f>
        <v>#NAME?</v>
      </c>
      <c r="N2536" s="13" t="e">
        <f ca="1">IF(CalcTable[[#This Row],[Day of Year]]&lt;123,FCAP,AE2535)</f>
        <v>#NAME?</v>
      </c>
      <c r="O2536" s="17" t="e">
        <f ca="1">IF(IRR_DRIP,5,COUNTIF('IDET Wind Values'!C2520:G2520,"&lt;="&amp;IRR_MAXWIND))</f>
        <v>#NAME?</v>
      </c>
      <c r="P2536" s="13" t="e">
        <f ca="1">CalcTable[[#This Row],[ET_o]]*KL</f>
        <v>#NAME?</v>
      </c>
      <c r="Q2536" s="13" t="e">
        <f ca="1">IF(WILTPT&lt;=0,1,MAX(0,MIN(1,(CalcTable[[#This Row],[IWC]]-WILTPT)/(MAD-WILTPT))))</f>
        <v>#NAME?</v>
      </c>
      <c r="R2536" s="13" t="e">
        <f ca="1">CalcTable[[#This Row],[ETMult]]*CalcTable[[#This Row],[ETb]]</f>
        <v>#NAME?</v>
      </c>
      <c r="S2536" s="13" t="b">
        <f>INDEX(IRR_LIST,CalcTable[[#This Row],[Day of Week]]+1)</f>
        <v>1</v>
      </c>
      <c r="T2536" s="13">
        <f t="shared" ca="1" si="794"/>
        <v>0</v>
      </c>
      <c r="U2536" s="13" t="b">
        <f ca="1">IF(CalcTable[[#This Row],[IrrPrecip]]&gt;=IC_MM,FALSE,TRUE)</f>
        <v>1</v>
      </c>
      <c r="V2536" s="13" t="b">
        <f t="shared" si="795"/>
        <v>1</v>
      </c>
      <c r="W2536" s="13" t="e">
        <f ca="1">IF(AND(IRR_DRIP=FALSE,CalcTable[[#This Row],[IrrHours]]&lt;=0),FALSE,TRUE)</f>
        <v>#NAME?</v>
      </c>
      <c r="X2536" s="13" t="e">
        <f ca="1">AND(CalcTable[[#This Row],[IrrDay]],CalcTable[[#This Row],[IrrRain]],CalcTable[[#This Row],[IrrWarm]],CalcTable[[#This Row],[IrrWindy]])</f>
        <v>#NAME?</v>
      </c>
      <c r="Y2536" s="13" t="e">
        <f t="shared" ca="1" si="796"/>
        <v>#NAME?</v>
      </c>
      <c r="Z2536" s="13" t="e">
        <f ca="1">CalcTable[[#This Row],[IrrHours]]/5</f>
        <v>#NAME?</v>
      </c>
      <c r="AA2536" s="13" t="e">
        <f ca="1">IF(CalcTable[[#This Row],[IrrFlag]]=FALSE,0,MAX(0,CalcTable[[#This Row],[VolRednWind]]*(FCAP*IRR_TARGET-CalcTable[[#This Row],[IWC]])))</f>
        <v>#NAME?</v>
      </c>
      <c r="AB2536" s="13" t="e">
        <f ca="1">CalcTable[[#This Row],[IWC]]+CalcTable[[#This Row],[Eff Precip]]+CalcTable[[#This Row],[IrrAmt]]-CalcTable[[#This Row],[AET]]</f>
        <v>#NAME?</v>
      </c>
      <c r="AC2536" s="13" t="e">
        <f ca="1">IF(CalcTable[[#This Row],[PWC]]&gt;FCAP,MIN(24*PERC,MIN(SAT,CalcTable[[#This Row],[PWC]])-FCAP),0)</f>
        <v>#NAME?</v>
      </c>
      <c r="AD2536" s="13" t="e">
        <f ca="1">IF(CalcTable[[#This Row],[PWC]]&gt;SAT,CalcTable[[#This Row],[PWC]]-SAT,0)</f>
        <v>#NAME?</v>
      </c>
      <c r="AE2536" s="13" t="e">
        <f ca="1">CalcTable[[#This Row],[PWC]]-CalcTable[[#This Row],[PercAmt]]-CalcTable[[#This Row],[Runoff]]</f>
        <v>#NAME?</v>
      </c>
      <c r="AF2536" s="13" t="e">
        <f ca="1">CalcTable[[#This Row],[IrrAmt]]/1000*CUR_IRR_AREA*10000/IRR_EFF</f>
        <v>#NAME?</v>
      </c>
      <c r="AG2536" s="147"/>
      <c r="AH2536" s="13"/>
      <c r="AI2536" s="50">
        <v>2.4283704076999744</v>
      </c>
      <c r="AJ2536" s="50">
        <v>2.7780920359335752</v>
      </c>
      <c r="AK2536" s="50">
        <v>0</v>
      </c>
      <c r="AL2536" s="50">
        <v>0</v>
      </c>
      <c r="AM2536" s="50"/>
      <c r="AN2536" s="50"/>
      <c r="AO2536" s="50"/>
      <c r="AP2536" s="50"/>
      <c r="AQ2536" s="50"/>
      <c r="AR2536" s="50"/>
      <c r="AS2536" s="50"/>
      <c r="AT2536" s="50"/>
      <c r="AU2536" s="50"/>
      <c r="AV2536" s="50"/>
      <c r="AW2536" s="50"/>
      <c r="AX2536" s="50">
        <f t="shared" si="807"/>
        <v>5.2064624436335496</v>
      </c>
      <c r="AY2536" s="50"/>
      <c r="AZ2536" s="50">
        <f t="shared" si="797"/>
        <v>117.10679903365117</v>
      </c>
      <c r="BA2536" s="50">
        <f t="shared" si="798"/>
        <v>189.26231569755652</v>
      </c>
      <c r="BB2536" s="50">
        <f t="shared" si="799"/>
        <v>195.83383237584655</v>
      </c>
      <c r="BC2536" s="17">
        <f t="shared" si="800"/>
        <v>19767</v>
      </c>
      <c r="BD2536" s="50">
        <f t="shared" si="801"/>
        <v>5.2064624436335496</v>
      </c>
      <c r="BE2536" s="50">
        <f t="shared" si="802"/>
        <v>117.10679903365117</v>
      </c>
      <c r="BF2536" s="50">
        <f t="shared" si="808"/>
        <v>191.54944311941583</v>
      </c>
      <c r="BG2536" s="50"/>
      <c r="BH2536" s="17">
        <f t="shared" si="803"/>
        <v>0</v>
      </c>
      <c r="BI2536" s="17">
        <f t="shared" si="811"/>
        <v>2536</v>
      </c>
      <c r="BJ2536" s="17">
        <f t="shared" si="809"/>
        <v>2536</v>
      </c>
      <c r="BK2536" s="150">
        <f t="shared" si="810"/>
        <v>27949</v>
      </c>
      <c r="BL2536" s="50" t="e">
        <f t="shared" ca="1" si="804"/>
        <v>#NAME?</v>
      </c>
      <c r="BM2536" s="50" t="e">
        <f t="shared" ca="1" si="805"/>
        <v>#NAME?</v>
      </c>
      <c r="BN2536" s="50" t="e">
        <f t="shared" ca="1" si="806"/>
        <v>#NAME?</v>
      </c>
    </row>
    <row r="2537" spans="1:66" x14ac:dyDescent="0.35">
      <c r="A2537" s="48">
        <v>27950</v>
      </c>
      <c r="B2537" s="17">
        <v>1976</v>
      </c>
      <c r="C2537" s="17">
        <v>7</v>
      </c>
      <c r="D2537" s="17">
        <v>191</v>
      </c>
      <c r="E2537" s="17">
        <v>9</v>
      </c>
      <c r="F2537" s="17">
        <v>6</v>
      </c>
      <c r="G2537" s="50">
        <v>10.6</v>
      </c>
      <c r="H2537" s="32">
        <v>5.2832514396381152</v>
      </c>
      <c r="I2537" s="50">
        <v>9.6666666666666661</v>
      </c>
      <c r="J2537" s="13">
        <v>0</v>
      </c>
      <c r="K2537" s="13">
        <f t="shared" si="792"/>
        <v>0</v>
      </c>
      <c r="L2537" s="13">
        <f t="shared" si="793"/>
        <v>0</v>
      </c>
      <c r="M2537" s="13" t="e">
        <f ca="1">CalcTable[[#This Row],[IWC]]-AE2536</f>
        <v>#NAME?</v>
      </c>
      <c r="N2537" s="13" t="e">
        <f ca="1">IF(CalcTable[[#This Row],[Day of Year]]&lt;123,FCAP,AE2536)</f>
        <v>#NAME?</v>
      </c>
      <c r="O2537" s="17" t="e">
        <f ca="1">IF(IRR_DRIP,5,COUNTIF('IDET Wind Values'!C2521:G2521,"&lt;="&amp;IRR_MAXWIND))</f>
        <v>#NAME?</v>
      </c>
      <c r="P2537" s="13" t="e">
        <f ca="1">CalcTable[[#This Row],[ET_o]]*KL</f>
        <v>#NAME?</v>
      </c>
      <c r="Q2537" s="13" t="e">
        <f ca="1">IF(WILTPT&lt;=0,1,MAX(0,MIN(1,(CalcTable[[#This Row],[IWC]]-WILTPT)/(MAD-WILTPT))))</f>
        <v>#NAME?</v>
      </c>
      <c r="R2537" s="13" t="e">
        <f ca="1">CalcTable[[#This Row],[ETMult]]*CalcTable[[#This Row],[ETb]]</f>
        <v>#NAME?</v>
      </c>
      <c r="S2537" s="13" t="b">
        <f>INDEX(IRR_LIST,CalcTable[[#This Row],[Day of Week]]+1)</f>
        <v>0</v>
      </c>
      <c r="T2537" s="13">
        <f t="shared" ca="1" si="794"/>
        <v>0</v>
      </c>
      <c r="U2537" s="13" t="b">
        <f ca="1">IF(CalcTable[[#This Row],[IrrPrecip]]&gt;=IC_MM,FALSE,TRUE)</f>
        <v>1</v>
      </c>
      <c r="V2537" s="13" t="b">
        <f t="shared" si="795"/>
        <v>1</v>
      </c>
      <c r="W2537" s="13" t="e">
        <f ca="1">IF(AND(IRR_DRIP=FALSE,CalcTable[[#This Row],[IrrHours]]&lt;=0),FALSE,TRUE)</f>
        <v>#NAME?</v>
      </c>
      <c r="X2537" s="13" t="e">
        <f ca="1">AND(CalcTable[[#This Row],[IrrDay]],CalcTable[[#This Row],[IrrRain]],CalcTable[[#This Row],[IrrWarm]],CalcTable[[#This Row],[IrrWindy]])</f>
        <v>#NAME?</v>
      </c>
      <c r="Y2537" s="13" t="e">
        <f t="shared" ca="1" si="796"/>
        <v>#NAME?</v>
      </c>
      <c r="Z2537" s="13" t="e">
        <f ca="1">CalcTable[[#This Row],[IrrHours]]/5</f>
        <v>#NAME?</v>
      </c>
      <c r="AA2537" s="13" t="e">
        <f ca="1">IF(CalcTable[[#This Row],[IrrFlag]]=FALSE,0,MAX(0,CalcTable[[#This Row],[VolRednWind]]*(FCAP*IRR_TARGET-CalcTable[[#This Row],[IWC]])))</f>
        <v>#NAME?</v>
      </c>
      <c r="AB2537" s="13" t="e">
        <f ca="1">CalcTable[[#This Row],[IWC]]+CalcTable[[#This Row],[Eff Precip]]+CalcTable[[#This Row],[IrrAmt]]-CalcTable[[#This Row],[AET]]</f>
        <v>#NAME?</v>
      </c>
      <c r="AC2537" s="13" t="e">
        <f ca="1">IF(CalcTable[[#This Row],[PWC]]&gt;FCAP,MIN(24*PERC,MIN(SAT,CalcTable[[#This Row],[PWC]])-FCAP),0)</f>
        <v>#NAME?</v>
      </c>
      <c r="AD2537" s="13" t="e">
        <f ca="1">IF(CalcTable[[#This Row],[PWC]]&gt;SAT,CalcTable[[#This Row],[PWC]]-SAT,0)</f>
        <v>#NAME?</v>
      </c>
      <c r="AE2537" s="13" t="e">
        <f ca="1">CalcTable[[#This Row],[PWC]]-CalcTable[[#This Row],[PercAmt]]-CalcTable[[#This Row],[Runoff]]</f>
        <v>#NAME?</v>
      </c>
      <c r="AF2537" s="13" t="e">
        <f ca="1">CalcTable[[#This Row],[IrrAmt]]/1000*CUR_IRR_AREA*10000/IRR_EFF</f>
        <v>#NAME?</v>
      </c>
      <c r="AG2537" s="147"/>
      <c r="AH2537" s="13"/>
      <c r="AI2537" s="50">
        <v>0</v>
      </c>
      <c r="AJ2537" s="50">
        <v>0</v>
      </c>
      <c r="AK2537" s="50">
        <v>0</v>
      </c>
      <c r="AL2537" s="50">
        <v>6.8039574990031966</v>
      </c>
      <c r="AM2537" s="50"/>
      <c r="AN2537" s="50"/>
      <c r="AO2537" s="50"/>
      <c r="AP2537" s="50"/>
      <c r="AQ2537" s="50"/>
      <c r="AR2537" s="50"/>
      <c r="AS2537" s="50"/>
      <c r="AT2537" s="50"/>
      <c r="AU2537" s="50"/>
      <c r="AV2537" s="50"/>
      <c r="AW2537" s="50"/>
      <c r="AX2537" s="50">
        <f t="shared" si="807"/>
        <v>6.8039574990031966</v>
      </c>
      <c r="AY2537" s="50"/>
      <c r="AZ2537" s="50">
        <f t="shared" si="797"/>
        <v>199.58275330409379</v>
      </c>
      <c r="BA2537" s="50">
        <f t="shared" si="798"/>
        <v>307.29408048408095</v>
      </c>
      <c r="BB2537" s="50">
        <f t="shared" si="799"/>
        <v>316.79802111760921</v>
      </c>
      <c r="BC2537" s="17">
        <f t="shared" si="800"/>
        <v>19767</v>
      </c>
      <c r="BD2537" s="50">
        <f t="shared" si="801"/>
        <v>6.8039574990031966</v>
      </c>
      <c r="BE2537" s="50">
        <f t="shared" si="802"/>
        <v>199.58275330409379</v>
      </c>
      <c r="BF2537" s="50">
        <f t="shared" si="808"/>
        <v>326.4538486843395</v>
      </c>
      <c r="BG2537" s="50"/>
      <c r="BH2537" s="17">
        <f t="shared" si="803"/>
        <v>0</v>
      </c>
      <c r="BI2537" s="17">
        <f t="shared" si="811"/>
        <v>2537</v>
      </c>
      <c r="BJ2537" s="17">
        <f t="shared" si="809"/>
        <v>2537</v>
      </c>
      <c r="BK2537" s="150">
        <f t="shared" si="810"/>
        <v>27950</v>
      </c>
      <c r="BL2537" s="50" t="e">
        <f t="shared" ca="1" si="804"/>
        <v>#NAME?</v>
      </c>
      <c r="BM2537" s="50" t="e">
        <f t="shared" ca="1" si="805"/>
        <v>#NAME?</v>
      </c>
      <c r="BN2537" s="50" t="e">
        <f t="shared" ca="1" si="806"/>
        <v>#NAME?</v>
      </c>
    </row>
    <row r="2538" spans="1:66" x14ac:dyDescent="0.35">
      <c r="A2538" s="48">
        <v>27951</v>
      </c>
      <c r="B2538" s="17">
        <v>1976</v>
      </c>
      <c r="C2538" s="17">
        <v>7</v>
      </c>
      <c r="D2538" s="17">
        <v>192</v>
      </c>
      <c r="E2538" s="17">
        <v>10</v>
      </c>
      <c r="F2538" s="17">
        <v>7</v>
      </c>
      <c r="G2538" s="50">
        <v>7.2</v>
      </c>
      <c r="H2538" s="32">
        <v>5.0589501450668743</v>
      </c>
      <c r="I2538" s="50">
        <v>8.5</v>
      </c>
      <c r="J2538" s="13">
        <v>0</v>
      </c>
      <c r="K2538" s="13">
        <f t="shared" si="792"/>
        <v>0</v>
      </c>
      <c r="L2538" s="13">
        <f t="shared" si="793"/>
        <v>0</v>
      </c>
      <c r="M2538" s="13" t="e">
        <f ca="1">CalcTable[[#This Row],[IWC]]-AE2537</f>
        <v>#NAME?</v>
      </c>
      <c r="N2538" s="13" t="e">
        <f ca="1">IF(CalcTable[[#This Row],[Day of Year]]&lt;123,FCAP,AE2537)</f>
        <v>#NAME?</v>
      </c>
      <c r="O2538" s="17" t="e">
        <f ca="1">IF(IRR_DRIP,5,COUNTIF('IDET Wind Values'!C2522:G2522,"&lt;="&amp;IRR_MAXWIND))</f>
        <v>#NAME?</v>
      </c>
      <c r="P2538" s="13" t="e">
        <f ca="1">CalcTable[[#This Row],[ET_o]]*KL</f>
        <v>#NAME?</v>
      </c>
      <c r="Q2538" s="13" t="e">
        <f ca="1">IF(WILTPT&lt;=0,1,MAX(0,MIN(1,(CalcTable[[#This Row],[IWC]]-WILTPT)/(MAD-WILTPT))))</f>
        <v>#NAME?</v>
      </c>
      <c r="R2538" s="13" t="e">
        <f ca="1">CalcTable[[#This Row],[ETMult]]*CalcTable[[#This Row],[ETb]]</f>
        <v>#NAME?</v>
      </c>
      <c r="S2538" s="13" t="b">
        <f>INDEX(IRR_LIST,CalcTable[[#This Row],[Day of Week]]+1)</f>
        <v>0</v>
      </c>
      <c r="T2538" s="13">
        <f t="shared" ca="1" si="794"/>
        <v>0</v>
      </c>
      <c r="U2538" s="13" t="b">
        <f ca="1">IF(CalcTable[[#This Row],[IrrPrecip]]&gt;=IC_MM,FALSE,TRUE)</f>
        <v>1</v>
      </c>
      <c r="V2538" s="13" t="b">
        <f t="shared" si="795"/>
        <v>1</v>
      </c>
      <c r="W2538" s="13" t="e">
        <f ca="1">IF(AND(IRR_DRIP=FALSE,CalcTable[[#This Row],[IrrHours]]&lt;=0),FALSE,TRUE)</f>
        <v>#NAME?</v>
      </c>
      <c r="X2538" s="13" t="e">
        <f ca="1">AND(CalcTable[[#This Row],[IrrDay]],CalcTable[[#This Row],[IrrRain]],CalcTable[[#This Row],[IrrWarm]],CalcTable[[#This Row],[IrrWindy]])</f>
        <v>#NAME?</v>
      </c>
      <c r="Y2538" s="13" t="e">
        <f t="shared" ca="1" si="796"/>
        <v>#NAME?</v>
      </c>
      <c r="Z2538" s="13" t="e">
        <f ca="1">CalcTable[[#This Row],[IrrHours]]/5</f>
        <v>#NAME?</v>
      </c>
      <c r="AA2538" s="13" t="e">
        <f ca="1">IF(CalcTable[[#This Row],[IrrFlag]]=FALSE,0,MAX(0,CalcTable[[#This Row],[VolRednWind]]*(FCAP*IRR_TARGET-CalcTable[[#This Row],[IWC]])))</f>
        <v>#NAME?</v>
      </c>
      <c r="AB2538" s="13" t="e">
        <f ca="1">CalcTable[[#This Row],[IWC]]+CalcTable[[#This Row],[Eff Precip]]+CalcTable[[#This Row],[IrrAmt]]-CalcTable[[#This Row],[AET]]</f>
        <v>#NAME?</v>
      </c>
      <c r="AC2538" s="13" t="e">
        <f ca="1">IF(CalcTable[[#This Row],[PWC]]&gt;FCAP,MIN(24*PERC,MIN(SAT,CalcTable[[#This Row],[PWC]])-FCAP),0)</f>
        <v>#NAME?</v>
      </c>
      <c r="AD2538" s="13" t="e">
        <f ca="1">IF(CalcTable[[#This Row],[PWC]]&gt;SAT,CalcTable[[#This Row],[PWC]]-SAT,0)</f>
        <v>#NAME?</v>
      </c>
      <c r="AE2538" s="13" t="e">
        <f ca="1">CalcTable[[#This Row],[PWC]]-CalcTable[[#This Row],[PercAmt]]-CalcTable[[#This Row],[Runoff]]</f>
        <v>#NAME?</v>
      </c>
      <c r="AF2538" s="13" t="e">
        <f ca="1">CalcTable[[#This Row],[IrrAmt]]/1000*CUR_IRR_AREA*10000/IRR_EFF</f>
        <v>#NAME?</v>
      </c>
      <c r="AG2538" s="147"/>
      <c r="AH2538" s="13"/>
      <c r="AI2538" s="50">
        <v>0</v>
      </c>
      <c r="AJ2538" s="50">
        <v>0</v>
      </c>
      <c r="AK2538" s="50">
        <v>7.0628948667926963</v>
      </c>
      <c r="AL2538" s="50">
        <v>0</v>
      </c>
      <c r="AM2538" s="50"/>
      <c r="AN2538" s="50"/>
      <c r="AO2538" s="50"/>
      <c r="AP2538" s="50"/>
      <c r="AQ2538" s="50"/>
      <c r="AR2538" s="50"/>
      <c r="AS2538" s="50"/>
      <c r="AT2538" s="50"/>
      <c r="AU2538" s="50"/>
      <c r="AV2538" s="50"/>
      <c r="AW2538" s="50"/>
      <c r="AX2538" s="50">
        <f t="shared" si="807"/>
        <v>7.0628948667926963</v>
      </c>
      <c r="AY2538" s="50"/>
      <c r="AZ2538" s="50">
        <f t="shared" si="797"/>
        <v>103.58912471295956</v>
      </c>
      <c r="BA2538" s="50">
        <f t="shared" si="798"/>
        <v>159.49436662154091</v>
      </c>
      <c r="BB2538" s="50">
        <f t="shared" si="799"/>
        <v>164.42718208406282</v>
      </c>
      <c r="BC2538" s="17">
        <f t="shared" si="800"/>
        <v>19767</v>
      </c>
      <c r="BD2538" s="50">
        <f t="shared" si="801"/>
        <v>7.0628948667926963</v>
      </c>
      <c r="BE2538" s="50">
        <f t="shared" si="802"/>
        <v>103.58912471295956</v>
      </c>
      <c r="BF2538" s="50">
        <f t="shared" si="808"/>
        <v>169.43883118428764</v>
      </c>
      <c r="BG2538" s="50"/>
      <c r="BH2538" s="17">
        <f t="shared" si="803"/>
        <v>0</v>
      </c>
      <c r="BI2538" s="17">
        <f t="shared" si="811"/>
        <v>2538</v>
      </c>
      <c r="BJ2538" s="17">
        <f t="shared" si="809"/>
        <v>2538</v>
      </c>
      <c r="BK2538" s="150">
        <f t="shared" si="810"/>
        <v>27951</v>
      </c>
      <c r="BL2538" s="50" t="e">
        <f t="shared" ca="1" si="804"/>
        <v>#NAME?</v>
      </c>
      <c r="BM2538" s="50" t="e">
        <f t="shared" ca="1" si="805"/>
        <v>#NAME?</v>
      </c>
      <c r="BN2538" s="50" t="e">
        <f t="shared" ca="1" si="806"/>
        <v>#NAME?</v>
      </c>
    </row>
    <row r="2539" spans="1:66" x14ac:dyDescent="0.35">
      <c r="A2539" s="48">
        <v>27952</v>
      </c>
      <c r="B2539" s="17">
        <v>1976</v>
      </c>
      <c r="C2539" s="17">
        <v>7</v>
      </c>
      <c r="D2539" s="17">
        <v>193</v>
      </c>
      <c r="E2539" s="17">
        <v>11</v>
      </c>
      <c r="F2539" s="17">
        <v>1</v>
      </c>
      <c r="G2539" s="50">
        <v>12.2</v>
      </c>
      <c r="H2539" s="32">
        <v>5.8452478292675778</v>
      </c>
      <c r="I2539" s="50">
        <v>8</v>
      </c>
      <c r="J2539" s="13">
        <v>0</v>
      </c>
      <c r="K2539" s="13">
        <f t="shared" si="792"/>
        <v>0</v>
      </c>
      <c r="L2539" s="13">
        <f t="shared" si="793"/>
        <v>0</v>
      </c>
      <c r="M2539" s="13" t="e">
        <f ca="1">CalcTable[[#This Row],[IWC]]-AE2538</f>
        <v>#NAME?</v>
      </c>
      <c r="N2539" s="13" t="e">
        <f ca="1">IF(CalcTable[[#This Row],[Day of Year]]&lt;123,FCAP,AE2538)</f>
        <v>#NAME?</v>
      </c>
      <c r="O2539" s="17" t="e">
        <f ca="1">IF(IRR_DRIP,5,COUNTIF('IDET Wind Values'!C2523:G2523,"&lt;="&amp;IRR_MAXWIND))</f>
        <v>#NAME?</v>
      </c>
      <c r="P2539" s="13" t="e">
        <f ca="1">CalcTable[[#This Row],[ET_o]]*KL</f>
        <v>#NAME?</v>
      </c>
      <c r="Q2539" s="13" t="e">
        <f ca="1">IF(WILTPT&lt;=0,1,MAX(0,MIN(1,(CalcTable[[#This Row],[IWC]]-WILTPT)/(MAD-WILTPT))))</f>
        <v>#NAME?</v>
      </c>
      <c r="R2539" s="13" t="e">
        <f ca="1">CalcTable[[#This Row],[ETMult]]*CalcTable[[#This Row],[ETb]]</f>
        <v>#NAME?</v>
      </c>
      <c r="S2539" s="13" t="b">
        <f>INDEX(IRR_LIST,CalcTable[[#This Row],[Day of Week]]+1)</f>
        <v>1</v>
      </c>
      <c r="T2539" s="13">
        <f t="shared" ca="1" si="794"/>
        <v>0</v>
      </c>
      <c r="U2539" s="13" t="b">
        <f ca="1">IF(CalcTable[[#This Row],[IrrPrecip]]&gt;=IC_MM,FALSE,TRUE)</f>
        <v>1</v>
      </c>
      <c r="V2539" s="13" t="b">
        <f t="shared" si="795"/>
        <v>1</v>
      </c>
      <c r="W2539" s="13" t="e">
        <f ca="1">IF(AND(IRR_DRIP=FALSE,CalcTable[[#This Row],[IrrHours]]&lt;=0),FALSE,TRUE)</f>
        <v>#NAME?</v>
      </c>
      <c r="X2539" s="13" t="e">
        <f ca="1">AND(CalcTable[[#This Row],[IrrDay]],CalcTable[[#This Row],[IrrRain]],CalcTable[[#This Row],[IrrWarm]],CalcTable[[#This Row],[IrrWindy]])</f>
        <v>#NAME?</v>
      </c>
      <c r="Y2539" s="13" t="e">
        <f t="shared" ca="1" si="796"/>
        <v>#NAME?</v>
      </c>
      <c r="Z2539" s="13" t="e">
        <f ca="1">CalcTable[[#This Row],[IrrHours]]/5</f>
        <v>#NAME?</v>
      </c>
      <c r="AA2539" s="13" t="e">
        <f ca="1">IF(CalcTable[[#This Row],[IrrFlag]]=FALSE,0,MAX(0,CalcTable[[#This Row],[VolRednWind]]*(FCAP*IRR_TARGET-CalcTable[[#This Row],[IWC]])))</f>
        <v>#NAME?</v>
      </c>
      <c r="AB2539" s="13" t="e">
        <f ca="1">CalcTable[[#This Row],[IWC]]+CalcTable[[#This Row],[Eff Precip]]+CalcTable[[#This Row],[IrrAmt]]-CalcTable[[#This Row],[AET]]</f>
        <v>#NAME?</v>
      </c>
      <c r="AC2539" s="13" t="e">
        <f ca="1">IF(CalcTable[[#This Row],[PWC]]&gt;FCAP,MIN(24*PERC,MIN(SAT,CalcTable[[#This Row],[PWC]])-FCAP),0)</f>
        <v>#NAME?</v>
      </c>
      <c r="AD2539" s="13" t="e">
        <f ca="1">IF(CalcTable[[#This Row],[PWC]]&gt;SAT,CalcTable[[#This Row],[PWC]]-SAT,0)</f>
        <v>#NAME?</v>
      </c>
      <c r="AE2539" s="13" t="e">
        <f ca="1">CalcTable[[#This Row],[PWC]]-CalcTable[[#This Row],[PercAmt]]-CalcTable[[#This Row],[Runoff]]</f>
        <v>#NAME?</v>
      </c>
      <c r="AF2539" s="13" t="e">
        <f ca="1">CalcTable[[#This Row],[IrrAmt]]/1000*CUR_IRR_AREA*10000/IRR_EFF</f>
        <v>#NAME?</v>
      </c>
      <c r="AG2539" s="147"/>
      <c r="AH2539" s="13"/>
      <c r="AI2539" s="50">
        <v>0</v>
      </c>
      <c r="AJ2539" s="50">
        <v>0</v>
      </c>
      <c r="AK2539" s="50">
        <v>0</v>
      </c>
      <c r="AL2539" s="50">
        <v>0</v>
      </c>
      <c r="AM2539" s="50"/>
      <c r="AN2539" s="50"/>
      <c r="AO2539" s="50"/>
      <c r="AP2539" s="50"/>
      <c r="AQ2539" s="50"/>
      <c r="AR2539" s="50"/>
      <c r="AS2539" s="50"/>
      <c r="AT2539" s="50"/>
      <c r="AU2539" s="50"/>
      <c r="AV2539" s="50"/>
      <c r="AW2539" s="50"/>
      <c r="AX2539" s="50">
        <f t="shared" si="807"/>
        <v>0</v>
      </c>
      <c r="AY2539" s="50"/>
      <c r="AZ2539" s="50">
        <f t="shared" si="797"/>
        <v>0</v>
      </c>
      <c r="BA2539" s="50">
        <f t="shared" si="798"/>
        <v>0</v>
      </c>
      <c r="BB2539" s="50">
        <f t="shared" si="799"/>
        <v>0</v>
      </c>
      <c r="BC2539" s="17">
        <f t="shared" si="800"/>
        <v>19767</v>
      </c>
      <c r="BD2539" s="50">
        <f t="shared" si="801"/>
        <v>0</v>
      </c>
      <c r="BE2539" s="50">
        <f t="shared" si="802"/>
        <v>0</v>
      </c>
      <c r="BF2539" s="50">
        <f t="shared" si="808"/>
        <v>0</v>
      </c>
      <c r="BG2539" s="50"/>
      <c r="BH2539" s="17">
        <f t="shared" si="803"/>
        <v>0</v>
      </c>
      <c r="BI2539" s="17">
        <f t="shared" si="811"/>
        <v>2539</v>
      </c>
      <c r="BJ2539" s="17">
        <f t="shared" si="809"/>
        <v>2539</v>
      </c>
      <c r="BK2539" s="150">
        <f t="shared" si="810"/>
        <v>27952</v>
      </c>
      <c r="BL2539" s="50" t="e">
        <f t="shared" ca="1" si="804"/>
        <v>#NAME?</v>
      </c>
      <c r="BM2539" s="50" t="e">
        <f t="shared" ca="1" si="805"/>
        <v>#NAME?</v>
      </c>
      <c r="BN2539" s="50" t="e">
        <f t="shared" ca="1" si="806"/>
        <v>#NAME?</v>
      </c>
    </row>
    <row r="2540" spans="1:66" x14ac:dyDescent="0.35">
      <c r="A2540" s="48">
        <v>27953</v>
      </c>
      <c r="B2540" s="17">
        <v>1976</v>
      </c>
      <c r="C2540" s="17">
        <v>7</v>
      </c>
      <c r="D2540" s="17">
        <v>194</v>
      </c>
      <c r="E2540" s="17">
        <v>12</v>
      </c>
      <c r="F2540" s="17">
        <v>2</v>
      </c>
      <c r="G2540" s="50">
        <v>12.2</v>
      </c>
      <c r="H2540" s="32">
        <v>3.8737263168643645</v>
      </c>
      <c r="I2540" s="50">
        <v>17.833333333333332</v>
      </c>
      <c r="J2540" s="13">
        <v>3.8</v>
      </c>
      <c r="K2540" s="13">
        <f t="shared" si="792"/>
        <v>3.8</v>
      </c>
      <c r="L2540" s="13">
        <f t="shared" si="793"/>
        <v>0</v>
      </c>
      <c r="M2540" s="13" t="e">
        <f ca="1">CalcTable[[#This Row],[IWC]]-AE2539</f>
        <v>#NAME?</v>
      </c>
      <c r="N2540" s="13" t="e">
        <f ca="1">IF(CalcTable[[#This Row],[Day of Year]]&lt;123,FCAP,AE2539)</f>
        <v>#NAME?</v>
      </c>
      <c r="O2540" s="17" t="e">
        <f ca="1">IF(IRR_DRIP,5,COUNTIF('IDET Wind Values'!C2524:G2524,"&lt;="&amp;IRR_MAXWIND))</f>
        <v>#NAME?</v>
      </c>
      <c r="P2540" s="13" t="e">
        <f ca="1">CalcTable[[#This Row],[ET_o]]*KL</f>
        <v>#NAME?</v>
      </c>
      <c r="Q2540" s="13" t="e">
        <f ca="1">IF(WILTPT&lt;=0,1,MAX(0,MIN(1,(CalcTable[[#This Row],[IWC]]-WILTPT)/(MAD-WILTPT))))</f>
        <v>#NAME?</v>
      </c>
      <c r="R2540" s="13" t="e">
        <f ca="1">CalcTable[[#This Row],[ETMult]]*CalcTable[[#This Row],[ETb]]</f>
        <v>#NAME?</v>
      </c>
      <c r="S2540" s="13" t="b">
        <f>INDEX(IRR_LIST,CalcTable[[#This Row],[Day of Week]]+1)</f>
        <v>0</v>
      </c>
      <c r="T2540" s="13">
        <f t="shared" ca="1" si="794"/>
        <v>0</v>
      </c>
      <c r="U2540" s="13" t="b">
        <f ca="1">IF(CalcTable[[#This Row],[IrrPrecip]]&gt;=IC_MM,FALSE,TRUE)</f>
        <v>1</v>
      </c>
      <c r="V2540" s="13" t="b">
        <f t="shared" si="795"/>
        <v>1</v>
      </c>
      <c r="W2540" s="13" t="e">
        <f ca="1">IF(AND(IRR_DRIP=FALSE,CalcTable[[#This Row],[IrrHours]]&lt;=0),FALSE,TRUE)</f>
        <v>#NAME?</v>
      </c>
      <c r="X2540" s="13" t="e">
        <f ca="1">AND(CalcTable[[#This Row],[IrrDay]],CalcTable[[#This Row],[IrrRain]],CalcTable[[#This Row],[IrrWarm]],CalcTable[[#This Row],[IrrWindy]])</f>
        <v>#NAME?</v>
      </c>
      <c r="Y2540" s="13" t="e">
        <f t="shared" ca="1" si="796"/>
        <v>#NAME?</v>
      </c>
      <c r="Z2540" s="13" t="e">
        <f ca="1">CalcTable[[#This Row],[IrrHours]]/5</f>
        <v>#NAME?</v>
      </c>
      <c r="AA2540" s="13" t="e">
        <f ca="1">IF(CalcTable[[#This Row],[IrrFlag]]=FALSE,0,MAX(0,CalcTable[[#This Row],[VolRednWind]]*(FCAP*IRR_TARGET-CalcTable[[#This Row],[IWC]])))</f>
        <v>#NAME?</v>
      </c>
      <c r="AB2540" s="13" t="e">
        <f ca="1">CalcTable[[#This Row],[IWC]]+CalcTable[[#This Row],[Eff Precip]]+CalcTable[[#This Row],[IrrAmt]]-CalcTable[[#This Row],[AET]]</f>
        <v>#NAME?</v>
      </c>
      <c r="AC2540" s="13" t="e">
        <f ca="1">IF(CalcTable[[#This Row],[PWC]]&gt;FCAP,MIN(24*PERC,MIN(SAT,CalcTable[[#This Row],[PWC]])-FCAP),0)</f>
        <v>#NAME?</v>
      </c>
      <c r="AD2540" s="13" t="e">
        <f ca="1">IF(CalcTable[[#This Row],[PWC]]&gt;SAT,CalcTable[[#This Row],[PWC]]-SAT,0)</f>
        <v>#NAME?</v>
      </c>
      <c r="AE2540" s="13" t="e">
        <f ca="1">CalcTable[[#This Row],[PWC]]-CalcTable[[#This Row],[PercAmt]]-CalcTable[[#This Row],[Runoff]]</f>
        <v>#NAME?</v>
      </c>
      <c r="AF2540" s="13" t="e">
        <f ca="1">CalcTable[[#This Row],[IrrAmt]]/1000*CUR_IRR_AREA*10000/IRR_EFF</f>
        <v>#NAME?</v>
      </c>
      <c r="AG2540" s="147"/>
      <c r="AH2540" s="13"/>
      <c r="AI2540" s="50">
        <v>0</v>
      </c>
      <c r="AJ2540" s="50">
        <v>0</v>
      </c>
      <c r="AK2540" s="50">
        <v>1.5892723528615562</v>
      </c>
      <c r="AL2540" s="50">
        <v>8.9030971776849128</v>
      </c>
      <c r="AM2540" s="50"/>
      <c r="AN2540" s="50"/>
      <c r="AO2540" s="50"/>
      <c r="AP2540" s="50"/>
      <c r="AQ2540" s="50"/>
      <c r="AR2540" s="50"/>
      <c r="AS2540" s="50"/>
      <c r="AT2540" s="50"/>
      <c r="AU2540" s="50"/>
      <c r="AV2540" s="50"/>
      <c r="AW2540" s="50"/>
      <c r="AX2540" s="50">
        <f t="shared" si="807"/>
        <v>10.492369530546469</v>
      </c>
      <c r="AY2540" s="50"/>
      <c r="AZ2540" s="50">
        <f t="shared" si="797"/>
        <v>284.46684505406029</v>
      </c>
      <c r="BA2540" s="50">
        <f t="shared" si="798"/>
        <v>437.98863444831511</v>
      </c>
      <c r="BB2540" s="50">
        <f t="shared" si="799"/>
        <v>451.53467468898464</v>
      </c>
      <c r="BC2540" s="17">
        <f t="shared" si="800"/>
        <v>19767</v>
      </c>
      <c r="BD2540" s="50">
        <f t="shared" si="801"/>
        <v>10.492369530546469</v>
      </c>
      <c r="BE2540" s="50">
        <f t="shared" si="802"/>
        <v>284.46684505406029</v>
      </c>
      <c r="BF2540" s="50">
        <f t="shared" si="808"/>
        <v>465.2972005526733</v>
      </c>
      <c r="BG2540" s="50"/>
      <c r="BH2540" s="17">
        <f t="shared" si="803"/>
        <v>0</v>
      </c>
      <c r="BI2540" s="17">
        <f t="shared" si="811"/>
        <v>2540</v>
      </c>
      <c r="BJ2540" s="17">
        <f t="shared" si="809"/>
        <v>2540</v>
      </c>
      <c r="BK2540" s="150">
        <f t="shared" si="810"/>
        <v>27953</v>
      </c>
      <c r="BL2540" s="50" t="e">
        <f t="shared" ca="1" si="804"/>
        <v>#NAME?</v>
      </c>
      <c r="BM2540" s="50" t="e">
        <f t="shared" ca="1" si="805"/>
        <v>#NAME?</v>
      </c>
      <c r="BN2540" s="50" t="e">
        <f t="shared" ca="1" si="806"/>
        <v>#NAME?</v>
      </c>
    </row>
    <row r="2541" spans="1:66" x14ac:dyDescent="0.35">
      <c r="A2541" s="48">
        <v>27954</v>
      </c>
      <c r="B2541" s="17">
        <v>1976</v>
      </c>
      <c r="C2541" s="17">
        <v>7</v>
      </c>
      <c r="D2541" s="17">
        <v>195</v>
      </c>
      <c r="E2541" s="17">
        <v>13</v>
      </c>
      <c r="F2541" s="17">
        <v>3</v>
      </c>
      <c r="G2541" s="50">
        <v>9.4</v>
      </c>
      <c r="H2541" s="32">
        <v>3.9585666052749939</v>
      </c>
      <c r="I2541" s="50">
        <v>14.666666666666666</v>
      </c>
      <c r="J2541" s="13">
        <v>10.199999999999999</v>
      </c>
      <c r="K2541" s="13">
        <f t="shared" si="792"/>
        <v>10.199999999999999</v>
      </c>
      <c r="L2541" s="13">
        <f t="shared" si="793"/>
        <v>3.8999999999999995</v>
      </c>
      <c r="M2541" s="13" t="e">
        <f ca="1">CalcTable[[#This Row],[IWC]]-AE2540</f>
        <v>#NAME?</v>
      </c>
      <c r="N2541" s="13" t="e">
        <f ca="1">IF(CalcTable[[#This Row],[Day of Year]]&lt;123,FCAP,AE2540)</f>
        <v>#NAME?</v>
      </c>
      <c r="O2541" s="17" t="e">
        <f ca="1">IF(IRR_DRIP,5,COUNTIF('IDET Wind Values'!C2525:G2525,"&lt;="&amp;IRR_MAXWIND))</f>
        <v>#NAME?</v>
      </c>
      <c r="P2541" s="13" t="e">
        <f ca="1">CalcTable[[#This Row],[ET_o]]*KL</f>
        <v>#NAME?</v>
      </c>
      <c r="Q2541" s="13" t="e">
        <f ca="1">IF(WILTPT&lt;=0,1,MAX(0,MIN(1,(CalcTable[[#This Row],[IWC]]-WILTPT)/(MAD-WILTPT))))</f>
        <v>#NAME?</v>
      </c>
      <c r="R2541" s="13" t="e">
        <f ca="1">CalcTable[[#This Row],[ETMult]]*CalcTable[[#This Row],[ETb]]</f>
        <v>#NAME?</v>
      </c>
      <c r="S2541" s="13" t="b">
        <f>INDEX(IRR_LIST,CalcTable[[#This Row],[Day of Week]]+1)</f>
        <v>1</v>
      </c>
      <c r="T2541" s="13">
        <f t="shared" ca="1" si="794"/>
        <v>3.8</v>
      </c>
      <c r="U2541" s="13" t="b">
        <f ca="1">IF(CalcTable[[#This Row],[IrrPrecip]]&gt;=IC_MM,FALSE,TRUE)</f>
        <v>1</v>
      </c>
      <c r="V2541" s="13" t="b">
        <f t="shared" si="795"/>
        <v>1</v>
      </c>
      <c r="W2541" s="13" t="e">
        <f ca="1">IF(AND(IRR_DRIP=FALSE,CalcTable[[#This Row],[IrrHours]]&lt;=0),FALSE,TRUE)</f>
        <v>#NAME?</v>
      </c>
      <c r="X2541" s="13" t="e">
        <f ca="1">AND(CalcTable[[#This Row],[IrrDay]],CalcTable[[#This Row],[IrrRain]],CalcTable[[#This Row],[IrrWarm]],CalcTable[[#This Row],[IrrWindy]])</f>
        <v>#NAME?</v>
      </c>
      <c r="Y2541" s="13" t="e">
        <f t="shared" ca="1" si="796"/>
        <v>#NAME?</v>
      </c>
      <c r="Z2541" s="13" t="e">
        <f ca="1">CalcTable[[#This Row],[IrrHours]]/5</f>
        <v>#NAME?</v>
      </c>
      <c r="AA2541" s="13" t="e">
        <f ca="1">IF(CalcTable[[#This Row],[IrrFlag]]=FALSE,0,MAX(0,CalcTable[[#This Row],[VolRednWind]]*(FCAP*IRR_TARGET-CalcTable[[#This Row],[IWC]])))</f>
        <v>#NAME?</v>
      </c>
      <c r="AB2541" s="13" t="e">
        <f ca="1">CalcTable[[#This Row],[IWC]]+CalcTable[[#This Row],[Eff Precip]]+CalcTable[[#This Row],[IrrAmt]]-CalcTable[[#This Row],[AET]]</f>
        <v>#NAME?</v>
      </c>
      <c r="AC2541" s="13" t="e">
        <f ca="1">IF(CalcTable[[#This Row],[PWC]]&gt;FCAP,MIN(24*PERC,MIN(SAT,CalcTable[[#This Row],[PWC]])-FCAP),0)</f>
        <v>#NAME?</v>
      </c>
      <c r="AD2541" s="13" t="e">
        <f ca="1">IF(CalcTable[[#This Row],[PWC]]&gt;SAT,CalcTable[[#This Row],[PWC]]-SAT,0)</f>
        <v>#NAME?</v>
      </c>
      <c r="AE2541" s="13" t="e">
        <f ca="1">CalcTable[[#This Row],[PWC]]-CalcTable[[#This Row],[PercAmt]]-CalcTable[[#This Row],[Runoff]]</f>
        <v>#NAME?</v>
      </c>
      <c r="AF2541" s="13" t="e">
        <f ca="1">CalcTable[[#This Row],[IrrAmt]]/1000*CUR_IRR_AREA*10000/IRR_EFF</f>
        <v>#NAME?</v>
      </c>
      <c r="AG2541" s="147"/>
      <c r="AH2541" s="13"/>
      <c r="AI2541" s="50">
        <v>6.799382219522295</v>
      </c>
      <c r="AJ2541" s="50">
        <v>11.144608608940999</v>
      </c>
      <c r="AK2541" s="50">
        <v>0</v>
      </c>
      <c r="AL2541" s="50">
        <v>0</v>
      </c>
      <c r="AM2541" s="50"/>
      <c r="AN2541" s="50"/>
      <c r="AO2541" s="50"/>
      <c r="AP2541" s="50"/>
      <c r="AQ2541" s="50"/>
      <c r="AR2541" s="50"/>
      <c r="AS2541" s="50"/>
      <c r="AT2541" s="50"/>
      <c r="AU2541" s="50"/>
      <c r="AV2541" s="50"/>
      <c r="AW2541" s="50"/>
      <c r="AX2541" s="50">
        <f t="shared" si="807"/>
        <v>17.943990828463292</v>
      </c>
      <c r="AY2541" s="50"/>
      <c r="AZ2541" s="50">
        <f t="shared" si="797"/>
        <v>426.63279174859633</v>
      </c>
      <c r="BA2541" s="50">
        <f t="shared" si="798"/>
        <v>692.80307340974878</v>
      </c>
      <c r="BB2541" s="50">
        <f t="shared" si="799"/>
        <v>717.11047764680757</v>
      </c>
      <c r="BC2541" s="17">
        <f t="shared" si="800"/>
        <v>19767</v>
      </c>
      <c r="BD2541" s="50">
        <f t="shared" si="801"/>
        <v>17.943990828463292</v>
      </c>
      <c r="BE2541" s="50">
        <f t="shared" si="802"/>
        <v>426.63279174859633</v>
      </c>
      <c r="BF2541" s="50">
        <f t="shared" si="808"/>
        <v>697.83543184749124</v>
      </c>
      <c r="BG2541" s="50"/>
      <c r="BH2541" s="17">
        <f t="shared" si="803"/>
        <v>0</v>
      </c>
      <c r="BI2541" s="17">
        <f t="shared" si="811"/>
        <v>2541</v>
      </c>
      <c r="BJ2541" s="17">
        <f t="shared" si="809"/>
        <v>2541</v>
      </c>
      <c r="BK2541" s="150">
        <f t="shared" si="810"/>
        <v>27954</v>
      </c>
      <c r="BL2541" s="50" t="e">
        <f t="shared" ca="1" si="804"/>
        <v>#NAME?</v>
      </c>
      <c r="BM2541" s="50" t="e">
        <f t="shared" ca="1" si="805"/>
        <v>#NAME?</v>
      </c>
      <c r="BN2541" s="50" t="e">
        <f t="shared" ca="1" si="806"/>
        <v>#NAME?</v>
      </c>
    </row>
    <row r="2542" spans="1:66" x14ac:dyDescent="0.35">
      <c r="A2542" s="48">
        <v>27955</v>
      </c>
      <c r="B2542" s="17">
        <v>1976</v>
      </c>
      <c r="C2542" s="17">
        <v>7</v>
      </c>
      <c r="D2542" s="17">
        <v>196</v>
      </c>
      <c r="E2542" s="17">
        <v>14</v>
      </c>
      <c r="F2542" s="17">
        <v>4</v>
      </c>
      <c r="G2542" s="50">
        <v>6.1</v>
      </c>
      <c r="H2542" s="32">
        <v>3.5167031249969791</v>
      </c>
      <c r="I2542" s="50">
        <v>5.166666666666667</v>
      </c>
      <c r="J2542" s="13">
        <v>3.9</v>
      </c>
      <c r="K2542" s="13">
        <f t="shared" si="792"/>
        <v>3.9</v>
      </c>
      <c r="L2542" s="13">
        <f t="shared" si="793"/>
        <v>0</v>
      </c>
      <c r="M2542" s="13" t="e">
        <f ca="1">CalcTable[[#This Row],[IWC]]-AE2541</f>
        <v>#NAME?</v>
      </c>
      <c r="N2542" s="13" t="e">
        <f ca="1">IF(CalcTable[[#This Row],[Day of Year]]&lt;123,FCAP,AE2541)</f>
        <v>#NAME?</v>
      </c>
      <c r="O2542" s="17" t="e">
        <f ca="1">IF(IRR_DRIP,5,COUNTIF('IDET Wind Values'!C2526:G2526,"&lt;="&amp;IRR_MAXWIND))</f>
        <v>#NAME?</v>
      </c>
      <c r="P2542" s="13" t="e">
        <f ca="1">CalcTable[[#This Row],[ET_o]]*KL</f>
        <v>#NAME?</v>
      </c>
      <c r="Q2542" s="13" t="e">
        <f ca="1">IF(WILTPT&lt;=0,1,MAX(0,MIN(1,(CalcTable[[#This Row],[IWC]]-WILTPT)/(MAD-WILTPT))))</f>
        <v>#NAME?</v>
      </c>
      <c r="R2542" s="13" t="e">
        <f ca="1">CalcTable[[#This Row],[ETMult]]*CalcTable[[#This Row],[ETb]]</f>
        <v>#NAME?</v>
      </c>
      <c r="S2542" s="13" t="b">
        <f>INDEX(IRR_LIST,CalcTable[[#This Row],[Day of Week]]+1)</f>
        <v>0</v>
      </c>
      <c r="T2542" s="13">
        <f t="shared" ca="1" si="794"/>
        <v>14</v>
      </c>
      <c r="U2542" s="13" t="b">
        <f ca="1">IF(CalcTable[[#This Row],[IrrPrecip]]&gt;=IC_MM,FALSE,TRUE)</f>
        <v>0</v>
      </c>
      <c r="V2542" s="13" t="b">
        <f t="shared" si="795"/>
        <v>1</v>
      </c>
      <c r="W2542" s="13" t="e">
        <f ca="1">IF(AND(IRR_DRIP=FALSE,CalcTable[[#This Row],[IrrHours]]&lt;=0),FALSE,TRUE)</f>
        <v>#NAME?</v>
      </c>
      <c r="X2542" s="13" t="e">
        <f ca="1">AND(CalcTable[[#This Row],[IrrDay]],CalcTable[[#This Row],[IrrRain]],CalcTable[[#This Row],[IrrWarm]],CalcTable[[#This Row],[IrrWindy]])</f>
        <v>#NAME?</v>
      </c>
      <c r="Y2542" s="13" t="e">
        <f t="shared" ca="1" si="796"/>
        <v>#NAME?</v>
      </c>
      <c r="Z2542" s="13" t="e">
        <f ca="1">CalcTable[[#This Row],[IrrHours]]/5</f>
        <v>#NAME?</v>
      </c>
      <c r="AA2542" s="13" t="e">
        <f ca="1">IF(CalcTable[[#This Row],[IrrFlag]]=FALSE,0,MAX(0,CalcTable[[#This Row],[VolRednWind]]*(FCAP*IRR_TARGET-CalcTable[[#This Row],[IWC]])))</f>
        <v>#NAME?</v>
      </c>
      <c r="AB2542" s="13" t="e">
        <f ca="1">CalcTable[[#This Row],[IWC]]+CalcTable[[#This Row],[Eff Precip]]+CalcTable[[#This Row],[IrrAmt]]-CalcTable[[#This Row],[AET]]</f>
        <v>#NAME?</v>
      </c>
      <c r="AC2542" s="13" t="e">
        <f ca="1">IF(CalcTable[[#This Row],[PWC]]&gt;FCAP,MIN(24*PERC,MIN(SAT,CalcTable[[#This Row],[PWC]])-FCAP),0)</f>
        <v>#NAME?</v>
      </c>
      <c r="AD2542" s="13" t="e">
        <f ca="1">IF(CalcTable[[#This Row],[PWC]]&gt;SAT,CalcTable[[#This Row],[PWC]]-SAT,0)</f>
        <v>#NAME?</v>
      </c>
      <c r="AE2542" s="13" t="e">
        <f ca="1">CalcTable[[#This Row],[PWC]]-CalcTable[[#This Row],[PercAmt]]-CalcTable[[#This Row],[Runoff]]</f>
        <v>#NAME?</v>
      </c>
      <c r="AF2542" s="13" t="e">
        <f ca="1">CalcTable[[#This Row],[IrrAmt]]/1000*CUR_IRR_AREA*10000/IRR_EFF</f>
        <v>#NAME?</v>
      </c>
      <c r="AG2542" s="147"/>
      <c r="AH2542" s="13"/>
      <c r="AI2542" s="50">
        <v>0</v>
      </c>
      <c r="AJ2542" s="50">
        <v>0</v>
      </c>
      <c r="AK2542" s="50">
        <v>0</v>
      </c>
      <c r="AL2542" s="50">
        <v>0</v>
      </c>
      <c r="AM2542" s="50"/>
      <c r="AN2542" s="50"/>
      <c r="AO2542" s="50"/>
      <c r="AP2542" s="50"/>
      <c r="AQ2542" s="50"/>
      <c r="AR2542" s="50"/>
      <c r="AS2542" s="50"/>
      <c r="AT2542" s="50"/>
      <c r="AU2542" s="50"/>
      <c r="AV2542" s="50"/>
      <c r="AW2542" s="50"/>
      <c r="AX2542" s="50">
        <f t="shared" si="807"/>
        <v>0</v>
      </c>
      <c r="AY2542" s="50"/>
      <c r="AZ2542" s="50">
        <f t="shared" si="797"/>
        <v>0</v>
      </c>
      <c r="BA2542" s="50">
        <f t="shared" si="798"/>
        <v>0</v>
      </c>
      <c r="BB2542" s="50">
        <f t="shared" si="799"/>
        <v>0</v>
      </c>
      <c r="BC2542" s="17">
        <f t="shared" si="800"/>
        <v>19767</v>
      </c>
      <c r="BD2542" s="50">
        <f t="shared" si="801"/>
        <v>0</v>
      </c>
      <c r="BE2542" s="50">
        <f t="shared" si="802"/>
        <v>0</v>
      </c>
      <c r="BF2542" s="50">
        <f t="shared" si="808"/>
        <v>0</v>
      </c>
      <c r="BG2542" s="50"/>
      <c r="BH2542" s="17">
        <f t="shared" si="803"/>
        <v>0</v>
      </c>
      <c r="BI2542" s="17">
        <f t="shared" si="811"/>
        <v>2542</v>
      </c>
      <c r="BJ2542" s="17">
        <f t="shared" si="809"/>
        <v>2542</v>
      </c>
      <c r="BK2542" s="150">
        <f t="shared" si="810"/>
        <v>27955</v>
      </c>
      <c r="BL2542" s="50" t="e">
        <f t="shared" ca="1" si="804"/>
        <v>#NAME?</v>
      </c>
      <c r="BM2542" s="50" t="e">
        <f t="shared" ca="1" si="805"/>
        <v>#NAME?</v>
      </c>
      <c r="BN2542" s="50" t="e">
        <f t="shared" ca="1" si="806"/>
        <v>#NAME?</v>
      </c>
    </row>
    <row r="2543" spans="1:66" x14ac:dyDescent="0.35">
      <c r="A2543" s="48">
        <v>27956</v>
      </c>
      <c r="B2543" s="17">
        <v>1976</v>
      </c>
      <c r="C2543" s="17">
        <v>7</v>
      </c>
      <c r="D2543" s="17">
        <v>197</v>
      </c>
      <c r="E2543" s="17">
        <v>15</v>
      </c>
      <c r="F2543" s="17">
        <v>5</v>
      </c>
      <c r="G2543" s="50">
        <v>7.8</v>
      </c>
      <c r="H2543" s="32">
        <v>4.7843239912760023</v>
      </c>
      <c r="I2543" s="50">
        <v>6.333333333333333</v>
      </c>
      <c r="J2543" s="13">
        <v>0</v>
      </c>
      <c r="K2543" s="13">
        <f t="shared" si="792"/>
        <v>0</v>
      </c>
      <c r="L2543" s="13">
        <f t="shared" si="793"/>
        <v>0</v>
      </c>
      <c r="M2543" s="13" t="e">
        <f ca="1">CalcTable[[#This Row],[IWC]]-AE2542</f>
        <v>#NAME?</v>
      </c>
      <c r="N2543" s="13" t="e">
        <f ca="1">IF(CalcTable[[#This Row],[Day of Year]]&lt;123,FCAP,AE2542)</f>
        <v>#NAME?</v>
      </c>
      <c r="O2543" s="17" t="e">
        <f ca="1">IF(IRR_DRIP,5,COUNTIF('IDET Wind Values'!C2527:G2527,"&lt;="&amp;IRR_MAXWIND))</f>
        <v>#NAME?</v>
      </c>
      <c r="P2543" s="13" t="e">
        <f ca="1">CalcTable[[#This Row],[ET_o]]*KL</f>
        <v>#NAME?</v>
      </c>
      <c r="Q2543" s="13" t="e">
        <f ca="1">IF(WILTPT&lt;=0,1,MAX(0,MIN(1,(CalcTable[[#This Row],[IWC]]-WILTPT)/(MAD-WILTPT))))</f>
        <v>#NAME?</v>
      </c>
      <c r="R2543" s="13" t="e">
        <f ca="1">CalcTable[[#This Row],[ETMult]]*CalcTable[[#This Row],[ETb]]</f>
        <v>#NAME?</v>
      </c>
      <c r="S2543" s="13" t="b">
        <f>INDEX(IRR_LIST,CalcTable[[#This Row],[Day of Week]]+1)</f>
        <v>1</v>
      </c>
      <c r="T2543" s="13">
        <f t="shared" ca="1" si="794"/>
        <v>14.1</v>
      </c>
      <c r="U2543" s="13" t="b">
        <f ca="1">IF(CalcTable[[#This Row],[IrrPrecip]]&gt;=IC_MM,FALSE,TRUE)</f>
        <v>0</v>
      </c>
      <c r="V2543" s="13" t="b">
        <f t="shared" si="795"/>
        <v>1</v>
      </c>
      <c r="W2543" s="13" t="e">
        <f ca="1">IF(AND(IRR_DRIP=FALSE,CalcTable[[#This Row],[IrrHours]]&lt;=0),FALSE,TRUE)</f>
        <v>#NAME?</v>
      </c>
      <c r="X2543" s="13" t="e">
        <f ca="1">AND(CalcTable[[#This Row],[IrrDay]],CalcTable[[#This Row],[IrrRain]],CalcTable[[#This Row],[IrrWarm]],CalcTable[[#This Row],[IrrWindy]])</f>
        <v>#NAME?</v>
      </c>
      <c r="Y2543" s="13" t="e">
        <f t="shared" ca="1" si="796"/>
        <v>#NAME?</v>
      </c>
      <c r="Z2543" s="13" t="e">
        <f ca="1">CalcTable[[#This Row],[IrrHours]]/5</f>
        <v>#NAME?</v>
      </c>
      <c r="AA2543" s="13" t="e">
        <f ca="1">IF(CalcTable[[#This Row],[IrrFlag]]=FALSE,0,MAX(0,CalcTable[[#This Row],[VolRednWind]]*(FCAP*IRR_TARGET-CalcTable[[#This Row],[IWC]])))</f>
        <v>#NAME?</v>
      </c>
      <c r="AB2543" s="13" t="e">
        <f ca="1">CalcTable[[#This Row],[IWC]]+CalcTable[[#This Row],[Eff Precip]]+CalcTable[[#This Row],[IrrAmt]]-CalcTable[[#This Row],[AET]]</f>
        <v>#NAME?</v>
      </c>
      <c r="AC2543" s="13" t="e">
        <f ca="1">IF(CalcTable[[#This Row],[PWC]]&gt;FCAP,MIN(24*PERC,MIN(SAT,CalcTable[[#This Row],[PWC]])-FCAP),0)</f>
        <v>#NAME?</v>
      </c>
      <c r="AD2543" s="13" t="e">
        <f ca="1">IF(CalcTable[[#This Row],[PWC]]&gt;SAT,CalcTable[[#This Row],[PWC]]-SAT,0)</f>
        <v>#NAME?</v>
      </c>
      <c r="AE2543" s="13" t="e">
        <f ca="1">CalcTable[[#This Row],[PWC]]-CalcTable[[#This Row],[PercAmt]]-CalcTable[[#This Row],[Runoff]]</f>
        <v>#NAME?</v>
      </c>
      <c r="AF2543" s="13" t="e">
        <f ca="1">CalcTable[[#This Row],[IrrAmt]]/1000*CUR_IRR_AREA*10000/IRR_EFF</f>
        <v>#NAME?</v>
      </c>
      <c r="AG2543" s="147"/>
      <c r="AH2543" s="13"/>
      <c r="AI2543" s="50">
        <v>0</v>
      </c>
      <c r="AJ2543" s="50">
        <v>0</v>
      </c>
      <c r="AK2543" s="50">
        <v>0</v>
      </c>
      <c r="AL2543" s="50">
        <v>0</v>
      </c>
      <c r="AM2543" s="50"/>
      <c r="AN2543" s="50"/>
      <c r="AO2543" s="50"/>
      <c r="AP2543" s="50"/>
      <c r="AQ2543" s="50"/>
      <c r="AR2543" s="50"/>
      <c r="AS2543" s="50"/>
      <c r="AT2543" s="50"/>
      <c r="AU2543" s="50"/>
      <c r="AV2543" s="50"/>
      <c r="AW2543" s="50"/>
      <c r="AX2543" s="50">
        <f t="shared" si="807"/>
        <v>0</v>
      </c>
      <c r="AY2543" s="50"/>
      <c r="AZ2543" s="50">
        <f t="shared" si="797"/>
        <v>0</v>
      </c>
      <c r="BA2543" s="50">
        <f t="shared" si="798"/>
        <v>0</v>
      </c>
      <c r="BB2543" s="50">
        <f t="shared" si="799"/>
        <v>0</v>
      </c>
      <c r="BC2543" s="17">
        <f t="shared" si="800"/>
        <v>19767</v>
      </c>
      <c r="BD2543" s="50">
        <f t="shared" si="801"/>
        <v>0</v>
      </c>
      <c r="BE2543" s="50">
        <f t="shared" si="802"/>
        <v>0</v>
      </c>
      <c r="BF2543" s="50">
        <f t="shared" si="808"/>
        <v>0</v>
      </c>
      <c r="BG2543" s="50"/>
      <c r="BH2543" s="17">
        <f t="shared" si="803"/>
        <v>0</v>
      </c>
      <c r="BI2543" s="17">
        <f t="shared" si="811"/>
        <v>2543</v>
      </c>
      <c r="BJ2543" s="17">
        <f t="shared" si="809"/>
        <v>2543</v>
      </c>
      <c r="BK2543" s="150">
        <f t="shared" si="810"/>
        <v>27956</v>
      </c>
      <c r="BL2543" s="50" t="e">
        <f t="shared" ca="1" si="804"/>
        <v>#NAME?</v>
      </c>
      <c r="BM2543" s="50" t="e">
        <f t="shared" ca="1" si="805"/>
        <v>#NAME?</v>
      </c>
      <c r="BN2543" s="50" t="e">
        <f t="shared" ca="1" si="806"/>
        <v>#NAME?</v>
      </c>
    </row>
    <row r="2544" spans="1:66" x14ac:dyDescent="0.35">
      <c r="A2544" s="48">
        <v>27957</v>
      </c>
      <c r="B2544" s="17">
        <v>1976</v>
      </c>
      <c r="C2544" s="17">
        <v>7</v>
      </c>
      <c r="D2544" s="17">
        <v>198</v>
      </c>
      <c r="E2544" s="17">
        <v>16</v>
      </c>
      <c r="F2544" s="17">
        <v>6</v>
      </c>
      <c r="G2544" s="50">
        <v>10.6</v>
      </c>
      <c r="H2544" s="32">
        <v>6.3113478865022135</v>
      </c>
      <c r="I2544" s="50">
        <v>4.833333333333333</v>
      </c>
      <c r="J2544" s="13">
        <v>0</v>
      </c>
      <c r="K2544" s="13">
        <f t="shared" si="792"/>
        <v>0</v>
      </c>
      <c r="L2544" s="13">
        <f t="shared" si="793"/>
        <v>0</v>
      </c>
      <c r="M2544" s="13" t="e">
        <f ca="1">CalcTable[[#This Row],[IWC]]-AE2543</f>
        <v>#NAME?</v>
      </c>
      <c r="N2544" s="13" t="e">
        <f ca="1">IF(CalcTable[[#This Row],[Day of Year]]&lt;123,FCAP,AE2543)</f>
        <v>#NAME?</v>
      </c>
      <c r="O2544" s="17" t="e">
        <f ca="1">IF(IRR_DRIP,5,COUNTIF('IDET Wind Values'!C2528:G2528,"&lt;="&amp;IRR_MAXWIND))</f>
        <v>#NAME?</v>
      </c>
      <c r="P2544" s="13" t="e">
        <f ca="1">CalcTable[[#This Row],[ET_o]]*KL</f>
        <v>#NAME?</v>
      </c>
      <c r="Q2544" s="13" t="e">
        <f ca="1">IF(WILTPT&lt;=0,1,MAX(0,MIN(1,(CalcTable[[#This Row],[IWC]]-WILTPT)/(MAD-WILTPT))))</f>
        <v>#NAME?</v>
      </c>
      <c r="R2544" s="13" t="e">
        <f ca="1">CalcTable[[#This Row],[ETMult]]*CalcTable[[#This Row],[ETb]]</f>
        <v>#NAME?</v>
      </c>
      <c r="S2544" s="13" t="b">
        <f>INDEX(IRR_LIST,CalcTable[[#This Row],[Day of Week]]+1)</f>
        <v>0</v>
      </c>
      <c r="T2544" s="13">
        <f t="shared" ca="1" si="794"/>
        <v>3.9</v>
      </c>
      <c r="U2544" s="13" t="b">
        <f ca="1">IF(CalcTable[[#This Row],[IrrPrecip]]&gt;=IC_MM,FALSE,TRUE)</f>
        <v>1</v>
      </c>
      <c r="V2544" s="13" t="b">
        <f t="shared" si="795"/>
        <v>1</v>
      </c>
      <c r="W2544" s="13" t="e">
        <f ca="1">IF(AND(IRR_DRIP=FALSE,CalcTable[[#This Row],[IrrHours]]&lt;=0),FALSE,TRUE)</f>
        <v>#NAME?</v>
      </c>
      <c r="X2544" s="13" t="e">
        <f ca="1">AND(CalcTable[[#This Row],[IrrDay]],CalcTable[[#This Row],[IrrRain]],CalcTable[[#This Row],[IrrWarm]],CalcTable[[#This Row],[IrrWindy]])</f>
        <v>#NAME?</v>
      </c>
      <c r="Y2544" s="13" t="e">
        <f t="shared" ca="1" si="796"/>
        <v>#NAME?</v>
      </c>
      <c r="Z2544" s="13" t="e">
        <f ca="1">CalcTable[[#This Row],[IrrHours]]/5</f>
        <v>#NAME?</v>
      </c>
      <c r="AA2544" s="13" t="e">
        <f ca="1">IF(CalcTable[[#This Row],[IrrFlag]]=FALSE,0,MAX(0,CalcTable[[#This Row],[VolRednWind]]*(FCAP*IRR_TARGET-CalcTable[[#This Row],[IWC]])))</f>
        <v>#NAME?</v>
      </c>
      <c r="AB2544" s="13" t="e">
        <f ca="1">CalcTable[[#This Row],[IWC]]+CalcTable[[#This Row],[Eff Precip]]+CalcTable[[#This Row],[IrrAmt]]-CalcTable[[#This Row],[AET]]</f>
        <v>#NAME?</v>
      </c>
      <c r="AC2544" s="13" t="e">
        <f ca="1">IF(CalcTable[[#This Row],[PWC]]&gt;FCAP,MIN(24*PERC,MIN(SAT,CalcTable[[#This Row],[PWC]])-FCAP),0)</f>
        <v>#NAME?</v>
      </c>
      <c r="AD2544" s="13" t="e">
        <f ca="1">IF(CalcTable[[#This Row],[PWC]]&gt;SAT,CalcTable[[#This Row],[PWC]]-SAT,0)</f>
        <v>#NAME?</v>
      </c>
      <c r="AE2544" s="13" t="e">
        <f ca="1">CalcTable[[#This Row],[PWC]]-CalcTable[[#This Row],[PercAmt]]-CalcTable[[#This Row],[Runoff]]</f>
        <v>#NAME?</v>
      </c>
      <c r="AF2544" s="13" t="e">
        <f ca="1">CalcTable[[#This Row],[IrrAmt]]/1000*CUR_IRR_AREA*10000/IRR_EFF</f>
        <v>#NAME?</v>
      </c>
      <c r="AG2544" s="147"/>
      <c r="AH2544" s="13"/>
      <c r="AI2544" s="50">
        <v>0</v>
      </c>
      <c r="AJ2544" s="50">
        <v>0</v>
      </c>
      <c r="AK2544" s="50">
        <v>0</v>
      </c>
      <c r="AL2544" s="50">
        <v>6.8455649139501418</v>
      </c>
      <c r="AM2544" s="50"/>
      <c r="AN2544" s="50"/>
      <c r="AO2544" s="50"/>
      <c r="AP2544" s="50"/>
      <c r="AQ2544" s="50"/>
      <c r="AR2544" s="50"/>
      <c r="AS2544" s="50"/>
      <c r="AT2544" s="50"/>
      <c r="AU2544" s="50"/>
      <c r="AV2544" s="50"/>
      <c r="AW2544" s="50"/>
      <c r="AX2544" s="50">
        <f t="shared" si="807"/>
        <v>6.8455649139501418</v>
      </c>
      <c r="AY2544" s="50"/>
      <c r="AZ2544" s="50">
        <f t="shared" si="797"/>
        <v>200.80323747587084</v>
      </c>
      <c r="BA2544" s="50">
        <f t="shared" si="798"/>
        <v>309.17323865332497</v>
      </c>
      <c r="BB2544" s="50">
        <f t="shared" si="799"/>
        <v>318.73529758074739</v>
      </c>
      <c r="BC2544" s="17">
        <f t="shared" si="800"/>
        <v>19767</v>
      </c>
      <c r="BD2544" s="50">
        <f t="shared" si="801"/>
        <v>6.8455649139501418</v>
      </c>
      <c r="BE2544" s="50">
        <f t="shared" si="802"/>
        <v>200.80323747587084</v>
      </c>
      <c r="BF2544" s="50">
        <f t="shared" si="808"/>
        <v>328.45017225708762</v>
      </c>
      <c r="BG2544" s="50"/>
      <c r="BH2544" s="17">
        <f t="shared" si="803"/>
        <v>0</v>
      </c>
      <c r="BI2544" s="17">
        <f t="shared" si="811"/>
        <v>2544</v>
      </c>
      <c r="BJ2544" s="17">
        <f t="shared" si="809"/>
        <v>2544</v>
      </c>
      <c r="BK2544" s="150">
        <f t="shared" si="810"/>
        <v>27957</v>
      </c>
      <c r="BL2544" s="50" t="e">
        <f t="shared" ca="1" si="804"/>
        <v>#NAME?</v>
      </c>
      <c r="BM2544" s="50" t="e">
        <f t="shared" ca="1" si="805"/>
        <v>#NAME?</v>
      </c>
      <c r="BN2544" s="50" t="e">
        <f t="shared" ca="1" si="806"/>
        <v>#NAME?</v>
      </c>
    </row>
    <row r="2545" spans="1:66" x14ac:dyDescent="0.35">
      <c r="A2545" s="48">
        <v>27958</v>
      </c>
      <c r="B2545" s="17">
        <v>1976</v>
      </c>
      <c r="C2545" s="17">
        <v>7</v>
      </c>
      <c r="D2545" s="17">
        <v>199</v>
      </c>
      <c r="E2545" s="17">
        <v>17</v>
      </c>
      <c r="F2545" s="17">
        <v>7</v>
      </c>
      <c r="G2545" s="50">
        <v>12.8</v>
      </c>
      <c r="H2545" s="32">
        <v>6.0593983155877167</v>
      </c>
      <c r="I2545" s="50">
        <v>2.1666666666666665</v>
      </c>
      <c r="J2545" s="13">
        <v>0</v>
      </c>
      <c r="K2545" s="13">
        <f t="shared" si="792"/>
        <v>0</v>
      </c>
      <c r="L2545" s="13">
        <f t="shared" si="793"/>
        <v>0</v>
      </c>
      <c r="M2545" s="13" t="e">
        <f ca="1">CalcTable[[#This Row],[IWC]]-AE2544</f>
        <v>#NAME?</v>
      </c>
      <c r="N2545" s="13" t="e">
        <f ca="1">IF(CalcTable[[#This Row],[Day of Year]]&lt;123,FCAP,AE2544)</f>
        <v>#NAME?</v>
      </c>
      <c r="O2545" s="17" t="e">
        <f ca="1">IF(IRR_DRIP,5,COUNTIF('IDET Wind Values'!C2529:G2529,"&lt;="&amp;IRR_MAXWIND))</f>
        <v>#NAME?</v>
      </c>
      <c r="P2545" s="13" t="e">
        <f ca="1">CalcTable[[#This Row],[ET_o]]*KL</f>
        <v>#NAME?</v>
      </c>
      <c r="Q2545" s="13" t="e">
        <f ca="1">IF(WILTPT&lt;=0,1,MAX(0,MIN(1,(CalcTable[[#This Row],[IWC]]-WILTPT)/(MAD-WILTPT))))</f>
        <v>#NAME?</v>
      </c>
      <c r="R2545" s="13" t="e">
        <f ca="1">CalcTable[[#This Row],[ETMult]]*CalcTable[[#This Row],[ETb]]</f>
        <v>#NAME?</v>
      </c>
      <c r="S2545" s="13" t="b">
        <f>INDEX(IRR_LIST,CalcTable[[#This Row],[Day of Week]]+1)</f>
        <v>0</v>
      </c>
      <c r="T2545" s="13">
        <f t="shared" ca="1" si="794"/>
        <v>0</v>
      </c>
      <c r="U2545" s="13" t="b">
        <f ca="1">IF(CalcTable[[#This Row],[IrrPrecip]]&gt;=IC_MM,FALSE,TRUE)</f>
        <v>1</v>
      </c>
      <c r="V2545" s="13" t="b">
        <f t="shared" si="795"/>
        <v>1</v>
      </c>
      <c r="W2545" s="13" t="e">
        <f ca="1">IF(AND(IRR_DRIP=FALSE,CalcTable[[#This Row],[IrrHours]]&lt;=0),FALSE,TRUE)</f>
        <v>#NAME?</v>
      </c>
      <c r="X2545" s="13" t="e">
        <f ca="1">AND(CalcTable[[#This Row],[IrrDay]],CalcTable[[#This Row],[IrrRain]],CalcTable[[#This Row],[IrrWarm]],CalcTable[[#This Row],[IrrWindy]])</f>
        <v>#NAME?</v>
      </c>
      <c r="Y2545" s="13" t="e">
        <f t="shared" ca="1" si="796"/>
        <v>#NAME?</v>
      </c>
      <c r="Z2545" s="13" t="e">
        <f ca="1">CalcTable[[#This Row],[IrrHours]]/5</f>
        <v>#NAME?</v>
      </c>
      <c r="AA2545" s="13" t="e">
        <f ca="1">IF(CalcTable[[#This Row],[IrrFlag]]=FALSE,0,MAX(0,CalcTable[[#This Row],[VolRednWind]]*(FCAP*IRR_TARGET-CalcTable[[#This Row],[IWC]])))</f>
        <v>#NAME?</v>
      </c>
      <c r="AB2545" s="13" t="e">
        <f ca="1">CalcTable[[#This Row],[IWC]]+CalcTable[[#This Row],[Eff Precip]]+CalcTable[[#This Row],[IrrAmt]]-CalcTable[[#This Row],[AET]]</f>
        <v>#NAME?</v>
      </c>
      <c r="AC2545" s="13" t="e">
        <f ca="1">IF(CalcTable[[#This Row],[PWC]]&gt;FCAP,MIN(24*PERC,MIN(SAT,CalcTable[[#This Row],[PWC]])-FCAP),0)</f>
        <v>#NAME?</v>
      </c>
      <c r="AD2545" s="13" t="e">
        <f ca="1">IF(CalcTable[[#This Row],[PWC]]&gt;SAT,CalcTable[[#This Row],[PWC]]-SAT,0)</f>
        <v>#NAME?</v>
      </c>
      <c r="AE2545" s="13" t="e">
        <f ca="1">CalcTable[[#This Row],[PWC]]-CalcTable[[#This Row],[PercAmt]]-CalcTable[[#This Row],[Runoff]]</f>
        <v>#NAME?</v>
      </c>
      <c r="AF2545" s="13" t="e">
        <f ca="1">CalcTable[[#This Row],[IrrAmt]]/1000*CUR_IRR_AREA*10000/IRR_EFF</f>
        <v>#NAME?</v>
      </c>
      <c r="AG2545" s="147"/>
      <c r="AH2545" s="13"/>
      <c r="AI2545" s="50">
        <v>0</v>
      </c>
      <c r="AJ2545" s="50">
        <v>0</v>
      </c>
      <c r="AK2545" s="50">
        <v>2.2940623407166245</v>
      </c>
      <c r="AL2545" s="50">
        <v>0</v>
      </c>
      <c r="AM2545" s="50"/>
      <c r="AN2545" s="50"/>
      <c r="AO2545" s="50"/>
      <c r="AP2545" s="50"/>
      <c r="AQ2545" s="50"/>
      <c r="AR2545" s="50"/>
      <c r="AS2545" s="50"/>
      <c r="AT2545" s="50"/>
      <c r="AU2545" s="50"/>
      <c r="AV2545" s="50"/>
      <c r="AW2545" s="50"/>
      <c r="AX2545" s="50">
        <f t="shared" si="807"/>
        <v>2.2940623407166245</v>
      </c>
      <c r="AY2545" s="50"/>
      <c r="AZ2545" s="50">
        <f t="shared" si="797"/>
        <v>33.64624766384383</v>
      </c>
      <c r="BA2545" s="50">
        <f t="shared" si="798"/>
        <v>51.80454005385478</v>
      </c>
      <c r="BB2545" s="50">
        <f t="shared" si="799"/>
        <v>53.406742323561637</v>
      </c>
      <c r="BC2545" s="17">
        <f t="shared" si="800"/>
        <v>19767</v>
      </c>
      <c r="BD2545" s="50">
        <f t="shared" si="801"/>
        <v>2.2940623407166245</v>
      </c>
      <c r="BE2545" s="50">
        <f t="shared" si="802"/>
        <v>33.64624766384383</v>
      </c>
      <c r="BF2545" s="50">
        <f t="shared" si="808"/>
        <v>55.034550139272909</v>
      </c>
      <c r="BG2545" s="50"/>
      <c r="BH2545" s="17">
        <f t="shared" si="803"/>
        <v>0</v>
      </c>
      <c r="BI2545" s="17">
        <f t="shared" si="811"/>
        <v>2545</v>
      </c>
      <c r="BJ2545" s="17">
        <f t="shared" si="809"/>
        <v>2545</v>
      </c>
      <c r="BK2545" s="150">
        <f t="shared" si="810"/>
        <v>27958</v>
      </c>
      <c r="BL2545" s="50" t="e">
        <f t="shared" ca="1" si="804"/>
        <v>#NAME?</v>
      </c>
      <c r="BM2545" s="50" t="e">
        <f t="shared" ca="1" si="805"/>
        <v>#NAME?</v>
      </c>
      <c r="BN2545" s="50" t="e">
        <f t="shared" ca="1" si="806"/>
        <v>#NAME?</v>
      </c>
    </row>
    <row r="2546" spans="1:66" x14ac:dyDescent="0.35">
      <c r="A2546" s="48">
        <v>27959</v>
      </c>
      <c r="B2546" s="17">
        <v>1976</v>
      </c>
      <c r="C2546" s="17">
        <v>7</v>
      </c>
      <c r="D2546" s="17">
        <v>200</v>
      </c>
      <c r="E2546" s="17">
        <v>18</v>
      </c>
      <c r="F2546" s="17">
        <v>1</v>
      </c>
      <c r="G2546" s="50">
        <v>13.3</v>
      </c>
      <c r="H2546" s="32">
        <v>4.3581855252904429</v>
      </c>
      <c r="I2546" s="50">
        <v>10</v>
      </c>
      <c r="J2546" s="13">
        <v>11.4</v>
      </c>
      <c r="K2546" s="13">
        <f t="shared" si="792"/>
        <v>11.4</v>
      </c>
      <c r="L2546" s="13">
        <f t="shared" si="793"/>
        <v>4.8000000000000007</v>
      </c>
      <c r="M2546" s="13" t="e">
        <f ca="1">CalcTable[[#This Row],[IWC]]-AE2545</f>
        <v>#NAME?</v>
      </c>
      <c r="N2546" s="13" t="e">
        <f ca="1">IF(CalcTable[[#This Row],[Day of Year]]&lt;123,FCAP,AE2545)</f>
        <v>#NAME?</v>
      </c>
      <c r="O2546" s="17" t="e">
        <f ca="1">IF(IRR_DRIP,5,COUNTIF('IDET Wind Values'!C2530:G2530,"&lt;="&amp;IRR_MAXWIND))</f>
        <v>#NAME?</v>
      </c>
      <c r="P2546" s="13" t="e">
        <f ca="1">CalcTable[[#This Row],[ET_o]]*KL</f>
        <v>#NAME?</v>
      </c>
      <c r="Q2546" s="13" t="e">
        <f ca="1">IF(WILTPT&lt;=0,1,MAX(0,MIN(1,(CalcTable[[#This Row],[IWC]]-WILTPT)/(MAD-WILTPT))))</f>
        <v>#NAME?</v>
      </c>
      <c r="R2546" s="13" t="e">
        <f ca="1">CalcTable[[#This Row],[ETMult]]*CalcTable[[#This Row],[ETb]]</f>
        <v>#NAME?</v>
      </c>
      <c r="S2546" s="13" t="b">
        <f>INDEX(IRR_LIST,CalcTable[[#This Row],[Day of Week]]+1)</f>
        <v>1</v>
      </c>
      <c r="T2546" s="13">
        <f t="shared" ca="1" si="794"/>
        <v>0</v>
      </c>
      <c r="U2546" s="13" t="b">
        <f ca="1">IF(CalcTable[[#This Row],[IrrPrecip]]&gt;=IC_MM,FALSE,TRUE)</f>
        <v>1</v>
      </c>
      <c r="V2546" s="13" t="b">
        <f t="shared" si="795"/>
        <v>1</v>
      </c>
      <c r="W2546" s="13" t="e">
        <f ca="1">IF(AND(IRR_DRIP=FALSE,CalcTable[[#This Row],[IrrHours]]&lt;=0),FALSE,TRUE)</f>
        <v>#NAME?</v>
      </c>
      <c r="X2546" s="13" t="e">
        <f ca="1">AND(CalcTable[[#This Row],[IrrDay]],CalcTable[[#This Row],[IrrRain]],CalcTable[[#This Row],[IrrWarm]],CalcTable[[#This Row],[IrrWindy]])</f>
        <v>#NAME?</v>
      </c>
      <c r="Y2546" s="13" t="e">
        <f t="shared" ca="1" si="796"/>
        <v>#NAME?</v>
      </c>
      <c r="Z2546" s="13" t="e">
        <f ca="1">CalcTable[[#This Row],[IrrHours]]/5</f>
        <v>#NAME?</v>
      </c>
      <c r="AA2546" s="13" t="e">
        <f ca="1">IF(CalcTable[[#This Row],[IrrFlag]]=FALSE,0,MAX(0,CalcTable[[#This Row],[VolRednWind]]*(FCAP*IRR_TARGET-CalcTable[[#This Row],[IWC]])))</f>
        <v>#NAME?</v>
      </c>
      <c r="AB2546" s="13" t="e">
        <f ca="1">CalcTable[[#This Row],[IWC]]+CalcTable[[#This Row],[Eff Precip]]+CalcTable[[#This Row],[IrrAmt]]-CalcTable[[#This Row],[AET]]</f>
        <v>#NAME?</v>
      </c>
      <c r="AC2546" s="13" t="e">
        <f ca="1">IF(CalcTable[[#This Row],[PWC]]&gt;FCAP,MIN(24*PERC,MIN(SAT,CalcTable[[#This Row],[PWC]])-FCAP),0)</f>
        <v>#NAME?</v>
      </c>
      <c r="AD2546" s="13" t="e">
        <f ca="1">IF(CalcTable[[#This Row],[PWC]]&gt;SAT,CalcTable[[#This Row],[PWC]]-SAT,0)</f>
        <v>#NAME?</v>
      </c>
      <c r="AE2546" s="13" t="e">
        <f ca="1">CalcTable[[#This Row],[PWC]]-CalcTable[[#This Row],[PercAmt]]-CalcTable[[#This Row],[Runoff]]</f>
        <v>#NAME?</v>
      </c>
      <c r="AF2546" s="13" t="e">
        <f ca="1">CalcTable[[#This Row],[IrrAmt]]/1000*CUR_IRR_AREA*10000/IRR_EFF</f>
        <v>#NAME?</v>
      </c>
      <c r="AG2546" s="147"/>
      <c r="AH2546" s="13"/>
      <c r="AI2546" s="50">
        <v>3.3070921069420089</v>
      </c>
      <c r="AJ2546" s="50">
        <v>5.4940093960122134</v>
      </c>
      <c r="AK2546" s="50">
        <v>0</v>
      </c>
      <c r="AL2546" s="50">
        <v>0</v>
      </c>
      <c r="AM2546" s="50"/>
      <c r="AN2546" s="50"/>
      <c r="AO2546" s="50"/>
      <c r="AP2546" s="50"/>
      <c r="AQ2546" s="50"/>
      <c r="AR2546" s="50"/>
      <c r="AS2546" s="50"/>
      <c r="AT2546" s="50"/>
      <c r="AU2546" s="50"/>
      <c r="AV2546" s="50"/>
      <c r="AW2546" s="50"/>
      <c r="AX2546" s="50">
        <f t="shared" si="807"/>
        <v>8.8011015029542214</v>
      </c>
      <c r="AY2546" s="50"/>
      <c r="AZ2546" s="50">
        <f t="shared" si="797"/>
        <v>209.66162651817439</v>
      </c>
      <c r="BA2546" s="50">
        <f t="shared" si="798"/>
        <v>340.52197294858388</v>
      </c>
      <c r="BB2546" s="50">
        <f t="shared" si="799"/>
        <v>352.47359629865184</v>
      </c>
      <c r="BC2546" s="17">
        <f t="shared" si="800"/>
        <v>19767</v>
      </c>
      <c r="BD2546" s="50">
        <f t="shared" si="801"/>
        <v>8.8011015029542214</v>
      </c>
      <c r="BE2546" s="50">
        <f t="shared" si="802"/>
        <v>209.66162651817439</v>
      </c>
      <c r="BF2546" s="50">
        <f t="shared" si="808"/>
        <v>342.93967672642924</v>
      </c>
      <c r="BG2546" s="50"/>
      <c r="BH2546" s="17">
        <f t="shared" si="803"/>
        <v>0</v>
      </c>
      <c r="BI2546" s="17">
        <f t="shared" si="811"/>
        <v>2546</v>
      </c>
      <c r="BJ2546" s="17">
        <f t="shared" si="809"/>
        <v>2546</v>
      </c>
      <c r="BK2546" s="150">
        <f t="shared" si="810"/>
        <v>27959</v>
      </c>
      <c r="BL2546" s="50" t="e">
        <f t="shared" ca="1" si="804"/>
        <v>#NAME?</v>
      </c>
      <c r="BM2546" s="50" t="e">
        <f t="shared" ca="1" si="805"/>
        <v>#NAME?</v>
      </c>
      <c r="BN2546" s="50" t="e">
        <f t="shared" ca="1" si="806"/>
        <v>#NAME?</v>
      </c>
    </row>
    <row r="2547" spans="1:66" x14ac:dyDescent="0.35">
      <c r="A2547" s="48">
        <v>27960</v>
      </c>
      <c r="B2547" s="17">
        <v>1976</v>
      </c>
      <c r="C2547" s="17">
        <v>7</v>
      </c>
      <c r="D2547" s="17">
        <v>201</v>
      </c>
      <c r="E2547" s="17">
        <v>19</v>
      </c>
      <c r="F2547" s="17">
        <v>2</v>
      </c>
      <c r="G2547" s="50">
        <v>11.7</v>
      </c>
      <c r="H2547" s="32">
        <v>3.4529049634975597</v>
      </c>
      <c r="I2547" s="50">
        <v>10.166666666666666</v>
      </c>
      <c r="J2547" s="13">
        <v>1.3</v>
      </c>
      <c r="K2547" s="13">
        <f t="shared" si="792"/>
        <v>1.3</v>
      </c>
      <c r="L2547" s="13">
        <f t="shared" si="793"/>
        <v>0</v>
      </c>
      <c r="M2547" s="13" t="e">
        <f ca="1">CalcTable[[#This Row],[IWC]]-AE2546</f>
        <v>#NAME?</v>
      </c>
      <c r="N2547" s="13" t="e">
        <f ca="1">IF(CalcTable[[#This Row],[Day of Year]]&lt;123,FCAP,AE2546)</f>
        <v>#NAME?</v>
      </c>
      <c r="O2547" s="17" t="e">
        <f ca="1">IF(IRR_DRIP,5,COUNTIF('IDET Wind Values'!C2531:G2531,"&lt;="&amp;IRR_MAXWIND))</f>
        <v>#NAME?</v>
      </c>
      <c r="P2547" s="13" t="e">
        <f ca="1">CalcTable[[#This Row],[ET_o]]*KL</f>
        <v>#NAME?</v>
      </c>
      <c r="Q2547" s="13" t="e">
        <f ca="1">IF(WILTPT&lt;=0,1,MAX(0,MIN(1,(CalcTable[[#This Row],[IWC]]-WILTPT)/(MAD-WILTPT))))</f>
        <v>#NAME?</v>
      </c>
      <c r="R2547" s="13" t="e">
        <f ca="1">CalcTable[[#This Row],[ETMult]]*CalcTable[[#This Row],[ETb]]</f>
        <v>#NAME?</v>
      </c>
      <c r="S2547" s="13" t="b">
        <f>INDEX(IRR_LIST,CalcTable[[#This Row],[Day of Week]]+1)</f>
        <v>0</v>
      </c>
      <c r="T2547" s="13">
        <f t="shared" ca="1" si="794"/>
        <v>11.4</v>
      </c>
      <c r="U2547" s="13" t="b">
        <f ca="1">IF(CalcTable[[#This Row],[IrrPrecip]]&gt;=IC_MM,FALSE,TRUE)</f>
        <v>0</v>
      </c>
      <c r="V2547" s="13" t="b">
        <f t="shared" si="795"/>
        <v>1</v>
      </c>
      <c r="W2547" s="13" t="e">
        <f ca="1">IF(AND(IRR_DRIP=FALSE,CalcTable[[#This Row],[IrrHours]]&lt;=0),FALSE,TRUE)</f>
        <v>#NAME?</v>
      </c>
      <c r="X2547" s="13" t="e">
        <f ca="1">AND(CalcTable[[#This Row],[IrrDay]],CalcTable[[#This Row],[IrrRain]],CalcTable[[#This Row],[IrrWarm]],CalcTable[[#This Row],[IrrWindy]])</f>
        <v>#NAME?</v>
      </c>
      <c r="Y2547" s="13" t="e">
        <f t="shared" ca="1" si="796"/>
        <v>#NAME?</v>
      </c>
      <c r="Z2547" s="13" t="e">
        <f ca="1">CalcTable[[#This Row],[IrrHours]]/5</f>
        <v>#NAME?</v>
      </c>
      <c r="AA2547" s="13" t="e">
        <f ca="1">IF(CalcTable[[#This Row],[IrrFlag]]=FALSE,0,MAX(0,CalcTable[[#This Row],[VolRednWind]]*(FCAP*IRR_TARGET-CalcTable[[#This Row],[IWC]])))</f>
        <v>#NAME?</v>
      </c>
      <c r="AB2547" s="13" t="e">
        <f ca="1">CalcTable[[#This Row],[IWC]]+CalcTable[[#This Row],[Eff Precip]]+CalcTable[[#This Row],[IrrAmt]]-CalcTable[[#This Row],[AET]]</f>
        <v>#NAME?</v>
      </c>
      <c r="AC2547" s="13" t="e">
        <f ca="1">IF(CalcTable[[#This Row],[PWC]]&gt;FCAP,MIN(24*PERC,MIN(SAT,CalcTable[[#This Row],[PWC]])-FCAP),0)</f>
        <v>#NAME?</v>
      </c>
      <c r="AD2547" s="13" t="e">
        <f ca="1">IF(CalcTable[[#This Row],[PWC]]&gt;SAT,CalcTable[[#This Row],[PWC]]-SAT,0)</f>
        <v>#NAME?</v>
      </c>
      <c r="AE2547" s="13" t="e">
        <f ca="1">CalcTable[[#This Row],[PWC]]-CalcTable[[#This Row],[PercAmt]]-CalcTable[[#This Row],[Runoff]]</f>
        <v>#NAME?</v>
      </c>
      <c r="AF2547" s="13" t="e">
        <f ca="1">CalcTable[[#This Row],[IrrAmt]]/1000*CUR_IRR_AREA*10000/IRR_EFF</f>
        <v>#NAME?</v>
      </c>
      <c r="AG2547" s="147"/>
      <c r="AH2547" s="13"/>
      <c r="AI2547" s="50">
        <v>0</v>
      </c>
      <c r="AJ2547" s="50">
        <v>0</v>
      </c>
      <c r="AK2547" s="50">
        <v>0</v>
      </c>
      <c r="AL2547" s="50">
        <v>0</v>
      </c>
      <c r="AM2547" s="50"/>
      <c r="AN2547" s="50"/>
      <c r="AO2547" s="50"/>
      <c r="AP2547" s="50"/>
      <c r="AQ2547" s="50"/>
      <c r="AR2547" s="50"/>
      <c r="AS2547" s="50"/>
      <c r="AT2547" s="50"/>
      <c r="AU2547" s="50"/>
      <c r="AV2547" s="50"/>
      <c r="AW2547" s="50"/>
      <c r="AX2547" s="50">
        <f t="shared" si="807"/>
        <v>0</v>
      </c>
      <c r="AY2547" s="50"/>
      <c r="AZ2547" s="50">
        <f t="shared" si="797"/>
        <v>0</v>
      </c>
      <c r="BA2547" s="50">
        <f t="shared" si="798"/>
        <v>0</v>
      </c>
      <c r="BB2547" s="50">
        <f t="shared" si="799"/>
        <v>0</v>
      </c>
      <c r="BC2547" s="17">
        <f t="shared" si="800"/>
        <v>19767</v>
      </c>
      <c r="BD2547" s="50">
        <f t="shared" si="801"/>
        <v>0</v>
      </c>
      <c r="BE2547" s="50">
        <f t="shared" si="802"/>
        <v>0</v>
      </c>
      <c r="BF2547" s="50">
        <f t="shared" si="808"/>
        <v>0</v>
      </c>
      <c r="BG2547" s="50"/>
      <c r="BH2547" s="17">
        <f t="shared" si="803"/>
        <v>0</v>
      </c>
      <c r="BI2547" s="17">
        <f t="shared" si="811"/>
        <v>2547</v>
      </c>
      <c r="BJ2547" s="17">
        <f t="shared" si="809"/>
        <v>2547</v>
      </c>
      <c r="BK2547" s="150">
        <f t="shared" si="810"/>
        <v>27960</v>
      </c>
      <c r="BL2547" s="50" t="e">
        <f t="shared" ca="1" si="804"/>
        <v>#NAME?</v>
      </c>
      <c r="BM2547" s="50" t="e">
        <f t="shared" ca="1" si="805"/>
        <v>#NAME?</v>
      </c>
      <c r="BN2547" s="50" t="e">
        <f t="shared" ca="1" si="806"/>
        <v>#NAME?</v>
      </c>
    </row>
    <row r="2548" spans="1:66" x14ac:dyDescent="0.35">
      <c r="A2548" s="48">
        <v>27961</v>
      </c>
      <c r="B2548" s="17">
        <v>1976</v>
      </c>
      <c r="C2548" s="17">
        <v>7</v>
      </c>
      <c r="D2548" s="17">
        <v>202</v>
      </c>
      <c r="E2548" s="17">
        <v>20</v>
      </c>
      <c r="F2548" s="17">
        <v>3</v>
      </c>
      <c r="G2548" s="50">
        <v>11.7</v>
      </c>
      <c r="H2548" s="32">
        <v>5.4055759473581189</v>
      </c>
      <c r="I2548" s="50">
        <v>6.166666666666667</v>
      </c>
      <c r="J2548" s="13">
        <v>0</v>
      </c>
      <c r="K2548" s="13">
        <f t="shared" si="792"/>
        <v>0</v>
      </c>
      <c r="L2548" s="13">
        <f t="shared" si="793"/>
        <v>0</v>
      </c>
      <c r="M2548" s="13" t="e">
        <f ca="1">CalcTable[[#This Row],[IWC]]-AE2547</f>
        <v>#NAME?</v>
      </c>
      <c r="N2548" s="13" t="e">
        <f ca="1">IF(CalcTable[[#This Row],[Day of Year]]&lt;123,FCAP,AE2547)</f>
        <v>#NAME?</v>
      </c>
      <c r="O2548" s="17" t="e">
        <f ca="1">IF(IRR_DRIP,5,COUNTIF('IDET Wind Values'!C2532:G2532,"&lt;="&amp;IRR_MAXWIND))</f>
        <v>#NAME?</v>
      </c>
      <c r="P2548" s="13" t="e">
        <f ca="1">CalcTable[[#This Row],[ET_o]]*KL</f>
        <v>#NAME?</v>
      </c>
      <c r="Q2548" s="13" t="e">
        <f ca="1">IF(WILTPT&lt;=0,1,MAX(0,MIN(1,(CalcTable[[#This Row],[IWC]]-WILTPT)/(MAD-WILTPT))))</f>
        <v>#NAME?</v>
      </c>
      <c r="R2548" s="13" t="e">
        <f ca="1">CalcTable[[#This Row],[ETMult]]*CalcTable[[#This Row],[ETb]]</f>
        <v>#NAME?</v>
      </c>
      <c r="S2548" s="13" t="b">
        <f>INDEX(IRR_LIST,CalcTable[[#This Row],[Day of Week]]+1)</f>
        <v>1</v>
      </c>
      <c r="T2548" s="13">
        <f t="shared" ca="1" si="794"/>
        <v>12.700000000000001</v>
      </c>
      <c r="U2548" s="13" t="b">
        <f ca="1">IF(CalcTable[[#This Row],[IrrPrecip]]&gt;=IC_MM,FALSE,TRUE)</f>
        <v>0</v>
      </c>
      <c r="V2548" s="13" t="b">
        <f t="shared" si="795"/>
        <v>1</v>
      </c>
      <c r="W2548" s="13" t="e">
        <f ca="1">IF(AND(IRR_DRIP=FALSE,CalcTable[[#This Row],[IrrHours]]&lt;=0),FALSE,TRUE)</f>
        <v>#NAME?</v>
      </c>
      <c r="X2548" s="13" t="e">
        <f ca="1">AND(CalcTable[[#This Row],[IrrDay]],CalcTable[[#This Row],[IrrRain]],CalcTable[[#This Row],[IrrWarm]],CalcTable[[#This Row],[IrrWindy]])</f>
        <v>#NAME?</v>
      </c>
      <c r="Y2548" s="13" t="e">
        <f t="shared" ca="1" si="796"/>
        <v>#NAME?</v>
      </c>
      <c r="Z2548" s="13" t="e">
        <f ca="1">CalcTable[[#This Row],[IrrHours]]/5</f>
        <v>#NAME?</v>
      </c>
      <c r="AA2548" s="13" t="e">
        <f ca="1">IF(CalcTable[[#This Row],[IrrFlag]]=FALSE,0,MAX(0,CalcTable[[#This Row],[VolRednWind]]*(FCAP*IRR_TARGET-CalcTable[[#This Row],[IWC]])))</f>
        <v>#NAME?</v>
      </c>
      <c r="AB2548" s="13" t="e">
        <f ca="1">CalcTable[[#This Row],[IWC]]+CalcTable[[#This Row],[Eff Precip]]+CalcTable[[#This Row],[IrrAmt]]-CalcTable[[#This Row],[AET]]</f>
        <v>#NAME?</v>
      </c>
      <c r="AC2548" s="13" t="e">
        <f ca="1">IF(CalcTable[[#This Row],[PWC]]&gt;FCAP,MIN(24*PERC,MIN(SAT,CalcTable[[#This Row],[PWC]])-FCAP),0)</f>
        <v>#NAME?</v>
      </c>
      <c r="AD2548" s="13" t="e">
        <f ca="1">IF(CalcTable[[#This Row],[PWC]]&gt;SAT,CalcTable[[#This Row],[PWC]]-SAT,0)</f>
        <v>#NAME?</v>
      </c>
      <c r="AE2548" s="13" t="e">
        <f ca="1">CalcTable[[#This Row],[PWC]]-CalcTable[[#This Row],[PercAmt]]-CalcTable[[#This Row],[Runoff]]</f>
        <v>#NAME?</v>
      </c>
      <c r="AF2548" s="13" t="e">
        <f ca="1">CalcTable[[#This Row],[IrrAmt]]/1000*CUR_IRR_AREA*10000/IRR_EFF</f>
        <v>#NAME?</v>
      </c>
      <c r="AG2548" s="147"/>
      <c r="AH2548" s="13"/>
      <c r="AI2548" s="50">
        <v>0</v>
      </c>
      <c r="AJ2548" s="50">
        <v>0</v>
      </c>
      <c r="AK2548" s="50">
        <v>0</v>
      </c>
      <c r="AL2548" s="50">
        <v>0</v>
      </c>
      <c r="AM2548" s="50"/>
      <c r="AN2548" s="50"/>
      <c r="AO2548" s="50"/>
      <c r="AP2548" s="50"/>
      <c r="AQ2548" s="50"/>
      <c r="AR2548" s="50"/>
      <c r="AS2548" s="50"/>
      <c r="AT2548" s="50"/>
      <c r="AU2548" s="50"/>
      <c r="AV2548" s="50"/>
      <c r="AW2548" s="50"/>
      <c r="AX2548" s="50">
        <f t="shared" si="807"/>
        <v>0</v>
      </c>
      <c r="AY2548" s="50"/>
      <c r="AZ2548" s="50">
        <f t="shared" si="797"/>
        <v>0</v>
      </c>
      <c r="BA2548" s="50">
        <f t="shared" si="798"/>
        <v>0</v>
      </c>
      <c r="BB2548" s="50">
        <f t="shared" si="799"/>
        <v>0</v>
      </c>
      <c r="BC2548" s="17">
        <f t="shared" si="800"/>
        <v>19767</v>
      </c>
      <c r="BD2548" s="50">
        <f t="shared" si="801"/>
        <v>0</v>
      </c>
      <c r="BE2548" s="50">
        <f t="shared" si="802"/>
        <v>0</v>
      </c>
      <c r="BF2548" s="50">
        <f t="shared" si="808"/>
        <v>0</v>
      </c>
      <c r="BG2548" s="50"/>
      <c r="BH2548" s="17">
        <f t="shared" si="803"/>
        <v>0</v>
      </c>
      <c r="BI2548" s="17">
        <f t="shared" si="811"/>
        <v>2548</v>
      </c>
      <c r="BJ2548" s="17">
        <f t="shared" si="809"/>
        <v>2548</v>
      </c>
      <c r="BK2548" s="150">
        <f t="shared" si="810"/>
        <v>27961</v>
      </c>
      <c r="BL2548" s="50" t="e">
        <f t="shared" ca="1" si="804"/>
        <v>#NAME?</v>
      </c>
      <c r="BM2548" s="50" t="e">
        <f t="shared" ca="1" si="805"/>
        <v>#NAME?</v>
      </c>
      <c r="BN2548" s="50" t="e">
        <f t="shared" ca="1" si="806"/>
        <v>#NAME?</v>
      </c>
    </row>
    <row r="2549" spans="1:66" x14ac:dyDescent="0.35">
      <c r="A2549" s="48">
        <v>27962</v>
      </c>
      <c r="B2549" s="17">
        <v>1976</v>
      </c>
      <c r="C2549" s="17">
        <v>7</v>
      </c>
      <c r="D2549" s="17">
        <v>203</v>
      </c>
      <c r="E2549" s="17">
        <v>21</v>
      </c>
      <c r="F2549" s="17">
        <v>4</v>
      </c>
      <c r="G2549" s="50">
        <v>12.2</v>
      </c>
      <c r="H2549" s="32">
        <v>5.6071183133882272</v>
      </c>
      <c r="I2549" s="50">
        <v>3.6666666666666665</v>
      </c>
      <c r="J2549" s="13">
        <v>0</v>
      </c>
      <c r="K2549" s="13">
        <f t="shared" si="792"/>
        <v>0</v>
      </c>
      <c r="L2549" s="13">
        <f t="shared" si="793"/>
        <v>0</v>
      </c>
      <c r="M2549" s="13" t="e">
        <f ca="1">CalcTable[[#This Row],[IWC]]-AE2548</f>
        <v>#NAME?</v>
      </c>
      <c r="N2549" s="13" t="e">
        <f ca="1">IF(CalcTable[[#This Row],[Day of Year]]&lt;123,FCAP,AE2548)</f>
        <v>#NAME?</v>
      </c>
      <c r="O2549" s="17" t="e">
        <f ca="1">IF(IRR_DRIP,5,COUNTIF('IDET Wind Values'!C2533:G2533,"&lt;="&amp;IRR_MAXWIND))</f>
        <v>#NAME?</v>
      </c>
      <c r="P2549" s="13" t="e">
        <f ca="1">CalcTable[[#This Row],[ET_o]]*KL</f>
        <v>#NAME?</v>
      </c>
      <c r="Q2549" s="13" t="e">
        <f ca="1">IF(WILTPT&lt;=0,1,MAX(0,MIN(1,(CalcTable[[#This Row],[IWC]]-WILTPT)/(MAD-WILTPT))))</f>
        <v>#NAME?</v>
      </c>
      <c r="R2549" s="13" t="e">
        <f ca="1">CalcTable[[#This Row],[ETMult]]*CalcTable[[#This Row],[ETb]]</f>
        <v>#NAME?</v>
      </c>
      <c r="S2549" s="13" t="b">
        <f>INDEX(IRR_LIST,CalcTable[[#This Row],[Day of Week]]+1)</f>
        <v>0</v>
      </c>
      <c r="T2549" s="13">
        <f t="shared" ca="1" si="794"/>
        <v>1.3</v>
      </c>
      <c r="U2549" s="13" t="b">
        <f ca="1">IF(CalcTable[[#This Row],[IrrPrecip]]&gt;=IC_MM,FALSE,TRUE)</f>
        <v>1</v>
      </c>
      <c r="V2549" s="13" t="b">
        <f t="shared" si="795"/>
        <v>1</v>
      </c>
      <c r="W2549" s="13" t="e">
        <f ca="1">IF(AND(IRR_DRIP=FALSE,CalcTable[[#This Row],[IrrHours]]&lt;=0),FALSE,TRUE)</f>
        <v>#NAME?</v>
      </c>
      <c r="X2549" s="13" t="e">
        <f ca="1">AND(CalcTable[[#This Row],[IrrDay]],CalcTable[[#This Row],[IrrRain]],CalcTable[[#This Row],[IrrWarm]],CalcTable[[#This Row],[IrrWindy]])</f>
        <v>#NAME?</v>
      </c>
      <c r="Y2549" s="13" t="e">
        <f t="shared" ca="1" si="796"/>
        <v>#NAME?</v>
      </c>
      <c r="Z2549" s="13" t="e">
        <f ca="1">CalcTable[[#This Row],[IrrHours]]/5</f>
        <v>#NAME?</v>
      </c>
      <c r="AA2549" s="13" t="e">
        <f ca="1">IF(CalcTable[[#This Row],[IrrFlag]]=FALSE,0,MAX(0,CalcTable[[#This Row],[VolRednWind]]*(FCAP*IRR_TARGET-CalcTable[[#This Row],[IWC]])))</f>
        <v>#NAME?</v>
      </c>
      <c r="AB2549" s="13" t="e">
        <f ca="1">CalcTable[[#This Row],[IWC]]+CalcTable[[#This Row],[Eff Precip]]+CalcTable[[#This Row],[IrrAmt]]-CalcTable[[#This Row],[AET]]</f>
        <v>#NAME?</v>
      </c>
      <c r="AC2549" s="13" t="e">
        <f ca="1">IF(CalcTable[[#This Row],[PWC]]&gt;FCAP,MIN(24*PERC,MIN(SAT,CalcTable[[#This Row],[PWC]])-FCAP),0)</f>
        <v>#NAME?</v>
      </c>
      <c r="AD2549" s="13" t="e">
        <f ca="1">IF(CalcTable[[#This Row],[PWC]]&gt;SAT,CalcTable[[#This Row],[PWC]]-SAT,0)</f>
        <v>#NAME?</v>
      </c>
      <c r="AE2549" s="13" t="e">
        <f ca="1">CalcTable[[#This Row],[PWC]]-CalcTable[[#This Row],[PercAmt]]-CalcTable[[#This Row],[Runoff]]</f>
        <v>#NAME?</v>
      </c>
      <c r="AF2549" s="13" t="e">
        <f ca="1">CalcTable[[#This Row],[IrrAmt]]/1000*CUR_IRR_AREA*10000/IRR_EFF</f>
        <v>#NAME?</v>
      </c>
      <c r="AG2549" s="147"/>
      <c r="AH2549" s="13"/>
      <c r="AI2549" s="50">
        <v>0</v>
      </c>
      <c r="AJ2549" s="50">
        <v>0</v>
      </c>
      <c r="AK2549" s="50">
        <v>0</v>
      </c>
      <c r="AL2549" s="50">
        <v>9.2730769510298252</v>
      </c>
      <c r="AM2549" s="50"/>
      <c r="AN2549" s="50"/>
      <c r="AO2549" s="50"/>
      <c r="AP2549" s="50"/>
      <c r="AQ2549" s="50"/>
      <c r="AR2549" s="50"/>
      <c r="AS2549" s="50"/>
      <c r="AT2549" s="50"/>
      <c r="AU2549" s="50"/>
      <c r="AV2549" s="50"/>
      <c r="AW2549" s="50"/>
      <c r="AX2549" s="50">
        <f t="shared" si="807"/>
        <v>9.2730769510298252</v>
      </c>
      <c r="AY2549" s="50"/>
      <c r="AZ2549" s="50">
        <f t="shared" si="797"/>
        <v>272.01025723020825</v>
      </c>
      <c r="BA2549" s="50">
        <f t="shared" si="798"/>
        <v>418.80944367190796</v>
      </c>
      <c r="BB2549" s="50">
        <f t="shared" si="799"/>
        <v>431.76231306382266</v>
      </c>
      <c r="BC2549" s="17">
        <f t="shared" si="800"/>
        <v>19767</v>
      </c>
      <c r="BD2549" s="50">
        <f t="shared" si="801"/>
        <v>9.2730769510298252</v>
      </c>
      <c r="BE2549" s="50">
        <f t="shared" si="802"/>
        <v>272.01025723020825</v>
      </c>
      <c r="BF2549" s="50">
        <f t="shared" si="808"/>
        <v>444.92218833718863</v>
      </c>
      <c r="BG2549" s="50"/>
      <c r="BH2549" s="17">
        <f t="shared" si="803"/>
        <v>0</v>
      </c>
      <c r="BI2549" s="17">
        <f t="shared" si="811"/>
        <v>2549</v>
      </c>
      <c r="BJ2549" s="17">
        <f t="shared" si="809"/>
        <v>2549</v>
      </c>
      <c r="BK2549" s="150">
        <f t="shared" si="810"/>
        <v>27962</v>
      </c>
      <c r="BL2549" s="50" t="e">
        <f t="shared" ca="1" si="804"/>
        <v>#NAME?</v>
      </c>
      <c r="BM2549" s="50" t="e">
        <f t="shared" ca="1" si="805"/>
        <v>#NAME?</v>
      </c>
      <c r="BN2549" s="50" t="e">
        <f t="shared" ca="1" si="806"/>
        <v>#NAME?</v>
      </c>
    </row>
    <row r="2550" spans="1:66" x14ac:dyDescent="0.35">
      <c r="A2550" s="48">
        <v>27963</v>
      </c>
      <c r="B2550" s="17">
        <v>1976</v>
      </c>
      <c r="C2550" s="17">
        <v>7</v>
      </c>
      <c r="D2550" s="17">
        <v>204</v>
      </c>
      <c r="E2550" s="17">
        <v>22</v>
      </c>
      <c r="F2550" s="17">
        <v>5</v>
      </c>
      <c r="G2550" s="50">
        <v>8.9</v>
      </c>
      <c r="H2550" s="32">
        <v>5.9816064982764816</v>
      </c>
      <c r="I2550" s="50">
        <v>10.166666666666666</v>
      </c>
      <c r="J2550" s="13">
        <v>0</v>
      </c>
      <c r="K2550" s="13">
        <f t="shared" si="792"/>
        <v>0</v>
      </c>
      <c r="L2550" s="13">
        <f t="shared" si="793"/>
        <v>0</v>
      </c>
      <c r="M2550" s="13" t="e">
        <f ca="1">CalcTable[[#This Row],[IWC]]-AE2549</f>
        <v>#NAME?</v>
      </c>
      <c r="N2550" s="13" t="e">
        <f ca="1">IF(CalcTable[[#This Row],[Day of Year]]&lt;123,FCAP,AE2549)</f>
        <v>#NAME?</v>
      </c>
      <c r="O2550" s="17" t="e">
        <f ca="1">IF(IRR_DRIP,5,COUNTIF('IDET Wind Values'!C2534:G2534,"&lt;="&amp;IRR_MAXWIND))</f>
        <v>#NAME?</v>
      </c>
      <c r="P2550" s="13" t="e">
        <f ca="1">CalcTable[[#This Row],[ET_o]]*KL</f>
        <v>#NAME?</v>
      </c>
      <c r="Q2550" s="13" t="e">
        <f ca="1">IF(WILTPT&lt;=0,1,MAX(0,MIN(1,(CalcTable[[#This Row],[IWC]]-WILTPT)/(MAD-WILTPT))))</f>
        <v>#NAME?</v>
      </c>
      <c r="R2550" s="13" t="e">
        <f ca="1">CalcTable[[#This Row],[ETMult]]*CalcTable[[#This Row],[ETb]]</f>
        <v>#NAME?</v>
      </c>
      <c r="S2550" s="13" t="b">
        <f>INDEX(IRR_LIST,CalcTable[[#This Row],[Day of Week]]+1)</f>
        <v>1</v>
      </c>
      <c r="T2550" s="13">
        <f t="shared" ca="1" si="794"/>
        <v>0</v>
      </c>
      <c r="U2550" s="13" t="b">
        <f ca="1">IF(CalcTable[[#This Row],[IrrPrecip]]&gt;=IC_MM,FALSE,TRUE)</f>
        <v>1</v>
      </c>
      <c r="V2550" s="13" t="b">
        <f t="shared" si="795"/>
        <v>1</v>
      </c>
      <c r="W2550" s="13" t="e">
        <f ca="1">IF(AND(IRR_DRIP=FALSE,CalcTable[[#This Row],[IrrHours]]&lt;=0),FALSE,TRUE)</f>
        <v>#NAME?</v>
      </c>
      <c r="X2550" s="13" t="e">
        <f ca="1">AND(CalcTable[[#This Row],[IrrDay]],CalcTable[[#This Row],[IrrRain]],CalcTable[[#This Row],[IrrWarm]],CalcTable[[#This Row],[IrrWindy]])</f>
        <v>#NAME?</v>
      </c>
      <c r="Y2550" s="13" t="e">
        <f t="shared" ca="1" si="796"/>
        <v>#NAME?</v>
      </c>
      <c r="Z2550" s="13" t="e">
        <f ca="1">CalcTable[[#This Row],[IrrHours]]/5</f>
        <v>#NAME?</v>
      </c>
      <c r="AA2550" s="13" t="e">
        <f ca="1">IF(CalcTable[[#This Row],[IrrFlag]]=FALSE,0,MAX(0,CalcTable[[#This Row],[VolRednWind]]*(FCAP*IRR_TARGET-CalcTable[[#This Row],[IWC]])))</f>
        <v>#NAME?</v>
      </c>
      <c r="AB2550" s="13" t="e">
        <f ca="1">CalcTable[[#This Row],[IWC]]+CalcTable[[#This Row],[Eff Precip]]+CalcTable[[#This Row],[IrrAmt]]-CalcTable[[#This Row],[AET]]</f>
        <v>#NAME?</v>
      </c>
      <c r="AC2550" s="13" t="e">
        <f ca="1">IF(CalcTable[[#This Row],[PWC]]&gt;FCAP,MIN(24*PERC,MIN(SAT,CalcTable[[#This Row],[PWC]])-FCAP),0)</f>
        <v>#NAME?</v>
      </c>
      <c r="AD2550" s="13" t="e">
        <f ca="1">IF(CalcTable[[#This Row],[PWC]]&gt;SAT,CalcTable[[#This Row],[PWC]]-SAT,0)</f>
        <v>#NAME?</v>
      </c>
      <c r="AE2550" s="13" t="e">
        <f ca="1">CalcTable[[#This Row],[PWC]]-CalcTable[[#This Row],[PercAmt]]-CalcTable[[#This Row],[Runoff]]</f>
        <v>#NAME?</v>
      </c>
      <c r="AF2550" s="13" t="e">
        <f ca="1">CalcTable[[#This Row],[IrrAmt]]/1000*CUR_IRR_AREA*10000/IRR_EFF</f>
        <v>#NAME?</v>
      </c>
      <c r="AG2550" s="147"/>
      <c r="AH2550" s="13"/>
      <c r="AI2550" s="50">
        <v>16.047089889561477</v>
      </c>
      <c r="AJ2550" s="50">
        <v>27.537226773639048</v>
      </c>
      <c r="AK2550" s="50">
        <v>0</v>
      </c>
      <c r="AL2550" s="50">
        <v>0</v>
      </c>
      <c r="AM2550" s="50"/>
      <c r="AN2550" s="50"/>
      <c r="AO2550" s="50"/>
      <c r="AP2550" s="50"/>
      <c r="AQ2550" s="50"/>
      <c r="AR2550" s="50"/>
      <c r="AS2550" s="50"/>
      <c r="AT2550" s="50"/>
      <c r="AU2550" s="50"/>
      <c r="AV2550" s="50"/>
      <c r="AW2550" s="50"/>
      <c r="AX2550" s="50">
        <f t="shared" si="807"/>
        <v>43.584316663200525</v>
      </c>
      <c r="AY2550" s="50"/>
      <c r="AZ2550" s="50">
        <f t="shared" si="797"/>
        <v>1043.1159704069805</v>
      </c>
      <c r="BA2550" s="50">
        <f t="shared" si="798"/>
        <v>1694.8321335355427</v>
      </c>
      <c r="BB2550" s="50">
        <f t="shared" si="799"/>
        <v>1754.3670656065312</v>
      </c>
      <c r="BC2550" s="17">
        <f t="shared" si="800"/>
        <v>19767</v>
      </c>
      <c r="BD2550" s="50">
        <f t="shared" si="801"/>
        <v>43.584316663200525</v>
      </c>
      <c r="BE2550" s="50">
        <f t="shared" si="802"/>
        <v>1043.1159704069805</v>
      </c>
      <c r="BF2550" s="50">
        <f t="shared" si="808"/>
        <v>1706.2056591864521</v>
      </c>
      <c r="BG2550" s="50"/>
      <c r="BH2550" s="17">
        <f t="shared" si="803"/>
        <v>0</v>
      </c>
      <c r="BI2550" s="17">
        <f t="shared" si="811"/>
        <v>2550</v>
      </c>
      <c r="BJ2550" s="17">
        <f t="shared" si="809"/>
        <v>2550</v>
      </c>
      <c r="BK2550" s="150">
        <f t="shared" si="810"/>
        <v>27963</v>
      </c>
      <c r="BL2550" s="50" t="e">
        <f t="shared" ca="1" si="804"/>
        <v>#NAME?</v>
      </c>
      <c r="BM2550" s="50" t="e">
        <f t="shared" ca="1" si="805"/>
        <v>#NAME?</v>
      </c>
      <c r="BN2550" s="50" t="e">
        <f t="shared" ca="1" si="806"/>
        <v>#NAME?</v>
      </c>
    </row>
    <row r="2551" spans="1:66" x14ac:dyDescent="0.35">
      <c r="A2551" s="48">
        <v>27964</v>
      </c>
      <c r="B2551" s="17">
        <v>1976</v>
      </c>
      <c r="C2551" s="17">
        <v>7</v>
      </c>
      <c r="D2551" s="17">
        <v>205</v>
      </c>
      <c r="E2551" s="17">
        <v>23</v>
      </c>
      <c r="F2551" s="17">
        <v>6</v>
      </c>
      <c r="G2551" s="50">
        <v>12.2</v>
      </c>
      <c r="H2551" s="32">
        <v>6.1524423083106399</v>
      </c>
      <c r="I2551" s="50">
        <v>1.8333333333333333</v>
      </c>
      <c r="J2551" s="13">
        <v>0</v>
      </c>
      <c r="K2551" s="13">
        <f t="shared" si="792"/>
        <v>0</v>
      </c>
      <c r="L2551" s="13">
        <f t="shared" si="793"/>
        <v>0</v>
      </c>
      <c r="M2551" s="13" t="e">
        <f ca="1">CalcTable[[#This Row],[IWC]]-AE2550</f>
        <v>#NAME?</v>
      </c>
      <c r="N2551" s="13" t="e">
        <f ca="1">IF(CalcTable[[#This Row],[Day of Year]]&lt;123,FCAP,AE2550)</f>
        <v>#NAME?</v>
      </c>
      <c r="O2551" s="17" t="e">
        <f ca="1">IF(IRR_DRIP,5,COUNTIF('IDET Wind Values'!C2535:G2535,"&lt;="&amp;IRR_MAXWIND))</f>
        <v>#NAME?</v>
      </c>
      <c r="P2551" s="13" t="e">
        <f ca="1">CalcTable[[#This Row],[ET_o]]*KL</f>
        <v>#NAME?</v>
      </c>
      <c r="Q2551" s="13" t="e">
        <f ca="1">IF(WILTPT&lt;=0,1,MAX(0,MIN(1,(CalcTable[[#This Row],[IWC]]-WILTPT)/(MAD-WILTPT))))</f>
        <v>#NAME?</v>
      </c>
      <c r="R2551" s="13" t="e">
        <f ca="1">CalcTable[[#This Row],[ETMult]]*CalcTable[[#This Row],[ETb]]</f>
        <v>#NAME?</v>
      </c>
      <c r="S2551" s="13" t="b">
        <f>INDEX(IRR_LIST,CalcTable[[#This Row],[Day of Week]]+1)</f>
        <v>0</v>
      </c>
      <c r="T2551" s="13">
        <f t="shared" ca="1" si="794"/>
        <v>0</v>
      </c>
      <c r="U2551" s="13" t="b">
        <f ca="1">IF(CalcTable[[#This Row],[IrrPrecip]]&gt;=IC_MM,FALSE,TRUE)</f>
        <v>1</v>
      </c>
      <c r="V2551" s="13" t="b">
        <f t="shared" si="795"/>
        <v>1</v>
      </c>
      <c r="W2551" s="13" t="e">
        <f ca="1">IF(AND(IRR_DRIP=FALSE,CalcTable[[#This Row],[IrrHours]]&lt;=0),FALSE,TRUE)</f>
        <v>#NAME?</v>
      </c>
      <c r="X2551" s="13" t="e">
        <f ca="1">AND(CalcTable[[#This Row],[IrrDay]],CalcTable[[#This Row],[IrrRain]],CalcTable[[#This Row],[IrrWarm]],CalcTable[[#This Row],[IrrWindy]])</f>
        <v>#NAME?</v>
      </c>
      <c r="Y2551" s="13" t="e">
        <f t="shared" ca="1" si="796"/>
        <v>#NAME?</v>
      </c>
      <c r="Z2551" s="13" t="e">
        <f ca="1">CalcTable[[#This Row],[IrrHours]]/5</f>
        <v>#NAME?</v>
      </c>
      <c r="AA2551" s="13" t="e">
        <f ca="1">IF(CalcTable[[#This Row],[IrrFlag]]=FALSE,0,MAX(0,CalcTable[[#This Row],[VolRednWind]]*(FCAP*IRR_TARGET-CalcTable[[#This Row],[IWC]])))</f>
        <v>#NAME?</v>
      </c>
      <c r="AB2551" s="13" t="e">
        <f ca="1">CalcTable[[#This Row],[IWC]]+CalcTable[[#This Row],[Eff Precip]]+CalcTable[[#This Row],[IrrAmt]]-CalcTable[[#This Row],[AET]]</f>
        <v>#NAME?</v>
      </c>
      <c r="AC2551" s="13" t="e">
        <f ca="1">IF(CalcTable[[#This Row],[PWC]]&gt;FCAP,MIN(24*PERC,MIN(SAT,CalcTable[[#This Row],[PWC]])-FCAP),0)</f>
        <v>#NAME?</v>
      </c>
      <c r="AD2551" s="13" t="e">
        <f ca="1">IF(CalcTable[[#This Row],[PWC]]&gt;SAT,CalcTable[[#This Row],[PWC]]-SAT,0)</f>
        <v>#NAME?</v>
      </c>
      <c r="AE2551" s="13" t="e">
        <f ca="1">CalcTable[[#This Row],[PWC]]-CalcTable[[#This Row],[PercAmt]]-CalcTable[[#This Row],[Runoff]]</f>
        <v>#NAME?</v>
      </c>
      <c r="AF2551" s="13" t="e">
        <f ca="1">CalcTable[[#This Row],[IrrAmt]]/1000*CUR_IRR_AREA*10000/IRR_EFF</f>
        <v>#NAME?</v>
      </c>
      <c r="AG2551" s="147"/>
      <c r="AH2551" s="13"/>
      <c r="AI2551" s="50">
        <v>0</v>
      </c>
      <c r="AJ2551" s="50">
        <v>0</v>
      </c>
      <c r="AK2551" s="50">
        <v>0</v>
      </c>
      <c r="AL2551" s="50">
        <v>5.5698835740520671</v>
      </c>
      <c r="AM2551" s="50"/>
      <c r="AN2551" s="50"/>
      <c r="AO2551" s="50"/>
      <c r="AP2551" s="50"/>
      <c r="AQ2551" s="50"/>
      <c r="AR2551" s="50"/>
      <c r="AS2551" s="50"/>
      <c r="AT2551" s="50"/>
      <c r="AU2551" s="50"/>
      <c r="AV2551" s="50"/>
      <c r="AW2551" s="50"/>
      <c r="AX2551" s="50">
        <f t="shared" si="807"/>
        <v>5.5698835740520671</v>
      </c>
      <c r="AY2551" s="50"/>
      <c r="AZ2551" s="50">
        <f t="shared" si="797"/>
        <v>163.38325150552731</v>
      </c>
      <c r="BA2551" s="50">
        <f t="shared" si="798"/>
        <v>251.55833961962142</v>
      </c>
      <c r="BB2551" s="50">
        <f t="shared" si="799"/>
        <v>259.338494453218</v>
      </c>
      <c r="BC2551" s="17">
        <f t="shared" si="800"/>
        <v>19767</v>
      </c>
      <c r="BD2551" s="50">
        <f t="shared" si="801"/>
        <v>5.5698835740520671</v>
      </c>
      <c r="BE2551" s="50">
        <f t="shared" si="802"/>
        <v>163.38325150552731</v>
      </c>
      <c r="BF2551" s="50">
        <f t="shared" si="808"/>
        <v>267.24298759058536</v>
      </c>
      <c r="BG2551" s="50"/>
      <c r="BH2551" s="17">
        <f t="shared" si="803"/>
        <v>0</v>
      </c>
      <c r="BI2551" s="17">
        <f t="shared" si="811"/>
        <v>2551</v>
      </c>
      <c r="BJ2551" s="17">
        <f t="shared" si="809"/>
        <v>2551</v>
      </c>
      <c r="BK2551" s="150">
        <f t="shared" si="810"/>
        <v>27964</v>
      </c>
      <c r="BL2551" s="50" t="e">
        <f t="shared" ca="1" si="804"/>
        <v>#NAME?</v>
      </c>
      <c r="BM2551" s="50" t="e">
        <f t="shared" ca="1" si="805"/>
        <v>#NAME?</v>
      </c>
      <c r="BN2551" s="50" t="e">
        <f t="shared" ca="1" si="806"/>
        <v>#NAME?</v>
      </c>
    </row>
    <row r="2552" spans="1:66" x14ac:dyDescent="0.35">
      <c r="A2552" s="48">
        <v>27965</v>
      </c>
      <c r="B2552" s="17">
        <v>1976</v>
      </c>
      <c r="C2552" s="17">
        <v>7</v>
      </c>
      <c r="D2552" s="17">
        <v>206</v>
      </c>
      <c r="E2552" s="17">
        <v>24</v>
      </c>
      <c r="F2552" s="17">
        <v>7</v>
      </c>
      <c r="G2552" s="50">
        <v>12.8</v>
      </c>
      <c r="H2552" s="32">
        <v>5.555351436922467</v>
      </c>
      <c r="I2552" s="50">
        <v>1.3333333333333333</v>
      </c>
      <c r="J2552" s="13">
        <v>0</v>
      </c>
      <c r="K2552" s="13">
        <f t="shared" si="792"/>
        <v>0</v>
      </c>
      <c r="L2552" s="13">
        <f t="shared" si="793"/>
        <v>0</v>
      </c>
      <c r="M2552" s="13" t="e">
        <f ca="1">CalcTable[[#This Row],[IWC]]-AE2551</f>
        <v>#NAME?</v>
      </c>
      <c r="N2552" s="13" t="e">
        <f ca="1">IF(CalcTable[[#This Row],[Day of Year]]&lt;123,FCAP,AE2551)</f>
        <v>#NAME?</v>
      </c>
      <c r="O2552" s="17" t="e">
        <f ca="1">IF(IRR_DRIP,5,COUNTIF('IDET Wind Values'!C2536:G2536,"&lt;="&amp;IRR_MAXWIND))</f>
        <v>#NAME?</v>
      </c>
      <c r="P2552" s="13" t="e">
        <f ca="1">CalcTable[[#This Row],[ET_o]]*KL</f>
        <v>#NAME?</v>
      </c>
      <c r="Q2552" s="13" t="e">
        <f ca="1">IF(WILTPT&lt;=0,1,MAX(0,MIN(1,(CalcTable[[#This Row],[IWC]]-WILTPT)/(MAD-WILTPT))))</f>
        <v>#NAME?</v>
      </c>
      <c r="R2552" s="13" t="e">
        <f ca="1">CalcTable[[#This Row],[ETMult]]*CalcTable[[#This Row],[ETb]]</f>
        <v>#NAME?</v>
      </c>
      <c r="S2552" s="13" t="b">
        <f>INDEX(IRR_LIST,CalcTable[[#This Row],[Day of Week]]+1)</f>
        <v>0</v>
      </c>
      <c r="T2552" s="13">
        <f t="shared" ca="1" si="794"/>
        <v>0</v>
      </c>
      <c r="U2552" s="13" t="b">
        <f ca="1">IF(CalcTable[[#This Row],[IrrPrecip]]&gt;=IC_MM,FALSE,TRUE)</f>
        <v>1</v>
      </c>
      <c r="V2552" s="13" t="b">
        <f t="shared" si="795"/>
        <v>1</v>
      </c>
      <c r="W2552" s="13" t="e">
        <f ca="1">IF(AND(IRR_DRIP=FALSE,CalcTable[[#This Row],[IrrHours]]&lt;=0),FALSE,TRUE)</f>
        <v>#NAME?</v>
      </c>
      <c r="X2552" s="13" t="e">
        <f ca="1">AND(CalcTable[[#This Row],[IrrDay]],CalcTable[[#This Row],[IrrRain]],CalcTable[[#This Row],[IrrWarm]],CalcTable[[#This Row],[IrrWindy]])</f>
        <v>#NAME?</v>
      </c>
      <c r="Y2552" s="13" t="e">
        <f t="shared" ca="1" si="796"/>
        <v>#NAME?</v>
      </c>
      <c r="Z2552" s="13" t="e">
        <f ca="1">CalcTable[[#This Row],[IrrHours]]/5</f>
        <v>#NAME?</v>
      </c>
      <c r="AA2552" s="13" t="e">
        <f ca="1">IF(CalcTable[[#This Row],[IrrFlag]]=FALSE,0,MAX(0,CalcTable[[#This Row],[VolRednWind]]*(FCAP*IRR_TARGET-CalcTable[[#This Row],[IWC]])))</f>
        <v>#NAME?</v>
      </c>
      <c r="AB2552" s="13" t="e">
        <f ca="1">CalcTable[[#This Row],[IWC]]+CalcTable[[#This Row],[Eff Precip]]+CalcTable[[#This Row],[IrrAmt]]-CalcTable[[#This Row],[AET]]</f>
        <v>#NAME?</v>
      </c>
      <c r="AC2552" s="13" t="e">
        <f ca="1">IF(CalcTable[[#This Row],[PWC]]&gt;FCAP,MIN(24*PERC,MIN(SAT,CalcTable[[#This Row],[PWC]])-FCAP),0)</f>
        <v>#NAME?</v>
      </c>
      <c r="AD2552" s="13" t="e">
        <f ca="1">IF(CalcTable[[#This Row],[PWC]]&gt;SAT,CalcTable[[#This Row],[PWC]]-SAT,0)</f>
        <v>#NAME?</v>
      </c>
      <c r="AE2552" s="13" t="e">
        <f ca="1">CalcTable[[#This Row],[PWC]]-CalcTable[[#This Row],[PercAmt]]-CalcTable[[#This Row],[Runoff]]</f>
        <v>#NAME?</v>
      </c>
      <c r="AF2552" s="13" t="e">
        <f ca="1">CalcTable[[#This Row],[IrrAmt]]/1000*CUR_IRR_AREA*10000/IRR_EFF</f>
        <v>#NAME?</v>
      </c>
      <c r="AG2552" s="147"/>
      <c r="AH2552" s="13"/>
      <c r="AI2552" s="50">
        <v>0</v>
      </c>
      <c r="AJ2552" s="50">
        <v>0</v>
      </c>
      <c r="AK2552" s="50">
        <v>11.783158515947239</v>
      </c>
      <c r="AL2552" s="50">
        <v>0</v>
      </c>
      <c r="AM2552" s="50"/>
      <c r="AN2552" s="50"/>
      <c r="AO2552" s="50"/>
      <c r="AP2552" s="50"/>
      <c r="AQ2552" s="50"/>
      <c r="AR2552" s="50"/>
      <c r="AS2552" s="50"/>
      <c r="AT2552" s="50"/>
      <c r="AU2552" s="50"/>
      <c r="AV2552" s="50"/>
      <c r="AW2552" s="50"/>
      <c r="AX2552" s="50">
        <f t="shared" si="807"/>
        <v>11.783158515947239</v>
      </c>
      <c r="AY2552" s="50"/>
      <c r="AZ2552" s="50">
        <f t="shared" si="797"/>
        <v>172.81965823389285</v>
      </c>
      <c r="BA2552" s="50">
        <f t="shared" si="798"/>
        <v>266.08741029662866</v>
      </c>
      <c r="BB2552" s="50">
        <f t="shared" si="799"/>
        <v>274.31691783157601</v>
      </c>
      <c r="BC2552" s="17">
        <f t="shared" si="800"/>
        <v>19767</v>
      </c>
      <c r="BD2552" s="50">
        <f t="shared" si="801"/>
        <v>11.783158515947239</v>
      </c>
      <c r="BE2552" s="50">
        <f t="shared" si="802"/>
        <v>172.81965823389285</v>
      </c>
      <c r="BF2552" s="50">
        <f t="shared" si="808"/>
        <v>282.67794498658867</v>
      </c>
      <c r="BG2552" s="50"/>
      <c r="BH2552" s="17">
        <f t="shared" si="803"/>
        <v>0</v>
      </c>
      <c r="BI2552" s="17">
        <f t="shared" si="811"/>
        <v>2552</v>
      </c>
      <c r="BJ2552" s="17">
        <f t="shared" si="809"/>
        <v>2552</v>
      </c>
      <c r="BK2552" s="150">
        <f t="shared" si="810"/>
        <v>27965</v>
      </c>
      <c r="BL2552" s="50" t="e">
        <f t="shared" ca="1" si="804"/>
        <v>#NAME?</v>
      </c>
      <c r="BM2552" s="50" t="e">
        <f t="shared" ca="1" si="805"/>
        <v>#NAME?</v>
      </c>
      <c r="BN2552" s="50" t="e">
        <f t="shared" ca="1" si="806"/>
        <v>#NAME?</v>
      </c>
    </row>
    <row r="2553" spans="1:66" x14ac:dyDescent="0.35">
      <c r="A2553" s="48">
        <v>27966</v>
      </c>
      <c r="B2553" s="17">
        <v>1976</v>
      </c>
      <c r="C2553" s="17">
        <v>7</v>
      </c>
      <c r="D2553" s="17">
        <v>207</v>
      </c>
      <c r="E2553" s="17">
        <v>25</v>
      </c>
      <c r="F2553" s="17">
        <v>1</v>
      </c>
      <c r="G2553" s="50">
        <v>9.4</v>
      </c>
      <c r="H2553" s="32">
        <v>5.3229980645206822</v>
      </c>
      <c r="I2553" s="50">
        <v>1.3333333333333333</v>
      </c>
      <c r="J2553" s="13">
        <v>0</v>
      </c>
      <c r="K2553" s="13">
        <f t="shared" si="792"/>
        <v>0</v>
      </c>
      <c r="L2553" s="13">
        <f t="shared" si="793"/>
        <v>0</v>
      </c>
      <c r="M2553" s="13" t="e">
        <f ca="1">CalcTable[[#This Row],[IWC]]-AE2552</f>
        <v>#NAME?</v>
      </c>
      <c r="N2553" s="13" t="e">
        <f ca="1">IF(CalcTable[[#This Row],[Day of Year]]&lt;123,FCAP,AE2552)</f>
        <v>#NAME?</v>
      </c>
      <c r="O2553" s="17" t="e">
        <f ca="1">IF(IRR_DRIP,5,COUNTIF('IDET Wind Values'!C2537:G2537,"&lt;="&amp;IRR_MAXWIND))</f>
        <v>#NAME?</v>
      </c>
      <c r="P2553" s="13" t="e">
        <f ca="1">CalcTable[[#This Row],[ET_o]]*KL</f>
        <v>#NAME?</v>
      </c>
      <c r="Q2553" s="13" t="e">
        <f ca="1">IF(WILTPT&lt;=0,1,MAX(0,MIN(1,(CalcTable[[#This Row],[IWC]]-WILTPT)/(MAD-WILTPT))))</f>
        <v>#NAME?</v>
      </c>
      <c r="R2553" s="13" t="e">
        <f ca="1">CalcTable[[#This Row],[ETMult]]*CalcTable[[#This Row],[ETb]]</f>
        <v>#NAME?</v>
      </c>
      <c r="S2553" s="13" t="b">
        <f>INDEX(IRR_LIST,CalcTable[[#This Row],[Day of Week]]+1)</f>
        <v>1</v>
      </c>
      <c r="T2553" s="13">
        <f t="shared" ca="1" si="794"/>
        <v>0</v>
      </c>
      <c r="U2553" s="13" t="b">
        <f ca="1">IF(CalcTable[[#This Row],[IrrPrecip]]&gt;=IC_MM,FALSE,TRUE)</f>
        <v>1</v>
      </c>
      <c r="V2553" s="13" t="b">
        <f t="shared" si="795"/>
        <v>1</v>
      </c>
      <c r="W2553" s="13" t="e">
        <f ca="1">IF(AND(IRR_DRIP=FALSE,CalcTable[[#This Row],[IrrHours]]&lt;=0),FALSE,TRUE)</f>
        <v>#NAME?</v>
      </c>
      <c r="X2553" s="13" t="e">
        <f ca="1">AND(CalcTable[[#This Row],[IrrDay]],CalcTable[[#This Row],[IrrRain]],CalcTable[[#This Row],[IrrWarm]],CalcTable[[#This Row],[IrrWindy]])</f>
        <v>#NAME?</v>
      </c>
      <c r="Y2553" s="13" t="e">
        <f t="shared" ca="1" si="796"/>
        <v>#NAME?</v>
      </c>
      <c r="Z2553" s="13" t="e">
        <f ca="1">CalcTable[[#This Row],[IrrHours]]/5</f>
        <v>#NAME?</v>
      </c>
      <c r="AA2553" s="13" t="e">
        <f ca="1">IF(CalcTable[[#This Row],[IrrFlag]]=FALSE,0,MAX(0,CalcTable[[#This Row],[VolRednWind]]*(FCAP*IRR_TARGET-CalcTable[[#This Row],[IWC]])))</f>
        <v>#NAME?</v>
      </c>
      <c r="AB2553" s="13" t="e">
        <f ca="1">CalcTable[[#This Row],[IWC]]+CalcTable[[#This Row],[Eff Precip]]+CalcTable[[#This Row],[IrrAmt]]-CalcTable[[#This Row],[AET]]</f>
        <v>#NAME?</v>
      </c>
      <c r="AC2553" s="13" t="e">
        <f ca="1">IF(CalcTable[[#This Row],[PWC]]&gt;FCAP,MIN(24*PERC,MIN(SAT,CalcTable[[#This Row],[PWC]])-FCAP),0)</f>
        <v>#NAME?</v>
      </c>
      <c r="AD2553" s="13" t="e">
        <f ca="1">IF(CalcTable[[#This Row],[PWC]]&gt;SAT,CalcTable[[#This Row],[PWC]]-SAT,0)</f>
        <v>#NAME?</v>
      </c>
      <c r="AE2553" s="13" t="e">
        <f ca="1">CalcTable[[#This Row],[PWC]]-CalcTable[[#This Row],[PercAmt]]-CalcTable[[#This Row],[Runoff]]</f>
        <v>#NAME?</v>
      </c>
      <c r="AF2553" s="13" t="e">
        <f ca="1">CalcTable[[#This Row],[IrrAmt]]/1000*CUR_IRR_AREA*10000/IRR_EFF</f>
        <v>#NAME?</v>
      </c>
      <c r="AG2553" s="147"/>
      <c r="AH2553" s="13"/>
      <c r="AI2553" s="50">
        <v>4.6413822486652689</v>
      </c>
      <c r="AJ2553" s="50">
        <v>6.0045822486652698</v>
      </c>
      <c r="AK2553" s="50">
        <v>0</v>
      </c>
      <c r="AL2553" s="50">
        <v>0</v>
      </c>
      <c r="AM2553" s="50"/>
      <c r="AN2553" s="50"/>
      <c r="AO2553" s="50"/>
      <c r="AP2553" s="50"/>
      <c r="AQ2553" s="50"/>
      <c r="AR2553" s="50"/>
      <c r="AS2553" s="50"/>
      <c r="AT2553" s="50"/>
      <c r="AU2553" s="50"/>
      <c r="AV2553" s="50"/>
      <c r="AW2553" s="50"/>
      <c r="AX2553" s="50">
        <f t="shared" si="807"/>
        <v>10.645964497330539</v>
      </c>
      <c r="AY2553" s="50"/>
      <c r="AZ2553" s="50">
        <f t="shared" si="797"/>
        <v>244.20801894127186</v>
      </c>
      <c r="BA2553" s="50">
        <f t="shared" si="798"/>
        <v>395.35825277340678</v>
      </c>
      <c r="BB2553" s="50">
        <f t="shared" si="799"/>
        <v>409.13780938510973</v>
      </c>
      <c r="BC2553" s="17">
        <f t="shared" si="800"/>
        <v>19767</v>
      </c>
      <c r="BD2553" s="50">
        <f t="shared" si="801"/>
        <v>10.645964497330539</v>
      </c>
      <c r="BE2553" s="50">
        <f t="shared" si="802"/>
        <v>244.20801894127186</v>
      </c>
      <c r="BF2553" s="50">
        <f t="shared" si="808"/>
        <v>399.4465771372893</v>
      </c>
      <c r="BG2553" s="50"/>
      <c r="BH2553" s="17">
        <f t="shared" si="803"/>
        <v>0</v>
      </c>
      <c r="BI2553" s="17">
        <f t="shared" si="811"/>
        <v>2553</v>
      </c>
      <c r="BJ2553" s="17">
        <f t="shared" si="809"/>
        <v>2553</v>
      </c>
      <c r="BK2553" s="150">
        <f t="shared" si="810"/>
        <v>27966</v>
      </c>
      <c r="BL2553" s="50" t="e">
        <f t="shared" ca="1" si="804"/>
        <v>#NAME?</v>
      </c>
      <c r="BM2553" s="50" t="e">
        <f t="shared" ca="1" si="805"/>
        <v>#NAME?</v>
      </c>
      <c r="BN2553" s="50" t="e">
        <f t="shared" ca="1" si="806"/>
        <v>#NAME?</v>
      </c>
    </row>
    <row r="2554" spans="1:66" x14ac:dyDescent="0.35">
      <c r="A2554" s="48">
        <v>27967</v>
      </c>
      <c r="B2554" s="17">
        <v>1976</v>
      </c>
      <c r="C2554" s="17">
        <v>7</v>
      </c>
      <c r="D2554" s="17">
        <v>208</v>
      </c>
      <c r="E2554" s="17">
        <v>26</v>
      </c>
      <c r="F2554" s="17">
        <v>2</v>
      </c>
      <c r="G2554" s="50">
        <v>7.8</v>
      </c>
      <c r="H2554" s="32">
        <v>6.4628710732231545</v>
      </c>
      <c r="I2554" s="50">
        <v>7</v>
      </c>
      <c r="J2554" s="13">
        <v>6.8</v>
      </c>
      <c r="K2554" s="13">
        <f t="shared" si="792"/>
        <v>6.8</v>
      </c>
      <c r="L2554" s="13">
        <f t="shared" si="793"/>
        <v>1.3499999999999999</v>
      </c>
      <c r="M2554" s="13" t="e">
        <f ca="1">CalcTable[[#This Row],[IWC]]-AE2553</f>
        <v>#NAME?</v>
      </c>
      <c r="N2554" s="13" t="e">
        <f ca="1">IF(CalcTable[[#This Row],[Day of Year]]&lt;123,FCAP,AE2553)</f>
        <v>#NAME?</v>
      </c>
      <c r="O2554" s="17" t="e">
        <f ca="1">IF(IRR_DRIP,5,COUNTIF('IDET Wind Values'!C2538:G2538,"&lt;="&amp;IRR_MAXWIND))</f>
        <v>#NAME?</v>
      </c>
      <c r="P2554" s="13" t="e">
        <f ca="1">CalcTable[[#This Row],[ET_o]]*KL</f>
        <v>#NAME?</v>
      </c>
      <c r="Q2554" s="13" t="e">
        <f ca="1">IF(WILTPT&lt;=0,1,MAX(0,MIN(1,(CalcTable[[#This Row],[IWC]]-WILTPT)/(MAD-WILTPT))))</f>
        <v>#NAME?</v>
      </c>
      <c r="R2554" s="13" t="e">
        <f ca="1">CalcTable[[#This Row],[ETMult]]*CalcTable[[#This Row],[ETb]]</f>
        <v>#NAME?</v>
      </c>
      <c r="S2554" s="13" t="b">
        <f>INDEX(IRR_LIST,CalcTable[[#This Row],[Day of Week]]+1)</f>
        <v>0</v>
      </c>
      <c r="T2554" s="13">
        <f t="shared" ca="1" si="794"/>
        <v>0</v>
      </c>
      <c r="U2554" s="13" t="b">
        <f ca="1">IF(CalcTable[[#This Row],[IrrPrecip]]&gt;=IC_MM,FALSE,TRUE)</f>
        <v>1</v>
      </c>
      <c r="V2554" s="13" t="b">
        <f t="shared" si="795"/>
        <v>1</v>
      </c>
      <c r="W2554" s="13" t="e">
        <f ca="1">IF(AND(IRR_DRIP=FALSE,CalcTable[[#This Row],[IrrHours]]&lt;=0),FALSE,TRUE)</f>
        <v>#NAME?</v>
      </c>
      <c r="X2554" s="13" t="e">
        <f ca="1">AND(CalcTable[[#This Row],[IrrDay]],CalcTable[[#This Row],[IrrRain]],CalcTable[[#This Row],[IrrWarm]],CalcTable[[#This Row],[IrrWindy]])</f>
        <v>#NAME?</v>
      </c>
      <c r="Y2554" s="13" t="e">
        <f t="shared" ca="1" si="796"/>
        <v>#NAME?</v>
      </c>
      <c r="Z2554" s="13" t="e">
        <f ca="1">CalcTable[[#This Row],[IrrHours]]/5</f>
        <v>#NAME?</v>
      </c>
      <c r="AA2554" s="13" t="e">
        <f ca="1">IF(CalcTable[[#This Row],[IrrFlag]]=FALSE,0,MAX(0,CalcTable[[#This Row],[VolRednWind]]*(FCAP*IRR_TARGET-CalcTable[[#This Row],[IWC]])))</f>
        <v>#NAME?</v>
      </c>
      <c r="AB2554" s="13" t="e">
        <f ca="1">CalcTable[[#This Row],[IWC]]+CalcTable[[#This Row],[Eff Precip]]+CalcTable[[#This Row],[IrrAmt]]-CalcTable[[#This Row],[AET]]</f>
        <v>#NAME?</v>
      </c>
      <c r="AC2554" s="13" t="e">
        <f ca="1">IF(CalcTable[[#This Row],[PWC]]&gt;FCAP,MIN(24*PERC,MIN(SAT,CalcTable[[#This Row],[PWC]])-FCAP),0)</f>
        <v>#NAME?</v>
      </c>
      <c r="AD2554" s="13" t="e">
        <f ca="1">IF(CalcTable[[#This Row],[PWC]]&gt;SAT,CalcTable[[#This Row],[PWC]]-SAT,0)</f>
        <v>#NAME?</v>
      </c>
      <c r="AE2554" s="13" t="e">
        <f ca="1">CalcTable[[#This Row],[PWC]]-CalcTable[[#This Row],[PercAmt]]-CalcTable[[#This Row],[Runoff]]</f>
        <v>#NAME?</v>
      </c>
      <c r="AF2554" s="13" t="e">
        <f ca="1">CalcTable[[#This Row],[IrrAmt]]/1000*CUR_IRR_AREA*10000/IRR_EFF</f>
        <v>#NAME?</v>
      </c>
      <c r="AG2554" s="147"/>
      <c r="AH2554" s="13"/>
      <c r="AI2554" s="50">
        <v>0</v>
      </c>
      <c r="AJ2554" s="50">
        <v>0</v>
      </c>
      <c r="AK2554" s="50">
        <v>3.5133893612918272</v>
      </c>
      <c r="AL2554" s="50">
        <v>9.3669354953645882</v>
      </c>
      <c r="AM2554" s="50"/>
      <c r="AN2554" s="50"/>
      <c r="AO2554" s="50"/>
      <c r="AP2554" s="50"/>
      <c r="AQ2554" s="50"/>
      <c r="AR2554" s="50"/>
      <c r="AS2554" s="50"/>
      <c r="AT2554" s="50"/>
      <c r="AU2554" s="50"/>
      <c r="AV2554" s="50"/>
      <c r="AW2554" s="50"/>
      <c r="AX2554" s="50">
        <f t="shared" si="807"/>
        <v>12.880324856656415</v>
      </c>
      <c r="AY2554" s="50"/>
      <c r="AZ2554" s="50">
        <f t="shared" si="797"/>
        <v>326.29315182964137</v>
      </c>
      <c r="BA2554" s="50">
        <f t="shared" si="798"/>
        <v>502.38786869008283</v>
      </c>
      <c r="BB2554" s="50">
        <f t="shared" si="799"/>
        <v>517.92563782482762</v>
      </c>
      <c r="BC2554" s="17">
        <f t="shared" si="800"/>
        <v>19767</v>
      </c>
      <c r="BD2554" s="50">
        <f t="shared" si="801"/>
        <v>12.880324856656415</v>
      </c>
      <c r="BE2554" s="50">
        <f t="shared" si="802"/>
        <v>326.29315182964137</v>
      </c>
      <c r="BF2554" s="50">
        <f t="shared" si="808"/>
        <v>533.71172333629215</v>
      </c>
      <c r="BG2554" s="50"/>
      <c r="BH2554" s="17">
        <f t="shared" si="803"/>
        <v>0</v>
      </c>
      <c r="BI2554" s="17">
        <f t="shared" si="811"/>
        <v>2554</v>
      </c>
      <c r="BJ2554" s="17">
        <f t="shared" si="809"/>
        <v>2554</v>
      </c>
      <c r="BK2554" s="150">
        <f t="shared" si="810"/>
        <v>27967</v>
      </c>
      <c r="BL2554" s="50" t="e">
        <f t="shared" ca="1" si="804"/>
        <v>#NAME?</v>
      </c>
      <c r="BM2554" s="50" t="e">
        <f t="shared" ca="1" si="805"/>
        <v>#NAME?</v>
      </c>
      <c r="BN2554" s="50" t="e">
        <f t="shared" ca="1" si="806"/>
        <v>#NAME?</v>
      </c>
    </row>
    <row r="2555" spans="1:66" x14ac:dyDescent="0.35">
      <c r="A2555" s="48">
        <v>27968</v>
      </c>
      <c r="B2555" s="17">
        <v>1976</v>
      </c>
      <c r="C2555" s="17">
        <v>7</v>
      </c>
      <c r="D2555" s="17">
        <v>209</v>
      </c>
      <c r="E2555" s="17">
        <v>27</v>
      </c>
      <c r="F2555" s="17">
        <v>3</v>
      </c>
      <c r="G2555" s="50">
        <v>6.7</v>
      </c>
      <c r="H2555" s="32">
        <v>4.5458627224260981</v>
      </c>
      <c r="I2555" s="50">
        <v>12.666666666666666</v>
      </c>
      <c r="J2555" s="13">
        <v>10.6</v>
      </c>
      <c r="K2555" s="13">
        <f t="shared" si="792"/>
        <v>10.6</v>
      </c>
      <c r="L2555" s="13">
        <f t="shared" si="793"/>
        <v>4.1999999999999993</v>
      </c>
      <c r="M2555" s="13" t="e">
        <f ca="1">CalcTable[[#This Row],[IWC]]-AE2554</f>
        <v>#NAME?</v>
      </c>
      <c r="N2555" s="13" t="e">
        <f ca="1">IF(CalcTable[[#This Row],[Day of Year]]&lt;123,FCAP,AE2554)</f>
        <v>#NAME?</v>
      </c>
      <c r="O2555" s="17" t="e">
        <f ca="1">IF(IRR_DRIP,5,COUNTIF('IDET Wind Values'!C2539:G2539,"&lt;="&amp;IRR_MAXWIND))</f>
        <v>#NAME?</v>
      </c>
      <c r="P2555" s="13" t="e">
        <f ca="1">CalcTable[[#This Row],[ET_o]]*KL</f>
        <v>#NAME?</v>
      </c>
      <c r="Q2555" s="13" t="e">
        <f ca="1">IF(WILTPT&lt;=0,1,MAX(0,MIN(1,(CalcTable[[#This Row],[IWC]]-WILTPT)/(MAD-WILTPT))))</f>
        <v>#NAME?</v>
      </c>
      <c r="R2555" s="13" t="e">
        <f ca="1">CalcTable[[#This Row],[ETMult]]*CalcTable[[#This Row],[ETb]]</f>
        <v>#NAME?</v>
      </c>
      <c r="S2555" s="13" t="b">
        <f>INDEX(IRR_LIST,CalcTable[[#This Row],[Day of Week]]+1)</f>
        <v>1</v>
      </c>
      <c r="T2555" s="13">
        <f t="shared" ca="1" si="794"/>
        <v>6.8</v>
      </c>
      <c r="U2555" s="13" t="b">
        <f ca="1">IF(CalcTable[[#This Row],[IrrPrecip]]&gt;=IC_MM,FALSE,TRUE)</f>
        <v>1</v>
      </c>
      <c r="V2555" s="13" t="b">
        <f t="shared" si="795"/>
        <v>1</v>
      </c>
      <c r="W2555" s="13" t="e">
        <f ca="1">IF(AND(IRR_DRIP=FALSE,CalcTable[[#This Row],[IrrHours]]&lt;=0),FALSE,TRUE)</f>
        <v>#NAME?</v>
      </c>
      <c r="X2555" s="13" t="e">
        <f ca="1">AND(CalcTable[[#This Row],[IrrDay]],CalcTable[[#This Row],[IrrRain]],CalcTable[[#This Row],[IrrWarm]],CalcTable[[#This Row],[IrrWindy]])</f>
        <v>#NAME?</v>
      </c>
      <c r="Y2555" s="13" t="e">
        <f t="shared" ca="1" si="796"/>
        <v>#NAME?</v>
      </c>
      <c r="Z2555" s="13" t="e">
        <f ca="1">CalcTable[[#This Row],[IrrHours]]/5</f>
        <v>#NAME?</v>
      </c>
      <c r="AA2555" s="13" t="e">
        <f ca="1">IF(CalcTable[[#This Row],[IrrFlag]]=FALSE,0,MAX(0,CalcTable[[#This Row],[VolRednWind]]*(FCAP*IRR_TARGET-CalcTable[[#This Row],[IWC]])))</f>
        <v>#NAME?</v>
      </c>
      <c r="AB2555" s="13" t="e">
        <f ca="1">CalcTable[[#This Row],[IWC]]+CalcTable[[#This Row],[Eff Precip]]+CalcTable[[#This Row],[IrrAmt]]-CalcTable[[#This Row],[AET]]</f>
        <v>#NAME?</v>
      </c>
      <c r="AC2555" s="13" t="e">
        <f ca="1">IF(CalcTable[[#This Row],[PWC]]&gt;FCAP,MIN(24*PERC,MIN(SAT,CalcTable[[#This Row],[PWC]])-FCAP),0)</f>
        <v>#NAME?</v>
      </c>
      <c r="AD2555" s="13" t="e">
        <f ca="1">IF(CalcTable[[#This Row],[PWC]]&gt;SAT,CalcTable[[#This Row],[PWC]]-SAT,0)</f>
        <v>#NAME?</v>
      </c>
      <c r="AE2555" s="13" t="e">
        <f ca="1">CalcTable[[#This Row],[PWC]]-CalcTable[[#This Row],[PercAmt]]-CalcTable[[#This Row],[Runoff]]</f>
        <v>#NAME?</v>
      </c>
      <c r="AF2555" s="13" t="e">
        <f ca="1">CalcTable[[#This Row],[IrrAmt]]/1000*CUR_IRR_AREA*10000/IRR_EFF</f>
        <v>#NAME?</v>
      </c>
      <c r="AG2555" s="147"/>
      <c r="AH2555" s="13"/>
      <c r="AI2555" s="50">
        <v>0</v>
      </c>
      <c r="AJ2555" s="50">
        <v>0</v>
      </c>
      <c r="AK2555" s="50">
        <v>0</v>
      </c>
      <c r="AL2555" s="50">
        <v>0</v>
      </c>
      <c r="AM2555" s="50"/>
      <c r="AN2555" s="50"/>
      <c r="AO2555" s="50"/>
      <c r="AP2555" s="50"/>
      <c r="AQ2555" s="50"/>
      <c r="AR2555" s="50"/>
      <c r="AS2555" s="50"/>
      <c r="AT2555" s="50"/>
      <c r="AU2555" s="50"/>
      <c r="AV2555" s="50"/>
      <c r="AW2555" s="50"/>
      <c r="AX2555" s="50">
        <f t="shared" si="807"/>
        <v>0</v>
      </c>
      <c r="AY2555" s="50"/>
      <c r="AZ2555" s="50">
        <f t="shared" si="797"/>
        <v>0</v>
      </c>
      <c r="BA2555" s="50">
        <f t="shared" si="798"/>
        <v>0</v>
      </c>
      <c r="BB2555" s="50">
        <f t="shared" si="799"/>
        <v>0</v>
      </c>
      <c r="BC2555" s="17">
        <f t="shared" si="800"/>
        <v>19767</v>
      </c>
      <c r="BD2555" s="50">
        <f t="shared" si="801"/>
        <v>0</v>
      </c>
      <c r="BE2555" s="50">
        <f t="shared" si="802"/>
        <v>0</v>
      </c>
      <c r="BF2555" s="50">
        <f t="shared" si="808"/>
        <v>0</v>
      </c>
      <c r="BG2555" s="50"/>
      <c r="BH2555" s="17">
        <f t="shared" si="803"/>
        <v>0</v>
      </c>
      <c r="BI2555" s="17">
        <f t="shared" si="811"/>
        <v>2555</v>
      </c>
      <c r="BJ2555" s="17">
        <f t="shared" si="809"/>
        <v>2555</v>
      </c>
      <c r="BK2555" s="150">
        <f t="shared" si="810"/>
        <v>27968</v>
      </c>
      <c r="BL2555" s="50" t="e">
        <f t="shared" ca="1" si="804"/>
        <v>#NAME?</v>
      </c>
      <c r="BM2555" s="50" t="e">
        <f t="shared" ca="1" si="805"/>
        <v>#NAME?</v>
      </c>
      <c r="BN2555" s="50" t="e">
        <f t="shared" ca="1" si="806"/>
        <v>#NAME?</v>
      </c>
    </row>
    <row r="2556" spans="1:66" x14ac:dyDescent="0.35">
      <c r="A2556" s="48">
        <v>27969</v>
      </c>
      <c r="B2556" s="17">
        <v>1976</v>
      </c>
      <c r="C2556" s="17">
        <v>7</v>
      </c>
      <c r="D2556" s="17">
        <v>210</v>
      </c>
      <c r="E2556" s="17">
        <v>28</v>
      </c>
      <c r="F2556" s="17">
        <v>4</v>
      </c>
      <c r="G2556" s="50">
        <v>11.1</v>
      </c>
      <c r="H2556" s="32">
        <v>4.8899972019831814</v>
      </c>
      <c r="I2556" s="50">
        <v>19.666666666666668</v>
      </c>
      <c r="J2556" s="13">
        <v>2.4</v>
      </c>
      <c r="K2556" s="13">
        <f t="shared" si="792"/>
        <v>2.4</v>
      </c>
      <c r="L2556" s="13">
        <f t="shared" si="793"/>
        <v>0</v>
      </c>
      <c r="M2556" s="13" t="e">
        <f ca="1">CalcTable[[#This Row],[IWC]]-AE2555</f>
        <v>#NAME?</v>
      </c>
      <c r="N2556" s="13" t="e">
        <f ca="1">IF(CalcTable[[#This Row],[Day of Year]]&lt;123,FCAP,AE2555)</f>
        <v>#NAME?</v>
      </c>
      <c r="O2556" s="17" t="e">
        <f ca="1">IF(IRR_DRIP,5,COUNTIF('IDET Wind Values'!C2540:G2540,"&lt;="&amp;IRR_MAXWIND))</f>
        <v>#NAME?</v>
      </c>
      <c r="P2556" s="13" t="e">
        <f ca="1">CalcTable[[#This Row],[ET_o]]*KL</f>
        <v>#NAME?</v>
      </c>
      <c r="Q2556" s="13" t="e">
        <f ca="1">IF(WILTPT&lt;=0,1,MAX(0,MIN(1,(CalcTable[[#This Row],[IWC]]-WILTPT)/(MAD-WILTPT))))</f>
        <v>#NAME?</v>
      </c>
      <c r="R2556" s="13" t="e">
        <f ca="1">CalcTable[[#This Row],[ETMult]]*CalcTable[[#This Row],[ETb]]</f>
        <v>#NAME?</v>
      </c>
      <c r="S2556" s="13" t="b">
        <f>INDEX(IRR_LIST,CalcTable[[#This Row],[Day of Week]]+1)</f>
        <v>0</v>
      </c>
      <c r="T2556" s="13">
        <f t="shared" ca="1" si="794"/>
        <v>17.399999999999999</v>
      </c>
      <c r="U2556" s="13" t="b">
        <f ca="1">IF(CalcTable[[#This Row],[IrrPrecip]]&gt;=IC_MM,FALSE,TRUE)</f>
        <v>0</v>
      </c>
      <c r="V2556" s="13" t="b">
        <f t="shared" si="795"/>
        <v>1</v>
      </c>
      <c r="W2556" s="13" t="e">
        <f ca="1">IF(AND(IRR_DRIP=FALSE,CalcTable[[#This Row],[IrrHours]]&lt;=0),FALSE,TRUE)</f>
        <v>#NAME?</v>
      </c>
      <c r="X2556" s="13" t="e">
        <f ca="1">AND(CalcTable[[#This Row],[IrrDay]],CalcTable[[#This Row],[IrrRain]],CalcTable[[#This Row],[IrrWarm]],CalcTable[[#This Row],[IrrWindy]])</f>
        <v>#NAME?</v>
      </c>
      <c r="Y2556" s="13" t="e">
        <f t="shared" ca="1" si="796"/>
        <v>#NAME?</v>
      </c>
      <c r="Z2556" s="13" t="e">
        <f ca="1">CalcTable[[#This Row],[IrrHours]]/5</f>
        <v>#NAME?</v>
      </c>
      <c r="AA2556" s="13" t="e">
        <f ca="1">IF(CalcTable[[#This Row],[IrrFlag]]=FALSE,0,MAX(0,CalcTable[[#This Row],[VolRednWind]]*(FCAP*IRR_TARGET-CalcTable[[#This Row],[IWC]])))</f>
        <v>#NAME?</v>
      </c>
      <c r="AB2556" s="13" t="e">
        <f ca="1">CalcTable[[#This Row],[IWC]]+CalcTable[[#This Row],[Eff Precip]]+CalcTable[[#This Row],[IrrAmt]]-CalcTable[[#This Row],[AET]]</f>
        <v>#NAME?</v>
      </c>
      <c r="AC2556" s="13" t="e">
        <f ca="1">IF(CalcTable[[#This Row],[PWC]]&gt;FCAP,MIN(24*PERC,MIN(SAT,CalcTable[[#This Row],[PWC]])-FCAP),0)</f>
        <v>#NAME?</v>
      </c>
      <c r="AD2556" s="13" t="e">
        <f ca="1">IF(CalcTable[[#This Row],[PWC]]&gt;SAT,CalcTable[[#This Row],[PWC]]-SAT,0)</f>
        <v>#NAME?</v>
      </c>
      <c r="AE2556" s="13" t="e">
        <f ca="1">CalcTable[[#This Row],[PWC]]-CalcTable[[#This Row],[PercAmt]]-CalcTable[[#This Row],[Runoff]]</f>
        <v>#NAME?</v>
      </c>
      <c r="AF2556" s="13" t="e">
        <f ca="1">CalcTable[[#This Row],[IrrAmt]]/1000*CUR_IRR_AREA*10000/IRR_EFF</f>
        <v>#NAME?</v>
      </c>
      <c r="AG2556" s="147"/>
      <c r="AH2556" s="13"/>
      <c r="AI2556" s="50">
        <v>0</v>
      </c>
      <c r="AJ2556" s="50">
        <v>0</v>
      </c>
      <c r="AK2556" s="50">
        <v>0</v>
      </c>
      <c r="AL2556" s="50">
        <v>0</v>
      </c>
      <c r="AM2556" s="50"/>
      <c r="AN2556" s="50"/>
      <c r="AO2556" s="50"/>
      <c r="AP2556" s="50"/>
      <c r="AQ2556" s="50"/>
      <c r="AR2556" s="50"/>
      <c r="AS2556" s="50"/>
      <c r="AT2556" s="50"/>
      <c r="AU2556" s="50"/>
      <c r="AV2556" s="50"/>
      <c r="AW2556" s="50"/>
      <c r="AX2556" s="50">
        <f t="shared" si="807"/>
        <v>0</v>
      </c>
      <c r="AY2556" s="50"/>
      <c r="AZ2556" s="50">
        <f t="shared" si="797"/>
        <v>0</v>
      </c>
      <c r="BA2556" s="50">
        <f t="shared" si="798"/>
        <v>0</v>
      </c>
      <c r="BB2556" s="50">
        <f t="shared" si="799"/>
        <v>0</v>
      </c>
      <c r="BC2556" s="17">
        <f t="shared" si="800"/>
        <v>19767</v>
      </c>
      <c r="BD2556" s="50">
        <f t="shared" si="801"/>
        <v>0</v>
      </c>
      <c r="BE2556" s="50">
        <f t="shared" si="802"/>
        <v>0</v>
      </c>
      <c r="BF2556" s="50">
        <f t="shared" si="808"/>
        <v>0</v>
      </c>
      <c r="BG2556" s="50"/>
      <c r="BH2556" s="17">
        <f t="shared" si="803"/>
        <v>0</v>
      </c>
      <c r="BI2556" s="17">
        <f t="shared" si="811"/>
        <v>2556</v>
      </c>
      <c r="BJ2556" s="17">
        <f t="shared" si="809"/>
        <v>2556</v>
      </c>
      <c r="BK2556" s="150">
        <f t="shared" si="810"/>
        <v>27969</v>
      </c>
      <c r="BL2556" s="50" t="e">
        <f t="shared" ca="1" si="804"/>
        <v>#NAME?</v>
      </c>
      <c r="BM2556" s="50" t="e">
        <f t="shared" ca="1" si="805"/>
        <v>#NAME?</v>
      </c>
      <c r="BN2556" s="50" t="e">
        <f t="shared" ca="1" si="806"/>
        <v>#NAME?</v>
      </c>
    </row>
    <row r="2557" spans="1:66" x14ac:dyDescent="0.35">
      <c r="A2557" s="48">
        <v>27970</v>
      </c>
      <c r="B2557" s="17">
        <v>1976</v>
      </c>
      <c r="C2557" s="17">
        <v>7</v>
      </c>
      <c r="D2557" s="17">
        <v>211</v>
      </c>
      <c r="E2557" s="17">
        <v>29</v>
      </c>
      <c r="F2557" s="17">
        <v>5</v>
      </c>
      <c r="G2557" s="50">
        <v>9.4</v>
      </c>
      <c r="H2557" s="32">
        <v>1.4829003674502281</v>
      </c>
      <c r="I2557" s="50">
        <v>9</v>
      </c>
      <c r="J2557" s="13">
        <v>14.5</v>
      </c>
      <c r="K2557" s="13">
        <f t="shared" si="792"/>
        <v>14.5</v>
      </c>
      <c r="L2557" s="13">
        <f t="shared" si="793"/>
        <v>7.125</v>
      </c>
      <c r="M2557" s="13" t="e">
        <f ca="1">CalcTable[[#This Row],[IWC]]-AE2556</f>
        <v>#NAME?</v>
      </c>
      <c r="N2557" s="13" t="e">
        <f ca="1">IF(CalcTable[[#This Row],[Day of Year]]&lt;123,FCAP,AE2556)</f>
        <v>#NAME?</v>
      </c>
      <c r="O2557" s="17" t="e">
        <f ca="1">IF(IRR_DRIP,5,COUNTIF('IDET Wind Values'!C2541:G2541,"&lt;="&amp;IRR_MAXWIND))</f>
        <v>#NAME?</v>
      </c>
      <c r="P2557" s="13" t="e">
        <f ca="1">CalcTable[[#This Row],[ET_o]]*KL</f>
        <v>#NAME?</v>
      </c>
      <c r="Q2557" s="13" t="e">
        <f ca="1">IF(WILTPT&lt;=0,1,MAX(0,MIN(1,(CalcTable[[#This Row],[IWC]]-WILTPT)/(MAD-WILTPT))))</f>
        <v>#NAME?</v>
      </c>
      <c r="R2557" s="13" t="e">
        <f ca="1">CalcTable[[#This Row],[ETMult]]*CalcTable[[#This Row],[ETb]]</f>
        <v>#NAME?</v>
      </c>
      <c r="S2557" s="13" t="b">
        <f>INDEX(IRR_LIST,CalcTable[[#This Row],[Day of Week]]+1)</f>
        <v>1</v>
      </c>
      <c r="T2557" s="13">
        <f t="shared" ca="1" si="794"/>
        <v>13</v>
      </c>
      <c r="U2557" s="13" t="b">
        <f ca="1">IF(CalcTable[[#This Row],[IrrPrecip]]&gt;=IC_MM,FALSE,TRUE)</f>
        <v>0</v>
      </c>
      <c r="V2557" s="13" t="b">
        <f t="shared" si="795"/>
        <v>1</v>
      </c>
      <c r="W2557" s="13" t="e">
        <f ca="1">IF(AND(IRR_DRIP=FALSE,CalcTable[[#This Row],[IrrHours]]&lt;=0),FALSE,TRUE)</f>
        <v>#NAME?</v>
      </c>
      <c r="X2557" s="13" t="e">
        <f ca="1">AND(CalcTable[[#This Row],[IrrDay]],CalcTable[[#This Row],[IrrRain]],CalcTable[[#This Row],[IrrWarm]],CalcTable[[#This Row],[IrrWindy]])</f>
        <v>#NAME?</v>
      </c>
      <c r="Y2557" s="13" t="e">
        <f t="shared" ca="1" si="796"/>
        <v>#NAME?</v>
      </c>
      <c r="Z2557" s="13" t="e">
        <f ca="1">CalcTable[[#This Row],[IrrHours]]/5</f>
        <v>#NAME?</v>
      </c>
      <c r="AA2557" s="13" t="e">
        <f ca="1">IF(CalcTable[[#This Row],[IrrFlag]]=FALSE,0,MAX(0,CalcTable[[#This Row],[VolRednWind]]*(FCAP*IRR_TARGET-CalcTable[[#This Row],[IWC]])))</f>
        <v>#NAME?</v>
      </c>
      <c r="AB2557" s="13" t="e">
        <f ca="1">CalcTable[[#This Row],[IWC]]+CalcTable[[#This Row],[Eff Precip]]+CalcTable[[#This Row],[IrrAmt]]-CalcTable[[#This Row],[AET]]</f>
        <v>#NAME?</v>
      </c>
      <c r="AC2557" s="13" t="e">
        <f ca="1">IF(CalcTable[[#This Row],[PWC]]&gt;FCAP,MIN(24*PERC,MIN(SAT,CalcTable[[#This Row],[PWC]])-FCAP),0)</f>
        <v>#NAME?</v>
      </c>
      <c r="AD2557" s="13" t="e">
        <f ca="1">IF(CalcTable[[#This Row],[PWC]]&gt;SAT,CalcTable[[#This Row],[PWC]]-SAT,0)</f>
        <v>#NAME?</v>
      </c>
      <c r="AE2557" s="13" t="e">
        <f ca="1">CalcTable[[#This Row],[PWC]]-CalcTable[[#This Row],[PercAmt]]-CalcTable[[#This Row],[Runoff]]</f>
        <v>#NAME?</v>
      </c>
      <c r="AF2557" s="13" t="e">
        <f ca="1">CalcTable[[#This Row],[IrrAmt]]/1000*CUR_IRR_AREA*10000/IRR_EFF</f>
        <v>#NAME?</v>
      </c>
      <c r="AG2557" s="147"/>
      <c r="AH2557" s="13"/>
      <c r="AI2557" s="50">
        <v>0</v>
      </c>
      <c r="AJ2557" s="50">
        <v>0</v>
      </c>
      <c r="AK2557" s="50">
        <v>0</v>
      </c>
      <c r="AL2557" s="50">
        <v>0</v>
      </c>
      <c r="AM2557" s="50"/>
      <c r="AN2557" s="50"/>
      <c r="AO2557" s="50"/>
      <c r="AP2557" s="50"/>
      <c r="AQ2557" s="50"/>
      <c r="AR2557" s="50"/>
      <c r="AS2557" s="50"/>
      <c r="AT2557" s="50"/>
      <c r="AU2557" s="50"/>
      <c r="AV2557" s="50"/>
      <c r="AW2557" s="50"/>
      <c r="AX2557" s="50">
        <f t="shared" si="807"/>
        <v>0</v>
      </c>
      <c r="AY2557" s="50"/>
      <c r="AZ2557" s="50">
        <f t="shared" si="797"/>
        <v>0</v>
      </c>
      <c r="BA2557" s="50">
        <f t="shared" si="798"/>
        <v>0</v>
      </c>
      <c r="BB2557" s="50">
        <f t="shared" si="799"/>
        <v>0</v>
      </c>
      <c r="BC2557" s="17">
        <f t="shared" si="800"/>
        <v>19767</v>
      </c>
      <c r="BD2557" s="50">
        <f t="shared" si="801"/>
        <v>0</v>
      </c>
      <c r="BE2557" s="50">
        <f t="shared" si="802"/>
        <v>0</v>
      </c>
      <c r="BF2557" s="50">
        <f t="shared" si="808"/>
        <v>0</v>
      </c>
      <c r="BG2557" s="50"/>
      <c r="BH2557" s="17">
        <f t="shared" si="803"/>
        <v>0</v>
      </c>
      <c r="BI2557" s="17">
        <f t="shared" si="811"/>
        <v>2557</v>
      </c>
      <c r="BJ2557" s="17">
        <f t="shared" si="809"/>
        <v>2557</v>
      </c>
      <c r="BK2557" s="150">
        <f t="shared" si="810"/>
        <v>27970</v>
      </c>
      <c r="BL2557" s="50" t="e">
        <f t="shared" ca="1" si="804"/>
        <v>#NAME?</v>
      </c>
      <c r="BM2557" s="50" t="e">
        <f t="shared" ca="1" si="805"/>
        <v>#NAME?</v>
      </c>
      <c r="BN2557" s="50" t="e">
        <f t="shared" ca="1" si="806"/>
        <v>#NAME?</v>
      </c>
    </row>
    <row r="2558" spans="1:66" x14ac:dyDescent="0.35">
      <c r="A2558" s="48">
        <v>27971</v>
      </c>
      <c r="B2558" s="17">
        <v>1976</v>
      </c>
      <c r="C2558" s="17">
        <v>7</v>
      </c>
      <c r="D2558" s="17">
        <v>212</v>
      </c>
      <c r="E2558" s="17">
        <v>30</v>
      </c>
      <c r="F2558" s="17">
        <v>6</v>
      </c>
      <c r="G2558" s="50">
        <v>11.1</v>
      </c>
      <c r="H2558" s="32">
        <v>2.1863038826220231</v>
      </c>
      <c r="I2558" s="50">
        <v>6.5</v>
      </c>
      <c r="J2558" s="13">
        <v>3</v>
      </c>
      <c r="K2558" s="13">
        <f t="shared" si="792"/>
        <v>3</v>
      </c>
      <c r="L2558" s="13">
        <f t="shared" si="793"/>
        <v>0</v>
      </c>
      <c r="M2558" s="13" t="e">
        <f ca="1">CalcTable[[#This Row],[IWC]]-AE2557</f>
        <v>#NAME?</v>
      </c>
      <c r="N2558" s="13" t="e">
        <f ca="1">IF(CalcTable[[#This Row],[Day of Year]]&lt;123,FCAP,AE2557)</f>
        <v>#NAME?</v>
      </c>
      <c r="O2558" s="17" t="e">
        <f ca="1">IF(IRR_DRIP,5,COUNTIF('IDET Wind Values'!C2542:G2542,"&lt;="&amp;IRR_MAXWIND))</f>
        <v>#NAME?</v>
      </c>
      <c r="P2558" s="13" t="e">
        <f ca="1">CalcTable[[#This Row],[ET_o]]*KL</f>
        <v>#NAME?</v>
      </c>
      <c r="Q2558" s="13" t="e">
        <f ca="1">IF(WILTPT&lt;=0,1,MAX(0,MIN(1,(CalcTable[[#This Row],[IWC]]-WILTPT)/(MAD-WILTPT))))</f>
        <v>#NAME?</v>
      </c>
      <c r="R2558" s="13" t="e">
        <f ca="1">CalcTable[[#This Row],[ETMult]]*CalcTable[[#This Row],[ETb]]</f>
        <v>#NAME?</v>
      </c>
      <c r="S2558" s="13" t="b">
        <f>INDEX(IRR_LIST,CalcTable[[#This Row],[Day of Week]]+1)</f>
        <v>0</v>
      </c>
      <c r="T2558" s="13">
        <f t="shared" ca="1" si="794"/>
        <v>16.899999999999999</v>
      </c>
      <c r="U2558" s="13" t="b">
        <f ca="1">IF(CalcTable[[#This Row],[IrrPrecip]]&gt;=IC_MM,FALSE,TRUE)</f>
        <v>0</v>
      </c>
      <c r="V2558" s="13" t="b">
        <f t="shared" si="795"/>
        <v>1</v>
      </c>
      <c r="W2558" s="13" t="e">
        <f ca="1">IF(AND(IRR_DRIP=FALSE,CalcTable[[#This Row],[IrrHours]]&lt;=0),FALSE,TRUE)</f>
        <v>#NAME?</v>
      </c>
      <c r="X2558" s="13" t="e">
        <f ca="1">AND(CalcTable[[#This Row],[IrrDay]],CalcTable[[#This Row],[IrrRain]],CalcTable[[#This Row],[IrrWarm]],CalcTable[[#This Row],[IrrWindy]])</f>
        <v>#NAME?</v>
      </c>
      <c r="Y2558" s="13" t="e">
        <f t="shared" ca="1" si="796"/>
        <v>#NAME?</v>
      </c>
      <c r="Z2558" s="13" t="e">
        <f ca="1">CalcTable[[#This Row],[IrrHours]]/5</f>
        <v>#NAME?</v>
      </c>
      <c r="AA2558" s="13" t="e">
        <f ca="1">IF(CalcTable[[#This Row],[IrrFlag]]=FALSE,0,MAX(0,CalcTable[[#This Row],[VolRednWind]]*(FCAP*IRR_TARGET-CalcTable[[#This Row],[IWC]])))</f>
        <v>#NAME?</v>
      </c>
      <c r="AB2558" s="13" t="e">
        <f ca="1">CalcTable[[#This Row],[IWC]]+CalcTable[[#This Row],[Eff Precip]]+CalcTable[[#This Row],[IrrAmt]]-CalcTable[[#This Row],[AET]]</f>
        <v>#NAME?</v>
      </c>
      <c r="AC2558" s="13" t="e">
        <f ca="1">IF(CalcTable[[#This Row],[PWC]]&gt;FCAP,MIN(24*PERC,MIN(SAT,CalcTable[[#This Row],[PWC]])-FCAP),0)</f>
        <v>#NAME?</v>
      </c>
      <c r="AD2558" s="13" t="e">
        <f ca="1">IF(CalcTable[[#This Row],[PWC]]&gt;SAT,CalcTable[[#This Row],[PWC]]-SAT,0)</f>
        <v>#NAME?</v>
      </c>
      <c r="AE2558" s="13" t="e">
        <f ca="1">CalcTable[[#This Row],[PWC]]-CalcTable[[#This Row],[PercAmt]]-CalcTable[[#This Row],[Runoff]]</f>
        <v>#NAME?</v>
      </c>
      <c r="AF2558" s="13" t="e">
        <f ca="1">CalcTable[[#This Row],[IrrAmt]]/1000*CUR_IRR_AREA*10000/IRR_EFF</f>
        <v>#NAME?</v>
      </c>
      <c r="AG2558" s="147"/>
      <c r="AH2558" s="13"/>
      <c r="AI2558" s="50">
        <v>0</v>
      </c>
      <c r="AJ2558" s="50">
        <v>0</v>
      </c>
      <c r="AK2558" s="50">
        <v>0</v>
      </c>
      <c r="AL2558" s="50">
        <v>0</v>
      </c>
      <c r="AM2558" s="50"/>
      <c r="AN2558" s="50"/>
      <c r="AO2558" s="50"/>
      <c r="AP2558" s="50"/>
      <c r="AQ2558" s="50"/>
      <c r="AR2558" s="50"/>
      <c r="AS2558" s="50"/>
      <c r="AT2558" s="50"/>
      <c r="AU2558" s="50"/>
      <c r="AV2558" s="50"/>
      <c r="AW2558" s="50"/>
      <c r="AX2558" s="50">
        <f t="shared" si="807"/>
        <v>0</v>
      </c>
      <c r="AY2558" s="50"/>
      <c r="AZ2558" s="50">
        <f t="shared" si="797"/>
        <v>0</v>
      </c>
      <c r="BA2558" s="50">
        <f t="shared" si="798"/>
        <v>0</v>
      </c>
      <c r="BB2558" s="50">
        <f t="shared" si="799"/>
        <v>0</v>
      </c>
      <c r="BC2558" s="17">
        <f t="shared" si="800"/>
        <v>19767</v>
      </c>
      <c r="BD2558" s="50">
        <f t="shared" si="801"/>
        <v>0</v>
      </c>
      <c r="BE2558" s="50">
        <f t="shared" si="802"/>
        <v>0</v>
      </c>
      <c r="BF2558" s="50">
        <f t="shared" si="808"/>
        <v>0</v>
      </c>
      <c r="BG2558" s="50"/>
      <c r="BH2558" s="17">
        <f t="shared" si="803"/>
        <v>0</v>
      </c>
      <c r="BI2558" s="17">
        <f t="shared" si="811"/>
        <v>2558</v>
      </c>
      <c r="BJ2558" s="17">
        <f t="shared" si="809"/>
        <v>2558</v>
      </c>
      <c r="BK2558" s="150">
        <f t="shared" si="810"/>
        <v>27971</v>
      </c>
      <c r="BL2558" s="50" t="e">
        <f t="shared" ca="1" si="804"/>
        <v>#NAME?</v>
      </c>
      <c r="BM2558" s="50" t="e">
        <f t="shared" ca="1" si="805"/>
        <v>#NAME?</v>
      </c>
      <c r="BN2558" s="50" t="e">
        <f t="shared" ca="1" si="806"/>
        <v>#NAME?</v>
      </c>
    </row>
    <row r="2559" spans="1:66" x14ac:dyDescent="0.35">
      <c r="A2559" s="48">
        <v>27972</v>
      </c>
      <c r="B2559" s="17">
        <v>1976</v>
      </c>
      <c r="C2559" s="17">
        <v>7</v>
      </c>
      <c r="D2559" s="17">
        <v>213</v>
      </c>
      <c r="E2559" s="17">
        <v>31</v>
      </c>
      <c r="F2559" s="17">
        <v>7</v>
      </c>
      <c r="G2559" s="50">
        <v>11.7</v>
      </c>
      <c r="H2559" s="32">
        <v>2.4961069129078761</v>
      </c>
      <c r="I2559" s="50">
        <v>14.166666666666666</v>
      </c>
      <c r="J2559" s="13">
        <v>1.8</v>
      </c>
      <c r="K2559" s="13">
        <f t="shared" si="792"/>
        <v>1.8</v>
      </c>
      <c r="L2559" s="13">
        <f t="shared" si="793"/>
        <v>0</v>
      </c>
      <c r="M2559" s="13" t="e">
        <f ca="1">CalcTable[[#This Row],[IWC]]-AE2558</f>
        <v>#NAME?</v>
      </c>
      <c r="N2559" s="13" t="e">
        <f ca="1">IF(CalcTable[[#This Row],[Day of Year]]&lt;123,FCAP,AE2558)</f>
        <v>#NAME?</v>
      </c>
      <c r="O2559" s="17" t="e">
        <f ca="1">IF(IRR_DRIP,5,COUNTIF('IDET Wind Values'!C2543:G2543,"&lt;="&amp;IRR_MAXWIND))</f>
        <v>#NAME?</v>
      </c>
      <c r="P2559" s="13" t="e">
        <f ca="1">CalcTable[[#This Row],[ET_o]]*KL</f>
        <v>#NAME?</v>
      </c>
      <c r="Q2559" s="13" t="e">
        <f ca="1">IF(WILTPT&lt;=0,1,MAX(0,MIN(1,(CalcTable[[#This Row],[IWC]]-WILTPT)/(MAD-WILTPT))))</f>
        <v>#NAME?</v>
      </c>
      <c r="R2559" s="13" t="e">
        <f ca="1">CalcTable[[#This Row],[ETMult]]*CalcTable[[#This Row],[ETb]]</f>
        <v>#NAME?</v>
      </c>
      <c r="S2559" s="13" t="b">
        <f>INDEX(IRR_LIST,CalcTable[[#This Row],[Day of Week]]+1)</f>
        <v>0</v>
      </c>
      <c r="T2559" s="13">
        <f t="shared" ca="1" si="794"/>
        <v>17.5</v>
      </c>
      <c r="U2559" s="13" t="b">
        <f ca="1">IF(CalcTable[[#This Row],[IrrPrecip]]&gt;=IC_MM,FALSE,TRUE)</f>
        <v>0</v>
      </c>
      <c r="V2559" s="13" t="b">
        <f t="shared" si="795"/>
        <v>1</v>
      </c>
      <c r="W2559" s="13" t="e">
        <f ca="1">IF(AND(IRR_DRIP=FALSE,CalcTable[[#This Row],[IrrHours]]&lt;=0),FALSE,TRUE)</f>
        <v>#NAME?</v>
      </c>
      <c r="X2559" s="13" t="e">
        <f ca="1">AND(CalcTable[[#This Row],[IrrDay]],CalcTable[[#This Row],[IrrRain]],CalcTable[[#This Row],[IrrWarm]],CalcTable[[#This Row],[IrrWindy]])</f>
        <v>#NAME?</v>
      </c>
      <c r="Y2559" s="13" t="e">
        <f t="shared" ca="1" si="796"/>
        <v>#NAME?</v>
      </c>
      <c r="Z2559" s="13" t="e">
        <f ca="1">CalcTable[[#This Row],[IrrHours]]/5</f>
        <v>#NAME?</v>
      </c>
      <c r="AA2559" s="13" t="e">
        <f ca="1">IF(CalcTable[[#This Row],[IrrFlag]]=FALSE,0,MAX(0,CalcTable[[#This Row],[VolRednWind]]*(FCAP*IRR_TARGET-CalcTable[[#This Row],[IWC]])))</f>
        <v>#NAME?</v>
      </c>
      <c r="AB2559" s="13" t="e">
        <f ca="1">CalcTable[[#This Row],[IWC]]+CalcTable[[#This Row],[Eff Precip]]+CalcTable[[#This Row],[IrrAmt]]-CalcTable[[#This Row],[AET]]</f>
        <v>#NAME?</v>
      </c>
      <c r="AC2559" s="13" t="e">
        <f ca="1">IF(CalcTable[[#This Row],[PWC]]&gt;FCAP,MIN(24*PERC,MIN(SAT,CalcTable[[#This Row],[PWC]])-FCAP),0)</f>
        <v>#NAME?</v>
      </c>
      <c r="AD2559" s="13" t="e">
        <f ca="1">IF(CalcTable[[#This Row],[PWC]]&gt;SAT,CalcTable[[#This Row],[PWC]]-SAT,0)</f>
        <v>#NAME?</v>
      </c>
      <c r="AE2559" s="13" t="e">
        <f ca="1">CalcTable[[#This Row],[PWC]]-CalcTable[[#This Row],[PercAmt]]-CalcTable[[#This Row],[Runoff]]</f>
        <v>#NAME?</v>
      </c>
      <c r="AF2559" s="13" t="e">
        <f ca="1">CalcTable[[#This Row],[IrrAmt]]/1000*CUR_IRR_AREA*10000/IRR_EFF</f>
        <v>#NAME?</v>
      </c>
      <c r="AG2559" s="147"/>
      <c r="AH2559" s="13"/>
      <c r="AI2559" s="50">
        <v>0</v>
      </c>
      <c r="AJ2559" s="50">
        <v>0</v>
      </c>
      <c r="AK2559" s="50">
        <v>0</v>
      </c>
      <c r="AL2559" s="50">
        <v>0</v>
      </c>
      <c r="AM2559" s="50"/>
      <c r="AN2559" s="50"/>
      <c r="AO2559" s="50"/>
      <c r="AP2559" s="50"/>
      <c r="AQ2559" s="50"/>
      <c r="AR2559" s="50"/>
      <c r="AS2559" s="50"/>
      <c r="AT2559" s="50"/>
      <c r="AU2559" s="50"/>
      <c r="AV2559" s="50"/>
      <c r="AW2559" s="50"/>
      <c r="AX2559" s="50">
        <f t="shared" si="807"/>
        <v>0</v>
      </c>
      <c r="AY2559" s="50"/>
      <c r="AZ2559" s="50">
        <f t="shared" si="797"/>
        <v>0</v>
      </c>
      <c r="BA2559" s="50">
        <f t="shared" si="798"/>
        <v>0</v>
      </c>
      <c r="BB2559" s="50">
        <f t="shared" si="799"/>
        <v>0</v>
      </c>
      <c r="BC2559" s="17">
        <f t="shared" si="800"/>
        <v>19767</v>
      </c>
      <c r="BD2559" s="50">
        <f t="shared" si="801"/>
        <v>0</v>
      </c>
      <c r="BE2559" s="50">
        <f t="shared" si="802"/>
        <v>0</v>
      </c>
      <c r="BF2559" s="50">
        <f t="shared" si="808"/>
        <v>0</v>
      </c>
      <c r="BG2559" s="50"/>
      <c r="BH2559" s="17">
        <f t="shared" si="803"/>
        <v>0</v>
      </c>
      <c r="BI2559" s="17">
        <f t="shared" si="811"/>
        <v>2559</v>
      </c>
      <c r="BJ2559" s="17">
        <f t="shared" si="809"/>
        <v>2559</v>
      </c>
      <c r="BK2559" s="150">
        <f t="shared" si="810"/>
        <v>27972</v>
      </c>
      <c r="BL2559" s="50" t="e">
        <f t="shared" ca="1" si="804"/>
        <v>#NAME?</v>
      </c>
      <c r="BM2559" s="50" t="e">
        <f t="shared" ca="1" si="805"/>
        <v>#NAME?</v>
      </c>
      <c r="BN2559" s="50" t="e">
        <f t="shared" ca="1" si="806"/>
        <v>#NAME?</v>
      </c>
    </row>
    <row r="2560" spans="1:66" x14ac:dyDescent="0.35">
      <c r="A2560" s="48">
        <v>27973</v>
      </c>
      <c r="B2560" s="17">
        <v>1976</v>
      </c>
      <c r="C2560" s="17">
        <v>8</v>
      </c>
      <c r="D2560" s="17">
        <v>214</v>
      </c>
      <c r="E2560" s="17">
        <v>1</v>
      </c>
      <c r="F2560" s="17">
        <v>1</v>
      </c>
      <c r="G2560" s="50">
        <v>11.7</v>
      </c>
      <c r="H2560" s="32">
        <v>3.1869336927820742</v>
      </c>
      <c r="I2560" s="50">
        <v>9.6666666666666661</v>
      </c>
      <c r="J2560" s="13">
        <v>0</v>
      </c>
      <c r="K2560" s="13">
        <f t="shared" si="792"/>
        <v>0</v>
      </c>
      <c r="L2560" s="13">
        <f t="shared" si="793"/>
        <v>0</v>
      </c>
      <c r="M2560" s="13" t="e">
        <f ca="1">CalcTable[[#This Row],[IWC]]-AE2559</f>
        <v>#NAME?</v>
      </c>
      <c r="N2560" s="13" t="e">
        <f ca="1">IF(CalcTable[[#This Row],[Day of Year]]&lt;123,FCAP,AE2559)</f>
        <v>#NAME?</v>
      </c>
      <c r="O2560" s="17" t="e">
        <f ca="1">IF(IRR_DRIP,5,COUNTIF('IDET Wind Values'!C2544:G2544,"&lt;="&amp;IRR_MAXWIND))</f>
        <v>#NAME?</v>
      </c>
      <c r="P2560" s="13" t="e">
        <f ca="1">CalcTable[[#This Row],[ET_o]]*KL</f>
        <v>#NAME?</v>
      </c>
      <c r="Q2560" s="13" t="e">
        <f ca="1">IF(WILTPT&lt;=0,1,MAX(0,MIN(1,(CalcTable[[#This Row],[IWC]]-WILTPT)/(MAD-WILTPT))))</f>
        <v>#NAME?</v>
      </c>
      <c r="R2560" s="13" t="e">
        <f ca="1">CalcTable[[#This Row],[ETMult]]*CalcTable[[#This Row],[ETb]]</f>
        <v>#NAME?</v>
      </c>
      <c r="S2560" s="13" t="b">
        <f>INDEX(IRR_LIST,CalcTable[[#This Row],[Day of Week]]+1)</f>
        <v>1</v>
      </c>
      <c r="T2560" s="13">
        <f t="shared" ca="1" si="794"/>
        <v>4.8</v>
      </c>
      <c r="U2560" s="13" t="b">
        <f ca="1">IF(CalcTable[[#This Row],[IrrPrecip]]&gt;=IC_MM,FALSE,TRUE)</f>
        <v>1</v>
      </c>
      <c r="V2560" s="13" t="b">
        <f t="shared" si="795"/>
        <v>1</v>
      </c>
      <c r="W2560" s="13" t="e">
        <f ca="1">IF(AND(IRR_DRIP=FALSE,CalcTable[[#This Row],[IrrHours]]&lt;=0),FALSE,TRUE)</f>
        <v>#NAME?</v>
      </c>
      <c r="X2560" s="13" t="e">
        <f ca="1">AND(CalcTable[[#This Row],[IrrDay]],CalcTable[[#This Row],[IrrRain]],CalcTable[[#This Row],[IrrWarm]],CalcTable[[#This Row],[IrrWindy]])</f>
        <v>#NAME?</v>
      </c>
      <c r="Y2560" s="13" t="e">
        <f t="shared" ca="1" si="796"/>
        <v>#NAME?</v>
      </c>
      <c r="Z2560" s="13" t="e">
        <f ca="1">CalcTable[[#This Row],[IrrHours]]/5</f>
        <v>#NAME?</v>
      </c>
      <c r="AA2560" s="13" t="e">
        <f ca="1">IF(CalcTable[[#This Row],[IrrFlag]]=FALSE,0,MAX(0,CalcTable[[#This Row],[VolRednWind]]*(FCAP*IRR_TARGET-CalcTable[[#This Row],[IWC]])))</f>
        <v>#NAME?</v>
      </c>
      <c r="AB2560" s="13" t="e">
        <f ca="1">CalcTable[[#This Row],[IWC]]+CalcTable[[#This Row],[Eff Precip]]+CalcTable[[#This Row],[IrrAmt]]-CalcTable[[#This Row],[AET]]</f>
        <v>#NAME?</v>
      </c>
      <c r="AC2560" s="13" t="e">
        <f ca="1">IF(CalcTable[[#This Row],[PWC]]&gt;FCAP,MIN(24*PERC,MIN(SAT,CalcTable[[#This Row],[PWC]])-FCAP),0)</f>
        <v>#NAME?</v>
      </c>
      <c r="AD2560" s="13" t="e">
        <f ca="1">IF(CalcTable[[#This Row],[PWC]]&gt;SAT,CalcTable[[#This Row],[PWC]]-SAT,0)</f>
        <v>#NAME?</v>
      </c>
      <c r="AE2560" s="13" t="e">
        <f ca="1">CalcTable[[#This Row],[PWC]]-CalcTable[[#This Row],[PercAmt]]-CalcTable[[#This Row],[Runoff]]</f>
        <v>#NAME?</v>
      </c>
      <c r="AF2560" s="13" t="e">
        <f ca="1">CalcTable[[#This Row],[IrrAmt]]/1000*CUR_IRR_AREA*10000/IRR_EFF</f>
        <v>#NAME?</v>
      </c>
      <c r="AG2560" s="147"/>
      <c r="AH2560" s="13"/>
      <c r="AI2560" s="50">
        <v>0</v>
      </c>
      <c r="AJ2560" s="50">
        <v>0</v>
      </c>
      <c r="AK2560" s="50">
        <v>0</v>
      </c>
      <c r="AL2560" s="50">
        <v>0</v>
      </c>
      <c r="AM2560" s="50"/>
      <c r="AN2560" s="50"/>
      <c r="AO2560" s="50"/>
      <c r="AP2560" s="50"/>
      <c r="AQ2560" s="50"/>
      <c r="AR2560" s="50"/>
      <c r="AS2560" s="50"/>
      <c r="AT2560" s="50"/>
      <c r="AU2560" s="50"/>
      <c r="AV2560" s="50"/>
      <c r="AW2560" s="50"/>
      <c r="AX2560" s="50">
        <f t="shared" si="807"/>
        <v>0</v>
      </c>
      <c r="AY2560" s="50"/>
      <c r="AZ2560" s="50">
        <f t="shared" si="797"/>
        <v>0</v>
      </c>
      <c r="BA2560" s="50">
        <f t="shared" si="798"/>
        <v>0</v>
      </c>
      <c r="BB2560" s="50">
        <f t="shared" si="799"/>
        <v>0</v>
      </c>
      <c r="BC2560" s="17">
        <f t="shared" si="800"/>
        <v>19768</v>
      </c>
      <c r="BD2560" s="50">
        <f t="shared" si="801"/>
        <v>0</v>
      </c>
      <c r="BE2560" s="50">
        <f t="shared" si="802"/>
        <v>0</v>
      </c>
      <c r="BF2560" s="50">
        <f t="shared" si="808"/>
        <v>0</v>
      </c>
      <c r="BG2560" s="50"/>
      <c r="BH2560" s="17">
        <f t="shared" si="803"/>
        <v>0</v>
      </c>
      <c r="BI2560" s="17">
        <f t="shared" si="811"/>
        <v>2560</v>
      </c>
      <c r="BJ2560" s="17">
        <f t="shared" si="809"/>
        <v>2560</v>
      </c>
      <c r="BK2560" s="150">
        <f t="shared" si="810"/>
        <v>27973</v>
      </c>
      <c r="BL2560" s="50" t="e">
        <f t="shared" ca="1" si="804"/>
        <v>#NAME?</v>
      </c>
      <c r="BM2560" s="50" t="e">
        <f t="shared" ca="1" si="805"/>
        <v>#NAME?</v>
      </c>
      <c r="BN2560" s="50" t="e">
        <f t="shared" ca="1" si="806"/>
        <v>#NAME?</v>
      </c>
    </row>
    <row r="2561" spans="1:66" x14ac:dyDescent="0.35">
      <c r="A2561" s="48">
        <v>27974</v>
      </c>
      <c r="B2561" s="17">
        <v>1976</v>
      </c>
      <c r="C2561" s="17">
        <v>8</v>
      </c>
      <c r="D2561" s="17">
        <v>215</v>
      </c>
      <c r="E2561" s="17">
        <v>2</v>
      </c>
      <c r="F2561" s="17">
        <v>2</v>
      </c>
      <c r="G2561" s="50">
        <v>15</v>
      </c>
      <c r="H2561" s="32">
        <v>4.3563221414214084</v>
      </c>
      <c r="I2561" s="50">
        <v>12.833333333333334</v>
      </c>
      <c r="J2561" s="13">
        <v>0</v>
      </c>
      <c r="K2561" s="13">
        <f t="shared" si="792"/>
        <v>0</v>
      </c>
      <c r="L2561" s="13">
        <f t="shared" si="793"/>
        <v>0</v>
      </c>
      <c r="M2561" s="13" t="e">
        <f ca="1">CalcTable[[#This Row],[IWC]]-AE2560</f>
        <v>#NAME?</v>
      </c>
      <c r="N2561" s="13" t="e">
        <f ca="1">IF(CalcTable[[#This Row],[Day of Year]]&lt;123,FCAP,AE2560)</f>
        <v>#NAME?</v>
      </c>
      <c r="O2561" s="17" t="e">
        <f ca="1">IF(IRR_DRIP,5,COUNTIF('IDET Wind Values'!C2545:G2545,"&lt;="&amp;IRR_MAXWIND))</f>
        <v>#NAME?</v>
      </c>
      <c r="P2561" s="13" t="e">
        <f ca="1">CalcTable[[#This Row],[ET_o]]*KL</f>
        <v>#NAME?</v>
      </c>
      <c r="Q2561" s="13" t="e">
        <f ca="1">IF(WILTPT&lt;=0,1,MAX(0,MIN(1,(CalcTable[[#This Row],[IWC]]-WILTPT)/(MAD-WILTPT))))</f>
        <v>#NAME?</v>
      </c>
      <c r="R2561" s="13" t="e">
        <f ca="1">CalcTable[[#This Row],[ETMult]]*CalcTable[[#This Row],[ETb]]</f>
        <v>#NAME?</v>
      </c>
      <c r="S2561" s="13" t="b">
        <f>INDEX(IRR_LIST,CalcTable[[#This Row],[Day of Week]]+1)</f>
        <v>0</v>
      </c>
      <c r="T2561" s="13">
        <f t="shared" ca="1" si="794"/>
        <v>1.8</v>
      </c>
      <c r="U2561" s="13" t="b">
        <f ca="1">IF(CalcTable[[#This Row],[IrrPrecip]]&gt;=IC_MM,FALSE,TRUE)</f>
        <v>1</v>
      </c>
      <c r="V2561" s="13" t="b">
        <f t="shared" si="795"/>
        <v>1</v>
      </c>
      <c r="W2561" s="13" t="e">
        <f ca="1">IF(AND(IRR_DRIP=FALSE,CalcTable[[#This Row],[IrrHours]]&lt;=0),FALSE,TRUE)</f>
        <v>#NAME?</v>
      </c>
      <c r="X2561" s="13" t="e">
        <f ca="1">AND(CalcTable[[#This Row],[IrrDay]],CalcTable[[#This Row],[IrrRain]],CalcTable[[#This Row],[IrrWarm]],CalcTable[[#This Row],[IrrWindy]])</f>
        <v>#NAME?</v>
      </c>
      <c r="Y2561" s="13" t="e">
        <f t="shared" ca="1" si="796"/>
        <v>#NAME?</v>
      </c>
      <c r="Z2561" s="13" t="e">
        <f ca="1">CalcTable[[#This Row],[IrrHours]]/5</f>
        <v>#NAME?</v>
      </c>
      <c r="AA2561" s="13" t="e">
        <f ca="1">IF(CalcTable[[#This Row],[IrrFlag]]=FALSE,0,MAX(0,CalcTable[[#This Row],[VolRednWind]]*(FCAP*IRR_TARGET-CalcTable[[#This Row],[IWC]])))</f>
        <v>#NAME?</v>
      </c>
      <c r="AB2561" s="13" t="e">
        <f ca="1">CalcTable[[#This Row],[IWC]]+CalcTable[[#This Row],[Eff Precip]]+CalcTable[[#This Row],[IrrAmt]]-CalcTable[[#This Row],[AET]]</f>
        <v>#NAME?</v>
      </c>
      <c r="AC2561" s="13" t="e">
        <f ca="1">IF(CalcTable[[#This Row],[PWC]]&gt;FCAP,MIN(24*PERC,MIN(SAT,CalcTable[[#This Row],[PWC]])-FCAP),0)</f>
        <v>#NAME?</v>
      </c>
      <c r="AD2561" s="13" t="e">
        <f ca="1">IF(CalcTable[[#This Row],[PWC]]&gt;SAT,CalcTable[[#This Row],[PWC]]-SAT,0)</f>
        <v>#NAME?</v>
      </c>
      <c r="AE2561" s="13" t="e">
        <f ca="1">CalcTable[[#This Row],[PWC]]-CalcTable[[#This Row],[PercAmt]]-CalcTable[[#This Row],[Runoff]]</f>
        <v>#NAME?</v>
      </c>
      <c r="AF2561" s="13" t="e">
        <f ca="1">CalcTable[[#This Row],[IrrAmt]]/1000*CUR_IRR_AREA*10000/IRR_EFF</f>
        <v>#NAME?</v>
      </c>
      <c r="AG2561" s="147"/>
      <c r="AH2561" s="13"/>
      <c r="AI2561" s="50">
        <v>0</v>
      </c>
      <c r="AJ2561" s="50">
        <v>0</v>
      </c>
      <c r="AK2561" s="50">
        <v>4.3536836811429556</v>
      </c>
      <c r="AL2561" s="50">
        <v>6.60813946857159</v>
      </c>
      <c r="AM2561" s="50"/>
      <c r="AN2561" s="50"/>
      <c r="AO2561" s="50"/>
      <c r="AP2561" s="50"/>
      <c r="AQ2561" s="50"/>
      <c r="AR2561" s="50"/>
      <c r="AS2561" s="50"/>
      <c r="AT2561" s="50"/>
      <c r="AU2561" s="50"/>
      <c r="AV2561" s="50"/>
      <c r="AW2561" s="50"/>
      <c r="AX2561" s="50">
        <f t="shared" si="807"/>
        <v>10.961823149714546</v>
      </c>
      <c r="AY2561" s="50"/>
      <c r="AZ2561" s="50">
        <f t="shared" si="797"/>
        <v>257.69278506819671</v>
      </c>
      <c r="BA2561" s="50">
        <f t="shared" si="798"/>
        <v>396.76508177166789</v>
      </c>
      <c r="BB2561" s="50">
        <f t="shared" si="799"/>
        <v>409.03616677491539</v>
      </c>
      <c r="BC2561" s="17">
        <f t="shared" si="800"/>
        <v>19768</v>
      </c>
      <c r="BD2561" s="50">
        <f t="shared" si="801"/>
        <v>10.961823149714546</v>
      </c>
      <c r="BE2561" s="50">
        <f t="shared" si="802"/>
        <v>257.69278506819671</v>
      </c>
      <c r="BF2561" s="50">
        <f t="shared" si="808"/>
        <v>421.50336174349974</v>
      </c>
      <c r="BG2561" s="50"/>
      <c r="BH2561" s="17">
        <f t="shared" si="803"/>
        <v>0</v>
      </c>
      <c r="BI2561" s="17">
        <f t="shared" si="811"/>
        <v>2561</v>
      </c>
      <c r="BJ2561" s="17">
        <f t="shared" si="809"/>
        <v>2561</v>
      </c>
      <c r="BK2561" s="150">
        <f t="shared" si="810"/>
        <v>27974</v>
      </c>
      <c r="BL2561" s="50" t="e">
        <f t="shared" ca="1" si="804"/>
        <v>#NAME?</v>
      </c>
      <c r="BM2561" s="50" t="e">
        <f t="shared" ca="1" si="805"/>
        <v>#NAME?</v>
      </c>
      <c r="BN2561" s="50" t="e">
        <f t="shared" ca="1" si="806"/>
        <v>#NAME?</v>
      </c>
    </row>
    <row r="2562" spans="1:66" x14ac:dyDescent="0.35">
      <c r="A2562" s="48">
        <v>27975</v>
      </c>
      <c r="B2562" s="17">
        <v>1976</v>
      </c>
      <c r="C2562" s="17">
        <v>8</v>
      </c>
      <c r="D2562" s="17">
        <v>216</v>
      </c>
      <c r="E2562" s="17">
        <v>3</v>
      </c>
      <c r="F2562" s="17">
        <v>3</v>
      </c>
      <c r="G2562" s="50">
        <v>16.7</v>
      </c>
      <c r="H2562" s="32">
        <v>3.4245979138432556</v>
      </c>
      <c r="I2562" s="50">
        <v>6.833333333333333</v>
      </c>
      <c r="J2562" s="13">
        <v>1.3</v>
      </c>
      <c r="K2562" s="13">
        <f t="shared" si="792"/>
        <v>1.3</v>
      </c>
      <c r="L2562" s="13">
        <f t="shared" si="793"/>
        <v>0</v>
      </c>
      <c r="M2562" s="13" t="e">
        <f ca="1">CalcTable[[#This Row],[IWC]]-AE2561</f>
        <v>#NAME?</v>
      </c>
      <c r="N2562" s="13" t="e">
        <f ca="1">IF(CalcTable[[#This Row],[Day of Year]]&lt;123,FCAP,AE2561)</f>
        <v>#NAME?</v>
      </c>
      <c r="O2562" s="17" t="e">
        <f ca="1">IF(IRR_DRIP,5,COUNTIF('IDET Wind Values'!C2546:G2546,"&lt;="&amp;IRR_MAXWIND))</f>
        <v>#NAME?</v>
      </c>
      <c r="P2562" s="13" t="e">
        <f ca="1">CalcTable[[#This Row],[ET_o]]*KL</f>
        <v>#NAME?</v>
      </c>
      <c r="Q2562" s="13" t="e">
        <f ca="1">IF(WILTPT&lt;=0,1,MAX(0,MIN(1,(CalcTable[[#This Row],[IWC]]-WILTPT)/(MAD-WILTPT))))</f>
        <v>#NAME?</v>
      </c>
      <c r="R2562" s="13" t="e">
        <f ca="1">CalcTable[[#This Row],[ETMult]]*CalcTable[[#This Row],[ETb]]</f>
        <v>#NAME?</v>
      </c>
      <c r="S2562" s="13" t="b">
        <f>INDEX(IRR_LIST,CalcTable[[#This Row],[Day of Week]]+1)</f>
        <v>1</v>
      </c>
      <c r="T2562" s="13">
        <f t="shared" ca="1" si="794"/>
        <v>0</v>
      </c>
      <c r="U2562" s="13" t="b">
        <f ca="1">IF(CalcTable[[#This Row],[IrrPrecip]]&gt;=IC_MM,FALSE,TRUE)</f>
        <v>1</v>
      </c>
      <c r="V2562" s="13" t="b">
        <f t="shared" si="795"/>
        <v>1</v>
      </c>
      <c r="W2562" s="13" t="e">
        <f ca="1">IF(AND(IRR_DRIP=FALSE,CalcTable[[#This Row],[IrrHours]]&lt;=0),FALSE,TRUE)</f>
        <v>#NAME?</v>
      </c>
      <c r="X2562" s="13" t="e">
        <f ca="1">AND(CalcTable[[#This Row],[IrrDay]],CalcTable[[#This Row],[IrrRain]],CalcTable[[#This Row],[IrrWarm]],CalcTable[[#This Row],[IrrWindy]])</f>
        <v>#NAME?</v>
      </c>
      <c r="Y2562" s="13" t="e">
        <f t="shared" ca="1" si="796"/>
        <v>#NAME?</v>
      </c>
      <c r="Z2562" s="13" t="e">
        <f ca="1">CalcTable[[#This Row],[IrrHours]]/5</f>
        <v>#NAME?</v>
      </c>
      <c r="AA2562" s="13" t="e">
        <f ca="1">IF(CalcTable[[#This Row],[IrrFlag]]=FALSE,0,MAX(0,CalcTable[[#This Row],[VolRednWind]]*(FCAP*IRR_TARGET-CalcTable[[#This Row],[IWC]])))</f>
        <v>#NAME?</v>
      </c>
      <c r="AB2562" s="13" t="e">
        <f ca="1">CalcTable[[#This Row],[IWC]]+CalcTable[[#This Row],[Eff Precip]]+CalcTable[[#This Row],[IrrAmt]]-CalcTable[[#This Row],[AET]]</f>
        <v>#NAME?</v>
      </c>
      <c r="AC2562" s="13" t="e">
        <f ca="1">IF(CalcTable[[#This Row],[PWC]]&gt;FCAP,MIN(24*PERC,MIN(SAT,CalcTable[[#This Row],[PWC]])-FCAP),0)</f>
        <v>#NAME?</v>
      </c>
      <c r="AD2562" s="13" t="e">
        <f ca="1">IF(CalcTable[[#This Row],[PWC]]&gt;SAT,CalcTable[[#This Row],[PWC]]-SAT,0)</f>
        <v>#NAME?</v>
      </c>
      <c r="AE2562" s="13" t="e">
        <f ca="1">CalcTable[[#This Row],[PWC]]-CalcTable[[#This Row],[PercAmt]]-CalcTable[[#This Row],[Runoff]]</f>
        <v>#NAME?</v>
      </c>
      <c r="AF2562" s="13" t="e">
        <f ca="1">CalcTable[[#This Row],[IrrAmt]]/1000*CUR_IRR_AREA*10000/IRR_EFF</f>
        <v>#NAME?</v>
      </c>
      <c r="AG2562" s="147"/>
      <c r="AH2562" s="13"/>
      <c r="AI2562" s="50">
        <v>2.9483725770680871</v>
      </c>
      <c r="AJ2562" s="50">
        <v>4.1566161229067236</v>
      </c>
      <c r="AK2562" s="50">
        <v>0</v>
      </c>
      <c r="AL2562" s="50">
        <v>0</v>
      </c>
      <c r="AM2562" s="50"/>
      <c r="AN2562" s="50"/>
      <c r="AO2562" s="50"/>
      <c r="AP2562" s="50"/>
      <c r="AQ2562" s="50"/>
      <c r="AR2562" s="50"/>
      <c r="AS2562" s="50"/>
      <c r="AT2562" s="50"/>
      <c r="AU2562" s="50"/>
      <c r="AV2562" s="50"/>
      <c r="AW2562" s="50"/>
      <c r="AX2562" s="50">
        <f t="shared" si="807"/>
        <v>7.1049886999748111</v>
      </c>
      <c r="AY2562" s="50"/>
      <c r="AZ2562" s="50">
        <f t="shared" si="797"/>
        <v>165.17020406892919</v>
      </c>
      <c r="BA2562" s="50">
        <f t="shared" si="798"/>
        <v>267.70829535457074</v>
      </c>
      <c r="BB2562" s="50">
        <f t="shared" si="799"/>
        <v>277.06227828669228</v>
      </c>
      <c r="BC2562" s="17">
        <f t="shared" si="800"/>
        <v>19768</v>
      </c>
      <c r="BD2562" s="50">
        <f t="shared" si="801"/>
        <v>7.1049886999748111</v>
      </c>
      <c r="BE2562" s="50">
        <f t="shared" si="802"/>
        <v>165.17020406892919</v>
      </c>
      <c r="BF2562" s="50">
        <f t="shared" si="808"/>
        <v>270.16587312093009</v>
      </c>
      <c r="BG2562" s="50"/>
      <c r="BH2562" s="17">
        <f t="shared" si="803"/>
        <v>0</v>
      </c>
      <c r="BI2562" s="17">
        <f t="shared" si="811"/>
        <v>2562</v>
      </c>
      <c r="BJ2562" s="17">
        <f t="shared" si="809"/>
        <v>2562</v>
      </c>
      <c r="BK2562" s="150">
        <f t="shared" si="810"/>
        <v>27975</v>
      </c>
      <c r="BL2562" s="50" t="e">
        <f t="shared" ca="1" si="804"/>
        <v>#NAME?</v>
      </c>
      <c r="BM2562" s="50" t="e">
        <f t="shared" ca="1" si="805"/>
        <v>#NAME?</v>
      </c>
      <c r="BN2562" s="50" t="e">
        <f t="shared" ca="1" si="806"/>
        <v>#NAME?</v>
      </c>
    </row>
    <row r="2563" spans="1:66" x14ac:dyDescent="0.35">
      <c r="A2563" s="48">
        <v>27976</v>
      </c>
      <c r="B2563" s="17">
        <v>1976</v>
      </c>
      <c r="C2563" s="17">
        <v>8</v>
      </c>
      <c r="D2563" s="17">
        <v>217</v>
      </c>
      <c r="E2563" s="17">
        <v>4</v>
      </c>
      <c r="F2563" s="17">
        <v>4</v>
      </c>
      <c r="G2563" s="50">
        <v>15</v>
      </c>
      <c r="H2563" s="32">
        <v>2.0121524505054738</v>
      </c>
      <c r="I2563" s="50">
        <v>11</v>
      </c>
      <c r="J2563" s="13">
        <v>17.5</v>
      </c>
      <c r="K2563" s="13">
        <f t="shared" si="792"/>
        <v>17.5</v>
      </c>
      <c r="L2563" s="13">
        <f t="shared" si="793"/>
        <v>9.375</v>
      </c>
      <c r="M2563" s="13" t="e">
        <f ca="1">CalcTable[[#This Row],[IWC]]-AE2562</f>
        <v>#NAME?</v>
      </c>
      <c r="N2563" s="13" t="e">
        <f ca="1">IF(CalcTable[[#This Row],[Day of Year]]&lt;123,FCAP,AE2562)</f>
        <v>#NAME?</v>
      </c>
      <c r="O2563" s="17" t="e">
        <f ca="1">IF(IRR_DRIP,5,COUNTIF('IDET Wind Values'!C2547:G2547,"&lt;="&amp;IRR_MAXWIND))</f>
        <v>#NAME?</v>
      </c>
      <c r="P2563" s="13" t="e">
        <f ca="1">CalcTable[[#This Row],[ET_o]]*KL</f>
        <v>#NAME?</v>
      </c>
      <c r="Q2563" s="13" t="e">
        <f ca="1">IF(WILTPT&lt;=0,1,MAX(0,MIN(1,(CalcTable[[#This Row],[IWC]]-WILTPT)/(MAD-WILTPT))))</f>
        <v>#NAME?</v>
      </c>
      <c r="R2563" s="13" t="e">
        <f ca="1">CalcTable[[#This Row],[ETMult]]*CalcTable[[#This Row],[ETb]]</f>
        <v>#NAME?</v>
      </c>
      <c r="S2563" s="13" t="b">
        <f>INDEX(IRR_LIST,CalcTable[[#This Row],[Day of Week]]+1)</f>
        <v>0</v>
      </c>
      <c r="T2563" s="13">
        <f t="shared" ca="1" si="794"/>
        <v>1.3</v>
      </c>
      <c r="U2563" s="13" t="b">
        <f ca="1">IF(CalcTable[[#This Row],[IrrPrecip]]&gt;=IC_MM,FALSE,TRUE)</f>
        <v>1</v>
      </c>
      <c r="V2563" s="13" t="b">
        <f t="shared" si="795"/>
        <v>1</v>
      </c>
      <c r="W2563" s="13" t="e">
        <f ca="1">IF(AND(IRR_DRIP=FALSE,CalcTable[[#This Row],[IrrHours]]&lt;=0),FALSE,TRUE)</f>
        <v>#NAME?</v>
      </c>
      <c r="X2563" s="13" t="e">
        <f ca="1">AND(CalcTable[[#This Row],[IrrDay]],CalcTable[[#This Row],[IrrRain]],CalcTable[[#This Row],[IrrWarm]],CalcTable[[#This Row],[IrrWindy]])</f>
        <v>#NAME?</v>
      </c>
      <c r="Y2563" s="13" t="e">
        <f t="shared" ca="1" si="796"/>
        <v>#NAME?</v>
      </c>
      <c r="Z2563" s="13" t="e">
        <f ca="1">CalcTable[[#This Row],[IrrHours]]/5</f>
        <v>#NAME?</v>
      </c>
      <c r="AA2563" s="13" t="e">
        <f ca="1">IF(CalcTable[[#This Row],[IrrFlag]]=FALSE,0,MAX(0,CalcTable[[#This Row],[VolRednWind]]*(FCAP*IRR_TARGET-CalcTable[[#This Row],[IWC]])))</f>
        <v>#NAME?</v>
      </c>
      <c r="AB2563" s="13" t="e">
        <f ca="1">CalcTable[[#This Row],[IWC]]+CalcTable[[#This Row],[Eff Precip]]+CalcTable[[#This Row],[IrrAmt]]-CalcTable[[#This Row],[AET]]</f>
        <v>#NAME?</v>
      </c>
      <c r="AC2563" s="13" t="e">
        <f ca="1">IF(CalcTable[[#This Row],[PWC]]&gt;FCAP,MIN(24*PERC,MIN(SAT,CalcTable[[#This Row],[PWC]])-FCAP),0)</f>
        <v>#NAME?</v>
      </c>
      <c r="AD2563" s="13" t="e">
        <f ca="1">IF(CalcTable[[#This Row],[PWC]]&gt;SAT,CalcTable[[#This Row],[PWC]]-SAT,0)</f>
        <v>#NAME?</v>
      </c>
      <c r="AE2563" s="13" t="e">
        <f ca="1">CalcTable[[#This Row],[PWC]]-CalcTable[[#This Row],[PercAmt]]-CalcTable[[#This Row],[Runoff]]</f>
        <v>#NAME?</v>
      </c>
      <c r="AF2563" s="13" t="e">
        <f ca="1">CalcTable[[#This Row],[IrrAmt]]/1000*CUR_IRR_AREA*10000/IRR_EFF</f>
        <v>#NAME?</v>
      </c>
      <c r="AG2563" s="147"/>
      <c r="AH2563" s="13"/>
      <c r="AI2563" s="50">
        <v>0</v>
      </c>
      <c r="AJ2563" s="50">
        <v>0</v>
      </c>
      <c r="AK2563" s="50">
        <v>0</v>
      </c>
      <c r="AL2563" s="50">
        <v>4.279506030395563</v>
      </c>
      <c r="AM2563" s="50"/>
      <c r="AN2563" s="50"/>
      <c r="AO2563" s="50"/>
      <c r="AP2563" s="50"/>
      <c r="AQ2563" s="50"/>
      <c r="AR2563" s="50"/>
      <c r="AS2563" s="50"/>
      <c r="AT2563" s="50"/>
      <c r="AU2563" s="50"/>
      <c r="AV2563" s="50"/>
      <c r="AW2563" s="50"/>
      <c r="AX2563" s="50">
        <f t="shared" si="807"/>
        <v>4.279506030395563</v>
      </c>
      <c r="AY2563" s="50"/>
      <c r="AZ2563" s="50">
        <f t="shared" si="797"/>
        <v>125.53217689160319</v>
      </c>
      <c r="BA2563" s="50">
        <f t="shared" si="798"/>
        <v>193.27970092834141</v>
      </c>
      <c r="BB2563" s="50">
        <f t="shared" si="799"/>
        <v>199.25742363746539</v>
      </c>
      <c r="BC2563" s="17">
        <f t="shared" si="800"/>
        <v>19768</v>
      </c>
      <c r="BD2563" s="50">
        <f t="shared" si="801"/>
        <v>4.279506030395563</v>
      </c>
      <c r="BE2563" s="50">
        <f t="shared" si="802"/>
        <v>125.53217689160319</v>
      </c>
      <c r="BF2563" s="50">
        <f t="shared" si="808"/>
        <v>205.33067913712654</v>
      </c>
      <c r="BG2563" s="50"/>
      <c r="BH2563" s="17">
        <f t="shared" si="803"/>
        <v>0</v>
      </c>
      <c r="BI2563" s="17">
        <f t="shared" si="811"/>
        <v>2563</v>
      </c>
      <c r="BJ2563" s="17">
        <f t="shared" si="809"/>
        <v>2563</v>
      </c>
      <c r="BK2563" s="150">
        <f t="shared" si="810"/>
        <v>27976</v>
      </c>
      <c r="BL2563" s="50" t="e">
        <f t="shared" ca="1" si="804"/>
        <v>#NAME?</v>
      </c>
      <c r="BM2563" s="50" t="e">
        <f t="shared" ca="1" si="805"/>
        <v>#NAME?</v>
      </c>
      <c r="BN2563" s="50" t="e">
        <f t="shared" ca="1" si="806"/>
        <v>#NAME?</v>
      </c>
    </row>
    <row r="2564" spans="1:66" x14ac:dyDescent="0.35">
      <c r="A2564" s="48">
        <v>27977</v>
      </c>
      <c r="B2564" s="17">
        <v>1976</v>
      </c>
      <c r="C2564" s="17">
        <v>8</v>
      </c>
      <c r="D2564" s="17">
        <v>218</v>
      </c>
      <c r="E2564" s="17">
        <v>5</v>
      </c>
      <c r="F2564" s="17">
        <v>5</v>
      </c>
      <c r="G2564" s="50">
        <v>14.4</v>
      </c>
      <c r="H2564" s="32">
        <v>2.6034384275928524</v>
      </c>
      <c r="I2564" s="50">
        <v>12.5</v>
      </c>
      <c r="J2564" s="13">
        <v>7.7</v>
      </c>
      <c r="K2564" s="13">
        <f t="shared" si="792"/>
        <v>7.7</v>
      </c>
      <c r="L2564" s="13">
        <f t="shared" si="793"/>
        <v>2.0250000000000004</v>
      </c>
      <c r="M2564" s="13" t="e">
        <f ca="1">CalcTable[[#This Row],[IWC]]-AE2563</f>
        <v>#NAME?</v>
      </c>
      <c r="N2564" s="13" t="e">
        <f ca="1">IF(CalcTable[[#This Row],[Day of Year]]&lt;123,FCAP,AE2563)</f>
        <v>#NAME?</v>
      </c>
      <c r="O2564" s="17" t="e">
        <f ca="1">IF(IRR_DRIP,5,COUNTIF('IDET Wind Values'!C2548:G2548,"&lt;="&amp;IRR_MAXWIND))</f>
        <v>#NAME?</v>
      </c>
      <c r="P2564" s="13" t="e">
        <f ca="1">CalcTable[[#This Row],[ET_o]]*KL</f>
        <v>#NAME?</v>
      </c>
      <c r="Q2564" s="13" t="e">
        <f ca="1">IF(WILTPT&lt;=0,1,MAX(0,MIN(1,(CalcTable[[#This Row],[IWC]]-WILTPT)/(MAD-WILTPT))))</f>
        <v>#NAME?</v>
      </c>
      <c r="R2564" s="13" t="e">
        <f ca="1">CalcTable[[#This Row],[ETMult]]*CalcTable[[#This Row],[ETb]]</f>
        <v>#NAME?</v>
      </c>
      <c r="S2564" s="13" t="b">
        <f>INDEX(IRR_LIST,CalcTable[[#This Row],[Day of Week]]+1)</f>
        <v>1</v>
      </c>
      <c r="T2564" s="13">
        <f t="shared" ca="1" si="794"/>
        <v>18.8</v>
      </c>
      <c r="U2564" s="13" t="b">
        <f ca="1">IF(CalcTable[[#This Row],[IrrPrecip]]&gt;=IC_MM,FALSE,TRUE)</f>
        <v>0</v>
      </c>
      <c r="V2564" s="13" t="b">
        <f t="shared" si="795"/>
        <v>1</v>
      </c>
      <c r="W2564" s="13" t="e">
        <f ca="1">IF(AND(IRR_DRIP=FALSE,CalcTable[[#This Row],[IrrHours]]&lt;=0),FALSE,TRUE)</f>
        <v>#NAME?</v>
      </c>
      <c r="X2564" s="13" t="e">
        <f ca="1">AND(CalcTable[[#This Row],[IrrDay]],CalcTable[[#This Row],[IrrRain]],CalcTable[[#This Row],[IrrWarm]],CalcTable[[#This Row],[IrrWindy]])</f>
        <v>#NAME?</v>
      </c>
      <c r="Y2564" s="13" t="e">
        <f t="shared" ca="1" si="796"/>
        <v>#NAME?</v>
      </c>
      <c r="Z2564" s="13" t="e">
        <f ca="1">CalcTable[[#This Row],[IrrHours]]/5</f>
        <v>#NAME?</v>
      </c>
      <c r="AA2564" s="13" t="e">
        <f ca="1">IF(CalcTable[[#This Row],[IrrFlag]]=FALSE,0,MAX(0,CalcTable[[#This Row],[VolRednWind]]*(FCAP*IRR_TARGET-CalcTable[[#This Row],[IWC]])))</f>
        <v>#NAME?</v>
      </c>
      <c r="AB2564" s="13" t="e">
        <f ca="1">CalcTable[[#This Row],[IWC]]+CalcTable[[#This Row],[Eff Precip]]+CalcTable[[#This Row],[IrrAmt]]-CalcTable[[#This Row],[AET]]</f>
        <v>#NAME?</v>
      </c>
      <c r="AC2564" s="13" t="e">
        <f ca="1">IF(CalcTable[[#This Row],[PWC]]&gt;FCAP,MIN(24*PERC,MIN(SAT,CalcTable[[#This Row],[PWC]])-FCAP),0)</f>
        <v>#NAME?</v>
      </c>
      <c r="AD2564" s="13" t="e">
        <f ca="1">IF(CalcTable[[#This Row],[PWC]]&gt;SAT,CalcTable[[#This Row],[PWC]]-SAT,0)</f>
        <v>#NAME?</v>
      </c>
      <c r="AE2564" s="13" t="e">
        <f ca="1">CalcTable[[#This Row],[PWC]]-CalcTable[[#This Row],[PercAmt]]-CalcTable[[#This Row],[Runoff]]</f>
        <v>#NAME?</v>
      </c>
      <c r="AF2564" s="13" t="e">
        <f ca="1">CalcTable[[#This Row],[IrrAmt]]/1000*CUR_IRR_AREA*10000/IRR_EFF</f>
        <v>#NAME?</v>
      </c>
      <c r="AG2564" s="147"/>
      <c r="AH2564" s="13"/>
      <c r="AI2564" s="50">
        <v>0</v>
      </c>
      <c r="AJ2564" s="50">
        <v>0</v>
      </c>
      <c r="AK2564" s="50">
        <v>0</v>
      </c>
      <c r="AL2564" s="50">
        <v>0</v>
      </c>
      <c r="AM2564" s="50"/>
      <c r="AN2564" s="50"/>
      <c r="AO2564" s="50"/>
      <c r="AP2564" s="50"/>
      <c r="AQ2564" s="50"/>
      <c r="AR2564" s="50"/>
      <c r="AS2564" s="50"/>
      <c r="AT2564" s="50"/>
      <c r="AU2564" s="50"/>
      <c r="AV2564" s="50"/>
      <c r="AW2564" s="50"/>
      <c r="AX2564" s="50">
        <f t="shared" si="807"/>
        <v>0</v>
      </c>
      <c r="AY2564" s="50"/>
      <c r="AZ2564" s="50">
        <f t="shared" si="797"/>
        <v>0</v>
      </c>
      <c r="BA2564" s="50">
        <f t="shared" si="798"/>
        <v>0</v>
      </c>
      <c r="BB2564" s="50">
        <f t="shared" si="799"/>
        <v>0</v>
      </c>
      <c r="BC2564" s="17">
        <f t="shared" si="800"/>
        <v>19768</v>
      </c>
      <c r="BD2564" s="50">
        <f t="shared" si="801"/>
        <v>0</v>
      </c>
      <c r="BE2564" s="50">
        <f t="shared" si="802"/>
        <v>0</v>
      </c>
      <c r="BF2564" s="50">
        <f t="shared" si="808"/>
        <v>0</v>
      </c>
      <c r="BG2564" s="50"/>
      <c r="BH2564" s="17">
        <f t="shared" si="803"/>
        <v>0</v>
      </c>
      <c r="BI2564" s="17">
        <f t="shared" si="811"/>
        <v>2564</v>
      </c>
      <c r="BJ2564" s="17">
        <f t="shared" si="809"/>
        <v>2564</v>
      </c>
      <c r="BK2564" s="150">
        <f t="shared" si="810"/>
        <v>27977</v>
      </c>
      <c r="BL2564" s="50" t="e">
        <f t="shared" ca="1" si="804"/>
        <v>#NAME?</v>
      </c>
      <c r="BM2564" s="50" t="e">
        <f t="shared" ca="1" si="805"/>
        <v>#NAME?</v>
      </c>
      <c r="BN2564" s="50" t="e">
        <f t="shared" ca="1" si="806"/>
        <v>#NAME?</v>
      </c>
    </row>
    <row r="2565" spans="1:66" x14ac:dyDescent="0.35">
      <c r="A2565" s="48">
        <v>27978</v>
      </c>
      <c r="B2565" s="17">
        <v>1976</v>
      </c>
      <c r="C2565" s="17">
        <v>8</v>
      </c>
      <c r="D2565" s="17">
        <v>219</v>
      </c>
      <c r="E2565" s="17">
        <v>6</v>
      </c>
      <c r="F2565" s="17">
        <v>6</v>
      </c>
      <c r="G2565" s="50">
        <v>13.3</v>
      </c>
      <c r="H2565" s="32">
        <v>3.3518893595710177</v>
      </c>
      <c r="I2565" s="50">
        <v>3</v>
      </c>
      <c r="J2565" s="13">
        <v>0</v>
      </c>
      <c r="K2565" s="13">
        <f t="shared" si="792"/>
        <v>0</v>
      </c>
      <c r="L2565" s="13">
        <f t="shared" si="793"/>
        <v>0</v>
      </c>
      <c r="M2565" s="13" t="e">
        <f ca="1">CalcTable[[#This Row],[IWC]]-AE2564</f>
        <v>#NAME?</v>
      </c>
      <c r="N2565" s="13" t="e">
        <f ca="1">IF(CalcTable[[#This Row],[Day of Year]]&lt;123,FCAP,AE2564)</f>
        <v>#NAME?</v>
      </c>
      <c r="O2565" s="17" t="e">
        <f ca="1">IF(IRR_DRIP,5,COUNTIF('IDET Wind Values'!C2549:G2549,"&lt;="&amp;IRR_MAXWIND))</f>
        <v>#NAME?</v>
      </c>
      <c r="P2565" s="13" t="e">
        <f ca="1">CalcTable[[#This Row],[ET_o]]*KL</f>
        <v>#NAME?</v>
      </c>
      <c r="Q2565" s="13" t="e">
        <f ca="1">IF(WILTPT&lt;=0,1,MAX(0,MIN(1,(CalcTable[[#This Row],[IWC]]-WILTPT)/(MAD-WILTPT))))</f>
        <v>#NAME?</v>
      </c>
      <c r="R2565" s="13" t="e">
        <f ca="1">CalcTable[[#This Row],[ETMult]]*CalcTable[[#This Row],[ETb]]</f>
        <v>#NAME?</v>
      </c>
      <c r="S2565" s="13" t="b">
        <f>INDEX(IRR_LIST,CalcTable[[#This Row],[Day of Week]]+1)</f>
        <v>0</v>
      </c>
      <c r="T2565" s="13">
        <f t="shared" ca="1" si="794"/>
        <v>25.2</v>
      </c>
      <c r="U2565" s="13" t="b">
        <f ca="1">IF(CalcTable[[#This Row],[IrrPrecip]]&gt;=IC_MM,FALSE,TRUE)</f>
        <v>0</v>
      </c>
      <c r="V2565" s="13" t="b">
        <f t="shared" si="795"/>
        <v>1</v>
      </c>
      <c r="W2565" s="13" t="e">
        <f ca="1">IF(AND(IRR_DRIP=FALSE,CalcTable[[#This Row],[IrrHours]]&lt;=0),FALSE,TRUE)</f>
        <v>#NAME?</v>
      </c>
      <c r="X2565" s="13" t="e">
        <f ca="1">AND(CalcTable[[#This Row],[IrrDay]],CalcTable[[#This Row],[IrrRain]],CalcTable[[#This Row],[IrrWarm]],CalcTable[[#This Row],[IrrWindy]])</f>
        <v>#NAME?</v>
      </c>
      <c r="Y2565" s="13" t="e">
        <f t="shared" ca="1" si="796"/>
        <v>#NAME?</v>
      </c>
      <c r="Z2565" s="13" t="e">
        <f ca="1">CalcTable[[#This Row],[IrrHours]]/5</f>
        <v>#NAME?</v>
      </c>
      <c r="AA2565" s="13" t="e">
        <f ca="1">IF(CalcTable[[#This Row],[IrrFlag]]=FALSE,0,MAX(0,CalcTable[[#This Row],[VolRednWind]]*(FCAP*IRR_TARGET-CalcTable[[#This Row],[IWC]])))</f>
        <v>#NAME?</v>
      </c>
      <c r="AB2565" s="13" t="e">
        <f ca="1">CalcTable[[#This Row],[IWC]]+CalcTable[[#This Row],[Eff Precip]]+CalcTable[[#This Row],[IrrAmt]]-CalcTable[[#This Row],[AET]]</f>
        <v>#NAME?</v>
      </c>
      <c r="AC2565" s="13" t="e">
        <f ca="1">IF(CalcTable[[#This Row],[PWC]]&gt;FCAP,MIN(24*PERC,MIN(SAT,CalcTable[[#This Row],[PWC]])-FCAP),0)</f>
        <v>#NAME?</v>
      </c>
      <c r="AD2565" s="13" t="e">
        <f ca="1">IF(CalcTable[[#This Row],[PWC]]&gt;SAT,CalcTable[[#This Row],[PWC]]-SAT,0)</f>
        <v>#NAME?</v>
      </c>
      <c r="AE2565" s="13" t="e">
        <f ca="1">CalcTable[[#This Row],[PWC]]-CalcTable[[#This Row],[PercAmt]]-CalcTable[[#This Row],[Runoff]]</f>
        <v>#NAME?</v>
      </c>
      <c r="AF2565" s="13" t="e">
        <f ca="1">CalcTable[[#This Row],[IrrAmt]]/1000*CUR_IRR_AREA*10000/IRR_EFF</f>
        <v>#NAME?</v>
      </c>
      <c r="AG2565" s="147"/>
      <c r="AH2565" s="13"/>
      <c r="AI2565" s="50">
        <v>0</v>
      </c>
      <c r="AJ2565" s="50">
        <v>0</v>
      </c>
      <c r="AK2565" s="50">
        <v>0</v>
      </c>
      <c r="AL2565" s="50">
        <v>0</v>
      </c>
      <c r="AM2565" s="50"/>
      <c r="AN2565" s="50"/>
      <c r="AO2565" s="50"/>
      <c r="AP2565" s="50"/>
      <c r="AQ2565" s="50"/>
      <c r="AR2565" s="50"/>
      <c r="AS2565" s="50"/>
      <c r="AT2565" s="50"/>
      <c r="AU2565" s="50"/>
      <c r="AV2565" s="50"/>
      <c r="AW2565" s="50"/>
      <c r="AX2565" s="50">
        <f t="shared" si="807"/>
        <v>0</v>
      </c>
      <c r="AY2565" s="50"/>
      <c r="AZ2565" s="50">
        <f t="shared" si="797"/>
        <v>0</v>
      </c>
      <c r="BA2565" s="50">
        <f t="shared" si="798"/>
        <v>0</v>
      </c>
      <c r="BB2565" s="50">
        <f t="shared" si="799"/>
        <v>0</v>
      </c>
      <c r="BC2565" s="17">
        <f t="shared" si="800"/>
        <v>19768</v>
      </c>
      <c r="BD2565" s="50">
        <f t="shared" si="801"/>
        <v>0</v>
      </c>
      <c r="BE2565" s="50">
        <f t="shared" si="802"/>
        <v>0</v>
      </c>
      <c r="BF2565" s="50">
        <f t="shared" si="808"/>
        <v>0</v>
      </c>
      <c r="BG2565" s="50"/>
      <c r="BH2565" s="17">
        <f t="shared" si="803"/>
        <v>0</v>
      </c>
      <c r="BI2565" s="17">
        <f t="shared" si="811"/>
        <v>2565</v>
      </c>
      <c r="BJ2565" s="17">
        <f t="shared" si="809"/>
        <v>2565</v>
      </c>
      <c r="BK2565" s="150">
        <f t="shared" si="810"/>
        <v>27978</v>
      </c>
      <c r="BL2565" s="50" t="e">
        <f t="shared" ca="1" si="804"/>
        <v>#NAME?</v>
      </c>
      <c r="BM2565" s="50" t="e">
        <f t="shared" ca="1" si="805"/>
        <v>#NAME?</v>
      </c>
      <c r="BN2565" s="50" t="e">
        <f t="shared" ca="1" si="806"/>
        <v>#NAME?</v>
      </c>
    </row>
    <row r="2566" spans="1:66" x14ac:dyDescent="0.35">
      <c r="A2566" s="48">
        <v>27979</v>
      </c>
      <c r="B2566" s="17">
        <v>1976</v>
      </c>
      <c r="C2566" s="17">
        <v>8</v>
      </c>
      <c r="D2566" s="17">
        <v>220</v>
      </c>
      <c r="E2566" s="17">
        <v>7</v>
      </c>
      <c r="F2566" s="17">
        <v>7</v>
      </c>
      <c r="G2566" s="50">
        <v>13.9</v>
      </c>
      <c r="H2566" s="32">
        <v>3.0325939951765992</v>
      </c>
      <c r="I2566" s="50">
        <v>7.166666666666667</v>
      </c>
      <c r="J2566" s="13">
        <v>0</v>
      </c>
      <c r="K2566" s="13">
        <f t="shared" si="792"/>
        <v>0</v>
      </c>
      <c r="L2566" s="13">
        <f t="shared" si="793"/>
        <v>0</v>
      </c>
      <c r="M2566" s="13" t="e">
        <f ca="1">CalcTable[[#This Row],[IWC]]-AE2565</f>
        <v>#NAME?</v>
      </c>
      <c r="N2566" s="13" t="e">
        <f ca="1">IF(CalcTable[[#This Row],[Day of Year]]&lt;123,FCAP,AE2565)</f>
        <v>#NAME?</v>
      </c>
      <c r="O2566" s="17" t="e">
        <f ca="1">IF(IRR_DRIP,5,COUNTIF('IDET Wind Values'!C2550:G2550,"&lt;="&amp;IRR_MAXWIND))</f>
        <v>#NAME?</v>
      </c>
      <c r="P2566" s="13" t="e">
        <f ca="1">CalcTable[[#This Row],[ET_o]]*KL</f>
        <v>#NAME?</v>
      </c>
      <c r="Q2566" s="13" t="e">
        <f ca="1">IF(WILTPT&lt;=0,1,MAX(0,MIN(1,(CalcTable[[#This Row],[IWC]]-WILTPT)/(MAD-WILTPT))))</f>
        <v>#NAME?</v>
      </c>
      <c r="R2566" s="13" t="e">
        <f ca="1">CalcTable[[#This Row],[ETMult]]*CalcTable[[#This Row],[ETb]]</f>
        <v>#NAME?</v>
      </c>
      <c r="S2566" s="13" t="b">
        <f>INDEX(IRR_LIST,CalcTable[[#This Row],[Day of Week]]+1)</f>
        <v>0</v>
      </c>
      <c r="T2566" s="13">
        <f t="shared" ca="1" si="794"/>
        <v>7.7</v>
      </c>
      <c r="U2566" s="13" t="b">
        <f ca="1">IF(CalcTable[[#This Row],[IrrPrecip]]&gt;=IC_MM,FALSE,TRUE)</f>
        <v>1</v>
      </c>
      <c r="V2566" s="13" t="b">
        <f t="shared" si="795"/>
        <v>1</v>
      </c>
      <c r="W2566" s="13" t="e">
        <f ca="1">IF(AND(IRR_DRIP=FALSE,CalcTable[[#This Row],[IrrHours]]&lt;=0),FALSE,TRUE)</f>
        <v>#NAME?</v>
      </c>
      <c r="X2566" s="13" t="e">
        <f ca="1">AND(CalcTable[[#This Row],[IrrDay]],CalcTable[[#This Row],[IrrRain]],CalcTable[[#This Row],[IrrWarm]],CalcTable[[#This Row],[IrrWindy]])</f>
        <v>#NAME?</v>
      </c>
      <c r="Y2566" s="13" t="e">
        <f t="shared" ca="1" si="796"/>
        <v>#NAME?</v>
      </c>
      <c r="Z2566" s="13" t="e">
        <f ca="1">CalcTable[[#This Row],[IrrHours]]/5</f>
        <v>#NAME?</v>
      </c>
      <c r="AA2566" s="13" t="e">
        <f ca="1">IF(CalcTable[[#This Row],[IrrFlag]]=FALSE,0,MAX(0,CalcTable[[#This Row],[VolRednWind]]*(FCAP*IRR_TARGET-CalcTable[[#This Row],[IWC]])))</f>
        <v>#NAME?</v>
      </c>
      <c r="AB2566" s="13" t="e">
        <f ca="1">CalcTable[[#This Row],[IWC]]+CalcTable[[#This Row],[Eff Precip]]+CalcTable[[#This Row],[IrrAmt]]-CalcTable[[#This Row],[AET]]</f>
        <v>#NAME?</v>
      </c>
      <c r="AC2566" s="13" t="e">
        <f ca="1">IF(CalcTable[[#This Row],[PWC]]&gt;FCAP,MIN(24*PERC,MIN(SAT,CalcTable[[#This Row],[PWC]])-FCAP),0)</f>
        <v>#NAME?</v>
      </c>
      <c r="AD2566" s="13" t="e">
        <f ca="1">IF(CalcTable[[#This Row],[PWC]]&gt;SAT,CalcTable[[#This Row],[PWC]]-SAT,0)</f>
        <v>#NAME?</v>
      </c>
      <c r="AE2566" s="13" t="e">
        <f ca="1">CalcTable[[#This Row],[PWC]]-CalcTable[[#This Row],[PercAmt]]-CalcTable[[#This Row],[Runoff]]</f>
        <v>#NAME?</v>
      </c>
      <c r="AF2566" s="13" t="e">
        <f ca="1">CalcTable[[#This Row],[IrrAmt]]/1000*CUR_IRR_AREA*10000/IRR_EFF</f>
        <v>#NAME?</v>
      </c>
      <c r="AG2566" s="147"/>
      <c r="AH2566" s="13"/>
      <c r="AI2566" s="50">
        <v>0</v>
      </c>
      <c r="AJ2566" s="50">
        <v>0</v>
      </c>
      <c r="AK2566" s="50">
        <v>1.9086156591056254</v>
      </c>
      <c r="AL2566" s="50">
        <v>0</v>
      </c>
      <c r="AM2566" s="50"/>
      <c r="AN2566" s="50"/>
      <c r="AO2566" s="50"/>
      <c r="AP2566" s="50"/>
      <c r="AQ2566" s="50"/>
      <c r="AR2566" s="50"/>
      <c r="AS2566" s="50"/>
      <c r="AT2566" s="50"/>
      <c r="AU2566" s="50"/>
      <c r="AV2566" s="50"/>
      <c r="AW2566" s="50"/>
      <c r="AX2566" s="50">
        <f t="shared" si="807"/>
        <v>1.9086156591056254</v>
      </c>
      <c r="AY2566" s="50"/>
      <c r="AZ2566" s="50">
        <f t="shared" si="797"/>
        <v>27.993029666882506</v>
      </c>
      <c r="BA2566" s="50">
        <f t="shared" si="798"/>
        <v>43.100379010914331</v>
      </c>
      <c r="BB2566" s="50">
        <f t="shared" si="799"/>
        <v>44.433380423623028</v>
      </c>
      <c r="BC2566" s="17">
        <f t="shared" si="800"/>
        <v>19768</v>
      </c>
      <c r="BD2566" s="50">
        <f t="shared" si="801"/>
        <v>1.9086156591056254</v>
      </c>
      <c r="BE2566" s="50">
        <f t="shared" si="802"/>
        <v>27.993029666882506</v>
      </c>
      <c r="BF2566" s="50">
        <f t="shared" si="808"/>
        <v>45.787685157168553</v>
      </c>
      <c r="BG2566" s="50"/>
      <c r="BH2566" s="17">
        <f t="shared" si="803"/>
        <v>0</v>
      </c>
      <c r="BI2566" s="17">
        <f t="shared" si="811"/>
        <v>2566</v>
      </c>
      <c r="BJ2566" s="17">
        <f t="shared" si="809"/>
        <v>2566</v>
      </c>
      <c r="BK2566" s="150">
        <f t="shared" si="810"/>
        <v>27979</v>
      </c>
      <c r="BL2566" s="50" t="e">
        <f t="shared" ca="1" si="804"/>
        <v>#NAME?</v>
      </c>
      <c r="BM2566" s="50" t="e">
        <f t="shared" ca="1" si="805"/>
        <v>#NAME?</v>
      </c>
      <c r="BN2566" s="50" t="e">
        <f t="shared" ca="1" si="806"/>
        <v>#NAME?</v>
      </c>
    </row>
    <row r="2567" spans="1:66" x14ac:dyDescent="0.35">
      <c r="A2567" s="48">
        <v>27980</v>
      </c>
      <c r="B2567" s="17">
        <v>1976</v>
      </c>
      <c r="C2567" s="17">
        <v>8</v>
      </c>
      <c r="D2567" s="17">
        <v>221</v>
      </c>
      <c r="E2567" s="17">
        <v>8</v>
      </c>
      <c r="F2567" s="17">
        <v>1</v>
      </c>
      <c r="G2567" s="50">
        <v>10.6</v>
      </c>
      <c r="H2567" s="32">
        <v>2.6869937237760473</v>
      </c>
      <c r="I2567" s="50">
        <v>8.8333333333333339</v>
      </c>
      <c r="J2567" s="13">
        <v>18.600000000000001</v>
      </c>
      <c r="K2567" s="13">
        <f t="shared" si="792"/>
        <v>18.600000000000001</v>
      </c>
      <c r="L2567" s="13">
        <f t="shared" si="793"/>
        <v>10.200000000000001</v>
      </c>
      <c r="M2567" s="13" t="e">
        <f ca="1">CalcTable[[#This Row],[IWC]]-AE2566</f>
        <v>#NAME?</v>
      </c>
      <c r="N2567" s="13" t="e">
        <f ca="1">IF(CalcTable[[#This Row],[Day of Year]]&lt;123,FCAP,AE2566)</f>
        <v>#NAME?</v>
      </c>
      <c r="O2567" s="17" t="e">
        <f ca="1">IF(IRR_DRIP,5,COUNTIF('IDET Wind Values'!C2551:G2551,"&lt;="&amp;IRR_MAXWIND))</f>
        <v>#NAME?</v>
      </c>
      <c r="P2567" s="13" t="e">
        <f ca="1">CalcTable[[#This Row],[ET_o]]*KL</f>
        <v>#NAME?</v>
      </c>
      <c r="Q2567" s="13" t="e">
        <f ca="1">IF(WILTPT&lt;=0,1,MAX(0,MIN(1,(CalcTable[[#This Row],[IWC]]-WILTPT)/(MAD-WILTPT))))</f>
        <v>#NAME?</v>
      </c>
      <c r="R2567" s="13" t="e">
        <f ca="1">CalcTable[[#This Row],[ETMult]]*CalcTable[[#This Row],[ETb]]</f>
        <v>#NAME?</v>
      </c>
      <c r="S2567" s="13" t="b">
        <f>INDEX(IRR_LIST,CalcTable[[#This Row],[Day of Week]]+1)</f>
        <v>1</v>
      </c>
      <c r="T2567" s="13">
        <f t="shared" ca="1" si="794"/>
        <v>0</v>
      </c>
      <c r="U2567" s="13" t="b">
        <f ca="1">IF(CalcTable[[#This Row],[IrrPrecip]]&gt;=IC_MM,FALSE,TRUE)</f>
        <v>1</v>
      </c>
      <c r="V2567" s="13" t="b">
        <f t="shared" si="795"/>
        <v>1</v>
      </c>
      <c r="W2567" s="13" t="e">
        <f ca="1">IF(AND(IRR_DRIP=FALSE,CalcTable[[#This Row],[IrrHours]]&lt;=0),FALSE,TRUE)</f>
        <v>#NAME?</v>
      </c>
      <c r="X2567" s="13" t="e">
        <f ca="1">AND(CalcTable[[#This Row],[IrrDay]],CalcTable[[#This Row],[IrrRain]],CalcTable[[#This Row],[IrrWarm]],CalcTable[[#This Row],[IrrWindy]])</f>
        <v>#NAME?</v>
      </c>
      <c r="Y2567" s="13" t="e">
        <f t="shared" ca="1" si="796"/>
        <v>#NAME?</v>
      </c>
      <c r="Z2567" s="13" t="e">
        <f ca="1">CalcTable[[#This Row],[IrrHours]]/5</f>
        <v>#NAME?</v>
      </c>
      <c r="AA2567" s="13" t="e">
        <f ca="1">IF(CalcTable[[#This Row],[IrrFlag]]=FALSE,0,MAX(0,CalcTable[[#This Row],[VolRednWind]]*(FCAP*IRR_TARGET-CalcTable[[#This Row],[IWC]])))</f>
        <v>#NAME?</v>
      </c>
      <c r="AB2567" s="13" t="e">
        <f ca="1">CalcTable[[#This Row],[IWC]]+CalcTable[[#This Row],[Eff Precip]]+CalcTable[[#This Row],[IrrAmt]]-CalcTable[[#This Row],[AET]]</f>
        <v>#NAME?</v>
      </c>
      <c r="AC2567" s="13" t="e">
        <f ca="1">IF(CalcTable[[#This Row],[PWC]]&gt;FCAP,MIN(24*PERC,MIN(SAT,CalcTable[[#This Row],[PWC]])-FCAP),0)</f>
        <v>#NAME?</v>
      </c>
      <c r="AD2567" s="13" t="e">
        <f ca="1">IF(CalcTable[[#This Row],[PWC]]&gt;SAT,CalcTable[[#This Row],[PWC]]-SAT,0)</f>
        <v>#NAME?</v>
      </c>
      <c r="AE2567" s="13" t="e">
        <f ca="1">CalcTable[[#This Row],[PWC]]-CalcTable[[#This Row],[PercAmt]]-CalcTable[[#This Row],[Runoff]]</f>
        <v>#NAME?</v>
      </c>
      <c r="AF2567" s="13" t="e">
        <f ca="1">CalcTable[[#This Row],[IrrAmt]]/1000*CUR_IRR_AREA*10000/IRR_EFF</f>
        <v>#NAME?</v>
      </c>
      <c r="AG2567" s="147"/>
      <c r="AH2567" s="13"/>
      <c r="AI2567" s="50">
        <v>5.0898573911542266</v>
      </c>
      <c r="AJ2567" s="50">
        <v>9.1799845024167457</v>
      </c>
      <c r="AK2567" s="50">
        <v>0</v>
      </c>
      <c r="AL2567" s="50">
        <v>0</v>
      </c>
      <c r="AM2567" s="50"/>
      <c r="AN2567" s="50"/>
      <c r="AO2567" s="50"/>
      <c r="AP2567" s="50"/>
      <c r="AQ2567" s="50"/>
      <c r="AR2567" s="50"/>
      <c r="AS2567" s="50"/>
      <c r="AT2567" s="50"/>
      <c r="AU2567" s="50"/>
      <c r="AV2567" s="50"/>
      <c r="AW2567" s="50"/>
      <c r="AX2567" s="50">
        <f t="shared" si="807"/>
        <v>14.269841893570973</v>
      </c>
      <c r="AY2567" s="50"/>
      <c r="AZ2567" s="50">
        <f t="shared" si="797"/>
        <v>343.93078714115325</v>
      </c>
      <c r="BA2567" s="50">
        <f t="shared" si="798"/>
        <v>559.13538665613487</v>
      </c>
      <c r="BB2567" s="50">
        <f t="shared" si="799"/>
        <v>578.80094972395807</v>
      </c>
      <c r="BC2567" s="17">
        <f t="shared" si="800"/>
        <v>19768</v>
      </c>
      <c r="BD2567" s="50">
        <f t="shared" si="801"/>
        <v>14.269841893570973</v>
      </c>
      <c r="BE2567" s="50">
        <f t="shared" si="802"/>
        <v>343.93078714115325</v>
      </c>
      <c r="BF2567" s="50">
        <f t="shared" si="808"/>
        <v>562.56127989271909</v>
      </c>
      <c r="BG2567" s="50"/>
      <c r="BH2567" s="17">
        <f t="shared" si="803"/>
        <v>0</v>
      </c>
      <c r="BI2567" s="17">
        <f t="shared" si="811"/>
        <v>2567</v>
      </c>
      <c r="BJ2567" s="17">
        <f t="shared" si="809"/>
        <v>2567</v>
      </c>
      <c r="BK2567" s="150">
        <f t="shared" si="810"/>
        <v>27980</v>
      </c>
      <c r="BL2567" s="50" t="e">
        <f t="shared" ca="1" si="804"/>
        <v>#NAME?</v>
      </c>
      <c r="BM2567" s="50" t="e">
        <f t="shared" ca="1" si="805"/>
        <v>#NAME?</v>
      </c>
      <c r="BN2567" s="50" t="e">
        <f t="shared" ca="1" si="806"/>
        <v>#NAME?</v>
      </c>
    </row>
    <row r="2568" spans="1:66" x14ac:dyDescent="0.35">
      <c r="A2568" s="48">
        <v>27981</v>
      </c>
      <c r="B2568" s="17">
        <v>1976</v>
      </c>
      <c r="C2568" s="17">
        <v>8</v>
      </c>
      <c r="D2568" s="17">
        <v>222</v>
      </c>
      <c r="E2568" s="17">
        <v>9</v>
      </c>
      <c r="F2568" s="17">
        <v>2</v>
      </c>
      <c r="G2568" s="50">
        <v>11.7</v>
      </c>
      <c r="H2568" s="32">
        <v>3.0330043258605714</v>
      </c>
      <c r="I2568" s="50">
        <v>9.6666666666666661</v>
      </c>
      <c r="J2568" s="13">
        <v>24</v>
      </c>
      <c r="K2568" s="13">
        <f t="shared" si="792"/>
        <v>24</v>
      </c>
      <c r="L2568" s="13">
        <f t="shared" si="793"/>
        <v>14.25</v>
      </c>
      <c r="M2568" s="13" t="e">
        <f ca="1">CalcTable[[#This Row],[IWC]]-AE2567</f>
        <v>#NAME?</v>
      </c>
      <c r="N2568" s="13" t="e">
        <f ca="1">IF(CalcTable[[#This Row],[Day of Year]]&lt;123,FCAP,AE2567)</f>
        <v>#NAME?</v>
      </c>
      <c r="O2568" s="17" t="e">
        <f ca="1">IF(IRR_DRIP,5,COUNTIF('IDET Wind Values'!C2552:G2552,"&lt;="&amp;IRR_MAXWIND))</f>
        <v>#NAME?</v>
      </c>
      <c r="P2568" s="13" t="e">
        <f ca="1">CalcTable[[#This Row],[ET_o]]*KL</f>
        <v>#NAME?</v>
      </c>
      <c r="Q2568" s="13" t="e">
        <f ca="1">IF(WILTPT&lt;=0,1,MAX(0,MIN(1,(CalcTable[[#This Row],[IWC]]-WILTPT)/(MAD-WILTPT))))</f>
        <v>#NAME?</v>
      </c>
      <c r="R2568" s="13" t="e">
        <f ca="1">CalcTable[[#This Row],[ETMult]]*CalcTable[[#This Row],[ETb]]</f>
        <v>#NAME?</v>
      </c>
      <c r="S2568" s="13" t="b">
        <f>INDEX(IRR_LIST,CalcTable[[#This Row],[Day of Week]]+1)</f>
        <v>0</v>
      </c>
      <c r="T2568" s="13">
        <f t="shared" ca="1" si="794"/>
        <v>18.600000000000001</v>
      </c>
      <c r="U2568" s="13" t="b">
        <f ca="1">IF(CalcTable[[#This Row],[IrrPrecip]]&gt;=IC_MM,FALSE,TRUE)</f>
        <v>0</v>
      </c>
      <c r="V2568" s="13" t="b">
        <f t="shared" si="795"/>
        <v>1</v>
      </c>
      <c r="W2568" s="13" t="e">
        <f ca="1">IF(AND(IRR_DRIP=FALSE,CalcTable[[#This Row],[IrrHours]]&lt;=0),FALSE,TRUE)</f>
        <v>#NAME?</v>
      </c>
      <c r="X2568" s="13" t="e">
        <f ca="1">AND(CalcTable[[#This Row],[IrrDay]],CalcTable[[#This Row],[IrrRain]],CalcTable[[#This Row],[IrrWarm]],CalcTable[[#This Row],[IrrWindy]])</f>
        <v>#NAME?</v>
      </c>
      <c r="Y2568" s="13" t="e">
        <f t="shared" ca="1" si="796"/>
        <v>#NAME?</v>
      </c>
      <c r="Z2568" s="13" t="e">
        <f ca="1">CalcTable[[#This Row],[IrrHours]]/5</f>
        <v>#NAME?</v>
      </c>
      <c r="AA2568" s="13" t="e">
        <f ca="1">IF(CalcTable[[#This Row],[IrrFlag]]=FALSE,0,MAX(0,CalcTable[[#This Row],[VolRednWind]]*(FCAP*IRR_TARGET-CalcTable[[#This Row],[IWC]])))</f>
        <v>#NAME?</v>
      </c>
      <c r="AB2568" s="13" t="e">
        <f ca="1">CalcTable[[#This Row],[IWC]]+CalcTable[[#This Row],[Eff Precip]]+CalcTable[[#This Row],[IrrAmt]]-CalcTable[[#This Row],[AET]]</f>
        <v>#NAME?</v>
      </c>
      <c r="AC2568" s="13" t="e">
        <f ca="1">IF(CalcTable[[#This Row],[PWC]]&gt;FCAP,MIN(24*PERC,MIN(SAT,CalcTable[[#This Row],[PWC]])-FCAP),0)</f>
        <v>#NAME?</v>
      </c>
      <c r="AD2568" s="13" t="e">
        <f ca="1">IF(CalcTable[[#This Row],[PWC]]&gt;SAT,CalcTable[[#This Row],[PWC]]-SAT,0)</f>
        <v>#NAME?</v>
      </c>
      <c r="AE2568" s="13" t="e">
        <f ca="1">CalcTable[[#This Row],[PWC]]-CalcTable[[#This Row],[PercAmt]]-CalcTable[[#This Row],[Runoff]]</f>
        <v>#NAME?</v>
      </c>
      <c r="AF2568" s="13" t="e">
        <f ca="1">CalcTable[[#This Row],[IrrAmt]]/1000*CUR_IRR_AREA*10000/IRR_EFF</f>
        <v>#NAME?</v>
      </c>
      <c r="AG2568" s="147"/>
      <c r="AH2568" s="13"/>
      <c r="AI2568" s="50">
        <v>0</v>
      </c>
      <c r="AJ2568" s="50">
        <v>0</v>
      </c>
      <c r="AK2568" s="50">
        <v>0</v>
      </c>
      <c r="AL2568" s="50">
        <v>0</v>
      </c>
      <c r="AM2568" s="50"/>
      <c r="AN2568" s="50"/>
      <c r="AO2568" s="50"/>
      <c r="AP2568" s="50"/>
      <c r="AQ2568" s="50"/>
      <c r="AR2568" s="50"/>
      <c r="AS2568" s="50"/>
      <c r="AT2568" s="50"/>
      <c r="AU2568" s="50"/>
      <c r="AV2568" s="50"/>
      <c r="AW2568" s="50"/>
      <c r="AX2568" s="50">
        <f t="shared" si="807"/>
        <v>0</v>
      </c>
      <c r="AY2568" s="50"/>
      <c r="AZ2568" s="50">
        <f t="shared" si="797"/>
        <v>0</v>
      </c>
      <c r="BA2568" s="50">
        <f t="shared" si="798"/>
        <v>0</v>
      </c>
      <c r="BB2568" s="50">
        <f t="shared" si="799"/>
        <v>0</v>
      </c>
      <c r="BC2568" s="17">
        <f t="shared" si="800"/>
        <v>19768</v>
      </c>
      <c r="BD2568" s="50">
        <f t="shared" si="801"/>
        <v>0</v>
      </c>
      <c r="BE2568" s="50">
        <f t="shared" si="802"/>
        <v>0</v>
      </c>
      <c r="BF2568" s="50">
        <f t="shared" si="808"/>
        <v>0</v>
      </c>
      <c r="BG2568" s="50"/>
      <c r="BH2568" s="17">
        <f t="shared" si="803"/>
        <v>0</v>
      </c>
      <c r="BI2568" s="17">
        <f t="shared" si="811"/>
        <v>2568</v>
      </c>
      <c r="BJ2568" s="17">
        <f t="shared" si="809"/>
        <v>2568</v>
      </c>
      <c r="BK2568" s="150">
        <f t="shared" si="810"/>
        <v>27981</v>
      </c>
      <c r="BL2568" s="50" t="e">
        <f t="shared" ca="1" si="804"/>
        <v>#NAME?</v>
      </c>
      <c r="BM2568" s="50" t="e">
        <f t="shared" ca="1" si="805"/>
        <v>#NAME?</v>
      </c>
      <c r="BN2568" s="50" t="e">
        <f t="shared" ca="1" si="806"/>
        <v>#NAME?</v>
      </c>
    </row>
    <row r="2569" spans="1:66" x14ac:dyDescent="0.35">
      <c r="A2569" s="48">
        <v>27982</v>
      </c>
      <c r="B2569" s="17">
        <v>1976</v>
      </c>
      <c r="C2569" s="17">
        <v>8</v>
      </c>
      <c r="D2569" s="17">
        <v>223</v>
      </c>
      <c r="E2569" s="17">
        <v>10</v>
      </c>
      <c r="F2569" s="17">
        <v>3</v>
      </c>
      <c r="G2569" s="50">
        <v>13.3</v>
      </c>
      <c r="H2569" s="32">
        <v>3.6641412775871265</v>
      </c>
      <c r="I2569" s="50">
        <v>16</v>
      </c>
      <c r="J2569" s="13">
        <v>0</v>
      </c>
      <c r="K2569" s="13">
        <f t="shared" si="792"/>
        <v>0</v>
      </c>
      <c r="L2569" s="13">
        <f t="shared" si="793"/>
        <v>0</v>
      </c>
      <c r="M2569" s="13" t="e">
        <f ca="1">CalcTable[[#This Row],[IWC]]-AE2568</f>
        <v>#NAME?</v>
      </c>
      <c r="N2569" s="13" t="e">
        <f ca="1">IF(CalcTable[[#This Row],[Day of Year]]&lt;123,FCAP,AE2568)</f>
        <v>#NAME?</v>
      </c>
      <c r="O2569" s="17" t="e">
        <f ca="1">IF(IRR_DRIP,5,COUNTIF('IDET Wind Values'!C2553:G2553,"&lt;="&amp;IRR_MAXWIND))</f>
        <v>#NAME?</v>
      </c>
      <c r="P2569" s="13" t="e">
        <f ca="1">CalcTable[[#This Row],[ET_o]]*KL</f>
        <v>#NAME?</v>
      </c>
      <c r="Q2569" s="13" t="e">
        <f ca="1">IF(WILTPT&lt;=0,1,MAX(0,MIN(1,(CalcTable[[#This Row],[IWC]]-WILTPT)/(MAD-WILTPT))))</f>
        <v>#NAME?</v>
      </c>
      <c r="R2569" s="13" t="e">
        <f ca="1">CalcTable[[#This Row],[ETMult]]*CalcTable[[#This Row],[ETb]]</f>
        <v>#NAME?</v>
      </c>
      <c r="S2569" s="13" t="b">
        <f>INDEX(IRR_LIST,CalcTable[[#This Row],[Day of Week]]+1)</f>
        <v>1</v>
      </c>
      <c r="T2569" s="13">
        <f t="shared" ca="1" si="794"/>
        <v>42.6</v>
      </c>
      <c r="U2569" s="13" t="b">
        <f ca="1">IF(CalcTable[[#This Row],[IrrPrecip]]&gt;=IC_MM,FALSE,TRUE)</f>
        <v>0</v>
      </c>
      <c r="V2569" s="13" t="b">
        <f t="shared" si="795"/>
        <v>1</v>
      </c>
      <c r="W2569" s="13" t="e">
        <f ca="1">IF(AND(IRR_DRIP=FALSE,CalcTable[[#This Row],[IrrHours]]&lt;=0),FALSE,TRUE)</f>
        <v>#NAME?</v>
      </c>
      <c r="X2569" s="13" t="e">
        <f ca="1">AND(CalcTable[[#This Row],[IrrDay]],CalcTable[[#This Row],[IrrRain]],CalcTable[[#This Row],[IrrWarm]],CalcTable[[#This Row],[IrrWindy]])</f>
        <v>#NAME?</v>
      </c>
      <c r="Y2569" s="13" t="e">
        <f t="shared" ca="1" si="796"/>
        <v>#NAME?</v>
      </c>
      <c r="Z2569" s="13" t="e">
        <f ca="1">CalcTable[[#This Row],[IrrHours]]/5</f>
        <v>#NAME?</v>
      </c>
      <c r="AA2569" s="13" t="e">
        <f ca="1">IF(CalcTable[[#This Row],[IrrFlag]]=FALSE,0,MAX(0,CalcTable[[#This Row],[VolRednWind]]*(FCAP*IRR_TARGET-CalcTable[[#This Row],[IWC]])))</f>
        <v>#NAME?</v>
      </c>
      <c r="AB2569" s="13" t="e">
        <f ca="1">CalcTable[[#This Row],[IWC]]+CalcTable[[#This Row],[Eff Precip]]+CalcTable[[#This Row],[IrrAmt]]-CalcTable[[#This Row],[AET]]</f>
        <v>#NAME?</v>
      </c>
      <c r="AC2569" s="13" t="e">
        <f ca="1">IF(CalcTable[[#This Row],[PWC]]&gt;FCAP,MIN(24*PERC,MIN(SAT,CalcTable[[#This Row],[PWC]])-FCAP),0)</f>
        <v>#NAME?</v>
      </c>
      <c r="AD2569" s="13" t="e">
        <f ca="1">IF(CalcTable[[#This Row],[PWC]]&gt;SAT,CalcTable[[#This Row],[PWC]]-SAT,0)</f>
        <v>#NAME?</v>
      </c>
      <c r="AE2569" s="13" t="e">
        <f ca="1">CalcTable[[#This Row],[PWC]]-CalcTable[[#This Row],[PercAmt]]-CalcTable[[#This Row],[Runoff]]</f>
        <v>#NAME?</v>
      </c>
      <c r="AF2569" s="13" t="e">
        <f ca="1">CalcTable[[#This Row],[IrrAmt]]/1000*CUR_IRR_AREA*10000/IRR_EFF</f>
        <v>#NAME?</v>
      </c>
      <c r="AG2569" s="147"/>
      <c r="AH2569" s="13"/>
      <c r="AI2569" s="50">
        <v>0</v>
      </c>
      <c r="AJ2569" s="50">
        <v>0</v>
      </c>
      <c r="AK2569" s="50">
        <v>0</v>
      </c>
      <c r="AL2569" s="50">
        <v>0</v>
      </c>
      <c r="AM2569" s="50"/>
      <c r="AN2569" s="50"/>
      <c r="AO2569" s="50"/>
      <c r="AP2569" s="50"/>
      <c r="AQ2569" s="50"/>
      <c r="AR2569" s="50"/>
      <c r="AS2569" s="50"/>
      <c r="AT2569" s="50"/>
      <c r="AU2569" s="50"/>
      <c r="AV2569" s="50"/>
      <c r="AW2569" s="50"/>
      <c r="AX2569" s="50">
        <f t="shared" si="807"/>
        <v>0</v>
      </c>
      <c r="AY2569" s="50"/>
      <c r="AZ2569" s="50">
        <f t="shared" si="797"/>
        <v>0</v>
      </c>
      <c r="BA2569" s="50">
        <f t="shared" si="798"/>
        <v>0</v>
      </c>
      <c r="BB2569" s="50">
        <f t="shared" si="799"/>
        <v>0</v>
      </c>
      <c r="BC2569" s="17">
        <f t="shared" si="800"/>
        <v>19768</v>
      </c>
      <c r="BD2569" s="50">
        <f t="shared" si="801"/>
        <v>0</v>
      </c>
      <c r="BE2569" s="50">
        <f t="shared" si="802"/>
        <v>0</v>
      </c>
      <c r="BF2569" s="50">
        <f t="shared" si="808"/>
        <v>0</v>
      </c>
      <c r="BG2569" s="50"/>
      <c r="BH2569" s="17">
        <f t="shared" si="803"/>
        <v>0</v>
      </c>
      <c r="BI2569" s="17">
        <f t="shared" si="811"/>
        <v>2569</v>
      </c>
      <c r="BJ2569" s="17">
        <f t="shared" si="809"/>
        <v>2569</v>
      </c>
      <c r="BK2569" s="150">
        <f t="shared" si="810"/>
        <v>27982</v>
      </c>
      <c r="BL2569" s="50" t="e">
        <f t="shared" ca="1" si="804"/>
        <v>#NAME?</v>
      </c>
      <c r="BM2569" s="50" t="e">
        <f t="shared" ca="1" si="805"/>
        <v>#NAME?</v>
      </c>
      <c r="BN2569" s="50" t="e">
        <f t="shared" ca="1" si="806"/>
        <v>#NAME?</v>
      </c>
    </row>
    <row r="2570" spans="1:66" x14ac:dyDescent="0.35">
      <c r="A2570" s="48">
        <v>27983</v>
      </c>
      <c r="B2570" s="17">
        <v>1976</v>
      </c>
      <c r="C2570" s="17">
        <v>8</v>
      </c>
      <c r="D2570" s="17">
        <v>224</v>
      </c>
      <c r="E2570" s="17">
        <v>11</v>
      </c>
      <c r="F2570" s="17">
        <v>4</v>
      </c>
      <c r="G2570" s="50">
        <v>12.2</v>
      </c>
      <c r="H2570" s="32">
        <v>3.4554194336005501</v>
      </c>
      <c r="I2570" s="50">
        <v>3.5</v>
      </c>
      <c r="J2570" s="13">
        <v>2.2999999999999998</v>
      </c>
      <c r="K2570" s="13">
        <f t="shared" si="792"/>
        <v>2.2999999999999998</v>
      </c>
      <c r="L2570" s="13">
        <f t="shared" si="793"/>
        <v>0</v>
      </c>
      <c r="M2570" s="13" t="e">
        <f ca="1">CalcTable[[#This Row],[IWC]]-AE2569</f>
        <v>#NAME?</v>
      </c>
      <c r="N2570" s="13" t="e">
        <f ca="1">IF(CalcTable[[#This Row],[Day of Year]]&lt;123,FCAP,AE2569)</f>
        <v>#NAME?</v>
      </c>
      <c r="O2570" s="17" t="e">
        <f ca="1">IF(IRR_DRIP,5,COUNTIF('IDET Wind Values'!C2554:G2554,"&lt;="&amp;IRR_MAXWIND))</f>
        <v>#NAME?</v>
      </c>
      <c r="P2570" s="13" t="e">
        <f ca="1">CalcTable[[#This Row],[ET_o]]*KL</f>
        <v>#NAME?</v>
      </c>
      <c r="Q2570" s="13" t="e">
        <f ca="1">IF(WILTPT&lt;=0,1,MAX(0,MIN(1,(CalcTable[[#This Row],[IWC]]-WILTPT)/(MAD-WILTPT))))</f>
        <v>#NAME?</v>
      </c>
      <c r="R2570" s="13" t="e">
        <f ca="1">CalcTable[[#This Row],[ETMult]]*CalcTable[[#This Row],[ETb]]</f>
        <v>#NAME?</v>
      </c>
      <c r="S2570" s="13" t="b">
        <f>INDEX(IRR_LIST,CalcTable[[#This Row],[Day of Week]]+1)</f>
        <v>0</v>
      </c>
      <c r="T2570" s="13">
        <f t="shared" ca="1" si="794"/>
        <v>24</v>
      </c>
      <c r="U2570" s="13" t="b">
        <f ca="1">IF(CalcTable[[#This Row],[IrrPrecip]]&gt;=IC_MM,FALSE,TRUE)</f>
        <v>0</v>
      </c>
      <c r="V2570" s="13" t="b">
        <f t="shared" si="795"/>
        <v>1</v>
      </c>
      <c r="W2570" s="13" t="e">
        <f ca="1">IF(AND(IRR_DRIP=FALSE,CalcTable[[#This Row],[IrrHours]]&lt;=0),FALSE,TRUE)</f>
        <v>#NAME?</v>
      </c>
      <c r="X2570" s="13" t="e">
        <f ca="1">AND(CalcTable[[#This Row],[IrrDay]],CalcTable[[#This Row],[IrrRain]],CalcTable[[#This Row],[IrrWarm]],CalcTable[[#This Row],[IrrWindy]])</f>
        <v>#NAME?</v>
      </c>
      <c r="Y2570" s="13" t="e">
        <f t="shared" ca="1" si="796"/>
        <v>#NAME?</v>
      </c>
      <c r="Z2570" s="13" t="e">
        <f ca="1">CalcTable[[#This Row],[IrrHours]]/5</f>
        <v>#NAME?</v>
      </c>
      <c r="AA2570" s="13" t="e">
        <f ca="1">IF(CalcTable[[#This Row],[IrrFlag]]=FALSE,0,MAX(0,CalcTable[[#This Row],[VolRednWind]]*(FCAP*IRR_TARGET-CalcTable[[#This Row],[IWC]])))</f>
        <v>#NAME?</v>
      </c>
      <c r="AB2570" s="13" t="e">
        <f ca="1">CalcTable[[#This Row],[IWC]]+CalcTable[[#This Row],[Eff Precip]]+CalcTable[[#This Row],[IrrAmt]]-CalcTable[[#This Row],[AET]]</f>
        <v>#NAME?</v>
      </c>
      <c r="AC2570" s="13" t="e">
        <f ca="1">IF(CalcTable[[#This Row],[PWC]]&gt;FCAP,MIN(24*PERC,MIN(SAT,CalcTable[[#This Row],[PWC]])-FCAP),0)</f>
        <v>#NAME?</v>
      </c>
      <c r="AD2570" s="13" t="e">
        <f ca="1">IF(CalcTable[[#This Row],[PWC]]&gt;SAT,CalcTable[[#This Row],[PWC]]-SAT,0)</f>
        <v>#NAME?</v>
      </c>
      <c r="AE2570" s="13" t="e">
        <f ca="1">CalcTable[[#This Row],[PWC]]-CalcTable[[#This Row],[PercAmt]]-CalcTable[[#This Row],[Runoff]]</f>
        <v>#NAME?</v>
      </c>
      <c r="AF2570" s="13" t="e">
        <f ca="1">CalcTable[[#This Row],[IrrAmt]]/1000*CUR_IRR_AREA*10000/IRR_EFF</f>
        <v>#NAME?</v>
      </c>
      <c r="AG2570" s="147"/>
      <c r="AH2570" s="13"/>
      <c r="AI2570" s="50">
        <v>0</v>
      </c>
      <c r="AJ2570" s="50">
        <v>0</v>
      </c>
      <c r="AK2570" s="50">
        <v>0</v>
      </c>
      <c r="AL2570" s="50">
        <v>0</v>
      </c>
      <c r="AM2570" s="50"/>
      <c r="AN2570" s="50"/>
      <c r="AO2570" s="50"/>
      <c r="AP2570" s="50"/>
      <c r="AQ2570" s="50"/>
      <c r="AR2570" s="50"/>
      <c r="AS2570" s="50"/>
      <c r="AT2570" s="50"/>
      <c r="AU2570" s="50"/>
      <c r="AV2570" s="50"/>
      <c r="AW2570" s="50"/>
      <c r="AX2570" s="50">
        <f t="shared" si="807"/>
        <v>0</v>
      </c>
      <c r="AY2570" s="50"/>
      <c r="AZ2570" s="50">
        <f t="shared" si="797"/>
        <v>0</v>
      </c>
      <c r="BA2570" s="50">
        <f t="shared" si="798"/>
        <v>0</v>
      </c>
      <c r="BB2570" s="50">
        <f t="shared" si="799"/>
        <v>0</v>
      </c>
      <c r="BC2570" s="17">
        <f t="shared" si="800"/>
        <v>19768</v>
      </c>
      <c r="BD2570" s="50">
        <f t="shared" si="801"/>
        <v>0</v>
      </c>
      <c r="BE2570" s="50">
        <f t="shared" si="802"/>
        <v>0</v>
      </c>
      <c r="BF2570" s="50">
        <f t="shared" si="808"/>
        <v>0</v>
      </c>
      <c r="BG2570" s="50"/>
      <c r="BH2570" s="17">
        <f t="shared" si="803"/>
        <v>0</v>
      </c>
      <c r="BI2570" s="17">
        <f t="shared" si="811"/>
        <v>2570</v>
      </c>
      <c r="BJ2570" s="17">
        <f t="shared" si="809"/>
        <v>2570</v>
      </c>
      <c r="BK2570" s="150">
        <f t="shared" si="810"/>
        <v>27983</v>
      </c>
      <c r="BL2570" s="50" t="e">
        <f t="shared" ca="1" si="804"/>
        <v>#NAME?</v>
      </c>
      <c r="BM2570" s="50" t="e">
        <f t="shared" ca="1" si="805"/>
        <v>#NAME?</v>
      </c>
      <c r="BN2570" s="50" t="e">
        <f t="shared" ca="1" si="806"/>
        <v>#NAME?</v>
      </c>
    </row>
    <row r="2571" spans="1:66" x14ac:dyDescent="0.35">
      <c r="A2571" s="48">
        <v>27984</v>
      </c>
      <c r="B2571" s="17">
        <v>1976</v>
      </c>
      <c r="C2571" s="17">
        <v>8</v>
      </c>
      <c r="D2571" s="17">
        <v>225</v>
      </c>
      <c r="E2571" s="17">
        <v>12</v>
      </c>
      <c r="F2571" s="17">
        <v>5</v>
      </c>
      <c r="G2571" s="50">
        <v>12.8</v>
      </c>
      <c r="H2571" s="32">
        <v>4.0744851519350895</v>
      </c>
      <c r="I2571" s="50">
        <v>4</v>
      </c>
      <c r="J2571" s="13">
        <v>3.3</v>
      </c>
      <c r="K2571" s="13">
        <f t="shared" si="792"/>
        <v>3.3</v>
      </c>
      <c r="L2571" s="13">
        <f t="shared" si="793"/>
        <v>0</v>
      </c>
      <c r="M2571" s="13" t="e">
        <f ca="1">CalcTable[[#This Row],[IWC]]-AE2570</f>
        <v>#NAME?</v>
      </c>
      <c r="N2571" s="13" t="e">
        <f ca="1">IF(CalcTable[[#This Row],[Day of Year]]&lt;123,FCAP,AE2570)</f>
        <v>#NAME?</v>
      </c>
      <c r="O2571" s="17" t="e">
        <f ca="1">IF(IRR_DRIP,5,COUNTIF('IDET Wind Values'!C2555:G2555,"&lt;="&amp;IRR_MAXWIND))</f>
        <v>#NAME?</v>
      </c>
      <c r="P2571" s="13" t="e">
        <f ca="1">CalcTable[[#This Row],[ET_o]]*KL</f>
        <v>#NAME?</v>
      </c>
      <c r="Q2571" s="13" t="e">
        <f ca="1">IF(WILTPT&lt;=0,1,MAX(0,MIN(1,(CalcTable[[#This Row],[IWC]]-WILTPT)/(MAD-WILTPT))))</f>
        <v>#NAME?</v>
      </c>
      <c r="R2571" s="13" t="e">
        <f ca="1">CalcTable[[#This Row],[ETMult]]*CalcTable[[#This Row],[ETb]]</f>
        <v>#NAME?</v>
      </c>
      <c r="S2571" s="13" t="b">
        <f>INDEX(IRR_LIST,CalcTable[[#This Row],[Day of Week]]+1)</f>
        <v>1</v>
      </c>
      <c r="T2571" s="13">
        <f t="shared" ca="1" si="794"/>
        <v>2.2999999999999998</v>
      </c>
      <c r="U2571" s="13" t="b">
        <f ca="1">IF(CalcTable[[#This Row],[IrrPrecip]]&gt;=IC_MM,FALSE,TRUE)</f>
        <v>1</v>
      </c>
      <c r="V2571" s="13" t="b">
        <f t="shared" si="795"/>
        <v>1</v>
      </c>
      <c r="W2571" s="13" t="e">
        <f ca="1">IF(AND(IRR_DRIP=FALSE,CalcTable[[#This Row],[IrrHours]]&lt;=0),FALSE,TRUE)</f>
        <v>#NAME?</v>
      </c>
      <c r="X2571" s="13" t="e">
        <f ca="1">AND(CalcTable[[#This Row],[IrrDay]],CalcTable[[#This Row],[IrrRain]],CalcTable[[#This Row],[IrrWarm]],CalcTable[[#This Row],[IrrWindy]])</f>
        <v>#NAME?</v>
      </c>
      <c r="Y2571" s="13" t="e">
        <f t="shared" ca="1" si="796"/>
        <v>#NAME?</v>
      </c>
      <c r="Z2571" s="13" t="e">
        <f ca="1">CalcTable[[#This Row],[IrrHours]]/5</f>
        <v>#NAME?</v>
      </c>
      <c r="AA2571" s="13" t="e">
        <f ca="1">IF(CalcTable[[#This Row],[IrrFlag]]=FALSE,0,MAX(0,CalcTable[[#This Row],[VolRednWind]]*(FCAP*IRR_TARGET-CalcTable[[#This Row],[IWC]])))</f>
        <v>#NAME?</v>
      </c>
      <c r="AB2571" s="13" t="e">
        <f ca="1">CalcTable[[#This Row],[IWC]]+CalcTable[[#This Row],[Eff Precip]]+CalcTable[[#This Row],[IrrAmt]]-CalcTable[[#This Row],[AET]]</f>
        <v>#NAME?</v>
      </c>
      <c r="AC2571" s="13" t="e">
        <f ca="1">IF(CalcTable[[#This Row],[PWC]]&gt;FCAP,MIN(24*PERC,MIN(SAT,CalcTable[[#This Row],[PWC]])-FCAP),0)</f>
        <v>#NAME?</v>
      </c>
      <c r="AD2571" s="13" t="e">
        <f ca="1">IF(CalcTable[[#This Row],[PWC]]&gt;SAT,CalcTable[[#This Row],[PWC]]-SAT,0)</f>
        <v>#NAME?</v>
      </c>
      <c r="AE2571" s="13" t="e">
        <f ca="1">CalcTable[[#This Row],[PWC]]-CalcTable[[#This Row],[PercAmt]]-CalcTable[[#This Row],[Runoff]]</f>
        <v>#NAME?</v>
      </c>
      <c r="AF2571" s="13" t="e">
        <f ca="1">CalcTable[[#This Row],[IrrAmt]]/1000*CUR_IRR_AREA*10000/IRR_EFF</f>
        <v>#NAME?</v>
      </c>
      <c r="AG2571" s="147"/>
      <c r="AH2571" s="13"/>
      <c r="AI2571" s="50">
        <v>6.7133539982651005</v>
      </c>
      <c r="AJ2571" s="50">
        <v>9.4397539982650986</v>
      </c>
      <c r="AK2571" s="50">
        <v>0</v>
      </c>
      <c r="AL2571" s="50">
        <v>0</v>
      </c>
      <c r="AM2571" s="50"/>
      <c r="AN2571" s="50"/>
      <c r="AO2571" s="50"/>
      <c r="AP2571" s="50"/>
      <c r="AQ2571" s="50"/>
      <c r="AR2571" s="50"/>
      <c r="AS2571" s="50"/>
      <c r="AT2571" s="50"/>
      <c r="AU2571" s="50"/>
      <c r="AV2571" s="50"/>
      <c r="AW2571" s="50"/>
      <c r="AX2571" s="50">
        <f t="shared" si="807"/>
        <v>16.153107996530199</v>
      </c>
      <c r="AY2571" s="50"/>
      <c r="AZ2571" s="50">
        <f t="shared" si="797"/>
        <v>375.36197592366437</v>
      </c>
      <c r="BA2571" s="50">
        <f t="shared" si="798"/>
        <v>608.36679144708262</v>
      </c>
      <c r="BB2571" s="50">
        <f t="shared" si="799"/>
        <v>629.62211692593564</v>
      </c>
      <c r="BC2571" s="17">
        <f t="shared" si="800"/>
        <v>19768</v>
      </c>
      <c r="BD2571" s="50">
        <f t="shared" si="801"/>
        <v>16.153107996530199</v>
      </c>
      <c r="BE2571" s="50">
        <f t="shared" si="802"/>
        <v>375.36197592366437</v>
      </c>
      <c r="BF2571" s="50">
        <f t="shared" si="808"/>
        <v>613.9726988500521</v>
      </c>
      <c r="BG2571" s="50"/>
      <c r="BH2571" s="17">
        <f t="shared" si="803"/>
        <v>0</v>
      </c>
      <c r="BI2571" s="17">
        <f t="shared" si="811"/>
        <v>2571</v>
      </c>
      <c r="BJ2571" s="17">
        <f t="shared" si="809"/>
        <v>2571</v>
      </c>
      <c r="BK2571" s="150">
        <f t="shared" si="810"/>
        <v>27984</v>
      </c>
      <c r="BL2571" s="50" t="e">
        <f t="shared" ca="1" si="804"/>
        <v>#NAME?</v>
      </c>
      <c r="BM2571" s="50" t="e">
        <f t="shared" ca="1" si="805"/>
        <v>#NAME?</v>
      </c>
      <c r="BN2571" s="50" t="e">
        <f t="shared" ca="1" si="806"/>
        <v>#NAME?</v>
      </c>
    </row>
    <row r="2572" spans="1:66" x14ac:dyDescent="0.35">
      <c r="A2572" s="48">
        <v>27985</v>
      </c>
      <c r="B2572" s="17">
        <v>1976</v>
      </c>
      <c r="C2572" s="17">
        <v>8</v>
      </c>
      <c r="D2572" s="17">
        <v>226</v>
      </c>
      <c r="E2572" s="17">
        <v>13</v>
      </c>
      <c r="F2572" s="17">
        <v>6</v>
      </c>
      <c r="G2572" s="50">
        <v>10.6</v>
      </c>
      <c r="H2572" s="32">
        <v>4.0809914887218612</v>
      </c>
      <c r="I2572" s="50">
        <v>5.166666666666667</v>
      </c>
      <c r="J2572" s="13">
        <v>0</v>
      </c>
      <c r="K2572" s="13">
        <f t="shared" si="792"/>
        <v>0</v>
      </c>
      <c r="L2572" s="13">
        <f t="shared" si="793"/>
        <v>0</v>
      </c>
      <c r="M2572" s="13" t="e">
        <f ca="1">CalcTable[[#This Row],[IWC]]-AE2571</f>
        <v>#NAME?</v>
      </c>
      <c r="N2572" s="13" t="e">
        <f ca="1">IF(CalcTable[[#This Row],[Day of Year]]&lt;123,FCAP,AE2571)</f>
        <v>#NAME?</v>
      </c>
      <c r="O2572" s="17" t="e">
        <f ca="1">IF(IRR_DRIP,5,COUNTIF('IDET Wind Values'!C2556:G2556,"&lt;="&amp;IRR_MAXWIND))</f>
        <v>#NAME?</v>
      </c>
      <c r="P2572" s="13" t="e">
        <f ca="1">CalcTable[[#This Row],[ET_o]]*KL</f>
        <v>#NAME?</v>
      </c>
      <c r="Q2572" s="13" t="e">
        <f ca="1">IF(WILTPT&lt;=0,1,MAX(0,MIN(1,(CalcTable[[#This Row],[IWC]]-WILTPT)/(MAD-WILTPT))))</f>
        <v>#NAME?</v>
      </c>
      <c r="R2572" s="13" t="e">
        <f ca="1">CalcTable[[#This Row],[ETMult]]*CalcTable[[#This Row],[ETb]]</f>
        <v>#NAME?</v>
      </c>
      <c r="S2572" s="13" t="b">
        <f>INDEX(IRR_LIST,CalcTable[[#This Row],[Day of Week]]+1)</f>
        <v>0</v>
      </c>
      <c r="T2572" s="13">
        <f t="shared" ca="1" si="794"/>
        <v>5.6</v>
      </c>
      <c r="U2572" s="13" t="b">
        <f ca="1">IF(CalcTable[[#This Row],[IrrPrecip]]&gt;=IC_MM,FALSE,TRUE)</f>
        <v>1</v>
      </c>
      <c r="V2572" s="13" t="b">
        <f t="shared" si="795"/>
        <v>1</v>
      </c>
      <c r="W2572" s="13" t="e">
        <f ca="1">IF(AND(IRR_DRIP=FALSE,CalcTable[[#This Row],[IrrHours]]&lt;=0),FALSE,TRUE)</f>
        <v>#NAME?</v>
      </c>
      <c r="X2572" s="13" t="e">
        <f ca="1">AND(CalcTable[[#This Row],[IrrDay]],CalcTable[[#This Row],[IrrRain]],CalcTable[[#This Row],[IrrWarm]],CalcTable[[#This Row],[IrrWindy]])</f>
        <v>#NAME?</v>
      </c>
      <c r="Y2572" s="13" t="e">
        <f t="shared" ca="1" si="796"/>
        <v>#NAME?</v>
      </c>
      <c r="Z2572" s="13" t="e">
        <f ca="1">CalcTable[[#This Row],[IrrHours]]/5</f>
        <v>#NAME?</v>
      </c>
      <c r="AA2572" s="13" t="e">
        <f ca="1">IF(CalcTable[[#This Row],[IrrFlag]]=FALSE,0,MAX(0,CalcTable[[#This Row],[VolRednWind]]*(FCAP*IRR_TARGET-CalcTable[[#This Row],[IWC]])))</f>
        <v>#NAME?</v>
      </c>
      <c r="AB2572" s="13" t="e">
        <f ca="1">CalcTable[[#This Row],[IWC]]+CalcTable[[#This Row],[Eff Precip]]+CalcTable[[#This Row],[IrrAmt]]-CalcTable[[#This Row],[AET]]</f>
        <v>#NAME?</v>
      </c>
      <c r="AC2572" s="13" t="e">
        <f ca="1">IF(CalcTable[[#This Row],[PWC]]&gt;FCAP,MIN(24*PERC,MIN(SAT,CalcTable[[#This Row],[PWC]])-FCAP),0)</f>
        <v>#NAME?</v>
      </c>
      <c r="AD2572" s="13" t="e">
        <f ca="1">IF(CalcTable[[#This Row],[PWC]]&gt;SAT,CalcTable[[#This Row],[PWC]]-SAT,0)</f>
        <v>#NAME?</v>
      </c>
      <c r="AE2572" s="13" t="e">
        <f ca="1">CalcTable[[#This Row],[PWC]]-CalcTable[[#This Row],[PercAmt]]-CalcTable[[#This Row],[Runoff]]</f>
        <v>#NAME?</v>
      </c>
      <c r="AF2572" s="13" t="e">
        <f ca="1">CalcTable[[#This Row],[IrrAmt]]/1000*CUR_IRR_AREA*10000/IRR_EFF</f>
        <v>#NAME?</v>
      </c>
      <c r="AG2572" s="147"/>
      <c r="AH2572" s="13"/>
      <c r="AI2572" s="50">
        <v>0</v>
      </c>
      <c r="AJ2572" s="50">
        <v>0</v>
      </c>
      <c r="AK2572" s="50">
        <v>0</v>
      </c>
      <c r="AL2572" s="50">
        <v>8.046877603940839</v>
      </c>
      <c r="AM2572" s="50"/>
      <c r="AN2572" s="50"/>
      <c r="AO2572" s="50"/>
      <c r="AP2572" s="50"/>
      <c r="AQ2572" s="50"/>
      <c r="AR2572" s="50"/>
      <c r="AS2572" s="50"/>
      <c r="AT2572" s="50"/>
      <c r="AU2572" s="50"/>
      <c r="AV2572" s="50"/>
      <c r="AW2572" s="50"/>
      <c r="AX2572" s="50">
        <f t="shared" si="807"/>
        <v>8.046877603940839</v>
      </c>
      <c r="AY2572" s="50"/>
      <c r="AZ2572" s="50">
        <f t="shared" si="797"/>
        <v>236.04174304893129</v>
      </c>
      <c r="BA2572" s="50">
        <f t="shared" si="798"/>
        <v>363.42935040867201</v>
      </c>
      <c r="BB2572" s="50">
        <f t="shared" si="799"/>
        <v>374.6694334110021</v>
      </c>
      <c r="BC2572" s="17">
        <f t="shared" si="800"/>
        <v>19768</v>
      </c>
      <c r="BD2572" s="50">
        <f t="shared" si="801"/>
        <v>8.046877603940839</v>
      </c>
      <c r="BE2572" s="50">
        <f t="shared" si="802"/>
        <v>236.04174304893129</v>
      </c>
      <c r="BF2572" s="50">
        <f t="shared" si="808"/>
        <v>386.08914945208841</v>
      </c>
      <c r="BG2572" s="50"/>
      <c r="BH2572" s="17">
        <f t="shared" si="803"/>
        <v>0</v>
      </c>
      <c r="BI2572" s="17">
        <f t="shared" si="811"/>
        <v>2572</v>
      </c>
      <c r="BJ2572" s="17">
        <f t="shared" si="809"/>
        <v>2572</v>
      </c>
      <c r="BK2572" s="150">
        <f t="shared" si="810"/>
        <v>27985</v>
      </c>
      <c r="BL2572" s="50" t="e">
        <f t="shared" ca="1" si="804"/>
        <v>#NAME?</v>
      </c>
      <c r="BM2572" s="50" t="e">
        <f t="shared" ca="1" si="805"/>
        <v>#NAME?</v>
      </c>
      <c r="BN2572" s="50" t="e">
        <f t="shared" ca="1" si="806"/>
        <v>#NAME?</v>
      </c>
    </row>
    <row r="2573" spans="1:66" x14ac:dyDescent="0.35">
      <c r="A2573" s="48">
        <v>27986</v>
      </c>
      <c r="B2573" s="17">
        <v>1976</v>
      </c>
      <c r="C2573" s="17">
        <v>8</v>
      </c>
      <c r="D2573" s="17">
        <v>227</v>
      </c>
      <c r="E2573" s="17">
        <v>14</v>
      </c>
      <c r="F2573" s="17">
        <v>7</v>
      </c>
      <c r="G2573" s="50">
        <v>9.4</v>
      </c>
      <c r="H2573" s="32">
        <v>3.6694005647031394</v>
      </c>
      <c r="I2573" s="50">
        <v>0</v>
      </c>
      <c r="J2573" s="13">
        <v>1.8</v>
      </c>
      <c r="K2573" s="13">
        <f t="shared" si="792"/>
        <v>1.8</v>
      </c>
      <c r="L2573" s="13">
        <f t="shared" si="793"/>
        <v>0</v>
      </c>
      <c r="M2573" s="13" t="e">
        <f ca="1">CalcTable[[#This Row],[IWC]]-AE2572</f>
        <v>#NAME?</v>
      </c>
      <c r="N2573" s="13" t="e">
        <f ca="1">IF(CalcTable[[#This Row],[Day of Year]]&lt;123,FCAP,AE2572)</f>
        <v>#NAME?</v>
      </c>
      <c r="O2573" s="17" t="e">
        <f ca="1">IF(IRR_DRIP,5,COUNTIF('IDET Wind Values'!C2557:G2557,"&lt;="&amp;IRR_MAXWIND))</f>
        <v>#NAME?</v>
      </c>
      <c r="P2573" s="13" t="e">
        <f ca="1">CalcTable[[#This Row],[ET_o]]*KL</f>
        <v>#NAME?</v>
      </c>
      <c r="Q2573" s="13" t="e">
        <f ca="1">IF(WILTPT&lt;=0,1,MAX(0,MIN(1,(CalcTable[[#This Row],[IWC]]-WILTPT)/(MAD-WILTPT))))</f>
        <v>#NAME?</v>
      </c>
      <c r="R2573" s="13" t="e">
        <f ca="1">CalcTable[[#This Row],[ETMult]]*CalcTable[[#This Row],[ETb]]</f>
        <v>#NAME?</v>
      </c>
      <c r="S2573" s="13" t="b">
        <f>INDEX(IRR_LIST,CalcTable[[#This Row],[Day of Week]]+1)</f>
        <v>0</v>
      </c>
      <c r="T2573" s="13">
        <f t="shared" ca="1" si="794"/>
        <v>3.3</v>
      </c>
      <c r="U2573" s="13" t="b">
        <f ca="1">IF(CalcTable[[#This Row],[IrrPrecip]]&gt;=IC_MM,FALSE,TRUE)</f>
        <v>1</v>
      </c>
      <c r="V2573" s="13" t="b">
        <f t="shared" si="795"/>
        <v>1</v>
      </c>
      <c r="W2573" s="13" t="e">
        <f ca="1">IF(AND(IRR_DRIP=FALSE,CalcTable[[#This Row],[IrrHours]]&lt;=0),FALSE,TRUE)</f>
        <v>#NAME?</v>
      </c>
      <c r="X2573" s="13" t="e">
        <f ca="1">AND(CalcTable[[#This Row],[IrrDay]],CalcTable[[#This Row],[IrrRain]],CalcTable[[#This Row],[IrrWarm]],CalcTable[[#This Row],[IrrWindy]])</f>
        <v>#NAME?</v>
      </c>
      <c r="Y2573" s="13" t="e">
        <f t="shared" ca="1" si="796"/>
        <v>#NAME?</v>
      </c>
      <c r="Z2573" s="13" t="e">
        <f ca="1">CalcTable[[#This Row],[IrrHours]]/5</f>
        <v>#NAME?</v>
      </c>
      <c r="AA2573" s="13" t="e">
        <f ca="1">IF(CalcTable[[#This Row],[IrrFlag]]=FALSE,0,MAX(0,CalcTable[[#This Row],[VolRednWind]]*(FCAP*IRR_TARGET-CalcTable[[#This Row],[IWC]])))</f>
        <v>#NAME?</v>
      </c>
      <c r="AB2573" s="13" t="e">
        <f ca="1">CalcTable[[#This Row],[IWC]]+CalcTable[[#This Row],[Eff Precip]]+CalcTable[[#This Row],[IrrAmt]]-CalcTable[[#This Row],[AET]]</f>
        <v>#NAME?</v>
      </c>
      <c r="AC2573" s="13" t="e">
        <f ca="1">IF(CalcTable[[#This Row],[PWC]]&gt;FCAP,MIN(24*PERC,MIN(SAT,CalcTable[[#This Row],[PWC]])-FCAP),0)</f>
        <v>#NAME?</v>
      </c>
      <c r="AD2573" s="13" t="e">
        <f ca="1">IF(CalcTable[[#This Row],[PWC]]&gt;SAT,CalcTable[[#This Row],[PWC]]-SAT,0)</f>
        <v>#NAME?</v>
      </c>
      <c r="AE2573" s="13" t="e">
        <f ca="1">CalcTable[[#This Row],[PWC]]-CalcTable[[#This Row],[PercAmt]]-CalcTable[[#This Row],[Runoff]]</f>
        <v>#NAME?</v>
      </c>
      <c r="AF2573" s="13" t="e">
        <f ca="1">CalcTable[[#This Row],[IrrAmt]]/1000*CUR_IRR_AREA*10000/IRR_EFF</f>
        <v>#NAME?</v>
      </c>
      <c r="AG2573" s="147"/>
      <c r="AH2573" s="13"/>
      <c r="AI2573" s="50">
        <v>0</v>
      </c>
      <c r="AJ2573" s="50">
        <v>0</v>
      </c>
      <c r="AK2573" s="50">
        <v>8.2149190743088472</v>
      </c>
      <c r="AL2573" s="50">
        <v>0</v>
      </c>
      <c r="AM2573" s="50"/>
      <c r="AN2573" s="50"/>
      <c r="AO2573" s="50"/>
      <c r="AP2573" s="50"/>
      <c r="AQ2573" s="50"/>
      <c r="AR2573" s="50"/>
      <c r="AS2573" s="50"/>
      <c r="AT2573" s="50"/>
      <c r="AU2573" s="50"/>
      <c r="AV2573" s="50"/>
      <c r="AW2573" s="50"/>
      <c r="AX2573" s="50">
        <f t="shared" si="807"/>
        <v>8.2149190743088472</v>
      </c>
      <c r="AY2573" s="50"/>
      <c r="AZ2573" s="50">
        <f t="shared" si="797"/>
        <v>120.48547975652977</v>
      </c>
      <c r="BA2573" s="50">
        <f t="shared" si="798"/>
        <v>185.50938946640295</v>
      </c>
      <c r="BB2573" s="50">
        <f t="shared" si="799"/>
        <v>191.24679326433298</v>
      </c>
      <c r="BC2573" s="17">
        <f t="shared" si="800"/>
        <v>19768</v>
      </c>
      <c r="BD2573" s="50">
        <f t="shared" si="801"/>
        <v>8.2149190743088472</v>
      </c>
      <c r="BE2573" s="50">
        <f t="shared" si="802"/>
        <v>120.48547975652977</v>
      </c>
      <c r="BF2573" s="50">
        <f t="shared" si="808"/>
        <v>197.0758892035559</v>
      </c>
      <c r="BG2573" s="50"/>
      <c r="BH2573" s="17">
        <f t="shared" si="803"/>
        <v>0</v>
      </c>
      <c r="BI2573" s="17">
        <f t="shared" si="811"/>
        <v>2573</v>
      </c>
      <c r="BJ2573" s="17">
        <f t="shared" si="809"/>
        <v>2573</v>
      </c>
      <c r="BK2573" s="150">
        <f t="shared" si="810"/>
        <v>27986</v>
      </c>
      <c r="BL2573" s="50" t="e">
        <f t="shared" ca="1" si="804"/>
        <v>#NAME?</v>
      </c>
      <c r="BM2573" s="50" t="e">
        <f t="shared" ca="1" si="805"/>
        <v>#NAME?</v>
      </c>
      <c r="BN2573" s="50" t="e">
        <f t="shared" ca="1" si="806"/>
        <v>#NAME?</v>
      </c>
    </row>
    <row r="2574" spans="1:66" x14ac:dyDescent="0.35">
      <c r="A2574" s="48">
        <v>27987</v>
      </c>
      <c r="B2574" s="17">
        <v>1976</v>
      </c>
      <c r="C2574" s="17">
        <v>8</v>
      </c>
      <c r="D2574" s="17">
        <v>228</v>
      </c>
      <c r="E2574" s="17">
        <v>15</v>
      </c>
      <c r="F2574" s="17">
        <v>1</v>
      </c>
      <c r="G2574" s="50">
        <v>10.6</v>
      </c>
      <c r="H2574" s="32">
        <v>3.0396213299924568</v>
      </c>
      <c r="I2574" s="50">
        <v>5</v>
      </c>
      <c r="J2574" s="13">
        <v>6.7</v>
      </c>
      <c r="K2574" s="13">
        <f t="shared" si="792"/>
        <v>6.7</v>
      </c>
      <c r="L2574" s="13">
        <f t="shared" si="793"/>
        <v>1.2750000000000001</v>
      </c>
      <c r="M2574" s="13" t="e">
        <f ca="1">CalcTable[[#This Row],[IWC]]-AE2573</f>
        <v>#NAME?</v>
      </c>
      <c r="N2574" s="13" t="e">
        <f ca="1">IF(CalcTable[[#This Row],[Day of Year]]&lt;123,FCAP,AE2573)</f>
        <v>#NAME?</v>
      </c>
      <c r="O2574" s="17" t="e">
        <f ca="1">IF(IRR_DRIP,5,COUNTIF('IDET Wind Values'!C2558:G2558,"&lt;="&amp;IRR_MAXWIND))</f>
        <v>#NAME?</v>
      </c>
      <c r="P2574" s="13" t="e">
        <f ca="1">CalcTable[[#This Row],[ET_o]]*KL</f>
        <v>#NAME?</v>
      </c>
      <c r="Q2574" s="13" t="e">
        <f ca="1">IF(WILTPT&lt;=0,1,MAX(0,MIN(1,(CalcTable[[#This Row],[IWC]]-WILTPT)/(MAD-WILTPT))))</f>
        <v>#NAME?</v>
      </c>
      <c r="R2574" s="13" t="e">
        <f ca="1">CalcTable[[#This Row],[ETMult]]*CalcTable[[#This Row],[ETb]]</f>
        <v>#NAME?</v>
      </c>
      <c r="S2574" s="13" t="b">
        <f>INDEX(IRR_LIST,CalcTable[[#This Row],[Day of Week]]+1)</f>
        <v>1</v>
      </c>
      <c r="T2574" s="13">
        <f t="shared" ca="1" si="794"/>
        <v>1.8</v>
      </c>
      <c r="U2574" s="13" t="b">
        <f ca="1">IF(CalcTable[[#This Row],[IrrPrecip]]&gt;=IC_MM,FALSE,TRUE)</f>
        <v>1</v>
      </c>
      <c r="V2574" s="13" t="b">
        <f t="shared" si="795"/>
        <v>1</v>
      </c>
      <c r="W2574" s="13" t="e">
        <f ca="1">IF(AND(IRR_DRIP=FALSE,CalcTable[[#This Row],[IrrHours]]&lt;=0),FALSE,TRUE)</f>
        <v>#NAME?</v>
      </c>
      <c r="X2574" s="13" t="e">
        <f ca="1">AND(CalcTable[[#This Row],[IrrDay]],CalcTable[[#This Row],[IrrRain]],CalcTable[[#This Row],[IrrWarm]],CalcTable[[#This Row],[IrrWindy]])</f>
        <v>#NAME?</v>
      </c>
      <c r="Y2574" s="13" t="e">
        <f t="shared" ca="1" si="796"/>
        <v>#NAME?</v>
      </c>
      <c r="Z2574" s="13" t="e">
        <f ca="1">CalcTable[[#This Row],[IrrHours]]/5</f>
        <v>#NAME?</v>
      </c>
      <c r="AA2574" s="13" t="e">
        <f ca="1">IF(CalcTable[[#This Row],[IrrFlag]]=FALSE,0,MAX(0,CalcTable[[#This Row],[VolRednWind]]*(FCAP*IRR_TARGET-CalcTable[[#This Row],[IWC]])))</f>
        <v>#NAME?</v>
      </c>
      <c r="AB2574" s="13" t="e">
        <f ca="1">CalcTable[[#This Row],[IWC]]+CalcTable[[#This Row],[Eff Precip]]+CalcTable[[#This Row],[IrrAmt]]-CalcTable[[#This Row],[AET]]</f>
        <v>#NAME?</v>
      </c>
      <c r="AC2574" s="13" t="e">
        <f ca="1">IF(CalcTable[[#This Row],[PWC]]&gt;FCAP,MIN(24*PERC,MIN(SAT,CalcTable[[#This Row],[PWC]])-FCAP),0)</f>
        <v>#NAME?</v>
      </c>
      <c r="AD2574" s="13" t="e">
        <f ca="1">IF(CalcTable[[#This Row],[PWC]]&gt;SAT,CalcTable[[#This Row],[PWC]]-SAT,0)</f>
        <v>#NAME?</v>
      </c>
      <c r="AE2574" s="13" t="e">
        <f ca="1">CalcTable[[#This Row],[PWC]]-CalcTable[[#This Row],[PercAmt]]-CalcTable[[#This Row],[Runoff]]</f>
        <v>#NAME?</v>
      </c>
      <c r="AF2574" s="13" t="e">
        <f ca="1">CalcTable[[#This Row],[IrrAmt]]/1000*CUR_IRR_AREA*10000/IRR_EFF</f>
        <v>#NAME?</v>
      </c>
      <c r="AG2574" s="147"/>
      <c r="AH2574" s="13"/>
      <c r="AI2574" s="50">
        <v>9.9557525433183365</v>
      </c>
      <c r="AJ2574" s="50">
        <v>12.2412744373975</v>
      </c>
      <c r="AK2574" s="50">
        <v>0</v>
      </c>
      <c r="AL2574" s="50">
        <v>0</v>
      </c>
      <c r="AM2574" s="50"/>
      <c r="AN2574" s="50"/>
      <c r="AO2574" s="50"/>
      <c r="AP2574" s="50"/>
      <c r="AQ2574" s="50"/>
      <c r="AR2574" s="50"/>
      <c r="AS2574" s="50"/>
      <c r="AT2574" s="50"/>
      <c r="AU2574" s="50"/>
      <c r="AV2574" s="50"/>
      <c r="AW2574" s="50"/>
      <c r="AX2574" s="50">
        <f t="shared" si="807"/>
        <v>22.197026980715837</v>
      </c>
      <c r="AY2574" s="50"/>
      <c r="AZ2574" s="50">
        <f t="shared" si="797"/>
        <v>505.09508746566235</v>
      </c>
      <c r="BA2574" s="50">
        <f t="shared" si="798"/>
        <v>817.14514018184332</v>
      </c>
      <c r="BB2574" s="50">
        <f t="shared" si="799"/>
        <v>845.58162644085508</v>
      </c>
      <c r="BC2574" s="17">
        <f t="shared" si="800"/>
        <v>19768</v>
      </c>
      <c r="BD2574" s="50">
        <f t="shared" si="801"/>
        <v>22.197026980715837</v>
      </c>
      <c r="BE2574" s="50">
        <f t="shared" si="802"/>
        <v>505.09508746566235</v>
      </c>
      <c r="BF2574" s="50">
        <f t="shared" si="808"/>
        <v>826.1747697381644</v>
      </c>
      <c r="BG2574" s="50"/>
      <c r="BH2574" s="17">
        <f t="shared" si="803"/>
        <v>0</v>
      </c>
      <c r="BI2574" s="17">
        <f t="shared" si="811"/>
        <v>2574</v>
      </c>
      <c r="BJ2574" s="17">
        <f t="shared" si="809"/>
        <v>2574</v>
      </c>
      <c r="BK2574" s="150">
        <f t="shared" si="810"/>
        <v>27987</v>
      </c>
      <c r="BL2574" s="50" t="e">
        <f t="shared" ca="1" si="804"/>
        <v>#NAME?</v>
      </c>
      <c r="BM2574" s="50" t="e">
        <f t="shared" ca="1" si="805"/>
        <v>#NAME?</v>
      </c>
      <c r="BN2574" s="50" t="e">
        <f t="shared" ca="1" si="806"/>
        <v>#NAME?</v>
      </c>
    </row>
    <row r="2575" spans="1:66" x14ac:dyDescent="0.35">
      <c r="A2575" s="48">
        <v>27988</v>
      </c>
      <c r="B2575" s="17">
        <v>1976</v>
      </c>
      <c r="C2575" s="17">
        <v>8</v>
      </c>
      <c r="D2575" s="17">
        <v>229</v>
      </c>
      <c r="E2575" s="17">
        <v>16</v>
      </c>
      <c r="F2575" s="17">
        <v>2</v>
      </c>
      <c r="G2575" s="50">
        <v>11.1</v>
      </c>
      <c r="H2575" s="32">
        <v>2.3261309587333159</v>
      </c>
      <c r="I2575" s="50">
        <v>2.1666666666666665</v>
      </c>
      <c r="J2575" s="13">
        <v>5.0999999999999996</v>
      </c>
      <c r="K2575" s="13">
        <f t="shared" si="792"/>
        <v>5.0999999999999996</v>
      </c>
      <c r="L2575" s="13">
        <f t="shared" si="793"/>
        <v>7.4999999999999734E-2</v>
      </c>
      <c r="M2575" s="13" t="e">
        <f ca="1">CalcTable[[#This Row],[IWC]]-AE2574</f>
        <v>#NAME?</v>
      </c>
      <c r="N2575" s="13" t="e">
        <f ca="1">IF(CalcTable[[#This Row],[Day of Year]]&lt;123,FCAP,AE2574)</f>
        <v>#NAME?</v>
      </c>
      <c r="O2575" s="17" t="e">
        <f ca="1">IF(IRR_DRIP,5,COUNTIF('IDET Wind Values'!C2559:G2559,"&lt;="&amp;IRR_MAXWIND))</f>
        <v>#NAME?</v>
      </c>
      <c r="P2575" s="13" t="e">
        <f ca="1">CalcTable[[#This Row],[ET_o]]*KL</f>
        <v>#NAME?</v>
      </c>
      <c r="Q2575" s="13" t="e">
        <f ca="1">IF(WILTPT&lt;=0,1,MAX(0,MIN(1,(CalcTable[[#This Row],[IWC]]-WILTPT)/(MAD-WILTPT))))</f>
        <v>#NAME?</v>
      </c>
      <c r="R2575" s="13" t="e">
        <f ca="1">CalcTable[[#This Row],[ETMult]]*CalcTable[[#This Row],[ETb]]</f>
        <v>#NAME?</v>
      </c>
      <c r="S2575" s="13" t="b">
        <f>INDEX(IRR_LIST,CalcTable[[#This Row],[Day of Week]]+1)</f>
        <v>0</v>
      </c>
      <c r="T2575" s="13">
        <f t="shared" ca="1" si="794"/>
        <v>8.5</v>
      </c>
      <c r="U2575" s="13" t="b">
        <f ca="1">IF(CalcTable[[#This Row],[IrrPrecip]]&gt;=IC_MM,FALSE,TRUE)</f>
        <v>1</v>
      </c>
      <c r="V2575" s="13" t="b">
        <f t="shared" si="795"/>
        <v>1</v>
      </c>
      <c r="W2575" s="13" t="e">
        <f ca="1">IF(AND(IRR_DRIP=FALSE,CalcTable[[#This Row],[IrrHours]]&lt;=0),FALSE,TRUE)</f>
        <v>#NAME?</v>
      </c>
      <c r="X2575" s="13" t="e">
        <f ca="1">AND(CalcTable[[#This Row],[IrrDay]],CalcTable[[#This Row],[IrrRain]],CalcTable[[#This Row],[IrrWarm]],CalcTable[[#This Row],[IrrWindy]])</f>
        <v>#NAME?</v>
      </c>
      <c r="Y2575" s="13" t="e">
        <f t="shared" ca="1" si="796"/>
        <v>#NAME?</v>
      </c>
      <c r="Z2575" s="13" t="e">
        <f ca="1">CalcTable[[#This Row],[IrrHours]]/5</f>
        <v>#NAME?</v>
      </c>
      <c r="AA2575" s="13" t="e">
        <f ca="1">IF(CalcTable[[#This Row],[IrrFlag]]=FALSE,0,MAX(0,CalcTable[[#This Row],[VolRednWind]]*(FCAP*IRR_TARGET-CalcTable[[#This Row],[IWC]])))</f>
        <v>#NAME?</v>
      </c>
      <c r="AB2575" s="13" t="e">
        <f ca="1">CalcTable[[#This Row],[IWC]]+CalcTable[[#This Row],[Eff Precip]]+CalcTable[[#This Row],[IrrAmt]]-CalcTable[[#This Row],[AET]]</f>
        <v>#NAME?</v>
      </c>
      <c r="AC2575" s="13" t="e">
        <f ca="1">IF(CalcTable[[#This Row],[PWC]]&gt;FCAP,MIN(24*PERC,MIN(SAT,CalcTable[[#This Row],[PWC]])-FCAP),0)</f>
        <v>#NAME?</v>
      </c>
      <c r="AD2575" s="13" t="e">
        <f ca="1">IF(CalcTable[[#This Row],[PWC]]&gt;SAT,CalcTable[[#This Row],[PWC]]-SAT,0)</f>
        <v>#NAME?</v>
      </c>
      <c r="AE2575" s="13" t="e">
        <f ca="1">CalcTable[[#This Row],[PWC]]-CalcTable[[#This Row],[PercAmt]]-CalcTable[[#This Row],[Runoff]]</f>
        <v>#NAME?</v>
      </c>
      <c r="AF2575" s="13" t="e">
        <f ca="1">CalcTable[[#This Row],[IrrAmt]]/1000*CUR_IRR_AREA*10000/IRR_EFF</f>
        <v>#NAME?</v>
      </c>
      <c r="AG2575" s="147"/>
      <c r="AH2575" s="13"/>
      <c r="AI2575" s="50">
        <v>0</v>
      </c>
      <c r="AJ2575" s="50">
        <v>0</v>
      </c>
      <c r="AK2575" s="50">
        <v>3.3247917314958571</v>
      </c>
      <c r="AL2575" s="50">
        <v>4.6949620420825795</v>
      </c>
      <c r="AM2575" s="50"/>
      <c r="AN2575" s="50"/>
      <c r="AO2575" s="50"/>
      <c r="AP2575" s="50"/>
      <c r="AQ2575" s="50"/>
      <c r="AR2575" s="50"/>
      <c r="AS2575" s="50"/>
      <c r="AT2575" s="50"/>
      <c r="AU2575" s="50"/>
      <c r="AV2575" s="50"/>
      <c r="AW2575" s="50"/>
      <c r="AX2575" s="50">
        <f t="shared" si="807"/>
        <v>8.0197537735784366</v>
      </c>
      <c r="AY2575" s="50"/>
      <c r="AZ2575" s="50">
        <f t="shared" si="797"/>
        <v>186.48249862969493</v>
      </c>
      <c r="BA2575" s="50">
        <f t="shared" si="798"/>
        <v>287.1238470965144</v>
      </c>
      <c r="BB2575" s="50">
        <f t="shared" si="799"/>
        <v>296.00396607888086</v>
      </c>
      <c r="BC2575" s="17">
        <f t="shared" si="800"/>
        <v>19768</v>
      </c>
      <c r="BD2575" s="50">
        <f t="shared" si="801"/>
        <v>8.0197537735784366</v>
      </c>
      <c r="BE2575" s="50">
        <f t="shared" si="802"/>
        <v>186.48249862969493</v>
      </c>
      <c r="BF2575" s="50">
        <f t="shared" si="808"/>
        <v>305.02600240803105</v>
      </c>
      <c r="BG2575" s="50"/>
      <c r="BH2575" s="17">
        <f t="shared" si="803"/>
        <v>0</v>
      </c>
      <c r="BI2575" s="17">
        <f t="shared" si="811"/>
        <v>2575</v>
      </c>
      <c r="BJ2575" s="17">
        <f t="shared" si="809"/>
        <v>2575</v>
      </c>
      <c r="BK2575" s="150">
        <f t="shared" si="810"/>
        <v>27988</v>
      </c>
      <c r="BL2575" s="50" t="e">
        <f t="shared" ca="1" si="804"/>
        <v>#NAME?</v>
      </c>
      <c r="BM2575" s="50" t="e">
        <f t="shared" ca="1" si="805"/>
        <v>#NAME?</v>
      </c>
      <c r="BN2575" s="50" t="e">
        <f t="shared" ca="1" si="806"/>
        <v>#NAME?</v>
      </c>
    </row>
    <row r="2576" spans="1:66" x14ac:dyDescent="0.35">
      <c r="A2576" s="48">
        <v>27989</v>
      </c>
      <c r="B2576" s="17">
        <v>1976</v>
      </c>
      <c r="C2576" s="17">
        <v>8</v>
      </c>
      <c r="D2576" s="17">
        <v>230</v>
      </c>
      <c r="E2576" s="17">
        <v>17</v>
      </c>
      <c r="F2576" s="17">
        <v>3</v>
      </c>
      <c r="G2576" s="50">
        <v>7.8</v>
      </c>
      <c r="H2576" s="32">
        <v>4.4693337145530485</v>
      </c>
      <c r="I2576" s="50">
        <v>3.1666666666666665</v>
      </c>
      <c r="J2576" s="13">
        <v>0</v>
      </c>
      <c r="K2576" s="13">
        <f t="shared" si="792"/>
        <v>0</v>
      </c>
      <c r="L2576" s="13">
        <f t="shared" si="793"/>
        <v>0</v>
      </c>
      <c r="M2576" s="13" t="e">
        <f ca="1">CalcTable[[#This Row],[IWC]]-AE2575</f>
        <v>#NAME?</v>
      </c>
      <c r="N2576" s="13" t="e">
        <f ca="1">IF(CalcTable[[#This Row],[Day of Year]]&lt;123,FCAP,AE2575)</f>
        <v>#NAME?</v>
      </c>
      <c r="O2576" s="17" t="e">
        <f ca="1">IF(IRR_DRIP,5,COUNTIF('IDET Wind Values'!C2560:G2560,"&lt;="&amp;IRR_MAXWIND))</f>
        <v>#NAME?</v>
      </c>
      <c r="P2576" s="13" t="e">
        <f ca="1">CalcTable[[#This Row],[ET_o]]*KL</f>
        <v>#NAME?</v>
      </c>
      <c r="Q2576" s="13" t="e">
        <f ca="1">IF(WILTPT&lt;=0,1,MAX(0,MIN(1,(CalcTable[[#This Row],[IWC]]-WILTPT)/(MAD-WILTPT))))</f>
        <v>#NAME?</v>
      </c>
      <c r="R2576" s="13" t="e">
        <f ca="1">CalcTable[[#This Row],[ETMult]]*CalcTable[[#This Row],[ETb]]</f>
        <v>#NAME?</v>
      </c>
      <c r="S2576" s="13" t="b">
        <f>INDEX(IRR_LIST,CalcTable[[#This Row],[Day of Week]]+1)</f>
        <v>1</v>
      </c>
      <c r="T2576" s="13">
        <f t="shared" ca="1" si="794"/>
        <v>11.8</v>
      </c>
      <c r="U2576" s="13" t="b">
        <f ca="1">IF(CalcTable[[#This Row],[IrrPrecip]]&gt;=IC_MM,FALSE,TRUE)</f>
        <v>0</v>
      </c>
      <c r="V2576" s="13" t="b">
        <f t="shared" si="795"/>
        <v>1</v>
      </c>
      <c r="W2576" s="13" t="e">
        <f ca="1">IF(AND(IRR_DRIP=FALSE,CalcTable[[#This Row],[IrrHours]]&lt;=0),FALSE,TRUE)</f>
        <v>#NAME?</v>
      </c>
      <c r="X2576" s="13" t="e">
        <f ca="1">AND(CalcTable[[#This Row],[IrrDay]],CalcTable[[#This Row],[IrrRain]],CalcTable[[#This Row],[IrrWarm]],CalcTable[[#This Row],[IrrWindy]])</f>
        <v>#NAME?</v>
      </c>
      <c r="Y2576" s="13" t="e">
        <f t="shared" ca="1" si="796"/>
        <v>#NAME?</v>
      </c>
      <c r="Z2576" s="13" t="e">
        <f ca="1">CalcTable[[#This Row],[IrrHours]]/5</f>
        <v>#NAME?</v>
      </c>
      <c r="AA2576" s="13" t="e">
        <f ca="1">IF(CalcTable[[#This Row],[IrrFlag]]=FALSE,0,MAX(0,CalcTable[[#This Row],[VolRednWind]]*(FCAP*IRR_TARGET-CalcTable[[#This Row],[IWC]])))</f>
        <v>#NAME?</v>
      </c>
      <c r="AB2576" s="13" t="e">
        <f ca="1">CalcTable[[#This Row],[IWC]]+CalcTable[[#This Row],[Eff Precip]]+CalcTable[[#This Row],[IrrAmt]]-CalcTable[[#This Row],[AET]]</f>
        <v>#NAME?</v>
      </c>
      <c r="AC2576" s="13" t="e">
        <f ca="1">IF(CalcTable[[#This Row],[PWC]]&gt;FCAP,MIN(24*PERC,MIN(SAT,CalcTable[[#This Row],[PWC]])-FCAP),0)</f>
        <v>#NAME?</v>
      </c>
      <c r="AD2576" s="13" t="e">
        <f ca="1">IF(CalcTable[[#This Row],[PWC]]&gt;SAT,CalcTable[[#This Row],[PWC]]-SAT,0)</f>
        <v>#NAME?</v>
      </c>
      <c r="AE2576" s="13" t="e">
        <f ca="1">CalcTable[[#This Row],[PWC]]-CalcTable[[#This Row],[PercAmt]]-CalcTable[[#This Row],[Runoff]]</f>
        <v>#NAME?</v>
      </c>
      <c r="AF2576" s="13" t="e">
        <f ca="1">CalcTable[[#This Row],[IrrAmt]]/1000*CUR_IRR_AREA*10000/IRR_EFF</f>
        <v>#NAME?</v>
      </c>
      <c r="AG2576" s="147"/>
      <c r="AH2576" s="13"/>
      <c r="AI2576" s="50">
        <v>0</v>
      </c>
      <c r="AJ2576" s="50">
        <v>0</v>
      </c>
      <c r="AK2576" s="50">
        <v>0</v>
      </c>
      <c r="AL2576" s="50">
        <v>0</v>
      </c>
      <c r="AM2576" s="50"/>
      <c r="AN2576" s="50"/>
      <c r="AO2576" s="50"/>
      <c r="AP2576" s="50"/>
      <c r="AQ2576" s="50"/>
      <c r="AR2576" s="50"/>
      <c r="AS2576" s="50"/>
      <c r="AT2576" s="50"/>
      <c r="AU2576" s="50"/>
      <c r="AV2576" s="50"/>
      <c r="AW2576" s="50"/>
      <c r="AX2576" s="50">
        <f t="shared" si="807"/>
        <v>0</v>
      </c>
      <c r="AY2576" s="50"/>
      <c r="AZ2576" s="50">
        <f t="shared" si="797"/>
        <v>0</v>
      </c>
      <c r="BA2576" s="50">
        <f t="shared" si="798"/>
        <v>0</v>
      </c>
      <c r="BB2576" s="50">
        <f t="shared" si="799"/>
        <v>0</v>
      </c>
      <c r="BC2576" s="17">
        <f t="shared" si="800"/>
        <v>19768</v>
      </c>
      <c r="BD2576" s="50">
        <f t="shared" si="801"/>
        <v>0</v>
      </c>
      <c r="BE2576" s="50">
        <f t="shared" si="802"/>
        <v>0</v>
      </c>
      <c r="BF2576" s="50">
        <f t="shared" si="808"/>
        <v>0</v>
      </c>
      <c r="BG2576" s="50"/>
      <c r="BH2576" s="17">
        <f t="shared" si="803"/>
        <v>0</v>
      </c>
      <c r="BI2576" s="17">
        <f t="shared" si="811"/>
        <v>2576</v>
      </c>
      <c r="BJ2576" s="17">
        <f t="shared" si="809"/>
        <v>2576</v>
      </c>
      <c r="BK2576" s="150">
        <f t="shared" si="810"/>
        <v>27989</v>
      </c>
      <c r="BL2576" s="50" t="e">
        <f t="shared" ca="1" si="804"/>
        <v>#NAME?</v>
      </c>
      <c r="BM2576" s="50" t="e">
        <f t="shared" ca="1" si="805"/>
        <v>#NAME?</v>
      </c>
      <c r="BN2576" s="50" t="e">
        <f t="shared" ca="1" si="806"/>
        <v>#NAME?</v>
      </c>
    </row>
    <row r="2577" spans="1:66" x14ac:dyDescent="0.35">
      <c r="A2577" s="48">
        <v>27990</v>
      </c>
      <c r="B2577" s="17">
        <v>1976</v>
      </c>
      <c r="C2577" s="17">
        <v>8</v>
      </c>
      <c r="D2577" s="17">
        <v>231</v>
      </c>
      <c r="E2577" s="17">
        <v>18</v>
      </c>
      <c r="F2577" s="17">
        <v>4</v>
      </c>
      <c r="G2577" s="50">
        <v>6.7</v>
      </c>
      <c r="H2577" s="32">
        <v>4.1378180096365247</v>
      </c>
      <c r="I2577" s="50">
        <v>1.8333333333333333</v>
      </c>
      <c r="J2577" s="13">
        <v>0</v>
      </c>
      <c r="K2577" s="13">
        <f t="shared" si="792"/>
        <v>0</v>
      </c>
      <c r="L2577" s="13">
        <f t="shared" si="793"/>
        <v>0</v>
      </c>
      <c r="M2577" s="13" t="e">
        <f ca="1">CalcTable[[#This Row],[IWC]]-AE2576</f>
        <v>#NAME?</v>
      </c>
      <c r="N2577" s="13" t="e">
        <f ca="1">IF(CalcTable[[#This Row],[Day of Year]]&lt;123,FCAP,AE2576)</f>
        <v>#NAME?</v>
      </c>
      <c r="O2577" s="17" t="e">
        <f ca="1">IF(IRR_DRIP,5,COUNTIF('IDET Wind Values'!C2561:G2561,"&lt;="&amp;IRR_MAXWIND))</f>
        <v>#NAME?</v>
      </c>
      <c r="P2577" s="13" t="e">
        <f ca="1">CalcTable[[#This Row],[ET_o]]*KL</f>
        <v>#NAME?</v>
      </c>
      <c r="Q2577" s="13" t="e">
        <f ca="1">IF(WILTPT&lt;=0,1,MAX(0,MIN(1,(CalcTable[[#This Row],[IWC]]-WILTPT)/(MAD-WILTPT))))</f>
        <v>#NAME?</v>
      </c>
      <c r="R2577" s="13" t="e">
        <f ca="1">CalcTable[[#This Row],[ETMult]]*CalcTable[[#This Row],[ETb]]</f>
        <v>#NAME?</v>
      </c>
      <c r="S2577" s="13" t="b">
        <f>INDEX(IRR_LIST,CalcTable[[#This Row],[Day of Week]]+1)</f>
        <v>0</v>
      </c>
      <c r="T2577" s="13">
        <f t="shared" ca="1" si="794"/>
        <v>5.0999999999999996</v>
      </c>
      <c r="U2577" s="13" t="b">
        <f ca="1">IF(CalcTable[[#This Row],[IrrPrecip]]&gt;=IC_MM,FALSE,TRUE)</f>
        <v>1</v>
      </c>
      <c r="V2577" s="13" t="b">
        <f t="shared" si="795"/>
        <v>1</v>
      </c>
      <c r="W2577" s="13" t="e">
        <f ca="1">IF(AND(IRR_DRIP=FALSE,CalcTable[[#This Row],[IrrHours]]&lt;=0),FALSE,TRUE)</f>
        <v>#NAME?</v>
      </c>
      <c r="X2577" s="13" t="e">
        <f ca="1">AND(CalcTable[[#This Row],[IrrDay]],CalcTable[[#This Row],[IrrRain]],CalcTable[[#This Row],[IrrWarm]],CalcTable[[#This Row],[IrrWindy]])</f>
        <v>#NAME?</v>
      </c>
      <c r="Y2577" s="13" t="e">
        <f t="shared" ca="1" si="796"/>
        <v>#NAME?</v>
      </c>
      <c r="Z2577" s="13" t="e">
        <f ca="1">CalcTable[[#This Row],[IrrHours]]/5</f>
        <v>#NAME?</v>
      </c>
      <c r="AA2577" s="13" t="e">
        <f ca="1">IF(CalcTable[[#This Row],[IrrFlag]]=FALSE,0,MAX(0,CalcTable[[#This Row],[VolRednWind]]*(FCAP*IRR_TARGET-CalcTable[[#This Row],[IWC]])))</f>
        <v>#NAME?</v>
      </c>
      <c r="AB2577" s="13" t="e">
        <f ca="1">CalcTable[[#This Row],[IWC]]+CalcTable[[#This Row],[Eff Precip]]+CalcTable[[#This Row],[IrrAmt]]-CalcTable[[#This Row],[AET]]</f>
        <v>#NAME?</v>
      </c>
      <c r="AC2577" s="13" t="e">
        <f ca="1">IF(CalcTable[[#This Row],[PWC]]&gt;FCAP,MIN(24*PERC,MIN(SAT,CalcTable[[#This Row],[PWC]])-FCAP),0)</f>
        <v>#NAME?</v>
      </c>
      <c r="AD2577" s="13" t="e">
        <f ca="1">IF(CalcTable[[#This Row],[PWC]]&gt;SAT,CalcTable[[#This Row],[PWC]]-SAT,0)</f>
        <v>#NAME?</v>
      </c>
      <c r="AE2577" s="13" t="e">
        <f ca="1">CalcTable[[#This Row],[PWC]]-CalcTable[[#This Row],[PercAmt]]-CalcTable[[#This Row],[Runoff]]</f>
        <v>#NAME?</v>
      </c>
      <c r="AF2577" s="13" t="e">
        <f ca="1">CalcTable[[#This Row],[IrrAmt]]/1000*CUR_IRR_AREA*10000/IRR_EFF</f>
        <v>#NAME?</v>
      </c>
      <c r="AG2577" s="147"/>
      <c r="AH2577" s="13"/>
      <c r="AI2577" s="50">
        <v>0</v>
      </c>
      <c r="AJ2577" s="50">
        <v>0</v>
      </c>
      <c r="AK2577" s="50">
        <v>0</v>
      </c>
      <c r="AL2577" s="50">
        <v>4.738133543004178</v>
      </c>
      <c r="AM2577" s="50"/>
      <c r="AN2577" s="50"/>
      <c r="AO2577" s="50"/>
      <c r="AP2577" s="50"/>
      <c r="AQ2577" s="50"/>
      <c r="AR2577" s="50"/>
      <c r="AS2577" s="50"/>
      <c r="AT2577" s="50"/>
      <c r="AU2577" s="50"/>
      <c r="AV2577" s="50"/>
      <c r="AW2577" s="50"/>
      <c r="AX2577" s="50">
        <f t="shared" si="807"/>
        <v>4.738133543004178</v>
      </c>
      <c r="AY2577" s="50"/>
      <c r="AZ2577" s="50">
        <f t="shared" si="797"/>
        <v>138.98525059478922</v>
      </c>
      <c r="BA2577" s="50">
        <f t="shared" si="798"/>
        <v>213.99316361419929</v>
      </c>
      <c r="BB2577" s="50">
        <f t="shared" si="799"/>
        <v>220.61150888061783</v>
      </c>
      <c r="BC2577" s="17">
        <f t="shared" si="800"/>
        <v>19768</v>
      </c>
      <c r="BD2577" s="50">
        <f t="shared" si="801"/>
        <v>4.738133543004178</v>
      </c>
      <c r="BE2577" s="50">
        <f t="shared" si="802"/>
        <v>138.98525059478922</v>
      </c>
      <c r="BF2577" s="50">
        <f t="shared" si="808"/>
        <v>227.33562502715341</v>
      </c>
      <c r="BG2577" s="50"/>
      <c r="BH2577" s="17">
        <f t="shared" si="803"/>
        <v>0</v>
      </c>
      <c r="BI2577" s="17">
        <f t="shared" si="811"/>
        <v>2577</v>
      </c>
      <c r="BJ2577" s="17">
        <f t="shared" si="809"/>
        <v>2577</v>
      </c>
      <c r="BK2577" s="150">
        <f t="shared" si="810"/>
        <v>27990</v>
      </c>
      <c r="BL2577" s="50" t="e">
        <f t="shared" ca="1" si="804"/>
        <v>#NAME?</v>
      </c>
      <c r="BM2577" s="50" t="e">
        <f t="shared" ca="1" si="805"/>
        <v>#NAME?</v>
      </c>
      <c r="BN2577" s="50" t="e">
        <f t="shared" ca="1" si="806"/>
        <v>#NAME?</v>
      </c>
    </row>
    <row r="2578" spans="1:66" x14ac:dyDescent="0.35">
      <c r="A2578" s="48">
        <v>27991</v>
      </c>
      <c r="B2578" s="17">
        <v>1976</v>
      </c>
      <c r="C2578" s="17">
        <v>8</v>
      </c>
      <c r="D2578" s="17">
        <v>232</v>
      </c>
      <c r="E2578" s="17">
        <v>19</v>
      </c>
      <c r="F2578" s="17">
        <v>5</v>
      </c>
      <c r="G2578" s="50">
        <v>11.7</v>
      </c>
      <c r="H2578" s="32">
        <v>4.3252261922553954</v>
      </c>
      <c r="I2578" s="50">
        <v>23.833333333333332</v>
      </c>
      <c r="J2578" s="13">
        <v>0</v>
      </c>
      <c r="K2578" s="13">
        <f t="shared" si="792"/>
        <v>0</v>
      </c>
      <c r="L2578" s="13">
        <f t="shared" si="793"/>
        <v>0</v>
      </c>
      <c r="M2578" s="13" t="e">
        <f ca="1">CalcTable[[#This Row],[IWC]]-AE2577</f>
        <v>#NAME?</v>
      </c>
      <c r="N2578" s="13" t="e">
        <f ca="1">IF(CalcTable[[#This Row],[Day of Year]]&lt;123,FCAP,AE2577)</f>
        <v>#NAME?</v>
      </c>
      <c r="O2578" s="17" t="e">
        <f ca="1">IF(IRR_DRIP,5,COUNTIF('IDET Wind Values'!C2562:G2562,"&lt;="&amp;IRR_MAXWIND))</f>
        <v>#NAME?</v>
      </c>
      <c r="P2578" s="13" t="e">
        <f ca="1">CalcTable[[#This Row],[ET_o]]*KL</f>
        <v>#NAME?</v>
      </c>
      <c r="Q2578" s="13" t="e">
        <f ca="1">IF(WILTPT&lt;=0,1,MAX(0,MIN(1,(CalcTable[[#This Row],[IWC]]-WILTPT)/(MAD-WILTPT))))</f>
        <v>#NAME?</v>
      </c>
      <c r="R2578" s="13" t="e">
        <f ca="1">CalcTable[[#This Row],[ETMult]]*CalcTable[[#This Row],[ETb]]</f>
        <v>#NAME?</v>
      </c>
      <c r="S2578" s="13" t="b">
        <f>INDEX(IRR_LIST,CalcTable[[#This Row],[Day of Week]]+1)</f>
        <v>1</v>
      </c>
      <c r="T2578" s="13">
        <f t="shared" ca="1" si="794"/>
        <v>0</v>
      </c>
      <c r="U2578" s="13" t="b">
        <f ca="1">IF(CalcTable[[#This Row],[IrrPrecip]]&gt;=IC_MM,FALSE,TRUE)</f>
        <v>1</v>
      </c>
      <c r="V2578" s="13" t="b">
        <f t="shared" si="795"/>
        <v>1</v>
      </c>
      <c r="W2578" s="13" t="e">
        <f ca="1">IF(AND(IRR_DRIP=FALSE,CalcTable[[#This Row],[IrrHours]]&lt;=0),FALSE,TRUE)</f>
        <v>#NAME?</v>
      </c>
      <c r="X2578" s="13" t="e">
        <f ca="1">AND(CalcTable[[#This Row],[IrrDay]],CalcTable[[#This Row],[IrrRain]],CalcTable[[#This Row],[IrrWarm]],CalcTable[[#This Row],[IrrWindy]])</f>
        <v>#NAME?</v>
      </c>
      <c r="Y2578" s="13" t="e">
        <f t="shared" ca="1" si="796"/>
        <v>#NAME?</v>
      </c>
      <c r="Z2578" s="13" t="e">
        <f ca="1">CalcTable[[#This Row],[IrrHours]]/5</f>
        <v>#NAME?</v>
      </c>
      <c r="AA2578" s="13" t="e">
        <f ca="1">IF(CalcTable[[#This Row],[IrrFlag]]=FALSE,0,MAX(0,CalcTable[[#This Row],[VolRednWind]]*(FCAP*IRR_TARGET-CalcTable[[#This Row],[IWC]])))</f>
        <v>#NAME?</v>
      </c>
      <c r="AB2578" s="13" t="e">
        <f ca="1">CalcTable[[#This Row],[IWC]]+CalcTable[[#This Row],[Eff Precip]]+CalcTable[[#This Row],[IrrAmt]]-CalcTable[[#This Row],[AET]]</f>
        <v>#NAME?</v>
      </c>
      <c r="AC2578" s="13" t="e">
        <f ca="1">IF(CalcTable[[#This Row],[PWC]]&gt;FCAP,MIN(24*PERC,MIN(SAT,CalcTable[[#This Row],[PWC]])-FCAP),0)</f>
        <v>#NAME?</v>
      </c>
      <c r="AD2578" s="13" t="e">
        <f ca="1">IF(CalcTable[[#This Row],[PWC]]&gt;SAT,CalcTable[[#This Row],[PWC]]-SAT,0)</f>
        <v>#NAME?</v>
      </c>
      <c r="AE2578" s="13" t="e">
        <f ca="1">CalcTable[[#This Row],[PWC]]-CalcTable[[#This Row],[PercAmt]]-CalcTable[[#This Row],[Runoff]]</f>
        <v>#NAME?</v>
      </c>
      <c r="AF2578" s="13" t="e">
        <f ca="1">CalcTable[[#This Row],[IrrAmt]]/1000*CUR_IRR_AREA*10000/IRR_EFF</f>
        <v>#NAME?</v>
      </c>
      <c r="AG2578" s="147"/>
      <c r="AH2578" s="13"/>
      <c r="AI2578" s="50">
        <v>2.197259575609205</v>
      </c>
      <c r="AJ2578" s="50">
        <v>2.8788595756092037</v>
      </c>
      <c r="AK2578" s="50">
        <v>0</v>
      </c>
      <c r="AL2578" s="50">
        <v>0</v>
      </c>
      <c r="AM2578" s="50"/>
      <c r="AN2578" s="50"/>
      <c r="AO2578" s="50"/>
      <c r="AP2578" s="50"/>
      <c r="AQ2578" s="50"/>
      <c r="AR2578" s="50"/>
      <c r="AS2578" s="50"/>
      <c r="AT2578" s="50"/>
      <c r="AU2578" s="50"/>
      <c r="AV2578" s="50"/>
      <c r="AW2578" s="50"/>
      <c r="AX2578" s="50">
        <f t="shared" si="807"/>
        <v>5.0761191512184087</v>
      </c>
      <c r="AY2578" s="50"/>
      <c r="AZ2578" s="50">
        <f t="shared" si="797"/>
        <v>116.67302132680499</v>
      </c>
      <c r="BA2578" s="50">
        <f t="shared" si="798"/>
        <v>188.91925417913234</v>
      </c>
      <c r="BB2578" s="50">
        <f t="shared" si="799"/>
        <v>195.5062057142452</v>
      </c>
      <c r="BC2578" s="17">
        <f t="shared" si="800"/>
        <v>19768</v>
      </c>
      <c r="BD2578" s="50">
        <f t="shared" si="801"/>
        <v>5.0761191512184087</v>
      </c>
      <c r="BE2578" s="50">
        <f t="shared" si="802"/>
        <v>116.67302132680499</v>
      </c>
      <c r="BF2578" s="50">
        <f t="shared" si="808"/>
        <v>190.83992088100055</v>
      </c>
      <c r="BG2578" s="50"/>
      <c r="BH2578" s="17">
        <f t="shared" si="803"/>
        <v>0</v>
      </c>
      <c r="BI2578" s="17">
        <f t="shared" si="811"/>
        <v>2578</v>
      </c>
      <c r="BJ2578" s="17">
        <f t="shared" si="809"/>
        <v>2578</v>
      </c>
      <c r="BK2578" s="150">
        <f t="shared" si="810"/>
        <v>27991</v>
      </c>
      <c r="BL2578" s="50" t="e">
        <f t="shared" ca="1" si="804"/>
        <v>#NAME?</v>
      </c>
      <c r="BM2578" s="50" t="e">
        <f t="shared" ca="1" si="805"/>
        <v>#NAME?</v>
      </c>
      <c r="BN2578" s="50" t="e">
        <f t="shared" ca="1" si="806"/>
        <v>#NAME?</v>
      </c>
    </row>
    <row r="2579" spans="1:66" x14ac:dyDescent="0.35">
      <c r="A2579" s="48">
        <v>27992</v>
      </c>
      <c r="B2579" s="17">
        <v>1976</v>
      </c>
      <c r="C2579" s="17">
        <v>8</v>
      </c>
      <c r="D2579" s="17">
        <v>233</v>
      </c>
      <c r="E2579" s="17">
        <v>20</v>
      </c>
      <c r="F2579" s="17">
        <v>6</v>
      </c>
      <c r="G2579" s="50">
        <v>9.4</v>
      </c>
      <c r="H2579" s="32">
        <v>4.4839532714155252</v>
      </c>
      <c r="I2579" s="50">
        <v>10.166666666666666</v>
      </c>
      <c r="J2579" s="13">
        <v>0</v>
      </c>
      <c r="K2579" s="13">
        <f t="shared" si="792"/>
        <v>0</v>
      </c>
      <c r="L2579" s="13">
        <f t="shared" si="793"/>
        <v>0</v>
      </c>
      <c r="M2579" s="13" t="e">
        <f ca="1">CalcTable[[#This Row],[IWC]]-AE2578</f>
        <v>#NAME?</v>
      </c>
      <c r="N2579" s="13" t="e">
        <f ca="1">IF(CalcTable[[#This Row],[Day of Year]]&lt;123,FCAP,AE2578)</f>
        <v>#NAME?</v>
      </c>
      <c r="O2579" s="17" t="e">
        <f ca="1">IF(IRR_DRIP,5,COUNTIF('IDET Wind Values'!C2563:G2563,"&lt;="&amp;IRR_MAXWIND))</f>
        <v>#NAME?</v>
      </c>
      <c r="P2579" s="13" t="e">
        <f ca="1">CalcTable[[#This Row],[ET_o]]*KL</f>
        <v>#NAME?</v>
      </c>
      <c r="Q2579" s="13" t="e">
        <f ca="1">IF(WILTPT&lt;=0,1,MAX(0,MIN(1,(CalcTable[[#This Row],[IWC]]-WILTPT)/(MAD-WILTPT))))</f>
        <v>#NAME?</v>
      </c>
      <c r="R2579" s="13" t="e">
        <f ca="1">CalcTable[[#This Row],[ETMult]]*CalcTable[[#This Row],[ETb]]</f>
        <v>#NAME?</v>
      </c>
      <c r="S2579" s="13" t="b">
        <f>INDEX(IRR_LIST,CalcTable[[#This Row],[Day of Week]]+1)</f>
        <v>0</v>
      </c>
      <c r="T2579" s="13">
        <f t="shared" ca="1" si="794"/>
        <v>0</v>
      </c>
      <c r="U2579" s="13" t="b">
        <f ca="1">IF(CalcTable[[#This Row],[IrrPrecip]]&gt;=IC_MM,FALSE,TRUE)</f>
        <v>1</v>
      </c>
      <c r="V2579" s="13" t="b">
        <f t="shared" si="795"/>
        <v>1</v>
      </c>
      <c r="W2579" s="13" t="e">
        <f ca="1">IF(AND(IRR_DRIP=FALSE,CalcTable[[#This Row],[IrrHours]]&lt;=0),FALSE,TRUE)</f>
        <v>#NAME?</v>
      </c>
      <c r="X2579" s="13" t="e">
        <f ca="1">AND(CalcTable[[#This Row],[IrrDay]],CalcTable[[#This Row],[IrrRain]],CalcTable[[#This Row],[IrrWarm]],CalcTable[[#This Row],[IrrWindy]])</f>
        <v>#NAME?</v>
      </c>
      <c r="Y2579" s="13" t="e">
        <f t="shared" ca="1" si="796"/>
        <v>#NAME?</v>
      </c>
      <c r="Z2579" s="13" t="e">
        <f ca="1">CalcTable[[#This Row],[IrrHours]]/5</f>
        <v>#NAME?</v>
      </c>
      <c r="AA2579" s="13" t="e">
        <f ca="1">IF(CalcTable[[#This Row],[IrrFlag]]=FALSE,0,MAX(0,CalcTable[[#This Row],[VolRednWind]]*(FCAP*IRR_TARGET-CalcTable[[#This Row],[IWC]])))</f>
        <v>#NAME?</v>
      </c>
      <c r="AB2579" s="13" t="e">
        <f ca="1">CalcTable[[#This Row],[IWC]]+CalcTable[[#This Row],[Eff Precip]]+CalcTable[[#This Row],[IrrAmt]]-CalcTable[[#This Row],[AET]]</f>
        <v>#NAME?</v>
      </c>
      <c r="AC2579" s="13" t="e">
        <f ca="1">IF(CalcTable[[#This Row],[PWC]]&gt;FCAP,MIN(24*PERC,MIN(SAT,CalcTable[[#This Row],[PWC]])-FCAP),0)</f>
        <v>#NAME?</v>
      </c>
      <c r="AD2579" s="13" t="e">
        <f ca="1">IF(CalcTable[[#This Row],[PWC]]&gt;SAT,CalcTable[[#This Row],[PWC]]-SAT,0)</f>
        <v>#NAME?</v>
      </c>
      <c r="AE2579" s="13" t="e">
        <f ca="1">CalcTable[[#This Row],[PWC]]-CalcTable[[#This Row],[PercAmt]]-CalcTable[[#This Row],[Runoff]]</f>
        <v>#NAME?</v>
      </c>
      <c r="AF2579" s="13" t="e">
        <f ca="1">CalcTable[[#This Row],[IrrAmt]]/1000*CUR_IRR_AREA*10000/IRR_EFF</f>
        <v>#NAME?</v>
      </c>
      <c r="AG2579" s="147"/>
      <c r="AH2579" s="13"/>
      <c r="AI2579" s="50">
        <v>0</v>
      </c>
      <c r="AJ2579" s="50">
        <v>0</v>
      </c>
      <c r="AK2579" s="50">
        <v>0</v>
      </c>
      <c r="AL2579" s="50">
        <v>4.6588744057404696</v>
      </c>
      <c r="AM2579" s="50"/>
      <c r="AN2579" s="50"/>
      <c r="AO2579" s="50"/>
      <c r="AP2579" s="50"/>
      <c r="AQ2579" s="50"/>
      <c r="AR2579" s="50"/>
      <c r="AS2579" s="50"/>
      <c r="AT2579" s="50"/>
      <c r="AU2579" s="50"/>
      <c r="AV2579" s="50"/>
      <c r="AW2579" s="50"/>
      <c r="AX2579" s="50">
        <f t="shared" si="807"/>
        <v>4.6588744057404696</v>
      </c>
      <c r="AY2579" s="50"/>
      <c r="AZ2579" s="50">
        <f t="shared" si="797"/>
        <v>136.66031590172045</v>
      </c>
      <c r="BA2579" s="50">
        <f t="shared" si="798"/>
        <v>210.41350226137911</v>
      </c>
      <c r="BB2579" s="50">
        <f t="shared" si="799"/>
        <v>216.92113635193724</v>
      </c>
      <c r="BC2579" s="17">
        <f t="shared" si="800"/>
        <v>19768</v>
      </c>
      <c r="BD2579" s="50">
        <f t="shared" si="801"/>
        <v>4.6588744057404696</v>
      </c>
      <c r="BE2579" s="50">
        <f t="shared" si="802"/>
        <v>136.66031590172045</v>
      </c>
      <c r="BF2579" s="50">
        <f t="shared" si="808"/>
        <v>223.53277199538056</v>
      </c>
      <c r="BG2579" s="50"/>
      <c r="BH2579" s="17">
        <f t="shared" si="803"/>
        <v>0</v>
      </c>
      <c r="BI2579" s="17">
        <f t="shared" si="811"/>
        <v>2579</v>
      </c>
      <c r="BJ2579" s="17">
        <f t="shared" si="809"/>
        <v>2579</v>
      </c>
      <c r="BK2579" s="150">
        <f t="shared" si="810"/>
        <v>27992</v>
      </c>
      <c r="BL2579" s="50" t="e">
        <f t="shared" ca="1" si="804"/>
        <v>#NAME?</v>
      </c>
      <c r="BM2579" s="50" t="e">
        <f t="shared" ca="1" si="805"/>
        <v>#NAME?</v>
      </c>
      <c r="BN2579" s="50" t="e">
        <f t="shared" ca="1" si="806"/>
        <v>#NAME?</v>
      </c>
    </row>
    <row r="2580" spans="1:66" x14ac:dyDescent="0.35">
      <c r="A2580" s="48">
        <v>27993</v>
      </c>
      <c r="B2580" s="17">
        <v>1976</v>
      </c>
      <c r="C2580" s="17">
        <v>8</v>
      </c>
      <c r="D2580" s="17">
        <v>234</v>
      </c>
      <c r="E2580" s="17">
        <v>21</v>
      </c>
      <c r="F2580" s="17">
        <v>7</v>
      </c>
      <c r="G2580" s="50">
        <v>7.8</v>
      </c>
      <c r="H2580" s="32">
        <v>4.0549341879029432</v>
      </c>
      <c r="I2580" s="50">
        <v>5.166666666666667</v>
      </c>
      <c r="J2580" s="13">
        <v>0</v>
      </c>
      <c r="K2580" s="13">
        <f t="shared" ref="K2580:K2643" si="812">J2580*PRECIP_ADJUST</f>
        <v>0</v>
      </c>
      <c r="L2580" s="13">
        <f t="shared" ref="L2580:L2643" si="813">IF(K2580&gt;=EFF_PRECIP,EFF_MULT*(K2580-EFF_PRECIP),0)</f>
        <v>0</v>
      </c>
      <c r="M2580" s="13" t="e">
        <f ca="1">CalcTable[[#This Row],[IWC]]-AE2579</f>
        <v>#NAME?</v>
      </c>
      <c r="N2580" s="13" t="e">
        <f ca="1">IF(CalcTable[[#This Row],[Day of Year]]&lt;123,FCAP,AE2579)</f>
        <v>#NAME?</v>
      </c>
      <c r="O2580" s="17" t="e">
        <f ca="1">IF(IRR_DRIP,5,COUNTIF('IDET Wind Values'!C2564:G2564,"&lt;="&amp;IRR_MAXWIND))</f>
        <v>#NAME?</v>
      </c>
      <c r="P2580" s="13" t="e">
        <f ca="1">CalcTable[[#This Row],[ET_o]]*KL</f>
        <v>#NAME?</v>
      </c>
      <c r="Q2580" s="13" t="e">
        <f ca="1">IF(WILTPT&lt;=0,1,MAX(0,MIN(1,(CalcTable[[#This Row],[IWC]]-WILTPT)/(MAD-WILTPT))))</f>
        <v>#NAME?</v>
      </c>
      <c r="R2580" s="13" t="e">
        <f ca="1">CalcTable[[#This Row],[ETMult]]*CalcTable[[#This Row],[ETb]]</f>
        <v>#NAME?</v>
      </c>
      <c r="S2580" s="13" t="b">
        <f>INDEX(IRR_LIST,CalcTable[[#This Row],[Day of Week]]+1)</f>
        <v>0</v>
      </c>
      <c r="T2580" s="13">
        <f t="shared" ref="T2580:T2643" ca="1" si="814">SUM(OFFSET(K2580,-IC_DAYS,0,IC_DAYS,1))</f>
        <v>0</v>
      </c>
      <c r="U2580" s="13" t="b">
        <f ca="1">IF(CalcTable[[#This Row],[IrrPrecip]]&gt;=IC_MM,FALSE,TRUE)</f>
        <v>1</v>
      </c>
      <c r="V2580" s="13" t="b">
        <f t="shared" ref="V2580:V2643" si="815">IF(G2581&lt;IRR_TEMP,FALSE,TRUE)</f>
        <v>1</v>
      </c>
      <c r="W2580" s="13" t="e">
        <f ca="1">IF(AND(IRR_DRIP=FALSE,CalcTable[[#This Row],[IrrHours]]&lt;=0),FALSE,TRUE)</f>
        <v>#NAME?</v>
      </c>
      <c r="X2580" s="13" t="e">
        <f ca="1">AND(CalcTable[[#This Row],[IrrDay]],CalcTable[[#This Row],[IrrRain]],CalcTable[[#This Row],[IrrWarm]],CalcTable[[#This Row],[IrrWindy]])</f>
        <v>#NAME?</v>
      </c>
      <c r="Y2580" s="13" t="e">
        <f t="shared" ref="Y2580:Y2643" ca="1" si="816">IF(AA2579&lt;=0,FALSE,TRUE)</f>
        <v>#NAME?</v>
      </c>
      <c r="Z2580" s="13" t="e">
        <f ca="1">CalcTable[[#This Row],[IrrHours]]/5</f>
        <v>#NAME?</v>
      </c>
      <c r="AA2580" s="13" t="e">
        <f ca="1">IF(CalcTable[[#This Row],[IrrFlag]]=FALSE,0,MAX(0,CalcTable[[#This Row],[VolRednWind]]*(FCAP*IRR_TARGET-CalcTable[[#This Row],[IWC]])))</f>
        <v>#NAME?</v>
      </c>
      <c r="AB2580" s="13" t="e">
        <f ca="1">CalcTable[[#This Row],[IWC]]+CalcTable[[#This Row],[Eff Precip]]+CalcTable[[#This Row],[IrrAmt]]-CalcTable[[#This Row],[AET]]</f>
        <v>#NAME?</v>
      </c>
      <c r="AC2580" s="13" t="e">
        <f ca="1">IF(CalcTable[[#This Row],[PWC]]&gt;FCAP,MIN(24*PERC,MIN(SAT,CalcTable[[#This Row],[PWC]])-FCAP),0)</f>
        <v>#NAME?</v>
      </c>
      <c r="AD2580" s="13" t="e">
        <f ca="1">IF(CalcTable[[#This Row],[PWC]]&gt;SAT,CalcTable[[#This Row],[PWC]]-SAT,0)</f>
        <v>#NAME?</v>
      </c>
      <c r="AE2580" s="13" t="e">
        <f ca="1">CalcTable[[#This Row],[PWC]]-CalcTable[[#This Row],[PercAmt]]-CalcTable[[#This Row],[Runoff]]</f>
        <v>#NAME?</v>
      </c>
      <c r="AF2580" s="13" t="e">
        <f ca="1">CalcTable[[#This Row],[IrrAmt]]/1000*CUR_IRR_AREA*10000/IRR_EFF</f>
        <v>#NAME?</v>
      </c>
      <c r="AG2580" s="147"/>
      <c r="AH2580" s="13"/>
      <c r="AI2580" s="50">
        <v>0</v>
      </c>
      <c r="AJ2580" s="50">
        <v>0</v>
      </c>
      <c r="AK2580" s="50">
        <v>10.952374765452699</v>
      </c>
      <c r="AL2580" s="50">
        <v>0</v>
      </c>
      <c r="AM2580" s="50"/>
      <c r="AN2580" s="50"/>
      <c r="AO2580" s="50"/>
      <c r="AP2580" s="50"/>
      <c r="AQ2580" s="50"/>
      <c r="AR2580" s="50"/>
      <c r="AS2580" s="50"/>
      <c r="AT2580" s="50"/>
      <c r="AU2580" s="50"/>
      <c r="AV2580" s="50"/>
      <c r="AW2580" s="50"/>
      <c r="AX2580" s="50">
        <f t="shared" si="807"/>
        <v>10.952374765452699</v>
      </c>
      <c r="AY2580" s="50"/>
      <c r="AZ2580" s="50">
        <f t="shared" ref="AZ2580:AZ2643" si="817">SUMPRODUCT(AI2580:AW2580,CONVERSION)</f>
        <v>160.63482989330626</v>
      </c>
      <c r="BA2580" s="50">
        <f t="shared" ref="BA2580:BA2643" si="818">SUMPRODUCT($AI2580:$AW2580,CONVERSION,APP_DEMAND)</f>
        <v>247.32664285159851</v>
      </c>
      <c r="BB2580" s="50">
        <f t="shared" ref="BB2580:BB2643" si="819">SUMPRODUCT($AI2580:$AW2580,CONVERSION,PUMP_DEMAND)</f>
        <v>254.97592046556551</v>
      </c>
      <c r="BC2580" s="17">
        <f t="shared" ref="BC2580:BC2643" si="820">B2580*10+C2580</f>
        <v>19768</v>
      </c>
      <c r="BD2580" s="50">
        <f t="shared" ref="BD2580:BD2643" si="821">INDEX(AI2580:AX2580,PLOT_AREA)</f>
        <v>10.952374765452699</v>
      </c>
      <c r="BE2580" s="50">
        <f t="shared" ref="BE2580:BE2643" si="822">IF(PLOT_AREA&lt;=AREA_COUNT,INDEX(AI2580:AW2580,PLOT_AREA)*INDEX(CONVERSION,PLOT_AREA),AZ2580)</f>
        <v>160.63482989330626</v>
      </c>
      <c r="BF2580" s="50">
        <f t="shared" si="808"/>
        <v>262.74744477306689</v>
      </c>
      <c r="BG2580" s="50"/>
      <c r="BH2580" s="17">
        <f t="shared" ref="BH2580:BH2643" si="823">IF(BC2580&lt;PLOT_FROM,-1,IF(BC2580&gt;PLOT_TO,1,0))</f>
        <v>0</v>
      </c>
      <c r="BI2580" s="17">
        <f t="shared" si="811"/>
        <v>2580</v>
      </c>
      <c r="BJ2580" s="17">
        <f t="shared" si="809"/>
        <v>2580</v>
      </c>
      <c r="BK2580" s="150">
        <f t="shared" si="810"/>
        <v>27993</v>
      </c>
      <c r="BL2580" s="50" t="e">
        <f t="shared" ref="BL2580:BL2643" ca="1" si="824">WILTPT</f>
        <v>#NAME?</v>
      </c>
      <c r="BM2580" s="50" t="e">
        <f t="shared" ref="BM2580:BM2643" ca="1" si="825">SAT</f>
        <v>#NAME?</v>
      </c>
      <c r="BN2580" s="50" t="e">
        <f t="shared" ref="BN2580:BN2643" ca="1" si="826">FCAP</f>
        <v>#NAME?</v>
      </c>
    </row>
    <row r="2581" spans="1:66" x14ac:dyDescent="0.35">
      <c r="A2581" s="48">
        <v>27994</v>
      </c>
      <c r="B2581" s="17">
        <v>1976</v>
      </c>
      <c r="C2581" s="17">
        <v>8</v>
      </c>
      <c r="D2581" s="17">
        <v>235</v>
      </c>
      <c r="E2581" s="17">
        <v>22</v>
      </c>
      <c r="F2581" s="17">
        <v>1</v>
      </c>
      <c r="G2581" s="50">
        <v>5</v>
      </c>
      <c r="H2581" s="32">
        <v>5.2081758433197907</v>
      </c>
      <c r="I2581" s="50">
        <v>3.5</v>
      </c>
      <c r="J2581" s="13">
        <v>0</v>
      </c>
      <c r="K2581" s="13">
        <f t="shared" si="812"/>
        <v>0</v>
      </c>
      <c r="L2581" s="13">
        <f t="shared" si="813"/>
        <v>0</v>
      </c>
      <c r="M2581" s="13" t="e">
        <f ca="1">CalcTable[[#This Row],[IWC]]-AE2580</f>
        <v>#NAME?</v>
      </c>
      <c r="N2581" s="13" t="e">
        <f ca="1">IF(CalcTable[[#This Row],[Day of Year]]&lt;123,FCAP,AE2580)</f>
        <v>#NAME?</v>
      </c>
      <c r="O2581" s="17" t="e">
        <f ca="1">IF(IRR_DRIP,5,COUNTIF('IDET Wind Values'!C2565:G2565,"&lt;="&amp;IRR_MAXWIND))</f>
        <v>#NAME?</v>
      </c>
      <c r="P2581" s="13" t="e">
        <f ca="1">CalcTable[[#This Row],[ET_o]]*KL</f>
        <v>#NAME?</v>
      </c>
      <c r="Q2581" s="13" t="e">
        <f ca="1">IF(WILTPT&lt;=0,1,MAX(0,MIN(1,(CalcTable[[#This Row],[IWC]]-WILTPT)/(MAD-WILTPT))))</f>
        <v>#NAME?</v>
      </c>
      <c r="R2581" s="13" t="e">
        <f ca="1">CalcTable[[#This Row],[ETMult]]*CalcTable[[#This Row],[ETb]]</f>
        <v>#NAME?</v>
      </c>
      <c r="S2581" s="13" t="b">
        <f>INDEX(IRR_LIST,CalcTable[[#This Row],[Day of Week]]+1)</f>
        <v>1</v>
      </c>
      <c r="T2581" s="13">
        <f t="shared" ca="1" si="814"/>
        <v>0</v>
      </c>
      <c r="U2581" s="13" t="b">
        <f ca="1">IF(CalcTable[[#This Row],[IrrPrecip]]&gt;=IC_MM,FALSE,TRUE)</f>
        <v>1</v>
      </c>
      <c r="V2581" s="13" t="b">
        <f t="shared" si="815"/>
        <v>1</v>
      </c>
      <c r="W2581" s="13" t="e">
        <f ca="1">IF(AND(IRR_DRIP=FALSE,CalcTable[[#This Row],[IrrHours]]&lt;=0),FALSE,TRUE)</f>
        <v>#NAME?</v>
      </c>
      <c r="X2581" s="13" t="e">
        <f ca="1">AND(CalcTable[[#This Row],[IrrDay]],CalcTable[[#This Row],[IrrRain]],CalcTable[[#This Row],[IrrWarm]],CalcTable[[#This Row],[IrrWindy]])</f>
        <v>#NAME?</v>
      </c>
      <c r="Y2581" s="13" t="e">
        <f t="shared" ca="1" si="816"/>
        <v>#NAME?</v>
      </c>
      <c r="Z2581" s="13" t="e">
        <f ca="1">CalcTable[[#This Row],[IrrHours]]/5</f>
        <v>#NAME?</v>
      </c>
      <c r="AA2581" s="13" t="e">
        <f ca="1">IF(CalcTable[[#This Row],[IrrFlag]]=FALSE,0,MAX(0,CalcTable[[#This Row],[VolRednWind]]*(FCAP*IRR_TARGET-CalcTable[[#This Row],[IWC]])))</f>
        <v>#NAME?</v>
      </c>
      <c r="AB2581" s="13" t="e">
        <f ca="1">CalcTable[[#This Row],[IWC]]+CalcTable[[#This Row],[Eff Precip]]+CalcTable[[#This Row],[IrrAmt]]-CalcTable[[#This Row],[AET]]</f>
        <v>#NAME?</v>
      </c>
      <c r="AC2581" s="13" t="e">
        <f ca="1">IF(CalcTable[[#This Row],[PWC]]&gt;FCAP,MIN(24*PERC,MIN(SAT,CalcTable[[#This Row],[PWC]])-FCAP),0)</f>
        <v>#NAME?</v>
      </c>
      <c r="AD2581" s="13" t="e">
        <f ca="1">IF(CalcTable[[#This Row],[PWC]]&gt;SAT,CalcTable[[#This Row],[PWC]]-SAT,0)</f>
        <v>#NAME?</v>
      </c>
      <c r="AE2581" s="13" t="e">
        <f ca="1">CalcTable[[#This Row],[PWC]]-CalcTable[[#This Row],[PercAmt]]-CalcTable[[#This Row],[Runoff]]</f>
        <v>#NAME?</v>
      </c>
      <c r="AF2581" s="13" t="e">
        <f ca="1">CalcTable[[#This Row],[IrrAmt]]/1000*CUR_IRR_AREA*10000/IRR_EFF</f>
        <v>#NAME?</v>
      </c>
      <c r="AG2581" s="147"/>
      <c r="AH2581" s="13"/>
      <c r="AI2581" s="50">
        <v>0</v>
      </c>
      <c r="AJ2581" s="50">
        <v>0</v>
      </c>
      <c r="AK2581" s="50">
        <v>0</v>
      </c>
      <c r="AL2581" s="50">
        <v>0</v>
      </c>
      <c r="AM2581" s="50"/>
      <c r="AN2581" s="50"/>
      <c r="AO2581" s="50"/>
      <c r="AP2581" s="50"/>
      <c r="AQ2581" s="50"/>
      <c r="AR2581" s="50"/>
      <c r="AS2581" s="50"/>
      <c r="AT2581" s="50"/>
      <c r="AU2581" s="50"/>
      <c r="AV2581" s="50"/>
      <c r="AW2581" s="50"/>
      <c r="AX2581" s="50">
        <f t="shared" ref="AX2581:AX2644" si="827">SUM(AI2581:AW2581)</f>
        <v>0</v>
      </c>
      <c r="AY2581" s="50"/>
      <c r="AZ2581" s="50">
        <f t="shared" si="817"/>
        <v>0</v>
      </c>
      <c r="BA2581" s="50">
        <f t="shared" si="818"/>
        <v>0</v>
      </c>
      <c r="BB2581" s="50">
        <f t="shared" si="819"/>
        <v>0</v>
      </c>
      <c r="BC2581" s="17">
        <f t="shared" si="820"/>
        <v>19768</v>
      </c>
      <c r="BD2581" s="50">
        <f t="shared" si="821"/>
        <v>0</v>
      </c>
      <c r="BE2581" s="50">
        <f t="shared" si="822"/>
        <v>0</v>
      </c>
      <c r="BF2581" s="50">
        <f t="shared" ref="BF2581:BF2644" si="828">BE2581*BF$17</f>
        <v>0</v>
      </c>
      <c r="BG2581" s="50"/>
      <c r="BH2581" s="17">
        <f t="shared" si="823"/>
        <v>0</v>
      </c>
      <c r="BI2581" s="17">
        <f t="shared" si="811"/>
        <v>2581</v>
      </c>
      <c r="BJ2581" s="17">
        <f t="shared" ref="BJ2581:BJ2644" si="829">IF(BH2581=0,BI2581,"")</f>
        <v>2581</v>
      </c>
      <c r="BK2581" s="150">
        <f t="shared" ref="BK2581:BK2644" si="830">A2581</f>
        <v>27994</v>
      </c>
      <c r="BL2581" s="50" t="e">
        <f t="shared" ca="1" si="824"/>
        <v>#NAME?</v>
      </c>
      <c r="BM2581" s="50" t="e">
        <f t="shared" ca="1" si="825"/>
        <v>#NAME?</v>
      </c>
      <c r="BN2581" s="50" t="e">
        <f t="shared" ca="1" si="826"/>
        <v>#NAME?</v>
      </c>
    </row>
    <row r="2582" spans="1:66" x14ac:dyDescent="0.35">
      <c r="A2582" s="48">
        <v>27995</v>
      </c>
      <c r="B2582" s="17">
        <v>1976</v>
      </c>
      <c r="C2582" s="17">
        <v>8</v>
      </c>
      <c r="D2582" s="17">
        <v>236</v>
      </c>
      <c r="E2582" s="17">
        <v>23</v>
      </c>
      <c r="F2582" s="17">
        <v>2</v>
      </c>
      <c r="G2582" s="50">
        <v>11.7</v>
      </c>
      <c r="H2582" s="32">
        <v>2.7215699733247183</v>
      </c>
      <c r="I2582" s="50">
        <v>14.5</v>
      </c>
      <c r="J2582" s="13">
        <v>2.8</v>
      </c>
      <c r="K2582" s="13">
        <f t="shared" si="812"/>
        <v>2.8</v>
      </c>
      <c r="L2582" s="13">
        <f t="shared" si="813"/>
        <v>0</v>
      </c>
      <c r="M2582" s="13" t="e">
        <f ca="1">CalcTable[[#This Row],[IWC]]-AE2581</f>
        <v>#NAME?</v>
      </c>
      <c r="N2582" s="13" t="e">
        <f ca="1">IF(CalcTable[[#This Row],[Day of Year]]&lt;123,FCAP,AE2581)</f>
        <v>#NAME?</v>
      </c>
      <c r="O2582" s="17" t="e">
        <f ca="1">IF(IRR_DRIP,5,COUNTIF('IDET Wind Values'!C2566:G2566,"&lt;="&amp;IRR_MAXWIND))</f>
        <v>#NAME?</v>
      </c>
      <c r="P2582" s="13" t="e">
        <f ca="1">CalcTable[[#This Row],[ET_o]]*KL</f>
        <v>#NAME?</v>
      </c>
      <c r="Q2582" s="13" t="e">
        <f ca="1">IF(WILTPT&lt;=0,1,MAX(0,MIN(1,(CalcTable[[#This Row],[IWC]]-WILTPT)/(MAD-WILTPT))))</f>
        <v>#NAME?</v>
      </c>
      <c r="R2582" s="13" t="e">
        <f ca="1">CalcTable[[#This Row],[ETMult]]*CalcTable[[#This Row],[ETb]]</f>
        <v>#NAME?</v>
      </c>
      <c r="S2582" s="13" t="b">
        <f>INDEX(IRR_LIST,CalcTable[[#This Row],[Day of Week]]+1)</f>
        <v>0</v>
      </c>
      <c r="T2582" s="13">
        <f t="shared" ca="1" si="814"/>
        <v>0</v>
      </c>
      <c r="U2582" s="13" t="b">
        <f ca="1">IF(CalcTable[[#This Row],[IrrPrecip]]&gt;=IC_MM,FALSE,TRUE)</f>
        <v>1</v>
      </c>
      <c r="V2582" s="13" t="b">
        <f t="shared" si="815"/>
        <v>1</v>
      </c>
      <c r="W2582" s="13" t="e">
        <f ca="1">IF(AND(IRR_DRIP=FALSE,CalcTable[[#This Row],[IrrHours]]&lt;=0),FALSE,TRUE)</f>
        <v>#NAME?</v>
      </c>
      <c r="X2582" s="13" t="e">
        <f ca="1">AND(CalcTable[[#This Row],[IrrDay]],CalcTable[[#This Row],[IrrRain]],CalcTable[[#This Row],[IrrWarm]],CalcTable[[#This Row],[IrrWindy]])</f>
        <v>#NAME?</v>
      </c>
      <c r="Y2582" s="13" t="e">
        <f t="shared" ca="1" si="816"/>
        <v>#NAME?</v>
      </c>
      <c r="Z2582" s="13" t="e">
        <f ca="1">CalcTable[[#This Row],[IrrHours]]/5</f>
        <v>#NAME?</v>
      </c>
      <c r="AA2582" s="13" t="e">
        <f ca="1">IF(CalcTable[[#This Row],[IrrFlag]]=FALSE,0,MAX(0,CalcTable[[#This Row],[VolRednWind]]*(FCAP*IRR_TARGET-CalcTable[[#This Row],[IWC]])))</f>
        <v>#NAME?</v>
      </c>
      <c r="AB2582" s="13" t="e">
        <f ca="1">CalcTable[[#This Row],[IWC]]+CalcTable[[#This Row],[Eff Precip]]+CalcTable[[#This Row],[IrrAmt]]-CalcTable[[#This Row],[AET]]</f>
        <v>#NAME?</v>
      </c>
      <c r="AC2582" s="13" t="e">
        <f ca="1">IF(CalcTable[[#This Row],[PWC]]&gt;FCAP,MIN(24*PERC,MIN(SAT,CalcTable[[#This Row],[PWC]])-FCAP),0)</f>
        <v>#NAME?</v>
      </c>
      <c r="AD2582" s="13" t="e">
        <f ca="1">IF(CalcTable[[#This Row],[PWC]]&gt;SAT,CalcTable[[#This Row],[PWC]]-SAT,0)</f>
        <v>#NAME?</v>
      </c>
      <c r="AE2582" s="13" t="e">
        <f ca="1">CalcTable[[#This Row],[PWC]]-CalcTable[[#This Row],[PercAmt]]-CalcTable[[#This Row],[Runoff]]</f>
        <v>#NAME?</v>
      </c>
      <c r="AF2582" s="13" t="e">
        <f ca="1">CalcTable[[#This Row],[IrrAmt]]/1000*CUR_IRR_AREA*10000/IRR_EFF</f>
        <v>#NAME?</v>
      </c>
      <c r="AG2582" s="147"/>
      <c r="AH2582" s="13"/>
      <c r="AI2582" s="50">
        <v>0</v>
      </c>
      <c r="AJ2582" s="50">
        <v>0</v>
      </c>
      <c r="AK2582" s="50">
        <v>3.4754980282955343</v>
      </c>
      <c r="AL2582" s="50">
        <v>7.5608848164510434</v>
      </c>
      <c r="AM2582" s="50"/>
      <c r="AN2582" s="50"/>
      <c r="AO2582" s="50"/>
      <c r="AP2582" s="50"/>
      <c r="AQ2582" s="50"/>
      <c r="AR2582" s="50"/>
      <c r="AS2582" s="50"/>
      <c r="AT2582" s="50"/>
      <c r="AU2582" s="50"/>
      <c r="AV2582" s="50"/>
      <c r="AW2582" s="50"/>
      <c r="AX2582" s="50">
        <f t="shared" si="827"/>
        <v>11.036382844746578</v>
      </c>
      <c r="AY2582" s="50"/>
      <c r="AZ2582" s="50">
        <f t="shared" si="817"/>
        <v>272.75992569756511</v>
      </c>
      <c r="BA2582" s="50">
        <f t="shared" si="818"/>
        <v>419.9636951216479</v>
      </c>
      <c r="BB2582" s="50">
        <f t="shared" si="819"/>
        <v>432.95226301200819</v>
      </c>
      <c r="BC2582" s="17">
        <f t="shared" si="820"/>
        <v>19768</v>
      </c>
      <c r="BD2582" s="50">
        <f t="shared" si="821"/>
        <v>11.036382844746578</v>
      </c>
      <c r="BE2582" s="50">
        <f t="shared" si="822"/>
        <v>272.75992569756511</v>
      </c>
      <c r="BF2582" s="50">
        <f t="shared" si="828"/>
        <v>446.14840729826813</v>
      </c>
      <c r="BG2582" s="50"/>
      <c r="BH2582" s="17">
        <f t="shared" si="823"/>
        <v>0</v>
      </c>
      <c r="BI2582" s="17">
        <f t="shared" ref="BI2582:BI2645" si="831">BI2581+1</f>
        <v>2582</v>
      </c>
      <c r="BJ2582" s="17">
        <f t="shared" si="829"/>
        <v>2582</v>
      </c>
      <c r="BK2582" s="150">
        <f t="shared" si="830"/>
        <v>27995</v>
      </c>
      <c r="BL2582" s="50" t="e">
        <f t="shared" ca="1" si="824"/>
        <v>#NAME?</v>
      </c>
      <c r="BM2582" s="50" t="e">
        <f t="shared" ca="1" si="825"/>
        <v>#NAME?</v>
      </c>
      <c r="BN2582" s="50" t="e">
        <f t="shared" ca="1" si="826"/>
        <v>#NAME?</v>
      </c>
    </row>
    <row r="2583" spans="1:66" x14ac:dyDescent="0.35">
      <c r="A2583" s="48">
        <v>27996</v>
      </c>
      <c r="B2583" s="17">
        <v>1976</v>
      </c>
      <c r="C2583" s="17">
        <v>8</v>
      </c>
      <c r="D2583" s="17">
        <v>237</v>
      </c>
      <c r="E2583" s="17">
        <v>24</v>
      </c>
      <c r="F2583" s="17">
        <v>3</v>
      </c>
      <c r="G2583" s="50">
        <v>10</v>
      </c>
      <c r="H2583" s="32">
        <v>3.7171488938896511</v>
      </c>
      <c r="I2583" s="50">
        <v>6.833333333333333</v>
      </c>
      <c r="J2583" s="13">
        <v>0.8</v>
      </c>
      <c r="K2583" s="13">
        <f t="shared" si="812"/>
        <v>0.8</v>
      </c>
      <c r="L2583" s="13">
        <f t="shared" si="813"/>
        <v>0</v>
      </c>
      <c r="M2583" s="13" t="e">
        <f ca="1">CalcTable[[#This Row],[IWC]]-AE2582</f>
        <v>#NAME?</v>
      </c>
      <c r="N2583" s="13" t="e">
        <f ca="1">IF(CalcTable[[#This Row],[Day of Year]]&lt;123,FCAP,AE2582)</f>
        <v>#NAME?</v>
      </c>
      <c r="O2583" s="17" t="e">
        <f ca="1">IF(IRR_DRIP,5,COUNTIF('IDET Wind Values'!C2567:G2567,"&lt;="&amp;IRR_MAXWIND))</f>
        <v>#NAME?</v>
      </c>
      <c r="P2583" s="13" t="e">
        <f ca="1">CalcTable[[#This Row],[ET_o]]*KL</f>
        <v>#NAME?</v>
      </c>
      <c r="Q2583" s="13" t="e">
        <f ca="1">IF(WILTPT&lt;=0,1,MAX(0,MIN(1,(CalcTable[[#This Row],[IWC]]-WILTPT)/(MAD-WILTPT))))</f>
        <v>#NAME?</v>
      </c>
      <c r="R2583" s="13" t="e">
        <f ca="1">CalcTable[[#This Row],[ETMult]]*CalcTable[[#This Row],[ETb]]</f>
        <v>#NAME?</v>
      </c>
      <c r="S2583" s="13" t="b">
        <f>INDEX(IRR_LIST,CalcTable[[#This Row],[Day of Week]]+1)</f>
        <v>1</v>
      </c>
      <c r="T2583" s="13">
        <f t="shared" ca="1" si="814"/>
        <v>2.8</v>
      </c>
      <c r="U2583" s="13" t="b">
        <f ca="1">IF(CalcTable[[#This Row],[IrrPrecip]]&gt;=IC_MM,FALSE,TRUE)</f>
        <v>1</v>
      </c>
      <c r="V2583" s="13" t="b">
        <f t="shared" si="815"/>
        <v>1</v>
      </c>
      <c r="W2583" s="13" t="e">
        <f ca="1">IF(AND(IRR_DRIP=FALSE,CalcTable[[#This Row],[IrrHours]]&lt;=0),FALSE,TRUE)</f>
        <v>#NAME?</v>
      </c>
      <c r="X2583" s="13" t="e">
        <f ca="1">AND(CalcTable[[#This Row],[IrrDay]],CalcTable[[#This Row],[IrrRain]],CalcTable[[#This Row],[IrrWarm]],CalcTable[[#This Row],[IrrWindy]])</f>
        <v>#NAME?</v>
      </c>
      <c r="Y2583" s="13" t="e">
        <f t="shared" ca="1" si="816"/>
        <v>#NAME?</v>
      </c>
      <c r="Z2583" s="13" t="e">
        <f ca="1">CalcTable[[#This Row],[IrrHours]]/5</f>
        <v>#NAME?</v>
      </c>
      <c r="AA2583" s="13" t="e">
        <f ca="1">IF(CalcTable[[#This Row],[IrrFlag]]=FALSE,0,MAX(0,CalcTable[[#This Row],[VolRednWind]]*(FCAP*IRR_TARGET-CalcTable[[#This Row],[IWC]])))</f>
        <v>#NAME?</v>
      </c>
      <c r="AB2583" s="13" t="e">
        <f ca="1">CalcTable[[#This Row],[IWC]]+CalcTable[[#This Row],[Eff Precip]]+CalcTable[[#This Row],[IrrAmt]]-CalcTable[[#This Row],[AET]]</f>
        <v>#NAME?</v>
      </c>
      <c r="AC2583" s="13" t="e">
        <f ca="1">IF(CalcTable[[#This Row],[PWC]]&gt;FCAP,MIN(24*PERC,MIN(SAT,CalcTable[[#This Row],[PWC]])-FCAP),0)</f>
        <v>#NAME?</v>
      </c>
      <c r="AD2583" s="13" t="e">
        <f ca="1">IF(CalcTable[[#This Row],[PWC]]&gt;SAT,CalcTable[[#This Row],[PWC]]-SAT,0)</f>
        <v>#NAME?</v>
      </c>
      <c r="AE2583" s="13" t="e">
        <f ca="1">CalcTable[[#This Row],[PWC]]-CalcTable[[#This Row],[PercAmt]]-CalcTable[[#This Row],[Runoff]]</f>
        <v>#NAME?</v>
      </c>
      <c r="AF2583" s="13" t="e">
        <f ca="1">CalcTable[[#This Row],[IrrAmt]]/1000*CUR_IRR_AREA*10000/IRR_EFF</f>
        <v>#NAME?</v>
      </c>
      <c r="AG2583" s="147"/>
      <c r="AH2583" s="13"/>
      <c r="AI2583" s="50">
        <v>13.286528021509159</v>
      </c>
      <c r="AJ2583" s="50">
        <v>20.469000075697181</v>
      </c>
      <c r="AK2583" s="50">
        <v>0</v>
      </c>
      <c r="AL2583" s="50">
        <v>0</v>
      </c>
      <c r="AM2583" s="50"/>
      <c r="AN2583" s="50"/>
      <c r="AO2583" s="50"/>
      <c r="AP2583" s="50"/>
      <c r="AQ2583" s="50"/>
      <c r="AR2583" s="50"/>
      <c r="AS2583" s="50"/>
      <c r="AT2583" s="50"/>
      <c r="AU2583" s="50"/>
      <c r="AV2583" s="50"/>
      <c r="AW2583" s="50"/>
      <c r="AX2583" s="50">
        <f t="shared" si="827"/>
        <v>33.755528097206337</v>
      </c>
      <c r="AY2583" s="50"/>
      <c r="AZ2583" s="50">
        <f t="shared" si="817"/>
        <v>795.29307986925164</v>
      </c>
      <c r="BA2583" s="50">
        <f t="shared" si="818"/>
        <v>1290.4795285897032</v>
      </c>
      <c r="BB2583" s="50">
        <f t="shared" si="819"/>
        <v>1335.6818120293922</v>
      </c>
      <c r="BC2583" s="17">
        <f t="shared" si="820"/>
        <v>19768</v>
      </c>
      <c r="BD2583" s="50">
        <f t="shared" si="821"/>
        <v>33.755528097206337</v>
      </c>
      <c r="BE2583" s="50">
        <f t="shared" si="822"/>
        <v>795.29307986925164</v>
      </c>
      <c r="BF2583" s="50">
        <f t="shared" si="828"/>
        <v>1300.846302885499</v>
      </c>
      <c r="BG2583" s="50"/>
      <c r="BH2583" s="17">
        <f t="shared" si="823"/>
        <v>0</v>
      </c>
      <c r="BI2583" s="17">
        <f t="shared" si="831"/>
        <v>2583</v>
      </c>
      <c r="BJ2583" s="17">
        <f t="shared" si="829"/>
        <v>2583</v>
      </c>
      <c r="BK2583" s="150">
        <f t="shared" si="830"/>
        <v>27996</v>
      </c>
      <c r="BL2583" s="50" t="e">
        <f t="shared" ca="1" si="824"/>
        <v>#NAME?</v>
      </c>
      <c r="BM2583" s="50" t="e">
        <f t="shared" ca="1" si="825"/>
        <v>#NAME?</v>
      </c>
      <c r="BN2583" s="50" t="e">
        <f t="shared" ca="1" si="826"/>
        <v>#NAME?</v>
      </c>
    </row>
    <row r="2584" spans="1:66" x14ac:dyDescent="0.35">
      <c r="A2584" s="48">
        <v>27997</v>
      </c>
      <c r="B2584" s="17">
        <v>1976</v>
      </c>
      <c r="C2584" s="17">
        <v>8</v>
      </c>
      <c r="D2584" s="17">
        <v>238</v>
      </c>
      <c r="E2584" s="17">
        <v>25</v>
      </c>
      <c r="F2584" s="17">
        <v>4</v>
      </c>
      <c r="G2584" s="50">
        <v>10.6</v>
      </c>
      <c r="H2584" s="32">
        <v>3.4270191426368997</v>
      </c>
      <c r="I2584" s="50">
        <v>7.166666666666667</v>
      </c>
      <c r="J2584" s="13">
        <v>1</v>
      </c>
      <c r="K2584" s="13">
        <f t="shared" si="812"/>
        <v>1</v>
      </c>
      <c r="L2584" s="13">
        <f t="shared" si="813"/>
        <v>0</v>
      </c>
      <c r="M2584" s="13" t="e">
        <f ca="1">CalcTable[[#This Row],[IWC]]-AE2583</f>
        <v>#NAME?</v>
      </c>
      <c r="N2584" s="13" t="e">
        <f ca="1">IF(CalcTable[[#This Row],[Day of Year]]&lt;123,FCAP,AE2583)</f>
        <v>#NAME?</v>
      </c>
      <c r="O2584" s="17" t="e">
        <f ca="1">IF(IRR_DRIP,5,COUNTIF('IDET Wind Values'!C2568:G2568,"&lt;="&amp;IRR_MAXWIND))</f>
        <v>#NAME?</v>
      </c>
      <c r="P2584" s="13" t="e">
        <f ca="1">CalcTable[[#This Row],[ET_o]]*KL</f>
        <v>#NAME?</v>
      </c>
      <c r="Q2584" s="13" t="e">
        <f ca="1">IF(WILTPT&lt;=0,1,MAX(0,MIN(1,(CalcTable[[#This Row],[IWC]]-WILTPT)/(MAD-WILTPT))))</f>
        <v>#NAME?</v>
      </c>
      <c r="R2584" s="13" t="e">
        <f ca="1">CalcTable[[#This Row],[ETMult]]*CalcTable[[#This Row],[ETb]]</f>
        <v>#NAME?</v>
      </c>
      <c r="S2584" s="13" t="b">
        <f>INDEX(IRR_LIST,CalcTable[[#This Row],[Day of Week]]+1)</f>
        <v>0</v>
      </c>
      <c r="T2584" s="13">
        <f t="shared" ca="1" si="814"/>
        <v>3.5999999999999996</v>
      </c>
      <c r="U2584" s="13" t="b">
        <f ca="1">IF(CalcTable[[#This Row],[IrrPrecip]]&gt;=IC_MM,FALSE,TRUE)</f>
        <v>1</v>
      </c>
      <c r="V2584" s="13" t="b">
        <f t="shared" si="815"/>
        <v>1</v>
      </c>
      <c r="W2584" s="13" t="e">
        <f ca="1">IF(AND(IRR_DRIP=FALSE,CalcTable[[#This Row],[IrrHours]]&lt;=0),FALSE,TRUE)</f>
        <v>#NAME?</v>
      </c>
      <c r="X2584" s="13" t="e">
        <f ca="1">AND(CalcTable[[#This Row],[IrrDay]],CalcTable[[#This Row],[IrrRain]],CalcTable[[#This Row],[IrrWarm]],CalcTable[[#This Row],[IrrWindy]])</f>
        <v>#NAME?</v>
      </c>
      <c r="Y2584" s="13" t="e">
        <f t="shared" ca="1" si="816"/>
        <v>#NAME?</v>
      </c>
      <c r="Z2584" s="13" t="e">
        <f ca="1">CalcTable[[#This Row],[IrrHours]]/5</f>
        <v>#NAME?</v>
      </c>
      <c r="AA2584" s="13" t="e">
        <f ca="1">IF(CalcTable[[#This Row],[IrrFlag]]=FALSE,0,MAX(0,CalcTable[[#This Row],[VolRednWind]]*(FCAP*IRR_TARGET-CalcTable[[#This Row],[IWC]])))</f>
        <v>#NAME?</v>
      </c>
      <c r="AB2584" s="13" t="e">
        <f ca="1">CalcTable[[#This Row],[IWC]]+CalcTable[[#This Row],[Eff Precip]]+CalcTable[[#This Row],[IrrAmt]]-CalcTable[[#This Row],[AET]]</f>
        <v>#NAME?</v>
      </c>
      <c r="AC2584" s="13" t="e">
        <f ca="1">IF(CalcTable[[#This Row],[PWC]]&gt;FCAP,MIN(24*PERC,MIN(SAT,CalcTable[[#This Row],[PWC]])-FCAP),0)</f>
        <v>#NAME?</v>
      </c>
      <c r="AD2584" s="13" t="e">
        <f ca="1">IF(CalcTable[[#This Row],[PWC]]&gt;SAT,CalcTable[[#This Row],[PWC]]-SAT,0)</f>
        <v>#NAME?</v>
      </c>
      <c r="AE2584" s="13" t="e">
        <f ca="1">CalcTable[[#This Row],[PWC]]-CalcTable[[#This Row],[PercAmt]]-CalcTable[[#This Row],[Runoff]]</f>
        <v>#NAME?</v>
      </c>
      <c r="AF2584" s="13" t="e">
        <f ca="1">CalcTable[[#This Row],[IrrAmt]]/1000*CUR_IRR_AREA*10000/IRR_EFF</f>
        <v>#NAME?</v>
      </c>
      <c r="AG2584" s="147"/>
      <c r="AH2584" s="13"/>
      <c r="AI2584" s="50">
        <v>0</v>
      </c>
      <c r="AJ2584" s="50">
        <v>0</v>
      </c>
      <c r="AK2584" s="50">
        <v>3.5149764374989578</v>
      </c>
      <c r="AL2584" s="50">
        <v>4.3244318916393105</v>
      </c>
      <c r="AM2584" s="50"/>
      <c r="AN2584" s="50"/>
      <c r="AO2584" s="50"/>
      <c r="AP2584" s="50"/>
      <c r="AQ2584" s="50"/>
      <c r="AR2584" s="50"/>
      <c r="AS2584" s="50"/>
      <c r="AT2584" s="50"/>
      <c r="AU2584" s="50"/>
      <c r="AV2584" s="50"/>
      <c r="AW2584" s="50"/>
      <c r="AX2584" s="50">
        <f t="shared" si="827"/>
        <v>7.8394083291382683</v>
      </c>
      <c r="AY2584" s="50"/>
      <c r="AZ2584" s="50">
        <f t="shared" si="817"/>
        <v>178.40298990473784</v>
      </c>
      <c r="BA2584" s="50">
        <f t="shared" si="818"/>
        <v>274.68396858348524</v>
      </c>
      <c r="BB2584" s="50">
        <f t="shared" si="819"/>
        <v>283.17934905513943</v>
      </c>
      <c r="BC2584" s="17">
        <f t="shared" si="820"/>
        <v>19768</v>
      </c>
      <c r="BD2584" s="50">
        <f t="shared" si="821"/>
        <v>7.8394083291382683</v>
      </c>
      <c r="BE2584" s="50">
        <f t="shared" si="822"/>
        <v>178.40298990473784</v>
      </c>
      <c r="BF2584" s="50">
        <f t="shared" si="828"/>
        <v>291.81049818697147</v>
      </c>
      <c r="BG2584" s="50"/>
      <c r="BH2584" s="17">
        <f t="shared" si="823"/>
        <v>0</v>
      </c>
      <c r="BI2584" s="17">
        <f t="shared" si="831"/>
        <v>2584</v>
      </c>
      <c r="BJ2584" s="17">
        <f t="shared" si="829"/>
        <v>2584</v>
      </c>
      <c r="BK2584" s="150">
        <f t="shared" si="830"/>
        <v>27997</v>
      </c>
      <c r="BL2584" s="50" t="e">
        <f t="shared" ca="1" si="824"/>
        <v>#NAME?</v>
      </c>
      <c r="BM2584" s="50" t="e">
        <f t="shared" ca="1" si="825"/>
        <v>#NAME?</v>
      </c>
      <c r="BN2584" s="50" t="e">
        <f t="shared" ca="1" si="826"/>
        <v>#NAME?</v>
      </c>
    </row>
    <row r="2585" spans="1:66" x14ac:dyDescent="0.35">
      <c r="A2585" s="48">
        <v>27998</v>
      </c>
      <c r="B2585" s="17">
        <v>1976</v>
      </c>
      <c r="C2585" s="17">
        <v>8</v>
      </c>
      <c r="D2585" s="17">
        <v>239</v>
      </c>
      <c r="E2585" s="17">
        <v>26</v>
      </c>
      <c r="F2585" s="17">
        <v>5</v>
      </c>
      <c r="G2585" s="50">
        <v>8.3000000000000007</v>
      </c>
      <c r="H2585" s="32">
        <v>3.6471185609362902</v>
      </c>
      <c r="I2585" s="50">
        <v>10</v>
      </c>
      <c r="J2585" s="13">
        <v>0</v>
      </c>
      <c r="K2585" s="13">
        <f t="shared" si="812"/>
        <v>0</v>
      </c>
      <c r="L2585" s="13">
        <f t="shared" si="813"/>
        <v>0</v>
      </c>
      <c r="M2585" s="13" t="e">
        <f ca="1">CalcTable[[#This Row],[IWC]]-AE2584</f>
        <v>#NAME?</v>
      </c>
      <c r="N2585" s="13" t="e">
        <f ca="1">IF(CalcTable[[#This Row],[Day of Year]]&lt;123,FCAP,AE2584)</f>
        <v>#NAME?</v>
      </c>
      <c r="O2585" s="17" t="e">
        <f ca="1">IF(IRR_DRIP,5,COUNTIF('IDET Wind Values'!C2569:G2569,"&lt;="&amp;IRR_MAXWIND))</f>
        <v>#NAME?</v>
      </c>
      <c r="P2585" s="13" t="e">
        <f ca="1">CalcTable[[#This Row],[ET_o]]*KL</f>
        <v>#NAME?</v>
      </c>
      <c r="Q2585" s="13" t="e">
        <f ca="1">IF(WILTPT&lt;=0,1,MAX(0,MIN(1,(CalcTable[[#This Row],[IWC]]-WILTPT)/(MAD-WILTPT))))</f>
        <v>#NAME?</v>
      </c>
      <c r="R2585" s="13" t="e">
        <f ca="1">CalcTable[[#This Row],[ETMult]]*CalcTable[[#This Row],[ETb]]</f>
        <v>#NAME?</v>
      </c>
      <c r="S2585" s="13" t="b">
        <f>INDEX(IRR_LIST,CalcTable[[#This Row],[Day of Week]]+1)</f>
        <v>1</v>
      </c>
      <c r="T2585" s="13">
        <f t="shared" ca="1" si="814"/>
        <v>1.8</v>
      </c>
      <c r="U2585" s="13" t="b">
        <f ca="1">IF(CalcTable[[#This Row],[IrrPrecip]]&gt;=IC_MM,FALSE,TRUE)</f>
        <v>1</v>
      </c>
      <c r="V2585" s="13" t="b">
        <f t="shared" si="815"/>
        <v>1</v>
      </c>
      <c r="W2585" s="13" t="e">
        <f ca="1">IF(AND(IRR_DRIP=FALSE,CalcTable[[#This Row],[IrrHours]]&lt;=0),FALSE,TRUE)</f>
        <v>#NAME?</v>
      </c>
      <c r="X2585" s="13" t="e">
        <f ca="1">AND(CalcTable[[#This Row],[IrrDay]],CalcTable[[#This Row],[IrrRain]],CalcTable[[#This Row],[IrrWarm]],CalcTable[[#This Row],[IrrWindy]])</f>
        <v>#NAME?</v>
      </c>
      <c r="Y2585" s="13" t="e">
        <f t="shared" ca="1" si="816"/>
        <v>#NAME?</v>
      </c>
      <c r="Z2585" s="13" t="e">
        <f ca="1">CalcTable[[#This Row],[IrrHours]]/5</f>
        <v>#NAME?</v>
      </c>
      <c r="AA2585" s="13" t="e">
        <f ca="1">IF(CalcTable[[#This Row],[IrrFlag]]=FALSE,0,MAX(0,CalcTable[[#This Row],[VolRednWind]]*(FCAP*IRR_TARGET-CalcTable[[#This Row],[IWC]])))</f>
        <v>#NAME?</v>
      </c>
      <c r="AB2585" s="13" t="e">
        <f ca="1">CalcTable[[#This Row],[IWC]]+CalcTable[[#This Row],[Eff Precip]]+CalcTable[[#This Row],[IrrAmt]]-CalcTable[[#This Row],[AET]]</f>
        <v>#NAME?</v>
      </c>
      <c r="AC2585" s="13" t="e">
        <f ca="1">IF(CalcTable[[#This Row],[PWC]]&gt;FCAP,MIN(24*PERC,MIN(SAT,CalcTable[[#This Row],[PWC]])-FCAP),0)</f>
        <v>#NAME?</v>
      </c>
      <c r="AD2585" s="13" t="e">
        <f ca="1">IF(CalcTable[[#This Row],[PWC]]&gt;SAT,CalcTable[[#This Row],[PWC]]-SAT,0)</f>
        <v>#NAME?</v>
      </c>
      <c r="AE2585" s="13" t="e">
        <f ca="1">CalcTable[[#This Row],[PWC]]-CalcTable[[#This Row],[PercAmt]]-CalcTable[[#This Row],[Runoff]]</f>
        <v>#NAME?</v>
      </c>
      <c r="AF2585" s="13" t="e">
        <f ca="1">CalcTable[[#This Row],[IrrAmt]]/1000*CUR_IRR_AREA*10000/IRR_EFF</f>
        <v>#NAME?</v>
      </c>
      <c r="AG2585" s="147"/>
      <c r="AH2585" s="13"/>
      <c r="AI2585" s="50">
        <v>1.1915088285954725</v>
      </c>
      <c r="AJ2585" s="50">
        <v>1.8429826799691655</v>
      </c>
      <c r="AK2585" s="50">
        <v>0</v>
      </c>
      <c r="AL2585" s="50">
        <v>0</v>
      </c>
      <c r="AM2585" s="50"/>
      <c r="AN2585" s="50"/>
      <c r="AO2585" s="50"/>
      <c r="AP2585" s="50"/>
      <c r="AQ2585" s="50"/>
      <c r="AR2585" s="50"/>
      <c r="AS2585" s="50"/>
      <c r="AT2585" s="50"/>
      <c r="AU2585" s="50"/>
      <c r="AV2585" s="50"/>
      <c r="AW2585" s="50"/>
      <c r="AX2585" s="50">
        <f t="shared" si="827"/>
        <v>3.034491508564638</v>
      </c>
      <c r="AY2585" s="50"/>
      <c r="AZ2585" s="50">
        <f t="shared" si="817"/>
        <v>71.536288098495788</v>
      </c>
      <c r="BA2585" s="50">
        <f t="shared" si="818"/>
        <v>116.08392376962368</v>
      </c>
      <c r="BB2585" s="50">
        <f t="shared" si="819"/>
        <v>120.15049701581695</v>
      </c>
      <c r="BC2585" s="17">
        <f t="shared" si="820"/>
        <v>19768</v>
      </c>
      <c r="BD2585" s="50">
        <f t="shared" si="821"/>
        <v>3.034491508564638</v>
      </c>
      <c r="BE2585" s="50">
        <f t="shared" si="822"/>
        <v>71.536288098495788</v>
      </c>
      <c r="BF2585" s="50">
        <f t="shared" si="828"/>
        <v>117.01059427095619</v>
      </c>
      <c r="BG2585" s="50"/>
      <c r="BH2585" s="17">
        <f t="shared" si="823"/>
        <v>0</v>
      </c>
      <c r="BI2585" s="17">
        <f t="shared" si="831"/>
        <v>2585</v>
      </c>
      <c r="BJ2585" s="17">
        <f t="shared" si="829"/>
        <v>2585</v>
      </c>
      <c r="BK2585" s="150">
        <f t="shared" si="830"/>
        <v>27998</v>
      </c>
      <c r="BL2585" s="50" t="e">
        <f t="shared" ca="1" si="824"/>
        <v>#NAME?</v>
      </c>
      <c r="BM2585" s="50" t="e">
        <f t="shared" ca="1" si="825"/>
        <v>#NAME?</v>
      </c>
      <c r="BN2585" s="50" t="e">
        <f t="shared" ca="1" si="826"/>
        <v>#NAME?</v>
      </c>
    </row>
    <row r="2586" spans="1:66" x14ac:dyDescent="0.35">
      <c r="A2586" s="48">
        <v>27999</v>
      </c>
      <c r="B2586" s="17">
        <v>1976</v>
      </c>
      <c r="C2586" s="17">
        <v>8</v>
      </c>
      <c r="D2586" s="17">
        <v>240</v>
      </c>
      <c r="E2586" s="17">
        <v>27</v>
      </c>
      <c r="F2586" s="17">
        <v>6</v>
      </c>
      <c r="G2586" s="50">
        <v>3.9</v>
      </c>
      <c r="H2586" s="32">
        <v>4.0702726766115811</v>
      </c>
      <c r="I2586" s="50">
        <v>12.666666666666666</v>
      </c>
      <c r="J2586" s="13">
        <v>0</v>
      </c>
      <c r="K2586" s="13">
        <f t="shared" si="812"/>
        <v>0</v>
      </c>
      <c r="L2586" s="13">
        <f t="shared" si="813"/>
        <v>0</v>
      </c>
      <c r="M2586" s="13" t="e">
        <f ca="1">CalcTable[[#This Row],[IWC]]-AE2585</f>
        <v>#NAME?</v>
      </c>
      <c r="N2586" s="13" t="e">
        <f ca="1">IF(CalcTable[[#This Row],[Day of Year]]&lt;123,FCAP,AE2585)</f>
        <v>#NAME?</v>
      </c>
      <c r="O2586" s="17" t="e">
        <f ca="1">IF(IRR_DRIP,5,COUNTIF('IDET Wind Values'!C2570:G2570,"&lt;="&amp;IRR_MAXWIND))</f>
        <v>#NAME?</v>
      </c>
      <c r="P2586" s="13" t="e">
        <f ca="1">CalcTable[[#This Row],[ET_o]]*KL</f>
        <v>#NAME?</v>
      </c>
      <c r="Q2586" s="13" t="e">
        <f ca="1">IF(WILTPT&lt;=0,1,MAX(0,MIN(1,(CalcTable[[#This Row],[IWC]]-WILTPT)/(MAD-WILTPT))))</f>
        <v>#NAME?</v>
      </c>
      <c r="R2586" s="13" t="e">
        <f ca="1">CalcTable[[#This Row],[ETMult]]*CalcTable[[#This Row],[ETb]]</f>
        <v>#NAME?</v>
      </c>
      <c r="S2586" s="13" t="b">
        <f>INDEX(IRR_LIST,CalcTable[[#This Row],[Day of Week]]+1)</f>
        <v>0</v>
      </c>
      <c r="T2586" s="13">
        <f t="shared" ca="1" si="814"/>
        <v>1</v>
      </c>
      <c r="U2586" s="13" t="b">
        <f ca="1">IF(CalcTable[[#This Row],[IrrPrecip]]&gt;=IC_MM,FALSE,TRUE)</f>
        <v>1</v>
      </c>
      <c r="V2586" s="13" t="b">
        <f t="shared" si="815"/>
        <v>1</v>
      </c>
      <c r="W2586" s="13" t="e">
        <f ca="1">IF(AND(IRR_DRIP=FALSE,CalcTable[[#This Row],[IrrHours]]&lt;=0),FALSE,TRUE)</f>
        <v>#NAME?</v>
      </c>
      <c r="X2586" s="13" t="e">
        <f ca="1">AND(CalcTable[[#This Row],[IrrDay]],CalcTable[[#This Row],[IrrRain]],CalcTable[[#This Row],[IrrWarm]],CalcTable[[#This Row],[IrrWindy]])</f>
        <v>#NAME?</v>
      </c>
      <c r="Y2586" s="13" t="e">
        <f t="shared" ca="1" si="816"/>
        <v>#NAME?</v>
      </c>
      <c r="Z2586" s="13" t="e">
        <f ca="1">CalcTable[[#This Row],[IrrHours]]/5</f>
        <v>#NAME?</v>
      </c>
      <c r="AA2586" s="13" t="e">
        <f ca="1">IF(CalcTable[[#This Row],[IrrFlag]]=FALSE,0,MAX(0,CalcTable[[#This Row],[VolRednWind]]*(FCAP*IRR_TARGET-CalcTable[[#This Row],[IWC]])))</f>
        <v>#NAME?</v>
      </c>
      <c r="AB2586" s="13" t="e">
        <f ca="1">CalcTable[[#This Row],[IWC]]+CalcTable[[#This Row],[Eff Precip]]+CalcTable[[#This Row],[IrrAmt]]-CalcTable[[#This Row],[AET]]</f>
        <v>#NAME?</v>
      </c>
      <c r="AC2586" s="13" t="e">
        <f ca="1">IF(CalcTable[[#This Row],[PWC]]&gt;FCAP,MIN(24*PERC,MIN(SAT,CalcTable[[#This Row],[PWC]])-FCAP),0)</f>
        <v>#NAME?</v>
      </c>
      <c r="AD2586" s="13" t="e">
        <f ca="1">IF(CalcTable[[#This Row],[PWC]]&gt;SAT,CalcTable[[#This Row],[PWC]]-SAT,0)</f>
        <v>#NAME?</v>
      </c>
      <c r="AE2586" s="13" t="e">
        <f ca="1">CalcTable[[#This Row],[PWC]]-CalcTable[[#This Row],[PercAmt]]-CalcTable[[#This Row],[Runoff]]</f>
        <v>#NAME?</v>
      </c>
      <c r="AF2586" s="13" t="e">
        <f ca="1">CalcTable[[#This Row],[IrrAmt]]/1000*CUR_IRR_AREA*10000/IRR_EFF</f>
        <v>#NAME?</v>
      </c>
      <c r="AG2586" s="147"/>
      <c r="AH2586" s="13"/>
      <c r="AI2586" s="50">
        <v>0</v>
      </c>
      <c r="AJ2586" s="50">
        <v>0</v>
      </c>
      <c r="AK2586" s="50">
        <v>0</v>
      </c>
      <c r="AL2586" s="50">
        <v>4.285915208514961</v>
      </c>
      <c r="AM2586" s="50"/>
      <c r="AN2586" s="50"/>
      <c r="AO2586" s="50"/>
      <c r="AP2586" s="50"/>
      <c r="AQ2586" s="50"/>
      <c r="AR2586" s="50"/>
      <c r="AS2586" s="50"/>
      <c r="AT2586" s="50"/>
      <c r="AU2586" s="50"/>
      <c r="AV2586" s="50"/>
      <c r="AW2586" s="50"/>
      <c r="AX2586" s="50">
        <f t="shared" si="827"/>
        <v>4.285915208514961</v>
      </c>
      <c r="AY2586" s="50"/>
      <c r="AZ2586" s="50">
        <f t="shared" si="817"/>
        <v>125.7201794497722</v>
      </c>
      <c r="BA2586" s="50">
        <f t="shared" si="818"/>
        <v>193.5691651845699</v>
      </c>
      <c r="BB2586" s="50">
        <f t="shared" si="819"/>
        <v>199.55584039646382</v>
      </c>
      <c r="BC2586" s="17">
        <f t="shared" si="820"/>
        <v>19768</v>
      </c>
      <c r="BD2586" s="50">
        <f t="shared" si="821"/>
        <v>4.285915208514961</v>
      </c>
      <c r="BE2586" s="50">
        <f t="shared" si="822"/>
        <v>125.7201794497722</v>
      </c>
      <c r="BF2586" s="50">
        <f t="shared" si="828"/>
        <v>205.63819147304099</v>
      </c>
      <c r="BG2586" s="50"/>
      <c r="BH2586" s="17">
        <f t="shared" si="823"/>
        <v>0</v>
      </c>
      <c r="BI2586" s="17">
        <f t="shared" si="831"/>
        <v>2586</v>
      </c>
      <c r="BJ2586" s="17">
        <f t="shared" si="829"/>
        <v>2586</v>
      </c>
      <c r="BK2586" s="150">
        <f t="shared" si="830"/>
        <v>27999</v>
      </c>
      <c r="BL2586" s="50" t="e">
        <f t="shared" ca="1" si="824"/>
        <v>#NAME?</v>
      </c>
      <c r="BM2586" s="50" t="e">
        <f t="shared" ca="1" si="825"/>
        <v>#NAME?</v>
      </c>
      <c r="BN2586" s="50" t="e">
        <f t="shared" ca="1" si="826"/>
        <v>#NAME?</v>
      </c>
    </row>
    <row r="2587" spans="1:66" x14ac:dyDescent="0.35">
      <c r="A2587" s="48">
        <v>28000</v>
      </c>
      <c r="B2587" s="17">
        <v>1976</v>
      </c>
      <c r="C2587" s="17">
        <v>8</v>
      </c>
      <c r="D2587" s="17">
        <v>241</v>
      </c>
      <c r="E2587" s="17">
        <v>28</v>
      </c>
      <c r="F2587" s="17">
        <v>7</v>
      </c>
      <c r="G2587" s="50">
        <v>8.9</v>
      </c>
      <c r="H2587" s="32">
        <v>3.7232722187883001</v>
      </c>
      <c r="I2587" s="50">
        <v>4</v>
      </c>
      <c r="J2587" s="13">
        <v>0</v>
      </c>
      <c r="K2587" s="13">
        <f t="shared" si="812"/>
        <v>0</v>
      </c>
      <c r="L2587" s="13">
        <f t="shared" si="813"/>
        <v>0</v>
      </c>
      <c r="M2587" s="13" t="e">
        <f ca="1">CalcTable[[#This Row],[IWC]]-AE2586</f>
        <v>#NAME?</v>
      </c>
      <c r="N2587" s="13" t="e">
        <f ca="1">IF(CalcTable[[#This Row],[Day of Year]]&lt;123,FCAP,AE2586)</f>
        <v>#NAME?</v>
      </c>
      <c r="O2587" s="17" t="e">
        <f ca="1">IF(IRR_DRIP,5,COUNTIF('IDET Wind Values'!C2571:G2571,"&lt;="&amp;IRR_MAXWIND))</f>
        <v>#NAME?</v>
      </c>
      <c r="P2587" s="13" t="e">
        <f ca="1">CalcTable[[#This Row],[ET_o]]*KL</f>
        <v>#NAME?</v>
      </c>
      <c r="Q2587" s="13" t="e">
        <f ca="1">IF(WILTPT&lt;=0,1,MAX(0,MIN(1,(CalcTable[[#This Row],[IWC]]-WILTPT)/(MAD-WILTPT))))</f>
        <v>#NAME?</v>
      </c>
      <c r="R2587" s="13" t="e">
        <f ca="1">CalcTable[[#This Row],[ETMult]]*CalcTable[[#This Row],[ETb]]</f>
        <v>#NAME?</v>
      </c>
      <c r="S2587" s="13" t="b">
        <f>INDEX(IRR_LIST,CalcTable[[#This Row],[Day of Week]]+1)</f>
        <v>0</v>
      </c>
      <c r="T2587" s="13">
        <f t="shared" ca="1" si="814"/>
        <v>0</v>
      </c>
      <c r="U2587" s="13" t="b">
        <f ca="1">IF(CalcTable[[#This Row],[IrrPrecip]]&gt;=IC_MM,FALSE,TRUE)</f>
        <v>1</v>
      </c>
      <c r="V2587" s="13" t="b">
        <f t="shared" si="815"/>
        <v>1</v>
      </c>
      <c r="W2587" s="13" t="e">
        <f ca="1">IF(AND(IRR_DRIP=FALSE,CalcTable[[#This Row],[IrrHours]]&lt;=0),FALSE,TRUE)</f>
        <v>#NAME?</v>
      </c>
      <c r="X2587" s="13" t="e">
        <f ca="1">AND(CalcTable[[#This Row],[IrrDay]],CalcTable[[#This Row],[IrrRain]],CalcTable[[#This Row],[IrrWarm]],CalcTable[[#This Row],[IrrWindy]])</f>
        <v>#NAME?</v>
      </c>
      <c r="Y2587" s="13" t="e">
        <f t="shared" ca="1" si="816"/>
        <v>#NAME?</v>
      </c>
      <c r="Z2587" s="13" t="e">
        <f ca="1">CalcTable[[#This Row],[IrrHours]]/5</f>
        <v>#NAME?</v>
      </c>
      <c r="AA2587" s="13" t="e">
        <f ca="1">IF(CalcTable[[#This Row],[IrrFlag]]=FALSE,0,MAX(0,CalcTable[[#This Row],[VolRednWind]]*(FCAP*IRR_TARGET-CalcTable[[#This Row],[IWC]])))</f>
        <v>#NAME?</v>
      </c>
      <c r="AB2587" s="13" t="e">
        <f ca="1">CalcTable[[#This Row],[IWC]]+CalcTable[[#This Row],[Eff Precip]]+CalcTable[[#This Row],[IrrAmt]]-CalcTable[[#This Row],[AET]]</f>
        <v>#NAME?</v>
      </c>
      <c r="AC2587" s="13" t="e">
        <f ca="1">IF(CalcTable[[#This Row],[PWC]]&gt;FCAP,MIN(24*PERC,MIN(SAT,CalcTable[[#This Row],[PWC]])-FCAP),0)</f>
        <v>#NAME?</v>
      </c>
      <c r="AD2587" s="13" t="e">
        <f ca="1">IF(CalcTable[[#This Row],[PWC]]&gt;SAT,CalcTable[[#This Row],[PWC]]-SAT,0)</f>
        <v>#NAME?</v>
      </c>
      <c r="AE2587" s="13" t="e">
        <f ca="1">CalcTable[[#This Row],[PWC]]-CalcTable[[#This Row],[PercAmt]]-CalcTable[[#This Row],[Runoff]]</f>
        <v>#NAME?</v>
      </c>
      <c r="AF2587" s="13" t="e">
        <f ca="1">CalcTable[[#This Row],[IrrAmt]]/1000*CUR_IRR_AREA*10000/IRR_EFF</f>
        <v>#NAME?</v>
      </c>
      <c r="AG2587" s="147"/>
      <c r="AH2587" s="13"/>
      <c r="AI2587" s="50">
        <v>0</v>
      </c>
      <c r="AJ2587" s="50">
        <v>0</v>
      </c>
      <c r="AK2587" s="50">
        <v>6.7781946672807436</v>
      </c>
      <c r="AL2587" s="50">
        <v>0</v>
      </c>
      <c r="AM2587" s="50"/>
      <c r="AN2587" s="50"/>
      <c r="AO2587" s="50"/>
      <c r="AP2587" s="50"/>
      <c r="AQ2587" s="50"/>
      <c r="AR2587" s="50"/>
      <c r="AS2587" s="50"/>
      <c r="AT2587" s="50"/>
      <c r="AU2587" s="50"/>
      <c r="AV2587" s="50"/>
      <c r="AW2587" s="50"/>
      <c r="AX2587" s="50">
        <f t="shared" si="827"/>
        <v>6.7781946672807436</v>
      </c>
      <c r="AY2587" s="50"/>
      <c r="AZ2587" s="50">
        <f t="shared" si="817"/>
        <v>99.413521786784244</v>
      </c>
      <c r="BA2587" s="50">
        <f t="shared" si="818"/>
        <v>153.06526370346145</v>
      </c>
      <c r="BB2587" s="50">
        <f t="shared" si="819"/>
        <v>157.79924093140357</v>
      </c>
      <c r="BC2587" s="17">
        <f t="shared" si="820"/>
        <v>19768</v>
      </c>
      <c r="BD2587" s="50">
        <f t="shared" si="821"/>
        <v>6.7781946672807436</v>
      </c>
      <c r="BE2587" s="50">
        <f t="shared" si="822"/>
        <v>99.413521786784244</v>
      </c>
      <c r="BF2587" s="50">
        <f t="shared" si="828"/>
        <v>162.60887406995434</v>
      </c>
      <c r="BG2587" s="50"/>
      <c r="BH2587" s="17">
        <f t="shared" si="823"/>
        <v>0</v>
      </c>
      <c r="BI2587" s="17">
        <f t="shared" si="831"/>
        <v>2587</v>
      </c>
      <c r="BJ2587" s="17">
        <f t="shared" si="829"/>
        <v>2587</v>
      </c>
      <c r="BK2587" s="150">
        <f t="shared" si="830"/>
        <v>28000</v>
      </c>
      <c r="BL2587" s="50" t="e">
        <f t="shared" ca="1" si="824"/>
        <v>#NAME?</v>
      </c>
      <c r="BM2587" s="50" t="e">
        <f t="shared" ca="1" si="825"/>
        <v>#NAME?</v>
      </c>
      <c r="BN2587" s="50" t="e">
        <f t="shared" ca="1" si="826"/>
        <v>#NAME?</v>
      </c>
    </row>
    <row r="2588" spans="1:66" x14ac:dyDescent="0.35">
      <c r="A2588" s="48">
        <v>28001</v>
      </c>
      <c r="B2588" s="17">
        <v>1976</v>
      </c>
      <c r="C2588" s="17">
        <v>8</v>
      </c>
      <c r="D2588" s="17">
        <v>242</v>
      </c>
      <c r="E2588" s="17">
        <v>29</v>
      </c>
      <c r="F2588" s="17">
        <v>1</v>
      </c>
      <c r="G2588" s="50">
        <v>9.4</v>
      </c>
      <c r="H2588" s="32">
        <v>3.9645676508150136</v>
      </c>
      <c r="I2588" s="50">
        <v>5.333333333333333</v>
      </c>
      <c r="J2588" s="13">
        <v>0</v>
      </c>
      <c r="K2588" s="13">
        <f t="shared" si="812"/>
        <v>0</v>
      </c>
      <c r="L2588" s="13">
        <f t="shared" si="813"/>
        <v>0</v>
      </c>
      <c r="M2588" s="13" t="e">
        <f ca="1">CalcTable[[#This Row],[IWC]]-AE2587</f>
        <v>#NAME?</v>
      </c>
      <c r="N2588" s="13" t="e">
        <f ca="1">IF(CalcTable[[#This Row],[Day of Year]]&lt;123,FCAP,AE2587)</f>
        <v>#NAME?</v>
      </c>
      <c r="O2588" s="17" t="e">
        <f ca="1">IF(IRR_DRIP,5,COUNTIF('IDET Wind Values'!C2572:G2572,"&lt;="&amp;IRR_MAXWIND))</f>
        <v>#NAME?</v>
      </c>
      <c r="P2588" s="13" t="e">
        <f ca="1">CalcTable[[#This Row],[ET_o]]*KL</f>
        <v>#NAME?</v>
      </c>
      <c r="Q2588" s="13" t="e">
        <f ca="1">IF(WILTPT&lt;=0,1,MAX(0,MIN(1,(CalcTable[[#This Row],[IWC]]-WILTPT)/(MAD-WILTPT))))</f>
        <v>#NAME?</v>
      </c>
      <c r="R2588" s="13" t="e">
        <f ca="1">CalcTable[[#This Row],[ETMult]]*CalcTable[[#This Row],[ETb]]</f>
        <v>#NAME?</v>
      </c>
      <c r="S2588" s="13" t="b">
        <f>INDEX(IRR_LIST,CalcTable[[#This Row],[Day of Week]]+1)</f>
        <v>1</v>
      </c>
      <c r="T2588" s="13">
        <f t="shared" ca="1" si="814"/>
        <v>0</v>
      </c>
      <c r="U2588" s="13" t="b">
        <f ca="1">IF(CalcTable[[#This Row],[IrrPrecip]]&gt;=IC_MM,FALSE,TRUE)</f>
        <v>1</v>
      </c>
      <c r="V2588" s="13" t="b">
        <f t="shared" si="815"/>
        <v>1</v>
      </c>
      <c r="W2588" s="13" t="e">
        <f ca="1">IF(AND(IRR_DRIP=FALSE,CalcTable[[#This Row],[IrrHours]]&lt;=0),FALSE,TRUE)</f>
        <v>#NAME?</v>
      </c>
      <c r="X2588" s="13" t="e">
        <f ca="1">AND(CalcTable[[#This Row],[IrrDay]],CalcTable[[#This Row],[IrrRain]],CalcTable[[#This Row],[IrrWarm]],CalcTable[[#This Row],[IrrWindy]])</f>
        <v>#NAME?</v>
      </c>
      <c r="Y2588" s="13" t="e">
        <f t="shared" ca="1" si="816"/>
        <v>#NAME?</v>
      </c>
      <c r="Z2588" s="13" t="e">
        <f ca="1">CalcTable[[#This Row],[IrrHours]]/5</f>
        <v>#NAME?</v>
      </c>
      <c r="AA2588" s="13" t="e">
        <f ca="1">IF(CalcTable[[#This Row],[IrrFlag]]=FALSE,0,MAX(0,CalcTable[[#This Row],[VolRednWind]]*(FCAP*IRR_TARGET-CalcTable[[#This Row],[IWC]])))</f>
        <v>#NAME?</v>
      </c>
      <c r="AB2588" s="13" t="e">
        <f ca="1">CalcTable[[#This Row],[IWC]]+CalcTable[[#This Row],[Eff Precip]]+CalcTable[[#This Row],[IrrAmt]]-CalcTable[[#This Row],[AET]]</f>
        <v>#NAME?</v>
      </c>
      <c r="AC2588" s="13" t="e">
        <f ca="1">IF(CalcTable[[#This Row],[PWC]]&gt;FCAP,MIN(24*PERC,MIN(SAT,CalcTable[[#This Row],[PWC]])-FCAP),0)</f>
        <v>#NAME?</v>
      </c>
      <c r="AD2588" s="13" t="e">
        <f ca="1">IF(CalcTable[[#This Row],[PWC]]&gt;SAT,CalcTable[[#This Row],[PWC]]-SAT,0)</f>
        <v>#NAME?</v>
      </c>
      <c r="AE2588" s="13" t="e">
        <f ca="1">CalcTable[[#This Row],[PWC]]-CalcTable[[#This Row],[PercAmt]]-CalcTable[[#This Row],[Runoff]]</f>
        <v>#NAME?</v>
      </c>
      <c r="AF2588" s="13" t="e">
        <f ca="1">CalcTable[[#This Row],[IrrAmt]]/1000*CUR_IRR_AREA*10000/IRR_EFF</f>
        <v>#NAME?</v>
      </c>
      <c r="AG2588" s="147"/>
      <c r="AH2588" s="13"/>
      <c r="AI2588" s="50">
        <v>2.5548999467634412</v>
      </c>
      <c r="AJ2588" s="50">
        <v>3.0760790278623946</v>
      </c>
      <c r="AK2588" s="50">
        <v>0</v>
      </c>
      <c r="AL2588" s="50">
        <v>0</v>
      </c>
      <c r="AM2588" s="50"/>
      <c r="AN2588" s="50"/>
      <c r="AO2588" s="50"/>
      <c r="AP2588" s="50"/>
      <c r="AQ2588" s="50"/>
      <c r="AR2588" s="50"/>
      <c r="AS2588" s="50"/>
      <c r="AT2588" s="50"/>
      <c r="AU2588" s="50"/>
      <c r="AV2588" s="50"/>
      <c r="AW2588" s="50"/>
      <c r="AX2588" s="50">
        <f t="shared" si="827"/>
        <v>5.6309789746258359</v>
      </c>
      <c r="AY2588" s="50"/>
      <c r="AZ2588" s="50">
        <f t="shared" si="817"/>
        <v>127.7035173698274</v>
      </c>
      <c r="BA2588" s="50">
        <f t="shared" si="818"/>
        <v>206.53844204750803</v>
      </c>
      <c r="BB2588" s="50">
        <f t="shared" si="819"/>
        <v>213.72129148861046</v>
      </c>
      <c r="BC2588" s="17">
        <f t="shared" si="820"/>
        <v>19768</v>
      </c>
      <c r="BD2588" s="50">
        <f t="shared" si="821"/>
        <v>5.6309789746258359</v>
      </c>
      <c r="BE2588" s="50">
        <f t="shared" si="822"/>
        <v>127.7035173698274</v>
      </c>
      <c r="BF2588" s="50">
        <f t="shared" si="828"/>
        <v>208.88230092901736</v>
      </c>
      <c r="BG2588" s="50"/>
      <c r="BH2588" s="17">
        <f t="shared" si="823"/>
        <v>0</v>
      </c>
      <c r="BI2588" s="17">
        <f t="shared" si="831"/>
        <v>2588</v>
      </c>
      <c r="BJ2588" s="17">
        <f t="shared" si="829"/>
        <v>2588</v>
      </c>
      <c r="BK2588" s="150">
        <f t="shared" si="830"/>
        <v>28001</v>
      </c>
      <c r="BL2588" s="50" t="e">
        <f t="shared" ca="1" si="824"/>
        <v>#NAME?</v>
      </c>
      <c r="BM2588" s="50" t="e">
        <f t="shared" ca="1" si="825"/>
        <v>#NAME?</v>
      </c>
      <c r="BN2588" s="50" t="e">
        <f t="shared" ca="1" si="826"/>
        <v>#NAME?</v>
      </c>
    </row>
    <row r="2589" spans="1:66" x14ac:dyDescent="0.35">
      <c r="A2589" s="48">
        <v>28002</v>
      </c>
      <c r="B2589" s="17">
        <v>1976</v>
      </c>
      <c r="C2589" s="17">
        <v>8</v>
      </c>
      <c r="D2589" s="17">
        <v>243</v>
      </c>
      <c r="E2589" s="17">
        <v>30</v>
      </c>
      <c r="F2589" s="17">
        <v>2</v>
      </c>
      <c r="G2589" s="50">
        <v>6.7</v>
      </c>
      <c r="H2589" s="32">
        <v>3.9690953152034858</v>
      </c>
      <c r="I2589" s="50">
        <v>10.666666666666666</v>
      </c>
      <c r="J2589" s="13">
        <v>0</v>
      </c>
      <c r="K2589" s="13">
        <f t="shared" si="812"/>
        <v>0</v>
      </c>
      <c r="L2589" s="13">
        <f t="shared" si="813"/>
        <v>0</v>
      </c>
      <c r="M2589" s="13" t="e">
        <f ca="1">CalcTable[[#This Row],[IWC]]-AE2588</f>
        <v>#NAME?</v>
      </c>
      <c r="N2589" s="13" t="e">
        <f ca="1">IF(CalcTable[[#This Row],[Day of Year]]&lt;123,FCAP,AE2588)</f>
        <v>#NAME?</v>
      </c>
      <c r="O2589" s="17" t="e">
        <f ca="1">IF(IRR_DRIP,5,COUNTIF('IDET Wind Values'!C2573:G2573,"&lt;="&amp;IRR_MAXWIND))</f>
        <v>#NAME?</v>
      </c>
      <c r="P2589" s="13" t="e">
        <f ca="1">CalcTable[[#This Row],[ET_o]]*KL</f>
        <v>#NAME?</v>
      </c>
      <c r="Q2589" s="13" t="e">
        <f ca="1">IF(WILTPT&lt;=0,1,MAX(0,MIN(1,(CalcTable[[#This Row],[IWC]]-WILTPT)/(MAD-WILTPT))))</f>
        <v>#NAME?</v>
      </c>
      <c r="R2589" s="13" t="e">
        <f ca="1">CalcTable[[#This Row],[ETMult]]*CalcTable[[#This Row],[ETb]]</f>
        <v>#NAME?</v>
      </c>
      <c r="S2589" s="13" t="b">
        <f>INDEX(IRR_LIST,CalcTable[[#This Row],[Day of Week]]+1)</f>
        <v>0</v>
      </c>
      <c r="T2589" s="13">
        <f t="shared" ca="1" si="814"/>
        <v>0</v>
      </c>
      <c r="U2589" s="13" t="b">
        <f ca="1">IF(CalcTable[[#This Row],[IrrPrecip]]&gt;=IC_MM,FALSE,TRUE)</f>
        <v>1</v>
      </c>
      <c r="V2589" s="13" t="b">
        <f t="shared" si="815"/>
        <v>1</v>
      </c>
      <c r="W2589" s="13" t="e">
        <f ca="1">IF(AND(IRR_DRIP=FALSE,CalcTable[[#This Row],[IrrHours]]&lt;=0),FALSE,TRUE)</f>
        <v>#NAME?</v>
      </c>
      <c r="X2589" s="13" t="e">
        <f ca="1">AND(CalcTable[[#This Row],[IrrDay]],CalcTable[[#This Row],[IrrRain]],CalcTable[[#This Row],[IrrWarm]],CalcTable[[#This Row],[IrrWindy]])</f>
        <v>#NAME?</v>
      </c>
      <c r="Y2589" s="13" t="e">
        <f t="shared" ca="1" si="816"/>
        <v>#NAME?</v>
      </c>
      <c r="Z2589" s="13" t="e">
        <f ca="1">CalcTable[[#This Row],[IrrHours]]/5</f>
        <v>#NAME?</v>
      </c>
      <c r="AA2589" s="13" t="e">
        <f ca="1">IF(CalcTable[[#This Row],[IrrFlag]]=FALSE,0,MAX(0,CalcTable[[#This Row],[VolRednWind]]*(FCAP*IRR_TARGET-CalcTable[[#This Row],[IWC]])))</f>
        <v>#NAME?</v>
      </c>
      <c r="AB2589" s="13" t="e">
        <f ca="1">CalcTable[[#This Row],[IWC]]+CalcTable[[#This Row],[Eff Precip]]+CalcTable[[#This Row],[IrrAmt]]-CalcTable[[#This Row],[AET]]</f>
        <v>#NAME?</v>
      </c>
      <c r="AC2589" s="13" t="e">
        <f ca="1">IF(CalcTable[[#This Row],[PWC]]&gt;FCAP,MIN(24*PERC,MIN(SAT,CalcTable[[#This Row],[PWC]])-FCAP),0)</f>
        <v>#NAME?</v>
      </c>
      <c r="AD2589" s="13" t="e">
        <f ca="1">IF(CalcTable[[#This Row],[PWC]]&gt;SAT,CalcTable[[#This Row],[PWC]]-SAT,0)</f>
        <v>#NAME?</v>
      </c>
      <c r="AE2589" s="13" t="e">
        <f ca="1">CalcTable[[#This Row],[PWC]]-CalcTable[[#This Row],[PercAmt]]-CalcTable[[#This Row],[Runoff]]</f>
        <v>#NAME?</v>
      </c>
      <c r="AF2589" s="13" t="e">
        <f ca="1">CalcTable[[#This Row],[IrrAmt]]/1000*CUR_IRR_AREA*10000/IRR_EFF</f>
        <v>#NAME?</v>
      </c>
      <c r="AG2589" s="147"/>
      <c r="AH2589" s="13"/>
      <c r="AI2589" s="50">
        <v>0</v>
      </c>
      <c r="AJ2589" s="50">
        <v>0</v>
      </c>
      <c r="AK2589" s="50">
        <v>4.330668099394714</v>
      </c>
      <c r="AL2589" s="50">
        <v>6.5083119282818238</v>
      </c>
      <c r="AM2589" s="50"/>
      <c r="AN2589" s="50"/>
      <c r="AO2589" s="50"/>
      <c r="AP2589" s="50"/>
      <c r="AQ2589" s="50"/>
      <c r="AR2589" s="50"/>
      <c r="AS2589" s="50"/>
      <c r="AT2589" s="50"/>
      <c r="AU2589" s="50"/>
      <c r="AV2589" s="50"/>
      <c r="AW2589" s="50"/>
      <c r="AX2589" s="50">
        <f t="shared" si="827"/>
        <v>10.838980027676538</v>
      </c>
      <c r="AY2589" s="50"/>
      <c r="AZ2589" s="50">
        <f t="shared" si="817"/>
        <v>254.42694868738931</v>
      </c>
      <c r="BA2589" s="50">
        <f t="shared" si="818"/>
        <v>391.73673051867883</v>
      </c>
      <c r="BB2589" s="50">
        <f t="shared" si="819"/>
        <v>403.85229950379261</v>
      </c>
      <c r="BC2589" s="17">
        <f t="shared" si="820"/>
        <v>19768</v>
      </c>
      <c r="BD2589" s="50">
        <f t="shared" si="821"/>
        <v>10.838980027676538</v>
      </c>
      <c r="BE2589" s="50">
        <f t="shared" si="822"/>
        <v>254.42694868738931</v>
      </c>
      <c r="BF2589" s="50">
        <f t="shared" si="828"/>
        <v>416.16149307981073</v>
      </c>
      <c r="BG2589" s="50"/>
      <c r="BH2589" s="17">
        <f t="shared" si="823"/>
        <v>0</v>
      </c>
      <c r="BI2589" s="17">
        <f t="shared" si="831"/>
        <v>2589</v>
      </c>
      <c r="BJ2589" s="17">
        <f t="shared" si="829"/>
        <v>2589</v>
      </c>
      <c r="BK2589" s="150">
        <f t="shared" si="830"/>
        <v>28002</v>
      </c>
      <c r="BL2589" s="50" t="e">
        <f t="shared" ca="1" si="824"/>
        <v>#NAME?</v>
      </c>
      <c r="BM2589" s="50" t="e">
        <f t="shared" ca="1" si="825"/>
        <v>#NAME?</v>
      </c>
      <c r="BN2589" s="50" t="e">
        <f t="shared" ca="1" si="826"/>
        <v>#NAME?</v>
      </c>
    </row>
    <row r="2590" spans="1:66" x14ac:dyDescent="0.35">
      <c r="A2590" s="48">
        <v>28003</v>
      </c>
      <c r="B2590" s="17">
        <v>1976</v>
      </c>
      <c r="C2590" s="17">
        <v>8</v>
      </c>
      <c r="D2590" s="17">
        <v>244</v>
      </c>
      <c r="E2590" s="17">
        <v>31</v>
      </c>
      <c r="F2590" s="17">
        <v>3</v>
      </c>
      <c r="G2590" s="50">
        <v>10.6</v>
      </c>
      <c r="H2590" s="32">
        <v>4.4216044300058019</v>
      </c>
      <c r="I2590" s="50">
        <v>3.8333333333333335</v>
      </c>
      <c r="J2590" s="13">
        <v>0</v>
      </c>
      <c r="K2590" s="13">
        <f t="shared" si="812"/>
        <v>0</v>
      </c>
      <c r="L2590" s="13">
        <f t="shared" si="813"/>
        <v>0</v>
      </c>
      <c r="M2590" s="13" t="e">
        <f ca="1">CalcTable[[#This Row],[IWC]]-AE2589</f>
        <v>#NAME?</v>
      </c>
      <c r="N2590" s="13" t="e">
        <f ca="1">IF(CalcTable[[#This Row],[Day of Year]]&lt;123,FCAP,AE2589)</f>
        <v>#NAME?</v>
      </c>
      <c r="O2590" s="17" t="e">
        <f ca="1">IF(IRR_DRIP,5,COUNTIF('IDET Wind Values'!C2574:G2574,"&lt;="&amp;IRR_MAXWIND))</f>
        <v>#NAME?</v>
      </c>
      <c r="P2590" s="13" t="e">
        <f ca="1">CalcTable[[#This Row],[ET_o]]*KL</f>
        <v>#NAME?</v>
      </c>
      <c r="Q2590" s="13" t="e">
        <f ca="1">IF(WILTPT&lt;=0,1,MAX(0,MIN(1,(CalcTable[[#This Row],[IWC]]-WILTPT)/(MAD-WILTPT))))</f>
        <v>#NAME?</v>
      </c>
      <c r="R2590" s="13" t="e">
        <f ca="1">CalcTable[[#This Row],[ETMult]]*CalcTable[[#This Row],[ETb]]</f>
        <v>#NAME?</v>
      </c>
      <c r="S2590" s="13" t="b">
        <f>INDEX(IRR_LIST,CalcTable[[#This Row],[Day of Week]]+1)</f>
        <v>1</v>
      </c>
      <c r="T2590" s="13">
        <f t="shared" ca="1" si="814"/>
        <v>0</v>
      </c>
      <c r="U2590" s="13" t="b">
        <f ca="1">IF(CalcTable[[#This Row],[IrrPrecip]]&gt;=IC_MM,FALSE,TRUE)</f>
        <v>1</v>
      </c>
      <c r="V2590" s="13" t="b">
        <f t="shared" si="815"/>
        <v>1</v>
      </c>
      <c r="W2590" s="13" t="e">
        <f ca="1">IF(AND(IRR_DRIP=FALSE,CalcTable[[#This Row],[IrrHours]]&lt;=0),FALSE,TRUE)</f>
        <v>#NAME?</v>
      </c>
      <c r="X2590" s="13" t="e">
        <f ca="1">AND(CalcTable[[#This Row],[IrrDay]],CalcTable[[#This Row],[IrrRain]],CalcTable[[#This Row],[IrrWarm]],CalcTable[[#This Row],[IrrWindy]])</f>
        <v>#NAME?</v>
      </c>
      <c r="Y2590" s="13" t="e">
        <f t="shared" ca="1" si="816"/>
        <v>#NAME?</v>
      </c>
      <c r="Z2590" s="13" t="e">
        <f ca="1">CalcTable[[#This Row],[IrrHours]]/5</f>
        <v>#NAME?</v>
      </c>
      <c r="AA2590" s="13" t="e">
        <f ca="1">IF(CalcTable[[#This Row],[IrrFlag]]=FALSE,0,MAX(0,CalcTable[[#This Row],[VolRednWind]]*(FCAP*IRR_TARGET-CalcTable[[#This Row],[IWC]])))</f>
        <v>#NAME?</v>
      </c>
      <c r="AB2590" s="13" t="e">
        <f ca="1">CalcTable[[#This Row],[IWC]]+CalcTable[[#This Row],[Eff Precip]]+CalcTable[[#This Row],[IrrAmt]]-CalcTable[[#This Row],[AET]]</f>
        <v>#NAME?</v>
      </c>
      <c r="AC2590" s="13" t="e">
        <f ca="1">IF(CalcTable[[#This Row],[PWC]]&gt;FCAP,MIN(24*PERC,MIN(SAT,CalcTable[[#This Row],[PWC]])-FCAP),0)</f>
        <v>#NAME?</v>
      </c>
      <c r="AD2590" s="13" t="e">
        <f ca="1">IF(CalcTable[[#This Row],[PWC]]&gt;SAT,CalcTable[[#This Row],[PWC]]-SAT,0)</f>
        <v>#NAME?</v>
      </c>
      <c r="AE2590" s="13" t="e">
        <f ca="1">CalcTable[[#This Row],[PWC]]-CalcTable[[#This Row],[PercAmt]]-CalcTable[[#This Row],[Runoff]]</f>
        <v>#NAME?</v>
      </c>
      <c r="AF2590" s="13" t="e">
        <f ca="1">CalcTable[[#This Row],[IrrAmt]]/1000*CUR_IRR_AREA*10000/IRR_EFF</f>
        <v>#NAME?</v>
      </c>
      <c r="AG2590" s="147"/>
      <c r="AH2590" s="13"/>
      <c r="AI2590" s="50">
        <v>5.6444439988651629</v>
      </c>
      <c r="AJ2590" s="50">
        <v>7.1431520750650126</v>
      </c>
      <c r="AK2590" s="50">
        <v>0</v>
      </c>
      <c r="AL2590" s="50">
        <v>0</v>
      </c>
      <c r="AM2590" s="50"/>
      <c r="AN2590" s="50"/>
      <c r="AO2590" s="50"/>
      <c r="AP2590" s="50"/>
      <c r="AQ2590" s="50"/>
      <c r="AR2590" s="50"/>
      <c r="AS2590" s="50"/>
      <c r="AT2590" s="50"/>
      <c r="AU2590" s="50"/>
      <c r="AV2590" s="50"/>
      <c r="AW2590" s="50"/>
      <c r="AX2590" s="50">
        <f t="shared" si="827"/>
        <v>12.787596073930175</v>
      </c>
      <c r="AY2590" s="50"/>
      <c r="AZ2590" s="50">
        <f t="shared" si="817"/>
        <v>292.31763951859614</v>
      </c>
      <c r="BA2590" s="50">
        <f t="shared" si="818"/>
        <v>473.10191075838986</v>
      </c>
      <c r="BB2590" s="50">
        <f t="shared" si="819"/>
        <v>489.58019226011265</v>
      </c>
      <c r="BC2590" s="17">
        <f t="shared" si="820"/>
        <v>19768</v>
      </c>
      <c r="BD2590" s="50">
        <f t="shared" si="821"/>
        <v>12.787596073930175</v>
      </c>
      <c r="BE2590" s="50">
        <f t="shared" si="822"/>
        <v>292.31763951859614</v>
      </c>
      <c r="BF2590" s="50">
        <f t="shared" si="828"/>
        <v>478.13860105320879</v>
      </c>
      <c r="BG2590" s="50"/>
      <c r="BH2590" s="17">
        <f t="shared" si="823"/>
        <v>0</v>
      </c>
      <c r="BI2590" s="17">
        <f t="shared" si="831"/>
        <v>2590</v>
      </c>
      <c r="BJ2590" s="17">
        <f t="shared" si="829"/>
        <v>2590</v>
      </c>
      <c r="BK2590" s="150">
        <f t="shared" si="830"/>
        <v>28003</v>
      </c>
      <c r="BL2590" s="50" t="e">
        <f t="shared" ca="1" si="824"/>
        <v>#NAME?</v>
      </c>
      <c r="BM2590" s="50" t="e">
        <f t="shared" ca="1" si="825"/>
        <v>#NAME?</v>
      </c>
      <c r="BN2590" s="50" t="e">
        <f t="shared" ca="1" si="826"/>
        <v>#NAME?</v>
      </c>
    </row>
    <row r="2591" spans="1:66" x14ac:dyDescent="0.35">
      <c r="A2591" s="48">
        <v>28004</v>
      </c>
      <c r="B2591" s="17">
        <v>1976</v>
      </c>
      <c r="C2591" s="17">
        <v>9</v>
      </c>
      <c r="D2591" s="17">
        <v>245</v>
      </c>
      <c r="E2591" s="17">
        <v>1</v>
      </c>
      <c r="F2591" s="17">
        <v>4</v>
      </c>
      <c r="G2591" s="50">
        <v>8.9</v>
      </c>
      <c r="H2591" s="32">
        <v>4.5057625877186176</v>
      </c>
      <c r="I2591" s="50">
        <v>5.666666666666667</v>
      </c>
      <c r="J2591" s="13">
        <v>0</v>
      </c>
      <c r="K2591" s="13">
        <f t="shared" si="812"/>
        <v>0</v>
      </c>
      <c r="L2591" s="13">
        <f t="shared" si="813"/>
        <v>0</v>
      </c>
      <c r="M2591" s="13" t="e">
        <f ca="1">CalcTable[[#This Row],[IWC]]-AE2590</f>
        <v>#NAME?</v>
      </c>
      <c r="N2591" s="13" t="e">
        <f ca="1">IF(CalcTable[[#This Row],[Day of Year]]&lt;123,FCAP,AE2590)</f>
        <v>#NAME?</v>
      </c>
      <c r="O2591" s="17" t="e">
        <f ca="1">IF(IRR_DRIP,5,COUNTIF('IDET Wind Values'!C2575:G2575,"&lt;="&amp;IRR_MAXWIND))</f>
        <v>#NAME?</v>
      </c>
      <c r="P2591" s="13" t="e">
        <f ca="1">CalcTable[[#This Row],[ET_o]]*KL</f>
        <v>#NAME?</v>
      </c>
      <c r="Q2591" s="13" t="e">
        <f ca="1">IF(WILTPT&lt;=0,1,MAX(0,MIN(1,(CalcTable[[#This Row],[IWC]]-WILTPT)/(MAD-WILTPT))))</f>
        <v>#NAME?</v>
      </c>
      <c r="R2591" s="13" t="e">
        <f ca="1">CalcTable[[#This Row],[ETMult]]*CalcTable[[#This Row],[ETb]]</f>
        <v>#NAME?</v>
      </c>
      <c r="S2591" s="13" t="b">
        <f>INDEX(IRR_LIST,CalcTable[[#This Row],[Day of Week]]+1)</f>
        <v>0</v>
      </c>
      <c r="T2591" s="13">
        <f t="shared" ca="1" si="814"/>
        <v>0</v>
      </c>
      <c r="U2591" s="13" t="b">
        <f ca="1">IF(CalcTable[[#This Row],[IrrPrecip]]&gt;=IC_MM,FALSE,TRUE)</f>
        <v>1</v>
      </c>
      <c r="V2591" s="13" t="b">
        <f t="shared" si="815"/>
        <v>1</v>
      </c>
      <c r="W2591" s="13" t="e">
        <f ca="1">IF(AND(IRR_DRIP=FALSE,CalcTable[[#This Row],[IrrHours]]&lt;=0),FALSE,TRUE)</f>
        <v>#NAME?</v>
      </c>
      <c r="X2591" s="13" t="e">
        <f ca="1">AND(CalcTable[[#This Row],[IrrDay]],CalcTable[[#This Row],[IrrRain]],CalcTable[[#This Row],[IrrWarm]],CalcTable[[#This Row],[IrrWindy]])</f>
        <v>#NAME?</v>
      </c>
      <c r="Y2591" s="13" t="e">
        <f t="shared" ca="1" si="816"/>
        <v>#NAME?</v>
      </c>
      <c r="Z2591" s="13" t="e">
        <f ca="1">CalcTable[[#This Row],[IrrHours]]/5</f>
        <v>#NAME?</v>
      </c>
      <c r="AA2591" s="13" t="e">
        <f ca="1">IF(CalcTable[[#This Row],[IrrFlag]]=FALSE,0,MAX(0,CalcTable[[#This Row],[VolRednWind]]*(FCAP*IRR_TARGET-CalcTable[[#This Row],[IWC]])))</f>
        <v>#NAME?</v>
      </c>
      <c r="AB2591" s="13" t="e">
        <f ca="1">CalcTable[[#This Row],[IWC]]+CalcTable[[#This Row],[Eff Precip]]+CalcTable[[#This Row],[IrrAmt]]-CalcTable[[#This Row],[AET]]</f>
        <v>#NAME?</v>
      </c>
      <c r="AC2591" s="13" t="e">
        <f ca="1">IF(CalcTable[[#This Row],[PWC]]&gt;FCAP,MIN(24*PERC,MIN(SAT,CalcTable[[#This Row],[PWC]])-FCAP),0)</f>
        <v>#NAME?</v>
      </c>
      <c r="AD2591" s="13" t="e">
        <f ca="1">IF(CalcTable[[#This Row],[PWC]]&gt;SAT,CalcTable[[#This Row],[PWC]]-SAT,0)</f>
        <v>#NAME?</v>
      </c>
      <c r="AE2591" s="13" t="e">
        <f ca="1">CalcTable[[#This Row],[PWC]]-CalcTable[[#This Row],[PercAmt]]-CalcTable[[#This Row],[Runoff]]</f>
        <v>#NAME?</v>
      </c>
      <c r="AF2591" s="13" t="e">
        <f ca="1">CalcTable[[#This Row],[IrrAmt]]/1000*CUR_IRR_AREA*10000/IRR_EFF</f>
        <v>#NAME?</v>
      </c>
      <c r="AG2591" s="147"/>
      <c r="AH2591" s="13"/>
      <c r="AI2591" s="50">
        <v>0</v>
      </c>
      <c r="AJ2591" s="50">
        <v>0</v>
      </c>
      <c r="AK2591" s="50">
        <v>0</v>
      </c>
      <c r="AL2591" s="50">
        <v>4.7118824365031919</v>
      </c>
      <c r="AM2591" s="50"/>
      <c r="AN2591" s="50"/>
      <c r="AO2591" s="50"/>
      <c r="AP2591" s="50"/>
      <c r="AQ2591" s="50"/>
      <c r="AR2591" s="50"/>
      <c r="AS2591" s="50"/>
      <c r="AT2591" s="50"/>
      <c r="AU2591" s="50"/>
      <c r="AV2591" s="50"/>
      <c r="AW2591" s="50"/>
      <c r="AX2591" s="50">
        <f t="shared" si="827"/>
        <v>4.7118824365031919</v>
      </c>
      <c r="AY2591" s="50"/>
      <c r="AZ2591" s="50">
        <f t="shared" si="817"/>
        <v>138.21521813742697</v>
      </c>
      <c r="BA2591" s="50">
        <f t="shared" si="818"/>
        <v>212.80755808460981</v>
      </c>
      <c r="BB2591" s="50">
        <f t="shared" si="819"/>
        <v>219.38923513877299</v>
      </c>
      <c r="BC2591" s="17">
        <f t="shared" si="820"/>
        <v>19769</v>
      </c>
      <c r="BD2591" s="50">
        <f t="shared" si="821"/>
        <v>4.7118824365031919</v>
      </c>
      <c r="BE2591" s="50">
        <f t="shared" si="822"/>
        <v>138.21521813742697</v>
      </c>
      <c r="BF2591" s="50">
        <f t="shared" si="828"/>
        <v>226.07609706115349</v>
      </c>
      <c r="BG2591" s="50"/>
      <c r="BH2591" s="17">
        <f t="shared" si="823"/>
        <v>0</v>
      </c>
      <c r="BI2591" s="17">
        <f t="shared" si="831"/>
        <v>2591</v>
      </c>
      <c r="BJ2591" s="17">
        <f t="shared" si="829"/>
        <v>2591</v>
      </c>
      <c r="BK2591" s="150">
        <f t="shared" si="830"/>
        <v>28004</v>
      </c>
      <c r="BL2591" s="50" t="e">
        <f t="shared" ca="1" si="824"/>
        <v>#NAME?</v>
      </c>
      <c r="BM2591" s="50" t="e">
        <f t="shared" ca="1" si="825"/>
        <v>#NAME?</v>
      </c>
      <c r="BN2591" s="50" t="e">
        <f t="shared" ca="1" si="826"/>
        <v>#NAME?</v>
      </c>
    </row>
    <row r="2592" spans="1:66" x14ac:dyDescent="0.35">
      <c r="A2592" s="48">
        <v>28005</v>
      </c>
      <c r="B2592" s="17">
        <v>1976</v>
      </c>
      <c r="C2592" s="17">
        <v>9</v>
      </c>
      <c r="D2592" s="17">
        <v>246</v>
      </c>
      <c r="E2592" s="17">
        <v>2</v>
      </c>
      <c r="F2592" s="17">
        <v>5</v>
      </c>
      <c r="G2592" s="50">
        <v>8.3000000000000007</v>
      </c>
      <c r="H2592" s="32">
        <v>2.8640012335139335</v>
      </c>
      <c r="I2592" s="50">
        <v>23.833333333333332</v>
      </c>
      <c r="J2592" s="13">
        <v>5.6</v>
      </c>
      <c r="K2592" s="13">
        <f t="shared" si="812"/>
        <v>5.6</v>
      </c>
      <c r="L2592" s="13">
        <f t="shared" si="813"/>
        <v>0.44999999999999973</v>
      </c>
      <c r="M2592" s="13" t="e">
        <f ca="1">CalcTable[[#This Row],[IWC]]-AE2591</f>
        <v>#NAME?</v>
      </c>
      <c r="N2592" s="13" t="e">
        <f ca="1">IF(CalcTable[[#This Row],[Day of Year]]&lt;123,FCAP,AE2591)</f>
        <v>#NAME?</v>
      </c>
      <c r="O2592" s="17" t="e">
        <f ca="1">IF(IRR_DRIP,5,COUNTIF('IDET Wind Values'!C2576:G2576,"&lt;="&amp;IRR_MAXWIND))</f>
        <v>#NAME?</v>
      </c>
      <c r="P2592" s="13" t="e">
        <f ca="1">CalcTable[[#This Row],[ET_o]]*KL</f>
        <v>#NAME?</v>
      </c>
      <c r="Q2592" s="13" t="e">
        <f ca="1">IF(WILTPT&lt;=0,1,MAX(0,MIN(1,(CalcTable[[#This Row],[IWC]]-WILTPT)/(MAD-WILTPT))))</f>
        <v>#NAME?</v>
      </c>
      <c r="R2592" s="13" t="e">
        <f ca="1">CalcTable[[#This Row],[ETMult]]*CalcTable[[#This Row],[ETb]]</f>
        <v>#NAME?</v>
      </c>
      <c r="S2592" s="13" t="b">
        <f>INDEX(IRR_LIST,CalcTable[[#This Row],[Day of Week]]+1)</f>
        <v>1</v>
      </c>
      <c r="T2592" s="13">
        <f t="shared" ca="1" si="814"/>
        <v>0</v>
      </c>
      <c r="U2592" s="13" t="b">
        <f ca="1">IF(CalcTable[[#This Row],[IrrPrecip]]&gt;=IC_MM,FALSE,TRUE)</f>
        <v>1</v>
      </c>
      <c r="V2592" s="13" t="b">
        <f t="shared" si="815"/>
        <v>1</v>
      </c>
      <c r="W2592" s="13" t="e">
        <f ca="1">IF(AND(IRR_DRIP=FALSE,CalcTable[[#This Row],[IrrHours]]&lt;=0),FALSE,TRUE)</f>
        <v>#NAME?</v>
      </c>
      <c r="X2592" s="13" t="e">
        <f ca="1">AND(CalcTable[[#This Row],[IrrDay]],CalcTable[[#This Row],[IrrRain]],CalcTable[[#This Row],[IrrWarm]],CalcTable[[#This Row],[IrrWindy]])</f>
        <v>#NAME?</v>
      </c>
      <c r="Y2592" s="13" t="e">
        <f t="shared" ca="1" si="816"/>
        <v>#NAME?</v>
      </c>
      <c r="Z2592" s="13" t="e">
        <f ca="1">CalcTable[[#This Row],[IrrHours]]/5</f>
        <v>#NAME?</v>
      </c>
      <c r="AA2592" s="13" t="e">
        <f ca="1">IF(CalcTable[[#This Row],[IrrFlag]]=FALSE,0,MAX(0,CalcTable[[#This Row],[VolRednWind]]*(FCAP*IRR_TARGET-CalcTable[[#This Row],[IWC]])))</f>
        <v>#NAME?</v>
      </c>
      <c r="AB2592" s="13" t="e">
        <f ca="1">CalcTable[[#This Row],[IWC]]+CalcTable[[#This Row],[Eff Precip]]+CalcTable[[#This Row],[IrrAmt]]-CalcTable[[#This Row],[AET]]</f>
        <v>#NAME?</v>
      </c>
      <c r="AC2592" s="13" t="e">
        <f ca="1">IF(CalcTable[[#This Row],[PWC]]&gt;FCAP,MIN(24*PERC,MIN(SAT,CalcTable[[#This Row],[PWC]])-FCAP),0)</f>
        <v>#NAME?</v>
      </c>
      <c r="AD2592" s="13" t="e">
        <f ca="1">IF(CalcTable[[#This Row],[PWC]]&gt;SAT,CalcTable[[#This Row],[PWC]]-SAT,0)</f>
        <v>#NAME?</v>
      </c>
      <c r="AE2592" s="13" t="e">
        <f ca="1">CalcTable[[#This Row],[PWC]]-CalcTable[[#This Row],[PercAmt]]-CalcTable[[#This Row],[Runoff]]</f>
        <v>#NAME?</v>
      </c>
      <c r="AF2592" s="13" t="e">
        <f ca="1">CalcTable[[#This Row],[IrrAmt]]/1000*CUR_IRR_AREA*10000/IRR_EFF</f>
        <v>#NAME?</v>
      </c>
      <c r="AG2592" s="147"/>
      <c r="AH2592" s="13"/>
      <c r="AI2592" s="50">
        <v>13.020281802770874</v>
      </c>
      <c r="AJ2592" s="50">
        <v>16.963885025004608</v>
      </c>
      <c r="AK2592" s="50">
        <v>0</v>
      </c>
      <c r="AL2592" s="50">
        <v>0</v>
      </c>
      <c r="AM2592" s="50"/>
      <c r="AN2592" s="50"/>
      <c r="AO2592" s="50"/>
      <c r="AP2592" s="50"/>
      <c r="AQ2592" s="50"/>
      <c r="AR2592" s="50"/>
      <c r="AS2592" s="50"/>
      <c r="AT2592" s="50"/>
      <c r="AU2592" s="50"/>
      <c r="AV2592" s="50"/>
      <c r="AW2592" s="50"/>
      <c r="AX2592" s="50">
        <f t="shared" si="827"/>
        <v>29.984166827775482</v>
      </c>
      <c r="AY2592" s="50"/>
      <c r="AZ2592" s="50">
        <f t="shared" si="817"/>
        <v>688.57142717410807</v>
      </c>
      <c r="BA2592" s="50">
        <f t="shared" si="818"/>
        <v>1114.8635239713826</v>
      </c>
      <c r="BB2592" s="50">
        <f t="shared" si="819"/>
        <v>1153.728430687449</v>
      </c>
      <c r="BC2592" s="17">
        <f t="shared" si="820"/>
        <v>19769</v>
      </c>
      <c r="BD2592" s="50">
        <f t="shared" si="821"/>
        <v>29.984166827775482</v>
      </c>
      <c r="BE2592" s="50">
        <f t="shared" si="822"/>
        <v>688.57142717410807</v>
      </c>
      <c r="BF2592" s="50">
        <f t="shared" si="828"/>
        <v>1126.2836531399089</v>
      </c>
      <c r="BG2592" s="50"/>
      <c r="BH2592" s="17">
        <f t="shared" si="823"/>
        <v>0</v>
      </c>
      <c r="BI2592" s="17">
        <f t="shared" si="831"/>
        <v>2592</v>
      </c>
      <c r="BJ2592" s="17">
        <f t="shared" si="829"/>
        <v>2592</v>
      </c>
      <c r="BK2592" s="150">
        <f t="shared" si="830"/>
        <v>28005</v>
      </c>
      <c r="BL2592" s="50" t="e">
        <f t="shared" ca="1" si="824"/>
        <v>#NAME?</v>
      </c>
      <c r="BM2592" s="50" t="e">
        <f t="shared" ca="1" si="825"/>
        <v>#NAME?</v>
      </c>
      <c r="BN2592" s="50" t="e">
        <f t="shared" ca="1" si="826"/>
        <v>#NAME?</v>
      </c>
    </row>
    <row r="2593" spans="1:66" x14ac:dyDescent="0.35">
      <c r="A2593" s="48">
        <v>28006</v>
      </c>
      <c r="B2593" s="17">
        <v>1976</v>
      </c>
      <c r="C2593" s="17">
        <v>9</v>
      </c>
      <c r="D2593" s="17">
        <v>247</v>
      </c>
      <c r="E2593" s="17">
        <v>3</v>
      </c>
      <c r="F2593" s="17">
        <v>6</v>
      </c>
      <c r="G2593" s="50">
        <v>5.6</v>
      </c>
      <c r="H2593" s="32">
        <v>3.623598092460762</v>
      </c>
      <c r="I2593" s="50">
        <v>2.6666666666666665</v>
      </c>
      <c r="J2593" s="13">
        <v>0</v>
      </c>
      <c r="K2593" s="13">
        <f t="shared" si="812"/>
        <v>0</v>
      </c>
      <c r="L2593" s="13">
        <f t="shared" si="813"/>
        <v>0</v>
      </c>
      <c r="M2593" s="13" t="e">
        <f ca="1">CalcTable[[#This Row],[IWC]]-AE2592</f>
        <v>#NAME?</v>
      </c>
      <c r="N2593" s="13" t="e">
        <f ca="1">IF(CalcTable[[#This Row],[Day of Year]]&lt;123,FCAP,AE2592)</f>
        <v>#NAME?</v>
      </c>
      <c r="O2593" s="17" t="e">
        <f ca="1">IF(IRR_DRIP,5,COUNTIF('IDET Wind Values'!C2577:G2577,"&lt;="&amp;IRR_MAXWIND))</f>
        <v>#NAME?</v>
      </c>
      <c r="P2593" s="13" t="e">
        <f ca="1">CalcTable[[#This Row],[ET_o]]*KL</f>
        <v>#NAME?</v>
      </c>
      <c r="Q2593" s="13" t="e">
        <f ca="1">IF(WILTPT&lt;=0,1,MAX(0,MIN(1,(CalcTable[[#This Row],[IWC]]-WILTPT)/(MAD-WILTPT))))</f>
        <v>#NAME?</v>
      </c>
      <c r="R2593" s="13" t="e">
        <f ca="1">CalcTable[[#This Row],[ETMult]]*CalcTable[[#This Row],[ETb]]</f>
        <v>#NAME?</v>
      </c>
      <c r="S2593" s="13" t="b">
        <f>INDEX(IRR_LIST,CalcTable[[#This Row],[Day of Week]]+1)</f>
        <v>0</v>
      </c>
      <c r="T2593" s="13">
        <f t="shared" ca="1" si="814"/>
        <v>5.6</v>
      </c>
      <c r="U2593" s="13" t="b">
        <f ca="1">IF(CalcTable[[#This Row],[IrrPrecip]]&gt;=IC_MM,FALSE,TRUE)</f>
        <v>1</v>
      </c>
      <c r="V2593" s="13" t="b">
        <f t="shared" si="815"/>
        <v>1</v>
      </c>
      <c r="W2593" s="13" t="e">
        <f ca="1">IF(AND(IRR_DRIP=FALSE,CalcTable[[#This Row],[IrrHours]]&lt;=0),FALSE,TRUE)</f>
        <v>#NAME?</v>
      </c>
      <c r="X2593" s="13" t="e">
        <f ca="1">AND(CalcTable[[#This Row],[IrrDay]],CalcTable[[#This Row],[IrrRain]],CalcTable[[#This Row],[IrrWarm]],CalcTable[[#This Row],[IrrWindy]])</f>
        <v>#NAME?</v>
      </c>
      <c r="Y2593" s="13" t="e">
        <f t="shared" ca="1" si="816"/>
        <v>#NAME?</v>
      </c>
      <c r="Z2593" s="13" t="e">
        <f ca="1">CalcTable[[#This Row],[IrrHours]]/5</f>
        <v>#NAME?</v>
      </c>
      <c r="AA2593" s="13" t="e">
        <f ca="1">IF(CalcTable[[#This Row],[IrrFlag]]=FALSE,0,MAX(0,CalcTable[[#This Row],[VolRednWind]]*(FCAP*IRR_TARGET-CalcTable[[#This Row],[IWC]])))</f>
        <v>#NAME?</v>
      </c>
      <c r="AB2593" s="13" t="e">
        <f ca="1">CalcTable[[#This Row],[IWC]]+CalcTable[[#This Row],[Eff Precip]]+CalcTable[[#This Row],[IrrAmt]]-CalcTable[[#This Row],[AET]]</f>
        <v>#NAME?</v>
      </c>
      <c r="AC2593" s="13" t="e">
        <f ca="1">IF(CalcTable[[#This Row],[PWC]]&gt;FCAP,MIN(24*PERC,MIN(SAT,CalcTable[[#This Row],[PWC]])-FCAP),0)</f>
        <v>#NAME?</v>
      </c>
      <c r="AD2593" s="13" t="e">
        <f ca="1">IF(CalcTable[[#This Row],[PWC]]&gt;SAT,CalcTable[[#This Row],[PWC]]-SAT,0)</f>
        <v>#NAME?</v>
      </c>
      <c r="AE2593" s="13" t="e">
        <f ca="1">CalcTable[[#This Row],[PWC]]-CalcTable[[#This Row],[PercAmt]]-CalcTable[[#This Row],[Runoff]]</f>
        <v>#NAME?</v>
      </c>
      <c r="AF2593" s="13" t="e">
        <f ca="1">CalcTable[[#This Row],[IrrAmt]]/1000*CUR_IRR_AREA*10000/IRR_EFF</f>
        <v>#NAME?</v>
      </c>
      <c r="AG2593" s="147"/>
      <c r="AH2593" s="13"/>
      <c r="AI2593" s="50">
        <v>0</v>
      </c>
      <c r="AJ2593" s="50">
        <v>0</v>
      </c>
      <c r="AK2593" s="50">
        <v>0</v>
      </c>
      <c r="AL2593" s="50">
        <v>3.6033701016779034</v>
      </c>
      <c r="AM2593" s="50"/>
      <c r="AN2593" s="50"/>
      <c r="AO2593" s="50"/>
      <c r="AP2593" s="50"/>
      <c r="AQ2593" s="50"/>
      <c r="AR2593" s="50"/>
      <c r="AS2593" s="50"/>
      <c r="AT2593" s="50"/>
      <c r="AU2593" s="50"/>
      <c r="AV2593" s="50"/>
      <c r="AW2593" s="50"/>
      <c r="AX2593" s="50">
        <f t="shared" si="827"/>
        <v>3.6033701016779034</v>
      </c>
      <c r="AY2593" s="50"/>
      <c r="AZ2593" s="50">
        <f t="shared" si="817"/>
        <v>105.69885631588518</v>
      </c>
      <c r="BA2593" s="50">
        <f t="shared" si="818"/>
        <v>162.74268353398196</v>
      </c>
      <c r="BB2593" s="50">
        <f t="shared" si="819"/>
        <v>167.77596240616697</v>
      </c>
      <c r="BC2593" s="17">
        <f t="shared" si="820"/>
        <v>19769</v>
      </c>
      <c r="BD2593" s="50">
        <f t="shared" si="821"/>
        <v>3.6033701016779034</v>
      </c>
      <c r="BE2593" s="50">
        <f t="shared" si="822"/>
        <v>105.69885631588518</v>
      </c>
      <c r="BF2593" s="50">
        <f t="shared" si="828"/>
        <v>172.88968046892833</v>
      </c>
      <c r="BG2593" s="50"/>
      <c r="BH2593" s="17">
        <f t="shared" si="823"/>
        <v>0</v>
      </c>
      <c r="BI2593" s="17">
        <f t="shared" si="831"/>
        <v>2593</v>
      </c>
      <c r="BJ2593" s="17">
        <f t="shared" si="829"/>
        <v>2593</v>
      </c>
      <c r="BK2593" s="150">
        <f t="shared" si="830"/>
        <v>28006</v>
      </c>
      <c r="BL2593" s="50" t="e">
        <f t="shared" ca="1" si="824"/>
        <v>#NAME?</v>
      </c>
      <c r="BM2593" s="50" t="e">
        <f t="shared" ca="1" si="825"/>
        <v>#NAME?</v>
      </c>
      <c r="BN2593" s="50" t="e">
        <f t="shared" ca="1" si="826"/>
        <v>#NAME?</v>
      </c>
    </row>
    <row r="2594" spans="1:66" x14ac:dyDescent="0.35">
      <c r="A2594" s="48">
        <v>28007</v>
      </c>
      <c r="B2594" s="17">
        <v>1976</v>
      </c>
      <c r="C2594" s="17">
        <v>9</v>
      </c>
      <c r="D2594" s="17">
        <v>248</v>
      </c>
      <c r="E2594" s="17">
        <v>4</v>
      </c>
      <c r="F2594" s="17">
        <v>7</v>
      </c>
      <c r="G2594" s="50">
        <v>11.7</v>
      </c>
      <c r="H2594" s="32">
        <v>4.1636843004124415</v>
      </c>
      <c r="I2594" s="50">
        <v>6.666666666666667</v>
      </c>
      <c r="J2594" s="13">
        <v>0</v>
      </c>
      <c r="K2594" s="13">
        <f t="shared" si="812"/>
        <v>0</v>
      </c>
      <c r="L2594" s="13">
        <f t="shared" si="813"/>
        <v>0</v>
      </c>
      <c r="M2594" s="13" t="e">
        <f ca="1">CalcTable[[#This Row],[IWC]]-AE2593</f>
        <v>#NAME?</v>
      </c>
      <c r="N2594" s="13" t="e">
        <f ca="1">IF(CalcTable[[#This Row],[Day of Year]]&lt;123,FCAP,AE2593)</f>
        <v>#NAME?</v>
      </c>
      <c r="O2594" s="17" t="e">
        <f ca="1">IF(IRR_DRIP,5,COUNTIF('IDET Wind Values'!C2578:G2578,"&lt;="&amp;IRR_MAXWIND))</f>
        <v>#NAME?</v>
      </c>
      <c r="P2594" s="13" t="e">
        <f ca="1">CalcTable[[#This Row],[ET_o]]*KL</f>
        <v>#NAME?</v>
      </c>
      <c r="Q2594" s="13" t="e">
        <f ca="1">IF(WILTPT&lt;=0,1,MAX(0,MIN(1,(CalcTable[[#This Row],[IWC]]-WILTPT)/(MAD-WILTPT))))</f>
        <v>#NAME?</v>
      </c>
      <c r="R2594" s="13" t="e">
        <f ca="1">CalcTable[[#This Row],[ETMult]]*CalcTable[[#This Row],[ETb]]</f>
        <v>#NAME?</v>
      </c>
      <c r="S2594" s="13" t="b">
        <f>INDEX(IRR_LIST,CalcTable[[#This Row],[Day of Week]]+1)</f>
        <v>0</v>
      </c>
      <c r="T2594" s="13">
        <f t="shared" ca="1" si="814"/>
        <v>5.6</v>
      </c>
      <c r="U2594" s="13" t="b">
        <f ca="1">IF(CalcTable[[#This Row],[IrrPrecip]]&gt;=IC_MM,FALSE,TRUE)</f>
        <v>1</v>
      </c>
      <c r="V2594" s="13" t="b">
        <f t="shared" si="815"/>
        <v>1</v>
      </c>
      <c r="W2594" s="13" t="e">
        <f ca="1">IF(AND(IRR_DRIP=FALSE,CalcTable[[#This Row],[IrrHours]]&lt;=0),FALSE,TRUE)</f>
        <v>#NAME?</v>
      </c>
      <c r="X2594" s="13" t="e">
        <f ca="1">AND(CalcTable[[#This Row],[IrrDay]],CalcTable[[#This Row],[IrrRain]],CalcTable[[#This Row],[IrrWarm]],CalcTable[[#This Row],[IrrWindy]])</f>
        <v>#NAME?</v>
      </c>
      <c r="Y2594" s="13" t="e">
        <f t="shared" ca="1" si="816"/>
        <v>#NAME?</v>
      </c>
      <c r="Z2594" s="13" t="e">
        <f ca="1">CalcTable[[#This Row],[IrrHours]]/5</f>
        <v>#NAME?</v>
      </c>
      <c r="AA2594" s="13" t="e">
        <f ca="1">IF(CalcTable[[#This Row],[IrrFlag]]=FALSE,0,MAX(0,CalcTable[[#This Row],[VolRednWind]]*(FCAP*IRR_TARGET-CalcTable[[#This Row],[IWC]])))</f>
        <v>#NAME?</v>
      </c>
      <c r="AB2594" s="13" t="e">
        <f ca="1">CalcTable[[#This Row],[IWC]]+CalcTable[[#This Row],[Eff Precip]]+CalcTable[[#This Row],[IrrAmt]]-CalcTable[[#This Row],[AET]]</f>
        <v>#NAME?</v>
      </c>
      <c r="AC2594" s="13" t="e">
        <f ca="1">IF(CalcTable[[#This Row],[PWC]]&gt;FCAP,MIN(24*PERC,MIN(SAT,CalcTable[[#This Row],[PWC]])-FCAP),0)</f>
        <v>#NAME?</v>
      </c>
      <c r="AD2594" s="13" t="e">
        <f ca="1">IF(CalcTable[[#This Row],[PWC]]&gt;SAT,CalcTable[[#This Row],[PWC]]-SAT,0)</f>
        <v>#NAME?</v>
      </c>
      <c r="AE2594" s="13" t="e">
        <f ca="1">CalcTable[[#This Row],[PWC]]-CalcTable[[#This Row],[PercAmt]]-CalcTable[[#This Row],[Runoff]]</f>
        <v>#NAME?</v>
      </c>
      <c r="AF2594" s="13" t="e">
        <f ca="1">CalcTable[[#This Row],[IrrAmt]]/1000*CUR_IRR_AREA*10000/IRR_EFF</f>
        <v>#NAME?</v>
      </c>
      <c r="AG2594" s="147"/>
      <c r="AH2594" s="13"/>
      <c r="AI2594" s="50">
        <v>0</v>
      </c>
      <c r="AJ2594" s="50">
        <v>0</v>
      </c>
      <c r="AK2594" s="50">
        <v>8.2146722102562713</v>
      </c>
      <c r="AL2594" s="50">
        <v>0</v>
      </c>
      <c r="AM2594" s="50"/>
      <c r="AN2594" s="50"/>
      <c r="AO2594" s="50"/>
      <c r="AP2594" s="50"/>
      <c r="AQ2594" s="50"/>
      <c r="AR2594" s="50"/>
      <c r="AS2594" s="50"/>
      <c r="AT2594" s="50"/>
      <c r="AU2594" s="50"/>
      <c r="AV2594" s="50"/>
      <c r="AW2594" s="50"/>
      <c r="AX2594" s="50">
        <f t="shared" si="827"/>
        <v>8.2146722102562713</v>
      </c>
      <c r="AY2594" s="50"/>
      <c r="AZ2594" s="50">
        <f t="shared" si="817"/>
        <v>120.48185908375865</v>
      </c>
      <c r="BA2594" s="50">
        <f t="shared" si="818"/>
        <v>185.50381477975537</v>
      </c>
      <c r="BB2594" s="50">
        <f t="shared" si="819"/>
        <v>191.24104616469629</v>
      </c>
      <c r="BC2594" s="17">
        <f t="shared" si="820"/>
        <v>19769</v>
      </c>
      <c r="BD2594" s="50">
        <f t="shared" si="821"/>
        <v>8.2146722102562713</v>
      </c>
      <c r="BE2594" s="50">
        <f t="shared" si="822"/>
        <v>120.48185908375865</v>
      </c>
      <c r="BF2594" s="50">
        <f t="shared" si="828"/>
        <v>197.06996693551724</v>
      </c>
      <c r="BG2594" s="50"/>
      <c r="BH2594" s="17">
        <f t="shared" si="823"/>
        <v>0</v>
      </c>
      <c r="BI2594" s="17">
        <f t="shared" si="831"/>
        <v>2594</v>
      </c>
      <c r="BJ2594" s="17">
        <f t="shared" si="829"/>
        <v>2594</v>
      </c>
      <c r="BK2594" s="150">
        <f t="shared" si="830"/>
        <v>28007</v>
      </c>
      <c r="BL2594" s="50" t="e">
        <f t="shared" ca="1" si="824"/>
        <v>#NAME?</v>
      </c>
      <c r="BM2594" s="50" t="e">
        <f t="shared" ca="1" si="825"/>
        <v>#NAME?</v>
      </c>
      <c r="BN2594" s="50" t="e">
        <f t="shared" ca="1" si="826"/>
        <v>#NAME?</v>
      </c>
    </row>
    <row r="2595" spans="1:66" x14ac:dyDescent="0.35">
      <c r="A2595" s="48">
        <v>28008</v>
      </c>
      <c r="B2595" s="17">
        <v>1976</v>
      </c>
      <c r="C2595" s="17">
        <v>9</v>
      </c>
      <c r="D2595" s="17">
        <v>249</v>
      </c>
      <c r="E2595" s="17">
        <v>5</v>
      </c>
      <c r="F2595" s="17">
        <v>1</v>
      </c>
      <c r="G2595" s="50">
        <v>7.8</v>
      </c>
      <c r="H2595" s="32">
        <v>3.9216729318811945</v>
      </c>
      <c r="I2595" s="50">
        <v>3.3333333333333335</v>
      </c>
      <c r="J2595" s="13">
        <v>0</v>
      </c>
      <c r="K2595" s="13">
        <f t="shared" si="812"/>
        <v>0</v>
      </c>
      <c r="L2595" s="13">
        <f t="shared" si="813"/>
        <v>0</v>
      </c>
      <c r="M2595" s="13" t="e">
        <f ca="1">CalcTable[[#This Row],[IWC]]-AE2594</f>
        <v>#NAME?</v>
      </c>
      <c r="N2595" s="13" t="e">
        <f ca="1">IF(CalcTable[[#This Row],[Day of Year]]&lt;123,FCAP,AE2594)</f>
        <v>#NAME?</v>
      </c>
      <c r="O2595" s="17" t="e">
        <f ca="1">IF(IRR_DRIP,5,COUNTIF('IDET Wind Values'!C2579:G2579,"&lt;="&amp;IRR_MAXWIND))</f>
        <v>#NAME?</v>
      </c>
      <c r="P2595" s="13" t="e">
        <f ca="1">CalcTable[[#This Row],[ET_o]]*KL</f>
        <v>#NAME?</v>
      </c>
      <c r="Q2595" s="13" t="e">
        <f ca="1">IF(WILTPT&lt;=0,1,MAX(0,MIN(1,(CalcTable[[#This Row],[IWC]]-WILTPT)/(MAD-WILTPT))))</f>
        <v>#NAME?</v>
      </c>
      <c r="R2595" s="13" t="e">
        <f ca="1">CalcTable[[#This Row],[ETMult]]*CalcTable[[#This Row],[ETb]]</f>
        <v>#NAME?</v>
      </c>
      <c r="S2595" s="13" t="b">
        <f>INDEX(IRR_LIST,CalcTable[[#This Row],[Day of Week]]+1)</f>
        <v>1</v>
      </c>
      <c r="T2595" s="13">
        <f t="shared" ca="1" si="814"/>
        <v>0</v>
      </c>
      <c r="U2595" s="13" t="b">
        <f ca="1">IF(CalcTable[[#This Row],[IrrPrecip]]&gt;=IC_MM,FALSE,TRUE)</f>
        <v>1</v>
      </c>
      <c r="V2595" s="13" t="b">
        <f t="shared" si="815"/>
        <v>1</v>
      </c>
      <c r="W2595" s="13" t="e">
        <f ca="1">IF(AND(IRR_DRIP=FALSE,CalcTable[[#This Row],[IrrHours]]&lt;=0),FALSE,TRUE)</f>
        <v>#NAME?</v>
      </c>
      <c r="X2595" s="13" t="e">
        <f ca="1">AND(CalcTable[[#This Row],[IrrDay]],CalcTable[[#This Row],[IrrRain]],CalcTable[[#This Row],[IrrWarm]],CalcTable[[#This Row],[IrrWindy]])</f>
        <v>#NAME?</v>
      </c>
      <c r="Y2595" s="13" t="e">
        <f t="shared" ca="1" si="816"/>
        <v>#NAME?</v>
      </c>
      <c r="Z2595" s="13" t="e">
        <f ca="1">CalcTable[[#This Row],[IrrHours]]/5</f>
        <v>#NAME?</v>
      </c>
      <c r="AA2595" s="13" t="e">
        <f ca="1">IF(CalcTable[[#This Row],[IrrFlag]]=FALSE,0,MAX(0,CalcTable[[#This Row],[VolRednWind]]*(FCAP*IRR_TARGET-CalcTable[[#This Row],[IWC]])))</f>
        <v>#NAME?</v>
      </c>
      <c r="AB2595" s="13" t="e">
        <f ca="1">CalcTable[[#This Row],[IWC]]+CalcTable[[#This Row],[Eff Precip]]+CalcTable[[#This Row],[IrrAmt]]-CalcTable[[#This Row],[AET]]</f>
        <v>#NAME?</v>
      </c>
      <c r="AC2595" s="13" t="e">
        <f ca="1">IF(CalcTable[[#This Row],[PWC]]&gt;FCAP,MIN(24*PERC,MIN(SAT,CalcTable[[#This Row],[PWC]])-FCAP),0)</f>
        <v>#NAME?</v>
      </c>
      <c r="AD2595" s="13" t="e">
        <f ca="1">IF(CalcTable[[#This Row],[PWC]]&gt;SAT,CalcTable[[#This Row],[PWC]]-SAT,0)</f>
        <v>#NAME?</v>
      </c>
      <c r="AE2595" s="13" t="e">
        <f ca="1">CalcTable[[#This Row],[PWC]]-CalcTable[[#This Row],[PercAmt]]-CalcTable[[#This Row],[Runoff]]</f>
        <v>#NAME?</v>
      </c>
      <c r="AF2595" s="13" t="e">
        <f ca="1">CalcTable[[#This Row],[IrrAmt]]/1000*CUR_IRR_AREA*10000/IRR_EFF</f>
        <v>#NAME?</v>
      </c>
      <c r="AG2595" s="147"/>
      <c r="AH2595" s="13"/>
      <c r="AI2595" s="50">
        <v>0</v>
      </c>
      <c r="AJ2595" s="50">
        <v>0</v>
      </c>
      <c r="AK2595" s="50">
        <v>0</v>
      </c>
      <c r="AL2595" s="50">
        <v>0</v>
      </c>
      <c r="AM2595" s="50"/>
      <c r="AN2595" s="50"/>
      <c r="AO2595" s="50"/>
      <c r="AP2595" s="50"/>
      <c r="AQ2595" s="50"/>
      <c r="AR2595" s="50"/>
      <c r="AS2595" s="50"/>
      <c r="AT2595" s="50"/>
      <c r="AU2595" s="50"/>
      <c r="AV2595" s="50"/>
      <c r="AW2595" s="50"/>
      <c r="AX2595" s="50">
        <f t="shared" si="827"/>
        <v>0</v>
      </c>
      <c r="AY2595" s="50"/>
      <c r="AZ2595" s="50">
        <f t="shared" si="817"/>
        <v>0</v>
      </c>
      <c r="BA2595" s="50">
        <f t="shared" si="818"/>
        <v>0</v>
      </c>
      <c r="BB2595" s="50">
        <f t="shared" si="819"/>
        <v>0</v>
      </c>
      <c r="BC2595" s="17">
        <f t="shared" si="820"/>
        <v>19769</v>
      </c>
      <c r="BD2595" s="50">
        <f t="shared" si="821"/>
        <v>0</v>
      </c>
      <c r="BE2595" s="50">
        <f t="shared" si="822"/>
        <v>0</v>
      </c>
      <c r="BF2595" s="50">
        <f t="shared" si="828"/>
        <v>0</v>
      </c>
      <c r="BG2595" s="50"/>
      <c r="BH2595" s="17">
        <f t="shared" si="823"/>
        <v>0</v>
      </c>
      <c r="BI2595" s="17">
        <f t="shared" si="831"/>
        <v>2595</v>
      </c>
      <c r="BJ2595" s="17">
        <f t="shared" si="829"/>
        <v>2595</v>
      </c>
      <c r="BK2595" s="150">
        <f t="shared" si="830"/>
        <v>28008</v>
      </c>
      <c r="BL2595" s="50" t="e">
        <f t="shared" ca="1" si="824"/>
        <v>#NAME?</v>
      </c>
      <c r="BM2595" s="50" t="e">
        <f t="shared" ca="1" si="825"/>
        <v>#NAME?</v>
      </c>
      <c r="BN2595" s="50" t="e">
        <f t="shared" ca="1" si="826"/>
        <v>#NAME?</v>
      </c>
    </row>
    <row r="2596" spans="1:66" x14ac:dyDescent="0.35">
      <c r="A2596" s="48">
        <v>28009</v>
      </c>
      <c r="B2596" s="17">
        <v>1976</v>
      </c>
      <c r="C2596" s="17">
        <v>9</v>
      </c>
      <c r="D2596" s="17">
        <v>250</v>
      </c>
      <c r="E2596" s="17">
        <v>6</v>
      </c>
      <c r="F2596" s="17">
        <v>2</v>
      </c>
      <c r="G2596" s="50">
        <v>5.6</v>
      </c>
      <c r="H2596" s="32">
        <v>1.7713328449026575</v>
      </c>
      <c r="I2596" s="50">
        <v>15.833333333333334</v>
      </c>
      <c r="J2596" s="13">
        <v>10.8</v>
      </c>
      <c r="K2596" s="13">
        <f t="shared" si="812"/>
        <v>10.8</v>
      </c>
      <c r="L2596" s="13">
        <f t="shared" si="813"/>
        <v>4.3500000000000005</v>
      </c>
      <c r="M2596" s="13" t="e">
        <f ca="1">CalcTable[[#This Row],[IWC]]-AE2595</f>
        <v>#NAME?</v>
      </c>
      <c r="N2596" s="13" t="e">
        <f ca="1">IF(CalcTable[[#This Row],[Day of Year]]&lt;123,FCAP,AE2595)</f>
        <v>#NAME?</v>
      </c>
      <c r="O2596" s="17" t="e">
        <f ca="1">IF(IRR_DRIP,5,COUNTIF('IDET Wind Values'!C2580:G2580,"&lt;="&amp;IRR_MAXWIND))</f>
        <v>#NAME?</v>
      </c>
      <c r="P2596" s="13" t="e">
        <f ca="1">CalcTable[[#This Row],[ET_o]]*KL</f>
        <v>#NAME?</v>
      </c>
      <c r="Q2596" s="13" t="e">
        <f ca="1">IF(WILTPT&lt;=0,1,MAX(0,MIN(1,(CalcTable[[#This Row],[IWC]]-WILTPT)/(MAD-WILTPT))))</f>
        <v>#NAME?</v>
      </c>
      <c r="R2596" s="13" t="e">
        <f ca="1">CalcTable[[#This Row],[ETMult]]*CalcTable[[#This Row],[ETb]]</f>
        <v>#NAME?</v>
      </c>
      <c r="S2596" s="13" t="b">
        <f>INDEX(IRR_LIST,CalcTable[[#This Row],[Day of Week]]+1)</f>
        <v>0</v>
      </c>
      <c r="T2596" s="13">
        <f t="shared" ca="1" si="814"/>
        <v>0</v>
      </c>
      <c r="U2596" s="13" t="b">
        <f ca="1">IF(CalcTable[[#This Row],[IrrPrecip]]&gt;=IC_MM,FALSE,TRUE)</f>
        <v>1</v>
      </c>
      <c r="V2596" s="13" t="b">
        <f t="shared" si="815"/>
        <v>1</v>
      </c>
      <c r="W2596" s="13" t="e">
        <f ca="1">IF(AND(IRR_DRIP=FALSE,CalcTable[[#This Row],[IrrHours]]&lt;=0),FALSE,TRUE)</f>
        <v>#NAME?</v>
      </c>
      <c r="X2596" s="13" t="e">
        <f ca="1">AND(CalcTable[[#This Row],[IrrDay]],CalcTable[[#This Row],[IrrRain]],CalcTable[[#This Row],[IrrWarm]],CalcTable[[#This Row],[IrrWindy]])</f>
        <v>#NAME?</v>
      </c>
      <c r="Y2596" s="13" t="e">
        <f t="shared" ca="1" si="816"/>
        <v>#NAME?</v>
      </c>
      <c r="Z2596" s="13" t="e">
        <f ca="1">CalcTable[[#This Row],[IrrHours]]/5</f>
        <v>#NAME?</v>
      </c>
      <c r="AA2596" s="13" t="e">
        <f ca="1">IF(CalcTable[[#This Row],[IrrFlag]]=FALSE,0,MAX(0,CalcTable[[#This Row],[VolRednWind]]*(FCAP*IRR_TARGET-CalcTable[[#This Row],[IWC]])))</f>
        <v>#NAME?</v>
      </c>
      <c r="AB2596" s="13" t="e">
        <f ca="1">CalcTable[[#This Row],[IWC]]+CalcTable[[#This Row],[Eff Precip]]+CalcTable[[#This Row],[IrrAmt]]-CalcTable[[#This Row],[AET]]</f>
        <v>#NAME?</v>
      </c>
      <c r="AC2596" s="13" t="e">
        <f ca="1">IF(CalcTable[[#This Row],[PWC]]&gt;FCAP,MIN(24*PERC,MIN(SAT,CalcTable[[#This Row],[PWC]])-FCAP),0)</f>
        <v>#NAME?</v>
      </c>
      <c r="AD2596" s="13" t="e">
        <f ca="1">IF(CalcTable[[#This Row],[PWC]]&gt;SAT,CalcTable[[#This Row],[PWC]]-SAT,0)</f>
        <v>#NAME?</v>
      </c>
      <c r="AE2596" s="13" t="e">
        <f ca="1">CalcTable[[#This Row],[PWC]]-CalcTable[[#This Row],[PercAmt]]-CalcTable[[#This Row],[Runoff]]</f>
        <v>#NAME?</v>
      </c>
      <c r="AF2596" s="13" t="e">
        <f ca="1">CalcTable[[#This Row],[IrrAmt]]/1000*CUR_IRR_AREA*10000/IRR_EFF</f>
        <v>#NAME?</v>
      </c>
      <c r="AG2596" s="147"/>
      <c r="AH2596" s="13"/>
      <c r="AI2596" s="50">
        <v>0</v>
      </c>
      <c r="AJ2596" s="50">
        <v>0</v>
      </c>
      <c r="AK2596" s="50">
        <v>0</v>
      </c>
      <c r="AL2596" s="50">
        <v>6.7269464777615013</v>
      </c>
      <c r="AM2596" s="50"/>
      <c r="AN2596" s="50"/>
      <c r="AO2596" s="50"/>
      <c r="AP2596" s="50"/>
      <c r="AQ2596" s="50"/>
      <c r="AR2596" s="50"/>
      <c r="AS2596" s="50"/>
      <c r="AT2596" s="50"/>
      <c r="AU2596" s="50"/>
      <c r="AV2596" s="50"/>
      <c r="AW2596" s="50"/>
      <c r="AX2596" s="50">
        <f t="shared" si="827"/>
        <v>6.7269464777615013</v>
      </c>
      <c r="AY2596" s="50"/>
      <c r="AZ2596" s="50">
        <f t="shared" si="817"/>
        <v>197.32376334767073</v>
      </c>
      <c r="BA2596" s="50">
        <f t="shared" si="818"/>
        <v>303.81595309085816</v>
      </c>
      <c r="BB2596" s="50">
        <f t="shared" si="819"/>
        <v>313.21232277408058</v>
      </c>
      <c r="BC2596" s="17">
        <f t="shared" si="820"/>
        <v>19769</v>
      </c>
      <c r="BD2596" s="50">
        <f t="shared" si="821"/>
        <v>6.7269464777615013</v>
      </c>
      <c r="BE2596" s="50">
        <f t="shared" si="822"/>
        <v>197.32376334767073</v>
      </c>
      <c r="BF2596" s="50">
        <f t="shared" si="828"/>
        <v>322.75886024869067</v>
      </c>
      <c r="BG2596" s="50"/>
      <c r="BH2596" s="17">
        <f t="shared" si="823"/>
        <v>0</v>
      </c>
      <c r="BI2596" s="17">
        <f t="shared" si="831"/>
        <v>2596</v>
      </c>
      <c r="BJ2596" s="17">
        <f t="shared" si="829"/>
        <v>2596</v>
      </c>
      <c r="BK2596" s="150">
        <f t="shared" si="830"/>
        <v>28009</v>
      </c>
      <c r="BL2596" s="50" t="e">
        <f t="shared" ca="1" si="824"/>
        <v>#NAME?</v>
      </c>
      <c r="BM2596" s="50" t="e">
        <f t="shared" ca="1" si="825"/>
        <v>#NAME?</v>
      </c>
      <c r="BN2596" s="50" t="e">
        <f t="shared" ca="1" si="826"/>
        <v>#NAME?</v>
      </c>
    </row>
    <row r="2597" spans="1:66" x14ac:dyDescent="0.35">
      <c r="A2597" s="48">
        <v>28010</v>
      </c>
      <c r="B2597" s="17">
        <v>1976</v>
      </c>
      <c r="C2597" s="17">
        <v>9</v>
      </c>
      <c r="D2597" s="17">
        <v>251</v>
      </c>
      <c r="E2597" s="17">
        <v>7</v>
      </c>
      <c r="F2597" s="17">
        <v>3</v>
      </c>
      <c r="G2597" s="50">
        <v>3.3</v>
      </c>
      <c r="H2597" s="32">
        <v>2.2690745932544987</v>
      </c>
      <c r="I2597" s="50">
        <v>19.5</v>
      </c>
      <c r="J2597" s="13">
        <v>3.6</v>
      </c>
      <c r="K2597" s="13">
        <f t="shared" si="812"/>
        <v>3.6</v>
      </c>
      <c r="L2597" s="13">
        <f t="shared" si="813"/>
        <v>0</v>
      </c>
      <c r="M2597" s="13" t="e">
        <f ca="1">CalcTable[[#This Row],[IWC]]-AE2596</f>
        <v>#NAME?</v>
      </c>
      <c r="N2597" s="13" t="e">
        <f ca="1">IF(CalcTable[[#This Row],[Day of Year]]&lt;123,FCAP,AE2596)</f>
        <v>#NAME?</v>
      </c>
      <c r="O2597" s="17" t="e">
        <f ca="1">IF(IRR_DRIP,5,COUNTIF('IDET Wind Values'!C2581:G2581,"&lt;="&amp;IRR_MAXWIND))</f>
        <v>#NAME?</v>
      </c>
      <c r="P2597" s="13" t="e">
        <f ca="1">CalcTable[[#This Row],[ET_o]]*KL</f>
        <v>#NAME?</v>
      </c>
      <c r="Q2597" s="13" t="e">
        <f ca="1">IF(WILTPT&lt;=0,1,MAX(0,MIN(1,(CalcTable[[#This Row],[IWC]]-WILTPT)/(MAD-WILTPT))))</f>
        <v>#NAME?</v>
      </c>
      <c r="R2597" s="13" t="e">
        <f ca="1">CalcTable[[#This Row],[ETMult]]*CalcTable[[#This Row],[ETb]]</f>
        <v>#NAME?</v>
      </c>
      <c r="S2597" s="13" t="b">
        <f>INDEX(IRR_LIST,CalcTable[[#This Row],[Day of Week]]+1)</f>
        <v>1</v>
      </c>
      <c r="T2597" s="13">
        <f t="shared" ca="1" si="814"/>
        <v>10.8</v>
      </c>
      <c r="U2597" s="13" t="b">
        <f ca="1">IF(CalcTable[[#This Row],[IrrPrecip]]&gt;=IC_MM,FALSE,TRUE)</f>
        <v>0</v>
      </c>
      <c r="V2597" s="13" t="b">
        <f t="shared" si="815"/>
        <v>0</v>
      </c>
      <c r="W2597" s="13" t="e">
        <f ca="1">IF(AND(IRR_DRIP=FALSE,CalcTable[[#This Row],[IrrHours]]&lt;=0),FALSE,TRUE)</f>
        <v>#NAME?</v>
      </c>
      <c r="X2597" s="13" t="e">
        <f ca="1">AND(CalcTable[[#This Row],[IrrDay]],CalcTable[[#This Row],[IrrRain]],CalcTable[[#This Row],[IrrWarm]],CalcTable[[#This Row],[IrrWindy]])</f>
        <v>#NAME?</v>
      </c>
      <c r="Y2597" s="13" t="e">
        <f t="shared" ca="1" si="816"/>
        <v>#NAME?</v>
      </c>
      <c r="Z2597" s="13" t="e">
        <f ca="1">CalcTable[[#This Row],[IrrHours]]/5</f>
        <v>#NAME?</v>
      </c>
      <c r="AA2597" s="13" t="e">
        <f ca="1">IF(CalcTable[[#This Row],[IrrFlag]]=FALSE,0,MAX(0,CalcTable[[#This Row],[VolRednWind]]*(FCAP*IRR_TARGET-CalcTable[[#This Row],[IWC]])))</f>
        <v>#NAME?</v>
      </c>
      <c r="AB2597" s="13" t="e">
        <f ca="1">CalcTable[[#This Row],[IWC]]+CalcTable[[#This Row],[Eff Precip]]+CalcTable[[#This Row],[IrrAmt]]-CalcTable[[#This Row],[AET]]</f>
        <v>#NAME?</v>
      </c>
      <c r="AC2597" s="13" t="e">
        <f ca="1">IF(CalcTable[[#This Row],[PWC]]&gt;FCAP,MIN(24*PERC,MIN(SAT,CalcTable[[#This Row],[PWC]])-FCAP),0)</f>
        <v>#NAME?</v>
      </c>
      <c r="AD2597" s="13" t="e">
        <f ca="1">IF(CalcTable[[#This Row],[PWC]]&gt;SAT,CalcTable[[#This Row],[PWC]]-SAT,0)</f>
        <v>#NAME?</v>
      </c>
      <c r="AE2597" s="13" t="e">
        <f ca="1">CalcTable[[#This Row],[PWC]]-CalcTable[[#This Row],[PercAmt]]-CalcTable[[#This Row],[Runoff]]</f>
        <v>#NAME?</v>
      </c>
      <c r="AF2597" s="13" t="e">
        <f ca="1">CalcTable[[#This Row],[IrrAmt]]/1000*CUR_IRR_AREA*10000/IRR_EFF</f>
        <v>#NAME?</v>
      </c>
      <c r="AG2597" s="147"/>
      <c r="AH2597" s="13"/>
      <c r="AI2597" s="50">
        <v>0</v>
      </c>
      <c r="AJ2597" s="50">
        <v>0</v>
      </c>
      <c r="AK2597" s="50">
        <v>0</v>
      </c>
      <c r="AL2597" s="50">
        <v>0</v>
      </c>
      <c r="AM2597" s="50"/>
      <c r="AN2597" s="50"/>
      <c r="AO2597" s="50"/>
      <c r="AP2597" s="50"/>
      <c r="AQ2597" s="50"/>
      <c r="AR2597" s="50"/>
      <c r="AS2597" s="50"/>
      <c r="AT2597" s="50"/>
      <c r="AU2597" s="50"/>
      <c r="AV2597" s="50"/>
      <c r="AW2597" s="50"/>
      <c r="AX2597" s="50">
        <f t="shared" si="827"/>
        <v>0</v>
      </c>
      <c r="AY2597" s="50"/>
      <c r="AZ2597" s="50">
        <f t="shared" si="817"/>
        <v>0</v>
      </c>
      <c r="BA2597" s="50">
        <f t="shared" si="818"/>
        <v>0</v>
      </c>
      <c r="BB2597" s="50">
        <f t="shared" si="819"/>
        <v>0</v>
      </c>
      <c r="BC2597" s="17">
        <f t="shared" si="820"/>
        <v>19769</v>
      </c>
      <c r="BD2597" s="50">
        <f t="shared" si="821"/>
        <v>0</v>
      </c>
      <c r="BE2597" s="50">
        <f t="shared" si="822"/>
        <v>0</v>
      </c>
      <c r="BF2597" s="50">
        <f t="shared" si="828"/>
        <v>0</v>
      </c>
      <c r="BG2597" s="50"/>
      <c r="BH2597" s="17">
        <f t="shared" si="823"/>
        <v>0</v>
      </c>
      <c r="BI2597" s="17">
        <f t="shared" si="831"/>
        <v>2597</v>
      </c>
      <c r="BJ2597" s="17">
        <f t="shared" si="829"/>
        <v>2597</v>
      </c>
      <c r="BK2597" s="150">
        <f t="shared" si="830"/>
        <v>28010</v>
      </c>
      <c r="BL2597" s="50" t="e">
        <f t="shared" ca="1" si="824"/>
        <v>#NAME?</v>
      </c>
      <c r="BM2597" s="50" t="e">
        <f t="shared" ca="1" si="825"/>
        <v>#NAME?</v>
      </c>
      <c r="BN2597" s="50" t="e">
        <f t="shared" ca="1" si="826"/>
        <v>#NAME?</v>
      </c>
    </row>
    <row r="2598" spans="1:66" x14ac:dyDescent="0.35">
      <c r="A2598" s="48">
        <v>28011</v>
      </c>
      <c r="B2598" s="17">
        <v>1976</v>
      </c>
      <c r="C2598" s="17">
        <v>9</v>
      </c>
      <c r="D2598" s="17">
        <v>252</v>
      </c>
      <c r="E2598" s="17">
        <v>8</v>
      </c>
      <c r="F2598" s="17">
        <v>4</v>
      </c>
      <c r="G2598" s="50">
        <v>0.6</v>
      </c>
      <c r="H2598" s="32">
        <v>2.6080087294432928</v>
      </c>
      <c r="I2598" s="50">
        <v>3</v>
      </c>
      <c r="J2598" s="13">
        <v>0</v>
      </c>
      <c r="K2598" s="13">
        <f t="shared" si="812"/>
        <v>0</v>
      </c>
      <c r="L2598" s="13">
        <f t="shared" si="813"/>
        <v>0</v>
      </c>
      <c r="M2598" s="13" t="e">
        <f ca="1">CalcTable[[#This Row],[IWC]]-AE2597</f>
        <v>#NAME?</v>
      </c>
      <c r="N2598" s="13" t="e">
        <f ca="1">IF(CalcTable[[#This Row],[Day of Year]]&lt;123,FCAP,AE2597)</f>
        <v>#NAME?</v>
      </c>
      <c r="O2598" s="17" t="e">
        <f ca="1">IF(IRR_DRIP,5,COUNTIF('IDET Wind Values'!C2582:G2582,"&lt;="&amp;IRR_MAXWIND))</f>
        <v>#NAME?</v>
      </c>
      <c r="P2598" s="13" t="e">
        <f ca="1">CalcTable[[#This Row],[ET_o]]*KL</f>
        <v>#NAME?</v>
      </c>
      <c r="Q2598" s="13" t="e">
        <f ca="1">IF(WILTPT&lt;=0,1,MAX(0,MIN(1,(CalcTable[[#This Row],[IWC]]-WILTPT)/(MAD-WILTPT))))</f>
        <v>#NAME?</v>
      </c>
      <c r="R2598" s="13" t="e">
        <f ca="1">CalcTable[[#This Row],[ETMult]]*CalcTable[[#This Row],[ETb]]</f>
        <v>#NAME?</v>
      </c>
      <c r="S2598" s="13" t="b">
        <f>INDEX(IRR_LIST,CalcTable[[#This Row],[Day of Week]]+1)</f>
        <v>0</v>
      </c>
      <c r="T2598" s="13">
        <f t="shared" ca="1" si="814"/>
        <v>14.4</v>
      </c>
      <c r="U2598" s="13" t="b">
        <f ca="1">IF(CalcTable[[#This Row],[IrrPrecip]]&gt;=IC_MM,FALSE,TRUE)</f>
        <v>0</v>
      </c>
      <c r="V2598" s="13" t="b">
        <f t="shared" si="815"/>
        <v>1</v>
      </c>
      <c r="W2598" s="13" t="e">
        <f ca="1">IF(AND(IRR_DRIP=FALSE,CalcTable[[#This Row],[IrrHours]]&lt;=0),FALSE,TRUE)</f>
        <v>#NAME?</v>
      </c>
      <c r="X2598" s="13" t="e">
        <f ca="1">AND(CalcTable[[#This Row],[IrrDay]],CalcTable[[#This Row],[IrrRain]],CalcTable[[#This Row],[IrrWarm]],CalcTable[[#This Row],[IrrWindy]])</f>
        <v>#NAME?</v>
      </c>
      <c r="Y2598" s="13" t="e">
        <f t="shared" ca="1" si="816"/>
        <v>#NAME?</v>
      </c>
      <c r="Z2598" s="13" t="e">
        <f ca="1">CalcTable[[#This Row],[IrrHours]]/5</f>
        <v>#NAME?</v>
      </c>
      <c r="AA2598" s="13" t="e">
        <f ca="1">IF(CalcTable[[#This Row],[IrrFlag]]=FALSE,0,MAX(0,CalcTable[[#This Row],[VolRednWind]]*(FCAP*IRR_TARGET-CalcTable[[#This Row],[IWC]])))</f>
        <v>#NAME?</v>
      </c>
      <c r="AB2598" s="13" t="e">
        <f ca="1">CalcTable[[#This Row],[IWC]]+CalcTable[[#This Row],[Eff Precip]]+CalcTable[[#This Row],[IrrAmt]]-CalcTable[[#This Row],[AET]]</f>
        <v>#NAME?</v>
      </c>
      <c r="AC2598" s="13" t="e">
        <f ca="1">IF(CalcTable[[#This Row],[PWC]]&gt;FCAP,MIN(24*PERC,MIN(SAT,CalcTable[[#This Row],[PWC]])-FCAP),0)</f>
        <v>#NAME?</v>
      </c>
      <c r="AD2598" s="13" t="e">
        <f ca="1">IF(CalcTable[[#This Row],[PWC]]&gt;SAT,CalcTable[[#This Row],[PWC]]-SAT,0)</f>
        <v>#NAME?</v>
      </c>
      <c r="AE2598" s="13" t="e">
        <f ca="1">CalcTable[[#This Row],[PWC]]-CalcTable[[#This Row],[PercAmt]]-CalcTable[[#This Row],[Runoff]]</f>
        <v>#NAME?</v>
      </c>
      <c r="AF2598" s="13" t="e">
        <f ca="1">CalcTable[[#This Row],[IrrAmt]]/1000*CUR_IRR_AREA*10000/IRR_EFF</f>
        <v>#NAME?</v>
      </c>
      <c r="AG2598" s="147"/>
      <c r="AH2598" s="13"/>
      <c r="AI2598" s="50">
        <v>0</v>
      </c>
      <c r="AJ2598" s="50">
        <v>0</v>
      </c>
      <c r="AK2598" s="50">
        <v>0</v>
      </c>
      <c r="AL2598" s="50">
        <v>0</v>
      </c>
      <c r="AM2598" s="50"/>
      <c r="AN2598" s="50"/>
      <c r="AO2598" s="50"/>
      <c r="AP2598" s="50"/>
      <c r="AQ2598" s="50"/>
      <c r="AR2598" s="50"/>
      <c r="AS2598" s="50"/>
      <c r="AT2598" s="50"/>
      <c r="AU2598" s="50"/>
      <c r="AV2598" s="50"/>
      <c r="AW2598" s="50"/>
      <c r="AX2598" s="50">
        <f t="shared" si="827"/>
        <v>0</v>
      </c>
      <c r="AY2598" s="50"/>
      <c r="AZ2598" s="50">
        <f t="shared" si="817"/>
        <v>0</v>
      </c>
      <c r="BA2598" s="50">
        <f t="shared" si="818"/>
        <v>0</v>
      </c>
      <c r="BB2598" s="50">
        <f t="shared" si="819"/>
        <v>0</v>
      </c>
      <c r="BC2598" s="17">
        <f t="shared" si="820"/>
        <v>19769</v>
      </c>
      <c r="BD2598" s="50">
        <f t="shared" si="821"/>
        <v>0</v>
      </c>
      <c r="BE2598" s="50">
        <f t="shared" si="822"/>
        <v>0</v>
      </c>
      <c r="BF2598" s="50">
        <f t="shared" si="828"/>
        <v>0</v>
      </c>
      <c r="BG2598" s="50"/>
      <c r="BH2598" s="17">
        <f t="shared" si="823"/>
        <v>0</v>
      </c>
      <c r="BI2598" s="17">
        <f t="shared" si="831"/>
        <v>2598</v>
      </c>
      <c r="BJ2598" s="17">
        <f t="shared" si="829"/>
        <v>2598</v>
      </c>
      <c r="BK2598" s="150">
        <f t="shared" si="830"/>
        <v>28011</v>
      </c>
      <c r="BL2598" s="50" t="e">
        <f t="shared" ca="1" si="824"/>
        <v>#NAME?</v>
      </c>
      <c r="BM2598" s="50" t="e">
        <f t="shared" ca="1" si="825"/>
        <v>#NAME?</v>
      </c>
      <c r="BN2598" s="50" t="e">
        <f t="shared" ca="1" si="826"/>
        <v>#NAME?</v>
      </c>
    </row>
    <row r="2599" spans="1:66" x14ac:dyDescent="0.35">
      <c r="A2599" s="48">
        <v>28012</v>
      </c>
      <c r="B2599" s="17">
        <v>1976</v>
      </c>
      <c r="C2599" s="17">
        <v>9</v>
      </c>
      <c r="D2599" s="17">
        <v>253</v>
      </c>
      <c r="E2599" s="17">
        <v>9</v>
      </c>
      <c r="F2599" s="17">
        <v>5</v>
      </c>
      <c r="G2599" s="50">
        <v>7.2</v>
      </c>
      <c r="H2599" s="32">
        <v>4.1574930160502968</v>
      </c>
      <c r="I2599" s="50">
        <v>6</v>
      </c>
      <c r="J2599" s="13">
        <v>0</v>
      </c>
      <c r="K2599" s="13">
        <f t="shared" si="812"/>
        <v>0</v>
      </c>
      <c r="L2599" s="13">
        <f t="shared" si="813"/>
        <v>0</v>
      </c>
      <c r="M2599" s="13" t="e">
        <f ca="1">CalcTable[[#This Row],[IWC]]-AE2598</f>
        <v>#NAME?</v>
      </c>
      <c r="N2599" s="13" t="e">
        <f ca="1">IF(CalcTable[[#This Row],[Day of Year]]&lt;123,FCAP,AE2598)</f>
        <v>#NAME?</v>
      </c>
      <c r="O2599" s="17" t="e">
        <f ca="1">IF(IRR_DRIP,5,COUNTIF('IDET Wind Values'!C2583:G2583,"&lt;="&amp;IRR_MAXWIND))</f>
        <v>#NAME?</v>
      </c>
      <c r="P2599" s="13" t="e">
        <f ca="1">CalcTable[[#This Row],[ET_o]]*KL</f>
        <v>#NAME?</v>
      </c>
      <c r="Q2599" s="13" t="e">
        <f ca="1">IF(WILTPT&lt;=0,1,MAX(0,MIN(1,(CalcTable[[#This Row],[IWC]]-WILTPT)/(MAD-WILTPT))))</f>
        <v>#NAME?</v>
      </c>
      <c r="R2599" s="13" t="e">
        <f ca="1">CalcTable[[#This Row],[ETMult]]*CalcTable[[#This Row],[ETb]]</f>
        <v>#NAME?</v>
      </c>
      <c r="S2599" s="13" t="b">
        <f>INDEX(IRR_LIST,CalcTable[[#This Row],[Day of Week]]+1)</f>
        <v>1</v>
      </c>
      <c r="T2599" s="13">
        <f t="shared" ca="1" si="814"/>
        <v>3.6</v>
      </c>
      <c r="U2599" s="13" t="b">
        <f ca="1">IF(CalcTable[[#This Row],[IrrPrecip]]&gt;=IC_MM,FALSE,TRUE)</f>
        <v>1</v>
      </c>
      <c r="V2599" s="13" t="b">
        <f t="shared" si="815"/>
        <v>1</v>
      </c>
      <c r="W2599" s="13" t="e">
        <f ca="1">IF(AND(IRR_DRIP=FALSE,CalcTable[[#This Row],[IrrHours]]&lt;=0),FALSE,TRUE)</f>
        <v>#NAME?</v>
      </c>
      <c r="X2599" s="13" t="e">
        <f ca="1">AND(CalcTable[[#This Row],[IrrDay]],CalcTable[[#This Row],[IrrRain]],CalcTable[[#This Row],[IrrWarm]],CalcTable[[#This Row],[IrrWindy]])</f>
        <v>#NAME?</v>
      </c>
      <c r="Y2599" s="13" t="e">
        <f t="shared" ca="1" si="816"/>
        <v>#NAME?</v>
      </c>
      <c r="Z2599" s="13" t="e">
        <f ca="1">CalcTable[[#This Row],[IrrHours]]/5</f>
        <v>#NAME?</v>
      </c>
      <c r="AA2599" s="13" t="e">
        <f ca="1">IF(CalcTable[[#This Row],[IrrFlag]]=FALSE,0,MAX(0,CalcTable[[#This Row],[VolRednWind]]*(FCAP*IRR_TARGET-CalcTable[[#This Row],[IWC]])))</f>
        <v>#NAME?</v>
      </c>
      <c r="AB2599" s="13" t="e">
        <f ca="1">CalcTable[[#This Row],[IWC]]+CalcTable[[#This Row],[Eff Precip]]+CalcTable[[#This Row],[IrrAmt]]-CalcTable[[#This Row],[AET]]</f>
        <v>#NAME?</v>
      </c>
      <c r="AC2599" s="13" t="e">
        <f ca="1">IF(CalcTable[[#This Row],[PWC]]&gt;FCAP,MIN(24*PERC,MIN(SAT,CalcTable[[#This Row],[PWC]])-FCAP),0)</f>
        <v>#NAME?</v>
      </c>
      <c r="AD2599" s="13" t="e">
        <f ca="1">IF(CalcTable[[#This Row],[PWC]]&gt;SAT,CalcTable[[#This Row],[PWC]]-SAT,0)</f>
        <v>#NAME?</v>
      </c>
      <c r="AE2599" s="13" t="e">
        <f ca="1">CalcTable[[#This Row],[PWC]]-CalcTable[[#This Row],[PercAmt]]-CalcTable[[#This Row],[Runoff]]</f>
        <v>#NAME?</v>
      </c>
      <c r="AF2599" s="13" t="e">
        <f ca="1">CalcTable[[#This Row],[IrrAmt]]/1000*CUR_IRR_AREA*10000/IRR_EFF</f>
        <v>#NAME?</v>
      </c>
      <c r="AG2599" s="147"/>
      <c r="AH2599" s="13"/>
      <c r="AI2599" s="50">
        <v>4.6713659778938323</v>
      </c>
      <c r="AJ2599" s="50">
        <v>6.126464017859357</v>
      </c>
      <c r="AK2599" s="50">
        <v>0</v>
      </c>
      <c r="AL2599" s="50">
        <v>0</v>
      </c>
      <c r="AM2599" s="50"/>
      <c r="AN2599" s="50"/>
      <c r="AO2599" s="50"/>
      <c r="AP2599" s="50"/>
      <c r="AQ2599" s="50"/>
      <c r="AR2599" s="50"/>
      <c r="AS2599" s="50"/>
      <c r="AT2599" s="50"/>
      <c r="AU2599" s="50"/>
      <c r="AV2599" s="50"/>
      <c r="AW2599" s="50"/>
      <c r="AX2599" s="50">
        <f t="shared" si="827"/>
        <v>10.79782999575319</v>
      </c>
      <c r="AY2599" s="50"/>
      <c r="AZ2599" s="50">
        <f t="shared" si="817"/>
        <v>248.22297886631736</v>
      </c>
      <c r="BA2599" s="50">
        <f t="shared" si="818"/>
        <v>401.93289543049434</v>
      </c>
      <c r="BB2599" s="50">
        <f t="shared" si="819"/>
        <v>415.94729382816445</v>
      </c>
      <c r="BC2599" s="17">
        <f t="shared" si="820"/>
        <v>19769</v>
      </c>
      <c r="BD2599" s="50">
        <f t="shared" si="821"/>
        <v>10.79782999575319</v>
      </c>
      <c r="BE2599" s="50">
        <f t="shared" si="822"/>
        <v>248.22297886631736</v>
      </c>
      <c r="BF2599" s="50">
        <f t="shared" si="828"/>
        <v>406.01377344130782</v>
      </c>
      <c r="BG2599" s="50"/>
      <c r="BH2599" s="17">
        <f t="shared" si="823"/>
        <v>0</v>
      </c>
      <c r="BI2599" s="17">
        <f t="shared" si="831"/>
        <v>2599</v>
      </c>
      <c r="BJ2599" s="17">
        <f t="shared" si="829"/>
        <v>2599</v>
      </c>
      <c r="BK2599" s="150">
        <f t="shared" si="830"/>
        <v>28012</v>
      </c>
      <c r="BL2599" s="50" t="e">
        <f t="shared" ca="1" si="824"/>
        <v>#NAME?</v>
      </c>
      <c r="BM2599" s="50" t="e">
        <f t="shared" ca="1" si="825"/>
        <v>#NAME?</v>
      </c>
      <c r="BN2599" s="50" t="e">
        <f t="shared" ca="1" si="826"/>
        <v>#NAME?</v>
      </c>
    </row>
    <row r="2600" spans="1:66" x14ac:dyDescent="0.35">
      <c r="A2600" s="48">
        <v>28013</v>
      </c>
      <c r="B2600" s="17">
        <v>1976</v>
      </c>
      <c r="C2600" s="17">
        <v>9</v>
      </c>
      <c r="D2600" s="17">
        <v>254</v>
      </c>
      <c r="E2600" s="17">
        <v>10</v>
      </c>
      <c r="F2600" s="17">
        <v>6</v>
      </c>
      <c r="G2600" s="50">
        <v>10</v>
      </c>
      <c r="H2600" s="32">
        <v>3.9648463526550479</v>
      </c>
      <c r="I2600" s="50">
        <v>14.166666666666666</v>
      </c>
      <c r="J2600" s="13">
        <v>0</v>
      </c>
      <c r="K2600" s="13">
        <f t="shared" si="812"/>
        <v>0</v>
      </c>
      <c r="L2600" s="13">
        <f t="shared" si="813"/>
        <v>0</v>
      </c>
      <c r="M2600" s="13" t="e">
        <f ca="1">CalcTable[[#This Row],[IWC]]-AE2599</f>
        <v>#NAME?</v>
      </c>
      <c r="N2600" s="13" t="e">
        <f ca="1">IF(CalcTable[[#This Row],[Day of Year]]&lt;123,FCAP,AE2599)</f>
        <v>#NAME?</v>
      </c>
      <c r="O2600" s="17" t="e">
        <f ca="1">IF(IRR_DRIP,5,COUNTIF('IDET Wind Values'!C2584:G2584,"&lt;="&amp;IRR_MAXWIND))</f>
        <v>#NAME?</v>
      </c>
      <c r="P2600" s="13" t="e">
        <f ca="1">CalcTable[[#This Row],[ET_o]]*KL</f>
        <v>#NAME?</v>
      </c>
      <c r="Q2600" s="13" t="e">
        <f ca="1">IF(WILTPT&lt;=0,1,MAX(0,MIN(1,(CalcTable[[#This Row],[IWC]]-WILTPT)/(MAD-WILTPT))))</f>
        <v>#NAME?</v>
      </c>
      <c r="R2600" s="13" t="e">
        <f ca="1">CalcTable[[#This Row],[ETMult]]*CalcTable[[#This Row],[ETb]]</f>
        <v>#NAME?</v>
      </c>
      <c r="S2600" s="13" t="b">
        <f>INDEX(IRR_LIST,CalcTable[[#This Row],[Day of Week]]+1)</f>
        <v>0</v>
      </c>
      <c r="T2600" s="13">
        <f t="shared" ca="1" si="814"/>
        <v>0</v>
      </c>
      <c r="U2600" s="13" t="b">
        <f ca="1">IF(CalcTable[[#This Row],[IrrPrecip]]&gt;=IC_MM,FALSE,TRUE)</f>
        <v>1</v>
      </c>
      <c r="V2600" s="13" t="b">
        <f t="shared" si="815"/>
        <v>1</v>
      </c>
      <c r="W2600" s="13" t="e">
        <f ca="1">IF(AND(IRR_DRIP=FALSE,CalcTable[[#This Row],[IrrHours]]&lt;=0),FALSE,TRUE)</f>
        <v>#NAME?</v>
      </c>
      <c r="X2600" s="13" t="e">
        <f ca="1">AND(CalcTable[[#This Row],[IrrDay]],CalcTable[[#This Row],[IrrRain]],CalcTable[[#This Row],[IrrWarm]],CalcTable[[#This Row],[IrrWindy]])</f>
        <v>#NAME?</v>
      </c>
      <c r="Y2600" s="13" t="e">
        <f t="shared" ca="1" si="816"/>
        <v>#NAME?</v>
      </c>
      <c r="Z2600" s="13" t="e">
        <f ca="1">CalcTable[[#This Row],[IrrHours]]/5</f>
        <v>#NAME?</v>
      </c>
      <c r="AA2600" s="13" t="e">
        <f ca="1">IF(CalcTable[[#This Row],[IrrFlag]]=FALSE,0,MAX(0,CalcTable[[#This Row],[VolRednWind]]*(FCAP*IRR_TARGET-CalcTable[[#This Row],[IWC]])))</f>
        <v>#NAME?</v>
      </c>
      <c r="AB2600" s="13" t="e">
        <f ca="1">CalcTable[[#This Row],[IWC]]+CalcTable[[#This Row],[Eff Precip]]+CalcTable[[#This Row],[IrrAmt]]-CalcTable[[#This Row],[AET]]</f>
        <v>#NAME?</v>
      </c>
      <c r="AC2600" s="13" t="e">
        <f ca="1">IF(CalcTable[[#This Row],[PWC]]&gt;FCAP,MIN(24*PERC,MIN(SAT,CalcTable[[#This Row],[PWC]])-FCAP),0)</f>
        <v>#NAME?</v>
      </c>
      <c r="AD2600" s="13" t="e">
        <f ca="1">IF(CalcTable[[#This Row],[PWC]]&gt;SAT,CalcTable[[#This Row],[PWC]]-SAT,0)</f>
        <v>#NAME?</v>
      </c>
      <c r="AE2600" s="13" t="e">
        <f ca="1">CalcTable[[#This Row],[PWC]]-CalcTable[[#This Row],[PercAmt]]-CalcTable[[#This Row],[Runoff]]</f>
        <v>#NAME?</v>
      </c>
      <c r="AF2600" s="13" t="e">
        <f ca="1">CalcTable[[#This Row],[IrrAmt]]/1000*CUR_IRR_AREA*10000/IRR_EFF</f>
        <v>#NAME?</v>
      </c>
      <c r="AG2600" s="147"/>
      <c r="AH2600" s="13"/>
      <c r="AI2600" s="50">
        <v>0</v>
      </c>
      <c r="AJ2600" s="50">
        <v>0</v>
      </c>
      <c r="AK2600" s="50">
        <v>0</v>
      </c>
      <c r="AL2600" s="50">
        <v>7.2490169863114495</v>
      </c>
      <c r="AM2600" s="50"/>
      <c r="AN2600" s="50"/>
      <c r="AO2600" s="50"/>
      <c r="AP2600" s="50"/>
      <c r="AQ2600" s="50"/>
      <c r="AR2600" s="50"/>
      <c r="AS2600" s="50"/>
      <c r="AT2600" s="50"/>
      <c r="AU2600" s="50"/>
      <c r="AV2600" s="50"/>
      <c r="AW2600" s="50"/>
      <c r="AX2600" s="50">
        <f t="shared" si="827"/>
        <v>7.2490169863114495</v>
      </c>
      <c r="AY2600" s="50"/>
      <c r="AZ2600" s="50">
        <f t="shared" si="817"/>
        <v>212.63783159846921</v>
      </c>
      <c r="BA2600" s="50">
        <f t="shared" si="818"/>
        <v>327.39475658811926</v>
      </c>
      <c r="BB2600" s="50">
        <f t="shared" si="819"/>
        <v>337.52036761661782</v>
      </c>
      <c r="BC2600" s="17">
        <f t="shared" si="820"/>
        <v>19769</v>
      </c>
      <c r="BD2600" s="50">
        <f t="shared" si="821"/>
        <v>7.2490169863114495</v>
      </c>
      <c r="BE2600" s="50">
        <f t="shared" si="822"/>
        <v>212.63783159846921</v>
      </c>
      <c r="BF2600" s="50">
        <f t="shared" si="828"/>
        <v>347.80780078450232</v>
      </c>
      <c r="BG2600" s="50"/>
      <c r="BH2600" s="17">
        <f t="shared" si="823"/>
        <v>0</v>
      </c>
      <c r="BI2600" s="17">
        <f t="shared" si="831"/>
        <v>2600</v>
      </c>
      <c r="BJ2600" s="17">
        <f t="shared" si="829"/>
        <v>2600</v>
      </c>
      <c r="BK2600" s="150">
        <f t="shared" si="830"/>
        <v>28013</v>
      </c>
      <c r="BL2600" s="50" t="e">
        <f t="shared" ca="1" si="824"/>
        <v>#NAME?</v>
      </c>
      <c r="BM2600" s="50" t="e">
        <f t="shared" ca="1" si="825"/>
        <v>#NAME?</v>
      </c>
      <c r="BN2600" s="50" t="e">
        <f t="shared" ca="1" si="826"/>
        <v>#NAME?</v>
      </c>
    </row>
    <row r="2601" spans="1:66" x14ac:dyDescent="0.35">
      <c r="A2601" s="48">
        <v>28014</v>
      </c>
      <c r="B2601" s="17">
        <v>1976</v>
      </c>
      <c r="C2601" s="17">
        <v>9</v>
      </c>
      <c r="D2601" s="17">
        <v>255</v>
      </c>
      <c r="E2601" s="17">
        <v>11</v>
      </c>
      <c r="F2601" s="17">
        <v>7</v>
      </c>
      <c r="G2601" s="50">
        <v>4.4000000000000004</v>
      </c>
      <c r="H2601" s="32">
        <v>2.5994495684506198</v>
      </c>
      <c r="I2601" s="50">
        <v>14.666666666666666</v>
      </c>
      <c r="J2601" s="13">
        <v>0</v>
      </c>
      <c r="K2601" s="13">
        <f t="shared" si="812"/>
        <v>0</v>
      </c>
      <c r="L2601" s="13">
        <f t="shared" si="813"/>
        <v>0</v>
      </c>
      <c r="M2601" s="13" t="e">
        <f ca="1">CalcTable[[#This Row],[IWC]]-AE2600</f>
        <v>#NAME?</v>
      </c>
      <c r="N2601" s="13" t="e">
        <f ca="1">IF(CalcTable[[#This Row],[Day of Year]]&lt;123,FCAP,AE2600)</f>
        <v>#NAME?</v>
      </c>
      <c r="O2601" s="17" t="e">
        <f ca="1">IF(IRR_DRIP,5,COUNTIF('IDET Wind Values'!C2585:G2585,"&lt;="&amp;IRR_MAXWIND))</f>
        <v>#NAME?</v>
      </c>
      <c r="P2601" s="13" t="e">
        <f ca="1">CalcTable[[#This Row],[ET_o]]*KL</f>
        <v>#NAME?</v>
      </c>
      <c r="Q2601" s="13" t="e">
        <f ca="1">IF(WILTPT&lt;=0,1,MAX(0,MIN(1,(CalcTable[[#This Row],[IWC]]-WILTPT)/(MAD-WILTPT))))</f>
        <v>#NAME?</v>
      </c>
      <c r="R2601" s="13" t="e">
        <f ca="1">CalcTable[[#This Row],[ETMult]]*CalcTable[[#This Row],[ETb]]</f>
        <v>#NAME?</v>
      </c>
      <c r="S2601" s="13" t="b">
        <f>INDEX(IRR_LIST,CalcTable[[#This Row],[Day of Week]]+1)</f>
        <v>0</v>
      </c>
      <c r="T2601" s="13">
        <f t="shared" ca="1" si="814"/>
        <v>0</v>
      </c>
      <c r="U2601" s="13" t="b">
        <f ca="1">IF(CalcTable[[#This Row],[IrrPrecip]]&gt;=IC_MM,FALSE,TRUE)</f>
        <v>1</v>
      </c>
      <c r="V2601" s="13" t="b">
        <f t="shared" si="815"/>
        <v>1</v>
      </c>
      <c r="W2601" s="13" t="e">
        <f ca="1">IF(AND(IRR_DRIP=FALSE,CalcTable[[#This Row],[IrrHours]]&lt;=0),FALSE,TRUE)</f>
        <v>#NAME?</v>
      </c>
      <c r="X2601" s="13" t="e">
        <f ca="1">AND(CalcTable[[#This Row],[IrrDay]],CalcTable[[#This Row],[IrrRain]],CalcTable[[#This Row],[IrrWarm]],CalcTable[[#This Row],[IrrWindy]])</f>
        <v>#NAME?</v>
      </c>
      <c r="Y2601" s="13" t="e">
        <f t="shared" ca="1" si="816"/>
        <v>#NAME?</v>
      </c>
      <c r="Z2601" s="13" t="e">
        <f ca="1">CalcTable[[#This Row],[IrrHours]]/5</f>
        <v>#NAME?</v>
      </c>
      <c r="AA2601" s="13" t="e">
        <f ca="1">IF(CalcTable[[#This Row],[IrrFlag]]=FALSE,0,MAX(0,CalcTable[[#This Row],[VolRednWind]]*(FCAP*IRR_TARGET-CalcTable[[#This Row],[IWC]])))</f>
        <v>#NAME?</v>
      </c>
      <c r="AB2601" s="13" t="e">
        <f ca="1">CalcTable[[#This Row],[IWC]]+CalcTable[[#This Row],[Eff Precip]]+CalcTable[[#This Row],[IrrAmt]]-CalcTable[[#This Row],[AET]]</f>
        <v>#NAME?</v>
      </c>
      <c r="AC2601" s="13" t="e">
        <f ca="1">IF(CalcTable[[#This Row],[PWC]]&gt;FCAP,MIN(24*PERC,MIN(SAT,CalcTable[[#This Row],[PWC]])-FCAP),0)</f>
        <v>#NAME?</v>
      </c>
      <c r="AD2601" s="13" t="e">
        <f ca="1">IF(CalcTable[[#This Row],[PWC]]&gt;SAT,CalcTable[[#This Row],[PWC]]-SAT,0)</f>
        <v>#NAME?</v>
      </c>
      <c r="AE2601" s="13" t="e">
        <f ca="1">CalcTable[[#This Row],[PWC]]-CalcTable[[#This Row],[PercAmt]]-CalcTable[[#This Row],[Runoff]]</f>
        <v>#NAME?</v>
      </c>
      <c r="AF2601" s="13" t="e">
        <f ca="1">CalcTable[[#This Row],[IrrAmt]]/1000*CUR_IRR_AREA*10000/IRR_EFF</f>
        <v>#NAME?</v>
      </c>
      <c r="AG2601" s="147"/>
      <c r="AH2601" s="13"/>
      <c r="AI2601" s="50">
        <v>0</v>
      </c>
      <c r="AJ2601" s="50">
        <v>0</v>
      </c>
      <c r="AK2601" s="50">
        <v>5.890716368194358</v>
      </c>
      <c r="AL2601" s="50">
        <v>0</v>
      </c>
      <c r="AM2601" s="50"/>
      <c r="AN2601" s="50"/>
      <c r="AO2601" s="50"/>
      <c r="AP2601" s="50"/>
      <c r="AQ2601" s="50"/>
      <c r="AR2601" s="50"/>
      <c r="AS2601" s="50"/>
      <c r="AT2601" s="50"/>
      <c r="AU2601" s="50"/>
      <c r="AV2601" s="50"/>
      <c r="AW2601" s="50"/>
      <c r="AX2601" s="50">
        <f t="shared" si="827"/>
        <v>5.890716368194358</v>
      </c>
      <c r="AY2601" s="50"/>
      <c r="AZ2601" s="50">
        <f t="shared" si="817"/>
        <v>86.397173400183917</v>
      </c>
      <c r="BA2601" s="50">
        <f t="shared" si="818"/>
        <v>133.02421936218792</v>
      </c>
      <c r="BB2601" s="50">
        <f t="shared" si="819"/>
        <v>137.13837047648241</v>
      </c>
      <c r="BC2601" s="17">
        <f t="shared" si="820"/>
        <v>19769</v>
      </c>
      <c r="BD2601" s="50">
        <f t="shared" si="821"/>
        <v>5.890716368194358</v>
      </c>
      <c r="BE2601" s="50">
        <f t="shared" si="822"/>
        <v>86.397173400183917</v>
      </c>
      <c r="BF2601" s="50">
        <f t="shared" si="828"/>
        <v>141.31827176952646</v>
      </c>
      <c r="BG2601" s="50"/>
      <c r="BH2601" s="17">
        <f t="shared" si="823"/>
        <v>0</v>
      </c>
      <c r="BI2601" s="17">
        <f t="shared" si="831"/>
        <v>2601</v>
      </c>
      <c r="BJ2601" s="17">
        <f t="shared" si="829"/>
        <v>2601</v>
      </c>
      <c r="BK2601" s="150">
        <f t="shared" si="830"/>
        <v>28014</v>
      </c>
      <c r="BL2601" s="50" t="e">
        <f t="shared" ca="1" si="824"/>
        <v>#NAME?</v>
      </c>
      <c r="BM2601" s="50" t="e">
        <f t="shared" ca="1" si="825"/>
        <v>#NAME?</v>
      </c>
      <c r="BN2601" s="50" t="e">
        <f t="shared" ca="1" si="826"/>
        <v>#NAME?</v>
      </c>
    </row>
    <row r="2602" spans="1:66" x14ac:dyDescent="0.35">
      <c r="A2602" s="48">
        <v>28015</v>
      </c>
      <c r="B2602" s="17">
        <v>1976</v>
      </c>
      <c r="C2602" s="17">
        <v>9</v>
      </c>
      <c r="D2602" s="17">
        <v>256</v>
      </c>
      <c r="E2602" s="17">
        <v>12</v>
      </c>
      <c r="F2602" s="17">
        <v>1</v>
      </c>
      <c r="G2602" s="50">
        <v>6.1</v>
      </c>
      <c r="H2602" s="32">
        <v>1.0471676152124385</v>
      </c>
      <c r="I2602" s="50">
        <v>8.3333333333333339</v>
      </c>
      <c r="J2602" s="13">
        <v>9.4</v>
      </c>
      <c r="K2602" s="13">
        <f t="shared" si="812"/>
        <v>9.4</v>
      </c>
      <c r="L2602" s="13">
        <f t="shared" si="813"/>
        <v>3.3000000000000003</v>
      </c>
      <c r="M2602" s="13" t="e">
        <f ca="1">CalcTable[[#This Row],[IWC]]-AE2601</f>
        <v>#NAME?</v>
      </c>
      <c r="N2602" s="13" t="e">
        <f ca="1">IF(CalcTable[[#This Row],[Day of Year]]&lt;123,FCAP,AE2601)</f>
        <v>#NAME?</v>
      </c>
      <c r="O2602" s="17" t="e">
        <f ca="1">IF(IRR_DRIP,5,COUNTIF('IDET Wind Values'!C2586:G2586,"&lt;="&amp;IRR_MAXWIND))</f>
        <v>#NAME?</v>
      </c>
      <c r="P2602" s="13" t="e">
        <f ca="1">CalcTable[[#This Row],[ET_o]]*KL</f>
        <v>#NAME?</v>
      </c>
      <c r="Q2602" s="13" t="e">
        <f ca="1">IF(WILTPT&lt;=0,1,MAX(0,MIN(1,(CalcTable[[#This Row],[IWC]]-WILTPT)/(MAD-WILTPT))))</f>
        <v>#NAME?</v>
      </c>
      <c r="R2602" s="13" t="e">
        <f ca="1">CalcTable[[#This Row],[ETMult]]*CalcTable[[#This Row],[ETb]]</f>
        <v>#NAME?</v>
      </c>
      <c r="S2602" s="13" t="b">
        <f>INDEX(IRR_LIST,CalcTable[[#This Row],[Day of Week]]+1)</f>
        <v>1</v>
      </c>
      <c r="T2602" s="13">
        <f t="shared" ca="1" si="814"/>
        <v>0</v>
      </c>
      <c r="U2602" s="13" t="b">
        <f ca="1">IF(CalcTable[[#This Row],[IrrPrecip]]&gt;=IC_MM,FALSE,TRUE)</f>
        <v>1</v>
      </c>
      <c r="V2602" s="13" t="b">
        <f t="shared" si="815"/>
        <v>1</v>
      </c>
      <c r="W2602" s="13" t="e">
        <f ca="1">IF(AND(IRR_DRIP=FALSE,CalcTable[[#This Row],[IrrHours]]&lt;=0),FALSE,TRUE)</f>
        <v>#NAME?</v>
      </c>
      <c r="X2602" s="13" t="e">
        <f ca="1">AND(CalcTable[[#This Row],[IrrDay]],CalcTable[[#This Row],[IrrRain]],CalcTable[[#This Row],[IrrWarm]],CalcTable[[#This Row],[IrrWindy]])</f>
        <v>#NAME?</v>
      </c>
      <c r="Y2602" s="13" t="e">
        <f t="shared" ca="1" si="816"/>
        <v>#NAME?</v>
      </c>
      <c r="Z2602" s="13" t="e">
        <f ca="1">CalcTable[[#This Row],[IrrHours]]/5</f>
        <v>#NAME?</v>
      </c>
      <c r="AA2602" s="13" t="e">
        <f ca="1">IF(CalcTable[[#This Row],[IrrFlag]]=FALSE,0,MAX(0,CalcTable[[#This Row],[VolRednWind]]*(FCAP*IRR_TARGET-CalcTable[[#This Row],[IWC]])))</f>
        <v>#NAME?</v>
      </c>
      <c r="AB2602" s="13" t="e">
        <f ca="1">CalcTable[[#This Row],[IWC]]+CalcTable[[#This Row],[Eff Precip]]+CalcTable[[#This Row],[IrrAmt]]-CalcTable[[#This Row],[AET]]</f>
        <v>#NAME?</v>
      </c>
      <c r="AC2602" s="13" t="e">
        <f ca="1">IF(CalcTable[[#This Row],[PWC]]&gt;FCAP,MIN(24*PERC,MIN(SAT,CalcTable[[#This Row],[PWC]])-FCAP),0)</f>
        <v>#NAME?</v>
      </c>
      <c r="AD2602" s="13" t="e">
        <f ca="1">IF(CalcTable[[#This Row],[PWC]]&gt;SAT,CalcTable[[#This Row],[PWC]]-SAT,0)</f>
        <v>#NAME?</v>
      </c>
      <c r="AE2602" s="13" t="e">
        <f ca="1">CalcTable[[#This Row],[PWC]]-CalcTable[[#This Row],[PercAmt]]-CalcTable[[#This Row],[Runoff]]</f>
        <v>#NAME?</v>
      </c>
      <c r="AF2602" s="13" t="e">
        <f ca="1">CalcTable[[#This Row],[IrrAmt]]/1000*CUR_IRR_AREA*10000/IRR_EFF</f>
        <v>#NAME?</v>
      </c>
      <c r="AG2602" s="147"/>
      <c r="AH2602" s="13"/>
      <c r="AI2602" s="50">
        <v>8.0810444302575295</v>
      </c>
      <c r="AJ2602" s="50">
        <v>10.016968969678924</v>
      </c>
      <c r="AK2602" s="50">
        <v>0</v>
      </c>
      <c r="AL2602" s="50">
        <v>0</v>
      </c>
      <c r="AM2602" s="50"/>
      <c r="AN2602" s="50"/>
      <c r="AO2602" s="50"/>
      <c r="AP2602" s="50"/>
      <c r="AQ2602" s="50"/>
      <c r="AR2602" s="50"/>
      <c r="AS2602" s="50"/>
      <c r="AT2602" s="50"/>
      <c r="AU2602" s="50"/>
      <c r="AV2602" s="50"/>
      <c r="AW2602" s="50"/>
      <c r="AX2602" s="50">
        <f t="shared" si="827"/>
        <v>18.098013399936455</v>
      </c>
      <c r="AY2602" s="50"/>
      <c r="AZ2602" s="50">
        <f t="shared" si="817"/>
        <v>412.35307475435889</v>
      </c>
      <c r="BA2602" s="50">
        <f t="shared" si="818"/>
        <v>667.18196012844805</v>
      </c>
      <c r="BB2602" s="50">
        <f t="shared" si="819"/>
        <v>690.40550202489794</v>
      </c>
      <c r="BC2602" s="17">
        <f t="shared" si="820"/>
        <v>19769</v>
      </c>
      <c r="BD2602" s="50">
        <f t="shared" si="821"/>
        <v>18.098013399936455</v>
      </c>
      <c r="BE2602" s="50">
        <f t="shared" si="822"/>
        <v>412.35307475435889</v>
      </c>
      <c r="BF2602" s="50">
        <f t="shared" si="828"/>
        <v>674.47836068919707</v>
      </c>
      <c r="BG2602" s="50"/>
      <c r="BH2602" s="17">
        <f t="shared" si="823"/>
        <v>0</v>
      </c>
      <c r="BI2602" s="17">
        <f t="shared" si="831"/>
        <v>2602</v>
      </c>
      <c r="BJ2602" s="17">
        <f t="shared" si="829"/>
        <v>2602</v>
      </c>
      <c r="BK2602" s="150">
        <f t="shared" si="830"/>
        <v>28015</v>
      </c>
      <c r="BL2602" s="50" t="e">
        <f t="shared" ca="1" si="824"/>
        <v>#NAME?</v>
      </c>
      <c r="BM2602" s="50" t="e">
        <f t="shared" ca="1" si="825"/>
        <v>#NAME?</v>
      </c>
      <c r="BN2602" s="50" t="e">
        <f t="shared" ca="1" si="826"/>
        <v>#NAME?</v>
      </c>
    </row>
    <row r="2603" spans="1:66" x14ac:dyDescent="0.35">
      <c r="A2603" s="48">
        <v>28016</v>
      </c>
      <c r="B2603" s="17">
        <v>1976</v>
      </c>
      <c r="C2603" s="17">
        <v>9</v>
      </c>
      <c r="D2603" s="17">
        <v>257</v>
      </c>
      <c r="E2603" s="17">
        <v>13</v>
      </c>
      <c r="F2603" s="17">
        <v>2</v>
      </c>
      <c r="G2603" s="50">
        <v>3.9</v>
      </c>
      <c r="H2603" s="32">
        <v>2.7468807318365203</v>
      </c>
      <c r="I2603" s="50">
        <v>7.5</v>
      </c>
      <c r="J2603" s="13">
        <v>0</v>
      </c>
      <c r="K2603" s="13">
        <f t="shared" si="812"/>
        <v>0</v>
      </c>
      <c r="L2603" s="13">
        <f t="shared" si="813"/>
        <v>0</v>
      </c>
      <c r="M2603" s="13" t="e">
        <f ca="1">CalcTable[[#This Row],[IWC]]-AE2602</f>
        <v>#NAME?</v>
      </c>
      <c r="N2603" s="13" t="e">
        <f ca="1">IF(CalcTable[[#This Row],[Day of Year]]&lt;123,FCAP,AE2602)</f>
        <v>#NAME?</v>
      </c>
      <c r="O2603" s="17" t="e">
        <f ca="1">IF(IRR_DRIP,5,COUNTIF('IDET Wind Values'!C2587:G2587,"&lt;="&amp;IRR_MAXWIND))</f>
        <v>#NAME?</v>
      </c>
      <c r="P2603" s="13" t="e">
        <f ca="1">CalcTable[[#This Row],[ET_o]]*KL</f>
        <v>#NAME?</v>
      </c>
      <c r="Q2603" s="13" t="e">
        <f ca="1">IF(WILTPT&lt;=0,1,MAX(0,MIN(1,(CalcTable[[#This Row],[IWC]]-WILTPT)/(MAD-WILTPT))))</f>
        <v>#NAME?</v>
      </c>
      <c r="R2603" s="13" t="e">
        <f ca="1">CalcTable[[#This Row],[ETMult]]*CalcTable[[#This Row],[ETb]]</f>
        <v>#NAME?</v>
      </c>
      <c r="S2603" s="13" t="b">
        <f>INDEX(IRR_LIST,CalcTable[[#This Row],[Day of Week]]+1)</f>
        <v>0</v>
      </c>
      <c r="T2603" s="13">
        <f t="shared" ca="1" si="814"/>
        <v>9.4</v>
      </c>
      <c r="U2603" s="13" t="b">
        <f ca="1">IF(CalcTable[[#This Row],[IrrPrecip]]&gt;=IC_MM,FALSE,TRUE)</f>
        <v>1</v>
      </c>
      <c r="V2603" s="13" t="b">
        <f t="shared" si="815"/>
        <v>1</v>
      </c>
      <c r="W2603" s="13" t="e">
        <f ca="1">IF(AND(IRR_DRIP=FALSE,CalcTable[[#This Row],[IrrHours]]&lt;=0),FALSE,TRUE)</f>
        <v>#NAME?</v>
      </c>
      <c r="X2603" s="13" t="e">
        <f ca="1">AND(CalcTable[[#This Row],[IrrDay]],CalcTable[[#This Row],[IrrRain]],CalcTable[[#This Row],[IrrWarm]],CalcTable[[#This Row],[IrrWindy]])</f>
        <v>#NAME?</v>
      </c>
      <c r="Y2603" s="13" t="e">
        <f t="shared" ca="1" si="816"/>
        <v>#NAME?</v>
      </c>
      <c r="Z2603" s="13" t="e">
        <f ca="1">CalcTable[[#This Row],[IrrHours]]/5</f>
        <v>#NAME?</v>
      </c>
      <c r="AA2603" s="13" t="e">
        <f ca="1">IF(CalcTable[[#This Row],[IrrFlag]]=FALSE,0,MAX(0,CalcTable[[#This Row],[VolRednWind]]*(FCAP*IRR_TARGET-CalcTable[[#This Row],[IWC]])))</f>
        <v>#NAME?</v>
      </c>
      <c r="AB2603" s="13" t="e">
        <f ca="1">CalcTable[[#This Row],[IWC]]+CalcTable[[#This Row],[Eff Precip]]+CalcTable[[#This Row],[IrrAmt]]-CalcTable[[#This Row],[AET]]</f>
        <v>#NAME?</v>
      </c>
      <c r="AC2603" s="13" t="e">
        <f ca="1">IF(CalcTable[[#This Row],[PWC]]&gt;FCAP,MIN(24*PERC,MIN(SAT,CalcTable[[#This Row],[PWC]])-FCAP),0)</f>
        <v>#NAME?</v>
      </c>
      <c r="AD2603" s="13" t="e">
        <f ca="1">IF(CalcTable[[#This Row],[PWC]]&gt;SAT,CalcTable[[#This Row],[PWC]]-SAT,0)</f>
        <v>#NAME?</v>
      </c>
      <c r="AE2603" s="13" t="e">
        <f ca="1">CalcTable[[#This Row],[PWC]]-CalcTable[[#This Row],[PercAmt]]-CalcTable[[#This Row],[Runoff]]</f>
        <v>#NAME?</v>
      </c>
      <c r="AF2603" s="13" t="e">
        <f ca="1">CalcTable[[#This Row],[IrrAmt]]/1000*CUR_IRR_AREA*10000/IRR_EFF</f>
        <v>#NAME?</v>
      </c>
      <c r="AG2603" s="147"/>
      <c r="AH2603" s="13"/>
      <c r="AI2603" s="50">
        <v>0</v>
      </c>
      <c r="AJ2603" s="50">
        <v>0</v>
      </c>
      <c r="AK2603" s="50">
        <v>1.1712000000000018</v>
      </c>
      <c r="AL2603" s="50">
        <v>2.2800000000000011</v>
      </c>
      <c r="AM2603" s="50"/>
      <c r="AN2603" s="50"/>
      <c r="AO2603" s="50"/>
      <c r="AP2603" s="50"/>
      <c r="AQ2603" s="50"/>
      <c r="AR2603" s="50"/>
      <c r="AS2603" s="50"/>
      <c r="AT2603" s="50"/>
      <c r="AU2603" s="50"/>
      <c r="AV2603" s="50"/>
      <c r="AW2603" s="50"/>
      <c r="AX2603" s="50">
        <f t="shared" si="827"/>
        <v>3.4512000000000027</v>
      </c>
      <c r="AY2603" s="50"/>
      <c r="AZ2603" s="50">
        <f t="shared" si="817"/>
        <v>84.057600000000065</v>
      </c>
      <c r="BA2603" s="50">
        <f t="shared" si="818"/>
        <v>129.42201904761916</v>
      </c>
      <c r="BB2603" s="50">
        <f t="shared" si="819"/>
        <v>133.42476190476202</v>
      </c>
      <c r="BC2603" s="17">
        <f t="shared" si="820"/>
        <v>19769</v>
      </c>
      <c r="BD2603" s="50">
        <f t="shared" si="821"/>
        <v>3.4512000000000027</v>
      </c>
      <c r="BE2603" s="50">
        <f t="shared" si="822"/>
        <v>84.057600000000065</v>
      </c>
      <c r="BF2603" s="50">
        <f t="shared" si="828"/>
        <v>137.49147447303952</v>
      </c>
      <c r="BG2603" s="50"/>
      <c r="BH2603" s="17">
        <f t="shared" si="823"/>
        <v>0</v>
      </c>
      <c r="BI2603" s="17">
        <f t="shared" si="831"/>
        <v>2603</v>
      </c>
      <c r="BJ2603" s="17">
        <f t="shared" si="829"/>
        <v>2603</v>
      </c>
      <c r="BK2603" s="150">
        <f t="shared" si="830"/>
        <v>28016</v>
      </c>
      <c r="BL2603" s="50" t="e">
        <f t="shared" ca="1" si="824"/>
        <v>#NAME?</v>
      </c>
      <c r="BM2603" s="50" t="e">
        <f t="shared" ca="1" si="825"/>
        <v>#NAME?</v>
      </c>
      <c r="BN2603" s="50" t="e">
        <f t="shared" ca="1" si="826"/>
        <v>#NAME?</v>
      </c>
    </row>
    <row r="2604" spans="1:66" x14ac:dyDescent="0.35">
      <c r="A2604" s="48">
        <v>28017</v>
      </c>
      <c r="B2604" s="17">
        <v>1976</v>
      </c>
      <c r="C2604" s="17">
        <v>9</v>
      </c>
      <c r="D2604" s="17">
        <v>258</v>
      </c>
      <c r="E2604" s="17">
        <v>14</v>
      </c>
      <c r="F2604" s="17">
        <v>3</v>
      </c>
      <c r="G2604" s="50">
        <v>7.2</v>
      </c>
      <c r="H2604" s="32">
        <v>3.7418795501786057</v>
      </c>
      <c r="I2604" s="50">
        <v>8.6666666666666661</v>
      </c>
      <c r="J2604" s="13">
        <v>0</v>
      </c>
      <c r="K2604" s="13">
        <f t="shared" si="812"/>
        <v>0</v>
      </c>
      <c r="L2604" s="13">
        <f t="shared" si="813"/>
        <v>0</v>
      </c>
      <c r="M2604" s="13" t="e">
        <f ca="1">CalcTable[[#This Row],[IWC]]-AE2603</f>
        <v>#NAME?</v>
      </c>
      <c r="N2604" s="13" t="e">
        <f ca="1">IF(CalcTable[[#This Row],[Day of Year]]&lt;123,FCAP,AE2603)</f>
        <v>#NAME?</v>
      </c>
      <c r="O2604" s="17" t="e">
        <f ca="1">IF(IRR_DRIP,5,COUNTIF('IDET Wind Values'!C2588:G2588,"&lt;="&amp;IRR_MAXWIND))</f>
        <v>#NAME?</v>
      </c>
      <c r="P2604" s="13" t="e">
        <f ca="1">CalcTable[[#This Row],[ET_o]]*KL</f>
        <v>#NAME?</v>
      </c>
      <c r="Q2604" s="13" t="e">
        <f ca="1">IF(WILTPT&lt;=0,1,MAX(0,MIN(1,(CalcTable[[#This Row],[IWC]]-WILTPT)/(MAD-WILTPT))))</f>
        <v>#NAME?</v>
      </c>
      <c r="R2604" s="13" t="e">
        <f ca="1">CalcTable[[#This Row],[ETMult]]*CalcTable[[#This Row],[ETb]]</f>
        <v>#NAME?</v>
      </c>
      <c r="S2604" s="13" t="b">
        <f>INDEX(IRR_LIST,CalcTable[[#This Row],[Day of Week]]+1)</f>
        <v>1</v>
      </c>
      <c r="T2604" s="13">
        <f t="shared" ca="1" si="814"/>
        <v>9.4</v>
      </c>
      <c r="U2604" s="13" t="b">
        <f ca="1">IF(CalcTable[[#This Row],[IrrPrecip]]&gt;=IC_MM,FALSE,TRUE)</f>
        <v>1</v>
      </c>
      <c r="V2604" s="13" t="b">
        <f t="shared" si="815"/>
        <v>1</v>
      </c>
      <c r="W2604" s="13" t="e">
        <f ca="1">IF(AND(IRR_DRIP=FALSE,CalcTable[[#This Row],[IrrHours]]&lt;=0),FALSE,TRUE)</f>
        <v>#NAME?</v>
      </c>
      <c r="X2604" s="13" t="e">
        <f ca="1">AND(CalcTable[[#This Row],[IrrDay]],CalcTable[[#This Row],[IrrRain]],CalcTable[[#This Row],[IrrWarm]],CalcTable[[#This Row],[IrrWindy]])</f>
        <v>#NAME?</v>
      </c>
      <c r="Y2604" s="13" t="e">
        <f t="shared" ca="1" si="816"/>
        <v>#NAME?</v>
      </c>
      <c r="Z2604" s="13" t="e">
        <f ca="1">CalcTable[[#This Row],[IrrHours]]/5</f>
        <v>#NAME?</v>
      </c>
      <c r="AA2604" s="13" t="e">
        <f ca="1">IF(CalcTable[[#This Row],[IrrFlag]]=FALSE,0,MAX(0,CalcTable[[#This Row],[VolRednWind]]*(FCAP*IRR_TARGET-CalcTable[[#This Row],[IWC]])))</f>
        <v>#NAME?</v>
      </c>
      <c r="AB2604" s="13" t="e">
        <f ca="1">CalcTable[[#This Row],[IWC]]+CalcTable[[#This Row],[Eff Precip]]+CalcTable[[#This Row],[IrrAmt]]-CalcTable[[#This Row],[AET]]</f>
        <v>#NAME?</v>
      </c>
      <c r="AC2604" s="13" t="e">
        <f ca="1">IF(CalcTable[[#This Row],[PWC]]&gt;FCAP,MIN(24*PERC,MIN(SAT,CalcTable[[#This Row],[PWC]])-FCAP),0)</f>
        <v>#NAME?</v>
      </c>
      <c r="AD2604" s="13" t="e">
        <f ca="1">IF(CalcTable[[#This Row],[PWC]]&gt;SAT,CalcTable[[#This Row],[PWC]]-SAT,0)</f>
        <v>#NAME?</v>
      </c>
      <c r="AE2604" s="13" t="e">
        <f ca="1">CalcTable[[#This Row],[PWC]]-CalcTable[[#This Row],[PercAmt]]-CalcTable[[#This Row],[Runoff]]</f>
        <v>#NAME?</v>
      </c>
      <c r="AF2604" s="13" t="e">
        <f ca="1">CalcTable[[#This Row],[IrrAmt]]/1000*CUR_IRR_AREA*10000/IRR_EFF</f>
        <v>#NAME?</v>
      </c>
      <c r="AG2604" s="147"/>
      <c r="AH2604" s="13"/>
      <c r="AI2604" s="50">
        <v>1.0661633024571131</v>
      </c>
      <c r="AJ2604" s="50">
        <v>1.7477633024571135</v>
      </c>
      <c r="AK2604" s="50">
        <v>0</v>
      </c>
      <c r="AL2604" s="50">
        <v>0</v>
      </c>
      <c r="AM2604" s="50"/>
      <c r="AN2604" s="50"/>
      <c r="AO2604" s="50"/>
      <c r="AP2604" s="50"/>
      <c r="AQ2604" s="50"/>
      <c r="AR2604" s="50"/>
      <c r="AS2604" s="50"/>
      <c r="AT2604" s="50"/>
      <c r="AU2604" s="50"/>
      <c r="AV2604" s="50"/>
      <c r="AW2604" s="50"/>
      <c r="AX2604" s="50">
        <f t="shared" si="827"/>
        <v>2.8139266049142266</v>
      </c>
      <c r="AY2604" s="50"/>
      <c r="AZ2604" s="50">
        <f t="shared" si="817"/>
        <v>66.904785308112992</v>
      </c>
      <c r="BA2604" s="50">
        <f t="shared" si="818"/>
        <v>108.64594553359862</v>
      </c>
      <c r="BB2604" s="50">
        <f t="shared" si="819"/>
        <v>112.45786722151539</v>
      </c>
      <c r="BC2604" s="17">
        <f t="shared" si="820"/>
        <v>19769</v>
      </c>
      <c r="BD2604" s="50">
        <f t="shared" si="821"/>
        <v>2.8139266049142266</v>
      </c>
      <c r="BE2604" s="50">
        <f t="shared" si="822"/>
        <v>66.904785308112992</v>
      </c>
      <c r="BF2604" s="50">
        <f t="shared" si="828"/>
        <v>109.43493011119281</v>
      </c>
      <c r="BG2604" s="50"/>
      <c r="BH2604" s="17">
        <f t="shared" si="823"/>
        <v>0</v>
      </c>
      <c r="BI2604" s="17">
        <f t="shared" si="831"/>
        <v>2604</v>
      </c>
      <c r="BJ2604" s="17">
        <f t="shared" si="829"/>
        <v>2604</v>
      </c>
      <c r="BK2604" s="150">
        <f t="shared" si="830"/>
        <v>28017</v>
      </c>
      <c r="BL2604" s="50" t="e">
        <f t="shared" ca="1" si="824"/>
        <v>#NAME?</v>
      </c>
      <c r="BM2604" s="50" t="e">
        <f t="shared" ca="1" si="825"/>
        <v>#NAME?</v>
      </c>
      <c r="BN2604" s="50" t="e">
        <f t="shared" ca="1" si="826"/>
        <v>#NAME?</v>
      </c>
    </row>
    <row r="2605" spans="1:66" x14ac:dyDescent="0.35">
      <c r="A2605" s="48">
        <v>28018</v>
      </c>
      <c r="B2605" s="17">
        <v>1976</v>
      </c>
      <c r="C2605" s="17">
        <v>9</v>
      </c>
      <c r="D2605" s="17">
        <v>259</v>
      </c>
      <c r="E2605" s="17">
        <v>15</v>
      </c>
      <c r="F2605" s="17">
        <v>4</v>
      </c>
      <c r="G2605" s="50">
        <v>6.1</v>
      </c>
      <c r="H2605" s="32">
        <v>2.6166516311402344</v>
      </c>
      <c r="I2605" s="50">
        <v>10.833333333333334</v>
      </c>
      <c r="J2605" s="13">
        <v>0</v>
      </c>
      <c r="K2605" s="13">
        <f t="shared" si="812"/>
        <v>0</v>
      </c>
      <c r="L2605" s="13">
        <f t="shared" si="813"/>
        <v>0</v>
      </c>
      <c r="M2605" s="13" t="e">
        <f ca="1">CalcTable[[#This Row],[IWC]]-AE2604</f>
        <v>#NAME?</v>
      </c>
      <c r="N2605" s="13" t="e">
        <f ca="1">IF(CalcTable[[#This Row],[Day of Year]]&lt;123,FCAP,AE2604)</f>
        <v>#NAME?</v>
      </c>
      <c r="O2605" s="17" t="e">
        <f ca="1">IF(IRR_DRIP,5,COUNTIF('IDET Wind Values'!C2589:G2589,"&lt;="&amp;IRR_MAXWIND))</f>
        <v>#NAME?</v>
      </c>
      <c r="P2605" s="13" t="e">
        <f ca="1">CalcTable[[#This Row],[ET_o]]*KL</f>
        <v>#NAME?</v>
      </c>
      <c r="Q2605" s="13" t="e">
        <f ca="1">IF(WILTPT&lt;=0,1,MAX(0,MIN(1,(CalcTable[[#This Row],[IWC]]-WILTPT)/(MAD-WILTPT))))</f>
        <v>#NAME?</v>
      </c>
      <c r="R2605" s="13" t="e">
        <f ca="1">CalcTable[[#This Row],[ETMult]]*CalcTable[[#This Row],[ETb]]</f>
        <v>#NAME?</v>
      </c>
      <c r="S2605" s="13" t="b">
        <f>INDEX(IRR_LIST,CalcTable[[#This Row],[Day of Week]]+1)</f>
        <v>0</v>
      </c>
      <c r="T2605" s="13">
        <f t="shared" ca="1" si="814"/>
        <v>0</v>
      </c>
      <c r="U2605" s="13" t="b">
        <f ca="1">IF(CalcTable[[#This Row],[IrrPrecip]]&gt;=IC_MM,FALSE,TRUE)</f>
        <v>1</v>
      </c>
      <c r="V2605" s="13" t="b">
        <f t="shared" si="815"/>
        <v>1</v>
      </c>
      <c r="W2605" s="13" t="e">
        <f ca="1">IF(AND(IRR_DRIP=FALSE,CalcTable[[#This Row],[IrrHours]]&lt;=0),FALSE,TRUE)</f>
        <v>#NAME?</v>
      </c>
      <c r="X2605" s="13" t="e">
        <f ca="1">AND(CalcTable[[#This Row],[IrrDay]],CalcTable[[#This Row],[IrrRain]],CalcTable[[#This Row],[IrrWarm]],CalcTable[[#This Row],[IrrWindy]])</f>
        <v>#NAME?</v>
      </c>
      <c r="Y2605" s="13" t="e">
        <f t="shared" ca="1" si="816"/>
        <v>#NAME?</v>
      </c>
      <c r="Z2605" s="13" t="e">
        <f ca="1">CalcTable[[#This Row],[IrrHours]]/5</f>
        <v>#NAME?</v>
      </c>
      <c r="AA2605" s="13" t="e">
        <f ca="1">IF(CalcTable[[#This Row],[IrrFlag]]=FALSE,0,MAX(0,CalcTable[[#This Row],[VolRednWind]]*(FCAP*IRR_TARGET-CalcTable[[#This Row],[IWC]])))</f>
        <v>#NAME?</v>
      </c>
      <c r="AB2605" s="13" t="e">
        <f ca="1">CalcTable[[#This Row],[IWC]]+CalcTable[[#This Row],[Eff Precip]]+CalcTable[[#This Row],[IrrAmt]]-CalcTable[[#This Row],[AET]]</f>
        <v>#NAME?</v>
      </c>
      <c r="AC2605" s="13" t="e">
        <f ca="1">IF(CalcTable[[#This Row],[PWC]]&gt;FCAP,MIN(24*PERC,MIN(SAT,CalcTable[[#This Row],[PWC]])-FCAP),0)</f>
        <v>#NAME?</v>
      </c>
      <c r="AD2605" s="13" t="e">
        <f ca="1">IF(CalcTable[[#This Row],[PWC]]&gt;SAT,CalcTable[[#This Row],[PWC]]-SAT,0)</f>
        <v>#NAME?</v>
      </c>
      <c r="AE2605" s="13" t="e">
        <f ca="1">CalcTable[[#This Row],[PWC]]-CalcTable[[#This Row],[PercAmt]]-CalcTable[[#This Row],[Runoff]]</f>
        <v>#NAME?</v>
      </c>
      <c r="AF2605" s="13" t="e">
        <f ca="1">CalcTable[[#This Row],[IrrAmt]]/1000*CUR_IRR_AREA*10000/IRR_EFF</f>
        <v>#NAME?</v>
      </c>
      <c r="AG2605" s="147"/>
      <c r="AH2605" s="13"/>
      <c r="AI2605" s="50">
        <v>0</v>
      </c>
      <c r="AJ2605" s="50">
        <v>0</v>
      </c>
      <c r="AK2605" s="50">
        <v>5.325618155108323</v>
      </c>
      <c r="AL2605" s="50">
        <v>4.3380337525982355</v>
      </c>
      <c r="AM2605" s="50"/>
      <c r="AN2605" s="50"/>
      <c r="AO2605" s="50"/>
      <c r="AP2605" s="50"/>
      <c r="AQ2605" s="50"/>
      <c r="AR2605" s="50"/>
      <c r="AS2605" s="50"/>
      <c r="AT2605" s="50"/>
      <c r="AU2605" s="50"/>
      <c r="AV2605" s="50"/>
      <c r="AW2605" s="50"/>
      <c r="AX2605" s="50">
        <f t="shared" si="827"/>
        <v>9.6636519077065586</v>
      </c>
      <c r="AY2605" s="50"/>
      <c r="AZ2605" s="50">
        <f t="shared" si="817"/>
        <v>205.35805635113701</v>
      </c>
      <c r="BA2605" s="50">
        <f t="shared" si="818"/>
        <v>316.1862137469887</v>
      </c>
      <c r="BB2605" s="50">
        <f t="shared" si="819"/>
        <v>325.96516881132857</v>
      </c>
      <c r="BC2605" s="17">
        <f t="shared" si="820"/>
        <v>19769</v>
      </c>
      <c r="BD2605" s="50">
        <f t="shared" si="821"/>
        <v>9.6636519077065586</v>
      </c>
      <c r="BE2605" s="50">
        <f t="shared" si="822"/>
        <v>205.35805635113701</v>
      </c>
      <c r="BF2605" s="50">
        <f t="shared" si="828"/>
        <v>335.90040594348812</v>
      </c>
      <c r="BG2605" s="50"/>
      <c r="BH2605" s="17">
        <f t="shared" si="823"/>
        <v>0</v>
      </c>
      <c r="BI2605" s="17">
        <f t="shared" si="831"/>
        <v>2605</v>
      </c>
      <c r="BJ2605" s="17">
        <f t="shared" si="829"/>
        <v>2605</v>
      </c>
      <c r="BK2605" s="150">
        <f t="shared" si="830"/>
        <v>28018</v>
      </c>
      <c r="BL2605" s="50" t="e">
        <f t="shared" ca="1" si="824"/>
        <v>#NAME?</v>
      </c>
      <c r="BM2605" s="50" t="e">
        <f t="shared" ca="1" si="825"/>
        <v>#NAME?</v>
      </c>
      <c r="BN2605" s="50" t="e">
        <f t="shared" ca="1" si="826"/>
        <v>#NAME?</v>
      </c>
    </row>
    <row r="2606" spans="1:66" x14ac:dyDescent="0.35">
      <c r="A2606" s="48">
        <v>28019</v>
      </c>
      <c r="B2606" s="17">
        <v>1976</v>
      </c>
      <c r="C2606" s="17">
        <v>9</v>
      </c>
      <c r="D2606" s="17">
        <v>260</v>
      </c>
      <c r="E2606" s="17">
        <v>16</v>
      </c>
      <c r="F2606" s="17">
        <v>5</v>
      </c>
      <c r="G2606" s="50">
        <v>5</v>
      </c>
      <c r="H2606" s="32">
        <v>3.3396797820059896</v>
      </c>
      <c r="I2606" s="50">
        <v>0</v>
      </c>
      <c r="J2606" s="13">
        <v>0</v>
      </c>
      <c r="K2606" s="13">
        <f t="shared" si="812"/>
        <v>0</v>
      </c>
      <c r="L2606" s="13">
        <f t="shared" si="813"/>
        <v>0</v>
      </c>
      <c r="M2606" s="13" t="e">
        <f ca="1">CalcTable[[#This Row],[IWC]]-AE2605</f>
        <v>#NAME?</v>
      </c>
      <c r="N2606" s="13" t="e">
        <f ca="1">IF(CalcTable[[#This Row],[Day of Year]]&lt;123,FCAP,AE2605)</f>
        <v>#NAME?</v>
      </c>
      <c r="O2606" s="17" t="e">
        <f ca="1">IF(IRR_DRIP,5,COUNTIF('IDET Wind Values'!C2590:G2590,"&lt;="&amp;IRR_MAXWIND))</f>
        <v>#NAME?</v>
      </c>
      <c r="P2606" s="13" t="e">
        <f ca="1">CalcTable[[#This Row],[ET_o]]*KL</f>
        <v>#NAME?</v>
      </c>
      <c r="Q2606" s="13" t="e">
        <f ca="1">IF(WILTPT&lt;=0,1,MAX(0,MIN(1,(CalcTable[[#This Row],[IWC]]-WILTPT)/(MAD-WILTPT))))</f>
        <v>#NAME?</v>
      </c>
      <c r="R2606" s="13" t="e">
        <f ca="1">CalcTable[[#This Row],[ETMult]]*CalcTable[[#This Row],[ETb]]</f>
        <v>#NAME?</v>
      </c>
      <c r="S2606" s="13" t="b">
        <f>INDEX(IRR_LIST,CalcTable[[#This Row],[Day of Week]]+1)</f>
        <v>1</v>
      </c>
      <c r="T2606" s="13">
        <f t="shared" ca="1" si="814"/>
        <v>0</v>
      </c>
      <c r="U2606" s="13" t="b">
        <f ca="1">IF(CalcTable[[#This Row],[IrrPrecip]]&gt;=IC_MM,FALSE,TRUE)</f>
        <v>1</v>
      </c>
      <c r="V2606" s="13" t="b">
        <f t="shared" si="815"/>
        <v>1</v>
      </c>
      <c r="W2606" s="13" t="e">
        <f ca="1">IF(AND(IRR_DRIP=FALSE,CalcTable[[#This Row],[IrrHours]]&lt;=0),FALSE,TRUE)</f>
        <v>#NAME?</v>
      </c>
      <c r="X2606" s="13" t="e">
        <f ca="1">AND(CalcTable[[#This Row],[IrrDay]],CalcTable[[#This Row],[IrrRain]],CalcTable[[#This Row],[IrrWarm]],CalcTable[[#This Row],[IrrWindy]])</f>
        <v>#NAME?</v>
      </c>
      <c r="Y2606" s="13" t="e">
        <f t="shared" ca="1" si="816"/>
        <v>#NAME?</v>
      </c>
      <c r="Z2606" s="13" t="e">
        <f ca="1">CalcTable[[#This Row],[IrrHours]]/5</f>
        <v>#NAME?</v>
      </c>
      <c r="AA2606" s="13" t="e">
        <f ca="1">IF(CalcTable[[#This Row],[IrrFlag]]=FALSE,0,MAX(0,CalcTable[[#This Row],[VolRednWind]]*(FCAP*IRR_TARGET-CalcTable[[#This Row],[IWC]])))</f>
        <v>#NAME?</v>
      </c>
      <c r="AB2606" s="13" t="e">
        <f ca="1">CalcTable[[#This Row],[IWC]]+CalcTable[[#This Row],[Eff Precip]]+CalcTable[[#This Row],[IrrAmt]]-CalcTable[[#This Row],[AET]]</f>
        <v>#NAME?</v>
      </c>
      <c r="AC2606" s="13" t="e">
        <f ca="1">IF(CalcTable[[#This Row],[PWC]]&gt;FCAP,MIN(24*PERC,MIN(SAT,CalcTable[[#This Row],[PWC]])-FCAP),0)</f>
        <v>#NAME?</v>
      </c>
      <c r="AD2606" s="13" t="e">
        <f ca="1">IF(CalcTable[[#This Row],[PWC]]&gt;SAT,CalcTable[[#This Row],[PWC]]-SAT,0)</f>
        <v>#NAME?</v>
      </c>
      <c r="AE2606" s="13" t="e">
        <f ca="1">CalcTable[[#This Row],[PWC]]-CalcTable[[#This Row],[PercAmt]]-CalcTable[[#This Row],[Runoff]]</f>
        <v>#NAME?</v>
      </c>
      <c r="AF2606" s="13" t="e">
        <f ca="1">CalcTable[[#This Row],[IrrAmt]]/1000*CUR_IRR_AREA*10000/IRR_EFF</f>
        <v>#NAME?</v>
      </c>
      <c r="AG2606" s="147"/>
      <c r="AH2606" s="13"/>
      <c r="AI2606" s="50">
        <v>8.7156250367516392</v>
      </c>
      <c r="AJ2606" s="50">
        <v>11.44202503675163</v>
      </c>
      <c r="AK2606" s="50">
        <v>0</v>
      </c>
      <c r="AL2606" s="50">
        <v>0</v>
      </c>
      <c r="AM2606" s="50"/>
      <c r="AN2606" s="50"/>
      <c r="AO2606" s="50"/>
      <c r="AP2606" s="50"/>
      <c r="AQ2606" s="50"/>
      <c r="AR2606" s="50"/>
      <c r="AS2606" s="50"/>
      <c r="AT2606" s="50"/>
      <c r="AU2606" s="50"/>
      <c r="AV2606" s="50"/>
      <c r="AW2606" s="50"/>
      <c r="AX2606" s="50">
        <f t="shared" si="827"/>
        <v>20.15765007350327</v>
      </c>
      <c r="AY2606" s="50"/>
      <c r="AZ2606" s="50">
        <f t="shared" si="817"/>
        <v>463.46190161707193</v>
      </c>
      <c r="BA2606" s="50">
        <f t="shared" si="818"/>
        <v>750.4669157950575</v>
      </c>
      <c r="BB2606" s="50">
        <f t="shared" si="819"/>
        <v>776.63460994301784</v>
      </c>
      <c r="BC2606" s="17">
        <f t="shared" si="820"/>
        <v>19769</v>
      </c>
      <c r="BD2606" s="50">
        <f t="shared" si="821"/>
        <v>20.15765007350327</v>
      </c>
      <c r="BE2606" s="50">
        <f t="shared" si="822"/>
        <v>463.46190161707193</v>
      </c>
      <c r="BF2606" s="50">
        <f t="shared" si="828"/>
        <v>758.0761313124566</v>
      </c>
      <c r="BG2606" s="50"/>
      <c r="BH2606" s="17">
        <f t="shared" si="823"/>
        <v>0</v>
      </c>
      <c r="BI2606" s="17">
        <f t="shared" si="831"/>
        <v>2606</v>
      </c>
      <c r="BJ2606" s="17">
        <f t="shared" si="829"/>
        <v>2606</v>
      </c>
      <c r="BK2606" s="150">
        <f t="shared" si="830"/>
        <v>28019</v>
      </c>
      <c r="BL2606" s="50" t="e">
        <f t="shared" ca="1" si="824"/>
        <v>#NAME?</v>
      </c>
      <c r="BM2606" s="50" t="e">
        <f t="shared" ca="1" si="825"/>
        <v>#NAME?</v>
      </c>
      <c r="BN2606" s="50" t="e">
        <f t="shared" ca="1" si="826"/>
        <v>#NAME?</v>
      </c>
    </row>
    <row r="2607" spans="1:66" x14ac:dyDescent="0.35">
      <c r="A2607" s="48">
        <v>28020</v>
      </c>
      <c r="B2607" s="17">
        <v>1976</v>
      </c>
      <c r="C2607" s="17">
        <v>9</v>
      </c>
      <c r="D2607" s="17">
        <v>261</v>
      </c>
      <c r="E2607" s="17">
        <v>17</v>
      </c>
      <c r="F2607" s="17">
        <v>6</v>
      </c>
      <c r="G2607" s="50">
        <v>6.7</v>
      </c>
      <c r="H2607" s="32">
        <v>2.7517123053854755</v>
      </c>
      <c r="I2607" s="50">
        <v>5.333333333333333</v>
      </c>
      <c r="J2607" s="13">
        <v>0</v>
      </c>
      <c r="K2607" s="13">
        <f t="shared" si="812"/>
        <v>0</v>
      </c>
      <c r="L2607" s="13">
        <f t="shared" si="813"/>
        <v>0</v>
      </c>
      <c r="M2607" s="13" t="e">
        <f ca="1">CalcTable[[#This Row],[IWC]]-AE2606</f>
        <v>#NAME?</v>
      </c>
      <c r="N2607" s="13" t="e">
        <f ca="1">IF(CalcTable[[#This Row],[Day of Year]]&lt;123,FCAP,AE2606)</f>
        <v>#NAME?</v>
      </c>
      <c r="O2607" s="17" t="e">
        <f ca="1">IF(IRR_DRIP,5,COUNTIF('IDET Wind Values'!C2591:G2591,"&lt;="&amp;IRR_MAXWIND))</f>
        <v>#NAME?</v>
      </c>
      <c r="P2607" s="13" t="e">
        <f ca="1">CalcTable[[#This Row],[ET_o]]*KL</f>
        <v>#NAME?</v>
      </c>
      <c r="Q2607" s="13" t="e">
        <f ca="1">IF(WILTPT&lt;=0,1,MAX(0,MIN(1,(CalcTable[[#This Row],[IWC]]-WILTPT)/(MAD-WILTPT))))</f>
        <v>#NAME?</v>
      </c>
      <c r="R2607" s="13" t="e">
        <f ca="1">CalcTable[[#This Row],[ETMult]]*CalcTable[[#This Row],[ETb]]</f>
        <v>#NAME?</v>
      </c>
      <c r="S2607" s="13" t="b">
        <f>INDEX(IRR_LIST,CalcTable[[#This Row],[Day of Week]]+1)</f>
        <v>0</v>
      </c>
      <c r="T2607" s="13">
        <f t="shared" ca="1" si="814"/>
        <v>0</v>
      </c>
      <c r="U2607" s="13" t="b">
        <f ca="1">IF(CalcTable[[#This Row],[IrrPrecip]]&gt;=IC_MM,FALSE,TRUE)</f>
        <v>1</v>
      </c>
      <c r="V2607" s="13" t="b">
        <f t="shared" si="815"/>
        <v>1</v>
      </c>
      <c r="W2607" s="13" t="e">
        <f ca="1">IF(AND(IRR_DRIP=FALSE,CalcTable[[#This Row],[IrrHours]]&lt;=0),FALSE,TRUE)</f>
        <v>#NAME?</v>
      </c>
      <c r="X2607" s="13" t="e">
        <f ca="1">AND(CalcTable[[#This Row],[IrrDay]],CalcTable[[#This Row],[IrrRain]],CalcTable[[#This Row],[IrrWarm]],CalcTable[[#This Row],[IrrWindy]])</f>
        <v>#NAME?</v>
      </c>
      <c r="Y2607" s="13" t="e">
        <f t="shared" ca="1" si="816"/>
        <v>#NAME?</v>
      </c>
      <c r="Z2607" s="13" t="e">
        <f ca="1">CalcTable[[#This Row],[IrrHours]]/5</f>
        <v>#NAME?</v>
      </c>
      <c r="AA2607" s="13" t="e">
        <f ca="1">IF(CalcTable[[#This Row],[IrrFlag]]=FALSE,0,MAX(0,CalcTable[[#This Row],[VolRednWind]]*(FCAP*IRR_TARGET-CalcTable[[#This Row],[IWC]])))</f>
        <v>#NAME?</v>
      </c>
      <c r="AB2607" s="13" t="e">
        <f ca="1">CalcTable[[#This Row],[IWC]]+CalcTable[[#This Row],[Eff Precip]]+CalcTable[[#This Row],[IrrAmt]]-CalcTable[[#This Row],[AET]]</f>
        <v>#NAME?</v>
      </c>
      <c r="AC2607" s="13" t="e">
        <f ca="1">IF(CalcTable[[#This Row],[PWC]]&gt;FCAP,MIN(24*PERC,MIN(SAT,CalcTable[[#This Row],[PWC]])-FCAP),0)</f>
        <v>#NAME?</v>
      </c>
      <c r="AD2607" s="13" t="e">
        <f ca="1">IF(CalcTable[[#This Row],[PWC]]&gt;SAT,CalcTable[[#This Row],[PWC]]-SAT,0)</f>
        <v>#NAME?</v>
      </c>
      <c r="AE2607" s="13" t="e">
        <f ca="1">CalcTable[[#This Row],[PWC]]-CalcTable[[#This Row],[PercAmt]]-CalcTable[[#This Row],[Runoff]]</f>
        <v>#NAME?</v>
      </c>
      <c r="AF2607" s="13" t="e">
        <f ca="1">CalcTable[[#This Row],[IrrAmt]]/1000*CUR_IRR_AREA*10000/IRR_EFF</f>
        <v>#NAME?</v>
      </c>
      <c r="AG2607" s="147"/>
      <c r="AH2607" s="13"/>
      <c r="AI2607" s="50">
        <v>0</v>
      </c>
      <c r="AJ2607" s="50">
        <v>0</v>
      </c>
      <c r="AK2607" s="50">
        <v>0</v>
      </c>
      <c r="AL2607" s="50">
        <v>4.116823880103297</v>
      </c>
      <c r="AM2607" s="50"/>
      <c r="AN2607" s="50"/>
      <c r="AO2607" s="50"/>
      <c r="AP2607" s="50"/>
      <c r="AQ2607" s="50"/>
      <c r="AR2607" s="50"/>
      <c r="AS2607" s="50"/>
      <c r="AT2607" s="50"/>
      <c r="AU2607" s="50"/>
      <c r="AV2607" s="50"/>
      <c r="AW2607" s="50"/>
      <c r="AX2607" s="50">
        <f t="shared" si="827"/>
        <v>4.116823880103297</v>
      </c>
      <c r="AY2607" s="50"/>
      <c r="AZ2607" s="50">
        <f t="shared" si="817"/>
        <v>120.76016714969673</v>
      </c>
      <c r="BA2607" s="50">
        <f t="shared" si="818"/>
        <v>185.93232084953306</v>
      </c>
      <c r="BB2607" s="50">
        <f t="shared" si="819"/>
        <v>191.68280499951862</v>
      </c>
      <c r="BC2607" s="17">
        <f t="shared" si="820"/>
        <v>19769</v>
      </c>
      <c r="BD2607" s="50">
        <f t="shared" si="821"/>
        <v>4.116823880103297</v>
      </c>
      <c r="BE2607" s="50">
        <f t="shared" si="822"/>
        <v>120.76016714969673</v>
      </c>
      <c r="BF2607" s="50">
        <f t="shared" si="828"/>
        <v>197.52519033403883</v>
      </c>
      <c r="BG2607" s="50"/>
      <c r="BH2607" s="17">
        <f t="shared" si="823"/>
        <v>0</v>
      </c>
      <c r="BI2607" s="17">
        <f t="shared" si="831"/>
        <v>2607</v>
      </c>
      <c r="BJ2607" s="17">
        <f t="shared" si="829"/>
        <v>2607</v>
      </c>
      <c r="BK2607" s="150">
        <f t="shared" si="830"/>
        <v>28020</v>
      </c>
      <c r="BL2607" s="50" t="e">
        <f t="shared" ca="1" si="824"/>
        <v>#NAME?</v>
      </c>
      <c r="BM2607" s="50" t="e">
        <f t="shared" ca="1" si="825"/>
        <v>#NAME?</v>
      </c>
      <c r="BN2607" s="50" t="e">
        <f t="shared" ca="1" si="826"/>
        <v>#NAME?</v>
      </c>
    </row>
    <row r="2608" spans="1:66" x14ac:dyDescent="0.35">
      <c r="A2608" s="48">
        <v>28021</v>
      </c>
      <c r="B2608" s="17">
        <v>1976</v>
      </c>
      <c r="C2608" s="17">
        <v>9</v>
      </c>
      <c r="D2608" s="17">
        <v>262</v>
      </c>
      <c r="E2608" s="17">
        <v>18</v>
      </c>
      <c r="F2608" s="17">
        <v>7</v>
      </c>
      <c r="G2608" s="50">
        <v>8.9</v>
      </c>
      <c r="H2608" s="32">
        <v>2.2835826658340639</v>
      </c>
      <c r="I2608" s="50">
        <v>8.1666666666666661</v>
      </c>
      <c r="J2608" s="13">
        <v>0</v>
      </c>
      <c r="K2608" s="13">
        <f t="shared" si="812"/>
        <v>0</v>
      </c>
      <c r="L2608" s="13">
        <f t="shared" si="813"/>
        <v>0</v>
      </c>
      <c r="M2608" s="13" t="e">
        <f ca="1">CalcTable[[#This Row],[IWC]]-AE2607</f>
        <v>#NAME?</v>
      </c>
      <c r="N2608" s="13" t="e">
        <f ca="1">IF(CalcTable[[#This Row],[Day of Year]]&lt;123,FCAP,AE2607)</f>
        <v>#NAME?</v>
      </c>
      <c r="O2608" s="17" t="e">
        <f ca="1">IF(IRR_DRIP,5,COUNTIF('IDET Wind Values'!C2592:G2592,"&lt;="&amp;IRR_MAXWIND))</f>
        <v>#NAME?</v>
      </c>
      <c r="P2608" s="13" t="e">
        <f ca="1">CalcTable[[#This Row],[ET_o]]*KL</f>
        <v>#NAME?</v>
      </c>
      <c r="Q2608" s="13" t="e">
        <f ca="1">IF(WILTPT&lt;=0,1,MAX(0,MIN(1,(CalcTable[[#This Row],[IWC]]-WILTPT)/(MAD-WILTPT))))</f>
        <v>#NAME?</v>
      </c>
      <c r="R2608" s="13" t="e">
        <f ca="1">CalcTable[[#This Row],[ETMult]]*CalcTable[[#This Row],[ETb]]</f>
        <v>#NAME?</v>
      </c>
      <c r="S2608" s="13" t="b">
        <f>INDEX(IRR_LIST,CalcTable[[#This Row],[Day of Week]]+1)</f>
        <v>0</v>
      </c>
      <c r="T2608" s="13">
        <f t="shared" ca="1" si="814"/>
        <v>0</v>
      </c>
      <c r="U2608" s="13" t="b">
        <f ca="1">IF(CalcTable[[#This Row],[IrrPrecip]]&gt;=IC_MM,FALSE,TRUE)</f>
        <v>1</v>
      </c>
      <c r="V2608" s="13" t="b">
        <f t="shared" si="815"/>
        <v>0</v>
      </c>
      <c r="W2608" s="13" t="e">
        <f ca="1">IF(AND(IRR_DRIP=FALSE,CalcTable[[#This Row],[IrrHours]]&lt;=0),FALSE,TRUE)</f>
        <v>#NAME?</v>
      </c>
      <c r="X2608" s="13" t="e">
        <f ca="1">AND(CalcTable[[#This Row],[IrrDay]],CalcTable[[#This Row],[IrrRain]],CalcTable[[#This Row],[IrrWarm]],CalcTable[[#This Row],[IrrWindy]])</f>
        <v>#NAME?</v>
      </c>
      <c r="Y2608" s="13" t="e">
        <f t="shared" ca="1" si="816"/>
        <v>#NAME?</v>
      </c>
      <c r="Z2608" s="13" t="e">
        <f ca="1">CalcTable[[#This Row],[IrrHours]]/5</f>
        <v>#NAME?</v>
      </c>
      <c r="AA2608" s="13" t="e">
        <f ca="1">IF(CalcTable[[#This Row],[IrrFlag]]=FALSE,0,MAX(0,CalcTable[[#This Row],[VolRednWind]]*(FCAP*IRR_TARGET-CalcTable[[#This Row],[IWC]])))</f>
        <v>#NAME?</v>
      </c>
      <c r="AB2608" s="13" t="e">
        <f ca="1">CalcTable[[#This Row],[IWC]]+CalcTable[[#This Row],[Eff Precip]]+CalcTable[[#This Row],[IrrAmt]]-CalcTable[[#This Row],[AET]]</f>
        <v>#NAME?</v>
      </c>
      <c r="AC2608" s="13" t="e">
        <f ca="1">IF(CalcTable[[#This Row],[PWC]]&gt;FCAP,MIN(24*PERC,MIN(SAT,CalcTable[[#This Row],[PWC]])-FCAP),0)</f>
        <v>#NAME?</v>
      </c>
      <c r="AD2608" s="13" t="e">
        <f ca="1">IF(CalcTable[[#This Row],[PWC]]&gt;SAT,CalcTable[[#This Row],[PWC]]-SAT,0)</f>
        <v>#NAME?</v>
      </c>
      <c r="AE2608" s="13" t="e">
        <f ca="1">CalcTable[[#This Row],[PWC]]-CalcTable[[#This Row],[PercAmt]]-CalcTable[[#This Row],[Runoff]]</f>
        <v>#NAME?</v>
      </c>
      <c r="AF2608" s="13" t="e">
        <f ca="1">CalcTable[[#This Row],[IrrAmt]]/1000*CUR_IRR_AREA*10000/IRR_EFF</f>
        <v>#NAME?</v>
      </c>
      <c r="AG2608" s="147"/>
      <c r="AH2608" s="13"/>
      <c r="AI2608" s="50">
        <v>0</v>
      </c>
      <c r="AJ2608" s="50">
        <v>0</v>
      </c>
      <c r="AK2608" s="50">
        <v>0</v>
      </c>
      <c r="AL2608" s="50">
        <v>0</v>
      </c>
      <c r="AM2608" s="50"/>
      <c r="AN2608" s="50"/>
      <c r="AO2608" s="50"/>
      <c r="AP2608" s="50"/>
      <c r="AQ2608" s="50"/>
      <c r="AR2608" s="50"/>
      <c r="AS2608" s="50"/>
      <c r="AT2608" s="50"/>
      <c r="AU2608" s="50"/>
      <c r="AV2608" s="50"/>
      <c r="AW2608" s="50"/>
      <c r="AX2608" s="50">
        <f t="shared" si="827"/>
        <v>0</v>
      </c>
      <c r="AY2608" s="50"/>
      <c r="AZ2608" s="50">
        <f t="shared" si="817"/>
        <v>0</v>
      </c>
      <c r="BA2608" s="50">
        <f t="shared" si="818"/>
        <v>0</v>
      </c>
      <c r="BB2608" s="50">
        <f t="shared" si="819"/>
        <v>0</v>
      </c>
      <c r="BC2608" s="17">
        <f t="shared" si="820"/>
        <v>19769</v>
      </c>
      <c r="BD2608" s="50">
        <f t="shared" si="821"/>
        <v>0</v>
      </c>
      <c r="BE2608" s="50">
        <f t="shared" si="822"/>
        <v>0</v>
      </c>
      <c r="BF2608" s="50">
        <f t="shared" si="828"/>
        <v>0</v>
      </c>
      <c r="BG2608" s="50"/>
      <c r="BH2608" s="17">
        <f t="shared" si="823"/>
        <v>0</v>
      </c>
      <c r="BI2608" s="17">
        <f t="shared" si="831"/>
        <v>2608</v>
      </c>
      <c r="BJ2608" s="17">
        <f t="shared" si="829"/>
        <v>2608</v>
      </c>
      <c r="BK2608" s="150">
        <f t="shared" si="830"/>
        <v>28021</v>
      </c>
      <c r="BL2608" s="50" t="e">
        <f t="shared" ca="1" si="824"/>
        <v>#NAME?</v>
      </c>
      <c r="BM2608" s="50" t="e">
        <f t="shared" ca="1" si="825"/>
        <v>#NAME?</v>
      </c>
      <c r="BN2608" s="50" t="e">
        <f t="shared" ca="1" si="826"/>
        <v>#NAME?</v>
      </c>
    </row>
    <row r="2609" spans="1:66" x14ac:dyDescent="0.35">
      <c r="A2609" s="48">
        <v>28022</v>
      </c>
      <c r="B2609" s="17">
        <v>1976</v>
      </c>
      <c r="C2609" s="17">
        <v>9</v>
      </c>
      <c r="D2609" s="17">
        <v>263</v>
      </c>
      <c r="E2609" s="17">
        <v>19</v>
      </c>
      <c r="F2609" s="17">
        <v>1</v>
      </c>
      <c r="G2609" s="50">
        <v>2.8</v>
      </c>
      <c r="H2609" s="32">
        <v>2.7125388893253737</v>
      </c>
      <c r="I2609" s="50">
        <v>2.6666666666666665</v>
      </c>
      <c r="J2609" s="13">
        <v>0</v>
      </c>
      <c r="K2609" s="13">
        <f t="shared" si="812"/>
        <v>0</v>
      </c>
      <c r="L2609" s="13">
        <f t="shared" si="813"/>
        <v>0</v>
      </c>
      <c r="M2609" s="13" t="e">
        <f ca="1">CalcTable[[#This Row],[IWC]]-AE2608</f>
        <v>#NAME?</v>
      </c>
      <c r="N2609" s="13" t="e">
        <f ca="1">IF(CalcTable[[#This Row],[Day of Year]]&lt;123,FCAP,AE2608)</f>
        <v>#NAME?</v>
      </c>
      <c r="O2609" s="17" t="e">
        <f ca="1">IF(IRR_DRIP,5,COUNTIF('IDET Wind Values'!C2593:G2593,"&lt;="&amp;IRR_MAXWIND))</f>
        <v>#NAME?</v>
      </c>
      <c r="P2609" s="13" t="e">
        <f ca="1">CalcTable[[#This Row],[ET_o]]*KL</f>
        <v>#NAME?</v>
      </c>
      <c r="Q2609" s="13" t="e">
        <f ca="1">IF(WILTPT&lt;=0,1,MAX(0,MIN(1,(CalcTable[[#This Row],[IWC]]-WILTPT)/(MAD-WILTPT))))</f>
        <v>#NAME?</v>
      </c>
      <c r="R2609" s="13" t="e">
        <f ca="1">CalcTable[[#This Row],[ETMult]]*CalcTable[[#This Row],[ETb]]</f>
        <v>#NAME?</v>
      </c>
      <c r="S2609" s="13" t="b">
        <f>INDEX(IRR_LIST,CalcTable[[#This Row],[Day of Week]]+1)</f>
        <v>1</v>
      </c>
      <c r="T2609" s="13">
        <f t="shared" ca="1" si="814"/>
        <v>0</v>
      </c>
      <c r="U2609" s="13" t="b">
        <f ca="1">IF(CalcTable[[#This Row],[IrrPrecip]]&gt;=IC_MM,FALSE,TRUE)</f>
        <v>1</v>
      </c>
      <c r="V2609" s="13" t="b">
        <f t="shared" si="815"/>
        <v>1</v>
      </c>
      <c r="W2609" s="13" t="e">
        <f ca="1">IF(AND(IRR_DRIP=FALSE,CalcTable[[#This Row],[IrrHours]]&lt;=0),FALSE,TRUE)</f>
        <v>#NAME?</v>
      </c>
      <c r="X2609" s="13" t="e">
        <f ca="1">AND(CalcTable[[#This Row],[IrrDay]],CalcTable[[#This Row],[IrrRain]],CalcTable[[#This Row],[IrrWarm]],CalcTable[[#This Row],[IrrWindy]])</f>
        <v>#NAME?</v>
      </c>
      <c r="Y2609" s="13" t="e">
        <f t="shared" ca="1" si="816"/>
        <v>#NAME?</v>
      </c>
      <c r="Z2609" s="13" t="e">
        <f ca="1">CalcTable[[#This Row],[IrrHours]]/5</f>
        <v>#NAME?</v>
      </c>
      <c r="AA2609" s="13" t="e">
        <f ca="1">IF(CalcTable[[#This Row],[IrrFlag]]=FALSE,0,MAX(0,CalcTable[[#This Row],[VolRednWind]]*(FCAP*IRR_TARGET-CalcTable[[#This Row],[IWC]])))</f>
        <v>#NAME?</v>
      </c>
      <c r="AB2609" s="13" t="e">
        <f ca="1">CalcTable[[#This Row],[IWC]]+CalcTable[[#This Row],[Eff Precip]]+CalcTable[[#This Row],[IrrAmt]]-CalcTable[[#This Row],[AET]]</f>
        <v>#NAME?</v>
      </c>
      <c r="AC2609" s="13" t="e">
        <f ca="1">IF(CalcTable[[#This Row],[PWC]]&gt;FCAP,MIN(24*PERC,MIN(SAT,CalcTable[[#This Row],[PWC]])-FCAP),0)</f>
        <v>#NAME?</v>
      </c>
      <c r="AD2609" s="13" t="e">
        <f ca="1">IF(CalcTable[[#This Row],[PWC]]&gt;SAT,CalcTable[[#This Row],[PWC]]-SAT,0)</f>
        <v>#NAME?</v>
      </c>
      <c r="AE2609" s="13" t="e">
        <f ca="1">CalcTable[[#This Row],[PWC]]-CalcTable[[#This Row],[PercAmt]]-CalcTable[[#This Row],[Runoff]]</f>
        <v>#NAME?</v>
      </c>
      <c r="AF2609" s="13" t="e">
        <f ca="1">CalcTable[[#This Row],[IrrAmt]]/1000*CUR_IRR_AREA*10000/IRR_EFF</f>
        <v>#NAME?</v>
      </c>
      <c r="AG2609" s="147"/>
      <c r="AH2609" s="13"/>
      <c r="AI2609" s="50">
        <v>6.9327064798536817</v>
      </c>
      <c r="AJ2609" s="50">
        <v>10.340706479853679</v>
      </c>
      <c r="AK2609" s="50">
        <v>0</v>
      </c>
      <c r="AL2609" s="50">
        <v>0</v>
      </c>
      <c r="AM2609" s="50"/>
      <c r="AN2609" s="50"/>
      <c r="AO2609" s="50"/>
      <c r="AP2609" s="50"/>
      <c r="AQ2609" s="50"/>
      <c r="AR2609" s="50"/>
      <c r="AS2609" s="50"/>
      <c r="AT2609" s="50"/>
      <c r="AU2609" s="50"/>
      <c r="AV2609" s="50"/>
      <c r="AW2609" s="50"/>
      <c r="AX2609" s="50">
        <f t="shared" si="827"/>
        <v>17.273412959707361</v>
      </c>
      <c r="AY2609" s="50"/>
      <c r="AZ2609" s="50">
        <f t="shared" si="817"/>
        <v>405.00708511356197</v>
      </c>
      <c r="BA2609" s="50">
        <f t="shared" si="818"/>
        <v>656.91501762517146</v>
      </c>
      <c r="BB2609" s="50">
        <f t="shared" si="819"/>
        <v>679.90470043370124</v>
      </c>
      <c r="BC2609" s="17">
        <f t="shared" si="820"/>
        <v>19769</v>
      </c>
      <c r="BD2609" s="50">
        <f t="shared" si="821"/>
        <v>17.273412959707361</v>
      </c>
      <c r="BE2609" s="50">
        <f t="shared" si="822"/>
        <v>405.00708511356197</v>
      </c>
      <c r="BF2609" s="50">
        <f t="shared" si="828"/>
        <v>662.46266017934624</v>
      </c>
      <c r="BG2609" s="50"/>
      <c r="BH2609" s="17">
        <f t="shared" si="823"/>
        <v>0</v>
      </c>
      <c r="BI2609" s="17">
        <f t="shared" si="831"/>
        <v>2609</v>
      </c>
      <c r="BJ2609" s="17">
        <f t="shared" si="829"/>
        <v>2609</v>
      </c>
      <c r="BK2609" s="150">
        <f t="shared" si="830"/>
        <v>28022</v>
      </c>
      <c r="BL2609" s="50" t="e">
        <f t="shared" ca="1" si="824"/>
        <v>#NAME?</v>
      </c>
      <c r="BM2609" s="50" t="e">
        <f t="shared" ca="1" si="825"/>
        <v>#NAME?</v>
      </c>
      <c r="BN2609" s="50" t="e">
        <f t="shared" ca="1" si="826"/>
        <v>#NAME?</v>
      </c>
    </row>
    <row r="2610" spans="1:66" x14ac:dyDescent="0.35">
      <c r="A2610" s="48">
        <v>28023</v>
      </c>
      <c r="B2610" s="17">
        <v>1976</v>
      </c>
      <c r="C2610" s="17">
        <v>9</v>
      </c>
      <c r="D2610" s="17">
        <v>264</v>
      </c>
      <c r="E2610" s="17">
        <v>20</v>
      </c>
      <c r="F2610" s="17">
        <v>2</v>
      </c>
      <c r="G2610" s="50">
        <v>5.6</v>
      </c>
      <c r="H2610" s="32">
        <v>3.2856832198529724</v>
      </c>
      <c r="I2610" s="50">
        <v>3.5</v>
      </c>
      <c r="J2610" s="13">
        <v>0</v>
      </c>
      <c r="K2610" s="13">
        <f t="shared" si="812"/>
        <v>0</v>
      </c>
      <c r="L2610" s="13">
        <f t="shared" si="813"/>
        <v>0</v>
      </c>
      <c r="M2610" s="13" t="e">
        <f ca="1">CalcTable[[#This Row],[IWC]]-AE2609</f>
        <v>#NAME?</v>
      </c>
      <c r="N2610" s="13" t="e">
        <f ca="1">IF(CalcTable[[#This Row],[Day of Year]]&lt;123,FCAP,AE2609)</f>
        <v>#NAME?</v>
      </c>
      <c r="O2610" s="17" t="e">
        <f ca="1">IF(IRR_DRIP,5,COUNTIF('IDET Wind Values'!C2594:G2594,"&lt;="&amp;IRR_MAXWIND))</f>
        <v>#NAME?</v>
      </c>
      <c r="P2610" s="13" t="e">
        <f ca="1">CalcTable[[#This Row],[ET_o]]*KL</f>
        <v>#NAME?</v>
      </c>
      <c r="Q2610" s="13" t="e">
        <f ca="1">IF(WILTPT&lt;=0,1,MAX(0,MIN(1,(CalcTable[[#This Row],[IWC]]-WILTPT)/(MAD-WILTPT))))</f>
        <v>#NAME?</v>
      </c>
      <c r="R2610" s="13" t="e">
        <f ca="1">CalcTable[[#This Row],[ETMult]]*CalcTable[[#This Row],[ETb]]</f>
        <v>#NAME?</v>
      </c>
      <c r="S2610" s="13" t="b">
        <f>INDEX(IRR_LIST,CalcTable[[#This Row],[Day of Week]]+1)</f>
        <v>0</v>
      </c>
      <c r="T2610" s="13">
        <f t="shared" ca="1" si="814"/>
        <v>0</v>
      </c>
      <c r="U2610" s="13" t="b">
        <f ca="1">IF(CalcTable[[#This Row],[IrrPrecip]]&gt;=IC_MM,FALSE,TRUE)</f>
        <v>1</v>
      </c>
      <c r="V2610" s="13" t="b">
        <f t="shared" si="815"/>
        <v>1</v>
      </c>
      <c r="W2610" s="13" t="e">
        <f ca="1">IF(AND(IRR_DRIP=FALSE,CalcTable[[#This Row],[IrrHours]]&lt;=0),FALSE,TRUE)</f>
        <v>#NAME?</v>
      </c>
      <c r="X2610" s="13" t="e">
        <f ca="1">AND(CalcTable[[#This Row],[IrrDay]],CalcTable[[#This Row],[IrrRain]],CalcTable[[#This Row],[IrrWarm]],CalcTable[[#This Row],[IrrWindy]])</f>
        <v>#NAME?</v>
      </c>
      <c r="Y2610" s="13" t="e">
        <f t="shared" ca="1" si="816"/>
        <v>#NAME?</v>
      </c>
      <c r="Z2610" s="13" t="e">
        <f ca="1">CalcTable[[#This Row],[IrrHours]]/5</f>
        <v>#NAME?</v>
      </c>
      <c r="AA2610" s="13" t="e">
        <f ca="1">IF(CalcTable[[#This Row],[IrrFlag]]=FALSE,0,MAX(0,CalcTable[[#This Row],[VolRednWind]]*(FCAP*IRR_TARGET-CalcTable[[#This Row],[IWC]])))</f>
        <v>#NAME?</v>
      </c>
      <c r="AB2610" s="13" t="e">
        <f ca="1">CalcTable[[#This Row],[IWC]]+CalcTable[[#This Row],[Eff Precip]]+CalcTable[[#This Row],[IrrAmt]]-CalcTable[[#This Row],[AET]]</f>
        <v>#NAME?</v>
      </c>
      <c r="AC2610" s="13" t="e">
        <f ca="1">IF(CalcTable[[#This Row],[PWC]]&gt;FCAP,MIN(24*PERC,MIN(SAT,CalcTable[[#This Row],[PWC]])-FCAP),0)</f>
        <v>#NAME?</v>
      </c>
      <c r="AD2610" s="13" t="e">
        <f ca="1">IF(CalcTable[[#This Row],[PWC]]&gt;SAT,CalcTable[[#This Row],[PWC]]-SAT,0)</f>
        <v>#NAME?</v>
      </c>
      <c r="AE2610" s="13" t="e">
        <f ca="1">CalcTable[[#This Row],[PWC]]-CalcTable[[#This Row],[PercAmt]]-CalcTable[[#This Row],[Runoff]]</f>
        <v>#NAME?</v>
      </c>
      <c r="AF2610" s="13" t="e">
        <f ca="1">CalcTable[[#This Row],[IrrAmt]]/1000*CUR_IRR_AREA*10000/IRR_EFF</f>
        <v>#NAME?</v>
      </c>
      <c r="AG2610" s="147"/>
      <c r="AH2610" s="13"/>
      <c r="AI2610" s="50">
        <v>0</v>
      </c>
      <c r="AJ2610" s="50">
        <v>0</v>
      </c>
      <c r="AK2610" s="50">
        <v>8.9702750577660026</v>
      </c>
      <c r="AL2610" s="50">
        <v>5.0278668553376953</v>
      </c>
      <c r="AM2610" s="50"/>
      <c r="AN2610" s="50"/>
      <c r="AO2610" s="50"/>
      <c r="AP2610" s="50"/>
      <c r="AQ2610" s="50"/>
      <c r="AR2610" s="50"/>
      <c r="AS2610" s="50"/>
      <c r="AT2610" s="50"/>
      <c r="AU2610" s="50"/>
      <c r="AV2610" s="50"/>
      <c r="AW2610" s="50"/>
      <c r="AX2610" s="50">
        <f t="shared" si="827"/>
        <v>13.998141913103698</v>
      </c>
      <c r="AY2610" s="50"/>
      <c r="AZ2610" s="50">
        <f t="shared" si="817"/>
        <v>279.04812860380713</v>
      </c>
      <c r="BA2610" s="50">
        <f t="shared" si="818"/>
        <v>429.64553134236974</v>
      </c>
      <c r="BB2610" s="50">
        <f t="shared" si="819"/>
        <v>442.93353746636058</v>
      </c>
      <c r="BC2610" s="17">
        <f t="shared" si="820"/>
        <v>19769</v>
      </c>
      <c r="BD2610" s="50">
        <f t="shared" si="821"/>
        <v>13.998141913103698</v>
      </c>
      <c r="BE2610" s="50">
        <f t="shared" si="822"/>
        <v>279.04812860380713</v>
      </c>
      <c r="BF2610" s="50">
        <f t="shared" si="828"/>
        <v>456.43390544911784</v>
      </c>
      <c r="BG2610" s="50"/>
      <c r="BH2610" s="17">
        <f t="shared" si="823"/>
        <v>0</v>
      </c>
      <c r="BI2610" s="17">
        <f t="shared" si="831"/>
        <v>2610</v>
      </c>
      <c r="BJ2610" s="17">
        <f t="shared" si="829"/>
        <v>2610</v>
      </c>
      <c r="BK2610" s="150">
        <f t="shared" si="830"/>
        <v>28023</v>
      </c>
      <c r="BL2610" s="50" t="e">
        <f t="shared" ca="1" si="824"/>
        <v>#NAME?</v>
      </c>
      <c r="BM2610" s="50" t="e">
        <f t="shared" ca="1" si="825"/>
        <v>#NAME?</v>
      </c>
      <c r="BN2610" s="50" t="e">
        <f t="shared" ca="1" si="826"/>
        <v>#NAME?</v>
      </c>
    </row>
    <row r="2611" spans="1:66" x14ac:dyDescent="0.35">
      <c r="A2611" s="48">
        <v>28024</v>
      </c>
      <c r="B2611" s="17">
        <v>1976</v>
      </c>
      <c r="C2611" s="17">
        <v>9</v>
      </c>
      <c r="D2611" s="17">
        <v>265</v>
      </c>
      <c r="E2611" s="17">
        <v>21</v>
      </c>
      <c r="F2611" s="17">
        <v>3</v>
      </c>
      <c r="G2611" s="50">
        <v>4.4000000000000004</v>
      </c>
      <c r="H2611" s="32">
        <v>3.3974187477034534</v>
      </c>
      <c r="I2611" s="50">
        <v>0</v>
      </c>
      <c r="J2611" s="13">
        <v>0</v>
      </c>
      <c r="K2611" s="13">
        <f t="shared" si="812"/>
        <v>0</v>
      </c>
      <c r="L2611" s="13">
        <f t="shared" si="813"/>
        <v>0</v>
      </c>
      <c r="M2611" s="13" t="e">
        <f ca="1">CalcTable[[#This Row],[IWC]]-AE2610</f>
        <v>#NAME?</v>
      </c>
      <c r="N2611" s="13" t="e">
        <f ca="1">IF(CalcTable[[#This Row],[Day of Year]]&lt;123,FCAP,AE2610)</f>
        <v>#NAME?</v>
      </c>
      <c r="O2611" s="17" t="e">
        <f ca="1">IF(IRR_DRIP,5,COUNTIF('IDET Wind Values'!C2595:G2595,"&lt;="&amp;IRR_MAXWIND))</f>
        <v>#NAME?</v>
      </c>
      <c r="P2611" s="13" t="e">
        <f ca="1">CalcTable[[#This Row],[ET_o]]*KL</f>
        <v>#NAME?</v>
      </c>
      <c r="Q2611" s="13" t="e">
        <f ca="1">IF(WILTPT&lt;=0,1,MAX(0,MIN(1,(CalcTable[[#This Row],[IWC]]-WILTPT)/(MAD-WILTPT))))</f>
        <v>#NAME?</v>
      </c>
      <c r="R2611" s="13" t="e">
        <f ca="1">CalcTable[[#This Row],[ETMult]]*CalcTable[[#This Row],[ETb]]</f>
        <v>#NAME?</v>
      </c>
      <c r="S2611" s="13" t="b">
        <f>INDEX(IRR_LIST,CalcTable[[#This Row],[Day of Week]]+1)</f>
        <v>1</v>
      </c>
      <c r="T2611" s="13">
        <f t="shared" ca="1" si="814"/>
        <v>0</v>
      </c>
      <c r="U2611" s="13" t="b">
        <f ca="1">IF(CalcTable[[#This Row],[IrrPrecip]]&gt;=IC_MM,FALSE,TRUE)</f>
        <v>1</v>
      </c>
      <c r="V2611" s="13" t="b">
        <f t="shared" si="815"/>
        <v>1</v>
      </c>
      <c r="W2611" s="13" t="e">
        <f ca="1">IF(AND(IRR_DRIP=FALSE,CalcTable[[#This Row],[IrrHours]]&lt;=0),FALSE,TRUE)</f>
        <v>#NAME?</v>
      </c>
      <c r="X2611" s="13" t="e">
        <f ca="1">AND(CalcTable[[#This Row],[IrrDay]],CalcTable[[#This Row],[IrrRain]],CalcTable[[#This Row],[IrrWarm]],CalcTable[[#This Row],[IrrWindy]])</f>
        <v>#NAME?</v>
      </c>
      <c r="Y2611" s="13" t="e">
        <f t="shared" ca="1" si="816"/>
        <v>#NAME?</v>
      </c>
      <c r="Z2611" s="13" t="e">
        <f ca="1">CalcTable[[#This Row],[IrrHours]]/5</f>
        <v>#NAME?</v>
      </c>
      <c r="AA2611" s="13" t="e">
        <f ca="1">IF(CalcTable[[#This Row],[IrrFlag]]=FALSE,0,MAX(0,CalcTable[[#This Row],[VolRednWind]]*(FCAP*IRR_TARGET-CalcTable[[#This Row],[IWC]])))</f>
        <v>#NAME?</v>
      </c>
      <c r="AB2611" s="13" t="e">
        <f ca="1">CalcTable[[#This Row],[IWC]]+CalcTable[[#This Row],[Eff Precip]]+CalcTable[[#This Row],[IrrAmt]]-CalcTable[[#This Row],[AET]]</f>
        <v>#NAME?</v>
      </c>
      <c r="AC2611" s="13" t="e">
        <f ca="1">IF(CalcTable[[#This Row],[PWC]]&gt;FCAP,MIN(24*PERC,MIN(SAT,CalcTable[[#This Row],[PWC]])-FCAP),0)</f>
        <v>#NAME?</v>
      </c>
      <c r="AD2611" s="13" t="e">
        <f ca="1">IF(CalcTable[[#This Row],[PWC]]&gt;SAT,CalcTable[[#This Row],[PWC]]-SAT,0)</f>
        <v>#NAME?</v>
      </c>
      <c r="AE2611" s="13" t="e">
        <f ca="1">CalcTable[[#This Row],[PWC]]-CalcTable[[#This Row],[PercAmt]]-CalcTable[[#This Row],[Runoff]]</f>
        <v>#NAME?</v>
      </c>
      <c r="AF2611" s="13" t="e">
        <f ca="1">CalcTable[[#This Row],[IrrAmt]]/1000*CUR_IRR_AREA*10000/IRR_EFF</f>
        <v>#NAME?</v>
      </c>
      <c r="AG2611" s="147"/>
      <c r="AH2611" s="13"/>
      <c r="AI2611" s="50">
        <v>5.7079782538970818</v>
      </c>
      <c r="AJ2611" s="50">
        <v>9.1159782538970831</v>
      </c>
      <c r="AK2611" s="50">
        <v>0</v>
      </c>
      <c r="AL2611" s="50">
        <v>0</v>
      </c>
      <c r="AM2611" s="50"/>
      <c r="AN2611" s="50"/>
      <c r="AO2611" s="50"/>
      <c r="AP2611" s="50"/>
      <c r="AQ2611" s="50"/>
      <c r="AR2611" s="50"/>
      <c r="AS2611" s="50"/>
      <c r="AT2611" s="50"/>
      <c r="AU2611" s="50"/>
      <c r="AV2611" s="50"/>
      <c r="AW2611" s="50"/>
      <c r="AX2611" s="50">
        <f t="shared" si="827"/>
        <v>14.823956507794165</v>
      </c>
      <c r="AY2611" s="50"/>
      <c r="AZ2611" s="50">
        <f t="shared" si="817"/>
        <v>351.11904317147167</v>
      </c>
      <c r="BA2611" s="50">
        <f t="shared" si="818"/>
        <v>569.99669844873506</v>
      </c>
      <c r="BB2611" s="50">
        <f t="shared" si="819"/>
        <v>589.98163492186973</v>
      </c>
      <c r="BC2611" s="17">
        <f t="shared" si="820"/>
        <v>19769</v>
      </c>
      <c r="BD2611" s="50">
        <f t="shared" si="821"/>
        <v>14.823956507794165</v>
      </c>
      <c r="BE2611" s="50">
        <f t="shared" si="822"/>
        <v>351.11904317147167</v>
      </c>
      <c r="BF2611" s="50">
        <f t="shared" si="828"/>
        <v>574.31897842917738</v>
      </c>
      <c r="BG2611" s="50"/>
      <c r="BH2611" s="17">
        <f t="shared" si="823"/>
        <v>0</v>
      </c>
      <c r="BI2611" s="17">
        <f t="shared" si="831"/>
        <v>2611</v>
      </c>
      <c r="BJ2611" s="17">
        <f t="shared" si="829"/>
        <v>2611</v>
      </c>
      <c r="BK2611" s="150">
        <f t="shared" si="830"/>
        <v>28024</v>
      </c>
      <c r="BL2611" s="50" t="e">
        <f t="shared" ca="1" si="824"/>
        <v>#NAME?</v>
      </c>
      <c r="BM2611" s="50" t="e">
        <f t="shared" ca="1" si="825"/>
        <v>#NAME?</v>
      </c>
      <c r="BN2611" s="50" t="e">
        <f t="shared" ca="1" si="826"/>
        <v>#NAME?</v>
      </c>
    </row>
    <row r="2612" spans="1:66" x14ac:dyDescent="0.35">
      <c r="A2612" s="48">
        <v>28025</v>
      </c>
      <c r="B2612" s="17">
        <v>1976</v>
      </c>
      <c r="C2612" s="17">
        <v>9</v>
      </c>
      <c r="D2612" s="17">
        <v>266</v>
      </c>
      <c r="E2612" s="17">
        <v>22</v>
      </c>
      <c r="F2612" s="17">
        <v>4</v>
      </c>
      <c r="G2612" s="50">
        <v>5.6</v>
      </c>
      <c r="H2612" s="32">
        <v>2.5575808030114566</v>
      </c>
      <c r="I2612" s="50">
        <v>2.6666666666666665</v>
      </c>
      <c r="J2612" s="13">
        <v>0</v>
      </c>
      <c r="K2612" s="13">
        <f t="shared" si="812"/>
        <v>0</v>
      </c>
      <c r="L2612" s="13">
        <f t="shared" si="813"/>
        <v>0</v>
      </c>
      <c r="M2612" s="13" t="e">
        <f ca="1">CalcTable[[#This Row],[IWC]]-AE2611</f>
        <v>#NAME?</v>
      </c>
      <c r="N2612" s="13" t="e">
        <f ca="1">IF(CalcTable[[#This Row],[Day of Year]]&lt;123,FCAP,AE2611)</f>
        <v>#NAME?</v>
      </c>
      <c r="O2612" s="17" t="e">
        <f ca="1">IF(IRR_DRIP,5,COUNTIF('IDET Wind Values'!C2596:G2596,"&lt;="&amp;IRR_MAXWIND))</f>
        <v>#NAME?</v>
      </c>
      <c r="P2612" s="13" t="e">
        <f ca="1">CalcTable[[#This Row],[ET_o]]*KL</f>
        <v>#NAME?</v>
      </c>
      <c r="Q2612" s="13" t="e">
        <f ca="1">IF(WILTPT&lt;=0,1,MAX(0,MIN(1,(CalcTable[[#This Row],[IWC]]-WILTPT)/(MAD-WILTPT))))</f>
        <v>#NAME?</v>
      </c>
      <c r="R2612" s="13" t="e">
        <f ca="1">CalcTable[[#This Row],[ETMult]]*CalcTable[[#This Row],[ETb]]</f>
        <v>#NAME?</v>
      </c>
      <c r="S2612" s="13" t="b">
        <f>INDEX(IRR_LIST,CalcTable[[#This Row],[Day of Week]]+1)</f>
        <v>0</v>
      </c>
      <c r="T2612" s="13">
        <f t="shared" ca="1" si="814"/>
        <v>0</v>
      </c>
      <c r="U2612" s="13" t="b">
        <f ca="1">IF(CalcTable[[#This Row],[IrrPrecip]]&gt;=IC_MM,FALSE,TRUE)</f>
        <v>1</v>
      </c>
      <c r="V2612" s="13" t="b">
        <f t="shared" si="815"/>
        <v>1</v>
      </c>
      <c r="W2612" s="13" t="e">
        <f ca="1">IF(AND(IRR_DRIP=FALSE,CalcTable[[#This Row],[IrrHours]]&lt;=0),FALSE,TRUE)</f>
        <v>#NAME?</v>
      </c>
      <c r="X2612" s="13" t="e">
        <f ca="1">AND(CalcTable[[#This Row],[IrrDay]],CalcTable[[#This Row],[IrrRain]],CalcTable[[#This Row],[IrrWarm]],CalcTable[[#This Row],[IrrWindy]])</f>
        <v>#NAME?</v>
      </c>
      <c r="Y2612" s="13" t="e">
        <f t="shared" ca="1" si="816"/>
        <v>#NAME?</v>
      </c>
      <c r="Z2612" s="13" t="e">
        <f ca="1">CalcTable[[#This Row],[IrrHours]]/5</f>
        <v>#NAME?</v>
      </c>
      <c r="AA2612" s="13" t="e">
        <f ca="1">IF(CalcTable[[#This Row],[IrrFlag]]=FALSE,0,MAX(0,CalcTable[[#This Row],[VolRednWind]]*(FCAP*IRR_TARGET-CalcTable[[#This Row],[IWC]])))</f>
        <v>#NAME?</v>
      </c>
      <c r="AB2612" s="13" t="e">
        <f ca="1">CalcTable[[#This Row],[IWC]]+CalcTable[[#This Row],[Eff Precip]]+CalcTable[[#This Row],[IrrAmt]]-CalcTable[[#This Row],[AET]]</f>
        <v>#NAME?</v>
      </c>
      <c r="AC2612" s="13" t="e">
        <f ca="1">IF(CalcTable[[#This Row],[PWC]]&gt;FCAP,MIN(24*PERC,MIN(SAT,CalcTable[[#This Row],[PWC]])-FCAP),0)</f>
        <v>#NAME?</v>
      </c>
      <c r="AD2612" s="13" t="e">
        <f ca="1">IF(CalcTable[[#This Row],[PWC]]&gt;SAT,CalcTable[[#This Row],[PWC]]-SAT,0)</f>
        <v>#NAME?</v>
      </c>
      <c r="AE2612" s="13" t="e">
        <f ca="1">CalcTable[[#This Row],[PWC]]-CalcTable[[#This Row],[PercAmt]]-CalcTable[[#This Row],[Runoff]]</f>
        <v>#NAME?</v>
      </c>
      <c r="AF2612" s="13" t="e">
        <f ca="1">CalcTable[[#This Row],[IrrAmt]]/1000*CUR_IRR_AREA*10000/IRR_EFF</f>
        <v>#NAME?</v>
      </c>
      <c r="AG2612" s="147"/>
      <c r="AH2612" s="13"/>
      <c r="AI2612" s="50">
        <v>0</v>
      </c>
      <c r="AJ2612" s="50">
        <v>0</v>
      </c>
      <c r="AK2612" s="50">
        <v>1.9186321244947622</v>
      </c>
      <c r="AL2612" s="50">
        <v>4.148580311236902</v>
      </c>
      <c r="AM2612" s="50"/>
      <c r="AN2612" s="50"/>
      <c r="AO2612" s="50"/>
      <c r="AP2612" s="50"/>
      <c r="AQ2612" s="50"/>
      <c r="AR2612" s="50"/>
      <c r="AS2612" s="50"/>
      <c r="AT2612" s="50"/>
      <c r="AU2612" s="50"/>
      <c r="AV2612" s="50"/>
      <c r="AW2612" s="50"/>
      <c r="AX2612" s="50">
        <f t="shared" si="827"/>
        <v>6.0672124357316637</v>
      </c>
      <c r="AY2612" s="50"/>
      <c r="AZ2612" s="50">
        <f t="shared" si="817"/>
        <v>149.83162695553898</v>
      </c>
      <c r="BA2612" s="50">
        <f t="shared" si="818"/>
        <v>230.69313991567114</v>
      </c>
      <c r="BB2612" s="50">
        <f t="shared" si="819"/>
        <v>237.82797929450635</v>
      </c>
      <c r="BC2612" s="17">
        <f t="shared" si="820"/>
        <v>19769</v>
      </c>
      <c r="BD2612" s="50">
        <f t="shared" si="821"/>
        <v>6.0672124357316637</v>
      </c>
      <c r="BE2612" s="50">
        <f t="shared" si="822"/>
        <v>149.83162695553898</v>
      </c>
      <c r="BF2612" s="50">
        <f t="shared" si="828"/>
        <v>245.07684388813686</v>
      </c>
      <c r="BG2612" s="50"/>
      <c r="BH2612" s="17">
        <f t="shared" si="823"/>
        <v>0</v>
      </c>
      <c r="BI2612" s="17">
        <f t="shared" si="831"/>
        <v>2612</v>
      </c>
      <c r="BJ2612" s="17">
        <f t="shared" si="829"/>
        <v>2612</v>
      </c>
      <c r="BK2612" s="150">
        <f t="shared" si="830"/>
        <v>28025</v>
      </c>
      <c r="BL2612" s="50" t="e">
        <f t="shared" ca="1" si="824"/>
        <v>#NAME?</v>
      </c>
      <c r="BM2612" s="50" t="e">
        <f t="shared" ca="1" si="825"/>
        <v>#NAME?</v>
      </c>
      <c r="BN2612" s="50" t="e">
        <f t="shared" ca="1" si="826"/>
        <v>#NAME?</v>
      </c>
    </row>
    <row r="2613" spans="1:66" x14ac:dyDescent="0.35">
      <c r="A2613" s="48">
        <v>28026</v>
      </c>
      <c r="B2613" s="17">
        <v>1976</v>
      </c>
      <c r="C2613" s="17">
        <v>9</v>
      </c>
      <c r="D2613" s="17">
        <v>267</v>
      </c>
      <c r="E2613" s="17">
        <v>23</v>
      </c>
      <c r="F2613" s="17">
        <v>5</v>
      </c>
      <c r="G2613" s="50">
        <v>9.4</v>
      </c>
      <c r="H2613" s="32">
        <v>2.8542689296081356</v>
      </c>
      <c r="I2613" s="50">
        <v>8.1666666666666661</v>
      </c>
      <c r="J2613" s="13">
        <v>8.1999999999999993</v>
      </c>
      <c r="K2613" s="13">
        <f t="shared" si="812"/>
        <v>8.1999999999999993</v>
      </c>
      <c r="L2613" s="13">
        <f t="shared" si="813"/>
        <v>2.3999999999999995</v>
      </c>
      <c r="M2613" s="13" t="e">
        <f ca="1">CalcTable[[#This Row],[IWC]]-AE2612</f>
        <v>#NAME?</v>
      </c>
      <c r="N2613" s="13" t="e">
        <f ca="1">IF(CalcTable[[#This Row],[Day of Year]]&lt;123,FCAP,AE2612)</f>
        <v>#NAME?</v>
      </c>
      <c r="O2613" s="17" t="e">
        <f ca="1">IF(IRR_DRIP,5,COUNTIF('IDET Wind Values'!C2597:G2597,"&lt;="&amp;IRR_MAXWIND))</f>
        <v>#NAME?</v>
      </c>
      <c r="P2613" s="13" t="e">
        <f ca="1">CalcTable[[#This Row],[ET_o]]*KL</f>
        <v>#NAME?</v>
      </c>
      <c r="Q2613" s="13" t="e">
        <f ca="1">IF(WILTPT&lt;=0,1,MAX(0,MIN(1,(CalcTable[[#This Row],[IWC]]-WILTPT)/(MAD-WILTPT))))</f>
        <v>#NAME?</v>
      </c>
      <c r="R2613" s="13" t="e">
        <f ca="1">CalcTable[[#This Row],[ETMult]]*CalcTable[[#This Row],[ETb]]</f>
        <v>#NAME?</v>
      </c>
      <c r="S2613" s="13" t="b">
        <f>INDEX(IRR_LIST,CalcTable[[#This Row],[Day of Week]]+1)</f>
        <v>1</v>
      </c>
      <c r="T2613" s="13">
        <f t="shared" ca="1" si="814"/>
        <v>0</v>
      </c>
      <c r="U2613" s="13" t="b">
        <f ca="1">IF(CalcTable[[#This Row],[IrrPrecip]]&gt;=IC_MM,FALSE,TRUE)</f>
        <v>1</v>
      </c>
      <c r="V2613" s="13" t="b">
        <f t="shared" si="815"/>
        <v>1</v>
      </c>
      <c r="W2613" s="13" t="e">
        <f ca="1">IF(AND(IRR_DRIP=FALSE,CalcTable[[#This Row],[IrrHours]]&lt;=0),FALSE,TRUE)</f>
        <v>#NAME?</v>
      </c>
      <c r="X2613" s="13" t="e">
        <f ca="1">AND(CalcTable[[#This Row],[IrrDay]],CalcTable[[#This Row],[IrrRain]],CalcTable[[#This Row],[IrrWarm]],CalcTable[[#This Row],[IrrWindy]])</f>
        <v>#NAME?</v>
      </c>
      <c r="Y2613" s="13" t="e">
        <f t="shared" ca="1" si="816"/>
        <v>#NAME?</v>
      </c>
      <c r="Z2613" s="13" t="e">
        <f ca="1">CalcTable[[#This Row],[IrrHours]]/5</f>
        <v>#NAME?</v>
      </c>
      <c r="AA2613" s="13" t="e">
        <f ca="1">IF(CalcTable[[#This Row],[IrrFlag]]=FALSE,0,MAX(0,CalcTable[[#This Row],[VolRednWind]]*(FCAP*IRR_TARGET-CalcTable[[#This Row],[IWC]])))</f>
        <v>#NAME?</v>
      </c>
      <c r="AB2613" s="13" t="e">
        <f ca="1">CalcTable[[#This Row],[IWC]]+CalcTable[[#This Row],[Eff Precip]]+CalcTable[[#This Row],[IrrAmt]]-CalcTable[[#This Row],[AET]]</f>
        <v>#NAME?</v>
      </c>
      <c r="AC2613" s="13" t="e">
        <f ca="1">IF(CalcTable[[#This Row],[PWC]]&gt;FCAP,MIN(24*PERC,MIN(SAT,CalcTable[[#This Row],[PWC]])-FCAP),0)</f>
        <v>#NAME?</v>
      </c>
      <c r="AD2613" s="13" t="e">
        <f ca="1">IF(CalcTable[[#This Row],[PWC]]&gt;SAT,CalcTable[[#This Row],[PWC]]-SAT,0)</f>
        <v>#NAME?</v>
      </c>
      <c r="AE2613" s="13" t="e">
        <f ca="1">CalcTable[[#This Row],[PWC]]-CalcTable[[#This Row],[PercAmt]]-CalcTable[[#This Row],[Runoff]]</f>
        <v>#NAME?</v>
      </c>
      <c r="AF2613" s="13" t="e">
        <f ca="1">CalcTable[[#This Row],[IrrAmt]]/1000*CUR_IRR_AREA*10000/IRR_EFF</f>
        <v>#NAME?</v>
      </c>
      <c r="AG2613" s="147"/>
      <c r="AH2613" s="13"/>
      <c r="AI2613" s="50">
        <v>1.0396613124216045</v>
      </c>
      <c r="AJ2613" s="50">
        <v>1.7212613124216034</v>
      </c>
      <c r="AK2613" s="50">
        <v>0</v>
      </c>
      <c r="AL2613" s="50">
        <v>0</v>
      </c>
      <c r="AM2613" s="50"/>
      <c r="AN2613" s="50"/>
      <c r="AO2613" s="50"/>
      <c r="AP2613" s="50"/>
      <c r="AQ2613" s="50"/>
      <c r="AR2613" s="50"/>
      <c r="AS2613" s="50"/>
      <c r="AT2613" s="50"/>
      <c r="AU2613" s="50"/>
      <c r="AV2613" s="50"/>
      <c r="AW2613" s="50"/>
      <c r="AX2613" s="50">
        <f t="shared" si="827"/>
        <v>2.7609226248432082</v>
      </c>
      <c r="AY2613" s="50"/>
      <c r="AZ2613" s="50">
        <f t="shared" si="817"/>
        <v>65.738697746550571</v>
      </c>
      <c r="BA2613" s="50">
        <f t="shared" si="818"/>
        <v>106.76511321513223</v>
      </c>
      <c r="BB2613" s="50">
        <f t="shared" si="819"/>
        <v>110.51201496168392</v>
      </c>
      <c r="BC2613" s="17">
        <f t="shared" si="820"/>
        <v>19769</v>
      </c>
      <c r="BD2613" s="50">
        <f t="shared" si="821"/>
        <v>2.7609226248432082</v>
      </c>
      <c r="BE2613" s="50">
        <f t="shared" si="822"/>
        <v>65.738697746550571</v>
      </c>
      <c r="BF2613" s="50">
        <f t="shared" si="828"/>
        <v>107.5275820759897</v>
      </c>
      <c r="BG2613" s="50"/>
      <c r="BH2613" s="17">
        <f t="shared" si="823"/>
        <v>0</v>
      </c>
      <c r="BI2613" s="17">
        <f t="shared" si="831"/>
        <v>2613</v>
      </c>
      <c r="BJ2613" s="17">
        <f t="shared" si="829"/>
        <v>2613</v>
      </c>
      <c r="BK2613" s="150">
        <f t="shared" si="830"/>
        <v>28026</v>
      </c>
      <c r="BL2613" s="50" t="e">
        <f t="shared" ca="1" si="824"/>
        <v>#NAME?</v>
      </c>
      <c r="BM2613" s="50" t="e">
        <f t="shared" ca="1" si="825"/>
        <v>#NAME?</v>
      </c>
      <c r="BN2613" s="50" t="e">
        <f t="shared" ca="1" si="826"/>
        <v>#NAME?</v>
      </c>
    </row>
    <row r="2614" spans="1:66" x14ac:dyDescent="0.35">
      <c r="A2614" s="48">
        <v>28027</v>
      </c>
      <c r="B2614" s="17">
        <v>1976</v>
      </c>
      <c r="C2614" s="17">
        <v>9</v>
      </c>
      <c r="D2614" s="17">
        <v>268</v>
      </c>
      <c r="E2614" s="17">
        <v>24</v>
      </c>
      <c r="F2614" s="17">
        <v>6</v>
      </c>
      <c r="G2614" s="50">
        <v>7.2</v>
      </c>
      <c r="H2614" s="32">
        <v>1.9570983893913152</v>
      </c>
      <c r="I2614" s="50">
        <v>8.5</v>
      </c>
      <c r="J2614" s="13">
        <v>0.5</v>
      </c>
      <c r="K2614" s="13">
        <f t="shared" si="812"/>
        <v>0.5</v>
      </c>
      <c r="L2614" s="13">
        <f t="shared" si="813"/>
        <v>0</v>
      </c>
      <c r="M2614" s="13" t="e">
        <f ca="1">CalcTable[[#This Row],[IWC]]-AE2613</f>
        <v>#NAME?</v>
      </c>
      <c r="N2614" s="13" t="e">
        <f ca="1">IF(CalcTable[[#This Row],[Day of Year]]&lt;123,FCAP,AE2613)</f>
        <v>#NAME?</v>
      </c>
      <c r="O2614" s="17" t="e">
        <f ca="1">IF(IRR_DRIP,5,COUNTIF('IDET Wind Values'!C2598:G2598,"&lt;="&amp;IRR_MAXWIND))</f>
        <v>#NAME?</v>
      </c>
      <c r="P2614" s="13" t="e">
        <f ca="1">CalcTable[[#This Row],[ET_o]]*KL</f>
        <v>#NAME?</v>
      </c>
      <c r="Q2614" s="13" t="e">
        <f ca="1">IF(WILTPT&lt;=0,1,MAX(0,MIN(1,(CalcTable[[#This Row],[IWC]]-WILTPT)/(MAD-WILTPT))))</f>
        <v>#NAME?</v>
      </c>
      <c r="R2614" s="13" t="e">
        <f ca="1">CalcTable[[#This Row],[ETMult]]*CalcTable[[#This Row],[ETb]]</f>
        <v>#NAME?</v>
      </c>
      <c r="S2614" s="13" t="b">
        <f>INDEX(IRR_LIST,CalcTable[[#This Row],[Day of Week]]+1)</f>
        <v>0</v>
      </c>
      <c r="T2614" s="13">
        <f t="shared" ca="1" si="814"/>
        <v>8.1999999999999993</v>
      </c>
      <c r="U2614" s="13" t="b">
        <f ca="1">IF(CalcTable[[#This Row],[IrrPrecip]]&gt;=IC_MM,FALSE,TRUE)</f>
        <v>1</v>
      </c>
      <c r="V2614" s="13" t="b">
        <f t="shared" si="815"/>
        <v>1</v>
      </c>
      <c r="W2614" s="13" t="e">
        <f ca="1">IF(AND(IRR_DRIP=FALSE,CalcTable[[#This Row],[IrrHours]]&lt;=0),FALSE,TRUE)</f>
        <v>#NAME?</v>
      </c>
      <c r="X2614" s="13" t="e">
        <f ca="1">AND(CalcTable[[#This Row],[IrrDay]],CalcTable[[#This Row],[IrrRain]],CalcTable[[#This Row],[IrrWarm]],CalcTable[[#This Row],[IrrWindy]])</f>
        <v>#NAME?</v>
      </c>
      <c r="Y2614" s="13" t="e">
        <f t="shared" ca="1" si="816"/>
        <v>#NAME?</v>
      </c>
      <c r="Z2614" s="13" t="e">
        <f ca="1">CalcTable[[#This Row],[IrrHours]]/5</f>
        <v>#NAME?</v>
      </c>
      <c r="AA2614" s="13" t="e">
        <f ca="1">IF(CalcTable[[#This Row],[IrrFlag]]=FALSE,0,MAX(0,CalcTable[[#This Row],[VolRednWind]]*(FCAP*IRR_TARGET-CalcTable[[#This Row],[IWC]])))</f>
        <v>#NAME?</v>
      </c>
      <c r="AB2614" s="13" t="e">
        <f ca="1">CalcTable[[#This Row],[IWC]]+CalcTable[[#This Row],[Eff Precip]]+CalcTable[[#This Row],[IrrAmt]]-CalcTable[[#This Row],[AET]]</f>
        <v>#NAME?</v>
      </c>
      <c r="AC2614" s="13" t="e">
        <f ca="1">IF(CalcTable[[#This Row],[PWC]]&gt;FCAP,MIN(24*PERC,MIN(SAT,CalcTable[[#This Row],[PWC]])-FCAP),0)</f>
        <v>#NAME?</v>
      </c>
      <c r="AD2614" s="13" t="e">
        <f ca="1">IF(CalcTable[[#This Row],[PWC]]&gt;SAT,CalcTable[[#This Row],[PWC]]-SAT,0)</f>
        <v>#NAME?</v>
      </c>
      <c r="AE2614" s="13" t="e">
        <f ca="1">CalcTable[[#This Row],[PWC]]-CalcTable[[#This Row],[PercAmt]]-CalcTable[[#This Row],[Runoff]]</f>
        <v>#NAME?</v>
      </c>
      <c r="AF2614" s="13" t="e">
        <f ca="1">CalcTable[[#This Row],[IrrAmt]]/1000*CUR_IRR_AREA*10000/IRR_EFF</f>
        <v>#NAME?</v>
      </c>
      <c r="AG2614" s="147"/>
      <c r="AH2614" s="13"/>
      <c r="AI2614" s="50">
        <v>0</v>
      </c>
      <c r="AJ2614" s="50">
        <v>0</v>
      </c>
      <c r="AK2614" s="50">
        <v>0</v>
      </c>
      <c r="AL2614" s="50">
        <v>2.2800000000000011</v>
      </c>
      <c r="AM2614" s="50"/>
      <c r="AN2614" s="50"/>
      <c r="AO2614" s="50"/>
      <c r="AP2614" s="50"/>
      <c r="AQ2614" s="50"/>
      <c r="AR2614" s="50"/>
      <c r="AS2614" s="50"/>
      <c r="AT2614" s="50"/>
      <c r="AU2614" s="50"/>
      <c r="AV2614" s="50"/>
      <c r="AW2614" s="50"/>
      <c r="AX2614" s="50">
        <f t="shared" si="827"/>
        <v>2.2800000000000011</v>
      </c>
      <c r="AY2614" s="50"/>
      <c r="AZ2614" s="50">
        <f t="shared" si="817"/>
        <v>66.880000000000038</v>
      </c>
      <c r="BA2614" s="50">
        <f t="shared" si="818"/>
        <v>102.97396825396832</v>
      </c>
      <c r="BB2614" s="50">
        <f t="shared" si="819"/>
        <v>106.15873015873022</v>
      </c>
      <c r="BC2614" s="17">
        <f t="shared" si="820"/>
        <v>19769</v>
      </c>
      <c r="BD2614" s="50">
        <f t="shared" si="821"/>
        <v>2.2800000000000011</v>
      </c>
      <c r="BE2614" s="50">
        <f t="shared" si="822"/>
        <v>66.880000000000038</v>
      </c>
      <c r="BF2614" s="50">
        <f t="shared" si="828"/>
        <v>109.39438923734299</v>
      </c>
      <c r="BG2614" s="50"/>
      <c r="BH2614" s="17">
        <f t="shared" si="823"/>
        <v>0</v>
      </c>
      <c r="BI2614" s="17">
        <f t="shared" si="831"/>
        <v>2614</v>
      </c>
      <c r="BJ2614" s="17">
        <f t="shared" si="829"/>
        <v>2614</v>
      </c>
      <c r="BK2614" s="150">
        <f t="shared" si="830"/>
        <v>28027</v>
      </c>
      <c r="BL2614" s="50" t="e">
        <f t="shared" ca="1" si="824"/>
        <v>#NAME?</v>
      </c>
      <c r="BM2614" s="50" t="e">
        <f t="shared" ca="1" si="825"/>
        <v>#NAME?</v>
      </c>
      <c r="BN2614" s="50" t="e">
        <f t="shared" ca="1" si="826"/>
        <v>#NAME?</v>
      </c>
    </row>
    <row r="2615" spans="1:66" x14ac:dyDescent="0.35">
      <c r="A2615" s="48">
        <v>28028</v>
      </c>
      <c r="B2615" s="17">
        <v>1976</v>
      </c>
      <c r="C2615" s="17">
        <v>9</v>
      </c>
      <c r="D2615" s="17">
        <v>269</v>
      </c>
      <c r="E2615" s="17">
        <v>25</v>
      </c>
      <c r="F2615" s="17">
        <v>7</v>
      </c>
      <c r="G2615" s="50">
        <v>8.3000000000000007</v>
      </c>
      <c r="H2615" s="32">
        <v>2.1466487268536514</v>
      </c>
      <c r="I2615" s="50">
        <v>6.833333333333333</v>
      </c>
      <c r="J2615" s="13">
        <v>0.3</v>
      </c>
      <c r="K2615" s="13">
        <f t="shared" si="812"/>
        <v>0.3</v>
      </c>
      <c r="L2615" s="13">
        <f t="shared" si="813"/>
        <v>0</v>
      </c>
      <c r="M2615" s="13" t="e">
        <f ca="1">CalcTable[[#This Row],[IWC]]-AE2614</f>
        <v>#NAME?</v>
      </c>
      <c r="N2615" s="13" t="e">
        <f ca="1">IF(CalcTable[[#This Row],[Day of Year]]&lt;123,FCAP,AE2614)</f>
        <v>#NAME?</v>
      </c>
      <c r="O2615" s="17" t="e">
        <f ca="1">IF(IRR_DRIP,5,COUNTIF('IDET Wind Values'!C2599:G2599,"&lt;="&amp;IRR_MAXWIND))</f>
        <v>#NAME?</v>
      </c>
      <c r="P2615" s="13" t="e">
        <f ca="1">CalcTable[[#This Row],[ET_o]]*KL</f>
        <v>#NAME?</v>
      </c>
      <c r="Q2615" s="13" t="e">
        <f ca="1">IF(WILTPT&lt;=0,1,MAX(0,MIN(1,(CalcTable[[#This Row],[IWC]]-WILTPT)/(MAD-WILTPT))))</f>
        <v>#NAME?</v>
      </c>
      <c r="R2615" s="13" t="e">
        <f ca="1">CalcTable[[#This Row],[ETMult]]*CalcTable[[#This Row],[ETb]]</f>
        <v>#NAME?</v>
      </c>
      <c r="S2615" s="13" t="b">
        <f>INDEX(IRR_LIST,CalcTable[[#This Row],[Day of Week]]+1)</f>
        <v>0</v>
      </c>
      <c r="T2615" s="13">
        <f t="shared" ca="1" si="814"/>
        <v>8.6999999999999993</v>
      </c>
      <c r="U2615" s="13" t="b">
        <f ca="1">IF(CalcTable[[#This Row],[IrrPrecip]]&gt;=IC_MM,FALSE,TRUE)</f>
        <v>1</v>
      </c>
      <c r="V2615" s="13" t="b">
        <f t="shared" si="815"/>
        <v>1</v>
      </c>
      <c r="W2615" s="13" t="e">
        <f ca="1">IF(AND(IRR_DRIP=FALSE,CalcTable[[#This Row],[IrrHours]]&lt;=0),FALSE,TRUE)</f>
        <v>#NAME?</v>
      </c>
      <c r="X2615" s="13" t="e">
        <f ca="1">AND(CalcTable[[#This Row],[IrrDay]],CalcTable[[#This Row],[IrrRain]],CalcTable[[#This Row],[IrrWarm]],CalcTable[[#This Row],[IrrWindy]])</f>
        <v>#NAME?</v>
      </c>
      <c r="Y2615" s="13" t="e">
        <f t="shared" ca="1" si="816"/>
        <v>#NAME?</v>
      </c>
      <c r="Z2615" s="13" t="e">
        <f ca="1">CalcTable[[#This Row],[IrrHours]]/5</f>
        <v>#NAME?</v>
      </c>
      <c r="AA2615" s="13" t="e">
        <f ca="1">IF(CalcTable[[#This Row],[IrrFlag]]=FALSE,0,MAX(0,CalcTable[[#This Row],[VolRednWind]]*(FCAP*IRR_TARGET-CalcTable[[#This Row],[IWC]])))</f>
        <v>#NAME?</v>
      </c>
      <c r="AB2615" s="13" t="e">
        <f ca="1">CalcTable[[#This Row],[IWC]]+CalcTable[[#This Row],[Eff Precip]]+CalcTable[[#This Row],[IrrAmt]]-CalcTable[[#This Row],[AET]]</f>
        <v>#NAME?</v>
      </c>
      <c r="AC2615" s="13" t="e">
        <f ca="1">IF(CalcTable[[#This Row],[PWC]]&gt;FCAP,MIN(24*PERC,MIN(SAT,CalcTable[[#This Row],[PWC]])-FCAP),0)</f>
        <v>#NAME?</v>
      </c>
      <c r="AD2615" s="13" t="e">
        <f ca="1">IF(CalcTable[[#This Row],[PWC]]&gt;SAT,CalcTable[[#This Row],[PWC]]-SAT,0)</f>
        <v>#NAME?</v>
      </c>
      <c r="AE2615" s="13" t="e">
        <f ca="1">CalcTable[[#This Row],[PWC]]-CalcTable[[#This Row],[PercAmt]]-CalcTable[[#This Row],[Runoff]]</f>
        <v>#NAME?</v>
      </c>
      <c r="AF2615" s="13" t="e">
        <f ca="1">CalcTable[[#This Row],[IrrAmt]]/1000*CUR_IRR_AREA*10000/IRR_EFF</f>
        <v>#NAME?</v>
      </c>
      <c r="AG2615" s="147"/>
      <c r="AH2615" s="13"/>
      <c r="AI2615" s="50">
        <v>0</v>
      </c>
      <c r="AJ2615" s="50">
        <v>0</v>
      </c>
      <c r="AK2615" s="50">
        <v>4.5308696538481463</v>
      </c>
      <c r="AL2615" s="50">
        <v>0</v>
      </c>
      <c r="AM2615" s="50"/>
      <c r="AN2615" s="50"/>
      <c r="AO2615" s="50"/>
      <c r="AP2615" s="50"/>
      <c r="AQ2615" s="50"/>
      <c r="AR2615" s="50"/>
      <c r="AS2615" s="50"/>
      <c r="AT2615" s="50"/>
      <c r="AU2615" s="50"/>
      <c r="AV2615" s="50"/>
      <c r="AW2615" s="50"/>
      <c r="AX2615" s="50">
        <f t="shared" si="827"/>
        <v>4.5308696538481463</v>
      </c>
      <c r="AY2615" s="50"/>
      <c r="AZ2615" s="50">
        <f t="shared" si="817"/>
        <v>66.452754923106156</v>
      </c>
      <c r="BA2615" s="50">
        <f t="shared" si="818"/>
        <v>102.31614646890947</v>
      </c>
      <c r="BB2615" s="50">
        <f t="shared" si="819"/>
        <v>105.48056337000978</v>
      </c>
      <c r="BC2615" s="17">
        <f t="shared" si="820"/>
        <v>19769</v>
      </c>
      <c r="BD2615" s="50">
        <f t="shared" si="821"/>
        <v>4.5308696538481463</v>
      </c>
      <c r="BE2615" s="50">
        <f t="shared" si="822"/>
        <v>66.452754923106156</v>
      </c>
      <c r="BF2615" s="50">
        <f t="shared" si="828"/>
        <v>108.69555230191435</v>
      </c>
      <c r="BG2615" s="50"/>
      <c r="BH2615" s="17">
        <f t="shared" si="823"/>
        <v>0</v>
      </c>
      <c r="BI2615" s="17">
        <f t="shared" si="831"/>
        <v>2615</v>
      </c>
      <c r="BJ2615" s="17">
        <f t="shared" si="829"/>
        <v>2615</v>
      </c>
      <c r="BK2615" s="150">
        <f t="shared" si="830"/>
        <v>28028</v>
      </c>
      <c r="BL2615" s="50" t="e">
        <f t="shared" ca="1" si="824"/>
        <v>#NAME?</v>
      </c>
      <c r="BM2615" s="50" t="e">
        <f t="shared" ca="1" si="825"/>
        <v>#NAME?</v>
      </c>
      <c r="BN2615" s="50" t="e">
        <f t="shared" ca="1" si="826"/>
        <v>#NAME?</v>
      </c>
    </row>
    <row r="2616" spans="1:66" x14ac:dyDescent="0.35">
      <c r="A2616" s="48">
        <v>28029</v>
      </c>
      <c r="B2616" s="17">
        <v>1976</v>
      </c>
      <c r="C2616" s="17">
        <v>9</v>
      </c>
      <c r="D2616" s="17">
        <v>270</v>
      </c>
      <c r="E2616" s="17">
        <v>26</v>
      </c>
      <c r="F2616" s="17">
        <v>1</v>
      </c>
      <c r="G2616" s="50">
        <v>3.9</v>
      </c>
      <c r="H2616" s="32">
        <v>1.9740076026405156</v>
      </c>
      <c r="I2616" s="50">
        <v>3</v>
      </c>
      <c r="J2616" s="13">
        <v>0</v>
      </c>
      <c r="K2616" s="13">
        <f t="shared" si="812"/>
        <v>0</v>
      </c>
      <c r="L2616" s="13">
        <f t="shared" si="813"/>
        <v>0</v>
      </c>
      <c r="M2616" s="13" t="e">
        <f ca="1">CalcTable[[#This Row],[IWC]]-AE2615</f>
        <v>#NAME?</v>
      </c>
      <c r="N2616" s="13" t="e">
        <f ca="1">IF(CalcTable[[#This Row],[Day of Year]]&lt;123,FCAP,AE2615)</f>
        <v>#NAME?</v>
      </c>
      <c r="O2616" s="17" t="e">
        <f ca="1">IF(IRR_DRIP,5,COUNTIF('IDET Wind Values'!C2600:G2600,"&lt;="&amp;IRR_MAXWIND))</f>
        <v>#NAME?</v>
      </c>
      <c r="P2616" s="13" t="e">
        <f ca="1">CalcTable[[#This Row],[ET_o]]*KL</f>
        <v>#NAME?</v>
      </c>
      <c r="Q2616" s="13" t="e">
        <f ca="1">IF(WILTPT&lt;=0,1,MAX(0,MIN(1,(CalcTable[[#This Row],[IWC]]-WILTPT)/(MAD-WILTPT))))</f>
        <v>#NAME?</v>
      </c>
      <c r="R2616" s="13" t="e">
        <f ca="1">CalcTable[[#This Row],[ETMult]]*CalcTable[[#This Row],[ETb]]</f>
        <v>#NAME?</v>
      </c>
      <c r="S2616" s="13" t="b">
        <f>INDEX(IRR_LIST,CalcTable[[#This Row],[Day of Week]]+1)</f>
        <v>1</v>
      </c>
      <c r="T2616" s="13">
        <f t="shared" ca="1" si="814"/>
        <v>0.8</v>
      </c>
      <c r="U2616" s="13" t="b">
        <f ca="1">IF(CalcTable[[#This Row],[IrrPrecip]]&gt;=IC_MM,FALSE,TRUE)</f>
        <v>1</v>
      </c>
      <c r="V2616" s="13" t="b">
        <f t="shared" si="815"/>
        <v>0</v>
      </c>
      <c r="W2616" s="13" t="e">
        <f ca="1">IF(AND(IRR_DRIP=FALSE,CalcTable[[#This Row],[IrrHours]]&lt;=0),FALSE,TRUE)</f>
        <v>#NAME?</v>
      </c>
      <c r="X2616" s="13" t="e">
        <f ca="1">AND(CalcTable[[#This Row],[IrrDay]],CalcTable[[#This Row],[IrrRain]],CalcTable[[#This Row],[IrrWarm]],CalcTable[[#This Row],[IrrWindy]])</f>
        <v>#NAME?</v>
      </c>
      <c r="Y2616" s="13" t="e">
        <f t="shared" ca="1" si="816"/>
        <v>#NAME?</v>
      </c>
      <c r="Z2616" s="13" t="e">
        <f ca="1">CalcTable[[#This Row],[IrrHours]]/5</f>
        <v>#NAME?</v>
      </c>
      <c r="AA2616" s="13" t="e">
        <f ca="1">IF(CalcTable[[#This Row],[IrrFlag]]=FALSE,0,MAX(0,CalcTable[[#This Row],[VolRednWind]]*(FCAP*IRR_TARGET-CalcTable[[#This Row],[IWC]])))</f>
        <v>#NAME?</v>
      </c>
      <c r="AB2616" s="13" t="e">
        <f ca="1">CalcTable[[#This Row],[IWC]]+CalcTable[[#This Row],[Eff Precip]]+CalcTable[[#This Row],[IrrAmt]]-CalcTable[[#This Row],[AET]]</f>
        <v>#NAME?</v>
      </c>
      <c r="AC2616" s="13" t="e">
        <f ca="1">IF(CalcTable[[#This Row],[PWC]]&gt;FCAP,MIN(24*PERC,MIN(SAT,CalcTable[[#This Row],[PWC]])-FCAP),0)</f>
        <v>#NAME?</v>
      </c>
      <c r="AD2616" s="13" t="e">
        <f ca="1">IF(CalcTable[[#This Row],[PWC]]&gt;SAT,CalcTable[[#This Row],[PWC]]-SAT,0)</f>
        <v>#NAME?</v>
      </c>
      <c r="AE2616" s="13" t="e">
        <f ca="1">CalcTable[[#This Row],[PWC]]-CalcTable[[#This Row],[PercAmt]]-CalcTable[[#This Row],[Runoff]]</f>
        <v>#NAME?</v>
      </c>
      <c r="AF2616" s="13" t="e">
        <f ca="1">CalcTable[[#This Row],[IrrAmt]]/1000*CUR_IRR_AREA*10000/IRR_EFF</f>
        <v>#NAME?</v>
      </c>
      <c r="AG2616" s="147"/>
      <c r="AH2616" s="13"/>
      <c r="AI2616" s="50">
        <v>0</v>
      </c>
      <c r="AJ2616" s="50">
        <v>0</v>
      </c>
      <c r="AK2616" s="50">
        <v>0</v>
      </c>
      <c r="AL2616" s="50">
        <v>0</v>
      </c>
      <c r="AM2616" s="50"/>
      <c r="AN2616" s="50"/>
      <c r="AO2616" s="50"/>
      <c r="AP2616" s="50"/>
      <c r="AQ2616" s="50"/>
      <c r="AR2616" s="50"/>
      <c r="AS2616" s="50"/>
      <c r="AT2616" s="50"/>
      <c r="AU2616" s="50"/>
      <c r="AV2616" s="50"/>
      <c r="AW2616" s="50"/>
      <c r="AX2616" s="50">
        <f t="shared" si="827"/>
        <v>0</v>
      </c>
      <c r="AY2616" s="50"/>
      <c r="AZ2616" s="50">
        <f t="shared" si="817"/>
        <v>0</v>
      </c>
      <c r="BA2616" s="50">
        <f t="shared" si="818"/>
        <v>0</v>
      </c>
      <c r="BB2616" s="50">
        <f t="shared" si="819"/>
        <v>0</v>
      </c>
      <c r="BC2616" s="17">
        <f t="shared" si="820"/>
        <v>19769</v>
      </c>
      <c r="BD2616" s="50">
        <f t="shared" si="821"/>
        <v>0</v>
      </c>
      <c r="BE2616" s="50">
        <f t="shared" si="822"/>
        <v>0</v>
      </c>
      <c r="BF2616" s="50">
        <f t="shared" si="828"/>
        <v>0</v>
      </c>
      <c r="BG2616" s="50"/>
      <c r="BH2616" s="17">
        <f t="shared" si="823"/>
        <v>0</v>
      </c>
      <c r="BI2616" s="17">
        <f t="shared" si="831"/>
        <v>2616</v>
      </c>
      <c r="BJ2616" s="17">
        <f t="shared" si="829"/>
        <v>2616</v>
      </c>
      <c r="BK2616" s="150">
        <f t="shared" si="830"/>
        <v>28029</v>
      </c>
      <c r="BL2616" s="50" t="e">
        <f t="shared" ca="1" si="824"/>
        <v>#NAME?</v>
      </c>
      <c r="BM2616" s="50" t="e">
        <f t="shared" ca="1" si="825"/>
        <v>#NAME?</v>
      </c>
      <c r="BN2616" s="50" t="e">
        <f t="shared" ca="1" si="826"/>
        <v>#NAME?</v>
      </c>
    </row>
    <row r="2617" spans="1:66" x14ac:dyDescent="0.35">
      <c r="A2617" s="48">
        <v>28030</v>
      </c>
      <c r="B2617" s="17">
        <v>1976</v>
      </c>
      <c r="C2617" s="17">
        <v>9</v>
      </c>
      <c r="D2617" s="17">
        <v>271</v>
      </c>
      <c r="E2617" s="17">
        <v>27</v>
      </c>
      <c r="F2617" s="17">
        <v>2</v>
      </c>
      <c r="G2617" s="50">
        <v>2.8</v>
      </c>
      <c r="H2617" s="32">
        <v>2.6858991291543481</v>
      </c>
      <c r="I2617" s="50">
        <v>7.666666666666667</v>
      </c>
      <c r="J2617" s="13">
        <v>0</v>
      </c>
      <c r="K2617" s="13">
        <f t="shared" si="812"/>
        <v>0</v>
      </c>
      <c r="L2617" s="13">
        <f t="shared" si="813"/>
        <v>0</v>
      </c>
      <c r="M2617" s="13" t="e">
        <f ca="1">CalcTable[[#This Row],[IWC]]-AE2616</f>
        <v>#NAME?</v>
      </c>
      <c r="N2617" s="13" t="e">
        <f ca="1">IF(CalcTable[[#This Row],[Day of Year]]&lt;123,FCAP,AE2616)</f>
        <v>#NAME?</v>
      </c>
      <c r="O2617" s="17" t="e">
        <f ca="1">IF(IRR_DRIP,5,COUNTIF('IDET Wind Values'!C2601:G2601,"&lt;="&amp;IRR_MAXWIND))</f>
        <v>#NAME?</v>
      </c>
      <c r="P2617" s="13" t="e">
        <f ca="1">CalcTable[[#This Row],[ET_o]]*KL</f>
        <v>#NAME?</v>
      </c>
      <c r="Q2617" s="13" t="e">
        <f ca="1">IF(WILTPT&lt;=0,1,MAX(0,MIN(1,(CalcTable[[#This Row],[IWC]]-WILTPT)/(MAD-WILTPT))))</f>
        <v>#NAME?</v>
      </c>
      <c r="R2617" s="13" t="e">
        <f ca="1">CalcTable[[#This Row],[ETMult]]*CalcTable[[#This Row],[ETb]]</f>
        <v>#NAME?</v>
      </c>
      <c r="S2617" s="13" t="b">
        <f>INDEX(IRR_LIST,CalcTable[[#This Row],[Day of Week]]+1)</f>
        <v>0</v>
      </c>
      <c r="T2617" s="13">
        <f t="shared" ca="1" si="814"/>
        <v>0.3</v>
      </c>
      <c r="U2617" s="13" t="b">
        <f ca="1">IF(CalcTable[[#This Row],[IrrPrecip]]&gt;=IC_MM,FALSE,TRUE)</f>
        <v>1</v>
      </c>
      <c r="V2617" s="13" t="b">
        <f t="shared" si="815"/>
        <v>1</v>
      </c>
      <c r="W2617" s="13" t="e">
        <f ca="1">IF(AND(IRR_DRIP=FALSE,CalcTable[[#This Row],[IrrHours]]&lt;=0),FALSE,TRUE)</f>
        <v>#NAME?</v>
      </c>
      <c r="X2617" s="13" t="e">
        <f ca="1">AND(CalcTable[[#This Row],[IrrDay]],CalcTable[[#This Row],[IrrRain]],CalcTable[[#This Row],[IrrWarm]],CalcTable[[#This Row],[IrrWindy]])</f>
        <v>#NAME?</v>
      </c>
      <c r="Y2617" s="13" t="e">
        <f t="shared" ca="1" si="816"/>
        <v>#NAME?</v>
      </c>
      <c r="Z2617" s="13" t="e">
        <f ca="1">CalcTable[[#This Row],[IrrHours]]/5</f>
        <v>#NAME?</v>
      </c>
      <c r="AA2617" s="13" t="e">
        <f ca="1">IF(CalcTable[[#This Row],[IrrFlag]]=FALSE,0,MAX(0,CalcTable[[#This Row],[VolRednWind]]*(FCAP*IRR_TARGET-CalcTable[[#This Row],[IWC]])))</f>
        <v>#NAME?</v>
      </c>
      <c r="AB2617" s="13" t="e">
        <f ca="1">CalcTable[[#This Row],[IWC]]+CalcTable[[#This Row],[Eff Precip]]+CalcTable[[#This Row],[IrrAmt]]-CalcTable[[#This Row],[AET]]</f>
        <v>#NAME?</v>
      </c>
      <c r="AC2617" s="13" t="e">
        <f ca="1">IF(CalcTable[[#This Row],[PWC]]&gt;FCAP,MIN(24*PERC,MIN(SAT,CalcTable[[#This Row],[PWC]])-FCAP),0)</f>
        <v>#NAME?</v>
      </c>
      <c r="AD2617" s="13" t="e">
        <f ca="1">IF(CalcTable[[#This Row],[PWC]]&gt;SAT,CalcTable[[#This Row],[PWC]]-SAT,0)</f>
        <v>#NAME?</v>
      </c>
      <c r="AE2617" s="13" t="e">
        <f ca="1">CalcTable[[#This Row],[PWC]]-CalcTable[[#This Row],[PercAmt]]-CalcTable[[#This Row],[Runoff]]</f>
        <v>#NAME?</v>
      </c>
      <c r="AF2617" s="13" t="e">
        <f ca="1">CalcTable[[#This Row],[IrrAmt]]/1000*CUR_IRR_AREA*10000/IRR_EFF</f>
        <v>#NAME?</v>
      </c>
      <c r="AG2617" s="147"/>
      <c r="AH2617" s="13"/>
      <c r="AI2617" s="50">
        <v>0</v>
      </c>
      <c r="AJ2617" s="50">
        <v>0</v>
      </c>
      <c r="AK2617" s="50">
        <v>3.2109633451618294</v>
      </c>
      <c r="AL2617" s="50">
        <v>4.5463609812217918</v>
      </c>
      <c r="AM2617" s="50"/>
      <c r="AN2617" s="50"/>
      <c r="AO2617" s="50"/>
      <c r="AP2617" s="50"/>
      <c r="AQ2617" s="50"/>
      <c r="AR2617" s="50"/>
      <c r="AS2617" s="50"/>
      <c r="AT2617" s="50"/>
      <c r="AU2617" s="50"/>
      <c r="AV2617" s="50"/>
      <c r="AW2617" s="50"/>
      <c r="AX2617" s="50">
        <f t="shared" si="827"/>
        <v>7.7573243263836211</v>
      </c>
      <c r="AY2617" s="50"/>
      <c r="AZ2617" s="50">
        <f t="shared" si="817"/>
        <v>180.45405117821272</v>
      </c>
      <c r="BA2617" s="50">
        <f t="shared" si="818"/>
        <v>277.84195181407358</v>
      </c>
      <c r="BB2617" s="50">
        <f t="shared" si="819"/>
        <v>286.43500187017895</v>
      </c>
      <c r="BC2617" s="17">
        <f t="shared" si="820"/>
        <v>19769</v>
      </c>
      <c r="BD2617" s="50">
        <f t="shared" si="821"/>
        <v>7.7573243263836211</v>
      </c>
      <c r="BE2617" s="50">
        <f t="shared" si="822"/>
        <v>180.45405117821272</v>
      </c>
      <c r="BF2617" s="50">
        <f t="shared" si="828"/>
        <v>295.16538148990435</v>
      </c>
      <c r="BG2617" s="50"/>
      <c r="BH2617" s="17">
        <f t="shared" si="823"/>
        <v>0</v>
      </c>
      <c r="BI2617" s="17">
        <f t="shared" si="831"/>
        <v>2617</v>
      </c>
      <c r="BJ2617" s="17">
        <f t="shared" si="829"/>
        <v>2617</v>
      </c>
      <c r="BK2617" s="150">
        <f t="shared" si="830"/>
        <v>28030</v>
      </c>
      <c r="BL2617" s="50" t="e">
        <f t="shared" ca="1" si="824"/>
        <v>#NAME?</v>
      </c>
      <c r="BM2617" s="50" t="e">
        <f t="shared" ca="1" si="825"/>
        <v>#NAME?</v>
      </c>
      <c r="BN2617" s="50" t="e">
        <f t="shared" ca="1" si="826"/>
        <v>#NAME?</v>
      </c>
    </row>
    <row r="2618" spans="1:66" x14ac:dyDescent="0.35">
      <c r="A2618" s="48">
        <v>28031</v>
      </c>
      <c r="B2618" s="17">
        <v>1976</v>
      </c>
      <c r="C2618" s="17">
        <v>9</v>
      </c>
      <c r="D2618" s="17">
        <v>272</v>
      </c>
      <c r="E2618" s="17">
        <v>28</v>
      </c>
      <c r="F2618" s="17">
        <v>3</v>
      </c>
      <c r="G2618" s="50">
        <v>7.2</v>
      </c>
      <c r="H2618" s="32">
        <v>3.1711817498739352</v>
      </c>
      <c r="I2618" s="50">
        <v>5.833333333333333</v>
      </c>
      <c r="J2618" s="13">
        <v>0</v>
      </c>
      <c r="K2618" s="13">
        <f t="shared" si="812"/>
        <v>0</v>
      </c>
      <c r="L2618" s="13">
        <f t="shared" si="813"/>
        <v>0</v>
      </c>
      <c r="M2618" s="13" t="e">
        <f ca="1">CalcTable[[#This Row],[IWC]]-AE2617</f>
        <v>#NAME?</v>
      </c>
      <c r="N2618" s="13" t="e">
        <f ca="1">IF(CalcTable[[#This Row],[Day of Year]]&lt;123,FCAP,AE2617)</f>
        <v>#NAME?</v>
      </c>
      <c r="O2618" s="17" t="e">
        <f ca="1">IF(IRR_DRIP,5,COUNTIF('IDET Wind Values'!C2602:G2602,"&lt;="&amp;IRR_MAXWIND))</f>
        <v>#NAME?</v>
      </c>
      <c r="P2618" s="13" t="e">
        <f ca="1">CalcTable[[#This Row],[ET_o]]*KL</f>
        <v>#NAME?</v>
      </c>
      <c r="Q2618" s="13" t="e">
        <f ca="1">IF(WILTPT&lt;=0,1,MAX(0,MIN(1,(CalcTable[[#This Row],[IWC]]-WILTPT)/(MAD-WILTPT))))</f>
        <v>#NAME?</v>
      </c>
      <c r="R2618" s="13" t="e">
        <f ca="1">CalcTable[[#This Row],[ETMult]]*CalcTable[[#This Row],[ETb]]</f>
        <v>#NAME?</v>
      </c>
      <c r="S2618" s="13" t="b">
        <f>INDEX(IRR_LIST,CalcTable[[#This Row],[Day of Week]]+1)</f>
        <v>1</v>
      </c>
      <c r="T2618" s="13">
        <f t="shared" ca="1" si="814"/>
        <v>0</v>
      </c>
      <c r="U2618" s="13" t="b">
        <f ca="1">IF(CalcTable[[#This Row],[IrrPrecip]]&gt;=IC_MM,FALSE,TRUE)</f>
        <v>1</v>
      </c>
      <c r="V2618" s="13" t="b">
        <f t="shared" si="815"/>
        <v>1</v>
      </c>
      <c r="W2618" s="13" t="e">
        <f ca="1">IF(AND(IRR_DRIP=FALSE,CalcTable[[#This Row],[IrrHours]]&lt;=0),FALSE,TRUE)</f>
        <v>#NAME?</v>
      </c>
      <c r="X2618" s="13" t="e">
        <f ca="1">AND(CalcTable[[#This Row],[IrrDay]],CalcTable[[#This Row],[IrrRain]],CalcTable[[#This Row],[IrrWarm]],CalcTable[[#This Row],[IrrWindy]])</f>
        <v>#NAME?</v>
      </c>
      <c r="Y2618" s="13" t="e">
        <f t="shared" ca="1" si="816"/>
        <v>#NAME?</v>
      </c>
      <c r="Z2618" s="13" t="e">
        <f ca="1">CalcTable[[#This Row],[IrrHours]]/5</f>
        <v>#NAME?</v>
      </c>
      <c r="AA2618" s="13" t="e">
        <f ca="1">IF(CalcTable[[#This Row],[IrrFlag]]=FALSE,0,MAX(0,CalcTable[[#This Row],[VolRednWind]]*(FCAP*IRR_TARGET-CalcTable[[#This Row],[IWC]])))</f>
        <v>#NAME?</v>
      </c>
      <c r="AB2618" s="13" t="e">
        <f ca="1">CalcTable[[#This Row],[IWC]]+CalcTable[[#This Row],[Eff Precip]]+CalcTable[[#This Row],[IrrAmt]]-CalcTable[[#This Row],[AET]]</f>
        <v>#NAME?</v>
      </c>
      <c r="AC2618" s="13" t="e">
        <f ca="1">IF(CalcTable[[#This Row],[PWC]]&gt;FCAP,MIN(24*PERC,MIN(SAT,CalcTable[[#This Row],[PWC]])-FCAP),0)</f>
        <v>#NAME?</v>
      </c>
      <c r="AD2618" s="13" t="e">
        <f ca="1">IF(CalcTable[[#This Row],[PWC]]&gt;SAT,CalcTable[[#This Row],[PWC]]-SAT,0)</f>
        <v>#NAME?</v>
      </c>
      <c r="AE2618" s="13" t="e">
        <f ca="1">CalcTable[[#This Row],[PWC]]-CalcTable[[#This Row],[PercAmt]]-CalcTable[[#This Row],[Runoff]]</f>
        <v>#NAME?</v>
      </c>
      <c r="AF2618" s="13" t="e">
        <f ca="1">CalcTable[[#This Row],[IrrAmt]]/1000*CUR_IRR_AREA*10000/IRR_EFF</f>
        <v>#NAME?</v>
      </c>
      <c r="AG2618" s="147"/>
      <c r="AH2618" s="13"/>
      <c r="AI2618" s="50">
        <v>1.9782382388079995</v>
      </c>
      <c r="AJ2618" s="50">
        <v>2.5901115387255773</v>
      </c>
      <c r="AK2618" s="50">
        <v>0</v>
      </c>
      <c r="AL2618" s="50">
        <v>0</v>
      </c>
      <c r="AM2618" s="50"/>
      <c r="AN2618" s="50"/>
      <c r="AO2618" s="50"/>
      <c r="AP2618" s="50"/>
      <c r="AQ2618" s="50"/>
      <c r="AR2618" s="50"/>
      <c r="AS2618" s="50"/>
      <c r="AT2618" s="50"/>
      <c r="AU2618" s="50"/>
      <c r="AV2618" s="50"/>
      <c r="AW2618" s="50"/>
      <c r="AX2618" s="50">
        <f t="shared" si="827"/>
        <v>4.5683497775335766</v>
      </c>
      <c r="AY2618" s="50"/>
      <c r="AZ2618" s="50">
        <f t="shared" si="817"/>
        <v>104.99076597180094</v>
      </c>
      <c r="BA2618" s="50">
        <f t="shared" si="818"/>
        <v>170.00152668214471</v>
      </c>
      <c r="BB2618" s="50">
        <f t="shared" si="819"/>
        <v>175.9287622429014</v>
      </c>
      <c r="BC2618" s="17">
        <f t="shared" si="820"/>
        <v>19769</v>
      </c>
      <c r="BD2618" s="50">
        <f t="shared" si="821"/>
        <v>4.5683497775335766</v>
      </c>
      <c r="BE2618" s="50">
        <f t="shared" si="822"/>
        <v>104.99076597180094</v>
      </c>
      <c r="BF2618" s="50">
        <f t="shared" si="828"/>
        <v>171.73147008142899</v>
      </c>
      <c r="BG2618" s="50"/>
      <c r="BH2618" s="17">
        <f t="shared" si="823"/>
        <v>0</v>
      </c>
      <c r="BI2618" s="17">
        <f t="shared" si="831"/>
        <v>2618</v>
      </c>
      <c r="BJ2618" s="17">
        <f t="shared" si="829"/>
        <v>2618</v>
      </c>
      <c r="BK2618" s="150">
        <f t="shared" si="830"/>
        <v>28031</v>
      </c>
      <c r="BL2618" s="50" t="e">
        <f t="shared" ca="1" si="824"/>
        <v>#NAME?</v>
      </c>
      <c r="BM2618" s="50" t="e">
        <f t="shared" ca="1" si="825"/>
        <v>#NAME?</v>
      </c>
      <c r="BN2618" s="50" t="e">
        <f t="shared" ca="1" si="826"/>
        <v>#NAME?</v>
      </c>
    </row>
    <row r="2619" spans="1:66" x14ac:dyDescent="0.35">
      <c r="A2619" s="48">
        <v>28032</v>
      </c>
      <c r="B2619" s="17">
        <v>1976</v>
      </c>
      <c r="C2619" s="17">
        <v>9</v>
      </c>
      <c r="D2619" s="17">
        <v>273</v>
      </c>
      <c r="E2619" s="17">
        <v>29</v>
      </c>
      <c r="F2619" s="17">
        <v>4</v>
      </c>
      <c r="G2619" s="50">
        <v>12.8</v>
      </c>
      <c r="H2619" s="32">
        <v>3.9134735661544577</v>
      </c>
      <c r="I2619" s="50">
        <v>10.333333333333334</v>
      </c>
      <c r="J2619" s="13">
        <v>0</v>
      </c>
      <c r="K2619" s="13">
        <f t="shared" si="812"/>
        <v>0</v>
      </c>
      <c r="L2619" s="13">
        <f t="shared" si="813"/>
        <v>0</v>
      </c>
      <c r="M2619" s="13" t="e">
        <f ca="1">CalcTable[[#This Row],[IWC]]-AE2618</f>
        <v>#NAME?</v>
      </c>
      <c r="N2619" s="13" t="e">
        <f ca="1">IF(CalcTable[[#This Row],[Day of Year]]&lt;123,FCAP,AE2618)</f>
        <v>#NAME?</v>
      </c>
      <c r="O2619" s="17" t="e">
        <f ca="1">IF(IRR_DRIP,5,COUNTIF('IDET Wind Values'!C2603:G2603,"&lt;="&amp;IRR_MAXWIND))</f>
        <v>#NAME?</v>
      </c>
      <c r="P2619" s="13" t="e">
        <f ca="1">CalcTable[[#This Row],[ET_o]]*KL</f>
        <v>#NAME?</v>
      </c>
      <c r="Q2619" s="13" t="e">
        <f ca="1">IF(WILTPT&lt;=0,1,MAX(0,MIN(1,(CalcTable[[#This Row],[IWC]]-WILTPT)/(MAD-WILTPT))))</f>
        <v>#NAME?</v>
      </c>
      <c r="R2619" s="13" t="e">
        <f ca="1">CalcTable[[#This Row],[ETMult]]*CalcTable[[#This Row],[ETb]]</f>
        <v>#NAME?</v>
      </c>
      <c r="S2619" s="13" t="b">
        <f>INDEX(IRR_LIST,CalcTable[[#This Row],[Day of Week]]+1)</f>
        <v>0</v>
      </c>
      <c r="T2619" s="13">
        <f t="shared" ca="1" si="814"/>
        <v>0</v>
      </c>
      <c r="U2619" s="13" t="b">
        <f ca="1">IF(CalcTable[[#This Row],[IrrPrecip]]&gt;=IC_MM,FALSE,TRUE)</f>
        <v>1</v>
      </c>
      <c r="V2619" s="13" t="b">
        <f t="shared" si="815"/>
        <v>1</v>
      </c>
      <c r="W2619" s="13" t="e">
        <f ca="1">IF(AND(IRR_DRIP=FALSE,CalcTable[[#This Row],[IrrHours]]&lt;=0),FALSE,TRUE)</f>
        <v>#NAME?</v>
      </c>
      <c r="X2619" s="13" t="e">
        <f ca="1">AND(CalcTable[[#This Row],[IrrDay]],CalcTable[[#This Row],[IrrRain]],CalcTable[[#This Row],[IrrWarm]],CalcTable[[#This Row],[IrrWindy]])</f>
        <v>#NAME?</v>
      </c>
      <c r="Y2619" s="13" t="e">
        <f t="shared" ca="1" si="816"/>
        <v>#NAME?</v>
      </c>
      <c r="Z2619" s="13" t="e">
        <f ca="1">CalcTable[[#This Row],[IrrHours]]/5</f>
        <v>#NAME?</v>
      </c>
      <c r="AA2619" s="13" t="e">
        <f ca="1">IF(CalcTable[[#This Row],[IrrFlag]]=FALSE,0,MAX(0,CalcTable[[#This Row],[VolRednWind]]*(FCAP*IRR_TARGET-CalcTable[[#This Row],[IWC]])))</f>
        <v>#NAME?</v>
      </c>
      <c r="AB2619" s="13" t="e">
        <f ca="1">CalcTable[[#This Row],[IWC]]+CalcTable[[#This Row],[Eff Precip]]+CalcTable[[#This Row],[IrrAmt]]-CalcTable[[#This Row],[AET]]</f>
        <v>#NAME?</v>
      </c>
      <c r="AC2619" s="13" t="e">
        <f ca="1">IF(CalcTable[[#This Row],[PWC]]&gt;FCAP,MIN(24*PERC,MIN(SAT,CalcTable[[#This Row],[PWC]])-FCAP),0)</f>
        <v>#NAME?</v>
      </c>
      <c r="AD2619" s="13" t="e">
        <f ca="1">IF(CalcTable[[#This Row],[PWC]]&gt;SAT,CalcTable[[#This Row],[PWC]]-SAT,0)</f>
        <v>#NAME?</v>
      </c>
      <c r="AE2619" s="13" t="e">
        <f ca="1">CalcTable[[#This Row],[PWC]]-CalcTable[[#This Row],[PercAmt]]-CalcTable[[#This Row],[Runoff]]</f>
        <v>#NAME?</v>
      </c>
      <c r="AF2619" s="13" t="e">
        <f ca="1">CalcTable[[#This Row],[IrrAmt]]/1000*CUR_IRR_AREA*10000/IRR_EFF</f>
        <v>#NAME?</v>
      </c>
      <c r="AG2619" s="147"/>
      <c r="AH2619" s="13"/>
      <c r="AI2619" s="50">
        <v>0</v>
      </c>
      <c r="AJ2619" s="50">
        <v>0</v>
      </c>
      <c r="AK2619" s="50">
        <v>0</v>
      </c>
      <c r="AL2619" s="50">
        <v>4.0241499624306662</v>
      </c>
      <c r="AM2619" s="50"/>
      <c r="AN2619" s="50"/>
      <c r="AO2619" s="50"/>
      <c r="AP2619" s="50"/>
      <c r="AQ2619" s="50"/>
      <c r="AR2619" s="50"/>
      <c r="AS2619" s="50"/>
      <c r="AT2619" s="50"/>
      <c r="AU2619" s="50"/>
      <c r="AV2619" s="50"/>
      <c r="AW2619" s="50"/>
      <c r="AX2619" s="50">
        <f t="shared" si="827"/>
        <v>4.0241499624306662</v>
      </c>
      <c r="AY2619" s="50"/>
      <c r="AZ2619" s="50">
        <f t="shared" si="817"/>
        <v>118.04173223129955</v>
      </c>
      <c r="BA2619" s="50">
        <f t="shared" si="818"/>
        <v>181.74679407041359</v>
      </c>
      <c r="BB2619" s="50">
        <f t="shared" si="819"/>
        <v>187.36782893857074</v>
      </c>
      <c r="BC2619" s="17">
        <f t="shared" si="820"/>
        <v>19769</v>
      </c>
      <c r="BD2619" s="50">
        <f t="shared" si="821"/>
        <v>4.0241499624306662</v>
      </c>
      <c r="BE2619" s="50">
        <f t="shared" si="822"/>
        <v>118.04173223129955</v>
      </c>
      <c r="BF2619" s="50">
        <f t="shared" si="828"/>
        <v>193.07869620156984</v>
      </c>
      <c r="BG2619" s="50"/>
      <c r="BH2619" s="17">
        <f t="shared" si="823"/>
        <v>0</v>
      </c>
      <c r="BI2619" s="17">
        <f t="shared" si="831"/>
        <v>2619</v>
      </c>
      <c r="BJ2619" s="17">
        <f t="shared" si="829"/>
        <v>2619</v>
      </c>
      <c r="BK2619" s="150">
        <f t="shared" si="830"/>
        <v>28032</v>
      </c>
      <c r="BL2619" s="50" t="e">
        <f t="shared" ca="1" si="824"/>
        <v>#NAME?</v>
      </c>
      <c r="BM2619" s="50" t="e">
        <f t="shared" ca="1" si="825"/>
        <v>#NAME?</v>
      </c>
      <c r="BN2619" s="50" t="e">
        <f t="shared" ca="1" si="826"/>
        <v>#NAME?</v>
      </c>
    </row>
    <row r="2620" spans="1:66" x14ac:dyDescent="0.35">
      <c r="A2620" s="48">
        <v>28033</v>
      </c>
      <c r="B2620" s="17">
        <v>1976</v>
      </c>
      <c r="C2620" s="17">
        <v>9</v>
      </c>
      <c r="D2620" s="17">
        <v>274</v>
      </c>
      <c r="E2620" s="17">
        <v>30</v>
      </c>
      <c r="F2620" s="17">
        <v>5</v>
      </c>
      <c r="G2620" s="50">
        <v>8.9</v>
      </c>
      <c r="H2620" s="32">
        <v>2.1584199024424722</v>
      </c>
      <c r="I2620" s="50">
        <v>16.833333333333332</v>
      </c>
      <c r="J2620" s="13">
        <v>0</v>
      </c>
      <c r="K2620" s="13">
        <f t="shared" si="812"/>
        <v>0</v>
      </c>
      <c r="L2620" s="13">
        <f t="shared" si="813"/>
        <v>0</v>
      </c>
      <c r="M2620" s="13" t="e">
        <f ca="1">CalcTable[[#This Row],[IWC]]-AE2619</f>
        <v>#NAME?</v>
      </c>
      <c r="N2620" s="13" t="e">
        <f ca="1">IF(CalcTable[[#This Row],[Day of Year]]&lt;123,FCAP,AE2619)</f>
        <v>#NAME?</v>
      </c>
      <c r="O2620" s="17" t="e">
        <f ca="1">IF(IRR_DRIP,5,COUNTIF('IDET Wind Values'!C2604:G2604,"&lt;="&amp;IRR_MAXWIND))</f>
        <v>#NAME?</v>
      </c>
      <c r="P2620" s="13" t="e">
        <f ca="1">CalcTable[[#This Row],[ET_o]]*KL</f>
        <v>#NAME?</v>
      </c>
      <c r="Q2620" s="13" t="e">
        <f ca="1">IF(WILTPT&lt;=0,1,MAX(0,MIN(1,(CalcTable[[#This Row],[IWC]]-WILTPT)/(MAD-WILTPT))))</f>
        <v>#NAME?</v>
      </c>
      <c r="R2620" s="13" t="e">
        <f ca="1">CalcTable[[#This Row],[ETMult]]*CalcTable[[#This Row],[ETb]]</f>
        <v>#NAME?</v>
      </c>
      <c r="S2620" s="13" t="b">
        <f>INDEX(IRR_LIST,CalcTable[[#This Row],[Day of Week]]+1)</f>
        <v>1</v>
      </c>
      <c r="T2620" s="13">
        <f t="shared" ca="1" si="814"/>
        <v>0</v>
      </c>
      <c r="U2620" s="13" t="b">
        <f ca="1">IF(CalcTable[[#This Row],[IrrPrecip]]&gt;=IC_MM,FALSE,TRUE)</f>
        <v>1</v>
      </c>
      <c r="V2620" s="13" t="b">
        <f t="shared" si="815"/>
        <v>0</v>
      </c>
      <c r="W2620" s="13" t="e">
        <f ca="1">IF(AND(IRR_DRIP=FALSE,CalcTable[[#This Row],[IrrHours]]&lt;=0),FALSE,TRUE)</f>
        <v>#NAME?</v>
      </c>
      <c r="X2620" s="13" t="e">
        <f ca="1">AND(CalcTable[[#This Row],[IrrDay]],CalcTable[[#This Row],[IrrRain]],CalcTable[[#This Row],[IrrWarm]],CalcTable[[#This Row],[IrrWindy]])</f>
        <v>#NAME?</v>
      </c>
      <c r="Y2620" s="13" t="e">
        <f t="shared" ca="1" si="816"/>
        <v>#NAME?</v>
      </c>
      <c r="Z2620" s="13" t="e">
        <f ca="1">CalcTable[[#This Row],[IrrHours]]/5</f>
        <v>#NAME?</v>
      </c>
      <c r="AA2620" s="13" t="e">
        <f ca="1">IF(CalcTable[[#This Row],[IrrFlag]]=FALSE,0,MAX(0,CalcTable[[#This Row],[VolRednWind]]*(FCAP*IRR_TARGET-CalcTable[[#This Row],[IWC]])))</f>
        <v>#NAME?</v>
      </c>
      <c r="AB2620" s="13" t="e">
        <f ca="1">CalcTable[[#This Row],[IWC]]+CalcTable[[#This Row],[Eff Precip]]+CalcTable[[#This Row],[IrrAmt]]-CalcTable[[#This Row],[AET]]</f>
        <v>#NAME?</v>
      </c>
      <c r="AC2620" s="13" t="e">
        <f ca="1">IF(CalcTable[[#This Row],[PWC]]&gt;FCAP,MIN(24*PERC,MIN(SAT,CalcTable[[#This Row],[PWC]])-FCAP),0)</f>
        <v>#NAME?</v>
      </c>
      <c r="AD2620" s="13" t="e">
        <f ca="1">IF(CalcTable[[#This Row],[PWC]]&gt;SAT,CalcTable[[#This Row],[PWC]]-SAT,0)</f>
        <v>#NAME?</v>
      </c>
      <c r="AE2620" s="13" t="e">
        <f ca="1">CalcTable[[#This Row],[PWC]]-CalcTable[[#This Row],[PercAmt]]-CalcTable[[#This Row],[Runoff]]</f>
        <v>#NAME?</v>
      </c>
      <c r="AF2620" s="13" t="e">
        <f ca="1">CalcTable[[#This Row],[IrrAmt]]/1000*CUR_IRR_AREA*10000/IRR_EFF</f>
        <v>#NAME?</v>
      </c>
      <c r="AG2620" s="147"/>
      <c r="AH2620" s="13"/>
      <c r="AI2620" s="50">
        <v>0</v>
      </c>
      <c r="AJ2620" s="50">
        <v>0</v>
      </c>
      <c r="AK2620" s="50">
        <v>0</v>
      </c>
      <c r="AL2620" s="50">
        <v>0</v>
      </c>
      <c r="AM2620" s="50"/>
      <c r="AN2620" s="50"/>
      <c r="AO2620" s="50"/>
      <c r="AP2620" s="50"/>
      <c r="AQ2620" s="50"/>
      <c r="AR2620" s="50"/>
      <c r="AS2620" s="50"/>
      <c r="AT2620" s="50"/>
      <c r="AU2620" s="50"/>
      <c r="AV2620" s="50"/>
      <c r="AW2620" s="50"/>
      <c r="AX2620" s="50">
        <f t="shared" si="827"/>
        <v>0</v>
      </c>
      <c r="AY2620" s="50"/>
      <c r="AZ2620" s="50">
        <f t="shared" si="817"/>
        <v>0</v>
      </c>
      <c r="BA2620" s="50">
        <f t="shared" si="818"/>
        <v>0</v>
      </c>
      <c r="BB2620" s="50">
        <f t="shared" si="819"/>
        <v>0</v>
      </c>
      <c r="BC2620" s="17">
        <f t="shared" si="820"/>
        <v>19769</v>
      </c>
      <c r="BD2620" s="50">
        <f t="shared" si="821"/>
        <v>0</v>
      </c>
      <c r="BE2620" s="50">
        <f t="shared" si="822"/>
        <v>0</v>
      </c>
      <c r="BF2620" s="50">
        <f t="shared" si="828"/>
        <v>0</v>
      </c>
      <c r="BG2620" s="50"/>
      <c r="BH2620" s="17">
        <f t="shared" si="823"/>
        <v>0</v>
      </c>
      <c r="BI2620" s="17">
        <f t="shared" si="831"/>
        <v>2620</v>
      </c>
      <c r="BJ2620" s="17">
        <f t="shared" si="829"/>
        <v>2620</v>
      </c>
      <c r="BK2620" s="150">
        <f t="shared" si="830"/>
        <v>28033</v>
      </c>
      <c r="BL2620" s="50" t="e">
        <f t="shared" ca="1" si="824"/>
        <v>#NAME?</v>
      </c>
      <c r="BM2620" s="50" t="e">
        <f t="shared" ca="1" si="825"/>
        <v>#NAME?</v>
      </c>
      <c r="BN2620" s="50" t="e">
        <f t="shared" ca="1" si="826"/>
        <v>#NAME?</v>
      </c>
    </row>
    <row r="2621" spans="1:66" x14ac:dyDescent="0.35">
      <c r="A2621" s="48">
        <v>28246</v>
      </c>
      <c r="B2621" s="17">
        <v>1977</v>
      </c>
      <c r="C2621" s="17">
        <v>5</v>
      </c>
      <c r="D2621" s="17">
        <v>121</v>
      </c>
      <c r="E2621" s="17">
        <v>1</v>
      </c>
      <c r="F2621" s="17">
        <v>1</v>
      </c>
      <c r="G2621" s="50">
        <v>0.8</v>
      </c>
      <c r="H2621" s="32">
        <v>5.6470546246035402</v>
      </c>
      <c r="I2621" s="50">
        <v>14.166666666666666</v>
      </c>
      <c r="J2621" s="13">
        <v>0</v>
      </c>
      <c r="K2621" s="13">
        <f t="shared" si="812"/>
        <v>0</v>
      </c>
      <c r="L2621" s="13">
        <f t="shared" si="813"/>
        <v>0</v>
      </c>
      <c r="M2621" s="13" t="e">
        <f ca="1">CalcTable[[#This Row],[IWC]]-AE2620</f>
        <v>#NAME?</v>
      </c>
      <c r="N2621" s="13" t="e">
        <f ca="1">IF(CalcTable[[#This Row],[Day of Year]]&lt;123,FCAP,AE2620)</f>
        <v>#NAME?</v>
      </c>
      <c r="O2621" s="17" t="e">
        <f ca="1">IF(IRR_DRIP,5,COUNTIF('IDET Wind Values'!C2605:G2605,"&lt;="&amp;IRR_MAXWIND))</f>
        <v>#NAME?</v>
      </c>
      <c r="P2621" s="13" t="e">
        <f ca="1">CalcTable[[#This Row],[ET_o]]*KL</f>
        <v>#NAME?</v>
      </c>
      <c r="Q2621" s="13" t="e">
        <f ca="1">IF(WILTPT&lt;=0,1,MAX(0,MIN(1,(CalcTable[[#This Row],[IWC]]-WILTPT)/(MAD-WILTPT))))</f>
        <v>#NAME?</v>
      </c>
      <c r="R2621" s="13" t="e">
        <f ca="1">CalcTable[[#This Row],[ETMult]]*CalcTable[[#This Row],[ETb]]</f>
        <v>#NAME?</v>
      </c>
      <c r="S2621" s="13" t="b">
        <f>INDEX(IRR_LIST,CalcTable[[#This Row],[Day of Week]]+1)</f>
        <v>1</v>
      </c>
      <c r="T2621" s="13">
        <f t="shared" ca="1" si="814"/>
        <v>0</v>
      </c>
      <c r="U2621" s="13" t="b">
        <f ca="1">IF(CalcTable[[#This Row],[IrrPrecip]]&gt;=IC_MM,FALSE,TRUE)</f>
        <v>1</v>
      </c>
      <c r="V2621" s="13" t="b">
        <f t="shared" si="815"/>
        <v>1</v>
      </c>
      <c r="W2621" s="13" t="e">
        <f ca="1">IF(AND(IRR_DRIP=FALSE,CalcTable[[#This Row],[IrrHours]]&lt;=0),FALSE,TRUE)</f>
        <v>#NAME?</v>
      </c>
      <c r="X2621" s="13" t="e">
        <f ca="1">AND(CalcTable[[#This Row],[IrrDay]],CalcTable[[#This Row],[IrrRain]],CalcTable[[#This Row],[IrrWarm]],CalcTable[[#This Row],[IrrWindy]])</f>
        <v>#NAME?</v>
      </c>
      <c r="Y2621" s="13" t="e">
        <f t="shared" ca="1" si="816"/>
        <v>#NAME?</v>
      </c>
      <c r="Z2621" s="13" t="e">
        <f ca="1">CalcTable[[#This Row],[IrrHours]]/5</f>
        <v>#NAME?</v>
      </c>
      <c r="AA2621" s="13" t="e">
        <f ca="1">IF(CalcTable[[#This Row],[IrrFlag]]=FALSE,0,MAX(0,CalcTable[[#This Row],[VolRednWind]]*(FCAP*IRR_TARGET-CalcTable[[#This Row],[IWC]])))</f>
        <v>#NAME?</v>
      </c>
      <c r="AB2621" s="13" t="e">
        <f ca="1">CalcTable[[#This Row],[IWC]]+CalcTable[[#This Row],[Eff Precip]]+CalcTable[[#This Row],[IrrAmt]]-CalcTable[[#This Row],[AET]]</f>
        <v>#NAME?</v>
      </c>
      <c r="AC2621" s="13" t="e">
        <f ca="1">IF(CalcTable[[#This Row],[PWC]]&gt;FCAP,MIN(24*PERC,MIN(SAT,CalcTable[[#This Row],[PWC]])-FCAP),0)</f>
        <v>#NAME?</v>
      </c>
      <c r="AD2621" s="13" t="e">
        <f ca="1">IF(CalcTable[[#This Row],[PWC]]&gt;SAT,CalcTable[[#This Row],[PWC]]-SAT,0)</f>
        <v>#NAME?</v>
      </c>
      <c r="AE2621" s="13" t="e">
        <f ca="1">CalcTable[[#This Row],[PWC]]-CalcTable[[#This Row],[PercAmt]]-CalcTable[[#This Row],[Runoff]]</f>
        <v>#NAME?</v>
      </c>
      <c r="AF2621" s="13" t="e">
        <f ca="1">CalcTable[[#This Row],[IrrAmt]]/1000*CUR_IRR_AREA*10000/IRR_EFF</f>
        <v>#NAME?</v>
      </c>
      <c r="AG2621" s="147"/>
      <c r="AH2621" s="13"/>
      <c r="AI2621" s="50">
        <v>0</v>
      </c>
      <c r="AJ2621" s="50">
        <v>0</v>
      </c>
      <c r="AK2621" s="50">
        <v>0</v>
      </c>
      <c r="AL2621" s="50">
        <v>0</v>
      </c>
      <c r="AM2621" s="50"/>
      <c r="AN2621" s="50"/>
      <c r="AO2621" s="50"/>
      <c r="AP2621" s="50"/>
      <c r="AQ2621" s="50"/>
      <c r="AR2621" s="50"/>
      <c r="AS2621" s="50"/>
      <c r="AT2621" s="50"/>
      <c r="AU2621" s="50"/>
      <c r="AV2621" s="50"/>
      <c r="AW2621" s="50"/>
      <c r="AX2621" s="50">
        <f t="shared" si="827"/>
        <v>0</v>
      </c>
      <c r="AY2621" s="50"/>
      <c r="AZ2621" s="50">
        <f t="shared" si="817"/>
        <v>0</v>
      </c>
      <c r="BA2621" s="50">
        <f t="shared" si="818"/>
        <v>0</v>
      </c>
      <c r="BB2621" s="50">
        <f t="shared" si="819"/>
        <v>0</v>
      </c>
      <c r="BC2621" s="17">
        <f t="shared" si="820"/>
        <v>19775</v>
      </c>
      <c r="BD2621" s="50">
        <f t="shared" si="821"/>
        <v>0</v>
      </c>
      <c r="BE2621" s="50">
        <f t="shared" si="822"/>
        <v>0</v>
      </c>
      <c r="BF2621" s="50">
        <f t="shared" si="828"/>
        <v>0</v>
      </c>
      <c r="BG2621" s="50"/>
      <c r="BH2621" s="17">
        <f t="shared" si="823"/>
        <v>0</v>
      </c>
      <c r="BI2621" s="17">
        <f t="shared" si="831"/>
        <v>2621</v>
      </c>
      <c r="BJ2621" s="17">
        <f t="shared" si="829"/>
        <v>2621</v>
      </c>
      <c r="BK2621" s="150">
        <f t="shared" si="830"/>
        <v>28246</v>
      </c>
      <c r="BL2621" s="50" t="e">
        <f t="shared" ca="1" si="824"/>
        <v>#NAME?</v>
      </c>
      <c r="BM2621" s="50" t="e">
        <f t="shared" ca="1" si="825"/>
        <v>#NAME?</v>
      </c>
      <c r="BN2621" s="50" t="e">
        <f t="shared" ca="1" si="826"/>
        <v>#NAME?</v>
      </c>
    </row>
    <row r="2622" spans="1:66" x14ac:dyDescent="0.35">
      <c r="A2622" s="48">
        <v>28247</v>
      </c>
      <c r="B2622" s="17">
        <v>1977</v>
      </c>
      <c r="C2622" s="17">
        <v>5</v>
      </c>
      <c r="D2622" s="17">
        <v>122</v>
      </c>
      <c r="E2622" s="17">
        <v>2</v>
      </c>
      <c r="F2622" s="17">
        <v>2</v>
      </c>
      <c r="G2622" s="50">
        <v>6.2</v>
      </c>
      <c r="H2622" s="32">
        <v>5.4956088576545232</v>
      </c>
      <c r="I2622" s="50">
        <v>13</v>
      </c>
      <c r="J2622" s="13">
        <v>0</v>
      </c>
      <c r="K2622" s="13">
        <f t="shared" si="812"/>
        <v>0</v>
      </c>
      <c r="L2622" s="13">
        <f t="shared" si="813"/>
        <v>0</v>
      </c>
      <c r="M2622" s="13" t="e">
        <f ca="1">CalcTable[[#This Row],[IWC]]-AE2621</f>
        <v>#NAME?</v>
      </c>
      <c r="N2622" s="13" t="e">
        <f ca="1">IF(CalcTable[[#This Row],[Day of Year]]&lt;123,FCAP,AE2621)</f>
        <v>#NAME?</v>
      </c>
      <c r="O2622" s="17" t="e">
        <f ca="1">IF(IRR_DRIP,5,COUNTIF('IDET Wind Values'!C2606:G2606,"&lt;="&amp;IRR_MAXWIND))</f>
        <v>#NAME?</v>
      </c>
      <c r="P2622" s="13" t="e">
        <f ca="1">CalcTable[[#This Row],[ET_o]]*KL</f>
        <v>#NAME?</v>
      </c>
      <c r="Q2622" s="13" t="e">
        <f ca="1">IF(WILTPT&lt;=0,1,MAX(0,MIN(1,(CalcTable[[#This Row],[IWC]]-WILTPT)/(MAD-WILTPT))))</f>
        <v>#NAME?</v>
      </c>
      <c r="R2622" s="13" t="e">
        <f ca="1">CalcTable[[#This Row],[ETMult]]*CalcTable[[#This Row],[ETb]]</f>
        <v>#NAME?</v>
      </c>
      <c r="S2622" s="13" t="b">
        <f>INDEX(IRR_LIST,CalcTable[[#This Row],[Day of Week]]+1)</f>
        <v>0</v>
      </c>
      <c r="T2622" s="13">
        <f t="shared" ca="1" si="814"/>
        <v>0</v>
      </c>
      <c r="U2622" s="13" t="b">
        <f ca="1">IF(CalcTable[[#This Row],[IrrPrecip]]&gt;=IC_MM,FALSE,TRUE)</f>
        <v>1</v>
      </c>
      <c r="V2622" s="13" t="b">
        <f t="shared" si="815"/>
        <v>1</v>
      </c>
      <c r="W2622" s="13" t="e">
        <f ca="1">IF(AND(IRR_DRIP=FALSE,CalcTable[[#This Row],[IrrHours]]&lt;=0),FALSE,TRUE)</f>
        <v>#NAME?</v>
      </c>
      <c r="X2622" s="13" t="e">
        <f ca="1">AND(CalcTable[[#This Row],[IrrDay]],CalcTable[[#This Row],[IrrRain]],CalcTable[[#This Row],[IrrWarm]],CalcTable[[#This Row],[IrrWindy]])</f>
        <v>#NAME?</v>
      </c>
      <c r="Y2622" s="13" t="e">
        <f t="shared" ca="1" si="816"/>
        <v>#NAME?</v>
      </c>
      <c r="Z2622" s="13" t="e">
        <f ca="1">CalcTable[[#This Row],[IrrHours]]/5</f>
        <v>#NAME?</v>
      </c>
      <c r="AA2622" s="13" t="e">
        <f ca="1">IF(CalcTable[[#This Row],[IrrFlag]]=FALSE,0,MAX(0,CalcTable[[#This Row],[VolRednWind]]*(FCAP*IRR_TARGET-CalcTable[[#This Row],[IWC]])))</f>
        <v>#NAME?</v>
      </c>
      <c r="AB2622" s="13" t="e">
        <f ca="1">CalcTable[[#This Row],[IWC]]+CalcTable[[#This Row],[Eff Precip]]+CalcTable[[#This Row],[IrrAmt]]-CalcTable[[#This Row],[AET]]</f>
        <v>#NAME?</v>
      </c>
      <c r="AC2622" s="13" t="e">
        <f ca="1">IF(CalcTable[[#This Row],[PWC]]&gt;FCAP,MIN(24*PERC,MIN(SAT,CalcTable[[#This Row],[PWC]])-FCAP),0)</f>
        <v>#NAME?</v>
      </c>
      <c r="AD2622" s="13" t="e">
        <f ca="1">IF(CalcTable[[#This Row],[PWC]]&gt;SAT,CalcTable[[#This Row],[PWC]]-SAT,0)</f>
        <v>#NAME?</v>
      </c>
      <c r="AE2622" s="13" t="e">
        <f ca="1">CalcTable[[#This Row],[PWC]]-CalcTable[[#This Row],[PercAmt]]-CalcTable[[#This Row],[Runoff]]</f>
        <v>#NAME?</v>
      </c>
      <c r="AF2622" s="13" t="e">
        <f ca="1">CalcTable[[#This Row],[IrrAmt]]/1000*CUR_IRR_AREA*10000/IRR_EFF</f>
        <v>#NAME?</v>
      </c>
      <c r="AG2622" s="147"/>
      <c r="AH2622" s="13"/>
      <c r="AI2622" s="50">
        <v>0</v>
      </c>
      <c r="AJ2622" s="50">
        <v>0</v>
      </c>
      <c r="AK2622" s="50">
        <v>1.1712000000000018</v>
      </c>
      <c r="AL2622" s="50">
        <v>2.2800000000000011</v>
      </c>
      <c r="AM2622" s="50"/>
      <c r="AN2622" s="50"/>
      <c r="AO2622" s="50"/>
      <c r="AP2622" s="50"/>
      <c r="AQ2622" s="50"/>
      <c r="AR2622" s="50"/>
      <c r="AS2622" s="50"/>
      <c r="AT2622" s="50"/>
      <c r="AU2622" s="50"/>
      <c r="AV2622" s="50"/>
      <c r="AW2622" s="50"/>
      <c r="AX2622" s="50">
        <f t="shared" si="827"/>
        <v>3.4512000000000027</v>
      </c>
      <c r="AY2622" s="50"/>
      <c r="AZ2622" s="50">
        <f t="shared" si="817"/>
        <v>84.057600000000065</v>
      </c>
      <c r="BA2622" s="50">
        <f t="shared" si="818"/>
        <v>129.42201904761916</v>
      </c>
      <c r="BB2622" s="50">
        <f t="shared" si="819"/>
        <v>133.42476190476202</v>
      </c>
      <c r="BC2622" s="17">
        <f t="shared" si="820"/>
        <v>19775</v>
      </c>
      <c r="BD2622" s="50">
        <f t="shared" si="821"/>
        <v>3.4512000000000027</v>
      </c>
      <c r="BE2622" s="50">
        <f t="shared" si="822"/>
        <v>84.057600000000065</v>
      </c>
      <c r="BF2622" s="50">
        <f t="shared" si="828"/>
        <v>137.49147447303952</v>
      </c>
      <c r="BG2622" s="50"/>
      <c r="BH2622" s="17">
        <f t="shared" si="823"/>
        <v>0</v>
      </c>
      <c r="BI2622" s="17">
        <f t="shared" si="831"/>
        <v>2622</v>
      </c>
      <c r="BJ2622" s="17">
        <f t="shared" si="829"/>
        <v>2622</v>
      </c>
      <c r="BK2622" s="150">
        <f t="shared" si="830"/>
        <v>28247</v>
      </c>
      <c r="BL2622" s="50" t="e">
        <f t="shared" ca="1" si="824"/>
        <v>#NAME?</v>
      </c>
      <c r="BM2622" s="50" t="e">
        <f t="shared" ca="1" si="825"/>
        <v>#NAME?</v>
      </c>
      <c r="BN2622" s="50" t="e">
        <f t="shared" ca="1" si="826"/>
        <v>#NAME?</v>
      </c>
    </row>
    <row r="2623" spans="1:66" x14ac:dyDescent="0.35">
      <c r="A2623" s="48">
        <v>28248</v>
      </c>
      <c r="B2623" s="17">
        <v>1977</v>
      </c>
      <c r="C2623" s="17">
        <v>5</v>
      </c>
      <c r="D2623" s="17">
        <v>123</v>
      </c>
      <c r="E2623" s="17">
        <v>3</v>
      </c>
      <c r="F2623" s="17">
        <v>3</v>
      </c>
      <c r="G2623" s="50">
        <v>6.2</v>
      </c>
      <c r="H2623" s="32">
        <v>4.432995315266516</v>
      </c>
      <c r="I2623" s="50">
        <v>8.1666666666666661</v>
      </c>
      <c r="J2623" s="13">
        <v>0</v>
      </c>
      <c r="K2623" s="13">
        <f t="shared" si="812"/>
        <v>0</v>
      </c>
      <c r="L2623" s="13">
        <f t="shared" si="813"/>
        <v>0</v>
      </c>
      <c r="M2623" s="13" t="e">
        <f ca="1">CalcTable[[#This Row],[IWC]]-AE2622</f>
        <v>#NAME?</v>
      </c>
      <c r="N2623" s="13" t="e">
        <f ca="1">IF(CalcTable[[#This Row],[Day of Year]]&lt;123,FCAP,AE2622)</f>
        <v>#NAME?</v>
      </c>
      <c r="O2623" s="17" t="e">
        <f ca="1">IF(IRR_DRIP,5,COUNTIF('IDET Wind Values'!C2607:G2607,"&lt;="&amp;IRR_MAXWIND))</f>
        <v>#NAME?</v>
      </c>
      <c r="P2623" s="13" t="e">
        <f ca="1">CalcTable[[#This Row],[ET_o]]*KL</f>
        <v>#NAME?</v>
      </c>
      <c r="Q2623" s="13" t="e">
        <f ca="1">IF(WILTPT&lt;=0,1,MAX(0,MIN(1,(CalcTable[[#This Row],[IWC]]-WILTPT)/(MAD-WILTPT))))</f>
        <v>#NAME?</v>
      </c>
      <c r="R2623" s="13" t="e">
        <f ca="1">CalcTable[[#This Row],[ETMult]]*CalcTable[[#This Row],[ETb]]</f>
        <v>#NAME?</v>
      </c>
      <c r="S2623" s="13" t="b">
        <f>INDEX(IRR_LIST,CalcTable[[#This Row],[Day of Week]]+1)</f>
        <v>1</v>
      </c>
      <c r="T2623" s="13">
        <f t="shared" ca="1" si="814"/>
        <v>0</v>
      </c>
      <c r="U2623" s="13" t="b">
        <f ca="1">IF(CalcTable[[#This Row],[IrrPrecip]]&gt;=IC_MM,FALSE,TRUE)</f>
        <v>1</v>
      </c>
      <c r="V2623" s="13" t="b">
        <f t="shared" si="815"/>
        <v>1</v>
      </c>
      <c r="W2623" s="13" t="e">
        <f ca="1">IF(AND(IRR_DRIP=FALSE,CalcTable[[#This Row],[IrrHours]]&lt;=0),FALSE,TRUE)</f>
        <v>#NAME?</v>
      </c>
      <c r="X2623" s="13" t="e">
        <f ca="1">AND(CalcTable[[#This Row],[IrrDay]],CalcTable[[#This Row],[IrrRain]],CalcTable[[#This Row],[IrrWarm]],CalcTable[[#This Row],[IrrWindy]])</f>
        <v>#NAME?</v>
      </c>
      <c r="Y2623" s="13" t="e">
        <f t="shared" ca="1" si="816"/>
        <v>#NAME?</v>
      </c>
      <c r="Z2623" s="13" t="e">
        <f ca="1">CalcTable[[#This Row],[IrrHours]]/5</f>
        <v>#NAME?</v>
      </c>
      <c r="AA2623" s="13" t="e">
        <f ca="1">IF(CalcTable[[#This Row],[IrrFlag]]=FALSE,0,MAX(0,CalcTable[[#This Row],[VolRednWind]]*(FCAP*IRR_TARGET-CalcTable[[#This Row],[IWC]])))</f>
        <v>#NAME?</v>
      </c>
      <c r="AB2623" s="13" t="e">
        <f ca="1">CalcTable[[#This Row],[IWC]]+CalcTable[[#This Row],[Eff Precip]]+CalcTable[[#This Row],[IrrAmt]]-CalcTable[[#This Row],[AET]]</f>
        <v>#NAME?</v>
      </c>
      <c r="AC2623" s="13" t="e">
        <f ca="1">IF(CalcTable[[#This Row],[PWC]]&gt;FCAP,MIN(24*PERC,MIN(SAT,CalcTable[[#This Row],[PWC]])-FCAP),0)</f>
        <v>#NAME?</v>
      </c>
      <c r="AD2623" s="13" t="e">
        <f ca="1">IF(CalcTable[[#This Row],[PWC]]&gt;SAT,CalcTable[[#This Row],[PWC]]-SAT,0)</f>
        <v>#NAME?</v>
      </c>
      <c r="AE2623" s="13" t="e">
        <f ca="1">CalcTable[[#This Row],[PWC]]-CalcTable[[#This Row],[PercAmt]]-CalcTable[[#This Row],[Runoff]]</f>
        <v>#NAME?</v>
      </c>
      <c r="AF2623" s="13" t="e">
        <f ca="1">CalcTable[[#This Row],[IrrAmt]]/1000*CUR_IRR_AREA*10000/IRR_EFF</f>
        <v>#NAME?</v>
      </c>
      <c r="AG2623" s="147"/>
      <c r="AH2623" s="13"/>
      <c r="AI2623" s="50">
        <v>0</v>
      </c>
      <c r="AJ2623" s="50">
        <v>0</v>
      </c>
      <c r="AK2623" s="50">
        <v>0</v>
      </c>
      <c r="AL2623" s="50">
        <v>0</v>
      </c>
      <c r="AM2623" s="50"/>
      <c r="AN2623" s="50"/>
      <c r="AO2623" s="50"/>
      <c r="AP2623" s="50"/>
      <c r="AQ2623" s="50"/>
      <c r="AR2623" s="50"/>
      <c r="AS2623" s="50"/>
      <c r="AT2623" s="50"/>
      <c r="AU2623" s="50"/>
      <c r="AV2623" s="50"/>
      <c r="AW2623" s="50"/>
      <c r="AX2623" s="50">
        <f t="shared" si="827"/>
        <v>0</v>
      </c>
      <c r="AY2623" s="50"/>
      <c r="AZ2623" s="50">
        <f t="shared" si="817"/>
        <v>0</v>
      </c>
      <c r="BA2623" s="50">
        <f t="shared" si="818"/>
        <v>0</v>
      </c>
      <c r="BB2623" s="50">
        <f t="shared" si="819"/>
        <v>0</v>
      </c>
      <c r="BC2623" s="17">
        <f t="shared" si="820"/>
        <v>19775</v>
      </c>
      <c r="BD2623" s="50">
        <f t="shared" si="821"/>
        <v>0</v>
      </c>
      <c r="BE2623" s="50">
        <f t="shared" si="822"/>
        <v>0</v>
      </c>
      <c r="BF2623" s="50">
        <f t="shared" si="828"/>
        <v>0</v>
      </c>
      <c r="BG2623" s="50"/>
      <c r="BH2623" s="17">
        <f t="shared" si="823"/>
        <v>0</v>
      </c>
      <c r="BI2623" s="17">
        <f t="shared" si="831"/>
        <v>2623</v>
      </c>
      <c r="BJ2623" s="17">
        <f t="shared" si="829"/>
        <v>2623</v>
      </c>
      <c r="BK2623" s="150">
        <f t="shared" si="830"/>
        <v>28248</v>
      </c>
      <c r="BL2623" s="50" t="e">
        <f t="shared" ca="1" si="824"/>
        <v>#NAME?</v>
      </c>
      <c r="BM2623" s="50" t="e">
        <f t="shared" ca="1" si="825"/>
        <v>#NAME?</v>
      </c>
      <c r="BN2623" s="50" t="e">
        <f t="shared" ca="1" si="826"/>
        <v>#NAME?</v>
      </c>
    </row>
    <row r="2624" spans="1:66" x14ac:dyDescent="0.35">
      <c r="A2624" s="48">
        <v>28249</v>
      </c>
      <c r="B2624" s="17">
        <v>1977</v>
      </c>
      <c r="C2624" s="17">
        <v>5</v>
      </c>
      <c r="D2624" s="17">
        <v>124</v>
      </c>
      <c r="E2624" s="17">
        <v>4</v>
      </c>
      <c r="F2624" s="17">
        <v>4</v>
      </c>
      <c r="G2624" s="50">
        <v>5.0999999999999996</v>
      </c>
      <c r="H2624" s="32">
        <v>4.1928069848144043</v>
      </c>
      <c r="I2624" s="50">
        <v>21.833333333333332</v>
      </c>
      <c r="J2624" s="13">
        <v>3.9</v>
      </c>
      <c r="K2624" s="13">
        <f t="shared" si="812"/>
        <v>3.9</v>
      </c>
      <c r="L2624" s="13">
        <f t="shared" si="813"/>
        <v>0</v>
      </c>
      <c r="M2624" s="13" t="e">
        <f ca="1">CalcTable[[#This Row],[IWC]]-AE2623</f>
        <v>#NAME?</v>
      </c>
      <c r="N2624" s="13" t="e">
        <f ca="1">IF(CalcTable[[#This Row],[Day of Year]]&lt;123,FCAP,AE2623)</f>
        <v>#NAME?</v>
      </c>
      <c r="O2624" s="17" t="e">
        <f ca="1">IF(IRR_DRIP,5,COUNTIF('IDET Wind Values'!C2608:G2608,"&lt;="&amp;IRR_MAXWIND))</f>
        <v>#NAME?</v>
      </c>
      <c r="P2624" s="13" t="e">
        <f ca="1">CalcTable[[#This Row],[ET_o]]*KL</f>
        <v>#NAME?</v>
      </c>
      <c r="Q2624" s="13" t="e">
        <f ca="1">IF(WILTPT&lt;=0,1,MAX(0,MIN(1,(CalcTable[[#This Row],[IWC]]-WILTPT)/(MAD-WILTPT))))</f>
        <v>#NAME?</v>
      </c>
      <c r="R2624" s="13" t="e">
        <f ca="1">CalcTable[[#This Row],[ETMult]]*CalcTable[[#This Row],[ETb]]</f>
        <v>#NAME?</v>
      </c>
      <c r="S2624" s="13" t="b">
        <f>INDEX(IRR_LIST,CalcTable[[#This Row],[Day of Week]]+1)</f>
        <v>0</v>
      </c>
      <c r="T2624" s="13">
        <f t="shared" ca="1" si="814"/>
        <v>0</v>
      </c>
      <c r="U2624" s="13" t="b">
        <f ca="1">IF(CalcTable[[#This Row],[IrrPrecip]]&gt;=IC_MM,FALSE,TRUE)</f>
        <v>1</v>
      </c>
      <c r="V2624" s="13" t="b">
        <f t="shared" si="815"/>
        <v>0</v>
      </c>
      <c r="W2624" s="13" t="e">
        <f ca="1">IF(AND(IRR_DRIP=FALSE,CalcTable[[#This Row],[IrrHours]]&lt;=0),FALSE,TRUE)</f>
        <v>#NAME?</v>
      </c>
      <c r="X2624" s="13" t="e">
        <f ca="1">AND(CalcTable[[#This Row],[IrrDay]],CalcTable[[#This Row],[IrrRain]],CalcTable[[#This Row],[IrrWarm]],CalcTable[[#This Row],[IrrWindy]])</f>
        <v>#NAME?</v>
      </c>
      <c r="Y2624" s="13" t="e">
        <f t="shared" ca="1" si="816"/>
        <v>#NAME?</v>
      </c>
      <c r="Z2624" s="13" t="e">
        <f ca="1">CalcTable[[#This Row],[IrrHours]]/5</f>
        <v>#NAME?</v>
      </c>
      <c r="AA2624" s="13" t="e">
        <f ca="1">IF(CalcTable[[#This Row],[IrrFlag]]=FALSE,0,MAX(0,CalcTable[[#This Row],[VolRednWind]]*(FCAP*IRR_TARGET-CalcTable[[#This Row],[IWC]])))</f>
        <v>#NAME?</v>
      </c>
      <c r="AB2624" s="13" t="e">
        <f ca="1">CalcTable[[#This Row],[IWC]]+CalcTable[[#This Row],[Eff Precip]]+CalcTable[[#This Row],[IrrAmt]]-CalcTable[[#This Row],[AET]]</f>
        <v>#NAME?</v>
      </c>
      <c r="AC2624" s="13" t="e">
        <f ca="1">IF(CalcTable[[#This Row],[PWC]]&gt;FCAP,MIN(24*PERC,MIN(SAT,CalcTable[[#This Row],[PWC]])-FCAP),0)</f>
        <v>#NAME?</v>
      </c>
      <c r="AD2624" s="13" t="e">
        <f ca="1">IF(CalcTable[[#This Row],[PWC]]&gt;SAT,CalcTable[[#This Row],[PWC]]-SAT,0)</f>
        <v>#NAME?</v>
      </c>
      <c r="AE2624" s="13" t="e">
        <f ca="1">CalcTable[[#This Row],[PWC]]-CalcTable[[#This Row],[PercAmt]]-CalcTable[[#This Row],[Runoff]]</f>
        <v>#NAME?</v>
      </c>
      <c r="AF2624" s="13" t="e">
        <f ca="1">CalcTable[[#This Row],[IrrAmt]]/1000*CUR_IRR_AREA*10000/IRR_EFF</f>
        <v>#NAME?</v>
      </c>
      <c r="AG2624" s="147"/>
      <c r="AH2624" s="13"/>
      <c r="AI2624" s="50">
        <v>0</v>
      </c>
      <c r="AJ2624" s="50">
        <v>0</v>
      </c>
      <c r="AK2624" s="50">
        <v>0</v>
      </c>
      <c r="AL2624" s="50">
        <v>0</v>
      </c>
      <c r="AM2624" s="50"/>
      <c r="AN2624" s="50"/>
      <c r="AO2624" s="50"/>
      <c r="AP2624" s="50"/>
      <c r="AQ2624" s="50"/>
      <c r="AR2624" s="50"/>
      <c r="AS2624" s="50"/>
      <c r="AT2624" s="50"/>
      <c r="AU2624" s="50"/>
      <c r="AV2624" s="50"/>
      <c r="AW2624" s="50"/>
      <c r="AX2624" s="50">
        <f t="shared" si="827"/>
        <v>0</v>
      </c>
      <c r="AY2624" s="50"/>
      <c r="AZ2624" s="50">
        <f t="shared" si="817"/>
        <v>0</v>
      </c>
      <c r="BA2624" s="50">
        <f t="shared" si="818"/>
        <v>0</v>
      </c>
      <c r="BB2624" s="50">
        <f t="shared" si="819"/>
        <v>0</v>
      </c>
      <c r="BC2624" s="17">
        <f t="shared" si="820"/>
        <v>19775</v>
      </c>
      <c r="BD2624" s="50">
        <f t="shared" si="821"/>
        <v>0</v>
      </c>
      <c r="BE2624" s="50">
        <f t="shared" si="822"/>
        <v>0</v>
      </c>
      <c r="BF2624" s="50">
        <f t="shared" si="828"/>
        <v>0</v>
      </c>
      <c r="BG2624" s="50"/>
      <c r="BH2624" s="17">
        <f t="shared" si="823"/>
        <v>0</v>
      </c>
      <c r="BI2624" s="17">
        <f t="shared" si="831"/>
        <v>2624</v>
      </c>
      <c r="BJ2624" s="17">
        <f t="shared" si="829"/>
        <v>2624</v>
      </c>
      <c r="BK2624" s="150">
        <f t="shared" si="830"/>
        <v>28249</v>
      </c>
      <c r="BL2624" s="50" t="e">
        <f t="shared" ca="1" si="824"/>
        <v>#NAME?</v>
      </c>
      <c r="BM2624" s="50" t="e">
        <f t="shared" ca="1" si="825"/>
        <v>#NAME?</v>
      </c>
      <c r="BN2624" s="50" t="e">
        <f t="shared" ca="1" si="826"/>
        <v>#NAME?</v>
      </c>
    </row>
    <row r="2625" spans="1:66" x14ac:dyDescent="0.35">
      <c r="A2625" s="48">
        <v>28250</v>
      </c>
      <c r="B2625" s="17">
        <v>1977</v>
      </c>
      <c r="C2625" s="17">
        <v>5</v>
      </c>
      <c r="D2625" s="17">
        <v>125</v>
      </c>
      <c r="E2625" s="17">
        <v>5</v>
      </c>
      <c r="F2625" s="17">
        <v>5</v>
      </c>
      <c r="G2625" s="50">
        <v>2.2999999999999998</v>
      </c>
      <c r="H2625" s="32">
        <v>2.9810385654409677</v>
      </c>
      <c r="I2625" s="50">
        <v>31.666666666666668</v>
      </c>
      <c r="J2625" s="13">
        <v>17.2</v>
      </c>
      <c r="K2625" s="13">
        <f t="shared" si="812"/>
        <v>17.2</v>
      </c>
      <c r="L2625" s="13">
        <f t="shared" si="813"/>
        <v>9.1499999999999986</v>
      </c>
      <c r="M2625" s="13" t="e">
        <f ca="1">CalcTable[[#This Row],[IWC]]-AE2624</f>
        <v>#NAME?</v>
      </c>
      <c r="N2625" s="13" t="e">
        <f ca="1">IF(CalcTable[[#This Row],[Day of Year]]&lt;123,FCAP,AE2624)</f>
        <v>#NAME?</v>
      </c>
      <c r="O2625" s="17" t="e">
        <f ca="1">IF(IRR_DRIP,5,COUNTIF('IDET Wind Values'!C2609:G2609,"&lt;="&amp;IRR_MAXWIND))</f>
        <v>#NAME?</v>
      </c>
      <c r="P2625" s="13" t="e">
        <f ca="1">CalcTable[[#This Row],[ET_o]]*KL</f>
        <v>#NAME?</v>
      </c>
      <c r="Q2625" s="13" t="e">
        <f ca="1">IF(WILTPT&lt;=0,1,MAX(0,MIN(1,(CalcTable[[#This Row],[IWC]]-WILTPT)/(MAD-WILTPT))))</f>
        <v>#NAME?</v>
      </c>
      <c r="R2625" s="13" t="e">
        <f ca="1">CalcTable[[#This Row],[ETMult]]*CalcTable[[#This Row],[ETb]]</f>
        <v>#NAME?</v>
      </c>
      <c r="S2625" s="13" t="b">
        <f>INDEX(IRR_LIST,CalcTable[[#This Row],[Day of Week]]+1)</f>
        <v>1</v>
      </c>
      <c r="T2625" s="13">
        <f t="shared" ca="1" si="814"/>
        <v>3.9</v>
      </c>
      <c r="U2625" s="13" t="b">
        <f ca="1">IF(CalcTable[[#This Row],[IrrPrecip]]&gt;=IC_MM,FALSE,TRUE)</f>
        <v>1</v>
      </c>
      <c r="V2625" s="13" t="b">
        <f t="shared" si="815"/>
        <v>0</v>
      </c>
      <c r="W2625" s="13" t="e">
        <f ca="1">IF(AND(IRR_DRIP=FALSE,CalcTable[[#This Row],[IrrHours]]&lt;=0),FALSE,TRUE)</f>
        <v>#NAME?</v>
      </c>
      <c r="X2625" s="13" t="e">
        <f ca="1">AND(CalcTable[[#This Row],[IrrDay]],CalcTable[[#This Row],[IrrRain]],CalcTable[[#This Row],[IrrWarm]],CalcTable[[#This Row],[IrrWindy]])</f>
        <v>#NAME?</v>
      </c>
      <c r="Y2625" s="13" t="e">
        <f t="shared" ca="1" si="816"/>
        <v>#NAME?</v>
      </c>
      <c r="Z2625" s="13" t="e">
        <f ca="1">CalcTable[[#This Row],[IrrHours]]/5</f>
        <v>#NAME?</v>
      </c>
      <c r="AA2625" s="13" t="e">
        <f ca="1">IF(CalcTable[[#This Row],[IrrFlag]]=FALSE,0,MAX(0,CalcTable[[#This Row],[VolRednWind]]*(FCAP*IRR_TARGET-CalcTable[[#This Row],[IWC]])))</f>
        <v>#NAME?</v>
      </c>
      <c r="AB2625" s="13" t="e">
        <f ca="1">CalcTable[[#This Row],[IWC]]+CalcTable[[#This Row],[Eff Precip]]+CalcTable[[#This Row],[IrrAmt]]-CalcTable[[#This Row],[AET]]</f>
        <v>#NAME?</v>
      </c>
      <c r="AC2625" s="13" t="e">
        <f ca="1">IF(CalcTable[[#This Row],[PWC]]&gt;FCAP,MIN(24*PERC,MIN(SAT,CalcTable[[#This Row],[PWC]])-FCAP),0)</f>
        <v>#NAME?</v>
      </c>
      <c r="AD2625" s="13" t="e">
        <f ca="1">IF(CalcTable[[#This Row],[PWC]]&gt;SAT,CalcTable[[#This Row],[PWC]]-SAT,0)</f>
        <v>#NAME?</v>
      </c>
      <c r="AE2625" s="13" t="e">
        <f ca="1">CalcTable[[#This Row],[PWC]]-CalcTable[[#This Row],[PercAmt]]-CalcTable[[#This Row],[Runoff]]</f>
        <v>#NAME?</v>
      </c>
      <c r="AF2625" s="13" t="e">
        <f ca="1">CalcTable[[#This Row],[IrrAmt]]/1000*CUR_IRR_AREA*10000/IRR_EFF</f>
        <v>#NAME?</v>
      </c>
      <c r="AG2625" s="147"/>
      <c r="AH2625" s="13"/>
      <c r="AI2625" s="50">
        <v>0</v>
      </c>
      <c r="AJ2625" s="50">
        <v>0</v>
      </c>
      <c r="AK2625" s="50">
        <v>0</v>
      </c>
      <c r="AL2625" s="50">
        <v>0</v>
      </c>
      <c r="AM2625" s="50"/>
      <c r="AN2625" s="50"/>
      <c r="AO2625" s="50"/>
      <c r="AP2625" s="50"/>
      <c r="AQ2625" s="50"/>
      <c r="AR2625" s="50"/>
      <c r="AS2625" s="50"/>
      <c r="AT2625" s="50"/>
      <c r="AU2625" s="50"/>
      <c r="AV2625" s="50"/>
      <c r="AW2625" s="50"/>
      <c r="AX2625" s="50">
        <f t="shared" si="827"/>
        <v>0</v>
      </c>
      <c r="AY2625" s="50"/>
      <c r="AZ2625" s="50">
        <f t="shared" si="817"/>
        <v>0</v>
      </c>
      <c r="BA2625" s="50">
        <f t="shared" si="818"/>
        <v>0</v>
      </c>
      <c r="BB2625" s="50">
        <f t="shared" si="819"/>
        <v>0</v>
      </c>
      <c r="BC2625" s="17">
        <f t="shared" si="820"/>
        <v>19775</v>
      </c>
      <c r="BD2625" s="50">
        <f t="shared" si="821"/>
        <v>0</v>
      </c>
      <c r="BE2625" s="50">
        <f t="shared" si="822"/>
        <v>0</v>
      </c>
      <c r="BF2625" s="50">
        <f t="shared" si="828"/>
        <v>0</v>
      </c>
      <c r="BG2625" s="50"/>
      <c r="BH2625" s="17">
        <f t="shared" si="823"/>
        <v>0</v>
      </c>
      <c r="BI2625" s="17">
        <f t="shared" si="831"/>
        <v>2625</v>
      </c>
      <c r="BJ2625" s="17">
        <f t="shared" si="829"/>
        <v>2625</v>
      </c>
      <c r="BK2625" s="150">
        <f t="shared" si="830"/>
        <v>28250</v>
      </c>
      <c r="BL2625" s="50" t="e">
        <f t="shared" ca="1" si="824"/>
        <v>#NAME?</v>
      </c>
      <c r="BM2625" s="50" t="e">
        <f t="shared" ca="1" si="825"/>
        <v>#NAME?</v>
      </c>
      <c r="BN2625" s="50" t="e">
        <f t="shared" ca="1" si="826"/>
        <v>#NAME?</v>
      </c>
    </row>
    <row r="2626" spans="1:66" x14ac:dyDescent="0.35">
      <c r="A2626" s="48">
        <v>28251</v>
      </c>
      <c r="B2626" s="17">
        <v>1977</v>
      </c>
      <c r="C2626" s="17">
        <v>5</v>
      </c>
      <c r="D2626" s="17">
        <v>126</v>
      </c>
      <c r="E2626" s="17">
        <v>6</v>
      </c>
      <c r="F2626" s="17">
        <v>6</v>
      </c>
      <c r="G2626" s="50">
        <v>1.9</v>
      </c>
      <c r="H2626" s="32">
        <v>2.606660746839438</v>
      </c>
      <c r="I2626" s="50">
        <v>20.666666666666668</v>
      </c>
      <c r="J2626" s="13">
        <v>3.4</v>
      </c>
      <c r="K2626" s="13">
        <f t="shared" si="812"/>
        <v>3.4</v>
      </c>
      <c r="L2626" s="13">
        <f t="shared" si="813"/>
        <v>0</v>
      </c>
      <c r="M2626" s="13" t="e">
        <f ca="1">CalcTable[[#This Row],[IWC]]-AE2625</f>
        <v>#NAME?</v>
      </c>
      <c r="N2626" s="13" t="e">
        <f ca="1">IF(CalcTable[[#This Row],[Day of Year]]&lt;123,FCAP,AE2625)</f>
        <v>#NAME?</v>
      </c>
      <c r="O2626" s="17" t="e">
        <f ca="1">IF(IRR_DRIP,5,COUNTIF('IDET Wind Values'!C2610:G2610,"&lt;="&amp;IRR_MAXWIND))</f>
        <v>#NAME?</v>
      </c>
      <c r="P2626" s="13" t="e">
        <f ca="1">CalcTable[[#This Row],[ET_o]]*KL</f>
        <v>#NAME?</v>
      </c>
      <c r="Q2626" s="13" t="e">
        <f ca="1">IF(WILTPT&lt;=0,1,MAX(0,MIN(1,(CalcTable[[#This Row],[IWC]]-WILTPT)/(MAD-WILTPT))))</f>
        <v>#NAME?</v>
      </c>
      <c r="R2626" s="13" t="e">
        <f ca="1">CalcTable[[#This Row],[ETMult]]*CalcTable[[#This Row],[ETb]]</f>
        <v>#NAME?</v>
      </c>
      <c r="S2626" s="13" t="b">
        <f>INDEX(IRR_LIST,CalcTable[[#This Row],[Day of Week]]+1)</f>
        <v>0</v>
      </c>
      <c r="T2626" s="13">
        <f t="shared" ca="1" si="814"/>
        <v>21.099999999999998</v>
      </c>
      <c r="U2626" s="13" t="b">
        <f ca="1">IF(CalcTable[[#This Row],[IrrPrecip]]&gt;=IC_MM,FALSE,TRUE)</f>
        <v>0</v>
      </c>
      <c r="V2626" s="13" t="b">
        <f t="shared" si="815"/>
        <v>1</v>
      </c>
      <c r="W2626" s="13" t="e">
        <f ca="1">IF(AND(IRR_DRIP=FALSE,CalcTable[[#This Row],[IrrHours]]&lt;=0),FALSE,TRUE)</f>
        <v>#NAME?</v>
      </c>
      <c r="X2626" s="13" t="e">
        <f ca="1">AND(CalcTable[[#This Row],[IrrDay]],CalcTable[[#This Row],[IrrRain]],CalcTable[[#This Row],[IrrWarm]],CalcTable[[#This Row],[IrrWindy]])</f>
        <v>#NAME?</v>
      </c>
      <c r="Y2626" s="13" t="e">
        <f t="shared" ca="1" si="816"/>
        <v>#NAME?</v>
      </c>
      <c r="Z2626" s="13" t="e">
        <f ca="1">CalcTable[[#This Row],[IrrHours]]/5</f>
        <v>#NAME?</v>
      </c>
      <c r="AA2626" s="13" t="e">
        <f ca="1">IF(CalcTable[[#This Row],[IrrFlag]]=FALSE,0,MAX(0,CalcTable[[#This Row],[VolRednWind]]*(FCAP*IRR_TARGET-CalcTable[[#This Row],[IWC]])))</f>
        <v>#NAME?</v>
      </c>
      <c r="AB2626" s="13" t="e">
        <f ca="1">CalcTable[[#This Row],[IWC]]+CalcTable[[#This Row],[Eff Precip]]+CalcTable[[#This Row],[IrrAmt]]-CalcTable[[#This Row],[AET]]</f>
        <v>#NAME?</v>
      </c>
      <c r="AC2626" s="13" t="e">
        <f ca="1">IF(CalcTable[[#This Row],[PWC]]&gt;FCAP,MIN(24*PERC,MIN(SAT,CalcTable[[#This Row],[PWC]])-FCAP),0)</f>
        <v>#NAME?</v>
      </c>
      <c r="AD2626" s="13" t="e">
        <f ca="1">IF(CalcTable[[#This Row],[PWC]]&gt;SAT,CalcTable[[#This Row],[PWC]]-SAT,0)</f>
        <v>#NAME?</v>
      </c>
      <c r="AE2626" s="13" t="e">
        <f ca="1">CalcTable[[#This Row],[PWC]]-CalcTable[[#This Row],[PercAmt]]-CalcTable[[#This Row],[Runoff]]</f>
        <v>#NAME?</v>
      </c>
      <c r="AF2626" s="13" t="e">
        <f ca="1">CalcTable[[#This Row],[IrrAmt]]/1000*CUR_IRR_AREA*10000/IRR_EFF</f>
        <v>#NAME?</v>
      </c>
      <c r="AG2626" s="147"/>
      <c r="AH2626" s="13"/>
      <c r="AI2626" s="50">
        <v>0</v>
      </c>
      <c r="AJ2626" s="50">
        <v>0</v>
      </c>
      <c r="AK2626" s="50">
        <v>0</v>
      </c>
      <c r="AL2626" s="50">
        <v>0</v>
      </c>
      <c r="AM2626" s="50"/>
      <c r="AN2626" s="50"/>
      <c r="AO2626" s="50"/>
      <c r="AP2626" s="50"/>
      <c r="AQ2626" s="50"/>
      <c r="AR2626" s="50"/>
      <c r="AS2626" s="50"/>
      <c r="AT2626" s="50"/>
      <c r="AU2626" s="50"/>
      <c r="AV2626" s="50"/>
      <c r="AW2626" s="50"/>
      <c r="AX2626" s="50">
        <f t="shared" si="827"/>
        <v>0</v>
      </c>
      <c r="AY2626" s="50"/>
      <c r="AZ2626" s="50">
        <f t="shared" si="817"/>
        <v>0</v>
      </c>
      <c r="BA2626" s="50">
        <f t="shared" si="818"/>
        <v>0</v>
      </c>
      <c r="BB2626" s="50">
        <f t="shared" si="819"/>
        <v>0</v>
      </c>
      <c r="BC2626" s="17">
        <f t="shared" si="820"/>
        <v>19775</v>
      </c>
      <c r="BD2626" s="50">
        <f t="shared" si="821"/>
        <v>0</v>
      </c>
      <c r="BE2626" s="50">
        <f t="shared" si="822"/>
        <v>0</v>
      </c>
      <c r="BF2626" s="50">
        <f t="shared" si="828"/>
        <v>0</v>
      </c>
      <c r="BG2626" s="50"/>
      <c r="BH2626" s="17">
        <f t="shared" si="823"/>
        <v>0</v>
      </c>
      <c r="BI2626" s="17">
        <f t="shared" si="831"/>
        <v>2626</v>
      </c>
      <c r="BJ2626" s="17">
        <f t="shared" si="829"/>
        <v>2626</v>
      </c>
      <c r="BK2626" s="150">
        <f t="shared" si="830"/>
        <v>28251</v>
      </c>
      <c r="BL2626" s="50" t="e">
        <f t="shared" ca="1" si="824"/>
        <v>#NAME?</v>
      </c>
      <c r="BM2626" s="50" t="e">
        <f t="shared" ca="1" si="825"/>
        <v>#NAME?</v>
      </c>
      <c r="BN2626" s="50" t="e">
        <f t="shared" ca="1" si="826"/>
        <v>#NAME?</v>
      </c>
    </row>
    <row r="2627" spans="1:66" x14ac:dyDescent="0.35">
      <c r="A2627" s="48">
        <v>28252</v>
      </c>
      <c r="B2627" s="17">
        <v>1977</v>
      </c>
      <c r="C2627" s="17">
        <v>5</v>
      </c>
      <c r="D2627" s="17">
        <v>127</v>
      </c>
      <c r="E2627" s="17">
        <v>7</v>
      </c>
      <c r="F2627" s="17">
        <v>7</v>
      </c>
      <c r="G2627" s="50">
        <v>4.0999999999999996</v>
      </c>
      <c r="H2627" s="32">
        <v>3.5403171817811692</v>
      </c>
      <c r="I2627" s="50">
        <v>2.1666666666666665</v>
      </c>
      <c r="J2627" s="13">
        <v>0</v>
      </c>
      <c r="K2627" s="13">
        <f t="shared" si="812"/>
        <v>0</v>
      </c>
      <c r="L2627" s="13">
        <f t="shared" si="813"/>
        <v>0</v>
      </c>
      <c r="M2627" s="13" t="e">
        <f ca="1">CalcTable[[#This Row],[IWC]]-AE2626</f>
        <v>#NAME?</v>
      </c>
      <c r="N2627" s="13" t="e">
        <f ca="1">IF(CalcTable[[#This Row],[Day of Year]]&lt;123,FCAP,AE2626)</f>
        <v>#NAME?</v>
      </c>
      <c r="O2627" s="17" t="e">
        <f ca="1">IF(IRR_DRIP,5,COUNTIF('IDET Wind Values'!C2611:G2611,"&lt;="&amp;IRR_MAXWIND))</f>
        <v>#NAME?</v>
      </c>
      <c r="P2627" s="13" t="e">
        <f ca="1">CalcTable[[#This Row],[ET_o]]*KL</f>
        <v>#NAME?</v>
      </c>
      <c r="Q2627" s="13" t="e">
        <f ca="1">IF(WILTPT&lt;=0,1,MAX(0,MIN(1,(CalcTable[[#This Row],[IWC]]-WILTPT)/(MAD-WILTPT))))</f>
        <v>#NAME?</v>
      </c>
      <c r="R2627" s="13" t="e">
        <f ca="1">CalcTable[[#This Row],[ETMult]]*CalcTable[[#This Row],[ETb]]</f>
        <v>#NAME?</v>
      </c>
      <c r="S2627" s="13" t="b">
        <f>INDEX(IRR_LIST,CalcTable[[#This Row],[Day of Week]]+1)</f>
        <v>0</v>
      </c>
      <c r="T2627" s="13">
        <f t="shared" ca="1" si="814"/>
        <v>20.599999999999998</v>
      </c>
      <c r="U2627" s="13" t="b">
        <f ca="1">IF(CalcTable[[#This Row],[IrrPrecip]]&gt;=IC_MM,FALSE,TRUE)</f>
        <v>0</v>
      </c>
      <c r="V2627" s="13" t="b">
        <f t="shared" si="815"/>
        <v>1</v>
      </c>
      <c r="W2627" s="13" t="e">
        <f ca="1">IF(AND(IRR_DRIP=FALSE,CalcTable[[#This Row],[IrrHours]]&lt;=0),FALSE,TRUE)</f>
        <v>#NAME?</v>
      </c>
      <c r="X2627" s="13" t="e">
        <f ca="1">AND(CalcTable[[#This Row],[IrrDay]],CalcTable[[#This Row],[IrrRain]],CalcTable[[#This Row],[IrrWarm]],CalcTable[[#This Row],[IrrWindy]])</f>
        <v>#NAME?</v>
      </c>
      <c r="Y2627" s="13" t="e">
        <f t="shared" ca="1" si="816"/>
        <v>#NAME?</v>
      </c>
      <c r="Z2627" s="13" t="e">
        <f ca="1">CalcTable[[#This Row],[IrrHours]]/5</f>
        <v>#NAME?</v>
      </c>
      <c r="AA2627" s="13" t="e">
        <f ca="1">IF(CalcTable[[#This Row],[IrrFlag]]=FALSE,0,MAX(0,CalcTable[[#This Row],[VolRednWind]]*(FCAP*IRR_TARGET-CalcTable[[#This Row],[IWC]])))</f>
        <v>#NAME?</v>
      </c>
      <c r="AB2627" s="13" t="e">
        <f ca="1">CalcTable[[#This Row],[IWC]]+CalcTable[[#This Row],[Eff Precip]]+CalcTable[[#This Row],[IrrAmt]]-CalcTable[[#This Row],[AET]]</f>
        <v>#NAME?</v>
      </c>
      <c r="AC2627" s="13" t="e">
        <f ca="1">IF(CalcTable[[#This Row],[PWC]]&gt;FCAP,MIN(24*PERC,MIN(SAT,CalcTable[[#This Row],[PWC]])-FCAP),0)</f>
        <v>#NAME?</v>
      </c>
      <c r="AD2627" s="13" t="e">
        <f ca="1">IF(CalcTable[[#This Row],[PWC]]&gt;SAT,CalcTable[[#This Row],[PWC]]-SAT,0)</f>
        <v>#NAME?</v>
      </c>
      <c r="AE2627" s="13" t="e">
        <f ca="1">CalcTable[[#This Row],[PWC]]-CalcTable[[#This Row],[PercAmt]]-CalcTable[[#This Row],[Runoff]]</f>
        <v>#NAME?</v>
      </c>
      <c r="AF2627" s="13" t="e">
        <f ca="1">CalcTable[[#This Row],[IrrAmt]]/1000*CUR_IRR_AREA*10000/IRR_EFF</f>
        <v>#NAME?</v>
      </c>
      <c r="AG2627" s="147"/>
      <c r="AH2627" s="13"/>
      <c r="AI2627" s="50">
        <v>0</v>
      </c>
      <c r="AJ2627" s="50">
        <v>0</v>
      </c>
      <c r="AK2627" s="50">
        <v>0</v>
      </c>
      <c r="AL2627" s="50">
        <v>0</v>
      </c>
      <c r="AM2627" s="50"/>
      <c r="AN2627" s="50"/>
      <c r="AO2627" s="50"/>
      <c r="AP2627" s="50"/>
      <c r="AQ2627" s="50"/>
      <c r="AR2627" s="50"/>
      <c r="AS2627" s="50"/>
      <c r="AT2627" s="50"/>
      <c r="AU2627" s="50"/>
      <c r="AV2627" s="50"/>
      <c r="AW2627" s="50"/>
      <c r="AX2627" s="50">
        <f t="shared" si="827"/>
        <v>0</v>
      </c>
      <c r="AY2627" s="50"/>
      <c r="AZ2627" s="50">
        <f t="shared" si="817"/>
        <v>0</v>
      </c>
      <c r="BA2627" s="50">
        <f t="shared" si="818"/>
        <v>0</v>
      </c>
      <c r="BB2627" s="50">
        <f t="shared" si="819"/>
        <v>0</v>
      </c>
      <c r="BC2627" s="17">
        <f t="shared" si="820"/>
        <v>19775</v>
      </c>
      <c r="BD2627" s="50">
        <f t="shared" si="821"/>
        <v>0</v>
      </c>
      <c r="BE2627" s="50">
        <f t="shared" si="822"/>
        <v>0</v>
      </c>
      <c r="BF2627" s="50">
        <f t="shared" si="828"/>
        <v>0</v>
      </c>
      <c r="BG2627" s="50"/>
      <c r="BH2627" s="17">
        <f t="shared" si="823"/>
        <v>0</v>
      </c>
      <c r="BI2627" s="17">
        <f t="shared" si="831"/>
        <v>2627</v>
      </c>
      <c r="BJ2627" s="17">
        <f t="shared" si="829"/>
        <v>2627</v>
      </c>
      <c r="BK2627" s="150">
        <f t="shared" si="830"/>
        <v>28252</v>
      </c>
      <c r="BL2627" s="50" t="e">
        <f t="shared" ca="1" si="824"/>
        <v>#NAME?</v>
      </c>
      <c r="BM2627" s="50" t="e">
        <f t="shared" ca="1" si="825"/>
        <v>#NAME?</v>
      </c>
      <c r="BN2627" s="50" t="e">
        <f t="shared" ca="1" si="826"/>
        <v>#NAME?</v>
      </c>
    </row>
    <row r="2628" spans="1:66" x14ac:dyDescent="0.35">
      <c r="A2628" s="48">
        <v>28253</v>
      </c>
      <c r="B2628" s="17">
        <v>1977</v>
      </c>
      <c r="C2628" s="17">
        <v>5</v>
      </c>
      <c r="D2628" s="17">
        <v>128</v>
      </c>
      <c r="E2628" s="17">
        <v>8</v>
      </c>
      <c r="F2628" s="17">
        <v>1</v>
      </c>
      <c r="G2628" s="50">
        <v>6.9</v>
      </c>
      <c r="H2628" s="32">
        <v>4.7548742380540183</v>
      </c>
      <c r="I2628" s="50">
        <v>6.166666666666667</v>
      </c>
      <c r="J2628" s="13">
        <v>0</v>
      </c>
      <c r="K2628" s="13">
        <f t="shared" si="812"/>
        <v>0</v>
      </c>
      <c r="L2628" s="13">
        <f t="shared" si="813"/>
        <v>0</v>
      </c>
      <c r="M2628" s="13" t="e">
        <f ca="1">CalcTable[[#This Row],[IWC]]-AE2627</f>
        <v>#NAME?</v>
      </c>
      <c r="N2628" s="13" t="e">
        <f ca="1">IF(CalcTable[[#This Row],[Day of Year]]&lt;123,FCAP,AE2627)</f>
        <v>#NAME?</v>
      </c>
      <c r="O2628" s="17" t="e">
        <f ca="1">IF(IRR_DRIP,5,COUNTIF('IDET Wind Values'!C2612:G2612,"&lt;="&amp;IRR_MAXWIND))</f>
        <v>#NAME?</v>
      </c>
      <c r="P2628" s="13" t="e">
        <f ca="1">CalcTable[[#This Row],[ET_o]]*KL</f>
        <v>#NAME?</v>
      </c>
      <c r="Q2628" s="13" t="e">
        <f ca="1">IF(WILTPT&lt;=0,1,MAX(0,MIN(1,(CalcTable[[#This Row],[IWC]]-WILTPT)/(MAD-WILTPT))))</f>
        <v>#NAME?</v>
      </c>
      <c r="R2628" s="13" t="e">
        <f ca="1">CalcTable[[#This Row],[ETMult]]*CalcTable[[#This Row],[ETb]]</f>
        <v>#NAME?</v>
      </c>
      <c r="S2628" s="13" t="b">
        <f>INDEX(IRR_LIST,CalcTable[[#This Row],[Day of Week]]+1)</f>
        <v>1</v>
      </c>
      <c r="T2628" s="13">
        <f t="shared" ca="1" si="814"/>
        <v>3.4</v>
      </c>
      <c r="U2628" s="13" t="b">
        <f ca="1">IF(CalcTable[[#This Row],[IrrPrecip]]&gt;=IC_MM,FALSE,TRUE)</f>
        <v>1</v>
      </c>
      <c r="V2628" s="13" t="b">
        <f t="shared" si="815"/>
        <v>1</v>
      </c>
      <c r="W2628" s="13" t="e">
        <f ca="1">IF(AND(IRR_DRIP=FALSE,CalcTable[[#This Row],[IrrHours]]&lt;=0),FALSE,TRUE)</f>
        <v>#NAME?</v>
      </c>
      <c r="X2628" s="13" t="e">
        <f ca="1">AND(CalcTable[[#This Row],[IrrDay]],CalcTable[[#This Row],[IrrRain]],CalcTable[[#This Row],[IrrWarm]],CalcTable[[#This Row],[IrrWindy]])</f>
        <v>#NAME?</v>
      </c>
      <c r="Y2628" s="13" t="e">
        <f t="shared" ca="1" si="816"/>
        <v>#NAME?</v>
      </c>
      <c r="Z2628" s="13" t="e">
        <f ca="1">CalcTable[[#This Row],[IrrHours]]/5</f>
        <v>#NAME?</v>
      </c>
      <c r="AA2628" s="13" t="e">
        <f ca="1">IF(CalcTable[[#This Row],[IrrFlag]]=FALSE,0,MAX(0,CalcTable[[#This Row],[VolRednWind]]*(FCAP*IRR_TARGET-CalcTable[[#This Row],[IWC]])))</f>
        <v>#NAME?</v>
      </c>
      <c r="AB2628" s="13" t="e">
        <f ca="1">CalcTable[[#This Row],[IWC]]+CalcTable[[#This Row],[Eff Precip]]+CalcTable[[#This Row],[IrrAmt]]-CalcTable[[#This Row],[AET]]</f>
        <v>#NAME?</v>
      </c>
      <c r="AC2628" s="13" t="e">
        <f ca="1">IF(CalcTable[[#This Row],[PWC]]&gt;FCAP,MIN(24*PERC,MIN(SAT,CalcTable[[#This Row],[PWC]])-FCAP),0)</f>
        <v>#NAME?</v>
      </c>
      <c r="AD2628" s="13" t="e">
        <f ca="1">IF(CalcTable[[#This Row],[PWC]]&gt;SAT,CalcTable[[#This Row],[PWC]]-SAT,0)</f>
        <v>#NAME?</v>
      </c>
      <c r="AE2628" s="13" t="e">
        <f ca="1">CalcTable[[#This Row],[PWC]]-CalcTable[[#This Row],[PercAmt]]-CalcTable[[#This Row],[Runoff]]</f>
        <v>#NAME?</v>
      </c>
      <c r="AF2628" s="13" t="e">
        <f ca="1">CalcTable[[#This Row],[IrrAmt]]/1000*CUR_IRR_AREA*10000/IRR_EFF</f>
        <v>#NAME?</v>
      </c>
      <c r="AG2628" s="147"/>
      <c r="AH2628" s="13"/>
      <c r="AI2628" s="50">
        <v>0</v>
      </c>
      <c r="AJ2628" s="50">
        <v>0</v>
      </c>
      <c r="AK2628" s="50">
        <v>0</v>
      </c>
      <c r="AL2628" s="50">
        <v>0</v>
      </c>
      <c r="AM2628" s="50"/>
      <c r="AN2628" s="50"/>
      <c r="AO2628" s="50"/>
      <c r="AP2628" s="50"/>
      <c r="AQ2628" s="50"/>
      <c r="AR2628" s="50"/>
      <c r="AS2628" s="50"/>
      <c r="AT2628" s="50"/>
      <c r="AU2628" s="50"/>
      <c r="AV2628" s="50"/>
      <c r="AW2628" s="50"/>
      <c r="AX2628" s="50">
        <f t="shared" si="827"/>
        <v>0</v>
      </c>
      <c r="AY2628" s="50"/>
      <c r="AZ2628" s="50">
        <f t="shared" si="817"/>
        <v>0</v>
      </c>
      <c r="BA2628" s="50">
        <f t="shared" si="818"/>
        <v>0</v>
      </c>
      <c r="BB2628" s="50">
        <f t="shared" si="819"/>
        <v>0</v>
      </c>
      <c r="BC2628" s="17">
        <f t="shared" si="820"/>
        <v>19775</v>
      </c>
      <c r="BD2628" s="50">
        <f t="shared" si="821"/>
        <v>0</v>
      </c>
      <c r="BE2628" s="50">
        <f t="shared" si="822"/>
        <v>0</v>
      </c>
      <c r="BF2628" s="50">
        <f t="shared" si="828"/>
        <v>0</v>
      </c>
      <c r="BG2628" s="50"/>
      <c r="BH2628" s="17">
        <f t="shared" si="823"/>
        <v>0</v>
      </c>
      <c r="BI2628" s="17">
        <f t="shared" si="831"/>
        <v>2628</v>
      </c>
      <c r="BJ2628" s="17">
        <f t="shared" si="829"/>
        <v>2628</v>
      </c>
      <c r="BK2628" s="150">
        <f t="shared" si="830"/>
        <v>28253</v>
      </c>
      <c r="BL2628" s="50" t="e">
        <f t="shared" ca="1" si="824"/>
        <v>#NAME?</v>
      </c>
      <c r="BM2628" s="50" t="e">
        <f t="shared" ca="1" si="825"/>
        <v>#NAME?</v>
      </c>
      <c r="BN2628" s="50" t="e">
        <f t="shared" ca="1" si="826"/>
        <v>#NAME?</v>
      </c>
    </row>
    <row r="2629" spans="1:66" x14ac:dyDescent="0.35">
      <c r="A2629" s="48">
        <v>28254</v>
      </c>
      <c r="B2629" s="17">
        <v>1977</v>
      </c>
      <c r="C2629" s="17">
        <v>5</v>
      </c>
      <c r="D2629" s="17">
        <v>129</v>
      </c>
      <c r="E2629" s="17">
        <v>9</v>
      </c>
      <c r="F2629" s="17">
        <v>2</v>
      </c>
      <c r="G2629" s="50">
        <v>8.6</v>
      </c>
      <c r="H2629" s="32">
        <v>5.1579884538332648</v>
      </c>
      <c r="I2629" s="50">
        <v>10.666666666666666</v>
      </c>
      <c r="J2629" s="13">
        <v>0</v>
      </c>
      <c r="K2629" s="13">
        <f t="shared" si="812"/>
        <v>0</v>
      </c>
      <c r="L2629" s="13">
        <f t="shared" si="813"/>
        <v>0</v>
      </c>
      <c r="M2629" s="13" t="e">
        <f ca="1">CalcTable[[#This Row],[IWC]]-AE2628</f>
        <v>#NAME?</v>
      </c>
      <c r="N2629" s="13" t="e">
        <f ca="1">IF(CalcTable[[#This Row],[Day of Year]]&lt;123,FCAP,AE2628)</f>
        <v>#NAME?</v>
      </c>
      <c r="O2629" s="17" t="e">
        <f ca="1">IF(IRR_DRIP,5,COUNTIF('IDET Wind Values'!C2613:G2613,"&lt;="&amp;IRR_MAXWIND))</f>
        <v>#NAME?</v>
      </c>
      <c r="P2629" s="13" t="e">
        <f ca="1">CalcTable[[#This Row],[ET_o]]*KL</f>
        <v>#NAME?</v>
      </c>
      <c r="Q2629" s="13" t="e">
        <f ca="1">IF(WILTPT&lt;=0,1,MAX(0,MIN(1,(CalcTable[[#This Row],[IWC]]-WILTPT)/(MAD-WILTPT))))</f>
        <v>#NAME?</v>
      </c>
      <c r="R2629" s="13" t="e">
        <f ca="1">CalcTable[[#This Row],[ETMult]]*CalcTable[[#This Row],[ETb]]</f>
        <v>#NAME?</v>
      </c>
      <c r="S2629" s="13" t="b">
        <f>INDEX(IRR_LIST,CalcTable[[#This Row],[Day of Week]]+1)</f>
        <v>0</v>
      </c>
      <c r="T2629" s="13">
        <f t="shared" ca="1" si="814"/>
        <v>0</v>
      </c>
      <c r="U2629" s="13" t="b">
        <f ca="1">IF(CalcTable[[#This Row],[IrrPrecip]]&gt;=IC_MM,FALSE,TRUE)</f>
        <v>1</v>
      </c>
      <c r="V2629" s="13" t="b">
        <f t="shared" si="815"/>
        <v>1</v>
      </c>
      <c r="W2629" s="13" t="e">
        <f ca="1">IF(AND(IRR_DRIP=FALSE,CalcTable[[#This Row],[IrrHours]]&lt;=0),FALSE,TRUE)</f>
        <v>#NAME?</v>
      </c>
      <c r="X2629" s="13" t="e">
        <f ca="1">AND(CalcTable[[#This Row],[IrrDay]],CalcTable[[#This Row],[IrrRain]],CalcTable[[#This Row],[IrrWarm]],CalcTable[[#This Row],[IrrWindy]])</f>
        <v>#NAME?</v>
      </c>
      <c r="Y2629" s="13" t="e">
        <f t="shared" ca="1" si="816"/>
        <v>#NAME?</v>
      </c>
      <c r="Z2629" s="13" t="e">
        <f ca="1">CalcTable[[#This Row],[IrrHours]]/5</f>
        <v>#NAME?</v>
      </c>
      <c r="AA2629" s="13" t="e">
        <f ca="1">IF(CalcTable[[#This Row],[IrrFlag]]=FALSE,0,MAX(0,CalcTable[[#This Row],[VolRednWind]]*(FCAP*IRR_TARGET-CalcTable[[#This Row],[IWC]])))</f>
        <v>#NAME?</v>
      </c>
      <c r="AB2629" s="13" t="e">
        <f ca="1">CalcTable[[#This Row],[IWC]]+CalcTable[[#This Row],[Eff Precip]]+CalcTable[[#This Row],[IrrAmt]]-CalcTable[[#This Row],[AET]]</f>
        <v>#NAME?</v>
      </c>
      <c r="AC2629" s="13" t="e">
        <f ca="1">IF(CalcTable[[#This Row],[PWC]]&gt;FCAP,MIN(24*PERC,MIN(SAT,CalcTable[[#This Row],[PWC]])-FCAP),0)</f>
        <v>#NAME?</v>
      </c>
      <c r="AD2629" s="13" t="e">
        <f ca="1">IF(CalcTable[[#This Row],[PWC]]&gt;SAT,CalcTable[[#This Row],[PWC]]-SAT,0)</f>
        <v>#NAME?</v>
      </c>
      <c r="AE2629" s="13" t="e">
        <f ca="1">CalcTable[[#This Row],[PWC]]-CalcTable[[#This Row],[PercAmt]]-CalcTable[[#This Row],[Runoff]]</f>
        <v>#NAME?</v>
      </c>
      <c r="AF2629" s="13" t="e">
        <f ca="1">CalcTable[[#This Row],[IrrAmt]]/1000*CUR_IRR_AREA*10000/IRR_EFF</f>
        <v>#NAME?</v>
      </c>
      <c r="AG2629" s="147"/>
      <c r="AH2629" s="13"/>
      <c r="AI2629" s="50">
        <v>0</v>
      </c>
      <c r="AJ2629" s="50">
        <v>0</v>
      </c>
      <c r="AK2629" s="50">
        <v>1.7848037383342104</v>
      </c>
      <c r="AL2629" s="50">
        <v>8.2760186916710481</v>
      </c>
      <c r="AM2629" s="50"/>
      <c r="AN2629" s="50"/>
      <c r="AO2629" s="50"/>
      <c r="AP2629" s="50"/>
      <c r="AQ2629" s="50"/>
      <c r="AR2629" s="50"/>
      <c r="AS2629" s="50"/>
      <c r="AT2629" s="50"/>
      <c r="AU2629" s="50"/>
      <c r="AV2629" s="50"/>
      <c r="AW2629" s="50"/>
      <c r="AX2629" s="50">
        <f t="shared" si="827"/>
        <v>10.060822430005258</v>
      </c>
      <c r="AY2629" s="50"/>
      <c r="AZ2629" s="50">
        <f t="shared" si="817"/>
        <v>268.94033645125251</v>
      </c>
      <c r="BA2629" s="50">
        <f t="shared" si="818"/>
        <v>414.0827402503412</v>
      </c>
      <c r="BB2629" s="50">
        <f t="shared" si="819"/>
        <v>426.88942293849607</v>
      </c>
      <c r="BC2629" s="17">
        <f t="shared" si="820"/>
        <v>19775</v>
      </c>
      <c r="BD2629" s="50">
        <f t="shared" si="821"/>
        <v>10.060822430005258</v>
      </c>
      <c r="BE2629" s="50">
        <f t="shared" si="822"/>
        <v>268.94033645125251</v>
      </c>
      <c r="BF2629" s="50">
        <f t="shared" si="828"/>
        <v>439.90077522981881</v>
      </c>
      <c r="BG2629" s="50"/>
      <c r="BH2629" s="17">
        <f t="shared" si="823"/>
        <v>0</v>
      </c>
      <c r="BI2629" s="17">
        <f t="shared" si="831"/>
        <v>2629</v>
      </c>
      <c r="BJ2629" s="17">
        <f t="shared" si="829"/>
        <v>2629</v>
      </c>
      <c r="BK2629" s="150">
        <f t="shared" si="830"/>
        <v>28254</v>
      </c>
      <c r="BL2629" s="50" t="e">
        <f t="shared" ca="1" si="824"/>
        <v>#NAME?</v>
      </c>
      <c r="BM2629" s="50" t="e">
        <f t="shared" ca="1" si="825"/>
        <v>#NAME?</v>
      </c>
      <c r="BN2629" s="50" t="e">
        <f t="shared" ca="1" si="826"/>
        <v>#NAME?</v>
      </c>
    </row>
    <row r="2630" spans="1:66" x14ac:dyDescent="0.35">
      <c r="A2630" s="48">
        <v>28255</v>
      </c>
      <c r="B2630" s="17">
        <v>1977</v>
      </c>
      <c r="C2630" s="17">
        <v>5</v>
      </c>
      <c r="D2630" s="17">
        <v>130</v>
      </c>
      <c r="E2630" s="17">
        <v>10</v>
      </c>
      <c r="F2630" s="17">
        <v>3</v>
      </c>
      <c r="G2630" s="50">
        <v>7.3</v>
      </c>
      <c r="H2630" s="32">
        <v>3.489101497728722</v>
      </c>
      <c r="I2630" s="50">
        <v>14.833333333333334</v>
      </c>
      <c r="J2630" s="13">
        <v>1.1000000000000001</v>
      </c>
      <c r="K2630" s="13">
        <f t="shared" si="812"/>
        <v>1.1000000000000001</v>
      </c>
      <c r="L2630" s="13">
        <f t="shared" si="813"/>
        <v>0</v>
      </c>
      <c r="M2630" s="13" t="e">
        <f ca="1">CalcTable[[#This Row],[IWC]]-AE2629</f>
        <v>#NAME?</v>
      </c>
      <c r="N2630" s="13" t="e">
        <f ca="1">IF(CalcTable[[#This Row],[Day of Year]]&lt;123,FCAP,AE2629)</f>
        <v>#NAME?</v>
      </c>
      <c r="O2630" s="17" t="e">
        <f ca="1">IF(IRR_DRIP,5,COUNTIF('IDET Wind Values'!C2614:G2614,"&lt;="&amp;IRR_MAXWIND))</f>
        <v>#NAME?</v>
      </c>
      <c r="P2630" s="13" t="e">
        <f ca="1">CalcTable[[#This Row],[ET_o]]*KL</f>
        <v>#NAME?</v>
      </c>
      <c r="Q2630" s="13" t="e">
        <f ca="1">IF(WILTPT&lt;=0,1,MAX(0,MIN(1,(CalcTable[[#This Row],[IWC]]-WILTPT)/(MAD-WILTPT))))</f>
        <v>#NAME?</v>
      </c>
      <c r="R2630" s="13" t="e">
        <f ca="1">CalcTable[[#This Row],[ETMult]]*CalcTable[[#This Row],[ETb]]</f>
        <v>#NAME?</v>
      </c>
      <c r="S2630" s="13" t="b">
        <f>INDEX(IRR_LIST,CalcTable[[#This Row],[Day of Week]]+1)</f>
        <v>1</v>
      </c>
      <c r="T2630" s="13">
        <f t="shared" ca="1" si="814"/>
        <v>0</v>
      </c>
      <c r="U2630" s="13" t="b">
        <f ca="1">IF(CalcTable[[#This Row],[IrrPrecip]]&gt;=IC_MM,FALSE,TRUE)</f>
        <v>1</v>
      </c>
      <c r="V2630" s="13" t="b">
        <f t="shared" si="815"/>
        <v>1</v>
      </c>
      <c r="W2630" s="13" t="e">
        <f ca="1">IF(AND(IRR_DRIP=FALSE,CalcTable[[#This Row],[IrrHours]]&lt;=0),FALSE,TRUE)</f>
        <v>#NAME?</v>
      </c>
      <c r="X2630" s="13" t="e">
        <f ca="1">AND(CalcTable[[#This Row],[IrrDay]],CalcTable[[#This Row],[IrrRain]],CalcTable[[#This Row],[IrrWarm]],CalcTable[[#This Row],[IrrWindy]])</f>
        <v>#NAME?</v>
      </c>
      <c r="Y2630" s="13" t="e">
        <f t="shared" ca="1" si="816"/>
        <v>#NAME?</v>
      </c>
      <c r="Z2630" s="13" t="e">
        <f ca="1">CalcTable[[#This Row],[IrrHours]]/5</f>
        <v>#NAME?</v>
      </c>
      <c r="AA2630" s="13" t="e">
        <f ca="1">IF(CalcTable[[#This Row],[IrrFlag]]=FALSE,0,MAX(0,CalcTable[[#This Row],[VolRednWind]]*(FCAP*IRR_TARGET-CalcTable[[#This Row],[IWC]])))</f>
        <v>#NAME?</v>
      </c>
      <c r="AB2630" s="13" t="e">
        <f ca="1">CalcTable[[#This Row],[IWC]]+CalcTable[[#This Row],[Eff Precip]]+CalcTable[[#This Row],[IrrAmt]]-CalcTable[[#This Row],[AET]]</f>
        <v>#NAME?</v>
      </c>
      <c r="AC2630" s="13" t="e">
        <f ca="1">IF(CalcTable[[#This Row],[PWC]]&gt;FCAP,MIN(24*PERC,MIN(SAT,CalcTable[[#This Row],[PWC]])-FCAP),0)</f>
        <v>#NAME?</v>
      </c>
      <c r="AD2630" s="13" t="e">
        <f ca="1">IF(CalcTable[[#This Row],[PWC]]&gt;SAT,CalcTable[[#This Row],[PWC]]-SAT,0)</f>
        <v>#NAME?</v>
      </c>
      <c r="AE2630" s="13" t="e">
        <f ca="1">CalcTable[[#This Row],[PWC]]-CalcTable[[#This Row],[PercAmt]]-CalcTable[[#This Row],[Runoff]]</f>
        <v>#NAME?</v>
      </c>
      <c r="AF2630" s="13" t="e">
        <f ca="1">CalcTable[[#This Row],[IrrAmt]]/1000*CUR_IRR_AREA*10000/IRR_EFF</f>
        <v>#NAME?</v>
      </c>
      <c r="AG2630" s="147"/>
      <c r="AH2630" s="13"/>
      <c r="AI2630" s="50">
        <v>0</v>
      </c>
      <c r="AJ2630" s="50">
        <v>0</v>
      </c>
      <c r="AK2630" s="50">
        <v>0</v>
      </c>
      <c r="AL2630" s="50">
        <v>0</v>
      </c>
      <c r="AM2630" s="50"/>
      <c r="AN2630" s="50"/>
      <c r="AO2630" s="50"/>
      <c r="AP2630" s="50"/>
      <c r="AQ2630" s="50"/>
      <c r="AR2630" s="50"/>
      <c r="AS2630" s="50"/>
      <c r="AT2630" s="50"/>
      <c r="AU2630" s="50"/>
      <c r="AV2630" s="50"/>
      <c r="AW2630" s="50"/>
      <c r="AX2630" s="50">
        <f t="shared" si="827"/>
        <v>0</v>
      </c>
      <c r="AY2630" s="50"/>
      <c r="AZ2630" s="50">
        <f t="shared" si="817"/>
        <v>0</v>
      </c>
      <c r="BA2630" s="50">
        <f t="shared" si="818"/>
        <v>0</v>
      </c>
      <c r="BB2630" s="50">
        <f t="shared" si="819"/>
        <v>0</v>
      </c>
      <c r="BC2630" s="17">
        <f t="shared" si="820"/>
        <v>19775</v>
      </c>
      <c r="BD2630" s="50">
        <f t="shared" si="821"/>
        <v>0</v>
      </c>
      <c r="BE2630" s="50">
        <f t="shared" si="822"/>
        <v>0</v>
      </c>
      <c r="BF2630" s="50">
        <f t="shared" si="828"/>
        <v>0</v>
      </c>
      <c r="BG2630" s="50"/>
      <c r="BH2630" s="17">
        <f t="shared" si="823"/>
        <v>0</v>
      </c>
      <c r="BI2630" s="17">
        <f t="shared" si="831"/>
        <v>2630</v>
      </c>
      <c r="BJ2630" s="17">
        <f t="shared" si="829"/>
        <v>2630</v>
      </c>
      <c r="BK2630" s="150">
        <f t="shared" si="830"/>
        <v>28255</v>
      </c>
      <c r="BL2630" s="50" t="e">
        <f t="shared" ca="1" si="824"/>
        <v>#NAME?</v>
      </c>
      <c r="BM2630" s="50" t="e">
        <f t="shared" ca="1" si="825"/>
        <v>#NAME?</v>
      </c>
      <c r="BN2630" s="50" t="e">
        <f t="shared" ca="1" si="826"/>
        <v>#NAME?</v>
      </c>
    </row>
    <row r="2631" spans="1:66" x14ac:dyDescent="0.35">
      <c r="A2631" s="48">
        <v>28256</v>
      </c>
      <c r="B2631" s="17">
        <v>1977</v>
      </c>
      <c r="C2631" s="17">
        <v>5</v>
      </c>
      <c r="D2631" s="17">
        <v>131</v>
      </c>
      <c r="E2631" s="17">
        <v>11</v>
      </c>
      <c r="F2631" s="17">
        <v>4</v>
      </c>
      <c r="G2631" s="50">
        <v>8.6999999999999993</v>
      </c>
      <c r="H2631" s="32">
        <v>3.8125489932095471</v>
      </c>
      <c r="I2631" s="50">
        <v>24.833333333333332</v>
      </c>
      <c r="J2631" s="13">
        <v>11.5</v>
      </c>
      <c r="K2631" s="13">
        <f t="shared" si="812"/>
        <v>11.5</v>
      </c>
      <c r="L2631" s="13">
        <f t="shared" si="813"/>
        <v>4.875</v>
      </c>
      <c r="M2631" s="13" t="e">
        <f ca="1">CalcTable[[#This Row],[IWC]]-AE2630</f>
        <v>#NAME?</v>
      </c>
      <c r="N2631" s="13" t="e">
        <f ca="1">IF(CalcTable[[#This Row],[Day of Year]]&lt;123,FCAP,AE2630)</f>
        <v>#NAME?</v>
      </c>
      <c r="O2631" s="17" t="e">
        <f ca="1">IF(IRR_DRIP,5,COUNTIF('IDET Wind Values'!C2615:G2615,"&lt;="&amp;IRR_MAXWIND))</f>
        <v>#NAME?</v>
      </c>
      <c r="P2631" s="13" t="e">
        <f ca="1">CalcTable[[#This Row],[ET_o]]*KL</f>
        <v>#NAME?</v>
      </c>
      <c r="Q2631" s="13" t="e">
        <f ca="1">IF(WILTPT&lt;=0,1,MAX(0,MIN(1,(CalcTable[[#This Row],[IWC]]-WILTPT)/(MAD-WILTPT))))</f>
        <v>#NAME?</v>
      </c>
      <c r="R2631" s="13" t="e">
        <f ca="1">CalcTable[[#This Row],[ETMult]]*CalcTable[[#This Row],[ETb]]</f>
        <v>#NAME?</v>
      </c>
      <c r="S2631" s="13" t="b">
        <f>INDEX(IRR_LIST,CalcTable[[#This Row],[Day of Week]]+1)</f>
        <v>0</v>
      </c>
      <c r="T2631" s="13">
        <f t="shared" ca="1" si="814"/>
        <v>1.1000000000000001</v>
      </c>
      <c r="U2631" s="13" t="b">
        <f ca="1">IF(CalcTable[[#This Row],[IrrPrecip]]&gt;=IC_MM,FALSE,TRUE)</f>
        <v>1</v>
      </c>
      <c r="V2631" s="13" t="b">
        <f t="shared" si="815"/>
        <v>1</v>
      </c>
      <c r="W2631" s="13" t="e">
        <f ca="1">IF(AND(IRR_DRIP=FALSE,CalcTable[[#This Row],[IrrHours]]&lt;=0),FALSE,TRUE)</f>
        <v>#NAME?</v>
      </c>
      <c r="X2631" s="13" t="e">
        <f ca="1">AND(CalcTable[[#This Row],[IrrDay]],CalcTable[[#This Row],[IrrRain]],CalcTable[[#This Row],[IrrWarm]],CalcTable[[#This Row],[IrrWindy]])</f>
        <v>#NAME?</v>
      </c>
      <c r="Y2631" s="13" t="e">
        <f t="shared" ca="1" si="816"/>
        <v>#NAME?</v>
      </c>
      <c r="Z2631" s="13" t="e">
        <f ca="1">CalcTable[[#This Row],[IrrHours]]/5</f>
        <v>#NAME?</v>
      </c>
      <c r="AA2631" s="13" t="e">
        <f ca="1">IF(CalcTable[[#This Row],[IrrFlag]]=FALSE,0,MAX(0,CalcTable[[#This Row],[VolRednWind]]*(FCAP*IRR_TARGET-CalcTable[[#This Row],[IWC]])))</f>
        <v>#NAME?</v>
      </c>
      <c r="AB2631" s="13" t="e">
        <f ca="1">CalcTable[[#This Row],[IWC]]+CalcTable[[#This Row],[Eff Precip]]+CalcTable[[#This Row],[IrrAmt]]-CalcTable[[#This Row],[AET]]</f>
        <v>#NAME?</v>
      </c>
      <c r="AC2631" s="13" t="e">
        <f ca="1">IF(CalcTable[[#This Row],[PWC]]&gt;FCAP,MIN(24*PERC,MIN(SAT,CalcTable[[#This Row],[PWC]])-FCAP),0)</f>
        <v>#NAME?</v>
      </c>
      <c r="AD2631" s="13" t="e">
        <f ca="1">IF(CalcTable[[#This Row],[PWC]]&gt;SAT,CalcTable[[#This Row],[PWC]]-SAT,0)</f>
        <v>#NAME?</v>
      </c>
      <c r="AE2631" s="13" t="e">
        <f ca="1">CalcTable[[#This Row],[PWC]]-CalcTable[[#This Row],[PercAmt]]-CalcTable[[#This Row],[Runoff]]</f>
        <v>#NAME?</v>
      </c>
      <c r="AF2631" s="13" t="e">
        <f ca="1">CalcTable[[#This Row],[IrrAmt]]/1000*CUR_IRR_AREA*10000/IRR_EFF</f>
        <v>#NAME?</v>
      </c>
      <c r="AG2631" s="147"/>
      <c r="AH2631" s="13"/>
      <c r="AI2631" s="50">
        <v>0</v>
      </c>
      <c r="AJ2631" s="50">
        <v>0</v>
      </c>
      <c r="AK2631" s="50">
        <v>4.081347161376792</v>
      </c>
      <c r="AL2631" s="50">
        <v>4.2077050932491353</v>
      </c>
      <c r="AM2631" s="50"/>
      <c r="AN2631" s="50"/>
      <c r="AO2631" s="50"/>
      <c r="AP2631" s="50"/>
      <c r="AQ2631" s="50"/>
      <c r="AR2631" s="50"/>
      <c r="AS2631" s="50"/>
      <c r="AT2631" s="50"/>
      <c r="AU2631" s="50"/>
      <c r="AV2631" s="50"/>
      <c r="AW2631" s="50"/>
      <c r="AX2631" s="50">
        <f t="shared" si="827"/>
        <v>8.2890522546259273</v>
      </c>
      <c r="AY2631" s="50"/>
      <c r="AZ2631" s="50">
        <f t="shared" si="817"/>
        <v>183.28577443550094</v>
      </c>
      <c r="BA2631" s="50">
        <f t="shared" si="818"/>
        <v>282.20190667053316</v>
      </c>
      <c r="BB2631" s="50">
        <f t="shared" si="819"/>
        <v>290.92980069127134</v>
      </c>
      <c r="BC2631" s="17">
        <f t="shared" si="820"/>
        <v>19775</v>
      </c>
      <c r="BD2631" s="50">
        <f t="shared" si="821"/>
        <v>8.2890522546259273</v>
      </c>
      <c r="BE2631" s="50">
        <f t="shared" si="822"/>
        <v>183.28577443550094</v>
      </c>
      <c r="BF2631" s="50">
        <f t="shared" si="828"/>
        <v>299.7971792802785</v>
      </c>
      <c r="BG2631" s="50"/>
      <c r="BH2631" s="17">
        <f t="shared" si="823"/>
        <v>0</v>
      </c>
      <c r="BI2631" s="17">
        <f t="shared" si="831"/>
        <v>2631</v>
      </c>
      <c r="BJ2631" s="17">
        <f t="shared" si="829"/>
        <v>2631</v>
      </c>
      <c r="BK2631" s="150">
        <f t="shared" si="830"/>
        <v>28256</v>
      </c>
      <c r="BL2631" s="50" t="e">
        <f t="shared" ca="1" si="824"/>
        <v>#NAME?</v>
      </c>
      <c r="BM2631" s="50" t="e">
        <f t="shared" ca="1" si="825"/>
        <v>#NAME?</v>
      </c>
      <c r="BN2631" s="50" t="e">
        <f t="shared" ca="1" si="826"/>
        <v>#NAME?</v>
      </c>
    </row>
    <row r="2632" spans="1:66" x14ac:dyDescent="0.35">
      <c r="A2632" s="48">
        <v>28257</v>
      </c>
      <c r="B2632" s="17">
        <v>1977</v>
      </c>
      <c r="C2632" s="17">
        <v>5</v>
      </c>
      <c r="D2632" s="17">
        <v>132</v>
      </c>
      <c r="E2632" s="17">
        <v>12</v>
      </c>
      <c r="F2632" s="17">
        <v>5</v>
      </c>
      <c r="G2632" s="50">
        <v>4.2</v>
      </c>
      <c r="H2632" s="32">
        <v>5.063717474766988</v>
      </c>
      <c r="I2632" s="50">
        <v>11.166666666666666</v>
      </c>
      <c r="J2632" s="13">
        <v>0</v>
      </c>
      <c r="K2632" s="13">
        <f t="shared" si="812"/>
        <v>0</v>
      </c>
      <c r="L2632" s="13">
        <f t="shared" si="813"/>
        <v>0</v>
      </c>
      <c r="M2632" s="13" t="e">
        <f ca="1">CalcTable[[#This Row],[IWC]]-AE2631</f>
        <v>#NAME?</v>
      </c>
      <c r="N2632" s="13" t="e">
        <f ca="1">IF(CalcTable[[#This Row],[Day of Year]]&lt;123,FCAP,AE2631)</f>
        <v>#NAME?</v>
      </c>
      <c r="O2632" s="17" t="e">
        <f ca="1">IF(IRR_DRIP,5,COUNTIF('IDET Wind Values'!C2616:G2616,"&lt;="&amp;IRR_MAXWIND))</f>
        <v>#NAME?</v>
      </c>
      <c r="P2632" s="13" t="e">
        <f ca="1">CalcTable[[#This Row],[ET_o]]*KL</f>
        <v>#NAME?</v>
      </c>
      <c r="Q2632" s="13" t="e">
        <f ca="1">IF(WILTPT&lt;=0,1,MAX(0,MIN(1,(CalcTable[[#This Row],[IWC]]-WILTPT)/(MAD-WILTPT))))</f>
        <v>#NAME?</v>
      </c>
      <c r="R2632" s="13" t="e">
        <f ca="1">CalcTable[[#This Row],[ETMult]]*CalcTable[[#This Row],[ETb]]</f>
        <v>#NAME?</v>
      </c>
      <c r="S2632" s="13" t="b">
        <f>INDEX(IRR_LIST,CalcTable[[#This Row],[Day of Week]]+1)</f>
        <v>1</v>
      </c>
      <c r="T2632" s="13">
        <f t="shared" ca="1" si="814"/>
        <v>12.6</v>
      </c>
      <c r="U2632" s="13" t="b">
        <f ca="1">IF(CalcTable[[#This Row],[IrrPrecip]]&gt;=IC_MM,FALSE,TRUE)</f>
        <v>0</v>
      </c>
      <c r="V2632" s="13" t="b">
        <f t="shared" si="815"/>
        <v>0</v>
      </c>
      <c r="W2632" s="13" t="e">
        <f ca="1">IF(AND(IRR_DRIP=FALSE,CalcTable[[#This Row],[IrrHours]]&lt;=0),FALSE,TRUE)</f>
        <v>#NAME?</v>
      </c>
      <c r="X2632" s="13" t="e">
        <f ca="1">AND(CalcTable[[#This Row],[IrrDay]],CalcTable[[#This Row],[IrrRain]],CalcTable[[#This Row],[IrrWarm]],CalcTable[[#This Row],[IrrWindy]])</f>
        <v>#NAME?</v>
      </c>
      <c r="Y2632" s="13" t="e">
        <f t="shared" ca="1" si="816"/>
        <v>#NAME?</v>
      </c>
      <c r="Z2632" s="13" t="e">
        <f ca="1">CalcTable[[#This Row],[IrrHours]]/5</f>
        <v>#NAME?</v>
      </c>
      <c r="AA2632" s="13" t="e">
        <f ca="1">IF(CalcTable[[#This Row],[IrrFlag]]=FALSE,0,MAX(0,CalcTable[[#This Row],[VolRednWind]]*(FCAP*IRR_TARGET-CalcTable[[#This Row],[IWC]])))</f>
        <v>#NAME?</v>
      </c>
      <c r="AB2632" s="13" t="e">
        <f ca="1">CalcTable[[#This Row],[IWC]]+CalcTable[[#This Row],[Eff Precip]]+CalcTable[[#This Row],[IrrAmt]]-CalcTable[[#This Row],[AET]]</f>
        <v>#NAME?</v>
      </c>
      <c r="AC2632" s="13" t="e">
        <f ca="1">IF(CalcTable[[#This Row],[PWC]]&gt;FCAP,MIN(24*PERC,MIN(SAT,CalcTable[[#This Row],[PWC]])-FCAP),0)</f>
        <v>#NAME?</v>
      </c>
      <c r="AD2632" s="13" t="e">
        <f ca="1">IF(CalcTable[[#This Row],[PWC]]&gt;SAT,CalcTable[[#This Row],[PWC]]-SAT,0)</f>
        <v>#NAME?</v>
      </c>
      <c r="AE2632" s="13" t="e">
        <f ca="1">CalcTable[[#This Row],[PWC]]-CalcTable[[#This Row],[PercAmt]]-CalcTable[[#This Row],[Runoff]]</f>
        <v>#NAME?</v>
      </c>
      <c r="AF2632" s="13" t="e">
        <f ca="1">CalcTable[[#This Row],[IrrAmt]]/1000*CUR_IRR_AREA*10000/IRR_EFF</f>
        <v>#NAME?</v>
      </c>
      <c r="AG2632" s="147"/>
      <c r="AH2632" s="13"/>
      <c r="AI2632" s="50">
        <v>0</v>
      </c>
      <c r="AJ2632" s="50">
        <v>0</v>
      </c>
      <c r="AK2632" s="50">
        <v>0</v>
      </c>
      <c r="AL2632" s="50">
        <v>0</v>
      </c>
      <c r="AM2632" s="50"/>
      <c r="AN2632" s="50"/>
      <c r="AO2632" s="50"/>
      <c r="AP2632" s="50"/>
      <c r="AQ2632" s="50"/>
      <c r="AR2632" s="50"/>
      <c r="AS2632" s="50"/>
      <c r="AT2632" s="50"/>
      <c r="AU2632" s="50"/>
      <c r="AV2632" s="50"/>
      <c r="AW2632" s="50"/>
      <c r="AX2632" s="50">
        <f t="shared" si="827"/>
        <v>0</v>
      </c>
      <c r="AY2632" s="50"/>
      <c r="AZ2632" s="50">
        <f t="shared" si="817"/>
        <v>0</v>
      </c>
      <c r="BA2632" s="50">
        <f t="shared" si="818"/>
        <v>0</v>
      </c>
      <c r="BB2632" s="50">
        <f t="shared" si="819"/>
        <v>0</v>
      </c>
      <c r="BC2632" s="17">
        <f t="shared" si="820"/>
        <v>19775</v>
      </c>
      <c r="BD2632" s="50">
        <f t="shared" si="821"/>
        <v>0</v>
      </c>
      <c r="BE2632" s="50">
        <f t="shared" si="822"/>
        <v>0</v>
      </c>
      <c r="BF2632" s="50">
        <f t="shared" si="828"/>
        <v>0</v>
      </c>
      <c r="BG2632" s="50"/>
      <c r="BH2632" s="17">
        <f t="shared" si="823"/>
        <v>0</v>
      </c>
      <c r="BI2632" s="17">
        <f t="shared" si="831"/>
        <v>2632</v>
      </c>
      <c r="BJ2632" s="17">
        <f t="shared" si="829"/>
        <v>2632</v>
      </c>
      <c r="BK2632" s="150">
        <f t="shared" si="830"/>
        <v>28257</v>
      </c>
      <c r="BL2632" s="50" t="e">
        <f t="shared" ca="1" si="824"/>
        <v>#NAME?</v>
      </c>
      <c r="BM2632" s="50" t="e">
        <f t="shared" ca="1" si="825"/>
        <v>#NAME?</v>
      </c>
      <c r="BN2632" s="50" t="e">
        <f t="shared" ca="1" si="826"/>
        <v>#NAME?</v>
      </c>
    </row>
    <row r="2633" spans="1:66" x14ac:dyDescent="0.35">
      <c r="A2633" s="48">
        <v>28258</v>
      </c>
      <c r="B2633" s="17">
        <v>1977</v>
      </c>
      <c r="C2633" s="17">
        <v>5</v>
      </c>
      <c r="D2633" s="17">
        <v>133</v>
      </c>
      <c r="E2633" s="17">
        <v>13</v>
      </c>
      <c r="F2633" s="17">
        <v>6</v>
      </c>
      <c r="G2633" s="50">
        <v>2.4</v>
      </c>
      <c r="H2633" s="32">
        <v>4.4967819051362365</v>
      </c>
      <c r="I2633" s="50">
        <v>3.1666666666666665</v>
      </c>
      <c r="J2633" s="13">
        <v>0</v>
      </c>
      <c r="K2633" s="13">
        <f t="shared" si="812"/>
        <v>0</v>
      </c>
      <c r="L2633" s="13">
        <f t="shared" si="813"/>
        <v>0</v>
      </c>
      <c r="M2633" s="13" t="e">
        <f ca="1">CalcTable[[#This Row],[IWC]]-AE2632</f>
        <v>#NAME?</v>
      </c>
      <c r="N2633" s="13" t="e">
        <f ca="1">IF(CalcTable[[#This Row],[Day of Year]]&lt;123,FCAP,AE2632)</f>
        <v>#NAME?</v>
      </c>
      <c r="O2633" s="17" t="e">
        <f ca="1">IF(IRR_DRIP,5,COUNTIF('IDET Wind Values'!C2617:G2617,"&lt;="&amp;IRR_MAXWIND))</f>
        <v>#NAME?</v>
      </c>
      <c r="P2633" s="13" t="e">
        <f ca="1">CalcTable[[#This Row],[ET_o]]*KL</f>
        <v>#NAME?</v>
      </c>
      <c r="Q2633" s="13" t="e">
        <f ca="1">IF(WILTPT&lt;=0,1,MAX(0,MIN(1,(CalcTable[[#This Row],[IWC]]-WILTPT)/(MAD-WILTPT))))</f>
        <v>#NAME?</v>
      </c>
      <c r="R2633" s="13" t="e">
        <f ca="1">CalcTable[[#This Row],[ETMult]]*CalcTable[[#This Row],[ETb]]</f>
        <v>#NAME?</v>
      </c>
      <c r="S2633" s="13" t="b">
        <f>INDEX(IRR_LIST,CalcTable[[#This Row],[Day of Week]]+1)</f>
        <v>0</v>
      </c>
      <c r="T2633" s="13">
        <f t="shared" ca="1" si="814"/>
        <v>11.5</v>
      </c>
      <c r="U2633" s="13" t="b">
        <f ca="1">IF(CalcTable[[#This Row],[IrrPrecip]]&gt;=IC_MM,FALSE,TRUE)</f>
        <v>0</v>
      </c>
      <c r="V2633" s="13" t="b">
        <f t="shared" si="815"/>
        <v>1</v>
      </c>
      <c r="W2633" s="13" t="e">
        <f ca="1">IF(AND(IRR_DRIP=FALSE,CalcTable[[#This Row],[IrrHours]]&lt;=0),FALSE,TRUE)</f>
        <v>#NAME?</v>
      </c>
      <c r="X2633" s="13" t="e">
        <f ca="1">AND(CalcTable[[#This Row],[IrrDay]],CalcTable[[#This Row],[IrrRain]],CalcTable[[#This Row],[IrrWarm]],CalcTable[[#This Row],[IrrWindy]])</f>
        <v>#NAME?</v>
      </c>
      <c r="Y2633" s="13" t="e">
        <f t="shared" ca="1" si="816"/>
        <v>#NAME?</v>
      </c>
      <c r="Z2633" s="13" t="e">
        <f ca="1">CalcTable[[#This Row],[IrrHours]]/5</f>
        <v>#NAME?</v>
      </c>
      <c r="AA2633" s="13" t="e">
        <f ca="1">IF(CalcTable[[#This Row],[IrrFlag]]=FALSE,0,MAX(0,CalcTable[[#This Row],[VolRednWind]]*(FCAP*IRR_TARGET-CalcTable[[#This Row],[IWC]])))</f>
        <v>#NAME?</v>
      </c>
      <c r="AB2633" s="13" t="e">
        <f ca="1">CalcTable[[#This Row],[IWC]]+CalcTable[[#This Row],[Eff Precip]]+CalcTable[[#This Row],[IrrAmt]]-CalcTable[[#This Row],[AET]]</f>
        <v>#NAME?</v>
      </c>
      <c r="AC2633" s="13" t="e">
        <f ca="1">IF(CalcTable[[#This Row],[PWC]]&gt;FCAP,MIN(24*PERC,MIN(SAT,CalcTable[[#This Row],[PWC]])-FCAP),0)</f>
        <v>#NAME?</v>
      </c>
      <c r="AD2633" s="13" t="e">
        <f ca="1">IF(CalcTable[[#This Row],[PWC]]&gt;SAT,CalcTable[[#This Row],[PWC]]-SAT,0)</f>
        <v>#NAME?</v>
      </c>
      <c r="AE2633" s="13" t="e">
        <f ca="1">CalcTable[[#This Row],[PWC]]-CalcTable[[#This Row],[PercAmt]]-CalcTable[[#This Row],[Runoff]]</f>
        <v>#NAME?</v>
      </c>
      <c r="AF2633" s="13" t="e">
        <f ca="1">CalcTable[[#This Row],[IrrAmt]]/1000*CUR_IRR_AREA*10000/IRR_EFF</f>
        <v>#NAME?</v>
      </c>
      <c r="AG2633" s="147"/>
      <c r="AH2633" s="13"/>
      <c r="AI2633" s="50">
        <v>0</v>
      </c>
      <c r="AJ2633" s="50">
        <v>0</v>
      </c>
      <c r="AK2633" s="50">
        <v>0</v>
      </c>
      <c r="AL2633" s="50">
        <v>0</v>
      </c>
      <c r="AM2633" s="50"/>
      <c r="AN2633" s="50"/>
      <c r="AO2633" s="50"/>
      <c r="AP2633" s="50"/>
      <c r="AQ2633" s="50"/>
      <c r="AR2633" s="50"/>
      <c r="AS2633" s="50"/>
      <c r="AT2633" s="50"/>
      <c r="AU2633" s="50"/>
      <c r="AV2633" s="50"/>
      <c r="AW2633" s="50"/>
      <c r="AX2633" s="50">
        <f t="shared" si="827"/>
        <v>0</v>
      </c>
      <c r="AY2633" s="50"/>
      <c r="AZ2633" s="50">
        <f t="shared" si="817"/>
        <v>0</v>
      </c>
      <c r="BA2633" s="50">
        <f t="shared" si="818"/>
        <v>0</v>
      </c>
      <c r="BB2633" s="50">
        <f t="shared" si="819"/>
        <v>0</v>
      </c>
      <c r="BC2633" s="17">
        <f t="shared" si="820"/>
        <v>19775</v>
      </c>
      <c r="BD2633" s="50">
        <f t="shared" si="821"/>
        <v>0</v>
      </c>
      <c r="BE2633" s="50">
        <f t="shared" si="822"/>
        <v>0</v>
      </c>
      <c r="BF2633" s="50">
        <f t="shared" si="828"/>
        <v>0</v>
      </c>
      <c r="BG2633" s="50"/>
      <c r="BH2633" s="17">
        <f t="shared" si="823"/>
        <v>0</v>
      </c>
      <c r="BI2633" s="17">
        <f t="shared" si="831"/>
        <v>2633</v>
      </c>
      <c r="BJ2633" s="17">
        <f t="shared" si="829"/>
        <v>2633</v>
      </c>
      <c r="BK2633" s="150">
        <f t="shared" si="830"/>
        <v>28258</v>
      </c>
      <c r="BL2633" s="50" t="e">
        <f t="shared" ca="1" si="824"/>
        <v>#NAME?</v>
      </c>
      <c r="BM2633" s="50" t="e">
        <f t="shared" ca="1" si="825"/>
        <v>#NAME?</v>
      </c>
      <c r="BN2633" s="50" t="e">
        <f t="shared" ca="1" si="826"/>
        <v>#NAME?</v>
      </c>
    </row>
    <row r="2634" spans="1:66" x14ac:dyDescent="0.35">
      <c r="A2634" s="48">
        <v>28259</v>
      </c>
      <c r="B2634" s="17">
        <v>1977</v>
      </c>
      <c r="C2634" s="17">
        <v>5</v>
      </c>
      <c r="D2634" s="17">
        <v>134</v>
      </c>
      <c r="E2634" s="17">
        <v>14</v>
      </c>
      <c r="F2634" s="17">
        <v>7</v>
      </c>
      <c r="G2634" s="50">
        <v>5.9</v>
      </c>
      <c r="H2634" s="32">
        <v>3.7429379844175492</v>
      </c>
      <c r="I2634" s="50">
        <v>4.833333333333333</v>
      </c>
      <c r="J2634" s="13">
        <v>0</v>
      </c>
      <c r="K2634" s="13">
        <f t="shared" si="812"/>
        <v>0</v>
      </c>
      <c r="L2634" s="13">
        <f t="shared" si="813"/>
        <v>0</v>
      </c>
      <c r="M2634" s="13" t="e">
        <f ca="1">CalcTable[[#This Row],[IWC]]-AE2633</f>
        <v>#NAME?</v>
      </c>
      <c r="N2634" s="13" t="e">
        <f ca="1">IF(CalcTable[[#This Row],[Day of Year]]&lt;123,FCAP,AE2633)</f>
        <v>#NAME?</v>
      </c>
      <c r="O2634" s="17" t="e">
        <f ca="1">IF(IRR_DRIP,5,COUNTIF('IDET Wind Values'!C2618:G2618,"&lt;="&amp;IRR_MAXWIND))</f>
        <v>#NAME?</v>
      </c>
      <c r="P2634" s="13" t="e">
        <f ca="1">CalcTable[[#This Row],[ET_o]]*KL</f>
        <v>#NAME?</v>
      </c>
      <c r="Q2634" s="13" t="e">
        <f ca="1">IF(WILTPT&lt;=0,1,MAX(0,MIN(1,(CalcTable[[#This Row],[IWC]]-WILTPT)/(MAD-WILTPT))))</f>
        <v>#NAME?</v>
      </c>
      <c r="R2634" s="13" t="e">
        <f ca="1">CalcTable[[#This Row],[ETMult]]*CalcTable[[#This Row],[ETb]]</f>
        <v>#NAME?</v>
      </c>
      <c r="S2634" s="13" t="b">
        <f>INDEX(IRR_LIST,CalcTable[[#This Row],[Day of Week]]+1)</f>
        <v>0</v>
      </c>
      <c r="T2634" s="13">
        <f t="shared" ca="1" si="814"/>
        <v>0</v>
      </c>
      <c r="U2634" s="13" t="b">
        <f ca="1">IF(CalcTable[[#This Row],[IrrPrecip]]&gt;=IC_MM,FALSE,TRUE)</f>
        <v>1</v>
      </c>
      <c r="V2634" s="13" t="b">
        <f t="shared" si="815"/>
        <v>0</v>
      </c>
      <c r="W2634" s="13" t="e">
        <f ca="1">IF(AND(IRR_DRIP=FALSE,CalcTable[[#This Row],[IrrHours]]&lt;=0),FALSE,TRUE)</f>
        <v>#NAME?</v>
      </c>
      <c r="X2634" s="13" t="e">
        <f ca="1">AND(CalcTable[[#This Row],[IrrDay]],CalcTable[[#This Row],[IrrRain]],CalcTable[[#This Row],[IrrWarm]],CalcTable[[#This Row],[IrrWindy]])</f>
        <v>#NAME?</v>
      </c>
      <c r="Y2634" s="13" t="e">
        <f t="shared" ca="1" si="816"/>
        <v>#NAME?</v>
      </c>
      <c r="Z2634" s="13" t="e">
        <f ca="1">CalcTable[[#This Row],[IrrHours]]/5</f>
        <v>#NAME?</v>
      </c>
      <c r="AA2634" s="13" t="e">
        <f ca="1">IF(CalcTable[[#This Row],[IrrFlag]]=FALSE,0,MAX(0,CalcTable[[#This Row],[VolRednWind]]*(FCAP*IRR_TARGET-CalcTable[[#This Row],[IWC]])))</f>
        <v>#NAME?</v>
      </c>
      <c r="AB2634" s="13" t="e">
        <f ca="1">CalcTable[[#This Row],[IWC]]+CalcTable[[#This Row],[Eff Precip]]+CalcTable[[#This Row],[IrrAmt]]-CalcTable[[#This Row],[AET]]</f>
        <v>#NAME?</v>
      </c>
      <c r="AC2634" s="13" t="e">
        <f ca="1">IF(CalcTable[[#This Row],[PWC]]&gt;FCAP,MIN(24*PERC,MIN(SAT,CalcTable[[#This Row],[PWC]])-FCAP),0)</f>
        <v>#NAME?</v>
      </c>
      <c r="AD2634" s="13" t="e">
        <f ca="1">IF(CalcTable[[#This Row],[PWC]]&gt;SAT,CalcTable[[#This Row],[PWC]]-SAT,0)</f>
        <v>#NAME?</v>
      </c>
      <c r="AE2634" s="13" t="e">
        <f ca="1">CalcTable[[#This Row],[PWC]]-CalcTable[[#This Row],[PercAmt]]-CalcTable[[#This Row],[Runoff]]</f>
        <v>#NAME?</v>
      </c>
      <c r="AF2634" s="13" t="e">
        <f ca="1">CalcTable[[#This Row],[IrrAmt]]/1000*CUR_IRR_AREA*10000/IRR_EFF</f>
        <v>#NAME?</v>
      </c>
      <c r="AG2634" s="147"/>
      <c r="AH2634" s="13"/>
      <c r="AI2634" s="50">
        <v>0</v>
      </c>
      <c r="AJ2634" s="50">
        <v>0</v>
      </c>
      <c r="AK2634" s="50">
        <v>0</v>
      </c>
      <c r="AL2634" s="50">
        <v>0</v>
      </c>
      <c r="AM2634" s="50"/>
      <c r="AN2634" s="50"/>
      <c r="AO2634" s="50"/>
      <c r="AP2634" s="50"/>
      <c r="AQ2634" s="50"/>
      <c r="AR2634" s="50"/>
      <c r="AS2634" s="50"/>
      <c r="AT2634" s="50"/>
      <c r="AU2634" s="50"/>
      <c r="AV2634" s="50"/>
      <c r="AW2634" s="50"/>
      <c r="AX2634" s="50">
        <f t="shared" si="827"/>
        <v>0</v>
      </c>
      <c r="AY2634" s="50"/>
      <c r="AZ2634" s="50">
        <f t="shared" si="817"/>
        <v>0</v>
      </c>
      <c r="BA2634" s="50">
        <f t="shared" si="818"/>
        <v>0</v>
      </c>
      <c r="BB2634" s="50">
        <f t="shared" si="819"/>
        <v>0</v>
      </c>
      <c r="BC2634" s="17">
        <f t="shared" si="820"/>
        <v>19775</v>
      </c>
      <c r="BD2634" s="50">
        <f t="shared" si="821"/>
        <v>0</v>
      </c>
      <c r="BE2634" s="50">
        <f t="shared" si="822"/>
        <v>0</v>
      </c>
      <c r="BF2634" s="50">
        <f t="shared" si="828"/>
        <v>0</v>
      </c>
      <c r="BG2634" s="50"/>
      <c r="BH2634" s="17">
        <f t="shared" si="823"/>
        <v>0</v>
      </c>
      <c r="BI2634" s="17">
        <f t="shared" si="831"/>
        <v>2634</v>
      </c>
      <c r="BJ2634" s="17">
        <f t="shared" si="829"/>
        <v>2634</v>
      </c>
      <c r="BK2634" s="150">
        <f t="shared" si="830"/>
        <v>28259</v>
      </c>
      <c r="BL2634" s="50" t="e">
        <f t="shared" ca="1" si="824"/>
        <v>#NAME?</v>
      </c>
      <c r="BM2634" s="50" t="e">
        <f t="shared" ca="1" si="825"/>
        <v>#NAME?</v>
      </c>
      <c r="BN2634" s="50" t="e">
        <f t="shared" ca="1" si="826"/>
        <v>#NAME?</v>
      </c>
    </row>
    <row r="2635" spans="1:66" x14ac:dyDescent="0.35">
      <c r="A2635" s="48">
        <v>28260</v>
      </c>
      <c r="B2635" s="17">
        <v>1977</v>
      </c>
      <c r="C2635" s="17">
        <v>5</v>
      </c>
      <c r="D2635" s="17">
        <v>135</v>
      </c>
      <c r="E2635" s="17">
        <v>15</v>
      </c>
      <c r="F2635" s="17">
        <v>1</v>
      </c>
      <c r="G2635" s="50">
        <v>2</v>
      </c>
      <c r="H2635" s="32">
        <v>2.9855084829580218</v>
      </c>
      <c r="I2635" s="50">
        <v>21.166666666666668</v>
      </c>
      <c r="J2635" s="13">
        <v>14.2</v>
      </c>
      <c r="K2635" s="13">
        <f t="shared" si="812"/>
        <v>14.2</v>
      </c>
      <c r="L2635" s="13">
        <f t="shared" si="813"/>
        <v>6.8999999999999995</v>
      </c>
      <c r="M2635" s="13" t="e">
        <f ca="1">CalcTable[[#This Row],[IWC]]-AE2634</f>
        <v>#NAME?</v>
      </c>
      <c r="N2635" s="13" t="e">
        <f ca="1">IF(CalcTable[[#This Row],[Day of Year]]&lt;123,FCAP,AE2634)</f>
        <v>#NAME?</v>
      </c>
      <c r="O2635" s="17" t="e">
        <f ca="1">IF(IRR_DRIP,5,COUNTIF('IDET Wind Values'!C2619:G2619,"&lt;="&amp;IRR_MAXWIND))</f>
        <v>#NAME?</v>
      </c>
      <c r="P2635" s="13" t="e">
        <f ca="1">CalcTable[[#This Row],[ET_o]]*KL</f>
        <v>#NAME?</v>
      </c>
      <c r="Q2635" s="13" t="e">
        <f ca="1">IF(WILTPT&lt;=0,1,MAX(0,MIN(1,(CalcTable[[#This Row],[IWC]]-WILTPT)/(MAD-WILTPT))))</f>
        <v>#NAME?</v>
      </c>
      <c r="R2635" s="13" t="e">
        <f ca="1">CalcTable[[#This Row],[ETMult]]*CalcTable[[#This Row],[ETb]]</f>
        <v>#NAME?</v>
      </c>
      <c r="S2635" s="13" t="b">
        <f>INDEX(IRR_LIST,CalcTable[[#This Row],[Day of Week]]+1)</f>
        <v>1</v>
      </c>
      <c r="T2635" s="13">
        <f t="shared" ca="1" si="814"/>
        <v>0</v>
      </c>
      <c r="U2635" s="13" t="b">
        <f ca="1">IF(CalcTable[[#This Row],[IrrPrecip]]&gt;=IC_MM,FALSE,TRUE)</f>
        <v>1</v>
      </c>
      <c r="V2635" s="13" t="b">
        <f t="shared" si="815"/>
        <v>0</v>
      </c>
      <c r="W2635" s="13" t="e">
        <f ca="1">IF(AND(IRR_DRIP=FALSE,CalcTable[[#This Row],[IrrHours]]&lt;=0),FALSE,TRUE)</f>
        <v>#NAME?</v>
      </c>
      <c r="X2635" s="13" t="e">
        <f ca="1">AND(CalcTable[[#This Row],[IrrDay]],CalcTable[[#This Row],[IrrRain]],CalcTable[[#This Row],[IrrWarm]],CalcTable[[#This Row],[IrrWindy]])</f>
        <v>#NAME?</v>
      </c>
      <c r="Y2635" s="13" t="e">
        <f t="shared" ca="1" si="816"/>
        <v>#NAME?</v>
      </c>
      <c r="Z2635" s="13" t="e">
        <f ca="1">CalcTable[[#This Row],[IrrHours]]/5</f>
        <v>#NAME?</v>
      </c>
      <c r="AA2635" s="13" t="e">
        <f ca="1">IF(CalcTable[[#This Row],[IrrFlag]]=FALSE,0,MAX(0,CalcTable[[#This Row],[VolRednWind]]*(FCAP*IRR_TARGET-CalcTable[[#This Row],[IWC]])))</f>
        <v>#NAME?</v>
      </c>
      <c r="AB2635" s="13" t="e">
        <f ca="1">CalcTable[[#This Row],[IWC]]+CalcTable[[#This Row],[Eff Precip]]+CalcTable[[#This Row],[IrrAmt]]-CalcTable[[#This Row],[AET]]</f>
        <v>#NAME?</v>
      </c>
      <c r="AC2635" s="13" t="e">
        <f ca="1">IF(CalcTable[[#This Row],[PWC]]&gt;FCAP,MIN(24*PERC,MIN(SAT,CalcTable[[#This Row],[PWC]])-FCAP),0)</f>
        <v>#NAME?</v>
      </c>
      <c r="AD2635" s="13" t="e">
        <f ca="1">IF(CalcTable[[#This Row],[PWC]]&gt;SAT,CalcTable[[#This Row],[PWC]]-SAT,0)</f>
        <v>#NAME?</v>
      </c>
      <c r="AE2635" s="13" t="e">
        <f ca="1">CalcTable[[#This Row],[PWC]]-CalcTable[[#This Row],[PercAmt]]-CalcTable[[#This Row],[Runoff]]</f>
        <v>#NAME?</v>
      </c>
      <c r="AF2635" s="13" t="e">
        <f ca="1">CalcTable[[#This Row],[IrrAmt]]/1000*CUR_IRR_AREA*10000/IRR_EFF</f>
        <v>#NAME?</v>
      </c>
      <c r="AG2635" s="147"/>
      <c r="AH2635" s="13"/>
      <c r="AI2635" s="50">
        <v>0</v>
      </c>
      <c r="AJ2635" s="50">
        <v>0</v>
      </c>
      <c r="AK2635" s="50">
        <v>0</v>
      </c>
      <c r="AL2635" s="50">
        <v>0</v>
      </c>
      <c r="AM2635" s="50"/>
      <c r="AN2635" s="50"/>
      <c r="AO2635" s="50"/>
      <c r="AP2635" s="50"/>
      <c r="AQ2635" s="50"/>
      <c r="AR2635" s="50"/>
      <c r="AS2635" s="50"/>
      <c r="AT2635" s="50"/>
      <c r="AU2635" s="50"/>
      <c r="AV2635" s="50"/>
      <c r="AW2635" s="50"/>
      <c r="AX2635" s="50">
        <f t="shared" si="827"/>
        <v>0</v>
      </c>
      <c r="AY2635" s="50"/>
      <c r="AZ2635" s="50">
        <f t="shared" si="817"/>
        <v>0</v>
      </c>
      <c r="BA2635" s="50">
        <f t="shared" si="818"/>
        <v>0</v>
      </c>
      <c r="BB2635" s="50">
        <f t="shared" si="819"/>
        <v>0</v>
      </c>
      <c r="BC2635" s="17">
        <f t="shared" si="820"/>
        <v>19775</v>
      </c>
      <c r="BD2635" s="50">
        <f t="shared" si="821"/>
        <v>0</v>
      </c>
      <c r="BE2635" s="50">
        <f t="shared" si="822"/>
        <v>0</v>
      </c>
      <c r="BF2635" s="50">
        <f t="shared" si="828"/>
        <v>0</v>
      </c>
      <c r="BG2635" s="50"/>
      <c r="BH2635" s="17">
        <f t="shared" si="823"/>
        <v>0</v>
      </c>
      <c r="BI2635" s="17">
        <f t="shared" si="831"/>
        <v>2635</v>
      </c>
      <c r="BJ2635" s="17">
        <f t="shared" si="829"/>
        <v>2635</v>
      </c>
      <c r="BK2635" s="150">
        <f t="shared" si="830"/>
        <v>28260</v>
      </c>
      <c r="BL2635" s="50" t="e">
        <f t="shared" ca="1" si="824"/>
        <v>#NAME?</v>
      </c>
      <c r="BM2635" s="50" t="e">
        <f t="shared" ca="1" si="825"/>
        <v>#NAME?</v>
      </c>
      <c r="BN2635" s="50" t="e">
        <f t="shared" ca="1" si="826"/>
        <v>#NAME?</v>
      </c>
    </row>
    <row r="2636" spans="1:66" x14ac:dyDescent="0.35">
      <c r="A2636" s="48">
        <v>28261</v>
      </c>
      <c r="B2636" s="17">
        <v>1977</v>
      </c>
      <c r="C2636" s="17">
        <v>5</v>
      </c>
      <c r="D2636" s="17">
        <v>136</v>
      </c>
      <c r="E2636" s="17">
        <v>16</v>
      </c>
      <c r="F2636" s="17">
        <v>2</v>
      </c>
      <c r="G2636" s="50">
        <v>0.4</v>
      </c>
      <c r="H2636" s="32">
        <v>3.9902207270684329</v>
      </c>
      <c r="I2636" s="50">
        <v>34.666666666666664</v>
      </c>
      <c r="J2636" s="13">
        <v>1</v>
      </c>
      <c r="K2636" s="13">
        <f t="shared" si="812"/>
        <v>1</v>
      </c>
      <c r="L2636" s="13">
        <f t="shared" si="813"/>
        <v>0</v>
      </c>
      <c r="M2636" s="13" t="e">
        <f ca="1">CalcTable[[#This Row],[IWC]]-AE2635</f>
        <v>#NAME?</v>
      </c>
      <c r="N2636" s="13" t="e">
        <f ca="1">IF(CalcTable[[#This Row],[Day of Year]]&lt;123,FCAP,AE2635)</f>
        <v>#NAME?</v>
      </c>
      <c r="O2636" s="17" t="e">
        <f ca="1">IF(IRR_DRIP,5,COUNTIF('IDET Wind Values'!C2620:G2620,"&lt;="&amp;IRR_MAXWIND))</f>
        <v>#NAME?</v>
      </c>
      <c r="P2636" s="13" t="e">
        <f ca="1">CalcTable[[#This Row],[ET_o]]*KL</f>
        <v>#NAME?</v>
      </c>
      <c r="Q2636" s="13" t="e">
        <f ca="1">IF(WILTPT&lt;=0,1,MAX(0,MIN(1,(CalcTable[[#This Row],[IWC]]-WILTPT)/(MAD-WILTPT))))</f>
        <v>#NAME?</v>
      </c>
      <c r="R2636" s="13" t="e">
        <f ca="1">CalcTable[[#This Row],[ETMult]]*CalcTable[[#This Row],[ETb]]</f>
        <v>#NAME?</v>
      </c>
      <c r="S2636" s="13" t="b">
        <f>INDEX(IRR_LIST,CalcTable[[#This Row],[Day of Week]]+1)</f>
        <v>0</v>
      </c>
      <c r="T2636" s="13">
        <f t="shared" ca="1" si="814"/>
        <v>14.2</v>
      </c>
      <c r="U2636" s="13" t="b">
        <f ca="1">IF(CalcTable[[#This Row],[IrrPrecip]]&gt;=IC_MM,FALSE,TRUE)</f>
        <v>0</v>
      </c>
      <c r="V2636" s="13" t="b">
        <f t="shared" si="815"/>
        <v>0</v>
      </c>
      <c r="W2636" s="13" t="e">
        <f ca="1">IF(AND(IRR_DRIP=FALSE,CalcTable[[#This Row],[IrrHours]]&lt;=0),FALSE,TRUE)</f>
        <v>#NAME?</v>
      </c>
      <c r="X2636" s="13" t="e">
        <f ca="1">AND(CalcTable[[#This Row],[IrrDay]],CalcTable[[#This Row],[IrrRain]],CalcTable[[#This Row],[IrrWarm]],CalcTable[[#This Row],[IrrWindy]])</f>
        <v>#NAME?</v>
      </c>
      <c r="Y2636" s="13" t="e">
        <f t="shared" ca="1" si="816"/>
        <v>#NAME?</v>
      </c>
      <c r="Z2636" s="13" t="e">
        <f ca="1">CalcTable[[#This Row],[IrrHours]]/5</f>
        <v>#NAME?</v>
      </c>
      <c r="AA2636" s="13" t="e">
        <f ca="1">IF(CalcTable[[#This Row],[IrrFlag]]=FALSE,0,MAX(0,CalcTable[[#This Row],[VolRednWind]]*(FCAP*IRR_TARGET-CalcTable[[#This Row],[IWC]])))</f>
        <v>#NAME?</v>
      </c>
      <c r="AB2636" s="13" t="e">
        <f ca="1">CalcTable[[#This Row],[IWC]]+CalcTable[[#This Row],[Eff Precip]]+CalcTable[[#This Row],[IrrAmt]]-CalcTable[[#This Row],[AET]]</f>
        <v>#NAME?</v>
      </c>
      <c r="AC2636" s="13" t="e">
        <f ca="1">IF(CalcTable[[#This Row],[PWC]]&gt;FCAP,MIN(24*PERC,MIN(SAT,CalcTable[[#This Row],[PWC]])-FCAP),0)</f>
        <v>#NAME?</v>
      </c>
      <c r="AD2636" s="13" t="e">
        <f ca="1">IF(CalcTable[[#This Row],[PWC]]&gt;SAT,CalcTable[[#This Row],[PWC]]-SAT,0)</f>
        <v>#NAME?</v>
      </c>
      <c r="AE2636" s="13" t="e">
        <f ca="1">CalcTable[[#This Row],[PWC]]-CalcTable[[#This Row],[PercAmt]]-CalcTable[[#This Row],[Runoff]]</f>
        <v>#NAME?</v>
      </c>
      <c r="AF2636" s="13" t="e">
        <f ca="1">CalcTable[[#This Row],[IrrAmt]]/1000*CUR_IRR_AREA*10000/IRR_EFF</f>
        <v>#NAME?</v>
      </c>
      <c r="AG2636" s="147"/>
      <c r="AH2636" s="13"/>
      <c r="AI2636" s="50">
        <v>0</v>
      </c>
      <c r="AJ2636" s="50">
        <v>0</v>
      </c>
      <c r="AK2636" s="50">
        <v>0</v>
      </c>
      <c r="AL2636" s="50">
        <v>0</v>
      </c>
      <c r="AM2636" s="50"/>
      <c r="AN2636" s="50"/>
      <c r="AO2636" s="50"/>
      <c r="AP2636" s="50"/>
      <c r="AQ2636" s="50"/>
      <c r="AR2636" s="50"/>
      <c r="AS2636" s="50"/>
      <c r="AT2636" s="50"/>
      <c r="AU2636" s="50"/>
      <c r="AV2636" s="50"/>
      <c r="AW2636" s="50"/>
      <c r="AX2636" s="50">
        <f t="shared" si="827"/>
        <v>0</v>
      </c>
      <c r="AY2636" s="50"/>
      <c r="AZ2636" s="50">
        <f t="shared" si="817"/>
        <v>0</v>
      </c>
      <c r="BA2636" s="50">
        <f t="shared" si="818"/>
        <v>0</v>
      </c>
      <c r="BB2636" s="50">
        <f t="shared" si="819"/>
        <v>0</v>
      </c>
      <c r="BC2636" s="17">
        <f t="shared" si="820"/>
        <v>19775</v>
      </c>
      <c r="BD2636" s="50">
        <f t="shared" si="821"/>
        <v>0</v>
      </c>
      <c r="BE2636" s="50">
        <f t="shared" si="822"/>
        <v>0</v>
      </c>
      <c r="BF2636" s="50">
        <f t="shared" si="828"/>
        <v>0</v>
      </c>
      <c r="BG2636" s="50"/>
      <c r="BH2636" s="17">
        <f t="shared" si="823"/>
        <v>0</v>
      </c>
      <c r="BI2636" s="17">
        <f t="shared" si="831"/>
        <v>2636</v>
      </c>
      <c r="BJ2636" s="17">
        <f t="shared" si="829"/>
        <v>2636</v>
      </c>
      <c r="BK2636" s="150">
        <f t="shared" si="830"/>
        <v>28261</v>
      </c>
      <c r="BL2636" s="50" t="e">
        <f t="shared" ca="1" si="824"/>
        <v>#NAME?</v>
      </c>
      <c r="BM2636" s="50" t="e">
        <f t="shared" ca="1" si="825"/>
        <v>#NAME?</v>
      </c>
      <c r="BN2636" s="50" t="e">
        <f t="shared" ca="1" si="826"/>
        <v>#NAME?</v>
      </c>
    </row>
    <row r="2637" spans="1:66" x14ac:dyDescent="0.35">
      <c r="A2637" s="48">
        <v>28262</v>
      </c>
      <c r="B2637" s="17">
        <v>1977</v>
      </c>
      <c r="C2637" s="17">
        <v>5</v>
      </c>
      <c r="D2637" s="17">
        <v>137</v>
      </c>
      <c r="E2637" s="17">
        <v>17</v>
      </c>
      <c r="F2637" s="17">
        <v>3</v>
      </c>
      <c r="G2637" s="50">
        <v>1.3</v>
      </c>
      <c r="H2637" s="32">
        <v>2.6453350525392301</v>
      </c>
      <c r="I2637" s="50">
        <v>18</v>
      </c>
      <c r="J2637" s="13">
        <v>0</v>
      </c>
      <c r="K2637" s="13">
        <f t="shared" si="812"/>
        <v>0</v>
      </c>
      <c r="L2637" s="13">
        <f t="shared" si="813"/>
        <v>0</v>
      </c>
      <c r="M2637" s="13" t="e">
        <f ca="1">CalcTable[[#This Row],[IWC]]-AE2636</f>
        <v>#NAME?</v>
      </c>
      <c r="N2637" s="13" t="e">
        <f ca="1">IF(CalcTable[[#This Row],[Day of Year]]&lt;123,FCAP,AE2636)</f>
        <v>#NAME?</v>
      </c>
      <c r="O2637" s="17" t="e">
        <f ca="1">IF(IRR_DRIP,5,COUNTIF('IDET Wind Values'!C2621:G2621,"&lt;="&amp;IRR_MAXWIND))</f>
        <v>#NAME?</v>
      </c>
      <c r="P2637" s="13" t="e">
        <f ca="1">CalcTable[[#This Row],[ET_o]]*KL</f>
        <v>#NAME?</v>
      </c>
      <c r="Q2637" s="13" t="e">
        <f ca="1">IF(WILTPT&lt;=0,1,MAX(0,MIN(1,(CalcTable[[#This Row],[IWC]]-WILTPT)/(MAD-WILTPT))))</f>
        <v>#NAME?</v>
      </c>
      <c r="R2637" s="13" t="e">
        <f ca="1">CalcTable[[#This Row],[ETMult]]*CalcTable[[#This Row],[ETb]]</f>
        <v>#NAME?</v>
      </c>
      <c r="S2637" s="13" t="b">
        <f>INDEX(IRR_LIST,CalcTable[[#This Row],[Day of Week]]+1)</f>
        <v>1</v>
      </c>
      <c r="T2637" s="13">
        <f t="shared" ca="1" si="814"/>
        <v>15.2</v>
      </c>
      <c r="U2637" s="13" t="b">
        <f ca="1">IF(CalcTable[[#This Row],[IrrPrecip]]&gt;=IC_MM,FALSE,TRUE)</f>
        <v>0</v>
      </c>
      <c r="V2637" s="13" t="b">
        <f t="shared" si="815"/>
        <v>0</v>
      </c>
      <c r="W2637" s="13" t="e">
        <f ca="1">IF(AND(IRR_DRIP=FALSE,CalcTable[[#This Row],[IrrHours]]&lt;=0),FALSE,TRUE)</f>
        <v>#NAME?</v>
      </c>
      <c r="X2637" s="13" t="e">
        <f ca="1">AND(CalcTable[[#This Row],[IrrDay]],CalcTable[[#This Row],[IrrRain]],CalcTable[[#This Row],[IrrWarm]],CalcTable[[#This Row],[IrrWindy]])</f>
        <v>#NAME?</v>
      </c>
      <c r="Y2637" s="13" t="e">
        <f t="shared" ca="1" si="816"/>
        <v>#NAME?</v>
      </c>
      <c r="Z2637" s="13" t="e">
        <f ca="1">CalcTable[[#This Row],[IrrHours]]/5</f>
        <v>#NAME?</v>
      </c>
      <c r="AA2637" s="13" t="e">
        <f ca="1">IF(CalcTable[[#This Row],[IrrFlag]]=FALSE,0,MAX(0,CalcTable[[#This Row],[VolRednWind]]*(FCAP*IRR_TARGET-CalcTable[[#This Row],[IWC]])))</f>
        <v>#NAME?</v>
      </c>
      <c r="AB2637" s="13" t="e">
        <f ca="1">CalcTable[[#This Row],[IWC]]+CalcTable[[#This Row],[Eff Precip]]+CalcTable[[#This Row],[IrrAmt]]-CalcTable[[#This Row],[AET]]</f>
        <v>#NAME?</v>
      </c>
      <c r="AC2637" s="13" t="e">
        <f ca="1">IF(CalcTable[[#This Row],[PWC]]&gt;FCAP,MIN(24*PERC,MIN(SAT,CalcTable[[#This Row],[PWC]])-FCAP),0)</f>
        <v>#NAME?</v>
      </c>
      <c r="AD2637" s="13" t="e">
        <f ca="1">IF(CalcTable[[#This Row],[PWC]]&gt;SAT,CalcTable[[#This Row],[PWC]]-SAT,0)</f>
        <v>#NAME?</v>
      </c>
      <c r="AE2637" s="13" t="e">
        <f ca="1">CalcTable[[#This Row],[PWC]]-CalcTable[[#This Row],[PercAmt]]-CalcTable[[#This Row],[Runoff]]</f>
        <v>#NAME?</v>
      </c>
      <c r="AF2637" s="13" t="e">
        <f ca="1">CalcTable[[#This Row],[IrrAmt]]/1000*CUR_IRR_AREA*10000/IRR_EFF</f>
        <v>#NAME?</v>
      </c>
      <c r="AG2637" s="147"/>
      <c r="AH2637" s="13"/>
      <c r="AI2637" s="50">
        <v>0</v>
      </c>
      <c r="AJ2637" s="50">
        <v>0</v>
      </c>
      <c r="AK2637" s="50">
        <v>0</v>
      </c>
      <c r="AL2637" s="50">
        <v>0</v>
      </c>
      <c r="AM2637" s="50"/>
      <c r="AN2637" s="50"/>
      <c r="AO2637" s="50"/>
      <c r="AP2637" s="50"/>
      <c r="AQ2637" s="50"/>
      <c r="AR2637" s="50"/>
      <c r="AS2637" s="50"/>
      <c r="AT2637" s="50"/>
      <c r="AU2637" s="50"/>
      <c r="AV2637" s="50"/>
      <c r="AW2637" s="50"/>
      <c r="AX2637" s="50">
        <f t="shared" si="827"/>
        <v>0</v>
      </c>
      <c r="AY2637" s="50"/>
      <c r="AZ2637" s="50">
        <f t="shared" si="817"/>
        <v>0</v>
      </c>
      <c r="BA2637" s="50">
        <f t="shared" si="818"/>
        <v>0</v>
      </c>
      <c r="BB2637" s="50">
        <f t="shared" si="819"/>
        <v>0</v>
      </c>
      <c r="BC2637" s="17">
        <f t="shared" si="820"/>
        <v>19775</v>
      </c>
      <c r="BD2637" s="50">
        <f t="shared" si="821"/>
        <v>0</v>
      </c>
      <c r="BE2637" s="50">
        <f t="shared" si="822"/>
        <v>0</v>
      </c>
      <c r="BF2637" s="50">
        <f t="shared" si="828"/>
        <v>0</v>
      </c>
      <c r="BG2637" s="50"/>
      <c r="BH2637" s="17">
        <f t="shared" si="823"/>
        <v>0</v>
      </c>
      <c r="BI2637" s="17">
        <f t="shared" si="831"/>
        <v>2637</v>
      </c>
      <c r="BJ2637" s="17">
        <f t="shared" si="829"/>
        <v>2637</v>
      </c>
      <c r="BK2637" s="150">
        <f t="shared" si="830"/>
        <v>28262</v>
      </c>
      <c r="BL2637" s="50" t="e">
        <f t="shared" ca="1" si="824"/>
        <v>#NAME?</v>
      </c>
      <c r="BM2637" s="50" t="e">
        <f t="shared" ca="1" si="825"/>
        <v>#NAME?</v>
      </c>
      <c r="BN2637" s="50" t="e">
        <f t="shared" ca="1" si="826"/>
        <v>#NAME?</v>
      </c>
    </row>
    <row r="2638" spans="1:66" x14ac:dyDescent="0.35">
      <c r="A2638" s="48">
        <v>28263</v>
      </c>
      <c r="B2638" s="17">
        <v>1977</v>
      </c>
      <c r="C2638" s="17">
        <v>5</v>
      </c>
      <c r="D2638" s="17">
        <v>138</v>
      </c>
      <c r="E2638" s="17">
        <v>18</v>
      </c>
      <c r="F2638" s="17">
        <v>4</v>
      </c>
      <c r="G2638" s="50">
        <v>0.1</v>
      </c>
      <c r="H2638" s="32">
        <v>1.5911780832509812</v>
      </c>
      <c r="I2638" s="50">
        <v>9.5</v>
      </c>
      <c r="J2638" s="13">
        <v>5.5</v>
      </c>
      <c r="K2638" s="13">
        <f t="shared" si="812"/>
        <v>5.5</v>
      </c>
      <c r="L2638" s="13">
        <f t="shared" si="813"/>
        <v>0.375</v>
      </c>
      <c r="M2638" s="13" t="e">
        <f ca="1">CalcTable[[#This Row],[IWC]]-AE2637</f>
        <v>#NAME?</v>
      </c>
      <c r="N2638" s="13" t="e">
        <f ca="1">IF(CalcTable[[#This Row],[Day of Year]]&lt;123,FCAP,AE2637)</f>
        <v>#NAME?</v>
      </c>
      <c r="O2638" s="17" t="e">
        <f ca="1">IF(IRR_DRIP,5,COUNTIF('IDET Wind Values'!C2622:G2622,"&lt;="&amp;IRR_MAXWIND))</f>
        <v>#NAME?</v>
      </c>
      <c r="P2638" s="13" t="e">
        <f ca="1">CalcTable[[#This Row],[ET_o]]*KL</f>
        <v>#NAME?</v>
      </c>
      <c r="Q2638" s="13" t="e">
        <f ca="1">IF(WILTPT&lt;=0,1,MAX(0,MIN(1,(CalcTable[[#This Row],[IWC]]-WILTPT)/(MAD-WILTPT))))</f>
        <v>#NAME?</v>
      </c>
      <c r="R2638" s="13" t="e">
        <f ca="1">CalcTable[[#This Row],[ETMult]]*CalcTable[[#This Row],[ETb]]</f>
        <v>#NAME?</v>
      </c>
      <c r="S2638" s="13" t="b">
        <f>INDEX(IRR_LIST,CalcTable[[#This Row],[Day of Week]]+1)</f>
        <v>0</v>
      </c>
      <c r="T2638" s="13">
        <f t="shared" ca="1" si="814"/>
        <v>1</v>
      </c>
      <c r="U2638" s="13" t="b">
        <f ca="1">IF(CalcTable[[#This Row],[IrrPrecip]]&gt;=IC_MM,FALSE,TRUE)</f>
        <v>1</v>
      </c>
      <c r="V2638" s="13" t="b">
        <f t="shared" si="815"/>
        <v>0</v>
      </c>
      <c r="W2638" s="13" t="e">
        <f ca="1">IF(AND(IRR_DRIP=FALSE,CalcTable[[#This Row],[IrrHours]]&lt;=0),FALSE,TRUE)</f>
        <v>#NAME?</v>
      </c>
      <c r="X2638" s="13" t="e">
        <f ca="1">AND(CalcTable[[#This Row],[IrrDay]],CalcTable[[#This Row],[IrrRain]],CalcTable[[#This Row],[IrrWarm]],CalcTable[[#This Row],[IrrWindy]])</f>
        <v>#NAME?</v>
      </c>
      <c r="Y2638" s="13" t="e">
        <f t="shared" ca="1" si="816"/>
        <v>#NAME?</v>
      </c>
      <c r="Z2638" s="13" t="e">
        <f ca="1">CalcTable[[#This Row],[IrrHours]]/5</f>
        <v>#NAME?</v>
      </c>
      <c r="AA2638" s="13" t="e">
        <f ca="1">IF(CalcTable[[#This Row],[IrrFlag]]=FALSE,0,MAX(0,CalcTable[[#This Row],[VolRednWind]]*(FCAP*IRR_TARGET-CalcTable[[#This Row],[IWC]])))</f>
        <v>#NAME?</v>
      </c>
      <c r="AB2638" s="13" t="e">
        <f ca="1">CalcTable[[#This Row],[IWC]]+CalcTable[[#This Row],[Eff Precip]]+CalcTable[[#This Row],[IrrAmt]]-CalcTable[[#This Row],[AET]]</f>
        <v>#NAME?</v>
      </c>
      <c r="AC2638" s="13" t="e">
        <f ca="1">IF(CalcTable[[#This Row],[PWC]]&gt;FCAP,MIN(24*PERC,MIN(SAT,CalcTable[[#This Row],[PWC]])-FCAP),0)</f>
        <v>#NAME?</v>
      </c>
      <c r="AD2638" s="13" t="e">
        <f ca="1">IF(CalcTable[[#This Row],[PWC]]&gt;SAT,CalcTable[[#This Row],[PWC]]-SAT,0)</f>
        <v>#NAME?</v>
      </c>
      <c r="AE2638" s="13" t="e">
        <f ca="1">CalcTable[[#This Row],[PWC]]-CalcTable[[#This Row],[PercAmt]]-CalcTable[[#This Row],[Runoff]]</f>
        <v>#NAME?</v>
      </c>
      <c r="AF2638" s="13" t="e">
        <f ca="1">CalcTable[[#This Row],[IrrAmt]]/1000*CUR_IRR_AREA*10000/IRR_EFF</f>
        <v>#NAME?</v>
      </c>
      <c r="AG2638" s="147"/>
      <c r="AH2638" s="13"/>
      <c r="AI2638" s="50">
        <v>0</v>
      </c>
      <c r="AJ2638" s="50">
        <v>0</v>
      </c>
      <c r="AK2638" s="50">
        <v>0</v>
      </c>
      <c r="AL2638" s="50">
        <v>0</v>
      </c>
      <c r="AM2638" s="50"/>
      <c r="AN2638" s="50"/>
      <c r="AO2638" s="50"/>
      <c r="AP2638" s="50"/>
      <c r="AQ2638" s="50"/>
      <c r="AR2638" s="50"/>
      <c r="AS2638" s="50"/>
      <c r="AT2638" s="50"/>
      <c r="AU2638" s="50"/>
      <c r="AV2638" s="50"/>
      <c r="AW2638" s="50"/>
      <c r="AX2638" s="50">
        <f t="shared" si="827"/>
        <v>0</v>
      </c>
      <c r="AY2638" s="50"/>
      <c r="AZ2638" s="50">
        <f t="shared" si="817"/>
        <v>0</v>
      </c>
      <c r="BA2638" s="50">
        <f t="shared" si="818"/>
        <v>0</v>
      </c>
      <c r="BB2638" s="50">
        <f t="shared" si="819"/>
        <v>0</v>
      </c>
      <c r="BC2638" s="17">
        <f t="shared" si="820"/>
        <v>19775</v>
      </c>
      <c r="BD2638" s="50">
        <f t="shared" si="821"/>
        <v>0</v>
      </c>
      <c r="BE2638" s="50">
        <f t="shared" si="822"/>
        <v>0</v>
      </c>
      <c r="BF2638" s="50">
        <f t="shared" si="828"/>
        <v>0</v>
      </c>
      <c r="BG2638" s="50"/>
      <c r="BH2638" s="17">
        <f t="shared" si="823"/>
        <v>0</v>
      </c>
      <c r="BI2638" s="17">
        <f t="shared" si="831"/>
        <v>2638</v>
      </c>
      <c r="BJ2638" s="17">
        <f t="shared" si="829"/>
        <v>2638</v>
      </c>
      <c r="BK2638" s="150">
        <f t="shared" si="830"/>
        <v>28263</v>
      </c>
      <c r="BL2638" s="50" t="e">
        <f t="shared" ca="1" si="824"/>
        <v>#NAME?</v>
      </c>
      <c r="BM2638" s="50" t="e">
        <f t="shared" ca="1" si="825"/>
        <v>#NAME?</v>
      </c>
      <c r="BN2638" s="50" t="e">
        <f t="shared" ca="1" si="826"/>
        <v>#NAME?</v>
      </c>
    </row>
    <row r="2639" spans="1:66" x14ac:dyDescent="0.35">
      <c r="A2639" s="48">
        <v>28264</v>
      </c>
      <c r="B2639" s="17">
        <v>1977</v>
      </c>
      <c r="C2639" s="17">
        <v>5</v>
      </c>
      <c r="D2639" s="17">
        <v>139</v>
      </c>
      <c r="E2639" s="17">
        <v>19</v>
      </c>
      <c r="F2639" s="17">
        <v>5</v>
      </c>
      <c r="G2639" s="50">
        <v>2.1</v>
      </c>
      <c r="H2639" s="32">
        <v>2.9566390601610903</v>
      </c>
      <c r="I2639" s="50">
        <v>1.6666666666666667</v>
      </c>
      <c r="J2639" s="13">
        <v>0</v>
      </c>
      <c r="K2639" s="13">
        <f t="shared" si="812"/>
        <v>0</v>
      </c>
      <c r="L2639" s="13">
        <f t="shared" si="813"/>
        <v>0</v>
      </c>
      <c r="M2639" s="13" t="e">
        <f ca="1">CalcTable[[#This Row],[IWC]]-AE2638</f>
        <v>#NAME?</v>
      </c>
      <c r="N2639" s="13" t="e">
        <f ca="1">IF(CalcTable[[#This Row],[Day of Year]]&lt;123,FCAP,AE2638)</f>
        <v>#NAME?</v>
      </c>
      <c r="O2639" s="17" t="e">
        <f ca="1">IF(IRR_DRIP,5,COUNTIF('IDET Wind Values'!C2623:G2623,"&lt;="&amp;IRR_MAXWIND))</f>
        <v>#NAME?</v>
      </c>
      <c r="P2639" s="13" t="e">
        <f ca="1">CalcTable[[#This Row],[ET_o]]*KL</f>
        <v>#NAME?</v>
      </c>
      <c r="Q2639" s="13" t="e">
        <f ca="1">IF(WILTPT&lt;=0,1,MAX(0,MIN(1,(CalcTable[[#This Row],[IWC]]-WILTPT)/(MAD-WILTPT))))</f>
        <v>#NAME?</v>
      </c>
      <c r="R2639" s="13" t="e">
        <f ca="1">CalcTable[[#This Row],[ETMult]]*CalcTable[[#This Row],[ETb]]</f>
        <v>#NAME?</v>
      </c>
      <c r="S2639" s="13" t="b">
        <f>INDEX(IRR_LIST,CalcTable[[#This Row],[Day of Week]]+1)</f>
        <v>1</v>
      </c>
      <c r="T2639" s="13">
        <f t="shared" ca="1" si="814"/>
        <v>5.5</v>
      </c>
      <c r="U2639" s="13" t="b">
        <f ca="1">IF(CalcTable[[#This Row],[IrrPrecip]]&gt;=IC_MM,FALSE,TRUE)</f>
        <v>1</v>
      </c>
      <c r="V2639" s="13" t="b">
        <f t="shared" si="815"/>
        <v>1</v>
      </c>
      <c r="W2639" s="13" t="e">
        <f ca="1">IF(AND(IRR_DRIP=FALSE,CalcTable[[#This Row],[IrrHours]]&lt;=0),FALSE,TRUE)</f>
        <v>#NAME?</v>
      </c>
      <c r="X2639" s="13" t="e">
        <f ca="1">AND(CalcTable[[#This Row],[IrrDay]],CalcTable[[#This Row],[IrrRain]],CalcTable[[#This Row],[IrrWarm]],CalcTable[[#This Row],[IrrWindy]])</f>
        <v>#NAME?</v>
      </c>
      <c r="Y2639" s="13" t="e">
        <f t="shared" ca="1" si="816"/>
        <v>#NAME?</v>
      </c>
      <c r="Z2639" s="13" t="e">
        <f ca="1">CalcTable[[#This Row],[IrrHours]]/5</f>
        <v>#NAME?</v>
      </c>
      <c r="AA2639" s="13" t="e">
        <f ca="1">IF(CalcTable[[#This Row],[IrrFlag]]=FALSE,0,MAX(0,CalcTable[[#This Row],[VolRednWind]]*(FCAP*IRR_TARGET-CalcTable[[#This Row],[IWC]])))</f>
        <v>#NAME?</v>
      </c>
      <c r="AB2639" s="13" t="e">
        <f ca="1">CalcTable[[#This Row],[IWC]]+CalcTable[[#This Row],[Eff Precip]]+CalcTable[[#This Row],[IrrAmt]]-CalcTable[[#This Row],[AET]]</f>
        <v>#NAME?</v>
      </c>
      <c r="AC2639" s="13" t="e">
        <f ca="1">IF(CalcTable[[#This Row],[PWC]]&gt;FCAP,MIN(24*PERC,MIN(SAT,CalcTable[[#This Row],[PWC]])-FCAP),0)</f>
        <v>#NAME?</v>
      </c>
      <c r="AD2639" s="13" t="e">
        <f ca="1">IF(CalcTable[[#This Row],[PWC]]&gt;SAT,CalcTable[[#This Row],[PWC]]-SAT,0)</f>
        <v>#NAME?</v>
      </c>
      <c r="AE2639" s="13" t="e">
        <f ca="1">CalcTable[[#This Row],[PWC]]-CalcTable[[#This Row],[PercAmt]]-CalcTable[[#This Row],[Runoff]]</f>
        <v>#NAME?</v>
      </c>
      <c r="AF2639" s="13" t="e">
        <f ca="1">CalcTable[[#This Row],[IrrAmt]]/1000*CUR_IRR_AREA*10000/IRR_EFF</f>
        <v>#NAME?</v>
      </c>
      <c r="AG2639" s="147"/>
      <c r="AH2639" s="13"/>
      <c r="AI2639" s="50">
        <v>8.3629061786920662</v>
      </c>
      <c r="AJ2639" s="50">
        <v>15.72898566185982</v>
      </c>
      <c r="AK2639" s="50">
        <v>0</v>
      </c>
      <c r="AL2639" s="50">
        <v>0</v>
      </c>
      <c r="AM2639" s="50"/>
      <c r="AN2639" s="50"/>
      <c r="AO2639" s="50"/>
      <c r="AP2639" s="50"/>
      <c r="AQ2639" s="50"/>
      <c r="AR2639" s="50"/>
      <c r="AS2639" s="50"/>
      <c r="AT2639" s="50"/>
      <c r="AU2639" s="50"/>
      <c r="AV2639" s="50"/>
      <c r="AW2639" s="50"/>
      <c r="AX2639" s="50">
        <f t="shared" si="827"/>
        <v>24.091891840551888</v>
      </c>
      <c r="AY2639" s="50"/>
      <c r="AZ2639" s="50">
        <f t="shared" si="817"/>
        <v>584.03953670203839</v>
      </c>
      <c r="BA2639" s="50">
        <f t="shared" si="818"/>
        <v>949.936969387766</v>
      </c>
      <c r="BB2639" s="50">
        <f t="shared" si="819"/>
        <v>983.38187503553763</v>
      </c>
      <c r="BC2639" s="17">
        <f t="shared" si="820"/>
        <v>19775</v>
      </c>
      <c r="BD2639" s="50">
        <f t="shared" si="821"/>
        <v>24.091891840551888</v>
      </c>
      <c r="BE2639" s="50">
        <f t="shared" si="822"/>
        <v>584.03953670203839</v>
      </c>
      <c r="BF2639" s="50">
        <f t="shared" si="828"/>
        <v>955.30275729635491</v>
      </c>
      <c r="BG2639" s="50"/>
      <c r="BH2639" s="17">
        <f t="shared" si="823"/>
        <v>0</v>
      </c>
      <c r="BI2639" s="17">
        <f t="shared" si="831"/>
        <v>2639</v>
      </c>
      <c r="BJ2639" s="17">
        <f t="shared" si="829"/>
        <v>2639</v>
      </c>
      <c r="BK2639" s="150">
        <f t="shared" si="830"/>
        <v>28264</v>
      </c>
      <c r="BL2639" s="50" t="e">
        <f t="shared" ca="1" si="824"/>
        <v>#NAME?</v>
      </c>
      <c r="BM2639" s="50" t="e">
        <f t="shared" ca="1" si="825"/>
        <v>#NAME?</v>
      </c>
      <c r="BN2639" s="50" t="e">
        <f t="shared" ca="1" si="826"/>
        <v>#NAME?</v>
      </c>
    </row>
    <row r="2640" spans="1:66" x14ac:dyDescent="0.35">
      <c r="A2640" s="48">
        <v>28265</v>
      </c>
      <c r="B2640" s="17">
        <v>1977</v>
      </c>
      <c r="C2640" s="17">
        <v>5</v>
      </c>
      <c r="D2640" s="17">
        <v>140</v>
      </c>
      <c r="E2640" s="17">
        <v>20</v>
      </c>
      <c r="F2640" s="17">
        <v>6</v>
      </c>
      <c r="G2640" s="50">
        <v>6.4</v>
      </c>
      <c r="H2640" s="32">
        <v>5.1967786173414128</v>
      </c>
      <c r="I2640" s="50">
        <v>10.333333333333334</v>
      </c>
      <c r="J2640" s="13">
        <v>0</v>
      </c>
      <c r="K2640" s="13">
        <f t="shared" si="812"/>
        <v>0</v>
      </c>
      <c r="L2640" s="13">
        <f t="shared" si="813"/>
        <v>0</v>
      </c>
      <c r="M2640" s="13" t="e">
        <f ca="1">CalcTable[[#This Row],[IWC]]-AE2639</f>
        <v>#NAME?</v>
      </c>
      <c r="N2640" s="13" t="e">
        <f ca="1">IF(CalcTable[[#This Row],[Day of Year]]&lt;123,FCAP,AE2639)</f>
        <v>#NAME?</v>
      </c>
      <c r="O2640" s="17" t="e">
        <f ca="1">IF(IRR_DRIP,5,COUNTIF('IDET Wind Values'!C2624:G2624,"&lt;="&amp;IRR_MAXWIND))</f>
        <v>#NAME?</v>
      </c>
      <c r="P2640" s="13" t="e">
        <f ca="1">CalcTable[[#This Row],[ET_o]]*KL</f>
        <v>#NAME?</v>
      </c>
      <c r="Q2640" s="13" t="e">
        <f ca="1">IF(WILTPT&lt;=0,1,MAX(0,MIN(1,(CalcTable[[#This Row],[IWC]]-WILTPT)/(MAD-WILTPT))))</f>
        <v>#NAME?</v>
      </c>
      <c r="R2640" s="13" t="e">
        <f ca="1">CalcTable[[#This Row],[ETMult]]*CalcTable[[#This Row],[ETb]]</f>
        <v>#NAME?</v>
      </c>
      <c r="S2640" s="13" t="b">
        <f>INDEX(IRR_LIST,CalcTable[[#This Row],[Day of Week]]+1)</f>
        <v>0</v>
      </c>
      <c r="T2640" s="13">
        <f t="shared" ca="1" si="814"/>
        <v>5.5</v>
      </c>
      <c r="U2640" s="13" t="b">
        <f ca="1">IF(CalcTable[[#This Row],[IrrPrecip]]&gt;=IC_MM,FALSE,TRUE)</f>
        <v>1</v>
      </c>
      <c r="V2640" s="13" t="b">
        <f t="shared" si="815"/>
        <v>1</v>
      </c>
      <c r="W2640" s="13" t="e">
        <f ca="1">IF(AND(IRR_DRIP=FALSE,CalcTable[[#This Row],[IrrHours]]&lt;=0),FALSE,TRUE)</f>
        <v>#NAME?</v>
      </c>
      <c r="X2640" s="13" t="e">
        <f ca="1">AND(CalcTable[[#This Row],[IrrDay]],CalcTable[[#This Row],[IrrRain]],CalcTable[[#This Row],[IrrWarm]],CalcTable[[#This Row],[IrrWindy]])</f>
        <v>#NAME?</v>
      </c>
      <c r="Y2640" s="13" t="e">
        <f t="shared" ca="1" si="816"/>
        <v>#NAME?</v>
      </c>
      <c r="Z2640" s="13" t="e">
        <f ca="1">CalcTable[[#This Row],[IrrHours]]/5</f>
        <v>#NAME?</v>
      </c>
      <c r="AA2640" s="13" t="e">
        <f ca="1">IF(CalcTable[[#This Row],[IrrFlag]]=FALSE,0,MAX(0,CalcTable[[#This Row],[VolRednWind]]*(FCAP*IRR_TARGET-CalcTable[[#This Row],[IWC]])))</f>
        <v>#NAME?</v>
      </c>
      <c r="AB2640" s="13" t="e">
        <f ca="1">CalcTable[[#This Row],[IWC]]+CalcTable[[#This Row],[Eff Precip]]+CalcTable[[#This Row],[IrrAmt]]-CalcTable[[#This Row],[AET]]</f>
        <v>#NAME?</v>
      </c>
      <c r="AC2640" s="13" t="e">
        <f ca="1">IF(CalcTable[[#This Row],[PWC]]&gt;FCAP,MIN(24*PERC,MIN(SAT,CalcTable[[#This Row],[PWC]])-FCAP),0)</f>
        <v>#NAME?</v>
      </c>
      <c r="AD2640" s="13" t="e">
        <f ca="1">IF(CalcTable[[#This Row],[PWC]]&gt;SAT,CalcTable[[#This Row],[PWC]]-SAT,0)</f>
        <v>#NAME?</v>
      </c>
      <c r="AE2640" s="13" t="e">
        <f ca="1">CalcTable[[#This Row],[PWC]]-CalcTable[[#This Row],[PercAmt]]-CalcTable[[#This Row],[Runoff]]</f>
        <v>#NAME?</v>
      </c>
      <c r="AF2640" s="13" t="e">
        <f ca="1">CalcTable[[#This Row],[IrrAmt]]/1000*CUR_IRR_AREA*10000/IRR_EFF</f>
        <v>#NAME?</v>
      </c>
      <c r="AG2640" s="147"/>
      <c r="AH2640" s="13"/>
      <c r="AI2640" s="50">
        <v>0</v>
      </c>
      <c r="AJ2640" s="50">
        <v>0</v>
      </c>
      <c r="AK2640" s="50">
        <v>0</v>
      </c>
      <c r="AL2640" s="50">
        <v>9.1816583268588587</v>
      </c>
      <c r="AM2640" s="50"/>
      <c r="AN2640" s="50"/>
      <c r="AO2640" s="50"/>
      <c r="AP2640" s="50"/>
      <c r="AQ2640" s="50"/>
      <c r="AR2640" s="50"/>
      <c r="AS2640" s="50"/>
      <c r="AT2640" s="50"/>
      <c r="AU2640" s="50"/>
      <c r="AV2640" s="50"/>
      <c r="AW2640" s="50"/>
      <c r="AX2640" s="50">
        <f t="shared" si="827"/>
        <v>9.1816583268588587</v>
      </c>
      <c r="AY2640" s="50"/>
      <c r="AZ2640" s="50">
        <f t="shared" si="817"/>
        <v>269.32864425452652</v>
      </c>
      <c r="BA2640" s="50">
        <f t="shared" si="818"/>
        <v>414.68061099506468</v>
      </c>
      <c r="BB2640" s="50">
        <f t="shared" si="819"/>
        <v>427.5057845309945</v>
      </c>
      <c r="BC2640" s="17">
        <f t="shared" si="820"/>
        <v>19775</v>
      </c>
      <c r="BD2640" s="50">
        <f t="shared" si="821"/>
        <v>9.1816583268588587</v>
      </c>
      <c r="BE2640" s="50">
        <f t="shared" si="822"/>
        <v>269.32864425452652</v>
      </c>
      <c r="BF2640" s="50">
        <f t="shared" si="828"/>
        <v>440.53592318100385</v>
      </c>
      <c r="BG2640" s="50"/>
      <c r="BH2640" s="17">
        <f t="shared" si="823"/>
        <v>0</v>
      </c>
      <c r="BI2640" s="17">
        <f t="shared" si="831"/>
        <v>2640</v>
      </c>
      <c r="BJ2640" s="17">
        <f t="shared" si="829"/>
        <v>2640</v>
      </c>
      <c r="BK2640" s="150">
        <f t="shared" si="830"/>
        <v>28265</v>
      </c>
      <c r="BL2640" s="50" t="e">
        <f t="shared" ca="1" si="824"/>
        <v>#NAME?</v>
      </c>
      <c r="BM2640" s="50" t="e">
        <f t="shared" ca="1" si="825"/>
        <v>#NAME?</v>
      </c>
      <c r="BN2640" s="50" t="e">
        <f t="shared" ca="1" si="826"/>
        <v>#NAME?</v>
      </c>
    </row>
    <row r="2641" spans="1:66" x14ac:dyDescent="0.35">
      <c r="A2641" s="48">
        <v>28266</v>
      </c>
      <c r="B2641" s="17">
        <v>1977</v>
      </c>
      <c r="C2641" s="17">
        <v>5</v>
      </c>
      <c r="D2641" s="17">
        <v>141</v>
      </c>
      <c r="E2641" s="17">
        <v>21</v>
      </c>
      <c r="F2641" s="17">
        <v>7</v>
      </c>
      <c r="G2641" s="50">
        <v>10.199999999999999</v>
      </c>
      <c r="H2641" s="32">
        <v>5.0222827159533967</v>
      </c>
      <c r="I2641" s="50">
        <v>14.5</v>
      </c>
      <c r="J2641" s="13">
        <v>0.3</v>
      </c>
      <c r="K2641" s="13">
        <f t="shared" si="812"/>
        <v>0.3</v>
      </c>
      <c r="L2641" s="13">
        <f t="shared" si="813"/>
        <v>0</v>
      </c>
      <c r="M2641" s="13" t="e">
        <f ca="1">CalcTable[[#This Row],[IWC]]-AE2640</f>
        <v>#NAME?</v>
      </c>
      <c r="N2641" s="13" t="e">
        <f ca="1">IF(CalcTable[[#This Row],[Day of Year]]&lt;123,FCAP,AE2640)</f>
        <v>#NAME?</v>
      </c>
      <c r="O2641" s="17" t="e">
        <f ca="1">IF(IRR_DRIP,5,COUNTIF('IDET Wind Values'!C2625:G2625,"&lt;="&amp;IRR_MAXWIND))</f>
        <v>#NAME?</v>
      </c>
      <c r="P2641" s="13" t="e">
        <f ca="1">CalcTable[[#This Row],[ET_o]]*KL</f>
        <v>#NAME?</v>
      </c>
      <c r="Q2641" s="13" t="e">
        <f ca="1">IF(WILTPT&lt;=0,1,MAX(0,MIN(1,(CalcTable[[#This Row],[IWC]]-WILTPT)/(MAD-WILTPT))))</f>
        <v>#NAME?</v>
      </c>
      <c r="R2641" s="13" t="e">
        <f ca="1">CalcTable[[#This Row],[ETMult]]*CalcTable[[#This Row],[ETb]]</f>
        <v>#NAME?</v>
      </c>
      <c r="S2641" s="13" t="b">
        <f>INDEX(IRR_LIST,CalcTable[[#This Row],[Day of Week]]+1)</f>
        <v>0</v>
      </c>
      <c r="T2641" s="13">
        <f t="shared" ca="1" si="814"/>
        <v>0</v>
      </c>
      <c r="U2641" s="13" t="b">
        <f ca="1">IF(CalcTable[[#This Row],[IrrPrecip]]&gt;=IC_MM,FALSE,TRUE)</f>
        <v>1</v>
      </c>
      <c r="V2641" s="13" t="b">
        <f t="shared" si="815"/>
        <v>1</v>
      </c>
      <c r="W2641" s="13" t="e">
        <f ca="1">IF(AND(IRR_DRIP=FALSE,CalcTable[[#This Row],[IrrHours]]&lt;=0),FALSE,TRUE)</f>
        <v>#NAME?</v>
      </c>
      <c r="X2641" s="13" t="e">
        <f ca="1">AND(CalcTable[[#This Row],[IrrDay]],CalcTable[[#This Row],[IrrRain]],CalcTable[[#This Row],[IrrWarm]],CalcTable[[#This Row],[IrrWindy]])</f>
        <v>#NAME?</v>
      </c>
      <c r="Y2641" s="13" t="e">
        <f t="shared" ca="1" si="816"/>
        <v>#NAME?</v>
      </c>
      <c r="Z2641" s="13" t="e">
        <f ca="1">CalcTable[[#This Row],[IrrHours]]/5</f>
        <v>#NAME?</v>
      </c>
      <c r="AA2641" s="13" t="e">
        <f ca="1">IF(CalcTable[[#This Row],[IrrFlag]]=FALSE,0,MAX(0,CalcTable[[#This Row],[VolRednWind]]*(FCAP*IRR_TARGET-CalcTable[[#This Row],[IWC]])))</f>
        <v>#NAME?</v>
      </c>
      <c r="AB2641" s="13" t="e">
        <f ca="1">CalcTable[[#This Row],[IWC]]+CalcTable[[#This Row],[Eff Precip]]+CalcTable[[#This Row],[IrrAmt]]-CalcTable[[#This Row],[AET]]</f>
        <v>#NAME?</v>
      </c>
      <c r="AC2641" s="13" t="e">
        <f ca="1">IF(CalcTable[[#This Row],[PWC]]&gt;FCAP,MIN(24*PERC,MIN(SAT,CalcTable[[#This Row],[PWC]])-FCAP),0)</f>
        <v>#NAME?</v>
      </c>
      <c r="AD2641" s="13" t="e">
        <f ca="1">IF(CalcTable[[#This Row],[PWC]]&gt;SAT,CalcTable[[#This Row],[PWC]]-SAT,0)</f>
        <v>#NAME?</v>
      </c>
      <c r="AE2641" s="13" t="e">
        <f ca="1">CalcTable[[#This Row],[PWC]]-CalcTable[[#This Row],[PercAmt]]-CalcTable[[#This Row],[Runoff]]</f>
        <v>#NAME?</v>
      </c>
      <c r="AF2641" s="13" t="e">
        <f ca="1">CalcTable[[#This Row],[IrrAmt]]/1000*CUR_IRR_AREA*10000/IRR_EFF</f>
        <v>#NAME?</v>
      </c>
      <c r="AG2641" s="147"/>
      <c r="AH2641" s="13"/>
      <c r="AI2641" s="50">
        <v>0</v>
      </c>
      <c r="AJ2641" s="50">
        <v>0</v>
      </c>
      <c r="AK2641" s="50">
        <v>0</v>
      </c>
      <c r="AL2641" s="50">
        <v>0</v>
      </c>
      <c r="AM2641" s="50"/>
      <c r="AN2641" s="50"/>
      <c r="AO2641" s="50"/>
      <c r="AP2641" s="50"/>
      <c r="AQ2641" s="50"/>
      <c r="AR2641" s="50"/>
      <c r="AS2641" s="50"/>
      <c r="AT2641" s="50"/>
      <c r="AU2641" s="50"/>
      <c r="AV2641" s="50"/>
      <c r="AW2641" s="50"/>
      <c r="AX2641" s="50">
        <f t="shared" si="827"/>
        <v>0</v>
      </c>
      <c r="AY2641" s="50"/>
      <c r="AZ2641" s="50">
        <f t="shared" si="817"/>
        <v>0</v>
      </c>
      <c r="BA2641" s="50">
        <f t="shared" si="818"/>
        <v>0</v>
      </c>
      <c r="BB2641" s="50">
        <f t="shared" si="819"/>
        <v>0</v>
      </c>
      <c r="BC2641" s="17">
        <f t="shared" si="820"/>
        <v>19775</v>
      </c>
      <c r="BD2641" s="50">
        <f t="shared" si="821"/>
        <v>0</v>
      </c>
      <c r="BE2641" s="50">
        <f t="shared" si="822"/>
        <v>0</v>
      </c>
      <c r="BF2641" s="50">
        <f t="shared" si="828"/>
        <v>0</v>
      </c>
      <c r="BG2641" s="50"/>
      <c r="BH2641" s="17">
        <f t="shared" si="823"/>
        <v>0</v>
      </c>
      <c r="BI2641" s="17">
        <f t="shared" si="831"/>
        <v>2641</v>
      </c>
      <c r="BJ2641" s="17">
        <f t="shared" si="829"/>
        <v>2641</v>
      </c>
      <c r="BK2641" s="150">
        <f t="shared" si="830"/>
        <v>28266</v>
      </c>
      <c r="BL2641" s="50" t="e">
        <f t="shared" ca="1" si="824"/>
        <v>#NAME?</v>
      </c>
      <c r="BM2641" s="50" t="e">
        <f t="shared" ca="1" si="825"/>
        <v>#NAME?</v>
      </c>
      <c r="BN2641" s="50" t="e">
        <f t="shared" ca="1" si="826"/>
        <v>#NAME?</v>
      </c>
    </row>
    <row r="2642" spans="1:66" x14ac:dyDescent="0.35">
      <c r="A2642" s="48">
        <v>28267</v>
      </c>
      <c r="B2642" s="17">
        <v>1977</v>
      </c>
      <c r="C2642" s="17">
        <v>5</v>
      </c>
      <c r="D2642" s="17">
        <v>142</v>
      </c>
      <c r="E2642" s="17">
        <v>22</v>
      </c>
      <c r="F2642" s="17">
        <v>1</v>
      </c>
      <c r="G2642" s="50">
        <v>7</v>
      </c>
      <c r="H2642" s="32">
        <v>3.8642923207974471</v>
      </c>
      <c r="I2642" s="50">
        <v>17.166666666666668</v>
      </c>
      <c r="J2642" s="13">
        <v>0</v>
      </c>
      <c r="K2642" s="13">
        <f t="shared" si="812"/>
        <v>0</v>
      </c>
      <c r="L2642" s="13">
        <f t="shared" si="813"/>
        <v>0</v>
      </c>
      <c r="M2642" s="13" t="e">
        <f ca="1">CalcTable[[#This Row],[IWC]]-AE2641</f>
        <v>#NAME?</v>
      </c>
      <c r="N2642" s="13" t="e">
        <f ca="1">IF(CalcTable[[#This Row],[Day of Year]]&lt;123,FCAP,AE2641)</f>
        <v>#NAME?</v>
      </c>
      <c r="O2642" s="17" t="e">
        <f ca="1">IF(IRR_DRIP,5,COUNTIF('IDET Wind Values'!C2626:G2626,"&lt;="&amp;IRR_MAXWIND))</f>
        <v>#NAME?</v>
      </c>
      <c r="P2642" s="13" t="e">
        <f ca="1">CalcTable[[#This Row],[ET_o]]*KL</f>
        <v>#NAME?</v>
      </c>
      <c r="Q2642" s="13" t="e">
        <f ca="1">IF(WILTPT&lt;=0,1,MAX(0,MIN(1,(CalcTable[[#This Row],[IWC]]-WILTPT)/(MAD-WILTPT))))</f>
        <v>#NAME?</v>
      </c>
      <c r="R2642" s="13" t="e">
        <f ca="1">CalcTable[[#This Row],[ETMult]]*CalcTable[[#This Row],[ETb]]</f>
        <v>#NAME?</v>
      </c>
      <c r="S2642" s="13" t="b">
        <f>INDEX(IRR_LIST,CalcTable[[#This Row],[Day of Week]]+1)</f>
        <v>1</v>
      </c>
      <c r="T2642" s="13">
        <f t="shared" ca="1" si="814"/>
        <v>0.3</v>
      </c>
      <c r="U2642" s="13" t="b">
        <f ca="1">IF(CalcTable[[#This Row],[IrrPrecip]]&gt;=IC_MM,FALSE,TRUE)</f>
        <v>1</v>
      </c>
      <c r="V2642" s="13" t="b">
        <f t="shared" si="815"/>
        <v>0</v>
      </c>
      <c r="W2642" s="13" t="e">
        <f ca="1">IF(AND(IRR_DRIP=FALSE,CalcTable[[#This Row],[IrrHours]]&lt;=0),FALSE,TRUE)</f>
        <v>#NAME?</v>
      </c>
      <c r="X2642" s="13" t="e">
        <f ca="1">AND(CalcTable[[#This Row],[IrrDay]],CalcTable[[#This Row],[IrrRain]],CalcTable[[#This Row],[IrrWarm]],CalcTable[[#This Row],[IrrWindy]])</f>
        <v>#NAME?</v>
      </c>
      <c r="Y2642" s="13" t="e">
        <f t="shared" ca="1" si="816"/>
        <v>#NAME?</v>
      </c>
      <c r="Z2642" s="13" t="e">
        <f ca="1">CalcTable[[#This Row],[IrrHours]]/5</f>
        <v>#NAME?</v>
      </c>
      <c r="AA2642" s="13" t="e">
        <f ca="1">IF(CalcTable[[#This Row],[IrrFlag]]=FALSE,0,MAX(0,CalcTable[[#This Row],[VolRednWind]]*(FCAP*IRR_TARGET-CalcTable[[#This Row],[IWC]])))</f>
        <v>#NAME?</v>
      </c>
      <c r="AB2642" s="13" t="e">
        <f ca="1">CalcTable[[#This Row],[IWC]]+CalcTable[[#This Row],[Eff Precip]]+CalcTable[[#This Row],[IrrAmt]]-CalcTable[[#This Row],[AET]]</f>
        <v>#NAME?</v>
      </c>
      <c r="AC2642" s="13" t="e">
        <f ca="1">IF(CalcTable[[#This Row],[PWC]]&gt;FCAP,MIN(24*PERC,MIN(SAT,CalcTable[[#This Row],[PWC]])-FCAP),0)</f>
        <v>#NAME?</v>
      </c>
      <c r="AD2642" s="13" t="e">
        <f ca="1">IF(CalcTable[[#This Row],[PWC]]&gt;SAT,CalcTable[[#This Row],[PWC]]-SAT,0)</f>
        <v>#NAME?</v>
      </c>
      <c r="AE2642" s="13" t="e">
        <f ca="1">CalcTable[[#This Row],[PWC]]-CalcTable[[#This Row],[PercAmt]]-CalcTable[[#This Row],[Runoff]]</f>
        <v>#NAME?</v>
      </c>
      <c r="AF2642" s="13" t="e">
        <f ca="1">CalcTable[[#This Row],[IrrAmt]]/1000*CUR_IRR_AREA*10000/IRR_EFF</f>
        <v>#NAME?</v>
      </c>
      <c r="AG2642" s="147"/>
      <c r="AH2642" s="13"/>
      <c r="AI2642" s="50">
        <v>0</v>
      </c>
      <c r="AJ2642" s="50">
        <v>0</v>
      </c>
      <c r="AK2642" s="50">
        <v>0</v>
      </c>
      <c r="AL2642" s="50">
        <v>0</v>
      </c>
      <c r="AM2642" s="50"/>
      <c r="AN2642" s="50"/>
      <c r="AO2642" s="50"/>
      <c r="AP2642" s="50"/>
      <c r="AQ2642" s="50"/>
      <c r="AR2642" s="50"/>
      <c r="AS2642" s="50"/>
      <c r="AT2642" s="50"/>
      <c r="AU2642" s="50"/>
      <c r="AV2642" s="50"/>
      <c r="AW2642" s="50"/>
      <c r="AX2642" s="50">
        <f t="shared" si="827"/>
        <v>0</v>
      </c>
      <c r="AY2642" s="50"/>
      <c r="AZ2642" s="50">
        <f t="shared" si="817"/>
        <v>0</v>
      </c>
      <c r="BA2642" s="50">
        <f t="shared" si="818"/>
        <v>0</v>
      </c>
      <c r="BB2642" s="50">
        <f t="shared" si="819"/>
        <v>0</v>
      </c>
      <c r="BC2642" s="17">
        <f t="shared" si="820"/>
        <v>19775</v>
      </c>
      <c r="BD2642" s="50">
        <f t="shared" si="821"/>
        <v>0</v>
      </c>
      <c r="BE2642" s="50">
        <f t="shared" si="822"/>
        <v>0</v>
      </c>
      <c r="BF2642" s="50">
        <f t="shared" si="828"/>
        <v>0</v>
      </c>
      <c r="BG2642" s="50"/>
      <c r="BH2642" s="17">
        <f t="shared" si="823"/>
        <v>0</v>
      </c>
      <c r="BI2642" s="17">
        <f t="shared" si="831"/>
        <v>2642</v>
      </c>
      <c r="BJ2642" s="17">
        <f t="shared" si="829"/>
        <v>2642</v>
      </c>
      <c r="BK2642" s="150">
        <f t="shared" si="830"/>
        <v>28267</v>
      </c>
      <c r="BL2642" s="50" t="e">
        <f t="shared" ca="1" si="824"/>
        <v>#NAME?</v>
      </c>
      <c r="BM2642" s="50" t="e">
        <f t="shared" ca="1" si="825"/>
        <v>#NAME?</v>
      </c>
      <c r="BN2642" s="50" t="e">
        <f t="shared" ca="1" si="826"/>
        <v>#NAME?</v>
      </c>
    </row>
    <row r="2643" spans="1:66" x14ac:dyDescent="0.35">
      <c r="A2643" s="48">
        <v>28268</v>
      </c>
      <c r="B2643" s="17">
        <v>1977</v>
      </c>
      <c r="C2643" s="17">
        <v>5</v>
      </c>
      <c r="D2643" s="17">
        <v>143</v>
      </c>
      <c r="E2643" s="17">
        <v>23</v>
      </c>
      <c r="F2643" s="17">
        <v>2</v>
      </c>
      <c r="G2643" s="50">
        <v>2</v>
      </c>
      <c r="H2643" s="32">
        <v>3.3380784238253005</v>
      </c>
      <c r="I2643" s="50">
        <v>3.5</v>
      </c>
      <c r="J2643" s="13">
        <v>2.1</v>
      </c>
      <c r="K2643" s="13">
        <f t="shared" si="812"/>
        <v>2.1</v>
      </c>
      <c r="L2643" s="13">
        <f t="shared" si="813"/>
        <v>0</v>
      </c>
      <c r="M2643" s="13" t="e">
        <f ca="1">CalcTable[[#This Row],[IWC]]-AE2642</f>
        <v>#NAME?</v>
      </c>
      <c r="N2643" s="13" t="e">
        <f ca="1">IF(CalcTable[[#This Row],[Day of Year]]&lt;123,FCAP,AE2642)</f>
        <v>#NAME?</v>
      </c>
      <c r="O2643" s="17" t="e">
        <f ca="1">IF(IRR_DRIP,5,COUNTIF('IDET Wind Values'!C2627:G2627,"&lt;="&amp;IRR_MAXWIND))</f>
        <v>#NAME?</v>
      </c>
      <c r="P2643" s="13" t="e">
        <f ca="1">CalcTable[[#This Row],[ET_o]]*KL</f>
        <v>#NAME?</v>
      </c>
      <c r="Q2643" s="13" t="e">
        <f ca="1">IF(WILTPT&lt;=0,1,MAX(0,MIN(1,(CalcTable[[#This Row],[IWC]]-WILTPT)/(MAD-WILTPT))))</f>
        <v>#NAME?</v>
      </c>
      <c r="R2643" s="13" t="e">
        <f ca="1">CalcTable[[#This Row],[ETMult]]*CalcTable[[#This Row],[ETb]]</f>
        <v>#NAME?</v>
      </c>
      <c r="S2643" s="13" t="b">
        <f>INDEX(IRR_LIST,CalcTable[[#This Row],[Day of Week]]+1)</f>
        <v>0</v>
      </c>
      <c r="T2643" s="13">
        <f t="shared" ca="1" si="814"/>
        <v>0.3</v>
      </c>
      <c r="U2643" s="13" t="b">
        <f ca="1">IF(CalcTable[[#This Row],[IrrPrecip]]&gt;=IC_MM,FALSE,TRUE)</f>
        <v>1</v>
      </c>
      <c r="V2643" s="13" t="b">
        <f t="shared" si="815"/>
        <v>1</v>
      </c>
      <c r="W2643" s="13" t="e">
        <f ca="1">IF(AND(IRR_DRIP=FALSE,CalcTable[[#This Row],[IrrHours]]&lt;=0),FALSE,TRUE)</f>
        <v>#NAME?</v>
      </c>
      <c r="X2643" s="13" t="e">
        <f ca="1">AND(CalcTable[[#This Row],[IrrDay]],CalcTable[[#This Row],[IrrRain]],CalcTable[[#This Row],[IrrWarm]],CalcTable[[#This Row],[IrrWindy]])</f>
        <v>#NAME?</v>
      </c>
      <c r="Y2643" s="13" t="e">
        <f t="shared" ca="1" si="816"/>
        <v>#NAME?</v>
      </c>
      <c r="Z2643" s="13" t="e">
        <f ca="1">CalcTable[[#This Row],[IrrHours]]/5</f>
        <v>#NAME?</v>
      </c>
      <c r="AA2643" s="13" t="e">
        <f ca="1">IF(CalcTable[[#This Row],[IrrFlag]]=FALSE,0,MAX(0,CalcTable[[#This Row],[VolRednWind]]*(FCAP*IRR_TARGET-CalcTable[[#This Row],[IWC]])))</f>
        <v>#NAME?</v>
      </c>
      <c r="AB2643" s="13" t="e">
        <f ca="1">CalcTable[[#This Row],[IWC]]+CalcTable[[#This Row],[Eff Precip]]+CalcTable[[#This Row],[IrrAmt]]-CalcTable[[#This Row],[AET]]</f>
        <v>#NAME?</v>
      </c>
      <c r="AC2643" s="13" t="e">
        <f ca="1">IF(CalcTable[[#This Row],[PWC]]&gt;FCAP,MIN(24*PERC,MIN(SAT,CalcTable[[#This Row],[PWC]])-FCAP),0)</f>
        <v>#NAME?</v>
      </c>
      <c r="AD2643" s="13" t="e">
        <f ca="1">IF(CalcTable[[#This Row],[PWC]]&gt;SAT,CalcTable[[#This Row],[PWC]]-SAT,0)</f>
        <v>#NAME?</v>
      </c>
      <c r="AE2643" s="13" t="e">
        <f ca="1">CalcTable[[#This Row],[PWC]]-CalcTable[[#This Row],[PercAmt]]-CalcTable[[#This Row],[Runoff]]</f>
        <v>#NAME?</v>
      </c>
      <c r="AF2643" s="13" t="e">
        <f ca="1">CalcTable[[#This Row],[IrrAmt]]/1000*CUR_IRR_AREA*10000/IRR_EFF</f>
        <v>#NAME?</v>
      </c>
      <c r="AG2643" s="147"/>
      <c r="AH2643" s="13"/>
      <c r="AI2643" s="50">
        <v>0</v>
      </c>
      <c r="AJ2643" s="50">
        <v>0</v>
      </c>
      <c r="AK2643" s="50">
        <v>6.9787414161156303</v>
      </c>
      <c r="AL2643" s="50">
        <v>7.1676162702129673</v>
      </c>
      <c r="AM2643" s="50"/>
      <c r="AN2643" s="50"/>
      <c r="AO2643" s="50"/>
      <c r="AP2643" s="50"/>
      <c r="AQ2643" s="50"/>
      <c r="AR2643" s="50"/>
      <c r="AS2643" s="50"/>
      <c r="AT2643" s="50"/>
      <c r="AU2643" s="50"/>
      <c r="AV2643" s="50"/>
      <c r="AW2643" s="50"/>
      <c r="AX2643" s="50">
        <f t="shared" si="827"/>
        <v>14.146357686328598</v>
      </c>
      <c r="AY2643" s="50"/>
      <c r="AZ2643" s="50">
        <f t="shared" si="817"/>
        <v>312.60495136260965</v>
      </c>
      <c r="BA2643" s="50">
        <f t="shared" si="818"/>
        <v>481.31238543131963</v>
      </c>
      <c r="BB2643" s="50">
        <f t="shared" si="819"/>
        <v>496.1983354962058</v>
      </c>
      <c r="BC2643" s="17">
        <f t="shared" si="820"/>
        <v>19775</v>
      </c>
      <c r="BD2643" s="50">
        <f t="shared" si="821"/>
        <v>14.146357686328598</v>
      </c>
      <c r="BE2643" s="50">
        <f t="shared" si="822"/>
        <v>312.60495136260965</v>
      </c>
      <c r="BF2643" s="50">
        <f t="shared" si="828"/>
        <v>511.32218491151275</v>
      </c>
      <c r="BG2643" s="50"/>
      <c r="BH2643" s="17">
        <f t="shared" si="823"/>
        <v>0</v>
      </c>
      <c r="BI2643" s="17">
        <f t="shared" si="831"/>
        <v>2643</v>
      </c>
      <c r="BJ2643" s="17">
        <f t="shared" si="829"/>
        <v>2643</v>
      </c>
      <c r="BK2643" s="150">
        <f t="shared" si="830"/>
        <v>28268</v>
      </c>
      <c r="BL2643" s="50" t="e">
        <f t="shared" ca="1" si="824"/>
        <v>#NAME?</v>
      </c>
      <c r="BM2643" s="50" t="e">
        <f t="shared" ca="1" si="825"/>
        <v>#NAME?</v>
      </c>
      <c r="BN2643" s="50" t="e">
        <f t="shared" ca="1" si="826"/>
        <v>#NAME?</v>
      </c>
    </row>
    <row r="2644" spans="1:66" x14ac:dyDescent="0.35">
      <c r="A2644" s="48">
        <v>28269</v>
      </c>
      <c r="B2644" s="17">
        <v>1977</v>
      </c>
      <c r="C2644" s="17">
        <v>5</v>
      </c>
      <c r="D2644" s="17">
        <v>144</v>
      </c>
      <c r="E2644" s="17">
        <v>24</v>
      </c>
      <c r="F2644" s="17">
        <v>3</v>
      </c>
      <c r="G2644" s="50">
        <v>8.1</v>
      </c>
      <c r="H2644" s="32">
        <v>4.239918755470458</v>
      </c>
      <c r="I2644" s="50">
        <v>7.166666666666667</v>
      </c>
      <c r="J2644" s="13">
        <v>1.8</v>
      </c>
      <c r="K2644" s="13">
        <f t="shared" ref="K2644:K2707" si="832">J2644*PRECIP_ADJUST</f>
        <v>1.8</v>
      </c>
      <c r="L2644" s="13">
        <f t="shared" ref="L2644:L2707" si="833">IF(K2644&gt;=EFF_PRECIP,EFF_MULT*(K2644-EFF_PRECIP),0)</f>
        <v>0</v>
      </c>
      <c r="M2644" s="13" t="e">
        <f ca="1">CalcTable[[#This Row],[IWC]]-AE2643</f>
        <v>#NAME?</v>
      </c>
      <c r="N2644" s="13" t="e">
        <f ca="1">IF(CalcTable[[#This Row],[Day of Year]]&lt;123,FCAP,AE2643)</f>
        <v>#NAME?</v>
      </c>
      <c r="O2644" s="17" t="e">
        <f ca="1">IF(IRR_DRIP,5,COUNTIF('IDET Wind Values'!C2628:G2628,"&lt;="&amp;IRR_MAXWIND))</f>
        <v>#NAME?</v>
      </c>
      <c r="P2644" s="13" t="e">
        <f ca="1">CalcTable[[#This Row],[ET_o]]*KL</f>
        <v>#NAME?</v>
      </c>
      <c r="Q2644" s="13" t="e">
        <f ca="1">IF(WILTPT&lt;=0,1,MAX(0,MIN(1,(CalcTable[[#This Row],[IWC]]-WILTPT)/(MAD-WILTPT))))</f>
        <v>#NAME?</v>
      </c>
      <c r="R2644" s="13" t="e">
        <f ca="1">CalcTable[[#This Row],[ETMult]]*CalcTable[[#This Row],[ETb]]</f>
        <v>#NAME?</v>
      </c>
      <c r="S2644" s="13" t="b">
        <f>INDEX(IRR_LIST,CalcTable[[#This Row],[Day of Week]]+1)</f>
        <v>1</v>
      </c>
      <c r="T2644" s="13">
        <f t="shared" ref="T2644:T2707" ca="1" si="834">SUM(OFFSET(K2644,-IC_DAYS,0,IC_DAYS,1))</f>
        <v>2.1</v>
      </c>
      <c r="U2644" s="13" t="b">
        <f ca="1">IF(CalcTable[[#This Row],[IrrPrecip]]&gt;=IC_MM,FALSE,TRUE)</f>
        <v>1</v>
      </c>
      <c r="V2644" s="13" t="b">
        <f t="shared" ref="V2644:V2707" si="835">IF(G2645&lt;IRR_TEMP,FALSE,TRUE)</f>
        <v>1</v>
      </c>
      <c r="W2644" s="13" t="e">
        <f ca="1">IF(AND(IRR_DRIP=FALSE,CalcTable[[#This Row],[IrrHours]]&lt;=0),FALSE,TRUE)</f>
        <v>#NAME?</v>
      </c>
      <c r="X2644" s="13" t="e">
        <f ca="1">AND(CalcTable[[#This Row],[IrrDay]],CalcTable[[#This Row],[IrrRain]],CalcTable[[#This Row],[IrrWarm]],CalcTable[[#This Row],[IrrWindy]])</f>
        <v>#NAME?</v>
      </c>
      <c r="Y2644" s="13" t="e">
        <f t="shared" ref="Y2644:Y2707" ca="1" si="836">IF(AA2643&lt;=0,FALSE,TRUE)</f>
        <v>#NAME?</v>
      </c>
      <c r="Z2644" s="13" t="e">
        <f ca="1">CalcTable[[#This Row],[IrrHours]]/5</f>
        <v>#NAME?</v>
      </c>
      <c r="AA2644" s="13" t="e">
        <f ca="1">IF(CalcTable[[#This Row],[IrrFlag]]=FALSE,0,MAX(0,CalcTable[[#This Row],[VolRednWind]]*(FCAP*IRR_TARGET-CalcTable[[#This Row],[IWC]])))</f>
        <v>#NAME?</v>
      </c>
      <c r="AB2644" s="13" t="e">
        <f ca="1">CalcTable[[#This Row],[IWC]]+CalcTable[[#This Row],[Eff Precip]]+CalcTable[[#This Row],[IrrAmt]]-CalcTable[[#This Row],[AET]]</f>
        <v>#NAME?</v>
      </c>
      <c r="AC2644" s="13" t="e">
        <f ca="1">IF(CalcTable[[#This Row],[PWC]]&gt;FCAP,MIN(24*PERC,MIN(SAT,CalcTable[[#This Row],[PWC]])-FCAP),0)</f>
        <v>#NAME?</v>
      </c>
      <c r="AD2644" s="13" t="e">
        <f ca="1">IF(CalcTable[[#This Row],[PWC]]&gt;SAT,CalcTable[[#This Row],[PWC]]-SAT,0)</f>
        <v>#NAME?</v>
      </c>
      <c r="AE2644" s="13" t="e">
        <f ca="1">CalcTable[[#This Row],[PWC]]-CalcTable[[#This Row],[PercAmt]]-CalcTable[[#This Row],[Runoff]]</f>
        <v>#NAME?</v>
      </c>
      <c r="AF2644" s="13" t="e">
        <f ca="1">CalcTable[[#This Row],[IrrAmt]]/1000*CUR_IRR_AREA*10000/IRR_EFF</f>
        <v>#NAME?</v>
      </c>
      <c r="AG2644" s="147"/>
      <c r="AH2644" s="13"/>
      <c r="AI2644" s="50">
        <v>6.3273613983392529</v>
      </c>
      <c r="AJ2644" s="50">
        <v>9.5037372863776906</v>
      </c>
      <c r="AK2644" s="50">
        <v>0</v>
      </c>
      <c r="AL2644" s="50">
        <v>0</v>
      </c>
      <c r="AM2644" s="50"/>
      <c r="AN2644" s="50"/>
      <c r="AO2644" s="50"/>
      <c r="AP2644" s="50"/>
      <c r="AQ2644" s="50"/>
      <c r="AR2644" s="50"/>
      <c r="AS2644" s="50"/>
      <c r="AT2644" s="50"/>
      <c r="AU2644" s="50"/>
      <c r="AV2644" s="50"/>
      <c r="AW2644" s="50"/>
      <c r="AX2644" s="50">
        <f t="shared" si="827"/>
        <v>15.831098684716943</v>
      </c>
      <c r="AY2644" s="50"/>
      <c r="AZ2644" s="50">
        <f t="shared" ref="AZ2644:AZ2707" si="837">SUMPRODUCT(AI2644:AW2644,CONVERSION)</f>
        <v>371.57759424272132</v>
      </c>
      <c r="BA2644" s="50">
        <f t="shared" ref="BA2644:BA2707" si="838">SUMPRODUCT($AI2644:$AW2644,CONVERSION,APP_DEMAND)</f>
        <v>602.74629154592026</v>
      </c>
      <c r="BB2644" s="50">
        <f t="shared" ref="BB2644:BB2707" si="839">SUMPRODUCT($AI2644:$AW2644,CONVERSION,PUMP_DEMAND)</f>
        <v>623.84432465068653</v>
      </c>
      <c r="BC2644" s="17">
        <f t="shared" ref="BC2644:BC2707" si="840">B2644*10+C2644</f>
        <v>19775</v>
      </c>
      <c r="BD2644" s="50">
        <f t="shared" ref="BD2644:BD2707" si="841">INDEX(AI2644:AX2644,PLOT_AREA)</f>
        <v>15.831098684716943</v>
      </c>
      <c r="BE2644" s="50">
        <f t="shared" ref="BE2644:BE2707" si="842">IF(PLOT_AREA&lt;=AREA_COUNT,INDEX(AI2644:AW2644,PLOT_AREA)*INDEX(CONVERSION,PLOT_AREA),AZ2644)</f>
        <v>371.57759424272132</v>
      </c>
      <c r="BF2644" s="50">
        <f t="shared" si="828"/>
        <v>607.7826551504744</v>
      </c>
      <c r="BG2644" s="50"/>
      <c r="BH2644" s="17">
        <f t="shared" ref="BH2644:BH2707" si="843">IF(BC2644&lt;PLOT_FROM,-1,IF(BC2644&gt;PLOT_TO,1,0))</f>
        <v>0</v>
      </c>
      <c r="BI2644" s="17">
        <f t="shared" si="831"/>
        <v>2644</v>
      </c>
      <c r="BJ2644" s="17">
        <f t="shared" si="829"/>
        <v>2644</v>
      </c>
      <c r="BK2644" s="150">
        <f t="shared" si="830"/>
        <v>28269</v>
      </c>
      <c r="BL2644" s="50" t="e">
        <f t="shared" ref="BL2644:BL2707" ca="1" si="844">WILTPT</f>
        <v>#NAME?</v>
      </c>
      <c r="BM2644" s="50" t="e">
        <f t="shared" ref="BM2644:BM2707" ca="1" si="845">SAT</f>
        <v>#NAME?</v>
      </c>
      <c r="BN2644" s="50" t="e">
        <f t="shared" ref="BN2644:BN2707" ca="1" si="846">FCAP</f>
        <v>#NAME?</v>
      </c>
    </row>
    <row r="2645" spans="1:66" x14ac:dyDescent="0.35">
      <c r="A2645" s="48">
        <v>28270</v>
      </c>
      <c r="B2645" s="17">
        <v>1977</v>
      </c>
      <c r="C2645" s="17">
        <v>5</v>
      </c>
      <c r="D2645" s="17">
        <v>145</v>
      </c>
      <c r="E2645" s="17">
        <v>25</v>
      </c>
      <c r="F2645" s="17">
        <v>4</v>
      </c>
      <c r="G2645" s="50">
        <v>6.6</v>
      </c>
      <c r="H2645" s="32">
        <v>4.7007410404905894</v>
      </c>
      <c r="I2645" s="50">
        <v>11.666666666666666</v>
      </c>
      <c r="J2645" s="13">
        <v>0</v>
      </c>
      <c r="K2645" s="13">
        <f t="shared" si="832"/>
        <v>0</v>
      </c>
      <c r="L2645" s="13">
        <f t="shared" si="833"/>
        <v>0</v>
      </c>
      <c r="M2645" s="13" t="e">
        <f ca="1">CalcTable[[#This Row],[IWC]]-AE2644</f>
        <v>#NAME?</v>
      </c>
      <c r="N2645" s="13" t="e">
        <f ca="1">IF(CalcTable[[#This Row],[Day of Year]]&lt;123,FCAP,AE2644)</f>
        <v>#NAME?</v>
      </c>
      <c r="O2645" s="17" t="e">
        <f ca="1">IF(IRR_DRIP,5,COUNTIF('IDET Wind Values'!C2629:G2629,"&lt;="&amp;IRR_MAXWIND))</f>
        <v>#NAME?</v>
      </c>
      <c r="P2645" s="13" t="e">
        <f ca="1">CalcTable[[#This Row],[ET_o]]*KL</f>
        <v>#NAME?</v>
      </c>
      <c r="Q2645" s="13" t="e">
        <f ca="1">IF(WILTPT&lt;=0,1,MAX(0,MIN(1,(CalcTable[[#This Row],[IWC]]-WILTPT)/(MAD-WILTPT))))</f>
        <v>#NAME?</v>
      </c>
      <c r="R2645" s="13" t="e">
        <f ca="1">CalcTable[[#This Row],[ETMult]]*CalcTable[[#This Row],[ETb]]</f>
        <v>#NAME?</v>
      </c>
      <c r="S2645" s="13" t="b">
        <f>INDEX(IRR_LIST,CalcTable[[#This Row],[Day of Week]]+1)</f>
        <v>0</v>
      </c>
      <c r="T2645" s="13">
        <f t="shared" ca="1" si="834"/>
        <v>3.9000000000000004</v>
      </c>
      <c r="U2645" s="13" t="b">
        <f ca="1">IF(CalcTable[[#This Row],[IrrPrecip]]&gt;=IC_MM,FALSE,TRUE)</f>
        <v>1</v>
      </c>
      <c r="V2645" s="13" t="b">
        <f t="shared" si="835"/>
        <v>1</v>
      </c>
      <c r="W2645" s="13" t="e">
        <f ca="1">IF(AND(IRR_DRIP=FALSE,CalcTable[[#This Row],[IrrHours]]&lt;=0),FALSE,TRUE)</f>
        <v>#NAME?</v>
      </c>
      <c r="X2645" s="13" t="e">
        <f ca="1">AND(CalcTable[[#This Row],[IrrDay]],CalcTable[[#This Row],[IrrRain]],CalcTable[[#This Row],[IrrWarm]],CalcTable[[#This Row],[IrrWindy]])</f>
        <v>#NAME?</v>
      </c>
      <c r="Y2645" s="13" t="e">
        <f t="shared" ca="1" si="836"/>
        <v>#NAME?</v>
      </c>
      <c r="Z2645" s="13" t="e">
        <f ca="1">CalcTable[[#This Row],[IrrHours]]/5</f>
        <v>#NAME?</v>
      </c>
      <c r="AA2645" s="13" t="e">
        <f ca="1">IF(CalcTable[[#This Row],[IrrFlag]]=FALSE,0,MAX(0,CalcTable[[#This Row],[VolRednWind]]*(FCAP*IRR_TARGET-CalcTable[[#This Row],[IWC]])))</f>
        <v>#NAME?</v>
      </c>
      <c r="AB2645" s="13" t="e">
        <f ca="1">CalcTable[[#This Row],[IWC]]+CalcTable[[#This Row],[Eff Precip]]+CalcTable[[#This Row],[IrrAmt]]-CalcTable[[#This Row],[AET]]</f>
        <v>#NAME?</v>
      </c>
      <c r="AC2645" s="13" t="e">
        <f ca="1">IF(CalcTable[[#This Row],[PWC]]&gt;FCAP,MIN(24*PERC,MIN(SAT,CalcTable[[#This Row],[PWC]])-FCAP),0)</f>
        <v>#NAME?</v>
      </c>
      <c r="AD2645" s="13" t="e">
        <f ca="1">IF(CalcTable[[#This Row],[PWC]]&gt;SAT,CalcTable[[#This Row],[PWC]]-SAT,0)</f>
        <v>#NAME?</v>
      </c>
      <c r="AE2645" s="13" t="e">
        <f ca="1">CalcTable[[#This Row],[PWC]]-CalcTable[[#This Row],[PercAmt]]-CalcTable[[#This Row],[Runoff]]</f>
        <v>#NAME?</v>
      </c>
      <c r="AF2645" s="13" t="e">
        <f ca="1">CalcTable[[#This Row],[IrrAmt]]/1000*CUR_IRR_AREA*10000/IRR_EFF</f>
        <v>#NAME?</v>
      </c>
      <c r="AG2645" s="147"/>
      <c r="AH2645" s="13"/>
      <c r="AI2645" s="50">
        <v>0</v>
      </c>
      <c r="AJ2645" s="50">
        <v>0</v>
      </c>
      <c r="AK2645" s="50">
        <v>4.2345250550283566</v>
      </c>
      <c r="AL2645" s="50">
        <v>4.6119553155087516</v>
      </c>
      <c r="AM2645" s="50"/>
      <c r="AN2645" s="50"/>
      <c r="AO2645" s="50"/>
      <c r="AP2645" s="50"/>
      <c r="AQ2645" s="50"/>
      <c r="AR2645" s="50"/>
      <c r="AS2645" s="50"/>
      <c r="AT2645" s="50"/>
      <c r="AU2645" s="50"/>
      <c r="AV2645" s="50"/>
      <c r="AW2645" s="50"/>
      <c r="AX2645" s="50">
        <f t="shared" ref="AX2645:AX2708" si="847">SUM(AI2645:AW2645)</f>
        <v>8.8464803705371082</v>
      </c>
      <c r="AY2645" s="50"/>
      <c r="AZ2645" s="50">
        <f t="shared" si="837"/>
        <v>197.39039006200596</v>
      </c>
      <c r="BA2645" s="50">
        <f t="shared" si="838"/>
        <v>303.91853707959649</v>
      </c>
      <c r="BB2645" s="50">
        <f t="shared" si="839"/>
        <v>313.31807946350159</v>
      </c>
      <c r="BC2645" s="17">
        <f t="shared" si="840"/>
        <v>19775</v>
      </c>
      <c r="BD2645" s="50">
        <f t="shared" si="841"/>
        <v>8.8464803705371082</v>
      </c>
      <c r="BE2645" s="50">
        <f t="shared" si="842"/>
        <v>197.39039006200596</v>
      </c>
      <c r="BF2645" s="50">
        <f t="shared" ref="BF2645:BF2708" si="848">BE2645*BF$17</f>
        <v>322.86784034321215</v>
      </c>
      <c r="BG2645" s="50"/>
      <c r="BH2645" s="17">
        <f t="shared" si="843"/>
        <v>0</v>
      </c>
      <c r="BI2645" s="17">
        <f t="shared" si="831"/>
        <v>2645</v>
      </c>
      <c r="BJ2645" s="17">
        <f t="shared" ref="BJ2645:BJ2708" si="849">IF(BH2645=0,BI2645,"")</f>
        <v>2645</v>
      </c>
      <c r="BK2645" s="150">
        <f t="shared" ref="BK2645:BK2708" si="850">A2645</f>
        <v>28270</v>
      </c>
      <c r="BL2645" s="50" t="e">
        <f t="shared" ca="1" si="844"/>
        <v>#NAME?</v>
      </c>
      <c r="BM2645" s="50" t="e">
        <f t="shared" ca="1" si="845"/>
        <v>#NAME?</v>
      </c>
      <c r="BN2645" s="50" t="e">
        <f t="shared" ca="1" si="846"/>
        <v>#NAME?</v>
      </c>
    </row>
    <row r="2646" spans="1:66" x14ac:dyDescent="0.35">
      <c r="A2646" s="48">
        <v>28271</v>
      </c>
      <c r="B2646" s="17">
        <v>1977</v>
      </c>
      <c r="C2646" s="17">
        <v>5</v>
      </c>
      <c r="D2646" s="17">
        <v>146</v>
      </c>
      <c r="E2646" s="17">
        <v>26</v>
      </c>
      <c r="F2646" s="17">
        <v>5</v>
      </c>
      <c r="G2646" s="50">
        <v>3.9</v>
      </c>
      <c r="H2646" s="32">
        <v>4.7516778105365649</v>
      </c>
      <c r="I2646" s="50">
        <v>4.333333333333333</v>
      </c>
      <c r="J2646" s="13">
        <v>0</v>
      </c>
      <c r="K2646" s="13">
        <f t="shared" si="832"/>
        <v>0</v>
      </c>
      <c r="L2646" s="13">
        <f t="shared" si="833"/>
        <v>0</v>
      </c>
      <c r="M2646" s="13" t="e">
        <f ca="1">CalcTable[[#This Row],[IWC]]-AE2645</f>
        <v>#NAME?</v>
      </c>
      <c r="N2646" s="13" t="e">
        <f ca="1">IF(CalcTable[[#This Row],[Day of Year]]&lt;123,FCAP,AE2645)</f>
        <v>#NAME?</v>
      </c>
      <c r="O2646" s="17" t="e">
        <f ca="1">IF(IRR_DRIP,5,COUNTIF('IDET Wind Values'!C2630:G2630,"&lt;="&amp;IRR_MAXWIND))</f>
        <v>#NAME?</v>
      </c>
      <c r="P2646" s="13" t="e">
        <f ca="1">CalcTable[[#This Row],[ET_o]]*KL</f>
        <v>#NAME?</v>
      </c>
      <c r="Q2646" s="13" t="e">
        <f ca="1">IF(WILTPT&lt;=0,1,MAX(0,MIN(1,(CalcTable[[#This Row],[IWC]]-WILTPT)/(MAD-WILTPT))))</f>
        <v>#NAME?</v>
      </c>
      <c r="R2646" s="13" t="e">
        <f ca="1">CalcTable[[#This Row],[ETMult]]*CalcTable[[#This Row],[ETb]]</f>
        <v>#NAME?</v>
      </c>
      <c r="S2646" s="13" t="b">
        <f>INDEX(IRR_LIST,CalcTable[[#This Row],[Day of Week]]+1)</f>
        <v>1</v>
      </c>
      <c r="T2646" s="13">
        <f t="shared" ca="1" si="834"/>
        <v>1.8</v>
      </c>
      <c r="U2646" s="13" t="b">
        <f ca="1">IF(CalcTable[[#This Row],[IrrPrecip]]&gt;=IC_MM,FALSE,TRUE)</f>
        <v>1</v>
      </c>
      <c r="V2646" s="13" t="b">
        <f t="shared" si="835"/>
        <v>1</v>
      </c>
      <c r="W2646" s="13" t="e">
        <f ca="1">IF(AND(IRR_DRIP=FALSE,CalcTable[[#This Row],[IrrHours]]&lt;=0),FALSE,TRUE)</f>
        <v>#NAME?</v>
      </c>
      <c r="X2646" s="13" t="e">
        <f ca="1">AND(CalcTable[[#This Row],[IrrDay]],CalcTable[[#This Row],[IrrRain]],CalcTable[[#This Row],[IrrWarm]],CalcTable[[#This Row],[IrrWindy]])</f>
        <v>#NAME?</v>
      </c>
      <c r="Y2646" s="13" t="e">
        <f t="shared" ca="1" si="836"/>
        <v>#NAME?</v>
      </c>
      <c r="Z2646" s="13" t="e">
        <f ca="1">CalcTable[[#This Row],[IrrHours]]/5</f>
        <v>#NAME?</v>
      </c>
      <c r="AA2646" s="13" t="e">
        <f ca="1">IF(CalcTable[[#This Row],[IrrFlag]]=FALSE,0,MAX(0,CalcTable[[#This Row],[VolRednWind]]*(FCAP*IRR_TARGET-CalcTable[[#This Row],[IWC]])))</f>
        <v>#NAME?</v>
      </c>
      <c r="AB2646" s="13" t="e">
        <f ca="1">CalcTable[[#This Row],[IWC]]+CalcTable[[#This Row],[Eff Precip]]+CalcTable[[#This Row],[IrrAmt]]-CalcTable[[#This Row],[AET]]</f>
        <v>#NAME?</v>
      </c>
      <c r="AC2646" s="13" t="e">
        <f ca="1">IF(CalcTable[[#This Row],[PWC]]&gt;FCAP,MIN(24*PERC,MIN(SAT,CalcTable[[#This Row],[PWC]])-FCAP),0)</f>
        <v>#NAME?</v>
      </c>
      <c r="AD2646" s="13" t="e">
        <f ca="1">IF(CalcTable[[#This Row],[PWC]]&gt;SAT,CalcTable[[#This Row],[PWC]]-SAT,0)</f>
        <v>#NAME?</v>
      </c>
      <c r="AE2646" s="13" t="e">
        <f ca="1">CalcTable[[#This Row],[PWC]]-CalcTable[[#This Row],[PercAmt]]-CalcTable[[#This Row],[Runoff]]</f>
        <v>#NAME?</v>
      </c>
      <c r="AF2646" s="13" t="e">
        <f ca="1">CalcTable[[#This Row],[IrrAmt]]/1000*CUR_IRR_AREA*10000/IRR_EFF</f>
        <v>#NAME?</v>
      </c>
      <c r="AG2646" s="147"/>
      <c r="AH2646" s="13"/>
      <c r="AI2646" s="50">
        <v>2.6781713608380695</v>
      </c>
      <c r="AJ2646" s="50">
        <v>3.9691877351432399</v>
      </c>
      <c r="AK2646" s="50">
        <v>0</v>
      </c>
      <c r="AL2646" s="50">
        <v>0</v>
      </c>
      <c r="AM2646" s="50"/>
      <c r="AN2646" s="50"/>
      <c r="AO2646" s="50"/>
      <c r="AP2646" s="50"/>
      <c r="AQ2646" s="50"/>
      <c r="AR2646" s="50"/>
      <c r="AS2646" s="50"/>
      <c r="AT2646" s="50"/>
      <c r="AU2646" s="50"/>
      <c r="AV2646" s="50"/>
      <c r="AW2646" s="50"/>
      <c r="AX2646" s="50">
        <f t="shared" si="847"/>
        <v>6.6473590959813098</v>
      </c>
      <c r="AY2646" s="50"/>
      <c r="AZ2646" s="50">
        <f t="shared" si="837"/>
        <v>155.70935352316008</v>
      </c>
      <c r="BA2646" s="50">
        <f t="shared" si="838"/>
        <v>252.53742419228692</v>
      </c>
      <c r="BB2646" s="50">
        <f t="shared" si="839"/>
        <v>261.37376101326203</v>
      </c>
      <c r="BC2646" s="17">
        <f t="shared" si="840"/>
        <v>19775</v>
      </c>
      <c r="BD2646" s="50">
        <f t="shared" si="841"/>
        <v>6.6473590959813098</v>
      </c>
      <c r="BE2646" s="50">
        <f t="shared" si="842"/>
        <v>155.70935352316008</v>
      </c>
      <c r="BF2646" s="50">
        <f t="shared" si="848"/>
        <v>254.69093342116636</v>
      </c>
      <c r="BG2646" s="50"/>
      <c r="BH2646" s="17">
        <f t="shared" si="843"/>
        <v>0</v>
      </c>
      <c r="BI2646" s="17">
        <f t="shared" ref="BI2646:BI2709" si="851">BI2645+1</f>
        <v>2646</v>
      </c>
      <c r="BJ2646" s="17">
        <f t="shared" si="849"/>
        <v>2646</v>
      </c>
      <c r="BK2646" s="150">
        <f t="shared" si="850"/>
        <v>28271</v>
      </c>
      <c r="BL2646" s="50" t="e">
        <f t="shared" ca="1" si="844"/>
        <v>#NAME?</v>
      </c>
      <c r="BM2646" s="50" t="e">
        <f t="shared" ca="1" si="845"/>
        <v>#NAME?</v>
      </c>
      <c r="BN2646" s="50" t="e">
        <f t="shared" ca="1" si="846"/>
        <v>#NAME?</v>
      </c>
    </row>
    <row r="2647" spans="1:66" x14ac:dyDescent="0.35">
      <c r="A2647" s="48">
        <v>28272</v>
      </c>
      <c r="B2647" s="17">
        <v>1977</v>
      </c>
      <c r="C2647" s="17">
        <v>5</v>
      </c>
      <c r="D2647" s="17">
        <v>147</v>
      </c>
      <c r="E2647" s="17">
        <v>27</v>
      </c>
      <c r="F2647" s="17">
        <v>6</v>
      </c>
      <c r="G2647" s="50">
        <v>4.9000000000000004</v>
      </c>
      <c r="H2647" s="32">
        <v>4.4595550031685196</v>
      </c>
      <c r="I2647" s="50">
        <v>19.5</v>
      </c>
      <c r="J2647" s="13">
        <v>14</v>
      </c>
      <c r="K2647" s="13">
        <f t="shared" si="832"/>
        <v>14</v>
      </c>
      <c r="L2647" s="13">
        <f t="shared" si="833"/>
        <v>6.75</v>
      </c>
      <c r="M2647" s="13" t="e">
        <f ca="1">CalcTable[[#This Row],[IWC]]-AE2646</f>
        <v>#NAME?</v>
      </c>
      <c r="N2647" s="13" t="e">
        <f ca="1">IF(CalcTable[[#This Row],[Day of Year]]&lt;123,FCAP,AE2646)</f>
        <v>#NAME?</v>
      </c>
      <c r="O2647" s="17" t="e">
        <f ca="1">IF(IRR_DRIP,5,COUNTIF('IDET Wind Values'!C2631:G2631,"&lt;="&amp;IRR_MAXWIND))</f>
        <v>#NAME?</v>
      </c>
      <c r="P2647" s="13" t="e">
        <f ca="1">CalcTable[[#This Row],[ET_o]]*KL</f>
        <v>#NAME?</v>
      </c>
      <c r="Q2647" s="13" t="e">
        <f ca="1">IF(WILTPT&lt;=0,1,MAX(0,MIN(1,(CalcTable[[#This Row],[IWC]]-WILTPT)/(MAD-WILTPT))))</f>
        <v>#NAME?</v>
      </c>
      <c r="R2647" s="13" t="e">
        <f ca="1">CalcTable[[#This Row],[ETMult]]*CalcTable[[#This Row],[ETb]]</f>
        <v>#NAME?</v>
      </c>
      <c r="S2647" s="13" t="b">
        <f>INDEX(IRR_LIST,CalcTable[[#This Row],[Day of Week]]+1)</f>
        <v>0</v>
      </c>
      <c r="T2647" s="13">
        <f t="shared" ca="1" si="834"/>
        <v>0</v>
      </c>
      <c r="U2647" s="13" t="b">
        <f ca="1">IF(CalcTable[[#This Row],[IrrPrecip]]&gt;=IC_MM,FALSE,TRUE)</f>
        <v>1</v>
      </c>
      <c r="V2647" s="13" t="b">
        <f t="shared" si="835"/>
        <v>1</v>
      </c>
      <c r="W2647" s="13" t="e">
        <f ca="1">IF(AND(IRR_DRIP=FALSE,CalcTable[[#This Row],[IrrHours]]&lt;=0),FALSE,TRUE)</f>
        <v>#NAME?</v>
      </c>
      <c r="X2647" s="13" t="e">
        <f ca="1">AND(CalcTable[[#This Row],[IrrDay]],CalcTable[[#This Row],[IrrRain]],CalcTable[[#This Row],[IrrWarm]],CalcTable[[#This Row],[IrrWindy]])</f>
        <v>#NAME?</v>
      </c>
      <c r="Y2647" s="13" t="e">
        <f t="shared" ca="1" si="836"/>
        <v>#NAME?</v>
      </c>
      <c r="Z2647" s="13" t="e">
        <f ca="1">CalcTable[[#This Row],[IrrHours]]/5</f>
        <v>#NAME?</v>
      </c>
      <c r="AA2647" s="13" t="e">
        <f ca="1">IF(CalcTable[[#This Row],[IrrFlag]]=FALSE,0,MAX(0,CalcTable[[#This Row],[VolRednWind]]*(FCAP*IRR_TARGET-CalcTable[[#This Row],[IWC]])))</f>
        <v>#NAME?</v>
      </c>
      <c r="AB2647" s="13" t="e">
        <f ca="1">CalcTable[[#This Row],[IWC]]+CalcTable[[#This Row],[Eff Precip]]+CalcTable[[#This Row],[IrrAmt]]-CalcTable[[#This Row],[AET]]</f>
        <v>#NAME?</v>
      </c>
      <c r="AC2647" s="13" t="e">
        <f ca="1">IF(CalcTable[[#This Row],[PWC]]&gt;FCAP,MIN(24*PERC,MIN(SAT,CalcTable[[#This Row],[PWC]])-FCAP),0)</f>
        <v>#NAME?</v>
      </c>
      <c r="AD2647" s="13" t="e">
        <f ca="1">IF(CalcTable[[#This Row],[PWC]]&gt;SAT,CalcTable[[#This Row],[PWC]]-SAT,0)</f>
        <v>#NAME?</v>
      </c>
      <c r="AE2647" s="13" t="e">
        <f ca="1">CalcTable[[#This Row],[PWC]]-CalcTable[[#This Row],[PercAmt]]-CalcTable[[#This Row],[Runoff]]</f>
        <v>#NAME?</v>
      </c>
      <c r="AF2647" s="13" t="e">
        <f ca="1">CalcTable[[#This Row],[IrrAmt]]/1000*CUR_IRR_AREA*10000/IRR_EFF</f>
        <v>#NAME?</v>
      </c>
      <c r="AG2647" s="147"/>
      <c r="AH2647" s="13"/>
      <c r="AI2647" s="50">
        <v>0</v>
      </c>
      <c r="AJ2647" s="50">
        <v>0</v>
      </c>
      <c r="AK2647" s="50">
        <v>0</v>
      </c>
      <c r="AL2647" s="50">
        <v>5.1988303680649324</v>
      </c>
      <c r="AM2647" s="50"/>
      <c r="AN2647" s="50"/>
      <c r="AO2647" s="50"/>
      <c r="AP2647" s="50"/>
      <c r="AQ2647" s="50"/>
      <c r="AR2647" s="50"/>
      <c r="AS2647" s="50"/>
      <c r="AT2647" s="50"/>
      <c r="AU2647" s="50"/>
      <c r="AV2647" s="50"/>
      <c r="AW2647" s="50"/>
      <c r="AX2647" s="50">
        <f t="shared" si="847"/>
        <v>5.1988303680649324</v>
      </c>
      <c r="AY2647" s="50"/>
      <c r="AZ2647" s="50">
        <f t="shared" si="837"/>
        <v>152.49902412990468</v>
      </c>
      <c r="BA2647" s="50">
        <f t="shared" si="838"/>
        <v>234.80008477144057</v>
      </c>
      <c r="BB2647" s="50">
        <f t="shared" si="839"/>
        <v>242.06194306334078</v>
      </c>
      <c r="BC2647" s="17">
        <f t="shared" si="840"/>
        <v>19775</v>
      </c>
      <c r="BD2647" s="50">
        <f t="shared" si="841"/>
        <v>5.1988303680649324</v>
      </c>
      <c r="BE2647" s="50">
        <f t="shared" si="842"/>
        <v>152.49902412990468</v>
      </c>
      <c r="BF2647" s="50">
        <f t="shared" si="848"/>
        <v>249.43985651886578</v>
      </c>
      <c r="BG2647" s="50"/>
      <c r="BH2647" s="17">
        <f t="shared" si="843"/>
        <v>0</v>
      </c>
      <c r="BI2647" s="17">
        <f t="shared" si="851"/>
        <v>2647</v>
      </c>
      <c r="BJ2647" s="17">
        <f t="shared" si="849"/>
        <v>2647</v>
      </c>
      <c r="BK2647" s="150">
        <f t="shared" si="850"/>
        <v>28272</v>
      </c>
      <c r="BL2647" s="50" t="e">
        <f t="shared" ca="1" si="844"/>
        <v>#NAME?</v>
      </c>
      <c r="BM2647" s="50" t="e">
        <f t="shared" ca="1" si="845"/>
        <v>#NAME?</v>
      </c>
      <c r="BN2647" s="50" t="e">
        <f t="shared" ca="1" si="846"/>
        <v>#NAME?</v>
      </c>
    </row>
    <row r="2648" spans="1:66" x14ac:dyDescent="0.35">
      <c r="A2648" s="48">
        <v>28273</v>
      </c>
      <c r="B2648" s="17">
        <v>1977</v>
      </c>
      <c r="C2648" s="17">
        <v>5</v>
      </c>
      <c r="D2648" s="17">
        <v>148</v>
      </c>
      <c r="E2648" s="17">
        <v>28</v>
      </c>
      <c r="F2648" s="17">
        <v>7</v>
      </c>
      <c r="G2648" s="50">
        <v>3.1</v>
      </c>
      <c r="H2648" s="32">
        <v>2.6541550858101637</v>
      </c>
      <c r="I2648" s="50">
        <v>16.833333333333332</v>
      </c>
      <c r="J2648" s="13">
        <v>9.3000000000000007</v>
      </c>
      <c r="K2648" s="13">
        <f t="shared" si="832"/>
        <v>9.3000000000000007</v>
      </c>
      <c r="L2648" s="13">
        <f t="shared" si="833"/>
        <v>3.2250000000000005</v>
      </c>
      <c r="M2648" s="13" t="e">
        <f ca="1">CalcTable[[#This Row],[IWC]]-AE2647</f>
        <v>#NAME?</v>
      </c>
      <c r="N2648" s="13" t="e">
        <f ca="1">IF(CalcTable[[#This Row],[Day of Year]]&lt;123,FCAP,AE2647)</f>
        <v>#NAME?</v>
      </c>
      <c r="O2648" s="17" t="e">
        <f ca="1">IF(IRR_DRIP,5,COUNTIF('IDET Wind Values'!C2632:G2632,"&lt;="&amp;IRR_MAXWIND))</f>
        <v>#NAME?</v>
      </c>
      <c r="P2648" s="13" t="e">
        <f ca="1">CalcTable[[#This Row],[ET_o]]*KL</f>
        <v>#NAME?</v>
      </c>
      <c r="Q2648" s="13" t="e">
        <f ca="1">IF(WILTPT&lt;=0,1,MAX(0,MIN(1,(CalcTable[[#This Row],[IWC]]-WILTPT)/(MAD-WILTPT))))</f>
        <v>#NAME?</v>
      </c>
      <c r="R2648" s="13" t="e">
        <f ca="1">CalcTable[[#This Row],[ETMult]]*CalcTable[[#This Row],[ETb]]</f>
        <v>#NAME?</v>
      </c>
      <c r="S2648" s="13" t="b">
        <f>INDEX(IRR_LIST,CalcTable[[#This Row],[Day of Week]]+1)</f>
        <v>0</v>
      </c>
      <c r="T2648" s="13">
        <f t="shared" ca="1" si="834"/>
        <v>14</v>
      </c>
      <c r="U2648" s="13" t="b">
        <f ca="1">IF(CalcTable[[#This Row],[IrrPrecip]]&gt;=IC_MM,FALSE,TRUE)</f>
        <v>0</v>
      </c>
      <c r="V2648" s="13" t="b">
        <f t="shared" si="835"/>
        <v>0</v>
      </c>
      <c r="W2648" s="13" t="e">
        <f ca="1">IF(AND(IRR_DRIP=FALSE,CalcTable[[#This Row],[IrrHours]]&lt;=0),FALSE,TRUE)</f>
        <v>#NAME?</v>
      </c>
      <c r="X2648" s="13" t="e">
        <f ca="1">AND(CalcTable[[#This Row],[IrrDay]],CalcTable[[#This Row],[IrrRain]],CalcTable[[#This Row],[IrrWarm]],CalcTable[[#This Row],[IrrWindy]])</f>
        <v>#NAME?</v>
      </c>
      <c r="Y2648" s="13" t="e">
        <f t="shared" ca="1" si="836"/>
        <v>#NAME?</v>
      </c>
      <c r="Z2648" s="13" t="e">
        <f ca="1">CalcTable[[#This Row],[IrrHours]]/5</f>
        <v>#NAME?</v>
      </c>
      <c r="AA2648" s="13" t="e">
        <f ca="1">IF(CalcTable[[#This Row],[IrrFlag]]=FALSE,0,MAX(0,CalcTable[[#This Row],[VolRednWind]]*(FCAP*IRR_TARGET-CalcTable[[#This Row],[IWC]])))</f>
        <v>#NAME?</v>
      </c>
      <c r="AB2648" s="13" t="e">
        <f ca="1">CalcTable[[#This Row],[IWC]]+CalcTable[[#This Row],[Eff Precip]]+CalcTable[[#This Row],[IrrAmt]]-CalcTable[[#This Row],[AET]]</f>
        <v>#NAME?</v>
      </c>
      <c r="AC2648" s="13" t="e">
        <f ca="1">IF(CalcTable[[#This Row],[PWC]]&gt;FCAP,MIN(24*PERC,MIN(SAT,CalcTable[[#This Row],[PWC]])-FCAP),0)</f>
        <v>#NAME?</v>
      </c>
      <c r="AD2648" s="13" t="e">
        <f ca="1">IF(CalcTable[[#This Row],[PWC]]&gt;SAT,CalcTable[[#This Row],[PWC]]-SAT,0)</f>
        <v>#NAME?</v>
      </c>
      <c r="AE2648" s="13" t="e">
        <f ca="1">CalcTable[[#This Row],[PWC]]-CalcTable[[#This Row],[PercAmt]]-CalcTable[[#This Row],[Runoff]]</f>
        <v>#NAME?</v>
      </c>
      <c r="AF2648" s="13" t="e">
        <f ca="1">CalcTable[[#This Row],[IrrAmt]]/1000*CUR_IRR_AREA*10000/IRR_EFF</f>
        <v>#NAME?</v>
      </c>
      <c r="AG2648" s="147"/>
      <c r="AH2648" s="13"/>
      <c r="AI2648" s="50">
        <v>0</v>
      </c>
      <c r="AJ2648" s="50">
        <v>0</v>
      </c>
      <c r="AK2648" s="50">
        <v>0</v>
      </c>
      <c r="AL2648" s="50">
        <v>0</v>
      </c>
      <c r="AM2648" s="50"/>
      <c r="AN2648" s="50"/>
      <c r="AO2648" s="50"/>
      <c r="AP2648" s="50"/>
      <c r="AQ2648" s="50"/>
      <c r="AR2648" s="50"/>
      <c r="AS2648" s="50"/>
      <c r="AT2648" s="50"/>
      <c r="AU2648" s="50"/>
      <c r="AV2648" s="50"/>
      <c r="AW2648" s="50"/>
      <c r="AX2648" s="50">
        <f t="shared" si="847"/>
        <v>0</v>
      </c>
      <c r="AY2648" s="50"/>
      <c r="AZ2648" s="50">
        <f t="shared" si="837"/>
        <v>0</v>
      </c>
      <c r="BA2648" s="50">
        <f t="shared" si="838"/>
        <v>0</v>
      </c>
      <c r="BB2648" s="50">
        <f t="shared" si="839"/>
        <v>0</v>
      </c>
      <c r="BC2648" s="17">
        <f t="shared" si="840"/>
        <v>19775</v>
      </c>
      <c r="BD2648" s="50">
        <f t="shared" si="841"/>
        <v>0</v>
      </c>
      <c r="BE2648" s="50">
        <f t="shared" si="842"/>
        <v>0</v>
      </c>
      <c r="BF2648" s="50">
        <f t="shared" si="848"/>
        <v>0</v>
      </c>
      <c r="BG2648" s="50"/>
      <c r="BH2648" s="17">
        <f t="shared" si="843"/>
        <v>0</v>
      </c>
      <c r="BI2648" s="17">
        <f t="shared" si="851"/>
        <v>2648</v>
      </c>
      <c r="BJ2648" s="17">
        <f t="shared" si="849"/>
        <v>2648</v>
      </c>
      <c r="BK2648" s="150">
        <f t="shared" si="850"/>
        <v>28273</v>
      </c>
      <c r="BL2648" s="50" t="e">
        <f t="shared" ca="1" si="844"/>
        <v>#NAME?</v>
      </c>
      <c r="BM2648" s="50" t="e">
        <f t="shared" ca="1" si="845"/>
        <v>#NAME?</v>
      </c>
      <c r="BN2648" s="50" t="e">
        <f t="shared" ca="1" si="846"/>
        <v>#NAME?</v>
      </c>
    </row>
    <row r="2649" spans="1:66" x14ac:dyDescent="0.35">
      <c r="A2649" s="48">
        <v>28274</v>
      </c>
      <c r="B2649" s="17">
        <v>1977</v>
      </c>
      <c r="C2649" s="17">
        <v>5</v>
      </c>
      <c r="D2649" s="17">
        <v>149</v>
      </c>
      <c r="E2649" s="17">
        <v>29</v>
      </c>
      <c r="F2649" s="17">
        <v>1</v>
      </c>
      <c r="G2649" s="50">
        <v>1.9</v>
      </c>
      <c r="H2649" s="32">
        <v>3.3002742283780027</v>
      </c>
      <c r="I2649" s="50">
        <v>26.666666666666668</v>
      </c>
      <c r="J2649" s="13">
        <v>12.2</v>
      </c>
      <c r="K2649" s="13">
        <f t="shared" si="832"/>
        <v>12.2</v>
      </c>
      <c r="L2649" s="13">
        <f t="shared" si="833"/>
        <v>5.3999999999999995</v>
      </c>
      <c r="M2649" s="13" t="e">
        <f ca="1">CalcTable[[#This Row],[IWC]]-AE2648</f>
        <v>#NAME?</v>
      </c>
      <c r="N2649" s="13" t="e">
        <f ca="1">IF(CalcTable[[#This Row],[Day of Year]]&lt;123,FCAP,AE2648)</f>
        <v>#NAME?</v>
      </c>
      <c r="O2649" s="17" t="e">
        <f ca="1">IF(IRR_DRIP,5,COUNTIF('IDET Wind Values'!C2633:G2633,"&lt;="&amp;IRR_MAXWIND))</f>
        <v>#NAME?</v>
      </c>
      <c r="P2649" s="13" t="e">
        <f ca="1">CalcTable[[#This Row],[ET_o]]*KL</f>
        <v>#NAME?</v>
      </c>
      <c r="Q2649" s="13" t="e">
        <f ca="1">IF(WILTPT&lt;=0,1,MAX(0,MIN(1,(CalcTable[[#This Row],[IWC]]-WILTPT)/(MAD-WILTPT))))</f>
        <v>#NAME?</v>
      </c>
      <c r="R2649" s="13" t="e">
        <f ca="1">CalcTable[[#This Row],[ETMult]]*CalcTable[[#This Row],[ETb]]</f>
        <v>#NAME?</v>
      </c>
      <c r="S2649" s="13" t="b">
        <f>INDEX(IRR_LIST,CalcTable[[#This Row],[Day of Week]]+1)</f>
        <v>1</v>
      </c>
      <c r="T2649" s="13">
        <f t="shared" ca="1" si="834"/>
        <v>23.3</v>
      </c>
      <c r="U2649" s="13" t="b">
        <f ca="1">IF(CalcTable[[#This Row],[IrrPrecip]]&gt;=IC_MM,FALSE,TRUE)</f>
        <v>0</v>
      </c>
      <c r="V2649" s="13" t="b">
        <f t="shared" si="835"/>
        <v>1</v>
      </c>
      <c r="W2649" s="13" t="e">
        <f ca="1">IF(AND(IRR_DRIP=FALSE,CalcTable[[#This Row],[IrrHours]]&lt;=0),FALSE,TRUE)</f>
        <v>#NAME?</v>
      </c>
      <c r="X2649" s="13" t="e">
        <f ca="1">AND(CalcTable[[#This Row],[IrrDay]],CalcTable[[#This Row],[IrrRain]],CalcTable[[#This Row],[IrrWarm]],CalcTable[[#This Row],[IrrWindy]])</f>
        <v>#NAME?</v>
      </c>
      <c r="Y2649" s="13" t="e">
        <f t="shared" ca="1" si="836"/>
        <v>#NAME?</v>
      </c>
      <c r="Z2649" s="13" t="e">
        <f ca="1">CalcTable[[#This Row],[IrrHours]]/5</f>
        <v>#NAME?</v>
      </c>
      <c r="AA2649" s="13" t="e">
        <f ca="1">IF(CalcTable[[#This Row],[IrrFlag]]=FALSE,0,MAX(0,CalcTable[[#This Row],[VolRednWind]]*(FCAP*IRR_TARGET-CalcTable[[#This Row],[IWC]])))</f>
        <v>#NAME?</v>
      </c>
      <c r="AB2649" s="13" t="e">
        <f ca="1">CalcTable[[#This Row],[IWC]]+CalcTable[[#This Row],[Eff Precip]]+CalcTable[[#This Row],[IrrAmt]]-CalcTable[[#This Row],[AET]]</f>
        <v>#NAME?</v>
      </c>
      <c r="AC2649" s="13" t="e">
        <f ca="1">IF(CalcTable[[#This Row],[PWC]]&gt;FCAP,MIN(24*PERC,MIN(SAT,CalcTable[[#This Row],[PWC]])-FCAP),0)</f>
        <v>#NAME?</v>
      </c>
      <c r="AD2649" s="13" t="e">
        <f ca="1">IF(CalcTable[[#This Row],[PWC]]&gt;SAT,CalcTable[[#This Row],[PWC]]-SAT,0)</f>
        <v>#NAME?</v>
      </c>
      <c r="AE2649" s="13" t="e">
        <f ca="1">CalcTable[[#This Row],[PWC]]-CalcTable[[#This Row],[PercAmt]]-CalcTable[[#This Row],[Runoff]]</f>
        <v>#NAME?</v>
      </c>
      <c r="AF2649" s="13" t="e">
        <f ca="1">CalcTable[[#This Row],[IrrAmt]]/1000*CUR_IRR_AREA*10000/IRR_EFF</f>
        <v>#NAME?</v>
      </c>
      <c r="AG2649" s="147"/>
      <c r="AH2649" s="13"/>
      <c r="AI2649" s="50">
        <v>0</v>
      </c>
      <c r="AJ2649" s="50">
        <v>0</v>
      </c>
      <c r="AK2649" s="50">
        <v>0</v>
      </c>
      <c r="AL2649" s="50">
        <v>0</v>
      </c>
      <c r="AM2649" s="50"/>
      <c r="AN2649" s="50"/>
      <c r="AO2649" s="50"/>
      <c r="AP2649" s="50"/>
      <c r="AQ2649" s="50"/>
      <c r="AR2649" s="50"/>
      <c r="AS2649" s="50"/>
      <c r="AT2649" s="50"/>
      <c r="AU2649" s="50"/>
      <c r="AV2649" s="50"/>
      <c r="AW2649" s="50"/>
      <c r="AX2649" s="50">
        <f t="shared" si="847"/>
        <v>0</v>
      </c>
      <c r="AY2649" s="50"/>
      <c r="AZ2649" s="50">
        <f t="shared" si="837"/>
        <v>0</v>
      </c>
      <c r="BA2649" s="50">
        <f t="shared" si="838"/>
        <v>0</v>
      </c>
      <c r="BB2649" s="50">
        <f t="shared" si="839"/>
        <v>0</v>
      </c>
      <c r="BC2649" s="17">
        <f t="shared" si="840"/>
        <v>19775</v>
      </c>
      <c r="BD2649" s="50">
        <f t="shared" si="841"/>
        <v>0</v>
      </c>
      <c r="BE2649" s="50">
        <f t="shared" si="842"/>
        <v>0</v>
      </c>
      <c r="BF2649" s="50">
        <f t="shared" si="848"/>
        <v>0</v>
      </c>
      <c r="BG2649" s="50"/>
      <c r="BH2649" s="17">
        <f t="shared" si="843"/>
        <v>0</v>
      </c>
      <c r="BI2649" s="17">
        <f t="shared" si="851"/>
        <v>2649</v>
      </c>
      <c r="BJ2649" s="17">
        <f t="shared" si="849"/>
        <v>2649</v>
      </c>
      <c r="BK2649" s="150">
        <f t="shared" si="850"/>
        <v>28274</v>
      </c>
      <c r="BL2649" s="50" t="e">
        <f t="shared" ca="1" si="844"/>
        <v>#NAME?</v>
      </c>
      <c r="BM2649" s="50" t="e">
        <f t="shared" ca="1" si="845"/>
        <v>#NAME?</v>
      </c>
      <c r="BN2649" s="50" t="e">
        <f t="shared" ca="1" si="846"/>
        <v>#NAME?</v>
      </c>
    </row>
    <row r="2650" spans="1:66" x14ac:dyDescent="0.35">
      <c r="A2650" s="48">
        <v>28275</v>
      </c>
      <c r="B2650" s="17">
        <v>1977</v>
      </c>
      <c r="C2650" s="17">
        <v>5</v>
      </c>
      <c r="D2650" s="17">
        <v>150</v>
      </c>
      <c r="E2650" s="17">
        <v>30</v>
      </c>
      <c r="F2650" s="17">
        <v>2</v>
      </c>
      <c r="G2650" s="50">
        <v>3.1</v>
      </c>
      <c r="H2650" s="32">
        <v>4.4650851161989733</v>
      </c>
      <c r="I2650" s="50">
        <v>6.833333333333333</v>
      </c>
      <c r="J2650" s="13">
        <v>0</v>
      </c>
      <c r="K2650" s="13">
        <f t="shared" si="832"/>
        <v>0</v>
      </c>
      <c r="L2650" s="13">
        <f t="shared" si="833"/>
        <v>0</v>
      </c>
      <c r="M2650" s="13" t="e">
        <f ca="1">CalcTable[[#This Row],[IWC]]-AE2649</f>
        <v>#NAME?</v>
      </c>
      <c r="N2650" s="13" t="e">
        <f ca="1">IF(CalcTable[[#This Row],[Day of Year]]&lt;123,FCAP,AE2649)</f>
        <v>#NAME?</v>
      </c>
      <c r="O2650" s="17" t="e">
        <f ca="1">IF(IRR_DRIP,5,COUNTIF('IDET Wind Values'!C2634:G2634,"&lt;="&amp;IRR_MAXWIND))</f>
        <v>#NAME?</v>
      </c>
      <c r="P2650" s="13" t="e">
        <f ca="1">CalcTable[[#This Row],[ET_o]]*KL</f>
        <v>#NAME?</v>
      </c>
      <c r="Q2650" s="13" t="e">
        <f ca="1">IF(WILTPT&lt;=0,1,MAX(0,MIN(1,(CalcTable[[#This Row],[IWC]]-WILTPT)/(MAD-WILTPT))))</f>
        <v>#NAME?</v>
      </c>
      <c r="R2650" s="13" t="e">
        <f ca="1">CalcTable[[#This Row],[ETMult]]*CalcTable[[#This Row],[ETb]]</f>
        <v>#NAME?</v>
      </c>
      <c r="S2650" s="13" t="b">
        <f>INDEX(IRR_LIST,CalcTable[[#This Row],[Day of Week]]+1)</f>
        <v>0</v>
      </c>
      <c r="T2650" s="13">
        <f t="shared" ca="1" si="834"/>
        <v>21.5</v>
      </c>
      <c r="U2650" s="13" t="b">
        <f ca="1">IF(CalcTable[[#This Row],[IrrPrecip]]&gt;=IC_MM,FALSE,TRUE)</f>
        <v>0</v>
      </c>
      <c r="V2650" s="13" t="b">
        <f t="shared" si="835"/>
        <v>1</v>
      </c>
      <c r="W2650" s="13" t="e">
        <f ca="1">IF(AND(IRR_DRIP=FALSE,CalcTable[[#This Row],[IrrHours]]&lt;=0),FALSE,TRUE)</f>
        <v>#NAME?</v>
      </c>
      <c r="X2650" s="13" t="e">
        <f ca="1">AND(CalcTable[[#This Row],[IrrDay]],CalcTable[[#This Row],[IrrRain]],CalcTable[[#This Row],[IrrWarm]],CalcTable[[#This Row],[IrrWindy]])</f>
        <v>#NAME?</v>
      </c>
      <c r="Y2650" s="13" t="e">
        <f t="shared" ca="1" si="836"/>
        <v>#NAME?</v>
      </c>
      <c r="Z2650" s="13" t="e">
        <f ca="1">CalcTable[[#This Row],[IrrHours]]/5</f>
        <v>#NAME?</v>
      </c>
      <c r="AA2650" s="13" t="e">
        <f ca="1">IF(CalcTable[[#This Row],[IrrFlag]]=FALSE,0,MAX(0,CalcTable[[#This Row],[VolRednWind]]*(FCAP*IRR_TARGET-CalcTable[[#This Row],[IWC]])))</f>
        <v>#NAME?</v>
      </c>
      <c r="AB2650" s="13" t="e">
        <f ca="1">CalcTable[[#This Row],[IWC]]+CalcTable[[#This Row],[Eff Precip]]+CalcTable[[#This Row],[IrrAmt]]-CalcTable[[#This Row],[AET]]</f>
        <v>#NAME?</v>
      </c>
      <c r="AC2650" s="13" t="e">
        <f ca="1">IF(CalcTable[[#This Row],[PWC]]&gt;FCAP,MIN(24*PERC,MIN(SAT,CalcTable[[#This Row],[PWC]])-FCAP),0)</f>
        <v>#NAME?</v>
      </c>
      <c r="AD2650" s="13" t="e">
        <f ca="1">IF(CalcTable[[#This Row],[PWC]]&gt;SAT,CalcTable[[#This Row],[PWC]]-SAT,0)</f>
        <v>#NAME?</v>
      </c>
      <c r="AE2650" s="13" t="e">
        <f ca="1">CalcTable[[#This Row],[PWC]]-CalcTable[[#This Row],[PercAmt]]-CalcTable[[#This Row],[Runoff]]</f>
        <v>#NAME?</v>
      </c>
      <c r="AF2650" s="13" t="e">
        <f ca="1">CalcTable[[#This Row],[IrrAmt]]/1000*CUR_IRR_AREA*10000/IRR_EFF</f>
        <v>#NAME?</v>
      </c>
      <c r="AG2650" s="147"/>
      <c r="AH2650" s="13"/>
      <c r="AI2650" s="50">
        <v>0</v>
      </c>
      <c r="AJ2650" s="50">
        <v>0</v>
      </c>
      <c r="AK2650" s="50">
        <v>0</v>
      </c>
      <c r="AL2650" s="50">
        <v>0</v>
      </c>
      <c r="AM2650" s="50"/>
      <c r="AN2650" s="50"/>
      <c r="AO2650" s="50"/>
      <c r="AP2650" s="50"/>
      <c r="AQ2650" s="50"/>
      <c r="AR2650" s="50"/>
      <c r="AS2650" s="50"/>
      <c r="AT2650" s="50"/>
      <c r="AU2650" s="50"/>
      <c r="AV2650" s="50"/>
      <c r="AW2650" s="50"/>
      <c r="AX2650" s="50">
        <f t="shared" si="847"/>
        <v>0</v>
      </c>
      <c r="AY2650" s="50"/>
      <c r="AZ2650" s="50">
        <f t="shared" si="837"/>
        <v>0</v>
      </c>
      <c r="BA2650" s="50">
        <f t="shared" si="838"/>
        <v>0</v>
      </c>
      <c r="BB2650" s="50">
        <f t="shared" si="839"/>
        <v>0</v>
      </c>
      <c r="BC2650" s="17">
        <f t="shared" si="840"/>
        <v>19775</v>
      </c>
      <c r="BD2650" s="50">
        <f t="shared" si="841"/>
        <v>0</v>
      </c>
      <c r="BE2650" s="50">
        <f t="shared" si="842"/>
        <v>0</v>
      </c>
      <c r="BF2650" s="50">
        <f t="shared" si="848"/>
        <v>0</v>
      </c>
      <c r="BG2650" s="50"/>
      <c r="BH2650" s="17">
        <f t="shared" si="843"/>
        <v>0</v>
      </c>
      <c r="BI2650" s="17">
        <f t="shared" si="851"/>
        <v>2650</v>
      </c>
      <c r="BJ2650" s="17">
        <f t="shared" si="849"/>
        <v>2650</v>
      </c>
      <c r="BK2650" s="150">
        <f t="shared" si="850"/>
        <v>28275</v>
      </c>
      <c r="BL2650" s="50" t="e">
        <f t="shared" ca="1" si="844"/>
        <v>#NAME?</v>
      </c>
      <c r="BM2650" s="50" t="e">
        <f t="shared" ca="1" si="845"/>
        <v>#NAME?</v>
      </c>
      <c r="BN2650" s="50" t="e">
        <f t="shared" ca="1" si="846"/>
        <v>#NAME?</v>
      </c>
    </row>
    <row r="2651" spans="1:66" x14ac:dyDescent="0.35">
      <c r="A2651" s="48">
        <v>28276</v>
      </c>
      <c r="B2651" s="17">
        <v>1977</v>
      </c>
      <c r="C2651" s="17">
        <v>5</v>
      </c>
      <c r="D2651" s="17">
        <v>151</v>
      </c>
      <c r="E2651" s="17">
        <v>31</v>
      </c>
      <c r="F2651" s="17">
        <v>3</v>
      </c>
      <c r="G2651" s="50">
        <v>5.6</v>
      </c>
      <c r="H2651" s="32">
        <v>5.2391627278099486</v>
      </c>
      <c r="I2651" s="50">
        <v>6.833333333333333</v>
      </c>
      <c r="J2651" s="13">
        <v>0</v>
      </c>
      <c r="K2651" s="13">
        <f t="shared" si="832"/>
        <v>0</v>
      </c>
      <c r="L2651" s="13">
        <f t="shared" si="833"/>
        <v>0</v>
      </c>
      <c r="M2651" s="13" t="e">
        <f ca="1">CalcTable[[#This Row],[IWC]]-AE2650</f>
        <v>#NAME?</v>
      </c>
      <c r="N2651" s="13" t="e">
        <f ca="1">IF(CalcTable[[#This Row],[Day of Year]]&lt;123,FCAP,AE2650)</f>
        <v>#NAME?</v>
      </c>
      <c r="O2651" s="17" t="e">
        <f ca="1">IF(IRR_DRIP,5,COUNTIF('IDET Wind Values'!C2635:G2635,"&lt;="&amp;IRR_MAXWIND))</f>
        <v>#NAME?</v>
      </c>
      <c r="P2651" s="13" t="e">
        <f ca="1">CalcTable[[#This Row],[ET_o]]*KL</f>
        <v>#NAME?</v>
      </c>
      <c r="Q2651" s="13" t="e">
        <f ca="1">IF(WILTPT&lt;=0,1,MAX(0,MIN(1,(CalcTable[[#This Row],[IWC]]-WILTPT)/(MAD-WILTPT))))</f>
        <v>#NAME?</v>
      </c>
      <c r="R2651" s="13" t="e">
        <f ca="1">CalcTable[[#This Row],[ETMult]]*CalcTable[[#This Row],[ETb]]</f>
        <v>#NAME?</v>
      </c>
      <c r="S2651" s="13" t="b">
        <f>INDEX(IRR_LIST,CalcTable[[#This Row],[Day of Week]]+1)</f>
        <v>1</v>
      </c>
      <c r="T2651" s="13">
        <f t="shared" ca="1" si="834"/>
        <v>12.2</v>
      </c>
      <c r="U2651" s="13" t="b">
        <f ca="1">IF(CalcTable[[#This Row],[IrrPrecip]]&gt;=IC_MM,FALSE,TRUE)</f>
        <v>0</v>
      </c>
      <c r="V2651" s="13" t="b">
        <f t="shared" si="835"/>
        <v>1</v>
      </c>
      <c r="W2651" s="13" t="e">
        <f ca="1">IF(AND(IRR_DRIP=FALSE,CalcTable[[#This Row],[IrrHours]]&lt;=0),FALSE,TRUE)</f>
        <v>#NAME?</v>
      </c>
      <c r="X2651" s="13" t="e">
        <f ca="1">AND(CalcTable[[#This Row],[IrrDay]],CalcTable[[#This Row],[IrrRain]],CalcTable[[#This Row],[IrrWarm]],CalcTable[[#This Row],[IrrWindy]])</f>
        <v>#NAME?</v>
      </c>
      <c r="Y2651" s="13" t="e">
        <f t="shared" ca="1" si="836"/>
        <v>#NAME?</v>
      </c>
      <c r="Z2651" s="13" t="e">
        <f ca="1">CalcTable[[#This Row],[IrrHours]]/5</f>
        <v>#NAME?</v>
      </c>
      <c r="AA2651" s="13" t="e">
        <f ca="1">IF(CalcTable[[#This Row],[IrrFlag]]=FALSE,0,MAX(0,CalcTable[[#This Row],[VolRednWind]]*(FCAP*IRR_TARGET-CalcTable[[#This Row],[IWC]])))</f>
        <v>#NAME?</v>
      </c>
      <c r="AB2651" s="13" t="e">
        <f ca="1">CalcTable[[#This Row],[IWC]]+CalcTable[[#This Row],[Eff Precip]]+CalcTable[[#This Row],[IrrAmt]]-CalcTable[[#This Row],[AET]]</f>
        <v>#NAME?</v>
      </c>
      <c r="AC2651" s="13" t="e">
        <f ca="1">IF(CalcTable[[#This Row],[PWC]]&gt;FCAP,MIN(24*PERC,MIN(SAT,CalcTable[[#This Row],[PWC]])-FCAP),0)</f>
        <v>#NAME?</v>
      </c>
      <c r="AD2651" s="13" t="e">
        <f ca="1">IF(CalcTable[[#This Row],[PWC]]&gt;SAT,CalcTable[[#This Row],[PWC]]-SAT,0)</f>
        <v>#NAME?</v>
      </c>
      <c r="AE2651" s="13" t="e">
        <f ca="1">CalcTable[[#This Row],[PWC]]-CalcTable[[#This Row],[PercAmt]]-CalcTable[[#This Row],[Runoff]]</f>
        <v>#NAME?</v>
      </c>
      <c r="AF2651" s="13" t="e">
        <f ca="1">CalcTable[[#This Row],[IrrAmt]]/1000*CUR_IRR_AREA*10000/IRR_EFF</f>
        <v>#NAME?</v>
      </c>
      <c r="AG2651" s="147"/>
      <c r="AH2651" s="13"/>
      <c r="AI2651" s="50">
        <v>0</v>
      </c>
      <c r="AJ2651" s="50">
        <v>0</v>
      </c>
      <c r="AK2651" s="50">
        <v>0</v>
      </c>
      <c r="AL2651" s="50">
        <v>0</v>
      </c>
      <c r="AM2651" s="50"/>
      <c r="AN2651" s="50"/>
      <c r="AO2651" s="50"/>
      <c r="AP2651" s="50"/>
      <c r="AQ2651" s="50"/>
      <c r="AR2651" s="50"/>
      <c r="AS2651" s="50"/>
      <c r="AT2651" s="50"/>
      <c r="AU2651" s="50"/>
      <c r="AV2651" s="50"/>
      <c r="AW2651" s="50"/>
      <c r="AX2651" s="50">
        <f t="shared" si="847"/>
        <v>0</v>
      </c>
      <c r="AY2651" s="50"/>
      <c r="AZ2651" s="50">
        <f t="shared" si="837"/>
        <v>0</v>
      </c>
      <c r="BA2651" s="50">
        <f t="shared" si="838"/>
        <v>0</v>
      </c>
      <c r="BB2651" s="50">
        <f t="shared" si="839"/>
        <v>0</v>
      </c>
      <c r="BC2651" s="17">
        <f t="shared" si="840"/>
        <v>19775</v>
      </c>
      <c r="BD2651" s="50">
        <f t="shared" si="841"/>
        <v>0</v>
      </c>
      <c r="BE2651" s="50">
        <f t="shared" si="842"/>
        <v>0</v>
      </c>
      <c r="BF2651" s="50">
        <f t="shared" si="848"/>
        <v>0</v>
      </c>
      <c r="BG2651" s="50"/>
      <c r="BH2651" s="17">
        <f t="shared" si="843"/>
        <v>0</v>
      </c>
      <c r="BI2651" s="17">
        <f t="shared" si="851"/>
        <v>2651</v>
      </c>
      <c r="BJ2651" s="17">
        <f t="shared" si="849"/>
        <v>2651</v>
      </c>
      <c r="BK2651" s="150">
        <f t="shared" si="850"/>
        <v>28276</v>
      </c>
      <c r="BL2651" s="50" t="e">
        <f t="shared" ca="1" si="844"/>
        <v>#NAME?</v>
      </c>
      <c r="BM2651" s="50" t="e">
        <f t="shared" ca="1" si="845"/>
        <v>#NAME?</v>
      </c>
      <c r="BN2651" s="50" t="e">
        <f t="shared" ca="1" si="846"/>
        <v>#NAME?</v>
      </c>
    </row>
    <row r="2652" spans="1:66" x14ac:dyDescent="0.35">
      <c r="A2652" s="48">
        <v>28277</v>
      </c>
      <c r="B2652" s="17">
        <v>1977</v>
      </c>
      <c r="C2652" s="17">
        <v>6</v>
      </c>
      <c r="D2652" s="17">
        <v>152</v>
      </c>
      <c r="E2652" s="17">
        <v>1</v>
      </c>
      <c r="F2652" s="17">
        <v>4</v>
      </c>
      <c r="G2652" s="50">
        <v>10.4</v>
      </c>
      <c r="H2652" s="32">
        <v>6.652310517152535</v>
      </c>
      <c r="I2652" s="50">
        <v>6.5</v>
      </c>
      <c r="J2652" s="13">
        <v>0</v>
      </c>
      <c r="K2652" s="13">
        <f t="shared" si="832"/>
        <v>0</v>
      </c>
      <c r="L2652" s="13">
        <f t="shared" si="833"/>
        <v>0</v>
      </c>
      <c r="M2652" s="13" t="e">
        <f ca="1">CalcTable[[#This Row],[IWC]]-AE2651</f>
        <v>#NAME?</v>
      </c>
      <c r="N2652" s="13" t="e">
        <f ca="1">IF(CalcTable[[#This Row],[Day of Year]]&lt;123,FCAP,AE2651)</f>
        <v>#NAME?</v>
      </c>
      <c r="O2652" s="17" t="e">
        <f ca="1">IF(IRR_DRIP,5,COUNTIF('IDET Wind Values'!C2636:G2636,"&lt;="&amp;IRR_MAXWIND))</f>
        <v>#NAME?</v>
      </c>
      <c r="P2652" s="13" t="e">
        <f ca="1">CalcTable[[#This Row],[ET_o]]*KL</f>
        <v>#NAME?</v>
      </c>
      <c r="Q2652" s="13" t="e">
        <f ca="1">IF(WILTPT&lt;=0,1,MAX(0,MIN(1,(CalcTable[[#This Row],[IWC]]-WILTPT)/(MAD-WILTPT))))</f>
        <v>#NAME?</v>
      </c>
      <c r="R2652" s="13" t="e">
        <f ca="1">CalcTable[[#This Row],[ETMult]]*CalcTable[[#This Row],[ETb]]</f>
        <v>#NAME?</v>
      </c>
      <c r="S2652" s="13" t="b">
        <f>INDEX(IRR_LIST,CalcTable[[#This Row],[Day of Week]]+1)</f>
        <v>0</v>
      </c>
      <c r="T2652" s="13">
        <f t="shared" ca="1" si="834"/>
        <v>0</v>
      </c>
      <c r="U2652" s="13" t="b">
        <f ca="1">IF(CalcTable[[#This Row],[IrrPrecip]]&gt;=IC_MM,FALSE,TRUE)</f>
        <v>1</v>
      </c>
      <c r="V2652" s="13" t="b">
        <f t="shared" si="835"/>
        <v>1</v>
      </c>
      <c r="W2652" s="13" t="e">
        <f ca="1">IF(AND(IRR_DRIP=FALSE,CalcTable[[#This Row],[IrrHours]]&lt;=0),FALSE,TRUE)</f>
        <v>#NAME?</v>
      </c>
      <c r="X2652" s="13" t="e">
        <f ca="1">AND(CalcTable[[#This Row],[IrrDay]],CalcTable[[#This Row],[IrrRain]],CalcTable[[#This Row],[IrrWarm]],CalcTable[[#This Row],[IrrWindy]])</f>
        <v>#NAME?</v>
      </c>
      <c r="Y2652" s="13" t="e">
        <f t="shared" ca="1" si="836"/>
        <v>#NAME?</v>
      </c>
      <c r="Z2652" s="13" t="e">
        <f ca="1">CalcTable[[#This Row],[IrrHours]]/5</f>
        <v>#NAME?</v>
      </c>
      <c r="AA2652" s="13" t="e">
        <f ca="1">IF(CalcTable[[#This Row],[IrrFlag]]=FALSE,0,MAX(0,CalcTable[[#This Row],[VolRednWind]]*(FCAP*IRR_TARGET-CalcTable[[#This Row],[IWC]])))</f>
        <v>#NAME?</v>
      </c>
      <c r="AB2652" s="13" t="e">
        <f ca="1">CalcTable[[#This Row],[IWC]]+CalcTable[[#This Row],[Eff Precip]]+CalcTable[[#This Row],[IrrAmt]]-CalcTable[[#This Row],[AET]]</f>
        <v>#NAME?</v>
      </c>
      <c r="AC2652" s="13" t="e">
        <f ca="1">IF(CalcTable[[#This Row],[PWC]]&gt;FCAP,MIN(24*PERC,MIN(SAT,CalcTable[[#This Row],[PWC]])-FCAP),0)</f>
        <v>#NAME?</v>
      </c>
      <c r="AD2652" s="13" t="e">
        <f ca="1">IF(CalcTable[[#This Row],[PWC]]&gt;SAT,CalcTable[[#This Row],[PWC]]-SAT,0)</f>
        <v>#NAME?</v>
      </c>
      <c r="AE2652" s="13" t="e">
        <f ca="1">CalcTable[[#This Row],[PWC]]-CalcTable[[#This Row],[PercAmt]]-CalcTable[[#This Row],[Runoff]]</f>
        <v>#NAME?</v>
      </c>
      <c r="AF2652" s="13" t="e">
        <f ca="1">CalcTable[[#This Row],[IrrAmt]]/1000*CUR_IRR_AREA*10000/IRR_EFF</f>
        <v>#NAME?</v>
      </c>
      <c r="AG2652" s="147"/>
      <c r="AH2652" s="13"/>
      <c r="AI2652" s="50">
        <v>0</v>
      </c>
      <c r="AJ2652" s="50">
        <v>0</v>
      </c>
      <c r="AK2652" s="50">
        <v>3.3061345256819652</v>
      </c>
      <c r="AL2652" s="50">
        <v>7.6173363142049091</v>
      </c>
      <c r="AM2652" s="50"/>
      <c r="AN2652" s="50"/>
      <c r="AO2652" s="50"/>
      <c r="AP2652" s="50"/>
      <c r="AQ2652" s="50"/>
      <c r="AR2652" s="50"/>
      <c r="AS2652" s="50"/>
      <c r="AT2652" s="50"/>
      <c r="AU2652" s="50"/>
      <c r="AV2652" s="50"/>
      <c r="AW2652" s="50"/>
      <c r="AX2652" s="50">
        <f t="shared" si="847"/>
        <v>10.923470839886875</v>
      </c>
      <c r="AY2652" s="50"/>
      <c r="AZ2652" s="50">
        <f t="shared" si="837"/>
        <v>271.93183826001285</v>
      </c>
      <c r="BA2652" s="50">
        <f t="shared" si="838"/>
        <v>418.68870335271822</v>
      </c>
      <c r="BB2652" s="50">
        <f t="shared" si="839"/>
        <v>431.63783850795687</v>
      </c>
      <c r="BC2652" s="17">
        <f t="shared" si="840"/>
        <v>19776</v>
      </c>
      <c r="BD2652" s="50">
        <f t="shared" si="841"/>
        <v>10.923470839886875</v>
      </c>
      <c r="BE2652" s="50">
        <f t="shared" si="842"/>
        <v>271.93183826001285</v>
      </c>
      <c r="BF2652" s="50">
        <f t="shared" si="848"/>
        <v>444.79391986605901</v>
      </c>
      <c r="BG2652" s="50"/>
      <c r="BH2652" s="17">
        <f t="shared" si="843"/>
        <v>0</v>
      </c>
      <c r="BI2652" s="17">
        <f t="shared" si="851"/>
        <v>2652</v>
      </c>
      <c r="BJ2652" s="17">
        <f t="shared" si="849"/>
        <v>2652</v>
      </c>
      <c r="BK2652" s="150">
        <f t="shared" si="850"/>
        <v>28277</v>
      </c>
      <c r="BL2652" s="50" t="e">
        <f t="shared" ca="1" si="844"/>
        <v>#NAME?</v>
      </c>
      <c r="BM2652" s="50" t="e">
        <f t="shared" ca="1" si="845"/>
        <v>#NAME?</v>
      </c>
      <c r="BN2652" s="50" t="e">
        <f t="shared" ca="1" si="846"/>
        <v>#NAME?</v>
      </c>
    </row>
    <row r="2653" spans="1:66" x14ac:dyDescent="0.35">
      <c r="A2653" s="48">
        <v>28278</v>
      </c>
      <c r="B2653" s="17">
        <v>1977</v>
      </c>
      <c r="C2653" s="17">
        <v>6</v>
      </c>
      <c r="D2653" s="17">
        <v>153</v>
      </c>
      <c r="E2653" s="17">
        <v>2</v>
      </c>
      <c r="F2653" s="17">
        <v>5</v>
      </c>
      <c r="G2653" s="50">
        <v>7</v>
      </c>
      <c r="H2653" s="32">
        <v>5.670549697846373</v>
      </c>
      <c r="I2653" s="50">
        <v>19.666666666666668</v>
      </c>
      <c r="J2653" s="13">
        <v>0</v>
      </c>
      <c r="K2653" s="13">
        <f t="shared" si="832"/>
        <v>0</v>
      </c>
      <c r="L2653" s="13">
        <f t="shared" si="833"/>
        <v>0</v>
      </c>
      <c r="M2653" s="13" t="e">
        <f ca="1">CalcTable[[#This Row],[IWC]]-AE2652</f>
        <v>#NAME?</v>
      </c>
      <c r="N2653" s="13" t="e">
        <f ca="1">IF(CalcTable[[#This Row],[Day of Year]]&lt;123,FCAP,AE2652)</f>
        <v>#NAME?</v>
      </c>
      <c r="O2653" s="17" t="e">
        <f ca="1">IF(IRR_DRIP,5,COUNTIF('IDET Wind Values'!C2637:G2637,"&lt;="&amp;IRR_MAXWIND))</f>
        <v>#NAME?</v>
      </c>
      <c r="P2653" s="13" t="e">
        <f ca="1">CalcTable[[#This Row],[ET_o]]*KL</f>
        <v>#NAME?</v>
      </c>
      <c r="Q2653" s="13" t="e">
        <f ca="1">IF(WILTPT&lt;=0,1,MAX(0,MIN(1,(CalcTable[[#This Row],[IWC]]-WILTPT)/(MAD-WILTPT))))</f>
        <v>#NAME?</v>
      </c>
      <c r="R2653" s="13" t="e">
        <f ca="1">CalcTable[[#This Row],[ETMult]]*CalcTable[[#This Row],[ETb]]</f>
        <v>#NAME?</v>
      </c>
      <c r="S2653" s="13" t="b">
        <f>INDEX(IRR_LIST,CalcTable[[#This Row],[Day of Week]]+1)</f>
        <v>1</v>
      </c>
      <c r="T2653" s="13">
        <f t="shared" ca="1" si="834"/>
        <v>0</v>
      </c>
      <c r="U2653" s="13" t="b">
        <f ca="1">IF(CalcTable[[#This Row],[IrrPrecip]]&gt;=IC_MM,FALSE,TRUE)</f>
        <v>1</v>
      </c>
      <c r="V2653" s="13" t="b">
        <f t="shared" si="835"/>
        <v>1</v>
      </c>
      <c r="W2653" s="13" t="e">
        <f ca="1">IF(AND(IRR_DRIP=FALSE,CalcTable[[#This Row],[IrrHours]]&lt;=0),FALSE,TRUE)</f>
        <v>#NAME?</v>
      </c>
      <c r="X2653" s="13" t="e">
        <f ca="1">AND(CalcTable[[#This Row],[IrrDay]],CalcTable[[#This Row],[IrrRain]],CalcTable[[#This Row],[IrrWarm]],CalcTable[[#This Row],[IrrWindy]])</f>
        <v>#NAME?</v>
      </c>
      <c r="Y2653" s="13" t="e">
        <f t="shared" ca="1" si="836"/>
        <v>#NAME?</v>
      </c>
      <c r="Z2653" s="13" t="e">
        <f ca="1">CalcTable[[#This Row],[IrrHours]]/5</f>
        <v>#NAME?</v>
      </c>
      <c r="AA2653" s="13" t="e">
        <f ca="1">IF(CalcTable[[#This Row],[IrrFlag]]=FALSE,0,MAX(0,CalcTable[[#This Row],[VolRednWind]]*(FCAP*IRR_TARGET-CalcTable[[#This Row],[IWC]])))</f>
        <v>#NAME?</v>
      </c>
      <c r="AB2653" s="13" t="e">
        <f ca="1">CalcTable[[#This Row],[IWC]]+CalcTable[[#This Row],[Eff Precip]]+CalcTable[[#This Row],[IrrAmt]]-CalcTable[[#This Row],[AET]]</f>
        <v>#NAME?</v>
      </c>
      <c r="AC2653" s="13" t="e">
        <f ca="1">IF(CalcTable[[#This Row],[PWC]]&gt;FCAP,MIN(24*PERC,MIN(SAT,CalcTable[[#This Row],[PWC]])-FCAP),0)</f>
        <v>#NAME?</v>
      </c>
      <c r="AD2653" s="13" t="e">
        <f ca="1">IF(CalcTable[[#This Row],[PWC]]&gt;SAT,CalcTable[[#This Row],[PWC]]-SAT,0)</f>
        <v>#NAME?</v>
      </c>
      <c r="AE2653" s="13" t="e">
        <f ca="1">CalcTable[[#This Row],[PWC]]-CalcTable[[#This Row],[PercAmt]]-CalcTable[[#This Row],[Runoff]]</f>
        <v>#NAME?</v>
      </c>
      <c r="AF2653" s="13" t="e">
        <f ca="1">CalcTable[[#This Row],[IrrAmt]]/1000*CUR_IRR_AREA*10000/IRR_EFF</f>
        <v>#NAME?</v>
      </c>
      <c r="AG2653" s="147"/>
      <c r="AH2653" s="13"/>
      <c r="AI2653" s="50">
        <v>8.9497602628516386</v>
      </c>
      <c r="AJ2653" s="50">
        <v>13.540383169746757</v>
      </c>
      <c r="AK2653" s="50">
        <v>0</v>
      </c>
      <c r="AL2653" s="50">
        <v>0</v>
      </c>
      <c r="AM2653" s="50"/>
      <c r="AN2653" s="50"/>
      <c r="AO2653" s="50"/>
      <c r="AP2653" s="50"/>
      <c r="AQ2653" s="50"/>
      <c r="AR2653" s="50"/>
      <c r="AS2653" s="50"/>
      <c r="AT2653" s="50"/>
      <c r="AU2653" s="50"/>
      <c r="AV2653" s="50"/>
      <c r="AW2653" s="50"/>
      <c r="AX2653" s="50">
        <f t="shared" si="847"/>
        <v>22.490143432598394</v>
      </c>
      <c r="AY2653" s="50"/>
      <c r="AZ2653" s="50">
        <f t="shared" si="837"/>
        <v>528.44772350106223</v>
      </c>
      <c r="BA2653" s="50">
        <f t="shared" si="838"/>
        <v>857.2883893809169</v>
      </c>
      <c r="BB2653" s="50">
        <f t="shared" si="839"/>
        <v>887.30219517619628</v>
      </c>
      <c r="BC2653" s="17">
        <f t="shared" si="840"/>
        <v>19776</v>
      </c>
      <c r="BD2653" s="50">
        <f t="shared" si="841"/>
        <v>22.490143432598394</v>
      </c>
      <c r="BE2653" s="50">
        <f t="shared" si="842"/>
        <v>528.44772350106223</v>
      </c>
      <c r="BF2653" s="50">
        <f t="shared" si="848"/>
        <v>864.37224814986496</v>
      </c>
      <c r="BG2653" s="50"/>
      <c r="BH2653" s="17">
        <f t="shared" si="843"/>
        <v>0</v>
      </c>
      <c r="BI2653" s="17">
        <f t="shared" si="851"/>
        <v>2653</v>
      </c>
      <c r="BJ2653" s="17">
        <f t="shared" si="849"/>
        <v>2653</v>
      </c>
      <c r="BK2653" s="150">
        <f t="shared" si="850"/>
        <v>28278</v>
      </c>
      <c r="BL2653" s="50" t="e">
        <f t="shared" ca="1" si="844"/>
        <v>#NAME?</v>
      </c>
      <c r="BM2653" s="50" t="e">
        <f t="shared" ca="1" si="845"/>
        <v>#NAME?</v>
      </c>
      <c r="BN2653" s="50" t="e">
        <f t="shared" ca="1" si="846"/>
        <v>#NAME?</v>
      </c>
    </row>
    <row r="2654" spans="1:66" x14ac:dyDescent="0.35">
      <c r="A2654" s="48">
        <v>28279</v>
      </c>
      <c r="B2654" s="17">
        <v>1977</v>
      </c>
      <c r="C2654" s="17">
        <v>6</v>
      </c>
      <c r="D2654" s="17">
        <v>154</v>
      </c>
      <c r="E2654" s="17">
        <v>3</v>
      </c>
      <c r="F2654" s="17">
        <v>6</v>
      </c>
      <c r="G2654" s="50">
        <v>3.8</v>
      </c>
      <c r="H2654" s="32">
        <v>4.522376716980812</v>
      </c>
      <c r="I2654" s="50">
        <v>6.833333333333333</v>
      </c>
      <c r="J2654" s="13">
        <v>0</v>
      </c>
      <c r="K2654" s="13">
        <f t="shared" si="832"/>
        <v>0</v>
      </c>
      <c r="L2654" s="13">
        <f t="shared" si="833"/>
        <v>0</v>
      </c>
      <c r="M2654" s="13" t="e">
        <f ca="1">CalcTable[[#This Row],[IWC]]-AE2653</f>
        <v>#NAME?</v>
      </c>
      <c r="N2654" s="13" t="e">
        <f ca="1">IF(CalcTable[[#This Row],[Day of Year]]&lt;123,FCAP,AE2653)</f>
        <v>#NAME?</v>
      </c>
      <c r="O2654" s="17" t="e">
        <f ca="1">IF(IRR_DRIP,5,COUNTIF('IDET Wind Values'!C2638:G2638,"&lt;="&amp;IRR_MAXWIND))</f>
        <v>#NAME?</v>
      </c>
      <c r="P2654" s="13" t="e">
        <f ca="1">CalcTable[[#This Row],[ET_o]]*KL</f>
        <v>#NAME?</v>
      </c>
      <c r="Q2654" s="13" t="e">
        <f ca="1">IF(WILTPT&lt;=0,1,MAX(0,MIN(1,(CalcTable[[#This Row],[IWC]]-WILTPT)/(MAD-WILTPT))))</f>
        <v>#NAME?</v>
      </c>
      <c r="R2654" s="13" t="e">
        <f ca="1">CalcTable[[#This Row],[ETMult]]*CalcTable[[#This Row],[ETb]]</f>
        <v>#NAME?</v>
      </c>
      <c r="S2654" s="13" t="b">
        <f>INDEX(IRR_LIST,CalcTable[[#This Row],[Day of Week]]+1)</f>
        <v>0</v>
      </c>
      <c r="T2654" s="13">
        <f t="shared" ca="1" si="834"/>
        <v>0</v>
      </c>
      <c r="U2654" s="13" t="b">
        <f ca="1">IF(CalcTable[[#This Row],[IrrPrecip]]&gt;=IC_MM,FALSE,TRUE)</f>
        <v>1</v>
      </c>
      <c r="V2654" s="13" t="b">
        <f t="shared" si="835"/>
        <v>1</v>
      </c>
      <c r="W2654" s="13" t="e">
        <f ca="1">IF(AND(IRR_DRIP=FALSE,CalcTable[[#This Row],[IrrHours]]&lt;=0),FALSE,TRUE)</f>
        <v>#NAME?</v>
      </c>
      <c r="X2654" s="13" t="e">
        <f ca="1">AND(CalcTable[[#This Row],[IrrDay]],CalcTable[[#This Row],[IrrRain]],CalcTable[[#This Row],[IrrWarm]],CalcTable[[#This Row],[IrrWindy]])</f>
        <v>#NAME?</v>
      </c>
      <c r="Y2654" s="13" t="e">
        <f t="shared" ca="1" si="836"/>
        <v>#NAME?</v>
      </c>
      <c r="Z2654" s="13" t="e">
        <f ca="1">CalcTable[[#This Row],[IrrHours]]/5</f>
        <v>#NAME?</v>
      </c>
      <c r="AA2654" s="13" t="e">
        <f ca="1">IF(CalcTable[[#This Row],[IrrFlag]]=FALSE,0,MAX(0,CalcTable[[#This Row],[VolRednWind]]*(FCAP*IRR_TARGET-CalcTable[[#This Row],[IWC]])))</f>
        <v>#NAME?</v>
      </c>
      <c r="AB2654" s="13" t="e">
        <f ca="1">CalcTable[[#This Row],[IWC]]+CalcTable[[#This Row],[Eff Precip]]+CalcTable[[#This Row],[IrrAmt]]-CalcTable[[#This Row],[AET]]</f>
        <v>#NAME?</v>
      </c>
      <c r="AC2654" s="13" t="e">
        <f ca="1">IF(CalcTable[[#This Row],[PWC]]&gt;FCAP,MIN(24*PERC,MIN(SAT,CalcTable[[#This Row],[PWC]])-FCAP),0)</f>
        <v>#NAME?</v>
      </c>
      <c r="AD2654" s="13" t="e">
        <f ca="1">IF(CalcTable[[#This Row],[PWC]]&gt;SAT,CalcTable[[#This Row],[PWC]]-SAT,0)</f>
        <v>#NAME?</v>
      </c>
      <c r="AE2654" s="13" t="e">
        <f ca="1">CalcTable[[#This Row],[PWC]]-CalcTable[[#This Row],[PercAmt]]-CalcTable[[#This Row],[Runoff]]</f>
        <v>#NAME?</v>
      </c>
      <c r="AF2654" s="13" t="e">
        <f ca="1">CalcTable[[#This Row],[IrrAmt]]/1000*CUR_IRR_AREA*10000/IRR_EFF</f>
        <v>#NAME?</v>
      </c>
      <c r="AG2654" s="147"/>
      <c r="AH2654" s="13"/>
      <c r="AI2654" s="50">
        <v>0</v>
      </c>
      <c r="AJ2654" s="50">
        <v>0</v>
      </c>
      <c r="AK2654" s="50">
        <v>0</v>
      </c>
      <c r="AL2654" s="50">
        <v>6.5501568035567281</v>
      </c>
      <c r="AM2654" s="50"/>
      <c r="AN2654" s="50"/>
      <c r="AO2654" s="50"/>
      <c r="AP2654" s="50"/>
      <c r="AQ2654" s="50"/>
      <c r="AR2654" s="50"/>
      <c r="AS2654" s="50"/>
      <c r="AT2654" s="50"/>
      <c r="AU2654" s="50"/>
      <c r="AV2654" s="50"/>
      <c r="AW2654" s="50"/>
      <c r="AX2654" s="50">
        <f t="shared" si="847"/>
        <v>6.5501568035567281</v>
      </c>
      <c r="AY2654" s="50"/>
      <c r="AZ2654" s="50">
        <f t="shared" si="837"/>
        <v>192.13793290433071</v>
      </c>
      <c r="BA2654" s="50">
        <f t="shared" si="838"/>
        <v>295.83142050349335</v>
      </c>
      <c r="BB2654" s="50">
        <f t="shared" si="839"/>
        <v>304.98084587989007</v>
      </c>
      <c r="BC2654" s="17">
        <f t="shared" si="840"/>
        <v>19776</v>
      </c>
      <c r="BD2654" s="50">
        <f t="shared" si="841"/>
        <v>6.5501568035567281</v>
      </c>
      <c r="BE2654" s="50">
        <f t="shared" si="842"/>
        <v>192.13793290433071</v>
      </c>
      <c r="BF2654" s="50">
        <f t="shared" si="848"/>
        <v>314.27649251487486</v>
      </c>
      <c r="BG2654" s="50"/>
      <c r="BH2654" s="17">
        <f t="shared" si="843"/>
        <v>0</v>
      </c>
      <c r="BI2654" s="17">
        <f t="shared" si="851"/>
        <v>2654</v>
      </c>
      <c r="BJ2654" s="17">
        <f t="shared" si="849"/>
        <v>2654</v>
      </c>
      <c r="BK2654" s="150">
        <f t="shared" si="850"/>
        <v>28279</v>
      </c>
      <c r="BL2654" s="50" t="e">
        <f t="shared" ca="1" si="844"/>
        <v>#NAME?</v>
      </c>
      <c r="BM2654" s="50" t="e">
        <f t="shared" ca="1" si="845"/>
        <v>#NAME?</v>
      </c>
      <c r="BN2654" s="50" t="e">
        <f t="shared" ca="1" si="846"/>
        <v>#NAME?</v>
      </c>
    </row>
    <row r="2655" spans="1:66" x14ac:dyDescent="0.35">
      <c r="A2655" s="48">
        <v>28280</v>
      </c>
      <c r="B2655" s="17">
        <v>1977</v>
      </c>
      <c r="C2655" s="17">
        <v>6</v>
      </c>
      <c r="D2655" s="17">
        <v>155</v>
      </c>
      <c r="E2655" s="17">
        <v>4</v>
      </c>
      <c r="F2655" s="17">
        <v>7</v>
      </c>
      <c r="G2655" s="50">
        <v>7.8</v>
      </c>
      <c r="H2655" s="32">
        <v>5.5729237474019824</v>
      </c>
      <c r="I2655" s="50">
        <v>5.333333333333333</v>
      </c>
      <c r="J2655" s="13">
        <v>0</v>
      </c>
      <c r="K2655" s="13">
        <f t="shared" si="832"/>
        <v>0</v>
      </c>
      <c r="L2655" s="13">
        <f t="shared" si="833"/>
        <v>0</v>
      </c>
      <c r="M2655" s="13" t="e">
        <f ca="1">CalcTable[[#This Row],[IWC]]-AE2654</f>
        <v>#NAME?</v>
      </c>
      <c r="N2655" s="13" t="e">
        <f ca="1">IF(CalcTable[[#This Row],[Day of Year]]&lt;123,FCAP,AE2654)</f>
        <v>#NAME?</v>
      </c>
      <c r="O2655" s="17" t="e">
        <f ca="1">IF(IRR_DRIP,5,COUNTIF('IDET Wind Values'!C2639:G2639,"&lt;="&amp;IRR_MAXWIND))</f>
        <v>#NAME?</v>
      </c>
      <c r="P2655" s="13" t="e">
        <f ca="1">CalcTable[[#This Row],[ET_o]]*KL</f>
        <v>#NAME?</v>
      </c>
      <c r="Q2655" s="13" t="e">
        <f ca="1">IF(WILTPT&lt;=0,1,MAX(0,MIN(1,(CalcTable[[#This Row],[IWC]]-WILTPT)/(MAD-WILTPT))))</f>
        <v>#NAME?</v>
      </c>
      <c r="R2655" s="13" t="e">
        <f ca="1">CalcTable[[#This Row],[ETMult]]*CalcTable[[#This Row],[ETb]]</f>
        <v>#NAME?</v>
      </c>
      <c r="S2655" s="13" t="b">
        <f>INDEX(IRR_LIST,CalcTable[[#This Row],[Day of Week]]+1)</f>
        <v>0</v>
      </c>
      <c r="T2655" s="13">
        <f t="shared" ca="1" si="834"/>
        <v>0</v>
      </c>
      <c r="U2655" s="13" t="b">
        <f ca="1">IF(CalcTable[[#This Row],[IrrPrecip]]&gt;=IC_MM,FALSE,TRUE)</f>
        <v>1</v>
      </c>
      <c r="V2655" s="13" t="b">
        <f t="shared" si="835"/>
        <v>1</v>
      </c>
      <c r="W2655" s="13" t="e">
        <f ca="1">IF(AND(IRR_DRIP=FALSE,CalcTable[[#This Row],[IrrHours]]&lt;=0),FALSE,TRUE)</f>
        <v>#NAME?</v>
      </c>
      <c r="X2655" s="13" t="e">
        <f ca="1">AND(CalcTable[[#This Row],[IrrDay]],CalcTable[[#This Row],[IrrRain]],CalcTable[[#This Row],[IrrWarm]],CalcTable[[#This Row],[IrrWindy]])</f>
        <v>#NAME?</v>
      </c>
      <c r="Y2655" s="13" t="e">
        <f t="shared" ca="1" si="836"/>
        <v>#NAME?</v>
      </c>
      <c r="Z2655" s="13" t="e">
        <f ca="1">CalcTable[[#This Row],[IrrHours]]/5</f>
        <v>#NAME?</v>
      </c>
      <c r="AA2655" s="13" t="e">
        <f ca="1">IF(CalcTable[[#This Row],[IrrFlag]]=FALSE,0,MAX(0,CalcTable[[#This Row],[VolRednWind]]*(FCAP*IRR_TARGET-CalcTable[[#This Row],[IWC]])))</f>
        <v>#NAME?</v>
      </c>
      <c r="AB2655" s="13" t="e">
        <f ca="1">CalcTable[[#This Row],[IWC]]+CalcTable[[#This Row],[Eff Precip]]+CalcTable[[#This Row],[IrrAmt]]-CalcTable[[#This Row],[AET]]</f>
        <v>#NAME?</v>
      </c>
      <c r="AC2655" s="13" t="e">
        <f ca="1">IF(CalcTable[[#This Row],[PWC]]&gt;FCAP,MIN(24*PERC,MIN(SAT,CalcTable[[#This Row],[PWC]])-FCAP),0)</f>
        <v>#NAME?</v>
      </c>
      <c r="AD2655" s="13" t="e">
        <f ca="1">IF(CalcTable[[#This Row],[PWC]]&gt;SAT,CalcTable[[#This Row],[PWC]]-SAT,0)</f>
        <v>#NAME?</v>
      </c>
      <c r="AE2655" s="13" t="e">
        <f ca="1">CalcTable[[#This Row],[PWC]]-CalcTable[[#This Row],[PercAmt]]-CalcTable[[#This Row],[Runoff]]</f>
        <v>#NAME?</v>
      </c>
      <c r="AF2655" s="13" t="e">
        <f ca="1">CalcTable[[#This Row],[IrrAmt]]/1000*CUR_IRR_AREA*10000/IRR_EFF</f>
        <v>#NAME?</v>
      </c>
      <c r="AG2655" s="147"/>
      <c r="AH2655" s="13"/>
      <c r="AI2655" s="50">
        <v>0</v>
      </c>
      <c r="AJ2655" s="50">
        <v>0</v>
      </c>
      <c r="AK2655" s="50">
        <v>2.2587509401503461</v>
      </c>
      <c r="AL2655" s="50">
        <v>0</v>
      </c>
      <c r="AM2655" s="50"/>
      <c r="AN2655" s="50"/>
      <c r="AO2655" s="50"/>
      <c r="AP2655" s="50"/>
      <c r="AQ2655" s="50"/>
      <c r="AR2655" s="50"/>
      <c r="AS2655" s="50"/>
      <c r="AT2655" s="50"/>
      <c r="AU2655" s="50"/>
      <c r="AV2655" s="50"/>
      <c r="AW2655" s="50"/>
      <c r="AX2655" s="50">
        <f t="shared" si="847"/>
        <v>2.2587509401503461</v>
      </c>
      <c r="AY2655" s="50"/>
      <c r="AZ2655" s="50">
        <f t="shared" si="837"/>
        <v>33.128347122205078</v>
      </c>
      <c r="BA2655" s="50">
        <f t="shared" si="838"/>
        <v>51.007137632601463</v>
      </c>
      <c r="BB2655" s="50">
        <f t="shared" si="839"/>
        <v>52.584677971754097</v>
      </c>
      <c r="BC2655" s="17">
        <f t="shared" si="840"/>
        <v>19776</v>
      </c>
      <c r="BD2655" s="50">
        <f t="shared" si="841"/>
        <v>2.2587509401503461</v>
      </c>
      <c r="BE2655" s="50">
        <f t="shared" si="842"/>
        <v>33.128347122205078</v>
      </c>
      <c r="BF2655" s="50">
        <f t="shared" si="848"/>
        <v>54.187429723030974</v>
      </c>
      <c r="BG2655" s="50"/>
      <c r="BH2655" s="17">
        <f t="shared" si="843"/>
        <v>0</v>
      </c>
      <c r="BI2655" s="17">
        <f t="shared" si="851"/>
        <v>2655</v>
      </c>
      <c r="BJ2655" s="17">
        <f t="shared" si="849"/>
        <v>2655</v>
      </c>
      <c r="BK2655" s="150">
        <f t="shared" si="850"/>
        <v>28280</v>
      </c>
      <c r="BL2655" s="50" t="e">
        <f t="shared" ca="1" si="844"/>
        <v>#NAME?</v>
      </c>
      <c r="BM2655" s="50" t="e">
        <f t="shared" ca="1" si="845"/>
        <v>#NAME?</v>
      </c>
      <c r="BN2655" s="50" t="e">
        <f t="shared" ca="1" si="846"/>
        <v>#NAME?</v>
      </c>
    </row>
    <row r="2656" spans="1:66" x14ac:dyDescent="0.35">
      <c r="A2656" s="48">
        <v>28281</v>
      </c>
      <c r="B2656" s="17">
        <v>1977</v>
      </c>
      <c r="C2656" s="17">
        <v>6</v>
      </c>
      <c r="D2656" s="17">
        <v>156</v>
      </c>
      <c r="E2656" s="17">
        <v>5</v>
      </c>
      <c r="F2656" s="17">
        <v>1</v>
      </c>
      <c r="G2656" s="50">
        <v>5.9</v>
      </c>
      <c r="H2656" s="32">
        <v>6.154677349674766</v>
      </c>
      <c r="I2656" s="50">
        <v>14.5</v>
      </c>
      <c r="J2656" s="13">
        <v>0</v>
      </c>
      <c r="K2656" s="13">
        <f t="shared" si="832"/>
        <v>0</v>
      </c>
      <c r="L2656" s="13">
        <f t="shared" si="833"/>
        <v>0</v>
      </c>
      <c r="M2656" s="13" t="e">
        <f ca="1">CalcTable[[#This Row],[IWC]]-AE2655</f>
        <v>#NAME?</v>
      </c>
      <c r="N2656" s="13" t="e">
        <f ca="1">IF(CalcTable[[#This Row],[Day of Year]]&lt;123,FCAP,AE2655)</f>
        <v>#NAME?</v>
      </c>
      <c r="O2656" s="17" t="e">
        <f ca="1">IF(IRR_DRIP,5,COUNTIF('IDET Wind Values'!C2640:G2640,"&lt;="&amp;IRR_MAXWIND))</f>
        <v>#NAME?</v>
      </c>
      <c r="P2656" s="13" t="e">
        <f ca="1">CalcTable[[#This Row],[ET_o]]*KL</f>
        <v>#NAME?</v>
      </c>
      <c r="Q2656" s="13" t="e">
        <f ca="1">IF(WILTPT&lt;=0,1,MAX(0,MIN(1,(CalcTable[[#This Row],[IWC]]-WILTPT)/(MAD-WILTPT))))</f>
        <v>#NAME?</v>
      </c>
      <c r="R2656" s="13" t="e">
        <f ca="1">CalcTable[[#This Row],[ETMult]]*CalcTable[[#This Row],[ETb]]</f>
        <v>#NAME?</v>
      </c>
      <c r="S2656" s="13" t="b">
        <f>INDEX(IRR_LIST,CalcTable[[#This Row],[Day of Week]]+1)</f>
        <v>1</v>
      </c>
      <c r="T2656" s="13">
        <f t="shared" ca="1" si="834"/>
        <v>0</v>
      </c>
      <c r="U2656" s="13" t="b">
        <f ca="1">IF(CalcTable[[#This Row],[IrrPrecip]]&gt;=IC_MM,FALSE,TRUE)</f>
        <v>1</v>
      </c>
      <c r="V2656" s="13" t="b">
        <f t="shared" si="835"/>
        <v>1</v>
      </c>
      <c r="W2656" s="13" t="e">
        <f ca="1">IF(AND(IRR_DRIP=FALSE,CalcTable[[#This Row],[IrrHours]]&lt;=0),FALSE,TRUE)</f>
        <v>#NAME?</v>
      </c>
      <c r="X2656" s="13" t="e">
        <f ca="1">AND(CalcTable[[#This Row],[IrrDay]],CalcTable[[#This Row],[IrrRain]],CalcTable[[#This Row],[IrrWarm]],CalcTable[[#This Row],[IrrWindy]])</f>
        <v>#NAME?</v>
      </c>
      <c r="Y2656" s="13" t="e">
        <f t="shared" ca="1" si="836"/>
        <v>#NAME?</v>
      </c>
      <c r="Z2656" s="13" t="e">
        <f ca="1">CalcTable[[#This Row],[IrrHours]]/5</f>
        <v>#NAME?</v>
      </c>
      <c r="AA2656" s="13" t="e">
        <f ca="1">IF(CalcTable[[#This Row],[IrrFlag]]=FALSE,0,MAX(0,CalcTable[[#This Row],[VolRednWind]]*(FCAP*IRR_TARGET-CalcTable[[#This Row],[IWC]])))</f>
        <v>#NAME?</v>
      </c>
      <c r="AB2656" s="13" t="e">
        <f ca="1">CalcTable[[#This Row],[IWC]]+CalcTable[[#This Row],[Eff Precip]]+CalcTable[[#This Row],[IrrAmt]]-CalcTable[[#This Row],[AET]]</f>
        <v>#NAME?</v>
      </c>
      <c r="AC2656" s="13" t="e">
        <f ca="1">IF(CalcTable[[#This Row],[PWC]]&gt;FCAP,MIN(24*PERC,MIN(SAT,CalcTable[[#This Row],[PWC]])-FCAP),0)</f>
        <v>#NAME?</v>
      </c>
      <c r="AD2656" s="13" t="e">
        <f ca="1">IF(CalcTable[[#This Row],[PWC]]&gt;SAT,CalcTable[[#This Row],[PWC]]-SAT,0)</f>
        <v>#NAME?</v>
      </c>
      <c r="AE2656" s="13" t="e">
        <f ca="1">CalcTable[[#This Row],[PWC]]-CalcTable[[#This Row],[PercAmt]]-CalcTable[[#This Row],[Runoff]]</f>
        <v>#NAME?</v>
      </c>
      <c r="AF2656" s="13" t="e">
        <f ca="1">CalcTable[[#This Row],[IrrAmt]]/1000*CUR_IRR_AREA*10000/IRR_EFF</f>
        <v>#NAME?</v>
      </c>
      <c r="AG2656" s="147"/>
      <c r="AH2656" s="13"/>
      <c r="AI2656" s="50">
        <v>5.7143585927622205</v>
      </c>
      <c r="AJ2656" s="50">
        <v>7.8046313313540825</v>
      </c>
      <c r="AK2656" s="50">
        <v>0</v>
      </c>
      <c r="AL2656" s="50">
        <v>0</v>
      </c>
      <c r="AM2656" s="50"/>
      <c r="AN2656" s="50"/>
      <c r="AO2656" s="50"/>
      <c r="AP2656" s="50"/>
      <c r="AQ2656" s="50"/>
      <c r="AR2656" s="50"/>
      <c r="AS2656" s="50"/>
      <c r="AT2656" s="50"/>
      <c r="AU2656" s="50"/>
      <c r="AV2656" s="50"/>
      <c r="AW2656" s="50"/>
      <c r="AX2656" s="50">
        <f t="shared" si="847"/>
        <v>13.518989924116303</v>
      </c>
      <c r="AY2656" s="50"/>
      <c r="AZ2656" s="50">
        <f t="shared" si="837"/>
        <v>312.74644508023232</v>
      </c>
      <c r="BA2656" s="50">
        <f t="shared" si="838"/>
        <v>506.68802681434408</v>
      </c>
      <c r="BB2656" s="50">
        <f t="shared" si="839"/>
        <v>524.37602422825489</v>
      </c>
      <c r="BC2656" s="17">
        <f t="shared" si="840"/>
        <v>19776</v>
      </c>
      <c r="BD2656" s="50">
        <f t="shared" si="841"/>
        <v>13.518989924116303</v>
      </c>
      <c r="BE2656" s="50">
        <f t="shared" si="842"/>
        <v>312.74644508023232</v>
      </c>
      <c r="BF2656" s="50">
        <f t="shared" si="848"/>
        <v>511.55362359004528</v>
      </c>
      <c r="BG2656" s="50"/>
      <c r="BH2656" s="17">
        <f t="shared" si="843"/>
        <v>0</v>
      </c>
      <c r="BI2656" s="17">
        <f t="shared" si="851"/>
        <v>2656</v>
      </c>
      <c r="BJ2656" s="17">
        <f t="shared" si="849"/>
        <v>2656</v>
      </c>
      <c r="BK2656" s="150">
        <f t="shared" si="850"/>
        <v>28281</v>
      </c>
      <c r="BL2656" s="50" t="e">
        <f t="shared" ca="1" si="844"/>
        <v>#NAME?</v>
      </c>
      <c r="BM2656" s="50" t="e">
        <f t="shared" ca="1" si="845"/>
        <v>#NAME?</v>
      </c>
      <c r="BN2656" s="50" t="e">
        <f t="shared" ca="1" si="846"/>
        <v>#NAME?</v>
      </c>
    </row>
    <row r="2657" spans="1:66" x14ac:dyDescent="0.35">
      <c r="A2657" s="48">
        <v>28282</v>
      </c>
      <c r="B2657" s="17">
        <v>1977</v>
      </c>
      <c r="C2657" s="17">
        <v>6</v>
      </c>
      <c r="D2657" s="17">
        <v>157</v>
      </c>
      <c r="E2657" s="17">
        <v>6</v>
      </c>
      <c r="F2657" s="17">
        <v>2</v>
      </c>
      <c r="G2657" s="50">
        <v>9.4</v>
      </c>
      <c r="H2657" s="32">
        <v>6.831163039600324</v>
      </c>
      <c r="I2657" s="50">
        <v>11.5</v>
      </c>
      <c r="J2657" s="13">
        <v>0</v>
      </c>
      <c r="K2657" s="13">
        <f t="shared" si="832"/>
        <v>0</v>
      </c>
      <c r="L2657" s="13">
        <f t="shared" si="833"/>
        <v>0</v>
      </c>
      <c r="M2657" s="13" t="e">
        <f ca="1">CalcTable[[#This Row],[IWC]]-AE2656</f>
        <v>#NAME?</v>
      </c>
      <c r="N2657" s="13" t="e">
        <f ca="1">IF(CalcTable[[#This Row],[Day of Year]]&lt;123,FCAP,AE2656)</f>
        <v>#NAME?</v>
      </c>
      <c r="O2657" s="17" t="e">
        <f ca="1">IF(IRR_DRIP,5,COUNTIF('IDET Wind Values'!C2641:G2641,"&lt;="&amp;IRR_MAXWIND))</f>
        <v>#NAME?</v>
      </c>
      <c r="P2657" s="13" t="e">
        <f ca="1">CalcTable[[#This Row],[ET_o]]*KL</f>
        <v>#NAME?</v>
      </c>
      <c r="Q2657" s="13" t="e">
        <f ca="1">IF(WILTPT&lt;=0,1,MAX(0,MIN(1,(CalcTable[[#This Row],[IWC]]-WILTPT)/(MAD-WILTPT))))</f>
        <v>#NAME?</v>
      </c>
      <c r="R2657" s="13" t="e">
        <f ca="1">CalcTable[[#This Row],[ETMult]]*CalcTable[[#This Row],[ETb]]</f>
        <v>#NAME?</v>
      </c>
      <c r="S2657" s="13" t="b">
        <f>INDEX(IRR_LIST,CalcTable[[#This Row],[Day of Week]]+1)</f>
        <v>0</v>
      </c>
      <c r="T2657" s="13">
        <f t="shared" ca="1" si="834"/>
        <v>0</v>
      </c>
      <c r="U2657" s="13" t="b">
        <f ca="1">IF(CalcTable[[#This Row],[IrrPrecip]]&gt;=IC_MM,FALSE,TRUE)</f>
        <v>1</v>
      </c>
      <c r="V2657" s="13" t="b">
        <f t="shared" si="835"/>
        <v>1</v>
      </c>
      <c r="W2657" s="13" t="e">
        <f ca="1">IF(AND(IRR_DRIP=FALSE,CalcTable[[#This Row],[IrrHours]]&lt;=0),FALSE,TRUE)</f>
        <v>#NAME?</v>
      </c>
      <c r="X2657" s="13" t="e">
        <f ca="1">AND(CalcTable[[#This Row],[IrrDay]],CalcTable[[#This Row],[IrrRain]],CalcTable[[#This Row],[IrrWarm]],CalcTable[[#This Row],[IrrWindy]])</f>
        <v>#NAME?</v>
      </c>
      <c r="Y2657" s="13" t="e">
        <f t="shared" ca="1" si="836"/>
        <v>#NAME?</v>
      </c>
      <c r="Z2657" s="13" t="e">
        <f ca="1">CalcTable[[#This Row],[IrrHours]]/5</f>
        <v>#NAME?</v>
      </c>
      <c r="AA2657" s="13" t="e">
        <f ca="1">IF(CalcTable[[#This Row],[IrrFlag]]=FALSE,0,MAX(0,CalcTable[[#This Row],[VolRednWind]]*(FCAP*IRR_TARGET-CalcTable[[#This Row],[IWC]])))</f>
        <v>#NAME?</v>
      </c>
      <c r="AB2657" s="13" t="e">
        <f ca="1">CalcTable[[#This Row],[IWC]]+CalcTable[[#This Row],[Eff Precip]]+CalcTable[[#This Row],[IrrAmt]]-CalcTable[[#This Row],[AET]]</f>
        <v>#NAME?</v>
      </c>
      <c r="AC2657" s="13" t="e">
        <f ca="1">IF(CalcTable[[#This Row],[PWC]]&gt;FCAP,MIN(24*PERC,MIN(SAT,CalcTable[[#This Row],[PWC]])-FCAP),0)</f>
        <v>#NAME?</v>
      </c>
      <c r="AD2657" s="13" t="e">
        <f ca="1">IF(CalcTable[[#This Row],[PWC]]&gt;SAT,CalcTable[[#This Row],[PWC]]-SAT,0)</f>
        <v>#NAME?</v>
      </c>
      <c r="AE2657" s="13" t="e">
        <f ca="1">CalcTable[[#This Row],[PWC]]-CalcTable[[#This Row],[PercAmt]]-CalcTable[[#This Row],[Runoff]]</f>
        <v>#NAME?</v>
      </c>
      <c r="AF2657" s="13" t="e">
        <f ca="1">CalcTable[[#This Row],[IrrAmt]]/1000*CUR_IRR_AREA*10000/IRR_EFF</f>
        <v>#NAME?</v>
      </c>
      <c r="AG2657" s="147"/>
      <c r="AH2657" s="13"/>
      <c r="AI2657" s="50">
        <v>0</v>
      </c>
      <c r="AJ2657" s="50">
        <v>0</v>
      </c>
      <c r="AK2657" s="50">
        <v>11.233494034131251</v>
      </c>
      <c r="AL2657" s="50">
        <v>8.9374877977316594</v>
      </c>
      <c r="AM2657" s="50"/>
      <c r="AN2657" s="50"/>
      <c r="AO2657" s="50"/>
      <c r="AP2657" s="50"/>
      <c r="AQ2657" s="50"/>
      <c r="AR2657" s="50"/>
      <c r="AS2657" s="50"/>
      <c r="AT2657" s="50"/>
      <c r="AU2657" s="50"/>
      <c r="AV2657" s="50"/>
      <c r="AW2657" s="50"/>
      <c r="AX2657" s="50">
        <f t="shared" si="847"/>
        <v>20.17098183186291</v>
      </c>
      <c r="AY2657" s="50"/>
      <c r="AZ2657" s="50">
        <f t="shared" si="837"/>
        <v>426.92422123405368</v>
      </c>
      <c r="BA2657" s="50">
        <f t="shared" si="838"/>
        <v>657.32776920163826</v>
      </c>
      <c r="BB2657" s="50">
        <f t="shared" si="839"/>
        <v>677.65749402230745</v>
      </c>
      <c r="BC2657" s="17">
        <f t="shared" si="840"/>
        <v>19776</v>
      </c>
      <c r="BD2657" s="50">
        <f t="shared" si="841"/>
        <v>20.17098183186291</v>
      </c>
      <c r="BE2657" s="50">
        <f t="shared" si="842"/>
        <v>426.92422123405368</v>
      </c>
      <c r="BF2657" s="50">
        <f t="shared" si="848"/>
        <v>698.31211771123765</v>
      </c>
      <c r="BG2657" s="50"/>
      <c r="BH2657" s="17">
        <f t="shared" si="843"/>
        <v>0</v>
      </c>
      <c r="BI2657" s="17">
        <f t="shared" si="851"/>
        <v>2657</v>
      </c>
      <c r="BJ2657" s="17">
        <f t="shared" si="849"/>
        <v>2657</v>
      </c>
      <c r="BK2657" s="150">
        <f t="shared" si="850"/>
        <v>28282</v>
      </c>
      <c r="BL2657" s="50" t="e">
        <f t="shared" ca="1" si="844"/>
        <v>#NAME?</v>
      </c>
      <c r="BM2657" s="50" t="e">
        <f t="shared" ca="1" si="845"/>
        <v>#NAME?</v>
      </c>
      <c r="BN2657" s="50" t="e">
        <f t="shared" ca="1" si="846"/>
        <v>#NAME?</v>
      </c>
    </row>
    <row r="2658" spans="1:66" x14ac:dyDescent="0.35">
      <c r="A2658" s="48">
        <v>28283</v>
      </c>
      <c r="B2658" s="17">
        <v>1977</v>
      </c>
      <c r="C2658" s="17">
        <v>6</v>
      </c>
      <c r="D2658" s="17">
        <v>158</v>
      </c>
      <c r="E2658" s="17">
        <v>7</v>
      </c>
      <c r="F2658" s="17">
        <v>3</v>
      </c>
      <c r="G2658" s="50">
        <v>13.6</v>
      </c>
      <c r="H2658" s="32">
        <v>7.4255551844152921</v>
      </c>
      <c r="I2658" s="50">
        <v>4.5</v>
      </c>
      <c r="J2658" s="13">
        <v>0</v>
      </c>
      <c r="K2658" s="13">
        <f t="shared" si="832"/>
        <v>0</v>
      </c>
      <c r="L2658" s="13">
        <f t="shared" si="833"/>
        <v>0</v>
      </c>
      <c r="M2658" s="13" t="e">
        <f ca="1">CalcTable[[#This Row],[IWC]]-AE2657</f>
        <v>#NAME?</v>
      </c>
      <c r="N2658" s="13" t="e">
        <f ca="1">IF(CalcTable[[#This Row],[Day of Year]]&lt;123,FCAP,AE2657)</f>
        <v>#NAME?</v>
      </c>
      <c r="O2658" s="17" t="e">
        <f ca="1">IF(IRR_DRIP,5,COUNTIF('IDET Wind Values'!C2642:G2642,"&lt;="&amp;IRR_MAXWIND))</f>
        <v>#NAME?</v>
      </c>
      <c r="P2658" s="13" t="e">
        <f ca="1">CalcTable[[#This Row],[ET_o]]*KL</f>
        <v>#NAME?</v>
      </c>
      <c r="Q2658" s="13" t="e">
        <f ca="1">IF(WILTPT&lt;=0,1,MAX(0,MIN(1,(CalcTable[[#This Row],[IWC]]-WILTPT)/(MAD-WILTPT))))</f>
        <v>#NAME?</v>
      </c>
      <c r="R2658" s="13" t="e">
        <f ca="1">CalcTable[[#This Row],[ETMult]]*CalcTable[[#This Row],[ETb]]</f>
        <v>#NAME?</v>
      </c>
      <c r="S2658" s="13" t="b">
        <f>INDEX(IRR_LIST,CalcTable[[#This Row],[Day of Week]]+1)</f>
        <v>1</v>
      </c>
      <c r="T2658" s="13">
        <f t="shared" ca="1" si="834"/>
        <v>0</v>
      </c>
      <c r="U2658" s="13" t="b">
        <f ca="1">IF(CalcTable[[#This Row],[IrrPrecip]]&gt;=IC_MM,FALSE,TRUE)</f>
        <v>1</v>
      </c>
      <c r="V2658" s="13" t="b">
        <f t="shared" si="835"/>
        <v>1</v>
      </c>
      <c r="W2658" s="13" t="e">
        <f ca="1">IF(AND(IRR_DRIP=FALSE,CalcTable[[#This Row],[IrrHours]]&lt;=0),FALSE,TRUE)</f>
        <v>#NAME?</v>
      </c>
      <c r="X2658" s="13" t="e">
        <f ca="1">AND(CalcTable[[#This Row],[IrrDay]],CalcTable[[#This Row],[IrrRain]],CalcTable[[#This Row],[IrrWarm]],CalcTable[[#This Row],[IrrWindy]])</f>
        <v>#NAME?</v>
      </c>
      <c r="Y2658" s="13" t="e">
        <f t="shared" ca="1" si="836"/>
        <v>#NAME?</v>
      </c>
      <c r="Z2658" s="13" t="e">
        <f ca="1">CalcTable[[#This Row],[IrrHours]]/5</f>
        <v>#NAME?</v>
      </c>
      <c r="AA2658" s="13" t="e">
        <f ca="1">IF(CalcTable[[#This Row],[IrrFlag]]=FALSE,0,MAX(0,CalcTable[[#This Row],[VolRednWind]]*(FCAP*IRR_TARGET-CalcTable[[#This Row],[IWC]])))</f>
        <v>#NAME?</v>
      </c>
      <c r="AB2658" s="13" t="e">
        <f ca="1">CalcTable[[#This Row],[IWC]]+CalcTable[[#This Row],[Eff Precip]]+CalcTable[[#This Row],[IrrAmt]]-CalcTable[[#This Row],[AET]]</f>
        <v>#NAME?</v>
      </c>
      <c r="AC2658" s="13" t="e">
        <f ca="1">IF(CalcTable[[#This Row],[PWC]]&gt;FCAP,MIN(24*PERC,MIN(SAT,CalcTable[[#This Row],[PWC]])-FCAP),0)</f>
        <v>#NAME?</v>
      </c>
      <c r="AD2658" s="13" t="e">
        <f ca="1">IF(CalcTable[[#This Row],[PWC]]&gt;SAT,CalcTable[[#This Row],[PWC]]-SAT,0)</f>
        <v>#NAME?</v>
      </c>
      <c r="AE2658" s="13" t="e">
        <f ca="1">CalcTable[[#This Row],[PWC]]-CalcTable[[#This Row],[PercAmt]]-CalcTable[[#This Row],[Runoff]]</f>
        <v>#NAME?</v>
      </c>
      <c r="AF2658" s="13" t="e">
        <f ca="1">CalcTable[[#This Row],[IrrAmt]]/1000*CUR_IRR_AREA*10000/IRR_EFF</f>
        <v>#NAME?</v>
      </c>
      <c r="AG2658" s="147"/>
      <c r="AH2658" s="13"/>
      <c r="AI2658" s="50">
        <v>0</v>
      </c>
      <c r="AJ2658" s="50">
        <v>0</v>
      </c>
      <c r="AK2658" s="50">
        <v>0</v>
      </c>
      <c r="AL2658" s="50">
        <v>0</v>
      </c>
      <c r="AM2658" s="50"/>
      <c r="AN2658" s="50"/>
      <c r="AO2658" s="50"/>
      <c r="AP2658" s="50"/>
      <c r="AQ2658" s="50"/>
      <c r="AR2658" s="50"/>
      <c r="AS2658" s="50"/>
      <c r="AT2658" s="50"/>
      <c r="AU2658" s="50"/>
      <c r="AV2658" s="50"/>
      <c r="AW2658" s="50"/>
      <c r="AX2658" s="50">
        <f t="shared" si="847"/>
        <v>0</v>
      </c>
      <c r="AY2658" s="50"/>
      <c r="AZ2658" s="50">
        <f t="shared" si="837"/>
        <v>0</v>
      </c>
      <c r="BA2658" s="50">
        <f t="shared" si="838"/>
        <v>0</v>
      </c>
      <c r="BB2658" s="50">
        <f t="shared" si="839"/>
        <v>0</v>
      </c>
      <c r="BC2658" s="17">
        <f t="shared" si="840"/>
        <v>19776</v>
      </c>
      <c r="BD2658" s="50">
        <f t="shared" si="841"/>
        <v>0</v>
      </c>
      <c r="BE2658" s="50">
        <f t="shared" si="842"/>
        <v>0</v>
      </c>
      <c r="BF2658" s="50">
        <f t="shared" si="848"/>
        <v>0</v>
      </c>
      <c r="BG2658" s="50"/>
      <c r="BH2658" s="17">
        <f t="shared" si="843"/>
        <v>0</v>
      </c>
      <c r="BI2658" s="17">
        <f t="shared" si="851"/>
        <v>2658</v>
      </c>
      <c r="BJ2658" s="17">
        <f t="shared" si="849"/>
        <v>2658</v>
      </c>
      <c r="BK2658" s="150">
        <f t="shared" si="850"/>
        <v>28283</v>
      </c>
      <c r="BL2658" s="50" t="e">
        <f t="shared" ca="1" si="844"/>
        <v>#NAME?</v>
      </c>
      <c r="BM2658" s="50" t="e">
        <f t="shared" ca="1" si="845"/>
        <v>#NAME?</v>
      </c>
      <c r="BN2658" s="50" t="e">
        <f t="shared" ca="1" si="846"/>
        <v>#NAME?</v>
      </c>
    </row>
    <row r="2659" spans="1:66" x14ac:dyDescent="0.35">
      <c r="A2659" s="48">
        <v>28284</v>
      </c>
      <c r="B2659" s="17">
        <v>1977</v>
      </c>
      <c r="C2659" s="17">
        <v>6</v>
      </c>
      <c r="D2659" s="17">
        <v>159</v>
      </c>
      <c r="E2659" s="17">
        <v>8</v>
      </c>
      <c r="F2659" s="17">
        <v>4</v>
      </c>
      <c r="G2659" s="50">
        <v>14.3</v>
      </c>
      <c r="H2659" s="32">
        <v>6.9611883142064999</v>
      </c>
      <c r="I2659" s="50">
        <v>20</v>
      </c>
      <c r="J2659" s="13">
        <v>0.2</v>
      </c>
      <c r="K2659" s="13">
        <f t="shared" si="832"/>
        <v>0.2</v>
      </c>
      <c r="L2659" s="13">
        <f t="shared" si="833"/>
        <v>0</v>
      </c>
      <c r="M2659" s="13" t="e">
        <f ca="1">CalcTable[[#This Row],[IWC]]-AE2658</f>
        <v>#NAME?</v>
      </c>
      <c r="N2659" s="13" t="e">
        <f ca="1">IF(CalcTable[[#This Row],[Day of Year]]&lt;123,FCAP,AE2658)</f>
        <v>#NAME?</v>
      </c>
      <c r="O2659" s="17" t="e">
        <f ca="1">IF(IRR_DRIP,5,COUNTIF('IDET Wind Values'!C2643:G2643,"&lt;="&amp;IRR_MAXWIND))</f>
        <v>#NAME?</v>
      </c>
      <c r="P2659" s="13" t="e">
        <f ca="1">CalcTable[[#This Row],[ET_o]]*KL</f>
        <v>#NAME?</v>
      </c>
      <c r="Q2659" s="13" t="e">
        <f ca="1">IF(WILTPT&lt;=0,1,MAX(0,MIN(1,(CalcTable[[#This Row],[IWC]]-WILTPT)/(MAD-WILTPT))))</f>
        <v>#NAME?</v>
      </c>
      <c r="R2659" s="13" t="e">
        <f ca="1">CalcTable[[#This Row],[ETMult]]*CalcTable[[#This Row],[ETb]]</f>
        <v>#NAME?</v>
      </c>
      <c r="S2659" s="13" t="b">
        <f>INDEX(IRR_LIST,CalcTable[[#This Row],[Day of Week]]+1)</f>
        <v>0</v>
      </c>
      <c r="T2659" s="13">
        <f t="shared" ca="1" si="834"/>
        <v>0</v>
      </c>
      <c r="U2659" s="13" t="b">
        <f ca="1">IF(CalcTable[[#This Row],[IrrPrecip]]&gt;=IC_MM,FALSE,TRUE)</f>
        <v>1</v>
      </c>
      <c r="V2659" s="13" t="b">
        <f t="shared" si="835"/>
        <v>1</v>
      </c>
      <c r="W2659" s="13" t="e">
        <f ca="1">IF(AND(IRR_DRIP=FALSE,CalcTable[[#This Row],[IrrHours]]&lt;=0),FALSE,TRUE)</f>
        <v>#NAME?</v>
      </c>
      <c r="X2659" s="13" t="e">
        <f ca="1">AND(CalcTable[[#This Row],[IrrDay]],CalcTable[[#This Row],[IrrRain]],CalcTable[[#This Row],[IrrWarm]],CalcTable[[#This Row],[IrrWindy]])</f>
        <v>#NAME?</v>
      </c>
      <c r="Y2659" s="13" t="e">
        <f t="shared" ca="1" si="836"/>
        <v>#NAME?</v>
      </c>
      <c r="Z2659" s="13" t="e">
        <f ca="1">CalcTable[[#This Row],[IrrHours]]/5</f>
        <v>#NAME?</v>
      </c>
      <c r="AA2659" s="13" t="e">
        <f ca="1">IF(CalcTable[[#This Row],[IrrFlag]]=FALSE,0,MAX(0,CalcTable[[#This Row],[VolRednWind]]*(FCAP*IRR_TARGET-CalcTable[[#This Row],[IWC]])))</f>
        <v>#NAME?</v>
      </c>
      <c r="AB2659" s="13" t="e">
        <f ca="1">CalcTable[[#This Row],[IWC]]+CalcTable[[#This Row],[Eff Precip]]+CalcTable[[#This Row],[IrrAmt]]-CalcTable[[#This Row],[AET]]</f>
        <v>#NAME?</v>
      </c>
      <c r="AC2659" s="13" t="e">
        <f ca="1">IF(CalcTable[[#This Row],[PWC]]&gt;FCAP,MIN(24*PERC,MIN(SAT,CalcTable[[#This Row],[PWC]])-FCAP),0)</f>
        <v>#NAME?</v>
      </c>
      <c r="AD2659" s="13" t="e">
        <f ca="1">IF(CalcTable[[#This Row],[PWC]]&gt;SAT,CalcTable[[#This Row],[PWC]]-SAT,0)</f>
        <v>#NAME?</v>
      </c>
      <c r="AE2659" s="13" t="e">
        <f ca="1">CalcTable[[#This Row],[PWC]]-CalcTable[[#This Row],[PercAmt]]-CalcTable[[#This Row],[Runoff]]</f>
        <v>#NAME?</v>
      </c>
      <c r="AF2659" s="13" t="e">
        <f ca="1">CalcTable[[#This Row],[IrrAmt]]/1000*CUR_IRR_AREA*10000/IRR_EFF</f>
        <v>#NAME?</v>
      </c>
      <c r="AG2659" s="147"/>
      <c r="AH2659" s="13"/>
      <c r="AI2659" s="50">
        <v>0</v>
      </c>
      <c r="AJ2659" s="50">
        <v>0</v>
      </c>
      <c r="AK2659" s="50">
        <v>4.2072332108570487</v>
      </c>
      <c r="AL2659" s="50">
        <v>6.6206010593171136</v>
      </c>
      <c r="AM2659" s="50"/>
      <c r="AN2659" s="50"/>
      <c r="AO2659" s="50"/>
      <c r="AP2659" s="50"/>
      <c r="AQ2659" s="50"/>
      <c r="AR2659" s="50"/>
      <c r="AS2659" s="50"/>
      <c r="AT2659" s="50"/>
      <c r="AU2659" s="50"/>
      <c r="AV2659" s="50"/>
      <c r="AW2659" s="50"/>
      <c r="AX2659" s="50">
        <f t="shared" si="847"/>
        <v>10.827834270174161</v>
      </c>
      <c r="AY2659" s="50"/>
      <c r="AZ2659" s="50">
        <f t="shared" si="837"/>
        <v>255.91038483253874</v>
      </c>
      <c r="BA2659" s="50">
        <f t="shared" si="838"/>
        <v>394.02075125009935</v>
      </c>
      <c r="BB2659" s="50">
        <f t="shared" si="839"/>
        <v>406.20696005164882</v>
      </c>
      <c r="BC2659" s="17">
        <f t="shared" si="840"/>
        <v>19776</v>
      </c>
      <c r="BD2659" s="50">
        <f t="shared" si="841"/>
        <v>10.827834270174161</v>
      </c>
      <c r="BE2659" s="50">
        <f t="shared" si="842"/>
        <v>255.91038483253874</v>
      </c>
      <c r="BF2659" s="50">
        <f t="shared" si="848"/>
        <v>418.58792237214357</v>
      </c>
      <c r="BG2659" s="50"/>
      <c r="BH2659" s="17">
        <f t="shared" si="843"/>
        <v>0</v>
      </c>
      <c r="BI2659" s="17">
        <f t="shared" si="851"/>
        <v>2659</v>
      </c>
      <c r="BJ2659" s="17">
        <f t="shared" si="849"/>
        <v>2659</v>
      </c>
      <c r="BK2659" s="150">
        <f t="shared" si="850"/>
        <v>28284</v>
      </c>
      <c r="BL2659" s="50" t="e">
        <f t="shared" ca="1" si="844"/>
        <v>#NAME?</v>
      </c>
      <c r="BM2659" s="50" t="e">
        <f t="shared" ca="1" si="845"/>
        <v>#NAME?</v>
      </c>
      <c r="BN2659" s="50" t="e">
        <f t="shared" ca="1" si="846"/>
        <v>#NAME?</v>
      </c>
    </row>
    <row r="2660" spans="1:66" x14ac:dyDescent="0.35">
      <c r="A2660" s="48">
        <v>28285</v>
      </c>
      <c r="B2660" s="17">
        <v>1977</v>
      </c>
      <c r="C2660" s="17">
        <v>6</v>
      </c>
      <c r="D2660" s="17">
        <v>160</v>
      </c>
      <c r="E2660" s="17">
        <v>9</v>
      </c>
      <c r="F2660" s="17">
        <v>5</v>
      </c>
      <c r="G2660" s="50">
        <v>9.3000000000000007</v>
      </c>
      <c r="H2660" s="32">
        <v>5.918690049556746</v>
      </c>
      <c r="I2660" s="50">
        <v>11.666666666666666</v>
      </c>
      <c r="J2660" s="13">
        <v>0</v>
      </c>
      <c r="K2660" s="13">
        <f t="shared" si="832"/>
        <v>0</v>
      </c>
      <c r="L2660" s="13">
        <f t="shared" si="833"/>
        <v>0</v>
      </c>
      <c r="M2660" s="13" t="e">
        <f ca="1">CalcTable[[#This Row],[IWC]]-AE2659</f>
        <v>#NAME?</v>
      </c>
      <c r="N2660" s="13" t="e">
        <f ca="1">IF(CalcTable[[#This Row],[Day of Year]]&lt;123,FCAP,AE2659)</f>
        <v>#NAME?</v>
      </c>
      <c r="O2660" s="17" t="e">
        <f ca="1">IF(IRR_DRIP,5,COUNTIF('IDET Wind Values'!C2644:G2644,"&lt;="&amp;IRR_MAXWIND))</f>
        <v>#NAME?</v>
      </c>
      <c r="P2660" s="13" t="e">
        <f ca="1">CalcTable[[#This Row],[ET_o]]*KL</f>
        <v>#NAME?</v>
      </c>
      <c r="Q2660" s="13" t="e">
        <f ca="1">IF(WILTPT&lt;=0,1,MAX(0,MIN(1,(CalcTable[[#This Row],[IWC]]-WILTPT)/(MAD-WILTPT))))</f>
        <v>#NAME?</v>
      </c>
      <c r="R2660" s="13" t="e">
        <f ca="1">CalcTable[[#This Row],[ETMult]]*CalcTable[[#This Row],[ETb]]</f>
        <v>#NAME?</v>
      </c>
      <c r="S2660" s="13" t="b">
        <f>INDEX(IRR_LIST,CalcTable[[#This Row],[Day of Week]]+1)</f>
        <v>1</v>
      </c>
      <c r="T2660" s="13">
        <f t="shared" ca="1" si="834"/>
        <v>0.2</v>
      </c>
      <c r="U2660" s="13" t="b">
        <f ca="1">IF(CalcTable[[#This Row],[IrrPrecip]]&gt;=IC_MM,FALSE,TRUE)</f>
        <v>1</v>
      </c>
      <c r="V2660" s="13" t="b">
        <f t="shared" si="835"/>
        <v>1</v>
      </c>
      <c r="W2660" s="13" t="e">
        <f ca="1">IF(AND(IRR_DRIP=FALSE,CalcTable[[#This Row],[IrrHours]]&lt;=0),FALSE,TRUE)</f>
        <v>#NAME?</v>
      </c>
      <c r="X2660" s="13" t="e">
        <f ca="1">AND(CalcTable[[#This Row],[IrrDay]],CalcTable[[#This Row],[IrrRain]],CalcTable[[#This Row],[IrrWarm]],CalcTable[[#This Row],[IrrWindy]])</f>
        <v>#NAME?</v>
      </c>
      <c r="Y2660" s="13" t="e">
        <f t="shared" ca="1" si="836"/>
        <v>#NAME?</v>
      </c>
      <c r="Z2660" s="13" t="e">
        <f ca="1">CalcTable[[#This Row],[IrrHours]]/5</f>
        <v>#NAME?</v>
      </c>
      <c r="AA2660" s="13" t="e">
        <f ca="1">IF(CalcTable[[#This Row],[IrrFlag]]=FALSE,0,MAX(0,CalcTable[[#This Row],[VolRednWind]]*(FCAP*IRR_TARGET-CalcTable[[#This Row],[IWC]])))</f>
        <v>#NAME?</v>
      </c>
      <c r="AB2660" s="13" t="e">
        <f ca="1">CalcTable[[#This Row],[IWC]]+CalcTable[[#This Row],[Eff Precip]]+CalcTable[[#This Row],[IrrAmt]]-CalcTable[[#This Row],[AET]]</f>
        <v>#NAME?</v>
      </c>
      <c r="AC2660" s="13" t="e">
        <f ca="1">IF(CalcTable[[#This Row],[PWC]]&gt;FCAP,MIN(24*PERC,MIN(SAT,CalcTable[[#This Row],[PWC]])-FCAP),0)</f>
        <v>#NAME?</v>
      </c>
      <c r="AD2660" s="13" t="e">
        <f ca="1">IF(CalcTable[[#This Row],[PWC]]&gt;SAT,CalcTable[[#This Row],[PWC]]-SAT,0)</f>
        <v>#NAME?</v>
      </c>
      <c r="AE2660" s="13" t="e">
        <f ca="1">CalcTable[[#This Row],[PWC]]-CalcTable[[#This Row],[PercAmt]]-CalcTable[[#This Row],[Runoff]]</f>
        <v>#NAME?</v>
      </c>
      <c r="AF2660" s="13" t="e">
        <f ca="1">CalcTable[[#This Row],[IrrAmt]]/1000*CUR_IRR_AREA*10000/IRR_EFF</f>
        <v>#NAME?</v>
      </c>
      <c r="AG2660" s="147"/>
      <c r="AH2660" s="13"/>
      <c r="AI2660" s="50">
        <v>0</v>
      </c>
      <c r="AJ2660" s="50">
        <v>0</v>
      </c>
      <c r="AK2660" s="50">
        <v>0</v>
      </c>
      <c r="AL2660" s="50">
        <v>0</v>
      </c>
      <c r="AM2660" s="50"/>
      <c r="AN2660" s="50"/>
      <c r="AO2660" s="50"/>
      <c r="AP2660" s="50"/>
      <c r="AQ2660" s="50"/>
      <c r="AR2660" s="50"/>
      <c r="AS2660" s="50"/>
      <c r="AT2660" s="50"/>
      <c r="AU2660" s="50"/>
      <c r="AV2660" s="50"/>
      <c r="AW2660" s="50"/>
      <c r="AX2660" s="50">
        <f t="shared" si="847"/>
        <v>0</v>
      </c>
      <c r="AY2660" s="50"/>
      <c r="AZ2660" s="50">
        <f t="shared" si="837"/>
        <v>0</v>
      </c>
      <c r="BA2660" s="50">
        <f t="shared" si="838"/>
        <v>0</v>
      </c>
      <c r="BB2660" s="50">
        <f t="shared" si="839"/>
        <v>0</v>
      </c>
      <c r="BC2660" s="17">
        <f t="shared" si="840"/>
        <v>19776</v>
      </c>
      <c r="BD2660" s="50">
        <f t="shared" si="841"/>
        <v>0</v>
      </c>
      <c r="BE2660" s="50">
        <f t="shared" si="842"/>
        <v>0</v>
      </c>
      <c r="BF2660" s="50">
        <f t="shared" si="848"/>
        <v>0</v>
      </c>
      <c r="BG2660" s="50"/>
      <c r="BH2660" s="17">
        <f t="shared" si="843"/>
        <v>0</v>
      </c>
      <c r="BI2660" s="17">
        <f t="shared" si="851"/>
        <v>2660</v>
      </c>
      <c r="BJ2660" s="17">
        <f t="shared" si="849"/>
        <v>2660</v>
      </c>
      <c r="BK2660" s="150">
        <f t="shared" si="850"/>
        <v>28285</v>
      </c>
      <c r="BL2660" s="50" t="e">
        <f t="shared" ca="1" si="844"/>
        <v>#NAME?</v>
      </c>
      <c r="BM2660" s="50" t="e">
        <f t="shared" ca="1" si="845"/>
        <v>#NAME?</v>
      </c>
      <c r="BN2660" s="50" t="e">
        <f t="shared" ca="1" si="846"/>
        <v>#NAME?</v>
      </c>
    </row>
    <row r="2661" spans="1:66" x14ac:dyDescent="0.35">
      <c r="A2661" s="48">
        <v>28286</v>
      </c>
      <c r="B2661" s="17">
        <v>1977</v>
      </c>
      <c r="C2661" s="17">
        <v>6</v>
      </c>
      <c r="D2661" s="17">
        <v>161</v>
      </c>
      <c r="E2661" s="17">
        <v>10</v>
      </c>
      <c r="F2661" s="17">
        <v>6</v>
      </c>
      <c r="G2661" s="50">
        <v>3.1</v>
      </c>
      <c r="H2661" s="32">
        <v>4.5288695614939432</v>
      </c>
      <c r="I2661" s="50">
        <v>30.166666666666668</v>
      </c>
      <c r="J2661" s="13">
        <v>0</v>
      </c>
      <c r="K2661" s="13">
        <f t="shared" si="832"/>
        <v>0</v>
      </c>
      <c r="L2661" s="13">
        <f t="shared" si="833"/>
        <v>0</v>
      </c>
      <c r="M2661" s="13" t="e">
        <f ca="1">CalcTable[[#This Row],[IWC]]-AE2660</f>
        <v>#NAME?</v>
      </c>
      <c r="N2661" s="13" t="e">
        <f ca="1">IF(CalcTable[[#This Row],[Day of Year]]&lt;123,FCAP,AE2660)</f>
        <v>#NAME?</v>
      </c>
      <c r="O2661" s="17" t="e">
        <f ca="1">IF(IRR_DRIP,5,COUNTIF('IDET Wind Values'!C2645:G2645,"&lt;="&amp;IRR_MAXWIND))</f>
        <v>#NAME?</v>
      </c>
      <c r="P2661" s="13" t="e">
        <f ca="1">CalcTable[[#This Row],[ET_o]]*KL</f>
        <v>#NAME?</v>
      </c>
      <c r="Q2661" s="13" t="e">
        <f ca="1">IF(WILTPT&lt;=0,1,MAX(0,MIN(1,(CalcTable[[#This Row],[IWC]]-WILTPT)/(MAD-WILTPT))))</f>
        <v>#NAME?</v>
      </c>
      <c r="R2661" s="13" t="e">
        <f ca="1">CalcTable[[#This Row],[ETMult]]*CalcTable[[#This Row],[ETb]]</f>
        <v>#NAME?</v>
      </c>
      <c r="S2661" s="13" t="b">
        <f>INDEX(IRR_LIST,CalcTable[[#This Row],[Day of Week]]+1)</f>
        <v>0</v>
      </c>
      <c r="T2661" s="13">
        <f t="shared" ca="1" si="834"/>
        <v>0.2</v>
      </c>
      <c r="U2661" s="13" t="b">
        <f ca="1">IF(CalcTable[[#This Row],[IrrPrecip]]&gt;=IC_MM,FALSE,TRUE)</f>
        <v>1</v>
      </c>
      <c r="V2661" s="13" t="b">
        <f t="shared" si="835"/>
        <v>1</v>
      </c>
      <c r="W2661" s="13" t="e">
        <f ca="1">IF(AND(IRR_DRIP=FALSE,CalcTable[[#This Row],[IrrHours]]&lt;=0),FALSE,TRUE)</f>
        <v>#NAME?</v>
      </c>
      <c r="X2661" s="13" t="e">
        <f ca="1">AND(CalcTable[[#This Row],[IrrDay]],CalcTable[[#This Row],[IrrRain]],CalcTable[[#This Row],[IrrWarm]],CalcTable[[#This Row],[IrrWindy]])</f>
        <v>#NAME?</v>
      </c>
      <c r="Y2661" s="13" t="e">
        <f t="shared" ca="1" si="836"/>
        <v>#NAME?</v>
      </c>
      <c r="Z2661" s="13" t="e">
        <f ca="1">CalcTable[[#This Row],[IrrHours]]/5</f>
        <v>#NAME?</v>
      </c>
      <c r="AA2661" s="13" t="e">
        <f ca="1">IF(CalcTable[[#This Row],[IrrFlag]]=FALSE,0,MAX(0,CalcTable[[#This Row],[VolRednWind]]*(FCAP*IRR_TARGET-CalcTable[[#This Row],[IWC]])))</f>
        <v>#NAME?</v>
      </c>
      <c r="AB2661" s="13" t="e">
        <f ca="1">CalcTable[[#This Row],[IWC]]+CalcTable[[#This Row],[Eff Precip]]+CalcTable[[#This Row],[IrrAmt]]-CalcTable[[#This Row],[AET]]</f>
        <v>#NAME?</v>
      </c>
      <c r="AC2661" s="13" t="e">
        <f ca="1">IF(CalcTable[[#This Row],[PWC]]&gt;FCAP,MIN(24*PERC,MIN(SAT,CalcTable[[#This Row],[PWC]])-FCAP),0)</f>
        <v>#NAME?</v>
      </c>
      <c r="AD2661" s="13" t="e">
        <f ca="1">IF(CalcTable[[#This Row],[PWC]]&gt;SAT,CalcTable[[#This Row],[PWC]]-SAT,0)</f>
        <v>#NAME?</v>
      </c>
      <c r="AE2661" s="13" t="e">
        <f ca="1">CalcTable[[#This Row],[PWC]]-CalcTable[[#This Row],[PercAmt]]-CalcTable[[#This Row],[Runoff]]</f>
        <v>#NAME?</v>
      </c>
      <c r="AF2661" s="13" t="e">
        <f ca="1">CalcTable[[#This Row],[IrrAmt]]/1000*CUR_IRR_AREA*10000/IRR_EFF</f>
        <v>#NAME?</v>
      </c>
      <c r="AG2661" s="147"/>
      <c r="AH2661" s="13"/>
      <c r="AI2661" s="50">
        <v>0</v>
      </c>
      <c r="AJ2661" s="50">
        <v>0</v>
      </c>
      <c r="AK2661" s="50">
        <v>0</v>
      </c>
      <c r="AL2661" s="50">
        <v>7.0839331000697854</v>
      </c>
      <c r="AM2661" s="50"/>
      <c r="AN2661" s="50"/>
      <c r="AO2661" s="50"/>
      <c r="AP2661" s="50"/>
      <c r="AQ2661" s="50"/>
      <c r="AR2661" s="50"/>
      <c r="AS2661" s="50"/>
      <c r="AT2661" s="50"/>
      <c r="AU2661" s="50"/>
      <c r="AV2661" s="50"/>
      <c r="AW2661" s="50"/>
      <c r="AX2661" s="50">
        <f t="shared" si="847"/>
        <v>7.0839331000697854</v>
      </c>
      <c r="AY2661" s="50"/>
      <c r="AZ2661" s="50">
        <f t="shared" si="837"/>
        <v>207.79537093538039</v>
      </c>
      <c r="BA2661" s="50">
        <f t="shared" si="838"/>
        <v>319.93890445606189</v>
      </c>
      <c r="BB2661" s="50">
        <f t="shared" si="839"/>
        <v>329.83392211965145</v>
      </c>
      <c r="BC2661" s="17">
        <f t="shared" si="840"/>
        <v>19776</v>
      </c>
      <c r="BD2661" s="50">
        <f t="shared" si="841"/>
        <v>7.0839331000697854</v>
      </c>
      <c r="BE2661" s="50">
        <f t="shared" si="842"/>
        <v>207.79537093538039</v>
      </c>
      <c r="BF2661" s="50">
        <f t="shared" si="848"/>
        <v>339.88707670189979</v>
      </c>
      <c r="BG2661" s="50"/>
      <c r="BH2661" s="17">
        <f t="shared" si="843"/>
        <v>0</v>
      </c>
      <c r="BI2661" s="17">
        <f t="shared" si="851"/>
        <v>2661</v>
      </c>
      <c r="BJ2661" s="17">
        <f t="shared" si="849"/>
        <v>2661</v>
      </c>
      <c r="BK2661" s="150">
        <f t="shared" si="850"/>
        <v>28286</v>
      </c>
      <c r="BL2661" s="50" t="e">
        <f t="shared" ca="1" si="844"/>
        <v>#NAME?</v>
      </c>
      <c r="BM2661" s="50" t="e">
        <f t="shared" ca="1" si="845"/>
        <v>#NAME?</v>
      </c>
      <c r="BN2661" s="50" t="e">
        <f t="shared" ca="1" si="846"/>
        <v>#NAME?</v>
      </c>
    </row>
    <row r="2662" spans="1:66" x14ac:dyDescent="0.35">
      <c r="A2662" s="48">
        <v>28287</v>
      </c>
      <c r="B2662" s="17">
        <v>1977</v>
      </c>
      <c r="C2662" s="17">
        <v>6</v>
      </c>
      <c r="D2662" s="17">
        <v>162</v>
      </c>
      <c r="E2662" s="17">
        <v>11</v>
      </c>
      <c r="F2662" s="17">
        <v>7</v>
      </c>
      <c r="G2662" s="50">
        <v>4.5999999999999996</v>
      </c>
      <c r="H2662" s="32">
        <v>5.3212020641911373</v>
      </c>
      <c r="I2662" s="50">
        <v>13.166666666666666</v>
      </c>
      <c r="J2662" s="13">
        <v>0</v>
      </c>
      <c r="K2662" s="13">
        <f t="shared" si="832"/>
        <v>0</v>
      </c>
      <c r="L2662" s="13">
        <f t="shared" si="833"/>
        <v>0</v>
      </c>
      <c r="M2662" s="13" t="e">
        <f ca="1">CalcTable[[#This Row],[IWC]]-AE2661</f>
        <v>#NAME?</v>
      </c>
      <c r="N2662" s="13" t="e">
        <f ca="1">IF(CalcTable[[#This Row],[Day of Year]]&lt;123,FCAP,AE2661)</f>
        <v>#NAME?</v>
      </c>
      <c r="O2662" s="17" t="e">
        <f ca="1">IF(IRR_DRIP,5,COUNTIF('IDET Wind Values'!C2646:G2646,"&lt;="&amp;IRR_MAXWIND))</f>
        <v>#NAME?</v>
      </c>
      <c r="P2662" s="13" t="e">
        <f ca="1">CalcTable[[#This Row],[ET_o]]*KL</f>
        <v>#NAME?</v>
      </c>
      <c r="Q2662" s="13" t="e">
        <f ca="1">IF(WILTPT&lt;=0,1,MAX(0,MIN(1,(CalcTable[[#This Row],[IWC]]-WILTPT)/(MAD-WILTPT))))</f>
        <v>#NAME?</v>
      </c>
      <c r="R2662" s="13" t="e">
        <f ca="1">CalcTable[[#This Row],[ETMult]]*CalcTable[[#This Row],[ETb]]</f>
        <v>#NAME?</v>
      </c>
      <c r="S2662" s="13" t="b">
        <f>INDEX(IRR_LIST,CalcTable[[#This Row],[Day of Week]]+1)</f>
        <v>0</v>
      </c>
      <c r="T2662" s="13">
        <f t="shared" ca="1" si="834"/>
        <v>0</v>
      </c>
      <c r="U2662" s="13" t="b">
        <f ca="1">IF(CalcTable[[#This Row],[IrrPrecip]]&gt;=IC_MM,FALSE,TRUE)</f>
        <v>1</v>
      </c>
      <c r="V2662" s="13" t="b">
        <f t="shared" si="835"/>
        <v>1</v>
      </c>
      <c r="W2662" s="13" t="e">
        <f ca="1">IF(AND(IRR_DRIP=FALSE,CalcTable[[#This Row],[IrrHours]]&lt;=0),FALSE,TRUE)</f>
        <v>#NAME?</v>
      </c>
      <c r="X2662" s="13" t="e">
        <f ca="1">AND(CalcTable[[#This Row],[IrrDay]],CalcTable[[#This Row],[IrrRain]],CalcTable[[#This Row],[IrrWarm]],CalcTable[[#This Row],[IrrWindy]])</f>
        <v>#NAME?</v>
      </c>
      <c r="Y2662" s="13" t="e">
        <f t="shared" ca="1" si="836"/>
        <v>#NAME?</v>
      </c>
      <c r="Z2662" s="13" t="e">
        <f ca="1">CalcTable[[#This Row],[IrrHours]]/5</f>
        <v>#NAME?</v>
      </c>
      <c r="AA2662" s="13" t="e">
        <f ca="1">IF(CalcTable[[#This Row],[IrrFlag]]=FALSE,0,MAX(0,CalcTable[[#This Row],[VolRednWind]]*(FCAP*IRR_TARGET-CalcTable[[#This Row],[IWC]])))</f>
        <v>#NAME?</v>
      </c>
      <c r="AB2662" s="13" t="e">
        <f ca="1">CalcTable[[#This Row],[IWC]]+CalcTable[[#This Row],[Eff Precip]]+CalcTable[[#This Row],[IrrAmt]]-CalcTable[[#This Row],[AET]]</f>
        <v>#NAME?</v>
      </c>
      <c r="AC2662" s="13" t="e">
        <f ca="1">IF(CalcTable[[#This Row],[PWC]]&gt;FCAP,MIN(24*PERC,MIN(SAT,CalcTable[[#This Row],[PWC]])-FCAP),0)</f>
        <v>#NAME?</v>
      </c>
      <c r="AD2662" s="13" t="e">
        <f ca="1">IF(CalcTable[[#This Row],[PWC]]&gt;SAT,CalcTable[[#This Row],[PWC]]-SAT,0)</f>
        <v>#NAME?</v>
      </c>
      <c r="AE2662" s="13" t="e">
        <f ca="1">CalcTable[[#This Row],[PWC]]-CalcTable[[#This Row],[PercAmt]]-CalcTable[[#This Row],[Runoff]]</f>
        <v>#NAME?</v>
      </c>
      <c r="AF2662" s="13" t="e">
        <f ca="1">CalcTable[[#This Row],[IrrAmt]]/1000*CUR_IRR_AREA*10000/IRR_EFF</f>
        <v>#NAME?</v>
      </c>
      <c r="AG2662" s="147"/>
      <c r="AH2662" s="13"/>
      <c r="AI2662" s="50">
        <v>0</v>
      </c>
      <c r="AJ2662" s="50">
        <v>0</v>
      </c>
      <c r="AK2662" s="50">
        <v>10.965468088488986</v>
      </c>
      <c r="AL2662" s="50">
        <v>0</v>
      </c>
      <c r="AM2662" s="50"/>
      <c r="AN2662" s="50"/>
      <c r="AO2662" s="50"/>
      <c r="AP2662" s="50"/>
      <c r="AQ2662" s="50"/>
      <c r="AR2662" s="50"/>
      <c r="AS2662" s="50"/>
      <c r="AT2662" s="50"/>
      <c r="AU2662" s="50"/>
      <c r="AV2662" s="50"/>
      <c r="AW2662" s="50"/>
      <c r="AX2662" s="50">
        <f t="shared" si="847"/>
        <v>10.965468088488986</v>
      </c>
      <c r="AY2662" s="50"/>
      <c r="AZ2662" s="50">
        <f t="shared" si="837"/>
        <v>160.82686529783848</v>
      </c>
      <c r="BA2662" s="50">
        <f t="shared" si="838"/>
        <v>247.62231641095764</v>
      </c>
      <c r="BB2662" s="50">
        <f t="shared" si="839"/>
        <v>255.28073856799762</v>
      </c>
      <c r="BC2662" s="17">
        <f t="shared" si="840"/>
        <v>19776</v>
      </c>
      <c r="BD2662" s="50">
        <f t="shared" si="841"/>
        <v>10.965468088488986</v>
      </c>
      <c r="BE2662" s="50">
        <f t="shared" si="842"/>
        <v>160.82686529783848</v>
      </c>
      <c r="BF2662" s="50">
        <f t="shared" si="848"/>
        <v>263.06155356180415</v>
      </c>
      <c r="BG2662" s="50"/>
      <c r="BH2662" s="17">
        <f t="shared" si="843"/>
        <v>0</v>
      </c>
      <c r="BI2662" s="17">
        <f t="shared" si="851"/>
        <v>2662</v>
      </c>
      <c r="BJ2662" s="17">
        <f t="shared" si="849"/>
        <v>2662</v>
      </c>
      <c r="BK2662" s="150">
        <f t="shared" si="850"/>
        <v>28287</v>
      </c>
      <c r="BL2662" s="50" t="e">
        <f t="shared" ca="1" si="844"/>
        <v>#NAME?</v>
      </c>
      <c r="BM2662" s="50" t="e">
        <f t="shared" ca="1" si="845"/>
        <v>#NAME?</v>
      </c>
      <c r="BN2662" s="50" t="e">
        <f t="shared" ca="1" si="846"/>
        <v>#NAME?</v>
      </c>
    </row>
    <row r="2663" spans="1:66" x14ac:dyDescent="0.35">
      <c r="A2663" s="48">
        <v>28288</v>
      </c>
      <c r="B2663" s="17">
        <v>1977</v>
      </c>
      <c r="C2663" s="17">
        <v>6</v>
      </c>
      <c r="D2663" s="17">
        <v>163</v>
      </c>
      <c r="E2663" s="17">
        <v>12</v>
      </c>
      <c r="F2663" s="17">
        <v>1</v>
      </c>
      <c r="G2663" s="50">
        <v>5.3</v>
      </c>
      <c r="H2663" s="32">
        <v>4.6818759124711748</v>
      </c>
      <c r="I2663" s="50">
        <v>4.333333333333333</v>
      </c>
      <c r="J2663" s="13">
        <v>0</v>
      </c>
      <c r="K2663" s="13">
        <f t="shared" si="832"/>
        <v>0</v>
      </c>
      <c r="L2663" s="13">
        <f t="shared" si="833"/>
        <v>0</v>
      </c>
      <c r="M2663" s="13" t="e">
        <f ca="1">CalcTable[[#This Row],[IWC]]-AE2662</f>
        <v>#NAME?</v>
      </c>
      <c r="N2663" s="13" t="e">
        <f ca="1">IF(CalcTable[[#This Row],[Day of Year]]&lt;123,FCAP,AE2662)</f>
        <v>#NAME?</v>
      </c>
      <c r="O2663" s="17" t="e">
        <f ca="1">IF(IRR_DRIP,5,COUNTIF('IDET Wind Values'!C2647:G2647,"&lt;="&amp;IRR_MAXWIND))</f>
        <v>#NAME?</v>
      </c>
      <c r="P2663" s="13" t="e">
        <f ca="1">CalcTable[[#This Row],[ET_o]]*KL</f>
        <v>#NAME?</v>
      </c>
      <c r="Q2663" s="13" t="e">
        <f ca="1">IF(WILTPT&lt;=0,1,MAX(0,MIN(1,(CalcTable[[#This Row],[IWC]]-WILTPT)/(MAD-WILTPT))))</f>
        <v>#NAME?</v>
      </c>
      <c r="R2663" s="13" t="e">
        <f ca="1">CalcTable[[#This Row],[ETMult]]*CalcTable[[#This Row],[ETb]]</f>
        <v>#NAME?</v>
      </c>
      <c r="S2663" s="13" t="b">
        <f>INDEX(IRR_LIST,CalcTable[[#This Row],[Day of Week]]+1)</f>
        <v>1</v>
      </c>
      <c r="T2663" s="13">
        <f t="shared" ca="1" si="834"/>
        <v>0</v>
      </c>
      <c r="U2663" s="13" t="b">
        <f ca="1">IF(CalcTable[[#This Row],[IrrPrecip]]&gt;=IC_MM,FALSE,TRUE)</f>
        <v>1</v>
      </c>
      <c r="V2663" s="13" t="b">
        <f t="shared" si="835"/>
        <v>1</v>
      </c>
      <c r="W2663" s="13" t="e">
        <f ca="1">IF(AND(IRR_DRIP=FALSE,CalcTable[[#This Row],[IrrHours]]&lt;=0),FALSE,TRUE)</f>
        <v>#NAME?</v>
      </c>
      <c r="X2663" s="13" t="e">
        <f ca="1">AND(CalcTable[[#This Row],[IrrDay]],CalcTable[[#This Row],[IrrRain]],CalcTable[[#This Row],[IrrWarm]],CalcTable[[#This Row],[IrrWindy]])</f>
        <v>#NAME?</v>
      </c>
      <c r="Y2663" s="13" t="e">
        <f t="shared" ca="1" si="836"/>
        <v>#NAME?</v>
      </c>
      <c r="Z2663" s="13" t="e">
        <f ca="1">CalcTable[[#This Row],[IrrHours]]/5</f>
        <v>#NAME?</v>
      </c>
      <c r="AA2663" s="13" t="e">
        <f ca="1">IF(CalcTable[[#This Row],[IrrFlag]]=FALSE,0,MAX(0,CalcTable[[#This Row],[VolRednWind]]*(FCAP*IRR_TARGET-CalcTable[[#This Row],[IWC]])))</f>
        <v>#NAME?</v>
      </c>
      <c r="AB2663" s="13" t="e">
        <f ca="1">CalcTable[[#This Row],[IWC]]+CalcTable[[#This Row],[Eff Precip]]+CalcTable[[#This Row],[IrrAmt]]-CalcTable[[#This Row],[AET]]</f>
        <v>#NAME?</v>
      </c>
      <c r="AC2663" s="13" t="e">
        <f ca="1">IF(CalcTable[[#This Row],[PWC]]&gt;FCAP,MIN(24*PERC,MIN(SAT,CalcTable[[#This Row],[PWC]])-FCAP),0)</f>
        <v>#NAME?</v>
      </c>
      <c r="AD2663" s="13" t="e">
        <f ca="1">IF(CalcTable[[#This Row],[PWC]]&gt;SAT,CalcTable[[#This Row],[PWC]]-SAT,0)</f>
        <v>#NAME?</v>
      </c>
      <c r="AE2663" s="13" t="e">
        <f ca="1">CalcTable[[#This Row],[PWC]]-CalcTable[[#This Row],[PercAmt]]-CalcTable[[#This Row],[Runoff]]</f>
        <v>#NAME?</v>
      </c>
      <c r="AF2663" s="13" t="e">
        <f ca="1">CalcTable[[#This Row],[IrrAmt]]/1000*CUR_IRR_AREA*10000/IRR_EFF</f>
        <v>#NAME?</v>
      </c>
      <c r="AG2663" s="147"/>
      <c r="AH2663" s="13"/>
      <c r="AI2663" s="50">
        <v>0</v>
      </c>
      <c r="AJ2663" s="50">
        <v>0</v>
      </c>
      <c r="AK2663" s="50">
        <v>0</v>
      </c>
      <c r="AL2663" s="50">
        <v>0</v>
      </c>
      <c r="AM2663" s="50"/>
      <c r="AN2663" s="50"/>
      <c r="AO2663" s="50"/>
      <c r="AP2663" s="50"/>
      <c r="AQ2663" s="50"/>
      <c r="AR2663" s="50"/>
      <c r="AS2663" s="50"/>
      <c r="AT2663" s="50"/>
      <c r="AU2663" s="50"/>
      <c r="AV2663" s="50"/>
      <c r="AW2663" s="50"/>
      <c r="AX2663" s="50">
        <f t="shared" si="847"/>
        <v>0</v>
      </c>
      <c r="AY2663" s="50"/>
      <c r="AZ2663" s="50">
        <f t="shared" si="837"/>
        <v>0</v>
      </c>
      <c r="BA2663" s="50">
        <f t="shared" si="838"/>
        <v>0</v>
      </c>
      <c r="BB2663" s="50">
        <f t="shared" si="839"/>
        <v>0</v>
      </c>
      <c r="BC2663" s="17">
        <f t="shared" si="840"/>
        <v>19776</v>
      </c>
      <c r="BD2663" s="50">
        <f t="shared" si="841"/>
        <v>0</v>
      </c>
      <c r="BE2663" s="50">
        <f t="shared" si="842"/>
        <v>0</v>
      </c>
      <c r="BF2663" s="50">
        <f t="shared" si="848"/>
        <v>0</v>
      </c>
      <c r="BG2663" s="50"/>
      <c r="BH2663" s="17">
        <f t="shared" si="843"/>
        <v>0</v>
      </c>
      <c r="BI2663" s="17">
        <f t="shared" si="851"/>
        <v>2663</v>
      </c>
      <c r="BJ2663" s="17">
        <f t="shared" si="849"/>
        <v>2663</v>
      </c>
      <c r="BK2663" s="150">
        <f t="shared" si="850"/>
        <v>28288</v>
      </c>
      <c r="BL2663" s="50" t="e">
        <f t="shared" ca="1" si="844"/>
        <v>#NAME?</v>
      </c>
      <c r="BM2663" s="50" t="e">
        <f t="shared" ca="1" si="845"/>
        <v>#NAME?</v>
      </c>
      <c r="BN2663" s="50" t="e">
        <f t="shared" ca="1" si="846"/>
        <v>#NAME?</v>
      </c>
    </row>
    <row r="2664" spans="1:66" x14ac:dyDescent="0.35">
      <c r="A2664" s="48">
        <v>28289</v>
      </c>
      <c r="B2664" s="17">
        <v>1977</v>
      </c>
      <c r="C2664" s="17">
        <v>6</v>
      </c>
      <c r="D2664" s="17">
        <v>164</v>
      </c>
      <c r="E2664" s="17">
        <v>13</v>
      </c>
      <c r="F2664" s="17">
        <v>2</v>
      </c>
      <c r="G2664" s="50">
        <v>9.1</v>
      </c>
      <c r="H2664" s="32">
        <v>4.0770787055005018</v>
      </c>
      <c r="I2664" s="50">
        <v>13.666666666666666</v>
      </c>
      <c r="J2664" s="13">
        <v>7.2</v>
      </c>
      <c r="K2664" s="13">
        <f t="shared" si="832"/>
        <v>7.2</v>
      </c>
      <c r="L2664" s="13">
        <f t="shared" si="833"/>
        <v>1.6500000000000001</v>
      </c>
      <c r="M2664" s="13" t="e">
        <f ca="1">CalcTable[[#This Row],[IWC]]-AE2663</f>
        <v>#NAME?</v>
      </c>
      <c r="N2664" s="13" t="e">
        <f ca="1">IF(CalcTable[[#This Row],[Day of Year]]&lt;123,FCAP,AE2663)</f>
        <v>#NAME?</v>
      </c>
      <c r="O2664" s="17" t="e">
        <f ca="1">IF(IRR_DRIP,5,COUNTIF('IDET Wind Values'!C2648:G2648,"&lt;="&amp;IRR_MAXWIND))</f>
        <v>#NAME?</v>
      </c>
      <c r="P2664" s="13" t="e">
        <f ca="1">CalcTable[[#This Row],[ET_o]]*KL</f>
        <v>#NAME?</v>
      </c>
      <c r="Q2664" s="13" t="e">
        <f ca="1">IF(WILTPT&lt;=0,1,MAX(0,MIN(1,(CalcTable[[#This Row],[IWC]]-WILTPT)/(MAD-WILTPT))))</f>
        <v>#NAME?</v>
      </c>
      <c r="R2664" s="13" t="e">
        <f ca="1">CalcTable[[#This Row],[ETMult]]*CalcTable[[#This Row],[ETb]]</f>
        <v>#NAME?</v>
      </c>
      <c r="S2664" s="13" t="b">
        <f>INDEX(IRR_LIST,CalcTable[[#This Row],[Day of Week]]+1)</f>
        <v>0</v>
      </c>
      <c r="T2664" s="13">
        <f t="shared" ca="1" si="834"/>
        <v>0</v>
      </c>
      <c r="U2664" s="13" t="b">
        <f ca="1">IF(CalcTable[[#This Row],[IrrPrecip]]&gt;=IC_MM,FALSE,TRUE)</f>
        <v>1</v>
      </c>
      <c r="V2664" s="13" t="b">
        <f t="shared" si="835"/>
        <v>1</v>
      </c>
      <c r="W2664" s="13" t="e">
        <f ca="1">IF(AND(IRR_DRIP=FALSE,CalcTable[[#This Row],[IrrHours]]&lt;=0),FALSE,TRUE)</f>
        <v>#NAME?</v>
      </c>
      <c r="X2664" s="13" t="e">
        <f ca="1">AND(CalcTable[[#This Row],[IrrDay]],CalcTable[[#This Row],[IrrRain]],CalcTable[[#This Row],[IrrWarm]],CalcTable[[#This Row],[IrrWindy]])</f>
        <v>#NAME?</v>
      </c>
      <c r="Y2664" s="13" t="e">
        <f t="shared" ca="1" si="836"/>
        <v>#NAME?</v>
      </c>
      <c r="Z2664" s="13" t="e">
        <f ca="1">CalcTable[[#This Row],[IrrHours]]/5</f>
        <v>#NAME?</v>
      </c>
      <c r="AA2664" s="13" t="e">
        <f ca="1">IF(CalcTable[[#This Row],[IrrFlag]]=FALSE,0,MAX(0,CalcTable[[#This Row],[VolRednWind]]*(FCAP*IRR_TARGET-CalcTable[[#This Row],[IWC]])))</f>
        <v>#NAME?</v>
      </c>
      <c r="AB2664" s="13" t="e">
        <f ca="1">CalcTable[[#This Row],[IWC]]+CalcTable[[#This Row],[Eff Precip]]+CalcTable[[#This Row],[IrrAmt]]-CalcTable[[#This Row],[AET]]</f>
        <v>#NAME?</v>
      </c>
      <c r="AC2664" s="13" t="e">
        <f ca="1">IF(CalcTable[[#This Row],[PWC]]&gt;FCAP,MIN(24*PERC,MIN(SAT,CalcTable[[#This Row],[PWC]])-FCAP),0)</f>
        <v>#NAME?</v>
      </c>
      <c r="AD2664" s="13" t="e">
        <f ca="1">IF(CalcTable[[#This Row],[PWC]]&gt;SAT,CalcTable[[#This Row],[PWC]]-SAT,0)</f>
        <v>#NAME?</v>
      </c>
      <c r="AE2664" s="13" t="e">
        <f ca="1">CalcTable[[#This Row],[PWC]]-CalcTable[[#This Row],[PercAmt]]-CalcTable[[#This Row],[Runoff]]</f>
        <v>#NAME?</v>
      </c>
      <c r="AF2664" s="13" t="e">
        <f ca="1">CalcTable[[#This Row],[IrrAmt]]/1000*CUR_IRR_AREA*10000/IRR_EFF</f>
        <v>#NAME?</v>
      </c>
      <c r="AG2664" s="147"/>
      <c r="AH2664" s="13"/>
      <c r="AI2664" s="50">
        <v>0</v>
      </c>
      <c r="AJ2664" s="50">
        <v>0</v>
      </c>
      <c r="AK2664" s="50">
        <v>1.1006063503718302</v>
      </c>
      <c r="AL2664" s="50">
        <v>7.9925711459859414</v>
      </c>
      <c r="AM2664" s="50"/>
      <c r="AN2664" s="50"/>
      <c r="AO2664" s="50"/>
      <c r="AP2664" s="50"/>
      <c r="AQ2664" s="50"/>
      <c r="AR2664" s="50"/>
      <c r="AS2664" s="50"/>
      <c r="AT2664" s="50"/>
      <c r="AU2664" s="50"/>
      <c r="AV2664" s="50"/>
      <c r="AW2664" s="50"/>
      <c r="AX2664" s="50">
        <f t="shared" si="847"/>
        <v>9.0931774963577716</v>
      </c>
      <c r="AY2664" s="50"/>
      <c r="AZ2664" s="50">
        <f t="shared" si="837"/>
        <v>250.59098008770781</v>
      </c>
      <c r="BA2664" s="50">
        <f t="shared" si="838"/>
        <v>385.83055664297871</v>
      </c>
      <c r="BB2664" s="50">
        <f t="shared" si="839"/>
        <v>397.76346045667913</v>
      </c>
      <c r="BC2664" s="17">
        <f t="shared" si="840"/>
        <v>19776</v>
      </c>
      <c r="BD2664" s="50">
        <f t="shared" si="841"/>
        <v>9.0931774963577716</v>
      </c>
      <c r="BE2664" s="50">
        <f t="shared" si="842"/>
        <v>250.59098008770781</v>
      </c>
      <c r="BF2664" s="50">
        <f t="shared" si="848"/>
        <v>409.88706960349816</v>
      </c>
      <c r="BG2664" s="50"/>
      <c r="BH2664" s="17">
        <f t="shared" si="843"/>
        <v>0</v>
      </c>
      <c r="BI2664" s="17">
        <f t="shared" si="851"/>
        <v>2664</v>
      </c>
      <c r="BJ2664" s="17">
        <f t="shared" si="849"/>
        <v>2664</v>
      </c>
      <c r="BK2664" s="150">
        <f t="shared" si="850"/>
        <v>28289</v>
      </c>
      <c r="BL2664" s="50" t="e">
        <f t="shared" ca="1" si="844"/>
        <v>#NAME?</v>
      </c>
      <c r="BM2664" s="50" t="e">
        <f t="shared" ca="1" si="845"/>
        <v>#NAME?</v>
      </c>
      <c r="BN2664" s="50" t="e">
        <f t="shared" ca="1" si="846"/>
        <v>#NAME?</v>
      </c>
    </row>
    <row r="2665" spans="1:66" x14ac:dyDescent="0.35">
      <c r="A2665" s="48">
        <v>28290</v>
      </c>
      <c r="B2665" s="17">
        <v>1977</v>
      </c>
      <c r="C2665" s="17">
        <v>6</v>
      </c>
      <c r="D2665" s="17">
        <v>165</v>
      </c>
      <c r="E2665" s="17">
        <v>14</v>
      </c>
      <c r="F2665" s="17">
        <v>3</v>
      </c>
      <c r="G2665" s="50">
        <v>6.8</v>
      </c>
      <c r="H2665" s="32">
        <v>3.8424902901440587</v>
      </c>
      <c r="I2665" s="50">
        <v>11.166666666666666</v>
      </c>
      <c r="J2665" s="13">
        <v>8.1999999999999993</v>
      </c>
      <c r="K2665" s="13">
        <f t="shared" si="832"/>
        <v>8.1999999999999993</v>
      </c>
      <c r="L2665" s="13">
        <f t="shared" si="833"/>
        <v>2.3999999999999995</v>
      </c>
      <c r="M2665" s="13" t="e">
        <f ca="1">CalcTable[[#This Row],[IWC]]-AE2664</f>
        <v>#NAME?</v>
      </c>
      <c r="N2665" s="13" t="e">
        <f ca="1">IF(CalcTable[[#This Row],[Day of Year]]&lt;123,FCAP,AE2664)</f>
        <v>#NAME?</v>
      </c>
      <c r="O2665" s="17" t="e">
        <f ca="1">IF(IRR_DRIP,5,COUNTIF('IDET Wind Values'!C2649:G2649,"&lt;="&amp;IRR_MAXWIND))</f>
        <v>#NAME?</v>
      </c>
      <c r="P2665" s="13" t="e">
        <f ca="1">CalcTable[[#This Row],[ET_o]]*KL</f>
        <v>#NAME?</v>
      </c>
      <c r="Q2665" s="13" t="e">
        <f ca="1">IF(WILTPT&lt;=0,1,MAX(0,MIN(1,(CalcTable[[#This Row],[IWC]]-WILTPT)/(MAD-WILTPT))))</f>
        <v>#NAME?</v>
      </c>
      <c r="R2665" s="13" t="e">
        <f ca="1">CalcTable[[#This Row],[ETMult]]*CalcTable[[#This Row],[ETb]]</f>
        <v>#NAME?</v>
      </c>
      <c r="S2665" s="13" t="b">
        <f>INDEX(IRR_LIST,CalcTable[[#This Row],[Day of Week]]+1)</f>
        <v>1</v>
      </c>
      <c r="T2665" s="13">
        <f t="shared" ca="1" si="834"/>
        <v>7.2</v>
      </c>
      <c r="U2665" s="13" t="b">
        <f ca="1">IF(CalcTable[[#This Row],[IrrPrecip]]&gt;=IC_MM,FALSE,TRUE)</f>
        <v>1</v>
      </c>
      <c r="V2665" s="13" t="b">
        <f t="shared" si="835"/>
        <v>1</v>
      </c>
      <c r="W2665" s="13" t="e">
        <f ca="1">IF(AND(IRR_DRIP=FALSE,CalcTable[[#This Row],[IrrHours]]&lt;=0),FALSE,TRUE)</f>
        <v>#NAME?</v>
      </c>
      <c r="X2665" s="13" t="e">
        <f ca="1">AND(CalcTable[[#This Row],[IrrDay]],CalcTable[[#This Row],[IrrRain]],CalcTable[[#This Row],[IrrWarm]],CalcTable[[#This Row],[IrrWindy]])</f>
        <v>#NAME?</v>
      </c>
      <c r="Y2665" s="13" t="e">
        <f t="shared" ca="1" si="836"/>
        <v>#NAME?</v>
      </c>
      <c r="Z2665" s="13" t="e">
        <f ca="1">CalcTable[[#This Row],[IrrHours]]/5</f>
        <v>#NAME?</v>
      </c>
      <c r="AA2665" s="13" t="e">
        <f ca="1">IF(CalcTable[[#This Row],[IrrFlag]]=FALSE,0,MAX(0,CalcTable[[#This Row],[VolRednWind]]*(FCAP*IRR_TARGET-CalcTable[[#This Row],[IWC]])))</f>
        <v>#NAME?</v>
      </c>
      <c r="AB2665" s="13" t="e">
        <f ca="1">CalcTable[[#This Row],[IWC]]+CalcTable[[#This Row],[Eff Precip]]+CalcTable[[#This Row],[IrrAmt]]-CalcTable[[#This Row],[AET]]</f>
        <v>#NAME?</v>
      </c>
      <c r="AC2665" s="13" t="e">
        <f ca="1">IF(CalcTable[[#This Row],[PWC]]&gt;FCAP,MIN(24*PERC,MIN(SAT,CalcTable[[#This Row],[PWC]])-FCAP),0)</f>
        <v>#NAME?</v>
      </c>
      <c r="AD2665" s="13" t="e">
        <f ca="1">IF(CalcTable[[#This Row],[PWC]]&gt;SAT,CalcTable[[#This Row],[PWC]]-SAT,0)</f>
        <v>#NAME?</v>
      </c>
      <c r="AE2665" s="13" t="e">
        <f ca="1">CalcTable[[#This Row],[PWC]]-CalcTable[[#This Row],[PercAmt]]-CalcTable[[#This Row],[Runoff]]</f>
        <v>#NAME?</v>
      </c>
      <c r="AF2665" s="13" t="e">
        <f ca="1">CalcTable[[#This Row],[IrrAmt]]/1000*CUR_IRR_AREA*10000/IRR_EFF</f>
        <v>#NAME?</v>
      </c>
      <c r="AG2665" s="147"/>
      <c r="AH2665" s="13"/>
      <c r="AI2665" s="50">
        <v>6.2332885310004009</v>
      </c>
      <c r="AJ2665" s="50">
        <v>12.602037408253603</v>
      </c>
      <c r="AK2665" s="50">
        <v>0</v>
      </c>
      <c r="AL2665" s="50">
        <v>0</v>
      </c>
      <c r="AM2665" s="50"/>
      <c r="AN2665" s="50"/>
      <c r="AO2665" s="50"/>
      <c r="AP2665" s="50"/>
      <c r="AQ2665" s="50"/>
      <c r="AR2665" s="50"/>
      <c r="AS2665" s="50"/>
      <c r="AT2665" s="50"/>
      <c r="AU2665" s="50"/>
      <c r="AV2665" s="50"/>
      <c r="AW2665" s="50"/>
      <c r="AX2665" s="50">
        <f t="shared" si="847"/>
        <v>18.835325939254005</v>
      </c>
      <c r="AY2665" s="50"/>
      <c r="AZ2665" s="50">
        <f t="shared" si="837"/>
        <v>461.08132909677829</v>
      </c>
      <c r="BA2665" s="50">
        <f t="shared" si="838"/>
        <v>750.54082386914149</v>
      </c>
      <c r="BB2665" s="50">
        <f t="shared" si="839"/>
        <v>777.01062786734508</v>
      </c>
      <c r="BC2665" s="17">
        <f t="shared" si="840"/>
        <v>19776</v>
      </c>
      <c r="BD2665" s="50">
        <f t="shared" si="841"/>
        <v>18.835325939254005</v>
      </c>
      <c r="BE2665" s="50">
        <f t="shared" si="842"/>
        <v>461.08132909677829</v>
      </c>
      <c r="BF2665" s="50">
        <f t="shared" si="848"/>
        <v>754.18227250724249</v>
      </c>
      <c r="BG2665" s="50"/>
      <c r="BH2665" s="17">
        <f t="shared" si="843"/>
        <v>0</v>
      </c>
      <c r="BI2665" s="17">
        <f t="shared" si="851"/>
        <v>2665</v>
      </c>
      <c r="BJ2665" s="17">
        <f t="shared" si="849"/>
        <v>2665</v>
      </c>
      <c r="BK2665" s="150">
        <f t="shared" si="850"/>
        <v>28290</v>
      </c>
      <c r="BL2665" s="50" t="e">
        <f t="shared" ca="1" si="844"/>
        <v>#NAME?</v>
      </c>
      <c r="BM2665" s="50" t="e">
        <f t="shared" ca="1" si="845"/>
        <v>#NAME?</v>
      </c>
      <c r="BN2665" s="50" t="e">
        <f t="shared" ca="1" si="846"/>
        <v>#NAME?</v>
      </c>
    </row>
    <row r="2666" spans="1:66" x14ac:dyDescent="0.35">
      <c r="A2666" s="48">
        <v>28291</v>
      </c>
      <c r="B2666" s="17">
        <v>1977</v>
      </c>
      <c r="C2666" s="17">
        <v>6</v>
      </c>
      <c r="D2666" s="17">
        <v>166</v>
      </c>
      <c r="E2666" s="17">
        <v>15</v>
      </c>
      <c r="F2666" s="17">
        <v>4</v>
      </c>
      <c r="G2666" s="50">
        <v>9.1</v>
      </c>
      <c r="H2666" s="32">
        <v>3.0859028166453633</v>
      </c>
      <c r="I2666" s="50">
        <v>8.3333333333333339</v>
      </c>
      <c r="J2666" s="13">
        <v>5.4</v>
      </c>
      <c r="K2666" s="13">
        <f t="shared" si="832"/>
        <v>5.4</v>
      </c>
      <c r="L2666" s="13">
        <f t="shared" si="833"/>
        <v>0.30000000000000027</v>
      </c>
      <c r="M2666" s="13" t="e">
        <f ca="1">CalcTable[[#This Row],[IWC]]-AE2665</f>
        <v>#NAME?</v>
      </c>
      <c r="N2666" s="13" t="e">
        <f ca="1">IF(CalcTable[[#This Row],[Day of Year]]&lt;123,FCAP,AE2665)</f>
        <v>#NAME?</v>
      </c>
      <c r="O2666" s="17" t="e">
        <f ca="1">IF(IRR_DRIP,5,COUNTIF('IDET Wind Values'!C2650:G2650,"&lt;="&amp;IRR_MAXWIND))</f>
        <v>#NAME?</v>
      </c>
      <c r="P2666" s="13" t="e">
        <f ca="1">CalcTable[[#This Row],[ET_o]]*KL</f>
        <v>#NAME?</v>
      </c>
      <c r="Q2666" s="13" t="e">
        <f ca="1">IF(WILTPT&lt;=0,1,MAX(0,MIN(1,(CalcTable[[#This Row],[IWC]]-WILTPT)/(MAD-WILTPT))))</f>
        <v>#NAME?</v>
      </c>
      <c r="R2666" s="13" t="e">
        <f ca="1">CalcTable[[#This Row],[ETMult]]*CalcTable[[#This Row],[ETb]]</f>
        <v>#NAME?</v>
      </c>
      <c r="S2666" s="13" t="b">
        <f>INDEX(IRR_LIST,CalcTable[[#This Row],[Day of Week]]+1)</f>
        <v>0</v>
      </c>
      <c r="T2666" s="13">
        <f t="shared" ca="1" si="834"/>
        <v>15.399999999999999</v>
      </c>
      <c r="U2666" s="13" t="b">
        <f ca="1">IF(CalcTable[[#This Row],[IrrPrecip]]&gt;=IC_MM,FALSE,TRUE)</f>
        <v>0</v>
      </c>
      <c r="V2666" s="13" t="b">
        <f t="shared" si="835"/>
        <v>1</v>
      </c>
      <c r="W2666" s="13" t="e">
        <f ca="1">IF(AND(IRR_DRIP=FALSE,CalcTable[[#This Row],[IrrHours]]&lt;=0),FALSE,TRUE)</f>
        <v>#NAME?</v>
      </c>
      <c r="X2666" s="13" t="e">
        <f ca="1">AND(CalcTable[[#This Row],[IrrDay]],CalcTable[[#This Row],[IrrRain]],CalcTable[[#This Row],[IrrWarm]],CalcTable[[#This Row],[IrrWindy]])</f>
        <v>#NAME?</v>
      </c>
      <c r="Y2666" s="13" t="e">
        <f t="shared" ca="1" si="836"/>
        <v>#NAME?</v>
      </c>
      <c r="Z2666" s="13" t="e">
        <f ca="1">CalcTable[[#This Row],[IrrHours]]/5</f>
        <v>#NAME?</v>
      </c>
      <c r="AA2666" s="13" t="e">
        <f ca="1">IF(CalcTable[[#This Row],[IrrFlag]]=FALSE,0,MAX(0,CalcTable[[#This Row],[VolRednWind]]*(FCAP*IRR_TARGET-CalcTable[[#This Row],[IWC]])))</f>
        <v>#NAME?</v>
      </c>
      <c r="AB2666" s="13" t="e">
        <f ca="1">CalcTable[[#This Row],[IWC]]+CalcTable[[#This Row],[Eff Precip]]+CalcTable[[#This Row],[IrrAmt]]-CalcTable[[#This Row],[AET]]</f>
        <v>#NAME?</v>
      </c>
      <c r="AC2666" s="13" t="e">
        <f ca="1">IF(CalcTable[[#This Row],[PWC]]&gt;FCAP,MIN(24*PERC,MIN(SAT,CalcTable[[#This Row],[PWC]])-FCAP),0)</f>
        <v>#NAME?</v>
      </c>
      <c r="AD2666" s="13" t="e">
        <f ca="1">IF(CalcTable[[#This Row],[PWC]]&gt;SAT,CalcTable[[#This Row],[PWC]]-SAT,0)</f>
        <v>#NAME?</v>
      </c>
      <c r="AE2666" s="13" t="e">
        <f ca="1">CalcTable[[#This Row],[PWC]]-CalcTable[[#This Row],[PercAmt]]-CalcTable[[#This Row],[Runoff]]</f>
        <v>#NAME?</v>
      </c>
      <c r="AF2666" s="13" t="e">
        <f ca="1">CalcTable[[#This Row],[IrrAmt]]/1000*CUR_IRR_AREA*10000/IRR_EFF</f>
        <v>#NAME?</v>
      </c>
      <c r="AG2666" s="147"/>
      <c r="AH2666" s="13"/>
      <c r="AI2666" s="50">
        <v>0</v>
      </c>
      <c r="AJ2666" s="50">
        <v>0</v>
      </c>
      <c r="AK2666" s="50">
        <v>0</v>
      </c>
      <c r="AL2666" s="50">
        <v>0</v>
      </c>
      <c r="AM2666" s="50"/>
      <c r="AN2666" s="50"/>
      <c r="AO2666" s="50"/>
      <c r="AP2666" s="50"/>
      <c r="AQ2666" s="50"/>
      <c r="AR2666" s="50"/>
      <c r="AS2666" s="50"/>
      <c r="AT2666" s="50"/>
      <c r="AU2666" s="50"/>
      <c r="AV2666" s="50"/>
      <c r="AW2666" s="50"/>
      <c r="AX2666" s="50">
        <f t="shared" si="847"/>
        <v>0</v>
      </c>
      <c r="AY2666" s="50"/>
      <c r="AZ2666" s="50">
        <f t="shared" si="837"/>
        <v>0</v>
      </c>
      <c r="BA2666" s="50">
        <f t="shared" si="838"/>
        <v>0</v>
      </c>
      <c r="BB2666" s="50">
        <f t="shared" si="839"/>
        <v>0</v>
      </c>
      <c r="BC2666" s="17">
        <f t="shared" si="840"/>
        <v>19776</v>
      </c>
      <c r="BD2666" s="50">
        <f t="shared" si="841"/>
        <v>0</v>
      </c>
      <c r="BE2666" s="50">
        <f t="shared" si="842"/>
        <v>0</v>
      </c>
      <c r="BF2666" s="50">
        <f t="shared" si="848"/>
        <v>0</v>
      </c>
      <c r="BG2666" s="50"/>
      <c r="BH2666" s="17">
        <f t="shared" si="843"/>
        <v>0</v>
      </c>
      <c r="BI2666" s="17">
        <f t="shared" si="851"/>
        <v>2666</v>
      </c>
      <c r="BJ2666" s="17">
        <f t="shared" si="849"/>
        <v>2666</v>
      </c>
      <c r="BK2666" s="150">
        <f t="shared" si="850"/>
        <v>28291</v>
      </c>
      <c r="BL2666" s="50" t="e">
        <f t="shared" ca="1" si="844"/>
        <v>#NAME?</v>
      </c>
      <c r="BM2666" s="50" t="e">
        <f t="shared" ca="1" si="845"/>
        <v>#NAME?</v>
      </c>
      <c r="BN2666" s="50" t="e">
        <f t="shared" ca="1" si="846"/>
        <v>#NAME?</v>
      </c>
    </row>
    <row r="2667" spans="1:66" x14ac:dyDescent="0.35">
      <c r="A2667" s="48">
        <v>28292</v>
      </c>
      <c r="B2667" s="17">
        <v>1977</v>
      </c>
      <c r="C2667" s="17">
        <v>6</v>
      </c>
      <c r="D2667" s="17">
        <v>167</v>
      </c>
      <c r="E2667" s="17">
        <v>16</v>
      </c>
      <c r="F2667" s="17">
        <v>5</v>
      </c>
      <c r="G2667" s="50">
        <v>7</v>
      </c>
      <c r="H2667" s="32">
        <v>3.8029545801266997</v>
      </c>
      <c r="I2667" s="50">
        <v>4.5</v>
      </c>
      <c r="J2667" s="13">
        <v>0.2</v>
      </c>
      <c r="K2667" s="13">
        <f t="shared" si="832"/>
        <v>0.2</v>
      </c>
      <c r="L2667" s="13">
        <f t="shared" si="833"/>
        <v>0</v>
      </c>
      <c r="M2667" s="13" t="e">
        <f ca="1">CalcTable[[#This Row],[IWC]]-AE2666</f>
        <v>#NAME?</v>
      </c>
      <c r="N2667" s="13" t="e">
        <f ca="1">IF(CalcTable[[#This Row],[Day of Year]]&lt;123,FCAP,AE2666)</f>
        <v>#NAME?</v>
      </c>
      <c r="O2667" s="17" t="e">
        <f ca="1">IF(IRR_DRIP,5,COUNTIF('IDET Wind Values'!C2651:G2651,"&lt;="&amp;IRR_MAXWIND))</f>
        <v>#NAME?</v>
      </c>
      <c r="P2667" s="13" t="e">
        <f ca="1">CalcTable[[#This Row],[ET_o]]*KL</f>
        <v>#NAME?</v>
      </c>
      <c r="Q2667" s="13" t="e">
        <f ca="1">IF(WILTPT&lt;=0,1,MAX(0,MIN(1,(CalcTable[[#This Row],[IWC]]-WILTPT)/(MAD-WILTPT))))</f>
        <v>#NAME?</v>
      </c>
      <c r="R2667" s="13" t="e">
        <f ca="1">CalcTable[[#This Row],[ETMult]]*CalcTable[[#This Row],[ETb]]</f>
        <v>#NAME?</v>
      </c>
      <c r="S2667" s="13" t="b">
        <f>INDEX(IRR_LIST,CalcTable[[#This Row],[Day of Week]]+1)</f>
        <v>1</v>
      </c>
      <c r="T2667" s="13">
        <f t="shared" ca="1" si="834"/>
        <v>13.6</v>
      </c>
      <c r="U2667" s="13" t="b">
        <f ca="1">IF(CalcTable[[#This Row],[IrrPrecip]]&gt;=IC_MM,FALSE,TRUE)</f>
        <v>0</v>
      </c>
      <c r="V2667" s="13" t="b">
        <f t="shared" si="835"/>
        <v>1</v>
      </c>
      <c r="W2667" s="13" t="e">
        <f ca="1">IF(AND(IRR_DRIP=FALSE,CalcTable[[#This Row],[IrrHours]]&lt;=0),FALSE,TRUE)</f>
        <v>#NAME?</v>
      </c>
      <c r="X2667" s="13" t="e">
        <f ca="1">AND(CalcTable[[#This Row],[IrrDay]],CalcTable[[#This Row],[IrrRain]],CalcTable[[#This Row],[IrrWarm]],CalcTable[[#This Row],[IrrWindy]])</f>
        <v>#NAME?</v>
      </c>
      <c r="Y2667" s="13" t="e">
        <f t="shared" ca="1" si="836"/>
        <v>#NAME?</v>
      </c>
      <c r="Z2667" s="13" t="e">
        <f ca="1">CalcTable[[#This Row],[IrrHours]]/5</f>
        <v>#NAME?</v>
      </c>
      <c r="AA2667" s="13" t="e">
        <f ca="1">IF(CalcTable[[#This Row],[IrrFlag]]=FALSE,0,MAX(0,CalcTable[[#This Row],[VolRednWind]]*(FCAP*IRR_TARGET-CalcTable[[#This Row],[IWC]])))</f>
        <v>#NAME?</v>
      </c>
      <c r="AB2667" s="13" t="e">
        <f ca="1">CalcTable[[#This Row],[IWC]]+CalcTable[[#This Row],[Eff Precip]]+CalcTable[[#This Row],[IrrAmt]]-CalcTable[[#This Row],[AET]]</f>
        <v>#NAME?</v>
      </c>
      <c r="AC2667" s="13" t="e">
        <f ca="1">IF(CalcTable[[#This Row],[PWC]]&gt;FCAP,MIN(24*PERC,MIN(SAT,CalcTable[[#This Row],[PWC]])-FCAP),0)</f>
        <v>#NAME?</v>
      </c>
      <c r="AD2667" s="13" t="e">
        <f ca="1">IF(CalcTable[[#This Row],[PWC]]&gt;SAT,CalcTable[[#This Row],[PWC]]-SAT,0)</f>
        <v>#NAME?</v>
      </c>
      <c r="AE2667" s="13" t="e">
        <f ca="1">CalcTable[[#This Row],[PWC]]-CalcTable[[#This Row],[PercAmt]]-CalcTable[[#This Row],[Runoff]]</f>
        <v>#NAME?</v>
      </c>
      <c r="AF2667" s="13" t="e">
        <f ca="1">CalcTable[[#This Row],[IrrAmt]]/1000*CUR_IRR_AREA*10000/IRR_EFF</f>
        <v>#NAME?</v>
      </c>
      <c r="AG2667" s="147"/>
      <c r="AH2667" s="13"/>
      <c r="AI2667" s="50">
        <v>0</v>
      </c>
      <c r="AJ2667" s="50">
        <v>0</v>
      </c>
      <c r="AK2667" s="50">
        <v>0</v>
      </c>
      <c r="AL2667" s="50">
        <v>0</v>
      </c>
      <c r="AM2667" s="50"/>
      <c r="AN2667" s="50"/>
      <c r="AO2667" s="50"/>
      <c r="AP2667" s="50"/>
      <c r="AQ2667" s="50"/>
      <c r="AR2667" s="50"/>
      <c r="AS2667" s="50"/>
      <c r="AT2667" s="50"/>
      <c r="AU2667" s="50"/>
      <c r="AV2667" s="50"/>
      <c r="AW2667" s="50"/>
      <c r="AX2667" s="50">
        <f t="shared" si="847"/>
        <v>0</v>
      </c>
      <c r="AY2667" s="50"/>
      <c r="AZ2667" s="50">
        <f t="shared" si="837"/>
        <v>0</v>
      </c>
      <c r="BA2667" s="50">
        <f t="shared" si="838"/>
        <v>0</v>
      </c>
      <c r="BB2667" s="50">
        <f t="shared" si="839"/>
        <v>0</v>
      </c>
      <c r="BC2667" s="17">
        <f t="shared" si="840"/>
        <v>19776</v>
      </c>
      <c r="BD2667" s="50">
        <f t="shared" si="841"/>
        <v>0</v>
      </c>
      <c r="BE2667" s="50">
        <f t="shared" si="842"/>
        <v>0</v>
      </c>
      <c r="BF2667" s="50">
        <f t="shared" si="848"/>
        <v>0</v>
      </c>
      <c r="BG2667" s="50"/>
      <c r="BH2667" s="17">
        <f t="shared" si="843"/>
        <v>0</v>
      </c>
      <c r="BI2667" s="17">
        <f t="shared" si="851"/>
        <v>2667</v>
      </c>
      <c r="BJ2667" s="17">
        <f t="shared" si="849"/>
        <v>2667</v>
      </c>
      <c r="BK2667" s="150">
        <f t="shared" si="850"/>
        <v>28292</v>
      </c>
      <c r="BL2667" s="50" t="e">
        <f t="shared" ca="1" si="844"/>
        <v>#NAME?</v>
      </c>
      <c r="BM2667" s="50" t="e">
        <f t="shared" ca="1" si="845"/>
        <v>#NAME?</v>
      </c>
      <c r="BN2667" s="50" t="e">
        <f t="shared" ca="1" si="846"/>
        <v>#NAME?</v>
      </c>
    </row>
    <row r="2668" spans="1:66" x14ac:dyDescent="0.35">
      <c r="A2668" s="48">
        <v>28293</v>
      </c>
      <c r="B2668" s="17">
        <v>1977</v>
      </c>
      <c r="C2668" s="17">
        <v>6</v>
      </c>
      <c r="D2668" s="17">
        <v>168</v>
      </c>
      <c r="E2668" s="17">
        <v>17</v>
      </c>
      <c r="F2668" s="17">
        <v>6</v>
      </c>
      <c r="G2668" s="50">
        <v>9.6</v>
      </c>
      <c r="H2668" s="32">
        <v>5.0985353396927753</v>
      </c>
      <c r="I2668" s="50">
        <v>10.833333333333334</v>
      </c>
      <c r="J2668" s="13">
        <v>0.3</v>
      </c>
      <c r="K2668" s="13">
        <f t="shared" si="832"/>
        <v>0.3</v>
      </c>
      <c r="L2668" s="13">
        <f t="shared" si="833"/>
        <v>0</v>
      </c>
      <c r="M2668" s="13" t="e">
        <f ca="1">CalcTable[[#This Row],[IWC]]-AE2667</f>
        <v>#NAME?</v>
      </c>
      <c r="N2668" s="13" t="e">
        <f ca="1">IF(CalcTable[[#This Row],[Day of Year]]&lt;123,FCAP,AE2667)</f>
        <v>#NAME?</v>
      </c>
      <c r="O2668" s="17" t="e">
        <f ca="1">IF(IRR_DRIP,5,COUNTIF('IDET Wind Values'!C2652:G2652,"&lt;="&amp;IRR_MAXWIND))</f>
        <v>#NAME?</v>
      </c>
      <c r="P2668" s="13" t="e">
        <f ca="1">CalcTable[[#This Row],[ET_o]]*KL</f>
        <v>#NAME?</v>
      </c>
      <c r="Q2668" s="13" t="e">
        <f ca="1">IF(WILTPT&lt;=0,1,MAX(0,MIN(1,(CalcTable[[#This Row],[IWC]]-WILTPT)/(MAD-WILTPT))))</f>
        <v>#NAME?</v>
      </c>
      <c r="R2668" s="13" t="e">
        <f ca="1">CalcTable[[#This Row],[ETMult]]*CalcTable[[#This Row],[ETb]]</f>
        <v>#NAME?</v>
      </c>
      <c r="S2668" s="13" t="b">
        <f>INDEX(IRR_LIST,CalcTable[[#This Row],[Day of Week]]+1)</f>
        <v>0</v>
      </c>
      <c r="T2668" s="13">
        <f t="shared" ca="1" si="834"/>
        <v>5.6000000000000005</v>
      </c>
      <c r="U2668" s="13" t="b">
        <f ca="1">IF(CalcTable[[#This Row],[IrrPrecip]]&gt;=IC_MM,FALSE,TRUE)</f>
        <v>1</v>
      </c>
      <c r="V2668" s="13" t="b">
        <f t="shared" si="835"/>
        <v>1</v>
      </c>
      <c r="W2668" s="13" t="e">
        <f ca="1">IF(AND(IRR_DRIP=FALSE,CalcTable[[#This Row],[IrrHours]]&lt;=0),FALSE,TRUE)</f>
        <v>#NAME?</v>
      </c>
      <c r="X2668" s="13" t="e">
        <f ca="1">AND(CalcTable[[#This Row],[IrrDay]],CalcTable[[#This Row],[IrrRain]],CalcTable[[#This Row],[IrrWarm]],CalcTable[[#This Row],[IrrWindy]])</f>
        <v>#NAME?</v>
      </c>
      <c r="Y2668" s="13" t="e">
        <f t="shared" ca="1" si="836"/>
        <v>#NAME?</v>
      </c>
      <c r="Z2668" s="13" t="e">
        <f ca="1">CalcTable[[#This Row],[IrrHours]]/5</f>
        <v>#NAME?</v>
      </c>
      <c r="AA2668" s="13" t="e">
        <f ca="1">IF(CalcTable[[#This Row],[IrrFlag]]=FALSE,0,MAX(0,CalcTable[[#This Row],[VolRednWind]]*(FCAP*IRR_TARGET-CalcTable[[#This Row],[IWC]])))</f>
        <v>#NAME?</v>
      </c>
      <c r="AB2668" s="13" t="e">
        <f ca="1">CalcTable[[#This Row],[IWC]]+CalcTable[[#This Row],[Eff Precip]]+CalcTable[[#This Row],[IrrAmt]]-CalcTable[[#This Row],[AET]]</f>
        <v>#NAME?</v>
      </c>
      <c r="AC2668" s="13" t="e">
        <f ca="1">IF(CalcTable[[#This Row],[PWC]]&gt;FCAP,MIN(24*PERC,MIN(SAT,CalcTable[[#This Row],[PWC]])-FCAP),0)</f>
        <v>#NAME?</v>
      </c>
      <c r="AD2668" s="13" t="e">
        <f ca="1">IF(CalcTable[[#This Row],[PWC]]&gt;SAT,CalcTable[[#This Row],[PWC]]-SAT,0)</f>
        <v>#NAME?</v>
      </c>
      <c r="AE2668" s="13" t="e">
        <f ca="1">CalcTable[[#This Row],[PWC]]-CalcTable[[#This Row],[PercAmt]]-CalcTable[[#This Row],[Runoff]]</f>
        <v>#NAME?</v>
      </c>
      <c r="AF2668" s="13" t="e">
        <f ca="1">CalcTable[[#This Row],[IrrAmt]]/1000*CUR_IRR_AREA*10000/IRR_EFF</f>
        <v>#NAME?</v>
      </c>
      <c r="AG2668" s="147"/>
      <c r="AH2668" s="13"/>
      <c r="AI2668" s="50">
        <v>0</v>
      </c>
      <c r="AJ2668" s="50">
        <v>0</v>
      </c>
      <c r="AK2668" s="50">
        <v>0</v>
      </c>
      <c r="AL2668" s="50">
        <v>5.7688715682246361</v>
      </c>
      <c r="AM2668" s="50"/>
      <c r="AN2668" s="50"/>
      <c r="AO2668" s="50"/>
      <c r="AP2668" s="50"/>
      <c r="AQ2668" s="50"/>
      <c r="AR2668" s="50"/>
      <c r="AS2668" s="50"/>
      <c r="AT2668" s="50"/>
      <c r="AU2668" s="50"/>
      <c r="AV2668" s="50"/>
      <c r="AW2668" s="50"/>
      <c r="AX2668" s="50">
        <f t="shared" si="847"/>
        <v>5.7688715682246361</v>
      </c>
      <c r="AY2668" s="50"/>
      <c r="AZ2668" s="50">
        <f t="shared" si="837"/>
        <v>169.22023266792266</v>
      </c>
      <c r="BA2668" s="50">
        <f t="shared" si="838"/>
        <v>260.54543759981743</v>
      </c>
      <c r="BB2668" s="50">
        <f t="shared" si="839"/>
        <v>268.60354391733756</v>
      </c>
      <c r="BC2668" s="17">
        <f t="shared" si="840"/>
        <v>19776</v>
      </c>
      <c r="BD2668" s="50">
        <f t="shared" si="841"/>
        <v>5.7688715682246361</v>
      </c>
      <c r="BE2668" s="50">
        <f t="shared" si="842"/>
        <v>169.22023266792266</v>
      </c>
      <c r="BF2668" s="50">
        <f t="shared" si="848"/>
        <v>276.79043061166959</v>
      </c>
      <c r="BG2668" s="50"/>
      <c r="BH2668" s="17">
        <f t="shared" si="843"/>
        <v>0</v>
      </c>
      <c r="BI2668" s="17">
        <f t="shared" si="851"/>
        <v>2668</v>
      </c>
      <c r="BJ2668" s="17">
        <f t="shared" si="849"/>
        <v>2668</v>
      </c>
      <c r="BK2668" s="150">
        <f t="shared" si="850"/>
        <v>28293</v>
      </c>
      <c r="BL2668" s="50" t="e">
        <f t="shared" ca="1" si="844"/>
        <v>#NAME?</v>
      </c>
      <c r="BM2668" s="50" t="e">
        <f t="shared" ca="1" si="845"/>
        <v>#NAME?</v>
      </c>
      <c r="BN2668" s="50" t="e">
        <f t="shared" ca="1" si="846"/>
        <v>#NAME?</v>
      </c>
    </row>
    <row r="2669" spans="1:66" x14ac:dyDescent="0.35">
      <c r="A2669" s="48">
        <v>28294</v>
      </c>
      <c r="B2669" s="17">
        <v>1977</v>
      </c>
      <c r="C2669" s="17">
        <v>6</v>
      </c>
      <c r="D2669" s="17">
        <v>169</v>
      </c>
      <c r="E2669" s="17">
        <v>18</v>
      </c>
      <c r="F2669" s="17">
        <v>7</v>
      </c>
      <c r="G2669" s="50">
        <v>8.3000000000000007</v>
      </c>
      <c r="H2669" s="32">
        <v>5.1923041727864643</v>
      </c>
      <c r="I2669" s="50">
        <v>1.8333333333333333</v>
      </c>
      <c r="J2669" s="13">
        <v>0</v>
      </c>
      <c r="K2669" s="13">
        <f t="shared" si="832"/>
        <v>0</v>
      </c>
      <c r="L2669" s="13">
        <f t="shared" si="833"/>
        <v>0</v>
      </c>
      <c r="M2669" s="13" t="e">
        <f ca="1">CalcTable[[#This Row],[IWC]]-AE2668</f>
        <v>#NAME?</v>
      </c>
      <c r="N2669" s="13" t="e">
        <f ca="1">IF(CalcTable[[#This Row],[Day of Year]]&lt;123,FCAP,AE2668)</f>
        <v>#NAME?</v>
      </c>
      <c r="O2669" s="17" t="e">
        <f ca="1">IF(IRR_DRIP,5,COUNTIF('IDET Wind Values'!C2653:G2653,"&lt;="&amp;IRR_MAXWIND))</f>
        <v>#NAME?</v>
      </c>
      <c r="P2669" s="13" t="e">
        <f ca="1">CalcTable[[#This Row],[ET_o]]*KL</f>
        <v>#NAME?</v>
      </c>
      <c r="Q2669" s="13" t="e">
        <f ca="1">IF(WILTPT&lt;=0,1,MAX(0,MIN(1,(CalcTable[[#This Row],[IWC]]-WILTPT)/(MAD-WILTPT))))</f>
        <v>#NAME?</v>
      </c>
      <c r="R2669" s="13" t="e">
        <f ca="1">CalcTable[[#This Row],[ETMult]]*CalcTable[[#This Row],[ETb]]</f>
        <v>#NAME?</v>
      </c>
      <c r="S2669" s="13" t="b">
        <f>INDEX(IRR_LIST,CalcTable[[#This Row],[Day of Week]]+1)</f>
        <v>0</v>
      </c>
      <c r="T2669" s="13">
        <f t="shared" ca="1" si="834"/>
        <v>0.5</v>
      </c>
      <c r="U2669" s="13" t="b">
        <f ca="1">IF(CalcTable[[#This Row],[IrrPrecip]]&gt;=IC_MM,FALSE,TRUE)</f>
        <v>1</v>
      </c>
      <c r="V2669" s="13" t="b">
        <f t="shared" si="835"/>
        <v>1</v>
      </c>
      <c r="W2669" s="13" t="e">
        <f ca="1">IF(AND(IRR_DRIP=FALSE,CalcTable[[#This Row],[IrrHours]]&lt;=0),FALSE,TRUE)</f>
        <v>#NAME?</v>
      </c>
      <c r="X2669" s="13" t="e">
        <f ca="1">AND(CalcTable[[#This Row],[IrrDay]],CalcTable[[#This Row],[IrrRain]],CalcTable[[#This Row],[IrrWarm]],CalcTable[[#This Row],[IrrWindy]])</f>
        <v>#NAME?</v>
      </c>
      <c r="Y2669" s="13" t="e">
        <f t="shared" ca="1" si="836"/>
        <v>#NAME?</v>
      </c>
      <c r="Z2669" s="13" t="e">
        <f ca="1">CalcTable[[#This Row],[IrrHours]]/5</f>
        <v>#NAME?</v>
      </c>
      <c r="AA2669" s="13" t="e">
        <f ca="1">IF(CalcTable[[#This Row],[IrrFlag]]=FALSE,0,MAX(0,CalcTable[[#This Row],[VolRednWind]]*(FCAP*IRR_TARGET-CalcTable[[#This Row],[IWC]])))</f>
        <v>#NAME?</v>
      </c>
      <c r="AB2669" s="13" t="e">
        <f ca="1">CalcTable[[#This Row],[IWC]]+CalcTable[[#This Row],[Eff Precip]]+CalcTable[[#This Row],[IrrAmt]]-CalcTable[[#This Row],[AET]]</f>
        <v>#NAME?</v>
      </c>
      <c r="AC2669" s="13" t="e">
        <f ca="1">IF(CalcTable[[#This Row],[PWC]]&gt;FCAP,MIN(24*PERC,MIN(SAT,CalcTable[[#This Row],[PWC]])-FCAP),0)</f>
        <v>#NAME?</v>
      </c>
      <c r="AD2669" s="13" t="e">
        <f ca="1">IF(CalcTable[[#This Row],[PWC]]&gt;SAT,CalcTable[[#This Row],[PWC]]-SAT,0)</f>
        <v>#NAME?</v>
      </c>
      <c r="AE2669" s="13" t="e">
        <f ca="1">CalcTable[[#This Row],[PWC]]-CalcTable[[#This Row],[PercAmt]]-CalcTable[[#This Row],[Runoff]]</f>
        <v>#NAME?</v>
      </c>
      <c r="AF2669" s="13" t="e">
        <f ca="1">CalcTable[[#This Row],[IrrAmt]]/1000*CUR_IRR_AREA*10000/IRR_EFF</f>
        <v>#NAME?</v>
      </c>
      <c r="AG2669" s="147"/>
      <c r="AH2669" s="13"/>
      <c r="AI2669" s="50">
        <v>0</v>
      </c>
      <c r="AJ2669" s="50">
        <v>0</v>
      </c>
      <c r="AK2669" s="50">
        <v>6.2865843411454678</v>
      </c>
      <c r="AL2669" s="50">
        <v>0</v>
      </c>
      <c r="AM2669" s="50"/>
      <c r="AN2669" s="50"/>
      <c r="AO2669" s="50"/>
      <c r="AP2669" s="50"/>
      <c r="AQ2669" s="50"/>
      <c r="AR2669" s="50"/>
      <c r="AS2669" s="50"/>
      <c r="AT2669" s="50"/>
      <c r="AU2669" s="50"/>
      <c r="AV2669" s="50"/>
      <c r="AW2669" s="50"/>
      <c r="AX2669" s="50">
        <f t="shared" si="847"/>
        <v>6.2865843411454678</v>
      </c>
      <c r="AY2669" s="50"/>
      <c r="AZ2669" s="50">
        <f t="shared" si="837"/>
        <v>92.203237003466867</v>
      </c>
      <c r="BA2669" s="50">
        <f t="shared" si="838"/>
        <v>141.96371411644898</v>
      </c>
      <c r="BB2669" s="50">
        <f t="shared" si="839"/>
        <v>146.35434444994743</v>
      </c>
      <c r="BC2669" s="17">
        <f t="shared" si="840"/>
        <v>19776</v>
      </c>
      <c r="BD2669" s="50">
        <f t="shared" si="841"/>
        <v>6.2865843411454678</v>
      </c>
      <c r="BE2669" s="50">
        <f t="shared" si="842"/>
        <v>92.203237003466867</v>
      </c>
      <c r="BF2669" s="50">
        <f t="shared" si="848"/>
        <v>150.81514350628342</v>
      </c>
      <c r="BG2669" s="50"/>
      <c r="BH2669" s="17">
        <f t="shared" si="843"/>
        <v>0</v>
      </c>
      <c r="BI2669" s="17">
        <f t="shared" si="851"/>
        <v>2669</v>
      </c>
      <c r="BJ2669" s="17">
        <f t="shared" si="849"/>
        <v>2669</v>
      </c>
      <c r="BK2669" s="150">
        <f t="shared" si="850"/>
        <v>28294</v>
      </c>
      <c r="BL2669" s="50" t="e">
        <f t="shared" ca="1" si="844"/>
        <v>#NAME?</v>
      </c>
      <c r="BM2669" s="50" t="e">
        <f t="shared" ca="1" si="845"/>
        <v>#NAME?</v>
      </c>
      <c r="BN2669" s="50" t="e">
        <f t="shared" ca="1" si="846"/>
        <v>#NAME?</v>
      </c>
    </row>
    <row r="2670" spans="1:66" x14ac:dyDescent="0.35">
      <c r="A2670" s="48">
        <v>28295</v>
      </c>
      <c r="B2670" s="17">
        <v>1977</v>
      </c>
      <c r="C2670" s="17">
        <v>6</v>
      </c>
      <c r="D2670" s="17">
        <v>170</v>
      </c>
      <c r="E2670" s="17">
        <v>19</v>
      </c>
      <c r="F2670" s="17">
        <v>1</v>
      </c>
      <c r="G2670" s="50">
        <v>12.1</v>
      </c>
      <c r="H2670" s="32">
        <v>7.201698534239676</v>
      </c>
      <c r="I2670" s="50">
        <v>7.5</v>
      </c>
      <c r="J2670" s="13">
        <v>0</v>
      </c>
      <c r="K2670" s="13">
        <f t="shared" si="832"/>
        <v>0</v>
      </c>
      <c r="L2670" s="13">
        <f t="shared" si="833"/>
        <v>0</v>
      </c>
      <c r="M2670" s="13" t="e">
        <f ca="1">CalcTable[[#This Row],[IWC]]-AE2669</f>
        <v>#NAME?</v>
      </c>
      <c r="N2670" s="13" t="e">
        <f ca="1">IF(CalcTable[[#This Row],[Day of Year]]&lt;123,FCAP,AE2669)</f>
        <v>#NAME?</v>
      </c>
      <c r="O2670" s="17" t="e">
        <f ca="1">IF(IRR_DRIP,5,COUNTIF('IDET Wind Values'!C2654:G2654,"&lt;="&amp;IRR_MAXWIND))</f>
        <v>#NAME?</v>
      </c>
      <c r="P2670" s="13" t="e">
        <f ca="1">CalcTable[[#This Row],[ET_o]]*KL</f>
        <v>#NAME?</v>
      </c>
      <c r="Q2670" s="13" t="e">
        <f ca="1">IF(WILTPT&lt;=0,1,MAX(0,MIN(1,(CalcTable[[#This Row],[IWC]]-WILTPT)/(MAD-WILTPT))))</f>
        <v>#NAME?</v>
      </c>
      <c r="R2670" s="13" t="e">
        <f ca="1">CalcTable[[#This Row],[ETMult]]*CalcTable[[#This Row],[ETb]]</f>
        <v>#NAME?</v>
      </c>
      <c r="S2670" s="13" t="b">
        <f>INDEX(IRR_LIST,CalcTable[[#This Row],[Day of Week]]+1)</f>
        <v>1</v>
      </c>
      <c r="T2670" s="13">
        <f t="shared" ca="1" si="834"/>
        <v>0.3</v>
      </c>
      <c r="U2670" s="13" t="b">
        <f ca="1">IF(CalcTable[[#This Row],[IrrPrecip]]&gt;=IC_MM,FALSE,TRUE)</f>
        <v>1</v>
      </c>
      <c r="V2670" s="13" t="b">
        <f t="shared" si="835"/>
        <v>1</v>
      </c>
      <c r="W2670" s="13" t="e">
        <f ca="1">IF(AND(IRR_DRIP=FALSE,CalcTable[[#This Row],[IrrHours]]&lt;=0),FALSE,TRUE)</f>
        <v>#NAME?</v>
      </c>
      <c r="X2670" s="13" t="e">
        <f ca="1">AND(CalcTable[[#This Row],[IrrDay]],CalcTable[[#This Row],[IrrRain]],CalcTable[[#This Row],[IrrWarm]],CalcTable[[#This Row],[IrrWindy]])</f>
        <v>#NAME?</v>
      </c>
      <c r="Y2670" s="13" t="e">
        <f t="shared" ca="1" si="836"/>
        <v>#NAME?</v>
      </c>
      <c r="Z2670" s="13" t="e">
        <f ca="1">CalcTable[[#This Row],[IrrHours]]/5</f>
        <v>#NAME?</v>
      </c>
      <c r="AA2670" s="13" t="e">
        <f ca="1">IF(CalcTable[[#This Row],[IrrFlag]]=FALSE,0,MAX(0,CalcTable[[#This Row],[VolRednWind]]*(FCAP*IRR_TARGET-CalcTable[[#This Row],[IWC]])))</f>
        <v>#NAME?</v>
      </c>
      <c r="AB2670" s="13" t="e">
        <f ca="1">CalcTable[[#This Row],[IWC]]+CalcTable[[#This Row],[Eff Precip]]+CalcTable[[#This Row],[IrrAmt]]-CalcTable[[#This Row],[AET]]</f>
        <v>#NAME?</v>
      </c>
      <c r="AC2670" s="13" t="e">
        <f ca="1">IF(CalcTable[[#This Row],[PWC]]&gt;FCAP,MIN(24*PERC,MIN(SAT,CalcTable[[#This Row],[PWC]])-FCAP),0)</f>
        <v>#NAME?</v>
      </c>
      <c r="AD2670" s="13" t="e">
        <f ca="1">IF(CalcTable[[#This Row],[PWC]]&gt;SAT,CalcTable[[#This Row],[PWC]]-SAT,0)</f>
        <v>#NAME?</v>
      </c>
      <c r="AE2670" s="13" t="e">
        <f ca="1">CalcTable[[#This Row],[PWC]]-CalcTable[[#This Row],[PercAmt]]-CalcTable[[#This Row],[Runoff]]</f>
        <v>#NAME?</v>
      </c>
      <c r="AF2670" s="13" t="e">
        <f ca="1">CalcTable[[#This Row],[IrrAmt]]/1000*CUR_IRR_AREA*10000/IRR_EFF</f>
        <v>#NAME?</v>
      </c>
      <c r="AG2670" s="147"/>
      <c r="AH2670" s="13"/>
      <c r="AI2670" s="50">
        <v>0</v>
      </c>
      <c r="AJ2670" s="50">
        <v>0</v>
      </c>
      <c r="AK2670" s="50">
        <v>0</v>
      </c>
      <c r="AL2670" s="50">
        <v>0</v>
      </c>
      <c r="AM2670" s="50"/>
      <c r="AN2670" s="50"/>
      <c r="AO2670" s="50"/>
      <c r="AP2670" s="50"/>
      <c r="AQ2670" s="50"/>
      <c r="AR2670" s="50"/>
      <c r="AS2670" s="50"/>
      <c r="AT2670" s="50"/>
      <c r="AU2670" s="50"/>
      <c r="AV2670" s="50"/>
      <c r="AW2670" s="50"/>
      <c r="AX2670" s="50">
        <f t="shared" si="847"/>
        <v>0</v>
      </c>
      <c r="AY2670" s="50"/>
      <c r="AZ2670" s="50">
        <f t="shared" si="837"/>
        <v>0</v>
      </c>
      <c r="BA2670" s="50">
        <f t="shared" si="838"/>
        <v>0</v>
      </c>
      <c r="BB2670" s="50">
        <f t="shared" si="839"/>
        <v>0</v>
      </c>
      <c r="BC2670" s="17">
        <f t="shared" si="840"/>
        <v>19776</v>
      </c>
      <c r="BD2670" s="50">
        <f t="shared" si="841"/>
        <v>0</v>
      </c>
      <c r="BE2670" s="50">
        <f t="shared" si="842"/>
        <v>0</v>
      </c>
      <c r="BF2670" s="50">
        <f t="shared" si="848"/>
        <v>0</v>
      </c>
      <c r="BG2670" s="50"/>
      <c r="BH2670" s="17">
        <f t="shared" si="843"/>
        <v>0</v>
      </c>
      <c r="BI2670" s="17">
        <f t="shared" si="851"/>
        <v>2670</v>
      </c>
      <c r="BJ2670" s="17">
        <f t="shared" si="849"/>
        <v>2670</v>
      </c>
      <c r="BK2670" s="150">
        <f t="shared" si="850"/>
        <v>28295</v>
      </c>
      <c r="BL2670" s="50" t="e">
        <f t="shared" ca="1" si="844"/>
        <v>#NAME?</v>
      </c>
      <c r="BM2670" s="50" t="e">
        <f t="shared" ca="1" si="845"/>
        <v>#NAME?</v>
      </c>
      <c r="BN2670" s="50" t="e">
        <f t="shared" ca="1" si="846"/>
        <v>#NAME?</v>
      </c>
    </row>
    <row r="2671" spans="1:66" x14ac:dyDescent="0.35">
      <c r="A2671" s="48">
        <v>28296</v>
      </c>
      <c r="B2671" s="17">
        <v>1977</v>
      </c>
      <c r="C2671" s="17">
        <v>6</v>
      </c>
      <c r="D2671" s="17">
        <v>171</v>
      </c>
      <c r="E2671" s="17">
        <v>20</v>
      </c>
      <c r="F2671" s="17">
        <v>2</v>
      </c>
      <c r="G2671" s="50">
        <v>12.2</v>
      </c>
      <c r="H2671" s="32">
        <v>6.6186782019420427</v>
      </c>
      <c r="I2671" s="50">
        <v>16.166666666666668</v>
      </c>
      <c r="J2671" s="13">
        <v>0</v>
      </c>
      <c r="K2671" s="13">
        <f t="shared" si="832"/>
        <v>0</v>
      </c>
      <c r="L2671" s="13">
        <f t="shared" si="833"/>
        <v>0</v>
      </c>
      <c r="M2671" s="13" t="e">
        <f ca="1">CalcTable[[#This Row],[IWC]]-AE2670</f>
        <v>#NAME?</v>
      </c>
      <c r="N2671" s="13" t="e">
        <f ca="1">IF(CalcTable[[#This Row],[Day of Year]]&lt;123,FCAP,AE2670)</f>
        <v>#NAME?</v>
      </c>
      <c r="O2671" s="17" t="e">
        <f ca="1">IF(IRR_DRIP,5,COUNTIF('IDET Wind Values'!C2655:G2655,"&lt;="&amp;IRR_MAXWIND))</f>
        <v>#NAME?</v>
      </c>
      <c r="P2671" s="13" t="e">
        <f ca="1">CalcTable[[#This Row],[ET_o]]*KL</f>
        <v>#NAME?</v>
      </c>
      <c r="Q2671" s="13" t="e">
        <f ca="1">IF(WILTPT&lt;=0,1,MAX(0,MIN(1,(CalcTable[[#This Row],[IWC]]-WILTPT)/(MAD-WILTPT))))</f>
        <v>#NAME?</v>
      </c>
      <c r="R2671" s="13" t="e">
        <f ca="1">CalcTable[[#This Row],[ETMult]]*CalcTable[[#This Row],[ETb]]</f>
        <v>#NAME?</v>
      </c>
      <c r="S2671" s="13" t="b">
        <f>INDEX(IRR_LIST,CalcTable[[#This Row],[Day of Week]]+1)</f>
        <v>0</v>
      </c>
      <c r="T2671" s="13">
        <f t="shared" ca="1" si="834"/>
        <v>0</v>
      </c>
      <c r="U2671" s="13" t="b">
        <f ca="1">IF(CalcTable[[#This Row],[IrrPrecip]]&gt;=IC_MM,FALSE,TRUE)</f>
        <v>1</v>
      </c>
      <c r="V2671" s="13" t="b">
        <f t="shared" si="835"/>
        <v>1</v>
      </c>
      <c r="W2671" s="13" t="e">
        <f ca="1">IF(AND(IRR_DRIP=FALSE,CalcTable[[#This Row],[IrrHours]]&lt;=0),FALSE,TRUE)</f>
        <v>#NAME?</v>
      </c>
      <c r="X2671" s="13" t="e">
        <f ca="1">AND(CalcTable[[#This Row],[IrrDay]],CalcTable[[#This Row],[IrrRain]],CalcTable[[#This Row],[IrrWarm]],CalcTable[[#This Row],[IrrWindy]])</f>
        <v>#NAME?</v>
      </c>
      <c r="Y2671" s="13" t="e">
        <f t="shared" ca="1" si="836"/>
        <v>#NAME?</v>
      </c>
      <c r="Z2671" s="13" t="e">
        <f ca="1">CalcTable[[#This Row],[IrrHours]]/5</f>
        <v>#NAME?</v>
      </c>
      <c r="AA2671" s="13" t="e">
        <f ca="1">IF(CalcTable[[#This Row],[IrrFlag]]=FALSE,0,MAX(0,CalcTable[[#This Row],[VolRednWind]]*(FCAP*IRR_TARGET-CalcTable[[#This Row],[IWC]])))</f>
        <v>#NAME?</v>
      </c>
      <c r="AB2671" s="13" t="e">
        <f ca="1">CalcTable[[#This Row],[IWC]]+CalcTable[[#This Row],[Eff Precip]]+CalcTable[[#This Row],[IrrAmt]]-CalcTable[[#This Row],[AET]]</f>
        <v>#NAME?</v>
      </c>
      <c r="AC2671" s="13" t="e">
        <f ca="1">IF(CalcTable[[#This Row],[PWC]]&gt;FCAP,MIN(24*PERC,MIN(SAT,CalcTable[[#This Row],[PWC]])-FCAP),0)</f>
        <v>#NAME?</v>
      </c>
      <c r="AD2671" s="13" t="e">
        <f ca="1">IF(CalcTable[[#This Row],[PWC]]&gt;SAT,CalcTable[[#This Row],[PWC]]-SAT,0)</f>
        <v>#NAME?</v>
      </c>
      <c r="AE2671" s="13" t="e">
        <f ca="1">CalcTable[[#This Row],[PWC]]-CalcTable[[#This Row],[PercAmt]]-CalcTable[[#This Row],[Runoff]]</f>
        <v>#NAME?</v>
      </c>
      <c r="AF2671" s="13" t="e">
        <f ca="1">CalcTable[[#This Row],[IrrAmt]]/1000*CUR_IRR_AREA*10000/IRR_EFF</f>
        <v>#NAME?</v>
      </c>
      <c r="AG2671" s="147"/>
      <c r="AH2671" s="13"/>
      <c r="AI2671" s="50">
        <v>0</v>
      </c>
      <c r="AJ2671" s="50">
        <v>0</v>
      </c>
      <c r="AK2671" s="50">
        <v>0</v>
      </c>
      <c r="AL2671" s="50">
        <v>9.6208959256954039</v>
      </c>
      <c r="AM2671" s="50"/>
      <c r="AN2671" s="50"/>
      <c r="AO2671" s="50"/>
      <c r="AP2671" s="50"/>
      <c r="AQ2671" s="50"/>
      <c r="AR2671" s="50"/>
      <c r="AS2671" s="50"/>
      <c r="AT2671" s="50"/>
      <c r="AU2671" s="50"/>
      <c r="AV2671" s="50"/>
      <c r="AW2671" s="50"/>
      <c r="AX2671" s="50">
        <f t="shared" si="847"/>
        <v>9.6208959256954039</v>
      </c>
      <c r="AY2671" s="50"/>
      <c r="AZ2671" s="50">
        <f t="shared" si="837"/>
        <v>282.21294715373188</v>
      </c>
      <c r="BA2671" s="50">
        <f t="shared" si="838"/>
        <v>434.51834720495225</v>
      </c>
      <c r="BB2671" s="50">
        <f t="shared" si="839"/>
        <v>447.95705897417764</v>
      </c>
      <c r="BC2671" s="17">
        <f t="shared" si="840"/>
        <v>19776</v>
      </c>
      <c r="BD2671" s="50">
        <f t="shared" si="841"/>
        <v>9.6208959256954039</v>
      </c>
      <c r="BE2671" s="50">
        <f t="shared" si="842"/>
        <v>282.21294715373188</v>
      </c>
      <c r="BF2671" s="50">
        <f t="shared" si="848"/>
        <v>461.61054109977624</v>
      </c>
      <c r="BG2671" s="50"/>
      <c r="BH2671" s="17">
        <f t="shared" si="843"/>
        <v>0</v>
      </c>
      <c r="BI2671" s="17">
        <f t="shared" si="851"/>
        <v>2671</v>
      </c>
      <c r="BJ2671" s="17">
        <f t="shared" si="849"/>
        <v>2671</v>
      </c>
      <c r="BK2671" s="150">
        <f t="shared" si="850"/>
        <v>28296</v>
      </c>
      <c r="BL2671" s="50" t="e">
        <f t="shared" ca="1" si="844"/>
        <v>#NAME?</v>
      </c>
      <c r="BM2671" s="50" t="e">
        <f t="shared" ca="1" si="845"/>
        <v>#NAME?</v>
      </c>
      <c r="BN2671" s="50" t="e">
        <f t="shared" ca="1" si="846"/>
        <v>#NAME?</v>
      </c>
    </row>
    <row r="2672" spans="1:66" x14ac:dyDescent="0.35">
      <c r="A2672" s="48">
        <v>28297</v>
      </c>
      <c r="B2672" s="17">
        <v>1977</v>
      </c>
      <c r="C2672" s="17">
        <v>6</v>
      </c>
      <c r="D2672" s="17">
        <v>172</v>
      </c>
      <c r="E2672" s="17">
        <v>21</v>
      </c>
      <c r="F2672" s="17">
        <v>3</v>
      </c>
      <c r="G2672" s="50">
        <v>12.4</v>
      </c>
      <c r="H2672" s="32">
        <v>6.441525536373085</v>
      </c>
      <c r="I2672" s="50">
        <v>17.5</v>
      </c>
      <c r="J2672" s="13">
        <v>0</v>
      </c>
      <c r="K2672" s="13">
        <f t="shared" si="832"/>
        <v>0</v>
      </c>
      <c r="L2672" s="13">
        <f t="shared" si="833"/>
        <v>0</v>
      </c>
      <c r="M2672" s="13" t="e">
        <f ca="1">CalcTable[[#This Row],[IWC]]-AE2671</f>
        <v>#NAME?</v>
      </c>
      <c r="N2672" s="13" t="e">
        <f ca="1">IF(CalcTable[[#This Row],[Day of Year]]&lt;123,FCAP,AE2671)</f>
        <v>#NAME?</v>
      </c>
      <c r="O2672" s="17" t="e">
        <f ca="1">IF(IRR_DRIP,5,COUNTIF('IDET Wind Values'!C2656:G2656,"&lt;="&amp;IRR_MAXWIND))</f>
        <v>#NAME?</v>
      </c>
      <c r="P2672" s="13" t="e">
        <f ca="1">CalcTable[[#This Row],[ET_o]]*KL</f>
        <v>#NAME?</v>
      </c>
      <c r="Q2672" s="13" t="e">
        <f ca="1">IF(WILTPT&lt;=0,1,MAX(0,MIN(1,(CalcTable[[#This Row],[IWC]]-WILTPT)/(MAD-WILTPT))))</f>
        <v>#NAME?</v>
      </c>
      <c r="R2672" s="13" t="e">
        <f ca="1">CalcTable[[#This Row],[ETMult]]*CalcTable[[#This Row],[ETb]]</f>
        <v>#NAME?</v>
      </c>
      <c r="S2672" s="13" t="b">
        <f>INDEX(IRR_LIST,CalcTable[[#This Row],[Day of Week]]+1)</f>
        <v>1</v>
      </c>
      <c r="T2672" s="13">
        <f t="shared" ca="1" si="834"/>
        <v>0</v>
      </c>
      <c r="U2672" s="13" t="b">
        <f ca="1">IF(CalcTable[[#This Row],[IrrPrecip]]&gt;=IC_MM,FALSE,TRUE)</f>
        <v>1</v>
      </c>
      <c r="V2672" s="13" t="b">
        <f t="shared" si="835"/>
        <v>1</v>
      </c>
      <c r="W2672" s="13" t="e">
        <f ca="1">IF(AND(IRR_DRIP=FALSE,CalcTable[[#This Row],[IrrHours]]&lt;=0),FALSE,TRUE)</f>
        <v>#NAME?</v>
      </c>
      <c r="X2672" s="13" t="e">
        <f ca="1">AND(CalcTable[[#This Row],[IrrDay]],CalcTable[[#This Row],[IrrRain]],CalcTable[[#This Row],[IrrWarm]],CalcTable[[#This Row],[IrrWindy]])</f>
        <v>#NAME?</v>
      </c>
      <c r="Y2672" s="13" t="e">
        <f t="shared" ca="1" si="836"/>
        <v>#NAME?</v>
      </c>
      <c r="Z2672" s="13" t="e">
        <f ca="1">CalcTable[[#This Row],[IrrHours]]/5</f>
        <v>#NAME?</v>
      </c>
      <c r="AA2672" s="13" t="e">
        <f ca="1">IF(CalcTable[[#This Row],[IrrFlag]]=FALSE,0,MAX(0,CalcTable[[#This Row],[VolRednWind]]*(FCAP*IRR_TARGET-CalcTable[[#This Row],[IWC]])))</f>
        <v>#NAME?</v>
      </c>
      <c r="AB2672" s="13" t="e">
        <f ca="1">CalcTable[[#This Row],[IWC]]+CalcTable[[#This Row],[Eff Precip]]+CalcTable[[#This Row],[IrrAmt]]-CalcTable[[#This Row],[AET]]</f>
        <v>#NAME?</v>
      </c>
      <c r="AC2672" s="13" t="e">
        <f ca="1">IF(CalcTable[[#This Row],[PWC]]&gt;FCAP,MIN(24*PERC,MIN(SAT,CalcTable[[#This Row],[PWC]])-FCAP),0)</f>
        <v>#NAME?</v>
      </c>
      <c r="AD2672" s="13" t="e">
        <f ca="1">IF(CalcTable[[#This Row],[PWC]]&gt;SAT,CalcTable[[#This Row],[PWC]]-SAT,0)</f>
        <v>#NAME?</v>
      </c>
      <c r="AE2672" s="13" t="e">
        <f ca="1">CalcTable[[#This Row],[PWC]]-CalcTable[[#This Row],[PercAmt]]-CalcTable[[#This Row],[Runoff]]</f>
        <v>#NAME?</v>
      </c>
      <c r="AF2672" s="13" t="e">
        <f ca="1">CalcTable[[#This Row],[IrrAmt]]/1000*CUR_IRR_AREA*10000/IRR_EFF</f>
        <v>#NAME?</v>
      </c>
      <c r="AG2672" s="147"/>
      <c r="AH2672" s="13"/>
      <c r="AI2672" s="50">
        <v>0</v>
      </c>
      <c r="AJ2672" s="50">
        <v>0</v>
      </c>
      <c r="AK2672" s="50">
        <v>0</v>
      </c>
      <c r="AL2672" s="50">
        <v>0</v>
      </c>
      <c r="AM2672" s="50"/>
      <c r="AN2672" s="50"/>
      <c r="AO2672" s="50"/>
      <c r="AP2672" s="50"/>
      <c r="AQ2672" s="50"/>
      <c r="AR2672" s="50"/>
      <c r="AS2672" s="50"/>
      <c r="AT2672" s="50"/>
      <c r="AU2672" s="50"/>
      <c r="AV2672" s="50"/>
      <c r="AW2672" s="50"/>
      <c r="AX2672" s="50">
        <f t="shared" si="847"/>
        <v>0</v>
      </c>
      <c r="AY2672" s="50"/>
      <c r="AZ2672" s="50">
        <f t="shared" si="837"/>
        <v>0</v>
      </c>
      <c r="BA2672" s="50">
        <f t="shared" si="838"/>
        <v>0</v>
      </c>
      <c r="BB2672" s="50">
        <f t="shared" si="839"/>
        <v>0</v>
      </c>
      <c r="BC2672" s="17">
        <f t="shared" si="840"/>
        <v>19776</v>
      </c>
      <c r="BD2672" s="50">
        <f t="shared" si="841"/>
        <v>0</v>
      </c>
      <c r="BE2672" s="50">
        <f t="shared" si="842"/>
        <v>0</v>
      </c>
      <c r="BF2672" s="50">
        <f t="shared" si="848"/>
        <v>0</v>
      </c>
      <c r="BG2672" s="50"/>
      <c r="BH2672" s="17">
        <f t="shared" si="843"/>
        <v>0</v>
      </c>
      <c r="BI2672" s="17">
        <f t="shared" si="851"/>
        <v>2672</v>
      </c>
      <c r="BJ2672" s="17">
        <f t="shared" si="849"/>
        <v>2672</v>
      </c>
      <c r="BK2672" s="150">
        <f t="shared" si="850"/>
        <v>28297</v>
      </c>
      <c r="BL2672" s="50" t="e">
        <f t="shared" ca="1" si="844"/>
        <v>#NAME?</v>
      </c>
      <c r="BM2672" s="50" t="e">
        <f t="shared" ca="1" si="845"/>
        <v>#NAME?</v>
      </c>
      <c r="BN2672" s="50" t="e">
        <f t="shared" ca="1" si="846"/>
        <v>#NAME?</v>
      </c>
    </row>
    <row r="2673" spans="1:66" x14ac:dyDescent="0.35">
      <c r="A2673" s="48">
        <v>28298</v>
      </c>
      <c r="B2673" s="17">
        <v>1977</v>
      </c>
      <c r="C2673" s="17">
        <v>6</v>
      </c>
      <c r="D2673" s="17">
        <v>173</v>
      </c>
      <c r="E2673" s="17">
        <v>22</v>
      </c>
      <c r="F2673" s="17">
        <v>4</v>
      </c>
      <c r="G2673" s="50">
        <v>10.199999999999999</v>
      </c>
      <c r="H2673" s="32">
        <v>6.3955216328774229</v>
      </c>
      <c r="I2673" s="50">
        <v>21.166666666666668</v>
      </c>
      <c r="J2673" s="13">
        <v>2.2999999999999998</v>
      </c>
      <c r="K2673" s="13">
        <f t="shared" si="832"/>
        <v>2.2999999999999998</v>
      </c>
      <c r="L2673" s="13">
        <f t="shared" si="833"/>
        <v>0</v>
      </c>
      <c r="M2673" s="13" t="e">
        <f ca="1">CalcTable[[#This Row],[IWC]]-AE2672</f>
        <v>#NAME?</v>
      </c>
      <c r="N2673" s="13" t="e">
        <f ca="1">IF(CalcTable[[#This Row],[Day of Year]]&lt;123,FCAP,AE2672)</f>
        <v>#NAME?</v>
      </c>
      <c r="O2673" s="17" t="e">
        <f ca="1">IF(IRR_DRIP,5,COUNTIF('IDET Wind Values'!C2657:G2657,"&lt;="&amp;IRR_MAXWIND))</f>
        <v>#NAME?</v>
      </c>
      <c r="P2673" s="13" t="e">
        <f ca="1">CalcTable[[#This Row],[ET_o]]*KL</f>
        <v>#NAME?</v>
      </c>
      <c r="Q2673" s="13" t="e">
        <f ca="1">IF(WILTPT&lt;=0,1,MAX(0,MIN(1,(CalcTable[[#This Row],[IWC]]-WILTPT)/(MAD-WILTPT))))</f>
        <v>#NAME?</v>
      </c>
      <c r="R2673" s="13" t="e">
        <f ca="1">CalcTable[[#This Row],[ETMult]]*CalcTable[[#This Row],[ETb]]</f>
        <v>#NAME?</v>
      </c>
      <c r="S2673" s="13" t="b">
        <f>INDEX(IRR_LIST,CalcTable[[#This Row],[Day of Week]]+1)</f>
        <v>0</v>
      </c>
      <c r="T2673" s="13">
        <f t="shared" ca="1" si="834"/>
        <v>0</v>
      </c>
      <c r="U2673" s="13" t="b">
        <f ca="1">IF(CalcTable[[#This Row],[IrrPrecip]]&gt;=IC_MM,FALSE,TRUE)</f>
        <v>1</v>
      </c>
      <c r="V2673" s="13" t="b">
        <f t="shared" si="835"/>
        <v>1</v>
      </c>
      <c r="W2673" s="13" t="e">
        <f ca="1">IF(AND(IRR_DRIP=FALSE,CalcTable[[#This Row],[IrrHours]]&lt;=0),FALSE,TRUE)</f>
        <v>#NAME?</v>
      </c>
      <c r="X2673" s="13" t="e">
        <f ca="1">AND(CalcTable[[#This Row],[IrrDay]],CalcTable[[#This Row],[IrrRain]],CalcTable[[#This Row],[IrrWarm]],CalcTable[[#This Row],[IrrWindy]])</f>
        <v>#NAME?</v>
      </c>
      <c r="Y2673" s="13" t="e">
        <f t="shared" ca="1" si="836"/>
        <v>#NAME?</v>
      </c>
      <c r="Z2673" s="13" t="e">
        <f ca="1">CalcTable[[#This Row],[IrrHours]]/5</f>
        <v>#NAME?</v>
      </c>
      <c r="AA2673" s="13" t="e">
        <f ca="1">IF(CalcTable[[#This Row],[IrrFlag]]=FALSE,0,MAX(0,CalcTable[[#This Row],[VolRednWind]]*(FCAP*IRR_TARGET-CalcTable[[#This Row],[IWC]])))</f>
        <v>#NAME?</v>
      </c>
      <c r="AB2673" s="13" t="e">
        <f ca="1">CalcTable[[#This Row],[IWC]]+CalcTable[[#This Row],[Eff Precip]]+CalcTable[[#This Row],[IrrAmt]]-CalcTable[[#This Row],[AET]]</f>
        <v>#NAME?</v>
      </c>
      <c r="AC2673" s="13" t="e">
        <f ca="1">IF(CalcTable[[#This Row],[PWC]]&gt;FCAP,MIN(24*PERC,MIN(SAT,CalcTable[[#This Row],[PWC]])-FCAP),0)</f>
        <v>#NAME?</v>
      </c>
      <c r="AD2673" s="13" t="e">
        <f ca="1">IF(CalcTable[[#This Row],[PWC]]&gt;SAT,CalcTable[[#This Row],[PWC]]-SAT,0)</f>
        <v>#NAME?</v>
      </c>
      <c r="AE2673" s="13" t="e">
        <f ca="1">CalcTable[[#This Row],[PWC]]-CalcTable[[#This Row],[PercAmt]]-CalcTable[[#This Row],[Runoff]]</f>
        <v>#NAME?</v>
      </c>
      <c r="AF2673" s="13" t="e">
        <f ca="1">CalcTable[[#This Row],[IrrAmt]]/1000*CUR_IRR_AREA*10000/IRR_EFF</f>
        <v>#NAME?</v>
      </c>
      <c r="AG2673" s="147"/>
      <c r="AH2673" s="13"/>
      <c r="AI2673" s="50">
        <v>0</v>
      </c>
      <c r="AJ2673" s="50">
        <v>0</v>
      </c>
      <c r="AK2673" s="50">
        <v>11.706080777550895</v>
      </c>
      <c r="AL2673" s="50">
        <v>5.8228390450051997</v>
      </c>
      <c r="AM2673" s="50"/>
      <c r="AN2673" s="50"/>
      <c r="AO2673" s="50"/>
      <c r="AP2673" s="50"/>
      <c r="AQ2673" s="50"/>
      <c r="AR2673" s="50"/>
      <c r="AS2673" s="50"/>
      <c r="AT2673" s="50"/>
      <c r="AU2673" s="50"/>
      <c r="AV2673" s="50"/>
      <c r="AW2673" s="50"/>
      <c r="AX2673" s="50">
        <f t="shared" si="847"/>
        <v>17.528919822556094</v>
      </c>
      <c r="AY2673" s="50"/>
      <c r="AZ2673" s="50">
        <f t="shared" si="837"/>
        <v>342.49246339089905</v>
      </c>
      <c r="BA2673" s="50">
        <f t="shared" si="838"/>
        <v>527.32966585582858</v>
      </c>
      <c r="BB2673" s="50">
        <f t="shared" si="839"/>
        <v>543.63883077920491</v>
      </c>
      <c r="BC2673" s="17">
        <f t="shared" si="840"/>
        <v>19776</v>
      </c>
      <c r="BD2673" s="50">
        <f t="shared" si="841"/>
        <v>17.528919822556094</v>
      </c>
      <c r="BE2673" s="50">
        <f t="shared" si="842"/>
        <v>342.49246339089905</v>
      </c>
      <c r="BF2673" s="50">
        <f t="shared" si="848"/>
        <v>560.20864011723131</v>
      </c>
      <c r="BG2673" s="50"/>
      <c r="BH2673" s="17">
        <f t="shared" si="843"/>
        <v>0</v>
      </c>
      <c r="BI2673" s="17">
        <f t="shared" si="851"/>
        <v>2673</v>
      </c>
      <c r="BJ2673" s="17">
        <f t="shared" si="849"/>
        <v>2673</v>
      </c>
      <c r="BK2673" s="150">
        <f t="shared" si="850"/>
        <v>28298</v>
      </c>
      <c r="BL2673" s="50" t="e">
        <f t="shared" ca="1" si="844"/>
        <v>#NAME?</v>
      </c>
      <c r="BM2673" s="50" t="e">
        <f t="shared" ca="1" si="845"/>
        <v>#NAME?</v>
      </c>
      <c r="BN2673" s="50" t="e">
        <f t="shared" ca="1" si="846"/>
        <v>#NAME?</v>
      </c>
    </row>
    <row r="2674" spans="1:66" x14ac:dyDescent="0.35">
      <c r="A2674" s="48">
        <v>28299</v>
      </c>
      <c r="B2674" s="17">
        <v>1977</v>
      </c>
      <c r="C2674" s="17">
        <v>6</v>
      </c>
      <c r="D2674" s="17">
        <v>174</v>
      </c>
      <c r="E2674" s="17">
        <v>23</v>
      </c>
      <c r="F2674" s="17">
        <v>5</v>
      </c>
      <c r="G2674" s="50">
        <v>7.2</v>
      </c>
      <c r="H2674" s="32">
        <v>5.7951474242303371</v>
      </c>
      <c r="I2674" s="50">
        <v>4.166666666666667</v>
      </c>
      <c r="J2674" s="13">
        <v>0</v>
      </c>
      <c r="K2674" s="13">
        <f t="shared" si="832"/>
        <v>0</v>
      </c>
      <c r="L2674" s="13">
        <f t="shared" si="833"/>
        <v>0</v>
      </c>
      <c r="M2674" s="13" t="e">
        <f ca="1">CalcTable[[#This Row],[IWC]]-AE2673</f>
        <v>#NAME?</v>
      </c>
      <c r="N2674" s="13" t="e">
        <f ca="1">IF(CalcTable[[#This Row],[Day of Year]]&lt;123,FCAP,AE2673)</f>
        <v>#NAME?</v>
      </c>
      <c r="O2674" s="17" t="e">
        <f ca="1">IF(IRR_DRIP,5,COUNTIF('IDET Wind Values'!C2658:G2658,"&lt;="&amp;IRR_MAXWIND))</f>
        <v>#NAME?</v>
      </c>
      <c r="P2674" s="13" t="e">
        <f ca="1">CalcTable[[#This Row],[ET_o]]*KL</f>
        <v>#NAME?</v>
      </c>
      <c r="Q2674" s="13" t="e">
        <f ca="1">IF(WILTPT&lt;=0,1,MAX(0,MIN(1,(CalcTable[[#This Row],[IWC]]-WILTPT)/(MAD-WILTPT))))</f>
        <v>#NAME?</v>
      </c>
      <c r="R2674" s="13" t="e">
        <f ca="1">CalcTable[[#This Row],[ETMult]]*CalcTable[[#This Row],[ETb]]</f>
        <v>#NAME?</v>
      </c>
      <c r="S2674" s="13" t="b">
        <f>INDEX(IRR_LIST,CalcTable[[#This Row],[Day of Week]]+1)</f>
        <v>1</v>
      </c>
      <c r="T2674" s="13">
        <f t="shared" ca="1" si="834"/>
        <v>2.2999999999999998</v>
      </c>
      <c r="U2674" s="13" t="b">
        <f ca="1">IF(CalcTable[[#This Row],[IrrPrecip]]&gt;=IC_MM,FALSE,TRUE)</f>
        <v>1</v>
      </c>
      <c r="V2674" s="13" t="b">
        <f t="shared" si="835"/>
        <v>1</v>
      </c>
      <c r="W2674" s="13" t="e">
        <f ca="1">IF(AND(IRR_DRIP=FALSE,CalcTable[[#This Row],[IrrHours]]&lt;=0),FALSE,TRUE)</f>
        <v>#NAME?</v>
      </c>
      <c r="X2674" s="13" t="e">
        <f ca="1">AND(CalcTable[[#This Row],[IrrDay]],CalcTable[[#This Row],[IrrRain]],CalcTable[[#This Row],[IrrWarm]],CalcTable[[#This Row],[IrrWindy]])</f>
        <v>#NAME?</v>
      </c>
      <c r="Y2674" s="13" t="e">
        <f t="shared" ca="1" si="836"/>
        <v>#NAME?</v>
      </c>
      <c r="Z2674" s="13" t="e">
        <f ca="1">CalcTable[[#This Row],[IrrHours]]/5</f>
        <v>#NAME?</v>
      </c>
      <c r="AA2674" s="13" t="e">
        <f ca="1">IF(CalcTable[[#This Row],[IrrFlag]]=FALSE,0,MAX(0,CalcTable[[#This Row],[VolRednWind]]*(FCAP*IRR_TARGET-CalcTable[[#This Row],[IWC]])))</f>
        <v>#NAME?</v>
      </c>
      <c r="AB2674" s="13" t="e">
        <f ca="1">CalcTable[[#This Row],[IWC]]+CalcTable[[#This Row],[Eff Precip]]+CalcTable[[#This Row],[IrrAmt]]-CalcTable[[#This Row],[AET]]</f>
        <v>#NAME?</v>
      </c>
      <c r="AC2674" s="13" t="e">
        <f ca="1">IF(CalcTable[[#This Row],[PWC]]&gt;FCAP,MIN(24*PERC,MIN(SAT,CalcTable[[#This Row],[PWC]])-FCAP),0)</f>
        <v>#NAME?</v>
      </c>
      <c r="AD2674" s="13" t="e">
        <f ca="1">IF(CalcTable[[#This Row],[PWC]]&gt;SAT,CalcTable[[#This Row],[PWC]]-SAT,0)</f>
        <v>#NAME?</v>
      </c>
      <c r="AE2674" s="13" t="e">
        <f ca="1">CalcTable[[#This Row],[PWC]]-CalcTable[[#This Row],[PercAmt]]-CalcTable[[#This Row],[Runoff]]</f>
        <v>#NAME?</v>
      </c>
      <c r="AF2674" s="13" t="e">
        <f ca="1">CalcTable[[#This Row],[IrrAmt]]/1000*CUR_IRR_AREA*10000/IRR_EFF</f>
        <v>#NAME?</v>
      </c>
      <c r="AG2674" s="147"/>
      <c r="AH2674" s="13"/>
      <c r="AI2674" s="50">
        <v>10.33506112869361</v>
      </c>
      <c r="AJ2674" s="50">
        <v>19.871870918718638</v>
      </c>
      <c r="AK2674" s="50">
        <v>0</v>
      </c>
      <c r="AL2674" s="50">
        <v>0</v>
      </c>
      <c r="AM2674" s="50"/>
      <c r="AN2674" s="50"/>
      <c r="AO2674" s="50"/>
      <c r="AP2674" s="50"/>
      <c r="AQ2674" s="50"/>
      <c r="AR2674" s="50"/>
      <c r="AS2674" s="50"/>
      <c r="AT2674" s="50"/>
      <c r="AU2674" s="50"/>
      <c r="AV2674" s="50"/>
      <c r="AW2674" s="50"/>
      <c r="AX2674" s="50">
        <f t="shared" si="847"/>
        <v>30.206932047412248</v>
      </c>
      <c r="AY2674" s="50"/>
      <c r="AZ2674" s="50">
        <f t="shared" si="837"/>
        <v>734.48911016991974</v>
      </c>
      <c r="BA2674" s="50">
        <f t="shared" si="838"/>
        <v>1194.9359061656726</v>
      </c>
      <c r="BB2674" s="50">
        <f t="shared" si="839"/>
        <v>1237.0288944840906</v>
      </c>
      <c r="BC2674" s="17">
        <f t="shared" si="840"/>
        <v>19776</v>
      </c>
      <c r="BD2674" s="50">
        <f t="shared" si="841"/>
        <v>30.206932047412248</v>
      </c>
      <c r="BE2674" s="50">
        <f t="shared" si="842"/>
        <v>734.48911016991974</v>
      </c>
      <c r="BF2674" s="50">
        <f t="shared" si="848"/>
        <v>1201.390364959896</v>
      </c>
      <c r="BG2674" s="50"/>
      <c r="BH2674" s="17">
        <f t="shared" si="843"/>
        <v>0</v>
      </c>
      <c r="BI2674" s="17">
        <f t="shared" si="851"/>
        <v>2674</v>
      </c>
      <c r="BJ2674" s="17">
        <f t="shared" si="849"/>
        <v>2674</v>
      </c>
      <c r="BK2674" s="150">
        <f t="shared" si="850"/>
        <v>28299</v>
      </c>
      <c r="BL2674" s="50" t="e">
        <f t="shared" ca="1" si="844"/>
        <v>#NAME?</v>
      </c>
      <c r="BM2674" s="50" t="e">
        <f t="shared" ca="1" si="845"/>
        <v>#NAME?</v>
      </c>
      <c r="BN2674" s="50" t="e">
        <f t="shared" ca="1" si="846"/>
        <v>#NAME?</v>
      </c>
    </row>
    <row r="2675" spans="1:66" x14ac:dyDescent="0.35">
      <c r="A2675" s="48">
        <v>28300</v>
      </c>
      <c r="B2675" s="17">
        <v>1977</v>
      </c>
      <c r="C2675" s="17">
        <v>6</v>
      </c>
      <c r="D2675" s="17">
        <v>175</v>
      </c>
      <c r="E2675" s="17">
        <v>24</v>
      </c>
      <c r="F2675" s="17">
        <v>6</v>
      </c>
      <c r="G2675" s="50">
        <v>14.6</v>
      </c>
      <c r="H2675" s="32">
        <v>7.3959006582560356</v>
      </c>
      <c r="I2675" s="50">
        <v>8.3333333333333339</v>
      </c>
      <c r="J2675" s="13">
        <v>0</v>
      </c>
      <c r="K2675" s="13">
        <f t="shared" si="832"/>
        <v>0</v>
      </c>
      <c r="L2675" s="13">
        <f t="shared" si="833"/>
        <v>0</v>
      </c>
      <c r="M2675" s="13" t="e">
        <f ca="1">CalcTable[[#This Row],[IWC]]-AE2674</f>
        <v>#NAME?</v>
      </c>
      <c r="N2675" s="13" t="e">
        <f ca="1">IF(CalcTable[[#This Row],[Day of Year]]&lt;123,FCAP,AE2674)</f>
        <v>#NAME?</v>
      </c>
      <c r="O2675" s="17" t="e">
        <f ca="1">IF(IRR_DRIP,5,COUNTIF('IDET Wind Values'!C2659:G2659,"&lt;="&amp;IRR_MAXWIND))</f>
        <v>#NAME?</v>
      </c>
      <c r="P2675" s="13" t="e">
        <f ca="1">CalcTable[[#This Row],[ET_o]]*KL</f>
        <v>#NAME?</v>
      </c>
      <c r="Q2675" s="13" t="e">
        <f ca="1">IF(WILTPT&lt;=0,1,MAX(0,MIN(1,(CalcTable[[#This Row],[IWC]]-WILTPT)/(MAD-WILTPT))))</f>
        <v>#NAME?</v>
      </c>
      <c r="R2675" s="13" t="e">
        <f ca="1">CalcTable[[#This Row],[ETMult]]*CalcTable[[#This Row],[ETb]]</f>
        <v>#NAME?</v>
      </c>
      <c r="S2675" s="13" t="b">
        <f>INDEX(IRR_LIST,CalcTable[[#This Row],[Day of Week]]+1)</f>
        <v>0</v>
      </c>
      <c r="T2675" s="13">
        <f t="shared" ca="1" si="834"/>
        <v>2.2999999999999998</v>
      </c>
      <c r="U2675" s="13" t="b">
        <f ca="1">IF(CalcTable[[#This Row],[IrrPrecip]]&gt;=IC_MM,FALSE,TRUE)</f>
        <v>1</v>
      </c>
      <c r="V2675" s="13" t="b">
        <f t="shared" si="835"/>
        <v>1</v>
      </c>
      <c r="W2675" s="13" t="e">
        <f ca="1">IF(AND(IRR_DRIP=FALSE,CalcTable[[#This Row],[IrrHours]]&lt;=0),FALSE,TRUE)</f>
        <v>#NAME?</v>
      </c>
      <c r="X2675" s="13" t="e">
        <f ca="1">AND(CalcTable[[#This Row],[IrrDay]],CalcTable[[#This Row],[IrrRain]],CalcTable[[#This Row],[IrrWarm]],CalcTable[[#This Row],[IrrWindy]])</f>
        <v>#NAME?</v>
      </c>
      <c r="Y2675" s="13" t="e">
        <f t="shared" ca="1" si="836"/>
        <v>#NAME?</v>
      </c>
      <c r="Z2675" s="13" t="e">
        <f ca="1">CalcTable[[#This Row],[IrrHours]]/5</f>
        <v>#NAME?</v>
      </c>
      <c r="AA2675" s="13" t="e">
        <f ca="1">IF(CalcTable[[#This Row],[IrrFlag]]=FALSE,0,MAX(0,CalcTable[[#This Row],[VolRednWind]]*(FCAP*IRR_TARGET-CalcTable[[#This Row],[IWC]])))</f>
        <v>#NAME?</v>
      </c>
      <c r="AB2675" s="13" t="e">
        <f ca="1">CalcTable[[#This Row],[IWC]]+CalcTable[[#This Row],[Eff Precip]]+CalcTable[[#This Row],[IrrAmt]]-CalcTable[[#This Row],[AET]]</f>
        <v>#NAME?</v>
      </c>
      <c r="AC2675" s="13" t="e">
        <f ca="1">IF(CalcTable[[#This Row],[PWC]]&gt;FCAP,MIN(24*PERC,MIN(SAT,CalcTable[[#This Row],[PWC]])-FCAP),0)</f>
        <v>#NAME?</v>
      </c>
      <c r="AD2675" s="13" t="e">
        <f ca="1">IF(CalcTable[[#This Row],[PWC]]&gt;SAT,CalcTable[[#This Row],[PWC]]-SAT,0)</f>
        <v>#NAME?</v>
      </c>
      <c r="AE2675" s="13" t="e">
        <f ca="1">CalcTable[[#This Row],[PWC]]-CalcTable[[#This Row],[PercAmt]]-CalcTable[[#This Row],[Runoff]]</f>
        <v>#NAME?</v>
      </c>
      <c r="AF2675" s="13" t="e">
        <f ca="1">CalcTable[[#This Row],[IrrAmt]]/1000*CUR_IRR_AREA*10000/IRR_EFF</f>
        <v>#NAME?</v>
      </c>
      <c r="AG2675" s="147"/>
      <c r="AH2675" s="13"/>
      <c r="AI2675" s="50">
        <v>0</v>
      </c>
      <c r="AJ2675" s="50">
        <v>0</v>
      </c>
      <c r="AK2675" s="50">
        <v>0</v>
      </c>
      <c r="AL2675" s="50">
        <v>6.7048679814092687</v>
      </c>
      <c r="AM2675" s="50"/>
      <c r="AN2675" s="50"/>
      <c r="AO2675" s="50"/>
      <c r="AP2675" s="50"/>
      <c r="AQ2675" s="50"/>
      <c r="AR2675" s="50"/>
      <c r="AS2675" s="50"/>
      <c r="AT2675" s="50"/>
      <c r="AU2675" s="50"/>
      <c r="AV2675" s="50"/>
      <c r="AW2675" s="50"/>
      <c r="AX2675" s="50">
        <f t="shared" si="847"/>
        <v>6.7048679814092687</v>
      </c>
      <c r="AY2675" s="50"/>
      <c r="AZ2675" s="50">
        <f t="shared" si="837"/>
        <v>196.6761274546719</v>
      </c>
      <c r="BA2675" s="50">
        <f t="shared" si="838"/>
        <v>302.81879941433613</v>
      </c>
      <c r="BB2675" s="50">
        <f t="shared" si="839"/>
        <v>312.18432929313002</v>
      </c>
      <c r="BC2675" s="17">
        <f t="shared" si="840"/>
        <v>19776</v>
      </c>
      <c r="BD2675" s="50">
        <f t="shared" si="841"/>
        <v>6.7048679814092687</v>
      </c>
      <c r="BE2675" s="50">
        <f t="shared" si="842"/>
        <v>196.6761274546719</v>
      </c>
      <c r="BF2675" s="50">
        <f t="shared" si="848"/>
        <v>321.69953409793129</v>
      </c>
      <c r="BG2675" s="50"/>
      <c r="BH2675" s="17">
        <f t="shared" si="843"/>
        <v>0</v>
      </c>
      <c r="BI2675" s="17">
        <f t="shared" si="851"/>
        <v>2675</v>
      </c>
      <c r="BJ2675" s="17">
        <f t="shared" si="849"/>
        <v>2675</v>
      </c>
      <c r="BK2675" s="150">
        <f t="shared" si="850"/>
        <v>28300</v>
      </c>
      <c r="BL2675" s="50" t="e">
        <f t="shared" ca="1" si="844"/>
        <v>#NAME?</v>
      </c>
      <c r="BM2675" s="50" t="e">
        <f t="shared" ca="1" si="845"/>
        <v>#NAME?</v>
      </c>
      <c r="BN2675" s="50" t="e">
        <f t="shared" ca="1" si="846"/>
        <v>#NAME?</v>
      </c>
    </row>
    <row r="2676" spans="1:66" x14ac:dyDescent="0.35">
      <c r="A2676" s="48">
        <v>28301</v>
      </c>
      <c r="B2676" s="17">
        <v>1977</v>
      </c>
      <c r="C2676" s="17">
        <v>6</v>
      </c>
      <c r="D2676" s="17">
        <v>176</v>
      </c>
      <c r="E2676" s="17">
        <v>25</v>
      </c>
      <c r="F2676" s="17">
        <v>7</v>
      </c>
      <c r="G2676" s="50">
        <v>12.4</v>
      </c>
      <c r="H2676" s="32">
        <v>6.1570690107582235</v>
      </c>
      <c r="I2676" s="50">
        <v>27.833333333333332</v>
      </c>
      <c r="J2676" s="13">
        <v>0</v>
      </c>
      <c r="K2676" s="13">
        <f t="shared" si="832"/>
        <v>0</v>
      </c>
      <c r="L2676" s="13">
        <f t="shared" si="833"/>
        <v>0</v>
      </c>
      <c r="M2676" s="13" t="e">
        <f ca="1">CalcTable[[#This Row],[IWC]]-AE2675</f>
        <v>#NAME?</v>
      </c>
      <c r="N2676" s="13" t="e">
        <f ca="1">IF(CalcTable[[#This Row],[Day of Year]]&lt;123,FCAP,AE2675)</f>
        <v>#NAME?</v>
      </c>
      <c r="O2676" s="17" t="e">
        <f ca="1">IF(IRR_DRIP,5,COUNTIF('IDET Wind Values'!C2660:G2660,"&lt;="&amp;IRR_MAXWIND))</f>
        <v>#NAME?</v>
      </c>
      <c r="P2676" s="13" t="e">
        <f ca="1">CalcTable[[#This Row],[ET_o]]*KL</f>
        <v>#NAME?</v>
      </c>
      <c r="Q2676" s="13" t="e">
        <f ca="1">IF(WILTPT&lt;=0,1,MAX(0,MIN(1,(CalcTable[[#This Row],[IWC]]-WILTPT)/(MAD-WILTPT))))</f>
        <v>#NAME?</v>
      </c>
      <c r="R2676" s="13" t="e">
        <f ca="1">CalcTable[[#This Row],[ETMult]]*CalcTable[[#This Row],[ETb]]</f>
        <v>#NAME?</v>
      </c>
      <c r="S2676" s="13" t="b">
        <f>INDEX(IRR_LIST,CalcTable[[#This Row],[Day of Week]]+1)</f>
        <v>0</v>
      </c>
      <c r="T2676" s="13">
        <f t="shared" ca="1" si="834"/>
        <v>0</v>
      </c>
      <c r="U2676" s="13" t="b">
        <f ca="1">IF(CalcTable[[#This Row],[IrrPrecip]]&gt;=IC_MM,FALSE,TRUE)</f>
        <v>1</v>
      </c>
      <c r="V2676" s="13" t="b">
        <f t="shared" si="835"/>
        <v>1</v>
      </c>
      <c r="W2676" s="13" t="e">
        <f ca="1">IF(AND(IRR_DRIP=FALSE,CalcTable[[#This Row],[IrrHours]]&lt;=0),FALSE,TRUE)</f>
        <v>#NAME?</v>
      </c>
      <c r="X2676" s="13" t="e">
        <f ca="1">AND(CalcTable[[#This Row],[IrrDay]],CalcTable[[#This Row],[IrrRain]],CalcTable[[#This Row],[IrrWarm]],CalcTable[[#This Row],[IrrWindy]])</f>
        <v>#NAME?</v>
      </c>
      <c r="Y2676" s="13" t="e">
        <f t="shared" ca="1" si="836"/>
        <v>#NAME?</v>
      </c>
      <c r="Z2676" s="13" t="e">
        <f ca="1">CalcTable[[#This Row],[IrrHours]]/5</f>
        <v>#NAME?</v>
      </c>
      <c r="AA2676" s="13" t="e">
        <f ca="1">IF(CalcTable[[#This Row],[IrrFlag]]=FALSE,0,MAX(0,CalcTable[[#This Row],[VolRednWind]]*(FCAP*IRR_TARGET-CalcTable[[#This Row],[IWC]])))</f>
        <v>#NAME?</v>
      </c>
      <c r="AB2676" s="13" t="e">
        <f ca="1">CalcTable[[#This Row],[IWC]]+CalcTable[[#This Row],[Eff Precip]]+CalcTable[[#This Row],[IrrAmt]]-CalcTable[[#This Row],[AET]]</f>
        <v>#NAME?</v>
      </c>
      <c r="AC2676" s="13" t="e">
        <f ca="1">IF(CalcTable[[#This Row],[PWC]]&gt;FCAP,MIN(24*PERC,MIN(SAT,CalcTable[[#This Row],[PWC]])-FCAP),0)</f>
        <v>#NAME?</v>
      </c>
      <c r="AD2676" s="13" t="e">
        <f ca="1">IF(CalcTable[[#This Row],[PWC]]&gt;SAT,CalcTable[[#This Row],[PWC]]-SAT,0)</f>
        <v>#NAME?</v>
      </c>
      <c r="AE2676" s="13" t="e">
        <f ca="1">CalcTable[[#This Row],[PWC]]-CalcTable[[#This Row],[PercAmt]]-CalcTable[[#This Row],[Runoff]]</f>
        <v>#NAME?</v>
      </c>
      <c r="AF2676" s="13" t="e">
        <f ca="1">CalcTable[[#This Row],[IrrAmt]]/1000*CUR_IRR_AREA*10000/IRR_EFF</f>
        <v>#NAME?</v>
      </c>
      <c r="AG2676" s="147"/>
      <c r="AH2676" s="13"/>
      <c r="AI2676" s="50">
        <v>0</v>
      </c>
      <c r="AJ2676" s="50">
        <v>0</v>
      </c>
      <c r="AK2676" s="50">
        <v>6.1098458672205069</v>
      </c>
      <c r="AL2676" s="50">
        <v>0</v>
      </c>
      <c r="AM2676" s="50"/>
      <c r="AN2676" s="50"/>
      <c r="AO2676" s="50"/>
      <c r="AP2676" s="50"/>
      <c r="AQ2676" s="50"/>
      <c r="AR2676" s="50"/>
      <c r="AS2676" s="50"/>
      <c r="AT2676" s="50"/>
      <c r="AU2676" s="50"/>
      <c r="AV2676" s="50"/>
      <c r="AW2676" s="50"/>
      <c r="AX2676" s="50">
        <f t="shared" si="847"/>
        <v>6.1098458672205069</v>
      </c>
      <c r="AY2676" s="50"/>
      <c r="AZ2676" s="50">
        <f t="shared" si="837"/>
        <v>89.611072719234116</v>
      </c>
      <c r="BA2676" s="50">
        <f t="shared" si="838"/>
        <v>137.97260402802712</v>
      </c>
      <c r="BB2676" s="50">
        <f t="shared" si="839"/>
        <v>142.2397979670383</v>
      </c>
      <c r="BC2676" s="17">
        <f t="shared" si="840"/>
        <v>19776</v>
      </c>
      <c r="BD2676" s="50">
        <f t="shared" si="841"/>
        <v>6.1098458672205069</v>
      </c>
      <c r="BE2676" s="50">
        <f t="shared" si="842"/>
        <v>89.611072719234116</v>
      </c>
      <c r="BF2676" s="50">
        <f t="shared" si="848"/>
        <v>146.57518793396738</v>
      </c>
      <c r="BG2676" s="50"/>
      <c r="BH2676" s="17">
        <f t="shared" si="843"/>
        <v>0</v>
      </c>
      <c r="BI2676" s="17">
        <f t="shared" si="851"/>
        <v>2676</v>
      </c>
      <c r="BJ2676" s="17">
        <f t="shared" si="849"/>
        <v>2676</v>
      </c>
      <c r="BK2676" s="150">
        <f t="shared" si="850"/>
        <v>28301</v>
      </c>
      <c r="BL2676" s="50" t="e">
        <f t="shared" ca="1" si="844"/>
        <v>#NAME?</v>
      </c>
      <c r="BM2676" s="50" t="e">
        <f t="shared" ca="1" si="845"/>
        <v>#NAME?</v>
      </c>
      <c r="BN2676" s="50" t="e">
        <f t="shared" ca="1" si="846"/>
        <v>#NAME?</v>
      </c>
    </row>
    <row r="2677" spans="1:66" x14ac:dyDescent="0.35">
      <c r="A2677" s="48">
        <v>28302</v>
      </c>
      <c r="B2677" s="17">
        <v>1977</v>
      </c>
      <c r="C2677" s="17">
        <v>6</v>
      </c>
      <c r="D2677" s="17">
        <v>177</v>
      </c>
      <c r="E2677" s="17">
        <v>26</v>
      </c>
      <c r="F2677" s="17">
        <v>1</v>
      </c>
      <c r="G2677" s="50">
        <v>10.8</v>
      </c>
      <c r="H2677" s="32">
        <v>5.6062065020718466</v>
      </c>
      <c r="I2677" s="50">
        <v>6.666666666666667</v>
      </c>
      <c r="J2677" s="13">
        <v>0.5</v>
      </c>
      <c r="K2677" s="13">
        <f t="shared" si="832"/>
        <v>0.5</v>
      </c>
      <c r="L2677" s="13">
        <f t="shared" si="833"/>
        <v>0</v>
      </c>
      <c r="M2677" s="13" t="e">
        <f ca="1">CalcTable[[#This Row],[IWC]]-AE2676</f>
        <v>#NAME?</v>
      </c>
      <c r="N2677" s="13" t="e">
        <f ca="1">IF(CalcTable[[#This Row],[Day of Year]]&lt;123,FCAP,AE2676)</f>
        <v>#NAME?</v>
      </c>
      <c r="O2677" s="17" t="e">
        <f ca="1">IF(IRR_DRIP,5,COUNTIF('IDET Wind Values'!C2661:G2661,"&lt;="&amp;IRR_MAXWIND))</f>
        <v>#NAME?</v>
      </c>
      <c r="P2677" s="13" t="e">
        <f ca="1">CalcTable[[#This Row],[ET_o]]*KL</f>
        <v>#NAME?</v>
      </c>
      <c r="Q2677" s="13" t="e">
        <f ca="1">IF(WILTPT&lt;=0,1,MAX(0,MIN(1,(CalcTable[[#This Row],[IWC]]-WILTPT)/(MAD-WILTPT))))</f>
        <v>#NAME?</v>
      </c>
      <c r="R2677" s="13" t="e">
        <f ca="1">CalcTable[[#This Row],[ETMult]]*CalcTable[[#This Row],[ETb]]</f>
        <v>#NAME?</v>
      </c>
      <c r="S2677" s="13" t="b">
        <f>INDEX(IRR_LIST,CalcTable[[#This Row],[Day of Week]]+1)</f>
        <v>1</v>
      </c>
      <c r="T2677" s="13">
        <f t="shared" ca="1" si="834"/>
        <v>0</v>
      </c>
      <c r="U2677" s="13" t="b">
        <f ca="1">IF(CalcTable[[#This Row],[IrrPrecip]]&gt;=IC_MM,FALSE,TRUE)</f>
        <v>1</v>
      </c>
      <c r="V2677" s="13" t="b">
        <f t="shared" si="835"/>
        <v>1</v>
      </c>
      <c r="W2677" s="13" t="e">
        <f ca="1">IF(AND(IRR_DRIP=FALSE,CalcTable[[#This Row],[IrrHours]]&lt;=0),FALSE,TRUE)</f>
        <v>#NAME?</v>
      </c>
      <c r="X2677" s="13" t="e">
        <f ca="1">AND(CalcTable[[#This Row],[IrrDay]],CalcTable[[#This Row],[IrrRain]],CalcTable[[#This Row],[IrrWarm]],CalcTable[[#This Row],[IrrWindy]])</f>
        <v>#NAME?</v>
      </c>
      <c r="Y2677" s="13" t="e">
        <f t="shared" ca="1" si="836"/>
        <v>#NAME?</v>
      </c>
      <c r="Z2677" s="13" t="e">
        <f ca="1">CalcTable[[#This Row],[IrrHours]]/5</f>
        <v>#NAME?</v>
      </c>
      <c r="AA2677" s="13" t="e">
        <f ca="1">IF(CalcTable[[#This Row],[IrrFlag]]=FALSE,0,MAX(0,CalcTable[[#This Row],[VolRednWind]]*(FCAP*IRR_TARGET-CalcTable[[#This Row],[IWC]])))</f>
        <v>#NAME?</v>
      </c>
      <c r="AB2677" s="13" t="e">
        <f ca="1">CalcTable[[#This Row],[IWC]]+CalcTable[[#This Row],[Eff Precip]]+CalcTable[[#This Row],[IrrAmt]]-CalcTable[[#This Row],[AET]]</f>
        <v>#NAME?</v>
      </c>
      <c r="AC2677" s="13" t="e">
        <f ca="1">IF(CalcTable[[#This Row],[PWC]]&gt;FCAP,MIN(24*PERC,MIN(SAT,CalcTable[[#This Row],[PWC]])-FCAP),0)</f>
        <v>#NAME?</v>
      </c>
      <c r="AD2677" s="13" t="e">
        <f ca="1">IF(CalcTable[[#This Row],[PWC]]&gt;SAT,CalcTable[[#This Row],[PWC]]-SAT,0)</f>
        <v>#NAME?</v>
      </c>
      <c r="AE2677" s="13" t="e">
        <f ca="1">CalcTable[[#This Row],[PWC]]-CalcTable[[#This Row],[PercAmt]]-CalcTable[[#This Row],[Runoff]]</f>
        <v>#NAME?</v>
      </c>
      <c r="AF2677" s="13" t="e">
        <f ca="1">CalcTable[[#This Row],[IrrAmt]]/1000*CUR_IRR_AREA*10000/IRR_EFF</f>
        <v>#NAME?</v>
      </c>
      <c r="AG2677" s="147"/>
      <c r="AH2677" s="13"/>
      <c r="AI2677" s="50">
        <v>9.1757227694191741</v>
      </c>
      <c r="AJ2677" s="50">
        <v>13.87967791282531</v>
      </c>
      <c r="AK2677" s="50">
        <v>0</v>
      </c>
      <c r="AL2677" s="50">
        <v>0</v>
      </c>
      <c r="AM2677" s="50"/>
      <c r="AN2677" s="50"/>
      <c r="AO2677" s="50"/>
      <c r="AP2677" s="50"/>
      <c r="AQ2677" s="50"/>
      <c r="AR2677" s="50"/>
      <c r="AS2677" s="50"/>
      <c r="AT2677" s="50"/>
      <c r="AU2677" s="50"/>
      <c r="AV2677" s="50"/>
      <c r="AW2677" s="50"/>
      <c r="AX2677" s="50">
        <f t="shared" si="847"/>
        <v>23.055400682244482</v>
      </c>
      <c r="AY2677" s="50"/>
      <c r="AZ2677" s="50">
        <f t="shared" si="837"/>
        <v>541.71448606102365</v>
      </c>
      <c r="BA2677" s="50">
        <f t="shared" si="838"/>
        <v>878.80868939292998</v>
      </c>
      <c r="BB2677" s="50">
        <f t="shared" si="839"/>
        <v>909.5757677130058</v>
      </c>
      <c r="BC2677" s="17">
        <f t="shared" si="840"/>
        <v>19776</v>
      </c>
      <c r="BD2677" s="50">
        <f t="shared" si="841"/>
        <v>23.055400682244482</v>
      </c>
      <c r="BE2677" s="50">
        <f t="shared" si="842"/>
        <v>541.71448606102365</v>
      </c>
      <c r="BF2677" s="50">
        <f t="shared" si="848"/>
        <v>886.07244832037679</v>
      </c>
      <c r="BG2677" s="50"/>
      <c r="BH2677" s="17">
        <f t="shared" si="843"/>
        <v>0</v>
      </c>
      <c r="BI2677" s="17">
        <f t="shared" si="851"/>
        <v>2677</v>
      </c>
      <c r="BJ2677" s="17">
        <f t="shared" si="849"/>
        <v>2677</v>
      </c>
      <c r="BK2677" s="150">
        <f t="shared" si="850"/>
        <v>28302</v>
      </c>
      <c r="BL2677" s="50" t="e">
        <f t="shared" ca="1" si="844"/>
        <v>#NAME?</v>
      </c>
      <c r="BM2677" s="50" t="e">
        <f t="shared" ca="1" si="845"/>
        <v>#NAME?</v>
      </c>
      <c r="BN2677" s="50" t="e">
        <f t="shared" ca="1" si="846"/>
        <v>#NAME?</v>
      </c>
    </row>
    <row r="2678" spans="1:66" x14ac:dyDescent="0.35">
      <c r="A2678" s="48">
        <v>28303</v>
      </c>
      <c r="B2678" s="17">
        <v>1977</v>
      </c>
      <c r="C2678" s="17">
        <v>6</v>
      </c>
      <c r="D2678" s="17">
        <v>178</v>
      </c>
      <c r="E2678" s="17">
        <v>27</v>
      </c>
      <c r="F2678" s="17">
        <v>2</v>
      </c>
      <c r="G2678" s="50">
        <v>8.6999999999999993</v>
      </c>
      <c r="H2678" s="32">
        <v>4.4497335794801254</v>
      </c>
      <c r="I2678" s="50">
        <v>9.5</v>
      </c>
      <c r="J2678" s="13">
        <v>3.4</v>
      </c>
      <c r="K2678" s="13">
        <f t="shared" si="832"/>
        <v>3.4</v>
      </c>
      <c r="L2678" s="13">
        <f t="shared" si="833"/>
        <v>0</v>
      </c>
      <c r="M2678" s="13" t="e">
        <f ca="1">CalcTable[[#This Row],[IWC]]-AE2677</f>
        <v>#NAME?</v>
      </c>
      <c r="N2678" s="13" t="e">
        <f ca="1">IF(CalcTable[[#This Row],[Day of Year]]&lt;123,FCAP,AE2677)</f>
        <v>#NAME?</v>
      </c>
      <c r="O2678" s="17" t="e">
        <f ca="1">IF(IRR_DRIP,5,COUNTIF('IDET Wind Values'!C2662:G2662,"&lt;="&amp;IRR_MAXWIND))</f>
        <v>#NAME?</v>
      </c>
      <c r="P2678" s="13" t="e">
        <f ca="1">CalcTable[[#This Row],[ET_o]]*KL</f>
        <v>#NAME?</v>
      </c>
      <c r="Q2678" s="13" t="e">
        <f ca="1">IF(WILTPT&lt;=0,1,MAX(0,MIN(1,(CalcTable[[#This Row],[IWC]]-WILTPT)/(MAD-WILTPT))))</f>
        <v>#NAME?</v>
      </c>
      <c r="R2678" s="13" t="e">
        <f ca="1">CalcTable[[#This Row],[ETMult]]*CalcTable[[#This Row],[ETb]]</f>
        <v>#NAME?</v>
      </c>
      <c r="S2678" s="13" t="b">
        <f>INDEX(IRR_LIST,CalcTable[[#This Row],[Day of Week]]+1)</f>
        <v>0</v>
      </c>
      <c r="T2678" s="13">
        <f t="shared" ca="1" si="834"/>
        <v>0.5</v>
      </c>
      <c r="U2678" s="13" t="b">
        <f ca="1">IF(CalcTable[[#This Row],[IrrPrecip]]&gt;=IC_MM,FALSE,TRUE)</f>
        <v>1</v>
      </c>
      <c r="V2678" s="13" t="b">
        <f t="shared" si="835"/>
        <v>1</v>
      </c>
      <c r="W2678" s="13" t="e">
        <f ca="1">IF(AND(IRR_DRIP=FALSE,CalcTable[[#This Row],[IrrHours]]&lt;=0),FALSE,TRUE)</f>
        <v>#NAME?</v>
      </c>
      <c r="X2678" s="13" t="e">
        <f ca="1">AND(CalcTable[[#This Row],[IrrDay]],CalcTable[[#This Row],[IrrRain]],CalcTable[[#This Row],[IrrWarm]],CalcTable[[#This Row],[IrrWindy]])</f>
        <v>#NAME?</v>
      </c>
      <c r="Y2678" s="13" t="e">
        <f t="shared" ca="1" si="836"/>
        <v>#NAME?</v>
      </c>
      <c r="Z2678" s="13" t="e">
        <f ca="1">CalcTable[[#This Row],[IrrHours]]/5</f>
        <v>#NAME?</v>
      </c>
      <c r="AA2678" s="13" t="e">
        <f ca="1">IF(CalcTable[[#This Row],[IrrFlag]]=FALSE,0,MAX(0,CalcTable[[#This Row],[VolRednWind]]*(FCAP*IRR_TARGET-CalcTable[[#This Row],[IWC]])))</f>
        <v>#NAME?</v>
      </c>
      <c r="AB2678" s="13" t="e">
        <f ca="1">CalcTable[[#This Row],[IWC]]+CalcTable[[#This Row],[Eff Precip]]+CalcTable[[#This Row],[IrrAmt]]-CalcTable[[#This Row],[AET]]</f>
        <v>#NAME?</v>
      </c>
      <c r="AC2678" s="13" t="e">
        <f ca="1">IF(CalcTable[[#This Row],[PWC]]&gt;FCAP,MIN(24*PERC,MIN(SAT,CalcTable[[#This Row],[PWC]])-FCAP),0)</f>
        <v>#NAME?</v>
      </c>
      <c r="AD2678" s="13" t="e">
        <f ca="1">IF(CalcTable[[#This Row],[PWC]]&gt;SAT,CalcTable[[#This Row],[PWC]]-SAT,0)</f>
        <v>#NAME?</v>
      </c>
      <c r="AE2678" s="13" t="e">
        <f ca="1">CalcTable[[#This Row],[PWC]]-CalcTable[[#This Row],[PercAmt]]-CalcTable[[#This Row],[Runoff]]</f>
        <v>#NAME?</v>
      </c>
      <c r="AF2678" s="13" t="e">
        <f ca="1">CalcTable[[#This Row],[IrrAmt]]/1000*CUR_IRR_AREA*10000/IRR_EFF</f>
        <v>#NAME?</v>
      </c>
      <c r="AG2678" s="147"/>
      <c r="AH2678" s="13"/>
      <c r="AI2678" s="50">
        <v>0</v>
      </c>
      <c r="AJ2678" s="50">
        <v>0</v>
      </c>
      <c r="AK2678" s="50">
        <v>6.7167786666172082</v>
      </c>
      <c r="AL2678" s="50">
        <v>10.446036506585731</v>
      </c>
      <c r="AM2678" s="50"/>
      <c r="AN2678" s="50"/>
      <c r="AO2678" s="50"/>
      <c r="AP2678" s="50"/>
      <c r="AQ2678" s="50"/>
      <c r="AR2678" s="50"/>
      <c r="AS2678" s="50"/>
      <c r="AT2678" s="50"/>
      <c r="AU2678" s="50"/>
      <c r="AV2678" s="50"/>
      <c r="AW2678" s="50"/>
      <c r="AX2678" s="50">
        <f t="shared" si="847"/>
        <v>17.16281517320294</v>
      </c>
      <c r="AY2678" s="50"/>
      <c r="AZ2678" s="50">
        <f t="shared" si="837"/>
        <v>404.92982463690055</v>
      </c>
      <c r="BA2678" s="50">
        <f t="shared" si="838"/>
        <v>623.46338079014845</v>
      </c>
      <c r="BB2678" s="50">
        <f t="shared" si="839"/>
        <v>642.74575339190574</v>
      </c>
      <c r="BC2678" s="17">
        <f t="shared" si="840"/>
        <v>19776</v>
      </c>
      <c r="BD2678" s="50">
        <f t="shared" si="841"/>
        <v>17.16281517320294</v>
      </c>
      <c r="BE2678" s="50">
        <f t="shared" si="842"/>
        <v>404.92982463690055</v>
      </c>
      <c r="BF2678" s="50">
        <f t="shared" si="848"/>
        <v>662.33628663484023</v>
      </c>
      <c r="BG2678" s="50"/>
      <c r="BH2678" s="17">
        <f t="shared" si="843"/>
        <v>0</v>
      </c>
      <c r="BI2678" s="17">
        <f t="shared" si="851"/>
        <v>2678</v>
      </c>
      <c r="BJ2678" s="17">
        <f t="shared" si="849"/>
        <v>2678</v>
      </c>
      <c r="BK2678" s="150">
        <f t="shared" si="850"/>
        <v>28303</v>
      </c>
      <c r="BL2678" s="50" t="e">
        <f t="shared" ca="1" si="844"/>
        <v>#NAME?</v>
      </c>
      <c r="BM2678" s="50" t="e">
        <f t="shared" ca="1" si="845"/>
        <v>#NAME?</v>
      </c>
      <c r="BN2678" s="50" t="e">
        <f t="shared" ca="1" si="846"/>
        <v>#NAME?</v>
      </c>
    </row>
    <row r="2679" spans="1:66" x14ac:dyDescent="0.35">
      <c r="A2679" s="48">
        <v>28304</v>
      </c>
      <c r="B2679" s="17">
        <v>1977</v>
      </c>
      <c r="C2679" s="17">
        <v>6</v>
      </c>
      <c r="D2679" s="17">
        <v>179</v>
      </c>
      <c r="E2679" s="17">
        <v>28</v>
      </c>
      <c r="F2679" s="17">
        <v>3</v>
      </c>
      <c r="G2679" s="50">
        <v>9.8000000000000007</v>
      </c>
      <c r="H2679" s="32">
        <v>6.3418953252256314</v>
      </c>
      <c r="I2679" s="50">
        <v>4.833333333333333</v>
      </c>
      <c r="J2679" s="13">
        <v>0</v>
      </c>
      <c r="K2679" s="13">
        <f t="shared" si="832"/>
        <v>0</v>
      </c>
      <c r="L2679" s="13">
        <f t="shared" si="833"/>
        <v>0</v>
      </c>
      <c r="M2679" s="13" t="e">
        <f ca="1">CalcTable[[#This Row],[IWC]]-AE2678</f>
        <v>#NAME?</v>
      </c>
      <c r="N2679" s="13" t="e">
        <f ca="1">IF(CalcTable[[#This Row],[Day of Year]]&lt;123,FCAP,AE2678)</f>
        <v>#NAME?</v>
      </c>
      <c r="O2679" s="17" t="e">
        <f ca="1">IF(IRR_DRIP,5,COUNTIF('IDET Wind Values'!C2663:G2663,"&lt;="&amp;IRR_MAXWIND))</f>
        <v>#NAME?</v>
      </c>
      <c r="P2679" s="13" t="e">
        <f ca="1">CalcTable[[#This Row],[ET_o]]*KL</f>
        <v>#NAME?</v>
      </c>
      <c r="Q2679" s="13" t="e">
        <f ca="1">IF(WILTPT&lt;=0,1,MAX(0,MIN(1,(CalcTable[[#This Row],[IWC]]-WILTPT)/(MAD-WILTPT))))</f>
        <v>#NAME?</v>
      </c>
      <c r="R2679" s="13" t="e">
        <f ca="1">CalcTable[[#This Row],[ETMult]]*CalcTable[[#This Row],[ETb]]</f>
        <v>#NAME?</v>
      </c>
      <c r="S2679" s="13" t="b">
        <f>INDEX(IRR_LIST,CalcTable[[#This Row],[Day of Week]]+1)</f>
        <v>1</v>
      </c>
      <c r="T2679" s="13">
        <f t="shared" ca="1" si="834"/>
        <v>3.9</v>
      </c>
      <c r="U2679" s="13" t="b">
        <f ca="1">IF(CalcTable[[#This Row],[IrrPrecip]]&gt;=IC_MM,FALSE,TRUE)</f>
        <v>1</v>
      </c>
      <c r="V2679" s="13" t="b">
        <f t="shared" si="835"/>
        <v>1</v>
      </c>
      <c r="W2679" s="13" t="e">
        <f ca="1">IF(AND(IRR_DRIP=FALSE,CalcTable[[#This Row],[IrrHours]]&lt;=0),FALSE,TRUE)</f>
        <v>#NAME?</v>
      </c>
      <c r="X2679" s="13" t="e">
        <f ca="1">AND(CalcTable[[#This Row],[IrrDay]],CalcTable[[#This Row],[IrrRain]],CalcTable[[#This Row],[IrrWarm]],CalcTable[[#This Row],[IrrWindy]])</f>
        <v>#NAME?</v>
      </c>
      <c r="Y2679" s="13" t="e">
        <f t="shared" ca="1" si="836"/>
        <v>#NAME?</v>
      </c>
      <c r="Z2679" s="13" t="e">
        <f ca="1">CalcTable[[#This Row],[IrrHours]]/5</f>
        <v>#NAME?</v>
      </c>
      <c r="AA2679" s="13" t="e">
        <f ca="1">IF(CalcTable[[#This Row],[IrrFlag]]=FALSE,0,MAX(0,CalcTable[[#This Row],[VolRednWind]]*(FCAP*IRR_TARGET-CalcTable[[#This Row],[IWC]])))</f>
        <v>#NAME?</v>
      </c>
      <c r="AB2679" s="13" t="e">
        <f ca="1">CalcTable[[#This Row],[IWC]]+CalcTable[[#This Row],[Eff Precip]]+CalcTable[[#This Row],[IrrAmt]]-CalcTable[[#This Row],[AET]]</f>
        <v>#NAME?</v>
      </c>
      <c r="AC2679" s="13" t="e">
        <f ca="1">IF(CalcTable[[#This Row],[PWC]]&gt;FCAP,MIN(24*PERC,MIN(SAT,CalcTable[[#This Row],[PWC]])-FCAP),0)</f>
        <v>#NAME?</v>
      </c>
      <c r="AD2679" s="13" t="e">
        <f ca="1">IF(CalcTable[[#This Row],[PWC]]&gt;SAT,CalcTable[[#This Row],[PWC]]-SAT,0)</f>
        <v>#NAME?</v>
      </c>
      <c r="AE2679" s="13" t="e">
        <f ca="1">CalcTable[[#This Row],[PWC]]-CalcTable[[#This Row],[PercAmt]]-CalcTable[[#This Row],[Runoff]]</f>
        <v>#NAME?</v>
      </c>
      <c r="AF2679" s="13" t="e">
        <f ca="1">CalcTable[[#This Row],[IrrAmt]]/1000*CUR_IRR_AREA*10000/IRR_EFF</f>
        <v>#NAME?</v>
      </c>
      <c r="AG2679" s="147"/>
      <c r="AH2679" s="13"/>
      <c r="AI2679" s="50">
        <v>0</v>
      </c>
      <c r="AJ2679" s="50">
        <v>0</v>
      </c>
      <c r="AK2679" s="50">
        <v>0</v>
      </c>
      <c r="AL2679" s="50">
        <v>0</v>
      </c>
      <c r="AM2679" s="50"/>
      <c r="AN2679" s="50"/>
      <c r="AO2679" s="50"/>
      <c r="AP2679" s="50"/>
      <c r="AQ2679" s="50"/>
      <c r="AR2679" s="50"/>
      <c r="AS2679" s="50"/>
      <c r="AT2679" s="50"/>
      <c r="AU2679" s="50"/>
      <c r="AV2679" s="50"/>
      <c r="AW2679" s="50"/>
      <c r="AX2679" s="50">
        <f t="shared" si="847"/>
        <v>0</v>
      </c>
      <c r="AY2679" s="50"/>
      <c r="AZ2679" s="50">
        <f t="shared" si="837"/>
        <v>0</v>
      </c>
      <c r="BA2679" s="50">
        <f t="shared" si="838"/>
        <v>0</v>
      </c>
      <c r="BB2679" s="50">
        <f t="shared" si="839"/>
        <v>0</v>
      </c>
      <c r="BC2679" s="17">
        <f t="shared" si="840"/>
        <v>19776</v>
      </c>
      <c r="BD2679" s="50">
        <f t="shared" si="841"/>
        <v>0</v>
      </c>
      <c r="BE2679" s="50">
        <f t="shared" si="842"/>
        <v>0</v>
      </c>
      <c r="BF2679" s="50">
        <f t="shared" si="848"/>
        <v>0</v>
      </c>
      <c r="BG2679" s="50"/>
      <c r="BH2679" s="17">
        <f t="shared" si="843"/>
        <v>0</v>
      </c>
      <c r="BI2679" s="17">
        <f t="shared" si="851"/>
        <v>2679</v>
      </c>
      <c r="BJ2679" s="17">
        <f t="shared" si="849"/>
        <v>2679</v>
      </c>
      <c r="BK2679" s="150">
        <f t="shared" si="850"/>
        <v>28304</v>
      </c>
      <c r="BL2679" s="50" t="e">
        <f t="shared" ca="1" si="844"/>
        <v>#NAME?</v>
      </c>
      <c r="BM2679" s="50" t="e">
        <f t="shared" ca="1" si="845"/>
        <v>#NAME?</v>
      </c>
      <c r="BN2679" s="50" t="e">
        <f t="shared" ca="1" si="846"/>
        <v>#NAME?</v>
      </c>
    </row>
    <row r="2680" spans="1:66" x14ac:dyDescent="0.35">
      <c r="A2680" s="48">
        <v>28305</v>
      </c>
      <c r="B2680" s="17">
        <v>1977</v>
      </c>
      <c r="C2680" s="17">
        <v>6</v>
      </c>
      <c r="D2680" s="17">
        <v>180</v>
      </c>
      <c r="E2680" s="17">
        <v>29</v>
      </c>
      <c r="F2680" s="17">
        <v>4</v>
      </c>
      <c r="G2680" s="50">
        <v>6.2</v>
      </c>
      <c r="H2680" s="32">
        <v>5.2592058622752278</v>
      </c>
      <c r="I2680" s="50">
        <v>26</v>
      </c>
      <c r="J2680" s="13">
        <v>1.8</v>
      </c>
      <c r="K2680" s="13">
        <f t="shared" si="832"/>
        <v>1.8</v>
      </c>
      <c r="L2680" s="13">
        <f t="shared" si="833"/>
        <v>0</v>
      </c>
      <c r="M2680" s="13" t="e">
        <f ca="1">CalcTable[[#This Row],[IWC]]-AE2679</f>
        <v>#NAME?</v>
      </c>
      <c r="N2680" s="13" t="e">
        <f ca="1">IF(CalcTable[[#This Row],[Day of Year]]&lt;123,FCAP,AE2679)</f>
        <v>#NAME?</v>
      </c>
      <c r="O2680" s="17" t="e">
        <f ca="1">IF(IRR_DRIP,5,COUNTIF('IDET Wind Values'!C2664:G2664,"&lt;="&amp;IRR_MAXWIND))</f>
        <v>#NAME?</v>
      </c>
      <c r="P2680" s="13" t="e">
        <f ca="1">CalcTable[[#This Row],[ET_o]]*KL</f>
        <v>#NAME?</v>
      </c>
      <c r="Q2680" s="13" t="e">
        <f ca="1">IF(WILTPT&lt;=0,1,MAX(0,MIN(1,(CalcTable[[#This Row],[IWC]]-WILTPT)/(MAD-WILTPT))))</f>
        <v>#NAME?</v>
      </c>
      <c r="R2680" s="13" t="e">
        <f ca="1">CalcTable[[#This Row],[ETMult]]*CalcTable[[#This Row],[ETb]]</f>
        <v>#NAME?</v>
      </c>
      <c r="S2680" s="13" t="b">
        <f>INDEX(IRR_LIST,CalcTable[[#This Row],[Day of Week]]+1)</f>
        <v>0</v>
      </c>
      <c r="T2680" s="13">
        <f t="shared" ca="1" si="834"/>
        <v>3.4</v>
      </c>
      <c r="U2680" s="13" t="b">
        <f ca="1">IF(CalcTable[[#This Row],[IrrPrecip]]&gt;=IC_MM,FALSE,TRUE)</f>
        <v>1</v>
      </c>
      <c r="V2680" s="13" t="b">
        <f t="shared" si="835"/>
        <v>1</v>
      </c>
      <c r="W2680" s="13" t="e">
        <f ca="1">IF(AND(IRR_DRIP=FALSE,CalcTable[[#This Row],[IrrHours]]&lt;=0),FALSE,TRUE)</f>
        <v>#NAME?</v>
      </c>
      <c r="X2680" s="13" t="e">
        <f ca="1">AND(CalcTable[[#This Row],[IrrDay]],CalcTable[[#This Row],[IrrRain]],CalcTable[[#This Row],[IrrWarm]],CalcTable[[#This Row],[IrrWindy]])</f>
        <v>#NAME?</v>
      </c>
      <c r="Y2680" s="13" t="e">
        <f t="shared" ca="1" si="836"/>
        <v>#NAME?</v>
      </c>
      <c r="Z2680" s="13" t="e">
        <f ca="1">CalcTable[[#This Row],[IrrHours]]/5</f>
        <v>#NAME?</v>
      </c>
      <c r="AA2680" s="13" t="e">
        <f ca="1">IF(CalcTable[[#This Row],[IrrFlag]]=FALSE,0,MAX(0,CalcTable[[#This Row],[VolRednWind]]*(FCAP*IRR_TARGET-CalcTable[[#This Row],[IWC]])))</f>
        <v>#NAME?</v>
      </c>
      <c r="AB2680" s="13" t="e">
        <f ca="1">CalcTable[[#This Row],[IWC]]+CalcTable[[#This Row],[Eff Precip]]+CalcTable[[#This Row],[IrrAmt]]-CalcTable[[#This Row],[AET]]</f>
        <v>#NAME?</v>
      </c>
      <c r="AC2680" s="13" t="e">
        <f ca="1">IF(CalcTable[[#This Row],[PWC]]&gt;FCAP,MIN(24*PERC,MIN(SAT,CalcTable[[#This Row],[PWC]])-FCAP),0)</f>
        <v>#NAME?</v>
      </c>
      <c r="AD2680" s="13" t="e">
        <f ca="1">IF(CalcTable[[#This Row],[PWC]]&gt;SAT,CalcTable[[#This Row],[PWC]]-SAT,0)</f>
        <v>#NAME?</v>
      </c>
      <c r="AE2680" s="13" t="e">
        <f ca="1">CalcTable[[#This Row],[PWC]]-CalcTable[[#This Row],[PercAmt]]-CalcTable[[#This Row],[Runoff]]</f>
        <v>#NAME?</v>
      </c>
      <c r="AF2680" s="13" t="e">
        <f ca="1">CalcTable[[#This Row],[IrrAmt]]/1000*CUR_IRR_AREA*10000/IRR_EFF</f>
        <v>#NAME?</v>
      </c>
      <c r="AG2680" s="147"/>
      <c r="AH2680" s="13"/>
      <c r="AI2680" s="50">
        <v>0</v>
      </c>
      <c r="AJ2680" s="50">
        <v>0</v>
      </c>
      <c r="AK2680" s="50">
        <v>7.047965766285806</v>
      </c>
      <c r="AL2680" s="50">
        <v>5.7680424288741001</v>
      </c>
      <c r="AM2680" s="50"/>
      <c r="AN2680" s="50"/>
      <c r="AO2680" s="50"/>
      <c r="AP2680" s="50"/>
      <c r="AQ2680" s="50"/>
      <c r="AR2680" s="50"/>
      <c r="AS2680" s="50"/>
      <c r="AT2680" s="50"/>
      <c r="AU2680" s="50"/>
      <c r="AV2680" s="50"/>
      <c r="AW2680" s="50"/>
      <c r="AX2680" s="50">
        <f t="shared" si="847"/>
        <v>12.816008195159906</v>
      </c>
      <c r="AY2680" s="50"/>
      <c r="AZ2680" s="50">
        <f t="shared" si="837"/>
        <v>272.56607581916546</v>
      </c>
      <c r="BA2680" s="50">
        <f t="shared" si="838"/>
        <v>419.66522784855636</v>
      </c>
      <c r="BB2680" s="50">
        <f t="shared" si="839"/>
        <v>432.64456479232615</v>
      </c>
      <c r="BC2680" s="17">
        <f t="shared" si="840"/>
        <v>19776</v>
      </c>
      <c r="BD2680" s="50">
        <f t="shared" si="841"/>
        <v>12.816008195159906</v>
      </c>
      <c r="BE2680" s="50">
        <f t="shared" si="842"/>
        <v>272.56607581916546</v>
      </c>
      <c r="BF2680" s="50">
        <f t="shared" si="848"/>
        <v>445.83133060790834</v>
      </c>
      <c r="BG2680" s="50"/>
      <c r="BH2680" s="17">
        <f t="shared" si="843"/>
        <v>0</v>
      </c>
      <c r="BI2680" s="17">
        <f t="shared" si="851"/>
        <v>2680</v>
      </c>
      <c r="BJ2680" s="17">
        <f t="shared" si="849"/>
        <v>2680</v>
      </c>
      <c r="BK2680" s="150">
        <f t="shared" si="850"/>
        <v>28305</v>
      </c>
      <c r="BL2680" s="50" t="e">
        <f t="shared" ca="1" si="844"/>
        <v>#NAME?</v>
      </c>
      <c r="BM2680" s="50" t="e">
        <f t="shared" ca="1" si="845"/>
        <v>#NAME?</v>
      </c>
      <c r="BN2680" s="50" t="e">
        <f t="shared" ca="1" si="846"/>
        <v>#NAME?</v>
      </c>
    </row>
    <row r="2681" spans="1:66" x14ac:dyDescent="0.35">
      <c r="A2681" s="48">
        <v>28306</v>
      </c>
      <c r="B2681" s="17">
        <v>1977</v>
      </c>
      <c r="C2681" s="17">
        <v>6</v>
      </c>
      <c r="D2681" s="17">
        <v>181</v>
      </c>
      <c r="E2681" s="17">
        <v>30</v>
      </c>
      <c r="F2681" s="17">
        <v>5</v>
      </c>
      <c r="G2681" s="50">
        <v>7</v>
      </c>
      <c r="H2681" s="32">
        <v>5.4163379683052506</v>
      </c>
      <c r="I2681" s="50">
        <v>3.8333333333333335</v>
      </c>
      <c r="J2681" s="13">
        <v>0</v>
      </c>
      <c r="K2681" s="13">
        <f t="shared" si="832"/>
        <v>0</v>
      </c>
      <c r="L2681" s="13">
        <f t="shared" si="833"/>
        <v>0</v>
      </c>
      <c r="M2681" s="13" t="e">
        <f ca="1">CalcTable[[#This Row],[IWC]]-AE2680</f>
        <v>#NAME?</v>
      </c>
      <c r="N2681" s="13" t="e">
        <f ca="1">IF(CalcTable[[#This Row],[Day of Year]]&lt;123,FCAP,AE2680)</f>
        <v>#NAME?</v>
      </c>
      <c r="O2681" s="17" t="e">
        <f ca="1">IF(IRR_DRIP,5,COUNTIF('IDET Wind Values'!C2665:G2665,"&lt;="&amp;IRR_MAXWIND))</f>
        <v>#NAME?</v>
      </c>
      <c r="P2681" s="13" t="e">
        <f ca="1">CalcTable[[#This Row],[ET_o]]*KL</f>
        <v>#NAME?</v>
      </c>
      <c r="Q2681" s="13" t="e">
        <f ca="1">IF(WILTPT&lt;=0,1,MAX(0,MIN(1,(CalcTable[[#This Row],[IWC]]-WILTPT)/(MAD-WILTPT))))</f>
        <v>#NAME?</v>
      </c>
      <c r="R2681" s="13" t="e">
        <f ca="1">CalcTable[[#This Row],[ETMult]]*CalcTable[[#This Row],[ETb]]</f>
        <v>#NAME?</v>
      </c>
      <c r="S2681" s="13" t="b">
        <f>INDEX(IRR_LIST,CalcTable[[#This Row],[Day of Week]]+1)</f>
        <v>1</v>
      </c>
      <c r="T2681" s="13">
        <f t="shared" ca="1" si="834"/>
        <v>1.8</v>
      </c>
      <c r="U2681" s="13" t="b">
        <f ca="1">IF(CalcTable[[#This Row],[IrrPrecip]]&gt;=IC_MM,FALSE,TRUE)</f>
        <v>1</v>
      </c>
      <c r="V2681" s="13" t="b">
        <f t="shared" si="835"/>
        <v>1</v>
      </c>
      <c r="W2681" s="13" t="e">
        <f ca="1">IF(AND(IRR_DRIP=FALSE,CalcTable[[#This Row],[IrrHours]]&lt;=0),FALSE,TRUE)</f>
        <v>#NAME?</v>
      </c>
      <c r="X2681" s="13" t="e">
        <f ca="1">AND(CalcTable[[#This Row],[IrrDay]],CalcTable[[#This Row],[IrrRain]],CalcTable[[#This Row],[IrrWarm]],CalcTable[[#This Row],[IrrWindy]])</f>
        <v>#NAME?</v>
      </c>
      <c r="Y2681" s="13" t="e">
        <f t="shared" ca="1" si="836"/>
        <v>#NAME?</v>
      </c>
      <c r="Z2681" s="13" t="e">
        <f ca="1">CalcTable[[#This Row],[IrrHours]]/5</f>
        <v>#NAME?</v>
      </c>
      <c r="AA2681" s="13" t="e">
        <f ca="1">IF(CalcTable[[#This Row],[IrrFlag]]=FALSE,0,MAX(0,CalcTable[[#This Row],[VolRednWind]]*(FCAP*IRR_TARGET-CalcTable[[#This Row],[IWC]])))</f>
        <v>#NAME?</v>
      </c>
      <c r="AB2681" s="13" t="e">
        <f ca="1">CalcTable[[#This Row],[IWC]]+CalcTable[[#This Row],[Eff Precip]]+CalcTable[[#This Row],[IrrAmt]]-CalcTable[[#This Row],[AET]]</f>
        <v>#NAME?</v>
      </c>
      <c r="AC2681" s="13" t="e">
        <f ca="1">IF(CalcTable[[#This Row],[PWC]]&gt;FCAP,MIN(24*PERC,MIN(SAT,CalcTable[[#This Row],[PWC]])-FCAP),0)</f>
        <v>#NAME?</v>
      </c>
      <c r="AD2681" s="13" t="e">
        <f ca="1">IF(CalcTable[[#This Row],[PWC]]&gt;SAT,CalcTable[[#This Row],[PWC]]-SAT,0)</f>
        <v>#NAME?</v>
      </c>
      <c r="AE2681" s="13" t="e">
        <f ca="1">CalcTable[[#This Row],[PWC]]-CalcTable[[#This Row],[PercAmt]]-CalcTable[[#This Row],[Runoff]]</f>
        <v>#NAME?</v>
      </c>
      <c r="AF2681" s="13" t="e">
        <f ca="1">CalcTable[[#This Row],[IrrAmt]]/1000*CUR_IRR_AREA*10000/IRR_EFF</f>
        <v>#NAME?</v>
      </c>
      <c r="AG2681" s="147"/>
      <c r="AH2681" s="13"/>
      <c r="AI2681" s="50">
        <v>9.6494935358041651</v>
      </c>
      <c r="AJ2681" s="50">
        <v>14.224442538079144</v>
      </c>
      <c r="AK2681" s="50">
        <v>0</v>
      </c>
      <c r="AL2681" s="50">
        <v>0</v>
      </c>
      <c r="AM2681" s="50"/>
      <c r="AN2681" s="50"/>
      <c r="AO2681" s="50"/>
      <c r="AP2681" s="50"/>
      <c r="AQ2681" s="50"/>
      <c r="AR2681" s="50"/>
      <c r="AS2681" s="50"/>
      <c r="AT2681" s="50"/>
      <c r="AU2681" s="50"/>
      <c r="AV2681" s="50"/>
      <c r="AW2681" s="50"/>
      <c r="AX2681" s="50">
        <f t="shared" si="847"/>
        <v>23.873936073883307</v>
      </c>
      <c r="AY2681" s="50"/>
      <c r="AZ2681" s="50">
        <f t="shared" si="837"/>
        <v>558.77621964211608</v>
      </c>
      <c r="BA2681" s="50">
        <f t="shared" si="838"/>
        <v>906.18967187941053</v>
      </c>
      <c r="BB2681" s="50">
        <f t="shared" si="839"/>
        <v>937.89269472500973</v>
      </c>
      <c r="BC2681" s="17">
        <f t="shared" si="840"/>
        <v>19776</v>
      </c>
      <c r="BD2681" s="50">
        <f t="shared" si="841"/>
        <v>23.873936073883307</v>
      </c>
      <c r="BE2681" s="50">
        <f t="shared" si="842"/>
        <v>558.77621964211608</v>
      </c>
      <c r="BF2681" s="50">
        <f t="shared" si="848"/>
        <v>913.98001297997416</v>
      </c>
      <c r="BG2681" s="50"/>
      <c r="BH2681" s="17">
        <f t="shared" si="843"/>
        <v>0</v>
      </c>
      <c r="BI2681" s="17">
        <f t="shared" si="851"/>
        <v>2681</v>
      </c>
      <c r="BJ2681" s="17">
        <f t="shared" si="849"/>
        <v>2681</v>
      </c>
      <c r="BK2681" s="150">
        <f t="shared" si="850"/>
        <v>28306</v>
      </c>
      <c r="BL2681" s="50" t="e">
        <f t="shared" ca="1" si="844"/>
        <v>#NAME?</v>
      </c>
      <c r="BM2681" s="50" t="e">
        <f t="shared" ca="1" si="845"/>
        <v>#NAME?</v>
      </c>
      <c r="BN2681" s="50" t="e">
        <f t="shared" ca="1" si="846"/>
        <v>#NAME?</v>
      </c>
    </row>
    <row r="2682" spans="1:66" x14ac:dyDescent="0.35">
      <c r="A2682" s="48">
        <v>28307</v>
      </c>
      <c r="B2682" s="17">
        <v>1977</v>
      </c>
      <c r="C2682" s="17">
        <v>7</v>
      </c>
      <c r="D2682" s="17">
        <v>182</v>
      </c>
      <c r="E2682" s="17">
        <v>1</v>
      </c>
      <c r="F2682" s="17">
        <v>6</v>
      </c>
      <c r="G2682" s="50">
        <v>10.9</v>
      </c>
      <c r="H2682" s="32">
        <v>6.8264488655243349</v>
      </c>
      <c r="I2682" s="50">
        <v>7.166666666666667</v>
      </c>
      <c r="J2682" s="13">
        <v>0</v>
      </c>
      <c r="K2682" s="13">
        <f t="shared" si="832"/>
        <v>0</v>
      </c>
      <c r="L2682" s="13">
        <f t="shared" si="833"/>
        <v>0</v>
      </c>
      <c r="M2682" s="13" t="e">
        <f ca="1">CalcTable[[#This Row],[IWC]]-AE2681</f>
        <v>#NAME?</v>
      </c>
      <c r="N2682" s="13" t="e">
        <f ca="1">IF(CalcTable[[#This Row],[Day of Year]]&lt;123,FCAP,AE2681)</f>
        <v>#NAME?</v>
      </c>
      <c r="O2682" s="17" t="e">
        <f ca="1">IF(IRR_DRIP,5,COUNTIF('IDET Wind Values'!C2666:G2666,"&lt;="&amp;IRR_MAXWIND))</f>
        <v>#NAME?</v>
      </c>
      <c r="P2682" s="13" t="e">
        <f ca="1">CalcTable[[#This Row],[ET_o]]*KL</f>
        <v>#NAME?</v>
      </c>
      <c r="Q2682" s="13" t="e">
        <f ca="1">IF(WILTPT&lt;=0,1,MAX(0,MIN(1,(CalcTable[[#This Row],[IWC]]-WILTPT)/(MAD-WILTPT))))</f>
        <v>#NAME?</v>
      </c>
      <c r="R2682" s="13" t="e">
        <f ca="1">CalcTable[[#This Row],[ETMult]]*CalcTable[[#This Row],[ETb]]</f>
        <v>#NAME?</v>
      </c>
      <c r="S2682" s="13" t="b">
        <f>INDEX(IRR_LIST,CalcTable[[#This Row],[Day of Week]]+1)</f>
        <v>0</v>
      </c>
      <c r="T2682" s="13">
        <f t="shared" ca="1" si="834"/>
        <v>1.8</v>
      </c>
      <c r="U2682" s="13" t="b">
        <f ca="1">IF(CalcTable[[#This Row],[IrrPrecip]]&gt;=IC_MM,FALSE,TRUE)</f>
        <v>1</v>
      </c>
      <c r="V2682" s="13" t="b">
        <f t="shared" si="835"/>
        <v>1</v>
      </c>
      <c r="W2682" s="13" t="e">
        <f ca="1">IF(AND(IRR_DRIP=FALSE,CalcTable[[#This Row],[IrrHours]]&lt;=0),FALSE,TRUE)</f>
        <v>#NAME?</v>
      </c>
      <c r="X2682" s="13" t="e">
        <f ca="1">AND(CalcTable[[#This Row],[IrrDay]],CalcTable[[#This Row],[IrrRain]],CalcTable[[#This Row],[IrrWarm]],CalcTable[[#This Row],[IrrWindy]])</f>
        <v>#NAME?</v>
      </c>
      <c r="Y2682" s="13" t="e">
        <f t="shared" ca="1" si="836"/>
        <v>#NAME?</v>
      </c>
      <c r="Z2682" s="13" t="e">
        <f ca="1">CalcTable[[#This Row],[IrrHours]]/5</f>
        <v>#NAME?</v>
      </c>
      <c r="AA2682" s="13" t="e">
        <f ca="1">IF(CalcTable[[#This Row],[IrrFlag]]=FALSE,0,MAX(0,CalcTable[[#This Row],[VolRednWind]]*(FCAP*IRR_TARGET-CalcTable[[#This Row],[IWC]])))</f>
        <v>#NAME?</v>
      </c>
      <c r="AB2682" s="13" t="e">
        <f ca="1">CalcTable[[#This Row],[IWC]]+CalcTable[[#This Row],[Eff Precip]]+CalcTable[[#This Row],[IrrAmt]]-CalcTable[[#This Row],[AET]]</f>
        <v>#NAME?</v>
      </c>
      <c r="AC2682" s="13" t="e">
        <f ca="1">IF(CalcTable[[#This Row],[PWC]]&gt;FCAP,MIN(24*PERC,MIN(SAT,CalcTable[[#This Row],[PWC]])-FCAP),0)</f>
        <v>#NAME?</v>
      </c>
      <c r="AD2682" s="13" t="e">
        <f ca="1">IF(CalcTable[[#This Row],[PWC]]&gt;SAT,CalcTable[[#This Row],[PWC]]-SAT,0)</f>
        <v>#NAME?</v>
      </c>
      <c r="AE2682" s="13" t="e">
        <f ca="1">CalcTable[[#This Row],[PWC]]-CalcTable[[#This Row],[PercAmt]]-CalcTable[[#This Row],[Runoff]]</f>
        <v>#NAME?</v>
      </c>
      <c r="AF2682" s="13" t="e">
        <f ca="1">CalcTable[[#This Row],[IrrAmt]]/1000*CUR_IRR_AREA*10000/IRR_EFF</f>
        <v>#NAME?</v>
      </c>
      <c r="AG2682" s="147"/>
      <c r="AH2682" s="13"/>
      <c r="AI2682" s="50">
        <v>0</v>
      </c>
      <c r="AJ2682" s="50">
        <v>0</v>
      </c>
      <c r="AK2682" s="50">
        <v>0</v>
      </c>
      <c r="AL2682" s="50">
        <v>5.8715491068192627</v>
      </c>
      <c r="AM2682" s="50"/>
      <c r="AN2682" s="50"/>
      <c r="AO2682" s="50"/>
      <c r="AP2682" s="50"/>
      <c r="AQ2682" s="50"/>
      <c r="AR2682" s="50"/>
      <c r="AS2682" s="50"/>
      <c r="AT2682" s="50"/>
      <c r="AU2682" s="50"/>
      <c r="AV2682" s="50"/>
      <c r="AW2682" s="50"/>
      <c r="AX2682" s="50">
        <f t="shared" si="847"/>
        <v>5.8715491068192627</v>
      </c>
      <c r="AY2682" s="50"/>
      <c r="AZ2682" s="50">
        <f t="shared" si="837"/>
        <v>172.23210713336505</v>
      </c>
      <c r="BA2682" s="50">
        <f t="shared" si="838"/>
        <v>265.18276812597475</v>
      </c>
      <c r="BB2682" s="50">
        <f t="shared" si="839"/>
        <v>273.38429703708738</v>
      </c>
      <c r="BC2682" s="17">
        <f t="shared" si="840"/>
        <v>19777</v>
      </c>
      <c r="BD2682" s="50">
        <f t="shared" si="841"/>
        <v>5.8715491068192627</v>
      </c>
      <c r="BE2682" s="50">
        <f t="shared" si="842"/>
        <v>172.23210713336505</v>
      </c>
      <c r="BF2682" s="50">
        <f t="shared" si="848"/>
        <v>281.71689842875423</v>
      </c>
      <c r="BG2682" s="50"/>
      <c r="BH2682" s="17">
        <f t="shared" si="843"/>
        <v>0</v>
      </c>
      <c r="BI2682" s="17">
        <f t="shared" si="851"/>
        <v>2682</v>
      </c>
      <c r="BJ2682" s="17">
        <f t="shared" si="849"/>
        <v>2682</v>
      </c>
      <c r="BK2682" s="150">
        <f t="shared" si="850"/>
        <v>28307</v>
      </c>
      <c r="BL2682" s="50" t="e">
        <f t="shared" ca="1" si="844"/>
        <v>#NAME?</v>
      </c>
      <c r="BM2682" s="50" t="e">
        <f t="shared" ca="1" si="845"/>
        <v>#NAME?</v>
      </c>
      <c r="BN2682" s="50" t="e">
        <f t="shared" ca="1" si="846"/>
        <v>#NAME?</v>
      </c>
    </row>
    <row r="2683" spans="1:66" x14ac:dyDescent="0.35">
      <c r="A2683" s="48">
        <v>28308</v>
      </c>
      <c r="B2683" s="17">
        <v>1977</v>
      </c>
      <c r="C2683" s="17">
        <v>7</v>
      </c>
      <c r="D2683" s="17">
        <v>183</v>
      </c>
      <c r="E2683" s="17">
        <v>2</v>
      </c>
      <c r="F2683" s="17">
        <v>7</v>
      </c>
      <c r="G2683" s="50">
        <v>9.1999999999999993</v>
      </c>
      <c r="H2683" s="32">
        <v>4.9019959091617054</v>
      </c>
      <c r="I2683" s="50">
        <v>23</v>
      </c>
      <c r="J2683" s="13">
        <v>1</v>
      </c>
      <c r="K2683" s="13">
        <f t="shared" si="832"/>
        <v>1</v>
      </c>
      <c r="L2683" s="13">
        <f t="shared" si="833"/>
        <v>0</v>
      </c>
      <c r="M2683" s="13" t="e">
        <f ca="1">CalcTable[[#This Row],[IWC]]-AE2682</f>
        <v>#NAME?</v>
      </c>
      <c r="N2683" s="13" t="e">
        <f ca="1">IF(CalcTable[[#This Row],[Day of Year]]&lt;123,FCAP,AE2682)</f>
        <v>#NAME?</v>
      </c>
      <c r="O2683" s="17" t="e">
        <f ca="1">IF(IRR_DRIP,5,COUNTIF('IDET Wind Values'!C2667:G2667,"&lt;="&amp;IRR_MAXWIND))</f>
        <v>#NAME?</v>
      </c>
      <c r="P2683" s="13" t="e">
        <f ca="1">CalcTable[[#This Row],[ET_o]]*KL</f>
        <v>#NAME?</v>
      </c>
      <c r="Q2683" s="13" t="e">
        <f ca="1">IF(WILTPT&lt;=0,1,MAX(0,MIN(1,(CalcTable[[#This Row],[IWC]]-WILTPT)/(MAD-WILTPT))))</f>
        <v>#NAME?</v>
      </c>
      <c r="R2683" s="13" t="e">
        <f ca="1">CalcTable[[#This Row],[ETMult]]*CalcTable[[#This Row],[ETb]]</f>
        <v>#NAME?</v>
      </c>
      <c r="S2683" s="13" t="b">
        <f>INDEX(IRR_LIST,CalcTable[[#This Row],[Day of Week]]+1)</f>
        <v>0</v>
      </c>
      <c r="T2683" s="13">
        <f t="shared" ca="1" si="834"/>
        <v>0</v>
      </c>
      <c r="U2683" s="13" t="b">
        <f ca="1">IF(CalcTable[[#This Row],[IrrPrecip]]&gt;=IC_MM,FALSE,TRUE)</f>
        <v>1</v>
      </c>
      <c r="V2683" s="13" t="b">
        <f t="shared" si="835"/>
        <v>1</v>
      </c>
      <c r="W2683" s="13" t="e">
        <f ca="1">IF(AND(IRR_DRIP=FALSE,CalcTable[[#This Row],[IrrHours]]&lt;=0),FALSE,TRUE)</f>
        <v>#NAME?</v>
      </c>
      <c r="X2683" s="13" t="e">
        <f ca="1">AND(CalcTable[[#This Row],[IrrDay]],CalcTable[[#This Row],[IrrRain]],CalcTable[[#This Row],[IrrWarm]],CalcTable[[#This Row],[IrrWindy]])</f>
        <v>#NAME?</v>
      </c>
      <c r="Y2683" s="13" t="e">
        <f t="shared" ca="1" si="836"/>
        <v>#NAME?</v>
      </c>
      <c r="Z2683" s="13" t="e">
        <f ca="1">CalcTable[[#This Row],[IrrHours]]/5</f>
        <v>#NAME?</v>
      </c>
      <c r="AA2683" s="13" t="e">
        <f ca="1">IF(CalcTable[[#This Row],[IrrFlag]]=FALSE,0,MAX(0,CalcTable[[#This Row],[VolRednWind]]*(FCAP*IRR_TARGET-CalcTable[[#This Row],[IWC]])))</f>
        <v>#NAME?</v>
      </c>
      <c r="AB2683" s="13" t="e">
        <f ca="1">CalcTable[[#This Row],[IWC]]+CalcTable[[#This Row],[Eff Precip]]+CalcTable[[#This Row],[IrrAmt]]-CalcTable[[#This Row],[AET]]</f>
        <v>#NAME?</v>
      </c>
      <c r="AC2683" s="13" t="e">
        <f ca="1">IF(CalcTable[[#This Row],[PWC]]&gt;FCAP,MIN(24*PERC,MIN(SAT,CalcTable[[#This Row],[PWC]])-FCAP),0)</f>
        <v>#NAME?</v>
      </c>
      <c r="AD2683" s="13" t="e">
        <f ca="1">IF(CalcTable[[#This Row],[PWC]]&gt;SAT,CalcTable[[#This Row],[PWC]]-SAT,0)</f>
        <v>#NAME?</v>
      </c>
      <c r="AE2683" s="13" t="e">
        <f ca="1">CalcTable[[#This Row],[PWC]]-CalcTable[[#This Row],[PercAmt]]-CalcTable[[#This Row],[Runoff]]</f>
        <v>#NAME?</v>
      </c>
      <c r="AF2683" s="13" t="e">
        <f ca="1">CalcTable[[#This Row],[IrrAmt]]/1000*CUR_IRR_AREA*10000/IRR_EFF</f>
        <v>#NAME?</v>
      </c>
      <c r="AG2683" s="147"/>
      <c r="AH2683" s="13"/>
      <c r="AI2683" s="50">
        <v>0</v>
      </c>
      <c r="AJ2683" s="50">
        <v>0</v>
      </c>
      <c r="AK2683" s="50">
        <v>0</v>
      </c>
      <c r="AL2683" s="50">
        <v>0</v>
      </c>
      <c r="AM2683" s="50"/>
      <c r="AN2683" s="50"/>
      <c r="AO2683" s="50"/>
      <c r="AP2683" s="50"/>
      <c r="AQ2683" s="50"/>
      <c r="AR2683" s="50"/>
      <c r="AS2683" s="50"/>
      <c r="AT2683" s="50"/>
      <c r="AU2683" s="50"/>
      <c r="AV2683" s="50"/>
      <c r="AW2683" s="50"/>
      <c r="AX2683" s="50">
        <f t="shared" si="847"/>
        <v>0</v>
      </c>
      <c r="AY2683" s="50"/>
      <c r="AZ2683" s="50">
        <f t="shared" si="837"/>
        <v>0</v>
      </c>
      <c r="BA2683" s="50">
        <f t="shared" si="838"/>
        <v>0</v>
      </c>
      <c r="BB2683" s="50">
        <f t="shared" si="839"/>
        <v>0</v>
      </c>
      <c r="BC2683" s="17">
        <f t="shared" si="840"/>
        <v>19777</v>
      </c>
      <c r="BD2683" s="50">
        <f t="shared" si="841"/>
        <v>0</v>
      </c>
      <c r="BE2683" s="50">
        <f t="shared" si="842"/>
        <v>0</v>
      </c>
      <c r="BF2683" s="50">
        <f t="shared" si="848"/>
        <v>0</v>
      </c>
      <c r="BG2683" s="50"/>
      <c r="BH2683" s="17">
        <f t="shared" si="843"/>
        <v>0</v>
      </c>
      <c r="BI2683" s="17">
        <f t="shared" si="851"/>
        <v>2683</v>
      </c>
      <c r="BJ2683" s="17">
        <f t="shared" si="849"/>
        <v>2683</v>
      </c>
      <c r="BK2683" s="150">
        <f t="shared" si="850"/>
        <v>28308</v>
      </c>
      <c r="BL2683" s="50" t="e">
        <f t="shared" ca="1" si="844"/>
        <v>#NAME?</v>
      </c>
      <c r="BM2683" s="50" t="e">
        <f t="shared" ca="1" si="845"/>
        <v>#NAME?</v>
      </c>
      <c r="BN2683" s="50" t="e">
        <f t="shared" ca="1" si="846"/>
        <v>#NAME?</v>
      </c>
    </row>
    <row r="2684" spans="1:66" x14ac:dyDescent="0.35">
      <c r="A2684" s="48">
        <v>28309</v>
      </c>
      <c r="B2684" s="17">
        <v>1977</v>
      </c>
      <c r="C2684" s="17">
        <v>7</v>
      </c>
      <c r="D2684" s="17">
        <v>184</v>
      </c>
      <c r="E2684" s="17">
        <v>3</v>
      </c>
      <c r="F2684" s="17">
        <v>1</v>
      </c>
      <c r="G2684" s="50">
        <v>7.7</v>
      </c>
      <c r="H2684" s="32">
        <v>5.2245696891027285</v>
      </c>
      <c r="I2684" s="50">
        <v>17.833333333333332</v>
      </c>
      <c r="J2684" s="13">
        <v>0</v>
      </c>
      <c r="K2684" s="13">
        <f t="shared" si="832"/>
        <v>0</v>
      </c>
      <c r="L2684" s="13">
        <f t="shared" si="833"/>
        <v>0</v>
      </c>
      <c r="M2684" s="13" t="e">
        <f ca="1">CalcTable[[#This Row],[IWC]]-AE2683</f>
        <v>#NAME?</v>
      </c>
      <c r="N2684" s="13" t="e">
        <f ca="1">IF(CalcTable[[#This Row],[Day of Year]]&lt;123,FCAP,AE2683)</f>
        <v>#NAME?</v>
      </c>
      <c r="O2684" s="17" t="e">
        <f ca="1">IF(IRR_DRIP,5,COUNTIF('IDET Wind Values'!C2668:G2668,"&lt;="&amp;IRR_MAXWIND))</f>
        <v>#NAME?</v>
      </c>
      <c r="P2684" s="13" t="e">
        <f ca="1">CalcTable[[#This Row],[ET_o]]*KL</f>
        <v>#NAME?</v>
      </c>
      <c r="Q2684" s="13" t="e">
        <f ca="1">IF(WILTPT&lt;=0,1,MAX(0,MIN(1,(CalcTable[[#This Row],[IWC]]-WILTPT)/(MAD-WILTPT))))</f>
        <v>#NAME?</v>
      </c>
      <c r="R2684" s="13" t="e">
        <f ca="1">CalcTable[[#This Row],[ETMult]]*CalcTable[[#This Row],[ETb]]</f>
        <v>#NAME?</v>
      </c>
      <c r="S2684" s="13" t="b">
        <f>INDEX(IRR_LIST,CalcTable[[#This Row],[Day of Week]]+1)</f>
        <v>1</v>
      </c>
      <c r="T2684" s="13">
        <f t="shared" ca="1" si="834"/>
        <v>1</v>
      </c>
      <c r="U2684" s="13" t="b">
        <f ca="1">IF(CalcTable[[#This Row],[IrrPrecip]]&gt;=IC_MM,FALSE,TRUE)</f>
        <v>1</v>
      </c>
      <c r="V2684" s="13" t="b">
        <f t="shared" si="835"/>
        <v>1</v>
      </c>
      <c r="W2684" s="13" t="e">
        <f ca="1">IF(AND(IRR_DRIP=FALSE,CalcTable[[#This Row],[IrrHours]]&lt;=0),FALSE,TRUE)</f>
        <v>#NAME?</v>
      </c>
      <c r="X2684" s="13" t="e">
        <f ca="1">AND(CalcTable[[#This Row],[IrrDay]],CalcTable[[#This Row],[IrrRain]],CalcTable[[#This Row],[IrrWarm]],CalcTable[[#This Row],[IrrWindy]])</f>
        <v>#NAME?</v>
      </c>
      <c r="Y2684" s="13" t="e">
        <f t="shared" ca="1" si="836"/>
        <v>#NAME?</v>
      </c>
      <c r="Z2684" s="13" t="e">
        <f ca="1">CalcTable[[#This Row],[IrrHours]]/5</f>
        <v>#NAME?</v>
      </c>
      <c r="AA2684" s="13" t="e">
        <f ca="1">IF(CalcTable[[#This Row],[IrrFlag]]=FALSE,0,MAX(0,CalcTable[[#This Row],[VolRednWind]]*(FCAP*IRR_TARGET-CalcTable[[#This Row],[IWC]])))</f>
        <v>#NAME?</v>
      </c>
      <c r="AB2684" s="13" t="e">
        <f ca="1">CalcTable[[#This Row],[IWC]]+CalcTable[[#This Row],[Eff Precip]]+CalcTable[[#This Row],[IrrAmt]]-CalcTable[[#This Row],[AET]]</f>
        <v>#NAME?</v>
      </c>
      <c r="AC2684" s="13" t="e">
        <f ca="1">IF(CalcTable[[#This Row],[PWC]]&gt;FCAP,MIN(24*PERC,MIN(SAT,CalcTable[[#This Row],[PWC]])-FCAP),0)</f>
        <v>#NAME?</v>
      </c>
      <c r="AD2684" s="13" t="e">
        <f ca="1">IF(CalcTable[[#This Row],[PWC]]&gt;SAT,CalcTable[[#This Row],[PWC]]-SAT,0)</f>
        <v>#NAME?</v>
      </c>
      <c r="AE2684" s="13" t="e">
        <f ca="1">CalcTable[[#This Row],[PWC]]-CalcTable[[#This Row],[PercAmt]]-CalcTable[[#This Row],[Runoff]]</f>
        <v>#NAME?</v>
      </c>
      <c r="AF2684" s="13" t="e">
        <f ca="1">CalcTable[[#This Row],[IrrAmt]]/1000*CUR_IRR_AREA*10000/IRR_EFF</f>
        <v>#NAME?</v>
      </c>
      <c r="AG2684" s="147"/>
      <c r="AH2684" s="13"/>
      <c r="AI2684" s="50">
        <v>5.8084704192715151</v>
      </c>
      <c r="AJ2684" s="50">
        <v>8.2580153856368153</v>
      </c>
      <c r="AK2684" s="50">
        <v>0</v>
      </c>
      <c r="AL2684" s="50">
        <v>0</v>
      </c>
      <c r="AM2684" s="50"/>
      <c r="AN2684" s="50"/>
      <c r="AO2684" s="50"/>
      <c r="AP2684" s="50"/>
      <c r="AQ2684" s="50"/>
      <c r="AR2684" s="50"/>
      <c r="AS2684" s="50"/>
      <c r="AT2684" s="50"/>
      <c r="AU2684" s="50"/>
      <c r="AV2684" s="50"/>
      <c r="AW2684" s="50"/>
      <c r="AX2684" s="50">
        <f t="shared" si="847"/>
        <v>14.06648580490833</v>
      </c>
      <c r="AY2684" s="50"/>
      <c r="AZ2684" s="50">
        <f t="shared" si="837"/>
        <v>327.4260174613288</v>
      </c>
      <c r="BA2684" s="50">
        <f t="shared" si="838"/>
        <v>530.75136585691928</v>
      </c>
      <c r="BB2684" s="50">
        <f t="shared" si="839"/>
        <v>549.30077472233882</v>
      </c>
      <c r="BC2684" s="17">
        <f t="shared" si="840"/>
        <v>19777</v>
      </c>
      <c r="BD2684" s="50">
        <f t="shared" si="841"/>
        <v>14.06648580490833</v>
      </c>
      <c r="BE2684" s="50">
        <f t="shared" si="842"/>
        <v>327.4260174613288</v>
      </c>
      <c r="BF2684" s="50">
        <f t="shared" si="848"/>
        <v>535.56473087018003</v>
      </c>
      <c r="BG2684" s="50"/>
      <c r="BH2684" s="17">
        <f t="shared" si="843"/>
        <v>0</v>
      </c>
      <c r="BI2684" s="17">
        <f t="shared" si="851"/>
        <v>2684</v>
      </c>
      <c r="BJ2684" s="17">
        <f t="shared" si="849"/>
        <v>2684</v>
      </c>
      <c r="BK2684" s="150">
        <f t="shared" si="850"/>
        <v>28309</v>
      </c>
      <c r="BL2684" s="50" t="e">
        <f t="shared" ca="1" si="844"/>
        <v>#NAME?</v>
      </c>
      <c r="BM2684" s="50" t="e">
        <f t="shared" ca="1" si="845"/>
        <v>#NAME?</v>
      </c>
      <c r="BN2684" s="50" t="e">
        <f t="shared" ca="1" si="846"/>
        <v>#NAME?</v>
      </c>
    </row>
    <row r="2685" spans="1:66" x14ac:dyDescent="0.35">
      <c r="A2685" s="48">
        <v>28310</v>
      </c>
      <c r="B2685" s="17">
        <v>1977</v>
      </c>
      <c r="C2685" s="17">
        <v>7</v>
      </c>
      <c r="D2685" s="17">
        <v>185</v>
      </c>
      <c r="E2685" s="17">
        <v>4</v>
      </c>
      <c r="F2685" s="17">
        <v>2</v>
      </c>
      <c r="G2685" s="50">
        <v>8.6</v>
      </c>
      <c r="H2685" s="32">
        <v>5.0955561937444944</v>
      </c>
      <c r="I2685" s="50">
        <v>15.333333333333334</v>
      </c>
      <c r="J2685" s="13">
        <v>7.9</v>
      </c>
      <c r="K2685" s="13">
        <f t="shared" si="832"/>
        <v>7.9</v>
      </c>
      <c r="L2685" s="13">
        <f t="shared" si="833"/>
        <v>2.1750000000000003</v>
      </c>
      <c r="M2685" s="13" t="e">
        <f ca="1">CalcTable[[#This Row],[IWC]]-AE2684</f>
        <v>#NAME?</v>
      </c>
      <c r="N2685" s="13" t="e">
        <f ca="1">IF(CalcTable[[#This Row],[Day of Year]]&lt;123,FCAP,AE2684)</f>
        <v>#NAME?</v>
      </c>
      <c r="O2685" s="17" t="e">
        <f ca="1">IF(IRR_DRIP,5,COUNTIF('IDET Wind Values'!C2669:G2669,"&lt;="&amp;IRR_MAXWIND))</f>
        <v>#NAME?</v>
      </c>
      <c r="P2685" s="13" t="e">
        <f ca="1">CalcTable[[#This Row],[ET_o]]*KL</f>
        <v>#NAME?</v>
      </c>
      <c r="Q2685" s="13" t="e">
        <f ca="1">IF(WILTPT&lt;=0,1,MAX(0,MIN(1,(CalcTable[[#This Row],[IWC]]-WILTPT)/(MAD-WILTPT))))</f>
        <v>#NAME?</v>
      </c>
      <c r="R2685" s="13" t="e">
        <f ca="1">CalcTable[[#This Row],[ETMult]]*CalcTable[[#This Row],[ETb]]</f>
        <v>#NAME?</v>
      </c>
      <c r="S2685" s="13" t="b">
        <f>INDEX(IRR_LIST,CalcTable[[#This Row],[Day of Week]]+1)</f>
        <v>0</v>
      </c>
      <c r="T2685" s="13">
        <f t="shared" ca="1" si="834"/>
        <v>1</v>
      </c>
      <c r="U2685" s="13" t="b">
        <f ca="1">IF(CalcTable[[#This Row],[IrrPrecip]]&gt;=IC_MM,FALSE,TRUE)</f>
        <v>1</v>
      </c>
      <c r="V2685" s="13" t="b">
        <f t="shared" si="835"/>
        <v>1</v>
      </c>
      <c r="W2685" s="13" t="e">
        <f ca="1">IF(AND(IRR_DRIP=FALSE,CalcTable[[#This Row],[IrrHours]]&lt;=0),FALSE,TRUE)</f>
        <v>#NAME?</v>
      </c>
      <c r="X2685" s="13" t="e">
        <f ca="1">AND(CalcTable[[#This Row],[IrrDay]],CalcTable[[#This Row],[IrrRain]],CalcTable[[#This Row],[IrrWarm]],CalcTable[[#This Row],[IrrWindy]])</f>
        <v>#NAME?</v>
      </c>
      <c r="Y2685" s="13" t="e">
        <f t="shared" ca="1" si="836"/>
        <v>#NAME?</v>
      </c>
      <c r="Z2685" s="13" t="e">
        <f ca="1">CalcTable[[#This Row],[IrrHours]]/5</f>
        <v>#NAME?</v>
      </c>
      <c r="AA2685" s="13" t="e">
        <f ca="1">IF(CalcTable[[#This Row],[IrrFlag]]=FALSE,0,MAX(0,CalcTable[[#This Row],[VolRednWind]]*(FCAP*IRR_TARGET-CalcTable[[#This Row],[IWC]])))</f>
        <v>#NAME?</v>
      </c>
      <c r="AB2685" s="13" t="e">
        <f ca="1">CalcTable[[#This Row],[IWC]]+CalcTable[[#This Row],[Eff Precip]]+CalcTable[[#This Row],[IrrAmt]]-CalcTable[[#This Row],[AET]]</f>
        <v>#NAME?</v>
      </c>
      <c r="AC2685" s="13" t="e">
        <f ca="1">IF(CalcTable[[#This Row],[PWC]]&gt;FCAP,MIN(24*PERC,MIN(SAT,CalcTable[[#This Row],[PWC]])-FCAP),0)</f>
        <v>#NAME?</v>
      </c>
      <c r="AD2685" s="13" t="e">
        <f ca="1">IF(CalcTable[[#This Row],[PWC]]&gt;SAT,CalcTable[[#This Row],[PWC]]-SAT,0)</f>
        <v>#NAME?</v>
      </c>
      <c r="AE2685" s="13" t="e">
        <f ca="1">CalcTable[[#This Row],[PWC]]-CalcTable[[#This Row],[PercAmt]]-CalcTable[[#This Row],[Runoff]]</f>
        <v>#NAME?</v>
      </c>
      <c r="AF2685" s="13" t="e">
        <f ca="1">CalcTable[[#This Row],[IrrAmt]]/1000*CUR_IRR_AREA*10000/IRR_EFF</f>
        <v>#NAME?</v>
      </c>
      <c r="AG2685" s="147"/>
      <c r="AH2685" s="13"/>
      <c r="AI2685" s="50">
        <v>0</v>
      </c>
      <c r="AJ2685" s="50">
        <v>0</v>
      </c>
      <c r="AK2685" s="50">
        <v>2.3021109323916762</v>
      </c>
      <c r="AL2685" s="50">
        <v>9.3241579550838214</v>
      </c>
      <c r="AM2685" s="50"/>
      <c r="AN2685" s="50"/>
      <c r="AO2685" s="50"/>
      <c r="AP2685" s="50"/>
      <c r="AQ2685" s="50"/>
      <c r="AR2685" s="50"/>
      <c r="AS2685" s="50"/>
      <c r="AT2685" s="50"/>
      <c r="AU2685" s="50"/>
      <c r="AV2685" s="50"/>
      <c r="AW2685" s="50"/>
      <c r="AX2685" s="50">
        <f t="shared" si="847"/>
        <v>11.626268887475497</v>
      </c>
      <c r="AY2685" s="50"/>
      <c r="AZ2685" s="50">
        <f t="shared" si="837"/>
        <v>307.27292702420334</v>
      </c>
      <c r="BA2685" s="50">
        <f t="shared" si="838"/>
        <v>473.10276065631308</v>
      </c>
      <c r="BB2685" s="50">
        <f t="shared" si="839"/>
        <v>487.73480480032282</v>
      </c>
      <c r="BC2685" s="17">
        <f t="shared" si="840"/>
        <v>19777</v>
      </c>
      <c r="BD2685" s="50">
        <f t="shared" si="841"/>
        <v>11.626268887475497</v>
      </c>
      <c r="BE2685" s="50">
        <f t="shared" si="842"/>
        <v>307.27292702420334</v>
      </c>
      <c r="BF2685" s="50">
        <f t="shared" si="848"/>
        <v>502.60069050513408</v>
      </c>
      <c r="BG2685" s="50"/>
      <c r="BH2685" s="17">
        <f t="shared" si="843"/>
        <v>0</v>
      </c>
      <c r="BI2685" s="17">
        <f t="shared" si="851"/>
        <v>2685</v>
      </c>
      <c r="BJ2685" s="17">
        <f t="shared" si="849"/>
        <v>2685</v>
      </c>
      <c r="BK2685" s="150">
        <f t="shared" si="850"/>
        <v>28310</v>
      </c>
      <c r="BL2685" s="50" t="e">
        <f t="shared" ca="1" si="844"/>
        <v>#NAME?</v>
      </c>
      <c r="BM2685" s="50" t="e">
        <f t="shared" ca="1" si="845"/>
        <v>#NAME?</v>
      </c>
      <c r="BN2685" s="50" t="e">
        <f t="shared" ca="1" si="846"/>
        <v>#NAME?</v>
      </c>
    </row>
    <row r="2686" spans="1:66" x14ac:dyDescent="0.35">
      <c r="A2686" s="48">
        <v>28311</v>
      </c>
      <c r="B2686" s="17">
        <v>1977</v>
      </c>
      <c r="C2686" s="17">
        <v>7</v>
      </c>
      <c r="D2686" s="17">
        <v>186</v>
      </c>
      <c r="E2686" s="17">
        <v>5</v>
      </c>
      <c r="F2686" s="17">
        <v>3</v>
      </c>
      <c r="G2686" s="50">
        <v>8.6999999999999993</v>
      </c>
      <c r="H2686" s="32">
        <v>4.3123606524137985</v>
      </c>
      <c r="I2686" s="50">
        <v>10.333333333333334</v>
      </c>
      <c r="J2686" s="13">
        <v>11.2</v>
      </c>
      <c r="K2686" s="13">
        <f t="shared" si="832"/>
        <v>11.2</v>
      </c>
      <c r="L2686" s="13">
        <f t="shared" si="833"/>
        <v>4.6499999999999995</v>
      </c>
      <c r="M2686" s="13" t="e">
        <f ca="1">CalcTable[[#This Row],[IWC]]-AE2685</f>
        <v>#NAME?</v>
      </c>
      <c r="N2686" s="13" t="e">
        <f ca="1">IF(CalcTable[[#This Row],[Day of Year]]&lt;123,FCAP,AE2685)</f>
        <v>#NAME?</v>
      </c>
      <c r="O2686" s="17" t="e">
        <f ca="1">IF(IRR_DRIP,5,COUNTIF('IDET Wind Values'!C2670:G2670,"&lt;="&amp;IRR_MAXWIND))</f>
        <v>#NAME?</v>
      </c>
      <c r="P2686" s="13" t="e">
        <f ca="1">CalcTable[[#This Row],[ET_o]]*KL</f>
        <v>#NAME?</v>
      </c>
      <c r="Q2686" s="13" t="e">
        <f ca="1">IF(WILTPT&lt;=0,1,MAX(0,MIN(1,(CalcTable[[#This Row],[IWC]]-WILTPT)/(MAD-WILTPT))))</f>
        <v>#NAME?</v>
      </c>
      <c r="R2686" s="13" t="e">
        <f ca="1">CalcTable[[#This Row],[ETMult]]*CalcTable[[#This Row],[ETb]]</f>
        <v>#NAME?</v>
      </c>
      <c r="S2686" s="13" t="b">
        <f>INDEX(IRR_LIST,CalcTable[[#This Row],[Day of Week]]+1)</f>
        <v>1</v>
      </c>
      <c r="T2686" s="13">
        <f t="shared" ca="1" si="834"/>
        <v>7.9</v>
      </c>
      <c r="U2686" s="13" t="b">
        <f ca="1">IF(CalcTable[[#This Row],[IrrPrecip]]&gt;=IC_MM,FALSE,TRUE)</f>
        <v>1</v>
      </c>
      <c r="V2686" s="13" t="b">
        <f t="shared" si="835"/>
        <v>1</v>
      </c>
      <c r="W2686" s="13" t="e">
        <f ca="1">IF(AND(IRR_DRIP=FALSE,CalcTable[[#This Row],[IrrHours]]&lt;=0),FALSE,TRUE)</f>
        <v>#NAME?</v>
      </c>
      <c r="X2686" s="13" t="e">
        <f ca="1">AND(CalcTable[[#This Row],[IrrDay]],CalcTable[[#This Row],[IrrRain]],CalcTable[[#This Row],[IrrWarm]],CalcTable[[#This Row],[IrrWindy]])</f>
        <v>#NAME?</v>
      </c>
      <c r="Y2686" s="13" t="e">
        <f t="shared" ca="1" si="836"/>
        <v>#NAME?</v>
      </c>
      <c r="Z2686" s="13" t="e">
        <f ca="1">CalcTable[[#This Row],[IrrHours]]/5</f>
        <v>#NAME?</v>
      </c>
      <c r="AA2686" s="13" t="e">
        <f ca="1">IF(CalcTable[[#This Row],[IrrFlag]]=FALSE,0,MAX(0,CalcTable[[#This Row],[VolRednWind]]*(FCAP*IRR_TARGET-CalcTable[[#This Row],[IWC]])))</f>
        <v>#NAME?</v>
      </c>
      <c r="AB2686" s="13" t="e">
        <f ca="1">CalcTable[[#This Row],[IWC]]+CalcTable[[#This Row],[Eff Precip]]+CalcTable[[#This Row],[IrrAmt]]-CalcTable[[#This Row],[AET]]</f>
        <v>#NAME?</v>
      </c>
      <c r="AC2686" s="13" t="e">
        <f ca="1">IF(CalcTable[[#This Row],[PWC]]&gt;FCAP,MIN(24*PERC,MIN(SAT,CalcTable[[#This Row],[PWC]])-FCAP),0)</f>
        <v>#NAME?</v>
      </c>
      <c r="AD2686" s="13" t="e">
        <f ca="1">IF(CalcTable[[#This Row],[PWC]]&gt;SAT,CalcTable[[#This Row],[PWC]]-SAT,0)</f>
        <v>#NAME?</v>
      </c>
      <c r="AE2686" s="13" t="e">
        <f ca="1">CalcTable[[#This Row],[PWC]]-CalcTable[[#This Row],[PercAmt]]-CalcTable[[#This Row],[Runoff]]</f>
        <v>#NAME?</v>
      </c>
      <c r="AF2686" s="13" t="e">
        <f ca="1">CalcTable[[#This Row],[IrrAmt]]/1000*CUR_IRR_AREA*10000/IRR_EFF</f>
        <v>#NAME?</v>
      </c>
      <c r="AG2686" s="147"/>
      <c r="AH2686" s="13"/>
      <c r="AI2686" s="50">
        <v>11.54146629475537</v>
      </c>
      <c r="AJ2686" s="50">
        <v>17.43611119644828</v>
      </c>
      <c r="AK2686" s="50">
        <v>0</v>
      </c>
      <c r="AL2686" s="50">
        <v>0</v>
      </c>
      <c r="AM2686" s="50"/>
      <c r="AN2686" s="50"/>
      <c r="AO2686" s="50"/>
      <c r="AP2686" s="50"/>
      <c r="AQ2686" s="50"/>
      <c r="AR2686" s="50"/>
      <c r="AS2686" s="50"/>
      <c r="AT2686" s="50"/>
      <c r="AU2686" s="50"/>
      <c r="AV2686" s="50"/>
      <c r="AW2686" s="50"/>
      <c r="AX2686" s="50">
        <f t="shared" si="847"/>
        <v>28.97757749120365</v>
      </c>
      <c r="AY2686" s="50"/>
      <c r="AZ2686" s="50">
        <f t="shared" si="837"/>
        <v>680.73410075222841</v>
      </c>
      <c r="BA2686" s="50">
        <f t="shared" si="838"/>
        <v>1104.3187235740945</v>
      </c>
      <c r="BB2686" s="50">
        <f t="shared" si="839"/>
        <v>1142.9795569647681</v>
      </c>
      <c r="BC2686" s="17">
        <f t="shared" si="840"/>
        <v>19777</v>
      </c>
      <c r="BD2686" s="50">
        <f t="shared" si="841"/>
        <v>28.97757749120365</v>
      </c>
      <c r="BE2686" s="50">
        <f t="shared" si="842"/>
        <v>680.73410075222841</v>
      </c>
      <c r="BF2686" s="50">
        <f t="shared" si="848"/>
        <v>1113.4642820697054</v>
      </c>
      <c r="BG2686" s="50"/>
      <c r="BH2686" s="17">
        <f t="shared" si="843"/>
        <v>0</v>
      </c>
      <c r="BI2686" s="17">
        <f t="shared" si="851"/>
        <v>2686</v>
      </c>
      <c r="BJ2686" s="17">
        <f t="shared" si="849"/>
        <v>2686</v>
      </c>
      <c r="BK2686" s="150">
        <f t="shared" si="850"/>
        <v>28311</v>
      </c>
      <c r="BL2686" s="50" t="e">
        <f t="shared" ca="1" si="844"/>
        <v>#NAME?</v>
      </c>
      <c r="BM2686" s="50" t="e">
        <f t="shared" ca="1" si="845"/>
        <v>#NAME?</v>
      </c>
      <c r="BN2686" s="50" t="e">
        <f t="shared" ca="1" si="846"/>
        <v>#NAME?</v>
      </c>
    </row>
    <row r="2687" spans="1:66" x14ac:dyDescent="0.35">
      <c r="A2687" s="48">
        <v>28312</v>
      </c>
      <c r="B2687" s="17">
        <v>1977</v>
      </c>
      <c r="C2687" s="17">
        <v>7</v>
      </c>
      <c r="D2687" s="17">
        <v>187</v>
      </c>
      <c r="E2687" s="17">
        <v>6</v>
      </c>
      <c r="F2687" s="17">
        <v>4</v>
      </c>
      <c r="G2687" s="50">
        <v>8.1999999999999993</v>
      </c>
      <c r="H2687" s="32">
        <v>3.6970813635113746</v>
      </c>
      <c r="I2687" s="50">
        <v>4.333333333333333</v>
      </c>
      <c r="J2687" s="13">
        <v>3.6</v>
      </c>
      <c r="K2687" s="13">
        <f t="shared" si="832"/>
        <v>3.6</v>
      </c>
      <c r="L2687" s="13">
        <f t="shared" si="833"/>
        <v>0</v>
      </c>
      <c r="M2687" s="13" t="e">
        <f ca="1">CalcTable[[#This Row],[IWC]]-AE2686</f>
        <v>#NAME?</v>
      </c>
      <c r="N2687" s="13" t="e">
        <f ca="1">IF(CalcTable[[#This Row],[Day of Year]]&lt;123,FCAP,AE2686)</f>
        <v>#NAME?</v>
      </c>
      <c r="O2687" s="17" t="e">
        <f ca="1">IF(IRR_DRIP,5,COUNTIF('IDET Wind Values'!C2671:G2671,"&lt;="&amp;IRR_MAXWIND))</f>
        <v>#NAME?</v>
      </c>
      <c r="P2687" s="13" t="e">
        <f ca="1">CalcTable[[#This Row],[ET_o]]*KL</f>
        <v>#NAME?</v>
      </c>
      <c r="Q2687" s="13" t="e">
        <f ca="1">IF(WILTPT&lt;=0,1,MAX(0,MIN(1,(CalcTable[[#This Row],[IWC]]-WILTPT)/(MAD-WILTPT))))</f>
        <v>#NAME?</v>
      </c>
      <c r="R2687" s="13" t="e">
        <f ca="1">CalcTable[[#This Row],[ETMult]]*CalcTable[[#This Row],[ETb]]</f>
        <v>#NAME?</v>
      </c>
      <c r="S2687" s="13" t="b">
        <f>INDEX(IRR_LIST,CalcTable[[#This Row],[Day of Week]]+1)</f>
        <v>0</v>
      </c>
      <c r="T2687" s="13">
        <f t="shared" ca="1" si="834"/>
        <v>19.100000000000001</v>
      </c>
      <c r="U2687" s="13" t="b">
        <f ca="1">IF(CalcTable[[#This Row],[IrrPrecip]]&gt;=IC_MM,FALSE,TRUE)</f>
        <v>0</v>
      </c>
      <c r="V2687" s="13" t="b">
        <f t="shared" si="835"/>
        <v>1</v>
      </c>
      <c r="W2687" s="13" t="e">
        <f ca="1">IF(AND(IRR_DRIP=FALSE,CalcTable[[#This Row],[IrrHours]]&lt;=0),FALSE,TRUE)</f>
        <v>#NAME?</v>
      </c>
      <c r="X2687" s="13" t="e">
        <f ca="1">AND(CalcTable[[#This Row],[IrrDay]],CalcTable[[#This Row],[IrrRain]],CalcTable[[#This Row],[IrrWarm]],CalcTable[[#This Row],[IrrWindy]])</f>
        <v>#NAME?</v>
      </c>
      <c r="Y2687" s="13" t="e">
        <f t="shared" ca="1" si="836"/>
        <v>#NAME?</v>
      </c>
      <c r="Z2687" s="13" t="e">
        <f ca="1">CalcTable[[#This Row],[IrrHours]]/5</f>
        <v>#NAME?</v>
      </c>
      <c r="AA2687" s="13" t="e">
        <f ca="1">IF(CalcTable[[#This Row],[IrrFlag]]=FALSE,0,MAX(0,CalcTable[[#This Row],[VolRednWind]]*(FCAP*IRR_TARGET-CalcTable[[#This Row],[IWC]])))</f>
        <v>#NAME?</v>
      </c>
      <c r="AB2687" s="13" t="e">
        <f ca="1">CalcTable[[#This Row],[IWC]]+CalcTable[[#This Row],[Eff Precip]]+CalcTable[[#This Row],[IrrAmt]]-CalcTable[[#This Row],[AET]]</f>
        <v>#NAME?</v>
      </c>
      <c r="AC2687" s="13" t="e">
        <f ca="1">IF(CalcTable[[#This Row],[PWC]]&gt;FCAP,MIN(24*PERC,MIN(SAT,CalcTable[[#This Row],[PWC]])-FCAP),0)</f>
        <v>#NAME?</v>
      </c>
      <c r="AD2687" s="13" t="e">
        <f ca="1">IF(CalcTable[[#This Row],[PWC]]&gt;SAT,CalcTable[[#This Row],[PWC]]-SAT,0)</f>
        <v>#NAME?</v>
      </c>
      <c r="AE2687" s="13" t="e">
        <f ca="1">CalcTable[[#This Row],[PWC]]-CalcTable[[#This Row],[PercAmt]]-CalcTable[[#This Row],[Runoff]]</f>
        <v>#NAME?</v>
      </c>
      <c r="AF2687" s="13" t="e">
        <f ca="1">CalcTable[[#This Row],[IrrAmt]]/1000*CUR_IRR_AREA*10000/IRR_EFF</f>
        <v>#NAME?</v>
      </c>
      <c r="AG2687" s="147"/>
      <c r="AH2687" s="13"/>
      <c r="AI2687" s="50">
        <v>0</v>
      </c>
      <c r="AJ2687" s="50">
        <v>0</v>
      </c>
      <c r="AK2687" s="50">
        <v>0</v>
      </c>
      <c r="AL2687" s="50">
        <v>0</v>
      </c>
      <c r="AM2687" s="50"/>
      <c r="AN2687" s="50"/>
      <c r="AO2687" s="50"/>
      <c r="AP2687" s="50"/>
      <c r="AQ2687" s="50"/>
      <c r="AR2687" s="50"/>
      <c r="AS2687" s="50"/>
      <c r="AT2687" s="50"/>
      <c r="AU2687" s="50"/>
      <c r="AV2687" s="50"/>
      <c r="AW2687" s="50"/>
      <c r="AX2687" s="50">
        <f t="shared" si="847"/>
        <v>0</v>
      </c>
      <c r="AY2687" s="50"/>
      <c r="AZ2687" s="50">
        <f t="shared" si="837"/>
        <v>0</v>
      </c>
      <c r="BA2687" s="50">
        <f t="shared" si="838"/>
        <v>0</v>
      </c>
      <c r="BB2687" s="50">
        <f t="shared" si="839"/>
        <v>0</v>
      </c>
      <c r="BC2687" s="17">
        <f t="shared" si="840"/>
        <v>19777</v>
      </c>
      <c r="BD2687" s="50">
        <f t="shared" si="841"/>
        <v>0</v>
      </c>
      <c r="BE2687" s="50">
        <f t="shared" si="842"/>
        <v>0</v>
      </c>
      <c r="BF2687" s="50">
        <f t="shared" si="848"/>
        <v>0</v>
      </c>
      <c r="BG2687" s="50"/>
      <c r="BH2687" s="17">
        <f t="shared" si="843"/>
        <v>0</v>
      </c>
      <c r="BI2687" s="17">
        <f t="shared" si="851"/>
        <v>2687</v>
      </c>
      <c r="BJ2687" s="17">
        <f t="shared" si="849"/>
        <v>2687</v>
      </c>
      <c r="BK2687" s="150">
        <f t="shared" si="850"/>
        <v>28312</v>
      </c>
      <c r="BL2687" s="50" t="e">
        <f t="shared" ca="1" si="844"/>
        <v>#NAME?</v>
      </c>
      <c r="BM2687" s="50" t="e">
        <f t="shared" ca="1" si="845"/>
        <v>#NAME?</v>
      </c>
      <c r="BN2687" s="50" t="e">
        <f t="shared" ca="1" si="846"/>
        <v>#NAME?</v>
      </c>
    </row>
    <row r="2688" spans="1:66" x14ac:dyDescent="0.35">
      <c r="A2688" s="48">
        <v>28313</v>
      </c>
      <c r="B2688" s="17">
        <v>1977</v>
      </c>
      <c r="C2688" s="17">
        <v>7</v>
      </c>
      <c r="D2688" s="17">
        <v>188</v>
      </c>
      <c r="E2688" s="17">
        <v>7</v>
      </c>
      <c r="F2688" s="17">
        <v>5</v>
      </c>
      <c r="G2688" s="50">
        <v>8.4</v>
      </c>
      <c r="H2688" s="32">
        <v>4.3930469810688422</v>
      </c>
      <c r="I2688" s="50">
        <v>41.833333333333336</v>
      </c>
      <c r="J2688" s="13">
        <v>0.3</v>
      </c>
      <c r="K2688" s="13">
        <f t="shared" si="832"/>
        <v>0.3</v>
      </c>
      <c r="L2688" s="13">
        <f t="shared" si="833"/>
        <v>0</v>
      </c>
      <c r="M2688" s="13" t="e">
        <f ca="1">CalcTable[[#This Row],[IWC]]-AE2687</f>
        <v>#NAME?</v>
      </c>
      <c r="N2688" s="13" t="e">
        <f ca="1">IF(CalcTable[[#This Row],[Day of Year]]&lt;123,FCAP,AE2687)</f>
        <v>#NAME?</v>
      </c>
      <c r="O2688" s="17" t="e">
        <f ca="1">IF(IRR_DRIP,5,COUNTIF('IDET Wind Values'!C2672:G2672,"&lt;="&amp;IRR_MAXWIND))</f>
        <v>#NAME?</v>
      </c>
      <c r="P2688" s="13" t="e">
        <f ca="1">CalcTable[[#This Row],[ET_o]]*KL</f>
        <v>#NAME?</v>
      </c>
      <c r="Q2688" s="13" t="e">
        <f ca="1">IF(WILTPT&lt;=0,1,MAX(0,MIN(1,(CalcTable[[#This Row],[IWC]]-WILTPT)/(MAD-WILTPT))))</f>
        <v>#NAME?</v>
      </c>
      <c r="R2688" s="13" t="e">
        <f ca="1">CalcTable[[#This Row],[ETMult]]*CalcTable[[#This Row],[ETb]]</f>
        <v>#NAME?</v>
      </c>
      <c r="S2688" s="13" t="b">
        <f>INDEX(IRR_LIST,CalcTable[[#This Row],[Day of Week]]+1)</f>
        <v>1</v>
      </c>
      <c r="T2688" s="13">
        <f t="shared" ca="1" si="834"/>
        <v>14.799999999999999</v>
      </c>
      <c r="U2688" s="13" t="b">
        <f ca="1">IF(CalcTable[[#This Row],[IrrPrecip]]&gt;=IC_MM,FALSE,TRUE)</f>
        <v>0</v>
      </c>
      <c r="V2688" s="13" t="b">
        <f t="shared" si="835"/>
        <v>1</v>
      </c>
      <c r="W2688" s="13" t="e">
        <f ca="1">IF(AND(IRR_DRIP=FALSE,CalcTable[[#This Row],[IrrHours]]&lt;=0),FALSE,TRUE)</f>
        <v>#NAME?</v>
      </c>
      <c r="X2688" s="13" t="e">
        <f ca="1">AND(CalcTable[[#This Row],[IrrDay]],CalcTable[[#This Row],[IrrRain]],CalcTable[[#This Row],[IrrWarm]],CalcTable[[#This Row],[IrrWindy]])</f>
        <v>#NAME?</v>
      </c>
      <c r="Y2688" s="13" t="e">
        <f t="shared" ca="1" si="836"/>
        <v>#NAME?</v>
      </c>
      <c r="Z2688" s="13" t="e">
        <f ca="1">CalcTable[[#This Row],[IrrHours]]/5</f>
        <v>#NAME?</v>
      </c>
      <c r="AA2688" s="13" t="e">
        <f ca="1">IF(CalcTable[[#This Row],[IrrFlag]]=FALSE,0,MAX(0,CalcTable[[#This Row],[VolRednWind]]*(FCAP*IRR_TARGET-CalcTable[[#This Row],[IWC]])))</f>
        <v>#NAME?</v>
      </c>
      <c r="AB2688" s="13" t="e">
        <f ca="1">CalcTable[[#This Row],[IWC]]+CalcTable[[#This Row],[Eff Precip]]+CalcTable[[#This Row],[IrrAmt]]-CalcTable[[#This Row],[AET]]</f>
        <v>#NAME?</v>
      </c>
      <c r="AC2688" s="13" t="e">
        <f ca="1">IF(CalcTable[[#This Row],[PWC]]&gt;FCAP,MIN(24*PERC,MIN(SAT,CalcTable[[#This Row],[PWC]])-FCAP),0)</f>
        <v>#NAME?</v>
      </c>
      <c r="AD2688" s="13" t="e">
        <f ca="1">IF(CalcTable[[#This Row],[PWC]]&gt;SAT,CalcTable[[#This Row],[PWC]]-SAT,0)</f>
        <v>#NAME?</v>
      </c>
      <c r="AE2688" s="13" t="e">
        <f ca="1">CalcTable[[#This Row],[PWC]]-CalcTable[[#This Row],[PercAmt]]-CalcTable[[#This Row],[Runoff]]</f>
        <v>#NAME?</v>
      </c>
      <c r="AF2688" s="13" t="e">
        <f ca="1">CalcTable[[#This Row],[IrrAmt]]/1000*CUR_IRR_AREA*10000/IRR_EFF</f>
        <v>#NAME?</v>
      </c>
      <c r="AG2688" s="147"/>
      <c r="AH2688" s="13"/>
      <c r="AI2688" s="50">
        <v>0</v>
      </c>
      <c r="AJ2688" s="50">
        <v>0</v>
      </c>
      <c r="AK2688" s="50">
        <v>0</v>
      </c>
      <c r="AL2688" s="50">
        <v>0</v>
      </c>
      <c r="AM2688" s="50"/>
      <c r="AN2688" s="50"/>
      <c r="AO2688" s="50"/>
      <c r="AP2688" s="50"/>
      <c r="AQ2688" s="50"/>
      <c r="AR2688" s="50"/>
      <c r="AS2688" s="50"/>
      <c r="AT2688" s="50"/>
      <c r="AU2688" s="50"/>
      <c r="AV2688" s="50"/>
      <c r="AW2688" s="50"/>
      <c r="AX2688" s="50">
        <f t="shared" si="847"/>
        <v>0</v>
      </c>
      <c r="AY2688" s="50"/>
      <c r="AZ2688" s="50">
        <f t="shared" si="837"/>
        <v>0</v>
      </c>
      <c r="BA2688" s="50">
        <f t="shared" si="838"/>
        <v>0</v>
      </c>
      <c r="BB2688" s="50">
        <f t="shared" si="839"/>
        <v>0</v>
      </c>
      <c r="BC2688" s="17">
        <f t="shared" si="840"/>
        <v>19777</v>
      </c>
      <c r="BD2688" s="50">
        <f t="shared" si="841"/>
        <v>0</v>
      </c>
      <c r="BE2688" s="50">
        <f t="shared" si="842"/>
        <v>0</v>
      </c>
      <c r="BF2688" s="50">
        <f t="shared" si="848"/>
        <v>0</v>
      </c>
      <c r="BG2688" s="50"/>
      <c r="BH2688" s="17">
        <f t="shared" si="843"/>
        <v>0</v>
      </c>
      <c r="BI2688" s="17">
        <f t="shared" si="851"/>
        <v>2688</v>
      </c>
      <c r="BJ2688" s="17">
        <f t="shared" si="849"/>
        <v>2688</v>
      </c>
      <c r="BK2688" s="150">
        <f t="shared" si="850"/>
        <v>28313</v>
      </c>
      <c r="BL2688" s="50" t="e">
        <f t="shared" ca="1" si="844"/>
        <v>#NAME?</v>
      </c>
      <c r="BM2688" s="50" t="e">
        <f t="shared" ca="1" si="845"/>
        <v>#NAME?</v>
      </c>
      <c r="BN2688" s="50" t="e">
        <f t="shared" ca="1" si="846"/>
        <v>#NAME?</v>
      </c>
    </row>
    <row r="2689" spans="1:66" x14ac:dyDescent="0.35">
      <c r="A2689" s="48">
        <v>28314</v>
      </c>
      <c r="B2689" s="17">
        <v>1977</v>
      </c>
      <c r="C2689" s="17">
        <v>7</v>
      </c>
      <c r="D2689" s="17">
        <v>189</v>
      </c>
      <c r="E2689" s="17">
        <v>8</v>
      </c>
      <c r="F2689" s="17">
        <v>6</v>
      </c>
      <c r="G2689" s="50">
        <v>7.8</v>
      </c>
      <c r="H2689" s="32">
        <v>5.2556264452568184</v>
      </c>
      <c r="I2689" s="50">
        <v>8.3333333333333339</v>
      </c>
      <c r="J2689" s="13">
        <v>1.5</v>
      </c>
      <c r="K2689" s="13">
        <f t="shared" si="832"/>
        <v>1.5</v>
      </c>
      <c r="L2689" s="13">
        <f t="shared" si="833"/>
        <v>0</v>
      </c>
      <c r="M2689" s="13" t="e">
        <f ca="1">CalcTable[[#This Row],[IWC]]-AE2688</f>
        <v>#NAME?</v>
      </c>
      <c r="N2689" s="13" t="e">
        <f ca="1">IF(CalcTable[[#This Row],[Day of Year]]&lt;123,FCAP,AE2688)</f>
        <v>#NAME?</v>
      </c>
      <c r="O2689" s="17" t="e">
        <f ca="1">IF(IRR_DRIP,5,COUNTIF('IDET Wind Values'!C2673:G2673,"&lt;="&amp;IRR_MAXWIND))</f>
        <v>#NAME?</v>
      </c>
      <c r="P2689" s="13" t="e">
        <f ca="1">CalcTable[[#This Row],[ET_o]]*KL</f>
        <v>#NAME?</v>
      </c>
      <c r="Q2689" s="13" t="e">
        <f ca="1">IF(WILTPT&lt;=0,1,MAX(0,MIN(1,(CalcTable[[#This Row],[IWC]]-WILTPT)/(MAD-WILTPT))))</f>
        <v>#NAME?</v>
      </c>
      <c r="R2689" s="13" t="e">
        <f ca="1">CalcTable[[#This Row],[ETMult]]*CalcTable[[#This Row],[ETb]]</f>
        <v>#NAME?</v>
      </c>
      <c r="S2689" s="13" t="b">
        <f>INDEX(IRR_LIST,CalcTable[[#This Row],[Day of Week]]+1)</f>
        <v>0</v>
      </c>
      <c r="T2689" s="13">
        <f t="shared" ca="1" si="834"/>
        <v>3.9</v>
      </c>
      <c r="U2689" s="13" t="b">
        <f ca="1">IF(CalcTable[[#This Row],[IrrPrecip]]&gt;=IC_MM,FALSE,TRUE)</f>
        <v>1</v>
      </c>
      <c r="V2689" s="13" t="b">
        <f t="shared" si="835"/>
        <v>1</v>
      </c>
      <c r="W2689" s="13" t="e">
        <f ca="1">IF(AND(IRR_DRIP=FALSE,CalcTable[[#This Row],[IrrHours]]&lt;=0),FALSE,TRUE)</f>
        <v>#NAME?</v>
      </c>
      <c r="X2689" s="13" t="e">
        <f ca="1">AND(CalcTable[[#This Row],[IrrDay]],CalcTable[[#This Row],[IrrRain]],CalcTable[[#This Row],[IrrWarm]],CalcTable[[#This Row],[IrrWindy]])</f>
        <v>#NAME?</v>
      </c>
      <c r="Y2689" s="13" t="e">
        <f t="shared" ca="1" si="836"/>
        <v>#NAME?</v>
      </c>
      <c r="Z2689" s="13" t="e">
        <f ca="1">CalcTable[[#This Row],[IrrHours]]/5</f>
        <v>#NAME?</v>
      </c>
      <c r="AA2689" s="13" t="e">
        <f ca="1">IF(CalcTable[[#This Row],[IrrFlag]]=FALSE,0,MAX(0,CalcTable[[#This Row],[VolRednWind]]*(FCAP*IRR_TARGET-CalcTable[[#This Row],[IWC]])))</f>
        <v>#NAME?</v>
      </c>
      <c r="AB2689" s="13" t="e">
        <f ca="1">CalcTable[[#This Row],[IWC]]+CalcTable[[#This Row],[Eff Precip]]+CalcTable[[#This Row],[IrrAmt]]-CalcTable[[#This Row],[AET]]</f>
        <v>#NAME?</v>
      </c>
      <c r="AC2689" s="13" t="e">
        <f ca="1">IF(CalcTable[[#This Row],[PWC]]&gt;FCAP,MIN(24*PERC,MIN(SAT,CalcTable[[#This Row],[PWC]])-FCAP),0)</f>
        <v>#NAME?</v>
      </c>
      <c r="AD2689" s="13" t="e">
        <f ca="1">IF(CalcTable[[#This Row],[PWC]]&gt;SAT,CalcTable[[#This Row],[PWC]]-SAT,0)</f>
        <v>#NAME?</v>
      </c>
      <c r="AE2689" s="13" t="e">
        <f ca="1">CalcTable[[#This Row],[PWC]]-CalcTable[[#This Row],[PercAmt]]-CalcTable[[#This Row],[Runoff]]</f>
        <v>#NAME?</v>
      </c>
      <c r="AF2689" s="13" t="e">
        <f ca="1">CalcTable[[#This Row],[IrrAmt]]/1000*CUR_IRR_AREA*10000/IRR_EFF</f>
        <v>#NAME?</v>
      </c>
      <c r="AG2689" s="147"/>
      <c r="AH2689" s="13"/>
      <c r="AI2689" s="50">
        <v>0</v>
      </c>
      <c r="AJ2689" s="50">
        <v>0</v>
      </c>
      <c r="AK2689" s="50">
        <v>0</v>
      </c>
      <c r="AL2689" s="50">
        <v>6.7295705895191205</v>
      </c>
      <c r="AM2689" s="50"/>
      <c r="AN2689" s="50"/>
      <c r="AO2689" s="50"/>
      <c r="AP2689" s="50"/>
      <c r="AQ2689" s="50"/>
      <c r="AR2689" s="50"/>
      <c r="AS2689" s="50"/>
      <c r="AT2689" s="50"/>
      <c r="AU2689" s="50"/>
      <c r="AV2689" s="50"/>
      <c r="AW2689" s="50"/>
      <c r="AX2689" s="50">
        <f t="shared" si="847"/>
        <v>6.7295705895191205</v>
      </c>
      <c r="AY2689" s="50"/>
      <c r="AZ2689" s="50">
        <f t="shared" si="837"/>
        <v>197.40073729256088</v>
      </c>
      <c r="BA2689" s="50">
        <f t="shared" si="838"/>
        <v>303.93446852981594</v>
      </c>
      <c r="BB2689" s="50">
        <f t="shared" si="839"/>
        <v>313.33450363898555</v>
      </c>
      <c r="BC2689" s="17">
        <f t="shared" si="840"/>
        <v>19777</v>
      </c>
      <c r="BD2689" s="50">
        <f t="shared" si="841"/>
        <v>6.7295705895191205</v>
      </c>
      <c r="BE2689" s="50">
        <f t="shared" si="842"/>
        <v>197.40073729256088</v>
      </c>
      <c r="BF2689" s="50">
        <f t="shared" si="848"/>
        <v>322.88476511843419</v>
      </c>
      <c r="BG2689" s="50"/>
      <c r="BH2689" s="17">
        <f t="shared" si="843"/>
        <v>0</v>
      </c>
      <c r="BI2689" s="17">
        <f t="shared" si="851"/>
        <v>2689</v>
      </c>
      <c r="BJ2689" s="17">
        <f t="shared" si="849"/>
        <v>2689</v>
      </c>
      <c r="BK2689" s="150">
        <f t="shared" si="850"/>
        <v>28314</v>
      </c>
      <c r="BL2689" s="50" t="e">
        <f t="shared" ca="1" si="844"/>
        <v>#NAME?</v>
      </c>
      <c r="BM2689" s="50" t="e">
        <f t="shared" ca="1" si="845"/>
        <v>#NAME?</v>
      </c>
      <c r="BN2689" s="50" t="e">
        <f t="shared" ca="1" si="846"/>
        <v>#NAME?</v>
      </c>
    </row>
    <row r="2690" spans="1:66" x14ac:dyDescent="0.35">
      <c r="A2690" s="48">
        <v>28315</v>
      </c>
      <c r="B2690" s="17">
        <v>1977</v>
      </c>
      <c r="C2690" s="17">
        <v>7</v>
      </c>
      <c r="D2690" s="17">
        <v>190</v>
      </c>
      <c r="E2690" s="17">
        <v>9</v>
      </c>
      <c r="F2690" s="17">
        <v>7</v>
      </c>
      <c r="G2690" s="50">
        <v>9.1</v>
      </c>
      <c r="H2690" s="32">
        <v>4.1400598905442463</v>
      </c>
      <c r="I2690" s="50">
        <v>19.166666666666668</v>
      </c>
      <c r="J2690" s="13">
        <v>0.5</v>
      </c>
      <c r="K2690" s="13">
        <f t="shared" si="832"/>
        <v>0.5</v>
      </c>
      <c r="L2690" s="13">
        <f t="shared" si="833"/>
        <v>0</v>
      </c>
      <c r="M2690" s="13" t="e">
        <f ca="1">CalcTable[[#This Row],[IWC]]-AE2689</f>
        <v>#NAME?</v>
      </c>
      <c r="N2690" s="13" t="e">
        <f ca="1">IF(CalcTable[[#This Row],[Day of Year]]&lt;123,FCAP,AE2689)</f>
        <v>#NAME?</v>
      </c>
      <c r="O2690" s="17" t="e">
        <f ca="1">IF(IRR_DRIP,5,COUNTIF('IDET Wind Values'!C2674:G2674,"&lt;="&amp;IRR_MAXWIND))</f>
        <v>#NAME?</v>
      </c>
      <c r="P2690" s="13" t="e">
        <f ca="1">CalcTable[[#This Row],[ET_o]]*KL</f>
        <v>#NAME?</v>
      </c>
      <c r="Q2690" s="13" t="e">
        <f ca="1">IF(WILTPT&lt;=0,1,MAX(0,MIN(1,(CalcTable[[#This Row],[IWC]]-WILTPT)/(MAD-WILTPT))))</f>
        <v>#NAME?</v>
      </c>
      <c r="R2690" s="13" t="e">
        <f ca="1">CalcTable[[#This Row],[ETMult]]*CalcTable[[#This Row],[ETb]]</f>
        <v>#NAME?</v>
      </c>
      <c r="S2690" s="13" t="b">
        <f>INDEX(IRR_LIST,CalcTable[[#This Row],[Day of Week]]+1)</f>
        <v>0</v>
      </c>
      <c r="T2690" s="13">
        <f t="shared" ca="1" si="834"/>
        <v>1.8</v>
      </c>
      <c r="U2690" s="13" t="b">
        <f ca="1">IF(CalcTable[[#This Row],[IrrPrecip]]&gt;=IC_MM,FALSE,TRUE)</f>
        <v>1</v>
      </c>
      <c r="V2690" s="13" t="b">
        <f t="shared" si="835"/>
        <v>1</v>
      </c>
      <c r="W2690" s="13" t="e">
        <f ca="1">IF(AND(IRR_DRIP=FALSE,CalcTable[[#This Row],[IrrHours]]&lt;=0),FALSE,TRUE)</f>
        <v>#NAME?</v>
      </c>
      <c r="X2690" s="13" t="e">
        <f ca="1">AND(CalcTable[[#This Row],[IrrDay]],CalcTable[[#This Row],[IrrRain]],CalcTable[[#This Row],[IrrWarm]],CalcTable[[#This Row],[IrrWindy]])</f>
        <v>#NAME?</v>
      </c>
      <c r="Y2690" s="13" t="e">
        <f t="shared" ca="1" si="836"/>
        <v>#NAME?</v>
      </c>
      <c r="Z2690" s="13" t="e">
        <f ca="1">CalcTable[[#This Row],[IrrHours]]/5</f>
        <v>#NAME?</v>
      </c>
      <c r="AA2690" s="13" t="e">
        <f ca="1">IF(CalcTable[[#This Row],[IrrFlag]]=FALSE,0,MAX(0,CalcTable[[#This Row],[VolRednWind]]*(FCAP*IRR_TARGET-CalcTable[[#This Row],[IWC]])))</f>
        <v>#NAME?</v>
      </c>
      <c r="AB2690" s="13" t="e">
        <f ca="1">CalcTable[[#This Row],[IWC]]+CalcTable[[#This Row],[Eff Precip]]+CalcTable[[#This Row],[IrrAmt]]-CalcTable[[#This Row],[AET]]</f>
        <v>#NAME?</v>
      </c>
      <c r="AC2690" s="13" t="e">
        <f ca="1">IF(CalcTable[[#This Row],[PWC]]&gt;FCAP,MIN(24*PERC,MIN(SAT,CalcTable[[#This Row],[PWC]])-FCAP),0)</f>
        <v>#NAME?</v>
      </c>
      <c r="AD2690" s="13" t="e">
        <f ca="1">IF(CalcTable[[#This Row],[PWC]]&gt;SAT,CalcTable[[#This Row],[PWC]]-SAT,0)</f>
        <v>#NAME?</v>
      </c>
      <c r="AE2690" s="13" t="e">
        <f ca="1">CalcTable[[#This Row],[PWC]]-CalcTable[[#This Row],[PercAmt]]-CalcTable[[#This Row],[Runoff]]</f>
        <v>#NAME?</v>
      </c>
      <c r="AF2690" s="13" t="e">
        <f ca="1">CalcTable[[#This Row],[IrrAmt]]/1000*CUR_IRR_AREA*10000/IRR_EFF</f>
        <v>#NAME?</v>
      </c>
      <c r="AG2690" s="147"/>
      <c r="AH2690" s="13"/>
      <c r="AI2690" s="50">
        <v>0</v>
      </c>
      <c r="AJ2690" s="50">
        <v>0</v>
      </c>
      <c r="AK2690" s="50">
        <v>0</v>
      </c>
      <c r="AL2690" s="50">
        <v>0</v>
      </c>
      <c r="AM2690" s="50"/>
      <c r="AN2690" s="50"/>
      <c r="AO2690" s="50"/>
      <c r="AP2690" s="50"/>
      <c r="AQ2690" s="50"/>
      <c r="AR2690" s="50"/>
      <c r="AS2690" s="50"/>
      <c r="AT2690" s="50"/>
      <c r="AU2690" s="50"/>
      <c r="AV2690" s="50"/>
      <c r="AW2690" s="50"/>
      <c r="AX2690" s="50">
        <f t="shared" si="847"/>
        <v>0</v>
      </c>
      <c r="AY2690" s="50"/>
      <c r="AZ2690" s="50">
        <f t="shared" si="837"/>
        <v>0</v>
      </c>
      <c r="BA2690" s="50">
        <f t="shared" si="838"/>
        <v>0</v>
      </c>
      <c r="BB2690" s="50">
        <f t="shared" si="839"/>
        <v>0</v>
      </c>
      <c r="BC2690" s="17">
        <f t="shared" si="840"/>
        <v>19777</v>
      </c>
      <c r="BD2690" s="50">
        <f t="shared" si="841"/>
        <v>0</v>
      </c>
      <c r="BE2690" s="50">
        <f t="shared" si="842"/>
        <v>0</v>
      </c>
      <c r="BF2690" s="50">
        <f t="shared" si="848"/>
        <v>0</v>
      </c>
      <c r="BG2690" s="50"/>
      <c r="BH2690" s="17">
        <f t="shared" si="843"/>
        <v>0</v>
      </c>
      <c r="BI2690" s="17">
        <f t="shared" si="851"/>
        <v>2690</v>
      </c>
      <c r="BJ2690" s="17">
        <f t="shared" si="849"/>
        <v>2690</v>
      </c>
      <c r="BK2690" s="150">
        <f t="shared" si="850"/>
        <v>28315</v>
      </c>
      <c r="BL2690" s="50" t="e">
        <f t="shared" ca="1" si="844"/>
        <v>#NAME?</v>
      </c>
      <c r="BM2690" s="50" t="e">
        <f t="shared" ca="1" si="845"/>
        <v>#NAME?</v>
      </c>
      <c r="BN2690" s="50" t="e">
        <f t="shared" ca="1" si="846"/>
        <v>#NAME?</v>
      </c>
    </row>
    <row r="2691" spans="1:66" x14ac:dyDescent="0.35">
      <c r="A2691" s="48">
        <v>28316</v>
      </c>
      <c r="B2691" s="17">
        <v>1977</v>
      </c>
      <c r="C2691" s="17">
        <v>7</v>
      </c>
      <c r="D2691" s="17">
        <v>191</v>
      </c>
      <c r="E2691" s="17">
        <v>10</v>
      </c>
      <c r="F2691" s="17">
        <v>1</v>
      </c>
      <c r="G2691" s="50">
        <v>10</v>
      </c>
      <c r="H2691" s="32">
        <v>4.0913432635478477</v>
      </c>
      <c r="I2691" s="50">
        <v>19.5</v>
      </c>
      <c r="J2691" s="13">
        <v>0.5</v>
      </c>
      <c r="K2691" s="13">
        <f t="shared" si="832"/>
        <v>0.5</v>
      </c>
      <c r="L2691" s="13">
        <f t="shared" si="833"/>
        <v>0</v>
      </c>
      <c r="M2691" s="13" t="e">
        <f ca="1">CalcTable[[#This Row],[IWC]]-AE2690</f>
        <v>#NAME?</v>
      </c>
      <c r="N2691" s="13" t="e">
        <f ca="1">IF(CalcTable[[#This Row],[Day of Year]]&lt;123,FCAP,AE2690)</f>
        <v>#NAME?</v>
      </c>
      <c r="O2691" s="17" t="e">
        <f ca="1">IF(IRR_DRIP,5,COUNTIF('IDET Wind Values'!C2675:G2675,"&lt;="&amp;IRR_MAXWIND))</f>
        <v>#NAME?</v>
      </c>
      <c r="P2691" s="13" t="e">
        <f ca="1">CalcTable[[#This Row],[ET_o]]*KL</f>
        <v>#NAME?</v>
      </c>
      <c r="Q2691" s="13" t="e">
        <f ca="1">IF(WILTPT&lt;=0,1,MAX(0,MIN(1,(CalcTable[[#This Row],[IWC]]-WILTPT)/(MAD-WILTPT))))</f>
        <v>#NAME?</v>
      </c>
      <c r="R2691" s="13" t="e">
        <f ca="1">CalcTable[[#This Row],[ETMult]]*CalcTable[[#This Row],[ETb]]</f>
        <v>#NAME?</v>
      </c>
      <c r="S2691" s="13" t="b">
        <f>INDEX(IRR_LIST,CalcTable[[#This Row],[Day of Week]]+1)</f>
        <v>1</v>
      </c>
      <c r="T2691" s="13">
        <f t="shared" ca="1" si="834"/>
        <v>2</v>
      </c>
      <c r="U2691" s="13" t="b">
        <f ca="1">IF(CalcTable[[#This Row],[IrrPrecip]]&gt;=IC_MM,FALSE,TRUE)</f>
        <v>1</v>
      </c>
      <c r="V2691" s="13" t="b">
        <f t="shared" si="835"/>
        <v>1</v>
      </c>
      <c r="W2691" s="13" t="e">
        <f ca="1">IF(AND(IRR_DRIP=FALSE,CalcTable[[#This Row],[IrrHours]]&lt;=0),FALSE,TRUE)</f>
        <v>#NAME?</v>
      </c>
      <c r="X2691" s="13" t="e">
        <f ca="1">AND(CalcTable[[#This Row],[IrrDay]],CalcTable[[#This Row],[IrrRain]],CalcTable[[#This Row],[IrrWarm]],CalcTable[[#This Row],[IrrWindy]])</f>
        <v>#NAME?</v>
      </c>
      <c r="Y2691" s="13" t="e">
        <f t="shared" ca="1" si="836"/>
        <v>#NAME?</v>
      </c>
      <c r="Z2691" s="13" t="e">
        <f ca="1">CalcTable[[#This Row],[IrrHours]]/5</f>
        <v>#NAME?</v>
      </c>
      <c r="AA2691" s="13" t="e">
        <f ca="1">IF(CalcTable[[#This Row],[IrrFlag]]=FALSE,0,MAX(0,CalcTable[[#This Row],[VolRednWind]]*(FCAP*IRR_TARGET-CalcTable[[#This Row],[IWC]])))</f>
        <v>#NAME?</v>
      </c>
      <c r="AB2691" s="13" t="e">
        <f ca="1">CalcTable[[#This Row],[IWC]]+CalcTable[[#This Row],[Eff Precip]]+CalcTable[[#This Row],[IrrAmt]]-CalcTable[[#This Row],[AET]]</f>
        <v>#NAME?</v>
      </c>
      <c r="AC2691" s="13" t="e">
        <f ca="1">IF(CalcTable[[#This Row],[PWC]]&gt;FCAP,MIN(24*PERC,MIN(SAT,CalcTable[[#This Row],[PWC]])-FCAP),0)</f>
        <v>#NAME?</v>
      </c>
      <c r="AD2691" s="13" t="e">
        <f ca="1">IF(CalcTable[[#This Row],[PWC]]&gt;SAT,CalcTable[[#This Row],[PWC]]-SAT,0)</f>
        <v>#NAME?</v>
      </c>
      <c r="AE2691" s="13" t="e">
        <f ca="1">CalcTable[[#This Row],[PWC]]-CalcTable[[#This Row],[PercAmt]]-CalcTable[[#This Row],[Runoff]]</f>
        <v>#NAME?</v>
      </c>
      <c r="AF2691" s="13" t="e">
        <f ca="1">CalcTable[[#This Row],[IrrAmt]]/1000*CUR_IRR_AREA*10000/IRR_EFF</f>
        <v>#NAME?</v>
      </c>
      <c r="AG2691" s="147"/>
      <c r="AH2691" s="13"/>
      <c r="AI2691" s="50">
        <v>14.630914829282418</v>
      </c>
      <c r="AJ2691" s="50">
        <v>19.056070276266908</v>
      </c>
      <c r="AK2691" s="50">
        <v>0</v>
      </c>
      <c r="AL2691" s="50">
        <v>0</v>
      </c>
      <c r="AM2691" s="50"/>
      <c r="AN2691" s="50"/>
      <c r="AO2691" s="50"/>
      <c r="AP2691" s="50"/>
      <c r="AQ2691" s="50"/>
      <c r="AR2691" s="50"/>
      <c r="AS2691" s="50"/>
      <c r="AT2691" s="50"/>
      <c r="AU2691" s="50"/>
      <c r="AV2691" s="50"/>
      <c r="AW2691" s="50"/>
      <c r="AX2691" s="50">
        <f t="shared" si="847"/>
        <v>33.686985105549326</v>
      </c>
      <c r="AY2691" s="50"/>
      <c r="AZ2691" s="50">
        <f t="shared" si="837"/>
        <v>773.56481226663811</v>
      </c>
      <c r="BA2691" s="50">
        <f t="shared" si="838"/>
        <v>1252.4703953572348</v>
      </c>
      <c r="BB2691" s="50">
        <f t="shared" si="839"/>
        <v>1296.1319439442561</v>
      </c>
      <c r="BC2691" s="17">
        <f t="shared" si="840"/>
        <v>19777</v>
      </c>
      <c r="BD2691" s="50">
        <f t="shared" si="841"/>
        <v>33.686985105549326</v>
      </c>
      <c r="BE2691" s="50">
        <f t="shared" si="842"/>
        <v>773.56481226663811</v>
      </c>
      <c r="BF2691" s="50">
        <f t="shared" si="848"/>
        <v>1265.305774123934</v>
      </c>
      <c r="BG2691" s="50"/>
      <c r="BH2691" s="17">
        <f t="shared" si="843"/>
        <v>0</v>
      </c>
      <c r="BI2691" s="17">
        <f t="shared" si="851"/>
        <v>2691</v>
      </c>
      <c r="BJ2691" s="17">
        <f t="shared" si="849"/>
        <v>2691</v>
      </c>
      <c r="BK2691" s="150">
        <f t="shared" si="850"/>
        <v>28316</v>
      </c>
      <c r="BL2691" s="50" t="e">
        <f t="shared" ca="1" si="844"/>
        <v>#NAME?</v>
      </c>
      <c r="BM2691" s="50" t="e">
        <f t="shared" ca="1" si="845"/>
        <v>#NAME?</v>
      </c>
      <c r="BN2691" s="50" t="e">
        <f t="shared" ca="1" si="846"/>
        <v>#NAME?</v>
      </c>
    </row>
    <row r="2692" spans="1:66" x14ac:dyDescent="0.35">
      <c r="A2692" s="48">
        <v>28317</v>
      </c>
      <c r="B2692" s="17">
        <v>1977</v>
      </c>
      <c r="C2692" s="17">
        <v>7</v>
      </c>
      <c r="D2692" s="17">
        <v>192</v>
      </c>
      <c r="E2692" s="17">
        <v>11</v>
      </c>
      <c r="F2692" s="17">
        <v>2</v>
      </c>
      <c r="G2692" s="50">
        <v>6.5</v>
      </c>
      <c r="H2692" s="32">
        <v>3.7790858465143979</v>
      </c>
      <c r="I2692" s="50">
        <v>1</v>
      </c>
      <c r="J2692" s="13">
        <v>1.3</v>
      </c>
      <c r="K2692" s="13">
        <f t="shared" si="832"/>
        <v>1.3</v>
      </c>
      <c r="L2692" s="13">
        <f t="shared" si="833"/>
        <v>0</v>
      </c>
      <c r="M2692" s="13" t="e">
        <f ca="1">CalcTable[[#This Row],[IWC]]-AE2691</f>
        <v>#NAME?</v>
      </c>
      <c r="N2692" s="13" t="e">
        <f ca="1">IF(CalcTable[[#This Row],[Day of Year]]&lt;123,FCAP,AE2691)</f>
        <v>#NAME?</v>
      </c>
      <c r="O2692" s="17" t="e">
        <f ca="1">IF(IRR_DRIP,5,COUNTIF('IDET Wind Values'!C2676:G2676,"&lt;="&amp;IRR_MAXWIND))</f>
        <v>#NAME?</v>
      </c>
      <c r="P2692" s="13" t="e">
        <f ca="1">CalcTable[[#This Row],[ET_o]]*KL</f>
        <v>#NAME?</v>
      </c>
      <c r="Q2692" s="13" t="e">
        <f ca="1">IF(WILTPT&lt;=0,1,MAX(0,MIN(1,(CalcTable[[#This Row],[IWC]]-WILTPT)/(MAD-WILTPT))))</f>
        <v>#NAME?</v>
      </c>
      <c r="R2692" s="13" t="e">
        <f ca="1">CalcTable[[#This Row],[ETMult]]*CalcTable[[#This Row],[ETb]]</f>
        <v>#NAME?</v>
      </c>
      <c r="S2692" s="13" t="b">
        <f>INDEX(IRR_LIST,CalcTable[[#This Row],[Day of Week]]+1)</f>
        <v>0</v>
      </c>
      <c r="T2692" s="13">
        <f t="shared" ca="1" si="834"/>
        <v>1</v>
      </c>
      <c r="U2692" s="13" t="b">
        <f ca="1">IF(CalcTable[[#This Row],[IrrPrecip]]&gt;=IC_MM,FALSE,TRUE)</f>
        <v>1</v>
      </c>
      <c r="V2692" s="13" t="b">
        <f t="shared" si="835"/>
        <v>1</v>
      </c>
      <c r="W2692" s="13" t="e">
        <f ca="1">IF(AND(IRR_DRIP=FALSE,CalcTable[[#This Row],[IrrHours]]&lt;=0),FALSE,TRUE)</f>
        <v>#NAME?</v>
      </c>
      <c r="X2692" s="13" t="e">
        <f ca="1">AND(CalcTable[[#This Row],[IrrDay]],CalcTable[[#This Row],[IrrRain]],CalcTable[[#This Row],[IrrWarm]],CalcTable[[#This Row],[IrrWindy]])</f>
        <v>#NAME?</v>
      </c>
      <c r="Y2692" s="13" t="e">
        <f t="shared" ca="1" si="836"/>
        <v>#NAME?</v>
      </c>
      <c r="Z2692" s="13" t="e">
        <f ca="1">CalcTable[[#This Row],[IrrHours]]/5</f>
        <v>#NAME?</v>
      </c>
      <c r="AA2692" s="13" t="e">
        <f ca="1">IF(CalcTable[[#This Row],[IrrFlag]]=FALSE,0,MAX(0,CalcTable[[#This Row],[VolRednWind]]*(FCAP*IRR_TARGET-CalcTable[[#This Row],[IWC]])))</f>
        <v>#NAME?</v>
      </c>
      <c r="AB2692" s="13" t="e">
        <f ca="1">CalcTable[[#This Row],[IWC]]+CalcTable[[#This Row],[Eff Precip]]+CalcTable[[#This Row],[IrrAmt]]-CalcTable[[#This Row],[AET]]</f>
        <v>#NAME?</v>
      </c>
      <c r="AC2692" s="13" t="e">
        <f ca="1">IF(CalcTable[[#This Row],[PWC]]&gt;FCAP,MIN(24*PERC,MIN(SAT,CalcTable[[#This Row],[PWC]])-FCAP),0)</f>
        <v>#NAME?</v>
      </c>
      <c r="AD2692" s="13" t="e">
        <f ca="1">IF(CalcTable[[#This Row],[PWC]]&gt;SAT,CalcTable[[#This Row],[PWC]]-SAT,0)</f>
        <v>#NAME?</v>
      </c>
      <c r="AE2692" s="13" t="e">
        <f ca="1">CalcTable[[#This Row],[PWC]]-CalcTable[[#This Row],[PercAmt]]-CalcTable[[#This Row],[Runoff]]</f>
        <v>#NAME?</v>
      </c>
      <c r="AF2692" s="13" t="e">
        <f ca="1">CalcTable[[#This Row],[IrrAmt]]/1000*CUR_IRR_AREA*10000/IRR_EFF</f>
        <v>#NAME?</v>
      </c>
      <c r="AG2692" s="147"/>
      <c r="AH2692" s="13"/>
      <c r="AI2692" s="50">
        <v>0</v>
      </c>
      <c r="AJ2692" s="50">
        <v>0</v>
      </c>
      <c r="AK2692" s="50">
        <v>4.6421937158684941</v>
      </c>
      <c r="AL2692" s="50">
        <v>7.4178662796419026</v>
      </c>
      <c r="AM2692" s="50"/>
      <c r="AN2692" s="50"/>
      <c r="AO2692" s="50"/>
      <c r="AP2692" s="50"/>
      <c r="AQ2692" s="50"/>
      <c r="AR2692" s="50"/>
      <c r="AS2692" s="50"/>
      <c r="AT2692" s="50"/>
      <c r="AU2692" s="50"/>
      <c r="AV2692" s="50"/>
      <c r="AW2692" s="50"/>
      <c r="AX2692" s="50">
        <f t="shared" si="847"/>
        <v>12.060059995510397</v>
      </c>
      <c r="AY2692" s="50"/>
      <c r="AZ2692" s="50">
        <f t="shared" si="837"/>
        <v>285.67625203556707</v>
      </c>
      <c r="BA2692" s="50">
        <f t="shared" si="838"/>
        <v>439.85073726111125</v>
      </c>
      <c r="BB2692" s="50">
        <f t="shared" si="839"/>
        <v>453.454368310424</v>
      </c>
      <c r="BC2692" s="17">
        <f t="shared" si="840"/>
        <v>19777</v>
      </c>
      <c r="BD2692" s="50">
        <f t="shared" si="841"/>
        <v>12.060059995510397</v>
      </c>
      <c r="BE2692" s="50">
        <f t="shared" si="842"/>
        <v>285.67625203556707</v>
      </c>
      <c r="BF2692" s="50">
        <f t="shared" si="848"/>
        <v>467.27540536848238</v>
      </c>
      <c r="BG2692" s="50"/>
      <c r="BH2692" s="17">
        <f t="shared" si="843"/>
        <v>0</v>
      </c>
      <c r="BI2692" s="17">
        <f t="shared" si="851"/>
        <v>2692</v>
      </c>
      <c r="BJ2692" s="17">
        <f t="shared" si="849"/>
        <v>2692</v>
      </c>
      <c r="BK2692" s="150">
        <f t="shared" si="850"/>
        <v>28317</v>
      </c>
      <c r="BL2692" s="50" t="e">
        <f t="shared" ca="1" si="844"/>
        <v>#NAME?</v>
      </c>
      <c r="BM2692" s="50" t="e">
        <f t="shared" ca="1" si="845"/>
        <v>#NAME?</v>
      </c>
      <c r="BN2692" s="50" t="e">
        <f t="shared" ca="1" si="846"/>
        <v>#NAME?</v>
      </c>
    </row>
    <row r="2693" spans="1:66" x14ac:dyDescent="0.35">
      <c r="A2693" s="48">
        <v>28318</v>
      </c>
      <c r="B2693" s="17">
        <v>1977</v>
      </c>
      <c r="C2693" s="17">
        <v>7</v>
      </c>
      <c r="D2693" s="17">
        <v>193</v>
      </c>
      <c r="E2693" s="17">
        <v>12</v>
      </c>
      <c r="F2693" s="17">
        <v>3</v>
      </c>
      <c r="G2693" s="50">
        <v>6.8</v>
      </c>
      <c r="H2693" s="32">
        <v>4.3143423104838883</v>
      </c>
      <c r="I2693" s="50">
        <v>14</v>
      </c>
      <c r="J2693" s="13">
        <v>27.1</v>
      </c>
      <c r="K2693" s="13">
        <f t="shared" si="832"/>
        <v>27.1</v>
      </c>
      <c r="L2693" s="13">
        <f t="shared" si="833"/>
        <v>16.575000000000003</v>
      </c>
      <c r="M2693" s="13" t="e">
        <f ca="1">CalcTable[[#This Row],[IWC]]-AE2692</f>
        <v>#NAME?</v>
      </c>
      <c r="N2693" s="13" t="e">
        <f ca="1">IF(CalcTable[[#This Row],[Day of Year]]&lt;123,FCAP,AE2692)</f>
        <v>#NAME?</v>
      </c>
      <c r="O2693" s="17" t="e">
        <f ca="1">IF(IRR_DRIP,5,COUNTIF('IDET Wind Values'!C2677:G2677,"&lt;="&amp;IRR_MAXWIND))</f>
        <v>#NAME?</v>
      </c>
      <c r="P2693" s="13" t="e">
        <f ca="1">CalcTable[[#This Row],[ET_o]]*KL</f>
        <v>#NAME?</v>
      </c>
      <c r="Q2693" s="13" t="e">
        <f ca="1">IF(WILTPT&lt;=0,1,MAX(0,MIN(1,(CalcTable[[#This Row],[IWC]]-WILTPT)/(MAD-WILTPT))))</f>
        <v>#NAME?</v>
      </c>
      <c r="R2693" s="13" t="e">
        <f ca="1">CalcTable[[#This Row],[ETMult]]*CalcTable[[#This Row],[ETb]]</f>
        <v>#NAME?</v>
      </c>
      <c r="S2693" s="13" t="b">
        <f>INDEX(IRR_LIST,CalcTable[[#This Row],[Day of Week]]+1)</f>
        <v>1</v>
      </c>
      <c r="T2693" s="13">
        <f t="shared" ca="1" si="834"/>
        <v>1.8</v>
      </c>
      <c r="U2693" s="13" t="b">
        <f ca="1">IF(CalcTable[[#This Row],[IrrPrecip]]&gt;=IC_MM,FALSE,TRUE)</f>
        <v>1</v>
      </c>
      <c r="V2693" s="13" t="b">
        <f t="shared" si="835"/>
        <v>1</v>
      </c>
      <c r="W2693" s="13" t="e">
        <f ca="1">IF(AND(IRR_DRIP=FALSE,CalcTable[[#This Row],[IrrHours]]&lt;=0),FALSE,TRUE)</f>
        <v>#NAME?</v>
      </c>
      <c r="X2693" s="13" t="e">
        <f ca="1">AND(CalcTable[[#This Row],[IrrDay]],CalcTable[[#This Row],[IrrRain]],CalcTable[[#This Row],[IrrWarm]],CalcTable[[#This Row],[IrrWindy]])</f>
        <v>#NAME?</v>
      </c>
      <c r="Y2693" s="13" t="e">
        <f t="shared" ca="1" si="836"/>
        <v>#NAME?</v>
      </c>
      <c r="Z2693" s="13" t="e">
        <f ca="1">CalcTable[[#This Row],[IrrHours]]/5</f>
        <v>#NAME?</v>
      </c>
      <c r="AA2693" s="13" t="e">
        <f ca="1">IF(CalcTable[[#This Row],[IrrFlag]]=FALSE,0,MAX(0,CalcTable[[#This Row],[VolRednWind]]*(FCAP*IRR_TARGET-CalcTable[[#This Row],[IWC]])))</f>
        <v>#NAME?</v>
      </c>
      <c r="AB2693" s="13" t="e">
        <f ca="1">CalcTable[[#This Row],[IWC]]+CalcTable[[#This Row],[Eff Precip]]+CalcTable[[#This Row],[IrrAmt]]-CalcTable[[#This Row],[AET]]</f>
        <v>#NAME?</v>
      </c>
      <c r="AC2693" s="13" t="e">
        <f ca="1">IF(CalcTable[[#This Row],[PWC]]&gt;FCAP,MIN(24*PERC,MIN(SAT,CalcTable[[#This Row],[PWC]])-FCAP),0)</f>
        <v>#NAME?</v>
      </c>
      <c r="AD2693" s="13" t="e">
        <f ca="1">IF(CalcTable[[#This Row],[PWC]]&gt;SAT,CalcTable[[#This Row],[PWC]]-SAT,0)</f>
        <v>#NAME?</v>
      </c>
      <c r="AE2693" s="13" t="e">
        <f ca="1">CalcTable[[#This Row],[PWC]]-CalcTable[[#This Row],[PercAmt]]-CalcTable[[#This Row],[Runoff]]</f>
        <v>#NAME?</v>
      </c>
      <c r="AF2693" s="13" t="e">
        <f ca="1">CalcTable[[#This Row],[IrrAmt]]/1000*CUR_IRR_AREA*10000/IRR_EFF</f>
        <v>#NAME?</v>
      </c>
      <c r="AG2693" s="147"/>
      <c r="AH2693" s="13"/>
      <c r="AI2693" s="50">
        <v>3.6320160555360479</v>
      </c>
      <c r="AJ2693" s="50">
        <v>5.676816055536051</v>
      </c>
      <c r="AK2693" s="50">
        <v>0</v>
      </c>
      <c r="AL2693" s="50">
        <v>0</v>
      </c>
      <c r="AM2693" s="50"/>
      <c r="AN2693" s="50"/>
      <c r="AO2693" s="50"/>
      <c r="AP2693" s="50"/>
      <c r="AQ2693" s="50"/>
      <c r="AR2693" s="50"/>
      <c r="AS2693" s="50"/>
      <c r="AT2693" s="50"/>
      <c r="AU2693" s="50"/>
      <c r="AV2693" s="50"/>
      <c r="AW2693" s="50"/>
      <c r="AX2693" s="50">
        <f t="shared" si="847"/>
        <v>9.3088321110720997</v>
      </c>
      <c r="AY2693" s="50"/>
      <c r="AZ2693" s="50">
        <f t="shared" si="837"/>
        <v>219.78950644358619</v>
      </c>
      <c r="BA2693" s="50">
        <f t="shared" si="838"/>
        <v>356.70495972158409</v>
      </c>
      <c r="BB2693" s="50">
        <f t="shared" si="839"/>
        <v>369.2043371667495</v>
      </c>
      <c r="BC2693" s="17">
        <f t="shared" si="840"/>
        <v>19777</v>
      </c>
      <c r="BD2693" s="50">
        <f t="shared" si="841"/>
        <v>9.3088321110720997</v>
      </c>
      <c r="BE2693" s="50">
        <f t="shared" si="842"/>
        <v>219.78950644358619</v>
      </c>
      <c r="BF2693" s="50">
        <f t="shared" si="848"/>
        <v>359.50566414732594</v>
      </c>
      <c r="BG2693" s="50"/>
      <c r="BH2693" s="17">
        <f t="shared" si="843"/>
        <v>0</v>
      </c>
      <c r="BI2693" s="17">
        <f t="shared" si="851"/>
        <v>2693</v>
      </c>
      <c r="BJ2693" s="17">
        <f t="shared" si="849"/>
        <v>2693</v>
      </c>
      <c r="BK2693" s="150">
        <f t="shared" si="850"/>
        <v>28318</v>
      </c>
      <c r="BL2693" s="50" t="e">
        <f t="shared" ca="1" si="844"/>
        <v>#NAME?</v>
      </c>
      <c r="BM2693" s="50" t="e">
        <f t="shared" ca="1" si="845"/>
        <v>#NAME?</v>
      </c>
      <c r="BN2693" s="50" t="e">
        <f t="shared" ca="1" si="846"/>
        <v>#NAME?</v>
      </c>
    </row>
    <row r="2694" spans="1:66" x14ac:dyDescent="0.35">
      <c r="A2694" s="48">
        <v>28319</v>
      </c>
      <c r="B2694" s="17">
        <v>1977</v>
      </c>
      <c r="C2694" s="17">
        <v>7</v>
      </c>
      <c r="D2694" s="17">
        <v>194</v>
      </c>
      <c r="E2694" s="17">
        <v>13</v>
      </c>
      <c r="F2694" s="17">
        <v>4</v>
      </c>
      <c r="G2694" s="50">
        <v>5.4</v>
      </c>
      <c r="H2694" s="32">
        <v>3.608032668344602</v>
      </c>
      <c r="I2694" s="50">
        <v>5.666666666666667</v>
      </c>
      <c r="J2694" s="13">
        <v>0</v>
      </c>
      <c r="K2694" s="13">
        <f t="shared" si="832"/>
        <v>0</v>
      </c>
      <c r="L2694" s="13">
        <f t="shared" si="833"/>
        <v>0</v>
      </c>
      <c r="M2694" s="13" t="e">
        <f ca="1">CalcTable[[#This Row],[IWC]]-AE2693</f>
        <v>#NAME?</v>
      </c>
      <c r="N2694" s="13" t="e">
        <f ca="1">IF(CalcTable[[#This Row],[Day of Year]]&lt;123,FCAP,AE2693)</f>
        <v>#NAME?</v>
      </c>
      <c r="O2694" s="17" t="e">
        <f ca="1">IF(IRR_DRIP,5,COUNTIF('IDET Wind Values'!C2678:G2678,"&lt;="&amp;IRR_MAXWIND))</f>
        <v>#NAME?</v>
      </c>
      <c r="P2694" s="13" t="e">
        <f ca="1">CalcTable[[#This Row],[ET_o]]*KL</f>
        <v>#NAME?</v>
      </c>
      <c r="Q2694" s="13" t="e">
        <f ca="1">IF(WILTPT&lt;=0,1,MAX(0,MIN(1,(CalcTable[[#This Row],[IWC]]-WILTPT)/(MAD-WILTPT))))</f>
        <v>#NAME?</v>
      </c>
      <c r="R2694" s="13" t="e">
        <f ca="1">CalcTable[[#This Row],[ETMult]]*CalcTable[[#This Row],[ETb]]</f>
        <v>#NAME?</v>
      </c>
      <c r="S2694" s="13" t="b">
        <f>INDEX(IRR_LIST,CalcTable[[#This Row],[Day of Week]]+1)</f>
        <v>0</v>
      </c>
      <c r="T2694" s="13">
        <f t="shared" ca="1" si="834"/>
        <v>28.400000000000002</v>
      </c>
      <c r="U2694" s="13" t="b">
        <f ca="1">IF(CalcTable[[#This Row],[IrrPrecip]]&gt;=IC_MM,FALSE,TRUE)</f>
        <v>0</v>
      </c>
      <c r="V2694" s="13" t="b">
        <f t="shared" si="835"/>
        <v>1</v>
      </c>
      <c r="W2694" s="13" t="e">
        <f ca="1">IF(AND(IRR_DRIP=FALSE,CalcTable[[#This Row],[IrrHours]]&lt;=0),FALSE,TRUE)</f>
        <v>#NAME?</v>
      </c>
      <c r="X2694" s="13" t="e">
        <f ca="1">AND(CalcTable[[#This Row],[IrrDay]],CalcTable[[#This Row],[IrrRain]],CalcTable[[#This Row],[IrrWarm]],CalcTable[[#This Row],[IrrWindy]])</f>
        <v>#NAME?</v>
      </c>
      <c r="Y2694" s="13" t="e">
        <f t="shared" ca="1" si="836"/>
        <v>#NAME?</v>
      </c>
      <c r="Z2694" s="13" t="e">
        <f ca="1">CalcTable[[#This Row],[IrrHours]]/5</f>
        <v>#NAME?</v>
      </c>
      <c r="AA2694" s="13" t="e">
        <f ca="1">IF(CalcTable[[#This Row],[IrrFlag]]=FALSE,0,MAX(0,CalcTable[[#This Row],[VolRednWind]]*(FCAP*IRR_TARGET-CalcTable[[#This Row],[IWC]])))</f>
        <v>#NAME?</v>
      </c>
      <c r="AB2694" s="13" t="e">
        <f ca="1">CalcTable[[#This Row],[IWC]]+CalcTable[[#This Row],[Eff Precip]]+CalcTable[[#This Row],[IrrAmt]]-CalcTable[[#This Row],[AET]]</f>
        <v>#NAME?</v>
      </c>
      <c r="AC2694" s="13" t="e">
        <f ca="1">IF(CalcTable[[#This Row],[PWC]]&gt;FCAP,MIN(24*PERC,MIN(SAT,CalcTable[[#This Row],[PWC]])-FCAP),0)</f>
        <v>#NAME?</v>
      </c>
      <c r="AD2694" s="13" t="e">
        <f ca="1">IF(CalcTable[[#This Row],[PWC]]&gt;SAT,CalcTable[[#This Row],[PWC]]-SAT,0)</f>
        <v>#NAME?</v>
      </c>
      <c r="AE2694" s="13" t="e">
        <f ca="1">CalcTable[[#This Row],[PWC]]-CalcTable[[#This Row],[PercAmt]]-CalcTable[[#This Row],[Runoff]]</f>
        <v>#NAME?</v>
      </c>
      <c r="AF2694" s="13" t="e">
        <f ca="1">CalcTable[[#This Row],[IrrAmt]]/1000*CUR_IRR_AREA*10000/IRR_EFF</f>
        <v>#NAME?</v>
      </c>
      <c r="AG2694" s="147"/>
      <c r="AH2694" s="13"/>
      <c r="AI2694" s="50">
        <v>0</v>
      </c>
      <c r="AJ2694" s="50">
        <v>0</v>
      </c>
      <c r="AK2694" s="50">
        <v>0</v>
      </c>
      <c r="AL2694" s="50">
        <v>0</v>
      </c>
      <c r="AM2694" s="50"/>
      <c r="AN2694" s="50"/>
      <c r="AO2694" s="50"/>
      <c r="AP2694" s="50"/>
      <c r="AQ2694" s="50"/>
      <c r="AR2694" s="50"/>
      <c r="AS2694" s="50"/>
      <c r="AT2694" s="50"/>
      <c r="AU2694" s="50"/>
      <c r="AV2694" s="50"/>
      <c r="AW2694" s="50"/>
      <c r="AX2694" s="50">
        <f t="shared" si="847"/>
        <v>0</v>
      </c>
      <c r="AY2694" s="50"/>
      <c r="AZ2694" s="50">
        <f t="shared" si="837"/>
        <v>0</v>
      </c>
      <c r="BA2694" s="50">
        <f t="shared" si="838"/>
        <v>0</v>
      </c>
      <c r="BB2694" s="50">
        <f t="shared" si="839"/>
        <v>0</v>
      </c>
      <c r="BC2694" s="17">
        <f t="shared" si="840"/>
        <v>19777</v>
      </c>
      <c r="BD2694" s="50">
        <f t="shared" si="841"/>
        <v>0</v>
      </c>
      <c r="BE2694" s="50">
        <f t="shared" si="842"/>
        <v>0</v>
      </c>
      <c r="BF2694" s="50">
        <f t="shared" si="848"/>
        <v>0</v>
      </c>
      <c r="BG2694" s="50"/>
      <c r="BH2694" s="17">
        <f t="shared" si="843"/>
        <v>0</v>
      </c>
      <c r="BI2694" s="17">
        <f t="shared" si="851"/>
        <v>2694</v>
      </c>
      <c r="BJ2694" s="17">
        <f t="shared" si="849"/>
        <v>2694</v>
      </c>
      <c r="BK2694" s="150">
        <f t="shared" si="850"/>
        <v>28319</v>
      </c>
      <c r="BL2694" s="50" t="e">
        <f t="shared" ca="1" si="844"/>
        <v>#NAME?</v>
      </c>
      <c r="BM2694" s="50" t="e">
        <f t="shared" ca="1" si="845"/>
        <v>#NAME?</v>
      </c>
      <c r="BN2694" s="50" t="e">
        <f t="shared" ca="1" si="846"/>
        <v>#NAME?</v>
      </c>
    </row>
    <row r="2695" spans="1:66" x14ac:dyDescent="0.35">
      <c r="A2695" s="48">
        <v>28320</v>
      </c>
      <c r="B2695" s="17">
        <v>1977</v>
      </c>
      <c r="C2695" s="17">
        <v>7</v>
      </c>
      <c r="D2695" s="17">
        <v>195</v>
      </c>
      <c r="E2695" s="17">
        <v>14</v>
      </c>
      <c r="F2695" s="17">
        <v>5</v>
      </c>
      <c r="G2695" s="50">
        <v>9.4</v>
      </c>
      <c r="H2695" s="32">
        <v>4.1624872268432833</v>
      </c>
      <c r="I2695" s="50">
        <v>11.166666666666666</v>
      </c>
      <c r="J2695" s="13">
        <v>0</v>
      </c>
      <c r="K2695" s="13">
        <f t="shared" si="832"/>
        <v>0</v>
      </c>
      <c r="L2695" s="13">
        <f t="shared" si="833"/>
        <v>0</v>
      </c>
      <c r="M2695" s="13" t="e">
        <f ca="1">CalcTable[[#This Row],[IWC]]-AE2694</f>
        <v>#NAME?</v>
      </c>
      <c r="N2695" s="13" t="e">
        <f ca="1">IF(CalcTable[[#This Row],[Day of Year]]&lt;123,FCAP,AE2694)</f>
        <v>#NAME?</v>
      </c>
      <c r="O2695" s="17" t="e">
        <f ca="1">IF(IRR_DRIP,5,COUNTIF('IDET Wind Values'!C2679:G2679,"&lt;="&amp;IRR_MAXWIND))</f>
        <v>#NAME?</v>
      </c>
      <c r="P2695" s="13" t="e">
        <f ca="1">CalcTable[[#This Row],[ET_o]]*KL</f>
        <v>#NAME?</v>
      </c>
      <c r="Q2695" s="13" t="e">
        <f ca="1">IF(WILTPT&lt;=0,1,MAX(0,MIN(1,(CalcTable[[#This Row],[IWC]]-WILTPT)/(MAD-WILTPT))))</f>
        <v>#NAME?</v>
      </c>
      <c r="R2695" s="13" t="e">
        <f ca="1">CalcTable[[#This Row],[ETMult]]*CalcTable[[#This Row],[ETb]]</f>
        <v>#NAME?</v>
      </c>
      <c r="S2695" s="13" t="b">
        <f>INDEX(IRR_LIST,CalcTable[[#This Row],[Day of Week]]+1)</f>
        <v>1</v>
      </c>
      <c r="T2695" s="13">
        <f t="shared" ca="1" si="834"/>
        <v>27.1</v>
      </c>
      <c r="U2695" s="13" t="b">
        <f ca="1">IF(CalcTable[[#This Row],[IrrPrecip]]&gt;=IC_MM,FALSE,TRUE)</f>
        <v>0</v>
      </c>
      <c r="V2695" s="13" t="b">
        <f t="shared" si="835"/>
        <v>1</v>
      </c>
      <c r="W2695" s="13" t="e">
        <f ca="1">IF(AND(IRR_DRIP=FALSE,CalcTable[[#This Row],[IrrHours]]&lt;=0),FALSE,TRUE)</f>
        <v>#NAME?</v>
      </c>
      <c r="X2695" s="13" t="e">
        <f ca="1">AND(CalcTable[[#This Row],[IrrDay]],CalcTable[[#This Row],[IrrRain]],CalcTable[[#This Row],[IrrWarm]],CalcTable[[#This Row],[IrrWindy]])</f>
        <v>#NAME?</v>
      </c>
      <c r="Y2695" s="13" t="e">
        <f t="shared" ca="1" si="836"/>
        <v>#NAME?</v>
      </c>
      <c r="Z2695" s="13" t="e">
        <f ca="1">CalcTable[[#This Row],[IrrHours]]/5</f>
        <v>#NAME?</v>
      </c>
      <c r="AA2695" s="13" t="e">
        <f ca="1">IF(CalcTable[[#This Row],[IrrFlag]]=FALSE,0,MAX(0,CalcTable[[#This Row],[VolRednWind]]*(FCAP*IRR_TARGET-CalcTable[[#This Row],[IWC]])))</f>
        <v>#NAME?</v>
      </c>
      <c r="AB2695" s="13" t="e">
        <f ca="1">CalcTable[[#This Row],[IWC]]+CalcTable[[#This Row],[Eff Precip]]+CalcTable[[#This Row],[IrrAmt]]-CalcTable[[#This Row],[AET]]</f>
        <v>#NAME?</v>
      </c>
      <c r="AC2695" s="13" t="e">
        <f ca="1">IF(CalcTable[[#This Row],[PWC]]&gt;FCAP,MIN(24*PERC,MIN(SAT,CalcTable[[#This Row],[PWC]])-FCAP),0)</f>
        <v>#NAME?</v>
      </c>
      <c r="AD2695" s="13" t="e">
        <f ca="1">IF(CalcTable[[#This Row],[PWC]]&gt;SAT,CalcTable[[#This Row],[PWC]]-SAT,0)</f>
        <v>#NAME?</v>
      </c>
      <c r="AE2695" s="13" t="e">
        <f ca="1">CalcTable[[#This Row],[PWC]]-CalcTable[[#This Row],[PercAmt]]-CalcTable[[#This Row],[Runoff]]</f>
        <v>#NAME?</v>
      </c>
      <c r="AF2695" s="13" t="e">
        <f ca="1">CalcTable[[#This Row],[IrrAmt]]/1000*CUR_IRR_AREA*10000/IRR_EFF</f>
        <v>#NAME?</v>
      </c>
      <c r="AG2695" s="147"/>
      <c r="AH2695" s="13"/>
      <c r="AI2695" s="50">
        <v>0</v>
      </c>
      <c r="AJ2695" s="50">
        <v>0</v>
      </c>
      <c r="AK2695" s="50">
        <v>0</v>
      </c>
      <c r="AL2695" s="50">
        <v>0</v>
      </c>
      <c r="AM2695" s="50"/>
      <c r="AN2695" s="50"/>
      <c r="AO2695" s="50"/>
      <c r="AP2695" s="50"/>
      <c r="AQ2695" s="50"/>
      <c r="AR2695" s="50"/>
      <c r="AS2695" s="50"/>
      <c r="AT2695" s="50"/>
      <c r="AU2695" s="50"/>
      <c r="AV2695" s="50"/>
      <c r="AW2695" s="50"/>
      <c r="AX2695" s="50">
        <f t="shared" si="847"/>
        <v>0</v>
      </c>
      <c r="AY2695" s="50"/>
      <c r="AZ2695" s="50">
        <f t="shared" si="837"/>
        <v>0</v>
      </c>
      <c r="BA2695" s="50">
        <f t="shared" si="838"/>
        <v>0</v>
      </c>
      <c r="BB2695" s="50">
        <f t="shared" si="839"/>
        <v>0</v>
      </c>
      <c r="BC2695" s="17">
        <f t="shared" si="840"/>
        <v>19777</v>
      </c>
      <c r="BD2695" s="50">
        <f t="shared" si="841"/>
        <v>0</v>
      </c>
      <c r="BE2695" s="50">
        <f t="shared" si="842"/>
        <v>0</v>
      </c>
      <c r="BF2695" s="50">
        <f t="shared" si="848"/>
        <v>0</v>
      </c>
      <c r="BG2695" s="50"/>
      <c r="BH2695" s="17">
        <f t="shared" si="843"/>
        <v>0</v>
      </c>
      <c r="BI2695" s="17">
        <f t="shared" si="851"/>
        <v>2695</v>
      </c>
      <c r="BJ2695" s="17">
        <f t="shared" si="849"/>
        <v>2695</v>
      </c>
      <c r="BK2695" s="150">
        <f t="shared" si="850"/>
        <v>28320</v>
      </c>
      <c r="BL2695" s="50" t="e">
        <f t="shared" ca="1" si="844"/>
        <v>#NAME?</v>
      </c>
      <c r="BM2695" s="50" t="e">
        <f t="shared" ca="1" si="845"/>
        <v>#NAME?</v>
      </c>
      <c r="BN2695" s="50" t="e">
        <f t="shared" ca="1" si="846"/>
        <v>#NAME?</v>
      </c>
    </row>
    <row r="2696" spans="1:66" x14ac:dyDescent="0.35">
      <c r="A2696" s="48">
        <v>28321</v>
      </c>
      <c r="B2696" s="17">
        <v>1977</v>
      </c>
      <c r="C2696" s="17">
        <v>7</v>
      </c>
      <c r="D2696" s="17">
        <v>196</v>
      </c>
      <c r="E2696" s="17">
        <v>15</v>
      </c>
      <c r="F2696" s="17">
        <v>6</v>
      </c>
      <c r="G2696" s="50">
        <v>10.3</v>
      </c>
      <c r="H2696" s="32">
        <v>5.0470400274587144</v>
      </c>
      <c r="I2696" s="50">
        <v>9.6666666666666661</v>
      </c>
      <c r="J2696" s="13">
        <v>0</v>
      </c>
      <c r="K2696" s="13">
        <f t="shared" si="832"/>
        <v>0</v>
      </c>
      <c r="L2696" s="13">
        <f t="shared" si="833"/>
        <v>0</v>
      </c>
      <c r="M2696" s="13" t="e">
        <f ca="1">CalcTable[[#This Row],[IWC]]-AE2695</f>
        <v>#NAME?</v>
      </c>
      <c r="N2696" s="13" t="e">
        <f ca="1">IF(CalcTable[[#This Row],[Day of Year]]&lt;123,FCAP,AE2695)</f>
        <v>#NAME?</v>
      </c>
      <c r="O2696" s="17" t="e">
        <f ca="1">IF(IRR_DRIP,5,COUNTIF('IDET Wind Values'!C2680:G2680,"&lt;="&amp;IRR_MAXWIND))</f>
        <v>#NAME?</v>
      </c>
      <c r="P2696" s="13" t="e">
        <f ca="1">CalcTable[[#This Row],[ET_o]]*KL</f>
        <v>#NAME?</v>
      </c>
      <c r="Q2696" s="13" t="e">
        <f ca="1">IF(WILTPT&lt;=0,1,MAX(0,MIN(1,(CalcTable[[#This Row],[IWC]]-WILTPT)/(MAD-WILTPT))))</f>
        <v>#NAME?</v>
      </c>
      <c r="R2696" s="13" t="e">
        <f ca="1">CalcTable[[#This Row],[ETMult]]*CalcTable[[#This Row],[ETb]]</f>
        <v>#NAME?</v>
      </c>
      <c r="S2696" s="13" t="b">
        <f>INDEX(IRR_LIST,CalcTable[[#This Row],[Day of Week]]+1)</f>
        <v>0</v>
      </c>
      <c r="T2696" s="13">
        <f t="shared" ca="1" si="834"/>
        <v>0</v>
      </c>
      <c r="U2696" s="13" t="b">
        <f ca="1">IF(CalcTable[[#This Row],[IrrPrecip]]&gt;=IC_MM,FALSE,TRUE)</f>
        <v>1</v>
      </c>
      <c r="V2696" s="13" t="b">
        <f t="shared" si="835"/>
        <v>1</v>
      </c>
      <c r="W2696" s="13" t="e">
        <f ca="1">IF(AND(IRR_DRIP=FALSE,CalcTable[[#This Row],[IrrHours]]&lt;=0),FALSE,TRUE)</f>
        <v>#NAME?</v>
      </c>
      <c r="X2696" s="13" t="e">
        <f ca="1">AND(CalcTable[[#This Row],[IrrDay]],CalcTable[[#This Row],[IrrRain]],CalcTable[[#This Row],[IrrWarm]],CalcTable[[#This Row],[IrrWindy]])</f>
        <v>#NAME?</v>
      </c>
      <c r="Y2696" s="13" t="e">
        <f t="shared" ca="1" si="836"/>
        <v>#NAME?</v>
      </c>
      <c r="Z2696" s="13" t="e">
        <f ca="1">CalcTable[[#This Row],[IrrHours]]/5</f>
        <v>#NAME?</v>
      </c>
      <c r="AA2696" s="13" t="e">
        <f ca="1">IF(CalcTable[[#This Row],[IrrFlag]]=FALSE,0,MAX(0,CalcTable[[#This Row],[VolRednWind]]*(FCAP*IRR_TARGET-CalcTable[[#This Row],[IWC]])))</f>
        <v>#NAME?</v>
      </c>
      <c r="AB2696" s="13" t="e">
        <f ca="1">CalcTable[[#This Row],[IWC]]+CalcTable[[#This Row],[Eff Precip]]+CalcTable[[#This Row],[IrrAmt]]-CalcTable[[#This Row],[AET]]</f>
        <v>#NAME?</v>
      </c>
      <c r="AC2696" s="13" t="e">
        <f ca="1">IF(CalcTable[[#This Row],[PWC]]&gt;FCAP,MIN(24*PERC,MIN(SAT,CalcTable[[#This Row],[PWC]])-FCAP),0)</f>
        <v>#NAME?</v>
      </c>
      <c r="AD2696" s="13" t="e">
        <f ca="1">IF(CalcTable[[#This Row],[PWC]]&gt;SAT,CalcTable[[#This Row],[PWC]]-SAT,0)</f>
        <v>#NAME?</v>
      </c>
      <c r="AE2696" s="13" t="e">
        <f ca="1">CalcTable[[#This Row],[PWC]]-CalcTable[[#This Row],[PercAmt]]-CalcTable[[#This Row],[Runoff]]</f>
        <v>#NAME?</v>
      </c>
      <c r="AF2696" s="13" t="e">
        <f ca="1">CalcTable[[#This Row],[IrrAmt]]/1000*CUR_IRR_AREA*10000/IRR_EFF</f>
        <v>#NAME?</v>
      </c>
      <c r="AG2696" s="147"/>
      <c r="AH2696" s="13"/>
      <c r="AI2696" s="50">
        <v>0</v>
      </c>
      <c r="AJ2696" s="50">
        <v>0</v>
      </c>
      <c r="AK2696" s="50">
        <v>0</v>
      </c>
      <c r="AL2696" s="50">
        <v>4.5693679747638072</v>
      </c>
      <c r="AM2696" s="50"/>
      <c r="AN2696" s="50"/>
      <c r="AO2696" s="50"/>
      <c r="AP2696" s="50"/>
      <c r="AQ2696" s="50"/>
      <c r="AR2696" s="50"/>
      <c r="AS2696" s="50"/>
      <c r="AT2696" s="50"/>
      <c r="AU2696" s="50"/>
      <c r="AV2696" s="50"/>
      <c r="AW2696" s="50"/>
      <c r="AX2696" s="50">
        <f t="shared" si="847"/>
        <v>4.5693679747638072</v>
      </c>
      <c r="AY2696" s="50"/>
      <c r="AZ2696" s="50">
        <f t="shared" si="837"/>
        <v>134.03479392640503</v>
      </c>
      <c r="BA2696" s="50">
        <f t="shared" si="838"/>
        <v>206.37103191843315</v>
      </c>
      <c r="BB2696" s="50">
        <f t="shared" si="839"/>
        <v>212.75364115302386</v>
      </c>
      <c r="BC2696" s="17">
        <f t="shared" si="840"/>
        <v>19777</v>
      </c>
      <c r="BD2696" s="50">
        <f t="shared" si="841"/>
        <v>4.5693679747638072</v>
      </c>
      <c r="BE2696" s="50">
        <f t="shared" si="842"/>
        <v>134.03479392640503</v>
      </c>
      <c r="BF2696" s="50">
        <f t="shared" si="848"/>
        <v>219.23825385963215</v>
      </c>
      <c r="BG2696" s="50"/>
      <c r="BH2696" s="17">
        <f t="shared" si="843"/>
        <v>0</v>
      </c>
      <c r="BI2696" s="17">
        <f t="shared" si="851"/>
        <v>2696</v>
      </c>
      <c r="BJ2696" s="17">
        <f t="shared" si="849"/>
        <v>2696</v>
      </c>
      <c r="BK2696" s="150">
        <f t="shared" si="850"/>
        <v>28321</v>
      </c>
      <c r="BL2696" s="50" t="e">
        <f t="shared" ca="1" si="844"/>
        <v>#NAME?</v>
      </c>
      <c r="BM2696" s="50" t="e">
        <f t="shared" ca="1" si="845"/>
        <v>#NAME?</v>
      </c>
      <c r="BN2696" s="50" t="e">
        <f t="shared" ca="1" si="846"/>
        <v>#NAME?</v>
      </c>
    </row>
    <row r="2697" spans="1:66" x14ac:dyDescent="0.35">
      <c r="A2697" s="48">
        <v>28322</v>
      </c>
      <c r="B2697" s="17">
        <v>1977</v>
      </c>
      <c r="C2697" s="17">
        <v>7</v>
      </c>
      <c r="D2697" s="17">
        <v>197</v>
      </c>
      <c r="E2697" s="17">
        <v>16</v>
      </c>
      <c r="F2697" s="17">
        <v>7</v>
      </c>
      <c r="G2697" s="50">
        <v>11.1</v>
      </c>
      <c r="H2697" s="32">
        <v>4.7492143070184758</v>
      </c>
      <c r="I2697" s="50">
        <v>7.166666666666667</v>
      </c>
      <c r="J2697" s="13">
        <v>0</v>
      </c>
      <c r="K2697" s="13">
        <f t="shared" si="832"/>
        <v>0</v>
      </c>
      <c r="L2697" s="13">
        <f t="shared" si="833"/>
        <v>0</v>
      </c>
      <c r="M2697" s="13" t="e">
        <f ca="1">CalcTable[[#This Row],[IWC]]-AE2696</f>
        <v>#NAME?</v>
      </c>
      <c r="N2697" s="13" t="e">
        <f ca="1">IF(CalcTable[[#This Row],[Day of Year]]&lt;123,FCAP,AE2696)</f>
        <v>#NAME?</v>
      </c>
      <c r="O2697" s="17" t="e">
        <f ca="1">IF(IRR_DRIP,5,COUNTIF('IDET Wind Values'!C2681:G2681,"&lt;="&amp;IRR_MAXWIND))</f>
        <v>#NAME?</v>
      </c>
      <c r="P2697" s="13" t="e">
        <f ca="1">CalcTable[[#This Row],[ET_o]]*KL</f>
        <v>#NAME?</v>
      </c>
      <c r="Q2697" s="13" t="e">
        <f ca="1">IF(WILTPT&lt;=0,1,MAX(0,MIN(1,(CalcTable[[#This Row],[IWC]]-WILTPT)/(MAD-WILTPT))))</f>
        <v>#NAME?</v>
      </c>
      <c r="R2697" s="13" t="e">
        <f ca="1">CalcTable[[#This Row],[ETMult]]*CalcTable[[#This Row],[ETb]]</f>
        <v>#NAME?</v>
      </c>
      <c r="S2697" s="13" t="b">
        <f>INDEX(IRR_LIST,CalcTable[[#This Row],[Day of Week]]+1)</f>
        <v>0</v>
      </c>
      <c r="T2697" s="13">
        <f t="shared" ca="1" si="834"/>
        <v>0</v>
      </c>
      <c r="U2697" s="13" t="b">
        <f ca="1">IF(CalcTable[[#This Row],[IrrPrecip]]&gt;=IC_MM,FALSE,TRUE)</f>
        <v>1</v>
      </c>
      <c r="V2697" s="13" t="b">
        <f t="shared" si="835"/>
        <v>1</v>
      </c>
      <c r="W2697" s="13" t="e">
        <f ca="1">IF(AND(IRR_DRIP=FALSE,CalcTable[[#This Row],[IrrHours]]&lt;=0),FALSE,TRUE)</f>
        <v>#NAME?</v>
      </c>
      <c r="X2697" s="13" t="e">
        <f ca="1">AND(CalcTable[[#This Row],[IrrDay]],CalcTable[[#This Row],[IrrRain]],CalcTable[[#This Row],[IrrWarm]],CalcTable[[#This Row],[IrrWindy]])</f>
        <v>#NAME?</v>
      </c>
      <c r="Y2697" s="13" t="e">
        <f t="shared" ca="1" si="836"/>
        <v>#NAME?</v>
      </c>
      <c r="Z2697" s="13" t="e">
        <f ca="1">CalcTable[[#This Row],[IrrHours]]/5</f>
        <v>#NAME?</v>
      </c>
      <c r="AA2697" s="13" t="e">
        <f ca="1">IF(CalcTable[[#This Row],[IrrFlag]]=FALSE,0,MAX(0,CalcTable[[#This Row],[VolRednWind]]*(FCAP*IRR_TARGET-CalcTable[[#This Row],[IWC]])))</f>
        <v>#NAME?</v>
      </c>
      <c r="AB2697" s="13" t="e">
        <f ca="1">CalcTable[[#This Row],[IWC]]+CalcTable[[#This Row],[Eff Precip]]+CalcTable[[#This Row],[IrrAmt]]-CalcTable[[#This Row],[AET]]</f>
        <v>#NAME?</v>
      </c>
      <c r="AC2697" s="13" t="e">
        <f ca="1">IF(CalcTable[[#This Row],[PWC]]&gt;FCAP,MIN(24*PERC,MIN(SAT,CalcTable[[#This Row],[PWC]])-FCAP),0)</f>
        <v>#NAME?</v>
      </c>
      <c r="AD2697" s="13" t="e">
        <f ca="1">IF(CalcTable[[#This Row],[PWC]]&gt;SAT,CalcTable[[#This Row],[PWC]]-SAT,0)</f>
        <v>#NAME?</v>
      </c>
      <c r="AE2697" s="13" t="e">
        <f ca="1">CalcTable[[#This Row],[PWC]]-CalcTable[[#This Row],[PercAmt]]-CalcTable[[#This Row],[Runoff]]</f>
        <v>#NAME?</v>
      </c>
      <c r="AF2697" s="13" t="e">
        <f ca="1">CalcTable[[#This Row],[IrrAmt]]/1000*CUR_IRR_AREA*10000/IRR_EFF</f>
        <v>#NAME?</v>
      </c>
      <c r="AG2697" s="147"/>
      <c r="AH2697" s="13"/>
      <c r="AI2697" s="50">
        <v>0</v>
      </c>
      <c r="AJ2697" s="50">
        <v>0</v>
      </c>
      <c r="AK2697" s="50">
        <v>0</v>
      </c>
      <c r="AL2697" s="50">
        <v>0</v>
      </c>
      <c r="AM2697" s="50"/>
      <c r="AN2697" s="50"/>
      <c r="AO2697" s="50"/>
      <c r="AP2697" s="50"/>
      <c r="AQ2697" s="50"/>
      <c r="AR2697" s="50"/>
      <c r="AS2697" s="50"/>
      <c r="AT2697" s="50"/>
      <c r="AU2697" s="50"/>
      <c r="AV2697" s="50"/>
      <c r="AW2697" s="50"/>
      <c r="AX2697" s="50">
        <f t="shared" si="847"/>
        <v>0</v>
      </c>
      <c r="AY2697" s="50"/>
      <c r="AZ2697" s="50">
        <f t="shared" si="837"/>
        <v>0</v>
      </c>
      <c r="BA2697" s="50">
        <f t="shared" si="838"/>
        <v>0</v>
      </c>
      <c r="BB2697" s="50">
        <f t="shared" si="839"/>
        <v>0</v>
      </c>
      <c r="BC2697" s="17">
        <f t="shared" si="840"/>
        <v>19777</v>
      </c>
      <c r="BD2697" s="50">
        <f t="shared" si="841"/>
        <v>0</v>
      </c>
      <c r="BE2697" s="50">
        <f t="shared" si="842"/>
        <v>0</v>
      </c>
      <c r="BF2697" s="50">
        <f t="shared" si="848"/>
        <v>0</v>
      </c>
      <c r="BG2697" s="50"/>
      <c r="BH2697" s="17">
        <f t="shared" si="843"/>
        <v>0</v>
      </c>
      <c r="BI2697" s="17">
        <f t="shared" si="851"/>
        <v>2697</v>
      </c>
      <c r="BJ2697" s="17">
        <f t="shared" si="849"/>
        <v>2697</v>
      </c>
      <c r="BK2697" s="150">
        <f t="shared" si="850"/>
        <v>28322</v>
      </c>
      <c r="BL2697" s="50" t="e">
        <f t="shared" ca="1" si="844"/>
        <v>#NAME?</v>
      </c>
      <c r="BM2697" s="50" t="e">
        <f t="shared" ca="1" si="845"/>
        <v>#NAME?</v>
      </c>
      <c r="BN2697" s="50" t="e">
        <f t="shared" ca="1" si="846"/>
        <v>#NAME?</v>
      </c>
    </row>
    <row r="2698" spans="1:66" x14ac:dyDescent="0.35">
      <c r="A2698" s="48">
        <v>28323</v>
      </c>
      <c r="B2698" s="17">
        <v>1977</v>
      </c>
      <c r="C2698" s="17">
        <v>7</v>
      </c>
      <c r="D2698" s="17">
        <v>198</v>
      </c>
      <c r="E2698" s="17">
        <v>17</v>
      </c>
      <c r="F2698" s="17">
        <v>1</v>
      </c>
      <c r="G2698" s="50">
        <v>12.4</v>
      </c>
      <c r="H2698" s="32">
        <v>6.1387955502407339</v>
      </c>
      <c r="I2698" s="50">
        <v>26.5</v>
      </c>
      <c r="J2698" s="13">
        <v>0</v>
      </c>
      <c r="K2698" s="13">
        <f t="shared" si="832"/>
        <v>0</v>
      </c>
      <c r="L2698" s="13">
        <f t="shared" si="833"/>
        <v>0</v>
      </c>
      <c r="M2698" s="13" t="e">
        <f ca="1">CalcTable[[#This Row],[IWC]]-AE2697</f>
        <v>#NAME?</v>
      </c>
      <c r="N2698" s="13" t="e">
        <f ca="1">IF(CalcTable[[#This Row],[Day of Year]]&lt;123,FCAP,AE2697)</f>
        <v>#NAME?</v>
      </c>
      <c r="O2698" s="17" t="e">
        <f ca="1">IF(IRR_DRIP,5,COUNTIF('IDET Wind Values'!C2682:G2682,"&lt;="&amp;IRR_MAXWIND))</f>
        <v>#NAME?</v>
      </c>
      <c r="P2698" s="13" t="e">
        <f ca="1">CalcTable[[#This Row],[ET_o]]*KL</f>
        <v>#NAME?</v>
      </c>
      <c r="Q2698" s="13" t="e">
        <f ca="1">IF(WILTPT&lt;=0,1,MAX(0,MIN(1,(CalcTable[[#This Row],[IWC]]-WILTPT)/(MAD-WILTPT))))</f>
        <v>#NAME?</v>
      </c>
      <c r="R2698" s="13" t="e">
        <f ca="1">CalcTable[[#This Row],[ETMult]]*CalcTable[[#This Row],[ETb]]</f>
        <v>#NAME?</v>
      </c>
      <c r="S2698" s="13" t="b">
        <f>INDEX(IRR_LIST,CalcTable[[#This Row],[Day of Week]]+1)</f>
        <v>1</v>
      </c>
      <c r="T2698" s="13">
        <f t="shared" ca="1" si="834"/>
        <v>0</v>
      </c>
      <c r="U2698" s="13" t="b">
        <f ca="1">IF(CalcTable[[#This Row],[IrrPrecip]]&gt;=IC_MM,FALSE,TRUE)</f>
        <v>1</v>
      </c>
      <c r="V2698" s="13" t="b">
        <f t="shared" si="835"/>
        <v>1</v>
      </c>
      <c r="W2698" s="13" t="e">
        <f ca="1">IF(AND(IRR_DRIP=FALSE,CalcTable[[#This Row],[IrrHours]]&lt;=0),FALSE,TRUE)</f>
        <v>#NAME?</v>
      </c>
      <c r="X2698" s="13" t="e">
        <f ca="1">AND(CalcTable[[#This Row],[IrrDay]],CalcTable[[#This Row],[IrrRain]],CalcTable[[#This Row],[IrrWarm]],CalcTable[[#This Row],[IrrWindy]])</f>
        <v>#NAME?</v>
      </c>
      <c r="Y2698" s="13" t="e">
        <f t="shared" ca="1" si="836"/>
        <v>#NAME?</v>
      </c>
      <c r="Z2698" s="13" t="e">
        <f ca="1">CalcTable[[#This Row],[IrrHours]]/5</f>
        <v>#NAME?</v>
      </c>
      <c r="AA2698" s="13" t="e">
        <f ca="1">IF(CalcTable[[#This Row],[IrrFlag]]=FALSE,0,MAX(0,CalcTable[[#This Row],[VolRednWind]]*(FCAP*IRR_TARGET-CalcTable[[#This Row],[IWC]])))</f>
        <v>#NAME?</v>
      </c>
      <c r="AB2698" s="13" t="e">
        <f ca="1">CalcTable[[#This Row],[IWC]]+CalcTable[[#This Row],[Eff Precip]]+CalcTable[[#This Row],[IrrAmt]]-CalcTable[[#This Row],[AET]]</f>
        <v>#NAME?</v>
      </c>
      <c r="AC2698" s="13" t="e">
        <f ca="1">IF(CalcTable[[#This Row],[PWC]]&gt;FCAP,MIN(24*PERC,MIN(SAT,CalcTable[[#This Row],[PWC]])-FCAP),0)</f>
        <v>#NAME?</v>
      </c>
      <c r="AD2698" s="13" t="e">
        <f ca="1">IF(CalcTable[[#This Row],[PWC]]&gt;SAT,CalcTable[[#This Row],[PWC]]-SAT,0)</f>
        <v>#NAME?</v>
      </c>
      <c r="AE2698" s="13" t="e">
        <f ca="1">CalcTable[[#This Row],[PWC]]-CalcTable[[#This Row],[PercAmt]]-CalcTable[[#This Row],[Runoff]]</f>
        <v>#NAME?</v>
      </c>
      <c r="AF2698" s="13" t="e">
        <f ca="1">CalcTable[[#This Row],[IrrAmt]]/1000*CUR_IRR_AREA*10000/IRR_EFF</f>
        <v>#NAME?</v>
      </c>
      <c r="AG2698" s="147"/>
      <c r="AH2698" s="13"/>
      <c r="AI2698" s="50">
        <v>2.9431359774005439</v>
      </c>
      <c r="AJ2698" s="50">
        <v>3.8225483921531125</v>
      </c>
      <c r="AK2698" s="50">
        <v>0</v>
      </c>
      <c r="AL2698" s="50">
        <v>0</v>
      </c>
      <c r="AM2698" s="50"/>
      <c r="AN2698" s="50"/>
      <c r="AO2698" s="50"/>
      <c r="AP2698" s="50"/>
      <c r="AQ2698" s="50"/>
      <c r="AR2698" s="50"/>
      <c r="AS2698" s="50"/>
      <c r="AT2698" s="50"/>
      <c r="AU2698" s="50"/>
      <c r="AV2698" s="50"/>
      <c r="AW2698" s="50"/>
      <c r="AX2698" s="50">
        <f t="shared" si="847"/>
        <v>6.7656843695536564</v>
      </c>
      <c r="AY2698" s="50"/>
      <c r="AZ2698" s="50">
        <f t="shared" si="837"/>
        <v>155.29408050503264</v>
      </c>
      <c r="BA2698" s="50">
        <f t="shared" si="838"/>
        <v>251.42535198062316</v>
      </c>
      <c r="BB2698" s="50">
        <f t="shared" si="839"/>
        <v>260.18939349636736</v>
      </c>
      <c r="BC2698" s="17">
        <f t="shared" si="840"/>
        <v>19777</v>
      </c>
      <c r="BD2698" s="50">
        <f t="shared" si="841"/>
        <v>6.7656843695536564</v>
      </c>
      <c r="BE2698" s="50">
        <f t="shared" si="842"/>
        <v>155.29408050503264</v>
      </c>
      <c r="BF2698" s="50">
        <f t="shared" si="848"/>
        <v>254.01167896266162</v>
      </c>
      <c r="BG2698" s="50"/>
      <c r="BH2698" s="17">
        <f t="shared" si="843"/>
        <v>0</v>
      </c>
      <c r="BI2698" s="17">
        <f t="shared" si="851"/>
        <v>2698</v>
      </c>
      <c r="BJ2698" s="17">
        <f t="shared" si="849"/>
        <v>2698</v>
      </c>
      <c r="BK2698" s="150">
        <f t="shared" si="850"/>
        <v>28323</v>
      </c>
      <c r="BL2698" s="50" t="e">
        <f t="shared" ca="1" si="844"/>
        <v>#NAME?</v>
      </c>
      <c r="BM2698" s="50" t="e">
        <f t="shared" ca="1" si="845"/>
        <v>#NAME?</v>
      </c>
      <c r="BN2698" s="50" t="e">
        <f t="shared" ca="1" si="846"/>
        <v>#NAME?</v>
      </c>
    </row>
    <row r="2699" spans="1:66" x14ac:dyDescent="0.35">
      <c r="A2699" s="48">
        <v>28324</v>
      </c>
      <c r="B2699" s="17">
        <v>1977</v>
      </c>
      <c r="C2699" s="17">
        <v>7</v>
      </c>
      <c r="D2699" s="17">
        <v>199</v>
      </c>
      <c r="E2699" s="17">
        <v>18</v>
      </c>
      <c r="F2699" s="17">
        <v>2</v>
      </c>
      <c r="G2699" s="50">
        <v>8.9</v>
      </c>
      <c r="H2699" s="32">
        <v>4.3112855670780901</v>
      </c>
      <c r="I2699" s="50">
        <v>14.666666666666666</v>
      </c>
      <c r="J2699" s="13">
        <v>3.4</v>
      </c>
      <c r="K2699" s="13">
        <f t="shared" si="832"/>
        <v>3.4</v>
      </c>
      <c r="L2699" s="13">
        <f t="shared" si="833"/>
        <v>0</v>
      </c>
      <c r="M2699" s="13" t="e">
        <f ca="1">CalcTable[[#This Row],[IWC]]-AE2698</f>
        <v>#NAME?</v>
      </c>
      <c r="N2699" s="13" t="e">
        <f ca="1">IF(CalcTable[[#This Row],[Day of Year]]&lt;123,FCAP,AE2698)</f>
        <v>#NAME?</v>
      </c>
      <c r="O2699" s="17" t="e">
        <f ca="1">IF(IRR_DRIP,5,COUNTIF('IDET Wind Values'!C2683:G2683,"&lt;="&amp;IRR_MAXWIND))</f>
        <v>#NAME?</v>
      </c>
      <c r="P2699" s="13" t="e">
        <f ca="1">CalcTable[[#This Row],[ET_o]]*KL</f>
        <v>#NAME?</v>
      </c>
      <c r="Q2699" s="13" t="e">
        <f ca="1">IF(WILTPT&lt;=0,1,MAX(0,MIN(1,(CalcTable[[#This Row],[IWC]]-WILTPT)/(MAD-WILTPT))))</f>
        <v>#NAME?</v>
      </c>
      <c r="R2699" s="13" t="e">
        <f ca="1">CalcTable[[#This Row],[ETMult]]*CalcTable[[#This Row],[ETb]]</f>
        <v>#NAME?</v>
      </c>
      <c r="S2699" s="13" t="b">
        <f>INDEX(IRR_LIST,CalcTable[[#This Row],[Day of Week]]+1)</f>
        <v>0</v>
      </c>
      <c r="T2699" s="13">
        <f t="shared" ca="1" si="834"/>
        <v>0</v>
      </c>
      <c r="U2699" s="13" t="b">
        <f ca="1">IF(CalcTable[[#This Row],[IrrPrecip]]&gt;=IC_MM,FALSE,TRUE)</f>
        <v>1</v>
      </c>
      <c r="V2699" s="13" t="b">
        <f t="shared" si="835"/>
        <v>1</v>
      </c>
      <c r="W2699" s="13" t="e">
        <f ca="1">IF(AND(IRR_DRIP=FALSE,CalcTable[[#This Row],[IrrHours]]&lt;=0),FALSE,TRUE)</f>
        <v>#NAME?</v>
      </c>
      <c r="X2699" s="13" t="e">
        <f ca="1">AND(CalcTable[[#This Row],[IrrDay]],CalcTable[[#This Row],[IrrRain]],CalcTable[[#This Row],[IrrWarm]],CalcTable[[#This Row],[IrrWindy]])</f>
        <v>#NAME?</v>
      </c>
      <c r="Y2699" s="13" t="e">
        <f t="shared" ca="1" si="836"/>
        <v>#NAME?</v>
      </c>
      <c r="Z2699" s="13" t="e">
        <f ca="1">CalcTable[[#This Row],[IrrHours]]/5</f>
        <v>#NAME?</v>
      </c>
      <c r="AA2699" s="13" t="e">
        <f ca="1">IF(CalcTable[[#This Row],[IrrFlag]]=FALSE,0,MAX(0,CalcTable[[#This Row],[VolRednWind]]*(FCAP*IRR_TARGET-CalcTable[[#This Row],[IWC]])))</f>
        <v>#NAME?</v>
      </c>
      <c r="AB2699" s="13" t="e">
        <f ca="1">CalcTable[[#This Row],[IWC]]+CalcTable[[#This Row],[Eff Precip]]+CalcTable[[#This Row],[IrrAmt]]-CalcTable[[#This Row],[AET]]</f>
        <v>#NAME?</v>
      </c>
      <c r="AC2699" s="13" t="e">
        <f ca="1">IF(CalcTable[[#This Row],[PWC]]&gt;FCAP,MIN(24*PERC,MIN(SAT,CalcTable[[#This Row],[PWC]])-FCAP),0)</f>
        <v>#NAME?</v>
      </c>
      <c r="AD2699" s="13" t="e">
        <f ca="1">IF(CalcTable[[#This Row],[PWC]]&gt;SAT,CalcTable[[#This Row],[PWC]]-SAT,0)</f>
        <v>#NAME?</v>
      </c>
      <c r="AE2699" s="13" t="e">
        <f ca="1">CalcTable[[#This Row],[PWC]]-CalcTable[[#This Row],[PercAmt]]-CalcTable[[#This Row],[Runoff]]</f>
        <v>#NAME?</v>
      </c>
      <c r="AF2699" s="13" t="e">
        <f ca="1">CalcTable[[#This Row],[IrrAmt]]/1000*CUR_IRR_AREA*10000/IRR_EFF</f>
        <v>#NAME?</v>
      </c>
      <c r="AG2699" s="147"/>
      <c r="AH2699" s="13"/>
      <c r="AI2699" s="50">
        <v>0</v>
      </c>
      <c r="AJ2699" s="50">
        <v>0</v>
      </c>
      <c r="AK2699" s="50">
        <v>9.3019823759108249</v>
      </c>
      <c r="AL2699" s="50">
        <v>8.7642774365948597</v>
      </c>
      <c r="AM2699" s="50"/>
      <c r="AN2699" s="50"/>
      <c r="AO2699" s="50"/>
      <c r="AP2699" s="50"/>
      <c r="AQ2699" s="50"/>
      <c r="AR2699" s="50"/>
      <c r="AS2699" s="50"/>
      <c r="AT2699" s="50"/>
      <c r="AU2699" s="50"/>
      <c r="AV2699" s="50"/>
      <c r="AW2699" s="50"/>
      <c r="AX2699" s="50">
        <f t="shared" si="847"/>
        <v>18.066259812505685</v>
      </c>
      <c r="AY2699" s="50"/>
      <c r="AZ2699" s="50">
        <f t="shared" si="837"/>
        <v>393.51454632014133</v>
      </c>
      <c r="BA2699" s="50">
        <f t="shared" si="838"/>
        <v>605.88747608021754</v>
      </c>
      <c r="BB2699" s="50">
        <f t="shared" si="839"/>
        <v>624.62626400022441</v>
      </c>
      <c r="BC2699" s="17">
        <f t="shared" si="840"/>
        <v>19777</v>
      </c>
      <c r="BD2699" s="50">
        <f t="shared" si="841"/>
        <v>18.066259812505685</v>
      </c>
      <c r="BE2699" s="50">
        <f t="shared" si="842"/>
        <v>393.51454632014133</v>
      </c>
      <c r="BF2699" s="50">
        <f t="shared" si="848"/>
        <v>643.66452527963452</v>
      </c>
      <c r="BG2699" s="50"/>
      <c r="BH2699" s="17">
        <f t="shared" si="843"/>
        <v>0</v>
      </c>
      <c r="BI2699" s="17">
        <f t="shared" si="851"/>
        <v>2699</v>
      </c>
      <c r="BJ2699" s="17">
        <f t="shared" si="849"/>
        <v>2699</v>
      </c>
      <c r="BK2699" s="150">
        <f t="shared" si="850"/>
        <v>28324</v>
      </c>
      <c r="BL2699" s="50" t="e">
        <f t="shared" ca="1" si="844"/>
        <v>#NAME?</v>
      </c>
      <c r="BM2699" s="50" t="e">
        <f t="shared" ca="1" si="845"/>
        <v>#NAME?</v>
      </c>
      <c r="BN2699" s="50" t="e">
        <f t="shared" ca="1" si="846"/>
        <v>#NAME?</v>
      </c>
    </row>
    <row r="2700" spans="1:66" x14ac:dyDescent="0.35">
      <c r="A2700" s="48">
        <v>28325</v>
      </c>
      <c r="B2700" s="17">
        <v>1977</v>
      </c>
      <c r="C2700" s="17">
        <v>7</v>
      </c>
      <c r="D2700" s="17">
        <v>200</v>
      </c>
      <c r="E2700" s="17">
        <v>19</v>
      </c>
      <c r="F2700" s="17">
        <v>3</v>
      </c>
      <c r="G2700" s="50">
        <v>4.8</v>
      </c>
      <c r="H2700" s="32">
        <v>4.2295529537047694</v>
      </c>
      <c r="I2700" s="50">
        <v>7.833333333333333</v>
      </c>
      <c r="J2700" s="13">
        <v>2</v>
      </c>
      <c r="K2700" s="13">
        <f t="shared" si="832"/>
        <v>2</v>
      </c>
      <c r="L2700" s="13">
        <f t="shared" si="833"/>
        <v>0</v>
      </c>
      <c r="M2700" s="13" t="e">
        <f ca="1">CalcTable[[#This Row],[IWC]]-AE2699</f>
        <v>#NAME?</v>
      </c>
      <c r="N2700" s="13" t="e">
        <f ca="1">IF(CalcTable[[#This Row],[Day of Year]]&lt;123,FCAP,AE2699)</f>
        <v>#NAME?</v>
      </c>
      <c r="O2700" s="17" t="e">
        <f ca="1">IF(IRR_DRIP,5,COUNTIF('IDET Wind Values'!C2684:G2684,"&lt;="&amp;IRR_MAXWIND))</f>
        <v>#NAME?</v>
      </c>
      <c r="P2700" s="13" t="e">
        <f ca="1">CalcTable[[#This Row],[ET_o]]*KL</f>
        <v>#NAME?</v>
      </c>
      <c r="Q2700" s="13" t="e">
        <f ca="1">IF(WILTPT&lt;=0,1,MAX(0,MIN(1,(CalcTable[[#This Row],[IWC]]-WILTPT)/(MAD-WILTPT))))</f>
        <v>#NAME?</v>
      </c>
      <c r="R2700" s="13" t="e">
        <f ca="1">CalcTable[[#This Row],[ETMult]]*CalcTable[[#This Row],[ETb]]</f>
        <v>#NAME?</v>
      </c>
      <c r="S2700" s="13" t="b">
        <f>INDEX(IRR_LIST,CalcTable[[#This Row],[Day of Week]]+1)</f>
        <v>1</v>
      </c>
      <c r="T2700" s="13">
        <f t="shared" ca="1" si="834"/>
        <v>3.4</v>
      </c>
      <c r="U2700" s="13" t="b">
        <f ca="1">IF(CalcTable[[#This Row],[IrrPrecip]]&gt;=IC_MM,FALSE,TRUE)</f>
        <v>1</v>
      </c>
      <c r="V2700" s="13" t="b">
        <f t="shared" si="835"/>
        <v>1</v>
      </c>
      <c r="W2700" s="13" t="e">
        <f ca="1">IF(AND(IRR_DRIP=FALSE,CalcTable[[#This Row],[IrrHours]]&lt;=0),FALSE,TRUE)</f>
        <v>#NAME?</v>
      </c>
      <c r="X2700" s="13" t="e">
        <f ca="1">AND(CalcTable[[#This Row],[IrrDay]],CalcTable[[#This Row],[IrrRain]],CalcTable[[#This Row],[IrrWarm]],CalcTable[[#This Row],[IrrWindy]])</f>
        <v>#NAME?</v>
      </c>
      <c r="Y2700" s="13" t="e">
        <f t="shared" ca="1" si="836"/>
        <v>#NAME?</v>
      </c>
      <c r="Z2700" s="13" t="e">
        <f ca="1">CalcTable[[#This Row],[IrrHours]]/5</f>
        <v>#NAME?</v>
      </c>
      <c r="AA2700" s="13" t="e">
        <f ca="1">IF(CalcTable[[#This Row],[IrrFlag]]=FALSE,0,MAX(0,CalcTable[[#This Row],[VolRednWind]]*(FCAP*IRR_TARGET-CalcTable[[#This Row],[IWC]])))</f>
        <v>#NAME?</v>
      </c>
      <c r="AB2700" s="13" t="e">
        <f ca="1">CalcTable[[#This Row],[IWC]]+CalcTable[[#This Row],[Eff Precip]]+CalcTable[[#This Row],[IrrAmt]]-CalcTable[[#This Row],[AET]]</f>
        <v>#NAME?</v>
      </c>
      <c r="AC2700" s="13" t="e">
        <f ca="1">IF(CalcTable[[#This Row],[PWC]]&gt;FCAP,MIN(24*PERC,MIN(SAT,CalcTable[[#This Row],[PWC]])-FCAP),0)</f>
        <v>#NAME?</v>
      </c>
      <c r="AD2700" s="13" t="e">
        <f ca="1">IF(CalcTable[[#This Row],[PWC]]&gt;SAT,CalcTable[[#This Row],[PWC]]-SAT,0)</f>
        <v>#NAME?</v>
      </c>
      <c r="AE2700" s="13" t="e">
        <f ca="1">CalcTable[[#This Row],[PWC]]-CalcTable[[#This Row],[PercAmt]]-CalcTable[[#This Row],[Runoff]]</f>
        <v>#NAME?</v>
      </c>
      <c r="AF2700" s="13" t="e">
        <f ca="1">CalcTable[[#This Row],[IrrAmt]]/1000*CUR_IRR_AREA*10000/IRR_EFF</f>
        <v>#NAME?</v>
      </c>
      <c r="AG2700" s="147"/>
      <c r="AH2700" s="13"/>
      <c r="AI2700" s="50">
        <v>15.041183979699664</v>
      </c>
      <c r="AJ2700" s="50">
        <v>22.605250350735623</v>
      </c>
      <c r="AK2700" s="50">
        <v>0</v>
      </c>
      <c r="AL2700" s="50">
        <v>0</v>
      </c>
      <c r="AM2700" s="50"/>
      <c r="AN2700" s="50"/>
      <c r="AO2700" s="50"/>
      <c r="AP2700" s="50"/>
      <c r="AQ2700" s="50"/>
      <c r="AR2700" s="50"/>
      <c r="AS2700" s="50"/>
      <c r="AT2700" s="50"/>
      <c r="AU2700" s="50"/>
      <c r="AV2700" s="50"/>
      <c r="AW2700" s="50"/>
      <c r="AX2700" s="50">
        <f t="shared" si="847"/>
        <v>37.646434330435284</v>
      </c>
      <c r="AY2700" s="50"/>
      <c r="AZ2700" s="50">
        <f t="shared" si="837"/>
        <v>883.69137532384013</v>
      </c>
      <c r="BA2700" s="50">
        <f t="shared" si="838"/>
        <v>1433.4709221114829</v>
      </c>
      <c r="BB2700" s="50">
        <f t="shared" si="839"/>
        <v>1483.6477683554945</v>
      </c>
      <c r="BC2700" s="17">
        <f t="shared" si="840"/>
        <v>19777</v>
      </c>
      <c r="BD2700" s="50">
        <f t="shared" si="841"/>
        <v>37.646434330435284</v>
      </c>
      <c r="BE2700" s="50">
        <f t="shared" si="842"/>
        <v>883.69137532384013</v>
      </c>
      <c r="BF2700" s="50">
        <f t="shared" si="848"/>
        <v>1445.4377732933472</v>
      </c>
      <c r="BG2700" s="50"/>
      <c r="BH2700" s="17">
        <f t="shared" si="843"/>
        <v>0</v>
      </c>
      <c r="BI2700" s="17">
        <f t="shared" si="851"/>
        <v>2700</v>
      </c>
      <c r="BJ2700" s="17">
        <f t="shared" si="849"/>
        <v>2700</v>
      </c>
      <c r="BK2700" s="150">
        <f t="shared" si="850"/>
        <v>28325</v>
      </c>
      <c r="BL2700" s="50" t="e">
        <f t="shared" ca="1" si="844"/>
        <v>#NAME?</v>
      </c>
      <c r="BM2700" s="50" t="e">
        <f t="shared" ca="1" si="845"/>
        <v>#NAME?</v>
      </c>
      <c r="BN2700" s="50" t="e">
        <f t="shared" ca="1" si="846"/>
        <v>#NAME?</v>
      </c>
    </row>
    <row r="2701" spans="1:66" x14ac:dyDescent="0.35">
      <c r="A2701" s="48">
        <v>28326</v>
      </c>
      <c r="B2701" s="17">
        <v>1977</v>
      </c>
      <c r="C2701" s="17">
        <v>7</v>
      </c>
      <c r="D2701" s="17">
        <v>201</v>
      </c>
      <c r="E2701" s="17">
        <v>20</v>
      </c>
      <c r="F2701" s="17">
        <v>4</v>
      </c>
      <c r="G2701" s="50">
        <v>4.0999999999999996</v>
      </c>
      <c r="H2701" s="32">
        <v>5.7976683374489975</v>
      </c>
      <c r="I2701" s="50">
        <v>0.66666666666666663</v>
      </c>
      <c r="J2701" s="13">
        <v>0</v>
      </c>
      <c r="K2701" s="13">
        <f t="shared" si="832"/>
        <v>0</v>
      </c>
      <c r="L2701" s="13">
        <f t="shared" si="833"/>
        <v>0</v>
      </c>
      <c r="M2701" s="13" t="e">
        <f ca="1">CalcTable[[#This Row],[IWC]]-AE2700</f>
        <v>#NAME?</v>
      </c>
      <c r="N2701" s="13" t="e">
        <f ca="1">IF(CalcTable[[#This Row],[Day of Year]]&lt;123,FCAP,AE2700)</f>
        <v>#NAME?</v>
      </c>
      <c r="O2701" s="17" t="e">
        <f ca="1">IF(IRR_DRIP,5,COUNTIF('IDET Wind Values'!C2685:G2685,"&lt;="&amp;IRR_MAXWIND))</f>
        <v>#NAME?</v>
      </c>
      <c r="P2701" s="13" t="e">
        <f ca="1">CalcTable[[#This Row],[ET_o]]*KL</f>
        <v>#NAME?</v>
      </c>
      <c r="Q2701" s="13" t="e">
        <f ca="1">IF(WILTPT&lt;=0,1,MAX(0,MIN(1,(CalcTable[[#This Row],[IWC]]-WILTPT)/(MAD-WILTPT))))</f>
        <v>#NAME?</v>
      </c>
      <c r="R2701" s="13" t="e">
        <f ca="1">CalcTable[[#This Row],[ETMult]]*CalcTable[[#This Row],[ETb]]</f>
        <v>#NAME?</v>
      </c>
      <c r="S2701" s="13" t="b">
        <f>INDEX(IRR_LIST,CalcTable[[#This Row],[Day of Week]]+1)</f>
        <v>0</v>
      </c>
      <c r="T2701" s="13">
        <f t="shared" ca="1" si="834"/>
        <v>5.4</v>
      </c>
      <c r="U2701" s="13" t="b">
        <f ca="1">IF(CalcTable[[#This Row],[IrrPrecip]]&gt;=IC_MM,FALSE,TRUE)</f>
        <v>1</v>
      </c>
      <c r="V2701" s="13" t="b">
        <f t="shared" si="835"/>
        <v>1</v>
      </c>
      <c r="W2701" s="13" t="e">
        <f ca="1">IF(AND(IRR_DRIP=FALSE,CalcTable[[#This Row],[IrrHours]]&lt;=0),FALSE,TRUE)</f>
        <v>#NAME?</v>
      </c>
      <c r="X2701" s="13" t="e">
        <f ca="1">AND(CalcTable[[#This Row],[IrrDay]],CalcTable[[#This Row],[IrrRain]],CalcTable[[#This Row],[IrrWarm]],CalcTable[[#This Row],[IrrWindy]])</f>
        <v>#NAME?</v>
      </c>
      <c r="Y2701" s="13" t="e">
        <f t="shared" ca="1" si="836"/>
        <v>#NAME?</v>
      </c>
      <c r="Z2701" s="13" t="e">
        <f ca="1">CalcTable[[#This Row],[IrrHours]]/5</f>
        <v>#NAME?</v>
      </c>
      <c r="AA2701" s="13" t="e">
        <f ca="1">IF(CalcTable[[#This Row],[IrrFlag]]=FALSE,0,MAX(0,CalcTable[[#This Row],[VolRednWind]]*(FCAP*IRR_TARGET-CalcTable[[#This Row],[IWC]])))</f>
        <v>#NAME?</v>
      </c>
      <c r="AB2701" s="13" t="e">
        <f ca="1">CalcTable[[#This Row],[IWC]]+CalcTable[[#This Row],[Eff Precip]]+CalcTable[[#This Row],[IrrAmt]]-CalcTable[[#This Row],[AET]]</f>
        <v>#NAME?</v>
      </c>
      <c r="AC2701" s="13" t="e">
        <f ca="1">IF(CalcTable[[#This Row],[PWC]]&gt;FCAP,MIN(24*PERC,MIN(SAT,CalcTable[[#This Row],[PWC]])-FCAP),0)</f>
        <v>#NAME?</v>
      </c>
      <c r="AD2701" s="13" t="e">
        <f ca="1">IF(CalcTable[[#This Row],[PWC]]&gt;SAT,CalcTable[[#This Row],[PWC]]-SAT,0)</f>
        <v>#NAME?</v>
      </c>
      <c r="AE2701" s="13" t="e">
        <f ca="1">CalcTable[[#This Row],[PWC]]-CalcTable[[#This Row],[PercAmt]]-CalcTable[[#This Row],[Runoff]]</f>
        <v>#NAME?</v>
      </c>
      <c r="AF2701" s="13" t="e">
        <f ca="1">CalcTable[[#This Row],[IrrAmt]]/1000*CUR_IRR_AREA*10000/IRR_EFF</f>
        <v>#NAME?</v>
      </c>
      <c r="AG2701" s="147"/>
      <c r="AH2701" s="13"/>
      <c r="AI2701" s="50">
        <v>0</v>
      </c>
      <c r="AJ2701" s="50">
        <v>0</v>
      </c>
      <c r="AK2701" s="50">
        <v>5.2542541245376277</v>
      </c>
      <c r="AL2701" s="50">
        <v>4.6062541245376245</v>
      </c>
      <c r="AM2701" s="50"/>
      <c r="AN2701" s="50"/>
      <c r="AO2701" s="50"/>
      <c r="AP2701" s="50"/>
      <c r="AQ2701" s="50"/>
      <c r="AR2701" s="50"/>
      <c r="AS2701" s="50"/>
      <c r="AT2701" s="50"/>
      <c r="AU2701" s="50"/>
      <c r="AV2701" s="50"/>
      <c r="AW2701" s="50"/>
      <c r="AX2701" s="50">
        <f t="shared" si="847"/>
        <v>9.8605082490752523</v>
      </c>
      <c r="AY2701" s="50"/>
      <c r="AZ2701" s="50">
        <f t="shared" si="837"/>
        <v>212.17918147965554</v>
      </c>
      <c r="BA2701" s="50">
        <f t="shared" si="838"/>
        <v>326.6885810083586</v>
      </c>
      <c r="BB2701" s="50">
        <f t="shared" si="839"/>
        <v>336.79235155500885</v>
      </c>
      <c r="BC2701" s="17">
        <f t="shared" si="840"/>
        <v>19777</v>
      </c>
      <c r="BD2701" s="50">
        <f t="shared" si="841"/>
        <v>9.8605082490752523</v>
      </c>
      <c r="BE2701" s="50">
        <f t="shared" si="842"/>
        <v>212.17918147965554</v>
      </c>
      <c r="BF2701" s="50">
        <f t="shared" si="848"/>
        <v>347.05759519806014</v>
      </c>
      <c r="BG2701" s="50"/>
      <c r="BH2701" s="17">
        <f t="shared" si="843"/>
        <v>0</v>
      </c>
      <c r="BI2701" s="17">
        <f t="shared" si="851"/>
        <v>2701</v>
      </c>
      <c r="BJ2701" s="17">
        <f t="shared" si="849"/>
        <v>2701</v>
      </c>
      <c r="BK2701" s="150">
        <f t="shared" si="850"/>
        <v>28326</v>
      </c>
      <c r="BL2701" s="50" t="e">
        <f t="shared" ca="1" si="844"/>
        <v>#NAME?</v>
      </c>
      <c r="BM2701" s="50" t="e">
        <f t="shared" ca="1" si="845"/>
        <v>#NAME?</v>
      </c>
      <c r="BN2701" s="50" t="e">
        <f t="shared" ca="1" si="846"/>
        <v>#NAME?</v>
      </c>
    </row>
    <row r="2702" spans="1:66" x14ac:dyDescent="0.35">
      <c r="A2702" s="48">
        <v>28327</v>
      </c>
      <c r="B2702" s="17">
        <v>1977</v>
      </c>
      <c r="C2702" s="17">
        <v>7</v>
      </c>
      <c r="D2702" s="17">
        <v>202</v>
      </c>
      <c r="E2702" s="17">
        <v>21</v>
      </c>
      <c r="F2702" s="17">
        <v>5</v>
      </c>
      <c r="G2702" s="50">
        <v>8.1</v>
      </c>
      <c r="H2702" s="32">
        <v>6.7026036140973257</v>
      </c>
      <c r="I2702" s="50">
        <v>4.166666666666667</v>
      </c>
      <c r="J2702" s="13">
        <v>0</v>
      </c>
      <c r="K2702" s="13">
        <f t="shared" si="832"/>
        <v>0</v>
      </c>
      <c r="L2702" s="13">
        <f t="shared" si="833"/>
        <v>0</v>
      </c>
      <c r="M2702" s="13" t="e">
        <f ca="1">CalcTable[[#This Row],[IWC]]-AE2701</f>
        <v>#NAME?</v>
      </c>
      <c r="N2702" s="13" t="e">
        <f ca="1">IF(CalcTable[[#This Row],[Day of Year]]&lt;123,FCAP,AE2701)</f>
        <v>#NAME?</v>
      </c>
      <c r="O2702" s="17" t="e">
        <f ca="1">IF(IRR_DRIP,5,COUNTIF('IDET Wind Values'!C2686:G2686,"&lt;="&amp;IRR_MAXWIND))</f>
        <v>#NAME?</v>
      </c>
      <c r="P2702" s="13" t="e">
        <f ca="1">CalcTable[[#This Row],[ET_o]]*KL</f>
        <v>#NAME?</v>
      </c>
      <c r="Q2702" s="13" t="e">
        <f ca="1">IF(WILTPT&lt;=0,1,MAX(0,MIN(1,(CalcTable[[#This Row],[IWC]]-WILTPT)/(MAD-WILTPT))))</f>
        <v>#NAME?</v>
      </c>
      <c r="R2702" s="13" t="e">
        <f ca="1">CalcTable[[#This Row],[ETMult]]*CalcTable[[#This Row],[ETb]]</f>
        <v>#NAME?</v>
      </c>
      <c r="S2702" s="13" t="b">
        <f>INDEX(IRR_LIST,CalcTable[[#This Row],[Day of Week]]+1)</f>
        <v>1</v>
      </c>
      <c r="T2702" s="13">
        <f t="shared" ca="1" si="834"/>
        <v>2</v>
      </c>
      <c r="U2702" s="13" t="b">
        <f ca="1">IF(CalcTable[[#This Row],[IrrPrecip]]&gt;=IC_MM,FALSE,TRUE)</f>
        <v>1</v>
      </c>
      <c r="V2702" s="13" t="b">
        <f t="shared" si="835"/>
        <v>1</v>
      </c>
      <c r="W2702" s="13" t="e">
        <f ca="1">IF(AND(IRR_DRIP=FALSE,CalcTable[[#This Row],[IrrHours]]&lt;=0),FALSE,TRUE)</f>
        <v>#NAME?</v>
      </c>
      <c r="X2702" s="13" t="e">
        <f ca="1">AND(CalcTable[[#This Row],[IrrDay]],CalcTable[[#This Row],[IrrRain]],CalcTable[[#This Row],[IrrWarm]],CalcTable[[#This Row],[IrrWindy]])</f>
        <v>#NAME?</v>
      </c>
      <c r="Y2702" s="13" t="e">
        <f t="shared" ca="1" si="836"/>
        <v>#NAME?</v>
      </c>
      <c r="Z2702" s="13" t="e">
        <f ca="1">CalcTable[[#This Row],[IrrHours]]/5</f>
        <v>#NAME?</v>
      </c>
      <c r="AA2702" s="13" t="e">
        <f ca="1">IF(CalcTable[[#This Row],[IrrFlag]]=FALSE,0,MAX(0,CalcTable[[#This Row],[VolRednWind]]*(FCAP*IRR_TARGET-CalcTable[[#This Row],[IWC]])))</f>
        <v>#NAME?</v>
      </c>
      <c r="AB2702" s="13" t="e">
        <f ca="1">CalcTable[[#This Row],[IWC]]+CalcTable[[#This Row],[Eff Precip]]+CalcTable[[#This Row],[IrrAmt]]-CalcTable[[#This Row],[AET]]</f>
        <v>#NAME?</v>
      </c>
      <c r="AC2702" s="13" t="e">
        <f ca="1">IF(CalcTable[[#This Row],[PWC]]&gt;FCAP,MIN(24*PERC,MIN(SAT,CalcTable[[#This Row],[PWC]])-FCAP),0)</f>
        <v>#NAME?</v>
      </c>
      <c r="AD2702" s="13" t="e">
        <f ca="1">IF(CalcTable[[#This Row],[PWC]]&gt;SAT,CalcTable[[#This Row],[PWC]]-SAT,0)</f>
        <v>#NAME?</v>
      </c>
      <c r="AE2702" s="13" t="e">
        <f ca="1">CalcTable[[#This Row],[PWC]]-CalcTable[[#This Row],[PercAmt]]-CalcTable[[#This Row],[Runoff]]</f>
        <v>#NAME?</v>
      </c>
      <c r="AF2702" s="13" t="e">
        <f ca="1">CalcTable[[#This Row],[IrrAmt]]/1000*CUR_IRR_AREA*10000/IRR_EFF</f>
        <v>#NAME?</v>
      </c>
      <c r="AG2702" s="147"/>
      <c r="AH2702" s="13"/>
      <c r="AI2702" s="50">
        <v>0</v>
      </c>
      <c r="AJ2702" s="50">
        <v>0</v>
      </c>
      <c r="AK2702" s="50">
        <v>0</v>
      </c>
      <c r="AL2702" s="50">
        <v>0</v>
      </c>
      <c r="AM2702" s="50"/>
      <c r="AN2702" s="50"/>
      <c r="AO2702" s="50"/>
      <c r="AP2702" s="50"/>
      <c r="AQ2702" s="50"/>
      <c r="AR2702" s="50"/>
      <c r="AS2702" s="50"/>
      <c r="AT2702" s="50"/>
      <c r="AU2702" s="50"/>
      <c r="AV2702" s="50"/>
      <c r="AW2702" s="50"/>
      <c r="AX2702" s="50">
        <f t="shared" si="847"/>
        <v>0</v>
      </c>
      <c r="AY2702" s="50"/>
      <c r="AZ2702" s="50">
        <f t="shared" si="837"/>
        <v>0</v>
      </c>
      <c r="BA2702" s="50">
        <f t="shared" si="838"/>
        <v>0</v>
      </c>
      <c r="BB2702" s="50">
        <f t="shared" si="839"/>
        <v>0</v>
      </c>
      <c r="BC2702" s="17">
        <f t="shared" si="840"/>
        <v>19777</v>
      </c>
      <c r="BD2702" s="50">
        <f t="shared" si="841"/>
        <v>0</v>
      </c>
      <c r="BE2702" s="50">
        <f t="shared" si="842"/>
        <v>0</v>
      </c>
      <c r="BF2702" s="50">
        <f t="shared" si="848"/>
        <v>0</v>
      </c>
      <c r="BG2702" s="50"/>
      <c r="BH2702" s="17">
        <f t="shared" si="843"/>
        <v>0</v>
      </c>
      <c r="BI2702" s="17">
        <f t="shared" si="851"/>
        <v>2702</v>
      </c>
      <c r="BJ2702" s="17">
        <f t="shared" si="849"/>
        <v>2702</v>
      </c>
      <c r="BK2702" s="150">
        <f t="shared" si="850"/>
        <v>28327</v>
      </c>
      <c r="BL2702" s="50" t="e">
        <f t="shared" ca="1" si="844"/>
        <v>#NAME?</v>
      </c>
      <c r="BM2702" s="50" t="e">
        <f t="shared" ca="1" si="845"/>
        <v>#NAME?</v>
      </c>
      <c r="BN2702" s="50" t="e">
        <f t="shared" ca="1" si="846"/>
        <v>#NAME?</v>
      </c>
    </row>
    <row r="2703" spans="1:66" x14ac:dyDescent="0.35">
      <c r="A2703" s="48">
        <v>28328</v>
      </c>
      <c r="B2703" s="17">
        <v>1977</v>
      </c>
      <c r="C2703" s="17">
        <v>7</v>
      </c>
      <c r="D2703" s="17">
        <v>203</v>
      </c>
      <c r="E2703" s="17">
        <v>22</v>
      </c>
      <c r="F2703" s="17">
        <v>6</v>
      </c>
      <c r="G2703" s="50">
        <v>11.7</v>
      </c>
      <c r="H2703" s="32">
        <v>6.1867530262000354</v>
      </c>
      <c r="I2703" s="50">
        <v>16.666666666666668</v>
      </c>
      <c r="J2703" s="13">
        <v>0</v>
      </c>
      <c r="K2703" s="13">
        <f t="shared" si="832"/>
        <v>0</v>
      </c>
      <c r="L2703" s="13">
        <f t="shared" si="833"/>
        <v>0</v>
      </c>
      <c r="M2703" s="13" t="e">
        <f ca="1">CalcTable[[#This Row],[IWC]]-AE2702</f>
        <v>#NAME?</v>
      </c>
      <c r="N2703" s="13" t="e">
        <f ca="1">IF(CalcTable[[#This Row],[Day of Year]]&lt;123,FCAP,AE2702)</f>
        <v>#NAME?</v>
      </c>
      <c r="O2703" s="17" t="e">
        <f ca="1">IF(IRR_DRIP,5,COUNTIF('IDET Wind Values'!C2687:G2687,"&lt;="&amp;IRR_MAXWIND))</f>
        <v>#NAME?</v>
      </c>
      <c r="P2703" s="13" t="e">
        <f ca="1">CalcTable[[#This Row],[ET_o]]*KL</f>
        <v>#NAME?</v>
      </c>
      <c r="Q2703" s="13" t="e">
        <f ca="1">IF(WILTPT&lt;=0,1,MAX(0,MIN(1,(CalcTable[[#This Row],[IWC]]-WILTPT)/(MAD-WILTPT))))</f>
        <v>#NAME?</v>
      </c>
      <c r="R2703" s="13" t="e">
        <f ca="1">CalcTable[[#This Row],[ETMult]]*CalcTable[[#This Row],[ETb]]</f>
        <v>#NAME?</v>
      </c>
      <c r="S2703" s="13" t="b">
        <f>INDEX(IRR_LIST,CalcTable[[#This Row],[Day of Week]]+1)</f>
        <v>0</v>
      </c>
      <c r="T2703" s="13">
        <f t="shared" ca="1" si="834"/>
        <v>0</v>
      </c>
      <c r="U2703" s="13" t="b">
        <f ca="1">IF(CalcTable[[#This Row],[IrrPrecip]]&gt;=IC_MM,FALSE,TRUE)</f>
        <v>1</v>
      </c>
      <c r="V2703" s="13" t="b">
        <f t="shared" si="835"/>
        <v>1</v>
      </c>
      <c r="W2703" s="13" t="e">
        <f ca="1">IF(AND(IRR_DRIP=FALSE,CalcTable[[#This Row],[IrrHours]]&lt;=0),FALSE,TRUE)</f>
        <v>#NAME?</v>
      </c>
      <c r="X2703" s="13" t="e">
        <f ca="1">AND(CalcTable[[#This Row],[IrrDay]],CalcTable[[#This Row],[IrrRain]],CalcTable[[#This Row],[IrrWarm]],CalcTable[[#This Row],[IrrWindy]])</f>
        <v>#NAME?</v>
      </c>
      <c r="Y2703" s="13" t="e">
        <f t="shared" ca="1" si="836"/>
        <v>#NAME?</v>
      </c>
      <c r="Z2703" s="13" t="e">
        <f ca="1">CalcTable[[#This Row],[IrrHours]]/5</f>
        <v>#NAME?</v>
      </c>
      <c r="AA2703" s="13" t="e">
        <f ca="1">IF(CalcTable[[#This Row],[IrrFlag]]=FALSE,0,MAX(0,CalcTable[[#This Row],[VolRednWind]]*(FCAP*IRR_TARGET-CalcTable[[#This Row],[IWC]])))</f>
        <v>#NAME?</v>
      </c>
      <c r="AB2703" s="13" t="e">
        <f ca="1">CalcTable[[#This Row],[IWC]]+CalcTable[[#This Row],[Eff Precip]]+CalcTable[[#This Row],[IrrAmt]]-CalcTable[[#This Row],[AET]]</f>
        <v>#NAME?</v>
      </c>
      <c r="AC2703" s="13" t="e">
        <f ca="1">IF(CalcTable[[#This Row],[PWC]]&gt;FCAP,MIN(24*PERC,MIN(SAT,CalcTable[[#This Row],[PWC]])-FCAP),0)</f>
        <v>#NAME?</v>
      </c>
      <c r="AD2703" s="13" t="e">
        <f ca="1">IF(CalcTable[[#This Row],[PWC]]&gt;SAT,CalcTable[[#This Row],[PWC]]-SAT,0)</f>
        <v>#NAME?</v>
      </c>
      <c r="AE2703" s="13" t="e">
        <f ca="1">CalcTable[[#This Row],[PWC]]-CalcTable[[#This Row],[PercAmt]]-CalcTable[[#This Row],[Runoff]]</f>
        <v>#NAME?</v>
      </c>
      <c r="AF2703" s="13" t="e">
        <f ca="1">CalcTable[[#This Row],[IrrAmt]]/1000*CUR_IRR_AREA*10000/IRR_EFF</f>
        <v>#NAME?</v>
      </c>
      <c r="AG2703" s="147"/>
      <c r="AH2703" s="13"/>
      <c r="AI2703" s="50">
        <v>0</v>
      </c>
      <c r="AJ2703" s="50">
        <v>0</v>
      </c>
      <c r="AK2703" s="50">
        <v>0</v>
      </c>
      <c r="AL2703" s="50">
        <v>6.8751495733504768</v>
      </c>
      <c r="AM2703" s="50"/>
      <c r="AN2703" s="50"/>
      <c r="AO2703" s="50"/>
      <c r="AP2703" s="50"/>
      <c r="AQ2703" s="50"/>
      <c r="AR2703" s="50"/>
      <c r="AS2703" s="50"/>
      <c r="AT2703" s="50"/>
      <c r="AU2703" s="50"/>
      <c r="AV2703" s="50"/>
      <c r="AW2703" s="50"/>
      <c r="AX2703" s="50">
        <f t="shared" si="847"/>
        <v>6.8751495733504768</v>
      </c>
      <c r="AY2703" s="50"/>
      <c r="AZ2703" s="50">
        <f t="shared" si="837"/>
        <v>201.67105415161402</v>
      </c>
      <c r="BA2703" s="50">
        <f t="shared" si="838"/>
        <v>310.50940083661209</v>
      </c>
      <c r="BB2703" s="50">
        <f t="shared" si="839"/>
        <v>320.11278436764132</v>
      </c>
      <c r="BC2703" s="17">
        <f t="shared" si="840"/>
        <v>19777</v>
      </c>
      <c r="BD2703" s="50">
        <f t="shared" si="841"/>
        <v>6.8751495733504768</v>
      </c>
      <c r="BE2703" s="50">
        <f t="shared" si="842"/>
        <v>201.67105415161402</v>
      </c>
      <c r="BF2703" s="50">
        <f t="shared" si="848"/>
        <v>329.86964407546242</v>
      </c>
      <c r="BG2703" s="50"/>
      <c r="BH2703" s="17">
        <f t="shared" si="843"/>
        <v>0</v>
      </c>
      <c r="BI2703" s="17">
        <f t="shared" si="851"/>
        <v>2703</v>
      </c>
      <c r="BJ2703" s="17">
        <f t="shared" si="849"/>
        <v>2703</v>
      </c>
      <c r="BK2703" s="150">
        <f t="shared" si="850"/>
        <v>28328</v>
      </c>
      <c r="BL2703" s="50" t="e">
        <f t="shared" ca="1" si="844"/>
        <v>#NAME?</v>
      </c>
      <c r="BM2703" s="50" t="e">
        <f t="shared" ca="1" si="845"/>
        <v>#NAME?</v>
      </c>
      <c r="BN2703" s="50" t="e">
        <f t="shared" ca="1" si="846"/>
        <v>#NAME?</v>
      </c>
    </row>
    <row r="2704" spans="1:66" x14ac:dyDescent="0.35">
      <c r="A2704" s="48">
        <v>28329</v>
      </c>
      <c r="B2704" s="17">
        <v>1977</v>
      </c>
      <c r="C2704" s="17">
        <v>7</v>
      </c>
      <c r="D2704" s="17">
        <v>204</v>
      </c>
      <c r="E2704" s="17">
        <v>23</v>
      </c>
      <c r="F2704" s="17">
        <v>7</v>
      </c>
      <c r="G2704" s="50">
        <v>10.8</v>
      </c>
      <c r="H2704" s="32">
        <v>5.3003986902250704</v>
      </c>
      <c r="I2704" s="50">
        <v>21.166666666666668</v>
      </c>
      <c r="J2704" s="13">
        <v>0</v>
      </c>
      <c r="K2704" s="13">
        <f t="shared" si="832"/>
        <v>0</v>
      </c>
      <c r="L2704" s="13">
        <f t="shared" si="833"/>
        <v>0</v>
      </c>
      <c r="M2704" s="13" t="e">
        <f ca="1">CalcTable[[#This Row],[IWC]]-AE2703</f>
        <v>#NAME?</v>
      </c>
      <c r="N2704" s="13" t="e">
        <f ca="1">IF(CalcTable[[#This Row],[Day of Year]]&lt;123,FCAP,AE2703)</f>
        <v>#NAME?</v>
      </c>
      <c r="O2704" s="17" t="e">
        <f ca="1">IF(IRR_DRIP,5,COUNTIF('IDET Wind Values'!C2688:G2688,"&lt;="&amp;IRR_MAXWIND))</f>
        <v>#NAME?</v>
      </c>
      <c r="P2704" s="13" t="e">
        <f ca="1">CalcTable[[#This Row],[ET_o]]*KL</f>
        <v>#NAME?</v>
      </c>
      <c r="Q2704" s="13" t="e">
        <f ca="1">IF(WILTPT&lt;=0,1,MAX(0,MIN(1,(CalcTable[[#This Row],[IWC]]-WILTPT)/(MAD-WILTPT))))</f>
        <v>#NAME?</v>
      </c>
      <c r="R2704" s="13" t="e">
        <f ca="1">CalcTable[[#This Row],[ETMult]]*CalcTable[[#This Row],[ETb]]</f>
        <v>#NAME?</v>
      </c>
      <c r="S2704" s="13" t="b">
        <f>INDEX(IRR_LIST,CalcTable[[#This Row],[Day of Week]]+1)</f>
        <v>0</v>
      </c>
      <c r="T2704" s="13">
        <f t="shared" ca="1" si="834"/>
        <v>0</v>
      </c>
      <c r="U2704" s="13" t="b">
        <f ca="1">IF(CalcTable[[#This Row],[IrrPrecip]]&gt;=IC_MM,FALSE,TRUE)</f>
        <v>1</v>
      </c>
      <c r="V2704" s="13" t="b">
        <f t="shared" si="835"/>
        <v>1</v>
      </c>
      <c r="W2704" s="13" t="e">
        <f ca="1">IF(AND(IRR_DRIP=FALSE,CalcTable[[#This Row],[IrrHours]]&lt;=0),FALSE,TRUE)</f>
        <v>#NAME?</v>
      </c>
      <c r="X2704" s="13" t="e">
        <f ca="1">AND(CalcTable[[#This Row],[IrrDay]],CalcTable[[#This Row],[IrrRain]],CalcTable[[#This Row],[IrrWarm]],CalcTable[[#This Row],[IrrWindy]])</f>
        <v>#NAME?</v>
      </c>
      <c r="Y2704" s="13" t="e">
        <f t="shared" ca="1" si="836"/>
        <v>#NAME?</v>
      </c>
      <c r="Z2704" s="13" t="e">
        <f ca="1">CalcTable[[#This Row],[IrrHours]]/5</f>
        <v>#NAME?</v>
      </c>
      <c r="AA2704" s="13" t="e">
        <f ca="1">IF(CalcTable[[#This Row],[IrrFlag]]=FALSE,0,MAX(0,CalcTable[[#This Row],[VolRednWind]]*(FCAP*IRR_TARGET-CalcTable[[#This Row],[IWC]])))</f>
        <v>#NAME?</v>
      </c>
      <c r="AB2704" s="13" t="e">
        <f ca="1">CalcTable[[#This Row],[IWC]]+CalcTable[[#This Row],[Eff Precip]]+CalcTable[[#This Row],[IrrAmt]]-CalcTable[[#This Row],[AET]]</f>
        <v>#NAME?</v>
      </c>
      <c r="AC2704" s="13" t="e">
        <f ca="1">IF(CalcTable[[#This Row],[PWC]]&gt;FCAP,MIN(24*PERC,MIN(SAT,CalcTable[[#This Row],[PWC]])-FCAP),0)</f>
        <v>#NAME?</v>
      </c>
      <c r="AD2704" s="13" t="e">
        <f ca="1">IF(CalcTable[[#This Row],[PWC]]&gt;SAT,CalcTable[[#This Row],[PWC]]-SAT,0)</f>
        <v>#NAME?</v>
      </c>
      <c r="AE2704" s="13" t="e">
        <f ca="1">CalcTable[[#This Row],[PWC]]-CalcTable[[#This Row],[PercAmt]]-CalcTable[[#This Row],[Runoff]]</f>
        <v>#NAME?</v>
      </c>
      <c r="AF2704" s="13" t="e">
        <f ca="1">CalcTable[[#This Row],[IrrAmt]]/1000*CUR_IRR_AREA*10000/IRR_EFF</f>
        <v>#NAME?</v>
      </c>
      <c r="AG2704" s="147"/>
      <c r="AH2704" s="13"/>
      <c r="AI2704" s="50">
        <v>0</v>
      </c>
      <c r="AJ2704" s="50">
        <v>0</v>
      </c>
      <c r="AK2704" s="50">
        <v>8.222290990208398</v>
      </c>
      <c r="AL2704" s="50">
        <v>0</v>
      </c>
      <c r="AM2704" s="50"/>
      <c r="AN2704" s="50"/>
      <c r="AO2704" s="50"/>
      <c r="AP2704" s="50"/>
      <c r="AQ2704" s="50"/>
      <c r="AR2704" s="50"/>
      <c r="AS2704" s="50"/>
      <c r="AT2704" s="50"/>
      <c r="AU2704" s="50"/>
      <c r="AV2704" s="50"/>
      <c r="AW2704" s="50"/>
      <c r="AX2704" s="50">
        <f t="shared" si="847"/>
        <v>8.222290990208398</v>
      </c>
      <c r="AY2704" s="50"/>
      <c r="AZ2704" s="50">
        <f t="shared" si="837"/>
        <v>120.59360118972319</v>
      </c>
      <c r="BA2704" s="50">
        <f t="shared" si="838"/>
        <v>185.67586214925632</v>
      </c>
      <c r="BB2704" s="50">
        <f t="shared" si="839"/>
        <v>191.41841458686221</v>
      </c>
      <c r="BC2704" s="17">
        <f t="shared" si="840"/>
        <v>19777</v>
      </c>
      <c r="BD2704" s="50">
        <f t="shared" si="841"/>
        <v>8.222290990208398</v>
      </c>
      <c r="BE2704" s="50">
        <f t="shared" si="842"/>
        <v>120.59360118972319</v>
      </c>
      <c r="BF2704" s="50">
        <f t="shared" si="848"/>
        <v>197.2527414485867</v>
      </c>
      <c r="BG2704" s="50"/>
      <c r="BH2704" s="17">
        <f t="shared" si="843"/>
        <v>0</v>
      </c>
      <c r="BI2704" s="17">
        <f t="shared" si="851"/>
        <v>2704</v>
      </c>
      <c r="BJ2704" s="17">
        <f t="shared" si="849"/>
        <v>2704</v>
      </c>
      <c r="BK2704" s="150">
        <f t="shared" si="850"/>
        <v>28329</v>
      </c>
      <c r="BL2704" s="50" t="e">
        <f t="shared" ca="1" si="844"/>
        <v>#NAME?</v>
      </c>
      <c r="BM2704" s="50" t="e">
        <f t="shared" ca="1" si="845"/>
        <v>#NAME?</v>
      </c>
      <c r="BN2704" s="50" t="e">
        <f t="shared" ca="1" si="846"/>
        <v>#NAME?</v>
      </c>
    </row>
    <row r="2705" spans="1:66" x14ac:dyDescent="0.35">
      <c r="A2705" s="48">
        <v>28330</v>
      </c>
      <c r="B2705" s="17">
        <v>1977</v>
      </c>
      <c r="C2705" s="17">
        <v>7</v>
      </c>
      <c r="D2705" s="17">
        <v>205</v>
      </c>
      <c r="E2705" s="17">
        <v>24</v>
      </c>
      <c r="F2705" s="17">
        <v>1</v>
      </c>
      <c r="G2705" s="50">
        <v>13.6</v>
      </c>
      <c r="H2705" s="32">
        <v>5.6946593916953567</v>
      </c>
      <c r="I2705" s="50">
        <v>2.8333333333333335</v>
      </c>
      <c r="J2705" s="13">
        <v>0</v>
      </c>
      <c r="K2705" s="13">
        <f t="shared" si="832"/>
        <v>0</v>
      </c>
      <c r="L2705" s="13">
        <f t="shared" si="833"/>
        <v>0</v>
      </c>
      <c r="M2705" s="13" t="e">
        <f ca="1">CalcTable[[#This Row],[IWC]]-AE2704</f>
        <v>#NAME?</v>
      </c>
      <c r="N2705" s="13" t="e">
        <f ca="1">IF(CalcTable[[#This Row],[Day of Year]]&lt;123,FCAP,AE2704)</f>
        <v>#NAME?</v>
      </c>
      <c r="O2705" s="17" t="e">
        <f ca="1">IF(IRR_DRIP,5,COUNTIF('IDET Wind Values'!C2689:G2689,"&lt;="&amp;IRR_MAXWIND))</f>
        <v>#NAME?</v>
      </c>
      <c r="P2705" s="13" t="e">
        <f ca="1">CalcTable[[#This Row],[ET_o]]*KL</f>
        <v>#NAME?</v>
      </c>
      <c r="Q2705" s="13" t="e">
        <f ca="1">IF(WILTPT&lt;=0,1,MAX(0,MIN(1,(CalcTable[[#This Row],[IWC]]-WILTPT)/(MAD-WILTPT))))</f>
        <v>#NAME?</v>
      </c>
      <c r="R2705" s="13" t="e">
        <f ca="1">CalcTable[[#This Row],[ETMult]]*CalcTable[[#This Row],[ETb]]</f>
        <v>#NAME?</v>
      </c>
      <c r="S2705" s="13" t="b">
        <f>INDEX(IRR_LIST,CalcTable[[#This Row],[Day of Week]]+1)</f>
        <v>1</v>
      </c>
      <c r="T2705" s="13">
        <f t="shared" ca="1" si="834"/>
        <v>0</v>
      </c>
      <c r="U2705" s="13" t="b">
        <f ca="1">IF(CalcTable[[#This Row],[IrrPrecip]]&gt;=IC_MM,FALSE,TRUE)</f>
        <v>1</v>
      </c>
      <c r="V2705" s="13" t="b">
        <f t="shared" si="835"/>
        <v>1</v>
      </c>
      <c r="W2705" s="13" t="e">
        <f ca="1">IF(AND(IRR_DRIP=FALSE,CalcTable[[#This Row],[IrrHours]]&lt;=0),FALSE,TRUE)</f>
        <v>#NAME?</v>
      </c>
      <c r="X2705" s="13" t="e">
        <f ca="1">AND(CalcTable[[#This Row],[IrrDay]],CalcTable[[#This Row],[IrrRain]],CalcTable[[#This Row],[IrrWarm]],CalcTable[[#This Row],[IrrWindy]])</f>
        <v>#NAME?</v>
      </c>
      <c r="Y2705" s="13" t="e">
        <f t="shared" ca="1" si="836"/>
        <v>#NAME?</v>
      </c>
      <c r="Z2705" s="13" t="e">
        <f ca="1">CalcTable[[#This Row],[IrrHours]]/5</f>
        <v>#NAME?</v>
      </c>
      <c r="AA2705" s="13" t="e">
        <f ca="1">IF(CalcTable[[#This Row],[IrrFlag]]=FALSE,0,MAX(0,CalcTable[[#This Row],[VolRednWind]]*(FCAP*IRR_TARGET-CalcTable[[#This Row],[IWC]])))</f>
        <v>#NAME?</v>
      </c>
      <c r="AB2705" s="13" t="e">
        <f ca="1">CalcTable[[#This Row],[IWC]]+CalcTable[[#This Row],[Eff Precip]]+CalcTable[[#This Row],[IrrAmt]]-CalcTable[[#This Row],[AET]]</f>
        <v>#NAME?</v>
      </c>
      <c r="AC2705" s="13" t="e">
        <f ca="1">IF(CalcTable[[#This Row],[PWC]]&gt;FCAP,MIN(24*PERC,MIN(SAT,CalcTable[[#This Row],[PWC]])-FCAP),0)</f>
        <v>#NAME?</v>
      </c>
      <c r="AD2705" s="13" t="e">
        <f ca="1">IF(CalcTable[[#This Row],[PWC]]&gt;SAT,CalcTable[[#This Row],[PWC]]-SAT,0)</f>
        <v>#NAME?</v>
      </c>
      <c r="AE2705" s="13" t="e">
        <f ca="1">CalcTable[[#This Row],[PWC]]-CalcTable[[#This Row],[PercAmt]]-CalcTable[[#This Row],[Runoff]]</f>
        <v>#NAME?</v>
      </c>
      <c r="AF2705" s="13" t="e">
        <f ca="1">CalcTable[[#This Row],[IrrAmt]]/1000*CUR_IRR_AREA*10000/IRR_EFF</f>
        <v>#NAME?</v>
      </c>
      <c r="AG2705" s="147"/>
      <c r="AH2705" s="13"/>
      <c r="AI2705" s="50">
        <v>0</v>
      </c>
      <c r="AJ2705" s="50">
        <v>0</v>
      </c>
      <c r="AK2705" s="50">
        <v>0</v>
      </c>
      <c r="AL2705" s="50">
        <v>0</v>
      </c>
      <c r="AM2705" s="50"/>
      <c r="AN2705" s="50"/>
      <c r="AO2705" s="50"/>
      <c r="AP2705" s="50"/>
      <c r="AQ2705" s="50"/>
      <c r="AR2705" s="50"/>
      <c r="AS2705" s="50"/>
      <c r="AT2705" s="50"/>
      <c r="AU2705" s="50"/>
      <c r="AV2705" s="50"/>
      <c r="AW2705" s="50"/>
      <c r="AX2705" s="50">
        <f t="shared" si="847"/>
        <v>0</v>
      </c>
      <c r="AY2705" s="50"/>
      <c r="AZ2705" s="50">
        <f t="shared" si="837"/>
        <v>0</v>
      </c>
      <c r="BA2705" s="50">
        <f t="shared" si="838"/>
        <v>0</v>
      </c>
      <c r="BB2705" s="50">
        <f t="shared" si="839"/>
        <v>0</v>
      </c>
      <c r="BC2705" s="17">
        <f t="shared" si="840"/>
        <v>19777</v>
      </c>
      <c r="BD2705" s="50">
        <f t="shared" si="841"/>
        <v>0</v>
      </c>
      <c r="BE2705" s="50">
        <f t="shared" si="842"/>
        <v>0</v>
      </c>
      <c r="BF2705" s="50">
        <f t="shared" si="848"/>
        <v>0</v>
      </c>
      <c r="BG2705" s="50"/>
      <c r="BH2705" s="17">
        <f t="shared" si="843"/>
        <v>0</v>
      </c>
      <c r="BI2705" s="17">
        <f t="shared" si="851"/>
        <v>2705</v>
      </c>
      <c r="BJ2705" s="17">
        <f t="shared" si="849"/>
        <v>2705</v>
      </c>
      <c r="BK2705" s="150">
        <f t="shared" si="850"/>
        <v>28330</v>
      </c>
      <c r="BL2705" s="50" t="e">
        <f t="shared" ca="1" si="844"/>
        <v>#NAME?</v>
      </c>
      <c r="BM2705" s="50" t="e">
        <f t="shared" ca="1" si="845"/>
        <v>#NAME?</v>
      </c>
      <c r="BN2705" s="50" t="e">
        <f t="shared" ca="1" si="846"/>
        <v>#NAME?</v>
      </c>
    </row>
    <row r="2706" spans="1:66" x14ac:dyDescent="0.35">
      <c r="A2706" s="48">
        <v>28331</v>
      </c>
      <c r="B2706" s="17">
        <v>1977</v>
      </c>
      <c r="C2706" s="17">
        <v>7</v>
      </c>
      <c r="D2706" s="17">
        <v>206</v>
      </c>
      <c r="E2706" s="17">
        <v>25</v>
      </c>
      <c r="F2706" s="17">
        <v>2</v>
      </c>
      <c r="G2706" s="50">
        <v>14.4</v>
      </c>
      <c r="H2706" s="32">
        <v>4.9805327369290593</v>
      </c>
      <c r="I2706" s="50">
        <v>12</v>
      </c>
      <c r="J2706" s="13">
        <v>1</v>
      </c>
      <c r="K2706" s="13">
        <f t="shared" si="832"/>
        <v>1</v>
      </c>
      <c r="L2706" s="13">
        <f t="shared" si="833"/>
        <v>0</v>
      </c>
      <c r="M2706" s="13" t="e">
        <f ca="1">CalcTable[[#This Row],[IWC]]-AE2705</f>
        <v>#NAME?</v>
      </c>
      <c r="N2706" s="13" t="e">
        <f ca="1">IF(CalcTable[[#This Row],[Day of Year]]&lt;123,FCAP,AE2705)</f>
        <v>#NAME?</v>
      </c>
      <c r="O2706" s="17" t="e">
        <f ca="1">IF(IRR_DRIP,5,COUNTIF('IDET Wind Values'!C2690:G2690,"&lt;="&amp;IRR_MAXWIND))</f>
        <v>#NAME?</v>
      </c>
      <c r="P2706" s="13" t="e">
        <f ca="1">CalcTable[[#This Row],[ET_o]]*KL</f>
        <v>#NAME?</v>
      </c>
      <c r="Q2706" s="13" t="e">
        <f ca="1">IF(WILTPT&lt;=0,1,MAX(0,MIN(1,(CalcTable[[#This Row],[IWC]]-WILTPT)/(MAD-WILTPT))))</f>
        <v>#NAME?</v>
      </c>
      <c r="R2706" s="13" t="e">
        <f ca="1">CalcTable[[#This Row],[ETMult]]*CalcTable[[#This Row],[ETb]]</f>
        <v>#NAME?</v>
      </c>
      <c r="S2706" s="13" t="b">
        <f>INDEX(IRR_LIST,CalcTable[[#This Row],[Day of Week]]+1)</f>
        <v>0</v>
      </c>
      <c r="T2706" s="13">
        <f t="shared" ca="1" si="834"/>
        <v>0</v>
      </c>
      <c r="U2706" s="13" t="b">
        <f ca="1">IF(CalcTable[[#This Row],[IrrPrecip]]&gt;=IC_MM,FALSE,TRUE)</f>
        <v>1</v>
      </c>
      <c r="V2706" s="13" t="b">
        <f t="shared" si="835"/>
        <v>1</v>
      </c>
      <c r="W2706" s="13" t="e">
        <f ca="1">IF(AND(IRR_DRIP=FALSE,CalcTable[[#This Row],[IrrHours]]&lt;=0),FALSE,TRUE)</f>
        <v>#NAME?</v>
      </c>
      <c r="X2706" s="13" t="e">
        <f ca="1">AND(CalcTable[[#This Row],[IrrDay]],CalcTable[[#This Row],[IrrRain]],CalcTable[[#This Row],[IrrWarm]],CalcTable[[#This Row],[IrrWindy]])</f>
        <v>#NAME?</v>
      </c>
      <c r="Y2706" s="13" t="e">
        <f t="shared" ca="1" si="836"/>
        <v>#NAME?</v>
      </c>
      <c r="Z2706" s="13" t="e">
        <f ca="1">CalcTable[[#This Row],[IrrHours]]/5</f>
        <v>#NAME?</v>
      </c>
      <c r="AA2706" s="13" t="e">
        <f ca="1">IF(CalcTable[[#This Row],[IrrFlag]]=FALSE,0,MAX(0,CalcTable[[#This Row],[VolRednWind]]*(FCAP*IRR_TARGET-CalcTable[[#This Row],[IWC]])))</f>
        <v>#NAME?</v>
      </c>
      <c r="AB2706" s="13" t="e">
        <f ca="1">CalcTable[[#This Row],[IWC]]+CalcTable[[#This Row],[Eff Precip]]+CalcTable[[#This Row],[IrrAmt]]-CalcTable[[#This Row],[AET]]</f>
        <v>#NAME?</v>
      </c>
      <c r="AC2706" s="13" t="e">
        <f ca="1">IF(CalcTable[[#This Row],[PWC]]&gt;FCAP,MIN(24*PERC,MIN(SAT,CalcTable[[#This Row],[PWC]])-FCAP),0)</f>
        <v>#NAME?</v>
      </c>
      <c r="AD2706" s="13" t="e">
        <f ca="1">IF(CalcTable[[#This Row],[PWC]]&gt;SAT,CalcTable[[#This Row],[PWC]]-SAT,0)</f>
        <v>#NAME?</v>
      </c>
      <c r="AE2706" s="13" t="e">
        <f ca="1">CalcTable[[#This Row],[PWC]]-CalcTable[[#This Row],[PercAmt]]-CalcTable[[#This Row],[Runoff]]</f>
        <v>#NAME?</v>
      </c>
      <c r="AF2706" s="13" t="e">
        <f ca="1">CalcTable[[#This Row],[IrrAmt]]/1000*CUR_IRR_AREA*10000/IRR_EFF</f>
        <v>#NAME?</v>
      </c>
      <c r="AG2706" s="147"/>
      <c r="AH2706" s="13"/>
      <c r="AI2706" s="50">
        <v>0</v>
      </c>
      <c r="AJ2706" s="50">
        <v>0</v>
      </c>
      <c r="AK2706" s="50">
        <v>3.7153762115923596</v>
      </c>
      <c r="AL2706" s="50">
        <v>9.4499961094662552</v>
      </c>
      <c r="AM2706" s="50"/>
      <c r="AN2706" s="50"/>
      <c r="AO2706" s="50"/>
      <c r="AP2706" s="50"/>
      <c r="AQ2706" s="50"/>
      <c r="AR2706" s="50"/>
      <c r="AS2706" s="50"/>
      <c r="AT2706" s="50"/>
      <c r="AU2706" s="50"/>
      <c r="AV2706" s="50"/>
      <c r="AW2706" s="50"/>
      <c r="AX2706" s="50">
        <f t="shared" si="847"/>
        <v>13.165372321058616</v>
      </c>
      <c r="AY2706" s="50"/>
      <c r="AZ2706" s="50">
        <f t="shared" si="837"/>
        <v>331.69207031436474</v>
      </c>
      <c r="BA2706" s="50">
        <f t="shared" si="838"/>
        <v>510.70048921418066</v>
      </c>
      <c r="BB2706" s="50">
        <f t="shared" si="839"/>
        <v>526.49534970534091</v>
      </c>
      <c r="BC2706" s="17">
        <f t="shared" si="840"/>
        <v>19777</v>
      </c>
      <c r="BD2706" s="50">
        <f t="shared" si="841"/>
        <v>13.165372321058616</v>
      </c>
      <c r="BE2706" s="50">
        <f t="shared" si="842"/>
        <v>331.69207031436474</v>
      </c>
      <c r="BF2706" s="50">
        <f t="shared" si="848"/>
        <v>542.54263527077956</v>
      </c>
      <c r="BG2706" s="50"/>
      <c r="BH2706" s="17">
        <f t="shared" si="843"/>
        <v>0</v>
      </c>
      <c r="BI2706" s="17">
        <f t="shared" si="851"/>
        <v>2706</v>
      </c>
      <c r="BJ2706" s="17">
        <f t="shared" si="849"/>
        <v>2706</v>
      </c>
      <c r="BK2706" s="150">
        <f t="shared" si="850"/>
        <v>28331</v>
      </c>
      <c r="BL2706" s="50" t="e">
        <f t="shared" ca="1" si="844"/>
        <v>#NAME?</v>
      </c>
      <c r="BM2706" s="50" t="e">
        <f t="shared" ca="1" si="845"/>
        <v>#NAME?</v>
      </c>
      <c r="BN2706" s="50" t="e">
        <f t="shared" ca="1" si="846"/>
        <v>#NAME?</v>
      </c>
    </row>
    <row r="2707" spans="1:66" x14ac:dyDescent="0.35">
      <c r="A2707" s="48">
        <v>28332</v>
      </c>
      <c r="B2707" s="17">
        <v>1977</v>
      </c>
      <c r="C2707" s="17">
        <v>7</v>
      </c>
      <c r="D2707" s="17">
        <v>207</v>
      </c>
      <c r="E2707" s="17">
        <v>26</v>
      </c>
      <c r="F2707" s="17">
        <v>3</v>
      </c>
      <c r="G2707" s="50">
        <v>12.8</v>
      </c>
      <c r="H2707" s="32">
        <v>3.7182309732663876</v>
      </c>
      <c r="I2707" s="50">
        <v>3.6666666666666665</v>
      </c>
      <c r="J2707" s="13">
        <v>0</v>
      </c>
      <c r="K2707" s="13">
        <f t="shared" si="832"/>
        <v>0</v>
      </c>
      <c r="L2707" s="13">
        <f t="shared" si="833"/>
        <v>0</v>
      </c>
      <c r="M2707" s="13" t="e">
        <f ca="1">CalcTable[[#This Row],[IWC]]-AE2706</f>
        <v>#NAME?</v>
      </c>
      <c r="N2707" s="13" t="e">
        <f ca="1">IF(CalcTable[[#This Row],[Day of Year]]&lt;123,FCAP,AE2706)</f>
        <v>#NAME?</v>
      </c>
      <c r="O2707" s="17" t="e">
        <f ca="1">IF(IRR_DRIP,5,COUNTIF('IDET Wind Values'!C2691:G2691,"&lt;="&amp;IRR_MAXWIND))</f>
        <v>#NAME?</v>
      </c>
      <c r="P2707" s="13" t="e">
        <f ca="1">CalcTable[[#This Row],[ET_o]]*KL</f>
        <v>#NAME?</v>
      </c>
      <c r="Q2707" s="13" t="e">
        <f ca="1">IF(WILTPT&lt;=0,1,MAX(0,MIN(1,(CalcTable[[#This Row],[IWC]]-WILTPT)/(MAD-WILTPT))))</f>
        <v>#NAME?</v>
      </c>
      <c r="R2707" s="13" t="e">
        <f ca="1">CalcTable[[#This Row],[ETMult]]*CalcTable[[#This Row],[ETb]]</f>
        <v>#NAME?</v>
      </c>
      <c r="S2707" s="13" t="b">
        <f>INDEX(IRR_LIST,CalcTable[[#This Row],[Day of Week]]+1)</f>
        <v>1</v>
      </c>
      <c r="T2707" s="13">
        <f t="shared" ca="1" si="834"/>
        <v>1</v>
      </c>
      <c r="U2707" s="13" t="b">
        <f ca="1">IF(CalcTable[[#This Row],[IrrPrecip]]&gt;=IC_MM,FALSE,TRUE)</f>
        <v>1</v>
      </c>
      <c r="V2707" s="13" t="b">
        <f t="shared" si="835"/>
        <v>1</v>
      </c>
      <c r="W2707" s="13" t="e">
        <f ca="1">IF(AND(IRR_DRIP=FALSE,CalcTable[[#This Row],[IrrHours]]&lt;=0),FALSE,TRUE)</f>
        <v>#NAME?</v>
      </c>
      <c r="X2707" s="13" t="e">
        <f ca="1">AND(CalcTable[[#This Row],[IrrDay]],CalcTable[[#This Row],[IrrRain]],CalcTable[[#This Row],[IrrWarm]],CalcTable[[#This Row],[IrrWindy]])</f>
        <v>#NAME?</v>
      </c>
      <c r="Y2707" s="13" t="e">
        <f t="shared" ca="1" si="836"/>
        <v>#NAME?</v>
      </c>
      <c r="Z2707" s="13" t="e">
        <f ca="1">CalcTable[[#This Row],[IrrHours]]/5</f>
        <v>#NAME?</v>
      </c>
      <c r="AA2707" s="13" t="e">
        <f ca="1">IF(CalcTable[[#This Row],[IrrFlag]]=FALSE,0,MAX(0,CalcTable[[#This Row],[VolRednWind]]*(FCAP*IRR_TARGET-CalcTable[[#This Row],[IWC]])))</f>
        <v>#NAME?</v>
      </c>
      <c r="AB2707" s="13" t="e">
        <f ca="1">CalcTable[[#This Row],[IWC]]+CalcTable[[#This Row],[Eff Precip]]+CalcTable[[#This Row],[IrrAmt]]-CalcTable[[#This Row],[AET]]</f>
        <v>#NAME?</v>
      </c>
      <c r="AC2707" s="13" t="e">
        <f ca="1">IF(CalcTable[[#This Row],[PWC]]&gt;FCAP,MIN(24*PERC,MIN(SAT,CalcTable[[#This Row],[PWC]])-FCAP),0)</f>
        <v>#NAME?</v>
      </c>
      <c r="AD2707" s="13" t="e">
        <f ca="1">IF(CalcTable[[#This Row],[PWC]]&gt;SAT,CalcTable[[#This Row],[PWC]]-SAT,0)</f>
        <v>#NAME?</v>
      </c>
      <c r="AE2707" s="13" t="e">
        <f ca="1">CalcTable[[#This Row],[PWC]]-CalcTable[[#This Row],[PercAmt]]-CalcTable[[#This Row],[Runoff]]</f>
        <v>#NAME?</v>
      </c>
      <c r="AF2707" s="13" t="e">
        <f ca="1">CalcTable[[#This Row],[IrrAmt]]/1000*CUR_IRR_AREA*10000/IRR_EFF</f>
        <v>#NAME?</v>
      </c>
      <c r="AG2707" s="147"/>
      <c r="AH2707" s="13"/>
      <c r="AI2707" s="50">
        <v>10.23194395709789</v>
      </c>
      <c r="AJ2707" s="50">
        <v>17.21406503290617</v>
      </c>
      <c r="AK2707" s="50">
        <v>0</v>
      </c>
      <c r="AL2707" s="50">
        <v>0</v>
      </c>
      <c r="AM2707" s="50"/>
      <c r="AN2707" s="50"/>
      <c r="AO2707" s="50"/>
      <c r="AP2707" s="50"/>
      <c r="AQ2707" s="50"/>
      <c r="AR2707" s="50"/>
      <c r="AS2707" s="50"/>
      <c r="AT2707" s="50"/>
      <c r="AU2707" s="50"/>
      <c r="AV2707" s="50"/>
      <c r="AW2707" s="50"/>
      <c r="AX2707" s="50">
        <f t="shared" si="847"/>
        <v>27.44600899000406</v>
      </c>
      <c r="AY2707" s="50"/>
      <c r="AZ2707" s="50">
        <f t="shared" si="837"/>
        <v>655.01441900268344</v>
      </c>
      <c r="BA2707" s="50">
        <f t="shared" si="838"/>
        <v>1064.0028254569672</v>
      </c>
      <c r="BB2707" s="50">
        <f t="shared" si="839"/>
        <v>1101.3593839642001</v>
      </c>
      <c r="BC2707" s="17">
        <f t="shared" si="840"/>
        <v>19777</v>
      </c>
      <c r="BD2707" s="50">
        <f t="shared" si="841"/>
        <v>27.44600899000406</v>
      </c>
      <c r="BE2707" s="50">
        <f t="shared" si="842"/>
        <v>655.01441900268344</v>
      </c>
      <c r="BF2707" s="50">
        <f t="shared" si="848"/>
        <v>1071.395070401489</v>
      </c>
      <c r="BG2707" s="50"/>
      <c r="BH2707" s="17">
        <f t="shared" si="843"/>
        <v>0</v>
      </c>
      <c r="BI2707" s="17">
        <f t="shared" si="851"/>
        <v>2707</v>
      </c>
      <c r="BJ2707" s="17">
        <f t="shared" si="849"/>
        <v>2707</v>
      </c>
      <c r="BK2707" s="150">
        <f t="shared" si="850"/>
        <v>28332</v>
      </c>
      <c r="BL2707" s="50" t="e">
        <f t="shared" ca="1" si="844"/>
        <v>#NAME?</v>
      </c>
      <c r="BM2707" s="50" t="e">
        <f t="shared" ca="1" si="845"/>
        <v>#NAME?</v>
      </c>
      <c r="BN2707" s="50" t="e">
        <f t="shared" ca="1" si="846"/>
        <v>#NAME?</v>
      </c>
    </row>
    <row r="2708" spans="1:66" x14ac:dyDescent="0.35">
      <c r="A2708" s="48">
        <v>28333</v>
      </c>
      <c r="B2708" s="17">
        <v>1977</v>
      </c>
      <c r="C2708" s="17">
        <v>7</v>
      </c>
      <c r="D2708" s="17">
        <v>208</v>
      </c>
      <c r="E2708" s="17">
        <v>27</v>
      </c>
      <c r="F2708" s="17">
        <v>4</v>
      </c>
      <c r="G2708" s="50">
        <v>13.9</v>
      </c>
      <c r="H2708" s="32">
        <v>5.8267246569366629</v>
      </c>
      <c r="I2708" s="50">
        <v>6.666666666666667</v>
      </c>
      <c r="J2708" s="13">
        <v>0</v>
      </c>
      <c r="K2708" s="13">
        <f t="shared" ref="K2708:K2771" si="852">J2708*PRECIP_ADJUST</f>
        <v>0</v>
      </c>
      <c r="L2708" s="13">
        <f t="shared" ref="L2708:L2771" si="853">IF(K2708&gt;=EFF_PRECIP,EFF_MULT*(K2708-EFF_PRECIP),0)</f>
        <v>0</v>
      </c>
      <c r="M2708" s="13" t="e">
        <f ca="1">CalcTable[[#This Row],[IWC]]-AE2707</f>
        <v>#NAME?</v>
      </c>
      <c r="N2708" s="13" t="e">
        <f ca="1">IF(CalcTable[[#This Row],[Day of Year]]&lt;123,FCAP,AE2707)</f>
        <v>#NAME?</v>
      </c>
      <c r="O2708" s="17" t="e">
        <f ca="1">IF(IRR_DRIP,5,COUNTIF('IDET Wind Values'!C2692:G2692,"&lt;="&amp;IRR_MAXWIND))</f>
        <v>#NAME?</v>
      </c>
      <c r="P2708" s="13" t="e">
        <f ca="1">CalcTable[[#This Row],[ET_o]]*KL</f>
        <v>#NAME?</v>
      </c>
      <c r="Q2708" s="13" t="e">
        <f ca="1">IF(WILTPT&lt;=0,1,MAX(0,MIN(1,(CalcTable[[#This Row],[IWC]]-WILTPT)/(MAD-WILTPT))))</f>
        <v>#NAME?</v>
      </c>
      <c r="R2708" s="13" t="e">
        <f ca="1">CalcTable[[#This Row],[ETMult]]*CalcTable[[#This Row],[ETb]]</f>
        <v>#NAME?</v>
      </c>
      <c r="S2708" s="13" t="b">
        <f>INDEX(IRR_LIST,CalcTable[[#This Row],[Day of Week]]+1)</f>
        <v>0</v>
      </c>
      <c r="T2708" s="13">
        <f t="shared" ref="T2708:T2771" ca="1" si="854">SUM(OFFSET(K2708,-IC_DAYS,0,IC_DAYS,1))</f>
        <v>1</v>
      </c>
      <c r="U2708" s="13" t="b">
        <f ca="1">IF(CalcTable[[#This Row],[IrrPrecip]]&gt;=IC_MM,FALSE,TRUE)</f>
        <v>1</v>
      </c>
      <c r="V2708" s="13" t="b">
        <f t="shared" ref="V2708:V2771" si="855">IF(G2709&lt;IRR_TEMP,FALSE,TRUE)</f>
        <v>1</v>
      </c>
      <c r="W2708" s="13" t="e">
        <f ca="1">IF(AND(IRR_DRIP=FALSE,CalcTable[[#This Row],[IrrHours]]&lt;=0),FALSE,TRUE)</f>
        <v>#NAME?</v>
      </c>
      <c r="X2708" s="13" t="e">
        <f ca="1">AND(CalcTable[[#This Row],[IrrDay]],CalcTable[[#This Row],[IrrRain]],CalcTable[[#This Row],[IrrWarm]],CalcTable[[#This Row],[IrrWindy]])</f>
        <v>#NAME?</v>
      </c>
      <c r="Y2708" s="13" t="e">
        <f t="shared" ref="Y2708:Y2771" ca="1" si="856">IF(AA2707&lt;=0,FALSE,TRUE)</f>
        <v>#NAME?</v>
      </c>
      <c r="Z2708" s="13" t="e">
        <f ca="1">CalcTable[[#This Row],[IrrHours]]/5</f>
        <v>#NAME?</v>
      </c>
      <c r="AA2708" s="13" t="e">
        <f ca="1">IF(CalcTable[[#This Row],[IrrFlag]]=FALSE,0,MAX(0,CalcTable[[#This Row],[VolRednWind]]*(FCAP*IRR_TARGET-CalcTable[[#This Row],[IWC]])))</f>
        <v>#NAME?</v>
      </c>
      <c r="AB2708" s="13" t="e">
        <f ca="1">CalcTable[[#This Row],[IWC]]+CalcTable[[#This Row],[Eff Precip]]+CalcTable[[#This Row],[IrrAmt]]-CalcTable[[#This Row],[AET]]</f>
        <v>#NAME?</v>
      </c>
      <c r="AC2708" s="13" t="e">
        <f ca="1">IF(CalcTable[[#This Row],[PWC]]&gt;FCAP,MIN(24*PERC,MIN(SAT,CalcTable[[#This Row],[PWC]])-FCAP),0)</f>
        <v>#NAME?</v>
      </c>
      <c r="AD2708" s="13" t="e">
        <f ca="1">IF(CalcTable[[#This Row],[PWC]]&gt;SAT,CalcTable[[#This Row],[PWC]]-SAT,0)</f>
        <v>#NAME?</v>
      </c>
      <c r="AE2708" s="13" t="e">
        <f ca="1">CalcTable[[#This Row],[PWC]]-CalcTable[[#This Row],[PercAmt]]-CalcTable[[#This Row],[Runoff]]</f>
        <v>#NAME?</v>
      </c>
      <c r="AF2708" s="13" t="e">
        <f ca="1">CalcTable[[#This Row],[IrrAmt]]/1000*CUR_IRR_AREA*10000/IRR_EFF</f>
        <v>#NAME?</v>
      </c>
      <c r="AG2708" s="147"/>
      <c r="AH2708" s="13"/>
      <c r="AI2708" s="50">
        <v>0</v>
      </c>
      <c r="AJ2708" s="50">
        <v>0</v>
      </c>
      <c r="AK2708" s="50">
        <v>2.9044950060009613</v>
      </c>
      <c r="AL2708" s="50">
        <v>4.3250270352965146</v>
      </c>
      <c r="AM2708" s="50"/>
      <c r="AN2708" s="50"/>
      <c r="AO2708" s="50"/>
      <c r="AP2708" s="50"/>
      <c r="AQ2708" s="50"/>
      <c r="AR2708" s="50"/>
      <c r="AS2708" s="50"/>
      <c r="AT2708" s="50"/>
      <c r="AU2708" s="50"/>
      <c r="AV2708" s="50"/>
      <c r="AW2708" s="50"/>
      <c r="AX2708" s="50">
        <f t="shared" si="847"/>
        <v>7.2295220412974759</v>
      </c>
      <c r="AY2708" s="50"/>
      <c r="AZ2708" s="50">
        <f t="shared" ref="AZ2708:AZ2771" si="857">SUMPRODUCT(AI2708:AW2708,CONVERSION)</f>
        <v>169.4667197900452</v>
      </c>
      <c r="BA2708" s="50">
        <f t="shared" ref="BA2708:BA2771" si="858">SUMPRODUCT($AI2708:$AW2708,CONVERSION,APP_DEMAND)</f>
        <v>260.92494951800609</v>
      </c>
      <c r="BB2708" s="50">
        <f t="shared" ref="BB2708:BB2771" si="859">SUMPRODUCT($AI2708:$AW2708,CONVERSION,PUMP_DEMAND)</f>
        <v>268.99479331753207</v>
      </c>
      <c r="BC2708" s="17">
        <f t="shared" ref="BC2708:BC2771" si="860">B2708*10+C2708</f>
        <v>19777</v>
      </c>
      <c r="BD2708" s="50">
        <f t="shared" ref="BD2708:BD2771" si="861">INDEX(AI2708:AX2708,PLOT_AREA)</f>
        <v>7.2295220412974759</v>
      </c>
      <c r="BE2708" s="50">
        <f t="shared" ref="BE2708:BE2771" si="862">IF(PLOT_AREA&lt;=AREA_COUNT,INDEX(AI2708:AW2708,PLOT_AREA)*INDEX(CONVERSION,PLOT_AREA),AZ2708)</f>
        <v>169.4667197900452</v>
      </c>
      <c r="BF2708" s="50">
        <f t="shared" si="848"/>
        <v>277.19360507607553</v>
      </c>
      <c r="BG2708" s="50"/>
      <c r="BH2708" s="17">
        <f t="shared" ref="BH2708:BH2771" si="863">IF(BC2708&lt;PLOT_FROM,-1,IF(BC2708&gt;PLOT_TO,1,0))</f>
        <v>0</v>
      </c>
      <c r="BI2708" s="17">
        <f t="shared" si="851"/>
        <v>2708</v>
      </c>
      <c r="BJ2708" s="17">
        <f t="shared" si="849"/>
        <v>2708</v>
      </c>
      <c r="BK2708" s="150">
        <f t="shared" si="850"/>
        <v>28333</v>
      </c>
      <c r="BL2708" s="50" t="e">
        <f t="shared" ref="BL2708:BL2771" ca="1" si="864">WILTPT</f>
        <v>#NAME?</v>
      </c>
      <c r="BM2708" s="50" t="e">
        <f t="shared" ref="BM2708:BM2771" ca="1" si="865">SAT</f>
        <v>#NAME?</v>
      </c>
      <c r="BN2708" s="50" t="e">
        <f t="shared" ref="BN2708:BN2771" ca="1" si="866">FCAP</f>
        <v>#NAME?</v>
      </c>
    </row>
    <row r="2709" spans="1:66" x14ac:dyDescent="0.35">
      <c r="A2709" s="48">
        <v>28334</v>
      </c>
      <c r="B2709" s="17">
        <v>1977</v>
      </c>
      <c r="C2709" s="17">
        <v>7</v>
      </c>
      <c r="D2709" s="17">
        <v>209</v>
      </c>
      <c r="E2709" s="17">
        <v>28</v>
      </c>
      <c r="F2709" s="17">
        <v>5</v>
      </c>
      <c r="G2709" s="50">
        <v>11.3</v>
      </c>
      <c r="H2709" s="32">
        <v>5.2180268692729426</v>
      </c>
      <c r="I2709" s="50">
        <v>8.5</v>
      </c>
      <c r="J2709" s="13">
        <v>0</v>
      </c>
      <c r="K2709" s="13">
        <f t="shared" si="852"/>
        <v>0</v>
      </c>
      <c r="L2709" s="13">
        <f t="shared" si="853"/>
        <v>0</v>
      </c>
      <c r="M2709" s="13" t="e">
        <f ca="1">CalcTable[[#This Row],[IWC]]-AE2708</f>
        <v>#NAME?</v>
      </c>
      <c r="N2709" s="13" t="e">
        <f ca="1">IF(CalcTable[[#This Row],[Day of Year]]&lt;123,FCAP,AE2708)</f>
        <v>#NAME?</v>
      </c>
      <c r="O2709" s="17" t="e">
        <f ca="1">IF(IRR_DRIP,5,COUNTIF('IDET Wind Values'!C2693:G2693,"&lt;="&amp;IRR_MAXWIND))</f>
        <v>#NAME?</v>
      </c>
      <c r="P2709" s="13" t="e">
        <f ca="1">CalcTable[[#This Row],[ET_o]]*KL</f>
        <v>#NAME?</v>
      </c>
      <c r="Q2709" s="13" t="e">
        <f ca="1">IF(WILTPT&lt;=0,1,MAX(0,MIN(1,(CalcTable[[#This Row],[IWC]]-WILTPT)/(MAD-WILTPT))))</f>
        <v>#NAME?</v>
      </c>
      <c r="R2709" s="13" t="e">
        <f ca="1">CalcTable[[#This Row],[ETMult]]*CalcTable[[#This Row],[ETb]]</f>
        <v>#NAME?</v>
      </c>
      <c r="S2709" s="13" t="b">
        <f>INDEX(IRR_LIST,CalcTable[[#This Row],[Day of Week]]+1)</f>
        <v>1</v>
      </c>
      <c r="T2709" s="13">
        <f t="shared" ca="1" si="854"/>
        <v>0</v>
      </c>
      <c r="U2709" s="13" t="b">
        <f ca="1">IF(CalcTable[[#This Row],[IrrPrecip]]&gt;=IC_MM,FALSE,TRUE)</f>
        <v>1</v>
      </c>
      <c r="V2709" s="13" t="b">
        <f t="shared" si="855"/>
        <v>1</v>
      </c>
      <c r="W2709" s="13" t="e">
        <f ca="1">IF(AND(IRR_DRIP=FALSE,CalcTable[[#This Row],[IrrHours]]&lt;=0),FALSE,TRUE)</f>
        <v>#NAME?</v>
      </c>
      <c r="X2709" s="13" t="e">
        <f ca="1">AND(CalcTable[[#This Row],[IrrDay]],CalcTable[[#This Row],[IrrRain]],CalcTable[[#This Row],[IrrWarm]],CalcTable[[#This Row],[IrrWindy]])</f>
        <v>#NAME?</v>
      </c>
      <c r="Y2709" s="13" t="e">
        <f t="shared" ca="1" si="856"/>
        <v>#NAME?</v>
      </c>
      <c r="Z2709" s="13" t="e">
        <f ca="1">CalcTable[[#This Row],[IrrHours]]/5</f>
        <v>#NAME?</v>
      </c>
      <c r="AA2709" s="13" t="e">
        <f ca="1">IF(CalcTable[[#This Row],[IrrFlag]]=FALSE,0,MAX(0,CalcTable[[#This Row],[VolRednWind]]*(FCAP*IRR_TARGET-CalcTable[[#This Row],[IWC]])))</f>
        <v>#NAME?</v>
      </c>
      <c r="AB2709" s="13" t="e">
        <f ca="1">CalcTable[[#This Row],[IWC]]+CalcTable[[#This Row],[Eff Precip]]+CalcTable[[#This Row],[IrrAmt]]-CalcTable[[#This Row],[AET]]</f>
        <v>#NAME?</v>
      </c>
      <c r="AC2709" s="13" t="e">
        <f ca="1">IF(CalcTable[[#This Row],[PWC]]&gt;FCAP,MIN(24*PERC,MIN(SAT,CalcTable[[#This Row],[PWC]])-FCAP),0)</f>
        <v>#NAME?</v>
      </c>
      <c r="AD2709" s="13" t="e">
        <f ca="1">IF(CalcTable[[#This Row],[PWC]]&gt;SAT,CalcTable[[#This Row],[PWC]]-SAT,0)</f>
        <v>#NAME?</v>
      </c>
      <c r="AE2709" s="13" t="e">
        <f ca="1">CalcTable[[#This Row],[PWC]]-CalcTable[[#This Row],[PercAmt]]-CalcTable[[#This Row],[Runoff]]</f>
        <v>#NAME?</v>
      </c>
      <c r="AF2709" s="13" t="e">
        <f ca="1">CalcTable[[#This Row],[IrrAmt]]/1000*CUR_IRR_AREA*10000/IRR_EFF</f>
        <v>#NAME?</v>
      </c>
      <c r="AG2709" s="147"/>
      <c r="AH2709" s="13"/>
      <c r="AI2709" s="50">
        <v>0</v>
      </c>
      <c r="AJ2709" s="50">
        <v>0</v>
      </c>
      <c r="AK2709" s="50">
        <v>0</v>
      </c>
      <c r="AL2709" s="50">
        <v>0</v>
      </c>
      <c r="AM2709" s="50"/>
      <c r="AN2709" s="50"/>
      <c r="AO2709" s="50"/>
      <c r="AP2709" s="50"/>
      <c r="AQ2709" s="50"/>
      <c r="AR2709" s="50"/>
      <c r="AS2709" s="50"/>
      <c r="AT2709" s="50"/>
      <c r="AU2709" s="50"/>
      <c r="AV2709" s="50"/>
      <c r="AW2709" s="50"/>
      <c r="AX2709" s="50">
        <f t="shared" ref="AX2709:AX2772" si="867">SUM(AI2709:AW2709)</f>
        <v>0</v>
      </c>
      <c r="AY2709" s="50"/>
      <c r="AZ2709" s="50">
        <f t="shared" si="857"/>
        <v>0</v>
      </c>
      <c r="BA2709" s="50">
        <f t="shared" si="858"/>
        <v>0</v>
      </c>
      <c r="BB2709" s="50">
        <f t="shared" si="859"/>
        <v>0</v>
      </c>
      <c r="BC2709" s="17">
        <f t="shared" si="860"/>
        <v>19777</v>
      </c>
      <c r="BD2709" s="50">
        <f t="shared" si="861"/>
        <v>0</v>
      </c>
      <c r="BE2709" s="50">
        <f t="shared" si="862"/>
        <v>0</v>
      </c>
      <c r="BF2709" s="50">
        <f t="shared" ref="BF2709:BF2772" si="868">BE2709*BF$17</f>
        <v>0</v>
      </c>
      <c r="BG2709" s="50"/>
      <c r="BH2709" s="17">
        <f t="shared" si="863"/>
        <v>0</v>
      </c>
      <c r="BI2709" s="17">
        <f t="shared" si="851"/>
        <v>2709</v>
      </c>
      <c r="BJ2709" s="17">
        <f t="shared" ref="BJ2709:BJ2772" si="869">IF(BH2709=0,BI2709,"")</f>
        <v>2709</v>
      </c>
      <c r="BK2709" s="150">
        <f t="shared" ref="BK2709:BK2772" si="870">A2709</f>
        <v>28334</v>
      </c>
      <c r="BL2709" s="50" t="e">
        <f t="shared" ca="1" si="864"/>
        <v>#NAME?</v>
      </c>
      <c r="BM2709" s="50" t="e">
        <f t="shared" ca="1" si="865"/>
        <v>#NAME?</v>
      </c>
      <c r="BN2709" s="50" t="e">
        <f t="shared" ca="1" si="866"/>
        <v>#NAME?</v>
      </c>
    </row>
    <row r="2710" spans="1:66" x14ac:dyDescent="0.35">
      <c r="A2710" s="48">
        <v>28335</v>
      </c>
      <c r="B2710" s="17">
        <v>1977</v>
      </c>
      <c r="C2710" s="17">
        <v>7</v>
      </c>
      <c r="D2710" s="17">
        <v>210</v>
      </c>
      <c r="E2710" s="17">
        <v>29</v>
      </c>
      <c r="F2710" s="17">
        <v>6</v>
      </c>
      <c r="G2710" s="50">
        <v>10.7</v>
      </c>
      <c r="H2710" s="32">
        <v>4.8917455330450865</v>
      </c>
      <c r="I2710" s="50">
        <v>19</v>
      </c>
      <c r="J2710" s="13">
        <v>2</v>
      </c>
      <c r="K2710" s="13">
        <f t="shared" si="852"/>
        <v>2</v>
      </c>
      <c r="L2710" s="13">
        <f t="shared" si="853"/>
        <v>0</v>
      </c>
      <c r="M2710" s="13" t="e">
        <f ca="1">CalcTable[[#This Row],[IWC]]-AE2709</f>
        <v>#NAME?</v>
      </c>
      <c r="N2710" s="13" t="e">
        <f ca="1">IF(CalcTable[[#This Row],[Day of Year]]&lt;123,FCAP,AE2709)</f>
        <v>#NAME?</v>
      </c>
      <c r="O2710" s="17" t="e">
        <f ca="1">IF(IRR_DRIP,5,COUNTIF('IDET Wind Values'!C2694:G2694,"&lt;="&amp;IRR_MAXWIND))</f>
        <v>#NAME?</v>
      </c>
      <c r="P2710" s="13" t="e">
        <f ca="1">CalcTable[[#This Row],[ET_o]]*KL</f>
        <v>#NAME?</v>
      </c>
      <c r="Q2710" s="13" t="e">
        <f ca="1">IF(WILTPT&lt;=0,1,MAX(0,MIN(1,(CalcTable[[#This Row],[IWC]]-WILTPT)/(MAD-WILTPT))))</f>
        <v>#NAME?</v>
      </c>
      <c r="R2710" s="13" t="e">
        <f ca="1">CalcTable[[#This Row],[ETMult]]*CalcTable[[#This Row],[ETb]]</f>
        <v>#NAME?</v>
      </c>
      <c r="S2710" s="13" t="b">
        <f>INDEX(IRR_LIST,CalcTable[[#This Row],[Day of Week]]+1)</f>
        <v>0</v>
      </c>
      <c r="T2710" s="13">
        <f t="shared" ca="1" si="854"/>
        <v>0</v>
      </c>
      <c r="U2710" s="13" t="b">
        <f ca="1">IF(CalcTable[[#This Row],[IrrPrecip]]&gt;=IC_MM,FALSE,TRUE)</f>
        <v>1</v>
      </c>
      <c r="V2710" s="13" t="b">
        <f t="shared" si="855"/>
        <v>1</v>
      </c>
      <c r="W2710" s="13" t="e">
        <f ca="1">IF(AND(IRR_DRIP=FALSE,CalcTable[[#This Row],[IrrHours]]&lt;=0),FALSE,TRUE)</f>
        <v>#NAME?</v>
      </c>
      <c r="X2710" s="13" t="e">
        <f ca="1">AND(CalcTable[[#This Row],[IrrDay]],CalcTable[[#This Row],[IrrRain]],CalcTable[[#This Row],[IrrWarm]],CalcTable[[#This Row],[IrrWindy]])</f>
        <v>#NAME?</v>
      </c>
      <c r="Y2710" s="13" t="e">
        <f t="shared" ca="1" si="856"/>
        <v>#NAME?</v>
      </c>
      <c r="Z2710" s="13" t="e">
        <f ca="1">CalcTable[[#This Row],[IrrHours]]/5</f>
        <v>#NAME?</v>
      </c>
      <c r="AA2710" s="13" t="e">
        <f ca="1">IF(CalcTable[[#This Row],[IrrFlag]]=FALSE,0,MAX(0,CalcTable[[#This Row],[VolRednWind]]*(FCAP*IRR_TARGET-CalcTable[[#This Row],[IWC]])))</f>
        <v>#NAME?</v>
      </c>
      <c r="AB2710" s="13" t="e">
        <f ca="1">CalcTable[[#This Row],[IWC]]+CalcTable[[#This Row],[Eff Precip]]+CalcTable[[#This Row],[IrrAmt]]-CalcTable[[#This Row],[AET]]</f>
        <v>#NAME?</v>
      </c>
      <c r="AC2710" s="13" t="e">
        <f ca="1">IF(CalcTable[[#This Row],[PWC]]&gt;FCAP,MIN(24*PERC,MIN(SAT,CalcTable[[#This Row],[PWC]])-FCAP),0)</f>
        <v>#NAME?</v>
      </c>
      <c r="AD2710" s="13" t="e">
        <f ca="1">IF(CalcTable[[#This Row],[PWC]]&gt;SAT,CalcTable[[#This Row],[PWC]]-SAT,0)</f>
        <v>#NAME?</v>
      </c>
      <c r="AE2710" s="13" t="e">
        <f ca="1">CalcTable[[#This Row],[PWC]]-CalcTable[[#This Row],[PercAmt]]-CalcTable[[#This Row],[Runoff]]</f>
        <v>#NAME?</v>
      </c>
      <c r="AF2710" s="13" t="e">
        <f ca="1">CalcTable[[#This Row],[IrrAmt]]/1000*CUR_IRR_AREA*10000/IRR_EFF</f>
        <v>#NAME?</v>
      </c>
      <c r="AG2710" s="147"/>
      <c r="AH2710" s="13"/>
      <c r="AI2710" s="50">
        <v>0</v>
      </c>
      <c r="AJ2710" s="50">
        <v>0</v>
      </c>
      <c r="AK2710" s="50">
        <v>0</v>
      </c>
      <c r="AL2710" s="50">
        <v>6.0746133394152828</v>
      </c>
      <c r="AM2710" s="50"/>
      <c r="AN2710" s="50"/>
      <c r="AO2710" s="50"/>
      <c r="AP2710" s="50"/>
      <c r="AQ2710" s="50"/>
      <c r="AR2710" s="50"/>
      <c r="AS2710" s="50"/>
      <c r="AT2710" s="50"/>
      <c r="AU2710" s="50"/>
      <c r="AV2710" s="50"/>
      <c r="AW2710" s="50"/>
      <c r="AX2710" s="50">
        <f t="shared" si="867"/>
        <v>6.0746133394152828</v>
      </c>
      <c r="AY2710" s="50"/>
      <c r="AZ2710" s="50">
        <f t="shared" si="857"/>
        <v>178.18865795618166</v>
      </c>
      <c r="BA2710" s="50">
        <f t="shared" si="858"/>
        <v>274.35396542459716</v>
      </c>
      <c r="BB2710" s="50">
        <f t="shared" si="859"/>
        <v>282.8391396129868</v>
      </c>
      <c r="BC2710" s="17">
        <f t="shared" si="860"/>
        <v>19777</v>
      </c>
      <c r="BD2710" s="50">
        <f t="shared" si="861"/>
        <v>6.0746133394152828</v>
      </c>
      <c r="BE2710" s="50">
        <f t="shared" si="862"/>
        <v>178.18865795618166</v>
      </c>
      <c r="BF2710" s="50">
        <f t="shared" si="868"/>
        <v>291.459919350154</v>
      </c>
      <c r="BG2710" s="50"/>
      <c r="BH2710" s="17">
        <f t="shared" si="863"/>
        <v>0</v>
      </c>
      <c r="BI2710" s="17">
        <f t="shared" ref="BI2710:BI2773" si="871">BI2709+1</f>
        <v>2710</v>
      </c>
      <c r="BJ2710" s="17">
        <f t="shared" si="869"/>
        <v>2710</v>
      </c>
      <c r="BK2710" s="150">
        <f t="shared" si="870"/>
        <v>28335</v>
      </c>
      <c r="BL2710" s="50" t="e">
        <f t="shared" ca="1" si="864"/>
        <v>#NAME?</v>
      </c>
      <c r="BM2710" s="50" t="e">
        <f t="shared" ca="1" si="865"/>
        <v>#NAME?</v>
      </c>
      <c r="BN2710" s="50" t="e">
        <f t="shared" ca="1" si="866"/>
        <v>#NAME?</v>
      </c>
    </row>
    <row r="2711" spans="1:66" x14ac:dyDescent="0.35">
      <c r="A2711" s="48">
        <v>28336</v>
      </c>
      <c r="B2711" s="17">
        <v>1977</v>
      </c>
      <c r="C2711" s="17">
        <v>7</v>
      </c>
      <c r="D2711" s="17">
        <v>211</v>
      </c>
      <c r="E2711" s="17">
        <v>30</v>
      </c>
      <c r="F2711" s="17">
        <v>7</v>
      </c>
      <c r="G2711" s="50">
        <v>10.7</v>
      </c>
      <c r="H2711" s="32">
        <v>4.4912962390782099</v>
      </c>
      <c r="I2711" s="50">
        <v>23.5</v>
      </c>
      <c r="J2711" s="13">
        <v>0.2</v>
      </c>
      <c r="K2711" s="13">
        <f t="shared" si="852"/>
        <v>0.2</v>
      </c>
      <c r="L2711" s="13">
        <f t="shared" si="853"/>
        <v>0</v>
      </c>
      <c r="M2711" s="13" t="e">
        <f ca="1">CalcTable[[#This Row],[IWC]]-AE2710</f>
        <v>#NAME?</v>
      </c>
      <c r="N2711" s="13" t="e">
        <f ca="1">IF(CalcTable[[#This Row],[Day of Year]]&lt;123,FCAP,AE2710)</f>
        <v>#NAME?</v>
      </c>
      <c r="O2711" s="17" t="e">
        <f ca="1">IF(IRR_DRIP,5,COUNTIF('IDET Wind Values'!C2695:G2695,"&lt;="&amp;IRR_MAXWIND))</f>
        <v>#NAME?</v>
      </c>
      <c r="P2711" s="13" t="e">
        <f ca="1">CalcTable[[#This Row],[ET_o]]*KL</f>
        <v>#NAME?</v>
      </c>
      <c r="Q2711" s="13" t="e">
        <f ca="1">IF(WILTPT&lt;=0,1,MAX(0,MIN(1,(CalcTable[[#This Row],[IWC]]-WILTPT)/(MAD-WILTPT))))</f>
        <v>#NAME?</v>
      </c>
      <c r="R2711" s="13" t="e">
        <f ca="1">CalcTable[[#This Row],[ETMult]]*CalcTable[[#This Row],[ETb]]</f>
        <v>#NAME?</v>
      </c>
      <c r="S2711" s="13" t="b">
        <f>INDEX(IRR_LIST,CalcTable[[#This Row],[Day of Week]]+1)</f>
        <v>0</v>
      </c>
      <c r="T2711" s="13">
        <f t="shared" ca="1" si="854"/>
        <v>2</v>
      </c>
      <c r="U2711" s="13" t="b">
        <f ca="1">IF(CalcTable[[#This Row],[IrrPrecip]]&gt;=IC_MM,FALSE,TRUE)</f>
        <v>1</v>
      </c>
      <c r="V2711" s="13" t="b">
        <f t="shared" si="855"/>
        <v>1</v>
      </c>
      <c r="W2711" s="13" t="e">
        <f ca="1">IF(AND(IRR_DRIP=FALSE,CalcTable[[#This Row],[IrrHours]]&lt;=0),FALSE,TRUE)</f>
        <v>#NAME?</v>
      </c>
      <c r="X2711" s="13" t="e">
        <f ca="1">AND(CalcTable[[#This Row],[IrrDay]],CalcTable[[#This Row],[IrrRain]],CalcTable[[#This Row],[IrrWarm]],CalcTable[[#This Row],[IrrWindy]])</f>
        <v>#NAME?</v>
      </c>
      <c r="Y2711" s="13" t="e">
        <f t="shared" ca="1" si="856"/>
        <v>#NAME?</v>
      </c>
      <c r="Z2711" s="13" t="e">
        <f ca="1">CalcTable[[#This Row],[IrrHours]]/5</f>
        <v>#NAME?</v>
      </c>
      <c r="AA2711" s="13" t="e">
        <f ca="1">IF(CalcTable[[#This Row],[IrrFlag]]=FALSE,0,MAX(0,CalcTable[[#This Row],[VolRednWind]]*(FCAP*IRR_TARGET-CalcTable[[#This Row],[IWC]])))</f>
        <v>#NAME?</v>
      </c>
      <c r="AB2711" s="13" t="e">
        <f ca="1">CalcTable[[#This Row],[IWC]]+CalcTable[[#This Row],[Eff Precip]]+CalcTable[[#This Row],[IrrAmt]]-CalcTable[[#This Row],[AET]]</f>
        <v>#NAME?</v>
      </c>
      <c r="AC2711" s="13" t="e">
        <f ca="1">IF(CalcTable[[#This Row],[PWC]]&gt;FCAP,MIN(24*PERC,MIN(SAT,CalcTable[[#This Row],[PWC]])-FCAP),0)</f>
        <v>#NAME?</v>
      </c>
      <c r="AD2711" s="13" t="e">
        <f ca="1">IF(CalcTable[[#This Row],[PWC]]&gt;SAT,CalcTable[[#This Row],[PWC]]-SAT,0)</f>
        <v>#NAME?</v>
      </c>
      <c r="AE2711" s="13" t="e">
        <f ca="1">CalcTable[[#This Row],[PWC]]-CalcTable[[#This Row],[PercAmt]]-CalcTable[[#This Row],[Runoff]]</f>
        <v>#NAME?</v>
      </c>
      <c r="AF2711" s="13" t="e">
        <f ca="1">CalcTable[[#This Row],[IrrAmt]]/1000*CUR_IRR_AREA*10000/IRR_EFF</f>
        <v>#NAME?</v>
      </c>
      <c r="AG2711" s="147"/>
      <c r="AH2711" s="13"/>
      <c r="AI2711" s="50">
        <v>0</v>
      </c>
      <c r="AJ2711" s="50">
        <v>0</v>
      </c>
      <c r="AK2711" s="50">
        <v>8.9730217569681514</v>
      </c>
      <c r="AL2711" s="50">
        <v>0</v>
      </c>
      <c r="AM2711" s="50"/>
      <c r="AN2711" s="50"/>
      <c r="AO2711" s="50"/>
      <c r="AP2711" s="50"/>
      <c r="AQ2711" s="50"/>
      <c r="AR2711" s="50"/>
      <c r="AS2711" s="50"/>
      <c r="AT2711" s="50"/>
      <c r="AU2711" s="50"/>
      <c r="AV2711" s="50"/>
      <c r="AW2711" s="50"/>
      <c r="AX2711" s="50">
        <f t="shared" si="867"/>
        <v>8.9730217569681514</v>
      </c>
      <c r="AY2711" s="50"/>
      <c r="AZ2711" s="50">
        <f t="shared" si="857"/>
        <v>131.60431910219955</v>
      </c>
      <c r="BA2711" s="50">
        <f t="shared" si="858"/>
        <v>202.62887226846595</v>
      </c>
      <c r="BB2711" s="50">
        <f t="shared" si="859"/>
        <v>208.89574460666597</v>
      </c>
      <c r="BC2711" s="17">
        <f t="shared" si="860"/>
        <v>19777</v>
      </c>
      <c r="BD2711" s="50">
        <f t="shared" si="861"/>
        <v>8.9730217569681514</v>
      </c>
      <c r="BE2711" s="50">
        <f t="shared" si="862"/>
        <v>131.60431910219955</v>
      </c>
      <c r="BF2711" s="50">
        <f t="shared" si="868"/>
        <v>215.26277077125454</v>
      </c>
      <c r="BG2711" s="50"/>
      <c r="BH2711" s="17">
        <f t="shared" si="863"/>
        <v>0</v>
      </c>
      <c r="BI2711" s="17">
        <f t="shared" si="871"/>
        <v>2711</v>
      </c>
      <c r="BJ2711" s="17">
        <f t="shared" si="869"/>
        <v>2711</v>
      </c>
      <c r="BK2711" s="150">
        <f t="shared" si="870"/>
        <v>28336</v>
      </c>
      <c r="BL2711" s="50" t="e">
        <f t="shared" ca="1" si="864"/>
        <v>#NAME?</v>
      </c>
      <c r="BM2711" s="50" t="e">
        <f t="shared" ca="1" si="865"/>
        <v>#NAME?</v>
      </c>
      <c r="BN2711" s="50" t="e">
        <f t="shared" ca="1" si="866"/>
        <v>#NAME?</v>
      </c>
    </row>
    <row r="2712" spans="1:66" x14ac:dyDescent="0.35">
      <c r="A2712" s="48">
        <v>28337</v>
      </c>
      <c r="B2712" s="17">
        <v>1977</v>
      </c>
      <c r="C2712" s="17">
        <v>7</v>
      </c>
      <c r="D2712" s="17">
        <v>212</v>
      </c>
      <c r="E2712" s="17">
        <v>31</v>
      </c>
      <c r="F2712" s="17">
        <v>1</v>
      </c>
      <c r="G2712" s="50">
        <v>9.8000000000000007</v>
      </c>
      <c r="H2712" s="32">
        <v>4.8024252556497995</v>
      </c>
      <c r="I2712" s="50">
        <v>4.666666666666667</v>
      </c>
      <c r="J2712" s="13">
        <v>0</v>
      </c>
      <c r="K2712" s="13">
        <f t="shared" si="852"/>
        <v>0</v>
      </c>
      <c r="L2712" s="13">
        <f t="shared" si="853"/>
        <v>0</v>
      </c>
      <c r="M2712" s="13" t="e">
        <f ca="1">CalcTable[[#This Row],[IWC]]-AE2711</f>
        <v>#NAME?</v>
      </c>
      <c r="N2712" s="13" t="e">
        <f ca="1">IF(CalcTable[[#This Row],[Day of Year]]&lt;123,FCAP,AE2711)</f>
        <v>#NAME?</v>
      </c>
      <c r="O2712" s="17" t="e">
        <f ca="1">IF(IRR_DRIP,5,COUNTIF('IDET Wind Values'!C2696:G2696,"&lt;="&amp;IRR_MAXWIND))</f>
        <v>#NAME?</v>
      </c>
      <c r="P2712" s="13" t="e">
        <f ca="1">CalcTable[[#This Row],[ET_o]]*KL</f>
        <v>#NAME?</v>
      </c>
      <c r="Q2712" s="13" t="e">
        <f ca="1">IF(WILTPT&lt;=0,1,MAX(0,MIN(1,(CalcTable[[#This Row],[IWC]]-WILTPT)/(MAD-WILTPT))))</f>
        <v>#NAME?</v>
      </c>
      <c r="R2712" s="13" t="e">
        <f ca="1">CalcTable[[#This Row],[ETMult]]*CalcTable[[#This Row],[ETb]]</f>
        <v>#NAME?</v>
      </c>
      <c r="S2712" s="13" t="b">
        <f>INDEX(IRR_LIST,CalcTable[[#This Row],[Day of Week]]+1)</f>
        <v>1</v>
      </c>
      <c r="T2712" s="13">
        <f t="shared" ca="1" si="854"/>
        <v>2.2000000000000002</v>
      </c>
      <c r="U2712" s="13" t="b">
        <f ca="1">IF(CalcTable[[#This Row],[IrrPrecip]]&gt;=IC_MM,FALSE,TRUE)</f>
        <v>1</v>
      </c>
      <c r="V2712" s="13" t="b">
        <f t="shared" si="855"/>
        <v>1</v>
      </c>
      <c r="W2712" s="13" t="e">
        <f ca="1">IF(AND(IRR_DRIP=FALSE,CalcTable[[#This Row],[IrrHours]]&lt;=0),FALSE,TRUE)</f>
        <v>#NAME?</v>
      </c>
      <c r="X2712" s="13" t="e">
        <f ca="1">AND(CalcTable[[#This Row],[IrrDay]],CalcTable[[#This Row],[IrrRain]],CalcTable[[#This Row],[IrrWarm]],CalcTable[[#This Row],[IrrWindy]])</f>
        <v>#NAME?</v>
      </c>
      <c r="Y2712" s="13" t="e">
        <f t="shared" ca="1" si="856"/>
        <v>#NAME?</v>
      </c>
      <c r="Z2712" s="13" t="e">
        <f ca="1">CalcTable[[#This Row],[IrrHours]]/5</f>
        <v>#NAME?</v>
      </c>
      <c r="AA2712" s="13" t="e">
        <f ca="1">IF(CalcTable[[#This Row],[IrrFlag]]=FALSE,0,MAX(0,CalcTable[[#This Row],[VolRednWind]]*(FCAP*IRR_TARGET-CalcTable[[#This Row],[IWC]])))</f>
        <v>#NAME?</v>
      </c>
      <c r="AB2712" s="13" t="e">
        <f ca="1">CalcTable[[#This Row],[IWC]]+CalcTable[[#This Row],[Eff Precip]]+CalcTable[[#This Row],[IrrAmt]]-CalcTable[[#This Row],[AET]]</f>
        <v>#NAME?</v>
      </c>
      <c r="AC2712" s="13" t="e">
        <f ca="1">IF(CalcTable[[#This Row],[PWC]]&gt;FCAP,MIN(24*PERC,MIN(SAT,CalcTable[[#This Row],[PWC]])-FCAP),0)</f>
        <v>#NAME?</v>
      </c>
      <c r="AD2712" s="13" t="e">
        <f ca="1">IF(CalcTable[[#This Row],[PWC]]&gt;SAT,CalcTable[[#This Row],[PWC]]-SAT,0)</f>
        <v>#NAME?</v>
      </c>
      <c r="AE2712" s="13" t="e">
        <f ca="1">CalcTable[[#This Row],[PWC]]-CalcTable[[#This Row],[PercAmt]]-CalcTable[[#This Row],[Runoff]]</f>
        <v>#NAME?</v>
      </c>
      <c r="AF2712" s="13" t="e">
        <f ca="1">CalcTable[[#This Row],[IrrAmt]]/1000*CUR_IRR_AREA*10000/IRR_EFF</f>
        <v>#NAME?</v>
      </c>
      <c r="AG2712" s="147"/>
      <c r="AH2712" s="13"/>
      <c r="AI2712" s="50">
        <v>6.5695372765347049</v>
      </c>
      <c r="AJ2712" s="50">
        <v>10.466191492744841</v>
      </c>
      <c r="AK2712" s="50">
        <v>0</v>
      </c>
      <c r="AL2712" s="50">
        <v>0</v>
      </c>
      <c r="AM2712" s="50"/>
      <c r="AN2712" s="50"/>
      <c r="AO2712" s="50"/>
      <c r="AP2712" s="50"/>
      <c r="AQ2712" s="50"/>
      <c r="AR2712" s="50"/>
      <c r="AS2712" s="50"/>
      <c r="AT2712" s="50"/>
      <c r="AU2712" s="50"/>
      <c r="AV2712" s="50"/>
      <c r="AW2712" s="50"/>
      <c r="AX2712" s="50">
        <f t="shared" si="867"/>
        <v>17.035728769279544</v>
      </c>
      <c r="AY2712" s="50"/>
      <c r="AZ2712" s="50">
        <f t="shared" si="857"/>
        <v>403.36149717635766</v>
      </c>
      <c r="BA2712" s="50">
        <f t="shared" si="858"/>
        <v>654.78582842519347</v>
      </c>
      <c r="BB2712" s="50">
        <f t="shared" si="859"/>
        <v>677.74209366054106</v>
      </c>
      <c r="BC2712" s="17">
        <f t="shared" si="860"/>
        <v>19777</v>
      </c>
      <c r="BD2712" s="50">
        <f t="shared" si="861"/>
        <v>17.035728769279544</v>
      </c>
      <c r="BE2712" s="50">
        <f t="shared" si="862"/>
        <v>403.36149717635766</v>
      </c>
      <c r="BF2712" s="50">
        <f t="shared" si="868"/>
        <v>659.7710021750579</v>
      </c>
      <c r="BG2712" s="50"/>
      <c r="BH2712" s="17">
        <f t="shared" si="863"/>
        <v>0</v>
      </c>
      <c r="BI2712" s="17">
        <f t="shared" si="871"/>
        <v>2712</v>
      </c>
      <c r="BJ2712" s="17">
        <f t="shared" si="869"/>
        <v>2712</v>
      </c>
      <c r="BK2712" s="150">
        <f t="shared" si="870"/>
        <v>28337</v>
      </c>
      <c r="BL2712" s="50" t="e">
        <f t="shared" ca="1" si="864"/>
        <v>#NAME?</v>
      </c>
      <c r="BM2712" s="50" t="e">
        <f t="shared" ca="1" si="865"/>
        <v>#NAME?</v>
      </c>
      <c r="BN2712" s="50" t="e">
        <f t="shared" ca="1" si="866"/>
        <v>#NAME?</v>
      </c>
    </row>
    <row r="2713" spans="1:66" x14ac:dyDescent="0.35">
      <c r="A2713" s="48">
        <v>28338</v>
      </c>
      <c r="B2713" s="17">
        <v>1977</v>
      </c>
      <c r="C2713" s="17">
        <v>8</v>
      </c>
      <c r="D2713" s="17">
        <v>213</v>
      </c>
      <c r="E2713" s="17">
        <v>1</v>
      </c>
      <c r="F2713" s="17">
        <v>2</v>
      </c>
      <c r="G2713" s="50">
        <v>11.7</v>
      </c>
      <c r="H2713" s="32">
        <v>4.588146868560715</v>
      </c>
      <c r="I2713" s="50">
        <v>8.3333333333333339</v>
      </c>
      <c r="J2713" s="13">
        <v>0</v>
      </c>
      <c r="K2713" s="13">
        <f t="shared" si="852"/>
        <v>0</v>
      </c>
      <c r="L2713" s="13">
        <f t="shared" si="853"/>
        <v>0</v>
      </c>
      <c r="M2713" s="13" t="e">
        <f ca="1">CalcTable[[#This Row],[IWC]]-AE2712</f>
        <v>#NAME?</v>
      </c>
      <c r="N2713" s="13" t="e">
        <f ca="1">IF(CalcTable[[#This Row],[Day of Year]]&lt;123,FCAP,AE2712)</f>
        <v>#NAME?</v>
      </c>
      <c r="O2713" s="17" t="e">
        <f ca="1">IF(IRR_DRIP,5,COUNTIF('IDET Wind Values'!C2697:G2697,"&lt;="&amp;IRR_MAXWIND))</f>
        <v>#NAME?</v>
      </c>
      <c r="P2713" s="13" t="e">
        <f ca="1">CalcTable[[#This Row],[ET_o]]*KL</f>
        <v>#NAME?</v>
      </c>
      <c r="Q2713" s="13" t="e">
        <f ca="1">IF(WILTPT&lt;=0,1,MAX(0,MIN(1,(CalcTable[[#This Row],[IWC]]-WILTPT)/(MAD-WILTPT))))</f>
        <v>#NAME?</v>
      </c>
      <c r="R2713" s="13" t="e">
        <f ca="1">CalcTable[[#This Row],[ETMult]]*CalcTable[[#This Row],[ETb]]</f>
        <v>#NAME?</v>
      </c>
      <c r="S2713" s="13" t="b">
        <f>INDEX(IRR_LIST,CalcTable[[#This Row],[Day of Week]]+1)</f>
        <v>0</v>
      </c>
      <c r="T2713" s="13">
        <f t="shared" ca="1" si="854"/>
        <v>0.2</v>
      </c>
      <c r="U2713" s="13" t="b">
        <f ca="1">IF(CalcTable[[#This Row],[IrrPrecip]]&gt;=IC_MM,FALSE,TRUE)</f>
        <v>1</v>
      </c>
      <c r="V2713" s="13" t="b">
        <f t="shared" si="855"/>
        <v>1</v>
      </c>
      <c r="W2713" s="13" t="e">
        <f ca="1">IF(AND(IRR_DRIP=FALSE,CalcTable[[#This Row],[IrrHours]]&lt;=0),FALSE,TRUE)</f>
        <v>#NAME?</v>
      </c>
      <c r="X2713" s="13" t="e">
        <f ca="1">AND(CalcTable[[#This Row],[IrrDay]],CalcTable[[#This Row],[IrrRain]],CalcTable[[#This Row],[IrrWarm]],CalcTable[[#This Row],[IrrWindy]])</f>
        <v>#NAME?</v>
      </c>
      <c r="Y2713" s="13" t="e">
        <f t="shared" ca="1" si="856"/>
        <v>#NAME?</v>
      </c>
      <c r="Z2713" s="13" t="e">
        <f ca="1">CalcTable[[#This Row],[IrrHours]]/5</f>
        <v>#NAME?</v>
      </c>
      <c r="AA2713" s="13" t="e">
        <f ca="1">IF(CalcTable[[#This Row],[IrrFlag]]=FALSE,0,MAX(0,CalcTable[[#This Row],[VolRednWind]]*(FCAP*IRR_TARGET-CalcTable[[#This Row],[IWC]])))</f>
        <v>#NAME?</v>
      </c>
      <c r="AB2713" s="13" t="e">
        <f ca="1">CalcTable[[#This Row],[IWC]]+CalcTable[[#This Row],[Eff Precip]]+CalcTable[[#This Row],[IrrAmt]]-CalcTable[[#This Row],[AET]]</f>
        <v>#NAME?</v>
      </c>
      <c r="AC2713" s="13" t="e">
        <f ca="1">IF(CalcTable[[#This Row],[PWC]]&gt;FCAP,MIN(24*PERC,MIN(SAT,CalcTable[[#This Row],[PWC]])-FCAP),0)</f>
        <v>#NAME?</v>
      </c>
      <c r="AD2713" s="13" t="e">
        <f ca="1">IF(CalcTable[[#This Row],[PWC]]&gt;SAT,CalcTable[[#This Row],[PWC]]-SAT,0)</f>
        <v>#NAME?</v>
      </c>
      <c r="AE2713" s="13" t="e">
        <f ca="1">CalcTable[[#This Row],[PWC]]-CalcTable[[#This Row],[PercAmt]]-CalcTable[[#This Row],[Runoff]]</f>
        <v>#NAME?</v>
      </c>
      <c r="AF2713" s="13" t="e">
        <f ca="1">CalcTable[[#This Row],[IrrAmt]]/1000*CUR_IRR_AREA*10000/IRR_EFF</f>
        <v>#NAME?</v>
      </c>
      <c r="AG2713" s="147"/>
      <c r="AH2713" s="13"/>
      <c r="AI2713" s="50">
        <v>0</v>
      </c>
      <c r="AJ2713" s="50">
        <v>0</v>
      </c>
      <c r="AK2713" s="50">
        <v>5.5693338906073961</v>
      </c>
      <c r="AL2713" s="50">
        <v>7.802006865275203</v>
      </c>
      <c r="AM2713" s="50"/>
      <c r="AN2713" s="50"/>
      <c r="AO2713" s="50"/>
      <c r="AP2713" s="50"/>
      <c r="AQ2713" s="50"/>
      <c r="AR2713" s="50"/>
      <c r="AS2713" s="50"/>
      <c r="AT2713" s="50"/>
      <c r="AU2713" s="50"/>
      <c r="AV2713" s="50"/>
      <c r="AW2713" s="50"/>
      <c r="AX2713" s="50">
        <f t="shared" si="867"/>
        <v>13.371340755882599</v>
      </c>
      <c r="AY2713" s="50"/>
      <c r="AZ2713" s="50">
        <f t="shared" si="857"/>
        <v>310.54243177698112</v>
      </c>
      <c r="BA2713" s="50">
        <f t="shared" si="858"/>
        <v>478.13676003757416</v>
      </c>
      <c r="BB2713" s="50">
        <f t="shared" si="859"/>
        <v>492.92449488409704</v>
      </c>
      <c r="BC2713" s="17">
        <f t="shared" si="860"/>
        <v>19778</v>
      </c>
      <c r="BD2713" s="50">
        <f t="shared" si="861"/>
        <v>13.371340755882599</v>
      </c>
      <c r="BE2713" s="50">
        <f t="shared" si="862"/>
        <v>310.54243177698112</v>
      </c>
      <c r="BF2713" s="50">
        <f t="shared" si="868"/>
        <v>507.948559457567</v>
      </c>
      <c r="BG2713" s="50"/>
      <c r="BH2713" s="17">
        <f t="shared" si="863"/>
        <v>0</v>
      </c>
      <c r="BI2713" s="17">
        <f t="shared" si="871"/>
        <v>2713</v>
      </c>
      <c r="BJ2713" s="17">
        <f t="shared" si="869"/>
        <v>2713</v>
      </c>
      <c r="BK2713" s="150">
        <f t="shared" si="870"/>
        <v>28338</v>
      </c>
      <c r="BL2713" s="50" t="e">
        <f t="shared" ca="1" si="864"/>
        <v>#NAME?</v>
      </c>
      <c r="BM2713" s="50" t="e">
        <f t="shared" ca="1" si="865"/>
        <v>#NAME?</v>
      </c>
      <c r="BN2713" s="50" t="e">
        <f t="shared" ca="1" si="866"/>
        <v>#NAME?</v>
      </c>
    </row>
    <row r="2714" spans="1:66" x14ac:dyDescent="0.35">
      <c r="A2714" s="48">
        <v>28339</v>
      </c>
      <c r="B2714" s="17">
        <v>1977</v>
      </c>
      <c r="C2714" s="17">
        <v>8</v>
      </c>
      <c r="D2714" s="17">
        <v>214</v>
      </c>
      <c r="E2714" s="17">
        <v>2</v>
      </c>
      <c r="F2714" s="17">
        <v>3</v>
      </c>
      <c r="G2714" s="50">
        <v>7.6</v>
      </c>
      <c r="H2714" s="32">
        <v>4.2933308117211944</v>
      </c>
      <c r="I2714" s="50">
        <v>0</v>
      </c>
      <c r="J2714" s="13">
        <v>1</v>
      </c>
      <c r="K2714" s="13">
        <f t="shared" si="852"/>
        <v>1</v>
      </c>
      <c r="L2714" s="13">
        <f t="shared" si="853"/>
        <v>0</v>
      </c>
      <c r="M2714" s="13" t="e">
        <f ca="1">CalcTable[[#This Row],[IWC]]-AE2713</f>
        <v>#NAME?</v>
      </c>
      <c r="N2714" s="13" t="e">
        <f ca="1">IF(CalcTable[[#This Row],[Day of Year]]&lt;123,FCAP,AE2713)</f>
        <v>#NAME?</v>
      </c>
      <c r="O2714" s="17" t="e">
        <f ca="1">IF(IRR_DRIP,5,COUNTIF('IDET Wind Values'!C2698:G2698,"&lt;="&amp;IRR_MAXWIND))</f>
        <v>#NAME?</v>
      </c>
      <c r="P2714" s="13" t="e">
        <f ca="1">CalcTable[[#This Row],[ET_o]]*KL</f>
        <v>#NAME?</v>
      </c>
      <c r="Q2714" s="13" t="e">
        <f ca="1">IF(WILTPT&lt;=0,1,MAX(0,MIN(1,(CalcTable[[#This Row],[IWC]]-WILTPT)/(MAD-WILTPT))))</f>
        <v>#NAME?</v>
      </c>
      <c r="R2714" s="13" t="e">
        <f ca="1">CalcTable[[#This Row],[ETMult]]*CalcTable[[#This Row],[ETb]]</f>
        <v>#NAME?</v>
      </c>
      <c r="S2714" s="13" t="b">
        <f>INDEX(IRR_LIST,CalcTable[[#This Row],[Day of Week]]+1)</f>
        <v>1</v>
      </c>
      <c r="T2714" s="13">
        <f t="shared" ca="1" si="854"/>
        <v>0</v>
      </c>
      <c r="U2714" s="13" t="b">
        <f ca="1">IF(CalcTable[[#This Row],[IrrPrecip]]&gt;=IC_MM,FALSE,TRUE)</f>
        <v>1</v>
      </c>
      <c r="V2714" s="13" t="b">
        <f t="shared" si="855"/>
        <v>1</v>
      </c>
      <c r="W2714" s="13" t="e">
        <f ca="1">IF(AND(IRR_DRIP=FALSE,CalcTable[[#This Row],[IrrHours]]&lt;=0),FALSE,TRUE)</f>
        <v>#NAME?</v>
      </c>
      <c r="X2714" s="13" t="e">
        <f ca="1">AND(CalcTable[[#This Row],[IrrDay]],CalcTable[[#This Row],[IrrRain]],CalcTable[[#This Row],[IrrWarm]],CalcTable[[#This Row],[IrrWindy]])</f>
        <v>#NAME?</v>
      </c>
      <c r="Y2714" s="13" t="e">
        <f t="shared" ca="1" si="856"/>
        <v>#NAME?</v>
      </c>
      <c r="Z2714" s="13" t="e">
        <f ca="1">CalcTable[[#This Row],[IrrHours]]/5</f>
        <v>#NAME?</v>
      </c>
      <c r="AA2714" s="13" t="e">
        <f ca="1">IF(CalcTable[[#This Row],[IrrFlag]]=FALSE,0,MAX(0,CalcTable[[#This Row],[VolRednWind]]*(FCAP*IRR_TARGET-CalcTable[[#This Row],[IWC]])))</f>
        <v>#NAME?</v>
      </c>
      <c r="AB2714" s="13" t="e">
        <f ca="1">CalcTable[[#This Row],[IWC]]+CalcTable[[#This Row],[Eff Precip]]+CalcTable[[#This Row],[IrrAmt]]-CalcTable[[#This Row],[AET]]</f>
        <v>#NAME?</v>
      </c>
      <c r="AC2714" s="13" t="e">
        <f ca="1">IF(CalcTable[[#This Row],[PWC]]&gt;FCAP,MIN(24*PERC,MIN(SAT,CalcTable[[#This Row],[PWC]])-FCAP),0)</f>
        <v>#NAME?</v>
      </c>
      <c r="AD2714" s="13" t="e">
        <f ca="1">IF(CalcTable[[#This Row],[PWC]]&gt;SAT,CalcTable[[#This Row],[PWC]]-SAT,0)</f>
        <v>#NAME?</v>
      </c>
      <c r="AE2714" s="13" t="e">
        <f ca="1">CalcTable[[#This Row],[PWC]]-CalcTable[[#This Row],[PercAmt]]-CalcTable[[#This Row],[Runoff]]</f>
        <v>#NAME?</v>
      </c>
      <c r="AF2714" s="13" t="e">
        <f ca="1">CalcTable[[#This Row],[IrrAmt]]/1000*CUR_IRR_AREA*10000/IRR_EFF</f>
        <v>#NAME?</v>
      </c>
      <c r="AG2714" s="147"/>
      <c r="AH2714" s="13"/>
      <c r="AI2714" s="50">
        <v>8.0770845442180335</v>
      </c>
      <c r="AJ2714" s="50">
        <v>12.558631340977534</v>
      </c>
      <c r="AK2714" s="50">
        <v>0</v>
      </c>
      <c r="AL2714" s="50">
        <v>0</v>
      </c>
      <c r="AM2714" s="50"/>
      <c r="AN2714" s="50"/>
      <c r="AO2714" s="50"/>
      <c r="AP2714" s="50"/>
      <c r="AQ2714" s="50"/>
      <c r="AR2714" s="50"/>
      <c r="AS2714" s="50"/>
      <c r="AT2714" s="50"/>
      <c r="AU2714" s="50"/>
      <c r="AV2714" s="50"/>
      <c r="AW2714" s="50"/>
      <c r="AX2714" s="50">
        <f t="shared" si="867"/>
        <v>20.635715885195566</v>
      </c>
      <c r="AY2714" s="50"/>
      <c r="AZ2714" s="50">
        <f t="shared" si="857"/>
        <v>486.85042598387224</v>
      </c>
      <c r="BA2714" s="50">
        <f t="shared" si="858"/>
        <v>790.07713541617045</v>
      </c>
      <c r="BB2714" s="50">
        <f t="shared" si="859"/>
        <v>817.75849293353849</v>
      </c>
      <c r="BC2714" s="17">
        <f t="shared" si="860"/>
        <v>19778</v>
      </c>
      <c r="BD2714" s="50">
        <f t="shared" si="861"/>
        <v>20.635715885195566</v>
      </c>
      <c r="BE2714" s="50">
        <f t="shared" si="862"/>
        <v>486.85042598387224</v>
      </c>
      <c r="BF2714" s="50">
        <f t="shared" si="868"/>
        <v>796.33231160953846</v>
      </c>
      <c r="BG2714" s="50"/>
      <c r="BH2714" s="17">
        <f t="shared" si="863"/>
        <v>0</v>
      </c>
      <c r="BI2714" s="17">
        <f t="shared" si="871"/>
        <v>2714</v>
      </c>
      <c r="BJ2714" s="17">
        <f t="shared" si="869"/>
        <v>2714</v>
      </c>
      <c r="BK2714" s="150">
        <f t="shared" si="870"/>
        <v>28339</v>
      </c>
      <c r="BL2714" s="50" t="e">
        <f t="shared" ca="1" si="864"/>
        <v>#NAME?</v>
      </c>
      <c r="BM2714" s="50" t="e">
        <f t="shared" ca="1" si="865"/>
        <v>#NAME?</v>
      </c>
      <c r="BN2714" s="50" t="e">
        <f t="shared" ca="1" si="866"/>
        <v>#NAME?</v>
      </c>
    </row>
    <row r="2715" spans="1:66" x14ac:dyDescent="0.35">
      <c r="A2715" s="48">
        <v>28340</v>
      </c>
      <c r="B2715" s="17">
        <v>1977</v>
      </c>
      <c r="C2715" s="17">
        <v>8</v>
      </c>
      <c r="D2715" s="17">
        <v>215</v>
      </c>
      <c r="E2715" s="17">
        <v>3</v>
      </c>
      <c r="F2715" s="17">
        <v>4</v>
      </c>
      <c r="G2715" s="50">
        <v>11.6</v>
      </c>
      <c r="H2715" s="32">
        <v>3.3752512223309181</v>
      </c>
      <c r="I2715" s="50">
        <v>10</v>
      </c>
      <c r="J2715" s="13">
        <v>13.8</v>
      </c>
      <c r="K2715" s="13">
        <f t="shared" si="852"/>
        <v>13.8</v>
      </c>
      <c r="L2715" s="13">
        <f t="shared" si="853"/>
        <v>6.6000000000000005</v>
      </c>
      <c r="M2715" s="13" t="e">
        <f ca="1">CalcTable[[#This Row],[IWC]]-AE2714</f>
        <v>#NAME?</v>
      </c>
      <c r="N2715" s="13" t="e">
        <f ca="1">IF(CalcTable[[#This Row],[Day of Year]]&lt;123,FCAP,AE2714)</f>
        <v>#NAME?</v>
      </c>
      <c r="O2715" s="17" t="e">
        <f ca="1">IF(IRR_DRIP,5,COUNTIF('IDET Wind Values'!C2699:G2699,"&lt;="&amp;IRR_MAXWIND))</f>
        <v>#NAME?</v>
      </c>
      <c r="P2715" s="13" t="e">
        <f ca="1">CalcTable[[#This Row],[ET_o]]*KL</f>
        <v>#NAME?</v>
      </c>
      <c r="Q2715" s="13" t="e">
        <f ca="1">IF(WILTPT&lt;=0,1,MAX(0,MIN(1,(CalcTable[[#This Row],[IWC]]-WILTPT)/(MAD-WILTPT))))</f>
        <v>#NAME?</v>
      </c>
      <c r="R2715" s="13" t="e">
        <f ca="1">CalcTable[[#This Row],[ETMult]]*CalcTable[[#This Row],[ETb]]</f>
        <v>#NAME?</v>
      </c>
      <c r="S2715" s="13" t="b">
        <f>INDEX(IRR_LIST,CalcTable[[#This Row],[Day of Week]]+1)</f>
        <v>0</v>
      </c>
      <c r="T2715" s="13">
        <f t="shared" ca="1" si="854"/>
        <v>1</v>
      </c>
      <c r="U2715" s="13" t="b">
        <f ca="1">IF(CalcTable[[#This Row],[IrrPrecip]]&gt;=IC_MM,FALSE,TRUE)</f>
        <v>1</v>
      </c>
      <c r="V2715" s="13" t="b">
        <f t="shared" si="855"/>
        <v>1</v>
      </c>
      <c r="W2715" s="13" t="e">
        <f ca="1">IF(AND(IRR_DRIP=FALSE,CalcTable[[#This Row],[IrrHours]]&lt;=0),FALSE,TRUE)</f>
        <v>#NAME?</v>
      </c>
      <c r="X2715" s="13" t="e">
        <f ca="1">AND(CalcTable[[#This Row],[IrrDay]],CalcTable[[#This Row],[IrrRain]],CalcTable[[#This Row],[IrrWarm]],CalcTable[[#This Row],[IrrWindy]])</f>
        <v>#NAME?</v>
      </c>
      <c r="Y2715" s="13" t="e">
        <f t="shared" ca="1" si="856"/>
        <v>#NAME?</v>
      </c>
      <c r="Z2715" s="13" t="e">
        <f ca="1">CalcTable[[#This Row],[IrrHours]]/5</f>
        <v>#NAME?</v>
      </c>
      <c r="AA2715" s="13" t="e">
        <f ca="1">IF(CalcTable[[#This Row],[IrrFlag]]=FALSE,0,MAX(0,CalcTable[[#This Row],[VolRednWind]]*(FCAP*IRR_TARGET-CalcTable[[#This Row],[IWC]])))</f>
        <v>#NAME?</v>
      </c>
      <c r="AB2715" s="13" t="e">
        <f ca="1">CalcTable[[#This Row],[IWC]]+CalcTable[[#This Row],[Eff Precip]]+CalcTable[[#This Row],[IrrAmt]]-CalcTable[[#This Row],[AET]]</f>
        <v>#NAME?</v>
      </c>
      <c r="AC2715" s="13" t="e">
        <f ca="1">IF(CalcTable[[#This Row],[PWC]]&gt;FCAP,MIN(24*PERC,MIN(SAT,CalcTable[[#This Row],[PWC]])-FCAP),0)</f>
        <v>#NAME?</v>
      </c>
      <c r="AD2715" s="13" t="e">
        <f ca="1">IF(CalcTable[[#This Row],[PWC]]&gt;SAT,CalcTable[[#This Row],[PWC]]-SAT,0)</f>
        <v>#NAME?</v>
      </c>
      <c r="AE2715" s="13" t="e">
        <f ca="1">CalcTable[[#This Row],[PWC]]-CalcTable[[#This Row],[PercAmt]]-CalcTable[[#This Row],[Runoff]]</f>
        <v>#NAME?</v>
      </c>
      <c r="AF2715" s="13" t="e">
        <f ca="1">CalcTable[[#This Row],[IrrAmt]]/1000*CUR_IRR_AREA*10000/IRR_EFF</f>
        <v>#NAME?</v>
      </c>
      <c r="AG2715" s="147"/>
      <c r="AH2715" s="13"/>
      <c r="AI2715" s="50">
        <v>0</v>
      </c>
      <c r="AJ2715" s="50">
        <v>0</v>
      </c>
      <c r="AK2715" s="50">
        <v>0</v>
      </c>
      <c r="AL2715" s="50">
        <v>4.6413319464466589</v>
      </c>
      <c r="AM2715" s="50"/>
      <c r="AN2715" s="50"/>
      <c r="AO2715" s="50"/>
      <c r="AP2715" s="50"/>
      <c r="AQ2715" s="50"/>
      <c r="AR2715" s="50"/>
      <c r="AS2715" s="50"/>
      <c r="AT2715" s="50"/>
      <c r="AU2715" s="50"/>
      <c r="AV2715" s="50"/>
      <c r="AW2715" s="50"/>
      <c r="AX2715" s="50">
        <f t="shared" si="867"/>
        <v>4.6413319464466589</v>
      </c>
      <c r="AY2715" s="50"/>
      <c r="AZ2715" s="50">
        <f t="shared" si="857"/>
        <v>136.14573709576868</v>
      </c>
      <c r="BA2715" s="50">
        <f t="shared" si="858"/>
        <v>209.62121425856449</v>
      </c>
      <c r="BB2715" s="50">
        <f t="shared" si="859"/>
        <v>216.10434459645825</v>
      </c>
      <c r="BC2715" s="17">
        <f t="shared" si="860"/>
        <v>19778</v>
      </c>
      <c r="BD2715" s="50">
        <f t="shared" si="861"/>
        <v>4.6413319464466589</v>
      </c>
      <c r="BE2715" s="50">
        <f t="shared" si="862"/>
        <v>136.14573709576868</v>
      </c>
      <c r="BF2715" s="50">
        <f t="shared" si="868"/>
        <v>222.69108488127208</v>
      </c>
      <c r="BG2715" s="50"/>
      <c r="BH2715" s="17">
        <f t="shared" si="863"/>
        <v>0</v>
      </c>
      <c r="BI2715" s="17">
        <f t="shared" si="871"/>
        <v>2715</v>
      </c>
      <c r="BJ2715" s="17">
        <f t="shared" si="869"/>
        <v>2715</v>
      </c>
      <c r="BK2715" s="150">
        <f t="shared" si="870"/>
        <v>28340</v>
      </c>
      <c r="BL2715" s="50" t="e">
        <f t="shared" ca="1" si="864"/>
        <v>#NAME?</v>
      </c>
      <c r="BM2715" s="50" t="e">
        <f t="shared" ca="1" si="865"/>
        <v>#NAME?</v>
      </c>
      <c r="BN2715" s="50" t="e">
        <f t="shared" ca="1" si="866"/>
        <v>#NAME?</v>
      </c>
    </row>
    <row r="2716" spans="1:66" x14ac:dyDescent="0.35">
      <c r="A2716" s="48">
        <v>28341</v>
      </c>
      <c r="B2716" s="17">
        <v>1977</v>
      </c>
      <c r="C2716" s="17">
        <v>8</v>
      </c>
      <c r="D2716" s="17">
        <v>216</v>
      </c>
      <c r="E2716" s="17">
        <v>4</v>
      </c>
      <c r="F2716" s="17">
        <v>5</v>
      </c>
      <c r="G2716" s="50">
        <v>9.5</v>
      </c>
      <c r="H2716" s="32">
        <v>2.7780033282873218</v>
      </c>
      <c r="I2716" s="50">
        <v>16</v>
      </c>
      <c r="J2716" s="13">
        <v>0</v>
      </c>
      <c r="K2716" s="13">
        <f t="shared" si="852"/>
        <v>0</v>
      </c>
      <c r="L2716" s="13">
        <f t="shared" si="853"/>
        <v>0</v>
      </c>
      <c r="M2716" s="13" t="e">
        <f ca="1">CalcTable[[#This Row],[IWC]]-AE2715</f>
        <v>#NAME?</v>
      </c>
      <c r="N2716" s="13" t="e">
        <f ca="1">IF(CalcTable[[#This Row],[Day of Year]]&lt;123,FCAP,AE2715)</f>
        <v>#NAME?</v>
      </c>
      <c r="O2716" s="17" t="e">
        <f ca="1">IF(IRR_DRIP,5,COUNTIF('IDET Wind Values'!C2700:G2700,"&lt;="&amp;IRR_MAXWIND))</f>
        <v>#NAME?</v>
      </c>
      <c r="P2716" s="13" t="e">
        <f ca="1">CalcTable[[#This Row],[ET_o]]*KL</f>
        <v>#NAME?</v>
      </c>
      <c r="Q2716" s="13" t="e">
        <f ca="1">IF(WILTPT&lt;=0,1,MAX(0,MIN(1,(CalcTable[[#This Row],[IWC]]-WILTPT)/(MAD-WILTPT))))</f>
        <v>#NAME?</v>
      </c>
      <c r="R2716" s="13" t="e">
        <f ca="1">CalcTable[[#This Row],[ETMult]]*CalcTable[[#This Row],[ETb]]</f>
        <v>#NAME?</v>
      </c>
      <c r="S2716" s="13" t="b">
        <f>INDEX(IRR_LIST,CalcTable[[#This Row],[Day of Week]]+1)</f>
        <v>1</v>
      </c>
      <c r="T2716" s="13">
        <f t="shared" ca="1" si="854"/>
        <v>14.8</v>
      </c>
      <c r="U2716" s="13" t="b">
        <f ca="1">IF(CalcTable[[#This Row],[IrrPrecip]]&gt;=IC_MM,FALSE,TRUE)</f>
        <v>0</v>
      </c>
      <c r="V2716" s="13" t="b">
        <f t="shared" si="855"/>
        <v>1</v>
      </c>
      <c r="W2716" s="13" t="e">
        <f ca="1">IF(AND(IRR_DRIP=FALSE,CalcTable[[#This Row],[IrrHours]]&lt;=0),FALSE,TRUE)</f>
        <v>#NAME?</v>
      </c>
      <c r="X2716" s="13" t="e">
        <f ca="1">AND(CalcTable[[#This Row],[IrrDay]],CalcTable[[#This Row],[IrrRain]],CalcTable[[#This Row],[IrrWarm]],CalcTable[[#This Row],[IrrWindy]])</f>
        <v>#NAME?</v>
      </c>
      <c r="Y2716" s="13" t="e">
        <f t="shared" ca="1" si="856"/>
        <v>#NAME?</v>
      </c>
      <c r="Z2716" s="13" t="e">
        <f ca="1">CalcTable[[#This Row],[IrrHours]]/5</f>
        <v>#NAME?</v>
      </c>
      <c r="AA2716" s="13" t="e">
        <f ca="1">IF(CalcTable[[#This Row],[IrrFlag]]=FALSE,0,MAX(0,CalcTable[[#This Row],[VolRednWind]]*(FCAP*IRR_TARGET-CalcTable[[#This Row],[IWC]])))</f>
        <v>#NAME?</v>
      </c>
      <c r="AB2716" s="13" t="e">
        <f ca="1">CalcTable[[#This Row],[IWC]]+CalcTable[[#This Row],[Eff Precip]]+CalcTable[[#This Row],[IrrAmt]]-CalcTable[[#This Row],[AET]]</f>
        <v>#NAME?</v>
      </c>
      <c r="AC2716" s="13" t="e">
        <f ca="1">IF(CalcTable[[#This Row],[PWC]]&gt;FCAP,MIN(24*PERC,MIN(SAT,CalcTable[[#This Row],[PWC]])-FCAP),0)</f>
        <v>#NAME?</v>
      </c>
      <c r="AD2716" s="13" t="e">
        <f ca="1">IF(CalcTable[[#This Row],[PWC]]&gt;SAT,CalcTable[[#This Row],[PWC]]-SAT,0)</f>
        <v>#NAME?</v>
      </c>
      <c r="AE2716" s="13" t="e">
        <f ca="1">CalcTable[[#This Row],[PWC]]-CalcTable[[#This Row],[PercAmt]]-CalcTable[[#This Row],[Runoff]]</f>
        <v>#NAME?</v>
      </c>
      <c r="AF2716" s="13" t="e">
        <f ca="1">CalcTable[[#This Row],[IrrAmt]]/1000*CUR_IRR_AREA*10000/IRR_EFF</f>
        <v>#NAME?</v>
      </c>
      <c r="AG2716" s="147"/>
      <c r="AH2716" s="13"/>
      <c r="AI2716" s="50">
        <v>0</v>
      </c>
      <c r="AJ2716" s="50">
        <v>0</v>
      </c>
      <c r="AK2716" s="50">
        <v>0</v>
      </c>
      <c r="AL2716" s="50">
        <v>0</v>
      </c>
      <c r="AM2716" s="50"/>
      <c r="AN2716" s="50"/>
      <c r="AO2716" s="50"/>
      <c r="AP2716" s="50"/>
      <c r="AQ2716" s="50"/>
      <c r="AR2716" s="50"/>
      <c r="AS2716" s="50"/>
      <c r="AT2716" s="50"/>
      <c r="AU2716" s="50"/>
      <c r="AV2716" s="50"/>
      <c r="AW2716" s="50"/>
      <c r="AX2716" s="50">
        <f t="shared" si="867"/>
        <v>0</v>
      </c>
      <c r="AY2716" s="50"/>
      <c r="AZ2716" s="50">
        <f t="shared" si="857"/>
        <v>0</v>
      </c>
      <c r="BA2716" s="50">
        <f t="shared" si="858"/>
        <v>0</v>
      </c>
      <c r="BB2716" s="50">
        <f t="shared" si="859"/>
        <v>0</v>
      </c>
      <c r="BC2716" s="17">
        <f t="shared" si="860"/>
        <v>19778</v>
      </c>
      <c r="BD2716" s="50">
        <f t="shared" si="861"/>
        <v>0</v>
      </c>
      <c r="BE2716" s="50">
        <f t="shared" si="862"/>
        <v>0</v>
      </c>
      <c r="BF2716" s="50">
        <f t="shared" si="868"/>
        <v>0</v>
      </c>
      <c r="BG2716" s="50"/>
      <c r="BH2716" s="17">
        <f t="shared" si="863"/>
        <v>0</v>
      </c>
      <c r="BI2716" s="17">
        <f t="shared" si="871"/>
        <v>2716</v>
      </c>
      <c r="BJ2716" s="17">
        <f t="shared" si="869"/>
        <v>2716</v>
      </c>
      <c r="BK2716" s="150">
        <f t="shared" si="870"/>
        <v>28341</v>
      </c>
      <c r="BL2716" s="50" t="e">
        <f t="shared" ca="1" si="864"/>
        <v>#NAME?</v>
      </c>
      <c r="BM2716" s="50" t="e">
        <f t="shared" ca="1" si="865"/>
        <v>#NAME?</v>
      </c>
      <c r="BN2716" s="50" t="e">
        <f t="shared" ca="1" si="866"/>
        <v>#NAME?</v>
      </c>
    </row>
    <row r="2717" spans="1:66" x14ac:dyDescent="0.35">
      <c r="A2717" s="48">
        <v>28342</v>
      </c>
      <c r="B2717" s="17">
        <v>1977</v>
      </c>
      <c r="C2717" s="17">
        <v>8</v>
      </c>
      <c r="D2717" s="17">
        <v>217</v>
      </c>
      <c r="E2717" s="17">
        <v>5</v>
      </c>
      <c r="F2717" s="17">
        <v>6</v>
      </c>
      <c r="G2717" s="50">
        <v>5.9</v>
      </c>
      <c r="H2717" s="32">
        <v>3.9549800476440198</v>
      </c>
      <c r="I2717" s="50">
        <v>0.66666666666666663</v>
      </c>
      <c r="J2717" s="13">
        <v>0</v>
      </c>
      <c r="K2717" s="13">
        <f t="shared" si="852"/>
        <v>0</v>
      </c>
      <c r="L2717" s="13">
        <f t="shared" si="853"/>
        <v>0</v>
      </c>
      <c r="M2717" s="13" t="e">
        <f ca="1">CalcTable[[#This Row],[IWC]]-AE2716</f>
        <v>#NAME?</v>
      </c>
      <c r="N2717" s="13" t="e">
        <f ca="1">IF(CalcTable[[#This Row],[Day of Year]]&lt;123,FCAP,AE2716)</f>
        <v>#NAME?</v>
      </c>
      <c r="O2717" s="17" t="e">
        <f ca="1">IF(IRR_DRIP,5,COUNTIF('IDET Wind Values'!C2701:G2701,"&lt;="&amp;IRR_MAXWIND))</f>
        <v>#NAME?</v>
      </c>
      <c r="P2717" s="13" t="e">
        <f ca="1">CalcTable[[#This Row],[ET_o]]*KL</f>
        <v>#NAME?</v>
      </c>
      <c r="Q2717" s="13" t="e">
        <f ca="1">IF(WILTPT&lt;=0,1,MAX(0,MIN(1,(CalcTable[[#This Row],[IWC]]-WILTPT)/(MAD-WILTPT))))</f>
        <v>#NAME?</v>
      </c>
      <c r="R2717" s="13" t="e">
        <f ca="1">CalcTable[[#This Row],[ETMult]]*CalcTable[[#This Row],[ETb]]</f>
        <v>#NAME?</v>
      </c>
      <c r="S2717" s="13" t="b">
        <f>INDEX(IRR_LIST,CalcTable[[#This Row],[Day of Week]]+1)</f>
        <v>0</v>
      </c>
      <c r="T2717" s="13">
        <f t="shared" ca="1" si="854"/>
        <v>13.8</v>
      </c>
      <c r="U2717" s="13" t="b">
        <f ca="1">IF(CalcTable[[#This Row],[IrrPrecip]]&gt;=IC_MM,FALSE,TRUE)</f>
        <v>0</v>
      </c>
      <c r="V2717" s="13" t="b">
        <f t="shared" si="855"/>
        <v>1</v>
      </c>
      <c r="W2717" s="13" t="e">
        <f ca="1">IF(AND(IRR_DRIP=FALSE,CalcTable[[#This Row],[IrrHours]]&lt;=0),FALSE,TRUE)</f>
        <v>#NAME?</v>
      </c>
      <c r="X2717" s="13" t="e">
        <f ca="1">AND(CalcTable[[#This Row],[IrrDay]],CalcTable[[#This Row],[IrrRain]],CalcTable[[#This Row],[IrrWarm]],CalcTable[[#This Row],[IrrWindy]])</f>
        <v>#NAME?</v>
      </c>
      <c r="Y2717" s="13" t="e">
        <f t="shared" ca="1" si="856"/>
        <v>#NAME?</v>
      </c>
      <c r="Z2717" s="13" t="e">
        <f ca="1">CalcTable[[#This Row],[IrrHours]]/5</f>
        <v>#NAME?</v>
      </c>
      <c r="AA2717" s="13" t="e">
        <f ca="1">IF(CalcTable[[#This Row],[IrrFlag]]=FALSE,0,MAX(0,CalcTable[[#This Row],[VolRednWind]]*(FCAP*IRR_TARGET-CalcTable[[#This Row],[IWC]])))</f>
        <v>#NAME?</v>
      </c>
      <c r="AB2717" s="13" t="e">
        <f ca="1">CalcTable[[#This Row],[IWC]]+CalcTable[[#This Row],[Eff Precip]]+CalcTable[[#This Row],[IrrAmt]]-CalcTable[[#This Row],[AET]]</f>
        <v>#NAME?</v>
      </c>
      <c r="AC2717" s="13" t="e">
        <f ca="1">IF(CalcTable[[#This Row],[PWC]]&gt;FCAP,MIN(24*PERC,MIN(SAT,CalcTable[[#This Row],[PWC]])-FCAP),0)</f>
        <v>#NAME?</v>
      </c>
      <c r="AD2717" s="13" t="e">
        <f ca="1">IF(CalcTable[[#This Row],[PWC]]&gt;SAT,CalcTable[[#This Row],[PWC]]-SAT,0)</f>
        <v>#NAME?</v>
      </c>
      <c r="AE2717" s="13" t="e">
        <f ca="1">CalcTable[[#This Row],[PWC]]-CalcTable[[#This Row],[PercAmt]]-CalcTable[[#This Row],[Runoff]]</f>
        <v>#NAME?</v>
      </c>
      <c r="AF2717" s="13" t="e">
        <f ca="1">CalcTable[[#This Row],[IrrAmt]]/1000*CUR_IRR_AREA*10000/IRR_EFF</f>
        <v>#NAME?</v>
      </c>
      <c r="AG2717" s="147"/>
      <c r="AH2717" s="13"/>
      <c r="AI2717" s="50">
        <v>0</v>
      </c>
      <c r="AJ2717" s="50">
        <v>0</v>
      </c>
      <c r="AK2717" s="50">
        <v>0</v>
      </c>
      <c r="AL2717" s="50">
        <v>0</v>
      </c>
      <c r="AM2717" s="50"/>
      <c r="AN2717" s="50"/>
      <c r="AO2717" s="50"/>
      <c r="AP2717" s="50"/>
      <c r="AQ2717" s="50"/>
      <c r="AR2717" s="50"/>
      <c r="AS2717" s="50"/>
      <c r="AT2717" s="50"/>
      <c r="AU2717" s="50"/>
      <c r="AV2717" s="50"/>
      <c r="AW2717" s="50"/>
      <c r="AX2717" s="50">
        <f t="shared" si="867"/>
        <v>0</v>
      </c>
      <c r="AY2717" s="50"/>
      <c r="AZ2717" s="50">
        <f t="shared" si="857"/>
        <v>0</v>
      </c>
      <c r="BA2717" s="50">
        <f t="shared" si="858"/>
        <v>0</v>
      </c>
      <c r="BB2717" s="50">
        <f t="shared" si="859"/>
        <v>0</v>
      </c>
      <c r="BC2717" s="17">
        <f t="shared" si="860"/>
        <v>19778</v>
      </c>
      <c r="BD2717" s="50">
        <f t="shared" si="861"/>
        <v>0</v>
      </c>
      <c r="BE2717" s="50">
        <f t="shared" si="862"/>
        <v>0</v>
      </c>
      <c r="BF2717" s="50">
        <f t="shared" si="868"/>
        <v>0</v>
      </c>
      <c r="BG2717" s="50"/>
      <c r="BH2717" s="17">
        <f t="shared" si="863"/>
        <v>0</v>
      </c>
      <c r="BI2717" s="17">
        <f t="shared" si="871"/>
        <v>2717</v>
      </c>
      <c r="BJ2717" s="17">
        <f t="shared" si="869"/>
        <v>2717</v>
      </c>
      <c r="BK2717" s="150">
        <f t="shared" si="870"/>
        <v>28342</v>
      </c>
      <c r="BL2717" s="50" t="e">
        <f t="shared" ca="1" si="864"/>
        <v>#NAME?</v>
      </c>
      <c r="BM2717" s="50" t="e">
        <f t="shared" ca="1" si="865"/>
        <v>#NAME?</v>
      </c>
      <c r="BN2717" s="50" t="e">
        <f t="shared" ca="1" si="866"/>
        <v>#NAME?</v>
      </c>
    </row>
    <row r="2718" spans="1:66" x14ac:dyDescent="0.35">
      <c r="A2718" s="48">
        <v>28343</v>
      </c>
      <c r="B2718" s="17">
        <v>1977</v>
      </c>
      <c r="C2718" s="17">
        <v>8</v>
      </c>
      <c r="D2718" s="17">
        <v>218</v>
      </c>
      <c r="E2718" s="17">
        <v>6</v>
      </c>
      <c r="F2718" s="17">
        <v>7</v>
      </c>
      <c r="G2718" s="50">
        <v>10.199999999999999</v>
      </c>
      <c r="H2718" s="32">
        <v>2.3086107208152526</v>
      </c>
      <c r="I2718" s="50">
        <v>10.833333333333334</v>
      </c>
      <c r="J2718" s="13">
        <v>4.5</v>
      </c>
      <c r="K2718" s="13">
        <f t="shared" si="852"/>
        <v>4.5</v>
      </c>
      <c r="L2718" s="13">
        <f t="shared" si="853"/>
        <v>0</v>
      </c>
      <c r="M2718" s="13" t="e">
        <f ca="1">CalcTable[[#This Row],[IWC]]-AE2717</f>
        <v>#NAME?</v>
      </c>
      <c r="N2718" s="13" t="e">
        <f ca="1">IF(CalcTable[[#This Row],[Day of Year]]&lt;123,FCAP,AE2717)</f>
        <v>#NAME?</v>
      </c>
      <c r="O2718" s="17" t="e">
        <f ca="1">IF(IRR_DRIP,5,COUNTIF('IDET Wind Values'!C2702:G2702,"&lt;="&amp;IRR_MAXWIND))</f>
        <v>#NAME?</v>
      </c>
      <c r="P2718" s="13" t="e">
        <f ca="1">CalcTable[[#This Row],[ET_o]]*KL</f>
        <v>#NAME?</v>
      </c>
      <c r="Q2718" s="13" t="e">
        <f ca="1">IF(WILTPT&lt;=0,1,MAX(0,MIN(1,(CalcTable[[#This Row],[IWC]]-WILTPT)/(MAD-WILTPT))))</f>
        <v>#NAME?</v>
      </c>
      <c r="R2718" s="13" t="e">
        <f ca="1">CalcTable[[#This Row],[ETMult]]*CalcTable[[#This Row],[ETb]]</f>
        <v>#NAME?</v>
      </c>
      <c r="S2718" s="13" t="b">
        <f>INDEX(IRR_LIST,CalcTable[[#This Row],[Day of Week]]+1)</f>
        <v>0</v>
      </c>
      <c r="T2718" s="13">
        <f t="shared" ca="1" si="854"/>
        <v>0</v>
      </c>
      <c r="U2718" s="13" t="b">
        <f ca="1">IF(CalcTable[[#This Row],[IrrPrecip]]&gt;=IC_MM,FALSE,TRUE)</f>
        <v>1</v>
      </c>
      <c r="V2718" s="13" t="b">
        <f t="shared" si="855"/>
        <v>1</v>
      </c>
      <c r="W2718" s="13" t="e">
        <f ca="1">IF(AND(IRR_DRIP=FALSE,CalcTable[[#This Row],[IrrHours]]&lt;=0),FALSE,TRUE)</f>
        <v>#NAME?</v>
      </c>
      <c r="X2718" s="13" t="e">
        <f ca="1">AND(CalcTable[[#This Row],[IrrDay]],CalcTable[[#This Row],[IrrRain]],CalcTable[[#This Row],[IrrWarm]],CalcTable[[#This Row],[IrrWindy]])</f>
        <v>#NAME?</v>
      </c>
      <c r="Y2718" s="13" t="e">
        <f t="shared" ca="1" si="856"/>
        <v>#NAME?</v>
      </c>
      <c r="Z2718" s="13" t="e">
        <f ca="1">CalcTable[[#This Row],[IrrHours]]/5</f>
        <v>#NAME?</v>
      </c>
      <c r="AA2718" s="13" t="e">
        <f ca="1">IF(CalcTable[[#This Row],[IrrFlag]]=FALSE,0,MAX(0,CalcTable[[#This Row],[VolRednWind]]*(FCAP*IRR_TARGET-CalcTable[[#This Row],[IWC]])))</f>
        <v>#NAME?</v>
      </c>
      <c r="AB2718" s="13" t="e">
        <f ca="1">CalcTable[[#This Row],[IWC]]+CalcTable[[#This Row],[Eff Precip]]+CalcTable[[#This Row],[IrrAmt]]-CalcTable[[#This Row],[AET]]</f>
        <v>#NAME?</v>
      </c>
      <c r="AC2718" s="13" t="e">
        <f ca="1">IF(CalcTable[[#This Row],[PWC]]&gt;FCAP,MIN(24*PERC,MIN(SAT,CalcTable[[#This Row],[PWC]])-FCAP),0)</f>
        <v>#NAME?</v>
      </c>
      <c r="AD2718" s="13" t="e">
        <f ca="1">IF(CalcTable[[#This Row],[PWC]]&gt;SAT,CalcTable[[#This Row],[PWC]]-SAT,0)</f>
        <v>#NAME?</v>
      </c>
      <c r="AE2718" s="13" t="e">
        <f ca="1">CalcTable[[#This Row],[PWC]]-CalcTable[[#This Row],[PercAmt]]-CalcTable[[#This Row],[Runoff]]</f>
        <v>#NAME?</v>
      </c>
      <c r="AF2718" s="13" t="e">
        <f ca="1">CalcTable[[#This Row],[IrrAmt]]/1000*CUR_IRR_AREA*10000/IRR_EFF</f>
        <v>#NAME?</v>
      </c>
      <c r="AG2718" s="147"/>
      <c r="AH2718" s="13"/>
      <c r="AI2718" s="50">
        <v>0</v>
      </c>
      <c r="AJ2718" s="50">
        <v>0</v>
      </c>
      <c r="AK2718" s="50">
        <v>5.3049126854097928</v>
      </c>
      <c r="AL2718" s="50">
        <v>0</v>
      </c>
      <c r="AM2718" s="50"/>
      <c r="AN2718" s="50"/>
      <c r="AO2718" s="50"/>
      <c r="AP2718" s="50"/>
      <c r="AQ2718" s="50"/>
      <c r="AR2718" s="50"/>
      <c r="AS2718" s="50"/>
      <c r="AT2718" s="50"/>
      <c r="AU2718" s="50"/>
      <c r="AV2718" s="50"/>
      <c r="AW2718" s="50"/>
      <c r="AX2718" s="50">
        <f t="shared" si="867"/>
        <v>5.3049126854097928</v>
      </c>
      <c r="AY2718" s="50"/>
      <c r="AZ2718" s="50">
        <f t="shared" si="857"/>
        <v>77.805386052676965</v>
      </c>
      <c r="BA2718" s="50">
        <f t="shared" si="858"/>
        <v>119.79559439856611</v>
      </c>
      <c r="BB2718" s="50">
        <f t="shared" si="859"/>
        <v>123.50061278202693</v>
      </c>
      <c r="BC2718" s="17">
        <f t="shared" si="860"/>
        <v>19778</v>
      </c>
      <c r="BD2718" s="50">
        <f t="shared" si="861"/>
        <v>5.3049126854097928</v>
      </c>
      <c r="BE2718" s="50">
        <f t="shared" si="862"/>
        <v>77.805386052676965</v>
      </c>
      <c r="BF2718" s="50">
        <f t="shared" si="868"/>
        <v>127.26484280215725</v>
      </c>
      <c r="BG2718" s="50"/>
      <c r="BH2718" s="17">
        <f t="shared" si="863"/>
        <v>0</v>
      </c>
      <c r="BI2718" s="17">
        <f t="shared" si="871"/>
        <v>2718</v>
      </c>
      <c r="BJ2718" s="17">
        <f t="shared" si="869"/>
        <v>2718</v>
      </c>
      <c r="BK2718" s="150">
        <f t="shared" si="870"/>
        <v>28343</v>
      </c>
      <c r="BL2718" s="50" t="e">
        <f t="shared" ca="1" si="864"/>
        <v>#NAME?</v>
      </c>
      <c r="BM2718" s="50" t="e">
        <f t="shared" ca="1" si="865"/>
        <v>#NAME?</v>
      </c>
      <c r="BN2718" s="50" t="e">
        <f t="shared" ca="1" si="866"/>
        <v>#NAME?</v>
      </c>
    </row>
    <row r="2719" spans="1:66" x14ac:dyDescent="0.35">
      <c r="A2719" s="48">
        <v>28344</v>
      </c>
      <c r="B2719" s="17">
        <v>1977</v>
      </c>
      <c r="C2719" s="17">
        <v>8</v>
      </c>
      <c r="D2719" s="17">
        <v>219</v>
      </c>
      <c r="E2719" s="17">
        <v>7</v>
      </c>
      <c r="F2719" s="17">
        <v>1</v>
      </c>
      <c r="G2719" s="50">
        <v>6.7</v>
      </c>
      <c r="H2719" s="32">
        <v>4.5927783735923846</v>
      </c>
      <c r="I2719" s="50">
        <v>4</v>
      </c>
      <c r="J2719" s="13">
        <v>0</v>
      </c>
      <c r="K2719" s="13">
        <f t="shared" si="852"/>
        <v>0</v>
      </c>
      <c r="L2719" s="13">
        <f t="shared" si="853"/>
        <v>0</v>
      </c>
      <c r="M2719" s="13" t="e">
        <f ca="1">CalcTable[[#This Row],[IWC]]-AE2718</f>
        <v>#NAME?</v>
      </c>
      <c r="N2719" s="13" t="e">
        <f ca="1">IF(CalcTable[[#This Row],[Day of Year]]&lt;123,FCAP,AE2718)</f>
        <v>#NAME?</v>
      </c>
      <c r="O2719" s="17" t="e">
        <f ca="1">IF(IRR_DRIP,5,COUNTIF('IDET Wind Values'!C2703:G2703,"&lt;="&amp;IRR_MAXWIND))</f>
        <v>#NAME?</v>
      </c>
      <c r="P2719" s="13" t="e">
        <f ca="1">CalcTable[[#This Row],[ET_o]]*KL</f>
        <v>#NAME?</v>
      </c>
      <c r="Q2719" s="13" t="e">
        <f ca="1">IF(WILTPT&lt;=0,1,MAX(0,MIN(1,(CalcTable[[#This Row],[IWC]]-WILTPT)/(MAD-WILTPT))))</f>
        <v>#NAME?</v>
      </c>
      <c r="R2719" s="13" t="e">
        <f ca="1">CalcTable[[#This Row],[ETMult]]*CalcTable[[#This Row],[ETb]]</f>
        <v>#NAME?</v>
      </c>
      <c r="S2719" s="13" t="b">
        <f>INDEX(IRR_LIST,CalcTable[[#This Row],[Day of Week]]+1)</f>
        <v>1</v>
      </c>
      <c r="T2719" s="13">
        <f t="shared" ca="1" si="854"/>
        <v>4.5</v>
      </c>
      <c r="U2719" s="13" t="b">
        <f ca="1">IF(CalcTable[[#This Row],[IrrPrecip]]&gt;=IC_MM,FALSE,TRUE)</f>
        <v>1</v>
      </c>
      <c r="V2719" s="13" t="b">
        <f t="shared" si="855"/>
        <v>1</v>
      </c>
      <c r="W2719" s="13" t="e">
        <f ca="1">IF(AND(IRR_DRIP=FALSE,CalcTable[[#This Row],[IrrHours]]&lt;=0),FALSE,TRUE)</f>
        <v>#NAME?</v>
      </c>
      <c r="X2719" s="13" t="e">
        <f ca="1">AND(CalcTable[[#This Row],[IrrDay]],CalcTable[[#This Row],[IrrRain]],CalcTable[[#This Row],[IrrWarm]],CalcTable[[#This Row],[IrrWindy]])</f>
        <v>#NAME?</v>
      </c>
      <c r="Y2719" s="13" t="e">
        <f t="shared" ca="1" si="856"/>
        <v>#NAME?</v>
      </c>
      <c r="Z2719" s="13" t="e">
        <f ca="1">CalcTable[[#This Row],[IrrHours]]/5</f>
        <v>#NAME?</v>
      </c>
      <c r="AA2719" s="13" t="e">
        <f ca="1">IF(CalcTable[[#This Row],[IrrFlag]]=FALSE,0,MAX(0,CalcTable[[#This Row],[VolRednWind]]*(FCAP*IRR_TARGET-CalcTable[[#This Row],[IWC]])))</f>
        <v>#NAME?</v>
      </c>
      <c r="AB2719" s="13" t="e">
        <f ca="1">CalcTable[[#This Row],[IWC]]+CalcTable[[#This Row],[Eff Precip]]+CalcTable[[#This Row],[IrrAmt]]-CalcTable[[#This Row],[AET]]</f>
        <v>#NAME?</v>
      </c>
      <c r="AC2719" s="13" t="e">
        <f ca="1">IF(CalcTable[[#This Row],[PWC]]&gt;FCAP,MIN(24*PERC,MIN(SAT,CalcTable[[#This Row],[PWC]])-FCAP),0)</f>
        <v>#NAME?</v>
      </c>
      <c r="AD2719" s="13" t="e">
        <f ca="1">IF(CalcTable[[#This Row],[PWC]]&gt;SAT,CalcTable[[#This Row],[PWC]]-SAT,0)</f>
        <v>#NAME?</v>
      </c>
      <c r="AE2719" s="13" t="e">
        <f ca="1">CalcTable[[#This Row],[PWC]]-CalcTable[[#This Row],[PercAmt]]-CalcTable[[#This Row],[Runoff]]</f>
        <v>#NAME?</v>
      </c>
      <c r="AF2719" s="13" t="e">
        <f ca="1">CalcTable[[#This Row],[IrrAmt]]/1000*CUR_IRR_AREA*10000/IRR_EFF</f>
        <v>#NAME?</v>
      </c>
      <c r="AG2719" s="147"/>
      <c r="AH2719" s="13"/>
      <c r="AI2719" s="50">
        <v>9.7371158677226219</v>
      </c>
      <c r="AJ2719" s="50">
        <v>13.407600839172439</v>
      </c>
      <c r="AK2719" s="50">
        <v>0</v>
      </c>
      <c r="AL2719" s="50">
        <v>0</v>
      </c>
      <c r="AM2719" s="50"/>
      <c r="AN2719" s="50"/>
      <c r="AO2719" s="50"/>
      <c r="AP2719" s="50"/>
      <c r="AQ2719" s="50"/>
      <c r="AR2719" s="50"/>
      <c r="AS2719" s="50"/>
      <c r="AT2719" s="50"/>
      <c r="AU2719" s="50"/>
      <c r="AV2719" s="50"/>
      <c r="AW2719" s="50"/>
      <c r="AX2719" s="50">
        <f t="shared" si="867"/>
        <v>23.144716706895061</v>
      </c>
      <c r="AY2719" s="50"/>
      <c r="AZ2719" s="50">
        <f t="shared" si="857"/>
        <v>536.1006573423233</v>
      </c>
      <c r="BA2719" s="50">
        <f t="shared" si="858"/>
        <v>868.64346168996951</v>
      </c>
      <c r="BB2719" s="50">
        <f t="shared" si="859"/>
        <v>898.97413553918545</v>
      </c>
      <c r="BC2719" s="17">
        <f t="shared" si="860"/>
        <v>19778</v>
      </c>
      <c r="BD2719" s="50">
        <f t="shared" si="861"/>
        <v>23.144716706895061</v>
      </c>
      <c r="BE2719" s="50">
        <f t="shared" si="862"/>
        <v>536.1006573423233</v>
      </c>
      <c r="BF2719" s="50">
        <f t="shared" si="868"/>
        <v>876.89001165821651</v>
      </c>
      <c r="BG2719" s="50"/>
      <c r="BH2719" s="17">
        <f t="shared" si="863"/>
        <v>0</v>
      </c>
      <c r="BI2719" s="17">
        <f t="shared" si="871"/>
        <v>2719</v>
      </c>
      <c r="BJ2719" s="17">
        <f t="shared" si="869"/>
        <v>2719</v>
      </c>
      <c r="BK2719" s="150">
        <f t="shared" si="870"/>
        <v>28344</v>
      </c>
      <c r="BL2719" s="50" t="e">
        <f t="shared" ca="1" si="864"/>
        <v>#NAME?</v>
      </c>
      <c r="BM2719" s="50" t="e">
        <f t="shared" ca="1" si="865"/>
        <v>#NAME?</v>
      </c>
      <c r="BN2719" s="50" t="e">
        <f t="shared" ca="1" si="866"/>
        <v>#NAME?</v>
      </c>
    </row>
    <row r="2720" spans="1:66" x14ac:dyDescent="0.35">
      <c r="A2720" s="48">
        <v>28345</v>
      </c>
      <c r="B2720" s="17">
        <v>1977</v>
      </c>
      <c r="C2720" s="17">
        <v>8</v>
      </c>
      <c r="D2720" s="17">
        <v>220</v>
      </c>
      <c r="E2720" s="17">
        <v>8</v>
      </c>
      <c r="F2720" s="17">
        <v>2</v>
      </c>
      <c r="G2720" s="50">
        <v>10.199999999999999</v>
      </c>
      <c r="H2720" s="32">
        <v>3.5275604579758624</v>
      </c>
      <c r="I2720" s="50">
        <v>3.3333333333333335</v>
      </c>
      <c r="J2720" s="13">
        <v>5.2</v>
      </c>
      <c r="K2720" s="13">
        <f t="shared" si="852"/>
        <v>5.2</v>
      </c>
      <c r="L2720" s="13">
        <f t="shared" si="853"/>
        <v>0.15000000000000013</v>
      </c>
      <c r="M2720" s="13" t="e">
        <f ca="1">CalcTable[[#This Row],[IWC]]-AE2719</f>
        <v>#NAME?</v>
      </c>
      <c r="N2720" s="13" t="e">
        <f ca="1">IF(CalcTable[[#This Row],[Day of Year]]&lt;123,FCAP,AE2719)</f>
        <v>#NAME?</v>
      </c>
      <c r="O2720" s="17" t="e">
        <f ca="1">IF(IRR_DRIP,5,COUNTIF('IDET Wind Values'!C2704:G2704,"&lt;="&amp;IRR_MAXWIND))</f>
        <v>#NAME?</v>
      </c>
      <c r="P2720" s="13" t="e">
        <f ca="1">CalcTable[[#This Row],[ET_o]]*KL</f>
        <v>#NAME?</v>
      </c>
      <c r="Q2720" s="13" t="e">
        <f ca="1">IF(WILTPT&lt;=0,1,MAX(0,MIN(1,(CalcTable[[#This Row],[IWC]]-WILTPT)/(MAD-WILTPT))))</f>
        <v>#NAME?</v>
      </c>
      <c r="R2720" s="13" t="e">
        <f ca="1">CalcTable[[#This Row],[ETMult]]*CalcTable[[#This Row],[ETb]]</f>
        <v>#NAME?</v>
      </c>
      <c r="S2720" s="13" t="b">
        <f>INDEX(IRR_LIST,CalcTable[[#This Row],[Day of Week]]+1)</f>
        <v>0</v>
      </c>
      <c r="T2720" s="13">
        <f t="shared" ca="1" si="854"/>
        <v>4.5</v>
      </c>
      <c r="U2720" s="13" t="b">
        <f ca="1">IF(CalcTable[[#This Row],[IrrPrecip]]&gt;=IC_MM,FALSE,TRUE)</f>
        <v>1</v>
      </c>
      <c r="V2720" s="13" t="b">
        <f t="shared" si="855"/>
        <v>1</v>
      </c>
      <c r="W2720" s="13" t="e">
        <f ca="1">IF(AND(IRR_DRIP=FALSE,CalcTable[[#This Row],[IrrHours]]&lt;=0),FALSE,TRUE)</f>
        <v>#NAME?</v>
      </c>
      <c r="X2720" s="13" t="e">
        <f ca="1">AND(CalcTable[[#This Row],[IrrDay]],CalcTable[[#This Row],[IrrRain]],CalcTable[[#This Row],[IrrWarm]],CalcTable[[#This Row],[IrrWindy]])</f>
        <v>#NAME?</v>
      </c>
      <c r="Y2720" s="13" t="e">
        <f t="shared" ca="1" si="856"/>
        <v>#NAME?</v>
      </c>
      <c r="Z2720" s="13" t="e">
        <f ca="1">CalcTable[[#This Row],[IrrHours]]/5</f>
        <v>#NAME?</v>
      </c>
      <c r="AA2720" s="13" t="e">
        <f ca="1">IF(CalcTable[[#This Row],[IrrFlag]]=FALSE,0,MAX(0,CalcTable[[#This Row],[VolRednWind]]*(FCAP*IRR_TARGET-CalcTable[[#This Row],[IWC]])))</f>
        <v>#NAME?</v>
      </c>
      <c r="AB2720" s="13" t="e">
        <f ca="1">CalcTable[[#This Row],[IWC]]+CalcTable[[#This Row],[Eff Precip]]+CalcTable[[#This Row],[IrrAmt]]-CalcTable[[#This Row],[AET]]</f>
        <v>#NAME?</v>
      </c>
      <c r="AC2720" s="13" t="e">
        <f ca="1">IF(CalcTable[[#This Row],[PWC]]&gt;FCAP,MIN(24*PERC,MIN(SAT,CalcTable[[#This Row],[PWC]])-FCAP),0)</f>
        <v>#NAME?</v>
      </c>
      <c r="AD2720" s="13" t="e">
        <f ca="1">IF(CalcTable[[#This Row],[PWC]]&gt;SAT,CalcTable[[#This Row],[PWC]]-SAT,0)</f>
        <v>#NAME?</v>
      </c>
      <c r="AE2720" s="13" t="e">
        <f ca="1">CalcTable[[#This Row],[PWC]]-CalcTable[[#This Row],[PercAmt]]-CalcTable[[#This Row],[Runoff]]</f>
        <v>#NAME?</v>
      </c>
      <c r="AF2720" s="13" t="e">
        <f ca="1">CalcTable[[#This Row],[IrrAmt]]/1000*CUR_IRR_AREA*10000/IRR_EFF</f>
        <v>#NAME?</v>
      </c>
      <c r="AG2720" s="147"/>
      <c r="AH2720" s="13"/>
      <c r="AI2720" s="50">
        <v>0</v>
      </c>
      <c r="AJ2720" s="50">
        <v>0</v>
      </c>
      <c r="AK2720" s="50">
        <v>0</v>
      </c>
      <c r="AL2720" s="50">
        <v>9.7789048586864364</v>
      </c>
      <c r="AM2720" s="50"/>
      <c r="AN2720" s="50"/>
      <c r="AO2720" s="50"/>
      <c r="AP2720" s="50"/>
      <c r="AQ2720" s="50"/>
      <c r="AR2720" s="50"/>
      <c r="AS2720" s="50"/>
      <c r="AT2720" s="50"/>
      <c r="AU2720" s="50"/>
      <c r="AV2720" s="50"/>
      <c r="AW2720" s="50"/>
      <c r="AX2720" s="50">
        <f t="shared" si="867"/>
        <v>9.7789048586864364</v>
      </c>
      <c r="AY2720" s="50"/>
      <c r="AZ2720" s="50">
        <f t="shared" si="857"/>
        <v>286.84787585480217</v>
      </c>
      <c r="BA2720" s="50">
        <f t="shared" si="858"/>
        <v>441.65466599866369</v>
      </c>
      <c r="BB2720" s="50">
        <f t="shared" si="859"/>
        <v>455.31408865841615</v>
      </c>
      <c r="BC2720" s="17">
        <f t="shared" si="860"/>
        <v>19778</v>
      </c>
      <c r="BD2720" s="50">
        <f t="shared" si="861"/>
        <v>9.7789048586864364</v>
      </c>
      <c r="BE2720" s="50">
        <f t="shared" si="862"/>
        <v>286.84787585480217</v>
      </c>
      <c r="BF2720" s="50">
        <f t="shared" si="868"/>
        <v>469.19180895881055</v>
      </c>
      <c r="BG2720" s="50"/>
      <c r="BH2720" s="17">
        <f t="shared" si="863"/>
        <v>0</v>
      </c>
      <c r="BI2720" s="17">
        <f t="shared" si="871"/>
        <v>2720</v>
      </c>
      <c r="BJ2720" s="17">
        <f t="shared" si="869"/>
        <v>2720</v>
      </c>
      <c r="BK2720" s="150">
        <f t="shared" si="870"/>
        <v>28345</v>
      </c>
      <c r="BL2720" s="50" t="e">
        <f t="shared" ca="1" si="864"/>
        <v>#NAME?</v>
      </c>
      <c r="BM2720" s="50" t="e">
        <f t="shared" ca="1" si="865"/>
        <v>#NAME?</v>
      </c>
      <c r="BN2720" s="50" t="e">
        <f t="shared" ca="1" si="866"/>
        <v>#NAME?</v>
      </c>
    </row>
    <row r="2721" spans="1:66" x14ac:dyDescent="0.35">
      <c r="A2721" s="48">
        <v>28346</v>
      </c>
      <c r="B2721" s="17">
        <v>1977</v>
      </c>
      <c r="C2721" s="17">
        <v>8</v>
      </c>
      <c r="D2721" s="17">
        <v>221</v>
      </c>
      <c r="E2721" s="17">
        <v>9</v>
      </c>
      <c r="F2721" s="17">
        <v>3</v>
      </c>
      <c r="G2721" s="50">
        <v>7.8</v>
      </c>
      <c r="H2721" s="32">
        <v>3.5592000068833594</v>
      </c>
      <c r="I2721" s="50">
        <v>27.166666666666668</v>
      </c>
      <c r="J2721" s="13">
        <v>4</v>
      </c>
      <c r="K2721" s="13">
        <f t="shared" si="852"/>
        <v>4</v>
      </c>
      <c r="L2721" s="13">
        <f t="shared" si="853"/>
        <v>0</v>
      </c>
      <c r="M2721" s="13" t="e">
        <f ca="1">CalcTable[[#This Row],[IWC]]-AE2720</f>
        <v>#NAME?</v>
      </c>
      <c r="N2721" s="13" t="e">
        <f ca="1">IF(CalcTable[[#This Row],[Day of Year]]&lt;123,FCAP,AE2720)</f>
        <v>#NAME?</v>
      </c>
      <c r="O2721" s="17" t="e">
        <f ca="1">IF(IRR_DRIP,5,COUNTIF('IDET Wind Values'!C2705:G2705,"&lt;="&amp;IRR_MAXWIND))</f>
        <v>#NAME?</v>
      </c>
      <c r="P2721" s="13" t="e">
        <f ca="1">CalcTable[[#This Row],[ET_o]]*KL</f>
        <v>#NAME?</v>
      </c>
      <c r="Q2721" s="13" t="e">
        <f ca="1">IF(WILTPT&lt;=0,1,MAX(0,MIN(1,(CalcTable[[#This Row],[IWC]]-WILTPT)/(MAD-WILTPT))))</f>
        <v>#NAME?</v>
      </c>
      <c r="R2721" s="13" t="e">
        <f ca="1">CalcTable[[#This Row],[ETMult]]*CalcTable[[#This Row],[ETb]]</f>
        <v>#NAME?</v>
      </c>
      <c r="S2721" s="13" t="b">
        <f>INDEX(IRR_LIST,CalcTable[[#This Row],[Day of Week]]+1)</f>
        <v>1</v>
      </c>
      <c r="T2721" s="13">
        <f t="shared" ca="1" si="854"/>
        <v>5.2</v>
      </c>
      <c r="U2721" s="13" t="b">
        <f ca="1">IF(CalcTable[[#This Row],[IrrPrecip]]&gt;=IC_MM,FALSE,TRUE)</f>
        <v>1</v>
      </c>
      <c r="V2721" s="13" t="b">
        <f t="shared" si="855"/>
        <v>1</v>
      </c>
      <c r="W2721" s="13" t="e">
        <f ca="1">IF(AND(IRR_DRIP=FALSE,CalcTable[[#This Row],[IrrHours]]&lt;=0),FALSE,TRUE)</f>
        <v>#NAME?</v>
      </c>
      <c r="X2721" s="13" t="e">
        <f ca="1">AND(CalcTable[[#This Row],[IrrDay]],CalcTable[[#This Row],[IrrRain]],CalcTable[[#This Row],[IrrWarm]],CalcTable[[#This Row],[IrrWindy]])</f>
        <v>#NAME?</v>
      </c>
      <c r="Y2721" s="13" t="e">
        <f t="shared" ca="1" si="856"/>
        <v>#NAME?</v>
      </c>
      <c r="Z2721" s="13" t="e">
        <f ca="1">CalcTable[[#This Row],[IrrHours]]/5</f>
        <v>#NAME?</v>
      </c>
      <c r="AA2721" s="13" t="e">
        <f ca="1">IF(CalcTable[[#This Row],[IrrFlag]]=FALSE,0,MAX(0,CalcTable[[#This Row],[VolRednWind]]*(FCAP*IRR_TARGET-CalcTable[[#This Row],[IWC]])))</f>
        <v>#NAME?</v>
      </c>
      <c r="AB2721" s="13" t="e">
        <f ca="1">CalcTable[[#This Row],[IWC]]+CalcTable[[#This Row],[Eff Precip]]+CalcTable[[#This Row],[IrrAmt]]-CalcTable[[#This Row],[AET]]</f>
        <v>#NAME?</v>
      </c>
      <c r="AC2721" s="13" t="e">
        <f ca="1">IF(CalcTable[[#This Row],[PWC]]&gt;FCAP,MIN(24*PERC,MIN(SAT,CalcTable[[#This Row],[PWC]])-FCAP),0)</f>
        <v>#NAME?</v>
      </c>
      <c r="AD2721" s="13" t="e">
        <f ca="1">IF(CalcTable[[#This Row],[PWC]]&gt;SAT,CalcTable[[#This Row],[PWC]]-SAT,0)</f>
        <v>#NAME?</v>
      </c>
      <c r="AE2721" s="13" t="e">
        <f ca="1">CalcTable[[#This Row],[PWC]]-CalcTable[[#This Row],[PercAmt]]-CalcTable[[#This Row],[Runoff]]</f>
        <v>#NAME?</v>
      </c>
      <c r="AF2721" s="13" t="e">
        <f ca="1">CalcTable[[#This Row],[IrrAmt]]/1000*CUR_IRR_AREA*10000/IRR_EFF</f>
        <v>#NAME?</v>
      </c>
      <c r="AG2721" s="147"/>
      <c r="AH2721" s="13"/>
      <c r="AI2721" s="50">
        <v>5.727292320583107</v>
      </c>
      <c r="AJ2721" s="50">
        <v>9.1352923205831047</v>
      </c>
      <c r="AK2721" s="50">
        <v>0</v>
      </c>
      <c r="AL2721" s="50">
        <v>0</v>
      </c>
      <c r="AM2721" s="50"/>
      <c r="AN2721" s="50"/>
      <c r="AO2721" s="50"/>
      <c r="AP2721" s="50"/>
      <c r="AQ2721" s="50"/>
      <c r="AR2721" s="50"/>
      <c r="AS2721" s="50"/>
      <c r="AT2721" s="50"/>
      <c r="AU2721" s="50"/>
      <c r="AV2721" s="50"/>
      <c r="AW2721" s="50"/>
      <c r="AX2721" s="50">
        <f t="shared" si="867"/>
        <v>14.862584641166212</v>
      </c>
      <c r="AY2721" s="50"/>
      <c r="AZ2721" s="50">
        <f t="shared" si="857"/>
        <v>351.96886210565663</v>
      </c>
      <c r="BA2721" s="50">
        <f t="shared" si="858"/>
        <v>571.36740762096758</v>
      </c>
      <c r="BB2721" s="50">
        <f t="shared" si="859"/>
        <v>591.39972919543845</v>
      </c>
      <c r="BC2721" s="17">
        <f t="shared" si="860"/>
        <v>19778</v>
      </c>
      <c r="BD2721" s="50">
        <f t="shared" si="861"/>
        <v>14.862584641166212</v>
      </c>
      <c r="BE2721" s="50">
        <f t="shared" si="862"/>
        <v>351.96886210565663</v>
      </c>
      <c r="BF2721" s="50">
        <f t="shared" si="868"/>
        <v>575.70901167181341</v>
      </c>
      <c r="BG2721" s="50"/>
      <c r="BH2721" s="17">
        <f t="shared" si="863"/>
        <v>0</v>
      </c>
      <c r="BI2721" s="17">
        <f t="shared" si="871"/>
        <v>2721</v>
      </c>
      <c r="BJ2721" s="17">
        <f t="shared" si="869"/>
        <v>2721</v>
      </c>
      <c r="BK2721" s="150">
        <f t="shared" si="870"/>
        <v>28346</v>
      </c>
      <c r="BL2721" s="50" t="e">
        <f t="shared" ca="1" si="864"/>
        <v>#NAME?</v>
      </c>
      <c r="BM2721" s="50" t="e">
        <f t="shared" ca="1" si="865"/>
        <v>#NAME?</v>
      </c>
      <c r="BN2721" s="50" t="e">
        <f t="shared" ca="1" si="866"/>
        <v>#NAME?</v>
      </c>
    </row>
    <row r="2722" spans="1:66" x14ac:dyDescent="0.35">
      <c r="A2722" s="48">
        <v>28347</v>
      </c>
      <c r="B2722" s="17">
        <v>1977</v>
      </c>
      <c r="C2722" s="17">
        <v>8</v>
      </c>
      <c r="D2722" s="17">
        <v>222</v>
      </c>
      <c r="E2722" s="17">
        <v>10</v>
      </c>
      <c r="F2722" s="17">
        <v>4</v>
      </c>
      <c r="G2722" s="50">
        <v>4.3</v>
      </c>
      <c r="H2722" s="32">
        <v>3.7511341264631932</v>
      </c>
      <c r="I2722" s="50">
        <v>1.1666666666666667</v>
      </c>
      <c r="J2722" s="13">
        <v>0</v>
      </c>
      <c r="K2722" s="13">
        <f t="shared" si="852"/>
        <v>0</v>
      </c>
      <c r="L2722" s="13">
        <f t="shared" si="853"/>
        <v>0</v>
      </c>
      <c r="M2722" s="13" t="e">
        <f ca="1">CalcTable[[#This Row],[IWC]]-AE2721</f>
        <v>#NAME?</v>
      </c>
      <c r="N2722" s="13" t="e">
        <f ca="1">IF(CalcTable[[#This Row],[Day of Year]]&lt;123,FCAP,AE2721)</f>
        <v>#NAME?</v>
      </c>
      <c r="O2722" s="17" t="e">
        <f ca="1">IF(IRR_DRIP,5,COUNTIF('IDET Wind Values'!C2706:G2706,"&lt;="&amp;IRR_MAXWIND))</f>
        <v>#NAME?</v>
      </c>
      <c r="P2722" s="13" t="e">
        <f ca="1">CalcTable[[#This Row],[ET_o]]*KL</f>
        <v>#NAME?</v>
      </c>
      <c r="Q2722" s="13" t="e">
        <f ca="1">IF(WILTPT&lt;=0,1,MAX(0,MIN(1,(CalcTable[[#This Row],[IWC]]-WILTPT)/(MAD-WILTPT))))</f>
        <v>#NAME?</v>
      </c>
      <c r="R2722" s="13" t="e">
        <f ca="1">CalcTable[[#This Row],[ETMult]]*CalcTable[[#This Row],[ETb]]</f>
        <v>#NAME?</v>
      </c>
      <c r="S2722" s="13" t="b">
        <f>INDEX(IRR_LIST,CalcTable[[#This Row],[Day of Week]]+1)</f>
        <v>0</v>
      </c>
      <c r="T2722" s="13">
        <f t="shared" ca="1" si="854"/>
        <v>9.1999999999999993</v>
      </c>
      <c r="U2722" s="13" t="b">
        <f ca="1">IF(CalcTable[[#This Row],[IrrPrecip]]&gt;=IC_MM,FALSE,TRUE)</f>
        <v>1</v>
      </c>
      <c r="V2722" s="13" t="b">
        <f t="shared" si="855"/>
        <v>1</v>
      </c>
      <c r="W2722" s="13" t="e">
        <f ca="1">IF(AND(IRR_DRIP=FALSE,CalcTable[[#This Row],[IrrHours]]&lt;=0),FALSE,TRUE)</f>
        <v>#NAME?</v>
      </c>
      <c r="X2722" s="13" t="e">
        <f ca="1">AND(CalcTable[[#This Row],[IrrDay]],CalcTable[[#This Row],[IrrRain]],CalcTable[[#This Row],[IrrWarm]],CalcTable[[#This Row],[IrrWindy]])</f>
        <v>#NAME?</v>
      </c>
      <c r="Y2722" s="13" t="e">
        <f t="shared" ca="1" si="856"/>
        <v>#NAME?</v>
      </c>
      <c r="Z2722" s="13" t="e">
        <f ca="1">CalcTable[[#This Row],[IrrHours]]/5</f>
        <v>#NAME?</v>
      </c>
      <c r="AA2722" s="13" t="e">
        <f ca="1">IF(CalcTable[[#This Row],[IrrFlag]]=FALSE,0,MAX(0,CalcTable[[#This Row],[VolRednWind]]*(FCAP*IRR_TARGET-CalcTable[[#This Row],[IWC]])))</f>
        <v>#NAME?</v>
      </c>
      <c r="AB2722" s="13" t="e">
        <f ca="1">CalcTable[[#This Row],[IWC]]+CalcTable[[#This Row],[Eff Precip]]+CalcTable[[#This Row],[IrrAmt]]-CalcTable[[#This Row],[AET]]</f>
        <v>#NAME?</v>
      </c>
      <c r="AC2722" s="13" t="e">
        <f ca="1">IF(CalcTable[[#This Row],[PWC]]&gt;FCAP,MIN(24*PERC,MIN(SAT,CalcTable[[#This Row],[PWC]])-FCAP),0)</f>
        <v>#NAME?</v>
      </c>
      <c r="AD2722" s="13" t="e">
        <f ca="1">IF(CalcTable[[#This Row],[PWC]]&gt;SAT,CalcTable[[#This Row],[PWC]]-SAT,0)</f>
        <v>#NAME?</v>
      </c>
      <c r="AE2722" s="13" t="e">
        <f ca="1">CalcTable[[#This Row],[PWC]]-CalcTable[[#This Row],[PercAmt]]-CalcTable[[#This Row],[Runoff]]</f>
        <v>#NAME?</v>
      </c>
      <c r="AF2722" s="13" t="e">
        <f ca="1">CalcTable[[#This Row],[IrrAmt]]/1000*CUR_IRR_AREA*10000/IRR_EFF</f>
        <v>#NAME?</v>
      </c>
      <c r="AG2722" s="147"/>
      <c r="AH2722" s="13"/>
      <c r="AI2722" s="50">
        <v>0</v>
      </c>
      <c r="AJ2722" s="50">
        <v>0</v>
      </c>
      <c r="AK2722" s="50">
        <v>3.6806985444593567</v>
      </c>
      <c r="AL2722" s="50">
        <v>4.2375600037858483</v>
      </c>
      <c r="AM2722" s="50"/>
      <c r="AN2722" s="50"/>
      <c r="AO2722" s="50"/>
      <c r="AP2722" s="50"/>
      <c r="AQ2722" s="50"/>
      <c r="AR2722" s="50"/>
      <c r="AS2722" s="50"/>
      <c r="AT2722" s="50"/>
      <c r="AU2722" s="50"/>
      <c r="AV2722" s="50"/>
      <c r="AW2722" s="50"/>
      <c r="AX2722" s="50">
        <f t="shared" si="867"/>
        <v>7.9182585482452055</v>
      </c>
      <c r="AY2722" s="50"/>
      <c r="AZ2722" s="50">
        <f t="shared" si="857"/>
        <v>178.28533876312213</v>
      </c>
      <c r="BA2722" s="50">
        <f t="shared" si="858"/>
        <v>274.50282317496584</v>
      </c>
      <c r="BB2722" s="50">
        <f t="shared" si="859"/>
        <v>282.99260121130499</v>
      </c>
      <c r="BC2722" s="17">
        <f t="shared" si="860"/>
        <v>19778</v>
      </c>
      <c r="BD2722" s="50">
        <f t="shared" si="861"/>
        <v>7.9182585482452055</v>
      </c>
      <c r="BE2722" s="50">
        <f t="shared" si="862"/>
        <v>178.28533876312213</v>
      </c>
      <c r="BF2722" s="50">
        <f t="shared" si="868"/>
        <v>291.61805837267531</v>
      </c>
      <c r="BG2722" s="50"/>
      <c r="BH2722" s="17">
        <f t="shared" si="863"/>
        <v>0</v>
      </c>
      <c r="BI2722" s="17">
        <f t="shared" si="871"/>
        <v>2722</v>
      </c>
      <c r="BJ2722" s="17">
        <f t="shared" si="869"/>
        <v>2722</v>
      </c>
      <c r="BK2722" s="150">
        <f t="shared" si="870"/>
        <v>28347</v>
      </c>
      <c r="BL2722" s="50" t="e">
        <f t="shared" ca="1" si="864"/>
        <v>#NAME?</v>
      </c>
      <c r="BM2722" s="50" t="e">
        <f t="shared" ca="1" si="865"/>
        <v>#NAME?</v>
      </c>
      <c r="BN2722" s="50" t="e">
        <f t="shared" ca="1" si="866"/>
        <v>#NAME?</v>
      </c>
    </row>
    <row r="2723" spans="1:66" x14ac:dyDescent="0.35">
      <c r="A2723" s="48">
        <v>28348</v>
      </c>
      <c r="B2723" s="17">
        <v>1977</v>
      </c>
      <c r="C2723" s="17">
        <v>8</v>
      </c>
      <c r="D2723" s="17">
        <v>223</v>
      </c>
      <c r="E2723" s="17">
        <v>11</v>
      </c>
      <c r="F2723" s="17">
        <v>5</v>
      </c>
      <c r="G2723" s="50">
        <v>11.7</v>
      </c>
      <c r="H2723" s="32">
        <v>5.0135329101472044</v>
      </c>
      <c r="I2723" s="50">
        <v>5.833333333333333</v>
      </c>
      <c r="J2723" s="13">
        <v>0</v>
      </c>
      <c r="K2723" s="13">
        <f t="shared" si="852"/>
        <v>0</v>
      </c>
      <c r="L2723" s="13">
        <f t="shared" si="853"/>
        <v>0</v>
      </c>
      <c r="M2723" s="13" t="e">
        <f ca="1">CalcTable[[#This Row],[IWC]]-AE2722</f>
        <v>#NAME?</v>
      </c>
      <c r="N2723" s="13" t="e">
        <f ca="1">IF(CalcTable[[#This Row],[Day of Year]]&lt;123,FCAP,AE2722)</f>
        <v>#NAME?</v>
      </c>
      <c r="O2723" s="17" t="e">
        <f ca="1">IF(IRR_DRIP,5,COUNTIF('IDET Wind Values'!C2707:G2707,"&lt;="&amp;IRR_MAXWIND))</f>
        <v>#NAME?</v>
      </c>
      <c r="P2723" s="13" t="e">
        <f ca="1">CalcTable[[#This Row],[ET_o]]*KL</f>
        <v>#NAME?</v>
      </c>
      <c r="Q2723" s="13" t="e">
        <f ca="1">IF(WILTPT&lt;=0,1,MAX(0,MIN(1,(CalcTable[[#This Row],[IWC]]-WILTPT)/(MAD-WILTPT))))</f>
        <v>#NAME?</v>
      </c>
      <c r="R2723" s="13" t="e">
        <f ca="1">CalcTable[[#This Row],[ETMult]]*CalcTable[[#This Row],[ETb]]</f>
        <v>#NAME?</v>
      </c>
      <c r="S2723" s="13" t="b">
        <f>INDEX(IRR_LIST,CalcTable[[#This Row],[Day of Week]]+1)</f>
        <v>1</v>
      </c>
      <c r="T2723" s="13">
        <f t="shared" ca="1" si="854"/>
        <v>4</v>
      </c>
      <c r="U2723" s="13" t="b">
        <f ca="1">IF(CalcTable[[#This Row],[IrrPrecip]]&gt;=IC_MM,FALSE,TRUE)</f>
        <v>1</v>
      </c>
      <c r="V2723" s="13" t="b">
        <f t="shared" si="855"/>
        <v>1</v>
      </c>
      <c r="W2723" s="13" t="e">
        <f ca="1">IF(AND(IRR_DRIP=FALSE,CalcTable[[#This Row],[IrrHours]]&lt;=0),FALSE,TRUE)</f>
        <v>#NAME?</v>
      </c>
      <c r="X2723" s="13" t="e">
        <f ca="1">AND(CalcTable[[#This Row],[IrrDay]],CalcTable[[#This Row],[IrrRain]],CalcTable[[#This Row],[IrrWarm]],CalcTable[[#This Row],[IrrWindy]])</f>
        <v>#NAME?</v>
      </c>
      <c r="Y2723" s="13" t="e">
        <f t="shared" ca="1" si="856"/>
        <v>#NAME?</v>
      </c>
      <c r="Z2723" s="13" t="e">
        <f ca="1">CalcTable[[#This Row],[IrrHours]]/5</f>
        <v>#NAME?</v>
      </c>
      <c r="AA2723" s="13" t="e">
        <f ca="1">IF(CalcTable[[#This Row],[IrrFlag]]=FALSE,0,MAX(0,CalcTable[[#This Row],[VolRednWind]]*(FCAP*IRR_TARGET-CalcTable[[#This Row],[IWC]])))</f>
        <v>#NAME?</v>
      </c>
      <c r="AB2723" s="13" t="e">
        <f ca="1">CalcTable[[#This Row],[IWC]]+CalcTable[[#This Row],[Eff Precip]]+CalcTable[[#This Row],[IrrAmt]]-CalcTable[[#This Row],[AET]]</f>
        <v>#NAME?</v>
      </c>
      <c r="AC2723" s="13" t="e">
        <f ca="1">IF(CalcTable[[#This Row],[PWC]]&gt;FCAP,MIN(24*PERC,MIN(SAT,CalcTable[[#This Row],[PWC]])-FCAP),0)</f>
        <v>#NAME?</v>
      </c>
      <c r="AD2723" s="13" t="e">
        <f ca="1">IF(CalcTable[[#This Row],[PWC]]&gt;SAT,CalcTable[[#This Row],[PWC]]-SAT,0)</f>
        <v>#NAME?</v>
      </c>
      <c r="AE2723" s="13" t="e">
        <f ca="1">CalcTable[[#This Row],[PWC]]-CalcTable[[#This Row],[PercAmt]]-CalcTable[[#This Row],[Runoff]]</f>
        <v>#NAME?</v>
      </c>
      <c r="AF2723" s="13" t="e">
        <f ca="1">CalcTable[[#This Row],[IrrAmt]]/1000*CUR_IRR_AREA*10000/IRR_EFF</f>
        <v>#NAME?</v>
      </c>
      <c r="AG2723" s="147"/>
      <c r="AH2723" s="13"/>
      <c r="AI2723" s="50">
        <v>0</v>
      </c>
      <c r="AJ2723" s="50">
        <v>0</v>
      </c>
      <c r="AK2723" s="50">
        <v>0</v>
      </c>
      <c r="AL2723" s="50">
        <v>0</v>
      </c>
      <c r="AM2723" s="50"/>
      <c r="AN2723" s="50"/>
      <c r="AO2723" s="50"/>
      <c r="AP2723" s="50"/>
      <c r="AQ2723" s="50"/>
      <c r="AR2723" s="50"/>
      <c r="AS2723" s="50"/>
      <c r="AT2723" s="50"/>
      <c r="AU2723" s="50"/>
      <c r="AV2723" s="50"/>
      <c r="AW2723" s="50"/>
      <c r="AX2723" s="50">
        <f t="shared" si="867"/>
        <v>0</v>
      </c>
      <c r="AY2723" s="50"/>
      <c r="AZ2723" s="50">
        <f t="shared" si="857"/>
        <v>0</v>
      </c>
      <c r="BA2723" s="50">
        <f t="shared" si="858"/>
        <v>0</v>
      </c>
      <c r="BB2723" s="50">
        <f t="shared" si="859"/>
        <v>0</v>
      </c>
      <c r="BC2723" s="17">
        <f t="shared" si="860"/>
        <v>19778</v>
      </c>
      <c r="BD2723" s="50">
        <f t="shared" si="861"/>
        <v>0</v>
      </c>
      <c r="BE2723" s="50">
        <f t="shared" si="862"/>
        <v>0</v>
      </c>
      <c r="BF2723" s="50">
        <f t="shared" si="868"/>
        <v>0</v>
      </c>
      <c r="BG2723" s="50"/>
      <c r="BH2723" s="17">
        <f t="shared" si="863"/>
        <v>0</v>
      </c>
      <c r="BI2723" s="17">
        <f t="shared" si="871"/>
        <v>2723</v>
      </c>
      <c r="BJ2723" s="17">
        <f t="shared" si="869"/>
        <v>2723</v>
      </c>
      <c r="BK2723" s="150">
        <f t="shared" si="870"/>
        <v>28348</v>
      </c>
      <c r="BL2723" s="50" t="e">
        <f t="shared" ca="1" si="864"/>
        <v>#NAME?</v>
      </c>
      <c r="BM2723" s="50" t="e">
        <f t="shared" ca="1" si="865"/>
        <v>#NAME?</v>
      </c>
      <c r="BN2723" s="50" t="e">
        <f t="shared" ca="1" si="866"/>
        <v>#NAME?</v>
      </c>
    </row>
    <row r="2724" spans="1:66" x14ac:dyDescent="0.35">
      <c r="A2724" s="48">
        <v>28349</v>
      </c>
      <c r="B2724" s="17">
        <v>1977</v>
      </c>
      <c r="C2724" s="17">
        <v>8</v>
      </c>
      <c r="D2724" s="17">
        <v>224</v>
      </c>
      <c r="E2724" s="17">
        <v>12</v>
      </c>
      <c r="F2724" s="17">
        <v>6</v>
      </c>
      <c r="G2724" s="50">
        <v>13</v>
      </c>
      <c r="H2724" s="32">
        <v>2.5974077306892989</v>
      </c>
      <c r="I2724" s="50">
        <v>13.666666666666666</v>
      </c>
      <c r="J2724" s="13">
        <v>12.4</v>
      </c>
      <c r="K2724" s="13">
        <f t="shared" si="852"/>
        <v>12.4</v>
      </c>
      <c r="L2724" s="13">
        <f t="shared" si="853"/>
        <v>5.5500000000000007</v>
      </c>
      <c r="M2724" s="13" t="e">
        <f ca="1">CalcTable[[#This Row],[IWC]]-AE2723</f>
        <v>#NAME?</v>
      </c>
      <c r="N2724" s="13" t="e">
        <f ca="1">IF(CalcTable[[#This Row],[Day of Year]]&lt;123,FCAP,AE2723)</f>
        <v>#NAME?</v>
      </c>
      <c r="O2724" s="17" t="e">
        <f ca="1">IF(IRR_DRIP,5,COUNTIF('IDET Wind Values'!C2708:G2708,"&lt;="&amp;IRR_MAXWIND))</f>
        <v>#NAME?</v>
      </c>
      <c r="P2724" s="13" t="e">
        <f ca="1">CalcTable[[#This Row],[ET_o]]*KL</f>
        <v>#NAME?</v>
      </c>
      <c r="Q2724" s="13" t="e">
        <f ca="1">IF(WILTPT&lt;=0,1,MAX(0,MIN(1,(CalcTable[[#This Row],[IWC]]-WILTPT)/(MAD-WILTPT))))</f>
        <v>#NAME?</v>
      </c>
      <c r="R2724" s="13" t="e">
        <f ca="1">CalcTable[[#This Row],[ETMult]]*CalcTable[[#This Row],[ETb]]</f>
        <v>#NAME?</v>
      </c>
      <c r="S2724" s="13" t="b">
        <f>INDEX(IRR_LIST,CalcTable[[#This Row],[Day of Week]]+1)</f>
        <v>0</v>
      </c>
      <c r="T2724" s="13">
        <f t="shared" ca="1" si="854"/>
        <v>0</v>
      </c>
      <c r="U2724" s="13" t="b">
        <f ca="1">IF(CalcTable[[#This Row],[IrrPrecip]]&gt;=IC_MM,FALSE,TRUE)</f>
        <v>1</v>
      </c>
      <c r="V2724" s="13" t="b">
        <f t="shared" si="855"/>
        <v>1</v>
      </c>
      <c r="W2724" s="13" t="e">
        <f ca="1">IF(AND(IRR_DRIP=FALSE,CalcTable[[#This Row],[IrrHours]]&lt;=0),FALSE,TRUE)</f>
        <v>#NAME?</v>
      </c>
      <c r="X2724" s="13" t="e">
        <f ca="1">AND(CalcTable[[#This Row],[IrrDay]],CalcTable[[#This Row],[IrrRain]],CalcTable[[#This Row],[IrrWarm]],CalcTable[[#This Row],[IrrWindy]])</f>
        <v>#NAME?</v>
      </c>
      <c r="Y2724" s="13" t="e">
        <f t="shared" ca="1" si="856"/>
        <v>#NAME?</v>
      </c>
      <c r="Z2724" s="13" t="e">
        <f ca="1">CalcTable[[#This Row],[IrrHours]]/5</f>
        <v>#NAME?</v>
      </c>
      <c r="AA2724" s="13" t="e">
        <f ca="1">IF(CalcTable[[#This Row],[IrrFlag]]=FALSE,0,MAX(0,CalcTable[[#This Row],[VolRednWind]]*(FCAP*IRR_TARGET-CalcTable[[#This Row],[IWC]])))</f>
        <v>#NAME?</v>
      </c>
      <c r="AB2724" s="13" t="e">
        <f ca="1">CalcTable[[#This Row],[IWC]]+CalcTable[[#This Row],[Eff Precip]]+CalcTable[[#This Row],[IrrAmt]]-CalcTable[[#This Row],[AET]]</f>
        <v>#NAME?</v>
      </c>
      <c r="AC2724" s="13" t="e">
        <f ca="1">IF(CalcTable[[#This Row],[PWC]]&gt;FCAP,MIN(24*PERC,MIN(SAT,CalcTable[[#This Row],[PWC]])-FCAP),0)</f>
        <v>#NAME?</v>
      </c>
      <c r="AD2724" s="13" t="e">
        <f ca="1">IF(CalcTable[[#This Row],[PWC]]&gt;SAT,CalcTable[[#This Row],[PWC]]-SAT,0)</f>
        <v>#NAME?</v>
      </c>
      <c r="AE2724" s="13" t="e">
        <f ca="1">CalcTable[[#This Row],[PWC]]-CalcTable[[#This Row],[PercAmt]]-CalcTable[[#This Row],[Runoff]]</f>
        <v>#NAME?</v>
      </c>
      <c r="AF2724" s="13" t="e">
        <f ca="1">CalcTable[[#This Row],[IrrAmt]]/1000*CUR_IRR_AREA*10000/IRR_EFF</f>
        <v>#NAME?</v>
      </c>
      <c r="AG2724" s="147"/>
      <c r="AH2724" s="13"/>
      <c r="AI2724" s="50">
        <v>0</v>
      </c>
      <c r="AJ2724" s="50">
        <v>0</v>
      </c>
      <c r="AK2724" s="50">
        <v>0</v>
      </c>
      <c r="AL2724" s="50">
        <v>5.0374431005809654</v>
      </c>
      <c r="AM2724" s="50"/>
      <c r="AN2724" s="50"/>
      <c r="AO2724" s="50"/>
      <c r="AP2724" s="50"/>
      <c r="AQ2724" s="50"/>
      <c r="AR2724" s="50"/>
      <c r="AS2724" s="50"/>
      <c r="AT2724" s="50"/>
      <c r="AU2724" s="50"/>
      <c r="AV2724" s="50"/>
      <c r="AW2724" s="50"/>
      <c r="AX2724" s="50">
        <f t="shared" si="867"/>
        <v>5.0374431005809654</v>
      </c>
      <c r="AY2724" s="50"/>
      <c r="AZ2724" s="50">
        <f t="shared" si="857"/>
        <v>147.76499761704167</v>
      </c>
      <c r="BA2724" s="50">
        <f t="shared" si="858"/>
        <v>227.51118680719117</v>
      </c>
      <c r="BB2724" s="50">
        <f t="shared" si="859"/>
        <v>234.54761526514554</v>
      </c>
      <c r="BC2724" s="17">
        <f t="shared" si="860"/>
        <v>19778</v>
      </c>
      <c r="BD2724" s="50">
        <f t="shared" si="861"/>
        <v>5.0374431005809654</v>
      </c>
      <c r="BE2724" s="50">
        <f t="shared" si="862"/>
        <v>147.76499761704167</v>
      </c>
      <c r="BF2724" s="50">
        <f t="shared" si="868"/>
        <v>241.69649618680782</v>
      </c>
      <c r="BG2724" s="50"/>
      <c r="BH2724" s="17">
        <f t="shared" si="863"/>
        <v>0</v>
      </c>
      <c r="BI2724" s="17">
        <f t="shared" si="871"/>
        <v>2724</v>
      </c>
      <c r="BJ2724" s="17">
        <f t="shared" si="869"/>
        <v>2724</v>
      </c>
      <c r="BK2724" s="150">
        <f t="shared" si="870"/>
        <v>28349</v>
      </c>
      <c r="BL2724" s="50" t="e">
        <f t="shared" ca="1" si="864"/>
        <v>#NAME?</v>
      </c>
      <c r="BM2724" s="50" t="e">
        <f t="shared" ca="1" si="865"/>
        <v>#NAME?</v>
      </c>
      <c r="BN2724" s="50" t="e">
        <f t="shared" ca="1" si="866"/>
        <v>#NAME?</v>
      </c>
    </row>
    <row r="2725" spans="1:66" x14ac:dyDescent="0.35">
      <c r="A2725" s="48">
        <v>28350</v>
      </c>
      <c r="B2725" s="17">
        <v>1977</v>
      </c>
      <c r="C2725" s="17">
        <v>8</v>
      </c>
      <c r="D2725" s="17">
        <v>225</v>
      </c>
      <c r="E2725" s="17">
        <v>13</v>
      </c>
      <c r="F2725" s="17">
        <v>7</v>
      </c>
      <c r="G2725" s="50">
        <v>10</v>
      </c>
      <c r="H2725" s="32">
        <v>2.4010589877274806</v>
      </c>
      <c r="I2725" s="50">
        <v>4.5</v>
      </c>
      <c r="J2725" s="13">
        <v>5</v>
      </c>
      <c r="K2725" s="13">
        <f t="shared" si="852"/>
        <v>5</v>
      </c>
      <c r="L2725" s="13">
        <f t="shared" si="853"/>
        <v>0</v>
      </c>
      <c r="M2725" s="13" t="e">
        <f ca="1">CalcTable[[#This Row],[IWC]]-AE2724</f>
        <v>#NAME?</v>
      </c>
      <c r="N2725" s="13" t="e">
        <f ca="1">IF(CalcTable[[#This Row],[Day of Year]]&lt;123,FCAP,AE2724)</f>
        <v>#NAME?</v>
      </c>
      <c r="O2725" s="17" t="e">
        <f ca="1">IF(IRR_DRIP,5,COUNTIF('IDET Wind Values'!C2709:G2709,"&lt;="&amp;IRR_MAXWIND))</f>
        <v>#NAME?</v>
      </c>
      <c r="P2725" s="13" t="e">
        <f ca="1">CalcTable[[#This Row],[ET_o]]*KL</f>
        <v>#NAME?</v>
      </c>
      <c r="Q2725" s="13" t="e">
        <f ca="1">IF(WILTPT&lt;=0,1,MAX(0,MIN(1,(CalcTable[[#This Row],[IWC]]-WILTPT)/(MAD-WILTPT))))</f>
        <v>#NAME?</v>
      </c>
      <c r="R2725" s="13" t="e">
        <f ca="1">CalcTable[[#This Row],[ETMult]]*CalcTable[[#This Row],[ETb]]</f>
        <v>#NAME?</v>
      </c>
      <c r="S2725" s="13" t="b">
        <f>INDEX(IRR_LIST,CalcTable[[#This Row],[Day of Week]]+1)</f>
        <v>0</v>
      </c>
      <c r="T2725" s="13">
        <f t="shared" ca="1" si="854"/>
        <v>12.4</v>
      </c>
      <c r="U2725" s="13" t="b">
        <f ca="1">IF(CalcTable[[#This Row],[IrrPrecip]]&gt;=IC_MM,FALSE,TRUE)</f>
        <v>0</v>
      </c>
      <c r="V2725" s="13" t="b">
        <f t="shared" si="855"/>
        <v>1</v>
      </c>
      <c r="W2725" s="13" t="e">
        <f ca="1">IF(AND(IRR_DRIP=FALSE,CalcTable[[#This Row],[IrrHours]]&lt;=0),FALSE,TRUE)</f>
        <v>#NAME?</v>
      </c>
      <c r="X2725" s="13" t="e">
        <f ca="1">AND(CalcTable[[#This Row],[IrrDay]],CalcTable[[#This Row],[IrrRain]],CalcTable[[#This Row],[IrrWarm]],CalcTable[[#This Row],[IrrWindy]])</f>
        <v>#NAME?</v>
      </c>
      <c r="Y2725" s="13" t="e">
        <f t="shared" ca="1" si="856"/>
        <v>#NAME?</v>
      </c>
      <c r="Z2725" s="13" t="e">
        <f ca="1">CalcTable[[#This Row],[IrrHours]]/5</f>
        <v>#NAME?</v>
      </c>
      <c r="AA2725" s="13" t="e">
        <f ca="1">IF(CalcTable[[#This Row],[IrrFlag]]=FALSE,0,MAX(0,CalcTable[[#This Row],[VolRednWind]]*(FCAP*IRR_TARGET-CalcTable[[#This Row],[IWC]])))</f>
        <v>#NAME?</v>
      </c>
      <c r="AB2725" s="13" t="e">
        <f ca="1">CalcTable[[#This Row],[IWC]]+CalcTable[[#This Row],[Eff Precip]]+CalcTable[[#This Row],[IrrAmt]]-CalcTable[[#This Row],[AET]]</f>
        <v>#NAME?</v>
      </c>
      <c r="AC2725" s="13" t="e">
        <f ca="1">IF(CalcTable[[#This Row],[PWC]]&gt;FCAP,MIN(24*PERC,MIN(SAT,CalcTable[[#This Row],[PWC]])-FCAP),0)</f>
        <v>#NAME?</v>
      </c>
      <c r="AD2725" s="13" t="e">
        <f ca="1">IF(CalcTable[[#This Row],[PWC]]&gt;SAT,CalcTable[[#This Row],[PWC]]-SAT,0)</f>
        <v>#NAME?</v>
      </c>
      <c r="AE2725" s="13" t="e">
        <f ca="1">CalcTable[[#This Row],[PWC]]-CalcTable[[#This Row],[PercAmt]]-CalcTable[[#This Row],[Runoff]]</f>
        <v>#NAME?</v>
      </c>
      <c r="AF2725" s="13" t="e">
        <f ca="1">CalcTable[[#This Row],[IrrAmt]]/1000*CUR_IRR_AREA*10000/IRR_EFF</f>
        <v>#NAME?</v>
      </c>
      <c r="AG2725" s="147"/>
      <c r="AH2725" s="13"/>
      <c r="AI2725" s="50">
        <v>0</v>
      </c>
      <c r="AJ2725" s="50">
        <v>0</v>
      </c>
      <c r="AK2725" s="50">
        <v>0</v>
      </c>
      <c r="AL2725" s="50">
        <v>0</v>
      </c>
      <c r="AM2725" s="50"/>
      <c r="AN2725" s="50"/>
      <c r="AO2725" s="50"/>
      <c r="AP2725" s="50"/>
      <c r="AQ2725" s="50"/>
      <c r="AR2725" s="50"/>
      <c r="AS2725" s="50"/>
      <c r="AT2725" s="50"/>
      <c r="AU2725" s="50"/>
      <c r="AV2725" s="50"/>
      <c r="AW2725" s="50"/>
      <c r="AX2725" s="50">
        <f t="shared" si="867"/>
        <v>0</v>
      </c>
      <c r="AY2725" s="50"/>
      <c r="AZ2725" s="50">
        <f t="shared" si="857"/>
        <v>0</v>
      </c>
      <c r="BA2725" s="50">
        <f t="shared" si="858"/>
        <v>0</v>
      </c>
      <c r="BB2725" s="50">
        <f t="shared" si="859"/>
        <v>0</v>
      </c>
      <c r="BC2725" s="17">
        <f t="shared" si="860"/>
        <v>19778</v>
      </c>
      <c r="BD2725" s="50">
        <f t="shared" si="861"/>
        <v>0</v>
      </c>
      <c r="BE2725" s="50">
        <f t="shared" si="862"/>
        <v>0</v>
      </c>
      <c r="BF2725" s="50">
        <f t="shared" si="868"/>
        <v>0</v>
      </c>
      <c r="BG2725" s="50"/>
      <c r="BH2725" s="17">
        <f t="shared" si="863"/>
        <v>0</v>
      </c>
      <c r="BI2725" s="17">
        <f t="shared" si="871"/>
        <v>2725</v>
      </c>
      <c r="BJ2725" s="17">
        <f t="shared" si="869"/>
        <v>2725</v>
      </c>
      <c r="BK2725" s="150">
        <f t="shared" si="870"/>
        <v>28350</v>
      </c>
      <c r="BL2725" s="50" t="e">
        <f t="shared" ca="1" si="864"/>
        <v>#NAME?</v>
      </c>
      <c r="BM2725" s="50" t="e">
        <f t="shared" ca="1" si="865"/>
        <v>#NAME?</v>
      </c>
      <c r="BN2725" s="50" t="e">
        <f t="shared" ca="1" si="866"/>
        <v>#NAME?</v>
      </c>
    </row>
    <row r="2726" spans="1:66" x14ac:dyDescent="0.35">
      <c r="A2726" s="48">
        <v>28351</v>
      </c>
      <c r="B2726" s="17">
        <v>1977</v>
      </c>
      <c r="C2726" s="17">
        <v>8</v>
      </c>
      <c r="D2726" s="17">
        <v>226</v>
      </c>
      <c r="E2726" s="17">
        <v>14</v>
      </c>
      <c r="F2726" s="17">
        <v>1</v>
      </c>
      <c r="G2726" s="50">
        <v>7.4</v>
      </c>
      <c r="H2726" s="32">
        <v>2.0144717111784769</v>
      </c>
      <c r="I2726" s="50">
        <v>16.166666666666668</v>
      </c>
      <c r="J2726" s="13">
        <v>9.6</v>
      </c>
      <c r="K2726" s="13">
        <f t="shared" si="852"/>
        <v>9.6</v>
      </c>
      <c r="L2726" s="13">
        <f t="shared" si="853"/>
        <v>3.4499999999999997</v>
      </c>
      <c r="M2726" s="13" t="e">
        <f ca="1">CalcTable[[#This Row],[IWC]]-AE2725</f>
        <v>#NAME?</v>
      </c>
      <c r="N2726" s="13" t="e">
        <f ca="1">IF(CalcTable[[#This Row],[Day of Year]]&lt;123,FCAP,AE2725)</f>
        <v>#NAME?</v>
      </c>
      <c r="O2726" s="17" t="e">
        <f ca="1">IF(IRR_DRIP,5,COUNTIF('IDET Wind Values'!C2710:G2710,"&lt;="&amp;IRR_MAXWIND))</f>
        <v>#NAME?</v>
      </c>
      <c r="P2726" s="13" t="e">
        <f ca="1">CalcTable[[#This Row],[ET_o]]*KL</f>
        <v>#NAME?</v>
      </c>
      <c r="Q2726" s="13" t="e">
        <f ca="1">IF(WILTPT&lt;=0,1,MAX(0,MIN(1,(CalcTable[[#This Row],[IWC]]-WILTPT)/(MAD-WILTPT))))</f>
        <v>#NAME?</v>
      </c>
      <c r="R2726" s="13" t="e">
        <f ca="1">CalcTable[[#This Row],[ETMult]]*CalcTable[[#This Row],[ETb]]</f>
        <v>#NAME?</v>
      </c>
      <c r="S2726" s="13" t="b">
        <f>INDEX(IRR_LIST,CalcTable[[#This Row],[Day of Week]]+1)</f>
        <v>1</v>
      </c>
      <c r="T2726" s="13">
        <f t="shared" ca="1" si="854"/>
        <v>17.399999999999999</v>
      </c>
      <c r="U2726" s="13" t="b">
        <f ca="1">IF(CalcTable[[#This Row],[IrrPrecip]]&gt;=IC_MM,FALSE,TRUE)</f>
        <v>0</v>
      </c>
      <c r="V2726" s="13" t="b">
        <f t="shared" si="855"/>
        <v>1</v>
      </c>
      <c r="W2726" s="13" t="e">
        <f ca="1">IF(AND(IRR_DRIP=FALSE,CalcTable[[#This Row],[IrrHours]]&lt;=0),FALSE,TRUE)</f>
        <v>#NAME?</v>
      </c>
      <c r="X2726" s="13" t="e">
        <f ca="1">AND(CalcTable[[#This Row],[IrrDay]],CalcTable[[#This Row],[IrrRain]],CalcTable[[#This Row],[IrrWarm]],CalcTable[[#This Row],[IrrWindy]])</f>
        <v>#NAME?</v>
      </c>
      <c r="Y2726" s="13" t="e">
        <f t="shared" ca="1" si="856"/>
        <v>#NAME?</v>
      </c>
      <c r="Z2726" s="13" t="e">
        <f ca="1">CalcTable[[#This Row],[IrrHours]]/5</f>
        <v>#NAME?</v>
      </c>
      <c r="AA2726" s="13" t="e">
        <f ca="1">IF(CalcTable[[#This Row],[IrrFlag]]=FALSE,0,MAX(0,CalcTable[[#This Row],[VolRednWind]]*(FCAP*IRR_TARGET-CalcTable[[#This Row],[IWC]])))</f>
        <v>#NAME?</v>
      </c>
      <c r="AB2726" s="13" t="e">
        <f ca="1">CalcTable[[#This Row],[IWC]]+CalcTable[[#This Row],[Eff Precip]]+CalcTable[[#This Row],[IrrAmt]]-CalcTable[[#This Row],[AET]]</f>
        <v>#NAME?</v>
      </c>
      <c r="AC2726" s="13" t="e">
        <f ca="1">IF(CalcTable[[#This Row],[PWC]]&gt;FCAP,MIN(24*PERC,MIN(SAT,CalcTable[[#This Row],[PWC]])-FCAP),0)</f>
        <v>#NAME?</v>
      </c>
      <c r="AD2726" s="13" t="e">
        <f ca="1">IF(CalcTable[[#This Row],[PWC]]&gt;SAT,CalcTable[[#This Row],[PWC]]-SAT,0)</f>
        <v>#NAME?</v>
      </c>
      <c r="AE2726" s="13" t="e">
        <f ca="1">CalcTable[[#This Row],[PWC]]-CalcTable[[#This Row],[PercAmt]]-CalcTable[[#This Row],[Runoff]]</f>
        <v>#NAME?</v>
      </c>
      <c r="AF2726" s="13" t="e">
        <f ca="1">CalcTable[[#This Row],[IrrAmt]]/1000*CUR_IRR_AREA*10000/IRR_EFF</f>
        <v>#NAME?</v>
      </c>
      <c r="AG2726" s="147"/>
      <c r="AH2726" s="13"/>
      <c r="AI2726" s="50">
        <v>0</v>
      </c>
      <c r="AJ2726" s="50">
        <v>0</v>
      </c>
      <c r="AK2726" s="50">
        <v>0</v>
      </c>
      <c r="AL2726" s="50">
        <v>0</v>
      </c>
      <c r="AM2726" s="50"/>
      <c r="AN2726" s="50"/>
      <c r="AO2726" s="50"/>
      <c r="AP2726" s="50"/>
      <c r="AQ2726" s="50"/>
      <c r="AR2726" s="50"/>
      <c r="AS2726" s="50"/>
      <c r="AT2726" s="50"/>
      <c r="AU2726" s="50"/>
      <c r="AV2726" s="50"/>
      <c r="AW2726" s="50"/>
      <c r="AX2726" s="50">
        <f t="shared" si="867"/>
        <v>0</v>
      </c>
      <c r="AY2726" s="50"/>
      <c r="AZ2726" s="50">
        <f t="shared" si="857"/>
        <v>0</v>
      </c>
      <c r="BA2726" s="50">
        <f t="shared" si="858"/>
        <v>0</v>
      </c>
      <c r="BB2726" s="50">
        <f t="shared" si="859"/>
        <v>0</v>
      </c>
      <c r="BC2726" s="17">
        <f t="shared" si="860"/>
        <v>19778</v>
      </c>
      <c r="BD2726" s="50">
        <f t="shared" si="861"/>
        <v>0</v>
      </c>
      <c r="BE2726" s="50">
        <f t="shared" si="862"/>
        <v>0</v>
      </c>
      <c r="BF2726" s="50">
        <f t="shared" si="868"/>
        <v>0</v>
      </c>
      <c r="BG2726" s="50"/>
      <c r="BH2726" s="17">
        <f t="shared" si="863"/>
        <v>0</v>
      </c>
      <c r="BI2726" s="17">
        <f t="shared" si="871"/>
        <v>2726</v>
      </c>
      <c r="BJ2726" s="17">
        <f t="shared" si="869"/>
        <v>2726</v>
      </c>
      <c r="BK2726" s="150">
        <f t="shared" si="870"/>
        <v>28351</v>
      </c>
      <c r="BL2726" s="50" t="e">
        <f t="shared" ca="1" si="864"/>
        <v>#NAME?</v>
      </c>
      <c r="BM2726" s="50" t="e">
        <f t="shared" ca="1" si="865"/>
        <v>#NAME?</v>
      </c>
      <c r="BN2726" s="50" t="e">
        <f t="shared" ca="1" si="866"/>
        <v>#NAME?</v>
      </c>
    </row>
    <row r="2727" spans="1:66" x14ac:dyDescent="0.35">
      <c r="A2727" s="48">
        <v>28352</v>
      </c>
      <c r="B2727" s="17">
        <v>1977</v>
      </c>
      <c r="C2727" s="17">
        <v>8</v>
      </c>
      <c r="D2727" s="17">
        <v>227</v>
      </c>
      <c r="E2727" s="17">
        <v>15</v>
      </c>
      <c r="F2727" s="17">
        <v>2</v>
      </c>
      <c r="G2727" s="50">
        <v>3.3</v>
      </c>
      <c r="H2727" s="32">
        <v>3.0137289019344009</v>
      </c>
      <c r="I2727" s="50">
        <v>1.6666666666666667</v>
      </c>
      <c r="J2727" s="13">
        <v>0</v>
      </c>
      <c r="K2727" s="13">
        <f t="shared" si="852"/>
        <v>0</v>
      </c>
      <c r="L2727" s="13">
        <f t="shared" si="853"/>
        <v>0</v>
      </c>
      <c r="M2727" s="13" t="e">
        <f ca="1">CalcTable[[#This Row],[IWC]]-AE2726</f>
        <v>#NAME?</v>
      </c>
      <c r="N2727" s="13" t="e">
        <f ca="1">IF(CalcTable[[#This Row],[Day of Year]]&lt;123,FCAP,AE2726)</f>
        <v>#NAME?</v>
      </c>
      <c r="O2727" s="17" t="e">
        <f ca="1">IF(IRR_DRIP,5,COUNTIF('IDET Wind Values'!C2711:G2711,"&lt;="&amp;IRR_MAXWIND))</f>
        <v>#NAME?</v>
      </c>
      <c r="P2727" s="13" t="e">
        <f ca="1">CalcTable[[#This Row],[ET_o]]*KL</f>
        <v>#NAME?</v>
      </c>
      <c r="Q2727" s="13" t="e">
        <f ca="1">IF(WILTPT&lt;=0,1,MAX(0,MIN(1,(CalcTable[[#This Row],[IWC]]-WILTPT)/(MAD-WILTPT))))</f>
        <v>#NAME?</v>
      </c>
      <c r="R2727" s="13" t="e">
        <f ca="1">CalcTable[[#This Row],[ETMult]]*CalcTable[[#This Row],[ETb]]</f>
        <v>#NAME?</v>
      </c>
      <c r="S2727" s="13" t="b">
        <f>INDEX(IRR_LIST,CalcTable[[#This Row],[Day of Week]]+1)</f>
        <v>0</v>
      </c>
      <c r="T2727" s="13">
        <f t="shared" ca="1" si="854"/>
        <v>14.6</v>
      </c>
      <c r="U2727" s="13" t="b">
        <f ca="1">IF(CalcTable[[#This Row],[IrrPrecip]]&gt;=IC_MM,FALSE,TRUE)</f>
        <v>0</v>
      </c>
      <c r="V2727" s="13" t="b">
        <f t="shared" si="855"/>
        <v>1</v>
      </c>
      <c r="W2727" s="13" t="e">
        <f ca="1">IF(AND(IRR_DRIP=FALSE,CalcTable[[#This Row],[IrrHours]]&lt;=0),FALSE,TRUE)</f>
        <v>#NAME?</v>
      </c>
      <c r="X2727" s="13" t="e">
        <f ca="1">AND(CalcTable[[#This Row],[IrrDay]],CalcTable[[#This Row],[IrrRain]],CalcTable[[#This Row],[IrrWarm]],CalcTable[[#This Row],[IrrWindy]])</f>
        <v>#NAME?</v>
      </c>
      <c r="Y2727" s="13" t="e">
        <f t="shared" ca="1" si="856"/>
        <v>#NAME?</v>
      </c>
      <c r="Z2727" s="13" t="e">
        <f ca="1">CalcTable[[#This Row],[IrrHours]]/5</f>
        <v>#NAME?</v>
      </c>
      <c r="AA2727" s="13" t="e">
        <f ca="1">IF(CalcTable[[#This Row],[IrrFlag]]=FALSE,0,MAX(0,CalcTable[[#This Row],[VolRednWind]]*(FCAP*IRR_TARGET-CalcTable[[#This Row],[IWC]])))</f>
        <v>#NAME?</v>
      </c>
      <c r="AB2727" s="13" t="e">
        <f ca="1">CalcTable[[#This Row],[IWC]]+CalcTable[[#This Row],[Eff Precip]]+CalcTable[[#This Row],[IrrAmt]]-CalcTable[[#This Row],[AET]]</f>
        <v>#NAME?</v>
      </c>
      <c r="AC2727" s="13" t="e">
        <f ca="1">IF(CalcTable[[#This Row],[PWC]]&gt;FCAP,MIN(24*PERC,MIN(SAT,CalcTable[[#This Row],[PWC]])-FCAP),0)</f>
        <v>#NAME?</v>
      </c>
      <c r="AD2727" s="13" t="e">
        <f ca="1">IF(CalcTable[[#This Row],[PWC]]&gt;SAT,CalcTable[[#This Row],[PWC]]-SAT,0)</f>
        <v>#NAME?</v>
      </c>
      <c r="AE2727" s="13" t="e">
        <f ca="1">CalcTable[[#This Row],[PWC]]-CalcTable[[#This Row],[PercAmt]]-CalcTable[[#This Row],[Runoff]]</f>
        <v>#NAME?</v>
      </c>
      <c r="AF2727" s="13" t="e">
        <f ca="1">CalcTable[[#This Row],[IrrAmt]]/1000*CUR_IRR_AREA*10000/IRR_EFF</f>
        <v>#NAME?</v>
      </c>
      <c r="AG2727" s="147"/>
      <c r="AH2727" s="13"/>
      <c r="AI2727" s="50">
        <v>0</v>
      </c>
      <c r="AJ2727" s="50">
        <v>0</v>
      </c>
      <c r="AK2727" s="50">
        <v>0</v>
      </c>
      <c r="AL2727" s="50">
        <v>0</v>
      </c>
      <c r="AM2727" s="50"/>
      <c r="AN2727" s="50"/>
      <c r="AO2727" s="50"/>
      <c r="AP2727" s="50"/>
      <c r="AQ2727" s="50"/>
      <c r="AR2727" s="50"/>
      <c r="AS2727" s="50"/>
      <c r="AT2727" s="50"/>
      <c r="AU2727" s="50"/>
      <c r="AV2727" s="50"/>
      <c r="AW2727" s="50"/>
      <c r="AX2727" s="50">
        <f t="shared" si="867"/>
        <v>0</v>
      </c>
      <c r="AY2727" s="50"/>
      <c r="AZ2727" s="50">
        <f t="shared" si="857"/>
        <v>0</v>
      </c>
      <c r="BA2727" s="50">
        <f t="shared" si="858"/>
        <v>0</v>
      </c>
      <c r="BB2727" s="50">
        <f t="shared" si="859"/>
        <v>0</v>
      </c>
      <c r="BC2727" s="17">
        <f t="shared" si="860"/>
        <v>19778</v>
      </c>
      <c r="BD2727" s="50">
        <f t="shared" si="861"/>
        <v>0</v>
      </c>
      <c r="BE2727" s="50">
        <f t="shared" si="862"/>
        <v>0</v>
      </c>
      <c r="BF2727" s="50">
        <f t="shared" si="868"/>
        <v>0</v>
      </c>
      <c r="BG2727" s="50"/>
      <c r="BH2727" s="17">
        <f t="shared" si="863"/>
        <v>0</v>
      </c>
      <c r="BI2727" s="17">
        <f t="shared" si="871"/>
        <v>2727</v>
      </c>
      <c r="BJ2727" s="17">
        <f t="shared" si="869"/>
        <v>2727</v>
      </c>
      <c r="BK2727" s="150">
        <f t="shared" si="870"/>
        <v>28352</v>
      </c>
      <c r="BL2727" s="50" t="e">
        <f t="shared" ca="1" si="864"/>
        <v>#NAME?</v>
      </c>
      <c r="BM2727" s="50" t="e">
        <f t="shared" ca="1" si="865"/>
        <v>#NAME?</v>
      </c>
      <c r="BN2727" s="50" t="e">
        <f t="shared" ca="1" si="866"/>
        <v>#NAME?</v>
      </c>
    </row>
    <row r="2728" spans="1:66" x14ac:dyDescent="0.35">
      <c r="A2728" s="48">
        <v>28353</v>
      </c>
      <c r="B2728" s="17">
        <v>1977</v>
      </c>
      <c r="C2728" s="17">
        <v>8</v>
      </c>
      <c r="D2728" s="17">
        <v>228</v>
      </c>
      <c r="E2728" s="17">
        <v>16</v>
      </c>
      <c r="F2728" s="17">
        <v>3</v>
      </c>
      <c r="G2728" s="50">
        <v>8</v>
      </c>
      <c r="H2728" s="32">
        <v>3.3745131141749543</v>
      </c>
      <c r="I2728" s="50">
        <v>4.333333333333333</v>
      </c>
      <c r="J2728" s="13">
        <v>0</v>
      </c>
      <c r="K2728" s="13">
        <f t="shared" si="852"/>
        <v>0</v>
      </c>
      <c r="L2728" s="13">
        <f t="shared" si="853"/>
        <v>0</v>
      </c>
      <c r="M2728" s="13" t="e">
        <f ca="1">CalcTable[[#This Row],[IWC]]-AE2727</f>
        <v>#NAME?</v>
      </c>
      <c r="N2728" s="13" t="e">
        <f ca="1">IF(CalcTable[[#This Row],[Day of Year]]&lt;123,FCAP,AE2727)</f>
        <v>#NAME?</v>
      </c>
      <c r="O2728" s="17" t="e">
        <f ca="1">IF(IRR_DRIP,5,COUNTIF('IDET Wind Values'!C2712:G2712,"&lt;="&amp;IRR_MAXWIND))</f>
        <v>#NAME?</v>
      </c>
      <c r="P2728" s="13" t="e">
        <f ca="1">CalcTable[[#This Row],[ET_o]]*KL</f>
        <v>#NAME?</v>
      </c>
      <c r="Q2728" s="13" t="e">
        <f ca="1">IF(WILTPT&lt;=0,1,MAX(0,MIN(1,(CalcTable[[#This Row],[IWC]]-WILTPT)/(MAD-WILTPT))))</f>
        <v>#NAME?</v>
      </c>
      <c r="R2728" s="13" t="e">
        <f ca="1">CalcTable[[#This Row],[ETMult]]*CalcTable[[#This Row],[ETb]]</f>
        <v>#NAME?</v>
      </c>
      <c r="S2728" s="13" t="b">
        <f>INDEX(IRR_LIST,CalcTable[[#This Row],[Day of Week]]+1)</f>
        <v>1</v>
      </c>
      <c r="T2728" s="13">
        <f t="shared" ca="1" si="854"/>
        <v>9.6</v>
      </c>
      <c r="U2728" s="13" t="b">
        <f ca="1">IF(CalcTable[[#This Row],[IrrPrecip]]&gt;=IC_MM,FALSE,TRUE)</f>
        <v>1</v>
      </c>
      <c r="V2728" s="13" t="b">
        <f t="shared" si="855"/>
        <v>1</v>
      </c>
      <c r="W2728" s="13" t="e">
        <f ca="1">IF(AND(IRR_DRIP=FALSE,CalcTable[[#This Row],[IrrHours]]&lt;=0),FALSE,TRUE)</f>
        <v>#NAME?</v>
      </c>
      <c r="X2728" s="13" t="e">
        <f ca="1">AND(CalcTable[[#This Row],[IrrDay]],CalcTable[[#This Row],[IrrRain]],CalcTable[[#This Row],[IrrWarm]],CalcTable[[#This Row],[IrrWindy]])</f>
        <v>#NAME?</v>
      </c>
      <c r="Y2728" s="13" t="e">
        <f t="shared" ca="1" si="856"/>
        <v>#NAME?</v>
      </c>
      <c r="Z2728" s="13" t="e">
        <f ca="1">CalcTable[[#This Row],[IrrHours]]/5</f>
        <v>#NAME?</v>
      </c>
      <c r="AA2728" s="13" t="e">
        <f ca="1">IF(CalcTable[[#This Row],[IrrFlag]]=FALSE,0,MAX(0,CalcTable[[#This Row],[VolRednWind]]*(FCAP*IRR_TARGET-CalcTable[[#This Row],[IWC]])))</f>
        <v>#NAME?</v>
      </c>
      <c r="AB2728" s="13" t="e">
        <f ca="1">CalcTable[[#This Row],[IWC]]+CalcTable[[#This Row],[Eff Precip]]+CalcTable[[#This Row],[IrrAmt]]-CalcTable[[#This Row],[AET]]</f>
        <v>#NAME?</v>
      </c>
      <c r="AC2728" s="13" t="e">
        <f ca="1">IF(CalcTable[[#This Row],[PWC]]&gt;FCAP,MIN(24*PERC,MIN(SAT,CalcTable[[#This Row],[PWC]])-FCAP),0)</f>
        <v>#NAME?</v>
      </c>
      <c r="AD2728" s="13" t="e">
        <f ca="1">IF(CalcTable[[#This Row],[PWC]]&gt;SAT,CalcTable[[#This Row],[PWC]]-SAT,0)</f>
        <v>#NAME?</v>
      </c>
      <c r="AE2728" s="13" t="e">
        <f ca="1">CalcTable[[#This Row],[PWC]]-CalcTable[[#This Row],[PercAmt]]-CalcTable[[#This Row],[Runoff]]</f>
        <v>#NAME?</v>
      </c>
      <c r="AF2728" s="13" t="e">
        <f ca="1">CalcTable[[#This Row],[IrrAmt]]/1000*CUR_IRR_AREA*10000/IRR_EFF</f>
        <v>#NAME?</v>
      </c>
      <c r="AG2728" s="147"/>
      <c r="AH2728" s="13"/>
      <c r="AI2728" s="50">
        <v>1.5123868115396086</v>
      </c>
      <c r="AJ2728" s="50">
        <v>2.1939868115396024</v>
      </c>
      <c r="AK2728" s="50">
        <v>0</v>
      </c>
      <c r="AL2728" s="50">
        <v>0</v>
      </c>
      <c r="AM2728" s="50"/>
      <c r="AN2728" s="50"/>
      <c r="AO2728" s="50"/>
      <c r="AP2728" s="50"/>
      <c r="AQ2728" s="50"/>
      <c r="AR2728" s="50"/>
      <c r="AS2728" s="50"/>
      <c r="AT2728" s="50"/>
      <c r="AU2728" s="50"/>
      <c r="AV2728" s="50"/>
      <c r="AW2728" s="50"/>
      <c r="AX2728" s="50">
        <f t="shared" si="867"/>
        <v>3.706373623079211</v>
      </c>
      <c r="AY2728" s="50"/>
      <c r="AZ2728" s="50">
        <f t="shared" si="857"/>
        <v>86.538619707742598</v>
      </c>
      <c r="BA2728" s="50">
        <f t="shared" si="858"/>
        <v>140.31419369221973</v>
      </c>
      <c r="BB2728" s="50">
        <f t="shared" si="859"/>
        <v>145.2208794471895</v>
      </c>
      <c r="BC2728" s="17">
        <f t="shared" si="860"/>
        <v>19778</v>
      </c>
      <c r="BD2728" s="50">
        <f t="shared" si="861"/>
        <v>3.706373623079211</v>
      </c>
      <c r="BE2728" s="50">
        <f t="shared" si="862"/>
        <v>86.538619707742598</v>
      </c>
      <c r="BF2728" s="50">
        <f t="shared" si="868"/>
        <v>141.54963290028692</v>
      </c>
      <c r="BG2728" s="50"/>
      <c r="BH2728" s="17">
        <f t="shared" si="863"/>
        <v>0</v>
      </c>
      <c r="BI2728" s="17">
        <f t="shared" si="871"/>
        <v>2728</v>
      </c>
      <c r="BJ2728" s="17">
        <f t="shared" si="869"/>
        <v>2728</v>
      </c>
      <c r="BK2728" s="150">
        <f t="shared" si="870"/>
        <v>28353</v>
      </c>
      <c r="BL2728" s="50" t="e">
        <f t="shared" ca="1" si="864"/>
        <v>#NAME?</v>
      </c>
      <c r="BM2728" s="50" t="e">
        <f t="shared" ca="1" si="865"/>
        <v>#NAME?</v>
      </c>
      <c r="BN2728" s="50" t="e">
        <f t="shared" ca="1" si="866"/>
        <v>#NAME?</v>
      </c>
    </row>
    <row r="2729" spans="1:66" x14ac:dyDescent="0.35">
      <c r="A2729" s="48">
        <v>28354</v>
      </c>
      <c r="B2729" s="17">
        <v>1977</v>
      </c>
      <c r="C2729" s="17">
        <v>8</v>
      </c>
      <c r="D2729" s="17">
        <v>229</v>
      </c>
      <c r="E2729" s="17">
        <v>17</v>
      </c>
      <c r="F2729" s="17">
        <v>4</v>
      </c>
      <c r="G2729" s="50">
        <v>5.8</v>
      </c>
      <c r="H2729" s="32">
        <v>4.2907994792413975</v>
      </c>
      <c r="I2729" s="50">
        <v>8.1666666666666661</v>
      </c>
      <c r="J2729" s="13">
        <v>0</v>
      </c>
      <c r="K2729" s="13">
        <f t="shared" si="852"/>
        <v>0</v>
      </c>
      <c r="L2729" s="13">
        <f t="shared" si="853"/>
        <v>0</v>
      </c>
      <c r="M2729" s="13" t="e">
        <f ca="1">CalcTable[[#This Row],[IWC]]-AE2728</f>
        <v>#NAME?</v>
      </c>
      <c r="N2729" s="13" t="e">
        <f ca="1">IF(CalcTable[[#This Row],[Day of Year]]&lt;123,FCAP,AE2728)</f>
        <v>#NAME?</v>
      </c>
      <c r="O2729" s="17" t="e">
        <f ca="1">IF(IRR_DRIP,5,COUNTIF('IDET Wind Values'!C2713:G2713,"&lt;="&amp;IRR_MAXWIND))</f>
        <v>#NAME?</v>
      </c>
      <c r="P2729" s="13" t="e">
        <f ca="1">CalcTable[[#This Row],[ET_o]]*KL</f>
        <v>#NAME?</v>
      </c>
      <c r="Q2729" s="13" t="e">
        <f ca="1">IF(WILTPT&lt;=0,1,MAX(0,MIN(1,(CalcTable[[#This Row],[IWC]]-WILTPT)/(MAD-WILTPT))))</f>
        <v>#NAME?</v>
      </c>
      <c r="R2729" s="13" t="e">
        <f ca="1">CalcTable[[#This Row],[ETMult]]*CalcTable[[#This Row],[ETb]]</f>
        <v>#NAME?</v>
      </c>
      <c r="S2729" s="13" t="b">
        <f>INDEX(IRR_LIST,CalcTable[[#This Row],[Day of Week]]+1)</f>
        <v>0</v>
      </c>
      <c r="T2729" s="13">
        <f t="shared" ca="1" si="854"/>
        <v>0</v>
      </c>
      <c r="U2729" s="13" t="b">
        <f ca="1">IF(CalcTable[[#This Row],[IrrPrecip]]&gt;=IC_MM,FALSE,TRUE)</f>
        <v>1</v>
      </c>
      <c r="V2729" s="13" t="b">
        <f t="shared" si="855"/>
        <v>1</v>
      </c>
      <c r="W2729" s="13" t="e">
        <f ca="1">IF(AND(IRR_DRIP=FALSE,CalcTable[[#This Row],[IrrHours]]&lt;=0),FALSE,TRUE)</f>
        <v>#NAME?</v>
      </c>
      <c r="X2729" s="13" t="e">
        <f ca="1">AND(CalcTable[[#This Row],[IrrDay]],CalcTable[[#This Row],[IrrRain]],CalcTable[[#This Row],[IrrWarm]],CalcTable[[#This Row],[IrrWindy]])</f>
        <v>#NAME?</v>
      </c>
      <c r="Y2729" s="13" t="e">
        <f t="shared" ca="1" si="856"/>
        <v>#NAME?</v>
      </c>
      <c r="Z2729" s="13" t="e">
        <f ca="1">CalcTable[[#This Row],[IrrHours]]/5</f>
        <v>#NAME?</v>
      </c>
      <c r="AA2729" s="13" t="e">
        <f ca="1">IF(CalcTable[[#This Row],[IrrFlag]]=FALSE,0,MAX(0,CalcTable[[#This Row],[VolRednWind]]*(FCAP*IRR_TARGET-CalcTable[[#This Row],[IWC]])))</f>
        <v>#NAME?</v>
      </c>
      <c r="AB2729" s="13" t="e">
        <f ca="1">CalcTable[[#This Row],[IWC]]+CalcTable[[#This Row],[Eff Precip]]+CalcTable[[#This Row],[IrrAmt]]-CalcTable[[#This Row],[AET]]</f>
        <v>#NAME?</v>
      </c>
      <c r="AC2729" s="13" t="e">
        <f ca="1">IF(CalcTable[[#This Row],[PWC]]&gt;FCAP,MIN(24*PERC,MIN(SAT,CalcTable[[#This Row],[PWC]])-FCAP),0)</f>
        <v>#NAME?</v>
      </c>
      <c r="AD2729" s="13" t="e">
        <f ca="1">IF(CalcTable[[#This Row],[PWC]]&gt;SAT,CalcTable[[#This Row],[PWC]]-SAT,0)</f>
        <v>#NAME?</v>
      </c>
      <c r="AE2729" s="13" t="e">
        <f ca="1">CalcTable[[#This Row],[PWC]]-CalcTable[[#This Row],[PercAmt]]-CalcTable[[#This Row],[Runoff]]</f>
        <v>#NAME?</v>
      </c>
      <c r="AF2729" s="13" t="e">
        <f ca="1">CalcTable[[#This Row],[IrrAmt]]/1000*CUR_IRR_AREA*10000/IRR_EFF</f>
        <v>#NAME?</v>
      </c>
      <c r="AG2729" s="147"/>
      <c r="AH2729" s="13"/>
      <c r="AI2729" s="50">
        <v>0</v>
      </c>
      <c r="AJ2729" s="50">
        <v>0</v>
      </c>
      <c r="AK2729" s="50">
        <v>7.1775765100960989</v>
      </c>
      <c r="AL2729" s="50">
        <v>5.7935331088601458</v>
      </c>
      <c r="AM2729" s="50"/>
      <c r="AN2729" s="50"/>
      <c r="AO2729" s="50"/>
      <c r="AP2729" s="50"/>
      <c r="AQ2729" s="50"/>
      <c r="AR2729" s="50"/>
      <c r="AS2729" s="50"/>
      <c r="AT2729" s="50"/>
      <c r="AU2729" s="50"/>
      <c r="AV2729" s="50"/>
      <c r="AW2729" s="50"/>
      <c r="AX2729" s="50">
        <f t="shared" si="867"/>
        <v>12.971109618956245</v>
      </c>
      <c r="AY2729" s="50"/>
      <c r="AZ2729" s="50">
        <f t="shared" si="857"/>
        <v>275.21476000797372</v>
      </c>
      <c r="BA2729" s="50">
        <f t="shared" si="858"/>
        <v>423.74336064719773</v>
      </c>
      <c r="BB2729" s="50">
        <f t="shared" si="859"/>
        <v>436.84882540948217</v>
      </c>
      <c r="BC2729" s="17">
        <f t="shared" si="860"/>
        <v>19778</v>
      </c>
      <c r="BD2729" s="50">
        <f t="shared" si="861"/>
        <v>12.971109618956245</v>
      </c>
      <c r="BE2729" s="50">
        <f t="shared" si="862"/>
        <v>275.21476000797372</v>
      </c>
      <c r="BF2729" s="50">
        <f t="shared" si="868"/>
        <v>450.16373475140847</v>
      </c>
      <c r="BG2729" s="50"/>
      <c r="BH2729" s="17">
        <f t="shared" si="863"/>
        <v>0</v>
      </c>
      <c r="BI2729" s="17">
        <f t="shared" si="871"/>
        <v>2729</v>
      </c>
      <c r="BJ2729" s="17">
        <f t="shared" si="869"/>
        <v>2729</v>
      </c>
      <c r="BK2729" s="150">
        <f t="shared" si="870"/>
        <v>28354</v>
      </c>
      <c r="BL2729" s="50" t="e">
        <f t="shared" ca="1" si="864"/>
        <v>#NAME?</v>
      </c>
      <c r="BM2729" s="50" t="e">
        <f t="shared" ca="1" si="865"/>
        <v>#NAME?</v>
      </c>
      <c r="BN2729" s="50" t="e">
        <f t="shared" ca="1" si="866"/>
        <v>#NAME?</v>
      </c>
    </row>
    <row r="2730" spans="1:66" x14ac:dyDescent="0.35">
      <c r="A2730" s="48">
        <v>28355</v>
      </c>
      <c r="B2730" s="17">
        <v>1977</v>
      </c>
      <c r="C2730" s="17">
        <v>8</v>
      </c>
      <c r="D2730" s="17">
        <v>230</v>
      </c>
      <c r="E2730" s="17">
        <v>18</v>
      </c>
      <c r="F2730" s="17">
        <v>5</v>
      </c>
      <c r="G2730" s="50">
        <v>8.3000000000000007</v>
      </c>
      <c r="H2730" s="32">
        <v>3.8966588191164746</v>
      </c>
      <c r="I2730" s="50">
        <v>1.8333333333333333</v>
      </c>
      <c r="J2730" s="13">
        <v>0.5</v>
      </c>
      <c r="K2730" s="13">
        <f t="shared" si="852"/>
        <v>0.5</v>
      </c>
      <c r="L2730" s="13">
        <f t="shared" si="853"/>
        <v>0</v>
      </c>
      <c r="M2730" s="13" t="e">
        <f ca="1">CalcTable[[#This Row],[IWC]]-AE2729</f>
        <v>#NAME?</v>
      </c>
      <c r="N2730" s="13" t="e">
        <f ca="1">IF(CalcTable[[#This Row],[Day of Year]]&lt;123,FCAP,AE2729)</f>
        <v>#NAME?</v>
      </c>
      <c r="O2730" s="17" t="e">
        <f ca="1">IF(IRR_DRIP,5,COUNTIF('IDET Wind Values'!C2714:G2714,"&lt;="&amp;IRR_MAXWIND))</f>
        <v>#NAME?</v>
      </c>
      <c r="P2730" s="13" t="e">
        <f ca="1">CalcTable[[#This Row],[ET_o]]*KL</f>
        <v>#NAME?</v>
      </c>
      <c r="Q2730" s="13" t="e">
        <f ca="1">IF(WILTPT&lt;=0,1,MAX(0,MIN(1,(CalcTable[[#This Row],[IWC]]-WILTPT)/(MAD-WILTPT))))</f>
        <v>#NAME?</v>
      </c>
      <c r="R2730" s="13" t="e">
        <f ca="1">CalcTable[[#This Row],[ETMult]]*CalcTable[[#This Row],[ETb]]</f>
        <v>#NAME?</v>
      </c>
      <c r="S2730" s="13" t="b">
        <f>INDEX(IRR_LIST,CalcTable[[#This Row],[Day of Week]]+1)</f>
        <v>1</v>
      </c>
      <c r="T2730" s="13">
        <f t="shared" ca="1" si="854"/>
        <v>0</v>
      </c>
      <c r="U2730" s="13" t="b">
        <f ca="1">IF(CalcTable[[#This Row],[IrrPrecip]]&gt;=IC_MM,FALSE,TRUE)</f>
        <v>1</v>
      </c>
      <c r="V2730" s="13" t="b">
        <f t="shared" si="855"/>
        <v>1</v>
      </c>
      <c r="W2730" s="13" t="e">
        <f ca="1">IF(AND(IRR_DRIP=FALSE,CalcTable[[#This Row],[IrrHours]]&lt;=0),FALSE,TRUE)</f>
        <v>#NAME?</v>
      </c>
      <c r="X2730" s="13" t="e">
        <f ca="1">AND(CalcTable[[#This Row],[IrrDay]],CalcTable[[#This Row],[IrrRain]],CalcTable[[#This Row],[IrrWarm]],CalcTable[[#This Row],[IrrWindy]])</f>
        <v>#NAME?</v>
      </c>
      <c r="Y2730" s="13" t="e">
        <f t="shared" ca="1" si="856"/>
        <v>#NAME?</v>
      </c>
      <c r="Z2730" s="13" t="e">
        <f ca="1">CalcTable[[#This Row],[IrrHours]]/5</f>
        <v>#NAME?</v>
      </c>
      <c r="AA2730" s="13" t="e">
        <f ca="1">IF(CalcTable[[#This Row],[IrrFlag]]=FALSE,0,MAX(0,CalcTable[[#This Row],[VolRednWind]]*(FCAP*IRR_TARGET-CalcTable[[#This Row],[IWC]])))</f>
        <v>#NAME?</v>
      </c>
      <c r="AB2730" s="13" t="e">
        <f ca="1">CalcTable[[#This Row],[IWC]]+CalcTable[[#This Row],[Eff Precip]]+CalcTable[[#This Row],[IrrAmt]]-CalcTable[[#This Row],[AET]]</f>
        <v>#NAME?</v>
      </c>
      <c r="AC2730" s="13" t="e">
        <f ca="1">IF(CalcTable[[#This Row],[PWC]]&gt;FCAP,MIN(24*PERC,MIN(SAT,CalcTable[[#This Row],[PWC]])-FCAP),0)</f>
        <v>#NAME?</v>
      </c>
      <c r="AD2730" s="13" t="e">
        <f ca="1">IF(CalcTable[[#This Row],[PWC]]&gt;SAT,CalcTable[[#This Row],[PWC]]-SAT,0)</f>
        <v>#NAME?</v>
      </c>
      <c r="AE2730" s="13" t="e">
        <f ca="1">CalcTable[[#This Row],[PWC]]-CalcTable[[#This Row],[PercAmt]]-CalcTable[[#This Row],[Runoff]]</f>
        <v>#NAME?</v>
      </c>
      <c r="AF2730" s="13" t="e">
        <f ca="1">CalcTable[[#This Row],[IrrAmt]]/1000*CUR_IRR_AREA*10000/IRR_EFF</f>
        <v>#NAME?</v>
      </c>
      <c r="AG2730" s="147"/>
      <c r="AH2730" s="13"/>
      <c r="AI2730" s="50">
        <v>6.8491596369299268</v>
      </c>
      <c r="AJ2730" s="50">
        <v>8.4849996369299134</v>
      </c>
      <c r="AK2730" s="50">
        <v>0</v>
      </c>
      <c r="AL2730" s="50">
        <v>0</v>
      </c>
      <c r="AM2730" s="50"/>
      <c r="AN2730" s="50"/>
      <c r="AO2730" s="50"/>
      <c r="AP2730" s="50"/>
      <c r="AQ2730" s="50"/>
      <c r="AR2730" s="50"/>
      <c r="AS2730" s="50"/>
      <c r="AT2730" s="50"/>
      <c r="AU2730" s="50"/>
      <c r="AV2730" s="50"/>
      <c r="AW2730" s="50"/>
      <c r="AX2730" s="50">
        <f t="shared" si="867"/>
        <v>15.334159273859839</v>
      </c>
      <c r="AY2730" s="50"/>
      <c r="AZ2730" s="50">
        <f t="shared" si="857"/>
        <v>349.34766402491641</v>
      </c>
      <c r="BA2730" s="50">
        <f t="shared" si="858"/>
        <v>565.23541315862587</v>
      </c>
      <c r="BB2730" s="50">
        <f t="shared" si="859"/>
        <v>584.91000671638471</v>
      </c>
      <c r="BC2730" s="17">
        <f t="shared" si="860"/>
        <v>19778</v>
      </c>
      <c r="BD2730" s="50">
        <f t="shared" si="861"/>
        <v>15.334159273859839</v>
      </c>
      <c r="BE2730" s="50">
        <f t="shared" si="862"/>
        <v>349.34766402491641</v>
      </c>
      <c r="BF2730" s="50">
        <f t="shared" si="868"/>
        <v>571.42156605110961</v>
      </c>
      <c r="BG2730" s="50"/>
      <c r="BH2730" s="17">
        <f t="shared" si="863"/>
        <v>0</v>
      </c>
      <c r="BI2730" s="17">
        <f t="shared" si="871"/>
        <v>2730</v>
      </c>
      <c r="BJ2730" s="17">
        <f t="shared" si="869"/>
        <v>2730</v>
      </c>
      <c r="BK2730" s="150">
        <f t="shared" si="870"/>
        <v>28355</v>
      </c>
      <c r="BL2730" s="50" t="e">
        <f t="shared" ca="1" si="864"/>
        <v>#NAME?</v>
      </c>
      <c r="BM2730" s="50" t="e">
        <f t="shared" ca="1" si="865"/>
        <v>#NAME?</v>
      </c>
      <c r="BN2730" s="50" t="e">
        <f t="shared" ca="1" si="866"/>
        <v>#NAME?</v>
      </c>
    </row>
    <row r="2731" spans="1:66" x14ac:dyDescent="0.35">
      <c r="A2731" s="48">
        <v>28356</v>
      </c>
      <c r="B2731" s="17">
        <v>1977</v>
      </c>
      <c r="C2731" s="17">
        <v>8</v>
      </c>
      <c r="D2731" s="17">
        <v>231</v>
      </c>
      <c r="E2731" s="17">
        <v>19</v>
      </c>
      <c r="F2731" s="17">
        <v>6</v>
      </c>
      <c r="G2731" s="50">
        <v>9.1</v>
      </c>
      <c r="H2731" s="32">
        <v>3.0286735478206692</v>
      </c>
      <c r="I2731" s="50">
        <v>6.833333333333333</v>
      </c>
      <c r="J2731" s="13">
        <v>23.8</v>
      </c>
      <c r="K2731" s="13">
        <f t="shared" si="852"/>
        <v>23.8</v>
      </c>
      <c r="L2731" s="13">
        <f t="shared" si="853"/>
        <v>14.100000000000001</v>
      </c>
      <c r="M2731" s="13" t="e">
        <f ca="1">CalcTable[[#This Row],[IWC]]-AE2730</f>
        <v>#NAME?</v>
      </c>
      <c r="N2731" s="13" t="e">
        <f ca="1">IF(CalcTable[[#This Row],[Day of Year]]&lt;123,FCAP,AE2730)</f>
        <v>#NAME?</v>
      </c>
      <c r="O2731" s="17" t="e">
        <f ca="1">IF(IRR_DRIP,5,COUNTIF('IDET Wind Values'!C2715:G2715,"&lt;="&amp;IRR_MAXWIND))</f>
        <v>#NAME?</v>
      </c>
      <c r="P2731" s="13" t="e">
        <f ca="1">CalcTable[[#This Row],[ET_o]]*KL</f>
        <v>#NAME?</v>
      </c>
      <c r="Q2731" s="13" t="e">
        <f ca="1">IF(WILTPT&lt;=0,1,MAX(0,MIN(1,(CalcTable[[#This Row],[IWC]]-WILTPT)/(MAD-WILTPT))))</f>
        <v>#NAME?</v>
      </c>
      <c r="R2731" s="13" t="e">
        <f ca="1">CalcTable[[#This Row],[ETMult]]*CalcTable[[#This Row],[ETb]]</f>
        <v>#NAME?</v>
      </c>
      <c r="S2731" s="13" t="b">
        <f>INDEX(IRR_LIST,CalcTable[[#This Row],[Day of Week]]+1)</f>
        <v>0</v>
      </c>
      <c r="T2731" s="13">
        <f t="shared" ca="1" si="854"/>
        <v>0.5</v>
      </c>
      <c r="U2731" s="13" t="b">
        <f ca="1">IF(CalcTable[[#This Row],[IrrPrecip]]&gt;=IC_MM,FALSE,TRUE)</f>
        <v>1</v>
      </c>
      <c r="V2731" s="13" t="b">
        <f t="shared" si="855"/>
        <v>1</v>
      </c>
      <c r="W2731" s="13" t="e">
        <f ca="1">IF(AND(IRR_DRIP=FALSE,CalcTable[[#This Row],[IrrHours]]&lt;=0),FALSE,TRUE)</f>
        <v>#NAME?</v>
      </c>
      <c r="X2731" s="13" t="e">
        <f ca="1">AND(CalcTable[[#This Row],[IrrDay]],CalcTable[[#This Row],[IrrRain]],CalcTable[[#This Row],[IrrWarm]],CalcTable[[#This Row],[IrrWindy]])</f>
        <v>#NAME?</v>
      </c>
      <c r="Y2731" s="13" t="e">
        <f t="shared" ca="1" si="856"/>
        <v>#NAME?</v>
      </c>
      <c r="Z2731" s="13" t="e">
        <f ca="1">CalcTable[[#This Row],[IrrHours]]/5</f>
        <v>#NAME?</v>
      </c>
      <c r="AA2731" s="13" t="e">
        <f ca="1">IF(CalcTable[[#This Row],[IrrFlag]]=FALSE,0,MAX(0,CalcTable[[#This Row],[VolRednWind]]*(FCAP*IRR_TARGET-CalcTable[[#This Row],[IWC]])))</f>
        <v>#NAME?</v>
      </c>
      <c r="AB2731" s="13" t="e">
        <f ca="1">CalcTable[[#This Row],[IWC]]+CalcTable[[#This Row],[Eff Precip]]+CalcTable[[#This Row],[IrrAmt]]-CalcTable[[#This Row],[AET]]</f>
        <v>#NAME?</v>
      </c>
      <c r="AC2731" s="13" t="e">
        <f ca="1">IF(CalcTable[[#This Row],[PWC]]&gt;FCAP,MIN(24*PERC,MIN(SAT,CalcTable[[#This Row],[PWC]])-FCAP),0)</f>
        <v>#NAME?</v>
      </c>
      <c r="AD2731" s="13" t="e">
        <f ca="1">IF(CalcTable[[#This Row],[PWC]]&gt;SAT,CalcTable[[#This Row],[PWC]]-SAT,0)</f>
        <v>#NAME?</v>
      </c>
      <c r="AE2731" s="13" t="e">
        <f ca="1">CalcTable[[#This Row],[PWC]]-CalcTable[[#This Row],[PercAmt]]-CalcTable[[#This Row],[Runoff]]</f>
        <v>#NAME?</v>
      </c>
      <c r="AF2731" s="13" t="e">
        <f ca="1">CalcTable[[#This Row],[IrrAmt]]/1000*CUR_IRR_AREA*10000/IRR_EFF</f>
        <v>#NAME?</v>
      </c>
      <c r="AG2731" s="147"/>
      <c r="AH2731" s="13"/>
      <c r="AI2731" s="50">
        <v>0</v>
      </c>
      <c r="AJ2731" s="50">
        <v>0</v>
      </c>
      <c r="AK2731" s="50">
        <v>0</v>
      </c>
      <c r="AL2731" s="50">
        <v>4.5031020640968293</v>
      </c>
      <c r="AM2731" s="50"/>
      <c r="AN2731" s="50"/>
      <c r="AO2731" s="50"/>
      <c r="AP2731" s="50"/>
      <c r="AQ2731" s="50"/>
      <c r="AR2731" s="50"/>
      <c r="AS2731" s="50"/>
      <c r="AT2731" s="50"/>
      <c r="AU2731" s="50"/>
      <c r="AV2731" s="50"/>
      <c r="AW2731" s="50"/>
      <c r="AX2731" s="50">
        <f t="shared" si="867"/>
        <v>4.5031020640968293</v>
      </c>
      <c r="AY2731" s="50"/>
      <c r="AZ2731" s="50">
        <f t="shared" si="857"/>
        <v>132.09099388017367</v>
      </c>
      <c r="BA2731" s="50">
        <f t="shared" si="858"/>
        <v>203.37819692661662</v>
      </c>
      <c r="BB2731" s="50">
        <f t="shared" si="859"/>
        <v>209.66824425424394</v>
      </c>
      <c r="BC2731" s="17">
        <f t="shared" si="860"/>
        <v>19778</v>
      </c>
      <c r="BD2731" s="50">
        <f t="shared" si="861"/>
        <v>4.5031020640968293</v>
      </c>
      <c r="BE2731" s="50">
        <f t="shared" si="862"/>
        <v>132.09099388017367</v>
      </c>
      <c r="BF2731" s="50">
        <f t="shared" si="868"/>
        <v>216.05881577863639</v>
      </c>
      <c r="BG2731" s="50"/>
      <c r="BH2731" s="17">
        <f t="shared" si="863"/>
        <v>0</v>
      </c>
      <c r="BI2731" s="17">
        <f t="shared" si="871"/>
        <v>2731</v>
      </c>
      <c r="BJ2731" s="17">
        <f t="shared" si="869"/>
        <v>2731</v>
      </c>
      <c r="BK2731" s="150">
        <f t="shared" si="870"/>
        <v>28356</v>
      </c>
      <c r="BL2731" s="50" t="e">
        <f t="shared" ca="1" si="864"/>
        <v>#NAME?</v>
      </c>
      <c r="BM2731" s="50" t="e">
        <f t="shared" ca="1" si="865"/>
        <v>#NAME?</v>
      </c>
      <c r="BN2731" s="50" t="e">
        <f t="shared" ca="1" si="866"/>
        <v>#NAME?</v>
      </c>
    </row>
    <row r="2732" spans="1:66" x14ac:dyDescent="0.35">
      <c r="A2732" s="48">
        <v>28357</v>
      </c>
      <c r="B2732" s="17">
        <v>1977</v>
      </c>
      <c r="C2732" s="17">
        <v>8</v>
      </c>
      <c r="D2732" s="17">
        <v>232</v>
      </c>
      <c r="E2732" s="17">
        <v>20</v>
      </c>
      <c r="F2732" s="17">
        <v>7</v>
      </c>
      <c r="G2732" s="50">
        <v>11.1</v>
      </c>
      <c r="H2732" s="32">
        <v>2.8473304145567262</v>
      </c>
      <c r="I2732" s="50">
        <v>7.833333333333333</v>
      </c>
      <c r="J2732" s="13">
        <v>1.4</v>
      </c>
      <c r="K2732" s="13">
        <f t="shared" si="852"/>
        <v>1.4</v>
      </c>
      <c r="L2732" s="13">
        <f t="shared" si="853"/>
        <v>0</v>
      </c>
      <c r="M2732" s="13" t="e">
        <f ca="1">CalcTable[[#This Row],[IWC]]-AE2731</f>
        <v>#NAME?</v>
      </c>
      <c r="N2732" s="13" t="e">
        <f ca="1">IF(CalcTable[[#This Row],[Day of Year]]&lt;123,FCAP,AE2731)</f>
        <v>#NAME?</v>
      </c>
      <c r="O2732" s="17" t="e">
        <f ca="1">IF(IRR_DRIP,5,COUNTIF('IDET Wind Values'!C2716:G2716,"&lt;="&amp;IRR_MAXWIND))</f>
        <v>#NAME?</v>
      </c>
      <c r="P2732" s="13" t="e">
        <f ca="1">CalcTable[[#This Row],[ET_o]]*KL</f>
        <v>#NAME?</v>
      </c>
      <c r="Q2732" s="13" t="e">
        <f ca="1">IF(WILTPT&lt;=0,1,MAX(0,MIN(1,(CalcTable[[#This Row],[IWC]]-WILTPT)/(MAD-WILTPT))))</f>
        <v>#NAME?</v>
      </c>
      <c r="R2732" s="13" t="e">
        <f ca="1">CalcTable[[#This Row],[ETMult]]*CalcTable[[#This Row],[ETb]]</f>
        <v>#NAME?</v>
      </c>
      <c r="S2732" s="13" t="b">
        <f>INDEX(IRR_LIST,CalcTable[[#This Row],[Day of Week]]+1)</f>
        <v>0</v>
      </c>
      <c r="T2732" s="13">
        <f t="shared" ca="1" si="854"/>
        <v>24.3</v>
      </c>
      <c r="U2732" s="13" t="b">
        <f ca="1">IF(CalcTable[[#This Row],[IrrPrecip]]&gt;=IC_MM,FALSE,TRUE)</f>
        <v>0</v>
      </c>
      <c r="V2732" s="13" t="b">
        <f t="shared" si="855"/>
        <v>1</v>
      </c>
      <c r="W2732" s="13" t="e">
        <f ca="1">IF(AND(IRR_DRIP=FALSE,CalcTable[[#This Row],[IrrHours]]&lt;=0),FALSE,TRUE)</f>
        <v>#NAME?</v>
      </c>
      <c r="X2732" s="13" t="e">
        <f ca="1">AND(CalcTable[[#This Row],[IrrDay]],CalcTable[[#This Row],[IrrRain]],CalcTable[[#This Row],[IrrWarm]],CalcTable[[#This Row],[IrrWindy]])</f>
        <v>#NAME?</v>
      </c>
      <c r="Y2732" s="13" t="e">
        <f t="shared" ca="1" si="856"/>
        <v>#NAME?</v>
      </c>
      <c r="Z2732" s="13" t="e">
        <f ca="1">CalcTable[[#This Row],[IrrHours]]/5</f>
        <v>#NAME?</v>
      </c>
      <c r="AA2732" s="13" t="e">
        <f ca="1">IF(CalcTable[[#This Row],[IrrFlag]]=FALSE,0,MAX(0,CalcTable[[#This Row],[VolRednWind]]*(FCAP*IRR_TARGET-CalcTable[[#This Row],[IWC]])))</f>
        <v>#NAME?</v>
      </c>
      <c r="AB2732" s="13" t="e">
        <f ca="1">CalcTable[[#This Row],[IWC]]+CalcTable[[#This Row],[Eff Precip]]+CalcTable[[#This Row],[IrrAmt]]-CalcTable[[#This Row],[AET]]</f>
        <v>#NAME?</v>
      </c>
      <c r="AC2732" s="13" t="e">
        <f ca="1">IF(CalcTable[[#This Row],[PWC]]&gt;FCAP,MIN(24*PERC,MIN(SAT,CalcTable[[#This Row],[PWC]])-FCAP),0)</f>
        <v>#NAME?</v>
      </c>
      <c r="AD2732" s="13" t="e">
        <f ca="1">IF(CalcTable[[#This Row],[PWC]]&gt;SAT,CalcTable[[#This Row],[PWC]]-SAT,0)</f>
        <v>#NAME?</v>
      </c>
      <c r="AE2732" s="13" t="e">
        <f ca="1">CalcTable[[#This Row],[PWC]]-CalcTable[[#This Row],[PercAmt]]-CalcTable[[#This Row],[Runoff]]</f>
        <v>#NAME?</v>
      </c>
      <c r="AF2732" s="13" t="e">
        <f ca="1">CalcTable[[#This Row],[IrrAmt]]/1000*CUR_IRR_AREA*10000/IRR_EFF</f>
        <v>#NAME?</v>
      </c>
      <c r="AG2732" s="147"/>
      <c r="AH2732" s="13"/>
      <c r="AI2732" s="50">
        <v>0</v>
      </c>
      <c r="AJ2732" s="50">
        <v>0</v>
      </c>
      <c r="AK2732" s="50">
        <v>0</v>
      </c>
      <c r="AL2732" s="50">
        <v>0</v>
      </c>
      <c r="AM2732" s="50"/>
      <c r="AN2732" s="50"/>
      <c r="AO2732" s="50"/>
      <c r="AP2732" s="50"/>
      <c r="AQ2732" s="50"/>
      <c r="AR2732" s="50"/>
      <c r="AS2732" s="50"/>
      <c r="AT2732" s="50"/>
      <c r="AU2732" s="50"/>
      <c r="AV2732" s="50"/>
      <c r="AW2732" s="50"/>
      <c r="AX2732" s="50">
        <f t="shared" si="867"/>
        <v>0</v>
      </c>
      <c r="AY2732" s="50"/>
      <c r="AZ2732" s="50">
        <f t="shared" si="857"/>
        <v>0</v>
      </c>
      <c r="BA2732" s="50">
        <f t="shared" si="858"/>
        <v>0</v>
      </c>
      <c r="BB2732" s="50">
        <f t="shared" si="859"/>
        <v>0</v>
      </c>
      <c r="BC2732" s="17">
        <f t="shared" si="860"/>
        <v>19778</v>
      </c>
      <c r="BD2732" s="50">
        <f t="shared" si="861"/>
        <v>0</v>
      </c>
      <c r="BE2732" s="50">
        <f t="shared" si="862"/>
        <v>0</v>
      </c>
      <c r="BF2732" s="50">
        <f t="shared" si="868"/>
        <v>0</v>
      </c>
      <c r="BG2732" s="50"/>
      <c r="BH2732" s="17">
        <f t="shared" si="863"/>
        <v>0</v>
      </c>
      <c r="BI2732" s="17">
        <f t="shared" si="871"/>
        <v>2732</v>
      </c>
      <c r="BJ2732" s="17">
        <f t="shared" si="869"/>
        <v>2732</v>
      </c>
      <c r="BK2732" s="150">
        <f t="shared" si="870"/>
        <v>28357</v>
      </c>
      <c r="BL2732" s="50" t="e">
        <f t="shared" ca="1" si="864"/>
        <v>#NAME?</v>
      </c>
      <c r="BM2732" s="50" t="e">
        <f t="shared" ca="1" si="865"/>
        <v>#NAME?</v>
      </c>
      <c r="BN2732" s="50" t="e">
        <f t="shared" ca="1" si="866"/>
        <v>#NAME?</v>
      </c>
    </row>
    <row r="2733" spans="1:66" x14ac:dyDescent="0.35">
      <c r="A2733" s="48">
        <v>28358</v>
      </c>
      <c r="B2733" s="17">
        <v>1977</v>
      </c>
      <c r="C2733" s="17">
        <v>8</v>
      </c>
      <c r="D2733" s="17">
        <v>233</v>
      </c>
      <c r="E2733" s="17">
        <v>21</v>
      </c>
      <c r="F2733" s="17">
        <v>1</v>
      </c>
      <c r="G2733" s="50">
        <v>9.6</v>
      </c>
      <c r="H2733" s="32">
        <v>2.1111781477465463</v>
      </c>
      <c r="I2733" s="50">
        <v>11.666666666666666</v>
      </c>
      <c r="J2733" s="13">
        <v>0.3</v>
      </c>
      <c r="K2733" s="13">
        <f t="shared" si="852"/>
        <v>0.3</v>
      </c>
      <c r="L2733" s="13">
        <f t="shared" si="853"/>
        <v>0</v>
      </c>
      <c r="M2733" s="13" t="e">
        <f ca="1">CalcTable[[#This Row],[IWC]]-AE2732</f>
        <v>#NAME?</v>
      </c>
      <c r="N2733" s="13" t="e">
        <f ca="1">IF(CalcTable[[#This Row],[Day of Year]]&lt;123,FCAP,AE2732)</f>
        <v>#NAME?</v>
      </c>
      <c r="O2733" s="17" t="e">
        <f ca="1">IF(IRR_DRIP,5,COUNTIF('IDET Wind Values'!C2717:G2717,"&lt;="&amp;IRR_MAXWIND))</f>
        <v>#NAME?</v>
      </c>
      <c r="P2733" s="13" t="e">
        <f ca="1">CalcTable[[#This Row],[ET_o]]*KL</f>
        <v>#NAME?</v>
      </c>
      <c r="Q2733" s="13" t="e">
        <f ca="1">IF(WILTPT&lt;=0,1,MAX(0,MIN(1,(CalcTable[[#This Row],[IWC]]-WILTPT)/(MAD-WILTPT))))</f>
        <v>#NAME?</v>
      </c>
      <c r="R2733" s="13" t="e">
        <f ca="1">CalcTable[[#This Row],[ETMult]]*CalcTable[[#This Row],[ETb]]</f>
        <v>#NAME?</v>
      </c>
      <c r="S2733" s="13" t="b">
        <f>INDEX(IRR_LIST,CalcTable[[#This Row],[Day of Week]]+1)</f>
        <v>1</v>
      </c>
      <c r="T2733" s="13">
        <f t="shared" ca="1" si="854"/>
        <v>25.2</v>
      </c>
      <c r="U2733" s="13" t="b">
        <f ca="1">IF(CalcTable[[#This Row],[IrrPrecip]]&gt;=IC_MM,FALSE,TRUE)</f>
        <v>0</v>
      </c>
      <c r="V2733" s="13" t="b">
        <f t="shared" si="855"/>
        <v>1</v>
      </c>
      <c r="W2733" s="13" t="e">
        <f ca="1">IF(AND(IRR_DRIP=FALSE,CalcTable[[#This Row],[IrrHours]]&lt;=0),FALSE,TRUE)</f>
        <v>#NAME?</v>
      </c>
      <c r="X2733" s="13" t="e">
        <f ca="1">AND(CalcTable[[#This Row],[IrrDay]],CalcTable[[#This Row],[IrrRain]],CalcTable[[#This Row],[IrrWarm]],CalcTable[[#This Row],[IrrWindy]])</f>
        <v>#NAME?</v>
      </c>
      <c r="Y2733" s="13" t="e">
        <f t="shared" ca="1" si="856"/>
        <v>#NAME?</v>
      </c>
      <c r="Z2733" s="13" t="e">
        <f ca="1">CalcTable[[#This Row],[IrrHours]]/5</f>
        <v>#NAME?</v>
      </c>
      <c r="AA2733" s="13" t="e">
        <f ca="1">IF(CalcTable[[#This Row],[IrrFlag]]=FALSE,0,MAX(0,CalcTable[[#This Row],[VolRednWind]]*(FCAP*IRR_TARGET-CalcTable[[#This Row],[IWC]])))</f>
        <v>#NAME?</v>
      </c>
      <c r="AB2733" s="13" t="e">
        <f ca="1">CalcTable[[#This Row],[IWC]]+CalcTable[[#This Row],[Eff Precip]]+CalcTable[[#This Row],[IrrAmt]]-CalcTable[[#This Row],[AET]]</f>
        <v>#NAME?</v>
      </c>
      <c r="AC2733" s="13" t="e">
        <f ca="1">IF(CalcTable[[#This Row],[PWC]]&gt;FCAP,MIN(24*PERC,MIN(SAT,CalcTable[[#This Row],[PWC]])-FCAP),0)</f>
        <v>#NAME?</v>
      </c>
      <c r="AD2733" s="13" t="e">
        <f ca="1">IF(CalcTable[[#This Row],[PWC]]&gt;SAT,CalcTable[[#This Row],[PWC]]-SAT,0)</f>
        <v>#NAME?</v>
      </c>
      <c r="AE2733" s="13" t="e">
        <f ca="1">CalcTable[[#This Row],[PWC]]-CalcTable[[#This Row],[PercAmt]]-CalcTable[[#This Row],[Runoff]]</f>
        <v>#NAME?</v>
      </c>
      <c r="AF2733" s="13" t="e">
        <f ca="1">CalcTable[[#This Row],[IrrAmt]]/1000*CUR_IRR_AREA*10000/IRR_EFF</f>
        <v>#NAME?</v>
      </c>
      <c r="AG2733" s="147"/>
      <c r="AH2733" s="13"/>
      <c r="AI2733" s="50">
        <v>0</v>
      </c>
      <c r="AJ2733" s="50">
        <v>0</v>
      </c>
      <c r="AK2733" s="50">
        <v>0</v>
      </c>
      <c r="AL2733" s="50">
        <v>0</v>
      </c>
      <c r="AM2733" s="50"/>
      <c r="AN2733" s="50"/>
      <c r="AO2733" s="50"/>
      <c r="AP2733" s="50"/>
      <c r="AQ2733" s="50"/>
      <c r="AR2733" s="50"/>
      <c r="AS2733" s="50"/>
      <c r="AT2733" s="50"/>
      <c r="AU2733" s="50"/>
      <c r="AV2733" s="50"/>
      <c r="AW2733" s="50"/>
      <c r="AX2733" s="50">
        <f t="shared" si="867"/>
        <v>0</v>
      </c>
      <c r="AY2733" s="50"/>
      <c r="AZ2733" s="50">
        <f t="shared" si="857"/>
        <v>0</v>
      </c>
      <c r="BA2733" s="50">
        <f t="shared" si="858"/>
        <v>0</v>
      </c>
      <c r="BB2733" s="50">
        <f t="shared" si="859"/>
        <v>0</v>
      </c>
      <c r="BC2733" s="17">
        <f t="shared" si="860"/>
        <v>19778</v>
      </c>
      <c r="BD2733" s="50">
        <f t="shared" si="861"/>
        <v>0</v>
      </c>
      <c r="BE2733" s="50">
        <f t="shared" si="862"/>
        <v>0</v>
      </c>
      <c r="BF2733" s="50">
        <f t="shared" si="868"/>
        <v>0</v>
      </c>
      <c r="BG2733" s="50"/>
      <c r="BH2733" s="17">
        <f t="shared" si="863"/>
        <v>0</v>
      </c>
      <c r="BI2733" s="17">
        <f t="shared" si="871"/>
        <v>2733</v>
      </c>
      <c r="BJ2733" s="17">
        <f t="shared" si="869"/>
        <v>2733</v>
      </c>
      <c r="BK2733" s="150">
        <f t="shared" si="870"/>
        <v>28358</v>
      </c>
      <c r="BL2733" s="50" t="e">
        <f t="shared" ca="1" si="864"/>
        <v>#NAME?</v>
      </c>
      <c r="BM2733" s="50" t="e">
        <f t="shared" ca="1" si="865"/>
        <v>#NAME?</v>
      </c>
      <c r="BN2733" s="50" t="e">
        <f t="shared" ca="1" si="866"/>
        <v>#NAME?</v>
      </c>
    </row>
    <row r="2734" spans="1:66" x14ac:dyDescent="0.35">
      <c r="A2734" s="48">
        <v>28359</v>
      </c>
      <c r="B2734" s="17">
        <v>1977</v>
      </c>
      <c r="C2734" s="17">
        <v>8</v>
      </c>
      <c r="D2734" s="17">
        <v>234</v>
      </c>
      <c r="E2734" s="17">
        <v>22</v>
      </c>
      <c r="F2734" s="17">
        <v>2</v>
      </c>
      <c r="G2734" s="50">
        <v>5</v>
      </c>
      <c r="H2734" s="32">
        <v>2.2536269107546829</v>
      </c>
      <c r="I2734" s="50">
        <v>19.5</v>
      </c>
      <c r="J2734" s="13">
        <v>7.7</v>
      </c>
      <c r="K2734" s="13">
        <f t="shared" si="852"/>
        <v>7.7</v>
      </c>
      <c r="L2734" s="13">
        <f t="shared" si="853"/>
        <v>2.0250000000000004</v>
      </c>
      <c r="M2734" s="13" t="e">
        <f ca="1">CalcTable[[#This Row],[IWC]]-AE2733</f>
        <v>#NAME?</v>
      </c>
      <c r="N2734" s="13" t="e">
        <f ca="1">IF(CalcTable[[#This Row],[Day of Year]]&lt;123,FCAP,AE2733)</f>
        <v>#NAME?</v>
      </c>
      <c r="O2734" s="17" t="e">
        <f ca="1">IF(IRR_DRIP,5,COUNTIF('IDET Wind Values'!C2718:G2718,"&lt;="&amp;IRR_MAXWIND))</f>
        <v>#NAME?</v>
      </c>
      <c r="P2734" s="13" t="e">
        <f ca="1">CalcTable[[#This Row],[ET_o]]*KL</f>
        <v>#NAME?</v>
      </c>
      <c r="Q2734" s="13" t="e">
        <f ca="1">IF(WILTPT&lt;=0,1,MAX(0,MIN(1,(CalcTable[[#This Row],[IWC]]-WILTPT)/(MAD-WILTPT))))</f>
        <v>#NAME?</v>
      </c>
      <c r="R2734" s="13" t="e">
        <f ca="1">CalcTable[[#This Row],[ETMult]]*CalcTable[[#This Row],[ETb]]</f>
        <v>#NAME?</v>
      </c>
      <c r="S2734" s="13" t="b">
        <f>INDEX(IRR_LIST,CalcTable[[#This Row],[Day of Week]]+1)</f>
        <v>0</v>
      </c>
      <c r="T2734" s="13">
        <f t="shared" ca="1" si="854"/>
        <v>1.7</v>
      </c>
      <c r="U2734" s="13" t="b">
        <f ca="1">IF(CalcTable[[#This Row],[IrrPrecip]]&gt;=IC_MM,FALSE,TRUE)</f>
        <v>1</v>
      </c>
      <c r="V2734" s="13" t="b">
        <f t="shared" si="855"/>
        <v>1</v>
      </c>
      <c r="W2734" s="13" t="e">
        <f ca="1">IF(AND(IRR_DRIP=FALSE,CalcTable[[#This Row],[IrrHours]]&lt;=0),FALSE,TRUE)</f>
        <v>#NAME?</v>
      </c>
      <c r="X2734" s="13" t="e">
        <f ca="1">AND(CalcTable[[#This Row],[IrrDay]],CalcTable[[#This Row],[IrrRain]],CalcTable[[#This Row],[IrrWarm]],CalcTable[[#This Row],[IrrWindy]])</f>
        <v>#NAME?</v>
      </c>
      <c r="Y2734" s="13" t="e">
        <f t="shared" ca="1" si="856"/>
        <v>#NAME?</v>
      </c>
      <c r="Z2734" s="13" t="e">
        <f ca="1">CalcTable[[#This Row],[IrrHours]]/5</f>
        <v>#NAME?</v>
      </c>
      <c r="AA2734" s="13" t="e">
        <f ca="1">IF(CalcTable[[#This Row],[IrrFlag]]=FALSE,0,MAX(0,CalcTable[[#This Row],[VolRednWind]]*(FCAP*IRR_TARGET-CalcTable[[#This Row],[IWC]])))</f>
        <v>#NAME?</v>
      </c>
      <c r="AB2734" s="13" t="e">
        <f ca="1">CalcTable[[#This Row],[IWC]]+CalcTable[[#This Row],[Eff Precip]]+CalcTable[[#This Row],[IrrAmt]]-CalcTable[[#This Row],[AET]]</f>
        <v>#NAME?</v>
      </c>
      <c r="AC2734" s="13" t="e">
        <f ca="1">IF(CalcTable[[#This Row],[PWC]]&gt;FCAP,MIN(24*PERC,MIN(SAT,CalcTable[[#This Row],[PWC]])-FCAP),0)</f>
        <v>#NAME?</v>
      </c>
      <c r="AD2734" s="13" t="e">
        <f ca="1">IF(CalcTable[[#This Row],[PWC]]&gt;SAT,CalcTable[[#This Row],[PWC]]-SAT,0)</f>
        <v>#NAME?</v>
      </c>
      <c r="AE2734" s="13" t="e">
        <f ca="1">CalcTable[[#This Row],[PWC]]-CalcTable[[#This Row],[PercAmt]]-CalcTable[[#This Row],[Runoff]]</f>
        <v>#NAME?</v>
      </c>
      <c r="AF2734" s="13" t="e">
        <f ca="1">CalcTable[[#This Row],[IrrAmt]]/1000*CUR_IRR_AREA*10000/IRR_EFF</f>
        <v>#NAME?</v>
      </c>
      <c r="AG2734" s="147"/>
      <c r="AH2734" s="13"/>
      <c r="AI2734" s="50">
        <v>0</v>
      </c>
      <c r="AJ2734" s="50">
        <v>0</v>
      </c>
      <c r="AK2734" s="50">
        <v>0</v>
      </c>
      <c r="AL2734" s="50">
        <v>3.4411479812606025</v>
      </c>
      <c r="AM2734" s="50"/>
      <c r="AN2734" s="50"/>
      <c r="AO2734" s="50"/>
      <c r="AP2734" s="50"/>
      <c r="AQ2734" s="50"/>
      <c r="AR2734" s="50"/>
      <c r="AS2734" s="50"/>
      <c r="AT2734" s="50"/>
      <c r="AU2734" s="50"/>
      <c r="AV2734" s="50"/>
      <c r="AW2734" s="50"/>
      <c r="AX2734" s="50">
        <f t="shared" si="867"/>
        <v>3.4411479812606025</v>
      </c>
      <c r="AY2734" s="50"/>
      <c r="AZ2734" s="50">
        <f t="shared" si="857"/>
        <v>100.94034078364434</v>
      </c>
      <c r="BA2734" s="50">
        <f t="shared" si="858"/>
        <v>155.41608025418256</v>
      </c>
      <c r="BB2734" s="50">
        <f t="shared" si="859"/>
        <v>160.22276314864183</v>
      </c>
      <c r="BC2734" s="17">
        <f t="shared" si="860"/>
        <v>19778</v>
      </c>
      <c r="BD2734" s="50">
        <f t="shared" si="861"/>
        <v>3.4411479812606025</v>
      </c>
      <c r="BE2734" s="50">
        <f t="shared" si="862"/>
        <v>100.94034078364434</v>
      </c>
      <c r="BF2734" s="50">
        <f t="shared" si="868"/>
        <v>165.10626389706982</v>
      </c>
      <c r="BG2734" s="50"/>
      <c r="BH2734" s="17">
        <f t="shared" si="863"/>
        <v>0</v>
      </c>
      <c r="BI2734" s="17">
        <f t="shared" si="871"/>
        <v>2734</v>
      </c>
      <c r="BJ2734" s="17">
        <f t="shared" si="869"/>
        <v>2734</v>
      </c>
      <c r="BK2734" s="150">
        <f t="shared" si="870"/>
        <v>28359</v>
      </c>
      <c r="BL2734" s="50" t="e">
        <f t="shared" ca="1" si="864"/>
        <v>#NAME?</v>
      </c>
      <c r="BM2734" s="50" t="e">
        <f t="shared" ca="1" si="865"/>
        <v>#NAME?</v>
      </c>
      <c r="BN2734" s="50" t="e">
        <f t="shared" ca="1" si="866"/>
        <v>#NAME?</v>
      </c>
    </row>
    <row r="2735" spans="1:66" x14ac:dyDescent="0.35">
      <c r="A2735" s="48">
        <v>28360</v>
      </c>
      <c r="B2735" s="17">
        <v>1977</v>
      </c>
      <c r="C2735" s="17">
        <v>8</v>
      </c>
      <c r="D2735" s="17">
        <v>235</v>
      </c>
      <c r="E2735" s="17">
        <v>23</v>
      </c>
      <c r="F2735" s="17">
        <v>3</v>
      </c>
      <c r="G2735" s="50">
        <v>5</v>
      </c>
      <c r="H2735" s="32">
        <v>2.2993788995586462</v>
      </c>
      <c r="I2735" s="50">
        <v>14.333333333333334</v>
      </c>
      <c r="J2735" s="13">
        <v>0.4</v>
      </c>
      <c r="K2735" s="13">
        <f t="shared" si="852"/>
        <v>0.4</v>
      </c>
      <c r="L2735" s="13">
        <f t="shared" si="853"/>
        <v>0</v>
      </c>
      <c r="M2735" s="13" t="e">
        <f ca="1">CalcTable[[#This Row],[IWC]]-AE2734</f>
        <v>#NAME?</v>
      </c>
      <c r="N2735" s="13" t="e">
        <f ca="1">IF(CalcTable[[#This Row],[Day of Year]]&lt;123,FCAP,AE2734)</f>
        <v>#NAME?</v>
      </c>
      <c r="O2735" s="17" t="e">
        <f ca="1">IF(IRR_DRIP,5,COUNTIF('IDET Wind Values'!C2719:G2719,"&lt;="&amp;IRR_MAXWIND))</f>
        <v>#NAME?</v>
      </c>
      <c r="P2735" s="13" t="e">
        <f ca="1">CalcTable[[#This Row],[ET_o]]*KL</f>
        <v>#NAME?</v>
      </c>
      <c r="Q2735" s="13" t="e">
        <f ca="1">IF(WILTPT&lt;=0,1,MAX(0,MIN(1,(CalcTable[[#This Row],[IWC]]-WILTPT)/(MAD-WILTPT))))</f>
        <v>#NAME?</v>
      </c>
      <c r="R2735" s="13" t="e">
        <f ca="1">CalcTable[[#This Row],[ETMult]]*CalcTable[[#This Row],[ETb]]</f>
        <v>#NAME?</v>
      </c>
      <c r="S2735" s="13" t="b">
        <f>INDEX(IRR_LIST,CalcTable[[#This Row],[Day of Week]]+1)</f>
        <v>1</v>
      </c>
      <c r="T2735" s="13">
        <f t="shared" ca="1" si="854"/>
        <v>8</v>
      </c>
      <c r="U2735" s="13" t="b">
        <f ca="1">IF(CalcTable[[#This Row],[IrrPrecip]]&gt;=IC_MM,FALSE,TRUE)</f>
        <v>1</v>
      </c>
      <c r="V2735" s="13" t="b">
        <f t="shared" si="855"/>
        <v>1</v>
      </c>
      <c r="W2735" s="13" t="e">
        <f ca="1">IF(AND(IRR_DRIP=FALSE,CalcTable[[#This Row],[IrrHours]]&lt;=0),FALSE,TRUE)</f>
        <v>#NAME?</v>
      </c>
      <c r="X2735" s="13" t="e">
        <f ca="1">AND(CalcTable[[#This Row],[IrrDay]],CalcTable[[#This Row],[IrrRain]],CalcTable[[#This Row],[IrrWarm]],CalcTable[[#This Row],[IrrWindy]])</f>
        <v>#NAME?</v>
      </c>
      <c r="Y2735" s="13" t="e">
        <f t="shared" ca="1" si="856"/>
        <v>#NAME?</v>
      </c>
      <c r="Z2735" s="13" t="e">
        <f ca="1">CalcTable[[#This Row],[IrrHours]]/5</f>
        <v>#NAME?</v>
      </c>
      <c r="AA2735" s="13" t="e">
        <f ca="1">IF(CalcTable[[#This Row],[IrrFlag]]=FALSE,0,MAX(0,CalcTable[[#This Row],[VolRednWind]]*(FCAP*IRR_TARGET-CalcTable[[#This Row],[IWC]])))</f>
        <v>#NAME?</v>
      </c>
      <c r="AB2735" s="13" t="e">
        <f ca="1">CalcTable[[#This Row],[IWC]]+CalcTable[[#This Row],[Eff Precip]]+CalcTable[[#This Row],[IrrAmt]]-CalcTable[[#This Row],[AET]]</f>
        <v>#NAME?</v>
      </c>
      <c r="AC2735" s="13" t="e">
        <f ca="1">IF(CalcTable[[#This Row],[PWC]]&gt;FCAP,MIN(24*PERC,MIN(SAT,CalcTable[[#This Row],[PWC]])-FCAP),0)</f>
        <v>#NAME?</v>
      </c>
      <c r="AD2735" s="13" t="e">
        <f ca="1">IF(CalcTable[[#This Row],[PWC]]&gt;SAT,CalcTable[[#This Row],[PWC]]-SAT,0)</f>
        <v>#NAME?</v>
      </c>
      <c r="AE2735" s="13" t="e">
        <f ca="1">CalcTable[[#This Row],[PWC]]-CalcTable[[#This Row],[PercAmt]]-CalcTable[[#This Row],[Runoff]]</f>
        <v>#NAME?</v>
      </c>
      <c r="AF2735" s="13" t="e">
        <f ca="1">CalcTable[[#This Row],[IrrAmt]]/1000*CUR_IRR_AREA*10000/IRR_EFF</f>
        <v>#NAME?</v>
      </c>
      <c r="AG2735" s="147"/>
      <c r="AH2735" s="13"/>
      <c r="AI2735" s="50">
        <v>6.4314948311405722</v>
      </c>
      <c r="AJ2735" s="50">
        <v>9.8394948311405699</v>
      </c>
      <c r="AK2735" s="50">
        <v>0</v>
      </c>
      <c r="AL2735" s="50">
        <v>0</v>
      </c>
      <c r="AM2735" s="50"/>
      <c r="AN2735" s="50"/>
      <c r="AO2735" s="50"/>
      <c r="AP2735" s="50"/>
      <c r="AQ2735" s="50"/>
      <c r="AR2735" s="50"/>
      <c r="AS2735" s="50"/>
      <c r="AT2735" s="50"/>
      <c r="AU2735" s="50"/>
      <c r="AV2735" s="50"/>
      <c r="AW2735" s="50"/>
      <c r="AX2735" s="50">
        <f t="shared" si="867"/>
        <v>16.270989662281142</v>
      </c>
      <c r="AY2735" s="50"/>
      <c r="AZ2735" s="50">
        <f t="shared" si="857"/>
        <v>382.95377257018515</v>
      </c>
      <c r="BA2735" s="50">
        <f t="shared" si="858"/>
        <v>621.34429006741709</v>
      </c>
      <c r="BB2735" s="50">
        <f t="shared" si="859"/>
        <v>643.10430099216887</v>
      </c>
      <c r="BC2735" s="17">
        <f t="shared" si="860"/>
        <v>19778</v>
      </c>
      <c r="BD2735" s="50">
        <f t="shared" si="861"/>
        <v>16.270989662281142</v>
      </c>
      <c r="BE2735" s="50">
        <f t="shared" si="862"/>
        <v>382.95377257018515</v>
      </c>
      <c r="BF2735" s="50">
        <f t="shared" si="868"/>
        <v>626.39046137039077</v>
      </c>
      <c r="BG2735" s="50"/>
      <c r="BH2735" s="17">
        <f t="shared" si="863"/>
        <v>0</v>
      </c>
      <c r="BI2735" s="17">
        <f t="shared" si="871"/>
        <v>2735</v>
      </c>
      <c r="BJ2735" s="17">
        <f t="shared" si="869"/>
        <v>2735</v>
      </c>
      <c r="BK2735" s="150">
        <f t="shared" si="870"/>
        <v>28360</v>
      </c>
      <c r="BL2735" s="50" t="e">
        <f t="shared" ca="1" si="864"/>
        <v>#NAME?</v>
      </c>
      <c r="BM2735" s="50" t="e">
        <f t="shared" ca="1" si="865"/>
        <v>#NAME?</v>
      </c>
      <c r="BN2735" s="50" t="e">
        <f t="shared" ca="1" si="866"/>
        <v>#NAME?</v>
      </c>
    </row>
    <row r="2736" spans="1:66" x14ac:dyDescent="0.35">
      <c r="A2736" s="48">
        <v>28361</v>
      </c>
      <c r="B2736" s="17">
        <v>1977</v>
      </c>
      <c r="C2736" s="17">
        <v>8</v>
      </c>
      <c r="D2736" s="17">
        <v>236</v>
      </c>
      <c r="E2736" s="17">
        <v>24</v>
      </c>
      <c r="F2736" s="17">
        <v>4</v>
      </c>
      <c r="G2736" s="50">
        <v>8.6999999999999993</v>
      </c>
      <c r="H2736" s="32">
        <v>2.4658589464527458</v>
      </c>
      <c r="I2736" s="50">
        <v>1</v>
      </c>
      <c r="J2736" s="13">
        <v>1.6</v>
      </c>
      <c r="K2736" s="13">
        <f t="shared" si="852"/>
        <v>1.6</v>
      </c>
      <c r="L2736" s="13">
        <f t="shared" si="853"/>
        <v>0</v>
      </c>
      <c r="M2736" s="13" t="e">
        <f ca="1">CalcTable[[#This Row],[IWC]]-AE2735</f>
        <v>#NAME?</v>
      </c>
      <c r="N2736" s="13" t="e">
        <f ca="1">IF(CalcTable[[#This Row],[Day of Year]]&lt;123,FCAP,AE2735)</f>
        <v>#NAME?</v>
      </c>
      <c r="O2736" s="17" t="e">
        <f ca="1">IF(IRR_DRIP,5,COUNTIF('IDET Wind Values'!C2720:G2720,"&lt;="&amp;IRR_MAXWIND))</f>
        <v>#NAME?</v>
      </c>
      <c r="P2736" s="13" t="e">
        <f ca="1">CalcTable[[#This Row],[ET_o]]*KL</f>
        <v>#NAME?</v>
      </c>
      <c r="Q2736" s="13" t="e">
        <f ca="1">IF(WILTPT&lt;=0,1,MAX(0,MIN(1,(CalcTable[[#This Row],[IWC]]-WILTPT)/(MAD-WILTPT))))</f>
        <v>#NAME?</v>
      </c>
      <c r="R2736" s="13" t="e">
        <f ca="1">CalcTable[[#This Row],[ETMult]]*CalcTable[[#This Row],[ETb]]</f>
        <v>#NAME?</v>
      </c>
      <c r="S2736" s="13" t="b">
        <f>INDEX(IRR_LIST,CalcTable[[#This Row],[Day of Week]]+1)</f>
        <v>0</v>
      </c>
      <c r="T2736" s="13">
        <f t="shared" ca="1" si="854"/>
        <v>8.1</v>
      </c>
      <c r="U2736" s="13" t="b">
        <f ca="1">IF(CalcTable[[#This Row],[IrrPrecip]]&gt;=IC_MM,FALSE,TRUE)</f>
        <v>1</v>
      </c>
      <c r="V2736" s="13" t="b">
        <f t="shared" si="855"/>
        <v>1</v>
      </c>
      <c r="W2736" s="13" t="e">
        <f ca="1">IF(AND(IRR_DRIP=FALSE,CalcTable[[#This Row],[IrrHours]]&lt;=0),FALSE,TRUE)</f>
        <v>#NAME?</v>
      </c>
      <c r="X2736" s="13" t="e">
        <f ca="1">AND(CalcTable[[#This Row],[IrrDay]],CalcTable[[#This Row],[IrrRain]],CalcTable[[#This Row],[IrrWarm]],CalcTable[[#This Row],[IrrWindy]])</f>
        <v>#NAME?</v>
      </c>
      <c r="Y2736" s="13" t="e">
        <f t="shared" ca="1" si="856"/>
        <v>#NAME?</v>
      </c>
      <c r="Z2736" s="13" t="e">
        <f ca="1">CalcTable[[#This Row],[IrrHours]]/5</f>
        <v>#NAME?</v>
      </c>
      <c r="AA2736" s="13" t="e">
        <f ca="1">IF(CalcTable[[#This Row],[IrrFlag]]=FALSE,0,MAX(0,CalcTable[[#This Row],[VolRednWind]]*(FCAP*IRR_TARGET-CalcTable[[#This Row],[IWC]])))</f>
        <v>#NAME?</v>
      </c>
      <c r="AB2736" s="13" t="e">
        <f ca="1">CalcTable[[#This Row],[IWC]]+CalcTable[[#This Row],[Eff Precip]]+CalcTable[[#This Row],[IrrAmt]]-CalcTable[[#This Row],[AET]]</f>
        <v>#NAME?</v>
      </c>
      <c r="AC2736" s="13" t="e">
        <f ca="1">IF(CalcTable[[#This Row],[PWC]]&gt;FCAP,MIN(24*PERC,MIN(SAT,CalcTable[[#This Row],[PWC]])-FCAP),0)</f>
        <v>#NAME?</v>
      </c>
      <c r="AD2736" s="13" t="e">
        <f ca="1">IF(CalcTable[[#This Row],[PWC]]&gt;SAT,CalcTable[[#This Row],[PWC]]-SAT,0)</f>
        <v>#NAME?</v>
      </c>
      <c r="AE2736" s="13" t="e">
        <f ca="1">CalcTable[[#This Row],[PWC]]-CalcTable[[#This Row],[PercAmt]]-CalcTable[[#This Row],[Runoff]]</f>
        <v>#NAME?</v>
      </c>
      <c r="AF2736" s="13" t="e">
        <f ca="1">CalcTable[[#This Row],[IrrAmt]]/1000*CUR_IRR_AREA*10000/IRR_EFF</f>
        <v>#NAME?</v>
      </c>
      <c r="AG2736" s="147"/>
      <c r="AH2736" s="13"/>
      <c r="AI2736" s="50">
        <v>0</v>
      </c>
      <c r="AJ2736" s="50">
        <v>0</v>
      </c>
      <c r="AK2736" s="50">
        <v>2.4537331619756544</v>
      </c>
      <c r="AL2736" s="50">
        <v>3.5446583947572563</v>
      </c>
      <c r="AM2736" s="50"/>
      <c r="AN2736" s="50"/>
      <c r="AO2736" s="50"/>
      <c r="AP2736" s="50"/>
      <c r="AQ2736" s="50"/>
      <c r="AR2736" s="50"/>
      <c r="AS2736" s="50"/>
      <c r="AT2736" s="50"/>
      <c r="AU2736" s="50"/>
      <c r="AV2736" s="50"/>
      <c r="AW2736" s="50"/>
      <c r="AX2736" s="50">
        <f t="shared" si="867"/>
        <v>5.9983915567329102</v>
      </c>
      <c r="AY2736" s="50"/>
      <c r="AZ2736" s="50">
        <f t="shared" si="857"/>
        <v>139.9647326218558</v>
      </c>
      <c r="BA2736" s="50">
        <f t="shared" si="858"/>
        <v>215.50125498920656</v>
      </c>
      <c r="BB2736" s="50">
        <f t="shared" si="859"/>
        <v>222.16624225691399</v>
      </c>
      <c r="BC2736" s="17">
        <f t="shared" si="860"/>
        <v>19778</v>
      </c>
      <c r="BD2736" s="50">
        <f t="shared" si="861"/>
        <v>5.9983915567329102</v>
      </c>
      <c r="BE2736" s="50">
        <f t="shared" si="862"/>
        <v>139.9647326218558</v>
      </c>
      <c r="BF2736" s="50">
        <f t="shared" si="868"/>
        <v>228.93774581243903</v>
      </c>
      <c r="BG2736" s="50"/>
      <c r="BH2736" s="17">
        <f t="shared" si="863"/>
        <v>0</v>
      </c>
      <c r="BI2736" s="17">
        <f t="shared" si="871"/>
        <v>2736</v>
      </c>
      <c r="BJ2736" s="17">
        <f t="shared" si="869"/>
        <v>2736</v>
      </c>
      <c r="BK2736" s="150">
        <f t="shared" si="870"/>
        <v>28361</v>
      </c>
      <c r="BL2736" s="50" t="e">
        <f t="shared" ca="1" si="864"/>
        <v>#NAME?</v>
      </c>
      <c r="BM2736" s="50" t="e">
        <f t="shared" ca="1" si="865"/>
        <v>#NAME?</v>
      </c>
      <c r="BN2736" s="50" t="e">
        <f t="shared" ca="1" si="866"/>
        <v>#NAME?</v>
      </c>
    </row>
    <row r="2737" spans="1:66" x14ac:dyDescent="0.35">
      <c r="A2737" s="48">
        <v>28362</v>
      </c>
      <c r="B2737" s="17">
        <v>1977</v>
      </c>
      <c r="C2737" s="17">
        <v>8</v>
      </c>
      <c r="D2737" s="17">
        <v>237</v>
      </c>
      <c r="E2737" s="17">
        <v>25</v>
      </c>
      <c r="F2737" s="17">
        <v>5</v>
      </c>
      <c r="G2737" s="50">
        <v>8.4</v>
      </c>
      <c r="H2737" s="32">
        <v>3.5264890947018981</v>
      </c>
      <c r="I2737" s="50">
        <v>7</v>
      </c>
      <c r="J2737" s="13">
        <v>0</v>
      </c>
      <c r="K2737" s="13">
        <f t="shared" si="852"/>
        <v>0</v>
      </c>
      <c r="L2737" s="13">
        <f t="shared" si="853"/>
        <v>0</v>
      </c>
      <c r="M2737" s="13" t="e">
        <f ca="1">CalcTable[[#This Row],[IWC]]-AE2736</f>
        <v>#NAME?</v>
      </c>
      <c r="N2737" s="13" t="e">
        <f ca="1">IF(CalcTable[[#This Row],[Day of Year]]&lt;123,FCAP,AE2736)</f>
        <v>#NAME?</v>
      </c>
      <c r="O2737" s="17" t="e">
        <f ca="1">IF(IRR_DRIP,5,COUNTIF('IDET Wind Values'!C2721:G2721,"&lt;="&amp;IRR_MAXWIND))</f>
        <v>#NAME?</v>
      </c>
      <c r="P2737" s="13" t="e">
        <f ca="1">CalcTable[[#This Row],[ET_o]]*KL</f>
        <v>#NAME?</v>
      </c>
      <c r="Q2737" s="13" t="e">
        <f ca="1">IF(WILTPT&lt;=0,1,MAX(0,MIN(1,(CalcTable[[#This Row],[IWC]]-WILTPT)/(MAD-WILTPT))))</f>
        <v>#NAME?</v>
      </c>
      <c r="R2737" s="13" t="e">
        <f ca="1">CalcTable[[#This Row],[ETMult]]*CalcTable[[#This Row],[ETb]]</f>
        <v>#NAME?</v>
      </c>
      <c r="S2737" s="13" t="b">
        <f>INDEX(IRR_LIST,CalcTable[[#This Row],[Day of Week]]+1)</f>
        <v>1</v>
      </c>
      <c r="T2737" s="13">
        <f t="shared" ca="1" si="854"/>
        <v>2</v>
      </c>
      <c r="U2737" s="13" t="b">
        <f ca="1">IF(CalcTable[[#This Row],[IrrPrecip]]&gt;=IC_MM,FALSE,TRUE)</f>
        <v>1</v>
      </c>
      <c r="V2737" s="13" t="b">
        <f t="shared" si="855"/>
        <v>1</v>
      </c>
      <c r="W2737" s="13" t="e">
        <f ca="1">IF(AND(IRR_DRIP=FALSE,CalcTable[[#This Row],[IrrHours]]&lt;=0),FALSE,TRUE)</f>
        <v>#NAME?</v>
      </c>
      <c r="X2737" s="13" t="e">
        <f ca="1">AND(CalcTable[[#This Row],[IrrDay]],CalcTable[[#This Row],[IrrRain]],CalcTable[[#This Row],[IrrWarm]],CalcTable[[#This Row],[IrrWindy]])</f>
        <v>#NAME?</v>
      </c>
      <c r="Y2737" s="13" t="e">
        <f t="shared" ca="1" si="856"/>
        <v>#NAME?</v>
      </c>
      <c r="Z2737" s="13" t="e">
        <f ca="1">CalcTable[[#This Row],[IrrHours]]/5</f>
        <v>#NAME?</v>
      </c>
      <c r="AA2737" s="13" t="e">
        <f ca="1">IF(CalcTable[[#This Row],[IrrFlag]]=FALSE,0,MAX(0,CalcTable[[#This Row],[VolRednWind]]*(FCAP*IRR_TARGET-CalcTable[[#This Row],[IWC]])))</f>
        <v>#NAME?</v>
      </c>
      <c r="AB2737" s="13" t="e">
        <f ca="1">CalcTable[[#This Row],[IWC]]+CalcTable[[#This Row],[Eff Precip]]+CalcTable[[#This Row],[IrrAmt]]-CalcTable[[#This Row],[AET]]</f>
        <v>#NAME?</v>
      </c>
      <c r="AC2737" s="13" t="e">
        <f ca="1">IF(CalcTable[[#This Row],[PWC]]&gt;FCAP,MIN(24*PERC,MIN(SAT,CalcTable[[#This Row],[PWC]])-FCAP),0)</f>
        <v>#NAME?</v>
      </c>
      <c r="AD2737" s="13" t="e">
        <f ca="1">IF(CalcTable[[#This Row],[PWC]]&gt;SAT,CalcTable[[#This Row],[PWC]]-SAT,0)</f>
        <v>#NAME?</v>
      </c>
      <c r="AE2737" s="13" t="e">
        <f ca="1">CalcTable[[#This Row],[PWC]]-CalcTable[[#This Row],[PercAmt]]-CalcTable[[#This Row],[Runoff]]</f>
        <v>#NAME?</v>
      </c>
      <c r="AF2737" s="13" t="e">
        <f ca="1">CalcTable[[#This Row],[IrrAmt]]/1000*CUR_IRR_AREA*10000/IRR_EFF</f>
        <v>#NAME?</v>
      </c>
      <c r="AG2737" s="147"/>
      <c r="AH2737" s="13"/>
      <c r="AI2737" s="50">
        <v>1.0268202525033843</v>
      </c>
      <c r="AJ2737" s="50">
        <v>1.7084202525033847</v>
      </c>
      <c r="AK2737" s="50">
        <v>0</v>
      </c>
      <c r="AL2737" s="50">
        <v>0</v>
      </c>
      <c r="AM2737" s="50"/>
      <c r="AN2737" s="50"/>
      <c r="AO2737" s="50"/>
      <c r="AP2737" s="50"/>
      <c r="AQ2737" s="50"/>
      <c r="AR2737" s="50"/>
      <c r="AS2737" s="50"/>
      <c r="AT2737" s="50"/>
      <c r="AU2737" s="50"/>
      <c r="AV2737" s="50"/>
      <c r="AW2737" s="50"/>
      <c r="AX2737" s="50">
        <f t="shared" si="867"/>
        <v>2.735240505006769</v>
      </c>
      <c r="AY2737" s="50"/>
      <c r="AZ2737" s="50">
        <f t="shared" si="857"/>
        <v>65.173691110148923</v>
      </c>
      <c r="BA2737" s="50">
        <f t="shared" si="858"/>
        <v>105.85378993468466</v>
      </c>
      <c r="BB2737" s="50">
        <f t="shared" si="859"/>
        <v>109.56918744469296</v>
      </c>
      <c r="BC2737" s="17">
        <f t="shared" si="860"/>
        <v>19778</v>
      </c>
      <c r="BD2737" s="50">
        <f t="shared" si="861"/>
        <v>2.735240505006769</v>
      </c>
      <c r="BE2737" s="50">
        <f t="shared" si="862"/>
        <v>65.173691110148923</v>
      </c>
      <c r="BF2737" s="50">
        <f t="shared" si="868"/>
        <v>106.6034110845991</v>
      </c>
      <c r="BG2737" s="50"/>
      <c r="BH2737" s="17">
        <f t="shared" si="863"/>
        <v>0</v>
      </c>
      <c r="BI2737" s="17">
        <f t="shared" si="871"/>
        <v>2737</v>
      </c>
      <c r="BJ2737" s="17">
        <f t="shared" si="869"/>
        <v>2737</v>
      </c>
      <c r="BK2737" s="150">
        <f t="shared" si="870"/>
        <v>28362</v>
      </c>
      <c r="BL2737" s="50" t="e">
        <f t="shared" ca="1" si="864"/>
        <v>#NAME?</v>
      </c>
      <c r="BM2737" s="50" t="e">
        <f t="shared" ca="1" si="865"/>
        <v>#NAME?</v>
      </c>
      <c r="BN2737" s="50" t="e">
        <f t="shared" ca="1" si="866"/>
        <v>#NAME?</v>
      </c>
    </row>
    <row r="2738" spans="1:66" x14ac:dyDescent="0.35">
      <c r="A2738" s="48">
        <v>28363</v>
      </c>
      <c r="B2738" s="17">
        <v>1977</v>
      </c>
      <c r="C2738" s="17">
        <v>8</v>
      </c>
      <c r="D2738" s="17">
        <v>238</v>
      </c>
      <c r="E2738" s="17">
        <v>26</v>
      </c>
      <c r="F2738" s="17">
        <v>6</v>
      </c>
      <c r="G2738" s="50">
        <v>3.1</v>
      </c>
      <c r="H2738" s="32">
        <v>3.2941560514306705</v>
      </c>
      <c r="I2738" s="50">
        <v>8.8333333333333339</v>
      </c>
      <c r="J2738" s="13">
        <v>0</v>
      </c>
      <c r="K2738" s="13">
        <f t="shared" si="852"/>
        <v>0</v>
      </c>
      <c r="L2738" s="13">
        <f t="shared" si="853"/>
        <v>0</v>
      </c>
      <c r="M2738" s="13" t="e">
        <f ca="1">CalcTable[[#This Row],[IWC]]-AE2737</f>
        <v>#NAME?</v>
      </c>
      <c r="N2738" s="13" t="e">
        <f ca="1">IF(CalcTable[[#This Row],[Day of Year]]&lt;123,FCAP,AE2737)</f>
        <v>#NAME?</v>
      </c>
      <c r="O2738" s="17" t="e">
        <f ca="1">IF(IRR_DRIP,5,COUNTIF('IDET Wind Values'!C2722:G2722,"&lt;="&amp;IRR_MAXWIND))</f>
        <v>#NAME?</v>
      </c>
      <c r="P2738" s="13" t="e">
        <f ca="1">CalcTable[[#This Row],[ET_o]]*KL</f>
        <v>#NAME?</v>
      </c>
      <c r="Q2738" s="13" t="e">
        <f ca="1">IF(WILTPT&lt;=0,1,MAX(0,MIN(1,(CalcTable[[#This Row],[IWC]]-WILTPT)/(MAD-WILTPT))))</f>
        <v>#NAME?</v>
      </c>
      <c r="R2738" s="13" t="e">
        <f ca="1">CalcTable[[#This Row],[ETMult]]*CalcTable[[#This Row],[ETb]]</f>
        <v>#NAME?</v>
      </c>
      <c r="S2738" s="13" t="b">
        <f>INDEX(IRR_LIST,CalcTable[[#This Row],[Day of Week]]+1)</f>
        <v>0</v>
      </c>
      <c r="T2738" s="13">
        <f t="shared" ca="1" si="854"/>
        <v>1.6</v>
      </c>
      <c r="U2738" s="13" t="b">
        <f ca="1">IF(CalcTable[[#This Row],[IrrPrecip]]&gt;=IC_MM,FALSE,TRUE)</f>
        <v>1</v>
      </c>
      <c r="V2738" s="13" t="b">
        <f t="shared" si="855"/>
        <v>1</v>
      </c>
      <c r="W2738" s="13" t="e">
        <f ca="1">IF(AND(IRR_DRIP=FALSE,CalcTable[[#This Row],[IrrHours]]&lt;=0),FALSE,TRUE)</f>
        <v>#NAME?</v>
      </c>
      <c r="X2738" s="13" t="e">
        <f ca="1">AND(CalcTable[[#This Row],[IrrDay]],CalcTable[[#This Row],[IrrRain]],CalcTable[[#This Row],[IrrWarm]],CalcTable[[#This Row],[IrrWindy]])</f>
        <v>#NAME?</v>
      </c>
      <c r="Y2738" s="13" t="e">
        <f t="shared" ca="1" si="856"/>
        <v>#NAME?</v>
      </c>
      <c r="Z2738" s="13" t="e">
        <f ca="1">CalcTable[[#This Row],[IrrHours]]/5</f>
        <v>#NAME?</v>
      </c>
      <c r="AA2738" s="13" t="e">
        <f ca="1">IF(CalcTable[[#This Row],[IrrFlag]]=FALSE,0,MAX(0,CalcTable[[#This Row],[VolRednWind]]*(FCAP*IRR_TARGET-CalcTable[[#This Row],[IWC]])))</f>
        <v>#NAME?</v>
      </c>
      <c r="AB2738" s="13" t="e">
        <f ca="1">CalcTable[[#This Row],[IWC]]+CalcTable[[#This Row],[Eff Precip]]+CalcTable[[#This Row],[IrrAmt]]-CalcTable[[#This Row],[AET]]</f>
        <v>#NAME?</v>
      </c>
      <c r="AC2738" s="13" t="e">
        <f ca="1">IF(CalcTable[[#This Row],[PWC]]&gt;FCAP,MIN(24*PERC,MIN(SAT,CalcTable[[#This Row],[PWC]])-FCAP),0)</f>
        <v>#NAME?</v>
      </c>
      <c r="AD2738" s="13" t="e">
        <f ca="1">IF(CalcTable[[#This Row],[PWC]]&gt;SAT,CalcTable[[#This Row],[PWC]]-SAT,0)</f>
        <v>#NAME?</v>
      </c>
      <c r="AE2738" s="13" t="e">
        <f ca="1">CalcTable[[#This Row],[PWC]]-CalcTable[[#This Row],[PercAmt]]-CalcTable[[#This Row],[Runoff]]</f>
        <v>#NAME?</v>
      </c>
      <c r="AF2738" s="13" t="e">
        <f ca="1">CalcTable[[#This Row],[IrrAmt]]/1000*CUR_IRR_AREA*10000/IRR_EFF</f>
        <v>#NAME?</v>
      </c>
      <c r="AG2738" s="147"/>
      <c r="AH2738" s="13"/>
      <c r="AI2738" s="50">
        <v>0</v>
      </c>
      <c r="AJ2738" s="50">
        <v>0</v>
      </c>
      <c r="AK2738" s="50">
        <v>0</v>
      </c>
      <c r="AL2738" s="50">
        <v>4.2195690020860468</v>
      </c>
      <c r="AM2738" s="50"/>
      <c r="AN2738" s="50"/>
      <c r="AO2738" s="50"/>
      <c r="AP2738" s="50"/>
      <c r="AQ2738" s="50"/>
      <c r="AR2738" s="50"/>
      <c r="AS2738" s="50"/>
      <c r="AT2738" s="50"/>
      <c r="AU2738" s="50"/>
      <c r="AV2738" s="50"/>
      <c r="AW2738" s="50"/>
      <c r="AX2738" s="50">
        <f t="shared" si="867"/>
        <v>4.2195690020860468</v>
      </c>
      <c r="AY2738" s="50"/>
      <c r="AZ2738" s="50">
        <f t="shared" si="857"/>
        <v>123.77402406119072</v>
      </c>
      <c r="BA2738" s="50">
        <f t="shared" si="858"/>
        <v>190.57270371326192</v>
      </c>
      <c r="BB2738" s="50">
        <f t="shared" si="859"/>
        <v>196.46670485903289</v>
      </c>
      <c r="BC2738" s="17">
        <f t="shared" si="860"/>
        <v>19778</v>
      </c>
      <c r="BD2738" s="50">
        <f t="shared" si="861"/>
        <v>4.2195690020860468</v>
      </c>
      <c r="BE2738" s="50">
        <f t="shared" si="862"/>
        <v>123.77402406119072</v>
      </c>
      <c r="BF2738" s="50">
        <f t="shared" si="868"/>
        <v>202.45490080176654</v>
      </c>
      <c r="BG2738" s="50"/>
      <c r="BH2738" s="17">
        <f t="shared" si="863"/>
        <v>0</v>
      </c>
      <c r="BI2738" s="17">
        <f t="shared" si="871"/>
        <v>2738</v>
      </c>
      <c r="BJ2738" s="17">
        <f t="shared" si="869"/>
        <v>2738</v>
      </c>
      <c r="BK2738" s="150">
        <f t="shared" si="870"/>
        <v>28363</v>
      </c>
      <c r="BL2738" s="50" t="e">
        <f t="shared" ca="1" si="864"/>
        <v>#NAME?</v>
      </c>
      <c r="BM2738" s="50" t="e">
        <f t="shared" ca="1" si="865"/>
        <v>#NAME?</v>
      </c>
      <c r="BN2738" s="50" t="e">
        <f t="shared" ca="1" si="866"/>
        <v>#NAME?</v>
      </c>
    </row>
    <row r="2739" spans="1:66" x14ac:dyDescent="0.35">
      <c r="A2739" s="48">
        <v>28364</v>
      </c>
      <c r="B2739" s="17">
        <v>1977</v>
      </c>
      <c r="C2739" s="17">
        <v>8</v>
      </c>
      <c r="D2739" s="17">
        <v>239</v>
      </c>
      <c r="E2739" s="17">
        <v>27</v>
      </c>
      <c r="F2739" s="17">
        <v>7</v>
      </c>
      <c r="G2739" s="50">
        <v>5.2</v>
      </c>
      <c r="H2739" s="32">
        <v>2.5471761345032129</v>
      </c>
      <c r="I2739" s="50">
        <v>11</v>
      </c>
      <c r="J2739" s="13">
        <v>0.6</v>
      </c>
      <c r="K2739" s="13">
        <f t="shared" si="852"/>
        <v>0.6</v>
      </c>
      <c r="L2739" s="13">
        <f t="shared" si="853"/>
        <v>0</v>
      </c>
      <c r="M2739" s="13" t="e">
        <f ca="1">CalcTable[[#This Row],[IWC]]-AE2738</f>
        <v>#NAME?</v>
      </c>
      <c r="N2739" s="13" t="e">
        <f ca="1">IF(CalcTable[[#This Row],[Day of Year]]&lt;123,FCAP,AE2738)</f>
        <v>#NAME?</v>
      </c>
      <c r="O2739" s="17" t="e">
        <f ca="1">IF(IRR_DRIP,5,COUNTIF('IDET Wind Values'!C2723:G2723,"&lt;="&amp;IRR_MAXWIND))</f>
        <v>#NAME?</v>
      </c>
      <c r="P2739" s="13" t="e">
        <f ca="1">CalcTable[[#This Row],[ET_o]]*KL</f>
        <v>#NAME?</v>
      </c>
      <c r="Q2739" s="13" t="e">
        <f ca="1">IF(WILTPT&lt;=0,1,MAX(0,MIN(1,(CalcTable[[#This Row],[IWC]]-WILTPT)/(MAD-WILTPT))))</f>
        <v>#NAME?</v>
      </c>
      <c r="R2739" s="13" t="e">
        <f ca="1">CalcTable[[#This Row],[ETMult]]*CalcTable[[#This Row],[ETb]]</f>
        <v>#NAME?</v>
      </c>
      <c r="S2739" s="13" t="b">
        <f>INDEX(IRR_LIST,CalcTable[[#This Row],[Day of Week]]+1)</f>
        <v>0</v>
      </c>
      <c r="T2739" s="13">
        <f t="shared" ca="1" si="854"/>
        <v>0</v>
      </c>
      <c r="U2739" s="13" t="b">
        <f ca="1">IF(CalcTable[[#This Row],[IrrPrecip]]&gt;=IC_MM,FALSE,TRUE)</f>
        <v>1</v>
      </c>
      <c r="V2739" s="13" t="b">
        <f t="shared" si="855"/>
        <v>1</v>
      </c>
      <c r="W2739" s="13" t="e">
        <f ca="1">IF(AND(IRR_DRIP=FALSE,CalcTable[[#This Row],[IrrHours]]&lt;=0),FALSE,TRUE)</f>
        <v>#NAME?</v>
      </c>
      <c r="X2739" s="13" t="e">
        <f ca="1">AND(CalcTable[[#This Row],[IrrDay]],CalcTable[[#This Row],[IrrRain]],CalcTable[[#This Row],[IrrWarm]],CalcTable[[#This Row],[IrrWindy]])</f>
        <v>#NAME?</v>
      </c>
      <c r="Y2739" s="13" t="e">
        <f t="shared" ca="1" si="856"/>
        <v>#NAME?</v>
      </c>
      <c r="Z2739" s="13" t="e">
        <f ca="1">CalcTable[[#This Row],[IrrHours]]/5</f>
        <v>#NAME?</v>
      </c>
      <c r="AA2739" s="13" t="e">
        <f ca="1">IF(CalcTable[[#This Row],[IrrFlag]]=FALSE,0,MAX(0,CalcTable[[#This Row],[VolRednWind]]*(FCAP*IRR_TARGET-CalcTable[[#This Row],[IWC]])))</f>
        <v>#NAME?</v>
      </c>
      <c r="AB2739" s="13" t="e">
        <f ca="1">CalcTable[[#This Row],[IWC]]+CalcTable[[#This Row],[Eff Precip]]+CalcTable[[#This Row],[IrrAmt]]-CalcTable[[#This Row],[AET]]</f>
        <v>#NAME?</v>
      </c>
      <c r="AC2739" s="13" t="e">
        <f ca="1">IF(CalcTable[[#This Row],[PWC]]&gt;FCAP,MIN(24*PERC,MIN(SAT,CalcTable[[#This Row],[PWC]])-FCAP),0)</f>
        <v>#NAME?</v>
      </c>
      <c r="AD2739" s="13" t="e">
        <f ca="1">IF(CalcTable[[#This Row],[PWC]]&gt;SAT,CalcTable[[#This Row],[PWC]]-SAT,0)</f>
        <v>#NAME?</v>
      </c>
      <c r="AE2739" s="13" t="e">
        <f ca="1">CalcTable[[#This Row],[PWC]]-CalcTable[[#This Row],[PercAmt]]-CalcTable[[#This Row],[Runoff]]</f>
        <v>#NAME?</v>
      </c>
      <c r="AF2739" s="13" t="e">
        <f ca="1">CalcTable[[#This Row],[IrrAmt]]/1000*CUR_IRR_AREA*10000/IRR_EFF</f>
        <v>#NAME?</v>
      </c>
      <c r="AG2739" s="147"/>
      <c r="AH2739" s="13"/>
      <c r="AI2739" s="50">
        <v>0</v>
      </c>
      <c r="AJ2739" s="50">
        <v>0</v>
      </c>
      <c r="AK2739" s="50">
        <v>7.0305415951083239</v>
      </c>
      <c r="AL2739" s="50">
        <v>0</v>
      </c>
      <c r="AM2739" s="50"/>
      <c r="AN2739" s="50"/>
      <c r="AO2739" s="50"/>
      <c r="AP2739" s="50"/>
      <c r="AQ2739" s="50"/>
      <c r="AR2739" s="50"/>
      <c r="AS2739" s="50"/>
      <c r="AT2739" s="50"/>
      <c r="AU2739" s="50"/>
      <c r="AV2739" s="50"/>
      <c r="AW2739" s="50"/>
      <c r="AX2739" s="50">
        <f t="shared" si="867"/>
        <v>7.0305415951083239</v>
      </c>
      <c r="AY2739" s="50"/>
      <c r="AZ2739" s="50">
        <f t="shared" si="857"/>
        <v>103.11461006158876</v>
      </c>
      <c r="BA2739" s="50">
        <f t="shared" si="858"/>
        <v>158.76376469800172</v>
      </c>
      <c r="BB2739" s="50">
        <f t="shared" si="859"/>
        <v>163.67398422474409</v>
      </c>
      <c r="BC2739" s="17">
        <f t="shared" si="860"/>
        <v>19778</v>
      </c>
      <c r="BD2739" s="50">
        <f t="shared" si="861"/>
        <v>7.0305415951083239</v>
      </c>
      <c r="BE2739" s="50">
        <f t="shared" si="862"/>
        <v>103.11461006158876</v>
      </c>
      <c r="BF2739" s="50">
        <f t="shared" si="868"/>
        <v>168.66267627294076</v>
      </c>
      <c r="BG2739" s="50"/>
      <c r="BH2739" s="17">
        <f t="shared" si="863"/>
        <v>0</v>
      </c>
      <c r="BI2739" s="17">
        <f t="shared" si="871"/>
        <v>2739</v>
      </c>
      <c r="BJ2739" s="17">
        <f t="shared" si="869"/>
        <v>2739</v>
      </c>
      <c r="BK2739" s="150">
        <f t="shared" si="870"/>
        <v>28364</v>
      </c>
      <c r="BL2739" s="50" t="e">
        <f t="shared" ca="1" si="864"/>
        <v>#NAME?</v>
      </c>
      <c r="BM2739" s="50" t="e">
        <f t="shared" ca="1" si="865"/>
        <v>#NAME?</v>
      </c>
      <c r="BN2739" s="50" t="e">
        <f t="shared" ca="1" si="866"/>
        <v>#NAME?</v>
      </c>
    </row>
    <row r="2740" spans="1:66" x14ac:dyDescent="0.35">
      <c r="A2740" s="48">
        <v>28365</v>
      </c>
      <c r="B2740" s="17">
        <v>1977</v>
      </c>
      <c r="C2740" s="17">
        <v>8</v>
      </c>
      <c r="D2740" s="17">
        <v>240</v>
      </c>
      <c r="E2740" s="17">
        <v>28</v>
      </c>
      <c r="F2740" s="17">
        <v>1</v>
      </c>
      <c r="G2740" s="50">
        <v>3.3</v>
      </c>
      <c r="H2740" s="32">
        <v>3.3320238910000883</v>
      </c>
      <c r="I2740" s="50">
        <v>5.5</v>
      </c>
      <c r="J2740" s="13">
        <v>0</v>
      </c>
      <c r="K2740" s="13">
        <f t="shared" si="852"/>
        <v>0</v>
      </c>
      <c r="L2740" s="13">
        <f t="shared" si="853"/>
        <v>0</v>
      </c>
      <c r="M2740" s="13" t="e">
        <f ca="1">CalcTable[[#This Row],[IWC]]-AE2739</f>
        <v>#NAME?</v>
      </c>
      <c r="N2740" s="13" t="e">
        <f ca="1">IF(CalcTable[[#This Row],[Day of Year]]&lt;123,FCAP,AE2739)</f>
        <v>#NAME?</v>
      </c>
      <c r="O2740" s="17" t="e">
        <f ca="1">IF(IRR_DRIP,5,COUNTIF('IDET Wind Values'!C2724:G2724,"&lt;="&amp;IRR_MAXWIND))</f>
        <v>#NAME?</v>
      </c>
      <c r="P2740" s="13" t="e">
        <f ca="1">CalcTable[[#This Row],[ET_o]]*KL</f>
        <v>#NAME?</v>
      </c>
      <c r="Q2740" s="13" t="e">
        <f ca="1">IF(WILTPT&lt;=0,1,MAX(0,MIN(1,(CalcTable[[#This Row],[IWC]]-WILTPT)/(MAD-WILTPT))))</f>
        <v>#NAME?</v>
      </c>
      <c r="R2740" s="13" t="e">
        <f ca="1">CalcTable[[#This Row],[ETMult]]*CalcTable[[#This Row],[ETb]]</f>
        <v>#NAME?</v>
      </c>
      <c r="S2740" s="13" t="b">
        <f>INDEX(IRR_LIST,CalcTable[[#This Row],[Day of Week]]+1)</f>
        <v>1</v>
      </c>
      <c r="T2740" s="13">
        <f t="shared" ca="1" si="854"/>
        <v>0.6</v>
      </c>
      <c r="U2740" s="13" t="b">
        <f ca="1">IF(CalcTable[[#This Row],[IrrPrecip]]&gt;=IC_MM,FALSE,TRUE)</f>
        <v>1</v>
      </c>
      <c r="V2740" s="13" t="b">
        <f t="shared" si="855"/>
        <v>1</v>
      </c>
      <c r="W2740" s="13" t="e">
        <f ca="1">IF(AND(IRR_DRIP=FALSE,CalcTable[[#This Row],[IrrHours]]&lt;=0),FALSE,TRUE)</f>
        <v>#NAME?</v>
      </c>
      <c r="X2740" s="13" t="e">
        <f ca="1">AND(CalcTable[[#This Row],[IrrDay]],CalcTable[[#This Row],[IrrRain]],CalcTable[[#This Row],[IrrWarm]],CalcTable[[#This Row],[IrrWindy]])</f>
        <v>#NAME?</v>
      </c>
      <c r="Y2740" s="13" t="e">
        <f t="shared" ca="1" si="856"/>
        <v>#NAME?</v>
      </c>
      <c r="Z2740" s="13" t="e">
        <f ca="1">CalcTable[[#This Row],[IrrHours]]/5</f>
        <v>#NAME?</v>
      </c>
      <c r="AA2740" s="13" t="e">
        <f ca="1">IF(CalcTable[[#This Row],[IrrFlag]]=FALSE,0,MAX(0,CalcTable[[#This Row],[VolRednWind]]*(FCAP*IRR_TARGET-CalcTable[[#This Row],[IWC]])))</f>
        <v>#NAME?</v>
      </c>
      <c r="AB2740" s="13" t="e">
        <f ca="1">CalcTable[[#This Row],[IWC]]+CalcTable[[#This Row],[Eff Precip]]+CalcTable[[#This Row],[IrrAmt]]-CalcTable[[#This Row],[AET]]</f>
        <v>#NAME?</v>
      </c>
      <c r="AC2740" s="13" t="e">
        <f ca="1">IF(CalcTable[[#This Row],[PWC]]&gt;FCAP,MIN(24*PERC,MIN(SAT,CalcTable[[#This Row],[PWC]])-FCAP),0)</f>
        <v>#NAME?</v>
      </c>
      <c r="AD2740" s="13" t="e">
        <f ca="1">IF(CalcTable[[#This Row],[PWC]]&gt;SAT,CalcTable[[#This Row],[PWC]]-SAT,0)</f>
        <v>#NAME?</v>
      </c>
      <c r="AE2740" s="13" t="e">
        <f ca="1">CalcTable[[#This Row],[PWC]]-CalcTable[[#This Row],[PercAmt]]-CalcTable[[#This Row],[Runoff]]</f>
        <v>#NAME?</v>
      </c>
      <c r="AF2740" s="13" t="e">
        <f ca="1">CalcTable[[#This Row],[IrrAmt]]/1000*CUR_IRR_AREA*10000/IRR_EFF</f>
        <v>#NAME?</v>
      </c>
      <c r="AG2740" s="147"/>
      <c r="AH2740" s="13"/>
      <c r="AI2740" s="50">
        <v>0</v>
      </c>
      <c r="AJ2740" s="50">
        <v>0</v>
      </c>
      <c r="AK2740" s="50">
        <v>0</v>
      </c>
      <c r="AL2740" s="50">
        <v>0</v>
      </c>
      <c r="AM2740" s="50"/>
      <c r="AN2740" s="50"/>
      <c r="AO2740" s="50"/>
      <c r="AP2740" s="50"/>
      <c r="AQ2740" s="50"/>
      <c r="AR2740" s="50"/>
      <c r="AS2740" s="50"/>
      <c r="AT2740" s="50"/>
      <c r="AU2740" s="50"/>
      <c r="AV2740" s="50"/>
      <c r="AW2740" s="50"/>
      <c r="AX2740" s="50">
        <f t="shared" si="867"/>
        <v>0</v>
      </c>
      <c r="AY2740" s="50"/>
      <c r="AZ2740" s="50">
        <f t="shared" si="857"/>
        <v>0</v>
      </c>
      <c r="BA2740" s="50">
        <f t="shared" si="858"/>
        <v>0</v>
      </c>
      <c r="BB2740" s="50">
        <f t="shared" si="859"/>
        <v>0</v>
      </c>
      <c r="BC2740" s="17">
        <f t="shared" si="860"/>
        <v>19778</v>
      </c>
      <c r="BD2740" s="50">
        <f t="shared" si="861"/>
        <v>0</v>
      </c>
      <c r="BE2740" s="50">
        <f t="shared" si="862"/>
        <v>0</v>
      </c>
      <c r="BF2740" s="50">
        <f t="shared" si="868"/>
        <v>0</v>
      </c>
      <c r="BG2740" s="50"/>
      <c r="BH2740" s="17">
        <f t="shared" si="863"/>
        <v>0</v>
      </c>
      <c r="BI2740" s="17">
        <f t="shared" si="871"/>
        <v>2740</v>
      </c>
      <c r="BJ2740" s="17">
        <f t="shared" si="869"/>
        <v>2740</v>
      </c>
      <c r="BK2740" s="150">
        <f t="shared" si="870"/>
        <v>28365</v>
      </c>
      <c r="BL2740" s="50" t="e">
        <f t="shared" ca="1" si="864"/>
        <v>#NAME?</v>
      </c>
      <c r="BM2740" s="50" t="e">
        <f t="shared" ca="1" si="865"/>
        <v>#NAME?</v>
      </c>
      <c r="BN2740" s="50" t="e">
        <f t="shared" ca="1" si="866"/>
        <v>#NAME?</v>
      </c>
    </row>
    <row r="2741" spans="1:66" x14ac:dyDescent="0.35">
      <c r="A2741" s="48">
        <v>28366</v>
      </c>
      <c r="B2741" s="17">
        <v>1977</v>
      </c>
      <c r="C2741" s="17">
        <v>8</v>
      </c>
      <c r="D2741" s="17">
        <v>241</v>
      </c>
      <c r="E2741" s="17">
        <v>29</v>
      </c>
      <c r="F2741" s="17">
        <v>2</v>
      </c>
      <c r="G2741" s="50">
        <v>9.4</v>
      </c>
      <c r="H2741" s="32">
        <v>3.5547739468965824</v>
      </c>
      <c r="I2741" s="50">
        <v>24.666666666666668</v>
      </c>
      <c r="J2741" s="13">
        <v>0.2</v>
      </c>
      <c r="K2741" s="13">
        <f t="shared" si="852"/>
        <v>0.2</v>
      </c>
      <c r="L2741" s="13">
        <f t="shared" si="853"/>
        <v>0</v>
      </c>
      <c r="M2741" s="13" t="e">
        <f ca="1">CalcTable[[#This Row],[IWC]]-AE2740</f>
        <v>#NAME?</v>
      </c>
      <c r="N2741" s="13" t="e">
        <f ca="1">IF(CalcTable[[#This Row],[Day of Year]]&lt;123,FCAP,AE2740)</f>
        <v>#NAME?</v>
      </c>
      <c r="O2741" s="17" t="e">
        <f ca="1">IF(IRR_DRIP,5,COUNTIF('IDET Wind Values'!C2725:G2725,"&lt;="&amp;IRR_MAXWIND))</f>
        <v>#NAME?</v>
      </c>
      <c r="P2741" s="13" t="e">
        <f ca="1">CalcTable[[#This Row],[ET_o]]*KL</f>
        <v>#NAME?</v>
      </c>
      <c r="Q2741" s="13" t="e">
        <f ca="1">IF(WILTPT&lt;=0,1,MAX(0,MIN(1,(CalcTable[[#This Row],[IWC]]-WILTPT)/(MAD-WILTPT))))</f>
        <v>#NAME?</v>
      </c>
      <c r="R2741" s="13" t="e">
        <f ca="1">CalcTable[[#This Row],[ETMult]]*CalcTable[[#This Row],[ETb]]</f>
        <v>#NAME?</v>
      </c>
      <c r="S2741" s="13" t="b">
        <f>INDEX(IRR_LIST,CalcTable[[#This Row],[Day of Week]]+1)</f>
        <v>0</v>
      </c>
      <c r="T2741" s="13">
        <f t="shared" ca="1" si="854"/>
        <v>0.6</v>
      </c>
      <c r="U2741" s="13" t="b">
        <f ca="1">IF(CalcTable[[#This Row],[IrrPrecip]]&gt;=IC_MM,FALSE,TRUE)</f>
        <v>1</v>
      </c>
      <c r="V2741" s="13" t="b">
        <f t="shared" si="855"/>
        <v>1</v>
      </c>
      <c r="W2741" s="13" t="e">
        <f ca="1">IF(AND(IRR_DRIP=FALSE,CalcTable[[#This Row],[IrrHours]]&lt;=0),FALSE,TRUE)</f>
        <v>#NAME?</v>
      </c>
      <c r="X2741" s="13" t="e">
        <f ca="1">AND(CalcTable[[#This Row],[IrrDay]],CalcTable[[#This Row],[IrrRain]],CalcTable[[#This Row],[IrrWarm]],CalcTable[[#This Row],[IrrWindy]])</f>
        <v>#NAME?</v>
      </c>
      <c r="Y2741" s="13" t="e">
        <f t="shared" ca="1" si="856"/>
        <v>#NAME?</v>
      </c>
      <c r="Z2741" s="13" t="e">
        <f ca="1">CalcTable[[#This Row],[IrrHours]]/5</f>
        <v>#NAME?</v>
      </c>
      <c r="AA2741" s="13" t="e">
        <f ca="1">IF(CalcTable[[#This Row],[IrrFlag]]=FALSE,0,MAX(0,CalcTable[[#This Row],[VolRednWind]]*(FCAP*IRR_TARGET-CalcTable[[#This Row],[IWC]])))</f>
        <v>#NAME?</v>
      </c>
      <c r="AB2741" s="13" t="e">
        <f ca="1">CalcTable[[#This Row],[IWC]]+CalcTable[[#This Row],[Eff Precip]]+CalcTable[[#This Row],[IrrAmt]]-CalcTable[[#This Row],[AET]]</f>
        <v>#NAME?</v>
      </c>
      <c r="AC2741" s="13" t="e">
        <f ca="1">IF(CalcTable[[#This Row],[PWC]]&gt;FCAP,MIN(24*PERC,MIN(SAT,CalcTable[[#This Row],[PWC]])-FCAP),0)</f>
        <v>#NAME?</v>
      </c>
      <c r="AD2741" s="13" t="e">
        <f ca="1">IF(CalcTable[[#This Row],[PWC]]&gt;SAT,CalcTable[[#This Row],[PWC]]-SAT,0)</f>
        <v>#NAME?</v>
      </c>
      <c r="AE2741" s="13" t="e">
        <f ca="1">CalcTable[[#This Row],[PWC]]-CalcTable[[#This Row],[PercAmt]]-CalcTable[[#This Row],[Runoff]]</f>
        <v>#NAME?</v>
      </c>
      <c r="AF2741" s="13" t="e">
        <f ca="1">CalcTable[[#This Row],[IrrAmt]]/1000*CUR_IRR_AREA*10000/IRR_EFF</f>
        <v>#NAME?</v>
      </c>
      <c r="AG2741" s="147"/>
      <c r="AH2741" s="13"/>
      <c r="AI2741" s="50">
        <v>0</v>
      </c>
      <c r="AJ2741" s="50">
        <v>0</v>
      </c>
      <c r="AK2741" s="50">
        <v>0</v>
      </c>
      <c r="AL2741" s="50">
        <v>5.5135600140268188</v>
      </c>
      <c r="AM2741" s="50"/>
      <c r="AN2741" s="50"/>
      <c r="AO2741" s="50"/>
      <c r="AP2741" s="50"/>
      <c r="AQ2741" s="50"/>
      <c r="AR2741" s="50"/>
      <c r="AS2741" s="50"/>
      <c r="AT2741" s="50"/>
      <c r="AU2741" s="50"/>
      <c r="AV2741" s="50"/>
      <c r="AW2741" s="50"/>
      <c r="AX2741" s="50">
        <f t="shared" si="867"/>
        <v>5.5135600140268188</v>
      </c>
      <c r="AY2741" s="50"/>
      <c r="AZ2741" s="50">
        <f t="shared" si="857"/>
        <v>161.7310937447867</v>
      </c>
      <c r="BA2741" s="50">
        <f t="shared" si="858"/>
        <v>249.01454116260811</v>
      </c>
      <c r="BB2741" s="50">
        <f t="shared" si="859"/>
        <v>256.71602181712177</v>
      </c>
      <c r="BC2741" s="17">
        <f t="shared" si="860"/>
        <v>19778</v>
      </c>
      <c r="BD2741" s="50">
        <f t="shared" si="861"/>
        <v>5.5135600140268188</v>
      </c>
      <c r="BE2741" s="50">
        <f t="shared" si="862"/>
        <v>161.7310937447867</v>
      </c>
      <c r="BF2741" s="50">
        <f t="shared" si="868"/>
        <v>264.54058344644727</v>
      </c>
      <c r="BG2741" s="50"/>
      <c r="BH2741" s="17">
        <f t="shared" si="863"/>
        <v>0</v>
      </c>
      <c r="BI2741" s="17">
        <f t="shared" si="871"/>
        <v>2741</v>
      </c>
      <c r="BJ2741" s="17">
        <f t="shared" si="869"/>
        <v>2741</v>
      </c>
      <c r="BK2741" s="150">
        <f t="shared" si="870"/>
        <v>28366</v>
      </c>
      <c r="BL2741" s="50" t="e">
        <f t="shared" ca="1" si="864"/>
        <v>#NAME?</v>
      </c>
      <c r="BM2741" s="50" t="e">
        <f t="shared" ca="1" si="865"/>
        <v>#NAME?</v>
      </c>
      <c r="BN2741" s="50" t="e">
        <f t="shared" ca="1" si="866"/>
        <v>#NAME?</v>
      </c>
    </row>
    <row r="2742" spans="1:66" x14ac:dyDescent="0.35">
      <c r="A2742" s="48">
        <v>28367</v>
      </c>
      <c r="B2742" s="17">
        <v>1977</v>
      </c>
      <c r="C2742" s="17">
        <v>8</v>
      </c>
      <c r="D2742" s="17">
        <v>242</v>
      </c>
      <c r="E2742" s="17">
        <v>30</v>
      </c>
      <c r="F2742" s="17">
        <v>3</v>
      </c>
      <c r="G2742" s="50">
        <v>6.8</v>
      </c>
      <c r="H2742" s="32">
        <v>2.7476270719865994</v>
      </c>
      <c r="I2742" s="50">
        <v>16.833333333333332</v>
      </c>
      <c r="J2742" s="13">
        <v>0</v>
      </c>
      <c r="K2742" s="13">
        <f t="shared" si="852"/>
        <v>0</v>
      </c>
      <c r="L2742" s="13">
        <f t="shared" si="853"/>
        <v>0</v>
      </c>
      <c r="M2742" s="13" t="e">
        <f ca="1">CalcTable[[#This Row],[IWC]]-AE2741</f>
        <v>#NAME?</v>
      </c>
      <c r="N2742" s="13" t="e">
        <f ca="1">IF(CalcTable[[#This Row],[Day of Year]]&lt;123,FCAP,AE2741)</f>
        <v>#NAME?</v>
      </c>
      <c r="O2742" s="17" t="e">
        <f ca="1">IF(IRR_DRIP,5,COUNTIF('IDET Wind Values'!C2726:G2726,"&lt;="&amp;IRR_MAXWIND))</f>
        <v>#NAME?</v>
      </c>
      <c r="P2742" s="13" t="e">
        <f ca="1">CalcTable[[#This Row],[ET_o]]*KL</f>
        <v>#NAME?</v>
      </c>
      <c r="Q2742" s="13" t="e">
        <f ca="1">IF(WILTPT&lt;=0,1,MAX(0,MIN(1,(CalcTable[[#This Row],[IWC]]-WILTPT)/(MAD-WILTPT))))</f>
        <v>#NAME?</v>
      </c>
      <c r="R2742" s="13" t="e">
        <f ca="1">CalcTable[[#This Row],[ETMult]]*CalcTable[[#This Row],[ETb]]</f>
        <v>#NAME?</v>
      </c>
      <c r="S2742" s="13" t="b">
        <f>INDEX(IRR_LIST,CalcTable[[#This Row],[Day of Week]]+1)</f>
        <v>1</v>
      </c>
      <c r="T2742" s="13">
        <f t="shared" ca="1" si="854"/>
        <v>0.2</v>
      </c>
      <c r="U2742" s="13" t="b">
        <f ca="1">IF(CalcTable[[#This Row],[IrrPrecip]]&gt;=IC_MM,FALSE,TRUE)</f>
        <v>1</v>
      </c>
      <c r="V2742" s="13" t="b">
        <f t="shared" si="855"/>
        <v>0</v>
      </c>
      <c r="W2742" s="13" t="e">
        <f ca="1">IF(AND(IRR_DRIP=FALSE,CalcTable[[#This Row],[IrrHours]]&lt;=0),FALSE,TRUE)</f>
        <v>#NAME?</v>
      </c>
      <c r="X2742" s="13" t="e">
        <f ca="1">AND(CalcTable[[#This Row],[IrrDay]],CalcTable[[#This Row],[IrrRain]],CalcTable[[#This Row],[IrrWarm]],CalcTable[[#This Row],[IrrWindy]])</f>
        <v>#NAME?</v>
      </c>
      <c r="Y2742" s="13" t="e">
        <f t="shared" ca="1" si="856"/>
        <v>#NAME?</v>
      </c>
      <c r="Z2742" s="13" t="e">
        <f ca="1">CalcTable[[#This Row],[IrrHours]]/5</f>
        <v>#NAME?</v>
      </c>
      <c r="AA2742" s="13" t="e">
        <f ca="1">IF(CalcTable[[#This Row],[IrrFlag]]=FALSE,0,MAX(0,CalcTable[[#This Row],[VolRednWind]]*(FCAP*IRR_TARGET-CalcTable[[#This Row],[IWC]])))</f>
        <v>#NAME?</v>
      </c>
      <c r="AB2742" s="13" t="e">
        <f ca="1">CalcTable[[#This Row],[IWC]]+CalcTable[[#This Row],[Eff Precip]]+CalcTable[[#This Row],[IrrAmt]]-CalcTable[[#This Row],[AET]]</f>
        <v>#NAME?</v>
      </c>
      <c r="AC2742" s="13" t="e">
        <f ca="1">IF(CalcTable[[#This Row],[PWC]]&gt;FCAP,MIN(24*PERC,MIN(SAT,CalcTable[[#This Row],[PWC]])-FCAP),0)</f>
        <v>#NAME?</v>
      </c>
      <c r="AD2742" s="13" t="e">
        <f ca="1">IF(CalcTable[[#This Row],[PWC]]&gt;SAT,CalcTable[[#This Row],[PWC]]-SAT,0)</f>
        <v>#NAME?</v>
      </c>
      <c r="AE2742" s="13" t="e">
        <f ca="1">CalcTable[[#This Row],[PWC]]-CalcTable[[#This Row],[PercAmt]]-CalcTable[[#This Row],[Runoff]]</f>
        <v>#NAME?</v>
      </c>
      <c r="AF2742" s="13" t="e">
        <f ca="1">CalcTable[[#This Row],[IrrAmt]]/1000*CUR_IRR_AREA*10000/IRR_EFF</f>
        <v>#NAME?</v>
      </c>
      <c r="AG2742" s="147"/>
      <c r="AH2742" s="13"/>
      <c r="AI2742" s="50">
        <v>0</v>
      </c>
      <c r="AJ2742" s="50">
        <v>0</v>
      </c>
      <c r="AK2742" s="50">
        <v>0</v>
      </c>
      <c r="AL2742" s="50">
        <v>0</v>
      </c>
      <c r="AM2742" s="50"/>
      <c r="AN2742" s="50"/>
      <c r="AO2742" s="50"/>
      <c r="AP2742" s="50"/>
      <c r="AQ2742" s="50"/>
      <c r="AR2742" s="50"/>
      <c r="AS2742" s="50"/>
      <c r="AT2742" s="50"/>
      <c r="AU2742" s="50"/>
      <c r="AV2742" s="50"/>
      <c r="AW2742" s="50"/>
      <c r="AX2742" s="50">
        <f t="shared" si="867"/>
        <v>0</v>
      </c>
      <c r="AY2742" s="50"/>
      <c r="AZ2742" s="50">
        <f t="shared" si="857"/>
        <v>0</v>
      </c>
      <c r="BA2742" s="50">
        <f t="shared" si="858"/>
        <v>0</v>
      </c>
      <c r="BB2742" s="50">
        <f t="shared" si="859"/>
        <v>0</v>
      </c>
      <c r="BC2742" s="17">
        <f t="shared" si="860"/>
        <v>19778</v>
      </c>
      <c r="BD2742" s="50">
        <f t="shared" si="861"/>
        <v>0</v>
      </c>
      <c r="BE2742" s="50">
        <f t="shared" si="862"/>
        <v>0</v>
      </c>
      <c r="BF2742" s="50">
        <f t="shared" si="868"/>
        <v>0</v>
      </c>
      <c r="BG2742" s="50"/>
      <c r="BH2742" s="17">
        <f t="shared" si="863"/>
        <v>0</v>
      </c>
      <c r="BI2742" s="17">
        <f t="shared" si="871"/>
        <v>2742</v>
      </c>
      <c r="BJ2742" s="17">
        <f t="shared" si="869"/>
        <v>2742</v>
      </c>
      <c r="BK2742" s="150">
        <f t="shared" si="870"/>
        <v>28367</v>
      </c>
      <c r="BL2742" s="50" t="e">
        <f t="shared" ca="1" si="864"/>
        <v>#NAME?</v>
      </c>
      <c r="BM2742" s="50" t="e">
        <f t="shared" ca="1" si="865"/>
        <v>#NAME?</v>
      </c>
      <c r="BN2742" s="50" t="e">
        <f t="shared" ca="1" si="866"/>
        <v>#NAME?</v>
      </c>
    </row>
    <row r="2743" spans="1:66" x14ac:dyDescent="0.35">
      <c r="A2743" s="48">
        <v>28368</v>
      </c>
      <c r="B2743" s="17">
        <v>1977</v>
      </c>
      <c r="C2743" s="17">
        <v>8</v>
      </c>
      <c r="D2743" s="17">
        <v>243</v>
      </c>
      <c r="E2743" s="17">
        <v>31</v>
      </c>
      <c r="F2743" s="17">
        <v>4</v>
      </c>
      <c r="G2743" s="50">
        <v>2.2999999999999998</v>
      </c>
      <c r="H2743" s="32">
        <v>1.9806507541198584</v>
      </c>
      <c r="I2743" s="50">
        <v>1.6666666666666667</v>
      </c>
      <c r="J2743" s="13">
        <v>0.2</v>
      </c>
      <c r="K2743" s="13">
        <f t="shared" si="852"/>
        <v>0.2</v>
      </c>
      <c r="L2743" s="13">
        <f t="shared" si="853"/>
        <v>0</v>
      </c>
      <c r="M2743" s="13" t="e">
        <f ca="1">CalcTable[[#This Row],[IWC]]-AE2742</f>
        <v>#NAME?</v>
      </c>
      <c r="N2743" s="13" t="e">
        <f ca="1">IF(CalcTable[[#This Row],[Day of Year]]&lt;123,FCAP,AE2742)</f>
        <v>#NAME?</v>
      </c>
      <c r="O2743" s="17" t="e">
        <f ca="1">IF(IRR_DRIP,5,COUNTIF('IDET Wind Values'!C2727:G2727,"&lt;="&amp;IRR_MAXWIND))</f>
        <v>#NAME?</v>
      </c>
      <c r="P2743" s="13" t="e">
        <f ca="1">CalcTable[[#This Row],[ET_o]]*KL</f>
        <v>#NAME?</v>
      </c>
      <c r="Q2743" s="13" t="e">
        <f ca="1">IF(WILTPT&lt;=0,1,MAX(0,MIN(1,(CalcTable[[#This Row],[IWC]]-WILTPT)/(MAD-WILTPT))))</f>
        <v>#NAME?</v>
      </c>
      <c r="R2743" s="13" t="e">
        <f ca="1">CalcTable[[#This Row],[ETMult]]*CalcTable[[#This Row],[ETb]]</f>
        <v>#NAME?</v>
      </c>
      <c r="S2743" s="13" t="b">
        <f>INDEX(IRR_LIST,CalcTable[[#This Row],[Day of Week]]+1)</f>
        <v>0</v>
      </c>
      <c r="T2743" s="13">
        <f t="shared" ca="1" si="854"/>
        <v>0.2</v>
      </c>
      <c r="U2743" s="13" t="b">
        <f ca="1">IF(CalcTable[[#This Row],[IrrPrecip]]&gt;=IC_MM,FALSE,TRUE)</f>
        <v>1</v>
      </c>
      <c r="V2743" s="13" t="b">
        <f t="shared" si="855"/>
        <v>0</v>
      </c>
      <c r="W2743" s="13" t="e">
        <f ca="1">IF(AND(IRR_DRIP=FALSE,CalcTable[[#This Row],[IrrHours]]&lt;=0),FALSE,TRUE)</f>
        <v>#NAME?</v>
      </c>
      <c r="X2743" s="13" t="e">
        <f ca="1">AND(CalcTable[[#This Row],[IrrDay]],CalcTable[[#This Row],[IrrRain]],CalcTable[[#This Row],[IrrWarm]],CalcTable[[#This Row],[IrrWindy]])</f>
        <v>#NAME?</v>
      </c>
      <c r="Y2743" s="13" t="e">
        <f t="shared" ca="1" si="856"/>
        <v>#NAME?</v>
      </c>
      <c r="Z2743" s="13" t="e">
        <f ca="1">CalcTable[[#This Row],[IrrHours]]/5</f>
        <v>#NAME?</v>
      </c>
      <c r="AA2743" s="13" t="e">
        <f ca="1">IF(CalcTable[[#This Row],[IrrFlag]]=FALSE,0,MAX(0,CalcTable[[#This Row],[VolRednWind]]*(FCAP*IRR_TARGET-CalcTable[[#This Row],[IWC]])))</f>
        <v>#NAME?</v>
      </c>
      <c r="AB2743" s="13" t="e">
        <f ca="1">CalcTable[[#This Row],[IWC]]+CalcTable[[#This Row],[Eff Precip]]+CalcTable[[#This Row],[IrrAmt]]-CalcTable[[#This Row],[AET]]</f>
        <v>#NAME?</v>
      </c>
      <c r="AC2743" s="13" t="e">
        <f ca="1">IF(CalcTable[[#This Row],[PWC]]&gt;FCAP,MIN(24*PERC,MIN(SAT,CalcTable[[#This Row],[PWC]])-FCAP),0)</f>
        <v>#NAME?</v>
      </c>
      <c r="AD2743" s="13" t="e">
        <f ca="1">IF(CalcTable[[#This Row],[PWC]]&gt;SAT,CalcTable[[#This Row],[PWC]]-SAT,0)</f>
        <v>#NAME?</v>
      </c>
      <c r="AE2743" s="13" t="e">
        <f ca="1">CalcTable[[#This Row],[PWC]]-CalcTable[[#This Row],[PercAmt]]-CalcTable[[#This Row],[Runoff]]</f>
        <v>#NAME?</v>
      </c>
      <c r="AF2743" s="13" t="e">
        <f ca="1">CalcTable[[#This Row],[IrrAmt]]/1000*CUR_IRR_AREA*10000/IRR_EFF</f>
        <v>#NAME?</v>
      </c>
      <c r="AG2743" s="147"/>
      <c r="AH2743" s="13"/>
      <c r="AI2743" s="50">
        <v>0</v>
      </c>
      <c r="AJ2743" s="50">
        <v>0</v>
      </c>
      <c r="AK2743" s="50">
        <v>0</v>
      </c>
      <c r="AL2743" s="50">
        <v>0</v>
      </c>
      <c r="AM2743" s="50"/>
      <c r="AN2743" s="50"/>
      <c r="AO2743" s="50"/>
      <c r="AP2743" s="50"/>
      <c r="AQ2743" s="50"/>
      <c r="AR2743" s="50"/>
      <c r="AS2743" s="50"/>
      <c r="AT2743" s="50"/>
      <c r="AU2743" s="50"/>
      <c r="AV2743" s="50"/>
      <c r="AW2743" s="50"/>
      <c r="AX2743" s="50">
        <f t="shared" si="867"/>
        <v>0</v>
      </c>
      <c r="AY2743" s="50"/>
      <c r="AZ2743" s="50">
        <f t="shared" si="857"/>
        <v>0</v>
      </c>
      <c r="BA2743" s="50">
        <f t="shared" si="858"/>
        <v>0</v>
      </c>
      <c r="BB2743" s="50">
        <f t="shared" si="859"/>
        <v>0</v>
      </c>
      <c r="BC2743" s="17">
        <f t="shared" si="860"/>
        <v>19778</v>
      </c>
      <c r="BD2743" s="50">
        <f t="shared" si="861"/>
        <v>0</v>
      </c>
      <c r="BE2743" s="50">
        <f t="shared" si="862"/>
        <v>0</v>
      </c>
      <c r="BF2743" s="50">
        <f t="shared" si="868"/>
        <v>0</v>
      </c>
      <c r="BG2743" s="50"/>
      <c r="BH2743" s="17">
        <f t="shared" si="863"/>
        <v>0</v>
      </c>
      <c r="BI2743" s="17">
        <f t="shared" si="871"/>
        <v>2743</v>
      </c>
      <c r="BJ2743" s="17">
        <f t="shared" si="869"/>
        <v>2743</v>
      </c>
      <c r="BK2743" s="150">
        <f t="shared" si="870"/>
        <v>28368</v>
      </c>
      <c r="BL2743" s="50" t="e">
        <f t="shared" ca="1" si="864"/>
        <v>#NAME?</v>
      </c>
      <c r="BM2743" s="50" t="e">
        <f t="shared" ca="1" si="865"/>
        <v>#NAME?</v>
      </c>
      <c r="BN2743" s="50" t="e">
        <f t="shared" ca="1" si="866"/>
        <v>#NAME?</v>
      </c>
    </row>
    <row r="2744" spans="1:66" x14ac:dyDescent="0.35">
      <c r="A2744" s="48">
        <v>28369</v>
      </c>
      <c r="B2744" s="17">
        <v>1977</v>
      </c>
      <c r="C2744" s="17">
        <v>9</v>
      </c>
      <c r="D2744" s="17">
        <v>244</v>
      </c>
      <c r="E2744" s="17">
        <v>1</v>
      </c>
      <c r="F2744" s="17">
        <v>5</v>
      </c>
      <c r="G2744" s="50">
        <v>1.8</v>
      </c>
      <c r="H2744" s="32">
        <v>2.0828838269782146</v>
      </c>
      <c r="I2744" s="50">
        <v>12</v>
      </c>
      <c r="J2744" s="13">
        <v>0</v>
      </c>
      <c r="K2744" s="13">
        <f t="shared" si="852"/>
        <v>0</v>
      </c>
      <c r="L2744" s="13">
        <f t="shared" si="853"/>
        <v>0</v>
      </c>
      <c r="M2744" s="13" t="e">
        <f ca="1">CalcTable[[#This Row],[IWC]]-AE2743</f>
        <v>#NAME?</v>
      </c>
      <c r="N2744" s="13" t="e">
        <f ca="1">IF(CalcTable[[#This Row],[Day of Year]]&lt;123,FCAP,AE2743)</f>
        <v>#NAME?</v>
      </c>
      <c r="O2744" s="17" t="e">
        <f ca="1">IF(IRR_DRIP,5,COUNTIF('IDET Wind Values'!C2728:G2728,"&lt;="&amp;IRR_MAXWIND))</f>
        <v>#NAME?</v>
      </c>
      <c r="P2744" s="13" t="e">
        <f ca="1">CalcTable[[#This Row],[ET_o]]*KL</f>
        <v>#NAME?</v>
      </c>
      <c r="Q2744" s="13" t="e">
        <f ca="1">IF(WILTPT&lt;=0,1,MAX(0,MIN(1,(CalcTable[[#This Row],[IWC]]-WILTPT)/(MAD-WILTPT))))</f>
        <v>#NAME?</v>
      </c>
      <c r="R2744" s="13" t="e">
        <f ca="1">CalcTable[[#This Row],[ETMult]]*CalcTable[[#This Row],[ETb]]</f>
        <v>#NAME?</v>
      </c>
      <c r="S2744" s="13" t="b">
        <f>INDEX(IRR_LIST,CalcTable[[#This Row],[Day of Week]]+1)</f>
        <v>1</v>
      </c>
      <c r="T2744" s="13">
        <f t="shared" ca="1" si="854"/>
        <v>0.2</v>
      </c>
      <c r="U2744" s="13" t="b">
        <f ca="1">IF(CalcTable[[#This Row],[IrrPrecip]]&gt;=IC_MM,FALSE,TRUE)</f>
        <v>1</v>
      </c>
      <c r="V2744" s="13" t="b">
        <f t="shared" si="855"/>
        <v>0</v>
      </c>
      <c r="W2744" s="13" t="e">
        <f ca="1">IF(AND(IRR_DRIP=FALSE,CalcTable[[#This Row],[IrrHours]]&lt;=0),FALSE,TRUE)</f>
        <v>#NAME?</v>
      </c>
      <c r="X2744" s="13" t="e">
        <f ca="1">AND(CalcTable[[#This Row],[IrrDay]],CalcTable[[#This Row],[IrrRain]],CalcTable[[#This Row],[IrrWarm]],CalcTable[[#This Row],[IrrWindy]])</f>
        <v>#NAME?</v>
      </c>
      <c r="Y2744" s="13" t="e">
        <f t="shared" ca="1" si="856"/>
        <v>#NAME?</v>
      </c>
      <c r="Z2744" s="13" t="e">
        <f ca="1">CalcTable[[#This Row],[IrrHours]]/5</f>
        <v>#NAME?</v>
      </c>
      <c r="AA2744" s="13" t="e">
        <f ca="1">IF(CalcTable[[#This Row],[IrrFlag]]=FALSE,0,MAX(0,CalcTable[[#This Row],[VolRednWind]]*(FCAP*IRR_TARGET-CalcTable[[#This Row],[IWC]])))</f>
        <v>#NAME?</v>
      </c>
      <c r="AB2744" s="13" t="e">
        <f ca="1">CalcTable[[#This Row],[IWC]]+CalcTable[[#This Row],[Eff Precip]]+CalcTable[[#This Row],[IrrAmt]]-CalcTable[[#This Row],[AET]]</f>
        <v>#NAME?</v>
      </c>
      <c r="AC2744" s="13" t="e">
        <f ca="1">IF(CalcTable[[#This Row],[PWC]]&gt;FCAP,MIN(24*PERC,MIN(SAT,CalcTable[[#This Row],[PWC]])-FCAP),0)</f>
        <v>#NAME?</v>
      </c>
      <c r="AD2744" s="13" t="e">
        <f ca="1">IF(CalcTable[[#This Row],[PWC]]&gt;SAT,CalcTable[[#This Row],[PWC]]-SAT,0)</f>
        <v>#NAME?</v>
      </c>
      <c r="AE2744" s="13" t="e">
        <f ca="1">CalcTable[[#This Row],[PWC]]-CalcTable[[#This Row],[PercAmt]]-CalcTable[[#This Row],[Runoff]]</f>
        <v>#NAME?</v>
      </c>
      <c r="AF2744" s="13" t="e">
        <f ca="1">CalcTable[[#This Row],[IrrAmt]]/1000*CUR_IRR_AREA*10000/IRR_EFF</f>
        <v>#NAME?</v>
      </c>
      <c r="AG2744" s="147"/>
      <c r="AH2744" s="13"/>
      <c r="AI2744" s="50">
        <v>0</v>
      </c>
      <c r="AJ2744" s="50">
        <v>0</v>
      </c>
      <c r="AK2744" s="50">
        <v>0</v>
      </c>
      <c r="AL2744" s="50">
        <v>0</v>
      </c>
      <c r="AM2744" s="50"/>
      <c r="AN2744" s="50"/>
      <c r="AO2744" s="50"/>
      <c r="AP2744" s="50"/>
      <c r="AQ2744" s="50"/>
      <c r="AR2744" s="50"/>
      <c r="AS2744" s="50"/>
      <c r="AT2744" s="50"/>
      <c r="AU2744" s="50"/>
      <c r="AV2744" s="50"/>
      <c r="AW2744" s="50"/>
      <c r="AX2744" s="50">
        <f t="shared" si="867"/>
        <v>0</v>
      </c>
      <c r="AY2744" s="50"/>
      <c r="AZ2744" s="50">
        <f t="shared" si="857"/>
        <v>0</v>
      </c>
      <c r="BA2744" s="50">
        <f t="shared" si="858"/>
        <v>0</v>
      </c>
      <c r="BB2744" s="50">
        <f t="shared" si="859"/>
        <v>0</v>
      </c>
      <c r="BC2744" s="17">
        <f t="shared" si="860"/>
        <v>19779</v>
      </c>
      <c r="BD2744" s="50">
        <f t="shared" si="861"/>
        <v>0</v>
      </c>
      <c r="BE2744" s="50">
        <f t="shared" si="862"/>
        <v>0</v>
      </c>
      <c r="BF2744" s="50">
        <f t="shared" si="868"/>
        <v>0</v>
      </c>
      <c r="BG2744" s="50"/>
      <c r="BH2744" s="17">
        <f t="shared" si="863"/>
        <v>0</v>
      </c>
      <c r="BI2744" s="17">
        <f t="shared" si="871"/>
        <v>2744</v>
      </c>
      <c r="BJ2744" s="17">
        <f t="shared" si="869"/>
        <v>2744</v>
      </c>
      <c r="BK2744" s="150">
        <f t="shared" si="870"/>
        <v>28369</v>
      </c>
      <c r="BL2744" s="50" t="e">
        <f t="shared" ca="1" si="864"/>
        <v>#NAME?</v>
      </c>
      <c r="BM2744" s="50" t="e">
        <f t="shared" ca="1" si="865"/>
        <v>#NAME?</v>
      </c>
      <c r="BN2744" s="50" t="e">
        <f t="shared" ca="1" si="866"/>
        <v>#NAME?</v>
      </c>
    </row>
    <row r="2745" spans="1:66" x14ac:dyDescent="0.35">
      <c r="A2745" s="48">
        <v>28370</v>
      </c>
      <c r="B2745" s="17">
        <v>1977</v>
      </c>
      <c r="C2745" s="17">
        <v>9</v>
      </c>
      <c r="D2745" s="17">
        <v>245</v>
      </c>
      <c r="E2745" s="17">
        <v>2</v>
      </c>
      <c r="F2745" s="17">
        <v>6</v>
      </c>
      <c r="G2745" s="50">
        <v>2.7</v>
      </c>
      <c r="H2745" s="32">
        <v>2.9552727860291608</v>
      </c>
      <c r="I2745" s="50">
        <v>7.833333333333333</v>
      </c>
      <c r="J2745" s="13">
        <v>0</v>
      </c>
      <c r="K2745" s="13">
        <f t="shared" si="852"/>
        <v>0</v>
      </c>
      <c r="L2745" s="13">
        <f t="shared" si="853"/>
        <v>0</v>
      </c>
      <c r="M2745" s="13" t="e">
        <f ca="1">CalcTable[[#This Row],[IWC]]-AE2744</f>
        <v>#NAME?</v>
      </c>
      <c r="N2745" s="13" t="e">
        <f ca="1">IF(CalcTable[[#This Row],[Day of Year]]&lt;123,FCAP,AE2744)</f>
        <v>#NAME?</v>
      </c>
      <c r="O2745" s="17" t="e">
        <f ca="1">IF(IRR_DRIP,5,COUNTIF('IDET Wind Values'!C2729:G2729,"&lt;="&amp;IRR_MAXWIND))</f>
        <v>#NAME?</v>
      </c>
      <c r="P2745" s="13" t="e">
        <f ca="1">CalcTable[[#This Row],[ET_o]]*KL</f>
        <v>#NAME?</v>
      </c>
      <c r="Q2745" s="13" t="e">
        <f ca="1">IF(WILTPT&lt;=0,1,MAX(0,MIN(1,(CalcTable[[#This Row],[IWC]]-WILTPT)/(MAD-WILTPT))))</f>
        <v>#NAME?</v>
      </c>
      <c r="R2745" s="13" t="e">
        <f ca="1">CalcTable[[#This Row],[ETMult]]*CalcTable[[#This Row],[ETb]]</f>
        <v>#NAME?</v>
      </c>
      <c r="S2745" s="13" t="b">
        <f>INDEX(IRR_LIST,CalcTable[[#This Row],[Day of Week]]+1)</f>
        <v>0</v>
      </c>
      <c r="T2745" s="13">
        <f t="shared" ca="1" si="854"/>
        <v>0.2</v>
      </c>
      <c r="U2745" s="13" t="b">
        <f ca="1">IF(CalcTable[[#This Row],[IrrPrecip]]&gt;=IC_MM,FALSE,TRUE)</f>
        <v>1</v>
      </c>
      <c r="V2745" s="13" t="b">
        <f t="shared" si="855"/>
        <v>1</v>
      </c>
      <c r="W2745" s="13" t="e">
        <f ca="1">IF(AND(IRR_DRIP=FALSE,CalcTable[[#This Row],[IrrHours]]&lt;=0),FALSE,TRUE)</f>
        <v>#NAME?</v>
      </c>
      <c r="X2745" s="13" t="e">
        <f ca="1">AND(CalcTable[[#This Row],[IrrDay]],CalcTable[[#This Row],[IrrRain]],CalcTable[[#This Row],[IrrWarm]],CalcTable[[#This Row],[IrrWindy]])</f>
        <v>#NAME?</v>
      </c>
      <c r="Y2745" s="13" t="e">
        <f t="shared" ca="1" si="856"/>
        <v>#NAME?</v>
      </c>
      <c r="Z2745" s="13" t="e">
        <f ca="1">CalcTable[[#This Row],[IrrHours]]/5</f>
        <v>#NAME?</v>
      </c>
      <c r="AA2745" s="13" t="e">
        <f ca="1">IF(CalcTable[[#This Row],[IrrFlag]]=FALSE,0,MAX(0,CalcTable[[#This Row],[VolRednWind]]*(FCAP*IRR_TARGET-CalcTable[[#This Row],[IWC]])))</f>
        <v>#NAME?</v>
      </c>
      <c r="AB2745" s="13" t="e">
        <f ca="1">CalcTable[[#This Row],[IWC]]+CalcTable[[#This Row],[Eff Precip]]+CalcTable[[#This Row],[IrrAmt]]-CalcTable[[#This Row],[AET]]</f>
        <v>#NAME?</v>
      </c>
      <c r="AC2745" s="13" t="e">
        <f ca="1">IF(CalcTable[[#This Row],[PWC]]&gt;FCAP,MIN(24*PERC,MIN(SAT,CalcTable[[#This Row],[PWC]])-FCAP),0)</f>
        <v>#NAME?</v>
      </c>
      <c r="AD2745" s="13" t="e">
        <f ca="1">IF(CalcTable[[#This Row],[PWC]]&gt;SAT,CalcTable[[#This Row],[PWC]]-SAT,0)</f>
        <v>#NAME?</v>
      </c>
      <c r="AE2745" s="13" t="e">
        <f ca="1">CalcTable[[#This Row],[PWC]]-CalcTable[[#This Row],[PercAmt]]-CalcTable[[#This Row],[Runoff]]</f>
        <v>#NAME?</v>
      </c>
      <c r="AF2745" s="13" t="e">
        <f ca="1">CalcTable[[#This Row],[IrrAmt]]/1000*CUR_IRR_AREA*10000/IRR_EFF</f>
        <v>#NAME?</v>
      </c>
      <c r="AG2745" s="147"/>
      <c r="AH2745" s="13"/>
      <c r="AI2745" s="50">
        <v>0</v>
      </c>
      <c r="AJ2745" s="50">
        <v>0</v>
      </c>
      <c r="AK2745" s="50">
        <v>0</v>
      </c>
      <c r="AL2745" s="50">
        <v>6.0261389091965718</v>
      </c>
      <c r="AM2745" s="50"/>
      <c r="AN2745" s="50"/>
      <c r="AO2745" s="50"/>
      <c r="AP2745" s="50"/>
      <c r="AQ2745" s="50"/>
      <c r="AR2745" s="50"/>
      <c r="AS2745" s="50"/>
      <c r="AT2745" s="50"/>
      <c r="AU2745" s="50"/>
      <c r="AV2745" s="50"/>
      <c r="AW2745" s="50"/>
      <c r="AX2745" s="50">
        <f t="shared" si="867"/>
        <v>6.0261389091965718</v>
      </c>
      <c r="AY2745" s="50"/>
      <c r="AZ2745" s="50">
        <f t="shared" si="857"/>
        <v>176.7667413364328</v>
      </c>
      <c r="BA2745" s="50">
        <f t="shared" si="858"/>
        <v>272.16466523228542</v>
      </c>
      <c r="BB2745" s="50">
        <f t="shared" si="859"/>
        <v>280.58212910544893</v>
      </c>
      <c r="BC2745" s="17">
        <f t="shared" si="860"/>
        <v>19779</v>
      </c>
      <c r="BD2745" s="50">
        <f t="shared" si="861"/>
        <v>6.0261389091965718</v>
      </c>
      <c r="BE2745" s="50">
        <f t="shared" si="862"/>
        <v>176.7667413364328</v>
      </c>
      <c r="BF2745" s="50">
        <f t="shared" si="868"/>
        <v>289.134116417082</v>
      </c>
      <c r="BG2745" s="50"/>
      <c r="BH2745" s="17">
        <f t="shared" si="863"/>
        <v>0</v>
      </c>
      <c r="BI2745" s="17">
        <f t="shared" si="871"/>
        <v>2745</v>
      </c>
      <c r="BJ2745" s="17">
        <f t="shared" si="869"/>
        <v>2745</v>
      </c>
      <c r="BK2745" s="150">
        <f t="shared" si="870"/>
        <v>28370</v>
      </c>
      <c r="BL2745" s="50" t="e">
        <f t="shared" ca="1" si="864"/>
        <v>#NAME?</v>
      </c>
      <c r="BM2745" s="50" t="e">
        <f t="shared" ca="1" si="865"/>
        <v>#NAME?</v>
      </c>
      <c r="BN2745" s="50" t="e">
        <f t="shared" ca="1" si="866"/>
        <v>#NAME?</v>
      </c>
    </row>
    <row r="2746" spans="1:66" x14ac:dyDescent="0.35">
      <c r="A2746" s="48">
        <v>28371</v>
      </c>
      <c r="B2746" s="17">
        <v>1977</v>
      </c>
      <c r="C2746" s="17">
        <v>9</v>
      </c>
      <c r="D2746" s="17">
        <v>246</v>
      </c>
      <c r="E2746" s="17">
        <v>3</v>
      </c>
      <c r="F2746" s="17">
        <v>7</v>
      </c>
      <c r="G2746" s="50">
        <v>6.6</v>
      </c>
      <c r="H2746" s="32">
        <v>3.2018601475048856</v>
      </c>
      <c r="I2746" s="50">
        <v>12.5</v>
      </c>
      <c r="J2746" s="13">
        <v>0.2</v>
      </c>
      <c r="K2746" s="13">
        <f t="shared" si="852"/>
        <v>0.2</v>
      </c>
      <c r="L2746" s="13">
        <f t="shared" si="853"/>
        <v>0</v>
      </c>
      <c r="M2746" s="13" t="e">
        <f ca="1">CalcTable[[#This Row],[IWC]]-AE2745</f>
        <v>#NAME?</v>
      </c>
      <c r="N2746" s="13" t="e">
        <f ca="1">IF(CalcTable[[#This Row],[Day of Year]]&lt;123,FCAP,AE2745)</f>
        <v>#NAME?</v>
      </c>
      <c r="O2746" s="17" t="e">
        <f ca="1">IF(IRR_DRIP,5,COUNTIF('IDET Wind Values'!C2730:G2730,"&lt;="&amp;IRR_MAXWIND))</f>
        <v>#NAME?</v>
      </c>
      <c r="P2746" s="13" t="e">
        <f ca="1">CalcTable[[#This Row],[ET_o]]*KL</f>
        <v>#NAME?</v>
      </c>
      <c r="Q2746" s="13" t="e">
        <f ca="1">IF(WILTPT&lt;=0,1,MAX(0,MIN(1,(CalcTable[[#This Row],[IWC]]-WILTPT)/(MAD-WILTPT))))</f>
        <v>#NAME?</v>
      </c>
      <c r="R2746" s="13" t="e">
        <f ca="1">CalcTable[[#This Row],[ETMult]]*CalcTable[[#This Row],[ETb]]</f>
        <v>#NAME?</v>
      </c>
      <c r="S2746" s="13" t="b">
        <f>INDEX(IRR_LIST,CalcTable[[#This Row],[Day of Week]]+1)</f>
        <v>0</v>
      </c>
      <c r="T2746" s="13">
        <f t="shared" ca="1" si="854"/>
        <v>0</v>
      </c>
      <c r="U2746" s="13" t="b">
        <f ca="1">IF(CalcTable[[#This Row],[IrrPrecip]]&gt;=IC_MM,FALSE,TRUE)</f>
        <v>1</v>
      </c>
      <c r="V2746" s="13" t="b">
        <f t="shared" si="855"/>
        <v>1</v>
      </c>
      <c r="W2746" s="13" t="e">
        <f ca="1">IF(AND(IRR_DRIP=FALSE,CalcTable[[#This Row],[IrrHours]]&lt;=0),FALSE,TRUE)</f>
        <v>#NAME?</v>
      </c>
      <c r="X2746" s="13" t="e">
        <f ca="1">AND(CalcTable[[#This Row],[IrrDay]],CalcTable[[#This Row],[IrrRain]],CalcTable[[#This Row],[IrrWarm]],CalcTable[[#This Row],[IrrWindy]])</f>
        <v>#NAME?</v>
      </c>
      <c r="Y2746" s="13" t="e">
        <f t="shared" ca="1" si="856"/>
        <v>#NAME?</v>
      </c>
      <c r="Z2746" s="13" t="e">
        <f ca="1">CalcTable[[#This Row],[IrrHours]]/5</f>
        <v>#NAME?</v>
      </c>
      <c r="AA2746" s="13" t="e">
        <f ca="1">IF(CalcTable[[#This Row],[IrrFlag]]=FALSE,0,MAX(0,CalcTable[[#This Row],[VolRednWind]]*(FCAP*IRR_TARGET-CalcTable[[#This Row],[IWC]])))</f>
        <v>#NAME?</v>
      </c>
      <c r="AB2746" s="13" t="e">
        <f ca="1">CalcTable[[#This Row],[IWC]]+CalcTable[[#This Row],[Eff Precip]]+CalcTable[[#This Row],[IrrAmt]]-CalcTable[[#This Row],[AET]]</f>
        <v>#NAME?</v>
      </c>
      <c r="AC2746" s="13" t="e">
        <f ca="1">IF(CalcTable[[#This Row],[PWC]]&gt;FCAP,MIN(24*PERC,MIN(SAT,CalcTable[[#This Row],[PWC]])-FCAP),0)</f>
        <v>#NAME?</v>
      </c>
      <c r="AD2746" s="13" t="e">
        <f ca="1">IF(CalcTable[[#This Row],[PWC]]&gt;SAT,CalcTable[[#This Row],[PWC]]-SAT,0)</f>
        <v>#NAME?</v>
      </c>
      <c r="AE2746" s="13" t="e">
        <f ca="1">CalcTable[[#This Row],[PWC]]-CalcTable[[#This Row],[PercAmt]]-CalcTable[[#This Row],[Runoff]]</f>
        <v>#NAME?</v>
      </c>
      <c r="AF2746" s="13" t="e">
        <f ca="1">CalcTable[[#This Row],[IrrAmt]]/1000*CUR_IRR_AREA*10000/IRR_EFF</f>
        <v>#NAME?</v>
      </c>
      <c r="AG2746" s="147"/>
      <c r="AH2746" s="13"/>
      <c r="AI2746" s="50">
        <v>0</v>
      </c>
      <c r="AJ2746" s="50">
        <v>0</v>
      </c>
      <c r="AK2746" s="50">
        <v>4.2147522602879901</v>
      </c>
      <c r="AL2746" s="50">
        <v>0</v>
      </c>
      <c r="AM2746" s="50"/>
      <c r="AN2746" s="50"/>
      <c r="AO2746" s="50"/>
      <c r="AP2746" s="50"/>
      <c r="AQ2746" s="50"/>
      <c r="AR2746" s="50"/>
      <c r="AS2746" s="50"/>
      <c r="AT2746" s="50"/>
      <c r="AU2746" s="50"/>
      <c r="AV2746" s="50"/>
      <c r="AW2746" s="50"/>
      <c r="AX2746" s="50">
        <f t="shared" si="867"/>
        <v>4.2147522602879901</v>
      </c>
      <c r="AY2746" s="50"/>
      <c r="AZ2746" s="50">
        <f t="shared" si="857"/>
        <v>61.816366484223863</v>
      </c>
      <c r="BA2746" s="50">
        <f t="shared" si="858"/>
        <v>95.177580142376414</v>
      </c>
      <c r="BB2746" s="50">
        <f t="shared" si="859"/>
        <v>98.121216641625182</v>
      </c>
      <c r="BC2746" s="17">
        <f t="shared" si="860"/>
        <v>19779</v>
      </c>
      <c r="BD2746" s="50">
        <f t="shared" si="861"/>
        <v>4.2147522602879901</v>
      </c>
      <c r="BE2746" s="50">
        <f t="shared" si="862"/>
        <v>61.816366484223863</v>
      </c>
      <c r="BF2746" s="50">
        <f t="shared" si="868"/>
        <v>101.11189677651652</v>
      </c>
      <c r="BG2746" s="50"/>
      <c r="BH2746" s="17">
        <f t="shared" si="863"/>
        <v>0</v>
      </c>
      <c r="BI2746" s="17">
        <f t="shared" si="871"/>
        <v>2746</v>
      </c>
      <c r="BJ2746" s="17">
        <f t="shared" si="869"/>
        <v>2746</v>
      </c>
      <c r="BK2746" s="150">
        <f t="shared" si="870"/>
        <v>28371</v>
      </c>
      <c r="BL2746" s="50" t="e">
        <f t="shared" ca="1" si="864"/>
        <v>#NAME?</v>
      </c>
      <c r="BM2746" s="50" t="e">
        <f t="shared" ca="1" si="865"/>
        <v>#NAME?</v>
      </c>
      <c r="BN2746" s="50" t="e">
        <f t="shared" ca="1" si="866"/>
        <v>#NAME?</v>
      </c>
    </row>
    <row r="2747" spans="1:66" x14ac:dyDescent="0.35">
      <c r="A2747" s="48">
        <v>28372</v>
      </c>
      <c r="B2747" s="17">
        <v>1977</v>
      </c>
      <c r="C2747" s="17">
        <v>9</v>
      </c>
      <c r="D2747" s="17">
        <v>247</v>
      </c>
      <c r="E2747" s="17">
        <v>4</v>
      </c>
      <c r="F2747" s="17">
        <v>1</v>
      </c>
      <c r="G2747" s="50">
        <v>8.1999999999999993</v>
      </c>
      <c r="H2747" s="32">
        <v>1.8079235860128118</v>
      </c>
      <c r="I2747" s="50">
        <v>9.3333333333333339</v>
      </c>
      <c r="J2747" s="13">
        <v>0</v>
      </c>
      <c r="K2747" s="13">
        <f t="shared" si="852"/>
        <v>0</v>
      </c>
      <c r="L2747" s="13">
        <f t="shared" si="853"/>
        <v>0</v>
      </c>
      <c r="M2747" s="13" t="e">
        <f ca="1">CalcTable[[#This Row],[IWC]]-AE2746</f>
        <v>#NAME?</v>
      </c>
      <c r="N2747" s="13" t="e">
        <f ca="1">IF(CalcTable[[#This Row],[Day of Year]]&lt;123,FCAP,AE2746)</f>
        <v>#NAME?</v>
      </c>
      <c r="O2747" s="17" t="e">
        <f ca="1">IF(IRR_DRIP,5,COUNTIF('IDET Wind Values'!C2731:G2731,"&lt;="&amp;IRR_MAXWIND))</f>
        <v>#NAME?</v>
      </c>
      <c r="P2747" s="13" t="e">
        <f ca="1">CalcTable[[#This Row],[ET_o]]*KL</f>
        <v>#NAME?</v>
      </c>
      <c r="Q2747" s="13" t="e">
        <f ca="1">IF(WILTPT&lt;=0,1,MAX(0,MIN(1,(CalcTable[[#This Row],[IWC]]-WILTPT)/(MAD-WILTPT))))</f>
        <v>#NAME?</v>
      </c>
      <c r="R2747" s="13" t="e">
        <f ca="1">CalcTable[[#This Row],[ETMult]]*CalcTable[[#This Row],[ETb]]</f>
        <v>#NAME?</v>
      </c>
      <c r="S2747" s="13" t="b">
        <f>INDEX(IRR_LIST,CalcTable[[#This Row],[Day of Week]]+1)</f>
        <v>1</v>
      </c>
      <c r="T2747" s="13">
        <f t="shared" ca="1" si="854"/>
        <v>0.2</v>
      </c>
      <c r="U2747" s="13" t="b">
        <f ca="1">IF(CalcTable[[#This Row],[IrrPrecip]]&gt;=IC_MM,FALSE,TRUE)</f>
        <v>1</v>
      </c>
      <c r="V2747" s="13" t="b">
        <f t="shared" si="855"/>
        <v>1</v>
      </c>
      <c r="W2747" s="13" t="e">
        <f ca="1">IF(AND(IRR_DRIP=FALSE,CalcTable[[#This Row],[IrrHours]]&lt;=0),FALSE,TRUE)</f>
        <v>#NAME?</v>
      </c>
      <c r="X2747" s="13" t="e">
        <f ca="1">AND(CalcTable[[#This Row],[IrrDay]],CalcTable[[#This Row],[IrrRain]],CalcTable[[#This Row],[IrrWarm]],CalcTable[[#This Row],[IrrWindy]])</f>
        <v>#NAME?</v>
      </c>
      <c r="Y2747" s="13" t="e">
        <f t="shared" ca="1" si="856"/>
        <v>#NAME?</v>
      </c>
      <c r="Z2747" s="13" t="e">
        <f ca="1">CalcTable[[#This Row],[IrrHours]]/5</f>
        <v>#NAME?</v>
      </c>
      <c r="AA2747" s="13" t="e">
        <f ca="1">IF(CalcTable[[#This Row],[IrrFlag]]=FALSE,0,MAX(0,CalcTable[[#This Row],[VolRednWind]]*(FCAP*IRR_TARGET-CalcTable[[#This Row],[IWC]])))</f>
        <v>#NAME?</v>
      </c>
      <c r="AB2747" s="13" t="e">
        <f ca="1">CalcTable[[#This Row],[IWC]]+CalcTable[[#This Row],[Eff Precip]]+CalcTable[[#This Row],[IrrAmt]]-CalcTable[[#This Row],[AET]]</f>
        <v>#NAME?</v>
      </c>
      <c r="AC2747" s="13" t="e">
        <f ca="1">IF(CalcTable[[#This Row],[PWC]]&gt;FCAP,MIN(24*PERC,MIN(SAT,CalcTable[[#This Row],[PWC]])-FCAP),0)</f>
        <v>#NAME?</v>
      </c>
      <c r="AD2747" s="13" t="e">
        <f ca="1">IF(CalcTable[[#This Row],[PWC]]&gt;SAT,CalcTable[[#This Row],[PWC]]-SAT,0)</f>
        <v>#NAME?</v>
      </c>
      <c r="AE2747" s="13" t="e">
        <f ca="1">CalcTable[[#This Row],[PWC]]-CalcTable[[#This Row],[PercAmt]]-CalcTable[[#This Row],[Runoff]]</f>
        <v>#NAME?</v>
      </c>
      <c r="AF2747" s="13" t="e">
        <f ca="1">CalcTable[[#This Row],[IrrAmt]]/1000*CUR_IRR_AREA*10000/IRR_EFF</f>
        <v>#NAME?</v>
      </c>
      <c r="AG2747" s="147"/>
      <c r="AH2747" s="13"/>
      <c r="AI2747" s="50">
        <v>0</v>
      </c>
      <c r="AJ2747" s="50">
        <v>0</v>
      </c>
      <c r="AK2747" s="50">
        <v>0</v>
      </c>
      <c r="AL2747" s="50">
        <v>0</v>
      </c>
      <c r="AM2747" s="50"/>
      <c r="AN2747" s="50"/>
      <c r="AO2747" s="50"/>
      <c r="AP2747" s="50"/>
      <c r="AQ2747" s="50"/>
      <c r="AR2747" s="50"/>
      <c r="AS2747" s="50"/>
      <c r="AT2747" s="50"/>
      <c r="AU2747" s="50"/>
      <c r="AV2747" s="50"/>
      <c r="AW2747" s="50"/>
      <c r="AX2747" s="50">
        <f t="shared" si="867"/>
        <v>0</v>
      </c>
      <c r="AY2747" s="50"/>
      <c r="AZ2747" s="50">
        <f t="shared" si="857"/>
        <v>0</v>
      </c>
      <c r="BA2747" s="50">
        <f t="shared" si="858"/>
        <v>0</v>
      </c>
      <c r="BB2747" s="50">
        <f t="shared" si="859"/>
        <v>0</v>
      </c>
      <c r="BC2747" s="17">
        <f t="shared" si="860"/>
        <v>19779</v>
      </c>
      <c r="BD2747" s="50">
        <f t="shared" si="861"/>
        <v>0</v>
      </c>
      <c r="BE2747" s="50">
        <f t="shared" si="862"/>
        <v>0</v>
      </c>
      <c r="BF2747" s="50">
        <f t="shared" si="868"/>
        <v>0</v>
      </c>
      <c r="BG2747" s="50"/>
      <c r="BH2747" s="17">
        <f t="shared" si="863"/>
        <v>0</v>
      </c>
      <c r="BI2747" s="17">
        <f t="shared" si="871"/>
        <v>2747</v>
      </c>
      <c r="BJ2747" s="17">
        <f t="shared" si="869"/>
        <v>2747</v>
      </c>
      <c r="BK2747" s="150">
        <f t="shared" si="870"/>
        <v>28372</v>
      </c>
      <c r="BL2747" s="50" t="e">
        <f t="shared" ca="1" si="864"/>
        <v>#NAME?</v>
      </c>
      <c r="BM2747" s="50" t="e">
        <f t="shared" ca="1" si="865"/>
        <v>#NAME?</v>
      </c>
      <c r="BN2747" s="50" t="e">
        <f t="shared" ca="1" si="866"/>
        <v>#NAME?</v>
      </c>
    </row>
    <row r="2748" spans="1:66" x14ac:dyDescent="0.35">
      <c r="A2748" s="48">
        <v>28373</v>
      </c>
      <c r="B2748" s="17">
        <v>1977</v>
      </c>
      <c r="C2748" s="17">
        <v>9</v>
      </c>
      <c r="D2748" s="17">
        <v>248</v>
      </c>
      <c r="E2748" s="17">
        <v>5</v>
      </c>
      <c r="F2748" s="17">
        <v>2</v>
      </c>
      <c r="G2748" s="50">
        <v>8.4</v>
      </c>
      <c r="H2748" s="32">
        <v>2.4884064857597634</v>
      </c>
      <c r="I2748" s="50">
        <v>14.666666666666666</v>
      </c>
      <c r="J2748" s="13">
        <v>3.7</v>
      </c>
      <c r="K2748" s="13">
        <f t="shared" si="852"/>
        <v>3.7</v>
      </c>
      <c r="L2748" s="13">
        <f t="shared" si="853"/>
        <v>0</v>
      </c>
      <c r="M2748" s="13" t="e">
        <f ca="1">CalcTable[[#This Row],[IWC]]-AE2747</f>
        <v>#NAME?</v>
      </c>
      <c r="N2748" s="13" t="e">
        <f ca="1">IF(CalcTable[[#This Row],[Day of Year]]&lt;123,FCAP,AE2747)</f>
        <v>#NAME?</v>
      </c>
      <c r="O2748" s="17" t="e">
        <f ca="1">IF(IRR_DRIP,5,COUNTIF('IDET Wind Values'!C2732:G2732,"&lt;="&amp;IRR_MAXWIND))</f>
        <v>#NAME?</v>
      </c>
      <c r="P2748" s="13" t="e">
        <f ca="1">CalcTable[[#This Row],[ET_o]]*KL</f>
        <v>#NAME?</v>
      </c>
      <c r="Q2748" s="13" t="e">
        <f ca="1">IF(WILTPT&lt;=0,1,MAX(0,MIN(1,(CalcTable[[#This Row],[IWC]]-WILTPT)/(MAD-WILTPT))))</f>
        <v>#NAME?</v>
      </c>
      <c r="R2748" s="13" t="e">
        <f ca="1">CalcTable[[#This Row],[ETMult]]*CalcTable[[#This Row],[ETb]]</f>
        <v>#NAME?</v>
      </c>
      <c r="S2748" s="13" t="b">
        <f>INDEX(IRR_LIST,CalcTable[[#This Row],[Day of Week]]+1)</f>
        <v>0</v>
      </c>
      <c r="T2748" s="13">
        <f t="shared" ca="1" si="854"/>
        <v>0.2</v>
      </c>
      <c r="U2748" s="13" t="b">
        <f ca="1">IF(CalcTable[[#This Row],[IrrPrecip]]&gt;=IC_MM,FALSE,TRUE)</f>
        <v>1</v>
      </c>
      <c r="V2748" s="13" t="b">
        <f t="shared" si="855"/>
        <v>0</v>
      </c>
      <c r="W2748" s="13" t="e">
        <f ca="1">IF(AND(IRR_DRIP=FALSE,CalcTable[[#This Row],[IrrHours]]&lt;=0),FALSE,TRUE)</f>
        <v>#NAME?</v>
      </c>
      <c r="X2748" s="13" t="e">
        <f ca="1">AND(CalcTable[[#This Row],[IrrDay]],CalcTable[[#This Row],[IrrRain]],CalcTable[[#This Row],[IrrWarm]],CalcTable[[#This Row],[IrrWindy]])</f>
        <v>#NAME?</v>
      </c>
      <c r="Y2748" s="13" t="e">
        <f t="shared" ca="1" si="856"/>
        <v>#NAME?</v>
      </c>
      <c r="Z2748" s="13" t="e">
        <f ca="1">CalcTable[[#This Row],[IrrHours]]/5</f>
        <v>#NAME?</v>
      </c>
      <c r="AA2748" s="13" t="e">
        <f ca="1">IF(CalcTable[[#This Row],[IrrFlag]]=FALSE,0,MAX(0,CalcTable[[#This Row],[VolRednWind]]*(FCAP*IRR_TARGET-CalcTable[[#This Row],[IWC]])))</f>
        <v>#NAME?</v>
      </c>
      <c r="AB2748" s="13" t="e">
        <f ca="1">CalcTable[[#This Row],[IWC]]+CalcTable[[#This Row],[Eff Precip]]+CalcTable[[#This Row],[IrrAmt]]-CalcTable[[#This Row],[AET]]</f>
        <v>#NAME?</v>
      </c>
      <c r="AC2748" s="13" t="e">
        <f ca="1">IF(CalcTable[[#This Row],[PWC]]&gt;FCAP,MIN(24*PERC,MIN(SAT,CalcTable[[#This Row],[PWC]])-FCAP),0)</f>
        <v>#NAME?</v>
      </c>
      <c r="AD2748" s="13" t="e">
        <f ca="1">IF(CalcTable[[#This Row],[PWC]]&gt;SAT,CalcTable[[#This Row],[PWC]]-SAT,0)</f>
        <v>#NAME?</v>
      </c>
      <c r="AE2748" s="13" t="e">
        <f ca="1">CalcTable[[#This Row],[PWC]]-CalcTable[[#This Row],[PercAmt]]-CalcTable[[#This Row],[Runoff]]</f>
        <v>#NAME?</v>
      </c>
      <c r="AF2748" s="13" t="e">
        <f ca="1">CalcTable[[#This Row],[IrrAmt]]/1000*CUR_IRR_AREA*10000/IRR_EFF</f>
        <v>#NAME?</v>
      </c>
      <c r="AG2748" s="147"/>
      <c r="AH2748" s="13"/>
      <c r="AI2748" s="50">
        <v>0</v>
      </c>
      <c r="AJ2748" s="50">
        <v>0</v>
      </c>
      <c r="AK2748" s="50">
        <v>0</v>
      </c>
      <c r="AL2748" s="50">
        <v>0</v>
      </c>
      <c r="AM2748" s="50"/>
      <c r="AN2748" s="50"/>
      <c r="AO2748" s="50"/>
      <c r="AP2748" s="50"/>
      <c r="AQ2748" s="50"/>
      <c r="AR2748" s="50"/>
      <c r="AS2748" s="50"/>
      <c r="AT2748" s="50"/>
      <c r="AU2748" s="50"/>
      <c r="AV2748" s="50"/>
      <c r="AW2748" s="50"/>
      <c r="AX2748" s="50">
        <f t="shared" si="867"/>
        <v>0</v>
      </c>
      <c r="AY2748" s="50"/>
      <c r="AZ2748" s="50">
        <f t="shared" si="857"/>
        <v>0</v>
      </c>
      <c r="BA2748" s="50">
        <f t="shared" si="858"/>
        <v>0</v>
      </c>
      <c r="BB2748" s="50">
        <f t="shared" si="859"/>
        <v>0</v>
      </c>
      <c r="BC2748" s="17">
        <f t="shared" si="860"/>
        <v>19779</v>
      </c>
      <c r="BD2748" s="50">
        <f t="shared" si="861"/>
        <v>0</v>
      </c>
      <c r="BE2748" s="50">
        <f t="shared" si="862"/>
        <v>0</v>
      </c>
      <c r="BF2748" s="50">
        <f t="shared" si="868"/>
        <v>0</v>
      </c>
      <c r="BG2748" s="50"/>
      <c r="BH2748" s="17">
        <f t="shared" si="863"/>
        <v>0</v>
      </c>
      <c r="BI2748" s="17">
        <f t="shared" si="871"/>
        <v>2748</v>
      </c>
      <c r="BJ2748" s="17">
        <f t="shared" si="869"/>
        <v>2748</v>
      </c>
      <c r="BK2748" s="150">
        <f t="shared" si="870"/>
        <v>28373</v>
      </c>
      <c r="BL2748" s="50" t="e">
        <f t="shared" ca="1" si="864"/>
        <v>#NAME?</v>
      </c>
      <c r="BM2748" s="50" t="e">
        <f t="shared" ca="1" si="865"/>
        <v>#NAME?</v>
      </c>
      <c r="BN2748" s="50" t="e">
        <f t="shared" ca="1" si="866"/>
        <v>#NAME?</v>
      </c>
    </row>
    <row r="2749" spans="1:66" x14ac:dyDescent="0.35">
      <c r="A2749" s="48">
        <v>28374</v>
      </c>
      <c r="B2749" s="17">
        <v>1977</v>
      </c>
      <c r="C2749" s="17">
        <v>9</v>
      </c>
      <c r="D2749" s="17">
        <v>249</v>
      </c>
      <c r="E2749" s="17">
        <v>6</v>
      </c>
      <c r="F2749" s="17">
        <v>3</v>
      </c>
      <c r="G2749" s="50">
        <v>2.9</v>
      </c>
      <c r="H2749" s="32">
        <v>3.0420094572344496</v>
      </c>
      <c r="I2749" s="50">
        <v>2.8333333333333335</v>
      </c>
      <c r="J2749" s="13">
        <v>0.8</v>
      </c>
      <c r="K2749" s="13">
        <f t="shared" si="852"/>
        <v>0.8</v>
      </c>
      <c r="L2749" s="13">
        <f t="shared" si="853"/>
        <v>0</v>
      </c>
      <c r="M2749" s="13" t="e">
        <f ca="1">CalcTable[[#This Row],[IWC]]-AE2748</f>
        <v>#NAME?</v>
      </c>
      <c r="N2749" s="13" t="e">
        <f ca="1">IF(CalcTable[[#This Row],[Day of Year]]&lt;123,FCAP,AE2748)</f>
        <v>#NAME?</v>
      </c>
      <c r="O2749" s="17" t="e">
        <f ca="1">IF(IRR_DRIP,5,COUNTIF('IDET Wind Values'!C2733:G2733,"&lt;="&amp;IRR_MAXWIND))</f>
        <v>#NAME?</v>
      </c>
      <c r="P2749" s="13" t="e">
        <f ca="1">CalcTable[[#This Row],[ET_o]]*KL</f>
        <v>#NAME?</v>
      </c>
      <c r="Q2749" s="13" t="e">
        <f ca="1">IF(WILTPT&lt;=0,1,MAX(0,MIN(1,(CalcTable[[#This Row],[IWC]]-WILTPT)/(MAD-WILTPT))))</f>
        <v>#NAME?</v>
      </c>
      <c r="R2749" s="13" t="e">
        <f ca="1">CalcTable[[#This Row],[ETMult]]*CalcTable[[#This Row],[ETb]]</f>
        <v>#NAME?</v>
      </c>
      <c r="S2749" s="13" t="b">
        <f>INDEX(IRR_LIST,CalcTable[[#This Row],[Day of Week]]+1)</f>
        <v>1</v>
      </c>
      <c r="T2749" s="13">
        <f t="shared" ca="1" si="854"/>
        <v>3.7</v>
      </c>
      <c r="U2749" s="13" t="b">
        <f ca="1">IF(CalcTable[[#This Row],[IrrPrecip]]&gt;=IC_MM,FALSE,TRUE)</f>
        <v>1</v>
      </c>
      <c r="V2749" s="13" t="b">
        <f t="shared" si="855"/>
        <v>1</v>
      </c>
      <c r="W2749" s="13" t="e">
        <f ca="1">IF(AND(IRR_DRIP=FALSE,CalcTable[[#This Row],[IrrHours]]&lt;=0),FALSE,TRUE)</f>
        <v>#NAME?</v>
      </c>
      <c r="X2749" s="13" t="e">
        <f ca="1">AND(CalcTable[[#This Row],[IrrDay]],CalcTable[[#This Row],[IrrRain]],CalcTable[[#This Row],[IrrWarm]],CalcTable[[#This Row],[IrrWindy]])</f>
        <v>#NAME?</v>
      </c>
      <c r="Y2749" s="13" t="e">
        <f t="shared" ca="1" si="856"/>
        <v>#NAME?</v>
      </c>
      <c r="Z2749" s="13" t="e">
        <f ca="1">CalcTable[[#This Row],[IrrHours]]/5</f>
        <v>#NAME?</v>
      </c>
      <c r="AA2749" s="13" t="e">
        <f ca="1">IF(CalcTable[[#This Row],[IrrFlag]]=FALSE,0,MAX(0,CalcTable[[#This Row],[VolRednWind]]*(FCAP*IRR_TARGET-CalcTable[[#This Row],[IWC]])))</f>
        <v>#NAME?</v>
      </c>
      <c r="AB2749" s="13" t="e">
        <f ca="1">CalcTable[[#This Row],[IWC]]+CalcTable[[#This Row],[Eff Precip]]+CalcTable[[#This Row],[IrrAmt]]-CalcTable[[#This Row],[AET]]</f>
        <v>#NAME?</v>
      </c>
      <c r="AC2749" s="13" t="e">
        <f ca="1">IF(CalcTable[[#This Row],[PWC]]&gt;FCAP,MIN(24*PERC,MIN(SAT,CalcTable[[#This Row],[PWC]])-FCAP),0)</f>
        <v>#NAME?</v>
      </c>
      <c r="AD2749" s="13" t="e">
        <f ca="1">IF(CalcTable[[#This Row],[PWC]]&gt;SAT,CalcTable[[#This Row],[PWC]]-SAT,0)</f>
        <v>#NAME?</v>
      </c>
      <c r="AE2749" s="13" t="e">
        <f ca="1">CalcTable[[#This Row],[PWC]]-CalcTable[[#This Row],[PercAmt]]-CalcTable[[#This Row],[Runoff]]</f>
        <v>#NAME?</v>
      </c>
      <c r="AF2749" s="13" t="e">
        <f ca="1">CalcTable[[#This Row],[IrrAmt]]/1000*CUR_IRR_AREA*10000/IRR_EFF</f>
        <v>#NAME?</v>
      </c>
      <c r="AG2749" s="147"/>
      <c r="AH2749" s="13"/>
      <c r="AI2749" s="50">
        <v>0</v>
      </c>
      <c r="AJ2749" s="50">
        <v>0</v>
      </c>
      <c r="AK2749" s="50">
        <v>0</v>
      </c>
      <c r="AL2749" s="50">
        <v>0</v>
      </c>
      <c r="AM2749" s="50"/>
      <c r="AN2749" s="50"/>
      <c r="AO2749" s="50"/>
      <c r="AP2749" s="50"/>
      <c r="AQ2749" s="50"/>
      <c r="AR2749" s="50"/>
      <c r="AS2749" s="50"/>
      <c r="AT2749" s="50"/>
      <c r="AU2749" s="50"/>
      <c r="AV2749" s="50"/>
      <c r="AW2749" s="50"/>
      <c r="AX2749" s="50">
        <f t="shared" si="867"/>
        <v>0</v>
      </c>
      <c r="AY2749" s="50"/>
      <c r="AZ2749" s="50">
        <f t="shared" si="857"/>
        <v>0</v>
      </c>
      <c r="BA2749" s="50">
        <f t="shared" si="858"/>
        <v>0</v>
      </c>
      <c r="BB2749" s="50">
        <f t="shared" si="859"/>
        <v>0</v>
      </c>
      <c r="BC2749" s="17">
        <f t="shared" si="860"/>
        <v>19779</v>
      </c>
      <c r="BD2749" s="50">
        <f t="shared" si="861"/>
        <v>0</v>
      </c>
      <c r="BE2749" s="50">
        <f t="shared" si="862"/>
        <v>0</v>
      </c>
      <c r="BF2749" s="50">
        <f t="shared" si="868"/>
        <v>0</v>
      </c>
      <c r="BG2749" s="50"/>
      <c r="BH2749" s="17">
        <f t="shared" si="863"/>
        <v>0</v>
      </c>
      <c r="BI2749" s="17">
        <f t="shared" si="871"/>
        <v>2749</v>
      </c>
      <c r="BJ2749" s="17">
        <f t="shared" si="869"/>
        <v>2749</v>
      </c>
      <c r="BK2749" s="150">
        <f t="shared" si="870"/>
        <v>28374</v>
      </c>
      <c r="BL2749" s="50" t="e">
        <f t="shared" ca="1" si="864"/>
        <v>#NAME?</v>
      </c>
      <c r="BM2749" s="50" t="e">
        <f t="shared" ca="1" si="865"/>
        <v>#NAME?</v>
      </c>
      <c r="BN2749" s="50" t="e">
        <f t="shared" ca="1" si="866"/>
        <v>#NAME?</v>
      </c>
    </row>
    <row r="2750" spans="1:66" x14ac:dyDescent="0.35">
      <c r="A2750" s="48">
        <v>28375</v>
      </c>
      <c r="B2750" s="17">
        <v>1977</v>
      </c>
      <c r="C2750" s="17">
        <v>9</v>
      </c>
      <c r="D2750" s="17">
        <v>250</v>
      </c>
      <c r="E2750" s="17">
        <v>7</v>
      </c>
      <c r="F2750" s="17">
        <v>4</v>
      </c>
      <c r="G2750" s="50">
        <v>6</v>
      </c>
      <c r="H2750" s="32">
        <v>2.3969340010454641</v>
      </c>
      <c r="I2750" s="50">
        <v>13.166666666666666</v>
      </c>
      <c r="J2750" s="13">
        <v>0</v>
      </c>
      <c r="K2750" s="13">
        <f t="shared" si="852"/>
        <v>0</v>
      </c>
      <c r="L2750" s="13">
        <f t="shared" si="853"/>
        <v>0</v>
      </c>
      <c r="M2750" s="13" t="e">
        <f ca="1">CalcTable[[#This Row],[IWC]]-AE2749</f>
        <v>#NAME?</v>
      </c>
      <c r="N2750" s="13" t="e">
        <f ca="1">IF(CalcTable[[#This Row],[Day of Year]]&lt;123,FCAP,AE2749)</f>
        <v>#NAME?</v>
      </c>
      <c r="O2750" s="17" t="e">
        <f ca="1">IF(IRR_DRIP,5,COUNTIF('IDET Wind Values'!C2734:G2734,"&lt;="&amp;IRR_MAXWIND))</f>
        <v>#NAME?</v>
      </c>
      <c r="P2750" s="13" t="e">
        <f ca="1">CalcTable[[#This Row],[ET_o]]*KL</f>
        <v>#NAME?</v>
      </c>
      <c r="Q2750" s="13" t="e">
        <f ca="1">IF(WILTPT&lt;=0,1,MAX(0,MIN(1,(CalcTable[[#This Row],[IWC]]-WILTPT)/(MAD-WILTPT))))</f>
        <v>#NAME?</v>
      </c>
      <c r="R2750" s="13" t="e">
        <f ca="1">CalcTable[[#This Row],[ETMult]]*CalcTable[[#This Row],[ETb]]</f>
        <v>#NAME?</v>
      </c>
      <c r="S2750" s="13" t="b">
        <f>INDEX(IRR_LIST,CalcTable[[#This Row],[Day of Week]]+1)</f>
        <v>0</v>
      </c>
      <c r="T2750" s="13">
        <f t="shared" ca="1" si="854"/>
        <v>4.5</v>
      </c>
      <c r="U2750" s="13" t="b">
        <f ca="1">IF(CalcTable[[#This Row],[IrrPrecip]]&gt;=IC_MM,FALSE,TRUE)</f>
        <v>1</v>
      </c>
      <c r="V2750" s="13" t="b">
        <f t="shared" si="855"/>
        <v>1</v>
      </c>
      <c r="W2750" s="13" t="e">
        <f ca="1">IF(AND(IRR_DRIP=FALSE,CalcTable[[#This Row],[IrrHours]]&lt;=0),FALSE,TRUE)</f>
        <v>#NAME?</v>
      </c>
      <c r="X2750" s="13" t="e">
        <f ca="1">AND(CalcTable[[#This Row],[IrrDay]],CalcTable[[#This Row],[IrrRain]],CalcTable[[#This Row],[IrrWarm]],CalcTable[[#This Row],[IrrWindy]])</f>
        <v>#NAME?</v>
      </c>
      <c r="Y2750" s="13" t="e">
        <f t="shared" ca="1" si="856"/>
        <v>#NAME?</v>
      </c>
      <c r="Z2750" s="13" t="e">
        <f ca="1">CalcTable[[#This Row],[IrrHours]]/5</f>
        <v>#NAME?</v>
      </c>
      <c r="AA2750" s="13" t="e">
        <f ca="1">IF(CalcTable[[#This Row],[IrrFlag]]=FALSE,0,MAX(0,CalcTable[[#This Row],[VolRednWind]]*(FCAP*IRR_TARGET-CalcTable[[#This Row],[IWC]])))</f>
        <v>#NAME?</v>
      </c>
      <c r="AB2750" s="13" t="e">
        <f ca="1">CalcTable[[#This Row],[IWC]]+CalcTable[[#This Row],[Eff Precip]]+CalcTable[[#This Row],[IrrAmt]]-CalcTable[[#This Row],[AET]]</f>
        <v>#NAME?</v>
      </c>
      <c r="AC2750" s="13" t="e">
        <f ca="1">IF(CalcTable[[#This Row],[PWC]]&gt;FCAP,MIN(24*PERC,MIN(SAT,CalcTable[[#This Row],[PWC]])-FCAP),0)</f>
        <v>#NAME?</v>
      </c>
      <c r="AD2750" s="13" t="e">
        <f ca="1">IF(CalcTable[[#This Row],[PWC]]&gt;SAT,CalcTable[[#This Row],[PWC]]-SAT,0)</f>
        <v>#NAME?</v>
      </c>
      <c r="AE2750" s="13" t="e">
        <f ca="1">CalcTable[[#This Row],[PWC]]-CalcTable[[#This Row],[PercAmt]]-CalcTable[[#This Row],[Runoff]]</f>
        <v>#NAME?</v>
      </c>
      <c r="AF2750" s="13" t="e">
        <f ca="1">CalcTable[[#This Row],[IrrAmt]]/1000*CUR_IRR_AREA*10000/IRR_EFF</f>
        <v>#NAME?</v>
      </c>
      <c r="AG2750" s="147"/>
      <c r="AH2750" s="13"/>
      <c r="AI2750" s="50">
        <v>0</v>
      </c>
      <c r="AJ2750" s="50">
        <v>0</v>
      </c>
      <c r="AK2750" s="50">
        <v>0</v>
      </c>
      <c r="AL2750" s="50">
        <v>8.0771098220815496</v>
      </c>
      <c r="AM2750" s="50"/>
      <c r="AN2750" s="50"/>
      <c r="AO2750" s="50"/>
      <c r="AP2750" s="50"/>
      <c r="AQ2750" s="50"/>
      <c r="AR2750" s="50"/>
      <c r="AS2750" s="50"/>
      <c r="AT2750" s="50"/>
      <c r="AU2750" s="50"/>
      <c r="AV2750" s="50"/>
      <c r="AW2750" s="50"/>
      <c r="AX2750" s="50">
        <f t="shared" si="867"/>
        <v>8.0771098220815496</v>
      </c>
      <c r="AY2750" s="50"/>
      <c r="AZ2750" s="50">
        <f t="shared" si="857"/>
        <v>236.92855478105881</v>
      </c>
      <c r="BA2750" s="50">
        <f t="shared" si="858"/>
        <v>364.7947589486144</v>
      </c>
      <c r="BB2750" s="50">
        <f t="shared" si="859"/>
        <v>376.07707108104574</v>
      </c>
      <c r="BC2750" s="17">
        <f t="shared" si="860"/>
        <v>19779</v>
      </c>
      <c r="BD2750" s="50">
        <f t="shared" si="861"/>
        <v>8.0771098220815496</v>
      </c>
      <c r="BE2750" s="50">
        <f t="shared" si="862"/>
        <v>236.92855478105881</v>
      </c>
      <c r="BF2750" s="50">
        <f t="shared" si="868"/>
        <v>387.53969113576966</v>
      </c>
      <c r="BG2750" s="50"/>
      <c r="BH2750" s="17">
        <f t="shared" si="863"/>
        <v>0</v>
      </c>
      <c r="BI2750" s="17">
        <f t="shared" si="871"/>
        <v>2750</v>
      </c>
      <c r="BJ2750" s="17">
        <f t="shared" si="869"/>
        <v>2750</v>
      </c>
      <c r="BK2750" s="150">
        <f t="shared" si="870"/>
        <v>28375</v>
      </c>
      <c r="BL2750" s="50" t="e">
        <f t="shared" ca="1" si="864"/>
        <v>#NAME?</v>
      </c>
      <c r="BM2750" s="50" t="e">
        <f t="shared" ca="1" si="865"/>
        <v>#NAME?</v>
      </c>
      <c r="BN2750" s="50" t="e">
        <f t="shared" ca="1" si="866"/>
        <v>#NAME?</v>
      </c>
    </row>
    <row r="2751" spans="1:66" x14ac:dyDescent="0.35">
      <c r="A2751" s="48">
        <v>28376</v>
      </c>
      <c r="B2751" s="17">
        <v>1977</v>
      </c>
      <c r="C2751" s="17">
        <v>9</v>
      </c>
      <c r="D2751" s="17">
        <v>251</v>
      </c>
      <c r="E2751" s="17">
        <v>8</v>
      </c>
      <c r="F2751" s="17">
        <v>5</v>
      </c>
      <c r="G2751" s="50">
        <v>4.3</v>
      </c>
      <c r="H2751" s="32">
        <v>4.0228620614177197</v>
      </c>
      <c r="I2751" s="50">
        <v>14.5</v>
      </c>
      <c r="J2751" s="13">
        <v>0.2</v>
      </c>
      <c r="K2751" s="13">
        <f t="shared" si="852"/>
        <v>0.2</v>
      </c>
      <c r="L2751" s="13">
        <f t="shared" si="853"/>
        <v>0</v>
      </c>
      <c r="M2751" s="13" t="e">
        <f ca="1">CalcTable[[#This Row],[IWC]]-AE2750</f>
        <v>#NAME?</v>
      </c>
      <c r="N2751" s="13" t="e">
        <f ca="1">IF(CalcTable[[#This Row],[Day of Year]]&lt;123,FCAP,AE2750)</f>
        <v>#NAME?</v>
      </c>
      <c r="O2751" s="17" t="e">
        <f ca="1">IF(IRR_DRIP,5,COUNTIF('IDET Wind Values'!C2735:G2735,"&lt;="&amp;IRR_MAXWIND))</f>
        <v>#NAME?</v>
      </c>
      <c r="P2751" s="13" t="e">
        <f ca="1">CalcTable[[#This Row],[ET_o]]*KL</f>
        <v>#NAME?</v>
      </c>
      <c r="Q2751" s="13" t="e">
        <f ca="1">IF(WILTPT&lt;=0,1,MAX(0,MIN(1,(CalcTable[[#This Row],[IWC]]-WILTPT)/(MAD-WILTPT))))</f>
        <v>#NAME?</v>
      </c>
      <c r="R2751" s="13" t="e">
        <f ca="1">CalcTable[[#This Row],[ETMult]]*CalcTable[[#This Row],[ETb]]</f>
        <v>#NAME?</v>
      </c>
      <c r="S2751" s="13" t="b">
        <f>INDEX(IRR_LIST,CalcTable[[#This Row],[Day of Week]]+1)</f>
        <v>1</v>
      </c>
      <c r="T2751" s="13">
        <f t="shared" ca="1" si="854"/>
        <v>0.8</v>
      </c>
      <c r="U2751" s="13" t="b">
        <f ca="1">IF(CalcTable[[#This Row],[IrrPrecip]]&gt;=IC_MM,FALSE,TRUE)</f>
        <v>1</v>
      </c>
      <c r="V2751" s="13" t="b">
        <f t="shared" si="855"/>
        <v>0</v>
      </c>
      <c r="W2751" s="13" t="e">
        <f ca="1">IF(AND(IRR_DRIP=FALSE,CalcTable[[#This Row],[IrrHours]]&lt;=0),FALSE,TRUE)</f>
        <v>#NAME?</v>
      </c>
      <c r="X2751" s="13" t="e">
        <f ca="1">AND(CalcTable[[#This Row],[IrrDay]],CalcTable[[#This Row],[IrrRain]],CalcTable[[#This Row],[IrrWarm]],CalcTable[[#This Row],[IrrWindy]])</f>
        <v>#NAME?</v>
      </c>
      <c r="Y2751" s="13" t="e">
        <f t="shared" ca="1" si="856"/>
        <v>#NAME?</v>
      </c>
      <c r="Z2751" s="13" t="e">
        <f ca="1">CalcTable[[#This Row],[IrrHours]]/5</f>
        <v>#NAME?</v>
      </c>
      <c r="AA2751" s="13" t="e">
        <f ca="1">IF(CalcTable[[#This Row],[IrrFlag]]=FALSE,0,MAX(0,CalcTable[[#This Row],[VolRednWind]]*(FCAP*IRR_TARGET-CalcTable[[#This Row],[IWC]])))</f>
        <v>#NAME?</v>
      </c>
      <c r="AB2751" s="13" t="e">
        <f ca="1">CalcTable[[#This Row],[IWC]]+CalcTable[[#This Row],[Eff Precip]]+CalcTable[[#This Row],[IrrAmt]]-CalcTable[[#This Row],[AET]]</f>
        <v>#NAME?</v>
      </c>
      <c r="AC2751" s="13" t="e">
        <f ca="1">IF(CalcTable[[#This Row],[PWC]]&gt;FCAP,MIN(24*PERC,MIN(SAT,CalcTable[[#This Row],[PWC]])-FCAP),0)</f>
        <v>#NAME?</v>
      </c>
      <c r="AD2751" s="13" t="e">
        <f ca="1">IF(CalcTable[[#This Row],[PWC]]&gt;SAT,CalcTable[[#This Row],[PWC]]-SAT,0)</f>
        <v>#NAME?</v>
      </c>
      <c r="AE2751" s="13" t="e">
        <f ca="1">CalcTable[[#This Row],[PWC]]-CalcTable[[#This Row],[PercAmt]]-CalcTable[[#This Row],[Runoff]]</f>
        <v>#NAME?</v>
      </c>
      <c r="AF2751" s="13" t="e">
        <f ca="1">CalcTable[[#This Row],[IrrAmt]]/1000*CUR_IRR_AREA*10000/IRR_EFF</f>
        <v>#NAME?</v>
      </c>
      <c r="AG2751" s="147"/>
      <c r="AH2751" s="13"/>
      <c r="AI2751" s="50">
        <v>0</v>
      </c>
      <c r="AJ2751" s="50">
        <v>0</v>
      </c>
      <c r="AK2751" s="50">
        <v>0</v>
      </c>
      <c r="AL2751" s="50">
        <v>0</v>
      </c>
      <c r="AM2751" s="50"/>
      <c r="AN2751" s="50"/>
      <c r="AO2751" s="50"/>
      <c r="AP2751" s="50"/>
      <c r="AQ2751" s="50"/>
      <c r="AR2751" s="50"/>
      <c r="AS2751" s="50"/>
      <c r="AT2751" s="50"/>
      <c r="AU2751" s="50"/>
      <c r="AV2751" s="50"/>
      <c r="AW2751" s="50"/>
      <c r="AX2751" s="50">
        <f t="shared" si="867"/>
        <v>0</v>
      </c>
      <c r="AY2751" s="50"/>
      <c r="AZ2751" s="50">
        <f t="shared" si="857"/>
        <v>0</v>
      </c>
      <c r="BA2751" s="50">
        <f t="shared" si="858"/>
        <v>0</v>
      </c>
      <c r="BB2751" s="50">
        <f t="shared" si="859"/>
        <v>0</v>
      </c>
      <c r="BC2751" s="17">
        <f t="shared" si="860"/>
        <v>19779</v>
      </c>
      <c r="BD2751" s="50">
        <f t="shared" si="861"/>
        <v>0</v>
      </c>
      <c r="BE2751" s="50">
        <f t="shared" si="862"/>
        <v>0</v>
      </c>
      <c r="BF2751" s="50">
        <f t="shared" si="868"/>
        <v>0</v>
      </c>
      <c r="BG2751" s="50"/>
      <c r="BH2751" s="17">
        <f t="shared" si="863"/>
        <v>0</v>
      </c>
      <c r="BI2751" s="17">
        <f t="shared" si="871"/>
        <v>2751</v>
      </c>
      <c r="BJ2751" s="17">
        <f t="shared" si="869"/>
        <v>2751</v>
      </c>
      <c r="BK2751" s="150">
        <f t="shared" si="870"/>
        <v>28376</v>
      </c>
      <c r="BL2751" s="50" t="e">
        <f t="shared" ca="1" si="864"/>
        <v>#NAME?</v>
      </c>
      <c r="BM2751" s="50" t="e">
        <f t="shared" ca="1" si="865"/>
        <v>#NAME?</v>
      </c>
      <c r="BN2751" s="50" t="e">
        <f t="shared" ca="1" si="866"/>
        <v>#NAME?</v>
      </c>
    </row>
    <row r="2752" spans="1:66" x14ac:dyDescent="0.35">
      <c r="A2752" s="48">
        <v>28377</v>
      </c>
      <c r="B2752" s="17">
        <v>1977</v>
      </c>
      <c r="C2752" s="17">
        <v>9</v>
      </c>
      <c r="D2752" s="17">
        <v>252</v>
      </c>
      <c r="E2752" s="17">
        <v>9</v>
      </c>
      <c r="F2752" s="17">
        <v>6</v>
      </c>
      <c r="G2752" s="50">
        <v>2.1</v>
      </c>
      <c r="H2752" s="32">
        <v>3.2277080887468395</v>
      </c>
      <c r="I2752" s="50">
        <v>3.6666666666666665</v>
      </c>
      <c r="J2752" s="13">
        <v>0</v>
      </c>
      <c r="K2752" s="13">
        <f t="shared" si="852"/>
        <v>0</v>
      </c>
      <c r="L2752" s="13">
        <f t="shared" si="853"/>
        <v>0</v>
      </c>
      <c r="M2752" s="13" t="e">
        <f ca="1">CalcTable[[#This Row],[IWC]]-AE2751</f>
        <v>#NAME?</v>
      </c>
      <c r="N2752" s="13" t="e">
        <f ca="1">IF(CalcTable[[#This Row],[Day of Year]]&lt;123,FCAP,AE2751)</f>
        <v>#NAME?</v>
      </c>
      <c r="O2752" s="17" t="e">
        <f ca="1">IF(IRR_DRIP,5,COUNTIF('IDET Wind Values'!C2736:G2736,"&lt;="&amp;IRR_MAXWIND))</f>
        <v>#NAME?</v>
      </c>
      <c r="P2752" s="13" t="e">
        <f ca="1">CalcTable[[#This Row],[ET_o]]*KL</f>
        <v>#NAME?</v>
      </c>
      <c r="Q2752" s="13" t="e">
        <f ca="1">IF(WILTPT&lt;=0,1,MAX(0,MIN(1,(CalcTable[[#This Row],[IWC]]-WILTPT)/(MAD-WILTPT))))</f>
        <v>#NAME?</v>
      </c>
      <c r="R2752" s="13" t="e">
        <f ca="1">CalcTable[[#This Row],[ETMult]]*CalcTable[[#This Row],[ETb]]</f>
        <v>#NAME?</v>
      </c>
      <c r="S2752" s="13" t="b">
        <f>INDEX(IRR_LIST,CalcTable[[#This Row],[Day of Week]]+1)</f>
        <v>0</v>
      </c>
      <c r="T2752" s="13">
        <f t="shared" ca="1" si="854"/>
        <v>0.2</v>
      </c>
      <c r="U2752" s="13" t="b">
        <f ca="1">IF(CalcTable[[#This Row],[IrrPrecip]]&gt;=IC_MM,FALSE,TRUE)</f>
        <v>1</v>
      </c>
      <c r="V2752" s="13" t="b">
        <f t="shared" si="855"/>
        <v>1</v>
      </c>
      <c r="W2752" s="13" t="e">
        <f ca="1">IF(AND(IRR_DRIP=FALSE,CalcTable[[#This Row],[IrrHours]]&lt;=0),FALSE,TRUE)</f>
        <v>#NAME?</v>
      </c>
      <c r="X2752" s="13" t="e">
        <f ca="1">AND(CalcTable[[#This Row],[IrrDay]],CalcTable[[#This Row],[IrrRain]],CalcTable[[#This Row],[IrrWarm]],CalcTable[[#This Row],[IrrWindy]])</f>
        <v>#NAME?</v>
      </c>
      <c r="Y2752" s="13" t="e">
        <f t="shared" ca="1" si="856"/>
        <v>#NAME?</v>
      </c>
      <c r="Z2752" s="13" t="e">
        <f ca="1">CalcTable[[#This Row],[IrrHours]]/5</f>
        <v>#NAME?</v>
      </c>
      <c r="AA2752" s="13" t="e">
        <f ca="1">IF(CalcTable[[#This Row],[IrrFlag]]=FALSE,0,MAX(0,CalcTable[[#This Row],[VolRednWind]]*(FCAP*IRR_TARGET-CalcTable[[#This Row],[IWC]])))</f>
        <v>#NAME?</v>
      </c>
      <c r="AB2752" s="13" t="e">
        <f ca="1">CalcTable[[#This Row],[IWC]]+CalcTable[[#This Row],[Eff Precip]]+CalcTable[[#This Row],[IrrAmt]]-CalcTable[[#This Row],[AET]]</f>
        <v>#NAME?</v>
      </c>
      <c r="AC2752" s="13" t="e">
        <f ca="1">IF(CalcTable[[#This Row],[PWC]]&gt;FCAP,MIN(24*PERC,MIN(SAT,CalcTable[[#This Row],[PWC]])-FCAP),0)</f>
        <v>#NAME?</v>
      </c>
      <c r="AD2752" s="13" t="e">
        <f ca="1">IF(CalcTable[[#This Row],[PWC]]&gt;SAT,CalcTable[[#This Row],[PWC]]-SAT,0)</f>
        <v>#NAME?</v>
      </c>
      <c r="AE2752" s="13" t="e">
        <f ca="1">CalcTable[[#This Row],[PWC]]-CalcTable[[#This Row],[PercAmt]]-CalcTable[[#This Row],[Runoff]]</f>
        <v>#NAME?</v>
      </c>
      <c r="AF2752" s="13" t="e">
        <f ca="1">CalcTable[[#This Row],[IrrAmt]]/1000*CUR_IRR_AREA*10000/IRR_EFF</f>
        <v>#NAME?</v>
      </c>
      <c r="AG2752" s="147"/>
      <c r="AH2752" s="13"/>
      <c r="AI2752" s="50">
        <v>0</v>
      </c>
      <c r="AJ2752" s="50">
        <v>0</v>
      </c>
      <c r="AK2752" s="50">
        <v>0</v>
      </c>
      <c r="AL2752" s="50">
        <v>4.4925741337797476</v>
      </c>
      <c r="AM2752" s="50"/>
      <c r="AN2752" s="50"/>
      <c r="AO2752" s="50"/>
      <c r="AP2752" s="50"/>
      <c r="AQ2752" s="50"/>
      <c r="AR2752" s="50"/>
      <c r="AS2752" s="50"/>
      <c r="AT2752" s="50"/>
      <c r="AU2752" s="50"/>
      <c r="AV2752" s="50"/>
      <c r="AW2752" s="50"/>
      <c r="AX2752" s="50">
        <f t="shared" si="867"/>
        <v>4.4925741337797476</v>
      </c>
      <c r="AY2752" s="50"/>
      <c r="AZ2752" s="50">
        <f t="shared" si="857"/>
        <v>131.78217459087261</v>
      </c>
      <c r="BA2752" s="50">
        <f t="shared" si="858"/>
        <v>202.90271325896262</v>
      </c>
      <c r="BB2752" s="50">
        <f t="shared" si="859"/>
        <v>209.17805490614703</v>
      </c>
      <c r="BC2752" s="17">
        <f t="shared" si="860"/>
        <v>19779</v>
      </c>
      <c r="BD2752" s="50">
        <f t="shared" si="861"/>
        <v>4.4925741337797476</v>
      </c>
      <c r="BE2752" s="50">
        <f t="shared" si="862"/>
        <v>131.78217459087261</v>
      </c>
      <c r="BF2752" s="50">
        <f t="shared" si="868"/>
        <v>215.55368573171953</v>
      </c>
      <c r="BG2752" s="50"/>
      <c r="BH2752" s="17">
        <f t="shared" si="863"/>
        <v>0</v>
      </c>
      <c r="BI2752" s="17">
        <f t="shared" si="871"/>
        <v>2752</v>
      </c>
      <c r="BJ2752" s="17">
        <f t="shared" si="869"/>
        <v>2752</v>
      </c>
      <c r="BK2752" s="150">
        <f t="shared" si="870"/>
        <v>28377</v>
      </c>
      <c r="BL2752" s="50" t="e">
        <f t="shared" ca="1" si="864"/>
        <v>#NAME?</v>
      </c>
      <c r="BM2752" s="50" t="e">
        <f t="shared" ca="1" si="865"/>
        <v>#NAME?</v>
      </c>
      <c r="BN2752" s="50" t="e">
        <f t="shared" ca="1" si="866"/>
        <v>#NAME?</v>
      </c>
    </row>
    <row r="2753" spans="1:66" x14ac:dyDescent="0.35">
      <c r="A2753" s="48">
        <v>28378</v>
      </c>
      <c r="B2753" s="17">
        <v>1977</v>
      </c>
      <c r="C2753" s="17">
        <v>9</v>
      </c>
      <c r="D2753" s="17">
        <v>253</v>
      </c>
      <c r="E2753" s="17">
        <v>10</v>
      </c>
      <c r="F2753" s="17">
        <v>7</v>
      </c>
      <c r="G2753" s="50">
        <v>3.3</v>
      </c>
      <c r="H2753" s="32">
        <v>2.3726721375244804</v>
      </c>
      <c r="I2753" s="50">
        <v>0</v>
      </c>
      <c r="J2753" s="13">
        <v>0</v>
      </c>
      <c r="K2753" s="13">
        <f t="shared" si="852"/>
        <v>0</v>
      </c>
      <c r="L2753" s="13">
        <f t="shared" si="853"/>
        <v>0</v>
      </c>
      <c r="M2753" s="13" t="e">
        <f ca="1">CalcTable[[#This Row],[IWC]]-AE2752</f>
        <v>#NAME?</v>
      </c>
      <c r="N2753" s="13" t="e">
        <f ca="1">IF(CalcTable[[#This Row],[Day of Year]]&lt;123,FCAP,AE2752)</f>
        <v>#NAME?</v>
      </c>
      <c r="O2753" s="17" t="e">
        <f ca="1">IF(IRR_DRIP,5,COUNTIF('IDET Wind Values'!C2737:G2737,"&lt;="&amp;IRR_MAXWIND))</f>
        <v>#NAME?</v>
      </c>
      <c r="P2753" s="13" t="e">
        <f ca="1">CalcTable[[#This Row],[ET_o]]*KL</f>
        <v>#NAME?</v>
      </c>
      <c r="Q2753" s="13" t="e">
        <f ca="1">IF(WILTPT&lt;=0,1,MAX(0,MIN(1,(CalcTable[[#This Row],[IWC]]-WILTPT)/(MAD-WILTPT))))</f>
        <v>#NAME?</v>
      </c>
      <c r="R2753" s="13" t="e">
        <f ca="1">CalcTable[[#This Row],[ETMult]]*CalcTable[[#This Row],[ETb]]</f>
        <v>#NAME?</v>
      </c>
      <c r="S2753" s="13" t="b">
        <f>INDEX(IRR_LIST,CalcTable[[#This Row],[Day of Week]]+1)</f>
        <v>0</v>
      </c>
      <c r="T2753" s="13">
        <f t="shared" ca="1" si="854"/>
        <v>0.2</v>
      </c>
      <c r="U2753" s="13" t="b">
        <f ca="1">IF(CalcTable[[#This Row],[IrrPrecip]]&gt;=IC_MM,FALSE,TRUE)</f>
        <v>1</v>
      </c>
      <c r="V2753" s="13" t="b">
        <f t="shared" si="855"/>
        <v>1</v>
      </c>
      <c r="W2753" s="13" t="e">
        <f ca="1">IF(AND(IRR_DRIP=FALSE,CalcTable[[#This Row],[IrrHours]]&lt;=0),FALSE,TRUE)</f>
        <v>#NAME?</v>
      </c>
      <c r="X2753" s="13" t="e">
        <f ca="1">AND(CalcTable[[#This Row],[IrrDay]],CalcTable[[#This Row],[IrrRain]],CalcTable[[#This Row],[IrrWarm]],CalcTable[[#This Row],[IrrWindy]])</f>
        <v>#NAME?</v>
      </c>
      <c r="Y2753" s="13" t="e">
        <f t="shared" ca="1" si="856"/>
        <v>#NAME?</v>
      </c>
      <c r="Z2753" s="13" t="e">
        <f ca="1">CalcTable[[#This Row],[IrrHours]]/5</f>
        <v>#NAME?</v>
      </c>
      <c r="AA2753" s="13" t="e">
        <f ca="1">IF(CalcTable[[#This Row],[IrrFlag]]=FALSE,0,MAX(0,CalcTable[[#This Row],[VolRednWind]]*(FCAP*IRR_TARGET-CalcTable[[#This Row],[IWC]])))</f>
        <v>#NAME?</v>
      </c>
      <c r="AB2753" s="13" t="e">
        <f ca="1">CalcTable[[#This Row],[IWC]]+CalcTable[[#This Row],[Eff Precip]]+CalcTable[[#This Row],[IrrAmt]]-CalcTable[[#This Row],[AET]]</f>
        <v>#NAME?</v>
      </c>
      <c r="AC2753" s="13" t="e">
        <f ca="1">IF(CalcTable[[#This Row],[PWC]]&gt;FCAP,MIN(24*PERC,MIN(SAT,CalcTable[[#This Row],[PWC]])-FCAP),0)</f>
        <v>#NAME?</v>
      </c>
      <c r="AD2753" s="13" t="e">
        <f ca="1">IF(CalcTable[[#This Row],[PWC]]&gt;SAT,CalcTable[[#This Row],[PWC]]-SAT,0)</f>
        <v>#NAME?</v>
      </c>
      <c r="AE2753" s="13" t="e">
        <f ca="1">CalcTable[[#This Row],[PWC]]-CalcTable[[#This Row],[PercAmt]]-CalcTable[[#This Row],[Runoff]]</f>
        <v>#NAME?</v>
      </c>
      <c r="AF2753" s="13" t="e">
        <f ca="1">CalcTable[[#This Row],[IrrAmt]]/1000*CUR_IRR_AREA*10000/IRR_EFF</f>
        <v>#NAME?</v>
      </c>
      <c r="AG2753" s="147"/>
      <c r="AH2753" s="13"/>
      <c r="AI2753" s="50">
        <v>0</v>
      </c>
      <c r="AJ2753" s="50">
        <v>0</v>
      </c>
      <c r="AK2753" s="50">
        <v>11.44412995589126</v>
      </c>
      <c r="AL2753" s="50">
        <v>0</v>
      </c>
      <c r="AM2753" s="50"/>
      <c r="AN2753" s="50"/>
      <c r="AO2753" s="50"/>
      <c r="AP2753" s="50"/>
      <c r="AQ2753" s="50"/>
      <c r="AR2753" s="50"/>
      <c r="AS2753" s="50"/>
      <c r="AT2753" s="50"/>
      <c r="AU2753" s="50"/>
      <c r="AV2753" s="50"/>
      <c r="AW2753" s="50"/>
      <c r="AX2753" s="50">
        <f t="shared" si="867"/>
        <v>11.44412995589126</v>
      </c>
      <c r="AY2753" s="50"/>
      <c r="AZ2753" s="50">
        <f t="shared" si="857"/>
        <v>167.84723935307181</v>
      </c>
      <c r="BA2753" s="50">
        <f t="shared" si="858"/>
        <v>258.4314637658407</v>
      </c>
      <c r="BB2753" s="50">
        <f t="shared" si="859"/>
        <v>266.42418944932035</v>
      </c>
      <c r="BC2753" s="17">
        <f t="shared" si="860"/>
        <v>19779</v>
      </c>
      <c r="BD2753" s="50">
        <f t="shared" si="861"/>
        <v>11.44412995589126</v>
      </c>
      <c r="BE2753" s="50">
        <f t="shared" si="862"/>
        <v>167.84723935307181</v>
      </c>
      <c r="BF2753" s="50">
        <f t="shared" si="868"/>
        <v>274.54465063103169</v>
      </c>
      <c r="BG2753" s="50"/>
      <c r="BH2753" s="17">
        <f t="shared" si="863"/>
        <v>0</v>
      </c>
      <c r="BI2753" s="17">
        <f t="shared" si="871"/>
        <v>2753</v>
      </c>
      <c r="BJ2753" s="17">
        <f t="shared" si="869"/>
        <v>2753</v>
      </c>
      <c r="BK2753" s="150">
        <f t="shared" si="870"/>
        <v>28378</v>
      </c>
      <c r="BL2753" s="50" t="e">
        <f t="shared" ca="1" si="864"/>
        <v>#NAME?</v>
      </c>
      <c r="BM2753" s="50" t="e">
        <f t="shared" ca="1" si="865"/>
        <v>#NAME?</v>
      </c>
      <c r="BN2753" s="50" t="e">
        <f t="shared" ca="1" si="866"/>
        <v>#NAME?</v>
      </c>
    </row>
    <row r="2754" spans="1:66" x14ac:dyDescent="0.35">
      <c r="A2754" s="48">
        <v>28379</v>
      </c>
      <c r="B2754" s="17">
        <v>1977</v>
      </c>
      <c r="C2754" s="17">
        <v>9</v>
      </c>
      <c r="D2754" s="17">
        <v>254</v>
      </c>
      <c r="E2754" s="17">
        <v>11</v>
      </c>
      <c r="F2754" s="17">
        <v>1</v>
      </c>
      <c r="G2754" s="50">
        <v>8.9</v>
      </c>
      <c r="H2754" s="32">
        <v>2.7356905632931259</v>
      </c>
      <c r="I2754" s="50">
        <v>2.6666666666666665</v>
      </c>
      <c r="J2754" s="13">
        <v>0</v>
      </c>
      <c r="K2754" s="13">
        <f t="shared" si="852"/>
        <v>0</v>
      </c>
      <c r="L2754" s="13">
        <f t="shared" si="853"/>
        <v>0</v>
      </c>
      <c r="M2754" s="13" t="e">
        <f ca="1">CalcTable[[#This Row],[IWC]]-AE2753</f>
        <v>#NAME?</v>
      </c>
      <c r="N2754" s="13" t="e">
        <f ca="1">IF(CalcTable[[#This Row],[Day of Year]]&lt;123,FCAP,AE2753)</f>
        <v>#NAME?</v>
      </c>
      <c r="O2754" s="17" t="e">
        <f ca="1">IF(IRR_DRIP,5,COUNTIF('IDET Wind Values'!C2738:G2738,"&lt;="&amp;IRR_MAXWIND))</f>
        <v>#NAME?</v>
      </c>
      <c r="P2754" s="13" t="e">
        <f ca="1">CalcTable[[#This Row],[ET_o]]*KL</f>
        <v>#NAME?</v>
      </c>
      <c r="Q2754" s="13" t="e">
        <f ca="1">IF(WILTPT&lt;=0,1,MAX(0,MIN(1,(CalcTable[[#This Row],[IWC]]-WILTPT)/(MAD-WILTPT))))</f>
        <v>#NAME?</v>
      </c>
      <c r="R2754" s="13" t="e">
        <f ca="1">CalcTable[[#This Row],[ETMult]]*CalcTable[[#This Row],[ETb]]</f>
        <v>#NAME?</v>
      </c>
      <c r="S2754" s="13" t="b">
        <f>INDEX(IRR_LIST,CalcTable[[#This Row],[Day of Week]]+1)</f>
        <v>1</v>
      </c>
      <c r="T2754" s="13">
        <f t="shared" ca="1" si="854"/>
        <v>0</v>
      </c>
      <c r="U2754" s="13" t="b">
        <f ca="1">IF(CalcTable[[#This Row],[IrrPrecip]]&gt;=IC_MM,FALSE,TRUE)</f>
        <v>1</v>
      </c>
      <c r="V2754" s="13" t="b">
        <f t="shared" si="855"/>
        <v>1</v>
      </c>
      <c r="W2754" s="13" t="e">
        <f ca="1">IF(AND(IRR_DRIP=FALSE,CalcTable[[#This Row],[IrrHours]]&lt;=0),FALSE,TRUE)</f>
        <v>#NAME?</v>
      </c>
      <c r="X2754" s="13" t="e">
        <f ca="1">AND(CalcTable[[#This Row],[IrrDay]],CalcTable[[#This Row],[IrrRain]],CalcTable[[#This Row],[IrrWarm]],CalcTable[[#This Row],[IrrWindy]])</f>
        <v>#NAME?</v>
      </c>
      <c r="Y2754" s="13" t="e">
        <f t="shared" ca="1" si="856"/>
        <v>#NAME?</v>
      </c>
      <c r="Z2754" s="13" t="e">
        <f ca="1">CalcTable[[#This Row],[IrrHours]]/5</f>
        <v>#NAME?</v>
      </c>
      <c r="AA2754" s="13" t="e">
        <f ca="1">IF(CalcTable[[#This Row],[IrrFlag]]=FALSE,0,MAX(0,CalcTable[[#This Row],[VolRednWind]]*(FCAP*IRR_TARGET-CalcTable[[#This Row],[IWC]])))</f>
        <v>#NAME?</v>
      </c>
      <c r="AB2754" s="13" t="e">
        <f ca="1">CalcTable[[#This Row],[IWC]]+CalcTable[[#This Row],[Eff Precip]]+CalcTable[[#This Row],[IrrAmt]]-CalcTable[[#This Row],[AET]]</f>
        <v>#NAME?</v>
      </c>
      <c r="AC2754" s="13" t="e">
        <f ca="1">IF(CalcTable[[#This Row],[PWC]]&gt;FCAP,MIN(24*PERC,MIN(SAT,CalcTable[[#This Row],[PWC]])-FCAP),0)</f>
        <v>#NAME?</v>
      </c>
      <c r="AD2754" s="13" t="e">
        <f ca="1">IF(CalcTable[[#This Row],[PWC]]&gt;SAT,CalcTable[[#This Row],[PWC]]-SAT,0)</f>
        <v>#NAME?</v>
      </c>
      <c r="AE2754" s="13" t="e">
        <f ca="1">CalcTable[[#This Row],[PWC]]-CalcTable[[#This Row],[PercAmt]]-CalcTable[[#This Row],[Runoff]]</f>
        <v>#NAME?</v>
      </c>
      <c r="AF2754" s="13" t="e">
        <f ca="1">CalcTable[[#This Row],[IrrAmt]]/1000*CUR_IRR_AREA*10000/IRR_EFF</f>
        <v>#NAME?</v>
      </c>
      <c r="AG2754" s="147"/>
      <c r="AH2754" s="13"/>
      <c r="AI2754" s="50">
        <v>6.8718245960112121</v>
      </c>
      <c r="AJ2754" s="50">
        <v>12.647245395880772</v>
      </c>
      <c r="AK2754" s="50">
        <v>0</v>
      </c>
      <c r="AL2754" s="50">
        <v>0</v>
      </c>
      <c r="AM2754" s="50"/>
      <c r="AN2754" s="50"/>
      <c r="AO2754" s="50"/>
      <c r="AP2754" s="50"/>
      <c r="AQ2754" s="50"/>
      <c r="AR2754" s="50"/>
      <c r="AS2754" s="50"/>
      <c r="AT2754" s="50"/>
      <c r="AU2754" s="50"/>
      <c r="AV2754" s="50"/>
      <c r="AW2754" s="50"/>
      <c r="AX2754" s="50">
        <f t="shared" si="867"/>
        <v>19.519069991891982</v>
      </c>
      <c r="AY2754" s="50"/>
      <c r="AZ2754" s="50">
        <f t="shared" si="857"/>
        <v>471.7726256873338</v>
      </c>
      <c r="BA2754" s="50">
        <f t="shared" si="858"/>
        <v>767.14775193754963</v>
      </c>
      <c r="BB2754" s="50">
        <f t="shared" si="859"/>
        <v>794.14285700624851</v>
      </c>
      <c r="BC2754" s="17">
        <f t="shared" si="860"/>
        <v>19779</v>
      </c>
      <c r="BD2754" s="50">
        <f t="shared" si="861"/>
        <v>19.519069991891982</v>
      </c>
      <c r="BE2754" s="50">
        <f t="shared" si="862"/>
        <v>471.7726256873338</v>
      </c>
      <c r="BF2754" s="50">
        <f t="shared" si="868"/>
        <v>771.66983023270757</v>
      </c>
      <c r="BG2754" s="50"/>
      <c r="BH2754" s="17">
        <f t="shared" si="863"/>
        <v>0</v>
      </c>
      <c r="BI2754" s="17">
        <f t="shared" si="871"/>
        <v>2754</v>
      </c>
      <c r="BJ2754" s="17">
        <f t="shared" si="869"/>
        <v>2754</v>
      </c>
      <c r="BK2754" s="150">
        <f t="shared" si="870"/>
        <v>28379</v>
      </c>
      <c r="BL2754" s="50" t="e">
        <f t="shared" ca="1" si="864"/>
        <v>#NAME?</v>
      </c>
      <c r="BM2754" s="50" t="e">
        <f t="shared" ca="1" si="865"/>
        <v>#NAME?</v>
      </c>
      <c r="BN2754" s="50" t="e">
        <f t="shared" ca="1" si="866"/>
        <v>#NAME?</v>
      </c>
    </row>
    <row r="2755" spans="1:66" x14ac:dyDescent="0.35">
      <c r="A2755" s="48">
        <v>28380</v>
      </c>
      <c r="B2755" s="17">
        <v>1977</v>
      </c>
      <c r="C2755" s="17">
        <v>9</v>
      </c>
      <c r="D2755" s="17">
        <v>255</v>
      </c>
      <c r="E2755" s="17">
        <v>12</v>
      </c>
      <c r="F2755" s="17">
        <v>2</v>
      </c>
      <c r="G2755" s="50">
        <v>5</v>
      </c>
      <c r="H2755" s="32">
        <v>3.6837832099774626</v>
      </c>
      <c r="I2755" s="50">
        <v>8.8333333333333339</v>
      </c>
      <c r="J2755" s="13">
        <v>0</v>
      </c>
      <c r="K2755" s="13">
        <f t="shared" si="852"/>
        <v>0</v>
      </c>
      <c r="L2755" s="13">
        <f t="shared" si="853"/>
        <v>0</v>
      </c>
      <c r="M2755" s="13" t="e">
        <f ca="1">CalcTable[[#This Row],[IWC]]-AE2754</f>
        <v>#NAME?</v>
      </c>
      <c r="N2755" s="13" t="e">
        <f ca="1">IF(CalcTable[[#This Row],[Day of Year]]&lt;123,FCAP,AE2754)</f>
        <v>#NAME?</v>
      </c>
      <c r="O2755" s="17" t="e">
        <f ca="1">IF(IRR_DRIP,5,COUNTIF('IDET Wind Values'!C2739:G2739,"&lt;="&amp;IRR_MAXWIND))</f>
        <v>#NAME?</v>
      </c>
      <c r="P2755" s="13" t="e">
        <f ca="1">CalcTable[[#This Row],[ET_o]]*KL</f>
        <v>#NAME?</v>
      </c>
      <c r="Q2755" s="13" t="e">
        <f ca="1">IF(WILTPT&lt;=0,1,MAX(0,MIN(1,(CalcTable[[#This Row],[IWC]]-WILTPT)/(MAD-WILTPT))))</f>
        <v>#NAME?</v>
      </c>
      <c r="R2755" s="13" t="e">
        <f ca="1">CalcTable[[#This Row],[ETMult]]*CalcTable[[#This Row],[ETb]]</f>
        <v>#NAME?</v>
      </c>
      <c r="S2755" s="13" t="b">
        <f>INDEX(IRR_LIST,CalcTable[[#This Row],[Day of Week]]+1)</f>
        <v>0</v>
      </c>
      <c r="T2755" s="13">
        <f t="shared" ca="1" si="854"/>
        <v>0</v>
      </c>
      <c r="U2755" s="13" t="b">
        <f ca="1">IF(CalcTable[[#This Row],[IrrPrecip]]&gt;=IC_MM,FALSE,TRUE)</f>
        <v>1</v>
      </c>
      <c r="V2755" s="13" t="b">
        <f t="shared" si="855"/>
        <v>1</v>
      </c>
      <c r="W2755" s="13" t="e">
        <f ca="1">IF(AND(IRR_DRIP=FALSE,CalcTable[[#This Row],[IrrHours]]&lt;=0),FALSE,TRUE)</f>
        <v>#NAME?</v>
      </c>
      <c r="X2755" s="13" t="e">
        <f ca="1">AND(CalcTable[[#This Row],[IrrDay]],CalcTable[[#This Row],[IrrRain]],CalcTable[[#This Row],[IrrWarm]],CalcTable[[#This Row],[IrrWindy]])</f>
        <v>#NAME?</v>
      </c>
      <c r="Y2755" s="13" t="e">
        <f t="shared" ca="1" si="856"/>
        <v>#NAME?</v>
      </c>
      <c r="Z2755" s="13" t="e">
        <f ca="1">CalcTable[[#This Row],[IrrHours]]/5</f>
        <v>#NAME?</v>
      </c>
      <c r="AA2755" s="13" t="e">
        <f ca="1">IF(CalcTable[[#This Row],[IrrFlag]]=FALSE,0,MAX(0,CalcTable[[#This Row],[VolRednWind]]*(FCAP*IRR_TARGET-CalcTable[[#This Row],[IWC]])))</f>
        <v>#NAME?</v>
      </c>
      <c r="AB2755" s="13" t="e">
        <f ca="1">CalcTable[[#This Row],[IWC]]+CalcTable[[#This Row],[Eff Precip]]+CalcTable[[#This Row],[IrrAmt]]-CalcTable[[#This Row],[AET]]</f>
        <v>#NAME?</v>
      </c>
      <c r="AC2755" s="13" t="e">
        <f ca="1">IF(CalcTable[[#This Row],[PWC]]&gt;FCAP,MIN(24*PERC,MIN(SAT,CalcTable[[#This Row],[PWC]])-FCAP),0)</f>
        <v>#NAME?</v>
      </c>
      <c r="AD2755" s="13" t="e">
        <f ca="1">IF(CalcTable[[#This Row],[PWC]]&gt;SAT,CalcTable[[#This Row],[PWC]]-SAT,0)</f>
        <v>#NAME?</v>
      </c>
      <c r="AE2755" s="13" t="e">
        <f ca="1">CalcTable[[#This Row],[PWC]]-CalcTable[[#This Row],[PercAmt]]-CalcTable[[#This Row],[Runoff]]</f>
        <v>#NAME?</v>
      </c>
      <c r="AF2755" s="13" t="e">
        <f ca="1">CalcTable[[#This Row],[IrrAmt]]/1000*CUR_IRR_AREA*10000/IRR_EFF</f>
        <v>#NAME?</v>
      </c>
      <c r="AG2755" s="147"/>
      <c r="AH2755" s="13"/>
      <c r="AI2755" s="50">
        <v>0</v>
      </c>
      <c r="AJ2755" s="50">
        <v>0</v>
      </c>
      <c r="AK2755" s="50">
        <v>0.88652596196224498</v>
      </c>
      <c r="AL2755" s="50">
        <v>5.0895994854496855</v>
      </c>
      <c r="AM2755" s="50"/>
      <c r="AN2755" s="50"/>
      <c r="AO2755" s="50"/>
      <c r="AP2755" s="50"/>
      <c r="AQ2755" s="50"/>
      <c r="AR2755" s="50"/>
      <c r="AS2755" s="50"/>
      <c r="AT2755" s="50"/>
      <c r="AU2755" s="50"/>
      <c r="AV2755" s="50"/>
      <c r="AW2755" s="50"/>
      <c r="AX2755" s="50">
        <f t="shared" si="867"/>
        <v>5.9761254474119303</v>
      </c>
      <c r="AY2755" s="50"/>
      <c r="AZ2755" s="50">
        <f t="shared" si="857"/>
        <v>162.29729901530371</v>
      </c>
      <c r="BA2755" s="50">
        <f t="shared" si="858"/>
        <v>249.88631753149937</v>
      </c>
      <c r="BB2755" s="50">
        <f t="shared" si="859"/>
        <v>257.61476034175195</v>
      </c>
      <c r="BC2755" s="17">
        <f t="shared" si="860"/>
        <v>19779</v>
      </c>
      <c r="BD2755" s="50">
        <f t="shared" si="861"/>
        <v>5.9761254474119303</v>
      </c>
      <c r="BE2755" s="50">
        <f t="shared" si="862"/>
        <v>162.29729901530371</v>
      </c>
      <c r="BF2755" s="50">
        <f t="shared" si="868"/>
        <v>265.46671502167413</v>
      </c>
      <c r="BG2755" s="50"/>
      <c r="BH2755" s="17">
        <f t="shared" si="863"/>
        <v>0</v>
      </c>
      <c r="BI2755" s="17">
        <f t="shared" si="871"/>
        <v>2755</v>
      </c>
      <c r="BJ2755" s="17">
        <f t="shared" si="869"/>
        <v>2755</v>
      </c>
      <c r="BK2755" s="150">
        <f t="shared" si="870"/>
        <v>28380</v>
      </c>
      <c r="BL2755" s="50" t="e">
        <f t="shared" ca="1" si="864"/>
        <v>#NAME?</v>
      </c>
      <c r="BM2755" s="50" t="e">
        <f t="shared" ca="1" si="865"/>
        <v>#NAME?</v>
      </c>
      <c r="BN2755" s="50" t="e">
        <f t="shared" ca="1" si="866"/>
        <v>#NAME?</v>
      </c>
    </row>
    <row r="2756" spans="1:66" x14ac:dyDescent="0.35">
      <c r="A2756" s="48">
        <v>28381</v>
      </c>
      <c r="B2756" s="17">
        <v>1977</v>
      </c>
      <c r="C2756" s="17">
        <v>9</v>
      </c>
      <c r="D2756" s="17">
        <v>256</v>
      </c>
      <c r="E2756" s="17">
        <v>13</v>
      </c>
      <c r="F2756" s="17">
        <v>3</v>
      </c>
      <c r="G2756" s="50">
        <v>4.9000000000000004</v>
      </c>
      <c r="H2756" s="32">
        <v>4.1000435336461836</v>
      </c>
      <c r="I2756" s="50">
        <v>9</v>
      </c>
      <c r="J2756" s="13">
        <v>0</v>
      </c>
      <c r="K2756" s="13">
        <f t="shared" si="852"/>
        <v>0</v>
      </c>
      <c r="L2756" s="13">
        <f t="shared" si="853"/>
        <v>0</v>
      </c>
      <c r="M2756" s="13" t="e">
        <f ca="1">CalcTable[[#This Row],[IWC]]-AE2755</f>
        <v>#NAME?</v>
      </c>
      <c r="N2756" s="13" t="e">
        <f ca="1">IF(CalcTable[[#This Row],[Day of Year]]&lt;123,FCAP,AE2755)</f>
        <v>#NAME?</v>
      </c>
      <c r="O2756" s="17" t="e">
        <f ca="1">IF(IRR_DRIP,5,COUNTIF('IDET Wind Values'!C2740:G2740,"&lt;="&amp;IRR_MAXWIND))</f>
        <v>#NAME?</v>
      </c>
      <c r="P2756" s="13" t="e">
        <f ca="1">CalcTable[[#This Row],[ET_o]]*KL</f>
        <v>#NAME?</v>
      </c>
      <c r="Q2756" s="13" t="e">
        <f ca="1">IF(WILTPT&lt;=0,1,MAX(0,MIN(1,(CalcTable[[#This Row],[IWC]]-WILTPT)/(MAD-WILTPT))))</f>
        <v>#NAME?</v>
      </c>
      <c r="R2756" s="13" t="e">
        <f ca="1">CalcTable[[#This Row],[ETMult]]*CalcTable[[#This Row],[ETb]]</f>
        <v>#NAME?</v>
      </c>
      <c r="S2756" s="13" t="b">
        <f>INDEX(IRR_LIST,CalcTable[[#This Row],[Day of Week]]+1)</f>
        <v>1</v>
      </c>
      <c r="T2756" s="13">
        <f t="shared" ca="1" si="854"/>
        <v>0</v>
      </c>
      <c r="U2756" s="13" t="b">
        <f ca="1">IF(CalcTable[[#This Row],[IrrPrecip]]&gt;=IC_MM,FALSE,TRUE)</f>
        <v>1</v>
      </c>
      <c r="V2756" s="13" t="b">
        <f t="shared" si="855"/>
        <v>0</v>
      </c>
      <c r="W2756" s="13" t="e">
        <f ca="1">IF(AND(IRR_DRIP=FALSE,CalcTable[[#This Row],[IrrHours]]&lt;=0),FALSE,TRUE)</f>
        <v>#NAME?</v>
      </c>
      <c r="X2756" s="13" t="e">
        <f ca="1">AND(CalcTable[[#This Row],[IrrDay]],CalcTable[[#This Row],[IrrRain]],CalcTable[[#This Row],[IrrWarm]],CalcTable[[#This Row],[IrrWindy]])</f>
        <v>#NAME?</v>
      </c>
      <c r="Y2756" s="13" t="e">
        <f t="shared" ca="1" si="856"/>
        <v>#NAME?</v>
      </c>
      <c r="Z2756" s="13" t="e">
        <f ca="1">CalcTable[[#This Row],[IrrHours]]/5</f>
        <v>#NAME?</v>
      </c>
      <c r="AA2756" s="13" t="e">
        <f ca="1">IF(CalcTable[[#This Row],[IrrFlag]]=FALSE,0,MAX(0,CalcTable[[#This Row],[VolRednWind]]*(FCAP*IRR_TARGET-CalcTable[[#This Row],[IWC]])))</f>
        <v>#NAME?</v>
      </c>
      <c r="AB2756" s="13" t="e">
        <f ca="1">CalcTable[[#This Row],[IWC]]+CalcTable[[#This Row],[Eff Precip]]+CalcTable[[#This Row],[IrrAmt]]-CalcTable[[#This Row],[AET]]</f>
        <v>#NAME?</v>
      </c>
      <c r="AC2756" s="13" t="e">
        <f ca="1">IF(CalcTable[[#This Row],[PWC]]&gt;FCAP,MIN(24*PERC,MIN(SAT,CalcTable[[#This Row],[PWC]])-FCAP),0)</f>
        <v>#NAME?</v>
      </c>
      <c r="AD2756" s="13" t="e">
        <f ca="1">IF(CalcTable[[#This Row],[PWC]]&gt;SAT,CalcTable[[#This Row],[PWC]]-SAT,0)</f>
        <v>#NAME?</v>
      </c>
      <c r="AE2756" s="13" t="e">
        <f ca="1">CalcTable[[#This Row],[PWC]]-CalcTable[[#This Row],[PercAmt]]-CalcTable[[#This Row],[Runoff]]</f>
        <v>#NAME?</v>
      </c>
      <c r="AF2756" s="13" t="e">
        <f ca="1">CalcTable[[#This Row],[IrrAmt]]/1000*CUR_IRR_AREA*10000/IRR_EFF</f>
        <v>#NAME?</v>
      </c>
      <c r="AG2756" s="147"/>
      <c r="AH2756" s="13"/>
      <c r="AI2756" s="50">
        <v>0</v>
      </c>
      <c r="AJ2756" s="50">
        <v>0</v>
      </c>
      <c r="AK2756" s="50">
        <v>0</v>
      </c>
      <c r="AL2756" s="50">
        <v>0</v>
      </c>
      <c r="AM2756" s="50"/>
      <c r="AN2756" s="50"/>
      <c r="AO2756" s="50"/>
      <c r="AP2756" s="50"/>
      <c r="AQ2756" s="50"/>
      <c r="AR2756" s="50"/>
      <c r="AS2756" s="50"/>
      <c r="AT2756" s="50"/>
      <c r="AU2756" s="50"/>
      <c r="AV2756" s="50"/>
      <c r="AW2756" s="50"/>
      <c r="AX2756" s="50">
        <f t="shared" si="867"/>
        <v>0</v>
      </c>
      <c r="AY2756" s="50"/>
      <c r="AZ2756" s="50">
        <f t="shared" si="857"/>
        <v>0</v>
      </c>
      <c r="BA2756" s="50">
        <f t="shared" si="858"/>
        <v>0</v>
      </c>
      <c r="BB2756" s="50">
        <f t="shared" si="859"/>
        <v>0</v>
      </c>
      <c r="BC2756" s="17">
        <f t="shared" si="860"/>
        <v>19779</v>
      </c>
      <c r="BD2756" s="50">
        <f t="shared" si="861"/>
        <v>0</v>
      </c>
      <c r="BE2756" s="50">
        <f t="shared" si="862"/>
        <v>0</v>
      </c>
      <c r="BF2756" s="50">
        <f t="shared" si="868"/>
        <v>0</v>
      </c>
      <c r="BG2756" s="50"/>
      <c r="BH2756" s="17">
        <f t="shared" si="863"/>
        <v>0</v>
      </c>
      <c r="BI2756" s="17">
        <f t="shared" si="871"/>
        <v>2756</v>
      </c>
      <c r="BJ2756" s="17">
        <f t="shared" si="869"/>
        <v>2756</v>
      </c>
      <c r="BK2756" s="150">
        <f t="shared" si="870"/>
        <v>28381</v>
      </c>
      <c r="BL2756" s="50" t="e">
        <f t="shared" ca="1" si="864"/>
        <v>#NAME?</v>
      </c>
      <c r="BM2756" s="50" t="e">
        <f t="shared" ca="1" si="865"/>
        <v>#NAME?</v>
      </c>
      <c r="BN2756" s="50" t="e">
        <f t="shared" ca="1" si="866"/>
        <v>#NAME?</v>
      </c>
    </row>
    <row r="2757" spans="1:66" x14ac:dyDescent="0.35">
      <c r="A2757" s="48">
        <v>28382</v>
      </c>
      <c r="B2757" s="17">
        <v>1977</v>
      </c>
      <c r="C2757" s="17">
        <v>9</v>
      </c>
      <c r="D2757" s="17">
        <v>257</v>
      </c>
      <c r="E2757" s="17">
        <v>14</v>
      </c>
      <c r="F2757" s="17">
        <v>4</v>
      </c>
      <c r="G2757" s="50">
        <v>2.2999999999999998</v>
      </c>
      <c r="H2757" s="32">
        <v>2.0247367473094511</v>
      </c>
      <c r="I2757" s="50">
        <v>15.666666666666666</v>
      </c>
      <c r="J2757" s="13">
        <v>12.4</v>
      </c>
      <c r="K2757" s="13">
        <f t="shared" si="852"/>
        <v>12.4</v>
      </c>
      <c r="L2757" s="13">
        <f t="shared" si="853"/>
        <v>5.5500000000000007</v>
      </c>
      <c r="M2757" s="13" t="e">
        <f ca="1">CalcTable[[#This Row],[IWC]]-AE2756</f>
        <v>#NAME?</v>
      </c>
      <c r="N2757" s="13" t="e">
        <f ca="1">IF(CalcTable[[#This Row],[Day of Year]]&lt;123,FCAP,AE2756)</f>
        <v>#NAME?</v>
      </c>
      <c r="O2757" s="17" t="e">
        <f ca="1">IF(IRR_DRIP,5,COUNTIF('IDET Wind Values'!C2741:G2741,"&lt;="&amp;IRR_MAXWIND))</f>
        <v>#NAME?</v>
      </c>
      <c r="P2757" s="13" t="e">
        <f ca="1">CalcTable[[#This Row],[ET_o]]*KL</f>
        <v>#NAME?</v>
      </c>
      <c r="Q2757" s="13" t="e">
        <f ca="1">IF(WILTPT&lt;=0,1,MAX(0,MIN(1,(CalcTable[[#This Row],[IWC]]-WILTPT)/(MAD-WILTPT))))</f>
        <v>#NAME?</v>
      </c>
      <c r="R2757" s="13" t="e">
        <f ca="1">CalcTable[[#This Row],[ETMult]]*CalcTable[[#This Row],[ETb]]</f>
        <v>#NAME?</v>
      </c>
      <c r="S2757" s="13" t="b">
        <f>INDEX(IRR_LIST,CalcTable[[#This Row],[Day of Week]]+1)</f>
        <v>0</v>
      </c>
      <c r="T2757" s="13">
        <f t="shared" ca="1" si="854"/>
        <v>0</v>
      </c>
      <c r="U2757" s="13" t="b">
        <f ca="1">IF(CalcTable[[#This Row],[IrrPrecip]]&gt;=IC_MM,FALSE,TRUE)</f>
        <v>1</v>
      </c>
      <c r="V2757" s="13" t="b">
        <f t="shared" si="855"/>
        <v>0</v>
      </c>
      <c r="W2757" s="13" t="e">
        <f ca="1">IF(AND(IRR_DRIP=FALSE,CalcTable[[#This Row],[IrrHours]]&lt;=0),FALSE,TRUE)</f>
        <v>#NAME?</v>
      </c>
      <c r="X2757" s="13" t="e">
        <f ca="1">AND(CalcTable[[#This Row],[IrrDay]],CalcTable[[#This Row],[IrrRain]],CalcTable[[#This Row],[IrrWarm]],CalcTable[[#This Row],[IrrWindy]])</f>
        <v>#NAME?</v>
      </c>
      <c r="Y2757" s="13" t="e">
        <f t="shared" ca="1" si="856"/>
        <v>#NAME?</v>
      </c>
      <c r="Z2757" s="13" t="e">
        <f ca="1">CalcTable[[#This Row],[IrrHours]]/5</f>
        <v>#NAME?</v>
      </c>
      <c r="AA2757" s="13" t="e">
        <f ca="1">IF(CalcTable[[#This Row],[IrrFlag]]=FALSE,0,MAX(0,CalcTable[[#This Row],[VolRednWind]]*(FCAP*IRR_TARGET-CalcTable[[#This Row],[IWC]])))</f>
        <v>#NAME?</v>
      </c>
      <c r="AB2757" s="13" t="e">
        <f ca="1">CalcTable[[#This Row],[IWC]]+CalcTable[[#This Row],[Eff Precip]]+CalcTable[[#This Row],[IrrAmt]]-CalcTable[[#This Row],[AET]]</f>
        <v>#NAME?</v>
      </c>
      <c r="AC2757" s="13" t="e">
        <f ca="1">IF(CalcTable[[#This Row],[PWC]]&gt;FCAP,MIN(24*PERC,MIN(SAT,CalcTable[[#This Row],[PWC]])-FCAP),0)</f>
        <v>#NAME?</v>
      </c>
      <c r="AD2757" s="13" t="e">
        <f ca="1">IF(CalcTable[[#This Row],[PWC]]&gt;SAT,CalcTable[[#This Row],[PWC]]-SAT,0)</f>
        <v>#NAME?</v>
      </c>
      <c r="AE2757" s="13" t="e">
        <f ca="1">CalcTable[[#This Row],[PWC]]-CalcTable[[#This Row],[PercAmt]]-CalcTable[[#This Row],[Runoff]]</f>
        <v>#NAME?</v>
      </c>
      <c r="AF2757" s="13" t="e">
        <f ca="1">CalcTable[[#This Row],[IrrAmt]]/1000*CUR_IRR_AREA*10000/IRR_EFF</f>
        <v>#NAME?</v>
      </c>
      <c r="AG2757" s="147"/>
      <c r="AH2757" s="13"/>
      <c r="AI2757" s="50">
        <v>0</v>
      </c>
      <c r="AJ2757" s="50">
        <v>0</v>
      </c>
      <c r="AK2757" s="50">
        <v>0</v>
      </c>
      <c r="AL2757" s="50">
        <v>0</v>
      </c>
      <c r="AM2757" s="50"/>
      <c r="AN2757" s="50"/>
      <c r="AO2757" s="50"/>
      <c r="AP2757" s="50"/>
      <c r="AQ2757" s="50"/>
      <c r="AR2757" s="50"/>
      <c r="AS2757" s="50"/>
      <c r="AT2757" s="50"/>
      <c r="AU2757" s="50"/>
      <c r="AV2757" s="50"/>
      <c r="AW2757" s="50"/>
      <c r="AX2757" s="50">
        <f t="shared" si="867"/>
        <v>0</v>
      </c>
      <c r="AY2757" s="50"/>
      <c r="AZ2757" s="50">
        <f t="shared" si="857"/>
        <v>0</v>
      </c>
      <c r="BA2757" s="50">
        <f t="shared" si="858"/>
        <v>0</v>
      </c>
      <c r="BB2757" s="50">
        <f t="shared" si="859"/>
        <v>0</v>
      </c>
      <c r="BC2757" s="17">
        <f t="shared" si="860"/>
        <v>19779</v>
      </c>
      <c r="BD2757" s="50">
        <f t="shared" si="861"/>
        <v>0</v>
      </c>
      <c r="BE2757" s="50">
        <f t="shared" si="862"/>
        <v>0</v>
      </c>
      <c r="BF2757" s="50">
        <f t="shared" si="868"/>
        <v>0</v>
      </c>
      <c r="BG2757" s="50"/>
      <c r="BH2757" s="17">
        <f t="shared" si="863"/>
        <v>0</v>
      </c>
      <c r="BI2757" s="17">
        <f t="shared" si="871"/>
        <v>2757</v>
      </c>
      <c r="BJ2757" s="17">
        <f t="shared" si="869"/>
        <v>2757</v>
      </c>
      <c r="BK2757" s="150">
        <f t="shared" si="870"/>
        <v>28382</v>
      </c>
      <c r="BL2757" s="50" t="e">
        <f t="shared" ca="1" si="864"/>
        <v>#NAME?</v>
      </c>
      <c r="BM2757" s="50" t="e">
        <f t="shared" ca="1" si="865"/>
        <v>#NAME?</v>
      </c>
      <c r="BN2757" s="50" t="e">
        <f t="shared" ca="1" si="866"/>
        <v>#NAME?</v>
      </c>
    </row>
    <row r="2758" spans="1:66" x14ac:dyDescent="0.35">
      <c r="A2758" s="48">
        <v>28383</v>
      </c>
      <c r="B2758" s="17">
        <v>1977</v>
      </c>
      <c r="C2758" s="17">
        <v>9</v>
      </c>
      <c r="D2758" s="17">
        <v>258</v>
      </c>
      <c r="E2758" s="17">
        <v>15</v>
      </c>
      <c r="F2758" s="17">
        <v>5</v>
      </c>
      <c r="G2758" s="50">
        <v>2.9</v>
      </c>
      <c r="H2758" s="32">
        <v>1.4253092161099827</v>
      </c>
      <c r="I2758" s="50">
        <v>11.333333333333334</v>
      </c>
      <c r="J2758" s="13">
        <v>2</v>
      </c>
      <c r="K2758" s="13">
        <f t="shared" si="852"/>
        <v>2</v>
      </c>
      <c r="L2758" s="13">
        <f t="shared" si="853"/>
        <v>0</v>
      </c>
      <c r="M2758" s="13" t="e">
        <f ca="1">CalcTable[[#This Row],[IWC]]-AE2757</f>
        <v>#NAME?</v>
      </c>
      <c r="N2758" s="13" t="e">
        <f ca="1">IF(CalcTable[[#This Row],[Day of Year]]&lt;123,FCAP,AE2757)</f>
        <v>#NAME?</v>
      </c>
      <c r="O2758" s="17" t="e">
        <f ca="1">IF(IRR_DRIP,5,COUNTIF('IDET Wind Values'!C2742:G2742,"&lt;="&amp;IRR_MAXWIND))</f>
        <v>#NAME?</v>
      </c>
      <c r="P2758" s="13" t="e">
        <f ca="1">CalcTable[[#This Row],[ET_o]]*KL</f>
        <v>#NAME?</v>
      </c>
      <c r="Q2758" s="13" t="e">
        <f ca="1">IF(WILTPT&lt;=0,1,MAX(0,MIN(1,(CalcTable[[#This Row],[IWC]]-WILTPT)/(MAD-WILTPT))))</f>
        <v>#NAME?</v>
      </c>
      <c r="R2758" s="13" t="e">
        <f ca="1">CalcTable[[#This Row],[ETMult]]*CalcTable[[#This Row],[ETb]]</f>
        <v>#NAME?</v>
      </c>
      <c r="S2758" s="13" t="b">
        <f>INDEX(IRR_LIST,CalcTable[[#This Row],[Day of Week]]+1)</f>
        <v>1</v>
      </c>
      <c r="T2758" s="13">
        <f t="shared" ca="1" si="854"/>
        <v>12.4</v>
      </c>
      <c r="U2758" s="13" t="b">
        <f ca="1">IF(CalcTable[[#This Row],[IrrPrecip]]&gt;=IC_MM,FALSE,TRUE)</f>
        <v>0</v>
      </c>
      <c r="V2758" s="13" t="b">
        <f t="shared" si="855"/>
        <v>1</v>
      </c>
      <c r="W2758" s="13" t="e">
        <f ca="1">IF(AND(IRR_DRIP=FALSE,CalcTable[[#This Row],[IrrHours]]&lt;=0),FALSE,TRUE)</f>
        <v>#NAME?</v>
      </c>
      <c r="X2758" s="13" t="e">
        <f ca="1">AND(CalcTable[[#This Row],[IrrDay]],CalcTable[[#This Row],[IrrRain]],CalcTable[[#This Row],[IrrWarm]],CalcTable[[#This Row],[IrrWindy]])</f>
        <v>#NAME?</v>
      </c>
      <c r="Y2758" s="13" t="e">
        <f t="shared" ca="1" si="856"/>
        <v>#NAME?</v>
      </c>
      <c r="Z2758" s="13" t="e">
        <f ca="1">CalcTable[[#This Row],[IrrHours]]/5</f>
        <v>#NAME?</v>
      </c>
      <c r="AA2758" s="13" t="e">
        <f ca="1">IF(CalcTable[[#This Row],[IrrFlag]]=FALSE,0,MAX(0,CalcTable[[#This Row],[VolRednWind]]*(FCAP*IRR_TARGET-CalcTable[[#This Row],[IWC]])))</f>
        <v>#NAME?</v>
      </c>
      <c r="AB2758" s="13" t="e">
        <f ca="1">CalcTable[[#This Row],[IWC]]+CalcTable[[#This Row],[Eff Precip]]+CalcTable[[#This Row],[IrrAmt]]-CalcTable[[#This Row],[AET]]</f>
        <v>#NAME?</v>
      </c>
      <c r="AC2758" s="13" t="e">
        <f ca="1">IF(CalcTable[[#This Row],[PWC]]&gt;FCAP,MIN(24*PERC,MIN(SAT,CalcTable[[#This Row],[PWC]])-FCAP),0)</f>
        <v>#NAME?</v>
      </c>
      <c r="AD2758" s="13" t="e">
        <f ca="1">IF(CalcTable[[#This Row],[PWC]]&gt;SAT,CalcTable[[#This Row],[PWC]]-SAT,0)</f>
        <v>#NAME?</v>
      </c>
      <c r="AE2758" s="13" t="e">
        <f ca="1">CalcTable[[#This Row],[PWC]]-CalcTable[[#This Row],[PercAmt]]-CalcTable[[#This Row],[Runoff]]</f>
        <v>#NAME?</v>
      </c>
      <c r="AF2758" s="13" t="e">
        <f ca="1">CalcTable[[#This Row],[IrrAmt]]/1000*CUR_IRR_AREA*10000/IRR_EFF</f>
        <v>#NAME?</v>
      </c>
      <c r="AG2758" s="147"/>
      <c r="AH2758" s="13"/>
      <c r="AI2758" s="50">
        <v>0</v>
      </c>
      <c r="AJ2758" s="50">
        <v>0</v>
      </c>
      <c r="AK2758" s="50">
        <v>0</v>
      </c>
      <c r="AL2758" s="50">
        <v>0</v>
      </c>
      <c r="AM2758" s="50"/>
      <c r="AN2758" s="50"/>
      <c r="AO2758" s="50"/>
      <c r="AP2758" s="50"/>
      <c r="AQ2758" s="50"/>
      <c r="AR2758" s="50"/>
      <c r="AS2758" s="50"/>
      <c r="AT2758" s="50"/>
      <c r="AU2758" s="50"/>
      <c r="AV2758" s="50"/>
      <c r="AW2758" s="50"/>
      <c r="AX2758" s="50">
        <f t="shared" si="867"/>
        <v>0</v>
      </c>
      <c r="AY2758" s="50"/>
      <c r="AZ2758" s="50">
        <f t="shared" si="857"/>
        <v>0</v>
      </c>
      <c r="BA2758" s="50">
        <f t="shared" si="858"/>
        <v>0</v>
      </c>
      <c r="BB2758" s="50">
        <f t="shared" si="859"/>
        <v>0</v>
      </c>
      <c r="BC2758" s="17">
        <f t="shared" si="860"/>
        <v>19779</v>
      </c>
      <c r="BD2758" s="50">
        <f t="shared" si="861"/>
        <v>0</v>
      </c>
      <c r="BE2758" s="50">
        <f t="shared" si="862"/>
        <v>0</v>
      </c>
      <c r="BF2758" s="50">
        <f t="shared" si="868"/>
        <v>0</v>
      </c>
      <c r="BG2758" s="50"/>
      <c r="BH2758" s="17">
        <f t="shared" si="863"/>
        <v>0</v>
      </c>
      <c r="BI2758" s="17">
        <f t="shared" si="871"/>
        <v>2758</v>
      </c>
      <c r="BJ2758" s="17">
        <f t="shared" si="869"/>
        <v>2758</v>
      </c>
      <c r="BK2758" s="150">
        <f t="shared" si="870"/>
        <v>28383</v>
      </c>
      <c r="BL2758" s="50" t="e">
        <f t="shared" ca="1" si="864"/>
        <v>#NAME?</v>
      </c>
      <c r="BM2758" s="50" t="e">
        <f t="shared" ca="1" si="865"/>
        <v>#NAME?</v>
      </c>
      <c r="BN2758" s="50" t="e">
        <f t="shared" ca="1" si="866"/>
        <v>#NAME?</v>
      </c>
    </row>
    <row r="2759" spans="1:66" x14ac:dyDescent="0.35">
      <c r="A2759" s="48">
        <v>28384</v>
      </c>
      <c r="B2759" s="17">
        <v>1977</v>
      </c>
      <c r="C2759" s="17">
        <v>9</v>
      </c>
      <c r="D2759" s="17">
        <v>259</v>
      </c>
      <c r="E2759" s="17">
        <v>16</v>
      </c>
      <c r="F2759" s="17">
        <v>6</v>
      </c>
      <c r="G2759" s="50">
        <v>5</v>
      </c>
      <c r="H2759" s="32">
        <v>0.90408093363011255</v>
      </c>
      <c r="I2759" s="50">
        <v>3.5</v>
      </c>
      <c r="J2759" s="13">
        <v>2.2000000000000002</v>
      </c>
      <c r="K2759" s="13">
        <f t="shared" si="852"/>
        <v>2.2000000000000002</v>
      </c>
      <c r="L2759" s="13">
        <f t="shared" si="853"/>
        <v>0</v>
      </c>
      <c r="M2759" s="13" t="e">
        <f ca="1">CalcTable[[#This Row],[IWC]]-AE2758</f>
        <v>#NAME?</v>
      </c>
      <c r="N2759" s="13" t="e">
        <f ca="1">IF(CalcTable[[#This Row],[Day of Year]]&lt;123,FCAP,AE2758)</f>
        <v>#NAME?</v>
      </c>
      <c r="O2759" s="17" t="e">
        <f ca="1">IF(IRR_DRIP,5,COUNTIF('IDET Wind Values'!C2743:G2743,"&lt;="&amp;IRR_MAXWIND))</f>
        <v>#NAME?</v>
      </c>
      <c r="P2759" s="13" t="e">
        <f ca="1">CalcTable[[#This Row],[ET_o]]*KL</f>
        <v>#NAME?</v>
      </c>
      <c r="Q2759" s="13" t="e">
        <f ca="1">IF(WILTPT&lt;=0,1,MAX(0,MIN(1,(CalcTable[[#This Row],[IWC]]-WILTPT)/(MAD-WILTPT))))</f>
        <v>#NAME?</v>
      </c>
      <c r="R2759" s="13" t="e">
        <f ca="1">CalcTable[[#This Row],[ETMult]]*CalcTable[[#This Row],[ETb]]</f>
        <v>#NAME?</v>
      </c>
      <c r="S2759" s="13" t="b">
        <f>INDEX(IRR_LIST,CalcTable[[#This Row],[Day of Week]]+1)</f>
        <v>0</v>
      </c>
      <c r="T2759" s="13">
        <f t="shared" ca="1" si="854"/>
        <v>14.4</v>
      </c>
      <c r="U2759" s="13" t="b">
        <f ca="1">IF(CalcTable[[#This Row],[IrrPrecip]]&gt;=IC_MM,FALSE,TRUE)</f>
        <v>0</v>
      </c>
      <c r="V2759" s="13" t="b">
        <f t="shared" si="855"/>
        <v>1</v>
      </c>
      <c r="W2759" s="13" t="e">
        <f ca="1">IF(AND(IRR_DRIP=FALSE,CalcTable[[#This Row],[IrrHours]]&lt;=0),FALSE,TRUE)</f>
        <v>#NAME?</v>
      </c>
      <c r="X2759" s="13" t="e">
        <f ca="1">AND(CalcTable[[#This Row],[IrrDay]],CalcTable[[#This Row],[IrrRain]],CalcTable[[#This Row],[IrrWarm]],CalcTable[[#This Row],[IrrWindy]])</f>
        <v>#NAME?</v>
      </c>
      <c r="Y2759" s="13" t="e">
        <f t="shared" ca="1" si="856"/>
        <v>#NAME?</v>
      </c>
      <c r="Z2759" s="13" t="e">
        <f ca="1">CalcTable[[#This Row],[IrrHours]]/5</f>
        <v>#NAME?</v>
      </c>
      <c r="AA2759" s="13" t="e">
        <f ca="1">IF(CalcTable[[#This Row],[IrrFlag]]=FALSE,0,MAX(0,CalcTable[[#This Row],[VolRednWind]]*(FCAP*IRR_TARGET-CalcTable[[#This Row],[IWC]])))</f>
        <v>#NAME?</v>
      </c>
      <c r="AB2759" s="13" t="e">
        <f ca="1">CalcTable[[#This Row],[IWC]]+CalcTable[[#This Row],[Eff Precip]]+CalcTable[[#This Row],[IrrAmt]]-CalcTable[[#This Row],[AET]]</f>
        <v>#NAME?</v>
      </c>
      <c r="AC2759" s="13" t="e">
        <f ca="1">IF(CalcTable[[#This Row],[PWC]]&gt;FCAP,MIN(24*PERC,MIN(SAT,CalcTable[[#This Row],[PWC]])-FCAP),0)</f>
        <v>#NAME?</v>
      </c>
      <c r="AD2759" s="13" t="e">
        <f ca="1">IF(CalcTable[[#This Row],[PWC]]&gt;SAT,CalcTable[[#This Row],[PWC]]-SAT,0)</f>
        <v>#NAME?</v>
      </c>
      <c r="AE2759" s="13" t="e">
        <f ca="1">CalcTable[[#This Row],[PWC]]-CalcTable[[#This Row],[PercAmt]]-CalcTable[[#This Row],[Runoff]]</f>
        <v>#NAME?</v>
      </c>
      <c r="AF2759" s="13" t="e">
        <f ca="1">CalcTable[[#This Row],[IrrAmt]]/1000*CUR_IRR_AREA*10000/IRR_EFF</f>
        <v>#NAME?</v>
      </c>
      <c r="AG2759" s="147"/>
      <c r="AH2759" s="13"/>
      <c r="AI2759" s="50">
        <v>0</v>
      </c>
      <c r="AJ2759" s="50">
        <v>0</v>
      </c>
      <c r="AK2759" s="50">
        <v>0</v>
      </c>
      <c r="AL2759" s="50">
        <v>0</v>
      </c>
      <c r="AM2759" s="50"/>
      <c r="AN2759" s="50"/>
      <c r="AO2759" s="50"/>
      <c r="AP2759" s="50"/>
      <c r="AQ2759" s="50"/>
      <c r="AR2759" s="50"/>
      <c r="AS2759" s="50"/>
      <c r="AT2759" s="50"/>
      <c r="AU2759" s="50"/>
      <c r="AV2759" s="50"/>
      <c r="AW2759" s="50"/>
      <c r="AX2759" s="50">
        <f t="shared" si="867"/>
        <v>0</v>
      </c>
      <c r="AY2759" s="50"/>
      <c r="AZ2759" s="50">
        <f t="shared" si="857"/>
        <v>0</v>
      </c>
      <c r="BA2759" s="50">
        <f t="shared" si="858"/>
        <v>0</v>
      </c>
      <c r="BB2759" s="50">
        <f t="shared" si="859"/>
        <v>0</v>
      </c>
      <c r="BC2759" s="17">
        <f t="shared" si="860"/>
        <v>19779</v>
      </c>
      <c r="BD2759" s="50">
        <f t="shared" si="861"/>
        <v>0</v>
      </c>
      <c r="BE2759" s="50">
        <f t="shared" si="862"/>
        <v>0</v>
      </c>
      <c r="BF2759" s="50">
        <f t="shared" si="868"/>
        <v>0</v>
      </c>
      <c r="BG2759" s="50"/>
      <c r="BH2759" s="17">
        <f t="shared" si="863"/>
        <v>0</v>
      </c>
      <c r="BI2759" s="17">
        <f t="shared" si="871"/>
        <v>2759</v>
      </c>
      <c r="BJ2759" s="17">
        <f t="shared" si="869"/>
        <v>2759</v>
      </c>
      <c r="BK2759" s="150">
        <f t="shared" si="870"/>
        <v>28384</v>
      </c>
      <c r="BL2759" s="50" t="e">
        <f t="shared" ca="1" si="864"/>
        <v>#NAME?</v>
      </c>
      <c r="BM2759" s="50" t="e">
        <f t="shared" ca="1" si="865"/>
        <v>#NAME?</v>
      </c>
      <c r="BN2759" s="50" t="e">
        <f t="shared" ca="1" si="866"/>
        <v>#NAME?</v>
      </c>
    </row>
    <row r="2760" spans="1:66" x14ac:dyDescent="0.35">
      <c r="A2760" s="48">
        <v>28385</v>
      </c>
      <c r="B2760" s="17">
        <v>1977</v>
      </c>
      <c r="C2760" s="17">
        <v>9</v>
      </c>
      <c r="D2760" s="17">
        <v>260</v>
      </c>
      <c r="E2760" s="17">
        <v>17</v>
      </c>
      <c r="F2760" s="17">
        <v>7</v>
      </c>
      <c r="G2760" s="50">
        <v>4.0999999999999996</v>
      </c>
      <c r="H2760" s="32">
        <v>0.80232110546899238</v>
      </c>
      <c r="I2760" s="50">
        <v>9.8333333333333339</v>
      </c>
      <c r="J2760" s="13">
        <v>12.1</v>
      </c>
      <c r="K2760" s="13">
        <f t="shared" si="852"/>
        <v>12.1</v>
      </c>
      <c r="L2760" s="13">
        <f t="shared" si="853"/>
        <v>5.3249999999999993</v>
      </c>
      <c r="M2760" s="13" t="e">
        <f ca="1">CalcTable[[#This Row],[IWC]]-AE2759</f>
        <v>#NAME?</v>
      </c>
      <c r="N2760" s="13" t="e">
        <f ca="1">IF(CalcTable[[#This Row],[Day of Year]]&lt;123,FCAP,AE2759)</f>
        <v>#NAME?</v>
      </c>
      <c r="O2760" s="17" t="e">
        <f ca="1">IF(IRR_DRIP,5,COUNTIF('IDET Wind Values'!C2744:G2744,"&lt;="&amp;IRR_MAXWIND))</f>
        <v>#NAME?</v>
      </c>
      <c r="P2760" s="13" t="e">
        <f ca="1">CalcTable[[#This Row],[ET_o]]*KL</f>
        <v>#NAME?</v>
      </c>
      <c r="Q2760" s="13" t="e">
        <f ca="1">IF(WILTPT&lt;=0,1,MAX(0,MIN(1,(CalcTable[[#This Row],[IWC]]-WILTPT)/(MAD-WILTPT))))</f>
        <v>#NAME?</v>
      </c>
      <c r="R2760" s="13" t="e">
        <f ca="1">CalcTable[[#This Row],[ETMult]]*CalcTable[[#This Row],[ETb]]</f>
        <v>#NAME?</v>
      </c>
      <c r="S2760" s="13" t="b">
        <f>INDEX(IRR_LIST,CalcTable[[#This Row],[Day of Week]]+1)</f>
        <v>0</v>
      </c>
      <c r="T2760" s="13">
        <f t="shared" ca="1" si="854"/>
        <v>4.2</v>
      </c>
      <c r="U2760" s="13" t="b">
        <f ca="1">IF(CalcTable[[#This Row],[IrrPrecip]]&gt;=IC_MM,FALSE,TRUE)</f>
        <v>1</v>
      </c>
      <c r="V2760" s="13" t="b">
        <f t="shared" si="855"/>
        <v>0</v>
      </c>
      <c r="W2760" s="13" t="e">
        <f ca="1">IF(AND(IRR_DRIP=FALSE,CalcTable[[#This Row],[IrrHours]]&lt;=0),FALSE,TRUE)</f>
        <v>#NAME?</v>
      </c>
      <c r="X2760" s="13" t="e">
        <f ca="1">AND(CalcTable[[#This Row],[IrrDay]],CalcTable[[#This Row],[IrrRain]],CalcTable[[#This Row],[IrrWarm]],CalcTable[[#This Row],[IrrWindy]])</f>
        <v>#NAME?</v>
      </c>
      <c r="Y2760" s="13" t="e">
        <f t="shared" ca="1" si="856"/>
        <v>#NAME?</v>
      </c>
      <c r="Z2760" s="13" t="e">
        <f ca="1">CalcTable[[#This Row],[IrrHours]]/5</f>
        <v>#NAME?</v>
      </c>
      <c r="AA2760" s="13" t="e">
        <f ca="1">IF(CalcTable[[#This Row],[IrrFlag]]=FALSE,0,MAX(0,CalcTable[[#This Row],[VolRednWind]]*(FCAP*IRR_TARGET-CalcTable[[#This Row],[IWC]])))</f>
        <v>#NAME?</v>
      </c>
      <c r="AB2760" s="13" t="e">
        <f ca="1">CalcTable[[#This Row],[IWC]]+CalcTable[[#This Row],[Eff Precip]]+CalcTable[[#This Row],[IrrAmt]]-CalcTable[[#This Row],[AET]]</f>
        <v>#NAME?</v>
      </c>
      <c r="AC2760" s="13" t="e">
        <f ca="1">IF(CalcTable[[#This Row],[PWC]]&gt;FCAP,MIN(24*PERC,MIN(SAT,CalcTable[[#This Row],[PWC]])-FCAP),0)</f>
        <v>#NAME?</v>
      </c>
      <c r="AD2760" s="13" t="e">
        <f ca="1">IF(CalcTable[[#This Row],[PWC]]&gt;SAT,CalcTable[[#This Row],[PWC]]-SAT,0)</f>
        <v>#NAME?</v>
      </c>
      <c r="AE2760" s="13" t="e">
        <f ca="1">CalcTable[[#This Row],[PWC]]-CalcTable[[#This Row],[PercAmt]]-CalcTable[[#This Row],[Runoff]]</f>
        <v>#NAME?</v>
      </c>
      <c r="AF2760" s="13" t="e">
        <f ca="1">CalcTable[[#This Row],[IrrAmt]]/1000*CUR_IRR_AREA*10000/IRR_EFF</f>
        <v>#NAME?</v>
      </c>
      <c r="AG2760" s="147"/>
      <c r="AH2760" s="13"/>
      <c r="AI2760" s="50">
        <v>0</v>
      </c>
      <c r="AJ2760" s="50">
        <v>0</v>
      </c>
      <c r="AK2760" s="50">
        <v>0</v>
      </c>
      <c r="AL2760" s="50">
        <v>0</v>
      </c>
      <c r="AM2760" s="50"/>
      <c r="AN2760" s="50"/>
      <c r="AO2760" s="50"/>
      <c r="AP2760" s="50"/>
      <c r="AQ2760" s="50"/>
      <c r="AR2760" s="50"/>
      <c r="AS2760" s="50"/>
      <c r="AT2760" s="50"/>
      <c r="AU2760" s="50"/>
      <c r="AV2760" s="50"/>
      <c r="AW2760" s="50"/>
      <c r="AX2760" s="50">
        <f t="shared" si="867"/>
        <v>0</v>
      </c>
      <c r="AY2760" s="50"/>
      <c r="AZ2760" s="50">
        <f t="shared" si="857"/>
        <v>0</v>
      </c>
      <c r="BA2760" s="50">
        <f t="shared" si="858"/>
        <v>0</v>
      </c>
      <c r="BB2760" s="50">
        <f t="shared" si="859"/>
        <v>0</v>
      </c>
      <c r="BC2760" s="17">
        <f t="shared" si="860"/>
        <v>19779</v>
      </c>
      <c r="BD2760" s="50">
        <f t="shared" si="861"/>
        <v>0</v>
      </c>
      <c r="BE2760" s="50">
        <f t="shared" si="862"/>
        <v>0</v>
      </c>
      <c r="BF2760" s="50">
        <f t="shared" si="868"/>
        <v>0</v>
      </c>
      <c r="BG2760" s="50"/>
      <c r="BH2760" s="17">
        <f t="shared" si="863"/>
        <v>0</v>
      </c>
      <c r="BI2760" s="17">
        <f t="shared" si="871"/>
        <v>2760</v>
      </c>
      <c r="BJ2760" s="17">
        <f t="shared" si="869"/>
        <v>2760</v>
      </c>
      <c r="BK2760" s="150">
        <f t="shared" si="870"/>
        <v>28385</v>
      </c>
      <c r="BL2760" s="50" t="e">
        <f t="shared" ca="1" si="864"/>
        <v>#NAME?</v>
      </c>
      <c r="BM2760" s="50" t="e">
        <f t="shared" ca="1" si="865"/>
        <v>#NAME?</v>
      </c>
      <c r="BN2760" s="50" t="e">
        <f t="shared" ca="1" si="866"/>
        <v>#NAME?</v>
      </c>
    </row>
    <row r="2761" spans="1:66" x14ac:dyDescent="0.35">
      <c r="A2761" s="48">
        <v>28386</v>
      </c>
      <c r="B2761" s="17">
        <v>1977</v>
      </c>
      <c r="C2761" s="17">
        <v>9</v>
      </c>
      <c r="D2761" s="17">
        <v>261</v>
      </c>
      <c r="E2761" s="17">
        <v>18</v>
      </c>
      <c r="F2761" s="17">
        <v>1</v>
      </c>
      <c r="G2761" s="50">
        <v>2</v>
      </c>
      <c r="H2761" s="32">
        <v>2.4846578819128622</v>
      </c>
      <c r="I2761" s="50">
        <v>7.666666666666667</v>
      </c>
      <c r="J2761" s="13">
        <v>0</v>
      </c>
      <c r="K2761" s="13">
        <f t="shared" si="852"/>
        <v>0</v>
      </c>
      <c r="L2761" s="13">
        <f t="shared" si="853"/>
        <v>0</v>
      </c>
      <c r="M2761" s="13" t="e">
        <f ca="1">CalcTable[[#This Row],[IWC]]-AE2760</f>
        <v>#NAME?</v>
      </c>
      <c r="N2761" s="13" t="e">
        <f ca="1">IF(CalcTable[[#This Row],[Day of Year]]&lt;123,FCAP,AE2760)</f>
        <v>#NAME?</v>
      </c>
      <c r="O2761" s="17" t="e">
        <f ca="1">IF(IRR_DRIP,5,COUNTIF('IDET Wind Values'!C2745:G2745,"&lt;="&amp;IRR_MAXWIND))</f>
        <v>#NAME?</v>
      </c>
      <c r="P2761" s="13" t="e">
        <f ca="1">CalcTable[[#This Row],[ET_o]]*KL</f>
        <v>#NAME?</v>
      </c>
      <c r="Q2761" s="13" t="e">
        <f ca="1">IF(WILTPT&lt;=0,1,MAX(0,MIN(1,(CalcTable[[#This Row],[IWC]]-WILTPT)/(MAD-WILTPT))))</f>
        <v>#NAME?</v>
      </c>
      <c r="R2761" s="13" t="e">
        <f ca="1">CalcTable[[#This Row],[ETMult]]*CalcTable[[#This Row],[ETb]]</f>
        <v>#NAME?</v>
      </c>
      <c r="S2761" s="13" t="b">
        <f>INDEX(IRR_LIST,CalcTable[[#This Row],[Day of Week]]+1)</f>
        <v>1</v>
      </c>
      <c r="T2761" s="13">
        <f t="shared" ca="1" si="854"/>
        <v>14.3</v>
      </c>
      <c r="U2761" s="13" t="b">
        <f ca="1">IF(CalcTable[[#This Row],[IrrPrecip]]&gt;=IC_MM,FALSE,TRUE)</f>
        <v>0</v>
      </c>
      <c r="V2761" s="13" t="b">
        <f t="shared" si="855"/>
        <v>1</v>
      </c>
      <c r="W2761" s="13" t="e">
        <f ca="1">IF(AND(IRR_DRIP=FALSE,CalcTable[[#This Row],[IrrHours]]&lt;=0),FALSE,TRUE)</f>
        <v>#NAME?</v>
      </c>
      <c r="X2761" s="13" t="e">
        <f ca="1">AND(CalcTable[[#This Row],[IrrDay]],CalcTable[[#This Row],[IrrRain]],CalcTable[[#This Row],[IrrWarm]],CalcTable[[#This Row],[IrrWindy]])</f>
        <v>#NAME?</v>
      </c>
      <c r="Y2761" s="13" t="e">
        <f t="shared" ca="1" si="856"/>
        <v>#NAME?</v>
      </c>
      <c r="Z2761" s="13" t="e">
        <f ca="1">CalcTable[[#This Row],[IrrHours]]/5</f>
        <v>#NAME?</v>
      </c>
      <c r="AA2761" s="13" t="e">
        <f ca="1">IF(CalcTable[[#This Row],[IrrFlag]]=FALSE,0,MAX(0,CalcTable[[#This Row],[VolRednWind]]*(FCAP*IRR_TARGET-CalcTable[[#This Row],[IWC]])))</f>
        <v>#NAME?</v>
      </c>
      <c r="AB2761" s="13" t="e">
        <f ca="1">CalcTable[[#This Row],[IWC]]+CalcTable[[#This Row],[Eff Precip]]+CalcTable[[#This Row],[IrrAmt]]-CalcTable[[#This Row],[AET]]</f>
        <v>#NAME?</v>
      </c>
      <c r="AC2761" s="13" t="e">
        <f ca="1">IF(CalcTable[[#This Row],[PWC]]&gt;FCAP,MIN(24*PERC,MIN(SAT,CalcTable[[#This Row],[PWC]])-FCAP),0)</f>
        <v>#NAME?</v>
      </c>
      <c r="AD2761" s="13" t="e">
        <f ca="1">IF(CalcTable[[#This Row],[PWC]]&gt;SAT,CalcTable[[#This Row],[PWC]]-SAT,0)</f>
        <v>#NAME?</v>
      </c>
      <c r="AE2761" s="13" t="e">
        <f ca="1">CalcTable[[#This Row],[PWC]]-CalcTable[[#This Row],[PercAmt]]-CalcTable[[#This Row],[Runoff]]</f>
        <v>#NAME?</v>
      </c>
      <c r="AF2761" s="13" t="e">
        <f ca="1">CalcTable[[#This Row],[IrrAmt]]/1000*CUR_IRR_AREA*10000/IRR_EFF</f>
        <v>#NAME?</v>
      </c>
      <c r="AG2761" s="147"/>
      <c r="AH2761" s="13"/>
      <c r="AI2761" s="50">
        <v>0</v>
      </c>
      <c r="AJ2761" s="50">
        <v>0</v>
      </c>
      <c r="AK2761" s="50">
        <v>0</v>
      </c>
      <c r="AL2761" s="50">
        <v>0</v>
      </c>
      <c r="AM2761" s="50"/>
      <c r="AN2761" s="50"/>
      <c r="AO2761" s="50"/>
      <c r="AP2761" s="50"/>
      <c r="AQ2761" s="50"/>
      <c r="AR2761" s="50"/>
      <c r="AS2761" s="50"/>
      <c r="AT2761" s="50"/>
      <c r="AU2761" s="50"/>
      <c r="AV2761" s="50"/>
      <c r="AW2761" s="50"/>
      <c r="AX2761" s="50">
        <f t="shared" si="867"/>
        <v>0</v>
      </c>
      <c r="AY2761" s="50"/>
      <c r="AZ2761" s="50">
        <f t="shared" si="857"/>
        <v>0</v>
      </c>
      <c r="BA2761" s="50">
        <f t="shared" si="858"/>
        <v>0</v>
      </c>
      <c r="BB2761" s="50">
        <f t="shared" si="859"/>
        <v>0</v>
      </c>
      <c r="BC2761" s="17">
        <f t="shared" si="860"/>
        <v>19779</v>
      </c>
      <c r="BD2761" s="50">
        <f t="shared" si="861"/>
        <v>0</v>
      </c>
      <c r="BE2761" s="50">
        <f t="shared" si="862"/>
        <v>0</v>
      </c>
      <c r="BF2761" s="50">
        <f t="shared" si="868"/>
        <v>0</v>
      </c>
      <c r="BG2761" s="50"/>
      <c r="BH2761" s="17">
        <f t="shared" si="863"/>
        <v>0</v>
      </c>
      <c r="BI2761" s="17">
        <f t="shared" si="871"/>
        <v>2761</v>
      </c>
      <c r="BJ2761" s="17">
        <f t="shared" si="869"/>
        <v>2761</v>
      </c>
      <c r="BK2761" s="150">
        <f t="shared" si="870"/>
        <v>28386</v>
      </c>
      <c r="BL2761" s="50" t="e">
        <f t="shared" ca="1" si="864"/>
        <v>#NAME?</v>
      </c>
      <c r="BM2761" s="50" t="e">
        <f t="shared" ca="1" si="865"/>
        <v>#NAME?</v>
      </c>
      <c r="BN2761" s="50" t="e">
        <f t="shared" ca="1" si="866"/>
        <v>#NAME?</v>
      </c>
    </row>
    <row r="2762" spans="1:66" x14ac:dyDescent="0.35">
      <c r="A2762" s="48">
        <v>28387</v>
      </c>
      <c r="B2762" s="17">
        <v>1977</v>
      </c>
      <c r="C2762" s="17">
        <v>9</v>
      </c>
      <c r="D2762" s="17">
        <v>262</v>
      </c>
      <c r="E2762" s="17">
        <v>19</v>
      </c>
      <c r="F2762" s="17">
        <v>2</v>
      </c>
      <c r="G2762" s="50">
        <v>8.1999999999999993</v>
      </c>
      <c r="H2762" s="32">
        <v>2.7842576903173737</v>
      </c>
      <c r="I2762" s="50">
        <v>5.333333333333333</v>
      </c>
      <c r="J2762" s="13">
        <v>1.2</v>
      </c>
      <c r="K2762" s="13">
        <f t="shared" si="852"/>
        <v>1.2</v>
      </c>
      <c r="L2762" s="13">
        <f t="shared" si="853"/>
        <v>0</v>
      </c>
      <c r="M2762" s="13" t="e">
        <f ca="1">CalcTable[[#This Row],[IWC]]-AE2761</f>
        <v>#NAME?</v>
      </c>
      <c r="N2762" s="13" t="e">
        <f ca="1">IF(CalcTable[[#This Row],[Day of Year]]&lt;123,FCAP,AE2761)</f>
        <v>#NAME?</v>
      </c>
      <c r="O2762" s="17" t="e">
        <f ca="1">IF(IRR_DRIP,5,COUNTIF('IDET Wind Values'!C2746:G2746,"&lt;="&amp;IRR_MAXWIND))</f>
        <v>#NAME?</v>
      </c>
      <c r="P2762" s="13" t="e">
        <f ca="1">CalcTable[[#This Row],[ET_o]]*KL</f>
        <v>#NAME?</v>
      </c>
      <c r="Q2762" s="13" t="e">
        <f ca="1">IF(WILTPT&lt;=0,1,MAX(0,MIN(1,(CalcTable[[#This Row],[IWC]]-WILTPT)/(MAD-WILTPT))))</f>
        <v>#NAME?</v>
      </c>
      <c r="R2762" s="13" t="e">
        <f ca="1">CalcTable[[#This Row],[ETMult]]*CalcTable[[#This Row],[ETb]]</f>
        <v>#NAME?</v>
      </c>
      <c r="S2762" s="13" t="b">
        <f>INDEX(IRR_LIST,CalcTable[[#This Row],[Day of Week]]+1)</f>
        <v>0</v>
      </c>
      <c r="T2762" s="13">
        <f t="shared" ca="1" si="854"/>
        <v>12.1</v>
      </c>
      <c r="U2762" s="13" t="b">
        <f ca="1">IF(CalcTable[[#This Row],[IrrPrecip]]&gt;=IC_MM,FALSE,TRUE)</f>
        <v>0</v>
      </c>
      <c r="V2762" s="13" t="b">
        <f t="shared" si="855"/>
        <v>1</v>
      </c>
      <c r="W2762" s="13" t="e">
        <f ca="1">IF(AND(IRR_DRIP=FALSE,CalcTable[[#This Row],[IrrHours]]&lt;=0),FALSE,TRUE)</f>
        <v>#NAME?</v>
      </c>
      <c r="X2762" s="13" t="e">
        <f ca="1">AND(CalcTable[[#This Row],[IrrDay]],CalcTable[[#This Row],[IrrRain]],CalcTable[[#This Row],[IrrWarm]],CalcTable[[#This Row],[IrrWindy]])</f>
        <v>#NAME?</v>
      </c>
      <c r="Y2762" s="13" t="e">
        <f t="shared" ca="1" si="856"/>
        <v>#NAME?</v>
      </c>
      <c r="Z2762" s="13" t="e">
        <f ca="1">CalcTable[[#This Row],[IrrHours]]/5</f>
        <v>#NAME?</v>
      </c>
      <c r="AA2762" s="13" t="e">
        <f ca="1">IF(CalcTable[[#This Row],[IrrFlag]]=FALSE,0,MAX(0,CalcTable[[#This Row],[VolRednWind]]*(FCAP*IRR_TARGET-CalcTable[[#This Row],[IWC]])))</f>
        <v>#NAME?</v>
      </c>
      <c r="AB2762" s="13" t="e">
        <f ca="1">CalcTable[[#This Row],[IWC]]+CalcTable[[#This Row],[Eff Precip]]+CalcTable[[#This Row],[IrrAmt]]-CalcTable[[#This Row],[AET]]</f>
        <v>#NAME?</v>
      </c>
      <c r="AC2762" s="13" t="e">
        <f ca="1">IF(CalcTable[[#This Row],[PWC]]&gt;FCAP,MIN(24*PERC,MIN(SAT,CalcTable[[#This Row],[PWC]])-FCAP),0)</f>
        <v>#NAME?</v>
      </c>
      <c r="AD2762" s="13" t="e">
        <f ca="1">IF(CalcTable[[#This Row],[PWC]]&gt;SAT,CalcTable[[#This Row],[PWC]]-SAT,0)</f>
        <v>#NAME?</v>
      </c>
      <c r="AE2762" s="13" t="e">
        <f ca="1">CalcTable[[#This Row],[PWC]]-CalcTable[[#This Row],[PercAmt]]-CalcTable[[#This Row],[Runoff]]</f>
        <v>#NAME?</v>
      </c>
      <c r="AF2762" s="13" t="e">
        <f ca="1">CalcTable[[#This Row],[IrrAmt]]/1000*CUR_IRR_AREA*10000/IRR_EFF</f>
        <v>#NAME?</v>
      </c>
      <c r="AG2762" s="147"/>
      <c r="AH2762" s="13"/>
      <c r="AI2762" s="50">
        <v>0</v>
      </c>
      <c r="AJ2762" s="50">
        <v>0</v>
      </c>
      <c r="AK2762" s="50">
        <v>0</v>
      </c>
      <c r="AL2762" s="50">
        <v>0</v>
      </c>
      <c r="AM2762" s="50"/>
      <c r="AN2762" s="50"/>
      <c r="AO2762" s="50"/>
      <c r="AP2762" s="50"/>
      <c r="AQ2762" s="50"/>
      <c r="AR2762" s="50"/>
      <c r="AS2762" s="50"/>
      <c r="AT2762" s="50"/>
      <c r="AU2762" s="50"/>
      <c r="AV2762" s="50"/>
      <c r="AW2762" s="50"/>
      <c r="AX2762" s="50">
        <f t="shared" si="867"/>
        <v>0</v>
      </c>
      <c r="AY2762" s="50"/>
      <c r="AZ2762" s="50">
        <f t="shared" si="857"/>
        <v>0</v>
      </c>
      <c r="BA2762" s="50">
        <f t="shared" si="858"/>
        <v>0</v>
      </c>
      <c r="BB2762" s="50">
        <f t="shared" si="859"/>
        <v>0</v>
      </c>
      <c r="BC2762" s="17">
        <f t="shared" si="860"/>
        <v>19779</v>
      </c>
      <c r="BD2762" s="50">
        <f t="shared" si="861"/>
        <v>0</v>
      </c>
      <c r="BE2762" s="50">
        <f t="shared" si="862"/>
        <v>0</v>
      </c>
      <c r="BF2762" s="50">
        <f t="shared" si="868"/>
        <v>0</v>
      </c>
      <c r="BG2762" s="50"/>
      <c r="BH2762" s="17">
        <f t="shared" si="863"/>
        <v>0</v>
      </c>
      <c r="BI2762" s="17">
        <f t="shared" si="871"/>
        <v>2762</v>
      </c>
      <c r="BJ2762" s="17">
        <f t="shared" si="869"/>
        <v>2762</v>
      </c>
      <c r="BK2762" s="150">
        <f t="shared" si="870"/>
        <v>28387</v>
      </c>
      <c r="BL2762" s="50" t="e">
        <f t="shared" ca="1" si="864"/>
        <v>#NAME?</v>
      </c>
      <c r="BM2762" s="50" t="e">
        <f t="shared" ca="1" si="865"/>
        <v>#NAME?</v>
      </c>
      <c r="BN2762" s="50" t="e">
        <f t="shared" ca="1" si="866"/>
        <v>#NAME?</v>
      </c>
    </row>
    <row r="2763" spans="1:66" x14ac:dyDescent="0.35">
      <c r="A2763" s="48">
        <v>28388</v>
      </c>
      <c r="B2763" s="17">
        <v>1977</v>
      </c>
      <c r="C2763" s="17">
        <v>9</v>
      </c>
      <c r="D2763" s="17">
        <v>263</v>
      </c>
      <c r="E2763" s="17">
        <v>20</v>
      </c>
      <c r="F2763" s="17">
        <v>3</v>
      </c>
      <c r="G2763" s="50">
        <v>7.6</v>
      </c>
      <c r="H2763" s="32">
        <v>3.6032865959008964</v>
      </c>
      <c r="I2763" s="50">
        <v>6.166666666666667</v>
      </c>
      <c r="J2763" s="13">
        <v>0</v>
      </c>
      <c r="K2763" s="13">
        <f t="shared" si="852"/>
        <v>0</v>
      </c>
      <c r="L2763" s="13">
        <f t="shared" si="853"/>
        <v>0</v>
      </c>
      <c r="M2763" s="13" t="e">
        <f ca="1">CalcTable[[#This Row],[IWC]]-AE2762</f>
        <v>#NAME?</v>
      </c>
      <c r="N2763" s="13" t="e">
        <f ca="1">IF(CalcTable[[#This Row],[Day of Year]]&lt;123,FCAP,AE2762)</f>
        <v>#NAME?</v>
      </c>
      <c r="O2763" s="17" t="e">
        <f ca="1">IF(IRR_DRIP,5,COUNTIF('IDET Wind Values'!C2747:G2747,"&lt;="&amp;IRR_MAXWIND))</f>
        <v>#NAME?</v>
      </c>
      <c r="P2763" s="13" t="e">
        <f ca="1">CalcTable[[#This Row],[ET_o]]*KL</f>
        <v>#NAME?</v>
      </c>
      <c r="Q2763" s="13" t="e">
        <f ca="1">IF(WILTPT&lt;=0,1,MAX(0,MIN(1,(CalcTable[[#This Row],[IWC]]-WILTPT)/(MAD-WILTPT))))</f>
        <v>#NAME?</v>
      </c>
      <c r="R2763" s="13" t="e">
        <f ca="1">CalcTable[[#This Row],[ETMult]]*CalcTable[[#This Row],[ETb]]</f>
        <v>#NAME?</v>
      </c>
      <c r="S2763" s="13" t="b">
        <f>INDEX(IRR_LIST,CalcTable[[#This Row],[Day of Week]]+1)</f>
        <v>1</v>
      </c>
      <c r="T2763" s="13">
        <f t="shared" ca="1" si="854"/>
        <v>1.2</v>
      </c>
      <c r="U2763" s="13" t="b">
        <f ca="1">IF(CalcTable[[#This Row],[IrrPrecip]]&gt;=IC_MM,FALSE,TRUE)</f>
        <v>1</v>
      </c>
      <c r="V2763" s="13" t="b">
        <f t="shared" si="855"/>
        <v>1</v>
      </c>
      <c r="W2763" s="13" t="e">
        <f ca="1">IF(AND(IRR_DRIP=FALSE,CalcTable[[#This Row],[IrrHours]]&lt;=0),FALSE,TRUE)</f>
        <v>#NAME?</v>
      </c>
      <c r="X2763" s="13" t="e">
        <f ca="1">AND(CalcTable[[#This Row],[IrrDay]],CalcTable[[#This Row],[IrrRain]],CalcTable[[#This Row],[IrrWarm]],CalcTable[[#This Row],[IrrWindy]])</f>
        <v>#NAME?</v>
      </c>
      <c r="Y2763" s="13" t="e">
        <f t="shared" ca="1" si="856"/>
        <v>#NAME?</v>
      </c>
      <c r="Z2763" s="13" t="e">
        <f ca="1">CalcTable[[#This Row],[IrrHours]]/5</f>
        <v>#NAME?</v>
      </c>
      <c r="AA2763" s="13" t="e">
        <f ca="1">IF(CalcTable[[#This Row],[IrrFlag]]=FALSE,0,MAX(0,CalcTable[[#This Row],[VolRednWind]]*(FCAP*IRR_TARGET-CalcTable[[#This Row],[IWC]])))</f>
        <v>#NAME?</v>
      </c>
      <c r="AB2763" s="13" t="e">
        <f ca="1">CalcTable[[#This Row],[IWC]]+CalcTable[[#This Row],[Eff Precip]]+CalcTable[[#This Row],[IrrAmt]]-CalcTable[[#This Row],[AET]]</f>
        <v>#NAME?</v>
      </c>
      <c r="AC2763" s="13" t="e">
        <f ca="1">IF(CalcTable[[#This Row],[PWC]]&gt;FCAP,MIN(24*PERC,MIN(SAT,CalcTable[[#This Row],[PWC]])-FCAP),0)</f>
        <v>#NAME?</v>
      </c>
      <c r="AD2763" s="13" t="e">
        <f ca="1">IF(CalcTable[[#This Row],[PWC]]&gt;SAT,CalcTable[[#This Row],[PWC]]-SAT,0)</f>
        <v>#NAME?</v>
      </c>
      <c r="AE2763" s="13" t="e">
        <f ca="1">CalcTable[[#This Row],[PWC]]-CalcTable[[#This Row],[PercAmt]]-CalcTable[[#This Row],[Runoff]]</f>
        <v>#NAME?</v>
      </c>
      <c r="AF2763" s="13" t="e">
        <f ca="1">CalcTable[[#This Row],[IrrAmt]]/1000*CUR_IRR_AREA*10000/IRR_EFF</f>
        <v>#NAME?</v>
      </c>
      <c r="AG2763" s="147"/>
      <c r="AH2763" s="13"/>
      <c r="AI2763" s="50">
        <v>2.0236777641476489</v>
      </c>
      <c r="AJ2763" s="50">
        <v>4.1024421860702232</v>
      </c>
      <c r="AK2763" s="50">
        <v>0</v>
      </c>
      <c r="AL2763" s="50">
        <v>0</v>
      </c>
      <c r="AM2763" s="50"/>
      <c r="AN2763" s="50"/>
      <c r="AO2763" s="50"/>
      <c r="AP2763" s="50"/>
      <c r="AQ2763" s="50"/>
      <c r="AR2763" s="50"/>
      <c r="AS2763" s="50"/>
      <c r="AT2763" s="50"/>
      <c r="AU2763" s="50"/>
      <c r="AV2763" s="50"/>
      <c r="AW2763" s="50"/>
      <c r="AX2763" s="50">
        <f t="shared" si="867"/>
        <v>6.1261199502178716</v>
      </c>
      <c r="AY2763" s="50"/>
      <c r="AZ2763" s="50">
        <f t="shared" si="857"/>
        <v>150.0189113322254</v>
      </c>
      <c r="BA2763" s="50">
        <f t="shared" si="858"/>
        <v>244.20548786466622</v>
      </c>
      <c r="BB2763" s="50">
        <f t="shared" si="859"/>
        <v>252.81857770984823</v>
      </c>
      <c r="BC2763" s="17">
        <f t="shared" si="860"/>
        <v>19779</v>
      </c>
      <c r="BD2763" s="50">
        <f t="shared" si="861"/>
        <v>6.1261199502178716</v>
      </c>
      <c r="BE2763" s="50">
        <f t="shared" si="862"/>
        <v>150.0189113322254</v>
      </c>
      <c r="BF2763" s="50">
        <f t="shared" si="868"/>
        <v>245.38318150777363</v>
      </c>
      <c r="BG2763" s="50"/>
      <c r="BH2763" s="17">
        <f t="shared" si="863"/>
        <v>0</v>
      </c>
      <c r="BI2763" s="17">
        <f t="shared" si="871"/>
        <v>2763</v>
      </c>
      <c r="BJ2763" s="17">
        <f t="shared" si="869"/>
        <v>2763</v>
      </c>
      <c r="BK2763" s="150">
        <f t="shared" si="870"/>
        <v>28388</v>
      </c>
      <c r="BL2763" s="50" t="e">
        <f t="shared" ca="1" si="864"/>
        <v>#NAME?</v>
      </c>
      <c r="BM2763" s="50" t="e">
        <f t="shared" ca="1" si="865"/>
        <v>#NAME?</v>
      </c>
      <c r="BN2763" s="50" t="e">
        <f t="shared" ca="1" si="866"/>
        <v>#NAME?</v>
      </c>
    </row>
    <row r="2764" spans="1:66" x14ac:dyDescent="0.35">
      <c r="A2764" s="48">
        <v>28389</v>
      </c>
      <c r="B2764" s="17">
        <v>1977</v>
      </c>
      <c r="C2764" s="17">
        <v>9</v>
      </c>
      <c r="D2764" s="17">
        <v>264</v>
      </c>
      <c r="E2764" s="17">
        <v>21</v>
      </c>
      <c r="F2764" s="17">
        <v>4</v>
      </c>
      <c r="G2764" s="50">
        <v>4.8</v>
      </c>
      <c r="H2764" s="32">
        <v>1.5379854908978052</v>
      </c>
      <c r="I2764" s="50">
        <v>10.833333333333334</v>
      </c>
      <c r="J2764" s="13">
        <v>18.2</v>
      </c>
      <c r="K2764" s="13">
        <f t="shared" si="852"/>
        <v>18.2</v>
      </c>
      <c r="L2764" s="13">
        <f t="shared" si="853"/>
        <v>9.8999999999999986</v>
      </c>
      <c r="M2764" s="13" t="e">
        <f ca="1">CalcTable[[#This Row],[IWC]]-AE2763</f>
        <v>#NAME?</v>
      </c>
      <c r="N2764" s="13" t="e">
        <f ca="1">IF(CalcTable[[#This Row],[Day of Year]]&lt;123,FCAP,AE2763)</f>
        <v>#NAME?</v>
      </c>
      <c r="O2764" s="17" t="e">
        <f ca="1">IF(IRR_DRIP,5,COUNTIF('IDET Wind Values'!C2748:G2748,"&lt;="&amp;IRR_MAXWIND))</f>
        <v>#NAME?</v>
      </c>
      <c r="P2764" s="13" t="e">
        <f ca="1">CalcTable[[#This Row],[ET_o]]*KL</f>
        <v>#NAME?</v>
      </c>
      <c r="Q2764" s="13" t="e">
        <f ca="1">IF(WILTPT&lt;=0,1,MAX(0,MIN(1,(CalcTable[[#This Row],[IWC]]-WILTPT)/(MAD-WILTPT))))</f>
        <v>#NAME?</v>
      </c>
      <c r="R2764" s="13" t="e">
        <f ca="1">CalcTable[[#This Row],[ETMult]]*CalcTable[[#This Row],[ETb]]</f>
        <v>#NAME?</v>
      </c>
      <c r="S2764" s="13" t="b">
        <f>INDEX(IRR_LIST,CalcTable[[#This Row],[Day of Week]]+1)</f>
        <v>0</v>
      </c>
      <c r="T2764" s="13">
        <f t="shared" ca="1" si="854"/>
        <v>1.2</v>
      </c>
      <c r="U2764" s="13" t="b">
        <f ca="1">IF(CalcTable[[#This Row],[IrrPrecip]]&gt;=IC_MM,FALSE,TRUE)</f>
        <v>1</v>
      </c>
      <c r="V2764" s="13" t="b">
        <f t="shared" si="855"/>
        <v>1</v>
      </c>
      <c r="W2764" s="13" t="e">
        <f ca="1">IF(AND(IRR_DRIP=FALSE,CalcTable[[#This Row],[IrrHours]]&lt;=0),FALSE,TRUE)</f>
        <v>#NAME?</v>
      </c>
      <c r="X2764" s="13" t="e">
        <f ca="1">AND(CalcTable[[#This Row],[IrrDay]],CalcTable[[#This Row],[IrrRain]],CalcTable[[#This Row],[IrrWarm]],CalcTable[[#This Row],[IrrWindy]])</f>
        <v>#NAME?</v>
      </c>
      <c r="Y2764" s="13" t="e">
        <f t="shared" ca="1" si="856"/>
        <v>#NAME?</v>
      </c>
      <c r="Z2764" s="13" t="e">
        <f ca="1">CalcTable[[#This Row],[IrrHours]]/5</f>
        <v>#NAME?</v>
      </c>
      <c r="AA2764" s="13" t="e">
        <f ca="1">IF(CalcTable[[#This Row],[IrrFlag]]=FALSE,0,MAX(0,CalcTable[[#This Row],[VolRednWind]]*(FCAP*IRR_TARGET-CalcTable[[#This Row],[IWC]])))</f>
        <v>#NAME?</v>
      </c>
      <c r="AB2764" s="13" t="e">
        <f ca="1">CalcTable[[#This Row],[IWC]]+CalcTable[[#This Row],[Eff Precip]]+CalcTable[[#This Row],[IrrAmt]]-CalcTable[[#This Row],[AET]]</f>
        <v>#NAME?</v>
      </c>
      <c r="AC2764" s="13" t="e">
        <f ca="1">IF(CalcTable[[#This Row],[PWC]]&gt;FCAP,MIN(24*PERC,MIN(SAT,CalcTable[[#This Row],[PWC]])-FCAP),0)</f>
        <v>#NAME?</v>
      </c>
      <c r="AD2764" s="13" t="e">
        <f ca="1">IF(CalcTable[[#This Row],[PWC]]&gt;SAT,CalcTable[[#This Row],[PWC]]-SAT,0)</f>
        <v>#NAME?</v>
      </c>
      <c r="AE2764" s="13" t="e">
        <f ca="1">CalcTable[[#This Row],[PWC]]-CalcTable[[#This Row],[PercAmt]]-CalcTable[[#This Row],[Runoff]]</f>
        <v>#NAME?</v>
      </c>
      <c r="AF2764" s="13" t="e">
        <f ca="1">CalcTable[[#This Row],[IrrAmt]]/1000*CUR_IRR_AREA*10000/IRR_EFF</f>
        <v>#NAME?</v>
      </c>
      <c r="AG2764" s="147"/>
      <c r="AH2764" s="13"/>
      <c r="AI2764" s="50">
        <v>0</v>
      </c>
      <c r="AJ2764" s="50">
        <v>0</v>
      </c>
      <c r="AK2764" s="50">
        <v>7.8077111924721265</v>
      </c>
      <c r="AL2764" s="50">
        <v>7.1597111924721233</v>
      </c>
      <c r="AM2764" s="50"/>
      <c r="AN2764" s="50"/>
      <c r="AO2764" s="50"/>
      <c r="AP2764" s="50"/>
      <c r="AQ2764" s="50"/>
      <c r="AR2764" s="50"/>
      <c r="AS2764" s="50"/>
      <c r="AT2764" s="50"/>
      <c r="AU2764" s="50"/>
      <c r="AV2764" s="50"/>
      <c r="AW2764" s="50"/>
      <c r="AX2764" s="50">
        <f t="shared" si="867"/>
        <v>14.96742238494425</v>
      </c>
      <c r="AY2764" s="50"/>
      <c r="AZ2764" s="50">
        <f t="shared" si="857"/>
        <v>324.53129246877353</v>
      </c>
      <c r="BA2764" s="50">
        <f t="shared" si="858"/>
        <v>499.67516459477827</v>
      </c>
      <c r="BB2764" s="50">
        <f t="shared" si="859"/>
        <v>515.12903566471994</v>
      </c>
      <c r="BC2764" s="17">
        <f t="shared" si="860"/>
        <v>19779</v>
      </c>
      <c r="BD2764" s="50">
        <f t="shared" si="861"/>
        <v>14.96742238494425</v>
      </c>
      <c r="BE2764" s="50">
        <f t="shared" si="862"/>
        <v>324.53129246877353</v>
      </c>
      <c r="BF2764" s="50">
        <f t="shared" si="868"/>
        <v>530.82988229705427</v>
      </c>
      <c r="BG2764" s="50"/>
      <c r="BH2764" s="17">
        <f t="shared" si="863"/>
        <v>0</v>
      </c>
      <c r="BI2764" s="17">
        <f t="shared" si="871"/>
        <v>2764</v>
      </c>
      <c r="BJ2764" s="17">
        <f t="shared" si="869"/>
        <v>2764</v>
      </c>
      <c r="BK2764" s="150">
        <f t="shared" si="870"/>
        <v>28389</v>
      </c>
      <c r="BL2764" s="50" t="e">
        <f t="shared" ca="1" si="864"/>
        <v>#NAME?</v>
      </c>
      <c r="BM2764" s="50" t="e">
        <f t="shared" ca="1" si="865"/>
        <v>#NAME?</v>
      </c>
      <c r="BN2764" s="50" t="e">
        <f t="shared" ca="1" si="866"/>
        <v>#NAME?</v>
      </c>
    </row>
    <row r="2765" spans="1:66" x14ac:dyDescent="0.35">
      <c r="A2765" s="48">
        <v>28390</v>
      </c>
      <c r="B2765" s="17">
        <v>1977</v>
      </c>
      <c r="C2765" s="17">
        <v>9</v>
      </c>
      <c r="D2765" s="17">
        <v>265</v>
      </c>
      <c r="E2765" s="17">
        <v>22</v>
      </c>
      <c r="F2765" s="17">
        <v>5</v>
      </c>
      <c r="G2765" s="50">
        <v>3.2</v>
      </c>
      <c r="H2765" s="32">
        <v>2.0525174204170451</v>
      </c>
      <c r="I2765" s="50">
        <v>2.5</v>
      </c>
      <c r="J2765" s="13">
        <v>0</v>
      </c>
      <c r="K2765" s="13">
        <f t="shared" si="852"/>
        <v>0</v>
      </c>
      <c r="L2765" s="13">
        <f t="shared" si="853"/>
        <v>0</v>
      </c>
      <c r="M2765" s="13" t="e">
        <f ca="1">CalcTable[[#This Row],[IWC]]-AE2764</f>
        <v>#NAME?</v>
      </c>
      <c r="N2765" s="13" t="e">
        <f ca="1">IF(CalcTable[[#This Row],[Day of Year]]&lt;123,FCAP,AE2764)</f>
        <v>#NAME?</v>
      </c>
      <c r="O2765" s="17" t="e">
        <f ca="1">IF(IRR_DRIP,5,COUNTIF('IDET Wind Values'!C2749:G2749,"&lt;="&amp;IRR_MAXWIND))</f>
        <v>#NAME?</v>
      </c>
      <c r="P2765" s="13" t="e">
        <f ca="1">CalcTable[[#This Row],[ET_o]]*KL</f>
        <v>#NAME?</v>
      </c>
      <c r="Q2765" s="13" t="e">
        <f ca="1">IF(WILTPT&lt;=0,1,MAX(0,MIN(1,(CalcTable[[#This Row],[IWC]]-WILTPT)/(MAD-WILTPT))))</f>
        <v>#NAME?</v>
      </c>
      <c r="R2765" s="13" t="e">
        <f ca="1">CalcTable[[#This Row],[ETMult]]*CalcTable[[#This Row],[ETb]]</f>
        <v>#NAME?</v>
      </c>
      <c r="S2765" s="13" t="b">
        <f>INDEX(IRR_LIST,CalcTable[[#This Row],[Day of Week]]+1)</f>
        <v>1</v>
      </c>
      <c r="T2765" s="13">
        <f t="shared" ca="1" si="854"/>
        <v>18.2</v>
      </c>
      <c r="U2765" s="13" t="b">
        <f ca="1">IF(CalcTable[[#This Row],[IrrPrecip]]&gt;=IC_MM,FALSE,TRUE)</f>
        <v>0</v>
      </c>
      <c r="V2765" s="13" t="b">
        <f t="shared" si="855"/>
        <v>1</v>
      </c>
      <c r="W2765" s="13" t="e">
        <f ca="1">IF(AND(IRR_DRIP=FALSE,CalcTable[[#This Row],[IrrHours]]&lt;=0),FALSE,TRUE)</f>
        <v>#NAME?</v>
      </c>
      <c r="X2765" s="13" t="e">
        <f ca="1">AND(CalcTable[[#This Row],[IrrDay]],CalcTable[[#This Row],[IrrRain]],CalcTable[[#This Row],[IrrWarm]],CalcTable[[#This Row],[IrrWindy]])</f>
        <v>#NAME?</v>
      </c>
      <c r="Y2765" s="13" t="e">
        <f t="shared" ca="1" si="856"/>
        <v>#NAME?</v>
      </c>
      <c r="Z2765" s="13" t="e">
        <f ca="1">CalcTable[[#This Row],[IrrHours]]/5</f>
        <v>#NAME?</v>
      </c>
      <c r="AA2765" s="13" t="e">
        <f ca="1">IF(CalcTable[[#This Row],[IrrFlag]]=FALSE,0,MAX(0,CalcTable[[#This Row],[VolRednWind]]*(FCAP*IRR_TARGET-CalcTable[[#This Row],[IWC]])))</f>
        <v>#NAME?</v>
      </c>
      <c r="AB2765" s="13" t="e">
        <f ca="1">CalcTable[[#This Row],[IWC]]+CalcTable[[#This Row],[Eff Precip]]+CalcTable[[#This Row],[IrrAmt]]-CalcTable[[#This Row],[AET]]</f>
        <v>#NAME?</v>
      </c>
      <c r="AC2765" s="13" t="e">
        <f ca="1">IF(CalcTable[[#This Row],[PWC]]&gt;FCAP,MIN(24*PERC,MIN(SAT,CalcTable[[#This Row],[PWC]])-FCAP),0)</f>
        <v>#NAME?</v>
      </c>
      <c r="AD2765" s="13" t="e">
        <f ca="1">IF(CalcTable[[#This Row],[PWC]]&gt;SAT,CalcTable[[#This Row],[PWC]]-SAT,0)</f>
        <v>#NAME?</v>
      </c>
      <c r="AE2765" s="13" t="e">
        <f ca="1">CalcTable[[#This Row],[PWC]]-CalcTable[[#This Row],[PercAmt]]-CalcTable[[#This Row],[Runoff]]</f>
        <v>#NAME?</v>
      </c>
      <c r="AF2765" s="13" t="e">
        <f ca="1">CalcTable[[#This Row],[IrrAmt]]/1000*CUR_IRR_AREA*10000/IRR_EFF</f>
        <v>#NAME?</v>
      </c>
      <c r="AG2765" s="147"/>
      <c r="AH2765" s="13"/>
      <c r="AI2765" s="50">
        <v>0</v>
      </c>
      <c r="AJ2765" s="50">
        <v>0</v>
      </c>
      <c r="AK2765" s="50">
        <v>0</v>
      </c>
      <c r="AL2765" s="50">
        <v>0</v>
      </c>
      <c r="AM2765" s="50"/>
      <c r="AN2765" s="50"/>
      <c r="AO2765" s="50"/>
      <c r="AP2765" s="50"/>
      <c r="AQ2765" s="50"/>
      <c r="AR2765" s="50"/>
      <c r="AS2765" s="50"/>
      <c r="AT2765" s="50"/>
      <c r="AU2765" s="50"/>
      <c r="AV2765" s="50"/>
      <c r="AW2765" s="50"/>
      <c r="AX2765" s="50">
        <f t="shared" si="867"/>
        <v>0</v>
      </c>
      <c r="AY2765" s="50"/>
      <c r="AZ2765" s="50">
        <f t="shared" si="857"/>
        <v>0</v>
      </c>
      <c r="BA2765" s="50">
        <f t="shared" si="858"/>
        <v>0</v>
      </c>
      <c r="BB2765" s="50">
        <f t="shared" si="859"/>
        <v>0</v>
      </c>
      <c r="BC2765" s="17">
        <f t="shared" si="860"/>
        <v>19779</v>
      </c>
      <c r="BD2765" s="50">
        <f t="shared" si="861"/>
        <v>0</v>
      </c>
      <c r="BE2765" s="50">
        <f t="shared" si="862"/>
        <v>0</v>
      </c>
      <c r="BF2765" s="50">
        <f t="shared" si="868"/>
        <v>0</v>
      </c>
      <c r="BG2765" s="50"/>
      <c r="BH2765" s="17">
        <f t="shared" si="863"/>
        <v>0</v>
      </c>
      <c r="BI2765" s="17">
        <f t="shared" si="871"/>
        <v>2765</v>
      </c>
      <c r="BJ2765" s="17">
        <f t="shared" si="869"/>
        <v>2765</v>
      </c>
      <c r="BK2765" s="150">
        <f t="shared" si="870"/>
        <v>28390</v>
      </c>
      <c r="BL2765" s="50" t="e">
        <f t="shared" ca="1" si="864"/>
        <v>#NAME?</v>
      </c>
      <c r="BM2765" s="50" t="e">
        <f t="shared" ca="1" si="865"/>
        <v>#NAME?</v>
      </c>
      <c r="BN2765" s="50" t="e">
        <f t="shared" ca="1" si="866"/>
        <v>#NAME?</v>
      </c>
    </row>
    <row r="2766" spans="1:66" x14ac:dyDescent="0.35">
      <c r="A2766" s="48">
        <v>28391</v>
      </c>
      <c r="B2766" s="17">
        <v>1977</v>
      </c>
      <c r="C2766" s="17">
        <v>9</v>
      </c>
      <c r="D2766" s="17">
        <v>266</v>
      </c>
      <c r="E2766" s="17">
        <v>23</v>
      </c>
      <c r="F2766" s="17">
        <v>6</v>
      </c>
      <c r="G2766" s="50">
        <v>3.6</v>
      </c>
      <c r="H2766" s="32">
        <v>2.6680432408083767</v>
      </c>
      <c r="I2766" s="50">
        <v>7</v>
      </c>
      <c r="J2766" s="13">
        <v>0</v>
      </c>
      <c r="K2766" s="13">
        <f t="shared" si="852"/>
        <v>0</v>
      </c>
      <c r="L2766" s="13">
        <f t="shared" si="853"/>
        <v>0</v>
      </c>
      <c r="M2766" s="13" t="e">
        <f ca="1">CalcTable[[#This Row],[IWC]]-AE2765</f>
        <v>#NAME?</v>
      </c>
      <c r="N2766" s="13" t="e">
        <f ca="1">IF(CalcTable[[#This Row],[Day of Year]]&lt;123,FCAP,AE2765)</f>
        <v>#NAME?</v>
      </c>
      <c r="O2766" s="17" t="e">
        <f ca="1">IF(IRR_DRIP,5,COUNTIF('IDET Wind Values'!C2750:G2750,"&lt;="&amp;IRR_MAXWIND))</f>
        <v>#NAME?</v>
      </c>
      <c r="P2766" s="13" t="e">
        <f ca="1">CalcTable[[#This Row],[ET_o]]*KL</f>
        <v>#NAME?</v>
      </c>
      <c r="Q2766" s="13" t="e">
        <f ca="1">IF(WILTPT&lt;=0,1,MAX(0,MIN(1,(CalcTable[[#This Row],[IWC]]-WILTPT)/(MAD-WILTPT))))</f>
        <v>#NAME?</v>
      </c>
      <c r="R2766" s="13" t="e">
        <f ca="1">CalcTable[[#This Row],[ETMult]]*CalcTable[[#This Row],[ETb]]</f>
        <v>#NAME?</v>
      </c>
      <c r="S2766" s="13" t="b">
        <f>INDEX(IRR_LIST,CalcTable[[#This Row],[Day of Week]]+1)</f>
        <v>0</v>
      </c>
      <c r="T2766" s="13">
        <f t="shared" ca="1" si="854"/>
        <v>18.2</v>
      </c>
      <c r="U2766" s="13" t="b">
        <f ca="1">IF(CalcTable[[#This Row],[IrrPrecip]]&gt;=IC_MM,FALSE,TRUE)</f>
        <v>0</v>
      </c>
      <c r="V2766" s="13" t="b">
        <f t="shared" si="855"/>
        <v>1</v>
      </c>
      <c r="W2766" s="13" t="e">
        <f ca="1">IF(AND(IRR_DRIP=FALSE,CalcTable[[#This Row],[IrrHours]]&lt;=0),FALSE,TRUE)</f>
        <v>#NAME?</v>
      </c>
      <c r="X2766" s="13" t="e">
        <f ca="1">AND(CalcTable[[#This Row],[IrrDay]],CalcTable[[#This Row],[IrrRain]],CalcTable[[#This Row],[IrrWarm]],CalcTable[[#This Row],[IrrWindy]])</f>
        <v>#NAME?</v>
      </c>
      <c r="Y2766" s="13" t="e">
        <f t="shared" ca="1" si="856"/>
        <v>#NAME?</v>
      </c>
      <c r="Z2766" s="13" t="e">
        <f ca="1">CalcTable[[#This Row],[IrrHours]]/5</f>
        <v>#NAME?</v>
      </c>
      <c r="AA2766" s="13" t="e">
        <f ca="1">IF(CalcTable[[#This Row],[IrrFlag]]=FALSE,0,MAX(0,CalcTable[[#This Row],[VolRednWind]]*(FCAP*IRR_TARGET-CalcTable[[#This Row],[IWC]])))</f>
        <v>#NAME?</v>
      </c>
      <c r="AB2766" s="13" t="e">
        <f ca="1">CalcTable[[#This Row],[IWC]]+CalcTable[[#This Row],[Eff Precip]]+CalcTable[[#This Row],[IrrAmt]]-CalcTable[[#This Row],[AET]]</f>
        <v>#NAME?</v>
      </c>
      <c r="AC2766" s="13" t="e">
        <f ca="1">IF(CalcTable[[#This Row],[PWC]]&gt;FCAP,MIN(24*PERC,MIN(SAT,CalcTable[[#This Row],[PWC]])-FCAP),0)</f>
        <v>#NAME?</v>
      </c>
      <c r="AD2766" s="13" t="e">
        <f ca="1">IF(CalcTable[[#This Row],[PWC]]&gt;SAT,CalcTable[[#This Row],[PWC]]-SAT,0)</f>
        <v>#NAME?</v>
      </c>
      <c r="AE2766" s="13" t="e">
        <f ca="1">CalcTable[[#This Row],[PWC]]-CalcTable[[#This Row],[PercAmt]]-CalcTable[[#This Row],[Runoff]]</f>
        <v>#NAME?</v>
      </c>
      <c r="AF2766" s="13" t="e">
        <f ca="1">CalcTable[[#This Row],[IrrAmt]]/1000*CUR_IRR_AREA*10000/IRR_EFF</f>
        <v>#NAME?</v>
      </c>
      <c r="AG2766" s="147"/>
      <c r="AH2766" s="13"/>
      <c r="AI2766" s="50">
        <v>0</v>
      </c>
      <c r="AJ2766" s="50">
        <v>0</v>
      </c>
      <c r="AK2766" s="50">
        <v>0</v>
      </c>
      <c r="AL2766" s="50">
        <v>0</v>
      </c>
      <c r="AM2766" s="50"/>
      <c r="AN2766" s="50"/>
      <c r="AO2766" s="50"/>
      <c r="AP2766" s="50"/>
      <c r="AQ2766" s="50"/>
      <c r="AR2766" s="50"/>
      <c r="AS2766" s="50"/>
      <c r="AT2766" s="50"/>
      <c r="AU2766" s="50"/>
      <c r="AV2766" s="50"/>
      <c r="AW2766" s="50"/>
      <c r="AX2766" s="50">
        <f t="shared" si="867"/>
        <v>0</v>
      </c>
      <c r="AY2766" s="50"/>
      <c r="AZ2766" s="50">
        <f t="shared" si="857"/>
        <v>0</v>
      </c>
      <c r="BA2766" s="50">
        <f t="shared" si="858"/>
        <v>0</v>
      </c>
      <c r="BB2766" s="50">
        <f t="shared" si="859"/>
        <v>0</v>
      </c>
      <c r="BC2766" s="17">
        <f t="shared" si="860"/>
        <v>19779</v>
      </c>
      <c r="BD2766" s="50">
        <f t="shared" si="861"/>
        <v>0</v>
      </c>
      <c r="BE2766" s="50">
        <f t="shared" si="862"/>
        <v>0</v>
      </c>
      <c r="BF2766" s="50">
        <f t="shared" si="868"/>
        <v>0</v>
      </c>
      <c r="BG2766" s="50"/>
      <c r="BH2766" s="17">
        <f t="shared" si="863"/>
        <v>0</v>
      </c>
      <c r="BI2766" s="17">
        <f t="shared" si="871"/>
        <v>2766</v>
      </c>
      <c r="BJ2766" s="17">
        <f t="shared" si="869"/>
        <v>2766</v>
      </c>
      <c r="BK2766" s="150">
        <f t="shared" si="870"/>
        <v>28391</v>
      </c>
      <c r="BL2766" s="50" t="e">
        <f t="shared" ca="1" si="864"/>
        <v>#NAME?</v>
      </c>
      <c r="BM2766" s="50" t="e">
        <f t="shared" ca="1" si="865"/>
        <v>#NAME?</v>
      </c>
      <c r="BN2766" s="50" t="e">
        <f t="shared" ca="1" si="866"/>
        <v>#NAME?</v>
      </c>
    </row>
    <row r="2767" spans="1:66" x14ac:dyDescent="0.35">
      <c r="A2767" s="48">
        <v>28392</v>
      </c>
      <c r="B2767" s="17">
        <v>1977</v>
      </c>
      <c r="C2767" s="17">
        <v>9</v>
      </c>
      <c r="D2767" s="17">
        <v>267</v>
      </c>
      <c r="E2767" s="17">
        <v>24</v>
      </c>
      <c r="F2767" s="17">
        <v>7</v>
      </c>
      <c r="G2767" s="50">
        <v>4.9000000000000004</v>
      </c>
      <c r="H2767" s="32">
        <v>0.79324682942121549</v>
      </c>
      <c r="I2767" s="50">
        <v>7.5</v>
      </c>
      <c r="J2767" s="13">
        <v>1.6</v>
      </c>
      <c r="K2767" s="13">
        <f t="shared" si="852"/>
        <v>1.6</v>
      </c>
      <c r="L2767" s="13">
        <f t="shared" si="853"/>
        <v>0</v>
      </c>
      <c r="M2767" s="13" t="e">
        <f ca="1">CalcTable[[#This Row],[IWC]]-AE2766</f>
        <v>#NAME?</v>
      </c>
      <c r="N2767" s="13" t="e">
        <f ca="1">IF(CalcTable[[#This Row],[Day of Year]]&lt;123,FCAP,AE2766)</f>
        <v>#NAME?</v>
      </c>
      <c r="O2767" s="17" t="e">
        <f ca="1">IF(IRR_DRIP,5,COUNTIF('IDET Wind Values'!C2751:G2751,"&lt;="&amp;IRR_MAXWIND))</f>
        <v>#NAME?</v>
      </c>
      <c r="P2767" s="13" t="e">
        <f ca="1">CalcTable[[#This Row],[ET_o]]*KL</f>
        <v>#NAME?</v>
      </c>
      <c r="Q2767" s="13" t="e">
        <f ca="1">IF(WILTPT&lt;=0,1,MAX(0,MIN(1,(CalcTable[[#This Row],[IWC]]-WILTPT)/(MAD-WILTPT))))</f>
        <v>#NAME?</v>
      </c>
      <c r="R2767" s="13" t="e">
        <f ca="1">CalcTable[[#This Row],[ETMult]]*CalcTable[[#This Row],[ETb]]</f>
        <v>#NAME?</v>
      </c>
      <c r="S2767" s="13" t="b">
        <f>INDEX(IRR_LIST,CalcTable[[#This Row],[Day of Week]]+1)</f>
        <v>0</v>
      </c>
      <c r="T2767" s="13">
        <f t="shared" ca="1" si="854"/>
        <v>0</v>
      </c>
      <c r="U2767" s="13" t="b">
        <f ca="1">IF(CalcTable[[#This Row],[IrrPrecip]]&gt;=IC_MM,FALSE,TRUE)</f>
        <v>1</v>
      </c>
      <c r="V2767" s="13" t="b">
        <f t="shared" si="855"/>
        <v>1</v>
      </c>
      <c r="W2767" s="13" t="e">
        <f ca="1">IF(AND(IRR_DRIP=FALSE,CalcTable[[#This Row],[IrrHours]]&lt;=0),FALSE,TRUE)</f>
        <v>#NAME?</v>
      </c>
      <c r="X2767" s="13" t="e">
        <f ca="1">AND(CalcTable[[#This Row],[IrrDay]],CalcTable[[#This Row],[IrrRain]],CalcTable[[#This Row],[IrrWarm]],CalcTable[[#This Row],[IrrWindy]])</f>
        <v>#NAME?</v>
      </c>
      <c r="Y2767" s="13" t="e">
        <f t="shared" ca="1" si="856"/>
        <v>#NAME?</v>
      </c>
      <c r="Z2767" s="13" t="e">
        <f ca="1">CalcTable[[#This Row],[IrrHours]]/5</f>
        <v>#NAME?</v>
      </c>
      <c r="AA2767" s="13" t="e">
        <f ca="1">IF(CalcTable[[#This Row],[IrrFlag]]=FALSE,0,MAX(0,CalcTable[[#This Row],[VolRednWind]]*(FCAP*IRR_TARGET-CalcTable[[#This Row],[IWC]])))</f>
        <v>#NAME?</v>
      </c>
      <c r="AB2767" s="13" t="e">
        <f ca="1">CalcTable[[#This Row],[IWC]]+CalcTable[[#This Row],[Eff Precip]]+CalcTable[[#This Row],[IrrAmt]]-CalcTable[[#This Row],[AET]]</f>
        <v>#NAME?</v>
      </c>
      <c r="AC2767" s="13" t="e">
        <f ca="1">IF(CalcTable[[#This Row],[PWC]]&gt;FCAP,MIN(24*PERC,MIN(SAT,CalcTable[[#This Row],[PWC]])-FCAP),0)</f>
        <v>#NAME?</v>
      </c>
      <c r="AD2767" s="13" t="e">
        <f ca="1">IF(CalcTable[[#This Row],[PWC]]&gt;SAT,CalcTable[[#This Row],[PWC]]-SAT,0)</f>
        <v>#NAME?</v>
      </c>
      <c r="AE2767" s="13" t="e">
        <f ca="1">CalcTable[[#This Row],[PWC]]-CalcTable[[#This Row],[PercAmt]]-CalcTable[[#This Row],[Runoff]]</f>
        <v>#NAME?</v>
      </c>
      <c r="AF2767" s="13" t="e">
        <f ca="1">CalcTable[[#This Row],[IrrAmt]]/1000*CUR_IRR_AREA*10000/IRR_EFF</f>
        <v>#NAME?</v>
      </c>
      <c r="AG2767" s="147"/>
      <c r="AH2767" s="13"/>
      <c r="AI2767" s="50">
        <v>0</v>
      </c>
      <c r="AJ2767" s="50">
        <v>0</v>
      </c>
      <c r="AK2767" s="50">
        <v>2.2097233454695955</v>
      </c>
      <c r="AL2767" s="50">
        <v>0</v>
      </c>
      <c r="AM2767" s="50"/>
      <c r="AN2767" s="50"/>
      <c r="AO2767" s="50"/>
      <c r="AP2767" s="50"/>
      <c r="AQ2767" s="50"/>
      <c r="AR2767" s="50"/>
      <c r="AS2767" s="50"/>
      <c r="AT2767" s="50"/>
      <c r="AU2767" s="50"/>
      <c r="AV2767" s="50"/>
      <c r="AW2767" s="50"/>
      <c r="AX2767" s="50">
        <f t="shared" si="867"/>
        <v>2.2097233454695955</v>
      </c>
      <c r="AY2767" s="50"/>
      <c r="AZ2767" s="50">
        <f t="shared" si="857"/>
        <v>32.409275733554068</v>
      </c>
      <c r="BA2767" s="50">
        <f t="shared" si="858"/>
        <v>49.899995970710229</v>
      </c>
      <c r="BB2767" s="50">
        <f t="shared" si="859"/>
        <v>51.443294815165189</v>
      </c>
      <c r="BC2767" s="17">
        <f t="shared" si="860"/>
        <v>19779</v>
      </c>
      <c r="BD2767" s="50">
        <f t="shared" si="861"/>
        <v>2.2097233454695955</v>
      </c>
      <c r="BE2767" s="50">
        <f t="shared" si="862"/>
        <v>32.409275733554068</v>
      </c>
      <c r="BF2767" s="50">
        <f t="shared" si="868"/>
        <v>53.011257842356258</v>
      </c>
      <c r="BG2767" s="50"/>
      <c r="BH2767" s="17">
        <f t="shared" si="863"/>
        <v>0</v>
      </c>
      <c r="BI2767" s="17">
        <f t="shared" si="871"/>
        <v>2767</v>
      </c>
      <c r="BJ2767" s="17">
        <f t="shared" si="869"/>
        <v>2767</v>
      </c>
      <c r="BK2767" s="150">
        <f t="shared" si="870"/>
        <v>28392</v>
      </c>
      <c r="BL2767" s="50" t="e">
        <f t="shared" ca="1" si="864"/>
        <v>#NAME?</v>
      </c>
      <c r="BM2767" s="50" t="e">
        <f t="shared" ca="1" si="865"/>
        <v>#NAME?</v>
      </c>
      <c r="BN2767" s="50" t="e">
        <f t="shared" ca="1" si="866"/>
        <v>#NAME?</v>
      </c>
    </row>
    <row r="2768" spans="1:66" x14ac:dyDescent="0.35">
      <c r="A2768" s="48">
        <v>28393</v>
      </c>
      <c r="B2768" s="17">
        <v>1977</v>
      </c>
      <c r="C2768" s="17">
        <v>9</v>
      </c>
      <c r="D2768" s="17">
        <v>268</v>
      </c>
      <c r="E2768" s="17">
        <v>25</v>
      </c>
      <c r="F2768" s="17">
        <v>1</v>
      </c>
      <c r="G2768" s="50">
        <v>4.2</v>
      </c>
      <c r="H2768" s="32">
        <v>1.1152835961732619</v>
      </c>
      <c r="I2768" s="50">
        <v>8.6666666666666661</v>
      </c>
      <c r="J2768" s="13">
        <v>8.5</v>
      </c>
      <c r="K2768" s="13">
        <f t="shared" si="852"/>
        <v>8.5</v>
      </c>
      <c r="L2768" s="13">
        <f t="shared" si="853"/>
        <v>2.625</v>
      </c>
      <c r="M2768" s="13" t="e">
        <f ca="1">CalcTable[[#This Row],[IWC]]-AE2767</f>
        <v>#NAME?</v>
      </c>
      <c r="N2768" s="13" t="e">
        <f ca="1">IF(CalcTable[[#This Row],[Day of Year]]&lt;123,FCAP,AE2767)</f>
        <v>#NAME?</v>
      </c>
      <c r="O2768" s="17" t="e">
        <f ca="1">IF(IRR_DRIP,5,COUNTIF('IDET Wind Values'!C2752:G2752,"&lt;="&amp;IRR_MAXWIND))</f>
        <v>#NAME?</v>
      </c>
      <c r="P2768" s="13" t="e">
        <f ca="1">CalcTable[[#This Row],[ET_o]]*KL</f>
        <v>#NAME?</v>
      </c>
      <c r="Q2768" s="13" t="e">
        <f ca="1">IF(WILTPT&lt;=0,1,MAX(0,MIN(1,(CalcTable[[#This Row],[IWC]]-WILTPT)/(MAD-WILTPT))))</f>
        <v>#NAME?</v>
      </c>
      <c r="R2768" s="13" t="e">
        <f ca="1">CalcTable[[#This Row],[ETMult]]*CalcTable[[#This Row],[ETb]]</f>
        <v>#NAME?</v>
      </c>
      <c r="S2768" s="13" t="b">
        <f>INDEX(IRR_LIST,CalcTable[[#This Row],[Day of Week]]+1)</f>
        <v>1</v>
      </c>
      <c r="T2768" s="13">
        <f t="shared" ca="1" si="854"/>
        <v>1.6</v>
      </c>
      <c r="U2768" s="13" t="b">
        <f ca="1">IF(CalcTable[[#This Row],[IrrPrecip]]&gt;=IC_MM,FALSE,TRUE)</f>
        <v>1</v>
      </c>
      <c r="V2768" s="13" t="b">
        <f t="shared" si="855"/>
        <v>1</v>
      </c>
      <c r="W2768" s="13" t="e">
        <f ca="1">IF(AND(IRR_DRIP=FALSE,CalcTable[[#This Row],[IrrHours]]&lt;=0),FALSE,TRUE)</f>
        <v>#NAME?</v>
      </c>
      <c r="X2768" s="13" t="e">
        <f ca="1">AND(CalcTable[[#This Row],[IrrDay]],CalcTable[[#This Row],[IrrRain]],CalcTable[[#This Row],[IrrWarm]],CalcTable[[#This Row],[IrrWindy]])</f>
        <v>#NAME?</v>
      </c>
      <c r="Y2768" s="13" t="e">
        <f t="shared" ca="1" si="856"/>
        <v>#NAME?</v>
      </c>
      <c r="Z2768" s="13" t="e">
        <f ca="1">CalcTable[[#This Row],[IrrHours]]/5</f>
        <v>#NAME?</v>
      </c>
      <c r="AA2768" s="13" t="e">
        <f ca="1">IF(CalcTable[[#This Row],[IrrFlag]]=FALSE,0,MAX(0,CalcTable[[#This Row],[VolRednWind]]*(FCAP*IRR_TARGET-CalcTable[[#This Row],[IWC]])))</f>
        <v>#NAME?</v>
      </c>
      <c r="AB2768" s="13" t="e">
        <f ca="1">CalcTable[[#This Row],[IWC]]+CalcTable[[#This Row],[Eff Precip]]+CalcTable[[#This Row],[IrrAmt]]-CalcTable[[#This Row],[AET]]</f>
        <v>#NAME?</v>
      </c>
      <c r="AC2768" s="13" t="e">
        <f ca="1">IF(CalcTable[[#This Row],[PWC]]&gt;FCAP,MIN(24*PERC,MIN(SAT,CalcTable[[#This Row],[PWC]])-FCAP),0)</f>
        <v>#NAME?</v>
      </c>
      <c r="AD2768" s="13" t="e">
        <f ca="1">IF(CalcTable[[#This Row],[PWC]]&gt;SAT,CalcTable[[#This Row],[PWC]]-SAT,0)</f>
        <v>#NAME?</v>
      </c>
      <c r="AE2768" s="13" t="e">
        <f ca="1">CalcTable[[#This Row],[PWC]]-CalcTable[[#This Row],[PercAmt]]-CalcTable[[#This Row],[Runoff]]</f>
        <v>#NAME?</v>
      </c>
      <c r="AF2768" s="13" t="e">
        <f ca="1">CalcTable[[#This Row],[IrrAmt]]/1000*CUR_IRR_AREA*10000/IRR_EFF</f>
        <v>#NAME?</v>
      </c>
      <c r="AG2768" s="147"/>
      <c r="AH2768" s="13"/>
      <c r="AI2768" s="50">
        <v>0</v>
      </c>
      <c r="AJ2768" s="50">
        <v>0</v>
      </c>
      <c r="AK2768" s="50">
        <v>0</v>
      </c>
      <c r="AL2768" s="50">
        <v>0</v>
      </c>
      <c r="AM2768" s="50"/>
      <c r="AN2768" s="50"/>
      <c r="AO2768" s="50"/>
      <c r="AP2768" s="50"/>
      <c r="AQ2768" s="50"/>
      <c r="AR2768" s="50"/>
      <c r="AS2768" s="50"/>
      <c r="AT2768" s="50"/>
      <c r="AU2768" s="50"/>
      <c r="AV2768" s="50"/>
      <c r="AW2768" s="50"/>
      <c r="AX2768" s="50">
        <f t="shared" si="867"/>
        <v>0</v>
      </c>
      <c r="AY2768" s="50"/>
      <c r="AZ2768" s="50">
        <f t="shared" si="857"/>
        <v>0</v>
      </c>
      <c r="BA2768" s="50">
        <f t="shared" si="858"/>
        <v>0</v>
      </c>
      <c r="BB2768" s="50">
        <f t="shared" si="859"/>
        <v>0</v>
      </c>
      <c r="BC2768" s="17">
        <f t="shared" si="860"/>
        <v>19779</v>
      </c>
      <c r="BD2768" s="50">
        <f t="shared" si="861"/>
        <v>0</v>
      </c>
      <c r="BE2768" s="50">
        <f t="shared" si="862"/>
        <v>0</v>
      </c>
      <c r="BF2768" s="50">
        <f t="shared" si="868"/>
        <v>0</v>
      </c>
      <c r="BG2768" s="50"/>
      <c r="BH2768" s="17">
        <f t="shared" si="863"/>
        <v>0</v>
      </c>
      <c r="BI2768" s="17">
        <f t="shared" si="871"/>
        <v>2768</v>
      </c>
      <c r="BJ2768" s="17">
        <f t="shared" si="869"/>
        <v>2768</v>
      </c>
      <c r="BK2768" s="150">
        <f t="shared" si="870"/>
        <v>28393</v>
      </c>
      <c r="BL2768" s="50" t="e">
        <f t="shared" ca="1" si="864"/>
        <v>#NAME?</v>
      </c>
      <c r="BM2768" s="50" t="e">
        <f t="shared" ca="1" si="865"/>
        <v>#NAME?</v>
      </c>
      <c r="BN2768" s="50" t="e">
        <f t="shared" ca="1" si="866"/>
        <v>#NAME?</v>
      </c>
    </row>
    <row r="2769" spans="1:66" x14ac:dyDescent="0.35">
      <c r="A2769" s="48">
        <v>28394</v>
      </c>
      <c r="B2769" s="17">
        <v>1977</v>
      </c>
      <c r="C2769" s="17">
        <v>9</v>
      </c>
      <c r="D2769" s="17">
        <v>269</v>
      </c>
      <c r="E2769" s="17">
        <v>26</v>
      </c>
      <c r="F2769" s="17">
        <v>2</v>
      </c>
      <c r="G2769" s="50">
        <v>5</v>
      </c>
      <c r="H2769" s="32">
        <v>1.2827756203169864</v>
      </c>
      <c r="I2769" s="50">
        <v>22.166666666666668</v>
      </c>
      <c r="J2769" s="13">
        <v>7.2</v>
      </c>
      <c r="K2769" s="13">
        <f t="shared" si="852"/>
        <v>7.2</v>
      </c>
      <c r="L2769" s="13">
        <f t="shared" si="853"/>
        <v>1.6500000000000001</v>
      </c>
      <c r="M2769" s="13" t="e">
        <f ca="1">CalcTable[[#This Row],[IWC]]-AE2768</f>
        <v>#NAME?</v>
      </c>
      <c r="N2769" s="13" t="e">
        <f ca="1">IF(CalcTable[[#This Row],[Day of Year]]&lt;123,FCAP,AE2768)</f>
        <v>#NAME?</v>
      </c>
      <c r="O2769" s="17" t="e">
        <f ca="1">IF(IRR_DRIP,5,COUNTIF('IDET Wind Values'!C2753:G2753,"&lt;="&amp;IRR_MAXWIND))</f>
        <v>#NAME?</v>
      </c>
      <c r="P2769" s="13" t="e">
        <f ca="1">CalcTable[[#This Row],[ET_o]]*KL</f>
        <v>#NAME?</v>
      </c>
      <c r="Q2769" s="13" t="e">
        <f ca="1">IF(WILTPT&lt;=0,1,MAX(0,MIN(1,(CalcTable[[#This Row],[IWC]]-WILTPT)/(MAD-WILTPT))))</f>
        <v>#NAME?</v>
      </c>
      <c r="R2769" s="13" t="e">
        <f ca="1">CalcTable[[#This Row],[ETMult]]*CalcTable[[#This Row],[ETb]]</f>
        <v>#NAME?</v>
      </c>
      <c r="S2769" s="13" t="b">
        <f>INDEX(IRR_LIST,CalcTable[[#This Row],[Day of Week]]+1)</f>
        <v>0</v>
      </c>
      <c r="T2769" s="13">
        <f t="shared" ca="1" si="854"/>
        <v>10.1</v>
      </c>
      <c r="U2769" s="13" t="b">
        <f ca="1">IF(CalcTable[[#This Row],[IrrPrecip]]&gt;=IC_MM,FALSE,TRUE)</f>
        <v>0</v>
      </c>
      <c r="V2769" s="13" t="b">
        <f t="shared" si="855"/>
        <v>0</v>
      </c>
      <c r="W2769" s="13" t="e">
        <f ca="1">IF(AND(IRR_DRIP=FALSE,CalcTable[[#This Row],[IrrHours]]&lt;=0),FALSE,TRUE)</f>
        <v>#NAME?</v>
      </c>
      <c r="X2769" s="13" t="e">
        <f ca="1">AND(CalcTable[[#This Row],[IrrDay]],CalcTable[[#This Row],[IrrRain]],CalcTable[[#This Row],[IrrWarm]],CalcTable[[#This Row],[IrrWindy]])</f>
        <v>#NAME?</v>
      </c>
      <c r="Y2769" s="13" t="e">
        <f t="shared" ca="1" si="856"/>
        <v>#NAME?</v>
      </c>
      <c r="Z2769" s="13" t="e">
        <f ca="1">CalcTable[[#This Row],[IrrHours]]/5</f>
        <v>#NAME?</v>
      </c>
      <c r="AA2769" s="13" t="e">
        <f ca="1">IF(CalcTable[[#This Row],[IrrFlag]]=FALSE,0,MAX(0,CalcTable[[#This Row],[VolRednWind]]*(FCAP*IRR_TARGET-CalcTable[[#This Row],[IWC]])))</f>
        <v>#NAME?</v>
      </c>
      <c r="AB2769" s="13" t="e">
        <f ca="1">CalcTable[[#This Row],[IWC]]+CalcTable[[#This Row],[Eff Precip]]+CalcTable[[#This Row],[IrrAmt]]-CalcTable[[#This Row],[AET]]</f>
        <v>#NAME?</v>
      </c>
      <c r="AC2769" s="13" t="e">
        <f ca="1">IF(CalcTable[[#This Row],[PWC]]&gt;FCAP,MIN(24*PERC,MIN(SAT,CalcTable[[#This Row],[PWC]])-FCAP),0)</f>
        <v>#NAME?</v>
      </c>
      <c r="AD2769" s="13" t="e">
        <f ca="1">IF(CalcTable[[#This Row],[PWC]]&gt;SAT,CalcTable[[#This Row],[PWC]]-SAT,0)</f>
        <v>#NAME?</v>
      </c>
      <c r="AE2769" s="13" t="e">
        <f ca="1">CalcTable[[#This Row],[PWC]]-CalcTable[[#This Row],[PercAmt]]-CalcTable[[#This Row],[Runoff]]</f>
        <v>#NAME?</v>
      </c>
      <c r="AF2769" s="13" t="e">
        <f ca="1">CalcTable[[#This Row],[IrrAmt]]/1000*CUR_IRR_AREA*10000/IRR_EFF</f>
        <v>#NAME?</v>
      </c>
      <c r="AG2769" s="147"/>
      <c r="AH2769" s="13"/>
      <c r="AI2769" s="50">
        <v>0</v>
      </c>
      <c r="AJ2769" s="50">
        <v>0</v>
      </c>
      <c r="AK2769" s="50">
        <v>0</v>
      </c>
      <c r="AL2769" s="50">
        <v>0</v>
      </c>
      <c r="AM2769" s="50"/>
      <c r="AN2769" s="50"/>
      <c r="AO2769" s="50"/>
      <c r="AP2769" s="50"/>
      <c r="AQ2769" s="50"/>
      <c r="AR2769" s="50"/>
      <c r="AS2769" s="50"/>
      <c r="AT2769" s="50"/>
      <c r="AU2769" s="50"/>
      <c r="AV2769" s="50"/>
      <c r="AW2769" s="50"/>
      <c r="AX2769" s="50">
        <f t="shared" si="867"/>
        <v>0</v>
      </c>
      <c r="AY2769" s="50"/>
      <c r="AZ2769" s="50">
        <f t="shared" si="857"/>
        <v>0</v>
      </c>
      <c r="BA2769" s="50">
        <f t="shared" si="858"/>
        <v>0</v>
      </c>
      <c r="BB2769" s="50">
        <f t="shared" si="859"/>
        <v>0</v>
      </c>
      <c r="BC2769" s="17">
        <f t="shared" si="860"/>
        <v>19779</v>
      </c>
      <c r="BD2769" s="50">
        <f t="shared" si="861"/>
        <v>0</v>
      </c>
      <c r="BE2769" s="50">
        <f t="shared" si="862"/>
        <v>0</v>
      </c>
      <c r="BF2769" s="50">
        <f t="shared" si="868"/>
        <v>0</v>
      </c>
      <c r="BG2769" s="50"/>
      <c r="BH2769" s="17">
        <f t="shared" si="863"/>
        <v>0</v>
      </c>
      <c r="BI2769" s="17">
        <f t="shared" si="871"/>
        <v>2769</v>
      </c>
      <c r="BJ2769" s="17">
        <f t="shared" si="869"/>
        <v>2769</v>
      </c>
      <c r="BK2769" s="150">
        <f t="shared" si="870"/>
        <v>28394</v>
      </c>
      <c r="BL2769" s="50" t="e">
        <f t="shared" ca="1" si="864"/>
        <v>#NAME?</v>
      </c>
      <c r="BM2769" s="50" t="e">
        <f t="shared" ca="1" si="865"/>
        <v>#NAME?</v>
      </c>
      <c r="BN2769" s="50" t="e">
        <f t="shared" ca="1" si="866"/>
        <v>#NAME?</v>
      </c>
    </row>
    <row r="2770" spans="1:66" x14ac:dyDescent="0.35">
      <c r="A2770" s="48">
        <v>28395</v>
      </c>
      <c r="B2770" s="17">
        <v>1977</v>
      </c>
      <c r="C2770" s="17">
        <v>9</v>
      </c>
      <c r="D2770" s="17">
        <v>270</v>
      </c>
      <c r="E2770" s="17">
        <v>27</v>
      </c>
      <c r="F2770" s="17">
        <v>3</v>
      </c>
      <c r="G2770" s="50">
        <v>-0.4</v>
      </c>
      <c r="H2770" s="32">
        <v>1.4150530677997972</v>
      </c>
      <c r="I2770" s="50">
        <v>2.3333333333333335</v>
      </c>
      <c r="J2770" s="13">
        <v>0</v>
      </c>
      <c r="K2770" s="13">
        <f t="shared" si="852"/>
        <v>0</v>
      </c>
      <c r="L2770" s="13">
        <f t="shared" si="853"/>
        <v>0</v>
      </c>
      <c r="M2770" s="13" t="e">
        <f ca="1">CalcTable[[#This Row],[IWC]]-AE2769</f>
        <v>#NAME?</v>
      </c>
      <c r="N2770" s="13" t="e">
        <f ca="1">IF(CalcTable[[#This Row],[Day of Year]]&lt;123,FCAP,AE2769)</f>
        <v>#NAME?</v>
      </c>
      <c r="O2770" s="17" t="e">
        <f ca="1">IF(IRR_DRIP,5,COUNTIF('IDET Wind Values'!C2754:G2754,"&lt;="&amp;IRR_MAXWIND))</f>
        <v>#NAME?</v>
      </c>
      <c r="P2770" s="13" t="e">
        <f ca="1">CalcTable[[#This Row],[ET_o]]*KL</f>
        <v>#NAME?</v>
      </c>
      <c r="Q2770" s="13" t="e">
        <f ca="1">IF(WILTPT&lt;=0,1,MAX(0,MIN(1,(CalcTable[[#This Row],[IWC]]-WILTPT)/(MAD-WILTPT))))</f>
        <v>#NAME?</v>
      </c>
      <c r="R2770" s="13" t="e">
        <f ca="1">CalcTable[[#This Row],[ETMult]]*CalcTable[[#This Row],[ETb]]</f>
        <v>#NAME?</v>
      </c>
      <c r="S2770" s="13" t="b">
        <f>INDEX(IRR_LIST,CalcTable[[#This Row],[Day of Week]]+1)</f>
        <v>1</v>
      </c>
      <c r="T2770" s="13">
        <f t="shared" ca="1" si="854"/>
        <v>15.7</v>
      </c>
      <c r="U2770" s="13" t="b">
        <f ca="1">IF(CalcTable[[#This Row],[IrrPrecip]]&gt;=IC_MM,FALSE,TRUE)</f>
        <v>0</v>
      </c>
      <c r="V2770" s="13" t="b">
        <f t="shared" si="855"/>
        <v>0</v>
      </c>
      <c r="W2770" s="13" t="e">
        <f ca="1">IF(AND(IRR_DRIP=FALSE,CalcTable[[#This Row],[IrrHours]]&lt;=0),FALSE,TRUE)</f>
        <v>#NAME?</v>
      </c>
      <c r="X2770" s="13" t="e">
        <f ca="1">AND(CalcTable[[#This Row],[IrrDay]],CalcTable[[#This Row],[IrrRain]],CalcTable[[#This Row],[IrrWarm]],CalcTable[[#This Row],[IrrWindy]])</f>
        <v>#NAME?</v>
      </c>
      <c r="Y2770" s="13" t="e">
        <f t="shared" ca="1" si="856"/>
        <v>#NAME?</v>
      </c>
      <c r="Z2770" s="13" t="e">
        <f ca="1">CalcTable[[#This Row],[IrrHours]]/5</f>
        <v>#NAME?</v>
      </c>
      <c r="AA2770" s="13" t="e">
        <f ca="1">IF(CalcTable[[#This Row],[IrrFlag]]=FALSE,0,MAX(0,CalcTable[[#This Row],[VolRednWind]]*(FCAP*IRR_TARGET-CalcTable[[#This Row],[IWC]])))</f>
        <v>#NAME?</v>
      </c>
      <c r="AB2770" s="13" t="e">
        <f ca="1">CalcTable[[#This Row],[IWC]]+CalcTable[[#This Row],[Eff Precip]]+CalcTable[[#This Row],[IrrAmt]]-CalcTable[[#This Row],[AET]]</f>
        <v>#NAME?</v>
      </c>
      <c r="AC2770" s="13" t="e">
        <f ca="1">IF(CalcTable[[#This Row],[PWC]]&gt;FCAP,MIN(24*PERC,MIN(SAT,CalcTable[[#This Row],[PWC]])-FCAP),0)</f>
        <v>#NAME?</v>
      </c>
      <c r="AD2770" s="13" t="e">
        <f ca="1">IF(CalcTable[[#This Row],[PWC]]&gt;SAT,CalcTable[[#This Row],[PWC]]-SAT,0)</f>
        <v>#NAME?</v>
      </c>
      <c r="AE2770" s="13" t="e">
        <f ca="1">CalcTable[[#This Row],[PWC]]-CalcTable[[#This Row],[PercAmt]]-CalcTable[[#This Row],[Runoff]]</f>
        <v>#NAME?</v>
      </c>
      <c r="AF2770" s="13" t="e">
        <f ca="1">CalcTable[[#This Row],[IrrAmt]]/1000*CUR_IRR_AREA*10000/IRR_EFF</f>
        <v>#NAME?</v>
      </c>
      <c r="AG2770" s="147"/>
      <c r="AH2770" s="13"/>
      <c r="AI2770" s="50">
        <v>0</v>
      </c>
      <c r="AJ2770" s="50">
        <v>0</v>
      </c>
      <c r="AK2770" s="50">
        <v>0</v>
      </c>
      <c r="AL2770" s="50">
        <v>0</v>
      </c>
      <c r="AM2770" s="50"/>
      <c r="AN2770" s="50"/>
      <c r="AO2770" s="50"/>
      <c r="AP2770" s="50"/>
      <c r="AQ2770" s="50"/>
      <c r="AR2770" s="50"/>
      <c r="AS2770" s="50"/>
      <c r="AT2770" s="50"/>
      <c r="AU2770" s="50"/>
      <c r="AV2770" s="50"/>
      <c r="AW2770" s="50"/>
      <c r="AX2770" s="50">
        <f t="shared" si="867"/>
        <v>0</v>
      </c>
      <c r="AY2770" s="50"/>
      <c r="AZ2770" s="50">
        <f t="shared" si="857"/>
        <v>0</v>
      </c>
      <c r="BA2770" s="50">
        <f t="shared" si="858"/>
        <v>0</v>
      </c>
      <c r="BB2770" s="50">
        <f t="shared" si="859"/>
        <v>0</v>
      </c>
      <c r="BC2770" s="17">
        <f t="shared" si="860"/>
        <v>19779</v>
      </c>
      <c r="BD2770" s="50">
        <f t="shared" si="861"/>
        <v>0</v>
      </c>
      <c r="BE2770" s="50">
        <f t="shared" si="862"/>
        <v>0</v>
      </c>
      <c r="BF2770" s="50">
        <f t="shared" si="868"/>
        <v>0</v>
      </c>
      <c r="BG2770" s="50"/>
      <c r="BH2770" s="17">
        <f t="shared" si="863"/>
        <v>0</v>
      </c>
      <c r="BI2770" s="17">
        <f t="shared" si="871"/>
        <v>2770</v>
      </c>
      <c r="BJ2770" s="17">
        <f t="shared" si="869"/>
        <v>2770</v>
      </c>
      <c r="BK2770" s="150">
        <f t="shared" si="870"/>
        <v>28395</v>
      </c>
      <c r="BL2770" s="50" t="e">
        <f t="shared" ca="1" si="864"/>
        <v>#NAME?</v>
      </c>
      <c r="BM2770" s="50" t="e">
        <f t="shared" ca="1" si="865"/>
        <v>#NAME?</v>
      </c>
      <c r="BN2770" s="50" t="e">
        <f t="shared" ca="1" si="866"/>
        <v>#NAME?</v>
      </c>
    </row>
    <row r="2771" spans="1:66" x14ac:dyDescent="0.35">
      <c r="A2771" s="48">
        <v>28396</v>
      </c>
      <c r="B2771" s="17">
        <v>1977</v>
      </c>
      <c r="C2771" s="17">
        <v>9</v>
      </c>
      <c r="D2771" s="17">
        <v>271</v>
      </c>
      <c r="E2771" s="17">
        <v>28</v>
      </c>
      <c r="F2771" s="17">
        <v>4</v>
      </c>
      <c r="G2771" s="50">
        <v>0.1</v>
      </c>
      <c r="H2771" s="32">
        <v>0.93430445157845077</v>
      </c>
      <c r="I2771" s="50">
        <v>6.333333333333333</v>
      </c>
      <c r="J2771" s="13">
        <v>1.2</v>
      </c>
      <c r="K2771" s="13">
        <f t="shared" si="852"/>
        <v>1.2</v>
      </c>
      <c r="L2771" s="13">
        <f t="shared" si="853"/>
        <v>0</v>
      </c>
      <c r="M2771" s="13" t="e">
        <f ca="1">CalcTable[[#This Row],[IWC]]-AE2770</f>
        <v>#NAME?</v>
      </c>
      <c r="N2771" s="13" t="e">
        <f ca="1">IF(CalcTable[[#This Row],[Day of Year]]&lt;123,FCAP,AE2770)</f>
        <v>#NAME?</v>
      </c>
      <c r="O2771" s="17" t="e">
        <f ca="1">IF(IRR_DRIP,5,COUNTIF('IDET Wind Values'!C2755:G2755,"&lt;="&amp;IRR_MAXWIND))</f>
        <v>#NAME?</v>
      </c>
      <c r="P2771" s="13" t="e">
        <f ca="1">CalcTable[[#This Row],[ET_o]]*KL</f>
        <v>#NAME?</v>
      </c>
      <c r="Q2771" s="13" t="e">
        <f ca="1">IF(WILTPT&lt;=0,1,MAX(0,MIN(1,(CalcTable[[#This Row],[IWC]]-WILTPT)/(MAD-WILTPT))))</f>
        <v>#NAME?</v>
      </c>
      <c r="R2771" s="13" t="e">
        <f ca="1">CalcTable[[#This Row],[ETMult]]*CalcTable[[#This Row],[ETb]]</f>
        <v>#NAME?</v>
      </c>
      <c r="S2771" s="13" t="b">
        <f>INDEX(IRR_LIST,CalcTable[[#This Row],[Day of Week]]+1)</f>
        <v>0</v>
      </c>
      <c r="T2771" s="13">
        <f t="shared" ca="1" si="854"/>
        <v>7.2</v>
      </c>
      <c r="U2771" s="13" t="b">
        <f ca="1">IF(CalcTable[[#This Row],[IrrPrecip]]&gt;=IC_MM,FALSE,TRUE)</f>
        <v>1</v>
      </c>
      <c r="V2771" s="13" t="b">
        <f t="shared" si="855"/>
        <v>1</v>
      </c>
      <c r="W2771" s="13" t="e">
        <f ca="1">IF(AND(IRR_DRIP=FALSE,CalcTable[[#This Row],[IrrHours]]&lt;=0),FALSE,TRUE)</f>
        <v>#NAME?</v>
      </c>
      <c r="X2771" s="13" t="e">
        <f ca="1">AND(CalcTable[[#This Row],[IrrDay]],CalcTable[[#This Row],[IrrRain]],CalcTable[[#This Row],[IrrWarm]],CalcTable[[#This Row],[IrrWindy]])</f>
        <v>#NAME?</v>
      </c>
      <c r="Y2771" s="13" t="e">
        <f t="shared" ca="1" si="856"/>
        <v>#NAME?</v>
      </c>
      <c r="Z2771" s="13" t="e">
        <f ca="1">CalcTable[[#This Row],[IrrHours]]/5</f>
        <v>#NAME?</v>
      </c>
      <c r="AA2771" s="13" t="e">
        <f ca="1">IF(CalcTable[[#This Row],[IrrFlag]]=FALSE,0,MAX(0,CalcTable[[#This Row],[VolRednWind]]*(FCAP*IRR_TARGET-CalcTable[[#This Row],[IWC]])))</f>
        <v>#NAME?</v>
      </c>
      <c r="AB2771" s="13" t="e">
        <f ca="1">CalcTable[[#This Row],[IWC]]+CalcTable[[#This Row],[Eff Precip]]+CalcTable[[#This Row],[IrrAmt]]-CalcTable[[#This Row],[AET]]</f>
        <v>#NAME?</v>
      </c>
      <c r="AC2771" s="13" t="e">
        <f ca="1">IF(CalcTable[[#This Row],[PWC]]&gt;FCAP,MIN(24*PERC,MIN(SAT,CalcTable[[#This Row],[PWC]])-FCAP),0)</f>
        <v>#NAME?</v>
      </c>
      <c r="AD2771" s="13" t="e">
        <f ca="1">IF(CalcTable[[#This Row],[PWC]]&gt;SAT,CalcTable[[#This Row],[PWC]]-SAT,0)</f>
        <v>#NAME?</v>
      </c>
      <c r="AE2771" s="13" t="e">
        <f ca="1">CalcTable[[#This Row],[PWC]]-CalcTable[[#This Row],[PercAmt]]-CalcTable[[#This Row],[Runoff]]</f>
        <v>#NAME?</v>
      </c>
      <c r="AF2771" s="13" t="e">
        <f ca="1">CalcTable[[#This Row],[IrrAmt]]/1000*CUR_IRR_AREA*10000/IRR_EFF</f>
        <v>#NAME?</v>
      </c>
      <c r="AG2771" s="147"/>
      <c r="AH2771" s="13"/>
      <c r="AI2771" s="50">
        <v>0</v>
      </c>
      <c r="AJ2771" s="50">
        <v>0</v>
      </c>
      <c r="AK2771" s="50">
        <v>0</v>
      </c>
      <c r="AL2771" s="50">
        <v>3.1348058762151823</v>
      </c>
      <c r="AM2771" s="50"/>
      <c r="AN2771" s="50"/>
      <c r="AO2771" s="50"/>
      <c r="AP2771" s="50"/>
      <c r="AQ2771" s="50"/>
      <c r="AR2771" s="50"/>
      <c r="AS2771" s="50"/>
      <c r="AT2771" s="50"/>
      <c r="AU2771" s="50"/>
      <c r="AV2771" s="50"/>
      <c r="AW2771" s="50"/>
      <c r="AX2771" s="50">
        <f t="shared" si="867"/>
        <v>3.1348058762151823</v>
      </c>
      <c r="AY2771" s="50"/>
      <c r="AZ2771" s="50">
        <f t="shared" si="857"/>
        <v>91.954305702312027</v>
      </c>
      <c r="BA2771" s="50">
        <f t="shared" si="858"/>
        <v>141.58043893848043</v>
      </c>
      <c r="BB2771" s="50">
        <f t="shared" si="859"/>
        <v>145.95921540049528</v>
      </c>
      <c r="BC2771" s="17">
        <f t="shared" si="860"/>
        <v>19779</v>
      </c>
      <c r="BD2771" s="50">
        <f t="shared" si="861"/>
        <v>3.1348058762151823</v>
      </c>
      <c r="BE2771" s="50">
        <f t="shared" si="862"/>
        <v>91.954305702312027</v>
      </c>
      <c r="BF2771" s="50">
        <f t="shared" si="868"/>
        <v>150.40797114306736</v>
      </c>
      <c r="BG2771" s="50"/>
      <c r="BH2771" s="17">
        <f t="shared" si="863"/>
        <v>0</v>
      </c>
      <c r="BI2771" s="17">
        <f t="shared" si="871"/>
        <v>2771</v>
      </c>
      <c r="BJ2771" s="17">
        <f t="shared" si="869"/>
        <v>2771</v>
      </c>
      <c r="BK2771" s="150">
        <f t="shared" si="870"/>
        <v>28396</v>
      </c>
      <c r="BL2771" s="50" t="e">
        <f t="shared" ca="1" si="864"/>
        <v>#NAME?</v>
      </c>
      <c r="BM2771" s="50" t="e">
        <f t="shared" ca="1" si="865"/>
        <v>#NAME?</v>
      </c>
      <c r="BN2771" s="50" t="e">
        <f t="shared" ca="1" si="866"/>
        <v>#NAME?</v>
      </c>
    </row>
    <row r="2772" spans="1:66" x14ac:dyDescent="0.35">
      <c r="A2772" s="48">
        <v>28397</v>
      </c>
      <c r="B2772" s="17">
        <v>1977</v>
      </c>
      <c r="C2772" s="17">
        <v>9</v>
      </c>
      <c r="D2772" s="17">
        <v>272</v>
      </c>
      <c r="E2772" s="17">
        <v>29</v>
      </c>
      <c r="F2772" s="17">
        <v>5</v>
      </c>
      <c r="G2772" s="50">
        <v>4.5999999999999996</v>
      </c>
      <c r="H2772" s="32">
        <v>0.87658997896988011</v>
      </c>
      <c r="I2772" s="50">
        <v>15</v>
      </c>
      <c r="J2772" s="13">
        <v>6</v>
      </c>
      <c r="K2772" s="13">
        <f t="shared" ref="K2772:K2835" si="872">J2772*PRECIP_ADJUST</f>
        <v>6</v>
      </c>
      <c r="L2772" s="13">
        <f t="shared" ref="L2772:L2835" si="873">IF(K2772&gt;=EFF_PRECIP,EFF_MULT*(K2772-EFF_PRECIP),0)</f>
        <v>0.75</v>
      </c>
      <c r="M2772" s="13" t="e">
        <f ca="1">CalcTable[[#This Row],[IWC]]-AE2771</f>
        <v>#NAME?</v>
      </c>
      <c r="N2772" s="13" t="e">
        <f ca="1">IF(CalcTable[[#This Row],[Day of Year]]&lt;123,FCAP,AE2771)</f>
        <v>#NAME?</v>
      </c>
      <c r="O2772" s="17" t="e">
        <f ca="1">IF(IRR_DRIP,5,COUNTIF('IDET Wind Values'!C2756:G2756,"&lt;="&amp;IRR_MAXWIND))</f>
        <v>#NAME?</v>
      </c>
      <c r="P2772" s="13" t="e">
        <f ca="1">CalcTable[[#This Row],[ET_o]]*KL</f>
        <v>#NAME?</v>
      </c>
      <c r="Q2772" s="13" t="e">
        <f ca="1">IF(WILTPT&lt;=0,1,MAX(0,MIN(1,(CalcTable[[#This Row],[IWC]]-WILTPT)/(MAD-WILTPT))))</f>
        <v>#NAME?</v>
      </c>
      <c r="R2772" s="13" t="e">
        <f ca="1">CalcTable[[#This Row],[ETMult]]*CalcTable[[#This Row],[ETb]]</f>
        <v>#NAME?</v>
      </c>
      <c r="S2772" s="13" t="b">
        <f>INDEX(IRR_LIST,CalcTable[[#This Row],[Day of Week]]+1)</f>
        <v>1</v>
      </c>
      <c r="T2772" s="13">
        <f t="shared" ref="T2772:T2835" ca="1" si="874">SUM(OFFSET(K2772,-IC_DAYS,0,IC_DAYS,1))</f>
        <v>1.2</v>
      </c>
      <c r="U2772" s="13" t="b">
        <f ca="1">IF(CalcTable[[#This Row],[IrrPrecip]]&gt;=IC_MM,FALSE,TRUE)</f>
        <v>1</v>
      </c>
      <c r="V2772" s="13" t="b">
        <f t="shared" ref="V2772:V2835" si="875">IF(G2773&lt;IRR_TEMP,FALSE,TRUE)</f>
        <v>1</v>
      </c>
      <c r="W2772" s="13" t="e">
        <f ca="1">IF(AND(IRR_DRIP=FALSE,CalcTable[[#This Row],[IrrHours]]&lt;=0),FALSE,TRUE)</f>
        <v>#NAME?</v>
      </c>
      <c r="X2772" s="13" t="e">
        <f ca="1">AND(CalcTable[[#This Row],[IrrDay]],CalcTable[[#This Row],[IrrRain]],CalcTable[[#This Row],[IrrWarm]],CalcTable[[#This Row],[IrrWindy]])</f>
        <v>#NAME?</v>
      </c>
      <c r="Y2772" s="13" t="e">
        <f t="shared" ref="Y2772:Y2835" ca="1" si="876">IF(AA2771&lt;=0,FALSE,TRUE)</f>
        <v>#NAME?</v>
      </c>
      <c r="Z2772" s="13" t="e">
        <f ca="1">CalcTable[[#This Row],[IrrHours]]/5</f>
        <v>#NAME?</v>
      </c>
      <c r="AA2772" s="13" t="e">
        <f ca="1">IF(CalcTable[[#This Row],[IrrFlag]]=FALSE,0,MAX(0,CalcTable[[#This Row],[VolRednWind]]*(FCAP*IRR_TARGET-CalcTable[[#This Row],[IWC]])))</f>
        <v>#NAME?</v>
      </c>
      <c r="AB2772" s="13" t="e">
        <f ca="1">CalcTable[[#This Row],[IWC]]+CalcTable[[#This Row],[Eff Precip]]+CalcTable[[#This Row],[IrrAmt]]-CalcTable[[#This Row],[AET]]</f>
        <v>#NAME?</v>
      </c>
      <c r="AC2772" s="13" t="e">
        <f ca="1">IF(CalcTable[[#This Row],[PWC]]&gt;FCAP,MIN(24*PERC,MIN(SAT,CalcTable[[#This Row],[PWC]])-FCAP),0)</f>
        <v>#NAME?</v>
      </c>
      <c r="AD2772" s="13" t="e">
        <f ca="1">IF(CalcTable[[#This Row],[PWC]]&gt;SAT,CalcTable[[#This Row],[PWC]]-SAT,0)</f>
        <v>#NAME?</v>
      </c>
      <c r="AE2772" s="13" t="e">
        <f ca="1">CalcTable[[#This Row],[PWC]]-CalcTable[[#This Row],[PercAmt]]-CalcTable[[#This Row],[Runoff]]</f>
        <v>#NAME?</v>
      </c>
      <c r="AF2772" s="13" t="e">
        <f ca="1">CalcTable[[#This Row],[IrrAmt]]/1000*CUR_IRR_AREA*10000/IRR_EFF</f>
        <v>#NAME?</v>
      </c>
      <c r="AG2772" s="147"/>
      <c r="AH2772" s="13"/>
      <c r="AI2772" s="50">
        <v>3.7895141751363566</v>
      </c>
      <c r="AJ2772" s="50">
        <v>7.8099096981603378</v>
      </c>
      <c r="AK2772" s="50">
        <v>0</v>
      </c>
      <c r="AL2772" s="50">
        <v>0</v>
      </c>
      <c r="AM2772" s="50"/>
      <c r="AN2772" s="50"/>
      <c r="AO2772" s="50"/>
      <c r="AP2772" s="50"/>
      <c r="AQ2772" s="50"/>
      <c r="AR2772" s="50"/>
      <c r="AS2772" s="50"/>
      <c r="AT2772" s="50"/>
      <c r="AU2772" s="50"/>
      <c r="AV2772" s="50"/>
      <c r="AW2772" s="50"/>
      <c r="AX2772" s="50">
        <f t="shared" si="867"/>
        <v>11.599423873296693</v>
      </c>
      <c r="AY2772" s="50"/>
      <c r="AZ2772" s="50">
        <f t="shared" ref="AZ2772:AZ2835" si="877">SUMPRODUCT(AI2772:AW2772,CONVERSION)</f>
        <v>284.67022571470312</v>
      </c>
      <c r="BA2772" s="50">
        <f t="shared" ref="BA2772:BA2835" si="878">SUMPRODUCT($AI2772:$AW2772,CONVERSION,APP_DEMAND)</f>
        <v>463.4765765926544</v>
      </c>
      <c r="BB2772" s="50">
        <f t="shared" ref="BB2772:BB2835" si="879">SUMPRODUCT($AI2772:$AW2772,CONVERSION,PUMP_DEMAND)</f>
        <v>479.82950168138103</v>
      </c>
      <c r="BC2772" s="17">
        <f t="shared" ref="BC2772:BC2835" si="880">B2772*10+C2772</f>
        <v>19779</v>
      </c>
      <c r="BD2772" s="50">
        <f t="shared" ref="BD2772:BD2835" si="881">INDEX(AI2772:AX2772,PLOT_AREA)</f>
        <v>11.599423873296693</v>
      </c>
      <c r="BE2772" s="50">
        <f t="shared" ref="BE2772:BE2835" si="882">IF(PLOT_AREA&lt;=AREA_COUNT,INDEX(AI2772:AW2772,PLOT_AREA)*INDEX(CONVERSION,PLOT_AREA),AZ2772)</f>
        <v>284.67022571470312</v>
      </c>
      <c r="BF2772" s="50">
        <f t="shared" si="868"/>
        <v>465.62986656872755</v>
      </c>
      <c r="BG2772" s="50"/>
      <c r="BH2772" s="17">
        <f t="shared" ref="BH2772:BH2835" si="883">IF(BC2772&lt;PLOT_FROM,-1,IF(BC2772&gt;PLOT_TO,1,0))</f>
        <v>0</v>
      </c>
      <c r="BI2772" s="17">
        <f t="shared" si="871"/>
        <v>2772</v>
      </c>
      <c r="BJ2772" s="17">
        <f t="shared" si="869"/>
        <v>2772</v>
      </c>
      <c r="BK2772" s="150">
        <f t="shared" si="870"/>
        <v>28397</v>
      </c>
      <c r="BL2772" s="50" t="e">
        <f t="shared" ref="BL2772:BL2835" ca="1" si="884">WILTPT</f>
        <v>#NAME?</v>
      </c>
      <c r="BM2772" s="50" t="e">
        <f t="shared" ref="BM2772:BM2835" ca="1" si="885">SAT</f>
        <v>#NAME?</v>
      </c>
      <c r="BN2772" s="50" t="e">
        <f t="shared" ref="BN2772:BN2835" ca="1" si="886">FCAP</f>
        <v>#NAME?</v>
      </c>
    </row>
    <row r="2773" spans="1:66" x14ac:dyDescent="0.35">
      <c r="A2773" s="48">
        <v>28398</v>
      </c>
      <c r="B2773" s="17">
        <v>1977</v>
      </c>
      <c r="C2773" s="17">
        <v>9</v>
      </c>
      <c r="D2773" s="17">
        <v>273</v>
      </c>
      <c r="E2773" s="17">
        <v>30</v>
      </c>
      <c r="F2773" s="17">
        <v>6</v>
      </c>
      <c r="G2773" s="50">
        <v>6</v>
      </c>
      <c r="H2773" s="32">
        <v>1.0715318109874414</v>
      </c>
      <c r="I2773" s="50">
        <v>7.666666666666667</v>
      </c>
      <c r="J2773" s="13">
        <v>0</v>
      </c>
      <c r="K2773" s="13">
        <f t="shared" si="872"/>
        <v>0</v>
      </c>
      <c r="L2773" s="13">
        <f t="shared" si="873"/>
        <v>0</v>
      </c>
      <c r="M2773" s="13" t="e">
        <f ca="1">CalcTable[[#This Row],[IWC]]-AE2772</f>
        <v>#NAME?</v>
      </c>
      <c r="N2773" s="13" t="e">
        <f ca="1">IF(CalcTable[[#This Row],[Day of Year]]&lt;123,FCAP,AE2772)</f>
        <v>#NAME?</v>
      </c>
      <c r="O2773" s="17" t="e">
        <f ca="1">IF(IRR_DRIP,5,COUNTIF('IDET Wind Values'!C2757:G2757,"&lt;="&amp;IRR_MAXWIND))</f>
        <v>#NAME?</v>
      </c>
      <c r="P2773" s="13" t="e">
        <f ca="1">CalcTable[[#This Row],[ET_o]]*KL</f>
        <v>#NAME?</v>
      </c>
      <c r="Q2773" s="13" t="e">
        <f ca="1">IF(WILTPT&lt;=0,1,MAX(0,MIN(1,(CalcTable[[#This Row],[IWC]]-WILTPT)/(MAD-WILTPT))))</f>
        <v>#NAME?</v>
      </c>
      <c r="R2773" s="13" t="e">
        <f ca="1">CalcTable[[#This Row],[ETMult]]*CalcTable[[#This Row],[ETb]]</f>
        <v>#NAME?</v>
      </c>
      <c r="S2773" s="13" t="b">
        <f>INDEX(IRR_LIST,CalcTable[[#This Row],[Day of Week]]+1)</f>
        <v>0</v>
      </c>
      <c r="T2773" s="13">
        <f t="shared" ca="1" si="874"/>
        <v>7.2</v>
      </c>
      <c r="U2773" s="13" t="b">
        <f ca="1">IF(CalcTable[[#This Row],[IrrPrecip]]&gt;=IC_MM,FALSE,TRUE)</f>
        <v>1</v>
      </c>
      <c r="V2773" s="13" t="b">
        <f t="shared" si="875"/>
        <v>1</v>
      </c>
      <c r="W2773" s="13" t="e">
        <f ca="1">IF(AND(IRR_DRIP=FALSE,CalcTable[[#This Row],[IrrHours]]&lt;=0),FALSE,TRUE)</f>
        <v>#NAME?</v>
      </c>
      <c r="X2773" s="13" t="e">
        <f ca="1">AND(CalcTable[[#This Row],[IrrDay]],CalcTable[[#This Row],[IrrRain]],CalcTable[[#This Row],[IrrWarm]],CalcTable[[#This Row],[IrrWindy]])</f>
        <v>#NAME?</v>
      </c>
      <c r="Y2773" s="13" t="e">
        <f t="shared" ca="1" si="876"/>
        <v>#NAME?</v>
      </c>
      <c r="Z2773" s="13" t="e">
        <f ca="1">CalcTable[[#This Row],[IrrHours]]/5</f>
        <v>#NAME?</v>
      </c>
      <c r="AA2773" s="13" t="e">
        <f ca="1">IF(CalcTable[[#This Row],[IrrFlag]]=FALSE,0,MAX(0,CalcTable[[#This Row],[VolRednWind]]*(FCAP*IRR_TARGET-CalcTable[[#This Row],[IWC]])))</f>
        <v>#NAME?</v>
      </c>
      <c r="AB2773" s="13" t="e">
        <f ca="1">CalcTable[[#This Row],[IWC]]+CalcTable[[#This Row],[Eff Precip]]+CalcTable[[#This Row],[IrrAmt]]-CalcTable[[#This Row],[AET]]</f>
        <v>#NAME?</v>
      </c>
      <c r="AC2773" s="13" t="e">
        <f ca="1">IF(CalcTable[[#This Row],[PWC]]&gt;FCAP,MIN(24*PERC,MIN(SAT,CalcTable[[#This Row],[PWC]])-FCAP),0)</f>
        <v>#NAME?</v>
      </c>
      <c r="AD2773" s="13" t="e">
        <f ca="1">IF(CalcTable[[#This Row],[PWC]]&gt;SAT,CalcTable[[#This Row],[PWC]]-SAT,0)</f>
        <v>#NAME?</v>
      </c>
      <c r="AE2773" s="13" t="e">
        <f ca="1">CalcTable[[#This Row],[PWC]]-CalcTable[[#This Row],[PercAmt]]-CalcTable[[#This Row],[Runoff]]</f>
        <v>#NAME?</v>
      </c>
      <c r="AF2773" s="13" t="e">
        <f ca="1">CalcTable[[#This Row],[IrrAmt]]/1000*CUR_IRR_AREA*10000/IRR_EFF</f>
        <v>#NAME?</v>
      </c>
      <c r="AG2773" s="147"/>
      <c r="AH2773" s="13"/>
      <c r="AI2773" s="50">
        <v>0</v>
      </c>
      <c r="AJ2773" s="50">
        <v>0</v>
      </c>
      <c r="AK2773" s="50">
        <v>0</v>
      </c>
      <c r="AL2773" s="50">
        <v>2.2800000000000011</v>
      </c>
      <c r="AM2773" s="50"/>
      <c r="AN2773" s="50"/>
      <c r="AO2773" s="50"/>
      <c r="AP2773" s="50"/>
      <c r="AQ2773" s="50"/>
      <c r="AR2773" s="50"/>
      <c r="AS2773" s="50"/>
      <c r="AT2773" s="50"/>
      <c r="AU2773" s="50"/>
      <c r="AV2773" s="50"/>
      <c r="AW2773" s="50"/>
      <c r="AX2773" s="50">
        <f t="shared" ref="AX2773:AX2836" si="887">SUM(AI2773:AW2773)</f>
        <v>2.2800000000000011</v>
      </c>
      <c r="AY2773" s="50"/>
      <c r="AZ2773" s="50">
        <f t="shared" si="877"/>
        <v>66.880000000000038</v>
      </c>
      <c r="BA2773" s="50">
        <f t="shared" si="878"/>
        <v>102.97396825396832</v>
      </c>
      <c r="BB2773" s="50">
        <f t="shared" si="879"/>
        <v>106.15873015873022</v>
      </c>
      <c r="BC2773" s="17">
        <f t="shared" si="880"/>
        <v>19779</v>
      </c>
      <c r="BD2773" s="50">
        <f t="shared" si="881"/>
        <v>2.2800000000000011</v>
      </c>
      <c r="BE2773" s="50">
        <f t="shared" si="882"/>
        <v>66.880000000000038</v>
      </c>
      <c r="BF2773" s="50">
        <f t="shared" ref="BF2773:BF2836" si="888">BE2773*BF$17</f>
        <v>109.39438923734299</v>
      </c>
      <c r="BG2773" s="50"/>
      <c r="BH2773" s="17">
        <f t="shared" si="883"/>
        <v>0</v>
      </c>
      <c r="BI2773" s="17">
        <f t="shared" si="871"/>
        <v>2773</v>
      </c>
      <c r="BJ2773" s="17">
        <f t="shared" ref="BJ2773:BJ2836" si="889">IF(BH2773=0,BI2773,"")</f>
        <v>2773</v>
      </c>
      <c r="BK2773" s="150">
        <f t="shared" ref="BK2773:BK2836" si="890">A2773</f>
        <v>28398</v>
      </c>
      <c r="BL2773" s="50" t="e">
        <f t="shared" ca="1" si="884"/>
        <v>#NAME?</v>
      </c>
      <c r="BM2773" s="50" t="e">
        <f t="shared" ca="1" si="885"/>
        <v>#NAME?</v>
      </c>
      <c r="BN2773" s="50" t="e">
        <f t="shared" ca="1" si="886"/>
        <v>#NAME?</v>
      </c>
    </row>
    <row r="2774" spans="1:66" x14ac:dyDescent="0.35">
      <c r="A2774" s="48">
        <v>28611</v>
      </c>
      <c r="B2774" s="17">
        <v>1978</v>
      </c>
      <c r="C2774" s="17">
        <v>5</v>
      </c>
      <c r="D2774" s="17">
        <v>121</v>
      </c>
      <c r="E2774" s="17">
        <v>1</v>
      </c>
      <c r="F2774" s="17">
        <v>2</v>
      </c>
      <c r="G2774" s="50">
        <v>4.7</v>
      </c>
      <c r="H2774" s="32">
        <v>2.992561599199159</v>
      </c>
      <c r="I2774" s="50">
        <v>11.333333333333334</v>
      </c>
      <c r="J2774" s="13">
        <v>5.2</v>
      </c>
      <c r="K2774" s="13">
        <f t="shared" si="872"/>
        <v>5.2</v>
      </c>
      <c r="L2774" s="13">
        <f t="shared" si="873"/>
        <v>0.15000000000000013</v>
      </c>
      <c r="M2774" s="13" t="e">
        <f ca="1">CalcTable[[#This Row],[IWC]]-AE2773</f>
        <v>#NAME?</v>
      </c>
      <c r="N2774" s="13" t="e">
        <f ca="1">IF(CalcTable[[#This Row],[Day of Year]]&lt;123,FCAP,AE2773)</f>
        <v>#NAME?</v>
      </c>
      <c r="O2774" s="17" t="e">
        <f ca="1">IF(IRR_DRIP,5,COUNTIF('IDET Wind Values'!C2758:G2758,"&lt;="&amp;IRR_MAXWIND))</f>
        <v>#NAME?</v>
      </c>
      <c r="P2774" s="13" t="e">
        <f ca="1">CalcTable[[#This Row],[ET_o]]*KL</f>
        <v>#NAME?</v>
      </c>
      <c r="Q2774" s="13" t="e">
        <f ca="1">IF(WILTPT&lt;=0,1,MAX(0,MIN(1,(CalcTable[[#This Row],[IWC]]-WILTPT)/(MAD-WILTPT))))</f>
        <v>#NAME?</v>
      </c>
      <c r="R2774" s="13" t="e">
        <f ca="1">CalcTable[[#This Row],[ETMult]]*CalcTable[[#This Row],[ETb]]</f>
        <v>#NAME?</v>
      </c>
      <c r="S2774" s="13" t="b">
        <f>INDEX(IRR_LIST,CalcTable[[#This Row],[Day of Week]]+1)</f>
        <v>0</v>
      </c>
      <c r="T2774" s="13">
        <f t="shared" ca="1" si="874"/>
        <v>6</v>
      </c>
      <c r="U2774" s="13" t="b">
        <f ca="1">IF(CalcTable[[#This Row],[IrrPrecip]]&gt;=IC_MM,FALSE,TRUE)</f>
        <v>1</v>
      </c>
      <c r="V2774" s="13" t="b">
        <f t="shared" si="875"/>
        <v>1</v>
      </c>
      <c r="W2774" s="13" t="e">
        <f ca="1">IF(AND(IRR_DRIP=FALSE,CalcTable[[#This Row],[IrrHours]]&lt;=0),FALSE,TRUE)</f>
        <v>#NAME?</v>
      </c>
      <c r="X2774" s="13" t="e">
        <f ca="1">AND(CalcTable[[#This Row],[IrrDay]],CalcTable[[#This Row],[IrrRain]],CalcTable[[#This Row],[IrrWarm]],CalcTable[[#This Row],[IrrWindy]])</f>
        <v>#NAME?</v>
      </c>
      <c r="Y2774" s="13" t="e">
        <f t="shared" ca="1" si="876"/>
        <v>#NAME?</v>
      </c>
      <c r="Z2774" s="13" t="e">
        <f ca="1">CalcTable[[#This Row],[IrrHours]]/5</f>
        <v>#NAME?</v>
      </c>
      <c r="AA2774" s="13" t="e">
        <f ca="1">IF(CalcTable[[#This Row],[IrrFlag]]=FALSE,0,MAX(0,CalcTable[[#This Row],[VolRednWind]]*(FCAP*IRR_TARGET-CalcTable[[#This Row],[IWC]])))</f>
        <v>#NAME?</v>
      </c>
      <c r="AB2774" s="13" t="e">
        <f ca="1">CalcTable[[#This Row],[IWC]]+CalcTable[[#This Row],[Eff Precip]]+CalcTable[[#This Row],[IrrAmt]]-CalcTable[[#This Row],[AET]]</f>
        <v>#NAME?</v>
      </c>
      <c r="AC2774" s="13" t="e">
        <f ca="1">IF(CalcTable[[#This Row],[PWC]]&gt;FCAP,MIN(24*PERC,MIN(SAT,CalcTable[[#This Row],[PWC]])-FCAP),0)</f>
        <v>#NAME?</v>
      </c>
      <c r="AD2774" s="13" t="e">
        <f ca="1">IF(CalcTable[[#This Row],[PWC]]&gt;SAT,CalcTable[[#This Row],[PWC]]-SAT,0)</f>
        <v>#NAME?</v>
      </c>
      <c r="AE2774" s="13" t="e">
        <f ca="1">CalcTable[[#This Row],[PWC]]-CalcTable[[#This Row],[PercAmt]]-CalcTable[[#This Row],[Runoff]]</f>
        <v>#NAME?</v>
      </c>
      <c r="AF2774" s="13" t="e">
        <f ca="1">CalcTable[[#This Row],[IrrAmt]]/1000*CUR_IRR_AREA*10000/IRR_EFF</f>
        <v>#NAME?</v>
      </c>
      <c r="AG2774" s="147"/>
      <c r="AH2774" s="13"/>
      <c r="AI2774" s="50">
        <v>0</v>
      </c>
      <c r="AJ2774" s="50">
        <v>0</v>
      </c>
      <c r="AK2774" s="50">
        <v>1.7568000000000026</v>
      </c>
      <c r="AL2774" s="50">
        <v>2.2800000000000011</v>
      </c>
      <c r="AM2774" s="50"/>
      <c r="AN2774" s="50"/>
      <c r="AO2774" s="50"/>
      <c r="AP2774" s="50"/>
      <c r="AQ2774" s="50"/>
      <c r="AR2774" s="50"/>
      <c r="AS2774" s="50"/>
      <c r="AT2774" s="50"/>
      <c r="AU2774" s="50"/>
      <c r="AV2774" s="50"/>
      <c r="AW2774" s="50"/>
      <c r="AX2774" s="50">
        <f t="shared" si="887"/>
        <v>4.0368000000000039</v>
      </c>
      <c r="AY2774" s="50"/>
      <c r="AZ2774" s="50">
        <f t="shared" si="877"/>
        <v>92.646400000000085</v>
      </c>
      <c r="BA2774" s="50">
        <f t="shared" si="878"/>
        <v>142.64604444444456</v>
      </c>
      <c r="BB2774" s="50">
        <f t="shared" si="879"/>
        <v>147.05777777777791</v>
      </c>
      <c r="BC2774" s="17">
        <f t="shared" si="880"/>
        <v>19785</v>
      </c>
      <c r="BD2774" s="50">
        <f t="shared" si="881"/>
        <v>4.0368000000000039</v>
      </c>
      <c r="BE2774" s="50">
        <f t="shared" si="882"/>
        <v>92.646400000000085</v>
      </c>
      <c r="BF2774" s="50">
        <f t="shared" si="888"/>
        <v>151.5400170908878</v>
      </c>
      <c r="BG2774" s="50"/>
      <c r="BH2774" s="17">
        <f t="shared" si="883"/>
        <v>0</v>
      </c>
      <c r="BI2774" s="17">
        <f t="shared" ref="BI2774:BI2837" si="891">BI2773+1</f>
        <v>2774</v>
      </c>
      <c r="BJ2774" s="17">
        <f t="shared" si="889"/>
        <v>2774</v>
      </c>
      <c r="BK2774" s="150">
        <f t="shared" si="890"/>
        <v>28611</v>
      </c>
      <c r="BL2774" s="50" t="e">
        <f t="shared" ca="1" si="884"/>
        <v>#NAME?</v>
      </c>
      <c r="BM2774" s="50" t="e">
        <f t="shared" ca="1" si="885"/>
        <v>#NAME?</v>
      </c>
      <c r="BN2774" s="50" t="e">
        <f t="shared" ca="1" si="886"/>
        <v>#NAME?</v>
      </c>
    </row>
    <row r="2775" spans="1:66" x14ac:dyDescent="0.35">
      <c r="A2775" s="48">
        <v>28612</v>
      </c>
      <c r="B2775" s="17">
        <v>1978</v>
      </c>
      <c r="C2775" s="17">
        <v>5</v>
      </c>
      <c r="D2775" s="17">
        <v>122</v>
      </c>
      <c r="E2775" s="17">
        <v>2</v>
      </c>
      <c r="F2775" s="17">
        <v>3</v>
      </c>
      <c r="G2775" s="50">
        <v>3.5</v>
      </c>
      <c r="H2775" s="32">
        <v>4.49716676283093</v>
      </c>
      <c r="I2775" s="50">
        <v>6.666666666666667</v>
      </c>
      <c r="J2775" s="13">
        <v>0</v>
      </c>
      <c r="K2775" s="13">
        <f t="shared" si="872"/>
        <v>0</v>
      </c>
      <c r="L2775" s="13">
        <f t="shared" si="873"/>
        <v>0</v>
      </c>
      <c r="M2775" s="13" t="e">
        <f ca="1">CalcTable[[#This Row],[IWC]]-AE2774</f>
        <v>#NAME?</v>
      </c>
      <c r="N2775" s="13" t="e">
        <f ca="1">IF(CalcTable[[#This Row],[Day of Year]]&lt;123,FCAP,AE2774)</f>
        <v>#NAME?</v>
      </c>
      <c r="O2775" s="17" t="e">
        <f ca="1">IF(IRR_DRIP,5,COUNTIF('IDET Wind Values'!C2759:G2759,"&lt;="&amp;IRR_MAXWIND))</f>
        <v>#NAME?</v>
      </c>
      <c r="P2775" s="13" t="e">
        <f ca="1">CalcTable[[#This Row],[ET_o]]*KL</f>
        <v>#NAME?</v>
      </c>
      <c r="Q2775" s="13" t="e">
        <f ca="1">IF(WILTPT&lt;=0,1,MAX(0,MIN(1,(CalcTable[[#This Row],[IWC]]-WILTPT)/(MAD-WILTPT))))</f>
        <v>#NAME?</v>
      </c>
      <c r="R2775" s="13" t="e">
        <f ca="1">CalcTable[[#This Row],[ETMult]]*CalcTable[[#This Row],[ETb]]</f>
        <v>#NAME?</v>
      </c>
      <c r="S2775" s="13" t="b">
        <f>INDEX(IRR_LIST,CalcTable[[#This Row],[Day of Week]]+1)</f>
        <v>1</v>
      </c>
      <c r="T2775" s="13">
        <f t="shared" ca="1" si="874"/>
        <v>5.2</v>
      </c>
      <c r="U2775" s="13" t="b">
        <f ca="1">IF(CalcTable[[#This Row],[IrrPrecip]]&gt;=IC_MM,FALSE,TRUE)</f>
        <v>1</v>
      </c>
      <c r="V2775" s="13" t="b">
        <f t="shared" si="875"/>
        <v>0</v>
      </c>
      <c r="W2775" s="13" t="e">
        <f ca="1">IF(AND(IRR_DRIP=FALSE,CalcTable[[#This Row],[IrrHours]]&lt;=0),FALSE,TRUE)</f>
        <v>#NAME?</v>
      </c>
      <c r="X2775" s="13" t="e">
        <f ca="1">AND(CalcTable[[#This Row],[IrrDay]],CalcTable[[#This Row],[IrrRain]],CalcTable[[#This Row],[IrrWarm]],CalcTable[[#This Row],[IrrWindy]])</f>
        <v>#NAME?</v>
      </c>
      <c r="Y2775" s="13" t="e">
        <f t="shared" ca="1" si="876"/>
        <v>#NAME?</v>
      </c>
      <c r="Z2775" s="13" t="e">
        <f ca="1">CalcTable[[#This Row],[IrrHours]]/5</f>
        <v>#NAME?</v>
      </c>
      <c r="AA2775" s="13" t="e">
        <f ca="1">IF(CalcTable[[#This Row],[IrrFlag]]=FALSE,0,MAX(0,CalcTable[[#This Row],[VolRednWind]]*(FCAP*IRR_TARGET-CalcTable[[#This Row],[IWC]])))</f>
        <v>#NAME?</v>
      </c>
      <c r="AB2775" s="13" t="e">
        <f ca="1">CalcTable[[#This Row],[IWC]]+CalcTable[[#This Row],[Eff Precip]]+CalcTable[[#This Row],[IrrAmt]]-CalcTable[[#This Row],[AET]]</f>
        <v>#NAME?</v>
      </c>
      <c r="AC2775" s="13" t="e">
        <f ca="1">IF(CalcTable[[#This Row],[PWC]]&gt;FCAP,MIN(24*PERC,MIN(SAT,CalcTable[[#This Row],[PWC]])-FCAP),0)</f>
        <v>#NAME?</v>
      </c>
      <c r="AD2775" s="13" t="e">
        <f ca="1">IF(CalcTable[[#This Row],[PWC]]&gt;SAT,CalcTable[[#This Row],[PWC]]-SAT,0)</f>
        <v>#NAME?</v>
      </c>
      <c r="AE2775" s="13" t="e">
        <f ca="1">CalcTable[[#This Row],[PWC]]-CalcTable[[#This Row],[PercAmt]]-CalcTable[[#This Row],[Runoff]]</f>
        <v>#NAME?</v>
      </c>
      <c r="AF2775" s="13" t="e">
        <f ca="1">CalcTable[[#This Row],[IrrAmt]]/1000*CUR_IRR_AREA*10000/IRR_EFF</f>
        <v>#NAME?</v>
      </c>
      <c r="AG2775" s="147"/>
      <c r="AH2775" s="13"/>
      <c r="AI2775" s="50">
        <v>0</v>
      </c>
      <c r="AJ2775" s="50">
        <v>0</v>
      </c>
      <c r="AK2775" s="50">
        <v>0</v>
      </c>
      <c r="AL2775" s="50">
        <v>0</v>
      </c>
      <c r="AM2775" s="50"/>
      <c r="AN2775" s="50"/>
      <c r="AO2775" s="50"/>
      <c r="AP2775" s="50"/>
      <c r="AQ2775" s="50"/>
      <c r="AR2775" s="50"/>
      <c r="AS2775" s="50"/>
      <c r="AT2775" s="50"/>
      <c r="AU2775" s="50"/>
      <c r="AV2775" s="50"/>
      <c r="AW2775" s="50"/>
      <c r="AX2775" s="50">
        <f t="shared" si="887"/>
        <v>0</v>
      </c>
      <c r="AY2775" s="50"/>
      <c r="AZ2775" s="50">
        <f t="shared" si="877"/>
        <v>0</v>
      </c>
      <c r="BA2775" s="50">
        <f t="shared" si="878"/>
        <v>0</v>
      </c>
      <c r="BB2775" s="50">
        <f t="shared" si="879"/>
        <v>0</v>
      </c>
      <c r="BC2775" s="17">
        <f t="shared" si="880"/>
        <v>19785</v>
      </c>
      <c r="BD2775" s="50">
        <f t="shared" si="881"/>
        <v>0</v>
      </c>
      <c r="BE2775" s="50">
        <f t="shared" si="882"/>
        <v>0</v>
      </c>
      <c r="BF2775" s="50">
        <f t="shared" si="888"/>
        <v>0</v>
      </c>
      <c r="BG2775" s="50"/>
      <c r="BH2775" s="17">
        <f t="shared" si="883"/>
        <v>0</v>
      </c>
      <c r="BI2775" s="17">
        <f t="shared" si="891"/>
        <v>2775</v>
      </c>
      <c r="BJ2775" s="17">
        <f t="shared" si="889"/>
        <v>2775</v>
      </c>
      <c r="BK2775" s="150">
        <f t="shared" si="890"/>
        <v>28612</v>
      </c>
      <c r="BL2775" s="50" t="e">
        <f t="shared" ca="1" si="884"/>
        <v>#NAME?</v>
      </c>
      <c r="BM2775" s="50" t="e">
        <f t="shared" ca="1" si="885"/>
        <v>#NAME?</v>
      </c>
      <c r="BN2775" s="50" t="e">
        <f t="shared" ca="1" si="886"/>
        <v>#NAME?</v>
      </c>
    </row>
    <row r="2776" spans="1:66" x14ac:dyDescent="0.35">
      <c r="A2776" s="48">
        <v>28613</v>
      </c>
      <c r="B2776" s="17">
        <v>1978</v>
      </c>
      <c r="C2776" s="17">
        <v>5</v>
      </c>
      <c r="D2776" s="17">
        <v>123</v>
      </c>
      <c r="E2776" s="17">
        <v>3</v>
      </c>
      <c r="F2776" s="17">
        <v>4</v>
      </c>
      <c r="G2776" s="50">
        <v>2.4</v>
      </c>
      <c r="H2776" s="32">
        <v>3.5695498286868395</v>
      </c>
      <c r="I2776" s="50">
        <v>29</v>
      </c>
      <c r="J2776" s="13">
        <v>0</v>
      </c>
      <c r="K2776" s="13">
        <f t="shared" si="872"/>
        <v>0</v>
      </c>
      <c r="L2776" s="13">
        <f t="shared" si="873"/>
        <v>0</v>
      </c>
      <c r="M2776" s="13" t="e">
        <f ca="1">CalcTable[[#This Row],[IWC]]-AE2775</f>
        <v>#NAME?</v>
      </c>
      <c r="N2776" s="13" t="e">
        <f ca="1">IF(CalcTable[[#This Row],[Day of Year]]&lt;123,FCAP,AE2775)</f>
        <v>#NAME?</v>
      </c>
      <c r="O2776" s="17" t="e">
        <f ca="1">IF(IRR_DRIP,5,COUNTIF('IDET Wind Values'!C2760:G2760,"&lt;="&amp;IRR_MAXWIND))</f>
        <v>#NAME?</v>
      </c>
      <c r="P2776" s="13" t="e">
        <f ca="1">CalcTable[[#This Row],[ET_o]]*KL</f>
        <v>#NAME?</v>
      </c>
      <c r="Q2776" s="13" t="e">
        <f ca="1">IF(WILTPT&lt;=0,1,MAX(0,MIN(1,(CalcTable[[#This Row],[IWC]]-WILTPT)/(MAD-WILTPT))))</f>
        <v>#NAME?</v>
      </c>
      <c r="R2776" s="13" t="e">
        <f ca="1">CalcTable[[#This Row],[ETMult]]*CalcTable[[#This Row],[ETb]]</f>
        <v>#NAME?</v>
      </c>
      <c r="S2776" s="13" t="b">
        <f>INDEX(IRR_LIST,CalcTable[[#This Row],[Day of Week]]+1)</f>
        <v>0</v>
      </c>
      <c r="T2776" s="13">
        <f t="shared" ca="1" si="874"/>
        <v>5.2</v>
      </c>
      <c r="U2776" s="13" t="b">
        <f ca="1">IF(CalcTable[[#This Row],[IrrPrecip]]&gt;=IC_MM,FALSE,TRUE)</f>
        <v>1</v>
      </c>
      <c r="V2776" s="13" t="b">
        <f t="shared" si="875"/>
        <v>0</v>
      </c>
      <c r="W2776" s="13" t="e">
        <f ca="1">IF(AND(IRR_DRIP=FALSE,CalcTable[[#This Row],[IrrHours]]&lt;=0),FALSE,TRUE)</f>
        <v>#NAME?</v>
      </c>
      <c r="X2776" s="13" t="e">
        <f ca="1">AND(CalcTable[[#This Row],[IrrDay]],CalcTable[[#This Row],[IrrRain]],CalcTable[[#This Row],[IrrWarm]],CalcTable[[#This Row],[IrrWindy]])</f>
        <v>#NAME?</v>
      </c>
      <c r="Y2776" s="13" t="e">
        <f t="shared" ca="1" si="876"/>
        <v>#NAME?</v>
      </c>
      <c r="Z2776" s="13" t="e">
        <f ca="1">CalcTable[[#This Row],[IrrHours]]/5</f>
        <v>#NAME?</v>
      </c>
      <c r="AA2776" s="13" t="e">
        <f ca="1">IF(CalcTable[[#This Row],[IrrFlag]]=FALSE,0,MAX(0,CalcTable[[#This Row],[VolRednWind]]*(FCAP*IRR_TARGET-CalcTable[[#This Row],[IWC]])))</f>
        <v>#NAME?</v>
      </c>
      <c r="AB2776" s="13" t="e">
        <f ca="1">CalcTable[[#This Row],[IWC]]+CalcTable[[#This Row],[Eff Precip]]+CalcTable[[#This Row],[IrrAmt]]-CalcTable[[#This Row],[AET]]</f>
        <v>#NAME?</v>
      </c>
      <c r="AC2776" s="13" t="e">
        <f ca="1">IF(CalcTable[[#This Row],[PWC]]&gt;FCAP,MIN(24*PERC,MIN(SAT,CalcTable[[#This Row],[PWC]])-FCAP),0)</f>
        <v>#NAME?</v>
      </c>
      <c r="AD2776" s="13" t="e">
        <f ca="1">IF(CalcTable[[#This Row],[PWC]]&gt;SAT,CalcTable[[#This Row],[PWC]]-SAT,0)</f>
        <v>#NAME?</v>
      </c>
      <c r="AE2776" s="13" t="e">
        <f ca="1">CalcTable[[#This Row],[PWC]]-CalcTable[[#This Row],[PercAmt]]-CalcTable[[#This Row],[Runoff]]</f>
        <v>#NAME?</v>
      </c>
      <c r="AF2776" s="13" t="e">
        <f ca="1">CalcTable[[#This Row],[IrrAmt]]/1000*CUR_IRR_AREA*10000/IRR_EFF</f>
        <v>#NAME?</v>
      </c>
      <c r="AG2776" s="147"/>
      <c r="AH2776" s="13"/>
      <c r="AI2776" s="50">
        <v>0</v>
      </c>
      <c r="AJ2776" s="50">
        <v>0</v>
      </c>
      <c r="AK2776" s="50">
        <v>0</v>
      </c>
      <c r="AL2776" s="50">
        <v>0</v>
      </c>
      <c r="AM2776" s="50"/>
      <c r="AN2776" s="50"/>
      <c r="AO2776" s="50"/>
      <c r="AP2776" s="50"/>
      <c r="AQ2776" s="50"/>
      <c r="AR2776" s="50"/>
      <c r="AS2776" s="50"/>
      <c r="AT2776" s="50"/>
      <c r="AU2776" s="50"/>
      <c r="AV2776" s="50"/>
      <c r="AW2776" s="50"/>
      <c r="AX2776" s="50">
        <f t="shared" si="887"/>
        <v>0</v>
      </c>
      <c r="AY2776" s="50"/>
      <c r="AZ2776" s="50">
        <f t="shared" si="877"/>
        <v>0</v>
      </c>
      <c r="BA2776" s="50">
        <f t="shared" si="878"/>
        <v>0</v>
      </c>
      <c r="BB2776" s="50">
        <f t="shared" si="879"/>
        <v>0</v>
      </c>
      <c r="BC2776" s="17">
        <f t="shared" si="880"/>
        <v>19785</v>
      </c>
      <c r="BD2776" s="50">
        <f t="shared" si="881"/>
        <v>0</v>
      </c>
      <c r="BE2776" s="50">
        <f t="shared" si="882"/>
        <v>0</v>
      </c>
      <c r="BF2776" s="50">
        <f t="shared" si="888"/>
        <v>0</v>
      </c>
      <c r="BG2776" s="50"/>
      <c r="BH2776" s="17">
        <f t="shared" si="883"/>
        <v>0</v>
      </c>
      <c r="BI2776" s="17">
        <f t="shared" si="891"/>
        <v>2776</v>
      </c>
      <c r="BJ2776" s="17">
        <f t="shared" si="889"/>
        <v>2776</v>
      </c>
      <c r="BK2776" s="150">
        <f t="shared" si="890"/>
        <v>28613</v>
      </c>
      <c r="BL2776" s="50" t="e">
        <f t="shared" ca="1" si="884"/>
        <v>#NAME?</v>
      </c>
      <c r="BM2776" s="50" t="e">
        <f t="shared" ca="1" si="885"/>
        <v>#NAME?</v>
      </c>
      <c r="BN2776" s="50" t="e">
        <f t="shared" ca="1" si="886"/>
        <v>#NAME?</v>
      </c>
    </row>
    <row r="2777" spans="1:66" x14ac:dyDescent="0.35">
      <c r="A2777" s="48">
        <v>28614</v>
      </c>
      <c r="B2777" s="17">
        <v>1978</v>
      </c>
      <c r="C2777" s="17">
        <v>5</v>
      </c>
      <c r="D2777" s="17">
        <v>124</v>
      </c>
      <c r="E2777" s="17">
        <v>4</v>
      </c>
      <c r="F2777" s="17">
        <v>5</v>
      </c>
      <c r="G2777" s="50">
        <v>1.2</v>
      </c>
      <c r="H2777" s="32">
        <v>2.8819300011779454</v>
      </c>
      <c r="I2777" s="50">
        <v>25.166666666666668</v>
      </c>
      <c r="J2777" s="13">
        <v>0</v>
      </c>
      <c r="K2777" s="13">
        <f t="shared" si="872"/>
        <v>0</v>
      </c>
      <c r="L2777" s="13">
        <f t="shared" si="873"/>
        <v>0</v>
      </c>
      <c r="M2777" s="13" t="e">
        <f ca="1">CalcTable[[#This Row],[IWC]]-AE2776</f>
        <v>#NAME?</v>
      </c>
      <c r="N2777" s="13" t="e">
        <f ca="1">IF(CalcTable[[#This Row],[Day of Year]]&lt;123,FCAP,AE2776)</f>
        <v>#NAME?</v>
      </c>
      <c r="O2777" s="17" t="e">
        <f ca="1">IF(IRR_DRIP,5,COUNTIF('IDET Wind Values'!C2761:G2761,"&lt;="&amp;IRR_MAXWIND))</f>
        <v>#NAME?</v>
      </c>
      <c r="P2777" s="13" t="e">
        <f ca="1">CalcTable[[#This Row],[ET_o]]*KL</f>
        <v>#NAME?</v>
      </c>
      <c r="Q2777" s="13" t="e">
        <f ca="1">IF(WILTPT&lt;=0,1,MAX(0,MIN(1,(CalcTable[[#This Row],[IWC]]-WILTPT)/(MAD-WILTPT))))</f>
        <v>#NAME?</v>
      </c>
      <c r="R2777" s="13" t="e">
        <f ca="1">CalcTable[[#This Row],[ETMult]]*CalcTable[[#This Row],[ETb]]</f>
        <v>#NAME?</v>
      </c>
      <c r="S2777" s="13" t="b">
        <f>INDEX(IRR_LIST,CalcTable[[#This Row],[Day of Week]]+1)</f>
        <v>1</v>
      </c>
      <c r="T2777" s="13">
        <f t="shared" ca="1" si="874"/>
        <v>0</v>
      </c>
      <c r="U2777" s="13" t="b">
        <f ca="1">IF(CalcTable[[#This Row],[IrrPrecip]]&gt;=IC_MM,FALSE,TRUE)</f>
        <v>1</v>
      </c>
      <c r="V2777" s="13" t="b">
        <f t="shared" si="875"/>
        <v>0</v>
      </c>
      <c r="W2777" s="13" t="e">
        <f ca="1">IF(AND(IRR_DRIP=FALSE,CalcTable[[#This Row],[IrrHours]]&lt;=0),FALSE,TRUE)</f>
        <v>#NAME?</v>
      </c>
      <c r="X2777" s="13" t="e">
        <f ca="1">AND(CalcTable[[#This Row],[IrrDay]],CalcTable[[#This Row],[IrrRain]],CalcTable[[#This Row],[IrrWarm]],CalcTable[[#This Row],[IrrWindy]])</f>
        <v>#NAME?</v>
      </c>
      <c r="Y2777" s="13" t="e">
        <f t="shared" ca="1" si="876"/>
        <v>#NAME?</v>
      </c>
      <c r="Z2777" s="13" t="e">
        <f ca="1">CalcTable[[#This Row],[IrrHours]]/5</f>
        <v>#NAME?</v>
      </c>
      <c r="AA2777" s="13" t="e">
        <f ca="1">IF(CalcTable[[#This Row],[IrrFlag]]=FALSE,0,MAX(0,CalcTable[[#This Row],[VolRednWind]]*(FCAP*IRR_TARGET-CalcTable[[#This Row],[IWC]])))</f>
        <v>#NAME?</v>
      </c>
      <c r="AB2777" s="13" t="e">
        <f ca="1">CalcTable[[#This Row],[IWC]]+CalcTable[[#This Row],[Eff Precip]]+CalcTable[[#This Row],[IrrAmt]]-CalcTable[[#This Row],[AET]]</f>
        <v>#NAME?</v>
      </c>
      <c r="AC2777" s="13" t="e">
        <f ca="1">IF(CalcTable[[#This Row],[PWC]]&gt;FCAP,MIN(24*PERC,MIN(SAT,CalcTable[[#This Row],[PWC]])-FCAP),0)</f>
        <v>#NAME?</v>
      </c>
      <c r="AD2777" s="13" t="e">
        <f ca="1">IF(CalcTable[[#This Row],[PWC]]&gt;SAT,CalcTable[[#This Row],[PWC]]-SAT,0)</f>
        <v>#NAME?</v>
      </c>
      <c r="AE2777" s="13" t="e">
        <f ca="1">CalcTable[[#This Row],[PWC]]-CalcTable[[#This Row],[PercAmt]]-CalcTable[[#This Row],[Runoff]]</f>
        <v>#NAME?</v>
      </c>
      <c r="AF2777" s="13" t="e">
        <f ca="1">CalcTable[[#This Row],[IrrAmt]]/1000*CUR_IRR_AREA*10000/IRR_EFF</f>
        <v>#NAME?</v>
      </c>
      <c r="AG2777" s="147"/>
      <c r="AH2777" s="13"/>
      <c r="AI2777" s="50">
        <v>0</v>
      </c>
      <c r="AJ2777" s="50">
        <v>0</v>
      </c>
      <c r="AK2777" s="50">
        <v>0</v>
      </c>
      <c r="AL2777" s="50">
        <v>0</v>
      </c>
      <c r="AM2777" s="50"/>
      <c r="AN2777" s="50"/>
      <c r="AO2777" s="50"/>
      <c r="AP2777" s="50"/>
      <c r="AQ2777" s="50"/>
      <c r="AR2777" s="50"/>
      <c r="AS2777" s="50"/>
      <c r="AT2777" s="50"/>
      <c r="AU2777" s="50"/>
      <c r="AV2777" s="50"/>
      <c r="AW2777" s="50"/>
      <c r="AX2777" s="50">
        <f t="shared" si="887"/>
        <v>0</v>
      </c>
      <c r="AY2777" s="50"/>
      <c r="AZ2777" s="50">
        <f t="shared" si="877"/>
        <v>0</v>
      </c>
      <c r="BA2777" s="50">
        <f t="shared" si="878"/>
        <v>0</v>
      </c>
      <c r="BB2777" s="50">
        <f t="shared" si="879"/>
        <v>0</v>
      </c>
      <c r="BC2777" s="17">
        <f t="shared" si="880"/>
        <v>19785</v>
      </c>
      <c r="BD2777" s="50">
        <f t="shared" si="881"/>
        <v>0</v>
      </c>
      <c r="BE2777" s="50">
        <f t="shared" si="882"/>
        <v>0</v>
      </c>
      <c r="BF2777" s="50">
        <f t="shared" si="888"/>
        <v>0</v>
      </c>
      <c r="BG2777" s="50"/>
      <c r="BH2777" s="17">
        <f t="shared" si="883"/>
        <v>0</v>
      </c>
      <c r="BI2777" s="17">
        <f t="shared" si="891"/>
        <v>2777</v>
      </c>
      <c r="BJ2777" s="17">
        <f t="shared" si="889"/>
        <v>2777</v>
      </c>
      <c r="BK2777" s="150">
        <f t="shared" si="890"/>
        <v>28614</v>
      </c>
      <c r="BL2777" s="50" t="e">
        <f t="shared" ca="1" si="884"/>
        <v>#NAME?</v>
      </c>
      <c r="BM2777" s="50" t="e">
        <f t="shared" ca="1" si="885"/>
        <v>#NAME?</v>
      </c>
      <c r="BN2777" s="50" t="e">
        <f t="shared" ca="1" si="886"/>
        <v>#NAME?</v>
      </c>
    </row>
    <row r="2778" spans="1:66" x14ac:dyDescent="0.35">
      <c r="A2778" s="48">
        <v>28615</v>
      </c>
      <c r="B2778" s="17">
        <v>1978</v>
      </c>
      <c r="C2778" s="17">
        <v>5</v>
      </c>
      <c r="D2778" s="17">
        <v>125</v>
      </c>
      <c r="E2778" s="17">
        <v>5</v>
      </c>
      <c r="F2778" s="17">
        <v>6</v>
      </c>
      <c r="G2778" s="50">
        <v>0.7</v>
      </c>
      <c r="H2778" s="32">
        <v>3.9285800154172286</v>
      </c>
      <c r="I2778" s="50">
        <v>27.166666666666668</v>
      </c>
      <c r="J2778" s="13">
        <v>0</v>
      </c>
      <c r="K2778" s="13">
        <f t="shared" si="872"/>
        <v>0</v>
      </c>
      <c r="L2778" s="13">
        <f t="shared" si="873"/>
        <v>0</v>
      </c>
      <c r="M2778" s="13" t="e">
        <f ca="1">CalcTable[[#This Row],[IWC]]-AE2777</f>
        <v>#NAME?</v>
      </c>
      <c r="N2778" s="13" t="e">
        <f ca="1">IF(CalcTable[[#This Row],[Day of Year]]&lt;123,FCAP,AE2777)</f>
        <v>#NAME?</v>
      </c>
      <c r="O2778" s="17" t="e">
        <f ca="1">IF(IRR_DRIP,5,COUNTIF('IDET Wind Values'!C2762:G2762,"&lt;="&amp;IRR_MAXWIND))</f>
        <v>#NAME?</v>
      </c>
      <c r="P2778" s="13" t="e">
        <f ca="1">CalcTable[[#This Row],[ET_o]]*KL</f>
        <v>#NAME?</v>
      </c>
      <c r="Q2778" s="13" t="e">
        <f ca="1">IF(WILTPT&lt;=0,1,MAX(0,MIN(1,(CalcTable[[#This Row],[IWC]]-WILTPT)/(MAD-WILTPT))))</f>
        <v>#NAME?</v>
      </c>
      <c r="R2778" s="13" t="e">
        <f ca="1">CalcTable[[#This Row],[ETMult]]*CalcTable[[#This Row],[ETb]]</f>
        <v>#NAME?</v>
      </c>
      <c r="S2778" s="13" t="b">
        <f>INDEX(IRR_LIST,CalcTable[[#This Row],[Day of Week]]+1)</f>
        <v>0</v>
      </c>
      <c r="T2778" s="13">
        <f t="shared" ca="1" si="874"/>
        <v>0</v>
      </c>
      <c r="U2778" s="13" t="b">
        <f ca="1">IF(CalcTable[[#This Row],[IrrPrecip]]&gt;=IC_MM,FALSE,TRUE)</f>
        <v>1</v>
      </c>
      <c r="V2778" s="13" t="b">
        <f t="shared" si="875"/>
        <v>0</v>
      </c>
      <c r="W2778" s="13" t="e">
        <f ca="1">IF(AND(IRR_DRIP=FALSE,CalcTable[[#This Row],[IrrHours]]&lt;=0),FALSE,TRUE)</f>
        <v>#NAME?</v>
      </c>
      <c r="X2778" s="13" t="e">
        <f ca="1">AND(CalcTable[[#This Row],[IrrDay]],CalcTable[[#This Row],[IrrRain]],CalcTable[[#This Row],[IrrWarm]],CalcTable[[#This Row],[IrrWindy]])</f>
        <v>#NAME?</v>
      </c>
      <c r="Y2778" s="13" t="e">
        <f t="shared" ca="1" si="876"/>
        <v>#NAME?</v>
      </c>
      <c r="Z2778" s="13" t="e">
        <f ca="1">CalcTable[[#This Row],[IrrHours]]/5</f>
        <v>#NAME?</v>
      </c>
      <c r="AA2778" s="13" t="e">
        <f ca="1">IF(CalcTable[[#This Row],[IrrFlag]]=FALSE,0,MAX(0,CalcTable[[#This Row],[VolRednWind]]*(FCAP*IRR_TARGET-CalcTable[[#This Row],[IWC]])))</f>
        <v>#NAME?</v>
      </c>
      <c r="AB2778" s="13" t="e">
        <f ca="1">CalcTable[[#This Row],[IWC]]+CalcTable[[#This Row],[Eff Precip]]+CalcTable[[#This Row],[IrrAmt]]-CalcTable[[#This Row],[AET]]</f>
        <v>#NAME?</v>
      </c>
      <c r="AC2778" s="13" t="e">
        <f ca="1">IF(CalcTable[[#This Row],[PWC]]&gt;FCAP,MIN(24*PERC,MIN(SAT,CalcTable[[#This Row],[PWC]])-FCAP),0)</f>
        <v>#NAME?</v>
      </c>
      <c r="AD2778" s="13" t="e">
        <f ca="1">IF(CalcTable[[#This Row],[PWC]]&gt;SAT,CalcTable[[#This Row],[PWC]]-SAT,0)</f>
        <v>#NAME?</v>
      </c>
      <c r="AE2778" s="13" t="e">
        <f ca="1">CalcTable[[#This Row],[PWC]]-CalcTable[[#This Row],[PercAmt]]-CalcTable[[#This Row],[Runoff]]</f>
        <v>#NAME?</v>
      </c>
      <c r="AF2778" s="13" t="e">
        <f ca="1">CalcTable[[#This Row],[IrrAmt]]/1000*CUR_IRR_AREA*10000/IRR_EFF</f>
        <v>#NAME?</v>
      </c>
      <c r="AG2778" s="147"/>
      <c r="AH2778" s="13"/>
      <c r="AI2778" s="50">
        <v>0</v>
      </c>
      <c r="AJ2778" s="50">
        <v>0</v>
      </c>
      <c r="AK2778" s="50">
        <v>0</v>
      </c>
      <c r="AL2778" s="50">
        <v>0</v>
      </c>
      <c r="AM2778" s="50"/>
      <c r="AN2778" s="50"/>
      <c r="AO2778" s="50"/>
      <c r="AP2778" s="50"/>
      <c r="AQ2778" s="50"/>
      <c r="AR2778" s="50"/>
      <c r="AS2778" s="50"/>
      <c r="AT2778" s="50"/>
      <c r="AU2778" s="50"/>
      <c r="AV2778" s="50"/>
      <c r="AW2778" s="50"/>
      <c r="AX2778" s="50">
        <f t="shared" si="887"/>
        <v>0</v>
      </c>
      <c r="AY2778" s="50"/>
      <c r="AZ2778" s="50">
        <f t="shared" si="877"/>
        <v>0</v>
      </c>
      <c r="BA2778" s="50">
        <f t="shared" si="878"/>
        <v>0</v>
      </c>
      <c r="BB2778" s="50">
        <f t="shared" si="879"/>
        <v>0</v>
      </c>
      <c r="BC2778" s="17">
        <f t="shared" si="880"/>
        <v>19785</v>
      </c>
      <c r="BD2778" s="50">
        <f t="shared" si="881"/>
        <v>0</v>
      </c>
      <c r="BE2778" s="50">
        <f t="shared" si="882"/>
        <v>0</v>
      </c>
      <c r="BF2778" s="50">
        <f t="shared" si="888"/>
        <v>0</v>
      </c>
      <c r="BG2778" s="50"/>
      <c r="BH2778" s="17">
        <f t="shared" si="883"/>
        <v>0</v>
      </c>
      <c r="BI2778" s="17">
        <f t="shared" si="891"/>
        <v>2778</v>
      </c>
      <c r="BJ2778" s="17">
        <f t="shared" si="889"/>
        <v>2778</v>
      </c>
      <c r="BK2778" s="150">
        <f t="shared" si="890"/>
        <v>28615</v>
      </c>
      <c r="BL2778" s="50" t="e">
        <f t="shared" ca="1" si="884"/>
        <v>#NAME?</v>
      </c>
      <c r="BM2778" s="50" t="e">
        <f t="shared" ca="1" si="885"/>
        <v>#NAME?</v>
      </c>
      <c r="BN2778" s="50" t="e">
        <f t="shared" ca="1" si="886"/>
        <v>#NAME?</v>
      </c>
    </row>
    <row r="2779" spans="1:66" x14ac:dyDescent="0.35">
      <c r="A2779" s="48">
        <v>28616</v>
      </c>
      <c r="B2779" s="17">
        <v>1978</v>
      </c>
      <c r="C2779" s="17">
        <v>5</v>
      </c>
      <c r="D2779" s="17">
        <v>126</v>
      </c>
      <c r="E2779" s="17">
        <v>6</v>
      </c>
      <c r="F2779" s="17">
        <v>7</v>
      </c>
      <c r="G2779" s="50">
        <v>-0.5</v>
      </c>
      <c r="H2779" s="32">
        <v>3.1789969651535239</v>
      </c>
      <c r="I2779" s="50">
        <v>11</v>
      </c>
      <c r="J2779" s="13">
        <v>0</v>
      </c>
      <c r="K2779" s="13">
        <f t="shared" si="872"/>
        <v>0</v>
      </c>
      <c r="L2779" s="13">
        <f t="shared" si="873"/>
        <v>0</v>
      </c>
      <c r="M2779" s="13" t="e">
        <f ca="1">CalcTable[[#This Row],[IWC]]-AE2778</f>
        <v>#NAME?</v>
      </c>
      <c r="N2779" s="13" t="e">
        <f ca="1">IF(CalcTable[[#This Row],[Day of Year]]&lt;123,FCAP,AE2778)</f>
        <v>#NAME?</v>
      </c>
      <c r="O2779" s="17" t="e">
        <f ca="1">IF(IRR_DRIP,5,COUNTIF('IDET Wind Values'!C2763:G2763,"&lt;="&amp;IRR_MAXWIND))</f>
        <v>#NAME?</v>
      </c>
      <c r="P2779" s="13" t="e">
        <f ca="1">CalcTable[[#This Row],[ET_o]]*KL</f>
        <v>#NAME?</v>
      </c>
      <c r="Q2779" s="13" t="e">
        <f ca="1">IF(WILTPT&lt;=0,1,MAX(0,MIN(1,(CalcTable[[#This Row],[IWC]]-WILTPT)/(MAD-WILTPT))))</f>
        <v>#NAME?</v>
      </c>
      <c r="R2779" s="13" t="e">
        <f ca="1">CalcTable[[#This Row],[ETMult]]*CalcTable[[#This Row],[ETb]]</f>
        <v>#NAME?</v>
      </c>
      <c r="S2779" s="13" t="b">
        <f>INDEX(IRR_LIST,CalcTable[[#This Row],[Day of Week]]+1)</f>
        <v>0</v>
      </c>
      <c r="T2779" s="13">
        <f t="shared" ca="1" si="874"/>
        <v>0</v>
      </c>
      <c r="U2779" s="13" t="b">
        <f ca="1">IF(CalcTable[[#This Row],[IrrPrecip]]&gt;=IC_MM,FALSE,TRUE)</f>
        <v>1</v>
      </c>
      <c r="V2779" s="13" t="b">
        <f t="shared" si="875"/>
        <v>0</v>
      </c>
      <c r="W2779" s="13" t="e">
        <f ca="1">IF(AND(IRR_DRIP=FALSE,CalcTable[[#This Row],[IrrHours]]&lt;=0),FALSE,TRUE)</f>
        <v>#NAME?</v>
      </c>
      <c r="X2779" s="13" t="e">
        <f ca="1">AND(CalcTable[[#This Row],[IrrDay]],CalcTable[[#This Row],[IrrRain]],CalcTable[[#This Row],[IrrWarm]],CalcTable[[#This Row],[IrrWindy]])</f>
        <v>#NAME?</v>
      </c>
      <c r="Y2779" s="13" t="e">
        <f t="shared" ca="1" si="876"/>
        <v>#NAME?</v>
      </c>
      <c r="Z2779" s="13" t="e">
        <f ca="1">CalcTable[[#This Row],[IrrHours]]/5</f>
        <v>#NAME?</v>
      </c>
      <c r="AA2779" s="13" t="e">
        <f ca="1">IF(CalcTable[[#This Row],[IrrFlag]]=FALSE,0,MAX(0,CalcTable[[#This Row],[VolRednWind]]*(FCAP*IRR_TARGET-CalcTable[[#This Row],[IWC]])))</f>
        <v>#NAME?</v>
      </c>
      <c r="AB2779" s="13" t="e">
        <f ca="1">CalcTable[[#This Row],[IWC]]+CalcTable[[#This Row],[Eff Precip]]+CalcTable[[#This Row],[IrrAmt]]-CalcTable[[#This Row],[AET]]</f>
        <v>#NAME?</v>
      </c>
      <c r="AC2779" s="13" t="e">
        <f ca="1">IF(CalcTable[[#This Row],[PWC]]&gt;FCAP,MIN(24*PERC,MIN(SAT,CalcTable[[#This Row],[PWC]])-FCAP),0)</f>
        <v>#NAME?</v>
      </c>
      <c r="AD2779" s="13" t="e">
        <f ca="1">IF(CalcTable[[#This Row],[PWC]]&gt;SAT,CalcTable[[#This Row],[PWC]]-SAT,0)</f>
        <v>#NAME?</v>
      </c>
      <c r="AE2779" s="13" t="e">
        <f ca="1">CalcTable[[#This Row],[PWC]]-CalcTable[[#This Row],[PercAmt]]-CalcTable[[#This Row],[Runoff]]</f>
        <v>#NAME?</v>
      </c>
      <c r="AF2779" s="13" t="e">
        <f ca="1">CalcTable[[#This Row],[IrrAmt]]/1000*CUR_IRR_AREA*10000/IRR_EFF</f>
        <v>#NAME?</v>
      </c>
      <c r="AG2779" s="147"/>
      <c r="AH2779" s="13"/>
      <c r="AI2779" s="50">
        <v>0</v>
      </c>
      <c r="AJ2779" s="50">
        <v>0</v>
      </c>
      <c r="AK2779" s="50">
        <v>0</v>
      </c>
      <c r="AL2779" s="50">
        <v>0</v>
      </c>
      <c r="AM2779" s="50"/>
      <c r="AN2779" s="50"/>
      <c r="AO2779" s="50"/>
      <c r="AP2779" s="50"/>
      <c r="AQ2779" s="50"/>
      <c r="AR2779" s="50"/>
      <c r="AS2779" s="50"/>
      <c r="AT2779" s="50"/>
      <c r="AU2779" s="50"/>
      <c r="AV2779" s="50"/>
      <c r="AW2779" s="50"/>
      <c r="AX2779" s="50">
        <f t="shared" si="887"/>
        <v>0</v>
      </c>
      <c r="AY2779" s="50"/>
      <c r="AZ2779" s="50">
        <f t="shared" si="877"/>
        <v>0</v>
      </c>
      <c r="BA2779" s="50">
        <f t="shared" si="878"/>
        <v>0</v>
      </c>
      <c r="BB2779" s="50">
        <f t="shared" si="879"/>
        <v>0</v>
      </c>
      <c r="BC2779" s="17">
        <f t="shared" si="880"/>
        <v>19785</v>
      </c>
      <c r="BD2779" s="50">
        <f t="shared" si="881"/>
        <v>0</v>
      </c>
      <c r="BE2779" s="50">
        <f t="shared" si="882"/>
        <v>0</v>
      </c>
      <c r="BF2779" s="50">
        <f t="shared" si="888"/>
        <v>0</v>
      </c>
      <c r="BG2779" s="50"/>
      <c r="BH2779" s="17">
        <f t="shared" si="883"/>
        <v>0</v>
      </c>
      <c r="BI2779" s="17">
        <f t="shared" si="891"/>
        <v>2779</v>
      </c>
      <c r="BJ2779" s="17">
        <f t="shared" si="889"/>
        <v>2779</v>
      </c>
      <c r="BK2779" s="150">
        <f t="shared" si="890"/>
        <v>28616</v>
      </c>
      <c r="BL2779" s="50" t="e">
        <f t="shared" ca="1" si="884"/>
        <v>#NAME?</v>
      </c>
      <c r="BM2779" s="50" t="e">
        <f t="shared" ca="1" si="885"/>
        <v>#NAME?</v>
      </c>
      <c r="BN2779" s="50" t="e">
        <f t="shared" ca="1" si="886"/>
        <v>#NAME?</v>
      </c>
    </row>
    <row r="2780" spans="1:66" x14ac:dyDescent="0.35">
      <c r="A2780" s="48">
        <v>28617</v>
      </c>
      <c r="B2780" s="17">
        <v>1978</v>
      </c>
      <c r="C2780" s="17">
        <v>5</v>
      </c>
      <c r="D2780" s="17">
        <v>127</v>
      </c>
      <c r="E2780" s="17">
        <v>7</v>
      </c>
      <c r="F2780" s="17">
        <v>1</v>
      </c>
      <c r="G2780" s="50">
        <v>1.4</v>
      </c>
      <c r="H2780" s="32">
        <v>4.0486130003165144</v>
      </c>
      <c r="I2780" s="50">
        <v>16.5</v>
      </c>
      <c r="J2780" s="13">
        <v>0</v>
      </c>
      <c r="K2780" s="13">
        <f t="shared" si="872"/>
        <v>0</v>
      </c>
      <c r="L2780" s="13">
        <f t="shared" si="873"/>
        <v>0</v>
      </c>
      <c r="M2780" s="13" t="e">
        <f ca="1">CalcTable[[#This Row],[IWC]]-AE2779</f>
        <v>#NAME?</v>
      </c>
      <c r="N2780" s="13" t="e">
        <f ca="1">IF(CalcTable[[#This Row],[Day of Year]]&lt;123,FCAP,AE2779)</f>
        <v>#NAME?</v>
      </c>
      <c r="O2780" s="17" t="e">
        <f ca="1">IF(IRR_DRIP,5,COUNTIF('IDET Wind Values'!C2764:G2764,"&lt;="&amp;IRR_MAXWIND))</f>
        <v>#NAME?</v>
      </c>
      <c r="P2780" s="13" t="e">
        <f ca="1">CalcTable[[#This Row],[ET_o]]*KL</f>
        <v>#NAME?</v>
      </c>
      <c r="Q2780" s="13" t="e">
        <f ca="1">IF(WILTPT&lt;=0,1,MAX(0,MIN(1,(CalcTable[[#This Row],[IWC]]-WILTPT)/(MAD-WILTPT))))</f>
        <v>#NAME?</v>
      </c>
      <c r="R2780" s="13" t="e">
        <f ca="1">CalcTable[[#This Row],[ETMult]]*CalcTable[[#This Row],[ETb]]</f>
        <v>#NAME?</v>
      </c>
      <c r="S2780" s="13" t="b">
        <f>INDEX(IRR_LIST,CalcTable[[#This Row],[Day of Week]]+1)</f>
        <v>1</v>
      </c>
      <c r="T2780" s="13">
        <f t="shared" ca="1" si="874"/>
        <v>0</v>
      </c>
      <c r="U2780" s="13" t="b">
        <f ca="1">IF(CalcTable[[#This Row],[IrrPrecip]]&gt;=IC_MM,FALSE,TRUE)</f>
        <v>1</v>
      </c>
      <c r="V2780" s="13" t="b">
        <f t="shared" si="875"/>
        <v>0</v>
      </c>
      <c r="W2780" s="13" t="e">
        <f ca="1">IF(AND(IRR_DRIP=FALSE,CalcTable[[#This Row],[IrrHours]]&lt;=0),FALSE,TRUE)</f>
        <v>#NAME?</v>
      </c>
      <c r="X2780" s="13" t="e">
        <f ca="1">AND(CalcTable[[#This Row],[IrrDay]],CalcTable[[#This Row],[IrrRain]],CalcTable[[#This Row],[IrrWarm]],CalcTable[[#This Row],[IrrWindy]])</f>
        <v>#NAME?</v>
      </c>
      <c r="Y2780" s="13" t="e">
        <f t="shared" ca="1" si="876"/>
        <v>#NAME?</v>
      </c>
      <c r="Z2780" s="13" t="e">
        <f ca="1">CalcTable[[#This Row],[IrrHours]]/5</f>
        <v>#NAME?</v>
      </c>
      <c r="AA2780" s="13" t="e">
        <f ca="1">IF(CalcTable[[#This Row],[IrrFlag]]=FALSE,0,MAX(0,CalcTable[[#This Row],[VolRednWind]]*(FCAP*IRR_TARGET-CalcTable[[#This Row],[IWC]])))</f>
        <v>#NAME?</v>
      </c>
      <c r="AB2780" s="13" t="e">
        <f ca="1">CalcTable[[#This Row],[IWC]]+CalcTable[[#This Row],[Eff Precip]]+CalcTable[[#This Row],[IrrAmt]]-CalcTable[[#This Row],[AET]]</f>
        <v>#NAME?</v>
      </c>
      <c r="AC2780" s="13" t="e">
        <f ca="1">IF(CalcTable[[#This Row],[PWC]]&gt;FCAP,MIN(24*PERC,MIN(SAT,CalcTable[[#This Row],[PWC]])-FCAP),0)</f>
        <v>#NAME?</v>
      </c>
      <c r="AD2780" s="13" t="e">
        <f ca="1">IF(CalcTable[[#This Row],[PWC]]&gt;SAT,CalcTable[[#This Row],[PWC]]-SAT,0)</f>
        <v>#NAME?</v>
      </c>
      <c r="AE2780" s="13" t="e">
        <f ca="1">CalcTable[[#This Row],[PWC]]-CalcTable[[#This Row],[PercAmt]]-CalcTable[[#This Row],[Runoff]]</f>
        <v>#NAME?</v>
      </c>
      <c r="AF2780" s="13" t="e">
        <f ca="1">CalcTable[[#This Row],[IrrAmt]]/1000*CUR_IRR_AREA*10000/IRR_EFF</f>
        <v>#NAME?</v>
      </c>
      <c r="AG2780" s="147"/>
      <c r="AH2780" s="13"/>
      <c r="AI2780" s="50">
        <v>0</v>
      </c>
      <c r="AJ2780" s="50">
        <v>0</v>
      </c>
      <c r="AK2780" s="50">
        <v>0</v>
      </c>
      <c r="AL2780" s="50">
        <v>0</v>
      </c>
      <c r="AM2780" s="50"/>
      <c r="AN2780" s="50"/>
      <c r="AO2780" s="50"/>
      <c r="AP2780" s="50"/>
      <c r="AQ2780" s="50"/>
      <c r="AR2780" s="50"/>
      <c r="AS2780" s="50"/>
      <c r="AT2780" s="50"/>
      <c r="AU2780" s="50"/>
      <c r="AV2780" s="50"/>
      <c r="AW2780" s="50"/>
      <c r="AX2780" s="50">
        <f t="shared" si="887"/>
        <v>0</v>
      </c>
      <c r="AY2780" s="50"/>
      <c r="AZ2780" s="50">
        <f t="shared" si="877"/>
        <v>0</v>
      </c>
      <c r="BA2780" s="50">
        <f t="shared" si="878"/>
        <v>0</v>
      </c>
      <c r="BB2780" s="50">
        <f t="shared" si="879"/>
        <v>0</v>
      </c>
      <c r="BC2780" s="17">
        <f t="shared" si="880"/>
        <v>19785</v>
      </c>
      <c r="BD2780" s="50">
        <f t="shared" si="881"/>
        <v>0</v>
      </c>
      <c r="BE2780" s="50">
        <f t="shared" si="882"/>
        <v>0</v>
      </c>
      <c r="BF2780" s="50">
        <f t="shared" si="888"/>
        <v>0</v>
      </c>
      <c r="BG2780" s="50"/>
      <c r="BH2780" s="17">
        <f t="shared" si="883"/>
        <v>0</v>
      </c>
      <c r="BI2780" s="17">
        <f t="shared" si="891"/>
        <v>2780</v>
      </c>
      <c r="BJ2780" s="17">
        <f t="shared" si="889"/>
        <v>2780</v>
      </c>
      <c r="BK2780" s="150">
        <f t="shared" si="890"/>
        <v>28617</v>
      </c>
      <c r="BL2780" s="50" t="e">
        <f t="shared" ca="1" si="884"/>
        <v>#NAME?</v>
      </c>
      <c r="BM2780" s="50" t="e">
        <f t="shared" ca="1" si="885"/>
        <v>#NAME?</v>
      </c>
      <c r="BN2780" s="50" t="e">
        <f t="shared" ca="1" si="886"/>
        <v>#NAME?</v>
      </c>
    </row>
    <row r="2781" spans="1:66" x14ac:dyDescent="0.35">
      <c r="A2781" s="48">
        <v>28618</v>
      </c>
      <c r="B2781" s="17">
        <v>1978</v>
      </c>
      <c r="C2781" s="17">
        <v>5</v>
      </c>
      <c r="D2781" s="17">
        <v>128</v>
      </c>
      <c r="E2781" s="17">
        <v>8</v>
      </c>
      <c r="F2781" s="17">
        <v>2</v>
      </c>
      <c r="G2781" s="50">
        <v>0.3</v>
      </c>
      <c r="H2781" s="32">
        <v>4.6229997919430605</v>
      </c>
      <c r="I2781" s="50">
        <v>3.8333333333333335</v>
      </c>
      <c r="J2781" s="13">
        <v>0</v>
      </c>
      <c r="K2781" s="13">
        <f t="shared" si="872"/>
        <v>0</v>
      </c>
      <c r="L2781" s="13">
        <f t="shared" si="873"/>
        <v>0</v>
      </c>
      <c r="M2781" s="13" t="e">
        <f ca="1">CalcTable[[#This Row],[IWC]]-AE2780</f>
        <v>#NAME?</v>
      </c>
      <c r="N2781" s="13" t="e">
        <f ca="1">IF(CalcTable[[#This Row],[Day of Year]]&lt;123,FCAP,AE2780)</f>
        <v>#NAME?</v>
      </c>
      <c r="O2781" s="17" t="e">
        <f ca="1">IF(IRR_DRIP,5,COUNTIF('IDET Wind Values'!C2765:G2765,"&lt;="&amp;IRR_MAXWIND))</f>
        <v>#NAME?</v>
      </c>
      <c r="P2781" s="13" t="e">
        <f ca="1">CalcTable[[#This Row],[ET_o]]*KL</f>
        <v>#NAME?</v>
      </c>
      <c r="Q2781" s="13" t="e">
        <f ca="1">IF(WILTPT&lt;=0,1,MAX(0,MIN(1,(CalcTable[[#This Row],[IWC]]-WILTPT)/(MAD-WILTPT))))</f>
        <v>#NAME?</v>
      </c>
      <c r="R2781" s="13" t="e">
        <f ca="1">CalcTable[[#This Row],[ETMult]]*CalcTable[[#This Row],[ETb]]</f>
        <v>#NAME?</v>
      </c>
      <c r="S2781" s="13" t="b">
        <f>INDEX(IRR_LIST,CalcTable[[#This Row],[Day of Week]]+1)</f>
        <v>0</v>
      </c>
      <c r="T2781" s="13">
        <f t="shared" ca="1" si="874"/>
        <v>0</v>
      </c>
      <c r="U2781" s="13" t="b">
        <f ca="1">IF(CalcTable[[#This Row],[IrrPrecip]]&gt;=IC_MM,FALSE,TRUE)</f>
        <v>1</v>
      </c>
      <c r="V2781" s="13" t="b">
        <f t="shared" si="875"/>
        <v>1</v>
      </c>
      <c r="W2781" s="13" t="e">
        <f ca="1">IF(AND(IRR_DRIP=FALSE,CalcTable[[#This Row],[IrrHours]]&lt;=0),FALSE,TRUE)</f>
        <v>#NAME?</v>
      </c>
      <c r="X2781" s="13" t="e">
        <f ca="1">AND(CalcTable[[#This Row],[IrrDay]],CalcTable[[#This Row],[IrrRain]],CalcTable[[#This Row],[IrrWarm]],CalcTable[[#This Row],[IrrWindy]])</f>
        <v>#NAME?</v>
      </c>
      <c r="Y2781" s="13" t="e">
        <f t="shared" ca="1" si="876"/>
        <v>#NAME?</v>
      </c>
      <c r="Z2781" s="13" t="e">
        <f ca="1">CalcTable[[#This Row],[IrrHours]]/5</f>
        <v>#NAME?</v>
      </c>
      <c r="AA2781" s="13" t="e">
        <f ca="1">IF(CalcTable[[#This Row],[IrrFlag]]=FALSE,0,MAX(0,CalcTable[[#This Row],[VolRednWind]]*(FCAP*IRR_TARGET-CalcTable[[#This Row],[IWC]])))</f>
        <v>#NAME?</v>
      </c>
      <c r="AB2781" s="13" t="e">
        <f ca="1">CalcTable[[#This Row],[IWC]]+CalcTable[[#This Row],[Eff Precip]]+CalcTable[[#This Row],[IrrAmt]]-CalcTable[[#This Row],[AET]]</f>
        <v>#NAME?</v>
      </c>
      <c r="AC2781" s="13" t="e">
        <f ca="1">IF(CalcTable[[#This Row],[PWC]]&gt;FCAP,MIN(24*PERC,MIN(SAT,CalcTable[[#This Row],[PWC]])-FCAP),0)</f>
        <v>#NAME?</v>
      </c>
      <c r="AD2781" s="13" t="e">
        <f ca="1">IF(CalcTable[[#This Row],[PWC]]&gt;SAT,CalcTable[[#This Row],[PWC]]-SAT,0)</f>
        <v>#NAME?</v>
      </c>
      <c r="AE2781" s="13" t="e">
        <f ca="1">CalcTable[[#This Row],[PWC]]-CalcTable[[#This Row],[PercAmt]]-CalcTable[[#This Row],[Runoff]]</f>
        <v>#NAME?</v>
      </c>
      <c r="AF2781" s="13" t="e">
        <f ca="1">CalcTable[[#This Row],[IrrAmt]]/1000*CUR_IRR_AREA*10000/IRR_EFF</f>
        <v>#NAME?</v>
      </c>
      <c r="AG2781" s="147"/>
      <c r="AH2781" s="13"/>
      <c r="AI2781" s="50">
        <v>0</v>
      </c>
      <c r="AJ2781" s="50">
        <v>0</v>
      </c>
      <c r="AK2781" s="50">
        <v>0</v>
      </c>
      <c r="AL2781" s="50">
        <v>11.496263606296452</v>
      </c>
      <c r="AM2781" s="50"/>
      <c r="AN2781" s="50"/>
      <c r="AO2781" s="50"/>
      <c r="AP2781" s="50"/>
      <c r="AQ2781" s="50"/>
      <c r="AR2781" s="50"/>
      <c r="AS2781" s="50"/>
      <c r="AT2781" s="50"/>
      <c r="AU2781" s="50"/>
      <c r="AV2781" s="50"/>
      <c r="AW2781" s="50"/>
      <c r="AX2781" s="50">
        <f t="shared" si="887"/>
        <v>11.496263606296452</v>
      </c>
      <c r="AY2781" s="50"/>
      <c r="AZ2781" s="50">
        <f t="shared" si="877"/>
        <v>337.22373245136259</v>
      </c>
      <c r="BA2781" s="50">
        <f t="shared" si="878"/>
        <v>519.21749282193923</v>
      </c>
      <c r="BB2781" s="50">
        <f t="shared" si="879"/>
        <v>535.27576579581364</v>
      </c>
      <c r="BC2781" s="17">
        <f t="shared" si="880"/>
        <v>19785</v>
      </c>
      <c r="BD2781" s="50">
        <f t="shared" si="881"/>
        <v>11.496263606296452</v>
      </c>
      <c r="BE2781" s="50">
        <f t="shared" si="882"/>
        <v>337.22373245136259</v>
      </c>
      <c r="BF2781" s="50">
        <f t="shared" si="888"/>
        <v>551.59067356240951</v>
      </c>
      <c r="BG2781" s="50"/>
      <c r="BH2781" s="17">
        <f t="shared" si="883"/>
        <v>0</v>
      </c>
      <c r="BI2781" s="17">
        <f t="shared" si="891"/>
        <v>2781</v>
      </c>
      <c r="BJ2781" s="17">
        <f t="shared" si="889"/>
        <v>2781</v>
      </c>
      <c r="BK2781" s="150">
        <f t="shared" si="890"/>
        <v>28618</v>
      </c>
      <c r="BL2781" s="50" t="e">
        <f t="shared" ca="1" si="884"/>
        <v>#NAME?</v>
      </c>
      <c r="BM2781" s="50" t="e">
        <f t="shared" ca="1" si="885"/>
        <v>#NAME?</v>
      </c>
      <c r="BN2781" s="50" t="e">
        <f t="shared" ca="1" si="886"/>
        <v>#NAME?</v>
      </c>
    </row>
    <row r="2782" spans="1:66" x14ac:dyDescent="0.35">
      <c r="A2782" s="48">
        <v>28619</v>
      </c>
      <c r="B2782" s="17">
        <v>1978</v>
      </c>
      <c r="C2782" s="17">
        <v>5</v>
      </c>
      <c r="D2782" s="17">
        <v>129</v>
      </c>
      <c r="E2782" s="17">
        <v>9</v>
      </c>
      <c r="F2782" s="17">
        <v>3</v>
      </c>
      <c r="G2782" s="50">
        <v>5.8</v>
      </c>
      <c r="H2782" s="32">
        <v>3.3081477791715792</v>
      </c>
      <c r="I2782" s="50">
        <v>19.5</v>
      </c>
      <c r="J2782" s="13">
        <v>1</v>
      </c>
      <c r="K2782" s="13">
        <f t="shared" si="872"/>
        <v>1</v>
      </c>
      <c r="L2782" s="13">
        <f t="shared" si="873"/>
        <v>0</v>
      </c>
      <c r="M2782" s="13" t="e">
        <f ca="1">CalcTable[[#This Row],[IWC]]-AE2781</f>
        <v>#NAME?</v>
      </c>
      <c r="N2782" s="13" t="e">
        <f ca="1">IF(CalcTable[[#This Row],[Day of Year]]&lt;123,FCAP,AE2781)</f>
        <v>#NAME?</v>
      </c>
      <c r="O2782" s="17" t="e">
        <f ca="1">IF(IRR_DRIP,5,COUNTIF('IDET Wind Values'!C2766:G2766,"&lt;="&amp;IRR_MAXWIND))</f>
        <v>#NAME?</v>
      </c>
      <c r="P2782" s="13" t="e">
        <f ca="1">CalcTable[[#This Row],[ET_o]]*KL</f>
        <v>#NAME?</v>
      </c>
      <c r="Q2782" s="13" t="e">
        <f ca="1">IF(WILTPT&lt;=0,1,MAX(0,MIN(1,(CalcTable[[#This Row],[IWC]]-WILTPT)/(MAD-WILTPT))))</f>
        <v>#NAME?</v>
      </c>
      <c r="R2782" s="13" t="e">
        <f ca="1">CalcTable[[#This Row],[ETMult]]*CalcTable[[#This Row],[ETb]]</f>
        <v>#NAME?</v>
      </c>
      <c r="S2782" s="13" t="b">
        <f>INDEX(IRR_LIST,CalcTable[[#This Row],[Day of Week]]+1)</f>
        <v>1</v>
      </c>
      <c r="T2782" s="13">
        <f t="shared" ca="1" si="874"/>
        <v>0</v>
      </c>
      <c r="U2782" s="13" t="b">
        <f ca="1">IF(CalcTable[[#This Row],[IrrPrecip]]&gt;=IC_MM,FALSE,TRUE)</f>
        <v>1</v>
      </c>
      <c r="V2782" s="13" t="b">
        <f t="shared" si="875"/>
        <v>0</v>
      </c>
      <c r="W2782" s="13" t="e">
        <f ca="1">IF(AND(IRR_DRIP=FALSE,CalcTable[[#This Row],[IrrHours]]&lt;=0),FALSE,TRUE)</f>
        <v>#NAME?</v>
      </c>
      <c r="X2782" s="13" t="e">
        <f ca="1">AND(CalcTable[[#This Row],[IrrDay]],CalcTable[[#This Row],[IrrRain]],CalcTable[[#This Row],[IrrWarm]],CalcTable[[#This Row],[IrrWindy]])</f>
        <v>#NAME?</v>
      </c>
      <c r="Y2782" s="13" t="e">
        <f t="shared" ca="1" si="876"/>
        <v>#NAME?</v>
      </c>
      <c r="Z2782" s="13" t="e">
        <f ca="1">CalcTable[[#This Row],[IrrHours]]/5</f>
        <v>#NAME?</v>
      </c>
      <c r="AA2782" s="13" t="e">
        <f ca="1">IF(CalcTable[[#This Row],[IrrFlag]]=FALSE,0,MAX(0,CalcTable[[#This Row],[VolRednWind]]*(FCAP*IRR_TARGET-CalcTable[[#This Row],[IWC]])))</f>
        <v>#NAME?</v>
      </c>
      <c r="AB2782" s="13" t="e">
        <f ca="1">CalcTable[[#This Row],[IWC]]+CalcTable[[#This Row],[Eff Precip]]+CalcTable[[#This Row],[IrrAmt]]-CalcTable[[#This Row],[AET]]</f>
        <v>#NAME?</v>
      </c>
      <c r="AC2782" s="13" t="e">
        <f ca="1">IF(CalcTable[[#This Row],[PWC]]&gt;FCAP,MIN(24*PERC,MIN(SAT,CalcTable[[#This Row],[PWC]])-FCAP),0)</f>
        <v>#NAME?</v>
      </c>
      <c r="AD2782" s="13" t="e">
        <f ca="1">IF(CalcTable[[#This Row],[PWC]]&gt;SAT,CalcTable[[#This Row],[PWC]]-SAT,0)</f>
        <v>#NAME?</v>
      </c>
      <c r="AE2782" s="13" t="e">
        <f ca="1">CalcTable[[#This Row],[PWC]]-CalcTable[[#This Row],[PercAmt]]-CalcTable[[#This Row],[Runoff]]</f>
        <v>#NAME?</v>
      </c>
      <c r="AF2782" s="13" t="e">
        <f ca="1">CalcTable[[#This Row],[IrrAmt]]/1000*CUR_IRR_AREA*10000/IRR_EFF</f>
        <v>#NAME?</v>
      </c>
      <c r="AG2782" s="147"/>
      <c r="AH2782" s="13"/>
      <c r="AI2782" s="50">
        <v>0</v>
      </c>
      <c r="AJ2782" s="50">
        <v>0</v>
      </c>
      <c r="AK2782" s="50">
        <v>0</v>
      </c>
      <c r="AL2782" s="50">
        <v>0</v>
      </c>
      <c r="AM2782" s="50"/>
      <c r="AN2782" s="50"/>
      <c r="AO2782" s="50"/>
      <c r="AP2782" s="50"/>
      <c r="AQ2782" s="50"/>
      <c r="AR2782" s="50"/>
      <c r="AS2782" s="50"/>
      <c r="AT2782" s="50"/>
      <c r="AU2782" s="50"/>
      <c r="AV2782" s="50"/>
      <c r="AW2782" s="50"/>
      <c r="AX2782" s="50">
        <f t="shared" si="887"/>
        <v>0</v>
      </c>
      <c r="AY2782" s="50"/>
      <c r="AZ2782" s="50">
        <f t="shared" si="877"/>
        <v>0</v>
      </c>
      <c r="BA2782" s="50">
        <f t="shared" si="878"/>
        <v>0</v>
      </c>
      <c r="BB2782" s="50">
        <f t="shared" si="879"/>
        <v>0</v>
      </c>
      <c r="BC2782" s="17">
        <f t="shared" si="880"/>
        <v>19785</v>
      </c>
      <c r="BD2782" s="50">
        <f t="shared" si="881"/>
        <v>0</v>
      </c>
      <c r="BE2782" s="50">
        <f t="shared" si="882"/>
        <v>0</v>
      </c>
      <c r="BF2782" s="50">
        <f t="shared" si="888"/>
        <v>0</v>
      </c>
      <c r="BG2782" s="50"/>
      <c r="BH2782" s="17">
        <f t="shared" si="883"/>
        <v>0</v>
      </c>
      <c r="BI2782" s="17">
        <f t="shared" si="891"/>
        <v>2782</v>
      </c>
      <c r="BJ2782" s="17">
        <f t="shared" si="889"/>
        <v>2782</v>
      </c>
      <c r="BK2782" s="150">
        <f t="shared" si="890"/>
        <v>28619</v>
      </c>
      <c r="BL2782" s="50" t="e">
        <f t="shared" ca="1" si="884"/>
        <v>#NAME?</v>
      </c>
      <c r="BM2782" s="50" t="e">
        <f t="shared" ca="1" si="885"/>
        <v>#NAME?</v>
      </c>
      <c r="BN2782" s="50" t="e">
        <f t="shared" ca="1" si="886"/>
        <v>#NAME?</v>
      </c>
    </row>
    <row r="2783" spans="1:66" x14ac:dyDescent="0.35">
      <c r="A2783" s="48">
        <v>28620</v>
      </c>
      <c r="B2783" s="17">
        <v>1978</v>
      </c>
      <c r="C2783" s="17">
        <v>5</v>
      </c>
      <c r="D2783" s="17">
        <v>130</v>
      </c>
      <c r="E2783" s="17">
        <v>10</v>
      </c>
      <c r="F2783" s="17">
        <v>4</v>
      </c>
      <c r="G2783" s="50">
        <v>2.2000000000000002</v>
      </c>
      <c r="H2783" s="32">
        <v>3.2761976017451047</v>
      </c>
      <c r="I2783" s="50">
        <v>16.833333333333332</v>
      </c>
      <c r="J2783" s="13">
        <v>4</v>
      </c>
      <c r="K2783" s="13">
        <f t="shared" si="872"/>
        <v>4</v>
      </c>
      <c r="L2783" s="13">
        <f t="shared" si="873"/>
        <v>0</v>
      </c>
      <c r="M2783" s="13" t="e">
        <f ca="1">CalcTable[[#This Row],[IWC]]-AE2782</f>
        <v>#NAME?</v>
      </c>
      <c r="N2783" s="13" t="e">
        <f ca="1">IF(CalcTable[[#This Row],[Day of Year]]&lt;123,FCAP,AE2782)</f>
        <v>#NAME?</v>
      </c>
      <c r="O2783" s="17" t="e">
        <f ca="1">IF(IRR_DRIP,5,COUNTIF('IDET Wind Values'!C2767:G2767,"&lt;="&amp;IRR_MAXWIND))</f>
        <v>#NAME?</v>
      </c>
      <c r="P2783" s="13" t="e">
        <f ca="1">CalcTable[[#This Row],[ET_o]]*KL</f>
        <v>#NAME?</v>
      </c>
      <c r="Q2783" s="13" t="e">
        <f ca="1">IF(WILTPT&lt;=0,1,MAX(0,MIN(1,(CalcTable[[#This Row],[IWC]]-WILTPT)/(MAD-WILTPT))))</f>
        <v>#NAME?</v>
      </c>
      <c r="R2783" s="13" t="e">
        <f ca="1">CalcTable[[#This Row],[ETMult]]*CalcTable[[#This Row],[ETb]]</f>
        <v>#NAME?</v>
      </c>
      <c r="S2783" s="13" t="b">
        <f>INDEX(IRR_LIST,CalcTable[[#This Row],[Day of Week]]+1)</f>
        <v>0</v>
      </c>
      <c r="T2783" s="13">
        <f t="shared" ca="1" si="874"/>
        <v>1</v>
      </c>
      <c r="U2783" s="13" t="b">
        <f ca="1">IF(CalcTable[[#This Row],[IrrPrecip]]&gt;=IC_MM,FALSE,TRUE)</f>
        <v>1</v>
      </c>
      <c r="V2783" s="13" t="b">
        <f t="shared" si="875"/>
        <v>1</v>
      </c>
      <c r="W2783" s="13" t="e">
        <f ca="1">IF(AND(IRR_DRIP=FALSE,CalcTable[[#This Row],[IrrHours]]&lt;=0),FALSE,TRUE)</f>
        <v>#NAME?</v>
      </c>
      <c r="X2783" s="13" t="e">
        <f ca="1">AND(CalcTable[[#This Row],[IrrDay]],CalcTable[[#This Row],[IrrRain]],CalcTable[[#This Row],[IrrWarm]],CalcTable[[#This Row],[IrrWindy]])</f>
        <v>#NAME?</v>
      </c>
      <c r="Y2783" s="13" t="e">
        <f t="shared" ca="1" si="876"/>
        <v>#NAME?</v>
      </c>
      <c r="Z2783" s="13" t="e">
        <f ca="1">CalcTable[[#This Row],[IrrHours]]/5</f>
        <v>#NAME?</v>
      </c>
      <c r="AA2783" s="13" t="e">
        <f ca="1">IF(CalcTable[[#This Row],[IrrFlag]]=FALSE,0,MAX(0,CalcTable[[#This Row],[VolRednWind]]*(FCAP*IRR_TARGET-CalcTable[[#This Row],[IWC]])))</f>
        <v>#NAME?</v>
      </c>
      <c r="AB2783" s="13" t="e">
        <f ca="1">CalcTable[[#This Row],[IWC]]+CalcTable[[#This Row],[Eff Precip]]+CalcTable[[#This Row],[IrrAmt]]-CalcTable[[#This Row],[AET]]</f>
        <v>#NAME?</v>
      </c>
      <c r="AC2783" s="13" t="e">
        <f ca="1">IF(CalcTable[[#This Row],[PWC]]&gt;FCAP,MIN(24*PERC,MIN(SAT,CalcTable[[#This Row],[PWC]])-FCAP),0)</f>
        <v>#NAME?</v>
      </c>
      <c r="AD2783" s="13" t="e">
        <f ca="1">IF(CalcTable[[#This Row],[PWC]]&gt;SAT,CalcTable[[#This Row],[PWC]]-SAT,0)</f>
        <v>#NAME?</v>
      </c>
      <c r="AE2783" s="13" t="e">
        <f ca="1">CalcTable[[#This Row],[PWC]]-CalcTable[[#This Row],[PercAmt]]-CalcTable[[#This Row],[Runoff]]</f>
        <v>#NAME?</v>
      </c>
      <c r="AF2783" s="13" t="e">
        <f ca="1">CalcTable[[#This Row],[IrrAmt]]/1000*CUR_IRR_AREA*10000/IRR_EFF</f>
        <v>#NAME?</v>
      </c>
      <c r="AG2783" s="147"/>
      <c r="AH2783" s="13"/>
      <c r="AI2783" s="50">
        <v>0</v>
      </c>
      <c r="AJ2783" s="50">
        <v>0</v>
      </c>
      <c r="AK2783" s="50">
        <v>4.678468565392258</v>
      </c>
      <c r="AL2783" s="50">
        <v>4.0994812785443706</v>
      </c>
      <c r="AM2783" s="50"/>
      <c r="AN2783" s="50"/>
      <c r="AO2783" s="50"/>
      <c r="AP2783" s="50"/>
      <c r="AQ2783" s="50"/>
      <c r="AR2783" s="50"/>
      <c r="AS2783" s="50"/>
      <c r="AT2783" s="50"/>
      <c r="AU2783" s="50"/>
      <c r="AV2783" s="50"/>
      <c r="AW2783" s="50"/>
      <c r="AX2783" s="50">
        <f t="shared" si="887"/>
        <v>8.7779498439366286</v>
      </c>
      <c r="AY2783" s="50"/>
      <c r="AZ2783" s="50">
        <f t="shared" si="877"/>
        <v>188.86898979638801</v>
      </c>
      <c r="BA2783" s="50">
        <f t="shared" si="878"/>
        <v>290.79828587697835</v>
      </c>
      <c r="BB2783" s="50">
        <f t="shared" si="879"/>
        <v>299.79204729585399</v>
      </c>
      <c r="BC2783" s="17">
        <f t="shared" si="880"/>
        <v>19785</v>
      </c>
      <c r="BD2783" s="50">
        <f t="shared" si="881"/>
        <v>8.7779498439366286</v>
      </c>
      <c r="BE2783" s="50">
        <f t="shared" si="882"/>
        <v>188.86898979638801</v>
      </c>
      <c r="BF2783" s="50">
        <f t="shared" si="888"/>
        <v>308.92954223459657</v>
      </c>
      <c r="BG2783" s="50"/>
      <c r="BH2783" s="17">
        <f t="shared" si="883"/>
        <v>0</v>
      </c>
      <c r="BI2783" s="17">
        <f t="shared" si="891"/>
        <v>2783</v>
      </c>
      <c r="BJ2783" s="17">
        <f t="shared" si="889"/>
        <v>2783</v>
      </c>
      <c r="BK2783" s="150">
        <f t="shared" si="890"/>
        <v>28620</v>
      </c>
      <c r="BL2783" s="50" t="e">
        <f t="shared" ca="1" si="884"/>
        <v>#NAME?</v>
      </c>
      <c r="BM2783" s="50" t="e">
        <f t="shared" ca="1" si="885"/>
        <v>#NAME?</v>
      </c>
      <c r="BN2783" s="50" t="e">
        <f t="shared" ca="1" si="886"/>
        <v>#NAME?</v>
      </c>
    </row>
    <row r="2784" spans="1:66" x14ac:dyDescent="0.35">
      <c r="A2784" s="48">
        <v>28621</v>
      </c>
      <c r="B2784" s="17">
        <v>1978</v>
      </c>
      <c r="C2784" s="17">
        <v>5</v>
      </c>
      <c r="D2784" s="17">
        <v>131</v>
      </c>
      <c r="E2784" s="17">
        <v>11</v>
      </c>
      <c r="F2784" s="17">
        <v>5</v>
      </c>
      <c r="G2784" s="50">
        <v>3.1</v>
      </c>
      <c r="H2784" s="32">
        <v>2.1100918081477569</v>
      </c>
      <c r="I2784" s="50">
        <v>11.166666666666666</v>
      </c>
      <c r="J2784" s="13">
        <v>7.2</v>
      </c>
      <c r="K2784" s="13">
        <f t="shared" si="872"/>
        <v>7.2</v>
      </c>
      <c r="L2784" s="13">
        <f t="shared" si="873"/>
        <v>1.6500000000000001</v>
      </c>
      <c r="M2784" s="13" t="e">
        <f ca="1">CalcTable[[#This Row],[IWC]]-AE2783</f>
        <v>#NAME?</v>
      </c>
      <c r="N2784" s="13" t="e">
        <f ca="1">IF(CalcTable[[#This Row],[Day of Year]]&lt;123,FCAP,AE2783)</f>
        <v>#NAME?</v>
      </c>
      <c r="O2784" s="17" t="e">
        <f ca="1">IF(IRR_DRIP,5,COUNTIF('IDET Wind Values'!C2768:G2768,"&lt;="&amp;IRR_MAXWIND))</f>
        <v>#NAME?</v>
      </c>
      <c r="P2784" s="13" t="e">
        <f ca="1">CalcTable[[#This Row],[ET_o]]*KL</f>
        <v>#NAME?</v>
      </c>
      <c r="Q2784" s="13" t="e">
        <f ca="1">IF(WILTPT&lt;=0,1,MAX(0,MIN(1,(CalcTable[[#This Row],[IWC]]-WILTPT)/(MAD-WILTPT))))</f>
        <v>#NAME?</v>
      </c>
      <c r="R2784" s="13" t="e">
        <f ca="1">CalcTable[[#This Row],[ETMult]]*CalcTable[[#This Row],[ETb]]</f>
        <v>#NAME?</v>
      </c>
      <c r="S2784" s="13" t="b">
        <f>INDEX(IRR_LIST,CalcTable[[#This Row],[Day of Week]]+1)</f>
        <v>1</v>
      </c>
      <c r="T2784" s="13">
        <f t="shared" ca="1" si="874"/>
        <v>5</v>
      </c>
      <c r="U2784" s="13" t="b">
        <f ca="1">IF(CalcTable[[#This Row],[IrrPrecip]]&gt;=IC_MM,FALSE,TRUE)</f>
        <v>1</v>
      </c>
      <c r="V2784" s="13" t="b">
        <f t="shared" si="875"/>
        <v>0</v>
      </c>
      <c r="W2784" s="13" t="e">
        <f ca="1">IF(AND(IRR_DRIP=FALSE,CalcTable[[#This Row],[IrrHours]]&lt;=0),FALSE,TRUE)</f>
        <v>#NAME?</v>
      </c>
      <c r="X2784" s="13" t="e">
        <f ca="1">AND(CalcTable[[#This Row],[IrrDay]],CalcTable[[#This Row],[IrrRain]],CalcTable[[#This Row],[IrrWarm]],CalcTable[[#This Row],[IrrWindy]])</f>
        <v>#NAME?</v>
      </c>
      <c r="Y2784" s="13" t="e">
        <f t="shared" ca="1" si="876"/>
        <v>#NAME?</v>
      </c>
      <c r="Z2784" s="13" t="e">
        <f ca="1">CalcTable[[#This Row],[IrrHours]]/5</f>
        <v>#NAME?</v>
      </c>
      <c r="AA2784" s="13" t="e">
        <f ca="1">IF(CalcTable[[#This Row],[IrrFlag]]=FALSE,0,MAX(0,CalcTable[[#This Row],[VolRednWind]]*(FCAP*IRR_TARGET-CalcTable[[#This Row],[IWC]])))</f>
        <v>#NAME?</v>
      </c>
      <c r="AB2784" s="13" t="e">
        <f ca="1">CalcTable[[#This Row],[IWC]]+CalcTable[[#This Row],[Eff Precip]]+CalcTable[[#This Row],[IrrAmt]]-CalcTable[[#This Row],[AET]]</f>
        <v>#NAME?</v>
      </c>
      <c r="AC2784" s="13" t="e">
        <f ca="1">IF(CalcTable[[#This Row],[PWC]]&gt;FCAP,MIN(24*PERC,MIN(SAT,CalcTable[[#This Row],[PWC]])-FCAP),0)</f>
        <v>#NAME?</v>
      </c>
      <c r="AD2784" s="13" t="e">
        <f ca="1">IF(CalcTable[[#This Row],[PWC]]&gt;SAT,CalcTable[[#This Row],[PWC]]-SAT,0)</f>
        <v>#NAME?</v>
      </c>
      <c r="AE2784" s="13" t="e">
        <f ca="1">CalcTable[[#This Row],[PWC]]-CalcTable[[#This Row],[PercAmt]]-CalcTable[[#This Row],[Runoff]]</f>
        <v>#NAME?</v>
      </c>
      <c r="AF2784" s="13" t="e">
        <f ca="1">CalcTable[[#This Row],[IrrAmt]]/1000*CUR_IRR_AREA*10000/IRR_EFF</f>
        <v>#NAME?</v>
      </c>
      <c r="AG2784" s="147"/>
      <c r="AH2784" s="13"/>
      <c r="AI2784" s="50">
        <v>0</v>
      </c>
      <c r="AJ2784" s="50">
        <v>0</v>
      </c>
      <c r="AK2784" s="50">
        <v>0</v>
      </c>
      <c r="AL2784" s="50">
        <v>0</v>
      </c>
      <c r="AM2784" s="50"/>
      <c r="AN2784" s="50"/>
      <c r="AO2784" s="50"/>
      <c r="AP2784" s="50"/>
      <c r="AQ2784" s="50"/>
      <c r="AR2784" s="50"/>
      <c r="AS2784" s="50"/>
      <c r="AT2784" s="50"/>
      <c r="AU2784" s="50"/>
      <c r="AV2784" s="50"/>
      <c r="AW2784" s="50"/>
      <c r="AX2784" s="50">
        <f t="shared" si="887"/>
        <v>0</v>
      </c>
      <c r="AY2784" s="50"/>
      <c r="AZ2784" s="50">
        <f t="shared" si="877"/>
        <v>0</v>
      </c>
      <c r="BA2784" s="50">
        <f t="shared" si="878"/>
        <v>0</v>
      </c>
      <c r="BB2784" s="50">
        <f t="shared" si="879"/>
        <v>0</v>
      </c>
      <c r="BC2784" s="17">
        <f t="shared" si="880"/>
        <v>19785</v>
      </c>
      <c r="BD2784" s="50">
        <f t="shared" si="881"/>
        <v>0</v>
      </c>
      <c r="BE2784" s="50">
        <f t="shared" si="882"/>
        <v>0</v>
      </c>
      <c r="BF2784" s="50">
        <f t="shared" si="888"/>
        <v>0</v>
      </c>
      <c r="BG2784" s="50"/>
      <c r="BH2784" s="17">
        <f t="shared" si="883"/>
        <v>0</v>
      </c>
      <c r="BI2784" s="17">
        <f t="shared" si="891"/>
        <v>2784</v>
      </c>
      <c r="BJ2784" s="17">
        <f t="shared" si="889"/>
        <v>2784</v>
      </c>
      <c r="BK2784" s="150">
        <f t="shared" si="890"/>
        <v>28621</v>
      </c>
      <c r="BL2784" s="50" t="e">
        <f t="shared" ca="1" si="884"/>
        <v>#NAME?</v>
      </c>
      <c r="BM2784" s="50" t="e">
        <f t="shared" ca="1" si="885"/>
        <v>#NAME?</v>
      </c>
      <c r="BN2784" s="50" t="e">
        <f t="shared" ca="1" si="886"/>
        <v>#NAME?</v>
      </c>
    </row>
    <row r="2785" spans="1:66" x14ac:dyDescent="0.35">
      <c r="A2785" s="48">
        <v>28622</v>
      </c>
      <c r="B2785" s="17">
        <v>1978</v>
      </c>
      <c r="C2785" s="17">
        <v>5</v>
      </c>
      <c r="D2785" s="17">
        <v>132</v>
      </c>
      <c r="E2785" s="17">
        <v>12</v>
      </c>
      <c r="F2785" s="17">
        <v>6</v>
      </c>
      <c r="G2785" s="50">
        <v>1.9</v>
      </c>
      <c r="H2785" s="32">
        <v>4.4512382419525336</v>
      </c>
      <c r="I2785" s="50">
        <v>11.5</v>
      </c>
      <c r="J2785" s="13">
        <v>0</v>
      </c>
      <c r="K2785" s="13">
        <f t="shared" si="872"/>
        <v>0</v>
      </c>
      <c r="L2785" s="13">
        <f t="shared" si="873"/>
        <v>0</v>
      </c>
      <c r="M2785" s="13" t="e">
        <f ca="1">CalcTable[[#This Row],[IWC]]-AE2784</f>
        <v>#NAME?</v>
      </c>
      <c r="N2785" s="13" t="e">
        <f ca="1">IF(CalcTable[[#This Row],[Day of Year]]&lt;123,FCAP,AE2784)</f>
        <v>#NAME?</v>
      </c>
      <c r="O2785" s="17" t="e">
        <f ca="1">IF(IRR_DRIP,5,COUNTIF('IDET Wind Values'!C2769:G2769,"&lt;="&amp;IRR_MAXWIND))</f>
        <v>#NAME?</v>
      </c>
      <c r="P2785" s="13" t="e">
        <f ca="1">CalcTable[[#This Row],[ET_o]]*KL</f>
        <v>#NAME?</v>
      </c>
      <c r="Q2785" s="13" t="e">
        <f ca="1">IF(WILTPT&lt;=0,1,MAX(0,MIN(1,(CalcTable[[#This Row],[IWC]]-WILTPT)/(MAD-WILTPT))))</f>
        <v>#NAME?</v>
      </c>
      <c r="R2785" s="13" t="e">
        <f ca="1">CalcTable[[#This Row],[ETMult]]*CalcTable[[#This Row],[ETb]]</f>
        <v>#NAME?</v>
      </c>
      <c r="S2785" s="13" t="b">
        <f>INDEX(IRR_LIST,CalcTable[[#This Row],[Day of Week]]+1)</f>
        <v>0</v>
      </c>
      <c r="T2785" s="13">
        <f t="shared" ca="1" si="874"/>
        <v>11.2</v>
      </c>
      <c r="U2785" s="13" t="b">
        <f ca="1">IF(CalcTable[[#This Row],[IrrPrecip]]&gt;=IC_MM,FALSE,TRUE)</f>
        <v>0</v>
      </c>
      <c r="V2785" s="13" t="b">
        <f t="shared" si="875"/>
        <v>0</v>
      </c>
      <c r="W2785" s="13" t="e">
        <f ca="1">IF(AND(IRR_DRIP=FALSE,CalcTable[[#This Row],[IrrHours]]&lt;=0),FALSE,TRUE)</f>
        <v>#NAME?</v>
      </c>
      <c r="X2785" s="13" t="e">
        <f ca="1">AND(CalcTable[[#This Row],[IrrDay]],CalcTable[[#This Row],[IrrRain]],CalcTable[[#This Row],[IrrWarm]],CalcTable[[#This Row],[IrrWindy]])</f>
        <v>#NAME?</v>
      </c>
      <c r="Y2785" s="13" t="e">
        <f t="shared" ca="1" si="876"/>
        <v>#NAME?</v>
      </c>
      <c r="Z2785" s="13" t="e">
        <f ca="1">CalcTable[[#This Row],[IrrHours]]/5</f>
        <v>#NAME?</v>
      </c>
      <c r="AA2785" s="13" t="e">
        <f ca="1">IF(CalcTable[[#This Row],[IrrFlag]]=FALSE,0,MAX(0,CalcTable[[#This Row],[VolRednWind]]*(FCAP*IRR_TARGET-CalcTable[[#This Row],[IWC]])))</f>
        <v>#NAME?</v>
      </c>
      <c r="AB2785" s="13" t="e">
        <f ca="1">CalcTable[[#This Row],[IWC]]+CalcTable[[#This Row],[Eff Precip]]+CalcTable[[#This Row],[IrrAmt]]-CalcTable[[#This Row],[AET]]</f>
        <v>#NAME?</v>
      </c>
      <c r="AC2785" s="13" t="e">
        <f ca="1">IF(CalcTable[[#This Row],[PWC]]&gt;FCAP,MIN(24*PERC,MIN(SAT,CalcTable[[#This Row],[PWC]])-FCAP),0)</f>
        <v>#NAME?</v>
      </c>
      <c r="AD2785" s="13" t="e">
        <f ca="1">IF(CalcTable[[#This Row],[PWC]]&gt;SAT,CalcTable[[#This Row],[PWC]]-SAT,0)</f>
        <v>#NAME?</v>
      </c>
      <c r="AE2785" s="13" t="e">
        <f ca="1">CalcTable[[#This Row],[PWC]]-CalcTable[[#This Row],[PercAmt]]-CalcTable[[#This Row],[Runoff]]</f>
        <v>#NAME?</v>
      </c>
      <c r="AF2785" s="13" t="e">
        <f ca="1">CalcTable[[#This Row],[IrrAmt]]/1000*CUR_IRR_AREA*10000/IRR_EFF</f>
        <v>#NAME?</v>
      </c>
      <c r="AG2785" s="147"/>
      <c r="AH2785" s="13"/>
      <c r="AI2785" s="50">
        <v>0</v>
      </c>
      <c r="AJ2785" s="50">
        <v>0</v>
      </c>
      <c r="AK2785" s="50">
        <v>0</v>
      </c>
      <c r="AL2785" s="50">
        <v>0</v>
      </c>
      <c r="AM2785" s="50"/>
      <c r="AN2785" s="50"/>
      <c r="AO2785" s="50"/>
      <c r="AP2785" s="50"/>
      <c r="AQ2785" s="50"/>
      <c r="AR2785" s="50"/>
      <c r="AS2785" s="50"/>
      <c r="AT2785" s="50"/>
      <c r="AU2785" s="50"/>
      <c r="AV2785" s="50"/>
      <c r="AW2785" s="50"/>
      <c r="AX2785" s="50">
        <f t="shared" si="887"/>
        <v>0</v>
      </c>
      <c r="AY2785" s="50"/>
      <c r="AZ2785" s="50">
        <f t="shared" si="877"/>
        <v>0</v>
      </c>
      <c r="BA2785" s="50">
        <f t="shared" si="878"/>
        <v>0</v>
      </c>
      <c r="BB2785" s="50">
        <f t="shared" si="879"/>
        <v>0</v>
      </c>
      <c r="BC2785" s="17">
        <f t="shared" si="880"/>
        <v>19785</v>
      </c>
      <c r="BD2785" s="50">
        <f t="shared" si="881"/>
        <v>0</v>
      </c>
      <c r="BE2785" s="50">
        <f t="shared" si="882"/>
        <v>0</v>
      </c>
      <c r="BF2785" s="50">
        <f t="shared" si="888"/>
        <v>0</v>
      </c>
      <c r="BG2785" s="50"/>
      <c r="BH2785" s="17">
        <f t="shared" si="883"/>
        <v>0</v>
      </c>
      <c r="BI2785" s="17">
        <f t="shared" si="891"/>
        <v>2785</v>
      </c>
      <c r="BJ2785" s="17">
        <f t="shared" si="889"/>
        <v>2785</v>
      </c>
      <c r="BK2785" s="150">
        <f t="shared" si="890"/>
        <v>28622</v>
      </c>
      <c r="BL2785" s="50" t="e">
        <f t="shared" ca="1" si="884"/>
        <v>#NAME?</v>
      </c>
      <c r="BM2785" s="50" t="e">
        <f t="shared" ca="1" si="885"/>
        <v>#NAME?</v>
      </c>
      <c r="BN2785" s="50" t="e">
        <f t="shared" ca="1" si="886"/>
        <v>#NAME?</v>
      </c>
    </row>
    <row r="2786" spans="1:66" x14ac:dyDescent="0.35">
      <c r="A2786" s="48">
        <v>28623</v>
      </c>
      <c r="B2786" s="17">
        <v>1978</v>
      </c>
      <c r="C2786" s="17">
        <v>5</v>
      </c>
      <c r="D2786" s="17">
        <v>133</v>
      </c>
      <c r="E2786" s="17">
        <v>13</v>
      </c>
      <c r="F2786" s="17">
        <v>7</v>
      </c>
      <c r="G2786" s="50">
        <v>2.6</v>
      </c>
      <c r="H2786" s="32">
        <v>4.1758628707498939</v>
      </c>
      <c r="I2786" s="50">
        <v>6.333333333333333</v>
      </c>
      <c r="J2786" s="13">
        <v>0</v>
      </c>
      <c r="K2786" s="13">
        <f t="shared" si="872"/>
        <v>0</v>
      </c>
      <c r="L2786" s="13">
        <f t="shared" si="873"/>
        <v>0</v>
      </c>
      <c r="M2786" s="13" t="e">
        <f ca="1">CalcTable[[#This Row],[IWC]]-AE2785</f>
        <v>#NAME?</v>
      </c>
      <c r="N2786" s="13" t="e">
        <f ca="1">IF(CalcTable[[#This Row],[Day of Year]]&lt;123,FCAP,AE2785)</f>
        <v>#NAME?</v>
      </c>
      <c r="O2786" s="17" t="e">
        <f ca="1">IF(IRR_DRIP,5,COUNTIF('IDET Wind Values'!C2770:G2770,"&lt;="&amp;IRR_MAXWIND))</f>
        <v>#NAME?</v>
      </c>
      <c r="P2786" s="13" t="e">
        <f ca="1">CalcTable[[#This Row],[ET_o]]*KL</f>
        <v>#NAME?</v>
      </c>
      <c r="Q2786" s="13" t="e">
        <f ca="1">IF(WILTPT&lt;=0,1,MAX(0,MIN(1,(CalcTable[[#This Row],[IWC]]-WILTPT)/(MAD-WILTPT))))</f>
        <v>#NAME?</v>
      </c>
      <c r="R2786" s="13" t="e">
        <f ca="1">CalcTable[[#This Row],[ETMult]]*CalcTable[[#This Row],[ETb]]</f>
        <v>#NAME?</v>
      </c>
      <c r="S2786" s="13" t="b">
        <f>INDEX(IRR_LIST,CalcTable[[#This Row],[Day of Week]]+1)</f>
        <v>0</v>
      </c>
      <c r="T2786" s="13">
        <f t="shared" ca="1" si="874"/>
        <v>7.2</v>
      </c>
      <c r="U2786" s="13" t="b">
        <f ca="1">IF(CalcTable[[#This Row],[IrrPrecip]]&gt;=IC_MM,FALSE,TRUE)</f>
        <v>1</v>
      </c>
      <c r="V2786" s="13" t="b">
        <f t="shared" si="875"/>
        <v>1</v>
      </c>
      <c r="W2786" s="13" t="e">
        <f ca="1">IF(AND(IRR_DRIP=FALSE,CalcTable[[#This Row],[IrrHours]]&lt;=0),FALSE,TRUE)</f>
        <v>#NAME?</v>
      </c>
      <c r="X2786" s="13" t="e">
        <f ca="1">AND(CalcTable[[#This Row],[IrrDay]],CalcTable[[#This Row],[IrrRain]],CalcTable[[#This Row],[IrrWarm]],CalcTable[[#This Row],[IrrWindy]])</f>
        <v>#NAME?</v>
      </c>
      <c r="Y2786" s="13" t="e">
        <f t="shared" ca="1" si="876"/>
        <v>#NAME?</v>
      </c>
      <c r="Z2786" s="13" t="e">
        <f ca="1">CalcTable[[#This Row],[IrrHours]]/5</f>
        <v>#NAME?</v>
      </c>
      <c r="AA2786" s="13" t="e">
        <f ca="1">IF(CalcTable[[#This Row],[IrrFlag]]=FALSE,0,MAX(0,CalcTable[[#This Row],[VolRednWind]]*(FCAP*IRR_TARGET-CalcTable[[#This Row],[IWC]])))</f>
        <v>#NAME?</v>
      </c>
      <c r="AB2786" s="13" t="e">
        <f ca="1">CalcTable[[#This Row],[IWC]]+CalcTable[[#This Row],[Eff Precip]]+CalcTable[[#This Row],[IrrAmt]]-CalcTable[[#This Row],[AET]]</f>
        <v>#NAME?</v>
      </c>
      <c r="AC2786" s="13" t="e">
        <f ca="1">IF(CalcTable[[#This Row],[PWC]]&gt;FCAP,MIN(24*PERC,MIN(SAT,CalcTable[[#This Row],[PWC]])-FCAP),0)</f>
        <v>#NAME?</v>
      </c>
      <c r="AD2786" s="13" t="e">
        <f ca="1">IF(CalcTable[[#This Row],[PWC]]&gt;SAT,CalcTable[[#This Row],[PWC]]-SAT,0)</f>
        <v>#NAME?</v>
      </c>
      <c r="AE2786" s="13" t="e">
        <f ca="1">CalcTable[[#This Row],[PWC]]-CalcTable[[#This Row],[PercAmt]]-CalcTable[[#This Row],[Runoff]]</f>
        <v>#NAME?</v>
      </c>
      <c r="AF2786" s="13" t="e">
        <f ca="1">CalcTable[[#This Row],[IrrAmt]]/1000*CUR_IRR_AREA*10000/IRR_EFF</f>
        <v>#NAME?</v>
      </c>
      <c r="AG2786" s="147"/>
      <c r="AH2786" s="13"/>
      <c r="AI2786" s="50">
        <v>0</v>
      </c>
      <c r="AJ2786" s="50">
        <v>0</v>
      </c>
      <c r="AK2786" s="50">
        <v>5.4130910173900073</v>
      </c>
      <c r="AL2786" s="50">
        <v>0</v>
      </c>
      <c r="AM2786" s="50"/>
      <c r="AN2786" s="50"/>
      <c r="AO2786" s="50"/>
      <c r="AP2786" s="50"/>
      <c r="AQ2786" s="50"/>
      <c r="AR2786" s="50"/>
      <c r="AS2786" s="50"/>
      <c r="AT2786" s="50"/>
      <c r="AU2786" s="50"/>
      <c r="AV2786" s="50"/>
      <c r="AW2786" s="50"/>
      <c r="AX2786" s="50">
        <f t="shared" si="887"/>
        <v>5.4130910173900073</v>
      </c>
      <c r="AY2786" s="50"/>
      <c r="AZ2786" s="50">
        <f t="shared" si="877"/>
        <v>79.392001588386776</v>
      </c>
      <c r="BA2786" s="50">
        <f t="shared" si="878"/>
        <v>122.23847863608756</v>
      </c>
      <c r="BB2786" s="50">
        <f t="shared" si="879"/>
        <v>126.01905014029649</v>
      </c>
      <c r="BC2786" s="17">
        <f t="shared" si="880"/>
        <v>19785</v>
      </c>
      <c r="BD2786" s="50">
        <f t="shared" si="881"/>
        <v>5.4130910173900073</v>
      </c>
      <c r="BE2786" s="50">
        <f t="shared" si="882"/>
        <v>79.392001588386776</v>
      </c>
      <c r="BF2786" s="50">
        <f t="shared" si="888"/>
        <v>129.86004073103663</v>
      </c>
      <c r="BG2786" s="50"/>
      <c r="BH2786" s="17">
        <f t="shared" si="883"/>
        <v>0</v>
      </c>
      <c r="BI2786" s="17">
        <f t="shared" si="891"/>
        <v>2786</v>
      </c>
      <c r="BJ2786" s="17">
        <f t="shared" si="889"/>
        <v>2786</v>
      </c>
      <c r="BK2786" s="150">
        <f t="shared" si="890"/>
        <v>28623</v>
      </c>
      <c r="BL2786" s="50" t="e">
        <f t="shared" ca="1" si="884"/>
        <v>#NAME?</v>
      </c>
      <c r="BM2786" s="50" t="e">
        <f t="shared" ca="1" si="885"/>
        <v>#NAME?</v>
      </c>
      <c r="BN2786" s="50" t="e">
        <f t="shared" ca="1" si="886"/>
        <v>#NAME?</v>
      </c>
    </row>
    <row r="2787" spans="1:66" x14ac:dyDescent="0.35">
      <c r="A2787" s="48">
        <v>28624</v>
      </c>
      <c r="B2787" s="17">
        <v>1978</v>
      </c>
      <c r="C2787" s="17">
        <v>5</v>
      </c>
      <c r="D2787" s="17">
        <v>134</v>
      </c>
      <c r="E2787" s="17">
        <v>14</v>
      </c>
      <c r="F2787" s="17">
        <v>1</v>
      </c>
      <c r="G2787" s="50">
        <v>3.6</v>
      </c>
      <c r="H2787" s="32">
        <v>4.8541733110687941</v>
      </c>
      <c r="I2787" s="50">
        <v>5.166666666666667</v>
      </c>
      <c r="J2787" s="13">
        <v>0</v>
      </c>
      <c r="K2787" s="13">
        <f t="shared" si="872"/>
        <v>0</v>
      </c>
      <c r="L2787" s="13">
        <f t="shared" si="873"/>
        <v>0</v>
      </c>
      <c r="M2787" s="13" t="e">
        <f ca="1">CalcTable[[#This Row],[IWC]]-AE2786</f>
        <v>#NAME?</v>
      </c>
      <c r="N2787" s="13" t="e">
        <f ca="1">IF(CalcTable[[#This Row],[Day of Year]]&lt;123,FCAP,AE2786)</f>
        <v>#NAME?</v>
      </c>
      <c r="O2787" s="17" t="e">
        <f ca="1">IF(IRR_DRIP,5,COUNTIF('IDET Wind Values'!C2771:G2771,"&lt;="&amp;IRR_MAXWIND))</f>
        <v>#NAME?</v>
      </c>
      <c r="P2787" s="13" t="e">
        <f ca="1">CalcTable[[#This Row],[ET_o]]*KL</f>
        <v>#NAME?</v>
      </c>
      <c r="Q2787" s="13" t="e">
        <f ca="1">IF(WILTPT&lt;=0,1,MAX(0,MIN(1,(CalcTable[[#This Row],[IWC]]-WILTPT)/(MAD-WILTPT))))</f>
        <v>#NAME?</v>
      </c>
      <c r="R2787" s="13" t="e">
        <f ca="1">CalcTable[[#This Row],[ETMult]]*CalcTable[[#This Row],[ETb]]</f>
        <v>#NAME?</v>
      </c>
      <c r="S2787" s="13" t="b">
        <f>INDEX(IRR_LIST,CalcTable[[#This Row],[Day of Week]]+1)</f>
        <v>1</v>
      </c>
      <c r="T2787" s="13">
        <f t="shared" ca="1" si="874"/>
        <v>0</v>
      </c>
      <c r="U2787" s="13" t="b">
        <f ca="1">IF(CalcTable[[#This Row],[IrrPrecip]]&gt;=IC_MM,FALSE,TRUE)</f>
        <v>1</v>
      </c>
      <c r="V2787" s="13" t="b">
        <f t="shared" si="875"/>
        <v>1</v>
      </c>
      <c r="W2787" s="13" t="e">
        <f ca="1">IF(AND(IRR_DRIP=FALSE,CalcTable[[#This Row],[IrrHours]]&lt;=0),FALSE,TRUE)</f>
        <v>#NAME?</v>
      </c>
      <c r="X2787" s="13" t="e">
        <f ca="1">AND(CalcTable[[#This Row],[IrrDay]],CalcTable[[#This Row],[IrrRain]],CalcTable[[#This Row],[IrrWarm]],CalcTable[[#This Row],[IrrWindy]])</f>
        <v>#NAME?</v>
      </c>
      <c r="Y2787" s="13" t="e">
        <f t="shared" ca="1" si="876"/>
        <v>#NAME?</v>
      </c>
      <c r="Z2787" s="13" t="e">
        <f ca="1">CalcTable[[#This Row],[IrrHours]]/5</f>
        <v>#NAME?</v>
      </c>
      <c r="AA2787" s="13" t="e">
        <f ca="1">IF(CalcTable[[#This Row],[IrrFlag]]=FALSE,0,MAX(0,CalcTable[[#This Row],[VolRednWind]]*(FCAP*IRR_TARGET-CalcTable[[#This Row],[IWC]])))</f>
        <v>#NAME?</v>
      </c>
      <c r="AB2787" s="13" t="e">
        <f ca="1">CalcTable[[#This Row],[IWC]]+CalcTable[[#This Row],[Eff Precip]]+CalcTable[[#This Row],[IrrAmt]]-CalcTable[[#This Row],[AET]]</f>
        <v>#NAME?</v>
      </c>
      <c r="AC2787" s="13" t="e">
        <f ca="1">IF(CalcTable[[#This Row],[PWC]]&gt;FCAP,MIN(24*PERC,MIN(SAT,CalcTable[[#This Row],[PWC]])-FCAP),0)</f>
        <v>#NAME?</v>
      </c>
      <c r="AD2787" s="13" t="e">
        <f ca="1">IF(CalcTable[[#This Row],[PWC]]&gt;SAT,CalcTable[[#This Row],[PWC]]-SAT,0)</f>
        <v>#NAME?</v>
      </c>
      <c r="AE2787" s="13" t="e">
        <f ca="1">CalcTable[[#This Row],[PWC]]-CalcTable[[#This Row],[PercAmt]]-CalcTable[[#This Row],[Runoff]]</f>
        <v>#NAME?</v>
      </c>
      <c r="AF2787" s="13" t="e">
        <f ca="1">CalcTable[[#This Row],[IrrAmt]]/1000*CUR_IRR_AREA*10000/IRR_EFF</f>
        <v>#NAME?</v>
      </c>
      <c r="AG2787" s="147"/>
      <c r="AH2787" s="13"/>
      <c r="AI2787" s="50">
        <v>9.9762031309368755</v>
      </c>
      <c r="AJ2787" s="50">
        <v>17.957977431918</v>
      </c>
      <c r="AK2787" s="50">
        <v>0</v>
      </c>
      <c r="AL2787" s="50">
        <v>0</v>
      </c>
      <c r="AM2787" s="50"/>
      <c r="AN2787" s="50"/>
      <c r="AO2787" s="50"/>
      <c r="AP2787" s="50"/>
      <c r="AQ2787" s="50"/>
      <c r="AR2787" s="50"/>
      <c r="AS2787" s="50"/>
      <c r="AT2787" s="50"/>
      <c r="AU2787" s="50"/>
      <c r="AV2787" s="50"/>
      <c r="AW2787" s="50"/>
      <c r="AX2787" s="50">
        <f t="shared" si="887"/>
        <v>27.934180562854877</v>
      </c>
      <c r="AY2787" s="50"/>
      <c r="AZ2787" s="50">
        <f t="shared" si="877"/>
        <v>673.08498392333559</v>
      </c>
      <c r="BA2787" s="50">
        <f t="shared" si="878"/>
        <v>1094.2237181289252</v>
      </c>
      <c r="BB2787" s="50">
        <f t="shared" si="879"/>
        <v>1132.7072196588877</v>
      </c>
      <c r="BC2787" s="17">
        <f t="shared" si="880"/>
        <v>19785</v>
      </c>
      <c r="BD2787" s="50">
        <f t="shared" si="881"/>
        <v>27.934180562854877</v>
      </c>
      <c r="BE2787" s="50">
        <f t="shared" si="882"/>
        <v>673.08498392333559</v>
      </c>
      <c r="BF2787" s="50">
        <f t="shared" si="888"/>
        <v>1100.9527619784701</v>
      </c>
      <c r="BG2787" s="50"/>
      <c r="BH2787" s="17">
        <f t="shared" si="883"/>
        <v>0</v>
      </c>
      <c r="BI2787" s="17">
        <f t="shared" si="891"/>
        <v>2787</v>
      </c>
      <c r="BJ2787" s="17">
        <f t="shared" si="889"/>
        <v>2787</v>
      </c>
      <c r="BK2787" s="150">
        <f t="shared" si="890"/>
        <v>28624</v>
      </c>
      <c r="BL2787" s="50" t="e">
        <f t="shared" ca="1" si="884"/>
        <v>#NAME?</v>
      </c>
      <c r="BM2787" s="50" t="e">
        <f t="shared" ca="1" si="885"/>
        <v>#NAME?</v>
      </c>
      <c r="BN2787" s="50" t="e">
        <f t="shared" ca="1" si="886"/>
        <v>#NAME?</v>
      </c>
    </row>
    <row r="2788" spans="1:66" x14ac:dyDescent="0.35">
      <c r="A2788" s="48">
        <v>28625</v>
      </c>
      <c r="B2788" s="17">
        <v>1978</v>
      </c>
      <c r="C2788" s="17">
        <v>5</v>
      </c>
      <c r="D2788" s="17">
        <v>135</v>
      </c>
      <c r="E2788" s="17">
        <v>15</v>
      </c>
      <c r="F2788" s="17">
        <v>2</v>
      </c>
      <c r="G2788" s="50">
        <v>6.9</v>
      </c>
      <c r="H2788" s="32">
        <v>3.9306389388388903</v>
      </c>
      <c r="I2788" s="50">
        <v>7.166666666666667</v>
      </c>
      <c r="J2788" s="13">
        <v>0.4</v>
      </c>
      <c r="K2788" s="13">
        <f t="shared" si="872"/>
        <v>0.4</v>
      </c>
      <c r="L2788" s="13">
        <f t="shared" si="873"/>
        <v>0</v>
      </c>
      <c r="M2788" s="13" t="e">
        <f ca="1">CalcTable[[#This Row],[IWC]]-AE2787</f>
        <v>#NAME?</v>
      </c>
      <c r="N2788" s="13" t="e">
        <f ca="1">IF(CalcTable[[#This Row],[Day of Year]]&lt;123,FCAP,AE2787)</f>
        <v>#NAME?</v>
      </c>
      <c r="O2788" s="17" t="e">
        <f ca="1">IF(IRR_DRIP,5,COUNTIF('IDET Wind Values'!C2772:G2772,"&lt;="&amp;IRR_MAXWIND))</f>
        <v>#NAME?</v>
      </c>
      <c r="P2788" s="13" t="e">
        <f ca="1">CalcTable[[#This Row],[ET_o]]*KL</f>
        <v>#NAME?</v>
      </c>
      <c r="Q2788" s="13" t="e">
        <f ca="1">IF(WILTPT&lt;=0,1,MAX(0,MIN(1,(CalcTable[[#This Row],[IWC]]-WILTPT)/(MAD-WILTPT))))</f>
        <v>#NAME?</v>
      </c>
      <c r="R2788" s="13" t="e">
        <f ca="1">CalcTable[[#This Row],[ETMult]]*CalcTable[[#This Row],[ETb]]</f>
        <v>#NAME?</v>
      </c>
      <c r="S2788" s="13" t="b">
        <f>INDEX(IRR_LIST,CalcTable[[#This Row],[Day of Week]]+1)</f>
        <v>0</v>
      </c>
      <c r="T2788" s="13">
        <f t="shared" ca="1" si="874"/>
        <v>0</v>
      </c>
      <c r="U2788" s="13" t="b">
        <f ca="1">IF(CalcTable[[#This Row],[IrrPrecip]]&gt;=IC_MM,FALSE,TRUE)</f>
        <v>1</v>
      </c>
      <c r="V2788" s="13" t="b">
        <f t="shared" si="875"/>
        <v>1</v>
      </c>
      <c r="W2788" s="13" t="e">
        <f ca="1">IF(AND(IRR_DRIP=FALSE,CalcTable[[#This Row],[IrrHours]]&lt;=0),FALSE,TRUE)</f>
        <v>#NAME?</v>
      </c>
      <c r="X2788" s="13" t="e">
        <f ca="1">AND(CalcTable[[#This Row],[IrrDay]],CalcTable[[#This Row],[IrrRain]],CalcTable[[#This Row],[IrrWarm]],CalcTable[[#This Row],[IrrWindy]])</f>
        <v>#NAME?</v>
      </c>
      <c r="Y2788" s="13" t="e">
        <f t="shared" ca="1" si="876"/>
        <v>#NAME?</v>
      </c>
      <c r="Z2788" s="13" t="e">
        <f ca="1">CalcTable[[#This Row],[IrrHours]]/5</f>
        <v>#NAME?</v>
      </c>
      <c r="AA2788" s="13" t="e">
        <f ca="1">IF(CalcTable[[#This Row],[IrrFlag]]=FALSE,0,MAX(0,CalcTable[[#This Row],[VolRednWind]]*(FCAP*IRR_TARGET-CalcTable[[#This Row],[IWC]])))</f>
        <v>#NAME?</v>
      </c>
      <c r="AB2788" s="13" t="e">
        <f ca="1">CalcTable[[#This Row],[IWC]]+CalcTable[[#This Row],[Eff Precip]]+CalcTable[[#This Row],[IrrAmt]]-CalcTable[[#This Row],[AET]]</f>
        <v>#NAME?</v>
      </c>
      <c r="AC2788" s="13" t="e">
        <f ca="1">IF(CalcTable[[#This Row],[PWC]]&gt;FCAP,MIN(24*PERC,MIN(SAT,CalcTable[[#This Row],[PWC]])-FCAP),0)</f>
        <v>#NAME?</v>
      </c>
      <c r="AD2788" s="13" t="e">
        <f ca="1">IF(CalcTable[[#This Row],[PWC]]&gt;SAT,CalcTable[[#This Row],[PWC]]-SAT,0)</f>
        <v>#NAME?</v>
      </c>
      <c r="AE2788" s="13" t="e">
        <f ca="1">CalcTable[[#This Row],[PWC]]-CalcTable[[#This Row],[PercAmt]]-CalcTable[[#This Row],[Runoff]]</f>
        <v>#NAME?</v>
      </c>
      <c r="AF2788" s="13" t="e">
        <f ca="1">CalcTable[[#This Row],[IrrAmt]]/1000*CUR_IRR_AREA*10000/IRR_EFF</f>
        <v>#NAME?</v>
      </c>
      <c r="AG2788" s="147"/>
      <c r="AH2788" s="13"/>
      <c r="AI2788" s="50">
        <v>0</v>
      </c>
      <c r="AJ2788" s="50">
        <v>0</v>
      </c>
      <c r="AK2788" s="50">
        <v>0</v>
      </c>
      <c r="AL2788" s="50">
        <v>9.6947009330741736</v>
      </c>
      <c r="AM2788" s="50"/>
      <c r="AN2788" s="50"/>
      <c r="AO2788" s="50"/>
      <c r="AP2788" s="50"/>
      <c r="AQ2788" s="50"/>
      <c r="AR2788" s="50"/>
      <c r="AS2788" s="50"/>
      <c r="AT2788" s="50"/>
      <c r="AU2788" s="50"/>
      <c r="AV2788" s="50"/>
      <c r="AW2788" s="50"/>
      <c r="AX2788" s="50">
        <f t="shared" si="887"/>
        <v>9.6947009330741736</v>
      </c>
      <c r="AY2788" s="50"/>
      <c r="AZ2788" s="50">
        <f t="shared" si="877"/>
        <v>284.37789403684246</v>
      </c>
      <c r="BA2788" s="50">
        <f t="shared" si="878"/>
        <v>437.8516781202178</v>
      </c>
      <c r="BB2788" s="50">
        <f t="shared" si="879"/>
        <v>451.39348259816268</v>
      </c>
      <c r="BC2788" s="17">
        <f t="shared" si="880"/>
        <v>19785</v>
      </c>
      <c r="BD2788" s="50">
        <f t="shared" si="881"/>
        <v>9.6947009330741736</v>
      </c>
      <c r="BE2788" s="50">
        <f t="shared" si="882"/>
        <v>284.37789403684246</v>
      </c>
      <c r="BF2788" s="50">
        <f t="shared" si="888"/>
        <v>465.15170500541575</v>
      </c>
      <c r="BG2788" s="50"/>
      <c r="BH2788" s="17">
        <f t="shared" si="883"/>
        <v>0</v>
      </c>
      <c r="BI2788" s="17">
        <f t="shared" si="891"/>
        <v>2788</v>
      </c>
      <c r="BJ2788" s="17">
        <f t="shared" si="889"/>
        <v>2788</v>
      </c>
      <c r="BK2788" s="150">
        <f t="shared" si="890"/>
        <v>28625</v>
      </c>
      <c r="BL2788" s="50" t="e">
        <f t="shared" ca="1" si="884"/>
        <v>#NAME?</v>
      </c>
      <c r="BM2788" s="50" t="e">
        <f t="shared" ca="1" si="885"/>
        <v>#NAME?</v>
      </c>
      <c r="BN2788" s="50" t="e">
        <f t="shared" ca="1" si="886"/>
        <v>#NAME?</v>
      </c>
    </row>
    <row r="2789" spans="1:66" x14ac:dyDescent="0.35">
      <c r="A2789" s="48">
        <v>28626</v>
      </c>
      <c r="B2789" s="17">
        <v>1978</v>
      </c>
      <c r="C2789" s="17">
        <v>5</v>
      </c>
      <c r="D2789" s="17">
        <v>136</v>
      </c>
      <c r="E2789" s="17">
        <v>16</v>
      </c>
      <c r="F2789" s="17">
        <v>3</v>
      </c>
      <c r="G2789" s="50">
        <v>4.3</v>
      </c>
      <c r="H2789" s="32">
        <v>3.4167223011396928</v>
      </c>
      <c r="I2789" s="50">
        <v>33.833333333333336</v>
      </c>
      <c r="J2789" s="13">
        <v>14</v>
      </c>
      <c r="K2789" s="13">
        <f t="shared" si="872"/>
        <v>14</v>
      </c>
      <c r="L2789" s="13">
        <f t="shared" si="873"/>
        <v>6.75</v>
      </c>
      <c r="M2789" s="13" t="e">
        <f ca="1">CalcTable[[#This Row],[IWC]]-AE2788</f>
        <v>#NAME?</v>
      </c>
      <c r="N2789" s="13" t="e">
        <f ca="1">IF(CalcTable[[#This Row],[Day of Year]]&lt;123,FCAP,AE2788)</f>
        <v>#NAME?</v>
      </c>
      <c r="O2789" s="17" t="e">
        <f ca="1">IF(IRR_DRIP,5,COUNTIF('IDET Wind Values'!C2773:G2773,"&lt;="&amp;IRR_MAXWIND))</f>
        <v>#NAME?</v>
      </c>
      <c r="P2789" s="13" t="e">
        <f ca="1">CalcTable[[#This Row],[ET_o]]*KL</f>
        <v>#NAME?</v>
      </c>
      <c r="Q2789" s="13" t="e">
        <f ca="1">IF(WILTPT&lt;=0,1,MAX(0,MIN(1,(CalcTable[[#This Row],[IWC]]-WILTPT)/(MAD-WILTPT))))</f>
        <v>#NAME?</v>
      </c>
      <c r="R2789" s="13" t="e">
        <f ca="1">CalcTable[[#This Row],[ETMult]]*CalcTable[[#This Row],[ETb]]</f>
        <v>#NAME?</v>
      </c>
      <c r="S2789" s="13" t="b">
        <f>INDEX(IRR_LIST,CalcTable[[#This Row],[Day of Week]]+1)</f>
        <v>1</v>
      </c>
      <c r="T2789" s="13">
        <f t="shared" ca="1" si="874"/>
        <v>0.4</v>
      </c>
      <c r="U2789" s="13" t="b">
        <f ca="1">IF(CalcTable[[#This Row],[IrrPrecip]]&gt;=IC_MM,FALSE,TRUE)</f>
        <v>1</v>
      </c>
      <c r="V2789" s="13" t="b">
        <f t="shared" si="875"/>
        <v>1</v>
      </c>
      <c r="W2789" s="13" t="e">
        <f ca="1">IF(AND(IRR_DRIP=FALSE,CalcTable[[#This Row],[IrrHours]]&lt;=0),FALSE,TRUE)</f>
        <v>#NAME?</v>
      </c>
      <c r="X2789" s="13" t="e">
        <f ca="1">AND(CalcTable[[#This Row],[IrrDay]],CalcTable[[#This Row],[IrrRain]],CalcTable[[#This Row],[IrrWarm]],CalcTable[[#This Row],[IrrWindy]])</f>
        <v>#NAME?</v>
      </c>
      <c r="Y2789" s="13" t="e">
        <f t="shared" ca="1" si="876"/>
        <v>#NAME?</v>
      </c>
      <c r="Z2789" s="13" t="e">
        <f ca="1">CalcTable[[#This Row],[IrrHours]]/5</f>
        <v>#NAME?</v>
      </c>
      <c r="AA2789" s="13" t="e">
        <f ca="1">IF(CalcTable[[#This Row],[IrrFlag]]=FALSE,0,MAX(0,CalcTable[[#This Row],[VolRednWind]]*(FCAP*IRR_TARGET-CalcTable[[#This Row],[IWC]])))</f>
        <v>#NAME?</v>
      </c>
      <c r="AB2789" s="13" t="e">
        <f ca="1">CalcTable[[#This Row],[IWC]]+CalcTable[[#This Row],[Eff Precip]]+CalcTable[[#This Row],[IrrAmt]]-CalcTable[[#This Row],[AET]]</f>
        <v>#NAME?</v>
      </c>
      <c r="AC2789" s="13" t="e">
        <f ca="1">IF(CalcTable[[#This Row],[PWC]]&gt;FCAP,MIN(24*PERC,MIN(SAT,CalcTable[[#This Row],[PWC]])-FCAP),0)</f>
        <v>#NAME?</v>
      </c>
      <c r="AD2789" s="13" t="e">
        <f ca="1">IF(CalcTable[[#This Row],[PWC]]&gt;SAT,CalcTable[[#This Row],[PWC]]-SAT,0)</f>
        <v>#NAME?</v>
      </c>
      <c r="AE2789" s="13" t="e">
        <f ca="1">CalcTable[[#This Row],[PWC]]-CalcTable[[#This Row],[PercAmt]]-CalcTable[[#This Row],[Runoff]]</f>
        <v>#NAME?</v>
      </c>
      <c r="AF2789" s="13" t="e">
        <f ca="1">CalcTable[[#This Row],[IrrAmt]]/1000*CUR_IRR_AREA*10000/IRR_EFF</f>
        <v>#NAME?</v>
      </c>
      <c r="AG2789" s="147"/>
      <c r="AH2789" s="13"/>
      <c r="AI2789" s="50">
        <v>5.8214894933695609</v>
      </c>
      <c r="AJ2789" s="50">
        <v>9.5042145599686716</v>
      </c>
      <c r="AK2789" s="50">
        <v>0</v>
      </c>
      <c r="AL2789" s="50">
        <v>0</v>
      </c>
      <c r="AM2789" s="50"/>
      <c r="AN2789" s="50"/>
      <c r="AO2789" s="50"/>
      <c r="AP2789" s="50"/>
      <c r="AQ2789" s="50"/>
      <c r="AR2789" s="50"/>
      <c r="AS2789" s="50"/>
      <c r="AT2789" s="50"/>
      <c r="AU2789" s="50"/>
      <c r="AV2789" s="50"/>
      <c r="AW2789" s="50"/>
      <c r="AX2789" s="50">
        <f t="shared" si="887"/>
        <v>15.325704053338232</v>
      </c>
      <c r="AY2789" s="50"/>
      <c r="AZ2789" s="50">
        <f t="shared" si="877"/>
        <v>364.17213966183465</v>
      </c>
      <c r="BA2789" s="50">
        <f t="shared" si="878"/>
        <v>591.34578089363958</v>
      </c>
      <c r="BB2789" s="50">
        <f t="shared" si="879"/>
        <v>612.09134424455817</v>
      </c>
      <c r="BC2789" s="17">
        <f t="shared" si="880"/>
        <v>19785</v>
      </c>
      <c r="BD2789" s="50">
        <f t="shared" si="881"/>
        <v>15.325704053338232</v>
      </c>
      <c r="BE2789" s="50">
        <f t="shared" si="882"/>
        <v>364.17213966183465</v>
      </c>
      <c r="BF2789" s="50">
        <f t="shared" si="888"/>
        <v>595.66968892886882</v>
      </c>
      <c r="BG2789" s="50"/>
      <c r="BH2789" s="17">
        <f t="shared" si="883"/>
        <v>0</v>
      </c>
      <c r="BI2789" s="17">
        <f t="shared" si="891"/>
        <v>2789</v>
      </c>
      <c r="BJ2789" s="17">
        <f t="shared" si="889"/>
        <v>2789</v>
      </c>
      <c r="BK2789" s="150">
        <f t="shared" si="890"/>
        <v>28626</v>
      </c>
      <c r="BL2789" s="50" t="e">
        <f t="shared" ca="1" si="884"/>
        <v>#NAME?</v>
      </c>
      <c r="BM2789" s="50" t="e">
        <f t="shared" ca="1" si="885"/>
        <v>#NAME?</v>
      </c>
      <c r="BN2789" s="50" t="e">
        <f t="shared" ca="1" si="886"/>
        <v>#NAME?</v>
      </c>
    </row>
    <row r="2790" spans="1:66" x14ac:dyDescent="0.35">
      <c r="A2790" s="48">
        <v>28627</v>
      </c>
      <c r="B2790" s="17">
        <v>1978</v>
      </c>
      <c r="C2790" s="17">
        <v>5</v>
      </c>
      <c r="D2790" s="17">
        <v>137</v>
      </c>
      <c r="E2790" s="17">
        <v>17</v>
      </c>
      <c r="F2790" s="17">
        <v>4</v>
      </c>
      <c r="G2790" s="50">
        <v>4</v>
      </c>
      <c r="H2790" s="32">
        <v>3.6332975465943571</v>
      </c>
      <c r="I2790" s="50">
        <v>8</v>
      </c>
      <c r="J2790" s="13">
        <v>0</v>
      </c>
      <c r="K2790" s="13">
        <f t="shared" si="872"/>
        <v>0</v>
      </c>
      <c r="L2790" s="13">
        <f t="shared" si="873"/>
        <v>0</v>
      </c>
      <c r="M2790" s="13" t="e">
        <f ca="1">CalcTable[[#This Row],[IWC]]-AE2789</f>
        <v>#NAME?</v>
      </c>
      <c r="N2790" s="13" t="e">
        <f ca="1">IF(CalcTable[[#This Row],[Day of Year]]&lt;123,FCAP,AE2789)</f>
        <v>#NAME?</v>
      </c>
      <c r="O2790" s="17" t="e">
        <f ca="1">IF(IRR_DRIP,5,COUNTIF('IDET Wind Values'!C2774:G2774,"&lt;="&amp;IRR_MAXWIND))</f>
        <v>#NAME?</v>
      </c>
      <c r="P2790" s="13" t="e">
        <f ca="1">CalcTable[[#This Row],[ET_o]]*KL</f>
        <v>#NAME?</v>
      </c>
      <c r="Q2790" s="13" t="e">
        <f ca="1">IF(WILTPT&lt;=0,1,MAX(0,MIN(1,(CalcTable[[#This Row],[IWC]]-WILTPT)/(MAD-WILTPT))))</f>
        <v>#NAME?</v>
      </c>
      <c r="R2790" s="13" t="e">
        <f ca="1">CalcTable[[#This Row],[ETMult]]*CalcTable[[#This Row],[ETb]]</f>
        <v>#NAME?</v>
      </c>
      <c r="S2790" s="13" t="b">
        <f>INDEX(IRR_LIST,CalcTable[[#This Row],[Day of Week]]+1)</f>
        <v>0</v>
      </c>
      <c r="T2790" s="13">
        <f t="shared" ca="1" si="874"/>
        <v>14.4</v>
      </c>
      <c r="U2790" s="13" t="b">
        <f ca="1">IF(CalcTable[[#This Row],[IrrPrecip]]&gt;=IC_MM,FALSE,TRUE)</f>
        <v>0</v>
      </c>
      <c r="V2790" s="13" t="b">
        <f t="shared" si="875"/>
        <v>1</v>
      </c>
      <c r="W2790" s="13" t="e">
        <f ca="1">IF(AND(IRR_DRIP=FALSE,CalcTable[[#This Row],[IrrHours]]&lt;=0),FALSE,TRUE)</f>
        <v>#NAME?</v>
      </c>
      <c r="X2790" s="13" t="e">
        <f ca="1">AND(CalcTable[[#This Row],[IrrDay]],CalcTable[[#This Row],[IrrRain]],CalcTable[[#This Row],[IrrWarm]],CalcTable[[#This Row],[IrrWindy]])</f>
        <v>#NAME?</v>
      </c>
      <c r="Y2790" s="13" t="e">
        <f t="shared" ca="1" si="876"/>
        <v>#NAME?</v>
      </c>
      <c r="Z2790" s="13" t="e">
        <f ca="1">CalcTable[[#This Row],[IrrHours]]/5</f>
        <v>#NAME?</v>
      </c>
      <c r="AA2790" s="13" t="e">
        <f ca="1">IF(CalcTable[[#This Row],[IrrFlag]]=FALSE,0,MAX(0,CalcTable[[#This Row],[VolRednWind]]*(FCAP*IRR_TARGET-CalcTable[[#This Row],[IWC]])))</f>
        <v>#NAME?</v>
      </c>
      <c r="AB2790" s="13" t="e">
        <f ca="1">CalcTable[[#This Row],[IWC]]+CalcTable[[#This Row],[Eff Precip]]+CalcTable[[#This Row],[IrrAmt]]-CalcTable[[#This Row],[AET]]</f>
        <v>#NAME?</v>
      </c>
      <c r="AC2790" s="13" t="e">
        <f ca="1">IF(CalcTable[[#This Row],[PWC]]&gt;FCAP,MIN(24*PERC,MIN(SAT,CalcTable[[#This Row],[PWC]])-FCAP),0)</f>
        <v>#NAME?</v>
      </c>
      <c r="AD2790" s="13" t="e">
        <f ca="1">IF(CalcTable[[#This Row],[PWC]]&gt;SAT,CalcTable[[#This Row],[PWC]]-SAT,0)</f>
        <v>#NAME?</v>
      </c>
      <c r="AE2790" s="13" t="e">
        <f ca="1">CalcTable[[#This Row],[PWC]]-CalcTable[[#This Row],[PercAmt]]-CalcTable[[#This Row],[Runoff]]</f>
        <v>#NAME?</v>
      </c>
      <c r="AF2790" s="13" t="e">
        <f ca="1">CalcTable[[#This Row],[IrrAmt]]/1000*CUR_IRR_AREA*10000/IRR_EFF</f>
        <v>#NAME?</v>
      </c>
      <c r="AG2790" s="147"/>
      <c r="AH2790" s="13"/>
      <c r="AI2790" s="50">
        <v>0</v>
      </c>
      <c r="AJ2790" s="50">
        <v>0</v>
      </c>
      <c r="AK2790" s="50">
        <v>0</v>
      </c>
      <c r="AL2790" s="50">
        <v>0</v>
      </c>
      <c r="AM2790" s="50"/>
      <c r="AN2790" s="50"/>
      <c r="AO2790" s="50"/>
      <c r="AP2790" s="50"/>
      <c r="AQ2790" s="50"/>
      <c r="AR2790" s="50"/>
      <c r="AS2790" s="50"/>
      <c r="AT2790" s="50"/>
      <c r="AU2790" s="50"/>
      <c r="AV2790" s="50"/>
      <c r="AW2790" s="50"/>
      <c r="AX2790" s="50">
        <f t="shared" si="887"/>
        <v>0</v>
      </c>
      <c r="AY2790" s="50"/>
      <c r="AZ2790" s="50">
        <f t="shared" si="877"/>
        <v>0</v>
      </c>
      <c r="BA2790" s="50">
        <f t="shared" si="878"/>
        <v>0</v>
      </c>
      <c r="BB2790" s="50">
        <f t="shared" si="879"/>
        <v>0</v>
      </c>
      <c r="BC2790" s="17">
        <f t="shared" si="880"/>
        <v>19785</v>
      </c>
      <c r="BD2790" s="50">
        <f t="shared" si="881"/>
        <v>0</v>
      </c>
      <c r="BE2790" s="50">
        <f t="shared" si="882"/>
        <v>0</v>
      </c>
      <c r="BF2790" s="50">
        <f t="shared" si="888"/>
        <v>0</v>
      </c>
      <c r="BG2790" s="50"/>
      <c r="BH2790" s="17">
        <f t="shared" si="883"/>
        <v>0</v>
      </c>
      <c r="BI2790" s="17">
        <f t="shared" si="891"/>
        <v>2790</v>
      </c>
      <c r="BJ2790" s="17">
        <f t="shared" si="889"/>
        <v>2790</v>
      </c>
      <c r="BK2790" s="150">
        <f t="shared" si="890"/>
        <v>28627</v>
      </c>
      <c r="BL2790" s="50" t="e">
        <f t="shared" ca="1" si="884"/>
        <v>#NAME?</v>
      </c>
      <c r="BM2790" s="50" t="e">
        <f t="shared" ca="1" si="885"/>
        <v>#NAME?</v>
      </c>
      <c r="BN2790" s="50" t="e">
        <f t="shared" ca="1" si="886"/>
        <v>#NAME?</v>
      </c>
    </row>
    <row r="2791" spans="1:66" x14ac:dyDescent="0.35">
      <c r="A2791" s="48">
        <v>28628</v>
      </c>
      <c r="B2791" s="17">
        <v>1978</v>
      </c>
      <c r="C2791" s="17">
        <v>5</v>
      </c>
      <c r="D2791" s="17">
        <v>138</v>
      </c>
      <c r="E2791" s="17">
        <v>18</v>
      </c>
      <c r="F2791" s="17">
        <v>5</v>
      </c>
      <c r="G2791" s="50">
        <v>5.7</v>
      </c>
      <c r="H2791" s="32">
        <v>4.1533488799143852</v>
      </c>
      <c r="I2791" s="50">
        <v>23.833333333333332</v>
      </c>
      <c r="J2791" s="13">
        <v>0</v>
      </c>
      <c r="K2791" s="13">
        <f t="shared" si="872"/>
        <v>0</v>
      </c>
      <c r="L2791" s="13">
        <f t="shared" si="873"/>
        <v>0</v>
      </c>
      <c r="M2791" s="13" t="e">
        <f ca="1">CalcTable[[#This Row],[IWC]]-AE2790</f>
        <v>#NAME?</v>
      </c>
      <c r="N2791" s="13" t="e">
        <f ca="1">IF(CalcTable[[#This Row],[Day of Year]]&lt;123,FCAP,AE2790)</f>
        <v>#NAME?</v>
      </c>
      <c r="O2791" s="17" t="e">
        <f ca="1">IF(IRR_DRIP,5,COUNTIF('IDET Wind Values'!C2775:G2775,"&lt;="&amp;IRR_MAXWIND))</f>
        <v>#NAME?</v>
      </c>
      <c r="P2791" s="13" t="e">
        <f ca="1">CalcTable[[#This Row],[ET_o]]*KL</f>
        <v>#NAME?</v>
      </c>
      <c r="Q2791" s="13" t="e">
        <f ca="1">IF(WILTPT&lt;=0,1,MAX(0,MIN(1,(CalcTable[[#This Row],[IWC]]-WILTPT)/(MAD-WILTPT))))</f>
        <v>#NAME?</v>
      </c>
      <c r="R2791" s="13" t="e">
        <f ca="1">CalcTable[[#This Row],[ETMult]]*CalcTable[[#This Row],[ETb]]</f>
        <v>#NAME?</v>
      </c>
      <c r="S2791" s="13" t="b">
        <f>INDEX(IRR_LIST,CalcTable[[#This Row],[Day of Week]]+1)</f>
        <v>1</v>
      </c>
      <c r="T2791" s="13">
        <f t="shared" ca="1" si="874"/>
        <v>14</v>
      </c>
      <c r="U2791" s="13" t="b">
        <f ca="1">IF(CalcTable[[#This Row],[IrrPrecip]]&gt;=IC_MM,FALSE,TRUE)</f>
        <v>0</v>
      </c>
      <c r="V2791" s="13" t="b">
        <f t="shared" si="875"/>
        <v>0</v>
      </c>
      <c r="W2791" s="13" t="e">
        <f ca="1">IF(AND(IRR_DRIP=FALSE,CalcTable[[#This Row],[IrrHours]]&lt;=0),FALSE,TRUE)</f>
        <v>#NAME?</v>
      </c>
      <c r="X2791" s="13" t="e">
        <f ca="1">AND(CalcTable[[#This Row],[IrrDay]],CalcTable[[#This Row],[IrrRain]],CalcTable[[#This Row],[IrrWarm]],CalcTable[[#This Row],[IrrWindy]])</f>
        <v>#NAME?</v>
      </c>
      <c r="Y2791" s="13" t="e">
        <f t="shared" ca="1" si="876"/>
        <v>#NAME?</v>
      </c>
      <c r="Z2791" s="13" t="e">
        <f ca="1">CalcTable[[#This Row],[IrrHours]]/5</f>
        <v>#NAME?</v>
      </c>
      <c r="AA2791" s="13" t="e">
        <f ca="1">IF(CalcTable[[#This Row],[IrrFlag]]=FALSE,0,MAX(0,CalcTable[[#This Row],[VolRednWind]]*(FCAP*IRR_TARGET-CalcTable[[#This Row],[IWC]])))</f>
        <v>#NAME?</v>
      </c>
      <c r="AB2791" s="13" t="e">
        <f ca="1">CalcTable[[#This Row],[IWC]]+CalcTable[[#This Row],[Eff Precip]]+CalcTable[[#This Row],[IrrAmt]]-CalcTable[[#This Row],[AET]]</f>
        <v>#NAME?</v>
      </c>
      <c r="AC2791" s="13" t="e">
        <f ca="1">IF(CalcTable[[#This Row],[PWC]]&gt;FCAP,MIN(24*PERC,MIN(SAT,CalcTable[[#This Row],[PWC]])-FCAP),0)</f>
        <v>#NAME?</v>
      </c>
      <c r="AD2791" s="13" t="e">
        <f ca="1">IF(CalcTable[[#This Row],[PWC]]&gt;SAT,CalcTable[[#This Row],[PWC]]-SAT,0)</f>
        <v>#NAME?</v>
      </c>
      <c r="AE2791" s="13" t="e">
        <f ca="1">CalcTable[[#This Row],[PWC]]-CalcTable[[#This Row],[PercAmt]]-CalcTable[[#This Row],[Runoff]]</f>
        <v>#NAME?</v>
      </c>
      <c r="AF2791" s="13" t="e">
        <f ca="1">CalcTable[[#This Row],[IrrAmt]]/1000*CUR_IRR_AREA*10000/IRR_EFF</f>
        <v>#NAME?</v>
      </c>
      <c r="AG2791" s="147"/>
      <c r="AH2791" s="13"/>
      <c r="AI2791" s="50">
        <v>0</v>
      </c>
      <c r="AJ2791" s="50">
        <v>0</v>
      </c>
      <c r="AK2791" s="50">
        <v>0</v>
      </c>
      <c r="AL2791" s="50">
        <v>0</v>
      </c>
      <c r="AM2791" s="50"/>
      <c r="AN2791" s="50"/>
      <c r="AO2791" s="50"/>
      <c r="AP2791" s="50"/>
      <c r="AQ2791" s="50"/>
      <c r="AR2791" s="50"/>
      <c r="AS2791" s="50"/>
      <c r="AT2791" s="50"/>
      <c r="AU2791" s="50"/>
      <c r="AV2791" s="50"/>
      <c r="AW2791" s="50"/>
      <c r="AX2791" s="50">
        <f t="shared" si="887"/>
        <v>0</v>
      </c>
      <c r="AY2791" s="50"/>
      <c r="AZ2791" s="50">
        <f t="shared" si="877"/>
        <v>0</v>
      </c>
      <c r="BA2791" s="50">
        <f t="shared" si="878"/>
        <v>0</v>
      </c>
      <c r="BB2791" s="50">
        <f t="shared" si="879"/>
        <v>0</v>
      </c>
      <c r="BC2791" s="17">
        <f t="shared" si="880"/>
        <v>19785</v>
      </c>
      <c r="BD2791" s="50">
        <f t="shared" si="881"/>
        <v>0</v>
      </c>
      <c r="BE2791" s="50">
        <f t="shared" si="882"/>
        <v>0</v>
      </c>
      <c r="BF2791" s="50">
        <f t="shared" si="888"/>
        <v>0</v>
      </c>
      <c r="BG2791" s="50"/>
      <c r="BH2791" s="17">
        <f t="shared" si="883"/>
        <v>0</v>
      </c>
      <c r="BI2791" s="17">
        <f t="shared" si="891"/>
        <v>2791</v>
      </c>
      <c r="BJ2791" s="17">
        <f t="shared" si="889"/>
        <v>2791</v>
      </c>
      <c r="BK2791" s="150">
        <f t="shared" si="890"/>
        <v>28628</v>
      </c>
      <c r="BL2791" s="50" t="e">
        <f t="shared" ca="1" si="884"/>
        <v>#NAME?</v>
      </c>
      <c r="BM2791" s="50" t="e">
        <f t="shared" ca="1" si="885"/>
        <v>#NAME?</v>
      </c>
      <c r="BN2791" s="50" t="e">
        <f t="shared" ca="1" si="886"/>
        <v>#NAME?</v>
      </c>
    </row>
    <row r="2792" spans="1:66" x14ac:dyDescent="0.35">
      <c r="A2792" s="48">
        <v>28629</v>
      </c>
      <c r="B2792" s="17">
        <v>1978</v>
      </c>
      <c r="C2792" s="17">
        <v>5</v>
      </c>
      <c r="D2792" s="17">
        <v>139</v>
      </c>
      <c r="E2792" s="17">
        <v>19</v>
      </c>
      <c r="F2792" s="17">
        <v>6</v>
      </c>
      <c r="G2792" s="50">
        <v>2.2999999999999998</v>
      </c>
      <c r="H2792" s="32">
        <v>4.5603551957665278</v>
      </c>
      <c r="I2792" s="50">
        <v>1.6666666666666667</v>
      </c>
      <c r="J2792" s="13">
        <v>0</v>
      </c>
      <c r="K2792" s="13">
        <f t="shared" si="872"/>
        <v>0</v>
      </c>
      <c r="L2792" s="13">
        <f t="shared" si="873"/>
        <v>0</v>
      </c>
      <c r="M2792" s="13" t="e">
        <f ca="1">CalcTable[[#This Row],[IWC]]-AE2791</f>
        <v>#NAME?</v>
      </c>
      <c r="N2792" s="13" t="e">
        <f ca="1">IF(CalcTable[[#This Row],[Day of Year]]&lt;123,FCAP,AE2791)</f>
        <v>#NAME?</v>
      </c>
      <c r="O2792" s="17" t="e">
        <f ca="1">IF(IRR_DRIP,5,COUNTIF('IDET Wind Values'!C2776:G2776,"&lt;="&amp;IRR_MAXWIND))</f>
        <v>#NAME?</v>
      </c>
      <c r="P2792" s="13" t="e">
        <f ca="1">CalcTable[[#This Row],[ET_o]]*KL</f>
        <v>#NAME?</v>
      </c>
      <c r="Q2792" s="13" t="e">
        <f ca="1">IF(WILTPT&lt;=0,1,MAX(0,MIN(1,(CalcTable[[#This Row],[IWC]]-WILTPT)/(MAD-WILTPT))))</f>
        <v>#NAME?</v>
      </c>
      <c r="R2792" s="13" t="e">
        <f ca="1">CalcTable[[#This Row],[ETMult]]*CalcTable[[#This Row],[ETb]]</f>
        <v>#NAME?</v>
      </c>
      <c r="S2792" s="13" t="b">
        <f>INDEX(IRR_LIST,CalcTable[[#This Row],[Day of Week]]+1)</f>
        <v>0</v>
      </c>
      <c r="T2792" s="13">
        <f t="shared" ca="1" si="874"/>
        <v>0</v>
      </c>
      <c r="U2792" s="13" t="b">
        <f ca="1">IF(CalcTable[[#This Row],[IrrPrecip]]&gt;=IC_MM,FALSE,TRUE)</f>
        <v>1</v>
      </c>
      <c r="V2792" s="13" t="b">
        <f t="shared" si="875"/>
        <v>1</v>
      </c>
      <c r="W2792" s="13" t="e">
        <f ca="1">IF(AND(IRR_DRIP=FALSE,CalcTable[[#This Row],[IrrHours]]&lt;=0),FALSE,TRUE)</f>
        <v>#NAME?</v>
      </c>
      <c r="X2792" s="13" t="e">
        <f ca="1">AND(CalcTable[[#This Row],[IrrDay]],CalcTable[[#This Row],[IrrRain]],CalcTable[[#This Row],[IrrWarm]],CalcTable[[#This Row],[IrrWindy]])</f>
        <v>#NAME?</v>
      </c>
      <c r="Y2792" s="13" t="e">
        <f t="shared" ca="1" si="876"/>
        <v>#NAME?</v>
      </c>
      <c r="Z2792" s="13" t="e">
        <f ca="1">CalcTable[[#This Row],[IrrHours]]/5</f>
        <v>#NAME?</v>
      </c>
      <c r="AA2792" s="13" t="e">
        <f ca="1">IF(CalcTable[[#This Row],[IrrFlag]]=FALSE,0,MAX(0,CalcTable[[#This Row],[VolRednWind]]*(FCAP*IRR_TARGET-CalcTable[[#This Row],[IWC]])))</f>
        <v>#NAME?</v>
      </c>
      <c r="AB2792" s="13" t="e">
        <f ca="1">CalcTable[[#This Row],[IWC]]+CalcTable[[#This Row],[Eff Precip]]+CalcTable[[#This Row],[IrrAmt]]-CalcTable[[#This Row],[AET]]</f>
        <v>#NAME?</v>
      </c>
      <c r="AC2792" s="13" t="e">
        <f ca="1">IF(CalcTable[[#This Row],[PWC]]&gt;FCAP,MIN(24*PERC,MIN(SAT,CalcTable[[#This Row],[PWC]])-FCAP),0)</f>
        <v>#NAME?</v>
      </c>
      <c r="AD2792" s="13" t="e">
        <f ca="1">IF(CalcTable[[#This Row],[PWC]]&gt;SAT,CalcTable[[#This Row],[PWC]]-SAT,0)</f>
        <v>#NAME?</v>
      </c>
      <c r="AE2792" s="13" t="e">
        <f ca="1">CalcTable[[#This Row],[PWC]]-CalcTable[[#This Row],[PercAmt]]-CalcTable[[#This Row],[Runoff]]</f>
        <v>#NAME?</v>
      </c>
      <c r="AF2792" s="13" t="e">
        <f ca="1">CalcTable[[#This Row],[IrrAmt]]/1000*CUR_IRR_AREA*10000/IRR_EFF</f>
        <v>#NAME?</v>
      </c>
      <c r="AG2792" s="147"/>
      <c r="AH2792" s="13"/>
      <c r="AI2792" s="50">
        <v>0</v>
      </c>
      <c r="AJ2792" s="50">
        <v>0</v>
      </c>
      <c r="AK2792" s="50">
        <v>0</v>
      </c>
      <c r="AL2792" s="50">
        <v>6.562655534579811</v>
      </c>
      <c r="AM2792" s="50"/>
      <c r="AN2792" s="50"/>
      <c r="AO2792" s="50"/>
      <c r="AP2792" s="50"/>
      <c r="AQ2792" s="50"/>
      <c r="AR2792" s="50"/>
      <c r="AS2792" s="50"/>
      <c r="AT2792" s="50"/>
      <c r="AU2792" s="50"/>
      <c r="AV2792" s="50"/>
      <c r="AW2792" s="50"/>
      <c r="AX2792" s="50">
        <f t="shared" si="887"/>
        <v>6.562655534579811</v>
      </c>
      <c r="AY2792" s="50"/>
      <c r="AZ2792" s="50">
        <f t="shared" si="877"/>
        <v>192.50456234767447</v>
      </c>
      <c r="BA2792" s="50">
        <f t="shared" si="878"/>
        <v>296.39591345594323</v>
      </c>
      <c r="BB2792" s="50">
        <f t="shared" si="879"/>
        <v>305.56279737726106</v>
      </c>
      <c r="BC2792" s="17">
        <f t="shared" si="880"/>
        <v>19785</v>
      </c>
      <c r="BD2792" s="50">
        <f t="shared" si="881"/>
        <v>6.562655534579811</v>
      </c>
      <c r="BE2792" s="50">
        <f t="shared" si="882"/>
        <v>192.50456234767447</v>
      </c>
      <c r="BF2792" s="50">
        <f t="shared" si="888"/>
        <v>314.87618157036258</v>
      </c>
      <c r="BG2792" s="50"/>
      <c r="BH2792" s="17">
        <f t="shared" si="883"/>
        <v>0</v>
      </c>
      <c r="BI2792" s="17">
        <f t="shared" si="891"/>
        <v>2792</v>
      </c>
      <c r="BJ2792" s="17">
        <f t="shared" si="889"/>
        <v>2792</v>
      </c>
      <c r="BK2792" s="150">
        <f t="shared" si="890"/>
        <v>28629</v>
      </c>
      <c r="BL2792" s="50" t="e">
        <f t="shared" ca="1" si="884"/>
        <v>#NAME?</v>
      </c>
      <c r="BM2792" s="50" t="e">
        <f t="shared" ca="1" si="885"/>
        <v>#NAME?</v>
      </c>
      <c r="BN2792" s="50" t="e">
        <f t="shared" ca="1" si="886"/>
        <v>#NAME?</v>
      </c>
    </row>
    <row r="2793" spans="1:66" x14ac:dyDescent="0.35">
      <c r="A2793" s="48">
        <v>28630</v>
      </c>
      <c r="B2793" s="17">
        <v>1978</v>
      </c>
      <c r="C2793" s="17">
        <v>5</v>
      </c>
      <c r="D2793" s="17">
        <v>140</v>
      </c>
      <c r="E2793" s="17">
        <v>20</v>
      </c>
      <c r="F2793" s="17">
        <v>7</v>
      </c>
      <c r="G2793" s="50">
        <v>5.7</v>
      </c>
      <c r="H2793" s="32">
        <v>5.7650643371489272</v>
      </c>
      <c r="I2793" s="50">
        <v>9.6666666666666661</v>
      </c>
      <c r="J2793" s="13">
        <v>0</v>
      </c>
      <c r="K2793" s="13">
        <f t="shared" si="872"/>
        <v>0</v>
      </c>
      <c r="L2793" s="13">
        <f t="shared" si="873"/>
        <v>0</v>
      </c>
      <c r="M2793" s="13" t="e">
        <f ca="1">CalcTable[[#This Row],[IWC]]-AE2792</f>
        <v>#NAME?</v>
      </c>
      <c r="N2793" s="13" t="e">
        <f ca="1">IF(CalcTable[[#This Row],[Day of Year]]&lt;123,FCAP,AE2792)</f>
        <v>#NAME?</v>
      </c>
      <c r="O2793" s="17" t="e">
        <f ca="1">IF(IRR_DRIP,5,COUNTIF('IDET Wind Values'!C2777:G2777,"&lt;="&amp;IRR_MAXWIND))</f>
        <v>#NAME?</v>
      </c>
      <c r="P2793" s="13" t="e">
        <f ca="1">CalcTable[[#This Row],[ET_o]]*KL</f>
        <v>#NAME?</v>
      </c>
      <c r="Q2793" s="13" t="e">
        <f ca="1">IF(WILTPT&lt;=0,1,MAX(0,MIN(1,(CalcTable[[#This Row],[IWC]]-WILTPT)/(MAD-WILTPT))))</f>
        <v>#NAME?</v>
      </c>
      <c r="R2793" s="13" t="e">
        <f ca="1">CalcTable[[#This Row],[ETMult]]*CalcTable[[#This Row],[ETb]]</f>
        <v>#NAME?</v>
      </c>
      <c r="S2793" s="13" t="b">
        <f>INDEX(IRR_LIST,CalcTable[[#This Row],[Day of Week]]+1)</f>
        <v>0</v>
      </c>
      <c r="T2793" s="13">
        <f t="shared" ca="1" si="874"/>
        <v>0</v>
      </c>
      <c r="U2793" s="13" t="b">
        <f ca="1">IF(CalcTable[[#This Row],[IrrPrecip]]&gt;=IC_MM,FALSE,TRUE)</f>
        <v>1</v>
      </c>
      <c r="V2793" s="13" t="b">
        <f t="shared" si="875"/>
        <v>1</v>
      </c>
      <c r="W2793" s="13" t="e">
        <f ca="1">IF(AND(IRR_DRIP=FALSE,CalcTable[[#This Row],[IrrHours]]&lt;=0),FALSE,TRUE)</f>
        <v>#NAME?</v>
      </c>
      <c r="X2793" s="13" t="e">
        <f ca="1">AND(CalcTable[[#This Row],[IrrDay]],CalcTable[[#This Row],[IrrRain]],CalcTable[[#This Row],[IrrWarm]],CalcTable[[#This Row],[IrrWindy]])</f>
        <v>#NAME?</v>
      </c>
      <c r="Y2793" s="13" t="e">
        <f t="shared" ca="1" si="876"/>
        <v>#NAME?</v>
      </c>
      <c r="Z2793" s="13" t="e">
        <f ca="1">CalcTable[[#This Row],[IrrHours]]/5</f>
        <v>#NAME?</v>
      </c>
      <c r="AA2793" s="13" t="e">
        <f ca="1">IF(CalcTable[[#This Row],[IrrFlag]]=FALSE,0,MAX(0,CalcTable[[#This Row],[VolRednWind]]*(FCAP*IRR_TARGET-CalcTable[[#This Row],[IWC]])))</f>
        <v>#NAME?</v>
      </c>
      <c r="AB2793" s="13" t="e">
        <f ca="1">CalcTable[[#This Row],[IWC]]+CalcTable[[#This Row],[Eff Precip]]+CalcTable[[#This Row],[IrrAmt]]-CalcTable[[#This Row],[AET]]</f>
        <v>#NAME?</v>
      </c>
      <c r="AC2793" s="13" t="e">
        <f ca="1">IF(CalcTable[[#This Row],[PWC]]&gt;FCAP,MIN(24*PERC,MIN(SAT,CalcTable[[#This Row],[PWC]])-FCAP),0)</f>
        <v>#NAME?</v>
      </c>
      <c r="AD2793" s="13" t="e">
        <f ca="1">IF(CalcTable[[#This Row],[PWC]]&gt;SAT,CalcTable[[#This Row],[PWC]]-SAT,0)</f>
        <v>#NAME?</v>
      </c>
      <c r="AE2793" s="13" t="e">
        <f ca="1">CalcTable[[#This Row],[PWC]]-CalcTable[[#This Row],[PercAmt]]-CalcTable[[#This Row],[Runoff]]</f>
        <v>#NAME?</v>
      </c>
      <c r="AF2793" s="13" t="e">
        <f ca="1">CalcTable[[#This Row],[IrrAmt]]/1000*CUR_IRR_AREA*10000/IRR_EFF</f>
        <v>#NAME?</v>
      </c>
      <c r="AG2793" s="147"/>
      <c r="AH2793" s="13"/>
      <c r="AI2793" s="50">
        <v>0</v>
      </c>
      <c r="AJ2793" s="50">
        <v>0</v>
      </c>
      <c r="AK2793" s="50">
        <v>4.0832355047489601</v>
      </c>
      <c r="AL2793" s="50">
        <v>0</v>
      </c>
      <c r="AM2793" s="50"/>
      <c r="AN2793" s="50"/>
      <c r="AO2793" s="50"/>
      <c r="AP2793" s="50"/>
      <c r="AQ2793" s="50"/>
      <c r="AR2793" s="50"/>
      <c r="AS2793" s="50"/>
      <c r="AT2793" s="50"/>
      <c r="AU2793" s="50"/>
      <c r="AV2793" s="50"/>
      <c r="AW2793" s="50"/>
      <c r="AX2793" s="50">
        <f t="shared" si="887"/>
        <v>4.0832355047489601</v>
      </c>
      <c r="AY2793" s="50"/>
      <c r="AZ2793" s="50">
        <f t="shared" si="877"/>
        <v>59.887454069651419</v>
      </c>
      <c r="BA2793" s="50">
        <f t="shared" si="878"/>
        <v>92.207667377082331</v>
      </c>
      <c r="BB2793" s="50">
        <f t="shared" si="879"/>
        <v>95.059450904208603</v>
      </c>
      <c r="BC2793" s="17">
        <f t="shared" si="880"/>
        <v>19785</v>
      </c>
      <c r="BD2793" s="50">
        <f t="shared" si="881"/>
        <v>4.0832355047489601</v>
      </c>
      <c r="BE2793" s="50">
        <f t="shared" si="882"/>
        <v>59.887454069651419</v>
      </c>
      <c r="BF2793" s="50">
        <f t="shared" si="888"/>
        <v>97.956810121545217</v>
      </c>
      <c r="BG2793" s="50"/>
      <c r="BH2793" s="17">
        <f t="shared" si="883"/>
        <v>0</v>
      </c>
      <c r="BI2793" s="17">
        <f t="shared" si="891"/>
        <v>2793</v>
      </c>
      <c r="BJ2793" s="17">
        <f t="shared" si="889"/>
        <v>2793</v>
      </c>
      <c r="BK2793" s="150">
        <f t="shared" si="890"/>
        <v>28630</v>
      </c>
      <c r="BL2793" s="50" t="e">
        <f t="shared" ca="1" si="884"/>
        <v>#NAME?</v>
      </c>
      <c r="BM2793" s="50" t="e">
        <f t="shared" ca="1" si="885"/>
        <v>#NAME?</v>
      </c>
      <c r="BN2793" s="50" t="e">
        <f t="shared" ca="1" si="886"/>
        <v>#NAME?</v>
      </c>
    </row>
    <row r="2794" spans="1:66" x14ac:dyDescent="0.35">
      <c r="A2794" s="48">
        <v>28631</v>
      </c>
      <c r="B2794" s="17">
        <v>1978</v>
      </c>
      <c r="C2794" s="17">
        <v>5</v>
      </c>
      <c r="D2794" s="17">
        <v>141</v>
      </c>
      <c r="E2794" s="17">
        <v>21</v>
      </c>
      <c r="F2794" s="17">
        <v>1</v>
      </c>
      <c r="G2794" s="50">
        <v>9.6</v>
      </c>
      <c r="H2794" s="32">
        <v>5.815061010477538</v>
      </c>
      <c r="I2794" s="50">
        <v>7.833333333333333</v>
      </c>
      <c r="J2794" s="13">
        <v>0</v>
      </c>
      <c r="K2794" s="13">
        <f t="shared" si="872"/>
        <v>0</v>
      </c>
      <c r="L2794" s="13">
        <f t="shared" si="873"/>
        <v>0</v>
      </c>
      <c r="M2794" s="13" t="e">
        <f ca="1">CalcTable[[#This Row],[IWC]]-AE2793</f>
        <v>#NAME?</v>
      </c>
      <c r="N2794" s="13" t="e">
        <f ca="1">IF(CalcTable[[#This Row],[Day of Year]]&lt;123,FCAP,AE2793)</f>
        <v>#NAME?</v>
      </c>
      <c r="O2794" s="17" t="e">
        <f ca="1">IF(IRR_DRIP,5,COUNTIF('IDET Wind Values'!C2778:G2778,"&lt;="&amp;IRR_MAXWIND))</f>
        <v>#NAME?</v>
      </c>
      <c r="P2794" s="13" t="e">
        <f ca="1">CalcTable[[#This Row],[ET_o]]*KL</f>
        <v>#NAME?</v>
      </c>
      <c r="Q2794" s="13" t="e">
        <f ca="1">IF(WILTPT&lt;=0,1,MAX(0,MIN(1,(CalcTable[[#This Row],[IWC]]-WILTPT)/(MAD-WILTPT))))</f>
        <v>#NAME?</v>
      </c>
      <c r="R2794" s="13" t="e">
        <f ca="1">CalcTable[[#This Row],[ETMult]]*CalcTable[[#This Row],[ETb]]</f>
        <v>#NAME?</v>
      </c>
      <c r="S2794" s="13" t="b">
        <f>INDEX(IRR_LIST,CalcTable[[#This Row],[Day of Week]]+1)</f>
        <v>1</v>
      </c>
      <c r="T2794" s="13">
        <f t="shared" ca="1" si="874"/>
        <v>0</v>
      </c>
      <c r="U2794" s="13" t="b">
        <f ca="1">IF(CalcTable[[#This Row],[IrrPrecip]]&gt;=IC_MM,FALSE,TRUE)</f>
        <v>1</v>
      </c>
      <c r="V2794" s="13" t="b">
        <f t="shared" si="875"/>
        <v>1</v>
      </c>
      <c r="W2794" s="13" t="e">
        <f ca="1">IF(AND(IRR_DRIP=FALSE,CalcTable[[#This Row],[IrrHours]]&lt;=0),FALSE,TRUE)</f>
        <v>#NAME?</v>
      </c>
      <c r="X2794" s="13" t="e">
        <f ca="1">AND(CalcTable[[#This Row],[IrrDay]],CalcTable[[#This Row],[IrrRain]],CalcTable[[#This Row],[IrrWarm]],CalcTable[[#This Row],[IrrWindy]])</f>
        <v>#NAME?</v>
      </c>
      <c r="Y2794" s="13" t="e">
        <f t="shared" ca="1" si="876"/>
        <v>#NAME?</v>
      </c>
      <c r="Z2794" s="13" t="e">
        <f ca="1">CalcTable[[#This Row],[IrrHours]]/5</f>
        <v>#NAME?</v>
      </c>
      <c r="AA2794" s="13" t="e">
        <f ca="1">IF(CalcTable[[#This Row],[IrrFlag]]=FALSE,0,MAX(0,CalcTable[[#This Row],[VolRednWind]]*(FCAP*IRR_TARGET-CalcTable[[#This Row],[IWC]])))</f>
        <v>#NAME?</v>
      </c>
      <c r="AB2794" s="13" t="e">
        <f ca="1">CalcTable[[#This Row],[IWC]]+CalcTable[[#This Row],[Eff Precip]]+CalcTable[[#This Row],[IrrAmt]]-CalcTable[[#This Row],[AET]]</f>
        <v>#NAME?</v>
      </c>
      <c r="AC2794" s="13" t="e">
        <f ca="1">IF(CalcTable[[#This Row],[PWC]]&gt;FCAP,MIN(24*PERC,MIN(SAT,CalcTable[[#This Row],[PWC]])-FCAP),0)</f>
        <v>#NAME?</v>
      </c>
      <c r="AD2794" s="13" t="e">
        <f ca="1">IF(CalcTable[[#This Row],[PWC]]&gt;SAT,CalcTable[[#This Row],[PWC]]-SAT,0)</f>
        <v>#NAME?</v>
      </c>
      <c r="AE2794" s="13" t="e">
        <f ca="1">CalcTable[[#This Row],[PWC]]-CalcTable[[#This Row],[PercAmt]]-CalcTable[[#This Row],[Runoff]]</f>
        <v>#NAME?</v>
      </c>
      <c r="AF2794" s="13" t="e">
        <f ca="1">CalcTable[[#This Row],[IrrAmt]]/1000*CUR_IRR_AREA*10000/IRR_EFF</f>
        <v>#NAME?</v>
      </c>
      <c r="AG2794" s="147"/>
      <c r="AH2794" s="13"/>
      <c r="AI2794" s="50">
        <v>15.078055303853311</v>
      </c>
      <c r="AJ2794" s="50">
        <v>19.494446171596948</v>
      </c>
      <c r="AK2794" s="50">
        <v>0</v>
      </c>
      <c r="AL2794" s="50">
        <v>0</v>
      </c>
      <c r="AM2794" s="50"/>
      <c r="AN2794" s="50"/>
      <c r="AO2794" s="50"/>
      <c r="AP2794" s="50"/>
      <c r="AQ2794" s="50"/>
      <c r="AR2794" s="50"/>
      <c r="AS2794" s="50"/>
      <c r="AT2794" s="50"/>
      <c r="AU2794" s="50"/>
      <c r="AV2794" s="50"/>
      <c r="AW2794" s="50"/>
      <c r="AX2794" s="50">
        <f t="shared" si="887"/>
        <v>34.57250147545026</v>
      </c>
      <c r="AY2794" s="50"/>
      <c r="AZ2794" s="50">
        <f t="shared" si="877"/>
        <v>792.98189882335919</v>
      </c>
      <c r="BA2794" s="50">
        <f t="shared" si="878"/>
        <v>1283.7796243092453</v>
      </c>
      <c r="BB2794" s="50">
        <f t="shared" si="879"/>
        <v>1328.5228049333145</v>
      </c>
      <c r="BC2794" s="17">
        <f t="shared" si="880"/>
        <v>19785</v>
      </c>
      <c r="BD2794" s="50">
        <f t="shared" si="881"/>
        <v>34.57250147545026</v>
      </c>
      <c r="BE2794" s="50">
        <f t="shared" si="882"/>
        <v>792.98189882335919</v>
      </c>
      <c r="BF2794" s="50">
        <f t="shared" si="888"/>
        <v>1297.0659464421328</v>
      </c>
      <c r="BG2794" s="50"/>
      <c r="BH2794" s="17">
        <f t="shared" si="883"/>
        <v>0</v>
      </c>
      <c r="BI2794" s="17">
        <f t="shared" si="891"/>
        <v>2794</v>
      </c>
      <c r="BJ2794" s="17">
        <f t="shared" si="889"/>
        <v>2794</v>
      </c>
      <c r="BK2794" s="150">
        <f t="shared" si="890"/>
        <v>28631</v>
      </c>
      <c r="BL2794" s="50" t="e">
        <f t="shared" ca="1" si="884"/>
        <v>#NAME?</v>
      </c>
      <c r="BM2794" s="50" t="e">
        <f t="shared" ca="1" si="885"/>
        <v>#NAME?</v>
      </c>
      <c r="BN2794" s="50" t="e">
        <f t="shared" ca="1" si="886"/>
        <v>#NAME?</v>
      </c>
    </row>
    <row r="2795" spans="1:66" x14ac:dyDescent="0.35">
      <c r="A2795" s="48">
        <v>28632</v>
      </c>
      <c r="B2795" s="17">
        <v>1978</v>
      </c>
      <c r="C2795" s="17">
        <v>5</v>
      </c>
      <c r="D2795" s="17">
        <v>142</v>
      </c>
      <c r="E2795" s="17">
        <v>22</v>
      </c>
      <c r="F2795" s="17">
        <v>2</v>
      </c>
      <c r="G2795" s="50">
        <v>6.2</v>
      </c>
      <c r="H2795" s="32">
        <v>5.2842594531938323</v>
      </c>
      <c r="I2795" s="50">
        <v>4.333333333333333</v>
      </c>
      <c r="J2795" s="13">
        <v>0</v>
      </c>
      <c r="K2795" s="13">
        <f t="shared" si="872"/>
        <v>0</v>
      </c>
      <c r="L2795" s="13">
        <f t="shared" si="873"/>
        <v>0</v>
      </c>
      <c r="M2795" s="13" t="e">
        <f ca="1">CalcTable[[#This Row],[IWC]]-AE2794</f>
        <v>#NAME?</v>
      </c>
      <c r="N2795" s="13" t="e">
        <f ca="1">IF(CalcTable[[#This Row],[Day of Year]]&lt;123,FCAP,AE2794)</f>
        <v>#NAME?</v>
      </c>
      <c r="O2795" s="17" t="e">
        <f ca="1">IF(IRR_DRIP,5,COUNTIF('IDET Wind Values'!C2779:G2779,"&lt;="&amp;IRR_MAXWIND))</f>
        <v>#NAME?</v>
      </c>
      <c r="P2795" s="13" t="e">
        <f ca="1">CalcTable[[#This Row],[ET_o]]*KL</f>
        <v>#NAME?</v>
      </c>
      <c r="Q2795" s="13" t="e">
        <f ca="1">IF(WILTPT&lt;=0,1,MAX(0,MIN(1,(CalcTable[[#This Row],[IWC]]-WILTPT)/(MAD-WILTPT))))</f>
        <v>#NAME?</v>
      </c>
      <c r="R2795" s="13" t="e">
        <f ca="1">CalcTable[[#This Row],[ETMult]]*CalcTable[[#This Row],[ETb]]</f>
        <v>#NAME?</v>
      </c>
      <c r="S2795" s="13" t="b">
        <f>INDEX(IRR_LIST,CalcTable[[#This Row],[Day of Week]]+1)</f>
        <v>0</v>
      </c>
      <c r="T2795" s="13">
        <f t="shared" ca="1" si="874"/>
        <v>0</v>
      </c>
      <c r="U2795" s="13" t="b">
        <f ca="1">IF(CalcTable[[#This Row],[IrrPrecip]]&gt;=IC_MM,FALSE,TRUE)</f>
        <v>1</v>
      </c>
      <c r="V2795" s="13" t="b">
        <f t="shared" si="875"/>
        <v>1</v>
      </c>
      <c r="W2795" s="13" t="e">
        <f ca="1">IF(AND(IRR_DRIP=FALSE,CalcTable[[#This Row],[IrrHours]]&lt;=0),FALSE,TRUE)</f>
        <v>#NAME?</v>
      </c>
      <c r="X2795" s="13" t="e">
        <f ca="1">AND(CalcTable[[#This Row],[IrrDay]],CalcTable[[#This Row],[IrrRain]],CalcTable[[#This Row],[IrrWarm]],CalcTable[[#This Row],[IrrWindy]])</f>
        <v>#NAME?</v>
      </c>
      <c r="Y2795" s="13" t="e">
        <f t="shared" ca="1" si="876"/>
        <v>#NAME?</v>
      </c>
      <c r="Z2795" s="13" t="e">
        <f ca="1">CalcTable[[#This Row],[IrrHours]]/5</f>
        <v>#NAME?</v>
      </c>
      <c r="AA2795" s="13" t="e">
        <f ca="1">IF(CalcTable[[#This Row],[IrrFlag]]=FALSE,0,MAX(0,CalcTable[[#This Row],[VolRednWind]]*(FCAP*IRR_TARGET-CalcTable[[#This Row],[IWC]])))</f>
        <v>#NAME?</v>
      </c>
      <c r="AB2795" s="13" t="e">
        <f ca="1">CalcTable[[#This Row],[IWC]]+CalcTable[[#This Row],[Eff Precip]]+CalcTable[[#This Row],[IrrAmt]]-CalcTable[[#This Row],[AET]]</f>
        <v>#NAME?</v>
      </c>
      <c r="AC2795" s="13" t="e">
        <f ca="1">IF(CalcTable[[#This Row],[PWC]]&gt;FCAP,MIN(24*PERC,MIN(SAT,CalcTable[[#This Row],[PWC]])-FCAP),0)</f>
        <v>#NAME?</v>
      </c>
      <c r="AD2795" s="13" t="e">
        <f ca="1">IF(CalcTable[[#This Row],[PWC]]&gt;SAT,CalcTable[[#This Row],[PWC]]-SAT,0)</f>
        <v>#NAME?</v>
      </c>
      <c r="AE2795" s="13" t="e">
        <f ca="1">CalcTable[[#This Row],[PWC]]-CalcTable[[#This Row],[PercAmt]]-CalcTable[[#This Row],[Runoff]]</f>
        <v>#NAME?</v>
      </c>
      <c r="AF2795" s="13" t="e">
        <f ca="1">CalcTable[[#This Row],[IrrAmt]]/1000*CUR_IRR_AREA*10000/IRR_EFF</f>
        <v>#NAME?</v>
      </c>
      <c r="AG2795" s="147"/>
      <c r="AH2795" s="13"/>
      <c r="AI2795" s="50">
        <v>0</v>
      </c>
      <c r="AJ2795" s="50">
        <v>0</v>
      </c>
      <c r="AK2795" s="50">
        <v>0</v>
      </c>
      <c r="AL2795" s="50">
        <v>8.8772642988661445</v>
      </c>
      <c r="AM2795" s="50"/>
      <c r="AN2795" s="50"/>
      <c r="AO2795" s="50"/>
      <c r="AP2795" s="50"/>
      <c r="AQ2795" s="50"/>
      <c r="AR2795" s="50"/>
      <c r="AS2795" s="50"/>
      <c r="AT2795" s="50"/>
      <c r="AU2795" s="50"/>
      <c r="AV2795" s="50"/>
      <c r="AW2795" s="50"/>
      <c r="AX2795" s="50">
        <f t="shared" si="887"/>
        <v>8.8772642988661445</v>
      </c>
      <c r="AY2795" s="50"/>
      <c r="AZ2795" s="50">
        <f t="shared" si="877"/>
        <v>260.39975276674028</v>
      </c>
      <c r="BA2795" s="50">
        <f t="shared" si="878"/>
        <v>400.93295267260015</v>
      </c>
      <c r="BB2795" s="50">
        <f t="shared" si="879"/>
        <v>413.33294089958775</v>
      </c>
      <c r="BC2795" s="17">
        <f t="shared" si="880"/>
        <v>19785</v>
      </c>
      <c r="BD2795" s="50">
        <f t="shared" si="881"/>
        <v>8.8772642988661445</v>
      </c>
      <c r="BE2795" s="50">
        <f t="shared" si="882"/>
        <v>260.39975276674028</v>
      </c>
      <c r="BF2795" s="50">
        <f t="shared" si="888"/>
        <v>425.93109915479442</v>
      </c>
      <c r="BG2795" s="50"/>
      <c r="BH2795" s="17">
        <f t="shared" si="883"/>
        <v>0</v>
      </c>
      <c r="BI2795" s="17">
        <f t="shared" si="891"/>
        <v>2795</v>
      </c>
      <c r="BJ2795" s="17">
        <f t="shared" si="889"/>
        <v>2795</v>
      </c>
      <c r="BK2795" s="150">
        <f t="shared" si="890"/>
        <v>28632</v>
      </c>
      <c r="BL2795" s="50" t="e">
        <f t="shared" ca="1" si="884"/>
        <v>#NAME?</v>
      </c>
      <c r="BM2795" s="50" t="e">
        <f t="shared" ca="1" si="885"/>
        <v>#NAME?</v>
      </c>
      <c r="BN2795" s="50" t="e">
        <f t="shared" ca="1" si="886"/>
        <v>#NAME?</v>
      </c>
    </row>
    <row r="2796" spans="1:66" x14ac:dyDescent="0.35">
      <c r="A2796" s="48">
        <v>28633</v>
      </c>
      <c r="B2796" s="17">
        <v>1978</v>
      </c>
      <c r="C2796" s="17">
        <v>5</v>
      </c>
      <c r="D2796" s="17">
        <v>143</v>
      </c>
      <c r="E2796" s="17">
        <v>23</v>
      </c>
      <c r="F2796" s="17">
        <v>3</v>
      </c>
      <c r="G2796" s="50">
        <v>4.4000000000000004</v>
      </c>
      <c r="H2796" s="32">
        <v>2.6644935367610194</v>
      </c>
      <c r="I2796" s="50">
        <v>19.333333333333332</v>
      </c>
      <c r="J2796" s="13">
        <v>0.8</v>
      </c>
      <c r="K2796" s="13">
        <f t="shared" si="872"/>
        <v>0.8</v>
      </c>
      <c r="L2796" s="13">
        <f t="shared" si="873"/>
        <v>0</v>
      </c>
      <c r="M2796" s="13" t="e">
        <f ca="1">CalcTable[[#This Row],[IWC]]-AE2795</f>
        <v>#NAME?</v>
      </c>
      <c r="N2796" s="13" t="e">
        <f ca="1">IF(CalcTable[[#This Row],[Day of Year]]&lt;123,FCAP,AE2795)</f>
        <v>#NAME?</v>
      </c>
      <c r="O2796" s="17" t="e">
        <f ca="1">IF(IRR_DRIP,5,COUNTIF('IDET Wind Values'!C2780:G2780,"&lt;="&amp;IRR_MAXWIND))</f>
        <v>#NAME?</v>
      </c>
      <c r="P2796" s="13" t="e">
        <f ca="1">CalcTable[[#This Row],[ET_o]]*KL</f>
        <v>#NAME?</v>
      </c>
      <c r="Q2796" s="13" t="e">
        <f ca="1">IF(WILTPT&lt;=0,1,MAX(0,MIN(1,(CalcTable[[#This Row],[IWC]]-WILTPT)/(MAD-WILTPT))))</f>
        <v>#NAME?</v>
      </c>
      <c r="R2796" s="13" t="e">
        <f ca="1">CalcTable[[#This Row],[ETMult]]*CalcTable[[#This Row],[ETb]]</f>
        <v>#NAME?</v>
      </c>
      <c r="S2796" s="13" t="b">
        <f>INDEX(IRR_LIST,CalcTable[[#This Row],[Day of Week]]+1)</f>
        <v>1</v>
      </c>
      <c r="T2796" s="13">
        <f t="shared" ca="1" si="874"/>
        <v>0</v>
      </c>
      <c r="U2796" s="13" t="b">
        <f ca="1">IF(CalcTable[[#This Row],[IrrPrecip]]&gt;=IC_MM,FALSE,TRUE)</f>
        <v>1</v>
      </c>
      <c r="V2796" s="13" t="b">
        <f t="shared" si="875"/>
        <v>0</v>
      </c>
      <c r="W2796" s="13" t="e">
        <f ca="1">IF(AND(IRR_DRIP=FALSE,CalcTable[[#This Row],[IrrHours]]&lt;=0),FALSE,TRUE)</f>
        <v>#NAME?</v>
      </c>
      <c r="X2796" s="13" t="e">
        <f ca="1">AND(CalcTable[[#This Row],[IrrDay]],CalcTable[[#This Row],[IrrRain]],CalcTable[[#This Row],[IrrWarm]],CalcTable[[#This Row],[IrrWindy]])</f>
        <v>#NAME?</v>
      </c>
      <c r="Y2796" s="13" t="e">
        <f t="shared" ca="1" si="876"/>
        <v>#NAME?</v>
      </c>
      <c r="Z2796" s="13" t="e">
        <f ca="1">CalcTable[[#This Row],[IrrHours]]/5</f>
        <v>#NAME?</v>
      </c>
      <c r="AA2796" s="13" t="e">
        <f ca="1">IF(CalcTable[[#This Row],[IrrFlag]]=FALSE,0,MAX(0,CalcTable[[#This Row],[VolRednWind]]*(FCAP*IRR_TARGET-CalcTable[[#This Row],[IWC]])))</f>
        <v>#NAME?</v>
      </c>
      <c r="AB2796" s="13" t="e">
        <f ca="1">CalcTable[[#This Row],[IWC]]+CalcTable[[#This Row],[Eff Precip]]+CalcTable[[#This Row],[IrrAmt]]-CalcTable[[#This Row],[AET]]</f>
        <v>#NAME?</v>
      </c>
      <c r="AC2796" s="13" t="e">
        <f ca="1">IF(CalcTable[[#This Row],[PWC]]&gt;FCAP,MIN(24*PERC,MIN(SAT,CalcTable[[#This Row],[PWC]])-FCAP),0)</f>
        <v>#NAME?</v>
      </c>
      <c r="AD2796" s="13" t="e">
        <f ca="1">IF(CalcTable[[#This Row],[PWC]]&gt;SAT,CalcTable[[#This Row],[PWC]]-SAT,0)</f>
        <v>#NAME?</v>
      </c>
      <c r="AE2796" s="13" t="e">
        <f ca="1">CalcTable[[#This Row],[PWC]]-CalcTable[[#This Row],[PercAmt]]-CalcTable[[#This Row],[Runoff]]</f>
        <v>#NAME?</v>
      </c>
      <c r="AF2796" s="13" t="e">
        <f ca="1">CalcTable[[#This Row],[IrrAmt]]/1000*CUR_IRR_AREA*10000/IRR_EFF</f>
        <v>#NAME?</v>
      </c>
      <c r="AG2796" s="147"/>
      <c r="AH2796" s="13"/>
      <c r="AI2796" s="50">
        <v>0</v>
      </c>
      <c r="AJ2796" s="50">
        <v>0</v>
      </c>
      <c r="AK2796" s="50">
        <v>0</v>
      </c>
      <c r="AL2796" s="50">
        <v>0</v>
      </c>
      <c r="AM2796" s="50"/>
      <c r="AN2796" s="50"/>
      <c r="AO2796" s="50"/>
      <c r="AP2796" s="50"/>
      <c r="AQ2796" s="50"/>
      <c r="AR2796" s="50"/>
      <c r="AS2796" s="50"/>
      <c r="AT2796" s="50"/>
      <c r="AU2796" s="50"/>
      <c r="AV2796" s="50"/>
      <c r="AW2796" s="50"/>
      <c r="AX2796" s="50">
        <f t="shared" si="887"/>
        <v>0</v>
      </c>
      <c r="AY2796" s="50"/>
      <c r="AZ2796" s="50">
        <f t="shared" si="877"/>
        <v>0</v>
      </c>
      <c r="BA2796" s="50">
        <f t="shared" si="878"/>
        <v>0</v>
      </c>
      <c r="BB2796" s="50">
        <f t="shared" si="879"/>
        <v>0</v>
      </c>
      <c r="BC2796" s="17">
        <f t="shared" si="880"/>
        <v>19785</v>
      </c>
      <c r="BD2796" s="50">
        <f t="shared" si="881"/>
        <v>0</v>
      </c>
      <c r="BE2796" s="50">
        <f t="shared" si="882"/>
        <v>0</v>
      </c>
      <c r="BF2796" s="50">
        <f t="shared" si="888"/>
        <v>0</v>
      </c>
      <c r="BG2796" s="50"/>
      <c r="BH2796" s="17">
        <f t="shared" si="883"/>
        <v>0</v>
      </c>
      <c r="BI2796" s="17">
        <f t="shared" si="891"/>
        <v>2796</v>
      </c>
      <c r="BJ2796" s="17">
        <f t="shared" si="889"/>
        <v>2796</v>
      </c>
      <c r="BK2796" s="150">
        <f t="shared" si="890"/>
        <v>28633</v>
      </c>
      <c r="BL2796" s="50" t="e">
        <f t="shared" ca="1" si="884"/>
        <v>#NAME?</v>
      </c>
      <c r="BM2796" s="50" t="e">
        <f t="shared" ca="1" si="885"/>
        <v>#NAME?</v>
      </c>
      <c r="BN2796" s="50" t="e">
        <f t="shared" ca="1" si="886"/>
        <v>#NAME?</v>
      </c>
    </row>
    <row r="2797" spans="1:66" x14ac:dyDescent="0.35">
      <c r="A2797" s="48">
        <v>28634</v>
      </c>
      <c r="B2797" s="17">
        <v>1978</v>
      </c>
      <c r="C2797" s="17">
        <v>5</v>
      </c>
      <c r="D2797" s="17">
        <v>144</v>
      </c>
      <c r="E2797" s="17">
        <v>24</v>
      </c>
      <c r="F2797" s="17">
        <v>4</v>
      </c>
      <c r="G2797" s="50">
        <v>2.4</v>
      </c>
      <c r="H2797" s="32">
        <v>2.5219091262429485</v>
      </c>
      <c r="I2797" s="50">
        <v>22.833333333333332</v>
      </c>
      <c r="J2797" s="13">
        <v>24.6</v>
      </c>
      <c r="K2797" s="13">
        <f t="shared" si="872"/>
        <v>24.6</v>
      </c>
      <c r="L2797" s="13">
        <f t="shared" si="873"/>
        <v>14.700000000000001</v>
      </c>
      <c r="M2797" s="13" t="e">
        <f ca="1">CalcTable[[#This Row],[IWC]]-AE2796</f>
        <v>#NAME?</v>
      </c>
      <c r="N2797" s="13" t="e">
        <f ca="1">IF(CalcTable[[#This Row],[Day of Year]]&lt;123,FCAP,AE2796)</f>
        <v>#NAME?</v>
      </c>
      <c r="O2797" s="17" t="e">
        <f ca="1">IF(IRR_DRIP,5,COUNTIF('IDET Wind Values'!C2781:G2781,"&lt;="&amp;IRR_MAXWIND))</f>
        <v>#NAME?</v>
      </c>
      <c r="P2797" s="13" t="e">
        <f ca="1">CalcTable[[#This Row],[ET_o]]*KL</f>
        <v>#NAME?</v>
      </c>
      <c r="Q2797" s="13" t="e">
        <f ca="1">IF(WILTPT&lt;=0,1,MAX(0,MIN(1,(CalcTable[[#This Row],[IWC]]-WILTPT)/(MAD-WILTPT))))</f>
        <v>#NAME?</v>
      </c>
      <c r="R2797" s="13" t="e">
        <f ca="1">CalcTable[[#This Row],[ETMult]]*CalcTable[[#This Row],[ETb]]</f>
        <v>#NAME?</v>
      </c>
      <c r="S2797" s="13" t="b">
        <f>INDEX(IRR_LIST,CalcTable[[#This Row],[Day of Week]]+1)</f>
        <v>0</v>
      </c>
      <c r="T2797" s="13">
        <f t="shared" ca="1" si="874"/>
        <v>0.8</v>
      </c>
      <c r="U2797" s="13" t="b">
        <f ca="1">IF(CalcTable[[#This Row],[IrrPrecip]]&gt;=IC_MM,FALSE,TRUE)</f>
        <v>1</v>
      </c>
      <c r="V2797" s="13" t="b">
        <f t="shared" si="875"/>
        <v>0</v>
      </c>
      <c r="W2797" s="13" t="e">
        <f ca="1">IF(AND(IRR_DRIP=FALSE,CalcTable[[#This Row],[IrrHours]]&lt;=0),FALSE,TRUE)</f>
        <v>#NAME?</v>
      </c>
      <c r="X2797" s="13" t="e">
        <f ca="1">AND(CalcTable[[#This Row],[IrrDay]],CalcTable[[#This Row],[IrrRain]],CalcTable[[#This Row],[IrrWarm]],CalcTable[[#This Row],[IrrWindy]])</f>
        <v>#NAME?</v>
      </c>
      <c r="Y2797" s="13" t="e">
        <f t="shared" ca="1" si="876"/>
        <v>#NAME?</v>
      </c>
      <c r="Z2797" s="13" t="e">
        <f ca="1">CalcTable[[#This Row],[IrrHours]]/5</f>
        <v>#NAME?</v>
      </c>
      <c r="AA2797" s="13" t="e">
        <f ca="1">IF(CalcTable[[#This Row],[IrrFlag]]=FALSE,0,MAX(0,CalcTable[[#This Row],[VolRednWind]]*(FCAP*IRR_TARGET-CalcTable[[#This Row],[IWC]])))</f>
        <v>#NAME?</v>
      </c>
      <c r="AB2797" s="13" t="e">
        <f ca="1">CalcTable[[#This Row],[IWC]]+CalcTable[[#This Row],[Eff Precip]]+CalcTable[[#This Row],[IrrAmt]]-CalcTable[[#This Row],[AET]]</f>
        <v>#NAME?</v>
      </c>
      <c r="AC2797" s="13" t="e">
        <f ca="1">IF(CalcTable[[#This Row],[PWC]]&gt;FCAP,MIN(24*PERC,MIN(SAT,CalcTable[[#This Row],[PWC]])-FCAP),0)</f>
        <v>#NAME?</v>
      </c>
      <c r="AD2797" s="13" t="e">
        <f ca="1">IF(CalcTable[[#This Row],[PWC]]&gt;SAT,CalcTable[[#This Row],[PWC]]-SAT,0)</f>
        <v>#NAME?</v>
      </c>
      <c r="AE2797" s="13" t="e">
        <f ca="1">CalcTable[[#This Row],[PWC]]-CalcTable[[#This Row],[PercAmt]]-CalcTable[[#This Row],[Runoff]]</f>
        <v>#NAME?</v>
      </c>
      <c r="AF2797" s="13" t="e">
        <f ca="1">CalcTable[[#This Row],[IrrAmt]]/1000*CUR_IRR_AREA*10000/IRR_EFF</f>
        <v>#NAME?</v>
      </c>
      <c r="AG2797" s="147"/>
      <c r="AH2797" s="13"/>
      <c r="AI2797" s="50">
        <v>0</v>
      </c>
      <c r="AJ2797" s="50">
        <v>0</v>
      </c>
      <c r="AK2797" s="50">
        <v>0</v>
      </c>
      <c r="AL2797" s="50">
        <v>0</v>
      </c>
      <c r="AM2797" s="50"/>
      <c r="AN2797" s="50"/>
      <c r="AO2797" s="50"/>
      <c r="AP2797" s="50"/>
      <c r="AQ2797" s="50"/>
      <c r="AR2797" s="50"/>
      <c r="AS2797" s="50"/>
      <c r="AT2797" s="50"/>
      <c r="AU2797" s="50"/>
      <c r="AV2797" s="50"/>
      <c r="AW2797" s="50"/>
      <c r="AX2797" s="50">
        <f t="shared" si="887"/>
        <v>0</v>
      </c>
      <c r="AY2797" s="50"/>
      <c r="AZ2797" s="50">
        <f t="shared" si="877"/>
        <v>0</v>
      </c>
      <c r="BA2797" s="50">
        <f t="shared" si="878"/>
        <v>0</v>
      </c>
      <c r="BB2797" s="50">
        <f t="shared" si="879"/>
        <v>0</v>
      </c>
      <c r="BC2797" s="17">
        <f t="shared" si="880"/>
        <v>19785</v>
      </c>
      <c r="BD2797" s="50">
        <f t="shared" si="881"/>
        <v>0</v>
      </c>
      <c r="BE2797" s="50">
        <f t="shared" si="882"/>
        <v>0</v>
      </c>
      <c r="BF2797" s="50">
        <f t="shared" si="888"/>
        <v>0</v>
      </c>
      <c r="BG2797" s="50"/>
      <c r="BH2797" s="17">
        <f t="shared" si="883"/>
        <v>0</v>
      </c>
      <c r="BI2797" s="17">
        <f t="shared" si="891"/>
        <v>2797</v>
      </c>
      <c r="BJ2797" s="17">
        <f t="shared" si="889"/>
        <v>2797</v>
      </c>
      <c r="BK2797" s="150">
        <f t="shared" si="890"/>
        <v>28634</v>
      </c>
      <c r="BL2797" s="50" t="e">
        <f t="shared" ca="1" si="884"/>
        <v>#NAME?</v>
      </c>
      <c r="BM2797" s="50" t="e">
        <f t="shared" ca="1" si="885"/>
        <v>#NAME?</v>
      </c>
      <c r="BN2797" s="50" t="e">
        <f t="shared" ca="1" si="886"/>
        <v>#NAME?</v>
      </c>
    </row>
    <row r="2798" spans="1:66" x14ac:dyDescent="0.35">
      <c r="A2798" s="48">
        <v>28635</v>
      </c>
      <c r="B2798" s="17">
        <v>1978</v>
      </c>
      <c r="C2798" s="17">
        <v>5</v>
      </c>
      <c r="D2798" s="17">
        <v>145</v>
      </c>
      <c r="E2798" s="17">
        <v>25</v>
      </c>
      <c r="F2798" s="17">
        <v>5</v>
      </c>
      <c r="G2798" s="50">
        <v>1</v>
      </c>
      <c r="H2798" s="32">
        <v>2.8856927530111078</v>
      </c>
      <c r="I2798" s="50">
        <v>5</v>
      </c>
      <c r="J2798" s="13">
        <v>0</v>
      </c>
      <c r="K2798" s="13">
        <f t="shared" si="872"/>
        <v>0</v>
      </c>
      <c r="L2798" s="13">
        <f t="shared" si="873"/>
        <v>0</v>
      </c>
      <c r="M2798" s="13" t="e">
        <f ca="1">CalcTable[[#This Row],[IWC]]-AE2797</f>
        <v>#NAME?</v>
      </c>
      <c r="N2798" s="13" t="e">
        <f ca="1">IF(CalcTable[[#This Row],[Day of Year]]&lt;123,FCAP,AE2797)</f>
        <v>#NAME?</v>
      </c>
      <c r="O2798" s="17" t="e">
        <f ca="1">IF(IRR_DRIP,5,COUNTIF('IDET Wind Values'!C2782:G2782,"&lt;="&amp;IRR_MAXWIND))</f>
        <v>#NAME?</v>
      </c>
      <c r="P2798" s="13" t="e">
        <f ca="1">CalcTable[[#This Row],[ET_o]]*KL</f>
        <v>#NAME?</v>
      </c>
      <c r="Q2798" s="13" t="e">
        <f ca="1">IF(WILTPT&lt;=0,1,MAX(0,MIN(1,(CalcTable[[#This Row],[IWC]]-WILTPT)/(MAD-WILTPT))))</f>
        <v>#NAME?</v>
      </c>
      <c r="R2798" s="13" t="e">
        <f ca="1">CalcTable[[#This Row],[ETMult]]*CalcTable[[#This Row],[ETb]]</f>
        <v>#NAME?</v>
      </c>
      <c r="S2798" s="13" t="b">
        <f>INDEX(IRR_LIST,CalcTable[[#This Row],[Day of Week]]+1)</f>
        <v>1</v>
      </c>
      <c r="T2798" s="13">
        <f t="shared" ca="1" si="874"/>
        <v>25.400000000000002</v>
      </c>
      <c r="U2798" s="13" t="b">
        <f ca="1">IF(CalcTable[[#This Row],[IrrPrecip]]&gt;=IC_MM,FALSE,TRUE)</f>
        <v>0</v>
      </c>
      <c r="V2798" s="13" t="b">
        <f t="shared" si="875"/>
        <v>1</v>
      </c>
      <c r="W2798" s="13" t="e">
        <f ca="1">IF(AND(IRR_DRIP=FALSE,CalcTable[[#This Row],[IrrHours]]&lt;=0),FALSE,TRUE)</f>
        <v>#NAME?</v>
      </c>
      <c r="X2798" s="13" t="e">
        <f ca="1">AND(CalcTable[[#This Row],[IrrDay]],CalcTable[[#This Row],[IrrRain]],CalcTable[[#This Row],[IrrWarm]],CalcTable[[#This Row],[IrrWindy]])</f>
        <v>#NAME?</v>
      </c>
      <c r="Y2798" s="13" t="e">
        <f t="shared" ca="1" si="876"/>
        <v>#NAME?</v>
      </c>
      <c r="Z2798" s="13" t="e">
        <f ca="1">CalcTable[[#This Row],[IrrHours]]/5</f>
        <v>#NAME?</v>
      </c>
      <c r="AA2798" s="13" t="e">
        <f ca="1">IF(CalcTable[[#This Row],[IrrFlag]]=FALSE,0,MAX(0,CalcTable[[#This Row],[VolRednWind]]*(FCAP*IRR_TARGET-CalcTable[[#This Row],[IWC]])))</f>
        <v>#NAME?</v>
      </c>
      <c r="AB2798" s="13" t="e">
        <f ca="1">CalcTable[[#This Row],[IWC]]+CalcTable[[#This Row],[Eff Precip]]+CalcTable[[#This Row],[IrrAmt]]-CalcTable[[#This Row],[AET]]</f>
        <v>#NAME?</v>
      </c>
      <c r="AC2798" s="13" t="e">
        <f ca="1">IF(CalcTable[[#This Row],[PWC]]&gt;FCAP,MIN(24*PERC,MIN(SAT,CalcTable[[#This Row],[PWC]])-FCAP),0)</f>
        <v>#NAME?</v>
      </c>
      <c r="AD2798" s="13" t="e">
        <f ca="1">IF(CalcTable[[#This Row],[PWC]]&gt;SAT,CalcTable[[#This Row],[PWC]]-SAT,0)</f>
        <v>#NAME?</v>
      </c>
      <c r="AE2798" s="13" t="e">
        <f ca="1">CalcTable[[#This Row],[PWC]]-CalcTable[[#This Row],[PercAmt]]-CalcTable[[#This Row],[Runoff]]</f>
        <v>#NAME?</v>
      </c>
      <c r="AF2798" s="13" t="e">
        <f ca="1">CalcTable[[#This Row],[IrrAmt]]/1000*CUR_IRR_AREA*10000/IRR_EFF</f>
        <v>#NAME?</v>
      </c>
      <c r="AG2798" s="147"/>
      <c r="AH2798" s="13"/>
      <c r="AI2798" s="50">
        <v>0</v>
      </c>
      <c r="AJ2798" s="50">
        <v>0</v>
      </c>
      <c r="AK2798" s="50">
        <v>0</v>
      </c>
      <c r="AL2798" s="50">
        <v>0</v>
      </c>
      <c r="AM2798" s="50"/>
      <c r="AN2798" s="50"/>
      <c r="AO2798" s="50"/>
      <c r="AP2798" s="50"/>
      <c r="AQ2798" s="50"/>
      <c r="AR2798" s="50"/>
      <c r="AS2798" s="50"/>
      <c r="AT2798" s="50"/>
      <c r="AU2798" s="50"/>
      <c r="AV2798" s="50"/>
      <c r="AW2798" s="50"/>
      <c r="AX2798" s="50">
        <f t="shared" si="887"/>
        <v>0</v>
      </c>
      <c r="AY2798" s="50"/>
      <c r="AZ2798" s="50">
        <f t="shared" si="877"/>
        <v>0</v>
      </c>
      <c r="BA2798" s="50">
        <f t="shared" si="878"/>
        <v>0</v>
      </c>
      <c r="BB2798" s="50">
        <f t="shared" si="879"/>
        <v>0</v>
      </c>
      <c r="BC2798" s="17">
        <f t="shared" si="880"/>
        <v>19785</v>
      </c>
      <c r="BD2798" s="50">
        <f t="shared" si="881"/>
        <v>0</v>
      </c>
      <c r="BE2798" s="50">
        <f t="shared" si="882"/>
        <v>0</v>
      </c>
      <c r="BF2798" s="50">
        <f t="shared" si="888"/>
        <v>0</v>
      </c>
      <c r="BG2798" s="50"/>
      <c r="BH2798" s="17">
        <f t="shared" si="883"/>
        <v>0</v>
      </c>
      <c r="BI2798" s="17">
        <f t="shared" si="891"/>
        <v>2798</v>
      </c>
      <c r="BJ2798" s="17">
        <f t="shared" si="889"/>
        <v>2798</v>
      </c>
      <c r="BK2798" s="150">
        <f t="shared" si="890"/>
        <v>28635</v>
      </c>
      <c r="BL2798" s="50" t="e">
        <f t="shared" ca="1" si="884"/>
        <v>#NAME?</v>
      </c>
      <c r="BM2798" s="50" t="e">
        <f t="shared" ca="1" si="885"/>
        <v>#NAME?</v>
      </c>
      <c r="BN2798" s="50" t="e">
        <f t="shared" ca="1" si="886"/>
        <v>#NAME?</v>
      </c>
    </row>
    <row r="2799" spans="1:66" x14ac:dyDescent="0.35">
      <c r="A2799" s="48">
        <v>28636</v>
      </c>
      <c r="B2799" s="17">
        <v>1978</v>
      </c>
      <c r="C2799" s="17">
        <v>5</v>
      </c>
      <c r="D2799" s="17">
        <v>146</v>
      </c>
      <c r="E2799" s="17">
        <v>26</v>
      </c>
      <c r="F2799" s="17">
        <v>6</v>
      </c>
      <c r="G2799" s="50">
        <v>3.9</v>
      </c>
      <c r="H2799" s="32">
        <v>4.6424003712332311</v>
      </c>
      <c r="I2799" s="50">
        <v>6.333333333333333</v>
      </c>
      <c r="J2799" s="13">
        <v>0</v>
      </c>
      <c r="K2799" s="13">
        <f t="shared" si="872"/>
        <v>0</v>
      </c>
      <c r="L2799" s="13">
        <f t="shared" si="873"/>
        <v>0</v>
      </c>
      <c r="M2799" s="13" t="e">
        <f ca="1">CalcTable[[#This Row],[IWC]]-AE2798</f>
        <v>#NAME?</v>
      </c>
      <c r="N2799" s="13" t="e">
        <f ca="1">IF(CalcTable[[#This Row],[Day of Year]]&lt;123,FCAP,AE2798)</f>
        <v>#NAME?</v>
      </c>
      <c r="O2799" s="17" t="e">
        <f ca="1">IF(IRR_DRIP,5,COUNTIF('IDET Wind Values'!C2783:G2783,"&lt;="&amp;IRR_MAXWIND))</f>
        <v>#NAME?</v>
      </c>
      <c r="P2799" s="13" t="e">
        <f ca="1">CalcTable[[#This Row],[ET_o]]*KL</f>
        <v>#NAME?</v>
      </c>
      <c r="Q2799" s="13" t="e">
        <f ca="1">IF(WILTPT&lt;=0,1,MAX(0,MIN(1,(CalcTable[[#This Row],[IWC]]-WILTPT)/(MAD-WILTPT))))</f>
        <v>#NAME?</v>
      </c>
      <c r="R2799" s="13" t="e">
        <f ca="1">CalcTable[[#This Row],[ETMult]]*CalcTable[[#This Row],[ETb]]</f>
        <v>#NAME?</v>
      </c>
      <c r="S2799" s="13" t="b">
        <f>INDEX(IRR_LIST,CalcTable[[#This Row],[Day of Week]]+1)</f>
        <v>0</v>
      </c>
      <c r="T2799" s="13">
        <f t="shared" ca="1" si="874"/>
        <v>24.6</v>
      </c>
      <c r="U2799" s="13" t="b">
        <f ca="1">IF(CalcTable[[#This Row],[IrrPrecip]]&gt;=IC_MM,FALSE,TRUE)</f>
        <v>0</v>
      </c>
      <c r="V2799" s="13" t="b">
        <f t="shared" si="875"/>
        <v>1</v>
      </c>
      <c r="W2799" s="13" t="e">
        <f ca="1">IF(AND(IRR_DRIP=FALSE,CalcTable[[#This Row],[IrrHours]]&lt;=0),FALSE,TRUE)</f>
        <v>#NAME?</v>
      </c>
      <c r="X2799" s="13" t="e">
        <f ca="1">AND(CalcTable[[#This Row],[IrrDay]],CalcTable[[#This Row],[IrrRain]],CalcTable[[#This Row],[IrrWarm]],CalcTable[[#This Row],[IrrWindy]])</f>
        <v>#NAME?</v>
      </c>
      <c r="Y2799" s="13" t="e">
        <f t="shared" ca="1" si="876"/>
        <v>#NAME?</v>
      </c>
      <c r="Z2799" s="13" t="e">
        <f ca="1">CalcTable[[#This Row],[IrrHours]]/5</f>
        <v>#NAME?</v>
      </c>
      <c r="AA2799" s="13" t="e">
        <f ca="1">IF(CalcTable[[#This Row],[IrrFlag]]=FALSE,0,MAX(0,CalcTable[[#This Row],[VolRednWind]]*(FCAP*IRR_TARGET-CalcTable[[#This Row],[IWC]])))</f>
        <v>#NAME?</v>
      </c>
      <c r="AB2799" s="13" t="e">
        <f ca="1">CalcTable[[#This Row],[IWC]]+CalcTable[[#This Row],[Eff Precip]]+CalcTable[[#This Row],[IrrAmt]]-CalcTable[[#This Row],[AET]]</f>
        <v>#NAME?</v>
      </c>
      <c r="AC2799" s="13" t="e">
        <f ca="1">IF(CalcTable[[#This Row],[PWC]]&gt;FCAP,MIN(24*PERC,MIN(SAT,CalcTable[[#This Row],[PWC]])-FCAP),0)</f>
        <v>#NAME?</v>
      </c>
      <c r="AD2799" s="13" t="e">
        <f ca="1">IF(CalcTable[[#This Row],[PWC]]&gt;SAT,CalcTable[[#This Row],[PWC]]-SAT,0)</f>
        <v>#NAME?</v>
      </c>
      <c r="AE2799" s="13" t="e">
        <f ca="1">CalcTable[[#This Row],[PWC]]-CalcTable[[#This Row],[PercAmt]]-CalcTable[[#This Row],[Runoff]]</f>
        <v>#NAME?</v>
      </c>
      <c r="AF2799" s="13" t="e">
        <f ca="1">CalcTable[[#This Row],[IrrAmt]]/1000*CUR_IRR_AREA*10000/IRR_EFF</f>
        <v>#NAME?</v>
      </c>
      <c r="AG2799" s="147"/>
      <c r="AH2799" s="13"/>
      <c r="AI2799" s="50">
        <v>0</v>
      </c>
      <c r="AJ2799" s="50">
        <v>0</v>
      </c>
      <c r="AK2799" s="50">
        <v>0</v>
      </c>
      <c r="AL2799" s="50">
        <v>0</v>
      </c>
      <c r="AM2799" s="50"/>
      <c r="AN2799" s="50"/>
      <c r="AO2799" s="50"/>
      <c r="AP2799" s="50"/>
      <c r="AQ2799" s="50"/>
      <c r="AR2799" s="50"/>
      <c r="AS2799" s="50"/>
      <c r="AT2799" s="50"/>
      <c r="AU2799" s="50"/>
      <c r="AV2799" s="50"/>
      <c r="AW2799" s="50"/>
      <c r="AX2799" s="50">
        <f t="shared" si="887"/>
        <v>0</v>
      </c>
      <c r="AY2799" s="50"/>
      <c r="AZ2799" s="50">
        <f t="shared" si="877"/>
        <v>0</v>
      </c>
      <c r="BA2799" s="50">
        <f t="shared" si="878"/>
        <v>0</v>
      </c>
      <c r="BB2799" s="50">
        <f t="shared" si="879"/>
        <v>0</v>
      </c>
      <c r="BC2799" s="17">
        <f t="shared" si="880"/>
        <v>19785</v>
      </c>
      <c r="BD2799" s="50">
        <f t="shared" si="881"/>
        <v>0</v>
      </c>
      <c r="BE2799" s="50">
        <f t="shared" si="882"/>
        <v>0</v>
      </c>
      <c r="BF2799" s="50">
        <f t="shared" si="888"/>
        <v>0</v>
      </c>
      <c r="BG2799" s="50"/>
      <c r="BH2799" s="17">
        <f t="shared" si="883"/>
        <v>0</v>
      </c>
      <c r="BI2799" s="17">
        <f t="shared" si="891"/>
        <v>2799</v>
      </c>
      <c r="BJ2799" s="17">
        <f t="shared" si="889"/>
        <v>2799</v>
      </c>
      <c r="BK2799" s="150">
        <f t="shared" si="890"/>
        <v>28636</v>
      </c>
      <c r="BL2799" s="50" t="e">
        <f t="shared" ca="1" si="884"/>
        <v>#NAME?</v>
      </c>
      <c r="BM2799" s="50" t="e">
        <f t="shared" ca="1" si="885"/>
        <v>#NAME?</v>
      </c>
      <c r="BN2799" s="50" t="e">
        <f t="shared" ca="1" si="886"/>
        <v>#NAME?</v>
      </c>
    </row>
    <row r="2800" spans="1:66" x14ac:dyDescent="0.35">
      <c r="A2800" s="48">
        <v>28637</v>
      </c>
      <c r="B2800" s="17">
        <v>1978</v>
      </c>
      <c r="C2800" s="17">
        <v>5</v>
      </c>
      <c r="D2800" s="17">
        <v>147</v>
      </c>
      <c r="E2800" s="17">
        <v>27</v>
      </c>
      <c r="F2800" s="17">
        <v>7</v>
      </c>
      <c r="G2800" s="50">
        <v>5.0999999999999996</v>
      </c>
      <c r="H2800" s="32">
        <v>5.0715799964765012</v>
      </c>
      <c r="I2800" s="50">
        <v>10.833333333333334</v>
      </c>
      <c r="J2800" s="13">
        <v>0</v>
      </c>
      <c r="K2800" s="13">
        <f t="shared" si="872"/>
        <v>0</v>
      </c>
      <c r="L2800" s="13">
        <f t="shared" si="873"/>
        <v>0</v>
      </c>
      <c r="M2800" s="13" t="e">
        <f ca="1">CalcTable[[#This Row],[IWC]]-AE2799</f>
        <v>#NAME?</v>
      </c>
      <c r="N2800" s="13" t="e">
        <f ca="1">IF(CalcTable[[#This Row],[Day of Year]]&lt;123,FCAP,AE2799)</f>
        <v>#NAME?</v>
      </c>
      <c r="O2800" s="17" t="e">
        <f ca="1">IF(IRR_DRIP,5,COUNTIF('IDET Wind Values'!C2784:G2784,"&lt;="&amp;IRR_MAXWIND))</f>
        <v>#NAME?</v>
      </c>
      <c r="P2800" s="13" t="e">
        <f ca="1">CalcTable[[#This Row],[ET_o]]*KL</f>
        <v>#NAME?</v>
      </c>
      <c r="Q2800" s="13" t="e">
        <f ca="1">IF(WILTPT&lt;=0,1,MAX(0,MIN(1,(CalcTable[[#This Row],[IWC]]-WILTPT)/(MAD-WILTPT))))</f>
        <v>#NAME?</v>
      </c>
      <c r="R2800" s="13" t="e">
        <f ca="1">CalcTable[[#This Row],[ETMult]]*CalcTable[[#This Row],[ETb]]</f>
        <v>#NAME?</v>
      </c>
      <c r="S2800" s="13" t="b">
        <f>INDEX(IRR_LIST,CalcTable[[#This Row],[Day of Week]]+1)</f>
        <v>0</v>
      </c>
      <c r="T2800" s="13">
        <f t="shared" ca="1" si="874"/>
        <v>0</v>
      </c>
      <c r="U2800" s="13" t="b">
        <f ca="1">IF(CalcTable[[#This Row],[IrrPrecip]]&gt;=IC_MM,FALSE,TRUE)</f>
        <v>1</v>
      </c>
      <c r="V2800" s="13" t="b">
        <f t="shared" si="875"/>
        <v>1</v>
      </c>
      <c r="W2800" s="13" t="e">
        <f ca="1">IF(AND(IRR_DRIP=FALSE,CalcTable[[#This Row],[IrrHours]]&lt;=0),FALSE,TRUE)</f>
        <v>#NAME?</v>
      </c>
      <c r="X2800" s="13" t="e">
        <f ca="1">AND(CalcTable[[#This Row],[IrrDay]],CalcTable[[#This Row],[IrrRain]],CalcTable[[#This Row],[IrrWarm]],CalcTable[[#This Row],[IrrWindy]])</f>
        <v>#NAME?</v>
      </c>
      <c r="Y2800" s="13" t="e">
        <f t="shared" ca="1" si="876"/>
        <v>#NAME?</v>
      </c>
      <c r="Z2800" s="13" t="e">
        <f ca="1">CalcTable[[#This Row],[IrrHours]]/5</f>
        <v>#NAME?</v>
      </c>
      <c r="AA2800" s="13" t="e">
        <f ca="1">IF(CalcTable[[#This Row],[IrrFlag]]=FALSE,0,MAX(0,CalcTable[[#This Row],[VolRednWind]]*(FCAP*IRR_TARGET-CalcTable[[#This Row],[IWC]])))</f>
        <v>#NAME?</v>
      </c>
      <c r="AB2800" s="13" t="e">
        <f ca="1">CalcTable[[#This Row],[IWC]]+CalcTable[[#This Row],[Eff Precip]]+CalcTable[[#This Row],[IrrAmt]]-CalcTable[[#This Row],[AET]]</f>
        <v>#NAME?</v>
      </c>
      <c r="AC2800" s="13" t="e">
        <f ca="1">IF(CalcTable[[#This Row],[PWC]]&gt;FCAP,MIN(24*PERC,MIN(SAT,CalcTable[[#This Row],[PWC]])-FCAP),0)</f>
        <v>#NAME?</v>
      </c>
      <c r="AD2800" s="13" t="e">
        <f ca="1">IF(CalcTable[[#This Row],[PWC]]&gt;SAT,CalcTable[[#This Row],[PWC]]-SAT,0)</f>
        <v>#NAME?</v>
      </c>
      <c r="AE2800" s="13" t="e">
        <f ca="1">CalcTable[[#This Row],[PWC]]-CalcTable[[#This Row],[PercAmt]]-CalcTable[[#This Row],[Runoff]]</f>
        <v>#NAME?</v>
      </c>
      <c r="AF2800" s="13" t="e">
        <f ca="1">CalcTable[[#This Row],[IrrAmt]]/1000*CUR_IRR_AREA*10000/IRR_EFF</f>
        <v>#NAME?</v>
      </c>
      <c r="AG2800" s="147"/>
      <c r="AH2800" s="13"/>
      <c r="AI2800" s="50">
        <v>0</v>
      </c>
      <c r="AJ2800" s="50">
        <v>0</v>
      </c>
      <c r="AK2800" s="50">
        <v>2.8273804873337571</v>
      </c>
      <c r="AL2800" s="50">
        <v>0</v>
      </c>
      <c r="AM2800" s="50"/>
      <c r="AN2800" s="50"/>
      <c r="AO2800" s="50"/>
      <c r="AP2800" s="50"/>
      <c r="AQ2800" s="50"/>
      <c r="AR2800" s="50"/>
      <c r="AS2800" s="50"/>
      <c r="AT2800" s="50"/>
      <c r="AU2800" s="50"/>
      <c r="AV2800" s="50"/>
      <c r="AW2800" s="50"/>
      <c r="AX2800" s="50">
        <f t="shared" si="887"/>
        <v>2.8273804873337571</v>
      </c>
      <c r="AY2800" s="50"/>
      <c r="AZ2800" s="50">
        <f t="shared" si="877"/>
        <v>41.468247147561776</v>
      </c>
      <c r="BA2800" s="50">
        <f t="shared" si="878"/>
        <v>63.847936084341143</v>
      </c>
      <c r="BB2800" s="50">
        <f t="shared" si="879"/>
        <v>65.822614519939336</v>
      </c>
      <c r="BC2800" s="17">
        <f t="shared" si="880"/>
        <v>19785</v>
      </c>
      <c r="BD2800" s="50">
        <f t="shared" si="881"/>
        <v>2.8273804873337571</v>
      </c>
      <c r="BE2800" s="50">
        <f t="shared" si="882"/>
        <v>41.468247147561776</v>
      </c>
      <c r="BF2800" s="50">
        <f t="shared" si="888"/>
        <v>67.828851217863459</v>
      </c>
      <c r="BG2800" s="50"/>
      <c r="BH2800" s="17">
        <f t="shared" si="883"/>
        <v>0</v>
      </c>
      <c r="BI2800" s="17">
        <f t="shared" si="891"/>
        <v>2800</v>
      </c>
      <c r="BJ2800" s="17">
        <f t="shared" si="889"/>
        <v>2800</v>
      </c>
      <c r="BK2800" s="150">
        <f t="shared" si="890"/>
        <v>28637</v>
      </c>
      <c r="BL2800" s="50" t="e">
        <f t="shared" ca="1" si="884"/>
        <v>#NAME?</v>
      </c>
      <c r="BM2800" s="50" t="e">
        <f t="shared" ca="1" si="885"/>
        <v>#NAME?</v>
      </c>
      <c r="BN2800" s="50" t="e">
        <f t="shared" ca="1" si="886"/>
        <v>#NAME?</v>
      </c>
    </row>
    <row r="2801" spans="1:66" x14ac:dyDescent="0.35">
      <c r="A2801" s="48">
        <v>28638</v>
      </c>
      <c r="B2801" s="17">
        <v>1978</v>
      </c>
      <c r="C2801" s="17">
        <v>5</v>
      </c>
      <c r="D2801" s="17">
        <v>148</v>
      </c>
      <c r="E2801" s="17">
        <v>28</v>
      </c>
      <c r="F2801" s="17">
        <v>1</v>
      </c>
      <c r="G2801" s="50">
        <v>8.3000000000000007</v>
      </c>
      <c r="H2801" s="32">
        <v>5.0446161780753487</v>
      </c>
      <c r="I2801" s="50">
        <v>9.3333333333333339</v>
      </c>
      <c r="J2801" s="13">
        <v>0</v>
      </c>
      <c r="K2801" s="13">
        <f t="shared" si="872"/>
        <v>0</v>
      </c>
      <c r="L2801" s="13">
        <f t="shared" si="873"/>
        <v>0</v>
      </c>
      <c r="M2801" s="13" t="e">
        <f ca="1">CalcTable[[#This Row],[IWC]]-AE2800</f>
        <v>#NAME?</v>
      </c>
      <c r="N2801" s="13" t="e">
        <f ca="1">IF(CalcTable[[#This Row],[Day of Year]]&lt;123,FCAP,AE2800)</f>
        <v>#NAME?</v>
      </c>
      <c r="O2801" s="17" t="e">
        <f ca="1">IF(IRR_DRIP,5,COUNTIF('IDET Wind Values'!C2785:G2785,"&lt;="&amp;IRR_MAXWIND))</f>
        <v>#NAME?</v>
      </c>
      <c r="P2801" s="13" t="e">
        <f ca="1">CalcTable[[#This Row],[ET_o]]*KL</f>
        <v>#NAME?</v>
      </c>
      <c r="Q2801" s="13" t="e">
        <f ca="1">IF(WILTPT&lt;=0,1,MAX(0,MIN(1,(CalcTable[[#This Row],[IWC]]-WILTPT)/(MAD-WILTPT))))</f>
        <v>#NAME?</v>
      </c>
      <c r="R2801" s="13" t="e">
        <f ca="1">CalcTable[[#This Row],[ETMult]]*CalcTable[[#This Row],[ETb]]</f>
        <v>#NAME?</v>
      </c>
      <c r="S2801" s="13" t="b">
        <f>INDEX(IRR_LIST,CalcTable[[#This Row],[Day of Week]]+1)</f>
        <v>1</v>
      </c>
      <c r="T2801" s="13">
        <f t="shared" ca="1" si="874"/>
        <v>0</v>
      </c>
      <c r="U2801" s="13" t="b">
        <f ca="1">IF(CalcTable[[#This Row],[IrrPrecip]]&gt;=IC_MM,FALSE,TRUE)</f>
        <v>1</v>
      </c>
      <c r="V2801" s="13" t="b">
        <f t="shared" si="875"/>
        <v>1</v>
      </c>
      <c r="W2801" s="13" t="e">
        <f ca="1">IF(AND(IRR_DRIP=FALSE,CalcTable[[#This Row],[IrrHours]]&lt;=0),FALSE,TRUE)</f>
        <v>#NAME?</v>
      </c>
      <c r="X2801" s="13" t="e">
        <f ca="1">AND(CalcTable[[#This Row],[IrrDay]],CalcTable[[#This Row],[IrrRain]],CalcTable[[#This Row],[IrrWarm]],CalcTable[[#This Row],[IrrWindy]])</f>
        <v>#NAME?</v>
      </c>
      <c r="Y2801" s="13" t="e">
        <f t="shared" ca="1" si="876"/>
        <v>#NAME?</v>
      </c>
      <c r="Z2801" s="13" t="e">
        <f ca="1">CalcTable[[#This Row],[IrrHours]]/5</f>
        <v>#NAME?</v>
      </c>
      <c r="AA2801" s="13" t="e">
        <f ca="1">IF(CalcTable[[#This Row],[IrrFlag]]=FALSE,0,MAX(0,CalcTable[[#This Row],[VolRednWind]]*(FCAP*IRR_TARGET-CalcTable[[#This Row],[IWC]])))</f>
        <v>#NAME?</v>
      </c>
      <c r="AB2801" s="13" t="e">
        <f ca="1">CalcTable[[#This Row],[IWC]]+CalcTable[[#This Row],[Eff Precip]]+CalcTable[[#This Row],[IrrAmt]]-CalcTable[[#This Row],[AET]]</f>
        <v>#NAME?</v>
      </c>
      <c r="AC2801" s="13" t="e">
        <f ca="1">IF(CalcTable[[#This Row],[PWC]]&gt;FCAP,MIN(24*PERC,MIN(SAT,CalcTable[[#This Row],[PWC]])-FCAP),0)</f>
        <v>#NAME?</v>
      </c>
      <c r="AD2801" s="13" t="e">
        <f ca="1">IF(CalcTable[[#This Row],[PWC]]&gt;SAT,CalcTable[[#This Row],[PWC]]-SAT,0)</f>
        <v>#NAME?</v>
      </c>
      <c r="AE2801" s="13" t="e">
        <f ca="1">CalcTable[[#This Row],[PWC]]-CalcTable[[#This Row],[PercAmt]]-CalcTable[[#This Row],[Runoff]]</f>
        <v>#NAME?</v>
      </c>
      <c r="AF2801" s="13" t="e">
        <f ca="1">CalcTable[[#This Row],[IrrAmt]]/1000*CUR_IRR_AREA*10000/IRR_EFF</f>
        <v>#NAME?</v>
      </c>
      <c r="AG2801" s="147"/>
      <c r="AH2801" s="13"/>
      <c r="AI2801" s="50">
        <v>0</v>
      </c>
      <c r="AJ2801" s="50">
        <v>0</v>
      </c>
      <c r="AK2801" s="50">
        <v>0</v>
      </c>
      <c r="AL2801" s="50">
        <v>0</v>
      </c>
      <c r="AM2801" s="50"/>
      <c r="AN2801" s="50"/>
      <c r="AO2801" s="50"/>
      <c r="AP2801" s="50"/>
      <c r="AQ2801" s="50"/>
      <c r="AR2801" s="50"/>
      <c r="AS2801" s="50"/>
      <c r="AT2801" s="50"/>
      <c r="AU2801" s="50"/>
      <c r="AV2801" s="50"/>
      <c r="AW2801" s="50"/>
      <c r="AX2801" s="50">
        <f t="shared" si="887"/>
        <v>0</v>
      </c>
      <c r="AY2801" s="50"/>
      <c r="AZ2801" s="50">
        <f t="shared" si="877"/>
        <v>0</v>
      </c>
      <c r="BA2801" s="50">
        <f t="shared" si="878"/>
        <v>0</v>
      </c>
      <c r="BB2801" s="50">
        <f t="shared" si="879"/>
        <v>0</v>
      </c>
      <c r="BC2801" s="17">
        <f t="shared" si="880"/>
        <v>19785</v>
      </c>
      <c r="BD2801" s="50">
        <f t="shared" si="881"/>
        <v>0</v>
      </c>
      <c r="BE2801" s="50">
        <f t="shared" si="882"/>
        <v>0</v>
      </c>
      <c r="BF2801" s="50">
        <f t="shared" si="888"/>
        <v>0</v>
      </c>
      <c r="BG2801" s="50"/>
      <c r="BH2801" s="17">
        <f t="shared" si="883"/>
        <v>0</v>
      </c>
      <c r="BI2801" s="17">
        <f t="shared" si="891"/>
        <v>2801</v>
      </c>
      <c r="BJ2801" s="17">
        <f t="shared" si="889"/>
        <v>2801</v>
      </c>
      <c r="BK2801" s="150">
        <f t="shared" si="890"/>
        <v>28638</v>
      </c>
      <c r="BL2801" s="50" t="e">
        <f t="shared" ca="1" si="884"/>
        <v>#NAME?</v>
      </c>
      <c r="BM2801" s="50" t="e">
        <f t="shared" ca="1" si="885"/>
        <v>#NAME?</v>
      </c>
      <c r="BN2801" s="50" t="e">
        <f t="shared" ca="1" si="886"/>
        <v>#NAME?</v>
      </c>
    </row>
    <row r="2802" spans="1:66" x14ac:dyDescent="0.35">
      <c r="A2802" s="48">
        <v>28639</v>
      </c>
      <c r="B2802" s="17">
        <v>1978</v>
      </c>
      <c r="C2802" s="17">
        <v>5</v>
      </c>
      <c r="D2802" s="17">
        <v>149</v>
      </c>
      <c r="E2802" s="17">
        <v>29</v>
      </c>
      <c r="F2802" s="17">
        <v>2</v>
      </c>
      <c r="G2802" s="50">
        <v>4.5</v>
      </c>
      <c r="H2802" s="32">
        <v>3.8042276646280486</v>
      </c>
      <c r="I2802" s="50">
        <v>25.833333333333332</v>
      </c>
      <c r="J2802" s="13">
        <v>0</v>
      </c>
      <c r="K2802" s="13">
        <f t="shared" si="872"/>
        <v>0</v>
      </c>
      <c r="L2802" s="13">
        <f t="shared" si="873"/>
        <v>0</v>
      </c>
      <c r="M2802" s="13" t="e">
        <f ca="1">CalcTable[[#This Row],[IWC]]-AE2801</f>
        <v>#NAME?</v>
      </c>
      <c r="N2802" s="13" t="e">
        <f ca="1">IF(CalcTable[[#This Row],[Day of Year]]&lt;123,FCAP,AE2801)</f>
        <v>#NAME?</v>
      </c>
      <c r="O2802" s="17" t="e">
        <f ca="1">IF(IRR_DRIP,5,COUNTIF('IDET Wind Values'!C2786:G2786,"&lt;="&amp;IRR_MAXWIND))</f>
        <v>#NAME?</v>
      </c>
      <c r="P2802" s="13" t="e">
        <f ca="1">CalcTable[[#This Row],[ET_o]]*KL</f>
        <v>#NAME?</v>
      </c>
      <c r="Q2802" s="13" t="e">
        <f ca="1">IF(WILTPT&lt;=0,1,MAX(0,MIN(1,(CalcTable[[#This Row],[IWC]]-WILTPT)/(MAD-WILTPT))))</f>
        <v>#NAME?</v>
      </c>
      <c r="R2802" s="13" t="e">
        <f ca="1">CalcTable[[#This Row],[ETMult]]*CalcTable[[#This Row],[ETb]]</f>
        <v>#NAME?</v>
      </c>
      <c r="S2802" s="13" t="b">
        <f>INDEX(IRR_LIST,CalcTable[[#This Row],[Day of Week]]+1)</f>
        <v>0</v>
      </c>
      <c r="T2802" s="13">
        <f t="shared" ca="1" si="874"/>
        <v>0</v>
      </c>
      <c r="U2802" s="13" t="b">
        <f ca="1">IF(CalcTable[[#This Row],[IrrPrecip]]&gt;=IC_MM,FALSE,TRUE)</f>
        <v>1</v>
      </c>
      <c r="V2802" s="13" t="b">
        <f t="shared" si="875"/>
        <v>1</v>
      </c>
      <c r="W2802" s="13" t="e">
        <f ca="1">IF(AND(IRR_DRIP=FALSE,CalcTable[[#This Row],[IrrHours]]&lt;=0),FALSE,TRUE)</f>
        <v>#NAME?</v>
      </c>
      <c r="X2802" s="13" t="e">
        <f ca="1">AND(CalcTable[[#This Row],[IrrDay]],CalcTable[[#This Row],[IrrRain]],CalcTable[[#This Row],[IrrWarm]],CalcTable[[#This Row],[IrrWindy]])</f>
        <v>#NAME?</v>
      </c>
      <c r="Y2802" s="13" t="e">
        <f t="shared" ca="1" si="876"/>
        <v>#NAME?</v>
      </c>
      <c r="Z2802" s="13" t="e">
        <f ca="1">CalcTable[[#This Row],[IrrHours]]/5</f>
        <v>#NAME?</v>
      </c>
      <c r="AA2802" s="13" t="e">
        <f ca="1">IF(CalcTable[[#This Row],[IrrFlag]]=FALSE,0,MAX(0,CalcTable[[#This Row],[VolRednWind]]*(FCAP*IRR_TARGET-CalcTable[[#This Row],[IWC]])))</f>
        <v>#NAME?</v>
      </c>
      <c r="AB2802" s="13" t="e">
        <f ca="1">CalcTable[[#This Row],[IWC]]+CalcTable[[#This Row],[Eff Precip]]+CalcTable[[#This Row],[IrrAmt]]-CalcTable[[#This Row],[AET]]</f>
        <v>#NAME?</v>
      </c>
      <c r="AC2802" s="13" t="e">
        <f ca="1">IF(CalcTable[[#This Row],[PWC]]&gt;FCAP,MIN(24*PERC,MIN(SAT,CalcTable[[#This Row],[PWC]])-FCAP),0)</f>
        <v>#NAME?</v>
      </c>
      <c r="AD2802" s="13" t="e">
        <f ca="1">IF(CalcTable[[#This Row],[PWC]]&gt;SAT,CalcTable[[#This Row],[PWC]]-SAT,0)</f>
        <v>#NAME?</v>
      </c>
      <c r="AE2802" s="13" t="e">
        <f ca="1">CalcTable[[#This Row],[PWC]]-CalcTable[[#This Row],[PercAmt]]-CalcTable[[#This Row],[Runoff]]</f>
        <v>#NAME?</v>
      </c>
      <c r="AF2802" s="13" t="e">
        <f ca="1">CalcTable[[#This Row],[IrrAmt]]/1000*CUR_IRR_AREA*10000/IRR_EFF</f>
        <v>#NAME?</v>
      </c>
      <c r="AG2802" s="147"/>
      <c r="AH2802" s="13"/>
      <c r="AI2802" s="50">
        <v>0</v>
      </c>
      <c r="AJ2802" s="50">
        <v>0</v>
      </c>
      <c r="AK2802" s="50">
        <v>0</v>
      </c>
      <c r="AL2802" s="50">
        <v>10.932618261805127</v>
      </c>
      <c r="AM2802" s="50"/>
      <c r="AN2802" s="50"/>
      <c r="AO2802" s="50"/>
      <c r="AP2802" s="50"/>
      <c r="AQ2802" s="50"/>
      <c r="AR2802" s="50"/>
      <c r="AS2802" s="50"/>
      <c r="AT2802" s="50"/>
      <c r="AU2802" s="50"/>
      <c r="AV2802" s="50"/>
      <c r="AW2802" s="50"/>
      <c r="AX2802" s="50">
        <f t="shared" si="887"/>
        <v>10.932618261805127</v>
      </c>
      <c r="AY2802" s="50"/>
      <c r="AZ2802" s="50">
        <f t="shared" si="877"/>
        <v>320.69013567961707</v>
      </c>
      <c r="BA2802" s="50">
        <f t="shared" si="878"/>
        <v>493.76100255433107</v>
      </c>
      <c r="BB2802" s="50">
        <f t="shared" si="879"/>
        <v>509.03196139621764</v>
      </c>
      <c r="BC2802" s="17">
        <f t="shared" si="880"/>
        <v>19785</v>
      </c>
      <c r="BD2802" s="50">
        <f t="shared" si="881"/>
        <v>10.932618261805127</v>
      </c>
      <c r="BE2802" s="50">
        <f t="shared" si="882"/>
        <v>320.69013567961707</v>
      </c>
      <c r="BF2802" s="50">
        <f t="shared" si="888"/>
        <v>524.54697259438308</v>
      </c>
      <c r="BG2802" s="50"/>
      <c r="BH2802" s="17">
        <f t="shared" si="883"/>
        <v>0</v>
      </c>
      <c r="BI2802" s="17">
        <f t="shared" si="891"/>
        <v>2802</v>
      </c>
      <c r="BJ2802" s="17">
        <f t="shared" si="889"/>
        <v>2802</v>
      </c>
      <c r="BK2802" s="150">
        <f t="shared" si="890"/>
        <v>28639</v>
      </c>
      <c r="BL2802" s="50" t="e">
        <f t="shared" ca="1" si="884"/>
        <v>#NAME?</v>
      </c>
      <c r="BM2802" s="50" t="e">
        <f t="shared" ca="1" si="885"/>
        <v>#NAME?</v>
      </c>
      <c r="BN2802" s="50" t="e">
        <f t="shared" ca="1" si="886"/>
        <v>#NAME?</v>
      </c>
    </row>
    <row r="2803" spans="1:66" x14ac:dyDescent="0.35">
      <c r="A2803" s="48">
        <v>28640</v>
      </c>
      <c r="B2803" s="17">
        <v>1978</v>
      </c>
      <c r="C2803" s="17">
        <v>5</v>
      </c>
      <c r="D2803" s="17">
        <v>150</v>
      </c>
      <c r="E2803" s="17">
        <v>30</v>
      </c>
      <c r="F2803" s="17">
        <v>3</v>
      </c>
      <c r="G2803" s="50">
        <v>3.6</v>
      </c>
      <c r="H2803" s="32">
        <v>3.7540946860594486</v>
      </c>
      <c r="I2803" s="50">
        <v>35.166666666666664</v>
      </c>
      <c r="J2803" s="13">
        <v>14.4</v>
      </c>
      <c r="K2803" s="13">
        <f t="shared" si="872"/>
        <v>14.4</v>
      </c>
      <c r="L2803" s="13">
        <f t="shared" si="873"/>
        <v>7.0500000000000007</v>
      </c>
      <c r="M2803" s="13" t="e">
        <f ca="1">CalcTable[[#This Row],[IWC]]-AE2802</f>
        <v>#NAME?</v>
      </c>
      <c r="N2803" s="13" t="e">
        <f ca="1">IF(CalcTable[[#This Row],[Day of Year]]&lt;123,FCAP,AE2802)</f>
        <v>#NAME?</v>
      </c>
      <c r="O2803" s="17" t="e">
        <f ca="1">IF(IRR_DRIP,5,COUNTIF('IDET Wind Values'!C2787:G2787,"&lt;="&amp;IRR_MAXWIND))</f>
        <v>#NAME?</v>
      </c>
      <c r="P2803" s="13" t="e">
        <f ca="1">CalcTable[[#This Row],[ET_o]]*KL</f>
        <v>#NAME?</v>
      </c>
      <c r="Q2803" s="13" t="e">
        <f ca="1">IF(WILTPT&lt;=0,1,MAX(0,MIN(1,(CalcTable[[#This Row],[IWC]]-WILTPT)/(MAD-WILTPT))))</f>
        <v>#NAME?</v>
      </c>
      <c r="R2803" s="13" t="e">
        <f ca="1">CalcTable[[#This Row],[ETMult]]*CalcTable[[#This Row],[ETb]]</f>
        <v>#NAME?</v>
      </c>
      <c r="S2803" s="13" t="b">
        <f>INDEX(IRR_LIST,CalcTable[[#This Row],[Day of Week]]+1)</f>
        <v>1</v>
      </c>
      <c r="T2803" s="13">
        <f t="shared" ca="1" si="874"/>
        <v>0</v>
      </c>
      <c r="U2803" s="13" t="b">
        <f ca="1">IF(CalcTable[[#This Row],[IrrPrecip]]&gt;=IC_MM,FALSE,TRUE)</f>
        <v>1</v>
      </c>
      <c r="V2803" s="13" t="b">
        <f t="shared" si="875"/>
        <v>1</v>
      </c>
      <c r="W2803" s="13" t="e">
        <f ca="1">IF(AND(IRR_DRIP=FALSE,CalcTable[[#This Row],[IrrHours]]&lt;=0),FALSE,TRUE)</f>
        <v>#NAME?</v>
      </c>
      <c r="X2803" s="13" t="e">
        <f ca="1">AND(CalcTable[[#This Row],[IrrDay]],CalcTable[[#This Row],[IrrRain]],CalcTable[[#This Row],[IrrWarm]],CalcTable[[#This Row],[IrrWindy]])</f>
        <v>#NAME?</v>
      </c>
      <c r="Y2803" s="13" t="e">
        <f t="shared" ca="1" si="876"/>
        <v>#NAME?</v>
      </c>
      <c r="Z2803" s="13" t="e">
        <f ca="1">CalcTable[[#This Row],[IrrHours]]/5</f>
        <v>#NAME?</v>
      </c>
      <c r="AA2803" s="13" t="e">
        <f ca="1">IF(CalcTable[[#This Row],[IrrFlag]]=FALSE,0,MAX(0,CalcTable[[#This Row],[VolRednWind]]*(FCAP*IRR_TARGET-CalcTable[[#This Row],[IWC]])))</f>
        <v>#NAME?</v>
      </c>
      <c r="AB2803" s="13" t="e">
        <f ca="1">CalcTable[[#This Row],[IWC]]+CalcTable[[#This Row],[Eff Precip]]+CalcTable[[#This Row],[IrrAmt]]-CalcTable[[#This Row],[AET]]</f>
        <v>#NAME?</v>
      </c>
      <c r="AC2803" s="13" t="e">
        <f ca="1">IF(CalcTable[[#This Row],[PWC]]&gt;FCAP,MIN(24*PERC,MIN(SAT,CalcTable[[#This Row],[PWC]])-FCAP),0)</f>
        <v>#NAME?</v>
      </c>
      <c r="AD2803" s="13" t="e">
        <f ca="1">IF(CalcTable[[#This Row],[PWC]]&gt;SAT,CalcTable[[#This Row],[PWC]]-SAT,0)</f>
        <v>#NAME?</v>
      </c>
      <c r="AE2803" s="13" t="e">
        <f ca="1">CalcTable[[#This Row],[PWC]]-CalcTable[[#This Row],[PercAmt]]-CalcTable[[#This Row],[Runoff]]</f>
        <v>#NAME?</v>
      </c>
      <c r="AF2803" s="13" t="e">
        <f ca="1">CalcTable[[#This Row],[IrrAmt]]/1000*CUR_IRR_AREA*10000/IRR_EFF</f>
        <v>#NAME?</v>
      </c>
      <c r="AG2803" s="147"/>
      <c r="AH2803" s="13"/>
      <c r="AI2803" s="50">
        <v>0</v>
      </c>
      <c r="AJ2803" s="50">
        <v>0</v>
      </c>
      <c r="AK2803" s="50">
        <v>0</v>
      </c>
      <c r="AL2803" s="50">
        <v>0</v>
      </c>
      <c r="AM2803" s="50"/>
      <c r="AN2803" s="50"/>
      <c r="AO2803" s="50"/>
      <c r="AP2803" s="50"/>
      <c r="AQ2803" s="50"/>
      <c r="AR2803" s="50"/>
      <c r="AS2803" s="50"/>
      <c r="AT2803" s="50"/>
      <c r="AU2803" s="50"/>
      <c r="AV2803" s="50"/>
      <c r="AW2803" s="50"/>
      <c r="AX2803" s="50">
        <f t="shared" si="887"/>
        <v>0</v>
      </c>
      <c r="AY2803" s="50"/>
      <c r="AZ2803" s="50">
        <f t="shared" si="877"/>
        <v>0</v>
      </c>
      <c r="BA2803" s="50">
        <f t="shared" si="878"/>
        <v>0</v>
      </c>
      <c r="BB2803" s="50">
        <f t="shared" si="879"/>
        <v>0</v>
      </c>
      <c r="BC2803" s="17">
        <f t="shared" si="880"/>
        <v>19785</v>
      </c>
      <c r="BD2803" s="50">
        <f t="shared" si="881"/>
        <v>0</v>
      </c>
      <c r="BE2803" s="50">
        <f t="shared" si="882"/>
        <v>0</v>
      </c>
      <c r="BF2803" s="50">
        <f t="shared" si="888"/>
        <v>0</v>
      </c>
      <c r="BG2803" s="50"/>
      <c r="BH2803" s="17">
        <f t="shared" si="883"/>
        <v>0</v>
      </c>
      <c r="BI2803" s="17">
        <f t="shared" si="891"/>
        <v>2803</v>
      </c>
      <c r="BJ2803" s="17">
        <f t="shared" si="889"/>
        <v>2803</v>
      </c>
      <c r="BK2803" s="150">
        <f t="shared" si="890"/>
        <v>28640</v>
      </c>
      <c r="BL2803" s="50" t="e">
        <f t="shared" ca="1" si="884"/>
        <v>#NAME?</v>
      </c>
      <c r="BM2803" s="50" t="e">
        <f t="shared" ca="1" si="885"/>
        <v>#NAME?</v>
      </c>
      <c r="BN2803" s="50" t="e">
        <f t="shared" ca="1" si="886"/>
        <v>#NAME?</v>
      </c>
    </row>
    <row r="2804" spans="1:66" x14ac:dyDescent="0.35">
      <c r="A2804" s="48">
        <v>28641</v>
      </c>
      <c r="B2804" s="17">
        <v>1978</v>
      </c>
      <c r="C2804" s="17">
        <v>5</v>
      </c>
      <c r="D2804" s="17">
        <v>151</v>
      </c>
      <c r="E2804" s="17">
        <v>31</v>
      </c>
      <c r="F2804" s="17">
        <v>4</v>
      </c>
      <c r="G2804" s="50">
        <v>5.3</v>
      </c>
      <c r="H2804" s="32">
        <v>3.6912332688845995</v>
      </c>
      <c r="I2804" s="50">
        <v>28.833333333333332</v>
      </c>
      <c r="J2804" s="13">
        <v>4.2</v>
      </c>
      <c r="K2804" s="13">
        <f t="shared" si="872"/>
        <v>4.2</v>
      </c>
      <c r="L2804" s="13">
        <f t="shared" si="873"/>
        <v>0</v>
      </c>
      <c r="M2804" s="13" t="e">
        <f ca="1">CalcTable[[#This Row],[IWC]]-AE2803</f>
        <v>#NAME?</v>
      </c>
      <c r="N2804" s="13" t="e">
        <f ca="1">IF(CalcTable[[#This Row],[Day of Year]]&lt;123,FCAP,AE2803)</f>
        <v>#NAME?</v>
      </c>
      <c r="O2804" s="17" t="e">
        <f ca="1">IF(IRR_DRIP,5,COUNTIF('IDET Wind Values'!C2788:G2788,"&lt;="&amp;IRR_MAXWIND))</f>
        <v>#NAME?</v>
      </c>
      <c r="P2804" s="13" t="e">
        <f ca="1">CalcTable[[#This Row],[ET_o]]*KL</f>
        <v>#NAME?</v>
      </c>
      <c r="Q2804" s="13" t="e">
        <f ca="1">IF(WILTPT&lt;=0,1,MAX(0,MIN(1,(CalcTable[[#This Row],[IWC]]-WILTPT)/(MAD-WILTPT))))</f>
        <v>#NAME?</v>
      </c>
      <c r="R2804" s="13" t="e">
        <f ca="1">CalcTable[[#This Row],[ETMult]]*CalcTable[[#This Row],[ETb]]</f>
        <v>#NAME?</v>
      </c>
      <c r="S2804" s="13" t="b">
        <f>INDEX(IRR_LIST,CalcTable[[#This Row],[Day of Week]]+1)</f>
        <v>0</v>
      </c>
      <c r="T2804" s="13">
        <f t="shared" ca="1" si="874"/>
        <v>14.4</v>
      </c>
      <c r="U2804" s="13" t="b">
        <f ca="1">IF(CalcTable[[#This Row],[IrrPrecip]]&gt;=IC_MM,FALSE,TRUE)</f>
        <v>0</v>
      </c>
      <c r="V2804" s="13" t="b">
        <f t="shared" si="875"/>
        <v>1</v>
      </c>
      <c r="W2804" s="13" t="e">
        <f ca="1">IF(AND(IRR_DRIP=FALSE,CalcTable[[#This Row],[IrrHours]]&lt;=0),FALSE,TRUE)</f>
        <v>#NAME?</v>
      </c>
      <c r="X2804" s="13" t="e">
        <f ca="1">AND(CalcTable[[#This Row],[IrrDay]],CalcTable[[#This Row],[IrrRain]],CalcTable[[#This Row],[IrrWarm]],CalcTable[[#This Row],[IrrWindy]])</f>
        <v>#NAME?</v>
      </c>
      <c r="Y2804" s="13" t="e">
        <f t="shared" ca="1" si="876"/>
        <v>#NAME?</v>
      </c>
      <c r="Z2804" s="13" t="e">
        <f ca="1">CalcTable[[#This Row],[IrrHours]]/5</f>
        <v>#NAME?</v>
      </c>
      <c r="AA2804" s="13" t="e">
        <f ca="1">IF(CalcTable[[#This Row],[IrrFlag]]=FALSE,0,MAX(0,CalcTable[[#This Row],[VolRednWind]]*(FCAP*IRR_TARGET-CalcTable[[#This Row],[IWC]])))</f>
        <v>#NAME?</v>
      </c>
      <c r="AB2804" s="13" t="e">
        <f ca="1">CalcTable[[#This Row],[IWC]]+CalcTable[[#This Row],[Eff Precip]]+CalcTable[[#This Row],[IrrAmt]]-CalcTable[[#This Row],[AET]]</f>
        <v>#NAME?</v>
      </c>
      <c r="AC2804" s="13" t="e">
        <f ca="1">IF(CalcTable[[#This Row],[PWC]]&gt;FCAP,MIN(24*PERC,MIN(SAT,CalcTable[[#This Row],[PWC]])-FCAP),0)</f>
        <v>#NAME?</v>
      </c>
      <c r="AD2804" s="13" t="e">
        <f ca="1">IF(CalcTable[[#This Row],[PWC]]&gt;SAT,CalcTable[[#This Row],[PWC]]-SAT,0)</f>
        <v>#NAME?</v>
      </c>
      <c r="AE2804" s="13" t="e">
        <f ca="1">CalcTable[[#This Row],[PWC]]-CalcTable[[#This Row],[PercAmt]]-CalcTable[[#This Row],[Runoff]]</f>
        <v>#NAME?</v>
      </c>
      <c r="AF2804" s="13" t="e">
        <f ca="1">CalcTable[[#This Row],[IrrAmt]]/1000*CUR_IRR_AREA*10000/IRR_EFF</f>
        <v>#NAME?</v>
      </c>
      <c r="AG2804" s="147"/>
      <c r="AH2804" s="13"/>
      <c r="AI2804" s="50">
        <v>0</v>
      </c>
      <c r="AJ2804" s="50">
        <v>0</v>
      </c>
      <c r="AK2804" s="50">
        <v>0</v>
      </c>
      <c r="AL2804" s="50">
        <v>0</v>
      </c>
      <c r="AM2804" s="50"/>
      <c r="AN2804" s="50"/>
      <c r="AO2804" s="50"/>
      <c r="AP2804" s="50"/>
      <c r="AQ2804" s="50"/>
      <c r="AR2804" s="50"/>
      <c r="AS2804" s="50"/>
      <c r="AT2804" s="50"/>
      <c r="AU2804" s="50"/>
      <c r="AV2804" s="50"/>
      <c r="AW2804" s="50"/>
      <c r="AX2804" s="50">
        <f t="shared" si="887"/>
        <v>0</v>
      </c>
      <c r="AY2804" s="50"/>
      <c r="AZ2804" s="50">
        <f t="shared" si="877"/>
        <v>0</v>
      </c>
      <c r="BA2804" s="50">
        <f t="shared" si="878"/>
        <v>0</v>
      </c>
      <c r="BB2804" s="50">
        <f t="shared" si="879"/>
        <v>0</v>
      </c>
      <c r="BC2804" s="17">
        <f t="shared" si="880"/>
        <v>19785</v>
      </c>
      <c r="BD2804" s="50">
        <f t="shared" si="881"/>
        <v>0</v>
      </c>
      <c r="BE2804" s="50">
        <f t="shared" si="882"/>
        <v>0</v>
      </c>
      <c r="BF2804" s="50">
        <f t="shared" si="888"/>
        <v>0</v>
      </c>
      <c r="BG2804" s="50"/>
      <c r="BH2804" s="17">
        <f t="shared" si="883"/>
        <v>0</v>
      </c>
      <c r="BI2804" s="17">
        <f t="shared" si="891"/>
        <v>2804</v>
      </c>
      <c r="BJ2804" s="17">
        <f t="shared" si="889"/>
        <v>2804</v>
      </c>
      <c r="BK2804" s="150">
        <f t="shared" si="890"/>
        <v>28641</v>
      </c>
      <c r="BL2804" s="50" t="e">
        <f t="shared" ca="1" si="884"/>
        <v>#NAME?</v>
      </c>
      <c r="BM2804" s="50" t="e">
        <f t="shared" ca="1" si="885"/>
        <v>#NAME?</v>
      </c>
      <c r="BN2804" s="50" t="e">
        <f t="shared" ca="1" si="886"/>
        <v>#NAME?</v>
      </c>
    </row>
    <row r="2805" spans="1:66" x14ac:dyDescent="0.35">
      <c r="A2805" s="48">
        <v>28642</v>
      </c>
      <c r="B2805" s="17">
        <v>1978</v>
      </c>
      <c r="C2805" s="17">
        <v>6</v>
      </c>
      <c r="D2805" s="17">
        <v>152</v>
      </c>
      <c r="E2805" s="17">
        <v>1</v>
      </c>
      <c r="F2805" s="17">
        <v>5</v>
      </c>
      <c r="G2805" s="50">
        <v>4</v>
      </c>
      <c r="H2805" s="32">
        <v>4.402544505315988</v>
      </c>
      <c r="I2805" s="50">
        <v>9.1666666666666661</v>
      </c>
      <c r="J2805" s="13">
        <v>0</v>
      </c>
      <c r="K2805" s="13">
        <f t="shared" si="872"/>
        <v>0</v>
      </c>
      <c r="L2805" s="13">
        <f t="shared" si="873"/>
        <v>0</v>
      </c>
      <c r="M2805" s="13" t="e">
        <f ca="1">CalcTable[[#This Row],[IWC]]-AE2804</f>
        <v>#NAME?</v>
      </c>
      <c r="N2805" s="13" t="e">
        <f ca="1">IF(CalcTable[[#This Row],[Day of Year]]&lt;123,FCAP,AE2804)</f>
        <v>#NAME?</v>
      </c>
      <c r="O2805" s="17" t="e">
        <f ca="1">IF(IRR_DRIP,5,COUNTIF('IDET Wind Values'!C2789:G2789,"&lt;="&amp;IRR_MAXWIND))</f>
        <v>#NAME?</v>
      </c>
      <c r="P2805" s="13" t="e">
        <f ca="1">CalcTable[[#This Row],[ET_o]]*KL</f>
        <v>#NAME?</v>
      </c>
      <c r="Q2805" s="13" t="e">
        <f ca="1">IF(WILTPT&lt;=0,1,MAX(0,MIN(1,(CalcTable[[#This Row],[IWC]]-WILTPT)/(MAD-WILTPT))))</f>
        <v>#NAME?</v>
      </c>
      <c r="R2805" s="13" t="e">
        <f ca="1">CalcTable[[#This Row],[ETMult]]*CalcTable[[#This Row],[ETb]]</f>
        <v>#NAME?</v>
      </c>
      <c r="S2805" s="13" t="b">
        <f>INDEX(IRR_LIST,CalcTable[[#This Row],[Day of Week]]+1)</f>
        <v>1</v>
      </c>
      <c r="T2805" s="13">
        <f t="shared" ca="1" si="874"/>
        <v>18.600000000000001</v>
      </c>
      <c r="U2805" s="13" t="b">
        <f ca="1">IF(CalcTable[[#This Row],[IrrPrecip]]&gt;=IC_MM,FALSE,TRUE)</f>
        <v>0</v>
      </c>
      <c r="V2805" s="13" t="b">
        <f t="shared" si="875"/>
        <v>1</v>
      </c>
      <c r="W2805" s="13" t="e">
        <f ca="1">IF(AND(IRR_DRIP=FALSE,CalcTable[[#This Row],[IrrHours]]&lt;=0),FALSE,TRUE)</f>
        <v>#NAME?</v>
      </c>
      <c r="X2805" s="13" t="e">
        <f ca="1">AND(CalcTable[[#This Row],[IrrDay]],CalcTable[[#This Row],[IrrRain]],CalcTable[[#This Row],[IrrWarm]],CalcTable[[#This Row],[IrrWindy]])</f>
        <v>#NAME?</v>
      </c>
      <c r="Y2805" s="13" t="e">
        <f t="shared" ca="1" si="876"/>
        <v>#NAME?</v>
      </c>
      <c r="Z2805" s="13" t="e">
        <f ca="1">CalcTable[[#This Row],[IrrHours]]/5</f>
        <v>#NAME?</v>
      </c>
      <c r="AA2805" s="13" t="e">
        <f ca="1">IF(CalcTable[[#This Row],[IrrFlag]]=FALSE,0,MAX(0,CalcTable[[#This Row],[VolRednWind]]*(FCAP*IRR_TARGET-CalcTable[[#This Row],[IWC]])))</f>
        <v>#NAME?</v>
      </c>
      <c r="AB2805" s="13" t="e">
        <f ca="1">CalcTable[[#This Row],[IWC]]+CalcTable[[#This Row],[Eff Precip]]+CalcTable[[#This Row],[IrrAmt]]-CalcTable[[#This Row],[AET]]</f>
        <v>#NAME?</v>
      </c>
      <c r="AC2805" s="13" t="e">
        <f ca="1">IF(CalcTable[[#This Row],[PWC]]&gt;FCAP,MIN(24*PERC,MIN(SAT,CalcTable[[#This Row],[PWC]])-FCAP),0)</f>
        <v>#NAME?</v>
      </c>
      <c r="AD2805" s="13" t="e">
        <f ca="1">IF(CalcTable[[#This Row],[PWC]]&gt;SAT,CalcTable[[#This Row],[PWC]]-SAT,0)</f>
        <v>#NAME?</v>
      </c>
      <c r="AE2805" s="13" t="e">
        <f ca="1">CalcTable[[#This Row],[PWC]]-CalcTable[[#This Row],[PercAmt]]-CalcTable[[#This Row],[Runoff]]</f>
        <v>#NAME?</v>
      </c>
      <c r="AF2805" s="13" t="e">
        <f ca="1">CalcTable[[#This Row],[IrrAmt]]/1000*CUR_IRR_AREA*10000/IRR_EFF</f>
        <v>#NAME?</v>
      </c>
      <c r="AG2805" s="147"/>
      <c r="AH2805" s="13"/>
      <c r="AI2805" s="50">
        <v>0</v>
      </c>
      <c r="AJ2805" s="50">
        <v>0</v>
      </c>
      <c r="AK2805" s="50">
        <v>0</v>
      </c>
      <c r="AL2805" s="50">
        <v>0</v>
      </c>
      <c r="AM2805" s="50"/>
      <c r="AN2805" s="50"/>
      <c r="AO2805" s="50"/>
      <c r="AP2805" s="50"/>
      <c r="AQ2805" s="50"/>
      <c r="AR2805" s="50"/>
      <c r="AS2805" s="50"/>
      <c r="AT2805" s="50"/>
      <c r="AU2805" s="50"/>
      <c r="AV2805" s="50"/>
      <c r="AW2805" s="50"/>
      <c r="AX2805" s="50">
        <f t="shared" si="887"/>
        <v>0</v>
      </c>
      <c r="AY2805" s="50"/>
      <c r="AZ2805" s="50">
        <f t="shared" si="877"/>
        <v>0</v>
      </c>
      <c r="BA2805" s="50">
        <f t="shared" si="878"/>
        <v>0</v>
      </c>
      <c r="BB2805" s="50">
        <f t="shared" si="879"/>
        <v>0</v>
      </c>
      <c r="BC2805" s="17">
        <f t="shared" si="880"/>
        <v>19786</v>
      </c>
      <c r="BD2805" s="50">
        <f t="shared" si="881"/>
        <v>0</v>
      </c>
      <c r="BE2805" s="50">
        <f t="shared" si="882"/>
        <v>0</v>
      </c>
      <c r="BF2805" s="50">
        <f t="shared" si="888"/>
        <v>0</v>
      </c>
      <c r="BG2805" s="50"/>
      <c r="BH2805" s="17">
        <f t="shared" si="883"/>
        <v>0</v>
      </c>
      <c r="BI2805" s="17">
        <f t="shared" si="891"/>
        <v>2805</v>
      </c>
      <c r="BJ2805" s="17">
        <f t="shared" si="889"/>
        <v>2805</v>
      </c>
      <c r="BK2805" s="150">
        <f t="shared" si="890"/>
        <v>28642</v>
      </c>
      <c r="BL2805" s="50" t="e">
        <f t="shared" ca="1" si="884"/>
        <v>#NAME?</v>
      </c>
      <c r="BM2805" s="50" t="e">
        <f t="shared" ca="1" si="885"/>
        <v>#NAME?</v>
      </c>
      <c r="BN2805" s="50" t="e">
        <f t="shared" ca="1" si="886"/>
        <v>#NAME?</v>
      </c>
    </row>
    <row r="2806" spans="1:66" x14ac:dyDescent="0.35">
      <c r="A2806" s="48">
        <v>28643</v>
      </c>
      <c r="B2806" s="17">
        <v>1978</v>
      </c>
      <c r="C2806" s="17">
        <v>6</v>
      </c>
      <c r="D2806" s="17">
        <v>153</v>
      </c>
      <c r="E2806" s="17">
        <v>2</v>
      </c>
      <c r="F2806" s="17">
        <v>6</v>
      </c>
      <c r="G2806" s="50">
        <v>6.7</v>
      </c>
      <c r="H2806" s="32">
        <v>4.9108541529904821</v>
      </c>
      <c r="I2806" s="50">
        <v>4.833333333333333</v>
      </c>
      <c r="J2806" s="13">
        <v>0</v>
      </c>
      <c r="K2806" s="13">
        <f t="shared" si="872"/>
        <v>0</v>
      </c>
      <c r="L2806" s="13">
        <f t="shared" si="873"/>
        <v>0</v>
      </c>
      <c r="M2806" s="13" t="e">
        <f ca="1">CalcTable[[#This Row],[IWC]]-AE2805</f>
        <v>#NAME?</v>
      </c>
      <c r="N2806" s="13" t="e">
        <f ca="1">IF(CalcTable[[#This Row],[Day of Year]]&lt;123,FCAP,AE2805)</f>
        <v>#NAME?</v>
      </c>
      <c r="O2806" s="17" t="e">
        <f ca="1">IF(IRR_DRIP,5,COUNTIF('IDET Wind Values'!C2790:G2790,"&lt;="&amp;IRR_MAXWIND))</f>
        <v>#NAME?</v>
      </c>
      <c r="P2806" s="13" t="e">
        <f ca="1">CalcTable[[#This Row],[ET_o]]*KL</f>
        <v>#NAME?</v>
      </c>
      <c r="Q2806" s="13" t="e">
        <f ca="1">IF(WILTPT&lt;=0,1,MAX(0,MIN(1,(CalcTable[[#This Row],[IWC]]-WILTPT)/(MAD-WILTPT))))</f>
        <v>#NAME?</v>
      </c>
      <c r="R2806" s="13" t="e">
        <f ca="1">CalcTable[[#This Row],[ETMult]]*CalcTable[[#This Row],[ETb]]</f>
        <v>#NAME?</v>
      </c>
      <c r="S2806" s="13" t="b">
        <f>INDEX(IRR_LIST,CalcTable[[#This Row],[Day of Week]]+1)</f>
        <v>0</v>
      </c>
      <c r="T2806" s="13">
        <f t="shared" ca="1" si="874"/>
        <v>4.2</v>
      </c>
      <c r="U2806" s="13" t="b">
        <f ca="1">IF(CalcTable[[#This Row],[IrrPrecip]]&gt;=IC_MM,FALSE,TRUE)</f>
        <v>1</v>
      </c>
      <c r="V2806" s="13" t="b">
        <f t="shared" si="875"/>
        <v>1</v>
      </c>
      <c r="W2806" s="13" t="e">
        <f ca="1">IF(AND(IRR_DRIP=FALSE,CalcTable[[#This Row],[IrrHours]]&lt;=0),FALSE,TRUE)</f>
        <v>#NAME?</v>
      </c>
      <c r="X2806" s="13" t="e">
        <f ca="1">AND(CalcTable[[#This Row],[IrrDay]],CalcTable[[#This Row],[IrrRain]],CalcTable[[#This Row],[IrrWarm]],CalcTable[[#This Row],[IrrWindy]])</f>
        <v>#NAME?</v>
      </c>
      <c r="Y2806" s="13" t="e">
        <f t="shared" ca="1" si="876"/>
        <v>#NAME?</v>
      </c>
      <c r="Z2806" s="13" t="e">
        <f ca="1">CalcTable[[#This Row],[IrrHours]]/5</f>
        <v>#NAME?</v>
      </c>
      <c r="AA2806" s="13" t="e">
        <f ca="1">IF(CalcTable[[#This Row],[IrrFlag]]=FALSE,0,MAX(0,CalcTable[[#This Row],[VolRednWind]]*(FCAP*IRR_TARGET-CalcTable[[#This Row],[IWC]])))</f>
        <v>#NAME?</v>
      </c>
      <c r="AB2806" s="13" t="e">
        <f ca="1">CalcTable[[#This Row],[IWC]]+CalcTable[[#This Row],[Eff Precip]]+CalcTable[[#This Row],[IrrAmt]]-CalcTable[[#This Row],[AET]]</f>
        <v>#NAME?</v>
      </c>
      <c r="AC2806" s="13" t="e">
        <f ca="1">IF(CalcTable[[#This Row],[PWC]]&gt;FCAP,MIN(24*PERC,MIN(SAT,CalcTable[[#This Row],[PWC]])-FCAP),0)</f>
        <v>#NAME?</v>
      </c>
      <c r="AD2806" s="13" t="e">
        <f ca="1">IF(CalcTable[[#This Row],[PWC]]&gt;SAT,CalcTable[[#This Row],[PWC]]-SAT,0)</f>
        <v>#NAME?</v>
      </c>
      <c r="AE2806" s="13" t="e">
        <f ca="1">CalcTable[[#This Row],[PWC]]-CalcTable[[#This Row],[PercAmt]]-CalcTable[[#This Row],[Runoff]]</f>
        <v>#NAME?</v>
      </c>
      <c r="AF2806" s="13" t="e">
        <f ca="1">CalcTable[[#This Row],[IrrAmt]]/1000*CUR_IRR_AREA*10000/IRR_EFF</f>
        <v>#NAME?</v>
      </c>
      <c r="AG2806" s="147"/>
      <c r="AH2806" s="13"/>
      <c r="AI2806" s="50">
        <v>0</v>
      </c>
      <c r="AJ2806" s="50">
        <v>0</v>
      </c>
      <c r="AK2806" s="50">
        <v>0</v>
      </c>
      <c r="AL2806" s="50">
        <v>6.7315777758103224</v>
      </c>
      <c r="AM2806" s="50"/>
      <c r="AN2806" s="50"/>
      <c r="AO2806" s="50"/>
      <c r="AP2806" s="50"/>
      <c r="AQ2806" s="50"/>
      <c r="AR2806" s="50"/>
      <c r="AS2806" s="50"/>
      <c r="AT2806" s="50"/>
      <c r="AU2806" s="50"/>
      <c r="AV2806" s="50"/>
      <c r="AW2806" s="50"/>
      <c r="AX2806" s="50">
        <f t="shared" si="887"/>
        <v>6.7315777758103224</v>
      </c>
      <c r="AY2806" s="50"/>
      <c r="AZ2806" s="50">
        <f t="shared" si="877"/>
        <v>197.4596147571028</v>
      </c>
      <c r="BA2806" s="50">
        <f t="shared" si="878"/>
        <v>304.02512113395193</v>
      </c>
      <c r="BB2806" s="50">
        <f t="shared" si="879"/>
        <v>313.42795993190924</v>
      </c>
      <c r="BC2806" s="17">
        <f t="shared" si="880"/>
        <v>19786</v>
      </c>
      <c r="BD2806" s="50">
        <f t="shared" si="881"/>
        <v>6.7315777758103224</v>
      </c>
      <c r="BE2806" s="50">
        <f t="shared" si="882"/>
        <v>197.4596147571028</v>
      </c>
      <c r="BF2806" s="50">
        <f t="shared" si="888"/>
        <v>322.98106990721124</v>
      </c>
      <c r="BG2806" s="50"/>
      <c r="BH2806" s="17">
        <f t="shared" si="883"/>
        <v>0</v>
      </c>
      <c r="BI2806" s="17">
        <f t="shared" si="891"/>
        <v>2806</v>
      </c>
      <c r="BJ2806" s="17">
        <f t="shared" si="889"/>
        <v>2806</v>
      </c>
      <c r="BK2806" s="150">
        <f t="shared" si="890"/>
        <v>28643</v>
      </c>
      <c r="BL2806" s="50" t="e">
        <f t="shared" ca="1" si="884"/>
        <v>#NAME?</v>
      </c>
      <c r="BM2806" s="50" t="e">
        <f t="shared" ca="1" si="885"/>
        <v>#NAME?</v>
      </c>
      <c r="BN2806" s="50" t="e">
        <f t="shared" ca="1" si="886"/>
        <v>#NAME?</v>
      </c>
    </row>
    <row r="2807" spans="1:66" x14ac:dyDescent="0.35">
      <c r="A2807" s="48">
        <v>28644</v>
      </c>
      <c r="B2807" s="17">
        <v>1978</v>
      </c>
      <c r="C2807" s="17">
        <v>6</v>
      </c>
      <c r="D2807" s="17">
        <v>154</v>
      </c>
      <c r="E2807" s="17">
        <v>3</v>
      </c>
      <c r="F2807" s="17">
        <v>7</v>
      </c>
      <c r="G2807" s="50">
        <v>8.9</v>
      </c>
      <c r="H2807" s="32">
        <v>5.0545599440661313</v>
      </c>
      <c r="I2807" s="50">
        <v>1.6666666666666667</v>
      </c>
      <c r="J2807" s="13">
        <v>0</v>
      </c>
      <c r="K2807" s="13">
        <f t="shared" si="872"/>
        <v>0</v>
      </c>
      <c r="L2807" s="13">
        <f t="shared" si="873"/>
        <v>0</v>
      </c>
      <c r="M2807" s="13" t="e">
        <f ca="1">CalcTable[[#This Row],[IWC]]-AE2806</f>
        <v>#NAME?</v>
      </c>
      <c r="N2807" s="13" t="e">
        <f ca="1">IF(CalcTable[[#This Row],[Day of Year]]&lt;123,FCAP,AE2806)</f>
        <v>#NAME?</v>
      </c>
      <c r="O2807" s="17" t="e">
        <f ca="1">IF(IRR_DRIP,5,COUNTIF('IDET Wind Values'!C2791:G2791,"&lt;="&amp;IRR_MAXWIND))</f>
        <v>#NAME?</v>
      </c>
      <c r="P2807" s="13" t="e">
        <f ca="1">CalcTable[[#This Row],[ET_o]]*KL</f>
        <v>#NAME?</v>
      </c>
      <c r="Q2807" s="13" t="e">
        <f ca="1">IF(WILTPT&lt;=0,1,MAX(0,MIN(1,(CalcTable[[#This Row],[IWC]]-WILTPT)/(MAD-WILTPT))))</f>
        <v>#NAME?</v>
      </c>
      <c r="R2807" s="13" t="e">
        <f ca="1">CalcTable[[#This Row],[ETMult]]*CalcTable[[#This Row],[ETb]]</f>
        <v>#NAME?</v>
      </c>
      <c r="S2807" s="13" t="b">
        <f>INDEX(IRR_LIST,CalcTable[[#This Row],[Day of Week]]+1)</f>
        <v>0</v>
      </c>
      <c r="T2807" s="13">
        <f t="shared" ca="1" si="874"/>
        <v>0</v>
      </c>
      <c r="U2807" s="13" t="b">
        <f ca="1">IF(CalcTable[[#This Row],[IrrPrecip]]&gt;=IC_MM,FALSE,TRUE)</f>
        <v>1</v>
      </c>
      <c r="V2807" s="13" t="b">
        <f t="shared" si="875"/>
        <v>1</v>
      </c>
      <c r="W2807" s="13" t="e">
        <f ca="1">IF(AND(IRR_DRIP=FALSE,CalcTable[[#This Row],[IrrHours]]&lt;=0),FALSE,TRUE)</f>
        <v>#NAME?</v>
      </c>
      <c r="X2807" s="13" t="e">
        <f ca="1">AND(CalcTable[[#This Row],[IrrDay]],CalcTable[[#This Row],[IrrRain]],CalcTable[[#This Row],[IrrWarm]],CalcTable[[#This Row],[IrrWindy]])</f>
        <v>#NAME?</v>
      </c>
      <c r="Y2807" s="13" t="e">
        <f t="shared" ca="1" si="876"/>
        <v>#NAME?</v>
      </c>
      <c r="Z2807" s="13" t="e">
        <f ca="1">CalcTable[[#This Row],[IrrHours]]/5</f>
        <v>#NAME?</v>
      </c>
      <c r="AA2807" s="13" t="e">
        <f ca="1">IF(CalcTable[[#This Row],[IrrFlag]]=FALSE,0,MAX(0,CalcTable[[#This Row],[VolRednWind]]*(FCAP*IRR_TARGET-CalcTable[[#This Row],[IWC]])))</f>
        <v>#NAME?</v>
      </c>
      <c r="AB2807" s="13" t="e">
        <f ca="1">CalcTable[[#This Row],[IWC]]+CalcTable[[#This Row],[Eff Precip]]+CalcTable[[#This Row],[IrrAmt]]-CalcTable[[#This Row],[AET]]</f>
        <v>#NAME?</v>
      </c>
      <c r="AC2807" s="13" t="e">
        <f ca="1">IF(CalcTable[[#This Row],[PWC]]&gt;FCAP,MIN(24*PERC,MIN(SAT,CalcTable[[#This Row],[PWC]])-FCAP),0)</f>
        <v>#NAME?</v>
      </c>
      <c r="AD2807" s="13" t="e">
        <f ca="1">IF(CalcTable[[#This Row],[PWC]]&gt;SAT,CalcTable[[#This Row],[PWC]]-SAT,0)</f>
        <v>#NAME?</v>
      </c>
      <c r="AE2807" s="13" t="e">
        <f ca="1">CalcTable[[#This Row],[PWC]]-CalcTable[[#This Row],[PercAmt]]-CalcTable[[#This Row],[Runoff]]</f>
        <v>#NAME?</v>
      </c>
      <c r="AF2807" s="13" t="e">
        <f ca="1">CalcTable[[#This Row],[IrrAmt]]/1000*CUR_IRR_AREA*10000/IRR_EFF</f>
        <v>#NAME?</v>
      </c>
      <c r="AG2807" s="147"/>
      <c r="AH2807" s="13"/>
      <c r="AI2807" s="50">
        <v>0</v>
      </c>
      <c r="AJ2807" s="50">
        <v>0</v>
      </c>
      <c r="AK2807" s="50">
        <v>8.4546799112750115</v>
      </c>
      <c r="AL2807" s="50">
        <v>0</v>
      </c>
      <c r="AM2807" s="50"/>
      <c r="AN2807" s="50"/>
      <c r="AO2807" s="50"/>
      <c r="AP2807" s="50"/>
      <c r="AQ2807" s="50"/>
      <c r="AR2807" s="50"/>
      <c r="AS2807" s="50"/>
      <c r="AT2807" s="50"/>
      <c r="AU2807" s="50"/>
      <c r="AV2807" s="50"/>
      <c r="AW2807" s="50"/>
      <c r="AX2807" s="50">
        <f t="shared" si="887"/>
        <v>8.4546799112750115</v>
      </c>
      <c r="AY2807" s="50"/>
      <c r="AZ2807" s="50">
        <f t="shared" si="877"/>
        <v>124.00197203203351</v>
      </c>
      <c r="BA2807" s="50">
        <f t="shared" si="878"/>
        <v>190.9236712239246</v>
      </c>
      <c r="BB2807" s="50">
        <f t="shared" si="879"/>
        <v>196.82852703497383</v>
      </c>
      <c r="BC2807" s="17">
        <f t="shared" si="880"/>
        <v>19786</v>
      </c>
      <c r="BD2807" s="50">
        <f t="shared" si="881"/>
        <v>8.4546799112750115</v>
      </c>
      <c r="BE2807" s="50">
        <f t="shared" si="882"/>
        <v>124.00197203203351</v>
      </c>
      <c r="BF2807" s="50">
        <f t="shared" si="888"/>
        <v>202.82775111648303</v>
      </c>
      <c r="BG2807" s="50"/>
      <c r="BH2807" s="17">
        <f t="shared" si="883"/>
        <v>0</v>
      </c>
      <c r="BI2807" s="17">
        <f t="shared" si="891"/>
        <v>2807</v>
      </c>
      <c r="BJ2807" s="17">
        <f t="shared" si="889"/>
        <v>2807</v>
      </c>
      <c r="BK2807" s="150">
        <f t="shared" si="890"/>
        <v>28644</v>
      </c>
      <c r="BL2807" s="50" t="e">
        <f t="shared" ca="1" si="884"/>
        <v>#NAME?</v>
      </c>
      <c r="BM2807" s="50" t="e">
        <f t="shared" ca="1" si="885"/>
        <v>#NAME?</v>
      </c>
      <c r="BN2807" s="50" t="e">
        <f t="shared" ca="1" si="886"/>
        <v>#NAME?</v>
      </c>
    </row>
    <row r="2808" spans="1:66" x14ac:dyDescent="0.35">
      <c r="A2808" s="48">
        <v>28645</v>
      </c>
      <c r="B2808" s="17">
        <v>1978</v>
      </c>
      <c r="C2808" s="17">
        <v>6</v>
      </c>
      <c r="D2808" s="17">
        <v>155</v>
      </c>
      <c r="E2808" s="17">
        <v>4</v>
      </c>
      <c r="F2808" s="17">
        <v>1</v>
      </c>
      <c r="G2808" s="50">
        <v>8.6999999999999993</v>
      </c>
      <c r="H2808" s="32">
        <v>6.1606209289888554</v>
      </c>
      <c r="I2808" s="50">
        <v>1.5</v>
      </c>
      <c r="J2808" s="13">
        <v>0</v>
      </c>
      <c r="K2808" s="13">
        <f t="shared" si="872"/>
        <v>0</v>
      </c>
      <c r="L2808" s="13">
        <f t="shared" si="873"/>
        <v>0</v>
      </c>
      <c r="M2808" s="13" t="e">
        <f ca="1">CalcTable[[#This Row],[IWC]]-AE2807</f>
        <v>#NAME?</v>
      </c>
      <c r="N2808" s="13" t="e">
        <f ca="1">IF(CalcTable[[#This Row],[Day of Year]]&lt;123,FCAP,AE2807)</f>
        <v>#NAME?</v>
      </c>
      <c r="O2808" s="17" t="e">
        <f ca="1">IF(IRR_DRIP,5,COUNTIF('IDET Wind Values'!C2792:G2792,"&lt;="&amp;IRR_MAXWIND))</f>
        <v>#NAME?</v>
      </c>
      <c r="P2808" s="13" t="e">
        <f ca="1">CalcTable[[#This Row],[ET_o]]*KL</f>
        <v>#NAME?</v>
      </c>
      <c r="Q2808" s="13" t="e">
        <f ca="1">IF(WILTPT&lt;=0,1,MAX(0,MIN(1,(CalcTable[[#This Row],[IWC]]-WILTPT)/(MAD-WILTPT))))</f>
        <v>#NAME?</v>
      </c>
      <c r="R2808" s="13" t="e">
        <f ca="1">CalcTable[[#This Row],[ETMult]]*CalcTable[[#This Row],[ETb]]</f>
        <v>#NAME?</v>
      </c>
      <c r="S2808" s="13" t="b">
        <f>INDEX(IRR_LIST,CalcTable[[#This Row],[Day of Week]]+1)</f>
        <v>1</v>
      </c>
      <c r="T2808" s="13">
        <f t="shared" ca="1" si="874"/>
        <v>0</v>
      </c>
      <c r="U2808" s="13" t="b">
        <f ca="1">IF(CalcTable[[#This Row],[IrrPrecip]]&gt;=IC_MM,FALSE,TRUE)</f>
        <v>1</v>
      </c>
      <c r="V2808" s="13" t="b">
        <f t="shared" si="875"/>
        <v>1</v>
      </c>
      <c r="W2808" s="13" t="e">
        <f ca="1">IF(AND(IRR_DRIP=FALSE,CalcTable[[#This Row],[IrrHours]]&lt;=0),FALSE,TRUE)</f>
        <v>#NAME?</v>
      </c>
      <c r="X2808" s="13" t="e">
        <f ca="1">AND(CalcTable[[#This Row],[IrrDay]],CalcTable[[#This Row],[IrrRain]],CalcTable[[#This Row],[IrrWarm]],CalcTable[[#This Row],[IrrWindy]])</f>
        <v>#NAME?</v>
      </c>
      <c r="Y2808" s="13" t="e">
        <f t="shared" ca="1" si="876"/>
        <v>#NAME?</v>
      </c>
      <c r="Z2808" s="13" t="e">
        <f ca="1">CalcTable[[#This Row],[IrrHours]]/5</f>
        <v>#NAME?</v>
      </c>
      <c r="AA2808" s="13" t="e">
        <f ca="1">IF(CalcTable[[#This Row],[IrrFlag]]=FALSE,0,MAX(0,CalcTable[[#This Row],[VolRednWind]]*(FCAP*IRR_TARGET-CalcTable[[#This Row],[IWC]])))</f>
        <v>#NAME?</v>
      </c>
      <c r="AB2808" s="13" t="e">
        <f ca="1">CalcTable[[#This Row],[IWC]]+CalcTable[[#This Row],[Eff Precip]]+CalcTable[[#This Row],[IrrAmt]]-CalcTable[[#This Row],[AET]]</f>
        <v>#NAME?</v>
      </c>
      <c r="AC2808" s="13" t="e">
        <f ca="1">IF(CalcTable[[#This Row],[PWC]]&gt;FCAP,MIN(24*PERC,MIN(SAT,CalcTable[[#This Row],[PWC]])-FCAP),0)</f>
        <v>#NAME?</v>
      </c>
      <c r="AD2808" s="13" t="e">
        <f ca="1">IF(CalcTable[[#This Row],[PWC]]&gt;SAT,CalcTable[[#This Row],[PWC]]-SAT,0)</f>
        <v>#NAME?</v>
      </c>
      <c r="AE2808" s="13" t="e">
        <f ca="1">CalcTable[[#This Row],[PWC]]-CalcTable[[#This Row],[PercAmt]]-CalcTable[[#This Row],[Runoff]]</f>
        <v>#NAME?</v>
      </c>
      <c r="AF2808" s="13" t="e">
        <f ca="1">CalcTable[[#This Row],[IrrAmt]]/1000*CUR_IRR_AREA*10000/IRR_EFF</f>
        <v>#NAME?</v>
      </c>
      <c r="AG2808" s="147"/>
      <c r="AH2808" s="13"/>
      <c r="AI2808" s="50">
        <v>3.3005602127767326</v>
      </c>
      <c r="AJ2808" s="50">
        <v>5.5947927167790468</v>
      </c>
      <c r="AK2808" s="50">
        <v>0</v>
      </c>
      <c r="AL2808" s="50">
        <v>0</v>
      </c>
      <c r="AM2808" s="50"/>
      <c r="AN2808" s="50"/>
      <c r="AO2808" s="50"/>
      <c r="AP2808" s="50"/>
      <c r="AQ2808" s="50"/>
      <c r="AR2808" s="50"/>
      <c r="AS2808" s="50"/>
      <c r="AT2808" s="50"/>
      <c r="AU2808" s="50"/>
      <c r="AV2808" s="50"/>
      <c r="AW2808" s="50"/>
      <c r="AX2808" s="50">
        <f t="shared" si="887"/>
        <v>8.8953529295557789</v>
      </c>
      <c r="AY2808" s="50"/>
      <c r="AZ2808" s="50">
        <f t="shared" si="877"/>
        <v>212.52213614624412</v>
      </c>
      <c r="BA2808" s="50">
        <f t="shared" si="878"/>
        <v>345.25111898987853</v>
      </c>
      <c r="BB2808" s="50">
        <f t="shared" si="879"/>
        <v>357.37505367440281</v>
      </c>
      <c r="BC2808" s="17">
        <f t="shared" si="880"/>
        <v>19786</v>
      </c>
      <c r="BD2808" s="50">
        <f t="shared" si="881"/>
        <v>8.8953529295557789</v>
      </c>
      <c r="BE2808" s="50">
        <f t="shared" si="882"/>
        <v>212.52213614624412</v>
      </c>
      <c r="BF2808" s="50">
        <f t="shared" si="888"/>
        <v>347.61855985546975</v>
      </c>
      <c r="BG2808" s="50"/>
      <c r="BH2808" s="17">
        <f t="shared" si="883"/>
        <v>0</v>
      </c>
      <c r="BI2808" s="17">
        <f t="shared" si="891"/>
        <v>2808</v>
      </c>
      <c r="BJ2808" s="17">
        <f t="shared" si="889"/>
        <v>2808</v>
      </c>
      <c r="BK2808" s="150">
        <f t="shared" si="890"/>
        <v>28645</v>
      </c>
      <c r="BL2808" s="50" t="e">
        <f t="shared" ca="1" si="884"/>
        <v>#NAME?</v>
      </c>
      <c r="BM2808" s="50" t="e">
        <f t="shared" ca="1" si="885"/>
        <v>#NAME?</v>
      </c>
      <c r="BN2808" s="50" t="e">
        <f t="shared" ca="1" si="886"/>
        <v>#NAME?</v>
      </c>
    </row>
    <row r="2809" spans="1:66" x14ac:dyDescent="0.35">
      <c r="A2809" s="48">
        <v>28646</v>
      </c>
      <c r="B2809" s="17">
        <v>1978</v>
      </c>
      <c r="C2809" s="17">
        <v>6</v>
      </c>
      <c r="D2809" s="17">
        <v>156</v>
      </c>
      <c r="E2809" s="17">
        <v>5</v>
      </c>
      <c r="F2809" s="17">
        <v>2</v>
      </c>
      <c r="G2809" s="50">
        <v>14</v>
      </c>
      <c r="H2809" s="32">
        <v>8.0536451187289995</v>
      </c>
      <c r="I2809" s="50">
        <v>29.5</v>
      </c>
      <c r="J2809" s="13">
        <v>0.2</v>
      </c>
      <c r="K2809" s="13">
        <f t="shared" si="872"/>
        <v>0.2</v>
      </c>
      <c r="L2809" s="13">
        <f t="shared" si="873"/>
        <v>0</v>
      </c>
      <c r="M2809" s="13" t="e">
        <f ca="1">CalcTable[[#This Row],[IWC]]-AE2808</f>
        <v>#NAME?</v>
      </c>
      <c r="N2809" s="13" t="e">
        <f ca="1">IF(CalcTable[[#This Row],[Day of Year]]&lt;123,FCAP,AE2808)</f>
        <v>#NAME?</v>
      </c>
      <c r="O2809" s="17" t="e">
        <f ca="1">IF(IRR_DRIP,5,COUNTIF('IDET Wind Values'!C2793:G2793,"&lt;="&amp;IRR_MAXWIND))</f>
        <v>#NAME?</v>
      </c>
      <c r="P2809" s="13" t="e">
        <f ca="1">CalcTable[[#This Row],[ET_o]]*KL</f>
        <v>#NAME?</v>
      </c>
      <c r="Q2809" s="13" t="e">
        <f ca="1">IF(WILTPT&lt;=0,1,MAX(0,MIN(1,(CalcTable[[#This Row],[IWC]]-WILTPT)/(MAD-WILTPT))))</f>
        <v>#NAME?</v>
      </c>
      <c r="R2809" s="13" t="e">
        <f ca="1">CalcTable[[#This Row],[ETMult]]*CalcTable[[#This Row],[ETb]]</f>
        <v>#NAME?</v>
      </c>
      <c r="S2809" s="13" t="b">
        <f>INDEX(IRR_LIST,CalcTable[[#This Row],[Day of Week]]+1)</f>
        <v>0</v>
      </c>
      <c r="T2809" s="13">
        <f t="shared" ca="1" si="874"/>
        <v>0</v>
      </c>
      <c r="U2809" s="13" t="b">
        <f ca="1">IF(CalcTable[[#This Row],[IrrPrecip]]&gt;=IC_MM,FALSE,TRUE)</f>
        <v>1</v>
      </c>
      <c r="V2809" s="13" t="b">
        <f t="shared" si="875"/>
        <v>1</v>
      </c>
      <c r="W2809" s="13" t="e">
        <f ca="1">IF(AND(IRR_DRIP=FALSE,CalcTable[[#This Row],[IrrHours]]&lt;=0),FALSE,TRUE)</f>
        <v>#NAME?</v>
      </c>
      <c r="X2809" s="13" t="e">
        <f ca="1">AND(CalcTable[[#This Row],[IrrDay]],CalcTable[[#This Row],[IrrRain]],CalcTable[[#This Row],[IrrWarm]],CalcTable[[#This Row],[IrrWindy]])</f>
        <v>#NAME?</v>
      </c>
      <c r="Y2809" s="13" t="e">
        <f t="shared" ca="1" si="876"/>
        <v>#NAME?</v>
      </c>
      <c r="Z2809" s="13" t="e">
        <f ca="1">CalcTable[[#This Row],[IrrHours]]/5</f>
        <v>#NAME?</v>
      </c>
      <c r="AA2809" s="13" t="e">
        <f ca="1">IF(CalcTable[[#This Row],[IrrFlag]]=FALSE,0,MAX(0,CalcTable[[#This Row],[VolRednWind]]*(FCAP*IRR_TARGET-CalcTable[[#This Row],[IWC]])))</f>
        <v>#NAME?</v>
      </c>
      <c r="AB2809" s="13" t="e">
        <f ca="1">CalcTable[[#This Row],[IWC]]+CalcTable[[#This Row],[Eff Precip]]+CalcTable[[#This Row],[IrrAmt]]-CalcTable[[#This Row],[AET]]</f>
        <v>#NAME?</v>
      </c>
      <c r="AC2809" s="13" t="e">
        <f ca="1">IF(CalcTable[[#This Row],[PWC]]&gt;FCAP,MIN(24*PERC,MIN(SAT,CalcTable[[#This Row],[PWC]])-FCAP),0)</f>
        <v>#NAME?</v>
      </c>
      <c r="AD2809" s="13" t="e">
        <f ca="1">IF(CalcTable[[#This Row],[PWC]]&gt;SAT,CalcTable[[#This Row],[PWC]]-SAT,0)</f>
        <v>#NAME?</v>
      </c>
      <c r="AE2809" s="13" t="e">
        <f ca="1">CalcTable[[#This Row],[PWC]]-CalcTable[[#This Row],[PercAmt]]-CalcTable[[#This Row],[Runoff]]</f>
        <v>#NAME?</v>
      </c>
      <c r="AF2809" s="13" t="e">
        <f ca="1">CalcTable[[#This Row],[IrrAmt]]/1000*CUR_IRR_AREA*10000/IRR_EFF</f>
        <v>#NAME?</v>
      </c>
      <c r="AG2809" s="147"/>
      <c r="AH2809" s="13"/>
      <c r="AI2809" s="50">
        <v>0</v>
      </c>
      <c r="AJ2809" s="50">
        <v>0</v>
      </c>
      <c r="AK2809" s="50">
        <v>0</v>
      </c>
      <c r="AL2809" s="50">
        <v>8.8693192643250072</v>
      </c>
      <c r="AM2809" s="50"/>
      <c r="AN2809" s="50"/>
      <c r="AO2809" s="50"/>
      <c r="AP2809" s="50"/>
      <c r="AQ2809" s="50"/>
      <c r="AR2809" s="50"/>
      <c r="AS2809" s="50"/>
      <c r="AT2809" s="50"/>
      <c r="AU2809" s="50"/>
      <c r="AV2809" s="50"/>
      <c r="AW2809" s="50"/>
      <c r="AX2809" s="50">
        <f t="shared" si="887"/>
        <v>8.8693192643250072</v>
      </c>
      <c r="AY2809" s="50"/>
      <c r="AZ2809" s="50">
        <f t="shared" si="877"/>
        <v>260.16669842020025</v>
      </c>
      <c r="BA2809" s="50">
        <f t="shared" si="878"/>
        <v>400.57412296443533</v>
      </c>
      <c r="BB2809" s="50">
        <f t="shared" si="879"/>
        <v>412.96301336539727</v>
      </c>
      <c r="BC2809" s="17">
        <f t="shared" si="880"/>
        <v>19786</v>
      </c>
      <c r="BD2809" s="50">
        <f t="shared" si="881"/>
        <v>8.8693192643250072</v>
      </c>
      <c r="BE2809" s="50">
        <f t="shared" si="882"/>
        <v>260.16669842020025</v>
      </c>
      <c r="BF2809" s="50">
        <f t="shared" si="888"/>
        <v>425.54989643501489</v>
      </c>
      <c r="BG2809" s="50"/>
      <c r="BH2809" s="17">
        <f t="shared" si="883"/>
        <v>0</v>
      </c>
      <c r="BI2809" s="17">
        <f t="shared" si="891"/>
        <v>2809</v>
      </c>
      <c r="BJ2809" s="17">
        <f t="shared" si="889"/>
        <v>2809</v>
      </c>
      <c r="BK2809" s="150">
        <f t="shared" si="890"/>
        <v>28646</v>
      </c>
      <c r="BL2809" s="50" t="e">
        <f t="shared" ca="1" si="884"/>
        <v>#NAME?</v>
      </c>
      <c r="BM2809" s="50" t="e">
        <f t="shared" ca="1" si="885"/>
        <v>#NAME?</v>
      </c>
      <c r="BN2809" s="50" t="e">
        <f t="shared" ca="1" si="886"/>
        <v>#NAME?</v>
      </c>
    </row>
    <row r="2810" spans="1:66" x14ac:dyDescent="0.35">
      <c r="A2810" s="48">
        <v>28647</v>
      </c>
      <c r="B2810" s="17">
        <v>1978</v>
      </c>
      <c r="C2810" s="17">
        <v>6</v>
      </c>
      <c r="D2810" s="17">
        <v>157</v>
      </c>
      <c r="E2810" s="17">
        <v>6</v>
      </c>
      <c r="F2810" s="17">
        <v>3</v>
      </c>
      <c r="G2810" s="50">
        <v>5.8</v>
      </c>
      <c r="H2810" s="32">
        <v>3.6377160055363458</v>
      </c>
      <c r="I2810" s="50">
        <v>28.333333333333332</v>
      </c>
      <c r="J2810" s="13">
        <v>16</v>
      </c>
      <c r="K2810" s="13">
        <f t="shared" si="872"/>
        <v>16</v>
      </c>
      <c r="L2810" s="13">
        <f t="shared" si="873"/>
        <v>8.25</v>
      </c>
      <c r="M2810" s="13" t="e">
        <f ca="1">CalcTable[[#This Row],[IWC]]-AE2809</f>
        <v>#NAME?</v>
      </c>
      <c r="N2810" s="13" t="e">
        <f ca="1">IF(CalcTable[[#This Row],[Day of Year]]&lt;123,FCAP,AE2809)</f>
        <v>#NAME?</v>
      </c>
      <c r="O2810" s="17" t="e">
        <f ca="1">IF(IRR_DRIP,5,COUNTIF('IDET Wind Values'!C2794:G2794,"&lt;="&amp;IRR_MAXWIND))</f>
        <v>#NAME?</v>
      </c>
      <c r="P2810" s="13" t="e">
        <f ca="1">CalcTable[[#This Row],[ET_o]]*KL</f>
        <v>#NAME?</v>
      </c>
      <c r="Q2810" s="13" t="e">
        <f ca="1">IF(WILTPT&lt;=0,1,MAX(0,MIN(1,(CalcTable[[#This Row],[IWC]]-WILTPT)/(MAD-WILTPT))))</f>
        <v>#NAME?</v>
      </c>
      <c r="R2810" s="13" t="e">
        <f ca="1">CalcTable[[#This Row],[ETMult]]*CalcTable[[#This Row],[ETb]]</f>
        <v>#NAME?</v>
      </c>
      <c r="S2810" s="13" t="b">
        <f>INDEX(IRR_LIST,CalcTable[[#This Row],[Day of Week]]+1)</f>
        <v>1</v>
      </c>
      <c r="T2810" s="13">
        <f t="shared" ca="1" si="874"/>
        <v>0.2</v>
      </c>
      <c r="U2810" s="13" t="b">
        <f ca="1">IF(CalcTable[[#This Row],[IrrPrecip]]&gt;=IC_MM,FALSE,TRUE)</f>
        <v>1</v>
      </c>
      <c r="V2810" s="13" t="b">
        <f t="shared" si="875"/>
        <v>1</v>
      </c>
      <c r="W2810" s="13" t="e">
        <f ca="1">IF(AND(IRR_DRIP=FALSE,CalcTable[[#This Row],[IrrHours]]&lt;=0),FALSE,TRUE)</f>
        <v>#NAME?</v>
      </c>
      <c r="X2810" s="13" t="e">
        <f ca="1">AND(CalcTable[[#This Row],[IrrDay]],CalcTable[[#This Row],[IrrRain]],CalcTable[[#This Row],[IrrWarm]],CalcTable[[#This Row],[IrrWindy]])</f>
        <v>#NAME?</v>
      </c>
      <c r="Y2810" s="13" t="e">
        <f t="shared" ca="1" si="876"/>
        <v>#NAME?</v>
      </c>
      <c r="Z2810" s="13" t="e">
        <f ca="1">CalcTable[[#This Row],[IrrHours]]/5</f>
        <v>#NAME?</v>
      </c>
      <c r="AA2810" s="13" t="e">
        <f ca="1">IF(CalcTable[[#This Row],[IrrFlag]]=FALSE,0,MAX(0,CalcTable[[#This Row],[VolRednWind]]*(FCAP*IRR_TARGET-CalcTable[[#This Row],[IWC]])))</f>
        <v>#NAME?</v>
      </c>
      <c r="AB2810" s="13" t="e">
        <f ca="1">CalcTable[[#This Row],[IWC]]+CalcTable[[#This Row],[Eff Precip]]+CalcTable[[#This Row],[IrrAmt]]-CalcTable[[#This Row],[AET]]</f>
        <v>#NAME?</v>
      </c>
      <c r="AC2810" s="13" t="e">
        <f ca="1">IF(CalcTable[[#This Row],[PWC]]&gt;FCAP,MIN(24*PERC,MIN(SAT,CalcTable[[#This Row],[PWC]])-FCAP),0)</f>
        <v>#NAME?</v>
      </c>
      <c r="AD2810" s="13" t="e">
        <f ca="1">IF(CalcTable[[#This Row],[PWC]]&gt;SAT,CalcTable[[#This Row],[PWC]]-SAT,0)</f>
        <v>#NAME?</v>
      </c>
      <c r="AE2810" s="13" t="e">
        <f ca="1">CalcTable[[#This Row],[PWC]]-CalcTable[[#This Row],[PercAmt]]-CalcTable[[#This Row],[Runoff]]</f>
        <v>#NAME?</v>
      </c>
      <c r="AF2810" s="13" t="e">
        <f ca="1">CalcTable[[#This Row],[IrrAmt]]/1000*CUR_IRR_AREA*10000/IRR_EFF</f>
        <v>#NAME?</v>
      </c>
      <c r="AG2810" s="147"/>
      <c r="AH2810" s="13"/>
      <c r="AI2810" s="50">
        <v>3.3154302356266281</v>
      </c>
      <c r="AJ2810" s="50">
        <v>5.7022443275184616</v>
      </c>
      <c r="AK2810" s="50">
        <v>0</v>
      </c>
      <c r="AL2810" s="50">
        <v>0</v>
      </c>
      <c r="AM2810" s="50"/>
      <c r="AN2810" s="50"/>
      <c r="AO2810" s="50"/>
      <c r="AP2810" s="50"/>
      <c r="AQ2810" s="50"/>
      <c r="AR2810" s="50"/>
      <c r="AS2810" s="50"/>
      <c r="AT2810" s="50"/>
      <c r="AU2810" s="50"/>
      <c r="AV2810" s="50"/>
      <c r="AW2810" s="50"/>
      <c r="AX2810" s="50">
        <f t="shared" si="887"/>
        <v>9.0176745631450892</v>
      </c>
      <c r="AY2810" s="50"/>
      <c r="AZ2810" s="50">
        <f t="shared" si="877"/>
        <v>215.89214372973208</v>
      </c>
      <c r="BA2810" s="50">
        <f t="shared" si="878"/>
        <v>350.78622499125879</v>
      </c>
      <c r="BB2810" s="50">
        <f t="shared" si="879"/>
        <v>363.10912113476502</v>
      </c>
      <c r="BC2810" s="17">
        <f t="shared" si="880"/>
        <v>19786</v>
      </c>
      <c r="BD2810" s="50">
        <f t="shared" si="881"/>
        <v>9.0176745631450892</v>
      </c>
      <c r="BE2810" s="50">
        <f t="shared" si="882"/>
        <v>215.89214372973208</v>
      </c>
      <c r="BF2810" s="50">
        <f t="shared" si="888"/>
        <v>353.13081944459771</v>
      </c>
      <c r="BG2810" s="50"/>
      <c r="BH2810" s="17">
        <f t="shared" si="883"/>
        <v>0</v>
      </c>
      <c r="BI2810" s="17">
        <f t="shared" si="891"/>
        <v>2810</v>
      </c>
      <c r="BJ2810" s="17">
        <f t="shared" si="889"/>
        <v>2810</v>
      </c>
      <c r="BK2810" s="150">
        <f t="shared" si="890"/>
        <v>28647</v>
      </c>
      <c r="BL2810" s="50" t="e">
        <f t="shared" ca="1" si="884"/>
        <v>#NAME?</v>
      </c>
      <c r="BM2810" s="50" t="e">
        <f t="shared" ca="1" si="885"/>
        <v>#NAME?</v>
      </c>
      <c r="BN2810" s="50" t="e">
        <f t="shared" ca="1" si="886"/>
        <v>#NAME?</v>
      </c>
    </row>
    <row r="2811" spans="1:66" x14ac:dyDescent="0.35">
      <c r="A2811" s="48">
        <v>28648</v>
      </c>
      <c r="B2811" s="17">
        <v>1978</v>
      </c>
      <c r="C2811" s="17">
        <v>6</v>
      </c>
      <c r="D2811" s="17">
        <v>158</v>
      </c>
      <c r="E2811" s="17">
        <v>7</v>
      </c>
      <c r="F2811" s="17">
        <v>4</v>
      </c>
      <c r="G2811" s="50">
        <v>5</v>
      </c>
      <c r="H2811" s="32">
        <v>4.3850710146309257</v>
      </c>
      <c r="I2811" s="50">
        <v>7.333333333333333</v>
      </c>
      <c r="J2811" s="13">
        <v>0</v>
      </c>
      <c r="K2811" s="13">
        <f t="shared" si="872"/>
        <v>0</v>
      </c>
      <c r="L2811" s="13">
        <f t="shared" si="873"/>
        <v>0</v>
      </c>
      <c r="M2811" s="13" t="e">
        <f ca="1">CalcTable[[#This Row],[IWC]]-AE2810</f>
        <v>#NAME?</v>
      </c>
      <c r="N2811" s="13" t="e">
        <f ca="1">IF(CalcTable[[#This Row],[Day of Year]]&lt;123,FCAP,AE2810)</f>
        <v>#NAME?</v>
      </c>
      <c r="O2811" s="17" t="e">
        <f ca="1">IF(IRR_DRIP,5,COUNTIF('IDET Wind Values'!C2795:G2795,"&lt;="&amp;IRR_MAXWIND))</f>
        <v>#NAME?</v>
      </c>
      <c r="P2811" s="13" t="e">
        <f ca="1">CalcTable[[#This Row],[ET_o]]*KL</f>
        <v>#NAME?</v>
      </c>
      <c r="Q2811" s="13" t="e">
        <f ca="1">IF(WILTPT&lt;=0,1,MAX(0,MIN(1,(CalcTable[[#This Row],[IWC]]-WILTPT)/(MAD-WILTPT))))</f>
        <v>#NAME?</v>
      </c>
      <c r="R2811" s="13" t="e">
        <f ca="1">CalcTable[[#This Row],[ETMult]]*CalcTable[[#This Row],[ETb]]</f>
        <v>#NAME?</v>
      </c>
      <c r="S2811" s="13" t="b">
        <f>INDEX(IRR_LIST,CalcTable[[#This Row],[Day of Week]]+1)</f>
        <v>0</v>
      </c>
      <c r="T2811" s="13">
        <f t="shared" ca="1" si="874"/>
        <v>16.2</v>
      </c>
      <c r="U2811" s="13" t="b">
        <f ca="1">IF(CalcTable[[#This Row],[IrrPrecip]]&gt;=IC_MM,FALSE,TRUE)</f>
        <v>0</v>
      </c>
      <c r="V2811" s="13" t="b">
        <f t="shared" si="875"/>
        <v>1</v>
      </c>
      <c r="W2811" s="13" t="e">
        <f ca="1">IF(AND(IRR_DRIP=FALSE,CalcTable[[#This Row],[IrrHours]]&lt;=0),FALSE,TRUE)</f>
        <v>#NAME?</v>
      </c>
      <c r="X2811" s="13" t="e">
        <f ca="1">AND(CalcTable[[#This Row],[IrrDay]],CalcTable[[#This Row],[IrrRain]],CalcTable[[#This Row],[IrrWarm]],CalcTable[[#This Row],[IrrWindy]])</f>
        <v>#NAME?</v>
      </c>
      <c r="Y2811" s="13" t="e">
        <f t="shared" ca="1" si="876"/>
        <v>#NAME?</v>
      </c>
      <c r="Z2811" s="13" t="e">
        <f ca="1">CalcTable[[#This Row],[IrrHours]]/5</f>
        <v>#NAME?</v>
      </c>
      <c r="AA2811" s="13" t="e">
        <f ca="1">IF(CalcTable[[#This Row],[IrrFlag]]=FALSE,0,MAX(0,CalcTable[[#This Row],[VolRednWind]]*(FCAP*IRR_TARGET-CalcTable[[#This Row],[IWC]])))</f>
        <v>#NAME?</v>
      </c>
      <c r="AB2811" s="13" t="e">
        <f ca="1">CalcTable[[#This Row],[IWC]]+CalcTable[[#This Row],[Eff Precip]]+CalcTable[[#This Row],[IrrAmt]]-CalcTable[[#This Row],[AET]]</f>
        <v>#NAME?</v>
      </c>
      <c r="AC2811" s="13" t="e">
        <f ca="1">IF(CalcTable[[#This Row],[PWC]]&gt;FCAP,MIN(24*PERC,MIN(SAT,CalcTable[[#This Row],[PWC]])-FCAP),0)</f>
        <v>#NAME?</v>
      </c>
      <c r="AD2811" s="13" t="e">
        <f ca="1">IF(CalcTable[[#This Row],[PWC]]&gt;SAT,CalcTable[[#This Row],[PWC]]-SAT,0)</f>
        <v>#NAME?</v>
      </c>
      <c r="AE2811" s="13" t="e">
        <f ca="1">CalcTable[[#This Row],[PWC]]-CalcTable[[#This Row],[PercAmt]]-CalcTable[[#This Row],[Runoff]]</f>
        <v>#NAME?</v>
      </c>
      <c r="AF2811" s="13" t="e">
        <f ca="1">CalcTable[[#This Row],[IrrAmt]]/1000*CUR_IRR_AREA*10000/IRR_EFF</f>
        <v>#NAME?</v>
      </c>
      <c r="AG2811" s="147"/>
      <c r="AH2811" s="13"/>
      <c r="AI2811" s="50">
        <v>0</v>
      </c>
      <c r="AJ2811" s="50">
        <v>0</v>
      </c>
      <c r="AK2811" s="50">
        <v>0</v>
      </c>
      <c r="AL2811" s="50">
        <v>0</v>
      </c>
      <c r="AM2811" s="50"/>
      <c r="AN2811" s="50"/>
      <c r="AO2811" s="50"/>
      <c r="AP2811" s="50"/>
      <c r="AQ2811" s="50"/>
      <c r="AR2811" s="50"/>
      <c r="AS2811" s="50"/>
      <c r="AT2811" s="50"/>
      <c r="AU2811" s="50"/>
      <c r="AV2811" s="50"/>
      <c r="AW2811" s="50"/>
      <c r="AX2811" s="50">
        <f t="shared" si="887"/>
        <v>0</v>
      </c>
      <c r="AY2811" s="50"/>
      <c r="AZ2811" s="50">
        <f t="shared" si="877"/>
        <v>0</v>
      </c>
      <c r="BA2811" s="50">
        <f t="shared" si="878"/>
        <v>0</v>
      </c>
      <c r="BB2811" s="50">
        <f t="shared" si="879"/>
        <v>0</v>
      </c>
      <c r="BC2811" s="17">
        <f t="shared" si="880"/>
        <v>19786</v>
      </c>
      <c r="BD2811" s="50">
        <f t="shared" si="881"/>
        <v>0</v>
      </c>
      <c r="BE2811" s="50">
        <f t="shared" si="882"/>
        <v>0</v>
      </c>
      <c r="BF2811" s="50">
        <f t="shared" si="888"/>
        <v>0</v>
      </c>
      <c r="BG2811" s="50"/>
      <c r="BH2811" s="17">
        <f t="shared" si="883"/>
        <v>0</v>
      </c>
      <c r="BI2811" s="17">
        <f t="shared" si="891"/>
        <v>2811</v>
      </c>
      <c r="BJ2811" s="17">
        <f t="shared" si="889"/>
        <v>2811</v>
      </c>
      <c r="BK2811" s="150">
        <f t="shared" si="890"/>
        <v>28648</v>
      </c>
      <c r="BL2811" s="50" t="e">
        <f t="shared" ca="1" si="884"/>
        <v>#NAME?</v>
      </c>
      <c r="BM2811" s="50" t="e">
        <f t="shared" ca="1" si="885"/>
        <v>#NAME?</v>
      </c>
      <c r="BN2811" s="50" t="e">
        <f t="shared" ca="1" si="886"/>
        <v>#NAME?</v>
      </c>
    </row>
    <row r="2812" spans="1:66" x14ac:dyDescent="0.35">
      <c r="A2812" s="48">
        <v>28649</v>
      </c>
      <c r="B2812" s="17">
        <v>1978</v>
      </c>
      <c r="C2812" s="17">
        <v>6</v>
      </c>
      <c r="D2812" s="17">
        <v>159</v>
      </c>
      <c r="E2812" s="17">
        <v>8</v>
      </c>
      <c r="F2812" s="17">
        <v>5</v>
      </c>
      <c r="G2812" s="50">
        <v>12.1</v>
      </c>
      <c r="H2812" s="32">
        <v>6.4233017723345442</v>
      </c>
      <c r="I2812" s="50">
        <v>11.666666666666666</v>
      </c>
      <c r="J2812" s="13">
        <v>0</v>
      </c>
      <c r="K2812" s="13">
        <f t="shared" si="872"/>
        <v>0</v>
      </c>
      <c r="L2812" s="13">
        <f t="shared" si="873"/>
        <v>0</v>
      </c>
      <c r="M2812" s="13" t="e">
        <f ca="1">CalcTable[[#This Row],[IWC]]-AE2811</f>
        <v>#NAME?</v>
      </c>
      <c r="N2812" s="13" t="e">
        <f ca="1">IF(CalcTable[[#This Row],[Day of Year]]&lt;123,FCAP,AE2811)</f>
        <v>#NAME?</v>
      </c>
      <c r="O2812" s="17" t="e">
        <f ca="1">IF(IRR_DRIP,5,COUNTIF('IDET Wind Values'!C2796:G2796,"&lt;="&amp;IRR_MAXWIND))</f>
        <v>#NAME?</v>
      </c>
      <c r="P2812" s="13" t="e">
        <f ca="1">CalcTable[[#This Row],[ET_o]]*KL</f>
        <v>#NAME?</v>
      </c>
      <c r="Q2812" s="13" t="e">
        <f ca="1">IF(WILTPT&lt;=0,1,MAX(0,MIN(1,(CalcTable[[#This Row],[IWC]]-WILTPT)/(MAD-WILTPT))))</f>
        <v>#NAME?</v>
      </c>
      <c r="R2812" s="13" t="e">
        <f ca="1">CalcTable[[#This Row],[ETMult]]*CalcTable[[#This Row],[ETb]]</f>
        <v>#NAME?</v>
      </c>
      <c r="S2812" s="13" t="b">
        <f>INDEX(IRR_LIST,CalcTable[[#This Row],[Day of Week]]+1)</f>
        <v>1</v>
      </c>
      <c r="T2812" s="13">
        <f t="shared" ca="1" si="874"/>
        <v>16</v>
      </c>
      <c r="U2812" s="13" t="b">
        <f ca="1">IF(CalcTable[[#This Row],[IrrPrecip]]&gt;=IC_MM,FALSE,TRUE)</f>
        <v>0</v>
      </c>
      <c r="V2812" s="13" t="b">
        <f t="shared" si="875"/>
        <v>1</v>
      </c>
      <c r="W2812" s="13" t="e">
        <f ca="1">IF(AND(IRR_DRIP=FALSE,CalcTable[[#This Row],[IrrHours]]&lt;=0),FALSE,TRUE)</f>
        <v>#NAME?</v>
      </c>
      <c r="X2812" s="13" t="e">
        <f ca="1">AND(CalcTable[[#This Row],[IrrDay]],CalcTable[[#This Row],[IrrRain]],CalcTable[[#This Row],[IrrWarm]],CalcTable[[#This Row],[IrrWindy]])</f>
        <v>#NAME?</v>
      </c>
      <c r="Y2812" s="13" t="e">
        <f t="shared" ca="1" si="876"/>
        <v>#NAME?</v>
      </c>
      <c r="Z2812" s="13" t="e">
        <f ca="1">CalcTable[[#This Row],[IrrHours]]/5</f>
        <v>#NAME?</v>
      </c>
      <c r="AA2812" s="13" t="e">
        <f ca="1">IF(CalcTable[[#This Row],[IrrFlag]]=FALSE,0,MAX(0,CalcTable[[#This Row],[VolRednWind]]*(FCAP*IRR_TARGET-CalcTable[[#This Row],[IWC]])))</f>
        <v>#NAME?</v>
      </c>
      <c r="AB2812" s="13" t="e">
        <f ca="1">CalcTable[[#This Row],[IWC]]+CalcTable[[#This Row],[Eff Precip]]+CalcTable[[#This Row],[IrrAmt]]-CalcTable[[#This Row],[AET]]</f>
        <v>#NAME?</v>
      </c>
      <c r="AC2812" s="13" t="e">
        <f ca="1">IF(CalcTable[[#This Row],[PWC]]&gt;FCAP,MIN(24*PERC,MIN(SAT,CalcTable[[#This Row],[PWC]])-FCAP),0)</f>
        <v>#NAME?</v>
      </c>
      <c r="AD2812" s="13" t="e">
        <f ca="1">IF(CalcTable[[#This Row],[PWC]]&gt;SAT,CalcTable[[#This Row],[PWC]]-SAT,0)</f>
        <v>#NAME?</v>
      </c>
      <c r="AE2812" s="13" t="e">
        <f ca="1">CalcTable[[#This Row],[PWC]]-CalcTable[[#This Row],[PercAmt]]-CalcTable[[#This Row],[Runoff]]</f>
        <v>#NAME?</v>
      </c>
      <c r="AF2812" s="13" t="e">
        <f ca="1">CalcTable[[#This Row],[IrrAmt]]/1000*CUR_IRR_AREA*10000/IRR_EFF</f>
        <v>#NAME?</v>
      </c>
      <c r="AG2812" s="147"/>
      <c r="AH2812" s="13"/>
      <c r="AI2812" s="50">
        <v>0</v>
      </c>
      <c r="AJ2812" s="50">
        <v>0</v>
      </c>
      <c r="AK2812" s="50">
        <v>0</v>
      </c>
      <c r="AL2812" s="50">
        <v>0</v>
      </c>
      <c r="AM2812" s="50"/>
      <c r="AN2812" s="50"/>
      <c r="AO2812" s="50"/>
      <c r="AP2812" s="50"/>
      <c r="AQ2812" s="50"/>
      <c r="AR2812" s="50"/>
      <c r="AS2812" s="50"/>
      <c r="AT2812" s="50"/>
      <c r="AU2812" s="50"/>
      <c r="AV2812" s="50"/>
      <c r="AW2812" s="50"/>
      <c r="AX2812" s="50">
        <f t="shared" si="887"/>
        <v>0</v>
      </c>
      <c r="AY2812" s="50"/>
      <c r="AZ2812" s="50">
        <f t="shared" si="877"/>
        <v>0</v>
      </c>
      <c r="BA2812" s="50">
        <f t="shared" si="878"/>
        <v>0</v>
      </c>
      <c r="BB2812" s="50">
        <f t="shared" si="879"/>
        <v>0</v>
      </c>
      <c r="BC2812" s="17">
        <f t="shared" si="880"/>
        <v>19786</v>
      </c>
      <c r="BD2812" s="50">
        <f t="shared" si="881"/>
        <v>0</v>
      </c>
      <c r="BE2812" s="50">
        <f t="shared" si="882"/>
        <v>0</v>
      </c>
      <c r="BF2812" s="50">
        <f t="shared" si="888"/>
        <v>0</v>
      </c>
      <c r="BG2812" s="50"/>
      <c r="BH2812" s="17">
        <f t="shared" si="883"/>
        <v>0</v>
      </c>
      <c r="BI2812" s="17">
        <f t="shared" si="891"/>
        <v>2812</v>
      </c>
      <c r="BJ2812" s="17">
        <f t="shared" si="889"/>
        <v>2812</v>
      </c>
      <c r="BK2812" s="150">
        <f t="shared" si="890"/>
        <v>28649</v>
      </c>
      <c r="BL2812" s="50" t="e">
        <f t="shared" ca="1" si="884"/>
        <v>#NAME?</v>
      </c>
      <c r="BM2812" s="50" t="e">
        <f t="shared" ca="1" si="885"/>
        <v>#NAME?</v>
      </c>
      <c r="BN2812" s="50" t="e">
        <f t="shared" ca="1" si="886"/>
        <v>#NAME?</v>
      </c>
    </row>
    <row r="2813" spans="1:66" x14ac:dyDescent="0.35">
      <c r="A2813" s="48">
        <v>28650</v>
      </c>
      <c r="B2813" s="17">
        <v>1978</v>
      </c>
      <c r="C2813" s="17">
        <v>6</v>
      </c>
      <c r="D2813" s="17">
        <v>160</v>
      </c>
      <c r="E2813" s="17">
        <v>9</v>
      </c>
      <c r="F2813" s="17">
        <v>6</v>
      </c>
      <c r="G2813" s="50">
        <v>7.7</v>
      </c>
      <c r="H2813" s="32">
        <v>3.1141319272681063</v>
      </c>
      <c r="I2813" s="50">
        <v>9.6666666666666661</v>
      </c>
      <c r="J2813" s="13">
        <v>7.7</v>
      </c>
      <c r="K2813" s="13">
        <f t="shared" si="872"/>
        <v>7.7</v>
      </c>
      <c r="L2813" s="13">
        <f t="shared" si="873"/>
        <v>2.0250000000000004</v>
      </c>
      <c r="M2813" s="13" t="e">
        <f ca="1">CalcTable[[#This Row],[IWC]]-AE2812</f>
        <v>#NAME?</v>
      </c>
      <c r="N2813" s="13" t="e">
        <f ca="1">IF(CalcTable[[#This Row],[Day of Year]]&lt;123,FCAP,AE2812)</f>
        <v>#NAME?</v>
      </c>
      <c r="O2813" s="17" t="e">
        <f ca="1">IF(IRR_DRIP,5,COUNTIF('IDET Wind Values'!C2797:G2797,"&lt;="&amp;IRR_MAXWIND))</f>
        <v>#NAME?</v>
      </c>
      <c r="P2813" s="13" t="e">
        <f ca="1">CalcTable[[#This Row],[ET_o]]*KL</f>
        <v>#NAME?</v>
      </c>
      <c r="Q2813" s="13" t="e">
        <f ca="1">IF(WILTPT&lt;=0,1,MAX(0,MIN(1,(CalcTable[[#This Row],[IWC]]-WILTPT)/(MAD-WILTPT))))</f>
        <v>#NAME?</v>
      </c>
      <c r="R2813" s="13" t="e">
        <f ca="1">CalcTable[[#This Row],[ETMult]]*CalcTable[[#This Row],[ETb]]</f>
        <v>#NAME?</v>
      </c>
      <c r="S2813" s="13" t="b">
        <f>INDEX(IRR_LIST,CalcTable[[#This Row],[Day of Week]]+1)</f>
        <v>0</v>
      </c>
      <c r="T2813" s="13">
        <f t="shared" ca="1" si="874"/>
        <v>0</v>
      </c>
      <c r="U2813" s="13" t="b">
        <f ca="1">IF(CalcTable[[#This Row],[IrrPrecip]]&gt;=IC_MM,FALSE,TRUE)</f>
        <v>1</v>
      </c>
      <c r="V2813" s="13" t="b">
        <f t="shared" si="875"/>
        <v>1</v>
      </c>
      <c r="W2813" s="13" t="e">
        <f ca="1">IF(AND(IRR_DRIP=FALSE,CalcTable[[#This Row],[IrrHours]]&lt;=0),FALSE,TRUE)</f>
        <v>#NAME?</v>
      </c>
      <c r="X2813" s="13" t="e">
        <f ca="1">AND(CalcTable[[#This Row],[IrrDay]],CalcTable[[#This Row],[IrrRain]],CalcTable[[#This Row],[IrrWarm]],CalcTable[[#This Row],[IrrWindy]])</f>
        <v>#NAME?</v>
      </c>
      <c r="Y2813" s="13" t="e">
        <f t="shared" ca="1" si="876"/>
        <v>#NAME?</v>
      </c>
      <c r="Z2813" s="13" t="e">
        <f ca="1">CalcTable[[#This Row],[IrrHours]]/5</f>
        <v>#NAME?</v>
      </c>
      <c r="AA2813" s="13" t="e">
        <f ca="1">IF(CalcTable[[#This Row],[IrrFlag]]=FALSE,0,MAX(0,CalcTable[[#This Row],[VolRednWind]]*(FCAP*IRR_TARGET-CalcTable[[#This Row],[IWC]])))</f>
        <v>#NAME?</v>
      </c>
      <c r="AB2813" s="13" t="e">
        <f ca="1">CalcTable[[#This Row],[IWC]]+CalcTable[[#This Row],[Eff Precip]]+CalcTable[[#This Row],[IrrAmt]]-CalcTable[[#This Row],[AET]]</f>
        <v>#NAME?</v>
      </c>
      <c r="AC2813" s="13" t="e">
        <f ca="1">IF(CalcTable[[#This Row],[PWC]]&gt;FCAP,MIN(24*PERC,MIN(SAT,CalcTable[[#This Row],[PWC]])-FCAP),0)</f>
        <v>#NAME?</v>
      </c>
      <c r="AD2813" s="13" t="e">
        <f ca="1">IF(CalcTable[[#This Row],[PWC]]&gt;SAT,CalcTable[[#This Row],[PWC]]-SAT,0)</f>
        <v>#NAME?</v>
      </c>
      <c r="AE2813" s="13" t="e">
        <f ca="1">CalcTable[[#This Row],[PWC]]-CalcTable[[#This Row],[PercAmt]]-CalcTable[[#This Row],[Runoff]]</f>
        <v>#NAME?</v>
      </c>
      <c r="AF2813" s="13" t="e">
        <f ca="1">CalcTable[[#This Row],[IrrAmt]]/1000*CUR_IRR_AREA*10000/IRR_EFF</f>
        <v>#NAME?</v>
      </c>
      <c r="AG2813" s="147"/>
      <c r="AH2813" s="13"/>
      <c r="AI2813" s="50">
        <v>0</v>
      </c>
      <c r="AJ2813" s="50">
        <v>0</v>
      </c>
      <c r="AK2813" s="50">
        <v>0</v>
      </c>
      <c r="AL2813" s="50">
        <v>8.2246050328310112</v>
      </c>
      <c r="AM2813" s="50"/>
      <c r="AN2813" s="50"/>
      <c r="AO2813" s="50"/>
      <c r="AP2813" s="50"/>
      <c r="AQ2813" s="50"/>
      <c r="AR2813" s="50"/>
      <c r="AS2813" s="50"/>
      <c r="AT2813" s="50"/>
      <c r="AU2813" s="50"/>
      <c r="AV2813" s="50"/>
      <c r="AW2813" s="50"/>
      <c r="AX2813" s="50">
        <f t="shared" si="887"/>
        <v>8.2246050328310112</v>
      </c>
      <c r="AY2813" s="50"/>
      <c r="AZ2813" s="50">
        <f t="shared" si="877"/>
        <v>241.25508096304301</v>
      </c>
      <c r="BA2813" s="50">
        <f t="shared" si="878"/>
        <v>371.45623576849482</v>
      </c>
      <c r="BB2813" s="50">
        <f t="shared" si="879"/>
        <v>382.94457295721116</v>
      </c>
      <c r="BC2813" s="17">
        <f t="shared" si="880"/>
        <v>19786</v>
      </c>
      <c r="BD2813" s="50">
        <f t="shared" si="881"/>
        <v>8.2246050328310112</v>
      </c>
      <c r="BE2813" s="50">
        <f t="shared" si="882"/>
        <v>241.25508096304301</v>
      </c>
      <c r="BF2813" s="50">
        <f t="shared" si="888"/>
        <v>394.61651065128302</v>
      </c>
      <c r="BG2813" s="50"/>
      <c r="BH2813" s="17">
        <f t="shared" si="883"/>
        <v>0</v>
      </c>
      <c r="BI2813" s="17">
        <f t="shared" si="891"/>
        <v>2813</v>
      </c>
      <c r="BJ2813" s="17">
        <f t="shared" si="889"/>
        <v>2813</v>
      </c>
      <c r="BK2813" s="150">
        <f t="shared" si="890"/>
        <v>28650</v>
      </c>
      <c r="BL2813" s="50" t="e">
        <f t="shared" ca="1" si="884"/>
        <v>#NAME?</v>
      </c>
      <c r="BM2813" s="50" t="e">
        <f t="shared" ca="1" si="885"/>
        <v>#NAME?</v>
      </c>
      <c r="BN2813" s="50" t="e">
        <f t="shared" ca="1" si="886"/>
        <v>#NAME?</v>
      </c>
    </row>
    <row r="2814" spans="1:66" x14ac:dyDescent="0.35">
      <c r="A2814" s="48">
        <v>28651</v>
      </c>
      <c r="B2814" s="17">
        <v>1978</v>
      </c>
      <c r="C2814" s="17">
        <v>6</v>
      </c>
      <c r="D2814" s="17">
        <v>161</v>
      </c>
      <c r="E2814" s="17">
        <v>10</v>
      </c>
      <c r="F2814" s="17">
        <v>7</v>
      </c>
      <c r="G2814" s="50">
        <v>7.1</v>
      </c>
      <c r="H2814" s="32">
        <v>3.3391777850967235</v>
      </c>
      <c r="I2814" s="50">
        <v>23</v>
      </c>
      <c r="J2814" s="13">
        <v>8</v>
      </c>
      <c r="K2814" s="13">
        <f t="shared" si="872"/>
        <v>8</v>
      </c>
      <c r="L2814" s="13">
        <f t="shared" si="873"/>
        <v>2.25</v>
      </c>
      <c r="M2814" s="13" t="e">
        <f ca="1">CalcTable[[#This Row],[IWC]]-AE2813</f>
        <v>#NAME?</v>
      </c>
      <c r="N2814" s="13" t="e">
        <f ca="1">IF(CalcTable[[#This Row],[Day of Year]]&lt;123,FCAP,AE2813)</f>
        <v>#NAME?</v>
      </c>
      <c r="O2814" s="17" t="e">
        <f ca="1">IF(IRR_DRIP,5,COUNTIF('IDET Wind Values'!C2798:G2798,"&lt;="&amp;IRR_MAXWIND))</f>
        <v>#NAME?</v>
      </c>
      <c r="P2814" s="13" t="e">
        <f ca="1">CalcTable[[#This Row],[ET_o]]*KL</f>
        <v>#NAME?</v>
      </c>
      <c r="Q2814" s="13" t="e">
        <f ca="1">IF(WILTPT&lt;=0,1,MAX(0,MIN(1,(CalcTable[[#This Row],[IWC]]-WILTPT)/(MAD-WILTPT))))</f>
        <v>#NAME?</v>
      </c>
      <c r="R2814" s="13" t="e">
        <f ca="1">CalcTable[[#This Row],[ETMult]]*CalcTable[[#This Row],[ETb]]</f>
        <v>#NAME?</v>
      </c>
      <c r="S2814" s="13" t="b">
        <f>INDEX(IRR_LIST,CalcTable[[#This Row],[Day of Week]]+1)</f>
        <v>0</v>
      </c>
      <c r="T2814" s="13">
        <f t="shared" ca="1" si="874"/>
        <v>7.7</v>
      </c>
      <c r="U2814" s="13" t="b">
        <f ca="1">IF(CalcTable[[#This Row],[IrrPrecip]]&gt;=IC_MM,FALSE,TRUE)</f>
        <v>1</v>
      </c>
      <c r="V2814" s="13" t="b">
        <f t="shared" si="875"/>
        <v>1</v>
      </c>
      <c r="W2814" s="13" t="e">
        <f ca="1">IF(AND(IRR_DRIP=FALSE,CalcTable[[#This Row],[IrrHours]]&lt;=0),FALSE,TRUE)</f>
        <v>#NAME?</v>
      </c>
      <c r="X2814" s="13" t="e">
        <f ca="1">AND(CalcTable[[#This Row],[IrrDay]],CalcTable[[#This Row],[IrrRain]],CalcTable[[#This Row],[IrrWarm]],CalcTable[[#This Row],[IrrWindy]])</f>
        <v>#NAME?</v>
      </c>
      <c r="Y2814" s="13" t="e">
        <f t="shared" ca="1" si="876"/>
        <v>#NAME?</v>
      </c>
      <c r="Z2814" s="13" t="e">
        <f ca="1">CalcTable[[#This Row],[IrrHours]]/5</f>
        <v>#NAME?</v>
      </c>
      <c r="AA2814" s="13" t="e">
        <f ca="1">IF(CalcTable[[#This Row],[IrrFlag]]=FALSE,0,MAX(0,CalcTable[[#This Row],[VolRednWind]]*(FCAP*IRR_TARGET-CalcTable[[#This Row],[IWC]])))</f>
        <v>#NAME?</v>
      </c>
      <c r="AB2814" s="13" t="e">
        <f ca="1">CalcTable[[#This Row],[IWC]]+CalcTable[[#This Row],[Eff Precip]]+CalcTable[[#This Row],[IrrAmt]]-CalcTable[[#This Row],[AET]]</f>
        <v>#NAME?</v>
      </c>
      <c r="AC2814" s="13" t="e">
        <f ca="1">IF(CalcTable[[#This Row],[PWC]]&gt;FCAP,MIN(24*PERC,MIN(SAT,CalcTable[[#This Row],[PWC]])-FCAP),0)</f>
        <v>#NAME?</v>
      </c>
      <c r="AD2814" s="13" t="e">
        <f ca="1">IF(CalcTable[[#This Row],[PWC]]&gt;SAT,CalcTable[[#This Row],[PWC]]-SAT,0)</f>
        <v>#NAME?</v>
      </c>
      <c r="AE2814" s="13" t="e">
        <f ca="1">CalcTable[[#This Row],[PWC]]-CalcTable[[#This Row],[PercAmt]]-CalcTable[[#This Row],[Runoff]]</f>
        <v>#NAME?</v>
      </c>
      <c r="AF2814" s="13" t="e">
        <f ca="1">CalcTable[[#This Row],[IrrAmt]]/1000*CUR_IRR_AREA*10000/IRR_EFF</f>
        <v>#NAME?</v>
      </c>
      <c r="AG2814" s="147"/>
      <c r="AH2814" s="13"/>
      <c r="AI2814" s="50">
        <v>0</v>
      </c>
      <c r="AJ2814" s="50">
        <v>0</v>
      </c>
      <c r="AK2814" s="50">
        <v>1.6017013349860023</v>
      </c>
      <c r="AL2814" s="50">
        <v>0</v>
      </c>
      <c r="AM2814" s="50"/>
      <c r="AN2814" s="50"/>
      <c r="AO2814" s="50"/>
      <c r="AP2814" s="50"/>
      <c r="AQ2814" s="50"/>
      <c r="AR2814" s="50"/>
      <c r="AS2814" s="50"/>
      <c r="AT2814" s="50"/>
      <c r="AU2814" s="50"/>
      <c r="AV2814" s="50"/>
      <c r="AW2814" s="50"/>
      <c r="AX2814" s="50">
        <f t="shared" si="887"/>
        <v>1.6017013349860023</v>
      </c>
      <c r="AY2814" s="50"/>
      <c r="AZ2814" s="50">
        <f t="shared" si="877"/>
        <v>23.491619579794701</v>
      </c>
      <c r="BA2814" s="50">
        <f t="shared" si="878"/>
        <v>36.169636495874379</v>
      </c>
      <c r="BB2814" s="50">
        <f t="shared" si="879"/>
        <v>37.288285047293179</v>
      </c>
      <c r="BC2814" s="17">
        <f t="shared" si="880"/>
        <v>19786</v>
      </c>
      <c r="BD2814" s="50">
        <f t="shared" si="881"/>
        <v>1.6017013349860023</v>
      </c>
      <c r="BE2814" s="50">
        <f t="shared" si="882"/>
        <v>23.491619579794701</v>
      </c>
      <c r="BF2814" s="50">
        <f t="shared" si="888"/>
        <v>38.424811245927749</v>
      </c>
      <c r="BG2814" s="50"/>
      <c r="BH2814" s="17">
        <f t="shared" si="883"/>
        <v>0</v>
      </c>
      <c r="BI2814" s="17">
        <f t="shared" si="891"/>
        <v>2814</v>
      </c>
      <c r="BJ2814" s="17">
        <f t="shared" si="889"/>
        <v>2814</v>
      </c>
      <c r="BK2814" s="150">
        <f t="shared" si="890"/>
        <v>28651</v>
      </c>
      <c r="BL2814" s="50" t="e">
        <f t="shared" ca="1" si="884"/>
        <v>#NAME?</v>
      </c>
      <c r="BM2814" s="50" t="e">
        <f t="shared" ca="1" si="885"/>
        <v>#NAME?</v>
      </c>
      <c r="BN2814" s="50" t="e">
        <f t="shared" ca="1" si="886"/>
        <v>#NAME?</v>
      </c>
    </row>
    <row r="2815" spans="1:66" x14ac:dyDescent="0.35">
      <c r="A2815" s="48">
        <v>28652</v>
      </c>
      <c r="B2815" s="17">
        <v>1978</v>
      </c>
      <c r="C2815" s="17">
        <v>6</v>
      </c>
      <c r="D2815" s="17">
        <v>162</v>
      </c>
      <c r="E2815" s="17">
        <v>11</v>
      </c>
      <c r="F2815" s="17">
        <v>1</v>
      </c>
      <c r="G2815" s="50">
        <v>4.0999999999999996</v>
      </c>
      <c r="H2815" s="32">
        <v>3.4734695545565155</v>
      </c>
      <c r="I2815" s="50">
        <v>11.666666666666666</v>
      </c>
      <c r="J2815" s="13">
        <v>1</v>
      </c>
      <c r="K2815" s="13">
        <f t="shared" si="872"/>
        <v>1</v>
      </c>
      <c r="L2815" s="13">
        <f t="shared" si="873"/>
        <v>0</v>
      </c>
      <c r="M2815" s="13" t="e">
        <f ca="1">CalcTable[[#This Row],[IWC]]-AE2814</f>
        <v>#NAME?</v>
      </c>
      <c r="N2815" s="13" t="e">
        <f ca="1">IF(CalcTable[[#This Row],[Day of Year]]&lt;123,FCAP,AE2814)</f>
        <v>#NAME?</v>
      </c>
      <c r="O2815" s="17" t="e">
        <f ca="1">IF(IRR_DRIP,5,COUNTIF('IDET Wind Values'!C2799:G2799,"&lt;="&amp;IRR_MAXWIND))</f>
        <v>#NAME?</v>
      </c>
      <c r="P2815" s="13" t="e">
        <f ca="1">CalcTable[[#This Row],[ET_o]]*KL</f>
        <v>#NAME?</v>
      </c>
      <c r="Q2815" s="13" t="e">
        <f ca="1">IF(WILTPT&lt;=0,1,MAX(0,MIN(1,(CalcTable[[#This Row],[IWC]]-WILTPT)/(MAD-WILTPT))))</f>
        <v>#NAME?</v>
      </c>
      <c r="R2815" s="13" t="e">
        <f ca="1">CalcTable[[#This Row],[ETMult]]*CalcTable[[#This Row],[ETb]]</f>
        <v>#NAME?</v>
      </c>
      <c r="S2815" s="13" t="b">
        <f>INDEX(IRR_LIST,CalcTable[[#This Row],[Day of Week]]+1)</f>
        <v>1</v>
      </c>
      <c r="T2815" s="13">
        <f t="shared" ca="1" si="874"/>
        <v>15.7</v>
      </c>
      <c r="U2815" s="13" t="b">
        <f ca="1">IF(CalcTable[[#This Row],[IrrPrecip]]&gt;=IC_MM,FALSE,TRUE)</f>
        <v>0</v>
      </c>
      <c r="V2815" s="13" t="b">
        <f t="shared" si="875"/>
        <v>0</v>
      </c>
      <c r="W2815" s="13" t="e">
        <f ca="1">IF(AND(IRR_DRIP=FALSE,CalcTable[[#This Row],[IrrHours]]&lt;=0),FALSE,TRUE)</f>
        <v>#NAME?</v>
      </c>
      <c r="X2815" s="13" t="e">
        <f ca="1">AND(CalcTable[[#This Row],[IrrDay]],CalcTable[[#This Row],[IrrRain]],CalcTable[[#This Row],[IrrWarm]],CalcTable[[#This Row],[IrrWindy]])</f>
        <v>#NAME?</v>
      </c>
      <c r="Y2815" s="13" t="e">
        <f t="shared" ca="1" si="876"/>
        <v>#NAME?</v>
      </c>
      <c r="Z2815" s="13" t="e">
        <f ca="1">CalcTable[[#This Row],[IrrHours]]/5</f>
        <v>#NAME?</v>
      </c>
      <c r="AA2815" s="13" t="e">
        <f ca="1">IF(CalcTable[[#This Row],[IrrFlag]]=FALSE,0,MAX(0,CalcTable[[#This Row],[VolRednWind]]*(FCAP*IRR_TARGET-CalcTable[[#This Row],[IWC]])))</f>
        <v>#NAME?</v>
      </c>
      <c r="AB2815" s="13" t="e">
        <f ca="1">CalcTable[[#This Row],[IWC]]+CalcTable[[#This Row],[Eff Precip]]+CalcTable[[#This Row],[IrrAmt]]-CalcTable[[#This Row],[AET]]</f>
        <v>#NAME?</v>
      </c>
      <c r="AC2815" s="13" t="e">
        <f ca="1">IF(CalcTable[[#This Row],[PWC]]&gt;FCAP,MIN(24*PERC,MIN(SAT,CalcTable[[#This Row],[PWC]])-FCAP),0)</f>
        <v>#NAME?</v>
      </c>
      <c r="AD2815" s="13" t="e">
        <f ca="1">IF(CalcTable[[#This Row],[PWC]]&gt;SAT,CalcTable[[#This Row],[PWC]]-SAT,0)</f>
        <v>#NAME?</v>
      </c>
      <c r="AE2815" s="13" t="e">
        <f ca="1">CalcTable[[#This Row],[PWC]]-CalcTable[[#This Row],[PercAmt]]-CalcTable[[#This Row],[Runoff]]</f>
        <v>#NAME?</v>
      </c>
      <c r="AF2815" s="13" t="e">
        <f ca="1">CalcTable[[#This Row],[IrrAmt]]/1000*CUR_IRR_AREA*10000/IRR_EFF</f>
        <v>#NAME?</v>
      </c>
      <c r="AG2815" s="147"/>
      <c r="AH2815" s="13"/>
      <c r="AI2815" s="50">
        <v>0</v>
      </c>
      <c r="AJ2815" s="50">
        <v>0</v>
      </c>
      <c r="AK2815" s="50">
        <v>0</v>
      </c>
      <c r="AL2815" s="50">
        <v>0</v>
      </c>
      <c r="AM2815" s="50"/>
      <c r="AN2815" s="50"/>
      <c r="AO2815" s="50"/>
      <c r="AP2815" s="50"/>
      <c r="AQ2815" s="50"/>
      <c r="AR2815" s="50"/>
      <c r="AS2815" s="50"/>
      <c r="AT2815" s="50"/>
      <c r="AU2815" s="50"/>
      <c r="AV2815" s="50"/>
      <c r="AW2815" s="50"/>
      <c r="AX2815" s="50">
        <f t="shared" si="887"/>
        <v>0</v>
      </c>
      <c r="AY2815" s="50"/>
      <c r="AZ2815" s="50">
        <f t="shared" si="877"/>
        <v>0</v>
      </c>
      <c r="BA2815" s="50">
        <f t="shared" si="878"/>
        <v>0</v>
      </c>
      <c r="BB2815" s="50">
        <f t="shared" si="879"/>
        <v>0</v>
      </c>
      <c r="BC2815" s="17">
        <f t="shared" si="880"/>
        <v>19786</v>
      </c>
      <c r="BD2815" s="50">
        <f t="shared" si="881"/>
        <v>0</v>
      </c>
      <c r="BE2815" s="50">
        <f t="shared" si="882"/>
        <v>0</v>
      </c>
      <c r="BF2815" s="50">
        <f t="shared" si="888"/>
        <v>0</v>
      </c>
      <c r="BG2815" s="50"/>
      <c r="BH2815" s="17">
        <f t="shared" si="883"/>
        <v>0</v>
      </c>
      <c r="BI2815" s="17">
        <f t="shared" si="891"/>
        <v>2815</v>
      </c>
      <c r="BJ2815" s="17">
        <f t="shared" si="889"/>
        <v>2815</v>
      </c>
      <c r="BK2815" s="150">
        <f t="shared" si="890"/>
        <v>28652</v>
      </c>
      <c r="BL2815" s="50" t="e">
        <f t="shared" ca="1" si="884"/>
        <v>#NAME?</v>
      </c>
      <c r="BM2815" s="50" t="e">
        <f t="shared" ca="1" si="885"/>
        <v>#NAME?</v>
      </c>
      <c r="BN2815" s="50" t="e">
        <f t="shared" ca="1" si="886"/>
        <v>#NAME?</v>
      </c>
    </row>
    <row r="2816" spans="1:66" x14ac:dyDescent="0.35">
      <c r="A2816" s="48">
        <v>28653</v>
      </c>
      <c r="B2816" s="17">
        <v>1978</v>
      </c>
      <c r="C2816" s="17">
        <v>6</v>
      </c>
      <c r="D2816" s="17">
        <v>163</v>
      </c>
      <c r="E2816" s="17">
        <v>12</v>
      </c>
      <c r="F2816" s="17">
        <v>2</v>
      </c>
      <c r="G2816" s="50">
        <v>2.7</v>
      </c>
      <c r="H2816" s="32">
        <v>4.3984226261654298</v>
      </c>
      <c r="I2816" s="50">
        <v>4.166666666666667</v>
      </c>
      <c r="J2816" s="13">
        <v>0</v>
      </c>
      <c r="K2816" s="13">
        <f t="shared" si="872"/>
        <v>0</v>
      </c>
      <c r="L2816" s="13">
        <f t="shared" si="873"/>
        <v>0</v>
      </c>
      <c r="M2816" s="13" t="e">
        <f ca="1">CalcTable[[#This Row],[IWC]]-AE2815</f>
        <v>#NAME?</v>
      </c>
      <c r="N2816" s="13" t="e">
        <f ca="1">IF(CalcTable[[#This Row],[Day of Year]]&lt;123,FCAP,AE2815)</f>
        <v>#NAME?</v>
      </c>
      <c r="O2816" s="17" t="e">
        <f ca="1">IF(IRR_DRIP,5,COUNTIF('IDET Wind Values'!C2800:G2800,"&lt;="&amp;IRR_MAXWIND))</f>
        <v>#NAME?</v>
      </c>
      <c r="P2816" s="13" t="e">
        <f ca="1">CalcTable[[#This Row],[ET_o]]*KL</f>
        <v>#NAME?</v>
      </c>
      <c r="Q2816" s="13" t="e">
        <f ca="1">IF(WILTPT&lt;=0,1,MAX(0,MIN(1,(CalcTable[[#This Row],[IWC]]-WILTPT)/(MAD-WILTPT))))</f>
        <v>#NAME?</v>
      </c>
      <c r="R2816" s="13" t="e">
        <f ca="1">CalcTable[[#This Row],[ETMult]]*CalcTable[[#This Row],[ETb]]</f>
        <v>#NAME?</v>
      </c>
      <c r="S2816" s="13" t="b">
        <f>INDEX(IRR_LIST,CalcTable[[#This Row],[Day of Week]]+1)</f>
        <v>0</v>
      </c>
      <c r="T2816" s="13">
        <f t="shared" ca="1" si="874"/>
        <v>9</v>
      </c>
      <c r="U2816" s="13" t="b">
        <f ca="1">IF(CalcTable[[#This Row],[IrrPrecip]]&gt;=IC_MM,FALSE,TRUE)</f>
        <v>1</v>
      </c>
      <c r="V2816" s="13" t="b">
        <f t="shared" si="875"/>
        <v>1</v>
      </c>
      <c r="W2816" s="13" t="e">
        <f ca="1">IF(AND(IRR_DRIP=FALSE,CalcTable[[#This Row],[IrrHours]]&lt;=0),FALSE,TRUE)</f>
        <v>#NAME?</v>
      </c>
      <c r="X2816" s="13" t="e">
        <f ca="1">AND(CalcTable[[#This Row],[IrrDay]],CalcTable[[#This Row],[IrrRain]],CalcTable[[#This Row],[IrrWarm]],CalcTable[[#This Row],[IrrWindy]])</f>
        <v>#NAME?</v>
      </c>
      <c r="Y2816" s="13" t="e">
        <f t="shared" ca="1" si="876"/>
        <v>#NAME?</v>
      </c>
      <c r="Z2816" s="13" t="e">
        <f ca="1">CalcTable[[#This Row],[IrrHours]]/5</f>
        <v>#NAME?</v>
      </c>
      <c r="AA2816" s="13" t="e">
        <f ca="1">IF(CalcTable[[#This Row],[IrrFlag]]=FALSE,0,MAX(0,CalcTable[[#This Row],[VolRednWind]]*(FCAP*IRR_TARGET-CalcTable[[#This Row],[IWC]])))</f>
        <v>#NAME?</v>
      </c>
      <c r="AB2816" s="13" t="e">
        <f ca="1">CalcTable[[#This Row],[IWC]]+CalcTable[[#This Row],[Eff Precip]]+CalcTable[[#This Row],[IrrAmt]]-CalcTable[[#This Row],[AET]]</f>
        <v>#NAME?</v>
      </c>
      <c r="AC2816" s="13" t="e">
        <f ca="1">IF(CalcTable[[#This Row],[PWC]]&gt;FCAP,MIN(24*PERC,MIN(SAT,CalcTable[[#This Row],[PWC]])-FCAP),0)</f>
        <v>#NAME?</v>
      </c>
      <c r="AD2816" s="13" t="e">
        <f ca="1">IF(CalcTable[[#This Row],[PWC]]&gt;SAT,CalcTable[[#This Row],[PWC]]-SAT,0)</f>
        <v>#NAME?</v>
      </c>
      <c r="AE2816" s="13" t="e">
        <f ca="1">CalcTable[[#This Row],[PWC]]-CalcTable[[#This Row],[PercAmt]]-CalcTable[[#This Row],[Runoff]]</f>
        <v>#NAME?</v>
      </c>
      <c r="AF2816" s="13" t="e">
        <f ca="1">CalcTable[[#This Row],[IrrAmt]]/1000*CUR_IRR_AREA*10000/IRR_EFF</f>
        <v>#NAME?</v>
      </c>
      <c r="AG2816" s="147"/>
      <c r="AH2816" s="13"/>
      <c r="AI2816" s="50">
        <v>0</v>
      </c>
      <c r="AJ2816" s="50">
        <v>0</v>
      </c>
      <c r="AK2816" s="50">
        <v>3.0555296756497072</v>
      </c>
      <c r="AL2816" s="50">
        <v>4.1904082550060835</v>
      </c>
      <c r="AM2816" s="50"/>
      <c r="AN2816" s="50"/>
      <c r="AO2816" s="50"/>
      <c r="AP2816" s="50"/>
      <c r="AQ2816" s="50"/>
      <c r="AR2816" s="50"/>
      <c r="AS2816" s="50"/>
      <c r="AT2816" s="50"/>
      <c r="AU2816" s="50"/>
      <c r="AV2816" s="50"/>
      <c r="AW2816" s="50"/>
      <c r="AX2816" s="50">
        <f t="shared" si="887"/>
        <v>7.2459379306557903</v>
      </c>
      <c r="AY2816" s="50"/>
      <c r="AZ2816" s="50">
        <f t="shared" si="877"/>
        <v>167.73307738970749</v>
      </c>
      <c r="BA2816" s="50">
        <f t="shared" si="878"/>
        <v>258.25569058415283</v>
      </c>
      <c r="BB2816" s="50">
        <f t="shared" si="879"/>
        <v>266.24297998366274</v>
      </c>
      <c r="BC2816" s="17">
        <f t="shared" si="880"/>
        <v>19786</v>
      </c>
      <c r="BD2816" s="50">
        <f t="shared" si="881"/>
        <v>7.2459379306557903</v>
      </c>
      <c r="BE2816" s="50">
        <f t="shared" si="882"/>
        <v>167.73307738970749</v>
      </c>
      <c r="BF2816" s="50">
        <f t="shared" si="888"/>
        <v>274.35791800160024</v>
      </c>
      <c r="BG2816" s="50"/>
      <c r="BH2816" s="17">
        <f t="shared" si="883"/>
        <v>0</v>
      </c>
      <c r="BI2816" s="17">
        <f t="shared" si="891"/>
        <v>2816</v>
      </c>
      <c r="BJ2816" s="17">
        <f t="shared" si="889"/>
        <v>2816</v>
      </c>
      <c r="BK2816" s="150">
        <f t="shared" si="890"/>
        <v>28653</v>
      </c>
      <c r="BL2816" s="50" t="e">
        <f t="shared" ca="1" si="884"/>
        <v>#NAME?</v>
      </c>
      <c r="BM2816" s="50" t="e">
        <f t="shared" ca="1" si="885"/>
        <v>#NAME?</v>
      </c>
      <c r="BN2816" s="50" t="e">
        <f t="shared" ca="1" si="886"/>
        <v>#NAME?</v>
      </c>
    </row>
    <row r="2817" spans="1:66" x14ac:dyDescent="0.35">
      <c r="A2817" s="48">
        <v>28654</v>
      </c>
      <c r="B2817" s="17">
        <v>1978</v>
      </c>
      <c r="C2817" s="17">
        <v>6</v>
      </c>
      <c r="D2817" s="17">
        <v>164</v>
      </c>
      <c r="E2817" s="17">
        <v>13</v>
      </c>
      <c r="F2817" s="17">
        <v>3</v>
      </c>
      <c r="G2817" s="50">
        <v>11.1</v>
      </c>
      <c r="H2817" s="32">
        <v>5.4501768712960752</v>
      </c>
      <c r="I2817" s="50">
        <v>8</v>
      </c>
      <c r="J2817" s="13">
        <v>0</v>
      </c>
      <c r="K2817" s="13">
        <f t="shared" si="872"/>
        <v>0</v>
      </c>
      <c r="L2817" s="13">
        <f t="shared" si="873"/>
        <v>0</v>
      </c>
      <c r="M2817" s="13" t="e">
        <f ca="1">CalcTable[[#This Row],[IWC]]-AE2816</f>
        <v>#NAME?</v>
      </c>
      <c r="N2817" s="13" t="e">
        <f ca="1">IF(CalcTable[[#This Row],[Day of Year]]&lt;123,FCAP,AE2816)</f>
        <v>#NAME?</v>
      </c>
      <c r="O2817" s="17" t="e">
        <f ca="1">IF(IRR_DRIP,5,COUNTIF('IDET Wind Values'!C2801:G2801,"&lt;="&amp;IRR_MAXWIND))</f>
        <v>#NAME?</v>
      </c>
      <c r="P2817" s="13" t="e">
        <f ca="1">CalcTable[[#This Row],[ET_o]]*KL</f>
        <v>#NAME?</v>
      </c>
      <c r="Q2817" s="13" t="e">
        <f ca="1">IF(WILTPT&lt;=0,1,MAX(0,MIN(1,(CalcTable[[#This Row],[IWC]]-WILTPT)/(MAD-WILTPT))))</f>
        <v>#NAME?</v>
      </c>
      <c r="R2817" s="13" t="e">
        <f ca="1">CalcTable[[#This Row],[ETMult]]*CalcTable[[#This Row],[ETb]]</f>
        <v>#NAME?</v>
      </c>
      <c r="S2817" s="13" t="b">
        <f>INDEX(IRR_LIST,CalcTable[[#This Row],[Day of Week]]+1)</f>
        <v>1</v>
      </c>
      <c r="T2817" s="13">
        <f t="shared" ca="1" si="874"/>
        <v>1</v>
      </c>
      <c r="U2817" s="13" t="b">
        <f ca="1">IF(CalcTable[[#This Row],[IrrPrecip]]&gt;=IC_MM,FALSE,TRUE)</f>
        <v>1</v>
      </c>
      <c r="V2817" s="13" t="b">
        <f t="shared" si="875"/>
        <v>1</v>
      </c>
      <c r="W2817" s="13" t="e">
        <f ca="1">IF(AND(IRR_DRIP=FALSE,CalcTable[[#This Row],[IrrHours]]&lt;=0),FALSE,TRUE)</f>
        <v>#NAME?</v>
      </c>
      <c r="X2817" s="13" t="e">
        <f ca="1">AND(CalcTable[[#This Row],[IrrDay]],CalcTable[[#This Row],[IrrRain]],CalcTable[[#This Row],[IrrWarm]],CalcTable[[#This Row],[IrrWindy]])</f>
        <v>#NAME?</v>
      </c>
      <c r="Y2817" s="13" t="e">
        <f t="shared" ca="1" si="876"/>
        <v>#NAME?</v>
      </c>
      <c r="Z2817" s="13" t="e">
        <f ca="1">CalcTable[[#This Row],[IrrHours]]/5</f>
        <v>#NAME?</v>
      </c>
      <c r="AA2817" s="13" t="e">
        <f ca="1">IF(CalcTable[[#This Row],[IrrFlag]]=FALSE,0,MAX(0,CalcTable[[#This Row],[VolRednWind]]*(FCAP*IRR_TARGET-CalcTable[[#This Row],[IWC]])))</f>
        <v>#NAME?</v>
      </c>
      <c r="AB2817" s="13" t="e">
        <f ca="1">CalcTable[[#This Row],[IWC]]+CalcTable[[#This Row],[Eff Precip]]+CalcTable[[#This Row],[IrrAmt]]-CalcTable[[#This Row],[AET]]</f>
        <v>#NAME?</v>
      </c>
      <c r="AC2817" s="13" t="e">
        <f ca="1">IF(CalcTable[[#This Row],[PWC]]&gt;FCAP,MIN(24*PERC,MIN(SAT,CalcTable[[#This Row],[PWC]])-FCAP),0)</f>
        <v>#NAME?</v>
      </c>
      <c r="AD2817" s="13" t="e">
        <f ca="1">IF(CalcTable[[#This Row],[PWC]]&gt;SAT,CalcTable[[#This Row],[PWC]]-SAT,0)</f>
        <v>#NAME?</v>
      </c>
      <c r="AE2817" s="13" t="e">
        <f ca="1">CalcTable[[#This Row],[PWC]]-CalcTable[[#This Row],[PercAmt]]-CalcTable[[#This Row],[Runoff]]</f>
        <v>#NAME?</v>
      </c>
      <c r="AF2817" s="13" t="e">
        <f ca="1">CalcTable[[#This Row],[IrrAmt]]/1000*CUR_IRR_AREA*10000/IRR_EFF</f>
        <v>#NAME?</v>
      </c>
      <c r="AG2817" s="147"/>
      <c r="AH2817" s="13"/>
      <c r="AI2817" s="50">
        <v>0</v>
      </c>
      <c r="AJ2817" s="50">
        <v>0</v>
      </c>
      <c r="AK2817" s="50">
        <v>0</v>
      </c>
      <c r="AL2817" s="50">
        <v>0</v>
      </c>
      <c r="AM2817" s="50"/>
      <c r="AN2817" s="50"/>
      <c r="AO2817" s="50"/>
      <c r="AP2817" s="50"/>
      <c r="AQ2817" s="50"/>
      <c r="AR2817" s="50"/>
      <c r="AS2817" s="50"/>
      <c r="AT2817" s="50"/>
      <c r="AU2817" s="50"/>
      <c r="AV2817" s="50"/>
      <c r="AW2817" s="50"/>
      <c r="AX2817" s="50">
        <f t="shared" si="887"/>
        <v>0</v>
      </c>
      <c r="AY2817" s="50"/>
      <c r="AZ2817" s="50">
        <f t="shared" si="877"/>
        <v>0</v>
      </c>
      <c r="BA2817" s="50">
        <f t="shared" si="878"/>
        <v>0</v>
      </c>
      <c r="BB2817" s="50">
        <f t="shared" si="879"/>
        <v>0</v>
      </c>
      <c r="BC2817" s="17">
        <f t="shared" si="880"/>
        <v>19786</v>
      </c>
      <c r="BD2817" s="50">
        <f t="shared" si="881"/>
        <v>0</v>
      </c>
      <c r="BE2817" s="50">
        <f t="shared" si="882"/>
        <v>0</v>
      </c>
      <c r="BF2817" s="50">
        <f t="shared" si="888"/>
        <v>0</v>
      </c>
      <c r="BG2817" s="50"/>
      <c r="BH2817" s="17">
        <f t="shared" si="883"/>
        <v>0</v>
      </c>
      <c r="BI2817" s="17">
        <f t="shared" si="891"/>
        <v>2817</v>
      </c>
      <c r="BJ2817" s="17">
        <f t="shared" si="889"/>
        <v>2817</v>
      </c>
      <c r="BK2817" s="150">
        <f t="shared" si="890"/>
        <v>28654</v>
      </c>
      <c r="BL2817" s="50" t="e">
        <f t="shared" ca="1" si="884"/>
        <v>#NAME?</v>
      </c>
      <c r="BM2817" s="50" t="e">
        <f t="shared" ca="1" si="885"/>
        <v>#NAME?</v>
      </c>
      <c r="BN2817" s="50" t="e">
        <f t="shared" ca="1" si="886"/>
        <v>#NAME?</v>
      </c>
    </row>
    <row r="2818" spans="1:66" x14ac:dyDescent="0.35">
      <c r="A2818" s="48">
        <v>28655</v>
      </c>
      <c r="B2818" s="17">
        <v>1978</v>
      </c>
      <c r="C2818" s="17">
        <v>6</v>
      </c>
      <c r="D2818" s="17">
        <v>165</v>
      </c>
      <c r="E2818" s="17">
        <v>14</v>
      </c>
      <c r="F2818" s="17">
        <v>4</v>
      </c>
      <c r="G2818" s="50">
        <v>9.4</v>
      </c>
      <c r="H2818" s="32">
        <v>6.4450101180185113</v>
      </c>
      <c r="I2818" s="50">
        <v>33.833333333333336</v>
      </c>
      <c r="J2818" s="13">
        <v>0</v>
      </c>
      <c r="K2818" s="13">
        <f t="shared" si="872"/>
        <v>0</v>
      </c>
      <c r="L2818" s="13">
        <f t="shared" si="873"/>
        <v>0</v>
      </c>
      <c r="M2818" s="13" t="e">
        <f ca="1">CalcTable[[#This Row],[IWC]]-AE2817</f>
        <v>#NAME?</v>
      </c>
      <c r="N2818" s="13" t="e">
        <f ca="1">IF(CalcTable[[#This Row],[Day of Year]]&lt;123,FCAP,AE2817)</f>
        <v>#NAME?</v>
      </c>
      <c r="O2818" s="17" t="e">
        <f ca="1">IF(IRR_DRIP,5,COUNTIF('IDET Wind Values'!C2802:G2802,"&lt;="&amp;IRR_MAXWIND))</f>
        <v>#NAME?</v>
      </c>
      <c r="P2818" s="13" t="e">
        <f ca="1">CalcTable[[#This Row],[ET_o]]*KL</f>
        <v>#NAME?</v>
      </c>
      <c r="Q2818" s="13" t="e">
        <f ca="1">IF(WILTPT&lt;=0,1,MAX(0,MIN(1,(CalcTable[[#This Row],[IWC]]-WILTPT)/(MAD-WILTPT))))</f>
        <v>#NAME?</v>
      </c>
      <c r="R2818" s="13" t="e">
        <f ca="1">CalcTable[[#This Row],[ETMult]]*CalcTable[[#This Row],[ETb]]</f>
        <v>#NAME?</v>
      </c>
      <c r="S2818" s="13" t="b">
        <f>INDEX(IRR_LIST,CalcTable[[#This Row],[Day of Week]]+1)</f>
        <v>0</v>
      </c>
      <c r="T2818" s="13">
        <f t="shared" ca="1" si="874"/>
        <v>0</v>
      </c>
      <c r="U2818" s="13" t="b">
        <f ca="1">IF(CalcTable[[#This Row],[IrrPrecip]]&gt;=IC_MM,FALSE,TRUE)</f>
        <v>1</v>
      </c>
      <c r="V2818" s="13" t="b">
        <f t="shared" si="875"/>
        <v>1</v>
      </c>
      <c r="W2818" s="13" t="e">
        <f ca="1">IF(AND(IRR_DRIP=FALSE,CalcTable[[#This Row],[IrrHours]]&lt;=0),FALSE,TRUE)</f>
        <v>#NAME?</v>
      </c>
      <c r="X2818" s="13" t="e">
        <f ca="1">AND(CalcTable[[#This Row],[IrrDay]],CalcTable[[#This Row],[IrrRain]],CalcTable[[#This Row],[IrrWarm]],CalcTable[[#This Row],[IrrWindy]])</f>
        <v>#NAME?</v>
      </c>
      <c r="Y2818" s="13" t="e">
        <f t="shared" ca="1" si="876"/>
        <v>#NAME?</v>
      </c>
      <c r="Z2818" s="13" t="e">
        <f ca="1">CalcTable[[#This Row],[IrrHours]]/5</f>
        <v>#NAME?</v>
      </c>
      <c r="AA2818" s="13" t="e">
        <f ca="1">IF(CalcTable[[#This Row],[IrrFlag]]=FALSE,0,MAX(0,CalcTable[[#This Row],[VolRednWind]]*(FCAP*IRR_TARGET-CalcTable[[#This Row],[IWC]])))</f>
        <v>#NAME?</v>
      </c>
      <c r="AB2818" s="13" t="e">
        <f ca="1">CalcTable[[#This Row],[IWC]]+CalcTable[[#This Row],[Eff Precip]]+CalcTable[[#This Row],[IrrAmt]]-CalcTable[[#This Row],[AET]]</f>
        <v>#NAME?</v>
      </c>
      <c r="AC2818" s="13" t="e">
        <f ca="1">IF(CalcTable[[#This Row],[PWC]]&gt;FCAP,MIN(24*PERC,MIN(SAT,CalcTable[[#This Row],[PWC]])-FCAP),0)</f>
        <v>#NAME?</v>
      </c>
      <c r="AD2818" s="13" t="e">
        <f ca="1">IF(CalcTable[[#This Row],[PWC]]&gt;SAT,CalcTable[[#This Row],[PWC]]-SAT,0)</f>
        <v>#NAME?</v>
      </c>
      <c r="AE2818" s="13" t="e">
        <f ca="1">CalcTable[[#This Row],[PWC]]-CalcTable[[#This Row],[PercAmt]]-CalcTable[[#This Row],[Runoff]]</f>
        <v>#NAME?</v>
      </c>
      <c r="AF2818" s="13" t="e">
        <f ca="1">CalcTable[[#This Row],[IrrAmt]]/1000*CUR_IRR_AREA*10000/IRR_EFF</f>
        <v>#NAME?</v>
      </c>
      <c r="AG2818" s="147"/>
      <c r="AH2818" s="13"/>
      <c r="AI2818" s="50">
        <v>0</v>
      </c>
      <c r="AJ2818" s="50">
        <v>0</v>
      </c>
      <c r="AK2818" s="50">
        <v>0</v>
      </c>
      <c r="AL2818" s="50">
        <v>5.4167297236038259</v>
      </c>
      <c r="AM2818" s="50"/>
      <c r="AN2818" s="50"/>
      <c r="AO2818" s="50"/>
      <c r="AP2818" s="50"/>
      <c r="AQ2818" s="50"/>
      <c r="AR2818" s="50"/>
      <c r="AS2818" s="50"/>
      <c r="AT2818" s="50"/>
      <c r="AU2818" s="50"/>
      <c r="AV2818" s="50"/>
      <c r="AW2818" s="50"/>
      <c r="AX2818" s="50">
        <f t="shared" si="887"/>
        <v>5.4167297236038259</v>
      </c>
      <c r="AY2818" s="50"/>
      <c r="AZ2818" s="50">
        <f t="shared" si="877"/>
        <v>158.89073855904556</v>
      </c>
      <c r="BA2818" s="50">
        <f t="shared" si="878"/>
        <v>244.64129587662572</v>
      </c>
      <c r="BB2818" s="50">
        <f t="shared" si="879"/>
        <v>252.20752152229457</v>
      </c>
      <c r="BC2818" s="17">
        <f t="shared" si="880"/>
        <v>19786</v>
      </c>
      <c r="BD2818" s="50">
        <f t="shared" si="881"/>
        <v>5.4167297236038259</v>
      </c>
      <c r="BE2818" s="50">
        <f t="shared" si="882"/>
        <v>158.89073855904556</v>
      </c>
      <c r="BF2818" s="50">
        <f t="shared" si="888"/>
        <v>259.89466656903591</v>
      </c>
      <c r="BG2818" s="50"/>
      <c r="BH2818" s="17">
        <f t="shared" si="883"/>
        <v>0</v>
      </c>
      <c r="BI2818" s="17">
        <f t="shared" si="891"/>
        <v>2818</v>
      </c>
      <c r="BJ2818" s="17">
        <f t="shared" si="889"/>
        <v>2818</v>
      </c>
      <c r="BK2818" s="150">
        <f t="shared" si="890"/>
        <v>28655</v>
      </c>
      <c r="BL2818" s="50" t="e">
        <f t="shared" ca="1" si="884"/>
        <v>#NAME?</v>
      </c>
      <c r="BM2818" s="50" t="e">
        <f t="shared" ca="1" si="885"/>
        <v>#NAME?</v>
      </c>
      <c r="BN2818" s="50" t="e">
        <f t="shared" ca="1" si="886"/>
        <v>#NAME?</v>
      </c>
    </row>
    <row r="2819" spans="1:66" x14ac:dyDescent="0.35">
      <c r="A2819" s="48">
        <v>28656</v>
      </c>
      <c r="B2819" s="17">
        <v>1978</v>
      </c>
      <c r="C2819" s="17">
        <v>6</v>
      </c>
      <c r="D2819" s="17">
        <v>166</v>
      </c>
      <c r="E2819" s="17">
        <v>15</v>
      </c>
      <c r="F2819" s="17">
        <v>5</v>
      </c>
      <c r="G2819" s="50">
        <v>3.8</v>
      </c>
      <c r="H2819" s="32">
        <v>4.0664061586004951</v>
      </c>
      <c r="I2819" s="50">
        <v>16</v>
      </c>
      <c r="J2819" s="13">
        <v>6</v>
      </c>
      <c r="K2819" s="13">
        <f t="shared" si="872"/>
        <v>6</v>
      </c>
      <c r="L2819" s="13">
        <f t="shared" si="873"/>
        <v>0.75</v>
      </c>
      <c r="M2819" s="13" t="e">
        <f ca="1">CalcTable[[#This Row],[IWC]]-AE2818</f>
        <v>#NAME?</v>
      </c>
      <c r="N2819" s="13" t="e">
        <f ca="1">IF(CalcTable[[#This Row],[Day of Year]]&lt;123,FCAP,AE2818)</f>
        <v>#NAME?</v>
      </c>
      <c r="O2819" s="17" t="e">
        <f ca="1">IF(IRR_DRIP,5,COUNTIF('IDET Wind Values'!C2803:G2803,"&lt;="&amp;IRR_MAXWIND))</f>
        <v>#NAME?</v>
      </c>
      <c r="P2819" s="13" t="e">
        <f ca="1">CalcTable[[#This Row],[ET_o]]*KL</f>
        <v>#NAME?</v>
      </c>
      <c r="Q2819" s="13" t="e">
        <f ca="1">IF(WILTPT&lt;=0,1,MAX(0,MIN(1,(CalcTable[[#This Row],[IWC]]-WILTPT)/(MAD-WILTPT))))</f>
        <v>#NAME?</v>
      </c>
      <c r="R2819" s="13" t="e">
        <f ca="1">CalcTable[[#This Row],[ETMult]]*CalcTable[[#This Row],[ETb]]</f>
        <v>#NAME?</v>
      </c>
      <c r="S2819" s="13" t="b">
        <f>INDEX(IRR_LIST,CalcTable[[#This Row],[Day of Week]]+1)</f>
        <v>1</v>
      </c>
      <c r="T2819" s="13">
        <f t="shared" ca="1" si="874"/>
        <v>0</v>
      </c>
      <c r="U2819" s="13" t="b">
        <f ca="1">IF(CalcTable[[#This Row],[IrrPrecip]]&gt;=IC_MM,FALSE,TRUE)</f>
        <v>1</v>
      </c>
      <c r="V2819" s="13" t="b">
        <f t="shared" si="875"/>
        <v>1</v>
      </c>
      <c r="W2819" s="13" t="e">
        <f ca="1">IF(AND(IRR_DRIP=FALSE,CalcTable[[#This Row],[IrrHours]]&lt;=0),FALSE,TRUE)</f>
        <v>#NAME?</v>
      </c>
      <c r="X2819" s="13" t="e">
        <f ca="1">AND(CalcTable[[#This Row],[IrrDay]],CalcTable[[#This Row],[IrrRain]],CalcTable[[#This Row],[IrrWarm]],CalcTable[[#This Row],[IrrWindy]])</f>
        <v>#NAME?</v>
      </c>
      <c r="Y2819" s="13" t="e">
        <f t="shared" ca="1" si="876"/>
        <v>#NAME?</v>
      </c>
      <c r="Z2819" s="13" t="e">
        <f ca="1">CalcTable[[#This Row],[IrrHours]]/5</f>
        <v>#NAME?</v>
      </c>
      <c r="AA2819" s="13" t="e">
        <f ca="1">IF(CalcTable[[#This Row],[IrrFlag]]=FALSE,0,MAX(0,CalcTable[[#This Row],[VolRednWind]]*(FCAP*IRR_TARGET-CalcTable[[#This Row],[IWC]])))</f>
        <v>#NAME?</v>
      </c>
      <c r="AB2819" s="13" t="e">
        <f ca="1">CalcTable[[#This Row],[IWC]]+CalcTable[[#This Row],[Eff Precip]]+CalcTable[[#This Row],[IrrAmt]]-CalcTable[[#This Row],[AET]]</f>
        <v>#NAME?</v>
      </c>
      <c r="AC2819" s="13" t="e">
        <f ca="1">IF(CalcTable[[#This Row],[PWC]]&gt;FCAP,MIN(24*PERC,MIN(SAT,CalcTable[[#This Row],[PWC]])-FCAP),0)</f>
        <v>#NAME?</v>
      </c>
      <c r="AD2819" s="13" t="e">
        <f ca="1">IF(CalcTable[[#This Row],[PWC]]&gt;SAT,CalcTable[[#This Row],[PWC]]-SAT,0)</f>
        <v>#NAME?</v>
      </c>
      <c r="AE2819" s="13" t="e">
        <f ca="1">CalcTable[[#This Row],[PWC]]-CalcTable[[#This Row],[PercAmt]]-CalcTable[[#This Row],[Runoff]]</f>
        <v>#NAME?</v>
      </c>
      <c r="AF2819" s="13" t="e">
        <f ca="1">CalcTable[[#This Row],[IrrAmt]]/1000*CUR_IRR_AREA*10000/IRR_EFF</f>
        <v>#NAME?</v>
      </c>
      <c r="AG2819" s="147"/>
      <c r="AH2819" s="13"/>
      <c r="AI2819" s="50">
        <v>0</v>
      </c>
      <c r="AJ2819" s="50">
        <v>0</v>
      </c>
      <c r="AK2819" s="50">
        <v>0</v>
      </c>
      <c r="AL2819" s="50">
        <v>0</v>
      </c>
      <c r="AM2819" s="50"/>
      <c r="AN2819" s="50"/>
      <c r="AO2819" s="50"/>
      <c r="AP2819" s="50"/>
      <c r="AQ2819" s="50"/>
      <c r="AR2819" s="50"/>
      <c r="AS2819" s="50"/>
      <c r="AT2819" s="50"/>
      <c r="AU2819" s="50"/>
      <c r="AV2819" s="50"/>
      <c r="AW2819" s="50"/>
      <c r="AX2819" s="50">
        <f t="shared" si="887"/>
        <v>0</v>
      </c>
      <c r="AY2819" s="50"/>
      <c r="AZ2819" s="50">
        <f t="shared" si="877"/>
        <v>0</v>
      </c>
      <c r="BA2819" s="50">
        <f t="shared" si="878"/>
        <v>0</v>
      </c>
      <c r="BB2819" s="50">
        <f t="shared" si="879"/>
        <v>0</v>
      </c>
      <c r="BC2819" s="17">
        <f t="shared" si="880"/>
        <v>19786</v>
      </c>
      <c r="BD2819" s="50">
        <f t="shared" si="881"/>
        <v>0</v>
      </c>
      <c r="BE2819" s="50">
        <f t="shared" si="882"/>
        <v>0</v>
      </c>
      <c r="BF2819" s="50">
        <f t="shared" si="888"/>
        <v>0</v>
      </c>
      <c r="BG2819" s="50"/>
      <c r="BH2819" s="17">
        <f t="shared" si="883"/>
        <v>0</v>
      </c>
      <c r="BI2819" s="17">
        <f t="shared" si="891"/>
        <v>2819</v>
      </c>
      <c r="BJ2819" s="17">
        <f t="shared" si="889"/>
        <v>2819</v>
      </c>
      <c r="BK2819" s="150">
        <f t="shared" si="890"/>
        <v>28656</v>
      </c>
      <c r="BL2819" s="50" t="e">
        <f t="shared" ca="1" si="884"/>
        <v>#NAME?</v>
      </c>
      <c r="BM2819" s="50" t="e">
        <f t="shared" ca="1" si="885"/>
        <v>#NAME?</v>
      </c>
      <c r="BN2819" s="50" t="e">
        <f t="shared" ca="1" si="886"/>
        <v>#NAME?</v>
      </c>
    </row>
    <row r="2820" spans="1:66" x14ac:dyDescent="0.35">
      <c r="A2820" s="48">
        <v>28657</v>
      </c>
      <c r="B2820" s="17">
        <v>1978</v>
      </c>
      <c r="C2820" s="17">
        <v>6</v>
      </c>
      <c r="D2820" s="17">
        <v>167</v>
      </c>
      <c r="E2820" s="17">
        <v>16</v>
      </c>
      <c r="F2820" s="17">
        <v>6</v>
      </c>
      <c r="G2820" s="50">
        <v>9.1</v>
      </c>
      <c r="H2820" s="32">
        <v>4.7178260164722312</v>
      </c>
      <c r="I2820" s="50">
        <v>33.333333333333336</v>
      </c>
      <c r="J2820" s="13">
        <v>3.6</v>
      </c>
      <c r="K2820" s="13">
        <f t="shared" si="872"/>
        <v>3.6</v>
      </c>
      <c r="L2820" s="13">
        <f t="shared" si="873"/>
        <v>0</v>
      </c>
      <c r="M2820" s="13" t="e">
        <f ca="1">CalcTable[[#This Row],[IWC]]-AE2819</f>
        <v>#NAME?</v>
      </c>
      <c r="N2820" s="13" t="e">
        <f ca="1">IF(CalcTable[[#This Row],[Day of Year]]&lt;123,FCAP,AE2819)</f>
        <v>#NAME?</v>
      </c>
      <c r="O2820" s="17" t="e">
        <f ca="1">IF(IRR_DRIP,5,COUNTIF('IDET Wind Values'!C2804:G2804,"&lt;="&amp;IRR_MAXWIND))</f>
        <v>#NAME?</v>
      </c>
      <c r="P2820" s="13" t="e">
        <f ca="1">CalcTable[[#This Row],[ET_o]]*KL</f>
        <v>#NAME?</v>
      </c>
      <c r="Q2820" s="13" t="e">
        <f ca="1">IF(WILTPT&lt;=0,1,MAX(0,MIN(1,(CalcTable[[#This Row],[IWC]]-WILTPT)/(MAD-WILTPT))))</f>
        <v>#NAME?</v>
      </c>
      <c r="R2820" s="13" t="e">
        <f ca="1">CalcTable[[#This Row],[ETMult]]*CalcTable[[#This Row],[ETb]]</f>
        <v>#NAME?</v>
      </c>
      <c r="S2820" s="13" t="b">
        <f>INDEX(IRR_LIST,CalcTable[[#This Row],[Day of Week]]+1)</f>
        <v>0</v>
      </c>
      <c r="T2820" s="13">
        <f t="shared" ca="1" si="874"/>
        <v>6</v>
      </c>
      <c r="U2820" s="13" t="b">
        <f ca="1">IF(CalcTable[[#This Row],[IrrPrecip]]&gt;=IC_MM,FALSE,TRUE)</f>
        <v>1</v>
      </c>
      <c r="V2820" s="13" t="b">
        <f t="shared" si="875"/>
        <v>1</v>
      </c>
      <c r="W2820" s="13" t="e">
        <f ca="1">IF(AND(IRR_DRIP=FALSE,CalcTable[[#This Row],[IrrHours]]&lt;=0),FALSE,TRUE)</f>
        <v>#NAME?</v>
      </c>
      <c r="X2820" s="13" t="e">
        <f ca="1">AND(CalcTable[[#This Row],[IrrDay]],CalcTable[[#This Row],[IrrRain]],CalcTable[[#This Row],[IrrWarm]],CalcTable[[#This Row],[IrrWindy]])</f>
        <v>#NAME?</v>
      </c>
      <c r="Y2820" s="13" t="e">
        <f t="shared" ca="1" si="876"/>
        <v>#NAME?</v>
      </c>
      <c r="Z2820" s="13" t="e">
        <f ca="1">CalcTable[[#This Row],[IrrHours]]/5</f>
        <v>#NAME?</v>
      </c>
      <c r="AA2820" s="13" t="e">
        <f ca="1">IF(CalcTable[[#This Row],[IrrFlag]]=FALSE,0,MAX(0,CalcTable[[#This Row],[VolRednWind]]*(FCAP*IRR_TARGET-CalcTable[[#This Row],[IWC]])))</f>
        <v>#NAME?</v>
      </c>
      <c r="AB2820" s="13" t="e">
        <f ca="1">CalcTable[[#This Row],[IWC]]+CalcTable[[#This Row],[Eff Precip]]+CalcTable[[#This Row],[IrrAmt]]-CalcTable[[#This Row],[AET]]</f>
        <v>#NAME?</v>
      </c>
      <c r="AC2820" s="13" t="e">
        <f ca="1">IF(CalcTable[[#This Row],[PWC]]&gt;FCAP,MIN(24*PERC,MIN(SAT,CalcTable[[#This Row],[PWC]])-FCAP),0)</f>
        <v>#NAME?</v>
      </c>
      <c r="AD2820" s="13" t="e">
        <f ca="1">IF(CalcTable[[#This Row],[PWC]]&gt;SAT,CalcTable[[#This Row],[PWC]]-SAT,0)</f>
        <v>#NAME?</v>
      </c>
      <c r="AE2820" s="13" t="e">
        <f ca="1">CalcTable[[#This Row],[PWC]]-CalcTable[[#This Row],[PercAmt]]-CalcTable[[#This Row],[Runoff]]</f>
        <v>#NAME?</v>
      </c>
      <c r="AF2820" s="13" t="e">
        <f ca="1">CalcTable[[#This Row],[IrrAmt]]/1000*CUR_IRR_AREA*10000/IRR_EFF</f>
        <v>#NAME?</v>
      </c>
      <c r="AG2820" s="147"/>
      <c r="AH2820" s="13"/>
      <c r="AI2820" s="50">
        <v>0</v>
      </c>
      <c r="AJ2820" s="50">
        <v>0</v>
      </c>
      <c r="AK2820" s="50">
        <v>0</v>
      </c>
      <c r="AL2820" s="50">
        <v>5.031278952140454</v>
      </c>
      <c r="AM2820" s="50"/>
      <c r="AN2820" s="50"/>
      <c r="AO2820" s="50"/>
      <c r="AP2820" s="50"/>
      <c r="AQ2820" s="50"/>
      <c r="AR2820" s="50"/>
      <c r="AS2820" s="50"/>
      <c r="AT2820" s="50"/>
      <c r="AU2820" s="50"/>
      <c r="AV2820" s="50"/>
      <c r="AW2820" s="50"/>
      <c r="AX2820" s="50">
        <f t="shared" si="887"/>
        <v>5.031278952140454</v>
      </c>
      <c r="AY2820" s="50"/>
      <c r="AZ2820" s="50">
        <f t="shared" si="877"/>
        <v>147.58418259612</v>
      </c>
      <c r="BA2820" s="50">
        <f t="shared" si="878"/>
        <v>227.23278907656572</v>
      </c>
      <c r="BB2820" s="50">
        <f t="shared" si="879"/>
        <v>234.2606072954286</v>
      </c>
      <c r="BC2820" s="17">
        <f t="shared" si="880"/>
        <v>19786</v>
      </c>
      <c r="BD2820" s="50">
        <f t="shared" si="881"/>
        <v>5.031278952140454</v>
      </c>
      <c r="BE2820" s="50">
        <f t="shared" si="882"/>
        <v>147.58418259612</v>
      </c>
      <c r="BF2820" s="50">
        <f t="shared" si="888"/>
        <v>241.40074037372972</v>
      </c>
      <c r="BG2820" s="50"/>
      <c r="BH2820" s="17">
        <f t="shared" si="883"/>
        <v>0</v>
      </c>
      <c r="BI2820" s="17">
        <f t="shared" si="891"/>
        <v>2820</v>
      </c>
      <c r="BJ2820" s="17">
        <f t="shared" si="889"/>
        <v>2820</v>
      </c>
      <c r="BK2820" s="150">
        <f t="shared" si="890"/>
        <v>28657</v>
      </c>
      <c r="BL2820" s="50" t="e">
        <f t="shared" ca="1" si="884"/>
        <v>#NAME?</v>
      </c>
      <c r="BM2820" s="50" t="e">
        <f t="shared" ca="1" si="885"/>
        <v>#NAME?</v>
      </c>
      <c r="BN2820" s="50" t="e">
        <f t="shared" ca="1" si="886"/>
        <v>#NAME?</v>
      </c>
    </row>
    <row r="2821" spans="1:66" x14ac:dyDescent="0.35">
      <c r="A2821" s="48">
        <v>28658</v>
      </c>
      <c r="B2821" s="17">
        <v>1978</v>
      </c>
      <c r="C2821" s="17">
        <v>6</v>
      </c>
      <c r="D2821" s="17">
        <v>168</v>
      </c>
      <c r="E2821" s="17">
        <v>17</v>
      </c>
      <c r="F2821" s="17">
        <v>7</v>
      </c>
      <c r="G2821" s="50">
        <v>8.6</v>
      </c>
      <c r="H2821" s="32">
        <v>6.2417810409032457</v>
      </c>
      <c r="I2821" s="50">
        <v>18.5</v>
      </c>
      <c r="J2821" s="13">
        <v>0</v>
      </c>
      <c r="K2821" s="13">
        <f t="shared" si="872"/>
        <v>0</v>
      </c>
      <c r="L2821" s="13">
        <f t="shared" si="873"/>
        <v>0</v>
      </c>
      <c r="M2821" s="13" t="e">
        <f ca="1">CalcTable[[#This Row],[IWC]]-AE2820</f>
        <v>#NAME?</v>
      </c>
      <c r="N2821" s="13" t="e">
        <f ca="1">IF(CalcTable[[#This Row],[Day of Year]]&lt;123,FCAP,AE2820)</f>
        <v>#NAME?</v>
      </c>
      <c r="O2821" s="17" t="e">
        <f ca="1">IF(IRR_DRIP,5,COUNTIF('IDET Wind Values'!C2805:G2805,"&lt;="&amp;IRR_MAXWIND))</f>
        <v>#NAME?</v>
      </c>
      <c r="P2821" s="13" t="e">
        <f ca="1">CalcTable[[#This Row],[ET_o]]*KL</f>
        <v>#NAME?</v>
      </c>
      <c r="Q2821" s="13" t="e">
        <f ca="1">IF(WILTPT&lt;=0,1,MAX(0,MIN(1,(CalcTable[[#This Row],[IWC]]-WILTPT)/(MAD-WILTPT))))</f>
        <v>#NAME?</v>
      </c>
      <c r="R2821" s="13" t="e">
        <f ca="1">CalcTable[[#This Row],[ETMult]]*CalcTable[[#This Row],[ETb]]</f>
        <v>#NAME?</v>
      </c>
      <c r="S2821" s="13" t="b">
        <f>INDEX(IRR_LIST,CalcTable[[#This Row],[Day of Week]]+1)</f>
        <v>0</v>
      </c>
      <c r="T2821" s="13">
        <f t="shared" ca="1" si="874"/>
        <v>9.6</v>
      </c>
      <c r="U2821" s="13" t="b">
        <f ca="1">IF(CalcTable[[#This Row],[IrrPrecip]]&gt;=IC_MM,FALSE,TRUE)</f>
        <v>1</v>
      </c>
      <c r="V2821" s="13" t="b">
        <f t="shared" si="875"/>
        <v>1</v>
      </c>
      <c r="W2821" s="13" t="e">
        <f ca="1">IF(AND(IRR_DRIP=FALSE,CalcTable[[#This Row],[IrrHours]]&lt;=0),FALSE,TRUE)</f>
        <v>#NAME?</v>
      </c>
      <c r="X2821" s="13" t="e">
        <f ca="1">AND(CalcTable[[#This Row],[IrrDay]],CalcTable[[#This Row],[IrrRain]],CalcTable[[#This Row],[IrrWarm]],CalcTable[[#This Row],[IrrWindy]])</f>
        <v>#NAME?</v>
      </c>
      <c r="Y2821" s="13" t="e">
        <f t="shared" ca="1" si="876"/>
        <v>#NAME?</v>
      </c>
      <c r="Z2821" s="13" t="e">
        <f ca="1">CalcTable[[#This Row],[IrrHours]]/5</f>
        <v>#NAME?</v>
      </c>
      <c r="AA2821" s="13" t="e">
        <f ca="1">IF(CalcTable[[#This Row],[IrrFlag]]=FALSE,0,MAX(0,CalcTable[[#This Row],[VolRednWind]]*(FCAP*IRR_TARGET-CalcTable[[#This Row],[IWC]])))</f>
        <v>#NAME?</v>
      </c>
      <c r="AB2821" s="13" t="e">
        <f ca="1">CalcTable[[#This Row],[IWC]]+CalcTable[[#This Row],[Eff Precip]]+CalcTable[[#This Row],[IrrAmt]]-CalcTable[[#This Row],[AET]]</f>
        <v>#NAME?</v>
      </c>
      <c r="AC2821" s="13" t="e">
        <f ca="1">IF(CalcTable[[#This Row],[PWC]]&gt;FCAP,MIN(24*PERC,MIN(SAT,CalcTable[[#This Row],[PWC]])-FCAP),0)</f>
        <v>#NAME?</v>
      </c>
      <c r="AD2821" s="13" t="e">
        <f ca="1">IF(CalcTable[[#This Row],[PWC]]&gt;SAT,CalcTable[[#This Row],[PWC]]-SAT,0)</f>
        <v>#NAME?</v>
      </c>
      <c r="AE2821" s="13" t="e">
        <f ca="1">CalcTable[[#This Row],[PWC]]-CalcTable[[#This Row],[PercAmt]]-CalcTable[[#This Row],[Runoff]]</f>
        <v>#NAME?</v>
      </c>
      <c r="AF2821" s="13" t="e">
        <f ca="1">CalcTable[[#This Row],[IrrAmt]]/1000*CUR_IRR_AREA*10000/IRR_EFF</f>
        <v>#NAME?</v>
      </c>
      <c r="AG2821" s="147"/>
      <c r="AH2821" s="13"/>
      <c r="AI2821" s="50">
        <v>0</v>
      </c>
      <c r="AJ2821" s="50">
        <v>0</v>
      </c>
      <c r="AK2821" s="50">
        <v>2.2829978715002968</v>
      </c>
      <c r="AL2821" s="50">
        <v>0</v>
      </c>
      <c r="AM2821" s="50"/>
      <c r="AN2821" s="50"/>
      <c r="AO2821" s="50"/>
      <c r="AP2821" s="50"/>
      <c r="AQ2821" s="50"/>
      <c r="AR2821" s="50"/>
      <c r="AS2821" s="50"/>
      <c r="AT2821" s="50"/>
      <c r="AU2821" s="50"/>
      <c r="AV2821" s="50"/>
      <c r="AW2821" s="50"/>
      <c r="AX2821" s="50">
        <f t="shared" si="887"/>
        <v>2.2829978715002968</v>
      </c>
      <c r="AY2821" s="50"/>
      <c r="AZ2821" s="50">
        <f t="shared" si="877"/>
        <v>33.483968782004354</v>
      </c>
      <c r="BA2821" s="50">
        <f t="shared" si="878"/>
        <v>51.554682092927337</v>
      </c>
      <c r="BB2821" s="50">
        <f t="shared" si="879"/>
        <v>53.149156796832315</v>
      </c>
      <c r="BC2821" s="17">
        <f t="shared" si="880"/>
        <v>19786</v>
      </c>
      <c r="BD2821" s="50">
        <f t="shared" si="881"/>
        <v>2.2829978715002968</v>
      </c>
      <c r="BE2821" s="50">
        <f t="shared" si="882"/>
        <v>33.483968782004354</v>
      </c>
      <c r="BF2821" s="50">
        <f t="shared" si="888"/>
        <v>54.769113548887908</v>
      </c>
      <c r="BG2821" s="50"/>
      <c r="BH2821" s="17">
        <f t="shared" si="883"/>
        <v>0</v>
      </c>
      <c r="BI2821" s="17">
        <f t="shared" si="891"/>
        <v>2821</v>
      </c>
      <c r="BJ2821" s="17">
        <f t="shared" si="889"/>
        <v>2821</v>
      </c>
      <c r="BK2821" s="150">
        <f t="shared" si="890"/>
        <v>28658</v>
      </c>
      <c r="BL2821" s="50" t="e">
        <f t="shared" ca="1" si="884"/>
        <v>#NAME?</v>
      </c>
      <c r="BM2821" s="50" t="e">
        <f t="shared" ca="1" si="885"/>
        <v>#NAME?</v>
      </c>
      <c r="BN2821" s="50" t="e">
        <f t="shared" ca="1" si="886"/>
        <v>#NAME?</v>
      </c>
    </row>
    <row r="2822" spans="1:66" x14ac:dyDescent="0.35">
      <c r="A2822" s="48">
        <v>28659</v>
      </c>
      <c r="B2822" s="17">
        <v>1978</v>
      </c>
      <c r="C2822" s="17">
        <v>6</v>
      </c>
      <c r="D2822" s="17">
        <v>169</v>
      </c>
      <c r="E2822" s="17">
        <v>18</v>
      </c>
      <c r="F2822" s="17">
        <v>1</v>
      </c>
      <c r="G2822" s="50">
        <v>5.0999999999999996</v>
      </c>
      <c r="H2822" s="32">
        <v>3.5014502576719311</v>
      </c>
      <c r="I2822" s="50">
        <v>16.833333333333332</v>
      </c>
      <c r="J2822" s="13">
        <v>5</v>
      </c>
      <c r="K2822" s="13">
        <f t="shared" si="872"/>
        <v>5</v>
      </c>
      <c r="L2822" s="13">
        <f t="shared" si="873"/>
        <v>0</v>
      </c>
      <c r="M2822" s="13" t="e">
        <f ca="1">CalcTable[[#This Row],[IWC]]-AE2821</f>
        <v>#NAME?</v>
      </c>
      <c r="N2822" s="13" t="e">
        <f ca="1">IF(CalcTable[[#This Row],[Day of Year]]&lt;123,FCAP,AE2821)</f>
        <v>#NAME?</v>
      </c>
      <c r="O2822" s="17" t="e">
        <f ca="1">IF(IRR_DRIP,5,COUNTIF('IDET Wind Values'!C2806:G2806,"&lt;="&amp;IRR_MAXWIND))</f>
        <v>#NAME?</v>
      </c>
      <c r="P2822" s="13" t="e">
        <f ca="1">CalcTable[[#This Row],[ET_o]]*KL</f>
        <v>#NAME?</v>
      </c>
      <c r="Q2822" s="13" t="e">
        <f ca="1">IF(WILTPT&lt;=0,1,MAX(0,MIN(1,(CalcTable[[#This Row],[IWC]]-WILTPT)/(MAD-WILTPT))))</f>
        <v>#NAME?</v>
      </c>
      <c r="R2822" s="13" t="e">
        <f ca="1">CalcTable[[#This Row],[ETMult]]*CalcTable[[#This Row],[ETb]]</f>
        <v>#NAME?</v>
      </c>
      <c r="S2822" s="13" t="b">
        <f>INDEX(IRR_LIST,CalcTable[[#This Row],[Day of Week]]+1)</f>
        <v>1</v>
      </c>
      <c r="T2822" s="13">
        <f t="shared" ca="1" si="874"/>
        <v>3.6</v>
      </c>
      <c r="U2822" s="13" t="b">
        <f ca="1">IF(CalcTable[[#This Row],[IrrPrecip]]&gt;=IC_MM,FALSE,TRUE)</f>
        <v>1</v>
      </c>
      <c r="V2822" s="13" t="b">
        <f t="shared" si="875"/>
        <v>0</v>
      </c>
      <c r="W2822" s="13" t="e">
        <f ca="1">IF(AND(IRR_DRIP=FALSE,CalcTable[[#This Row],[IrrHours]]&lt;=0),FALSE,TRUE)</f>
        <v>#NAME?</v>
      </c>
      <c r="X2822" s="13" t="e">
        <f ca="1">AND(CalcTable[[#This Row],[IrrDay]],CalcTable[[#This Row],[IrrRain]],CalcTable[[#This Row],[IrrWarm]],CalcTable[[#This Row],[IrrWindy]])</f>
        <v>#NAME?</v>
      </c>
      <c r="Y2822" s="13" t="e">
        <f t="shared" ca="1" si="876"/>
        <v>#NAME?</v>
      </c>
      <c r="Z2822" s="13" t="e">
        <f ca="1">CalcTable[[#This Row],[IrrHours]]/5</f>
        <v>#NAME?</v>
      </c>
      <c r="AA2822" s="13" t="e">
        <f ca="1">IF(CalcTable[[#This Row],[IrrFlag]]=FALSE,0,MAX(0,CalcTable[[#This Row],[VolRednWind]]*(FCAP*IRR_TARGET-CalcTable[[#This Row],[IWC]])))</f>
        <v>#NAME?</v>
      </c>
      <c r="AB2822" s="13" t="e">
        <f ca="1">CalcTable[[#This Row],[IWC]]+CalcTable[[#This Row],[Eff Precip]]+CalcTable[[#This Row],[IrrAmt]]-CalcTable[[#This Row],[AET]]</f>
        <v>#NAME?</v>
      </c>
      <c r="AC2822" s="13" t="e">
        <f ca="1">IF(CalcTable[[#This Row],[PWC]]&gt;FCAP,MIN(24*PERC,MIN(SAT,CalcTable[[#This Row],[PWC]])-FCAP),0)</f>
        <v>#NAME?</v>
      </c>
      <c r="AD2822" s="13" t="e">
        <f ca="1">IF(CalcTable[[#This Row],[PWC]]&gt;SAT,CalcTable[[#This Row],[PWC]]-SAT,0)</f>
        <v>#NAME?</v>
      </c>
      <c r="AE2822" s="13" t="e">
        <f ca="1">CalcTable[[#This Row],[PWC]]-CalcTable[[#This Row],[PercAmt]]-CalcTable[[#This Row],[Runoff]]</f>
        <v>#NAME?</v>
      </c>
      <c r="AF2822" s="13" t="e">
        <f ca="1">CalcTable[[#This Row],[IrrAmt]]/1000*CUR_IRR_AREA*10000/IRR_EFF</f>
        <v>#NAME?</v>
      </c>
      <c r="AG2822" s="147"/>
      <c r="AH2822" s="13"/>
      <c r="AI2822" s="50">
        <v>0</v>
      </c>
      <c r="AJ2822" s="50">
        <v>0</v>
      </c>
      <c r="AK2822" s="50">
        <v>0</v>
      </c>
      <c r="AL2822" s="50">
        <v>0</v>
      </c>
      <c r="AM2822" s="50"/>
      <c r="AN2822" s="50"/>
      <c r="AO2822" s="50"/>
      <c r="AP2822" s="50"/>
      <c r="AQ2822" s="50"/>
      <c r="AR2822" s="50"/>
      <c r="AS2822" s="50"/>
      <c r="AT2822" s="50"/>
      <c r="AU2822" s="50"/>
      <c r="AV2822" s="50"/>
      <c r="AW2822" s="50"/>
      <c r="AX2822" s="50">
        <f t="shared" si="887"/>
        <v>0</v>
      </c>
      <c r="AY2822" s="50"/>
      <c r="AZ2822" s="50">
        <f t="shared" si="877"/>
        <v>0</v>
      </c>
      <c r="BA2822" s="50">
        <f t="shared" si="878"/>
        <v>0</v>
      </c>
      <c r="BB2822" s="50">
        <f t="shared" si="879"/>
        <v>0</v>
      </c>
      <c r="BC2822" s="17">
        <f t="shared" si="880"/>
        <v>19786</v>
      </c>
      <c r="BD2822" s="50">
        <f t="shared" si="881"/>
        <v>0</v>
      </c>
      <c r="BE2822" s="50">
        <f t="shared" si="882"/>
        <v>0</v>
      </c>
      <c r="BF2822" s="50">
        <f t="shared" si="888"/>
        <v>0</v>
      </c>
      <c r="BG2822" s="50"/>
      <c r="BH2822" s="17">
        <f t="shared" si="883"/>
        <v>0</v>
      </c>
      <c r="BI2822" s="17">
        <f t="shared" si="891"/>
        <v>2822</v>
      </c>
      <c r="BJ2822" s="17">
        <f t="shared" si="889"/>
        <v>2822</v>
      </c>
      <c r="BK2822" s="150">
        <f t="shared" si="890"/>
        <v>28659</v>
      </c>
      <c r="BL2822" s="50" t="e">
        <f t="shared" ca="1" si="884"/>
        <v>#NAME?</v>
      </c>
      <c r="BM2822" s="50" t="e">
        <f t="shared" ca="1" si="885"/>
        <v>#NAME?</v>
      </c>
      <c r="BN2822" s="50" t="e">
        <f t="shared" ca="1" si="886"/>
        <v>#NAME?</v>
      </c>
    </row>
    <row r="2823" spans="1:66" x14ac:dyDescent="0.35">
      <c r="A2823" s="48">
        <v>28660</v>
      </c>
      <c r="B2823" s="17">
        <v>1978</v>
      </c>
      <c r="C2823" s="17">
        <v>6</v>
      </c>
      <c r="D2823" s="17">
        <v>170</v>
      </c>
      <c r="E2823" s="17">
        <v>19</v>
      </c>
      <c r="F2823" s="17">
        <v>2</v>
      </c>
      <c r="G2823" s="50">
        <v>1.8</v>
      </c>
      <c r="H2823" s="32">
        <v>3.8493205601714022</v>
      </c>
      <c r="I2823" s="50">
        <v>8.5</v>
      </c>
      <c r="J2823" s="13">
        <v>0</v>
      </c>
      <c r="K2823" s="13">
        <f t="shared" si="872"/>
        <v>0</v>
      </c>
      <c r="L2823" s="13">
        <f t="shared" si="873"/>
        <v>0</v>
      </c>
      <c r="M2823" s="13" t="e">
        <f ca="1">CalcTable[[#This Row],[IWC]]-AE2822</f>
        <v>#NAME?</v>
      </c>
      <c r="N2823" s="13" t="e">
        <f ca="1">IF(CalcTable[[#This Row],[Day of Year]]&lt;123,FCAP,AE2822)</f>
        <v>#NAME?</v>
      </c>
      <c r="O2823" s="17" t="e">
        <f ca="1">IF(IRR_DRIP,5,COUNTIF('IDET Wind Values'!C2807:G2807,"&lt;="&amp;IRR_MAXWIND))</f>
        <v>#NAME?</v>
      </c>
      <c r="P2823" s="13" t="e">
        <f ca="1">CalcTable[[#This Row],[ET_o]]*KL</f>
        <v>#NAME?</v>
      </c>
      <c r="Q2823" s="13" t="e">
        <f ca="1">IF(WILTPT&lt;=0,1,MAX(0,MIN(1,(CalcTable[[#This Row],[IWC]]-WILTPT)/(MAD-WILTPT))))</f>
        <v>#NAME?</v>
      </c>
      <c r="R2823" s="13" t="e">
        <f ca="1">CalcTable[[#This Row],[ETMult]]*CalcTable[[#This Row],[ETb]]</f>
        <v>#NAME?</v>
      </c>
      <c r="S2823" s="13" t="b">
        <f>INDEX(IRR_LIST,CalcTable[[#This Row],[Day of Week]]+1)</f>
        <v>0</v>
      </c>
      <c r="T2823" s="13">
        <f t="shared" ca="1" si="874"/>
        <v>5</v>
      </c>
      <c r="U2823" s="13" t="b">
        <f ca="1">IF(CalcTable[[#This Row],[IrrPrecip]]&gt;=IC_MM,FALSE,TRUE)</f>
        <v>1</v>
      </c>
      <c r="V2823" s="13" t="b">
        <f t="shared" si="875"/>
        <v>1</v>
      </c>
      <c r="W2823" s="13" t="e">
        <f ca="1">IF(AND(IRR_DRIP=FALSE,CalcTable[[#This Row],[IrrHours]]&lt;=0),FALSE,TRUE)</f>
        <v>#NAME?</v>
      </c>
      <c r="X2823" s="13" t="e">
        <f ca="1">AND(CalcTable[[#This Row],[IrrDay]],CalcTable[[#This Row],[IrrRain]],CalcTable[[#This Row],[IrrWarm]],CalcTable[[#This Row],[IrrWindy]])</f>
        <v>#NAME?</v>
      </c>
      <c r="Y2823" s="13" t="e">
        <f t="shared" ca="1" si="876"/>
        <v>#NAME?</v>
      </c>
      <c r="Z2823" s="13" t="e">
        <f ca="1">CalcTable[[#This Row],[IrrHours]]/5</f>
        <v>#NAME?</v>
      </c>
      <c r="AA2823" s="13" t="e">
        <f ca="1">IF(CalcTable[[#This Row],[IrrFlag]]=FALSE,0,MAX(0,CalcTable[[#This Row],[VolRednWind]]*(FCAP*IRR_TARGET-CalcTable[[#This Row],[IWC]])))</f>
        <v>#NAME?</v>
      </c>
      <c r="AB2823" s="13" t="e">
        <f ca="1">CalcTable[[#This Row],[IWC]]+CalcTable[[#This Row],[Eff Precip]]+CalcTable[[#This Row],[IrrAmt]]-CalcTable[[#This Row],[AET]]</f>
        <v>#NAME?</v>
      </c>
      <c r="AC2823" s="13" t="e">
        <f ca="1">IF(CalcTable[[#This Row],[PWC]]&gt;FCAP,MIN(24*PERC,MIN(SAT,CalcTable[[#This Row],[PWC]])-FCAP),0)</f>
        <v>#NAME?</v>
      </c>
      <c r="AD2823" s="13" t="e">
        <f ca="1">IF(CalcTable[[#This Row],[PWC]]&gt;SAT,CalcTable[[#This Row],[PWC]]-SAT,0)</f>
        <v>#NAME?</v>
      </c>
      <c r="AE2823" s="13" t="e">
        <f ca="1">CalcTable[[#This Row],[PWC]]-CalcTable[[#This Row],[PercAmt]]-CalcTable[[#This Row],[Runoff]]</f>
        <v>#NAME?</v>
      </c>
      <c r="AF2823" s="13" t="e">
        <f ca="1">CalcTable[[#This Row],[IrrAmt]]/1000*CUR_IRR_AREA*10000/IRR_EFF</f>
        <v>#NAME?</v>
      </c>
      <c r="AG2823" s="147"/>
      <c r="AH2823" s="13"/>
      <c r="AI2823" s="50">
        <v>0</v>
      </c>
      <c r="AJ2823" s="50">
        <v>0</v>
      </c>
      <c r="AK2823" s="50">
        <v>0</v>
      </c>
      <c r="AL2823" s="50">
        <v>7.9535815232760783</v>
      </c>
      <c r="AM2823" s="50"/>
      <c r="AN2823" s="50"/>
      <c r="AO2823" s="50"/>
      <c r="AP2823" s="50"/>
      <c r="AQ2823" s="50"/>
      <c r="AR2823" s="50"/>
      <c r="AS2823" s="50"/>
      <c r="AT2823" s="50"/>
      <c r="AU2823" s="50"/>
      <c r="AV2823" s="50"/>
      <c r="AW2823" s="50"/>
      <c r="AX2823" s="50">
        <f t="shared" si="887"/>
        <v>7.9535815232760783</v>
      </c>
      <c r="AY2823" s="50"/>
      <c r="AZ2823" s="50">
        <f t="shared" si="877"/>
        <v>233.30505801609831</v>
      </c>
      <c r="BA2823" s="50">
        <f t="shared" si="878"/>
        <v>359.21572424700855</v>
      </c>
      <c r="BB2823" s="50">
        <f t="shared" si="879"/>
        <v>370.32548891444179</v>
      </c>
      <c r="BC2823" s="17">
        <f t="shared" si="880"/>
        <v>19786</v>
      </c>
      <c r="BD2823" s="50">
        <f t="shared" si="881"/>
        <v>7.9535815232760783</v>
      </c>
      <c r="BE2823" s="50">
        <f t="shared" si="882"/>
        <v>233.30505801609831</v>
      </c>
      <c r="BF2823" s="50">
        <f t="shared" si="888"/>
        <v>381.61280394219398</v>
      </c>
      <c r="BG2823" s="50"/>
      <c r="BH2823" s="17">
        <f t="shared" si="883"/>
        <v>0</v>
      </c>
      <c r="BI2823" s="17">
        <f t="shared" si="891"/>
        <v>2823</v>
      </c>
      <c r="BJ2823" s="17">
        <f t="shared" si="889"/>
        <v>2823</v>
      </c>
      <c r="BK2823" s="150">
        <f t="shared" si="890"/>
        <v>28660</v>
      </c>
      <c r="BL2823" s="50" t="e">
        <f t="shared" ca="1" si="884"/>
        <v>#NAME?</v>
      </c>
      <c r="BM2823" s="50" t="e">
        <f t="shared" ca="1" si="885"/>
        <v>#NAME?</v>
      </c>
      <c r="BN2823" s="50" t="e">
        <f t="shared" ca="1" si="886"/>
        <v>#NAME?</v>
      </c>
    </row>
    <row r="2824" spans="1:66" x14ac:dyDescent="0.35">
      <c r="A2824" s="48">
        <v>28661</v>
      </c>
      <c r="B2824" s="17">
        <v>1978</v>
      </c>
      <c r="C2824" s="17">
        <v>6</v>
      </c>
      <c r="D2824" s="17">
        <v>171</v>
      </c>
      <c r="E2824" s="17">
        <v>20</v>
      </c>
      <c r="F2824" s="17">
        <v>3</v>
      </c>
      <c r="G2824" s="50">
        <v>8.4</v>
      </c>
      <c r="H2824" s="32">
        <v>5.6178139921298493</v>
      </c>
      <c r="I2824" s="50">
        <v>13.166666666666666</v>
      </c>
      <c r="J2824" s="13">
        <v>0</v>
      </c>
      <c r="K2824" s="13">
        <f t="shared" si="872"/>
        <v>0</v>
      </c>
      <c r="L2824" s="13">
        <f t="shared" si="873"/>
        <v>0</v>
      </c>
      <c r="M2824" s="13" t="e">
        <f ca="1">CalcTable[[#This Row],[IWC]]-AE2823</f>
        <v>#NAME?</v>
      </c>
      <c r="N2824" s="13" t="e">
        <f ca="1">IF(CalcTable[[#This Row],[Day of Year]]&lt;123,FCAP,AE2823)</f>
        <v>#NAME?</v>
      </c>
      <c r="O2824" s="17" t="e">
        <f ca="1">IF(IRR_DRIP,5,COUNTIF('IDET Wind Values'!C2808:G2808,"&lt;="&amp;IRR_MAXWIND))</f>
        <v>#NAME?</v>
      </c>
      <c r="P2824" s="13" t="e">
        <f ca="1">CalcTable[[#This Row],[ET_o]]*KL</f>
        <v>#NAME?</v>
      </c>
      <c r="Q2824" s="13" t="e">
        <f ca="1">IF(WILTPT&lt;=0,1,MAX(0,MIN(1,(CalcTable[[#This Row],[IWC]]-WILTPT)/(MAD-WILTPT))))</f>
        <v>#NAME?</v>
      </c>
      <c r="R2824" s="13" t="e">
        <f ca="1">CalcTable[[#This Row],[ETMult]]*CalcTable[[#This Row],[ETb]]</f>
        <v>#NAME?</v>
      </c>
      <c r="S2824" s="13" t="b">
        <f>INDEX(IRR_LIST,CalcTable[[#This Row],[Day of Week]]+1)</f>
        <v>1</v>
      </c>
      <c r="T2824" s="13">
        <f t="shared" ca="1" si="874"/>
        <v>5</v>
      </c>
      <c r="U2824" s="13" t="b">
        <f ca="1">IF(CalcTable[[#This Row],[IrrPrecip]]&gt;=IC_MM,FALSE,TRUE)</f>
        <v>1</v>
      </c>
      <c r="V2824" s="13" t="b">
        <f t="shared" si="875"/>
        <v>1</v>
      </c>
      <c r="W2824" s="13" t="e">
        <f ca="1">IF(AND(IRR_DRIP=FALSE,CalcTable[[#This Row],[IrrHours]]&lt;=0),FALSE,TRUE)</f>
        <v>#NAME?</v>
      </c>
      <c r="X2824" s="13" t="e">
        <f ca="1">AND(CalcTable[[#This Row],[IrrDay]],CalcTable[[#This Row],[IrrRain]],CalcTable[[#This Row],[IrrWarm]],CalcTable[[#This Row],[IrrWindy]])</f>
        <v>#NAME?</v>
      </c>
      <c r="Y2824" s="13" t="e">
        <f t="shared" ca="1" si="876"/>
        <v>#NAME?</v>
      </c>
      <c r="Z2824" s="13" t="e">
        <f ca="1">CalcTable[[#This Row],[IrrHours]]/5</f>
        <v>#NAME?</v>
      </c>
      <c r="AA2824" s="13" t="e">
        <f ca="1">IF(CalcTable[[#This Row],[IrrFlag]]=FALSE,0,MAX(0,CalcTable[[#This Row],[VolRednWind]]*(FCAP*IRR_TARGET-CalcTable[[#This Row],[IWC]])))</f>
        <v>#NAME?</v>
      </c>
      <c r="AB2824" s="13" t="e">
        <f ca="1">CalcTable[[#This Row],[IWC]]+CalcTable[[#This Row],[Eff Precip]]+CalcTable[[#This Row],[IrrAmt]]-CalcTable[[#This Row],[AET]]</f>
        <v>#NAME?</v>
      </c>
      <c r="AC2824" s="13" t="e">
        <f ca="1">IF(CalcTable[[#This Row],[PWC]]&gt;FCAP,MIN(24*PERC,MIN(SAT,CalcTable[[#This Row],[PWC]])-FCAP),0)</f>
        <v>#NAME?</v>
      </c>
      <c r="AD2824" s="13" t="e">
        <f ca="1">IF(CalcTable[[#This Row],[PWC]]&gt;SAT,CalcTable[[#This Row],[PWC]]-SAT,0)</f>
        <v>#NAME?</v>
      </c>
      <c r="AE2824" s="13" t="e">
        <f ca="1">CalcTable[[#This Row],[PWC]]-CalcTable[[#This Row],[PercAmt]]-CalcTable[[#This Row],[Runoff]]</f>
        <v>#NAME?</v>
      </c>
      <c r="AF2824" s="13" t="e">
        <f ca="1">CalcTable[[#This Row],[IrrAmt]]/1000*CUR_IRR_AREA*10000/IRR_EFF</f>
        <v>#NAME?</v>
      </c>
      <c r="AG2824" s="147"/>
      <c r="AH2824" s="13"/>
      <c r="AI2824" s="50">
        <v>10.300315139676504</v>
      </c>
      <c r="AJ2824" s="50">
        <v>19.923493008544245</v>
      </c>
      <c r="AK2824" s="50">
        <v>0</v>
      </c>
      <c r="AL2824" s="50">
        <v>0</v>
      </c>
      <c r="AM2824" s="50"/>
      <c r="AN2824" s="50"/>
      <c r="AO2824" s="50"/>
      <c r="AP2824" s="50"/>
      <c r="AQ2824" s="50"/>
      <c r="AR2824" s="50"/>
      <c r="AS2824" s="50"/>
      <c r="AT2824" s="50"/>
      <c r="AU2824" s="50"/>
      <c r="AV2824" s="50"/>
      <c r="AW2824" s="50"/>
      <c r="AX2824" s="50">
        <f t="shared" si="887"/>
        <v>30.223808148220748</v>
      </c>
      <c r="AY2824" s="50"/>
      <c r="AZ2824" s="50">
        <f t="shared" si="877"/>
        <v>735.49375029921998</v>
      </c>
      <c r="BA2824" s="50">
        <f t="shared" si="878"/>
        <v>1196.6491339070492</v>
      </c>
      <c r="BB2824" s="50">
        <f t="shared" si="879"/>
        <v>1238.8084512178052</v>
      </c>
      <c r="BC2824" s="17">
        <f t="shared" si="880"/>
        <v>19786</v>
      </c>
      <c r="BD2824" s="50">
        <f t="shared" si="881"/>
        <v>30.223808148220748</v>
      </c>
      <c r="BE2824" s="50">
        <f t="shared" si="882"/>
        <v>735.49375029921998</v>
      </c>
      <c r="BF2824" s="50">
        <f t="shared" si="888"/>
        <v>1203.0336363915367</v>
      </c>
      <c r="BG2824" s="50"/>
      <c r="BH2824" s="17">
        <f t="shared" si="883"/>
        <v>0</v>
      </c>
      <c r="BI2824" s="17">
        <f t="shared" si="891"/>
        <v>2824</v>
      </c>
      <c r="BJ2824" s="17">
        <f t="shared" si="889"/>
        <v>2824</v>
      </c>
      <c r="BK2824" s="150">
        <f t="shared" si="890"/>
        <v>28661</v>
      </c>
      <c r="BL2824" s="50" t="e">
        <f t="shared" ca="1" si="884"/>
        <v>#NAME?</v>
      </c>
      <c r="BM2824" s="50" t="e">
        <f t="shared" ca="1" si="885"/>
        <v>#NAME?</v>
      </c>
      <c r="BN2824" s="50" t="e">
        <f t="shared" ca="1" si="886"/>
        <v>#NAME?</v>
      </c>
    </row>
    <row r="2825" spans="1:66" x14ac:dyDescent="0.35">
      <c r="A2825" s="48">
        <v>28662</v>
      </c>
      <c r="B2825" s="17">
        <v>1978</v>
      </c>
      <c r="C2825" s="17">
        <v>6</v>
      </c>
      <c r="D2825" s="17">
        <v>172</v>
      </c>
      <c r="E2825" s="17">
        <v>21</v>
      </c>
      <c r="F2825" s="17">
        <v>4</v>
      </c>
      <c r="G2825" s="50">
        <v>9.9</v>
      </c>
      <c r="H2825" s="32">
        <v>5.1993325206944769</v>
      </c>
      <c r="I2825" s="50">
        <v>8.1666666666666661</v>
      </c>
      <c r="J2825" s="13">
        <v>0.4</v>
      </c>
      <c r="K2825" s="13">
        <f t="shared" si="872"/>
        <v>0.4</v>
      </c>
      <c r="L2825" s="13">
        <f t="shared" si="873"/>
        <v>0</v>
      </c>
      <c r="M2825" s="13" t="e">
        <f ca="1">CalcTable[[#This Row],[IWC]]-AE2824</f>
        <v>#NAME?</v>
      </c>
      <c r="N2825" s="13" t="e">
        <f ca="1">IF(CalcTable[[#This Row],[Day of Year]]&lt;123,FCAP,AE2824)</f>
        <v>#NAME?</v>
      </c>
      <c r="O2825" s="17" t="e">
        <f ca="1">IF(IRR_DRIP,5,COUNTIF('IDET Wind Values'!C2809:G2809,"&lt;="&amp;IRR_MAXWIND))</f>
        <v>#NAME?</v>
      </c>
      <c r="P2825" s="13" t="e">
        <f ca="1">CalcTable[[#This Row],[ET_o]]*KL</f>
        <v>#NAME?</v>
      </c>
      <c r="Q2825" s="13" t="e">
        <f ca="1">IF(WILTPT&lt;=0,1,MAX(0,MIN(1,(CalcTable[[#This Row],[IWC]]-WILTPT)/(MAD-WILTPT))))</f>
        <v>#NAME?</v>
      </c>
      <c r="R2825" s="13" t="e">
        <f ca="1">CalcTable[[#This Row],[ETMult]]*CalcTable[[#This Row],[ETb]]</f>
        <v>#NAME?</v>
      </c>
      <c r="S2825" s="13" t="b">
        <f>INDEX(IRR_LIST,CalcTable[[#This Row],[Day of Week]]+1)</f>
        <v>0</v>
      </c>
      <c r="T2825" s="13">
        <f t="shared" ca="1" si="874"/>
        <v>0</v>
      </c>
      <c r="U2825" s="13" t="b">
        <f ca="1">IF(CalcTable[[#This Row],[IrrPrecip]]&gt;=IC_MM,FALSE,TRUE)</f>
        <v>1</v>
      </c>
      <c r="V2825" s="13" t="b">
        <f t="shared" si="875"/>
        <v>1</v>
      </c>
      <c r="W2825" s="13" t="e">
        <f ca="1">IF(AND(IRR_DRIP=FALSE,CalcTable[[#This Row],[IrrHours]]&lt;=0),FALSE,TRUE)</f>
        <v>#NAME?</v>
      </c>
      <c r="X2825" s="13" t="e">
        <f ca="1">AND(CalcTable[[#This Row],[IrrDay]],CalcTable[[#This Row],[IrrRain]],CalcTable[[#This Row],[IrrWarm]],CalcTable[[#This Row],[IrrWindy]])</f>
        <v>#NAME?</v>
      </c>
      <c r="Y2825" s="13" t="e">
        <f t="shared" ca="1" si="876"/>
        <v>#NAME?</v>
      </c>
      <c r="Z2825" s="13" t="e">
        <f ca="1">CalcTable[[#This Row],[IrrHours]]/5</f>
        <v>#NAME?</v>
      </c>
      <c r="AA2825" s="13" t="e">
        <f ca="1">IF(CalcTable[[#This Row],[IrrFlag]]=FALSE,0,MAX(0,CalcTable[[#This Row],[VolRednWind]]*(FCAP*IRR_TARGET-CalcTable[[#This Row],[IWC]])))</f>
        <v>#NAME?</v>
      </c>
      <c r="AB2825" s="13" t="e">
        <f ca="1">CalcTable[[#This Row],[IWC]]+CalcTable[[#This Row],[Eff Precip]]+CalcTable[[#This Row],[IrrAmt]]-CalcTable[[#This Row],[AET]]</f>
        <v>#NAME?</v>
      </c>
      <c r="AC2825" s="13" t="e">
        <f ca="1">IF(CalcTable[[#This Row],[PWC]]&gt;FCAP,MIN(24*PERC,MIN(SAT,CalcTable[[#This Row],[PWC]])-FCAP),0)</f>
        <v>#NAME?</v>
      </c>
      <c r="AD2825" s="13" t="e">
        <f ca="1">IF(CalcTable[[#This Row],[PWC]]&gt;SAT,CalcTable[[#This Row],[PWC]]-SAT,0)</f>
        <v>#NAME?</v>
      </c>
      <c r="AE2825" s="13" t="e">
        <f ca="1">CalcTable[[#This Row],[PWC]]-CalcTable[[#This Row],[PercAmt]]-CalcTable[[#This Row],[Runoff]]</f>
        <v>#NAME?</v>
      </c>
      <c r="AF2825" s="13" t="e">
        <f ca="1">CalcTable[[#This Row],[IrrAmt]]/1000*CUR_IRR_AREA*10000/IRR_EFF</f>
        <v>#NAME?</v>
      </c>
      <c r="AG2825" s="147"/>
      <c r="AH2825" s="13"/>
      <c r="AI2825" s="50">
        <v>0</v>
      </c>
      <c r="AJ2825" s="50">
        <v>0</v>
      </c>
      <c r="AK2825" s="50">
        <v>0</v>
      </c>
      <c r="AL2825" s="50">
        <v>5.3697976956714193</v>
      </c>
      <c r="AM2825" s="50"/>
      <c r="AN2825" s="50"/>
      <c r="AO2825" s="50"/>
      <c r="AP2825" s="50"/>
      <c r="AQ2825" s="50"/>
      <c r="AR2825" s="50"/>
      <c r="AS2825" s="50"/>
      <c r="AT2825" s="50"/>
      <c r="AU2825" s="50"/>
      <c r="AV2825" s="50"/>
      <c r="AW2825" s="50"/>
      <c r="AX2825" s="50">
        <f t="shared" si="887"/>
        <v>5.3697976956714193</v>
      </c>
      <c r="AY2825" s="50"/>
      <c r="AZ2825" s="50">
        <f t="shared" si="877"/>
        <v>157.51406573969498</v>
      </c>
      <c r="BA2825" s="50">
        <f t="shared" si="878"/>
        <v>242.52165677381609</v>
      </c>
      <c r="BB2825" s="50">
        <f t="shared" si="879"/>
        <v>250.02232657094444</v>
      </c>
      <c r="BC2825" s="17">
        <f t="shared" si="880"/>
        <v>19786</v>
      </c>
      <c r="BD2825" s="50">
        <f t="shared" si="881"/>
        <v>5.3697976956714193</v>
      </c>
      <c r="BE2825" s="50">
        <f t="shared" si="882"/>
        <v>157.51406573969498</v>
      </c>
      <c r="BF2825" s="50">
        <f t="shared" si="888"/>
        <v>257.64286809038003</v>
      </c>
      <c r="BG2825" s="50"/>
      <c r="BH2825" s="17">
        <f t="shared" si="883"/>
        <v>0</v>
      </c>
      <c r="BI2825" s="17">
        <f t="shared" si="891"/>
        <v>2825</v>
      </c>
      <c r="BJ2825" s="17">
        <f t="shared" si="889"/>
        <v>2825</v>
      </c>
      <c r="BK2825" s="150">
        <f t="shared" si="890"/>
        <v>28662</v>
      </c>
      <c r="BL2825" s="50" t="e">
        <f t="shared" ca="1" si="884"/>
        <v>#NAME?</v>
      </c>
      <c r="BM2825" s="50" t="e">
        <f t="shared" ca="1" si="885"/>
        <v>#NAME?</v>
      </c>
      <c r="BN2825" s="50" t="e">
        <f t="shared" ca="1" si="886"/>
        <v>#NAME?</v>
      </c>
    </row>
    <row r="2826" spans="1:66" x14ac:dyDescent="0.35">
      <c r="A2826" s="48">
        <v>28663</v>
      </c>
      <c r="B2826" s="17">
        <v>1978</v>
      </c>
      <c r="C2826" s="17">
        <v>6</v>
      </c>
      <c r="D2826" s="17">
        <v>173</v>
      </c>
      <c r="E2826" s="17">
        <v>22</v>
      </c>
      <c r="F2826" s="17">
        <v>5</v>
      </c>
      <c r="G2826" s="50">
        <v>10.4</v>
      </c>
      <c r="H2826" s="32">
        <v>4.0422359165945512</v>
      </c>
      <c r="I2826" s="50">
        <v>14.5</v>
      </c>
      <c r="J2826" s="13">
        <v>5</v>
      </c>
      <c r="K2826" s="13">
        <f t="shared" si="872"/>
        <v>5</v>
      </c>
      <c r="L2826" s="13">
        <f t="shared" si="873"/>
        <v>0</v>
      </c>
      <c r="M2826" s="13" t="e">
        <f ca="1">CalcTable[[#This Row],[IWC]]-AE2825</f>
        <v>#NAME?</v>
      </c>
      <c r="N2826" s="13" t="e">
        <f ca="1">IF(CalcTable[[#This Row],[Day of Year]]&lt;123,FCAP,AE2825)</f>
        <v>#NAME?</v>
      </c>
      <c r="O2826" s="17" t="e">
        <f ca="1">IF(IRR_DRIP,5,COUNTIF('IDET Wind Values'!C2810:G2810,"&lt;="&amp;IRR_MAXWIND))</f>
        <v>#NAME?</v>
      </c>
      <c r="P2826" s="13" t="e">
        <f ca="1">CalcTable[[#This Row],[ET_o]]*KL</f>
        <v>#NAME?</v>
      </c>
      <c r="Q2826" s="13" t="e">
        <f ca="1">IF(WILTPT&lt;=0,1,MAX(0,MIN(1,(CalcTable[[#This Row],[IWC]]-WILTPT)/(MAD-WILTPT))))</f>
        <v>#NAME?</v>
      </c>
      <c r="R2826" s="13" t="e">
        <f ca="1">CalcTable[[#This Row],[ETMult]]*CalcTable[[#This Row],[ETb]]</f>
        <v>#NAME?</v>
      </c>
      <c r="S2826" s="13" t="b">
        <f>INDEX(IRR_LIST,CalcTable[[#This Row],[Day of Week]]+1)</f>
        <v>1</v>
      </c>
      <c r="T2826" s="13">
        <f t="shared" ca="1" si="874"/>
        <v>0.4</v>
      </c>
      <c r="U2826" s="13" t="b">
        <f ca="1">IF(CalcTable[[#This Row],[IrrPrecip]]&gt;=IC_MM,FALSE,TRUE)</f>
        <v>1</v>
      </c>
      <c r="V2826" s="13" t="b">
        <f t="shared" si="875"/>
        <v>1</v>
      </c>
      <c r="W2826" s="13" t="e">
        <f ca="1">IF(AND(IRR_DRIP=FALSE,CalcTable[[#This Row],[IrrHours]]&lt;=0),FALSE,TRUE)</f>
        <v>#NAME?</v>
      </c>
      <c r="X2826" s="13" t="e">
        <f ca="1">AND(CalcTable[[#This Row],[IrrDay]],CalcTable[[#This Row],[IrrRain]],CalcTable[[#This Row],[IrrWarm]],CalcTable[[#This Row],[IrrWindy]])</f>
        <v>#NAME?</v>
      </c>
      <c r="Y2826" s="13" t="e">
        <f t="shared" ca="1" si="876"/>
        <v>#NAME?</v>
      </c>
      <c r="Z2826" s="13" t="e">
        <f ca="1">CalcTable[[#This Row],[IrrHours]]/5</f>
        <v>#NAME?</v>
      </c>
      <c r="AA2826" s="13" t="e">
        <f ca="1">IF(CalcTable[[#This Row],[IrrFlag]]=FALSE,0,MAX(0,CalcTable[[#This Row],[VolRednWind]]*(FCAP*IRR_TARGET-CalcTable[[#This Row],[IWC]])))</f>
        <v>#NAME?</v>
      </c>
      <c r="AB2826" s="13" t="e">
        <f ca="1">CalcTable[[#This Row],[IWC]]+CalcTable[[#This Row],[Eff Precip]]+CalcTable[[#This Row],[IrrAmt]]-CalcTable[[#This Row],[AET]]</f>
        <v>#NAME?</v>
      </c>
      <c r="AC2826" s="13" t="e">
        <f ca="1">IF(CalcTable[[#This Row],[PWC]]&gt;FCAP,MIN(24*PERC,MIN(SAT,CalcTable[[#This Row],[PWC]])-FCAP),0)</f>
        <v>#NAME?</v>
      </c>
      <c r="AD2826" s="13" t="e">
        <f ca="1">IF(CalcTable[[#This Row],[PWC]]&gt;SAT,CalcTable[[#This Row],[PWC]]-SAT,0)</f>
        <v>#NAME?</v>
      </c>
      <c r="AE2826" s="13" t="e">
        <f ca="1">CalcTable[[#This Row],[PWC]]-CalcTable[[#This Row],[PercAmt]]-CalcTable[[#This Row],[Runoff]]</f>
        <v>#NAME?</v>
      </c>
      <c r="AF2826" s="13" t="e">
        <f ca="1">CalcTable[[#This Row],[IrrAmt]]/1000*CUR_IRR_AREA*10000/IRR_EFF</f>
        <v>#NAME?</v>
      </c>
      <c r="AG2826" s="147"/>
      <c r="AH2826" s="13"/>
      <c r="AI2826" s="50">
        <v>2.1093354324484692</v>
      </c>
      <c r="AJ2826" s="50">
        <v>3.4566056622569974</v>
      </c>
      <c r="AK2826" s="50">
        <v>0</v>
      </c>
      <c r="AL2826" s="50">
        <v>0</v>
      </c>
      <c r="AM2826" s="50"/>
      <c r="AN2826" s="50"/>
      <c r="AO2826" s="50"/>
      <c r="AP2826" s="50"/>
      <c r="AQ2826" s="50"/>
      <c r="AR2826" s="50"/>
      <c r="AS2826" s="50"/>
      <c r="AT2826" s="50"/>
      <c r="AU2826" s="50"/>
      <c r="AV2826" s="50"/>
      <c r="AW2826" s="50"/>
      <c r="AX2826" s="50">
        <f t="shared" si="887"/>
        <v>5.5659410947054671</v>
      </c>
      <c r="AY2826" s="50"/>
      <c r="AZ2826" s="50">
        <f t="shared" si="877"/>
        <v>132.33068576878281</v>
      </c>
      <c r="BA2826" s="50">
        <f t="shared" si="878"/>
        <v>214.88941844052943</v>
      </c>
      <c r="BB2826" s="50">
        <f t="shared" si="879"/>
        <v>222.4288987896274</v>
      </c>
      <c r="BC2826" s="17">
        <f t="shared" si="880"/>
        <v>19786</v>
      </c>
      <c r="BD2826" s="50">
        <f t="shared" si="881"/>
        <v>5.5659410947054671</v>
      </c>
      <c r="BE2826" s="50">
        <f t="shared" si="882"/>
        <v>132.33068576878281</v>
      </c>
      <c r="BF2826" s="50">
        <f t="shared" si="888"/>
        <v>216.45087540422762</v>
      </c>
      <c r="BG2826" s="50"/>
      <c r="BH2826" s="17">
        <f t="shared" si="883"/>
        <v>0</v>
      </c>
      <c r="BI2826" s="17">
        <f t="shared" si="891"/>
        <v>2826</v>
      </c>
      <c r="BJ2826" s="17">
        <f t="shared" si="889"/>
        <v>2826</v>
      </c>
      <c r="BK2826" s="150">
        <f t="shared" si="890"/>
        <v>28663</v>
      </c>
      <c r="BL2826" s="50" t="e">
        <f t="shared" ca="1" si="884"/>
        <v>#NAME?</v>
      </c>
      <c r="BM2826" s="50" t="e">
        <f t="shared" ca="1" si="885"/>
        <v>#NAME?</v>
      </c>
      <c r="BN2826" s="50" t="e">
        <f t="shared" ca="1" si="886"/>
        <v>#NAME?</v>
      </c>
    </row>
    <row r="2827" spans="1:66" x14ac:dyDescent="0.35">
      <c r="A2827" s="48">
        <v>28664</v>
      </c>
      <c r="B2827" s="17">
        <v>1978</v>
      </c>
      <c r="C2827" s="17">
        <v>6</v>
      </c>
      <c r="D2827" s="17">
        <v>174</v>
      </c>
      <c r="E2827" s="17">
        <v>23</v>
      </c>
      <c r="F2827" s="17">
        <v>6</v>
      </c>
      <c r="G2827" s="50">
        <v>9.1999999999999993</v>
      </c>
      <c r="H2827" s="32">
        <v>3.0182135168079385</v>
      </c>
      <c r="I2827" s="50">
        <v>13.833333333333334</v>
      </c>
      <c r="J2827" s="13">
        <v>0.2</v>
      </c>
      <c r="K2827" s="13">
        <f t="shared" si="872"/>
        <v>0.2</v>
      </c>
      <c r="L2827" s="13">
        <f t="shared" si="873"/>
        <v>0</v>
      </c>
      <c r="M2827" s="13" t="e">
        <f ca="1">CalcTable[[#This Row],[IWC]]-AE2826</f>
        <v>#NAME?</v>
      </c>
      <c r="N2827" s="13" t="e">
        <f ca="1">IF(CalcTable[[#This Row],[Day of Year]]&lt;123,FCAP,AE2826)</f>
        <v>#NAME?</v>
      </c>
      <c r="O2827" s="17" t="e">
        <f ca="1">IF(IRR_DRIP,5,COUNTIF('IDET Wind Values'!C2811:G2811,"&lt;="&amp;IRR_MAXWIND))</f>
        <v>#NAME?</v>
      </c>
      <c r="P2827" s="13" t="e">
        <f ca="1">CalcTable[[#This Row],[ET_o]]*KL</f>
        <v>#NAME?</v>
      </c>
      <c r="Q2827" s="13" t="e">
        <f ca="1">IF(WILTPT&lt;=0,1,MAX(0,MIN(1,(CalcTable[[#This Row],[IWC]]-WILTPT)/(MAD-WILTPT))))</f>
        <v>#NAME?</v>
      </c>
      <c r="R2827" s="13" t="e">
        <f ca="1">CalcTable[[#This Row],[ETMult]]*CalcTable[[#This Row],[ETb]]</f>
        <v>#NAME?</v>
      </c>
      <c r="S2827" s="13" t="b">
        <f>INDEX(IRR_LIST,CalcTable[[#This Row],[Day of Week]]+1)</f>
        <v>0</v>
      </c>
      <c r="T2827" s="13">
        <f t="shared" ca="1" si="874"/>
        <v>5.4</v>
      </c>
      <c r="U2827" s="13" t="b">
        <f ca="1">IF(CalcTable[[#This Row],[IrrPrecip]]&gt;=IC_MM,FALSE,TRUE)</f>
        <v>1</v>
      </c>
      <c r="V2827" s="13" t="b">
        <f t="shared" si="875"/>
        <v>1</v>
      </c>
      <c r="W2827" s="13" t="e">
        <f ca="1">IF(AND(IRR_DRIP=FALSE,CalcTable[[#This Row],[IrrHours]]&lt;=0),FALSE,TRUE)</f>
        <v>#NAME?</v>
      </c>
      <c r="X2827" s="13" t="e">
        <f ca="1">AND(CalcTable[[#This Row],[IrrDay]],CalcTable[[#This Row],[IrrRain]],CalcTable[[#This Row],[IrrWarm]],CalcTable[[#This Row],[IrrWindy]])</f>
        <v>#NAME?</v>
      </c>
      <c r="Y2827" s="13" t="e">
        <f t="shared" ca="1" si="876"/>
        <v>#NAME?</v>
      </c>
      <c r="Z2827" s="13" t="e">
        <f ca="1">CalcTable[[#This Row],[IrrHours]]/5</f>
        <v>#NAME?</v>
      </c>
      <c r="AA2827" s="13" t="e">
        <f ca="1">IF(CalcTable[[#This Row],[IrrFlag]]=FALSE,0,MAX(0,CalcTable[[#This Row],[VolRednWind]]*(FCAP*IRR_TARGET-CalcTable[[#This Row],[IWC]])))</f>
        <v>#NAME?</v>
      </c>
      <c r="AB2827" s="13" t="e">
        <f ca="1">CalcTable[[#This Row],[IWC]]+CalcTable[[#This Row],[Eff Precip]]+CalcTable[[#This Row],[IrrAmt]]-CalcTable[[#This Row],[AET]]</f>
        <v>#NAME?</v>
      </c>
      <c r="AC2827" s="13" t="e">
        <f ca="1">IF(CalcTable[[#This Row],[PWC]]&gt;FCAP,MIN(24*PERC,MIN(SAT,CalcTable[[#This Row],[PWC]])-FCAP),0)</f>
        <v>#NAME?</v>
      </c>
      <c r="AD2827" s="13" t="e">
        <f ca="1">IF(CalcTable[[#This Row],[PWC]]&gt;SAT,CalcTable[[#This Row],[PWC]]-SAT,0)</f>
        <v>#NAME?</v>
      </c>
      <c r="AE2827" s="13" t="e">
        <f ca="1">CalcTable[[#This Row],[PWC]]-CalcTable[[#This Row],[PercAmt]]-CalcTable[[#This Row],[Runoff]]</f>
        <v>#NAME?</v>
      </c>
      <c r="AF2827" s="13" t="e">
        <f ca="1">CalcTable[[#This Row],[IrrAmt]]/1000*CUR_IRR_AREA*10000/IRR_EFF</f>
        <v>#NAME?</v>
      </c>
      <c r="AG2827" s="147"/>
      <c r="AH2827" s="13"/>
      <c r="AI2827" s="50">
        <v>0</v>
      </c>
      <c r="AJ2827" s="50">
        <v>0</v>
      </c>
      <c r="AK2827" s="50">
        <v>0</v>
      </c>
      <c r="AL2827" s="50">
        <v>5.0828626405089672</v>
      </c>
      <c r="AM2827" s="50"/>
      <c r="AN2827" s="50"/>
      <c r="AO2827" s="50"/>
      <c r="AP2827" s="50"/>
      <c r="AQ2827" s="50"/>
      <c r="AR2827" s="50"/>
      <c r="AS2827" s="50"/>
      <c r="AT2827" s="50"/>
      <c r="AU2827" s="50"/>
      <c r="AV2827" s="50"/>
      <c r="AW2827" s="50"/>
      <c r="AX2827" s="50">
        <f t="shared" si="887"/>
        <v>5.0828626405089672</v>
      </c>
      <c r="AY2827" s="50"/>
      <c r="AZ2827" s="50">
        <f t="shared" si="877"/>
        <v>149.09730412159638</v>
      </c>
      <c r="BA2827" s="50">
        <f t="shared" si="878"/>
        <v>229.56251586975952</v>
      </c>
      <c r="BB2827" s="50">
        <f t="shared" si="879"/>
        <v>236.66238749459745</v>
      </c>
      <c r="BC2827" s="17">
        <f t="shared" si="880"/>
        <v>19786</v>
      </c>
      <c r="BD2827" s="50">
        <f t="shared" si="881"/>
        <v>5.0828626405089672</v>
      </c>
      <c r="BE2827" s="50">
        <f t="shared" si="882"/>
        <v>149.09730412159638</v>
      </c>
      <c r="BF2827" s="50">
        <f t="shared" si="888"/>
        <v>243.87572549815204</v>
      </c>
      <c r="BG2827" s="50"/>
      <c r="BH2827" s="17">
        <f t="shared" si="883"/>
        <v>0</v>
      </c>
      <c r="BI2827" s="17">
        <f t="shared" si="891"/>
        <v>2827</v>
      </c>
      <c r="BJ2827" s="17">
        <f t="shared" si="889"/>
        <v>2827</v>
      </c>
      <c r="BK2827" s="150">
        <f t="shared" si="890"/>
        <v>28664</v>
      </c>
      <c r="BL2827" s="50" t="e">
        <f t="shared" ca="1" si="884"/>
        <v>#NAME?</v>
      </c>
      <c r="BM2827" s="50" t="e">
        <f t="shared" ca="1" si="885"/>
        <v>#NAME?</v>
      </c>
      <c r="BN2827" s="50" t="e">
        <f t="shared" ca="1" si="886"/>
        <v>#NAME?</v>
      </c>
    </row>
    <row r="2828" spans="1:66" x14ac:dyDescent="0.35">
      <c r="A2828" s="48">
        <v>28665</v>
      </c>
      <c r="B2828" s="17">
        <v>1978</v>
      </c>
      <c r="C2828" s="17">
        <v>6</v>
      </c>
      <c r="D2828" s="17">
        <v>175</v>
      </c>
      <c r="E2828" s="17">
        <v>24</v>
      </c>
      <c r="F2828" s="17">
        <v>7</v>
      </c>
      <c r="G2828" s="50">
        <v>9.8000000000000007</v>
      </c>
      <c r="H2828" s="32">
        <v>5.1099429043979763</v>
      </c>
      <c r="I2828" s="50">
        <v>6</v>
      </c>
      <c r="J2828" s="13">
        <v>0</v>
      </c>
      <c r="K2828" s="13">
        <f t="shared" si="872"/>
        <v>0</v>
      </c>
      <c r="L2828" s="13">
        <f t="shared" si="873"/>
        <v>0</v>
      </c>
      <c r="M2828" s="13" t="e">
        <f ca="1">CalcTable[[#This Row],[IWC]]-AE2827</f>
        <v>#NAME?</v>
      </c>
      <c r="N2828" s="13" t="e">
        <f ca="1">IF(CalcTable[[#This Row],[Day of Year]]&lt;123,FCAP,AE2827)</f>
        <v>#NAME?</v>
      </c>
      <c r="O2828" s="17" t="e">
        <f ca="1">IF(IRR_DRIP,5,COUNTIF('IDET Wind Values'!C2812:G2812,"&lt;="&amp;IRR_MAXWIND))</f>
        <v>#NAME?</v>
      </c>
      <c r="P2828" s="13" t="e">
        <f ca="1">CalcTable[[#This Row],[ET_o]]*KL</f>
        <v>#NAME?</v>
      </c>
      <c r="Q2828" s="13" t="e">
        <f ca="1">IF(WILTPT&lt;=0,1,MAX(0,MIN(1,(CalcTable[[#This Row],[IWC]]-WILTPT)/(MAD-WILTPT))))</f>
        <v>#NAME?</v>
      </c>
      <c r="R2828" s="13" t="e">
        <f ca="1">CalcTable[[#This Row],[ETMult]]*CalcTable[[#This Row],[ETb]]</f>
        <v>#NAME?</v>
      </c>
      <c r="S2828" s="13" t="b">
        <f>INDEX(IRR_LIST,CalcTable[[#This Row],[Day of Week]]+1)</f>
        <v>0</v>
      </c>
      <c r="T2828" s="13">
        <f t="shared" ca="1" si="874"/>
        <v>5.2</v>
      </c>
      <c r="U2828" s="13" t="b">
        <f ca="1">IF(CalcTable[[#This Row],[IrrPrecip]]&gt;=IC_MM,FALSE,TRUE)</f>
        <v>1</v>
      </c>
      <c r="V2828" s="13" t="b">
        <f t="shared" si="875"/>
        <v>1</v>
      </c>
      <c r="W2828" s="13" t="e">
        <f ca="1">IF(AND(IRR_DRIP=FALSE,CalcTable[[#This Row],[IrrHours]]&lt;=0),FALSE,TRUE)</f>
        <v>#NAME?</v>
      </c>
      <c r="X2828" s="13" t="e">
        <f ca="1">AND(CalcTable[[#This Row],[IrrDay]],CalcTable[[#This Row],[IrrRain]],CalcTable[[#This Row],[IrrWarm]],CalcTable[[#This Row],[IrrWindy]])</f>
        <v>#NAME?</v>
      </c>
      <c r="Y2828" s="13" t="e">
        <f t="shared" ca="1" si="876"/>
        <v>#NAME?</v>
      </c>
      <c r="Z2828" s="13" t="e">
        <f ca="1">CalcTable[[#This Row],[IrrHours]]/5</f>
        <v>#NAME?</v>
      </c>
      <c r="AA2828" s="13" t="e">
        <f ca="1">IF(CalcTable[[#This Row],[IrrFlag]]=FALSE,0,MAX(0,CalcTable[[#This Row],[VolRednWind]]*(FCAP*IRR_TARGET-CalcTable[[#This Row],[IWC]])))</f>
        <v>#NAME?</v>
      </c>
      <c r="AB2828" s="13" t="e">
        <f ca="1">CalcTable[[#This Row],[IWC]]+CalcTable[[#This Row],[Eff Precip]]+CalcTable[[#This Row],[IrrAmt]]-CalcTable[[#This Row],[AET]]</f>
        <v>#NAME?</v>
      </c>
      <c r="AC2828" s="13" t="e">
        <f ca="1">IF(CalcTable[[#This Row],[PWC]]&gt;FCAP,MIN(24*PERC,MIN(SAT,CalcTable[[#This Row],[PWC]])-FCAP),0)</f>
        <v>#NAME?</v>
      </c>
      <c r="AD2828" s="13" t="e">
        <f ca="1">IF(CalcTable[[#This Row],[PWC]]&gt;SAT,CalcTable[[#This Row],[PWC]]-SAT,0)</f>
        <v>#NAME?</v>
      </c>
      <c r="AE2828" s="13" t="e">
        <f ca="1">CalcTable[[#This Row],[PWC]]-CalcTable[[#This Row],[PercAmt]]-CalcTable[[#This Row],[Runoff]]</f>
        <v>#NAME?</v>
      </c>
      <c r="AF2828" s="13" t="e">
        <f ca="1">CalcTable[[#This Row],[IrrAmt]]/1000*CUR_IRR_AREA*10000/IRR_EFF</f>
        <v>#NAME?</v>
      </c>
      <c r="AG2828" s="147"/>
      <c r="AH2828" s="13"/>
      <c r="AI2828" s="50">
        <v>0</v>
      </c>
      <c r="AJ2828" s="50">
        <v>0</v>
      </c>
      <c r="AK2828" s="50">
        <v>9.4273770873439364</v>
      </c>
      <c r="AL2828" s="50">
        <v>0</v>
      </c>
      <c r="AM2828" s="50"/>
      <c r="AN2828" s="50"/>
      <c r="AO2828" s="50"/>
      <c r="AP2828" s="50"/>
      <c r="AQ2828" s="50"/>
      <c r="AR2828" s="50"/>
      <c r="AS2828" s="50"/>
      <c r="AT2828" s="50"/>
      <c r="AU2828" s="50"/>
      <c r="AV2828" s="50"/>
      <c r="AW2828" s="50"/>
      <c r="AX2828" s="50">
        <f t="shared" si="887"/>
        <v>9.4273770873439364</v>
      </c>
      <c r="AY2828" s="50"/>
      <c r="AZ2828" s="50">
        <f t="shared" si="877"/>
        <v>138.26819728104442</v>
      </c>
      <c r="BA2828" s="50">
        <f t="shared" si="878"/>
        <v>212.88912914700489</v>
      </c>
      <c r="BB2828" s="50">
        <f t="shared" si="879"/>
        <v>219.47332901753086</v>
      </c>
      <c r="BC2828" s="17">
        <f t="shared" si="880"/>
        <v>19786</v>
      </c>
      <c r="BD2828" s="50">
        <f t="shared" si="881"/>
        <v>9.4273770873439364</v>
      </c>
      <c r="BE2828" s="50">
        <f t="shared" si="882"/>
        <v>138.26819728104442</v>
      </c>
      <c r="BF2828" s="50">
        <f t="shared" si="888"/>
        <v>226.16275407458573</v>
      </c>
      <c r="BG2828" s="50"/>
      <c r="BH2828" s="17">
        <f t="shared" si="883"/>
        <v>0</v>
      </c>
      <c r="BI2828" s="17">
        <f t="shared" si="891"/>
        <v>2828</v>
      </c>
      <c r="BJ2828" s="17">
        <f t="shared" si="889"/>
        <v>2828</v>
      </c>
      <c r="BK2828" s="150">
        <f t="shared" si="890"/>
        <v>28665</v>
      </c>
      <c r="BL2828" s="50" t="e">
        <f t="shared" ca="1" si="884"/>
        <v>#NAME?</v>
      </c>
      <c r="BM2828" s="50" t="e">
        <f t="shared" ca="1" si="885"/>
        <v>#NAME?</v>
      </c>
      <c r="BN2828" s="50" t="e">
        <f t="shared" ca="1" si="886"/>
        <v>#NAME?</v>
      </c>
    </row>
    <row r="2829" spans="1:66" x14ac:dyDescent="0.35">
      <c r="A2829" s="48">
        <v>28666</v>
      </c>
      <c r="B2829" s="17">
        <v>1978</v>
      </c>
      <c r="C2829" s="17">
        <v>6</v>
      </c>
      <c r="D2829" s="17">
        <v>176</v>
      </c>
      <c r="E2829" s="17">
        <v>25</v>
      </c>
      <c r="F2829" s="17">
        <v>1</v>
      </c>
      <c r="G2829" s="50">
        <v>8</v>
      </c>
      <c r="H2829" s="32">
        <v>5.1572161101789469</v>
      </c>
      <c r="I2829" s="50">
        <v>7</v>
      </c>
      <c r="J2829" s="13">
        <v>2.1</v>
      </c>
      <c r="K2829" s="13">
        <f t="shared" si="872"/>
        <v>2.1</v>
      </c>
      <c r="L2829" s="13">
        <f t="shared" si="873"/>
        <v>0</v>
      </c>
      <c r="M2829" s="13" t="e">
        <f ca="1">CalcTable[[#This Row],[IWC]]-AE2828</f>
        <v>#NAME?</v>
      </c>
      <c r="N2829" s="13" t="e">
        <f ca="1">IF(CalcTable[[#This Row],[Day of Year]]&lt;123,FCAP,AE2828)</f>
        <v>#NAME?</v>
      </c>
      <c r="O2829" s="17" t="e">
        <f ca="1">IF(IRR_DRIP,5,COUNTIF('IDET Wind Values'!C2813:G2813,"&lt;="&amp;IRR_MAXWIND))</f>
        <v>#NAME?</v>
      </c>
      <c r="P2829" s="13" t="e">
        <f ca="1">CalcTable[[#This Row],[ET_o]]*KL</f>
        <v>#NAME?</v>
      </c>
      <c r="Q2829" s="13" t="e">
        <f ca="1">IF(WILTPT&lt;=0,1,MAX(0,MIN(1,(CalcTable[[#This Row],[IWC]]-WILTPT)/(MAD-WILTPT))))</f>
        <v>#NAME?</v>
      </c>
      <c r="R2829" s="13" t="e">
        <f ca="1">CalcTable[[#This Row],[ETMult]]*CalcTable[[#This Row],[ETb]]</f>
        <v>#NAME?</v>
      </c>
      <c r="S2829" s="13" t="b">
        <f>INDEX(IRR_LIST,CalcTable[[#This Row],[Day of Week]]+1)</f>
        <v>1</v>
      </c>
      <c r="T2829" s="13">
        <f t="shared" ca="1" si="874"/>
        <v>0.2</v>
      </c>
      <c r="U2829" s="13" t="b">
        <f ca="1">IF(CalcTable[[#This Row],[IrrPrecip]]&gt;=IC_MM,FALSE,TRUE)</f>
        <v>1</v>
      </c>
      <c r="V2829" s="13" t="b">
        <f t="shared" si="875"/>
        <v>1</v>
      </c>
      <c r="W2829" s="13" t="e">
        <f ca="1">IF(AND(IRR_DRIP=FALSE,CalcTable[[#This Row],[IrrHours]]&lt;=0),FALSE,TRUE)</f>
        <v>#NAME?</v>
      </c>
      <c r="X2829" s="13" t="e">
        <f ca="1">AND(CalcTable[[#This Row],[IrrDay]],CalcTable[[#This Row],[IrrRain]],CalcTable[[#This Row],[IrrWarm]],CalcTable[[#This Row],[IrrWindy]])</f>
        <v>#NAME?</v>
      </c>
      <c r="Y2829" s="13" t="e">
        <f t="shared" ca="1" si="876"/>
        <v>#NAME?</v>
      </c>
      <c r="Z2829" s="13" t="e">
        <f ca="1">CalcTable[[#This Row],[IrrHours]]/5</f>
        <v>#NAME?</v>
      </c>
      <c r="AA2829" s="13" t="e">
        <f ca="1">IF(CalcTable[[#This Row],[IrrFlag]]=FALSE,0,MAX(0,CalcTable[[#This Row],[VolRednWind]]*(FCAP*IRR_TARGET-CalcTable[[#This Row],[IWC]])))</f>
        <v>#NAME?</v>
      </c>
      <c r="AB2829" s="13" t="e">
        <f ca="1">CalcTable[[#This Row],[IWC]]+CalcTable[[#This Row],[Eff Precip]]+CalcTable[[#This Row],[IrrAmt]]-CalcTable[[#This Row],[AET]]</f>
        <v>#NAME?</v>
      </c>
      <c r="AC2829" s="13" t="e">
        <f ca="1">IF(CalcTable[[#This Row],[PWC]]&gt;FCAP,MIN(24*PERC,MIN(SAT,CalcTable[[#This Row],[PWC]])-FCAP),0)</f>
        <v>#NAME?</v>
      </c>
      <c r="AD2829" s="13" t="e">
        <f ca="1">IF(CalcTable[[#This Row],[PWC]]&gt;SAT,CalcTable[[#This Row],[PWC]]-SAT,0)</f>
        <v>#NAME?</v>
      </c>
      <c r="AE2829" s="13" t="e">
        <f ca="1">CalcTable[[#This Row],[PWC]]-CalcTable[[#This Row],[PercAmt]]-CalcTable[[#This Row],[Runoff]]</f>
        <v>#NAME?</v>
      </c>
      <c r="AF2829" s="13" t="e">
        <f ca="1">CalcTable[[#This Row],[IrrAmt]]/1000*CUR_IRR_AREA*10000/IRR_EFF</f>
        <v>#NAME?</v>
      </c>
      <c r="AG2829" s="147"/>
      <c r="AH2829" s="13"/>
      <c r="AI2829" s="50">
        <v>6.0822341090321395</v>
      </c>
      <c r="AJ2829" s="50">
        <v>8.9382789141953278</v>
      </c>
      <c r="AK2829" s="50">
        <v>0</v>
      </c>
      <c r="AL2829" s="50">
        <v>0</v>
      </c>
      <c r="AM2829" s="50"/>
      <c r="AN2829" s="50"/>
      <c r="AO2829" s="50"/>
      <c r="AP2829" s="50"/>
      <c r="AQ2829" s="50"/>
      <c r="AR2829" s="50"/>
      <c r="AS2829" s="50"/>
      <c r="AT2829" s="50"/>
      <c r="AU2829" s="50"/>
      <c r="AV2829" s="50"/>
      <c r="AW2829" s="50"/>
      <c r="AX2829" s="50">
        <f t="shared" si="887"/>
        <v>15.020513023227467</v>
      </c>
      <c r="AY2829" s="50"/>
      <c r="AZ2829" s="50">
        <f t="shared" si="877"/>
        <v>351.395615082201</v>
      </c>
      <c r="BA2829" s="50">
        <f t="shared" si="878"/>
        <v>569.84972765827979</v>
      </c>
      <c r="BB2829" s="50">
        <f t="shared" si="879"/>
        <v>589.78418936324897</v>
      </c>
      <c r="BC2829" s="17">
        <f t="shared" si="880"/>
        <v>19786</v>
      </c>
      <c r="BD2829" s="50">
        <f t="shared" si="881"/>
        <v>15.020513023227467</v>
      </c>
      <c r="BE2829" s="50">
        <f t="shared" si="882"/>
        <v>351.395615082201</v>
      </c>
      <c r="BF2829" s="50">
        <f t="shared" si="888"/>
        <v>574.77136203046985</v>
      </c>
      <c r="BG2829" s="50"/>
      <c r="BH2829" s="17">
        <f t="shared" si="883"/>
        <v>0</v>
      </c>
      <c r="BI2829" s="17">
        <f t="shared" si="891"/>
        <v>2829</v>
      </c>
      <c r="BJ2829" s="17">
        <f t="shared" si="889"/>
        <v>2829</v>
      </c>
      <c r="BK2829" s="150">
        <f t="shared" si="890"/>
        <v>28666</v>
      </c>
      <c r="BL2829" s="50" t="e">
        <f t="shared" ca="1" si="884"/>
        <v>#NAME?</v>
      </c>
      <c r="BM2829" s="50" t="e">
        <f t="shared" ca="1" si="885"/>
        <v>#NAME?</v>
      </c>
      <c r="BN2829" s="50" t="e">
        <f t="shared" ca="1" si="886"/>
        <v>#NAME?</v>
      </c>
    </row>
    <row r="2830" spans="1:66" x14ac:dyDescent="0.35">
      <c r="A2830" s="48">
        <v>28667</v>
      </c>
      <c r="B2830" s="17">
        <v>1978</v>
      </c>
      <c r="C2830" s="17">
        <v>6</v>
      </c>
      <c r="D2830" s="17">
        <v>177</v>
      </c>
      <c r="E2830" s="17">
        <v>26</v>
      </c>
      <c r="F2830" s="17">
        <v>2</v>
      </c>
      <c r="G2830" s="50">
        <v>11.2</v>
      </c>
      <c r="H2830" s="32">
        <v>5.55816676989628</v>
      </c>
      <c r="I2830" s="50">
        <v>13.833333333333334</v>
      </c>
      <c r="J2830" s="13">
        <v>0.6</v>
      </c>
      <c r="K2830" s="13">
        <f t="shared" si="872"/>
        <v>0.6</v>
      </c>
      <c r="L2830" s="13">
        <f t="shared" si="873"/>
        <v>0</v>
      </c>
      <c r="M2830" s="13" t="e">
        <f ca="1">CalcTable[[#This Row],[IWC]]-AE2829</f>
        <v>#NAME?</v>
      </c>
      <c r="N2830" s="13" t="e">
        <f ca="1">IF(CalcTable[[#This Row],[Day of Year]]&lt;123,FCAP,AE2829)</f>
        <v>#NAME?</v>
      </c>
      <c r="O2830" s="17" t="e">
        <f ca="1">IF(IRR_DRIP,5,COUNTIF('IDET Wind Values'!C2814:G2814,"&lt;="&amp;IRR_MAXWIND))</f>
        <v>#NAME?</v>
      </c>
      <c r="P2830" s="13" t="e">
        <f ca="1">CalcTable[[#This Row],[ET_o]]*KL</f>
        <v>#NAME?</v>
      </c>
      <c r="Q2830" s="13" t="e">
        <f ca="1">IF(WILTPT&lt;=0,1,MAX(0,MIN(1,(CalcTable[[#This Row],[IWC]]-WILTPT)/(MAD-WILTPT))))</f>
        <v>#NAME?</v>
      </c>
      <c r="R2830" s="13" t="e">
        <f ca="1">CalcTable[[#This Row],[ETMult]]*CalcTable[[#This Row],[ETb]]</f>
        <v>#NAME?</v>
      </c>
      <c r="S2830" s="13" t="b">
        <f>INDEX(IRR_LIST,CalcTable[[#This Row],[Day of Week]]+1)</f>
        <v>0</v>
      </c>
      <c r="T2830" s="13">
        <f t="shared" ca="1" si="874"/>
        <v>2.1</v>
      </c>
      <c r="U2830" s="13" t="b">
        <f ca="1">IF(CalcTable[[#This Row],[IrrPrecip]]&gt;=IC_MM,FALSE,TRUE)</f>
        <v>1</v>
      </c>
      <c r="V2830" s="13" t="b">
        <f t="shared" si="875"/>
        <v>1</v>
      </c>
      <c r="W2830" s="13" t="e">
        <f ca="1">IF(AND(IRR_DRIP=FALSE,CalcTable[[#This Row],[IrrHours]]&lt;=0),FALSE,TRUE)</f>
        <v>#NAME?</v>
      </c>
      <c r="X2830" s="13" t="e">
        <f ca="1">AND(CalcTable[[#This Row],[IrrDay]],CalcTable[[#This Row],[IrrRain]],CalcTable[[#This Row],[IrrWarm]],CalcTable[[#This Row],[IrrWindy]])</f>
        <v>#NAME?</v>
      </c>
      <c r="Y2830" s="13" t="e">
        <f t="shared" ca="1" si="876"/>
        <v>#NAME?</v>
      </c>
      <c r="Z2830" s="13" t="e">
        <f ca="1">CalcTable[[#This Row],[IrrHours]]/5</f>
        <v>#NAME?</v>
      </c>
      <c r="AA2830" s="13" t="e">
        <f ca="1">IF(CalcTable[[#This Row],[IrrFlag]]=FALSE,0,MAX(0,CalcTable[[#This Row],[VolRednWind]]*(FCAP*IRR_TARGET-CalcTable[[#This Row],[IWC]])))</f>
        <v>#NAME?</v>
      </c>
      <c r="AB2830" s="13" t="e">
        <f ca="1">CalcTable[[#This Row],[IWC]]+CalcTable[[#This Row],[Eff Precip]]+CalcTable[[#This Row],[IrrAmt]]-CalcTable[[#This Row],[AET]]</f>
        <v>#NAME?</v>
      </c>
      <c r="AC2830" s="13" t="e">
        <f ca="1">IF(CalcTable[[#This Row],[PWC]]&gt;FCAP,MIN(24*PERC,MIN(SAT,CalcTable[[#This Row],[PWC]])-FCAP),0)</f>
        <v>#NAME?</v>
      </c>
      <c r="AD2830" s="13" t="e">
        <f ca="1">IF(CalcTable[[#This Row],[PWC]]&gt;SAT,CalcTable[[#This Row],[PWC]]-SAT,0)</f>
        <v>#NAME?</v>
      </c>
      <c r="AE2830" s="13" t="e">
        <f ca="1">CalcTable[[#This Row],[PWC]]-CalcTable[[#This Row],[PercAmt]]-CalcTable[[#This Row],[Runoff]]</f>
        <v>#NAME?</v>
      </c>
      <c r="AF2830" s="13" t="e">
        <f ca="1">CalcTable[[#This Row],[IrrAmt]]/1000*CUR_IRR_AREA*10000/IRR_EFF</f>
        <v>#NAME?</v>
      </c>
      <c r="AG2830" s="147"/>
      <c r="AH2830" s="13"/>
      <c r="AI2830" s="50">
        <v>0</v>
      </c>
      <c r="AJ2830" s="50">
        <v>0</v>
      </c>
      <c r="AK2830" s="50">
        <v>1.1528937721196855</v>
      </c>
      <c r="AL2830" s="50">
        <v>7.9269374580173064</v>
      </c>
      <c r="AM2830" s="50"/>
      <c r="AN2830" s="50"/>
      <c r="AO2830" s="50"/>
      <c r="AP2830" s="50"/>
      <c r="AQ2830" s="50"/>
      <c r="AR2830" s="50"/>
      <c r="AS2830" s="50"/>
      <c r="AT2830" s="50"/>
      <c r="AU2830" s="50"/>
      <c r="AV2830" s="50"/>
      <c r="AW2830" s="50"/>
      <c r="AX2830" s="50">
        <f t="shared" si="887"/>
        <v>9.0798312301369926</v>
      </c>
      <c r="AY2830" s="50"/>
      <c r="AZ2830" s="50">
        <f t="shared" si="877"/>
        <v>249.43260742626305</v>
      </c>
      <c r="BA2830" s="50">
        <f t="shared" si="878"/>
        <v>384.0470304817066</v>
      </c>
      <c r="BB2830" s="50">
        <f t="shared" si="879"/>
        <v>395.92477369248104</v>
      </c>
      <c r="BC2830" s="17">
        <f t="shared" si="880"/>
        <v>19786</v>
      </c>
      <c r="BD2830" s="50">
        <f t="shared" si="881"/>
        <v>9.0798312301369926</v>
      </c>
      <c r="BE2830" s="50">
        <f t="shared" si="882"/>
        <v>249.43260742626305</v>
      </c>
      <c r="BF2830" s="50">
        <f t="shared" si="888"/>
        <v>407.99234068890507</v>
      </c>
      <c r="BG2830" s="50"/>
      <c r="BH2830" s="17">
        <f t="shared" si="883"/>
        <v>0</v>
      </c>
      <c r="BI2830" s="17">
        <f t="shared" si="891"/>
        <v>2830</v>
      </c>
      <c r="BJ2830" s="17">
        <f t="shared" si="889"/>
        <v>2830</v>
      </c>
      <c r="BK2830" s="150">
        <f t="shared" si="890"/>
        <v>28667</v>
      </c>
      <c r="BL2830" s="50" t="e">
        <f t="shared" ca="1" si="884"/>
        <v>#NAME?</v>
      </c>
      <c r="BM2830" s="50" t="e">
        <f t="shared" ca="1" si="885"/>
        <v>#NAME?</v>
      </c>
      <c r="BN2830" s="50" t="e">
        <f t="shared" ca="1" si="886"/>
        <v>#NAME?</v>
      </c>
    </row>
    <row r="2831" spans="1:66" x14ac:dyDescent="0.35">
      <c r="A2831" s="48">
        <v>28668</v>
      </c>
      <c r="B2831" s="17">
        <v>1978</v>
      </c>
      <c r="C2831" s="17">
        <v>6</v>
      </c>
      <c r="D2831" s="17">
        <v>178</v>
      </c>
      <c r="E2831" s="17">
        <v>27</v>
      </c>
      <c r="F2831" s="17">
        <v>3</v>
      </c>
      <c r="G2831" s="50">
        <v>11.9</v>
      </c>
      <c r="H2831" s="32">
        <v>5.4637645928933747</v>
      </c>
      <c r="I2831" s="50">
        <v>12.166666666666666</v>
      </c>
      <c r="J2831" s="13">
        <v>0</v>
      </c>
      <c r="K2831" s="13">
        <f t="shared" si="872"/>
        <v>0</v>
      </c>
      <c r="L2831" s="13">
        <f t="shared" si="873"/>
        <v>0</v>
      </c>
      <c r="M2831" s="13" t="e">
        <f ca="1">CalcTable[[#This Row],[IWC]]-AE2830</f>
        <v>#NAME?</v>
      </c>
      <c r="N2831" s="13" t="e">
        <f ca="1">IF(CalcTable[[#This Row],[Day of Year]]&lt;123,FCAP,AE2830)</f>
        <v>#NAME?</v>
      </c>
      <c r="O2831" s="17" t="e">
        <f ca="1">IF(IRR_DRIP,5,COUNTIF('IDET Wind Values'!C2815:G2815,"&lt;="&amp;IRR_MAXWIND))</f>
        <v>#NAME?</v>
      </c>
      <c r="P2831" s="13" t="e">
        <f ca="1">CalcTable[[#This Row],[ET_o]]*KL</f>
        <v>#NAME?</v>
      </c>
      <c r="Q2831" s="13" t="e">
        <f ca="1">IF(WILTPT&lt;=0,1,MAX(0,MIN(1,(CalcTable[[#This Row],[IWC]]-WILTPT)/(MAD-WILTPT))))</f>
        <v>#NAME?</v>
      </c>
      <c r="R2831" s="13" t="e">
        <f ca="1">CalcTable[[#This Row],[ETMult]]*CalcTable[[#This Row],[ETb]]</f>
        <v>#NAME?</v>
      </c>
      <c r="S2831" s="13" t="b">
        <f>INDEX(IRR_LIST,CalcTable[[#This Row],[Day of Week]]+1)</f>
        <v>1</v>
      </c>
      <c r="T2831" s="13">
        <f t="shared" ca="1" si="874"/>
        <v>2.7</v>
      </c>
      <c r="U2831" s="13" t="b">
        <f ca="1">IF(CalcTable[[#This Row],[IrrPrecip]]&gt;=IC_MM,FALSE,TRUE)</f>
        <v>1</v>
      </c>
      <c r="V2831" s="13" t="b">
        <f t="shared" si="875"/>
        <v>1</v>
      </c>
      <c r="W2831" s="13" t="e">
        <f ca="1">IF(AND(IRR_DRIP=FALSE,CalcTable[[#This Row],[IrrHours]]&lt;=0),FALSE,TRUE)</f>
        <v>#NAME?</v>
      </c>
      <c r="X2831" s="13" t="e">
        <f ca="1">AND(CalcTable[[#This Row],[IrrDay]],CalcTable[[#This Row],[IrrRain]],CalcTable[[#This Row],[IrrWarm]],CalcTable[[#This Row],[IrrWindy]])</f>
        <v>#NAME?</v>
      </c>
      <c r="Y2831" s="13" t="e">
        <f t="shared" ca="1" si="876"/>
        <v>#NAME?</v>
      </c>
      <c r="Z2831" s="13" t="e">
        <f ca="1">CalcTable[[#This Row],[IrrHours]]/5</f>
        <v>#NAME?</v>
      </c>
      <c r="AA2831" s="13" t="e">
        <f ca="1">IF(CalcTable[[#This Row],[IrrFlag]]=FALSE,0,MAX(0,CalcTable[[#This Row],[VolRednWind]]*(FCAP*IRR_TARGET-CalcTable[[#This Row],[IWC]])))</f>
        <v>#NAME?</v>
      </c>
      <c r="AB2831" s="13" t="e">
        <f ca="1">CalcTable[[#This Row],[IWC]]+CalcTable[[#This Row],[Eff Precip]]+CalcTable[[#This Row],[IrrAmt]]-CalcTable[[#This Row],[AET]]</f>
        <v>#NAME?</v>
      </c>
      <c r="AC2831" s="13" t="e">
        <f ca="1">IF(CalcTable[[#This Row],[PWC]]&gt;FCAP,MIN(24*PERC,MIN(SAT,CalcTable[[#This Row],[PWC]])-FCAP),0)</f>
        <v>#NAME?</v>
      </c>
      <c r="AD2831" s="13" t="e">
        <f ca="1">IF(CalcTable[[#This Row],[PWC]]&gt;SAT,CalcTable[[#This Row],[PWC]]-SAT,0)</f>
        <v>#NAME?</v>
      </c>
      <c r="AE2831" s="13" t="e">
        <f ca="1">CalcTable[[#This Row],[PWC]]-CalcTable[[#This Row],[PercAmt]]-CalcTable[[#This Row],[Runoff]]</f>
        <v>#NAME?</v>
      </c>
      <c r="AF2831" s="13" t="e">
        <f ca="1">CalcTable[[#This Row],[IrrAmt]]/1000*CUR_IRR_AREA*10000/IRR_EFF</f>
        <v>#NAME?</v>
      </c>
      <c r="AG2831" s="147"/>
      <c r="AH2831" s="13"/>
      <c r="AI2831" s="50">
        <v>14.075112209398164</v>
      </c>
      <c r="AJ2831" s="50">
        <v>20.464513621170418</v>
      </c>
      <c r="AK2831" s="50">
        <v>0</v>
      </c>
      <c r="AL2831" s="50">
        <v>0</v>
      </c>
      <c r="AM2831" s="50"/>
      <c r="AN2831" s="50"/>
      <c r="AO2831" s="50"/>
      <c r="AP2831" s="50"/>
      <c r="AQ2831" s="50"/>
      <c r="AR2831" s="50"/>
      <c r="AS2831" s="50"/>
      <c r="AT2831" s="50"/>
      <c r="AU2831" s="50"/>
      <c r="AV2831" s="50"/>
      <c r="AW2831" s="50"/>
      <c r="AX2831" s="50">
        <f t="shared" si="887"/>
        <v>34.539625830568582</v>
      </c>
      <c r="AY2831" s="50"/>
      <c r="AZ2831" s="50">
        <f t="shared" si="877"/>
        <v>806.72737862550537</v>
      </c>
      <c r="BA2831" s="50">
        <f t="shared" si="878"/>
        <v>1308.0702569067792</v>
      </c>
      <c r="BB2831" s="50">
        <f t="shared" si="879"/>
        <v>1353.8154238932725</v>
      </c>
      <c r="BC2831" s="17">
        <f t="shared" si="880"/>
        <v>19786</v>
      </c>
      <c r="BD2831" s="50">
        <f t="shared" si="881"/>
        <v>34.539625830568582</v>
      </c>
      <c r="BE2831" s="50">
        <f t="shared" si="882"/>
        <v>806.72737862550537</v>
      </c>
      <c r="BF2831" s="50">
        <f t="shared" si="888"/>
        <v>1319.5491756246988</v>
      </c>
      <c r="BG2831" s="50"/>
      <c r="BH2831" s="17">
        <f t="shared" si="883"/>
        <v>0</v>
      </c>
      <c r="BI2831" s="17">
        <f t="shared" si="891"/>
        <v>2831</v>
      </c>
      <c r="BJ2831" s="17">
        <f t="shared" si="889"/>
        <v>2831</v>
      </c>
      <c r="BK2831" s="150">
        <f t="shared" si="890"/>
        <v>28668</v>
      </c>
      <c r="BL2831" s="50" t="e">
        <f t="shared" ca="1" si="884"/>
        <v>#NAME?</v>
      </c>
      <c r="BM2831" s="50" t="e">
        <f t="shared" ca="1" si="885"/>
        <v>#NAME?</v>
      </c>
      <c r="BN2831" s="50" t="e">
        <f t="shared" ca="1" si="886"/>
        <v>#NAME?</v>
      </c>
    </row>
    <row r="2832" spans="1:66" x14ac:dyDescent="0.35">
      <c r="A2832" s="48">
        <v>28669</v>
      </c>
      <c r="B2832" s="17">
        <v>1978</v>
      </c>
      <c r="C2832" s="17">
        <v>6</v>
      </c>
      <c r="D2832" s="17">
        <v>179</v>
      </c>
      <c r="E2832" s="17">
        <v>28</v>
      </c>
      <c r="F2832" s="17">
        <v>4</v>
      </c>
      <c r="G2832" s="50">
        <v>10.6</v>
      </c>
      <c r="H2832" s="32">
        <v>6.3135491413601175</v>
      </c>
      <c r="I2832" s="50">
        <v>0</v>
      </c>
      <c r="J2832" s="13">
        <v>0</v>
      </c>
      <c r="K2832" s="13">
        <f t="shared" si="872"/>
        <v>0</v>
      </c>
      <c r="L2832" s="13">
        <f t="shared" si="873"/>
        <v>0</v>
      </c>
      <c r="M2832" s="13" t="e">
        <f ca="1">CalcTable[[#This Row],[IWC]]-AE2831</f>
        <v>#NAME?</v>
      </c>
      <c r="N2832" s="13" t="e">
        <f ca="1">IF(CalcTable[[#This Row],[Day of Year]]&lt;123,FCAP,AE2831)</f>
        <v>#NAME?</v>
      </c>
      <c r="O2832" s="17" t="e">
        <f ca="1">IF(IRR_DRIP,5,COUNTIF('IDET Wind Values'!C2816:G2816,"&lt;="&amp;IRR_MAXWIND))</f>
        <v>#NAME?</v>
      </c>
      <c r="P2832" s="13" t="e">
        <f ca="1">CalcTable[[#This Row],[ET_o]]*KL</f>
        <v>#NAME?</v>
      </c>
      <c r="Q2832" s="13" t="e">
        <f ca="1">IF(WILTPT&lt;=0,1,MAX(0,MIN(1,(CalcTable[[#This Row],[IWC]]-WILTPT)/(MAD-WILTPT))))</f>
        <v>#NAME?</v>
      </c>
      <c r="R2832" s="13" t="e">
        <f ca="1">CalcTable[[#This Row],[ETMult]]*CalcTable[[#This Row],[ETb]]</f>
        <v>#NAME?</v>
      </c>
      <c r="S2832" s="13" t="b">
        <f>INDEX(IRR_LIST,CalcTable[[#This Row],[Day of Week]]+1)</f>
        <v>0</v>
      </c>
      <c r="T2832" s="13">
        <f t="shared" ca="1" si="874"/>
        <v>0.6</v>
      </c>
      <c r="U2832" s="13" t="b">
        <f ca="1">IF(CalcTable[[#This Row],[IrrPrecip]]&gt;=IC_MM,FALSE,TRUE)</f>
        <v>1</v>
      </c>
      <c r="V2832" s="13" t="b">
        <f t="shared" si="875"/>
        <v>1</v>
      </c>
      <c r="W2832" s="13" t="e">
        <f ca="1">IF(AND(IRR_DRIP=FALSE,CalcTable[[#This Row],[IrrHours]]&lt;=0),FALSE,TRUE)</f>
        <v>#NAME?</v>
      </c>
      <c r="X2832" s="13" t="e">
        <f ca="1">AND(CalcTable[[#This Row],[IrrDay]],CalcTable[[#This Row],[IrrRain]],CalcTable[[#This Row],[IrrWarm]],CalcTable[[#This Row],[IrrWindy]])</f>
        <v>#NAME?</v>
      </c>
      <c r="Y2832" s="13" t="e">
        <f t="shared" ca="1" si="876"/>
        <v>#NAME?</v>
      </c>
      <c r="Z2832" s="13" t="e">
        <f ca="1">CalcTable[[#This Row],[IrrHours]]/5</f>
        <v>#NAME?</v>
      </c>
      <c r="AA2832" s="13" t="e">
        <f ca="1">IF(CalcTable[[#This Row],[IrrFlag]]=FALSE,0,MAX(0,CalcTable[[#This Row],[VolRednWind]]*(FCAP*IRR_TARGET-CalcTable[[#This Row],[IWC]])))</f>
        <v>#NAME?</v>
      </c>
      <c r="AB2832" s="13" t="e">
        <f ca="1">CalcTable[[#This Row],[IWC]]+CalcTable[[#This Row],[Eff Precip]]+CalcTable[[#This Row],[IrrAmt]]-CalcTable[[#This Row],[AET]]</f>
        <v>#NAME?</v>
      </c>
      <c r="AC2832" s="13" t="e">
        <f ca="1">IF(CalcTable[[#This Row],[PWC]]&gt;FCAP,MIN(24*PERC,MIN(SAT,CalcTable[[#This Row],[PWC]])-FCAP),0)</f>
        <v>#NAME?</v>
      </c>
      <c r="AD2832" s="13" t="e">
        <f ca="1">IF(CalcTable[[#This Row],[PWC]]&gt;SAT,CalcTable[[#This Row],[PWC]]-SAT,0)</f>
        <v>#NAME?</v>
      </c>
      <c r="AE2832" s="13" t="e">
        <f ca="1">CalcTable[[#This Row],[PWC]]-CalcTable[[#This Row],[PercAmt]]-CalcTable[[#This Row],[Runoff]]</f>
        <v>#NAME?</v>
      </c>
      <c r="AF2832" s="13" t="e">
        <f ca="1">CalcTable[[#This Row],[IrrAmt]]/1000*CUR_IRR_AREA*10000/IRR_EFF</f>
        <v>#NAME?</v>
      </c>
      <c r="AG2832" s="147"/>
      <c r="AH2832" s="13"/>
      <c r="AI2832" s="50">
        <v>0</v>
      </c>
      <c r="AJ2832" s="50">
        <v>0</v>
      </c>
      <c r="AK2832" s="50">
        <v>10.470208403862799</v>
      </c>
      <c r="AL2832" s="50">
        <v>5.6837025158710155</v>
      </c>
      <c r="AM2832" s="50"/>
      <c r="AN2832" s="50"/>
      <c r="AO2832" s="50"/>
      <c r="AP2832" s="50"/>
      <c r="AQ2832" s="50"/>
      <c r="AR2832" s="50"/>
      <c r="AS2832" s="50"/>
      <c r="AT2832" s="50"/>
      <c r="AU2832" s="50"/>
      <c r="AV2832" s="50"/>
      <c r="AW2832" s="50"/>
      <c r="AX2832" s="50">
        <f t="shared" si="887"/>
        <v>16.153910919733814</v>
      </c>
      <c r="AY2832" s="50"/>
      <c r="AZ2832" s="50">
        <f t="shared" si="877"/>
        <v>320.28499705553753</v>
      </c>
      <c r="BA2832" s="50">
        <f t="shared" si="878"/>
        <v>493.13721768868481</v>
      </c>
      <c r="BB2832" s="50">
        <f t="shared" si="879"/>
        <v>508.38888421513894</v>
      </c>
      <c r="BC2832" s="17">
        <f t="shared" si="880"/>
        <v>19786</v>
      </c>
      <c r="BD2832" s="50">
        <f t="shared" si="881"/>
        <v>16.153910919733814</v>
      </c>
      <c r="BE2832" s="50">
        <f t="shared" si="882"/>
        <v>320.28499705553753</v>
      </c>
      <c r="BF2832" s="50">
        <f t="shared" si="888"/>
        <v>523.88429477832995</v>
      </c>
      <c r="BG2832" s="50"/>
      <c r="BH2832" s="17">
        <f t="shared" si="883"/>
        <v>0</v>
      </c>
      <c r="BI2832" s="17">
        <f t="shared" si="891"/>
        <v>2832</v>
      </c>
      <c r="BJ2832" s="17">
        <f t="shared" si="889"/>
        <v>2832</v>
      </c>
      <c r="BK2832" s="150">
        <f t="shared" si="890"/>
        <v>28669</v>
      </c>
      <c r="BL2832" s="50" t="e">
        <f t="shared" ca="1" si="884"/>
        <v>#NAME?</v>
      </c>
      <c r="BM2832" s="50" t="e">
        <f t="shared" ca="1" si="885"/>
        <v>#NAME?</v>
      </c>
      <c r="BN2832" s="50" t="e">
        <f t="shared" ca="1" si="886"/>
        <v>#NAME?</v>
      </c>
    </row>
    <row r="2833" spans="1:66" x14ac:dyDescent="0.35">
      <c r="A2833" s="48">
        <v>28670</v>
      </c>
      <c r="B2833" s="17">
        <v>1978</v>
      </c>
      <c r="C2833" s="17">
        <v>6</v>
      </c>
      <c r="D2833" s="17">
        <v>180</v>
      </c>
      <c r="E2833" s="17">
        <v>29</v>
      </c>
      <c r="F2833" s="17">
        <v>5</v>
      </c>
      <c r="G2833" s="50">
        <v>11.2</v>
      </c>
      <c r="H2833" s="32">
        <v>5.6864312876593246</v>
      </c>
      <c r="I2833" s="50">
        <v>3.3333333333333335</v>
      </c>
      <c r="J2833" s="13">
        <v>3.8</v>
      </c>
      <c r="K2833" s="13">
        <f t="shared" si="872"/>
        <v>3.8</v>
      </c>
      <c r="L2833" s="13">
        <f t="shared" si="873"/>
        <v>0</v>
      </c>
      <c r="M2833" s="13" t="e">
        <f ca="1">CalcTable[[#This Row],[IWC]]-AE2832</f>
        <v>#NAME?</v>
      </c>
      <c r="N2833" s="13" t="e">
        <f ca="1">IF(CalcTable[[#This Row],[Day of Year]]&lt;123,FCAP,AE2832)</f>
        <v>#NAME?</v>
      </c>
      <c r="O2833" s="17" t="e">
        <f ca="1">IF(IRR_DRIP,5,COUNTIF('IDET Wind Values'!C2817:G2817,"&lt;="&amp;IRR_MAXWIND))</f>
        <v>#NAME?</v>
      </c>
      <c r="P2833" s="13" t="e">
        <f ca="1">CalcTable[[#This Row],[ET_o]]*KL</f>
        <v>#NAME?</v>
      </c>
      <c r="Q2833" s="13" t="e">
        <f ca="1">IF(WILTPT&lt;=0,1,MAX(0,MIN(1,(CalcTable[[#This Row],[IWC]]-WILTPT)/(MAD-WILTPT))))</f>
        <v>#NAME?</v>
      </c>
      <c r="R2833" s="13" t="e">
        <f ca="1">CalcTable[[#This Row],[ETMult]]*CalcTable[[#This Row],[ETb]]</f>
        <v>#NAME?</v>
      </c>
      <c r="S2833" s="13" t="b">
        <f>INDEX(IRR_LIST,CalcTable[[#This Row],[Day of Week]]+1)</f>
        <v>1</v>
      </c>
      <c r="T2833" s="13">
        <f t="shared" ca="1" si="874"/>
        <v>0</v>
      </c>
      <c r="U2833" s="13" t="b">
        <f ca="1">IF(CalcTable[[#This Row],[IrrPrecip]]&gt;=IC_MM,FALSE,TRUE)</f>
        <v>1</v>
      </c>
      <c r="V2833" s="13" t="b">
        <f t="shared" si="875"/>
        <v>1</v>
      </c>
      <c r="W2833" s="13" t="e">
        <f ca="1">IF(AND(IRR_DRIP=FALSE,CalcTable[[#This Row],[IrrHours]]&lt;=0),FALSE,TRUE)</f>
        <v>#NAME?</v>
      </c>
      <c r="X2833" s="13" t="e">
        <f ca="1">AND(CalcTable[[#This Row],[IrrDay]],CalcTable[[#This Row],[IrrRain]],CalcTable[[#This Row],[IrrWarm]],CalcTable[[#This Row],[IrrWindy]])</f>
        <v>#NAME?</v>
      </c>
      <c r="Y2833" s="13" t="e">
        <f t="shared" ca="1" si="876"/>
        <v>#NAME?</v>
      </c>
      <c r="Z2833" s="13" t="e">
        <f ca="1">CalcTable[[#This Row],[IrrHours]]/5</f>
        <v>#NAME?</v>
      </c>
      <c r="AA2833" s="13" t="e">
        <f ca="1">IF(CalcTable[[#This Row],[IrrFlag]]=FALSE,0,MAX(0,CalcTable[[#This Row],[VolRednWind]]*(FCAP*IRR_TARGET-CalcTable[[#This Row],[IWC]])))</f>
        <v>#NAME?</v>
      </c>
      <c r="AB2833" s="13" t="e">
        <f ca="1">CalcTable[[#This Row],[IWC]]+CalcTable[[#This Row],[Eff Precip]]+CalcTable[[#This Row],[IrrAmt]]-CalcTable[[#This Row],[AET]]</f>
        <v>#NAME?</v>
      </c>
      <c r="AC2833" s="13" t="e">
        <f ca="1">IF(CalcTable[[#This Row],[PWC]]&gt;FCAP,MIN(24*PERC,MIN(SAT,CalcTable[[#This Row],[PWC]])-FCAP),0)</f>
        <v>#NAME?</v>
      </c>
      <c r="AD2833" s="13" t="e">
        <f ca="1">IF(CalcTable[[#This Row],[PWC]]&gt;SAT,CalcTable[[#This Row],[PWC]]-SAT,0)</f>
        <v>#NAME?</v>
      </c>
      <c r="AE2833" s="13" t="e">
        <f ca="1">CalcTable[[#This Row],[PWC]]-CalcTable[[#This Row],[PercAmt]]-CalcTable[[#This Row],[Runoff]]</f>
        <v>#NAME?</v>
      </c>
      <c r="AF2833" s="13" t="e">
        <f ca="1">CalcTable[[#This Row],[IrrAmt]]/1000*CUR_IRR_AREA*10000/IRR_EFF</f>
        <v>#NAME?</v>
      </c>
      <c r="AG2833" s="147"/>
      <c r="AH2833" s="13"/>
      <c r="AI2833" s="50">
        <v>0</v>
      </c>
      <c r="AJ2833" s="50">
        <v>0</v>
      </c>
      <c r="AK2833" s="50">
        <v>0</v>
      </c>
      <c r="AL2833" s="50">
        <v>0</v>
      </c>
      <c r="AM2833" s="50"/>
      <c r="AN2833" s="50"/>
      <c r="AO2833" s="50"/>
      <c r="AP2833" s="50"/>
      <c r="AQ2833" s="50"/>
      <c r="AR2833" s="50"/>
      <c r="AS2833" s="50"/>
      <c r="AT2833" s="50"/>
      <c r="AU2833" s="50"/>
      <c r="AV2833" s="50"/>
      <c r="AW2833" s="50"/>
      <c r="AX2833" s="50">
        <f t="shared" si="887"/>
        <v>0</v>
      </c>
      <c r="AY2833" s="50"/>
      <c r="AZ2833" s="50">
        <f t="shared" si="877"/>
        <v>0</v>
      </c>
      <c r="BA2833" s="50">
        <f t="shared" si="878"/>
        <v>0</v>
      </c>
      <c r="BB2833" s="50">
        <f t="shared" si="879"/>
        <v>0</v>
      </c>
      <c r="BC2833" s="17">
        <f t="shared" si="880"/>
        <v>19786</v>
      </c>
      <c r="BD2833" s="50">
        <f t="shared" si="881"/>
        <v>0</v>
      </c>
      <c r="BE2833" s="50">
        <f t="shared" si="882"/>
        <v>0</v>
      </c>
      <c r="BF2833" s="50">
        <f t="shared" si="888"/>
        <v>0</v>
      </c>
      <c r="BG2833" s="50"/>
      <c r="BH2833" s="17">
        <f t="shared" si="883"/>
        <v>0</v>
      </c>
      <c r="BI2833" s="17">
        <f t="shared" si="891"/>
        <v>2833</v>
      </c>
      <c r="BJ2833" s="17">
        <f t="shared" si="889"/>
        <v>2833</v>
      </c>
      <c r="BK2833" s="150">
        <f t="shared" si="890"/>
        <v>28670</v>
      </c>
      <c r="BL2833" s="50" t="e">
        <f t="shared" ca="1" si="884"/>
        <v>#NAME?</v>
      </c>
      <c r="BM2833" s="50" t="e">
        <f t="shared" ca="1" si="885"/>
        <v>#NAME?</v>
      </c>
      <c r="BN2833" s="50" t="e">
        <f t="shared" ca="1" si="886"/>
        <v>#NAME?</v>
      </c>
    </row>
    <row r="2834" spans="1:66" x14ac:dyDescent="0.35">
      <c r="A2834" s="48">
        <v>28671</v>
      </c>
      <c r="B2834" s="17">
        <v>1978</v>
      </c>
      <c r="C2834" s="17">
        <v>6</v>
      </c>
      <c r="D2834" s="17">
        <v>181</v>
      </c>
      <c r="E2834" s="17">
        <v>30</v>
      </c>
      <c r="F2834" s="17">
        <v>6</v>
      </c>
      <c r="G2834" s="50">
        <v>11</v>
      </c>
      <c r="H2834" s="32">
        <v>5.8044280330159204</v>
      </c>
      <c r="I2834" s="50">
        <v>14.5</v>
      </c>
      <c r="J2834" s="13">
        <v>0</v>
      </c>
      <c r="K2834" s="13">
        <f t="shared" si="872"/>
        <v>0</v>
      </c>
      <c r="L2834" s="13">
        <f t="shared" si="873"/>
        <v>0</v>
      </c>
      <c r="M2834" s="13" t="e">
        <f ca="1">CalcTable[[#This Row],[IWC]]-AE2833</f>
        <v>#NAME?</v>
      </c>
      <c r="N2834" s="13" t="e">
        <f ca="1">IF(CalcTable[[#This Row],[Day of Year]]&lt;123,FCAP,AE2833)</f>
        <v>#NAME?</v>
      </c>
      <c r="O2834" s="17" t="e">
        <f ca="1">IF(IRR_DRIP,5,COUNTIF('IDET Wind Values'!C2818:G2818,"&lt;="&amp;IRR_MAXWIND))</f>
        <v>#NAME?</v>
      </c>
      <c r="P2834" s="13" t="e">
        <f ca="1">CalcTable[[#This Row],[ET_o]]*KL</f>
        <v>#NAME?</v>
      </c>
      <c r="Q2834" s="13" t="e">
        <f ca="1">IF(WILTPT&lt;=0,1,MAX(0,MIN(1,(CalcTable[[#This Row],[IWC]]-WILTPT)/(MAD-WILTPT))))</f>
        <v>#NAME?</v>
      </c>
      <c r="R2834" s="13" t="e">
        <f ca="1">CalcTable[[#This Row],[ETMult]]*CalcTable[[#This Row],[ETb]]</f>
        <v>#NAME?</v>
      </c>
      <c r="S2834" s="13" t="b">
        <f>INDEX(IRR_LIST,CalcTable[[#This Row],[Day of Week]]+1)</f>
        <v>0</v>
      </c>
      <c r="T2834" s="13">
        <f t="shared" ca="1" si="874"/>
        <v>3.8</v>
      </c>
      <c r="U2834" s="13" t="b">
        <f ca="1">IF(CalcTable[[#This Row],[IrrPrecip]]&gt;=IC_MM,FALSE,TRUE)</f>
        <v>1</v>
      </c>
      <c r="V2834" s="13" t="b">
        <f t="shared" si="875"/>
        <v>1</v>
      </c>
      <c r="W2834" s="13" t="e">
        <f ca="1">IF(AND(IRR_DRIP=FALSE,CalcTable[[#This Row],[IrrHours]]&lt;=0),FALSE,TRUE)</f>
        <v>#NAME?</v>
      </c>
      <c r="X2834" s="13" t="e">
        <f ca="1">AND(CalcTable[[#This Row],[IrrDay]],CalcTable[[#This Row],[IrrRain]],CalcTable[[#This Row],[IrrWarm]],CalcTable[[#This Row],[IrrWindy]])</f>
        <v>#NAME?</v>
      </c>
      <c r="Y2834" s="13" t="e">
        <f t="shared" ca="1" si="876"/>
        <v>#NAME?</v>
      </c>
      <c r="Z2834" s="13" t="e">
        <f ca="1">CalcTable[[#This Row],[IrrHours]]/5</f>
        <v>#NAME?</v>
      </c>
      <c r="AA2834" s="13" t="e">
        <f ca="1">IF(CalcTable[[#This Row],[IrrFlag]]=FALSE,0,MAX(0,CalcTable[[#This Row],[VolRednWind]]*(FCAP*IRR_TARGET-CalcTable[[#This Row],[IWC]])))</f>
        <v>#NAME?</v>
      </c>
      <c r="AB2834" s="13" t="e">
        <f ca="1">CalcTable[[#This Row],[IWC]]+CalcTable[[#This Row],[Eff Precip]]+CalcTable[[#This Row],[IrrAmt]]-CalcTable[[#This Row],[AET]]</f>
        <v>#NAME?</v>
      </c>
      <c r="AC2834" s="13" t="e">
        <f ca="1">IF(CalcTable[[#This Row],[PWC]]&gt;FCAP,MIN(24*PERC,MIN(SAT,CalcTable[[#This Row],[PWC]])-FCAP),0)</f>
        <v>#NAME?</v>
      </c>
      <c r="AD2834" s="13" t="e">
        <f ca="1">IF(CalcTable[[#This Row],[PWC]]&gt;SAT,CalcTable[[#This Row],[PWC]]-SAT,0)</f>
        <v>#NAME?</v>
      </c>
      <c r="AE2834" s="13" t="e">
        <f ca="1">CalcTable[[#This Row],[PWC]]-CalcTable[[#This Row],[PercAmt]]-CalcTable[[#This Row],[Runoff]]</f>
        <v>#NAME?</v>
      </c>
      <c r="AF2834" s="13" t="e">
        <f ca="1">CalcTable[[#This Row],[IrrAmt]]/1000*CUR_IRR_AREA*10000/IRR_EFF</f>
        <v>#NAME?</v>
      </c>
      <c r="AG2834" s="147"/>
      <c r="AH2834" s="13"/>
      <c r="AI2834" s="50">
        <v>0</v>
      </c>
      <c r="AJ2834" s="50">
        <v>0</v>
      </c>
      <c r="AK2834" s="50">
        <v>0</v>
      </c>
      <c r="AL2834" s="50">
        <v>6.5999892359606953</v>
      </c>
      <c r="AM2834" s="50"/>
      <c r="AN2834" s="50"/>
      <c r="AO2834" s="50"/>
      <c r="AP2834" s="50"/>
      <c r="AQ2834" s="50"/>
      <c r="AR2834" s="50"/>
      <c r="AS2834" s="50"/>
      <c r="AT2834" s="50"/>
      <c r="AU2834" s="50"/>
      <c r="AV2834" s="50"/>
      <c r="AW2834" s="50"/>
      <c r="AX2834" s="50">
        <f t="shared" si="887"/>
        <v>6.5999892359606953</v>
      </c>
      <c r="AY2834" s="50"/>
      <c r="AZ2834" s="50">
        <f t="shared" si="877"/>
        <v>193.59968425484709</v>
      </c>
      <c r="BA2834" s="50">
        <f t="shared" si="878"/>
        <v>298.08205353524079</v>
      </c>
      <c r="BB2834" s="50">
        <f t="shared" si="879"/>
        <v>307.30108611880496</v>
      </c>
      <c r="BC2834" s="17">
        <f t="shared" si="880"/>
        <v>19786</v>
      </c>
      <c r="BD2834" s="50">
        <f t="shared" si="881"/>
        <v>6.5999892359606953</v>
      </c>
      <c r="BE2834" s="50">
        <f t="shared" si="882"/>
        <v>193.59968425484709</v>
      </c>
      <c r="BF2834" s="50">
        <f t="shared" si="888"/>
        <v>316.66745238638504</v>
      </c>
      <c r="BG2834" s="50"/>
      <c r="BH2834" s="17">
        <f t="shared" si="883"/>
        <v>0</v>
      </c>
      <c r="BI2834" s="17">
        <f t="shared" si="891"/>
        <v>2834</v>
      </c>
      <c r="BJ2834" s="17">
        <f t="shared" si="889"/>
        <v>2834</v>
      </c>
      <c r="BK2834" s="150">
        <f t="shared" si="890"/>
        <v>28671</v>
      </c>
      <c r="BL2834" s="50" t="e">
        <f t="shared" ca="1" si="884"/>
        <v>#NAME?</v>
      </c>
      <c r="BM2834" s="50" t="e">
        <f t="shared" ca="1" si="885"/>
        <v>#NAME?</v>
      </c>
      <c r="BN2834" s="50" t="e">
        <f t="shared" ca="1" si="886"/>
        <v>#NAME?</v>
      </c>
    </row>
    <row r="2835" spans="1:66" x14ac:dyDescent="0.35">
      <c r="A2835" s="48">
        <v>28672</v>
      </c>
      <c r="B2835" s="17">
        <v>1978</v>
      </c>
      <c r="C2835" s="17">
        <v>7</v>
      </c>
      <c r="D2835" s="17">
        <v>182</v>
      </c>
      <c r="E2835" s="17">
        <v>1</v>
      </c>
      <c r="F2835" s="17">
        <v>7</v>
      </c>
      <c r="G2835" s="50">
        <v>13.7</v>
      </c>
      <c r="H2835" s="32">
        <v>5.5206619888885786</v>
      </c>
      <c r="I2835" s="50">
        <v>23.166666666666668</v>
      </c>
      <c r="J2835" s="13">
        <v>0.4</v>
      </c>
      <c r="K2835" s="13">
        <f t="shared" si="872"/>
        <v>0.4</v>
      </c>
      <c r="L2835" s="13">
        <f t="shared" si="873"/>
        <v>0</v>
      </c>
      <c r="M2835" s="13" t="e">
        <f ca="1">CalcTable[[#This Row],[IWC]]-AE2834</f>
        <v>#NAME?</v>
      </c>
      <c r="N2835" s="13" t="e">
        <f ca="1">IF(CalcTable[[#This Row],[Day of Year]]&lt;123,FCAP,AE2834)</f>
        <v>#NAME?</v>
      </c>
      <c r="O2835" s="17" t="e">
        <f ca="1">IF(IRR_DRIP,5,COUNTIF('IDET Wind Values'!C2819:G2819,"&lt;="&amp;IRR_MAXWIND))</f>
        <v>#NAME?</v>
      </c>
      <c r="P2835" s="13" t="e">
        <f ca="1">CalcTable[[#This Row],[ET_o]]*KL</f>
        <v>#NAME?</v>
      </c>
      <c r="Q2835" s="13" t="e">
        <f ca="1">IF(WILTPT&lt;=0,1,MAX(0,MIN(1,(CalcTable[[#This Row],[IWC]]-WILTPT)/(MAD-WILTPT))))</f>
        <v>#NAME?</v>
      </c>
      <c r="R2835" s="13" t="e">
        <f ca="1">CalcTable[[#This Row],[ETMult]]*CalcTable[[#This Row],[ETb]]</f>
        <v>#NAME?</v>
      </c>
      <c r="S2835" s="13" t="b">
        <f>INDEX(IRR_LIST,CalcTable[[#This Row],[Day of Week]]+1)</f>
        <v>0</v>
      </c>
      <c r="T2835" s="13">
        <f t="shared" ca="1" si="874"/>
        <v>3.8</v>
      </c>
      <c r="U2835" s="13" t="b">
        <f ca="1">IF(CalcTable[[#This Row],[IrrPrecip]]&gt;=IC_MM,FALSE,TRUE)</f>
        <v>1</v>
      </c>
      <c r="V2835" s="13" t="b">
        <f t="shared" si="875"/>
        <v>1</v>
      </c>
      <c r="W2835" s="13" t="e">
        <f ca="1">IF(AND(IRR_DRIP=FALSE,CalcTable[[#This Row],[IrrHours]]&lt;=0),FALSE,TRUE)</f>
        <v>#NAME?</v>
      </c>
      <c r="X2835" s="13" t="e">
        <f ca="1">AND(CalcTable[[#This Row],[IrrDay]],CalcTable[[#This Row],[IrrRain]],CalcTable[[#This Row],[IrrWarm]],CalcTable[[#This Row],[IrrWindy]])</f>
        <v>#NAME?</v>
      </c>
      <c r="Y2835" s="13" t="e">
        <f t="shared" ca="1" si="876"/>
        <v>#NAME?</v>
      </c>
      <c r="Z2835" s="13" t="e">
        <f ca="1">CalcTable[[#This Row],[IrrHours]]/5</f>
        <v>#NAME?</v>
      </c>
      <c r="AA2835" s="13" t="e">
        <f ca="1">IF(CalcTable[[#This Row],[IrrFlag]]=FALSE,0,MAX(0,CalcTable[[#This Row],[VolRednWind]]*(FCAP*IRR_TARGET-CalcTable[[#This Row],[IWC]])))</f>
        <v>#NAME?</v>
      </c>
      <c r="AB2835" s="13" t="e">
        <f ca="1">CalcTable[[#This Row],[IWC]]+CalcTable[[#This Row],[Eff Precip]]+CalcTable[[#This Row],[IrrAmt]]-CalcTable[[#This Row],[AET]]</f>
        <v>#NAME?</v>
      </c>
      <c r="AC2835" s="13" t="e">
        <f ca="1">IF(CalcTable[[#This Row],[PWC]]&gt;FCAP,MIN(24*PERC,MIN(SAT,CalcTable[[#This Row],[PWC]])-FCAP),0)</f>
        <v>#NAME?</v>
      </c>
      <c r="AD2835" s="13" t="e">
        <f ca="1">IF(CalcTable[[#This Row],[PWC]]&gt;SAT,CalcTable[[#This Row],[PWC]]-SAT,0)</f>
        <v>#NAME?</v>
      </c>
      <c r="AE2835" s="13" t="e">
        <f ca="1">CalcTable[[#This Row],[PWC]]-CalcTable[[#This Row],[PercAmt]]-CalcTable[[#This Row],[Runoff]]</f>
        <v>#NAME?</v>
      </c>
      <c r="AF2835" s="13" t="e">
        <f ca="1">CalcTable[[#This Row],[IrrAmt]]/1000*CUR_IRR_AREA*10000/IRR_EFF</f>
        <v>#NAME?</v>
      </c>
      <c r="AG2835" s="147"/>
      <c r="AH2835" s="13"/>
      <c r="AI2835" s="50">
        <v>0</v>
      </c>
      <c r="AJ2835" s="50">
        <v>0</v>
      </c>
      <c r="AK2835" s="50">
        <v>9.2479726263713893</v>
      </c>
      <c r="AL2835" s="50">
        <v>0</v>
      </c>
      <c r="AM2835" s="50"/>
      <c r="AN2835" s="50"/>
      <c r="AO2835" s="50"/>
      <c r="AP2835" s="50"/>
      <c r="AQ2835" s="50"/>
      <c r="AR2835" s="50"/>
      <c r="AS2835" s="50"/>
      <c r="AT2835" s="50"/>
      <c r="AU2835" s="50"/>
      <c r="AV2835" s="50"/>
      <c r="AW2835" s="50"/>
      <c r="AX2835" s="50">
        <f t="shared" si="887"/>
        <v>9.2479726263713893</v>
      </c>
      <c r="AY2835" s="50"/>
      <c r="AZ2835" s="50">
        <f t="shared" si="877"/>
        <v>135.63693185344707</v>
      </c>
      <c r="BA2835" s="50">
        <f t="shared" si="878"/>
        <v>208.83781571086291</v>
      </c>
      <c r="BB2835" s="50">
        <f t="shared" si="879"/>
        <v>215.29671722769376</v>
      </c>
      <c r="BC2835" s="17">
        <f t="shared" si="880"/>
        <v>19787</v>
      </c>
      <c r="BD2835" s="50">
        <f t="shared" si="881"/>
        <v>9.2479726263713893</v>
      </c>
      <c r="BE2835" s="50">
        <f t="shared" si="882"/>
        <v>135.63693185344707</v>
      </c>
      <c r="BF2835" s="50">
        <f t="shared" si="888"/>
        <v>221.85884147929045</v>
      </c>
      <c r="BG2835" s="50"/>
      <c r="BH2835" s="17">
        <f t="shared" si="883"/>
        <v>0</v>
      </c>
      <c r="BI2835" s="17">
        <f t="shared" si="891"/>
        <v>2835</v>
      </c>
      <c r="BJ2835" s="17">
        <f t="shared" si="889"/>
        <v>2835</v>
      </c>
      <c r="BK2835" s="150">
        <f t="shared" si="890"/>
        <v>28672</v>
      </c>
      <c r="BL2835" s="50" t="e">
        <f t="shared" ca="1" si="884"/>
        <v>#NAME?</v>
      </c>
      <c r="BM2835" s="50" t="e">
        <f t="shared" ca="1" si="885"/>
        <v>#NAME?</v>
      </c>
      <c r="BN2835" s="50" t="e">
        <f t="shared" ca="1" si="886"/>
        <v>#NAME?</v>
      </c>
    </row>
    <row r="2836" spans="1:66" x14ac:dyDescent="0.35">
      <c r="A2836" s="48">
        <v>28673</v>
      </c>
      <c r="B2836" s="17">
        <v>1978</v>
      </c>
      <c r="C2836" s="17">
        <v>7</v>
      </c>
      <c r="D2836" s="17">
        <v>183</v>
      </c>
      <c r="E2836" s="17">
        <v>2</v>
      </c>
      <c r="F2836" s="17">
        <v>1</v>
      </c>
      <c r="G2836" s="50">
        <v>10.3</v>
      </c>
      <c r="H2836" s="32">
        <v>4.2260705042277316</v>
      </c>
      <c r="I2836" s="50">
        <v>2.1666666666666665</v>
      </c>
      <c r="J2836" s="13">
        <v>1.6</v>
      </c>
      <c r="K2836" s="13">
        <f t="shared" ref="K2836:K2899" si="892">J2836*PRECIP_ADJUST</f>
        <v>1.6</v>
      </c>
      <c r="L2836" s="13">
        <f t="shared" ref="L2836:L2899" si="893">IF(K2836&gt;=EFF_PRECIP,EFF_MULT*(K2836-EFF_PRECIP),0)</f>
        <v>0</v>
      </c>
      <c r="M2836" s="13" t="e">
        <f ca="1">CalcTable[[#This Row],[IWC]]-AE2835</f>
        <v>#NAME?</v>
      </c>
      <c r="N2836" s="13" t="e">
        <f ca="1">IF(CalcTable[[#This Row],[Day of Year]]&lt;123,FCAP,AE2835)</f>
        <v>#NAME?</v>
      </c>
      <c r="O2836" s="17" t="e">
        <f ca="1">IF(IRR_DRIP,5,COUNTIF('IDET Wind Values'!C2820:G2820,"&lt;="&amp;IRR_MAXWIND))</f>
        <v>#NAME?</v>
      </c>
      <c r="P2836" s="13" t="e">
        <f ca="1">CalcTable[[#This Row],[ET_o]]*KL</f>
        <v>#NAME?</v>
      </c>
      <c r="Q2836" s="13" t="e">
        <f ca="1">IF(WILTPT&lt;=0,1,MAX(0,MIN(1,(CalcTable[[#This Row],[IWC]]-WILTPT)/(MAD-WILTPT))))</f>
        <v>#NAME?</v>
      </c>
      <c r="R2836" s="13" t="e">
        <f ca="1">CalcTable[[#This Row],[ETMult]]*CalcTable[[#This Row],[ETb]]</f>
        <v>#NAME?</v>
      </c>
      <c r="S2836" s="13" t="b">
        <f>INDEX(IRR_LIST,CalcTable[[#This Row],[Day of Week]]+1)</f>
        <v>1</v>
      </c>
      <c r="T2836" s="13">
        <f t="shared" ref="T2836:T2899" ca="1" si="894">SUM(OFFSET(K2836,-IC_DAYS,0,IC_DAYS,1))</f>
        <v>0.4</v>
      </c>
      <c r="U2836" s="13" t="b">
        <f ca="1">IF(CalcTable[[#This Row],[IrrPrecip]]&gt;=IC_MM,FALSE,TRUE)</f>
        <v>1</v>
      </c>
      <c r="V2836" s="13" t="b">
        <f t="shared" ref="V2836:V2899" si="895">IF(G2837&lt;IRR_TEMP,FALSE,TRUE)</f>
        <v>1</v>
      </c>
      <c r="W2836" s="13" t="e">
        <f ca="1">IF(AND(IRR_DRIP=FALSE,CalcTable[[#This Row],[IrrHours]]&lt;=0),FALSE,TRUE)</f>
        <v>#NAME?</v>
      </c>
      <c r="X2836" s="13" t="e">
        <f ca="1">AND(CalcTable[[#This Row],[IrrDay]],CalcTable[[#This Row],[IrrRain]],CalcTable[[#This Row],[IrrWarm]],CalcTable[[#This Row],[IrrWindy]])</f>
        <v>#NAME?</v>
      </c>
      <c r="Y2836" s="13" t="e">
        <f t="shared" ref="Y2836:Y2899" ca="1" si="896">IF(AA2835&lt;=0,FALSE,TRUE)</f>
        <v>#NAME?</v>
      </c>
      <c r="Z2836" s="13" t="e">
        <f ca="1">CalcTable[[#This Row],[IrrHours]]/5</f>
        <v>#NAME?</v>
      </c>
      <c r="AA2836" s="13" t="e">
        <f ca="1">IF(CalcTable[[#This Row],[IrrFlag]]=FALSE,0,MAX(0,CalcTable[[#This Row],[VolRednWind]]*(FCAP*IRR_TARGET-CalcTable[[#This Row],[IWC]])))</f>
        <v>#NAME?</v>
      </c>
      <c r="AB2836" s="13" t="e">
        <f ca="1">CalcTable[[#This Row],[IWC]]+CalcTable[[#This Row],[Eff Precip]]+CalcTable[[#This Row],[IrrAmt]]-CalcTable[[#This Row],[AET]]</f>
        <v>#NAME?</v>
      </c>
      <c r="AC2836" s="13" t="e">
        <f ca="1">IF(CalcTable[[#This Row],[PWC]]&gt;FCAP,MIN(24*PERC,MIN(SAT,CalcTable[[#This Row],[PWC]])-FCAP),0)</f>
        <v>#NAME?</v>
      </c>
      <c r="AD2836" s="13" t="e">
        <f ca="1">IF(CalcTable[[#This Row],[PWC]]&gt;SAT,CalcTable[[#This Row],[PWC]]-SAT,0)</f>
        <v>#NAME?</v>
      </c>
      <c r="AE2836" s="13" t="e">
        <f ca="1">CalcTable[[#This Row],[PWC]]-CalcTable[[#This Row],[PercAmt]]-CalcTable[[#This Row],[Runoff]]</f>
        <v>#NAME?</v>
      </c>
      <c r="AF2836" s="13" t="e">
        <f ca="1">CalcTable[[#This Row],[IrrAmt]]/1000*CUR_IRR_AREA*10000/IRR_EFF</f>
        <v>#NAME?</v>
      </c>
      <c r="AG2836" s="147"/>
      <c r="AH2836" s="13"/>
      <c r="AI2836" s="50">
        <v>3.2500135566725654</v>
      </c>
      <c r="AJ2836" s="50">
        <v>4.6287098631293517</v>
      </c>
      <c r="AK2836" s="50">
        <v>0</v>
      </c>
      <c r="AL2836" s="50">
        <v>0</v>
      </c>
      <c r="AM2836" s="50"/>
      <c r="AN2836" s="50"/>
      <c r="AO2836" s="50"/>
      <c r="AP2836" s="50"/>
      <c r="AQ2836" s="50"/>
      <c r="AR2836" s="50"/>
      <c r="AS2836" s="50"/>
      <c r="AT2836" s="50"/>
      <c r="AU2836" s="50"/>
      <c r="AV2836" s="50"/>
      <c r="AW2836" s="50"/>
      <c r="AX2836" s="50">
        <f t="shared" si="887"/>
        <v>7.8787234198019167</v>
      </c>
      <c r="AY2836" s="50"/>
      <c r="AZ2836" s="50">
        <f t="shared" ref="AZ2836:AZ2899" si="897">SUMPRODUCT(AI2836:AW2836,CONVERSION)</f>
        <v>183.44235481632529</v>
      </c>
      <c r="BA2836" s="50">
        <f t="shared" ref="BA2836:BA2899" si="898">SUMPRODUCT($AI2836:$AW2836,CONVERSION,APP_DEMAND)</f>
        <v>297.36337419053439</v>
      </c>
      <c r="BB2836" s="50">
        <f t="shared" ref="BB2836:BB2899" si="899">SUMPRODUCT($AI2836:$AW2836,CONVERSION,PUMP_DEMAND)</f>
        <v>307.75654480228201</v>
      </c>
      <c r="BC2836" s="17">
        <f t="shared" ref="BC2836:BC2899" si="900">B2836*10+C2836</f>
        <v>19787</v>
      </c>
      <c r="BD2836" s="50">
        <f t="shared" ref="BD2836:BD2899" si="901">INDEX(AI2836:AX2836,PLOT_AREA)</f>
        <v>7.8787234198019167</v>
      </c>
      <c r="BE2836" s="50">
        <f t="shared" ref="BE2836:BE2899" si="902">IF(PLOT_AREA&lt;=AREA_COUNT,INDEX(AI2836:AW2836,PLOT_AREA)*INDEX(CONVERSION,PLOT_AREA),AZ2836)</f>
        <v>183.44235481632529</v>
      </c>
      <c r="BF2836" s="50">
        <f t="shared" si="888"/>
        <v>300.05329493707922</v>
      </c>
      <c r="BG2836" s="50"/>
      <c r="BH2836" s="17">
        <f t="shared" ref="BH2836:BH2899" si="903">IF(BC2836&lt;PLOT_FROM,-1,IF(BC2836&gt;PLOT_TO,1,0))</f>
        <v>0</v>
      </c>
      <c r="BI2836" s="17">
        <f t="shared" si="891"/>
        <v>2836</v>
      </c>
      <c r="BJ2836" s="17">
        <f t="shared" si="889"/>
        <v>2836</v>
      </c>
      <c r="BK2836" s="150">
        <f t="shared" si="890"/>
        <v>28673</v>
      </c>
      <c r="BL2836" s="50" t="e">
        <f t="shared" ref="BL2836:BL2899" ca="1" si="904">WILTPT</f>
        <v>#NAME?</v>
      </c>
      <c r="BM2836" s="50" t="e">
        <f t="shared" ref="BM2836:BM2899" ca="1" si="905">SAT</f>
        <v>#NAME?</v>
      </c>
      <c r="BN2836" s="50" t="e">
        <f t="shared" ref="BN2836:BN2899" ca="1" si="906">FCAP</f>
        <v>#NAME?</v>
      </c>
    </row>
    <row r="2837" spans="1:66" x14ac:dyDescent="0.35">
      <c r="A2837" s="48">
        <v>28674</v>
      </c>
      <c r="B2837" s="17">
        <v>1978</v>
      </c>
      <c r="C2837" s="17">
        <v>7</v>
      </c>
      <c r="D2837" s="17">
        <v>184</v>
      </c>
      <c r="E2837" s="17">
        <v>3</v>
      </c>
      <c r="F2837" s="17">
        <v>2</v>
      </c>
      <c r="G2837" s="50">
        <v>11.2</v>
      </c>
      <c r="H2837" s="32">
        <v>3.7945969227987346</v>
      </c>
      <c r="I2837" s="50">
        <v>12</v>
      </c>
      <c r="J2837" s="13">
        <v>0</v>
      </c>
      <c r="K2837" s="13">
        <f t="shared" si="892"/>
        <v>0</v>
      </c>
      <c r="L2837" s="13">
        <f t="shared" si="893"/>
        <v>0</v>
      </c>
      <c r="M2837" s="13" t="e">
        <f ca="1">CalcTable[[#This Row],[IWC]]-AE2836</f>
        <v>#NAME?</v>
      </c>
      <c r="N2837" s="13" t="e">
        <f ca="1">IF(CalcTable[[#This Row],[Day of Year]]&lt;123,FCAP,AE2836)</f>
        <v>#NAME?</v>
      </c>
      <c r="O2837" s="17" t="e">
        <f ca="1">IF(IRR_DRIP,5,COUNTIF('IDET Wind Values'!C2821:G2821,"&lt;="&amp;IRR_MAXWIND))</f>
        <v>#NAME?</v>
      </c>
      <c r="P2837" s="13" t="e">
        <f ca="1">CalcTable[[#This Row],[ET_o]]*KL</f>
        <v>#NAME?</v>
      </c>
      <c r="Q2837" s="13" t="e">
        <f ca="1">IF(WILTPT&lt;=0,1,MAX(0,MIN(1,(CalcTable[[#This Row],[IWC]]-WILTPT)/(MAD-WILTPT))))</f>
        <v>#NAME?</v>
      </c>
      <c r="R2837" s="13" t="e">
        <f ca="1">CalcTable[[#This Row],[ETMult]]*CalcTable[[#This Row],[ETb]]</f>
        <v>#NAME?</v>
      </c>
      <c r="S2837" s="13" t="b">
        <f>INDEX(IRR_LIST,CalcTable[[#This Row],[Day of Week]]+1)</f>
        <v>0</v>
      </c>
      <c r="T2837" s="13">
        <f t="shared" ca="1" si="894"/>
        <v>2</v>
      </c>
      <c r="U2837" s="13" t="b">
        <f ca="1">IF(CalcTable[[#This Row],[IrrPrecip]]&gt;=IC_MM,FALSE,TRUE)</f>
        <v>1</v>
      </c>
      <c r="V2837" s="13" t="b">
        <f t="shared" si="895"/>
        <v>1</v>
      </c>
      <c r="W2837" s="13" t="e">
        <f ca="1">IF(AND(IRR_DRIP=FALSE,CalcTable[[#This Row],[IrrHours]]&lt;=0),FALSE,TRUE)</f>
        <v>#NAME?</v>
      </c>
      <c r="X2837" s="13" t="e">
        <f ca="1">AND(CalcTable[[#This Row],[IrrDay]],CalcTable[[#This Row],[IrrRain]],CalcTable[[#This Row],[IrrWarm]],CalcTable[[#This Row],[IrrWindy]])</f>
        <v>#NAME?</v>
      </c>
      <c r="Y2837" s="13" t="e">
        <f t="shared" ca="1" si="896"/>
        <v>#NAME?</v>
      </c>
      <c r="Z2837" s="13" t="e">
        <f ca="1">CalcTable[[#This Row],[IrrHours]]/5</f>
        <v>#NAME?</v>
      </c>
      <c r="AA2837" s="13" t="e">
        <f ca="1">IF(CalcTable[[#This Row],[IrrFlag]]=FALSE,0,MAX(0,CalcTable[[#This Row],[VolRednWind]]*(FCAP*IRR_TARGET-CalcTable[[#This Row],[IWC]])))</f>
        <v>#NAME?</v>
      </c>
      <c r="AB2837" s="13" t="e">
        <f ca="1">CalcTable[[#This Row],[IWC]]+CalcTable[[#This Row],[Eff Precip]]+CalcTable[[#This Row],[IrrAmt]]-CalcTable[[#This Row],[AET]]</f>
        <v>#NAME?</v>
      </c>
      <c r="AC2837" s="13" t="e">
        <f ca="1">IF(CalcTable[[#This Row],[PWC]]&gt;FCAP,MIN(24*PERC,MIN(SAT,CalcTable[[#This Row],[PWC]])-FCAP),0)</f>
        <v>#NAME?</v>
      </c>
      <c r="AD2837" s="13" t="e">
        <f ca="1">IF(CalcTable[[#This Row],[PWC]]&gt;SAT,CalcTable[[#This Row],[PWC]]-SAT,0)</f>
        <v>#NAME?</v>
      </c>
      <c r="AE2837" s="13" t="e">
        <f ca="1">CalcTable[[#This Row],[PWC]]-CalcTable[[#This Row],[PercAmt]]-CalcTable[[#This Row],[Runoff]]</f>
        <v>#NAME?</v>
      </c>
      <c r="AF2837" s="13" t="e">
        <f ca="1">CalcTable[[#This Row],[IrrAmt]]/1000*CUR_IRR_AREA*10000/IRR_EFF</f>
        <v>#NAME?</v>
      </c>
      <c r="AG2837" s="147"/>
      <c r="AH2837" s="13"/>
      <c r="AI2837" s="50">
        <v>0</v>
      </c>
      <c r="AJ2837" s="50">
        <v>0</v>
      </c>
      <c r="AK2837" s="50">
        <v>4.2018710218602058</v>
      </c>
      <c r="AL2837" s="50">
        <v>8.5531382893727255</v>
      </c>
      <c r="AM2837" s="50"/>
      <c r="AN2837" s="50"/>
      <c r="AO2837" s="50"/>
      <c r="AP2837" s="50"/>
      <c r="AQ2837" s="50"/>
      <c r="AR2837" s="50"/>
      <c r="AS2837" s="50"/>
      <c r="AT2837" s="50"/>
      <c r="AU2837" s="50"/>
      <c r="AV2837" s="50"/>
      <c r="AW2837" s="50"/>
      <c r="AX2837" s="50">
        <f t="shared" ref="AX2837:AX2900" si="907">SUM(AI2837:AW2837)</f>
        <v>12.755009311232932</v>
      </c>
      <c r="AY2837" s="50"/>
      <c r="AZ2837" s="50">
        <f t="shared" si="897"/>
        <v>312.51949814221632</v>
      </c>
      <c r="BA2837" s="50">
        <f t="shared" si="898"/>
        <v>481.18081459992038</v>
      </c>
      <c r="BB2837" s="50">
        <f t="shared" si="899"/>
        <v>496.0626954638355</v>
      </c>
      <c r="BC2837" s="17">
        <f t="shared" si="900"/>
        <v>19787</v>
      </c>
      <c r="BD2837" s="50">
        <f t="shared" si="901"/>
        <v>12.755009311232932</v>
      </c>
      <c r="BE2837" s="50">
        <f t="shared" si="902"/>
        <v>312.51949814221632</v>
      </c>
      <c r="BF2837" s="50">
        <f t="shared" ref="BF2837:BF2900" si="908">BE2837*BF$17</f>
        <v>511.18241064636186</v>
      </c>
      <c r="BG2837" s="50"/>
      <c r="BH2837" s="17">
        <f t="shared" si="903"/>
        <v>0</v>
      </c>
      <c r="BI2837" s="17">
        <f t="shared" si="891"/>
        <v>2837</v>
      </c>
      <c r="BJ2837" s="17">
        <f t="shared" ref="BJ2837:BJ2900" si="909">IF(BH2837=0,BI2837,"")</f>
        <v>2837</v>
      </c>
      <c r="BK2837" s="150">
        <f t="shared" ref="BK2837:BK2900" si="910">A2837</f>
        <v>28674</v>
      </c>
      <c r="BL2837" s="50" t="e">
        <f t="shared" ca="1" si="904"/>
        <v>#NAME?</v>
      </c>
      <c r="BM2837" s="50" t="e">
        <f t="shared" ca="1" si="905"/>
        <v>#NAME?</v>
      </c>
      <c r="BN2837" s="50" t="e">
        <f t="shared" ca="1" si="906"/>
        <v>#NAME?</v>
      </c>
    </row>
    <row r="2838" spans="1:66" x14ac:dyDescent="0.35">
      <c r="A2838" s="48">
        <v>28675</v>
      </c>
      <c r="B2838" s="17">
        <v>1978</v>
      </c>
      <c r="C2838" s="17">
        <v>7</v>
      </c>
      <c r="D2838" s="17">
        <v>185</v>
      </c>
      <c r="E2838" s="17">
        <v>4</v>
      </c>
      <c r="F2838" s="17">
        <v>3</v>
      </c>
      <c r="G2838" s="50">
        <v>11.5</v>
      </c>
      <c r="H2838" s="32">
        <v>3.6734657885165101</v>
      </c>
      <c r="I2838" s="50">
        <v>2.6666666666666665</v>
      </c>
      <c r="J2838" s="13">
        <v>0.5</v>
      </c>
      <c r="K2838" s="13">
        <f t="shared" si="892"/>
        <v>0.5</v>
      </c>
      <c r="L2838" s="13">
        <f t="shared" si="893"/>
        <v>0</v>
      </c>
      <c r="M2838" s="13" t="e">
        <f ca="1">CalcTable[[#This Row],[IWC]]-AE2837</f>
        <v>#NAME?</v>
      </c>
      <c r="N2838" s="13" t="e">
        <f ca="1">IF(CalcTable[[#This Row],[Day of Year]]&lt;123,FCAP,AE2837)</f>
        <v>#NAME?</v>
      </c>
      <c r="O2838" s="17" t="e">
        <f ca="1">IF(IRR_DRIP,5,COUNTIF('IDET Wind Values'!C2822:G2822,"&lt;="&amp;IRR_MAXWIND))</f>
        <v>#NAME?</v>
      </c>
      <c r="P2838" s="13" t="e">
        <f ca="1">CalcTable[[#This Row],[ET_o]]*KL</f>
        <v>#NAME?</v>
      </c>
      <c r="Q2838" s="13" t="e">
        <f ca="1">IF(WILTPT&lt;=0,1,MAX(0,MIN(1,(CalcTable[[#This Row],[IWC]]-WILTPT)/(MAD-WILTPT))))</f>
        <v>#NAME?</v>
      </c>
      <c r="R2838" s="13" t="e">
        <f ca="1">CalcTable[[#This Row],[ETMult]]*CalcTable[[#This Row],[ETb]]</f>
        <v>#NAME?</v>
      </c>
      <c r="S2838" s="13" t="b">
        <f>INDEX(IRR_LIST,CalcTable[[#This Row],[Day of Week]]+1)</f>
        <v>1</v>
      </c>
      <c r="T2838" s="13">
        <f t="shared" ca="1" si="894"/>
        <v>1.6</v>
      </c>
      <c r="U2838" s="13" t="b">
        <f ca="1">IF(CalcTable[[#This Row],[IrrPrecip]]&gt;=IC_MM,FALSE,TRUE)</f>
        <v>1</v>
      </c>
      <c r="V2838" s="13" t="b">
        <f t="shared" si="895"/>
        <v>1</v>
      </c>
      <c r="W2838" s="13" t="e">
        <f ca="1">IF(AND(IRR_DRIP=FALSE,CalcTable[[#This Row],[IrrHours]]&lt;=0),FALSE,TRUE)</f>
        <v>#NAME?</v>
      </c>
      <c r="X2838" s="13" t="e">
        <f ca="1">AND(CalcTable[[#This Row],[IrrDay]],CalcTable[[#This Row],[IrrRain]],CalcTable[[#This Row],[IrrWarm]],CalcTable[[#This Row],[IrrWindy]])</f>
        <v>#NAME?</v>
      </c>
      <c r="Y2838" s="13" t="e">
        <f t="shared" ca="1" si="896"/>
        <v>#NAME?</v>
      </c>
      <c r="Z2838" s="13" t="e">
        <f ca="1">CalcTable[[#This Row],[IrrHours]]/5</f>
        <v>#NAME?</v>
      </c>
      <c r="AA2838" s="13" t="e">
        <f ca="1">IF(CalcTable[[#This Row],[IrrFlag]]=FALSE,0,MAX(0,CalcTable[[#This Row],[VolRednWind]]*(FCAP*IRR_TARGET-CalcTable[[#This Row],[IWC]])))</f>
        <v>#NAME?</v>
      </c>
      <c r="AB2838" s="13" t="e">
        <f ca="1">CalcTable[[#This Row],[IWC]]+CalcTable[[#This Row],[Eff Precip]]+CalcTable[[#This Row],[IrrAmt]]-CalcTable[[#This Row],[AET]]</f>
        <v>#NAME?</v>
      </c>
      <c r="AC2838" s="13" t="e">
        <f ca="1">IF(CalcTable[[#This Row],[PWC]]&gt;FCAP,MIN(24*PERC,MIN(SAT,CalcTable[[#This Row],[PWC]])-FCAP),0)</f>
        <v>#NAME?</v>
      </c>
      <c r="AD2838" s="13" t="e">
        <f ca="1">IF(CalcTable[[#This Row],[PWC]]&gt;SAT,CalcTable[[#This Row],[PWC]]-SAT,0)</f>
        <v>#NAME?</v>
      </c>
      <c r="AE2838" s="13" t="e">
        <f ca="1">CalcTable[[#This Row],[PWC]]-CalcTable[[#This Row],[PercAmt]]-CalcTable[[#This Row],[Runoff]]</f>
        <v>#NAME?</v>
      </c>
      <c r="AF2838" s="13" t="e">
        <f ca="1">CalcTable[[#This Row],[IrrAmt]]/1000*CUR_IRR_AREA*10000/IRR_EFF</f>
        <v>#NAME?</v>
      </c>
      <c r="AG2838" s="147"/>
      <c r="AH2838" s="13"/>
      <c r="AI2838" s="50">
        <v>5.9552977766226904</v>
      </c>
      <c r="AJ2838" s="50">
        <v>9.4155324749860227</v>
      </c>
      <c r="AK2838" s="50">
        <v>0</v>
      </c>
      <c r="AL2838" s="50">
        <v>0</v>
      </c>
      <c r="AM2838" s="50"/>
      <c r="AN2838" s="50"/>
      <c r="AO2838" s="50"/>
      <c r="AP2838" s="50"/>
      <c r="AQ2838" s="50"/>
      <c r="AR2838" s="50"/>
      <c r="AS2838" s="50"/>
      <c r="AT2838" s="50"/>
      <c r="AU2838" s="50"/>
      <c r="AV2838" s="50"/>
      <c r="AW2838" s="50"/>
      <c r="AX2838" s="50">
        <f t="shared" si="907"/>
        <v>15.370830251608712</v>
      </c>
      <c r="AY2838" s="50"/>
      <c r="AZ2838" s="50">
        <f t="shared" si="897"/>
        <v>363.53331999005616</v>
      </c>
      <c r="BA2838" s="50">
        <f t="shared" si="898"/>
        <v>590.0763397331184</v>
      </c>
      <c r="BB2838" s="50">
        <f t="shared" si="899"/>
        <v>610.75972069234672</v>
      </c>
      <c r="BC2838" s="17">
        <f t="shared" si="900"/>
        <v>19787</v>
      </c>
      <c r="BD2838" s="50">
        <f t="shared" si="901"/>
        <v>15.370830251608712</v>
      </c>
      <c r="BE2838" s="50">
        <f t="shared" si="902"/>
        <v>363.53331999005616</v>
      </c>
      <c r="BF2838" s="50">
        <f t="shared" si="908"/>
        <v>594.62478330944589</v>
      </c>
      <c r="BG2838" s="50"/>
      <c r="BH2838" s="17">
        <f t="shared" si="903"/>
        <v>0</v>
      </c>
      <c r="BI2838" s="17">
        <f t="shared" ref="BI2838:BI2901" si="911">BI2837+1</f>
        <v>2838</v>
      </c>
      <c r="BJ2838" s="17">
        <f t="shared" si="909"/>
        <v>2838</v>
      </c>
      <c r="BK2838" s="150">
        <f t="shared" si="910"/>
        <v>28675</v>
      </c>
      <c r="BL2838" s="50" t="e">
        <f t="shared" ca="1" si="904"/>
        <v>#NAME?</v>
      </c>
      <c r="BM2838" s="50" t="e">
        <f t="shared" ca="1" si="905"/>
        <v>#NAME?</v>
      </c>
      <c r="BN2838" s="50" t="e">
        <f t="shared" ca="1" si="906"/>
        <v>#NAME?</v>
      </c>
    </row>
    <row r="2839" spans="1:66" x14ac:dyDescent="0.35">
      <c r="A2839" s="48">
        <v>28676</v>
      </c>
      <c r="B2839" s="17">
        <v>1978</v>
      </c>
      <c r="C2839" s="17">
        <v>7</v>
      </c>
      <c r="D2839" s="17">
        <v>186</v>
      </c>
      <c r="E2839" s="17">
        <v>5</v>
      </c>
      <c r="F2839" s="17">
        <v>4</v>
      </c>
      <c r="G2839" s="50">
        <v>9.9</v>
      </c>
      <c r="H2839" s="32">
        <v>3.9820996196623688</v>
      </c>
      <c r="I2839" s="50">
        <v>13.666666666666666</v>
      </c>
      <c r="J2839" s="13">
        <v>2</v>
      </c>
      <c r="K2839" s="13">
        <f t="shared" si="892"/>
        <v>2</v>
      </c>
      <c r="L2839" s="13">
        <f t="shared" si="893"/>
        <v>0</v>
      </c>
      <c r="M2839" s="13" t="e">
        <f ca="1">CalcTable[[#This Row],[IWC]]-AE2838</f>
        <v>#NAME?</v>
      </c>
      <c r="N2839" s="13" t="e">
        <f ca="1">IF(CalcTable[[#This Row],[Day of Year]]&lt;123,FCAP,AE2838)</f>
        <v>#NAME?</v>
      </c>
      <c r="O2839" s="17" t="e">
        <f ca="1">IF(IRR_DRIP,5,COUNTIF('IDET Wind Values'!C2823:G2823,"&lt;="&amp;IRR_MAXWIND))</f>
        <v>#NAME?</v>
      </c>
      <c r="P2839" s="13" t="e">
        <f ca="1">CalcTable[[#This Row],[ET_o]]*KL</f>
        <v>#NAME?</v>
      </c>
      <c r="Q2839" s="13" t="e">
        <f ca="1">IF(WILTPT&lt;=0,1,MAX(0,MIN(1,(CalcTable[[#This Row],[IWC]]-WILTPT)/(MAD-WILTPT))))</f>
        <v>#NAME?</v>
      </c>
      <c r="R2839" s="13" t="e">
        <f ca="1">CalcTable[[#This Row],[ETMult]]*CalcTable[[#This Row],[ETb]]</f>
        <v>#NAME?</v>
      </c>
      <c r="S2839" s="13" t="b">
        <f>INDEX(IRR_LIST,CalcTable[[#This Row],[Day of Week]]+1)</f>
        <v>0</v>
      </c>
      <c r="T2839" s="13">
        <f t="shared" ca="1" si="894"/>
        <v>0.5</v>
      </c>
      <c r="U2839" s="13" t="b">
        <f ca="1">IF(CalcTable[[#This Row],[IrrPrecip]]&gt;=IC_MM,FALSE,TRUE)</f>
        <v>1</v>
      </c>
      <c r="V2839" s="13" t="b">
        <f t="shared" si="895"/>
        <v>1</v>
      </c>
      <c r="W2839" s="13" t="e">
        <f ca="1">IF(AND(IRR_DRIP=FALSE,CalcTable[[#This Row],[IrrHours]]&lt;=0),FALSE,TRUE)</f>
        <v>#NAME?</v>
      </c>
      <c r="X2839" s="13" t="e">
        <f ca="1">AND(CalcTable[[#This Row],[IrrDay]],CalcTable[[#This Row],[IrrRain]],CalcTable[[#This Row],[IrrWarm]],CalcTable[[#This Row],[IrrWindy]])</f>
        <v>#NAME?</v>
      </c>
      <c r="Y2839" s="13" t="e">
        <f t="shared" ca="1" si="896"/>
        <v>#NAME?</v>
      </c>
      <c r="Z2839" s="13" t="e">
        <f ca="1">CalcTable[[#This Row],[IrrHours]]/5</f>
        <v>#NAME?</v>
      </c>
      <c r="AA2839" s="13" t="e">
        <f ca="1">IF(CalcTable[[#This Row],[IrrFlag]]=FALSE,0,MAX(0,CalcTable[[#This Row],[VolRednWind]]*(FCAP*IRR_TARGET-CalcTable[[#This Row],[IWC]])))</f>
        <v>#NAME?</v>
      </c>
      <c r="AB2839" s="13" t="e">
        <f ca="1">CalcTable[[#This Row],[IWC]]+CalcTable[[#This Row],[Eff Precip]]+CalcTable[[#This Row],[IrrAmt]]-CalcTable[[#This Row],[AET]]</f>
        <v>#NAME?</v>
      </c>
      <c r="AC2839" s="13" t="e">
        <f ca="1">IF(CalcTable[[#This Row],[PWC]]&gt;FCAP,MIN(24*PERC,MIN(SAT,CalcTable[[#This Row],[PWC]])-FCAP),0)</f>
        <v>#NAME?</v>
      </c>
      <c r="AD2839" s="13" t="e">
        <f ca="1">IF(CalcTable[[#This Row],[PWC]]&gt;SAT,CalcTable[[#This Row],[PWC]]-SAT,0)</f>
        <v>#NAME?</v>
      </c>
      <c r="AE2839" s="13" t="e">
        <f ca="1">CalcTable[[#This Row],[PWC]]-CalcTable[[#This Row],[PercAmt]]-CalcTable[[#This Row],[Runoff]]</f>
        <v>#NAME?</v>
      </c>
      <c r="AF2839" s="13" t="e">
        <f ca="1">CalcTable[[#This Row],[IrrAmt]]/1000*CUR_IRR_AREA*10000/IRR_EFF</f>
        <v>#NAME?</v>
      </c>
      <c r="AG2839" s="147"/>
      <c r="AH2839" s="13"/>
      <c r="AI2839" s="50">
        <v>0</v>
      </c>
      <c r="AJ2839" s="50">
        <v>0</v>
      </c>
      <c r="AK2839" s="50">
        <v>2.0631608986753749</v>
      </c>
      <c r="AL2839" s="50">
        <v>4.3004061836840819</v>
      </c>
      <c r="AM2839" s="50"/>
      <c r="AN2839" s="50"/>
      <c r="AO2839" s="50"/>
      <c r="AP2839" s="50"/>
      <c r="AQ2839" s="50"/>
      <c r="AR2839" s="50"/>
      <c r="AS2839" s="50"/>
      <c r="AT2839" s="50"/>
      <c r="AU2839" s="50"/>
      <c r="AV2839" s="50"/>
      <c r="AW2839" s="50"/>
      <c r="AX2839" s="50">
        <f t="shared" si="907"/>
        <v>6.3635670823594568</v>
      </c>
      <c r="AY2839" s="50"/>
      <c r="AZ2839" s="50">
        <f t="shared" si="897"/>
        <v>156.40494123530524</v>
      </c>
      <c r="BA2839" s="50">
        <f t="shared" si="898"/>
        <v>240.81395714007314</v>
      </c>
      <c r="BB2839" s="50">
        <f t="shared" si="899"/>
        <v>248.26181148461148</v>
      </c>
      <c r="BC2839" s="17">
        <f t="shared" si="900"/>
        <v>19787</v>
      </c>
      <c r="BD2839" s="50">
        <f t="shared" si="901"/>
        <v>6.3635670823594568</v>
      </c>
      <c r="BE2839" s="50">
        <f t="shared" si="902"/>
        <v>156.40494123530524</v>
      </c>
      <c r="BF2839" s="50">
        <f t="shared" si="908"/>
        <v>255.82869348293553</v>
      </c>
      <c r="BG2839" s="50"/>
      <c r="BH2839" s="17">
        <f t="shared" si="903"/>
        <v>0</v>
      </c>
      <c r="BI2839" s="17">
        <f t="shared" si="911"/>
        <v>2839</v>
      </c>
      <c r="BJ2839" s="17">
        <f t="shared" si="909"/>
        <v>2839</v>
      </c>
      <c r="BK2839" s="150">
        <f t="shared" si="910"/>
        <v>28676</v>
      </c>
      <c r="BL2839" s="50" t="e">
        <f t="shared" ca="1" si="904"/>
        <v>#NAME?</v>
      </c>
      <c r="BM2839" s="50" t="e">
        <f t="shared" ca="1" si="905"/>
        <v>#NAME?</v>
      </c>
      <c r="BN2839" s="50" t="e">
        <f t="shared" ca="1" si="906"/>
        <v>#NAME?</v>
      </c>
    </row>
    <row r="2840" spans="1:66" x14ac:dyDescent="0.35">
      <c r="A2840" s="48">
        <v>28677</v>
      </c>
      <c r="B2840" s="17">
        <v>1978</v>
      </c>
      <c r="C2840" s="17">
        <v>7</v>
      </c>
      <c r="D2840" s="17">
        <v>187</v>
      </c>
      <c r="E2840" s="17">
        <v>6</v>
      </c>
      <c r="F2840" s="17">
        <v>5</v>
      </c>
      <c r="G2840" s="50">
        <v>9.9</v>
      </c>
      <c r="H2840" s="32">
        <v>2.7750494070693867</v>
      </c>
      <c r="I2840" s="50">
        <v>7.666666666666667</v>
      </c>
      <c r="J2840" s="13">
        <v>1.8</v>
      </c>
      <c r="K2840" s="13">
        <f t="shared" si="892"/>
        <v>1.8</v>
      </c>
      <c r="L2840" s="13">
        <f t="shared" si="893"/>
        <v>0</v>
      </c>
      <c r="M2840" s="13" t="e">
        <f ca="1">CalcTable[[#This Row],[IWC]]-AE2839</f>
        <v>#NAME?</v>
      </c>
      <c r="N2840" s="13" t="e">
        <f ca="1">IF(CalcTable[[#This Row],[Day of Year]]&lt;123,FCAP,AE2839)</f>
        <v>#NAME?</v>
      </c>
      <c r="O2840" s="17" t="e">
        <f ca="1">IF(IRR_DRIP,5,COUNTIF('IDET Wind Values'!C2824:G2824,"&lt;="&amp;IRR_MAXWIND))</f>
        <v>#NAME?</v>
      </c>
      <c r="P2840" s="13" t="e">
        <f ca="1">CalcTable[[#This Row],[ET_o]]*KL</f>
        <v>#NAME?</v>
      </c>
      <c r="Q2840" s="13" t="e">
        <f ca="1">IF(WILTPT&lt;=0,1,MAX(0,MIN(1,(CalcTable[[#This Row],[IWC]]-WILTPT)/(MAD-WILTPT))))</f>
        <v>#NAME?</v>
      </c>
      <c r="R2840" s="13" t="e">
        <f ca="1">CalcTable[[#This Row],[ETMult]]*CalcTable[[#This Row],[ETb]]</f>
        <v>#NAME?</v>
      </c>
      <c r="S2840" s="13" t="b">
        <f>INDEX(IRR_LIST,CalcTable[[#This Row],[Day of Week]]+1)</f>
        <v>1</v>
      </c>
      <c r="T2840" s="13">
        <f t="shared" ca="1" si="894"/>
        <v>2.5</v>
      </c>
      <c r="U2840" s="13" t="b">
        <f ca="1">IF(CalcTable[[#This Row],[IrrPrecip]]&gt;=IC_MM,FALSE,TRUE)</f>
        <v>1</v>
      </c>
      <c r="V2840" s="13" t="b">
        <f t="shared" si="895"/>
        <v>1</v>
      </c>
      <c r="W2840" s="13" t="e">
        <f ca="1">IF(AND(IRR_DRIP=FALSE,CalcTable[[#This Row],[IrrHours]]&lt;=0),FALSE,TRUE)</f>
        <v>#NAME?</v>
      </c>
      <c r="X2840" s="13" t="e">
        <f ca="1">AND(CalcTable[[#This Row],[IrrDay]],CalcTable[[#This Row],[IrrRain]],CalcTable[[#This Row],[IrrWarm]],CalcTable[[#This Row],[IrrWindy]])</f>
        <v>#NAME?</v>
      </c>
      <c r="Y2840" s="13" t="e">
        <f t="shared" ca="1" si="896"/>
        <v>#NAME?</v>
      </c>
      <c r="Z2840" s="13" t="e">
        <f ca="1">CalcTable[[#This Row],[IrrHours]]/5</f>
        <v>#NAME?</v>
      </c>
      <c r="AA2840" s="13" t="e">
        <f ca="1">IF(CalcTable[[#This Row],[IrrFlag]]=FALSE,0,MAX(0,CalcTable[[#This Row],[VolRednWind]]*(FCAP*IRR_TARGET-CalcTable[[#This Row],[IWC]])))</f>
        <v>#NAME?</v>
      </c>
      <c r="AB2840" s="13" t="e">
        <f ca="1">CalcTable[[#This Row],[IWC]]+CalcTable[[#This Row],[Eff Precip]]+CalcTable[[#This Row],[IrrAmt]]-CalcTable[[#This Row],[AET]]</f>
        <v>#NAME?</v>
      </c>
      <c r="AC2840" s="13" t="e">
        <f ca="1">IF(CalcTable[[#This Row],[PWC]]&gt;FCAP,MIN(24*PERC,MIN(SAT,CalcTable[[#This Row],[PWC]])-FCAP),0)</f>
        <v>#NAME?</v>
      </c>
      <c r="AD2840" s="13" t="e">
        <f ca="1">IF(CalcTable[[#This Row],[PWC]]&gt;SAT,CalcTable[[#This Row],[PWC]]-SAT,0)</f>
        <v>#NAME?</v>
      </c>
      <c r="AE2840" s="13" t="e">
        <f ca="1">CalcTable[[#This Row],[PWC]]-CalcTable[[#This Row],[PercAmt]]-CalcTable[[#This Row],[Runoff]]</f>
        <v>#NAME?</v>
      </c>
      <c r="AF2840" s="13" t="e">
        <f ca="1">CalcTable[[#This Row],[IrrAmt]]/1000*CUR_IRR_AREA*10000/IRR_EFF</f>
        <v>#NAME?</v>
      </c>
      <c r="AG2840" s="147"/>
      <c r="AH2840" s="13"/>
      <c r="AI2840" s="50">
        <v>10.075361047660687</v>
      </c>
      <c r="AJ2840" s="50">
        <v>15.155461948274201</v>
      </c>
      <c r="AK2840" s="50">
        <v>0</v>
      </c>
      <c r="AL2840" s="50">
        <v>0</v>
      </c>
      <c r="AM2840" s="50"/>
      <c r="AN2840" s="50"/>
      <c r="AO2840" s="50"/>
      <c r="AP2840" s="50"/>
      <c r="AQ2840" s="50"/>
      <c r="AR2840" s="50"/>
      <c r="AS2840" s="50"/>
      <c r="AT2840" s="50"/>
      <c r="AU2840" s="50"/>
      <c r="AV2840" s="50"/>
      <c r="AW2840" s="50"/>
      <c r="AX2840" s="50">
        <f t="shared" si="907"/>
        <v>25.230822995934886</v>
      </c>
      <c r="AY2840" s="50"/>
      <c r="AZ2840" s="50">
        <f t="shared" si="897"/>
        <v>592.33217918173341</v>
      </c>
      <c r="BA2840" s="50">
        <f t="shared" si="898"/>
        <v>960.85628509354046</v>
      </c>
      <c r="BB2840" s="50">
        <f t="shared" si="899"/>
        <v>994.49066501976927</v>
      </c>
      <c r="BC2840" s="17">
        <f t="shared" si="900"/>
        <v>19787</v>
      </c>
      <c r="BD2840" s="50">
        <f t="shared" si="901"/>
        <v>25.230822995934886</v>
      </c>
      <c r="BE2840" s="50">
        <f t="shared" si="902"/>
        <v>592.33217918173341</v>
      </c>
      <c r="BF2840" s="50">
        <f t="shared" si="908"/>
        <v>968.86688049058159</v>
      </c>
      <c r="BG2840" s="50"/>
      <c r="BH2840" s="17">
        <f t="shared" si="903"/>
        <v>0</v>
      </c>
      <c r="BI2840" s="17">
        <f t="shared" si="911"/>
        <v>2840</v>
      </c>
      <c r="BJ2840" s="17">
        <f t="shared" si="909"/>
        <v>2840</v>
      </c>
      <c r="BK2840" s="150">
        <f t="shared" si="910"/>
        <v>28677</v>
      </c>
      <c r="BL2840" s="50" t="e">
        <f t="shared" ca="1" si="904"/>
        <v>#NAME?</v>
      </c>
      <c r="BM2840" s="50" t="e">
        <f t="shared" ca="1" si="905"/>
        <v>#NAME?</v>
      </c>
      <c r="BN2840" s="50" t="e">
        <f t="shared" ca="1" si="906"/>
        <v>#NAME?</v>
      </c>
    </row>
    <row r="2841" spans="1:66" x14ac:dyDescent="0.35">
      <c r="A2841" s="48">
        <v>28678</v>
      </c>
      <c r="B2841" s="17">
        <v>1978</v>
      </c>
      <c r="C2841" s="17">
        <v>7</v>
      </c>
      <c r="D2841" s="17">
        <v>188</v>
      </c>
      <c r="E2841" s="17">
        <v>7</v>
      </c>
      <c r="F2841" s="17">
        <v>6</v>
      </c>
      <c r="G2841" s="50">
        <v>9.6</v>
      </c>
      <c r="H2841" s="32">
        <v>3.262038320118517</v>
      </c>
      <c r="I2841" s="50">
        <v>5.666666666666667</v>
      </c>
      <c r="J2841" s="13">
        <v>1.7</v>
      </c>
      <c r="K2841" s="13">
        <f t="shared" si="892"/>
        <v>1.7</v>
      </c>
      <c r="L2841" s="13">
        <f t="shared" si="893"/>
        <v>0</v>
      </c>
      <c r="M2841" s="13" t="e">
        <f ca="1">CalcTable[[#This Row],[IWC]]-AE2840</f>
        <v>#NAME?</v>
      </c>
      <c r="N2841" s="13" t="e">
        <f ca="1">IF(CalcTable[[#This Row],[Day of Year]]&lt;123,FCAP,AE2840)</f>
        <v>#NAME?</v>
      </c>
      <c r="O2841" s="17" t="e">
        <f ca="1">IF(IRR_DRIP,5,COUNTIF('IDET Wind Values'!C2825:G2825,"&lt;="&amp;IRR_MAXWIND))</f>
        <v>#NAME?</v>
      </c>
      <c r="P2841" s="13" t="e">
        <f ca="1">CalcTable[[#This Row],[ET_o]]*KL</f>
        <v>#NAME?</v>
      </c>
      <c r="Q2841" s="13" t="e">
        <f ca="1">IF(WILTPT&lt;=0,1,MAX(0,MIN(1,(CalcTable[[#This Row],[IWC]]-WILTPT)/(MAD-WILTPT))))</f>
        <v>#NAME?</v>
      </c>
      <c r="R2841" s="13" t="e">
        <f ca="1">CalcTable[[#This Row],[ETMult]]*CalcTable[[#This Row],[ETb]]</f>
        <v>#NAME?</v>
      </c>
      <c r="S2841" s="13" t="b">
        <f>INDEX(IRR_LIST,CalcTable[[#This Row],[Day of Week]]+1)</f>
        <v>0</v>
      </c>
      <c r="T2841" s="13">
        <f t="shared" ca="1" si="894"/>
        <v>3.8</v>
      </c>
      <c r="U2841" s="13" t="b">
        <f ca="1">IF(CalcTable[[#This Row],[IrrPrecip]]&gt;=IC_MM,FALSE,TRUE)</f>
        <v>1</v>
      </c>
      <c r="V2841" s="13" t="b">
        <f t="shared" si="895"/>
        <v>1</v>
      </c>
      <c r="W2841" s="13" t="e">
        <f ca="1">IF(AND(IRR_DRIP=FALSE,CalcTable[[#This Row],[IrrHours]]&lt;=0),FALSE,TRUE)</f>
        <v>#NAME?</v>
      </c>
      <c r="X2841" s="13" t="e">
        <f ca="1">AND(CalcTable[[#This Row],[IrrDay]],CalcTable[[#This Row],[IrrRain]],CalcTable[[#This Row],[IrrWarm]],CalcTable[[#This Row],[IrrWindy]])</f>
        <v>#NAME?</v>
      </c>
      <c r="Y2841" s="13" t="e">
        <f t="shared" ca="1" si="896"/>
        <v>#NAME?</v>
      </c>
      <c r="Z2841" s="13" t="e">
        <f ca="1">CalcTable[[#This Row],[IrrHours]]/5</f>
        <v>#NAME?</v>
      </c>
      <c r="AA2841" s="13" t="e">
        <f ca="1">IF(CalcTable[[#This Row],[IrrFlag]]=FALSE,0,MAX(0,CalcTable[[#This Row],[VolRednWind]]*(FCAP*IRR_TARGET-CalcTable[[#This Row],[IWC]])))</f>
        <v>#NAME?</v>
      </c>
      <c r="AB2841" s="13" t="e">
        <f ca="1">CalcTable[[#This Row],[IWC]]+CalcTable[[#This Row],[Eff Precip]]+CalcTable[[#This Row],[IrrAmt]]-CalcTable[[#This Row],[AET]]</f>
        <v>#NAME?</v>
      </c>
      <c r="AC2841" s="13" t="e">
        <f ca="1">IF(CalcTable[[#This Row],[PWC]]&gt;FCAP,MIN(24*PERC,MIN(SAT,CalcTable[[#This Row],[PWC]])-FCAP),0)</f>
        <v>#NAME?</v>
      </c>
      <c r="AD2841" s="13" t="e">
        <f ca="1">IF(CalcTable[[#This Row],[PWC]]&gt;SAT,CalcTable[[#This Row],[PWC]]-SAT,0)</f>
        <v>#NAME?</v>
      </c>
      <c r="AE2841" s="13" t="e">
        <f ca="1">CalcTable[[#This Row],[PWC]]-CalcTable[[#This Row],[PercAmt]]-CalcTable[[#This Row],[Runoff]]</f>
        <v>#NAME?</v>
      </c>
      <c r="AF2841" s="13" t="e">
        <f ca="1">CalcTable[[#This Row],[IrrAmt]]/1000*CUR_IRR_AREA*10000/IRR_EFF</f>
        <v>#NAME?</v>
      </c>
      <c r="AG2841" s="147"/>
      <c r="AH2841" s="13"/>
      <c r="AI2841" s="50">
        <v>0</v>
      </c>
      <c r="AJ2841" s="50">
        <v>0</v>
      </c>
      <c r="AK2841" s="50">
        <v>0</v>
      </c>
      <c r="AL2841" s="50">
        <v>3.8062771738881622</v>
      </c>
      <c r="AM2841" s="50"/>
      <c r="AN2841" s="50"/>
      <c r="AO2841" s="50"/>
      <c r="AP2841" s="50"/>
      <c r="AQ2841" s="50"/>
      <c r="AR2841" s="50"/>
      <c r="AS2841" s="50"/>
      <c r="AT2841" s="50"/>
      <c r="AU2841" s="50"/>
      <c r="AV2841" s="50"/>
      <c r="AW2841" s="50"/>
      <c r="AX2841" s="50">
        <f t="shared" si="907"/>
        <v>3.8062771738881622</v>
      </c>
      <c r="AY2841" s="50"/>
      <c r="AZ2841" s="50">
        <f t="shared" si="897"/>
        <v>111.65079710071943</v>
      </c>
      <c r="BA2841" s="50">
        <f t="shared" si="898"/>
        <v>171.90678283761565</v>
      </c>
      <c r="BB2841" s="50">
        <f t="shared" si="899"/>
        <v>177.22348746145943</v>
      </c>
      <c r="BC2841" s="17">
        <f t="shared" si="900"/>
        <v>19787</v>
      </c>
      <c r="BD2841" s="50">
        <f t="shared" si="901"/>
        <v>3.8062771738881622</v>
      </c>
      <c r="BE2841" s="50">
        <f t="shared" si="902"/>
        <v>111.65079710071943</v>
      </c>
      <c r="BF2841" s="50">
        <f t="shared" si="908"/>
        <v>182.62516083576108</v>
      </c>
      <c r="BG2841" s="50"/>
      <c r="BH2841" s="17">
        <f t="shared" si="903"/>
        <v>0</v>
      </c>
      <c r="BI2841" s="17">
        <f t="shared" si="911"/>
        <v>2841</v>
      </c>
      <c r="BJ2841" s="17">
        <f t="shared" si="909"/>
        <v>2841</v>
      </c>
      <c r="BK2841" s="150">
        <f t="shared" si="910"/>
        <v>28678</v>
      </c>
      <c r="BL2841" s="50" t="e">
        <f t="shared" ca="1" si="904"/>
        <v>#NAME?</v>
      </c>
      <c r="BM2841" s="50" t="e">
        <f t="shared" ca="1" si="905"/>
        <v>#NAME?</v>
      </c>
      <c r="BN2841" s="50" t="e">
        <f t="shared" ca="1" si="906"/>
        <v>#NAME?</v>
      </c>
    </row>
    <row r="2842" spans="1:66" x14ac:dyDescent="0.35">
      <c r="A2842" s="48">
        <v>28679</v>
      </c>
      <c r="B2842" s="17">
        <v>1978</v>
      </c>
      <c r="C2842" s="17">
        <v>7</v>
      </c>
      <c r="D2842" s="17">
        <v>189</v>
      </c>
      <c r="E2842" s="17">
        <v>8</v>
      </c>
      <c r="F2842" s="17">
        <v>7</v>
      </c>
      <c r="G2842" s="50">
        <v>7.6</v>
      </c>
      <c r="H2842" s="32">
        <v>2.6052305976004271</v>
      </c>
      <c r="I2842" s="50">
        <v>12.666666666666666</v>
      </c>
      <c r="J2842" s="13">
        <v>3.2</v>
      </c>
      <c r="K2842" s="13">
        <f t="shared" si="892"/>
        <v>3.2</v>
      </c>
      <c r="L2842" s="13">
        <f t="shared" si="893"/>
        <v>0</v>
      </c>
      <c r="M2842" s="13" t="e">
        <f ca="1">CalcTable[[#This Row],[IWC]]-AE2841</f>
        <v>#NAME?</v>
      </c>
      <c r="N2842" s="13" t="e">
        <f ca="1">IF(CalcTable[[#This Row],[Day of Year]]&lt;123,FCAP,AE2841)</f>
        <v>#NAME?</v>
      </c>
      <c r="O2842" s="17" t="e">
        <f ca="1">IF(IRR_DRIP,5,COUNTIF('IDET Wind Values'!C2826:G2826,"&lt;="&amp;IRR_MAXWIND))</f>
        <v>#NAME?</v>
      </c>
      <c r="P2842" s="13" t="e">
        <f ca="1">CalcTable[[#This Row],[ET_o]]*KL</f>
        <v>#NAME?</v>
      </c>
      <c r="Q2842" s="13" t="e">
        <f ca="1">IF(WILTPT&lt;=0,1,MAX(0,MIN(1,(CalcTable[[#This Row],[IWC]]-WILTPT)/(MAD-WILTPT))))</f>
        <v>#NAME?</v>
      </c>
      <c r="R2842" s="13" t="e">
        <f ca="1">CalcTable[[#This Row],[ETMult]]*CalcTable[[#This Row],[ETb]]</f>
        <v>#NAME?</v>
      </c>
      <c r="S2842" s="13" t="b">
        <f>INDEX(IRR_LIST,CalcTable[[#This Row],[Day of Week]]+1)</f>
        <v>0</v>
      </c>
      <c r="T2842" s="13">
        <f t="shared" ca="1" si="894"/>
        <v>3.5</v>
      </c>
      <c r="U2842" s="13" t="b">
        <f ca="1">IF(CalcTable[[#This Row],[IrrPrecip]]&gt;=IC_MM,FALSE,TRUE)</f>
        <v>1</v>
      </c>
      <c r="V2842" s="13" t="b">
        <f t="shared" si="895"/>
        <v>1</v>
      </c>
      <c r="W2842" s="13" t="e">
        <f ca="1">IF(AND(IRR_DRIP=FALSE,CalcTable[[#This Row],[IrrHours]]&lt;=0),FALSE,TRUE)</f>
        <v>#NAME?</v>
      </c>
      <c r="X2842" s="13" t="e">
        <f ca="1">AND(CalcTable[[#This Row],[IrrDay]],CalcTable[[#This Row],[IrrRain]],CalcTable[[#This Row],[IrrWarm]],CalcTable[[#This Row],[IrrWindy]])</f>
        <v>#NAME?</v>
      </c>
      <c r="Y2842" s="13" t="e">
        <f t="shared" ca="1" si="896"/>
        <v>#NAME?</v>
      </c>
      <c r="Z2842" s="13" t="e">
        <f ca="1">CalcTable[[#This Row],[IrrHours]]/5</f>
        <v>#NAME?</v>
      </c>
      <c r="AA2842" s="13" t="e">
        <f ca="1">IF(CalcTable[[#This Row],[IrrFlag]]=FALSE,0,MAX(0,CalcTable[[#This Row],[VolRednWind]]*(FCAP*IRR_TARGET-CalcTable[[#This Row],[IWC]])))</f>
        <v>#NAME?</v>
      </c>
      <c r="AB2842" s="13" t="e">
        <f ca="1">CalcTable[[#This Row],[IWC]]+CalcTable[[#This Row],[Eff Precip]]+CalcTable[[#This Row],[IrrAmt]]-CalcTable[[#This Row],[AET]]</f>
        <v>#NAME?</v>
      </c>
      <c r="AC2842" s="13" t="e">
        <f ca="1">IF(CalcTable[[#This Row],[PWC]]&gt;FCAP,MIN(24*PERC,MIN(SAT,CalcTable[[#This Row],[PWC]])-FCAP),0)</f>
        <v>#NAME?</v>
      </c>
      <c r="AD2842" s="13" t="e">
        <f ca="1">IF(CalcTable[[#This Row],[PWC]]&gt;SAT,CalcTable[[#This Row],[PWC]]-SAT,0)</f>
        <v>#NAME?</v>
      </c>
      <c r="AE2842" s="13" t="e">
        <f ca="1">CalcTable[[#This Row],[PWC]]-CalcTable[[#This Row],[PercAmt]]-CalcTable[[#This Row],[Runoff]]</f>
        <v>#NAME?</v>
      </c>
      <c r="AF2842" s="13" t="e">
        <f ca="1">CalcTable[[#This Row],[IrrAmt]]/1000*CUR_IRR_AREA*10000/IRR_EFF</f>
        <v>#NAME?</v>
      </c>
      <c r="AG2842" s="147"/>
      <c r="AH2842" s="13"/>
      <c r="AI2842" s="50">
        <v>0</v>
      </c>
      <c r="AJ2842" s="50">
        <v>0</v>
      </c>
      <c r="AK2842" s="50">
        <v>0</v>
      </c>
      <c r="AL2842" s="50">
        <v>0</v>
      </c>
      <c r="AM2842" s="50"/>
      <c r="AN2842" s="50"/>
      <c r="AO2842" s="50"/>
      <c r="AP2842" s="50"/>
      <c r="AQ2842" s="50"/>
      <c r="AR2842" s="50"/>
      <c r="AS2842" s="50"/>
      <c r="AT2842" s="50"/>
      <c r="AU2842" s="50"/>
      <c r="AV2842" s="50"/>
      <c r="AW2842" s="50"/>
      <c r="AX2842" s="50">
        <f t="shared" si="907"/>
        <v>0</v>
      </c>
      <c r="AY2842" s="50"/>
      <c r="AZ2842" s="50">
        <f t="shared" si="897"/>
        <v>0</v>
      </c>
      <c r="BA2842" s="50">
        <f t="shared" si="898"/>
        <v>0</v>
      </c>
      <c r="BB2842" s="50">
        <f t="shared" si="899"/>
        <v>0</v>
      </c>
      <c r="BC2842" s="17">
        <f t="shared" si="900"/>
        <v>19787</v>
      </c>
      <c r="BD2842" s="50">
        <f t="shared" si="901"/>
        <v>0</v>
      </c>
      <c r="BE2842" s="50">
        <f t="shared" si="902"/>
        <v>0</v>
      </c>
      <c r="BF2842" s="50">
        <f t="shared" si="908"/>
        <v>0</v>
      </c>
      <c r="BG2842" s="50"/>
      <c r="BH2842" s="17">
        <f t="shared" si="903"/>
        <v>0</v>
      </c>
      <c r="BI2842" s="17">
        <f t="shared" si="911"/>
        <v>2842</v>
      </c>
      <c r="BJ2842" s="17">
        <f t="shared" si="909"/>
        <v>2842</v>
      </c>
      <c r="BK2842" s="150">
        <f t="shared" si="910"/>
        <v>28679</v>
      </c>
      <c r="BL2842" s="50" t="e">
        <f t="shared" ca="1" si="904"/>
        <v>#NAME?</v>
      </c>
      <c r="BM2842" s="50" t="e">
        <f t="shared" ca="1" si="905"/>
        <v>#NAME?</v>
      </c>
      <c r="BN2842" s="50" t="e">
        <f t="shared" ca="1" si="906"/>
        <v>#NAME?</v>
      </c>
    </row>
    <row r="2843" spans="1:66" x14ac:dyDescent="0.35">
      <c r="A2843" s="48">
        <v>28680</v>
      </c>
      <c r="B2843" s="17">
        <v>1978</v>
      </c>
      <c r="C2843" s="17">
        <v>7</v>
      </c>
      <c r="D2843" s="17">
        <v>190</v>
      </c>
      <c r="E2843" s="17">
        <v>9</v>
      </c>
      <c r="F2843" s="17">
        <v>1</v>
      </c>
      <c r="G2843" s="50">
        <v>9</v>
      </c>
      <c r="H2843" s="32">
        <v>4.5727212210645005</v>
      </c>
      <c r="I2843" s="50">
        <v>15</v>
      </c>
      <c r="J2843" s="13">
        <v>1.2</v>
      </c>
      <c r="K2843" s="13">
        <f t="shared" si="892"/>
        <v>1.2</v>
      </c>
      <c r="L2843" s="13">
        <f t="shared" si="893"/>
        <v>0</v>
      </c>
      <c r="M2843" s="13" t="e">
        <f ca="1">CalcTable[[#This Row],[IWC]]-AE2842</f>
        <v>#NAME?</v>
      </c>
      <c r="N2843" s="13" t="e">
        <f ca="1">IF(CalcTable[[#This Row],[Day of Year]]&lt;123,FCAP,AE2842)</f>
        <v>#NAME?</v>
      </c>
      <c r="O2843" s="17" t="e">
        <f ca="1">IF(IRR_DRIP,5,COUNTIF('IDET Wind Values'!C2827:G2827,"&lt;="&amp;IRR_MAXWIND))</f>
        <v>#NAME?</v>
      </c>
      <c r="P2843" s="13" t="e">
        <f ca="1">CalcTable[[#This Row],[ET_o]]*KL</f>
        <v>#NAME?</v>
      </c>
      <c r="Q2843" s="13" t="e">
        <f ca="1">IF(WILTPT&lt;=0,1,MAX(0,MIN(1,(CalcTable[[#This Row],[IWC]]-WILTPT)/(MAD-WILTPT))))</f>
        <v>#NAME?</v>
      </c>
      <c r="R2843" s="13" t="e">
        <f ca="1">CalcTable[[#This Row],[ETMult]]*CalcTable[[#This Row],[ETb]]</f>
        <v>#NAME?</v>
      </c>
      <c r="S2843" s="13" t="b">
        <f>INDEX(IRR_LIST,CalcTable[[#This Row],[Day of Week]]+1)</f>
        <v>1</v>
      </c>
      <c r="T2843" s="13">
        <f t="shared" ca="1" si="894"/>
        <v>4.9000000000000004</v>
      </c>
      <c r="U2843" s="13" t="b">
        <f ca="1">IF(CalcTable[[#This Row],[IrrPrecip]]&gt;=IC_MM,FALSE,TRUE)</f>
        <v>1</v>
      </c>
      <c r="V2843" s="13" t="b">
        <f t="shared" si="895"/>
        <v>1</v>
      </c>
      <c r="W2843" s="13" t="e">
        <f ca="1">IF(AND(IRR_DRIP=FALSE,CalcTable[[#This Row],[IrrHours]]&lt;=0),FALSE,TRUE)</f>
        <v>#NAME?</v>
      </c>
      <c r="X2843" s="13" t="e">
        <f ca="1">AND(CalcTable[[#This Row],[IrrDay]],CalcTable[[#This Row],[IrrRain]],CalcTable[[#This Row],[IrrWarm]],CalcTable[[#This Row],[IrrWindy]])</f>
        <v>#NAME?</v>
      </c>
      <c r="Y2843" s="13" t="e">
        <f t="shared" ca="1" si="896"/>
        <v>#NAME?</v>
      </c>
      <c r="Z2843" s="13" t="e">
        <f ca="1">CalcTable[[#This Row],[IrrHours]]/5</f>
        <v>#NAME?</v>
      </c>
      <c r="AA2843" s="13" t="e">
        <f ca="1">IF(CalcTable[[#This Row],[IrrFlag]]=FALSE,0,MAX(0,CalcTable[[#This Row],[VolRednWind]]*(FCAP*IRR_TARGET-CalcTable[[#This Row],[IWC]])))</f>
        <v>#NAME?</v>
      </c>
      <c r="AB2843" s="13" t="e">
        <f ca="1">CalcTable[[#This Row],[IWC]]+CalcTable[[#This Row],[Eff Precip]]+CalcTable[[#This Row],[IrrAmt]]-CalcTable[[#This Row],[AET]]</f>
        <v>#NAME?</v>
      </c>
      <c r="AC2843" s="13" t="e">
        <f ca="1">IF(CalcTable[[#This Row],[PWC]]&gt;FCAP,MIN(24*PERC,MIN(SAT,CalcTable[[#This Row],[PWC]])-FCAP),0)</f>
        <v>#NAME?</v>
      </c>
      <c r="AD2843" s="13" t="e">
        <f ca="1">IF(CalcTable[[#This Row],[PWC]]&gt;SAT,CalcTable[[#This Row],[PWC]]-SAT,0)</f>
        <v>#NAME?</v>
      </c>
      <c r="AE2843" s="13" t="e">
        <f ca="1">CalcTable[[#This Row],[PWC]]-CalcTable[[#This Row],[PercAmt]]-CalcTable[[#This Row],[Runoff]]</f>
        <v>#NAME?</v>
      </c>
      <c r="AF2843" s="13" t="e">
        <f ca="1">CalcTable[[#This Row],[IrrAmt]]/1000*CUR_IRR_AREA*10000/IRR_EFF</f>
        <v>#NAME?</v>
      </c>
      <c r="AG2843" s="147"/>
      <c r="AH2843" s="13"/>
      <c r="AI2843" s="50">
        <v>0</v>
      </c>
      <c r="AJ2843" s="50">
        <v>0</v>
      </c>
      <c r="AK2843" s="50">
        <v>0</v>
      </c>
      <c r="AL2843" s="50">
        <v>0</v>
      </c>
      <c r="AM2843" s="50"/>
      <c r="AN2843" s="50"/>
      <c r="AO2843" s="50"/>
      <c r="AP2843" s="50"/>
      <c r="AQ2843" s="50"/>
      <c r="AR2843" s="50"/>
      <c r="AS2843" s="50"/>
      <c r="AT2843" s="50"/>
      <c r="AU2843" s="50"/>
      <c r="AV2843" s="50"/>
      <c r="AW2843" s="50"/>
      <c r="AX2843" s="50">
        <f t="shared" si="907"/>
        <v>0</v>
      </c>
      <c r="AY2843" s="50"/>
      <c r="AZ2843" s="50">
        <f t="shared" si="897"/>
        <v>0</v>
      </c>
      <c r="BA2843" s="50">
        <f t="shared" si="898"/>
        <v>0</v>
      </c>
      <c r="BB2843" s="50">
        <f t="shared" si="899"/>
        <v>0</v>
      </c>
      <c r="BC2843" s="17">
        <f t="shared" si="900"/>
        <v>19787</v>
      </c>
      <c r="BD2843" s="50">
        <f t="shared" si="901"/>
        <v>0</v>
      </c>
      <c r="BE2843" s="50">
        <f t="shared" si="902"/>
        <v>0</v>
      </c>
      <c r="BF2843" s="50">
        <f t="shared" si="908"/>
        <v>0</v>
      </c>
      <c r="BG2843" s="50"/>
      <c r="BH2843" s="17">
        <f t="shared" si="903"/>
        <v>0</v>
      </c>
      <c r="BI2843" s="17">
        <f t="shared" si="911"/>
        <v>2843</v>
      </c>
      <c r="BJ2843" s="17">
        <f t="shared" si="909"/>
        <v>2843</v>
      </c>
      <c r="BK2843" s="150">
        <f t="shared" si="910"/>
        <v>28680</v>
      </c>
      <c r="BL2843" s="50" t="e">
        <f t="shared" ca="1" si="904"/>
        <v>#NAME?</v>
      </c>
      <c r="BM2843" s="50" t="e">
        <f t="shared" ca="1" si="905"/>
        <v>#NAME?</v>
      </c>
      <c r="BN2843" s="50" t="e">
        <f t="shared" ca="1" si="906"/>
        <v>#NAME?</v>
      </c>
    </row>
    <row r="2844" spans="1:66" x14ac:dyDescent="0.35">
      <c r="A2844" s="48">
        <v>28681</v>
      </c>
      <c r="B2844" s="17">
        <v>1978</v>
      </c>
      <c r="C2844" s="17">
        <v>7</v>
      </c>
      <c r="D2844" s="17">
        <v>191</v>
      </c>
      <c r="E2844" s="17">
        <v>10</v>
      </c>
      <c r="F2844" s="17">
        <v>2</v>
      </c>
      <c r="G2844" s="50">
        <v>12.7</v>
      </c>
      <c r="H2844" s="32">
        <v>4.6841652468368702</v>
      </c>
      <c r="I2844" s="50">
        <v>14.166666666666666</v>
      </c>
      <c r="J2844" s="13">
        <v>0.6</v>
      </c>
      <c r="K2844" s="13">
        <f t="shared" si="892"/>
        <v>0.6</v>
      </c>
      <c r="L2844" s="13">
        <f t="shared" si="893"/>
        <v>0</v>
      </c>
      <c r="M2844" s="13" t="e">
        <f ca="1">CalcTable[[#This Row],[IWC]]-AE2843</f>
        <v>#NAME?</v>
      </c>
      <c r="N2844" s="13" t="e">
        <f ca="1">IF(CalcTable[[#This Row],[Day of Year]]&lt;123,FCAP,AE2843)</f>
        <v>#NAME?</v>
      </c>
      <c r="O2844" s="17" t="e">
        <f ca="1">IF(IRR_DRIP,5,COUNTIF('IDET Wind Values'!C2828:G2828,"&lt;="&amp;IRR_MAXWIND))</f>
        <v>#NAME?</v>
      </c>
      <c r="P2844" s="13" t="e">
        <f ca="1">CalcTable[[#This Row],[ET_o]]*KL</f>
        <v>#NAME?</v>
      </c>
      <c r="Q2844" s="13" t="e">
        <f ca="1">IF(WILTPT&lt;=0,1,MAX(0,MIN(1,(CalcTable[[#This Row],[IWC]]-WILTPT)/(MAD-WILTPT))))</f>
        <v>#NAME?</v>
      </c>
      <c r="R2844" s="13" t="e">
        <f ca="1">CalcTable[[#This Row],[ETMult]]*CalcTable[[#This Row],[ETb]]</f>
        <v>#NAME?</v>
      </c>
      <c r="S2844" s="13" t="b">
        <f>INDEX(IRR_LIST,CalcTable[[#This Row],[Day of Week]]+1)</f>
        <v>0</v>
      </c>
      <c r="T2844" s="13">
        <f t="shared" ca="1" si="894"/>
        <v>4.4000000000000004</v>
      </c>
      <c r="U2844" s="13" t="b">
        <f ca="1">IF(CalcTable[[#This Row],[IrrPrecip]]&gt;=IC_MM,FALSE,TRUE)</f>
        <v>1</v>
      </c>
      <c r="V2844" s="13" t="b">
        <f t="shared" si="895"/>
        <v>1</v>
      </c>
      <c r="W2844" s="13" t="e">
        <f ca="1">IF(AND(IRR_DRIP=FALSE,CalcTable[[#This Row],[IrrHours]]&lt;=0),FALSE,TRUE)</f>
        <v>#NAME?</v>
      </c>
      <c r="X2844" s="13" t="e">
        <f ca="1">AND(CalcTable[[#This Row],[IrrDay]],CalcTable[[#This Row],[IrrRain]],CalcTable[[#This Row],[IrrWarm]],CalcTable[[#This Row],[IrrWindy]])</f>
        <v>#NAME?</v>
      </c>
      <c r="Y2844" s="13" t="e">
        <f t="shared" ca="1" si="896"/>
        <v>#NAME?</v>
      </c>
      <c r="Z2844" s="13" t="e">
        <f ca="1">CalcTable[[#This Row],[IrrHours]]/5</f>
        <v>#NAME?</v>
      </c>
      <c r="AA2844" s="13" t="e">
        <f ca="1">IF(CalcTable[[#This Row],[IrrFlag]]=FALSE,0,MAX(0,CalcTable[[#This Row],[VolRednWind]]*(FCAP*IRR_TARGET-CalcTable[[#This Row],[IWC]])))</f>
        <v>#NAME?</v>
      </c>
      <c r="AB2844" s="13" t="e">
        <f ca="1">CalcTable[[#This Row],[IWC]]+CalcTable[[#This Row],[Eff Precip]]+CalcTable[[#This Row],[IrrAmt]]-CalcTable[[#This Row],[AET]]</f>
        <v>#NAME?</v>
      </c>
      <c r="AC2844" s="13" t="e">
        <f ca="1">IF(CalcTable[[#This Row],[PWC]]&gt;FCAP,MIN(24*PERC,MIN(SAT,CalcTable[[#This Row],[PWC]])-FCAP),0)</f>
        <v>#NAME?</v>
      </c>
      <c r="AD2844" s="13" t="e">
        <f ca="1">IF(CalcTable[[#This Row],[PWC]]&gt;SAT,CalcTable[[#This Row],[PWC]]-SAT,0)</f>
        <v>#NAME?</v>
      </c>
      <c r="AE2844" s="13" t="e">
        <f ca="1">CalcTable[[#This Row],[PWC]]-CalcTable[[#This Row],[PercAmt]]-CalcTable[[#This Row],[Runoff]]</f>
        <v>#NAME?</v>
      </c>
      <c r="AF2844" s="13" t="e">
        <f ca="1">CalcTable[[#This Row],[IrrAmt]]/1000*CUR_IRR_AREA*10000/IRR_EFF</f>
        <v>#NAME?</v>
      </c>
      <c r="AG2844" s="147"/>
      <c r="AH2844" s="13"/>
      <c r="AI2844" s="50">
        <v>0</v>
      </c>
      <c r="AJ2844" s="50">
        <v>0</v>
      </c>
      <c r="AK2844" s="50">
        <v>2.1735108352054033</v>
      </c>
      <c r="AL2844" s="50">
        <v>6.2278735002657122</v>
      </c>
      <c r="AM2844" s="50"/>
      <c r="AN2844" s="50"/>
      <c r="AO2844" s="50"/>
      <c r="AP2844" s="50"/>
      <c r="AQ2844" s="50"/>
      <c r="AR2844" s="50"/>
      <c r="AS2844" s="50"/>
      <c r="AT2844" s="50"/>
      <c r="AU2844" s="50"/>
      <c r="AV2844" s="50"/>
      <c r="AW2844" s="50"/>
      <c r="AX2844" s="50">
        <f t="shared" si="907"/>
        <v>8.401384335471116</v>
      </c>
      <c r="AY2844" s="50"/>
      <c r="AZ2844" s="50">
        <f t="shared" si="897"/>
        <v>214.56244825747348</v>
      </c>
      <c r="BA2844" s="50">
        <f t="shared" si="898"/>
        <v>330.35805525357029</v>
      </c>
      <c r="BB2844" s="50">
        <f t="shared" si="899"/>
        <v>340.57531469440238</v>
      </c>
      <c r="BC2844" s="17">
        <f t="shared" si="900"/>
        <v>19787</v>
      </c>
      <c r="BD2844" s="50">
        <f t="shared" si="901"/>
        <v>8.401384335471116</v>
      </c>
      <c r="BE2844" s="50">
        <f t="shared" si="902"/>
        <v>214.56244825747348</v>
      </c>
      <c r="BF2844" s="50">
        <f t="shared" si="908"/>
        <v>350.95586095088674</v>
      </c>
      <c r="BG2844" s="50"/>
      <c r="BH2844" s="17">
        <f t="shared" si="903"/>
        <v>0</v>
      </c>
      <c r="BI2844" s="17">
        <f t="shared" si="911"/>
        <v>2844</v>
      </c>
      <c r="BJ2844" s="17">
        <f t="shared" si="909"/>
        <v>2844</v>
      </c>
      <c r="BK2844" s="150">
        <f t="shared" si="910"/>
        <v>28681</v>
      </c>
      <c r="BL2844" s="50" t="e">
        <f t="shared" ca="1" si="904"/>
        <v>#NAME?</v>
      </c>
      <c r="BM2844" s="50" t="e">
        <f t="shared" ca="1" si="905"/>
        <v>#NAME?</v>
      </c>
      <c r="BN2844" s="50" t="e">
        <f t="shared" ca="1" si="906"/>
        <v>#NAME?</v>
      </c>
    </row>
    <row r="2845" spans="1:66" x14ac:dyDescent="0.35">
      <c r="A2845" s="48">
        <v>28682</v>
      </c>
      <c r="B2845" s="17">
        <v>1978</v>
      </c>
      <c r="C2845" s="17">
        <v>7</v>
      </c>
      <c r="D2845" s="17">
        <v>192</v>
      </c>
      <c r="E2845" s="17">
        <v>11</v>
      </c>
      <c r="F2845" s="17">
        <v>3</v>
      </c>
      <c r="G2845" s="50">
        <v>8.8000000000000007</v>
      </c>
      <c r="H2845" s="32">
        <v>4.8561691182876627</v>
      </c>
      <c r="I2845" s="50">
        <v>15.333333333333334</v>
      </c>
      <c r="J2845" s="13">
        <v>1.8</v>
      </c>
      <c r="K2845" s="13">
        <f t="shared" si="892"/>
        <v>1.8</v>
      </c>
      <c r="L2845" s="13">
        <f t="shared" si="893"/>
        <v>0</v>
      </c>
      <c r="M2845" s="13" t="e">
        <f ca="1">CalcTable[[#This Row],[IWC]]-AE2844</f>
        <v>#NAME?</v>
      </c>
      <c r="N2845" s="13" t="e">
        <f ca="1">IF(CalcTable[[#This Row],[Day of Year]]&lt;123,FCAP,AE2844)</f>
        <v>#NAME?</v>
      </c>
      <c r="O2845" s="17" t="e">
        <f ca="1">IF(IRR_DRIP,5,COUNTIF('IDET Wind Values'!C2829:G2829,"&lt;="&amp;IRR_MAXWIND))</f>
        <v>#NAME?</v>
      </c>
      <c r="P2845" s="13" t="e">
        <f ca="1">CalcTable[[#This Row],[ET_o]]*KL</f>
        <v>#NAME?</v>
      </c>
      <c r="Q2845" s="13" t="e">
        <f ca="1">IF(WILTPT&lt;=0,1,MAX(0,MIN(1,(CalcTable[[#This Row],[IWC]]-WILTPT)/(MAD-WILTPT))))</f>
        <v>#NAME?</v>
      </c>
      <c r="R2845" s="13" t="e">
        <f ca="1">CalcTable[[#This Row],[ETMult]]*CalcTable[[#This Row],[ETb]]</f>
        <v>#NAME?</v>
      </c>
      <c r="S2845" s="13" t="b">
        <f>INDEX(IRR_LIST,CalcTable[[#This Row],[Day of Week]]+1)</f>
        <v>1</v>
      </c>
      <c r="T2845" s="13">
        <f t="shared" ca="1" si="894"/>
        <v>1.7999999999999998</v>
      </c>
      <c r="U2845" s="13" t="b">
        <f ca="1">IF(CalcTable[[#This Row],[IrrPrecip]]&gt;=IC_MM,FALSE,TRUE)</f>
        <v>1</v>
      </c>
      <c r="V2845" s="13" t="b">
        <f t="shared" si="895"/>
        <v>1</v>
      </c>
      <c r="W2845" s="13" t="e">
        <f ca="1">IF(AND(IRR_DRIP=FALSE,CalcTable[[#This Row],[IrrHours]]&lt;=0),FALSE,TRUE)</f>
        <v>#NAME?</v>
      </c>
      <c r="X2845" s="13" t="e">
        <f ca="1">AND(CalcTable[[#This Row],[IrrDay]],CalcTable[[#This Row],[IrrRain]],CalcTable[[#This Row],[IrrWarm]],CalcTable[[#This Row],[IrrWindy]])</f>
        <v>#NAME?</v>
      </c>
      <c r="Y2845" s="13" t="e">
        <f t="shared" ca="1" si="896"/>
        <v>#NAME?</v>
      </c>
      <c r="Z2845" s="13" t="e">
        <f ca="1">CalcTable[[#This Row],[IrrHours]]/5</f>
        <v>#NAME?</v>
      </c>
      <c r="AA2845" s="13" t="e">
        <f ca="1">IF(CalcTable[[#This Row],[IrrFlag]]=FALSE,0,MAX(0,CalcTable[[#This Row],[VolRednWind]]*(FCAP*IRR_TARGET-CalcTable[[#This Row],[IWC]])))</f>
        <v>#NAME?</v>
      </c>
      <c r="AB2845" s="13" t="e">
        <f ca="1">CalcTable[[#This Row],[IWC]]+CalcTable[[#This Row],[Eff Precip]]+CalcTable[[#This Row],[IrrAmt]]-CalcTable[[#This Row],[AET]]</f>
        <v>#NAME?</v>
      </c>
      <c r="AC2845" s="13" t="e">
        <f ca="1">IF(CalcTable[[#This Row],[PWC]]&gt;FCAP,MIN(24*PERC,MIN(SAT,CalcTable[[#This Row],[PWC]])-FCAP),0)</f>
        <v>#NAME?</v>
      </c>
      <c r="AD2845" s="13" t="e">
        <f ca="1">IF(CalcTable[[#This Row],[PWC]]&gt;SAT,CalcTable[[#This Row],[PWC]]-SAT,0)</f>
        <v>#NAME?</v>
      </c>
      <c r="AE2845" s="13" t="e">
        <f ca="1">CalcTable[[#This Row],[PWC]]-CalcTable[[#This Row],[PercAmt]]-CalcTable[[#This Row],[Runoff]]</f>
        <v>#NAME?</v>
      </c>
      <c r="AF2845" s="13" t="e">
        <f ca="1">CalcTable[[#This Row],[IrrAmt]]/1000*CUR_IRR_AREA*10000/IRR_EFF</f>
        <v>#NAME?</v>
      </c>
      <c r="AG2845" s="147"/>
      <c r="AH2845" s="13"/>
      <c r="AI2845" s="50">
        <v>0</v>
      </c>
      <c r="AJ2845" s="50">
        <v>0</v>
      </c>
      <c r="AK2845" s="50">
        <v>0</v>
      </c>
      <c r="AL2845" s="50">
        <v>0</v>
      </c>
      <c r="AM2845" s="50"/>
      <c r="AN2845" s="50"/>
      <c r="AO2845" s="50"/>
      <c r="AP2845" s="50"/>
      <c r="AQ2845" s="50"/>
      <c r="AR2845" s="50"/>
      <c r="AS2845" s="50"/>
      <c r="AT2845" s="50"/>
      <c r="AU2845" s="50"/>
      <c r="AV2845" s="50"/>
      <c r="AW2845" s="50"/>
      <c r="AX2845" s="50">
        <f t="shared" si="907"/>
        <v>0</v>
      </c>
      <c r="AY2845" s="50"/>
      <c r="AZ2845" s="50">
        <f t="shared" si="897"/>
        <v>0</v>
      </c>
      <c r="BA2845" s="50">
        <f t="shared" si="898"/>
        <v>0</v>
      </c>
      <c r="BB2845" s="50">
        <f t="shared" si="899"/>
        <v>0</v>
      </c>
      <c r="BC2845" s="17">
        <f t="shared" si="900"/>
        <v>19787</v>
      </c>
      <c r="BD2845" s="50">
        <f t="shared" si="901"/>
        <v>0</v>
      </c>
      <c r="BE2845" s="50">
        <f t="shared" si="902"/>
        <v>0</v>
      </c>
      <c r="BF2845" s="50">
        <f t="shared" si="908"/>
        <v>0</v>
      </c>
      <c r="BG2845" s="50"/>
      <c r="BH2845" s="17">
        <f t="shared" si="903"/>
        <v>0</v>
      </c>
      <c r="BI2845" s="17">
        <f t="shared" si="911"/>
        <v>2845</v>
      </c>
      <c r="BJ2845" s="17">
        <f t="shared" si="909"/>
        <v>2845</v>
      </c>
      <c r="BK2845" s="150">
        <f t="shared" si="910"/>
        <v>28682</v>
      </c>
      <c r="BL2845" s="50" t="e">
        <f t="shared" ca="1" si="904"/>
        <v>#NAME?</v>
      </c>
      <c r="BM2845" s="50" t="e">
        <f t="shared" ca="1" si="905"/>
        <v>#NAME?</v>
      </c>
      <c r="BN2845" s="50" t="e">
        <f t="shared" ca="1" si="906"/>
        <v>#NAME?</v>
      </c>
    </row>
    <row r="2846" spans="1:66" x14ac:dyDescent="0.35">
      <c r="A2846" s="48">
        <v>28683</v>
      </c>
      <c r="B2846" s="17">
        <v>1978</v>
      </c>
      <c r="C2846" s="17">
        <v>7</v>
      </c>
      <c r="D2846" s="17">
        <v>193</v>
      </c>
      <c r="E2846" s="17">
        <v>12</v>
      </c>
      <c r="F2846" s="17">
        <v>4</v>
      </c>
      <c r="G2846" s="50">
        <v>10.9</v>
      </c>
      <c r="H2846" s="32">
        <v>6.3755432375259717</v>
      </c>
      <c r="I2846" s="50">
        <v>24.833333333333332</v>
      </c>
      <c r="J2846" s="13">
        <v>0.4</v>
      </c>
      <c r="K2846" s="13">
        <f t="shared" si="892"/>
        <v>0.4</v>
      </c>
      <c r="L2846" s="13">
        <f t="shared" si="893"/>
        <v>0</v>
      </c>
      <c r="M2846" s="13" t="e">
        <f ca="1">CalcTable[[#This Row],[IWC]]-AE2845</f>
        <v>#NAME?</v>
      </c>
      <c r="N2846" s="13" t="e">
        <f ca="1">IF(CalcTable[[#This Row],[Day of Year]]&lt;123,FCAP,AE2845)</f>
        <v>#NAME?</v>
      </c>
      <c r="O2846" s="17" t="e">
        <f ca="1">IF(IRR_DRIP,5,COUNTIF('IDET Wind Values'!C2830:G2830,"&lt;="&amp;IRR_MAXWIND))</f>
        <v>#NAME?</v>
      </c>
      <c r="P2846" s="13" t="e">
        <f ca="1">CalcTable[[#This Row],[ET_o]]*KL</f>
        <v>#NAME?</v>
      </c>
      <c r="Q2846" s="13" t="e">
        <f ca="1">IF(WILTPT&lt;=0,1,MAX(0,MIN(1,(CalcTable[[#This Row],[IWC]]-WILTPT)/(MAD-WILTPT))))</f>
        <v>#NAME?</v>
      </c>
      <c r="R2846" s="13" t="e">
        <f ca="1">CalcTable[[#This Row],[ETMult]]*CalcTable[[#This Row],[ETb]]</f>
        <v>#NAME?</v>
      </c>
      <c r="S2846" s="13" t="b">
        <f>INDEX(IRR_LIST,CalcTable[[#This Row],[Day of Week]]+1)</f>
        <v>0</v>
      </c>
      <c r="T2846" s="13">
        <f t="shared" ca="1" si="894"/>
        <v>2.4</v>
      </c>
      <c r="U2846" s="13" t="b">
        <f ca="1">IF(CalcTable[[#This Row],[IrrPrecip]]&gt;=IC_MM,FALSE,TRUE)</f>
        <v>1</v>
      </c>
      <c r="V2846" s="13" t="b">
        <f t="shared" si="895"/>
        <v>1</v>
      </c>
      <c r="W2846" s="13" t="e">
        <f ca="1">IF(AND(IRR_DRIP=FALSE,CalcTable[[#This Row],[IrrHours]]&lt;=0),FALSE,TRUE)</f>
        <v>#NAME?</v>
      </c>
      <c r="X2846" s="13" t="e">
        <f ca="1">AND(CalcTable[[#This Row],[IrrDay]],CalcTable[[#This Row],[IrrRain]],CalcTable[[#This Row],[IrrWarm]],CalcTable[[#This Row],[IrrWindy]])</f>
        <v>#NAME?</v>
      </c>
      <c r="Y2846" s="13" t="e">
        <f t="shared" ca="1" si="896"/>
        <v>#NAME?</v>
      </c>
      <c r="Z2846" s="13" t="e">
        <f ca="1">CalcTable[[#This Row],[IrrHours]]/5</f>
        <v>#NAME?</v>
      </c>
      <c r="AA2846" s="13" t="e">
        <f ca="1">IF(CalcTable[[#This Row],[IrrFlag]]=FALSE,0,MAX(0,CalcTable[[#This Row],[VolRednWind]]*(FCAP*IRR_TARGET-CalcTable[[#This Row],[IWC]])))</f>
        <v>#NAME?</v>
      </c>
      <c r="AB2846" s="13" t="e">
        <f ca="1">CalcTable[[#This Row],[IWC]]+CalcTable[[#This Row],[Eff Precip]]+CalcTable[[#This Row],[IrrAmt]]-CalcTable[[#This Row],[AET]]</f>
        <v>#NAME?</v>
      </c>
      <c r="AC2846" s="13" t="e">
        <f ca="1">IF(CalcTable[[#This Row],[PWC]]&gt;FCAP,MIN(24*PERC,MIN(SAT,CalcTable[[#This Row],[PWC]])-FCAP),0)</f>
        <v>#NAME?</v>
      </c>
      <c r="AD2846" s="13" t="e">
        <f ca="1">IF(CalcTable[[#This Row],[PWC]]&gt;SAT,CalcTable[[#This Row],[PWC]]-SAT,0)</f>
        <v>#NAME?</v>
      </c>
      <c r="AE2846" s="13" t="e">
        <f ca="1">CalcTable[[#This Row],[PWC]]-CalcTable[[#This Row],[PercAmt]]-CalcTable[[#This Row],[Runoff]]</f>
        <v>#NAME?</v>
      </c>
      <c r="AF2846" s="13" t="e">
        <f ca="1">CalcTable[[#This Row],[IrrAmt]]/1000*CUR_IRR_AREA*10000/IRR_EFF</f>
        <v>#NAME?</v>
      </c>
      <c r="AG2846" s="147"/>
      <c r="AH2846" s="13"/>
      <c r="AI2846" s="50">
        <v>0</v>
      </c>
      <c r="AJ2846" s="50">
        <v>0</v>
      </c>
      <c r="AK2846" s="50">
        <v>0</v>
      </c>
      <c r="AL2846" s="50">
        <v>5.2471839008184951</v>
      </c>
      <c r="AM2846" s="50"/>
      <c r="AN2846" s="50"/>
      <c r="AO2846" s="50"/>
      <c r="AP2846" s="50"/>
      <c r="AQ2846" s="50"/>
      <c r="AR2846" s="50"/>
      <c r="AS2846" s="50"/>
      <c r="AT2846" s="50"/>
      <c r="AU2846" s="50"/>
      <c r="AV2846" s="50"/>
      <c r="AW2846" s="50"/>
      <c r="AX2846" s="50">
        <f t="shared" si="907"/>
        <v>5.2471839008184951</v>
      </c>
      <c r="AY2846" s="50"/>
      <c r="AZ2846" s="50">
        <f t="shared" si="897"/>
        <v>153.91739442400919</v>
      </c>
      <c r="BA2846" s="50">
        <f t="shared" si="898"/>
        <v>236.98392474807764</v>
      </c>
      <c r="BB2846" s="50">
        <f t="shared" si="899"/>
        <v>244.31332448255429</v>
      </c>
      <c r="BC2846" s="17">
        <f t="shared" si="900"/>
        <v>19787</v>
      </c>
      <c r="BD2846" s="50">
        <f t="shared" si="901"/>
        <v>5.2471839008184951</v>
      </c>
      <c r="BE2846" s="50">
        <f t="shared" si="902"/>
        <v>153.91739442400919</v>
      </c>
      <c r="BF2846" s="50">
        <f t="shared" si="908"/>
        <v>251.75985879213064</v>
      </c>
      <c r="BG2846" s="50"/>
      <c r="BH2846" s="17">
        <f t="shared" si="903"/>
        <v>0</v>
      </c>
      <c r="BI2846" s="17">
        <f t="shared" si="911"/>
        <v>2846</v>
      </c>
      <c r="BJ2846" s="17">
        <f t="shared" si="909"/>
        <v>2846</v>
      </c>
      <c r="BK2846" s="150">
        <f t="shared" si="910"/>
        <v>28683</v>
      </c>
      <c r="BL2846" s="50" t="e">
        <f t="shared" ca="1" si="904"/>
        <v>#NAME?</v>
      </c>
      <c r="BM2846" s="50" t="e">
        <f t="shared" ca="1" si="905"/>
        <v>#NAME?</v>
      </c>
      <c r="BN2846" s="50" t="e">
        <f t="shared" ca="1" si="906"/>
        <v>#NAME?</v>
      </c>
    </row>
    <row r="2847" spans="1:66" x14ac:dyDescent="0.35">
      <c r="A2847" s="48">
        <v>28684</v>
      </c>
      <c r="B2847" s="17">
        <v>1978</v>
      </c>
      <c r="C2847" s="17">
        <v>7</v>
      </c>
      <c r="D2847" s="17">
        <v>194</v>
      </c>
      <c r="E2847" s="17">
        <v>13</v>
      </c>
      <c r="F2847" s="17">
        <v>5</v>
      </c>
      <c r="G2847" s="50">
        <v>15.2</v>
      </c>
      <c r="H2847" s="32">
        <v>7.2372544826709397</v>
      </c>
      <c r="I2847" s="50">
        <v>29.5</v>
      </c>
      <c r="J2847" s="13">
        <v>0</v>
      </c>
      <c r="K2847" s="13">
        <f t="shared" si="892"/>
        <v>0</v>
      </c>
      <c r="L2847" s="13">
        <f t="shared" si="893"/>
        <v>0</v>
      </c>
      <c r="M2847" s="13" t="e">
        <f ca="1">CalcTable[[#This Row],[IWC]]-AE2846</f>
        <v>#NAME?</v>
      </c>
      <c r="N2847" s="13" t="e">
        <f ca="1">IF(CalcTable[[#This Row],[Day of Year]]&lt;123,FCAP,AE2846)</f>
        <v>#NAME?</v>
      </c>
      <c r="O2847" s="17" t="e">
        <f ca="1">IF(IRR_DRIP,5,COUNTIF('IDET Wind Values'!C2831:G2831,"&lt;="&amp;IRR_MAXWIND))</f>
        <v>#NAME?</v>
      </c>
      <c r="P2847" s="13" t="e">
        <f ca="1">CalcTable[[#This Row],[ET_o]]*KL</f>
        <v>#NAME?</v>
      </c>
      <c r="Q2847" s="13" t="e">
        <f ca="1">IF(WILTPT&lt;=0,1,MAX(0,MIN(1,(CalcTable[[#This Row],[IWC]]-WILTPT)/(MAD-WILTPT))))</f>
        <v>#NAME?</v>
      </c>
      <c r="R2847" s="13" t="e">
        <f ca="1">CalcTable[[#This Row],[ETMult]]*CalcTable[[#This Row],[ETb]]</f>
        <v>#NAME?</v>
      </c>
      <c r="S2847" s="13" t="b">
        <f>INDEX(IRR_LIST,CalcTable[[#This Row],[Day of Week]]+1)</f>
        <v>1</v>
      </c>
      <c r="T2847" s="13">
        <f t="shared" ca="1" si="894"/>
        <v>2.2000000000000002</v>
      </c>
      <c r="U2847" s="13" t="b">
        <f ca="1">IF(CalcTable[[#This Row],[IrrPrecip]]&gt;=IC_MM,FALSE,TRUE)</f>
        <v>1</v>
      </c>
      <c r="V2847" s="13" t="b">
        <f t="shared" si="895"/>
        <v>1</v>
      </c>
      <c r="W2847" s="13" t="e">
        <f ca="1">IF(AND(IRR_DRIP=FALSE,CalcTable[[#This Row],[IrrHours]]&lt;=0),FALSE,TRUE)</f>
        <v>#NAME?</v>
      </c>
      <c r="X2847" s="13" t="e">
        <f ca="1">AND(CalcTable[[#This Row],[IrrDay]],CalcTable[[#This Row],[IrrRain]],CalcTable[[#This Row],[IrrWarm]],CalcTable[[#This Row],[IrrWindy]])</f>
        <v>#NAME?</v>
      </c>
      <c r="Y2847" s="13" t="e">
        <f t="shared" ca="1" si="896"/>
        <v>#NAME?</v>
      </c>
      <c r="Z2847" s="13" t="e">
        <f ca="1">CalcTable[[#This Row],[IrrHours]]/5</f>
        <v>#NAME?</v>
      </c>
      <c r="AA2847" s="13" t="e">
        <f ca="1">IF(CalcTable[[#This Row],[IrrFlag]]=FALSE,0,MAX(0,CalcTable[[#This Row],[VolRednWind]]*(FCAP*IRR_TARGET-CalcTable[[#This Row],[IWC]])))</f>
        <v>#NAME?</v>
      </c>
      <c r="AB2847" s="13" t="e">
        <f ca="1">CalcTable[[#This Row],[IWC]]+CalcTable[[#This Row],[Eff Precip]]+CalcTable[[#This Row],[IrrAmt]]-CalcTable[[#This Row],[AET]]</f>
        <v>#NAME?</v>
      </c>
      <c r="AC2847" s="13" t="e">
        <f ca="1">IF(CalcTable[[#This Row],[PWC]]&gt;FCAP,MIN(24*PERC,MIN(SAT,CalcTable[[#This Row],[PWC]])-FCAP),0)</f>
        <v>#NAME?</v>
      </c>
      <c r="AD2847" s="13" t="e">
        <f ca="1">IF(CalcTable[[#This Row],[PWC]]&gt;SAT,CalcTable[[#This Row],[PWC]]-SAT,0)</f>
        <v>#NAME?</v>
      </c>
      <c r="AE2847" s="13" t="e">
        <f ca="1">CalcTable[[#This Row],[PWC]]-CalcTable[[#This Row],[PercAmt]]-CalcTable[[#This Row],[Runoff]]</f>
        <v>#NAME?</v>
      </c>
      <c r="AF2847" s="13" t="e">
        <f ca="1">CalcTable[[#This Row],[IrrAmt]]/1000*CUR_IRR_AREA*10000/IRR_EFF</f>
        <v>#NAME?</v>
      </c>
      <c r="AG2847" s="147"/>
      <c r="AH2847" s="13"/>
      <c r="AI2847" s="50">
        <v>6.663635728191867</v>
      </c>
      <c r="AJ2847" s="50">
        <v>10.085877441151792</v>
      </c>
      <c r="AK2847" s="50">
        <v>0</v>
      </c>
      <c r="AL2847" s="50">
        <v>0</v>
      </c>
      <c r="AM2847" s="50"/>
      <c r="AN2847" s="50"/>
      <c r="AO2847" s="50"/>
      <c r="AP2847" s="50"/>
      <c r="AQ2847" s="50"/>
      <c r="AR2847" s="50"/>
      <c r="AS2847" s="50"/>
      <c r="AT2847" s="50"/>
      <c r="AU2847" s="50"/>
      <c r="AV2847" s="50"/>
      <c r="AW2847" s="50"/>
      <c r="AX2847" s="50">
        <f t="shared" si="907"/>
        <v>16.749513169343658</v>
      </c>
      <c r="AY2847" s="50"/>
      <c r="AZ2847" s="50">
        <f t="shared" si="897"/>
        <v>393.58572895393337</v>
      </c>
      <c r="BA2847" s="50">
        <f t="shared" si="898"/>
        <v>638.50832802875539</v>
      </c>
      <c r="BB2847" s="50">
        <f t="shared" si="899"/>
        <v>660.8628670746748</v>
      </c>
      <c r="BC2847" s="17">
        <f t="shared" si="900"/>
        <v>19787</v>
      </c>
      <c r="BD2847" s="50">
        <f t="shared" si="901"/>
        <v>16.749513169343658</v>
      </c>
      <c r="BE2847" s="50">
        <f t="shared" si="902"/>
        <v>393.58572895393337</v>
      </c>
      <c r="BF2847" s="50">
        <f t="shared" si="908"/>
        <v>643.78095740804338</v>
      </c>
      <c r="BG2847" s="50"/>
      <c r="BH2847" s="17">
        <f t="shared" si="903"/>
        <v>0</v>
      </c>
      <c r="BI2847" s="17">
        <f t="shared" si="911"/>
        <v>2847</v>
      </c>
      <c r="BJ2847" s="17">
        <f t="shared" si="909"/>
        <v>2847</v>
      </c>
      <c r="BK2847" s="150">
        <f t="shared" si="910"/>
        <v>28684</v>
      </c>
      <c r="BL2847" s="50" t="e">
        <f t="shared" ca="1" si="904"/>
        <v>#NAME?</v>
      </c>
      <c r="BM2847" s="50" t="e">
        <f t="shared" ca="1" si="905"/>
        <v>#NAME?</v>
      </c>
      <c r="BN2847" s="50" t="e">
        <f t="shared" ca="1" si="906"/>
        <v>#NAME?</v>
      </c>
    </row>
    <row r="2848" spans="1:66" x14ac:dyDescent="0.35">
      <c r="A2848" s="48">
        <v>28685</v>
      </c>
      <c r="B2848" s="17">
        <v>1978</v>
      </c>
      <c r="C2848" s="17">
        <v>7</v>
      </c>
      <c r="D2848" s="17">
        <v>195</v>
      </c>
      <c r="E2848" s="17">
        <v>14</v>
      </c>
      <c r="F2848" s="17">
        <v>6</v>
      </c>
      <c r="G2848" s="50">
        <v>10.6</v>
      </c>
      <c r="H2848" s="32">
        <v>6.0983674422438323</v>
      </c>
      <c r="I2848" s="50">
        <v>7.333333333333333</v>
      </c>
      <c r="J2848" s="13">
        <v>0</v>
      </c>
      <c r="K2848" s="13">
        <f t="shared" si="892"/>
        <v>0</v>
      </c>
      <c r="L2848" s="13">
        <f t="shared" si="893"/>
        <v>0</v>
      </c>
      <c r="M2848" s="13" t="e">
        <f ca="1">CalcTable[[#This Row],[IWC]]-AE2847</f>
        <v>#NAME?</v>
      </c>
      <c r="N2848" s="13" t="e">
        <f ca="1">IF(CalcTable[[#This Row],[Day of Year]]&lt;123,FCAP,AE2847)</f>
        <v>#NAME?</v>
      </c>
      <c r="O2848" s="17" t="e">
        <f ca="1">IF(IRR_DRIP,5,COUNTIF('IDET Wind Values'!C2832:G2832,"&lt;="&amp;IRR_MAXWIND))</f>
        <v>#NAME?</v>
      </c>
      <c r="P2848" s="13" t="e">
        <f ca="1">CalcTable[[#This Row],[ET_o]]*KL</f>
        <v>#NAME?</v>
      </c>
      <c r="Q2848" s="13" t="e">
        <f ca="1">IF(WILTPT&lt;=0,1,MAX(0,MIN(1,(CalcTable[[#This Row],[IWC]]-WILTPT)/(MAD-WILTPT))))</f>
        <v>#NAME?</v>
      </c>
      <c r="R2848" s="13" t="e">
        <f ca="1">CalcTable[[#This Row],[ETMult]]*CalcTable[[#This Row],[ETb]]</f>
        <v>#NAME?</v>
      </c>
      <c r="S2848" s="13" t="b">
        <f>INDEX(IRR_LIST,CalcTable[[#This Row],[Day of Week]]+1)</f>
        <v>0</v>
      </c>
      <c r="T2848" s="13">
        <f t="shared" ca="1" si="894"/>
        <v>0.4</v>
      </c>
      <c r="U2848" s="13" t="b">
        <f ca="1">IF(CalcTable[[#This Row],[IrrPrecip]]&gt;=IC_MM,FALSE,TRUE)</f>
        <v>1</v>
      </c>
      <c r="V2848" s="13" t="b">
        <f t="shared" si="895"/>
        <v>1</v>
      </c>
      <c r="W2848" s="13" t="e">
        <f ca="1">IF(AND(IRR_DRIP=FALSE,CalcTable[[#This Row],[IrrHours]]&lt;=0),FALSE,TRUE)</f>
        <v>#NAME?</v>
      </c>
      <c r="X2848" s="13" t="e">
        <f ca="1">AND(CalcTable[[#This Row],[IrrDay]],CalcTable[[#This Row],[IrrRain]],CalcTable[[#This Row],[IrrWarm]],CalcTable[[#This Row],[IrrWindy]])</f>
        <v>#NAME?</v>
      </c>
      <c r="Y2848" s="13" t="e">
        <f t="shared" ca="1" si="896"/>
        <v>#NAME?</v>
      </c>
      <c r="Z2848" s="13" t="e">
        <f ca="1">CalcTable[[#This Row],[IrrHours]]/5</f>
        <v>#NAME?</v>
      </c>
      <c r="AA2848" s="13" t="e">
        <f ca="1">IF(CalcTable[[#This Row],[IrrFlag]]=FALSE,0,MAX(0,CalcTable[[#This Row],[VolRednWind]]*(FCAP*IRR_TARGET-CalcTable[[#This Row],[IWC]])))</f>
        <v>#NAME?</v>
      </c>
      <c r="AB2848" s="13" t="e">
        <f ca="1">CalcTable[[#This Row],[IWC]]+CalcTable[[#This Row],[Eff Precip]]+CalcTable[[#This Row],[IrrAmt]]-CalcTable[[#This Row],[AET]]</f>
        <v>#NAME?</v>
      </c>
      <c r="AC2848" s="13" t="e">
        <f ca="1">IF(CalcTable[[#This Row],[PWC]]&gt;FCAP,MIN(24*PERC,MIN(SAT,CalcTable[[#This Row],[PWC]])-FCAP),0)</f>
        <v>#NAME?</v>
      </c>
      <c r="AD2848" s="13" t="e">
        <f ca="1">IF(CalcTable[[#This Row],[PWC]]&gt;SAT,CalcTable[[#This Row],[PWC]]-SAT,0)</f>
        <v>#NAME?</v>
      </c>
      <c r="AE2848" s="13" t="e">
        <f ca="1">CalcTable[[#This Row],[PWC]]-CalcTable[[#This Row],[PercAmt]]-CalcTable[[#This Row],[Runoff]]</f>
        <v>#NAME?</v>
      </c>
      <c r="AF2848" s="13" t="e">
        <f ca="1">CalcTable[[#This Row],[IrrAmt]]/1000*CUR_IRR_AREA*10000/IRR_EFF</f>
        <v>#NAME?</v>
      </c>
      <c r="AG2848" s="147"/>
      <c r="AH2848" s="13"/>
      <c r="AI2848" s="50">
        <v>0</v>
      </c>
      <c r="AJ2848" s="50">
        <v>0</v>
      </c>
      <c r="AK2848" s="50">
        <v>0</v>
      </c>
      <c r="AL2848" s="50">
        <v>7.4870387461083041</v>
      </c>
      <c r="AM2848" s="50"/>
      <c r="AN2848" s="50"/>
      <c r="AO2848" s="50"/>
      <c r="AP2848" s="50"/>
      <c r="AQ2848" s="50"/>
      <c r="AR2848" s="50"/>
      <c r="AS2848" s="50"/>
      <c r="AT2848" s="50"/>
      <c r="AU2848" s="50"/>
      <c r="AV2848" s="50"/>
      <c r="AW2848" s="50"/>
      <c r="AX2848" s="50">
        <f t="shared" si="907"/>
        <v>7.4870387461083041</v>
      </c>
      <c r="AY2848" s="50"/>
      <c r="AZ2848" s="50">
        <f t="shared" si="897"/>
        <v>219.61980321917693</v>
      </c>
      <c r="BA2848" s="50">
        <f t="shared" si="898"/>
        <v>338.14477638508197</v>
      </c>
      <c r="BB2848" s="50">
        <f t="shared" si="899"/>
        <v>348.60286225266185</v>
      </c>
      <c r="BC2848" s="17">
        <f t="shared" si="900"/>
        <v>19787</v>
      </c>
      <c r="BD2848" s="50">
        <f t="shared" si="901"/>
        <v>7.4870387461083041</v>
      </c>
      <c r="BE2848" s="50">
        <f t="shared" si="902"/>
        <v>219.61980321917693</v>
      </c>
      <c r="BF2848" s="50">
        <f t="shared" si="908"/>
        <v>359.22808369598238</v>
      </c>
      <c r="BG2848" s="50"/>
      <c r="BH2848" s="17">
        <f t="shared" si="903"/>
        <v>0</v>
      </c>
      <c r="BI2848" s="17">
        <f t="shared" si="911"/>
        <v>2848</v>
      </c>
      <c r="BJ2848" s="17">
        <f t="shared" si="909"/>
        <v>2848</v>
      </c>
      <c r="BK2848" s="150">
        <f t="shared" si="910"/>
        <v>28685</v>
      </c>
      <c r="BL2848" s="50" t="e">
        <f t="shared" ca="1" si="904"/>
        <v>#NAME?</v>
      </c>
      <c r="BM2848" s="50" t="e">
        <f t="shared" ca="1" si="905"/>
        <v>#NAME?</v>
      </c>
      <c r="BN2848" s="50" t="e">
        <f t="shared" ca="1" si="906"/>
        <v>#NAME?</v>
      </c>
    </row>
    <row r="2849" spans="1:66" x14ac:dyDescent="0.35">
      <c r="A2849" s="48">
        <v>28686</v>
      </c>
      <c r="B2849" s="17">
        <v>1978</v>
      </c>
      <c r="C2849" s="17">
        <v>7</v>
      </c>
      <c r="D2849" s="17">
        <v>196</v>
      </c>
      <c r="E2849" s="17">
        <v>15</v>
      </c>
      <c r="F2849" s="17">
        <v>7</v>
      </c>
      <c r="G2849" s="50">
        <v>10.5</v>
      </c>
      <c r="H2849" s="32">
        <v>5.7835097838876033</v>
      </c>
      <c r="I2849" s="50">
        <v>2.1666666666666665</v>
      </c>
      <c r="J2849" s="13">
        <v>0</v>
      </c>
      <c r="K2849" s="13">
        <f t="shared" si="892"/>
        <v>0</v>
      </c>
      <c r="L2849" s="13">
        <f t="shared" si="893"/>
        <v>0</v>
      </c>
      <c r="M2849" s="13" t="e">
        <f ca="1">CalcTable[[#This Row],[IWC]]-AE2848</f>
        <v>#NAME?</v>
      </c>
      <c r="N2849" s="13" t="e">
        <f ca="1">IF(CalcTable[[#This Row],[Day of Year]]&lt;123,FCAP,AE2848)</f>
        <v>#NAME?</v>
      </c>
      <c r="O2849" s="17" t="e">
        <f ca="1">IF(IRR_DRIP,5,COUNTIF('IDET Wind Values'!C2833:G2833,"&lt;="&amp;IRR_MAXWIND))</f>
        <v>#NAME?</v>
      </c>
      <c r="P2849" s="13" t="e">
        <f ca="1">CalcTable[[#This Row],[ET_o]]*KL</f>
        <v>#NAME?</v>
      </c>
      <c r="Q2849" s="13" t="e">
        <f ca="1">IF(WILTPT&lt;=0,1,MAX(0,MIN(1,(CalcTable[[#This Row],[IWC]]-WILTPT)/(MAD-WILTPT))))</f>
        <v>#NAME?</v>
      </c>
      <c r="R2849" s="13" t="e">
        <f ca="1">CalcTable[[#This Row],[ETMult]]*CalcTable[[#This Row],[ETb]]</f>
        <v>#NAME?</v>
      </c>
      <c r="S2849" s="13" t="b">
        <f>INDEX(IRR_LIST,CalcTable[[#This Row],[Day of Week]]+1)</f>
        <v>0</v>
      </c>
      <c r="T2849" s="13">
        <f t="shared" ca="1" si="894"/>
        <v>0</v>
      </c>
      <c r="U2849" s="13" t="b">
        <f ca="1">IF(CalcTable[[#This Row],[IrrPrecip]]&gt;=IC_MM,FALSE,TRUE)</f>
        <v>1</v>
      </c>
      <c r="V2849" s="13" t="b">
        <f t="shared" si="895"/>
        <v>1</v>
      </c>
      <c r="W2849" s="13" t="e">
        <f ca="1">IF(AND(IRR_DRIP=FALSE,CalcTable[[#This Row],[IrrHours]]&lt;=0),FALSE,TRUE)</f>
        <v>#NAME?</v>
      </c>
      <c r="X2849" s="13" t="e">
        <f ca="1">AND(CalcTable[[#This Row],[IrrDay]],CalcTable[[#This Row],[IrrRain]],CalcTable[[#This Row],[IrrWarm]],CalcTable[[#This Row],[IrrWindy]])</f>
        <v>#NAME?</v>
      </c>
      <c r="Y2849" s="13" t="e">
        <f t="shared" ca="1" si="896"/>
        <v>#NAME?</v>
      </c>
      <c r="Z2849" s="13" t="e">
        <f ca="1">CalcTable[[#This Row],[IrrHours]]/5</f>
        <v>#NAME?</v>
      </c>
      <c r="AA2849" s="13" t="e">
        <f ca="1">IF(CalcTable[[#This Row],[IrrFlag]]=FALSE,0,MAX(0,CalcTable[[#This Row],[VolRednWind]]*(FCAP*IRR_TARGET-CalcTable[[#This Row],[IWC]])))</f>
        <v>#NAME?</v>
      </c>
      <c r="AB2849" s="13" t="e">
        <f ca="1">CalcTable[[#This Row],[IWC]]+CalcTable[[#This Row],[Eff Precip]]+CalcTable[[#This Row],[IrrAmt]]-CalcTable[[#This Row],[AET]]</f>
        <v>#NAME?</v>
      </c>
      <c r="AC2849" s="13" t="e">
        <f ca="1">IF(CalcTable[[#This Row],[PWC]]&gt;FCAP,MIN(24*PERC,MIN(SAT,CalcTable[[#This Row],[PWC]])-FCAP),0)</f>
        <v>#NAME?</v>
      </c>
      <c r="AD2849" s="13" t="e">
        <f ca="1">IF(CalcTable[[#This Row],[PWC]]&gt;SAT,CalcTable[[#This Row],[PWC]]-SAT,0)</f>
        <v>#NAME?</v>
      </c>
      <c r="AE2849" s="13" t="e">
        <f ca="1">CalcTable[[#This Row],[PWC]]-CalcTable[[#This Row],[PercAmt]]-CalcTable[[#This Row],[Runoff]]</f>
        <v>#NAME?</v>
      </c>
      <c r="AF2849" s="13" t="e">
        <f ca="1">CalcTable[[#This Row],[IrrAmt]]/1000*CUR_IRR_AREA*10000/IRR_EFF</f>
        <v>#NAME?</v>
      </c>
      <c r="AG2849" s="147"/>
      <c r="AH2849" s="13"/>
      <c r="AI2849" s="50">
        <v>0</v>
      </c>
      <c r="AJ2849" s="50">
        <v>0</v>
      </c>
      <c r="AK2849" s="50">
        <v>0</v>
      </c>
      <c r="AL2849" s="50">
        <v>0</v>
      </c>
      <c r="AM2849" s="50"/>
      <c r="AN2849" s="50"/>
      <c r="AO2849" s="50"/>
      <c r="AP2849" s="50"/>
      <c r="AQ2849" s="50"/>
      <c r="AR2849" s="50"/>
      <c r="AS2849" s="50"/>
      <c r="AT2849" s="50"/>
      <c r="AU2849" s="50"/>
      <c r="AV2849" s="50"/>
      <c r="AW2849" s="50"/>
      <c r="AX2849" s="50">
        <f t="shared" si="907"/>
        <v>0</v>
      </c>
      <c r="AY2849" s="50"/>
      <c r="AZ2849" s="50">
        <f t="shared" si="897"/>
        <v>0</v>
      </c>
      <c r="BA2849" s="50">
        <f t="shared" si="898"/>
        <v>0</v>
      </c>
      <c r="BB2849" s="50">
        <f t="shared" si="899"/>
        <v>0</v>
      </c>
      <c r="BC2849" s="17">
        <f t="shared" si="900"/>
        <v>19787</v>
      </c>
      <c r="BD2849" s="50">
        <f t="shared" si="901"/>
        <v>0</v>
      </c>
      <c r="BE2849" s="50">
        <f t="shared" si="902"/>
        <v>0</v>
      </c>
      <c r="BF2849" s="50">
        <f t="shared" si="908"/>
        <v>0</v>
      </c>
      <c r="BG2849" s="50"/>
      <c r="BH2849" s="17">
        <f t="shared" si="903"/>
        <v>0</v>
      </c>
      <c r="BI2849" s="17">
        <f t="shared" si="911"/>
        <v>2849</v>
      </c>
      <c r="BJ2849" s="17">
        <f t="shared" si="909"/>
        <v>2849</v>
      </c>
      <c r="BK2849" s="150">
        <f t="shared" si="910"/>
        <v>28686</v>
      </c>
      <c r="BL2849" s="50" t="e">
        <f t="shared" ca="1" si="904"/>
        <v>#NAME?</v>
      </c>
      <c r="BM2849" s="50" t="e">
        <f t="shared" ca="1" si="905"/>
        <v>#NAME?</v>
      </c>
      <c r="BN2849" s="50" t="e">
        <f t="shared" ca="1" si="906"/>
        <v>#NAME?</v>
      </c>
    </row>
    <row r="2850" spans="1:66" x14ac:dyDescent="0.35">
      <c r="A2850" s="48">
        <v>28687</v>
      </c>
      <c r="B2850" s="17">
        <v>1978</v>
      </c>
      <c r="C2850" s="17">
        <v>7</v>
      </c>
      <c r="D2850" s="17">
        <v>197</v>
      </c>
      <c r="E2850" s="17">
        <v>16</v>
      </c>
      <c r="F2850" s="17">
        <v>1</v>
      </c>
      <c r="G2850" s="50">
        <v>12.8</v>
      </c>
      <c r="H2850" s="32">
        <v>5.0899632562931618</v>
      </c>
      <c r="I2850" s="50">
        <v>20.166666666666668</v>
      </c>
      <c r="J2850" s="13">
        <v>0</v>
      </c>
      <c r="K2850" s="13">
        <f t="shared" si="892"/>
        <v>0</v>
      </c>
      <c r="L2850" s="13">
        <f t="shared" si="893"/>
        <v>0</v>
      </c>
      <c r="M2850" s="13" t="e">
        <f ca="1">CalcTable[[#This Row],[IWC]]-AE2849</f>
        <v>#NAME?</v>
      </c>
      <c r="N2850" s="13" t="e">
        <f ca="1">IF(CalcTable[[#This Row],[Day of Year]]&lt;123,FCAP,AE2849)</f>
        <v>#NAME?</v>
      </c>
      <c r="O2850" s="17" t="e">
        <f ca="1">IF(IRR_DRIP,5,COUNTIF('IDET Wind Values'!C2834:G2834,"&lt;="&amp;IRR_MAXWIND))</f>
        <v>#NAME?</v>
      </c>
      <c r="P2850" s="13" t="e">
        <f ca="1">CalcTable[[#This Row],[ET_o]]*KL</f>
        <v>#NAME?</v>
      </c>
      <c r="Q2850" s="13" t="e">
        <f ca="1">IF(WILTPT&lt;=0,1,MAX(0,MIN(1,(CalcTable[[#This Row],[IWC]]-WILTPT)/(MAD-WILTPT))))</f>
        <v>#NAME?</v>
      </c>
      <c r="R2850" s="13" t="e">
        <f ca="1">CalcTable[[#This Row],[ETMult]]*CalcTable[[#This Row],[ETb]]</f>
        <v>#NAME?</v>
      </c>
      <c r="S2850" s="13" t="b">
        <f>INDEX(IRR_LIST,CalcTable[[#This Row],[Day of Week]]+1)</f>
        <v>1</v>
      </c>
      <c r="T2850" s="13">
        <f t="shared" ca="1" si="894"/>
        <v>0</v>
      </c>
      <c r="U2850" s="13" t="b">
        <f ca="1">IF(CalcTable[[#This Row],[IrrPrecip]]&gt;=IC_MM,FALSE,TRUE)</f>
        <v>1</v>
      </c>
      <c r="V2850" s="13" t="b">
        <f t="shared" si="895"/>
        <v>1</v>
      </c>
      <c r="W2850" s="13" t="e">
        <f ca="1">IF(AND(IRR_DRIP=FALSE,CalcTable[[#This Row],[IrrHours]]&lt;=0),FALSE,TRUE)</f>
        <v>#NAME?</v>
      </c>
      <c r="X2850" s="13" t="e">
        <f ca="1">AND(CalcTable[[#This Row],[IrrDay]],CalcTable[[#This Row],[IrrRain]],CalcTable[[#This Row],[IrrWarm]],CalcTable[[#This Row],[IrrWindy]])</f>
        <v>#NAME?</v>
      </c>
      <c r="Y2850" s="13" t="e">
        <f t="shared" ca="1" si="896"/>
        <v>#NAME?</v>
      </c>
      <c r="Z2850" s="13" t="e">
        <f ca="1">CalcTable[[#This Row],[IrrHours]]/5</f>
        <v>#NAME?</v>
      </c>
      <c r="AA2850" s="13" t="e">
        <f ca="1">IF(CalcTable[[#This Row],[IrrFlag]]=FALSE,0,MAX(0,CalcTable[[#This Row],[VolRednWind]]*(FCAP*IRR_TARGET-CalcTable[[#This Row],[IWC]])))</f>
        <v>#NAME?</v>
      </c>
      <c r="AB2850" s="13" t="e">
        <f ca="1">CalcTable[[#This Row],[IWC]]+CalcTable[[#This Row],[Eff Precip]]+CalcTable[[#This Row],[IrrAmt]]-CalcTable[[#This Row],[AET]]</f>
        <v>#NAME?</v>
      </c>
      <c r="AC2850" s="13" t="e">
        <f ca="1">IF(CalcTable[[#This Row],[PWC]]&gt;FCAP,MIN(24*PERC,MIN(SAT,CalcTable[[#This Row],[PWC]])-FCAP),0)</f>
        <v>#NAME?</v>
      </c>
      <c r="AD2850" s="13" t="e">
        <f ca="1">IF(CalcTable[[#This Row],[PWC]]&gt;SAT,CalcTable[[#This Row],[PWC]]-SAT,0)</f>
        <v>#NAME?</v>
      </c>
      <c r="AE2850" s="13" t="e">
        <f ca="1">CalcTable[[#This Row],[PWC]]-CalcTable[[#This Row],[PercAmt]]-CalcTable[[#This Row],[Runoff]]</f>
        <v>#NAME?</v>
      </c>
      <c r="AF2850" s="13" t="e">
        <f ca="1">CalcTable[[#This Row],[IrrAmt]]/1000*CUR_IRR_AREA*10000/IRR_EFF</f>
        <v>#NAME?</v>
      </c>
      <c r="AG2850" s="147"/>
      <c r="AH2850" s="13"/>
      <c r="AI2850" s="50">
        <v>0</v>
      </c>
      <c r="AJ2850" s="50">
        <v>0</v>
      </c>
      <c r="AK2850" s="50">
        <v>0</v>
      </c>
      <c r="AL2850" s="50">
        <v>0</v>
      </c>
      <c r="AM2850" s="50"/>
      <c r="AN2850" s="50"/>
      <c r="AO2850" s="50"/>
      <c r="AP2850" s="50"/>
      <c r="AQ2850" s="50"/>
      <c r="AR2850" s="50"/>
      <c r="AS2850" s="50"/>
      <c r="AT2850" s="50"/>
      <c r="AU2850" s="50"/>
      <c r="AV2850" s="50"/>
      <c r="AW2850" s="50"/>
      <c r="AX2850" s="50">
        <f t="shared" si="907"/>
        <v>0</v>
      </c>
      <c r="AY2850" s="50"/>
      <c r="AZ2850" s="50">
        <f t="shared" si="897"/>
        <v>0</v>
      </c>
      <c r="BA2850" s="50">
        <f t="shared" si="898"/>
        <v>0</v>
      </c>
      <c r="BB2850" s="50">
        <f t="shared" si="899"/>
        <v>0</v>
      </c>
      <c r="BC2850" s="17">
        <f t="shared" si="900"/>
        <v>19787</v>
      </c>
      <c r="BD2850" s="50">
        <f t="shared" si="901"/>
        <v>0</v>
      </c>
      <c r="BE2850" s="50">
        <f t="shared" si="902"/>
        <v>0</v>
      </c>
      <c r="BF2850" s="50">
        <f t="shared" si="908"/>
        <v>0</v>
      </c>
      <c r="BG2850" s="50"/>
      <c r="BH2850" s="17">
        <f t="shared" si="903"/>
        <v>0</v>
      </c>
      <c r="BI2850" s="17">
        <f t="shared" si="911"/>
        <v>2850</v>
      </c>
      <c r="BJ2850" s="17">
        <f t="shared" si="909"/>
        <v>2850</v>
      </c>
      <c r="BK2850" s="150">
        <f t="shared" si="910"/>
        <v>28687</v>
      </c>
      <c r="BL2850" s="50" t="e">
        <f t="shared" ca="1" si="904"/>
        <v>#NAME?</v>
      </c>
      <c r="BM2850" s="50" t="e">
        <f t="shared" ca="1" si="905"/>
        <v>#NAME?</v>
      </c>
      <c r="BN2850" s="50" t="e">
        <f t="shared" ca="1" si="906"/>
        <v>#NAME?</v>
      </c>
    </row>
    <row r="2851" spans="1:66" x14ac:dyDescent="0.35">
      <c r="A2851" s="48">
        <v>28688</v>
      </c>
      <c r="B2851" s="17">
        <v>1978</v>
      </c>
      <c r="C2851" s="17">
        <v>7</v>
      </c>
      <c r="D2851" s="17">
        <v>198</v>
      </c>
      <c r="E2851" s="17">
        <v>17</v>
      </c>
      <c r="F2851" s="17">
        <v>2</v>
      </c>
      <c r="G2851" s="50">
        <v>10.9</v>
      </c>
      <c r="H2851" s="32">
        <v>3.4188956736455669</v>
      </c>
      <c r="I2851" s="50">
        <v>20.166666666666668</v>
      </c>
      <c r="J2851" s="13">
        <v>8</v>
      </c>
      <c r="K2851" s="13">
        <f t="shared" si="892"/>
        <v>8</v>
      </c>
      <c r="L2851" s="13">
        <f t="shared" si="893"/>
        <v>2.25</v>
      </c>
      <c r="M2851" s="13" t="e">
        <f ca="1">CalcTable[[#This Row],[IWC]]-AE2850</f>
        <v>#NAME?</v>
      </c>
      <c r="N2851" s="13" t="e">
        <f ca="1">IF(CalcTable[[#This Row],[Day of Year]]&lt;123,FCAP,AE2850)</f>
        <v>#NAME?</v>
      </c>
      <c r="O2851" s="17" t="e">
        <f ca="1">IF(IRR_DRIP,5,COUNTIF('IDET Wind Values'!C2835:G2835,"&lt;="&amp;IRR_MAXWIND))</f>
        <v>#NAME?</v>
      </c>
      <c r="P2851" s="13" t="e">
        <f ca="1">CalcTable[[#This Row],[ET_o]]*KL</f>
        <v>#NAME?</v>
      </c>
      <c r="Q2851" s="13" t="e">
        <f ca="1">IF(WILTPT&lt;=0,1,MAX(0,MIN(1,(CalcTable[[#This Row],[IWC]]-WILTPT)/(MAD-WILTPT))))</f>
        <v>#NAME?</v>
      </c>
      <c r="R2851" s="13" t="e">
        <f ca="1">CalcTable[[#This Row],[ETMult]]*CalcTable[[#This Row],[ETb]]</f>
        <v>#NAME?</v>
      </c>
      <c r="S2851" s="13" t="b">
        <f>INDEX(IRR_LIST,CalcTable[[#This Row],[Day of Week]]+1)</f>
        <v>0</v>
      </c>
      <c r="T2851" s="13">
        <f t="shared" ca="1" si="894"/>
        <v>0</v>
      </c>
      <c r="U2851" s="13" t="b">
        <f ca="1">IF(CalcTable[[#This Row],[IrrPrecip]]&gt;=IC_MM,FALSE,TRUE)</f>
        <v>1</v>
      </c>
      <c r="V2851" s="13" t="b">
        <f t="shared" si="895"/>
        <v>1</v>
      </c>
      <c r="W2851" s="13" t="e">
        <f ca="1">IF(AND(IRR_DRIP=FALSE,CalcTable[[#This Row],[IrrHours]]&lt;=0),FALSE,TRUE)</f>
        <v>#NAME?</v>
      </c>
      <c r="X2851" s="13" t="e">
        <f ca="1">AND(CalcTable[[#This Row],[IrrDay]],CalcTable[[#This Row],[IrrRain]],CalcTable[[#This Row],[IrrWarm]],CalcTable[[#This Row],[IrrWindy]])</f>
        <v>#NAME?</v>
      </c>
      <c r="Y2851" s="13" t="e">
        <f t="shared" ca="1" si="896"/>
        <v>#NAME?</v>
      </c>
      <c r="Z2851" s="13" t="e">
        <f ca="1">CalcTable[[#This Row],[IrrHours]]/5</f>
        <v>#NAME?</v>
      </c>
      <c r="AA2851" s="13" t="e">
        <f ca="1">IF(CalcTable[[#This Row],[IrrFlag]]=FALSE,0,MAX(0,CalcTable[[#This Row],[VolRednWind]]*(FCAP*IRR_TARGET-CalcTable[[#This Row],[IWC]])))</f>
        <v>#NAME?</v>
      </c>
      <c r="AB2851" s="13" t="e">
        <f ca="1">CalcTable[[#This Row],[IWC]]+CalcTable[[#This Row],[Eff Precip]]+CalcTable[[#This Row],[IrrAmt]]-CalcTable[[#This Row],[AET]]</f>
        <v>#NAME?</v>
      </c>
      <c r="AC2851" s="13" t="e">
        <f ca="1">IF(CalcTable[[#This Row],[PWC]]&gt;FCAP,MIN(24*PERC,MIN(SAT,CalcTable[[#This Row],[PWC]])-FCAP),0)</f>
        <v>#NAME?</v>
      </c>
      <c r="AD2851" s="13" t="e">
        <f ca="1">IF(CalcTable[[#This Row],[PWC]]&gt;SAT,CalcTable[[#This Row],[PWC]]-SAT,0)</f>
        <v>#NAME?</v>
      </c>
      <c r="AE2851" s="13" t="e">
        <f ca="1">CalcTable[[#This Row],[PWC]]-CalcTable[[#This Row],[PercAmt]]-CalcTable[[#This Row],[Runoff]]</f>
        <v>#NAME?</v>
      </c>
      <c r="AF2851" s="13" t="e">
        <f ca="1">CalcTable[[#This Row],[IrrAmt]]/1000*CUR_IRR_AREA*10000/IRR_EFF</f>
        <v>#NAME?</v>
      </c>
      <c r="AG2851" s="147"/>
      <c r="AH2851" s="13"/>
      <c r="AI2851" s="50">
        <v>0</v>
      </c>
      <c r="AJ2851" s="50">
        <v>0</v>
      </c>
      <c r="AK2851" s="50">
        <v>4.7229717749059095</v>
      </c>
      <c r="AL2851" s="50">
        <v>9.2130044963043645</v>
      </c>
      <c r="AM2851" s="50"/>
      <c r="AN2851" s="50"/>
      <c r="AO2851" s="50"/>
      <c r="AP2851" s="50"/>
      <c r="AQ2851" s="50"/>
      <c r="AR2851" s="50"/>
      <c r="AS2851" s="50"/>
      <c r="AT2851" s="50"/>
      <c r="AU2851" s="50"/>
      <c r="AV2851" s="50"/>
      <c r="AW2851" s="50"/>
      <c r="AX2851" s="50">
        <f t="shared" si="907"/>
        <v>13.935976271210274</v>
      </c>
      <c r="AY2851" s="50"/>
      <c r="AZ2851" s="50">
        <f t="shared" si="897"/>
        <v>339.51838459021474</v>
      </c>
      <c r="BA2851" s="50">
        <f t="shared" si="898"/>
        <v>522.75052865477505</v>
      </c>
      <c r="BB2851" s="50">
        <f t="shared" si="899"/>
        <v>538.9180707781187</v>
      </c>
      <c r="BC2851" s="17">
        <f t="shared" si="900"/>
        <v>19787</v>
      </c>
      <c r="BD2851" s="50">
        <f t="shared" si="901"/>
        <v>13.935976271210274</v>
      </c>
      <c r="BE2851" s="50">
        <f t="shared" si="902"/>
        <v>339.51838459021474</v>
      </c>
      <c r="BF2851" s="50">
        <f t="shared" si="908"/>
        <v>555.34399397571531</v>
      </c>
      <c r="BG2851" s="50"/>
      <c r="BH2851" s="17">
        <f t="shared" si="903"/>
        <v>0</v>
      </c>
      <c r="BI2851" s="17">
        <f t="shared" si="911"/>
        <v>2851</v>
      </c>
      <c r="BJ2851" s="17">
        <f t="shared" si="909"/>
        <v>2851</v>
      </c>
      <c r="BK2851" s="150">
        <f t="shared" si="910"/>
        <v>28688</v>
      </c>
      <c r="BL2851" s="50" t="e">
        <f t="shared" ca="1" si="904"/>
        <v>#NAME?</v>
      </c>
      <c r="BM2851" s="50" t="e">
        <f t="shared" ca="1" si="905"/>
        <v>#NAME?</v>
      </c>
      <c r="BN2851" s="50" t="e">
        <f t="shared" ca="1" si="906"/>
        <v>#NAME?</v>
      </c>
    </row>
    <row r="2852" spans="1:66" x14ac:dyDescent="0.35">
      <c r="A2852" s="48">
        <v>28689</v>
      </c>
      <c r="B2852" s="17">
        <v>1978</v>
      </c>
      <c r="C2852" s="17">
        <v>7</v>
      </c>
      <c r="D2852" s="17">
        <v>199</v>
      </c>
      <c r="E2852" s="17">
        <v>18</v>
      </c>
      <c r="F2852" s="17">
        <v>3</v>
      </c>
      <c r="G2852" s="50">
        <v>9.3000000000000007</v>
      </c>
      <c r="H2852" s="32">
        <v>2.9607427219951106</v>
      </c>
      <c r="I2852" s="50">
        <v>7.333333333333333</v>
      </c>
      <c r="J2852" s="13">
        <v>4.3</v>
      </c>
      <c r="K2852" s="13">
        <f t="shared" si="892"/>
        <v>4.3</v>
      </c>
      <c r="L2852" s="13">
        <f t="shared" si="893"/>
        <v>0</v>
      </c>
      <c r="M2852" s="13" t="e">
        <f ca="1">CalcTable[[#This Row],[IWC]]-AE2851</f>
        <v>#NAME?</v>
      </c>
      <c r="N2852" s="13" t="e">
        <f ca="1">IF(CalcTable[[#This Row],[Day of Year]]&lt;123,FCAP,AE2851)</f>
        <v>#NAME?</v>
      </c>
      <c r="O2852" s="17" t="e">
        <f ca="1">IF(IRR_DRIP,5,COUNTIF('IDET Wind Values'!C2836:G2836,"&lt;="&amp;IRR_MAXWIND))</f>
        <v>#NAME?</v>
      </c>
      <c r="P2852" s="13" t="e">
        <f ca="1">CalcTable[[#This Row],[ET_o]]*KL</f>
        <v>#NAME?</v>
      </c>
      <c r="Q2852" s="13" t="e">
        <f ca="1">IF(WILTPT&lt;=0,1,MAX(0,MIN(1,(CalcTable[[#This Row],[IWC]]-WILTPT)/(MAD-WILTPT))))</f>
        <v>#NAME?</v>
      </c>
      <c r="R2852" s="13" t="e">
        <f ca="1">CalcTable[[#This Row],[ETMult]]*CalcTable[[#This Row],[ETb]]</f>
        <v>#NAME?</v>
      </c>
      <c r="S2852" s="13" t="b">
        <f>INDEX(IRR_LIST,CalcTable[[#This Row],[Day of Week]]+1)</f>
        <v>1</v>
      </c>
      <c r="T2852" s="13">
        <f t="shared" ca="1" si="894"/>
        <v>8</v>
      </c>
      <c r="U2852" s="13" t="b">
        <f ca="1">IF(CalcTable[[#This Row],[IrrPrecip]]&gt;=IC_MM,FALSE,TRUE)</f>
        <v>1</v>
      </c>
      <c r="V2852" s="13" t="b">
        <f t="shared" si="895"/>
        <v>1</v>
      </c>
      <c r="W2852" s="13" t="e">
        <f ca="1">IF(AND(IRR_DRIP=FALSE,CalcTable[[#This Row],[IrrHours]]&lt;=0),FALSE,TRUE)</f>
        <v>#NAME?</v>
      </c>
      <c r="X2852" s="13" t="e">
        <f ca="1">AND(CalcTable[[#This Row],[IrrDay]],CalcTable[[#This Row],[IrrRain]],CalcTable[[#This Row],[IrrWarm]],CalcTable[[#This Row],[IrrWindy]])</f>
        <v>#NAME?</v>
      </c>
      <c r="Y2852" s="13" t="e">
        <f t="shared" ca="1" si="896"/>
        <v>#NAME?</v>
      </c>
      <c r="Z2852" s="13" t="e">
        <f ca="1">CalcTable[[#This Row],[IrrHours]]/5</f>
        <v>#NAME?</v>
      </c>
      <c r="AA2852" s="13" t="e">
        <f ca="1">IF(CalcTable[[#This Row],[IrrFlag]]=FALSE,0,MAX(0,CalcTable[[#This Row],[VolRednWind]]*(FCAP*IRR_TARGET-CalcTable[[#This Row],[IWC]])))</f>
        <v>#NAME?</v>
      </c>
      <c r="AB2852" s="13" t="e">
        <f ca="1">CalcTable[[#This Row],[IWC]]+CalcTable[[#This Row],[Eff Precip]]+CalcTable[[#This Row],[IrrAmt]]-CalcTable[[#This Row],[AET]]</f>
        <v>#NAME?</v>
      </c>
      <c r="AC2852" s="13" t="e">
        <f ca="1">IF(CalcTable[[#This Row],[PWC]]&gt;FCAP,MIN(24*PERC,MIN(SAT,CalcTable[[#This Row],[PWC]])-FCAP),0)</f>
        <v>#NAME?</v>
      </c>
      <c r="AD2852" s="13" t="e">
        <f ca="1">IF(CalcTable[[#This Row],[PWC]]&gt;SAT,CalcTable[[#This Row],[PWC]]-SAT,0)</f>
        <v>#NAME?</v>
      </c>
      <c r="AE2852" s="13" t="e">
        <f ca="1">CalcTable[[#This Row],[PWC]]-CalcTable[[#This Row],[PercAmt]]-CalcTable[[#This Row],[Runoff]]</f>
        <v>#NAME?</v>
      </c>
      <c r="AF2852" s="13" t="e">
        <f ca="1">CalcTable[[#This Row],[IrrAmt]]/1000*CUR_IRR_AREA*10000/IRR_EFF</f>
        <v>#NAME?</v>
      </c>
      <c r="AG2852" s="147"/>
      <c r="AH2852" s="13"/>
      <c r="AI2852" s="50">
        <v>14.645150812479155</v>
      </c>
      <c r="AJ2852" s="50">
        <v>27.15203092087927</v>
      </c>
      <c r="AK2852" s="50">
        <v>0</v>
      </c>
      <c r="AL2852" s="50">
        <v>0</v>
      </c>
      <c r="AM2852" s="50"/>
      <c r="AN2852" s="50"/>
      <c r="AO2852" s="50"/>
      <c r="AP2852" s="50"/>
      <c r="AQ2852" s="50"/>
      <c r="AR2852" s="50"/>
      <c r="AS2852" s="50"/>
      <c r="AT2852" s="50"/>
      <c r="AU2852" s="50"/>
      <c r="AV2852" s="50"/>
      <c r="AW2852" s="50"/>
      <c r="AX2852" s="50">
        <f t="shared" si="907"/>
        <v>41.797181733358428</v>
      </c>
      <c r="AY2852" s="50"/>
      <c r="AZ2852" s="50">
        <f t="shared" si="897"/>
        <v>1011.2551189288197</v>
      </c>
      <c r="BA2852" s="50">
        <f t="shared" si="898"/>
        <v>1644.5348798539228</v>
      </c>
      <c r="BB2852" s="50">
        <f t="shared" si="899"/>
        <v>1702.4146666366032</v>
      </c>
      <c r="BC2852" s="17">
        <f t="shared" si="900"/>
        <v>19787</v>
      </c>
      <c r="BD2852" s="50">
        <f t="shared" si="901"/>
        <v>41.797181733358428</v>
      </c>
      <c r="BE2852" s="50">
        <f t="shared" si="902"/>
        <v>1011.2551189288197</v>
      </c>
      <c r="BF2852" s="50">
        <f t="shared" si="908"/>
        <v>1654.0914488390372</v>
      </c>
      <c r="BG2852" s="50"/>
      <c r="BH2852" s="17">
        <f t="shared" si="903"/>
        <v>0</v>
      </c>
      <c r="BI2852" s="17">
        <f t="shared" si="911"/>
        <v>2852</v>
      </c>
      <c r="BJ2852" s="17">
        <f t="shared" si="909"/>
        <v>2852</v>
      </c>
      <c r="BK2852" s="150">
        <f t="shared" si="910"/>
        <v>28689</v>
      </c>
      <c r="BL2852" s="50" t="e">
        <f t="shared" ca="1" si="904"/>
        <v>#NAME?</v>
      </c>
      <c r="BM2852" s="50" t="e">
        <f t="shared" ca="1" si="905"/>
        <v>#NAME?</v>
      </c>
      <c r="BN2852" s="50" t="e">
        <f t="shared" ca="1" si="906"/>
        <v>#NAME?</v>
      </c>
    </row>
    <row r="2853" spans="1:66" x14ac:dyDescent="0.35">
      <c r="A2853" s="48">
        <v>28690</v>
      </c>
      <c r="B2853" s="17">
        <v>1978</v>
      </c>
      <c r="C2853" s="17">
        <v>7</v>
      </c>
      <c r="D2853" s="17">
        <v>200</v>
      </c>
      <c r="E2853" s="17">
        <v>19</v>
      </c>
      <c r="F2853" s="17">
        <v>4</v>
      </c>
      <c r="G2853" s="50">
        <v>4.0999999999999996</v>
      </c>
      <c r="H2853" s="32">
        <v>3.2485518816934609</v>
      </c>
      <c r="I2853" s="50">
        <v>4.333333333333333</v>
      </c>
      <c r="J2853" s="13">
        <v>5.6</v>
      </c>
      <c r="K2853" s="13">
        <f t="shared" si="892"/>
        <v>5.6</v>
      </c>
      <c r="L2853" s="13">
        <f t="shared" si="893"/>
        <v>0.44999999999999973</v>
      </c>
      <c r="M2853" s="13" t="e">
        <f ca="1">CalcTable[[#This Row],[IWC]]-AE2852</f>
        <v>#NAME?</v>
      </c>
      <c r="N2853" s="13" t="e">
        <f ca="1">IF(CalcTable[[#This Row],[Day of Year]]&lt;123,FCAP,AE2852)</f>
        <v>#NAME?</v>
      </c>
      <c r="O2853" s="17" t="e">
        <f ca="1">IF(IRR_DRIP,5,COUNTIF('IDET Wind Values'!C2837:G2837,"&lt;="&amp;IRR_MAXWIND))</f>
        <v>#NAME?</v>
      </c>
      <c r="P2853" s="13" t="e">
        <f ca="1">CalcTable[[#This Row],[ET_o]]*KL</f>
        <v>#NAME?</v>
      </c>
      <c r="Q2853" s="13" t="e">
        <f ca="1">IF(WILTPT&lt;=0,1,MAX(0,MIN(1,(CalcTable[[#This Row],[IWC]]-WILTPT)/(MAD-WILTPT))))</f>
        <v>#NAME?</v>
      </c>
      <c r="R2853" s="13" t="e">
        <f ca="1">CalcTable[[#This Row],[ETMult]]*CalcTable[[#This Row],[ETb]]</f>
        <v>#NAME?</v>
      </c>
      <c r="S2853" s="13" t="b">
        <f>INDEX(IRR_LIST,CalcTable[[#This Row],[Day of Week]]+1)</f>
        <v>0</v>
      </c>
      <c r="T2853" s="13">
        <f t="shared" ca="1" si="894"/>
        <v>12.3</v>
      </c>
      <c r="U2853" s="13" t="b">
        <f ca="1">IF(CalcTable[[#This Row],[IrrPrecip]]&gt;=IC_MM,FALSE,TRUE)</f>
        <v>0</v>
      </c>
      <c r="V2853" s="13" t="b">
        <f t="shared" si="895"/>
        <v>1</v>
      </c>
      <c r="W2853" s="13" t="e">
        <f ca="1">IF(AND(IRR_DRIP=FALSE,CalcTable[[#This Row],[IrrHours]]&lt;=0),FALSE,TRUE)</f>
        <v>#NAME?</v>
      </c>
      <c r="X2853" s="13" t="e">
        <f ca="1">AND(CalcTable[[#This Row],[IrrDay]],CalcTable[[#This Row],[IrrRain]],CalcTable[[#This Row],[IrrWarm]],CalcTable[[#This Row],[IrrWindy]])</f>
        <v>#NAME?</v>
      </c>
      <c r="Y2853" s="13" t="e">
        <f t="shared" ca="1" si="896"/>
        <v>#NAME?</v>
      </c>
      <c r="Z2853" s="13" t="e">
        <f ca="1">CalcTable[[#This Row],[IrrHours]]/5</f>
        <v>#NAME?</v>
      </c>
      <c r="AA2853" s="13" t="e">
        <f ca="1">IF(CalcTable[[#This Row],[IrrFlag]]=FALSE,0,MAX(0,CalcTable[[#This Row],[VolRednWind]]*(FCAP*IRR_TARGET-CalcTable[[#This Row],[IWC]])))</f>
        <v>#NAME?</v>
      </c>
      <c r="AB2853" s="13" t="e">
        <f ca="1">CalcTable[[#This Row],[IWC]]+CalcTable[[#This Row],[Eff Precip]]+CalcTable[[#This Row],[IrrAmt]]-CalcTable[[#This Row],[AET]]</f>
        <v>#NAME?</v>
      </c>
      <c r="AC2853" s="13" t="e">
        <f ca="1">IF(CalcTable[[#This Row],[PWC]]&gt;FCAP,MIN(24*PERC,MIN(SAT,CalcTable[[#This Row],[PWC]])-FCAP),0)</f>
        <v>#NAME?</v>
      </c>
      <c r="AD2853" s="13" t="e">
        <f ca="1">IF(CalcTable[[#This Row],[PWC]]&gt;SAT,CalcTable[[#This Row],[PWC]]-SAT,0)</f>
        <v>#NAME?</v>
      </c>
      <c r="AE2853" s="13" t="e">
        <f ca="1">CalcTable[[#This Row],[PWC]]-CalcTable[[#This Row],[PercAmt]]-CalcTable[[#This Row],[Runoff]]</f>
        <v>#NAME?</v>
      </c>
      <c r="AF2853" s="13" t="e">
        <f ca="1">CalcTable[[#This Row],[IrrAmt]]/1000*CUR_IRR_AREA*10000/IRR_EFF</f>
        <v>#NAME?</v>
      </c>
      <c r="AG2853" s="147"/>
      <c r="AH2853" s="13"/>
      <c r="AI2853" s="50">
        <v>0</v>
      </c>
      <c r="AJ2853" s="50">
        <v>0</v>
      </c>
      <c r="AK2853" s="50">
        <v>0</v>
      </c>
      <c r="AL2853" s="50">
        <v>0</v>
      </c>
      <c r="AM2853" s="50"/>
      <c r="AN2853" s="50"/>
      <c r="AO2853" s="50"/>
      <c r="AP2853" s="50"/>
      <c r="AQ2853" s="50"/>
      <c r="AR2853" s="50"/>
      <c r="AS2853" s="50"/>
      <c r="AT2853" s="50"/>
      <c r="AU2853" s="50"/>
      <c r="AV2853" s="50"/>
      <c r="AW2853" s="50"/>
      <c r="AX2853" s="50">
        <f t="shared" si="907"/>
        <v>0</v>
      </c>
      <c r="AY2853" s="50"/>
      <c r="AZ2853" s="50">
        <f t="shared" si="897"/>
        <v>0</v>
      </c>
      <c r="BA2853" s="50">
        <f t="shared" si="898"/>
        <v>0</v>
      </c>
      <c r="BB2853" s="50">
        <f t="shared" si="899"/>
        <v>0</v>
      </c>
      <c r="BC2853" s="17">
        <f t="shared" si="900"/>
        <v>19787</v>
      </c>
      <c r="BD2853" s="50">
        <f t="shared" si="901"/>
        <v>0</v>
      </c>
      <c r="BE2853" s="50">
        <f t="shared" si="902"/>
        <v>0</v>
      </c>
      <c r="BF2853" s="50">
        <f t="shared" si="908"/>
        <v>0</v>
      </c>
      <c r="BG2853" s="50"/>
      <c r="BH2853" s="17">
        <f t="shared" si="903"/>
        <v>0</v>
      </c>
      <c r="BI2853" s="17">
        <f t="shared" si="911"/>
        <v>2853</v>
      </c>
      <c r="BJ2853" s="17">
        <f t="shared" si="909"/>
        <v>2853</v>
      </c>
      <c r="BK2853" s="150">
        <f t="shared" si="910"/>
        <v>28690</v>
      </c>
      <c r="BL2853" s="50" t="e">
        <f t="shared" ca="1" si="904"/>
        <v>#NAME?</v>
      </c>
      <c r="BM2853" s="50" t="e">
        <f t="shared" ca="1" si="905"/>
        <v>#NAME?</v>
      </c>
      <c r="BN2853" s="50" t="e">
        <f t="shared" ca="1" si="906"/>
        <v>#NAME?</v>
      </c>
    </row>
    <row r="2854" spans="1:66" x14ac:dyDescent="0.35">
      <c r="A2854" s="48">
        <v>28691</v>
      </c>
      <c r="B2854" s="17">
        <v>1978</v>
      </c>
      <c r="C2854" s="17">
        <v>7</v>
      </c>
      <c r="D2854" s="17">
        <v>201</v>
      </c>
      <c r="E2854" s="17">
        <v>20</v>
      </c>
      <c r="F2854" s="17">
        <v>5</v>
      </c>
      <c r="G2854" s="50">
        <v>8.5</v>
      </c>
      <c r="H2854" s="32">
        <v>4.6914282928371991</v>
      </c>
      <c r="I2854" s="50">
        <v>10.166666666666666</v>
      </c>
      <c r="J2854" s="13">
        <v>0</v>
      </c>
      <c r="K2854" s="13">
        <f t="shared" si="892"/>
        <v>0</v>
      </c>
      <c r="L2854" s="13">
        <f t="shared" si="893"/>
        <v>0</v>
      </c>
      <c r="M2854" s="13" t="e">
        <f ca="1">CalcTable[[#This Row],[IWC]]-AE2853</f>
        <v>#NAME?</v>
      </c>
      <c r="N2854" s="13" t="e">
        <f ca="1">IF(CalcTable[[#This Row],[Day of Year]]&lt;123,FCAP,AE2853)</f>
        <v>#NAME?</v>
      </c>
      <c r="O2854" s="17" t="e">
        <f ca="1">IF(IRR_DRIP,5,COUNTIF('IDET Wind Values'!C2838:G2838,"&lt;="&amp;IRR_MAXWIND))</f>
        <v>#NAME?</v>
      </c>
      <c r="P2854" s="13" t="e">
        <f ca="1">CalcTable[[#This Row],[ET_o]]*KL</f>
        <v>#NAME?</v>
      </c>
      <c r="Q2854" s="13" t="e">
        <f ca="1">IF(WILTPT&lt;=0,1,MAX(0,MIN(1,(CalcTable[[#This Row],[IWC]]-WILTPT)/(MAD-WILTPT))))</f>
        <v>#NAME?</v>
      </c>
      <c r="R2854" s="13" t="e">
        <f ca="1">CalcTable[[#This Row],[ETMult]]*CalcTable[[#This Row],[ETb]]</f>
        <v>#NAME?</v>
      </c>
      <c r="S2854" s="13" t="b">
        <f>INDEX(IRR_LIST,CalcTable[[#This Row],[Day of Week]]+1)</f>
        <v>1</v>
      </c>
      <c r="T2854" s="13">
        <f t="shared" ca="1" si="894"/>
        <v>9.8999999999999986</v>
      </c>
      <c r="U2854" s="13" t="b">
        <f ca="1">IF(CalcTable[[#This Row],[IrrPrecip]]&gt;=IC_MM,FALSE,TRUE)</f>
        <v>1</v>
      </c>
      <c r="V2854" s="13" t="b">
        <f t="shared" si="895"/>
        <v>1</v>
      </c>
      <c r="W2854" s="13" t="e">
        <f ca="1">IF(AND(IRR_DRIP=FALSE,CalcTable[[#This Row],[IrrHours]]&lt;=0),FALSE,TRUE)</f>
        <v>#NAME?</v>
      </c>
      <c r="X2854" s="13" t="e">
        <f ca="1">AND(CalcTable[[#This Row],[IrrDay]],CalcTable[[#This Row],[IrrRain]],CalcTable[[#This Row],[IrrWarm]],CalcTable[[#This Row],[IrrWindy]])</f>
        <v>#NAME?</v>
      </c>
      <c r="Y2854" s="13" t="e">
        <f t="shared" ca="1" si="896"/>
        <v>#NAME?</v>
      </c>
      <c r="Z2854" s="13" t="e">
        <f ca="1">CalcTable[[#This Row],[IrrHours]]/5</f>
        <v>#NAME?</v>
      </c>
      <c r="AA2854" s="13" t="e">
        <f ca="1">IF(CalcTable[[#This Row],[IrrFlag]]=FALSE,0,MAX(0,CalcTable[[#This Row],[VolRednWind]]*(FCAP*IRR_TARGET-CalcTable[[#This Row],[IWC]])))</f>
        <v>#NAME?</v>
      </c>
      <c r="AB2854" s="13" t="e">
        <f ca="1">CalcTable[[#This Row],[IWC]]+CalcTable[[#This Row],[Eff Precip]]+CalcTable[[#This Row],[IrrAmt]]-CalcTable[[#This Row],[AET]]</f>
        <v>#NAME?</v>
      </c>
      <c r="AC2854" s="13" t="e">
        <f ca="1">IF(CalcTable[[#This Row],[PWC]]&gt;FCAP,MIN(24*PERC,MIN(SAT,CalcTable[[#This Row],[PWC]])-FCAP),0)</f>
        <v>#NAME?</v>
      </c>
      <c r="AD2854" s="13" t="e">
        <f ca="1">IF(CalcTable[[#This Row],[PWC]]&gt;SAT,CalcTable[[#This Row],[PWC]]-SAT,0)</f>
        <v>#NAME?</v>
      </c>
      <c r="AE2854" s="13" t="e">
        <f ca="1">CalcTable[[#This Row],[PWC]]-CalcTable[[#This Row],[PercAmt]]-CalcTable[[#This Row],[Runoff]]</f>
        <v>#NAME?</v>
      </c>
      <c r="AF2854" s="13" t="e">
        <f ca="1">CalcTable[[#This Row],[IrrAmt]]/1000*CUR_IRR_AREA*10000/IRR_EFF</f>
        <v>#NAME?</v>
      </c>
      <c r="AG2854" s="147"/>
      <c r="AH2854" s="13"/>
      <c r="AI2854" s="50">
        <v>4.1855890537483393</v>
      </c>
      <c r="AJ2854" s="50">
        <v>6.9119890537483348</v>
      </c>
      <c r="AK2854" s="50">
        <v>0</v>
      </c>
      <c r="AL2854" s="50">
        <v>0</v>
      </c>
      <c r="AM2854" s="50"/>
      <c r="AN2854" s="50"/>
      <c r="AO2854" s="50"/>
      <c r="AP2854" s="50"/>
      <c r="AQ2854" s="50"/>
      <c r="AR2854" s="50"/>
      <c r="AS2854" s="50"/>
      <c r="AT2854" s="50"/>
      <c r="AU2854" s="50"/>
      <c r="AV2854" s="50"/>
      <c r="AW2854" s="50"/>
      <c r="AX2854" s="50">
        <f t="shared" si="907"/>
        <v>11.097578107496673</v>
      </c>
      <c r="AY2854" s="50"/>
      <c r="AZ2854" s="50">
        <f t="shared" si="897"/>
        <v>264.14031836492683</v>
      </c>
      <c r="BA2854" s="50">
        <f t="shared" si="898"/>
        <v>428.97264048848393</v>
      </c>
      <c r="BB2854" s="50">
        <f t="shared" si="899"/>
        <v>444.02635136190474</v>
      </c>
      <c r="BC2854" s="17">
        <f t="shared" si="900"/>
        <v>19787</v>
      </c>
      <c r="BD2854" s="50">
        <f t="shared" si="901"/>
        <v>11.097578107496673</v>
      </c>
      <c r="BE2854" s="50">
        <f t="shared" si="902"/>
        <v>264.14031836492683</v>
      </c>
      <c r="BF2854" s="50">
        <f t="shared" si="908"/>
        <v>432.04947369151444</v>
      </c>
      <c r="BG2854" s="50"/>
      <c r="BH2854" s="17">
        <f t="shared" si="903"/>
        <v>0</v>
      </c>
      <c r="BI2854" s="17">
        <f t="shared" si="911"/>
        <v>2854</v>
      </c>
      <c r="BJ2854" s="17">
        <f t="shared" si="909"/>
        <v>2854</v>
      </c>
      <c r="BK2854" s="150">
        <f t="shared" si="910"/>
        <v>28691</v>
      </c>
      <c r="BL2854" s="50" t="e">
        <f t="shared" ca="1" si="904"/>
        <v>#NAME?</v>
      </c>
      <c r="BM2854" s="50" t="e">
        <f t="shared" ca="1" si="905"/>
        <v>#NAME?</v>
      </c>
      <c r="BN2854" s="50" t="e">
        <f t="shared" ca="1" si="906"/>
        <v>#NAME?</v>
      </c>
    </row>
    <row r="2855" spans="1:66" x14ac:dyDescent="0.35">
      <c r="A2855" s="48">
        <v>28692</v>
      </c>
      <c r="B2855" s="17">
        <v>1978</v>
      </c>
      <c r="C2855" s="17">
        <v>7</v>
      </c>
      <c r="D2855" s="17">
        <v>202</v>
      </c>
      <c r="E2855" s="17">
        <v>21</v>
      </c>
      <c r="F2855" s="17">
        <v>6</v>
      </c>
      <c r="G2855" s="50">
        <v>8.6</v>
      </c>
      <c r="H2855" s="32">
        <v>4.2963407427555156</v>
      </c>
      <c r="I2855" s="50">
        <v>6</v>
      </c>
      <c r="J2855" s="13">
        <v>0.4</v>
      </c>
      <c r="K2855" s="13">
        <f t="shared" si="892"/>
        <v>0.4</v>
      </c>
      <c r="L2855" s="13">
        <f t="shared" si="893"/>
        <v>0</v>
      </c>
      <c r="M2855" s="13" t="e">
        <f ca="1">CalcTable[[#This Row],[IWC]]-AE2854</f>
        <v>#NAME?</v>
      </c>
      <c r="N2855" s="13" t="e">
        <f ca="1">IF(CalcTable[[#This Row],[Day of Year]]&lt;123,FCAP,AE2854)</f>
        <v>#NAME?</v>
      </c>
      <c r="O2855" s="17" t="e">
        <f ca="1">IF(IRR_DRIP,5,COUNTIF('IDET Wind Values'!C2839:G2839,"&lt;="&amp;IRR_MAXWIND))</f>
        <v>#NAME?</v>
      </c>
      <c r="P2855" s="13" t="e">
        <f ca="1">CalcTable[[#This Row],[ET_o]]*KL</f>
        <v>#NAME?</v>
      </c>
      <c r="Q2855" s="13" t="e">
        <f ca="1">IF(WILTPT&lt;=0,1,MAX(0,MIN(1,(CalcTable[[#This Row],[IWC]]-WILTPT)/(MAD-WILTPT))))</f>
        <v>#NAME?</v>
      </c>
      <c r="R2855" s="13" t="e">
        <f ca="1">CalcTable[[#This Row],[ETMult]]*CalcTable[[#This Row],[ETb]]</f>
        <v>#NAME?</v>
      </c>
      <c r="S2855" s="13" t="b">
        <f>INDEX(IRR_LIST,CalcTable[[#This Row],[Day of Week]]+1)</f>
        <v>0</v>
      </c>
      <c r="T2855" s="13">
        <f t="shared" ca="1" si="894"/>
        <v>5.6</v>
      </c>
      <c r="U2855" s="13" t="b">
        <f ca="1">IF(CalcTable[[#This Row],[IrrPrecip]]&gt;=IC_MM,FALSE,TRUE)</f>
        <v>1</v>
      </c>
      <c r="V2855" s="13" t="b">
        <f t="shared" si="895"/>
        <v>1</v>
      </c>
      <c r="W2855" s="13" t="e">
        <f ca="1">IF(AND(IRR_DRIP=FALSE,CalcTable[[#This Row],[IrrHours]]&lt;=0),FALSE,TRUE)</f>
        <v>#NAME?</v>
      </c>
      <c r="X2855" s="13" t="e">
        <f ca="1">AND(CalcTable[[#This Row],[IrrDay]],CalcTable[[#This Row],[IrrRain]],CalcTable[[#This Row],[IrrWarm]],CalcTable[[#This Row],[IrrWindy]])</f>
        <v>#NAME?</v>
      </c>
      <c r="Y2855" s="13" t="e">
        <f t="shared" ca="1" si="896"/>
        <v>#NAME?</v>
      </c>
      <c r="Z2855" s="13" t="e">
        <f ca="1">CalcTable[[#This Row],[IrrHours]]/5</f>
        <v>#NAME?</v>
      </c>
      <c r="AA2855" s="13" t="e">
        <f ca="1">IF(CalcTable[[#This Row],[IrrFlag]]=FALSE,0,MAX(0,CalcTable[[#This Row],[VolRednWind]]*(FCAP*IRR_TARGET-CalcTable[[#This Row],[IWC]])))</f>
        <v>#NAME?</v>
      </c>
      <c r="AB2855" s="13" t="e">
        <f ca="1">CalcTable[[#This Row],[IWC]]+CalcTable[[#This Row],[Eff Precip]]+CalcTable[[#This Row],[IrrAmt]]-CalcTable[[#This Row],[AET]]</f>
        <v>#NAME?</v>
      </c>
      <c r="AC2855" s="13" t="e">
        <f ca="1">IF(CalcTable[[#This Row],[PWC]]&gt;FCAP,MIN(24*PERC,MIN(SAT,CalcTable[[#This Row],[PWC]])-FCAP),0)</f>
        <v>#NAME?</v>
      </c>
      <c r="AD2855" s="13" t="e">
        <f ca="1">IF(CalcTable[[#This Row],[PWC]]&gt;SAT,CalcTable[[#This Row],[PWC]]-SAT,0)</f>
        <v>#NAME?</v>
      </c>
      <c r="AE2855" s="13" t="e">
        <f ca="1">CalcTable[[#This Row],[PWC]]-CalcTable[[#This Row],[PercAmt]]-CalcTable[[#This Row],[Runoff]]</f>
        <v>#NAME?</v>
      </c>
      <c r="AF2855" s="13" t="e">
        <f ca="1">CalcTable[[#This Row],[IrrAmt]]/1000*CUR_IRR_AREA*10000/IRR_EFF</f>
        <v>#NAME?</v>
      </c>
      <c r="AG2855" s="147"/>
      <c r="AH2855" s="13"/>
      <c r="AI2855" s="50">
        <v>0</v>
      </c>
      <c r="AJ2855" s="50">
        <v>0</v>
      </c>
      <c r="AK2855" s="50">
        <v>0</v>
      </c>
      <c r="AL2855" s="50">
        <v>7.8253975930891784</v>
      </c>
      <c r="AM2855" s="50"/>
      <c r="AN2855" s="50"/>
      <c r="AO2855" s="50"/>
      <c r="AP2855" s="50"/>
      <c r="AQ2855" s="50"/>
      <c r="AR2855" s="50"/>
      <c r="AS2855" s="50"/>
      <c r="AT2855" s="50"/>
      <c r="AU2855" s="50"/>
      <c r="AV2855" s="50"/>
      <c r="AW2855" s="50"/>
      <c r="AX2855" s="50">
        <f t="shared" si="907"/>
        <v>7.8253975930891784</v>
      </c>
      <c r="AY2855" s="50"/>
      <c r="AZ2855" s="50">
        <f t="shared" si="897"/>
        <v>229.54499606394924</v>
      </c>
      <c r="BA2855" s="50">
        <f t="shared" si="898"/>
        <v>353.42642251115996</v>
      </c>
      <c r="BB2855" s="50">
        <f t="shared" si="899"/>
        <v>364.35713660944327</v>
      </c>
      <c r="BC2855" s="17">
        <f t="shared" si="900"/>
        <v>19787</v>
      </c>
      <c r="BD2855" s="50">
        <f t="shared" si="901"/>
        <v>7.8253975930891784</v>
      </c>
      <c r="BE2855" s="50">
        <f t="shared" si="902"/>
        <v>229.54499606394924</v>
      </c>
      <c r="BF2855" s="50">
        <f t="shared" si="908"/>
        <v>375.46253957691408</v>
      </c>
      <c r="BG2855" s="50"/>
      <c r="BH2855" s="17">
        <f t="shared" si="903"/>
        <v>0</v>
      </c>
      <c r="BI2855" s="17">
        <f t="shared" si="911"/>
        <v>2855</v>
      </c>
      <c r="BJ2855" s="17">
        <f t="shared" si="909"/>
        <v>2855</v>
      </c>
      <c r="BK2855" s="150">
        <f t="shared" si="910"/>
        <v>28692</v>
      </c>
      <c r="BL2855" s="50" t="e">
        <f t="shared" ca="1" si="904"/>
        <v>#NAME?</v>
      </c>
      <c r="BM2855" s="50" t="e">
        <f t="shared" ca="1" si="905"/>
        <v>#NAME?</v>
      </c>
      <c r="BN2855" s="50" t="e">
        <f t="shared" ca="1" si="906"/>
        <v>#NAME?</v>
      </c>
    </row>
    <row r="2856" spans="1:66" x14ac:dyDescent="0.35">
      <c r="A2856" s="48">
        <v>28693</v>
      </c>
      <c r="B2856" s="17">
        <v>1978</v>
      </c>
      <c r="C2856" s="17">
        <v>7</v>
      </c>
      <c r="D2856" s="17">
        <v>203</v>
      </c>
      <c r="E2856" s="17">
        <v>22</v>
      </c>
      <c r="F2856" s="17">
        <v>7</v>
      </c>
      <c r="G2856" s="50">
        <v>8.1999999999999993</v>
      </c>
      <c r="H2856" s="32">
        <v>4.6749686943943978</v>
      </c>
      <c r="I2856" s="50">
        <v>4.666666666666667</v>
      </c>
      <c r="J2856" s="13">
        <v>1.1000000000000001</v>
      </c>
      <c r="K2856" s="13">
        <f t="shared" si="892"/>
        <v>1.1000000000000001</v>
      </c>
      <c r="L2856" s="13">
        <f t="shared" si="893"/>
        <v>0</v>
      </c>
      <c r="M2856" s="13" t="e">
        <f ca="1">CalcTable[[#This Row],[IWC]]-AE2855</f>
        <v>#NAME?</v>
      </c>
      <c r="N2856" s="13" t="e">
        <f ca="1">IF(CalcTable[[#This Row],[Day of Year]]&lt;123,FCAP,AE2855)</f>
        <v>#NAME?</v>
      </c>
      <c r="O2856" s="17" t="e">
        <f ca="1">IF(IRR_DRIP,5,COUNTIF('IDET Wind Values'!C2840:G2840,"&lt;="&amp;IRR_MAXWIND))</f>
        <v>#NAME?</v>
      </c>
      <c r="P2856" s="13" t="e">
        <f ca="1">CalcTable[[#This Row],[ET_o]]*KL</f>
        <v>#NAME?</v>
      </c>
      <c r="Q2856" s="13" t="e">
        <f ca="1">IF(WILTPT&lt;=0,1,MAX(0,MIN(1,(CalcTable[[#This Row],[IWC]]-WILTPT)/(MAD-WILTPT))))</f>
        <v>#NAME?</v>
      </c>
      <c r="R2856" s="13" t="e">
        <f ca="1">CalcTable[[#This Row],[ETMult]]*CalcTable[[#This Row],[ETb]]</f>
        <v>#NAME?</v>
      </c>
      <c r="S2856" s="13" t="b">
        <f>INDEX(IRR_LIST,CalcTable[[#This Row],[Day of Week]]+1)</f>
        <v>0</v>
      </c>
      <c r="T2856" s="13">
        <f t="shared" ca="1" si="894"/>
        <v>0.4</v>
      </c>
      <c r="U2856" s="13" t="b">
        <f ca="1">IF(CalcTable[[#This Row],[IrrPrecip]]&gt;=IC_MM,FALSE,TRUE)</f>
        <v>1</v>
      </c>
      <c r="V2856" s="13" t="b">
        <f t="shared" si="895"/>
        <v>1</v>
      </c>
      <c r="W2856" s="13" t="e">
        <f ca="1">IF(AND(IRR_DRIP=FALSE,CalcTable[[#This Row],[IrrHours]]&lt;=0),FALSE,TRUE)</f>
        <v>#NAME?</v>
      </c>
      <c r="X2856" s="13" t="e">
        <f ca="1">AND(CalcTable[[#This Row],[IrrDay]],CalcTable[[#This Row],[IrrRain]],CalcTable[[#This Row],[IrrWarm]],CalcTable[[#This Row],[IrrWindy]])</f>
        <v>#NAME?</v>
      </c>
      <c r="Y2856" s="13" t="e">
        <f t="shared" ca="1" si="896"/>
        <v>#NAME?</v>
      </c>
      <c r="Z2856" s="13" t="e">
        <f ca="1">CalcTable[[#This Row],[IrrHours]]/5</f>
        <v>#NAME?</v>
      </c>
      <c r="AA2856" s="13" t="e">
        <f ca="1">IF(CalcTable[[#This Row],[IrrFlag]]=FALSE,0,MAX(0,CalcTable[[#This Row],[VolRednWind]]*(FCAP*IRR_TARGET-CalcTable[[#This Row],[IWC]])))</f>
        <v>#NAME?</v>
      </c>
      <c r="AB2856" s="13" t="e">
        <f ca="1">CalcTable[[#This Row],[IWC]]+CalcTable[[#This Row],[Eff Precip]]+CalcTable[[#This Row],[IrrAmt]]-CalcTable[[#This Row],[AET]]</f>
        <v>#NAME?</v>
      </c>
      <c r="AC2856" s="13" t="e">
        <f ca="1">IF(CalcTable[[#This Row],[PWC]]&gt;FCAP,MIN(24*PERC,MIN(SAT,CalcTable[[#This Row],[PWC]])-FCAP),0)</f>
        <v>#NAME?</v>
      </c>
      <c r="AD2856" s="13" t="e">
        <f ca="1">IF(CalcTable[[#This Row],[PWC]]&gt;SAT,CalcTable[[#This Row],[PWC]]-SAT,0)</f>
        <v>#NAME?</v>
      </c>
      <c r="AE2856" s="13" t="e">
        <f ca="1">CalcTable[[#This Row],[PWC]]-CalcTable[[#This Row],[PercAmt]]-CalcTable[[#This Row],[Runoff]]</f>
        <v>#NAME?</v>
      </c>
      <c r="AF2856" s="13" t="e">
        <f ca="1">CalcTable[[#This Row],[IrrAmt]]/1000*CUR_IRR_AREA*10000/IRR_EFF</f>
        <v>#NAME?</v>
      </c>
      <c r="AG2856" s="147"/>
      <c r="AH2856" s="13"/>
      <c r="AI2856" s="50">
        <v>0</v>
      </c>
      <c r="AJ2856" s="50">
        <v>0</v>
      </c>
      <c r="AK2856" s="50">
        <v>6.6135852697712254</v>
      </c>
      <c r="AL2856" s="50">
        <v>0</v>
      </c>
      <c r="AM2856" s="50"/>
      <c r="AN2856" s="50"/>
      <c r="AO2856" s="50"/>
      <c r="AP2856" s="50"/>
      <c r="AQ2856" s="50"/>
      <c r="AR2856" s="50"/>
      <c r="AS2856" s="50"/>
      <c r="AT2856" s="50"/>
      <c r="AU2856" s="50"/>
      <c r="AV2856" s="50"/>
      <c r="AW2856" s="50"/>
      <c r="AX2856" s="50">
        <f t="shared" si="907"/>
        <v>6.6135852697712254</v>
      </c>
      <c r="AY2856" s="50"/>
      <c r="AZ2856" s="50">
        <f t="shared" si="897"/>
        <v>96.999250623311312</v>
      </c>
      <c r="BA2856" s="50">
        <f t="shared" si="898"/>
        <v>149.34805254700311</v>
      </c>
      <c r="BB2856" s="50">
        <f t="shared" si="899"/>
        <v>153.96706448144653</v>
      </c>
      <c r="BC2856" s="17">
        <f t="shared" si="900"/>
        <v>19787</v>
      </c>
      <c r="BD2856" s="50">
        <f t="shared" si="901"/>
        <v>6.6135852697712254</v>
      </c>
      <c r="BE2856" s="50">
        <f t="shared" si="902"/>
        <v>96.999250623311312</v>
      </c>
      <c r="BF2856" s="50">
        <f t="shared" si="908"/>
        <v>158.65989501221733</v>
      </c>
      <c r="BG2856" s="50"/>
      <c r="BH2856" s="17">
        <f t="shared" si="903"/>
        <v>0</v>
      </c>
      <c r="BI2856" s="17">
        <f t="shared" si="911"/>
        <v>2856</v>
      </c>
      <c r="BJ2856" s="17">
        <f t="shared" si="909"/>
        <v>2856</v>
      </c>
      <c r="BK2856" s="150">
        <f t="shared" si="910"/>
        <v>28693</v>
      </c>
      <c r="BL2856" s="50" t="e">
        <f t="shared" ca="1" si="904"/>
        <v>#NAME?</v>
      </c>
      <c r="BM2856" s="50" t="e">
        <f t="shared" ca="1" si="905"/>
        <v>#NAME?</v>
      </c>
      <c r="BN2856" s="50" t="e">
        <f t="shared" ca="1" si="906"/>
        <v>#NAME?</v>
      </c>
    </row>
    <row r="2857" spans="1:66" x14ac:dyDescent="0.35">
      <c r="A2857" s="48">
        <v>28694</v>
      </c>
      <c r="B2857" s="17">
        <v>1978</v>
      </c>
      <c r="C2857" s="17">
        <v>7</v>
      </c>
      <c r="D2857" s="17">
        <v>204</v>
      </c>
      <c r="E2857" s="17">
        <v>23</v>
      </c>
      <c r="F2857" s="17">
        <v>1</v>
      </c>
      <c r="G2857" s="50">
        <v>13.4</v>
      </c>
      <c r="H2857" s="32">
        <v>5.4814715651105734</v>
      </c>
      <c r="I2857" s="50">
        <v>9.3333333333333339</v>
      </c>
      <c r="J2857" s="13">
        <v>0</v>
      </c>
      <c r="K2857" s="13">
        <f t="shared" si="892"/>
        <v>0</v>
      </c>
      <c r="L2857" s="13">
        <f t="shared" si="893"/>
        <v>0</v>
      </c>
      <c r="M2857" s="13" t="e">
        <f ca="1">CalcTable[[#This Row],[IWC]]-AE2856</f>
        <v>#NAME?</v>
      </c>
      <c r="N2857" s="13" t="e">
        <f ca="1">IF(CalcTable[[#This Row],[Day of Year]]&lt;123,FCAP,AE2856)</f>
        <v>#NAME?</v>
      </c>
      <c r="O2857" s="17" t="e">
        <f ca="1">IF(IRR_DRIP,5,COUNTIF('IDET Wind Values'!C2841:G2841,"&lt;="&amp;IRR_MAXWIND))</f>
        <v>#NAME?</v>
      </c>
      <c r="P2857" s="13" t="e">
        <f ca="1">CalcTable[[#This Row],[ET_o]]*KL</f>
        <v>#NAME?</v>
      </c>
      <c r="Q2857" s="13" t="e">
        <f ca="1">IF(WILTPT&lt;=0,1,MAX(0,MIN(1,(CalcTable[[#This Row],[IWC]]-WILTPT)/(MAD-WILTPT))))</f>
        <v>#NAME?</v>
      </c>
      <c r="R2857" s="13" t="e">
        <f ca="1">CalcTable[[#This Row],[ETMult]]*CalcTable[[#This Row],[ETb]]</f>
        <v>#NAME?</v>
      </c>
      <c r="S2857" s="13" t="b">
        <f>INDEX(IRR_LIST,CalcTable[[#This Row],[Day of Week]]+1)</f>
        <v>1</v>
      </c>
      <c r="T2857" s="13">
        <f t="shared" ca="1" si="894"/>
        <v>1.5</v>
      </c>
      <c r="U2857" s="13" t="b">
        <f ca="1">IF(CalcTable[[#This Row],[IrrPrecip]]&gt;=IC_MM,FALSE,TRUE)</f>
        <v>1</v>
      </c>
      <c r="V2857" s="13" t="b">
        <f t="shared" si="895"/>
        <v>1</v>
      </c>
      <c r="W2857" s="13" t="e">
        <f ca="1">IF(AND(IRR_DRIP=FALSE,CalcTable[[#This Row],[IrrHours]]&lt;=0),FALSE,TRUE)</f>
        <v>#NAME?</v>
      </c>
      <c r="X2857" s="13" t="e">
        <f ca="1">AND(CalcTable[[#This Row],[IrrDay]],CalcTable[[#This Row],[IrrRain]],CalcTable[[#This Row],[IrrWarm]],CalcTable[[#This Row],[IrrWindy]])</f>
        <v>#NAME?</v>
      </c>
      <c r="Y2857" s="13" t="e">
        <f t="shared" ca="1" si="896"/>
        <v>#NAME?</v>
      </c>
      <c r="Z2857" s="13" t="e">
        <f ca="1">CalcTable[[#This Row],[IrrHours]]/5</f>
        <v>#NAME?</v>
      </c>
      <c r="AA2857" s="13" t="e">
        <f ca="1">IF(CalcTable[[#This Row],[IrrFlag]]=FALSE,0,MAX(0,CalcTable[[#This Row],[VolRednWind]]*(FCAP*IRR_TARGET-CalcTable[[#This Row],[IWC]])))</f>
        <v>#NAME?</v>
      </c>
      <c r="AB2857" s="13" t="e">
        <f ca="1">CalcTable[[#This Row],[IWC]]+CalcTable[[#This Row],[Eff Precip]]+CalcTable[[#This Row],[IrrAmt]]-CalcTable[[#This Row],[AET]]</f>
        <v>#NAME?</v>
      </c>
      <c r="AC2857" s="13" t="e">
        <f ca="1">IF(CalcTable[[#This Row],[PWC]]&gt;FCAP,MIN(24*PERC,MIN(SAT,CalcTable[[#This Row],[PWC]])-FCAP),0)</f>
        <v>#NAME?</v>
      </c>
      <c r="AD2857" s="13" t="e">
        <f ca="1">IF(CalcTable[[#This Row],[PWC]]&gt;SAT,CalcTable[[#This Row],[PWC]]-SAT,0)</f>
        <v>#NAME?</v>
      </c>
      <c r="AE2857" s="13" t="e">
        <f ca="1">CalcTable[[#This Row],[PWC]]-CalcTable[[#This Row],[PercAmt]]-CalcTable[[#This Row],[Runoff]]</f>
        <v>#NAME?</v>
      </c>
      <c r="AF2857" s="13" t="e">
        <f ca="1">CalcTable[[#This Row],[IrrAmt]]/1000*CUR_IRR_AREA*10000/IRR_EFF</f>
        <v>#NAME?</v>
      </c>
      <c r="AG2857" s="147"/>
      <c r="AH2857" s="13"/>
      <c r="AI2857" s="50">
        <v>6.3661882046568374</v>
      </c>
      <c r="AJ2857" s="50">
        <v>7.8575499636029598</v>
      </c>
      <c r="AK2857" s="50">
        <v>0</v>
      </c>
      <c r="AL2857" s="50">
        <v>0</v>
      </c>
      <c r="AM2857" s="50"/>
      <c r="AN2857" s="50"/>
      <c r="AO2857" s="50"/>
      <c r="AP2857" s="50"/>
      <c r="AQ2857" s="50"/>
      <c r="AR2857" s="50"/>
      <c r="AS2857" s="50"/>
      <c r="AT2857" s="50"/>
      <c r="AU2857" s="50"/>
      <c r="AV2857" s="50"/>
      <c r="AW2857" s="50"/>
      <c r="AX2857" s="50">
        <f t="shared" si="907"/>
        <v>14.223738168259796</v>
      </c>
      <c r="AY2857" s="50"/>
      <c r="AZ2857" s="50">
        <f t="shared" si="897"/>
        <v>323.8588926006538</v>
      </c>
      <c r="BA2857" s="50">
        <f t="shared" si="898"/>
        <v>523.96824844119203</v>
      </c>
      <c r="BB2857" s="50">
        <f t="shared" si="899"/>
        <v>542.20436337902152</v>
      </c>
      <c r="BC2857" s="17">
        <f t="shared" si="900"/>
        <v>19787</v>
      </c>
      <c r="BD2857" s="50">
        <f t="shared" si="901"/>
        <v>14.223738168259796</v>
      </c>
      <c r="BE2857" s="50">
        <f t="shared" si="902"/>
        <v>323.8588926006538</v>
      </c>
      <c r="BF2857" s="50">
        <f t="shared" si="908"/>
        <v>529.73005016642878</v>
      </c>
      <c r="BG2857" s="50"/>
      <c r="BH2857" s="17">
        <f t="shared" si="903"/>
        <v>0</v>
      </c>
      <c r="BI2857" s="17">
        <f t="shared" si="911"/>
        <v>2857</v>
      </c>
      <c r="BJ2857" s="17">
        <f t="shared" si="909"/>
        <v>2857</v>
      </c>
      <c r="BK2857" s="150">
        <f t="shared" si="910"/>
        <v>28694</v>
      </c>
      <c r="BL2857" s="50" t="e">
        <f t="shared" ca="1" si="904"/>
        <v>#NAME?</v>
      </c>
      <c r="BM2857" s="50" t="e">
        <f t="shared" ca="1" si="905"/>
        <v>#NAME?</v>
      </c>
      <c r="BN2857" s="50" t="e">
        <f t="shared" ca="1" si="906"/>
        <v>#NAME?</v>
      </c>
    </row>
    <row r="2858" spans="1:66" x14ac:dyDescent="0.35">
      <c r="A2858" s="48">
        <v>28695</v>
      </c>
      <c r="B2858" s="17">
        <v>1978</v>
      </c>
      <c r="C2858" s="17">
        <v>7</v>
      </c>
      <c r="D2858" s="17">
        <v>205</v>
      </c>
      <c r="E2858" s="17">
        <v>24</v>
      </c>
      <c r="F2858" s="17">
        <v>2</v>
      </c>
      <c r="G2858" s="50">
        <v>12.1</v>
      </c>
      <c r="H2858" s="32">
        <v>6.6057643616253907</v>
      </c>
      <c r="I2858" s="50">
        <v>7.833333333333333</v>
      </c>
      <c r="J2858" s="13">
        <v>0</v>
      </c>
      <c r="K2858" s="13">
        <f t="shared" si="892"/>
        <v>0</v>
      </c>
      <c r="L2858" s="13">
        <f t="shared" si="893"/>
        <v>0</v>
      </c>
      <c r="M2858" s="13" t="e">
        <f ca="1">CalcTable[[#This Row],[IWC]]-AE2857</f>
        <v>#NAME?</v>
      </c>
      <c r="N2858" s="13" t="e">
        <f ca="1">IF(CalcTable[[#This Row],[Day of Year]]&lt;123,FCAP,AE2857)</f>
        <v>#NAME?</v>
      </c>
      <c r="O2858" s="17" t="e">
        <f ca="1">IF(IRR_DRIP,5,COUNTIF('IDET Wind Values'!C2842:G2842,"&lt;="&amp;IRR_MAXWIND))</f>
        <v>#NAME?</v>
      </c>
      <c r="P2858" s="13" t="e">
        <f ca="1">CalcTable[[#This Row],[ET_o]]*KL</f>
        <v>#NAME?</v>
      </c>
      <c r="Q2858" s="13" t="e">
        <f ca="1">IF(WILTPT&lt;=0,1,MAX(0,MIN(1,(CalcTable[[#This Row],[IWC]]-WILTPT)/(MAD-WILTPT))))</f>
        <v>#NAME?</v>
      </c>
      <c r="R2858" s="13" t="e">
        <f ca="1">CalcTable[[#This Row],[ETMult]]*CalcTable[[#This Row],[ETb]]</f>
        <v>#NAME?</v>
      </c>
      <c r="S2858" s="13" t="b">
        <f>INDEX(IRR_LIST,CalcTable[[#This Row],[Day of Week]]+1)</f>
        <v>0</v>
      </c>
      <c r="T2858" s="13">
        <f t="shared" ca="1" si="894"/>
        <v>1.1000000000000001</v>
      </c>
      <c r="U2858" s="13" t="b">
        <f ca="1">IF(CalcTable[[#This Row],[IrrPrecip]]&gt;=IC_MM,FALSE,TRUE)</f>
        <v>1</v>
      </c>
      <c r="V2858" s="13" t="b">
        <f t="shared" si="895"/>
        <v>1</v>
      </c>
      <c r="W2858" s="13" t="e">
        <f ca="1">IF(AND(IRR_DRIP=FALSE,CalcTable[[#This Row],[IrrHours]]&lt;=0),FALSE,TRUE)</f>
        <v>#NAME?</v>
      </c>
      <c r="X2858" s="13" t="e">
        <f ca="1">AND(CalcTable[[#This Row],[IrrDay]],CalcTable[[#This Row],[IrrRain]],CalcTable[[#This Row],[IrrWarm]],CalcTable[[#This Row],[IrrWindy]])</f>
        <v>#NAME?</v>
      </c>
      <c r="Y2858" s="13" t="e">
        <f t="shared" ca="1" si="896"/>
        <v>#NAME?</v>
      </c>
      <c r="Z2858" s="13" t="e">
        <f ca="1">CalcTable[[#This Row],[IrrHours]]/5</f>
        <v>#NAME?</v>
      </c>
      <c r="AA2858" s="13" t="e">
        <f ca="1">IF(CalcTable[[#This Row],[IrrFlag]]=FALSE,0,MAX(0,CalcTable[[#This Row],[VolRednWind]]*(FCAP*IRR_TARGET-CalcTable[[#This Row],[IWC]])))</f>
        <v>#NAME?</v>
      </c>
      <c r="AB2858" s="13" t="e">
        <f ca="1">CalcTable[[#This Row],[IWC]]+CalcTable[[#This Row],[Eff Precip]]+CalcTable[[#This Row],[IrrAmt]]-CalcTable[[#This Row],[AET]]</f>
        <v>#NAME?</v>
      </c>
      <c r="AC2858" s="13" t="e">
        <f ca="1">IF(CalcTable[[#This Row],[PWC]]&gt;FCAP,MIN(24*PERC,MIN(SAT,CalcTable[[#This Row],[PWC]])-FCAP),0)</f>
        <v>#NAME?</v>
      </c>
      <c r="AD2858" s="13" t="e">
        <f ca="1">IF(CalcTable[[#This Row],[PWC]]&gt;SAT,CalcTable[[#This Row],[PWC]]-SAT,0)</f>
        <v>#NAME?</v>
      </c>
      <c r="AE2858" s="13" t="e">
        <f ca="1">CalcTable[[#This Row],[PWC]]-CalcTable[[#This Row],[PercAmt]]-CalcTable[[#This Row],[Runoff]]</f>
        <v>#NAME?</v>
      </c>
      <c r="AF2858" s="13" t="e">
        <f ca="1">CalcTable[[#This Row],[IrrAmt]]/1000*CUR_IRR_AREA*10000/IRR_EFF</f>
        <v>#NAME?</v>
      </c>
      <c r="AG2858" s="147"/>
      <c r="AH2858" s="13"/>
      <c r="AI2858" s="50">
        <v>0</v>
      </c>
      <c r="AJ2858" s="50">
        <v>0</v>
      </c>
      <c r="AK2858" s="50">
        <v>0</v>
      </c>
      <c r="AL2858" s="50">
        <v>7.8660421427277356</v>
      </c>
      <c r="AM2858" s="50"/>
      <c r="AN2858" s="50"/>
      <c r="AO2858" s="50"/>
      <c r="AP2858" s="50"/>
      <c r="AQ2858" s="50"/>
      <c r="AR2858" s="50"/>
      <c r="AS2858" s="50"/>
      <c r="AT2858" s="50"/>
      <c r="AU2858" s="50"/>
      <c r="AV2858" s="50"/>
      <c r="AW2858" s="50"/>
      <c r="AX2858" s="50">
        <f t="shared" si="907"/>
        <v>7.8660421427277356</v>
      </c>
      <c r="AY2858" s="50"/>
      <c r="AZ2858" s="50">
        <f t="shared" si="897"/>
        <v>230.73723618668026</v>
      </c>
      <c r="BA2858" s="50">
        <f t="shared" si="898"/>
        <v>355.26209381123789</v>
      </c>
      <c r="BB2858" s="50">
        <f t="shared" si="899"/>
        <v>366.24958124869886</v>
      </c>
      <c r="BC2858" s="17">
        <f t="shared" si="900"/>
        <v>19787</v>
      </c>
      <c r="BD2858" s="50">
        <f t="shared" si="901"/>
        <v>7.8660421427277356</v>
      </c>
      <c r="BE2858" s="50">
        <f t="shared" si="902"/>
        <v>230.73723618668026</v>
      </c>
      <c r="BF2858" s="50">
        <f t="shared" si="908"/>
        <v>377.41266487671095</v>
      </c>
      <c r="BG2858" s="50"/>
      <c r="BH2858" s="17">
        <f t="shared" si="903"/>
        <v>0</v>
      </c>
      <c r="BI2858" s="17">
        <f t="shared" si="911"/>
        <v>2858</v>
      </c>
      <c r="BJ2858" s="17">
        <f t="shared" si="909"/>
        <v>2858</v>
      </c>
      <c r="BK2858" s="150">
        <f t="shared" si="910"/>
        <v>28695</v>
      </c>
      <c r="BL2858" s="50" t="e">
        <f t="shared" ca="1" si="904"/>
        <v>#NAME?</v>
      </c>
      <c r="BM2858" s="50" t="e">
        <f t="shared" ca="1" si="905"/>
        <v>#NAME?</v>
      </c>
      <c r="BN2858" s="50" t="e">
        <f t="shared" ca="1" si="906"/>
        <v>#NAME?</v>
      </c>
    </row>
    <row r="2859" spans="1:66" x14ac:dyDescent="0.35">
      <c r="A2859" s="48">
        <v>28696</v>
      </c>
      <c r="B2859" s="17">
        <v>1978</v>
      </c>
      <c r="C2859" s="17">
        <v>7</v>
      </c>
      <c r="D2859" s="17">
        <v>206</v>
      </c>
      <c r="E2859" s="17">
        <v>25</v>
      </c>
      <c r="F2859" s="17">
        <v>3</v>
      </c>
      <c r="G2859" s="50">
        <v>11.6</v>
      </c>
      <c r="H2859" s="32">
        <v>5.4131927486451703</v>
      </c>
      <c r="I2859" s="50">
        <v>15.666666666666666</v>
      </c>
      <c r="J2859" s="13">
        <v>0</v>
      </c>
      <c r="K2859" s="13">
        <f t="shared" si="892"/>
        <v>0</v>
      </c>
      <c r="L2859" s="13">
        <f t="shared" si="893"/>
        <v>0</v>
      </c>
      <c r="M2859" s="13" t="e">
        <f ca="1">CalcTable[[#This Row],[IWC]]-AE2858</f>
        <v>#NAME?</v>
      </c>
      <c r="N2859" s="13" t="e">
        <f ca="1">IF(CalcTable[[#This Row],[Day of Year]]&lt;123,FCAP,AE2858)</f>
        <v>#NAME?</v>
      </c>
      <c r="O2859" s="17" t="e">
        <f ca="1">IF(IRR_DRIP,5,COUNTIF('IDET Wind Values'!C2843:G2843,"&lt;="&amp;IRR_MAXWIND))</f>
        <v>#NAME?</v>
      </c>
      <c r="P2859" s="13" t="e">
        <f ca="1">CalcTable[[#This Row],[ET_o]]*KL</f>
        <v>#NAME?</v>
      </c>
      <c r="Q2859" s="13" t="e">
        <f ca="1">IF(WILTPT&lt;=0,1,MAX(0,MIN(1,(CalcTable[[#This Row],[IWC]]-WILTPT)/(MAD-WILTPT))))</f>
        <v>#NAME?</v>
      </c>
      <c r="R2859" s="13" t="e">
        <f ca="1">CalcTable[[#This Row],[ETMult]]*CalcTable[[#This Row],[ETb]]</f>
        <v>#NAME?</v>
      </c>
      <c r="S2859" s="13" t="b">
        <f>INDEX(IRR_LIST,CalcTable[[#This Row],[Day of Week]]+1)</f>
        <v>1</v>
      </c>
      <c r="T2859" s="13">
        <f t="shared" ca="1" si="894"/>
        <v>0</v>
      </c>
      <c r="U2859" s="13" t="b">
        <f ca="1">IF(CalcTable[[#This Row],[IrrPrecip]]&gt;=IC_MM,FALSE,TRUE)</f>
        <v>1</v>
      </c>
      <c r="V2859" s="13" t="b">
        <f t="shared" si="895"/>
        <v>1</v>
      </c>
      <c r="W2859" s="13" t="e">
        <f ca="1">IF(AND(IRR_DRIP=FALSE,CalcTable[[#This Row],[IrrHours]]&lt;=0),FALSE,TRUE)</f>
        <v>#NAME?</v>
      </c>
      <c r="X2859" s="13" t="e">
        <f ca="1">AND(CalcTable[[#This Row],[IrrDay]],CalcTable[[#This Row],[IrrRain]],CalcTable[[#This Row],[IrrWarm]],CalcTable[[#This Row],[IrrWindy]])</f>
        <v>#NAME?</v>
      </c>
      <c r="Y2859" s="13" t="e">
        <f t="shared" ca="1" si="896"/>
        <v>#NAME?</v>
      </c>
      <c r="Z2859" s="13" t="e">
        <f ca="1">CalcTable[[#This Row],[IrrHours]]/5</f>
        <v>#NAME?</v>
      </c>
      <c r="AA2859" s="13" t="e">
        <f ca="1">IF(CalcTable[[#This Row],[IrrFlag]]=FALSE,0,MAX(0,CalcTable[[#This Row],[VolRednWind]]*(FCAP*IRR_TARGET-CalcTable[[#This Row],[IWC]])))</f>
        <v>#NAME?</v>
      </c>
      <c r="AB2859" s="13" t="e">
        <f ca="1">CalcTable[[#This Row],[IWC]]+CalcTable[[#This Row],[Eff Precip]]+CalcTable[[#This Row],[IrrAmt]]-CalcTable[[#This Row],[AET]]</f>
        <v>#NAME?</v>
      </c>
      <c r="AC2859" s="13" t="e">
        <f ca="1">IF(CalcTable[[#This Row],[PWC]]&gt;FCAP,MIN(24*PERC,MIN(SAT,CalcTable[[#This Row],[PWC]])-FCAP),0)</f>
        <v>#NAME?</v>
      </c>
      <c r="AD2859" s="13" t="e">
        <f ca="1">IF(CalcTable[[#This Row],[PWC]]&gt;SAT,CalcTable[[#This Row],[PWC]]-SAT,0)</f>
        <v>#NAME?</v>
      </c>
      <c r="AE2859" s="13" t="e">
        <f ca="1">CalcTable[[#This Row],[PWC]]-CalcTable[[#This Row],[PercAmt]]-CalcTable[[#This Row],[Runoff]]</f>
        <v>#NAME?</v>
      </c>
      <c r="AF2859" s="13" t="e">
        <f ca="1">CalcTable[[#This Row],[IrrAmt]]/1000*CUR_IRR_AREA*10000/IRR_EFF</f>
        <v>#NAME?</v>
      </c>
      <c r="AG2859" s="147"/>
      <c r="AH2859" s="13"/>
      <c r="AI2859" s="50">
        <v>10.036611645545287</v>
      </c>
      <c r="AJ2859" s="50">
        <v>10.959545432893719</v>
      </c>
      <c r="AK2859" s="50">
        <v>0</v>
      </c>
      <c r="AL2859" s="50">
        <v>0</v>
      </c>
      <c r="AM2859" s="50"/>
      <c r="AN2859" s="50"/>
      <c r="AO2859" s="50"/>
      <c r="AP2859" s="50"/>
      <c r="AQ2859" s="50"/>
      <c r="AR2859" s="50"/>
      <c r="AS2859" s="50"/>
      <c r="AT2859" s="50"/>
      <c r="AU2859" s="50"/>
      <c r="AV2859" s="50"/>
      <c r="AW2859" s="50"/>
      <c r="AX2859" s="50">
        <f t="shared" si="907"/>
        <v>20.996157078439005</v>
      </c>
      <c r="AY2859" s="50"/>
      <c r="AZ2859" s="50">
        <f t="shared" si="897"/>
        <v>468.68363683288004</v>
      </c>
      <c r="BA2859" s="50">
        <f t="shared" si="898"/>
        <v>756.95148472417736</v>
      </c>
      <c r="BB2859" s="50">
        <f t="shared" si="899"/>
        <v>783.19502786231055</v>
      </c>
      <c r="BC2859" s="17">
        <f t="shared" si="900"/>
        <v>19787</v>
      </c>
      <c r="BD2859" s="50">
        <f t="shared" si="901"/>
        <v>20.996157078439005</v>
      </c>
      <c r="BE2859" s="50">
        <f t="shared" si="902"/>
        <v>468.68363683288004</v>
      </c>
      <c r="BF2859" s="50">
        <f t="shared" si="908"/>
        <v>766.61722782400648</v>
      </c>
      <c r="BG2859" s="50"/>
      <c r="BH2859" s="17">
        <f t="shared" si="903"/>
        <v>0</v>
      </c>
      <c r="BI2859" s="17">
        <f t="shared" si="911"/>
        <v>2859</v>
      </c>
      <c r="BJ2859" s="17">
        <f t="shared" si="909"/>
        <v>2859</v>
      </c>
      <c r="BK2859" s="150">
        <f t="shared" si="910"/>
        <v>28696</v>
      </c>
      <c r="BL2859" s="50" t="e">
        <f t="shared" ca="1" si="904"/>
        <v>#NAME?</v>
      </c>
      <c r="BM2859" s="50" t="e">
        <f t="shared" ca="1" si="905"/>
        <v>#NAME?</v>
      </c>
      <c r="BN2859" s="50" t="e">
        <f t="shared" ca="1" si="906"/>
        <v>#NAME?</v>
      </c>
    </row>
    <row r="2860" spans="1:66" x14ac:dyDescent="0.35">
      <c r="A2860" s="48">
        <v>28697</v>
      </c>
      <c r="B2860" s="17">
        <v>1978</v>
      </c>
      <c r="C2860" s="17">
        <v>7</v>
      </c>
      <c r="D2860" s="17">
        <v>207</v>
      </c>
      <c r="E2860" s="17">
        <v>26</v>
      </c>
      <c r="F2860" s="17">
        <v>4</v>
      </c>
      <c r="G2860" s="50">
        <v>11</v>
      </c>
      <c r="H2860" s="32">
        <v>6.1968060748825975</v>
      </c>
      <c r="I2860" s="50">
        <v>2.6666666666666665</v>
      </c>
      <c r="J2860" s="13">
        <v>0</v>
      </c>
      <c r="K2860" s="13">
        <f t="shared" si="892"/>
        <v>0</v>
      </c>
      <c r="L2860" s="13">
        <f t="shared" si="893"/>
        <v>0</v>
      </c>
      <c r="M2860" s="13" t="e">
        <f ca="1">CalcTable[[#This Row],[IWC]]-AE2859</f>
        <v>#NAME?</v>
      </c>
      <c r="N2860" s="13" t="e">
        <f ca="1">IF(CalcTable[[#This Row],[Day of Year]]&lt;123,FCAP,AE2859)</f>
        <v>#NAME?</v>
      </c>
      <c r="O2860" s="17" t="e">
        <f ca="1">IF(IRR_DRIP,5,COUNTIF('IDET Wind Values'!C2844:G2844,"&lt;="&amp;IRR_MAXWIND))</f>
        <v>#NAME?</v>
      </c>
      <c r="P2860" s="13" t="e">
        <f ca="1">CalcTable[[#This Row],[ET_o]]*KL</f>
        <v>#NAME?</v>
      </c>
      <c r="Q2860" s="13" t="e">
        <f ca="1">IF(WILTPT&lt;=0,1,MAX(0,MIN(1,(CalcTable[[#This Row],[IWC]]-WILTPT)/(MAD-WILTPT))))</f>
        <v>#NAME?</v>
      </c>
      <c r="R2860" s="13" t="e">
        <f ca="1">CalcTable[[#This Row],[ETMult]]*CalcTable[[#This Row],[ETb]]</f>
        <v>#NAME?</v>
      </c>
      <c r="S2860" s="13" t="b">
        <f>INDEX(IRR_LIST,CalcTable[[#This Row],[Day of Week]]+1)</f>
        <v>0</v>
      </c>
      <c r="T2860" s="13">
        <f t="shared" ca="1" si="894"/>
        <v>0</v>
      </c>
      <c r="U2860" s="13" t="b">
        <f ca="1">IF(CalcTable[[#This Row],[IrrPrecip]]&gt;=IC_MM,FALSE,TRUE)</f>
        <v>1</v>
      </c>
      <c r="V2860" s="13" t="b">
        <f t="shared" si="895"/>
        <v>1</v>
      </c>
      <c r="W2860" s="13" t="e">
        <f ca="1">IF(AND(IRR_DRIP=FALSE,CalcTable[[#This Row],[IrrHours]]&lt;=0),FALSE,TRUE)</f>
        <v>#NAME?</v>
      </c>
      <c r="X2860" s="13" t="e">
        <f ca="1">AND(CalcTable[[#This Row],[IrrDay]],CalcTable[[#This Row],[IrrRain]],CalcTable[[#This Row],[IrrWarm]],CalcTable[[#This Row],[IrrWindy]])</f>
        <v>#NAME?</v>
      </c>
      <c r="Y2860" s="13" t="e">
        <f t="shared" ca="1" si="896"/>
        <v>#NAME?</v>
      </c>
      <c r="Z2860" s="13" t="e">
        <f ca="1">CalcTable[[#This Row],[IrrHours]]/5</f>
        <v>#NAME?</v>
      </c>
      <c r="AA2860" s="13" t="e">
        <f ca="1">IF(CalcTable[[#This Row],[IrrFlag]]=FALSE,0,MAX(0,CalcTable[[#This Row],[VolRednWind]]*(FCAP*IRR_TARGET-CalcTable[[#This Row],[IWC]])))</f>
        <v>#NAME?</v>
      </c>
      <c r="AB2860" s="13" t="e">
        <f ca="1">CalcTable[[#This Row],[IWC]]+CalcTable[[#This Row],[Eff Precip]]+CalcTable[[#This Row],[IrrAmt]]-CalcTable[[#This Row],[AET]]</f>
        <v>#NAME?</v>
      </c>
      <c r="AC2860" s="13" t="e">
        <f ca="1">IF(CalcTable[[#This Row],[PWC]]&gt;FCAP,MIN(24*PERC,MIN(SAT,CalcTable[[#This Row],[PWC]])-FCAP),0)</f>
        <v>#NAME?</v>
      </c>
      <c r="AD2860" s="13" t="e">
        <f ca="1">IF(CalcTable[[#This Row],[PWC]]&gt;SAT,CalcTable[[#This Row],[PWC]]-SAT,0)</f>
        <v>#NAME?</v>
      </c>
      <c r="AE2860" s="13" t="e">
        <f ca="1">CalcTable[[#This Row],[PWC]]-CalcTable[[#This Row],[PercAmt]]-CalcTable[[#This Row],[Runoff]]</f>
        <v>#NAME?</v>
      </c>
      <c r="AF2860" s="13" t="e">
        <f ca="1">CalcTable[[#This Row],[IrrAmt]]/1000*CUR_IRR_AREA*10000/IRR_EFF</f>
        <v>#NAME?</v>
      </c>
      <c r="AG2860" s="147"/>
      <c r="AH2860" s="13"/>
      <c r="AI2860" s="50">
        <v>0</v>
      </c>
      <c r="AJ2860" s="50">
        <v>0</v>
      </c>
      <c r="AK2860" s="50">
        <v>4.6291058823996849</v>
      </c>
      <c r="AL2860" s="50">
        <v>6.2047822901531973</v>
      </c>
      <c r="AM2860" s="50"/>
      <c r="AN2860" s="50"/>
      <c r="AO2860" s="50"/>
      <c r="AP2860" s="50"/>
      <c r="AQ2860" s="50"/>
      <c r="AR2860" s="50"/>
      <c r="AS2860" s="50"/>
      <c r="AT2860" s="50"/>
      <c r="AU2860" s="50"/>
      <c r="AV2860" s="50"/>
      <c r="AW2860" s="50"/>
      <c r="AX2860" s="50">
        <f t="shared" si="907"/>
        <v>10.833888172552882</v>
      </c>
      <c r="AY2860" s="50"/>
      <c r="AZ2860" s="50">
        <f t="shared" si="897"/>
        <v>249.90050011968918</v>
      </c>
      <c r="BA2860" s="50">
        <f t="shared" si="898"/>
        <v>384.76743669221986</v>
      </c>
      <c r="BB2860" s="50">
        <f t="shared" si="899"/>
        <v>396.6674605074432</v>
      </c>
      <c r="BC2860" s="17">
        <f t="shared" si="900"/>
        <v>19787</v>
      </c>
      <c r="BD2860" s="50">
        <f t="shared" si="901"/>
        <v>10.833888172552882</v>
      </c>
      <c r="BE2860" s="50">
        <f t="shared" si="902"/>
        <v>249.90050011968918</v>
      </c>
      <c r="BF2860" s="50">
        <f t="shared" si="908"/>
        <v>408.75766418510676</v>
      </c>
      <c r="BG2860" s="50"/>
      <c r="BH2860" s="17">
        <f t="shared" si="903"/>
        <v>0</v>
      </c>
      <c r="BI2860" s="17">
        <f t="shared" si="911"/>
        <v>2860</v>
      </c>
      <c r="BJ2860" s="17">
        <f t="shared" si="909"/>
        <v>2860</v>
      </c>
      <c r="BK2860" s="150">
        <f t="shared" si="910"/>
        <v>28697</v>
      </c>
      <c r="BL2860" s="50" t="e">
        <f t="shared" ca="1" si="904"/>
        <v>#NAME?</v>
      </c>
      <c r="BM2860" s="50" t="e">
        <f t="shared" ca="1" si="905"/>
        <v>#NAME?</v>
      </c>
      <c r="BN2860" s="50" t="e">
        <f t="shared" ca="1" si="906"/>
        <v>#NAME?</v>
      </c>
    </row>
    <row r="2861" spans="1:66" x14ac:dyDescent="0.35">
      <c r="A2861" s="48">
        <v>28698</v>
      </c>
      <c r="B2861" s="17">
        <v>1978</v>
      </c>
      <c r="C2861" s="17">
        <v>7</v>
      </c>
      <c r="D2861" s="17">
        <v>208</v>
      </c>
      <c r="E2861" s="17">
        <v>27</v>
      </c>
      <c r="F2861" s="17">
        <v>5</v>
      </c>
      <c r="G2861" s="50">
        <v>14.8</v>
      </c>
      <c r="H2861" s="32">
        <v>6.4537906186472389</v>
      </c>
      <c r="I2861" s="50">
        <v>9.5</v>
      </c>
      <c r="J2861" s="13">
        <v>0</v>
      </c>
      <c r="K2861" s="13">
        <f t="shared" si="892"/>
        <v>0</v>
      </c>
      <c r="L2861" s="13">
        <f t="shared" si="893"/>
        <v>0</v>
      </c>
      <c r="M2861" s="13" t="e">
        <f ca="1">CalcTable[[#This Row],[IWC]]-AE2860</f>
        <v>#NAME?</v>
      </c>
      <c r="N2861" s="13" t="e">
        <f ca="1">IF(CalcTable[[#This Row],[Day of Year]]&lt;123,FCAP,AE2860)</f>
        <v>#NAME?</v>
      </c>
      <c r="O2861" s="17" t="e">
        <f ca="1">IF(IRR_DRIP,5,COUNTIF('IDET Wind Values'!C2845:G2845,"&lt;="&amp;IRR_MAXWIND))</f>
        <v>#NAME?</v>
      </c>
      <c r="P2861" s="13" t="e">
        <f ca="1">CalcTable[[#This Row],[ET_o]]*KL</f>
        <v>#NAME?</v>
      </c>
      <c r="Q2861" s="13" t="e">
        <f ca="1">IF(WILTPT&lt;=0,1,MAX(0,MIN(1,(CalcTable[[#This Row],[IWC]]-WILTPT)/(MAD-WILTPT))))</f>
        <v>#NAME?</v>
      </c>
      <c r="R2861" s="13" t="e">
        <f ca="1">CalcTable[[#This Row],[ETMult]]*CalcTable[[#This Row],[ETb]]</f>
        <v>#NAME?</v>
      </c>
      <c r="S2861" s="13" t="b">
        <f>INDEX(IRR_LIST,CalcTable[[#This Row],[Day of Week]]+1)</f>
        <v>1</v>
      </c>
      <c r="T2861" s="13">
        <f t="shared" ca="1" si="894"/>
        <v>0</v>
      </c>
      <c r="U2861" s="13" t="b">
        <f ca="1">IF(CalcTable[[#This Row],[IrrPrecip]]&gt;=IC_MM,FALSE,TRUE)</f>
        <v>1</v>
      </c>
      <c r="V2861" s="13" t="b">
        <f t="shared" si="895"/>
        <v>1</v>
      </c>
      <c r="W2861" s="13" t="e">
        <f ca="1">IF(AND(IRR_DRIP=FALSE,CalcTable[[#This Row],[IrrHours]]&lt;=0),FALSE,TRUE)</f>
        <v>#NAME?</v>
      </c>
      <c r="X2861" s="13" t="e">
        <f ca="1">AND(CalcTable[[#This Row],[IrrDay]],CalcTable[[#This Row],[IrrRain]],CalcTable[[#This Row],[IrrWarm]],CalcTable[[#This Row],[IrrWindy]])</f>
        <v>#NAME?</v>
      </c>
      <c r="Y2861" s="13" t="e">
        <f t="shared" ca="1" si="896"/>
        <v>#NAME?</v>
      </c>
      <c r="Z2861" s="13" t="e">
        <f ca="1">CalcTable[[#This Row],[IrrHours]]/5</f>
        <v>#NAME?</v>
      </c>
      <c r="AA2861" s="13" t="e">
        <f ca="1">IF(CalcTable[[#This Row],[IrrFlag]]=FALSE,0,MAX(0,CalcTable[[#This Row],[VolRednWind]]*(FCAP*IRR_TARGET-CalcTable[[#This Row],[IWC]])))</f>
        <v>#NAME?</v>
      </c>
      <c r="AB2861" s="13" t="e">
        <f ca="1">CalcTable[[#This Row],[IWC]]+CalcTable[[#This Row],[Eff Precip]]+CalcTable[[#This Row],[IrrAmt]]-CalcTable[[#This Row],[AET]]</f>
        <v>#NAME?</v>
      </c>
      <c r="AC2861" s="13" t="e">
        <f ca="1">IF(CalcTable[[#This Row],[PWC]]&gt;FCAP,MIN(24*PERC,MIN(SAT,CalcTable[[#This Row],[PWC]])-FCAP),0)</f>
        <v>#NAME?</v>
      </c>
      <c r="AD2861" s="13" t="e">
        <f ca="1">IF(CalcTable[[#This Row],[PWC]]&gt;SAT,CalcTable[[#This Row],[PWC]]-SAT,0)</f>
        <v>#NAME?</v>
      </c>
      <c r="AE2861" s="13" t="e">
        <f ca="1">CalcTable[[#This Row],[PWC]]-CalcTable[[#This Row],[PercAmt]]-CalcTable[[#This Row],[Runoff]]</f>
        <v>#NAME?</v>
      </c>
      <c r="AF2861" s="13" t="e">
        <f ca="1">CalcTable[[#This Row],[IrrAmt]]/1000*CUR_IRR_AREA*10000/IRR_EFF</f>
        <v>#NAME?</v>
      </c>
      <c r="AG2861" s="147"/>
      <c r="AH2861" s="13"/>
      <c r="AI2861" s="50">
        <v>3.7672546406625145</v>
      </c>
      <c r="AJ2861" s="50">
        <v>4.4615057009671295</v>
      </c>
      <c r="AK2861" s="50">
        <v>0</v>
      </c>
      <c r="AL2861" s="50">
        <v>0</v>
      </c>
      <c r="AM2861" s="50"/>
      <c r="AN2861" s="50"/>
      <c r="AO2861" s="50"/>
      <c r="AP2861" s="50"/>
      <c r="AQ2861" s="50"/>
      <c r="AR2861" s="50"/>
      <c r="AS2861" s="50"/>
      <c r="AT2861" s="50"/>
      <c r="AU2861" s="50"/>
      <c r="AV2861" s="50"/>
      <c r="AW2861" s="50"/>
      <c r="AX2861" s="50">
        <f t="shared" si="907"/>
        <v>8.2287603416296449</v>
      </c>
      <c r="AY2861" s="50"/>
      <c r="AZ2861" s="50">
        <f t="shared" si="897"/>
        <v>186.12390195808604</v>
      </c>
      <c r="BA2861" s="50">
        <f t="shared" si="898"/>
        <v>300.95313238058571</v>
      </c>
      <c r="BB2861" s="50">
        <f t="shared" si="899"/>
        <v>311.41410981076365</v>
      </c>
      <c r="BC2861" s="17">
        <f t="shared" si="900"/>
        <v>19787</v>
      </c>
      <c r="BD2861" s="50">
        <f t="shared" si="901"/>
        <v>8.2287603416296449</v>
      </c>
      <c r="BE2861" s="50">
        <f t="shared" si="902"/>
        <v>186.12390195808604</v>
      </c>
      <c r="BF2861" s="50">
        <f t="shared" si="908"/>
        <v>304.43945240992701</v>
      </c>
      <c r="BG2861" s="50"/>
      <c r="BH2861" s="17">
        <f t="shared" si="903"/>
        <v>0</v>
      </c>
      <c r="BI2861" s="17">
        <f t="shared" si="911"/>
        <v>2861</v>
      </c>
      <c r="BJ2861" s="17">
        <f t="shared" si="909"/>
        <v>2861</v>
      </c>
      <c r="BK2861" s="150">
        <f t="shared" si="910"/>
        <v>28698</v>
      </c>
      <c r="BL2861" s="50" t="e">
        <f t="shared" ca="1" si="904"/>
        <v>#NAME?</v>
      </c>
      <c r="BM2861" s="50" t="e">
        <f t="shared" ca="1" si="905"/>
        <v>#NAME?</v>
      </c>
      <c r="BN2861" s="50" t="e">
        <f t="shared" ca="1" si="906"/>
        <v>#NAME?</v>
      </c>
    </row>
    <row r="2862" spans="1:66" x14ac:dyDescent="0.35">
      <c r="A2862" s="48">
        <v>28699</v>
      </c>
      <c r="B2862" s="17">
        <v>1978</v>
      </c>
      <c r="C2862" s="17">
        <v>7</v>
      </c>
      <c r="D2862" s="17">
        <v>209</v>
      </c>
      <c r="E2862" s="17">
        <v>28</v>
      </c>
      <c r="F2862" s="17">
        <v>6</v>
      </c>
      <c r="G2862" s="50">
        <v>10.1</v>
      </c>
      <c r="H2862" s="32">
        <v>4.3037119746272534</v>
      </c>
      <c r="I2862" s="50">
        <v>10.166666666666666</v>
      </c>
      <c r="J2862" s="13">
        <v>0</v>
      </c>
      <c r="K2862" s="13">
        <f t="shared" si="892"/>
        <v>0</v>
      </c>
      <c r="L2862" s="13">
        <f t="shared" si="893"/>
        <v>0</v>
      </c>
      <c r="M2862" s="13" t="e">
        <f ca="1">CalcTable[[#This Row],[IWC]]-AE2861</f>
        <v>#NAME?</v>
      </c>
      <c r="N2862" s="13" t="e">
        <f ca="1">IF(CalcTable[[#This Row],[Day of Year]]&lt;123,FCAP,AE2861)</f>
        <v>#NAME?</v>
      </c>
      <c r="O2862" s="17" t="e">
        <f ca="1">IF(IRR_DRIP,5,COUNTIF('IDET Wind Values'!C2846:G2846,"&lt;="&amp;IRR_MAXWIND))</f>
        <v>#NAME?</v>
      </c>
      <c r="P2862" s="13" t="e">
        <f ca="1">CalcTable[[#This Row],[ET_o]]*KL</f>
        <v>#NAME?</v>
      </c>
      <c r="Q2862" s="13" t="e">
        <f ca="1">IF(WILTPT&lt;=0,1,MAX(0,MIN(1,(CalcTable[[#This Row],[IWC]]-WILTPT)/(MAD-WILTPT))))</f>
        <v>#NAME?</v>
      </c>
      <c r="R2862" s="13" t="e">
        <f ca="1">CalcTable[[#This Row],[ETMult]]*CalcTable[[#This Row],[ETb]]</f>
        <v>#NAME?</v>
      </c>
      <c r="S2862" s="13" t="b">
        <f>INDEX(IRR_LIST,CalcTable[[#This Row],[Day of Week]]+1)</f>
        <v>0</v>
      </c>
      <c r="T2862" s="13">
        <f t="shared" ca="1" si="894"/>
        <v>0</v>
      </c>
      <c r="U2862" s="13" t="b">
        <f ca="1">IF(CalcTable[[#This Row],[IrrPrecip]]&gt;=IC_MM,FALSE,TRUE)</f>
        <v>1</v>
      </c>
      <c r="V2862" s="13" t="b">
        <f t="shared" si="895"/>
        <v>1</v>
      </c>
      <c r="W2862" s="13" t="e">
        <f ca="1">IF(AND(IRR_DRIP=FALSE,CalcTable[[#This Row],[IrrHours]]&lt;=0),FALSE,TRUE)</f>
        <v>#NAME?</v>
      </c>
      <c r="X2862" s="13" t="e">
        <f ca="1">AND(CalcTable[[#This Row],[IrrDay]],CalcTable[[#This Row],[IrrRain]],CalcTable[[#This Row],[IrrWarm]],CalcTable[[#This Row],[IrrWindy]])</f>
        <v>#NAME?</v>
      </c>
      <c r="Y2862" s="13" t="e">
        <f t="shared" ca="1" si="896"/>
        <v>#NAME?</v>
      </c>
      <c r="Z2862" s="13" t="e">
        <f ca="1">CalcTable[[#This Row],[IrrHours]]/5</f>
        <v>#NAME?</v>
      </c>
      <c r="AA2862" s="13" t="e">
        <f ca="1">IF(CalcTable[[#This Row],[IrrFlag]]=FALSE,0,MAX(0,CalcTable[[#This Row],[VolRednWind]]*(FCAP*IRR_TARGET-CalcTable[[#This Row],[IWC]])))</f>
        <v>#NAME?</v>
      </c>
      <c r="AB2862" s="13" t="e">
        <f ca="1">CalcTable[[#This Row],[IWC]]+CalcTable[[#This Row],[Eff Precip]]+CalcTable[[#This Row],[IrrAmt]]-CalcTable[[#This Row],[AET]]</f>
        <v>#NAME?</v>
      </c>
      <c r="AC2862" s="13" t="e">
        <f ca="1">IF(CalcTable[[#This Row],[PWC]]&gt;FCAP,MIN(24*PERC,MIN(SAT,CalcTable[[#This Row],[PWC]])-FCAP),0)</f>
        <v>#NAME?</v>
      </c>
      <c r="AD2862" s="13" t="e">
        <f ca="1">IF(CalcTable[[#This Row],[PWC]]&gt;SAT,CalcTable[[#This Row],[PWC]]-SAT,0)</f>
        <v>#NAME?</v>
      </c>
      <c r="AE2862" s="13" t="e">
        <f ca="1">CalcTable[[#This Row],[PWC]]-CalcTable[[#This Row],[PercAmt]]-CalcTable[[#This Row],[Runoff]]</f>
        <v>#NAME?</v>
      </c>
      <c r="AF2862" s="13" t="e">
        <f ca="1">CalcTable[[#This Row],[IrrAmt]]/1000*CUR_IRR_AREA*10000/IRR_EFF</f>
        <v>#NAME?</v>
      </c>
      <c r="AG2862" s="147"/>
      <c r="AH2862" s="13"/>
      <c r="AI2862" s="50">
        <v>0</v>
      </c>
      <c r="AJ2862" s="50">
        <v>0</v>
      </c>
      <c r="AK2862" s="50">
        <v>0</v>
      </c>
      <c r="AL2862" s="50">
        <v>6.9578281814414105</v>
      </c>
      <c r="AM2862" s="50"/>
      <c r="AN2862" s="50"/>
      <c r="AO2862" s="50"/>
      <c r="AP2862" s="50"/>
      <c r="AQ2862" s="50"/>
      <c r="AR2862" s="50"/>
      <c r="AS2862" s="50"/>
      <c r="AT2862" s="50"/>
      <c r="AU2862" s="50"/>
      <c r="AV2862" s="50"/>
      <c r="AW2862" s="50"/>
      <c r="AX2862" s="50">
        <f t="shared" si="907"/>
        <v>6.9578281814414105</v>
      </c>
      <c r="AY2862" s="50"/>
      <c r="AZ2862" s="50">
        <f t="shared" si="897"/>
        <v>204.09629332228138</v>
      </c>
      <c r="BA2862" s="50">
        <f t="shared" si="898"/>
        <v>314.24349924224276</v>
      </c>
      <c r="BB2862" s="50">
        <f t="shared" si="899"/>
        <v>323.96237035282763</v>
      </c>
      <c r="BC2862" s="17">
        <f t="shared" si="900"/>
        <v>19787</v>
      </c>
      <c r="BD2862" s="50">
        <f t="shared" si="901"/>
        <v>6.9578281814414105</v>
      </c>
      <c r="BE2862" s="50">
        <f t="shared" si="902"/>
        <v>204.09629332228138</v>
      </c>
      <c r="BF2862" s="50">
        <f t="shared" si="908"/>
        <v>333.83656330138399</v>
      </c>
      <c r="BG2862" s="50"/>
      <c r="BH2862" s="17">
        <f t="shared" si="903"/>
        <v>0</v>
      </c>
      <c r="BI2862" s="17">
        <f t="shared" si="911"/>
        <v>2862</v>
      </c>
      <c r="BJ2862" s="17">
        <f t="shared" si="909"/>
        <v>2862</v>
      </c>
      <c r="BK2862" s="150">
        <f t="shared" si="910"/>
        <v>28699</v>
      </c>
      <c r="BL2862" s="50" t="e">
        <f t="shared" ca="1" si="904"/>
        <v>#NAME?</v>
      </c>
      <c r="BM2862" s="50" t="e">
        <f t="shared" ca="1" si="905"/>
        <v>#NAME?</v>
      </c>
      <c r="BN2862" s="50" t="e">
        <f t="shared" ca="1" si="906"/>
        <v>#NAME?</v>
      </c>
    </row>
    <row r="2863" spans="1:66" x14ac:dyDescent="0.35">
      <c r="A2863" s="48">
        <v>28700</v>
      </c>
      <c r="B2863" s="17">
        <v>1978</v>
      </c>
      <c r="C2863" s="17">
        <v>7</v>
      </c>
      <c r="D2863" s="17">
        <v>210</v>
      </c>
      <c r="E2863" s="17">
        <v>29</v>
      </c>
      <c r="F2863" s="17">
        <v>7</v>
      </c>
      <c r="G2863" s="50">
        <v>12.6</v>
      </c>
      <c r="H2863" s="32">
        <v>4.1075214941553693</v>
      </c>
      <c r="I2863" s="50">
        <v>6.166666666666667</v>
      </c>
      <c r="J2863" s="13">
        <v>3.8</v>
      </c>
      <c r="K2863" s="13">
        <f t="shared" si="892"/>
        <v>3.8</v>
      </c>
      <c r="L2863" s="13">
        <f t="shared" si="893"/>
        <v>0</v>
      </c>
      <c r="M2863" s="13" t="e">
        <f ca="1">CalcTable[[#This Row],[IWC]]-AE2862</f>
        <v>#NAME?</v>
      </c>
      <c r="N2863" s="13" t="e">
        <f ca="1">IF(CalcTable[[#This Row],[Day of Year]]&lt;123,FCAP,AE2862)</f>
        <v>#NAME?</v>
      </c>
      <c r="O2863" s="17" t="e">
        <f ca="1">IF(IRR_DRIP,5,COUNTIF('IDET Wind Values'!C2847:G2847,"&lt;="&amp;IRR_MAXWIND))</f>
        <v>#NAME?</v>
      </c>
      <c r="P2863" s="13" t="e">
        <f ca="1">CalcTable[[#This Row],[ET_o]]*KL</f>
        <v>#NAME?</v>
      </c>
      <c r="Q2863" s="13" t="e">
        <f ca="1">IF(WILTPT&lt;=0,1,MAX(0,MIN(1,(CalcTable[[#This Row],[IWC]]-WILTPT)/(MAD-WILTPT))))</f>
        <v>#NAME?</v>
      </c>
      <c r="R2863" s="13" t="e">
        <f ca="1">CalcTable[[#This Row],[ETMult]]*CalcTable[[#This Row],[ETb]]</f>
        <v>#NAME?</v>
      </c>
      <c r="S2863" s="13" t="b">
        <f>INDEX(IRR_LIST,CalcTable[[#This Row],[Day of Week]]+1)</f>
        <v>0</v>
      </c>
      <c r="T2863" s="13">
        <f t="shared" ca="1" si="894"/>
        <v>0</v>
      </c>
      <c r="U2863" s="13" t="b">
        <f ca="1">IF(CalcTable[[#This Row],[IrrPrecip]]&gt;=IC_MM,FALSE,TRUE)</f>
        <v>1</v>
      </c>
      <c r="V2863" s="13" t="b">
        <f t="shared" si="895"/>
        <v>1</v>
      </c>
      <c r="W2863" s="13" t="e">
        <f ca="1">IF(AND(IRR_DRIP=FALSE,CalcTable[[#This Row],[IrrHours]]&lt;=0),FALSE,TRUE)</f>
        <v>#NAME?</v>
      </c>
      <c r="X2863" s="13" t="e">
        <f ca="1">AND(CalcTable[[#This Row],[IrrDay]],CalcTable[[#This Row],[IrrRain]],CalcTable[[#This Row],[IrrWarm]],CalcTable[[#This Row],[IrrWindy]])</f>
        <v>#NAME?</v>
      </c>
      <c r="Y2863" s="13" t="e">
        <f t="shared" ca="1" si="896"/>
        <v>#NAME?</v>
      </c>
      <c r="Z2863" s="13" t="e">
        <f ca="1">CalcTable[[#This Row],[IrrHours]]/5</f>
        <v>#NAME?</v>
      </c>
      <c r="AA2863" s="13" t="e">
        <f ca="1">IF(CalcTable[[#This Row],[IrrFlag]]=FALSE,0,MAX(0,CalcTable[[#This Row],[VolRednWind]]*(FCAP*IRR_TARGET-CalcTable[[#This Row],[IWC]])))</f>
        <v>#NAME?</v>
      </c>
      <c r="AB2863" s="13" t="e">
        <f ca="1">CalcTable[[#This Row],[IWC]]+CalcTable[[#This Row],[Eff Precip]]+CalcTable[[#This Row],[IrrAmt]]-CalcTable[[#This Row],[AET]]</f>
        <v>#NAME?</v>
      </c>
      <c r="AC2863" s="13" t="e">
        <f ca="1">IF(CalcTable[[#This Row],[PWC]]&gt;FCAP,MIN(24*PERC,MIN(SAT,CalcTable[[#This Row],[PWC]])-FCAP),0)</f>
        <v>#NAME?</v>
      </c>
      <c r="AD2863" s="13" t="e">
        <f ca="1">IF(CalcTable[[#This Row],[PWC]]&gt;SAT,CalcTable[[#This Row],[PWC]]-SAT,0)</f>
        <v>#NAME?</v>
      </c>
      <c r="AE2863" s="13" t="e">
        <f ca="1">CalcTable[[#This Row],[PWC]]-CalcTable[[#This Row],[PercAmt]]-CalcTable[[#This Row],[Runoff]]</f>
        <v>#NAME?</v>
      </c>
      <c r="AF2863" s="13" t="e">
        <f ca="1">CalcTable[[#This Row],[IrrAmt]]/1000*CUR_IRR_AREA*10000/IRR_EFF</f>
        <v>#NAME?</v>
      </c>
      <c r="AG2863" s="147"/>
      <c r="AH2863" s="13"/>
      <c r="AI2863" s="50">
        <v>0</v>
      </c>
      <c r="AJ2863" s="50">
        <v>0</v>
      </c>
      <c r="AK2863" s="50">
        <v>9.0227752753168833</v>
      </c>
      <c r="AL2863" s="50">
        <v>0</v>
      </c>
      <c r="AM2863" s="50"/>
      <c r="AN2863" s="50"/>
      <c r="AO2863" s="50"/>
      <c r="AP2863" s="50"/>
      <c r="AQ2863" s="50"/>
      <c r="AR2863" s="50"/>
      <c r="AS2863" s="50"/>
      <c r="AT2863" s="50"/>
      <c r="AU2863" s="50"/>
      <c r="AV2863" s="50"/>
      <c r="AW2863" s="50"/>
      <c r="AX2863" s="50">
        <f t="shared" si="907"/>
        <v>9.0227752753168833</v>
      </c>
      <c r="AY2863" s="50"/>
      <c r="AZ2863" s="50">
        <f t="shared" si="897"/>
        <v>132.33403737131431</v>
      </c>
      <c r="BA2863" s="50">
        <f t="shared" si="898"/>
        <v>203.7524067463093</v>
      </c>
      <c r="BB2863" s="50">
        <f t="shared" si="899"/>
        <v>210.05402757351479</v>
      </c>
      <c r="BC2863" s="17">
        <f t="shared" si="900"/>
        <v>19787</v>
      </c>
      <c r="BD2863" s="50">
        <f t="shared" si="901"/>
        <v>9.0227752753168833</v>
      </c>
      <c r="BE2863" s="50">
        <f t="shared" si="902"/>
        <v>132.33403737131431</v>
      </c>
      <c r="BF2863" s="50">
        <f t="shared" si="908"/>
        <v>216.4563575590108</v>
      </c>
      <c r="BG2863" s="50"/>
      <c r="BH2863" s="17">
        <f t="shared" si="903"/>
        <v>0</v>
      </c>
      <c r="BI2863" s="17">
        <f t="shared" si="911"/>
        <v>2863</v>
      </c>
      <c r="BJ2863" s="17">
        <f t="shared" si="909"/>
        <v>2863</v>
      </c>
      <c r="BK2863" s="150">
        <f t="shared" si="910"/>
        <v>28700</v>
      </c>
      <c r="BL2863" s="50" t="e">
        <f t="shared" ca="1" si="904"/>
        <v>#NAME?</v>
      </c>
      <c r="BM2863" s="50" t="e">
        <f t="shared" ca="1" si="905"/>
        <v>#NAME?</v>
      </c>
      <c r="BN2863" s="50" t="e">
        <f t="shared" ca="1" si="906"/>
        <v>#NAME?</v>
      </c>
    </row>
    <row r="2864" spans="1:66" x14ac:dyDescent="0.35">
      <c r="A2864" s="48">
        <v>28701</v>
      </c>
      <c r="B2864" s="17">
        <v>1978</v>
      </c>
      <c r="C2864" s="17">
        <v>7</v>
      </c>
      <c r="D2864" s="17">
        <v>211</v>
      </c>
      <c r="E2864" s="17">
        <v>30</v>
      </c>
      <c r="F2864" s="17">
        <v>1</v>
      </c>
      <c r="G2864" s="50">
        <v>11.5</v>
      </c>
      <c r="H2864" s="32">
        <v>2.0585283181277498</v>
      </c>
      <c r="I2864" s="50">
        <v>5</v>
      </c>
      <c r="J2864" s="13">
        <v>17.399999999999999</v>
      </c>
      <c r="K2864" s="13">
        <f t="shared" si="892"/>
        <v>17.399999999999999</v>
      </c>
      <c r="L2864" s="13">
        <f t="shared" si="893"/>
        <v>9.2999999999999989</v>
      </c>
      <c r="M2864" s="13" t="e">
        <f ca="1">CalcTable[[#This Row],[IWC]]-AE2863</f>
        <v>#NAME?</v>
      </c>
      <c r="N2864" s="13" t="e">
        <f ca="1">IF(CalcTable[[#This Row],[Day of Year]]&lt;123,FCAP,AE2863)</f>
        <v>#NAME?</v>
      </c>
      <c r="O2864" s="17" t="e">
        <f ca="1">IF(IRR_DRIP,5,COUNTIF('IDET Wind Values'!C2848:G2848,"&lt;="&amp;IRR_MAXWIND))</f>
        <v>#NAME?</v>
      </c>
      <c r="P2864" s="13" t="e">
        <f ca="1">CalcTable[[#This Row],[ET_o]]*KL</f>
        <v>#NAME?</v>
      </c>
      <c r="Q2864" s="13" t="e">
        <f ca="1">IF(WILTPT&lt;=0,1,MAX(0,MIN(1,(CalcTable[[#This Row],[IWC]]-WILTPT)/(MAD-WILTPT))))</f>
        <v>#NAME?</v>
      </c>
      <c r="R2864" s="13" t="e">
        <f ca="1">CalcTable[[#This Row],[ETMult]]*CalcTable[[#This Row],[ETb]]</f>
        <v>#NAME?</v>
      </c>
      <c r="S2864" s="13" t="b">
        <f>INDEX(IRR_LIST,CalcTable[[#This Row],[Day of Week]]+1)</f>
        <v>1</v>
      </c>
      <c r="T2864" s="13">
        <f t="shared" ca="1" si="894"/>
        <v>3.8</v>
      </c>
      <c r="U2864" s="13" t="b">
        <f ca="1">IF(CalcTable[[#This Row],[IrrPrecip]]&gt;=IC_MM,FALSE,TRUE)</f>
        <v>1</v>
      </c>
      <c r="V2864" s="13" t="b">
        <f t="shared" si="895"/>
        <v>1</v>
      </c>
      <c r="W2864" s="13" t="e">
        <f ca="1">IF(AND(IRR_DRIP=FALSE,CalcTable[[#This Row],[IrrHours]]&lt;=0),FALSE,TRUE)</f>
        <v>#NAME?</v>
      </c>
      <c r="X2864" s="13" t="e">
        <f ca="1">AND(CalcTable[[#This Row],[IrrDay]],CalcTable[[#This Row],[IrrRain]],CalcTable[[#This Row],[IrrWarm]],CalcTable[[#This Row],[IrrWindy]])</f>
        <v>#NAME?</v>
      </c>
      <c r="Y2864" s="13" t="e">
        <f t="shared" ca="1" si="896"/>
        <v>#NAME?</v>
      </c>
      <c r="Z2864" s="13" t="e">
        <f ca="1">CalcTable[[#This Row],[IrrHours]]/5</f>
        <v>#NAME?</v>
      </c>
      <c r="AA2864" s="13" t="e">
        <f ca="1">IF(CalcTable[[#This Row],[IrrFlag]]=FALSE,0,MAX(0,CalcTable[[#This Row],[VolRednWind]]*(FCAP*IRR_TARGET-CalcTable[[#This Row],[IWC]])))</f>
        <v>#NAME?</v>
      </c>
      <c r="AB2864" s="13" t="e">
        <f ca="1">CalcTable[[#This Row],[IWC]]+CalcTable[[#This Row],[Eff Precip]]+CalcTable[[#This Row],[IrrAmt]]-CalcTable[[#This Row],[AET]]</f>
        <v>#NAME?</v>
      </c>
      <c r="AC2864" s="13" t="e">
        <f ca="1">IF(CalcTable[[#This Row],[PWC]]&gt;FCAP,MIN(24*PERC,MIN(SAT,CalcTable[[#This Row],[PWC]])-FCAP),0)</f>
        <v>#NAME?</v>
      </c>
      <c r="AD2864" s="13" t="e">
        <f ca="1">IF(CalcTable[[#This Row],[PWC]]&gt;SAT,CalcTable[[#This Row],[PWC]]-SAT,0)</f>
        <v>#NAME?</v>
      </c>
      <c r="AE2864" s="13" t="e">
        <f ca="1">CalcTable[[#This Row],[PWC]]-CalcTable[[#This Row],[PercAmt]]-CalcTable[[#This Row],[Runoff]]</f>
        <v>#NAME?</v>
      </c>
      <c r="AF2864" s="13" t="e">
        <f ca="1">CalcTable[[#This Row],[IrrAmt]]/1000*CUR_IRR_AREA*10000/IRR_EFF</f>
        <v>#NAME?</v>
      </c>
      <c r="AG2864" s="147"/>
      <c r="AH2864" s="13"/>
      <c r="AI2864" s="50">
        <v>11.894386777959808</v>
      </c>
      <c r="AJ2864" s="50">
        <v>13.678220330121281</v>
      </c>
      <c r="AK2864" s="50">
        <v>0</v>
      </c>
      <c r="AL2864" s="50">
        <v>0</v>
      </c>
      <c r="AM2864" s="50"/>
      <c r="AN2864" s="50"/>
      <c r="AO2864" s="50"/>
      <c r="AP2864" s="50"/>
      <c r="AQ2864" s="50"/>
      <c r="AR2864" s="50"/>
      <c r="AS2864" s="50"/>
      <c r="AT2864" s="50"/>
      <c r="AU2864" s="50"/>
      <c r="AV2864" s="50"/>
      <c r="AW2864" s="50"/>
      <c r="AX2864" s="50">
        <f t="shared" si="907"/>
        <v>25.572607108081087</v>
      </c>
      <c r="AY2864" s="50"/>
      <c r="AZ2864" s="50">
        <f t="shared" si="897"/>
        <v>575.6788024269681</v>
      </c>
      <c r="BA2864" s="50">
        <f t="shared" si="898"/>
        <v>930.45356719405004</v>
      </c>
      <c r="BB2864" s="50">
        <f t="shared" si="899"/>
        <v>962.7658397925286</v>
      </c>
      <c r="BC2864" s="17">
        <f t="shared" si="900"/>
        <v>19787</v>
      </c>
      <c r="BD2864" s="50">
        <f t="shared" si="901"/>
        <v>25.572607108081087</v>
      </c>
      <c r="BE2864" s="50">
        <f t="shared" si="902"/>
        <v>575.6788024269681</v>
      </c>
      <c r="BF2864" s="50">
        <f t="shared" si="908"/>
        <v>941.62725760142325</v>
      </c>
      <c r="BG2864" s="50"/>
      <c r="BH2864" s="17">
        <f t="shared" si="903"/>
        <v>0</v>
      </c>
      <c r="BI2864" s="17">
        <f t="shared" si="911"/>
        <v>2864</v>
      </c>
      <c r="BJ2864" s="17">
        <f t="shared" si="909"/>
        <v>2864</v>
      </c>
      <c r="BK2864" s="150">
        <f t="shared" si="910"/>
        <v>28701</v>
      </c>
      <c r="BL2864" s="50" t="e">
        <f t="shared" ca="1" si="904"/>
        <v>#NAME?</v>
      </c>
      <c r="BM2864" s="50" t="e">
        <f t="shared" ca="1" si="905"/>
        <v>#NAME?</v>
      </c>
      <c r="BN2864" s="50" t="e">
        <f t="shared" ca="1" si="906"/>
        <v>#NAME?</v>
      </c>
    </row>
    <row r="2865" spans="1:66" x14ac:dyDescent="0.35">
      <c r="A2865" s="48">
        <v>28702</v>
      </c>
      <c r="B2865" s="17">
        <v>1978</v>
      </c>
      <c r="C2865" s="17">
        <v>7</v>
      </c>
      <c r="D2865" s="17">
        <v>212</v>
      </c>
      <c r="E2865" s="17">
        <v>31</v>
      </c>
      <c r="F2865" s="17">
        <v>2</v>
      </c>
      <c r="G2865" s="50">
        <v>10.4</v>
      </c>
      <c r="H2865" s="32">
        <v>3.67503486282554</v>
      </c>
      <c r="I2865" s="50">
        <v>4.833333333333333</v>
      </c>
      <c r="J2865" s="13">
        <v>0</v>
      </c>
      <c r="K2865" s="13">
        <f t="shared" si="892"/>
        <v>0</v>
      </c>
      <c r="L2865" s="13">
        <f t="shared" si="893"/>
        <v>0</v>
      </c>
      <c r="M2865" s="13" t="e">
        <f ca="1">CalcTable[[#This Row],[IWC]]-AE2864</f>
        <v>#NAME?</v>
      </c>
      <c r="N2865" s="13" t="e">
        <f ca="1">IF(CalcTable[[#This Row],[Day of Year]]&lt;123,FCAP,AE2864)</f>
        <v>#NAME?</v>
      </c>
      <c r="O2865" s="17" t="e">
        <f ca="1">IF(IRR_DRIP,5,COUNTIF('IDET Wind Values'!C2849:G2849,"&lt;="&amp;IRR_MAXWIND))</f>
        <v>#NAME?</v>
      </c>
      <c r="P2865" s="13" t="e">
        <f ca="1">CalcTable[[#This Row],[ET_o]]*KL</f>
        <v>#NAME?</v>
      </c>
      <c r="Q2865" s="13" t="e">
        <f ca="1">IF(WILTPT&lt;=0,1,MAX(0,MIN(1,(CalcTable[[#This Row],[IWC]]-WILTPT)/(MAD-WILTPT))))</f>
        <v>#NAME?</v>
      </c>
      <c r="R2865" s="13" t="e">
        <f ca="1">CalcTable[[#This Row],[ETMult]]*CalcTable[[#This Row],[ETb]]</f>
        <v>#NAME?</v>
      </c>
      <c r="S2865" s="13" t="b">
        <f>INDEX(IRR_LIST,CalcTable[[#This Row],[Day of Week]]+1)</f>
        <v>0</v>
      </c>
      <c r="T2865" s="13">
        <f t="shared" ca="1" si="894"/>
        <v>21.2</v>
      </c>
      <c r="U2865" s="13" t="b">
        <f ca="1">IF(CalcTable[[#This Row],[IrrPrecip]]&gt;=IC_MM,FALSE,TRUE)</f>
        <v>0</v>
      </c>
      <c r="V2865" s="13" t="b">
        <f t="shared" si="895"/>
        <v>1</v>
      </c>
      <c r="W2865" s="13" t="e">
        <f ca="1">IF(AND(IRR_DRIP=FALSE,CalcTable[[#This Row],[IrrHours]]&lt;=0),FALSE,TRUE)</f>
        <v>#NAME?</v>
      </c>
      <c r="X2865" s="13" t="e">
        <f ca="1">AND(CalcTable[[#This Row],[IrrDay]],CalcTable[[#This Row],[IrrRain]],CalcTable[[#This Row],[IrrWarm]],CalcTable[[#This Row],[IrrWindy]])</f>
        <v>#NAME?</v>
      </c>
      <c r="Y2865" s="13" t="e">
        <f t="shared" ca="1" si="896"/>
        <v>#NAME?</v>
      </c>
      <c r="Z2865" s="13" t="e">
        <f ca="1">CalcTable[[#This Row],[IrrHours]]/5</f>
        <v>#NAME?</v>
      </c>
      <c r="AA2865" s="13" t="e">
        <f ca="1">IF(CalcTable[[#This Row],[IrrFlag]]=FALSE,0,MAX(0,CalcTable[[#This Row],[VolRednWind]]*(FCAP*IRR_TARGET-CalcTable[[#This Row],[IWC]])))</f>
        <v>#NAME?</v>
      </c>
      <c r="AB2865" s="13" t="e">
        <f ca="1">CalcTable[[#This Row],[IWC]]+CalcTable[[#This Row],[Eff Precip]]+CalcTable[[#This Row],[IrrAmt]]-CalcTable[[#This Row],[AET]]</f>
        <v>#NAME?</v>
      </c>
      <c r="AC2865" s="13" t="e">
        <f ca="1">IF(CalcTable[[#This Row],[PWC]]&gt;FCAP,MIN(24*PERC,MIN(SAT,CalcTable[[#This Row],[PWC]])-FCAP),0)</f>
        <v>#NAME?</v>
      </c>
      <c r="AD2865" s="13" t="e">
        <f ca="1">IF(CalcTable[[#This Row],[PWC]]&gt;SAT,CalcTable[[#This Row],[PWC]]-SAT,0)</f>
        <v>#NAME?</v>
      </c>
      <c r="AE2865" s="13" t="e">
        <f ca="1">CalcTable[[#This Row],[PWC]]-CalcTable[[#This Row],[PercAmt]]-CalcTable[[#This Row],[Runoff]]</f>
        <v>#NAME?</v>
      </c>
      <c r="AF2865" s="13" t="e">
        <f ca="1">CalcTable[[#This Row],[IrrAmt]]/1000*CUR_IRR_AREA*10000/IRR_EFF</f>
        <v>#NAME?</v>
      </c>
      <c r="AG2865" s="147"/>
      <c r="AH2865" s="13"/>
      <c r="AI2865" s="50">
        <v>0</v>
      </c>
      <c r="AJ2865" s="50">
        <v>0</v>
      </c>
      <c r="AK2865" s="50">
        <v>0</v>
      </c>
      <c r="AL2865" s="50">
        <v>0</v>
      </c>
      <c r="AM2865" s="50"/>
      <c r="AN2865" s="50"/>
      <c r="AO2865" s="50"/>
      <c r="AP2865" s="50"/>
      <c r="AQ2865" s="50"/>
      <c r="AR2865" s="50"/>
      <c r="AS2865" s="50"/>
      <c r="AT2865" s="50"/>
      <c r="AU2865" s="50"/>
      <c r="AV2865" s="50"/>
      <c r="AW2865" s="50"/>
      <c r="AX2865" s="50">
        <f t="shared" si="907"/>
        <v>0</v>
      </c>
      <c r="AY2865" s="50"/>
      <c r="AZ2865" s="50">
        <f t="shared" si="897"/>
        <v>0</v>
      </c>
      <c r="BA2865" s="50">
        <f t="shared" si="898"/>
        <v>0</v>
      </c>
      <c r="BB2865" s="50">
        <f t="shared" si="899"/>
        <v>0</v>
      </c>
      <c r="BC2865" s="17">
        <f t="shared" si="900"/>
        <v>19787</v>
      </c>
      <c r="BD2865" s="50">
        <f t="shared" si="901"/>
        <v>0</v>
      </c>
      <c r="BE2865" s="50">
        <f t="shared" si="902"/>
        <v>0</v>
      </c>
      <c r="BF2865" s="50">
        <f t="shared" si="908"/>
        <v>0</v>
      </c>
      <c r="BG2865" s="50"/>
      <c r="BH2865" s="17">
        <f t="shared" si="903"/>
        <v>0</v>
      </c>
      <c r="BI2865" s="17">
        <f t="shared" si="911"/>
        <v>2865</v>
      </c>
      <c r="BJ2865" s="17">
        <f t="shared" si="909"/>
        <v>2865</v>
      </c>
      <c r="BK2865" s="150">
        <f t="shared" si="910"/>
        <v>28702</v>
      </c>
      <c r="BL2865" s="50" t="e">
        <f t="shared" ca="1" si="904"/>
        <v>#NAME?</v>
      </c>
      <c r="BM2865" s="50" t="e">
        <f t="shared" ca="1" si="905"/>
        <v>#NAME?</v>
      </c>
      <c r="BN2865" s="50" t="e">
        <f t="shared" ca="1" si="906"/>
        <v>#NAME?</v>
      </c>
    </row>
    <row r="2866" spans="1:66" x14ac:dyDescent="0.35">
      <c r="A2866" s="48">
        <v>28703</v>
      </c>
      <c r="B2866" s="17">
        <v>1978</v>
      </c>
      <c r="C2866" s="17">
        <v>8</v>
      </c>
      <c r="D2866" s="17">
        <v>213</v>
      </c>
      <c r="E2866" s="17">
        <v>1</v>
      </c>
      <c r="F2866" s="17">
        <v>3</v>
      </c>
      <c r="G2866" s="50">
        <v>9.4</v>
      </c>
      <c r="H2866" s="32">
        <v>3.0819524940351171</v>
      </c>
      <c r="I2866" s="50">
        <v>6.833333333333333</v>
      </c>
      <c r="J2866" s="13">
        <v>1</v>
      </c>
      <c r="K2866" s="13">
        <f t="shared" si="892"/>
        <v>1</v>
      </c>
      <c r="L2866" s="13">
        <f t="shared" si="893"/>
        <v>0</v>
      </c>
      <c r="M2866" s="13" t="e">
        <f ca="1">CalcTable[[#This Row],[IWC]]-AE2865</f>
        <v>#NAME?</v>
      </c>
      <c r="N2866" s="13" t="e">
        <f ca="1">IF(CalcTable[[#This Row],[Day of Year]]&lt;123,FCAP,AE2865)</f>
        <v>#NAME?</v>
      </c>
      <c r="O2866" s="17" t="e">
        <f ca="1">IF(IRR_DRIP,5,COUNTIF('IDET Wind Values'!C2850:G2850,"&lt;="&amp;IRR_MAXWIND))</f>
        <v>#NAME?</v>
      </c>
      <c r="P2866" s="13" t="e">
        <f ca="1">CalcTable[[#This Row],[ET_o]]*KL</f>
        <v>#NAME?</v>
      </c>
      <c r="Q2866" s="13" t="e">
        <f ca="1">IF(WILTPT&lt;=0,1,MAX(0,MIN(1,(CalcTable[[#This Row],[IWC]]-WILTPT)/(MAD-WILTPT))))</f>
        <v>#NAME?</v>
      </c>
      <c r="R2866" s="13" t="e">
        <f ca="1">CalcTable[[#This Row],[ETMult]]*CalcTable[[#This Row],[ETb]]</f>
        <v>#NAME?</v>
      </c>
      <c r="S2866" s="13" t="b">
        <f>INDEX(IRR_LIST,CalcTable[[#This Row],[Day of Week]]+1)</f>
        <v>1</v>
      </c>
      <c r="T2866" s="13">
        <f t="shared" ca="1" si="894"/>
        <v>17.399999999999999</v>
      </c>
      <c r="U2866" s="13" t="b">
        <f ca="1">IF(CalcTable[[#This Row],[IrrPrecip]]&gt;=IC_MM,FALSE,TRUE)</f>
        <v>0</v>
      </c>
      <c r="V2866" s="13" t="b">
        <f t="shared" si="895"/>
        <v>1</v>
      </c>
      <c r="W2866" s="13" t="e">
        <f ca="1">IF(AND(IRR_DRIP=FALSE,CalcTable[[#This Row],[IrrHours]]&lt;=0),FALSE,TRUE)</f>
        <v>#NAME?</v>
      </c>
      <c r="X2866" s="13" t="e">
        <f ca="1">AND(CalcTable[[#This Row],[IrrDay]],CalcTable[[#This Row],[IrrRain]],CalcTable[[#This Row],[IrrWarm]],CalcTable[[#This Row],[IrrWindy]])</f>
        <v>#NAME?</v>
      </c>
      <c r="Y2866" s="13" t="e">
        <f t="shared" ca="1" si="896"/>
        <v>#NAME?</v>
      </c>
      <c r="Z2866" s="13" t="e">
        <f ca="1">CalcTable[[#This Row],[IrrHours]]/5</f>
        <v>#NAME?</v>
      </c>
      <c r="AA2866" s="13" t="e">
        <f ca="1">IF(CalcTable[[#This Row],[IrrFlag]]=FALSE,0,MAX(0,CalcTable[[#This Row],[VolRednWind]]*(FCAP*IRR_TARGET-CalcTable[[#This Row],[IWC]])))</f>
        <v>#NAME?</v>
      </c>
      <c r="AB2866" s="13" t="e">
        <f ca="1">CalcTable[[#This Row],[IWC]]+CalcTable[[#This Row],[Eff Precip]]+CalcTable[[#This Row],[IrrAmt]]-CalcTable[[#This Row],[AET]]</f>
        <v>#NAME?</v>
      </c>
      <c r="AC2866" s="13" t="e">
        <f ca="1">IF(CalcTable[[#This Row],[PWC]]&gt;FCAP,MIN(24*PERC,MIN(SAT,CalcTable[[#This Row],[PWC]])-FCAP),0)</f>
        <v>#NAME?</v>
      </c>
      <c r="AD2866" s="13" t="e">
        <f ca="1">IF(CalcTable[[#This Row],[PWC]]&gt;SAT,CalcTable[[#This Row],[PWC]]-SAT,0)</f>
        <v>#NAME?</v>
      </c>
      <c r="AE2866" s="13" t="e">
        <f ca="1">CalcTable[[#This Row],[PWC]]-CalcTable[[#This Row],[PercAmt]]-CalcTable[[#This Row],[Runoff]]</f>
        <v>#NAME?</v>
      </c>
      <c r="AF2866" s="13" t="e">
        <f ca="1">CalcTable[[#This Row],[IrrAmt]]/1000*CUR_IRR_AREA*10000/IRR_EFF</f>
        <v>#NAME?</v>
      </c>
      <c r="AG2866" s="147"/>
      <c r="AH2866" s="13"/>
      <c r="AI2866" s="50">
        <v>0</v>
      </c>
      <c r="AJ2866" s="50">
        <v>0</v>
      </c>
      <c r="AK2866" s="50">
        <v>0</v>
      </c>
      <c r="AL2866" s="50">
        <v>0</v>
      </c>
      <c r="AM2866" s="50"/>
      <c r="AN2866" s="50"/>
      <c r="AO2866" s="50"/>
      <c r="AP2866" s="50"/>
      <c r="AQ2866" s="50"/>
      <c r="AR2866" s="50"/>
      <c r="AS2866" s="50"/>
      <c r="AT2866" s="50"/>
      <c r="AU2866" s="50"/>
      <c r="AV2866" s="50"/>
      <c r="AW2866" s="50"/>
      <c r="AX2866" s="50">
        <f t="shared" si="907"/>
        <v>0</v>
      </c>
      <c r="AY2866" s="50"/>
      <c r="AZ2866" s="50">
        <f t="shared" si="897"/>
        <v>0</v>
      </c>
      <c r="BA2866" s="50">
        <f t="shared" si="898"/>
        <v>0</v>
      </c>
      <c r="BB2866" s="50">
        <f t="shared" si="899"/>
        <v>0</v>
      </c>
      <c r="BC2866" s="17">
        <f t="shared" si="900"/>
        <v>19788</v>
      </c>
      <c r="BD2866" s="50">
        <f t="shared" si="901"/>
        <v>0</v>
      </c>
      <c r="BE2866" s="50">
        <f t="shared" si="902"/>
        <v>0</v>
      </c>
      <c r="BF2866" s="50">
        <f t="shared" si="908"/>
        <v>0</v>
      </c>
      <c r="BG2866" s="50"/>
      <c r="BH2866" s="17">
        <f t="shared" si="903"/>
        <v>0</v>
      </c>
      <c r="BI2866" s="17">
        <f t="shared" si="911"/>
        <v>2866</v>
      </c>
      <c r="BJ2866" s="17">
        <f t="shared" si="909"/>
        <v>2866</v>
      </c>
      <c r="BK2866" s="150">
        <f t="shared" si="910"/>
        <v>28703</v>
      </c>
      <c r="BL2866" s="50" t="e">
        <f t="shared" ca="1" si="904"/>
        <v>#NAME?</v>
      </c>
      <c r="BM2866" s="50" t="e">
        <f t="shared" ca="1" si="905"/>
        <v>#NAME?</v>
      </c>
      <c r="BN2866" s="50" t="e">
        <f t="shared" ca="1" si="906"/>
        <v>#NAME?</v>
      </c>
    </row>
    <row r="2867" spans="1:66" x14ac:dyDescent="0.35">
      <c r="A2867" s="48">
        <v>28704</v>
      </c>
      <c r="B2867" s="17">
        <v>1978</v>
      </c>
      <c r="C2867" s="17">
        <v>8</v>
      </c>
      <c r="D2867" s="17">
        <v>214</v>
      </c>
      <c r="E2867" s="17">
        <v>2</v>
      </c>
      <c r="F2867" s="17">
        <v>4</v>
      </c>
      <c r="G2867" s="50">
        <v>8.1999999999999993</v>
      </c>
      <c r="H2867" s="32">
        <v>3.5347237162953906</v>
      </c>
      <c r="I2867" s="50">
        <v>9.6666666666666661</v>
      </c>
      <c r="J2867" s="13">
        <v>0</v>
      </c>
      <c r="K2867" s="13">
        <f t="shared" si="892"/>
        <v>0</v>
      </c>
      <c r="L2867" s="13">
        <f t="shared" si="893"/>
        <v>0</v>
      </c>
      <c r="M2867" s="13" t="e">
        <f ca="1">CalcTable[[#This Row],[IWC]]-AE2866</f>
        <v>#NAME?</v>
      </c>
      <c r="N2867" s="13" t="e">
        <f ca="1">IF(CalcTable[[#This Row],[Day of Year]]&lt;123,FCAP,AE2866)</f>
        <v>#NAME?</v>
      </c>
      <c r="O2867" s="17" t="e">
        <f ca="1">IF(IRR_DRIP,5,COUNTIF('IDET Wind Values'!C2851:G2851,"&lt;="&amp;IRR_MAXWIND))</f>
        <v>#NAME?</v>
      </c>
      <c r="P2867" s="13" t="e">
        <f ca="1">CalcTable[[#This Row],[ET_o]]*KL</f>
        <v>#NAME?</v>
      </c>
      <c r="Q2867" s="13" t="e">
        <f ca="1">IF(WILTPT&lt;=0,1,MAX(0,MIN(1,(CalcTable[[#This Row],[IWC]]-WILTPT)/(MAD-WILTPT))))</f>
        <v>#NAME?</v>
      </c>
      <c r="R2867" s="13" t="e">
        <f ca="1">CalcTable[[#This Row],[ETMult]]*CalcTable[[#This Row],[ETb]]</f>
        <v>#NAME?</v>
      </c>
      <c r="S2867" s="13" t="b">
        <f>INDEX(IRR_LIST,CalcTable[[#This Row],[Day of Week]]+1)</f>
        <v>0</v>
      </c>
      <c r="T2867" s="13">
        <f t="shared" ca="1" si="894"/>
        <v>1</v>
      </c>
      <c r="U2867" s="13" t="b">
        <f ca="1">IF(CalcTable[[#This Row],[IrrPrecip]]&gt;=IC_MM,FALSE,TRUE)</f>
        <v>1</v>
      </c>
      <c r="V2867" s="13" t="b">
        <f t="shared" si="895"/>
        <v>1</v>
      </c>
      <c r="W2867" s="13" t="e">
        <f ca="1">IF(AND(IRR_DRIP=FALSE,CalcTable[[#This Row],[IrrHours]]&lt;=0),FALSE,TRUE)</f>
        <v>#NAME?</v>
      </c>
      <c r="X2867" s="13" t="e">
        <f ca="1">AND(CalcTable[[#This Row],[IrrDay]],CalcTable[[#This Row],[IrrRain]],CalcTable[[#This Row],[IrrWarm]],CalcTable[[#This Row],[IrrWindy]])</f>
        <v>#NAME?</v>
      </c>
      <c r="Y2867" s="13" t="e">
        <f t="shared" ca="1" si="896"/>
        <v>#NAME?</v>
      </c>
      <c r="Z2867" s="13" t="e">
        <f ca="1">CalcTable[[#This Row],[IrrHours]]/5</f>
        <v>#NAME?</v>
      </c>
      <c r="AA2867" s="13" t="e">
        <f ca="1">IF(CalcTable[[#This Row],[IrrFlag]]=FALSE,0,MAX(0,CalcTable[[#This Row],[VolRednWind]]*(FCAP*IRR_TARGET-CalcTable[[#This Row],[IWC]])))</f>
        <v>#NAME?</v>
      </c>
      <c r="AB2867" s="13" t="e">
        <f ca="1">CalcTable[[#This Row],[IWC]]+CalcTable[[#This Row],[Eff Precip]]+CalcTable[[#This Row],[IrrAmt]]-CalcTable[[#This Row],[AET]]</f>
        <v>#NAME?</v>
      </c>
      <c r="AC2867" s="13" t="e">
        <f ca="1">IF(CalcTable[[#This Row],[PWC]]&gt;FCAP,MIN(24*PERC,MIN(SAT,CalcTable[[#This Row],[PWC]])-FCAP),0)</f>
        <v>#NAME?</v>
      </c>
      <c r="AD2867" s="13" t="e">
        <f ca="1">IF(CalcTable[[#This Row],[PWC]]&gt;SAT,CalcTable[[#This Row],[PWC]]-SAT,0)</f>
        <v>#NAME?</v>
      </c>
      <c r="AE2867" s="13" t="e">
        <f ca="1">CalcTable[[#This Row],[PWC]]-CalcTable[[#This Row],[PercAmt]]-CalcTable[[#This Row],[Runoff]]</f>
        <v>#NAME?</v>
      </c>
      <c r="AF2867" s="13" t="e">
        <f ca="1">CalcTable[[#This Row],[IrrAmt]]/1000*CUR_IRR_AREA*10000/IRR_EFF</f>
        <v>#NAME?</v>
      </c>
      <c r="AG2867" s="147"/>
      <c r="AH2867" s="13"/>
      <c r="AI2867" s="50">
        <v>0</v>
      </c>
      <c r="AJ2867" s="50">
        <v>0</v>
      </c>
      <c r="AK2867" s="50">
        <v>6.6443430462733666</v>
      </c>
      <c r="AL2867" s="50">
        <v>5.9963430462733633</v>
      </c>
      <c r="AM2867" s="50"/>
      <c r="AN2867" s="50"/>
      <c r="AO2867" s="50"/>
      <c r="AP2867" s="50"/>
      <c r="AQ2867" s="50"/>
      <c r="AR2867" s="50"/>
      <c r="AS2867" s="50"/>
      <c r="AT2867" s="50"/>
      <c r="AU2867" s="50"/>
      <c r="AV2867" s="50"/>
      <c r="AW2867" s="50"/>
      <c r="AX2867" s="50">
        <f t="shared" si="907"/>
        <v>12.64068609254673</v>
      </c>
      <c r="AY2867" s="50"/>
      <c r="AZ2867" s="50">
        <f t="shared" si="897"/>
        <v>273.34309403602805</v>
      </c>
      <c r="BA2867" s="50">
        <f t="shared" si="898"/>
        <v>420.86158923007497</v>
      </c>
      <c r="BB2867" s="50">
        <f t="shared" si="899"/>
        <v>433.87792704131442</v>
      </c>
      <c r="BC2867" s="17">
        <f t="shared" si="900"/>
        <v>19788</v>
      </c>
      <c r="BD2867" s="50">
        <f t="shared" si="901"/>
        <v>12.64068609254673</v>
      </c>
      <c r="BE2867" s="50">
        <f t="shared" si="902"/>
        <v>273.34309403602805</v>
      </c>
      <c r="BF2867" s="50">
        <f t="shared" si="908"/>
        <v>447.10228505258493</v>
      </c>
      <c r="BG2867" s="50"/>
      <c r="BH2867" s="17">
        <f t="shared" si="903"/>
        <v>0</v>
      </c>
      <c r="BI2867" s="17">
        <f t="shared" si="911"/>
        <v>2867</v>
      </c>
      <c r="BJ2867" s="17">
        <f t="shared" si="909"/>
        <v>2867</v>
      </c>
      <c r="BK2867" s="150">
        <f t="shared" si="910"/>
        <v>28704</v>
      </c>
      <c r="BL2867" s="50" t="e">
        <f t="shared" ca="1" si="904"/>
        <v>#NAME?</v>
      </c>
      <c r="BM2867" s="50" t="e">
        <f t="shared" ca="1" si="905"/>
        <v>#NAME?</v>
      </c>
      <c r="BN2867" s="50" t="e">
        <f t="shared" ca="1" si="906"/>
        <v>#NAME?</v>
      </c>
    </row>
    <row r="2868" spans="1:66" x14ac:dyDescent="0.35">
      <c r="A2868" s="48">
        <v>28705</v>
      </c>
      <c r="B2868" s="17">
        <v>1978</v>
      </c>
      <c r="C2868" s="17">
        <v>8</v>
      </c>
      <c r="D2868" s="17">
        <v>215</v>
      </c>
      <c r="E2868" s="17">
        <v>3</v>
      </c>
      <c r="F2868" s="17">
        <v>5</v>
      </c>
      <c r="G2868" s="50">
        <v>8.4</v>
      </c>
      <c r="H2868" s="32">
        <v>4.7292533122143947</v>
      </c>
      <c r="I2868" s="50">
        <v>5.5</v>
      </c>
      <c r="J2868" s="13">
        <v>0</v>
      </c>
      <c r="K2868" s="13">
        <f t="shared" si="892"/>
        <v>0</v>
      </c>
      <c r="L2868" s="13">
        <f t="shared" si="893"/>
        <v>0</v>
      </c>
      <c r="M2868" s="13" t="e">
        <f ca="1">CalcTable[[#This Row],[IWC]]-AE2867</f>
        <v>#NAME?</v>
      </c>
      <c r="N2868" s="13" t="e">
        <f ca="1">IF(CalcTable[[#This Row],[Day of Year]]&lt;123,FCAP,AE2867)</f>
        <v>#NAME?</v>
      </c>
      <c r="O2868" s="17" t="e">
        <f ca="1">IF(IRR_DRIP,5,COUNTIF('IDET Wind Values'!C2852:G2852,"&lt;="&amp;IRR_MAXWIND))</f>
        <v>#NAME?</v>
      </c>
      <c r="P2868" s="13" t="e">
        <f ca="1">CalcTable[[#This Row],[ET_o]]*KL</f>
        <v>#NAME?</v>
      </c>
      <c r="Q2868" s="13" t="e">
        <f ca="1">IF(WILTPT&lt;=0,1,MAX(0,MIN(1,(CalcTable[[#This Row],[IWC]]-WILTPT)/(MAD-WILTPT))))</f>
        <v>#NAME?</v>
      </c>
      <c r="R2868" s="13" t="e">
        <f ca="1">CalcTable[[#This Row],[ETMult]]*CalcTable[[#This Row],[ETb]]</f>
        <v>#NAME?</v>
      </c>
      <c r="S2868" s="13" t="b">
        <f>INDEX(IRR_LIST,CalcTable[[#This Row],[Day of Week]]+1)</f>
        <v>1</v>
      </c>
      <c r="T2868" s="13">
        <f t="shared" ca="1" si="894"/>
        <v>1</v>
      </c>
      <c r="U2868" s="13" t="b">
        <f ca="1">IF(CalcTable[[#This Row],[IrrPrecip]]&gt;=IC_MM,FALSE,TRUE)</f>
        <v>1</v>
      </c>
      <c r="V2868" s="13" t="b">
        <f t="shared" si="895"/>
        <v>1</v>
      </c>
      <c r="W2868" s="13" t="e">
        <f ca="1">IF(AND(IRR_DRIP=FALSE,CalcTable[[#This Row],[IrrHours]]&lt;=0),FALSE,TRUE)</f>
        <v>#NAME?</v>
      </c>
      <c r="X2868" s="13" t="e">
        <f ca="1">AND(CalcTable[[#This Row],[IrrDay]],CalcTable[[#This Row],[IrrRain]],CalcTable[[#This Row],[IrrWarm]],CalcTable[[#This Row],[IrrWindy]])</f>
        <v>#NAME?</v>
      </c>
      <c r="Y2868" s="13" t="e">
        <f t="shared" ca="1" si="896"/>
        <v>#NAME?</v>
      </c>
      <c r="Z2868" s="13" t="e">
        <f ca="1">CalcTable[[#This Row],[IrrHours]]/5</f>
        <v>#NAME?</v>
      </c>
      <c r="AA2868" s="13" t="e">
        <f ca="1">IF(CalcTable[[#This Row],[IrrFlag]]=FALSE,0,MAX(0,CalcTable[[#This Row],[VolRednWind]]*(FCAP*IRR_TARGET-CalcTable[[#This Row],[IWC]])))</f>
        <v>#NAME?</v>
      </c>
      <c r="AB2868" s="13" t="e">
        <f ca="1">CalcTable[[#This Row],[IWC]]+CalcTable[[#This Row],[Eff Precip]]+CalcTable[[#This Row],[IrrAmt]]-CalcTable[[#This Row],[AET]]</f>
        <v>#NAME?</v>
      </c>
      <c r="AC2868" s="13" t="e">
        <f ca="1">IF(CalcTable[[#This Row],[PWC]]&gt;FCAP,MIN(24*PERC,MIN(SAT,CalcTable[[#This Row],[PWC]])-FCAP),0)</f>
        <v>#NAME?</v>
      </c>
      <c r="AD2868" s="13" t="e">
        <f ca="1">IF(CalcTable[[#This Row],[PWC]]&gt;SAT,CalcTable[[#This Row],[PWC]]-SAT,0)</f>
        <v>#NAME?</v>
      </c>
      <c r="AE2868" s="13" t="e">
        <f ca="1">CalcTable[[#This Row],[PWC]]-CalcTable[[#This Row],[PercAmt]]-CalcTable[[#This Row],[Runoff]]</f>
        <v>#NAME?</v>
      </c>
      <c r="AF2868" s="13" t="e">
        <f ca="1">CalcTable[[#This Row],[IrrAmt]]/1000*CUR_IRR_AREA*10000/IRR_EFF</f>
        <v>#NAME?</v>
      </c>
      <c r="AG2868" s="147"/>
      <c r="AH2868" s="13"/>
      <c r="AI2868" s="50">
        <v>6.3673186507255402</v>
      </c>
      <c r="AJ2868" s="50">
        <v>8.4121186507255423</v>
      </c>
      <c r="AK2868" s="50">
        <v>0</v>
      </c>
      <c r="AL2868" s="50">
        <v>0</v>
      </c>
      <c r="AM2868" s="50"/>
      <c r="AN2868" s="50"/>
      <c r="AO2868" s="50"/>
      <c r="AP2868" s="50"/>
      <c r="AQ2868" s="50"/>
      <c r="AR2868" s="50"/>
      <c r="AS2868" s="50"/>
      <c r="AT2868" s="50"/>
      <c r="AU2868" s="50"/>
      <c r="AV2868" s="50"/>
      <c r="AW2868" s="50"/>
      <c r="AX2868" s="50">
        <f t="shared" si="907"/>
        <v>14.779437301451082</v>
      </c>
      <c r="AY2868" s="50"/>
      <c r="AZ2868" s="50">
        <f t="shared" si="897"/>
        <v>340.14282063192388</v>
      </c>
      <c r="BA2868" s="50">
        <f t="shared" si="898"/>
        <v>550.82794878482468</v>
      </c>
      <c r="BB2868" s="50">
        <f t="shared" si="899"/>
        <v>570.03811338660466</v>
      </c>
      <c r="BC2868" s="17">
        <f t="shared" si="900"/>
        <v>19788</v>
      </c>
      <c r="BD2868" s="50">
        <f t="shared" si="901"/>
        <v>14.779437301451082</v>
      </c>
      <c r="BE2868" s="50">
        <f t="shared" si="902"/>
        <v>340.14282063192388</v>
      </c>
      <c r="BF2868" s="50">
        <f t="shared" si="908"/>
        <v>556.36537255526912</v>
      </c>
      <c r="BG2868" s="50"/>
      <c r="BH2868" s="17">
        <f t="shared" si="903"/>
        <v>0</v>
      </c>
      <c r="BI2868" s="17">
        <f t="shared" si="911"/>
        <v>2868</v>
      </c>
      <c r="BJ2868" s="17">
        <f t="shared" si="909"/>
        <v>2868</v>
      </c>
      <c r="BK2868" s="150">
        <f t="shared" si="910"/>
        <v>28705</v>
      </c>
      <c r="BL2868" s="50" t="e">
        <f t="shared" ca="1" si="904"/>
        <v>#NAME?</v>
      </c>
      <c r="BM2868" s="50" t="e">
        <f t="shared" ca="1" si="905"/>
        <v>#NAME?</v>
      </c>
      <c r="BN2868" s="50" t="e">
        <f t="shared" ca="1" si="906"/>
        <v>#NAME?</v>
      </c>
    </row>
    <row r="2869" spans="1:66" x14ac:dyDescent="0.35">
      <c r="A2869" s="48">
        <v>28706</v>
      </c>
      <c r="B2869" s="17">
        <v>1978</v>
      </c>
      <c r="C2869" s="17">
        <v>8</v>
      </c>
      <c r="D2869" s="17">
        <v>216</v>
      </c>
      <c r="E2869" s="17">
        <v>4</v>
      </c>
      <c r="F2869" s="17">
        <v>6</v>
      </c>
      <c r="G2869" s="50">
        <v>11.3</v>
      </c>
      <c r="H2869" s="32">
        <v>5.4351347998754038</v>
      </c>
      <c r="I2869" s="50">
        <v>8</v>
      </c>
      <c r="J2869" s="13">
        <v>0</v>
      </c>
      <c r="K2869" s="13">
        <f t="shared" si="892"/>
        <v>0</v>
      </c>
      <c r="L2869" s="13">
        <f t="shared" si="893"/>
        <v>0</v>
      </c>
      <c r="M2869" s="13" t="e">
        <f ca="1">CalcTable[[#This Row],[IWC]]-AE2868</f>
        <v>#NAME?</v>
      </c>
      <c r="N2869" s="13" t="e">
        <f ca="1">IF(CalcTable[[#This Row],[Day of Year]]&lt;123,FCAP,AE2868)</f>
        <v>#NAME?</v>
      </c>
      <c r="O2869" s="17" t="e">
        <f ca="1">IF(IRR_DRIP,5,COUNTIF('IDET Wind Values'!C2853:G2853,"&lt;="&amp;IRR_MAXWIND))</f>
        <v>#NAME?</v>
      </c>
      <c r="P2869" s="13" t="e">
        <f ca="1">CalcTable[[#This Row],[ET_o]]*KL</f>
        <v>#NAME?</v>
      </c>
      <c r="Q2869" s="13" t="e">
        <f ca="1">IF(WILTPT&lt;=0,1,MAX(0,MIN(1,(CalcTable[[#This Row],[IWC]]-WILTPT)/(MAD-WILTPT))))</f>
        <v>#NAME?</v>
      </c>
      <c r="R2869" s="13" t="e">
        <f ca="1">CalcTable[[#This Row],[ETMult]]*CalcTable[[#This Row],[ETb]]</f>
        <v>#NAME?</v>
      </c>
      <c r="S2869" s="13" t="b">
        <f>INDEX(IRR_LIST,CalcTable[[#This Row],[Day of Week]]+1)</f>
        <v>0</v>
      </c>
      <c r="T2869" s="13">
        <f t="shared" ca="1" si="894"/>
        <v>0</v>
      </c>
      <c r="U2869" s="13" t="b">
        <f ca="1">IF(CalcTable[[#This Row],[IrrPrecip]]&gt;=IC_MM,FALSE,TRUE)</f>
        <v>1</v>
      </c>
      <c r="V2869" s="13" t="b">
        <f t="shared" si="895"/>
        <v>1</v>
      </c>
      <c r="W2869" s="13" t="e">
        <f ca="1">IF(AND(IRR_DRIP=FALSE,CalcTable[[#This Row],[IrrHours]]&lt;=0),FALSE,TRUE)</f>
        <v>#NAME?</v>
      </c>
      <c r="X2869" s="13" t="e">
        <f ca="1">AND(CalcTable[[#This Row],[IrrDay]],CalcTable[[#This Row],[IrrRain]],CalcTable[[#This Row],[IrrWarm]],CalcTable[[#This Row],[IrrWindy]])</f>
        <v>#NAME?</v>
      </c>
      <c r="Y2869" s="13" t="e">
        <f t="shared" ca="1" si="896"/>
        <v>#NAME?</v>
      </c>
      <c r="Z2869" s="13" t="e">
        <f ca="1">CalcTable[[#This Row],[IrrHours]]/5</f>
        <v>#NAME?</v>
      </c>
      <c r="AA2869" s="13" t="e">
        <f ca="1">IF(CalcTable[[#This Row],[IrrFlag]]=FALSE,0,MAX(0,CalcTable[[#This Row],[VolRednWind]]*(FCAP*IRR_TARGET-CalcTable[[#This Row],[IWC]])))</f>
        <v>#NAME?</v>
      </c>
      <c r="AB2869" s="13" t="e">
        <f ca="1">CalcTable[[#This Row],[IWC]]+CalcTable[[#This Row],[Eff Precip]]+CalcTable[[#This Row],[IrrAmt]]-CalcTable[[#This Row],[AET]]</f>
        <v>#NAME?</v>
      </c>
      <c r="AC2869" s="13" t="e">
        <f ca="1">IF(CalcTable[[#This Row],[PWC]]&gt;FCAP,MIN(24*PERC,MIN(SAT,CalcTable[[#This Row],[PWC]])-FCAP),0)</f>
        <v>#NAME?</v>
      </c>
      <c r="AD2869" s="13" t="e">
        <f ca="1">IF(CalcTable[[#This Row],[PWC]]&gt;SAT,CalcTable[[#This Row],[PWC]]-SAT,0)</f>
        <v>#NAME?</v>
      </c>
      <c r="AE2869" s="13" t="e">
        <f ca="1">CalcTable[[#This Row],[PWC]]-CalcTable[[#This Row],[PercAmt]]-CalcTable[[#This Row],[Runoff]]</f>
        <v>#NAME?</v>
      </c>
      <c r="AF2869" s="13" t="e">
        <f ca="1">CalcTable[[#This Row],[IrrAmt]]/1000*CUR_IRR_AREA*10000/IRR_EFF</f>
        <v>#NAME?</v>
      </c>
      <c r="AG2869" s="147"/>
      <c r="AH2869" s="13"/>
      <c r="AI2869" s="50">
        <v>0</v>
      </c>
      <c r="AJ2869" s="50">
        <v>0</v>
      </c>
      <c r="AK2869" s="50">
        <v>0</v>
      </c>
      <c r="AL2869" s="50">
        <v>4.8810893217179192</v>
      </c>
      <c r="AM2869" s="50"/>
      <c r="AN2869" s="50"/>
      <c r="AO2869" s="50"/>
      <c r="AP2869" s="50"/>
      <c r="AQ2869" s="50"/>
      <c r="AR2869" s="50"/>
      <c r="AS2869" s="50"/>
      <c r="AT2869" s="50"/>
      <c r="AU2869" s="50"/>
      <c r="AV2869" s="50"/>
      <c r="AW2869" s="50"/>
      <c r="AX2869" s="50">
        <f t="shared" si="907"/>
        <v>4.8810893217179192</v>
      </c>
      <c r="AY2869" s="50"/>
      <c r="AZ2869" s="50">
        <f t="shared" si="897"/>
        <v>143.17862010372565</v>
      </c>
      <c r="BA2869" s="50">
        <f t="shared" si="898"/>
        <v>220.44962142954586</v>
      </c>
      <c r="BB2869" s="50">
        <f t="shared" si="899"/>
        <v>227.26765095829469</v>
      </c>
      <c r="BC2869" s="17">
        <f t="shared" si="900"/>
        <v>19788</v>
      </c>
      <c r="BD2869" s="50">
        <f t="shared" si="901"/>
        <v>4.8810893217179192</v>
      </c>
      <c r="BE2869" s="50">
        <f t="shared" si="902"/>
        <v>143.17862010372565</v>
      </c>
      <c r="BF2869" s="50">
        <f t="shared" si="908"/>
        <v>234.19464261502117</v>
      </c>
      <c r="BG2869" s="50"/>
      <c r="BH2869" s="17">
        <f t="shared" si="903"/>
        <v>0</v>
      </c>
      <c r="BI2869" s="17">
        <f t="shared" si="911"/>
        <v>2869</v>
      </c>
      <c r="BJ2869" s="17">
        <f t="shared" si="909"/>
        <v>2869</v>
      </c>
      <c r="BK2869" s="150">
        <f t="shared" si="910"/>
        <v>28706</v>
      </c>
      <c r="BL2869" s="50" t="e">
        <f t="shared" ca="1" si="904"/>
        <v>#NAME?</v>
      </c>
      <c r="BM2869" s="50" t="e">
        <f t="shared" ca="1" si="905"/>
        <v>#NAME?</v>
      </c>
      <c r="BN2869" s="50" t="e">
        <f t="shared" ca="1" si="906"/>
        <v>#NAME?</v>
      </c>
    </row>
    <row r="2870" spans="1:66" x14ac:dyDescent="0.35">
      <c r="A2870" s="48">
        <v>28707</v>
      </c>
      <c r="B2870" s="17">
        <v>1978</v>
      </c>
      <c r="C2870" s="17">
        <v>8</v>
      </c>
      <c r="D2870" s="17">
        <v>217</v>
      </c>
      <c r="E2870" s="17">
        <v>5</v>
      </c>
      <c r="F2870" s="17">
        <v>7</v>
      </c>
      <c r="G2870" s="50">
        <v>12.5</v>
      </c>
      <c r="H2870" s="32">
        <v>5.7811716219665472</v>
      </c>
      <c r="I2870" s="50">
        <v>3.6666666666666665</v>
      </c>
      <c r="J2870" s="13">
        <v>0</v>
      </c>
      <c r="K2870" s="13">
        <f t="shared" si="892"/>
        <v>0</v>
      </c>
      <c r="L2870" s="13">
        <f t="shared" si="893"/>
        <v>0</v>
      </c>
      <c r="M2870" s="13" t="e">
        <f ca="1">CalcTable[[#This Row],[IWC]]-AE2869</f>
        <v>#NAME?</v>
      </c>
      <c r="N2870" s="13" t="e">
        <f ca="1">IF(CalcTable[[#This Row],[Day of Year]]&lt;123,FCAP,AE2869)</f>
        <v>#NAME?</v>
      </c>
      <c r="O2870" s="17" t="e">
        <f ca="1">IF(IRR_DRIP,5,COUNTIF('IDET Wind Values'!C2854:G2854,"&lt;="&amp;IRR_MAXWIND))</f>
        <v>#NAME?</v>
      </c>
      <c r="P2870" s="13" t="e">
        <f ca="1">CalcTable[[#This Row],[ET_o]]*KL</f>
        <v>#NAME?</v>
      </c>
      <c r="Q2870" s="13" t="e">
        <f ca="1">IF(WILTPT&lt;=0,1,MAX(0,MIN(1,(CalcTable[[#This Row],[IWC]]-WILTPT)/(MAD-WILTPT))))</f>
        <v>#NAME?</v>
      </c>
      <c r="R2870" s="13" t="e">
        <f ca="1">CalcTable[[#This Row],[ETMult]]*CalcTable[[#This Row],[ETb]]</f>
        <v>#NAME?</v>
      </c>
      <c r="S2870" s="13" t="b">
        <f>INDEX(IRR_LIST,CalcTable[[#This Row],[Day of Week]]+1)</f>
        <v>0</v>
      </c>
      <c r="T2870" s="13">
        <f t="shared" ca="1" si="894"/>
        <v>0</v>
      </c>
      <c r="U2870" s="13" t="b">
        <f ca="1">IF(CalcTable[[#This Row],[IrrPrecip]]&gt;=IC_MM,FALSE,TRUE)</f>
        <v>1</v>
      </c>
      <c r="V2870" s="13" t="b">
        <f t="shared" si="895"/>
        <v>1</v>
      </c>
      <c r="W2870" s="13" t="e">
        <f ca="1">IF(AND(IRR_DRIP=FALSE,CalcTable[[#This Row],[IrrHours]]&lt;=0),FALSE,TRUE)</f>
        <v>#NAME?</v>
      </c>
      <c r="X2870" s="13" t="e">
        <f ca="1">AND(CalcTable[[#This Row],[IrrDay]],CalcTable[[#This Row],[IrrRain]],CalcTable[[#This Row],[IrrWarm]],CalcTable[[#This Row],[IrrWindy]])</f>
        <v>#NAME?</v>
      </c>
      <c r="Y2870" s="13" t="e">
        <f t="shared" ca="1" si="896"/>
        <v>#NAME?</v>
      </c>
      <c r="Z2870" s="13" t="e">
        <f ca="1">CalcTable[[#This Row],[IrrHours]]/5</f>
        <v>#NAME?</v>
      </c>
      <c r="AA2870" s="13" t="e">
        <f ca="1">IF(CalcTable[[#This Row],[IrrFlag]]=FALSE,0,MAX(0,CalcTable[[#This Row],[VolRednWind]]*(FCAP*IRR_TARGET-CalcTable[[#This Row],[IWC]])))</f>
        <v>#NAME?</v>
      </c>
      <c r="AB2870" s="13" t="e">
        <f ca="1">CalcTable[[#This Row],[IWC]]+CalcTable[[#This Row],[Eff Precip]]+CalcTable[[#This Row],[IrrAmt]]-CalcTable[[#This Row],[AET]]</f>
        <v>#NAME?</v>
      </c>
      <c r="AC2870" s="13" t="e">
        <f ca="1">IF(CalcTable[[#This Row],[PWC]]&gt;FCAP,MIN(24*PERC,MIN(SAT,CalcTable[[#This Row],[PWC]])-FCAP),0)</f>
        <v>#NAME?</v>
      </c>
      <c r="AD2870" s="13" t="e">
        <f ca="1">IF(CalcTable[[#This Row],[PWC]]&gt;SAT,CalcTable[[#This Row],[PWC]]-SAT,0)</f>
        <v>#NAME?</v>
      </c>
      <c r="AE2870" s="13" t="e">
        <f ca="1">CalcTable[[#This Row],[PWC]]-CalcTable[[#This Row],[PercAmt]]-CalcTable[[#This Row],[Runoff]]</f>
        <v>#NAME?</v>
      </c>
      <c r="AF2870" s="13" t="e">
        <f ca="1">CalcTable[[#This Row],[IrrAmt]]/1000*CUR_IRR_AREA*10000/IRR_EFF</f>
        <v>#NAME?</v>
      </c>
      <c r="AG2870" s="147"/>
      <c r="AH2870" s="13"/>
      <c r="AI2870" s="50">
        <v>0</v>
      </c>
      <c r="AJ2870" s="50">
        <v>0</v>
      </c>
      <c r="AK2870" s="50">
        <v>5.1110480769896371</v>
      </c>
      <c r="AL2870" s="50">
        <v>0</v>
      </c>
      <c r="AM2870" s="50"/>
      <c r="AN2870" s="50"/>
      <c r="AO2870" s="50"/>
      <c r="AP2870" s="50"/>
      <c r="AQ2870" s="50"/>
      <c r="AR2870" s="50"/>
      <c r="AS2870" s="50"/>
      <c r="AT2870" s="50"/>
      <c r="AU2870" s="50"/>
      <c r="AV2870" s="50"/>
      <c r="AW2870" s="50"/>
      <c r="AX2870" s="50">
        <f t="shared" si="907"/>
        <v>5.1110480769896371</v>
      </c>
      <c r="AY2870" s="50"/>
      <c r="AZ2870" s="50">
        <f t="shared" si="897"/>
        <v>74.962038462514684</v>
      </c>
      <c r="BA2870" s="50">
        <f t="shared" si="898"/>
        <v>115.41774175974481</v>
      </c>
      <c r="BB2870" s="50">
        <f t="shared" si="899"/>
        <v>118.9873626389122</v>
      </c>
      <c r="BC2870" s="17">
        <f t="shared" si="900"/>
        <v>19788</v>
      </c>
      <c r="BD2870" s="50">
        <f t="shared" si="901"/>
        <v>5.1110480769896371</v>
      </c>
      <c r="BE2870" s="50">
        <f t="shared" si="902"/>
        <v>74.962038462514684</v>
      </c>
      <c r="BF2870" s="50">
        <f t="shared" si="908"/>
        <v>122.61403130372312</v>
      </c>
      <c r="BG2870" s="50"/>
      <c r="BH2870" s="17">
        <f t="shared" si="903"/>
        <v>0</v>
      </c>
      <c r="BI2870" s="17">
        <f t="shared" si="911"/>
        <v>2870</v>
      </c>
      <c r="BJ2870" s="17">
        <f t="shared" si="909"/>
        <v>2870</v>
      </c>
      <c r="BK2870" s="150">
        <f t="shared" si="910"/>
        <v>28707</v>
      </c>
      <c r="BL2870" s="50" t="e">
        <f t="shared" ca="1" si="904"/>
        <v>#NAME?</v>
      </c>
      <c r="BM2870" s="50" t="e">
        <f t="shared" ca="1" si="905"/>
        <v>#NAME?</v>
      </c>
      <c r="BN2870" s="50" t="e">
        <f t="shared" ca="1" si="906"/>
        <v>#NAME?</v>
      </c>
    </row>
    <row r="2871" spans="1:66" x14ac:dyDescent="0.35">
      <c r="A2871" s="48">
        <v>28708</v>
      </c>
      <c r="B2871" s="17">
        <v>1978</v>
      </c>
      <c r="C2871" s="17">
        <v>8</v>
      </c>
      <c r="D2871" s="17">
        <v>218</v>
      </c>
      <c r="E2871" s="17">
        <v>6</v>
      </c>
      <c r="F2871" s="17">
        <v>1</v>
      </c>
      <c r="G2871" s="50">
        <v>11.4</v>
      </c>
      <c r="H2871" s="32">
        <v>5.7030449667061136</v>
      </c>
      <c r="I2871" s="50">
        <v>5.833333333333333</v>
      </c>
      <c r="J2871" s="13">
        <v>0</v>
      </c>
      <c r="K2871" s="13">
        <f t="shared" si="892"/>
        <v>0</v>
      </c>
      <c r="L2871" s="13">
        <f t="shared" si="893"/>
        <v>0</v>
      </c>
      <c r="M2871" s="13" t="e">
        <f ca="1">CalcTable[[#This Row],[IWC]]-AE2870</f>
        <v>#NAME?</v>
      </c>
      <c r="N2871" s="13" t="e">
        <f ca="1">IF(CalcTable[[#This Row],[Day of Year]]&lt;123,FCAP,AE2870)</f>
        <v>#NAME?</v>
      </c>
      <c r="O2871" s="17" t="e">
        <f ca="1">IF(IRR_DRIP,5,COUNTIF('IDET Wind Values'!C2855:G2855,"&lt;="&amp;IRR_MAXWIND))</f>
        <v>#NAME?</v>
      </c>
      <c r="P2871" s="13" t="e">
        <f ca="1">CalcTable[[#This Row],[ET_o]]*KL</f>
        <v>#NAME?</v>
      </c>
      <c r="Q2871" s="13" t="e">
        <f ca="1">IF(WILTPT&lt;=0,1,MAX(0,MIN(1,(CalcTable[[#This Row],[IWC]]-WILTPT)/(MAD-WILTPT))))</f>
        <v>#NAME?</v>
      </c>
      <c r="R2871" s="13" t="e">
        <f ca="1">CalcTable[[#This Row],[ETMult]]*CalcTable[[#This Row],[ETb]]</f>
        <v>#NAME?</v>
      </c>
      <c r="S2871" s="13" t="b">
        <f>INDEX(IRR_LIST,CalcTable[[#This Row],[Day of Week]]+1)</f>
        <v>1</v>
      </c>
      <c r="T2871" s="13">
        <f t="shared" ca="1" si="894"/>
        <v>0</v>
      </c>
      <c r="U2871" s="13" t="b">
        <f ca="1">IF(CalcTable[[#This Row],[IrrPrecip]]&gt;=IC_MM,FALSE,TRUE)</f>
        <v>1</v>
      </c>
      <c r="V2871" s="13" t="b">
        <f t="shared" si="895"/>
        <v>1</v>
      </c>
      <c r="W2871" s="13" t="e">
        <f ca="1">IF(AND(IRR_DRIP=FALSE,CalcTable[[#This Row],[IrrHours]]&lt;=0),FALSE,TRUE)</f>
        <v>#NAME?</v>
      </c>
      <c r="X2871" s="13" t="e">
        <f ca="1">AND(CalcTable[[#This Row],[IrrDay]],CalcTable[[#This Row],[IrrRain]],CalcTable[[#This Row],[IrrWarm]],CalcTable[[#This Row],[IrrWindy]])</f>
        <v>#NAME?</v>
      </c>
      <c r="Y2871" s="13" t="e">
        <f t="shared" ca="1" si="896"/>
        <v>#NAME?</v>
      </c>
      <c r="Z2871" s="13" t="e">
        <f ca="1">CalcTable[[#This Row],[IrrHours]]/5</f>
        <v>#NAME?</v>
      </c>
      <c r="AA2871" s="13" t="e">
        <f ca="1">IF(CalcTable[[#This Row],[IrrFlag]]=FALSE,0,MAX(0,CalcTable[[#This Row],[VolRednWind]]*(FCAP*IRR_TARGET-CalcTable[[#This Row],[IWC]])))</f>
        <v>#NAME?</v>
      </c>
      <c r="AB2871" s="13" t="e">
        <f ca="1">CalcTable[[#This Row],[IWC]]+CalcTable[[#This Row],[Eff Precip]]+CalcTable[[#This Row],[IrrAmt]]-CalcTable[[#This Row],[AET]]</f>
        <v>#NAME?</v>
      </c>
      <c r="AC2871" s="13" t="e">
        <f ca="1">IF(CalcTable[[#This Row],[PWC]]&gt;FCAP,MIN(24*PERC,MIN(SAT,CalcTable[[#This Row],[PWC]])-FCAP),0)</f>
        <v>#NAME?</v>
      </c>
      <c r="AD2871" s="13" t="e">
        <f ca="1">IF(CalcTable[[#This Row],[PWC]]&gt;SAT,CalcTable[[#This Row],[PWC]]-SAT,0)</f>
        <v>#NAME?</v>
      </c>
      <c r="AE2871" s="13" t="e">
        <f ca="1">CalcTable[[#This Row],[PWC]]-CalcTable[[#This Row],[PercAmt]]-CalcTable[[#This Row],[Runoff]]</f>
        <v>#NAME?</v>
      </c>
      <c r="AF2871" s="13" t="e">
        <f ca="1">CalcTable[[#This Row],[IrrAmt]]/1000*CUR_IRR_AREA*10000/IRR_EFF</f>
        <v>#NAME?</v>
      </c>
      <c r="AG2871" s="147"/>
      <c r="AH2871" s="13"/>
      <c r="AI2871" s="50">
        <v>5.8969988562701507</v>
      </c>
      <c r="AJ2871" s="50">
        <v>6.7079883657292534</v>
      </c>
      <c r="AK2871" s="50">
        <v>0</v>
      </c>
      <c r="AL2871" s="50">
        <v>0</v>
      </c>
      <c r="AM2871" s="50"/>
      <c r="AN2871" s="50"/>
      <c r="AO2871" s="50"/>
      <c r="AP2871" s="50"/>
      <c r="AQ2871" s="50"/>
      <c r="AR2871" s="50"/>
      <c r="AS2871" s="50"/>
      <c r="AT2871" s="50"/>
      <c r="AU2871" s="50"/>
      <c r="AV2871" s="50"/>
      <c r="AW2871" s="50"/>
      <c r="AX2871" s="50">
        <f t="shared" si="907"/>
        <v>12.604987221999405</v>
      </c>
      <c r="AY2871" s="50"/>
      <c r="AZ2871" s="50">
        <f t="shared" si="897"/>
        <v>283.25697528668701</v>
      </c>
      <c r="BA2871" s="50">
        <f t="shared" si="898"/>
        <v>457.74863873264655</v>
      </c>
      <c r="BB2871" s="50">
        <f t="shared" si="899"/>
        <v>473.63960164285584</v>
      </c>
      <c r="BC2871" s="17">
        <f t="shared" si="900"/>
        <v>19788</v>
      </c>
      <c r="BD2871" s="50">
        <f t="shared" si="901"/>
        <v>12.604987221999405</v>
      </c>
      <c r="BE2871" s="50">
        <f t="shared" si="902"/>
        <v>283.25697528668701</v>
      </c>
      <c r="BF2871" s="50">
        <f t="shared" si="908"/>
        <v>463.31823876651112</v>
      </c>
      <c r="BG2871" s="50"/>
      <c r="BH2871" s="17">
        <f t="shared" si="903"/>
        <v>0</v>
      </c>
      <c r="BI2871" s="17">
        <f t="shared" si="911"/>
        <v>2871</v>
      </c>
      <c r="BJ2871" s="17">
        <f t="shared" si="909"/>
        <v>2871</v>
      </c>
      <c r="BK2871" s="150">
        <f t="shared" si="910"/>
        <v>28708</v>
      </c>
      <c r="BL2871" s="50" t="e">
        <f t="shared" ca="1" si="904"/>
        <v>#NAME?</v>
      </c>
      <c r="BM2871" s="50" t="e">
        <f t="shared" ca="1" si="905"/>
        <v>#NAME?</v>
      </c>
      <c r="BN2871" s="50" t="e">
        <f t="shared" ca="1" si="906"/>
        <v>#NAME?</v>
      </c>
    </row>
    <row r="2872" spans="1:66" x14ac:dyDescent="0.35">
      <c r="A2872" s="48">
        <v>28709</v>
      </c>
      <c r="B2872" s="17">
        <v>1978</v>
      </c>
      <c r="C2872" s="17">
        <v>8</v>
      </c>
      <c r="D2872" s="17">
        <v>219</v>
      </c>
      <c r="E2872" s="17">
        <v>7</v>
      </c>
      <c r="F2872" s="17">
        <v>2</v>
      </c>
      <c r="G2872" s="50">
        <v>16</v>
      </c>
      <c r="H2872" s="32">
        <v>5.5539133437609767</v>
      </c>
      <c r="I2872" s="50">
        <v>12.5</v>
      </c>
      <c r="J2872" s="13">
        <v>1.4</v>
      </c>
      <c r="K2872" s="13">
        <f t="shared" si="892"/>
        <v>1.4</v>
      </c>
      <c r="L2872" s="13">
        <f t="shared" si="893"/>
        <v>0</v>
      </c>
      <c r="M2872" s="13" t="e">
        <f ca="1">CalcTable[[#This Row],[IWC]]-AE2871</f>
        <v>#NAME?</v>
      </c>
      <c r="N2872" s="13" t="e">
        <f ca="1">IF(CalcTable[[#This Row],[Day of Year]]&lt;123,FCAP,AE2871)</f>
        <v>#NAME?</v>
      </c>
      <c r="O2872" s="17" t="e">
        <f ca="1">IF(IRR_DRIP,5,COUNTIF('IDET Wind Values'!C2856:G2856,"&lt;="&amp;IRR_MAXWIND))</f>
        <v>#NAME?</v>
      </c>
      <c r="P2872" s="13" t="e">
        <f ca="1">CalcTable[[#This Row],[ET_o]]*KL</f>
        <v>#NAME?</v>
      </c>
      <c r="Q2872" s="13" t="e">
        <f ca="1">IF(WILTPT&lt;=0,1,MAX(0,MIN(1,(CalcTable[[#This Row],[IWC]]-WILTPT)/(MAD-WILTPT))))</f>
        <v>#NAME?</v>
      </c>
      <c r="R2872" s="13" t="e">
        <f ca="1">CalcTable[[#This Row],[ETMult]]*CalcTable[[#This Row],[ETb]]</f>
        <v>#NAME?</v>
      </c>
      <c r="S2872" s="13" t="b">
        <f>INDEX(IRR_LIST,CalcTable[[#This Row],[Day of Week]]+1)</f>
        <v>0</v>
      </c>
      <c r="T2872" s="13">
        <f t="shared" ca="1" si="894"/>
        <v>0</v>
      </c>
      <c r="U2872" s="13" t="b">
        <f ca="1">IF(CalcTable[[#This Row],[IrrPrecip]]&gt;=IC_MM,FALSE,TRUE)</f>
        <v>1</v>
      </c>
      <c r="V2872" s="13" t="b">
        <f t="shared" si="895"/>
        <v>1</v>
      </c>
      <c r="W2872" s="13" t="e">
        <f ca="1">IF(AND(IRR_DRIP=FALSE,CalcTable[[#This Row],[IrrHours]]&lt;=0),FALSE,TRUE)</f>
        <v>#NAME?</v>
      </c>
      <c r="X2872" s="13" t="e">
        <f ca="1">AND(CalcTable[[#This Row],[IrrDay]],CalcTable[[#This Row],[IrrRain]],CalcTable[[#This Row],[IrrWarm]],CalcTable[[#This Row],[IrrWindy]])</f>
        <v>#NAME?</v>
      </c>
      <c r="Y2872" s="13" t="e">
        <f t="shared" ca="1" si="896"/>
        <v>#NAME?</v>
      </c>
      <c r="Z2872" s="13" t="e">
        <f ca="1">CalcTable[[#This Row],[IrrHours]]/5</f>
        <v>#NAME?</v>
      </c>
      <c r="AA2872" s="13" t="e">
        <f ca="1">IF(CalcTable[[#This Row],[IrrFlag]]=FALSE,0,MAX(0,CalcTable[[#This Row],[VolRednWind]]*(FCAP*IRR_TARGET-CalcTable[[#This Row],[IWC]])))</f>
        <v>#NAME?</v>
      </c>
      <c r="AB2872" s="13" t="e">
        <f ca="1">CalcTable[[#This Row],[IWC]]+CalcTable[[#This Row],[Eff Precip]]+CalcTable[[#This Row],[IrrAmt]]-CalcTable[[#This Row],[AET]]</f>
        <v>#NAME?</v>
      </c>
      <c r="AC2872" s="13" t="e">
        <f ca="1">IF(CalcTable[[#This Row],[PWC]]&gt;FCAP,MIN(24*PERC,MIN(SAT,CalcTable[[#This Row],[PWC]])-FCAP),0)</f>
        <v>#NAME?</v>
      </c>
      <c r="AD2872" s="13" t="e">
        <f ca="1">IF(CalcTable[[#This Row],[PWC]]&gt;SAT,CalcTable[[#This Row],[PWC]]-SAT,0)</f>
        <v>#NAME?</v>
      </c>
      <c r="AE2872" s="13" t="e">
        <f ca="1">CalcTable[[#This Row],[PWC]]-CalcTable[[#This Row],[PercAmt]]-CalcTable[[#This Row],[Runoff]]</f>
        <v>#NAME?</v>
      </c>
      <c r="AF2872" s="13" t="e">
        <f ca="1">CalcTable[[#This Row],[IrrAmt]]/1000*CUR_IRR_AREA*10000/IRR_EFF</f>
        <v>#NAME?</v>
      </c>
      <c r="AG2872" s="147"/>
      <c r="AH2872" s="13"/>
      <c r="AI2872" s="50">
        <v>0</v>
      </c>
      <c r="AJ2872" s="50">
        <v>0</v>
      </c>
      <c r="AK2872" s="50">
        <v>5.3398991223674708</v>
      </c>
      <c r="AL2872" s="50">
        <v>9.3056432637014375</v>
      </c>
      <c r="AM2872" s="50"/>
      <c r="AN2872" s="50"/>
      <c r="AO2872" s="50"/>
      <c r="AP2872" s="50"/>
      <c r="AQ2872" s="50"/>
      <c r="AR2872" s="50"/>
      <c r="AS2872" s="50"/>
      <c r="AT2872" s="50"/>
      <c r="AU2872" s="50"/>
      <c r="AV2872" s="50"/>
      <c r="AW2872" s="50"/>
      <c r="AX2872" s="50">
        <f t="shared" si="907"/>
        <v>14.645542386068907</v>
      </c>
      <c r="AY2872" s="50"/>
      <c r="AZ2872" s="50">
        <f t="shared" si="897"/>
        <v>351.28405619663181</v>
      </c>
      <c r="BA2872" s="50">
        <f t="shared" si="898"/>
        <v>540.86592779481407</v>
      </c>
      <c r="BB2872" s="50">
        <f t="shared" si="899"/>
        <v>557.59373999465367</v>
      </c>
      <c r="BC2872" s="17">
        <f t="shared" si="900"/>
        <v>19788</v>
      </c>
      <c r="BD2872" s="50">
        <f t="shared" si="901"/>
        <v>14.645542386068907</v>
      </c>
      <c r="BE2872" s="50">
        <f t="shared" si="902"/>
        <v>351.28405619663181</v>
      </c>
      <c r="BF2872" s="50">
        <f t="shared" si="908"/>
        <v>574.58888720764037</v>
      </c>
      <c r="BG2872" s="50"/>
      <c r="BH2872" s="17">
        <f t="shared" si="903"/>
        <v>0</v>
      </c>
      <c r="BI2872" s="17">
        <f t="shared" si="911"/>
        <v>2872</v>
      </c>
      <c r="BJ2872" s="17">
        <f t="shared" si="909"/>
        <v>2872</v>
      </c>
      <c r="BK2872" s="150">
        <f t="shared" si="910"/>
        <v>28709</v>
      </c>
      <c r="BL2872" s="50" t="e">
        <f t="shared" ca="1" si="904"/>
        <v>#NAME?</v>
      </c>
      <c r="BM2872" s="50" t="e">
        <f t="shared" ca="1" si="905"/>
        <v>#NAME?</v>
      </c>
      <c r="BN2872" s="50" t="e">
        <f t="shared" ca="1" si="906"/>
        <v>#NAME?</v>
      </c>
    </row>
    <row r="2873" spans="1:66" x14ac:dyDescent="0.35">
      <c r="A2873" s="48">
        <v>28710</v>
      </c>
      <c r="B2873" s="17">
        <v>1978</v>
      </c>
      <c r="C2873" s="17">
        <v>8</v>
      </c>
      <c r="D2873" s="17">
        <v>220</v>
      </c>
      <c r="E2873" s="17">
        <v>8</v>
      </c>
      <c r="F2873" s="17">
        <v>3</v>
      </c>
      <c r="G2873" s="50">
        <v>15.6</v>
      </c>
      <c r="H2873" s="32">
        <v>4.9735712006708024</v>
      </c>
      <c r="I2873" s="50">
        <v>7</v>
      </c>
      <c r="J2873" s="13">
        <v>0</v>
      </c>
      <c r="K2873" s="13">
        <f t="shared" si="892"/>
        <v>0</v>
      </c>
      <c r="L2873" s="13">
        <f t="shared" si="893"/>
        <v>0</v>
      </c>
      <c r="M2873" s="13" t="e">
        <f ca="1">CalcTable[[#This Row],[IWC]]-AE2872</f>
        <v>#NAME?</v>
      </c>
      <c r="N2873" s="13" t="e">
        <f ca="1">IF(CalcTable[[#This Row],[Day of Year]]&lt;123,FCAP,AE2872)</f>
        <v>#NAME?</v>
      </c>
      <c r="O2873" s="17" t="e">
        <f ca="1">IF(IRR_DRIP,5,COUNTIF('IDET Wind Values'!C2857:G2857,"&lt;="&amp;IRR_MAXWIND))</f>
        <v>#NAME?</v>
      </c>
      <c r="P2873" s="13" t="e">
        <f ca="1">CalcTable[[#This Row],[ET_o]]*KL</f>
        <v>#NAME?</v>
      </c>
      <c r="Q2873" s="13" t="e">
        <f ca="1">IF(WILTPT&lt;=0,1,MAX(0,MIN(1,(CalcTable[[#This Row],[IWC]]-WILTPT)/(MAD-WILTPT))))</f>
        <v>#NAME?</v>
      </c>
      <c r="R2873" s="13" t="e">
        <f ca="1">CalcTable[[#This Row],[ETMult]]*CalcTable[[#This Row],[ETb]]</f>
        <v>#NAME?</v>
      </c>
      <c r="S2873" s="13" t="b">
        <f>INDEX(IRR_LIST,CalcTable[[#This Row],[Day of Week]]+1)</f>
        <v>1</v>
      </c>
      <c r="T2873" s="13">
        <f t="shared" ca="1" si="894"/>
        <v>1.4</v>
      </c>
      <c r="U2873" s="13" t="b">
        <f ca="1">IF(CalcTable[[#This Row],[IrrPrecip]]&gt;=IC_MM,FALSE,TRUE)</f>
        <v>1</v>
      </c>
      <c r="V2873" s="13" t="b">
        <f t="shared" si="895"/>
        <v>1</v>
      </c>
      <c r="W2873" s="13" t="e">
        <f ca="1">IF(AND(IRR_DRIP=FALSE,CalcTable[[#This Row],[IrrHours]]&lt;=0),FALSE,TRUE)</f>
        <v>#NAME?</v>
      </c>
      <c r="X2873" s="13" t="e">
        <f ca="1">AND(CalcTable[[#This Row],[IrrDay]],CalcTable[[#This Row],[IrrRain]],CalcTable[[#This Row],[IrrWarm]],CalcTable[[#This Row],[IrrWindy]])</f>
        <v>#NAME?</v>
      </c>
      <c r="Y2873" s="13" t="e">
        <f t="shared" ca="1" si="896"/>
        <v>#NAME?</v>
      </c>
      <c r="Z2873" s="13" t="e">
        <f ca="1">CalcTable[[#This Row],[IrrHours]]/5</f>
        <v>#NAME?</v>
      </c>
      <c r="AA2873" s="13" t="e">
        <f ca="1">IF(CalcTable[[#This Row],[IrrFlag]]=FALSE,0,MAX(0,CalcTable[[#This Row],[VolRednWind]]*(FCAP*IRR_TARGET-CalcTable[[#This Row],[IWC]])))</f>
        <v>#NAME?</v>
      </c>
      <c r="AB2873" s="13" t="e">
        <f ca="1">CalcTable[[#This Row],[IWC]]+CalcTable[[#This Row],[Eff Precip]]+CalcTable[[#This Row],[IrrAmt]]-CalcTable[[#This Row],[AET]]</f>
        <v>#NAME?</v>
      </c>
      <c r="AC2873" s="13" t="e">
        <f ca="1">IF(CalcTable[[#This Row],[PWC]]&gt;FCAP,MIN(24*PERC,MIN(SAT,CalcTable[[#This Row],[PWC]])-FCAP),0)</f>
        <v>#NAME?</v>
      </c>
      <c r="AD2873" s="13" t="e">
        <f ca="1">IF(CalcTable[[#This Row],[PWC]]&gt;SAT,CalcTable[[#This Row],[PWC]]-SAT,0)</f>
        <v>#NAME?</v>
      </c>
      <c r="AE2873" s="13" t="e">
        <f ca="1">CalcTable[[#This Row],[PWC]]-CalcTable[[#This Row],[PercAmt]]-CalcTable[[#This Row],[Runoff]]</f>
        <v>#NAME?</v>
      </c>
      <c r="AF2873" s="13" t="e">
        <f ca="1">CalcTable[[#This Row],[IrrAmt]]/1000*CUR_IRR_AREA*10000/IRR_EFF</f>
        <v>#NAME?</v>
      </c>
      <c r="AG2873" s="147"/>
      <c r="AH2873" s="13"/>
      <c r="AI2873" s="50">
        <v>8.504356936401523</v>
      </c>
      <c r="AJ2873" s="50">
        <v>10.765112019552506</v>
      </c>
      <c r="AK2873" s="50">
        <v>0</v>
      </c>
      <c r="AL2873" s="50">
        <v>0</v>
      </c>
      <c r="AM2873" s="50"/>
      <c r="AN2873" s="50"/>
      <c r="AO2873" s="50"/>
      <c r="AP2873" s="50"/>
      <c r="AQ2873" s="50"/>
      <c r="AR2873" s="50"/>
      <c r="AS2873" s="50"/>
      <c r="AT2873" s="50"/>
      <c r="AU2873" s="50"/>
      <c r="AV2873" s="50"/>
      <c r="AW2873" s="50"/>
      <c r="AX2873" s="50">
        <f t="shared" si="907"/>
        <v>19.269468955954029</v>
      </c>
      <c r="AY2873" s="50"/>
      <c r="AZ2873" s="50">
        <f t="shared" si="897"/>
        <v>440.50718764076254</v>
      </c>
      <c r="BA2873" s="50">
        <f t="shared" si="898"/>
        <v>712.94195280417603</v>
      </c>
      <c r="BB2873" s="50">
        <f t="shared" si="899"/>
        <v>737.77412192553356</v>
      </c>
      <c r="BC2873" s="17">
        <f t="shared" si="900"/>
        <v>19788</v>
      </c>
      <c r="BD2873" s="50">
        <f t="shared" si="901"/>
        <v>19.269468955954029</v>
      </c>
      <c r="BE2873" s="50">
        <f t="shared" si="902"/>
        <v>440.50718764076254</v>
      </c>
      <c r="BF2873" s="50">
        <f t="shared" si="908"/>
        <v>720.5295267138282</v>
      </c>
      <c r="BG2873" s="50"/>
      <c r="BH2873" s="17">
        <f t="shared" si="903"/>
        <v>0</v>
      </c>
      <c r="BI2873" s="17">
        <f t="shared" si="911"/>
        <v>2873</v>
      </c>
      <c r="BJ2873" s="17">
        <f t="shared" si="909"/>
        <v>2873</v>
      </c>
      <c r="BK2873" s="150">
        <f t="shared" si="910"/>
        <v>28710</v>
      </c>
      <c r="BL2873" s="50" t="e">
        <f t="shared" ca="1" si="904"/>
        <v>#NAME?</v>
      </c>
      <c r="BM2873" s="50" t="e">
        <f t="shared" ca="1" si="905"/>
        <v>#NAME?</v>
      </c>
      <c r="BN2873" s="50" t="e">
        <f t="shared" ca="1" si="906"/>
        <v>#NAME?</v>
      </c>
    </row>
    <row r="2874" spans="1:66" x14ac:dyDescent="0.35">
      <c r="A2874" s="48">
        <v>28711</v>
      </c>
      <c r="B2874" s="17">
        <v>1978</v>
      </c>
      <c r="C2874" s="17">
        <v>8</v>
      </c>
      <c r="D2874" s="17">
        <v>221</v>
      </c>
      <c r="E2874" s="17">
        <v>9</v>
      </c>
      <c r="F2874" s="17">
        <v>4</v>
      </c>
      <c r="G2874" s="50">
        <v>10.6</v>
      </c>
      <c r="H2874" s="32">
        <v>5.823880505872407</v>
      </c>
      <c r="I2874" s="50">
        <v>6</v>
      </c>
      <c r="J2874" s="13">
        <v>0</v>
      </c>
      <c r="K2874" s="13">
        <f t="shared" si="892"/>
        <v>0</v>
      </c>
      <c r="L2874" s="13">
        <f t="shared" si="893"/>
        <v>0</v>
      </c>
      <c r="M2874" s="13" t="e">
        <f ca="1">CalcTable[[#This Row],[IWC]]-AE2873</f>
        <v>#NAME?</v>
      </c>
      <c r="N2874" s="13" t="e">
        <f ca="1">IF(CalcTable[[#This Row],[Day of Year]]&lt;123,FCAP,AE2873)</f>
        <v>#NAME?</v>
      </c>
      <c r="O2874" s="17" t="e">
        <f ca="1">IF(IRR_DRIP,5,COUNTIF('IDET Wind Values'!C2858:G2858,"&lt;="&amp;IRR_MAXWIND))</f>
        <v>#NAME?</v>
      </c>
      <c r="P2874" s="13" t="e">
        <f ca="1">CalcTable[[#This Row],[ET_o]]*KL</f>
        <v>#NAME?</v>
      </c>
      <c r="Q2874" s="13" t="e">
        <f ca="1">IF(WILTPT&lt;=0,1,MAX(0,MIN(1,(CalcTable[[#This Row],[IWC]]-WILTPT)/(MAD-WILTPT))))</f>
        <v>#NAME?</v>
      </c>
      <c r="R2874" s="13" t="e">
        <f ca="1">CalcTable[[#This Row],[ETMult]]*CalcTable[[#This Row],[ETb]]</f>
        <v>#NAME?</v>
      </c>
      <c r="S2874" s="13" t="b">
        <f>INDEX(IRR_LIST,CalcTable[[#This Row],[Day of Week]]+1)</f>
        <v>0</v>
      </c>
      <c r="T2874" s="13">
        <f t="shared" ca="1" si="894"/>
        <v>1.4</v>
      </c>
      <c r="U2874" s="13" t="b">
        <f ca="1">IF(CalcTable[[#This Row],[IrrPrecip]]&gt;=IC_MM,FALSE,TRUE)</f>
        <v>1</v>
      </c>
      <c r="V2874" s="13" t="b">
        <f t="shared" si="895"/>
        <v>1</v>
      </c>
      <c r="W2874" s="13" t="e">
        <f ca="1">IF(AND(IRR_DRIP=FALSE,CalcTable[[#This Row],[IrrHours]]&lt;=0),FALSE,TRUE)</f>
        <v>#NAME?</v>
      </c>
      <c r="X2874" s="13" t="e">
        <f ca="1">AND(CalcTable[[#This Row],[IrrDay]],CalcTable[[#This Row],[IrrRain]],CalcTable[[#This Row],[IrrWarm]],CalcTable[[#This Row],[IrrWindy]])</f>
        <v>#NAME?</v>
      </c>
      <c r="Y2874" s="13" t="e">
        <f t="shared" ca="1" si="896"/>
        <v>#NAME?</v>
      </c>
      <c r="Z2874" s="13" t="e">
        <f ca="1">CalcTable[[#This Row],[IrrHours]]/5</f>
        <v>#NAME?</v>
      </c>
      <c r="AA2874" s="13" t="e">
        <f ca="1">IF(CalcTable[[#This Row],[IrrFlag]]=FALSE,0,MAX(0,CalcTable[[#This Row],[VolRednWind]]*(FCAP*IRR_TARGET-CalcTable[[#This Row],[IWC]])))</f>
        <v>#NAME?</v>
      </c>
      <c r="AB2874" s="13" t="e">
        <f ca="1">CalcTable[[#This Row],[IWC]]+CalcTable[[#This Row],[Eff Precip]]+CalcTable[[#This Row],[IrrAmt]]-CalcTable[[#This Row],[AET]]</f>
        <v>#NAME?</v>
      </c>
      <c r="AC2874" s="13" t="e">
        <f ca="1">IF(CalcTable[[#This Row],[PWC]]&gt;FCAP,MIN(24*PERC,MIN(SAT,CalcTable[[#This Row],[PWC]])-FCAP),0)</f>
        <v>#NAME?</v>
      </c>
      <c r="AD2874" s="13" t="e">
        <f ca="1">IF(CalcTable[[#This Row],[PWC]]&gt;SAT,CalcTable[[#This Row],[PWC]]-SAT,0)</f>
        <v>#NAME?</v>
      </c>
      <c r="AE2874" s="13" t="e">
        <f ca="1">CalcTable[[#This Row],[PWC]]-CalcTable[[#This Row],[PercAmt]]-CalcTable[[#This Row],[Runoff]]</f>
        <v>#NAME?</v>
      </c>
      <c r="AF2874" s="13" t="e">
        <f ca="1">CalcTable[[#This Row],[IrrAmt]]/1000*CUR_IRR_AREA*10000/IRR_EFF</f>
        <v>#NAME?</v>
      </c>
      <c r="AG2874" s="147"/>
      <c r="AH2874" s="13"/>
      <c r="AI2874" s="50">
        <v>0</v>
      </c>
      <c r="AJ2874" s="50">
        <v>0</v>
      </c>
      <c r="AK2874" s="50">
        <v>1.659234452841625</v>
      </c>
      <c r="AL2874" s="50">
        <v>5.0154641603689427</v>
      </c>
      <c r="AM2874" s="50"/>
      <c r="AN2874" s="50"/>
      <c r="AO2874" s="50"/>
      <c r="AP2874" s="50"/>
      <c r="AQ2874" s="50"/>
      <c r="AR2874" s="50"/>
      <c r="AS2874" s="50"/>
      <c r="AT2874" s="50"/>
      <c r="AU2874" s="50"/>
      <c r="AV2874" s="50"/>
      <c r="AW2874" s="50"/>
      <c r="AX2874" s="50">
        <f t="shared" si="907"/>
        <v>6.6746986132105679</v>
      </c>
      <c r="AY2874" s="50"/>
      <c r="AZ2874" s="50">
        <f t="shared" si="897"/>
        <v>171.45572067916618</v>
      </c>
      <c r="BA2874" s="50">
        <f t="shared" si="898"/>
        <v>263.98737945839872</v>
      </c>
      <c r="BB2874" s="50">
        <f t="shared" si="899"/>
        <v>272.15193758597809</v>
      </c>
      <c r="BC2874" s="17">
        <f t="shared" si="900"/>
        <v>19788</v>
      </c>
      <c r="BD2874" s="50">
        <f t="shared" si="901"/>
        <v>6.6746986132105679</v>
      </c>
      <c r="BE2874" s="50">
        <f t="shared" si="902"/>
        <v>171.45572067916618</v>
      </c>
      <c r="BF2874" s="50">
        <f t="shared" si="908"/>
        <v>280.44697734667841</v>
      </c>
      <c r="BG2874" s="50"/>
      <c r="BH2874" s="17">
        <f t="shared" si="903"/>
        <v>0</v>
      </c>
      <c r="BI2874" s="17">
        <f t="shared" si="911"/>
        <v>2874</v>
      </c>
      <c r="BJ2874" s="17">
        <f t="shared" si="909"/>
        <v>2874</v>
      </c>
      <c r="BK2874" s="150">
        <f t="shared" si="910"/>
        <v>28711</v>
      </c>
      <c r="BL2874" s="50" t="e">
        <f t="shared" ca="1" si="904"/>
        <v>#NAME?</v>
      </c>
      <c r="BM2874" s="50" t="e">
        <f t="shared" ca="1" si="905"/>
        <v>#NAME?</v>
      </c>
      <c r="BN2874" s="50" t="e">
        <f t="shared" ca="1" si="906"/>
        <v>#NAME?</v>
      </c>
    </row>
    <row r="2875" spans="1:66" x14ac:dyDescent="0.35">
      <c r="A2875" s="48">
        <v>28712</v>
      </c>
      <c r="B2875" s="17">
        <v>1978</v>
      </c>
      <c r="C2875" s="17">
        <v>8</v>
      </c>
      <c r="D2875" s="17">
        <v>222</v>
      </c>
      <c r="E2875" s="17">
        <v>10</v>
      </c>
      <c r="F2875" s="17">
        <v>5</v>
      </c>
      <c r="G2875" s="50">
        <v>17.100000000000001</v>
      </c>
      <c r="H2875" s="32">
        <v>7.0286844960442325</v>
      </c>
      <c r="I2875" s="50">
        <v>18.333333333333332</v>
      </c>
      <c r="J2875" s="13">
        <v>0</v>
      </c>
      <c r="K2875" s="13">
        <f t="shared" si="892"/>
        <v>0</v>
      </c>
      <c r="L2875" s="13">
        <f t="shared" si="893"/>
        <v>0</v>
      </c>
      <c r="M2875" s="13" t="e">
        <f ca="1">CalcTable[[#This Row],[IWC]]-AE2874</f>
        <v>#NAME?</v>
      </c>
      <c r="N2875" s="13" t="e">
        <f ca="1">IF(CalcTable[[#This Row],[Day of Year]]&lt;123,FCAP,AE2874)</f>
        <v>#NAME?</v>
      </c>
      <c r="O2875" s="17" t="e">
        <f ca="1">IF(IRR_DRIP,5,COUNTIF('IDET Wind Values'!C2859:G2859,"&lt;="&amp;IRR_MAXWIND))</f>
        <v>#NAME?</v>
      </c>
      <c r="P2875" s="13" t="e">
        <f ca="1">CalcTable[[#This Row],[ET_o]]*KL</f>
        <v>#NAME?</v>
      </c>
      <c r="Q2875" s="13" t="e">
        <f ca="1">IF(WILTPT&lt;=0,1,MAX(0,MIN(1,(CalcTable[[#This Row],[IWC]]-WILTPT)/(MAD-WILTPT))))</f>
        <v>#NAME?</v>
      </c>
      <c r="R2875" s="13" t="e">
        <f ca="1">CalcTable[[#This Row],[ETMult]]*CalcTable[[#This Row],[ETb]]</f>
        <v>#NAME?</v>
      </c>
      <c r="S2875" s="13" t="b">
        <f>INDEX(IRR_LIST,CalcTable[[#This Row],[Day of Week]]+1)</f>
        <v>1</v>
      </c>
      <c r="T2875" s="13">
        <f t="shared" ca="1" si="894"/>
        <v>0</v>
      </c>
      <c r="U2875" s="13" t="b">
        <f ca="1">IF(CalcTable[[#This Row],[IrrPrecip]]&gt;=IC_MM,FALSE,TRUE)</f>
        <v>1</v>
      </c>
      <c r="V2875" s="13" t="b">
        <f t="shared" si="895"/>
        <v>1</v>
      </c>
      <c r="W2875" s="13" t="e">
        <f ca="1">IF(AND(IRR_DRIP=FALSE,CalcTable[[#This Row],[IrrHours]]&lt;=0),FALSE,TRUE)</f>
        <v>#NAME?</v>
      </c>
      <c r="X2875" s="13" t="e">
        <f ca="1">AND(CalcTable[[#This Row],[IrrDay]],CalcTable[[#This Row],[IrrRain]],CalcTable[[#This Row],[IrrWarm]],CalcTable[[#This Row],[IrrWindy]])</f>
        <v>#NAME?</v>
      </c>
      <c r="Y2875" s="13" t="e">
        <f t="shared" ca="1" si="896"/>
        <v>#NAME?</v>
      </c>
      <c r="Z2875" s="13" t="e">
        <f ca="1">CalcTable[[#This Row],[IrrHours]]/5</f>
        <v>#NAME?</v>
      </c>
      <c r="AA2875" s="13" t="e">
        <f ca="1">IF(CalcTable[[#This Row],[IrrFlag]]=FALSE,0,MAX(0,CalcTable[[#This Row],[VolRednWind]]*(FCAP*IRR_TARGET-CalcTable[[#This Row],[IWC]])))</f>
        <v>#NAME?</v>
      </c>
      <c r="AB2875" s="13" t="e">
        <f ca="1">CalcTable[[#This Row],[IWC]]+CalcTable[[#This Row],[Eff Precip]]+CalcTable[[#This Row],[IrrAmt]]-CalcTable[[#This Row],[AET]]</f>
        <v>#NAME?</v>
      </c>
      <c r="AC2875" s="13" t="e">
        <f ca="1">IF(CalcTable[[#This Row],[PWC]]&gt;FCAP,MIN(24*PERC,MIN(SAT,CalcTable[[#This Row],[PWC]])-FCAP),0)</f>
        <v>#NAME?</v>
      </c>
      <c r="AD2875" s="13" t="e">
        <f ca="1">IF(CalcTable[[#This Row],[PWC]]&gt;SAT,CalcTable[[#This Row],[PWC]]-SAT,0)</f>
        <v>#NAME?</v>
      </c>
      <c r="AE2875" s="13" t="e">
        <f ca="1">CalcTable[[#This Row],[PWC]]-CalcTable[[#This Row],[PercAmt]]-CalcTable[[#This Row],[Runoff]]</f>
        <v>#NAME?</v>
      </c>
      <c r="AF2875" s="13" t="e">
        <f ca="1">CalcTable[[#This Row],[IrrAmt]]/1000*CUR_IRR_AREA*10000/IRR_EFF</f>
        <v>#NAME?</v>
      </c>
      <c r="AG2875" s="147"/>
      <c r="AH2875" s="13"/>
      <c r="AI2875" s="50">
        <v>9.0311663864877918</v>
      </c>
      <c r="AJ2875" s="50">
        <v>11.787966032758868</v>
      </c>
      <c r="AK2875" s="50">
        <v>0</v>
      </c>
      <c r="AL2875" s="50">
        <v>0</v>
      </c>
      <c r="AM2875" s="50"/>
      <c r="AN2875" s="50"/>
      <c r="AO2875" s="50"/>
      <c r="AP2875" s="50"/>
      <c r="AQ2875" s="50"/>
      <c r="AR2875" s="50"/>
      <c r="AS2875" s="50"/>
      <c r="AT2875" s="50"/>
      <c r="AU2875" s="50"/>
      <c r="AV2875" s="50"/>
      <c r="AW2875" s="50"/>
      <c r="AX2875" s="50">
        <f t="shared" si="907"/>
        <v>20.81913241924666</v>
      </c>
      <c r="AY2875" s="50"/>
      <c r="AZ2875" s="50">
        <f t="shared" si="897"/>
        <v>478.23744396274776</v>
      </c>
      <c r="BA2875" s="50">
        <f t="shared" si="898"/>
        <v>774.33168151832524</v>
      </c>
      <c r="BB2875" s="50">
        <f t="shared" si="899"/>
        <v>801.32687527187397</v>
      </c>
      <c r="BC2875" s="17">
        <f t="shared" si="900"/>
        <v>19788</v>
      </c>
      <c r="BD2875" s="50">
        <f t="shared" si="901"/>
        <v>20.81913241924666</v>
      </c>
      <c r="BE2875" s="50">
        <f t="shared" si="902"/>
        <v>478.23744396274776</v>
      </c>
      <c r="BF2875" s="50">
        <f t="shared" si="908"/>
        <v>782.24421490330144</v>
      </c>
      <c r="BG2875" s="50"/>
      <c r="BH2875" s="17">
        <f t="shared" si="903"/>
        <v>0</v>
      </c>
      <c r="BI2875" s="17">
        <f t="shared" si="911"/>
        <v>2875</v>
      </c>
      <c r="BJ2875" s="17">
        <f t="shared" si="909"/>
        <v>2875</v>
      </c>
      <c r="BK2875" s="150">
        <f t="shared" si="910"/>
        <v>28712</v>
      </c>
      <c r="BL2875" s="50" t="e">
        <f t="shared" ca="1" si="904"/>
        <v>#NAME?</v>
      </c>
      <c r="BM2875" s="50" t="e">
        <f t="shared" ca="1" si="905"/>
        <v>#NAME?</v>
      </c>
      <c r="BN2875" s="50" t="e">
        <f t="shared" ca="1" si="906"/>
        <v>#NAME?</v>
      </c>
    </row>
    <row r="2876" spans="1:66" x14ac:dyDescent="0.35">
      <c r="A2876" s="48">
        <v>28713</v>
      </c>
      <c r="B2876" s="17">
        <v>1978</v>
      </c>
      <c r="C2876" s="17">
        <v>8</v>
      </c>
      <c r="D2876" s="17">
        <v>223</v>
      </c>
      <c r="E2876" s="17">
        <v>11</v>
      </c>
      <c r="F2876" s="17">
        <v>6</v>
      </c>
      <c r="G2876" s="50">
        <v>10.4</v>
      </c>
      <c r="H2876" s="32">
        <v>4.1269391711602035</v>
      </c>
      <c r="I2876" s="50">
        <v>6.666666666666667</v>
      </c>
      <c r="J2876" s="13">
        <v>1.4</v>
      </c>
      <c r="K2876" s="13">
        <f t="shared" si="892"/>
        <v>1.4</v>
      </c>
      <c r="L2876" s="13">
        <f t="shared" si="893"/>
        <v>0</v>
      </c>
      <c r="M2876" s="13" t="e">
        <f ca="1">CalcTable[[#This Row],[IWC]]-AE2875</f>
        <v>#NAME?</v>
      </c>
      <c r="N2876" s="13" t="e">
        <f ca="1">IF(CalcTable[[#This Row],[Day of Year]]&lt;123,FCAP,AE2875)</f>
        <v>#NAME?</v>
      </c>
      <c r="O2876" s="17" t="e">
        <f ca="1">IF(IRR_DRIP,5,COUNTIF('IDET Wind Values'!C2860:G2860,"&lt;="&amp;IRR_MAXWIND))</f>
        <v>#NAME?</v>
      </c>
      <c r="P2876" s="13" t="e">
        <f ca="1">CalcTable[[#This Row],[ET_o]]*KL</f>
        <v>#NAME?</v>
      </c>
      <c r="Q2876" s="13" t="e">
        <f ca="1">IF(WILTPT&lt;=0,1,MAX(0,MIN(1,(CalcTable[[#This Row],[IWC]]-WILTPT)/(MAD-WILTPT))))</f>
        <v>#NAME?</v>
      </c>
      <c r="R2876" s="13" t="e">
        <f ca="1">CalcTable[[#This Row],[ETMult]]*CalcTable[[#This Row],[ETb]]</f>
        <v>#NAME?</v>
      </c>
      <c r="S2876" s="13" t="b">
        <f>INDEX(IRR_LIST,CalcTable[[#This Row],[Day of Week]]+1)</f>
        <v>0</v>
      </c>
      <c r="T2876" s="13">
        <f t="shared" ca="1" si="894"/>
        <v>0</v>
      </c>
      <c r="U2876" s="13" t="b">
        <f ca="1">IF(CalcTable[[#This Row],[IrrPrecip]]&gt;=IC_MM,FALSE,TRUE)</f>
        <v>1</v>
      </c>
      <c r="V2876" s="13" t="b">
        <f t="shared" si="895"/>
        <v>1</v>
      </c>
      <c r="W2876" s="13" t="e">
        <f ca="1">IF(AND(IRR_DRIP=FALSE,CalcTable[[#This Row],[IrrHours]]&lt;=0),FALSE,TRUE)</f>
        <v>#NAME?</v>
      </c>
      <c r="X2876" s="13" t="e">
        <f ca="1">AND(CalcTable[[#This Row],[IrrDay]],CalcTable[[#This Row],[IrrRain]],CalcTable[[#This Row],[IrrWarm]],CalcTable[[#This Row],[IrrWindy]])</f>
        <v>#NAME?</v>
      </c>
      <c r="Y2876" s="13" t="e">
        <f t="shared" ca="1" si="896"/>
        <v>#NAME?</v>
      </c>
      <c r="Z2876" s="13" t="e">
        <f ca="1">CalcTable[[#This Row],[IrrHours]]/5</f>
        <v>#NAME?</v>
      </c>
      <c r="AA2876" s="13" t="e">
        <f ca="1">IF(CalcTable[[#This Row],[IrrFlag]]=FALSE,0,MAX(0,CalcTable[[#This Row],[VolRednWind]]*(FCAP*IRR_TARGET-CalcTable[[#This Row],[IWC]])))</f>
        <v>#NAME?</v>
      </c>
      <c r="AB2876" s="13" t="e">
        <f ca="1">CalcTable[[#This Row],[IWC]]+CalcTable[[#This Row],[Eff Precip]]+CalcTable[[#This Row],[IrrAmt]]-CalcTable[[#This Row],[AET]]</f>
        <v>#NAME?</v>
      </c>
      <c r="AC2876" s="13" t="e">
        <f ca="1">IF(CalcTable[[#This Row],[PWC]]&gt;FCAP,MIN(24*PERC,MIN(SAT,CalcTable[[#This Row],[PWC]])-FCAP),0)</f>
        <v>#NAME?</v>
      </c>
      <c r="AD2876" s="13" t="e">
        <f ca="1">IF(CalcTable[[#This Row],[PWC]]&gt;SAT,CalcTable[[#This Row],[PWC]]-SAT,0)</f>
        <v>#NAME?</v>
      </c>
      <c r="AE2876" s="13" t="e">
        <f ca="1">CalcTable[[#This Row],[PWC]]-CalcTable[[#This Row],[PercAmt]]-CalcTable[[#This Row],[Runoff]]</f>
        <v>#NAME?</v>
      </c>
      <c r="AF2876" s="13" t="e">
        <f ca="1">CalcTable[[#This Row],[IrrAmt]]/1000*CUR_IRR_AREA*10000/IRR_EFF</f>
        <v>#NAME?</v>
      </c>
      <c r="AG2876" s="147"/>
      <c r="AH2876" s="13"/>
      <c r="AI2876" s="50">
        <v>0</v>
      </c>
      <c r="AJ2876" s="50">
        <v>0</v>
      </c>
      <c r="AK2876" s="50">
        <v>0</v>
      </c>
      <c r="AL2876" s="50">
        <v>7.0689107510541547</v>
      </c>
      <c r="AM2876" s="50"/>
      <c r="AN2876" s="50"/>
      <c r="AO2876" s="50"/>
      <c r="AP2876" s="50"/>
      <c r="AQ2876" s="50"/>
      <c r="AR2876" s="50"/>
      <c r="AS2876" s="50"/>
      <c r="AT2876" s="50"/>
      <c r="AU2876" s="50"/>
      <c r="AV2876" s="50"/>
      <c r="AW2876" s="50"/>
      <c r="AX2876" s="50">
        <f t="shared" si="907"/>
        <v>7.0689107510541547</v>
      </c>
      <c r="AY2876" s="50"/>
      <c r="AZ2876" s="50">
        <f t="shared" si="897"/>
        <v>207.35471536425521</v>
      </c>
      <c r="BA2876" s="50">
        <f t="shared" si="898"/>
        <v>319.26043476718661</v>
      </c>
      <c r="BB2876" s="50">
        <f t="shared" si="899"/>
        <v>329.13446883215119</v>
      </c>
      <c r="BC2876" s="17">
        <f t="shared" si="900"/>
        <v>19788</v>
      </c>
      <c r="BD2876" s="50">
        <f t="shared" si="901"/>
        <v>7.0689107510541547</v>
      </c>
      <c r="BE2876" s="50">
        <f t="shared" si="902"/>
        <v>207.35471536425521</v>
      </c>
      <c r="BF2876" s="50">
        <f t="shared" si="908"/>
        <v>339.16630446704227</v>
      </c>
      <c r="BG2876" s="50"/>
      <c r="BH2876" s="17">
        <f t="shared" si="903"/>
        <v>0</v>
      </c>
      <c r="BI2876" s="17">
        <f t="shared" si="911"/>
        <v>2876</v>
      </c>
      <c r="BJ2876" s="17">
        <f t="shared" si="909"/>
        <v>2876</v>
      </c>
      <c r="BK2876" s="150">
        <f t="shared" si="910"/>
        <v>28713</v>
      </c>
      <c r="BL2876" s="50" t="e">
        <f t="shared" ca="1" si="904"/>
        <v>#NAME?</v>
      </c>
      <c r="BM2876" s="50" t="e">
        <f t="shared" ca="1" si="905"/>
        <v>#NAME?</v>
      </c>
      <c r="BN2876" s="50" t="e">
        <f t="shared" ca="1" si="906"/>
        <v>#NAME?</v>
      </c>
    </row>
    <row r="2877" spans="1:66" x14ac:dyDescent="0.35">
      <c r="A2877" s="48">
        <v>28714</v>
      </c>
      <c r="B2877" s="17">
        <v>1978</v>
      </c>
      <c r="C2877" s="17">
        <v>8</v>
      </c>
      <c r="D2877" s="17">
        <v>224</v>
      </c>
      <c r="E2877" s="17">
        <v>12</v>
      </c>
      <c r="F2877" s="17">
        <v>7</v>
      </c>
      <c r="G2877" s="50">
        <v>10.5</v>
      </c>
      <c r="H2877" s="32">
        <v>3.8442312216686503</v>
      </c>
      <c r="I2877" s="50">
        <v>5.166666666666667</v>
      </c>
      <c r="J2877" s="13">
        <v>0.8</v>
      </c>
      <c r="K2877" s="13">
        <f t="shared" si="892"/>
        <v>0.8</v>
      </c>
      <c r="L2877" s="13">
        <f t="shared" si="893"/>
        <v>0</v>
      </c>
      <c r="M2877" s="13" t="e">
        <f ca="1">CalcTable[[#This Row],[IWC]]-AE2876</f>
        <v>#NAME?</v>
      </c>
      <c r="N2877" s="13" t="e">
        <f ca="1">IF(CalcTable[[#This Row],[Day of Year]]&lt;123,FCAP,AE2876)</f>
        <v>#NAME?</v>
      </c>
      <c r="O2877" s="17" t="e">
        <f ca="1">IF(IRR_DRIP,5,COUNTIF('IDET Wind Values'!C2861:G2861,"&lt;="&amp;IRR_MAXWIND))</f>
        <v>#NAME?</v>
      </c>
      <c r="P2877" s="13" t="e">
        <f ca="1">CalcTable[[#This Row],[ET_o]]*KL</f>
        <v>#NAME?</v>
      </c>
      <c r="Q2877" s="13" t="e">
        <f ca="1">IF(WILTPT&lt;=0,1,MAX(0,MIN(1,(CalcTable[[#This Row],[IWC]]-WILTPT)/(MAD-WILTPT))))</f>
        <v>#NAME?</v>
      </c>
      <c r="R2877" s="13" t="e">
        <f ca="1">CalcTable[[#This Row],[ETMult]]*CalcTable[[#This Row],[ETb]]</f>
        <v>#NAME?</v>
      </c>
      <c r="S2877" s="13" t="b">
        <f>INDEX(IRR_LIST,CalcTable[[#This Row],[Day of Week]]+1)</f>
        <v>0</v>
      </c>
      <c r="T2877" s="13">
        <f t="shared" ca="1" si="894"/>
        <v>1.4</v>
      </c>
      <c r="U2877" s="13" t="b">
        <f ca="1">IF(CalcTable[[#This Row],[IrrPrecip]]&gt;=IC_MM,FALSE,TRUE)</f>
        <v>1</v>
      </c>
      <c r="V2877" s="13" t="b">
        <f t="shared" si="895"/>
        <v>1</v>
      </c>
      <c r="W2877" s="13" t="e">
        <f ca="1">IF(AND(IRR_DRIP=FALSE,CalcTable[[#This Row],[IrrHours]]&lt;=0),FALSE,TRUE)</f>
        <v>#NAME?</v>
      </c>
      <c r="X2877" s="13" t="e">
        <f ca="1">AND(CalcTable[[#This Row],[IrrDay]],CalcTable[[#This Row],[IrrRain]],CalcTable[[#This Row],[IrrWarm]],CalcTable[[#This Row],[IrrWindy]])</f>
        <v>#NAME?</v>
      </c>
      <c r="Y2877" s="13" t="e">
        <f t="shared" ca="1" si="896"/>
        <v>#NAME?</v>
      </c>
      <c r="Z2877" s="13" t="e">
        <f ca="1">CalcTable[[#This Row],[IrrHours]]/5</f>
        <v>#NAME?</v>
      </c>
      <c r="AA2877" s="13" t="e">
        <f ca="1">IF(CalcTable[[#This Row],[IrrFlag]]=FALSE,0,MAX(0,CalcTable[[#This Row],[VolRednWind]]*(FCAP*IRR_TARGET-CalcTable[[#This Row],[IWC]])))</f>
        <v>#NAME?</v>
      </c>
      <c r="AB2877" s="13" t="e">
        <f ca="1">CalcTable[[#This Row],[IWC]]+CalcTable[[#This Row],[Eff Precip]]+CalcTable[[#This Row],[IrrAmt]]-CalcTable[[#This Row],[AET]]</f>
        <v>#NAME?</v>
      </c>
      <c r="AC2877" s="13" t="e">
        <f ca="1">IF(CalcTable[[#This Row],[PWC]]&gt;FCAP,MIN(24*PERC,MIN(SAT,CalcTable[[#This Row],[PWC]])-FCAP),0)</f>
        <v>#NAME?</v>
      </c>
      <c r="AD2877" s="13" t="e">
        <f ca="1">IF(CalcTable[[#This Row],[PWC]]&gt;SAT,CalcTable[[#This Row],[PWC]]-SAT,0)</f>
        <v>#NAME?</v>
      </c>
      <c r="AE2877" s="13" t="e">
        <f ca="1">CalcTable[[#This Row],[PWC]]-CalcTable[[#This Row],[PercAmt]]-CalcTable[[#This Row],[Runoff]]</f>
        <v>#NAME?</v>
      </c>
      <c r="AF2877" s="13" t="e">
        <f ca="1">CalcTable[[#This Row],[IrrAmt]]/1000*CUR_IRR_AREA*10000/IRR_EFF</f>
        <v>#NAME?</v>
      </c>
      <c r="AG2877" s="147"/>
      <c r="AH2877" s="13"/>
      <c r="AI2877" s="50">
        <v>0</v>
      </c>
      <c r="AJ2877" s="50">
        <v>0</v>
      </c>
      <c r="AK2877" s="50">
        <v>0</v>
      </c>
      <c r="AL2877" s="50">
        <v>0</v>
      </c>
      <c r="AM2877" s="50"/>
      <c r="AN2877" s="50"/>
      <c r="AO2877" s="50"/>
      <c r="AP2877" s="50"/>
      <c r="AQ2877" s="50"/>
      <c r="AR2877" s="50"/>
      <c r="AS2877" s="50"/>
      <c r="AT2877" s="50"/>
      <c r="AU2877" s="50"/>
      <c r="AV2877" s="50"/>
      <c r="AW2877" s="50"/>
      <c r="AX2877" s="50">
        <f t="shared" si="907"/>
        <v>0</v>
      </c>
      <c r="AY2877" s="50"/>
      <c r="AZ2877" s="50">
        <f t="shared" si="897"/>
        <v>0</v>
      </c>
      <c r="BA2877" s="50">
        <f t="shared" si="898"/>
        <v>0</v>
      </c>
      <c r="BB2877" s="50">
        <f t="shared" si="899"/>
        <v>0</v>
      </c>
      <c r="BC2877" s="17">
        <f t="shared" si="900"/>
        <v>19788</v>
      </c>
      <c r="BD2877" s="50">
        <f t="shared" si="901"/>
        <v>0</v>
      </c>
      <c r="BE2877" s="50">
        <f t="shared" si="902"/>
        <v>0</v>
      </c>
      <c r="BF2877" s="50">
        <f t="shared" si="908"/>
        <v>0</v>
      </c>
      <c r="BG2877" s="50"/>
      <c r="BH2877" s="17">
        <f t="shared" si="903"/>
        <v>0</v>
      </c>
      <c r="BI2877" s="17">
        <f t="shared" si="911"/>
        <v>2877</v>
      </c>
      <c r="BJ2877" s="17">
        <f t="shared" si="909"/>
        <v>2877</v>
      </c>
      <c r="BK2877" s="150">
        <f t="shared" si="910"/>
        <v>28714</v>
      </c>
      <c r="BL2877" s="50" t="e">
        <f t="shared" ca="1" si="904"/>
        <v>#NAME?</v>
      </c>
      <c r="BM2877" s="50" t="e">
        <f t="shared" ca="1" si="905"/>
        <v>#NAME?</v>
      </c>
      <c r="BN2877" s="50" t="e">
        <f t="shared" ca="1" si="906"/>
        <v>#NAME?</v>
      </c>
    </row>
    <row r="2878" spans="1:66" x14ac:dyDescent="0.35">
      <c r="A2878" s="48">
        <v>28715</v>
      </c>
      <c r="B2878" s="17">
        <v>1978</v>
      </c>
      <c r="C2878" s="17">
        <v>8</v>
      </c>
      <c r="D2878" s="17">
        <v>225</v>
      </c>
      <c r="E2878" s="17">
        <v>13</v>
      </c>
      <c r="F2878" s="17">
        <v>1</v>
      </c>
      <c r="G2878" s="50">
        <v>8.9</v>
      </c>
      <c r="H2878" s="32">
        <v>3.1198577694087506</v>
      </c>
      <c r="I2878" s="50">
        <v>21.833333333333332</v>
      </c>
      <c r="J2878" s="13">
        <v>13.5</v>
      </c>
      <c r="K2878" s="13">
        <f t="shared" si="892"/>
        <v>13.5</v>
      </c>
      <c r="L2878" s="13">
        <f t="shared" si="893"/>
        <v>6.375</v>
      </c>
      <c r="M2878" s="13" t="e">
        <f ca="1">CalcTable[[#This Row],[IWC]]-AE2877</f>
        <v>#NAME?</v>
      </c>
      <c r="N2878" s="13" t="e">
        <f ca="1">IF(CalcTable[[#This Row],[Day of Year]]&lt;123,FCAP,AE2877)</f>
        <v>#NAME?</v>
      </c>
      <c r="O2878" s="17" t="e">
        <f ca="1">IF(IRR_DRIP,5,COUNTIF('IDET Wind Values'!C2862:G2862,"&lt;="&amp;IRR_MAXWIND))</f>
        <v>#NAME?</v>
      </c>
      <c r="P2878" s="13" t="e">
        <f ca="1">CalcTable[[#This Row],[ET_o]]*KL</f>
        <v>#NAME?</v>
      </c>
      <c r="Q2878" s="13" t="e">
        <f ca="1">IF(WILTPT&lt;=0,1,MAX(0,MIN(1,(CalcTable[[#This Row],[IWC]]-WILTPT)/(MAD-WILTPT))))</f>
        <v>#NAME?</v>
      </c>
      <c r="R2878" s="13" t="e">
        <f ca="1">CalcTable[[#This Row],[ETMult]]*CalcTable[[#This Row],[ETb]]</f>
        <v>#NAME?</v>
      </c>
      <c r="S2878" s="13" t="b">
        <f>INDEX(IRR_LIST,CalcTable[[#This Row],[Day of Week]]+1)</f>
        <v>1</v>
      </c>
      <c r="T2878" s="13">
        <f t="shared" ca="1" si="894"/>
        <v>2.2000000000000002</v>
      </c>
      <c r="U2878" s="13" t="b">
        <f ca="1">IF(CalcTable[[#This Row],[IrrPrecip]]&gt;=IC_MM,FALSE,TRUE)</f>
        <v>1</v>
      </c>
      <c r="V2878" s="13" t="b">
        <f t="shared" si="895"/>
        <v>1</v>
      </c>
      <c r="W2878" s="13" t="e">
        <f ca="1">IF(AND(IRR_DRIP=FALSE,CalcTable[[#This Row],[IrrHours]]&lt;=0),FALSE,TRUE)</f>
        <v>#NAME?</v>
      </c>
      <c r="X2878" s="13" t="e">
        <f ca="1">AND(CalcTable[[#This Row],[IrrDay]],CalcTable[[#This Row],[IrrRain]],CalcTable[[#This Row],[IrrWarm]],CalcTable[[#This Row],[IrrWindy]])</f>
        <v>#NAME?</v>
      </c>
      <c r="Y2878" s="13" t="e">
        <f t="shared" ca="1" si="896"/>
        <v>#NAME?</v>
      </c>
      <c r="Z2878" s="13" t="e">
        <f ca="1">CalcTable[[#This Row],[IrrHours]]/5</f>
        <v>#NAME?</v>
      </c>
      <c r="AA2878" s="13" t="e">
        <f ca="1">IF(CalcTable[[#This Row],[IrrFlag]]=FALSE,0,MAX(0,CalcTable[[#This Row],[VolRednWind]]*(FCAP*IRR_TARGET-CalcTable[[#This Row],[IWC]])))</f>
        <v>#NAME?</v>
      </c>
      <c r="AB2878" s="13" t="e">
        <f ca="1">CalcTable[[#This Row],[IWC]]+CalcTable[[#This Row],[Eff Precip]]+CalcTable[[#This Row],[IrrAmt]]-CalcTable[[#This Row],[AET]]</f>
        <v>#NAME?</v>
      </c>
      <c r="AC2878" s="13" t="e">
        <f ca="1">IF(CalcTable[[#This Row],[PWC]]&gt;FCAP,MIN(24*PERC,MIN(SAT,CalcTable[[#This Row],[PWC]])-FCAP),0)</f>
        <v>#NAME?</v>
      </c>
      <c r="AD2878" s="13" t="e">
        <f ca="1">IF(CalcTable[[#This Row],[PWC]]&gt;SAT,CalcTable[[#This Row],[PWC]]-SAT,0)</f>
        <v>#NAME?</v>
      </c>
      <c r="AE2878" s="13" t="e">
        <f ca="1">CalcTable[[#This Row],[PWC]]-CalcTable[[#This Row],[PercAmt]]-CalcTable[[#This Row],[Runoff]]</f>
        <v>#NAME?</v>
      </c>
      <c r="AF2878" s="13" t="e">
        <f ca="1">CalcTable[[#This Row],[IrrAmt]]/1000*CUR_IRR_AREA*10000/IRR_EFF</f>
        <v>#NAME?</v>
      </c>
      <c r="AG2878" s="147"/>
      <c r="AH2878" s="13"/>
      <c r="AI2878" s="50">
        <v>7.2422418004712767</v>
      </c>
      <c r="AJ2878" s="50">
        <v>8.0681339582405229</v>
      </c>
      <c r="AK2878" s="50">
        <v>0</v>
      </c>
      <c r="AL2878" s="50">
        <v>0</v>
      </c>
      <c r="AM2878" s="50"/>
      <c r="AN2878" s="50"/>
      <c r="AO2878" s="50"/>
      <c r="AP2878" s="50"/>
      <c r="AQ2878" s="50"/>
      <c r="AR2878" s="50"/>
      <c r="AS2878" s="50"/>
      <c r="AT2878" s="50"/>
      <c r="AU2878" s="50"/>
      <c r="AV2878" s="50"/>
      <c r="AW2878" s="50"/>
      <c r="AX2878" s="50">
        <f t="shared" si="907"/>
        <v>15.3103757587118</v>
      </c>
      <c r="AY2878" s="50"/>
      <c r="AZ2878" s="50">
        <f t="shared" si="897"/>
        <v>342.88480918196746</v>
      </c>
      <c r="BA2878" s="50">
        <f t="shared" si="898"/>
        <v>553.94092555337716</v>
      </c>
      <c r="BB2878" s="50">
        <f t="shared" si="899"/>
        <v>573.15845935783045</v>
      </c>
      <c r="BC2878" s="17">
        <f t="shared" si="900"/>
        <v>19788</v>
      </c>
      <c r="BD2878" s="50">
        <f t="shared" si="901"/>
        <v>15.3103757587118</v>
      </c>
      <c r="BE2878" s="50">
        <f t="shared" si="902"/>
        <v>342.88480918196746</v>
      </c>
      <c r="BF2878" s="50">
        <f t="shared" si="908"/>
        <v>560.85039293098384</v>
      </c>
      <c r="BG2878" s="50"/>
      <c r="BH2878" s="17">
        <f t="shared" si="903"/>
        <v>0</v>
      </c>
      <c r="BI2878" s="17">
        <f t="shared" si="911"/>
        <v>2878</v>
      </c>
      <c r="BJ2878" s="17">
        <f t="shared" si="909"/>
        <v>2878</v>
      </c>
      <c r="BK2878" s="150">
        <f t="shared" si="910"/>
        <v>28715</v>
      </c>
      <c r="BL2878" s="50" t="e">
        <f t="shared" ca="1" si="904"/>
        <v>#NAME?</v>
      </c>
      <c r="BM2878" s="50" t="e">
        <f t="shared" ca="1" si="905"/>
        <v>#NAME?</v>
      </c>
      <c r="BN2878" s="50" t="e">
        <f t="shared" ca="1" si="906"/>
        <v>#NAME?</v>
      </c>
    </row>
    <row r="2879" spans="1:66" x14ac:dyDescent="0.35">
      <c r="A2879" s="48">
        <v>28716</v>
      </c>
      <c r="B2879" s="17">
        <v>1978</v>
      </c>
      <c r="C2879" s="17">
        <v>8</v>
      </c>
      <c r="D2879" s="17">
        <v>226</v>
      </c>
      <c r="E2879" s="17">
        <v>14</v>
      </c>
      <c r="F2879" s="17">
        <v>2</v>
      </c>
      <c r="G2879" s="50">
        <v>8.1</v>
      </c>
      <c r="H2879" s="32">
        <v>4.6523006964203253</v>
      </c>
      <c r="I2879" s="50">
        <v>5.333333333333333</v>
      </c>
      <c r="J2879" s="13">
        <v>0</v>
      </c>
      <c r="K2879" s="13">
        <f t="shared" si="892"/>
        <v>0</v>
      </c>
      <c r="L2879" s="13">
        <f t="shared" si="893"/>
        <v>0</v>
      </c>
      <c r="M2879" s="13" t="e">
        <f ca="1">CalcTable[[#This Row],[IWC]]-AE2878</f>
        <v>#NAME?</v>
      </c>
      <c r="N2879" s="13" t="e">
        <f ca="1">IF(CalcTable[[#This Row],[Day of Year]]&lt;123,FCAP,AE2878)</f>
        <v>#NAME?</v>
      </c>
      <c r="O2879" s="17" t="e">
        <f ca="1">IF(IRR_DRIP,5,COUNTIF('IDET Wind Values'!C2863:G2863,"&lt;="&amp;IRR_MAXWIND))</f>
        <v>#NAME?</v>
      </c>
      <c r="P2879" s="13" t="e">
        <f ca="1">CalcTable[[#This Row],[ET_o]]*KL</f>
        <v>#NAME?</v>
      </c>
      <c r="Q2879" s="13" t="e">
        <f ca="1">IF(WILTPT&lt;=0,1,MAX(0,MIN(1,(CalcTable[[#This Row],[IWC]]-WILTPT)/(MAD-WILTPT))))</f>
        <v>#NAME?</v>
      </c>
      <c r="R2879" s="13" t="e">
        <f ca="1">CalcTable[[#This Row],[ETMult]]*CalcTable[[#This Row],[ETb]]</f>
        <v>#NAME?</v>
      </c>
      <c r="S2879" s="13" t="b">
        <f>INDEX(IRR_LIST,CalcTable[[#This Row],[Day of Week]]+1)</f>
        <v>0</v>
      </c>
      <c r="T2879" s="13">
        <f t="shared" ca="1" si="894"/>
        <v>14.3</v>
      </c>
      <c r="U2879" s="13" t="b">
        <f ca="1">IF(CalcTable[[#This Row],[IrrPrecip]]&gt;=IC_MM,FALSE,TRUE)</f>
        <v>0</v>
      </c>
      <c r="V2879" s="13" t="b">
        <f t="shared" si="895"/>
        <v>1</v>
      </c>
      <c r="W2879" s="13" t="e">
        <f ca="1">IF(AND(IRR_DRIP=FALSE,CalcTable[[#This Row],[IrrHours]]&lt;=0),FALSE,TRUE)</f>
        <v>#NAME?</v>
      </c>
      <c r="X2879" s="13" t="e">
        <f ca="1">AND(CalcTable[[#This Row],[IrrDay]],CalcTable[[#This Row],[IrrRain]],CalcTable[[#This Row],[IrrWarm]],CalcTable[[#This Row],[IrrWindy]])</f>
        <v>#NAME?</v>
      </c>
      <c r="Y2879" s="13" t="e">
        <f t="shared" ca="1" si="896"/>
        <v>#NAME?</v>
      </c>
      <c r="Z2879" s="13" t="e">
        <f ca="1">CalcTable[[#This Row],[IrrHours]]/5</f>
        <v>#NAME?</v>
      </c>
      <c r="AA2879" s="13" t="e">
        <f ca="1">IF(CalcTable[[#This Row],[IrrFlag]]=FALSE,0,MAX(0,CalcTable[[#This Row],[VolRednWind]]*(FCAP*IRR_TARGET-CalcTable[[#This Row],[IWC]])))</f>
        <v>#NAME?</v>
      </c>
      <c r="AB2879" s="13" t="e">
        <f ca="1">CalcTable[[#This Row],[IWC]]+CalcTable[[#This Row],[Eff Precip]]+CalcTable[[#This Row],[IrrAmt]]-CalcTable[[#This Row],[AET]]</f>
        <v>#NAME?</v>
      </c>
      <c r="AC2879" s="13" t="e">
        <f ca="1">IF(CalcTable[[#This Row],[PWC]]&gt;FCAP,MIN(24*PERC,MIN(SAT,CalcTable[[#This Row],[PWC]])-FCAP),0)</f>
        <v>#NAME?</v>
      </c>
      <c r="AD2879" s="13" t="e">
        <f ca="1">IF(CalcTable[[#This Row],[PWC]]&gt;SAT,CalcTable[[#This Row],[PWC]]-SAT,0)</f>
        <v>#NAME?</v>
      </c>
      <c r="AE2879" s="13" t="e">
        <f ca="1">CalcTable[[#This Row],[PWC]]-CalcTable[[#This Row],[PercAmt]]-CalcTable[[#This Row],[Runoff]]</f>
        <v>#NAME?</v>
      </c>
      <c r="AF2879" s="13" t="e">
        <f ca="1">CalcTable[[#This Row],[IrrAmt]]/1000*CUR_IRR_AREA*10000/IRR_EFF</f>
        <v>#NAME?</v>
      </c>
      <c r="AG2879" s="147"/>
      <c r="AH2879" s="13"/>
      <c r="AI2879" s="50">
        <v>0</v>
      </c>
      <c r="AJ2879" s="50">
        <v>0</v>
      </c>
      <c r="AK2879" s="50">
        <v>0</v>
      </c>
      <c r="AL2879" s="50">
        <v>0</v>
      </c>
      <c r="AM2879" s="50"/>
      <c r="AN2879" s="50"/>
      <c r="AO2879" s="50"/>
      <c r="AP2879" s="50"/>
      <c r="AQ2879" s="50"/>
      <c r="AR2879" s="50"/>
      <c r="AS2879" s="50"/>
      <c r="AT2879" s="50"/>
      <c r="AU2879" s="50"/>
      <c r="AV2879" s="50"/>
      <c r="AW2879" s="50"/>
      <c r="AX2879" s="50">
        <f t="shared" si="907"/>
        <v>0</v>
      </c>
      <c r="AY2879" s="50"/>
      <c r="AZ2879" s="50">
        <f t="shared" si="897"/>
        <v>0</v>
      </c>
      <c r="BA2879" s="50">
        <f t="shared" si="898"/>
        <v>0</v>
      </c>
      <c r="BB2879" s="50">
        <f t="shared" si="899"/>
        <v>0</v>
      </c>
      <c r="BC2879" s="17">
        <f t="shared" si="900"/>
        <v>19788</v>
      </c>
      <c r="BD2879" s="50">
        <f t="shared" si="901"/>
        <v>0</v>
      </c>
      <c r="BE2879" s="50">
        <f t="shared" si="902"/>
        <v>0</v>
      </c>
      <c r="BF2879" s="50">
        <f t="shared" si="908"/>
        <v>0</v>
      </c>
      <c r="BG2879" s="50"/>
      <c r="BH2879" s="17">
        <f t="shared" si="903"/>
        <v>0</v>
      </c>
      <c r="BI2879" s="17">
        <f t="shared" si="911"/>
        <v>2879</v>
      </c>
      <c r="BJ2879" s="17">
        <f t="shared" si="909"/>
        <v>2879</v>
      </c>
      <c r="BK2879" s="150">
        <f t="shared" si="910"/>
        <v>28716</v>
      </c>
      <c r="BL2879" s="50" t="e">
        <f t="shared" ca="1" si="904"/>
        <v>#NAME?</v>
      </c>
      <c r="BM2879" s="50" t="e">
        <f t="shared" ca="1" si="905"/>
        <v>#NAME?</v>
      </c>
      <c r="BN2879" s="50" t="e">
        <f t="shared" ca="1" si="906"/>
        <v>#NAME?</v>
      </c>
    </row>
    <row r="2880" spans="1:66" x14ac:dyDescent="0.35">
      <c r="A2880" s="48">
        <v>28717</v>
      </c>
      <c r="B2880" s="17">
        <v>1978</v>
      </c>
      <c r="C2880" s="17">
        <v>8</v>
      </c>
      <c r="D2880" s="17">
        <v>227</v>
      </c>
      <c r="E2880" s="17">
        <v>15</v>
      </c>
      <c r="F2880" s="17">
        <v>3</v>
      </c>
      <c r="G2880" s="50">
        <v>10.3</v>
      </c>
      <c r="H2880" s="32">
        <v>3.8536907922930586</v>
      </c>
      <c r="I2880" s="50">
        <v>12.333333333333334</v>
      </c>
      <c r="J2880" s="13">
        <v>0</v>
      </c>
      <c r="K2880" s="13">
        <f t="shared" si="892"/>
        <v>0</v>
      </c>
      <c r="L2880" s="13">
        <f t="shared" si="893"/>
        <v>0</v>
      </c>
      <c r="M2880" s="13" t="e">
        <f ca="1">CalcTable[[#This Row],[IWC]]-AE2879</f>
        <v>#NAME?</v>
      </c>
      <c r="N2880" s="13" t="e">
        <f ca="1">IF(CalcTable[[#This Row],[Day of Year]]&lt;123,FCAP,AE2879)</f>
        <v>#NAME?</v>
      </c>
      <c r="O2880" s="17" t="e">
        <f ca="1">IF(IRR_DRIP,5,COUNTIF('IDET Wind Values'!C2864:G2864,"&lt;="&amp;IRR_MAXWIND))</f>
        <v>#NAME?</v>
      </c>
      <c r="P2880" s="13" t="e">
        <f ca="1">CalcTable[[#This Row],[ET_o]]*KL</f>
        <v>#NAME?</v>
      </c>
      <c r="Q2880" s="13" t="e">
        <f ca="1">IF(WILTPT&lt;=0,1,MAX(0,MIN(1,(CalcTable[[#This Row],[IWC]]-WILTPT)/(MAD-WILTPT))))</f>
        <v>#NAME?</v>
      </c>
      <c r="R2880" s="13" t="e">
        <f ca="1">CalcTable[[#This Row],[ETMult]]*CalcTable[[#This Row],[ETb]]</f>
        <v>#NAME?</v>
      </c>
      <c r="S2880" s="13" t="b">
        <f>INDEX(IRR_LIST,CalcTable[[#This Row],[Day of Week]]+1)</f>
        <v>1</v>
      </c>
      <c r="T2880" s="13">
        <f t="shared" ca="1" si="894"/>
        <v>13.5</v>
      </c>
      <c r="U2880" s="13" t="b">
        <f ca="1">IF(CalcTable[[#This Row],[IrrPrecip]]&gt;=IC_MM,FALSE,TRUE)</f>
        <v>0</v>
      </c>
      <c r="V2880" s="13" t="b">
        <f t="shared" si="895"/>
        <v>1</v>
      </c>
      <c r="W2880" s="13" t="e">
        <f ca="1">IF(AND(IRR_DRIP=FALSE,CalcTable[[#This Row],[IrrHours]]&lt;=0),FALSE,TRUE)</f>
        <v>#NAME?</v>
      </c>
      <c r="X2880" s="13" t="e">
        <f ca="1">AND(CalcTable[[#This Row],[IrrDay]],CalcTable[[#This Row],[IrrRain]],CalcTable[[#This Row],[IrrWarm]],CalcTable[[#This Row],[IrrWindy]])</f>
        <v>#NAME?</v>
      </c>
      <c r="Y2880" s="13" t="e">
        <f t="shared" ca="1" si="896"/>
        <v>#NAME?</v>
      </c>
      <c r="Z2880" s="13" t="e">
        <f ca="1">CalcTable[[#This Row],[IrrHours]]/5</f>
        <v>#NAME?</v>
      </c>
      <c r="AA2880" s="13" t="e">
        <f ca="1">IF(CalcTable[[#This Row],[IrrFlag]]=FALSE,0,MAX(0,CalcTable[[#This Row],[VolRednWind]]*(FCAP*IRR_TARGET-CalcTable[[#This Row],[IWC]])))</f>
        <v>#NAME?</v>
      </c>
      <c r="AB2880" s="13" t="e">
        <f ca="1">CalcTable[[#This Row],[IWC]]+CalcTable[[#This Row],[Eff Precip]]+CalcTable[[#This Row],[IrrAmt]]-CalcTable[[#This Row],[AET]]</f>
        <v>#NAME?</v>
      </c>
      <c r="AC2880" s="13" t="e">
        <f ca="1">IF(CalcTable[[#This Row],[PWC]]&gt;FCAP,MIN(24*PERC,MIN(SAT,CalcTable[[#This Row],[PWC]])-FCAP),0)</f>
        <v>#NAME?</v>
      </c>
      <c r="AD2880" s="13" t="e">
        <f ca="1">IF(CalcTable[[#This Row],[PWC]]&gt;SAT,CalcTable[[#This Row],[PWC]]-SAT,0)</f>
        <v>#NAME?</v>
      </c>
      <c r="AE2880" s="13" t="e">
        <f ca="1">CalcTable[[#This Row],[PWC]]-CalcTable[[#This Row],[PercAmt]]-CalcTable[[#This Row],[Runoff]]</f>
        <v>#NAME?</v>
      </c>
      <c r="AF2880" s="13" t="e">
        <f ca="1">CalcTable[[#This Row],[IrrAmt]]/1000*CUR_IRR_AREA*10000/IRR_EFF</f>
        <v>#NAME?</v>
      </c>
      <c r="AG2880" s="147"/>
      <c r="AH2880" s="13"/>
      <c r="AI2880" s="50">
        <v>0</v>
      </c>
      <c r="AJ2880" s="50">
        <v>0</v>
      </c>
      <c r="AK2880" s="50">
        <v>0</v>
      </c>
      <c r="AL2880" s="50">
        <v>0</v>
      </c>
      <c r="AM2880" s="50"/>
      <c r="AN2880" s="50"/>
      <c r="AO2880" s="50"/>
      <c r="AP2880" s="50"/>
      <c r="AQ2880" s="50"/>
      <c r="AR2880" s="50"/>
      <c r="AS2880" s="50"/>
      <c r="AT2880" s="50"/>
      <c r="AU2880" s="50"/>
      <c r="AV2880" s="50"/>
      <c r="AW2880" s="50"/>
      <c r="AX2880" s="50">
        <f t="shared" si="907"/>
        <v>0</v>
      </c>
      <c r="AY2880" s="50"/>
      <c r="AZ2880" s="50">
        <f t="shared" si="897"/>
        <v>0</v>
      </c>
      <c r="BA2880" s="50">
        <f t="shared" si="898"/>
        <v>0</v>
      </c>
      <c r="BB2880" s="50">
        <f t="shared" si="899"/>
        <v>0</v>
      </c>
      <c r="BC2880" s="17">
        <f t="shared" si="900"/>
        <v>19788</v>
      </c>
      <c r="BD2880" s="50">
        <f t="shared" si="901"/>
        <v>0</v>
      </c>
      <c r="BE2880" s="50">
        <f t="shared" si="902"/>
        <v>0</v>
      </c>
      <c r="BF2880" s="50">
        <f t="shared" si="908"/>
        <v>0</v>
      </c>
      <c r="BG2880" s="50"/>
      <c r="BH2880" s="17">
        <f t="shared" si="903"/>
        <v>0</v>
      </c>
      <c r="BI2880" s="17">
        <f t="shared" si="911"/>
        <v>2880</v>
      </c>
      <c r="BJ2880" s="17">
        <f t="shared" si="909"/>
        <v>2880</v>
      </c>
      <c r="BK2880" s="150">
        <f t="shared" si="910"/>
        <v>28717</v>
      </c>
      <c r="BL2880" s="50" t="e">
        <f t="shared" ca="1" si="904"/>
        <v>#NAME?</v>
      </c>
      <c r="BM2880" s="50" t="e">
        <f t="shared" ca="1" si="905"/>
        <v>#NAME?</v>
      </c>
      <c r="BN2880" s="50" t="e">
        <f t="shared" ca="1" si="906"/>
        <v>#NAME?</v>
      </c>
    </row>
    <row r="2881" spans="1:66" x14ac:dyDescent="0.35">
      <c r="A2881" s="48">
        <v>28718</v>
      </c>
      <c r="B2881" s="17">
        <v>1978</v>
      </c>
      <c r="C2881" s="17">
        <v>8</v>
      </c>
      <c r="D2881" s="17">
        <v>228</v>
      </c>
      <c r="E2881" s="17">
        <v>16</v>
      </c>
      <c r="F2881" s="17">
        <v>4</v>
      </c>
      <c r="G2881" s="50">
        <v>7.6</v>
      </c>
      <c r="H2881" s="32">
        <v>2.9261658055797062</v>
      </c>
      <c r="I2881" s="50">
        <v>22.166666666666668</v>
      </c>
      <c r="J2881" s="13">
        <v>55.3</v>
      </c>
      <c r="K2881" s="13">
        <f t="shared" si="892"/>
        <v>55.3</v>
      </c>
      <c r="L2881" s="13">
        <f t="shared" si="893"/>
        <v>37.724999999999994</v>
      </c>
      <c r="M2881" s="13" t="e">
        <f ca="1">CalcTable[[#This Row],[IWC]]-AE2880</f>
        <v>#NAME?</v>
      </c>
      <c r="N2881" s="13" t="e">
        <f ca="1">IF(CalcTable[[#This Row],[Day of Year]]&lt;123,FCAP,AE2880)</f>
        <v>#NAME?</v>
      </c>
      <c r="O2881" s="17" t="e">
        <f ca="1">IF(IRR_DRIP,5,COUNTIF('IDET Wind Values'!C2865:G2865,"&lt;="&amp;IRR_MAXWIND))</f>
        <v>#NAME?</v>
      </c>
      <c r="P2881" s="13" t="e">
        <f ca="1">CalcTable[[#This Row],[ET_o]]*KL</f>
        <v>#NAME?</v>
      </c>
      <c r="Q2881" s="13" t="e">
        <f ca="1">IF(WILTPT&lt;=0,1,MAX(0,MIN(1,(CalcTable[[#This Row],[IWC]]-WILTPT)/(MAD-WILTPT))))</f>
        <v>#NAME?</v>
      </c>
      <c r="R2881" s="13" t="e">
        <f ca="1">CalcTable[[#This Row],[ETMult]]*CalcTable[[#This Row],[ETb]]</f>
        <v>#NAME?</v>
      </c>
      <c r="S2881" s="13" t="b">
        <f>INDEX(IRR_LIST,CalcTable[[#This Row],[Day of Week]]+1)</f>
        <v>0</v>
      </c>
      <c r="T2881" s="13">
        <f t="shared" ca="1" si="894"/>
        <v>0</v>
      </c>
      <c r="U2881" s="13" t="b">
        <f ca="1">IF(CalcTable[[#This Row],[IrrPrecip]]&gt;=IC_MM,FALSE,TRUE)</f>
        <v>1</v>
      </c>
      <c r="V2881" s="13" t="b">
        <f t="shared" si="895"/>
        <v>1</v>
      </c>
      <c r="W2881" s="13" t="e">
        <f ca="1">IF(AND(IRR_DRIP=FALSE,CalcTable[[#This Row],[IrrHours]]&lt;=0),FALSE,TRUE)</f>
        <v>#NAME?</v>
      </c>
      <c r="X2881" s="13" t="e">
        <f ca="1">AND(CalcTable[[#This Row],[IrrDay]],CalcTable[[#This Row],[IrrRain]],CalcTable[[#This Row],[IrrWarm]],CalcTable[[#This Row],[IrrWindy]])</f>
        <v>#NAME?</v>
      </c>
      <c r="Y2881" s="13" t="e">
        <f t="shared" ca="1" si="896"/>
        <v>#NAME?</v>
      </c>
      <c r="Z2881" s="13" t="e">
        <f ca="1">CalcTable[[#This Row],[IrrHours]]/5</f>
        <v>#NAME?</v>
      </c>
      <c r="AA2881" s="13" t="e">
        <f ca="1">IF(CalcTable[[#This Row],[IrrFlag]]=FALSE,0,MAX(0,CalcTable[[#This Row],[VolRednWind]]*(FCAP*IRR_TARGET-CalcTable[[#This Row],[IWC]])))</f>
        <v>#NAME?</v>
      </c>
      <c r="AB2881" s="13" t="e">
        <f ca="1">CalcTable[[#This Row],[IWC]]+CalcTable[[#This Row],[Eff Precip]]+CalcTable[[#This Row],[IrrAmt]]-CalcTable[[#This Row],[AET]]</f>
        <v>#NAME?</v>
      </c>
      <c r="AC2881" s="13" t="e">
        <f ca="1">IF(CalcTable[[#This Row],[PWC]]&gt;FCAP,MIN(24*PERC,MIN(SAT,CalcTable[[#This Row],[PWC]])-FCAP),0)</f>
        <v>#NAME?</v>
      </c>
      <c r="AD2881" s="13" t="e">
        <f ca="1">IF(CalcTable[[#This Row],[PWC]]&gt;SAT,CalcTable[[#This Row],[PWC]]-SAT,0)</f>
        <v>#NAME?</v>
      </c>
      <c r="AE2881" s="13" t="e">
        <f ca="1">CalcTable[[#This Row],[PWC]]-CalcTable[[#This Row],[PercAmt]]-CalcTable[[#This Row],[Runoff]]</f>
        <v>#NAME?</v>
      </c>
      <c r="AF2881" s="13" t="e">
        <f ca="1">CalcTable[[#This Row],[IrrAmt]]/1000*CUR_IRR_AREA*10000/IRR_EFF</f>
        <v>#NAME?</v>
      </c>
      <c r="AG2881" s="147"/>
      <c r="AH2881" s="13"/>
      <c r="AI2881" s="50">
        <v>0</v>
      </c>
      <c r="AJ2881" s="50">
        <v>0</v>
      </c>
      <c r="AK2881" s="50">
        <v>0</v>
      </c>
      <c r="AL2881" s="50">
        <v>6.9582953187923628</v>
      </c>
      <c r="AM2881" s="50"/>
      <c r="AN2881" s="50"/>
      <c r="AO2881" s="50"/>
      <c r="AP2881" s="50"/>
      <c r="AQ2881" s="50"/>
      <c r="AR2881" s="50"/>
      <c r="AS2881" s="50"/>
      <c r="AT2881" s="50"/>
      <c r="AU2881" s="50"/>
      <c r="AV2881" s="50"/>
      <c r="AW2881" s="50"/>
      <c r="AX2881" s="50">
        <f t="shared" si="907"/>
        <v>6.9582953187923628</v>
      </c>
      <c r="AY2881" s="50"/>
      <c r="AZ2881" s="50">
        <f t="shared" si="897"/>
        <v>204.10999601790934</v>
      </c>
      <c r="BA2881" s="50">
        <f t="shared" si="898"/>
        <v>314.26459704344774</v>
      </c>
      <c r="BB2881" s="50">
        <f t="shared" si="899"/>
        <v>323.98412066334816</v>
      </c>
      <c r="BC2881" s="17">
        <f t="shared" si="900"/>
        <v>19788</v>
      </c>
      <c r="BD2881" s="50">
        <f t="shared" si="901"/>
        <v>6.9582953187923628</v>
      </c>
      <c r="BE2881" s="50">
        <f t="shared" si="902"/>
        <v>204.10999601790934</v>
      </c>
      <c r="BF2881" s="50">
        <f t="shared" si="908"/>
        <v>333.85897654927766</v>
      </c>
      <c r="BG2881" s="50"/>
      <c r="BH2881" s="17">
        <f t="shared" si="903"/>
        <v>0</v>
      </c>
      <c r="BI2881" s="17">
        <f t="shared" si="911"/>
        <v>2881</v>
      </c>
      <c r="BJ2881" s="17">
        <f t="shared" si="909"/>
        <v>2881</v>
      </c>
      <c r="BK2881" s="150">
        <f t="shared" si="910"/>
        <v>28718</v>
      </c>
      <c r="BL2881" s="50" t="e">
        <f t="shared" ca="1" si="904"/>
        <v>#NAME?</v>
      </c>
      <c r="BM2881" s="50" t="e">
        <f t="shared" ca="1" si="905"/>
        <v>#NAME?</v>
      </c>
      <c r="BN2881" s="50" t="e">
        <f t="shared" ca="1" si="906"/>
        <v>#NAME?</v>
      </c>
    </row>
    <row r="2882" spans="1:66" x14ac:dyDescent="0.35">
      <c r="A2882" s="48">
        <v>28719</v>
      </c>
      <c r="B2882" s="17">
        <v>1978</v>
      </c>
      <c r="C2882" s="17">
        <v>8</v>
      </c>
      <c r="D2882" s="17">
        <v>229</v>
      </c>
      <c r="E2882" s="17">
        <v>17</v>
      </c>
      <c r="F2882" s="17">
        <v>5</v>
      </c>
      <c r="G2882" s="50">
        <v>7.9</v>
      </c>
      <c r="H2882" s="32">
        <v>4.1603759833980467</v>
      </c>
      <c r="I2882" s="50">
        <v>47.5</v>
      </c>
      <c r="J2882" s="13">
        <v>14.8</v>
      </c>
      <c r="K2882" s="13">
        <f t="shared" si="892"/>
        <v>14.8</v>
      </c>
      <c r="L2882" s="13">
        <f t="shared" si="893"/>
        <v>7.3500000000000005</v>
      </c>
      <c r="M2882" s="13" t="e">
        <f ca="1">CalcTable[[#This Row],[IWC]]-AE2881</f>
        <v>#NAME?</v>
      </c>
      <c r="N2882" s="13" t="e">
        <f ca="1">IF(CalcTable[[#This Row],[Day of Year]]&lt;123,FCAP,AE2881)</f>
        <v>#NAME?</v>
      </c>
      <c r="O2882" s="17" t="e">
        <f ca="1">IF(IRR_DRIP,5,COUNTIF('IDET Wind Values'!C2866:G2866,"&lt;="&amp;IRR_MAXWIND))</f>
        <v>#NAME?</v>
      </c>
      <c r="P2882" s="13" t="e">
        <f ca="1">CalcTable[[#This Row],[ET_o]]*KL</f>
        <v>#NAME?</v>
      </c>
      <c r="Q2882" s="13" t="e">
        <f ca="1">IF(WILTPT&lt;=0,1,MAX(0,MIN(1,(CalcTable[[#This Row],[IWC]]-WILTPT)/(MAD-WILTPT))))</f>
        <v>#NAME?</v>
      </c>
      <c r="R2882" s="13" t="e">
        <f ca="1">CalcTable[[#This Row],[ETMult]]*CalcTable[[#This Row],[ETb]]</f>
        <v>#NAME?</v>
      </c>
      <c r="S2882" s="13" t="b">
        <f>INDEX(IRR_LIST,CalcTable[[#This Row],[Day of Week]]+1)</f>
        <v>1</v>
      </c>
      <c r="T2882" s="13">
        <f t="shared" ca="1" si="894"/>
        <v>55.3</v>
      </c>
      <c r="U2882" s="13" t="b">
        <f ca="1">IF(CalcTable[[#This Row],[IrrPrecip]]&gt;=IC_MM,FALSE,TRUE)</f>
        <v>0</v>
      </c>
      <c r="V2882" s="13" t="b">
        <f t="shared" si="895"/>
        <v>1</v>
      </c>
      <c r="W2882" s="13" t="e">
        <f ca="1">IF(AND(IRR_DRIP=FALSE,CalcTable[[#This Row],[IrrHours]]&lt;=0),FALSE,TRUE)</f>
        <v>#NAME?</v>
      </c>
      <c r="X2882" s="13" t="e">
        <f ca="1">AND(CalcTable[[#This Row],[IrrDay]],CalcTable[[#This Row],[IrrRain]],CalcTable[[#This Row],[IrrWarm]],CalcTable[[#This Row],[IrrWindy]])</f>
        <v>#NAME?</v>
      </c>
      <c r="Y2882" s="13" t="e">
        <f t="shared" ca="1" si="896"/>
        <v>#NAME?</v>
      </c>
      <c r="Z2882" s="13" t="e">
        <f ca="1">CalcTable[[#This Row],[IrrHours]]/5</f>
        <v>#NAME?</v>
      </c>
      <c r="AA2882" s="13" t="e">
        <f ca="1">IF(CalcTable[[#This Row],[IrrFlag]]=FALSE,0,MAX(0,CalcTable[[#This Row],[VolRednWind]]*(FCAP*IRR_TARGET-CalcTable[[#This Row],[IWC]])))</f>
        <v>#NAME?</v>
      </c>
      <c r="AB2882" s="13" t="e">
        <f ca="1">CalcTable[[#This Row],[IWC]]+CalcTable[[#This Row],[Eff Precip]]+CalcTable[[#This Row],[IrrAmt]]-CalcTable[[#This Row],[AET]]</f>
        <v>#NAME?</v>
      </c>
      <c r="AC2882" s="13" t="e">
        <f ca="1">IF(CalcTable[[#This Row],[PWC]]&gt;FCAP,MIN(24*PERC,MIN(SAT,CalcTable[[#This Row],[PWC]])-FCAP),0)</f>
        <v>#NAME?</v>
      </c>
      <c r="AD2882" s="13" t="e">
        <f ca="1">IF(CalcTable[[#This Row],[PWC]]&gt;SAT,CalcTable[[#This Row],[PWC]]-SAT,0)</f>
        <v>#NAME?</v>
      </c>
      <c r="AE2882" s="13" t="e">
        <f ca="1">CalcTable[[#This Row],[PWC]]-CalcTable[[#This Row],[PercAmt]]-CalcTable[[#This Row],[Runoff]]</f>
        <v>#NAME?</v>
      </c>
      <c r="AF2882" s="13" t="e">
        <f ca="1">CalcTable[[#This Row],[IrrAmt]]/1000*CUR_IRR_AREA*10000/IRR_EFF</f>
        <v>#NAME?</v>
      </c>
      <c r="AG2882" s="147"/>
      <c r="AH2882" s="13"/>
      <c r="AI2882" s="50">
        <v>0</v>
      </c>
      <c r="AJ2882" s="50">
        <v>0</v>
      </c>
      <c r="AK2882" s="50">
        <v>0</v>
      </c>
      <c r="AL2882" s="50">
        <v>0</v>
      </c>
      <c r="AM2882" s="50"/>
      <c r="AN2882" s="50"/>
      <c r="AO2882" s="50"/>
      <c r="AP2882" s="50"/>
      <c r="AQ2882" s="50"/>
      <c r="AR2882" s="50"/>
      <c r="AS2882" s="50"/>
      <c r="AT2882" s="50"/>
      <c r="AU2882" s="50"/>
      <c r="AV2882" s="50"/>
      <c r="AW2882" s="50"/>
      <c r="AX2882" s="50">
        <f t="shared" si="907"/>
        <v>0</v>
      </c>
      <c r="AY2882" s="50"/>
      <c r="AZ2882" s="50">
        <f t="shared" si="897"/>
        <v>0</v>
      </c>
      <c r="BA2882" s="50">
        <f t="shared" si="898"/>
        <v>0</v>
      </c>
      <c r="BB2882" s="50">
        <f t="shared" si="899"/>
        <v>0</v>
      </c>
      <c r="BC2882" s="17">
        <f t="shared" si="900"/>
        <v>19788</v>
      </c>
      <c r="BD2882" s="50">
        <f t="shared" si="901"/>
        <v>0</v>
      </c>
      <c r="BE2882" s="50">
        <f t="shared" si="902"/>
        <v>0</v>
      </c>
      <c r="BF2882" s="50">
        <f t="shared" si="908"/>
        <v>0</v>
      </c>
      <c r="BG2882" s="50"/>
      <c r="BH2882" s="17">
        <f t="shared" si="903"/>
        <v>0</v>
      </c>
      <c r="BI2882" s="17">
        <f t="shared" si="911"/>
        <v>2882</v>
      </c>
      <c r="BJ2882" s="17">
        <f t="shared" si="909"/>
        <v>2882</v>
      </c>
      <c r="BK2882" s="150">
        <f t="shared" si="910"/>
        <v>28719</v>
      </c>
      <c r="BL2882" s="50" t="e">
        <f t="shared" ca="1" si="904"/>
        <v>#NAME?</v>
      </c>
      <c r="BM2882" s="50" t="e">
        <f t="shared" ca="1" si="905"/>
        <v>#NAME?</v>
      </c>
      <c r="BN2882" s="50" t="e">
        <f t="shared" ca="1" si="906"/>
        <v>#NAME?</v>
      </c>
    </row>
    <row r="2883" spans="1:66" x14ac:dyDescent="0.35">
      <c r="A2883" s="48">
        <v>28720</v>
      </c>
      <c r="B2883" s="17">
        <v>1978</v>
      </c>
      <c r="C2883" s="17">
        <v>8</v>
      </c>
      <c r="D2883" s="17">
        <v>230</v>
      </c>
      <c r="E2883" s="17">
        <v>18</v>
      </c>
      <c r="F2883" s="17">
        <v>6</v>
      </c>
      <c r="G2883" s="50">
        <v>6.2</v>
      </c>
      <c r="H2883" s="32">
        <v>4.2988180107134646</v>
      </c>
      <c r="I2883" s="50">
        <v>9.5</v>
      </c>
      <c r="J2883" s="13">
        <v>0</v>
      </c>
      <c r="K2883" s="13">
        <f t="shared" si="892"/>
        <v>0</v>
      </c>
      <c r="L2883" s="13">
        <f t="shared" si="893"/>
        <v>0</v>
      </c>
      <c r="M2883" s="13" t="e">
        <f ca="1">CalcTable[[#This Row],[IWC]]-AE2882</f>
        <v>#NAME?</v>
      </c>
      <c r="N2883" s="13" t="e">
        <f ca="1">IF(CalcTable[[#This Row],[Day of Year]]&lt;123,FCAP,AE2882)</f>
        <v>#NAME?</v>
      </c>
      <c r="O2883" s="17" t="e">
        <f ca="1">IF(IRR_DRIP,5,COUNTIF('IDET Wind Values'!C2867:G2867,"&lt;="&amp;IRR_MAXWIND))</f>
        <v>#NAME?</v>
      </c>
      <c r="P2883" s="13" t="e">
        <f ca="1">CalcTable[[#This Row],[ET_o]]*KL</f>
        <v>#NAME?</v>
      </c>
      <c r="Q2883" s="13" t="e">
        <f ca="1">IF(WILTPT&lt;=0,1,MAX(0,MIN(1,(CalcTable[[#This Row],[IWC]]-WILTPT)/(MAD-WILTPT))))</f>
        <v>#NAME?</v>
      </c>
      <c r="R2883" s="13" t="e">
        <f ca="1">CalcTable[[#This Row],[ETMult]]*CalcTable[[#This Row],[ETb]]</f>
        <v>#NAME?</v>
      </c>
      <c r="S2883" s="13" t="b">
        <f>INDEX(IRR_LIST,CalcTable[[#This Row],[Day of Week]]+1)</f>
        <v>0</v>
      </c>
      <c r="T2883" s="13">
        <f t="shared" ca="1" si="894"/>
        <v>70.099999999999994</v>
      </c>
      <c r="U2883" s="13" t="b">
        <f ca="1">IF(CalcTable[[#This Row],[IrrPrecip]]&gt;=IC_MM,FALSE,TRUE)</f>
        <v>0</v>
      </c>
      <c r="V2883" s="13" t="b">
        <f t="shared" si="895"/>
        <v>1</v>
      </c>
      <c r="W2883" s="13" t="e">
        <f ca="1">IF(AND(IRR_DRIP=FALSE,CalcTable[[#This Row],[IrrHours]]&lt;=0),FALSE,TRUE)</f>
        <v>#NAME?</v>
      </c>
      <c r="X2883" s="13" t="e">
        <f ca="1">AND(CalcTable[[#This Row],[IrrDay]],CalcTable[[#This Row],[IrrRain]],CalcTable[[#This Row],[IrrWarm]],CalcTable[[#This Row],[IrrWindy]])</f>
        <v>#NAME?</v>
      </c>
      <c r="Y2883" s="13" t="e">
        <f t="shared" ca="1" si="896"/>
        <v>#NAME?</v>
      </c>
      <c r="Z2883" s="13" t="e">
        <f ca="1">CalcTable[[#This Row],[IrrHours]]/5</f>
        <v>#NAME?</v>
      </c>
      <c r="AA2883" s="13" t="e">
        <f ca="1">IF(CalcTable[[#This Row],[IrrFlag]]=FALSE,0,MAX(0,CalcTable[[#This Row],[VolRednWind]]*(FCAP*IRR_TARGET-CalcTable[[#This Row],[IWC]])))</f>
        <v>#NAME?</v>
      </c>
      <c r="AB2883" s="13" t="e">
        <f ca="1">CalcTable[[#This Row],[IWC]]+CalcTable[[#This Row],[Eff Precip]]+CalcTable[[#This Row],[IrrAmt]]-CalcTable[[#This Row],[AET]]</f>
        <v>#NAME?</v>
      </c>
      <c r="AC2883" s="13" t="e">
        <f ca="1">IF(CalcTable[[#This Row],[PWC]]&gt;FCAP,MIN(24*PERC,MIN(SAT,CalcTable[[#This Row],[PWC]])-FCAP),0)</f>
        <v>#NAME?</v>
      </c>
      <c r="AD2883" s="13" t="e">
        <f ca="1">IF(CalcTable[[#This Row],[PWC]]&gt;SAT,CalcTable[[#This Row],[PWC]]-SAT,0)</f>
        <v>#NAME?</v>
      </c>
      <c r="AE2883" s="13" t="e">
        <f ca="1">CalcTable[[#This Row],[PWC]]-CalcTable[[#This Row],[PercAmt]]-CalcTable[[#This Row],[Runoff]]</f>
        <v>#NAME?</v>
      </c>
      <c r="AF2883" s="13" t="e">
        <f ca="1">CalcTable[[#This Row],[IrrAmt]]/1000*CUR_IRR_AREA*10000/IRR_EFF</f>
        <v>#NAME?</v>
      </c>
      <c r="AG2883" s="147"/>
      <c r="AH2883" s="13"/>
      <c r="AI2883" s="50">
        <v>0</v>
      </c>
      <c r="AJ2883" s="50">
        <v>0</v>
      </c>
      <c r="AK2883" s="50">
        <v>0</v>
      </c>
      <c r="AL2883" s="50">
        <v>0</v>
      </c>
      <c r="AM2883" s="50"/>
      <c r="AN2883" s="50"/>
      <c r="AO2883" s="50"/>
      <c r="AP2883" s="50"/>
      <c r="AQ2883" s="50"/>
      <c r="AR2883" s="50"/>
      <c r="AS2883" s="50"/>
      <c r="AT2883" s="50"/>
      <c r="AU2883" s="50"/>
      <c r="AV2883" s="50"/>
      <c r="AW2883" s="50"/>
      <c r="AX2883" s="50">
        <f t="shared" si="907"/>
        <v>0</v>
      </c>
      <c r="AY2883" s="50"/>
      <c r="AZ2883" s="50">
        <f t="shared" si="897"/>
        <v>0</v>
      </c>
      <c r="BA2883" s="50">
        <f t="shared" si="898"/>
        <v>0</v>
      </c>
      <c r="BB2883" s="50">
        <f t="shared" si="899"/>
        <v>0</v>
      </c>
      <c r="BC2883" s="17">
        <f t="shared" si="900"/>
        <v>19788</v>
      </c>
      <c r="BD2883" s="50">
        <f t="shared" si="901"/>
        <v>0</v>
      </c>
      <c r="BE2883" s="50">
        <f t="shared" si="902"/>
        <v>0</v>
      </c>
      <c r="BF2883" s="50">
        <f t="shared" si="908"/>
        <v>0</v>
      </c>
      <c r="BG2883" s="50"/>
      <c r="BH2883" s="17">
        <f t="shared" si="903"/>
        <v>0</v>
      </c>
      <c r="BI2883" s="17">
        <f t="shared" si="911"/>
        <v>2883</v>
      </c>
      <c r="BJ2883" s="17">
        <f t="shared" si="909"/>
        <v>2883</v>
      </c>
      <c r="BK2883" s="150">
        <f t="shared" si="910"/>
        <v>28720</v>
      </c>
      <c r="BL2883" s="50" t="e">
        <f t="shared" ca="1" si="904"/>
        <v>#NAME?</v>
      </c>
      <c r="BM2883" s="50" t="e">
        <f t="shared" ca="1" si="905"/>
        <v>#NAME?</v>
      </c>
      <c r="BN2883" s="50" t="e">
        <f t="shared" ca="1" si="906"/>
        <v>#NAME?</v>
      </c>
    </row>
    <row r="2884" spans="1:66" x14ac:dyDescent="0.35">
      <c r="A2884" s="48">
        <v>28721</v>
      </c>
      <c r="B2884" s="17">
        <v>1978</v>
      </c>
      <c r="C2884" s="17">
        <v>8</v>
      </c>
      <c r="D2884" s="17">
        <v>231</v>
      </c>
      <c r="E2884" s="17">
        <v>19</v>
      </c>
      <c r="F2884" s="17">
        <v>7</v>
      </c>
      <c r="G2884" s="50">
        <v>6.6</v>
      </c>
      <c r="H2884" s="32">
        <v>2.5032566259039202</v>
      </c>
      <c r="I2884" s="50">
        <v>7.5</v>
      </c>
      <c r="J2884" s="13">
        <v>0.5</v>
      </c>
      <c r="K2884" s="13">
        <f t="shared" si="892"/>
        <v>0.5</v>
      </c>
      <c r="L2884" s="13">
        <f t="shared" si="893"/>
        <v>0</v>
      </c>
      <c r="M2884" s="13" t="e">
        <f ca="1">CalcTable[[#This Row],[IWC]]-AE2883</f>
        <v>#NAME?</v>
      </c>
      <c r="N2884" s="13" t="e">
        <f ca="1">IF(CalcTable[[#This Row],[Day of Year]]&lt;123,FCAP,AE2883)</f>
        <v>#NAME?</v>
      </c>
      <c r="O2884" s="17" t="e">
        <f ca="1">IF(IRR_DRIP,5,COUNTIF('IDET Wind Values'!C2868:G2868,"&lt;="&amp;IRR_MAXWIND))</f>
        <v>#NAME?</v>
      </c>
      <c r="P2884" s="13" t="e">
        <f ca="1">CalcTable[[#This Row],[ET_o]]*KL</f>
        <v>#NAME?</v>
      </c>
      <c r="Q2884" s="13" t="e">
        <f ca="1">IF(WILTPT&lt;=0,1,MAX(0,MIN(1,(CalcTable[[#This Row],[IWC]]-WILTPT)/(MAD-WILTPT))))</f>
        <v>#NAME?</v>
      </c>
      <c r="R2884" s="13" t="e">
        <f ca="1">CalcTable[[#This Row],[ETMult]]*CalcTable[[#This Row],[ETb]]</f>
        <v>#NAME?</v>
      </c>
      <c r="S2884" s="13" t="b">
        <f>INDEX(IRR_LIST,CalcTable[[#This Row],[Day of Week]]+1)</f>
        <v>0</v>
      </c>
      <c r="T2884" s="13">
        <f t="shared" ca="1" si="894"/>
        <v>14.8</v>
      </c>
      <c r="U2884" s="13" t="b">
        <f ca="1">IF(CalcTable[[#This Row],[IrrPrecip]]&gt;=IC_MM,FALSE,TRUE)</f>
        <v>0</v>
      </c>
      <c r="V2884" s="13" t="b">
        <f t="shared" si="895"/>
        <v>1</v>
      </c>
      <c r="W2884" s="13" t="e">
        <f ca="1">IF(AND(IRR_DRIP=FALSE,CalcTable[[#This Row],[IrrHours]]&lt;=0),FALSE,TRUE)</f>
        <v>#NAME?</v>
      </c>
      <c r="X2884" s="13" t="e">
        <f ca="1">AND(CalcTable[[#This Row],[IrrDay]],CalcTable[[#This Row],[IrrRain]],CalcTable[[#This Row],[IrrWarm]],CalcTable[[#This Row],[IrrWindy]])</f>
        <v>#NAME?</v>
      </c>
      <c r="Y2884" s="13" t="e">
        <f t="shared" ca="1" si="896"/>
        <v>#NAME?</v>
      </c>
      <c r="Z2884" s="13" t="e">
        <f ca="1">CalcTable[[#This Row],[IrrHours]]/5</f>
        <v>#NAME?</v>
      </c>
      <c r="AA2884" s="13" t="e">
        <f ca="1">IF(CalcTable[[#This Row],[IrrFlag]]=FALSE,0,MAX(0,CalcTable[[#This Row],[VolRednWind]]*(FCAP*IRR_TARGET-CalcTable[[#This Row],[IWC]])))</f>
        <v>#NAME?</v>
      </c>
      <c r="AB2884" s="13" t="e">
        <f ca="1">CalcTable[[#This Row],[IWC]]+CalcTable[[#This Row],[Eff Precip]]+CalcTable[[#This Row],[IrrAmt]]-CalcTable[[#This Row],[AET]]</f>
        <v>#NAME?</v>
      </c>
      <c r="AC2884" s="13" t="e">
        <f ca="1">IF(CalcTable[[#This Row],[PWC]]&gt;FCAP,MIN(24*PERC,MIN(SAT,CalcTable[[#This Row],[PWC]])-FCAP),0)</f>
        <v>#NAME?</v>
      </c>
      <c r="AD2884" s="13" t="e">
        <f ca="1">IF(CalcTable[[#This Row],[PWC]]&gt;SAT,CalcTable[[#This Row],[PWC]]-SAT,0)</f>
        <v>#NAME?</v>
      </c>
      <c r="AE2884" s="13" t="e">
        <f ca="1">CalcTable[[#This Row],[PWC]]-CalcTable[[#This Row],[PercAmt]]-CalcTable[[#This Row],[Runoff]]</f>
        <v>#NAME?</v>
      </c>
      <c r="AF2884" s="13" t="e">
        <f ca="1">CalcTable[[#This Row],[IrrAmt]]/1000*CUR_IRR_AREA*10000/IRR_EFF</f>
        <v>#NAME?</v>
      </c>
      <c r="AG2884" s="147"/>
      <c r="AH2884" s="13"/>
      <c r="AI2884" s="50">
        <v>0</v>
      </c>
      <c r="AJ2884" s="50">
        <v>0</v>
      </c>
      <c r="AK2884" s="50">
        <v>0</v>
      </c>
      <c r="AL2884" s="50">
        <v>0</v>
      </c>
      <c r="AM2884" s="50"/>
      <c r="AN2884" s="50"/>
      <c r="AO2884" s="50"/>
      <c r="AP2884" s="50"/>
      <c r="AQ2884" s="50"/>
      <c r="AR2884" s="50"/>
      <c r="AS2884" s="50"/>
      <c r="AT2884" s="50"/>
      <c r="AU2884" s="50"/>
      <c r="AV2884" s="50"/>
      <c r="AW2884" s="50"/>
      <c r="AX2884" s="50">
        <f t="shared" si="907"/>
        <v>0</v>
      </c>
      <c r="AY2884" s="50"/>
      <c r="AZ2884" s="50">
        <f t="shared" si="897"/>
        <v>0</v>
      </c>
      <c r="BA2884" s="50">
        <f t="shared" si="898"/>
        <v>0</v>
      </c>
      <c r="BB2884" s="50">
        <f t="shared" si="899"/>
        <v>0</v>
      </c>
      <c r="BC2884" s="17">
        <f t="shared" si="900"/>
        <v>19788</v>
      </c>
      <c r="BD2884" s="50">
        <f t="shared" si="901"/>
        <v>0</v>
      </c>
      <c r="BE2884" s="50">
        <f t="shared" si="902"/>
        <v>0</v>
      </c>
      <c r="BF2884" s="50">
        <f t="shared" si="908"/>
        <v>0</v>
      </c>
      <c r="BG2884" s="50"/>
      <c r="BH2884" s="17">
        <f t="shared" si="903"/>
        <v>0</v>
      </c>
      <c r="BI2884" s="17">
        <f t="shared" si="911"/>
        <v>2884</v>
      </c>
      <c r="BJ2884" s="17">
        <f t="shared" si="909"/>
        <v>2884</v>
      </c>
      <c r="BK2884" s="150">
        <f t="shared" si="910"/>
        <v>28721</v>
      </c>
      <c r="BL2884" s="50" t="e">
        <f t="shared" ca="1" si="904"/>
        <v>#NAME?</v>
      </c>
      <c r="BM2884" s="50" t="e">
        <f t="shared" ca="1" si="905"/>
        <v>#NAME?</v>
      </c>
      <c r="BN2884" s="50" t="e">
        <f t="shared" ca="1" si="906"/>
        <v>#NAME?</v>
      </c>
    </row>
    <row r="2885" spans="1:66" x14ac:dyDescent="0.35">
      <c r="A2885" s="48">
        <v>28722</v>
      </c>
      <c r="B2885" s="17">
        <v>1978</v>
      </c>
      <c r="C2885" s="17">
        <v>8</v>
      </c>
      <c r="D2885" s="17">
        <v>232</v>
      </c>
      <c r="E2885" s="17">
        <v>20</v>
      </c>
      <c r="F2885" s="17">
        <v>1</v>
      </c>
      <c r="G2885" s="50">
        <v>4.4000000000000004</v>
      </c>
      <c r="H2885" s="32">
        <v>1.7620974480756297</v>
      </c>
      <c r="I2885" s="50">
        <v>9.1666666666666661</v>
      </c>
      <c r="J2885" s="13">
        <v>6.2</v>
      </c>
      <c r="K2885" s="13">
        <f t="shared" si="892"/>
        <v>6.2</v>
      </c>
      <c r="L2885" s="13">
        <f t="shared" si="893"/>
        <v>0.90000000000000013</v>
      </c>
      <c r="M2885" s="13" t="e">
        <f ca="1">CalcTable[[#This Row],[IWC]]-AE2884</f>
        <v>#NAME?</v>
      </c>
      <c r="N2885" s="13" t="e">
        <f ca="1">IF(CalcTable[[#This Row],[Day of Year]]&lt;123,FCAP,AE2884)</f>
        <v>#NAME?</v>
      </c>
      <c r="O2885" s="17" t="e">
        <f ca="1">IF(IRR_DRIP,5,COUNTIF('IDET Wind Values'!C2869:G2869,"&lt;="&amp;IRR_MAXWIND))</f>
        <v>#NAME?</v>
      </c>
      <c r="P2885" s="13" t="e">
        <f ca="1">CalcTable[[#This Row],[ET_o]]*KL</f>
        <v>#NAME?</v>
      </c>
      <c r="Q2885" s="13" t="e">
        <f ca="1">IF(WILTPT&lt;=0,1,MAX(0,MIN(1,(CalcTable[[#This Row],[IWC]]-WILTPT)/(MAD-WILTPT))))</f>
        <v>#NAME?</v>
      </c>
      <c r="R2885" s="13" t="e">
        <f ca="1">CalcTable[[#This Row],[ETMult]]*CalcTable[[#This Row],[ETb]]</f>
        <v>#NAME?</v>
      </c>
      <c r="S2885" s="13" t="b">
        <f>INDEX(IRR_LIST,CalcTable[[#This Row],[Day of Week]]+1)</f>
        <v>1</v>
      </c>
      <c r="T2885" s="13">
        <f t="shared" ca="1" si="894"/>
        <v>0.5</v>
      </c>
      <c r="U2885" s="13" t="b">
        <f ca="1">IF(CalcTable[[#This Row],[IrrPrecip]]&gt;=IC_MM,FALSE,TRUE)</f>
        <v>1</v>
      </c>
      <c r="V2885" s="13" t="b">
        <f t="shared" si="895"/>
        <v>1</v>
      </c>
      <c r="W2885" s="13" t="e">
        <f ca="1">IF(AND(IRR_DRIP=FALSE,CalcTable[[#This Row],[IrrHours]]&lt;=0),FALSE,TRUE)</f>
        <v>#NAME?</v>
      </c>
      <c r="X2885" s="13" t="e">
        <f ca="1">AND(CalcTable[[#This Row],[IrrDay]],CalcTable[[#This Row],[IrrRain]],CalcTable[[#This Row],[IrrWarm]],CalcTable[[#This Row],[IrrWindy]])</f>
        <v>#NAME?</v>
      </c>
      <c r="Y2885" s="13" t="e">
        <f t="shared" ca="1" si="896"/>
        <v>#NAME?</v>
      </c>
      <c r="Z2885" s="13" t="e">
        <f ca="1">CalcTable[[#This Row],[IrrHours]]/5</f>
        <v>#NAME?</v>
      </c>
      <c r="AA2885" s="13" t="e">
        <f ca="1">IF(CalcTable[[#This Row],[IrrFlag]]=FALSE,0,MAX(0,CalcTable[[#This Row],[VolRednWind]]*(FCAP*IRR_TARGET-CalcTable[[#This Row],[IWC]])))</f>
        <v>#NAME?</v>
      </c>
      <c r="AB2885" s="13" t="e">
        <f ca="1">CalcTable[[#This Row],[IWC]]+CalcTable[[#This Row],[Eff Precip]]+CalcTable[[#This Row],[IrrAmt]]-CalcTable[[#This Row],[AET]]</f>
        <v>#NAME?</v>
      </c>
      <c r="AC2885" s="13" t="e">
        <f ca="1">IF(CalcTable[[#This Row],[PWC]]&gt;FCAP,MIN(24*PERC,MIN(SAT,CalcTable[[#This Row],[PWC]])-FCAP),0)</f>
        <v>#NAME?</v>
      </c>
      <c r="AD2885" s="13" t="e">
        <f ca="1">IF(CalcTable[[#This Row],[PWC]]&gt;SAT,CalcTable[[#This Row],[PWC]]-SAT,0)</f>
        <v>#NAME?</v>
      </c>
      <c r="AE2885" s="13" t="e">
        <f ca="1">CalcTable[[#This Row],[PWC]]-CalcTable[[#This Row],[PercAmt]]-CalcTable[[#This Row],[Runoff]]</f>
        <v>#NAME?</v>
      </c>
      <c r="AF2885" s="13" t="e">
        <f ca="1">CalcTable[[#This Row],[IrrAmt]]/1000*CUR_IRR_AREA*10000/IRR_EFF</f>
        <v>#NAME?</v>
      </c>
      <c r="AG2885" s="147"/>
      <c r="AH2885" s="13"/>
      <c r="AI2885" s="50">
        <v>6.5355617965057382</v>
      </c>
      <c r="AJ2885" s="50">
        <v>9.2619617965057337</v>
      </c>
      <c r="AK2885" s="50">
        <v>0</v>
      </c>
      <c r="AL2885" s="50">
        <v>0</v>
      </c>
      <c r="AM2885" s="50"/>
      <c r="AN2885" s="50"/>
      <c r="AO2885" s="50"/>
      <c r="AP2885" s="50"/>
      <c r="AQ2885" s="50"/>
      <c r="AR2885" s="50"/>
      <c r="AS2885" s="50"/>
      <c r="AT2885" s="50"/>
      <c r="AU2885" s="50"/>
      <c r="AV2885" s="50"/>
      <c r="AW2885" s="50"/>
      <c r="AX2885" s="50">
        <f t="shared" si="907"/>
        <v>15.797523593011473</v>
      </c>
      <c r="AY2885" s="50"/>
      <c r="AZ2885" s="50">
        <f t="shared" si="897"/>
        <v>367.53911904625238</v>
      </c>
      <c r="BA2885" s="50">
        <f t="shared" si="898"/>
        <v>595.74897223455366</v>
      </c>
      <c r="BB2885" s="50">
        <f t="shared" si="899"/>
        <v>616.56810260058398</v>
      </c>
      <c r="BC2885" s="17">
        <f t="shared" si="900"/>
        <v>19788</v>
      </c>
      <c r="BD2885" s="50">
        <f t="shared" si="901"/>
        <v>15.797523593011473</v>
      </c>
      <c r="BE2885" s="50">
        <f t="shared" si="902"/>
        <v>367.53911904625238</v>
      </c>
      <c r="BF2885" s="50">
        <f t="shared" si="908"/>
        <v>601.17699534832309</v>
      </c>
      <c r="BG2885" s="50"/>
      <c r="BH2885" s="17">
        <f t="shared" si="903"/>
        <v>0</v>
      </c>
      <c r="BI2885" s="17">
        <f t="shared" si="911"/>
        <v>2885</v>
      </c>
      <c r="BJ2885" s="17">
        <f t="shared" si="909"/>
        <v>2885</v>
      </c>
      <c r="BK2885" s="150">
        <f t="shared" si="910"/>
        <v>28722</v>
      </c>
      <c r="BL2885" s="50" t="e">
        <f t="shared" ca="1" si="904"/>
        <v>#NAME?</v>
      </c>
      <c r="BM2885" s="50" t="e">
        <f t="shared" ca="1" si="905"/>
        <v>#NAME?</v>
      </c>
      <c r="BN2885" s="50" t="e">
        <f t="shared" ca="1" si="906"/>
        <v>#NAME?</v>
      </c>
    </row>
    <row r="2886" spans="1:66" x14ac:dyDescent="0.35">
      <c r="A2886" s="48">
        <v>28723</v>
      </c>
      <c r="B2886" s="17">
        <v>1978</v>
      </c>
      <c r="C2886" s="17">
        <v>8</v>
      </c>
      <c r="D2886" s="17">
        <v>233</v>
      </c>
      <c r="E2886" s="17">
        <v>21</v>
      </c>
      <c r="F2886" s="17">
        <v>2</v>
      </c>
      <c r="G2886" s="50">
        <v>4.2</v>
      </c>
      <c r="H2886" s="32">
        <v>3.0812315334885474</v>
      </c>
      <c r="I2886" s="50">
        <v>6.166666666666667</v>
      </c>
      <c r="J2886" s="13">
        <v>0</v>
      </c>
      <c r="K2886" s="13">
        <f t="shared" si="892"/>
        <v>0</v>
      </c>
      <c r="L2886" s="13">
        <f t="shared" si="893"/>
        <v>0</v>
      </c>
      <c r="M2886" s="13" t="e">
        <f ca="1">CalcTable[[#This Row],[IWC]]-AE2885</f>
        <v>#NAME?</v>
      </c>
      <c r="N2886" s="13" t="e">
        <f ca="1">IF(CalcTable[[#This Row],[Day of Year]]&lt;123,FCAP,AE2885)</f>
        <v>#NAME?</v>
      </c>
      <c r="O2886" s="17" t="e">
        <f ca="1">IF(IRR_DRIP,5,COUNTIF('IDET Wind Values'!C2870:G2870,"&lt;="&amp;IRR_MAXWIND))</f>
        <v>#NAME?</v>
      </c>
      <c r="P2886" s="13" t="e">
        <f ca="1">CalcTable[[#This Row],[ET_o]]*KL</f>
        <v>#NAME?</v>
      </c>
      <c r="Q2886" s="13" t="e">
        <f ca="1">IF(WILTPT&lt;=0,1,MAX(0,MIN(1,(CalcTable[[#This Row],[IWC]]-WILTPT)/(MAD-WILTPT))))</f>
        <v>#NAME?</v>
      </c>
      <c r="R2886" s="13" t="e">
        <f ca="1">CalcTable[[#This Row],[ETMult]]*CalcTable[[#This Row],[ETb]]</f>
        <v>#NAME?</v>
      </c>
      <c r="S2886" s="13" t="b">
        <f>INDEX(IRR_LIST,CalcTable[[#This Row],[Day of Week]]+1)</f>
        <v>0</v>
      </c>
      <c r="T2886" s="13">
        <f t="shared" ca="1" si="894"/>
        <v>6.7</v>
      </c>
      <c r="U2886" s="13" t="b">
        <f ca="1">IF(CalcTable[[#This Row],[IrrPrecip]]&gt;=IC_MM,FALSE,TRUE)</f>
        <v>1</v>
      </c>
      <c r="V2886" s="13" t="b">
        <f t="shared" si="895"/>
        <v>1</v>
      </c>
      <c r="W2886" s="13" t="e">
        <f ca="1">IF(AND(IRR_DRIP=FALSE,CalcTable[[#This Row],[IrrHours]]&lt;=0),FALSE,TRUE)</f>
        <v>#NAME?</v>
      </c>
      <c r="X2886" s="13" t="e">
        <f ca="1">AND(CalcTable[[#This Row],[IrrDay]],CalcTable[[#This Row],[IrrRain]],CalcTable[[#This Row],[IrrWarm]],CalcTable[[#This Row],[IrrWindy]])</f>
        <v>#NAME?</v>
      </c>
      <c r="Y2886" s="13" t="e">
        <f t="shared" ca="1" si="896"/>
        <v>#NAME?</v>
      </c>
      <c r="Z2886" s="13" t="e">
        <f ca="1">CalcTable[[#This Row],[IrrHours]]/5</f>
        <v>#NAME?</v>
      </c>
      <c r="AA2886" s="13" t="e">
        <f ca="1">IF(CalcTable[[#This Row],[IrrFlag]]=FALSE,0,MAX(0,CalcTable[[#This Row],[VolRednWind]]*(FCAP*IRR_TARGET-CalcTable[[#This Row],[IWC]])))</f>
        <v>#NAME?</v>
      </c>
      <c r="AB2886" s="13" t="e">
        <f ca="1">CalcTable[[#This Row],[IWC]]+CalcTable[[#This Row],[Eff Precip]]+CalcTable[[#This Row],[IrrAmt]]-CalcTable[[#This Row],[AET]]</f>
        <v>#NAME?</v>
      </c>
      <c r="AC2886" s="13" t="e">
        <f ca="1">IF(CalcTable[[#This Row],[PWC]]&gt;FCAP,MIN(24*PERC,MIN(SAT,CalcTable[[#This Row],[PWC]])-FCAP),0)</f>
        <v>#NAME?</v>
      </c>
      <c r="AD2886" s="13" t="e">
        <f ca="1">IF(CalcTable[[#This Row],[PWC]]&gt;SAT,CalcTable[[#This Row],[PWC]]-SAT,0)</f>
        <v>#NAME?</v>
      </c>
      <c r="AE2886" s="13" t="e">
        <f ca="1">CalcTable[[#This Row],[PWC]]-CalcTable[[#This Row],[PercAmt]]-CalcTable[[#This Row],[Runoff]]</f>
        <v>#NAME?</v>
      </c>
      <c r="AF2886" s="13" t="e">
        <f ca="1">CalcTable[[#This Row],[IrrAmt]]/1000*CUR_IRR_AREA*10000/IRR_EFF</f>
        <v>#NAME?</v>
      </c>
      <c r="AG2886" s="147"/>
      <c r="AH2886" s="13"/>
      <c r="AI2886" s="50">
        <v>0</v>
      </c>
      <c r="AJ2886" s="50">
        <v>0</v>
      </c>
      <c r="AK2886" s="50">
        <v>2.6953178586324671</v>
      </c>
      <c r="AL2886" s="50">
        <v>6.0902946465811638</v>
      </c>
      <c r="AM2886" s="50"/>
      <c r="AN2886" s="50"/>
      <c r="AO2886" s="50"/>
      <c r="AP2886" s="50"/>
      <c r="AQ2886" s="50"/>
      <c r="AR2886" s="50"/>
      <c r="AS2886" s="50"/>
      <c r="AT2886" s="50"/>
      <c r="AU2886" s="50"/>
      <c r="AV2886" s="50"/>
      <c r="AW2886" s="50"/>
      <c r="AX2886" s="50">
        <f t="shared" si="907"/>
        <v>8.7856125052136314</v>
      </c>
      <c r="AY2886" s="50"/>
      <c r="AZ2886" s="50">
        <f t="shared" si="897"/>
        <v>218.17997155965702</v>
      </c>
      <c r="BA2886" s="50">
        <f t="shared" si="898"/>
        <v>335.92789271883697</v>
      </c>
      <c r="BB2886" s="50">
        <f t="shared" si="899"/>
        <v>346.31741517405879</v>
      </c>
      <c r="BC2886" s="17">
        <f t="shared" si="900"/>
        <v>19788</v>
      </c>
      <c r="BD2886" s="50">
        <f t="shared" si="901"/>
        <v>8.7856125052136314</v>
      </c>
      <c r="BE2886" s="50">
        <f t="shared" si="902"/>
        <v>218.17997155965702</v>
      </c>
      <c r="BF2886" s="50">
        <f t="shared" si="908"/>
        <v>356.87297746096783</v>
      </c>
      <c r="BG2886" s="50"/>
      <c r="BH2886" s="17">
        <f t="shared" si="903"/>
        <v>0</v>
      </c>
      <c r="BI2886" s="17">
        <f t="shared" si="911"/>
        <v>2886</v>
      </c>
      <c r="BJ2886" s="17">
        <f t="shared" si="909"/>
        <v>2886</v>
      </c>
      <c r="BK2886" s="150">
        <f t="shared" si="910"/>
        <v>28723</v>
      </c>
      <c r="BL2886" s="50" t="e">
        <f t="shared" ca="1" si="904"/>
        <v>#NAME?</v>
      </c>
      <c r="BM2886" s="50" t="e">
        <f t="shared" ca="1" si="905"/>
        <v>#NAME?</v>
      </c>
      <c r="BN2886" s="50" t="e">
        <f t="shared" ca="1" si="906"/>
        <v>#NAME?</v>
      </c>
    </row>
    <row r="2887" spans="1:66" x14ac:dyDescent="0.35">
      <c r="A2887" s="48">
        <v>28724</v>
      </c>
      <c r="B2887" s="17">
        <v>1978</v>
      </c>
      <c r="C2887" s="17">
        <v>8</v>
      </c>
      <c r="D2887" s="17">
        <v>234</v>
      </c>
      <c r="E2887" s="17">
        <v>22</v>
      </c>
      <c r="F2887" s="17">
        <v>3</v>
      </c>
      <c r="G2887" s="50">
        <v>3.7</v>
      </c>
      <c r="H2887" s="32">
        <v>3.1377049387161366</v>
      </c>
      <c r="I2887" s="50">
        <v>8</v>
      </c>
      <c r="J2887" s="13">
        <v>0.6</v>
      </c>
      <c r="K2887" s="13">
        <f t="shared" si="892"/>
        <v>0.6</v>
      </c>
      <c r="L2887" s="13">
        <f t="shared" si="893"/>
        <v>0</v>
      </c>
      <c r="M2887" s="13" t="e">
        <f ca="1">CalcTable[[#This Row],[IWC]]-AE2886</f>
        <v>#NAME?</v>
      </c>
      <c r="N2887" s="13" t="e">
        <f ca="1">IF(CalcTable[[#This Row],[Day of Year]]&lt;123,FCAP,AE2886)</f>
        <v>#NAME?</v>
      </c>
      <c r="O2887" s="17" t="e">
        <f ca="1">IF(IRR_DRIP,5,COUNTIF('IDET Wind Values'!C2871:G2871,"&lt;="&amp;IRR_MAXWIND))</f>
        <v>#NAME?</v>
      </c>
      <c r="P2887" s="13" t="e">
        <f ca="1">CalcTable[[#This Row],[ET_o]]*KL</f>
        <v>#NAME?</v>
      </c>
      <c r="Q2887" s="13" t="e">
        <f ca="1">IF(WILTPT&lt;=0,1,MAX(0,MIN(1,(CalcTable[[#This Row],[IWC]]-WILTPT)/(MAD-WILTPT))))</f>
        <v>#NAME?</v>
      </c>
      <c r="R2887" s="13" t="e">
        <f ca="1">CalcTable[[#This Row],[ETMult]]*CalcTable[[#This Row],[ETb]]</f>
        <v>#NAME?</v>
      </c>
      <c r="S2887" s="13" t="b">
        <f>INDEX(IRR_LIST,CalcTable[[#This Row],[Day of Week]]+1)</f>
        <v>1</v>
      </c>
      <c r="T2887" s="13">
        <f t="shared" ca="1" si="894"/>
        <v>6.2</v>
      </c>
      <c r="U2887" s="13" t="b">
        <f ca="1">IF(CalcTable[[#This Row],[IrrPrecip]]&gt;=IC_MM,FALSE,TRUE)</f>
        <v>1</v>
      </c>
      <c r="V2887" s="13" t="b">
        <f t="shared" si="895"/>
        <v>1</v>
      </c>
      <c r="W2887" s="13" t="e">
        <f ca="1">IF(AND(IRR_DRIP=FALSE,CalcTable[[#This Row],[IrrHours]]&lt;=0),FALSE,TRUE)</f>
        <v>#NAME?</v>
      </c>
      <c r="X2887" s="13" t="e">
        <f ca="1">AND(CalcTable[[#This Row],[IrrDay]],CalcTable[[#This Row],[IrrRain]],CalcTable[[#This Row],[IrrWarm]],CalcTable[[#This Row],[IrrWindy]])</f>
        <v>#NAME?</v>
      </c>
      <c r="Y2887" s="13" t="e">
        <f t="shared" ca="1" si="896"/>
        <v>#NAME?</v>
      </c>
      <c r="Z2887" s="13" t="e">
        <f ca="1">CalcTable[[#This Row],[IrrHours]]/5</f>
        <v>#NAME?</v>
      </c>
      <c r="AA2887" s="13" t="e">
        <f ca="1">IF(CalcTable[[#This Row],[IrrFlag]]=FALSE,0,MAX(0,CalcTable[[#This Row],[VolRednWind]]*(FCAP*IRR_TARGET-CalcTable[[#This Row],[IWC]])))</f>
        <v>#NAME?</v>
      </c>
      <c r="AB2887" s="13" t="e">
        <f ca="1">CalcTable[[#This Row],[IWC]]+CalcTable[[#This Row],[Eff Precip]]+CalcTable[[#This Row],[IrrAmt]]-CalcTable[[#This Row],[AET]]</f>
        <v>#NAME?</v>
      </c>
      <c r="AC2887" s="13" t="e">
        <f ca="1">IF(CalcTable[[#This Row],[PWC]]&gt;FCAP,MIN(24*PERC,MIN(SAT,CalcTable[[#This Row],[PWC]])-FCAP),0)</f>
        <v>#NAME?</v>
      </c>
      <c r="AD2887" s="13" t="e">
        <f ca="1">IF(CalcTable[[#This Row],[PWC]]&gt;SAT,CalcTable[[#This Row],[PWC]]-SAT,0)</f>
        <v>#NAME?</v>
      </c>
      <c r="AE2887" s="13" t="e">
        <f ca="1">CalcTable[[#This Row],[PWC]]-CalcTable[[#This Row],[PercAmt]]-CalcTable[[#This Row],[Runoff]]</f>
        <v>#NAME?</v>
      </c>
      <c r="AF2887" s="13" t="e">
        <f ca="1">CalcTable[[#This Row],[IrrAmt]]/1000*CUR_IRR_AREA*10000/IRR_EFF</f>
        <v>#NAME?</v>
      </c>
      <c r="AG2887" s="147"/>
      <c r="AH2887" s="13"/>
      <c r="AI2887" s="50">
        <v>1.1129724146883966</v>
      </c>
      <c r="AJ2887" s="50">
        <v>1.7945724146883977</v>
      </c>
      <c r="AK2887" s="50">
        <v>0</v>
      </c>
      <c r="AL2887" s="50">
        <v>0</v>
      </c>
      <c r="AM2887" s="50"/>
      <c r="AN2887" s="50"/>
      <c r="AO2887" s="50"/>
      <c r="AP2887" s="50"/>
      <c r="AQ2887" s="50"/>
      <c r="AR2887" s="50"/>
      <c r="AS2887" s="50"/>
      <c r="AT2887" s="50"/>
      <c r="AU2887" s="50"/>
      <c r="AV2887" s="50"/>
      <c r="AW2887" s="50"/>
      <c r="AX2887" s="50">
        <f t="shared" si="907"/>
        <v>2.9075448293767945</v>
      </c>
      <c r="AY2887" s="50"/>
      <c r="AZ2887" s="50">
        <f t="shared" si="897"/>
        <v>68.964386246289493</v>
      </c>
      <c r="BA2887" s="50">
        <f t="shared" si="898"/>
        <v>111.96796365244008</v>
      </c>
      <c r="BB2887" s="50">
        <f t="shared" si="899"/>
        <v>115.89472674391001</v>
      </c>
      <c r="BC2887" s="17">
        <f t="shared" si="900"/>
        <v>19788</v>
      </c>
      <c r="BD2887" s="50">
        <f t="shared" si="901"/>
        <v>2.9075448293767945</v>
      </c>
      <c r="BE2887" s="50">
        <f t="shared" si="902"/>
        <v>68.964386246289493</v>
      </c>
      <c r="BF2887" s="50">
        <f t="shared" si="908"/>
        <v>112.80378158703725</v>
      </c>
      <c r="BG2887" s="50"/>
      <c r="BH2887" s="17">
        <f t="shared" si="903"/>
        <v>0</v>
      </c>
      <c r="BI2887" s="17">
        <f t="shared" si="911"/>
        <v>2887</v>
      </c>
      <c r="BJ2887" s="17">
        <f t="shared" si="909"/>
        <v>2887</v>
      </c>
      <c r="BK2887" s="150">
        <f t="shared" si="910"/>
        <v>28724</v>
      </c>
      <c r="BL2887" s="50" t="e">
        <f t="shared" ca="1" si="904"/>
        <v>#NAME?</v>
      </c>
      <c r="BM2887" s="50" t="e">
        <f t="shared" ca="1" si="905"/>
        <v>#NAME?</v>
      </c>
      <c r="BN2887" s="50" t="e">
        <f t="shared" ca="1" si="906"/>
        <v>#NAME?</v>
      </c>
    </row>
    <row r="2888" spans="1:66" x14ac:dyDescent="0.35">
      <c r="A2888" s="48">
        <v>28725</v>
      </c>
      <c r="B2888" s="17">
        <v>1978</v>
      </c>
      <c r="C2888" s="17">
        <v>8</v>
      </c>
      <c r="D2888" s="17">
        <v>235</v>
      </c>
      <c r="E2888" s="17">
        <v>23</v>
      </c>
      <c r="F2888" s="17">
        <v>4</v>
      </c>
      <c r="G2888" s="50">
        <v>7.7</v>
      </c>
      <c r="H2888" s="32">
        <v>2.3536643340471342</v>
      </c>
      <c r="I2888" s="50">
        <v>14.333333333333334</v>
      </c>
      <c r="J2888" s="13">
        <v>9.1999999999999993</v>
      </c>
      <c r="K2888" s="13">
        <f t="shared" si="892"/>
        <v>9.1999999999999993</v>
      </c>
      <c r="L2888" s="13">
        <f t="shared" si="893"/>
        <v>3.1499999999999995</v>
      </c>
      <c r="M2888" s="13" t="e">
        <f ca="1">CalcTable[[#This Row],[IWC]]-AE2887</f>
        <v>#NAME?</v>
      </c>
      <c r="N2888" s="13" t="e">
        <f ca="1">IF(CalcTable[[#This Row],[Day of Year]]&lt;123,FCAP,AE2887)</f>
        <v>#NAME?</v>
      </c>
      <c r="O2888" s="17" t="e">
        <f ca="1">IF(IRR_DRIP,5,COUNTIF('IDET Wind Values'!C2872:G2872,"&lt;="&amp;IRR_MAXWIND))</f>
        <v>#NAME?</v>
      </c>
      <c r="P2888" s="13" t="e">
        <f ca="1">CalcTable[[#This Row],[ET_o]]*KL</f>
        <v>#NAME?</v>
      </c>
      <c r="Q2888" s="13" t="e">
        <f ca="1">IF(WILTPT&lt;=0,1,MAX(0,MIN(1,(CalcTable[[#This Row],[IWC]]-WILTPT)/(MAD-WILTPT))))</f>
        <v>#NAME?</v>
      </c>
      <c r="R2888" s="13" t="e">
        <f ca="1">CalcTable[[#This Row],[ETMult]]*CalcTable[[#This Row],[ETb]]</f>
        <v>#NAME?</v>
      </c>
      <c r="S2888" s="13" t="b">
        <f>INDEX(IRR_LIST,CalcTable[[#This Row],[Day of Week]]+1)</f>
        <v>0</v>
      </c>
      <c r="T2888" s="13">
        <f t="shared" ca="1" si="894"/>
        <v>0.6</v>
      </c>
      <c r="U2888" s="13" t="b">
        <f ca="1">IF(CalcTable[[#This Row],[IrrPrecip]]&gt;=IC_MM,FALSE,TRUE)</f>
        <v>1</v>
      </c>
      <c r="V2888" s="13" t="b">
        <f t="shared" si="895"/>
        <v>1</v>
      </c>
      <c r="W2888" s="13" t="e">
        <f ca="1">IF(AND(IRR_DRIP=FALSE,CalcTable[[#This Row],[IrrHours]]&lt;=0),FALSE,TRUE)</f>
        <v>#NAME?</v>
      </c>
      <c r="X2888" s="13" t="e">
        <f ca="1">AND(CalcTable[[#This Row],[IrrDay]],CalcTable[[#This Row],[IrrRain]],CalcTable[[#This Row],[IrrWarm]],CalcTable[[#This Row],[IrrWindy]])</f>
        <v>#NAME?</v>
      </c>
      <c r="Y2888" s="13" t="e">
        <f t="shared" ca="1" si="896"/>
        <v>#NAME?</v>
      </c>
      <c r="Z2888" s="13" t="e">
        <f ca="1">CalcTable[[#This Row],[IrrHours]]/5</f>
        <v>#NAME?</v>
      </c>
      <c r="AA2888" s="13" t="e">
        <f ca="1">IF(CalcTable[[#This Row],[IrrFlag]]=FALSE,0,MAX(0,CalcTable[[#This Row],[VolRednWind]]*(FCAP*IRR_TARGET-CalcTable[[#This Row],[IWC]])))</f>
        <v>#NAME?</v>
      </c>
      <c r="AB2888" s="13" t="e">
        <f ca="1">CalcTable[[#This Row],[IWC]]+CalcTable[[#This Row],[Eff Precip]]+CalcTable[[#This Row],[IrrAmt]]-CalcTable[[#This Row],[AET]]</f>
        <v>#NAME?</v>
      </c>
      <c r="AC2888" s="13" t="e">
        <f ca="1">IF(CalcTable[[#This Row],[PWC]]&gt;FCAP,MIN(24*PERC,MIN(SAT,CalcTable[[#This Row],[PWC]])-FCAP),0)</f>
        <v>#NAME?</v>
      </c>
      <c r="AD2888" s="13" t="e">
        <f ca="1">IF(CalcTable[[#This Row],[PWC]]&gt;SAT,CalcTable[[#This Row],[PWC]]-SAT,0)</f>
        <v>#NAME?</v>
      </c>
      <c r="AE2888" s="13" t="e">
        <f ca="1">CalcTable[[#This Row],[PWC]]-CalcTable[[#This Row],[PercAmt]]-CalcTable[[#This Row],[Runoff]]</f>
        <v>#NAME?</v>
      </c>
      <c r="AF2888" s="13" t="e">
        <f ca="1">CalcTable[[#This Row],[IrrAmt]]/1000*CUR_IRR_AREA*10000/IRR_EFF</f>
        <v>#NAME?</v>
      </c>
      <c r="AG2888" s="147"/>
      <c r="AH2888" s="13"/>
      <c r="AI2888" s="50">
        <v>0</v>
      </c>
      <c r="AJ2888" s="50">
        <v>0</v>
      </c>
      <c r="AK2888" s="50">
        <v>7.4633918476612742</v>
      </c>
      <c r="AL2888" s="50">
        <v>4.0057377162938756</v>
      </c>
      <c r="AM2888" s="50"/>
      <c r="AN2888" s="50"/>
      <c r="AO2888" s="50"/>
      <c r="AP2888" s="50"/>
      <c r="AQ2888" s="50"/>
      <c r="AR2888" s="50"/>
      <c r="AS2888" s="50"/>
      <c r="AT2888" s="50"/>
      <c r="AU2888" s="50"/>
      <c r="AV2888" s="50"/>
      <c r="AW2888" s="50"/>
      <c r="AX2888" s="50">
        <f t="shared" si="907"/>
        <v>11.46912956395515</v>
      </c>
      <c r="AY2888" s="50"/>
      <c r="AZ2888" s="50">
        <f t="shared" si="897"/>
        <v>226.96472011031904</v>
      </c>
      <c r="BA2888" s="50">
        <f t="shared" si="898"/>
        <v>349.45361667779281</v>
      </c>
      <c r="BB2888" s="50">
        <f t="shared" si="899"/>
        <v>360.26146049256994</v>
      </c>
      <c r="BC2888" s="17">
        <f t="shared" si="900"/>
        <v>19788</v>
      </c>
      <c r="BD2888" s="50">
        <f t="shared" si="901"/>
        <v>11.46912956395515</v>
      </c>
      <c r="BE2888" s="50">
        <f t="shared" si="902"/>
        <v>226.96472011031904</v>
      </c>
      <c r="BF2888" s="50">
        <f t="shared" si="908"/>
        <v>371.24202952890005</v>
      </c>
      <c r="BG2888" s="50"/>
      <c r="BH2888" s="17">
        <f t="shared" si="903"/>
        <v>0</v>
      </c>
      <c r="BI2888" s="17">
        <f t="shared" si="911"/>
        <v>2888</v>
      </c>
      <c r="BJ2888" s="17">
        <f t="shared" si="909"/>
        <v>2888</v>
      </c>
      <c r="BK2888" s="150">
        <f t="shared" si="910"/>
        <v>28725</v>
      </c>
      <c r="BL2888" s="50" t="e">
        <f t="shared" ca="1" si="904"/>
        <v>#NAME?</v>
      </c>
      <c r="BM2888" s="50" t="e">
        <f t="shared" ca="1" si="905"/>
        <v>#NAME?</v>
      </c>
      <c r="BN2888" s="50" t="e">
        <f t="shared" ca="1" si="906"/>
        <v>#NAME?</v>
      </c>
    </row>
    <row r="2889" spans="1:66" x14ac:dyDescent="0.35">
      <c r="A2889" s="48">
        <v>28726</v>
      </c>
      <c r="B2889" s="17">
        <v>1978</v>
      </c>
      <c r="C2889" s="17">
        <v>8</v>
      </c>
      <c r="D2889" s="17">
        <v>236</v>
      </c>
      <c r="E2889" s="17">
        <v>24</v>
      </c>
      <c r="F2889" s="17">
        <v>5</v>
      </c>
      <c r="G2889" s="50">
        <v>7</v>
      </c>
      <c r="H2889" s="32">
        <v>2.6305236661129365</v>
      </c>
      <c r="I2889" s="50">
        <v>3.5</v>
      </c>
      <c r="J2889" s="13">
        <v>0</v>
      </c>
      <c r="K2889" s="13">
        <f t="shared" si="892"/>
        <v>0</v>
      </c>
      <c r="L2889" s="13">
        <f t="shared" si="893"/>
        <v>0</v>
      </c>
      <c r="M2889" s="13" t="e">
        <f ca="1">CalcTable[[#This Row],[IWC]]-AE2888</f>
        <v>#NAME?</v>
      </c>
      <c r="N2889" s="13" t="e">
        <f ca="1">IF(CalcTable[[#This Row],[Day of Year]]&lt;123,FCAP,AE2888)</f>
        <v>#NAME?</v>
      </c>
      <c r="O2889" s="17" t="e">
        <f ca="1">IF(IRR_DRIP,5,COUNTIF('IDET Wind Values'!C2873:G2873,"&lt;="&amp;IRR_MAXWIND))</f>
        <v>#NAME?</v>
      </c>
      <c r="P2889" s="13" t="e">
        <f ca="1">CalcTable[[#This Row],[ET_o]]*KL</f>
        <v>#NAME?</v>
      </c>
      <c r="Q2889" s="13" t="e">
        <f ca="1">IF(WILTPT&lt;=0,1,MAX(0,MIN(1,(CalcTable[[#This Row],[IWC]]-WILTPT)/(MAD-WILTPT))))</f>
        <v>#NAME?</v>
      </c>
      <c r="R2889" s="13" t="e">
        <f ca="1">CalcTable[[#This Row],[ETMult]]*CalcTable[[#This Row],[ETb]]</f>
        <v>#NAME?</v>
      </c>
      <c r="S2889" s="13" t="b">
        <f>INDEX(IRR_LIST,CalcTable[[#This Row],[Day of Week]]+1)</f>
        <v>1</v>
      </c>
      <c r="T2889" s="13">
        <f t="shared" ca="1" si="894"/>
        <v>9.7999999999999989</v>
      </c>
      <c r="U2889" s="13" t="b">
        <f ca="1">IF(CalcTable[[#This Row],[IrrPrecip]]&gt;=IC_MM,FALSE,TRUE)</f>
        <v>1</v>
      </c>
      <c r="V2889" s="13" t="b">
        <f t="shared" si="895"/>
        <v>1</v>
      </c>
      <c r="W2889" s="13" t="e">
        <f ca="1">IF(AND(IRR_DRIP=FALSE,CalcTable[[#This Row],[IrrHours]]&lt;=0),FALSE,TRUE)</f>
        <v>#NAME?</v>
      </c>
      <c r="X2889" s="13" t="e">
        <f ca="1">AND(CalcTable[[#This Row],[IrrDay]],CalcTable[[#This Row],[IrrRain]],CalcTable[[#This Row],[IrrWarm]],CalcTable[[#This Row],[IrrWindy]])</f>
        <v>#NAME?</v>
      </c>
      <c r="Y2889" s="13" t="e">
        <f t="shared" ca="1" si="896"/>
        <v>#NAME?</v>
      </c>
      <c r="Z2889" s="13" t="e">
        <f ca="1">CalcTable[[#This Row],[IrrHours]]/5</f>
        <v>#NAME?</v>
      </c>
      <c r="AA2889" s="13" t="e">
        <f ca="1">IF(CalcTable[[#This Row],[IrrFlag]]=FALSE,0,MAX(0,CalcTable[[#This Row],[VolRednWind]]*(FCAP*IRR_TARGET-CalcTable[[#This Row],[IWC]])))</f>
        <v>#NAME?</v>
      </c>
      <c r="AB2889" s="13" t="e">
        <f ca="1">CalcTable[[#This Row],[IWC]]+CalcTable[[#This Row],[Eff Precip]]+CalcTable[[#This Row],[IrrAmt]]-CalcTable[[#This Row],[AET]]</f>
        <v>#NAME?</v>
      </c>
      <c r="AC2889" s="13" t="e">
        <f ca="1">IF(CalcTable[[#This Row],[PWC]]&gt;FCAP,MIN(24*PERC,MIN(SAT,CalcTable[[#This Row],[PWC]])-FCAP),0)</f>
        <v>#NAME?</v>
      </c>
      <c r="AD2889" s="13" t="e">
        <f ca="1">IF(CalcTable[[#This Row],[PWC]]&gt;SAT,CalcTable[[#This Row],[PWC]]-SAT,0)</f>
        <v>#NAME?</v>
      </c>
      <c r="AE2889" s="13" t="e">
        <f ca="1">CalcTable[[#This Row],[PWC]]-CalcTable[[#This Row],[PercAmt]]-CalcTable[[#This Row],[Runoff]]</f>
        <v>#NAME?</v>
      </c>
      <c r="AF2889" s="13" t="e">
        <f ca="1">CalcTable[[#This Row],[IrrAmt]]/1000*CUR_IRR_AREA*10000/IRR_EFF</f>
        <v>#NAME?</v>
      </c>
      <c r="AG2889" s="147"/>
      <c r="AH2889" s="13"/>
      <c r="AI2889" s="50">
        <v>0</v>
      </c>
      <c r="AJ2889" s="50">
        <v>0</v>
      </c>
      <c r="AK2889" s="50">
        <v>0</v>
      </c>
      <c r="AL2889" s="50">
        <v>0</v>
      </c>
      <c r="AM2889" s="50"/>
      <c r="AN2889" s="50"/>
      <c r="AO2889" s="50"/>
      <c r="AP2889" s="50"/>
      <c r="AQ2889" s="50"/>
      <c r="AR2889" s="50"/>
      <c r="AS2889" s="50"/>
      <c r="AT2889" s="50"/>
      <c r="AU2889" s="50"/>
      <c r="AV2889" s="50"/>
      <c r="AW2889" s="50"/>
      <c r="AX2889" s="50">
        <f t="shared" si="907"/>
        <v>0</v>
      </c>
      <c r="AY2889" s="50"/>
      <c r="AZ2889" s="50">
        <f t="shared" si="897"/>
        <v>0</v>
      </c>
      <c r="BA2889" s="50">
        <f t="shared" si="898"/>
        <v>0</v>
      </c>
      <c r="BB2889" s="50">
        <f t="shared" si="899"/>
        <v>0</v>
      </c>
      <c r="BC2889" s="17">
        <f t="shared" si="900"/>
        <v>19788</v>
      </c>
      <c r="BD2889" s="50">
        <f t="shared" si="901"/>
        <v>0</v>
      </c>
      <c r="BE2889" s="50">
        <f t="shared" si="902"/>
        <v>0</v>
      </c>
      <c r="BF2889" s="50">
        <f t="shared" si="908"/>
        <v>0</v>
      </c>
      <c r="BG2889" s="50"/>
      <c r="BH2889" s="17">
        <f t="shared" si="903"/>
        <v>0</v>
      </c>
      <c r="BI2889" s="17">
        <f t="shared" si="911"/>
        <v>2889</v>
      </c>
      <c r="BJ2889" s="17">
        <f t="shared" si="909"/>
        <v>2889</v>
      </c>
      <c r="BK2889" s="150">
        <f t="shared" si="910"/>
        <v>28726</v>
      </c>
      <c r="BL2889" s="50" t="e">
        <f t="shared" ca="1" si="904"/>
        <v>#NAME?</v>
      </c>
      <c r="BM2889" s="50" t="e">
        <f t="shared" ca="1" si="905"/>
        <v>#NAME?</v>
      </c>
      <c r="BN2889" s="50" t="e">
        <f t="shared" ca="1" si="906"/>
        <v>#NAME?</v>
      </c>
    </row>
    <row r="2890" spans="1:66" x14ac:dyDescent="0.35">
      <c r="A2890" s="48">
        <v>28727</v>
      </c>
      <c r="B2890" s="17">
        <v>1978</v>
      </c>
      <c r="C2890" s="17">
        <v>8</v>
      </c>
      <c r="D2890" s="17">
        <v>237</v>
      </c>
      <c r="E2890" s="17">
        <v>25</v>
      </c>
      <c r="F2890" s="17">
        <v>6</v>
      </c>
      <c r="G2890" s="50">
        <v>9.6999999999999993</v>
      </c>
      <c r="H2890" s="32">
        <v>4.2897577645563558</v>
      </c>
      <c r="I2890" s="50">
        <v>15</v>
      </c>
      <c r="J2890" s="13">
        <v>0</v>
      </c>
      <c r="K2890" s="13">
        <f t="shared" si="892"/>
        <v>0</v>
      </c>
      <c r="L2890" s="13">
        <f t="shared" si="893"/>
        <v>0</v>
      </c>
      <c r="M2890" s="13" t="e">
        <f ca="1">CalcTable[[#This Row],[IWC]]-AE2889</f>
        <v>#NAME?</v>
      </c>
      <c r="N2890" s="13" t="e">
        <f ca="1">IF(CalcTable[[#This Row],[Day of Year]]&lt;123,FCAP,AE2889)</f>
        <v>#NAME?</v>
      </c>
      <c r="O2890" s="17" t="e">
        <f ca="1">IF(IRR_DRIP,5,COUNTIF('IDET Wind Values'!C2874:G2874,"&lt;="&amp;IRR_MAXWIND))</f>
        <v>#NAME?</v>
      </c>
      <c r="P2890" s="13" t="e">
        <f ca="1">CalcTable[[#This Row],[ET_o]]*KL</f>
        <v>#NAME?</v>
      </c>
      <c r="Q2890" s="13" t="e">
        <f ca="1">IF(WILTPT&lt;=0,1,MAX(0,MIN(1,(CalcTable[[#This Row],[IWC]]-WILTPT)/(MAD-WILTPT))))</f>
        <v>#NAME?</v>
      </c>
      <c r="R2890" s="13" t="e">
        <f ca="1">CalcTable[[#This Row],[ETMult]]*CalcTable[[#This Row],[ETb]]</f>
        <v>#NAME?</v>
      </c>
      <c r="S2890" s="13" t="b">
        <f>INDEX(IRR_LIST,CalcTable[[#This Row],[Day of Week]]+1)</f>
        <v>0</v>
      </c>
      <c r="T2890" s="13">
        <f t="shared" ca="1" si="894"/>
        <v>9.1999999999999993</v>
      </c>
      <c r="U2890" s="13" t="b">
        <f ca="1">IF(CalcTable[[#This Row],[IrrPrecip]]&gt;=IC_MM,FALSE,TRUE)</f>
        <v>1</v>
      </c>
      <c r="V2890" s="13" t="b">
        <f t="shared" si="895"/>
        <v>1</v>
      </c>
      <c r="W2890" s="13" t="e">
        <f ca="1">IF(AND(IRR_DRIP=FALSE,CalcTable[[#This Row],[IrrHours]]&lt;=0),FALSE,TRUE)</f>
        <v>#NAME?</v>
      </c>
      <c r="X2890" s="13" t="e">
        <f ca="1">AND(CalcTable[[#This Row],[IrrDay]],CalcTable[[#This Row],[IrrRain]],CalcTable[[#This Row],[IrrWarm]],CalcTable[[#This Row],[IrrWindy]])</f>
        <v>#NAME?</v>
      </c>
      <c r="Y2890" s="13" t="e">
        <f t="shared" ca="1" si="896"/>
        <v>#NAME?</v>
      </c>
      <c r="Z2890" s="13" t="e">
        <f ca="1">CalcTable[[#This Row],[IrrHours]]/5</f>
        <v>#NAME?</v>
      </c>
      <c r="AA2890" s="13" t="e">
        <f ca="1">IF(CalcTable[[#This Row],[IrrFlag]]=FALSE,0,MAX(0,CalcTable[[#This Row],[VolRednWind]]*(FCAP*IRR_TARGET-CalcTable[[#This Row],[IWC]])))</f>
        <v>#NAME?</v>
      </c>
      <c r="AB2890" s="13" t="e">
        <f ca="1">CalcTable[[#This Row],[IWC]]+CalcTable[[#This Row],[Eff Precip]]+CalcTable[[#This Row],[IrrAmt]]-CalcTable[[#This Row],[AET]]</f>
        <v>#NAME?</v>
      </c>
      <c r="AC2890" s="13" t="e">
        <f ca="1">IF(CalcTable[[#This Row],[PWC]]&gt;FCAP,MIN(24*PERC,MIN(SAT,CalcTable[[#This Row],[PWC]])-FCAP),0)</f>
        <v>#NAME?</v>
      </c>
      <c r="AD2890" s="13" t="e">
        <f ca="1">IF(CalcTable[[#This Row],[PWC]]&gt;SAT,CalcTable[[#This Row],[PWC]]-SAT,0)</f>
        <v>#NAME?</v>
      </c>
      <c r="AE2890" s="13" t="e">
        <f ca="1">CalcTable[[#This Row],[PWC]]-CalcTable[[#This Row],[PercAmt]]-CalcTable[[#This Row],[Runoff]]</f>
        <v>#NAME?</v>
      </c>
      <c r="AF2890" s="13" t="e">
        <f ca="1">CalcTable[[#This Row],[IrrAmt]]/1000*CUR_IRR_AREA*10000/IRR_EFF</f>
        <v>#NAME?</v>
      </c>
      <c r="AG2890" s="147"/>
      <c r="AH2890" s="13"/>
      <c r="AI2890" s="50">
        <v>0</v>
      </c>
      <c r="AJ2890" s="50">
        <v>0</v>
      </c>
      <c r="AK2890" s="50">
        <v>0</v>
      </c>
      <c r="AL2890" s="50">
        <v>3.7267880163621179</v>
      </c>
      <c r="AM2890" s="50"/>
      <c r="AN2890" s="50"/>
      <c r="AO2890" s="50"/>
      <c r="AP2890" s="50"/>
      <c r="AQ2890" s="50"/>
      <c r="AR2890" s="50"/>
      <c r="AS2890" s="50"/>
      <c r="AT2890" s="50"/>
      <c r="AU2890" s="50"/>
      <c r="AV2890" s="50"/>
      <c r="AW2890" s="50"/>
      <c r="AX2890" s="50">
        <f t="shared" si="907"/>
        <v>3.7267880163621179</v>
      </c>
      <c r="AY2890" s="50"/>
      <c r="AZ2890" s="50">
        <f t="shared" si="897"/>
        <v>109.31911514662214</v>
      </c>
      <c r="BA2890" s="50">
        <f t="shared" si="898"/>
        <v>168.31673284479916</v>
      </c>
      <c r="BB2890" s="50">
        <f t="shared" si="899"/>
        <v>173.52240499463832</v>
      </c>
      <c r="BC2890" s="17">
        <f t="shared" si="900"/>
        <v>19788</v>
      </c>
      <c r="BD2890" s="50">
        <f t="shared" si="901"/>
        <v>3.7267880163621179</v>
      </c>
      <c r="BE2890" s="50">
        <f t="shared" si="902"/>
        <v>109.31911514662214</v>
      </c>
      <c r="BF2890" s="50">
        <f t="shared" si="908"/>
        <v>178.81127143288714</v>
      </c>
      <c r="BG2890" s="50"/>
      <c r="BH2890" s="17">
        <f t="shared" si="903"/>
        <v>0</v>
      </c>
      <c r="BI2890" s="17">
        <f t="shared" si="911"/>
        <v>2890</v>
      </c>
      <c r="BJ2890" s="17">
        <f t="shared" si="909"/>
        <v>2890</v>
      </c>
      <c r="BK2890" s="150">
        <f t="shared" si="910"/>
        <v>28727</v>
      </c>
      <c r="BL2890" s="50" t="e">
        <f t="shared" ca="1" si="904"/>
        <v>#NAME?</v>
      </c>
      <c r="BM2890" s="50" t="e">
        <f t="shared" ca="1" si="905"/>
        <v>#NAME?</v>
      </c>
      <c r="BN2890" s="50" t="e">
        <f t="shared" ca="1" si="906"/>
        <v>#NAME?</v>
      </c>
    </row>
    <row r="2891" spans="1:66" x14ac:dyDescent="0.35">
      <c r="A2891" s="48">
        <v>28728</v>
      </c>
      <c r="B2891" s="17">
        <v>1978</v>
      </c>
      <c r="C2891" s="17">
        <v>8</v>
      </c>
      <c r="D2891" s="17">
        <v>238</v>
      </c>
      <c r="E2891" s="17">
        <v>26</v>
      </c>
      <c r="F2891" s="17">
        <v>7</v>
      </c>
      <c r="G2891" s="50">
        <v>7.9</v>
      </c>
      <c r="H2891" s="32">
        <v>4.4714064063562429</v>
      </c>
      <c r="I2891" s="50">
        <v>13</v>
      </c>
      <c r="J2891" s="13">
        <v>0</v>
      </c>
      <c r="K2891" s="13">
        <f t="shared" si="892"/>
        <v>0</v>
      </c>
      <c r="L2891" s="13">
        <f t="shared" si="893"/>
        <v>0</v>
      </c>
      <c r="M2891" s="13" t="e">
        <f ca="1">CalcTable[[#This Row],[IWC]]-AE2890</f>
        <v>#NAME?</v>
      </c>
      <c r="N2891" s="13" t="e">
        <f ca="1">IF(CalcTable[[#This Row],[Day of Year]]&lt;123,FCAP,AE2890)</f>
        <v>#NAME?</v>
      </c>
      <c r="O2891" s="17" t="e">
        <f ca="1">IF(IRR_DRIP,5,COUNTIF('IDET Wind Values'!C2875:G2875,"&lt;="&amp;IRR_MAXWIND))</f>
        <v>#NAME?</v>
      </c>
      <c r="P2891" s="13" t="e">
        <f ca="1">CalcTable[[#This Row],[ET_o]]*KL</f>
        <v>#NAME?</v>
      </c>
      <c r="Q2891" s="13" t="e">
        <f ca="1">IF(WILTPT&lt;=0,1,MAX(0,MIN(1,(CalcTable[[#This Row],[IWC]]-WILTPT)/(MAD-WILTPT))))</f>
        <v>#NAME?</v>
      </c>
      <c r="R2891" s="13" t="e">
        <f ca="1">CalcTable[[#This Row],[ETMult]]*CalcTable[[#This Row],[ETb]]</f>
        <v>#NAME?</v>
      </c>
      <c r="S2891" s="13" t="b">
        <f>INDEX(IRR_LIST,CalcTable[[#This Row],[Day of Week]]+1)</f>
        <v>0</v>
      </c>
      <c r="T2891" s="13">
        <f t="shared" ca="1" si="894"/>
        <v>0</v>
      </c>
      <c r="U2891" s="13" t="b">
        <f ca="1">IF(CalcTable[[#This Row],[IrrPrecip]]&gt;=IC_MM,FALSE,TRUE)</f>
        <v>1</v>
      </c>
      <c r="V2891" s="13" t="b">
        <f t="shared" si="895"/>
        <v>1</v>
      </c>
      <c r="W2891" s="13" t="e">
        <f ca="1">IF(AND(IRR_DRIP=FALSE,CalcTable[[#This Row],[IrrHours]]&lt;=0),FALSE,TRUE)</f>
        <v>#NAME?</v>
      </c>
      <c r="X2891" s="13" t="e">
        <f ca="1">AND(CalcTable[[#This Row],[IrrDay]],CalcTable[[#This Row],[IrrRain]],CalcTable[[#This Row],[IrrWarm]],CalcTable[[#This Row],[IrrWindy]])</f>
        <v>#NAME?</v>
      </c>
      <c r="Y2891" s="13" t="e">
        <f t="shared" ca="1" si="896"/>
        <v>#NAME?</v>
      </c>
      <c r="Z2891" s="13" t="e">
        <f ca="1">CalcTable[[#This Row],[IrrHours]]/5</f>
        <v>#NAME?</v>
      </c>
      <c r="AA2891" s="13" t="e">
        <f ca="1">IF(CalcTable[[#This Row],[IrrFlag]]=FALSE,0,MAX(0,CalcTable[[#This Row],[VolRednWind]]*(FCAP*IRR_TARGET-CalcTable[[#This Row],[IWC]])))</f>
        <v>#NAME?</v>
      </c>
      <c r="AB2891" s="13" t="e">
        <f ca="1">CalcTable[[#This Row],[IWC]]+CalcTable[[#This Row],[Eff Precip]]+CalcTable[[#This Row],[IrrAmt]]-CalcTable[[#This Row],[AET]]</f>
        <v>#NAME?</v>
      </c>
      <c r="AC2891" s="13" t="e">
        <f ca="1">IF(CalcTable[[#This Row],[PWC]]&gt;FCAP,MIN(24*PERC,MIN(SAT,CalcTable[[#This Row],[PWC]])-FCAP),0)</f>
        <v>#NAME?</v>
      </c>
      <c r="AD2891" s="13" t="e">
        <f ca="1">IF(CalcTable[[#This Row],[PWC]]&gt;SAT,CalcTable[[#This Row],[PWC]]-SAT,0)</f>
        <v>#NAME?</v>
      </c>
      <c r="AE2891" s="13" t="e">
        <f ca="1">CalcTable[[#This Row],[PWC]]-CalcTable[[#This Row],[PercAmt]]-CalcTable[[#This Row],[Runoff]]</f>
        <v>#NAME?</v>
      </c>
      <c r="AF2891" s="13" t="e">
        <f ca="1">CalcTable[[#This Row],[IrrAmt]]/1000*CUR_IRR_AREA*10000/IRR_EFF</f>
        <v>#NAME?</v>
      </c>
      <c r="AG2891" s="147"/>
      <c r="AH2891" s="13"/>
      <c r="AI2891" s="50">
        <v>0</v>
      </c>
      <c r="AJ2891" s="50">
        <v>0</v>
      </c>
      <c r="AK2891" s="50">
        <v>2.6936619147472474</v>
      </c>
      <c r="AL2891" s="50">
        <v>0</v>
      </c>
      <c r="AM2891" s="50"/>
      <c r="AN2891" s="50"/>
      <c r="AO2891" s="50"/>
      <c r="AP2891" s="50"/>
      <c r="AQ2891" s="50"/>
      <c r="AR2891" s="50"/>
      <c r="AS2891" s="50"/>
      <c r="AT2891" s="50"/>
      <c r="AU2891" s="50"/>
      <c r="AV2891" s="50"/>
      <c r="AW2891" s="50"/>
      <c r="AX2891" s="50">
        <f t="shared" si="907"/>
        <v>2.6936619147472474</v>
      </c>
      <c r="AY2891" s="50"/>
      <c r="AZ2891" s="50">
        <f t="shared" si="897"/>
        <v>39.507041416292964</v>
      </c>
      <c r="BA2891" s="50">
        <f t="shared" si="898"/>
        <v>60.828301863181224</v>
      </c>
      <c r="BB2891" s="50">
        <f t="shared" si="899"/>
        <v>62.709589549671378</v>
      </c>
      <c r="BC2891" s="17">
        <f t="shared" si="900"/>
        <v>19788</v>
      </c>
      <c r="BD2891" s="50">
        <f t="shared" si="901"/>
        <v>2.6936619147472474</v>
      </c>
      <c r="BE2891" s="50">
        <f t="shared" si="902"/>
        <v>39.507041416292964</v>
      </c>
      <c r="BF2891" s="50">
        <f t="shared" si="908"/>
        <v>64.620942977119924</v>
      </c>
      <c r="BG2891" s="50"/>
      <c r="BH2891" s="17">
        <f t="shared" si="903"/>
        <v>0</v>
      </c>
      <c r="BI2891" s="17">
        <f t="shared" si="911"/>
        <v>2891</v>
      </c>
      <c r="BJ2891" s="17">
        <f t="shared" si="909"/>
        <v>2891</v>
      </c>
      <c r="BK2891" s="150">
        <f t="shared" si="910"/>
        <v>28728</v>
      </c>
      <c r="BL2891" s="50" t="e">
        <f t="shared" ca="1" si="904"/>
        <v>#NAME?</v>
      </c>
      <c r="BM2891" s="50" t="e">
        <f t="shared" ca="1" si="905"/>
        <v>#NAME?</v>
      </c>
      <c r="BN2891" s="50" t="e">
        <f t="shared" ca="1" si="906"/>
        <v>#NAME?</v>
      </c>
    </row>
    <row r="2892" spans="1:66" x14ac:dyDescent="0.35">
      <c r="A2892" s="48">
        <v>28729</v>
      </c>
      <c r="B2892" s="17">
        <v>1978</v>
      </c>
      <c r="C2892" s="17">
        <v>8</v>
      </c>
      <c r="D2892" s="17">
        <v>239</v>
      </c>
      <c r="E2892" s="17">
        <v>27</v>
      </c>
      <c r="F2892" s="17">
        <v>1</v>
      </c>
      <c r="G2892" s="50">
        <v>4.7</v>
      </c>
      <c r="H2892" s="32">
        <v>3.5378784400836829</v>
      </c>
      <c r="I2892" s="50">
        <v>11.166666666666666</v>
      </c>
      <c r="J2892" s="13">
        <v>0</v>
      </c>
      <c r="K2892" s="13">
        <f t="shared" si="892"/>
        <v>0</v>
      </c>
      <c r="L2892" s="13">
        <f t="shared" si="893"/>
        <v>0</v>
      </c>
      <c r="M2892" s="13" t="e">
        <f ca="1">CalcTable[[#This Row],[IWC]]-AE2891</f>
        <v>#NAME?</v>
      </c>
      <c r="N2892" s="13" t="e">
        <f ca="1">IF(CalcTable[[#This Row],[Day of Year]]&lt;123,FCAP,AE2891)</f>
        <v>#NAME?</v>
      </c>
      <c r="O2892" s="17" t="e">
        <f ca="1">IF(IRR_DRIP,5,COUNTIF('IDET Wind Values'!C2876:G2876,"&lt;="&amp;IRR_MAXWIND))</f>
        <v>#NAME?</v>
      </c>
      <c r="P2892" s="13" t="e">
        <f ca="1">CalcTable[[#This Row],[ET_o]]*KL</f>
        <v>#NAME?</v>
      </c>
      <c r="Q2892" s="13" t="e">
        <f ca="1">IF(WILTPT&lt;=0,1,MAX(0,MIN(1,(CalcTable[[#This Row],[IWC]]-WILTPT)/(MAD-WILTPT))))</f>
        <v>#NAME?</v>
      </c>
      <c r="R2892" s="13" t="e">
        <f ca="1">CalcTable[[#This Row],[ETMult]]*CalcTable[[#This Row],[ETb]]</f>
        <v>#NAME?</v>
      </c>
      <c r="S2892" s="13" t="b">
        <f>INDEX(IRR_LIST,CalcTable[[#This Row],[Day of Week]]+1)</f>
        <v>1</v>
      </c>
      <c r="T2892" s="13">
        <f t="shared" ca="1" si="894"/>
        <v>0</v>
      </c>
      <c r="U2892" s="13" t="b">
        <f ca="1">IF(CalcTable[[#This Row],[IrrPrecip]]&gt;=IC_MM,FALSE,TRUE)</f>
        <v>1</v>
      </c>
      <c r="V2892" s="13" t="b">
        <f t="shared" si="895"/>
        <v>1</v>
      </c>
      <c r="W2892" s="13" t="e">
        <f ca="1">IF(AND(IRR_DRIP=FALSE,CalcTable[[#This Row],[IrrHours]]&lt;=0),FALSE,TRUE)</f>
        <v>#NAME?</v>
      </c>
      <c r="X2892" s="13" t="e">
        <f ca="1">AND(CalcTable[[#This Row],[IrrDay]],CalcTable[[#This Row],[IrrRain]],CalcTable[[#This Row],[IrrWarm]],CalcTable[[#This Row],[IrrWindy]])</f>
        <v>#NAME?</v>
      </c>
      <c r="Y2892" s="13" t="e">
        <f t="shared" ca="1" si="896"/>
        <v>#NAME?</v>
      </c>
      <c r="Z2892" s="13" t="e">
        <f ca="1">CalcTable[[#This Row],[IrrHours]]/5</f>
        <v>#NAME?</v>
      </c>
      <c r="AA2892" s="13" t="e">
        <f ca="1">IF(CalcTable[[#This Row],[IrrFlag]]=FALSE,0,MAX(0,CalcTable[[#This Row],[VolRednWind]]*(FCAP*IRR_TARGET-CalcTable[[#This Row],[IWC]])))</f>
        <v>#NAME?</v>
      </c>
      <c r="AB2892" s="13" t="e">
        <f ca="1">CalcTable[[#This Row],[IWC]]+CalcTable[[#This Row],[Eff Precip]]+CalcTable[[#This Row],[IrrAmt]]-CalcTable[[#This Row],[AET]]</f>
        <v>#NAME?</v>
      </c>
      <c r="AC2892" s="13" t="e">
        <f ca="1">IF(CalcTable[[#This Row],[PWC]]&gt;FCAP,MIN(24*PERC,MIN(SAT,CalcTable[[#This Row],[PWC]])-FCAP),0)</f>
        <v>#NAME?</v>
      </c>
      <c r="AD2892" s="13" t="e">
        <f ca="1">IF(CalcTable[[#This Row],[PWC]]&gt;SAT,CalcTable[[#This Row],[PWC]]-SAT,0)</f>
        <v>#NAME?</v>
      </c>
      <c r="AE2892" s="13" t="e">
        <f ca="1">CalcTable[[#This Row],[PWC]]-CalcTable[[#This Row],[PercAmt]]-CalcTable[[#This Row],[Runoff]]</f>
        <v>#NAME?</v>
      </c>
      <c r="AF2892" s="13" t="e">
        <f ca="1">CalcTable[[#This Row],[IrrAmt]]/1000*CUR_IRR_AREA*10000/IRR_EFF</f>
        <v>#NAME?</v>
      </c>
      <c r="AG2892" s="147"/>
      <c r="AH2892" s="13"/>
      <c r="AI2892" s="50">
        <v>7.8720177813634518</v>
      </c>
      <c r="AJ2892" s="50">
        <v>9.5078577813634375</v>
      </c>
      <c r="AK2892" s="50">
        <v>0</v>
      </c>
      <c r="AL2892" s="50">
        <v>0</v>
      </c>
      <c r="AM2892" s="50"/>
      <c r="AN2892" s="50"/>
      <c r="AO2892" s="50"/>
      <c r="AP2892" s="50"/>
      <c r="AQ2892" s="50"/>
      <c r="AR2892" s="50"/>
      <c r="AS2892" s="50"/>
      <c r="AT2892" s="50"/>
      <c r="AU2892" s="50"/>
      <c r="AV2892" s="50"/>
      <c r="AW2892" s="50"/>
      <c r="AX2892" s="50">
        <f t="shared" si="907"/>
        <v>17.379875562726887</v>
      </c>
      <c r="AY2892" s="50"/>
      <c r="AZ2892" s="50">
        <f t="shared" si="897"/>
        <v>394.35342237999146</v>
      </c>
      <c r="BA2892" s="50">
        <f t="shared" si="898"/>
        <v>637.82711863732447</v>
      </c>
      <c r="BB2892" s="50">
        <f t="shared" si="899"/>
        <v>660.01119078468253</v>
      </c>
      <c r="BC2892" s="17">
        <f t="shared" si="900"/>
        <v>19788</v>
      </c>
      <c r="BD2892" s="50">
        <f t="shared" si="901"/>
        <v>17.379875562726887</v>
      </c>
      <c r="BE2892" s="50">
        <f t="shared" si="902"/>
        <v>394.35342237999146</v>
      </c>
      <c r="BF2892" s="50">
        <f t="shared" si="908"/>
        <v>645.03665946344324</v>
      </c>
      <c r="BG2892" s="50"/>
      <c r="BH2892" s="17">
        <f t="shared" si="903"/>
        <v>0</v>
      </c>
      <c r="BI2892" s="17">
        <f t="shared" si="911"/>
        <v>2892</v>
      </c>
      <c r="BJ2892" s="17">
        <f t="shared" si="909"/>
        <v>2892</v>
      </c>
      <c r="BK2892" s="150">
        <f t="shared" si="910"/>
        <v>28729</v>
      </c>
      <c r="BL2892" s="50" t="e">
        <f t="shared" ca="1" si="904"/>
        <v>#NAME?</v>
      </c>
      <c r="BM2892" s="50" t="e">
        <f t="shared" ca="1" si="905"/>
        <v>#NAME?</v>
      </c>
      <c r="BN2892" s="50" t="e">
        <f t="shared" ca="1" si="906"/>
        <v>#NAME?</v>
      </c>
    </row>
    <row r="2893" spans="1:66" x14ac:dyDescent="0.35">
      <c r="A2893" s="48">
        <v>28730</v>
      </c>
      <c r="B2893" s="17">
        <v>1978</v>
      </c>
      <c r="C2893" s="17">
        <v>8</v>
      </c>
      <c r="D2893" s="17">
        <v>240</v>
      </c>
      <c r="E2893" s="17">
        <v>28</v>
      </c>
      <c r="F2893" s="17">
        <v>2</v>
      </c>
      <c r="G2893" s="50">
        <v>7.9</v>
      </c>
      <c r="H2893" s="32">
        <v>3.5739622594844054</v>
      </c>
      <c r="I2893" s="50">
        <v>6.833333333333333</v>
      </c>
      <c r="J2893" s="13">
        <v>0</v>
      </c>
      <c r="K2893" s="13">
        <f t="shared" si="892"/>
        <v>0</v>
      </c>
      <c r="L2893" s="13">
        <f t="shared" si="893"/>
        <v>0</v>
      </c>
      <c r="M2893" s="13" t="e">
        <f ca="1">CalcTable[[#This Row],[IWC]]-AE2892</f>
        <v>#NAME?</v>
      </c>
      <c r="N2893" s="13" t="e">
        <f ca="1">IF(CalcTable[[#This Row],[Day of Year]]&lt;123,FCAP,AE2892)</f>
        <v>#NAME?</v>
      </c>
      <c r="O2893" s="17" t="e">
        <f ca="1">IF(IRR_DRIP,5,COUNTIF('IDET Wind Values'!C2877:G2877,"&lt;="&amp;IRR_MAXWIND))</f>
        <v>#NAME?</v>
      </c>
      <c r="P2893" s="13" t="e">
        <f ca="1">CalcTable[[#This Row],[ET_o]]*KL</f>
        <v>#NAME?</v>
      </c>
      <c r="Q2893" s="13" t="e">
        <f ca="1">IF(WILTPT&lt;=0,1,MAX(0,MIN(1,(CalcTable[[#This Row],[IWC]]-WILTPT)/(MAD-WILTPT))))</f>
        <v>#NAME?</v>
      </c>
      <c r="R2893" s="13" t="e">
        <f ca="1">CalcTable[[#This Row],[ETMult]]*CalcTable[[#This Row],[ETb]]</f>
        <v>#NAME?</v>
      </c>
      <c r="S2893" s="13" t="b">
        <f>INDEX(IRR_LIST,CalcTable[[#This Row],[Day of Week]]+1)</f>
        <v>0</v>
      </c>
      <c r="T2893" s="13">
        <f t="shared" ca="1" si="894"/>
        <v>0</v>
      </c>
      <c r="U2893" s="13" t="b">
        <f ca="1">IF(CalcTable[[#This Row],[IrrPrecip]]&gt;=IC_MM,FALSE,TRUE)</f>
        <v>1</v>
      </c>
      <c r="V2893" s="13" t="b">
        <f t="shared" si="895"/>
        <v>1</v>
      </c>
      <c r="W2893" s="13" t="e">
        <f ca="1">IF(AND(IRR_DRIP=FALSE,CalcTable[[#This Row],[IrrHours]]&lt;=0),FALSE,TRUE)</f>
        <v>#NAME?</v>
      </c>
      <c r="X2893" s="13" t="e">
        <f ca="1">AND(CalcTable[[#This Row],[IrrDay]],CalcTable[[#This Row],[IrrRain]],CalcTable[[#This Row],[IrrWarm]],CalcTable[[#This Row],[IrrWindy]])</f>
        <v>#NAME?</v>
      </c>
      <c r="Y2893" s="13" t="e">
        <f t="shared" ca="1" si="896"/>
        <v>#NAME?</v>
      </c>
      <c r="Z2893" s="13" t="e">
        <f ca="1">CalcTable[[#This Row],[IrrHours]]/5</f>
        <v>#NAME?</v>
      </c>
      <c r="AA2893" s="13" t="e">
        <f ca="1">IF(CalcTable[[#This Row],[IrrFlag]]=FALSE,0,MAX(0,CalcTable[[#This Row],[VolRednWind]]*(FCAP*IRR_TARGET-CalcTable[[#This Row],[IWC]])))</f>
        <v>#NAME?</v>
      </c>
      <c r="AB2893" s="13" t="e">
        <f ca="1">CalcTable[[#This Row],[IWC]]+CalcTable[[#This Row],[Eff Precip]]+CalcTable[[#This Row],[IrrAmt]]-CalcTable[[#This Row],[AET]]</f>
        <v>#NAME?</v>
      </c>
      <c r="AC2893" s="13" t="e">
        <f ca="1">IF(CalcTable[[#This Row],[PWC]]&gt;FCAP,MIN(24*PERC,MIN(SAT,CalcTable[[#This Row],[PWC]])-FCAP),0)</f>
        <v>#NAME?</v>
      </c>
      <c r="AD2893" s="13" t="e">
        <f ca="1">IF(CalcTable[[#This Row],[PWC]]&gt;SAT,CalcTable[[#This Row],[PWC]]-SAT,0)</f>
        <v>#NAME?</v>
      </c>
      <c r="AE2893" s="13" t="e">
        <f ca="1">CalcTable[[#This Row],[PWC]]-CalcTable[[#This Row],[PercAmt]]-CalcTable[[#This Row],[Runoff]]</f>
        <v>#NAME?</v>
      </c>
      <c r="AF2893" s="13" t="e">
        <f ca="1">CalcTable[[#This Row],[IrrAmt]]/1000*CUR_IRR_AREA*10000/IRR_EFF</f>
        <v>#NAME?</v>
      </c>
      <c r="AG2893" s="147"/>
      <c r="AH2893" s="13"/>
      <c r="AI2893" s="50">
        <v>0</v>
      </c>
      <c r="AJ2893" s="50">
        <v>0</v>
      </c>
      <c r="AK2893" s="50">
        <v>1.6891199075325667</v>
      </c>
      <c r="AL2893" s="50">
        <v>6.7644734360479575</v>
      </c>
      <c r="AM2893" s="50"/>
      <c r="AN2893" s="50"/>
      <c r="AO2893" s="50"/>
      <c r="AP2893" s="50"/>
      <c r="AQ2893" s="50"/>
      <c r="AR2893" s="50"/>
      <c r="AS2893" s="50"/>
      <c r="AT2893" s="50"/>
      <c r="AU2893" s="50"/>
      <c r="AV2893" s="50"/>
      <c r="AW2893" s="50"/>
      <c r="AX2893" s="50">
        <f t="shared" si="907"/>
        <v>8.4535933435805237</v>
      </c>
      <c r="AY2893" s="50"/>
      <c r="AZ2893" s="50">
        <f t="shared" si="897"/>
        <v>223.19831276788443</v>
      </c>
      <c r="BA2893" s="50">
        <f t="shared" si="898"/>
        <v>343.65454505531409</v>
      </c>
      <c r="BB2893" s="50">
        <f t="shared" si="899"/>
        <v>354.28303613949913</v>
      </c>
      <c r="BC2893" s="17">
        <f t="shared" si="900"/>
        <v>19788</v>
      </c>
      <c r="BD2893" s="50">
        <f t="shared" si="901"/>
        <v>8.4535933435805237</v>
      </c>
      <c r="BE2893" s="50">
        <f t="shared" si="902"/>
        <v>223.19831276788443</v>
      </c>
      <c r="BF2893" s="50">
        <f t="shared" si="908"/>
        <v>365.08138612512198</v>
      </c>
      <c r="BG2893" s="50"/>
      <c r="BH2893" s="17">
        <f t="shared" si="903"/>
        <v>0</v>
      </c>
      <c r="BI2893" s="17">
        <f t="shared" si="911"/>
        <v>2893</v>
      </c>
      <c r="BJ2893" s="17">
        <f t="shared" si="909"/>
        <v>2893</v>
      </c>
      <c r="BK2893" s="150">
        <f t="shared" si="910"/>
        <v>28730</v>
      </c>
      <c r="BL2893" s="50" t="e">
        <f t="shared" ca="1" si="904"/>
        <v>#NAME?</v>
      </c>
      <c r="BM2893" s="50" t="e">
        <f t="shared" ca="1" si="905"/>
        <v>#NAME?</v>
      </c>
      <c r="BN2893" s="50" t="e">
        <f t="shared" ca="1" si="906"/>
        <v>#NAME?</v>
      </c>
    </row>
    <row r="2894" spans="1:66" x14ac:dyDescent="0.35">
      <c r="A2894" s="48">
        <v>28731</v>
      </c>
      <c r="B2894" s="17">
        <v>1978</v>
      </c>
      <c r="C2894" s="17">
        <v>8</v>
      </c>
      <c r="D2894" s="17">
        <v>241</v>
      </c>
      <c r="E2894" s="17">
        <v>29</v>
      </c>
      <c r="F2894" s="17">
        <v>3</v>
      </c>
      <c r="G2894" s="50">
        <v>5.5</v>
      </c>
      <c r="H2894" s="32">
        <v>3.5840888062221867</v>
      </c>
      <c r="I2894" s="50">
        <v>9</v>
      </c>
      <c r="J2894" s="13">
        <v>0</v>
      </c>
      <c r="K2894" s="13">
        <f t="shared" si="892"/>
        <v>0</v>
      </c>
      <c r="L2894" s="13">
        <f t="shared" si="893"/>
        <v>0</v>
      </c>
      <c r="M2894" s="13" t="e">
        <f ca="1">CalcTable[[#This Row],[IWC]]-AE2893</f>
        <v>#NAME?</v>
      </c>
      <c r="N2894" s="13" t="e">
        <f ca="1">IF(CalcTable[[#This Row],[Day of Year]]&lt;123,FCAP,AE2893)</f>
        <v>#NAME?</v>
      </c>
      <c r="O2894" s="17" t="e">
        <f ca="1">IF(IRR_DRIP,5,COUNTIF('IDET Wind Values'!C2878:G2878,"&lt;="&amp;IRR_MAXWIND))</f>
        <v>#NAME?</v>
      </c>
      <c r="P2894" s="13" t="e">
        <f ca="1">CalcTable[[#This Row],[ET_o]]*KL</f>
        <v>#NAME?</v>
      </c>
      <c r="Q2894" s="13" t="e">
        <f ca="1">IF(WILTPT&lt;=0,1,MAX(0,MIN(1,(CalcTable[[#This Row],[IWC]]-WILTPT)/(MAD-WILTPT))))</f>
        <v>#NAME?</v>
      </c>
      <c r="R2894" s="13" t="e">
        <f ca="1">CalcTable[[#This Row],[ETMult]]*CalcTable[[#This Row],[ETb]]</f>
        <v>#NAME?</v>
      </c>
      <c r="S2894" s="13" t="b">
        <f>INDEX(IRR_LIST,CalcTable[[#This Row],[Day of Week]]+1)</f>
        <v>1</v>
      </c>
      <c r="T2894" s="13">
        <f t="shared" ca="1" si="894"/>
        <v>0</v>
      </c>
      <c r="U2894" s="13" t="b">
        <f ca="1">IF(CalcTable[[#This Row],[IrrPrecip]]&gt;=IC_MM,FALSE,TRUE)</f>
        <v>1</v>
      </c>
      <c r="V2894" s="13" t="b">
        <f t="shared" si="895"/>
        <v>1</v>
      </c>
      <c r="W2894" s="13" t="e">
        <f ca="1">IF(AND(IRR_DRIP=FALSE,CalcTable[[#This Row],[IrrHours]]&lt;=0),FALSE,TRUE)</f>
        <v>#NAME?</v>
      </c>
      <c r="X2894" s="13" t="e">
        <f ca="1">AND(CalcTable[[#This Row],[IrrDay]],CalcTable[[#This Row],[IrrRain]],CalcTable[[#This Row],[IrrWarm]],CalcTable[[#This Row],[IrrWindy]])</f>
        <v>#NAME?</v>
      </c>
      <c r="Y2894" s="13" t="e">
        <f t="shared" ca="1" si="896"/>
        <v>#NAME?</v>
      </c>
      <c r="Z2894" s="13" t="e">
        <f ca="1">CalcTable[[#This Row],[IrrHours]]/5</f>
        <v>#NAME?</v>
      </c>
      <c r="AA2894" s="13" t="e">
        <f ca="1">IF(CalcTable[[#This Row],[IrrFlag]]=FALSE,0,MAX(0,CalcTable[[#This Row],[VolRednWind]]*(FCAP*IRR_TARGET-CalcTable[[#This Row],[IWC]])))</f>
        <v>#NAME?</v>
      </c>
      <c r="AB2894" s="13" t="e">
        <f ca="1">CalcTable[[#This Row],[IWC]]+CalcTable[[#This Row],[Eff Precip]]+CalcTable[[#This Row],[IrrAmt]]-CalcTable[[#This Row],[AET]]</f>
        <v>#NAME?</v>
      </c>
      <c r="AC2894" s="13" t="e">
        <f ca="1">IF(CalcTable[[#This Row],[PWC]]&gt;FCAP,MIN(24*PERC,MIN(SAT,CalcTable[[#This Row],[PWC]])-FCAP),0)</f>
        <v>#NAME?</v>
      </c>
      <c r="AD2894" s="13" t="e">
        <f ca="1">IF(CalcTable[[#This Row],[PWC]]&gt;SAT,CalcTable[[#This Row],[PWC]]-SAT,0)</f>
        <v>#NAME?</v>
      </c>
      <c r="AE2894" s="13" t="e">
        <f ca="1">CalcTable[[#This Row],[PWC]]-CalcTable[[#This Row],[PercAmt]]-CalcTable[[#This Row],[Runoff]]</f>
        <v>#NAME?</v>
      </c>
      <c r="AF2894" s="13" t="e">
        <f ca="1">CalcTable[[#This Row],[IrrAmt]]/1000*CUR_IRR_AREA*10000/IRR_EFF</f>
        <v>#NAME?</v>
      </c>
      <c r="AG2894" s="147"/>
      <c r="AH2894" s="13"/>
      <c r="AI2894" s="50">
        <v>9.2245815310897399</v>
      </c>
      <c r="AJ2894" s="50">
        <v>11.31686034393995</v>
      </c>
      <c r="AK2894" s="50">
        <v>0</v>
      </c>
      <c r="AL2894" s="50">
        <v>0</v>
      </c>
      <c r="AM2894" s="50"/>
      <c r="AN2894" s="50"/>
      <c r="AO2894" s="50"/>
      <c r="AP2894" s="50"/>
      <c r="AQ2894" s="50"/>
      <c r="AR2894" s="50"/>
      <c r="AS2894" s="50"/>
      <c r="AT2894" s="50"/>
      <c r="AU2894" s="50"/>
      <c r="AV2894" s="50"/>
      <c r="AW2894" s="50"/>
      <c r="AX2894" s="50">
        <f t="shared" si="907"/>
        <v>20.54144187502969</v>
      </c>
      <c r="AY2894" s="50"/>
      <c r="AZ2894" s="50">
        <f t="shared" si="897"/>
        <v>467.25509921155481</v>
      </c>
      <c r="BA2894" s="50">
        <f t="shared" si="898"/>
        <v>755.90377461999026</v>
      </c>
      <c r="BB2894" s="50">
        <f t="shared" si="899"/>
        <v>782.20726819362449</v>
      </c>
      <c r="BC2894" s="17">
        <f t="shared" si="900"/>
        <v>19788</v>
      </c>
      <c r="BD2894" s="50">
        <f t="shared" si="901"/>
        <v>20.54144187502969</v>
      </c>
      <c r="BE2894" s="50">
        <f t="shared" si="902"/>
        <v>467.25509921155481</v>
      </c>
      <c r="BF2894" s="50">
        <f t="shared" si="908"/>
        <v>764.28059504010332</v>
      </c>
      <c r="BG2894" s="50"/>
      <c r="BH2894" s="17">
        <f t="shared" si="903"/>
        <v>0</v>
      </c>
      <c r="BI2894" s="17">
        <f t="shared" si="911"/>
        <v>2894</v>
      </c>
      <c r="BJ2894" s="17">
        <f t="shared" si="909"/>
        <v>2894</v>
      </c>
      <c r="BK2894" s="150">
        <f t="shared" si="910"/>
        <v>28731</v>
      </c>
      <c r="BL2894" s="50" t="e">
        <f t="shared" ca="1" si="904"/>
        <v>#NAME?</v>
      </c>
      <c r="BM2894" s="50" t="e">
        <f t="shared" ca="1" si="905"/>
        <v>#NAME?</v>
      </c>
      <c r="BN2894" s="50" t="e">
        <f t="shared" ca="1" si="906"/>
        <v>#NAME?</v>
      </c>
    </row>
    <row r="2895" spans="1:66" x14ac:dyDescent="0.35">
      <c r="A2895" s="48">
        <v>28732</v>
      </c>
      <c r="B2895" s="17">
        <v>1978</v>
      </c>
      <c r="C2895" s="17">
        <v>8</v>
      </c>
      <c r="D2895" s="17">
        <v>242</v>
      </c>
      <c r="E2895" s="17">
        <v>30</v>
      </c>
      <c r="F2895" s="17">
        <v>4</v>
      </c>
      <c r="G2895" s="50">
        <v>6.5</v>
      </c>
      <c r="H2895" s="32">
        <v>3.5717682990866733</v>
      </c>
      <c r="I2895" s="50">
        <v>3.5</v>
      </c>
      <c r="J2895" s="13">
        <v>0</v>
      </c>
      <c r="K2895" s="13">
        <f t="shared" si="892"/>
        <v>0</v>
      </c>
      <c r="L2895" s="13">
        <f t="shared" si="893"/>
        <v>0</v>
      </c>
      <c r="M2895" s="13" t="e">
        <f ca="1">CalcTable[[#This Row],[IWC]]-AE2894</f>
        <v>#NAME?</v>
      </c>
      <c r="N2895" s="13" t="e">
        <f ca="1">IF(CalcTable[[#This Row],[Day of Year]]&lt;123,FCAP,AE2894)</f>
        <v>#NAME?</v>
      </c>
      <c r="O2895" s="17" t="e">
        <f ca="1">IF(IRR_DRIP,5,COUNTIF('IDET Wind Values'!C2879:G2879,"&lt;="&amp;IRR_MAXWIND))</f>
        <v>#NAME?</v>
      </c>
      <c r="P2895" s="13" t="e">
        <f ca="1">CalcTable[[#This Row],[ET_o]]*KL</f>
        <v>#NAME?</v>
      </c>
      <c r="Q2895" s="13" t="e">
        <f ca="1">IF(WILTPT&lt;=0,1,MAX(0,MIN(1,(CalcTable[[#This Row],[IWC]]-WILTPT)/(MAD-WILTPT))))</f>
        <v>#NAME?</v>
      </c>
      <c r="R2895" s="13" t="e">
        <f ca="1">CalcTable[[#This Row],[ETMult]]*CalcTable[[#This Row],[ETb]]</f>
        <v>#NAME?</v>
      </c>
      <c r="S2895" s="13" t="b">
        <f>INDEX(IRR_LIST,CalcTable[[#This Row],[Day of Week]]+1)</f>
        <v>0</v>
      </c>
      <c r="T2895" s="13">
        <f t="shared" ca="1" si="894"/>
        <v>0</v>
      </c>
      <c r="U2895" s="13" t="b">
        <f ca="1">IF(CalcTable[[#This Row],[IrrPrecip]]&gt;=IC_MM,FALSE,TRUE)</f>
        <v>1</v>
      </c>
      <c r="V2895" s="13" t="b">
        <f t="shared" si="895"/>
        <v>1</v>
      </c>
      <c r="W2895" s="13" t="e">
        <f ca="1">IF(AND(IRR_DRIP=FALSE,CalcTable[[#This Row],[IrrHours]]&lt;=0),FALSE,TRUE)</f>
        <v>#NAME?</v>
      </c>
      <c r="X2895" s="13" t="e">
        <f ca="1">AND(CalcTable[[#This Row],[IrrDay]],CalcTable[[#This Row],[IrrRain]],CalcTable[[#This Row],[IrrWarm]],CalcTable[[#This Row],[IrrWindy]])</f>
        <v>#NAME?</v>
      </c>
      <c r="Y2895" s="13" t="e">
        <f t="shared" ca="1" si="896"/>
        <v>#NAME?</v>
      </c>
      <c r="Z2895" s="13" t="e">
        <f ca="1">CalcTable[[#This Row],[IrrHours]]/5</f>
        <v>#NAME?</v>
      </c>
      <c r="AA2895" s="13" t="e">
        <f ca="1">IF(CalcTable[[#This Row],[IrrFlag]]=FALSE,0,MAX(0,CalcTable[[#This Row],[VolRednWind]]*(FCAP*IRR_TARGET-CalcTable[[#This Row],[IWC]])))</f>
        <v>#NAME?</v>
      </c>
      <c r="AB2895" s="13" t="e">
        <f ca="1">CalcTable[[#This Row],[IWC]]+CalcTable[[#This Row],[Eff Precip]]+CalcTable[[#This Row],[IrrAmt]]-CalcTable[[#This Row],[AET]]</f>
        <v>#NAME?</v>
      </c>
      <c r="AC2895" s="13" t="e">
        <f ca="1">IF(CalcTable[[#This Row],[PWC]]&gt;FCAP,MIN(24*PERC,MIN(SAT,CalcTable[[#This Row],[PWC]])-FCAP),0)</f>
        <v>#NAME?</v>
      </c>
      <c r="AD2895" s="13" t="e">
        <f ca="1">IF(CalcTable[[#This Row],[PWC]]&gt;SAT,CalcTable[[#This Row],[PWC]]-SAT,0)</f>
        <v>#NAME?</v>
      </c>
      <c r="AE2895" s="13" t="e">
        <f ca="1">CalcTable[[#This Row],[PWC]]-CalcTable[[#This Row],[PercAmt]]-CalcTable[[#This Row],[Runoff]]</f>
        <v>#NAME?</v>
      </c>
      <c r="AF2895" s="13" t="e">
        <f ca="1">CalcTable[[#This Row],[IrrAmt]]/1000*CUR_IRR_AREA*10000/IRR_EFF</f>
        <v>#NAME?</v>
      </c>
      <c r="AG2895" s="147"/>
      <c r="AH2895" s="13"/>
      <c r="AI2895" s="50">
        <v>0</v>
      </c>
      <c r="AJ2895" s="50">
        <v>0</v>
      </c>
      <c r="AK2895" s="50">
        <v>7.8615433431100916</v>
      </c>
      <c r="AL2895" s="50">
        <v>4.2512488434222035</v>
      </c>
      <c r="AM2895" s="50"/>
      <c r="AN2895" s="50"/>
      <c r="AO2895" s="50"/>
      <c r="AP2895" s="50"/>
      <c r="AQ2895" s="50"/>
      <c r="AR2895" s="50"/>
      <c r="AS2895" s="50"/>
      <c r="AT2895" s="50"/>
      <c r="AU2895" s="50"/>
      <c r="AV2895" s="50"/>
      <c r="AW2895" s="50"/>
      <c r="AX2895" s="50">
        <f t="shared" si="907"/>
        <v>12.112792186532296</v>
      </c>
      <c r="AY2895" s="50"/>
      <c r="AZ2895" s="50">
        <f t="shared" si="897"/>
        <v>240.00593510599936</v>
      </c>
      <c r="BA2895" s="50">
        <f t="shared" si="898"/>
        <v>369.5329477028879</v>
      </c>
      <c r="BB2895" s="50">
        <f t="shared" si="899"/>
        <v>380.96180175555457</v>
      </c>
      <c r="BC2895" s="17">
        <f t="shared" si="900"/>
        <v>19788</v>
      </c>
      <c r="BD2895" s="50">
        <f t="shared" si="901"/>
        <v>12.112792186532296</v>
      </c>
      <c r="BE2895" s="50">
        <f t="shared" si="902"/>
        <v>240.00593510599936</v>
      </c>
      <c r="BF2895" s="50">
        <f t="shared" si="908"/>
        <v>392.57330568567824</v>
      </c>
      <c r="BG2895" s="50"/>
      <c r="BH2895" s="17">
        <f t="shared" si="903"/>
        <v>0</v>
      </c>
      <c r="BI2895" s="17">
        <f t="shared" si="911"/>
        <v>2895</v>
      </c>
      <c r="BJ2895" s="17">
        <f t="shared" si="909"/>
        <v>2895</v>
      </c>
      <c r="BK2895" s="150">
        <f t="shared" si="910"/>
        <v>28732</v>
      </c>
      <c r="BL2895" s="50" t="e">
        <f t="shared" ca="1" si="904"/>
        <v>#NAME?</v>
      </c>
      <c r="BM2895" s="50" t="e">
        <f t="shared" ca="1" si="905"/>
        <v>#NAME?</v>
      </c>
      <c r="BN2895" s="50" t="e">
        <f t="shared" ca="1" si="906"/>
        <v>#NAME?</v>
      </c>
    </row>
    <row r="2896" spans="1:66" x14ac:dyDescent="0.35">
      <c r="A2896" s="48">
        <v>28733</v>
      </c>
      <c r="B2896" s="17">
        <v>1978</v>
      </c>
      <c r="C2896" s="17">
        <v>8</v>
      </c>
      <c r="D2896" s="17">
        <v>243</v>
      </c>
      <c r="E2896" s="17">
        <v>31</v>
      </c>
      <c r="F2896" s="17">
        <v>5</v>
      </c>
      <c r="G2896" s="50">
        <v>10.6</v>
      </c>
      <c r="H2896" s="32">
        <v>3.4532473515587974</v>
      </c>
      <c r="I2896" s="50">
        <v>4.833333333333333</v>
      </c>
      <c r="J2896" s="13">
        <v>0</v>
      </c>
      <c r="K2896" s="13">
        <f t="shared" si="892"/>
        <v>0</v>
      </c>
      <c r="L2896" s="13">
        <f t="shared" si="893"/>
        <v>0</v>
      </c>
      <c r="M2896" s="13" t="e">
        <f ca="1">CalcTable[[#This Row],[IWC]]-AE2895</f>
        <v>#NAME?</v>
      </c>
      <c r="N2896" s="13" t="e">
        <f ca="1">IF(CalcTable[[#This Row],[Day of Year]]&lt;123,FCAP,AE2895)</f>
        <v>#NAME?</v>
      </c>
      <c r="O2896" s="17" t="e">
        <f ca="1">IF(IRR_DRIP,5,COUNTIF('IDET Wind Values'!C2880:G2880,"&lt;="&amp;IRR_MAXWIND))</f>
        <v>#NAME?</v>
      </c>
      <c r="P2896" s="13" t="e">
        <f ca="1">CalcTable[[#This Row],[ET_o]]*KL</f>
        <v>#NAME?</v>
      </c>
      <c r="Q2896" s="13" t="e">
        <f ca="1">IF(WILTPT&lt;=0,1,MAX(0,MIN(1,(CalcTable[[#This Row],[IWC]]-WILTPT)/(MAD-WILTPT))))</f>
        <v>#NAME?</v>
      </c>
      <c r="R2896" s="13" t="e">
        <f ca="1">CalcTable[[#This Row],[ETMult]]*CalcTable[[#This Row],[ETb]]</f>
        <v>#NAME?</v>
      </c>
      <c r="S2896" s="13" t="b">
        <f>INDEX(IRR_LIST,CalcTable[[#This Row],[Day of Week]]+1)</f>
        <v>1</v>
      </c>
      <c r="T2896" s="13">
        <f t="shared" ca="1" si="894"/>
        <v>0</v>
      </c>
      <c r="U2896" s="13" t="b">
        <f ca="1">IF(CalcTable[[#This Row],[IrrPrecip]]&gt;=IC_MM,FALSE,TRUE)</f>
        <v>1</v>
      </c>
      <c r="V2896" s="13" t="b">
        <f t="shared" si="895"/>
        <v>1</v>
      </c>
      <c r="W2896" s="13" t="e">
        <f ca="1">IF(AND(IRR_DRIP=FALSE,CalcTable[[#This Row],[IrrHours]]&lt;=0),FALSE,TRUE)</f>
        <v>#NAME?</v>
      </c>
      <c r="X2896" s="13" t="e">
        <f ca="1">AND(CalcTable[[#This Row],[IrrDay]],CalcTable[[#This Row],[IrrRain]],CalcTable[[#This Row],[IrrWarm]],CalcTable[[#This Row],[IrrWindy]])</f>
        <v>#NAME?</v>
      </c>
      <c r="Y2896" s="13" t="e">
        <f t="shared" ca="1" si="896"/>
        <v>#NAME?</v>
      </c>
      <c r="Z2896" s="13" t="e">
        <f ca="1">CalcTable[[#This Row],[IrrHours]]/5</f>
        <v>#NAME?</v>
      </c>
      <c r="AA2896" s="13" t="e">
        <f ca="1">IF(CalcTable[[#This Row],[IrrFlag]]=FALSE,0,MAX(0,CalcTable[[#This Row],[VolRednWind]]*(FCAP*IRR_TARGET-CalcTable[[#This Row],[IWC]])))</f>
        <v>#NAME?</v>
      </c>
      <c r="AB2896" s="13" t="e">
        <f ca="1">CalcTable[[#This Row],[IWC]]+CalcTable[[#This Row],[Eff Precip]]+CalcTable[[#This Row],[IrrAmt]]-CalcTable[[#This Row],[AET]]</f>
        <v>#NAME?</v>
      </c>
      <c r="AC2896" s="13" t="e">
        <f ca="1">IF(CalcTable[[#This Row],[PWC]]&gt;FCAP,MIN(24*PERC,MIN(SAT,CalcTable[[#This Row],[PWC]])-FCAP),0)</f>
        <v>#NAME?</v>
      </c>
      <c r="AD2896" s="13" t="e">
        <f ca="1">IF(CalcTable[[#This Row],[PWC]]&gt;SAT,CalcTable[[#This Row],[PWC]]-SAT,0)</f>
        <v>#NAME?</v>
      </c>
      <c r="AE2896" s="13" t="e">
        <f ca="1">CalcTable[[#This Row],[PWC]]-CalcTable[[#This Row],[PercAmt]]-CalcTable[[#This Row],[Runoff]]</f>
        <v>#NAME?</v>
      </c>
      <c r="AF2896" s="13" t="e">
        <f ca="1">CalcTable[[#This Row],[IrrAmt]]/1000*CUR_IRR_AREA*10000/IRR_EFF</f>
        <v>#NAME?</v>
      </c>
      <c r="AG2896" s="147"/>
      <c r="AH2896" s="13"/>
      <c r="AI2896" s="50">
        <v>0</v>
      </c>
      <c r="AJ2896" s="50">
        <v>0</v>
      </c>
      <c r="AK2896" s="50">
        <v>0</v>
      </c>
      <c r="AL2896" s="50">
        <v>0</v>
      </c>
      <c r="AM2896" s="50"/>
      <c r="AN2896" s="50"/>
      <c r="AO2896" s="50"/>
      <c r="AP2896" s="50"/>
      <c r="AQ2896" s="50"/>
      <c r="AR2896" s="50"/>
      <c r="AS2896" s="50"/>
      <c r="AT2896" s="50"/>
      <c r="AU2896" s="50"/>
      <c r="AV2896" s="50"/>
      <c r="AW2896" s="50"/>
      <c r="AX2896" s="50">
        <f t="shared" si="907"/>
        <v>0</v>
      </c>
      <c r="AY2896" s="50"/>
      <c r="AZ2896" s="50">
        <f t="shared" si="897"/>
        <v>0</v>
      </c>
      <c r="BA2896" s="50">
        <f t="shared" si="898"/>
        <v>0</v>
      </c>
      <c r="BB2896" s="50">
        <f t="shared" si="899"/>
        <v>0</v>
      </c>
      <c r="BC2896" s="17">
        <f t="shared" si="900"/>
        <v>19788</v>
      </c>
      <c r="BD2896" s="50">
        <f t="shared" si="901"/>
        <v>0</v>
      </c>
      <c r="BE2896" s="50">
        <f t="shared" si="902"/>
        <v>0</v>
      </c>
      <c r="BF2896" s="50">
        <f t="shared" si="908"/>
        <v>0</v>
      </c>
      <c r="BG2896" s="50"/>
      <c r="BH2896" s="17">
        <f t="shared" si="903"/>
        <v>0</v>
      </c>
      <c r="BI2896" s="17">
        <f t="shared" si="911"/>
        <v>2896</v>
      </c>
      <c r="BJ2896" s="17">
        <f t="shared" si="909"/>
        <v>2896</v>
      </c>
      <c r="BK2896" s="150">
        <f t="shared" si="910"/>
        <v>28733</v>
      </c>
      <c r="BL2896" s="50" t="e">
        <f t="shared" ca="1" si="904"/>
        <v>#NAME?</v>
      </c>
      <c r="BM2896" s="50" t="e">
        <f t="shared" ca="1" si="905"/>
        <v>#NAME?</v>
      </c>
      <c r="BN2896" s="50" t="e">
        <f t="shared" ca="1" si="906"/>
        <v>#NAME?</v>
      </c>
    </row>
    <row r="2897" spans="1:66" x14ac:dyDescent="0.35">
      <c r="A2897" s="48">
        <v>28734</v>
      </c>
      <c r="B2897" s="17">
        <v>1978</v>
      </c>
      <c r="C2897" s="17">
        <v>9</v>
      </c>
      <c r="D2897" s="17">
        <v>244</v>
      </c>
      <c r="E2897" s="17">
        <v>1</v>
      </c>
      <c r="F2897" s="17">
        <v>6</v>
      </c>
      <c r="G2897" s="50">
        <v>13.4</v>
      </c>
      <c r="H2897" s="32">
        <v>4.6827637667460555</v>
      </c>
      <c r="I2897" s="50">
        <v>33.166666666666664</v>
      </c>
      <c r="J2897" s="13">
        <v>0.4</v>
      </c>
      <c r="K2897" s="13">
        <f t="shared" si="892"/>
        <v>0.4</v>
      </c>
      <c r="L2897" s="13">
        <f t="shared" si="893"/>
        <v>0</v>
      </c>
      <c r="M2897" s="13" t="e">
        <f ca="1">CalcTable[[#This Row],[IWC]]-AE2896</f>
        <v>#NAME?</v>
      </c>
      <c r="N2897" s="13" t="e">
        <f ca="1">IF(CalcTable[[#This Row],[Day of Year]]&lt;123,FCAP,AE2896)</f>
        <v>#NAME?</v>
      </c>
      <c r="O2897" s="17" t="e">
        <f ca="1">IF(IRR_DRIP,5,COUNTIF('IDET Wind Values'!C2881:G2881,"&lt;="&amp;IRR_MAXWIND))</f>
        <v>#NAME?</v>
      </c>
      <c r="P2897" s="13" t="e">
        <f ca="1">CalcTable[[#This Row],[ET_o]]*KL</f>
        <v>#NAME?</v>
      </c>
      <c r="Q2897" s="13" t="e">
        <f ca="1">IF(WILTPT&lt;=0,1,MAX(0,MIN(1,(CalcTable[[#This Row],[IWC]]-WILTPT)/(MAD-WILTPT))))</f>
        <v>#NAME?</v>
      </c>
      <c r="R2897" s="13" t="e">
        <f ca="1">CalcTable[[#This Row],[ETMult]]*CalcTable[[#This Row],[ETb]]</f>
        <v>#NAME?</v>
      </c>
      <c r="S2897" s="13" t="b">
        <f>INDEX(IRR_LIST,CalcTable[[#This Row],[Day of Week]]+1)</f>
        <v>0</v>
      </c>
      <c r="T2897" s="13">
        <f t="shared" ca="1" si="894"/>
        <v>0</v>
      </c>
      <c r="U2897" s="13" t="b">
        <f ca="1">IF(CalcTable[[#This Row],[IrrPrecip]]&gt;=IC_MM,FALSE,TRUE)</f>
        <v>1</v>
      </c>
      <c r="V2897" s="13" t="b">
        <f t="shared" si="895"/>
        <v>1</v>
      </c>
      <c r="W2897" s="13" t="e">
        <f ca="1">IF(AND(IRR_DRIP=FALSE,CalcTable[[#This Row],[IrrHours]]&lt;=0),FALSE,TRUE)</f>
        <v>#NAME?</v>
      </c>
      <c r="X2897" s="13" t="e">
        <f ca="1">AND(CalcTable[[#This Row],[IrrDay]],CalcTable[[#This Row],[IrrRain]],CalcTable[[#This Row],[IrrWarm]],CalcTable[[#This Row],[IrrWindy]])</f>
        <v>#NAME?</v>
      </c>
      <c r="Y2897" s="13" t="e">
        <f t="shared" ca="1" si="896"/>
        <v>#NAME?</v>
      </c>
      <c r="Z2897" s="13" t="e">
        <f ca="1">CalcTable[[#This Row],[IrrHours]]/5</f>
        <v>#NAME?</v>
      </c>
      <c r="AA2897" s="13" t="e">
        <f ca="1">IF(CalcTable[[#This Row],[IrrFlag]]=FALSE,0,MAX(0,CalcTable[[#This Row],[VolRednWind]]*(FCAP*IRR_TARGET-CalcTable[[#This Row],[IWC]])))</f>
        <v>#NAME?</v>
      </c>
      <c r="AB2897" s="13" t="e">
        <f ca="1">CalcTable[[#This Row],[IWC]]+CalcTable[[#This Row],[Eff Precip]]+CalcTable[[#This Row],[IrrAmt]]-CalcTable[[#This Row],[AET]]</f>
        <v>#NAME?</v>
      </c>
      <c r="AC2897" s="13" t="e">
        <f ca="1">IF(CalcTable[[#This Row],[PWC]]&gt;FCAP,MIN(24*PERC,MIN(SAT,CalcTable[[#This Row],[PWC]])-FCAP),0)</f>
        <v>#NAME?</v>
      </c>
      <c r="AD2897" s="13" t="e">
        <f ca="1">IF(CalcTable[[#This Row],[PWC]]&gt;SAT,CalcTable[[#This Row],[PWC]]-SAT,0)</f>
        <v>#NAME?</v>
      </c>
      <c r="AE2897" s="13" t="e">
        <f ca="1">CalcTable[[#This Row],[PWC]]-CalcTable[[#This Row],[PercAmt]]-CalcTable[[#This Row],[Runoff]]</f>
        <v>#NAME?</v>
      </c>
      <c r="AF2897" s="13" t="e">
        <f ca="1">CalcTable[[#This Row],[IrrAmt]]/1000*CUR_IRR_AREA*10000/IRR_EFF</f>
        <v>#NAME?</v>
      </c>
      <c r="AG2897" s="147"/>
      <c r="AH2897" s="13"/>
      <c r="AI2897" s="50">
        <v>0</v>
      </c>
      <c r="AJ2897" s="50">
        <v>0</v>
      </c>
      <c r="AK2897" s="50">
        <v>0</v>
      </c>
      <c r="AL2897" s="50">
        <v>4.1792860433573402</v>
      </c>
      <c r="AM2897" s="50"/>
      <c r="AN2897" s="50"/>
      <c r="AO2897" s="50"/>
      <c r="AP2897" s="50"/>
      <c r="AQ2897" s="50"/>
      <c r="AR2897" s="50"/>
      <c r="AS2897" s="50"/>
      <c r="AT2897" s="50"/>
      <c r="AU2897" s="50"/>
      <c r="AV2897" s="50"/>
      <c r="AW2897" s="50"/>
      <c r="AX2897" s="50">
        <f t="shared" si="907"/>
        <v>4.1792860433573402</v>
      </c>
      <c r="AY2897" s="50"/>
      <c r="AZ2897" s="50">
        <f t="shared" si="897"/>
        <v>122.59239060514865</v>
      </c>
      <c r="BA2897" s="50">
        <f t="shared" si="898"/>
        <v>188.7533633126892</v>
      </c>
      <c r="BB2897" s="50">
        <f t="shared" si="899"/>
        <v>194.59109619864867</v>
      </c>
      <c r="BC2897" s="17">
        <f t="shared" si="900"/>
        <v>19789</v>
      </c>
      <c r="BD2897" s="50">
        <f t="shared" si="901"/>
        <v>4.1792860433573402</v>
      </c>
      <c r="BE2897" s="50">
        <f t="shared" si="902"/>
        <v>122.59239060514865</v>
      </c>
      <c r="BF2897" s="50">
        <f t="shared" si="908"/>
        <v>200.52212463211742</v>
      </c>
      <c r="BG2897" s="50"/>
      <c r="BH2897" s="17">
        <f t="shared" si="903"/>
        <v>0</v>
      </c>
      <c r="BI2897" s="17">
        <f t="shared" si="911"/>
        <v>2897</v>
      </c>
      <c r="BJ2897" s="17">
        <f t="shared" si="909"/>
        <v>2897</v>
      </c>
      <c r="BK2897" s="150">
        <f t="shared" si="910"/>
        <v>28734</v>
      </c>
      <c r="BL2897" s="50" t="e">
        <f t="shared" ca="1" si="904"/>
        <v>#NAME?</v>
      </c>
      <c r="BM2897" s="50" t="e">
        <f t="shared" ca="1" si="905"/>
        <v>#NAME?</v>
      </c>
      <c r="BN2897" s="50" t="e">
        <f t="shared" ca="1" si="906"/>
        <v>#NAME?</v>
      </c>
    </row>
    <row r="2898" spans="1:66" x14ac:dyDescent="0.35">
      <c r="A2898" s="48">
        <v>28735</v>
      </c>
      <c r="B2898" s="17">
        <v>1978</v>
      </c>
      <c r="C2898" s="17">
        <v>9</v>
      </c>
      <c r="D2898" s="17">
        <v>245</v>
      </c>
      <c r="E2898" s="17">
        <v>2</v>
      </c>
      <c r="F2898" s="17">
        <v>7</v>
      </c>
      <c r="G2898" s="50">
        <v>10.199999999999999</v>
      </c>
      <c r="H2898" s="32">
        <v>4.6738393313001474</v>
      </c>
      <c r="I2898" s="50">
        <v>8.6666666666666661</v>
      </c>
      <c r="J2898" s="13">
        <v>0</v>
      </c>
      <c r="K2898" s="13">
        <f t="shared" si="892"/>
        <v>0</v>
      </c>
      <c r="L2898" s="13">
        <f t="shared" si="893"/>
        <v>0</v>
      </c>
      <c r="M2898" s="13" t="e">
        <f ca="1">CalcTable[[#This Row],[IWC]]-AE2897</f>
        <v>#NAME?</v>
      </c>
      <c r="N2898" s="13" t="e">
        <f ca="1">IF(CalcTable[[#This Row],[Day of Year]]&lt;123,FCAP,AE2897)</f>
        <v>#NAME?</v>
      </c>
      <c r="O2898" s="17" t="e">
        <f ca="1">IF(IRR_DRIP,5,COUNTIF('IDET Wind Values'!C2882:G2882,"&lt;="&amp;IRR_MAXWIND))</f>
        <v>#NAME?</v>
      </c>
      <c r="P2898" s="13" t="e">
        <f ca="1">CalcTable[[#This Row],[ET_o]]*KL</f>
        <v>#NAME?</v>
      </c>
      <c r="Q2898" s="13" t="e">
        <f ca="1">IF(WILTPT&lt;=0,1,MAX(0,MIN(1,(CalcTable[[#This Row],[IWC]]-WILTPT)/(MAD-WILTPT))))</f>
        <v>#NAME?</v>
      </c>
      <c r="R2898" s="13" t="e">
        <f ca="1">CalcTable[[#This Row],[ETMult]]*CalcTable[[#This Row],[ETb]]</f>
        <v>#NAME?</v>
      </c>
      <c r="S2898" s="13" t="b">
        <f>INDEX(IRR_LIST,CalcTable[[#This Row],[Day of Week]]+1)</f>
        <v>0</v>
      </c>
      <c r="T2898" s="13">
        <f t="shared" ca="1" si="894"/>
        <v>0.4</v>
      </c>
      <c r="U2898" s="13" t="b">
        <f ca="1">IF(CalcTable[[#This Row],[IrrPrecip]]&gt;=IC_MM,FALSE,TRUE)</f>
        <v>1</v>
      </c>
      <c r="V2898" s="13" t="b">
        <f t="shared" si="895"/>
        <v>1</v>
      </c>
      <c r="W2898" s="13" t="e">
        <f ca="1">IF(AND(IRR_DRIP=FALSE,CalcTable[[#This Row],[IrrHours]]&lt;=0),FALSE,TRUE)</f>
        <v>#NAME?</v>
      </c>
      <c r="X2898" s="13" t="e">
        <f ca="1">AND(CalcTable[[#This Row],[IrrDay]],CalcTable[[#This Row],[IrrRain]],CalcTable[[#This Row],[IrrWarm]],CalcTable[[#This Row],[IrrWindy]])</f>
        <v>#NAME?</v>
      </c>
      <c r="Y2898" s="13" t="e">
        <f t="shared" ca="1" si="896"/>
        <v>#NAME?</v>
      </c>
      <c r="Z2898" s="13" t="e">
        <f ca="1">CalcTable[[#This Row],[IrrHours]]/5</f>
        <v>#NAME?</v>
      </c>
      <c r="AA2898" s="13" t="e">
        <f ca="1">IF(CalcTable[[#This Row],[IrrFlag]]=FALSE,0,MAX(0,CalcTable[[#This Row],[VolRednWind]]*(FCAP*IRR_TARGET-CalcTable[[#This Row],[IWC]])))</f>
        <v>#NAME?</v>
      </c>
      <c r="AB2898" s="13" t="e">
        <f ca="1">CalcTable[[#This Row],[IWC]]+CalcTable[[#This Row],[Eff Precip]]+CalcTable[[#This Row],[IrrAmt]]-CalcTable[[#This Row],[AET]]</f>
        <v>#NAME?</v>
      </c>
      <c r="AC2898" s="13" t="e">
        <f ca="1">IF(CalcTable[[#This Row],[PWC]]&gt;FCAP,MIN(24*PERC,MIN(SAT,CalcTable[[#This Row],[PWC]])-FCAP),0)</f>
        <v>#NAME?</v>
      </c>
      <c r="AD2898" s="13" t="e">
        <f ca="1">IF(CalcTable[[#This Row],[PWC]]&gt;SAT,CalcTable[[#This Row],[PWC]]-SAT,0)</f>
        <v>#NAME?</v>
      </c>
      <c r="AE2898" s="13" t="e">
        <f ca="1">CalcTable[[#This Row],[PWC]]-CalcTable[[#This Row],[PercAmt]]-CalcTable[[#This Row],[Runoff]]</f>
        <v>#NAME?</v>
      </c>
      <c r="AF2898" s="13" t="e">
        <f ca="1">CalcTable[[#This Row],[IrrAmt]]/1000*CUR_IRR_AREA*10000/IRR_EFF</f>
        <v>#NAME?</v>
      </c>
      <c r="AG2898" s="147"/>
      <c r="AH2898" s="13"/>
      <c r="AI2898" s="50">
        <v>0</v>
      </c>
      <c r="AJ2898" s="50">
        <v>0</v>
      </c>
      <c r="AK2898" s="50">
        <v>2.9611224460270691</v>
      </c>
      <c r="AL2898" s="50">
        <v>0</v>
      </c>
      <c r="AM2898" s="50"/>
      <c r="AN2898" s="50"/>
      <c r="AO2898" s="50"/>
      <c r="AP2898" s="50"/>
      <c r="AQ2898" s="50"/>
      <c r="AR2898" s="50"/>
      <c r="AS2898" s="50"/>
      <c r="AT2898" s="50"/>
      <c r="AU2898" s="50"/>
      <c r="AV2898" s="50"/>
      <c r="AW2898" s="50"/>
      <c r="AX2898" s="50">
        <f t="shared" si="907"/>
        <v>2.9611224460270691</v>
      </c>
      <c r="AY2898" s="50"/>
      <c r="AZ2898" s="50">
        <f t="shared" si="897"/>
        <v>43.429795875063682</v>
      </c>
      <c r="BA2898" s="50">
        <f t="shared" si="898"/>
        <v>66.868098410812337</v>
      </c>
      <c r="BB2898" s="50">
        <f t="shared" si="899"/>
        <v>68.93618392867252</v>
      </c>
      <c r="BC2898" s="17">
        <f t="shared" si="900"/>
        <v>19789</v>
      </c>
      <c r="BD2898" s="50">
        <f t="shared" si="901"/>
        <v>2.9611224460270691</v>
      </c>
      <c r="BE2898" s="50">
        <f t="shared" si="902"/>
        <v>43.429795875063682</v>
      </c>
      <c r="BF2898" s="50">
        <f t="shared" si="908"/>
        <v>71.037320491253993</v>
      </c>
      <c r="BG2898" s="50"/>
      <c r="BH2898" s="17">
        <f t="shared" si="903"/>
        <v>0</v>
      </c>
      <c r="BI2898" s="17">
        <f t="shared" si="911"/>
        <v>2898</v>
      </c>
      <c r="BJ2898" s="17">
        <f t="shared" si="909"/>
        <v>2898</v>
      </c>
      <c r="BK2898" s="150">
        <f t="shared" si="910"/>
        <v>28735</v>
      </c>
      <c r="BL2898" s="50" t="e">
        <f t="shared" ca="1" si="904"/>
        <v>#NAME?</v>
      </c>
      <c r="BM2898" s="50" t="e">
        <f t="shared" ca="1" si="905"/>
        <v>#NAME?</v>
      </c>
      <c r="BN2898" s="50" t="e">
        <f t="shared" ca="1" si="906"/>
        <v>#NAME?</v>
      </c>
    </row>
    <row r="2899" spans="1:66" x14ac:dyDescent="0.35">
      <c r="A2899" s="48">
        <v>28736</v>
      </c>
      <c r="B2899" s="17">
        <v>1978</v>
      </c>
      <c r="C2899" s="17">
        <v>9</v>
      </c>
      <c r="D2899" s="17">
        <v>246</v>
      </c>
      <c r="E2899" s="17">
        <v>3</v>
      </c>
      <c r="F2899" s="17">
        <v>1</v>
      </c>
      <c r="G2899" s="50">
        <v>7</v>
      </c>
      <c r="H2899" s="32">
        <v>4.3159651045649765</v>
      </c>
      <c r="I2899" s="50">
        <v>8.1666666666666661</v>
      </c>
      <c r="J2899" s="13">
        <v>0</v>
      </c>
      <c r="K2899" s="13">
        <f t="shared" si="892"/>
        <v>0</v>
      </c>
      <c r="L2899" s="13">
        <f t="shared" si="893"/>
        <v>0</v>
      </c>
      <c r="M2899" s="13" t="e">
        <f ca="1">CalcTable[[#This Row],[IWC]]-AE2898</f>
        <v>#NAME?</v>
      </c>
      <c r="N2899" s="13" t="e">
        <f ca="1">IF(CalcTable[[#This Row],[Day of Year]]&lt;123,FCAP,AE2898)</f>
        <v>#NAME?</v>
      </c>
      <c r="O2899" s="17" t="e">
        <f ca="1">IF(IRR_DRIP,5,COUNTIF('IDET Wind Values'!C2883:G2883,"&lt;="&amp;IRR_MAXWIND))</f>
        <v>#NAME?</v>
      </c>
      <c r="P2899" s="13" t="e">
        <f ca="1">CalcTable[[#This Row],[ET_o]]*KL</f>
        <v>#NAME?</v>
      </c>
      <c r="Q2899" s="13" t="e">
        <f ca="1">IF(WILTPT&lt;=0,1,MAX(0,MIN(1,(CalcTable[[#This Row],[IWC]]-WILTPT)/(MAD-WILTPT))))</f>
        <v>#NAME?</v>
      </c>
      <c r="R2899" s="13" t="e">
        <f ca="1">CalcTable[[#This Row],[ETMult]]*CalcTable[[#This Row],[ETb]]</f>
        <v>#NAME?</v>
      </c>
      <c r="S2899" s="13" t="b">
        <f>INDEX(IRR_LIST,CalcTable[[#This Row],[Day of Week]]+1)</f>
        <v>1</v>
      </c>
      <c r="T2899" s="13">
        <f t="shared" ca="1" si="894"/>
        <v>0.4</v>
      </c>
      <c r="U2899" s="13" t="b">
        <f ca="1">IF(CalcTable[[#This Row],[IrrPrecip]]&gt;=IC_MM,FALSE,TRUE)</f>
        <v>1</v>
      </c>
      <c r="V2899" s="13" t="b">
        <f t="shared" si="895"/>
        <v>1</v>
      </c>
      <c r="W2899" s="13" t="e">
        <f ca="1">IF(AND(IRR_DRIP=FALSE,CalcTable[[#This Row],[IrrHours]]&lt;=0),FALSE,TRUE)</f>
        <v>#NAME?</v>
      </c>
      <c r="X2899" s="13" t="e">
        <f ca="1">AND(CalcTable[[#This Row],[IrrDay]],CalcTable[[#This Row],[IrrRain]],CalcTable[[#This Row],[IrrWarm]],CalcTable[[#This Row],[IrrWindy]])</f>
        <v>#NAME?</v>
      </c>
      <c r="Y2899" s="13" t="e">
        <f t="shared" ca="1" si="896"/>
        <v>#NAME?</v>
      </c>
      <c r="Z2899" s="13" t="e">
        <f ca="1">CalcTable[[#This Row],[IrrHours]]/5</f>
        <v>#NAME?</v>
      </c>
      <c r="AA2899" s="13" t="e">
        <f ca="1">IF(CalcTable[[#This Row],[IrrFlag]]=FALSE,0,MAX(0,CalcTable[[#This Row],[VolRednWind]]*(FCAP*IRR_TARGET-CalcTable[[#This Row],[IWC]])))</f>
        <v>#NAME?</v>
      </c>
      <c r="AB2899" s="13" t="e">
        <f ca="1">CalcTable[[#This Row],[IWC]]+CalcTable[[#This Row],[Eff Precip]]+CalcTable[[#This Row],[IrrAmt]]-CalcTable[[#This Row],[AET]]</f>
        <v>#NAME?</v>
      </c>
      <c r="AC2899" s="13" t="e">
        <f ca="1">IF(CalcTable[[#This Row],[PWC]]&gt;FCAP,MIN(24*PERC,MIN(SAT,CalcTable[[#This Row],[PWC]])-FCAP),0)</f>
        <v>#NAME?</v>
      </c>
      <c r="AD2899" s="13" t="e">
        <f ca="1">IF(CalcTable[[#This Row],[PWC]]&gt;SAT,CalcTable[[#This Row],[PWC]]-SAT,0)</f>
        <v>#NAME?</v>
      </c>
      <c r="AE2899" s="13" t="e">
        <f ca="1">CalcTable[[#This Row],[PWC]]-CalcTable[[#This Row],[PercAmt]]-CalcTable[[#This Row],[Runoff]]</f>
        <v>#NAME?</v>
      </c>
      <c r="AF2899" s="13" t="e">
        <f ca="1">CalcTable[[#This Row],[IrrAmt]]/1000*CUR_IRR_AREA*10000/IRR_EFF</f>
        <v>#NAME?</v>
      </c>
      <c r="AG2899" s="147"/>
      <c r="AH2899" s="13"/>
      <c r="AI2899" s="50">
        <v>2.8538634178983919</v>
      </c>
      <c r="AJ2899" s="50">
        <v>3.6566266248168335</v>
      </c>
      <c r="AK2899" s="50">
        <v>0</v>
      </c>
      <c r="AL2899" s="50">
        <v>0</v>
      </c>
      <c r="AM2899" s="50"/>
      <c r="AN2899" s="50"/>
      <c r="AO2899" s="50"/>
      <c r="AP2899" s="50"/>
      <c r="AQ2899" s="50"/>
      <c r="AR2899" s="50"/>
      <c r="AS2899" s="50"/>
      <c r="AT2899" s="50"/>
      <c r="AU2899" s="50"/>
      <c r="AV2899" s="50"/>
      <c r="AW2899" s="50"/>
      <c r="AX2899" s="50">
        <f t="shared" si="907"/>
        <v>6.5104900427152259</v>
      </c>
      <c r="AY2899" s="50"/>
      <c r="AZ2899" s="50">
        <f t="shared" si="897"/>
        <v>149.11771112380353</v>
      </c>
      <c r="BA2899" s="50">
        <f t="shared" si="898"/>
        <v>241.38086448917301</v>
      </c>
      <c r="BB2899" s="50">
        <f t="shared" si="899"/>
        <v>249.7913665776239</v>
      </c>
      <c r="BC2899" s="17">
        <f t="shared" si="900"/>
        <v>19789</v>
      </c>
      <c r="BD2899" s="50">
        <f t="shared" si="901"/>
        <v>6.5104900427152259</v>
      </c>
      <c r="BE2899" s="50">
        <f t="shared" si="902"/>
        <v>149.11771112380353</v>
      </c>
      <c r="BF2899" s="50">
        <f t="shared" si="908"/>
        <v>243.90910485734187</v>
      </c>
      <c r="BG2899" s="50"/>
      <c r="BH2899" s="17">
        <f t="shared" si="903"/>
        <v>0</v>
      </c>
      <c r="BI2899" s="17">
        <f t="shared" si="911"/>
        <v>2899</v>
      </c>
      <c r="BJ2899" s="17">
        <f t="shared" si="909"/>
        <v>2899</v>
      </c>
      <c r="BK2899" s="150">
        <f t="shared" si="910"/>
        <v>28736</v>
      </c>
      <c r="BL2899" s="50" t="e">
        <f t="shared" ca="1" si="904"/>
        <v>#NAME?</v>
      </c>
      <c r="BM2899" s="50" t="e">
        <f t="shared" ca="1" si="905"/>
        <v>#NAME?</v>
      </c>
      <c r="BN2899" s="50" t="e">
        <f t="shared" ca="1" si="906"/>
        <v>#NAME?</v>
      </c>
    </row>
    <row r="2900" spans="1:66" x14ac:dyDescent="0.35">
      <c r="A2900" s="48">
        <v>28737</v>
      </c>
      <c r="B2900" s="17">
        <v>1978</v>
      </c>
      <c r="C2900" s="17">
        <v>9</v>
      </c>
      <c r="D2900" s="17">
        <v>247</v>
      </c>
      <c r="E2900" s="17">
        <v>4</v>
      </c>
      <c r="F2900" s="17">
        <v>2</v>
      </c>
      <c r="G2900" s="50">
        <v>9.8000000000000007</v>
      </c>
      <c r="H2900" s="32">
        <v>3.618130957815346</v>
      </c>
      <c r="I2900" s="50">
        <v>11.5</v>
      </c>
      <c r="J2900" s="13">
        <v>0</v>
      </c>
      <c r="K2900" s="13">
        <f t="shared" ref="K2900:K2963" si="912">J2900*PRECIP_ADJUST</f>
        <v>0</v>
      </c>
      <c r="L2900" s="13">
        <f t="shared" ref="L2900:L2963" si="913">IF(K2900&gt;=EFF_PRECIP,EFF_MULT*(K2900-EFF_PRECIP),0)</f>
        <v>0</v>
      </c>
      <c r="M2900" s="13" t="e">
        <f ca="1">CalcTable[[#This Row],[IWC]]-AE2899</f>
        <v>#NAME?</v>
      </c>
      <c r="N2900" s="13" t="e">
        <f ca="1">IF(CalcTable[[#This Row],[Day of Year]]&lt;123,FCAP,AE2899)</f>
        <v>#NAME?</v>
      </c>
      <c r="O2900" s="17" t="e">
        <f ca="1">IF(IRR_DRIP,5,COUNTIF('IDET Wind Values'!C2884:G2884,"&lt;="&amp;IRR_MAXWIND))</f>
        <v>#NAME?</v>
      </c>
      <c r="P2900" s="13" t="e">
        <f ca="1">CalcTable[[#This Row],[ET_o]]*KL</f>
        <v>#NAME?</v>
      </c>
      <c r="Q2900" s="13" t="e">
        <f ca="1">IF(WILTPT&lt;=0,1,MAX(0,MIN(1,(CalcTable[[#This Row],[IWC]]-WILTPT)/(MAD-WILTPT))))</f>
        <v>#NAME?</v>
      </c>
      <c r="R2900" s="13" t="e">
        <f ca="1">CalcTable[[#This Row],[ETMult]]*CalcTable[[#This Row],[ETb]]</f>
        <v>#NAME?</v>
      </c>
      <c r="S2900" s="13" t="b">
        <f>INDEX(IRR_LIST,CalcTable[[#This Row],[Day of Week]]+1)</f>
        <v>0</v>
      </c>
      <c r="T2900" s="13">
        <f t="shared" ref="T2900:T2963" ca="1" si="914">SUM(OFFSET(K2900,-IC_DAYS,0,IC_DAYS,1))</f>
        <v>0</v>
      </c>
      <c r="U2900" s="13" t="b">
        <f ca="1">IF(CalcTable[[#This Row],[IrrPrecip]]&gt;=IC_MM,FALSE,TRUE)</f>
        <v>1</v>
      </c>
      <c r="V2900" s="13" t="b">
        <f t="shared" ref="V2900:V2963" si="915">IF(G2901&lt;IRR_TEMP,FALSE,TRUE)</f>
        <v>1</v>
      </c>
      <c r="W2900" s="13" t="e">
        <f ca="1">IF(AND(IRR_DRIP=FALSE,CalcTable[[#This Row],[IrrHours]]&lt;=0),FALSE,TRUE)</f>
        <v>#NAME?</v>
      </c>
      <c r="X2900" s="13" t="e">
        <f ca="1">AND(CalcTable[[#This Row],[IrrDay]],CalcTable[[#This Row],[IrrRain]],CalcTable[[#This Row],[IrrWarm]],CalcTable[[#This Row],[IrrWindy]])</f>
        <v>#NAME?</v>
      </c>
      <c r="Y2900" s="13" t="e">
        <f t="shared" ref="Y2900:Y2963" ca="1" si="916">IF(AA2899&lt;=0,FALSE,TRUE)</f>
        <v>#NAME?</v>
      </c>
      <c r="Z2900" s="13" t="e">
        <f ca="1">CalcTable[[#This Row],[IrrHours]]/5</f>
        <v>#NAME?</v>
      </c>
      <c r="AA2900" s="13" t="e">
        <f ca="1">IF(CalcTable[[#This Row],[IrrFlag]]=FALSE,0,MAX(0,CalcTable[[#This Row],[VolRednWind]]*(FCAP*IRR_TARGET-CalcTable[[#This Row],[IWC]])))</f>
        <v>#NAME?</v>
      </c>
      <c r="AB2900" s="13" t="e">
        <f ca="1">CalcTable[[#This Row],[IWC]]+CalcTable[[#This Row],[Eff Precip]]+CalcTable[[#This Row],[IrrAmt]]-CalcTable[[#This Row],[AET]]</f>
        <v>#NAME?</v>
      </c>
      <c r="AC2900" s="13" t="e">
        <f ca="1">IF(CalcTable[[#This Row],[PWC]]&gt;FCAP,MIN(24*PERC,MIN(SAT,CalcTable[[#This Row],[PWC]])-FCAP),0)</f>
        <v>#NAME?</v>
      </c>
      <c r="AD2900" s="13" t="e">
        <f ca="1">IF(CalcTable[[#This Row],[PWC]]&gt;SAT,CalcTable[[#This Row],[PWC]]-SAT,0)</f>
        <v>#NAME?</v>
      </c>
      <c r="AE2900" s="13" t="e">
        <f ca="1">CalcTable[[#This Row],[PWC]]-CalcTable[[#This Row],[PercAmt]]-CalcTable[[#This Row],[Runoff]]</f>
        <v>#NAME?</v>
      </c>
      <c r="AF2900" s="13" t="e">
        <f ca="1">CalcTable[[#This Row],[IrrAmt]]/1000*CUR_IRR_AREA*10000/IRR_EFF</f>
        <v>#NAME?</v>
      </c>
      <c r="AG2900" s="147"/>
      <c r="AH2900" s="13"/>
      <c r="AI2900" s="50">
        <v>0</v>
      </c>
      <c r="AJ2900" s="50">
        <v>0</v>
      </c>
      <c r="AK2900" s="50">
        <v>0</v>
      </c>
      <c r="AL2900" s="50">
        <v>7.5199125114361465</v>
      </c>
      <c r="AM2900" s="50"/>
      <c r="AN2900" s="50"/>
      <c r="AO2900" s="50"/>
      <c r="AP2900" s="50"/>
      <c r="AQ2900" s="50"/>
      <c r="AR2900" s="50"/>
      <c r="AS2900" s="50"/>
      <c r="AT2900" s="50"/>
      <c r="AU2900" s="50"/>
      <c r="AV2900" s="50"/>
      <c r="AW2900" s="50"/>
      <c r="AX2900" s="50">
        <f t="shared" si="907"/>
        <v>7.5199125114361465</v>
      </c>
      <c r="AY2900" s="50"/>
      <c r="AZ2900" s="50">
        <f t="shared" ref="AZ2900:AZ2963" si="917">SUMPRODUCT(AI2900:AW2900,CONVERSION)</f>
        <v>220.58410033546031</v>
      </c>
      <c r="BA2900" s="50">
        <f t="shared" ref="BA2900:BA2963" si="918">SUMPRODUCT($AI2900:$AW2900,CONVERSION,APP_DEMAND)</f>
        <v>339.62948781808967</v>
      </c>
      <c r="BB2900" s="50">
        <f t="shared" ref="BB2900:BB2963" si="919">SUMPRODUCT($AI2900:$AW2900,CONVERSION,PUMP_DEMAND)</f>
        <v>350.13349259596879</v>
      </c>
      <c r="BC2900" s="17">
        <f t="shared" ref="BC2900:BC2963" si="920">B2900*10+C2900</f>
        <v>19789</v>
      </c>
      <c r="BD2900" s="50">
        <f t="shared" ref="BD2900:BD2963" si="921">INDEX(AI2900:AX2900,PLOT_AREA)</f>
        <v>7.5199125114361465</v>
      </c>
      <c r="BE2900" s="50">
        <f t="shared" ref="BE2900:BE2963" si="922">IF(PLOT_AREA&lt;=AREA_COUNT,INDEX(AI2900:AW2900,PLOT_AREA)*INDEX(CONVERSION,PLOT_AREA),AZ2900)</f>
        <v>220.58410033546031</v>
      </c>
      <c r="BF2900" s="50">
        <f t="shared" si="908"/>
        <v>360.80536680123282</v>
      </c>
      <c r="BG2900" s="50"/>
      <c r="BH2900" s="17">
        <f t="shared" ref="BH2900:BH2963" si="923">IF(BC2900&lt;PLOT_FROM,-1,IF(BC2900&gt;PLOT_TO,1,0))</f>
        <v>0</v>
      </c>
      <c r="BI2900" s="17">
        <f t="shared" si="911"/>
        <v>2900</v>
      </c>
      <c r="BJ2900" s="17">
        <f t="shared" si="909"/>
        <v>2900</v>
      </c>
      <c r="BK2900" s="150">
        <f t="shared" si="910"/>
        <v>28737</v>
      </c>
      <c r="BL2900" s="50" t="e">
        <f t="shared" ref="BL2900:BL2963" ca="1" si="924">WILTPT</f>
        <v>#NAME?</v>
      </c>
      <c r="BM2900" s="50" t="e">
        <f t="shared" ref="BM2900:BM2963" ca="1" si="925">SAT</f>
        <v>#NAME?</v>
      </c>
      <c r="BN2900" s="50" t="e">
        <f t="shared" ref="BN2900:BN2963" ca="1" si="926">FCAP</f>
        <v>#NAME?</v>
      </c>
    </row>
    <row r="2901" spans="1:66" x14ac:dyDescent="0.35">
      <c r="A2901" s="48">
        <v>28738</v>
      </c>
      <c r="B2901" s="17">
        <v>1978</v>
      </c>
      <c r="C2901" s="17">
        <v>9</v>
      </c>
      <c r="D2901" s="17">
        <v>248</v>
      </c>
      <c r="E2901" s="17">
        <v>5</v>
      </c>
      <c r="F2901" s="17">
        <v>3</v>
      </c>
      <c r="G2901" s="50">
        <v>7.4</v>
      </c>
      <c r="H2901" s="32">
        <v>2.0078380936169933</v>
      </c>
      <c r="I2901" s="50">
        <v>15.5</v>
      </c>
      <c r="J2901" s="13">
        <v>6.8</v>
      </c>
      <c r="K2901" s="13">
        <f t="shared" si="912"/>
        <v>6.8</v>
      </c>
      <c r="L2901" s="13">
        <f t="shared" si="913"/>
        <v>1.3499999999999999</v>
      </c>
      <c r="M2901" s="13" t="e">
        <f ca="1">CalcTable[[#This Row],[IWC]]-AE2900</f>
        <v>#NAME?</v>
      </c>
      <c r="N2901" s="13" t="e">
        <f ca="1">IF(CalcTable[[#This Row],[Day of Year]]&lt;123,FCAP,AE2900)</f>
        <v>#NAME?</v>
      </c>
      <c r="O2901" s="17" t="e">
        <f ca="1">IF(IRR_DRIP,5,COUNTIF('IDET Wind Values'!C2885:G2885,"&lt;="&amp;IRR_MAXWIND))</f>
        <v>#NAME?</v>
      </c>
      <c r="P2901" s="13" t="e">
        <f ca="1">CalcTable[[#This Row],[ET_o]]*KL</f>
        <v>#NAME?</v>
      </c>
      <c r="Q2901" s="13" t="e">
        <f ca="1">IF(WILTPT&lt;=0,1,MAX(0,MIN(1,(CalcTable[[#This Row],[IWC]]-WILTPT)/(MAD-WILTPT))))</f>
        <v>#NAME?</v>
      </c>
      <c r="R2901" s="13" t="e">
        <f ca="1">CalcTable[[#This Row],[ETMult]]*CalcTable[[#This Row],[ETb]]</f>
        <v>#NAME?</v>
      </c>
      <c r="S2901" s="13" t="b">
        <f>INDEX(IRR_LIST,CalcTable[[#This Row],[Day of Week]]+1)</f>
        <v>1</v>
      </c>
      <c r="T2901" s="13">
        <f t="shared" ca="1" si="914"/>
        <v>0</v>
      </c>
      <c r="U2901" s="13" t="b">
        <f ca="1">IF(CalcTable[[#This Row],[IrrPrecip]]&gt;=IC_MM,FALSE,TRUE)</f>
        <v>1</v>
      </c>
      <c r="V2901" s="13" t="b">
        <f t="shared" si="915"/>
        <v>1</v>
      </c>
      <c r="W2901" s="13" t="e">
        <f ca="1">IF(AND(IRR_DRIP=FALSE,CalcTable[[#This Row],[IrrHours]]&lt;=0),FALSE,TRUE)</f>
        <v>#NAME?</v>
      </c>
      <c r="X2901" s="13" t="e">
        <f ca="1">AND(CalcTable[[#This Row],[IrrDay]],CalcTable[[#This Row],[IrrRain]],CalcTable[[#This Row],[IrrWarm]],CalcTable[[#This Row],[IrrWindy]])</f>
        <v>#NAME?</v>
      </c>
      <c r="Y2901" s="13" t="e">
        <f t="shared" ca="1" si="916"/>
        <v>#NAME?</v>
      </c>
      <c r="Z2901" s="13" t="e">
        <f ca="1">CalcTable[[#This Row],[IrrHours]]/5</f>
        <v>#NAME?</v>
      </c>
      <c r="AA2901" s="13" t="e">
        <f ca="1">IF(CalcTable[[#This Row],[IrrFlag]]=FALSE,0,MAX(0,CalcTable[[#This Row],[VolRednWind]]*(FCAP*IRR_TARGET-CalcTable[[#This Row],[IWC]])))</f>
        <v>#NAME?</v>
      </c>
      <c r="AB2901" s="13" t="e">
        <f ca="1">CalcTable[[#This Row],[IWC]]+CalcTable[[#This Row],[Eff Precip]]+CalcTable[[#This Row],[IrrAmt]]-CalcTable[[#This Row],[AET]]</f>
        <v>#NAME?</v>
      </c>
      <c r="AC2901" s="13" t="e">
        <f ca="1">IF(CalcTable[[#This Row],[PWC]]&gt;FCAP,MIN(24*PERC,MIN(SAT,CalcTable[[#This Row],[PWC]])-FCAP),0)</f>
        <v>#NAME?</v>
      </c>
      <c r="AD2901" s="13" t="e">
        <f ca="1">IF(CalcTable[[#This Row],[PWC]]&gt;SAT,CalcTable[[#This Row],[PWC]]-SAT,0)</f>
        <v>#NAME?</v>
      </c>
      <c r="AE2901" s="13" t="e">
        <f ca="1">CalcTable[[#This Row],[PWC]]-CalcTable[[#This Row],[PercAmt]]-CalcTable[[#This Row],[Runoff]]</f>
        <v>#NAME?</v>
      </c>
      <c r="AF2901" s="13" t="e">
        <f ca="1">CalcTable[[#This Row],[IrrAmt]]/1000*CUR_IRR_AREA*10000/IRR_EFF</f>
        <v>#NAME?</v>
      </c>
      <c r="AG2901" s="147"/>
      <c r="AH2901" s="13"/>
      <c r="AI2901" s="50">
        <v>0</v>
      </c>
      <c r="AJ2901" s="50">
        <v>0</v>
      </c>
      <c r="AK2901" s="50">
        <v>0</v>
      </c>
      <c r="AL2901" s="50">
        <v>0</v>
      </c>
      <c r="AM2901" s="50"/>
      <c r="AN2901" s="50"/>
      <c r="AO2901" s="50"/>
      <c r="AP2901" s="50"/>
      <c r="AQ2901" s="50"/>
      <c r="AR2901" s="50"/>
      <c r="AS2901" s="50"/>
      <c r="AT2901" s="50"/>
      <c r="AU2901" s="50"/>
      <c r="AV2901" s="50"/>
      <c r="AW2901" s="50"/>
      <c r="AX2901" s="50">
        <f t="shared" ref="AX2901:AX2964" si="927">SUM(AI2901:AW2901)</f>
        <v>0</v>
      </c>
      <c r="AY2901" s="50"/>
      <c r="AZ2901" s="50">
        <f t="shared" si="917"/>
        <v>0</v>
      </c>
      <c r="BA2901" s="50">
        <f t="shared" si="918"/>
        <v>0</v>
      </c>
      <c r="BB2901" s="50">
        <f t="shared" si="919"/>
        <v>0</v>
      </c>
      <c r="BC2901" s="17">
        <f t="shared" si="920"/>
        <v>19789</v>
      </c>
      <c r="BD2901" s="50">
        <f t="shared" si="921"/>
        <v>0</v>
      </c>
      <c r="BE2901" s="50">
        <f t="shared" si="922"/>
        <v>0</v>
      </c>
      <c r="BF2901" s="50">
        <f t="shared" ref="BF2901:BF2964" si="928">BE2901*BF$17</f>
        <v>0</v>
      </c>
      <c r="BG2901" s="50"/>
      <c r="BH2901" s="17">
        <f t="shared" si="923"/>
        <v>0</v>
      </c>
      <c r="BI2901" s="17">
        <f t="shared" si="911"/>
        <v>2901</v>
      </c>
      <c r="BJ2901" s="17">
        <f t="shared" ref="BJ2901:BJ2964" si="929">IF(BH2901=0,BI2901,"")</f>
        <v>2901</v>
      </c>
      <c r="BK2901" s="150">
        <f t="shared" ref="BK2901:BK2964" si="930">A2901</f>
        <v>28738</v>
      </c>
      <c r="BL2901" s="50" t="e">
        <f t="shared" ca="1" si="924"/>
        <v>#NAME?</v>
      </c>
      <c r="BM2901" s="50" t="e">
        <f t="shared" ca="1" si="925"/>
        <v>#NAME?</v>
      </c>
      <c r="BN2901" s="50" t="e">
        <f t="shared" ca="1" si="926"/>
        <v>#NAME?</v>
      </c>
    </row>
    <row r="2902" spans="1:66" x14ac:dyDescent="0.35">
      <c r="A2902" s="48">
        <v>28739</v>
      </c>
      <c r="B2902" s="17">
        <v>1978</v>
      </c>
      <c r="C2902" s="17">
        <v>9</v>
      </c>
      <c r="D2902" s="17">
        <v>249</v>
      </c>
      <c r="E2902" s="17">
        <v>6</v>
      </c>
      <c r="F2902" s="17">
        <v>4</v>
      </c>
      <c r="G2902" s="50">
        <v>11.2</v>
      </c>
      <c r="H2902" s="32">
        <v>2.4674396885143883</v>
      </c>
      <c r="I2902" s="50">
        <v>21.166666666666668</v>
      </c>
      <c r="J2902" s="13">
        <v>1.4</v>
      </c>
      <c r="K2902" s="13">
        <f t="shared" si="912"/>
        <v>1.4</v>
      </c>
      <c r="L2902" s="13">
        <f t="shared" si="913"/>
        <v>0</v>
      </c>
      <c r="M2902" s="13" t="e">
        <f ca="1">CalcTable[[#This Row],[IWC]]-AE2901</f>
        <v>#NAME?</v>
      </c>
      <c r="N2902" s="13" t="e">
        <f ca="1">IF(CalcTable[[#This Row],[Day of Year]]&lt;123,FCAP,AE2901)</f>
        <v>#NAME?</v>
      </c>
      <c r="O2902" s="17" t="e">
        <f ca="1">IF(IRR_DRIP,5,COUNTIF('IDET Wind Values'!C2886:G2886,"&lt;="&amp;IRR_MAXWIND))</f>
        <v>#NAME?</v>
      </c>
      <c r="P2902" s="13" t="e">
        <f ca="1">CalcTable[[#This Row],[ET_o]]*KL</f>
        <v>#NAME?</v>
      </c>
      <c r="Q2902" s="13" t="e">
        <f ca="1">IF(WILTPT&lt;=0,1,MAX(0,MIN(1,(CalcTable[[#This Row],[IWC]]-WILTPT)/(MAD-WILTPT))))</f>
        <v>#NAME?</v>
      </c>
      <c r="R2902" s="13" t="e">
        <f ca="1">CalcTable[[#This Row],[ETMult]]*CalcTable[[#This Row],[ETb]]</f>
        <v>#NAME?</v>
      </c>
      <c r="S2902" s="13" t="b">
        <f>INDEX(IRR_LIST,CalcTable[[#This Row],[Day of Week]]+1)</f>
        <v>0</v>
      </c>
      <c r="T2902" s="13">
        <f t="shared" ca="1" si="914"/>
        <v>6.8</v>
      </c>
      <c r="U2902" s="13" t="b">
        <f ca="1">IF(CalcTable[[#This Row],[IrrPrecip]]&gt;=IC_MM,FALSE,TRUE)</f>
        <v>1</v>
      </c>
      <c r="V2902" s="13" t="b">
        <f t="shared" si="915"/>
        <v>1</v>
      </c>
      <c r="W2902" s="13" t="e">
        <f ca="1">IF(AND(IRR_DRIP=FALSE,CalcTable[[#This Row],[IrrHours]]&lt;=0),FALSE,TRUE)</f>
        <v>#NAME?</v>
      </c>
      <c r="X2902" s="13" t="e">
        <f ca="1">AND(CalcTable[[#This Row],[IrrDay]],CalcTable[[#This Row],[IrrRain]],CalcTable[[#This Row],[IrrWarm]],CalcTable[[#This Row],[IrrWindy]])</f>
        <v>#NAME?</v>
      </c>
      <c r="Y2902" s="13" t="e">
        <f t="shared" ca="1" si="916"/>
        <v>#NAME?</v>
      </c>
      <c r="Z2902" s="13" t="e">
        <f ca="1">CalcTable[[#This Row],[IrrHours]]/5</f>
        <v>#NAME?</v>
      </c>
      <c r="AA2902" s="13" t="e">
        <f ca="1">IF(CalcTable[[#This Row],[IrrFlag]]=FALSE,0,MAX(0,CalcTable[[#This Row],[VolRednWind]]*(FCAP*IRR_TARGET-CalcTable[[#This Row],[IWC]])))</f>
        <v>#NAME?</v>
      </c>
      <c r="AB2902" s="13" t="e">
        <f ca="1">CalcTable[[#This Row],[IWC]]+CalcTable[[#This Row],[Eff Precip]]+CalcTable[[#This Row],[IrrAmt]]-CalcTable[[#This Row],[AET]]</f>
        <v>#NAME?</v>
      </c>
      <c r="AC2902" s="13" t="e">
        <f ca="1">IF(CalcTable[[#This Row],[PWC]]&gt;FCAP,MIN(24*PERC,MIN(SAT,CalcTable[[#This Row],[PWC]])-FCAP),0)</f>
        <v>#NAME?</v>
      </c>
      <c r="AD2902" s="13" t="e">
        <f ca="1">IF(CalcTable[[#This Row],[PWC]]&gt;SAT,CalcTable[[#This Row],[PWC]]-SAT,0)</f>
        <v>#NAME?</v>
      </c>
      <c r="AE2902" s="13" t="e">
        <f ca="1">CalcTable[[#This Row],[PWC]]-CalcTable[[#This Row],[PercAmt]]-CalcTable[[#This Row],[Runoff]]</f>
        <v>#NAME?</v>
      </c>
      <c r="AF2902" s="13" t="e">
        <f ca="1">CalcTable[[#This Row],[IrrAmt]]/1000*CUR_IRR_AREA*10000/IRR_EFF</f>
        <v>#NAME?</v>
      </c>
      <c r="AG2902" s="147"/>
      <c r="AH2902" s="13"/>
      <c r="AI2902" s="50">
        <v>0</v>
      </c>
      <c r="AJ2902" s="50">
        <v>0</v>
      </c>
      <c r="AK2902" s="50">
        <v>5.6673633478810519</v>
      </c>
      <c r="AL2902" s="50">
        <v>2.2800000000000011</v>
      </c>
      <c r="AM2902" s="50"/>
      <c r="AN2902" s="50"/>
      <c r="AO2902" s="50"/>
      <c r="AP2902" s="50"/>
      <c r="AQ2902" s="50"/>
      <c r="AR2902" s="50"/>
      <c r="AS2902" s="50"/>
      <c r="AT2902" s="50"/>
      <c r="AU2902" s="50"/>
      <c r="AV2902" s="50"/>
      <c r="AW2902" s="50"/>
      <c r="AX2902" s="50">
        <f t="shared" si="927"/>
        <v>7.947363347881053</v>
      </c>
      <c r="AY2902" s="50"/>
      <c r="AZ2902" s="50">
        <f t="shared" si="917"/>
        <v>150.00132910225545</v>
      </c>
      <c r="BA2902" s="50">
        <f t="shared" si="918"/>
        <v>230.95442734791715</v>
      </c>
      <c r="BB2902" s="50">
        <f t="shared" si="919"/>
        <v>238.09734778135788</v>
      </c>
      <c r="BC2902" s="17">
        <f t="shared" si="920"/>
        <v>19789</v>
      </c>
      <c r="BD2902" s="50">
        <f t="shared" si="921"/>
        <v>7.947363347881053</v>
      </c>
      <c r="BE2902" s="50">
        <f t="shared" si="922"/>
        <v>150.00132910225545</v>
      </c>
      <c r="BF2902" s="50">
        <f t="shared" si="928"/>
        <v>245.35442257671812</v>
      </c>
      <c r="BG2902" s="50"/>
      <c r="BH2902" s="17">
        <f t="shared" si="923"/>
        <v>0</v>
      </c>
      <c r="BI2902" s="17">
        <f t="shared" ref="BI2902:BI2965" si="931">BI2901+1</f>
        <v>2902</v>
      </c>
      <c r="BJ2902" s="17">
        <f t="shared" si="929"/>
        <v>2902</v>
      </c>
      <c r="BK2902" s="150">
        <f t="shared" si="930"/>
        <v>28739</v>
      </c>
      <c r="BL2902" s="50" t="e">
        <f t="shared" ca="1" si="924"/>
        <v>#NAME?</v>
      </c>
      <c r="BM2902" s="50" t="e">
        <f t="shared" ca="1" si="925"/>
        <v>#NAME?</v>
      </c>
      <c r="BN2902" s="50" t="e">
        <f t="shared" ca="1" si="926"/>
        <v>#NAME?</v>
      </c>
    </row>
    <row r="2903" spans="1:66" x14ac:dyDescent="0.35">
      <c r="A2903" s="48">
        <v>28740</v>
      </c>
      <c r="B2903" s="17">
        <v>1978</v>
      </c>
      <c r="C2903" s="17">
        <v>9</v>
      </c>
      <c r="D2903" s="17">
        <v>250</v>
      </c>
      <c r="E2903" s="17">
        <v>7</v>
      </c>
      <c r="F2903" s="17">
        <v>5</v>
      </c>
      <c r="G2903" s="50">
        <v>12.6</v>
      </c>
      <c r="H2903" s="32">
        <v>1.4904255986359427</v>
      </c>
      <c r="I2903" s="50">
        <v>6.166666666666667</v>
      </c>
      <c r="J2903" s="13">
        <v>8.5</v>
      </c>
      <c r="K2903" s="13">
        <f t="shared" si="912"/>
        <v>8.5</v>
      </c>
      <c r="L2903" s="13">
        <f t="shared" si="913"/>
        <v>2.625</v>
      </c>
      <c r="M2903" s="13" t="e">
        <f ca="1">CalcTable[[#This Row],[IWC]]-AE2902</f>
        <v>#NAME?</v>
      </c>
      <c r="N2903" s="13" t="e">
        <f ca="1">IF(CalcTable[[#This Row],[Day of Year]]&lt;123,FCAP,AE2902)</f>
        <v>#NAME?</v>
      </c>
      <c r="O2903" s="17" t="e">
        <f ca="1">IF(IRR_DRIP,5,COUNTIF('IDET Wind Values'!C2887:G2887,"&lt;="&amp;IRR_MAXWIND))</f>
        <v>#NAME?</v>
      </c>
      <c r="P2903" s="13" t="e">
        <f ca="1">CalcTable[[#This Row],[ET_o]]*KL</f>
        <v>#NAME?</v>
      </c>
      <c r="Q2903" s="13" t="e">
        <f ca="1">IF(WILTPT&lt;=0,1,MAX(0,MIN(1,(CalcTable[[#This Row],[IWC]]-WILTPT)/(MAD-WILTPT))))</f>
        <v>#NAME?</v>
      </c>
      <c r="R2903" s="13" t="e">
        <f ca="1">CalcTable[[#This Row],[ETMult]]*CalcTable[[#This Row],[ETb]]</f>
        <v>#NAME?</v>
      </c>
      <c r="S2903" s="13" t="b">
        <f>INDEX(IRR_LIST,CalcTable[[#This Row],[Day of Week]]+1)</f>
        <v>1</v>
      </c>
      <c r="T2903" s="13">
        <f t="shared" ca="1" si="914"/>
        <v>8.1999999999999993</v>
      </c>
      <c r="U2903" s="13" t="b">
        <f ca="1">IF(CalcTable[[#This Row],[IrrPrecip]]&gt;=IC_MM,FALSE,TRUE)</f>
        <v>1</v>
      </c>
      <c r="V2903" s="13" t="b">
        <f t="shared" si="915"/>
        <v>1</v>
      </c>
      <c r="W2903" s="13" t="e">
        <f ca="1">IF(AND(IRR_DRIP=FALSE,CalcTable[[#This Row],[IrrHours]]&lt;=0),FALSE,TRUE)</f>
        <v>#NAME?</v>
      </c>
      <c r="X2903" s="13" t="e">
        <f ca="1">AND(CalcTable[[#This Row],[IrrDay]],CalcTable[[#This Row],[IrrRain]],CalcTable[[#This Row],[IrrWarm]],CalcTable[[#This Row],[IrrWindy]])</f>
        <v>#NAME?</v>
      </c>
      <c r="Y2903" s="13" t="e">
        <f t="shared" ca="1" si="916"/>
        <v>#NAME?</v>
      </c>
      <c r="Z2903" s="13" t="e">
        <f ca="1">CalcTable[[#This Row],[IrrHours]]/5</f>
        <v>#NAME?</v>
      </c>
      <c r="AA2903" s="13" t="e">
        <f ca="1">IF(CalcTable[[#This Row],[IrrFlag]]=FALSE,0,MAX(0,CalcTable[[#This Row],[VolRednWind]]*(FCAP*IRR_TARGET-CalcTable[[#This Row],[IWC]])))</f>
        <v>#NAME?</v>
      </c>
      <c r="AB2903" s="13" t="e">
        <f ca="1">CalcTable[[#This Row],[IWC]]+CalcTable[[#This Row],[Eff Precip]]+CalcTable[[#This Row],[IrrAmt]]-CalcTable[[#This Row],[AET]]</f>
        <v>#NAME?</v>
      </c>
      <c r="AC2903" s="13" t="e">
        <f ca="1">IF(CalcTable[[#This Row],[PWC]]&gt;FCAP,MIN(24*PERC,MIN(SAT,CalcTable[[#This Row],[PWC]])-FCAP),0)</f>
        <v>#NAME?</v>
      </c>
      <c r="AD2903" s="13" t="e">
        <f ca="1">IF(CalcTable[[#This Row],[PWC]]&gt;SAT,CalcTable[[#This Row],[PWC]]-SAT,0)</f>
        <v>#NAME?</v>
      </c>
      <c r="AE2903" s="13" t="e">
        <f ca="1">CalcTable[[#This Row],[PWC]]-CalcTable[[#This Row],[PercAmt]]-CalcTable[[#This Row],[Runoff]]</f>
        <v>#NAME?</v>
      </c>
      <c r="AF2903" s="13" t="e">
        <f ca="1">CalcTable[[#This Row],[IrrAmt]]/1000*CUR_IRR_AREA*10000/IRR_EFF</f>
        <v>#NAME?</v>
      </c>
      <c r="AG2903" s="147"/>
      <c r="AH2903" s="13"/>
      <c r="AI2903" s="50">
        <v>0</v>
      </c>
      <c r="AJ2903" s="50">
        <v>0</v>
      </c>
      <c r="AK2903" s="50">
        <v>0</v>
      </c>
      <c r="AL2903" s="50">
        <v>0</v>
      </c>
      <c r="AM2903" s="50"/>
      <c r="AN2903" s="50"/>
      <c r="AO2903" s="50"/>
      <c r="AP2903" s="50"/>
      <c r="AQ2903" s="50"/>
      <c r="AR2903" s="50"/>
      <c r="AS2903" s="50"/>
      <c r="AT2903" s="50"/>
      <c r="AU2903" s="50"/>
      <c r="AV2903" s="50"/>
      <c r="AW2903" s="50"/>
      <c r="AX2903" s="50">
        <f t="shared" si="927"/>
        <v>0</v>
      </c>
      <c r="AY2903" s="50"/>
      <c r="AZ2903" s="50">
        <f t="shared" si="917"/>
        <v>0</v>
      </c>
      <c r="BA2903" s="50">
        <f t="shared" si="918"/>
        <v>0</v>
      </c>
      <c r="BB2903" s="50">
        <f t="shared" si="919"/>
        <v>0</v>
      </c>
      <c r="BC2903" s="17">
        <f t="shared" si="920"/>
        <v>19789</v>
      </c>
      <c r="BD2903" s="50">
        <f t="shared" si="921"/>
        <v>0</v>
      </c>
      <c r="BE2903" s="50">
        <f t="shared" si="922"/>
        <v>0</v>
      </c>
      <c r="BF2903" s="50">
        <f t="shared" si="928"/>
        <v>0</v>
      </c>
      <c r="BG2903" s="50"/>
      <c r="BH2903" s="17">
        <f t="shared" si="923"/>
        <v>0</v>
      </c>
      <c r="BI2903" s="17">
        <f t="shared" si="931"/>
        <v>2903</v>
      </c>
      <c r="BJ2903" s="17">
        <f t="shared" si="929"/>
        <v>2903</v>
      </c>
      <c r="BK2903" s="150">
        <f t="shared" si="930"/>
        <v>28740</v>
      </c>
      <c r="BL2903" s="50" t="e">
        <f t="shared" ca="1" si="924"/>
        <v>#NAME?</v>
      </c>
      <c r="BM2903" s="50" t="e">
        <f t="shared" ca="1" si="925"/>
        <v>#NAME?</v>
      </c>
      <c r="BN2903" s="50" t="e">
        <f t="shared" ca="1" si="926"/>
        <v>#NAME?</v>
      </c>
    </row>
    <row r="2904" spans="1:66" x14ac:dyDescent="0.35">
      <c r="A2904" s="48">
        <v>28741</v>
      </c>
      <c r="B2904" s="17">
        <v>1978</v>
      </c>
      <c r="C2904" s="17">
        <v>9</v>
      </c>
      <c r="D2904" s="17">
        <v>251</v>
      </c>
      <c r="E2904" s="17">
        <v>8</v>
      </c>
      <c r="F2904" s="17">
        <v>6</v>
      </c>
      <c r="G2904" s="50">
        <v>8.3000000000000007</v>
      </c>
      <c r="H2904" s="32">
        <v>1.8742229279158877</v>
      </c>
      <c r="I2904" s="50">
        <v>16.666666666666668</v>
      </c>
      <c r="J2904" s="13">
        <v>7.9</v>
      </c>
      <c r="K2904" s="13">
        <f t="shared" si="912"/>
        <v>7.9</v>
      </c>
      <c r="L2904" s="13">
        <f t="shared" si="913"/>
        <v>2.1750000000000003</v>
      </c>
      <c r="M2904" s="13" t="e">
        <f ca="1">CalcTable[[#This Row],[IWC]]-AE2903</f>
        <v>#NAME?</v>
      </c>
      <c r="N2904" s="13" t="e">
        <f ca="1">IF(CalcTable[[#This Row],[Day of Year]]&lt;123,FCAP,AE2903)</f>
        <v>#NAME?</v>
      </c>
      <c r="O2904" s="17" t="e">
        <f ca="1">IF(IRR_DRIP,5,COUNTIF('IDET Wind Values'!C2888:G2888,"&lt;="&amp;IRR_MAXWIND))</f>
        <v>#NAME?</v>
      </c>
      <c r="P2904" s="13" t="e">
        <f ca="1">CalcTable[[#This Row],[ET_o]]*KL</f>
        <v>#NAME?</v>
      </c>
      <c r="Q2904" s="13" t="e">
        <f ca="1">IF(WILTPT&lt;=0,1,MAX(0,MIN(1,(CalcTable[[#This Row],[IWC]]-WILTPT)/(MAD-WILTPT))))</f>
        <v>#NAME?</v>
      </c>
      <c r="R2904" s="13" t="e">
        <f ca="1">CalcTable[[#This Row],[ETMult]]*CalcTable[[#This Row],[ETb]]</f>
        <v>#NAME?</v>
      </c>
      <c r="S2904" s="13" t="b">
        <f>INDEX(IRR_LIST,CalcTable[[#This Row],[Day of Week]]+1)</f>
        <v>0</v>
      </c>
      <c r="T2904" s="13">
        <f t="shared" ca="1" si="914"/>
        <v>9.9</v>
      </c>
      <c r="U2904" s="13" t="b">
        <f ca="1">IF(CalcTable[[#This Row],[IrrPrecip]]&gt;=IC_MM,FALSE,TRUE)</f>
        <v>1</v>
      </c>
      <c r="V2904" s="13" t="b">
        <f t="shared" si="915"/>
        <v>1</v>
      </c>
      <c r="W2904" s="13" t="e">
        <f ca="1">IF(AND(IRR_DRIP=FALSE,CalcTable[[#This Row],[IrrHours]]&lt;=0),FALSE,TRUE)</f>
        <v>#NAME?</v>
      </c>
      <c r="X2904" s="13" t="e">
        <f ca="1">AND(CalcTable[[#This Row],[IrrDay]],CalcTable[[#This Row],[IrrRain]],CalcTable[[#This Row],[IrrWarm]],CalcTable[[#This Row],[IrrWindy]])</f>
        <v>#NAME?</v>
      </c>
      <c r="Y2904" s="13" t="e">
        <f t="shared" ca="1" si="916"/>
        <v>#NAME?</v>
      </c>
      <c r="Z2904" s="13" t="e">
        <f ca="1">CalcTable[[#This Row],[IrrHours]]/5</f>
        <v>#NAME?</v>
      </c>
      <c r="AA2904" s="13" t="e">
        <f ca="1">IF(CalcTable[[#This Row],[IrrFlag]]=FALSE,0,MAX(0,CalcTable[[#This Row],[VolRednWind]]*(FCAP*IRR_TARGET-CalcTable[[#This Row],[IWC]])))</f>
        <v>#NAME?</v>
      </c>
      <c r="AB2904" s="13" t="e">
        <f ca="1">CalcTable[[#This Row],[IWC]]+CalcTable[[#This Row],[Eff Precip]]+CalcTable[[#This Row],[IrrAmt]]-CalcTable[[#This Row],[AET]]</f>
        <v>#NAME?</v>
      </c>
      <c r="AC2904" s="13" t="e">
        <f ca="1">IF(CalcTable[[#This Row],[PWC]]&gt;FCAP,MIN(24*PERC,MIN(SAT,CalcTable[[#This Row],[PWC]])-FCAP),0)</f>
        <v>#NAME?</v>
      </c>
      <c r="AD2904" s="13" t="e">
        <f ca="1">IF(CalcTable[[#This Row],[PWC]]&gt;SAT,CalcTable[[#This Row],[PWC]]-SAT,0)</f>
        <v>#NAME?</v>
      </c>
      <c r="AE2904" s="13" t="e">
        <f ca="1">CalcTable[[#This Row],[PWC]]-CalcTable[[#This Row],[PercAmt]]-CalcTable[[#This Row],[Runoff]]</f>
        <v>#NAME?</v>
      </c>
      <c r="AF2904" s="13" t="e">
        <f ca="1">CalcTable[[#This Row],[IrrAmt]]/1000*CUR_IRR_AREA*10000/IRR_EFF</f>
        <v>#NAME?</v>
      </c>
      <c r="AG2904" s="147"/>
      <c r="AH2904" s="13"/>
      <c r="AI2904" s="50">
        <v>0</v>
      </c>
      <c r="AJ2904" s="50">
        <v>0</v>
      </c>
      <c r="AK2904" s="50">
        <v>0</v>
      </c>
      <c r="AL2904" s="50">
        <v>2.2800000000000011</v>
      </c>
      <c r="AM2904" s="50"/>
      <c r="AN2904" s="50"/>
      <c r="AO2904" s="50"/>
      <c r="AP2904" s="50"/>
      <c r="AQ2904" s="50"/>
      <c r="AR2904" s="50"/>
      <c r="AS2904" s="50"/>
      <c r="AT2904" s="50"/>
      <c r="AU2904" s="50"/>
      <c r="AV2904" s="50"/>
      <c r="AW2904" s="50"/>
      <c r="AX2904" s="50">
        <f t="shared" si="927"/>
        <v>2.2800000000000011</v>
      </c>
      <c r="AY2904" s="50"/>
      <c r="AZ2904" s="50">
        <f t="shared" si="917"/>
        <v>66.880000000000038</v>
      </c>
      <c r="BA2904" s="50">
        <f t="shared" si="918"/>
        <v>102.97396825396832</v>
      </c>
      <c r="BB2904" s="50">
        <f t="shared" si="919"/>
        <v>106.15873015873022</v>
      </c>
      <c r="BC2904" s="17">
        <f t="shared" si="920"/>
        <v>19789</v>
      </c>
      <c r="BD2904" s="50">
        <f t="shared" si="921"/>
        <v>2.2800000000000011</v>
      </c>
      <c r="BE2904" s="50">
        <f t="shared" si="922"/>
        <v>66.880000000000038</v>
      </c>
      <c r="BF2904" s="50">
        <f t="shared" si="928"/>
        <v>109.39438923734299</v>
      </c>
      <c r="BG2904" s="50"/>
      <c r="BH2904" s="17">
        <f t="shared" si="923"/>
        <v>0</v>
      </c>
      <c r="BI2904" s="17">
        <f t="shared" si="931"/>
        <v>2904</v>
      </c>
      <c r="BJ2904" s="17">
        <f t="shared" si="929"/>
        <v>2904</v>
      </c>
      <c r="BK2904" s="150">
        <f t="shared" si="930"/>
        <v>28741</v>
      </c>
      <c r="BL2904" s="50" t="e">
        <f t="shared" ca="1" si="924"/>
        <v>#NAME?</v>
      </c>
      <c r="BM2904" s="50" t="e">
        <f t="shared" ca="1" si="925"/>
        <v>#NAME?</v>
      </c>
      <c r="BN2904" s="50" t="e">
        <f t="shared" ca="1" si="926"/>
        <v>#NAME?</v>
      </c>
    </row>
    <row r="2905" spans="1:66" x14ac:dyDescent="0.35">
      <c r="A2905" s="48">
        <v>28742</v>
      </c>
      <c r="B2905" s="17">
        <v>1978</v>
      </c>
      <c r="C2905" s="17">
        <v>9</v>
      </c>
      <c r="D2905" s="17">
        <v>252</v>
      </c>
      <c r="E2905" s="17">
        <v>9</v>
      </c>
      <c r="F2905" s="17">
        <v>7</v>
      </c>
      <c r="G2905" s="50">
        <v>5.8</v>
      </c>
      <c r="H2905" s="32">
        <v>3.2013469860092965</v>
      </c>
      <c r="I2905" s="50">
        <v>10</v>
      </c>
      <c r="J2905" s="13">
        <v>0</v>
      </c>
      <c r="K2905" s="13">
        <f t="shared" si="912"/>
        <v>0</v>
      </c>
      <c r="L2905" s="13">
        <f t="shared" si="913"/>
        <v>0</v>
      </c>
      <c r="M2905" s="13" t="e">
        <f ca="1">CalcTable[[#This Row],[IWC]]-AE2904</f>
        <v>#NAME?</v>
      </c>
      <c r="N2905" s="13" t="e">
        <f ca="1">IF(CalcTable[[#This Row],[Day of Year]]&lt;123,FCAP,AE2904)</f>
        <v>#NAME?</v>
      </c>
      <c r="O2905" s="17" t="e">
        <f ca="1">IF(IRR_DRIP,5,COUNTIF('IDET Wind Values'!C2889:G2889,"&lt;="&amp;IRR_MAXWIND))</f>
        <v>#NAME?</v>
      </c>
      <c r="P2905" s="13" t="e">
        <f ca="1">CalcTable[[#This Row],[ET_o]]*KL</f>
        <v>#NAME?</v>
      </c>
      <c r="Q2905" s="13" t="e">
        <f ca="1">IF(WILTPT&lt;=0,1,MAX(0,MIN(1,(CalcTable[[#This Row],[IWC]]-WILTPT)/(MAD-WILTPT))))</f>
        <v>#NAME?</v>
      </c>
      <c r="R2905" s="13" t="e">
        <f ca="1">CalcTable[[#This Row],[ETMult]]*CalcTable[[#This Row],[ETb]]</f>
        <v>#NAME?</v>
      </c>
      <c r="S2905" s="13" t="b">
        <f>INDEX(IRR_LIST,CalcTable[[#This Row],[Day of Week]]+1)</f>
        <v>0</v>
      </c>
      <c r="T2905" s="13">
        <f t="shared" ca="1" si="914"/>
        <v>16.399999999999999</v>
      </c>
      <c r="U2905" s="13" t="b">
        <f ca="1">IF(CalcTable[[#This Row],[IrrPrecip]]&gt;=IC_MM,FALSE,TRUE)</f>
        <v>0</v>
      </c>
      <c r="V2905" s="13" t="b">
        <f t="shared" si="915"/>
        <v>1</v>
      </c>
      <c r="W2905" s="13" t="e">
        <f ca="1">IF(AND(IRR_DRIP=FALSE,CalcTable[[#This Row],[IrrHours]]&lt;=0),FALSE,TRUE)</f>
        <v>#NAME?</v>
      </c>
      <c r="X2905" s="13" t="e">
        <f ca="1">AND(CalcTable[[#This Row],[IrrDay]],CalcTable[[#This Row],[IrrRain]],CalcTable[[#This Row],[IrrWarm]],CalcTable[[#This Row],[IrrWindy]])</f>
        <v>#NAME?</v>
      </c>
      <c r="Y2905" s="13" t="e">
        <f t="shared" ca="1" si="916"/>
        <v>#NAME?</v>
      </c>
      <c r="Z2905" s="13" t="e">
        <f ca="1">CalcTable[[#This Row],[IrrHours]]/5</f>
        <v>#NAME?</v>
      </c>
      <c r="AA2905" s="13" t="e">
        <f ca="1">IF(CalcTable[[#This Row],[IrrFlag]]=FALSE,0,MAX(0,CalcTable[[#This Row],[VolRednWind]]*(FCAP*IRR_TARGET-CalcTable[[#This Row],[IWC]])))</f>
        <v>#NAME?</v>
      </c>
      <c r="AB2905" s="13" t="e">
        <f ca="1">CalcTable[[#This Row],[IWC]]+CalcTable[[#This Row],[Eff Precip]]+CalcTable[[#This Row],[IrrAmt]]-CalcTable[[#This Row],[AET]]</f>
        <v>#NAME?</v>
      </c>
      <c r="AC2905" s="13" t="e">
        <f ca="1">IF(CalcTable[[#This Row],[PWC]]&gt;FCAP,MIN(24*PERC,MIN(SAT,CalcTable[[#This Row],[PWC]])-FCAP),0)</f>
        <v>#NAME?</v>
      </c>
      <c r="AD2905" s="13" t="e">
        <f ca="1">IF(CalcTable[[#This Row],[PWC]]&gt;SAT,CalcTable[[#This Row],[PWC]]-SAT,0)</f>
        <v>#NAME?</v>
      </c>
      <c r="AE2905" s="13" t="e">
        <f ca="1">CalcTable[[#This Row],[PWC]]-CalcTable[[#This Row],[PercAmt]]-CalcTable[[#This Row],[Runoff]]</f>
        <v>#NAME?</v>
      </c>
      <c r="AF2905" s="13" t="e">
        <f ca="1">CalcTable[[#This Row],[IrrAmt]]/1000*CUR_IRR_AREA*10000/IRR_EFF</f>
        <v>#NAME?</v>
      </c>
      <c r="AG2905" s="147"/>
      <c r="AH2905" s="13"/>
      <c r="AI2905" s="50">
        <v>0</v>
      </c>
      <c r="AJ2905" s="50">
        <v>0</v>
      </c>
      <c r="AK2905" s="50">
        <v>0</v>
      </c>
      <c r="AL2905" s="50">
        <v>0</v>
      </c>
      <c r="AM2905" s="50"/>
      <c r="AN2905" s="50"/>
      <c r="AO2905" s="50"/>
      <c r="AP2905" s="50"/>
      <c r="AQ2905" s="50"/>
      <c r="AR2905" s="50"/>
      <c r="AS2905" s="50"/>
      <c r="AT2905" s="50"/>
      <c r="AU2905" s="50"/>
      <c r="AV2905" s="50"/>
      <c r="AW2905" s="50"/>
      <c r="AX2905" s="50">
        <f t="shared" si="927"/>
        <v>0</v>
      </c>
      <c r="AY2905" s="50"/>
      <c r="AZ2905" s="50">
        <f t="shared" si="917"/>
        <v>0</v>
      </c>
      <c r="BA2905" s="50">
        <f t="shared" si="918"/>
        <v>0</v>
      </c>
      <c r="BB2905" s="50">
        <f t="shared" si="919"/>
        <v>0</v>
      </c>
      <c r="BC2905" s="17">
        <f t="shared" si="920"/>
        <v>19789</v>
      </c>
      <c r="BD2905" s="50">
        <f t="shared" si="921"/>
        <v>0</v>
      </c>
      <c r="BE2905" s="50">
        <f t="shared" si="922"/>
        <v>0</v>
      </c>
      <c r="BF2905" s="50">
        <f t="shared" si="928"/>
        <v>0</v>
      </c>
      <c r="BG2905" s="50"/>
      <c r="BH2905" s="17">
        <f t="shared" si="923"/>
        <v>0</v>
      </c>
      <c r="BI2905" s="17">
        <f t="shared" si="931"/>
        <v>2905</v>
      </c>
      <c r="BJ2905" s="17">
        <f t="shared" si="929"/>
        <v>2905</v>
      </c>
      <c r="BK2905" s="150">
        <f t="shared" si="930"/>
        <v>28742</v>
      </c>
      <c r="BL2905" s="50" t="e">
        <f t="shared" ca="1" si="924"/>
        <v>#NAME?</v>
      </c>
      <c r="BM2905" s="50" t="e">
        <f t="shared" ca="1" si="925"/>
        <v>#NAME?</v>
      </c>
      <c r="BN2905" s="50" t="e">
        <f t="shared" ca="1" si="926"/>
        <v>#NAME?</v>
      </c>
    </row>
    <row r="2906" spans="1:66" x14ac:dyDescent="0.35">
      <c r="A2906" s="48">
        <v>28743</v>
      </c>
      <c r="B2906" s="17">
        <v>1978</v>
      </c>
      <c r="C2906" s="17">
        <v>9</v>
      </c>
      <c r="D2906" s="17">
        <v>253</v>
      </c>
      <c r="E2906" s="17">
        <v>10</v>
      </c>
      <c r="F2906" s="17">
        <v>1</v>
      </c>
      <c r="G2906" s="50">
        <v>9.9</v>
      </c>
      <c r="H2906" s="32">
        <v>2.4160919408577146</v>
      </c>
      <c r="I2906" s="50">
        <v>4.333333333333333</v>
      </c>
      <c r="J2906" s="13">
        <v>0</v>
      </c>
      <c r="K2906" s="13">
        <f t="shared" si="912"/>
        <v>0</v>
      </c>
      <c r="L2906" s="13">
        <f t="shared" si="913"/>
        <v>0</v>
      </c>
      <c r="M2906" s="13" t="e">
        <f ca="1">CalcTable[[#This Row],[IWC]]-AE2905</f>
        <v>#NAME?</v>
      </c>
      <c r="N2906" s="13" t="e">
        <f ca="1">IF(CalcTable[[#This Row],[Day of Year]]&lt;123,FCAP,AE2905)</f>
        <v>#NAME?</v>
      </c>
      <c r="O2906" s="17" t="e">
        <f ca="1">IF(IRR_DRIP,5,COUNTIF('IDET Wind Values'!C2890:G2890,"&lt;="&amp;IRR_MAXWIND))</f>
        <v>#NAME?</v>
      </c>
      <c r="P2906" s="13" t="e">
        <f ca="1">CalcTable[[#This Row],[ET_o]]*KL</f>
        <v>#NAME?</v>
      </c>
      <c r="Q2906" s="13" t="e">
        <f ca="1">IF(WILTPT&lt;=0,1,MAX(0,MIN(1,(CalcTable[[#This Row],[IWC]]-WILTPT)/(MAD-WILTPT))))</f>
        <v>#NAME?</v>
      </c>
      <c r="R2906" s="13" t="e">
        <f ca="1">CalcTable[[#This Row],[ETMult]]*CalcTable[[#This Row],[ETb]]</f>
        <v>#NAME?</v>
      </c>
      <c r="S2906" s="13" t="b">
        <f>INDEX(IRR_LIST,CalcTable[[#This Row],[Day of Week]]+1)</f>
        <v>1</v>
      </c>
      <c r="T2906" s="13">
        <f t="shared" ca="1" si="914"/>
        <v>7.9</v>
      </c>
      <c r="U2906" s="13" t="b">
        <f ca="1">IF(CalcTable[[#This Row],[IrrPrecip]]&gt;=IC_MM,FALSE,TRUE)</f>
        <v>1</v>
      </c>
      <c r="V2906" s="13" t="b">
        <f t="shared" si="915"/>
        <v>1</v>
      </c>
      <c r="W2906" s="13" t="e">
        <f ca="1">IF(AND(IRR_DRIP=FALSE,CalcTable[[#This Row],[IrrHours]]&lt;=0),FALSE,TRUE)</f>
        <v>#NAME?</v>
      </c>
      <c r="X2906" s="13" t="e">
        <f ca="1">AND(CalcTable[[#This Row],[IrrDay]],CalcTable[[#This Row],[IrrRain]],CalcTable[[#This Row],[IrrWarm]],CalcTable[[#This Row],[IrrWindy]])</f>
        <v>#NAME?</v>
      </c>
      <c r="Y2906" s="13" t="e">
        <f t="shared" ca="1" si="916"/>
        <v>#NAME?</v>
      </c>
      <c r="Z2906" s="13" t="e">
        <f ca="1">CalcTable[[#This Row],[IrrHours]]/5</f>
        <v>#NAME?</v>
      </c>
      <c r="AA2906" s="13" t="e">
        <f ca="1">IF(CalcTable[[#This Row],[IrrFlag]]=FALSE,0,MAX(0,CalcTable[[#This Row],[VolRednWind]]*(FCAP*IRR_TARGET-CalcTable[[#This Row],[IWC]])))</f>
        <v>#NAME?</v>
      </c>
      <c r="AB2906" s="13" t="e">
        <f ca="1">CalcTable[[#This Row],[IWC]]+CalcTable[[#This Row],[Eff Precip]]+CalcTable[[#This Row],[IrrAmt]]-CalcTable[[#This Row],[AET]]</f>
        <v>#NAME?</v>
      </c>
      <c r="AC2906" s="13" t="e">
        <f ca="1">IF(CalcTable[[#This Row],[PWC]]&gt;FCAP,MIN(24*PERC,MIN(SAT,CalcTable[[#This Row],[PWC]])-FCAP),0)</f>
        <v>#NAME?</v>
      </c>
      <c r="AD2906" s="13" t="e">
        <f ca="1">IF(CalcTable[[#This Row],[PWC]]&gt;SAT,CalcTable[[#This Row],[PWC]]-SAT,0)</f>
        <v>#NAME?</v>
      </c>
      <c r="AE2906" s="13" t="e">
        <f ca="1">CalcTable[[#This Row],[PWC]]-CalcTable[[#This Row],[PercAmt]]-CalcTable[[#This Row],[Runoff]]</f>
        <v>#NAME?</v>
      </c>
      <c r="AF2906" s="13" t="e">
        <f ca="1">CalcTable[[#This Row],[IrrAmt]]/1000*CUR_IRR_AREA*10000/IRR_EFF</f>
        <v>#NAME?</v>
      </c>
      <c r="AG2906" s="147"/>
      <c r="AH2906" s="13"/>
      <c r="AI2906" s="50">
        <v>0</v>
      </c>
      <c r="AJ2906" s="50">
        <v>0</v>
      </c>
      <c r="AK2906" s="50">
        <v>0</v>
      </c>
      <c r="AL2906" s="50">
        <v>0</v>
      </c>
      <c r="AM2906" s="50"/>
      <c r="AN2906" s="50"/>
      <c r="AO2906" s="50"/>
      <c r="AP2906" s="50"/>
      <c r="AQ2906" s="50"/>
      <c r="AR2906" s="50"/>
      <c r="AS2906" s="50"/>
      <c r="AT2906" s="50"/>
      <c r="AU2906" s="50"/>
      <c r="AV2906" s="50"/>
      <c r="AW2906" s="50"/>
      <c r="AX2906" s="50">
        <f t="shared" si="927"/>
        <v>0</v>
      </c>
      <c r="AY2906" s="50"/>
      <c r="AZ2906" s="50">
        <f t="shared" si="917"/>
        <v>0</v>
      </c>
      <c r="BA2906" s="50">
        <f t="shared" si="918"/>
        <v>0</v>
      </c>
      <c r="BB2906" s="50">
        <f t="shared" si="919"/>
        <v>0</v>
      </c>
      <c r="BC2906" s="17">
        <f t="shared" si="920"/>
        <v>19789</v>
      </c>
      <c r="BD2906" s="50">
        <f t="shared" si="921"/>
        <v>0</v>
      </c>
      <c r="BE2906" s="50">
        <f t="shared" si="922"/>
        <v>0</v>
      </c>
      <c r="BF2906" s="50">
        <f t="shared" si="928"/>
        <v>0</v>
      </c>
      <c r="BG2906" s="50"/>
      <c r="BH2906" s="17">
        <f t="shared" si="923"/>
        <v>0</v>
      </c>
      <c r="BI2906" s="17">
        <f t="shared" si="931"/>
        <v>2906</v>
      </c>
      <c r="BJ2906" s="17">
        <f t="shared" si="929"/>
        <v>2906</v>
      </c>
      <c r="BK2906" s="150">
        <f t="shared" si="930"/>
        <v>28743</v>
      </c>
      <c r="BL2906" s="50" t="e">
        <f t="shared" ca="1" si="924"/>
        <v>#NAME?</v>
      </c>
      <c r="BM2906" s="50" t="e">
        <f t="shared" ca="1" si="925"/>
        <v>#NAME?</v>
      </c>
      <c r="BN2906" s="50" t="e">
        <f t="shared" ca="1" si="926"/>
        <v>#NAME?</v>
      </c>
    </row>
    <row r="2907" spans="1:66" x14ac:dyDescent="0.35">
      <c r="A2907" s="48">
        <v>28744</v>
      </c>
      <c r="B2907" s="17">
        <v>1978</v>
      </c>
      <c r="C2907" s="17">
        <v>9</v>
      </c>
      <c r="D2907" s="17">
        <v>254</v>
      </c>
      <c r="E2907" s="17">
        <v>11</v>
      </c>
      <c r="F2907" s="17">
        <v>2</v>
      </c>
      <c r="G2907" s="50">
        <v>7.1</v>
      </c>
      <c r="H2907" s="32">
        <v>2.3465698483425479</v>
      </c>
      <c r="I2907" s="50">
        <v>24.166666666666668</v>
      </c>
      <c r="J2907" s="13">
        <v>26.2</v>
      </c>
      <c r="K2907" s="13">
        <f t="shared" si="912"/>
        <v>26.2</v>
      </c>
      <c r="L2907" s="13">
        <f t="shared" si="913"/>
        <v>15.899999999999999</v>
      </c>
      <c r="M2907" s="13" t="e">
        <f ca="1">CalcTable[[#This Row],[IWC]]-AE2906</f>
        <v>#NAME?</v>
      </c>
      <c r="N2907" s="13" t="e">
        <f ca="1">IF(CalcTable[[#This Row],[Day of Year]]&lt;123,FCAP,AE2906)</f>
        <v>#NAME?</v>
      </c>
      <c r="O2907" s="17" t="e">
        <f ca="1">IF(IRR_DRIP,5,COUNTIF('IDET Wind Values'!C2891:G2891,"&lt;="&amp;IRR_MAXWIND))</f>
        <v>#NAME?</v>
      </c>
      <c r="P2907" s="13" t="e">
        <f ca="1">CalcTable[[#This Row],[ET_o]]*KL</f>
        <v>#NAME?</v>
      </c>
      <c r="Q2907" s="13" t="e">
        <f ca="1">IF(WILTPT&lt;=0,1,MAX(0,MIN(1,(CalcTable[[#This Row],[IWC]]-WILTPT)/(MAD-WILTPT))))</f>
        <v>#NAME?</v>
      </c>
      <c r="R2907" s="13" t="e">
        <f ca="1">CalcTable[[#This Row],[ETMult]]*CalcTable[[#This Row],[ETb]]</f>
        <v>#NAME?</v>
      </c>
      <c r="S2907" s="13" t="b">
        <f>INDEX(IRR_LIST,CalcTable[[#This Row],[Day of Week]]+1)</f>
        <v>0</v>
      </c>
      <c r="T2907" s="13">
        <f t="shared" ca="1" si="914"/>
        <v>0</v>
      </c>
      <c r="U2907" s="13" t="b">
        <f ca="1">IF(CalcTable[[#This Row],[IrrPrecip]]&gt;=IC_MM,FALSE,TRUE)</f>
        <v>1</v>
      </c>
      <c r="V2907" s="13" t="b">
        <f t="shared" si="915"/>
        <v>1</v>
      </c>
      <c r="W2907" s="13" t="e">
        <f ca="1">IF(AND(IRR_DRIP=FALSE,CalcTable[[#This Row],[IrrHours]]&lt;=0),FALSE,TRUE)</f>
        <v>#NAME?</v>
      </c>
      <c r="X2907" s="13" t="e">
        <f ca="1">AND(CalcTable[[#This Row],[IrrDay]],CalcTable[[#This Row],[IrrRain]],CalcTable[[#This Row],[IrrWarm]],CalcTable[[#This Row],[IrrWindy]])</f>
        <v>#NAME?</v>
      </c>
      <c r="Y2907" s="13" t="e">
        <f t="shared" ca="1" si="916"/>
        <v>#NAME?</v>
      </c>
      <c r="Z2907" s="13" t="e">
        <f ca="1">CalcTable[[#This Row],[IrrHours]]/5</f>
        <v>#NAME?</v>
      </c>
      <c r="AA2907" s="13" t="e">
        <f ca="1">IF(CalcTable[[#This Row],[IrrFlag]]=FALSE,0,MAX(0,CalcTable[[#This Row],[VolRednWind]]*(FCAP*IRR_TARGET-CalcTable[[#This Row],[IWC]])))</f>
        <v>#NAME?</v>
      </c>
      <c r="AB2907" s="13" t="e">
        <f ca="1">CalcTable[[#This Row],[IWC]]+CalcTable[[#This Row],[Eff Precip]]+CalcTable[[#This Row],[IrrAmt]]-CalcTable[[#This Row],[AET]]</f>
        <v>#NAME?</v>
      </c>
      <c r="AC2907" s="13" t="e">
        <f ca="1">IF(CalcTable[[#This Row],[PWC]]&gt;FCAP,MIN(24*PERC,MIN(SAT,CalcTable[[#This Row],[PWC]])-FCAP),0)</f>
        <v>#NAME?</v>
      </c>
      <c r="AD2907" s="13" t="e">
        <f ca="1">IF(CalcTable[[#This Row],[PWC]]&gt;SAT,CalcTable[[#This Row],[PWC]]-SAT,0)</f>
        <v>#NAME?</v>
      </c>
      <c r="AE2907" s="13" t="e">
        <f ca="1">CalcTable[[#This Row],[PWC]]-CalcTable[[#This Row],[PercAmt]]-CalcTable[[#This Row],[Runoff]]</f>
        <v>#NAME?</v>
      </c>
      <c r="AF2907" s="13" t="e">
        <f ca="1">CalcTable[[#This Row],[IrrAmt]]/1000*CUR_IRR_AREA*10000/IRR_EFF</f>
        <v>#NAME?</v>
      </c>
      <c r="AG2907" s="147"/>
      <c r="AH2907" s="13"/>
      <c r="AI2907" s="50">
        <v>0</v>
      </c>
      <c r="AJ2907" s="50">
        <v>0</v>
      </c>
      <c r="AK2907" s="50">
        <v>0</v>
      </c>
      <c r="AL2907" s="50">
        <v>5.3695914097768593</v>
      </c>
      <c r="AM2907" s="50"/>
      <c r="AN2907" s="50"/>
      <c r="AO2907" s="50"/>
      <c r="AP2907" s="50"/>
      <c r="AQ2907" s="50"/>
      <c r="AR2907" s="50"/>
      <c r="AS2907" s="50"/>
      <c r="AT2907" s="50"/>
      <c r="AU2907" s="50"/>
      <c r="AV2907" s="50"/>
      <c r="AW2907" s="50"/>
      <c r="AX2907" s="50">
        <f t="shared" si="927"/>
        <v>5.3695914097768593</v>
      </c>
      <c r="AY2907" s="50"/>
      <c r="AZ2907" s="50">
        <f t="shared" si="917"/>
        <v>157.50801468678787</v>
      </c>
      <c r="BA2907" s="50">
        <f t="shared" si="918"/>
        <v>242.51234007330834</v>
      </c>
      <c r="BB2907" s="50">
        <f t="shared" si="919"/>
        <v>250.01272172506015</v>
      </c>
      <c r="BC2907" s="17">
        <f t="shared" si="920"/>
        <v>19789</v>
      </c>
      <c r="BD2907" s="50">
        <f t="shared" si="921"/>
        <v>5.3695914097768593</v>
      </c>
      <c r="BE2907" s="50">
        <f t="shared" si="922"/>
        <v>157.50801468678787</v>
      </c>
      <c r="BF2907" s="50">
        <f t="shared" si="928"/>
        <v>257.63297049413273</v>
      </c>
      <c r="BG2907" s="50"/>
      <c r="BH2907" s="17">
        <f t="shared" si="923"/>
        <v>0</v>
      </c>
      <c r="BI2907" s="17">
        <f t="shared" si="931"/>
        <v>2907</v>
      </c>
      <c r="BJ2907" s="17">
        <f t="shared" si="929"/>
        <v>2907</v>
      </c>
      <c r="BK2907" s="150">
        <f t="shared" si="930"/>
        <v>28744</v>
      </c>
      <c r="BL2907" s="50" t="e">
        <f t="shared" ca="1" si="924"/>
        <v>#NAME?</v>
      </c>
      <c r="BM2907" s="50" t="e">
        <f t="shared" ca="1" si="925"/>
        <v>#NAME?</v>
      </c>
      <c r="BN2907" s="50" t="e">
        <f t="shared" ca="1" si="926"/>
        <v>#NAME?</v>
      </c>
    </row>
    <row r="2908" spans="1:66" x14ac:dyDescent="0.35">
      <c r="A2908" s="48">
        <v>28745</v>
      </c>
      <c r="B2908" s="17">
        <v>1978</v>
      </c>
      <c r="C2908" s="17">
        <v>9</v>
      </c>
      <c r="D2908" s="17">
        <v>255</v>
      </c>
      <c r="E2908" s="17">
        <v>12</v>
      </c>
      <c r="F2908" s="17">
        <v>3</v>
      </c>
      <c r="G2908" s="50">
        <v>5.8</v>
      </c>
      <c r="H2908" s="32">
        <v>1.947382120139969</v>
      </c>
      <c r="I2908" s="50">
        <v>24</v>
      </c>
      <c r="J2908" s="13">
        <v>15.3</v>
      </c>
      <c r="K2908" s="13">
        <f t="shared" si="912"/>
        <v>15.3</v>
      </c>
      <c r="L2908" s="13">
        <f t="shared" si="913"/>
        <v>7.7250000000000005</v>
      </c>
      <c r="M2908" s="13" t="e">
        <f ca="1">CalcTable[[#This Row],[IWC]]-AE2907</f>
        <v>#NAME?</v>
      </c>
      <c r="N2908" s="13" t="e">
        <f ca="1">IF(CalcTable[[#This Row],[Day of Year]]&lt;123,FCAP,AE2907)</f>
        <v>#NAME?</v>
      </c>
      <c r="O2908" s="17" t="e">
        <f ca="1">IF(IRR_DRIP,5,COUNTIF('IDET Wind Values'!C2892:G2892,"&lt;="&amp;IRR_MAXWIND))</f>
        <v>#NAME?</v>
      </c>
      <c r="P2908" s="13" t="e">
        <f ca="1">CalcTable[[#This Row],[ET_o]]*KL</f>
        <v>#NAME?</v>
      </c>
      <c r="Q2908" s="13" t="e">
        <f ca="1">IF(WILTPT&lt;=0,1,MAX(0,MIN(1,(CalcTable[[#This Row],[IWC]]-WILTPT)/(MAD-WILTPT))))</f>
        <v>#NAME?</v>
      </c>
      <c r="R2908" s="13" t="e">
        <f ca="1">CalcTable[[#This Row],[ETMult]]*CalcTable[[#This Row],[ETb]]</f>
        <v>#NAME?</v>
      </c>
      <c r="S2908" s="13" t="b">
        <f>INDEX(IRR_LIST,CalcTable[[#This Row],[Day of Week]]+1)</f>
        <v>1</v>
      </c>
      <c r="T2908" s="13">
        <f t="shared" ca="1" si="914"/>
        <v>26.2</v>
      </c>
      <c r="U2908" s="13" t="b">
        <f ca="1">IF(CalcTable[[#This Row],[IrrPrecip]]&gt;=IC_MM,FALSE,TRUE)</f>
        <v>0</v>
      </c>
      <c r="V2908" s="13" t="b">
        <f t="shared" si="915"/>
        <v>1</v>
      </c>
      <c r="W2908" s="13" t="e">
        <f ca="1">IF(AND(IRR_DRIP=FALSE,CalcTable[[#This Row],[IrrHours]]&lt;=0),FALSE,TRUE)</f>
        <v>#NAME?</v>
      </c>
      <c r="X2908" s="13" t="e">
        <f ca="1">AND(CalcTable[[#This Row],[IrrDay]],CalcTable[[#This Row],[IrrRain]],CalcTable[[#This Row],[IrrWarm]],CalcTable[[#This Row],[IrrWindy]])</f>
        <v>#NAME?</v>
      </c>
      <c r="Y2908" s="13" t="e">
        <f t="shared" ca="1" si="916"/>
        <v>#NAME?</v>
      </c>
      <c r="Z2908" s="13" t="e">
        <f ca="1">CalcTable[[#This Row],[IrrHours]]/5</f>
        <v>#NAME?</v>
      </c>
      <c r="AA2908" s="13" t="e">
        <f ca="1">IF(CalcTable[[#This Row],[IrrFlag]]=FALSE,0,MAX(0,CalcTable[[#This Row],[VolRednWind]]*(FCAP*IRR_TARGET-CalcTable[[#This Row],[IWC]])))</f>
        <v>#NAME?</v>
      </c>
      <c r="AB2908" s="13" t="e">
        <f ca="1">CalcTable[[#This Row],[IWC]]+CalcTable[[#This Row],[Eff Precip]]+CalcTable[[#This Row],[IrrAmt]]-CalcTable[[#This Row],[AET]]</f>
        <v>#NAME?</v>
      </c>
      <c r="AC2908" s="13" t="e">
        <f ca="1">IF(CalcTable[[#This Row],[PWC]]&gt;FCAP,MIN(24*PERC,MIN(SAT,CalcTable[[#This Row],[PWC]])-FCAP),0)</f>
        <v>#NAME?</v>
      </c>
      <c r="AD2908" s="13" t="e">
        <f ca="1">IF(CalcTable[[#This Row],[PWC]]&gt;SAT,CalcTable[[#This Row],[PWC]]-SAT,0)</f>
        <v>#NAME?</v>
      </c>
      <c r="AE2908" s="13" t="e">
        <f ca="1">CalcTable[[#This Row],[PWC]]-CalcTable[[#This Row],[PercAmt]]-CalcTable[[#This Row],[Runoff]]</f>
        <v>#NAME?</v>
      </c>
      <c r="AF2908" s="13" t="e">
        <f ca="1">CalcTable[[#This Row],[IrrAmt]]/1000*CUR_IRR_AREA*10000/IRR_EFF</f>
        <v>#NAME?</v>
      </c>
      <c r="AG2908" s="147"/>
      <c r="AH2908" s="13"/>
      <c r="AI2908" s="50">
        <v>0</v>
      </c>
      <c r="AJ2908" s="50">
        <v>0</v>
      </c>
      <c r="AK2908" s="50">
        <v>0</v>
      </c>
      <c r="AL2908" s="50">
        <v>0</v>
      </c>
      <c r="AM2908" s="50"/>
      <c r="AN2908" s="50"/>
      <c r="AO2908" s="50"/>
      <c r="AP2908" s="50"/>
      <c r="AQ2908" s="50"/>
      <c r="AR2908" s="50"/>
      <c r="AS2908" s="50"/>
      <c r="AT2908" s="50"/>
      <c r="AU2908" s="50"/>
      <c r="AV2908" s="50"/>
      <c r="AW2908" s="50"/>
      <c r="AX2908" s="50">
        <f t="shared" si="927"/>
        <v>0</v>
      </c>
      <c r="AY2908" s="50"/>
      <c r="AZ2908" s="50">
        <f t="shared" si="917"/>
        <v>0</v>
      </c>
      <c r="BA2908" s="50">
        <f t="shared" si="918"/>
        <v>0</v>
      </c>
      <c r="BB2908" s="50">
        <f t="shared" si="919"/>
        <v>0</v>
      </c>
      <c r="BC2908" s="17">
        <f t="shared" si="920"/>
        <v>19789</v>
      </c>
      <c r="BD2908" s="50">
        <f t="shared" si="921"/>
        <v>0</v>
      </c>
      <c r="BE2908" s="50">
        <f t="shared" si="922"/>
        <v>0</v>
      </c>
      <c r="BF2908" s="50">
        <f t="shared" si="928"/>
        <v>0</v>
      </c>
      <c r="BG2908" s="50"/>
      <c r="BH2908" s="17">
        <f t="shared" si="923"/>
        <v>0</v>
      </c>
      <c r="BI2908" s="17">
        <f t="shared" si="931"/>
        <v>2908</v>
      </c>
      <c r="BJ2908" s="17">
        <f t="shared" si="929"/>
        <v>2908</v>
      </c>
      <c r="BK2908" s="150">
        <f t="shared" si="930"/>
        <v>28745</v>
      </c>
      <c r="BL2908" s="50" t="e">
        <f t="shared" ca="1" si="924"/>
        <v>#NAME?</v>
      </c>
      <c r="BM2908" s="50" t="e">
        <f t="shared" ca="1" si="925"/>
        <v>#NAME?</v>
      </c>
      <c r="BN2908" s="50" t="e">
        <f t="shared" ca="1" si="926"/>
        <v>#NAME?</v>
      </c>
    </row>
    <row r="2909" spans="1:66" x14ac:dyDescent="0.35">
      <c r="A2909" s="48">
        <v>28746</v>
      </c>
      <c r="B2909" s="17">
        <v>1978</v>
      </c>
      <c r="C2909" s="17">
        <v>9</v>
      </c>
      <c r="D2909" s="17">
        <v>256</v>
      </c>
      <c r="E2909" s="17">
        <v>13</v>
      </c>
      <c r="F2909" s="17">
        <v>4</v>
      </c>
      <c r="G2909" s="50">
        <v>5.8</v>
      </c>
      <c r="H2909" s="32">
        <v>1.2999671987059724</v>
      </c>
      <c r="I2909" s="50">
        <v>12</v>
      </c>
      <c r="J2909" s="13">
        <v>0</v>
      </c>
      <c r="K2909" s="13">
        <f t="shared" si="912"/>
        <v>0</v>
      </c>
      <c r="L2909" s="13">
        <f t="shared" si="913"/>
        <v>0</v>
      </c>
      <c r="M2909" s="13" t="e">
        <f ca="1">CalcTable[[#This Row],[IWC]]-AE2908</f>
        <v>#NAME?</v>
      </c>
      <c r="N2909" s="13" t="e">
        <f ca="1">IF(CalcTable[[#This Row],[Day of Year]]&lt;123,FCAP,AE2908)</f>
        <v>#NAME?</v>
      </c>
      <c r="O2909" s="17" t="e">
        <f ca="1">IF(IRR_DRIP,5,COUNTIF('IDET Wind Values'!C2893:G2893,"&lt;="&amp;IRR_MAXWIND))</f>
        <v>#NAME?</v>
      </c>
      <c r="P2909" s="13" t="e">
        <f ca="1">CalcTable[[#This Row],[ET_o]]*KL</f>
        <v>#NAME?</v>
      </c>
      <c r="Q2909" s="13" t="e">
        <f ca="1">IF(WILTPT&lt;=0,1,MAX(0,MIN(1,(CalcTable[[#This Row],[IWC]]-WILTPT)/(MAD-WILTPT))))</f>
        <v>#NAME?</v>
      </c>
      <c r="R2909" s="13" t="e">
        <f ca="1">CalcTable[[#This Row],[ETMult]]*CalcTable[[#This Row],[ETb]]</f>
        <v>#NAME?</v>
      </c>
      <c r="S2909" s="13" t="b">
        <f>INDEX(IRR_LIST,CalcTable[[#This Row],[Day of Week]]+1)</f>
        <v>0</v>
      </c>
      <c r="T2909" s="13">
        <f t="shared" ca="1" si="914"/>
        <v>41.5</v>
      </c>
      <c r="U2909" s="13" t="b">
        <f ca="1">IF(CalcTable[[#This Row],[IrrPrecip]]&gt;=IC_MM,FALSE,TRUE)</f>
        <v>0</v>
      </c>
      <c r="V2909" s="13" t="b">
        <f t="shared" si="915"/>
        <v>1</v>
      </c>
      <c r="W2909" s="13" t="e">
        <f ca="1">IF(AND(IRR_DRIP=FALSE,CalcTable[[#This Row],[IrrHours]]&lt;=0),FALSE,TRUE)</f>
        <v>#NAME?</v>
      </c>
      <c r="X2909" s="13" t="e">
        <f ca="1">AND(CalcTable[[#This Row],[IrrDay]],CalcTable[[#This Row],[IrrRain]],CalcTable[[#This Row],[IrrWarm]],CalcTable[[#This Row],[IrrWindy]])</f>
        <v>#NAME?</v>
      </c>
      <c r="Y2909" s="13" t="e">
        <f t="shared" ca="1" si="916"/>
        <v>#NAME?</v>
      </c>
      <c r="Z2909" s="13" t="e">
        <f ca="1">CalcTable[[#This Row],[IrrHours]]/5</f>
        <v>#NAME?</v>
      </c>
      <c r="AA2909" s="13" t="e">
        <f ca="1">IF(CalcTable[[#This Row],[IrrFlag]]=FALSE,0,MAX(0,CalcTable[[#This Row],[VolRednWind]]*(FCAP*IRR_TARGET-CalcTable[[#This Row],[IWC]])))</f>
        <v>#NAME?</v>
      </c>
      <c r="AB2909" s="13" t="e">
        <f ca="1">CalcTable[[#This Row],[IWC]]+CalcTable[[#This Row],[Eff Precip]]+CalcTable[[#This Row],[IrrAmt]]-CalcTable[[#This Row],[AET]]</f>
        <v>#NAME?</v>
      </c>
      <c r="AC2909" s="13" t="e">
        <f ca="1">IF(CalcTable[[#This Row],[PWC]]&gt;FCAP,MIN(24*PERC,MIN(SAT,CalcTable[[#This Row],[PWC]])-FCAP),0)</f>
        <v>#NAME?</v>
      </c>
      <c r="AD2909" s="13" t="e">
        <f ca="1">IF(CalcTable[[#This Row],[PWC]]&gt;SAT,CalcTable[[#This Row],[PWC]]-SAT,0)</f>
        <v>#NAME?</v>
      </c>
      <c r="AE2909" s="13" t="e">
        <f ca="1">CalcTable[[#This Row],[PWC]]-CalcTable[[#This Row],[PercAmt]]-CalcTable[[#This Row],[Runoff]]</f>
        <v>#NAME?</v>
      </c>
      <c r="AF2909" s="13" t="e">
        <f ca="1">CalcTable[[#This Row],[IrrAmt]]/1000*CUR_IRR_AREA*10000/IRR_EFF</f>
        <v>#NAME?</v>
      </c>
      <c r="AG2909" s="147"/>
      <c r="AH2909" s="13"/>
      <c r="AI2909" s="50">
        <v>0</v>
      </c>
      <c r="AJ2909" s="50">
        <v>0</v>
      </c>
      <c r="AK2909" s="50">
        <v>0</v>
      </c>
      <c r="AL2909" s="50">
        <v>0</v>
      </c>
      <c r="AM2909" s="50"/>
      <c r="AN2909" s="50"/>
      <c r="AO2909" s="50"/>
      <c r="AP2909" s="50"/>
      <c r="AQ2909" s="50"/>
      <c r="AR2909" s="50"/>
      <c r="AS2909" s="50"/>
      <c r="AT2909" s="50"/>
      <c r="AU2909" s="50"/>
      <c r="AV2909" s="50"/>
      <c r="AW2909" s="50"/>
      <c r="AX2909" s="50">
        <f t="shared" si="927"/>
        <v>0</v>
      </c>
      <c r="AY2909" s="50"/>
      <c r="AZ2909" s="50">
        <f t="shared" si="917"/>
        <v>0</v>
      </c>
      <c r="BA2909" s="50">
        <f t="shared" si="918"/>
        <v>0</v>
      </c>
      <c r="BB2909" s="50">
        <f t="shared" si="919"/>
        <v>0</v>
      </c>
      <c r="BC2909" s="17">
        <f t="shared" si="920"/>
        <v>19789</v>
      </c>
      <c r="BD2909" s="50">
        <f t="shared" si="921"/>
        <v>0</v>
      </c>
      <c r="BE2909" s="50">
        <f t="shared" si="922"/>
        <v>0</v>
      </c>
      <c r="BF2909" s="50">
        <f t="shared" si="928"/>
        <v>0</v>
      </c>
      <c r="BG2909" s="50"/>
      <c r="BH2909" s="17">
        <f t="shared" si="923"/>
        <v>0</v>
      </c>
      <c r="BI2909" s="17">
        <f t="shared" si="931"/>
        <v>2909</v>
      </c>
      <c r="BJ2909" s="17">
        <f t="shared" si="929"/>
        <v>2909</v>
      </c>
      <c r="BK2909" s="150">
        <f t="shared" si="930"/>
        <v>28746</v>
      </c>
      <c r="BL2909" s="50" t="e">
        <f t="shared" ca="1" si="924"/>
        <v>#NAME?</v>
      </c>
      <c r="BM2909" s="50" t="e">
        <f t="shared" ca="1" si="925"/>
        <v>#NAME?</v>
      </c>
      <c r="BN2909" s="50" t="e">
        <f t="shared" ca="1" si="926"/>
        <v>#NAME?</v>
      </c>
    </row>
    <row r="2910" spans="1:66" x14ac:dyDescent="0.35">
      <c r="A2910" s="48">
        <v>28747</v>
      </c>
      <c r="B2910" s="17">
        <v>1978</v>
      </c>
      <c r="C2910" s="17">
        <v>9</v>
      </c>
      <c r="D2910" s="17">
        <v>257</v>
      </c>
      <c r="E2910" s="17">
        <v>14</v>
      </c>
      <c r="F2910" s="17">
        <v>5</v>
      </c>
      <c r="G2910" s="50">
        <v>3.4</v>
      </c>
      <c r="H2910" s="32">
        <v>1.8569549931275442</v>
      </c>
      <c r="I2910" s="50">
        <v>3.6666666666666665</v>
      </c>
      <c r="J2910" s="13">
        <v>0</v>
      </c>
      <c r="K2910" s="13">
        <f t="shared" si="912"/>
        <v>0</v>
      </c>
      <c r="L2910" s="13">
        <f t="shared" si="913"/>
        <v>0</v>
      </c>
      <c r="M2910" s="13" t="e">
        <f ca="1">CalcTable[[#This Row],[IWC]]-AE2909</f>
        <v>#NAME?</v>
      </c>
      <c r="N2910" s="13" t="e">
        <f ca="1">IF(CalcTable[[#This Row],[Day of Year]]&lt;123,FCAP,AE2909)</f>
        <v>#NAME?</v>
      </c>
      <c r="O2910" s="17" t="e">
        <f ca="1">IF(IRR_DRIP,5,COUNTIF('IDET Wind Values'!C2894:G2894,"&lt;="&amp;IRR_MAXWIND))</f>
        <v>#NAME?</v>
      </c>
      <c r="P2910" s="13" t="e">
        <f ca="1">CalcTable[[#This Row],[ET_o]]*KL</f>
        <v>#NAME?</v>
      </c>
      <c r="Q2910" s="13" t="e">
        <f ca="1">IF(WILTPT&lt;=0,1,MAX(0,MIN(1,(CalcTable[[#This Row],[IWC]]-WILTPT)/(MAD-WILTPT))))</f>
        <v>#NAME?</v>
      </c>
      <c r="R2910" s="13" t="e">
        <f ca="1">CalcTable[[#This Row],[ETMult]]*CalcTable[[#This Row],[ETb]]</f>
        <v>#NAME?</v>
      </c>
      <c r="S2910" s="13" t="b">
        <f>INDEX(IRR_LIST,CalcTable[[#This Row],[Day of Week]]+1)</f>
        <v>1</v>
      </c>
      <c r="T2910" s="13">
        <f t="shared" ca="1" si="914"/>
        <v>15.3</v>
      </c>
      <c r="U2910" s="13" t="b">
        <f ca="1">IF(CalcTable[[#This Row],[IrrPrecip]]&gt;=IC_MM,FALSE,TRUE)</f>
        <v>0</v>
      </c>
      <c r="V2910" s="13" t="b">
        <f t="shared" si="915"/>
        <v>1</v>
      </c>
      <c r="W2910" s="13" t="e">
        <f ca="1">IF(AND(IRR_DRIP=FALSE,CalcTable[[#This Row],[IrrHours]]&lt;=0),FALSE,TRUE)</f>
        <v>#NAME?</v>
      </c>
      <c r="X2910" s="13" t="e">
        <f ca="1">AND(CalcTable[[#This Row],[IrrDay]],CalcTable[[#This Row],[IrrRain]],CalcTable[[#This Row],[IrrWarm]],CalcTable[[#This Row],[IrrWindy]])</f>
        <v>#NAME?</v>
      </c>
      <c r="Y2910" s="13" t="e">
        <f t="shared" ca="1" si="916"/>
        <v>#NAME?</v>
      </c>
      <c r="Z2910" s="13" t="e">
        <f ca="1">CalcTable[[#This Row],[IrrHours]]/5</f>
        <v>#NAME?</v>
      </c>
      <c r="AA2910" s="13" t="e">
        <f ca="1">IF(CalcTable[[#This Row],[IrrFlag]]=FALSE,0,MAX(0,CalcTable[[#This Row],[VolRednWind]]*(FCAP*IRR_TARGET-CalcTable[[#This Row],[IWC]])))</f>
        <v>#NAME?</v>
      </c>
      <c r="AB2910" s="13" t="e">
        <f ca="1">CalcTable[[#This Row],[IWC]]+CalcTable[[#This Row],[Eff Precip]]+CalcTable[[#This Row],[IrrAmt]]-CalcTable[[#This Row],[AET]]</f>
        <v>#NAME?</v>
      </c>
      <c r="AC2910" s="13" t="e">
        <f ca="1">IF(CalcTable[[#This Row],[PWC]]&gt;FCAP,MIN(24*PERC,MIN(SAT,CalcTable[[#This Row],[PWC]])-FCAP),0)</f>
        <v>#NAME?</v>
      </c>
      <c r="AD2910" s="13" t="e">
        <f ca="1">IF(CalcTable[[#This Row],[PWC]]&gt;SAT,CalcTable[[#This Row],[PWC]]-SAT,0)</f>
        <v>#NAME?</v>
      </c>
      <c r="AE2910" s="13" t="e">
        <f ca="1">CalcTable[[#This Row],[PWC]]-CalcTable[[#This Row],[PercAmt]]-CalcTable[[#This Row],[Runoff]]</f>
        <v>#NAME?</v>
      </c>
      <c r="AF2910" s="13" t="e">
        <f ca="1">CalcTable[[#This Row],[IrrAmt]]/1000*CUR_IRR_AREA*10000/IRR_EFF</f>
        <v>#NAME?</v>
      </c>
      <c r="AG2910" s="147"/>
      <c r="AH2910" s="13"/>
      <c r="AI2910" s="50">
        <v>0</v>
      </c>
      <c r="AJ2910" s="50">
        <v>0</v>
      </c>
      <c r="AK2910" s="50">
        <v>0</v>
      </c>
      <c r="AL2910" s="50">
        <v>0</v>
      </c>
      <c r="AM2910" s="50"/>
      <c r="AN2910" s="50"/>
      <c r="AO2910" s="50"/>
      <c r="AP2910" s="50"/>
      <c r="AQ2910" s="50"/>
      <c r="AR2910" s="50"/>
      <c r="AS2910" s="50"/>
      <c r="AT2910" s="50"/>
      <c r="AU2910" s="50"/>
      <c r="AV2910" s="50"/>
      <c r="AW2910" s="50"/>
      <c r="AX2910" s="50">
        <f t="shared" si="927"/>
        <v>0</v>
      </c>
      <c r="AY2910" s="50"/>
      <c r="AZ2910" s="50">
        <f t="shared" si="917"/>
        <v>0</v>
      </c>
      <c r="BA2910" s="50">
        <f t="shared" si="918"/>
        <v>0</v>
      </c>
      <c r="BB2910" s="50">
        <f t="shared" si="919"/>
        <v>0</v>
      </c>
      <c r="BC2910" s="17">
        <f t="shared" si="920"/>
        <v>19789</v>
      </c>
      <c r="BD2910" s="50">
        <f t="shared" si="921"/>
        <v>0</v>
      </c>
      <c r="BE2910" s="50">
        <f t="shared" si="922"/>
        <v>0</v>
      </c>
      <c r="BF2910" s="50">
        <f t="shared" si="928"/>
        <v>0</v>
      </c>
      <c r="BG2910" s="50"/>
      <c r="BH2910" s="17">
        <f t="shared" si="923"/>
        <v>0</v>
      </c>
      <c r="BI2910" s="17">
        <f t="shared" si="931"/>
        <v>2910</v>
      </c>
      <c r="BJ2910" s="17">
        <f t="shared" si="929"/>
        <v>2910</v>
      </c>
      <c r="BK2910" s="150">
        <f t="shared" si="930"/>
        <v>28747</v>
      </c>
      <c r="BL2910" s="50" t="e">
        <f t="shared" ca="1" si="924"/>
        <v>#NAME?</v>
      </c>
      <c r="BM2910" s="50" t="e">
        <f t="shared" ca="1" si="925"/>
        <v>#NAME?</v>
      </c>
      <c r="BN2910" s="50" t="e">
        <f t="shared" ca="1" si="926"/>
        <v>#NAME?</v>
      </c>
    </row>
    <row r="2911" spans="1:66" x14ac:dyDescent="0.35">
      <c r="A2911" s="48">
        <v>28748</v>
      </c>
      <c r="B2911" s="17">
        <v>1978</v>
      </c>
      <c r="C2911" s="17">
        <v>9</v>
      </c>
      <c r="D2911" s="17">
        <v>258</v>
      </c>
      <c r="E2911" s="17">
        <v>15</v>
      </c>
      <c r="F2911" s="17">
        <v>6</v>
      </c>
      <c r="G2911" s="50">
        <v>6.6</v>
      </c>
      <c r="H2911" s="32">
        <v>2.5434205507932397</v>
      </c>
      <c r="I2911" s="50">
        <v>4.5</v>
      </c>
      <c r="J2911" s="13">
        <v>6</v>
      </c>
      <c r="K2911" s="13">
        <f t="shared" si="912"/>
        <v>6</v>
      </c>
      <c r="L2911" s="13">
        <f t="shared" si="913"/>
        <v>0.75</v>
      </c>
      <c r="M2911" s="13" t="e">
        <f ca="1">CalcTable[[#This Row],[IWC]]-AE2910</f>
        <v>#NAME?</v>
      </c>
      <c r="N2911" s="13" t="e">
        <f ca="1">IF(CalcTable[[#This Row],[Day of Year]]&lt;123,FCAP,AE2910)</f>
        <v>#NAME?</v>
      </c>
      <c r="O2911" s="17" t="e">
        <f ca="1">IF(IRR_DRIP,5,COUNTIF('IDET Wind Values'!C2895:G2895,"&lt;="&amp;IRR_MAXWIND))</f>
        <v>#NAME?</v>
      </c>
      <c r="P2911" s="13" t="e">
        <f ca="1">CalcTable[[#This Row],[ET_o]]*KL</f>
        <v>#NAME?</v>
      </c>
      <c r="Q2911" s="13" t="e">
        <f ca="1">IF(WILTPT&lt;=0,1,MAX(0,MIN(1,(CalcTable[[#This Row],[IWC]]-WILTPT)/(MAD-WILTPT))))</f>
        <v>#NAME?</v>
      </c>
      <c r="R2911" s="13" t="e">
        <f ca="1">CalcTable[[#This Row],[ETMult]]*CalcTable[[#This Row],[ETb]]</f>
        <v>#NAME?</v>
      </c>
      <c r="S2911" s="13" t="b">
        <f>INDEX(IRR_LIST,CalcTable[[#This Row],[Day of Week]]+1)</f>
        <v>0</v>
      </c>
      <c r="T2911" s="13">
        <f t="shared" ca="1" si="914"/>
        <v>0</v>
      </c>
      <c r="U2911" s="13" t="b">
        <f ca="1">IF(CalcTable[[#This Row],[IrrPrecip]]&gt;=IC_MM,FALSE,TRUE)</f>
        <v>1</v>
      </c>
      <c r="V2911" s="13" t="b">
        <f t="shared" si="915"/>
        <v>1</v>
      </c>
      <c r="W2911" s="13" t="e">
        <f ca="1">IF(AND(IRR_DRIP=FALSE,CalcTable[[#This Row],[IrrHours]]&lt;=0),FALSE,TRUE)</f>
        <v>#NAME?</v>
      </c>
      <c r="X2911" s="13" t="e">
        <f ca="1">AND(CalcTable[[#This Row],[IrrDay]],CalcTable[[#This Row],[IrrRain]],CalcTable[[#This Row],[IrrWarm]],CalcTable[[#This Row],[IrrWindy]])</f>
        <v>#NAME?</v>
      </c>
      <c r="Y2911" s="13" t="e">
        <f t="shared" ca="1" si="916"/>
        <v>#NAME?</v>
      </c>
      <c r="Z2911" s="13" t="e">
        <f ca="1">CalcTable[[#This Row],[IrrHours]]/5</f>
        <v>#NAME?</v>
      </c>
      <c r="AA2911" s="13" t="e">
        <f ca="1">IF(CalcTable[[#This Row],[IrrFlag]]=FALSE,0,MAX(0,CalcTable[[#This Row],[VolRednWind]]*(FCAP*IRR_TARGET-CalcTable[[#This Row],[IWC]])))</f>
        <v>#NAME?</v>
      </c>
      <c r="AB2911" s="13" t="e">
        <f ca="1">CalcTable[[#This Row],[IWC]]+CalcTable[[#This Row],[Eff Precip]]+CalcTable[[#This Row],[IrrAmt]]-CalcTable[[#This Row],[AET]]</f>
        <v>#NAME?</v>
      </c>
      <c r="AC2911" s="13" t="e">
        <f ca="1">IF(CalcTable[[#This Row],[PWC]]&gt;FCAP,MIN(24*PERC,MIN(SAT,CalcTable[[#This Row],[PWC]])-FCAP),0)</f>
        <v>#NAME?</v>
      </c>
      <c r="AD2911" s="13" t="e">
        <f ca="1">IF(CalcTable[[#This Row],[PWC]]&gt;SAT,CalcTable[[#This Row],[PWC]]-SAT,0)</f>
        <v>#NAME?</v>
      </c>
      <c r="AE2911" s="13" t="e">
        <f ca="1">CalcTable[[#This Row],[PWC]]-CalcTable[[#This Row],[PercAmt]]-CalcTable[[#This Row],[Runoff]]</f>
        <v>#NAME?</v>
      </c>
      <c r="AF2911" s="13" t="e">
        <f ca="1">CalcTable[[#This Row],[IrrAmt]]/1000*CUR_IRR_AREA*10000/IRR_EFF</f>
        <v>#NAME?</v>
      </c>
      <c r="AG2911" s="147"/>
      <c r="AH2911" s="13"/>
      <c r="AI2911" s="50">
        <v>0</v>
      </c>
      <c r="AJ2911" s="50">
        <v>0</v>
      </c>
      <c r="AK2911" s="50">
        <v>0</v>
      </c>
      <c r="AL2911" s="50">
        <v>4.0163072055084363</v>
      </c>
      <c r="AM2911" s="50"/>
      <c r="AN2911" s="50"/>
      <c r="AO2911" s="50"/>
      <c r="AP2911" s="50"/>
      <c r="AQ2911" s="50"/>
      <c r="AR2911" s="50"/>
      <c r="AS2911" s="50"/>
      <c r="AT2911" s="50"/>
      <c r="AU2911" s="50"/>
      <c r="AV2911" s="50"/>
      <c r="AW2911" s="50"/>
      <c r="AX2911" s="50">
        <f t="shared" si="927"/>
        <v>4.0163072055084363</v>
      </c>
      <c r="AY2911" s="50"/>
      <c r="AZ2911" s="50">
        <f t="shared" si="917"/>
        <v>117.81167802824747</v>
      </c>
      <c r="BA2911" s="50">
        <f t="shared" si="918"/>
        <v>181.39258363079372</v>
      </c>
      <c r="BB2911" s="50">
        <f t="shared" si="919"/>
        <v>187.00266353690077</v>
      </c>
      <c r="BC2911" s="17">
        <f t="shared" si="920"/>
        <v>19789</v>
      </c>
      <c r="BD2911" s="50">
        <f t="shared" si="921"/>
        <v>4.0163072055084363</v>
      </c>
      <c r="BE2911" s="50">
        <f t="shared" si="922"/>
        <v>117.81167802824747</v>
      </c>
      <c r="BF2911" s="50">
        <f t="shared" si="928"/>
        <v>192.70240076146268</v>
      </c>
      <c r="BG2911" s="50"/>
      <c r="BH2911" s="17">
        <f t="shared" si="923"/>
        <v>0</v>
      </c>
      <c r="BI2911" s="17">
        <f t="shared" si="931"/>
        <v>2911</v>
      </c>
      <c r="BJ2911" s="17">
        <f t="shared" si="929"/>
        <v>2911</v>
      </c>
      <c r="BK2911" s="150">
        <f t="shared" si="930"/>
        <v>28748</v>
      </c>
      <c r="BL2911" s="50" t="e">
        <f t="shared" ca="1" si="924"/>
        <v>#NAME?</v>
      </c>
      <c r="BM2911" s="50" t="e">
        <f t="shared" ca="1" si="925"/>
        <v>#NAME?</v>
      </c>
      <c r="BN2911" s="50" t="e">
        <f t="shared" ca="1" si="926"/>
        <v>#NAME?</v>
      </c>
    </row>
    <row r="2912" spans="1:66" x14ac:dyDescent="0.35">
      <c r="A2912" s="48">
        <v>28749</v>
      </c>
      <c r="B2912" s="17">
        <v>1978</v>
      </c>
      <c r="C2912" s="17">
        <v>9</v>
      </c>
      <c r="D2912" s="17">
        <v>259</v>
      </c>
      <c r="E2912" s="17">
        <v>16</v>
      </c>
      <c r="F2912" s="17">
        <v>7</v>
      </c>
      <c r="G2912" s="50">
        <v>5.3</v>
      </c>
      <c r="H2912" s="32">
        <v>4.3679643243743476</v>
      </c>
      <c r="I2912" s="50">
        <v>31.666666666666668</v>
      </c>
      <c r="J2912" s="13">
        <v>0</v>
      </c>
      <c r="K2912" s="13">
        <f t="shared" si="912"/>
        <v>0</v>
      </c>
      <c r="L2912" s="13">
        <f t="shared" si="913"/>
        <v>0</v>
      </c>
      <c r="M2912" s="13" t="e">
        <f ca="1">CalcTable[[#This Row],[IWC]]-AE2911</f>
        <v>#NAME?</v>
      </c>
      <c r="N2912" s="13" t="e">
        <f ca="1">IF(CalcTable[[#This Row],[Day of Year]]&lt;123,FCAP,AE2911)</f>
        <v>#NAME?</v>
      </c>
      <c r="O2912" s="17" t="e">
        <f ca="1">IF(IRR_DRIP,5,COUNTIF('IDET Wind Values'!C2896:G2896,"&lt;="&amp;IRR_MAXWIND))</f>
        <v>#NAME?</v>
      </c>
      <c r="P2912" s="13" t="e">
        <f ca="1">CalcTable[[#This Row],[ET_o]]*KL</f>
        <v>#NAME?</v>
      </c>
      <c r="Q2912" s="13" t="e">
        <f ca="1">IF(WILTPT&lt;=0,1,MAX(0,MIN(1,(CalcTable[[#This Row],[IWC]]-WILTPT)/(MAD-WILTPT))))</f>
        <v>#NAME?</v>
      </c>
      <c r="R2912" s="13" t="e">
        <f ca="1">CalcTable[[#This Row],[ETMult]]*CalcTable[[#This Row],[ETb]]</f>
        <v>#NAME?</v>
      </c>
      <c r="S2912" s="13" t="b">
        <f>INDEX(IRR_LIST,CalcTable[[#This Row],[Day of Week]]+1)</f>
        <v>0</v>
      </c>
      <c r="T2912" s="13">
        <f t="shared" ca="1" si="914"/>
        <v>6</v>
      </c>
      <c r="U2912" s="13" t="b">
        <f ca="1">IF(CalcTable[[#This Row],[IrrPrecip]]&gt;=IC_MM,FALSE,TRUE)</f>
        <v>1</v>
      </c>
      <c r="V2912" s="13" t="b">
        <f t="shared" si="915"/>
        <v>1</v>
      </c>
      <c r="W2912" s="13" t="e">
        <f ca="1">IF(AND(IRR_DRIP=FALSE,CalcTable[[#This Row],[IrrHours]]&lt;=0),FALSE,TRUE)</f>
        <v>#NAME?</v>
      </c>
      <c r="X2912" s="13" t="e">
        <f ca="1">AND(CalcTable[[#This Row],[IrrDay]],CalcTable[[#This Row],[IrrRain]],CalcTable[[#This Row],[IrrWarm]],CalcTable[[#This Row],[IrrWindy]])</f>
        <v>#NAME?</v>
      </c>
      <c r="Y2912" s="13" t="e">
        <f t="shared" ca="1" si="916"/>
        <v>#NAME?</v>
      </c>
      <c r="Z2912" s="13" t="e">
        <f ca="1">CalcTable[[#This Row],[IrrHours]]/5</f>
        <v>#NAME?</v>
      </c>
      <c r="AA2912" s="13" t="e">
        <f ca="1">IF(CalcTable[[#This Row],[IrrFlag]]=FALSE,0,MAX(0,CalcTable[[#This Row],[VolRednWind]]*(FCAP*IRR_TARGET-CalcTable[[#This Row],[IWC]])))</f>
        <v>#NAME?</v>
      </c>
      <c r="AB2912" s="13" t="e">
        <f ca="1">CalcTable[[#This Row],[IWC]]+CalcTable[[#This Row],[Eff Precip]]+CalcTable[[#This Row],[IrrAmt]]-CalcTable[[#This Row],[AET]]</f>
        <v>#NAME?</v>
      </c>
      <c r="AC2912" s="13" t="e">
        <f ca="1">IF(CalcTable[[#This Row],[PWC]]&gt;FCAP,MIN(24*PERC,MIN(SAT,CalcTable[[#This Row],[PWC]])-FCAP),0)</f>
        <v>#NAME?</v>
      </c>
      <c r="AD2912" s="13" t="e">
        <f ca="1">IF(CalcTable[[#This Row],[PWC]]&gt;SAT,CalcTable[[#This Row],[PWC]]-SAT,0)</f>
        <v>#NAME?</v>
      </c>
      <c r="AE2912" s="13" t="e">
        <f ca="1">CalcTable[[#This Row],[PWC]]-CalcTable[[#This Row],[PercAmt]]-CalcTable[[#This Row],[Runoff]]</f>
        <v>#NAME?</v>
      </c>
      <c r="AF2912" s="13" t="e">
        <f ca="1">CalcTable[[#This Row],[IrrAmt]]/1000*CUR_IRR_AREA*10000/IRR_EFF</f>
        <v>#NAME?</v>
      </c>
      <c r="AG2912" s="147"/>
      <c r="AH2912" s="13"/>
      <c r="AI2912" s="50">
        <v>0</v>
      </c>
      <c r="AJ2912" s="50">
        <v>0</v>
      </c>
      <c r="AK2912" s="50">
        <v>0</v>
      </c>
      <c r="AL2912" s="50">
        <v>0</v>
      </c>
      <c r="AM2912" s="50"/>
      <c r="AN2912" s="50"/>
      <c r="AO2912" s="50"/>
      <c r="AP2912" s="50"/>
      <c r="AQ2912" s="50"/>
      <c r="AR2912" s="50"/>
      <c r="AS2912" s="50"/>
      <c r="AT2912" s="50"/>
      <c r="AU2912" s="50"/>
      <c r="AV2912" s="50"/>
      <c r="AW2912" s="50"/>
      <c r="AX2912" s="50">
        <f t="shared" si="927"/>
        <v>0</v>
      </c>
      <c r="AY2912" s="50"/>
      <c r="AZ2912" s="50">
        <f t="shared" si="917"/>
        <v>0</v>
      </c>
      <c r="BA2912" s="50">
        <f t="shared" si="918"/>
        <v>0</v>
      </c>
      <c r="BB2912" s="50">
        <f t="shared" si="919"/>
        <v>0</v>
      </c>
      <c r="BC2912" s="17">
        <f t="shared" si="920"/>
        <v>19789</v>
      </c>
      <c r="BD2912" s="50">
        <f t="shared" si="921"/>
        <v>0</v>
      </c>
      <c r="BE2912" s="50">
        <f t="shared" si="922"/>
        <v>0</v>
      </c>
      <c r="BF2912" s="50">
        <f t="shared" si="928"/>
        <v>0</v>
      </c>
      <c r="BG2912" s="50"/>
      <c r="BH2912" s="17">
        <f t="shared" si="923"/>
        <v>0</v>
      </c>
      <c r="BI2912" s="17">
        <f t="shared" si="931"/>
        <v>2912</v>
      </c>
      <c r="BJ2912" s="17">
        <f t="shared" si="929"/>
        <v>2912</v>
      </c>
      <c r="BK2912" s="150">
        <f t="shared" si="930"/>
        <v>28749</v>
      </c>
      <c r="BL2912" s="50" t="e">
        <f t="shared" ca="1" si="924"/>
        <v>#NAME?</v>
      </c>
      <c r="BM2912" s="50" t="e">
        <f t="shared" ca="1" si="925"/>
        <v>#NAME?</v>
      </c>
      <c r="BN2912" s="50" t="e">
        <f t="shared" ca="1" si="926"/>
        <v>#NAME?</v>
      </c>
    </row>
    <row r="2913" spans="1:66" x14ac:dyDescent="0.35">
      <c r="A2913" s="48">
        <v>28750</v>
      </c>
      <c r="B2913" s="17">
        <v>1978</v>
      </c>
      <c r="C2913" s="17">
        <v>9</v>
      </c>
      <c r="D2913" s="17">
        <v>260</v>
      </c>
      <c r="E2913" s="17">
        <v>17</v>
      </c>
      <c r="F2913" s="17">
        <v>1</v>
      </c>
      <c r="G2913" s="50">
        <v>3.6</v>
      </c>
      <c r="H2913" s="32">
        <v>3.1845617860201045</v>
      </c>
      <c r="I2913" s="50">
        <v>32.833333333333336</v>
      </c>
      <c r="J2913" s="13">
        <v>1.8</v>
      </c>
      <c r="K2913" s="13">
        <f t="shared" si="912"/>
        <v>1.8</v>
      </c>
      <c r="L2913" s="13">
        <f t="shared" si="913"/>
        <v>0</v>
      </c>
      <c r="M2913" s="13" t="e">
        <f ca="1">CalcTable[[#This Row],[IWC]]-AE2912</f>
        <v>#NAME?</v>
      </c>
      <c r="N2913" s="13" t="e">
        <f ca="1">IF(CalcTable[[#This Row],[Day of Year]]&lt;123,FCAP,AE2912)</f>
        <v>#NAME?</v>
      </c>
      <c r="O2913" s="17" t="e">
        <f ca="1">IF(IRR_DRIP,5,COUNTIF('IDET Wind Values'!C2897:G2897,"&lt;="&amp;IRR_MAXWIND))</f>
        <v>#NAME?</v>
      </c>
      <c r="P2913" s="13" t="e">
        <f ca="1">CalcTable[[#This Row],[ET_o]]*KL</f>
        <v>#NAME?</v>
      </c>
      <c r="Q2913" s="13" t="e">
        <f ca="1">IF(WILTPT&lt;=0,1,MAX(0,MIN(1,(CalcTable[[#This Row],[IWC]]-WILTPT)/(MAD-WILTPT))))</f>
        <v>#NAME?</v>
      </c>
      <c r="R2913" s="13" t="e">
        <f ca="1">CalcTable[[#This Row],[ETMult]]*CalcTable[[#This Row],[ETb]]</f>
        <v>#NAME?</v>
      </c>
      <c r="S2913" s="13" t="b">
        <f>INDEX(IRR_LIST,CalcTable[[#This Row],[Day of Week]]+1)</f>
        <v>1</v>
      </c>
      <c r="T2913" s="13">
        <f t="shared" ca="1" si="914"/>
        <v>6</v>
      </c>
      <c r="U2913" s="13" t="b">
        <f ca="1">IF(CalcTable[[#This Row],[IrrPrecip]]&gt;=IC_MM,FALSE,TRUE)</f>
        <v>1</v>
      </c>
      <c r="V2913" s="13" t="b">
        <f t="shared" si="915"/>
        <v>0</v>
      </c>
      <c r="W2913" s="13" t="e">
        <f ca="1">IF(AND(IRR_DRIP=FALSE,CalcTable[[#This Row],[IrrHours]]&lt;=0),FALSE,TRUE)</f>
        <v>#NAME?</v>
      </c>
      <c r="X2913" s="13" t="e">
        <f ca="1">AND(CalcTable[[#This Row],[IrrDay]],CalcTable[[#This Row],[IrrRain]],CalcTable[[#This Row],[IrrWarm]],CalcTable[[#This Row],[IrrWindy]])</f>
        <v>#NAME?</v>
      </c>
      <c r="Y2913" s="13" t="e">
        <f t="shared" ca="1" si="916"/>
        <v>#NAME?</v>
      </c>
      <c r="Z2913" s="13" t="e">
        <f ca="1">CalcTable[[#This Row],[IrrHours]]/5</f>
        <v>#NAME?</v>
      </c>
      <c r="AA2913" s="13" t="e">
        <f ca="1">IF(CalcTable[[#This Row],[IrrFlag]]=FALSE,0,MAX(0,CalcTable[[#This Row],[VolRednWind]]*(FCAP*IRR_TARGET-CalcTable[[#This Row],[IWC]])))</f>
        <v>#NAME?</v>
      </c>
      <c r="AB2913" s="13" t="e">
        <f ca="1">CalcTable[[#This Row],[IWC]]+CalcTable[[#This Row],[Eff Precip]]+CalcTable[[#This Row],[IrrAmt]]-CalcTable[[#This Row],[AET]]</f>
        <v>#NAME?</v>
      </c>
      <c r="AC2913" s="13" t="e">
        <f ca="1">IF(CalcTable[[#This Row],[PWC]]&gt;FCAP,MIN(24*PERC,MIN(SAT,CalcTable[[#This Row],[PWC]])-FCAP),0)</f>
        <v>#NAME?</v>
      </c>
      <c r="AD2913" s="13" t="e">
        <f ca="1">IF(CalcTable[[#This Row],[PWC]]&gt;SAT,CalcTable[[#This Row],[PWC]]-SAT,0)</f>
        <v>#NAME?</v>
      </c>
      <c r="AE2913" s="13" t="e">
        <f ca="1">CalcTable[[#This Row],[PWC]]-CalcTable[[#This Row],[PercAmt]]-CalcTable[[#This Row],[Runoff]]</f>
        <v>#NAME?</v>
      </c>
      <c r="AF2913" s="13" t="e">
        <f ca="1">CalcTable[[#This Row],[IrrAmt]]/1000*CUR_IRR_AREA*10000/IRR_EFF</f>
        <v>#NAME?</v>
      </c>
      <c r="AG2913" s="147"/>
      <c r="AH2913" s="13"/>
      <c r="AI2913" s="50">
        <v>0</v>
      </c>
      <c r="AJ2913" s="50">
        <v>0</v>
      </c>
      <c r="AK2913" s="50">
        <v>0</v>
      </c>
      <c r="AL2913" s="50">
        <v>0</v>
      </c>
      <c r="AM2913" s="50"/>
      <c r="AN2913" s="50"/>
      <c r="AO2913" s="50"/>
      <c r="AP2913" s="50"/>
      <c r="AQ2913" s="50"/>
      <c r="AR2913" s="50"/>
      <c r="AS2913" s="50"/>
      <c r="AT2913" s="50"/>
      <c r="AU2913" s="50"/>
      <c r="AV2913" s="50"/>
      <c r="AW2913" s="50"/>
      <c r="AX2913" s="50">
        <f t="shared" si="927"/>
        <v>0</v>
      </c>
      <c r="AY2913" s="50"/>
      <c r="AZ2913" s="50">
        <f t="shared" si="917"/>
        <v>0</v>
      </c>
      <c r="BA2913" s="50">
        <f t="shared" si="918"/>
        <v>0</v>
      </c>
      <c r="BB2913" s="50">
        <f t="shared" si="919"/>
        <v>0</v>
      </c>
      <c r="BC2913" s="17">
        <f t="shared" si="920"/>
        <v>19789</v>
      </c>
      <c r="BD2913" s="50">
        <f t="shared" si="921"/>
        <v>0</v>
      </c>
      <c r="BE2913" s="50">
        <f t="shared" si="922"/>
        <v>0</v>
      </c>
      <c r="BF2913" s="50">
        <f t="shared" si="928"/>
        <v>0</v>
      </c>
      <c r="BG2913" s="50"/>
      <c r="BH2913" s="17">
        <f t="shared" si="923"/>
        <v>0</v>
      </c>
      <c r="BI2913" s="17">
        <f t="shared" si="931"/>
        <v>2913</v>
      </c>
      <c r="BJ2913" s="17">
        <f t="shared" si="929"/>
        <v>2913</v>
      </c>
      <c r="BK2913" s="150">
        <f t="shared" si="930"/>
        <v>28750</v>
      </c>
      <c r="BL2913" s="50" t="e">
        <f t="shared" ca="1" si="924"/>
        <v>#NAME?</v>
      </c>
      <c r="BM2913" s="50" t="e">
        <f t="shared" ca="1" si="925"/>
        <v>#NAME?</v>
      </c>
      <c r="BN2913" s="50" t="e">
        <f t="shared" ca="1" si="926"/>
        <v>#NAME?</v>
      </c>
    </row>
    <row r="2914" spans="1:66" x14ac:dyDescent="0.35">
      <c r="A2914" s="48">
        <v>28751</v>
      </c>
      <c r="B2914" s="17">
        <v>1978</v>
      </c>
      <c r="C2914" s="17">
        <v>9</v>
      </c>
      <c r="D2914" s="17">
        <v>261</v>
      </c>
      <c r="E2914" s="17">
        <v>18</v>
      </c>
      <c r="F2914" s="17">
        <v>2</v>
      </c>
      <c r="G2914" s="50">
        <v>1</v>
      </c>
      <c r="H2914" s="32">
        <v>2.4020056691241436</v>
      </c>
      <c r="I2914" s="50">
        <v>21.166666666666668</v>
      </c>
      <c r="J2914" s="13">
        <v>2.4</v>
      </c>
      <c r="K2914" s="13">
        <f t="shared" si="912"/>
        <v>2.4</v>
      </c>
      <c r="L2914" s="13">
        <f t="shared" si="913"/>
        <v>0</v>
      </c>
      <c r="M2914" s="13" t="e">
        <f ca="1">CalcTable[[#This Row],[IWC]]-AE2913</f>
        <v>#NAME?</v>
      </c>
      <c r="N2914" s="13" t="e">
        <f ca="1">IF(CalcTable[[#This Row],[Day of Year]]&lt;123,FCAP,AE2913)</f>
        <v>#NAME?</v>
      </c>
      <c r="O2914" s="17" t="e">
        <f ca="1">IF(IRR_DRIP,5,COUNTIF('IDET Wind Values'!C2898:G2898,"&lt;="&amp;IRR_MAXWIND))</f>
        <v>#NAME?</v>
      </c>
      <c r="P2914" s="13" t="e">
        <f ca="1">CalcTable[[#This Row],[ET_o]]*KL</f>
        <v>#NAME?</v>
      </c>
      <c r="Q2914" s="13" t="e">
        <f ca="1">IF(WILTPT&lt;=0,1,MAX(0,MIN(1,(CalcTable[[#This Row],[IWC]]-WILTPT)/(MAD-WILTPT))))</f>
        <v>#NAME?</v>
      </c>
      <c r="R2914" s="13" t="e">
        <f ca="1">CalcTable[[#This Row],[ETMult]]*CalcTable[[#This Row],[ETb]]</f>
        <v>#NAME?</v>
      </c>
      <c r="S2914" s="13" t="b">
        <f>INDEX(IRR_LIST,CalcTable[[#This Row],[Day of Week]]+1)</f>
        <v>0</v>
      </c>
      <c r="T2914" s="13">
        <f t="shared" ca="1" si="914"/>
        <v>1.8</v>
      </c>
      <c r="U2914" s="13" t="b">
        <f ca="1">IF(CalcTable[[#This Row],[IrrPrecip]]&gt;=IC_MM,FALSE,TRUE)</f>
        <v>1</v>
      </c>
      <c r="V2914" s="13" t="b">
        <f t="shared" si="915"/>
        <v>0</v>
      </c>
      <c r="W2914" s="13" t="e">
        <f ca="1">IF(AND(IRR_DRIP=FALSE,CalcTable[[#This Row],[IrrHours]]&lt;=0),FALSE,TRUE)</f>
        <v>#NAME?</v>
      </c>
      <c r="X2914" s="13" t="e">
        <f ca="1">AND(CalcTable[[#This Row],[IrrDay]],CalcTable[[#This Row],[IrrRain]],CalcTable[[#This Row],[IrrWarm]],CalcTable[[#This Row],[IrrWindy]])</f>
        <v>#NAME?</v>
      </c>
      <c r="Y2914" s="13" t="e">
        <f t="shared" ca="1" si="916"/>
        <v>#NAME?</v>
      </c>
      <c r="Z2914" s="13" t="e">
        <f ca="1">CalcTable[[#This Row],[IrrHours]]/5</f>
        <v>#NAME?</v>
      </c>
      <c r="AA2914" s="13" t="e">
        <f ca="1">IF(CalcTable[[#This Row],[IrrFlag]]=FALSE,0,MAX(0,CalcTable[[#This Row],[VolRednWind]]*(FCAP*IRR_TARGET-CalcTable[[#This Row],[IWC]])))</f>
        <v>#NAME?</v>
      </c>
      <c r="AB2914" s="13" t="e">
        <f ca="1">CalcTable[[#This Row],[IWC]]+CalcTable[[#This Row],[Eff Precip]]+CalcTable[[#This Row],[IrrAmt]]-CalcTable[[#This Row],[AET]]</f>
        <v>#NAME?</v>
      </c>
      <c r="AC2914" s="13" t="e">
        <f ca="1">IF(CalcTable[[#This Row],[PWC]]&gt;FCAP,MIN(24*PERC,MIN(SAT,CalcTable[[#This Row],[PWC]])-FCAP),0)</f>
        <v>#NAME?</v>
      </c>
      <c r="AD2914" s="13" t="e">
        <f ca="1">IF(CalcTable[[#This Row],[PWC]]&gt;SAT,CalcTable[[#This Row],[PWC]]-SAT,0)</f>
        <v>#NAME?</v>
      </c>
      <c r="AE2914" s="13" t="e">
        <f ca="1">CalcTable[[#This Row],[PWC]]-CalcTable[[#This Row],[PercAmt]]-CalcTable[[#This Row],[Runoff]]</f>
        <v>#NAME?</v>
      </c>
      <c r="AF2914" s="13" t="e">
        <f ca="1">CalcTable[[#This Row],[IrrAmt]]/1000*CUR_IRR_AREA*10000/IRR_EFF</f>
        <v>#NAME?</v>
      </c>
      <c r="AG2914" s="147"/>
      <c r="AH2914" s="13"/>
      <c r="AI2914" s="50">
        <v>0</v>
      </c>
      <c r="AJ2914" s="50">
        <v>0</v>
      </c>
      <c r="AK2914" s="50">
        <v>0</v>
      </c>
      <c r="AL2914" s="50">
        <v>0</v>
      </c>
      <c r="AM2914" s="50"/>
      <c r="AN2914" s="50"/>
      <c r="AO2914" s="50"/>
      <c r="AP2914" s="50"/>
      <c r="AQ2914" s="50"/>
      <c r="AR2914" s="50"/>
      <c r="AS2914" s="50"/>
      <c r="AT2914" s="50"/>
      <c r="AU2914" s="50"/>
      <c r="AV2914" s="50"/>
      <c r="AW2914" s="50"/>
      <c r="AX2914" s="50">
        <f t="shared" si="927"/>
        <v>0</v>
      </c>
      <c r="AY2914" s="50"/>
      <c r="AZ2914" s="50">
        <f t="shared" si="917"/>
        <v>0</v>
      </c>
      <c r="BA2914" s="50">
        <f t="shared" si="918"/>
        <v>0</v>
      </c>
      <c r="BB2914" s="50">
        <f t="shared" si="919"/>
        <v>0</v>
      </c>
      <c r="BC2914" s="17">
        <f t="shared" si="920"/>
        <v>19789</v>
      </c>
      <c r="BD2914" s="50">
        <f t="shared" si="921"/>
        <v>0</v>
      </c>
      <c r="BE2914" s="50">
        <f t="shared" si="922"/>
        <v>0</v>
      </c>
      <c r="BF2914" s="50">
        <f t="shared" si="928"/>
        <v>0</v>
      </c>
      <c r="BG2914" s="50"/>
      <c r="BH2914" s="17">
        <f t="shared" si="923"/>
        <v>0</v>
      </c>
      <c r="BI2914" s="17">
        <f t="shared" si="931"/>
        <v>2914</v>
      </c>
      <c r="BJ2914" s="17">
        <f t="shared" si="929"/>
        <v>2914</v>
      </c>
      <c r="BK2914" s="150">
        <f t="shared" si="930"/>
        <v>28751</v>
      </c>
      <c r="BL2914" s="50" t="e">
        <f t="shared" ca="1" si="924"/>
        <v>#NAME?</v>
      </c>
      <c r="BM2914" s="50" t="e">
        <f t="shared" ca="1" si="925"/>
        <v>#NAME?</v>
      </c>
      <c r="BN2914" s="50" t="e">
        <f t="shared" ca="1" si="926"/>
        <v>#NAME?</v>
      </c>
    </row>
    <row r="2915" spans="1:66" x14ac:dyDescent="0.35">
      <c r="A2915" s="48">
        <v>28752</v>
      </c>
      <c r="B2915" s="17">
        <v>1978</v>
      </c>
      <c r="C2915" s="17">
        <v>9</v>
      </c>
      <c r="D2915" s="17">
        <v>262</v>
      </c>
      <c r="E2915" s="17">
        <v>19</v>
      </c>
      <c r="F2915" s="17">
        <v>3</v>
      </c>
      <c r="G2915" s="50">
        <v>0.3</v>
      </c>
      <c r="H2915" s="32">
        <v>2.3451904209682017</v>
      </c>
      <c r="I2915" s="50">
        <v>21.833333333333332</v>
      </c>
      <c r="J2915" s="13">
        <v>0.2</v>
      </c>
      <c r="K2915" s="13">
        <f t="shared" si="912"/>
        <v>0.2</v>
      </c>
      <c r="L2915" s="13">
        <f t="shared" si="913"/>
        <v>0</v>
      </c>
      <c r="M2915" s="13" t="e">
        <f ca="1">CalcTable[[#This Row],[IWC]]-AE2914</f>
        <v>#NAME?</v>
      </c>
      <c r="N2915" s="13" t="e">
        <f ca="1">IF(CalcTable[[#This Row],[Day of Year]]&lt;123,FCAP,AE2914)</f>
        <v>#NAME?</v>
      </c>
      <c r="O2915" s="17" t="e">
        <f ca="1">IF(IRR_DRIP,5,COUNTIF('IDET Wind Values'!C2899:G2899,"&lt;="&amp;IRR_MAXWIND))</f>
        <v>#NAME?</v>
      </c>
      <c r="P2915" s="13" t="e">
        <f ca="1">CalcTable[[#This Row],[ET_o]]*KL</f>
        <v>#NAME?</v>
      </c>
      <c r="Q2915" s="13" t="e">
        <f ca="1">IF(WILTPT&lt;=0,1,MAX(0,MIN(1,(CalcTable[[#This Row],[IWC]]-WILTPT)/(MAD-WILTPT))))</f>
        <v>#NAME?</v>
      </c>
      <c r="R2915" s="13" t="e">
        <f ca="1">CalcTable[[#This Row],[ETMult]]*CalcTable[[#This Row],[ETb]]</f>
        <v>#NAME?</v>
      </c>
      <c r="S2915" s="13" t="b">
        <f>INDEX(IRR_LIST,CalcTable[[#This Row],[Day of Week]]+1)</f>
        <v>1</v>
      </c>
      <c r="T2915" s="13">
        <f t="shared" ca="1" si="914"/>
        <v>4.2</v>
      </c>
      <c r="U2915" s="13" t="b">
        <f ca="1">IF(CalcTable[[#This Row],[IrrPrecip]]&gt;=IC_MM,FALSE,TRUE)</f>
        <v>1</v>
      </c>
      <c r="V2915" s="13" t="b">
        <f t="shared" si="915"/>
        <v>0</v>
      </c>
      <c r="W2915" s="13" t="e">
        <f ca="1">IF(AND(IRR_DRIP=FALSE,CalcTable[[#This Row],[IrrHours]]&lt;=0),FALSE,TRUE)</f>
        <v>#NAME?</v>
      </c>
      <c r="X2915" s="13" t="e">
        <f ca="1">AND(CalcTable[[#This Row],[IrrDay]],CalcTable[[#This Row],[IrrRain]],CalcTable[[#This Row],[IrrWarm]],CalcTable[[#This Row],[IrrWindy]])</f>
        <v>#NAME?</v>
      </c>
      <c r="Y2915" s="13" t="e">
        <f t="shared" ca="1" si="916"/>
        <v>#NAME?</v>
      </c>
      <c r="Z2915" s="13" t="e">
        <f ca="1">CalcTable[[#This Row],[IrrHours]]/5</f>
        <v>#NAME?</v>
      </c>
      <c r="AA2915" s="13" t="e">
        <f ca="1">IF(CalcTable[[#This Row],[IrrFlag]]=FALSE,0,MAX(0,CalcTable[[#This Row],[VolRednWind]]*(FCAP*IRR_TARGET-CalcTable[[#This Row],[IWC]])))</f>
        <v>#NAME?</v>
      </c>
      <c r="AB2915" s="13" t="e">
        <f ca="1">CalcTable[[#This Row],[IWC]]+CalcTable[[#This Row],[Eff Precip]]+CalcTable[[#This Row],[IrrAmt]]-CalcTable[[#This Row],[AET]]</f>
        <v>#NAME?</v>
      </c>
      <c r="AC2915" s="13" t="e">
        <f ca="1">IF(CalcTable[[#This Row],[PWC]]&gt;FCAP,MIN(24*PERC,MIN(SAT,CalcTable[[#This Row],[PWC]])-FCAP),0)</f>
        <v>#NAME?</v>
      </c>
      <c r="AD2915" s="13" t="e">
        <f ca="1">IF(CalcTable[[#This Row],[PWC]]&gt;SAT,CalcTable[[#This Row],[PWC]]-SAT,0)</f>
        <v>#NAME?</v>
      </c>
      <c r="AE2915" s="13" t="e">
        <f ca="1">CalcTable[[#This Row],[PWC]]-CalcTable[[#This Row],[PercAmt]]-CalcTable[[#This Row],[Runoff]]</f>
        <v>#NAME?</v>
      </c>
      <c r="AF2915" s="13" t="e">
        <f ca="1">CalcTable[[#This Row],[IrrAmt]]/1000*CUR_IRR_AREA*10000/IRR_EFF</f>
        <v>#NAME?</v>
      </c>
      <c r="AG2915" s="147"/>
      <c r="AH2915" s="13"/>
      <c r="AI2915" s="50">
        <v>0</v>
      </c>
      <c r="AJ2915" s="50">
        <v>0</v>
      </c>
      <c r="AK2915" s="50">
        <v>0</v>
      </c>
      <c r="AL2915" s="50">
        <v>0</v>
      </c>
      <c r="AM2915" s="50"/>
      <c r="AN2915" s="50"/>
      <c r="AO2915" s="50"/>
      <c r="AP2915" s="50"/>
      <c r="AQ2915" s="50"/>
      <c r="AR2915" s="50"/>
      <c r="AS2915" s="50"/>
      <c r="AT2915" s="50"/>
      <c r="AU2915" s="50"/>
      <c r="AV2915" s="50"/>
      <c r="AW2915" s="50"/>
      <c r="AX2915" s="50">
        <f t="shared" si="927"/>
        <v>0</v>
      </c>
      <c r="AY2915" s="50"/>
      <c r="AZ2915" s="50">
        <f t="shared" si="917"/>
        <v>0</v>
      </c>
      <c r="BA2915" s="50">
        <f t="shared" si="918"/>
        <v>0</v>
      </c>
      <c r="BB2915" s="50">
        <f t="shared" si="919"/>
        <v>0</v>
      </c>
      <c r="BC2915" s="17">
        <f t="shared" si="920"/>
        <v>19789</v>
      </c>
      <c r="BD2915" s="50">
        <f t="shared" si="921"/>
        <v>0</v>
      </c>
      <c r="BE2915" s="50">
        <f t="shared" si="922"/>
        <v>0</v>
      </c>
      <c r="BF2915" s="50">
        <f t="shared" si="928"/>
        <v>0</v>
      </c>
      <c r="BG2915" s="50"/>
      <c r="BH2915" s="17">
        <f t="shared" si="923"/>
        <v>0</v>
      </c>
      <c r="BI2915" s="17">
        <f t="shared" si="931"/>
        <v>2915</v>
      </c>
      <c r="BJ2915" s="17">
        <f t="shared" si="929"/>
        <v>2915</v>
      </c>
      <c r="BK2915" s="150">
        <f t="shared" si="930"/>
        <v>28752</v>
      </c>
      <c r="BL2915" s="50" t="e">
        <f t="shared" ca="1" si="924"/>
        <v>#NAME?</v>
      </c>
      <c r="BM2915" s="50" t="e">
        <f t="shared" ca="1" si="925"/>
        <v>#NAME?</v>
      </c>
      <c r="BN2915" s="50" t="e">
        <f t="shared" ca="1" si="926"/>
        <v>#NAME?</v>
      </c>
    </row>
    <row r="2916" spans="1:66" x14ac:dyDescent="0.35">
      <c r="A2916" s="48">
        <v>28753</v>
      </c>
      <c r="B2916" s="17">
        <v>1978</v>
      </c>
      <c r="C2916" s="17">
        <v>9</v>
      </c>
      <c r="D2916" s="17">
        <v>263</v>
      </c>
      <c r="E2916" s="17">
        <v>20</v>
      </c>
      <c r="F2916" s="17">
        <v>4</v>
      </c>
      <c r="G2916" s="50">
        <v>0.8</v>
      </c>
      <c r="H2916" s="32">
        <v>3.1608018551803418</v>
      </c>
      <c r="I2916" s="50">
        <v>6.833333333333333</v>
      </c>
      <c r="J2916" s="13">
        <v>0</v>
      </c>
      <c r="K2916" s="13">
        <f t="shared" si="912"/>
        <v>0</v>
      </c>
      <c r="L2916" s="13">
        <f t="shared" si="913"/>
        <v>0</v>
      </c>
      <c r="M2916" s="13" t="e">
        <f ca="1">CalcTable[[#This Row],[IWC]]-AE2915</f>
        <v>#NAME?</v>
      </c>
      <c r="N2916" s="13" t="e">
        <f ca="1">IF(CalcTable[[#This Row],[Day of Year]]&lt;123,FCAP,AE2915)</f>
        <v>#NAME?</v>
      </c>
      <c r="O2916" s="17" t="e">
        <f ca="1">IF(IRR_DRIP,5,COUNTIF('IDET Wind Values'!C2900:G2900,"&lt;="&amp;IRR_MAXWIND))</f>
        <v>#NAME?</v>
      </c>
      <c r="P2916" s="13" t="e">
        <f ca="1">CalcTable[[#This Row],[ET_o]]*KL</f>
        <v>#NAME?</v>
      </c>
      <c r="Q2916" s="13" t="e">
        <f ca="1">IF(WILTPT&lt;=0,1,MAX(0,MIN(1,(CalcTable[[#This Row],[IWC]]-WILTPT)/(MAD-WILTPT))))</f>
        <v>#NAME?</v>
      </c>
      <c r="R2916" s="13" t="e">
        <f ca="1">CalcTable[[#This Row],[ETMult]]*CalcTable[[#This Row],[ETb]]</f>
        <v>#NAME?</v>
      </c>
      <c r="S2916" s="13" t="b">
        <f>INDEX(IRR_LIST,CalcTable[[#This Row],[Day of Week]]+1)</f>
        <v>0</v>
      </c>
      <c r="T2916" s="13">
        <f t="shared" ca="1" si="914"/>
        <v>2.6</v>
      </c>
      <c r="U2916" s="13" t="b">
        <f ca="1">IF(CalcTable[[#This Row],[IrrPrecip]]&gt;=IC_MM,FALSE,TRUE)</f>
        <v>1</v>
      </c>
      <c r="V2916" s="13" t="b">
        <f t="shared" si="915"/>
        <v>1</v>
      </c>
      <c r="W2916" s="13" t="e">
        <f ca="1">IF(AND(IRR_DRIP=FALSE,CalcTable[[#This Row],[IrrHours]]&lt;=0),FALSE,TRUE)</f>
        <v>#NAME?</v>
      </c>
      <c r="X2916" s="13" t="e">
        <f ca="1">AND(CalcTable[[#This Row],[IrrDay]],CalcTable[[#This Row],[IrrRain]],CalcTable[[#This Row],[IrrWarm]],CalcTable[[#This Row],[IrrWindy]])</f>
        <v>#NAME?</v>
      </c>
      <c r="Y2916" s="13" t="e">
        <f t="shared" ca="1" si="916"/>
        <v>#NAME?</v>
      </c>
      <c r="Z2916" s="13" t="e">
        <f ca="1">CalcTable[[#This Row],[IrrHours]]/5</f>
        <v>#NAME?</v>
      </c>
      <c r="AA2916" s="13" t="e">
        <f ca="1">IF(CalcTable[[#This Row],[IrrFlag]]=FALSE,0,MAX(0,CalcTable[[#This Row],[VolRednWind]]*(FCAP*IRR_TARGET-CalcTable[[#This Row],[IWC]])))</f>
        <v>#NAME?</v>
      </c>
      <c r="AB2916" s="13" t="e">
        <f ca="1">CalcTable[[#This Row],[IWC]]+CalcTable[[#This Row],[Eff Precip]]+CalcTable[[#This Row],[IrrAmt]]-CalcTable[[#This Row],[AET]]</f>
        <v>#NAME?</v>
      </c>
      <c r="AC2916" s="13" t="e">
        <f ca="1">IF(CalcTable[[#This Row],[PWC]]&gt;FCAP,MIN(24*PERC,MIN(SAT,CalcTable[[#This Row],[PWC]])-FCAP),0)</f>
        <v>#NAME?</v>
      </c>
      <c r="AD2916" s="13" t="e">
        <f ca="1">IF(CalcTable[[#This Row],[PWC]]&gt;SAT,CalcTable[[#This Row],[PWC]]-SAT,0)</f>
        <v>#NAME?</v>
      </c>
      <c r="AE2916" s="13" t="e">
        <f ca="1">CalcTable[[#This Row],[PWC]]-CalcTable[[#This Row],[PercAmt]]-CalcTable[[#This Row],[Runoff]]</f>
        <v>#NAME?</v>
      </c>
      <c r="AF2916" s="13" t="e">
        <f ca="1">CalcTable[[#This Row],[IrrAmt]]/1000*CUR_IRR_AREA*10000/IRR_EFF</f>
        <v>#NAME?</v>
      </c>
      <c r="AG2916" s="147"/>
      <c r="AH2916" s="13"/>
      <c r="AI2916" s="50">
        <v>0</v>
      </c>
      <c r="AJ2916" s="50">
        <v>0</v>
      </c>
      <c r="AK2916" s="50">
        <v>8.4583870382631829</v>
      </c>
      <c r="AL2916" s="50">
        <v>8.9293397619392465</v>
      </c>
      <c r="AM2916" s="50"/>
      <c r="AN2916" s="50"/>
      <c r="AO2916" s="50"/>
      <c r="AP2916" s="50"/>
      <c r="AQ2916" s="50"/>
      <c r="AR2916" s="50"/>
      <c r="AS2916" s="50"/>
      <c r="AT2916" s="50"/>
      <c r="AU2916" s="50"/>
      <c r="AV2916" s="50"/>
      <c r="AW2916" s="50"/>
      <c r="AX2916" s="50">
        <f t="shared" si="927"/>
        <v>17.387726800202429</v>
      </c>
      <c r="AY2916" s="50"/>
      <c r="AZ2916" s="50">
        <f t="shared" si="917"/>
        <v>385.98364291141127</v>
      </c>
      <c r="BA2916" s="50">
        <f t="shared" si="918"/>
        <v>594.29227559376022</v>
      </c>
      <c r="BB2916" s="50">
        <f t="shared" si="919"/>
        <v>612.67244906573228</v>
      </c>
      <c r="BC2916" s="17">
        <f t="shared" si="920"/>
        <v>19789</v>
      </c>
      <c r="BD2916" s="50">
        <f t="shared" si="921"/>
        <v>17.387726800202429</v>
      </c>
      <c r="BE2916" s="50">
        <f t="shared" si="922"/>
        <v>385.98364291141127</v>
      </c>
      <c r="BF2916" s="50">
        <f t="shared" si="928"/>
        <v>631.34636471140107</v>
      </c>
      <c r="BG2916" s="50"/>
      <c r="BH2916" s="17">
        <f t="shared" si="923"/>
        <v>0</v>
      </c>
      <c r="BI2916" s="17">
        <f t="shared" si="931"/>
        <v>2916</v>
      </c>
      <c r="BJ2916" s="17">
        <f t="shared" si="929"/>
        <v>2916</v>
      </c>
      <c r="BK2916" s="150">
        <f t="shared" si="930"/>
        <v>28753</v>
      </c>
      <c r="BL2916" s="50" t="e">
        <f t="shared" ca="1" si="924"/>
        <v>#NAME?</v>
      </c>
      <c r="BM2916" s="50" t="e">
        <f t="shared" ca="1" si="925"/>
        <v>#NAME?</v>
      </c>
      <c r="BN2916" s="50" t="e">
        <f t="shared" ca="1" si="926"/>
        <v>#NAME?</v>
      </c>
    </row>
    <row r="2917" spans="1:66" x14ac:dyDescent="0.35">
      <c r="A2917" s="48">
        <v>28754</v>
      </c>
      <c r="B2917" s="17">
        <v>1978</v>
      </c>
      <c r="C2917" s="17">
        <v>9</v>
      </c>
      <c r="D2917" s="17">
        <v>264</v>
      </c>
      <c r="E2917" s="17">
        <v>21</v>
      </c>
      <c r="F2917" s="17">
        <v>5</v>
      </c>
      <c r="G2917" s="50">
        <v>8.3000000000000007</v>
      </c>
      <c r="H2917" s="32">
        <v>2.6971552471101399</v>
      </c>
      <c r="I2917" s="50">
        <v>6</v>
      </c>
      <c r="J2917" s="13">
        <v>0</v>
      </c>
      <c r="K2917" s="13">
        <f t="shared" si="912"/>
        <v>0</v>
      </c>
      <c r="L2917" s="13">
        <f t="shared" si="913"/>
        <v>0</v>
      </c>
      <c r="M2917" s="13" t="e">
        <f ca="1">CalcTable[[#This Row],[IWC]]-AE2916</f>
        <v>#NAME?</v>
      </c>
      <c r="N2917" s="13" t="e">
        <f ca="1">IF(CalcTable[[#This Row],[Day of Year]]&lt;123,FCAP,AE2916)</f>
        <v>#NAME?</v>
      </c>
      <c r="O2917" s="17" t="e">
        <f ca="1">IF(IRR_DRIP,5,COUNTIF('IDET Wind Values'!C2901:G2901,"&lt;="&amp;IRR_MAXWIND))</f>
        <v>#NAME?</v>
      </c>
      <c r="P2917" s="13" t="e">
        <f ca="1">CalcTable[[#This Row],[ET_o]]*KL</f>
        <v>#NAME?</v>
      </c>
      <c r="Q2917" s="13" t="e">
        <f ca="1">IF(WILTPT&lt;=0,1,MAX(0,MIN(1,(CalcTable[[#This Row],[IWC]]-WILTPT)/(MAD-WILTPT))))</f>
        <v>#NAME?</v>
      </c>
      <c r="R2917" s="13" t="e">
        <f ca="1">CalcTable[[#This Row],[ETMult]]*CalcTable[[#This Row],[ETb]]</f>
        <v>#NAME?</v>
      </c>
      <c r="S2917" s="13" t="b">
        <f>INDEX(IRR_LIST,CalcTable[[#This Row],[Day of Week]]+1)</f>
        <v>1</v>
      </c>
      <c r="T2917" s="13">
        <f t="shared" ca="1" si="914"/>
        <v>0.2</v>
      </c>
      <c r="U2917" s="13" t="b">
        <f ca="1">IF(CalcTable[[#This Row],[IrrPrecip]]&gt;=IC_MM,FALSE,TRUE)</f>
        <v>1</v>
      </c>
      <c r="V2917" s="13" t="b">
        <f t="shared" si="915"/>
        <v>0</v>
      </c>
      <c r="W2917" s="13" t="e">
        <f ca="1">IF(AND(IRR_DRIP=FALSE,CalcTable[[#This Row],[IrrHours]]&lt;=0),FALSE,TRUE)</f>
        <v>#NAME?</v>
      </c>
      <c r="X2917" s="13" t="e">
        <f ca="1">AND(CalcTable[[#This Row],[IrrDay]],CalcTable[[#This Row],[IrrRain]],CalcTable[[#This Row],[IrrWarm]],CalcTable[[#This Row],[IrrWindy]])</f>
        <v>#NAME?</v>
      </c>
      <c r="Y2917" s="13" t="e">
        <f t="shared" ca="1" si="916"/>
        <v>#NAME?</v>
      </c>
      <c r="Z2917" s="13" t="e">
        <f ca="1">CalcTable[[#This Row],[IrrHours]]/5</f>
        <v>#NAME?</v>
      </c>
      <c r="AA2917" s="13" t="e">
        <f ca="1">IF(CalcTable[[#This Row],[IrrFlag]]=FALSE,0,MAX(0,CalcTable[[#This Row],[VolRednWind]]*(FCAP*IRR_TARGET-CalcTable[[#This Row],[IWC]])))</f>
        <v>#NAME?</v>
      </c>
      <c r="AB2917" s="13" t="e">
        <f ca="1">CalcTable[[#This Row],[IWC]]+CalcTable[[#This Row],[Eff Precip]]+CalcTable[[#This Row],[IrrAmt]]-CalcTable[[#This Row],[AET]]</f>
        <v>#NAME?</v>
      </c>
      <c r="AC2917" s="13" t="e">
        <f ca="1">IF(CalcTable[[#This Row],[PWC]]&gt;FCAP,MIN(24*PERC,MIN(SAT,CalcTable[[#This Row],[PWC]])-FCAP),0)</f>
        <v>#NAME?</v>
      </c>
      <c r="AD2917" s="13" t="e">
        <f ca="1">IF(CalcTable[[#This Row],[PWC]]&gt;SAT,CalcTable[[#This Row],[PWC]]-SAT,0)</f>
        <v>#NAME?</v>
      </c>
      <c r="AE2917" s="13" t="e">
        <f ca="1">CalcTable[[#This Row],[PWC]]-CalcTable[[#This Row],[PercAmt]]-CalcTable[[#This Row],[Runoff]]</f>
        <v>#NAME?</v>
      </c>
      <c r="AF2917" s="13" t="e">
        <f ca="1">CalcTable[[#This Row],[IrrAmt]]/1000*CUR_IRR_AREA*10000/IRR_EFF</f>
        <v>#NAME?</v>
      </c>
      <c r="AG2917" s="147"/>
      <c r="AH2917" s="13"/>
      <c r="AI2917" s="50">
        <v>0</v>
      </c>
      <c r="AJ2917" s="50">
        <v>0</v>
      </c>
      <c r="AK2917" s="50">
        <v>0</v>
      </c>
      <c r="AL2917" s="50">
        <v>0</v>
      </c>
      <c r="AM2917" s="50"/>
      <c r="AN2917" s="50"/>
      <c r="AO2917" s="50"/>
      <c r="AP2917" s="50"/>
      <c r="AQ2917" s="50"/>
      <c r="AR2917" s="50"/>
      <c r="AS2917" s="50"/>
      <c r="AT2917" s="50"/>
      <c r="AU2917" s="50"/>
      <c r="AV2917" s="50"/>
      <c r="AW2917" s="50"/>
      <c r="AX2917" s="50">
        <f t="shared" si="927"/>
        <v>0</v>
      </c>
      <c r="AY2917" s="50"/>
      <c r="AZ2917" s="50">
        <f t="shared" si="917"/>
        <v>0</v>
      </c>
      <c r="BA2917" s="50">
        <f t="shared" si="918"/>
        <v>0</v>
      </c>
      <c r="BB2917" s="50">
        <f t="shared" si="919"/>
        <v>0</v>
      </c>
      <c r="BC2917" s="17">
        <f t="shared" si="920"/>
        <v>19789</v>
      </c>
      <c r="BD2917" s="50">
        <f t="shared" si="921"/>
        <v>0</v>
      </c>
      <c r="BE2917" s="50">
        <f t="shared" si="922"/>
        <v>0</v>
      </c>
      <c r="BF2917" s="50">
        <f t="shared" si="928"/>
        <v>0</v>
      </c>
      <c r="BG2917" s="50"/>
      <c r="BH2917" s="17">
        <f t="shared" si="923"/>
        <v>0</v>
      </c>
      <c r="BI2917" s="17">
        <f t="shared" si="931"/>
        <v>2917</v>
      </c>
      <c r="BJ2917" s="17">
        <f t="shared" si="929"/>
        <v>2917</v>
      </c>
      <c r="BK2917" s="150">
        <f t="shared" si="930"/>
        <v>28754</v>
      </c>
      <c r="BL2917" s="50" t="e">
        <f t="shared" ca="1" si="924"/>
        <v>#NAME?</v>
      </c>
      <c r="BM2917" s="50" t="e">
        <f t="shared" ca="1" si="925"/>
        <v>#NAME?</v>
      </c>
      <c r="BN2917" s="50" t="e">
        <f t="shared" ca="1" si="926"/>
        <v>#NAME?</v>
      </c>
    </row>
    <row r="2918" spans="1:66" x14ac:dyDescent="0.35">
      <c r="A2918" s="48">
        <v>28755</v>
      </c>
      <c r="B2918" s="17">
        <v>1978</v>
      </c>
      <c r="C2918" s="17">
        <v>9</v>
      </c>
      <c r="D2918" s="17">
        <v>265</v>
      </c>
      <c r="E2918" s="17">
        <v>22</v>
      </c>
      <c r="F2918" s="17">
        <v>6</v>
      </c>
      <c r="G2918" s="50">
        <v>-0.3</v>
      </c>
      <c r="H2918" s="32">
        <v>2.5803752831015698</v>
      </c>
      <c r="I2918" s="50">
        <v>7.333333333333333</v>
      </c>
      <c r="J2918" s="13">
        <v>0</v>
      </c>
      <c r="K2918" s="13">
        <f t="shared" si="912"/>
        <v>0</v>
      </c>
      <c r="L2918" s="13">
        <f t="shared" si="913"/>
        <v>0</v>
      </c>
      <c r="M2918" s="13" t="e">
        <f ca="1">CalcTable[[#This Row],[IWC]]-AE2917</f>
        <v>#NAME?</v>
      </c>
      <c r="N2918" s="13" t="e">
        <f ca="1">IF(CalcTable[[#This Row],[Day of Year]]&lt;123,FCAP,AE2917)</f>
        <v>#NAME?</v>
      </c>
      <c r="O2918" s="17" t="e">
        <f ca="1">IF(IRR_DRIP,5,COUNTIF('IDET Wind Values'!C2902:G2902,"&lt;="&amp;IRR_MAXWIND))</f>
        <v>#NAME?</v>
      </c>
      <c r="P2918" s="13" t="e">
        <f ca="1">CalcTable[[#This Row],[ET_o]]*KL</f>
        <v>#NAME?</v>
      </c>
      <c r="Q2918" s="13" t="e">
        <f ca="1">IF(WILTPT&lt;=0,1,MAX(0,MIN(1,(CalcTable[[#This Row],[IWC]]-WILTPT)/(MAD-WILTPT))))</f>
        <v>#NAME?</v>
      </c>
      <c r="R2918" s="13" t="e">
        <f ca="1">CalcTable[[#This Row],[ETMult]]*CalcTable[[#This Row],[ETb]]</f>
        <v>#NAME?</v>
      </c>
      <c r="S2918" s="13" t="b">
        <f>INDEX(IRR_LIST,CalcTable[[#This Row],[Day of Week]]+1)</f>
        <v>0</v>
      </c>
      <c r="T2918" s="13">
        <f t="shared" ca="1" si="914"/>
        <v>0</v>
      </c>
      <c r="U2918" s="13" t="b">
        <f ca="1">IF(CalcTable[[#This Row],[IrrPrecip]]&gt;=IC_MM,FALSE,TRUE)</f>
        <v>1</v>
      </c>
      <c r="V2918" s="13" t="b">
        <f t="shared" si="915"/>
        <v>1</v>
      </c>
      <c r="W2918" s="13" t="e">
        <f ca="1">IF(AND(IRR_DRIP=FALSE,CalcTable[[#This Row],[IrrHours]]&lt;=0),FALSE,TRUE)</f>
        <v>#NAME?</v>
      </c>
      <c r="X2918" s="13" t="e">
        <f ca="1">AND(CalcTable[[#This Row],[IrrDay]],CalcTable[[#This Row],[IrrRain]],CalcTable[[#This Row],[IrrWarm]],CalcTable[[#This Row],[IrrWindy]])</f>
        <v>#NAME?</v>
      </c>
      <c r="Y2918" s="13" t="e">
        <f t="shared" ca="1" si="916"/>
        <v>#NAME?</v>
      </c>
      <c r="Z2918" s="13" t="e">
        <f ca="1">CalcTable[[#This Row],[IrrHours]]/5</f>
        <v>#NAME?</v>
      </c>
      <c r="AA2918" s="13" t="e">
        <f ca="1">IF(CalcTable[[#This Row],[IrrFlag]]=FALSE,0,MAX(0,CalcTable[[#This Row],[VolRednWind]]*(FCAP*IRR_TARGET-CalcTable[[#This Row],[IWC]])))</f>
        <v>#NAME?</v>
      </c>
      <c r="AB2918" s="13" t="e">
        <f ca="1">CalcTable[[#This Row],[IWC]]+CalcTable[[#This Row],[Eff Precip]]+CalcTable[[#This Row],[IrrAmt]]-CalcTable[[#This Row],[AET]]</f>
        <v>#NAME?</v>
      </c>
      <c r="AC2918" s="13" t="e">
        <f ca="1">IF(CalcTable[[#This Row],[PWC]]&gt;FCAP,MIN(24*PERC,MIN(SAT,CalcTable[[#This Row],[PWC]])-FCAP),0)</f>
        <v>#NAME?</v>
      </c>
      <c r="AD2918" s="13" t="e">
        <f ca="1">IF(CalcTable[[#This Row],[PWC]]&gt;SAT,CalcTable[[#This Row],[PWC]]-SAT,0)</f>
        <v>#NAME?</v>
      </c>
      <c r="AE2918" s="13" t="e">
        <f ca="1">CalcTable[[#This Row],[PWC]]-CalcTable[[#This Row],[PercAmt]]-CalcTable[[#This Row],[Runoff]]</f>
        <v>#NAME?</v>
      </c>
      <c r="AF2918" s="13" t="e">
        <f ca="1">CalcTable[[#This Row],[IrrAmt]]/1000*CUR_IRR_AREA*10000/IRR_EFF</f>
        <v>#NAME?</v>
      </c>
      <c r="AG2918" s="147"/>
      <c r="AH2918" s="13"/>
      <c r="AI2918" s="50">
        <v>0</v>
      </c>
      <c r="AJ2918" s="50">
        <v>0</v>
      </c>
      <c r="AK2918" s="50">
        <v>0</v>
      </c>
      <c r="AL2918" s="50">
        <v>3.7634353859105794</v>
      </c>
      <c r="AM2918" s="50"/>
      <c r="AN2918" s="50"/>
      <c r="AO2918" s="50"/>
      <c r="AP2918" s="50"/>
      <c r="AQ2918" s="50"/>
      <c r="AR2918" s="50"/>
      <c r="AS2918" s="50"/>
      <c r="AT2918" s="50"/>
      <c r="AU2918" s="50"/>
      <c r="AV2918" s="50"/>
      <c r="AW2918" s="50"/>
      <c r="AX2918" s="50">
        <f t="shared" si="927"/>
        <v>3.7634353859105794</v>
      </c>
      <c r="AY2918" s="50"/>
      <c r="AZ2918" s="50">
        <f t="shared" si="917"/>
        <v>110.394104653377</v>
      </c>
      <c r="BA2918" s="50">
        <f t="shared" si="918"/>
        <v>169.97187541869158</v>
      </c>
      <c r="BB2918" s="50">
        <f t="shared" si="919"/>
        <v>175.22873754504286</v>
      </c>
      <c r="BC2918" s="17">
        <f t="shared" si="920"/>
        <v>19789</v>
      </c>
      <c r="BD2918" s="50">
        <f t="shared" si="921"/>
        <v>3.7634353859105794</v>
      </c>
      <c r="BE2918" s="50">
        <f t="shared" si="922"/>
        <v>110.394104653377</v>
      </c>
      <c r="BF2918" s="50">
        <f t="shared" si="928"/>
        <v>180.56961205082973</v>
      </c>
      <c r="BG2918" s="50"/>
      <c r="BH2918" s="17">
        <f t="shared" si="923"/>
        <v>0</v>
      </c>
      <c r="BI2918" s="17">
        <f t="shared" si="931"/>
        <v>2918</v>
      </c>
      <c r="BJ2918" s="17">
        <f t="shared" si="929"/>
        <v>2918</v>
      </c>
      <c r="BK2918" s="150">
        <f t="shared" si="930"/>
        <v>28755</v>
      </c>
      <c r="BL2918" s="50" t="e">
        <f t="shared" ca="1" si="924"/>
        <v>#NAME?</v>
      </c>
      <c r="BM2918" s="50" t="e">
        <f t="shared" ca="1" si="925"/>
        <v>#NAME?</v>
      </c>
      <c r="BN2918" s="50" t="e">
        <f t="shared" ca="1" si="926"/>
        <v>#NAME?</v>
      </c>
    </row>
    <row r="2919" spans="1:66" x14ac:dyDescent="0.35">
      <c r="A2919" s="48">
        <v>28756</v>
      </c>
      <c r="B2919" s="17">
        <v>1978</v>
      </c>
      <c r="C2919" s="17">
        <v>9</v>
      </c>
      <c r="D2919" s="17">
        <v>266</v>
      </c>
      <c r="E2919" s="17">
        <v>23</v>
      </c>
      <c r="F2919" s="17">
        <v>7</v>
      </c>
      <c r="G2919" s="50">
        <v>5.4</v>
      </c>
      <c r="H2919" s="32">
        <v>3.1206679853409209</v>
      </c>
      <c r="I2919" s="50">
        <v>8.8333333333333339</v>
      </c>
      <c r="J2919" s="13">
        <v>0</v>
      </c>
      <c r="K2919" s="13">
        <f t="shared" si="912"/>
        <v>0</v>
      </c>
      <c r="L2919" s="13">
        <f t="shared" si="913"/>
        <v>0</v>
      </c>
      <c r="M2919" s="13" t="e">
        <f ca="1">CalcTable[[#This Row],[IWC]]-AE2918</f>
        <v>#NAME?</v>
      </c>
      <c r="N2919" s="13" t="e">
        <f ca="1">IF(CalcTable[[#This Row],[Day of Year]]&lt;123,FCAP,AE2918)</f>
        <v>#NAME?</v>
      </c>
      <c r="O2919" s="17" t="e">
        <f ca="1">IF(IRR_DRIP,5,COUNTIF('IDET Wind Values'!C2903:G2903,"&lt;="&amp;IRR_MAXWIND))</f>
        <v>#NAME?</v>
      </c>
      <c r="P2919" s="13" t="e">
        <f ca="1">CalcTable[[#This Row],[ET_o]]*KL</f>
        <v>#NAME?</v>
      </c>
      <c r="Q2919" s="13" t="e">
        <f ca="1">IF(WILTPT&lt;=0,1,MAX(0,MIN(1,(CalcTable[[#This Row],[IWC]]-WILTPT)/(MAD-WILTPT))))</f>
        <v>#NAME?</v>
      </c>
      <c r="R2919" s="13" t="e">
        <f ca="1">CalcTable[[#This Row],[ETMult]]*CalcTable[[#This Row],[ETb]]</f>
        <v>#NAME?</v>
      </c>
      <c r="S2919" s="13" t="b">
        <f>INDEX(IRR_LIST,CalcTable[[#This Row],[Day of Week]]+1)</f>
        <v>0</v>
      </c>
      <c r="T2919" s="13">
        <f t="shared" ca="1" si="914"/>
        <v>0</v>
      </c>
      <c r="U2919" s="13" t="b">
        <f ca="1">IF(CalcTable[[#This Row],[IrrPrecip]]&gt;=IC_MM,FALSE,TRUE)</f>
        <v>1</v>
      </c>
      <c r="V2919" s="13" t="b">
        <f t="shared" si="915"/>
        <v>0</v>
      </c>
      <c r="W2919" s="13" t="e">
        <f ca="1">IF(AND(IRR_DRIP=FALSE,CalcTable[[#This Row],[IrrHours]]&lt;=0),FALSE,TRUE)</f>
        <v>#NAME?</v>
      </c>
      <c r="X2919" s="13" t="e">
        <f ca="1">AND(CalcTable[[#This Row],[IrrDay]],CalcTable[[#This Row],[IrrRain]],CalcTable[[#This Row],[IrrWarm]],CalcTable[[#This Row],[IrrWindy]])</f>
        <v>#NAME?</v>
      </c>
      <c r="Y2919" s="13" t="e">
        <f t="shared" ca="1" si="916"/>
        <v>#NAME?</v>
      </c>
      <c r="Z2919" s="13" t="e">
        <f ca="1">CalcTable[[#This Row],[IrrHours]]/5</f>
        <v>#NAME?</v>
      </c>
      <c r="AA2919" s="13" t="e">
        <f ca="1">IF(CalcTable[[#This Row],[IrrFlag]]=FALSE,0,MAX(0,CalcTable[[#This Row],[VolRednWind]]*(FCAP*IRR_TARGET-CalcTable[[#This Row],[IWC]])))</f>
        <v>#NAME?</v>
      </c>
      <c r="AB2919" s="13" t="e">
        <f ca="1">CalcTable[[#This Row],[IWC]]+CalcTable[[#This Row],[Eff Precip]]+CalcTable[[#This Row],[IrrAmt]]-CalcTable[[#This Row],[AET]]</f>
        <v>#NAME?</v>
      </c>
      <c r="AC2919" s="13" t="e">
        <f ca="1">IF(CalcTable[[#This Row],[PWC]]&gt;FCAP,MIN(24*PERC,MIN(SAT,CalcTable[[#This Row],[PWC]])-FCAP),0)</f>
        <v>#NAME?</v>
      </c>
      <c r="AD2919" s="13" t="e">
        <f ca="1">IF(CalcTable[[#This Row],[PWC]]&gt;SAT,CalcTable[[#This Row],[PWC]]-SAT,0)</f>
        <v>#NAME?</v>
      </c>
      <c r="AE2919" s="13" t="e">
        <f ca="1">CalcTable[[#This Row],[PWC]]-CalcTable[[#This Row],[PercAmt]]-CalcTable[[#This Row],[Runoff]]</f>
        <v>#NAME?</v>
      </c>
      <c r="AF2919" s="13" t="e">
        <f ca="1">CalcTable[[#This Row],[IrrAmt]]/1000*CUR_IRR_AREA*10000/IRR_EFF</f>
        <v>#NAME?</v>
      </c>
      <c r="AG2919" s="147"/>
      <c r="AH2919" s="13"/>
      <c r="AI2919" s="50">
        <v>0</v>
      </c>
      <c r="AJ2919" s="50">
        <v>0</v>
      </c>
      <c r="AK2919" s="50">
        <v>0</v>
      </c>
      <c r="AL2919" s="50">
        <v>0</v>
      </c>
      <c r="AM2919" s="50"/>
      <c r="AN2919" s="50"/>
      <c r="AO2919" s="50"/>
      <c r="AP2919" s="50"/>
      <c r="AQ2919" s="50"/>
      <c r="AR2919" s="50"/>
      <c r="AS2919" s="50"/>
      <c r="AT2919" s="50"/>
      <c r="AU2919" s="50"/>
      <c r="AV2919" s="50"/>
      <c r="AW2919" s="50"/>
      <c r="AX2919" s="50">
        <f t="shared" si="927"/>
        <v>0</v>
      </c>
      <c r="AY2919" s="50"/>
      <c r="AZ2919" s="50">
        <f t="shared" si="917"/>
        <v>0</v>
      </c>
      <c r="BA2919" s="50">
        <f t="shared" si="918"/>
        <v>0</v>
      </c>
      <c r="BB2919" s="50">
        <f t="shared" si="919"/>
        <v>0</v>
      </c>
      <c r="BC2919" s="17">
        <f t="shared" si="920"/>
        <v>19789</v>
      </c>
      <c r="BD2919" s="50">
        <f t="shared" si="921"/>
        <v>0</v>
      </c>
      <c r="BE2919" s="50">
        <f t="shared" si="922"/>
        <v>0</v>
      </c>
      <c r="BF2919" s="50">
        <f t="shared" si="928"/>
        <v>0</v>
      </c>
      <c r="BG2919" s="50"/>
      <c r="BH2919" s="17">
        <f t="shared" si="923"/>
        <v>0</v>
      </c>
      <c r="BI2919" s="17">
        <f t="shared" si="931"/>
        <v>2919</v>
      </c>
      <c r="BJ2919" s="17">
        <f t="shared" si="929"/>
        <v>2919</v>
      </c>
      <c r="BK2919" s="150">
        <f t="shared" si="930"/>
        <v>28756</v>
      </c>
      <c r="BL2919" s="50" t="e">
        <f t="shared" ca="1" si="924"/>
        <v>#NAME?</v>
      </c>
      <c r="BM2919" s="50" t="e">
        <f t="shared" ca="1" si="925"/>
        <v>#NAME?</v>
      </c>
      <c r="BN2919" s="50" t="e">
        <f t="shared" ca="1" si="926"/>
        <v>#NAME?</v>
      </c>
    </row>
    <row r="2920" spans="1:66" x14ac:dyDescent="0.35">
      <c r="A2920" s="48">
        <v>28757</v>
      </c>
      <c r="B2920" s="17">
        <v>1978</v>
      </c>
      <c r="C2920" s="17">
        <v>9</v>
      </c>
      <c r="D2920" s="17">
        <v>267</v>
      </c>
      <c r="E2920" s="17">
        <v>24</v>
      </c>
      <c r="F2920" s="17">
        <v>1</v>
      </c>
      <c r="G2920" s="50">
        <v>2.5</v>
      </c>
      <c r="H2920" s="32">
        <v>3.0947855464257348</v>
      </c>
      <c r="I2920" s="50">
        <v>2.5</v>
      </c>
      <c r="J2920" s="13">
        <v>0</v>
      </c>
      <c r="K2920" s="13">
        <f t="shared" si="912"/>
        <v>0</v>
      </c>
      <c r="L2920" s="13">
        <f t="shared" si="913"/>
        <v>0</v>
      </c>
      <c r="M2920" s="13" t="e">
        <f ca="1">CalcTable[[#This Row],[IWC]]-AE2919</f>
        <v>#NAME?</v>
      </c>
      <c r="N2920" s="13" t="e">
        <f ca="1">IF(CalcTable[[#This Row],[Day of Year]]&lt;123,FCAP,AE2919)</f>
        <v>#NAME?</v>
      </c>
      <c r="O2920" s="17" t="e">
        <f ca="1">IF(IRR_DRIP,5,COUNTIF('IDET Wind Values'!C2904:G2904,"&lt;="&amp;IRR_MAXWIND))</f>
        <v>#NAME?</v>
      </c>
      <c r="P2920" s="13" t="e">
        <f ca="1">CalcTable[[#This Row],[ET_o]]*KL</f>
        <v>#NAME?</v>
      </c>
      <c r="Q2920" s="13" t="e">
        <f ca="1">IF(WILTPT&lt;=0,1,MAX(0,MIN(1,(CalcTable[[#This Row],[IWC]]-WILTPT)/(MAD-WILTPT))))</f>
        <v>#NAME?</v>
      </c>
      <c r="R2920" s="13" t="e">
        <f ca="1">CalcTable[[#This Row],[ETMult]]*CalcTable[[#This Row],[ETb]]</f>
        <v>#NAME?</v>
      </c>
      <c r="S2920" s="13" t="b">
        <f>INDEX(IRR_LIST,CalcTable[[#This Row],[Day of Week]]+1)</f>
        <v>1</v>
      </c>
      <c r="T2920" s="13">
        <f t="shared" ca="1" si="914"/>
        <v>0</v>
      </c>
      <c r="U2920" s="13" t="b">
        <f ca="1">IF(CalcTable[[#This Row],[IrrPrecip]]&gt;=IC_MM,FALSE,TRUE)</f>
        <v>1</v>
      </c>
      <c r="V2920" s="13" t="b">
        <f t="shared" si="915"/>
        <v>1</v>
      </c>
      <c r="W2920" s="13" t="e">
        <f ca="1">IF(AND(IRR_DRIP=FALSE,CalcTable[[#This Row],[IrrHours]]&lt;=0),FALSE,TRUE)</f>
        <v>#NAME?</v>
      </c>
      <c r="X2920" s="13" t="e">
        <f ca="1">AND(CalcTable[[#This Row],[IrrDay]],CalcTable[[#This Row],[IrrRain]],CalcTable[[#This Row],[IrrWarm]],CalcTable[[#This Row],[IrrWindy]])</f>
        <v>#NAME?</v>
      </c>
      <c r="Y2920" s="13" t="e">
        <f t="shared" ca="1" si="916"/>
        <v>#NAME?</v>
      </c>
      <c r="Z2920" s="13" t="e">
        <f ca="1">CalcTable[[#This Row],[IrrHours]]/5</f>
        <v>#NAME?</v>
      </c>
      <c r="AA2920" s="13" t="e">
        <f ca="1">IF(CalcTable[[#This Row],[IrrFlag]]=FALSE,0,MAX(0,CalcTable[[#This Row],[VolRednWind]]*(FCAP*IRR_TARGET-CalcTable[[#This Row],[IWC]])))</f>
        <v>#NAME?</v>
      </c>
      <c r="AB2920" s="13" t="e">
        <f ca="1">CalcTable[[#This Row],[IWC]]+CalcTable[[#This Row],[Eff Precip]]+CalcTable[[#This Row],[IrrAmt]]-CalcTable[[#This Row],[AET]]</f>
        <v>#NAME?</v>
      </c>
      <c r="AC2920" s="13" t="e">
        <f ca="1">IF(CalcTable[[#This Row],[PWC]]&gt;FCAP,MIN(24*PERC,MIN(SAT,CalcTable[[#This Row],[PWC]])-FCAP),0)</f>
        <v>#NAME?</v>
      </c>
      <c r="AD2920" s="13" t="e">
        <f ca="1">IF(CalcTable[[#This Row],[PWC]]&gt;SAT,CalcTable[[#This Row],[PWC]]-SAT,0)</f>
        <v>#NAME?</v>
      </c>
      <c r="AE2920" s="13" t="e">
        <f ca="1">CalcTable[[#This Row],[PWC]]-CalcTable[[#This Row],[PercAmt]]-CalcTable[[#This Row],[Runoff]]</f>
        <v>#NAME?</v>
      </c>
      <c r="AF2920" s="13" t="e">
        <f ca="1">CalcTable[[#This Row],[IrrAmt]]/1000*CUR_IRR_AREA*10000/IRR_EFF</f>
        <v>#NAME?</v>
      </c>
      <c r="AG2920" s="147"/>
      <c r="AH2920" s="13"/>
      <c r="AI2920" s="50">
        <v>3.2946530264975866</v>
      </c>
      <c r="AJ2920" s="50">
        <v>5.1761255249660145</v>
      </c>
      <c r="AK2920" s="50">
        <v>0</v>
      </c>
      <c r="AL2920" s="50">
        <v>0</v>
      </c>
      <c r="AM2920" s="50"/>
      <c r="AN2920" s="50"/>
      <c r="AO2920" s="50"/>
      <c r="AP2920" s="50"/>
      <c r="AQ2920" s="50"/>
      <c r="AR2920" s="50"/>
      <c r="AS2920" s="50"/>
      <c r="AT2920" s="50"/>
      <c r="AU2920" s="50"/>
      <c r="AV2920" s="50"/>
      <c r="AW2920" s="50"/>
      <c r="AX2920" s="50">
        <f t="shared" si="927"/>
        <v>8.4707785514636011</v>
      </c>
      <c r="AY2920" s="50"/>
      <c r="AZ2920" s="50">
        <f t="shared" si="917"/>
        <v>200.15459312096772</v>
      </c>
      <c r="BA2920" s="50">
        <f t="shared" si="918"/>
        <v>324.85947901276012</v>
      </c>
      <c r="BB2920" s="50">
        <f t="shared" si="919"/>
        <v>336.24453308566342</v>
      </c>
      <c r="BC2920" s="17">
        <f t="shared" si="920"/>
        <v>19789</v>
      </c>
      <c r="BD2920" s="50">
        <f t="shared" si="921"/>
        <v>8.4707785514636011</v>
      </c>
      <c r="BE2920" s="50">
        <f t="shared" si="922"/>
        <v>200.15459312096772</v>
      </c>
      <c r="BF2920" s="50">
        <f t="shared" si="928"/>
        <v>327.38919658368934</v>
      </c>
      <c r="BG2920" s="50"/>
      <c r="BH2920" s="17">
        <f t="shared" si="923"/>
        <v>0</v>
      </c>
      <c r="BI2920" s="17">
        <f t="shared" si="931"/>
        <v>2920</v>
      </c>
      <c r="BJ2920" s="17">
        <f t="shared" si="929"/>
        <v>2920</v>
      </c>
      <c r="BK2920" s="150">
        <f t="shared" si="930"/>
        <v>28757</v>
      </c>
      <c r="BL2920" s="50" t="e">
        <f t="shared" ca="1" si="924"/>
        <v>#NAME?</v>
      </c>
      <c r="BM2920" s="50" t="e">
        <f t="shared" ca="1" si="925"/>
        <v>#NAME?</v>
      </c>
      <c r="BN2920" s="50" t="e">
        <f t="shared" ca="1" si="926"/>
        <v>#NAME?</v>
      </c>
    </row>
    <row r="2921" spans="1:66" x14ac:dyDescent="0.35">
      <c r="A2921" s="48">
        <v>28758</v>
      </c>
      <c r="B2921" s="17">
        <v>1978</v>
      </c>
      <c r="C2921" s="17">
        <v>9</v>
      </c>
      <c r="D2921" s="17">
        <v>268</v>
      </c>
      <c r="E2921" s="17">
        <v>25</v>
      </c>
      <c r="F2921" s="17">
        <v>2</v>
      </c>
      <c r="G2921" s="50">
        <v>4.0999999999999996</v>
      </c>
      <c r="H2921" s="32">
        <v>2.7378807761797512</v>
      </c>
      <c r="I2921" s="50">
        <v>22.166666666666668</v>
      </c>
      <c r="J2921" s="13">
        <v>0</v>
      </c>
      <c r="K2921" s="13">
        <f t="shared" si="912"/>
        <v>0</v>
      </c>
      <c r="L2921" s="13">
        <f t="shared" si="913"/>
        <v>0</v>
      </c>
      <c r="M2921" s="13" t="e">
        <f ca="1">CalcTable[[#This Row],[IWC]]-AE2920</f>
        <v>#NAME?</v>
      </c>
      <c r="N2921" s="13" t="e">
        <f ca="1">IF(CalcTable[[#This Row],[Day of Year]]&lt;123,FCAP,AE2920)</f>
        <v>#NAME?</v>
      </c>
      <c r="O2921" s="17" t="e">
        <f ca="1">IF(IRR_DRIP,5,COUNTIF('IDET Wind Values'!C2905:G2905,"&lt;="&amp;IRR_MAXWIND))</f>
        <v>#NAME?</v>
      </c>
      <c r="P2921" s="13" t="e">
        <f ca="1">CalcTable[[#This Row],[ET_o]]*KL</f>
        <v>#NAME?</v>
      </c>
      <c r="Q2921" s="13" t="e">
        <f ca="1">IF(WILTPT&lt;=0,1,MAX(0,MIN(1,(CalcTable[[#This Row],[IWC]]-WILTPT)/(MAD-WILTPT))))</f>
        <v>#NAME?</v>
      </c>
      <c r="R2921" s="13" t="e">
        <f ca="1">CalcTable[[#This Row],[ETMult]]*CalcTable[[#This Row],[ETb]]</f>
        <v>#NAME?</v>
      </c>
      <c r="S2921" s="13" t="b">
        <f>INDEX(IRR_LIST,CalcTable[[#This Row],[Day of Week]]+1)</f>
        <v>0</v>
      </c>
      <c r="T2921" s="13">
        <f t="shared" ca="1" si="914"/>
        <v>0</v>
      </c>
      <c r="U2921" s="13" t="b">
        <f ca="1">IF(CalcTable[[#This Row],[IrrPrecip]]&gt;=IC_MM,FALSE,TRUE)</f>
        <v>1</v>
      </c>
      <c r="V2921" s="13" t="b">
        <f t="shared" si="915"/>
        <v>1</v>
      </c>
      <c r="W2921" s="13" t="e">
        <f ca="1">IF(AND(IRR_DRIP=FALSE,CalcTable[[#This Row],[IrrHours]]&lt;=0),FALSE,TRUE)</f>
        <v>#NAME?</v>
      </c>
      <c r="X2921" s="13" t="e">
        <f ca="1">AND(CalcTable[[#This Row],[IrrDay]],CalcTable[[#This Row],[IrrRain]],CalcTable[[#This Row],[IrrWarm]],CalcTable[[#This Row],[IrrWindy]])</f>
        <v>#NAME?</v>
      </c>
      <c r="Y2921" s="13" t="e">
        <f t="shared" ca="1" si="916"/>
        <v>#NAME?</v>
      </c>
      <c r="Z2921" s="13" t="e">
        <f ca="1">CalcTable[[#This Row],[IrrHours]]/5</f>
        <v>#NAME?</v>
      </c>
      <c r="AA2921" s="13" t="e">
        <f ca="1">IF(CalcTable[[#This Row],[IrrFlag]]=FALSE,0,MAX(0,CalcTable[[#This Row],[VolRednWind]]*(FCAP*IRR_TARGET-CalcTable[[#This Row],[IWC]])))</f>
        <v>#NAME?</v>
      </c>
      <c r="AB2921" s="13" t="e">
        <f ca="1">CalcTable[[#This Row],[IWC]]+CalcTable[[#This Row],[Eff Precip]]+CalcTable[[#This Row],[IrrAmt]]-CalcTable[[#This Row],[AET]]</f>
        <v>#NAME?</v>
      </c>
      <c r="AC2921" s="13" t="e">
        <f ca="1">IF(CalcTable[[#This Row],[PWC]]&gt;FCAP,MIN(24*PERC,MIN(SAT,CalcTable[[#This Row],[PWC]])-FCAP),0)</f>
        <v>#NAME?</v>
      </c>
      <c r="AD2921" s="13" t="e">
        <f ca="1">IF(CalcTable[[#This Row],[PWC]]&gt;SAT,CalcTable[[#This Row],[PWC]]-SAT,0)</f>
        <v>#NAME?</v>
      </c>
      <c r="AE2921" s="13" t="e">
        <f ca="1">CalcTable[[#This Row],[PWC]]-CalcTable[[#This Row],[PercAmt]]-CalcTable[[#This Row],[Runoff]]</f>
        <v>#NAME?</v>
      </c>
      <c r="AF2921" s="13" t="e">
        <f ca="1">CalcTable[[#This Row],[IrrAmt]]/1000*CUR_IRR_AREA*10000/IRR_EFF</f>
        <v>#NAME?</v>
      </c>
      <c r="AG2921" s="147"/>
      <c r="AH2921" s="13"/>
      <c r="AI2921" s="50">
        <v>0</v>
      </c>
      <c r="AJ2921" s="50">
        <v>0</v>
      </c>
      <c r="AK2921" s="50">
        <v>9.1805157231270407</v>
      </c>
      <c r="AL2921" s="50">
        <v>5.6984994424716611</v>
      </c>
      <c r="AM2921" s="50"/>
      <c r="AN2921" s="50"/>
      <c r="AO2921" s="50"/>
      <c r="AP2921" s="50"/>
      <c r="AQ2921" s="50"/>
      <c r="AR2921" s="50"/>
      <c r="AS2921" s="50"/>
      <c r="AT2921" s="50"/>
      <c r="AU2921" s="50"/>
      <c r="AV2921" s="50"/>
      <c r="AW2921" s="50"/>
      <c r="AX2921" s="50">
        <f t="shared" si="927"/>
        <v>14.879015165598702</v>
      </c>
      <c r="AY2921" s="50"/>
      <c r="AZ2921" s="50">
        <f t="shared" si="917"/>
        <v>301.80354758503199</v>
      </c>
      <c r="BA2921" s="50">
        <f t="shared" si="918"/>
        <v>464.68165263092226</v>
      </c>
      <c r="BB2921" s="50">
        <f t="shared" si="919"/>
        <v>479.05325013497145</v>
      </c>
      <c r="BC2921" s="17">
        <f t="shared" si="920"/>
        <v>19789</v>
      </c>
      <c r="BD2921" s="50">
        <f t="shared" si="921"/>
        <v>14.879015165598702</v>
      </c>
      <c r="BE2921" s="50">
        <f t="shared" si="922"/>
        <v>301.80354758503199</v>
      </c>
      <c r="BF2921" s="50">
        <f t="shared" si="928"/>
        <v>493.65452687990336</v>
      </c>
      <c r="BG2921" s="50"/>
      <c r="BH2921" s="17">
        <f t="shared" si="923"/>
        <v>0</v>
      </c>
      <c r="BI2921" s="17">
        <f t="shared" si="931"/>
        <v>2921</v>
      </c>
      <c r="BJ2921" s="17">
        <f t="shared" si="929"/>
        <v>2921</v>
      </c>
      <c r="BK2921" s="150">
        <f t="shared" si="930"/>
        <v>28758</v>
      </c>
      <c r="BL2921" s="50" t="e">
        <f t="shared" ca="1" si="924"/>
        <v>#NAME?</v>
      </c>
      <c r="BM2921" s="50" t="e">
        <f t="shared" ca="1" si="925"/>
        <v>#NAME?</v>
      </c>
      <c r="BN2921" s="50" t="e">
        <f t="shared" ca="1" si="926"/>
        <v>#NAME?</v>
      </c>
    </row>
    <row r="2922" spans="1:66" x14ac:dyDescent="0.35">
      <c r="A2922" s="48">
        <v>28759</v>
      </c>
      <c r="B2922" s="17">
        <v>1978</v>
      </c>
      <c r="C2922" s="17">
        <v>9</v>
      </c>
      <c r="D2922" s="17">
        <v>269</v>
      </c>
      <c r="E2922" s="17">
        <v>26</v>
      </c>
      <c r="F2922" s="17">
        <v>3</v>
      </c>
      <c r="G2922" s="50">
        <v>5.6</v>
      </c>
      <c r="H2922" s="32">
        <v>2.181252640237195</v>
      </c>
      <c r="I2922" s="50">
        <v>4.666666666666667</v>
      </c>
      <c r="J2922" s="13">
        <v>0</v>
      </c>
      <c r="K2922" s="13">
        <f t="shared" si="912"/>
        <v>0</v>
      </c>
      <c r="L2922" s="13">
        <f t="shared" si="913"/>
        <v>0</v>
      </c>
      <c r="M2922" s="13" t="e">
        <f ca="1">CalcTable[[#This Row],[IWC]]-AE2921</f>
        <v>#NAME?</v>
      </c>
      <c r="N2922" s="13" t="e">
        <f ca="1">IF(CalcTable[[#This Row],[Day of Year]]&lt;123,FCAP,AE2921)</f>
        <v>#NAME?</v>
      </c>
      <c r="O2922" s="17" t="e">
        <f ca="1">IF(IRR_DRIP,5,COUNTIF('IDET Wind Values'!C2906:G2906,"&lt;="&amp;IRR_MAXWIND))</f>
        <v>#NAME?</v>
      </c>
      <c r="P2922" s="13" t="e">
        <f ca="1">CalcTable[[#This Row],[ET_o]]*KL</f>
        <v>#NAME?</v>
      </c>
      <c r="Q2922" s="13" t="e">
        <f ca="1">IF(WILTPT&lt;=0,1,MAX(0,MIN(1,(CalcTable[[#This Row],[IWC]]-WILTPT)/(MAD-WILTPT))))</f>
        <v>#NAME?</v>
      </c>
      <c r="R2922" s="13" t="e">
        <f ca="1">CalcTable[[#This Row],[ETMult]]*CalcTable[[#This Row],[ETb]]</f>
        <v>#NAME?</v>
      </c>
      <c r="S2922" s="13" t="b">
        <f>INDEX(IRR_LIST,CalcTable[[#This Row],[Day of Week]]+1)</f>
        <v>1</v>
      </c>
      <c r="T2922" s="13">
        <f t="shared" ca="1" si="914"/>
        <v>0</v>
      </c>
      <c r="U2922" s="13" t="b">
        <f ca="1">IF(CalcTable[[#This Row],[IrrPrecip]]&gt;=IC_MM,FALSE,TRUE)</f>
        <v>1</v>
      </c>
      <c r="V2922" s="13" t="b">
        <f t="shared" si="915"/>
        <v>0</v>
      </c>
      <c r="W2922" s="13" t="e">
        <f ca="1">IF(AND(IRR_DRIP=FALSE,CalcTable[[#This Row],[IrrHours]]&lt;=0),FALSE,TRUE)</f>
        <v>#NAME?</v>
      </c>
      <c r="X2922" s="13" t="e">
        <f ca="1">AND(CalcTable[[#This Row],[IrrDay]],CalcTable[[#This Row],[IrrRain]],CalcTable[[#This Row],[IrrWarm]],CalcTable[[#This Row],[IrrWindy]])</f>
        <v>#NAME?</v>
      </c>
      <c r="Y2922" s="13" t="e">
        <f t="shared" ca="1" si="916"/>
        <v>#NAME?</v>
      </c>
      <c r="Z2922" s="13" t="e">
        <f ca="1">CalcTable[[#This Row],[IrrHours]]/5</f>
        <v>#NAME?</v>
      </c>
      <c r="AA2922" s="13" t="e">
        <f ca="1">IF(CalcTable[[#This Row],[IrrFlag]]=FALSE,0,MAX(0,CalcTable[[#This Row],[VolRednWind]]*(FCAP*IRR_TARGET-CalcTable[[#This Row],[IWC]])))</f>
        <v>#NAME?</v>
      </c>
      <c r="AB2922" s="13" t="e">
        <f ca="1">CalcTable[[#This Row],[IWC]]+CalcTable[[#This Row],[Eff Precip]]+CalcTable[[#This Row],[IrrAmt]]-CalcTable[[#This Row],[AET]]</f>
        <v>#NAME?</v>
      </c>
      <c r="AC2922" s="13" t="e">
        <f ca="1">IF(CalcTable[[#This Row],[PWC]]&gt;FCAP,MIN(24*PERC,MIN(SAT,CalcTable[[#This Row],[PWC]])-FCAP),0)</f>
        <v>#NAME?</v>
      </c>
      <c r="AD2922" s="13" t="e">
        <f ca="1">IF(CalcTable[[#This Row],[PWC]]&gt;SAT,CalcTable[[#This Row],[PWC]]-SAT,0)</f>
        <v>#NAME?</v>
      </c>
      <c r="AE2922" s="13" t="e">
        <f ca="1">CalcTable[[#This Row],[PWC]]-CalcTable[[#This Row],[PercAmt]]-CalcTable[[#This Row],[Runoff]]</f>
        <v>#NAME?</v>
      </c>
      <c r="AF2922" s="13" t="e">
        <f ca="1">CalcTable[[#This Row],[IrrAmt]]/1000*CUR_IRR_AREA*10000/IRR_EFF</f>
        <v>#NAME?</v>
      </c>
      <c r="AG2922" s="147"/>
      <c r="AH2922" s="13"/>
      <c r="AI2922" s="50">
        <v>0</v>
      </c>
      <c r="AJ2922" s="50">
        <v>0</v>
      </c>
      <c r="AK2922" s="50">
        <v>0</v>
      </c>
      <c r="AL2922" s="50">
        <v>0</v>
      </c>
      <c r="AM2922" s="50"/>
      <c r="AN2922" s="50"/>
      <c r="AO2922" s="50"/>
      <c r="AP2922" s="50"/>
      <c r="AQ2922" s="50"/>
      <c r="AR2922" s="50"/>
      <c r="AS2922" s="50"/>
      <c r="AT2922" s="50"/>
      <c r="AU2922" s="50"/>
      <c r="AV2922" s="50"/>
      <c r="AW2922" s="50"/>
      <c r="AX2922" s="50">
        <f t="shared" si="927"/>
        <v>0</v>
      </c>
      <c r="AY2922" s="50"/>
      <c r="AZ2922" s="50">
        <f t="shared" si="917"/>
        <v>0</v>
      </c>
      <c r="BA2922" s="50">
        <f t="shared" si="918"/>
        <v>0</v>
      </c>
      <c r="BB2922" s="50">
        <f t="shared" si="919"/>
        <v>0</v>
      </c>
      <c r="BC2922" s="17">
        <f t="shared" si="920"/>
        <v>19789</v>
      </c>
      <c r="BD2922" s="50">
        <f t="shared" si="921"/>
        <v>0</v>
      </c>
      <c r="BE2922" s="50">
        <f t="shared" si="922"/>
        <v>0</v>
      </c>
      <c r="BF2922" s="50">
        <f t="shared" si="928"/>
        <v>0</v>
      </c>
      <c r="BG2922" s="50"/>
      <c r="BH2922" s="17">
        <f t="shared" si="923"/>
        <v>0</v>
      </c>
      <c r="BI2922" s="17">
        <f t="shared" si="931"/>
        <v>2922</v>
      </c>
      <c r="BJ2922" s="17">
        <f t="shared" si="929"/>
        <v>2922</v>
      </c>
      <c r="BK2922" s="150">
        <f t="shared" si="930"/>
        <v>28759</v>
      </c>
      <c r="BL2922" s="50" t="e">
        <f t="shared" ca="1" si="924"/>
        <v>#NAME?</v>
      </c>
      <c r="BM2922" s="50" t="e">
        <f t="shared" ca="1" si="925"/>
        <v>#NAME?</v>
      </c>
      <c r="BN2922" s="50" t="e">
        <f t="shared" ca="1" si="926"/>
        <v>#NAME?</v>
      </c>
    </row>
    <row r="2923" spans="1:66" x14ac:dyDescent="0.35">
      <c r="A2923" s="48">
        <v>28760</v>
      </c>
      <c r="B2923" s="17">
        <v>1978</v>
      </c>
      <c r="C2923" s="17">
        <v>9</v>
      </c>
      <c r="D2923" s="17">
        <v>270</v>
      </c>
      <c r="E2923" s="17">
        <v>27</v>
      </c>
      <c r="F2923" s="17">
        <v>4</v>
      </c>
      <c r="G2923" s="50">
        <v>2.6</v>
      </c>
      <c r="H2923" s="32">
        <v>1.3265819685424267</v>
      </c>
      <c r="I2923" s="50">
        <v>3.1666666666666665</v>
      </c>
      <c r="J2923" s="13">
        <v>5.4</v>
      </c>
      <c r="K2923" s="13">
        <f t="shared" si="912"/>
        <v>5.4</v>
      </c>
      <c r="L2923" s="13">
        <f t="shared" si="913"/>
        <v>0.30000000000000027</v>
      </c>
      <c r="M2923" s="13" t="e">
        <f ca="1">CalcTable[[#This Row],[IWC]]-AE2922</f>
        <v>#NAME?</v>
      </c>
      <c r="N2923" s="13" t="e">
        <f ca="1">IF(CalcTable[[#This Row],[Day of Year]]&lt;123,FCAP,AE2922)</f>
        <v>#NAME?</v>
      </c>
      <c r="O2923" s="17" t="e">
        <f ca="1">IF(IRR_DRIP,5,COUNTIF('IDET Wind Values'!C2907:G2907,"&lt;="&amp;IRR_MAXWIND))</f>
        <v>#NAME?</v>
      </c>
      <c r="P2923" s="13" t="e">
        <f ca="1">CalcTable[[#This Row],[ET_o]]*KL</f>
        <v>#NAME?</v>
      </c>
      <c r="Q2923" s="13" t="e">
        <f ca="1">IF(WILTPT&lt;=0,1,MAX(0,MIN(1,(CalcTable[[#This Row],[IWC]]-WILTPT)/(MAD-WILTPT))))</f>
        <v>#NAME?</v>
      </c>
      <c r="R2923" s="13" t="e">
        <f ca="1">CalcTable[[#This Row],[ETMult]]*CalcTable[[#This Row],[ETb]]</f>
        <v>#NAME?</v>
      </c>
      <c r="S2923" s="13" t="b">
        <f>INDEX(IRR_LIST,CalcTable[[#This Row],[Day of Week]]+1)</f>
        <v>0</v>
      </c>
      <c r="T2923" s="13">
        <f t="shared" ca="1" si="914"/>
        <v>0</v>
      </c>
      <c r="U2923" s="13" t="b">
        <f ca="1">IF(CalcTable[[#This Row],[IrrPrecip]]&gt;=IC_MM,FALSE,TRUE)</f>
        <v>1</v>
      </c>
      <c r="V2923" s="13" t="b">
        <f t="shared" si="915"/>
        <v>1</v>
      </c>
      <c r="W2923" s="13" t="e">
        <f ca="1">IF(AND(IRR_DRIP=FALSE,CalcTable[[#This Row],[IrrHours]]&lt;=0),FALSE,TRUE)</f>
        <v>#NAME?</v>
      </c>
      <c r="X2923" s="13" t="e">
        <f ca="1">AND(CalcTable[[#This Row],[IrrDay]],CalcTable[[#This Row],[IrrRain]],CalcTable[[#This Row],[IrrWarm]],CalcTable[[#This Row],[IrrWindy]])</f>
        <v>#NAME?</v>
      </c>
      <c r="Y2923" s="13" t="e">
        <f t="shared" ca="1" si="916"/>
        <v>#NAME?</v>
      </c>
      <c r="Z2923" s="13" t="e">
        <f ca="1">CalcTable[[#This Row],[IrrHours]]/5</f>
        <v>#NAME?</v>
      </c>
      <c r="AA2923" s="13" t="e">
        <f ca="1">IF(CalcTable[[#This Row],[IrrFlag]]=FALSE,0,MAX(0,CalcTable[[#This Row],[VolRednWind]]*(FCAP*IRR_TARGET-CalcTable[[#This Row],[IWC]])))</f>
        <v>#NAME?</v>
      </c>
      <c r="AB2923" s="13" t="e">
        <f ca="1">CalcTable[[#This Row],[IWC]]+CalcTable[[#This Row],[Eff Precip]]+CalcTable[[#This Row],[IrrAmt]]-CalcTable[[#This Row],[AET]]</f>
        <v>#NAME?</v>
      </c>
      <c r="AC2923" s="13" t="e">
        <f ca="1">IF(CalcTable[[#This Row],[PWC]]&gt;FCAP,MIN(24*PERC,MIN(SAT,CalcTable[[#This Row],[PWC]])-FCAP),0)</f>
        <v>#NAME?</v>
      </c>
      <c r="AD2923" s="13" t="e">
        <f ca="1">IF(CalcTable[[#This Row],[PWC]]&gt;SAT,CalcTable[[#This Row],[PWC]]-SAT,0)</f>
        <v>#NAME?</v>
      </c>
      <c r="AE2923" s="13" t="e">
        <f ca="1">CalcTable[[#This Row],[PWC]]-CalcTable[[#This Row],[PercAmt]]-CalcTable[[#This Row],[Runoff]]</f>
        <v>#NAME?</v>
      </c>
      <c r="AF2923" s="13" t="e">
        <f ca="1">CalcTable[[#This Row],[IrrAmt]]/1000*CUR_IRR_AREA*10000/IRR_EFF</f>
        <v>#NAME?</v>
      </c>
      <c r="AG2923" s="147"/>
      <c r="AH2923" s="13"/>
      <c r="AI2923" s="50">
        <v>0</v>
      </c>
      <c r="AJ2923" s="50">
        <v>0</v>
      </c>
      <c r="AK2923" s="50">
        <v>0.82553779042609254</v>
      </c>
      <c r="AL2923" s="50">
        <v>3.4796889521304593</v>
      </c>
      <c r="AM2923" s="50"/>
      <c r="AN2923" s="50"/>
      <c r="AO2923" s="50"/>
      <c r="AP2923" s="50"/>
      <c r="AQ2923" s="50"/>
      <c r="AR2923" s="50"/>
      <c r="AS2923" s="50"/>
      <c r="AT2923" s="50"/>
      <c r="AU2923" s="50"/>
      <c r="AV2923" s="50"/>
      <c r="AW2923" s="50"/>
      <c r="AX2923" s="50">
        <f t="shared" si="927"/>
        <v>4.3052267425565516</v>
      </c>
      <c r="AY2923" s="50"/>
      <c r="AZ2923" s="50">
        <f t="shared" si="917"/>
        <v>114.17876352207618</v>
      </c>
      <c r="BA2923" s="50">
        <f t="shared" si="918"/>
        <v>175.7990485974824</v>
      </c>
      <c r="BB2923" s="50">
        <f t="shared" si="919"/>
        <v>181.23613257472411</v>
      </c>
      <c r="BC2923" s="17">
        <f t="shared" si="920"/>
        <v>19789</v>
      </c>
      <c r="BD2923" s="50">
        <f t="shared" si="921"/>
        <v>4.3052267425565516</v>
      </c>
      <c r="BE2923" s="50">
        <f t="shared" si="922"/>
        <v>114.17876352207618</v>
      </c>
      <c r="BF2923" s="50">
        <f t="shared" si="928"/>
        <v>186.76010914133573</v>
      </c>
      <c r="BG2923" s="50"/>
      <c r="BH2923" s="17">
        <f t="shared" si="923"/>
        <v>0</v>
      </c>
      <c r="BI2923" s="17">
        <f t="shared" si="931"/>
        <v>2923</v>
      </c>
      <c r="BJ2923" s="17">
        <f t="shared" si="929"/>
        <v>2923</v>
      </c>
      <c r="BK2923" s="150">
        <f t="shared" si="930"/>
        <v>28760</v>
      </c>
      <c r="BL2923" s="50" t="e">
        <f t="shared" ca="1" si="924"/>
        <v>#NAME?</v>
      </c>
      <c r="BM2923" s="50" t="e">
        <f t="shared" ca="1" si="925"/>
        <v>#NAME?</v>
      </c>
      <c r="BN2923" s="50" t="e">
        <f t="shared" ca="1" si="926"/>
        <v>#NAME?</v>
      </c>
    </row>
    <row r="2924" spans="1:66" x14ac:dyDescent="0.35">
      <c r="A2924" s="48">
        <v>28761</v>
      </c>
      <c r="B2924" s="17">
        <v>1978</v>
      </c>
      <c r="C2924" s="17">
        <v>9</v>
      </c>
      <c r="D2924" s="17">
        <v>271</v>
      </c>
      <c r="E2924" s="17">
        <v>28</v>
      </c>
      <c r="F2924" s="17">
        <v>5</v>
      </c>
      <c r="G2924" s="50">
        <v>3.1</v>
      </c>
      <c r="H2924" s="32">
        <v>2.2104294450629003</v>
      </c>
      <c r="I2924" s="50">
        <v>13</v>
      </c>
      <c r="J2924" s="13">
        <v>0</v>
      </c>
      <c r="K2924" s="13">
        <f t="shared" si="912"/>
        <v>0</v>
      </c>
      <c r="L2924" s="13">
        <f t="shared" si="913"/>
        <v>0</v>
      </c>
      <c r="M2924" s="13" t="e">
        <f ca="1">CalcTable[[#This Row],[IWC]]-AE2923</f>
        <v>#NAME?</v>
      </c>
      <c r="N2924" s="13" t="e">
        <f ca="1">IF(CalcTable[[#This Row],[Day of Year]]&lt;123,FCAP,AE2923)</f>
        <v>#NAME?</v>
      </c>
      <c r="O2924" s="17" t="e">
        <f ca="1">IF(IRR_DRIP,5,COUNTIF('IDET Wind Values'!C2908:G2908,"&lt;="&amp;IRR_MAXWIND))</f>
        <v>#NAME?</v>
      </c>
      <c r="P2924" s="13" t="e">
        <f ca="1">CalcTable[[#This Row],[ET_o]]*KL</f>
        <v>#NAME?</v>
      </c>
      <c r="Q2924" s="13" t="e">
        <f ca="1">IF(WILTPT&lt;=0,1,MAX(0,MIN(1,(CalcTable[[#This Row],[IWC]]-WILTPT)/(MAD-WILTPT))))</f>
        <v>#NAME?</v>
      </c>
      <c r="R2924" s="13" t="e">
        <f ca="1">CalcTable[[#This Row],[ETMult]]*CalcTable[[#This Row],[ETb]]</f>
        <v>#NAME?</v>
      </c>
      <c r="S2924" s="13" t="b">
        <f>INDEX(IRR_LIST,CalcTable[[#This Row],[Day of Week]]+1)</f>
        <v>1</v>
      </c>
      <c r="T2924" s="13">
        <f t="shared" ca="1" si="914"/>
        <v>5.4</v>
      </c>
      <c r="U2924" s="13" t="b">
        <f ca="1">IF(CalcTable[[#This Row],[IrrPrecip]]&gt;=IC_MM,FALSE,TRUE)</f>
        <v>1</v>
      </c>
      <c r="V2924" s="13" t="b">
        <f t="shared" si="915"/>
        <v>1</v>
      </c>
      <c r="W2924" s="13" t="e">
        <f ca="1">IF(AND(IRR_DRIP=FALSE,CalcTable[[#This Row],[IrrHours]]&lt;=0),FALSE,TRUE)</f>
        <v>#NAME?</v>
      </c>
      <c r="X2924" s="13" t="e">
        <f ca="1">AND(CalcTable[[#This Row],[IrrDay]],CalcTable[[#This Row],[IrrRain]],CalcTable[[#This Row],[IrrWarm]],CalcTable[[#This Row],[IrrWindy]])</f>
        <v>#NAME?</v>
      </c>
      <c r="Y2924" s="13" t="e">
        <f t="shared" ca="1" si="916"/>
        <v>#NAME?</v>
      </c>
      <c r="Z2924" s="13" t="e">
        <f ca="1">CalcTable[[#This Row],[IrrHours]]/5</f>
        <v>#NAME?</v>
      </c>
      <c r="AA2924" s="13" t="e">
        <f ca="1">IF(CalcTable[[#This Row],[IrrFlag]]=FALSE,0,MAX(0,CalcTable[[#This Row],[VolRednWind]]*(FCAP*IRR_TARGET-CalcTable[[#This Row],[IWC]])))</f>
        <v>#NAME?</v>
      </c>
      <c r="AB2924" s="13" t="e">
        <f ca="1">CalcTable[[#This Row],[IWC]]+CalcTable[[#This Row],[Eff Precip]]+CalcTable[[#This Row],[IrrAmt]]-CalcTable[[#This Row],[AET]]</f>
        <v>#NAME?</v>
      </c>
      <c r="AC2924" s="13" t="e">
        <f ca="1">IF(CalcTable[[#This Row],[PWC]]&gt;FCAP,MIN(24*PERC,MIN(SAT,CalcTable[[#This Row],[PWC]])-FCAP),0)</f>
        <v>#NAME?</v>
      </c>
      <c r="AD2924" s="13" t="e">
        <f ca="1">IF(CalcTable[[#This Row],[PWC]]&gt;SAT,CalcTable[[#This Row],[PWC]]-SAT,0)</f>
        <v>#NAME?</v>
      </c>
      <c r="AE2924" s="13" t="e">
        <f ca="1">CalcTable[[#This Row],[PWC]]-CalcTable[[#This Row],[PercAmt]]-CalcTable[[#This Row],[Runoff]]</f>
        <v>#NAME?</v>
      </c>
      <c r="AF2924" s="13" t="e">
        <f ca="1">CalcTable[[#This Row],[IrrAmt]]/1000*CUR_IRR_AREA*10000/IRR_EFF</f>
        <v>#NAME?</v>
      </c>
      <c r="AG2924" s="147"/>
      <c r="AH2924" s="13"/>
      <c r="AI2924" s="50">
        <v>0</v>
      </c>
      <c r="AJ2924" s="50">
        <v>0</v>
      </c>
      <c r="AK2924" s="50">
        <v>0</v>
      </c>
      <c r="AL2924" s="50">
        <v>0</v>
      </c>
      <c r="AM2924" s="50"/>
      <c r="AN2924" s="50"/>
      <c r="AO2924" s="50"/>
      <c r="AP2924" s="50"/>
      <c r="AQ2924" s="50"/>
      <c r="AR2924" s="50"/>
      <c r="AS2924" s="50"/>
      <c r="AT2924" s="50"/>
      <c r="AU2924" s="50"/>
      <c r="AV2924" s="50"/>
      <c r="AW2924" s="50"/>
      <c r="AX2924" s="50">
        <f t="shared" si="927"/>
        <v>0</v>
      </c>
      <c r="AY2924" s="50"/>
      <c r="AZ2924" s="50">
        <f t="shared" si="917"/>
        <v>0</v>
      </c>
      <c r="BA2924" s="50">
        <f t="shared" si="918"/>
        <v>0</v>
      </c>
      <c r="BB2924" s="50">
        <f t="shared" si="919"/>
        <v>0</v>
      </c>
      <c r="BC2924" s="17">
        <f t="shared" si="920"/>
        <v>19789</v>
      </c>
      <c r="BD2924" s="50">
        <f t="shared" si="921"/>
        <v>0</v>
      </c>
      <c r="BE2924" s="50">
        <f t="shared" si="922"/>
        <v>0</v>
      </c>
      <c r="BF2924" s="50">
        <f t="shared" si="928"/>
        <v>0</v>
      </c>
      <c r="BG2924" s="50"/>
      <c r="BH2924" s="17">
        <f t="shared" si="923"/>
        <v>0</v>
      </c>
      <c r="BI2924" s="17">
        <f t="shared" si="931"/>
        <v>2924</v>
      </c>
      <c r="BJ2924" s="17">
        <f t="shared" si="929"/>
        <v>2924</v>
      </c>
      <c r="BK2924" s="150">
        <f t="shared" si="930"/>
        <v>28761</v>
      </c>
      <c r="BL2924" s="50" t="e">
        <f t="shared" ca="1" si="924"/>
        <v>#NAME?</v>
      </c>
      <c r="BM2924" s="50" t="e">
        <f t="shared" ca="1" si="925"/>
        <v>#NAME?</v>
      </c>
      <c r="BN2924" s="50" t="e">
        <f t="shared" ca="1" si="926"/>
        <v>#NAME?</v>
      </c>
    </row>
    <row r="2925" spans="1:66" x14ac:dyDescent="0.35">
      <c r="A2925" s="48">
        <v>28762</v>
      </c>
      <c r="B2925" s="17">
        <v>1978</v>
      </c>
      <c r="C2925" s="17">
        <v>9</v>
      </c>
      <c r="D2925" s="17">
        <v>272</v>
      </c>
      <c r="E2925" s="17">
        <v>29</v>
      </c>
      <c r="F2925" s="17">
        <v>6</v>
      </c>
      <c r="G2925" s="50">
        <v>10.199999999999999</v>
      </c>
      <c r="H2925" s="32">
        <v>4.1160044274472778</v>
      </c>
      <c r="I2925" s="50">
        <v>26</v>
      </c>
      <c r="J2925" s="13">
        <v>0</v>
      </c>
      <c r="K2925" s="13">
        <f t="shared" si="912"/>
        <v>0</v>
      </c>
      <c r="L2925" s="13">
        <f t="shared" si="913"/>
        <v>0</v>
      </c>
      <c r="M2925" s="13" t="e">
        <f ca="1">CalcTable[[#This Row],[IWC]]-AE2924</f>
        <v>#NAME?</v>
      </c>
      <c r="N2925" s="13" t="e">
        <f ca="1">IF(CalcTable[[#This Row],[Day of Year]]&lt;123,FCAP,AE2924)</f>
        <v>#NAME?</v>
      </c>
      <c r="O2925" s="17" t="e">
        <f ca="1">IF(IRR_DRIP,5,COUNTIF('IDET Wind Values'!C2909:G2909,"&lt;="&amp;IRR_MAXWIND))</f>
        <v>#NAME?</v>
      </c>
      <c r="P2925" s="13" t="e">
        <f ca="1">CalcTable[[#This Row],[ET_o]]*KL</f>
        <v>#NAME?</v>
      </c>
      <c r="Q2925" s="13" t="e">
        <f ca="1">IF(WILTPT&lt;=0,1,MAX(0,MIN(1,(CalcTable[[#This Row],[IWC]]-WILTPT)/(MAD-WILTPT))))</f>
        <v>#NAME?</v>
      </c>
      <c r="R2925" s="13" t="e">
        <f ca="1">CalcTable[[#This Row],[ETMult]]*CalcTable[[#This Row],[ETb]]</f>
        <v>#NAME?</v>
      </c>
      <c r="S2925" s="13" t="b">
        <f>INDEX(IRR_LIST,CalcTable[[#This Row],[Day of Week]]+1)</f>
        <v>0</v>
      </c>
      <c r="T2925" s="13">
        <f t="shared" ca="1" si="914"/>
        <v>5.4</v>
      </c>
      <c r="U2925" s="13" t="b">
        <f ca="1">IF(CalcTable[[#This Row],[IrrPrecip]]&gt;=IC_MM,FALSE,TRUE)</f>
        <v>1</v>
      </c>
      <c r="V2925" s="13" t="b">
        <f t="shared" si="915"/>
        <v>1</v>
      </c>
      <c r="W2925" s="13" t="e">
        <f ca="1">IF(AND(IRR_DRIP=FALSE,CalcTable[[#This Row],[IrrHours]]&lt;=0),FALSE,TRUE)</f>
        <v>#NAME?</v>
      </c>
      <c r="X2925" s="13" t="e">
        <f ca="1">AND(CalcTable[[#This Row],[IrrDay]],CalcTable[[#This Row],[IrrRain]],CalcTable[[#This Row],[IrrWarm]],CalcTable[[#This Row],[IrrWindy]])</f>
        <v>#NAME?</v>
      </c>
      <c r="Y2925" s="13" t="e">
        <f t="shared" ca="1" si="916"/>
        <v>#NAME?</v>
      </c>
      <c r="Z2925" s="13" t="e">
        <f ca="1">CalcTable[[#This Row],[IrrHours]]/5</f>
        <v>#NAME?</v>
      </c>
      <c r="AA2925" s="13" t="e">
        <f ca="1">IF(CalcTable[[#This Row],[IrrFlag]]=FALSE,0,MAX(0,CalcTable[[#This Row],[VolRednWind]]*(FCAP*IRR_TARGET-CalcTable[[#This Row],[IWC]])))</f>
        <v>#NAME?</v>
      </c>
      <c r="AB2925" s="13" t="e">
        <f ca="1">CalcTable[[#This Row],[IWC]]+CalcTable[[#This Row],[Eff Precip]]+CalcTable[[#This Row],[IrrAmt]]-CalcTable[[#This Row],[AET]]</f>
        <v>#NAME?</v>
      </c>
      <c r="AC2925" s="13" t="e">
        <f ca="1">IF(CalcTable[[#This Row],[PWC]]&gt;FCAP,MIN(24*PERC,MIN(SAT,CalcTable[[#This Row],[PWC]])-FCAP),0)</f>
        <v>#NAME?</v>
      </c>
      <c r="AD2925" s="13" t="e">
        <f ca="1">IF(CalcTable[[#This Row],[PWC]]&gt;SAT,CalcTable[[#This Row],[PWC]]-SAT,0)</f>
        <v>#NAME?</v>
      </c>
      <c r="AE2925" s="13" t="e">
        <f ca="1">CalcTable[[#This Row],[PWC]]-CalcTable[[#This Row],[PercAmt]]-CalcTable[[#This Row],[Runoff]]</f>
        <v>#NAME?</v>
      </c>
      <c r="AF2925" s="13" t="e">
        <f ca="1">CalcTable[[#This Row],[IrrAmt]]/1000*CUR_IRR_AREA*10000/IRR_EFF</f>
        <v>#NAME?</v>
      </c>
      <c r="AG2925" s="147"/>
      <c r="AH2925" s="13"/>
      <c r="AI2925" s="50">
        <v>0</v>
      </c>
      <c r="AJ2925" s="50">
        <v>0</v>
      </c>
      <c r="AK2925" s="50">
        <v>0</v>
      </c>
      <c r="AL2925" s="50">
        <v>3.4957361947845982</v>
      </c>
      <c r="AM2925" s="50"/>
      <c r="AN2925" s="50"/>
      <c r="AO2925" s="50"/>
      <c r="AP2925" s="50"/>
      <c r="AQ2925" s="50"/>
      <c r="AR2925" s="50"/>
      <c r="AS2925" s="50"/>
      <c r="AT2925" s="50"/>
      <c r="AU2925" s="50"/>
      <c r="AV2925" s="50"/>
      <c r="AW2925" s="50"/>
      <c r="AX2925" s="50">
        <f t="shared" si="927"/>
        <v>3.4957361947845982</v>
      </c>
      <c r="AY2925" s="50"/>
      <c r="AZ2925" s="50">
        <f t="shared" si="917"/>
        <v>102.54159504701489</v>
      </c>
      <c r="BA2925" s="50">
        <f t="shared" si="918"/>
        <v>157.88150348508643</v>
      </c>
      <c r="BB2925" s="50">
        <f t="shared" si="919"/>
        <v>162.76443658256335</v>
      </c>
      <c r="BC2925" s="17">
        <f t="shared" si="920"/>
        <v>19789</v>
      </c>
      <c r="BD2925" s="50">
        <f t="shared" si="921"/>
        <v>3.4957361947845982</v>
      </c>
      <c r="BE2925" s="50">
        <f t="shared" si="922"/>
        <v>102.54159504701489</v>
      </c>
      <c r="BF2925" s="50">
        <f t="shared" si="928"/>
        <v>167.72540612426948</v>
      </c>
      <c r="BG2925" s="50"/>
      <c r="BH2925" s="17">
        <f t="shared" si="923"/>
        <v>0</v>
      </c>
      <c r="BI2925" s="17">
        <f t="shared" si="931"/>
        <v>2925</v>
      </c>
      <c r="BJ2925" s="17">
        <f t="shared" si="929"/>
        <v>2925</v>
      </c>
      <c r="BK2925" s="150">
        <f t="shared" si="930"/>
        <v>28762</v>
      </c>
      <c r="BL2925" s="50" t="e">
        <f t="shared" ca="1" si="924"/>
        <v>#NAME?</v>
      </c>
      <c r="BM2925" s="50" t="e">
        <f t="shared" ca="1" si="925"/>
        <v>#NAME?</v>
      </c>
      <c r="BN2925" s="50" t="e">
        <f t="shared" ca="1" si="926"/>
        <v>#NAME?</v>
      </c>
    </row>
    <row r="2926" spans="1:66" x14ac:dyDescent="0.35">
      <c r="A2926" s="48">
        <v>28763</v>
      </c>
      <c r="B2926" s="17">
        <v>1978</v>
      </c>
      <c r="C2926" s="17">
        <v>9</v>
      </c>
      <c r="D2926" s="17">
        <v>273</v>
      </c>
      <c r="E2926" s="17">
        <v>30</v>
      </c>
      <c r="F2926" s="17">
        <v>7</v>
      </c>
      <c r="G2926" s="50">
        <v>7.4</v>
      </c>
      <c r="H2926" s="32">
        <v>3.552593006295214</v>
      </c>
      <c r="I2926" s="50">
        <v>6.166666666666667</v>
      </c>
      <c r="J2926" s="13">
        <v>0</v>
      </c>
      <c r="K2926" s="13">
        <f t="shared" si="912"/>
        <v>0</v>
      </c>
      <c r="L2926" s="13">
        <f t="shared" si="913"/>
        <v>0</v>
      </c>
      <c r="M2926" s="13" t="e">
        <f ca="1">CalcTable[[#This Row],[IWC]]-AE2925</f>
        <v>#NAME?</v>
      </c>
      <c r="N2926" s="13" t="e">
        <f ca="1">IF(CalcTable[[#This Row],[Day of Year]]&lt;123,FCAP,AE2925)</f>
        <v>#NAME?</v>
      </c>
      <c r="O2926" s="17" t="e">
        <f ca="1">IF(IRR_DRIP,5,COUNTIF('IDET Wind Values'!C2910:G2910,"&lt;="&amp;IRR_MAXWIND))</f>
        <v>#NAME?</v>
      </c>
      <c r="P2926" s="13" t="e">
        <f ca="1">CalcTable[[#This Row],[ET_o]]*KL</f>
        <v>#NAME?</v>
      </c>
      <c r="Q2926" s="13" t="e">
        <f ca="1">IF(WILTPT&lt;=0,1,MAX(0,MIN(1,(CalcTable[[#This Row],[IWC]]-WILTPT)/(MAD-WILTPT))))</f>
        <v>#NAME?</v>
      </c>
      <c r="R2926" s="13" t="e">
        <f ca="1">CalcTable[[#This Row],[ETMult]]*CalcTable[[#This Row],[ETb]]</f>
        <v>#NAME?</v>
      </c>
      <c r="S2926" s="13" t="b">
        <f>INDEX(IRR_LIST,CalcTable[[#This Row],[Day of Week]]+1)</f>
        <v>0</v>
      </c>
      <c r="T2926" s="13">
        <f t="shared" ca="1" si="914"/>
        <v>0</v>
      </c>
      <c r="U2926" s="13" t="b">
        <f ca="1">IF(CalcTable[[#This Row],[IrrPrecip]]&gt;=IC_MM,FALSE,TRUE)</f>
        <v>1</v>
      </c>
      <c r="V2926" s="13" t="b">
        <f t="shared" si="915"/>
        <v>0</v>
      </c>
      <c r="W2926" s="13" t="e">
        <f ca="1">IF(AND(IRR_DRIP=FALSE,CalcTable[[#This Row],[IrrHours]]&lt;=0),FALSE,TRUE)</f>
        <v>#NAME?</v>
      </c>
      <c r="X2926" s="13" t="e">
        <f ca="1">AND(CalcTable[[#This Row],[IrrDay]],CalcTable[[#This Row],[IrrRain]],CalcTable[[#This Row],[IrrWarm]],CalcTable[[#This Row],[IrrWindy]])</f>
        <v>#NAME?</v>
      </c>
      <c r="Y2926" s="13" t="e">
        <f t="shared" ca="1" si="916"/>
        <v>#NAME?</v>
      </c>
      <c r="Z2926" s="13" t="e">
        <f ca="1">CalcTable[[#This Row],[IrrHours]]/5</f>
        <v>#NAME?</v>
      </c>
      <c r="AA2926" s="13" t="e">
        <f ca="1">IF(CalcTable[[#This Row],[IrrFlag]]=FALSE,0,MAX(0,CalcTable[[#This Row],[VolRednWind]]*(FCAP*IRR_TARGET-CalcTable[[#This Row],[IWC]])))</f>
        <v>#NAME?</v>
      </c>
      <c r="AB2926" s="13" t="e">
        <f ca="1">CalcTable[[#This Row],[IWC]]+CalcTable[[#This Row],[Eff Precip]]+CalcTable[[#This Row],[IrrAmt]]-CalcTable[[#This Row],[AET]]</f>
        <v>#NAME?</v>
      </c>
      <c r="AC2926" s="13" t="e">
        <f ca="1">IF(CalcTable[[#This Row],[PWC]]&gt;FCAP,MIN(24*PERC,MIN(SAT,CalcTable[[#This Row],[PWC]])-FCAP),0)</f>
        <v>#NAME?</v>
      </c>
      <c r="AD2926" s="13" t="e">
        <f ca="1">IF(CalcTable[[#This Row],[PWC]]&gt;SAT,CalcTable[[#This Row],[PWC]]-SAT,0)</f>
        <v>#NAME?</v>
      </c>
      <c r="AE2926" s="13" t="e">
        <f ca="1">CalcTable[[#This Row],[PWC]]-CalcTable[[#This Row],[PercAmt]]-CalcTable[[#This Row],[Runoff]]</f>
        <v>#NAME?</v>
      </c>
      <c r="AF2926" s="13" t="e">
        <f ca="1">CalcTable[[#This Row],[IrrAmt]]/1000*CUR_IRR_AREA*10000/IRR_EFF</f>
        <v>#NAME?</v>
      </c>
      <c r="AG2926" s="147"/>
      <c r="AH2926" s="13"/>
      <c r="AI2926" s="50">
        <v>0</v>
      </c>
      <c r="AJ2926" s="50">
        <v>0</v>
      </c>
      <c r="AK2926" s="50">
        <v>0</v>
      </c>
      <c r="AL2926" s="50">
        <v>0</v>
      </c>
      <c r="AM2926" s="50"/>
      <c r="AN2926" s="50"/>
      <c r="AO2926" s="50"/>
      <c r="AP2926" s="50"/>
      <c r="AQ2926" s="50"/>
      <c r="AR2926" s="50"/>
      <c r="AS2926" s="50"/>
      <c r="AT2926" s="50"/>
      <c r="AU2926" s="50"/>
      <c r="AV2926" s="50"/>
      <c r="AW2926" s="50"/>
      <c r="AX2926" s="50">
        <f t="shared" si="927"/>
        <v>0</v>
      </c>
      <c r="AY2926" s="50"/>
      <c r="AZ2926" s="50">
        <f t="shared" si="917"/>
        <v>0</v>
      </c>
      <c r="BA2926" s="50">
        <f t="shared" si="918"/>
        <v>0</v>
      </c>
      <c r="BB2926" s="50">
        <f t="shared" si="919"/>
        <v>0</v>
      </c>
      <c r="BC2926" s="17">
        <f t="shared" si="920"/>
        <v>19789</v>
      </c>
      <c r="BD2926" s="50">
        <f t="shared" si="921"/>
        <v>0</v>
      </c>
      <c r="BE2926" s="50">
        <f t="shared" si="922"/>
        <v>0</v>
      </c>
      <c r="BF2926" s="50">
        <f t="shared" si="928"/>
        <v>0</v>
      </c>
      <c r="BG2926" s="50"/>
      <c r="BH2926" s="17">
        <f t="shared" si="923"/>
        <v>0</v>
      </c>
      <c r="BI2926" s="17">
        <f t="shared" si="931"/>
        <v>2926</v>
      </c>
      <c r="BJ2926" s="17">
        <f t="shared" si="929"/>
        <v>2926</v>
      </c>
      <c r="BK2926" s="150">
        <f t="shared" si="930"/>
        <v>28763</v>
      </c>
      <c r="BL2926" s="50" t="e">
        <f t="shared" ca="1" si="924"/>
        <v>#NAME?</v>
      </c>
      <c r="BM2926" s="50" t="e">
        <f t="shared" ca="1" si="925"/>
        <v>#NAME?</v>
      </c>
      <c r="BN2926" s="50" t="e">
        <f t="shared" ca="1" si="926"/>
        <v>#NAME?</v>
      </c>
    </row>
    <row r="2927" spans="1:66" x14ac:dyDescent="0.35">
      <c r="A2927" s="48">
        <v>28976</v>
      </c>
      <c r="B2927" s="17">
        <v>1979</v>
      </c>
      <c r="C2927" s="17">
        <v>5</v>
      </c>
      <c r="D2927" s="17">
        <v>121</v>
      </c>
      <c r="E2927" s="17">
        <v>1</v>
      </c>
      <c r="F2927" s="17">
        <v>3</v>
      </c>
      <c r="G2927" s="50">
        <v>-0.9</v>
      </c>
      <c r="H2927" s="32">
        <v>1.6544867888719321</v>
      </c>
      <c r="I2927" s="50">
        <v>18.5</v>
      </c>
      <c r="J2927" s="13">
        <v>0</v>
      </c>
      <c r="K2927" s="13">
        <f t="shared" si="912"/>
        <v>0</v>
      </c>
      <c r="L2927" s="13">
        <f t="shared" si="913"/>
        <v>0</v>
      </c>
      <c r="M2927" s="13" t="e">
        <f ca="1">CalcTable[[#This Row],[IWC]]-AE2926</f>
        <v>#NAME?</v>
      </c>
      <c r="N2927" s="13" t="e">
        <f ca="1">IF(CalcTable[[#This Row],[Day of Year]]&lt;123,FCAP,AE2926)</f>
        <v>#NAME?</v>
      </c>
      <c r="O2927" s="17" t="e">
        <f ca="1">IF(IRR_DRIP,5,COUNTIF('IDET Wind Values'!C2911:G2911,"&lt;="&amp;IRR_MAXWIND))</f>
        <v>#NAME?</v>
      </c>
      <c r="P2927" s="13" t="e">
        <f ca="1">CalcTable[[#This Row],[ET_o]]*KL</f>
        <v>#NAME?</v>
      </c>
      <c r="Q2927" s="13" t="e">
        <f ca="1">IF(WILTPT&lt;=0,1,MAX(0,MIN(1,(CalcTable[[#This Row],[IWC]]-WILTPT)/(MAD-WILTPT))))</f>
        <v>#NAME?</v>
      </c>
      <c r="R2927" s="13" t="e">
        <f ca="1">CalcTable[[#This Row],[ETMult]]*CalcTable[[#This Row],[ETb]]</f>
        <v>#NAME?</v>
      </c>
      <c r="S2927" s="13" t="b">
        <f>INDEX(IRR_LIST,CalcTable[[#This Row],[Day of Week]]+1)</f>
        <v>1</v>
      </c>
      <c r="T2927" s="13">
        <f t="shared" ca="1" si="914"/>
        <v>0</v>
      </c>
      <c r="U2927" s="13" t="b">
        <f ca="1">IF(CalcTable[[#This Row],[IrrPrecip]]&gt;=IC_MM,FALSE,TRUE)</f>
        <v>1</v>
      </c>
      <c r="V2927" s="13" t="b">
        <f t="shared" si="915"/>
        <v>0</v>
      </c>
      <c r="W2927" s="13" t="e">
        <f ca="1">IF(AND(IRR_DRIP=FALSE,CalcTable[[#This Row],[IrrHours]]&lt;=0),FALSE,TRUE)</f>
        <v>#NAME?</v>
      </c>
      <c r="X2927" s="13" t="e">
        <f ca="1">AND(CalcTable[[#This Row],[IrrDay]],CalcTable[[#This Row],[IrrRain]],CalcTable[[#This Row],[IrrWarm]],CalcTable[[#This Row],[IrrWindy]])</f>
        <v>#NAME?</v>
      </c>
      <c r="Y2927" s="13" t="e">
        <f t="shared" ca="1" si="916"/>
        <v>#NAME?</v>
      </c>
      <c r="Z2927" s="13" t="e">
        <f ca="1">CalcTable[[#This Row],[IrrHours]]/5</f>
        <v>#NAME?</v>
      </c>
      <c r="AA2927" s="13" t="e">
        <f ca="1">IF(CalcTable[[#This Row],[IrrFlag]]=FALSE,0,MAX(0,CalcTable[[#This Row],[VolRednWind]]*(FCAP*IRR_TARGET-CalcTable[[#This Row],[IWC]])))</f>
        <v>#NAME?</v>
      </c>
      <c r="AB2927" s="13" t="e">
        <f ca="1">CalcTable[[#This Row],[IWC]]+CalcTable[[#This Row],[Eff Precip]]+CalcTable[[#This Row],[IrrAmt]]-CalcTable[[#This Row],[AET]]</f>
        <v>#NAME?</v>
      </c>
      <c r="AC2927" s="13" t="e">
        <f ca="1">IF(CalcTable[[#This Row],[PWC]]&gt;FCAP,MIN(24*PERC,MIN(SAT,CalcTable[[#This Row],[PWC]])-FCAP),0)</f>
        <v>#NAME?</v>
      </c>
      <c r="AD2927" s="13" t="e">
        <f ca="1">IF(CalcTable[[#This Row],[PWC]]&gt;SAT,CalcTable[[#This Row],[PWC]]-SAT,0)</f>
        <v>#NAME?</v>
      </c>
      <c r="AE2927" s="13" t="e">
        <f ca="1">CalcTable[[#This Row],[PWC]]-CalcTable[[#This Row],[PercAmt]]-CalcTable[[#This Row],[Runoff]]</f>
        <v>#NAME?</v>
      </c>
      <c r="AF2927" s="13" t="e">
        <f ca="1">CalcTable[[#This Row],[IrrAmt]]/1000*CUR_IRR_AREA*10000/IRR_EFF</f>
        <v>#NAME?</v>
      </c>
      <c r="AG2927" s="147"/>
      <c r="AH2927" s="13"/>
      <c r="AI2927" s="50">
        <v>0</v>
      </c>
      <c r="AJ2927" s="50">
        <v>0</v>
      </c>
      <c r="AK2927" s="50">
        <v>0</v>
      </c>
      <c r="AL2927" s="50">
        <v>0</v>
      </c>
      <c r="AM2927" s="50"/>
      <c r="AN2927" s="50"/>
      <c r="AO2927" s="50"/>
      <c r="AP2927" s="50"/>
      <c r="AQ2927" s="50"/>
      <c r="AR2927" s="50"/>
      <c r="AS2927" s="50"/>
      <c r="AT2927" s="50"/>
      <c r="AU2927" s="50"/>
      <c r="AV2927" s="50"/>
      <c r="AW2927" s="50"/>
      <c r="AX2927" s="50">
        <f t="shared" si="927"/>
        <v>0</v>
      </c>
      <c r="AY2927" s="50"/>
      <c r="AZ2927" s="50">
        <f t="shared" si="917"/>
        <v>0</v>
      </c>
      <c r="BA2927" s="50">
        <f t="shared" si="918"/>
        <v>0</v>
      </c>
      <c r="BB2927" s="50">
        <f t="shared" si="919"/>
        <v>0</v>
      </c>
      <c r="BC2927" s="17">
        <f t="shared" si="920"/>
        <v>19795</v>
      </c>
      <c r="BD2927" s="50">
        <f t="shared" si="921"/>
        <v>0</v>
      </c>
      <c r="BE2927" s="50">
        <f t="shared" si="922"/>
        <v>0</v>
      </c>
      <c r="BF2927" s="50">
        <f t="shared" si="928"/>
        <v>0</v>
      </c>
      <c r="BG2927" s="50"/>
      <c r="BH2927" s="17">
        <f t="shared" si="923"/>
        <v>0</v>
      </c>
      <c r="BI2927" s="17">
        <f t="shared" si="931"/>
        <v>2927</v>
      </c>
      <c r="BJ2927" s="17">
        <f t="shared" si="929"/>
        <v>2927</v>
      </c>
      <c r="BK2927" s="150">
        <f t="shared" si="930"/>
        <v>28976</v>
      </c>
      <c r="BL2927" s="50" t="e">
        <f t="shared" ca="1" si="924"/>
        <v>#NAME?</v>
      </c>
      <c r="BM2927" s="50" t="e">
        <f t="shared" ca="1" si="925"/>
        <v>#NAME?</v>
      </c>
      <c r="BN2927" s="50" t="e">
        <f t="shared" ca="1" si="926"/>
        <v>#NAME?</v>
      </c>
    </row>
    <row r="2928" spans="1:66" x14ac:dyDescent="0.35">
      <c r="A2928" s="48">
        <v>28977</v>
      </c>
      <c r="B2928" s="17">
        <v>1979</v>
      </c>
      <c r="C2928" s="17">
        <v>5</v>
      </c>
      <c r="D2928" s="17">
        <v>122</v>
      </c>
      <c r="E2928" s="17">
        <v>2</v>
      </c>
      <c r="F2928" s="17">
        <v>4</v>
      </c>
      <c r="G2928" s="50">
        <v>0.4</v>
      </c>
      <c r="H2928" s="32">
        <v>2.1824765799338413</v>
      </c>
      <c r="I2928" s="50">
        <v>22.666666666666668</v>
      </c>
      <c r="J2928" s="13">
        <v>1.6</v>
      </c>
      <c r="K2928" s="13">
        <f t="shared" si="912"/>
        <v>1.6</v>
      </c>
      <c r="L2928" s="13">
        <f t="shared" si="913"/>
        <v>0</v>
      </c>
      <c r="M2928" s="13" t="e">
        <f ca="1">CalcTable[[#This Row],[IWC]]-AE2927</f>
        <v>#NAME?</v>
      </c>
      <c r="N2928" s="13" t="e">
        <f ca="1">IF(CalcTable[[#This Row],[Day of Year]]&lt;123,FCAP,AE2927)</f>
        <v>#NAME?</v>
      </c>
      <c r="O2928" s="17" t="e">
        <f ca="1">IF(IRR_DRIP,5,COUNTIF('IDET Wind Values'!C2912:G2912,"&lt;="&amp;IRR_MAXWIND))</f>
        <v>#NAME?</v>
      </c>
      <c r="P2928" s="13" t="e">
        <f ca="1">CalcTable[[#This Row],[ET_o]]*KL</f>
        <v>#NAME?</v>
      </c>
      <c r="Q2928" s="13" t="e">
        <f ca="1">IF(WILTPT&lt;=0,1,MAX(0,MIN(1,(CalcTable[[#This Row],[IWC]]-WILTPT)/(MAD-WILTPT))))</f>
        <v>#NAME?</v>
      </c>
      <c r="R2928" s="13" t="e">
        <f ca="1">CalcTable[[#This Row],[ETMult]]*CalcTable[[#This Row],[ETb]]</f>
        <v>#NAME?</v>
      </c>
      <c r="S2928" s="13" t="b">
        <f>INDEX(IRR_LIST,CalcTable[[#This Row],[Day of Week]]+1)</f>
        <v>0</v>
      </c>
      <c r="T2928" s="13">
        <f t="shared" ca="1" si="914"/>
        <v>0</v>
      </c>
      <c r="U2928" s="13" t="b">
        <f ca="1">IF(CalcTable[[#This Row],[IrrPrecip]]&gt;=IC_MM,FALSE,TRUE)</f>
        <v>1</v>
      </c>
      <c r="V2928" s="13" t="b">
        <f t="shared" si="915"/>
        <v>0</v>
      </c>
      <c r="W2928" s="13" t="e">
        <f ca="1">IF(AND(IRR_DRIP=FALSE,CalcTable[[#This Row],[IrrHours]]&lt;=0),FALSE,TRUE)</f>
        <v>#NAME?</v>
      </c>
      <c r="X2928" s="13" t="e">
        <f ca="1">AND(CalcTable[[#This Row],[IrrDay]],CalcTable[[#This Row],[IrrRain]],CalcTable[[#This Row],[IrrWarm]],CalcTable[[#This Row],[IrrWindy]])</f>
        <v>#NAME?</v>
      </c>
      <c r="Y2928" s="13" t="e">
        <f t="shared" ca="1" si="916"/>
        <v>#NAME?</v>
      </c>
      <c r="Z2928" s="13" t="e">
        <f ca="1">CalcTable[[#This Row],[IrrHours]]/5</f>
        <v>#NAME?</v>
      </c>
      <c r="AA2928" s="13" t="e">
        <f ca="1">IF(CalcTable[[#This Row],[IrrFlag]]=FALSE,0,MAX(0,CalcTable[[#This Row],[VolRednWind]]*(FCAP*IRR_TARGET-CalcTable[[#This Row],[IWC]])))</f>
        <v>#NAME?</v>
      </c>
      <c r="AB2928" s="13" t="e">
        <f ca="1">CalcTable[[#This Row],[IWC]]+CalcTable[[#This Row],[Eff Precip]]+CalcTable[[#This Row],[IrrAmt]]-CalcTable[[#This Row],[AET]]</f>
        <v>#NAME?</v>
      </c>
      <c r="AC2928" s="13" t="e">
        <f ca="1">IF(CalcTable[[#This Row],[PWC]]&gt;FCAP,MIN(24*PERC,MIN(SAT,CalcTable[[#This Row],[PWC]])-FCAP),0)</f>
        <v>#NAME?</v>
      </c>
      <c r="AD2928" s="13" t="e">
        <f ca="1">IF(CalcTable[[#This Row],[PWC]]&gt;SAT,CalcTable[[#This Row],[PWC]]-SAT,0)</f>
        <v>#NAME?</v>
      </c>
      <c r="AE2928" s="13" t="e">
        <f ca="1">CalcTable[[#This Row],[PWC]]-CalcTable[[#This Row],[PercAmt]]-CalcTable[[#This Row],[Runoff]]</f>
        <v>#NAME?</v>
      </c>
      <c r="AF2928" s="13" t="e">
        <f ca="1">CalcTable[[#This Row],[IrrAmt]]/1000*CUR_IRR_AREA*10000/IRR_EFF</f>
        <v>#NAME?</v>
      </c>
      <c r="AG2928" s="147"/>
      <c r="AH2928" s="13"/>
      <c r="AI2928" s="50">
        <v>0</v>
      </c>
      <c r="AJ2928" s="50">
        <v>0</v>
      </c>
      <c r="AK2928" s="50">
        <v>0</v>
      </c>
      <c r="AL2928" s="50">
        <v>0</v>
      </c>
      <c r="AM2928" s="50"/>
      <c r="AN2928" s="50"/>
      <c r="AO2928" s="50"/>
      <c r="AP2928" s="50"/>
      <c r="AQ2928" s="50"/>
      <c r="AR2928" s="50"/>
      <c r="AS2928" s="50"/>
      <c r="AT2928" s="50"/>
      <c r="AU2928" s="50"/>
      <c r="AV2928" s="50"/>
      <c r="AW2928" s="50"/>
      <c r="AX2928" s="50">
        <f t="shared" si="927"/>
        <v>0</v>
      </c>
      <c r="AY2928" s="50"/>
      <c r="AZ2928" s="50">
        <f t="shared" si="917"/>
        <v>0</v>
      </c>
      <c r="BA2928" s="50">
        <f t="shared" si="918"/>
        <v>0</v>
      </c>
      <c r="BB2928" s="50">
        <f t="shared" si="919"/>
        <v>0</v>
      </c>
      <c r="BC2928" s="17">
        <f t="shared" si="920"/>
        <v>19795</v>
      </c>
      <c r="BD2928" s="50">
        <f t="shared" si="921"/>
        <v>0</v>
      </c>
      <c r="BE2928" s="50">
        <f t="shared" si="922"/>
        <v>0</v>
      </c>
      <c r="BF2928" s="50">
        <f t="shared" si="928"/>
        <v>0</v>
      </c>
      <c r="BG2928" s="50"/>
      <c r="BH2928" s="17">
        <f t="shared" si="923"/>
        <v>0</v>
      </c>
      <c r="BI2928" s="17">
        <f t="shared" si="931"/>
        <v>2928</v>
      </c>
      <c r="BJ2928" s="17">
        <f t="shared" si="929"/>
        <v>2928</v>
      </c>
      <c r="BK2928" s="150">
        <f t="shared" si="930"/>
        <v>28977</v>
      </c>
      <c r="BL2928" s="50" t="e">
        <f t="shared" ca="1" si="924"/>
        <v>#NAME?</v>
      </c>
      <c r="BM2928" s="50" t="e">
        <f t="shared" ca="1" si="925"/>
        <v>#NAME?</v>
      </c>
      <c r="BN2928" s="50" t="e">
        <f t="shared" ca="1" si="926"/>
        <v>#NAME?</v>
      </c>
    </row>
    <row r="2929" spans="1:66" x14ac:dyDescent="0.35">
      <c r="A2929" s="48">
        <v>28978</v>
      </c>
      <c r="B2929" s="17">
        <v>1979</v>
      </c>
      <c r="C2929" s="17">
        <v>5</v>
      </c>
      <c r="D2929" s="17">
        <v>123</v>
      </c>
      <c r="E2929" s="17">
        <v>3</v>
      </c>
      <c r="F2929" s="17">
        <v>5</v>
      </c>
      <c r="G2929" s="50">
        <v>-0.7</v>
      </c>
      <c r="H2929" s="32">
        <v>1.8384720003836212</v>
      </c>
      <c r="I2929" s="50">
        <v>16.333333333333332</v>
      </c>
      <c r="J2929" s="13">
        <v>2.8</v>
      </c>
      <c r="K2929" s="13">
        <f t="shared" si="912"/>
        <v>2.8</v>
      </c>
      <c r="L2929" s="13">
        <f t="shared" si="913"/>
        <v>0</v>
      </c>
      <c r="M2929" s="13" t="e">
        <f ca="1">CalcTable[[#This Row],[IWC]]-AE2928</f>
        <v>#NAME?</v>
      </c>
      <c r="N2929" s="13" t="e">
        <f ca="1">IF(CalcTable[[#This Row],[Day of Year]]&lt;123,FCAP,AE2928)</f>
        <v>#NAME?</v>
      </c>
      <c r="O2929" s="17" t="e">
        <f ca="1">IF(IRR_DRIP,5,COUNTIF('IDET Wind Values'!C2913:G2913,"&lt;="&amp;IRR_MAXWIND))</f>
        <v>#NAME?</v>
      </c>
      <c r="P2929" s="13" t="e">
        <f ca="1">CalcTable[[#This Row],[ET_o]]*KL</f>
        <v>#NAME?</v>
      </c>
      <c r="Q2929" s="13" t="e">
        <f ca="1">IF(WILTPT&lt;=0,1,MAX(0,MIN(1,(CalcTable[[#This Row],[IWC]]-WILTPT)/(MAD-WILTPT))))</f>
        <v>#NAME?</v>
      </c>
      <c r="R2929" s="13" t="e">
        <f ca="1">CalcTable[[#This Row],[ETMult]]*CalcTable[[#This Row],[ETb]]</f>
        <v>#NAME?</v>
      </c>
      <c r="S2929" s="13" t="b">
        <f>INDEX(IRR_LIST,CalcTable[[#This Row],[Day of Week]]+1)</f>
        <v>1</v>
      </c>
      <c r="T2929" s="13">
        <f t="shared" ca="1" si="914"/>
        <v>1.6</v>
      </c>
      <c r="U2929" s="13" t="b">
        <f ca="1">IF(CalcTable[[#This Row],[IrrPrecip]]&gt;=IC_MM,FALSE,TRUE)</f>
        <v>1</v>
      </c>
      <c r="V2929" s="13" t="b">
        <f t="shared" si="915"/>
        <v>0</v>
      </c>
      <c r="W2929" s="13" t="e">
        <f ca="1">IF(AND(IRR_DRIP=FALSE,CalcTable[[#This Row],[IrrHours]]&lt;=0),FALSE,TRUE)</f>
        <v>#NAME?</v>
      </c>
      <c r="X2929" s="13" t="e">
        <f ca="1">AND(CalcTable[[#This Row],[IrrDay]],CalcTable[[#This Row],[IrrRain]],CalcTable[[#This Row],[IrrWarm]],CalcTable[[#This Row],[IrrWindy]])</f>
        <v>#NAME?</v>
      </c>
      <c r="Y2929" s="13" t="e">
        <f t="shared" ca="1" si="916"/>
        <v>#NAME?</v>
      </c>
      <c r="Z2929" s="13" t="e">
        <f ca="1">CalcTable[[#This Row],[IrrHours]]/5</f>
        <v>#NAME?</v>
      </c>
      <c r="AA2929" s="13" t="e">
        <f ca="1">IF(CalcTable[[#This Row],[IrrFlag]]=FALSE,0,MAX(0,CalcTable[[#This Row],[VolRednWind]]*(FCAP*IRR_TARGET-CalcTable[[#This Row],[IWC]])))</f>
        <v>#NAME?</v>
      </c>
      <c r="AB2929" s="13" t="e">
        <f ca="1">CalcTable[[#This Row],[IWC]]+CalcTable[[#This Row],[Eff Precip]]+CalcTable[[#This Row],[IrrAmt]]-CalcTable[[#This Row],[AET]]</f>
        <v>#NAME?</v>
      </c>
      <c r="AC2929" s="13" t="e">
        <f ca="1">IF(CalcTable[[#This Row],[PWC]]&gt;FCAP,MIN(24*PERC,MIN(SAT,CalcTable[[#This Row],[PWC]])-FCAP),0)</f>
        <v>#NAME?</v>
      </c>
      <c r="AD2929" s="13" t="e">
        <f ca="1">IF(CalcTable[[#This Row],[PWC]]&gt;SAT,CalcTable[[#This Row],[PWC]]-SAT,0)</f>
        <v>#NAME?</v>
      </c>
      <c r="AE2929" s="13" t="e">
        <f ca="1">CalcTable[[#This Row],[PWC]]-CalcTable[[#This Row],[PercAmt]]-CalcTable[[#This Row],[Runoff]]</f>
        <v>#NAME?</v>
      </c>
      <c r="AF2929" s="13" t="e">
        <f ca="1">CalcTable[[#This Row],[IrrAmt]]/1000*CUR_IRR_AREA*10000/IRR_EFF</f>
        <v>#NAME?</v>
      </c>
      <c r="AG2929" s="147"/>
      <c r="AH2929" s="13"/>
      <c r="AI2929" s="50">
        <v>0</v>
      </c>
      <c r="AJ2929" s="50">
        <v>0</v>
      </c>
      <c r="AK2929" s="50">
        <v>0</v>
      </c>
      <c r="AL2929" s="50">
        <v>0</v>
      </c>
      <c r="AM2929" s="50"/>
      <c r="AN2929" s="50"/>
      <c r="AO2929" s="50"/>
      <c r="AP2929" s="50"/>
      <c r="AQ2929" s="50"/>
      <c r="AR2929" s="50"/>
      <c r="AS2929" s="50"/>
      <c r="AT2929" s="50"/>
      <c r="AU2929" s="50"/>
      <c r="AV2929" s="50"/>
      <c r="AW2929" s="50"/>
      <c r="AX2929" s="50">
        <f t="shared" si="927"/>
        <v>0</v>
      </c>
      <c r="AY2929" s="50"/>
      <c r="AZ2929" s="50">
        <f t="shared" si="917"/>
        <v>0</v>
      </c>
      <c r="BA2929" s="50">
        <f t="shared" si="918"/>
        <v>0</v>
      </c>
      <c r="BB2929" s="50">
        <f t="shared" si="919"/>
        <v>0</v>
      </c>
      <c r="BC2929" s="17">
        <f t="shared" si="920"/>
        <v>19795</v>
      </c>
      <c r="BD2929" s="50">
        <f t="shared" si="921"/>
        <v>0</v>
      </c>
      <c r="BE2929" s="50">
        <f t="shared" si="922"/>
        <v>0</v>
      </c>
      <c r="BF2929" s="50">
        <f t="shared" si="928"/>
        <v>0</v>
      </c>
      <c r="BG2929" s="50"/>
      <c r="BH2929" s="17">
        <f t="shared" si="923"/>
        <v>0</v>
      </c>
      <c r="BI2929" s="17">
        <f t="shared" si="931"/>
        <v>2929</v>
      </c>
      <c r="BJ2929" s="17">
        <f t="shared" si="929"/>
        <v>2929</v>
      </c>
      <c r="BK2929" s="150">
        <f t="shared" si="930"/>
        <v>28978</v>
      </c>
      <c r="BL2929" s="50" t="e">
        <f t="shared" ca="1" si="924"/>
        <v>#NAME?</v>
      </c>
      <c r="BM2929" s="50" t="e">
        <f t="shared" ca="1" si="925"/>
        <v>#NAME?</v>
      </c>
      <c r="BN2929" s="50" t="e">
        <f t="shared" ca="1" si="926"/>
        <v>#NAME?</v>
      </c>
    </row>
    <row r="2930" spans="1:66" x14ac:dyDescent="0.35">
      <c r="A2930" s="48">
        <v>28979</v>
      </c>
      <c r="B2930" s="17">
        <v>1979</v>
      </c>
      <c r="C2930" s="17">
        <v>5</v>
      </c>
      <c r="D2930" s="17">
        <v>124</v>
      </c>
      <c r="E2930" s="17">
        <v>4</v>
      </c>
      <c r="F2930" s="17">
        <v>6</v>
      </c>
      <c r="G2930" s="50">
        <v>-0.6</v>
      </c>
      <c r="H2930" s="32">
        <v>1.3221718561668447</v>
      </c>
      <c r="I2930" s="50">
        <v>16.333333333333332</v>
      </c>
      <c r="J2930" s="13">
        <v>1.8</v>
      </c>
      <c r="K2930" s="13">
        <f t="shared" si="912"/>
        <v>1.8</v>
      </c>
      <c r="L2930" s="13">
        <f t="shared" si="913"/>
        <v>0</v>
      </c>
      <c r="M2930" s="13" t="e">
        <f ca="1">CalcTable[[#This Row],[IWC]]-AE2929</f>
        <v>#NAME?</v>
      </c>
      <c r="N2930" s="13" t="e">
        <f ca="1">IF(CalcTable[[#This Row],[Day of Year]]&lt;123,FCAP,AE2929)</f>
        <v>#NAME?</v>
      </c>
      <c r="O2930" s="17" t="e">
        <f ca="1">IF(IRR_DRIP,5,COUNTIF('IDET Wind Values'!C2914:G2914,"&lt;="&amp;IRR_MAXWIND))</f>
        <v>#NAME?</v>
      </c>
      <c r="P2930" s="13" t="e">
        <f ca="1">CalcTable[[#This Row],[ET_o]]*KL</f>
        <v>#NAME?</v>
      </c>
      <c r="Q2930" s="13" t="e">
        <f ca="1">IF(WILTPT&lt;=0,1,MAX(0,MIN(1,(CalcTable[[#This Row],[IWC]]-WILTPT)/(MAD-WILTPT))))</f>
        <v>#NAME?</v>
      </c>
      <c r="R2930" s="13" t="e">
        <f ca="1">CalcTable[[#This Row],[ETMult]]*CalcTable[[#This Row],[ETb]]</f>
        <v>#NAME?</v>
      </c>
      <c r="S2930" s="13" t="b">
        <f>INDEX(IRR_LIST,CalcTable[[#This Row],[Day of Week]]+1)</f>
        <v>0</v>
      </c>
      <c r="T2930" s="13">
        <f t="shared" ca="1" si="914"/>
        <v>4.4000000000000004</v>
      </c>
      <c r="U2930" s="13" t="b">
        <f ca="1">IF(CalcTable[[#This Row],[IrrPrecip]]&gt;=IC_MM,FALSE,TRUE)</f>
        <v>1</v>
      </c>
      <c r="V2930" s="13" t="b">
        <f t="shared" si="915"/>
        <v>0</v>
      </c>
      <c r="W2930" s="13" t="e">
        <f ca="1">IF(AND(IRR_DRIP=FALSE,CalcTable[[#This Row],[IrrHours]]&lt;=0),FALSE,TRUE)</f>
        <v>#NAME?</v>
      </c>
      <c r="X2930" s="13" t="e">
        <f ca="1">AND(CalcTable[[#This Row],[IrrDay]],CalcTable[[#This Row],[IrrRain]],CalcTable[[#This Row],[IrrWarm]],CalcTable[[#This Row],[IrrWindy]])</f>
        <v>#NAME?</v>
      </c>
      <c r="Y2930" s="13" t="e">
        <f t="shared" ca="1" si="916"/>
        <v>#NAME?</v>
      </c>
      <c r="Z2930" s="13" t="e">
        <f ca="1">CalcTable[[#This Row],[IrrHours]]/5</f>
        <v>#NAME?</v>
      </c>
      <c r="AA2930" s="13" t="e">
        <f ca="1">IF(CalcTable[[#This Row],[IrrFlag]]=FALSE,0,MAX(0,CalcTable[[#This Row],[VolRednWind]]*(FCAP*IRR_TARGET-CalcTable[[#This Row],[IWC]])))</f>
        <v>#NAME?</v>
      </c>
      <c r="AB2930" s="13" t="e">
        <f ca="1">CalcTable[[#This Row],[IWC]]+CalcTable[[#This Row],[Eff Precip]]+CalcTable[[#This Row],[IrrAmt]]-CalcTable[[#This Row],[AET]]</f>
        <v>#NAME?</v>
      </c>
      <c r="AC2930" s="13" t="e">
        <f ca="1">IF(CalcTable[[#This Row],[PWC]]&gt;FCAP,MIN(24*PERC,MIN(SAT,CalcTable[[#This Row],[PWC]])-FCAP),0)</f>
        <v>#NAME?</v>
      </c>
      <c r="AD2930" s="13" t="e">
        <f ca="1">IF(CalcTable[[#This Row],[PWC]]&gt;SAT,CalcTable[[#This Row],[PWC]]-SAT,0)</f>
        <v>#NAME?</v>
      </c>
      <c r="AE2930" s="13" t="e">
        <f ca="1">CalcTable[[#This Row],[PWC]]-CalcTable[[#This Row],[PercAmt]]-CalcTable[[#This Row],[Runoff]]</f>
        <v>#NAME?</v>
      </c>
      <c r="AF2930" s="13" t="e">
        <f ca="1">CalcTable[[#This Row],[IrrAmt]]/1000*CUR_IRR_AREA*10000/IRR_EFF</f>
        <v>#NAME?</v>
      </c>
      <c r="AG2930" s="147"/>
      <c r="AH2930" s="13"/>
      <c r="AI2930" s="50">
        <v>0</v>
      </c>
      <c r="AJ2930" s="50">
        <v>0</v>
      </c>
      <c r="AK2930" s="50">
        <v>0</v>
      </c>
      <c r="AL2930" s="50">
        <v>0</v>
      </c>
      <c r="AM2930" s="50"/>
      <c r="AN2930" s="50"/>
      <c r="AO2930" s="50"/>
      <c r="AP2930" s="50"/>
      <c r="AQ2930" s="50"/>
      <c r="AR2930" s="50"/>
      <c r="AS2930" s="50"/>
      <c r="AT2930" s="50"/>
      <c r="AU2930" s="50"/>
      <c r="AV2930" s="50"/>
      <c r="AW2930" s="50"/>
      <c r="AX2930" s="50">
        <f t="shared" si="927"/>
        <v>0</v>
      </c>
      <c r="AY2930" s="50"/>
      <c r="AZ2930" s="50">
        <f t="shared" si="917"/>
        <v>0</v>
      </c>
      <c r="BA2930" s="50">
        <f t="shared" si="918"/>
        <v>0</v>
      </c>
      <c r="BB2930" s="50">
        <f t="shared" si="919"/>
        <v>0</v>
      </c>
      <c r="BC2930" s="17">
        <f t="shared" si="920"/>
        <v>19795</v>
      </c>
      <c r="BD2930" s="50">
        <f t="shared" si="921"/>
        <v>0</v>
      </c>
      <c r="BE2930" s="50">
        <f t="shared" si="922"/>
        <v>0</v>
      </c>
      <c r="BF2930" s="50">
        <f t="shared" si="928"/>
        <v>0</v>
      </c>
      <c r="BG2930" s="50"/>
      <c r="BH2930" s="17">
        <f t="shared" si="923"/>
        <v>0</v>
      </c>
      <c r="BI2930" s="17">
        <f t="shared" si="931"/>
        <v>2930</v>
      </c>
      <c r="BJ2930" s="17">
        <f t="shared" si="929"/>
        <v>2930</v>
      </c>
      <c r="BK2930" s="150">
        <f t="shared" si="930"/>
        <v>28979</v>
      </c>
      <c r="BL2930" s="50" t="e">
        <f t="shared" ca="1" si="924"/>
        <v>#NAME?</v>
      </c>
      <c r="BM2930" s="50" t="e">
        <f t="shared" ca="1" si="925"/>
        <v>#NAME?</v>
      </c>
      <c r="BN2930" s="50" t="e">
        <f t="shared" ca="1" si="926"/>
        <v>#NAME?</v>
      </c>
    </row>
    <row r="2931" spans="1:66" x14ac:dyDescent="0.35">
      <c r="A2931" s="48">
        <v>28980</v>
      </c>
      <c r="B2931" s="17">
        <v>1979</v>
      </c>
      <c r="C2931" s="17">
        <v>5</v>
      </c>
      <c r="D2931" s="17">
        <v>125</v>
      </c>
      <c r="E2931" s="17">
        <v>5</v>
      </c>
      <c r="F2931" s="17">
        <v>7</v>
      </c>
      <c r="G2931" s="50">
        <v>-1.4</v>
      </c>
      <c r="H2931" s="32">
        <v>1.602878415289738</v>
      </c>
      <c r="I2931" s="50">
        <v>12.666666666666666</v>
      </c>
      <c r="J2931" s="13">
        <v>2</v>
      </c>
      <c r="K2931" s="13">
        <f t="shared" si="912"/>
        <v>2</v>
      </c>
      <c r="L2931" s="13">
        <f t="shared" si="913"/>
        <v>0</v>
      </c>
      <c r="M2931" s="13" t="e">
        <f ca="1">CalcTable[[#This Row],[IWC]]-AE2930</f>
        <v>#NAME?</v>
      </c>
      <c r="N2931" s="13" t="e">
        <f ca="1">IF(CalcTable[[#This Row],[Day of Year]]&lt;123,FCAP,AE2930)</f>
        <v>#NAME?</v>
      </c>
      <c r="O2931" s="17" t="e">
        <f ca="1">IF(IRR_DRIP,5,COUNTIF('IDET Wind Values'!C2915:G2915,"&lt;="&amp;IRR_MAXWIND))</f>
        <v>#NAME?</v>
      </c>
      <c r="P2931" s="13" t="e">
        <f ca="1">CalcTable[[#This Row],[ET_o]]*KL</f>
        <v>#NAME?</v>
      </c>
      <c r="Q2931" s="13" t="e">
        <f ca="1">IF(WILTPT&lt;=0,1,MAX(0,MIN(1,(CalcTable[[#This Row],[IWC]]-WILTPT)/(MAD-WILTPT))))</f>
        <v>#NAME?</v>
      </c>
      <c r="R2931" s="13" t="e">
        <f ca="1">CalcTable[[#This Row],[ETMult]]*CalcTable[[#This Row],[ETb]]</f>
        <v>#NAME?</v>
      </c>
      <c r="S2931" s="13" t="b">
        <f>INDEX(IRR_LIST,CalcTable[[#This Row],[Day of Week]]+1)</f>
        <v>0</v>
      </c>
      <c r="T2931" s="13">
        <f t="shared" ca="1" si="914"/>
        <v>4.5999999999999996</v>
      </c>
      <c r="U2931" s="13" t="b">
        <f ca="1">IF(CalcTable[[#This Row],[IrrPrecip]]&gt;=IC_MM,FALSE,TRUE)</f>
        <v>1</v>
      </c>
      <c r="V2931" s="13" t="b">
        <f t="shared" si="915"/>
        <v>0</v>
      </c>
      <c r="W2931" s="13" t="e">
        <f ca="1">IF(AND(IRR_DRIP=FALSE,CalcTable[[#This Row],[IrrHours]]&lt;=0),FALSE,TRUE)</f>
        <v>#NAME?</v>
      </c>
      <c r="X2931" s="13" t="e">
        <f ca="1">AND(CalcTable[[#This Row],[IrrDay]],CalcTable[[#This Row],[IrrRain]],CalcTable[[#This Row],[IrrWarm]],CalcTable[[#This Row],[IrrWindy]])</f>
        <v>#NAME?</v>
      </c>
      <c r="Y2931" s="13" t="e">
        <f t="shared" ca="1" si="916"/>
        <v>#NAME?</v>
      </c>
      <c r="Z2931" s="13" t="e">
        <f ca="1">CalcTable[[#This Row],[IrrHours]]/5</f>
        <v>#NAME?</v>
      </c>
      <c r="AA2931" s="13" t="e">
        <f ca="1">IF(CalcTable[[#This Row],[IrrFlag]]=FALSE,0,MAX(0,CalcTable[[#This Row],[VolRednWind]]*(FCAP*IRR_TARGET-CalcTable[[#This Row],[IWC]])))</f>
        <v>#NAME?</v>
      </c>
      <c r="AB2931" s="13" t="e">
        <f ca="1">CalcTable[[#This Row],[IWC]]+CalcTable[[#This Row],[Eff Precip]]+CalcTable[[#This Row],[IrrAmt]]-CalcTable[[#This Row],[AET]]</f>
        <v>#NAME?</v>
      </c>
      <c r="AC2931" s="13" t="e">
        <f ca="1">IF(CalcTable[[#This Row],[PWC]]&gt;FCAP,MIN(24*PERC,MIN(SAT,CalcTable[[#This Row],[PWC]])-FCAP),0)</f>
        <v>#NAME?</v>
      </c>
      <c r="AD2931" s="13" t="e">
        <f ca="1">IF(CalcTable[[#This Row],[PWC]]&gt;SAT,CalcTable[[#This Row],[PWC]]-SAT,0)</f>
        <v>#NAME?</v>
      </c>
      <c r="AE2931" s="13" t="e">
        <f ca="1">CalcTable[[#This Row],[PWC]]-CalcTable[[#This Row],[PercAmt]]-CalcTable[[#This Row],[Runoff]]</f>
        <v>#NAME?</v>
      </c>
      <c r="AF2931" s="13" t="e">
        <f ca="1">CalcTable[[#This Row],[IrrAmt]]/1000*CUR_IRR_AREA*10000/IRR_EFF</f>
        <v>#NAME?</v>
      </c>
      <c r="AG2931" s="147"/>
      <c r="AH2931" s="13"/>
      <c r="AI2931" s="50">
        <v>0</v>
      </c>
      <c r="AJ2931" s="50">
        <v>0</v>
      </c>
      <c r="AK2931" s="50">
        <v>0</v>
      </c>
      <c r="AL2931" s="50">
        <v>0</v>
      </c>
      <c r="AM2931" s="50"/>
      <c r="AN2931" s="50"/>
      <c r="AO2931" s="50"/>
      <c r="AP2931" s="50"/>
      <c r="AQ2931" s="50"/>
      <c r="AR2931" s="50"/>
      <c r="AS2931" s="50"/>
      <c r="AT2931" s="50"/>
      <c r="AU2931" s="50"/>
      <c r="AV2931" s="50"/>
      <c r="AW2931" s="50"/>
      <c r="AX2931" s="50">
        <f t="shared" si="927"/>
        <v>0</v>
      </c>
      <c r="AY2931" s="50"/>
      <c r="AZ2931" s="50">
        <f t="shared" si="917"/>
        <v>0</v>
      </c>
      <c r="BA2931" s="50">
        <f t="shared" si="918"/>
        <v>0</v>
      </c>
      <c r="BB2931" s="50">
        <f t="shared" si="919"/>
        <v>0</v>
      </c>
      <c r="BC2931" s="17">
        <f t="shared" si="920"/>
        <v>19795</v>
      </c>
      <c r="BD2931" s="50">
        <f t="shared" si="921"/>
        <v>0</v>
      </c>
      <c r="BE2931" s="50">
        <f t="shared" si="922"/>
        <v>0</v>
      </c>
      <c r="BF2931" s="50">
        <f t="shared" si="928"/>
        <v>0</v>
      </c>
      <c r="BG2931" s="50"/>
      <c r="BH2931" s="17">
        <f t="shared" si="923"/>
        <v>0</v>
      </c>
      <c r="BI2931" s="17">
        <f t="shared" si="931"/>
        <v>2931</v>
      </c>
      <c r="BJ2931" s="17">
        <f t="shared" si="929"/>
        <v>2931</v>
      </c>
      <c r="BK2931" s="150">
        <f t="shared" si="930"/>
        <v>28980</v>
      </c>
      <c r="BL2931" s="50" t="e">
        <f t="shared" ca="1" si="924"/>
        <v>#NAME?</v>
      </c>
      <c r="BM2931" s="50" t="e">
        <f t="shared" ca="1" si="925"/>
        <v>#NAME?</v>
      </c>
      <c r="BN2931" s="50" t="e">
        <f t="shared" ca="1" si="926"/>
        <v>#NAME?</v>
      </c>
    </row>
    <row r="2932" spans="1:66" x14ac:dyDescent="0.35">
      <c r="A2932" s="48">
        <v>28981</v>
      </c>
      <c r="B2932" s="17">
        <v>1979</v>
      </c>
      <c r="C2932" s="17">
        <v>5</v>
      </c>
      <c r="D2932" s="17">
        <v>126</v>
      </c>
      <c r="E2932" s="17">
        <v>6</v>
      </c>
      <c r="F2932" s="17">
        <v>1</v>
      </c>
      <c r="G2932" s="50">
        <v>-1.6</v>
      </c>
      <c r="H2932" s="32">
        <v>0.9816432981271852</v>
      </c>
      <c r="I2932" s="50">
        <v>10</v>
      </c>
      <c r="J2932" s="13">
        <v>7.8</v>
      </c>
      <c r="K2932" s="13">
        <f t="shared" si="912"/>
        <v>7.8</v>
      </c>
      <c r="L2932" s="13">
        <f t="shared" si="913"/>
        <v>2.0999999999999996</v>
      </c>
      <c r="M2932" s="13" t="e">
        <f ca="1">CalcTable[[#This Row],[IWC]]-AE2931</f>
        <v>#NAME?</v>
      </c>
      <c r="N2932" s="13" t="e">
        <f ca="1">IF(CalcTable[[#This Row],[Day of Year]]&lt;123,FCAP,AE2931)</f>
        <v>#NAME?</v>
      </c>
      <c r="O2932" s="17" t="e">
        <f ca="1">IF(IRR_DRIP,5,COUNTIF('IDET Wind Values'!C2916:G2916,"&lt;="&amp;IRR_MAXWIND))</f>
        <v>#NAME?</v>
      </c>
      <c r="P2932" s="13" t="e">
        <f ca="1">CalcTable[[#This Row],[ET_o]]*KL</f>
        <v>#NAME?</v>
      </c>
      <c r="Q2932" s="13" t="e">
        <f ca="1">IF(WILTPT&lt;=0,1,MAX(0,MIN(1,(CalcTable[[#This Row],[IWC]]-WILTPT)/(MAD-WILTPT))))</f>
        <v>#NAME?</v>
      </c>
      <c r="R2932" s="13" t="e">
        <f ca="1">CalcTable[[#This Row],[ETMult]]*CalcTable[[#This Row],[ETb]]</f>
        <v>#NAME?</v>
      </c>
      <c r="S2932" s="13" t="b">
        <f>INDEX(IRR_LIST,CalcTable[[#This Row],[Day of Week]]+1)</f>
        <v>1</v>
      </c>
      <c r="T2932" s="13">
        <f t="shared" ca="1" si="914"/>
        <v>3.8</v>
      </c>
      <c r="U2932" s="13" t="b">
        <f ca="1">IF(CalcTable[[#This Row],[IrrPrecip]]&gt;=IC_MM,FALSE,TRUE)</f>
        <v>1</v>
      </c>
      <c r="V2932" s="13" t="b">
        <f t="shared" si="915"/>
        <v>0</v>
      </c>
      <c r="W2932" s="13" t="e">
        <f ca="1">IF(AND(IRR_DRIP=FALSE,CalcTable[[#This Row],[IrrHours]]&lt;=0),FALSE,TRUE)</f>
        <v>#NAME?</v>
      </c>
      <c r="X2932" s="13" t="e">
        <f ca="1">AND(CalcTable[[#This Row],[IrrDay]],CalcTable[[#This Row],[IrrRain]],CalcTable[[#This Row],[IrrWarm]],CalcTable[[#This Row],[IrrWindy]])</f>
        <v>#NAME?</v>
      </c>
      <c r="Y2932" s="13" t="e">
        <f t="shared" ca="1" si="916"/>
        <v>#NAME?</v>
      </c>
      <c r="Z2932" s="13" t="e">
        <f ca="1">CalcTable[[#This Row],[IrrHours]]/5</f>
        <v>#NAME?</v>
      </c>
      <c r="AA2932" s="13" t="e">
        <f ca="1">IF(CalcTable[[#This Row],[IrrFlag]]=FALSE,0,MAX(0,CalcTable[[#This Row],[VolRednWind]]*(FCAP*IRR_TARGET-CalcTable[[#This Row],[IWC]])))</f>
        <v>#NAME?</v>
      </c>
      <c r="AB2932" s="13" t="e">
        <f ca="1">CalcTable[[#This Row],[IWC]]+CalcTable[[#This Row],[Eff Precip]]+CalcTable[[#This Row],[IrrAmt]]-CalcTable[[#This Row],[AET]]</f>
        <v>#NAME?</v>
      </c>
      <c r="AC2932" s="13" t="e">
        <f ca="1">IF(CalcTable[[#This Row],[PWC]]&gt;FCAP,MIN(24*PERC,MIN(SAT,CalcTable[[#This Row],[PWC]])-FCAP),0)</f>
        <v>#NAME?</v>
      </c>
      <c r="AD2932" s="13" t="e">
        <f ca="1">IF(CalcTable[[#This Row],[PWC]]&gt;SAT,CalcTable[[#This Row],[PWC]]-SAT,0)</f>
        <v>#NAME?</v>
      </c>
      <c r="AE2932" s="13" t="e">
        <f ca="1">CalcTable[[#This Row],[PWC]]-CalcTable[[#This Row],[PercAmt]]-CalcTable[[#This Row],[Runoff]]</f>
        <v>#NAME?</v>
      </c>
      <c r="AF2932" s="13" t="e">
        <f ca="1">CalcTable[[#This Row],[IrrAmt]]/1000*CUR_IRR_AREA*10000/IRR_EFF</f>
        <v>#NAME?</v>
      </c>
      <c r="AG2932" s="147"/>
      <c r="AH2932" s="13"/>
      <c r="AI2932" s="50">
        <v>0</v>
      </c>
      <c r="AJ2932" s="50">
        <v>0</v>
      </c>
      <c r="AK2932" s="50">
        <v>0</v>
      </c>
      <c r="AL2932" s="50">
        <v>0</v>
      </c>
      <c r="AM2932" s="50"/>
      <c r="AN2932" s="50"/>
      <c r="AO2932" s="50"/>
      <c r="AP2932" s="50"/>
      <c r="AQ2932" s="50"/>
      <c r="AR2932" s="50"/>
      <c r="AS2932" s="50"/>
      <c r="AT2932" s="50"/>
      <c r="AU2932" s="50"/>
      <c r="AV2932" s="50"/>
      <c r="AW2932" s="50"/>
      <c r="AX2932" s="50">
        <f t="shared" si="927"/>
        <v>0</v>
      </c>
      <c r="AY2932" s="50"/>
      <c r="AZ2932" s="50">
        <f t="shared" si="917"/>
        <v>0</v>
      </c>
      <c r="BA2932" s="50">
        <f t="shared" si="918"/>
        <v>0</v>
      </c>
      <c r="BB2932" s="50">
        <f t="shared" si="919"/>
        <v>0</v>
      </c>
      <c r="BC2932" s="17">
        <f t="shared" si="920"/>
        <v>19795</v>
      </c>
      <c r="BD2932" s="50">
        <f t="shared" si="921"/>
        <v>0</v>
      </c>
      <c r="BE2932" s="50">
        <f t="shared" si="922"/>
        <v>0</v>
      </c>
      <c r="BF2932" s="50">
        <f t="shared" si="928"/>
        <v>0</v>
      </c>
      <c r="BG2932" s="50"/>
      <c r="BH2932" s="17">
        <f t="shared" si="923"/>
        <v>0</v>
      </c>
      <c r="BI2932" s="17">
        <f t="shared" si="931"/>
        <v>2932</v>
      </c>
      <c r="BJ2932" s="17">
        <f t="shared" si="929"/>
        <v>2932</v>
      </c>
      <c r="BK2932" s="150">
        <f t="shared" si="930"/>
        <v>28981</v>
      </c>
      <c r="BL2932" s="50" t="e">
        <f t="shared" ca="1" si="924"/>
        <v>#NAME?</v>
      </c>
      <c r="BM2932" s="50" t="e">
        <f t="shared" ca="1" si="925"/>
        <v>#NAME?</v>
      </c>
      <c r="BN2932" s="50" t="e">
        <f t="shared" ca="1" si="926"/>
        <v>#NAME?</v>
      </c>
    </row>
    <row r="2933" spans="1:66" x14ac:dyDescent="0.35">
      <c r="A2933" s="48">
        <v>28982</v>
      </c>
      <c r="B2933" s="17">
        <v>1979</v>
      </c>
      <c r="C2933" s="17">
        <v>5</v>
      </c>
      <c r="D2933" s="17">
        <v>127</v>
      </c>
      <c r="E2933" s="17">
        <v>7</v>
      </c>
      <c r="F2933" s="17">
        <v>2</v>
      </c>
      <c r="G2933" s="50">
        <v>-1.3</v>
      </c>
      <c r="H2933" s="32">
        <v>1.1539271017302561</v>
      </c>
      <c r="I2933" s="50">
        <v>6.333333333333333</v>
      </c>
      <c r="J2933" s="13">
        <v>1.6</v>
      </c>
      <c r="K2933" s="13">
        <f t="shared" si="912"/>
        <v>1.6</v>
      </c>
      <c r="L2933" s="13">
        <f t="shared" si="913"/>
        <v>0</v>
      </c>
      <c r="M2933" s="13" t="e">
        <f ca="1">CalcTable[[#This Row],[IWC]]-AE2932</f>
        <v>#NAME?</v>
      </c>
      <c r="N2933" s="13" t="e">
        <f ca="1">IF(CalcTable[[#This Row],[Day of Year]]&lt;123,FCAP,AE2932)</f>
        <v>#NAME?</v>
      </c>
      <c r="O2933" s="17" t="e">
        <f ca="1">IF(IRR_DRIP,5,COUNTIF('IDET Wind Values'!C2917:G2917,"&lt;="&amp;IRR_MAXWIND))</f>
        <v>#NAME?</v>
      </c>
      <c r="P2933" s="13" t="e">
        <f ca="1">CalcTable[[#This Row],[ET_o]]*KL</f>
        <v>#NAME?</v>
      </c>
      <c r="Q2933" s="13" t="e">
        <f ca="1">IF(WILTPT&lt;=0,1,MAX(0,MIN(1,(CalcTable[[#This Row],[IWC]]-WILTPT)/(MAD-WILTPT))))</f>
        <v>#NAME?</v>
      </c>
      <c r="R2933" s="13" t="e">
        <f ca="1">CalcTable[[#This Row],[ETMult]]*CalcTable[[#This Row],[ETb]]</f>
        <v>#NAME?</v>
      </c>
      <c r="S2933" s="13" t="b">
        <f>INDEX(IRR_LIST,CalcTable[[#This Row],[Day of Week]]+1)</f>
        <v>0</v>
      </c>
      <c r="T2933" s="13">
        <f t="shared" ca="1" si="914"/>
        <v>9.8000000000000007</v>
      </c>
      <c r="U2933" s="13" t="b">
        <f ca="1">IF(CalcTable[[#This Row],[IrrPrecip]]&gt;=IC_MM,FALSE,TRUE)</f>
        <v>1</v>
      </c>
      <c r="V2933" s="13" t="b">
        <f t="shared" si="915"/>
        <v>0</v>
      </c>
      <c r="W2933" s="13" t="e">
        <f ca="1">IF(AND(IRR_DRIP=FALSE,CalcTable[[#This Row],[IrrHours]]&lt;=0),FALSE,TRUE)</f>
        <v>#NAME?</v>
      </c>
      <c r="X2933" s="13" t="e">
        <f ca="1">AND(CalcTable[[#This Row],[IrrDay]],CalcTable[[#This Row],[IrrRain]],CalcTable[[#This Row],[IrrWarm]],CalcTable[[#This Row],[IrrWindy]])</f>
        <v>#NAME?</v>
      </c>
      <c r="Y2933" s="13" t="e">
        <f t="shared" ca="1" si="916"/>
        <v>#NAME?</v>
      </c>
      <c r="Z2933" s="13" t="e">
        <f ca="1">CalcTable[[#This Row],[IrrHours]]/5</f>
        <v>#NAME?</v>
      </c>
      <c r="AA2933" s="13" t="e">
        <f ca="1">IF(CalcTable[[#This Row],[IrrFlag]]=FALSE,0,MAX(0,CalcTable[[#This Row],[VolRednWind]]*(FCAP*IRR_TARGET-CalcTable[[#This Row],[IWC]])))</f>
        <v>#NAME?</v>
      </c>
      <c r="AB2933" s="13" t="e">
        <f ca="1">CalcTable[[#This Row],[IWC]]+CalcTable[[#This Row],[Eff Precip]]+CalcTable[[#This Row],[IrrAmt]]-CalcTable[[#This Row],[AET]]</f>
        <v>#NAME?</v>
      </c>
      <c r="AC2933" s="13" t="e">
        <f ca="1">IF(CalcTable[[#This Row],[PWC]]&gt;FCAP,MIN(24*PERC,MIN(SAT,CalcTable[[#This Row],[PWC]])-FCAP),0)</f>
        <v>#NAME?</v>
      </c>
      <c r="AD2933" s="13" t="e">
        <f ca="1">IF(CalcTable[[#This Row],[PWC]]&gt;SAT,CalcTable[[#This Row],[PWC]]-SAT,0)</f>
        <v>#NAME?</v>
      </c>
      <c r="AE2933" s="13" t="e">
        <f ca="1">CalcTable[[#This Row],[PWC]]-CalcTable[[#This Row],[PercAmt]]-CalcTable[[#This Row],[Runoff]]</f>
        <v>#NAME?</v>
      </c>
      <c r="AF2933" s="13" t="e">
        <f ca="1">CalcTable[[#This Row],[IrrAmt]]/1000*CUR_IRR_AREA*10000/IRR_EFF</f>
        <v>#NAME?</v>
      </c>
      <c r="AG2933" s="147"/>
      <c r="AH2933" s="13"/>
      <c r="AI2933" s="50">
        <v>0</v>
      </c>
      <c r="AJ2933" s="50">
        <v>0</v>
      </c>
      <c r="AK2933" s="50">
        <v>0</v>
      </c>
      <c r="AL2933" s="50">
        <v>0</v>
      </c>
      <c r="AM2933" s="50"/>
      <c r="AN2933" s="50"/>
      <c r="AO2933" s="50"/>
      <c r="AP2933" s="50"/>
      <c r="AQ2933" s="50"/>
      <c r="AR2933" s="50"/>
      <c r="AS2933" s="50"/>
      <c r="AT2933" s="50"/>
      <c r="AU2933" s="50"/>
      <c r="AV2933" s="50"/>
      <c r="AW2933" s="50"/>
      <c r="AX2933" s="50">
        <f t="shared" si="927"/>
        <v>0</v>
      </c>
      <c r="AY2933" s="50"/>
      <c r="AZ2933" s="50">
        <f t="shared" si="917"/>
        <v>0</v>
      </c>
      <c r="BA2933" s="50">
        <f t="shared" si="918"/>
        <v>0</v>
      </c>
      <c r="BB2933" s="50">
        <f t="shared" si="919"/>
        <v>0</v>
      </c>
      <c r="BC2933" s="17">
        <f t="shared" si="920"/>
        <v>19795</v>
      </c>
      <c r="BD2933" s="50">
        <f t="shared" si="921"/>
        <v>0</v>
      </c>
      <c r="BE2933" s="50">
        <f t="shared" si="922"/>
        <v>0</v>
      </c>
      <c r="BF2933" s="50">
        <f t="shared" si="928"/>
        <v>0</v>
      </c>
      <c r="BG2933" s="50"/>
      <c r="BH2933" s="17">
        <f t="shared" si="923"/>
        <v>0</v>
      </c>
      <c r="BI2933" s="17">
        <f t="shared" si="931"/>
        <v>2933</v>
      </c>
      <c r="BJ2933" s="17">
        <f t="shared" si="929"/>
        <v>2933</v>
      </c>
      <c r="BK2933" s="150">
        <f t="shared" si="930"/>
        <v>28982</v>
      </c>
      <c r="BL2933" s="50" t="e">
        <f t="shared" ca="1" si="924"/>
        <v>#NAME?</v>
      </c>
      <c r="BM2933" s="50" t="e">
        <f t="shared" ca="1" si="925"/>
        <v>#NAME?</v>
      </c>
      <c r="BN2933" s="50" t="e">
        <f t="shared" ca="1" si="926"/>
        <v>#NAME?</v>
      </c>
    </row>
    <row r="2934" spans="1:66" x14ac:dyDescent="0.35">
      <c r="A2934" s="48">
        <v>28983</v>
      </c>
      <c r="B2934" s="17">
        <v>1979</v>
      </c>
      <c r="C2934" s="17">
        <v>5</v>
      </c>
      <c r="D2934" s="17">
        <v>128</v>
      </c>
      <c r="E2934" s="17">
        <v>8</v>
      </c>
      <c r="F2934" s="17">
        <v>3</v>
      </c>
      <c r="G2934" s="50">
        <v>1</v>
      </c>
      <c r="H2934" s="32">
        <v>2.5532942397325544</v>
      </c>
      <c r="I2934" s="50">
        <v>10.666666666666666</v>
      </c>
      <c r="J2934" s="13">
        <v>0</v>
      </c>
      <c r="K2934" s="13">
        <f t="shared" si="912"/>
        <v>0</v>
      </c>
      <c r="L2934" s="13">
        <f t="shared" si="913"/>
        <v>0</v>
      </c>
      <c r="M2934" s="13" t="e">
        <f ca="1">CalcTable[[#This Row],[IWC]]-AE2933</f>
        <v>#NAME?</v>
      </c>
      <c r="N2934" s="13" t="e">
        <f ca="1">IF(CalcTable[[#This Row],[Day of Year]]&lt;123,FCAP,AE2933)</f>
        <v>#NAME?</v>
      </c>
      <c r="O2934" s="17" t="e">
        <f ca="1">IF(IRR_DRIP,5,COUNTIF('IDET Wind Values'!C2918:G2918,"&lt;="&amp;IRR_MAXWIND))</f>
        <v>#NAME?</v>
      </c>
      <c r="P2934" s="13" t="e">
        <f ca="1">CalcTable[[#This Row],[ET_o]]*KL</f>
        <v>#NAME?</v>
      </c>
      <c r="Q2934" s="13" t="e">
        <f ca="1">IF(WILTPT&lt;=0,1,MAX(0,MIN(1,(CalcTable[[#This Row],[IWC]]-WILTPT)/(MAD-WILTPT))))</f>
        <v>#NAME?</v>
      </c>
      <c r="R2934" s="13" t="e">
        <f ca="1">CalcTable[[#This Row],[ETMult]]*CalcTable[[#This Row],[ETb]]</f>
        <v>#NAME?</v>
      </c>
      <c r="S2934" s="13" t="b">
        <f>INDEX(IRR_LIST,CalcTable[[#This Row],[Day of Week]]+1)</f>
        <v>1</v>
      </c>
      <c r="T2934" s="13">
        <f t="shared" ca="1" si="914"/>
        <v>9.4</v>
      </c>
      <c r="U2934" s="13" t="b">
        <f ca="1">IF(CalcTable[[#This Row],[IrrPrecip]]&gt;=IC_MM,FALSE,TRUE)</f>
        <v>1</v>
      </c>
      <c r="V2934" s="13" t="b">
        <f t="shared" si="915"/>
        <v>0</v>
      </c>
      <c r="W2934" s="13" t="e">
        <f ca="1">IF(AND(IRR_DRIP=FALSE,CalcTable[[#This Row],[IrrHours]]&lt;=0),FALSE,TRUE)</f>
        <v>#NAME?</v>
      </c>
      <c r="X2934" s="13" t="e">
        <f ca="1">AND(CalcTable[[#This Row],[IrrDay]],CalcTable[[#This Row],[IrrRain]],CalcTable[[#This Row],[IrrWarm]],CalcTable[[#This Row],[IrrWindy]])</f>
        <v>#NAME?</v>
      </c>
      <c r="Y2934" s="13" t="e">
        <f t="shared" ca="1" si="916"/>
        <v>#NAME?</v>
      </c>
      <c r="Z2934" s="13" t="e">
        <f ca="1">CalcTable[[#This Row],[IrrHours]]/5</f>
        <v>#NAME?</v>
      </c>
      <c r="AA2934" s="13" t="e">
        <f ca="1">IF(CalcTable[[#This Row],[IrrFlag]]=FALSE,0,MAX(0,CalcTable[[#This Row],[VolRednWind]]*(FCAP*IRR_TARGET-CalcTable[[#This Row],[IWC]])))</f>
        <v>#NAME?</v>
      </c>
      <c r="AB2934" s="13" t="e">
        <f ca="1">CalcTable[[#This Row],[IWC]]+CalcTable[[#This Row],[Eff Precip]]+CalcTable[[#This Row],[IrrAmt]]-CalcTable[[#This Row],[AET]]</f>
        <v>#NAME?</v>
      </c>
      <c r="AC2934" s="13" t="e">
        <f ca="1">IF(CalcTable[[#This Row],[PWC]]&gt;FCAP,MIN(24*PERC,MIN(SAT,CalcTable[[#This Row],[PWC]])-FCAP),0)</f>
        <v>#NAME?</v>
      </c>
      <c r="AD2934" s="13" t="e">
        <f ca="1">IF(CalcTable[[#This Row],[PWC]]&gt;SAT,CalcTable[[#This Row],[PWC]]-SAT,0)</f>
        <v>#NAME?</v>
      </c>
      <c r="AE2934" s="13" t="e">
        <f ca="1">CalcTable[[#This Row],[PWC]]-CalcTable[[#This Row],[PercAmt]]-CalcTable[[#This Row],[Runoff]]</f>
        <v>#NAME?</v>
      </c>
      <c r="AF2934" s="13" t="e">
        <f ca="1">CalcTable[[#This Row],[IrrAmt]]/1000*CUR_IRR_AREA*10000/IRR_EFF</f>
        <v>#NAME?</v>
      </c>
      <c r="AG2934" s="147"/>
      <c r="AH2934" s="13"/>
      <c r="AI2934" s="50">
        <v>0</v>
      </c>
      <c r="AJ2934" s="50">
        <v>0</v>
      </c>
      <c r="AK2934" s="50">
        <v>0</v>
      </c>
      <c r="AL2934" s="50">
        <v>0</v>
      </c>
      <c r="AM2934" s="50"/>
      <c r="AN2934" s="50"/>
      <c r="AO2934" s="50"/>
      <c r="AP2934" s="50"/>
      <c r="AQ2934" s="50"/>
      <c r="AR2934" s="50"/>
      <c r="AS2934" s="50"/>
      <c r="AT2934" s="50"/>
      <c r="AU2934" s="50"/>
      <c r="AV2934" s="50"/>
      <c r="AW2934" s="50"/>
      <c r="AX2934" s="50">
        <f t="shared" si="927"/>
        <v>0</v>
      </c>
      <c r="AY2934" s="50"/>
      <c r="AZ2934" s="50">
        <f t="shared" si="917"/>
        <v>0</v>
      </c>
      <c r="BA2934" s="50">
        <f t="shared" si="918"/>
        <v>0</v>
      </c>
      <c r="BB2934" s="50">
        <f t="shared" si="919"/>
        <v>0</v>
      </c>
      <c r="BC2934" s="17">
        <f t="shared" si="920"/>
        <v>19795</v>
      </c>
      <c r="BD2934" s="50">
        <f t="shared" si="921"/>
        <v>0</v>
      </c>
      <c r="BE2934" s="50">
        <f t="shared" si="922"/>
        <v>0</v>
      </c>
      <c r="BF2934" s="50">
        <f t="shared" si="928"/>
        <v>0</v>
      </c>
      <c r="BG2934" s="50"/>
      <c r="BH2934" s="17">
        <f t="shared" si="923"/>
        <v>0</v>
      </c>
      <c r="BI2934" s="17">
        <f t="shared" si="931"/>
        <v>2934</v>
      </c>
      <c r="BJ2934" s="17">
        <f t="shared" si="929"/>
        <v>2934</v>
      </c>
      <c r="BK2934" s="150">
        <f t="shared" si="930"/>
        <v>28983</v>
      </c>
      <c r="BL2934" s="50" t="e">
        <f t="shared" ca="1" si="924"/>
        <v>#NAME?</v>
      </c>
      <c r="BM2934" s="50" t="e">
        <f t="shared" ca="1" si="925"/>
        <v>#NAME?</v>
      </c>
      <c r="BN2934" s="50" t="e">
        <f t="shared" ca="1" si="926"/>
        <v>#NAME?</v>
      </c>
    </row>
    <row r="2935" spans="1:66" x14ac:dyDescent="0.35">
      <c r="A2935" s="48">
        <v>28984</v>
      </c>
      <c r="B2935" s="17">
        <v>1979</v>
      </c>
      <c r="C2935" s="17">
        <v>5</v>
      </c>
      <c r="D2935" s="17">
        <v>129</v>
      </c>
      <c r="E2935" s="17">
        <v>9</v>
      </c>
      <c r="F2935" s="17">
        <v>4</v>
      </c>
      <c r="G2935" s="50">
        <v>-1.1000000000000001</v>
      </c>
      <c r="H2935" s="32">
        <v>3.9399659592893785</v>
      </c>
      <c r="I2935" s="50">
        <v>11</v>
      </c>
      <c r="J2935" s="13">
        <v>0</v>
      </c>
      <c r="K2935" s="13">
        <f t="shared" si="912"/>
        <v>0</v>
      </c>
      <c r="L2935" s="13">
        <f t="shared" si="913"/>
        <v>0</v>
      </c>
      <c r="M2935" s="13" t="e">
        <f ca="1">CalcTable[[#This Row],[IWC]]-AE2934</f>
        <v>#NAME?</v>
      </c>
      <c r="N2935" s="13" t="e">
        <f ca="1">IF(CalcTable[[#This Row],[Day of Year]]&lt;123,FCAP,AE2934)</f>
        <v>#NAME?</v>
      </c>
      <c r="O2935" s="17" t="e">
        <f ca="1">IF(IRR_DRIP,5,COUNTIF('IDET Wind Values'!C2919:G2919,"&lt;="&amp;IRR_MAXWIND))</f>
        <v>#NAME?</v>
      </c>
      <c r="P2935" s="13" t="e">
        <f ca="1">CalcTable[[#This Row],[ET_o]]*KL</f>
        <v>#NAME?</v>
      </c>
      <c r="Q2935" s="13" t="e">
        <f ca="1">IF(WILTPT&lt;=0,1,MAX(0,MIN(1,(CalcTable[[#This Row],[IWC]]-WILTPT)/(MAD-WILTPT))))</f>
        <v>#NAME?</v>
      </c>
      <c r="R2935" s="13" t="e">
        <f ca="1">CalcTable[[#This Row],[ETMult]]*CalcTable[[#This Row],[ETb]]</f>
        <v>#NAME?</v>
      </c>
      <c r="S2935" s="13" t="b">
        <f>INDEX(IRR_LIST,CalcTable[[#This Row],[Day of Week]]+1)</f>
        <v>0</v>
      </c>
      <c r="T2935" s="13">
        <f t="shared" ca="1" si="914"/>
        <v>1.6</v>
      </c>
      <c r="U2935" s="13" t="b">
        <f ca="1">IF(CalcTable[[#This Row],[IrrPrecip]]&gt;=IC_MM,FALSE,TRUE)</f>
        <v>1</v>
      </c>
      <c r="V2935" s="13" t="b">
        <f t="shared" si="915"/>
        <v>0</v>
      </c>
      <c r="W2935" s="13" t="e">
        <f ca="1">IF(AND(IRR_DRIP=FALSE,CalcTable[[#This Row],[IrrHours]]&lt;=0),FALSE,TRUE)</f>
        <v>#NAME?</v>
      </c>
      <c r="X2935" s="13" t="e">
        <f ca="1">AND(CalcTable[[#This Row],[IrrDay]],CalcTable[[#This Row],[IrrRain]],CalcTable[[#This Row],[IrrWarm]],CalcTable[[#This Row],[IrrWindy]])</f>
        <v>#NAME?</v>
      </c>
      <c r="Y2935" s="13" t="e">
        <f t="shared" ca="1" si="916"/>
        <v>#NAME?</v>
      </c>
      <c r="Z2935" s="13" t="e">
        <f ca="1">CalcTable[[#This Row],[IrrHours]]/5</f>
        <v>#NAME?</v>
      </c>
      <c r="AA2935" s="13" t="e">
        <f ca="1">IF(CalcTable[[#This Row],[IrrFlag]]=FALSE,0,MAX(0,CalcTable[[#This Row],[VolRednWind]]*(FCAP*IRR_TARGET-CalcTable[[#This Row],[IWC]])))</f>
        <v>#NAME?</v>
      </c>
      <c r="AB2935" s="13" t="e">
        <f ca="1">CalcTable[[#This Row],[IWC]]+CalcTable[[#This Row],[Eff Precip]]+CalcTable[[#This Row],[IrrAmt]]-CalcTable[[#This Row],[AET]]</f>
        <v>#NAME?</v>
      </c>
      <c r="AC2935" s="13" t="e">
        <f ca="1">IF(CalcTable[[#This Row],[PWC]]&gt;FCAP,MIN(24*PERC,MIN(SAT,CalcTable[[#This Row],[PWC]])-FCAP),0)</f>
        <v>#NAME?</v>
      </c>
      <c r="AD2935" s="13" t="e">
        <f ca="1">IF(CalcTable[[#This Row],[PWC]]&gt;SAT,CalcTable[[#This Row],[PWC]]-SAT,0)</f>
        <v>#NAME?</v>
      </c>
      <c r="AE2935" s="13" t="e">
        <f ca="1">CalcTable[[#This Row],[PWC]]-CalcTable[[#This Row],[PercAmt]]-CalcTable[[#This Row],[Runoff]]</f>
        <v>#NAME?</v>
      </c>
      <c r="AF2935" s="13" t="e">
        <f ca="1">CalcTable[[#This Row],[IrrAmt]]/1000*CUR_IRR_AREA*10000/IRR_EFF</f>
        <v>#NAME?</v>
      </c>
      <c r="AG2935" s="147"/>
      <c r="AH2935" s="13"/>
      <c r="AI2935" s="50">
        <v>0</v>
      </c>
      <c r="AJ2935" s="50">
        <v>0</v>
      </c>
      <c r="AK2935" s="50">
        <v>0</v>
      </c>
      <c r="AL2935" s="50">
        <v>0</v>
      </c>
      <c r="AM2935" s="50"/>
      <c r="AN2935" s="50"/>
      <c r="AO2935" s="50"/>
      <c r="AP2935" s="50"/>
      <c r="AQ2935" s="50"/>
      <c r="AR2935" s="50"/>
      <c r="AS2935" s="50"/>
      <c r="AT2935" s="50"/>
      <c r="AU2935" s="50"/>
      <c r="AV2935" s="50"/>
      <c r="AW2935" s="50"/>
      <c r="AX2935" s="50">
        <f t="shared" si="927"/>
        <v>0</v>
      </c>
      <c r="AY2935" s="50"/>
      <c r="AZ2935" s="50">
        <f t="shared" si="917"/>
        <v>0</v>
      </c>
      <c r="BA2935" s="50">
        <f t="shared" si="918"/>
        <v>0</v>
      </c>
      <c r="BB2935" s="50">
        <f t="shared" si="919"/>
        <v>0</v>
      </c>
      <c r="BC2935" s="17">
        <f t="shared" si="920"/>
        <v>19795</v>
      </c>
      <c r="BD2935" s="50">
        <f t="shared" si="921"/>
        <v>0</v>
      </c>
      <c r="BE2935" s="50">
        <f t="shared" si="922"/>
        <v>0</v>
      </c>
      <c r="BF2935" s="50">
        <f t="shared" si="928"/>
        <v>0</v>
      </c>
      <c r="BG2935" s="50"/>
      <c r="BH2935" s="17">
        <f t="shared" si="923"/>
        <v>0</v>
      </c>
      <c r="BI2935" s="17">
        <f t="shared" si="931"/>
        <v>2935</v>
      </c>
      <c r="BJ2935" s="17">
        <f t="shared" si="929"/>
        <v>2935</v>
      </c>
      <c r="BK2935" s="150">
        <f t="shared" si="930"/>
        <v>28984</v>
      </c>
      <c r="BL2935" s="50" t="e">
        <f t="shared" ca="1" si="924"/>
        <v>#NAME?</v>
      </c>
      <c r="BM2935" s="50" t="e">
        <f t="shared" ca="1" si="925"/>
        <v>#NAME?</v>
      </c>
      <c r="BN2935" s="50" t="e">
        <f t="shared" ca="1" si="926"/>
        <v>#NAME?</v>
      </c>
    </row>
    <row r="2936" spans="1:66" x14ac:dyDescent="0.35">
      <c r="A2936" s="48">
        <v>28985</v>
      </c>
      <c r="B2936" s="17">
        <v>1979</v>
      </c>
      <c r="C2936" s="17">
        <v>5</v>
      </c>
      <c r="D2936" s="17">
        <v>130</v>
      </c>
      <c r="E2936" s="17">
        <v>10</v>
      </c>
      <c r="F2936" s="17">
        <v>5</v>
      </c>
      <c r="G2936" s="50">
        <v>0.9</v>
      </c>
      <c r="H2936" s="32">
        <v>3.9762737312047243</v>
      </c>
      <c r="I2936" s="50">
        <v>20.666666666666668</v>
      </c>
      <c r="J2936" s="13">
        <v>0</v>
      </c>
      <c r="K2936" s="13">
        <f t="shared" si="912"/>
        <v>0</v>
      </c>
      <c r="L2936" s="13">
        <f t="shared" si="913"/>
        <v>0</v>
      </c>
      <c r="M2936" s="13" t="e">
        <f ca="1">CalcTable[[#This Row],[IWC]]-AE2935</f>
        <v>#NAME?</v>
      </c>
      <c r="N2936" s="13" t="e">
        <f ca="1">IF(CalcTable[[#This Row],[Day of Year]]&lt;123,FCAP,AE2935)</f>
        <v>#NAME?</v>
      </c>
      <c r="O2936" s="17" t="e">
        <f ca="1">IF(IRR_DRIP,5,COUNTIF('IDET Wind Values'!C2920:G2920,"&lt;="&amp;IRR_MAXWIND))</f>
        <v>#NAME?</v>
      </c>
      <c r="P2936" s="13" t="e">
        <f ca="1">CalcTable[[#This Row],[ET_o]]*KL</f>
        <v>#NAME?</v>
      </c>
      <c r="Q2936" s="13" t="e">
        <f ca="1">IF(WILTPT&lt;=0,1,MAX(0,MIN(1,(CalcTable[[#This Row],[IWC]]-WILTPT)/(MAD-WILTPT))))</f>
        <v>#NAME?</v>
      </c>
      <c r="R2936" s="13" t="e">
        <f ca="1">CalcTable[[#This Row],[ETMult]]*CalcTable[[#This Row],[ETb]]</f>
        <v>#NAME?</v>
      </c>
      <c r="S2936" s="13" t="b">
        <f>INDEX(IRR_LIST,CalcTable[[#This Row],[Day of Week]]+1)</f>
        <v>1</v>
      </c>
      <c r="T2936" s="13">
        <f t="shared" ca="1" si="914"/>
        <v>0</v>
      </c>
      <c r="U2936" s="13" t="b">
        <f ca="1">IF(CalcTable[[#This Row],[IrrPrecip]]&gt;=IC_MM,FALSE,TRUE)</f>
        <v>1</v>
      </c>
      <c r="V2936" s="13" t="b">
        <f t="shared" si="915"/>
        <v>0</v>
      </c>
      <c r="W2936" s="13" t="e">
        <f ca="1">IF(AND(IRR_DRIP=FALSE,CalcTable[[#This Row],[IrrHours]]&lt;=0),FALSE,TRUE)</f>
        <v>#NAME?</v>
      </c>
      <c r="X2936" s="13" t="e">
        <f ca="1">AND(CalcTable[[#This Row],[IrrDay]],CalcTable[[#This Row],[IrrRain]],CalcTable[[#This Row],[IrrWarm]],CalcTable[[#This Row],[IrrWindy]])</f>
        <v>#NAME?</v>
      </c>
      <c r="Y2936" s="13" t="e">
        <f t="shared" ca="1" si="916"/>
        <v>#NAME?</v>
      </c>
      <c r="Z2936" s="13" t="e">
        <f ca="1">CalcTable[[#This Row],[IrrHours]]/5</f>
        <v>#NAME?</v>
      </c>
      <c r="AA2936" s="13" t="e">
        <f ca="1">IF(CalcTable[[#This Row],[IrrFlag]]=FALSE,0,MAX(0,CalcTable[[#This Row],[VolRednWind]]*(FCAP*IRR_TARGET-CalcTable[[#This Row],[IWC]])))</f>
        <v>#NAME?</v>
      </c>
      <c r="AB2936" s="13" t="e">
        <f ca="1">CalcTable[[#This Row],[IWC]]+CalcTable[[#This Row],[Eff Precip]]+CalcTable[[#This Row],[IrrAmt]]-CalcTable[[#This Row],[AET]]</f>
        <v>#NAME?</v>
      </c>
      <c r="AC2936" s="13" t="e">
        <f ca="1">IF(CalcTable[[#This Row],[PWC]]&gt;FCAP,MIN(24*PERC,MIN(SAT,CalcTable[[#This Row],[PWC]])-FCAP),0)</f>
        <v>#NAME?</v>
      </c>
      <c r="AD2936" s="13" t="e">
        <f ca="1">IF(CalcTable[[#This Row],[PWC]]&gt;SAT,CalcTable[[#This Row],[PWC]]-SAT,0)</f>
        <v>#NAME?</v>
      </c>
      <c r="AE2936" s="13" t="e">
        <f ca="1">CalcTable[[#This Row],[PWC]]-CalcTable[[#This Row],[PercAmt]]-CalcTable[[#This Row],[Runoff]]</f>
        <v>#NAME?</v>
      </c>
      <c r="AF2936" s="13" t="e">
        <f ca="1">CalcTable[[#This Row],[IrrAmt]]/1000*CUR_IRR_AREA*10000/IRR_EFF</f>
        <v>#NAME?</v>
      </c>
      <c r="AG2936" s="147"/>
      <c r="AH2936" s="13"/>
      <c r="AI2936" s="50">
        <v>0</v>
      </c>
      <c r="AJ2936" s="50">
        <v>0</v>
      </c>
      <c r="AK2936" s="50">
        <v>0</v>
      </c>
      <c r="AL2936" s="50">
        <v>0</v>
      </c>
      <c r="AM2936" s="50"/>
      <c r="AN2936" s="50"/>
      <c r="AO2936" s="50"/>
      <c r="AP2936" s="50"/>
      <c r="AQ2936" s="50"/>
      <c r="AR2936" s="50"/>
      <c r="AS2936" s="50"/>
      <c r="AT2936" s="50"/>
      <c r="AU2936" s="50"/>
      <c r="AV2936" s="50"/>
      <c r="AW2936" s="50"/>
      <c r="AX2936" s="50">
        <f t="shared" si="927"/>
        <v>0</v>
      </c>
      <c r="AY2936" s="50"/>
      <c r="AZ2936" s="50">
        <f t="shared" si="917"/>
        <v>0</v>
      </c>
      <c r="BA2936" s="50">
        <f t="shared" si="918"/>
        <v>0</v>
      </c>
      <c r="BB2936" s="50">
        <f t="shared" si="919"/>
        <v>0</v>
      </c>
      <c r="BC2936" s="17">
        <f t="shared" si="920"/>
        <v>19795</v>
      </c>
      <c r="BD2936" s="50">
        <f t="shared" si="921"/>
        <v>0</v>
      </c>
      <c r="BE2936" s="50">
        <f t="shared" si="922"/>
        <v>0</v>
      </c>
      <c r="BF2936" s="50">
        <f t="shared" si="928"/>
        <v>0</v>
      </c>
      <c r="BG2936" s="50"/>
      <c r="BH2936" s="17">
        <f t="shared" si="923"/>
        <v>0</v>
      </c>
      <c r="BI2936" s="17">
        <f t="shared" si="931"/>
        <v>2936</v>
      </c>
      <c r="BJ2936" s="17">
        <f t="shared" si="929"/>
        <v>2936</v>
      </c>
      <c r="BK2936" s="150">
        <f t="shared" si="930"/>
        <v>28985</v>
      </c>
      <c r="BL2936" s="50" t="e">
        <f t="shared" ca="1" si="924"/>
        <v>#NAME?</v>
      </c>
      <c r="BM2936" s="50" t="e">
        <f t="shared" ca="1" si="925"/>
        <v>#NAME?</v>
      </c>
      <c r="BN2936" s="50" t="e">
        <f t="shared" ca="1" si="926"/>
        <v>#NAME?</v>
      </c>
    </row>
    <row r="2937" spans="1:66" x14ac:dyDescent="0.35">
      <c r="A2937" s="48">
        <v>28986</v>
      </c>
      <c r="B2937" s="17">
        <v>1979</v>
      </c>
      <c r="C2937" s="17">
        <v>5</v>
      </c>
      <c r="D2937" s="17">
        <v>131</v>
      </c>
      <c r="E2937" s="17">
        <v>11</v>
      </c>
      <c r="F2937" s="17">
        <v>6</v>
      </c>
      <c r="G2937" s="50">
        <v>1.2</v>
      </c>
      <c r="H2937" s="32">
        <v>3.919957217677891</v>
      </c>
      <c r="I2937" s="50">
        <v>16.5</v>
      </c>
      <c r="J2937" s="13">
        <v>0</v>
      </c>
      <c r="K2937" s="13">
        <f t="shared" si="912"/>
        <v>0</v>
      </c>
      <c r="L2937" s="13">
        <f t="shared" si="913"/>
        <v>0</v>
      </c>
      <c r="M2937" s="13" t="e">
        <f ca="1">CalcTable[[#This Row],[IWC]]-AE2936</f>
        <v>#NAME?</v>
      </c>
      <c r="N2937" s="13" t="e">
        <f ca="1">IF(CalcTable[[#This Row],[Day of Year]]&lt;123,FCAP,AE2936)</f>
        <v>#NAME?</v>
      </c>
      <c r="O2937" s="17" t="e">
        <f ca="1">IF(IRR_DRIP,5,COUNTIF('IDET Wind Values'!C2921:G2921,"&lt;="&amp;IRR_MAXWIND))</f>
        <v>#NAME?</v>
      </c>
      <c r="P2937" s="13" t="e">
        <f ca="1">CalcTable[[#This Row],[ET_o]]*KL</f>
        <v>#NAME?</v>
      </c>
      <c r="Q2937" s="13" t="e">
        <f ca="1">IF(WILTPT&lt;=0,1,MAX(0,MIN(1,(CalcTable[[#This Row],[IWC]]-WILTPT)/(MAD-WILTPT))))</f>
        <v>#NAME?</v>
      </c>
      <c r="R2937" s="13" t="e">
        <f ca="1">CalcTable[[#This Row],[ETMult]]*CalcTable[[#This Row],[ETb]]</f>
        <v>#NAME?</v>
      </c>
      <c r="S2937" s="13" t="b">
        <f>INDEX(IRR_LIST,CalcTable[[#This Row],[Day of Week]]+1)</f>
        <v>0</v>
      </c>
      <c r="T2937" s="13">
        <f t="shared" ca="1" si="914"/>
        <v>0</v>
      </c>
      <c r="U2937" s="13" t="b">
        <f ca="1">IF(CalcTable[[#This Row],[IrrPrecip]]&gt;=IC_MM,FALSE,TRUE)</f>
        <v>1</v>
      </c>
      <c r="V2937" s="13" t="b">
        <f t="shared" si="915"/>
        <v>0</v>
      </c>
      <c r="W2937" s="13" t="e">
        <f ca="1">IF(AND(IRR_DRIP=FALSE,CalcTable[[#This Row],[IrrHours]]&lt;=0),FALSE,TRUE)</f>
        <v>#NAME?</v>
      </c>
      <c r="X2937" s="13" t="e">
        <f ca="1">AND(CalcTable[[#This Row],[IrrDay]],CalcTable[[#This Row],[IrrRain]],CalcTable[[#This Row],[IrrWarm]],CalcTable[[#This Row],[IrrWindy]])</f>
        <v>#NAME?</v>
      </c>
      <c r="Y2937" s="13" t="e">
        <f t="shared" ca="1" si="916"/>
        <v>#NAME?</v>
      </c>
      <c r="Z2937" s="13" t="e">
        <f ca="1">CalcTable[[#This Row],[IrrHours]]/5</f>
        <v>#NAME?</v>
      </c>
      <c r="AA2937" s="13" t="e">
        <f ca="1">IF(CalcTable[[#This Row],[IrrFlag]]=FALSE,0,MAX(0,CalcTable[[#This Row],[VolRednWind]]*(FCAP*IRR_TARGET-CalcTable[[#This Row],[IWC]])))</f>
        <v>#NAME?</v>
      </c>
      <c r="AB2937" s="13" t="e">
        <f ca="1">CalcTable[[#This Row],[IWC]]+CalcTable[[#This Row],[Eff Precip]]+CalcTable[[#This Row],[IrrAmt]]-CalcTable[[#This Row],[AET]]</f>
        <v>#NAME?</v>
      </c>
      <c r="AC2937" s="13" t="e">
        <f ca="1">IF(CalcTable[[#This Row],[PWC]]&gt;FCAP,MIN(24*PERC,MIN(SAT,CalcTable[[#This Row],[PWC]])-FCAP),0)</f>
        <v>#NAME?</v>
      </c>
      <c r="AD2937" s="13" t="e">
        <f ca="1">IF(CalcTable[[#This Row],[PWC]]&gt;SAT,CalcTable[[#This Row],[PWC]]-SAT,0)</f>
        <v>#NAME?</v>
      </c>
      <c r="AE2937" s="13" t="e">
        <f ca="1">CalcTable[[#This Row],[PWC]]-CalcTable[[#This Row],[PercAmt]]-CalcTable[[#This Row],[Runoff]]</f>
        <v>#NAME?</v>
      </c>
      <c r="AF2937" s="13" t="e">
        <f ca="1">CalcTable[[#This Row],[IrrAmt]]/1000*CUR_IRR_AREA*10000/IRR_EFF</f>
        <v>#NAME?</v>
      </c>
      <c r="AG2937" s="147"/>
      <c r="AH2937" s="13"/>
      <c r="AI2937" s="50">
        <v>0</v>
      </c>
      <c r="AJ2937" s="50">
        <v>0</v>
      </c>
      <c r="AK2937" s="50">
        <v>0</v>
      </c>
      <c r="AL2937" s="50">
        <v>0</v>
      </c>
      <c r="AM2937" s="50"/>
      <c r="AN2937" s="50"/>
      <c r="AO2937" s="50"/>
      <c r="AP2937" s="50"/>
      <c r="AQ2937" s="50"/>
      <c r="AR2937" s="50"/>
      <c r="AS2937" s="50"/>
      <c r="AT2937" s="50"/>
      <c r="AU2937" s="50"/>
      <c r="AV2937" s="50"/>
      <c r="AW2937" s="50"/>
      <c r="AX2937" s="50">
        <f t="shared" si="927"/>
        <v>0</v>
      </c>
      <c r="AY2937" s="50"/>
      <c r="AZ2937" s="50">
        <f t="shared" si="917"/>
        <v>0</v>
      </c>
      <c r="BA2937" s="50">
        <f t="shared" si="918"/>
        <v>0</v>
      </c>
      <c r="BB2937" s="50">
        <f t="shared" si="919"/>
        <v>0</v>
      </c>
      <c r="BC2937" s="17">
        <f t="shared" si="920"/>
        <v>19795</v>
      </c>
      <c r="BD2937" s="50">
        <f t="shared" si="921"/>
        <v>0</v>
      </c>
      <c r="BE2937" s="50">
        <f t="shared" si="922"/>
        <v>0</v>
      </c>
      <c r="BF2937" s="50">
        <f t="shared" si="928"/>
        <v>0</v>
      </c>
      <c r="BG2937" s="50"/>
      <c r="BH2937" s="17">
        <f t="shared" si="923"/>
        <v>0</v>
      </c>
      <c r="BI2937" s="17">
        <f t="shared" si="931"/>
        <v>2937</v>
      </c>
      <c r="BJ2937" s="17">
        <f t="shared" si="929"/>
        <v>2937</v>
      </c>
      <c r="BK2937" s="150">
        <f t="shared" si="930"/>
        <v>28986</v>
      </c>
      <c r="BL2937" s="50" t="e">
        <f t="shared" ca="1" si="924"/>
        <v>#NAME?</v>
      </c>
      <c r="BM2937" s="50" t="e">
        <f t="shared" ca="1" si="925"/>
        <v>#NAME?</v>
      </c>
      <c r="BN2937" s="50" t="e">
        <f t="shared" ca="1" si="926"/>
        <v>#NAME?</v>
      </c>
    </row>
    <row r="2938" spans="1:66" x14ac:dyDescent="0.35">
      <c r="A2938" s="48">
        <v>28987</v>
      </c>
      <c r="B2938" s="17">
        <v>1979</v>
      </c>
      <c r="C2938" s="17">
        <v>5</v>
      </c>
      <c r="D2938" s="17">
        <v>132</v>
      </c>
      <c r="E2938" s="17">
        <v>12</v>
      </c>
      <c r="F2938" s="17">
        <v>7</v>
      </c>
      <c r="G2938" s="50">
        <v>0.9</v>
      </c>
      <c r="H2938" s="32">
        <v>3.6045110611455522</v>
      </c>
      <c r="I2938" s="50">
        <v>8.1666666666666661</v>
      </c>
      <c r="J2938" s="13">
        <v>0.4</v>
      </c>
      <c r="K2938" s="13">
        <f t="shared" si="912"/>
        <v>0.4</v>
      </c>
      <c r="L2938" s="13">
        <f t="shared" si="913"/>
        <v>0</v>
      </c>
      <c r="M2938" s="13" t="e">
        <f ca="1">CalcTable[[#This Row],[IWC]]-AE2937</f>
        <v>#NAME?</v>
      </c>
      <c r="N2938" s="13" t="e">
        <f ca="1">IF(CalcTable[[#This Row],[Day of Year]]&lt;123,FCAP,AE2937)</f>
        <v>#NAME?</v>
      </c>
      <c r="O2938" s="17" t="e">
        <f ca="1">IF(IRR_DRIP,5,COUNTIF('IDET Wind Values'!C2922:G2922,"&lt;="&amp;IRR_MAXWIND))</f>
        <v>#NAME?</v>
      </c>
      <c r="P2938" s="13" t="e">
        <f ca="1">CalcTable[[#This Row],[ET_o]]*KL</f>
        <v>#NAME?</v>
      </c>
      <c r="Q2938" s="13" t="e">
        <f ca="1">IF(WILTPT&lt;=0,1,MAX(0,MIN(1,(CalcTable[[#This Row],[IWC]]-WILTPT)/(MAD-WILTPT))))</f>
        <v>#NAME?</v>
      </c>
      <c r="R2938" s="13" t="e">
        <f ca="1">CalcTable[[#This Row],[ETMult]]*CalcTable[[#This Row],[ETb]]</f>
        <v>#NAME?</v>
      </c>
      <c r="S2938" s="13" t="b">
        <f>INDEX(IRR_LIST,CalcTable[[#This Row],[Day of Week]]+1)</f>
        <v>0</v>
      </c>
      <c r="T2938" s="13">
        <f t="shared" ca="1" si="914"/>
        <v>0</v>
      </c>
      <c r="U2938" s="13" t="b">
        <f ca="1">IF(CalcTable[[#This Row],[IrrPrecip]]&gt;=IC_MM,FALSE,TRUE)</f>
        <v>1</v>
      </c>
      <c r="V2938" s="13" t="b">
        <f t="shared" si="915"/>
        <v>1</v>
      </c>
      <c r="W2938" s="13" t="e">
        <f ca="1">IF(AND(IRR_DRIP=FALSE,CalcTable[[#This Row],[IrrHours]]&lt;=0),FALSE,TRUE)</f>
        <v>#NAME?</v>
      </c>
      <c r="X2938" s="13" t="e">
        <f ca="1">AND(CalcTable[[#This Row],[IrrDay]],CalcTable[[#This Row],[IrrRain]],CalcTable[[#This Row],[IrrWarm]],CalcTable[[#This Row],[IrrWindy]])</f>
        <v>#NAME?</v>
      </c>
      <c r="Y2938" s="13" t="e">
        <f t="shared" ca="1" si="916"/>
        <v>#NAME?</v>
      </c>
      <c r="Z2938" s="13" t="e">
        <f ca="1">CalcTable[[#This Row],[IrrHours]]/5</f>
        <v>#NAME?</v>
      </c>
      <c r="AA2938" s="13" t="e">
        <f ca="1">IF(CalcTable[[#This Row],[IrrFlag]]=FALSE,0,MAX(0,CalcTable[[#This Row],[VolRednWind]]*(FCAP*IRR_TARGET-CalcTable[[#This Row],[IWC]])))</f>
        <v>#NAME?</v>
      </c>
      <c r="AB2938" s="13" t="e">
        <f ca="1">CalcTable[[#This Row],[IWC]]+CalcTable[[#This Row],[Eff Precip]]+CalcTable[[#This Row],[IrrAmt]]-CalcTable[[#This Row],[AET]]</f>
        <v>#NAME?</v>
      </c>
      <c r="AC2938" s="13" t="e">
        <f ca="1">IF(CalcTable[[#This Row],[PWC]]&gt;FCAP,MIN(24*PERC,MIN(SAT,CalcTable[[#This Row],[PWC]])-FCAP),0)</f>
        <v>#NAME?</v>
      </c>
      <c r="AD2938" s="13" t="e">
        <f ca="1">IF(CalcTable[[#This Row],[PWC]]&gt;SAT,CalcTable[[#This Row],[PWC]]-SAT,0)</f>
        <v>#NAME?</v>
      </c>
      <c r="AE2938" s="13" t="e">
        <f ca="1">CalcTable[[#This Row],[PWC]]-CalcTable[[#This Row],[PercAmt]]-CalcTable[[#This Row],[Runoff]]</f>
        <v>#NAME?</v>
      </c>
      <c r="AF2938" s="13" t="e">
        <f ca="1">CalcTable[[#This Row],[IrrAmt]]/1000*CUR_IRR_AREA*10000/IRR_EFF</f>
        <v>#NAME?</v>
      </c>
      <c r="AG2938" s="147"/>
      <c r="AH2938" s="13"/>
      <c r="AI2938" s="50">
        <v>0</v>
      </c>
      <c r="AJ2938" s="50">
        <v>0</v>
      </c>
      <c r="AK2938" s="50">
        <v>2.2355785372196233</v>
      </c>
      <c r="AL2938" s="50">
        <v>0</v>
      </c>
      <c r="AM2938" s="50"/>
      <c r="AN2938" s="50"/>
      <c r="AO2938" s="50"/>
      <c r="AP2938" s="50"/>
      <c r="AQ2938" s="50"/>
      <c r="AR2938" s="50"/>
      <c r="AS2938" s="50"/>
      <c r="AT2938" s="50"/>
      <c r="AU2938" s="50"/>
      <c r="AV2938" s="50"/>
      <c r="AW2938" s="50"/>
      <c r="AX2938" s="50">
        <f t="shared" si="927"/>
        <v>2.2355785372196233</v>
      </c>
      <c r="AY2938" s="50"/>
      <c r="AZ2938" s="50">
        <f t="shared" si="917"/>
        <v>32.788485212554477</v>
      </c>
      <c r="BA2938" s="50">
        <f t="shared" si="918"/>
        <v>50.483858184409272</v>
      </c>
      <c r="BB2938" s="50">
        <f t="shared" si="919"/>
        <v>52.045214623102346</v>
      </c>
      <c r="BC2938" s="17">
        <f t="shared" si="920"/>
        <v>19795</v>
      </c>
      <c r="BD2938" s="50">
        <f t="shared" si="921"/>
        <v>2.2355785372196233</v>
      </c>
      <c r="BE2938" s="50">
        <f t="shared" si="922"/>
        <v>32.788485212554477</v>
      </c>
      <c r="BF2938" s="50">
        <f t="shared" si="928"/>
        <v>53.63152383141518</v>
      </c>
      <c r="BG2938" s="50"/>
      <c r="BH2938" s="17">
        <f t="shared" si="923"/>
        <v>0</v>
      </c>
      <c r="BI2938" s="17">
        <f t="shared" si="931"/>
        <v>2938</v>
      </c>
      <c r="BJ2938" s="17">
        <f t="shared" si="929"/>
        <v>2938</v>
      </c>
      <c r="BK2938" s="150">
        <f t="shared" si="930"/>
        <v>28987</v>
      </c>
      <c r="BL2938" s="50" t="e">
        <f t="shared" ca="1" si="924"/>
        <v>#NAME?</v>
      </c>
      <c r="BM2938" s="50" t="e">
        <f t="shared" ca="1" si="925"/>
        <v>#NAME?</v>
      </c>
      <c r="BN2938" s="50" t="e">
        <f t="shared" ca="1" si="926"/>
        <v>#NAME?</v>
      </c>
    </row>
    <row r="2939" spans="1:66" x14ac:dyDescent="0.35">
      <c r="A2939" s="48">
        <v>28988</v>
      </c>
      <c r="B2939" s="17">
        <v>1979</v>
      </c>
      <c r="C2939" s="17">
        <v>5</v>
      </c>
      <c r="D2939" s="17">
        <v>133</v>
      </c>
      <c r="E2939" s="17">
        <v>13</v>
      </c>
      <c r="F2939" s="17">
        <v>1</v>
      </c>
      <c r="G2939" s="50">
        <v>3.6</v>
      </c>
      <c r="H2939" s="32">
        <v>3.0710469439484709</v>
      </c>
      <c r="I2939" s="50">
        <v>17.5</v>
      </c>
      <c r="J2939" s="13">
        <v>3.4</v>
      </c>
      <c r="K2939" s="13">
        <f t="shared" si="912"/>
        <v>3.4</v>
      </c>
      <c r="L2939" s="13">
        <f t="shared" si="913"/>
        <v>0</v>
      </c>
      <c r="M2939" s="13" t="e">
        <f ca="1">CalcTable[[#This Row],[IWC]]-AE2938</f>
        <v>#NAME?</v>
      </c>
      <c r="N2939" s="13" t="e">
        <f ca="1">IF(CalcTable[[#This Row],[Day of Year]]&lt;123,FCAP,AE2938)</f>
        <v>#NAME?</v>
      </c>
      <c r="O2939" s="17" t="e">
        <f ca="1">IF(IRR_DRIP,5,COUNTIF('IDET Wind Values'!C2923:G2923,"&lt;="&amp;IRR_MAXWIND))</f>
        <v>#NAME?</v>
      </c>
      <c r="P2939" s="13" t="e">
        <f ca="1">CalcTable[[#This Row],[ET_o]]*KL</f>
        <v>#NAME?</v>
      </c>
      <c r="Q2939" s="13" t="e">
        <f ca="1">IF(WILTPT&lt;=0,1,MAX(0,MIN(1,(CalcTable[[#This Row],[IWC]]-WILTPT)/(MAD-WILTPT))))</f>
        <v>#NAME?</v>
      </c>
      <c r="R2939" s="13" t="e">
        <f ca="1">CalcTable[[#This Row],[ETMult]]*CalcTable[[#This Row],[ETb]]</f>
        <v>#NAME?</v>
      </c>
      <c r="S2939" s="13" t="b">
        <f>INDEX(IRR_LIST,CalcTable[[#This Row],[Day of Week]]+1)</f>
        <v>1</v>
      </c>
      <c r="T2939" s="13">
        <f t="shared" ca="1" si="914"/>
        <v>0.4</v>
      </c>
      <c r="U2939" s="13" t="b">
        <f ca="1">IF(CalcTable[[#This Row],[IrrPrecip]]&gt;=IC_MM,FALSE,TRUE)</f>
        <v>1</v>
      </c>
      <c r="V2939" s="13" t="b">
        <f t="shared" si="915"/>
        <v>0</v>
      </c>
      <c r="W2939" s="13" t="e">
        <f ca="1">IF(AND(IRR_DRIP=FALSE,CalcTable[[#This Row],[IrrHours]]&lt;=0),FALSE,TRUE)</f>
        <v>#NAME?</v>
      </c>
      <c r="X2939" s="13" t="e">
        <f ca="1">AND(CalcTable[[#This Row],[IrrDay]],CalcTable[[#This Row],[IrrRain]],CalcTable[[#This Row],[IrrWarm]],CalcTable[[#This Row],[IrrWindy]])</f>
        <v>#NAME?</v>
      </c>
      <c r="Y2939" s="13" t="e">
        <f t="shared" ca="1" si="916"/>
        <v>#NAME?</v>
      </c>
      <c r="Z2939" s="13" t="e">
        <f ca="1">CalcTable[[#This Row],[IrrHours]]/5</f>
        <v>#NAME?</v>
      </c>
      <c r="AA2939" s="13" t="e">
        <f ca="1">IF(CalcTable[[#This Row],[IrrFlag]]=FALSE,0,MAX(0,CalcTable[[#This Row],[VolRednWind]]*(FCAP*IRR_TARGET-CalcTable[[#This Row],[IWC]])))</f>
        <v>#NAME?</v>
      </c>
      <c r="AB2939" s="13" t="e">
        <f ca="1">CalcTable[[#This Row],[IWC]]+CalcTable[[#This Row],[Eff Precip]]+CalcTable[[#This Row],[IrrAmt]]-CalcTable[[#This Row],[AET]]</f>
        <v>#NAME?</v>
      </c>
      <c r="AC2939" s="13" t="e">
        <f ca="1">IF(CalcTable[[#This Row],[PWC]]&gt;FCAP,MIN(24*PERC,MIN(SAT,CalcTable[[#This Row],[PWC]])-FCAP),0)</f>
        <v>#NAME?</v>
      </c>
      <c r="AD2939" s="13" t="e">
        <f ca="1">IF(CalcTable[[#This Row],[PWC]]&gt;SAT,CalcTable[[#This Row],[PWC]]-SAT,0)</f>
        <v>#NAME?</v>
      </c>
      <c r="AE2939" s="13" t="e">
        <f ca="1">CalcTable[[#This Row],[PWC]]-CalcTable[[#This Row],[PercAmt]]-CalcTable[[#This Row],[Runoff]]</f>
        <v>#NAME?</v>
      </c>
      <c r="AF2939" s="13" t="e">
        <f ca="1">CalcTable[[#This Row],[IrrAmt]]/1000*CUR_IRR_AREA*10000/IRR_EFF</f>
        <v>#NAME?</v>
      </c>
      <c r="AG2939" s="147"/>
      <c r="AH2939" s="13"/>
      <c r="AI2939" s="50">
        <v>0</v>
      </c>
      <c r="AJ2939" s="50">
        <v>0</v>
      </c>
      <c r="AK2939" s="50">
        <v>0</v>
      </c>
      <c r="AL2939" s="50">
        <v>0</v>
      </c>
      <c r="AM2939" s="50"/>
      <c r="AN2939" s="50"/>
      <c r="AO2939" s="50"/>
      <c r="AP2939" s="50"/>
      <c r="AQ2939" s="50"/>
      <c r="AR2939" s="50"/>
      <c r="AS2939" s="50"/>
      <c r="AT2939" s="50"/>
      <c r="AU2939" s="50"/>
      <c r="AV2939" s="50"/>
      <c r="AW2939" s="50"/>
      <c r="AX2939" s="50">
        <f t="shared" si="927"/>
        <v>0</v>
      </c>
      <c r="AY2939" s="50"/>
      <c r="AZ2939" s="50">
        <f t="shared" si="917"/>
        <v>0</v>
      </c>
      <c r="BA2939" s="50">
        <f t="shared" si="918"/>
        <v>0</v>
      </c>
      <c r="BB2939" s="50">
        <f t="shared" si="919"/>
        <v>0</v>
      </c>
      <c r="BC2939" s="17">
        <f t="shared" si="920"/>
        <v>19795</v>
      </c>
      <c r="BD2939" s="50">
        <f t="shared" si="921"/>
        <v>0</v>
      </c>
      <c r="BE2939" s="50">
        <f t="shared" si="922"/>
        <v>0</v>
      </c>
      <c r="BF2939" s="50">
        <f t="shared" si="928"/>
        <v>0</v>
      </c>
      <c r="BG2939" s="50"/>
      <c r="BH2939" s="17">
        <f t="shared" si="923"/>
        <v>0</v>
      </c>
      <c r="BI2939" s="17">
        <f t="shared" si="931"/>
        <v>2939</v>
      </c>
      <c r="BJ2939" s="17">
        <f t="shared" si="929"/>
        <v>2939</v>
      </c>
      <c r="BK2939" s="150">
        <f t="shared" si="930"/>
        <v>28988</v>
      </c>
      <c r="BL2939" s="50" t="e">
        <f t="shared" ca="1" si="924"/>
        <v>#NAME?</v>
      </c>
      <c r="BM2939" s="50" t="e">
        <f t="shared" ca="1" si="925"/>
        <v>#NAME?</v>
      </c>
      <c r="BN2939" s="50" t="e">
        <f t="shared" ca="1" si="926"/>
        <v>#NAME?</v>
      </c>
    </row>
    <row r="2940" spans="1:66" x14ac:dyDescent="0.35">
      <c r="A2940" s="48">
        <v>28989</v>
      </c>
      <c r="B2940" s="17">
        <v>1979</v>
      </c>
      <c r="C2940" s="17">
        <v>5</v>
      </c>
      <c r="D2940" s="17">
        <v>134</v>
      </c>
      <c r="E2940" s="17">
        <v>14</v>
      </c>
      <c r="F2940" s="17">
        <v>2</v>
      </c>
      <c r="G2940" s="50">
        <v>0.2</v>
      </c>
      <c r="H2940" s="32">
        <v>3.9462771239914045</v>
      </c>
      <c r="I2940" s="50">
        <v>5.833333333333333</v>
      </c>
      <c r="J2940" s="13">
        <v>0</v>
      </c>
      <c r="K2940" s="13">
        <f t="shared" si="912"/>
        <v>0</v>
      </c>
      <c r="L2940" s="13">
        <f t="shared" si="913"/>
        <v>0</v>
      </c>
      <c r="M2940" s="13" t="e">
        <f ca="1">CalcTable[[#This Row],[IWC]]-AE2939</f>
        <v>#NAME?</v>
      </c>
      <c r="N2940" s="13" t="e">
        <f ca="1">IF(CalcTable[[#This Row],[Day of Year]]&lt;123,FCAP,AE2939)</f>
        <v>#NAME?</v>
      </c>
      <c r="O2940" s="17" t="e">
        <f ca="1">IF(IRR_DRIP,5,COUNTIF('IDET Wind Values'!C2924:G2924,"&lt;="&amp;IRR_MAXWIND))</f>
        <v>#NAME?</v>
      </c>
      <c r="P2940" s="13" t="e">
        <f ca="1">CalcTable[[#This Row],[ET_o]]*KL</f>
        <v>#NAME?</v>
      </c>
      <c r="Q2940" s="13" t="e">
        <f ca="1">IF(WILTPT&lt;=0,1,MAX(0,MIN(1,(CalcTable[[#This Row],[IWC]]-WILTPT)/(MAD-WILTPT))))</f>
        <v>#NAME?</v>
      </c>
      <c r="R2940" s="13" t="e">
        <f ca="1">CalcTable[[#This Row],[ETMult]]*CalcTable[[#This Row],[ETb]]</f>
        <v>#NAME?</v>
      </c>
      <c r="S2940" s="13" t="b">
        <f>INDEX(IRR_LIST,CalcTable[[#This Row],[Day of Week]]+1)</f>
        <v>0</v>
      </c>
      <c r="T2940" s="13">
        <f t="shared" ca="1" si="914"/>
        <v>3.8</v>
      </c>
      <c r="U2940" s="13" t="b">
        <f ca="1">IF(CalcTable[[#This Row],[IrrPrecip]]&gt;=IC_MM,FALSE,TRUE)</f>
        <v>1</v>
      </c>
      <c r="V2940" s="13" t="b">
        <f t="shared" si="915"/>
        <v>0</v>
      </c>
      <c r="W2940" s="13" t="e">
        <f ca="1">IF(AND(IRR_DRIP=FALSE,CalcTable[[#This Row],[IrrHours]]&lt;=0),FALSE,TRUE)</f>
        <v>#NAME?</v>
      </c>
      <c r="X2940" s="13" t="e">
        <f ca="1">AND(CalcTable[[#This Row],[IrrDay]],CalcTable[[#This Row],[IrrRain]],CalcTable[[#This Row],[IrrWarm]],CalcTable[[#This Row],[IrrWindy]])</f>
        <v>#NAME?</v>
      </c>
      <c r="Y2940" s="13" t="e">
        <f t="shared" ca="1" si="916"/>
        <v>#NAME?</v>
      </c>
      <c r="Z2940" s="13" t="e">
        <f ca="1">CalcTable[[#This Row],[IrrHours]]/5</f>
        <v>#NAME?</v>
      </c>
      <c r="AA2940" s="13" t="e">
        <f ca="1">IF(CalcTable[[#This Row],[IrrFlag]]=FALSE,0,MAX(0,CalcTable[[#This Row],[VolRednWind]]*(FCAP*IRR_TARGET-CalcTable[[#This Row],[IWC]])))</f>
        <v>#NAME?</v>
      </c>
      <c r="AB2940" s="13" t="e">
        <f ca="1">CalcTable[[#This Row],[IWC]]+CalcTable[[#This Row],[Eff Precip]]+CalcTable[[#This Row],[IrrAmt]]-CalcTable[[#This Row],[AET]]</f>
        <v>#NAME?</v>
      </c>
      <c r="AC2940" s="13" t="e">
        <f ca="1">IF(CalcTable[[#This Row],[PWC]]&gt;FCAP,MIN(24*PERC,MIN(SAT,CalcTable[[#This Row],[PWC]])-FCAP),0)</f>
        <v>#NAME?</v>
      </c>
      <c r="AD2940" s="13" t="e">
        <f ca="1">IF(CalcTable[[#This Row],[PWC]]&gt;SAT,CalcTable[[#This Row],[PWC]]-SAT,0)</f>
        <v>#NAME?</v>
      </c>
      <c r="AE2940" s="13" t="e">
        <f ca="1">CalcTable[[#This Row],[PWC]]-CalcTable[[#This Row],[PercAmt]]-CalcTable[[#This Row],[Runoff]]</f>
        <v>#NAME?</v>
      </c>
      <c r="AF2940" s="13" t="e">
        <f ca="1">CalcTable[[#This Row],[IrrAmt]]/1000*CUR_IRR_AREA*10000/IRR_EFF</f>
        <v>#NAME?</v>
      </c>
      <c r="AG2940" s="147"/>
      <c r="AH2940" s="13"/>
      <c r="AI2940" s="50">
        <v>0</v>
      </c>
      <c r="AJ2940" s="50">
        <v>0</v>
      </c>
      <c r="AK2940" s="50">
        <v>0</v>
      </c>
      <c r="AL2940" s="50">
        <v>0</v>
      </c>
      <c r="AM2940" s="50"/>
      <c r="AN2940" s="50"/>
      <c r="AO2940" s="50"/>
      <c r="AP2940" s="50"/>
      <c r="AQ2940" s="50"/>
      <c r="AR2940" s="50"/>
      <c r="AS2940" s="50"/>
      <c r="AT2940" s="50"/>
      <c r="AU2940" s="50"/>
      <c r="AV2940" s="50"/>
      <c r="AW2940" s="50"/>
      <c r="AX2940" s="50">
        <f t="shared" si="927"/>
        <v>0</v>
      </c>
      <c r="AY2940" s="50"/>
      <c r="AZ2940" s="50">
        <f t="shared" si="917"/>
        <v>0</v>
      </c>
      <c r="BA2940" s="50">
        <f t="shared" si="918"/>
        <v>0</v>
      </c>
      <c r="BB2940" s="50">
        <f t="shared" si="919"/>
        <v>0</v>
      </c>
      <c r="BC2940" s="17">
        <f t="shared" si="920"/>
        <v>19795</v>
      </c>
      <c r="BD2940" s="50">
        <f t="shared" si="921"/>
        <v>0</v>
      </c>
      <c r="BE2940" s="50">
        <f t="shared" si="922"/>
        <v>0</v>
      </c>
      <c r="BF2940" s="50">
        <f t="shared" si="928"/>
        <v>0</v>
      </c>
      <c r="BG2940" s="50"/>
      <c r="BH2940" s="17">
        <f t="shared" si="923"/>
        <v>0</v>
      </c>
      <c r="BI2940" s="17">
        <f t="shared" si="931"/>
        <v>2940</v>
      </c>
      <c r="BJ2940" s="17">
        <f t="shared" si="929"/>
        <v>2940</v>
      </c>
      <c r="BK2940" s="150">
        <f t="shared" si="930"/>
        <v>28989</v>
      </c>
      <c r="BL2940" s="50" t="e">
        <f t="shared" ca="1" si="924"/>
        <v>#NAME?</v>
      </c>
      <c r="BM2940" s="50" t="e">
        <f t="shared" ca="1" si="925"/>
        <v>#NAME?</v>
      </c>
      <c r="BN2940" s="50" t="e">
        <f t="shared" ca="1" si="926"/>
        <v>#NAME?</v>
      </c>
    </row>
    <row r="2941" spans="1:66" x14ac:dyDescent="0.35">
      <c r="A2941" s="48">
        <v>28990</v>
      </c>
      <c r="B2941" s="17">
        <v>1979</v>
      </c>
      <c r="C2941" s="17">
        <v>5</v>
      </c>
      <c r="D2941" s="17">
        <v>135</v>
      </c>
      <c r="E2941" s="17">
        <v>15</v>
      </c>
      <c r="F2941" s="17">
        <v>3</v>
      </c>
      <c r="G2941" s="50">
        <v>2.7</v>
      </c>
      <c r="H2941" s="32">
        <v>4.9110392976303379</v>
      </c>
      <c r="I2941" s="50">
        <v>12.333333333333334</v>
      </c>
      <c r="J2941" s="13">
        <v>0.2</v>
      </c>
      <c r="K2941" s="13">
        <f t="shared" si="912"/>
        <v>0.2</v>
      </c>
      <c r="L2941" s="13">
        <f t="shared" si="913"/>
        <v>0</v>
      </c>
      <c r="M2941" s="13" t="e">
        <f ca="1">CalcTable[[#This Row],[IWC]]-AE2940</f>
        <v>#NAME?</v>
      </c>
      <c r="N2941" s="13" t="e">
        <f ca="1">IF(CalcTable[[#This Row],[Day of Year]]&lt;123,FCAP,AE2940)</f>
        <v>#NAME?</v>
      </c>
      <c r="O2941" s="17" t="e">
        <f ca="1">IF(IRR_DRIP,5,COUNTIF('IDET Wind Values'!C2925:G2925,"&lt;="&amp;IRR_MAXWIND))</f>
        <v>#NAME?</v>
      </c>
      <c r="P2941" s="13" t="e">
        <f ca="1">CalcTable[[#This Row],[ET_o]]*KL</f>
        <v>#NAME?</v>
      </c>
      <c r="Q2941" s="13" t="e">
        <f ca="1">IF(WILTPT&lt;=0,1,MAX(0,MIN(1,(CalcTable[[#This Row],[IWC]]-WILTPT)/(MAD-WILTPT))))</f>
        <v>#NAME?</v>
      </c>
      <c r="R2941" s="13" t="e">
        <f ca="1">CalcTable[[#This Row],[ETMult]]*CalcTable[[#This Row],[ETb]]</f>
        <v>#NAME?</v>
      </c>
      <c r="S2941" s="13" t="b">
        <f>INDEX(IRR_LIST,CalcTable[[#This Row],[Day of Week]]+1)</f>
        <v>1</v>
      </c>
      <c r="T2941" s="13">
        <f t="shared" ca="1" si="914"/>
        <v>3.4</v>
      </c>
      <c r="U2941" s="13" t="b">
        <f ca="1">IF(CalcTable[[#This Row],[IrrPrecip]]&gt;=IC_MM,FALSE,TRUE)</f>
        <v>1</v>
      </c>
      <c r="V2941" s="13" t="b">
        <f t="shared" si="915"/>
        <v>1</v>
      </c>
      <c r="W2941" s="13" t="e">
        <f ca="1">IF(AND(IRR_DRIP=FALSE,CalcTable[[#This Row],[IrrHours]]&lt;=0),FALSE,TRUE)</f>
        <v>#NAME?</v>
      </c>
      <c r="X2941" s="13" t="e">
        <f ca="1">AND(CalcTable[[#This Row],[IrrDay]],CalcTable[[#This Row],[IrrRain]],CalcTable[[#This Row],[IrrWarm]],CalcTable[[#This Row],[IrrWindy]])</f>
        <v>#NAME?</v>
      </c>
      <c r="Y2941" s="13" t="e">
        <f t="shared" ca="1" si="916"/>
        <v>#NAME?</v>
      </c>
      <c r="Z2941" s="13" t="e">
        <f ca="1">CalcTable[[#This Row],[IrrHours]]/5</f>
        <v>#NAME?</v>
      </c>
      <c r="AA2941" s="13" t="e">
        <f ca="1">IF(CalcTable[[#This Row],[IrrFlag]]=FALSE,0,MAX(0,CalcTable[[#This Row],[VolRednWind]]*(FCAP*IRR_TARGET-CalcTable[[#This Row],[IWC]])))</f>
        <v>#NAME?</v>
      </c>
      <c r="AB2941" s="13" t="e">
        <f ca="1">CalcTable[[#This Row],[IWC]]+CalcTable[[#This Row],[Eff Precip]]+CalcTable[[#This Row],[IrrAmt]]-CalcTable[[#This Row],[AET]]</f>
        <v>#NAME?</v>
      </c>
      <c r="AC2941" s="13" t="e">
        <f ca="1">IF(CalcTable[[#This Row],[PWC]]&gt;FCAP,MIN(24*PERC,MIN(SAT,CalcTable[[#This Row],[PWC]])-FCAP),0)</f>
        <v>#NAME?</v>
      </c>
      <c r="AD2941" s="13" t="e">
        <f ca="1">IF(CalcTable[[#This Row],[PWC]]&gt;SAT,CalcTable[[#This Row],[PWC]]-SAT,0)</f>
        <v>#NAME?</v>
      </c>
      <c r="AE2941" s="13" t="e">
        <f ca="1">CalcTable[[#This Row],[PWC]]-CalcTable[[#This Row],[PercAmt]]-CalcTable[[#This Row],[Runoff]]</f>
        <v>#NAME?</v>
      </c>
      <c r="AF2941" s="13" t="e">
        <f ca="1">CalcTable[[#This Row],[IrrAmt]]/1000*CUR_IRR_AREA*10000/IRR_EFF</f>
        <v>#NAME?</v>
      </c>
      <c r="AG2941" s="147"/>
      <c r="AH2941" s="13"/>
      <c r="AI2941" s="50">
        <v>10.057060755342837</v>
      </c>
      <c r="AJ2941" s="50">
        <v>16.266121193587775</v>
      </c>
      <c r="AK2941" s="50">
        <v>0</v>
      </c>
      <c r="AL2941" s="50">
        <v>0</v>
      </c>
      <c r="AM2941" s="50"/>
      <c r="AN2941" s="50"/>
      <c r="AO2941" s="50"/>
      <c r="AP2941" s="50"/>
      <c r="AQ2941" s="50"/>
      <c r="AR2941" s="50"/>
      <c r="AS2941" s="50"/>
      <c r="AT2941" s="50"/>
      <c r="AU2941" s="50"/>
      <c r="AV2941" s="50"/>
      <c r="AW2941" s="50"/>
      <c r="AX2941" s="50">
        <f t="shared" si="927"/>
        <v>26.32318194893061</v>
      </c>
      <c r="AY2941" s="50"/>
      <c r="AZ2941" s="50">
        <f t="shared" si="917"/>
        <v>624.64311275693638</v>
      </c>
      <c r="BA2941" s="50">
        <f t="shared" si="918"/>
        <v>1014.1850123779835</v>
      </c>
      <c r="BB2941" s="50">
        <f t="shared" si="919"/>
        <v>1049.7558023018414</v>
      </c>
      <c r="BC2941" s="17">
        <f t="shared" si="920"/>
        <v>19795</v>
      </c>
      <c r="BD2941" s="50">
        <f t="shared" si="921"/>
        <v>26.32318194893061</v>
      </c>
      <c r="BE2941" s="50">
        <f t="shared" si="922"/>
        <v>624.64311275693638</v>
      </c>
      <c r="BF2941" s="50">
        <f t="shared" si="928"/>
        <v>1021.7172818683879</v>
      </c>
      <c r="BG2941" s="50"/>
      <c r="BH2941" s="17">
        <f t="shared" si="923"/>
        <v>0</v>
      </c>
      <c r="BI2941" s="17">
        <f t="shared" si="931"/>
        <v>2941</v>
      </c>
      <c r="BJ2941" s="17">
        <f t="shared" si="929"/>
        <v>2941</v>
      </c>
      <c r="BK2941" s="150">
        <f t="shared" si="930"/>
        <v>28990</v>
      </c>
      <c r="BL2941" s="50" t="e">
        <f t="shared" ca="1" si="924"/>
        <v>#NAME?</v>
      </c>
      <c r="BM2941" s="50" t="e">
        <f t="shared" ca="1" si="925"/>
        <v>#NAME?</v>
      </c>
      <c r="BN2941" s="50" t="e">
        <f t="shared" ca="1" si="926"/>
        <v>#NAME?</v>
      </c>
    </row>
    <row r="2942" spans="1:66" x14ac:dyDescent="0.35">
      <c r="A2942" s="48">
        <v>28991</v>
      </c>
      <c r="B2942" s="17">
        <v>1979</v>
      </c>
      <c r="C2942" s="17">
        <v>5</v>
      </c>
      <c r="D2942" s="17">
        <v>136</v>
      </c>
      <c r="E2942" s="17">
        <v>16</v>
      </c>
      <c r="F2942" s="17">
        <v>4</v>
      </c>
      <c r="G2942" s="50">
        <v>3.3</v>
      </c>
      <c r="H2942" s="32">
        <v>3.6591228107469473</v>
      </c>
      <c r="I2942" s="50">
        <v>7.166666666666667</v>
      </c>
      <c r="J2942" s="13">
        <v>7.4</v>
      </c>
      <c r="K2942" s="13">
        <f t="shared" si="912"/>
        <v>7.4</v>
      </c>
      <c r="L2942" s="13">
        <f t="shared" si="913"/>
        <v>1.8000000000000003</v>
      </c>
      <c r="M2942" s="13" t="e">
        <f ca="1">CalcTable[[#This Row],[IWC]]-AE2941</f>
        <v>#NAME?</v>
      </c>
      <c r="N2942" s="13" t="e">
        <f ca="1">IF(CalcTable[[#This Row],[Day of Year]]&lt;123,FCAP,AE2941)</f>
        <v>#NAME?</v>
      </c>
      <c r="O2942" s="17" t="e">
        <f ca="1">IF(IRR_DRIP,5,COUNTIF('IDET Wind Values'!C2926:G2926,"&lt;="&amp;IRR_MAXWIND))</f>
        <v>#NAME?</v>
      </c>
      <c r="P2942" s="13" t="e">
        <f ca="1">CalcTable[[#This Row],[ET_o]]*KL</f>
        <v>#NAME?</v>
      </c>
      <c r="Q2942" s="13" t="e">
        <f ca="1">IF(WILTPT&lt;=0,1,MAX(0,MIN(1,(CalcTable[[#This Row],[IWC]]-WILTPT)/(MAD-WILTPT))))</f>
        <v>#NAME?</v>
      </c>
      <c r="R2942" s="13" t="e">
        <f ca="1">CalcTable[[#This Row],[ETMult]]*CalcTable[[#This Row],[ETb]]</f>
        <v>#NAME?</v>
      </c>
      <c r="S2942" s="13" t="b">
        <f>INDEX(IRR_LIST,CalcTable[[#This Row],[Day of Week]]+1)</f>
        <v>0</v>
      </c>
      <c r="T2942" s="13">
        <f t="shared" ca="1" si="914"/>
        <v>0.2</v>
      </c>
      <c r="U2942" s="13" t="b">
        <f ca="1">IF(CalcTable[[#This Row],[IrrPrecip]]&gt;=IC_MM,FALSE,TRUE)</f>
        <v>1</v>
      </c>
      <c r="V2942" s="13" t="b">
        <f t="shared" si="915"/>
        <v>1</v>
      </c>
      <c r="W2942" s="13" t="e">
        <f ca="1">IF(AND(IRR_DRIP=FALSE,CalcTable[[#This Row],[IrrHours]]&lt;=0),FALSE,TRUE)</f>
        <v>#NAME?</v>
      </c>
      <c r="X2942" s="13" t="e">
        <f ca="1">AND(CalcTable[[#This Row],[IrrDay]],CalcTable[[#This Row],[IrrRain]],CalcTable[[#This Row],[IrrWarm]],CalcTable[[#This Row],[IrrWindy]])</f>
        <v>#NAME?</v>
      </c>
      <c r="Y2942" s="13" t="e">
        <f t="shared" ca="1" si="916"/>
        <v>#NAME?</v>
      </c>
      <c r="Z2942" s="13" t="e">
        <f ca="1">CalcTable[[#This Row],[IrrHours]]/5</f>
        <v>#NAME?</v>
      </c>
      <c r="AA2942" s="13" t="e">
        <f ca="1">IF(CalcTable[[#This Row],[IrrFlag]]=FALSE,0,MAX(0,CalcTable[[#This Row],[VolRednWind]]*(FCAP*IRR_TARGET-CalcTable[[#This Row],[IWC]])))</f>
        <v>#NAME?</v>
      </c>
      <c r="AB2942" s="13" t="e">
        <f ca="1">CalcTable[[#This Row],[IWC]]+CalcTable[[#This Row],[Eff Precip]]+CalcTable[[#This Row],[IrrAmt]]-CalcTable[[#This Row],[AET]]</f>
        <v>#NAME?</v>
      </c>
      <c r="AC2942" s="13" t="e">
        <f ca="1">IF(CalcTable[[#This Row],[PWC]]&gt;FCAP,MIN(24*PERC,MIN(SAT,CalcTable[[#This Row],[PWC]])-FCAP),0)</f>
        <v>#NAME?</v>
      </c>
      <c r="AD2942" s="13" t="e">
        <f ca="1">IF(CalcTable[[#This Row],[PWC]]&gt;SAT,CalcTable[[#This Row],[PWC]]-SAT,0)</f>
        <v>#NAME?</v>
      </c>
      <c r="AE2942" s="13" t="e">
        <f ca="1">CalcTable[[#This Row],[PWC]]-CalcTable[[#This Row],[PercAmt]]-CalcTable[[#This Row],[Runoff]]</f>
        <v>#NAME?</v>
      </c>
      <c r="AF2942" s="13" t="e">
        <f ca="1">CalcTable[[#This Row],[IrrAmt]]/1000*CUR_IRR_AREA*10000/IRR_EFF</f>
        <v>#NAME?</v>
      </c>
      <c r="AG2942" s="147"/>
      <c r="AH2942" s="13"/>
      <c r="AI2942" s="50">
        <v>0</v>
      </c>
      <c r="AJ2942" s="50">
        <v>0</v>
      </c>
      <c r="AK2942" s="50">
        <v>0</v>
      </c>
      <c r="AL2942" s="50">
        <v>12.207961677167418</v>
      </c>
      <c r="AM2942" s="50"/>
      <c r="AN2942" s="50"/>
      <c r="AO2942" s="50"/>
      <c r="AP2942" s="50"/>
      <c r="AQ2942" s="50"/>
      <c r="AR2942" s="50"/>
      <c r="AS2942" s="50"/>
      <c r="AT2942" s="50"/>
      <c r="AU2942" s="50"/>
      <c r="AV2942" s="50"/>
      <c r="AW2942" s="50"/>
      <c r="AX2942" s="50">
        <f t="shared" si="927"/>
        <v>12.207961677167418</v>
      </c>
      <c r="AY2942" s="50"/>
      <c r="AZ2942" s="50">
        <f t="shared" si="917"/>
        <v>358.10020919691095</v>
      </c>
      <c r="BA2942" s="50">
        <f t="shared" si="918"/>
        <v>551.3606395571486</v>
      </c>
      <c r="BB2942" s="50">
        <f t="shared" si="919"/>
        <v>568.41303047128724</v>
      </c>
      <c r="BC2942" s="17">
        <f t="shared" si="920"/>
        <v>19795</v>
      </c>
      <c r="BD2942" s="50">
        <f t="shared" si="921"/>
        <v>12.207961677167418</v>
      </c>
      <c r="BE2942" s="50">
        <f t="shared" si="922"/>
        <v>358.10020919691095</v>
      </c>
      <c r="BF2942" s="50">
        <f t="shared" si="928"/>
        <v>585.73794364325363</v>
      </c>
      <c r="BG2942" s="50"/>
      <c r="BH2942" s="17">
        <f t="shared" si="923"/>
        <v>0</v>
      </c>
      <c r="BI2942" s="17">
        <f t="shared" si="931"/>
        <v>2942</v>
      </c>
      <c r="BJ2942" s="17">
        <f t="shared" si="929"/>
        <v>2942</v>
      </c>
      <c r="BK2942" s="150">
        <f t="shared" si="930"/>
        <v>28991</v>
      </c>
      <c r="BL2942" s="50" t="e">
        <f t="shared" ca="1" si="924"/>
        <v>#NAME?</v>
      </c>
      <c r="BM2942" s="50" t="e">
        <f t="shared" ca="1" si="925"/>
        <v>#NAME?</v>
      </c>
      <c r="BN2942" s="50" t="e">
        <f t="shared" ca="1" si="926"/>
        <v>#NAME?</v>
      </c>
    </row>
    <row r="2943" spans="1:66" x14ac:dyDescent="0.35">
      <c r="A2943" s="48">
        <v>28992</v>
      </c>
      <c r="B2943" s="17">
        <v>1979</v>
      </c>
      <c r="C2943" s="17">
        <v>5</v>
      </c>
      <c r="D2943" s="17">
        <v>137</v>
      </c>
      <c r="E2943" s="17">
        <v>17</v>
      </c>
      <c r="F2943" s="17">
        <v>5</v>
      </c>
      <c r="G2943" s="50">
        <v>3</v>
      </c>
      <c r="H2943" s="32">
        <v>3.7386941111261756</v>
      </c>
      <c r="I2943" s="50">
        <v>25.833333333333332</v>
      </c>
      <c r="J2943" s="13">
        <v>0</v>
      </c>
      <c r="K2943" s="13">
        <f t="shared" si="912"/>
        <v>0</v>
      </c>
      <c r="L2943" s="13">
        <f t="shared" si="913"/>
        <v>0</v>
      </c>
      <c r="M2943" s="13" t="e">
        <f ca="1">CalcTable[[#This Row],[IWC]]-AE2942</f>
        <v>#NAME?</v>
      </c>
      <c r="N2943" s="13" t="e">
        <f ca="1">IF(CalcTable[[#This Row],[Day of Year]]&lt;123,FCAP,AE2942)</f>
        <v>#NAME?</v>
      </c>
      <c r="O2943" s="17" t="e">
        <f ca="1">IF(IRR_DRIP,5,COUNTIF('IDET Wind Values'!C2927:G2927,"&lt;="&amp;IRR_MAXWIND))</f>
        <v>#NAME?</v>
      </c>
      <c r="P2943" s="13" t="e">
        <f ca="1">CalcTable[[#This Row],[ET_o]]*KL</f>
        <v>#NAME?</v>
      </c>
      <c r="Q2943" s="13" t="e">
        <f ca="1">IF(WILTPT&lt;=0,1,MAX(0,MIN(1,(CalcTable[[#This Row],[IWC]]-WILTPT)/(MAD-WILTPT))))</f>
        <v>#NAME?</v>
      </c>
      <c r="R2943" s="13" t="e">
        <f ca="1">CalcTable[[#This Row],[ETMult]]*CalcTable[[#This Row],[ETb]]</f>
        <v>#NAME?</v>
      </c>
      <c r="S2943" s="13" t="b">
        <f>INDEX(IRR_LIST,CalcTable[[#This Row],[Day of Week]]+1)</f>
        <v>1</v>
      </c>
      <c r="T2943" s="13">
        <f t="shared" ca="1" si="914"/>
        <v>7.6000000000000005</v>
      </c>
      <c r="U2943" s="13" t="b">
        <f ca="1">IF(CalcTable[[#This Row],[IrrPrecip]]&gt;=IC_MM,FALSE,TRUE)</f>
        <v>1</v>
      </c>
      <c r="V2943" s="13" t="b">
        <f t="shared" si="915"/>
        <v>0</v>
      </c>
      <c r="W2943" s="13" t="e">
        <f ca="1">IF(AND(IRR_DRIP=FALSE,CalcTable[[#This Row],[IrrHours]]&lt;=0),FALSE,TRUE)</f>
        <v>#NAME?</v>
      </c>
      <c r="X2943" s="13" t="e">
        <f ca="1">AND(CalcTable[[#This Row],[IrrDay]],CalcTable[[#This Row],[IrrRain]],CalcTable[[#This Row],[IrrWarm]],CalcTable[[#This Row],[IrrWindy]])</f>
        <v>#NAME?</v>
      </c>
      <c r="Y2943" s="13" t="e">
        <f t="shared" ca="1" si="916"/>
        <v>#NAME?</v>
      </c>
      <c r="Z2943" s="13" t="e">
        <f ca="1">CalcTable[[#This Row],[IrrHours]]/5</f>
        <v>#NAME?</v>
      </c>
      <c r="AA2943" s="13" t="e">
        <f ca="1">IF(CalcTable[[#This Row],[IrrFlag]]=FALSE,0,MAX(0,CalcTable[[#This Row],[VolRednWind]]*(FCAP*IRR_TARGET-CalcTable[[#This Row],[IWC]])))</f>
        <v>#NAME?</v>
      </c>
      <c r="AB2943" s="13" t="e">
        <f ca="1">CalcTable[[#This Row],[IWC]]+CalcTable[[#This Row],[Eff Precip]]+CalcTable[[#This Row],[IrrAmt]]-CalcTable[[#This Row],[AET]]</f>
        <v>#NAME?</v>
      </c>
      <c r="AC2943" s="13" t="e">
        <f ca="1">IF(CalcTable[[#This Row],[PWC]]&gt;FCAP,MIN(24*PERC,MIN(SAT,CalcTable[[#This Row],[PWC]])-FCAP),0)</f>
        <v>#NAME?</v>
      </c>
      <c r="AD2943" s="13" t="e">
        <f ca="1">IF(CalcTable[[#This Row],[PWC]]&gt;SAT,CalcTable[[#This Row],[PWC]]-SAT,0)</f>
        <v>#NAME?</v>
      </c>
      <c r="AE2943" s="13" t="e">
        <f ca="1">CalcTable[[#This Row],[PWC]]-CalcTable[[#This Row],[PercAmt]]-CalcTable[[#This Row],[Runoff]]</f>
        <v>#NAME?</v>
      </c>
      <c r="AF2943" s="13" t="e">
        <f ca="1">CalcTable[[#This Row],[IrrAmt]]/1000*CUR_IRR_AREA*10000/IRR_EFF</f>
        <v>#NAME?</v>
      </c>
      <c r="AG2943" s="147"/>
      <c r="AH2943" s="13"/>
      <c r="AI2943" s="50">
        <v>0</v>
      </c>
      <c r="AJ2943" s="50">
        <v>0</v>
      </c>
      <c r="AK2943" s="50">
        <v>0</v>
      </c>
      <c r="AL2943" s="50">
        <v>0</v>
      </c>
      <c r="AM2943" s="50"/>
      <c r="AN2943" s="50"/>
      <c r="AO2943" s="50"/>
      <c r="AP2943" s="50"/>
      <c r="AQ2943" s="50"/>
      <c r="AR2943" s="50"/>
      <c r="AS2943" s="50"/>
      <c r="AT2943" s="50"/>
      <c r="AU2943" s="50"/>
      <c r="AV2943" s="50"/>
      <c r="AW2943" s="50"/>
      <c r="AX2943" s="50">
        <f t="shared" si="927"/>
        <v>0</v>
      </c>
      <c r="AY2943" s="50"/>
      <c r="AZ2943" s="50">
        <f t="shared" si="917"/>
        <v>0</v>
      </c>
      <c r="BA2943" s="50">
        <f t="shared" si="918"/>
        <v>0</v>
      </c>
      <c r="BB2943" s="50">
        <f t="shared" si="919"/>
        <v>0</v>
      </c>
      <c r="BC2943" s="17">
        <f t="shared" si="920"/>
        <v>19795</v>
      </c>
      <c r="BD2943" s="50">
        <f t="shared" si="921"/>
        <v>0</v>
      </c>
      <c r="BE2943" s="50">
        <f t="shared" si="922"/>
        <v>0</v>
      </c>
      <c r="BF2943" s="50">
        <f t="shared" si="928"/>
        <v>0</v>
      </c>
      <c r="BG2943" s="50"/>
      <c r="BH2943" s="17">
        <f t="shared" si="923"/>
        <v>0</v>
      </c>
      <c r="BI2943" s="17">
        <f t="shared" si="931"/>
        <v>2943</v>
      </c>
      <c r="BJ2943" s="17">
        <f t="shared" si="929"/>
        <v>2943</v>
      </c>
      <c r="BK2943" s="150">
        <f t="shared" si="930"/>
        <v>28992</v>
      </c>
      <c r="BL2943" s="50" t="e">
        <f t="shared" ca="1" si="924"/>
        <v>#NAME?</v>
      </c>
      <c r="BM2943" s="50" t="e">
        <f t="shared" ca="1" si="925"/>
        <v>#NAME?</v>
      </c>
      <c r="BN2943" s="50" t="e">
        <f t="shared" ca="1" si="926"/>
        <v>#NAME?</v>
      </c>
    </row>
    <row r="2944" spans="1:66" x14ac:dyDescent="0.35">
      <c r="A2944" s="48">
        <v>28993</v>
      </c>
      <c r="B2944" s="17">
        <v>1979</v>
      </c>
      <c r="C2944" s="17">
        <v>5</v>
      </c>
      <c r="D2944" s="17">
        <v>138</v>
      </c>
      <c r="E2944" s="17">
        <v>18</v>
      </c>
      <c r="F2944" s="17">
        <v>6</v>
      </c>
      <c r="G2944" s="50">
        <v>1.4</v>
      </c>
      <c r="H2944" s="32">
        <v>3.9716210583435547</v>
      </c>
      <c r="I2944" s="50">
        <v>9.6666666666666661</v>
      </c>
      <c r="J2944" s="13">
        <v>12.4</v>
      </c>
      <c r="K2944" s="13">
        <f t="shared" si="912"/>
        <v>12.4</v>
      </c>
      <c r="L2944" s="13">
        <f t="shared" si="913"/>
        <v>5.5500000000000007</v>
      </c>
      <c r="M2944" s="13" t="e">
        <f ca="1">CalcTable[[#This Row],[IWC]]-AE2943</f>
        <v>#NAME?</v>
      </c>
      <c r="N2944" s="13" t="e">
        <f ca="1">IF(CalcTable[[#This Row],[Day of Year]]&lt;123,FCAP,AE2943)</f>
        <v>#NAME?</v>
      </c>
      <c r="O2944" s="17" t="e">
        <f ca="1">IF(IRR_DRIP,5,COUNTIF('IDET Wind Values'!C2928:G2928,"&lt;="&amp;IRR_MAXWIND))</f>
        <v>#NAME?</v>
      </c>
      <c r="P2944" s="13" t="e">
        <f ca="1">CalcTable[[#This Row],[ET_o]]*KL</f>
        <v>#NAME?</v>
      </c>
      <c r="Q2944" s="13" t="e">
        <f ca="1">IF(WILTPT&lt;=0,1,MAX(0,MIN(1,(CalcTable[[#This Row],[IWC]]-WILTPT)/(MAD-WILTPT))))</f>
        <v>#NAME?</v>
      </c>
      <c r="R2944" s="13" t="e">
        <f ca="1">CalcTable[[#This Row],[ETMult]]*CalcTable[[#This Row],[ETb]]</f>
        <v>#NAME?</v>
      </c>
      <c r="S2944" s="13" t="b">
        <f>INDEX(IRR_LIST,CalcTable[[#This Row],[Day of Week]]+1)</f>
        <v>0</v>
      </c>
      <c r="T2944" s="13">
        <f t="shared" ca="1" si="914"/>
        <v>7.4</v>
      </c>
      <c r="U2944" s="13" t="b">
        <f ca="1">IF(CalcTable[[#This Row],[IrrPrecip]]&gt;=IC_MM,FALSE,TRUE)</f>
        <v>1</v>
      </c>
      <c r="V2944" s="13" t="b">
        <f t="shared" si="915"/>
        <v>0</v>
      </c>
      <c r="W2944" s="13" t="e">
        <f ca="1">IF(AND(IRR_DRIP=FALSE,CalcTable[[#This Row],[IrrHours]]&lt;=0),FALSE,TRUE)</f>
        <v>#NAME?</v>
      </c>
      <c r="X2944" s="13" t="e">
        <f ca="1">AND(CalcTable[[#This Row],[IrrDay]],CalcTable[[#This Row],[IrrRain]],CalcTable[[#This Row],[IrrWarm]],CalcTable[[#This Row],[IrrWindy]])</f>
        <v>#NAME?</v>
      </c>
      <c r="Y2944" s="13" t="e">
        <f t="shared" ca="1" si="916"/>
        <v>#NAME?</v>
      </c>
      <c r="Z2944" s="13" t="e">
        <f ca="1">CalcTable[[#This Row],[IrrHours]]/5</f>
        <v>#NAME?</v>
      </c>
      <c r="AA2944" s="13" t="e">
        <f ca="1">IF(CalcTable[[#This Row],[IrrFlag]]=FALSE,0,MAX(0,CalcTable[[#This Row],[VolRednWind]]*(FCAP*IRR_TARGET-CalcTable[[#This Row],[IWC]])))</f>
        <v>#NAME?</v>
      </c>
      <c r="AB2944" s="13" t="e">
        <f ca="1">CalcTable[[#This Row],[IWC]]+CalcTable[[#This Row],[Eff Precip]]+CalcTable[[#This Row],[IrrAmt]]-CalcTable[[#This Row],[AET]]</f>
        <v>#NAME?</v>
      </c>
      <c r="AC2944" s="13" t="e">
        <f ca="1">IF(CalcTable[[#This Row],[PWC]]&gt;FCAP,MIN(24*PERC,MIN(SAT,CalcTable[[#This Row],[PWC]])-FCAP),0)</f>
        <v>#NAME?</v>
      </c>
      <c r="AD2944" s="13" t="e">
        <f ca="1">IF(CalcTable[[#This Row],[PWC]]&gt;SAT,CalcTable[[#This Row],[PWC]]-SAT,0)</f>
        <v>#NAME?</v>
      </c>
      <c r="AE2944" s="13" t="e">
        <f ca="1">CalcTable[[#This Row],[PWC]]-CalcTable[[#This Row],[PercAmt]]-CalcTable[[#This Row],[Runoff]]</f>
        <v>#NAME?</v>
      </c>
      <c r="AF2944" s="13" t="e">
        <f ca="1">CalcTable[[#This Row],[IrrAmt]]/1000*CUR_IRR_AREA*10000/IRR_EFF</f>
        <v>#NAME?</v>
      </c>
      <c r="AG2944" s="147"/>
      <c r="AH2944" s="13"/>
      <c r="AI2944" s="50">
        <v>0</v>
      </c>
      <c r="AJ2944" s="50">
        <v>0</v>
      </c>
      <c r="AK2944" s="50">
        <v>0</v>
      </c>
      <c r="AL2944" s="50">
        <v>0</v>
      </c>
      <c r="AM2944" s="50"/>
      <c r="AN2944" s="50"/>
      <c r="AO2944" s="50"/>
      <c r="AP2944" s="50"/>
      <c r="AQ2944" s="50"/>
      <c r="AR2944" s="50"/>
      <c r="AS2944" s="50"/>
      <c r="AT2944" s="50"/>
      <c r="AU2944" s="50"/>
      <c r="AV2944" s="50"/>
      <c r="AW2944" s="50"/>
      <c r="AX2944" s="50">
        <f t="shared" si="927"/>
        <v>0</v>
      </c>
      <c r="AY2944" s="50"/>
      <c r="AZ2944" s="50">
        <f t="shared" si="917"/>
        <v>0</v>
      </c>
      <c r="BA2944" s="50">
        <f t="shared" si="918"/>
        <v>0</v>
      </c>
      <c r="BB2944" s="50">
        <f t="shared" si="919"/>
        <v>0</v>
      </c>
      <c r="BC2944" s="17">
        <f t="shared" si="920"/>
        <v>19795</v>
      </c>
      <c r="BD2944" s="50">
        <f t="shared" si="921"/>
        <v>0</v>
      </c>
      <c r="BE2944" s="50">
        <f t="shared" si="922"/>
        <v>0</v>
      </c>
      <c r="BF2944" s="50">
        <f t="shared" si="928"/>
        <v>0</v>
      </c>
      <c r="BG2944" s="50"/>
      <c r="BH2944" s="17">
        <f t="shared" si="923"/>
        <v>0</v>
      </c>
      <c r="BI2944" s="17">
        <f t="shared" si="931"/>
        <v>2944</v>
      </c>
      <c r="BJ2944" s="17">
        <f t="shared" si="929"/>
        <v>2944</v>
      </c>
      <c r="BK2944" s="150">
        <f t="shared" si="930"/>
        <v>28993</v>
      </c>
      <c r="BL2944" s="50" t="e">
        <f t="shared" ca="1" si="924"/>
        <v>#NAME?</v>
      </c>
      <c r="BM2944" s="50" t="e">
        <f t="shared" ca="1" si="925"/>
        <v>#NAME?</v>
      </c>
      <c r="BN2944" s="50" t="e">
        <f t="shared" ca="1" si="926"/>
        <v>#NAME?</v>
      </c>
    </row>
    <row r="2945" spans="1:66" x14ac:dyDescent="0.35">
      <c r="A2945" s="48">
        <v>28994</v>
      </c>
      <c r="B2945" s="17">
        <v>1979</v>
      </c>
      <c r="C2945" s="17">
        <v>5</v>
      </c>
      <c r="D2945" s="17">
        <v>139</v>
      </c>
      <c r="E2945" s="17">
        <v>19</v>
      </c>
      <c r="F2945" s="17">
        <v>7</v>
      </c>
      <c r="G2945" s="50">
        <v>0.8</v>
      </c>
      <c r="H2945" s="32">
        <v>3.8838995042838134</v>
      </c>
      <c r="I2945" s="50">
        <v>22.333333333333332</v>
      </c>
      <c r="J2945" s="13">
        <v>0</v>
      </c>
      <c r="K2945" s="13">
        <f t="shared" si="912"/>
        <v>0</v>
      </c>
      <c r="L2945" s="13">
        <f t="shared" si="913"/>
        <v>0</v>
      </c>
      <c r="M2945" s="13" t="e">
        <f ca="1">CalcTable[[#This Row],[IWC]]-AE2944</f>
        <v>#NAME?</v>
      </c>
      <c r="N2945" s="13" t="e">
        <f ca="1">IF(CalcTable[[#This Row],[Day of Year]]&lt;123,FCAP,AE2944)</f>
        <v>#NAME?</v>
      </c>
      <c r="O2945" s="17" t="e">
        <f ca="1">IF(IRR_DRIP,5,COUNTIF('IDET Wind Values'!C2929:G2929,"&lt;="&amp;IRR_MAXWIND))</f>
        <v>#NAME?</v>
      </c>
      <c r="P2945" s="13" t="e">
        <f ca="1">CalcTable[[#This Row],[ET_o]]*KL</f>
        <v>#NAME?</v>
      </c>
      <c r="Q2945" s="13" t="e">
        <f ca="1">IF(WILTPT&lt;=0,1,MAX(0,MIN(1,(CalcTable[[#This Row],[IWC]]-WILTPT)/(MAD-WILTPT))))</f>
        <v>#NAME?</v>
      </c>
      <c r="R2945" s="13" t="e">
        <f ca="1">CalcTable[[#This Row],[ETMult]]*CalcTable[[#This Row],[ETb]]</f>
        <v>#NAME?</v>
      </c>
      <c r="S2945" s="13" t="b">
        <f>INDEX(IRR_LIST,CalcTable[[#This Row],[Day of Week]]+1)</f>
        <v>0</v>
      </c>
      <c r="T2945" s="13">
        <f t="shared" ca="1" si="914"/>
        <v>12.4</v>
      </c>
      <c r="U2945" s="13" t="b">
        <f ca="1">IF(CalcTable[[#This Row],[IrrPrecip]]&gt;=IC_MM,FALSE,TRUE)</f>
        <v>0</v>
      </c>
      <c r="V2945" s="13" t="b">
        <f t="shared" si="915"/>
        <v>0</v>
      </c>
      <c r="W2945" s="13" t="e">
        <f ca="1">IF(AND(IRR_DRIP=FALSE,CalcTable[[#This Row],[IrrHours]]&lt;=0),FALSE,TRUE)</f>
        <v>#NAME?</v>
      </c>
      <c r="X2945" s="13" t="e">
        <f ca="1">AND(CalcTable[[#This Row],[IrrDay]],CalcTable[[#This Row],[IrrRain]],CalcTable[[#This Row],[IrrWarm]],CalcTable[[#This Row],[IrrWindy]])</f>
        <v>#NAME?</v>
      </c>
      <c r="Y2945" s="13" t="e">
        <f t="shared" ca="1" si="916"/>
        <v>#NAME?</v>
      </c>
      <c r="Z2945" s="13" t="e">
        <f ca="1">CalcTable[[#This Row],[IrrHours]]/5</f>
        <v>#NAME?</v>
      </c>
      <c r="AA2945" s="13" t="e">
        <f ca="1">IF(CalcTable[[#This Row],[IrrFlag]]=FALSE,0,MAX(0,CalcTable[[#This Row],[VolRednWind]]*(FCAP*IRR_TARGET-CalcTable[[#This Row],[IWC]])))</f>
        <v>#NAME?</v>
      </c>
      <c r="AB2945" s="13" t="e">
        <f ca="1">CalcTable[[#This Row],[IWC]]+CalcTable[[#This Row],[Eff Precip]]+CalcTable[[#This Row],[IrrAmt]]-CalcTable[[#This Row],[AET]]</f>
        <v>#NAME?</v>
      </c>
      <c r="AC2945" s="13" t="e">
        <f ca="1">IF(CalcTable[[#This Row],[PWC]]&gt;FCAP,MIN(24*PERC,MIN(SAT,CalcTable[[#This Row],[PWC]])-FCAP),0)</f>
        <v>#NAME?</v>
      </c>
      <c r="AD2945" s="13" t="e">
        <f ca="1">IF(CalcTable[[#This Row],[PWC]]&gt;SAT,CalcTable[[#This Row],[PWC]]-SAT,0)</f>
        <v>#NAME?</v>
      </c>
      <c r="AE2945" s="13" t="e">
        <f ca="1">CalcTable[[#This Row],[PWC]]-CalcTable[[#This Row],[PercAmt]]-CalcTable[[#This Row],[Runoff]]</f>
        <v>#NAME?</v>
      </c>
      <c r="AF2945" s="13" t="e">
        <f ca="1">CalcTable[[#This Row],[IrrAmt]]/1000*CUR_IRR_AREA*10000/IRR_EFF</f>
        <v>#NAME?</v>
      </c>
      <c r="AG2945" s="147"/>
      <c r="AH2945" s="13"/>
      <c r="AI2945" s="50">
        <v>0</v>
      </c>
      <c r="AJ2945" s="50">
        <v>0</v>
      </c>
      <c r="AK2945" s="50">
        <v>0</v>
      </c>
      <c r="AL2945" s="50">
        <v>0</v>
      </c>
      <c r="AM2945" s="50"/>
      <c r="AN2945" s="50"/>
      <c r="AO2945" s="50"/>
      <c r="AP2945" s="50"/>
      <c r="AQ2945" s="50"/>
      <c r="AR2945" s="50"/>
      <c r="AS2945" s="50"/>
      <c r="AT2945" s="50"/>
      <c r="AU2945" s="50"/>
      <c r="AV2945" s="50"/>
      <c r="AW2945" s="50"/>
      <c r="AX2945" s="50">
        <f t="shared" si="927"/>
        <v>0</v>
      </c>
      <c r="AY2945" s="50"/>
      <c r="AZ2945" s="50">
        <f t="shared" si="917"/>
        <v>0</v>
      </c>
      <c r="BA2945" s="50">
        <f t="shared" si="918"/>
        <v>0</v>
      </c>
      <c r="BB2945" s="50">
        <f t="shared" si="919"/>
        <v>0</v>
      </c>
      <c r="BC2945" s="17">
        <f t="shared" si="920"/>
        <v>19795</v>
      </c>
      <c r="BD2945" s="50">
        <f t="shared" si="921"/>
        <v>0</v>
      </c>
      <c r="BE2945" s="50">
        <f t="shared" si="922"/>
        <v>0</v>
      </c>
      <c r="BF2945" s="50">
        <f t="shared" si="928"/>
        <v>0</v>
      </c>
      <c r="BG2945" s="50"/>
      <c r="BH2945" s="17">
        <f t="shared" si="923"/>
        <v>0</v>
      </c>
      <c r="BI2945" s="17">
        <f t="shared" si="931"/>
        <v>2945</v>
      </c>
      <c r="BJ2945" s="17">
        <f t="shared" si="929"/>
        <v>2945</v>
      </c>
      <c r="BK2945" s="150">
        <f t="shared" si="930"/>
        <v>28994</v>
      </c>
      <c r="BL2945" s="50" t="e">
        <f t="shared" ca="1" si="924"/>
        <v>#NAME?</v>
      </c>
      <c r="BM2945" s="50" t="e">
        <f t="shared" ca="1" si="925"/>
        <v>#NAME?</v>
      </c>
      <c r="BN2945" s="50" t="e">
        <f t="shared" ca="1" si="926"/>
        <v>#NAME?</v>
      </c>
    </row>
    <row r="2946" spans="1:66" x14ac:dyDescent="0.35">
      <c r="A2946" s="48">
        <v>28995</v>
      </c>
      <c r="B2946" s="17">
        <v>1979</v>
      </c>
      <c r="C2946" s="17">
        <v>5</v>
      </c>
      <c r="D2946" s="17">
        <v>140</v>
      </c>
      <c r="E2946" s="17">
        <v>20</v>
      </c>
      <c r="F2946" s="17">
        <v>1</v>
      </c>
      <c r="G2946" s="50">
        <v>-1.4</v>
      </c>
      <c r="H2946" s="32">
        <v>4.6084435973901492</v>
      </c>
      <c r="I2946" s="50">
        <v>3.5</v>
      </c>
      <c r="J2946" s="13">
        <v>0</v>
      </c>
      <c r="K2946" s="13">
        <f t="shared" si="912"/>
        <v>0</v>
      </c>
      <c r="L2946" s="13">
        <f t="shared" si="913"/>
        <v>0</v>
      </c>
      <c r="M2946" s="13" t="e">
        <f ca="1">CalcTable[[#This Row],[IWC]]-AE2945</f>
        <v>#NAME?</v>
      </c>
      <c r="N2946" s="13" t="e">
        <f ca="1">IF(CalcTable[[#This Row],[Day of Year]]&lt;123,FCAP,AE2945)</f>
        <v>#NAME?</v>
      </c>
      <c r="O2946" s="17" t="e">
        <f ca="1">IF(IRR_DRIP,5,COUNTIF('IDET Wind Values'!C2930:G2930,"&lt;="&amp;IRR_MAXWIND))</f>
        <v>#NAME?</v>
      </c>
      <c r="P2946" s="13" t="e">
        <f ca="1">CalcTable[[#This Row],[ET_o]]*KL</f>
        <v>#NAME?</v>
      </c>
      <c r="Q2946" s="13" t="e">
        <f ca="1">IF(WILTPT&lt;=0,1,MAX(0,MIN(1,(CalcTable[[#This Row],[IWC]]-WILTPT)/(MAD-WILTPT))))</f>
        <v>#NAME?</v>
      </c>
      <c r="R2946" s="13" t="e">
        <f ca="1">CalcTable[[#This Row],[ETMult]]*CalcTable[[#This Row],[ETb]]</f>
        <v>#NAME?</v>
      </c>
      <c r="S2946" s="13" t="b">
        <f>INDEX(IRR_LIST,CalcTable[[#This Row],[Day of Week]]+1)</f>
        <v>1</v>
      </c>
      <c r="T2946" s="13">
        <f t="shared" ca="1" si="914"/>
        <v>12.4</v>
      </c>
      <c r="U2946" s="13" t="b">
        <f ca="1">IF(CalcTable[[#This Row],[IrrPrecip]]&gt;=IC_MM,FALSE,TRUE)</f>
        <v>0</v>
      </c>
      <c r="V2946" s="13" t="b">
        <f t="shared" si="915"/>
        <v>1</v>
      </c>
      <c r="W2946" s="13" t="e">
        <f ca="1">IF(AND(IRR_DRIP=FALSE,CalcTable[[#This Row],[IrrHours]]&lt;=0),FALSE,TRUE)</f>
        <v>#NAME?</v>
      </c>
      <c r="X2946" s="13" t="e">
        <f ca="1">AND(CalcTable[[#This Row],[IrrDay]],CalcTable[[#This Row],[IrrRain]],CalcTable[[#This Row],[IrrWarm]],CalcTable[[#This Row],[IrrWindy]])</f>
        <v>#NAME?</v>
      </c>
      <c r="Y2946" s="13" t="e">
        <f t="shared" ca="1" si="916"/>
        <v>#NAME?</v>
      </c>
      <c r="Z2946" s="13" t="e">
        <f ca="1">CalcTable[[#This Row],[IrrHours]]/5</f>
        <v>#NAME?</v>
      </c>
      <c r="AA2946" s="13" t="e">
        <f ca="1">IF(CalcTable[[#This Row],[IrrFlag]]=FALSE,0,MAX(0,CalcTable[[#This Row],[VolRednWind]]*(FCAP*IRR_TARGET-CalcTable[[#This Row],[IWC]])))</f>
        <v>#NAME?</v>
      </c>
      <c r="AB2946" s="13" t="e">
        <f ca="1">CalcTable[[#This Row],[IWC]]+CalcTable[[#This Row],[Eff Precip]]+CalcTable[[#This Row],[IrrAmt]]-CalcTable[[#This Row],[AET]]</f>
        <v>#NAME?</v>
      </c>
      <c r="AC2946" s="13" t="e">
        <f ca="1">IF(CalcTable[[#This Row],[PWC]]&gt;FCAP,MIN(24*PERC,MIN(SAT,CalcTable[[#This Row],[PWC]])-FCAP),0)</f>
        <v>#NAME?</v>
      </c>
      <c r="AD2946" s="13" t="e">
        <f ca="1">IF(CalcTable[[#This Row],[PWC]]&gt;SAT,CalcTable[[#This Row],[PWC]]-SAT,0)</f>
        <v>#NAME?</v>
      </c>
      <c r="AE2946" s="13" t="e">
        <f ca="1">CalcTable[[#This Row],[PWC]]-CalcTable[[#This Row],[PercAmt]]-CalcTable[[#This Row],[Runoff]]</f>
        <v>#NAME?</v>
      </c>
      <c r="AF2946" s="13" t="e">
        <f ca="1">CalcTable[[#This Row],[IrrAmt]]/1000*CUR_IRR_AREA*10000/IRR_EFF</f>
        <v>#NAME?</v>
      </c>
      <c r="AG2946" s="147"/>
      <c r="AH2946" s="13"/>
      <c r="AI2946" s="50">
        <v>0</v>
      </c>
      <c r="AJ2946" s="50">
        <v>0</v>
      </c>
      <c r="AK2946" s="50">
        <v>0</v>
      </c>
      <c r="AL2946" s="50">
        <v>0</v>
      </c>
      <c r="AM2946" s="50"/>
      <c r="AN2946" s="50"/>
      <c r="AO2946" s="50"/>
      <c r="AP2946" s="50"/>
      <c r="AQ2946" s="50"/>
      <c r="AR2946" s="50"/>
      <c r="AS2946" s="50"/>
      <c r="AT2946" s="50"/>
      <c r="AU2946" s="50"/>
      <c r="AV2946" s="50"/>
      <c r="AW2946" s="50"/>
      <c r="AX2946" s="50">
        <f t="shared" si="927"/>
        <v>0</v>
      </c>
      <c r="AY2946" s="50"/>
      <c r="AZ2946" s="50">
        <f t="shared" si="917"/>
        <v>0</v>
      </c>
      <c r="BA2946" s="50">
        <f t="shared" si="918"/>
        <v>0</v>
      </c>
      <c r="BB2946" s="50">
        <f t="shared" si="919"/>
        <v>0</v>
      </c>
      <c r="BC2946" s="17">
        <f t="shared" si="920"/>
        <v>19795</v>
      </c>
      <c r="BD2946" s="50">
        <f t="shared" si="921"/>
        <v>0</v>
      </c>
      <c r="BE2946" s="50">
        <f t="shared" si="922"/>
        <v>0</v>
      </c>
      <c r="BF2946" s="50">
        <f t="shared" si="928"/>
        <v>0</v>
      </c>
      <c r="BG2946" s="50"/>
      <c r="BH2946" s="17">
        <f t="shared" si="923"/>
        <v>0</v>
      </c>
      <c r="BI2946" s="17">
        <f t="shared" si="931"/>
        <v>2946</v>
      </c>
      <c r="BJ2946" s="17">
        <f t="shared" si="929"/>
        <v>2946</v>
      </c>
      <c r="BK2946" s="150">
        <f t="shared" si="930"/>
        <v>28995</v>
      </c>
      <c r="BL2946" s="50" t="e">
        <f t="shared" ca="1" si="924"/>
        <v>#NAME?</v>
      </c>
      <c r="BM2946" s="50" t="e">
        <f t="shared" ca="1" si="925"/>
        <v>#NAME?</v>
      </c>
      <c r="BN2946" s="50" t="e">
        <f t="shared" ca="1" si="926"/>
        <v>#NAME?</v>
      </c>
    </row>
    <row r="2947" spans="1:66" x14ac:dyDescent="0.35">
      <c r="A2947" s="48">
        <v>28996</v>
      </c>
      <c r="B2947" s="17">
        <v>1979</v>
      </c>
      <c r="C2947" s="17">
        <v>5</v>
      </c>
      <c r="D2947" s="17">
        <v>141</v>
      </c>
      <c r="E2947" s="17">
        <v>21</v>
      </c>
      <c r="F2947" s="17">
        <v>2</v>
      </c>
      <c r="G2947" s="50">
        <v>6.9</v>
      </c>
      <c r="H2947" s="32">
        <v>4.6999995179911425</v>
      </c>
      <c r="I2947" s="50">
        <v>26.166666666666668</v>
      </c>
      <c r="J2947" s="13">
        <v>0</v>
      </c>
      <c r="K2947" s="13">
        <f t="shared" si="912"/>
        <v>0</v>
      </c>
      <c r="L2947" s="13">
        <f t="shared" si="913"/>
        <v>0</v>
      </c>
      <c r="M2947" s="13" t="e">
        <f ca="1">CalcTable[[#This Row],[IWC]]-AE2946</f>
        <v>#NAME?</v>
      </c>
      <c r="N2947" s="13" t="e">
        <f ca="1">IF(CalcTable[[#This Row],[Day of Year]]&lt;123,FCAP,AE2946)</f>
        <v>#NAME?</v>
      </c>
      <c r="O2947" s="17" t="e">
        <f ca="1">IF(IRR_DRIP,5,COUNTIF('IDET Wind Values'!C2931:G2931,"&lt;="&amp;IRR_MAXWIND))</f>
        <v>#NAME?</v>
      </c>
      <c r="P2947" s="13" t="e">
        <f ca="1">CalcTable[[#This Row],[ET_o]]*KL</f>
        <v>#NAME?</v>
      </c>
      <c r="Q2947" s="13" t="e">
        <f ca="1">IF(WILTPT&lt;=0,1,MAX(0,MIN(1,(CalcTable[[#This Row],[IWC]]-WILTPT)/(MAD-WILTPT))))</f>
        <v>#NAME?</v>
      </c>
      <c r="R2947" s="13" t="e">
        <f ca="1">CalcTable[[#This Row],[ETMult]]*CalcTable[[#This Row],[ETb]]</f>
        <v>#NAME?</v>
      </c>
      <c r="S2947" s="13" t="b">
        <f>INDEX(IRR_LIST,CalcTable[[#This Row],[Day of Week]]+1)</f>
        <v>0</v>
      </c>
      <c r="T2947" s="13">
        <f t="shared" ca="1" si="914"/>
        <v>0</v>
      </c>
      <c r="U2947" s="13" t="b">
        <f ca="1">IF(CalcTable[[#This Row],[IrrPrecip]]&gt;=IC_MM,FALSE,TRUE)</f>
        <v>1</v>
      </c>
      <c r="V2947" s="13" t="b">
        <f t="shared" si="915"/>
        <v>0</v>
      </c>
      <c r="W2947" s="13" t="e">
        <f ca="1">IF(AND(IRR_DRIP=FALSE,CalcTable[[#This Row],[IrrHours]]&lt;=0),FALSE,TRUE)</f>
        <v>#NAME?</v>
      </c>
      <c r="X2947" s="13" t="e">
        <f ca="1">AND(CalcTable[[#This Row],[IrrDay]],CalcTable[[#This Row],[IrrRain]],CalcTable[[#This Row],[IrrWarm]],CalcTable[[#This Row],[IrrWindy]])</f>
        <v>#NAME?</v>
      </c>
      <c r="Y2947" s="13" t="e">
        <f t="shared" ca="1" si="916"/>
        <v>#NAME?</v>
      </c>
      <c r="Z2947" s="13" t="e">
        <f ca="1">CalcTable[[#This Row],[IrrHours]]/5</f>
        <v>#NAME?</v>
      </c>
      <c r="AA2947" s="13" t="e">
        <f ca="1">IF(CalcTable[[#This Row],[IrrFlag]]=FALSE,0,MAX(0,CalcTable[[#This Row],[VolRednWind]]*(FCAP*IRR_TARGET-CalcTable[[#This Row],[IWC]])))</f>
        <v>#NAME?</v>
      </c>
      <c r="AB2947" s="13" t="e">
        <f ca="1">CalcTable[[#This Row],[IWC]]+CalcTable[[#This Row],[Eff Precip]]+CalcTable[[#This Row],[IrrAmt]]-CalcTable[[#This Row],[AET]]</f>
        <v>#NAME?</v>
      </c>
      <c r="AC2947" s="13" t="e">
        <f ca="1">IF(CalcTable[[#This Row],[PWC]]&gt;FCAP,MIN(24*PERC,MIN(SAT,CalcTable[[#This Row],[PWC]])-FCAP),0)</f>
        <v>#NAME?</v>
      </c>
      <c r="AD2947" s="13" t="e">
        <f ca="1">IF(CalcTable[[#This Row],[PWC]]&gt;SAT,CalcTable[[#This Row],[PWC]]-SAT,0)</f>
        <v>#NAME?</v>
      </c>
      <c r="AE2947" s="13" t="e">
        <f ca="1">CalcTable[[#This Row],[PWC]]-CalcTable[[#This Row],[PercAmt]]-CalcTable[[#This Row],[Runoff]]</f>
        <v>#NAME?</v>
      </c>
      <c r="AF2947" s="13" t="e">
        <f ca="1">CalcTable[[#This Row],[IrrAmt]]/1000*CUR_IRR_AREA*10000/IRR_EFF</f>
        <v>#NAME?</v>
      </c>
      <c r="AG2947" s="147"/>
      <c r="AH2947" s="13"/>
      <c r="AI2947" s="50">
        <v>0</v>
      </c>
      <c r="AJ2947" s="50">
        <v>0</v>
      </c>
      <c r="AK2947" s="50">
        <v>0</v>
      </c>
      <c r="AL2947" s="50">
        <v>0</v>
      </c>
      <c r="AM2947" s="50"/>
      <c r="AN2947" s="50"/>
      <c r="AO2947" s="50"/>
      <c r="AP2947" s="50"/>
      <c r="AQ2947" s="50"/>
      <c r="AR2947" s="50"/>
      <c r="AS2947" s="50"/>
      <c r="AT2947" s="50"/>
      <c r="AU2947" s="50"/>
      <c r="AV2947" s="50"/>
      <c r="AW2947" s="50"/>
      <c r="AX2947" s="50">
        <f t="shared" si="927"/>
        <v>0</v>
      </c>
      <c r="AY2947" s="50"/>
      <c r="AZ2947" s="50">
        <f t="shared" si="917"/>
        <v>0</v>
      </c>
      <c r="BA2947" s="50">
        <f t="shared" si="918"/>
        <v>0</v>
      </c>
      <c r="BB2947" s="50">
        <f t="shared" si="919"/>
        <v>0</v>
      </c>
      <c r="BC2947" s="17">
        <f t="shared" si="920"/>
        <v>19795</v>
      </c>
      <c r="BD2947" s="50">
        <f t="shared" si="921"/>
        <v>0</v>
      </c>
      <c r="BE2947" s="50">
        <f t="shared" si="922"/>
        <v>0</v>
      </c>
      <c r="BF2947" s="50">
        <f t="shared" si="928"/>
        <v>0</v>
      </c>
      <c r="BG2947" s="50"/>
      <c r="BH2947" s="17">
        <f t="shared" si="923"/>
        <v>0</v>
      </c>
      <c r="BI2947" s="17">
        <f t="shared" si="931"/>
        <v>2947</v>
      </c>
      <c r="BJ2947" s="17">
        <f t="shared" si="929"/>
        <v>2947</v>
      </c>
      <c r="BK2947" s="150">
        <f t="shared" si="930"/>
        <v>28996</v>
      </c>
      <c r="BL2947" s="50" t="e">
        <f t="shared" ca="1" si="924"/>
        <v>#NAME?</v>
      </c>
      <c r="BM2947" s="50" t="e">
        <f t="shared" ca="1" si="925"/>
        <v>#NAME?</v>
      </c>
      <c r="BN2947" s="50" t="e">
        <f t="shared" ca="1" si="926"/>
        <v>#NAME?</v>
      </c>
    </row>
    <row r="2948" spans="1:66" x14ac:dyDescent="0.35">
      <c r="A2948" s="48">
        <v>28997</v>
      </c>
      <c r="B2948" s="17">
        <v>1979</v>
      </c>
      <c r="C2948" s="17">
        <v>5</v>
      </c>
      <c r="D2948" s="17">
        <v>142</v>
      </c>
      <c r="E2948" s="17">
        <v>22</v>
      </c>
      <c r="F2948" s="17">
        <v>3</v>
      </c>
      <c r="G2948" s="50">
        <v>1.1000000000000001</v>
      </c>
      <c r="H2948" s="32">
        <v>4.4525418417780154</v>
      </c>
      <c r="I2948" s="50">
        <v>1</v>
      </c>
      <c r="J2948" s="13">
        <v>0</v>
      </c>
      <c r="K2948" s="13">
        <f t="shared" si="912"/>
        <v>0</v>
      </c>
      <c r="L2948" s="13">
        <f t="shared" si="913"/>
        <v>0</v>
      </c>
      <c r="M2948" s="13" t="e">
        <f ca="1">CalcTable[[#This Row],[IWC]]-AE2947</f>
        <v>#NAME?</v>
      </c>
      <c r="N2948" s="13" t="e">
        <f ca="1">IF(CalcTable[[#This Row],[Day of Year]]&lt;123,FCAP,AE2947)</f>
        <v>#NAME?</v>
      </c>
      <c r="O2948" s="17" t="e">
        <f ca="1">IF(IRR_DRIP,5,COUNTIF('IDET Wind Values'!C2932:G2932,"&lt;="&amp;IRR_MAXWIND))</f>
        <v>#NAME?</v>
      </c>
      <c r="P2948" s="13" t="e">
        <f ca="1">CalcTable[[#This Row],[ET_o]]*KL</f>
        <v>#NAME?</v>
      </c>
      <c r="Q2948" s="13" t="e">
        <f ca="1">IF(WILTPT&lt;=0,1,MAX(0,MIN(1,(CalcTable[[#This Row],[IWC]]-WILTPT)/(MAD-WILTPT))))</f>
        <v>#NAME?</v>
      </c>
      <c r="R2948" s="13" t="e">
        <f ca="1">CalcTable[[#This Row],[ETMult]]*CalcTable[[#This Row],[ETb]]</f>
        <v>#NAME?</v>
      </c>
      <c r="S2948" s="13" t="b">
        <f>INDEX(IRR_LIST,CalcTable[[#This Row],[Day of Week]]+1)</f>
        <v>1</v>
      </c>
      <c r="T2948" s="13">
        <f t="shared" ca="1" si="914"/>
        <v>0</v>
      </c>
      <c r="U2948" s="13" t="b">
        <f ca="1">IF(CalcTable[[#This Row],[IrrPrecip]]&gt;=IC_MM,FALSE,TRUE)</f>
        <v>1</v>
      </c>
      <c r="V2948" s="13" t="b">
        <f t="shared" si="915"/>
        <v>1</v>
      </c>
      <c r="W2948" s="13" t="e">
        <f ca="1">IF(AND(IRR_DRIP=FALSE,CalcTable[[#This Row],[IrrHours]]&lt;=0),FALSE,TRUE)</f>
        <v>#NAME?</v>
      </c>
      <c r="X2948" s="13" t="e">
        <f ca="1">AND(CalcTable[[#This Row],[IrrDay]],CalcTable[[#This Row],[IrrRain]],CalcTable[[#This Row],[IrrWarm]],CalcTable[[#This Row],[IrrWindy]])</f>
        <v>#NAME?</v>
      </c>
      <c r="Y2948" s="13" t="e">
        <f t="shared" ca="1" si="916"/>
        <v>#NAME?</v>
      </c>
      <c r="Z2948" s="13" t="e">
        <f ca="1">CalcTable[[#This Row],[IrrHours]]/5</f>
        <v>#NAME?</v>
      </c>
      <c r="AA2948" s="13" t="e">
        <f ca="1">IF(CalcTable[[#This Row],[IrrFlag]]=FALSE,0,MAX(0,CalcTable[[#This Row],[VolRednWind]]*(FCAP*IRR_TARGET-CalcTable[[#This Row],[IWC]])))</f>
        <v>#NAME?</v>
      </c>
      <c r="AB2948" s="13" t="e">
        <f ca="1">CalcTable[[#This Row],[IWC]]+CalcTable[[#This Row],[Eff Precip]]+CalcTable[[#This Row],[IrrAmt]]-CalcTable[[#This Row],[AET]]</f>
        <v>#NAME?</v>
      </c>
      <c r="AC2948" s="13" t="e">
        <f ca="1">IF(CalcTable[[#This Row],[PWC]]&gt;FCAP,MIN(24*PERC,MIN(SAT,CalcTable[[#This Row],[PWC]])-FCAP),0)</f>
        <v>#NAME?</v>
      </c>
      <c r="AD2948" s="13" t="e">
        <f ca="1">IF(CalcTable[[#This Row],[PWC]]&gt;SAT,CalcTable[[#This Row],[PWC]]-SAT,0)</f>
        <v>#NAME?</v>
      </c>
      <c r="AE2948" s="13" t="e">
        <f ca="1">CalcTable[[#This Row],[PWC]]-CalcTable[[#This Row],[PercAmt]]-CalcTable[[#This Row],[Runoff]]</f>
        <v>#NAME?</v>
      </c>
      <c r="AF2948" s="13" t="e">
        <f ca="1">CalcTable[[#This Row],[IrrAmt]]/1000*CUR_IRR_AREA*10000/IRR_EFF</f>
        <v>#NAME?</v>
      </c>
      <c r="AG2948" s="147"/>
      <c r="AH2948" s="13"/>
      <c r="AI2948" s="50">
        <v>3.0551362580993819</v>
      </c>
      <c r="AJ2948" s="50">
        <v>4.5036491950044661</v>
      </c>
      <c r="AK2948" s="50">
        <v>0</v>
      </c>
      <c r="AL2948" s="50">
        <v>0</v>
      </c>
      <c r="AM2948" s="50"/>
      <c r="AN2948" s="50"/>
      <c r="AO2948" s="50"/>
      <c r="AP2948" s="50"/>
      <c r="AQ2948" s="50"/>
      <c r="AR2948" s="50"/>
      <c r="AS2948" s="50"/>
      <c r="AT2948" s="50"/>
      <c r="AU2948" s="50"/>
      <c r="AV2948" s="50"/>
      <c r="AW2948" s="50"/>
      <c r="AX2948" s="50">
        <f t="shared" si="927"/>
        <v>7.5587854531038481</v>
      </c>
      <c r="AY2948" s="50"/>
      <c r="AZ2948" s="50">
        <f t="shared" si="917"/>
        <v>176.91570817225528</v>
      </c>
      <c r="BA2948" s="50">
        <f t="shared" si="918"/>
        <v>286.9112843467957</v>
      </c>
      <c r="BB2948" s="50">
        <f t="shared" si="919"/>
        <v>296.94887048751929</v>
      </c>
      <c r="BC2948" s="17">
        <f t="shared" si="920"/>
        <v>19795</v>
      </c>
      <c r="BD2948" s="50">
        <f t="shared" si="921"/>
        <v>7.5587854531038481</v>
      </c>
      <c r="BE2948" s="50">
        <f t="shared" si="922"/>
        <v>176.91570817225528</v>
      </c>
      <c r="BF2948" s="50">
        <f t="shared" si="928"/>
        <v>289.37777873797643</v>
      </c>
      <c r="BG2948" s="50"/>
      <c r="BH2948" s="17">
        <f t="shared" si="923"/>
        <v>0</v>
      </c>
      <c r="BI2948" s="17">
        <f t="shared" si="931"/>
        <v>2948</v>
      </c>
      <c r="BJ2948" s="17">
        <f t="shared" si="929"/>
        <v>2948</v>
      </c>
      <c r="BK2948" s="150">
        <f t="shared" si="930"/>
        <v>28997</v>
      </c>
      <c r="BL2948" s="50" t="e">
        <f t="shared" ca="1" si="924"/>
        <v>#NAME?</v>
      </c>
      <c r="BM2948" s="50" t="e">
        <f t="shared" ca="1" si="925"/>
        <v>#NAME?</v>
      </c>
      <c r="BN2948" s="50" t="e">
        <f t="shared" ca="1" si="926"/>
        <v>#NAME?</v>
      </c>
    </row>
    <row r="2949" spans="1:66" x14ac:dyDescent="0.35">
      <c r="A2949" s="48">
        <v>28998</v>
      </c>
      <c r="B2949" s="17">
        <v>1979</v>
      </c>
      <c r="C2949" s="17">
        <v>5</v>
      </c>
      <c r="D2949" s="17">
        <v>143</v>
      </c>
      <c r="E2949" s="17">
        <v>23</v>
      </c>
      <c r="F2949" s="17">
        <v>4</v>
      </c>
      <c r="G2949" s="50">
        <v>6.6</v>
      </c>
      <c r="H2949" s="32">
        <v>6.7180677612190127</v>
      </c>
      <c r="I2949" s="50">
        <v>13.333333333333334</v>
      </c>
      <c r="J2949" s="13">
        <v>0</v>
      </c>
      <c r="K2949" s="13">
        <f t="shared" si="912"/>
        <v>0</v>
      </c>
      <c r="L2949" s="13">
        <f t="shared" si="913"/>
        <v>0</v>
      </c>
      <c r="M2949" s="13" t="e">
        <f ca="1">CalcTable[[#This Row],[IWC]]-AE2948</f>
        <v>#NAME?</v>
      </c>
      <c r="N2949" s="13" t="e">
        <f ca="1">IF(CalcTable[[#This Row],[Day of Year]]&lt;123,FCAP,AE2948)</f>
        <v>#NAME?</v>
      </c>
      <c r="O2949" s="17" t="e">
        <f ca="1">IF(IRR_DRIP,5,COUNTIF('IDET Wind Values'!C2933:G2933,"&lt;="&amp;IRR_MAXWIND))</f>
        <v>#NAME?</v>
      </c>
      <c r="P2949" s="13" t="e">
        <f ca="1">CalcTable[[#This Row],[ET_o]]*KL</f>
        <v>#NAME?</v>
      </c>
      <c r="Q2949" s="13" t="e">
        <f ca="1">IF(WILTPT&lt;=0,1,MAX(0,MIN(1,(CalcTable[[#This Row],[IWC]]-WILTPT)/(MAD-WILTPT))))</f>
        <v>#NAME?</v>
      </c>
      <c r="R2949" s="13" t="e">
        <f ca="1">CalcTable[[#This Row],[ETMult]]*CalcTable[[#This Row],[ETb]]</f>
        <v>#NAME?</v>
      </c>
      <c r="S2949" s="13" t="b">
        <f>INDEX(IRR_LIST,CalcTable[[#This Row],[Day of Week]]+1)</f>
        <v>0</v>
      </c>
      <c r="T2949" s="13">
        <f t="shared" ca="1" si="914"/>
        <v>0</v>
      </c>
      <c r="U2949" s="13" t="b">
        <f ca="1">IF(CalcTable[[#This Row],[IrrPrecip]]&gt;=IC_MM,FALSE,TRUE)</f>
        <v>1</v>
      </c>
      <c r="V2949" s="13" t="b">
        <f t="shared" si="915"/>
        <v>1</v>
      </c>
      <c r="W2949" s="13" t="e">
        <f ca="1">IF(AND(IRR_DRIP=FALSE,CalcTable[[#This Row],[IrrHours]]&lt;=0),FALSE,TRUE)</f>
        <v>#NAME?</v>
      </c>
      <c r="X2949" s="13" t="e">
        <f ca="1">AND(CalcTable[[#This Row],[IrrDay]],CalcTable[[#This Row],[IrrRain]],CalcTable[[#This Row],[IrrWarm]],CalcTable[[#This Row],[IrrWindy]])</f>
        <v>#NAME?</v>
      </c>
      <c r="Y2949" s="13" t="e">
        <f t="shared" ca="1" si="916"/>
        <v>#NAME?</v>
      </c>
      <c r="Z2949" s="13" t="e">
        <f ca="1">CalcTable[[#This Row],[IrrHours]]/5</f>
        <v>#NAME?</v>
      </c>
      <c r="AA2949" s="13" t="e">
        <f ca="1">IF(CalcTable[[#This Row],[IrrFlag]]=FALSE,0,MAX(0,CalcTable[[#This Row],[VolRednWind]]*(FCAP*IRR_TARGET-CalcTable[[#This Row],[IWC]])))</f>
        <v>#NAME?</v>
      </c>
      <c r="AB2949" s="13" t="e">
        <f ca="1">CalcTable[[#This Row],[IWC]]+CalcTable[[#This Row],[Eff Precip]]+CalcTable[[#This Row],[IrrAmt]]-CalcTable[[#This Row],[AET]]</f>
        <v>#NAME?</v>
      </c>
      <c r="AC2949" s="13" t="e">
        <f ca="1">IF(CalcTable[[#This Row],[PWC]]&gt;FCAP,MIN(24*PERC,MIN(SAT,CalcTable[[#This Row],[PWC]])-FCAP),0)</f>
        <v>#NAME?</v>
      </c>
      <c r="AD2949" s="13" t="e">
        <f ca="1">IF(CalcTable[[#This Row],[PWC]]&gt;SAT,CalcTable[[#This Row],[PWC]]-SAT,0)</f>
        <v>#NAME?</v>
      </c>
      <c r="AE2949" s="13" t="e">
        <f ca="1">CalcTable[[#This Row],[PWC]]-CalcTable[[#This Row],[PercAmt]]-CalcTable[[#This Row],[Runoff]]</f>
        <v>#NAME?</v>
      </c>
      <c r="AF2949" s="13" t="e">
        <f ca="1">CalcTable[[#This Row],[IrrAmt]]/1000*CUR_IRR_AREA*10000/IRR_EFF</f>
        <v>#NAME?</v>
      </c>
      <c r="AG2949" s="147"/>
      <c r="AH2949" s="13"/>
      <c r="AI2949" s="50">
        <v>0</v>
      </c>
      <c r="AJ2949" s="50">
        <v>0</v>
      </c>
      <c r="AK2949" s="50">
        <v>0</v>
      </c>
      <c r="AL2949" s="50">
        <v>10.897527572184181</v>
      </c>
      <c r="AM2949" s="50"/>
      <c r="AN2949" s="50"/>
      <c r="AO2949" s="50"/>
      <c r="AP2949" s="50"/>
      <c r="AQ2949" s="50"/>
      <c r="AR2949" s="50"/>
      <c r="AS2949" s="50"/>
      <c r="AT2949" s="50"/>
      <c r="AU2949" s="50"/>
      <c r="AV2949" s="50"/>
      <c r="AW2949" s="50"/>
      <c r="AX2949" s="50">
        <f t="shared" si="927"/>
        <v>10.897527572184181</v>
      </c>
      <c r="AY2949" s="50"/>
      <c r="AZ2949" s="50">
        <f t="shared" si="917"/>
        <v>319.66080878406933</v>
      </c>
      <c r="BA2949" s="50">
        <f t="shared" si="918"/>
        <v>492.17616590563057</v>
      </c>
      <c r="BB2949" s="50">
        <f t="shared" si="919"/>
        <v>507.39810918106247</v>
      </c>
      <c r="BC2949" s="17">
        <f t="shared" si="920"/>
        <v>19795</v>
      </c>
      <c r="BD2949" s="50">
        <f t="shared" si="921"/>
        <v>10.897527572184181</v>
      </c>
      <c r="BE2949" s="50">
        <f t="shared" si="922"/>
        <v>319.66080878406933</v>
      </c>
      <c r="BF2949" s="50">
        <f t="shared" si="928"/>
        <v>522.86332147201449</v>
      </c>
      <c r="BG2949" s="50"/>
      <c r="BH2949" s="17">
        <f t="shared" si="923"/>
        <v>0</v>
      </c>
      <c r="BI2949" s="17">
        <f t="shared" si="931"/>
        <v>2949</v>
      </c>
      <c r="BJ2949" s="17">
        <f t="shared" si="929"/>
        <v>2949</v>
      </c>
      <c r="BK2949" s="150">
        <f t="shared" si="930"/>
        <v>28998</v>
      </c>
      <c r="BL2949" s="50" t="e">
        <f t="shared" ca="1" si="924"/>
        <v>#NAME?</v>
      </c>
      <c r="BM2949" s="50" t="e">
        <f t="shared" ca="1" si="925"/>
        <v>#NAME?</v>
      </c>
      <c r="BN2949" s="50" t="e">
        <f t="shared" ca="1" si="926"/>
        <v>#NAME?</v>
      </c>
    </row>
    <row r="2950" spans="1:66" x14ac:dyDescent="0.35">
      <c r="A2950" s="48">
        <v>28999</v>
      </c>
      <c r="B2950" s="17">
        <v>1979</v>
      </c>
      <c r="C2950" s="17">
        <v>5</v>
      </c>
      <c r="D2950" s="17">
        <v>144</v>
      </c>
      <c r="E2950" s="17">
        <v>24</v>
      </c>
      <c r="F2950" s="17">
        <v>5</v>
      </c>
      <c r="G2950" s="50">
        <v>11.2</v>
      </c>
      <c r="H2950" s="32">
        <v>5.5777515165730005</v>
      </c>
      <c r="I2950" s="50">
        <v>20</v>
      </c>
      <c r="J2950" s="13">
        <v>0</v>
      </c>
      <c r="K2950" s="13">
        <f t="shared" si="912"/>
        <v>0</v>
      </c>
      <c r="L2950" s="13">
        <f t="shared" si="913"/>
        <v>0</v>
      </c>
      <c r="M2950" s="13" t="e">
        <f ca="1">CalcTable[[#This Row],[IWC]]-AE2949</f>
        <v>#NAME?</v>
      </c>
      <c r="N2950" s="13" t="e">
        <f ca="1">IF(CalcTable[[#This Row],[Day of Year]]&lt;123,FCAP,AE2949)</f>
        <v>#NAME?</v>
      </c>
      <c r="O2950" s="17" t="e">
        <f ca="1">IF(IRR_DRIP,5,COUNTIF('IDET Wind Values'!C2934:G2934,"&lt;="&amp;IRR_MAXWIND))</f>
        <v>#NAME?</v>
      </c>
      <c r="P2950" s="13" t="e">
        <f ca="1">CalcTable[[#This Row],[ET_o]]*KL</f>
        <v>#NAME?</v>
      </c>
      <c r="Q2950" s="13" t="e">
        <f ca="1">IF(WILTPT&lt;=0,1,MAX(0,MIN(1,(CalcTable[[#This Row],[IWC]]-WILTPT)/(MAD-WILTPT))))</f>
        <v>#NAME?</v>
      </c>
      <c r="R2950" s="13" t="e">
        <f ca="1">CalcTable[[#This Row],[ETMult]]*CalcTable[[#This Row],[ETb]]</f>
        <v>#NAME?</v>
      </c>
      <c r="S2950" s="13" t="b">
        <f>INDEX(IRR_LIST,CalcTable[[#This Row],[Day of Week]]+1)</f>
        <v>1</v>
      </c>
      <c r="T2950" s="13">
        <f t="shared" ca="1" si="914"/>
        <v>0</v>
      </c>
      <c r="U2950" s="13" t="b">
        <f ca="1">IF(CalcTable[[#This Row],[IrrPrecip]]&gt;=IC_MM,FALSE,TRUE)</f>
        <v>1</v>
      </c>
      <c r="V2950" s="13" t="b">
        <f t="shared" si="915"/>
        <v>1</v>
      </c>
      <c r="W2950" s="13" t="e">
        <f ca="1">IF(AND(IRR_DRIP=FALSE,CalcTable[[#This Row],[IrrHours]]&lt;=0),FALSE,TRUE)</f>
        <v>#NAME?</v>
      </c>
      <c r="X2950" s="13" t="e">
        <f ca="1">AND(CalcTable[[#This Row],[IrrDay]],CalcTable[[#This Row],[IrrRain]],CalcTable[[#This Row],[IrrWarm]],CalcTable[[#This Row],[IrrWindy]])</f>
        <v>#NAME?</v>
      </c>
      <c r="Y2950" s="13" t="e">
        <f t="shared" ca="1" si="916"/>
        <v>#NAME?</v>
      </c>
      <c r="Z2950" s="13" t="e">
        <f ca="1">CalcTable[[#This Row],[IrrHours]]/5</f>
        <v>#NAME?</v>
      </c>
      <c r="AA2950" s="13" t="e">
        <f ca="1">IF(CalcTable[[#This Row],[IrrFlag]]=FALSE,0,MAX(0,CalcTable[[#This Row],[VolRednWind]]*(FCAP*IRR_TARGET-CalcTable[[#This Row],[IWC]])))</f>
        <v>#NAME?</v>
      </c>
      <c r="AB2950" s="13" t="e">
        <f ca="1">CalcTable[[#This Row],[IWC]]+CalcTable[[#This Row],[Eff Precip]]+CalcTable[[#This Row],[IrrAmt]]-CalcTable[[#This Row],[AET]]</f>
        <v>#NAME?</v>
      </c>
      <c r="AC2950" s="13" t="e">
        <f ca="1">IF(CalcTable[[#This Row],[PWC]]&gt;FCAP,MIN(24*PERC,MIN(SAT,CalcTable[[#This Row],[PWC]])-FCAP),0)</f>
        <v>#NAME?</v>
      </c>
      <c r="AD2950" s="13" t="e">
        <f ca="1">IF(CalcTable[[#This Row],[PWC]]&gt;SAT,CalcTable[[#This Row],[PWC]]-SAT,0)</f>
        <v>#NAME?</v>
      </c>
      <c r="AE2950" s="13" t="e">
        <f ca="1">CalcTable[[#This Row],[PWC]]-CalcTable[[#This Row],[PercAmt]]-CalcTable[[#This Row],[Runoff]]</f>
        <v>#NAME?</v>
      </c>
      <c r="AF2950" s="13" t="e">
        <f ca="1">CalcTable[[#This Row],[IrrAmt]]/1000*CUR_IRR_AREA*10000/IRR_EFF</f>
        <v>#NAME?</v>
      </c>
      <c r="AG2950" s="147"/>
      <c r="AH2950" s="13"/>
      <c r="AI2950" s="50">
        <v>12.73256994484184</v>
      </c>
      <c r="AJ2950" s="50">
        <v>20.312412561673824</v>
      </c>
      <c r="AK2950" s="50">
        <v>0</v>
      </c>
      <c r="AL2950" s="50">
        <v>0</v>
      </c>
      <c r="AM2950" s="50"/>
      <c r="AN2950" s="50"/>
      <c r="AO2950" s="50"/>
      <c r="AP2950" s="50"/>
      <c r="AQ2950" s="50"/>
      <c r="AR2950" s="50"/>
      <c r="AS2950" s="50"/>
      <c r="AT2950" s="50"/>
      <c r="AU2950" s="50"/>
      <c r="AV2950" s="50"/>
      <c r="AW2950" s="50"/>
      <c r="AX2950" s="50">
        <f t="shared" si="927"/>
        <v>33.044982506515666</v>
      </c>
      <c r="AY2950" s="50"/>
      <c r="AZ2950" s="50">
        <f t="shared" si="917"/>
        <v>782.57512766677928</v>
      </c>
      <c r="BA2950" s="50">
        <f t="shared" si="918"/>
        <v>1270.3931686820849</v>
      </c>
      <c r="BB2950" s="50">
        <f t="shared" si="919"/>
        <v>1314.9337519101216</v>
      </c>
      <c r="BC2950" s="17">
        <f t="shared" si="920"/>
        <v>19795</v>
      </c>
      <c r="BD2950" s="50">
        <f t="shared" si="921"/>
        <v>33.044982506515666</v>
      </c>
      <c r="BE2950" s="50">
        <f t="shared" si="922"/>
        <v>782.57512766677928</v>
      </c>
      <c r="BF2950" s="50">
        <f t="shared" si="928"/>
        <v>1280.0437817500447</v>
      </c>
      <c r="BG2950" s="50"/>
      <c r="BH2950" s="17">
        <f t="shared" si="923"/>
        <v>0</v>
      </c>
      <c r="BI2950" s="17">
        <f t="shared" si="931"/>
        <v>2950</v>
      </c>
      <c r="BJ2950" s="17">
        <f t="shared" si="929"/>
        <v>2950</v>
      </c>
      <c r="BK2950" s="150">
        <f t="shared" si="930"/>
        <v>28999</v>
      </c>
      <c r="BL2950" s="50" t="e">
        <f t="shared" ca="1" si="924"/>
        <v>#NAME?</v>
      </c>
      <c r="BM2950" s="50" t="e">
        <f t="shared" ca="1" si="925"/>
        <v>#NAME?</v>
      </c>
      <c r="BN2950" s="50" t="e">
        <f t="shared" ca="1" si="926"/>
        <v>#NAME?</v>
      </c>
    </row>
    <row r="2951" spans="1:66" x14ac:dyDescent="0.35">
      <c r="A2951" s="48">
        <v>29000</v>
      </c>
      <c r="B2951" s="17">
        <v>1979</v>
      </c>
      <c r="C2951" s="17">
        <v>5</v>
      </c>
      <c r="D2951" s="17">
        <v>145</v>
      </c>
      <c r="E2951" s="17">
        <v>25</v>
      </c>
      <c r="F2951" s="17">
        <v>6</v>
      </c>
      <c r="G2951" s="50">
        <v>7.5</v>
      </c>
      <c r="H2951" s="32">
        <v>5.260637091952896</v>
      </c>
      <c r="I2951" s="50">
        <v>1.8333333333333333</v>
      </c>
      <c r="J2951" s="13">
        <v>0</v>
      </c>
      <c r="K2951" s="13">
        <f t="shared" si="912"/>
        <v>0</v>
      </c>
      <c r="L2951" s="13">
        <f t="shared" si="913"/>
        <v>0</v>
      </c>
      <c r="M2951" s="13" t="e">
        <f ca="1">CalcTable[[#This Row],[IWC]]-AE2950</f>
        <v>#NAME?</v>
      </c>
      <c r="N2951" s="13" t="e">
        <f ca="1">IF(CalcTable[[#This Row],[Day of Year]]&lt;123,FCAP,AE2950)</f>
        <v>#NAME?</v>
      </c>
      <c r="O2951" s="17" t="e">
        <f ca="1">IF(IRR_DRIP,5,COUNTIF('IDET Wind Values'!C2935:G2935,"&lt;="&amp;IRR_MAXWIND))</f>
        <v>#NAME?</v>
      </c>
      <c r="P2951" s="13" t="e">
        <f ca="1">CalcTable[[#This Row],[ET_o]]*KL</f>
        <v>#NAME?</v>
      </c>
      <c r="Q2951" s="13" t="e">
        <f ca="1">IF(WILTPT&lt;=0,1,MAX(0,MIN(1,(CalcTable[[#This Row],[IWC]]-WILTPT)/(MAD-WILTPT))))</f>
        <v>#NAME?</v>
      </c>
      <c r="R2951" s="13" t="e">
        <f ca="1">CalcTable[[#This Row],[ETMult]]*CalcTable[[#This Row],[ETb]]</f>
        <v>#NAME?</v>
      </c>
      <c r="S2951" s="13" t="b">
        <f>INDEX(IRR_LIST,CalcTable[[#This Row],[Day of Week]]+1)</f>
        <v>0</v>
      </c>
      <c r="T2951" s="13">
        <f t="shared" ca="1" si="914"/>
        <v>0</v>
      </c>
      <c r="U2951" s="13" t="b">
        <f ca="1">IF(CalcTable[[#This Row],[IrrPrecip]]&gt;=IC_MM,FALSE,TRUE)</f>
        <v>1</v>
      </c>
      <c r="V2951" s="13" t="b">
        <f t="shared" si="915"/>
        <v>1</v>
      </c>
      <c r="W2951" s="13" t="e">
        <f ca="1">IF(AND(IRR_DRIP=FALSE,CalcTable[[#This Row],[IrrHours]]&lt;=0),FALSE,TRUE)</f>
        <v>#NAME?</v>
      </c>
      <c r="X2951" s="13" t="e">
        <f ca="1">AND(CalcTable[[#This Row],[IrrDay]],CalcTable[[#This Row],[IrrRain]],CalcTable[[#This Row],[IrrWarm]],CalcTable[[#This Row],[IrrWindy]])</f>
        <v>#NAME?</v>
      </c>
      <c r="Y2951" s="13" t="e">
        <f t="shared" ca="1" si="916"/>
        <v>#NAME?</v>
      </c>
      <c r="Z2951" s="13" t="e">
        <f ca="1">CalcTable[[#This Row],[IrrHours]]/5</f>
        <v>#NAME?</v>
      </c>
      <c r="AA2951" s="13" t="e">
        <f ca="1">IF(CalcTable[[#This Row],[IrrFlag]]=FALSE,0,MAX(0,CalcTable[[#This Row],[VolRednWind]]*(FCAP*IRR_TARGET-CalcTable[[#This Row],[IWC]])))</f>
        <v>#NAME?</v>
      </c>
      <c r="AB2951" s="13" t="e">
        <f ca="1">CalcTable[[#This Row],[IWC]]+CalcTable[[#This Row],[Eff Precip]]+CalcTable[[#This Row],[IrrAmt]]-CalcTable[[#This Row],[AET]]</f>
        <v>#NAME?</v>
      </c>
      <c r="AC2951" s="13" t="e">
        <f ca="1">IF(CalcTable[[#This Row],[PWC]]&gt;FCAP,MIN(24*PERC,MIN(SAT,CalcTable[[#This Row],[PWC]])-FCAP),0)</f>
        <v>#NAME?</v>
      </c>
      <c r="AD2951" s="13" t="e">
        <f ca="1">IF(CalcTable[[#This Row],[PWC]]&gt;SAT,CalcTable[[#This Row],[PWC]]-SAT,0)</f>
        <v>#NAME?</v>
      </c>
      <c r="AE2951" s="13" t="e">
        <f ca="1">CalcTable[[#This Row],[PWC]]-CalcTable[[#This Row],[PercAmt]]-CalcTable[[#This Row],[Runoff]]</f>
        <v>#NAME?</v>
      </c>
      <c r="AF2951" s="13" t="e">
        <f ca="1">CalcTable[[#This Row],[IrrAmt]]/1000*CUR_IRR_AREA*10000/IRR_EFF</f>
        <v>#NAME?</v>
      </c>
      <c r="AG2951" s="147"/>
      <c r="AH2951" s="13"/>
      <c r="AI2951" s="50">
        <v>0</v>
      </c>
      <c r="AJ2951" s="50">
        <v>0</v>
      </c>
      <c r="AK2951" s="50">
        <v>0</v>
      </c>
      <c r="AL2951" s="50">
        <v>5.3477633341151503</v>
      </c>
      <c r="AM2951" s="50"/>
      <c r="AN2951" s="50"/>
      <c r="AO2951" s="50"/>
      <c r="AP2951" s="50"/>
      <c r="AQ2951" s="50"/>
      <c r="AR2951" s="50"/>
      <c r="AS2951" s="50"/>
      <c r="AT2951" s="50"/>
      <c r="AU2951" s="50"/>
      <c r="AV2951" s="50"/>
      <c r="AW2951" s="50"/>
      <c r="AX2951" s="50">
        <f t="shared" si="927"/>
        <v>5.3477633341151503</v>
      </c>
      <c r="AY2951" s="50"/>
      <c r="AZ2951" s="50">
        <f t="shared" si="917"/>
        <v>156.86772446737774</v>
      </c>
      <c r="BA2951" s="50">
        <f t="shared" si="918"/>
        <v>241.52649640215304</v>
      </c>
      <c r="BB2951" s="50">
        <f t="shared" si="919"/>
        <v>248.99638804345676</v>
      </c>
      <c r="BC2951" s="17">
        <f t="shared" si="920"/>
        <v>19795</v>
      </c>
      <c r="BD2951" s="50">
        <f t="shared" si="921"/>
        <v>5.3477633341151503</v>
      </c>
      <c r="BE2951" s="50">
        <f t="shared" si="922"/>
        <v>156.86772446737774</v>
      </c>
      <c r="BF2951" s="50">
        <f t="shared" si="928"/>
        <v>256.5856595269226</v>
      </c>
      <c r="BG2951" s="50"/>
      <c r="BH2951" s="17">
        <f t="shared" si="923"/>
        <v>0</v>
      </c>
      <c r="BI2951" s="17">
        <f t="shared" si="931"/>
        <v>2951</v>
      </c>
      <c r="BJ2951" s="17">
        <f t="shared" si="929"/>
        <v>2951</v>
      </c>
      <c r="BK2951" s="150">
        <f t="shared" si="930"/>
        <v>29000</v>
      </c>
      <c r="BL2951" s="50" t="e">
        <f t="shared" ca="1" si="924"/>
        <v>#NAME?</v>
      </c>
      <c r="BM2951" s="50" t="e">
        <f t="shared" ca="1" si="925"/>
        <v>#NAME?</v>
      </c>
      <c r="BN2951" s="50" t="e">
        <f t="shared" ca="1" si="926"/>
        <v>#NAME?</v>
      </c>
    </row>
    <row r="2952" spans="1:66" x14ac:dyDescent="0.35">
      <c r="A2952" s="48">
        <v>29001</v>
      </c>
      <c r="B2952" s="17">
        <v>1979</v>
      </c>
      <c r="C2952" s="17">
        <v>5</v>
      </c>
      <c r="D2952" s="17">
        <v>146</v>
      </c>
      <c r="E2952" s="17">
        <v>26</v>
      </c>
      <c r="F2952" s="17">
        <v>7</v>
      </c>
      <c r="G2952" s="50">
        <v>11.4</v>
      </c>
      <c r="H2952" s="32">
        <v>6.5033754272331361</v>
      </c>
      <c r="I2952" s="50">
        <v>7.666666666666667</v>
      </c>
      <c r="J2952" s="13">
        <v>0</v>
      </c>
      <c r="K2952" s="13">
        <f t="shared" si="912"/>
        <v>0</v>
      </c>
      <c r="L2952" s="13">
        <f t="shared" si="913"/>
        <v>0</v>
      </c>
      <c r="M2952" s="13" t="e">
        <f ca="1">CalcTable[[#This Row],[IWC]]-AE2951</f>
        <v>#NAME?</v>
      </c>
      <c r="N2952" s="13" t="e">
        <f ca="1">IF(CalcTable[[#This Row],[Day of Year]]&lt;123,FCAP,AE2951)</f>
        <v>#NAME?</v>
      </c>
      <c r="O2952" s="17" t="e">
        <f ca="1">IF(IRR_DRIP,5,COUNTIF('IDET Wind Values'!C2936:G2936,"&lt;="&amp;IRR_MAXWIND))</f>
        <v>#NAME?</v>
      </c>
      <c r="P2952" s="13" t="e">
        <f ca="1">CalcTable[[#This Row],[ET_o]]*KL</f>
        <v>#NAME?</v>
      </c>
      <c r="Q2952" s="13" t="e">
        <f ca="1">IF(WILTPT&lt;=0,1,MAX(0,MIN(1,(CalcTable[[#This Row],[IWC]]-WILTPT)/(MAD-WILTPT))))</f>
        <v>#NAME?</v>
      </c>
      <c r="R2952" s="13" t="e">
        <f ca="1">CalcTable[[#This Row],[ETMult]]*CalcTable[[#This Row],[ETb]]</f>
        <v>#NAME?</v>
      </c>
      <c r="S2952" s="13" t="b">
        <f>INDEX(IRR_LIST,CalcTable[[#This Row],[Day of Week]]+1)</f>
        <v>0</v>
      </c>
      <c r="T2952" s="13">
        <f t="shared" ca="1" si="914"/>
        <v>0</v>
      </c>
      <c r="U2952" s="13" t="b">
        <f ca="1">IF(CalcTable[[#This Row],[IrrPrecip]]&gt;=IC_MM,FALSE,TRUE)</f>
        <v>1</v>
      </c>
      <c r="V2952" s="13" t="b">
        <f t="shared" si="915"/>
        <v>1</v>
      </c>
      <c r="W2952" s="13" t="e">
        <f ca="1">IF(AND(IRR_DRIP=FALSE,CalcTable[[#This Row],[IrrHours]]&lt;=0),FALSE,TRUE)</f>
        <v>#NAME?</v>
      </c>
      <c r="X2952" s="13" t="e">
        <f ca="1">AND(CalcTable[[#This Row],[IrrDay]],CalcTable[[#This Row],[IrrRain]],CalcTable[[#This Row],[IrrWarm]],CalcTable[[#This Row],[IrrWindy]])</f>
        <v>#NAME?</v>
      </c>
      <c r="Y2952" s="13" t="e">
        <f t="shared" ca="1" si="916"/>
        <v>#NAME?</v>
      </c>
      <c r="Z2952" s="13" t="e">
        <f ca="1">CalcTable[[#This Row],[IrrHours]]/5</f>
        <v>#NAME?</v>
      </c>
      <c r="AA2952" s="13" t="e">
        <f ca="1">IF(CalcTable[[#This Row],[IrrFlag]]=FALSE,0,MAX(0,CalcTable[[#This Row],[VolRednWind]]*(FCAP*IRR_TARGET-CalcTable[[#This Row],[IWC]])))</f>
        <v>#NAME?</v>
      </c>
      <c r="AB2952" s="13" t="e">
        <f ca="1">CalcTable[[#This Row],[IWC]]+CalcTable[[#This Row],[Eff Precip]]+CalcTable[[#This Row],[IrrAmt]]-CalcTable[[#This Row],[AET]]</f>
        <v>#NAME?</v>
      </c>
      <c r="AC2952" s="13" t="e">
        <f ca="1">IF(CalcTable[[#This Row],[PWC]]&gt;FCAP,MIN(24*PERC,MIN(SAT,CalcTable[[#This Row],[PWC]])-FCAP),0)</f>
        <v>#NAME?</v>
      </c>
      <c r="AD2952" s="13" t="e">
        <f ca="1">IF(CalcTable[[#This Row],[PWC]]&gt;SAT,CalcTable[[#This Row],[PWC]]-SAT,0)</f>
        <v>#NAME?</v>
      </c>
      <c r="AE2952" s="13" t="e">
        <f ca="1">CalcTable[[#This Row],[PWC]]-CalcTable[[#This Row],[PercAmt]]-CalcTable[[#This Row],[Runoff]]</f>
        <v>#NAME?</v>
      </c>
      <c r="AF2952" s="13" t="e">
        <f ca="1">CalcTable[[#This Row],[IrrAmt]]/1000*CUR_IRR_AREA*10000/IRR_EFF</f>
        <v>#NAME?</v>
      </c>
      <c r="AG2952" s="147"/>
      <c r="AH2952" s="13"/>
      <c r="AI2952" s="50">
        <v>0</v>
      </c>
      <c r="AJ2952" s="50">
        <v>0</v>
      </c>
      <c r="AK2952" s="50">
        <v>0</v>
      </c>
      <c r="AL2952" s="50">
        <v>0</v>
      </c>
      <c r="AM2952" s="50"/>
      <c r="AN2952" s="50"/>
      <c r="AO2952" s="50"/>
      <c r="AP2952" s="50"/>
      <c r="AQ2952" s="50"/>
      <c r="AR2952" s="50"/>
      <c r="AS2952" s="50"/>
      <c r="AT2952" s="50"/>
      <c r="AU2952" s="50"/>
      <c r="AV2952" s="50"/>
      <c r="AW2952" s="50"/>
      <c r="AX2952" s="50">
        <f t="shared" si="927"/>
        <v>0</v>
      </c>
      <c r="AY2952" s="50"/>
      <c r="AZ2952" s="50">
        <f t="shared" si="917"/>
        <v>0</v>
      </c>
      <c r="BA2952" s="50">
        <f t="shared" si="918"/>
        <v>0</v>
      </c>
      <c r="BB2952" s="50">
        <f t="shared" si="919"/>
        <v>0</v>
      </c>
      <c r="BC2952" s="17">
        <f t="shared" si="920"/>
        <v>19795</v>
      </c>
      <c r="BD2952" s="50">
        <f t="shared" si="921"/>
        <v>0</v>
      </c>
      <c r="BE2952" s="50">
        <f t="shared" si="922"/>
        <v>0</v>
      </c>
      <c r="BF2952" s="50">
        <f t="shared" si="928"/>
        <v>0</v>
      </c>
      <c r="BG2952" s="50"/>
      <c r="BH2952" s="17">
        <f t="shared" si="923"/>
        <v>0</v>
      </c>
      <c r="BI2952" s="17">
        <f t="shared" si="931"/>
        <v>2952</v>
      </c>
      <c r="BJ2952" s="17">
        <f t="shared" si="929"/>
        <v>2952</v>
      </c>
      <c r="BK2952" s="150">
        <f t="shared" si="930"/>
        <v>29001</v>
      </c>
      <c r="BL2952" s="50" t="e">
        <f t="shared" ca="1" si="924"/>
        <v>#NAME?</v>
      </c>
      <c r="BM2952" s="50" t="e">
        <f t="shared" ca="1" si="925"/>
        <v>#NAME?</v>
      </c>
      <c r="BN2952" s="50" t="e">
        <f t="shared" ca="1" si="926"/>
        <v>#NAME?</v>
      </c>
    </row>
    <row r="2953" spans="1:66" x14ac:dyDescent="0.35">
      <c r="A2953" s="48">
        <v>29002</v>
      </c>
      <c r="B2953" s="17">
        <v>1979</v>
      </c>
      <c r="C2953" s="17">
        <v>5</v>
      </c>
      <c r="D2953" s="17">
        <v>147</v>
      </c>
      <c r="E2953" s="17">
        <v>27</v>
      </c>
      <c r="F2953" s="17">
        <v>1</v>
      </c>
      <c r="G2953" s="50">
        <v>7.2</v>
      </c>
      <c r="H2953" s="32">
        <v>5.5110467265479199</v>
      </c>
      <c r="I2953" s="50">
        <v>17.333333333333332</v>
      </c>
      <c r="J2953" s="13">
        <v>0</v>
      </c>
      <c r="K2953" s="13">
        <f t="shared" si="912"/>
        <v>0</v>
      </c>
      <c r="L2953" s="13">
        <f t="shared" si="913"/>
        <v>0</v>
      </c>
      <c r="M2953" s="13" t="e">
        <f ca="1">CalcTable[[#This Row],[IWC]]-AE2952</f>
        <v>#NAME?</v>
      </c>
      <c r="N2953" s="13" t="e">
        <f ca="1">IF(CalcTable[[#This Row],[Day of Year]]&lt;123,FCAP,AE2952)</f>
        <v>#NAME?</v>
      </c>
      <c r="O2953" s="17" t="e">
        <f ca="1">IF(IRR_DRIP,5,COUNTIF('IDET Wind Values'!C2937:G2937,"&lt;="&amp;IRR_MAXWIND))</f>
        <v>#NAME?</v>
      </c>
      <c r="P2953" s="13" t="e">
        <f ca="1">CalcTable[[#This Row],[ET_o]]*KL</f>
        <v>#NAME?</v>
      </c>
      <c r="Q2953" s="13" t="e">
        <f ca="1">IF(WILTPT&lt;=0,1,MAX(0,MIN(1,(CalcTable[[#This Row],[IWC]]-WILTPT)/(MAD-WILTPT))))</f>
        <v>#NAME?</v>
      </c>
      <c r="R2953" s="13" t="e">
        <f ca="1">CalcTable[[#This Row],[ETMult]]*CalcTable[[#This Row],[ETb]]</f>
        <v>#NAME?</v>
      </c>
      <c r="S2953" s="13" t="b">
        <f>INDEX(IRR_LIST,CalcTable[[#This Row],[Day of Week]]+1)</f>
        <v>1</v>
      </c>
      <c r="T2953" s="13">
        <f t="shared" ca="1" si="914"/>
        <v>0</v>
      </c>
      <c r="U2953" s="13" t="b">
        <f ca="1">IF(CalcTable[[#This Row],[IrrPrecip]]&gt;=IC_MM,FALSE,TRUE)</f>
        <v>1</v>
      </c>
      <c r="V2953" s="13" t="b">
        <f t="shared" si="915"/>
        <v>1</v>
      </c>
      <c r="W2953" s="13" t="e">
        <f ca="1">IF(AND(IRR_DRIP=FALSE,CalcTable[[#This Row],[IrrHours]]&lt;=0),FALSE,TRUE)</f>
        <v>#NAME?</v>
      </c>
      <c r="X2953" s="13" t="e">
        <f ca="1">AND(CalcTable[[#This Row],[IrrDay]],CalcTable[[#This Row],[IrrRain]],CalcTable[[#This Row],[IrrWarm]],CalcTable[[#This Row],[IrrWindy]])</f>
        <v>#NAME?</v>
      </c>
      <c r="Y2953" s="13" t="e">
        <f t="shared" ca="1" si="916"/>
        <v>#NAME?</v>
      </c>
      <c r="Z2953" s="13" t="e">
        <f ca="1">CalcTable[[#This Row],[IrrHours]]/5</f>
        <v>#NAME?</v>
      </c>
      <c r="AA2953" s="13" t="e">
        <f ca="1">IF(CalcTable[[#This Row],[IrrFlag]]=FALSE,0,MAX(0,CalcTable[[#This Row],[VolRednWind]]*(FCAP*IRR_TARGET-CalcTable[[#This Row],[IWC]])))</f>
        <v>#NAME?</v>
      </c>
      <c r="AB2953" s="13" t="e">
        <f ca="1">CalcTable[[#This Row],[IWC]]+CalcTable[[#This Row],[Eff Precip]]+CalcTable[[#This Row],[IrrAmt]]-CalcTable[[#This Row],[AET]]</f>
        <v>#NAME?</v>
      </c>
      <c r="AC2953" s="13" t="e">
        <f ca="1">IF(CalcTable[[#This Row],[PWC]]&gt;FCAP,MIN(24*PERC,MIN(SAT,CalcTable[[#This Row],[PWC]])-FCAP),0)</f>
        <v>#NAME?</v>
      </c>
      <c r="AD2953" s="13" t="e">
        <f ca="1">IF(CalcTable[[#This Row],[PWC]]&gt;SAT,CalcTable[[#This Row],[PWC]]-SAT,0)</f>
        <v>#NAME?</v>
      </c>
      <c r="AE2953" s="13" t="e">
        <f ca="1">CalcTable[[#This Row],[PWC]]-CalcTable[[#This Row],[PercAmt]]-CalcTable[[#This Row],[Runoff]]</f>
        <v>#NAME?</v>
      </c>
      <c r="AF2953" s="13" t="e">
        <f ca="1">CalcTable[[#This Row],[IrrAmt]]/1000*CUR_IRR_AREA*10000/IRR_EFF</f>
        <v>#NAME?</v>
      </c>
      <c r="AG2953" s="147"/>
      <c r="AH2953" s="13"/>
      <c r="AI2953" s="50">
        <v>7.2987337905766489</v>
      </c>
      <c r="AJ2953" s="50">
        <v>9.5267320305963352</v>
      </c>
      <c r="AK2953" s="50">
        <v>0</v>
      </c>
      <c r="AL2953" s="50">
        <v>0</v>
      </c>
      <c r="AM2953" s="50"/>
      <c r="AN2953" s="50"/>
      <c r="AO2953" s="50"/>
      <c r="AP2953" s="50"/>
      <c r="AQ2953" s="50"/>
      <c r="AR2953" s="50"/>
      <c r="AS2953" s="50"/>
      <c r="AT2953" s="50"/>
      <c r="AU2953" s="50"/>
      <c r="AV2953" s="50"/>
      <c r="AW2953" s="50"/>
      <c r="AX2953" s="50">
        <f t="shared" si="927"/>
        <v>16.825465821172983</v>
      </c>
      <c r="AY2953" s="50"/>
      <c r="AZ2953" s="50">
        <f t="shared" si="917"/>
        <v>386.49890182595004</v>
      </c>
      <c r="BA2953" s="50">
        <f t="shared" si="918"/>
        <v>625.79449055347663</v>
      </c>
      <c r="BB2953" s="50">
        <f t="shared" si="919"/>
        <v>647.6112979204122</v>
      </c>
      <c r="BC2953" s="17">
        <f t="shared" si="920"/>
        <v>19795</v>
      </c>
      <c r="BD2953" s="50">
        <f t="shared" si="921"/>
        <v>16.825465821172983</v>
      </c>
      <c r="BE2953" s="50">
        <f t="shared" si="922"/>
        <v>386.49890182595004</v>
      </c>
      <c r="BF2953" s="50">
        <f t="shared" si="928"/>
        <v>632.18916426665021</v>
      </c>
      <c r="BG2953" s="50"/>
      <c r="BH2953" s="17">
        <f t="shared" si="923"/>
        <v>0</v>
      </c>
      <c r="BI2953" s="17">
        <f t="shared" si="931"/>
        <v>2953</v>
      </c>
      <c r="BJ2953" s="17">
        <f t="shared" si="929"/>
        <v>2953</v>
      </c>
      <c r="BK2953" s="150">
        <f t="shared" si="930"/>
        <v>29002</v>
      </c>
      <c r="BL2953" s="50" t="e">
        <f t="shared" ca="1" si="924"/>
        <v>#NAME?</v>
      </c>
      <c r="BM2953" s="50" t="e">
        <f t="shared" ca="1" si="925"/>
        <v>#NAME?</v>
      </c>
      <c r="BN2953" s="50" t="e">
        <f t="shared" ca="1" si="926"/>
        <v>#NAME?</v>
      </c>
    </row>
    <row r="2954" spans="1:66" x14ac:dyDescent="0.35">
      <c r="A2954" s="48">
        <v>29003</v>
      </c>
      <c r="B2954" s="17">
        <v>1979</v>
      </c>
      <c r="C2954" s="17">
        <v>5</v>
      </c>
      <c r="D2954" s="17">
        <v>148</v>
      </c>
      <c r="E2954" s="17">
        <v>28</v>
      </c>
      <c r="F2954" s="17">
        <v>2</v>
      </c>
      <c r="G2954" s="50">
        <v>3.2</v>
      </c>
      <c r="H2954" s="32">
        <v>4.2162470388564817</v>
      </c>
      <c r="I2954" s="50">
        <v>7</v>
      </c>
      <c r="J2954" s="13">
        <v>0</v>
      </c>
      <c r="K2954" s="13">
        <f t="shared" si="912"/>
        <v>0</v>
      </c>
      <c r="L2954" s="13">
        <f t="shared" si="913"/>
        <v>0</v>
      </c>
      <c r="M2954" s="13" t="e">
        <f ca="1">CalcTable[[#This Row],[IWC]]-AE2953</f>
        <v>#NAME?</v>
      </c>
      <c r="N2954" s="13" t="e">
        <f ca="1">IF(CalcTable[[#This Row],[Day of Year]]&lt;123,FCAP,AE2953)</f>
        <v>#NAME?</v>
      </c>
      <c r="O2954" s="17" t="e">
        <f ca="1">IF(IRR_DRIP,5,COUNTIF('IDET Wind Values'!C2938:G2938,"&lt;="&amp;IRR_MAXWIND))</f>
        <v>#NAME?</v>
      </c>
      <c r="P2954" s="13" t="e">
        <f ca="1">CalcTable[[#This Row],[ET_o]]*KL</f>
        <v>#NAME?</v>
      </c>
      <c r="Q2954" s="13" t="e">
        <f ca="1">IF(WILTPT&lt;=0,1,MAX(0,MIN(1,(CalcTable[[#This Row],[IWC]]-WILTPT)/(MAD-WILTPT))))</f>
        <v>#NAME?</v>
      </c>
      <c r="R2954" s="13" t="e">
        <f ca="1">CalcTable[[#This Row],[ETMult]]*CalcTable[[#This Row],[ETb]]</f>
        <v>#NAME?</v>
      </c>
      <c r="S2954" s="13" t="b">
        <f>INDEX(IRR_LIST,CalcTable[[#This Row],[Day of Week]]+1)</f>
        <v>0</v>
      </c>
      <c r="T2954" s="13">
        <f t="shared" ca="1" si="914"/>
        <v>0</v>
      </c>
      <c r="U2954" s="13" t="b">
        <f ca="1">IF(CalcTable[[#This Row],[IrrPrecip]]&gt;=IC_MM,FALSE,TRUE)</f>
        <v>1</v>
      </c>
      <c r="V2954" s="13" t="b">
        <f t="shared" si="915"/>
        <v>0</v>
      </c>
      <c r="W2954" s="13" t="e">
        <f ca="1">IF(AND(IRR_DRIP=FALSE,CalcTable[[#This Row],[IrrHours]]&lt;=0),FALSE,TRUE)</f>
        <v>#NAME?</v>
      </c>
      <c r="X2954" s="13" t="e">
        <f ca="1">AND(CalcTable[[#This Row],[IrrDay]],CalcTable[[#This Row],[IrrRain]],CalcTable[[#This Row],[IrrWarm]],CalcTable[[#This Row],[IrrWindy]])</f>
        <v>#NAME?</v>
      </c>
      <c r="Y2954" s="13" t="e">
        <f t="shared" ca="1" si="916"/>
        <v>#NAME?</v>
      </c>
      <c r="Z2954" s="13" t="e">
        <f ca="1">CalcTable[[#This Row],[IrrHours]]/5</f>
        <v>#NAME?</v>
      </c>
      <c r="AA2954" s="13" t="e">
        <f ca="1">IF(CalcTable[[#This Row],[IrrFlag]]=FALSE,0,MAX(0,CalcTable[[#This Row],[VolRednWind]]*(FCAP*IRR_TARGET-CalcTable[[#This Row],[IWC]])))</f>
        <v>#NAME?</v>
      </c>
      <c r="AB2954" s="13" t="e">
        <f ca="1">CalcTable[[#This Row],[IWC]]+CalcTable[[#This Row],[Eff Precip]]+CalcTable[[#This Row],[IrrAmt]]-CalcTable[[#This Row],[AET]]</f>
        <v>#NAME?</v>
      </c>
      <c r="AC2954" s="13" t="e">
        <f ca="1">IF(CalcTable[[#This Row],[PWC]]&gt;FCAP,MIN(24*PERC,MIN(SAT,CalcTable[[#This Row],[PWC]])-FCAP),0)</f>
        <v>#NAME?</v>
      </c>
      <c r="AD2954" s="13" t="e">
        <f ca="1">IF(CalcTable[[#This Row],[PWC]]&gt;SAT,CalcTable[[#This Row],[PWC]]-SAT,0)</f>
        <v>#NAME?</v>
      </c>
      <c r="AE2954" s="13" t="e">
        <f ca="1">CalcTable[[#This Row],[PWC]]-CalcTable[[#This Row],[PercAmt]]-CalcTable[[#This Row],[Runoff]]</f>
        <v>#NAME?</v>
      </c>
      <c r="AF2954" s="13" t="e">
        <f ca="1">CalcTable[[#This Row],[IrrAmt]]/1000*CUR_IRR_AREA*10000/IRR_EFF</f>
        <v>#NAME?</v>
      </c>
      <c r="AG2954" s="147"/>
      <c r="AH2954" s="13"/>
      <c r="AI2954" s="50">
        <v>0</v>
      </c>
      <c r="AJ2954" s="50">
        <v>0</v>
      </c>
      <c r="AK2954" s="50">
        <v>0</v>
      </c>
      <c r="AL2954" s="50">
        <v>0</v>
      </c>
      <c r="AM2954" s="50"/>
      <c r="AN2954" s="50"/>
      <c r="AO2954" s="50"/>
      <c r="AP2954" s="50"/>
      <c r="AQ2954" s="50"/>
      <c r="AR2954" s="50"/>
      <c r="AS2954" s="50"/>
      <c r="AT2954" s="50"/>
      <c r="AU2954" s="50"/>
      <c r="AV2954" s="50"/>
      <c r="AW2954" s="50"/>
      <c r="AX2954" s="50">
        <f t="shared" si="927"/>
        <v>0</v>
      </c>
      <c r="AY2954" s="50"/>
      <c r="AZ2954" s="50">
        <f t="shared" si="917"/>
        <v>0</v>
      </c>
      <c r="BA2954" s="50">
        <f t="shared" si="918"/>
        <v>0</v>
      </c>
      <c r="BB2954" s="50">
        <f t="shared" si="919"/>
        <v>0</v>
      </c>
      <c r="BC2954" s="17">
        <f t="shared" si="920"/>
        <v>19795</v>
      </c>
      <c r="BD2954" s="50">
        <f t="shared" si="921"/>
        <v>0</v>
      </c>
      <c r="BE2954" s="50">
        <f t="shared" si="922"/>
        <v>0</v>
      </c>
      <c r="BF2954" s="50">
        <f t="shared" si="928"/>
        <v>0</v>
      </c>
      <c r="BG2954" s="50"/>
      <c r="BH2954" s="17">
        <f t="shared" si="923"/>
        <v>0</v>
      </c>
      <c r="BI2954" s="17">
        <f t="shared" si="931"/>
        <v>2954</v>
      </c>
      <c r="BJ2954" s="17">
        <f t="shared" si="929"/>
        <v>2954</v>
      </c>
      <c r="BK2954" s="150">
        <f t="shared" si="930"/>
        <v>29003</v>
      </c>
      <c r="BL2954" s="50" t="e">
        <f t="shared" ca="1" si="924"/>
        <v>#NAME?</v>
      </c>
      <c r="BM2954" s="50" t="e">
        <f t="shared" ca="1" si="925"/>
        <v>#NAME?</v>
      </c>
      <c r="BN2954" s="50" t="e">
        <f t="shared" ca="1" si="926"/>
        <v>#NAME?</v>
      </c>
    </row>
    <row r="2955" spans="1:66" x14ac:dyDescent="0.35">
      <c r="A2955" s="48">
        <v>29004</v>
      </c>
      <c r="B2955" s="17">
        <v>1979</v>
      </c>
      <c r="C2955" s="17">
        <v>5</v>
      </c>
      <c r="D2955" s="17">
        <v>149</v>
      </c>
      <c r="E2955" s="17">
        <v>29</v>
      </c>
      <c r="F2955" s="17">
        <v>3</v>
      </c>
      <c r="G2955" s="50">
        <v>2.8</v>
      </c>
      <c r="H2955" s="32">
        <v>3.8053651664267232</v>
      </c>
      <c r="I2955" s="50">
        <v>8.6666666666666661</v>
      </c>
      <c r="J2955" s="13">
        <v>0</v>
      </c>
      <c r="K2955" s="13">
        <f t="shared" si="912"/>
        <v>0</v>
      </c>
      <c r="L2955" s="13">
        <f t="shared" si="913"/>
        <v>0</v>
      </c>
      <c r="M2955" s="13" t="e">
        <f ca="1">CalcTable[[#This Row],[IWC]]-AE2954</f>
        <v>#NAME?</v>
      </c>
      <c r="N2955" s="13" t="e">
        <f ca="1">IF(CalcTable[[#This Row],[Day of Year]]&lt;123,FCAP,AE2954)</f>
        <v>#NAME?</v>
      </c>
      <c r="O2955" s="17" t="e">
        <f ca="1">IF(IRR_DRIP,5,COUNTIF('IDET Wind Values'!C2939:G2939,"&lt;="&amp;IRR_MAXWIND))</f>
        <v>#NAME?</v>
      </c>
      <c r="P2955" s="13" t="e">
        <f ca="1">CalcTable[[#This Row],[ET_o]]*KL</f>
        <v>#NAME?</v>
      </c>
      <c r="Q2955" s="13" t="e">
        <f ca="1">IF(WILTPT&lt;=0,1,MAX(0,MIN(1,(CalcTable[[#This Row],[IWC]]-WILTPT)/(MAD-WILTPT))))</f>
        <v>#NAME?</v>
      </c>
      <c r="R2955" s="13" t="e">
        <f ca="1">CalcTable[[#This Row],[ETMult]]*CalcTable[[#This Row],[ETb]]</f>
        <v>#NAME?</v>
      </c>
      <c r="S2955" s="13" t="b">
        <f>INDEX(IRR_LIST,CalcTable[[#This Row],[Day of Week]]+1)</f>
        <v>1</v>
      </c>
      <c r="T2955" s="13">
        <f t="shared" ca="1" si="914"/>
        <v>0</v>
      </c>
      <c r="U2955" s="13" t="b">
        <f ca="1">IF(CalcTable[[#This Row],[IrrPrecip]]&gt;=IC_MM,FALSE,TRUE)</f>
        <v>1</v>
      </c>
      <c r="V2955" s="13" t="b">
        <f t="shared" si="915"/>
        <v>0</v>
      </c>
      <c r="W2955" s="13" t="e">
        <f ca="1">IF(AND(IRR_DRIP=FALSE,CalcTable[[#This Row],[IrrHours]]&lt;=0),FALSE,TRUE)</f>
        <v>#NAME?</v>
      </c>
      <c r="X2955" s="13" t="e">
        <f ca="1">AND(CalcTable[[#This Row],[IrrDay]],CalcTable[[#This Row],[IrrRain]],CalcTable[[#This Row],[IrrWarm]],CalcTable[[#This Row],[IrrWindy]])</f>
        <v>#NAME?</v>
      </c>
      <c r="Y2955" s="13" t="e">
        <f t="shared" ca="1" si="916"/>
        <v>#NAME?</v>
      </c>
      <c r="Z2955" s="13" t="e">
        <f ca="1">CalcTable[[#This Row],[IrrHours]]/5</f>
        <v>#NAME?</v>
      </c>
      <c r="AA2955" s="13" t="e">
        <f ca="1">IF(CalcTable[[#This Row],[IrrFlag]]=FALSE,0,MAX(0,CalcTable[[#This Row],[VolRednWind]]*(FCAP*IRR_TARGET-CalcTable[[#This Row],[IWC]])))</f>
        <v>#NAME?</v>
      </c>
      <c r="AB2955" s="13" t="e">
        <f ca="1">CalcTable[[#This Row],[IWC]]+CalcTable[[#This Row],[Eff Precip]]+CalcTable[[#This Row],[IrrAmt]]-CalcTable[[#This Row],[AET]]</f>
        <v>#NAME?</v>
      </c>
      <c r="AC2955" s="13" t="e">
        <f ca="1">IF(CalcTable[[#This Row],[PWC]]&gt;FCAP,MIN(24*PERC,MIN(SAT,CalcTable[[#This Row],[PWC]])-FCAP),0)</f>
        <v>#NAME?</v>
      </c>
      <c r="AD2955" s="13" t="e">
        <f ca="1">IF(CalcTable[[#This Row],[PWC]]&gt;SAT,CalcTable[[#This Row],[PWC]]-SAT,0)</f>
        <v>#NAME?</v>
      </c>
      <c r="AE2955" s="13" t="e">
        <f ca="1">CalcTable[[#This Row],[PWC]]-CalcTable[[#This Row],[PercAmt]]-CalcTable[[#This Row],[Runoff]]</f>
        <v>#NAME?</v>
      </c>
      <c r="AF2955" s="13" t="e">
        <f ca="1">CalcTable[[#This Row],[IrrAmt]]/1000*CUR_IRR_AREA*10000/IRR_EFF</f>
        <v>#NAME?</v>
      </c>
      <c r="AG2955" s="147"/>
      <c r="AH2955" s="13"/>
      <c r="AI2955" s="50">
        <v>0</v>
      </c>
      <c r="AJ2955" s="50">
        <v>0</v>
      </c>
      <c r="AK2955" s="50">
        <v>0</v>
      </c>
      <c r="AL2955" s="50">
        <v>0</v>
      </c>
      <c r="AM2955" s="50"/>
      <c r="AN2955" s="50"/>
      <c r="AO2955" s="50"/>
      <c r="AP2955" s="50"/>
      <c r="AQ2955" s="50"/>
      <c r="AR2955" s="50"/>
      <c r="AS2955" s="50"/>
      <c r="AT2955" s="50"/>
      <c r="AU2955" s="50"/>
      <c r="AV2955" s="50"/>
      <c r="AW2955" s="50"/>
      <c r="AX2955" s="50">
        <f t="shared" si="927"/>
        <v>0</v>
      </c>
      <c r="AY2955" s="50"/>
      <c r="AZ2955" s="50">
        <f t="shared" si="917"/>
        <v>0</v>
      </c>
      <c r="BA2955" s="50">
        <f t="shared" si="918"/>
        <v>0</v>
      </c>
      <c r="BB2955" s="50">
        <f t="shared" si="919"/>
        <v>0</v>
      </c>
      <c r="BC2955" s="17">
        <f t="shared" si="920"/>
        <v>19795</v>
      </c>
      <c r="BD2955" s="50">
        <f t="shared" si="921"/>
        <v>0</v>
      </c>
      <c r="BE2955" s="50">
        <f t="shared" si="922"/>
        <v>0</v>
      </c>
      <c r="BF2955" s="50">
        <f t="shared" si="928"/>
        <v>0</v>
      </c>
      <c r="BG2955" s="50"/>
      <c r="BH2955" s="17">
        <f t="shared" si="923"/>
        <v>0</v>
      </c>
      <c r="BI2955" s="17">
        <f t="shared" si="931"/>
        <v>2955</v>
      </c>
      <c r="BJ2955" s="17">
        <f t="shared" si="929"/>
        <v>2955</v>
      </c>
      <c r="BK2955" s="150">
        <f t="shared" si="930"/>
        <v>29004</v>
      </c>
      <c r="BL2955" s="50" t="e">
        <f t="shared" ca="1" si="924"/>
        <v>#NAME?</v>
      </c>
      <c r="BM2955" s="50" t="e">
        <f t="shared" ca="1" si="925"/>
        <v>#NAME?</v>
      </c>
      <c r="BN2955" s="50" t="e">
        <f t="shared" ca="1" si="926"/>
        <v>#NAME?</v>
      </c>
    </row>
    <row r="2956" spans="1:66" x14ac:dyDescent="0.35">
      <c r="A2956" s="48">
        <v>29005</v>
      </c>
      <c r="B2956" s="17">
        <v>1979</v>
      </c>
      <c r="C2956" s="17">
        <v>5</v>
      </c>
      <c r="D2956" s="17">
        <v>150</v>
      </c>
      <c r="E2956" s="17">
        <v>30</v>
      </c>
      <c r="F2956" s="17">
        <v>4</v>
      </c>
      <c r="G2956" s="50">
        <v>1.8</v>
      </c>
      <c r="H2956" s="32">
        <v>3.7712543185217213</v>
      </c>
      <c r="I2956" s="50">
        <v>19.333333333333332</v>
      </c>
      <c r="J2956" s="13">
        <v>0</v>
      </c>
      <c r="K2956" s="13">
        <f t="shared" si="912"/>
        <v>0</v>
      </c>
      <c r="L2956" s="13">
        <f t="shared" si="913"/>
        <v>0</v>
      </c>
      <c r="M2956" s="13" t="e">
        <f ca="1">CalcTable[[#This Row],[IWC]]-AE2955</f>
        <v>#NAME?</v>
      </c>
      <c r="N2956" s="13" t="e">
        <f ca="1">IF(CalcTable[[#This Row],[Day of Year]]&lt;123,FCAP,AE2955)</f>
        <v>#NAME?</v>
      </c>
      <c r="O2956" s="17" t="e">
        <f ca="1">IF(IRR_DRIP,5,COUNTIF('IDET Wind Values'!C2940:G2940,"&lt;="&amp;IRR_MAXWIND))</f>
        <v>#NAME?</v>
      </c>
      <c r="P2956" s="13" t="e">
        <f ca="1">CalcTable[[#This Row],[ET_o]]*KL</f>
        <v>#NAME?</v>
      </c>
      <c r="Q2956" s="13" t="e">
        <f ca="1">IF(WILTPT&lt;=0,1,MAX(0,MIN(1,(CalcTable[[#This Row],[IWC]]-WILTPT)/(MAD-WILTPT))))</f>
        <v>#NAME?</v>
      </c>
      <c r="R2956" s="13" t="e">
        <f ca="1">CalcTable[[#This Row],[ETMult]]*CalcTable[[#This Row],[ETb]]</f>
        <v>#NAME?</v>
      </c>
      <c r="S2956" s="13" t="b">
        <f>INDEX(IRR_LIST,CalcTable[[#This Row],[Day of Week]]+1)</f>
        <v>0</v>
      </c>
      <c r="T2956" s="13">
        <f t="shared" ca="1" si="914"/>
        <v>0</v>
      </c>
      <c r="U2956" s="13" t="b">
        <f ca="1">IF(CalcTable[[#This Row],[IrrPrecip]]&gt;=IC_MM,FALSE,TRUE)</f>
        <v>1</v>
      </c>
      <c r="V2956" s="13" t="b">
        <f t="shared" si="915"/>
        <v>0</v>
      </c>
      <c r="W2956" s="13" t="e">
        <f ca="1">IF(AND(IRR_DRIP=FALSE,CalcTable[[#This Row],[IrrHours]]&lt;=0),FALSE,TRUE)</f>
        <v>#NAME?</v>
      </c>
      <c r="X2956" s="13" t="e">
        <f ca="1">AND(CalcTable[[#This Row],[IrrDay]],CalcTable[[#This Row],[IrrRain]],CalcTable[[#This Row],[IrrWarm]],CalcTable[[#This Row],[IrrWindy]])</f>
        <v>#NAME?</v>
      </c>
      <c r="Y2956" s="13" t="e">
        <f t="shared" ca="1" si="916"/>
        <v>#NAME?</v>
      </c>
      <c r="Z2956" s="13" t="e">
        <f ca="1">CalcTable[[#This Row],[IrrHours]]/5</f>
        <v>#NAME?</v>
      </c>
      <c r="AA2956" s="13" t="e">
        <f ca="1">IF(CalcTable[[#This Row],[IrrFlag]]=FALSE,0,MAX(0,CalcTable[[#This Row],[VolRednWind]]*(FCAP*IRR_TARGET-CalcTable[[#This Row],[IWC]])))</f>
        <v>#NAME?</v>
      </c>
      <c r="AB2956" s="13" t="e">
        <f ca="1">CalcTable[[#This Row],[IWC]]+CalcTable[[#This Row],[Eff Precip]]+CalcTable[[#This Row],[IrrAmt]]-CalcTable[[#This Row],[AET]]</f>
        <v>#NAME?</v>
      </c>
      <c r="AC2956" s="13" t="e">
        <f ca="1">IF(CalcTable[[#This Row],[PWC]]&gt;FCAP,MIN(24*PERC,MIN(SAT,CalcTable[[#This Row],[PWC]])-FCAP),0)</f>
        <v>#NAME?</v>
      </c>
      <c r="AD2956" s="13" t="e">
        <f ca="1">IF(CalcTable[[#This Row],[PWC]]&gt;SAT,CalcTable[[#This Row],[PWC]]-SAT,0)</f>
        <v>#NAME?</v>
      </c>
      <c r="AE2956" s="13" t="e">
        <f ca="1">CalcTable[[#This Row],[PWC]]-CalcTable[[#This Row],[PercAmt]]-CalcTable[[#This Row],[Runoff]]</f>
        <v>#NAME?</v>
      </c>
      <c r="AF2956" s="13" t="e">
        <f ca="1">CalcTable[[#This Row],[IrrAmt]]/1000*CUR_IRR_AREA*10000/IRR_EFF</f>
        <v>#NAME?</v>
      </c>
      <c r="AG2956" s="147"/>
      <c r="AH2956" s="13"/>
      <c r="AI2956" s="50">
        <v>0</v>
      </c>
      <c r="AJ2956" s="50">
        <v>0</v>
      </c>
      <c r="AK2956" s="50">
        <v>0</v>
      </c>
      <c r="AL2956" s="50">
        <v>0</v>
      </c>
      <c r="AM2956" s="50"/>
      <c r="AN2956" s="50"/>
      <c r="AO2956" s="50"/>
      <c r="AP2956" s="50"/>
      <c r="AQ2956" s="50"/>
      <c r="AR2956" s="50"/>
      <c r="AS2956" s="50"/>
      <c r="AT2956" s="50"/>
      <c r="AU2956" s="50"/>
      <c r="AV2956" s="50"/>
      <c r="AW2956" s="50"/>
      <c r="AX2956" s="50">
        <f t="shared" si="927"/>
        <v>0</v>
      </c>
      <c r="AY2956" s="50"/>
      <c r="AZ2956" s="50">
        <f t="shared" si="917"/>
        <v>0</v>
      </c>
      <c r="BA2956" s="50">
        <f t="shared" si="918"/>
        <v>0</v>
      </c>
      <c r="BB2956" s="50">
        <f t="shared" si="919"/>
        <v>0</v>
      </c>
      <c r="BC2956" s="17">
        <f t="shared" si="920"/>
        <v>19795</v>
      </c>
      <c r="BD2956" s="50">
        <f t="shared" si="921"/>
        <v>0</v>
      </c>
      <c r="BE2956" s="50">
        <f t="shared" si="922"/>
        <v>0</v>
      </c>
      <c r="BF2956" s="50">
        <f t="shared" si="928"/>
        <v>0</v>
      </c>
      <c r="BG2956" s="50"/>
      <c r="BH2956" s="17">
        <f t="shared" si="923"/>
        <v>0</v>
      </c>
      <c r="BI2956" s="17">
        <f t="shared" si="931"/>
        <v>2956</v>
      </c>
      <c r="BJ2956" s="17">
        <f t="shared" si="929"/>
        <v>2956</v>
      </c>
      <c r="BK2956" s="150">
        <f t="shared" si="930"/>
        <v>29005</v>
      </c>
      <c r="BL2956" s="50" t="e">
        <f t="shared" ca="1" si="924"/>
        <v>#NAME?</v>
      </c>
      <c r="BM2956" s="50" t="e">
        <f t="shared" ca="1" si="925"/>
        <v>#NAME?</v>
      </c>
      <c r="BN2956" s="50" t="e">
        <f t="shared" ca="1" si="926"/>
        <v>#NAME?</v>
      </c>
    </row>
    <row r="2957" spans="1:66" x14ac:dyDescent="0.35">
      <c r="A2957" s="48">
        <v>29006</v>
      </c>
      <c r="B2957" s="17">
        <v>1979</v>
      </c>
      <c r="C2957" s="17">
        <v>5</v>
      </c>
      <c r="D2957" s="17">
        <v>151</v>
      </c>
      <c r="E2957" s="17">
        <v>31</v>
      </c>
      <c r="F2957" s="17">
        <v>5</v>
      </c>
      <c r="G2957" s="50">
        <v>2</v>
      </c>
      <c r="H2957" s="32">
        <v>4.514084704946403</v>
      </c>
      <c r="I2957" s="50">
        <v>4.333333333333333</v>
      </c>
      <c r="J2957" s="13">
        <v>0</v>
      </c>
      <c r="K2957" s="13">
        <f t="shared" si="912"/>
        <v>0</v>
      </c>
      <c r="L2957" s="13">
        <f t="shared" si="913"/>
        <v>0</v>
      </c>
      <c r="M2957" s="13" t="e">
        <f ca="1">CalcTable[[#This Row],[IWC]]-AE2956</f>
        <v>#NAME?</v>
      </c>
      <c r="N2957" s="13" t="e">
        <f ca="1">IF(CalcTable[[#This Row],[Day of Year]]&lt;123,FCAP,AE2956)</f>
        <v>#NAME?</v>
      </c>
      <c r="O2957" s="17" t="e">
        <f ca="1">IF(IRR_DRIP,5,COUNTIF('IDET Wind Values'!C2941:G2941,"&lt;="&amp;IRR_MAXWIND))</f>
        <v>#NAME?</v>
      </c>
      <c r="P2957" s="13" t="e">
        <f ca="1">CalcTable[[#This Row],[ET_o]]*KL</f>
        <v>#NAME?</v>
      </c>
      <c r="Q2957" s="13" t="e">
        <f ca="1">IF(WILTPT&lt;=0,1,MAX(0,MIN(1,(CalcTable[[#This Row],[IWC]]-WILTPT)/(MAD-WILTPT))))</f>
        <v>#NAME?</v>
      </c>
      <c r="R2957" s="13" t="e">
        <f ca="1">CalcTable[[#This Row],[ETMult]]*CalcTable[[#This Row],[ETb]]</f>
        <v>#NAME?</v>
      </c>
      <c r="S2957" s="13" t="b">
        <f>INDEX(IRR_LIST,CalcTable[[#This Row],[Day of Week]]+1)</f>
        <v>1</v>
      </c>
      <c r="T2957" s="13">
        <f t="shared" ca="1" si="914"/>
        <v>0</v>
      </c>
      <c r="U2957" s="13" t="b">
        <f ca="1">IF(CalcTable[[#This Row],[IrrPrecip]]&gt;=IC_MM,FALSE,TRUE)</f>
        <v>1</v>
      </c>
      <c r="V2957" s="13" t="b">
        <f t="shared" si="915"/>
        <v>1</v>
      </c>
      <c r="W2957" s="13" t="e">
        <f ca="1">IF(AND(IRR_DRIP=FALSE,CalcTable[[#This Row],[IrrHours]]&lt;=0),FALSE,TRUE)</f>
        <v>#NAME?</v>
      </c>
      <c r="X2957" s="13" t="e">
        <f ca="1">AND(CalcTable[[#This Row],[IrrDay]],CalcTable[[#This Row],[IrrRain]],CalcTable[[#This Row],[IrrWarm]],CalcTable[[#This Row],[IrrWindy]])</f>
        <v>#NAME?</v>
      </c>
      <c r="Y2957" s="13" t="e">
        <f t="shared" ca="1" si="916"/>
        <v>#NAME?</v>
      </c>
      <c r="Z2957" s="13" t="e">
        <f ca="1">CalcTable[[#This Row],[IrrHours]]/5</f>
        <v>#NAME?</v>
      </c>
      <c r="AA2957" s="13" t="e">
        <f ca="1">IF(CalcTable[[#This Row],[IrrFlag]]=FALSE,0,MAX(0,CalcTable[[#This Row],[VolRednWind]]*(FCAP*IRR_TARGET-CalcTable[[#This Row],[IWC]])))</f>
        <v>#NAME?</v>
      </c>
      <c r="AB2957" s="13" t="e">
        <f ca="1">CalcTable[[#This Row],[IWC]]+CalcTable[[#This Row],[Eff Precip]]+CalcTable[[#This Row],[IrrAmt]]-CalcTable[[#This Row],[AET]]</f>
        <v>#NAME?</v>
      </c>
      <c r="AC2957" s="13" t="e">
        <f ca="1">IF(CalcTable[[#This Row],[PWC]]&gt;FCAP,MIN(24*PERC,MIN(SAT,CalcTable[[#This Row],[PWC]])-FCAP),0)</f>
        <v>#NAME?</v>
      </c>
      <c r="AD2957" s="13" t="e">
        <f ca="1">IF(CalcTable[[#This Row],[PWC]]&gt;SAT,CalcTable[[#This Row],[PWC]]-SAT,0)</f>
        <v>#NAME?</v>
      </c>
      <c r="AE2957" s="13" t="e">
        <f ca="1">CalcTable[[#This Row],[PWC]]-CalcTable[[#This Row],[PercAmt]]-CalcTable[[#This Row],[Runoff]]</f>
        <v>#NAME?</v>
      </c>
      <c r="AF2957" s="13" t="e">
        <f ca="1">CalcTable[[#This Row],[IrrAmt]]/1000*CUR_IRR_AREA*10000/IRR_EFF</f>
        <v>#NAME?</v>
      </c>
      <c r="AG2957" s="147"/>
      <c r="AH2957" s="13"/>
      <c r="AI2957" s="50">
        <v>5.8932306531825436</v>
      </c>
      <c r="AJ2957" s="50">
        <v>7.3855575849244843</v>
      </c>
      <c r="AK2957" s="50">
        <v>0</v>
      </c>
      <c r="AL2957" s="50">
        <v>0</v>
      </c>
      <c r="AM2957" s="50"/>
      <c r="AN2957" s="50"/>
      <c r="AO2957" s="50"/>
      <c r="AP2957" s="50"/>
      <c r="AQ2957" s="50"/>
      <c r="AR2957" s="50"/>
      <c r="AS2957" s="50"/>
      <c r="AT2957" s="50"/>
      <c r="AU2957" s="50"/>
      <c r="AV2957" s="50"/>
      <c r="AW2957" s="50"/>
      <c r="AX2957" s="50">
        <f t="shared" si="927"/>
        <v>13.278788238107028</v>
      </c>
      <c r="AY2957" s="50"/>
      <c r="AZ2957" s="50">
        <f t="shared" si="917"/>
        <v>303.0770720711289</v>
      </c>
      <c r="BA2957" s="50">
        <f t="shared" si="918"/>
        <v>490.44940159449834</v>
      </c>
      <c r="BB2957" s="50">
        <f t="shared" si="919"/>
        <v>507.52685707152546</v>
      </c>
      <c r="BC2957" s="17">
        <f t="shared" si="920"/>
        <v>19795</v>
      </c>
      <c r="BD2957" s="50">
        <f t="shared" si="921"/>
        <v>13.278788238107028</v>
      </c>
      <c r="BE2957" s="50">
        <f t="shared" si="922"/>
        <v>303.0770720711289</v>
      </c>
      <c r="BF2957" s="50">
        <f t="shared" si="928"/>
        <v>495.73760752187962</v>
      </c>
      <c r="BG2957" s="50"/>
      <c r="BH2957" s="17">
        <f t="shared" si="923"/>
        <v>0</v>
      </c>
      <c r="BI2957" s="17">
        <f t="shared" si="931"/>
        <v>2957</v>
      </c>
      <c r="BJ2957" s="17">
        <f t="shared" si="929"/>
        <v>2957</v>
      </c>
      <c r="BK2957" s="150">
        <f t="shared" si="930"/>
        <v>29006</v>
      </c>
      <c r="BL2957" s="50" t="e">
        <f t="shared" ca="1" si="924"/>
        <v>#NAME?</v>
      </c>
      <c r="BM2957" s="50" t="e">
        <f t="shared" ca="1" si="925"/>
        <v>#NAME?</v>
      </c>
      <c r="BN2957" s="50" t="e">
        <f t="shared" ca="1" si="926"/>
        <v>#NAME?</v>
      </c>
    </row>
    <row r="2958" spans="1:66" x14ac:dyDescent="0.35">
      <c r="A2958" s="48">
        <v>29007</v>
      </c>
      <c r="B2958" s="17">
        <v>1979</v>
      </c>
      <c r="C2958" s="17">
        <v>6</v>
      </c>
      <c r="D2958" s="17">
        <v>152</v>
      </c>
      <c r="E2958" s="17">
        <v>1</v>
      </c>
      <c r="F2958" s="17">
        <v>6</v>
      </c>
      <c r="G2958" s="50">
        <v>8.8000000000000007</v>
      </c>
      <c r="H2958" s="32">
        <v>5.4730008888047088</v>
      </c>
      <c r="I2958" s="50">
        <v>9</v>
      </c>
      <c r="J2958" s="13">
        <v>0</v>
      </c>
      <c r="K2958" s="13">
        <f t="shared" si="912"/>
        <v>0</v>
      </c>
      <c r="L2958" s="13">
        <f t="shared" si="913"/>
        <v>0</v>
      </c>
      <c r="M2958" s="13" t="e">
        <f ca="1">CalcTable[[#This Row],[IWC]]-AE2957</f>
        <v>#NAME?</v>
      </c>
      <c r="N2958" s="13" t="e">
        <f ca="1">IF(CalcTable[[#This Row],[Day of Year]]&lt;123,FCAP,AE2957)</f>
        <v>#NAME?</v>
      </c>
      <c r="O2958" s="17" t="e">
        <f ca="1">IF(IRR_DRIP,5,COUNTIF('IDET Wind Values'!C2942:G2942,"&lt;="&amp;IRR_MAXWIND))</f>
        <v>#NAME?</v>
      </c>
      <c r="P2958" s="13" t="e">
        <f ca="1">CalcTable[[#This Row],[ET_o]]*KL</f>
        <v>#NAME?</v>
      </c>
      <c r="Q2958" s="13" t="e">
        <f ca="1">IF(WILTPT&lt;=0,1,MAX(0,MIN(1,(CalcTable[[#This Row],[IWC]]-WILTPT)/(MAD-WILTPT))))</f>
        <v>#NAME?</v>
      </c>
      <c r="R2958" s="13" t="e">
        <f ca="1">CalcTable[[#This Row],[ETMult]]*CalcTable[[#This Row],[ETb]]</f>
        <v>#NAME?</v>
      </c>
      <c r="S2958" s="13" t="b">
        <f>INDEX(IRR_LIST,CalcTable[[#This Row],[Day of Week]]+1)</f>
        <v>0</v>
      </c>
      <c r="T2958" s="13">
        <f t="shared" ca="1" si="914"/>
        <v>0</v>
      </c>
      <c r="U2958" s="13" t="b">
        <f ca="1">IF(CalcTable[[#This Row],[IrrPrecip]]&gt;=IC_MM,FALSE,TRUE)</f>
        <v>1</v>
      </c>
      <c r="V2958" s="13" t="b">
        <f t="shared" si="915"/>
        <v>1</v>
      </c>
      <c r="W2958" s="13" t="e">
        <f ca="1">IF(AND(IRR_DRIP=FALSE,CalcTable[[#This Row],[IrrHours]]&lt;=0),FALSE,TRUE)</f>
        <v>#NAME?</v>
      </c>
      <c r="X2958" s="13" t="e">
        <f ca="1">AND(CalcTable[[#This Row],[IrrDay]],CalcTable[[#This Row],[IrrRain]],CalcTable[[#This Row],[IrrWarm]],CalcTable[[#This Row],[IrrWindy]])</f>
        <v>#NAME?</v>
      </c>
      <c r="Y2958" s="13" t="e">
        <f t="shared" ca="1" si="916"/>
        <v>#NAME?</v>
      </c>
      <c r="Z2958" s="13" t="e">
        <f ca="1">CalcTable[[#This Row],[IrrHours]]/5</f>
        <v>#NAME?</v>
      </c>
      <c r="AA2958" s="13" t="e">
        <f ca="1">IF(CalcTable[[#This Row],[IrrFlag]]=FALSE,0,MAX(0,CalcTable[[#This Row],[VolRednWind]]*(FCAP*IRR_TARGET-CalcTable[[#This Row],[IWC]])))</f>
        <v>#NAME?</v>
      </c>
      <c r="AB2958" s="13" t="e">
        <f ca="1">CalcTable[[#This Row],[IWC]]+CalcTable[[#This Row],[Eff Precip]]+CalcTable[[#This Row],[IrrAmt]]-CalcTable[[#This Row],[AET]]</f>
        <v>#NAME?</v>
      </c>
      <c r="AC2958" s="13" t="e">
        <f ca="1">IF(CalcTable[[#This Row],[PWC]]&gt;FCAP,MIN(24*PERC,MIN(SAT,CalcTable[[#This Row],[PWC]])-FCAP),0)</f>
        <v>#NAME?</v>
      </c>
      <c r="AD2958" s="13" t="e">
        <f ca="1">IF(CalcTable[[#This Row],[PWC]]&gt;SAT,CalcTable[[#This Row],[PWC]]-SAT,0)</f>
        <v>#NAME?</v>
      </c>
      <c r="AE2958" s="13" t="e">
        <f ca="1">CalcTable[[#This Row],[PWC]]-CalcTable[[#This Row],[PercAmt]]-CalcTable[[#This Row],[Runoff]]</f>
        <v>#NAME?</v>
      </c>
      <c r="AF2958" s="13" t="e">
        <f ca="1">CalcTable[[#This Row],[IrrAmt]]/1000*CUR_IRR_AREA*10000/IRR_EFF</f>
        <v>#NAME?</v>
      </c>
      <c r="AG2958" s="147"/>
      <c r="AH2958" s="13"/>
      <c r="AI2958" s="50">
        <v>0</v>
      </c>
      <c r="AJ2958" s="50">
        <v>0</v>
      </c>
      <c r="AK2958" s="50">
        <v>0</v>
      </c>
      <c r="AL2958" s="50">
        <v>12.065932632849838</v>
      </c>
      <c r="AM2958" s="50"/>
      <c r="AN2958" s="50"/>
      <c r="AO2958" s="50"/>
      <c r="AP2958" s="50"/>
      <c r="AQ2958" s="50"/>
      <c r="AR2958" s="50"/>
      <c r="AS2958" s="50"/>
      <c r="AT2958" s="50"/>
      <c r="AU2958" s="50"/>
      <c r="AV2958" s="50"/>
      <c r="AW2958" s="50"/>
      <c r="AX2958" s="50">
        <f t="shared" si="927"/>
        <v>12.065932632849838</v>
      </c>
      <c r="AY2958" s="50"/>
      <c r="AZ2958" s="50">
        <f t="shared" si="917"/>
        <v>353.93402389692864</v>
      </c>
      <c r="BA2958" s="50">
        <f t="shared" si="918"/>
        <v>544.94603679368379</v>
      </c>
      <c r="BB2958" s="50">
        <f t="shared" si="919"/>
        <v>561.8000379316328</v>
      </c>
      <c r="BC2958" s="17">
        <f t="shared" si="920"/>
        <v>19796</v>
      </c>
      <c r="BD2958" s="50">
        <f t="shared" si="921"/>
        <v>12.065932632849838</v>
      </c>
      <c r="BE2958" s="50">
        <f t="shared" si="922"/>
        <v>353.93402389692864</v>
      </c>
      <c r="BF2958" s="50">
        <f t="shared" si="928"/>
        <v>578.92339076733913</v>
      </c>
      <c r="BG2958" s="50"/>
      <c r="BH2958" s="17">
        <f t="shared" si="923"/>
        <v>0</v>
      </c>
      <c r="BI2958" s="17">
        <f t="shared" si="931"/>
        <v>2958</v>
      </c>
      <c r="BJ2958" s="17">
        <f t="shared" si="929"/>
        <v>2958</v>
      </c>
      <c r="BK2958" s="150">
        <f t="shared" si="930"/>
        <v>29007</v>
      </c>
      <c r="BL2958" s="50" t="e">
        <f t="shared" ca="1" si="924"/>
        <v>#NAME?</v>
      </c>
      <c r="BM2958" s="50" t="e">
        <f t="shared" ca="1" si="925"/>
        <v>#NAME?</v>
      </c>
      <c r="BN2958" s="50" t="e">
        <f t="shared" ca="1" si="926"/>
        <v>#NAME?</v>
      </c>
    </row>
    <row r="2959" spans="1:66" x14ac:dyDescent="0.35">
      <c r="A2959" s="48">
        <v>29008</v>
      </c>
      <c r="B2959" s="17">
        <v>1979</v>
      </c>
      <c r="C2959" s="17">
        <v>6</v>
      </c>
      <c r="D2959" s="17">
        <v>153</v>
      </c>
      <c r="E2959" s="17">
        <v>2</v>
      </c>
      <c r="F2959" s="17">
        <v>7</v>
      </c>
      <c r="G2959" s="50">
        <v>10.3</v>
      </c>
      <c r="H2959" s="32">
        <v>6.1985074259264357</v>
      </c>
      <c r="I2959" s="50">
        <v>15.666666666666666</v>
      </c>
      <c r="J2959" s="13">
        <v>0</v>
      </c>
      <c r="K2959" s="13">
        <f t="shared" si="912"/>
        <v>0</v>
      </c>
      <c r="L2959" s="13">
        <f t="shared" si="913"/>
        <v>0</v>
      </c>
      <c r="M2959" s="13" t="e">
        <f ca="1">CalcTable[[#This Row],[IWC]]-AE2958</f>
        <v>#NAME?</v>
      </c>
      <c r="N2959" s="13" t="e">
        <f ca="1">IF(CalcTable[[#This Row],[Day of Year]]&lt;123,FCAP,AE2958)</f>
        <v>#NAME?</v>
      </c>
      <c r="O2959" s="17" t="e">
        <f ca="1">IF(IRR_DRIP,5,COUNTIF('IDET Wind Values'!C2943:G2943,"&lt;="&amp;IRR_MAXWIND))</f>
        <v>#NAME?</v>
      </c>
      <c r="P2959" s="13" t="e">
        <f ca="1">CalcTable[[#This Row],[ET_o]]*KL</f>
        <v>#NAME?</v>
      </c>
      <c r="Q2959" s="13" t="e">
        <f ca="1">IF(WILTPT&lt;=0,1,MAX(0,MIN(1,(CalcTable[[#This Row],[IWC]]-WILTPT)/(MAD-WILTPT))))</f>
        <v>#NAME?</v>
      </c>
      <c r="R2959" s="13" t="e">
        <f ca="1">CalcTable[[#This Row],[ETMult]]*CalcTable[[#This Row],[ETb]]</f>
        <v>#NAME?</v>
      </c>
      <c r="S2959" s="13" t="b">
        <f>INDEX(IRR_LIST,CalcTable[[#This Row],[Day of Week]]+1)</f>
        <v>0</v>
      </c>
      <c r="T2959" s="13">
        <f t="shared" ca="1" si="914"/>
        <v>0</v>
      </c>
      <c r="U2959" s="13" t="b">
        <f ca="1">IF(CalcTable[[#This Row],[IrrPrecip]]&gt;=IC_MM,FALSE,TRUE)</f>
        <v>1</v>
      </c>
      <c r="V2959" s="13" t="b">
        <f t="shared" si="915"/>
        <v>1</v>
      </c>
      <c r="W2959" s="13" t="e">
        <f ca="1">IF(AND(IRR_DRIP=FALSE,CalcTable[[#This Row],[IrrHours]]&lt;=0),FALSE,TRUE)</f>
        <v>#NAME?</v>
      </c>
      <c r="X2959" s="13" t="e">
        <f ca="1">AND(CalcTable[[#This Row],[IrrDay]],CalcTable[[#This Row],[IrrRain]],CalcTable[[#This Row],[IrrWarm]],CalcTable[[#This Row],[IrrWindy]])</f>
        <v>#NAME?</v>
      </c>
      <c r="Y2959" s="13" t="e">
        <f t="shared" ca="1" si="916"/>
        <v>#NAME?</v>
      </c>
      <c r="Z2959" s="13" t="e">
        <f ca="1">CalcTable[[#This Row],[IrrHours]]/5</f>
        <v>#NAME?</v>
      </c>
      <c r="AA2959" s="13" t="e">
        <f ca="1">IF(CalcTable[[#This Row],[IrrFlag]]=FALSE,0,MAX(0,CalcTable[[#This Row],[VolRednWind]]*(FCAP*IRR_TARGET-CalcTable[[#This Row],[IWC]])))</f>
        <v>#NAME?</v>
      </c>
      <c r="AB2959" s="13" t="e">
        <f ca="1">CalcTable[[#This Row],[IWC]]+CalcTable[[#This Row],[Eff Precip]]+CalcTable[[#This Row],[IrrAmt]]-CalcTable[[#This Row],[AET]]</f>
        <v>#NAME?</v>
      </c>
      <c r="AC2959" s="13" t="e">
        <f ca="1">IF(CalcTable[[#This Row],[PWC]]&gt;FCAP,MIN(24*PERC,MIN(SAT,CalcTable[[#This Row],[PWC]])-FCAP),0)</f>
        <v>#NAME?</v>
      </c>
      <c r="AD2959" s="13" t="e">
        <f ca="1">IF(CalcTable[[#This Row],[PWC]]&gt;SAT,CalcTable[[#This Row],[PWC]]-SAT,0)</f>
        <v>#NAME?</v>
      </c>
      <c r="AE2959" s="13" t="e">
        <f ca="1">CalcTable[[#This Row],[PWC]]-CalcTable[[#This Row],[PercAmt]]-CalcTable[[#This Row],[Runoff]]</f>
        <v>#NAME?</v>
      </c>
      <c r="AF2959" s="13" t="e">
        <f ca="1">CalcTable[[#This Row],[IrrAmt]]/1000*CUR_IRR_AREA*10000/IRR_EFF</f>
        <v>#NAME?</v>
      </c>
      <c r="AG2959" s="147"/>
      <c r="AH2959" s="13"/>
      <c r="AI2959" s="50">
        <v>0</v>
      </c>
      <c r="AJ2959" s="50">
        <v>0</v>
      </c>
      <c r="AK2959" s="50">
        <v>0</v>
      </c>
      <c r="AL2959" s="50">
        <v>0</v>
      </c>
      <c r="AM2959" s="50"/>
      <c r="AN2959" s="50"/>
      <c r="AO2959" s="50"/>
      <c r="AP2959" s="50"/>
      <c r="AQ2959" s="50"/>
      <c r="AR2959" s="50"/>
      <c r="AS2959" s="50"/>
      <c r="AT2959" s="50"/>
      <c r="AU2959" s="50"/>
      <c r="AV2959" s="50"/>
      <c r="AW2959" s="50"/>
      <c r="AX2959" s="50">
        <f t="shared" si="927"/>
        <v>0</v>
      </c>
      <c r="AY2959" s="50"/>
      <c r="AZ2959" s="50">
        <f t="shared" si="917"/>
        <v>0</v>
      </c>
      <c r="BA2959" s="50">
        <f t="shared" si="918"/>
        <v>0</v>
      </c>
      <c r="BB2959" s="50">
        <f t="shared" si="919"/>
        <v>0</v>
      </c>
      <c r="BC2959" s="17">
        <f t="shared" si="920"/>
        <v>19796</v>
      </c>
      <c r="BD2959" s="50">
        <f t="shared" si="921"/>
        <v>0</v>
      </c>
      <c r="BE2959" s="50">
        <f t="shared" si="922"/>
        <v>0</v>
      </c>
      <c r="BF2959" s="50">
        <f t="shared" si="928"/>
        <v>0</v>
      </c>
      <c r="BG2959" s="50"/>
      <c r="BH2959" s="17">
        <f t="shared" si="923"/>
        <v>0</v>
      </c>
      <c r="BI2959" s="17">
        <f t="shared" si="931"/>
        <v>2959</v>
      </c>
      <c r="BJ2959" s="17">
        <f t="shared" si="929"/>
        <v>2959</v>
      </c>
      <c r="BK2959" s="150">
        <f t="shared" si="930"/>
        <v>29008</v>
      </c>
      <c r="BL2959" s="50" t="e">
        <f t="shared" ca="1" si="924"/>
        <v>#NAME?</v>
      </c>
      <c r="BM2959" s="50" t="e">
        <f t="shared" ca="1" si="925"/>
        <v>#NAME?</v>
      </c>
      <c r="BN2959" s="50" t="e">
        <f t="shared" ca="1" si="926"/>
        <v>#NAME?</v>
      </c>
    </row>
    <row r="2960" spans="1:66" x14ac:dyDescent="0.35">
      <c r="A2960" s="48">
        <v>29009</v>
      </c>
      <c r="B2960" s="17">
        <v>1979</v>
      </c>
      <c r="C2960" s="17">
        <v>6</v>
      </c>
      <c r="D2960" s="17">
        <v>154</v>
      </c>
      <c r="E2960" s="17">
        <v>3</v>
      </c>
      <c r="F2960" s="17">
        <v>1</v>
      </c>
      <c r="G2960" s="50">
        <v>10.4</v>
      </c>
      <c r="H2960" s="32">
        <v>5.9062419519361837</v>
      </c>
      <c r="I2960" s="50">
        <v>28.5</v>
      </c>
      <c r="J2960" s="13">
        <v>0.8</v>
      </c>
      <c r="K2960" s="13">
        <f t="shared" si="912"/>
        <v>0.8</v>
      </c>
      <c r="L2960" s="13">
        <f t="shared" si="913"/>
        <v>0</v>
      </c>
      <c r="M2960" s="13" t="e">
        <f ca="1">CalcTable[[#This Row],[IWC]]-AE2959</f>
        <v>#NAME?</v>
      </c>
      <c r="N2960" s="13" t="e">
        <f ca="1">IF(CalcTable[[#This Row],[Day of Year]]&lt;123,FCAP,AE2959)</f>
        <v>#NAME?</v>
      </c>
      <c r="O2960" s="17" t="e">
        <f ca="1">IF(IRR_DRIP,5,COUNTIF('IDET Wind Values'!C2944:G2944,"&lt;="&amp;IRR_MAXWIND))</f>
        <v>#NAME?</v>
      </c>
      <c r="P2960" s="13" t="e">
        <f ca="1">CalcTable[[#This Row],[ET_o]]*KL</f>
        <v>#NAME?</v>
      </c>
      <c r="Q2960" s="13" t="e">
        <f ca="1">IF(WILTPT&lt;=0,1,MAX(0,MIN(1,(CalcTable[[#This Row],[IWC]]-WILTPT)/(MAD-WILTPT))))</f>
        <v>#NAME?</v>
      </c>
      <c r="R2960" s="13" t="e">
        <f ca="1">CalcTable[[#This Row],[ETMult]]*CalcTable[[#This Row],[ETb]]</f>
        <v>#NAME?</v>
      </c>
      <c r="S2960" s="13" t="b">
        <f>INDEX(IRR_LIST,CalcTable[[#This Row],[Day of Week]]+1)</f>
        <v>1</v>
      </c>
      <c r="T2960" s="13">
        <f t="shared" ca="1" si="914"/>
        <v>0</v>
      </c>
      <c r="U2960" s="13" t="b">
        <f ca="1">IF(CalcTable[[#This Row],[IrrPrecip]]&gt;=IC_MM,FALSE,TRUE)</f>
        <v>1</v>
      </c>
      <c r="V2960" s="13" t="b">
        <f t="shared" si="915"/>
        <v>1</v>
      </c>
      <c r="W2960" s="13" t="e">
        <f ca="1">IF(AND(IRR_DRIP=FALSE,CalcTable[[#This Row],[IrrHours]]&lt;=0),FALSE,TRUE)</f>
        <v>#NAME?</v>
      </c>
      <c r="X2960" s="13" t="e">
        <f ca="1">AND(CalcTable[[#This Row],[IrrDay]],CalcTable[[#This Row],[IrrRain]],CalcTable[[#This Row],[IrrWarm]],CalcTable[[#This Row],[IrrWindy]])</f>
        <v>#NAME?</v>
      </c>
      <c r="Y2960" s="13" t="e">
        <f t="shared" ca="1" si="916"/>
        <v>#NAME?</v>
      </c>
      <c r="Z2960" s="13" t="e">
        <f ca="1">CalcTable[[#This Row],[IrrHours]]/5</f>
        <v>#NAME?</v>
      </c>
      <c r="AA2960" s="13" t="e">
        <f ca="1">IF(CalcTable[[#This Row],[IrrFlag]]=FALSE,0,MAX(0,CalcTable[[#This Row],[VolRednWind]]*(FCAP*IRR_TARGET-CalcTable[[#This Row],[IWC]])))</f>
        <v>#NAME?</v>
      </c>
      <c r="AB2960" s="13" t="e">
        <f ca="1">CalcTable[[#This Row],[IWC]]+CalcTable[[#This Row],[Eff Precip]]+CalcTable[[#This Row],[IrrAmt]]-CalcTable[[#This Row],[AET]]</f>
        <v>#NAME?</v>
      </c>
      <c r="AC2960" s="13" t="e">
        <f ca="1">IF(CalcTable[[#This Row],[PWC]]&gt;FCAP,MIN(24*PERC,MIN(SAT,CalcTable[[#This Row],[PWC]])-FCAP),0)</f>
        <v>#NAME?</v>
      </c>
      <c r="AD2960" s="13" t="e">
        <f ca="1">IF(CalcTable[[#This Row],[PWC]]&gt;SAT,CalcTable[[#This Row],[PWC]]-SAT,0)</f>
        <v>#NAME?</v>
      </c>
      <c r="AE2960" s="13" t="e">
        <f ca="1">CalcTable[[#This Row],[PWC]]-CalcTable[[#This Row],[PercAmt]]-CalcTable[[#This Row],[Runoff]]</f>
        <v>#NAME?</v>
      </c>
      <c r="AF2960" s="13" t="e">
        <f ca="1">CalcTable[[#This Row],[IrrAmt]]/1000*CUR_IRR_AREA*10000/IRR_EFF</f>
        <v>#NAME?</v>
      </c>
      <c r="AG2960" s="147"/>
      <c r="AH2960" s="13"/>
      <c r="AI2960" s="50">
        <v>15.963049475786093</v>
      </c>
      <c r="AJ2960" s="50">
        <v>22.40825149116101</v>
      </c>
      <c r="AK2960" s="50">
        <v>0</v>
      </c>
      <c r="AL2960" s="50">
        <v>0</v>
      </c>
      <c r="AM2960" s="50"/>
      <c r="AN2960" s="50"/>
      <c r="AO2960" s="50"/>
      <c r="AP2960" s="50"/>
      <c r="AQ2960" s="50"/>
      <c r="AR2960" s="50"/>
      <c r="AS2960" s="50"/>
      <c r="AT2960" s="50"/>
      <c r="AU2960" s="50"/>
      <c r="AV2960" s="50"/>
      <c r="AW2960" s="50"/>
      <c r="AX2960" s="50">
        <f t="shared" si="927"/>
        <v>38.371300966947103</v>
      </c>
      <c r="AY2960" s="50"/>
      <c r="AZ2960" s="50">
        <f t="shared" si="917"/>
        <v>891.43343605225232</v>
      </c>
      <c r="BA2960" s="50">
        <f t="shared" si="918"/>
        <v>1444.756223197259</v>
      </c>
      <c r="BB2960" s="50">
        <f t="shared" si="919"/>
        <v>1495.231181817664</v>
      </c>
      <c r="BC2960" s="17">
        <f t="shared" si="920"/>
        <v>19796</v>
      </c>
      <c r="BD2960" s="50">
        <f t="shared" si="921"/>
        <v>38.371300966947103</v>
      </c>
      <c r="BE2960" s="50">
        <f t="shared" si="922"/>
        <v>891.43343605225232</v>
      </c>
      <c r="BF2960" s="50">
        <f t="shared" si="928"/>
        <v>1458.1013200161801</v>
      </c>
      <c r="BG2960" s="50"/>
      <c r="BH2960" s="17">
        <f t="shared" si="923"/>
        <v>0</v>
      </c>
      <c r="BI2960" s="17">
        <f t="shared" si="931"/>
        <v>2960</v>
      </c>
      <c r="BJ2960" s="17">
        <f t="shared" si="929"/>
        <v>2960</v>
      </c>
      <c r="BK2960" s="150">
        <f t="shared" si="930"/>
        <v>29009</v>
      </c>
      <c r="BL2960" s="50" t="e">
        <f t="shared" ca="1" si="924"/>
        <v>#NAME?</v>
      </c>
      <c r="BM2960" s="50" t="e">
        <f t="shared" ca="1" si="925"/>
        <v>#NAME?</v>
      </c>
      <c r="BN2960" s="50" t="e">
        <f t="shared" ca="1" si="926"/>
        <v>#NAME?</v>
      </c>
    </row>
    <row r="2961" spans="1:66" x14ac:dyDescent="0.35">
      <c r="A2961" s="48">
        <v>29010</v>
      </c>
      <c r="B2961" s="17">
        <v>1979</v>
      </c>
      <c r="C2961" s="17">
        <v>6</v>
      </c>
      <c r="D2961" s="17">
        <v>155</v>
      </c>
      <c r="E2961" s="17">
        <v>4</v>
      </c>
      <c r="F2961" s="17">
        <v>2</v>
      </c>
      <c r="G2961" s="50">
        <v>12.7</v>
      </c>
      <c r="H2961" s="32">
        <v>5.1517386773367537</v>
      </c>
      <c r="I2961" s="50">
        <v>6.666666666666667</v>
      </c>
      <c r="J2961" s="13">
        <v>0</v>
      </c>
      <c r="K2961" s="13">
        <f t="shared" si="912"/>
        <v>0</v>
      </c>
      <c r="L2961" s="13">
        <f t="shared" si="913"/>
        <v>0</v>
      </c>
      <c r="M2961" s="13" t="e">
        <f ca="1">CalcTable[[#This Row],[IWC]]-AE2960</f>
        <v>#NAME?</v>
      </c>
      <c r="N2961" s="13" t="e">
        <f ca="1">IF(CalcTable[[#This Row],[Day of Year]]&lt;123,FCAP,AE2960)</f>
        <v>#NAME?</v>
      </c>
      <c r="O2961" s="17" t="e">
        <f ca="1">IF(IRR_DRIP,5,COUNTIF('IDET Wind Values'!C2945:G2945,"&lt;="&amp;IRR_MAXWIND))</f>
        <v>#NAME?</v>
      </c>
      <c r="P2961" s="13" t="e">
        <f ca="1">CalcTable[[#This Row],[ET_o]]*KL</f>
        <v>#NAME?</v>
      </c>
      <c r="Q2961" s="13" t="e">
        <f ca="1">IF(WILTPT&lt;=0,1,MAX(0,MIN(1,(CalcTable[[#This Row],[IWC]]-WILTPT)/(MAD-WILTPT))))</f>
        <v>#NAME?</v>
      </c>
      <c r="R2961" s="13" t="e">
        <f ca="1">CalcTable[[#This Row],[ETMult]]*CalcTable[[#This Row],[ETb]]</f>
        <v>#NAME?</v>
      </c>
      <c r="S2961" s="13" t="b">
        <f>INDEX(IRR_LIST,CalcTable[[#This Row],[Day of Week]]+1)</f>
        <v>0</v>
      </c>
      <c r="T2961" s="13">
        <f t="shared" ca="1" si="914"/>
        <v>0.8</v>
      </c>
      <c r="U2961" s="13" t="b">
        <f ca="1">IF(CalcTable[[#This Row],[IrrPrecip]]&gt;=IC_MM,FALSE,TRUE)</f>
        <v>1</v>
      </c>
      <c r="V2961" s="13" t="b">
        <f t="shared" si="915"/>
        <v>1</v>
      </c>
      <c r="W2961" s="13" t="e">
        <f ca="1">IF(AND(IRR_DRIP=FALSE,CalcTable[[#This Row],[IrrHours]]&lt;=0),FALSE,TRUE)</f>
        <v>#NAME?</v>
      </c>
      <c r="X2961" s="13" t="e">
        <f ca="1">AND(CalcTable[[#This Row],[IrrDay]],CalcTable[[#This Row],[IrrRain]],CalcTable[[#This Row],[IrrWarm]],CalcTable[[#This Row],[IrrWindy]])</f>
        <v>#NAME?</v>
      </c>
      <c r="Y2961" s="13" t="e">
        <f t="shared" ca="1" si="916"/>
        <v>#NAME?</v>
      </c>
      <c r="Z2961" s="13" t="e">
        <f ca="1">CalcTable[[#This Row],[IrrHours]]/5</f>
        <v>#NAME?</v>
      </c>
      <c r="AA2961" s="13" t="e">
        <f ca="1">IF(CalcTable[[#This Row],[IrrFlag]]=FALSE,0,MAX(0,CalcTable[[#This Row],[VolRednWind]]*(FCAP*IRR_TARGET-CalcTable[[#This Row],[IWC]])))</f>
        <v>#NAME?</v>
      </c>
      <c r="AB2961" s="13" t="e">
        <f ca="1">CalcTable[[#This Row],[IWC]]+CalcTable[[#This Row],[Eff Precip]]+CalcTable[[#This Row],[IrrAmt]]-CalcTable[[#This Row],[AET]]</f>
        <v>#NAME?</v>
      </c>
      <c r="AC2961" s="13" t="e">
        <f ca="1">IF(CalcTable[[#This Row],[PWC]]&gt;FCAP,MIN(24*PERC,MIN(SAT,CalcTable[[#This Row],[PWC]])-FCAP),0)</f>
        <v>#NAME?</v>
      </c>
      <c r="AD2961" s="13" t="e">
        <f ca="1">IF(CalcTable[[#This Row],[PWC]]&gt;SAT,CalcTable[[#This Row],[PWC]]-SAT,0)</f>
        <v>#NAME?</v>
      </c>
      <c r="AE2961" s="13" t="e">
        <f ca="1">CalcTable[[#This Row],[PWC]]-CalcTable[[#This Row],[PercAmt]]-CalcTable[[#This Row],[Runoff]]</f>
        <v>#NAME?</v>
      </c>
      <c r="AF2961" s="13" t="e">
        <f ca="1">CalcTable[[#This Row],[IrrAmt]]/1000*CUR_IRR_AREA*10000/IRR_EFF</f>
        <v>#NAME?</v>
      </c>
      <c r="AG2961" s="147"/>
      <c r="AH2961" s="13"/>
      <c r="AI2961" s="50">
        <v>0</v>
      </c>
      <c r="AJ2961" s="50">
        <v>0</v>
      </c>
      <c r="AK2961" s="50">
        <v>4.7231998313872667</v>
      </c>
      <c r="AL2961" s="50">
        <v>8.937612157824443</v>
      </c>
      <c r="AM2961" s="50"/>
      <c r="AN2961" s="50"/>
      <c r="AO2961" s="50"/>
      <c r="AP2961" s="50"/>
      <c r="AQ2961" s="50"/>
      <c r="AR2961" s="50"/>
      <c r="AS2961" s="50"/>
      <c r="AT2961" s="50"/>
      <c r="AU2961" s="50"/>
      <c r="AV2961" s="50"/>
      <c r="AW2961" s="50"/>
      <c r="AX2961" s="50">
        <f t="shared" si="927"/>
        <v>13.660811989211709</v>
      </c>
      <c r="AY2961" s="50"/>
      <c r="AZ2961" s="50">
        <f t="shared" si="917"/>
        <v>331.44355415653024</v>
      </c>
      <c r="BA2961" s="50">
        <f t="shared" si="918"/>
        <v>510.31785322513389</v>
      </c>
      <c r="BB2961" s="50">
        <f t="shared" si="919"/>
        <v>526.10087961354009</v>
      </c>
      <c r="BC2961" s="17">
        <f t="shared" si="920"/>
        <v>19796</v>
      </c>
      <c r="BD2961" s="50">
        <f t="shared" si="921"/>
        <v>13.660811989211709</v>
      </c>
      <c r="BE2961" s="50">
        <f t="shared" si="922"/>
        <v>331.44355415653024</v>
      </c>
      <c r="BF2961" s="50">
        <f t="shared" si="928"/>
        <v>542.1361419498777</v>
      </c>
      <c r="BG2961" s="50"/>
      <c r="BH2961" s="17">
        <f t="shared" si="923"/>
        <v>0</v>
      </c>
      <c r="BI2961" s="17">
        <f t="shared" si="931"/>
        <v>2961</v>
      </c>
      <c r="BJ2961" s="17">
        <f t="shared" si="929"/>
        <v>2961</v>
      </c>
      <c r="BK2961" s="150">
        <f t="shared" si="930"/>
        <v>29010</v>
      </c>
      <c r="BL2961" s="50" t="e">
        <f t="shared" ca="1" si="924"/>
        <v>#NAME?</v>
      </c>
      <c r="BM2961" s="50" t="e">
        <f t="shared" ca="1" si="925"/>
        <v>#NAME?</v>
      </c>
      <c r="BN2961" s="50" t="e">
        <f t="shared" ca="1" si="926"/>
        <v>#NAME?</v>
      </c>
    </row>
    <row r="2962" spans="1:66" x14ac:dyDescent="0.35">
      <c r="A2962" s="48">
        <v>29011</v>
      </c>
      <c r="B2962" s="17">
        <v>1979</v>
      </c>
      <c r="C2962" s="17">
        <v>6</v>
      </c>
      <c r="D2962" s="17">
        <v>156</v>
      </c>
      <c r="E2962" s="17">
        <v>5</v>
      </c>
      <c r="F2962" s="17">
        <v>3</v>
      </c>
      <c r="G2962" s="50">
        <v>5.0999999999999996</v>
      </c>
      <c r="H2962" s="32">
        <v>6.0573730888911586</v>
      </c>
      <c r="I2962" s="50">
        <v>11.166666666666666</v>
      </c>
      <c r="J2962" s="13">
        <v>0.4</v>
      </c>
      <c r="K2962" s="13">
        <f t="shared" si="912"/>
        <v>0.4</v>
      </c>
      <c r="L2962" s="13">
        <f t="shared" si="913"/>
        <v>0</v>
      </c>
      <c r="M2962" s="13" t="e">
        <f ca="1">CalcTable[[#This Row],[IWC]]-AE2961</f>
        <v>#NAME?</v>
      </c>
      <c r="N2962" s="13" t="e">
        <f ca="1">IF(CalcTable[[#This Row],[Day of Year]]&lt;123,FCAP,AE2961)</f>
        <v>#NAME?</v>
      </c>
      <c r="O2962" s="17" t="e">
        <f ca="1">IF(IRR_DRIP,5,COUNTIF('IDET Wind Values'!C2946:G2946,"&lt;="&amp;IRR_MAXWIND))</f>
        <v>#NAME?</v>
      </c>
      <c r="P2962" s="13" t="e">
        <f ca="1">CalcTable[[#This Row],[ET_o]]*KL</f>
        <v>#NAME?</v>
      </c>
      <c r="Q2962" s="13" t="e">
        <f ca="1">IF(WILTPT&lt;=0,1,MAX(0,MIN(1,(CalcTable[[#This Row],[IWC]]-WILTPT)/(MAD-WILTPT))))</f>
        <v>#NAME?</v>
      </c>
      <c r="R2962" s="13" t="e">
        <f ca="1">CalcTable[[#This Row],[ETMult]]*CalcTable[[#This Row],[ETb]]</f>
        <v>#NAME?</v>
      </c>
      <c r="S2962" s="13" t="b">
        <f>INDEX(IRR_LIST,CalcTable[[#This Row],[Day of Week]]+1)</f>
        <v>1</v>
      </c>
      <c r="T2962" s="13">
        <f t="shared" ca="1" si="914"/>
        <v>0.8</v>
      </c>
      <c r="U2962" s="13" t="b">
        <f ca="1">IF(CalcTable[[#This Row],[IrrPrecip]]&gt;=IC_MM,FALSE,TRUE)</f>
        <v>1</v>
      </c>
      <c r="V2962" s="13" t="b">
        <f t="shared" si="915"/>
        <v>1</v>
      </c>
      <c r="W2962" s="13" t="e">
        <f ca="1">IF(AND(IRR_DRIP=FALSE,CalcTable[[#This Row],[IrrHours]]&lt;=0),FALSE,TRUE)</f>
        <v>#NAME?</v>
      </c>
      <c r="X2962" s="13" t="e">
        <f ca="1">AND(CalcTable[[#This Row],[IrrDay]],CalcTable[[#This Row],[IrrRain]],CalcTable[[#This Row],[IrrWarm]],CalcTable[[#This Row],[IrrWindy]])</f>
        <v>#NAME?</v>
      </c>
      <c r="Y2962" s="13" t="e">
        <f t="shared" ca="1" si="916"/>
        <v>#NAME?</v>
      </c>
      <c r="Z2962" s="13" t="e">
        <f ca="1">CalcTable[[#This Row],[IrrHours]]/5</f>
        <v>#NAME?</v>
      </c>
      <c r="AA2962" s="13" t="e">
        <f ca="1">IF(CalcTable[[#This Row],[IrrFlag]]=FALSE,0,MAX(0,CalcTable[[#This Row],[VolRednWind]]*(FCAP*IRR_TARGET-CalcTable[[#This Row],[IWC]])))</f>
        <v>#NAME?</v>
      </c>
      <c r="AB2962" s="13" t="e">
        <f ca="1">CalcTable[[#This Row],[IWC]]+CalcTable[[#This Row],[Eff Precip]]+CalcTable[[#This Row],[IrrAmt]]-CalcTable[[#This Row],[AET]]</f>
        <v>#NAME?</v>
      </c>
      <c r="AC2962" s="13" t="e">
        <f ca="1">IF(CalcTable[[#This Row],[PWC]]&gt;FCAP,MIN(24*PERC,MIN(SAT,CalcTable[[#This Row],[PWC]])-FCAP),0)</f>
        <v>#NAME?</v>
      </c>
      <c r="AD2962" s="13" t="e">
        <f ca="1">IF(CalcTable[[#This Row],[PWC]]&gt;SAT,CalcTable[[#This Row],[PWC]]-SAT,0)</f>
        <v>#NAME?</v>
      </c>
      <c r="AE2962" s="13" t="e">
        <f ca="1">CalcTable[[#This Row],[PWC]]-CalcTable[[#This Row],[PercAmt]]-CalcTable[[#This Row],[Runoff]]</f>
        <v>#NAME?</v>
      </c>
      <c r="AF2962" s="13" t="e">
        <f ca="1">CalcTable[[#This Row],[IrrAmt]]/1000*CUR_IRR_AREA*10000/IRR_EFF</f>
        <v>#NAME?</v>
      </c>
      <c r="AG2962" s="147"/>
      <c r="AH2962" s="13"/>
      <c r="AI2962" s="50">
        <v>0</v>
      </c>
      <c r="AJ2962" s="50">
        <v>0</v>
      </c>
      <c r="AK2962" s="50">
        <v>0</v>
      </c>
      <c r="AL2962" s="50">
        <v>0</v>
      </c>
      <c r="AM2962" s="50"/>
      <c r="AN2962" s="50"/>
      <c r="AO2962" s="50"/>
      <c r="AP2962" s="50"/>
      <c r="AQ2962" s="50"/>
      <c r="AR2962" s="50"/>
      <c r="AS2962" s="50"/>
      <c r="AT2962" s="50"/>
      <c r="AU2962" s="50"/>
      <c r="AV2962" s="50"/>
      <c r="AW2962" s="50"/>
      <c r="AX2962" s="50">
        <f t="shared" si="927"/>
        <v>0</v>
      </c>
      <c r="AY2962" s="50"/>
      <c r="AZ2962" s="50">
        <f t="shared" si="917"/>
        <v>0</v>
      </c>
      <c r="BA2962" s="50">
        <f t="shared" si="918"/>
        <v>0</v>
      </c>
      <c r="BB2962" s="50">
        <f t="shared" si="919"/>
        <v>0</v>
      </c>
      <c r="BC2962" s="17">
        <f t="shared" si="920"/>
        <v>19796</v>
      </c>
      <c r="BD2962" s="50">
        <f t="shared" si="921"/>
        <v>0</v>
      </c>
      <c r="BE2962" s="50">
        <f t="shared" si="922"/>
        <v>0</v>
      </c>
      <c r="BF2962" s="50">
        <f t="shared" si="928"/>
        <v>0</v>
      </c>
      <c r="BG2962" s="50"/>
      <c r="BH2962" s="17">
        <f t="shared" si="923"/>
        <v>0</v>
      </c>
      <c r="BI2962" s="17">
        <f t="shared" si="931"/>
        <v>2962</v>
      </c>
      <c r="BJ2962" s="17">
        <f t="shared" si="929"/>
        <v>2962</v>
      </c>
      <c r="BK2962" s="150">
        <f t="shared" si="930"/>
        <v>29011</v>
      </c>
      <c r="BL2962" s="50" t="e">
        <f t="shared" ca="1" si="924"/>
        <v>#NAME?</v>
      </c>
      <c r="BM2962" s="50" t="e">
        <f t="shared" ca="1" si="925"/>
        <v>#NAME?</v>
      </c>
      <c r="BN2962" s="50" t="e">
        <f t="shared" ca="1" si="926"/>
        <v>#NAME?</v>
      </c>
    </row>
    <row r="2963" spans="1:66" x14ac:dyDescent="0.35">
      <c r="A2963" s="48">
        <v>29012</v>
      </c>
      <c r="B2963" s="17">
        <v>1979</v>
      </c>
      <c r="C2963" s="17">
        <v>6</v>
      </c>
      <c r="D2963" s="17">
        <v>157</v>
      </c>
      <c r="E2963" s="17">
        <v>6</v>
      </c>
      <c r="F2963" s="17">
        <v>4</v>
      </c>
      <c r="G2963" s="50">
        <v>3.1</v>
      </c>
      <c r="H2963" s="32">
        <v>5.2151013958474861</v>
      </c>
      <c r="I2963" s="50">
        <v>20.833333333333332</v>
      </c>
      <c r="J2963" s="13">
        <v>0</v>
      </c>
      <c r="K2963" s="13">
        <f t="shared" si="912"/>
        <v>0</v>
      </c>
      <c r="L2963" s="13">
        <f t="shared" si="913"/>
        <v>0</v>
      </c>
      <c r="M2963" s="13" t="e">
        <f ca="1">CalcTable[[#This Row],[IWC]]-AE2962</f>
        <v>#NAME?</v>
      </c>
      <c r="N2963" s="13" t="e">
        <f ca="1">IF(CalcTable[[#This Row],[Day of Year]]&lt;123,FCAP,AE2962)</f>
        <v>#NAME?</v>
      </c>
      <c r="O2963" s="17" t="e">
        <f ca="1">IF(IRR_DRIP,5,COUNTIF('IDET Wind Values'!C2947:G2947,"&lt;="&amp;IRR_MAXWIND))</f>
        <v>#NAME?</v>
      </c>
      <c r="P2963" s="13" t="e">
        <f ca="1">CalcTable[[#This Row],[ET_o]]*KL</f>
        <v>#NAME?</v>
      </c>
      <c r="Q2963" s="13" t="e">
        <f ca="1">IF(WILTPT&lt;=0,1,MAX(0,MIN(1,(CalcTable[[#This Row],[IWC]]-WILTPT)/(MAD-WILTPT))))</f>
        <v>#NAME?</v>
      </c>
      <c r="R2963" s="13" t="e">
        <f ca="1">CalcTable[[#This Row],[ETMult]]*CalcTable[[#This Row],[ETb]]</f>
        <v>#NAME?</v>
      </c>
      <c r="S2963" s="13" t="b">
        <f>INDEX(IRR_LIST,CalcTable[[#This Row],[Day of Week]]+1)</f>
        <v>0</v>
      </c>
      <c r="T2963" s="13">
        <f t="shared" ca="1" si="914"/>
        <v>0.4</v>
      </c>
      <c r="U2963" s="13" t="b">
        <f ca="1">IF(CalcTable[[#This Row],[IrrPrecip]]&gt;=IC_MM,FALSE,TRUE)</f>
        <v>1</v>
      </c>
      <c r="V2963" s="13" t="b">
        <f t="shared" si="915"/>
        <v>1</v>
      </c>
      <c r="W2963" s="13" t="e">
        <f ca="1">IF(AND(IRR_DRIP=FALSE,CalcTable[[#This Row],[IrrHours]]&lt;=0),FALSE,TRUE)</f>
        <v>#NAME?</v>
      </c>
      <c r="X2963" s="13" t="e">
        <f ca="1">AND(CalcTable[[#This Row],[IrrDay]],CalcTable[[#This Row],[IrrRain]],CalcTable[[#This Row],[IrrWarm]],CalcTable[[#This Row],[IrrWindy]])</f>
        <v>#NAME?</v>
      </c>
      <c r="Y2963" s="13" t="e">
        <f t="shared" ca="1" si="916"/>
        <v>#NAME?</v>
      </c>
      <c r="Z2963" s="13" t="e">
        <f ca="1">CalcTable[[#This Row],[IrrHours]]/5</f>
        <v>#NAME?</v>
      </c>
      <c r="AA2963" s="13" t="e">
        <f ca="1">IF(CalcTable[[#This Row],[IrrFlag]]=FALSE,0,MAX(0,CalcTable[[#This Row],[VolRednWind]]*(FCAP*IRR_TARGET-CalcTable[[#This Row],[IWC]])))</f>
        <v>#NAME?</v>
      </c>
      <c r="AB2963" s="13" t="e">
        <f ca="1">CalcTable[[#This Row],[IWC]]+CalcTable[[#This Row],[Eff Precip]]+CalcTable[[#This Row],[IrrAmt]]-CalcTable[[#This Row],[AET]]</f>
        <v>#NAME?</v>
      </c>
      <c r="AC2963" s="13" t="e">
        <f ca="1">IF(CalcTable[[#This Row],[PWC]]&gt;FCAP,MIN(24*PERC,MIN(SAT,CalcTable[[#This Row],[PWC]])-FCAP),0)</f>
        <v>#NAME?</v>
      </c>
      <c r="AD2963" s="13" t="e">
        <f ca="1">IF(CalcTable[[#This Row],[PWC]]&gt;SAT,CalcTable[[#This Row],[PWC]]-SAT,0)</f>
        <v>#NAME?</v>
      </c>
      <c r="AE2963" s="13" t="e">
        <f ca="1">CalcTable[[#This Row],[PWC]]-CalcTable[[#This Row],[PercAmt]]-CalcTable[[#This Row],[Runoff]]</f>
        <v>#NAME?</v>
      </c>
      <c r="AF2963" s="13" t="e">
        <f ca="1">CalcTable[[#This Row],[IrrAmt]]/1000*CUR_IRR_AREA*10000/IRR_EFF</f>
        <v>#NAME?</v>
      </c>
      <c r="AG2963" s="147"/>
      <c r="AH2963" s="13"/>
      <c r="AI2963" s="50">
        <v>0</v>
      </c>
      <c r="AJ2963" s="50">
        <v>0</v>
      </c>
      <c r="AK2963" s="50">
        <v>0</v>
      </c>
      <c r="AL2963" s="50">
        <v>5.6115551988901373</v>
      </c>
      <c r="AM2963" s="50"/>
      <c r="AN2963" s="50"/>
      <c r="AO2963" s="50"/>
      <c r="AP2963" s="50"/>
      <c r="AQ2963" s="50"/>
      <c r="AR2963" s="50"/>
      <c r="AS2963" s="50"/>
      <c r="AT2963" s="50"/>
      <c r="AU2963" s="50"/>
      <c r="AV2963" s="50"/>
      <c r="AW2963" s="50"/>
      <c r="AX2963" s="50">
        <f t="shared" si="927"/>
        <v>5.6115551988901373</v>
      </c>
      <c r="AY2963" s="50"/>
      <c r="AZ2963" s="50">
        <f t="shared" si="917"/>
        <v>164.60561916744405</v>
      </c>
      <c r="BA2963" s="50">
        <f t="shared" si="918"/>
        <v>253.44039776574721</v>
      </c>
      <c r="BB2963" s="50">
        <f t="shared" si="919"/>
        <v>261.27876058324455</v>
      </c>
      <c r="BC2963" s="17">
        <f t="shared" si="920"/>
        <v>19796</v>
      </c>
      <c r="BD2963" s="50">
        <f t="shared" si="921"/>
        <v>5.6115551988901373</v>
      </c>
      <c r="BE2963" s="50">
        <f t="shared" si="922"/>
        <v>164.60561916744405</v>
      </c>
      <c r="BF2963" s="50">
        <f t="shared" si="928"/>
        <v>269.24239195360661</v>
      </c>
      <c r="BG2963" s="50"/>
      <c r="BH2963" s="17">
        <f t="shared" si="923"/>
        <v>0</v>
      </c>
      <c r="BI2963" s="17">
        <f t="shared" si="931"/>
        <v>2963</v>
      </c>
      <c r="BJ2963" s="17">
        <f t="shared" si="929"/>
        <v>2963</v>
      </c>
      <c r="BK2963" s="150">
        <f t="shared" si="930"/>
        <v>29012</v>
      </c>
      <c r="BL2963" s="50" t="e">
        <f t="shared" ca="1" si="924"/>
        <v>#NAME?</v>
      </c>
      <c r="BM2963" s="50" t="e">
        <f t="shared" ca="1" si="925"/>
        <v>#NAME?</v>
      </c>
      <c r="BN2963" s="50" t="e">
        <f t="shared" ca="1" si="926"/>
        <v>#NAME?</v>
      </c>
    </row>
    <row r="2964" spans="1:66" x14ac:dyDescent="0.35">
      <c r="A2964" s="48">
        <v>29013</v>
      </c>
      <c r="B2964" s="17">
        <v>1979</v>
      </c>
      <c r="C2964" s="17">
        <v>6</v>
      </c>
      <c r="D2964" s="17">
        <v>158</v>
      </c>
      <c r="E2964" s="17">
        <v>7</v>
      </c>
      <c r="F2964" s="17">
        <v>5</v>
      </c>
      <c r="G2964" s="50">
        <v>4.8</v>
      </c>
      <c r="H2964" s="32">
        <v>4.7350807399604697</v>
      </c>
      <c r="I2964" s="50">
        <v>28.333333333333332</v>
      </c>
      <c r="J2964" s="13">
        <v>0</v>
      </c>
      <c r="K2964" s="13">
        <f t="shared" ref="K2964:K3027" si="932">J2964*PRECIP_ADJUST</f>
        <v>0</v>
      </c>
      <c r="L2964" s="13">
        <f t="shared" ref="L2964:L3027" si="933">IF(K2964&gt;=EFF_PRECIP,EFF_MULT*(K2964-EFF_PRECIP),0)</f>
        <v>0</v>
      </c>
      <c r="M2964" s="13" t="e">
        <f ca="1">CalcTable[[#This Row],[IWC]]-AE2963</f>
        <v>#NAME?</v>
      </c>
      <c r="N2964" s="13" t="e">
        <f ca="1">IF(CalcTable[[#This Row],[Day of Year]]&lt;123,FCAP,AE2963)</f>
        <v>#NAME?</v>
      </c>
      <c r="O2964" s="17" t="e">
        <f ca="1">IF(IRR_DRIP,5,COUNTIF('IDET Wind Values'!C2948:G2948,"&lt;="&amp;IRR_MAXWIND))</f>
        <v>#NAME?</v>
      </c>
      <c r="P2964" s="13" t="e">
        <f ca="1">CalcTable[[#This Row],[ET_o]]*KL</f>
        <v>#NAME?</v>
      </c>
      <c r="Q2964" s="13" t="e">
        <f ca="1">IF(WILTPT&lt;=0,1,MAX(0,MIN(1,(CalcTable[[#This Row],[IWC]]-WILTPT)/(MAD-WILTPT))))</f>
        <v>#NAME?</v>
      </c>
      <c r="R2964" s="13" t="e">
        <f ca="1">CalcTable[[#This Row],[ETMult]]*CalcTable[[#This Row],[ETb]]</f>
        <v>#NAME?</v>
      </c>
      <c r="S2964" s="13" t="b">
        <f>INDEX(IRR_LIST,CalcTable[[#This Row],[Day of Week]]+1)</f>
        <v>1</v>
      </c>
      <c r="T2964" s="13">
        <f t="shared" ref="T2964:T3027" ca="1" si="934">SUM(OFFSET(K2964,-IC_DAYS,0,IC_DAYS,1))</f>
        <v>0.4</v>
      </c>
      <c r="U2964" s="13" t="b">
        <f ca="1">IF(CalcTable[[#This Row],[IrrPrecip]]&gt;=IC_MM,FALSE,TRUE)</f>
        <v>1</v>
      </c>
      <c r="V2964" s="13" t="b">
        <f t="shared" ref="V2964:V3027" si="935">IF(G2965&lt;IRR_TEMP,FALSE,TRUE)</f>
        <v>0</v>
      </c>
      <c r="W2964" s="13" t="e">
        <f ca="1">IF(AND(IRR_DRIP=FALSE,CalcTable[[#This Row],[IrrHours]]&lt;=0),FALSE,TRUE)</f>
        <v>#NAME?</v>
      </c>
      <c r="X2964" s="13" t="e">
        <f ca="1">AND(CalcTable[[#This Row],[IrrDay]],CalcTable[[#This Row],[IrrRain]],CalcTable[[#This Row],[IrrWarm]],CalcTable[[#This Row],[IrrWindy]])</f>
        <v>#NAME?</v>
      </c>
      <c r="Y2964" s="13" t="e">
        <f t="shared" ref="Y2964:Y3027" ca="1" si="936">IF(AA2963&lt;=0,FALSE,TRUE)</f>
        <v>#NAME?</v>
      </c>
      <c r="Z2964" s="13" t="e">
        <f ca="1">CalcTable[[#This Row],[IrrHours]]/5</f>
        <v>#NAME?</v>
      </c>
      <c r="AA2964" s="13" t="e">
        <f ca="1">IF(CalcTable[[#This Row],[IrrFlag]]=FALSE,0,MAX(0,CalcTable[[#This Row],[VolRednWind]]*(FCAP*IRR_TARGET-CalcTable[[#This Row],[IWC]])))</f>
        <v>#NAME?</v>
      </c>
      <c r="AB2964" s="13" t="e">
        <f ca="1">CalcTable[[#This Row],[IWC]]+CalcTable[[#This Row],[Eff Precip]]+CalcTable[[#This Row],[IrrAmt]]-CalcTable[[#This Row],[AET]]</f>
        <v>#NAME?</v>
      </c>
      <c r="AC2964" s="13" t="e">
        <f ca="1">IF(CalcTable[[#This Row],[PWC]]&gt;FCAP,MIN(24*PERC,MIN(SAT,CalcTable[[#This Row],[PWC]])-FCAP),0)</f>
        <v>#NAME?</v>
      </c>
      <c r="AD2964" s="13" t="e">
        <f ca="1">IF(CalcTable[[#This Row],[PWC]]&gt;SAT,CalcTable[[#This Row],[PWC]]-SAT,0)</f>
        <v>#NAME?</v>
      </c>
      <c r="AE2964" s="13" t="e">
        <f ca="1">CalcTable[[#This Row],[PWC]]-CalcTable[[#This Row],[PercAmt]]-CalcTable[[#This Row],[Runoff]]</f>
        <v>#NAME?</v>
      </c>
      <c r="AF2964" s="13" t="e">
        <f ca="1">CalcTable[[#This Row],[IrrAmt]]/1000*CUR_IRR_AREA*10000/IRR_EFF</f>
        <v>#NAME?</v>
      </c>
      <c r="AG2964" s="147"/>
      <c r="AH2964" s="13"/>
      <c r="AI2964" s="50">
        <v>0</v>
      </c>
      <c r="AJ2964" s="50">
        <v>0</v>
      </c>
      <c r="AK2964" s="50">
        <v>0</v>
      </c>
      <c r="AL2964" s="50">
        <v>0</v>
      </c>
      <c r="AM2964" s="50"/>
      <c r="AN2964" s="50"/>
      <c r="AO2964" s="50"/>
      <c r="AP2964" s="50"/>
      <c r="AQ2964" s="50"/>
      <c r="AR2964" s="50"/>
      <c r="AS2964" s="50"/>
      <c r="AT2964" s="50"/>
      <c r="AU2964" s="50"/>
      <c r="AV2964" s="50"/>
      <c r="AW2964" s="50"/>
      <c r="AX2964" s="50">
        <f t="shared" si="927"/>
        <v>0</v>
      </c>
      <c r="AY2964" s="50"/>
      <c r="AZ2964" s="50">
        <f t="shared" ref="AZ2964:AZ3027" si="937">SUMPRODUCT(AI2964:AW2964,CONVERSION)</f>
        <v>0</v>
      </c>
      <c r="BA2964" s="50">
        <f t="shared" ref="BA2964:BA3027" si="938">SUMPRODUCT($AI2964:$AW2964,CONVERSION,APP_DEMAND)</f>
        <v>0</v>
      </c>
      <c r="BB2964" s="50">
        <f t="shared" ref="BB2964:BB3027" si="939">SUMPRODUCT($AI2964:$AW2964,CONVERSION,PUMP_DEMAND)</f>
        <v>0</v>
      </c>
      <c r="BC2964" s="17">
        <f t="shared" ref="BC2964:BC3027" si="940">B2964*10+C2964</f>
        <v>19796</v>
      </c>
      <c r="BD2964" s="50">
        <f t="shared" ref="BD2964:BD3027" si="941">INDEX(AI2964:AX2964,PLOT_AREA)</f>
        <v>0</v>
      </c>
      <c r="BE2964" s="50">
        <f t="shared" ref="BE2964:BE3027" si="942">IF(PLOT_AREA&lt;=AREA_COUNT,INDEX(AI2964:AW2964,PLOT_AREA)*INDEX(CONVERSION,PLOT_AREA),AZ2964)</f>
        <v>0</v>
      </c>
      <c r="BF2964" s="50">
        <f t="shared" si="928"/>
        <v>0</v>
      </c>
      <c r="BG2964" s="50"/>
      <c r="BH2964" s="17">
        <f t="shared" ref="BH2964:BH3027" si="943">IF(BC2964&lt;PLOT_FROM,-1,IF(BC2964&gt;PLOT_TO,1,0))</f>
        <v>0</v>
      </c>
      <c r="BI2964" s="17">
        <f t="shared" si="931"/>
        <v>2964</v>
      </c>
      <c r="BJ2964" s="17">
        <f t="shared" si="929"/>
        <v>2964</v>
      </c>
      <c r="BK2964" s="150">
        <f t="shared" si="930"/>
        <v>29013</v>
      </c>
      <c r="BL2964" s="50" t="e">
        <f t="shared" ref="BL2964:BL3027" ca="1" si="944">WILTPT</f>
        <v>#NAME?</v>
      </c>
      <c r="BM2964" s="50" t="e">
        <f t="shared" ref="BM2964:BM3027" ca="1" si="945">SAT</f>
        <v>#NAME?</v>
      </c>
      <c r="BN2964" s="50" t="e">
        <f t="shared" ref="BN2964:BN3027" ca="1" si="946">FCAP</f>
        <v>#NAME?</v>
      </c>
    </row>
    <row r="2965" spans="1:66" x14ac:dyDescent="0.35">
      <c r="A2965" s="48">
        <v>29014</v>
      </c>
      <c r="B2965" s="17">
        <v>1979</v>
      </c>
      <c r="C2965" s="17">
        <v>6</v>
      </c>
      <c r="D2965" s="17">
        <v>159</v>
      </c>
      <c r="E2965" s="17">
        <v>8</v>
      </c>
      <c r="F2965" s="17">
        <v>6</v>
      </c>
      <c r="G2965" s="50">
        <v>0.4</v>
      </c>
      <c r="H2965" s="32">
        <v>4.3686366854985552</v>
      </c>
      <c r="I2965" s="50">
        <v>10.333333333333334</v>
      </c>
      <c r="J2965" s="13">
        <v>0</v>
      </c>
      <c r="K2965" s="13">
        <f t="shared" si="932"/>
        <v>0</v>
      </c>
      <c r="L2965" s="13">
        <f t="shared" si="933"/>
        <v>0</v>
      </c>
      <c r="M2965" s="13" t="e">
        <f ca="1">CalcTable[[#This Row],[IWC]]-AE2964</f>
        <v>#NAME?</v>
      </c>
      <c r="N2965" s="13" t="e">
        <f ca="1">IF(CalcTable[[#This Row],[Day of Year]]&lt;123,FCAP,AE2964)</f>
        <v>#NAME?</v>
      </c>
      <c r="O2965" s="17" t="e">
        <f ca="1">IF(IRR_DRIP,5,COUNTIF('IDET Wind Values'!C2949:G2949,"&lt;="&amp;IRR_MAXWIND))</f>
        <v>#NAME?</v>
      </c>
      <c r="P2965" s="13" t="e">
        <f ca="1">CalcTable[[#This Row],[ET_o]]*KL</f>
        <v>#NAME?</v>
      </c>
      <c r="Q2965" s="13" t="e">
        <f ca="1">IF(WILTPT&lt;=0,1,MAX(0,MIN(1,(CalcTable[[#This Row],[IWC]]-WILTPT)/(MAD-WILTPT))))</f>
        <v>#NAME?</v>
      </c>
      <c r="R2965" s="13" t="e">
        <f ca="1">CalcTable[[#This Row],[ETMult]]*CalcTable[[#This Row],[ETb]]</f>
        <v>#NAME?</v>
      </c>
      <c r="S2965" s="13" t="b">
        <f>INDEX(IRR_LIST,CalcTable[[#This Row],[Day of Week]]+1)</f>
        <v>0</v>
      </c>
      <c r="T2965" s="13">
        <f t="shared" ca="1" si="934"/>
        <v>0</v>
      </c>
      <c r="U2965" s="13" t="b">
        <f ca="1">IF(CalcTable[[#This Row],[IrrPrecip]]&gt;=IC_MM,FALSE,TRUE)</f>
        <v>1</v>
      </c>
      <c r="V2965" s="13" t="b">
        <f t="shared" si="935"/>
        <v>1</v>
      </c>
      <c r="W2965" s="13" t="e">
        <f ca="1">IF(AND(IRR_DRIP=FALSE,CalcTable[[#This Row],[IrrHours]]&lt;=0),FALSE,TRUE)</f>
        <v>#NAME?</v>
      </c>
      <c r="X2965" s="13" t="e">
        <f ca="1">AND(CalcTable[[#This Row],[IrrDay]],CalcTable[[#This Row],[IrrRain]],CalcTable[[#This Row],[IrrWarm]],CalcTable[[#This Row],[IrrWindy]])</f>
        <v>#NAME?</v>
      </c>
      <c r="Y2965" s="13" t="e">
        <f t="shared" ca="1" si="936"/>
        <v>#NAME?</v>
      </c>
      <c r="Z2965" s="13" t="e">
        <f ca="1">CalcTable[[#This Row],[IrrHours]]/5</f>
        <v>#NAME?</v>
      </c>
      <c r="AA2965" s="13" t="e">
        <f ca="1">IF(CalcTable[[#This Row],[IrrFlag]]=FALSE,0,MAX(0,CalcTable[[#This Row],[VolRednWind]]*(FCAP*IRR_TARGET-CalcTable[[#This Row],[IWC]])))</f>
        <v>#NAME?</v>
      </c>
      <c r="AB2965" s="13" t="e">
        <f ca="1">CalcTable[[#This Row],[IWC]]+CalcTable[[#This Row],[Eff Precip]]+CalcTable[[#This Row],[IrrAmt]]-CalcTable[[#This Row],[AET]]</f>
        <v>#NAME?</v>
      </c>
      <c r="AC2965" s="13" t="e">
        <f ca="1">IF(CalcTable[[#This Row],[PWC]]&gt;FCAP,MIN(24*PERC,MIN(SAT,CalcTable[[#This Row],[PWC]])-FCAP),0)</f>
        <v>#NAME?</v>
      </c>
      <c r="AD2965" s="13" t="e">
        <f ca="1">IF(CalcTable[[#This Row],[PWC]]&gt;SAT,CalcTable[[#This Row],[PWC]]-SAT,0)</f>
        <v>#NAME?</v>
      </c>
      <c r="AE2965" s="13" t="e">
        <f ca="1">CalcTable[[#This Row],[PWC]]-CalcTable[[#This Row],[PercAmt]]-CalcTable[[#This Row],[Runoff]]</f>
        <v>#NAME?</v>
      </c>
      <c r="AF2965" s="13" t="e">
        <f ca="1">CalcTable[[#This Row],[IrrAmt]]/1000*CUR_IRR_AREA*10000/IRR_EFF</f>
        <v>#NAME?</v>
      </c>
      <c r="AG2965" s="147"/>
      <c r="AH2965" s="13"/>
      <c r="AI2965" s="50">
        <v>0</v>
      </c>
      <c r="AJ2965" s="50">
        <v>0</v>
      </c>
      <c r="AK2965" s="50">
        <v>0</v>
      </c>
      <c r="AL2965" s="50">
        <v>5.4726001746943744</v>
      </c>
      <c r="AM2965" s="50"/>
      <c r="AN2965" s="50"/>
      <c r="AO2965" s="50"/>
      <c r="AP2965" s="50"/>
      <c r="AQ2965" s="50"/>
      <c r="AR2965" s="50"/>
      <c r="AS2965" s="50"/>
      <c r="AT2965" s="50"/>
      <c r="AU2965" s="50"/>
      <c r="AV2965" s="50"/>
      <c r="AW2965" s="50"/>
      <c r="AX2965" s="50">
        <f t="shared" ref="AX2965:AX3028" si="947">SUM(AI2965:AW2965)</f>
        <v>5.4726001746943744</v>
      </c>
      <c r="AY2965" s="50"/>
      <c r="AZ2965" s="50">
        <f t="shared" si="937"/>
        <v>160.52960512436832</v>
      </c>
      <c r="BA2965" s="50">
        <f t="shared" si="938"/>
        <v>247.16463011212267</v>
      </c>
      <c r="BB2965" s="50">
        <f t="shared" si="939"/>
        <v>254.80889702280686</v>
      </c>
      <c r="BC2965" s="17">
        <f t="shared" si="940"/>
        <v>19796</v>
      </c>
      <c r="BD2965" s="50">
        <f t="shared" si="941"/>
        <v>5.4726001746943744</v>
      </c>
      <c r="BE2965" s="50">
        <f t="shared" si="942"/>
        <v>160.52960512436832</v>
      </c>
      <c r="BF2965" s="50">
        <f t="shared" ref="BF2965:BF3028" si="948">BE2965*BF$17</f>
        <v>262.57533054862603</v>
      </c>
      <c r="BG2965" s="50"/>
      <c r="BH2965" s="17">
        <f t="shared" si="943"/>
        <v>0</v>
      </c>
      <c r="BI2965" s="17">
        <f t="shared" si="931"/>
        <v>2965</v>
      </c>
      <c r="BJ2965" s="17">
        <f t="shared" ref="BJ2965:BJ3028" si="949">IF(BH2965=0,BI2965,"")</f>
        <v>2965</v>
      </c>
      <c r="BK2965" s="150">
        <f t="shared" ref="BK2965:BK3028" si="950">A2965</f>
        <v>29014</v>
      </c>
      <c r="BL2965" s="50" t="e">
        <f t="shared" ca="1" si="944"/>
        <v>#NAME?</v>
      </c>
      <c r="BM2965" s="50" t="e">
        <f t="shared" ca="1" si="945"/>
        <v>#NAME?</v>
      </c>
      <c r="BN2965" s="50" t="e">
        <f t="shared" ca="1" si="946"/>
        <v>#NAME?</v>
      </c>
    </row>
    <row r="2966" spans="1:66" x14ac:dyDescent="0.35">
      <c r="A2966" s="48">
        <v>29015</v>
      </c>
      <c r="B2966" s="17">
        <v>1979</v>
      </c>
      <c r="C2966" s="17">
        <v>6</v>
      </c>
      <c r="D2966" s="17">
        <v>160</v>
      </c>
      <c r="E2966" s="17">
        <v>9</v>
      </c>
      <c r="F2966" s="17">
        <v>7</v>
      </c>
      <c r="G2966" s="50">
        <v>4.0999999999999996</v>
      </c>
      <c r="H2966" s="32">
        <v>5.3461701213432749</v>
      </c>
      <c r="I2966" s="50">
        <v>3.3333333333333335</v>
      </c>
      <c r="J2966" s="13">
        <v>0</v>
      </c>
      <c r="K2966" s="13">
        <f t="shared" si="932"/>
        <v>0</v>
      </c>
      <c r="L2966" s="13">
        <f t="shared" si="933"/>
        <v>0</v>
      </c>
      <c r="M2966" s="13" t="e">
        <f ca="1">CalcTable[[#This Row],[IWC]]-AE2965</f>
        <v>#NAME?</v>
      </c>
      <c r="N2966" s="13" t="e">
        <f ca="1">IF(CalcTable[[#This Row],[Day of Year]]&lt;123,FCAP,AE2965)</f>
        <v>#NAME?</v>
      </c>
      <c r="O2966" s="17" t="e">
        <f ca="1">IF(IRR_DRIP,5,COUNTIF('IDET Wind Values'!C2950:G2950,"&lt;="&amp;IRR_MAXWIND))</f>
        <v>#NAME?</v>
      </c>
      <c r="P2966" s="13" t="e">
        <f ca="1">CalcTable[[#This Row],[ET_o]]*KL</f>
        <v>#NAME?</v>
      </c>
      <c r="Q2966" s="13" t="e">
        <f ca="1">IF(WILTPT&lt;=0,1,MAX(0,MIN(1,(CalcTable[[#This Row],[IWC]]-WILTPT)/(MAD-WILTPT))))</f>
        <v>#NAME?</v>
      </c>
      <c r="R2966" s="13" t="e">
        <f ca="1">CalcTable[[#This Row],[ETMult]]*CalcTable[[#This Row],[ETb]]</f>
        <v>#NAME?</v>
      </c>
      <c r="S2966" s="13" t="b">
        <f>INDEX(IRR_LIST,CalcTable[[#This Row],[Day of Week]]+1)</f>
        <v>0</v>
      </c>
      <c r="T2966" s="13">
        <f t="shared" ca="1" si="934"/>
        <v>0</v>
      </c>
      <c r="U2966" s="13" t="b">
        <f ca="1">IF(CalcTable[[#This Row],[IrrPrecip]]&gt;=IC_MM,FALSE,TRUE)</f>
        <v>1</v>
      </c>
      <c r="V2966" s="13" t="b">
        <f t="shared" si="935"/>
        <v>1</v>
      </c>
      <c r="W2966" s="13" t="e">
        <f ca="1">IF(AND(IRR_DRIP=FALSE,CalcTable[[#This Row],[IrrHours]]&lt;=0),FALSE,TRUE)</f>
        <v>#NAME?</v>
      </c>
      <c r="X2966" s="13" t="e">
        <f ca="1">AND(CalcTable[[#This Row],[IrrDay]],CalcTable[[#This Row],[IrrRain]],CalcTable[[#This Row],[IrrWarm]],CalcTable[[#This Row],[IrrWindy]])</f>
        <v>#NAME?</v>
      </c>
      <c r="Y2966" s="13" t="e">
        <f t="shared" ca="1" si="936"/>
        <v>#NAME?</v>
      </c>
      <c r="Z2966" s="13" t="e">
        <f ca="1">CalcTable[[#This Row],[IrrHours]]/5</f>
        <v>#NAME?</v>
      </c>
      <c r="AA2966" s="13" t="e">
        <f ca="1">IF(CalcTable[[#This Row],[IrrFlag]]=FALSE,0,MAX(0,CalcTable[[#This Row],[VolRednWind]]*(FCAP*IRR_TARGET-CalcTable[[#This Row],[IWC]])))</f>
        <v>#NAME?</v>
      </c>
      <c r="AB2966" s="13" t="e">
        <f ca="1">CalcTable[[#This Row],[IWC]]+CalcTable[[#This Row],[Eff Precip]]+CalcTable[[#This Row],[IrrAmt]]-CalcTable[[#This Row],[AET]]</f>
        <v>#NAME?</v>
      </c>
      <c r="AC2966" s="13" t="e">
        <f ca="1">IF(CalcTable[[#This Row],[PWC]]&gt;FCAP,MIN(24*PERC,MIN(SAT,CalcTable[[#This Row],[PWC]])-FCAP),0)</f>
        <v>#NAME?</v>
      </c>
      <c r="AD2966" s="13" t="e">
        <f ca="1">IF(CalcTable[[#This Row],[PWC]]&gt;SAT,CalcTable[[#This Row],[PWC]]-SAT,0)</f>
        <v>#NAME?</v>
      </c>
      <c r="AE2966" s="13" t="e">
        <f ca="1">CalcTable[[#This Row],[PWC]]-CalcTable[[#This Row],[PercAmt]]-CalcTable[[#This Row],[Runoff]]</f>
        <v>#NAME?</v>
      </c>
      <c r="AF2966" s="13" t="e">
        <f ca="1">CalcTable[[#This Row],[IrrAmt]]/1000*CUR_IRR_AREA*10000/IRR_EFF</f>
        <v>#NAME?</v>
      </c>
      <c r="AG2966" s="147"/>
      <c r="AH2966" s="13"/>
      <c r="AI2966" s="50">
        <v>0</v>
      </c>
      <c r="AJ2966" s="50">
        <v>0</v>
      </c>
      <c r="AK2966" s="50">
        <v>0</v>
      </c>
      <c r="AL2966" s="50">
        <v>0</v>
      </c>
      <c r="AM2966" s="50"/>
      <c r="AN2966" s="50"/>
      <c r="AO2966" s="50"/>
      <c r="AP2966" s="50"/>
      <c r="AQ2966" s="50"/>
      <c r="AR2966" s="50"/>
      <c r="AS2966" s="50"/>
      <c r="AT2966" s="50"/>
      <c r="AU2966" s="50"/>
      <c r="AV2966" s="50"/>
      <c r="AW2966" s="50"/>
      <c r="AX2966" s="50">
        <f t="shared" si="947"/>
        <v>0</v>
      </c>
      <c r="AY2966" s="50"/>
      <c r="AZ2966" s="50">
        <f t="shared" si="937"/>
        <v>0</v>
      </c>
      <c r="BA2966" s="50">
        <f t="shared" si="938"/>
        <v>0</v>
      </c>
      <c r="BB2966" s="50">
        <f t="shared" si="939"/>
        <v>0</v>
      </c>
      <c r="BC2966" s="17">
        <f t="shared" si="940"/>
        <v>19796</v>
      </c>
      <c r="BD2966" s="50">
        <f t="shared" si="941"/>
        <v>0</v>
      </c>
      <c r="BE2966" s="50">
        <f t="shared" si="942"/>
        <v>0</v>
      </c>
      <c r="BF2966" s="50">
        <f t="shared" si="948"/>
        <v>0</v>
      </c>
      <c r="BG2966" s="50"/>
      <c r="BH2966" s="17">
        <f t="shared" si="943"/>
        <v>0</v>
      </c>
      <c r="BI2966" s="17">
        <f t="shared" ref="BI2966:BI3029" si="951">BI2965+1</f>
        <v>2966</v>
      </c>
      <c r="BJ2966" s="17">
        <f t="shared" si="949"/>
        <v>2966</v>
      </c>
      <c r="BK2966" s="150">
        <f t="shared" si="950"/>
        <v>29015</v>
      </c>
      <c r="BL2966" s="50" t="e">
        <f t="shared" ca="1" si="944"/>
        <v>#NAME?</v>
      </c>
      <c r="BM2966" s="50" t="e">
        <f t="shared" ca="1" si="945"/>
        <v>#NAME?</v>
      </c>
      <c r="BN2966" s="50" t="e">
        <f t="shared" ca="1" si="946"/>
        <v>#NAME?</v>
      </c>
    </row>
    <row r="2967" spans="1:66" x14ac:dyDescent="0.35">
      <c r="A2967" s="48">
        <v>29016</v>
      </c>
      <c r="B2967" s="17">
        <v>1979</v>
      </c>
      <c r="C2967" s="17">
        <v>6</v>
      </c>
      <c r="D2967" s="17">
        <v>161</v>
      </c>
      <c r="E2967" s="17">
        <v>10</v>
      </c>
      <c r="F2967" s="17">
        <v>1</v>
      </c>
      <c r="G2967" s="50">
        <v>8.1</v>
      </c>
      <c r="H2967" s="32">
        <v>5.4439068474845236</v>
      </c>
      <c r="I2967" s="50">
        <v>17.833333333333332</v>
      </c>
      <c r="J2967" s="13">
        <v>0</v>
      </c>
      <c r="K2967" s="13">
        <f t="shared" si="932"/>
        <v>0</v>
      </c>
      <c r="L2967" s="13">
        <f t="shared" si="933"/>
        <v>0</v>
      </c>
      <c r="M2967" s="13" t="e">
        <f ca="1">CalcTable[[#This Row],[IWC]]-AE2966</f>
        <v>#NAME?</v>
      </c>
      <c r="N2967" s="13" t="e">
        <f ca="1">IF(CalcTable[[#This Row],[Day of Year]]&lt;123,FCAP,AE2966)</f>
        <v>#NAME?</v>
      </c>
      <c r="O2967" s="17" t="e">
        <f ca="1">IF(IRR_DRIP,5,COUNTIF('IDET Wind Values'!C2951:G2951,"&lt;="&amp;IRR_MAXWIND))</f>
        <v>#NAME?</v>
      </c>
      <c r="P2967" s="13" t="e">
        <f ca="1">CalcTable[[#This Row],[ET_o]]*KL</f>
        <v>#NAME?</v>
      </c>
      <c r="Q2967" s="13" t="e">
        <f ca="1">IF(WILTPT&lt;=0,1,MAX(0,MIN(1,(CalcTable[[#This Row],[IWC]]-WILTPT)/(MAD-WILTPT))))</f>
        <v>#NAME?</v>
      </c>
      <c r="R2967" s="13" t="e">
        <f ca="1">CalcTable[[#This Row],[ETMult]]*CalcTable[[#This Row],[ETb]]</f>
        <v>#NAME?</v>
      </c>
      <c r="S2967" s="13" t="b">
        <f>INDEX(IRR_LIST,CalcTable[[#This Row],[Day of Week]]+1)</f>
        <v>1</v>
      </c>
      <c r="T2967" s="13">
        <f t="shared" ca="1" si="934"/>
        <v>0</v>
      </c>
      <c r="U2967" s="13" t="b">
        <f ca="1">IF(CalcTable[[#This Row],[IrrPrecip]]&gt;=IC_MM,FALSE,TRUE)</f>
        <v>1</v>
      </c>
      <c r="V2967" s="13" t="b">
        <f t="shared" si="935"/>
        <v>1</v>
      </c>
      <c r="W2967" s="13" t="e">
        <f ca="1">IF(AND(IRR_DRIP=FALSE,CalcTable[[#This Row],[IrrHours]]&lt;=0),FALSE,TRUE)</f>
        <v>#NAME?</v>
      </c>
      <c r="X2967" s="13" t="e">
        <f ca="1">AND(CalcTable[[#This Row],[IrrDay]],CalcTable[[#This Row],[IrrRain]],CalcTable[[#This Row],[IrrWarm]],CalcTable[[#This Row],[IrrWindy]])</f>
        <v>#NAME?</v>
      </c>
      <c r="Y2967" s="13" t="e">
        <f t="shared" ca="1" si="936"/>
        <v>#NAME?</v>
      </c>
      <c r="Z2967" s="13" t="e">
        <f ca="1">CalcTable[[#This Row],[IrrHours]]/5</f>
        <v>#NAME?</v>
      </c>
      <c r="AA2967" s="13" t="e">
        <f ca="1">IF(CalcTable[[#This Row],[IrrFlag]]=FALSE,0,MAX(0,CalcTable[[#This Row],[VolRednWind]]*(FCAP*IRR_TARGET-CalcTable[[#This Row],[IWC]])))</f>
        <v>#NAME?</v>
      </c>
      <c r="AB2967" s="13" t="e">
        <f ca="1">CalcTable[[#This Row],[IWC]]+CalcTable[[#This Row],[Eff Precip]]+CalcTable[[#This Row],[IrrAmt]]-CalcTable[[#This Row],[AET]]</f>
        <v>#NAME?</v>
      </c>
      <c r="AC2967" s="13" t="e">
        <f ca="1">IF(CalcTable[[#This Row],[PWC]]&gt;FCAP,MIN(24*PERC,MIN(SAT,CalcTable[[#This Row],[PWC]])-FCAP),0)</f>
        <v>#NAME?</v>
      </c>
      <c r="AD2967" s="13" t="e">
        <f ca="1">IF(CalcTable[[#This Row],[PWC]]&gt;SAT,CalcTable[[#This Row],[PWC]]-SAT,0)</f>
        <v>#NAME?</v>
      </c>
      <c r="AE2967" s="13" t="e">
        <f ca="1">CalcTable[[#This Row],[PWC]]-CalcTable[[#This Row],[PercAmt]]-CalcTable[[#This Row],[Runoff]]</f>
        <v>#NAME?</v>
      </c>
      <c r="AF2967" s="13" t="e">
        <f ca="1">CalcTable[[#This Row],[IrrAmt]]/1000*CUR_IRR_AREA*10000/IRR_EFF</f>
        <v>#NAME?</v>
      </c>
      <c r="AG2967" s="147"/>
      <c r="AH2967" s="13"/>
      <c r="AI2967" s="50">
        <v>6.744646967911982</v>
      </c>
      <c r="AJ2967" s="50">
        <v>10.870595955298825</v>
      </c>
      <c r="AK2967" s="50">
        <v>0</v>
      </c>
      <c r="AL2967" s="50">
        <v>0</v>
      </c>
      <c r="AM2967" s="50"/>
      <c r="AN2967" s="50"/>
      <c r="AO2967" s="50"/>
      <c r="AP2967" s="50"/>
      <c r="AQ2967" s="50"/>
      <c r="AR2967" s="50"/>
      <c r="AS2967" s="50"/>
      <c r="AT2967" s="50"/>
      <c r="AU2967" s="50"/>
      <c r="AV2967" s="50"/>
      <c r="AW2967" s="50"/>
      <c r="AX2967" s="50">
        <f t="shared" si="947"/>
        <v>17.615242923210808</v>
      </c>
      <c r="AY2967" s="50"/>
      <c r="AZ2967" s="50">
        <f t="shared" si="937"/>
        <v>417.79230355147467</v>
      </c>
      <c r="BA2967" s="50">
        <f t="shared" si="938"/>
        <v>678.3082638588503</v>
      </c>
      <c r="BB2967" s="50">
        <f t="shared" si="939"/>
        <v>702.09655199730594</v>
      </c>
      <c r="BC2967" s="17">
        <f t="shared" si="940"/>
        <v>19796</v>
      </c>
      <c r="BD2967" s="50">
        <f t="shared" si="941"/>
        <v>17.615242923210808</v>
      </c>
      <c r="BE2967" s="50">
        <f t="shared" si="942"/>
        <v>417.79230355147467</v>
      </c>
      <c r="BF2967" s="50">
        <f t="shared" si="948"/>
        <v>683.37520746226301</v>
      </c>
      <c r="BG2967" s="50"/>
      <c r="BH2967" s="17">
        <f t="shared" si="943"/>
        <v>0</v>
      </c>
      <c r="BI2967" s="17">
        <f t="shared" si="951"/>
        <v>2967</v>
      </c>
      <c r="BJ2967" s="17">
        <f t="shared" si="949"/>
        <v>2967</v>
      </c>
      <c r="BK2967" s="150">
        <f t="shared" si="950"/>
        <v>29016</v>
      </c>
      <c r="BL2967" s="50" t="e">
        <f t="shared" ca="1" si="944"/>
        <v>#NAME?</v>
      </c>
      <c r="BM2967" s="50" t="e">
        <f t="shared" ca="1" si="945"/>
        <v>#NAME?</v>
      </c>
      <c r="BN2967" s="50" t="e">
        <f t="shared" ca="1" si="946"/>
        <v>#NAME?</v>
      </c>
    </row>
    <row r="2968" spans="1:66" x14ac:dyDescent="0.35">
      <c r="A2968" s="48">
        <v>29017</v>
      </c>
      <c r="B2968" s="17">
        <v>1979</v>
      </c>
      <c r="C2968" s="17">
        <v>6</v>
      </c>
      <c r="D2968" s="17">
        <v>162</v>
      </c>
      <c r="E2968" s="17">
        <v>11</v>
      </c>
      <c r="F2968" s="17">
        <v>2</v>
      </c>
      <c r="G2968" s="50">
        <v>6.4</v>
      </c>
      <c r="H2968" s="32">
        <v>5.8994103401219329</v>
      </c>
      <c r="I2968" s="50">
        <v>11</v>
      </c>
      <c r="J2968" s="13">
        <v>0</v>
      </c>
      <c r="K2968" s="13">
        <f t="shared" si="932"/>
        <v>0</v>
      </c>
      <c r="L2968" s="13">
        <f t="shared" si="933"/>
        <v>0</v>
      </c>
      <c r="M2968" s="13" t="e">
        <f ca="1">CalcTable[[#This Row],[IWC]]-AE2967</f>
        <v>#NAME?</v>
      </c>
      <c r="N2968" s="13" t="e">
        <f ca="1">IF(CalcTable[[#This Row],[Day of Year]]&lt;123,FCAP,AE2967)</f>
        <v>#NAME?</v>
      </c>
      <c r="O2968" s="17" t="e">
        <f ca="1">IF(IRR_DRIP,5,COUNTIF('IDET Wind Values'!C2952:G2952,"&lt;="&amp;IRR_MAXWIND))</f>
        <v>#NAME?</v>
      </c>
      <c r="P2968" s="13" t="e">
        <f ca="1">CalcTable[[#This Row],[ET_o]]*KL</f>
        <v>#NAME?</v>
      </c>
      <c r="Q2968" s="13" t="e">
        <f ca="1">IF(WILTPT&lt;=0,1,MAX(0,MIN(1,(CalcTable[[#This Row],[IWC]]-WILTPT)/(MAD-WILTPT))))</f>
        <v>#NAME?</v>
      </c>
      <c r="R2968" s="13" t="e">
        <f ca="1">CalcTable[[#This Row],[ETMult]]*CalcTable[[#This Row],[ETb]]</f>
        <v>#NAME?</v>
      </c>
      <c r="S2968" s="13" t="b">
        <f>INDEX(IRR_LIST,CalcTable[[#This Row],[Day of Week]]+1)</f>
        <v>0</v>
      </c>
      <c r="T2968" s="13">
        <f t="shared" ca="1" si="934"/>
        <v>0</v>
      </c>
      <c r="U2968" s="13" t="b">
        <f ca="1">IF(CalcTable[[#This Row],[IrrPrecip]]&gt;=IC_MM,FALSE,TRUE)</f>
        <v>1</v>
      </c>
      <c r="V2968" s="13" t="b">
        <f t="shared" si="935"/>
        <v>1</v>
      </c>
      <c r="W2968" s="13" t="e">
        <f ca="1">IF(AND(IRR_DRIP=FALSE,CalcTable[[#This Row],[IrrHours]]&lt;=0),FALSE,TRUE)</f>
        <v>#NAME?</v>
      </c>
      <c r="X2968" s="13" t="e">
        <f ca="1">AND(CalcTable[[#This Row],[IrrDay]],CalcTable[[#This Row],[IrrRain]],CalcTable[[#This Row],[IrrWarm]],CalcTable[[#This Row],[IrrWindy]])</f>
        <v>#NAME?</v>
      </c>
      <c r="Y2968" s="13" t="e">
        <f t="shared" ca="1" si="936"/>
        <v>#NAME?</v>
      </c>
      <c r="Z2968" s="13" t="e">
        <f ca="1">CalcTable[[#This Row],[IrrHours]]/5</f>
        <v>#NAME?</v>
      </c>
      <c r="AA2968" s="13" t="e">
        <f ca="1">IF(CalcTable[[#This Row],[IrrFlag]]=FALSE,0,MAX(0,CalcTable[[#This Row],[VolRednWind]]*(FCAP*IRR_TARGET-CalcTable[[#This Row],[IWC]])))</f>
        <v>#NAME?</v>
      </c>
      <c r="AB2968" s="13" t="e">
        <f ca="1">CalcTable[[#This Row],[IWC]]+CalcTable[[#This Row],[Eff Precip]]+CalcTable[[#This Row],[IrrAmt]]-CalcTable[[#This Row],[AET]]</f>
        <v>#NAME?</v>
      </c>
      <c r="AC2968" s="13" t="e">
        <f ca="1">IF(CalcTable[[#This Row],[PWC]]&gt;FCAP,MIN(24*PERC,MIN(SAT,CalcTable[[#This Row],[PWC]])-FCAP),0)</f>
        <v>#NAME?</v>
      </c>
      <c r="AD2968" s="13" t="e">
        <f ca="1">IF(CalcTable[[#This Row],[PWC]]&gt;SAT,CalcTable[[#This Row],[PWC]]-SAT,0)</f>
        <v>#NAME?</v>
      </c>
      <c r="AE2968" s="13" t="e">
        <f ca="1">CalcTable[[#This Row],[PWC]]-CalcTable[[#This Row],[PercAmt]]-CalcTable[[#This Row],[Runoff]]</f>
        <v>#NAME?</v>
      </c>
      <c r="AF2968" s="13" t="e">
        <f ca="1">CalcTable[[#This Row],[IrrAmt]]/1000*CUR_IRR_AREA*10000/IRR_EFF</f>
        <v>#NAME?</v>
      </c>
      <c r="AG2968" s="147"/>
      <c r="AH2968" s="13"/>
      <c r="AI2968" s="50">
        <v>0</v>
      </c>
      <c r="AJ2968" s="50">
        <v>0</v>
      </c>
      <c r="AK2968" s="50">
        <v>9.4381771982998437</v>
      </c>
      <c r="AL2968" s="50">
        <v>8.3372925098794965</v>
      </c>
      <c r="AM2968" s="50"/>
      <c r="AN2968" s="50"/>
      <c r="AO2968" s="50"/>
      <c r="AP2968" s="50"/>
      <c r="AQ2968" s="50"/>
      <c r="AR2968" s="50"/>
      <c r="AS2968" s="50"/>
      <c r="AT2968" s="50"/>
      <c r="AU2968" s="50"/>
      <c r="AV2968" s="50"/>
      <c r="AW2968" s="50"/>
      <c r="AX2968" s="50">
        <f t="shared" si="947"/>
        <v>17.77546970817934</v>
      </c>
      <c r="AY2968" s="50"/>
      <c r="AZ2968" s="50">
        <f t="shared" si="937"/>
        <v>382.98717919819632</v>
      </c>
      <c r="BA2968" s="50">
        <f t="shared" si="938"/>
        <v>589.67867273373076</v>
      </c>
      <c r="BB2968" s="50">
        <f t="shared" si="939"/>
        <v>607.91615745745446</v>
      </c>
      <c r="BC2968" s="17">
        <f t="shared" si="940"/>
        <v>19796</v>
      </c>
      <c r="BD2968" s="50">
        <f t="shared" si="941"/>
        <v>17.77546970817934</v>
      </c>
      <c r="BE2968" s="50">
        <f t="shared" si="942"/>
        <v>382.98717919819632</v>
      </c>
      <c r="BF2968" s="50">
        <f t="shared" si="948"/>
        <v>626.44510397905935</v>
      </c>
      <c r="BG2968" s="50"/>
      <c r="BH2968" s="17">
        <f t="shared" si="943"/>
        <v>0</v>
      </c>
      <c r="BI2968" s="17">
        <f t="shared" si="951"/>
        <v>2968</v>
      </c>
      <c r="BJ2968" s="17">
        <f t="shared" si="949"/>
        <v>2968</v>
      </c>
      <c r="BK2968" s="150">
        <f t="shared" si="950"/>
        <v>29017</v>
      </c>
      <c r="BL2968" s="50" t="e">
        <f t="shared" ca="1" si="944"/>
        <v>#NAME?</v>
      </c>
      <c r="BM2968" s="50" t="e">
        <f t="shared" ca="1" si="945"/>
        <v>#NAME?</v>
      </c>
      <c r="BN2968" s="50" t="e">
        <f t="shared" ca="1" si="946"/>
        <v>#NAME?</v>
      </c>
    </row>
    <row r="2969" spans="1:66" x14ac:dyDescent="0.35">
      <c r="A2969" s="48">
        <v>29018</v>
      </c>
      <c r="B2969" s="17">
        <v>1979</v>
      </c>
      <c r="C2969" s="17">
        <v>6</v>
      </c>
      <c r="D2969" s="17">
        <v>163</v>
      </c>
      <c r="E2969" s="17">
        <v>12</v>
      </c>
      <c r="F2969" s="17">
        <v>3</v>
      </c>
      <c r="G2969" s="50">
        <v>10</v>
      </c>
      <c r="H2969" s="32">
        <v>6.6626212992664113</v>
      </c>
      <c r="I2969" s="50">
        <v>6</v>
      </c>
      <c r="J2969" s="13">
        <v>0</v>
      </c>
      <c r="K2969" s="13">
        <f t="shared" si="932"/>
        <v>0</v>
      </c>
      <c r="L2969" s="13">
        <f t="shared" si="933"/>
        <v>0</v>
      </c>
      <c r="M2969" s="13" t="e">
        <f ca="1">CalcTable[[#This Row],[IWC]]-AE2968</f>
        <v>#NAME?</v>
      </c>
      <c r="N2969" s="13" t="e">
        <f ca="1">IF(CalcTable[[#This Row],[Day of Year]]&lt;123,FCAP,AE2968)</f>
        <v>#NAME?</v>
      </c>
      <c r="O2969" s="17" t="e">
        <f ca="1">IF(IRR_DRIP,5,COUNTIF('IDET Wind Values'!C2953:G2953,"&lt;="&amp;IRR_MAXWIND))</f>
        <v>#NAME?</v>
      </c>
      <c r="P2969" s="13" t="e">
        <f ca="1">CalcTable[[#This Row],[ET_o]]*KL</f>
        <v>#NAME?</v>
      </c>
      <c r="Q2969" s="13" t="e">
        <f ca="1">IF(WILTPT&lt;=0,1,MAX(0,MIN(1,(CalcTable[[#This Row],[IWC]]-WILTPT)/(MAD-WILTPT))))</f>
        <v>#NAME?</v>
      </c>
      <c r="R2969" s="13" t="e">
        <f ca="1">CalcTable[[#This Row],[ETMult]]*CalcTable[[#This Row],[ETb]]</f>
        <v>#NAME?</v>
      </c>
      <c r="S2969" s="13" t="b">
        <f>INDEX(IRR_LIST,CalcTable[[#This Row],[Day of Week]]+1)</f>
        <v>1</v>
      </c>
      <c r="T2969" s="13">
        <f t="shared" ca="1" si="934"/>
        <v>0</v>
      </c>
      <c r="U2969" s="13" t="b">
        <f ca="1">IF(CalcTable[[#This Row],[IrrPrecip]]&gt;=IC_MM,FALSE,TRUE)</f>
        <v>1</v>
      </c>
      <c r="V2969" s="13" t="b">
        <f t="shared" si="935"/>
        <v>1</v>
      </c>
      <c r="W2969" s="13" t="e">
        <f ca="1">IF(AND(IRR_DRIP=FALSE,CalcTable[[#This Row],[IrrHours]]&lt;=0),FALSE,TRUE)</f>
        <v>#NAME?</v>
      </c>
      <c r="X2969" s="13" t="e">
        <f ca="1">AND(CalcTable[[#This Row],[IrrDay]],CalcTable[[#This Row],[IrrRain]],CalcTable[[#This Row],[IrrWarm]],CalcTable[[#This Row],[IrrWindy]])</f>
        <v>#NAME?</v>
      </c>
      <c r="Y2969" s="13" t="e">
        <f t="shared" ca="1" si="936"/>
        <v>#NAME?</v>
      </c>
      <c r="Z2969" s="13" t="e">
        <f ca="1">CalcTable[[#This Row],[IrrHours]]/5</f>
        <v>#NAME?</v>
      </c>
      <c r="AA2969" s="13" t="e">
        <f ca="1">IF(CalcTable[[#This Row],[IrrFlag]]=FALSE,0,MAX(0,CalcTable[[#This Row],[VolRednWind]]*(FCAP*IRR_TARGET-CalcTable[[#This Row],[IWC]])))</f>
        <v>#NAME?</v>
      </c>
      <c r="AB2969" s="13" t="e">
        <f ca="1">CalcTable[[#This Row],[IWC]]+CalcTable[[#This Row],[Eff Precip]]+CalcTable[[#This Row],[IrrAmt]]-CalcTable[[#This Row],[AET]]</f>
        <v>#NAME?</v>
      </c>
      <c r="AC2969" s="13" t="e">
        <f ca="1">IF(CalcTable[[#This Row],[PWC]]&gt;FCAP,MIN(24*PERC,MIN(SAT,CalcTable[[#This Row],[PWC]])-FCAP),0)</f>
        <v>#NAME?</v>
      </c>
      <c r="AD2969" s="13" t="e">
        <f ca="1">IF(CalcTable[[#This Row],[PWC]]&gt;SAT,CalcTable[[#This Row],[PWC]]-SAT,0)</f>
        <v>#NAME?</v>
      </c>
      <c r="AE2969" s="13" t="e">
        <f ca="1">CalcTable[[#This Row],[PWC]]-CalcTable[[#This Row],[PercAmt]]-CalcTable[[#This Row],[Runoff]]</f>
        <v>#NAME?</v>
      </c>
      <c r="AF2969" s="13" t="e">
        <f ca="1">CalcTable[[#This Row],[IrrAmt]]/1000*CUR_IRR_AREA*10000/IRR_EFF</f>
        <v>#NAME?</v>
      </c>
      <c r="AG2969" s="147"/>
      <c r="AH2969" s="13"/>
      <c r="AI2969" s="50">
        <v>0</v>
      </c>
      <c r="AJ2969" s="50">
        <v>0</v>
      </c>
      <c r="AK2969" s="50">
        <v>0</v>
      </c>
      <c r="AL2969" s="50">
        <v>0</v>
      </c>
      <c r="AM2969" s="50"/>
      <c r="AN2969" s="50"/>
      <c r="AO2969" s="50"/>
      <c r="AP2969" s="50"/>
      <c r="AQ2969" s="50"/>
      <c r="AR2969" s="50"/>
      <c r="AS2969" s="50"/>
      <c r="AT2969" s="50"/>
      <c r="AU2969" s="50"/>
      <c r="AV2969" s="50"/>
      <c r="AW2969" s="50"/>
      <c r="AX2969" s="50">
        <f t="shared" si="947"/>
        <v>0</v>
      </c>
      <c r="AY2969" s="50"/>
      <c r="AZ2969" s="50">
        <f t="shared" si="937"/>
        <v>0</v>
      </c>
      <c r="BA2969" s="50">
        <f t="shared" si="938"/>
        <v>0</v>
      </c>
      <c r="BB2969" s="50">
        <f t="shared" si="939"/>
        <v>0</v>
      </c>
      <c r="BC2969" s="17">
        <f t="shared" si="940"/>
        <v>19796</v>
      </c>
      <c r="BD2969" s="50">
        <f t="shared" si="941"/>
        <v>0</v>
      </c>
      <c r="BE2969" s="50">
        <f t="shared" si="942"/>
        <v>0</v>
      </c>
      <c r="BF2969" s="50">
        <f t="shared" si="948"/>
        <v>0</v>
      </c>
      <c r="BG2969" s="50"/>
      <c r="BH2969" s="17">
        <f t="shared" si="943"/>
        <v>0</v>
      </c>
      <c r="BI2969" s="17">
        <f t="shared" si="951"/>
        <v>2969</v>
      </c>
      <c r="BJ2969" s="17">
        <f t="shared" si="949"/>
        <v>2969</v>
      </c>
      <c r="BK2969" s="150">
        <f t="shared" si="950"/>
        <v>29018</v>
      </c>
      <c r="BL2969" s="50" t="e">
        <f t="shared" ca="1" si="944"/>
        <v>#NAME?</v>
      </c>
      <c r="BM2969" s="50" t="e">
        <f t="shared" ca="1" si="945"/>
        <v>#NAME?</v>
      </c>
      <c r="BN2969" s="50" t="e">
        <f t="shared" ca="1" si="946"/>
        <v>#NAME?</v>
      </c>
    </row>
    <row r="2970" spans="1:66" x14ac:dyDescent="0.35">
      <c r="A2970" s="48">
        <v>29019</v>
      </c>
      <c r="B2970" s="17">
        <v>1979</v>
      </c>
      <c r="C2970" s="17">
        <v>6</v>
      </c>
      <c r="D2970" s="17">
        <v>164</v>
      </c>
      <c r="E2970" s="17">
        <v>13</v>
      </c>
      <c r="F2970" s="17">
        <v>4</v>
      </c>
      <c r="G2970" s="50">
        <v>8.8000000000000007</v>
      </c>
      <c r="H2970" s="32">
        <v>7.2210584789015222</v>
      </c>
      <c r="I2970" s="50">
        <v>22.166666666666668</v>
      </c>
      <c r="J2970" s="13">
        <v>0</v>
      </c>
      <c r="K2970" s="13">
        <f t="shared" si="932"/>
        <v>0</v>
      </c>
      <c r="L2970" s="13">
        <f t="shared" si="933"/>
        <v>0</v>
      </c>
      <c r="M2970" s="13" t="e">
        <f ca="1">CalcTable[[#This Row],[IWC]]-AE2969</f>
        <v>#NAME?</v>
      </c>
      <c r="N2970" s="13" t="e">
        <f ca="1">IF(CalcTable[[#This Row],[Day of Year]]&lt;123,FCAP,AE2969)</f>
        <v>#NAME?</v>
      </c>
      <c r="O2970" s="17" t="e">
        <f ca="1">IF(IRR_DRIP,5,COUNTIF('IDET Wind Values'!C2954:G2954,"&lt;="&amp;IRR_MAXWIND))</f>
        <v>#NAME?</v>
      </c>
      <c r="P2970" s="13" t="e">
        <f ca="1">CalcTable[[#This Row],[ET_o]]*KL</f>
        <v>#NAME?</v>
      </c>
      <c r="Q2970" s="13" t="e">
        <f ca="1">IF(WILTPT&lt;=0,1,MAX(0,MIN(1,(CalcTable[[#This Row],[IWC]]-WILTPT)/(MAD-WILTPT))))</f>
        <v>#NAME?</v>
      </c>
      <c r="R2970" s="13" t="e">
        <f ca="1">CalcTable[[#This Row],[ETMult]]*CalcTable[[#This Row],[ETb]]</f>
        <v>#NAME?</v>
      </c>
      <c r="S2970" s="13" t="b">
        <f>INDEX(IRR_LIST,CalcTable[[#This Row],[Day of Week]]+1)</f>
        <v>0</v>
      </c>
      <c r="T2970" s="13">
        <f t="shared" ca="1" si="934"/>
        <v>0</v>
      </c>
      <c r="U2970" s="13" t="b">
        <f ca="1">IF(CalcTable[[#This Row],[IrrPrecip]]&gt;=IC_MM,FALSE,TRUE)</f>
        <v>1</v>
      </c>
      <c r="V2970" s="13" t="b">
        <f t="shared" si="935"/>
        <v>1</v>
      </c>
      <c r="W2970" s="13" t="e">
        <f ca="1">IF(AND(IRR_DRIP=FALSE,CalcTable[[#This Row],[IrrHours]]&lt;=0),FALSE,TRUE)</f>
        <v>#NAME?</v>
      </c>
      <c r="X2970" s="13" t="e">
        <f ca="1">AND(CalcTable[[#This Row],[IrrDay]],CalcTable[[#This Row],[IrrRain]],CalcTable[[#This Row],[IrrWarm]],CalcTable[[#This Row],[IrrWindy]])</f>
        <v>#NAME?</v>
      </c>
      <c r="Y2970" s="13" t="e">
        <f t="shared" ca="1" si="936"/>
        <v>#NAME?</v>
      </c>
      <c r="Z2970" s="13" t="e">
        <f ca="1">CalcTable[[#This Row],[IrrHours]]/5</f>
        <v>#NAME?</v>
      </c>
      <c r="AA2970" s="13" t="e">
        <f ca="1">IF(CalcTable[[#This Row],[IrrFlag]]=FALSE,0,MAX(0,CalcTable[[#This Row],[VolRednWind]]*(FCAP*IRR_TARGET-CalcTable[[#This Row],[IWC]])))</f>
        <v>#NAME?</v>
      </c>
      <c r="AB2970" s="13" t="e">
        <f ca="1">CalcTable[[#This Row],[IWC]]+CalcTable[[#This Row],[Eff Precip]]+CalcTable[[#This Row],[IrrAmt]]-CalcTable[[#This Row],[AET]]</f>
        <v>#NAME?</v>
      </c>
      <c r="AC2970" s="13" t="e">
        <f ca="1">IF(CalcTable[[#This Row],[PWC]]&gt;FCAP,MIN(24*PERC,MIN(SAT,CalcTable[[#This Row],[PWC]])-FCAP),0)</f>
        <v>#NAME?</v>
      </c>
      <c r="AD2970" s="13" t="e">
        <f ca="1">IF(CalcTable[[#This Row],[PWC]]&gt;SAT,CalcTable[[#This Row],[PWC]]-SAT,0)</f>
        <v>#NAME?</v>
      </c>
      <c r="AE2970" s="13" t="e">
        <f ca="1">CalcTable[[#This Row],[PWC]]-CalcTable[[#This Row],[PercAmt]]-CalcTable[[#This Row],[Runoff]]</f>
        <v>#NAME?</v>
      </c>
      <c r="AF2970" s="13" t="e">
        <f ca="1">CalcTable[[#This Row],[IrrAmt]]/1000*CUR_IRR_AREA*10000/IRR_EFF</f>
        <v>#NAME?</v>
      </c>
      <c r="AG2970" s="147"/>
      <c r="AH2970" s="13"/>
      <c r="AI2970" s="50">
        <v>0</v>
      </c>
      <c r="AJ2970" s="50">
        <v>0</v>
      </c>
      <c r="AK2970" s="50">
        <v>1.3184883429193066</v>
      </c>
      <c r="AL2970" s="50">
        <v>6.2425593103705701</v>
      </c>
      <c r="AM2970" s="50"/>
      <c r="AN2970" s="50"/>
      <c r="AO2970" s="50"/>
      <c r="AP2970" s="50"/>
      <c r="AQ2970" s="50"/>
      <c r="AR2970" s="50"/>
      <c r="AS2970" s="50"/>
      <c r="AT2970" s="50"/>
      <c r="AU2970" s="50"/>
      <c r="AV2970" s="50"/>
      <c r="AW2970" s="50"/>
      <c r="AX2970" s="50">
        <f t="shared" si="947"/>
        <v>7.5610476532898767</v>
      </c>
      <c r="AY2970" s="50"/>
      <c r="AZ2970" s="50">
        <f t="shared" si="937"/>
        <v>202.45290213368659</v>
      </c>
      <c r="BA2970" s="50">
        <f t="shared" si="938"/>
        <v>311.7131985232952</v>
      </c>
      <c r="BB2970" s="50">
        <f t="shared" si="939"/>
        <v>321.35381291061367</v>
      </c>
      <c r="BC2970" s="17">
        <f t="shared" si="940"/>
        <v>19796</v>
      </c>
      <c r="BD2970" s="50">
        <f t="shared" si="941"/>
        <v>7.5610476532898767</v>
      </c>
      <c r="BE2970" s="50">
        <f t="shared" si="942"/>
        <v>202.45290213368659</v>
      </c>
      <c r="BF2970" s="50">
        <f t="shared" si="948"/>
        <v>331.14849847850189</v>
      </c>
      <c r="BG2970" s="50"/>
      <c r="BH2970" s="17">
        <f t="shared" si="943"/>
        <v>0</v>
      </c>
      <c r="BI2970" s="17">
        <f t="shared" si="951"/>
        <v>2970</v>
      </c>
      <c r="BJ2970" s="17">
        <f t="shared" si="949"/>
        <v>2970</v>
      </c>
      <c r="BK2970" s="150">
        <f t="shared" si="950"/>
        <v>29019</v>
      </c>
      <c r="BL2970" s="50" t="e">
        <f t="shared" ca="1" si="944"/>
        <v>#NAME?</v>
      </c>
      <c r="BM2970" s="50" t="e">
        <f t="shared" ca="1" si="945"/>
        <v>#NAME?</v>
      </c>
      <c r="BN2970" s="50" t="e">
        <f t="shared" ca="1" si="946"/>
        <v>#NAME?</v>
      </c>
    </row>
    <row r="2971" spans="1:66" x14ac:dyDescent="0.35">
      <c r="A2971" s="48">
        <v>29020</v>
      </c>
      <c r="B2971" s="17">
        <v>1979</v>
      </c>
      <c r="C2971" s="17">
        <v>6</v>
      </c>
      <c r="D2971" s="17">
        <v>165</v>
      </c>
      <c r="E2971" s="17">
        <v>14</v>
      </c>
      <c r="F2971" s="17">
        <v>5</v>
      </c>
      <c r="G2971" s="50">
        <v>4.4000000000000004</v>
      </c>
      <c r="H2971" s="32">
        <v>4.7558620326127823</v>
      </c>
      <c r="I2971" s="50">
        <v>18</v>
      </c>
      <c r="J2971" s="13">
        <v>2</v>
      </c>
      <c r="K2971" s="13">
        <f t="shared" si="932"/>
        <v>2</v>
      </c>
      <c r="L2971" s="13">
        <f t="shared" si="933"/>
        <v>0</v>
      </c>
      <c r="M2971" s="13" t="e">
        <f ca="1">CalcTable[[#This Row],[IWC]]-AE2970</f>
        <v>#NAME?</v>
      </c>
      <c r="N2971" s="13" t="e">
        <f ca="1">IF(CalcTable[[#This Row],[Day of Year]]&lt;123,FCAP,AE2970)</f>
        <v>#NAME?</v>
      </c>
      <c r="O2971" s="17" t="e">
        <f ca="1">IF(IRR_DRIP,5,COUNTIF('IDET Wind Values'!C2955:G2955,"&lt;="&amp;IRR_MAXWIND))</f>
        <v>#NAME?</v>
      </c>
      <c r="P2971" s="13" t="e">
        <f ca="1">CalcTable[[#This Row],[ET_o]]*KL</f>
        <v>#NAME?</v>
      </c>
      <c r="Q2971" s="13" t="e">
        <f ca="1">IF(WILTPT&lt;=0,1,MAX(0,MIN(1,(CalcTable[[#This Row],[IWC]]-WILTPT)/(MAD-WILTPT))))</f>
        <v>#NAME?</v>
      </c>
      <c r="R2971" s="13" t="e">
        <f ca="1">CalcTable[[#This Row],[ETMult]]*CalcTable[[#This Row],[ETb]]</f>
        <v>#NAME?</v>
      </c>
      <c r="S2971" s="13" t="b">
        <f>INDEX(IRR_LIST,CalcTable[[#This Row],[Day of Week]]+1)</f>
        <v>1</v>
      </c>
      <c r="T2971" s="13">
        <f t="shared" ca="1" si="934"/>
        <v>0</v>
      </c>
      <c r="U2971" s="13" t="b">
        <f ca="1">IF(CalcTable[[#This Row],[IrrPrecip]]&gt;=IC_MM,FALSE,TRUE)</f>
        <v>1</v>
      </c>
      <c r="V2971" s="13" t="b">
        <f t="shared" si="935"/>
        <v>1</v>
      </c>
      <c r="W2971" s="13" t="e">
        <f ca="1">IF(AND(IRR_DRIP=FALSE,CalcTable[[#This Row],[IrrHours]]&lt;=0),FALSE,TRUE)</f>
        <v>#NAME?</v>
      </c>
      <c r="X2971" s="13" t="e">
        <f ca="1">AND(CalcTable[[#This Row],[IrrDay]],CalcTable[[#This Row],[IrrRain]],CalcTable[[#This Row],[IrrWarm]],CalcTable[[#This Row],[IrrWindy]])</f>
        <v>#NAME?</v>
      </c>
      <c r="Y2971" s="13" t="e">
        <f t="shared" ca="1" si="936"/>
        <v>#NAME?</v>
      </c>
      <c r="Z2971" s="13" t="e">
        <f ca="1">CalcTable[[#This Row],[IrrHours]]/5</f>
        <v>#NAME?</v>
      </c>
      <c r="AA2971" s="13" t="e">
        <f ca="1">IF(CalcTable[[#This Row],[IrrFlag]]=FALSE,0,MAX(0,CalcTable[[#This Row],[VolRednWind]]*(FCAP*IRR_TARGET-CalcTable[[#This Row],[IWC]])))</f>
        <v>#NAME?</v>
      </c>
      <c r="AB2971" s="13" t="e">
        <f ca="1">CalcTable[[#This Row],[IWC]]+CalcTable[[#This Row],[Eff Precip]]+CalcTable[[#This Row],[IrrAmt]]-CalcTable[[#This Row],[AET]]</f>
        <v>#NAME?</v>
      </c>
      <c r="AC2971" s="13" t="e">
        <f ca="1">IF(CalcTable[[#This Row],[PWC]]&gt;FCAP,MIN(24*PERC,MIN(SAT,CalcTable[[#This Row],[PWC]])-FCAP),0)</f>
        <v>#NAME?</v>
      </c>
      <c r="AD2971" s="13" t="e">
        <f ca="1">IF(CalcTable[[#This Row],[PWC]]&gt;SAT,CalcTable[[#This Row],[PWC]]-SAT,0)</f>
        <v>#NAME?</v>
      </c>
      <c r="AE2971" s="13" t="e">
        <f ca="1">CalcTable[[#This Row],[PWC]]-CalcTable[[#This Row],[PercAmt]]-CalcTable[[#This Row],[Runoff]]</f>
        <v>#NAME?</v>
      </c>
      <c r="AF2971" s="13" t="e">
        <f ca="1">CalcTable[[#This Row],[IrrAmt]]/1000*CUR_IRR_AREA*10000/IRR_EFF</f>
        <v>#NAME?</v>
      </c>
      <c r="AG2971" s="147"/>
      <c r="AH2971" s="13"/>
      <c r="AI2971" s="50">
        <v>16.994107318512466</v>
      </c>
      <c r="AJ2971" s="50">
        <v>29.417286110117566</v>
      </c>
      <c r="AK2971" s="50">
        <v>0</v>
      </c>
      <c r="AL2971" s="50">
        <v>0</v>
      </c>
      <c r="AM2971" s="50"/>
      <c r="AN2971" s="50"/>
      <c r="AO2971" s="50"/>
      <c r="AP2971" s="50"/>
      <c r="AQ2971" s="50"/>
      <c r="AR2971" s="50"/>
      <c r="AS2971" s="50"/>
      <c r="AT2971" s="50"/>
      <c r="AU2971" s="50"/>
      <c r="AV2971" s="50"/>
      <c r="AW2971" s="50"/>
      <c r="AX2971" s="50">
        <f t="shared" si="947"/>
        <v>46.411393428630035</v>
      </c>
      <c r="AY2971" s="50"/>
      <c r="AZ2971" s="50">
        <f t="shared" si="937"/>
        <v>1112.1539665682983</v>
      </c>
      <c r="BA2971" s="50">
        <f t="shared" si="938"/>
        <v>1807.1889953276366</v>
      </c>
      <c r="BB2971" s="50">
        <f t="shared" si="939"/>
        <v>1870.6848137506704</v>
      </c>
      <c r="BC2971" s="17">
        <f t="shared" si="940"/>
        <v>19796</v>
      </c>
      <c r="BD2971" s="50">
        <f t="shared" si="941"/>
        <v>46.411393428630035</v>
      </c>
      <c r="BE2971" s="50">
        <f t="shared" si="942"/>
        <v>1112.1539665682983</v>
      </c>
      <c r="BF2971" s="50">
        <f t="shared" si="948"/>
        <v>1819.1298431612934</v>
      </c>
      <c r="BG2971" s="50"/>
      <c r="BH2971" s="17">
        <f t="shared" si="943"/>
        <v>0</v>
      </c>
      <c r="BI2971" s="17">
        <f t="shared" si="951"/>
        <v>2971</v>
      </c>
      <c r="BJ2971" s="17">
        <f t="shared" si="949"/>
        <v>2971</v>
      </c>
      <c r="BK2971" s="150">
        <f t="shared" si="950"/>
        <v>29020</v>
      </c>
      <c r="BL2971" s="50" t="e">
        <f t="shared" ca="1" si="944"/>
        <v>#NAME?</v>
      </c>
      <c r="BM2971" s="50" t="e">
        <f t="shared" ca="1" si="945"/>
        <v>#NAME?</v>
      </c>
      <c r="BN2971" s="50" t="e">
        <f t="shared" ca="1" si="946"/>
        <v>#NAME?</v>
      </c>
    </row>
    <row r="2972" spans="1:66" x14ac:dyDescent="0.35">
      <c r="A2972" s="48">
        <v>29021</v>
      </c>
      <c r="B2972" s="17">
        <v>1979</v>
      </c>
      <c r="C2972" s="17">
        <v>6</v>
      </c>
      <c r="D2972" s="17">
        <v>166</v>
      </c>
      <c r="E2972" s="17">
        <v>15</v>
      </c>
      <c r="F2972" s="17">
        <v>6</v>
      </c>
      <c r="G2972" s="50">
        <v>7.3</v>
      </c>
      <c r="H2972" s="32">
        <v>3.4556375656360996</v>
      </c>
      <c r="I2972" s="50">
        <v>3</v>
      </c>
      <c r="J2972" s="13">
        <v>6</v>
      </c>
      <c r="K2972" s="13">
        <f t="shared" si="932"/>
        <v>6</v>
      </c>
      <c r="L2972" s="13">
        <f t="shared" si="933"/>
        <v>0.75</v>
      </c>
      <c r="M2972" s="13" t="e">
        <f ca="1">CalcTable[[#This Row],[IWC]]-AE2971</f>
        <v>#NAME?</v>
      </c>
      <c r="N2972" s="13" t="e">
        <f ca="1">IF(CalcTable[[#This Row],[Day of Year]]&lt;123,FCAP,AE2971)</f>
        <v>#NAME?</v>
      </c>
      <c r="O2972" s="17" t="e">
        <f ca="1">IF(IRR_DRIP,5,COUNTIF('IDET Wind Values'!C2956:G2956,"&lt;="&amp;IRR_MAXWIND))</f>
        <v>#NAME?</v>
      </c>
      <c r="P2972" s="13" t="e">
        <f ca="1">CalcTable[[#This Row],[ET_o]]*KL</f>
        <v>#NAME?</v>
      </c>
      <c r="Q2972" s="13" t="e">
        <f ca="1">IF(WILTPT&lt;=0,1,MAX(0,MIN(1,(CalcTable[[#This Row],[IWC]]-WILTPT)/(MAD-WILTPT))))</f>
        <v>#NAME?</v>
      </c>
      <c r="R2972" s="13" t="e">
        <f ca="1">CalcTable[[#This Row],[ETMult]]*CalcTable[[#This Row],[ETb]]</f>
        <v>#NAME?</v>
      </c>
      <c r="S2972" s="13" t="b">
        <f>INDEX(IRR_LIST,CalcTable[[#This Row],[Day of Week]]+1)</f>
        <v>0</v>
      </c>
      <c r="T2972" s="13">
        <f t="shared" ca="1" si="934"/>
        <v>2</v>
      </c>
      <c r="U2972" s="13" t="b">
        <f ca="1">IF(CalcTable[[#This Row],[IrrPrecip]]&gt;=IC_MM,FALSE,TRUE)</f>
        <v>1</v>
      </c>
      <c r="V2972" s="13" t="b">
        <f t="shared" si="935"/>
        <v>0</v>
      </c>
      <c r="W2972" s="13" t="e">
        <f ca="1">IF(AND(IRR_DRIP=FALSE,CalcTable[[#This Row],[IrrHours]]&lt;=0),FALSE,TRUE)</f>
        <v>#NAME?</v>
      </c>
      <c r="X2972" s="13" t="e">
        <f ca="1">AND(CalcTable[[#This Row],[IrrDay]],CalcTable[[#This Row],[IrrRain]],CalcTable[[#This Row],[IrrWarm]],CalcTable[[#This Row],[IrrWindy]])</f>
        <v>#NAME?</v>
      </c>
      <c r="Y2972" s="13" t="e">
        <f t="shared" ca="1" si="936"/>
        <v>#NAME?</v>
      </c>
      <c r="Z2972" s="13" t="e">
        <f ca="1">CalcTable[[#This Row],[IrrHours]]/5</f>
        <v>#NAME?</v>
      </c>
      <c r="AA2972" s="13" t="e">
        <f ca="1">IF(CalcTable[[#This Row],[IrrFlag]]=FALSE,0,MAX(0,CalcTable[[#This Row],[VolRednWind]]*(FCAP*IRR_TARGET-CalcTable[[#This Row],[IWC]])))</f>
        <v>#NAME?</v>
      </c>
      <c r="AB2972" s="13" t="e">
        <f ca="1">CalcTable[[#This Row],[IWC]]+CalcTable[[#This Row],[Eff Precip]]+CalcTable[[#This Row],[IrrAmt]]-CalcTable[[#This Row],[AET]]</f>
        <v>#NAME?</v>
      </c>
      <c r="AC2972" s="13" t="e">
        <f ca="1">IF(CalcTable[[#This Row],[PWC]]&gt;FCAP,MIN(24*PERC,MIN(SAT,CalcTable[[#This Row],[PWC]])-FCAP),0)</f>
        <v>#NAME?</v>
      </c>
      <c r="AD2972" s="13" t="e">
        <f ca="1">IF(CalcTable[[#This Row],[PWC]]&gt;SAT,CalcTable[[#This Row],[PWC]]-SAT,0)</f>
        <v>#NAME?</v>
      </c>
      <c r="AE2972" s="13" t="e">
        <f ca="1">CalcTable[[#This Row],[PWC]]-CalcTable[[#This Row],[PercAmt]]-CalcTable[[#This Row],[Runoff]]</f>
        <v>#NAME?</v>
      </c>
      <c r="AF2972" s="13" t="e">
        <f ca="1">CalcTable[[#This Row],[IrrAmt]]/1000*CUR_IRR_AREA*10000/IRR_EFF</f>
        <v>#NAME?</v>
      </c>
      <c r="AG2972" s="147"/>
      <c r="AH2972" s="13"/>
      <c r="AI2972" s="50">
        <v>0</v>
      </c>
      <c r="AJ2972" s="50">
        <v>0</v>
      </c>
      <c r="AK2972" s="50">
        <v>0</v>
      </c>
      <c r="AL2972" s="50">
        <v>0</v>
      </c>
      <c r="AM2972" s="50"/>
      <c r="AN2972" s="50"/>
      <c r="AO2972" s="50"/>
      <c r="AP2972" s="50"/>
      <c r="AQ2972" s="50"/>
      <c r="AR2972" s="50"/>
      <c r="AS2972" s="50"/>
      <c r="AT2972" s="50"/>
      <c r="AU2972" s="50"/>
      <c r="AV2972" s="50"/>
      <c r="AW2972" s="50"/>
      <c r="AX2972" s="50">
        <f t="shared" si="947"/>
        <v>0</v>
      </c>
      <c r="AY2972" s="50"/>
      <c r="AZ2972" s="50">
        <f t="shared" si="937"/>
        <v>0</v>
      </c>
      <c r="BA2972" s="50">
        <f t="shared" si="938"/>
        <v>0</v>
      </c>
      <c r="BB2972" s="50">
        <f t="shared" si="939"/>
        <v>0</v>
      </c>
      <c r="BC2972" s="17">
        <f t="shared" si="940"/>
        <v>19796</v>
      </c>
      <c r="BD2972" s="50">
        <f t="shared" si="941"/>
        <v>0</v>
      </c>
      <c r="BE2972" s="50">
        <f t="shared" si="942"/>
        <v>0</v>
      </c>
      <c r="BF2972" s="50">
        <f t="shared" si="948"/>
        <v>0</v>
      </c>
      <c r="BG2972" s="50"/>
      <c r="BH2972" s="17">
        <f t="shared" si="943"/>
        <v>0</v>
      </c>
      <c r="BI2972" s="17">
        <f t="shared" si="951"/>
        <v>2972</v>
      </c>
      <c r="BJ2972" s="17">
        <f t="shared" si="949"/>
        <v>2972</v>
      </c>
      <c r="BK2972" s="150">
        <f t="shared" si="950"/>
        <v>29021</v>
      </c>
      <c r="BL2972" s="50" t="e">
        <f t="shared" ca="1" si="944"/>
        <v>#NAME?</v>
      </c>
      <c r="BM2972" s="50" t="e">
        <f t="shared" ca="1" si="945"/>
        <v>#NAME?</v>
      </c>
      <c r="BN2972" s="50" t="e">
        <f t="shared" ca="1" si="946"/>
        <v>#NAME?</v>
      </c>
    </row>
    <row r="2973" spans="1:66" x14ac:dyDescent="0.35">
      <c r="A2973" s="48">
        <v>29022</v>
      </c>
      <c r="B2973" s="17">
        <v>1979</v>
      </c>
      <c r="C2973" s="17">
        <v>6</v>
      </c>
      <c r="D2973" s="17">
        <v>167</v>
      </c>
      <c r="E2973" s="17">
        <v>16</v>
      </c>
      <c r="F2973" s="17">
        <v>7</v>
      </c>
      <c r="G2973" s="50">
        <v>0.7</v>
      </c>
      <c r="H2973" s="32">
        <v>4.2880901790267725</v>
      </c>
      <c r="I2973" s="50">
        <v>5</v>
      </c>
      <c r="J2973" s="13">
        <v>0</v>
      </c>
      <c r="K2973" s="13">
        <f t="shared" si="932"/>
        <v>0</v>
      </c>
      <c r="L2973" s="13">
        <f t="shared" si="933"/>
        <v>0</v>
      </c>
      <c r="M2973" s="13" t="e">
        <f ca="1">CalcTable[[#This Row],[IWC]]-AE2972</f>
        <v>#NAME?</v>
      </c>
      <c r="N2973" s="13" t="e">
        <f ca="1">IF(CalcTable[[#This Row],[Day of Year]]&lt;123,FCAP,AE2972)</f>
        <v>#NAME?</v>
      </c>
      <c r="O2973" s="17" t="e">
        <f ca="1">IF(IRR_DRIP,5,COUNTIF('IDET Wind Values'!C2957:G2957,"&lt;="&amp;IRR_MAXWIND))</f>
        <v>#NAME?</v>
      </c>
      <c r="P2973" s="13" t="e">
        <f ca="1">CalcTable[[#This Row],[ET_o]]*KL</f>
        <v>#NAME?</v>
      </c>
      <c r="Q2973" s="13" t="e">
        <f ca="1">IF(WILTPT&lt;=0,1,MAX(0,MIN(1,(CalcTable[[#This Row],[IWC]]-WILTPT)/(MAD-WILTPT))))</f>
        <v>#NAME?</v>
      </c>
      <c r="R2973" s="13" t="e">
        <f ca="1">CalcTable[[#This Row],[ETMult]]*CalcTable[[#This Row],[ETb]]</f>
        <v>#NAME?</v>
      </c>
      <c r="S2973" s="13" t="b">
        <f>INDEX(IRR_LIST,CalcTable[[#This Row],[Day of Week]]+1)</f>
        <v>0</v>
      </c>
      <c r="T2973" s="13">
        <f t="shared" ca="1" si="934"/>
        <v>8</v>
      </c>
      <c r="U2973" s="13" t="b">
        <f ca="1">IF(CalcTable[[#This Row],[IrrPrecip]]&gt;=IC_MM,FALSE,TRUE)</f>
        <v>1</v>
      </c>
      <c r="V2973" s="13" t="b">
        <f t="shared" si="935"/>
        <v>1</v>
      </c>
      <c r="W2973" s="13" t="e">
        <f ca="1">IF(AND(IRR_DRIP=FALSE,CalcTable[[#This Row],[IrrHours]]&lt;=0),FALSE,TRUE)</f>
        <v>#NAME?</v>
      </c>
      <c r="X2973" s="13" t="e">
        <f ca="1">AND(CalcTable[[#This Row],[IrrDay]],CalcTable[[#This Row],[IrrRain]],CalcTable[[#This Row],[IrrWarm]],CalcTable[[#This Row],[IrrWindy]])</f>
        <v>#NAME?</v>
      </c>
      <c r="Y2973" s="13" t="e">
        <f t="shared" ca="1" si="936"/>
        <v>#NAME?</v>
      </c>
      <c r="Z2973" s="13" t="e">
        <f ca="1">CalcTable[[#This Row],[IrrHours]]/5</f>
        <v>#NAME?</v>
      </c>
      <c r="AA2973" s="13" t="e">
        <f ca="1">IF(CalcTable[[#This Row],[IrrFlag]]=FALSE,0,MAX(0,CalcTable[[#This Row],[VolRednWind]]*(FCAP*IRR_TARGET-CalcTable[[#This Row],[IWC]])))</f>
        <v>#NAME?</v>
      </c>
      <c r="AB2973" s="13" t="e">
        <f ca="1">CalcTable[[#This Row],[IWC]]+CalcTable[[#This Row],[Eff Precip]]+CalcTable[[#This Row],[IrrAmt]]-CalcTable[[#This Row],[AET]]</f>
        <v>#NAME?</v>
      </c>
      <c r="AC2973" s="13" t="e">
        <f ca="1">IF(CalcTable[[#This Row],[PWC]]&gt;FCAP,MIN(24*PERC,MIN(SAT,CalcTable[[#This Row],[PWC]])-FCAP),0)</f>
        <v>#NAME?</v>
      </c>
      <c r="AD2973" s="13" t="e">
        <f ca="1">IF(CalcTable[[#This Row],[PWC]]&gt;SAT,CalcTable[[#This Row],[PWC]]-SAT,0)</f>
        <v>#NAME?</v>
      </c>
      <c r="AE2973" s="13" t="e">
        <f ca="1">CalcTable[[#This Row],[PWC]]-CalcTable[[#This Row],[PercAmt]]-CalcTable[[#This Row],[Runoff]]</f>
        <v>#NAME?</v>
      </c>
      <c r="AF2973" s="13" t="e">
        <f ca="1">CalcTable[[#This Row],[IrrAmt]]/1000*CUR_IRR_AREA*10000/IRR_EFF</f>
        <v>#NAME?</v>
      </c>
      <c r="AG2973" s="147"/>
      <c r="AH2973" s="13"/>
      <c r="AI2973" s="50">
        <v>0</v>
      </c>
      <c r="AJ2973" s="50">
        <v>0</v>
      </c>
      <c r="AK2973" s="50">
        <v>6.2735027296619821</v>
      </c>
      <c r="AL2973" s="50">
        <v>0</v>
      </c>
      <c r="AM2973" s="50"/>
      <c r="AN2973" s="50"/>
      <c r="AO2973" s="50"/>
      <c r="AP2973" s="50"/>
      <c r="AQ2973" s="50"/>
      <c r="AR2973" s="50"/>
      <c r="AS2973" s="50"/>
      <c r="AT2973" s="50"/>
      <c r="AU2973" s="50"/>
      <c r="AV2973" s="50"/>
      <c r="AW2973" s="50"/>
      <c r="AX2973" s="50">
        <f t="shared" si="947"/>
        <v>6.2735027296619821</v>
      </c>
      <c r="AY2973" s="50"/>
      <c r="AZ2973" s="50">
        <f t="shared" si="937"/>
        <v>92.011373368375743</v>
      </c>
      <c r="BA2973" s="50">
        <f t="shared" si="938"/>
        <v>141.66830502749914</v>
      </c>
      <c r="BB2973" s="50">
        <f t="shared" si="939"/>
        <v>146.04979899742182</v>
      </c>
      <c r="BC2973" s="17">
        <f t="shared" si="940"/>
        <v>19796</v>
      </c>
      <c r="BD2973" s="50">
        <f t="shared" si="941"/>
        <v>6.2735027296619821</v>
      </c>
      <c r="BE2973" s="50">
        <f t="shared" si="942"/>
        <v>92.011373368375743</v>
      </c>
      <c r="BF2973" s="50">
        <f t="shared" si="948"/>
        <v>150.50131567767022</v>
      </c>
      <c r="BG2973" s="50"/>
      <c r="BH2973" s="17">
        <f t="shared" si="943"/>
        <v>0</v>
      </c>
      <c r="BI2973" s="17">
        <f t="shared" si="951"/>
        <v>2973</v>
      </c>
      <c r="BJ2973" s="17">
        <f t="shared" si="949"/>
        <v>2973</v>
      </c>
      <c r="BK2973" s="150">
        <f t="shared" si="950"/>
        <v>29022</v>
      </c>
      <c r="BL2973" s="50" t="e">
        <f t="shared" ca="1" si="944"/>
        <v>#NAME?</v>
      </c>
      <c r="BM2973" s="50" t="e">
        <f t="shared" ca="1" si="945"/>
        <v>#NAME?</v>
      </c>
      <c r="BN2973" s="50" t="e">
        <f t="shared" ca="1" si="946"/>
        <v>#NAME?</v>
      </c>
    </row>
    <row r="2974" spans="1:66" x14ac:dyDescent="0.35">
      <c r="A2974" s="48">
        <v>29023</v>
      </c>
      <c r="B2974" s="17">
        <v>1979</v>
      </c>
      <c r="C2974" s="17">
        <v>6</v>
      </c>
      <c r="D2974" s="17">
        <v>168</v>
      </c>
      <c r="E2974" s="17">
        <v>17</v>
      </c>
      <c r="F2974" s="17">
        <v>1</v>
      </c>
      <c r="G2974" s="50">
        <v>7</v>
      </c>
      <c r="H2974" s="32">
        <v>3.7400516215552329</v>
      </c>
      <c r="I2974" s="50">
        <v>7.333333333333333</v>
      </c>
      <c r="J2974" s="13">
        <v>1.8</v>
      </c>
      <c r="K2974" s="13">
        <f t="shared" si="932"/>
        <v>1.8</v>
      </c>
      <c r="L2974" s="13">
        <f t="shared" si="933"/>
        <v>0</v>
      </c>
      <c r="M2974" s="13" t="e">
        <f ca="1">CalcTable[[#This Row],[IWC]]-AE2973</f>
        <v>#NAME?</v>
      </c>
      <c r="N2974" s="13" t="e">
        <f ca="1">IF(CalcTable[[#This Row],[Day of Year]]&lt;123,FCAP,AE2973)</f>
        <v>#NAME?</v>
      </c>
      <c r="O2974" s="17" t="e">
        <f ca="1">IF(IRR_DRIP,5,COUNTIF('IDET Wind Values'!C2958:G2958,"&lt;="&amp;IRR_MAXWIND))</f>
        <v>#NAME?</v>
      </c>
      <c r="P2974" s="13" t="e">
        <f ca="1">CalcTable[[#This Row],[ET_o]]*KL</f>
        <v>#NAME?</v>
      </c>
      <c r="Q2974" s="13" t="e">
        <f ca="1">IF(WILTPT&lt;=0,1,MAX(0,MIN(1,(CalcTable[[#This Row],[IWC]]-WILTPT)/(MAD-WILTPT))))</f>
        <v>#NAME?</v>
      </c>
      <c r="R2974" s="13" t="e">
        <f ca="1">CalcTable[[#This Row],[ETMult]]*CalcTable[[#This Row],[ETb]]</f>
        <v>#NAME?</v>
      </c>
      <c r="S2974" s="13" t="b">
        <f>INDEX(IRR_LIST,CalcTable[[#This Row],[Day of Week]]+1)</f>
        <v>1</v>
      </c>
      <c r="T2974" s="13">
        <f t="shared" ca="1" si="934"/>
        <v>6</v>
      </c>
      <c r="U2974" s="13" t="b">
        <f ca="1">IF(CalcTable[[#This Row],[IrrPrecip]]&gt;=IC_MM,FALSE,TRUE)</f>
        <v>1</v>
      </c>
      <c r="V2974" s="13" t="b">
        <f t="shared" si="935"/>
        <v>1</v>
      </c>
      <c r="W2974" s="13" t="e">
        <f ca="1">IF(AND(IRR_DRIP=FALSE,CalcTable[[#This Row],[IrrHours]]&lt;=0),FALSE,TRUE)</f>
        <v>#NAME?</v>
      </c>
      <c r="X2974" s="13" t="e">
        <f ca="1">AND(CalcTable[[#This Row],[IrrDay]],CalcTable[[#This Row],[IrrRain]],CalcTable[[#This Row],[IrrWarm]],CalcTable[[#This Row],[IrrWindy]])</f>
        <v>#NAME?</v>
      </c>
      <c r="Y2974" s="13" t="e">
        <f t="shared" ca="1" si="936"/>
        <v>#NAME?</v>
      </c>
      <c r="Z2974" s="13" t="e">
        <f ca="1">CalcTable[[#This Row],[IrrHours]]/5</f>
        <v>#NAME?</v>
      </c>
      <c r="AA2974" s="13" t="e">
        <f ca="1">IF(CalcTable[[#This Row],[IrrFlag]]=FALSE,0,MAX(0,CalcTable[[#This Row],[VolRednWind]]*(FCAP*IRR_TARGET-CalcTable[[#This Row],[IWC]])))</f>
        <v>#NAME?</v>
      </c>
      <c r="AB2974" s="13" t="e">
        <f ca="1">CalcTable[[#This Row],[IWC]]+CalcTable[[#This Row],[Eff Precip]]+CalcTable[[#This Row],[IrrAmt]]-CalcTable[[#This Row],[AET]]</f>
        <v>#NAME?</v>
      </c>
      <c r="AC2974" s="13" t="e">
        <f ca="1">IF(CalcTable[[#This Row],[PWC]]&gt;FCAP,MIN(24*PERC,MIN(SAT,CalcTable[[#This Row],[PWC]])-FCAP),0)</f>
        <v>#NAME?</v>
      </c>
      <c r="AD2974" s="13" t="e">
        <f ca="1">IF(CalcTable[[#This Row],[PWC]]&gt;SAT,CalcTable[[#This Row],[PWC]]-SAT,0)</f>
        <v>#NAME?</v>
      </c>
      <c r="AE2974" s="13" t="e">
        <f ca="1">CalcTable[[#This Row],[PWC]]-CalcTable[[#This Row],[PercAmt]]-CalcTable[[#This Row],[Runoff]]</f>
        <v>#NAME?</v>
      </c>
      <c r="AF2974" s="13" t="e">
        <f ca="1">CalcTable[[#This Row],[IrrAmt]]/1000*CUR_IRR_AREA*10000/IRR_EFF</f>
        <v>#NAME?</v>
      </c>
      <c r="AG2974" s="147"/>
      <c r="AH2974" s="13"/>
      <c r="AI2974" s="50">
        <v>8.0786094212640087</v>
      </c>
      <c r="AJ2974" s="50">
        <v>11.486609421264021</v>
      </c>
      <c r="AK2974" s="50">
        <v>0</v>
      </c>
      <c r="AL2974" s="50">
        <v>0</v>
      </c>
      <c r="AM2974" s="50"/>
      <c r="AN2974" s="50"/>
      <c r="AO2974" s="50"/>
      <c r="AP2974" s="50"/>
      <c r="AQ2974" s="50"/>
      <c r="AR2974" s="50"/>
      <c r="AS2974" s="50"/>
      <c r="AT2974" s="50"/>
      <c r="AU2974" s="50"/>
      <c r="AV2974" s="50"/>
      <c r="AW2974" s="50"/>
      <c r="AX2974" s="50">
        <f t="shared" si="947"/>
        <v>19.565218842528029</v>
      </c>
      <c r="AY2974" s="50"/>
      <c r="AZ2974" s="50">
        <f t="shared" si="937"/>
        <v>455.42681453561676</v>
      </c>
      <c r="BA2974" s="50">
        <f t="shared" si="938"/>
        <v>738.23914774304001</v>
      </c>
      <c r="BB2974" s="50">
        <f t="shared" si="939"/>
        <v>764.04018705577073</v>
      </c>
      <c r="BC2974" s="17">
        <f t="shared" si="940"/>
        <v>19796</v>
      </c>
      <c r="BD2974" s="50">
        <f t="shared" si="941"/>
        <v>19.565218842528029</v>
      </c>
      <c r="BE2974" s="50">
        <f t="shared" si="942"/>
        <v>455.42681453561676</v>
      </c>
      <c r="BF2974" s="50">
        <f t="shared" si="948"/>
        <v>744.93328675885834</v>
      </c>
      <c r="BG2974" s="50"/>
      <c r="BH2974" s="17">
        <f t="shared" si="943"/>
        <v>0</v>
      </c>
      <c r="BI2974" s="17">
        <f t="shared" si="951"/>
        <v>2974</v>
      </c>
      <c r="BJ2974" s="17">
        <f t="shared" si="949"/>
        <v>2974</v>
      </c>
      <c r="BK2974" s="150">
        <f t="shared" si="950"/>
        <v>29023</v>
      </c>
      <c r="BL2974" s="50" t="e">
        <f t="shared" ca="1" si="944"/>
        <v>#NAME?</v>
      </c>
      <c r="BM2974" s="50" t="e">
        <f t="shared" ca="1" si="945"/>
        <v>#NAME?</v>
      </c>
      <c r="BN2974" s="50" t="e">
        <f t="shared" ca="1" si="946"/>
        <v>#NAME?</v>
      </c>
    </row>
    <row r="2975" spans="1:66" x14ac:dyDescent="0.35">
      <c r="A2975" s="48">
        <v>29024</v>
      </c>
      <c r="B2975" s="17">
        <v>1979</v>
      </c>
      <c r="C2975" s="17">
        <v>6</v>
      </c>
      <c r="D2975" s="17">
        <v>169</v>
      </c>
      <c r="E2975" s="17">
        <v>18</v>
      </c>
      <c r="F2975" s="17">
        <v>2</v>
      </c>
      <c r="G2975" s="50">
        <v>8</v>
      </c>
      <c r="H2975" s="32">
        <v>4.3639466695226572</v>
      </c>
      <c r="I2975" s="50">
        <v>3.1666666666666665</v>
      </c>
      <c r="J2975" s="13">
        <v>3.9</v>
      </c>
      <c r="K2975" s="13">
        <f t="shared" si="932"/>
        <v>3.9</v>
      </c>
      <c r="L2975" s="13">
        <f t="shared" si="933"/>
        <v>0</v>
      </c>
      <c r="M2975" s="13" t="e">
        <f ca="1">CalcTable[[#This Row],[IWC]]-AE2974</f>
        <v>#NAME?</v>
      </c>
      <c r="N2975" s="13" t="e">
        <f ca="1">IF(CalcTable[[#This Row],[Day of Year]]&lt;123,FCAP,AE2974)</f>
        <v>#NAME?</v>
      </c>
      <c r="O2975" s="17" t="e">
        <f ca="1">IF(IRR_DRIP,5,COUNTIF('IDET Wind Values'!C2959:G2959,"&lt;="&amp;IRR_MAXWIND))</f>
        <v>#NAME?</v>
      </c>
      <c r="P2975" s="13" t="e">
        <f ca="1">CalcTable[[#This Row],[ET_o]]*KL</f>
        <v>#NAME?</v>
      </c>
      <c r="Q2975" s="13" t="e">
        <f ca="1">IF(WILTPT&lt;=0,1,MAX(0,MIN(1,(CalcTable[[#This Row],[IWC]]-WILTPT)/(MAD-WILTPT))))</f>
        <v>#NAME?</v>
      </c>
      <c r="R2975" s="13" t="e">
        <f ca="1">CalcTable[[#This Row],[ETMult]]*CalcTable[[#This Row],[ETb]]</f>
        <v>#NAME?</v>
      </c>
      <c r="S2975" s="13" t="b">
        <f>INDEX(IRR_LIST,CalcTable[[#This Row],[Day of Week]]+1)</f>
        <v>0</v>
      </c>
      <c r="T2975" s="13">
        <f t="shared" ca="1" si="934"/>
        <v>1.8</v>
      </c>
      <c r="U2975" s="13" t="b">
        <f ca="1">IF(CalcTable[[#This Row],[IrrPrecip]]&gt;=IC_MM,FALSE,TRUE)</f>
        <v>1</v>
      </c>
      <c r="V2975" s="13" t="b">
        <f t="shared" si="935"/>
        <v>1</v>
      </c>
      <c r="W2975" s="13" t="e">
        <f ca="1">IF(AND(IRR_DRIP=FALSE,CalcTable[[#This Row],[IrrHours]]&lt;=0),FALSE,TRUE)</f>
        <v>#NAME?</v>
      </c>
      <c r="X2975" s="13" t="e">
        <f ca="1">AND(CalcTable[[#This Row],[IrrDay]],CalcTable[[#This Row],[IrrRain]],CalcTable[[#This Row],[IrrWarm]],CalcTable[[#This Row],[IrrWindy]])</f>
        <v>#NAME?</v>
      </c>
      <c r="Y2975" s="13" t="e">
        <f t="shared" ca="1" si="936"/>
        <v>#NAME?</v>
      </c>
      <c r="Z2975" s="13" t="e">
        <f ca="1">CalcTable[[#This Row],[IrrHours]]/5</f>
        <v>#NAME?</v>
      </c>
      <c r="AA2975" s="13" t="e">
        <f ca="1">IF(CalcTable[[#This Row],[IrrFlag]]=FALSE,0,MAX(0,CalcTable[[#This Row],[VolRednWind]]*(FCAP*IRR_TARGET-CalcTable[[#This Row],[IWC]])))</f>
        <v>#NAME?</v>
      </c>
      <c r="AB2975" s="13" t="e">
        <f ca="1">CalcTable[[#This Row],[IWC]]+CalcTable[[#This Row],[Eff Precip]]+CalcTable[[#This Row],[IrrAmt]]-CalcTable[[#This Row],[AET]]</f>
        <v>#NAME?</v>
      </c>
      <c r="AC2975" s="13" t="e">
        <f ca="1">IF(CalcTable[[#This Row],[PWC]]&gt;FCAP,MIN(24*PERC,MIN(SAT,CalcTable[[#This Row],[PWC]])-FCAP),0)</f>
        <v>#NAME?</v>
      </c>
      <c r="AD2975" s="13" t="e">
        <f ca="1">IF(CalcTable[[#This Row],[PWC]]&gt;SAT,CalcTable[[#This Row],[PWC]]-SAT,0)</f>
        <v>#NAME?</v>
      </c>
      <c r="AE2975" s="13" t="e">
        <f ca="1">CalcTable[[#This Row],[PWC]]-CalcTable[[#This Row],[PercAmt]]-CalcTable[[#This Row],[Runoff]]</f>
        <v>#NAME?</v>
      </c>
      <c r="AF2975" s="13" t="e">
        <f ca="1">CalcTable[[#This Row],[IrrAmt]]/1000*CUR_IRR_AREA*10000/IRR_EFF</f>
        <v>#NAME?</v>
      </c>
      <c r="AG2975" s="147"/>
      <c r="AH2975" s="13"/>
      <c r="AI2975" s="50">
        <v>0</v>
      </c>
      <c r="AJ2975" s="50">
        <v>0</v>
      </c>
      <c r="AK2975" s="50">
        <v>2.7830432740610576</v>
      </c>
      <c r="AL2975" s="50">
        <v>10.890710731823846</v>
      </c>
      <c r="AM2975" s="50"/>
      <c r="AN2975" s="50"/>
      <c r="AO2975" s="50"/>
      <c r="AP2975" s="50"/>
      <c r="AQ2975" s="50"/>
      <c r="AR2975" s="50"/>
      <c r="AS2975" s="50"/>
      <c r="AT2975" s="50"/>
      <c r="AU2975" s="50"/>
      <c r="AV2975" s="50"/>
      <c r="AW2975" s="50"/>
      <c r="AX2975" s="50">
        <f t="shared" si="947"/>
        <v>13.673754005884904</v>
      </c>
      <c r="AY2975" s="50"/>
      <c r="AZ2975" s="50">
        <f t="shared" si="937"/>
        <v>360.27881615306165</v>
      </c>
      <c r="BA2975" s="50">
        <f t="shared" si="938"/>
        <v>554.71500264836482</v>
      </c>
      <c r="BB2975" s="50">
        <f t="shared" si="939"/>
        <v>571.87113675089165</v>
      </c>
      <c r="BC2975" s="17">
        <f t="shared" si="940"/>
        <v>19796</v>
      </c>
      <c r="BD2975" s="50">
        <f t="shared" si="941"/>
        <v>13.673754005884904</v>
      </c>
      <c r="BE2975" s="50">
        <f t="shared" si="942"/>
        <v>360.27881615306165</v>
      </c>
      <c r="BF2975" s="50">
        <f t="shared" si="948"/>
        <v>589.30145107980172</v>
      </c>
      <c r="BG2975" s="50"/>
      <c r="BH2975" s="17">
        <f t="shared" si="943"/>
        <v>0</v>
      </c>
      <c r="BI2975" s="17">
        <f t="shared" si="951"/>
        <v>2975</v>
      </c>
      <c r="BJ2975" s="17">
        <f t="shared" si="949"/>
        <v>2975</v>
      </c>
      <c r="BK2975" s="150">
        <f t="shared" si="950"/>
        <v>29024</v>
      </c>
      <c r="BL2975" s="50" t="e">
        <f t="shared" ca="1" si="944"/>
        <v>#NAME?</v>
      </c>
      <c r="BM2975" s="50" t="e">
        <f t="shared" ca="1" si="945"/>
        <v>#NAME?</v>
      </c>
      <c r="BN2975" s="50" t="e">
        <f t="shared" ca="1" si="946"/>
        <v>#NAME?</v>
      </c>
    </row>
    <row r="2976" spans="1:66" x14ac:dyDescent="0.35">
      <c r="A2976" s="48">
        <v>29025</v>
      </c>
      <c r="B2976" s="17">
        <v>1979</v>
      </c>
      <c r="C2976" s="17">
        <v>6</v>
      </c>
      <c r="D2976" s="17">
        <v>170</v>
      </c>
      <c r="E2976" s="17">
        <v>19</v>
      </c>
      <c r="F2976" s="17">
        <v>3</v>
      </c>
      <c r="G2976" s="50">
        <v>7.1</v>
      </c>
      <c r="H2976" s="32">
        <v>3.9292889847437831</v>
      </c>
      <c r="I2976" s="50">
        <v>15.333333333333334</v>
      </c>
      <c r="J2976" s="13">
        <v>3.2</v>
      </c>
      <c r="K2976" s="13">
        <f t="shared" si="932"/>
        <v>3.2</v>
      </c>
      <c r="L2976" s="13">
        <f t="shared" si="933"/>
        <v>0</v>
      </c>
      <c r="M2976" s="13" t="e">
        <f ca="1">CalcTable[[#This Row],[IWC]]-AE2975</f>
        <v>#NAME?</v>
      </c>
      <c r="N2976" s="13" t="e">
        <f ca="1">IF(CalcTable[[#This Row],[Day of Year]]&lt;123,FCAP,AE2975)</f>
        <v>#NAME?</v>
      </c>
      <c r="O2976" s="17" t="e">
        <f ca="1">IF(IRR_DRIP,5,COUNTIF('IDET Wind Values'!C2960:G2960,"&lt;="&amp;IRR_MAXWIND))</f>
        <v>#NAME?</v>
      </c>
      <c r="P2976" s="13" t="e">
        <f ca="1">CalcTable[[#This Row],[ET_o]]*KL</f>
        <v>#NAME?</v>
      </c>
      <c r="Q2976" s="13" t="e">
        <f ca="1">IF(WILTPT&lt;=0,1,MAX(0,MIN(1,(CalcTable[[#This Row],[IWC]]-WILTPT)/(MAD-WILTPT))))</f>
        <v>#NAME?</v>
      </c>
      <c r="R2976" s="13" t="e">
        <f ca="1">CalcTable[[#This Row],[ETMult]]*CalcTable[[#This Row],[ETb]]</f>
        <v>#NAME?</v>
      </c>
      <c r="S2976" s="13" t="b">
        <f>INDEX(IRR_LIST,CalcTable[[#This Row],[Day of Week]]+1)</f>
        <v>1</v>
      </c>
      <c r="T2976" s="13">
        <f t="shared" ca="1" si="934"/>
        <v>5.7</v>
      </c>
      <c r="U2976" s="13" t="b">
        <f ca="1">IF(CalcTable[[#This Row],[IrrPrecip]]&gt;=IC_MM,FALSE,TRUE)</f>
        <v>1</v>
      </c>
      <c r="V2976" s="13" t="b">
        <f t="shared" si="935"/>
        <v>1</v>
      </c>
      <c r="W2976" s="13" t="e">
        <f ca="1">IF(AND(IRR_DRIP=FALSE,CalcTable[[#This Row],[IrrHours]]&lt;=0),FALSE,TRUE)</f>
        <v>#NAME?</v>
      </c>
      <c r="X2976" s="13" t="e">
        <f ca="1">AND(CalcTable[[#This Row],[IrrDay]],CalcTable[[#This Row],[IrrRain]],CalcTable[[#This Row],[IrrWarm]],CalcTable[[#This Row],[IrrWindy]])</f>
        <v>#NAME?</v>
      </c>
      <c r="Y2976" s="13" t="e">
        <f t="shared" ca="1" si="936"/>
        <v>#NAME?</v>
      </c>
      <c r="Z2976" s="13" t="e">
        <f ca="1">CalcTable[[#This Row],[IrrHours]]/5</f>
        <v>#NAME?</v>
      </c>
      <c r="AA2976" s="13" t="e">
        <f ca="1">IF(CalcTable[[#This Row],[IrrFlag]]=FALSE,0,MAX(0,CalcTable[[#This Row],[VolRednWind]]*(FCAP*IRR_TARGET-CalcTable[[#This Row],[IWC]])))</f>
        <v>#NAME?</v>
      </c>
      <c r="AB2976" s="13" t="e">
        <f ca="1">CalcTable[[#This Row],[IWC]]+CalcTable[[#This Row],[Eff Precip]]+CalcTable[[#This Row],[IrrAmt]]-CalcTable[[#This Row],[AET]]</f>
        <v>#NAME?</v>
      </c>
      <c r="AC2976" s="13" t="e">
        <f ca="1">IF(CalcTable[[#This Row],[PWC]]&gt;FCAP,MIN(24*PERC,MIN(SAT,CalcTable[[#This Row],[PWC]])-FCAP),0)</f>
        <v>#NAME?</v>
      </c>
      <c r="AD2976" s="13" t="e">
        <f ca="1">IF(CalcTable[[#This Row],[PWC]]&gt;SAT,CalcTable[[#This Row],[PWC]]-SAT,0)</f>
        <v>#NAME?</v>
      </c>
      <c r="AE2976" s="13" t="e">
        <f ca="1">CalcTable[[#This Row],[PWC]]-CalcTable[[#This Row],[PercAmt]]-CalcTable[[#This Row],[Runoff]]</f>
        <v>#NAME?</v>
      </c>
      <c r="AF2976" s="13" t="e">
        <f ca="1">CalcTable[[#This Row],[IrrAmt]]/1000*CUR_IRR_AREA*10000/IRR_EFF</f>
        <v>#NAME?</v>
      </c>
      <c r="AG2976" s="147"/>
      <c r="AH2976" s="13"/>
      <c r="AI2976" s="50">
        <v>0</v>
      </c>
      <c r="AJ2976" s="50">
        <v>0</v>
      </c>
      <c r="AK2976" s="50">
        <v>0</v>
      </c>
      <c r="AL2976" s="50">
        <v>0</v>
      </c>
      <c r="AM2976" s="50"/>
      <c r="AN2976" s="50"/>
      <c r="AO2976" s="50"/>
      <c r="AP2976" s="50"/>
      <c r="AQ2976" s="50"/>
      <c r="AR2976" s="50"/>
      <c r="AS2976" s="50"/>
      <c r="AT2976" s="50"/>
      <c r="AU2976" s="50"/>
      <c r="AV2976" s="50"/>
      <c r="AW2976" s="50"/>
      <c r="AX2976" s="50">
        <f t="shared" si="947"/>
        <v>0</v>
      </c>
      <c r="AY2976" s="50"/>
      <c r="AZ2976" s="50">
        <f t="shared" si="937"/>
        <v>0</v>
      </c>
      <c r="BA2976" s="50">
        <f t="shared" si="938"/>
        <v>0</v>
      </c>
      <c r="BB2976" s="50">
        <f t="shared" si="939"/>
        <v>0</v>
      </c>
      <c r="BC2976" s="17">
        <f t="shared" si="940"/>
        <v>19796</v>
      </c>
      <c r="BD2976" s="50">
        <f t="shared" si="941"/>
        <v>0</v>
      </c>
      <c r="BE2976" s="50">
        <f t="shared" si="942"/>
        <v>0</v>
      </c>
      <c r="BF2976" s="50">
        <f t="shared" si="948"/>
        <v>0</v>
      </c>
      <c r="BG2976" s="50"/>
      <c r="BH2976" s="17">
        <f t="shared" si="943"/>
        <v>0</v>
      </c>
      <c r="BI2976" s="17">
        <f t="shared" si="951"/>
        <v>2976</v>
      </c>
      <c r="BJ2976" s="17">
        <f t="shared" si="949"/>
        <v>2976</v>
      </c>
      <c r="BK2976" s="150">
        <f t="shared" si="950"/>
        <v>29025</v>
      </c>
      <c r="BL2976" s="50" t="e">
        <f t="shared" ca="1" si="944"/>
        <v>#NAME?</v>
      </c>
      <c r="BM2976" s="50" t="e">
        <f t="shared" ca="1" si="945"/>
        <v>#NAME?</v>
      </c>
      <c r="BN2976" s="50" t="e">
        <f t="shared" ca="1" si="946"/>
        <v>#NAME?</v>
      </c>
    </row>
    <row r="2977" spans="1:66" x14ac:dyDescent="0.35">
      <c r="A2977" s="48">
        <v>29026</v>
      </c>
      <c r="B2977" s="17">
        <v>1979</v>
      </c>
      <c r="C2977" s="17">
        <v>6</v>
      </c>
      <c r="D2977" s="17">
        <v>171</v>
      </c>
      <c r="E2977" s="17">
        <v>20</v>
      </c>
      <c r="F2977" s="17">
        <v>4</v>
      </c>
      <c r="G2977" s="50">
        <v>8.6</v>
      </c>
      <c r="H2977" s="32">
        <v>3.3794969755075872</v>
      </c>
      <c r="I2977" s="50">
        <v>18.666666666666668</v>
      </c>
      <c r="J2977" s="13">
        <v>26</v>
      </c>
      <c r="K2977" s="13">
        <f t="shared" si="932"/>
        <v>26</v>
      </c>
      <c r="L2977" s="13">
        <f t="shared" si="933"/>
        <v>15.75</v>
      </c>
      <c r="M2977" s="13" t="e">
        <f ca="1">CalcTable[[#This Row],[IWC]]-AE2976</f>
        <v>#NAME?</v>
      </c>
      <c r="N2977" s="13" t="e">
        <f ca="1">IF(CalcTable[[#This Row],[Day of Year]]&lt;123,FCAP,AE2976)</f>
        <v>#NAME?</v>
      </c>
      <c r="O2977" s="17" t="e">
        <f ca="1">IF(IRR_DRIP,5,COUNTIF('IDET Wind Values'!C2961:G2961,"&lt;="&amp;IRR_MAXWIND))</f>
        <v>#NAME?</v>
      </c>
      <c r="P2977" s="13" t="e">
        <f ca="1">CalcTable[[#This Row],[ET_o]]*KL</f>
        <v>#NAME?</v>
      </c>
      <c r="Q2977" s="13" t="e">
        <f ca="1">IF(WILTPT&lt;=0,1,MAX(0,MIN(1,(CalcTable[[#This Row],[IWC]]-WILTPT)/(MAD-WILTPT))))</f>
        <v>#NAME?</v>
      </c>
      <c r="R2977" s="13" t="e">
        <f ca="1">CalcTable[[#This Row],[ETMult]]*CalcTable[[#This Row],[ETb]]</f>
        <v>#NAME?</v>
      </c>
      <c r="S2977" s="13" t="b">
        <f>INDEX(IRR_LIST,CalcTable[[#This Row],[Day of Week]]+1)</f>
        <v>0</v>
      </c>
      <c r="T2977" s="13">
        <f t="shared" ca="1" si="934"/>
        <v>7.1</v>
      </c>
      <c r="U2977" s="13" t="b">
        <f ca="1">IF(CalcTable[[#This Row],[IrrPrecip]]&gt;=IC_MM,FALSE,TRUE)</f>
        <v>1</v>
      </c>
      <c r="V2977" s="13" t="b">
        <f t="shared" si="935"/>
        <v>1</v>
      </c>
      <c r="W2977" s="13" t="e">
        <f ca="1">IF(AND(IRR_DRIP=FALSE,CalcTable[[#This Row],[IrrHours]]&lt;=0),FALSE,TRUE)</f>
        <v>#NAME?</v>
      </c>
      <c r="X2977" s="13" t="e">
        <f ca="1">AND(CalcTable[[#This Row],[IrrDay]],CalcTable[[#This Row],[IrrRain]],CalcTable[[#This Row],[IrrWarm]],CalcTable[[#This Row],[IrrWindy]])</f>
        <v>#NAME?</v>
      </c>
      <c r="Y2977" s="13" t="e">
        <f t="shared" ca="1" si="936"/>
        <v>#NAME?</v>
      </c>
      <c r="Z2977" s="13" t="e">
        <f ca="1">CalcTable[[#This Row],[IrrHours]]/5</f>
        <v>#NAME?</v>
      </c>
      <c r="AA2977" s="13" t="e">
        <f ca="1">IF(CalcTable[[#This Row],[IrrFlag]]=FALSE,0,MAX(0,CalcTable[[#This Row],[VolRednWind]]*(FCAP*IRR_TARGET-CalcTable[[#This Row],[IWC]])))</f>
        <v>#NAME?</v>
      </c>
      <c r="AB2977" s="13" t="e">
        <f ca="1">CalcTable[[#This Row],[IWC]]+CalcTable[[#This Row],[Eff Precip]]+CalcTable[[#This Row],[IrrAmt]]-CalcTable[[#This Row],[AET]]</f>
        <v>#NAME?</v>
      </c>
      <c r="AC2977" s="13" t="e">
        <f ca="1">IF(CalcTable[[#This Row],[PWC]]&gt;FCAP,MIN(24*PERC,MIN(SAT,CalcTable[[#This Row],[PWC]])-FCAP),0)</f>
        <v>#NAME?</v>
      </c>
      <c r="AD2977" s="13" t="e">
        <f ca="1">IF(CalcTable[[#This Row],[PWC]]&gt;SAT,CalcTable[[#This Row],[PWC]]-SAT,0)</f>
        <v>#NAME?</v>
      </c>
      <c r="AE2977" s="13" t="e">
        <f ca="1">CalcTable[[#This Row],[PWC]]-CalcTable[[#This Row],[PercAmt]]-CalcTable[[#This Row],[Runoff]]</f>
        <v>#NAME?</v>
      </c>
      <c r="AF2977" s="13" t="e">
        <f ca="1">CalcTable[[#This Row],[IrrAmt]]/1000*CUR_IRR_AREA*10000/IRR_EFF</f>
        <v>#NAME?</v>
      </c>
      <c r="AG2977" s="147"/>
      <c r="AH2977" s="13"/>
      <c r="AI2977" s="50">
        <v>0</v>
      </c>
      <c r="AJ2977" s="50">
        <v>0</v>
      </c>
      <c r="AK2977" s="50">
        <v>3.4943378083752523</v>
      </c>
      <c r="AL2977" s="50">
        <v>4.4411089416090803</v>
      </c>
      <c r="AM2977" s="50"/>
      <c r="AN2977" s="50"/>
      <c r="AO2977" s="50"/>
      <c r="AP2977" s="50"/>
      <c r="AQ2977" s="50"/>
      <c r="AR2977" s="50"/>
      <c r="AS2977" s="50"/>
      <c r="AT2977" s="50"/>
      <c r="AU2977" s="50"/>
      <c r="AV2977" s="50"/>
      <c r="AW2977" s="50"/>
      <c r="AX2977" s="50">
        <f t="shared" si="947"/>
        <v>7.9354467499843331</v>
      </c>
      <c r="AY2977" s="50"/>
      <c r="AZ2977" s="50">
        <f t="shared" si="937"/>
        <v>181.52281681003672</v>
      </c>
      <c r="BA2977" s="50">
        <f t="shared" si="938"/>
        <v>279.48751159640574</v>
      </c>
      <c r="BB2977" s="50">
        <f t="shared" si="939"/>
        <v>288.1314552540266</v>
      </c>
      <c r="BC2977" s="17">
        <f t="shared" si="940"/>
        <v>19796</v>
      </c>
      <c r="BD2977" s="50">
        <f t="shared" si="941"/>
        <v>7.9354467499843331</v>
      </c>
      <c r="BE2977" s="50">
        <f t="shared" si="942"/>
        <v>181.52281681003672</v>
      </c>
      <c r="BF2977" s="50">
        <f t="shared" si="948"/>
        <v>296.91354182978546</v>
      </c>
      <c r="BG2977" s="50"/>
      <c r="BH2977" s="17">
        <f t="shared" si="943"/>
        <v>0</v>
      </c>
      <c r="BI2977" s="17">
        <f t="shared" si="951"/>
        <v>2977</v>
      </c>
      <c r="BJ2977" s="17">
        <f t="shared" si="949"/>
        <v>2977</v>
      </c>
      <c r="BK2977" s="150">
        <f t="shared" si="950"/>
        <v>29026</v>
      </c>
      <c r="BL2977" s="50" t="e">
        <f t="shared" ca="1" si="944"/>
        <v>#NAME?</v>
      </c>
      <c r="BM2977" s="50" t="e">
        <f t="shared" ca="1" si="945"/>
        <v>#NAME?</v>
      </c>
      <c r="BN2977" s="50" t="e">
        <f t="shared" ca="1" si="946"/>
        <v>#NAME?</v>
      </c>
    </row>
    <row r="2978" spans="1:66" x14ac:dyDescent="0.35">
      <c r="A2978" s="48">
        <v>29027</v>
      </c>
      <c r="B2978" s="17">
        <v>1979</v>
      </c>
      <c r="C2978" s="17">
        <v>6</v>
      </c>
      <c r="D2978" s="17">
        <v>172</v>
      </c>
      <c r="E2978" s="17">
        <v>21</v>
      </c>
      <c r="F2978" s="17">
        <v>5</v>
      </c>
      <c r="G2978" s="50">
        <v>5.7</v>
      </c>
      <c r="H2978" s="32">
        <v>3.8608424354264721</v>
      </c>
      <c r="I2978" s="50">
        <v>7.833333333333333</v>
      </c>
      <c r="J2978" s="13">
        <v>0</v>
      </c>
      <c r="K2978" s="13">
        <f t="shared" si="932"/>
        <v>0</v>
      </c>
      <c r="L2978" s="13">
        <f t="shared" si="933"/>
        <v>0</v>
      </c>
      <c r="M2978" s="13" t="e">
        <f ca="1">CalcTable[[#This Row],[IWC]]-AE2977</f>
        <v>#NAME?</v>
      </c>
      <c r="N2978" s="13" t="e">
        <f ca="1">IF(CalcTable[[#This Row],[Day of Year]]&lt;123,FCAP,AE2977)</f>
        <v>#NAME?</v>
      </c>
      <c r="O2978" s="17" t="e">
        <f ca="1">IF(IRR_DRIP,5,COUNTIF('IDET Wind Values'!C2962:G2962,"&lt;="&amp;IRR_MAXWIND))</f>
        <v>#NAME?</v>
      </c>
      <c r="P2978" s="13" t="e">
        <f ca="1">CalcTable[[#This Row],[ET_o]]*KL</f>
        <v>#NAME?</v>
      </c>
      <c r="Q2978" s="13" t="e">
        <f ca="1">IF(WILTPT&lt;=0,1,MAX(0,MIN(1,(CalcTable[[#This Row],[IWC]]-WILTPT)/(MAD-WILTPT))))</f>
        <v>#NAME?</v>
      </c>
      <c r="R2978" s="13" t="e">
        <f ca="1">CalcTable[[#This Row],[ETMult]]*CalcTable[[#This Row],[ETb]]</f>
        <v>#NAME?</v>
      </c>
      <c r="S2978" s="13" t="b">
        <f>INDEX(IRR_LIST,CalcTable[[#This Row],[Day of Week]]+1)</f>
        <v>1</v>
      </c>
      <c r="T2978" s="13">
        <f t="shared" ca="1" si="934"/>
        <v>29.2</v>
      </c>
      <c r="U2978" s="13" t="b">
        <f ca="1">IF(CalcTable[[#This Row],[IrrPrecip]]&gt;=IC_MM,FALSE,TRUE)</f>
        <v>0</v>
      </c>
      <c r="V2978" s="13" t="b">
        <f t="shared" si="935"/>
        <v>1</v>
      </c>
      <c r="W2978" s="13" t="e">
        <f ca="1">IF(AND(IRR_DRIP=FALSE,CalcTable[[#This Row],[IrrHours]]&lt;=0),FALSE,TRUE)</f>
        <v>#NAME?</v>
      </c>
      <c r="X2978" s="13" t="e">
        <f ca="1">AND(CalcTable[[#This Row],[IrrDay]],CalcTable[[#This Row],[IrrRain]],CalcTable[[#This Row],[IrrWarm]],CalcTable[[#This Row],[IrrWindy]])</f>
        <v>#NAME?</v>
      </c>
      <c r="Y2978" s="13" t="e">
        <f t="shared" ca="1" si="936"/>
        <v>#NAME?</v>
      </c>
      <c r="Z2978" s="13" t="e">
        <f ca="1">CalcTable[[#This Row],[IrrHours]]/5</f>
        <v>#NAME?</v>
      </c>
      <c r="AA2978" s="13" t="e">
        <f ca="1">IF(CalcTable[[#This Row],[IrrFlag]]=FALSE,0,MAX(0,CalcTable[[#This Row],[VolRednWind]]*(FCAP*IRR_TARGET-CalcTable[[#This Row],[IWC]])))</f>
        <v>#NAME?</v>
      </c>
      <c r="AB2978" s="13" t="e">
        <f ca="1">CalcTable[[#This Row],[IWC]]+CalcTable[[#This Row],[Eff Precip]]+CalcTable[[#This Row],[IrrAmt]]-CalcTable[[#This Row],[AET]]</f>
        <v>#NAME?</v>
      </c>
      <c r="AC2978" s="13" t="e">
        <f ca="1">IF(CalcTable[[#This Row],[PWC]]&gt;FCAP,MIN(24*PERC,MIN(SAT,CalcTable[[#This Row],[PWC]])-FCAP),0)</f>
        <v>#NAME?</v>
      </c>
      <c r="AD2978" s="13" t="e">
        <f ca="1">IF(CalcTable[[#This Row],[PWC]]&gt;SAT,CalcTable[[#This Row],[PWC]]-SAT,0)</f>
        <v>#NAME?</v>
      </c>
      <c r="AE2978" s="13" t="e">
        <f ca="1">CalcTable[[#This Row],[PWC]]-CalcTable[[#This Row],[PercAmt]]-CalcTable[[#This Row],[Runoff]]</f>
        <v>#NAME?</v>
      </c>
      <c r="AF2978" s="13" t="e">
        <f ca="1">CalcTable[[#This Row],[IrrAmt]]/1000*CUR_IRR_AREA*10000/IRR_EFF</f>
        <v>#NAME?</v>
      </c>
      <c r="AG2978" s="147"/>
      <c r="AH2978" s="13"/>
      <c r="AI2978" s="50">
        <v>0</v>
      </c>
      <c r="AJ2978" s="50">
        <v>0</v>
      </c>
      <c r="AK2978" s="50">
        <v>0</v>
      </c>
      <c r="AL2978" s="50">
        <v>0</v>
      </c>
      <c r="AM2978" s="50"/>
      <c r="AN2978" s="50"/>
      <c r="AO2978" s="50"/>
      <c r="AP2978" s="50"/>
      <c r="AQ2978" s="50"/>
      <c r="AR2978" s="50"/>
      <c r="AS2978" s="50"/>
      <c r="AT2978" s="50"/>
      <c r="AU2978" s="50"/>
      <c r="AV2978" s="50"/>
      <c r="AW2978" s="50"/>
      <c r="AX2978" s="50">
        <f t="shared" si="947"/>
        <v>0</v>
      </c>
      <c r="AY2978" s="50"/>
      <c r="AZ2978" s="50">
        <f t="shared" si="937"/>
        <v>0</v>
      </c>
      <c r="BA2978" s="50">
        <f t="shared" si="938"/>
        <v>0</v>
      </c>
      <c r="BB2978" s="50">
        <f t="shared" si="939"/>
        <v>0</v>
      </c>
      <c r="BC2978" s="17">
        <f t="shared" si="940"/>
        <v>19796</v>
      </c>
      <c r="BD2978" s="50">
        <f t="shared" si="941"/>
        <v>0</v>
      </c>
      <c r="BE2978" s="50">
        <f t="shared" si="942"/>
        <v>0</v>
      </c>
      <c r="BF2978" s="50">
        <f t="shared" si="948"/>
        <v>0</v>
      </c>
      <c r="BG2978" s="50"/>
      <c r="BH2978" s="17">
        <f t="shared" si="943"/>
        <v>0</v>
      </c>
      <c r="BI2978" s="17">
        <f t="shared" si="951"/>
        <v>2978</v>
      </c>
      <c r="BJ2978" s="17">
        <f t="shared" si="949"/>
        <v>2978</v>
      </c>
      <c r="BK2978" s="150">
        <f t="shared" si="950"/>
        <v>29027</v>
      </c>
      <c r="BL2978" s="50" t="e">
        <f t="shared" ca="1" si="944"/>
        <v>#NAME?</v>
      </c>
      <c r="BM2978" s="50" t="e">
        <f t="shared" ca="1" si="945"/>
        <v>#NAME?</v>
      </c>
      <c r="BN2978" s="50" t="e">
        <f t="shared" ca="1" si="946"/>
        <v>#NAME?</v>
      </c>
    </row>
    <row r="2979" spans="1:66" x14ac:dyDescent="0.35">
      <c r="A2979" s="48">
        <v>29028</v>
      </c>
      <c r="B2979" s="17">
        <v>1979</v>
      </c>
      <c r="C2979" s="17">
        <v>6</v>
      </c>
      <c r="D2979" s="17">
        <v>173</v>
      </c>
      <c r="E2979" s="17">
        <v>22</v>
      </c>
      <c r="F2979" s="17">
        <v>6</v>
      </c>
      <c r="G2979" s="50">
        <v>9.4</v>
      </c>
      <c r="H2979" s="32">
        <v>4.4935486132870421</v>
      </c>
      <c r="I2979" s="50">
        <v>11</v>
      </c>
      <c r="J2979" s="13">
        <v>1</v>
      </c>
      <c r="K2979" s="13">
        <f t="shared" si="932"/>
        <v>1</v>
      </c>
      <c r="L2979" s="13">
        <f t="shared" si="933"/>
        <v>0</v>
      </c>
      <c r="M2979" s="13" t="e">
        <f ca="1">CalcTable[[#This Row],[IWC]]-AE2978</f>
        <v>#NAME?</v>
      </c>
      <c r="N2979" s="13" t="e">
        <f ca="1">IF(CalcTable[[#This Row],[Day of Year]]&lt;123,FCAP,AE2978)</f>
        <v>#NAME?</v>
      </c>
      <c r="O2979" s="17" t="e">
        <f ca="1">IF(IRR_DRIP,5,COUNTIF('IDET Wind Values'!C2963:G2963,"&lt;="&amp;IRR_MAXWIND))</f>
        <v>#NAME?</v>
      </c>
      <c r="P2979" s="13" t="e">
        <f ca="1">CalcTable[[#This Row],[ET_o]]*KL</f>
        <v>#NAME?</v>
      </c>
      <c r="Q2979" s="13" t="e">
        <f ca="1">IF(WILTPT&lt;=0,1,MAX(0,MIN(1,(CalcTable[[#This Row],[IWC]]-WILTPT)/(MAD-WILTPT))))</f>
        <v>#NAME?</v>
      </c>
      <c r="R2979" s="13" t="e">
        <f ca="1">CalcTable[[#This Row],[ETMult]]*CalcTable[[#This Row],[ETb]]</f>
        <v>#NAME?</v>
      </c>
      <c r="S2979" s="13" t="b">
        <f>INDEX(IRR_LIST,CalcTable[[#This Row],[Day of Week]]+1)</f>
        <v>0</v>
      </c>
      <c r="T2979" s="13">
        <f t="shared" ca="1" si="934"/>
        <v>26</v>
      </c>
      <c r="U2979" s="13" t="b">
        <f ca="1">IF(CalcTable[[#This Row],[IrrPrecip]]&gt;=IC_MM,FALSE,TRUE)</f>
        <v>0</v>
      </c>
      <c r="V2979" s="13" t="b">
        <f t="shared" si="935"/>
        <v>1</v>
      </c>
      <c r="W2979" s="13" t="e">
        <f ca="1">IF(AND(IRR_DRIP=FALSE,CalcTable[[#This Row],[IrrHours]]&lt;=0),FALSE,TRUE)</f>
        <v>#NAME?</v>
      </c>
      <c r="X2979" s="13" t="e">
        <f ca="1">AND(CalcTable[[#This Row],[IrrDay]],CalcTable[[#This Row],[IrrRain]],CalcTable[[#This Row],[IrrWarm]],CalcTable[[#This Row],[IrrWindy]])</f>
        <v>#NAME?</v>
      </c>
      <c r="Y2979" s="13" t="e">
        <f t="shared" ca="1" si="936"/>
        <v>#NAME?</v>
      </c>
      <c r="Z2979" s="13" t="e">
        <f ca="1">CalcTable[[#This Row],[IrrHours]]/5</f>
        <v>#NAME?</v>
      </c>
      <c r="AA2979" s="13" t="e">
        <f ca="1">IF(CalcTable[[#This Row],[IrrFlag]]=FALSE,0,MAX(0,CalcTable[[#This Row],[VolRednWind]]*(FCAP*IRR_TARGET-CalcTable[[#This Row],[IWC]])))</f>
        <v>#NAME?</v>
      </c>
      <c r="AB2979" s="13" t="e">
        <f ca="1">CalcTable[[#This Row],[IWC]]+CalcTable[[#This Row],[Eff Precip]]+CalcTable[[#This Row],[IrrAmt]]-CalcTable[[#This Row],[AET]]</f>
        <v>#NAME?</v>
      </c>
      <c r="AC2979" s="13" t="e">
        <f ca="1">IF(CalcTable[[#This Row],[PWC]]&gt;FCAP,MIN(24*PERC,MIN(SAT,CalcTable[[#This Row],[PWC]])-FCAP),0)</f>
        <v>#NAME?</v>
      </c>
      <c r="AD2979" s="13" t="e">
        <f ca="1">IF(CalcTable[[#This Row],[PWC]]&gt;SAT,CalcTable[[#This Row],[PWC]]-SAT,0)</f>
        <v>#NAME?</v>
      </c>
      <c r="AE2979" s="13" t="e">
        <f ca="1">CalcTable[[#This Row],[PWC]]-CalcTable[[#This Row],[PercAmt]]-CalcTable[[#This Row],[Runoff]]</f>
        <v>#NAME?</v>
      </c>
      <c r="AF2979" s="13" t="e">
        <f ca="1">CalcTable[[#This Row],[IrrAmt]]/1000*CUR_IRR_AREA*10000/IRR_EFF</f>
        <v>#NAME?</v>
      </c>
      <c r="AG2979" s="147"/>
      <c r="AH2979" s="13"/>
      <c r="AI2979" s="50">
        <v>0</v>
      </c>
      <c r="AJ2979" s="50">
        <v>0</v>
      </c>
      <c r="AK2979" s="50">
        <v>0</v>
      </c>
      <c r="AL2979" s="50">
        <v>0</v>
      </c>
      <c r="AM2979" s="50"/>
      <c r="AN2979" s="50"/>
      <c r="AO2979" s="50"/>
      <c r="AP2979" s="50"/>
      <c r="AQ2979" s="50"/>
      <c r="AR2979" s="50"/>
      <c r="AS2979" s="50"/>
      <c r="AT2979" s="50"/>
      <c r="AU2979" s="50"/>
      <c r="AV2979" s="50"/>
      <c r="AW2979" s="50"/>
      <c r="AX2979" s="50">
        <f t="shared" si="947"/>
        <v>0</v>
      </c>
      <c r="AY2979" s="50"/>
      <c r="AZ2979" s="50">
        <f t="shared" si="937"/>
        <v>0</v>
      </c>
      <c r="BA2979" s="50">
        <f t="shared" si="938"/>
        <v>0</v>
      </c>
      <c r="BB2979" s="50">
        <f t="shared" si="939"/>
        <v>0</v>
      </c>
      <c r="BC2979" s="17">
        <f t="shared" si="940"/>
        <v>19796</v>
      </c>
      <c r="BD2979" s="50">
        <f t="shared" si="941"/>
        <v>0</v>
      </c>
      <c r="BE2979" s="50">
        <f t="shared" si="942"/>
        <v>0</v>
      </c>
      <c r="BF2979" s="50">
        <f t="shared" si="948"/>
        <v>0</v>
      </c>
      <c r="BG2979" s="50"/>
      <c r="BH2979" s="17">
        <f t="shared" si="943"/>
        <v>0</v>
      </c>
      <c r="BI2979" s="17">
        <f t="shared" si="951"/>
        <v>2979</v>
      </c>
      <c r="BJ2979" s="17">
        <f t="shared" si="949"/>
        <v>2979</v>
      </c>
      <c r="BK2979" s="150">
        <f t="shared" si="950"/>
        <v>29028</v>
      </c>
      <c r="BL2979" s="50" t="e">
        <f t="shared" ca="1" si="944"/>
        <v>#NAME?</v>
      </c>
      <c r="BM2979" s="50" t="e">
        <f t="shared" ca="1" si="945"/>
        <v>#NAME?</v>
      </c>
      <c r="BN2979" s="50" t="e">
        <f t="shared" ca="1" si="946"/>
        <v>#NAME?</v>
      </c>
    </row>
    <row r="2980" spans="1:66" x14ac:dyDescent="0.35">
      <c r="A2980" s="48">
        <v>29029</v>
      </c>
      <c r="B2980" s="17">
        <v>1979</v>
      </c>
      <c r="C2980" s="17">
        <v>6</v>
      </c>
      <c r="D2980" s="17">
        <v>174</v>
      </c>
      <c r="E2980" s="17">
        <v>23</v>
      </c>
      <c r="F2980" s="17">
        <v>7</v>
      </c>
      <c r="G2980" s="50">
        <v>7.5</v>
      </c>
      <c r="H2980" s="32">
        <v>5.0721126568670121</v>
      </c>
      <c r="I2980" s="50">
        <v>8.5</v>
      </c>
      <c r="J2980" s="13">
        <v>0</v>
      </c>
      <c r="K2980" s="13">
        <f t="shared" si="932"/>
        <v>0</v>
      </c>
      <c r="L2980" s="13">
        <f t="shared" si="933"/>
        <v>0</v>
      </c>
      <c r="M2980" s="13" t="e">
        <f ca="1">CalcTable[[#This Row],[IWC]]-AE2979</f>
        <v>#NAME?</v>
      </c>
      <c r="N2980" s="13" t="e">
        <f ca="1">IF(CalcTable[[#This Row],[Day of Year]]&lt;123,FCAP,AE2979)</f>
        <v>#NAME?</v>
      </c>
      <c r="O2980" s="17" t="e">
        <f ca="1">IF(IRR_DRIP,5,COUNTIF('IDET Wind Values'!C2964:G2964,"&lt;="&amp;IRR_MAXWIND))</f>
        <v>#NAME?</v>
      </c>
      <c r="P2980" s="13" t="e">
        <f ca="1">CalcTable[[#This Row],[ET_o]]*KL</f>
        <v>#NAME?</v>
      </c>
      <c r="Q2980" s="13" t="e">
        <f ca="1">IF(WILTPT&lt;=0,1,MAX(0,MIN(1,(CalcTable[[#This Row],[IWC]]-WILTPT)/(MAD-WILTPT))))</f>
        <v>#NAME?</v>
      </c>
      <c r="R2980" s="13" t="e">
        <f ca="1">CalcTable[[#This Row],[ETMult]]*CalcTable[[#This Row],[ETb]]</f>
        <v>#NAME?</v>
      </c>
      <c r="S2980" s="13" t="b">
        <f>INDEX(IRR_LIST,CalcTable[[#This Row],[Day of Week]]+1)</f>
        <v>0</v>
      </c>
      <c r="T2980" s="13">
        <f t="shared" ca="1" si="934"/>
        <v>1</v>
      </c>
      <c r="U2980" s="13" t="b">
        <f ca="1">IF(CalcTable[[#This Row],[IrrPrecip]]&gt;=IC_MM,FALSE,TRUE)</f>
        <v>1</v>
      </c>
      <c r="V2980" s="13" t="b">
        <f t="shared" si="935"/>
        <v>1</v>
      </c>
      <c r="W2980" s="13" t="e">
        <f ca="1">IF(AND(IRR_DRIP=FALSE,CalcTable[[#This Row],[IrrHours]]&lt;=0),FALSE,TRUE)</f>
        <v>#NAME?</v>
      </c>
      <c r="X2980" s="13" t="e">
        <f ca="1">AND(CalcTable[[#This Row],[IrrDay]],CalcTable[[#This Row],[IrrRain]],CalcTable[[#This Row],[IrrWarm]],CalcTable[[#This Row],[IrrWindy]])</f>
        <v>#NAME?</v>
      </c>
      <c r="Y2980" s="13" t="e">
        <f t="shared" ca="1" si="936"/>
        <v>#NAME?</v>
      </c>
      <c r="Z2980" s="13" t="e">
        <f ca="1">CalcTable[[#This Row],[IrrHours]]/5</f>
        <v>#NAME?</v>
      </c>
      <c r="AA2980" s="13" t="e">
        <f ca="1">IF(CalcTable[[#This Row],[IrrFlag]]=FALSE,0,MAX(0,CalcTable[[#This Row],[VolRednWind]]*(FCAP*IRR_TARGET-CalcTable[[#This Row],[IWC]])))</f>
        <v>#NAME?</v>
      </c>
      <c r="AB2980" s="13" t="e">
        <f ca="1">CalcTable[[#This Row],[IWC]]+CalcTable[[#This Row],[Eff Precip]]+CalcTable[[#This Row],[IrrAmt]]-CalcTable[[#This Row],[AET]]</f>
        <v>#NAME?</v>
      </c>
      <c r="AC2980" s="13" t="e">
        <f ca="1">IF(CalcTable[[#This Row],[PWC]]&gt;FCAP,MIN(24*PERC,MIN(SAT,CalcTable[[#This Row],[PWC]])-FCAP),0)</f>
        <v>#NAME?</v>
      </c>
      <c r="AD2980" s="13" t="e">
        <f ca="1">IF(CalcTable[[#This Row],[PWC]]&gt;SAT,CalcTable[[#This Row],[PWC]]-SAT,0)</f>
        <v>#NAME?</v>
      </c>
      <c r="AE2980" s="13" t="e">
        <f ca="1">CalcTable[[#This Row],[PWC]]-CalcTable[[#This Row],[PercAmt]]-CalcTable[[#This Row],[Runoff]]</f>
        <v>#NAME?</v>
      </c>
      <c r="AF2980" s="13" t="e">
        <f ca="1">CalcTable[[#This Row],[IrrAmt]]/1000*CUR_IRR_AREA*10000/IRR_EFF</f>
        <v>#NAME?</v>
      </c>
      <c r="AG2980" s="147"/>
      <c r="AH2980" s="13"/>
      <c r="AI2980" s="50">
        <v>0</v>
      </c>
      <c r="AJ2980" s="50">
        <v>0</v>
      </c>
      <c r="AK2980" s="50">
        <v>1.5045830153584874</v>
      </c>
      <c r="AL2980" s="50">
        <v>0</v>
      </c>
      <c r="AM2980" s="50"/>
      <c r="AN2980" s="50"/>
      <c r="AO2980" s="50"/>
      <c r="AP2980" s="50"/>
      <c r="AQ2980" s="50"/>
      <c r="AR2980" s="50"/>
      <c r="AS2980" s="50"/>
      <c r="AT2980" s="50"/>
      <c r="AU2980" s="50"/>
      <c r="AV2980" s="50"/>
      <c r="AW2980" s="50"/>
      <c r="AX2980" s="50">
        <f t="shared" si="947"/>
        <v>1.5045830153584874</v>
      </c>
      <c r="AY2980" s="50"/>
      <c r="AZ2980" s="50">
        <f t="shared" si="937"/>
        <v>22.06721755859115</v>
      </c>
      <c r="BA2980" s="50">
        <f t="shared" si="938"/>
        <v>33.976509574338749</v>
      </c>
      <c r="BB2980" s="50">
        <f t="shared" si="939"/>
        <v>35.027329458081191</v>
      </c>
      <c r="BC2980" s="17">
        <f t="shared" si="940"/>
        <v>19796</v>
      </c>
      <c r="BD2980" s="50">
        <f t="shared" si="941"/>
        <v>1.5045830153584874</v>
      </c>
      <c r="BE2980" s="50">
        <f t="shared" si="942"/>
        <v>22.06721755859115</v>
      </c>
      <c r="BF2980" s="50">
        <f t="shared" si="948"/>
        <v>36.094942987285414</v>
      </c>
      <c r="BG2980" s="50"/>
      <c r="BH2980" s="17">
        <f t="shared" si="943"/>
        <v>0</v>
      </c>
      <c r="BI2980" s="17">
        <f t="shared" si="951"/>
        <v>2980</v>
      </c>
      <c r="BJ2980" s="17">
        <f t="shared" si="949"/>
        <v>2980</v>
      </c>
      <c r="BK2980" s="150">
        <f t="shared" si="950"/>
        <v>29029</v>
      </c>
      <c r="BL2980" s="50" t="e">
        <f t="shared" ca="1" si="944"/>
        <v>#NAME?</v>
      </c>
      <c r="BM2980" s="50" t="e">
        <f t="shared" ca="1" si="945"/>
        <v>#NAME?</v>
      </c>
      <c r="BN2980" s="50" t="e">
        <f t="shared" ca="1" si="946"/>
        <v>#NAME?</v>
      </c>
    </row>
    <row r="2981" spans="1:66" x14ac:dyDescent="0.35">
      <c r="A2981" s="48">
        <v>29030</v>
      </c>
      <c r="B2981" s="17">
        <v>1979</v>
      </c>
      <c r="C2981" s="17">
        <v>6</v>
      </c>
      <c r="D2981" s="17">
        <v>175</v>
      </c>
      <c r="E2981" s="17">
        <v>24</v>
      </c>
      <c r="F2981" s="17">
        <v>1</v>
      </c>
      <c r="G2981" s="50">
        <v>7.7</v>
      </c>
      <c r="H2981" s="32">
        <v>4.6249588693417367</v>
      </c>
      <c r="I2981" s="50">
        <v>21</v>
      </c>
      <c r="J2981" s="13">
        <v>0</v>
      </c>
      <c r="K2981" s="13">
        <f t="shared" si="932"/>
        <v>0</v>
      </c>
      <c r="L2981" s="13">
        <f t="shared" si="933"/>
        <v>0</v>
      </c>
      <c r="M2981" s="13" t="e">
        <f ca="1">CalcTable[[#This Row],[IWC]]-AE2980</f>
        <v>#NAME?</v>
      </c>
      <c r="N2981" s="13" t="e">
        <f ca="1">IF(CalcTable[[#This Row],[Day of Year]]&lt;123,FCAP,AE2980)</f>
        <v>#NAME?</v>
      </c>
      <c r="O2981" s="17" t="e">
        <f ca="1">IF(IRR_DRIP,5,COUNTIF('IDET Wind Values'!C2965:G2965,"&lt;="&amp;IRR_MAXWIND))</f>
        <v>#NAME?</v>
      </c>
      <c r="P2981" s="13" t="e">
        <f ca="1">CalcTable[[#This Row],[ET_o]]*KL</f>
        <v>#NAME?</v>
      </c>
      <c r="Q2981" s="13" t="e">
        <f ca="1">IF(WILTPT&lt;=0,1,MAX(0,MIN(1,(CalcTable[[#This Row],[IWC]]-WILTPT)/(MAD-WILTPT))))</f>
        <v>#NAME?</v>
      </c>
      <c r="R2981" s="13" t="e">
        <f ca="1">CalcTable[[#This Row],[ETMult]]*CalcTable[[#This Row],[ETb]]</f>
        <v>#NAME?</v>
      </c>
      <c r="S2981" s="13" t="b">
        <f>INDEX(IRR_LIST,CalcTable[[#This Row],[Day of Week]]+1)</f>
        <v>1</v>
      </c>
      <c r="T2981" s="13">
        <f t="shared" ca="1" si="934"/>
        <v>1</v>
      </c>
      <c r="U2981" s="13" t="b">
        <f ca="1">IF(CalcTable[[#This Row],[IrrPrecip]]&gt;=IC_MM,FALSE,TRUE)</f>
        <v>1</v>
      </c>
      <c r="V2981" s="13" t="b">
        <f t="shared" si="935"/>
        <v>1</v>
      </c>
      <c r="W2981" s="13" t="e">
        <f ca="1">IF(AND(IRR_DRIP=FALSE,CalcTable[[#This Row],[IrrHours]]&lt;=0),FALSE,TRUE)</f>
        <v>#NAME?</v>
      </c>
      <c r="X2981" s="13" t="e">
        <f ca="1">AND(CalcTable[[#This Row],[IrrDay]],CalcTable[[#This Row],[IrrRain]],CalcTable[[#This Row],[IrrWarm]],CalcTable[[#This Row],[IrrWindy]])</f>
        <v>#NAME?</v>
      </c>
      <c r="Y2981" s="13" t="e">
        <f t="shared" ca="1" si="936"/>
        <v>#NAME?</v>
      </c>
      <c r="Z2981" s="13" t="e">
        <f ca="1">CalcTable[[#This Row],[IrrHours]]/5</f>
        <v>#NAME?</v>
      </c>
      <c r="AA2981" s="13" t="e">
        <f ca="1">IF(CalcTable[[#This Row],[IrrFlag]]=FALSE,0,MAX(0,CalcTable[[#This Row],[VolRednWind]]*(FCAP*IRR_TARGET-CalcTable[[#This Row],[IWC]])))</f>
        <v>#NAME?</v>
      </c>
      <c r="AB2981" s="13" t="e">
        <f ca="1">CalcTable[[#This Row],[IWC]]+CalcTable[[#This Row],[Eff Precip]]+CalcTable[[#This Row],[IrrAmt]]-CalcTable[[#This Row],[AET]]</f>
        <v>#NAME?</v>
      </c>
      <c r="AC2981" s="13" t="e">
        <f ca="1">IF(CalcTable[[#This Row],[PWC]]&gt;FCAP,MIN(24*PERC,MIN(SAT,CalcTable[[#This Row],[PWC]])-FCAP),0)</f>
        <v>#NAME?</v>
      </c>
      <c r="AD2981" s="13" t="e">
        <f ca="1">IF(CalcTable[[#This Row],[PWC]]&gt;SAT,CalcTable[[#This Row],[PWC]]-SAT,0)</f>
        <v>#NAME?</v>
      </c>
      <c r="AE2981" s="13" t="e">
        <f ca="1">CalcTable[[#This Row],[PWC]]-CalcTable[[#This Row],[PercAmt]]-CalcTable[[#This Row],[Runoff]]</f>
        <v>#NAME?</v>
      </c>
      <c r="AF2981" s="13" t="e">
        <f ca="1">CalcTable[[#This Row],[IrrAmt]]/1000*CUR_IRR_AREA*10000/IRR_EFF</f>
        <v>#NAME?</v>
      </c>
      <c r="AG2981" s="147"/>
      <c r="AH2981" s="13"/>
      <c r="AI2981" s="50">
        <v>7.6839315563438202</v>
      </c>
      <c r="AJ2981" s="50">
        <v>9.7287315563438206</v>
      </c>
      <c r="AK2981" s="50">
        <v>0</v>
      </c>
      <c r="AL2981" s="50">
        <v>0</v>
      </c>
      <c r="AM2981" s="50"/>
      <c r="AN2981" s="50"/>
      <c r="AO2981" s="50"/>
      <c r="AP2981" s="50"/>
      <c r="AQ2981" s="50"/>
      <c r="AR2981" s="50"/>
      <c r="AS2981" s="50"/>
      <c r="AT2981" s="50"/>
      <c r="AU2981" s="50"/>
      <c r="AV2981" s="50"/>
      <c r="AW2981" s="50"/>
      <c r="AX2981" s="50">
        <f t="shared" si="947"/>
        <v>17.412663112687639</v>
      </c>
      <c r="AY2981" s="50"/>
      <c r="AZ2981" s="50">
        <f t="shared" si="937"/>
        <v>398.0737884791281</v>
      </c>
      <c r="BA2981" s="50">
        <f t="shared" si="938"/>
        <v>644.26727543458878</v>
      </c>
      <c r="BB2981" s="50">
        <f t="shared" si="939"/>
        <v>666.70761610273712</v>
      </c>
      <c r="BC2981" s="17">
        <f t="shared" si="940"/>
        <v>19796</v>
      </c>
      <c r="BD2981" s="50">
        <f t="shared" si="941"/>
        <v>17.412663112687639</v>
      </c>
      <c r="BE2981" s="50">
        <f t="shared" si="942"/>
        <v>398.0737884791281</v>
      </c>
      <c r="BF2981" s="50">
        <f t="shared" si="948"/>
        <v>651.12199405008153</v>
      </c>
      <c r="BG2981" s="50"/>
      <c r="BH2981" s="17">
        <f t="shared" si="943"/>
        <v>0</v>
      </c>
      <c r="BI2981" s="17">
        <f t="shared" si="951"/>
        <v>2981</v>
      </c>
      <c r="BJ2981" s="17">
        <f t="shared" si="949"/>
        <v>2981</v>
      </c>
      <c r="BK2981" s="150">
        <f t="shared" si="950"/>
        <v>29030</v>
      </c>
      <c r="BL2981" s="50" t="e">
        <f t="shared" ca="1" si="944"/>
        <v>#NAME?</v>
      </c>
      <c r="BM2981" s="50" t="e">
        <f t="shared" ca="1" si="945"/>
        <v>#NAME?</v>
      </c>
      <c r="BN2981" s="50" t="e">
        <f t="shared" ca="1" si="946"/>
        <v>#NAME?</v>
      </c>
    </row>
    <row r="2982" spans="1:66" x14ac:dyDescent="0.35">
      <c r="A2982" s="48">
        <v>29031</v>
      </c>
      <c r="B2982" s="17">
        <v>1979</v>
      </c>
      <c r="C2982" s="17">
        <v>6</v>
      </c>
      <c r="D2982" s="17">
        <v>176</v>
      </c>
      <c r="E2982" s="17">
        <v>25</v>
      </c>
      <c r="F2982" s="17">
        <v>2</v>
      </c>
      <c r="G2982" s="50">
        <v>4.0999999999999996</v>
      </c>
      <c r="H2982" s="32">
        <v>5.1233015552922208</v>
      </c>
      <c r="I2982" s="50">
        <v>8</v>
      </c>
      <c r="J2982" s="13">
        <v>0</v>
      </c>
      <c r="K2982" s="13">
        <f t="shared" si="932"/>
        <v>0</v>
      </c>
      <c r="L2982" s="13">
        <f t="shared" si="933"/>
        <v>0</v>
      </c>
      <c r="M2982" s="13" t="e">
        <f ca="1">CalcTable[[#This Row],[IWC]]-AE2981</f>
        <v>#NAME?</v>
      </c>
      <c r="N2982" s="13" t="e">
        <f ca="1">IF(CalcTable[[#This Row],[Day of Year]]&lt;123,FCAP,AE2981)</f>
        <v>#NAME?</v>
      </c>
      <c r="O2982" s="17" t="e">
        <f ca="1">IF(IRR_DRIP,5,COUNTIF('IDET Wind Values'!C2966:G2966,"&lt;="&amp;IRR_MAXWIND))</f>
        <v>#NAME?</v>
      </c>
      <c r="P2982" s="13" t="e">
        <f ca="1">CalcTable[[#This Row],[ET_o]]*KL</f>
        <v>#NAME?</v>
      </c>
      <c r="Q2982" s="13" t="e">
        <f ca="1">IF(WILTPT&lt;=0,1,MAX(0,MIN(1,(CalcTable[[#This Row],[IWC]]-WILTPT)/(MAD-WILTPT))))</f>
        <v>#NAME?</v>
      </c>
      <c r="R2982" s="13" t="e">
        <f ca="1">CalcTable[[#This Row],[ETMult]]*CalcTable[[#This Row],[ETb]]</f>
        <v>#NAME?</v>
      </c>
      <c r="S2982" s="13" t="b">
        <f>INDEX(IRR_LIST,CalcTable[[#This Row],[Day of Week]]+1)</f>
        <v>0</v>
      </c>
      <c r="T2982" s="13">
        <f t="shared" ca="1" si="934"/>
        <v>0</v>
      </c>
      <c r="U2982" s="13" t="b">
        <f ca="1">IF(CalcTable[[#This Row],[IrrPrecip]]&gt;=IC_MM,FALSE,TRUE)</f>
        <v>1</v>
      </c>
      <c r="V2982" s="13" t="b">
        <f t="shared" si="935"/>
        <v>1</v>
      </c>
      <c r="W2982" s="13" t="e">
        <f ca="1">IF(AND(IRR_DRIP=FALSE,CalcTable[[#This Row],[IrrHours]]&lt;=0),FALSE,TRUE)</f>
        <v>#NAME?</v>
      </c>
      <c r="X2982" s="13" t="e">
        <f ca="1">AND(CalcTable[[#This Row],[IrrDay]],CalcTable[[#This Row],[IrrRain]],CalcTable[[#This Row],[IrrWarm]],CalcTable[[#This Row],[IrrWindy]])</f>
        <v>#NAME?</v>
      </c>
      <c r="Y2982" s="13" t="e">
        <f t="shared" ca="1" si="936"/>
        <v>#NAME?</v>
      </c>
      <c r="Z2982" s="13" t="e">
        <f ca="1">CalcTable[[#This Row],[IrrHours]]/5</f>
        <v>#NAME?</v>
      </c>
      <c r="AA2982" s="13" t="e">
        <f ca="1">IF(CalcTable[[#This Row],[IrrFlag]]=FALSE,0,MAX(0,CalcTable[[#This Row],[VolRednWind]]*(FCAP*IRR_TARGET-CalcTable[[#This Row],[IWC]])))</f>
        <v>#NAME?</v>
      </c>
      <c r="AB2982" s="13" t="e">
        <f ca="1">CalcTable[[#This Row],[IWC]]+CalcTable[[#This Row],[Eff Precip]]+CalcTable[[#This Row],[IrrAmt]]-CalcTable[[#This Row],[AET]]</f>
        <v>#NAME?</v>
      </c>
      <c r="AC2982" s="13" t="e">
        <f ca="1">IF(CalcTable[[#This Row],[PWC]]&gt;FCAP,MIN(24*PERC,MIN(SAT,CalcTable[[#This Row],[PWC]])-FCAP),0)</f>
        <v>#NAME?</v>
      </c>
      <c r="AD2982" s="13" t="e">
        <f ca="1">IF(CalcTable[[#This Row],[PWC]]&gt;SAT,CalcTable[[#This Row],[PWC]]-SAT,0)</f>
        <v>#NAME?</v>
      </c>
      <c r="AE2982" s="13" t="e">
        <f ca="1">CalcTable[[#This Row],[PWC]]-CalcTable[[#This Row],[PercAmt]]-CalcTable[[#This Row],[Runoff]]</f>
        <v>#NAME?</v>
      </c>
      <c r="AF2982" s="13" t="e">
        <f ca="1">CalcTable[[#This Row],[IrrAmt]]/1000*CUR_IRR_AREA*10000/IRR_EFF</f>
        <v>#NAME?</v>
      </c>
      <c r="AG2982" s="147"/>
      <c r="AH2982" s="13"/>
      <c r="AI2982" s="50">
        <v>0</v>
      </c>
      <c r="AJ2982" s="50">
        <v>0</v>
      </c>
      <c r="AK2982" s="50">
        <v>0</v>
      </c>
      <c r="AL2982" s="50">
        <v>9.9653169216095741</v>
      </c>
      <c r="AM2982" s="50"/>
      <c r="AN2982" s="50"/>
      <c r="AO2982" s="50"/>
      <c r="AP2982" s="50"/>
      <c r="AQ2982" s="50"/>
      <c r="AR2982" s="50"/>
      <c r="AS2982" s="50"/>
      <c r="AT2982" s="50"/>
      <c r="AU2982" s="50"/>
      <c r="AV2982" s="50"/>
      <c r="AW2982" s="50"/>
      <c r="AX2982" s="50">
        <f t="shared" si="947"/>
        <v>9.9653169216095741</v>
      </c>
      <c r="AY2982" s="50"/>
      <c r="AZ2982" s="50">
        <f t="shared" si="937"/>
        <v>292.31596303388085</v>
      </c>
      <c r="BA2982" s="50">
        <f t="shared" si="938"/>
        <v>450.07378435375307</v>
      </c>
      <c r="BB2982" s="50">
        <f t="shared" si="939"/>
        <v>463.99359211727125</v>
      </c>
      <c r="BC2982" s="17">
        <f t="shared" si="940"/>
        <v>19796</v>
      </c>
      <c r="BD2982" s="50">
        <f t="shared" si="941"/>
        <v>9.9653169216095741</v>
      </c>
      <c r="BE2982" s="50">
        <f t="shared" si="942"/>
        <v>292.31596303388085</v>
      </c>
      <c r="BF2982" s="50">
        <f t="shared" si="948"/>
        <v>478.13585885791127</v>
      </c>
      <c r="BG2982" s="50"/>
      <c r="BH2982" s="17">
        <f t="shared" si="943"/>
        <v>0</v>
      </c>
      <c r="BI2982" s="17">
        <f t="shared" si="951"/>
        <v>2982</v>
      </c>
      <c r="BJ2982" s="17">
        <f t="shared" si="949"/>
        <v>2982</v>
      </c>
      <c r="BK2982" s="150">
        <f t="shared" si="950"/>
        <v>29031</v>
      </c>
      <c r="BL2982" s="50" t="e">
        <f t="shared" ca="1" si="944"/>
        <v>#NAME?</v>
      </c>
      <c r="BM2982" s="50" t="e">
        <f t="shared" ca="1" si="945"/>
        <v>#NAME?</v>
      </c>
      <c r="BN2982" s="50" t="e">
        <f t="shared" ca="1" si="946"/>
        <v>#NAME?</v>
      </c>
    </row>
    <row r="2983" spans="1:66" x14ac:dyDescent="0.35">
      <c r="A2983" s="48">
        <v>29032</v>
      </c>
      <c r="B2983" s="17">
        <v>1979</v>
      </c>
      <c r="C2983" s="17">
        <v>6</v>
      </c>
      <c r="D2983" s="17">
        <v>177</v>
      </c>
      <c r="E2983" s="17">
        <v>26</v>
      </c>
      <c r="F2983" s="17">
        <v>3</v>
      </c>
      <c r="G2983" s="50">
        <v>6.2</v>
      </c>
      <c r="H2983" s="32">
        <v>5.9922734506251327</v>
      </c>
      <c r="I2983" s="50">
        <v>14.666666666666666</v>
      </c>
      <c r="J2983" s="13">
        <v>0</v>
      </c>
      <c r="K2983" s="13">
        <f t="shared" si="932"/>
        <v>0</v>
      </c>
      <c r="L2983" s="13">
        <f t="shared" si="933"/>
        <v>0</v>
      </c>
      <c r="M2983" s="13" t="e">
        <f ca="1">CalcTable[[#This Row],[IWC]]-AE2982</f>
        <v>#NAME?</v>
      </c>
      <c r="N2983" s="13" t="e">
        <f ca="1">IF(CalcTable[[#This Row],[Day of Year]]&lt;123,FCAP,AE2982)</f>
        <v>#NAME?</v>
      </c>
      <c r="O2983" s="17" t="e">
        <f ca="1">IF(IRR_DRIP,5,COUNTIF('IDET Wind Values'!C2967:G2967,"&lt;="&amp;IRR_MAXWIND))</f>
        <v>#NAME?</v>
      </c>
      <c r="P2983" s="13" t="e">
        <f ca="1">CalcTable[[#This Row],[ET_o]]*KL</f>
        <v>#NAME?</v>
      </c>
      <c r="Q2983" s="13" t="e">
        <f ca="1">IF(WILTPT&lt;=0,1,MAX(0,MIN(1,(CalcTable[[#This Row],[IWC]]-WILTPT)/(MAD-WILTPT))))</f>
        <v>#NAME?</v>
      </c>
      <c r="R2983" s="13" t="e">
        <f ca="1">CalcTable[[#This Row],[ETMult]]*CalcTable[[#This Row],[ETb]]</f>
        <v>#NAME?</v>
      </c>
      <c r="S2983" s="13" t="b">
        <f>INDEX(IRR_LIST,CalcTable[[#This Row],[Day of Week]]+1)</f>
        <v>1</v>
      </c>
      <c r="T2983" s="13">
        <f t="shared" ca="1" si="934"/>
        <v>0</v>
      </c>
      <c r="U2983" s="13" t="b">
        <f ca="1">IF(CalcTable[[#This Row],[IrrPrecip]]&gt;=IC_MM,FALSE,TRUE)</f>
        <v>1</v>
      </c>
      <c r="V2983" s="13" t="b">
        <f t="shared" si="935"/>
        <v>1</v>
      </c>
      <c r="W2983" s="13" t="e">
        <f ca="1">IF(AND(IRR_DRIP=FALSE,CalcTable[[#This Row],[IrrHours]]&lt;=0),FALSE,TRUE)</f>
        <v>#NAME?</v>
      </c>
      <c r="X2983" s="13" t="e">
        <f ca="1">AND(CalcTable[[#This Row],[IrrDay]],CalcTable[[#This Row],[IrrRain]],CalcTable[[#This Row],[IrrWarm]],CalcTable[[#This Row],[IrrWindy]])</f>
        <v>#NAME?</v>
      </c>
      <c r="Y2983" s="13" t="e">
        <f t="shared" ca="1" si="936"/>
        <v>#NAME?</v>
      </c>
      <c r="Z2983" s="13" t="e">
        <f ca="1">CalcTable[[#This Row],[IrrHours]]/5</f>
        <v>#NAME?</v>
      </c>
      <c r="AA2983" s="13" t="e">
        <f ca="1">IF(CalcTable[[#This Row],[IrrFlag]]=FALSE,0,MAX(0,CalcTable[[#This Row],[VolRednWind]]*(FCAP*IRR_TARGET-CalcTable[[#This Row],[IWC]])))</f>
        <v>#NAME?</v>
      </c>
      <c r="AB2983" s="13" t="e">
        <f ca="1">CalcTable[[#This Row],[IWC]]+CalcTable[[#This Row],[Eff Precip]]+CalcTable[[#This Row],[IrrAmt]]-CalcTable[[#This Row],[AET]]</f>
        <v>#NAME?</v>
      </c>
      <c r="AC2983" s="13" t="e">
        <f ca="1">IF(CalcTable[[#This Row],[PWC]]&gt;FCAP,MIN(24*PERC,MIN(SAT,CalcTable[[#This Row],[PWC]])-FCAP),0)</f>
        <v>#NAME?</v>
      </c>
      <c r="AD2983" s="13" t="e">
        <f ca="1">IF(CalcTable[[#This Row],[PWC]]&gt;SAT,CalcTable[[#This Row],[PWC]]-SAT,0)</f>
        <v>#NAME?</v>
      </c>
      <c r="AE2983" s="13" t="e">
        <f ca="1">CalcTable[[#This Row],[PWC]]-CalcTable[[#This Row],[PercAmt]]-CalcTable[[#This Row],[Runoff]]</f>
        <v>#NAME?</v>
      </c>
      <c r="AF2983" s="13" t="e">
        <f ca="1">CalcTable[[#This Row],[IrrAmt]]/1000*CUR_IRR_AREA*10000/IRR_EFF</f>
        <v>#NAME?</v>
      </c>
      <c r="AG2983" s="147"/>
      <c r="AH2983" s="13"/>
      <c r="AI2983" s="50">
        <v>10.783651343820814</v>
      </c>
      <c r="AJ2983" s="50">
        <v>13.309603334806319</v>
      </c>
      <c r="AK2983" s="50">
        <v>0</v>
      </c>
      <c r="AL2983" s="50">
        <v>0</v>
      </c>
      <c r="AM2983" s="50"/>
      <c r="AN2983" s="50"/>
      <c r="AO2983" s="50"/>
      <c r="AP2983" s="50"/>
      <c r="AQ2983" s="50"/>
      <c r="AR2983" s="50"/>
      <c r="AS2983" s="50"/>
      <c r="AT2983" s="50"/>
      <c r="AU2983" s="50"/>
      <c r="AV2983" s="50"/>
      <c r="AW2983" s="50"/>
      <c r="AX2983" s="50">
        <f t="shared" si="947"/>
        <v>24.093254678627133</v>
      </c>
      <c r="AY2983" s="50"/>
      <c r="AZ2983" s="50">
        <f t="shared" si="937"/>
        <v>548.57525086369071</v>
      </c>
      <c r="BA2983" s="50">
        <f t="shared" si="938"/>
        <v>887.5344861330924</v>
      </c>
      <c r="BB2983" s="50">
        <f t="shared" si="939"/>
        <v>918.42408942396798</v>
      </c>
      <c r="BC2983" s="17">
        <f t="shared" si="940"/>
        <v>19796</v>
      </c>
      <c r="BD2983" s="50">
        <f t="shared" si="941"/>
        <v>24.093254678627133</v>
      </c>
      <c r="BE2983" s="50">
        <f t="shared" si="942"/>
        <v>548.57525086369071</v>
      </c>
      <c r="BF2983" s="50">
        <f t="shared" si="948"/>
        <v>897.29447546285326</v>
      </c>
      <c r="BG2983" s="50"/>
      <c r="BH2983" s="17">
        <f t="shared" si="943"/>
        <v>0</v>
      </c>
      <c r="BI2983" s="17">
        <f t="shared" si="951"/>
        <v>2983</v>
      </c>
      <c r="BJ2983" s="17">
        <f t="shared" si="949"/>
        <v>2983</v>
      </c>
      <c r="BK2983" s="150">
        <f t="shared" si="950"/>
        <v>29032</v>
      </c>
      <c r="BL2983" s="50" t="e">
        <f t="shared" ca="1" si="944"/>
        <v>#NAME?</v>
      </c>
      <c r="BM2983" s="50" t="e">
        <f t="shared" ca="1" si="945"/>
        <v>#NAME?</v>
      </c>
      <c r="BN2983" s="50" t="e">
        <f t="shared" ca="1" si="946"/>
        <v>#NAME?</v>
      </c>
    </row>
    <row r="2984" spans="1:66" x14ac:dyDescent="0.35">
      <c r="A2984" s="48">
        <v>29033</v>
      </c>
      <c r="B2984" s="17">
        <v>1979</v>
      </c>
      <c r="C2984" s="17">
        <v>6</v>
      </c>
      <c r="D2984" s="17">
        <v>178</v>
      </c>
      <c r="E2984" s="17">
        <v>27</v>
      </c>
      <c r="F2984" s="17">
        <v>4</v>
      </c>
      <c r="G2984" s="50">
        <v>9.6</v>
      </c>
      <c r="H2984" s="32">
        <v>5.4881073000108191</v>
      </c>
      <c r="I2984" s="50">
        <v>1.8333333333333333</v>
      </c>
      <c r="J2984" s="13">
        <v>0.8</v>
      </c>
      <c r="K2984" s="13">
        <f t="shared" si="932"/>
        <v>0.8</v>
      </c>
      <c r="L2984" s="13">
        <f t="shared" si="933"/>
        <v>0</v>
      </c>
      <c r="M2984" s="13" t="e">
        <f ca="1">CalcTable[[#This Row],[IWC]]-AE2983</f>
        <v>#NAME?</v>
      </c>
      <c r="N2984" s="13" t="e">
        <f ca="1">IF(CalcTable[[#This Row],[Day of Year]]&lt;123,FCAP,AE2983)</f>
        <v>#NAME?</v>
      </c>
      <c r="O2984" s="17" t="e">
        <f ca="1">IF(IRR_DRIP,5,COUNTIF('IDET Wind Values'!C2968:G2968,"&lt;="&amp;IRR_MAXWIND))</f>
        <v>#NAME?</v>
      </c>
      <c r="P2984" s="13" t="e">
        <f ca="1">CalcTable[[#This Row],[ET_o]]*KL</f>
        <v>#NAME?</v>
      </c>
      <c r="Q2984" s="13" t="e">
        <f ca="1">IF(WILTPT&lt;=0,1,MAX(0,MIN(1,(CalcTable[[#This Row],[IWC]]-WILTPT)/(MAD-WILTPT))))</f>
        <v>#NAME?</v>
      </c>
      <c r="R2984" s="13" t="e">
        <f ca="1">CalcTable[[#This Row],[ETMult]]*CalcTable[[#This Row],[ETb]]</f>
        <v>#NAME?</v>
      </c>
      <c r="S2984" s="13" t="b">
        <f>INDEX(IRR_LIST,CalcTable[[#This Row],[Day of Week]]+1)</f>
        <v>0</v>
      </c>
      <c r="T2984" s="13">
        <f t="shared" ca="1" si="934"/>
        <v>0</v>
      </c>
      <c r="U2984" s="13" t="b">
        <f ca="1">IF(CalcTable[[#This Row],[IrrPrecip]]&gt;=IC_MM,FALSE,TRUE)</f>
        <v>1</v>
      </c>
      <c r="V2984" s="13" t="b">
        <f t="shared" si="935"/>
        <v>1</v>
      </c>
      <c r="W2984" s="13" t="e">
        <f ca="1">IF(AND(IRR_DRIP=FALSE,CalcTable[[#This Row],[IrrHours]]&lt;=0),FALSE,TRUE)</f>
        <v>#NAME?</v>
      </c>
      <c r="X2984" s="13" t="e">
        <f ca="1">AND(CalcTable[[#This Row],[IrrDay]],CalcTable[[#This Row],[IrrRain]],CalcTable[[#This Row],[IrrWarm]],CalcTable[[#This Row],[IrrWindy]])</f>
        <v>#NAME?</v>
      </c>
      <c r="Y2984" s="13" t="e">
        <f t="shared" ca="1" si="936"/>
        <v>#NAME?</v>
      </c>
      <c r="Z2984" s="13" t="e">
        <f ca="1">CalcTable[[#This Row],[IrrHours]]/5</f>
        <v>#NAME?</v>
      </c>
      <c r="AA2984" s="13" t="e">
        <f ca="1">IF(CalcTable[[#This Row],[IrrFlag]]=FALSE,0,MAX(0,CalcTable[[#This Row],[VolRednWind]]*(FCAP*IRR_TARGET-CalcTable[[#This Row],[IWC]])))</f>
        <v>#NAME?</v>
      </c>
      <c r="AB2984" s="13" t="e">
        <f ca="1">CalcTable[[#This Row],[IWC]]+CalcTable[[#This Row],[Eff Precip]]+CalcTable[[#This Row],[IrrAmt]]-CalcTable[[#This Row],[AET]]</f>
        <v>#NAME?</v>
      </c>
      <c r="AC2984" s="13" t="e">
        <f ca="1">IF(CalcTable[[#This Row],[PWC]]&gt;FCAP,MIN(24*PERC,MIN(SAT,CalcTable[[#This Row],[PWC]])-FCAP),0)</f>
        <v>#NAME?</v>
      </c>
      <c r="AD2984" s="13" t="e">
        <f ca="1">IF(CalcTable[[#This Row],[PWC]]&gt;SAT,CalcTable[[#This Row],[PWC]]-SAT,0)</f>
        <v>#NAME?</v>
      </c>
      <c r="AE2984" s="13" t="e">
        <f ca="1">CalcTable[[#This Row],[PWC]]-CalcTable[[#This Row],[PercAmt]]-CalcTable[[#This Row],[Runoff]]</f>
        <v>#NAME?</v>
      </c>
      <c r="AF2984" s="13" t="e">
        <f ca="1">CalcTable[[#This Row],[IrrAmt]]/1000*CUR_IRR_AREA*10000/IRR_EFF</f>
        <v>#NAME?</v>
      </c>
      <c r="AG2984" s="147"/>
      <c r="AH2984" s="13"/>
      <c r="AI2984" s="50">
        <v>0</v>
      </c>
      <c r="AJ2984" s="50">
        <v>0</v>
      </c>
      <c r="AK2984" s="50">
        <v>7.0100669264767363</v>
      </c>
      <c r="AL2984" s="50">
        <v>5.575750397843823</v>
      </c>
      <c r="AM2984" s="50"/>
      <c r="AN2984" s="50"/>
      <c r="AO2984" s="50"/>
      <c r="AP2984" s="50"/>
      <c r="AQ2984" s="50"/>
      <c r="AR2984" s="50"/>
      <c r="AS2984" s="50"/>
      <c r="AT2984" s="50"/>
      <c r="AU2984" s="50"/>
      <c r="AV2984" s="50"/>
      <c r="AW2984" s="50"/>
      <c r="AX2984" s="50">
        <f t="shared" si="947"/>
        <v>12.585817324320558</v>
      </c>
      <c r="AY2984" s="50"/>
      <c r="AZ2984" s="50">
        <f t="shared" si="937"/>
        <v>266.3696599250776</v>
      </c>
      <c r="BA2984" s="50">
        <f t="shared" si="938"/>
        <v>410.12471448781793</v>
      </c>
      <c r="BB2984" s="50">
        <f t="shared" si="939"/>
        <v>422.80898400805972</v>
      </c>
      <c r="BC2984" s="17">
        <f t="shared" si="940"/>
        <v>19796</v>
      </c>
      <c r="BD2984" s="50">
        <f t="shared" si="941"/>
        <v>12.585817324320558</v>
      </c>
      <c r="BE2984" s="50">
        <f t="shared" si="942"/>
        <v>266.3696599250776</v>
      </c>
      <c r="BF2984" s="50">
        <f t="shared" si="948"/>
        <v>435.69596678921357</v>
      </c>
      <c r="BG2984" s="50"/>
      <c r="BH2984" s="17">
        <f t="shared" si="943"/>
        <v>0</v>
      </c>
      <c r="BI2984" s="17">
        <f t="shared" si="951"/>
        <v>2984</v>
      </c>
      <c r="BJ2984" s="17">
        <f t="shared" si="949"/>
        <v>2984</v>
      </c>
      <c r="BK2984" s="150">
        <f t="shared" si="950"/>
        <v>29033</v>
      </c>
      <c r="BL2984" s="50" t="e">
        <f t="shared" ca="1" si="944"/>
        <v>#NAME?</v>
      </c>
      <c r="BM2984" s="50" t="e">
        <f t="shared" ca="1" si="945"/>
        <v>#NAME?</v>
      </c>
      <c r="BN2984" s="50" t="e">
        <f t="shared" ca="1" si="946"/>
        <v>#NAME?</v>
      </c>
    </row>
    <row r="2985" spans="1:66" x14ac:dyDescent="0.35">
      <c r="A2985" s="48">
        <v>29034</v>
      </c>
      <c r="B2985" s="17">
        <v>1979</v>
      </c>
      <c r="C2985" s="17">
        <v>6</v>
      </c>
      <c r="D2985" s="17">
        <v>179</v>
      </c>
      <c r="E2985" s="17">
        <v>28</v>
      </c>
      <c r="F2985" s="17">
        <v>5</v>
      </c>
      <c r="G2985" s="50">
        <v>11</v>
      </c>
      <c r="H2985" s="32">
        <v>6.0719959941723474</v>
      </c>
      <c r="I2985" s="50">
        <v>7</v>
      </c>
      <c r="J2985" s="13">
        <v>0</v>
      </c>
      <c r="K2985" s="13">
        <f t="shared" si="932"/>
        <v>0</v>
      </c>
      <c r="L2985" s="13">
        <f t="shared" si="933"/>
        <v>0</v>
      </c>
      <c r="M2985" s="13" t="e">
        <f ca="1">CalcTable[[#This Row],[IWC]]-AE2984</f>
        <v>#NAME?</v>
      </c>
      <c r="N2985" s="13" t="e">
        <f ca="1">IF(CalcTable[[#This Row],[Day of Year]]&lt;123,FCAP,AE2984)</f>
        <v>#NAME?</v>
      </c>
      <c r="O2985" s="17" t="e">
        <f ca="1">IF(IRR_DRIP,5,COUNTIF('IDET Wind Values'!C2969:G2969,"&lt;="&amp;IRR_MAXWIND))</f>
        <v>#NAME?</v>
      </c>
      <c r="P2985" s="13" t="e">
        <f ca="1">CalcTable[[#This Row],[ET_o]]*KL</f>
        <v>#NAME?</v>
      </c>
      <c r="Q2985" s="13" t="e">
        <f ca="1">IF(WILTPT&lt;=0,1,MAX(0,MIN(1,(CalcTable[[#This Row],[IWC]]-WILTPT)/(MAD-WILTPT))))</f>
        <v>#NAME?</v>
      </c>
      <c r="R2985" s="13" t="e">
        <f ca="1">CalcTable[[#This Row],[ETMult]]*CalcTable[[#This Row],[ETb]]</f>
        <v>#NAME?</v>
      </c>
      <c r="S2985" s="13" t="b">
        <f>INDEX(IRR_LIST,CalcTable[[#This Row],[Day of Week]]+1)</f>
        <v>1</v>
      </c>
      <c r="T2985" s="13">
        <f t="shared" ca="1" si="934"/>
        <v>0.8</v>
      </c>
      <c r="U2985" s="13" t="b">
        <f ca="1">IF(CalcTable[[#This Row],[IrrPrecip]]&gt;=IC_MM,FALSE,TRUE)</f>
        <v>1</v>
      </c>
      <c r="V2985" s="13" t="b">
        <f t="shared" si="935"/>
        <v>1</v>
      </c>
      <c r="W2985" s="13" t="e">
        <f ca="1">IF(AND(IRR_DRIP=FALSE,CalcTable[[#This Row],[IrrHours]]&lt;=0),FALSE,TRUE)</f>
        <v>#NAME?</v>
      </c>
      <c r="X2985" s="13" t="e">
        <f ca="1">AND(CalcTable[[#This Row],[IrrDay]],CalcTable[[#This Row],[IrrRain]],CalcTable[[#This Row],[IrrWarm]],CalcTable[[#This Row],[IrrWindy]])</f>
        <v>#NAME?</v>
      </c>
      <c r="Y2985" s="13" t="e">
        <f t="shared" ca="1" si="936"/>
        <v>#NAME?</v>
      </c>
      <c r="Z2985" s="13" t="e">
        <f ca="1">CalcTable[[#This Row],[IrrHours]]/5</f>
        <v>#NAME?</v>
      </c>
      <c r="AA2985" s="13" t="e">
        <f ca="1">IF(CalcTable[[#This Row],[IrrFlag]]=FALSE,0,MAX(0,CalcTable[[#This Row],[VolRednWind]]*(FCAP*IRR_TARGET-CalcTable[[#This Row],[IWC]])))</f>
        <v>#NAME?</v>
      </c>
      <c r="AB2985" s="13" t="e">
        <f ca="1">CalcTable[[#This Row],[IWC]]+CalcTable[[#This Row],[Eff Precip]]+CalcTable[[#This Row],[IrrAmt]]-CalcTable[[#This Row],[AET]]</f>
        <v>#NAME?</v>
      </c>
      <c r="AC2985" s="13" t="e">
        <f ca="1">IF(CalcTable[[#This Row],[PWC]]&gt;FCAP,MIN(24*PERC,MIN(SAT,CalcTable[[#This Row],[PWC]])-FCAP),0)</f>
        <v>#NAME?</v>
      </c>
      <c r="AD2985" s="13" t="e">
        <f ca="1">IF(CalcTable[[#This Row],[PWC]]&gt;SAT,CalcTable[[#This Row],[PWC]]-SAT,0)</f>
        <v>#NAME?</v>
      </c>
      <c r="AE2985" s="13" t="e">
        <f ca="1">CalcTable[[#This Row],[PWC]]-CalcTable[[#This Row],[PercAmt]]-CalcTable[[#This Row],[Runoff]]</f>
        <v>#NAME?</v>
      </c>
      <c r="AF2985" s="13" t="e">
        <f ca="1">CalcTable[[#This Row],[IrrAmt]]/1000*CUR_IRR_AREA*10000/IRR_EFF</f>
        <v>#NAME?</v>
      </c>
      <c r="AG2985" s="147"/>
      <c r="AH2985" s="13"/>
      <c r="AI2985" s="50">
        <v>6.2054708721507161</v>
      </c>
      <c r="AJ2985" s="50">
        <v>8.5261400880060592</v>
      </c>
      <c r="AK2985" s="50">
        <v>0</v>
      </c>
      <c r="AL2985" s="50">
        <v>0</v>
      </c>
      <c r="AM2985" s="50"/>
      <c r="AN2985" s="50"/>
      <c r="AO2985" s="50"/>
      <c r="AP2985" s="50"/>
      <c r="AQ2985" s="50"/>
      <c r="AR2985" s="50"/>
      <c r="AS2985" s="50"/>
      <c r="AT2985" s="50"/>
      <c r="AU2985" s="50"/>
      <c r="AV2985" s="50"/>
      <c r="AW2985" s="50"/>
      <c r="AX2985" s="50">
        <f t="shared" si="947"/>
        <v>14.731610960156775</v>
      </c>
      <c r="AY2985" s="50"/>
      <c r="AZ2985" s="50">
        <f t="shared" si="937"/>
        <v>341.1136820397216</v>
      </c>
      <c r="BA2985" s="50">
        <f t="shared" si="938"/>
        <v>552.69030877219166</v>
      </c>
      <c r="BB2985" s="50">
        <f t="shared" si="939"/>
        <v>571.98754282839536</v>
      </c>
      <c r="BC2985" s="17">
        <f t="shared" si="940"/>
        <v>19796</v>
      </c>
      <c r="BD2985" s="50">
        <f t="shared" si="941"/>
        <v>14.731610960156775</v>
      </c>
      <c r="BE2985" s="50">
        <f t="shared" si="942"/>
        <v>341.1136820397216</v>
      </c>
      <c r="BF2985" s="50">
        <f t="shared" si="948"/>
        <v>557.95339275174251</v>
      </c>
      <c r="BG2985" s="50"/>
      <c r="BH2985" s="17">
        <f t="shared" si="943"/>
        <v>0</v>
      </c>
      <c r="BI2985" s="17">
        <f t="shared" si="951"/>
        <v>2985</v>
      </c>
      <c r="BJ2985" s="17">
        <f t="shared" si="949"/>
        <v>2985</v>
      </c>
      <c r="BK2985" s="150">
        <f t="shared" si="950"/>
        <v>29034</v>
      </c>
      <c r="BL2985" s="50" t="e">
        <f t="shared" ca="1" si="944"/>
        <v>#NAME?</v>
      </c>
      <c r="BM2985" s="50" t="e">
        <f t="shared" ca="1" si="945"/>
        <v>#NAME?</v>
      </c>
      <c r="BN2985" s="50" t="e">
        <f t="shared" ca="1" si="946"/>
        <v>#NAME?</v>
      </c>
    </row>
    <row r="2986" spans="1:66" x14ac:dyDescent="0.35">
      <c r="A2986" s="48">
        <v>29035</v>
      </c>
      <c r="B2986" s="17">
        <v>1979</v>
      </c>
      <c r="C2986" s="17">
        <v>6</v>
      </c>
      <c r="D2986" s="17">
        <v>180</v>
      </c>
      <c r="E2986" s="17">
        <v>29</v>
      </c>
      <c r="F2986" s="17">
        <v>6</v>
      </c>
      <c r="G2986" s="50">
        <v>8.3000000000000007</v>
      </c>
      <c r="H2986" s="32">
        <v>6.7020114433525446</v>
      </c>
      <c r="I2986" s="50">
        <v>5.833333333333333</v>
      </c>
      <c r="J2986" s="13">
        <v>1.6</v>
      </c>
      <c r="K2986" s="13">
        <f t="shared" si="932"/>
        <v>1.6</v>
      </c>
      <c r="L2986" s="13">
        <f t="shared" si="933"/>
        <v>0</v>
      </c>
      <c r="M2986" s="13" t="e">
        <f ca="1">CalcTable[[#This Row],[IWC]]-AE2985</f>
        <v>#NAME?</v>
      </c>
      <c r="N2986" s="13" t="e">
        <f ca="1">IF(CalcTable[[#This Row],[Day of Year]]&lt;123,FCAP,AE2985)</f>
        <v>#NAME?</v>
      </c>
      <c r="O2986" s="17" t="e">
        <f ca="1">IF(IRR_DRIP,5,COUNTIF('IDET Wind Values'!C2970:G2970,"&lt;="&amp;IRR_MAXWIND))</f>
        <v>#NAME?</v>
      </c>
      <c r="P2986" s="13" t="e">
        <f ca="1">CalcTable[[#This Row],[ET_o]]*KL</f>
        <v>#NAME?</v>
      </c>
      <c r="Q2986" s="13" t="e">
        <f ca="1">IF(WILTPT&lt;=0,1,MAX(0,MIN(1,(CalcTable[[#This Row],[IWC]]-WILTPT)/(MAD-WILTPT))))</f>
        <v>#NAME?</v>
      </c>
      <c r="R2986" s="13" t="e">
        <f ca="1">CalcTable[[#This Row],[ETMult]]*CalcTable[[#This Row],[ETb]]</f>
        <v>#NAME?</v>
      </c>
      <c r="S2986" s="13" t="b">
        <f>INDEX(IRR_LIST,CalcTable[[#This Row],[Day of Week]]+1)</f>
        <v>0</v>
      </c>
      <c r="T2986" s="13">
        <f t="shared" ca="1" si="934"/>
        <v>0.8</v>
      </c>
      <c r="U2986" s="13" t="b">
        <f ca="1">IF(CalcTable[[#This Row],[IrrPrecip]]&gt;=IC_MM,FALSE,TRUE)</f>
        <v>1</v>
      </c>
      <c r="V2986" s="13" t="b">
        <f t="shared" si="935"/>
        <v>1</v>
      </c>
      <c r="W2986" s="13" t="e">
        <f ca="1">IF(AND(IRR_DRIP=FALSE,CalcTable[[#This Row],[IrrHours]]&lt;=0),FALSE,TRUE)</f>
        <v>#NAME?</v>
      </c>
      <c r="X2986" s="13" t="e">
        <f ca="1">AND(CalcTable[[#This Row],[IrrDay]],CalcTable[[#This Row],[IrrRain]],CalcTable[[#This Row],[IrrWarm]],CalcTable[[#This Row],[IrrWindy]])</f>
        <v>#NAME?</v>
      </c>
      <c r="Y2986" s="13" t="e">
        <f t="shared" ca="1" si="936"/>
        <v>#NAME?</v>
      </c>
      <c r="Z2986" s="13" t="e">
        <f ca="1">CalcTable[[#This Row],[IrrHours]]/5</f>
        <v>#NAME?</v>
      </c>
      <c r="AA2986" s="13" t="e">
        <f ca="1">IF(CalcTable[[#This Row],[IrrFlag]]=FALSE,0,MAX(0,CalcTable[[#This Row],[VolRednWind]]*(FCAP*IRR_TARGET-CalcTable[[#This Row],[IWC]])))</f>
        <v>#NAME?</v>
      </c>
      <c r="AB2986" s="13" t="e">
        <f ca="1">CalcTable[[#This Row],[IWC]]+CalcTable[[#This Row],[Eff Precip]]+CalcTable[[#This Row],[IrrAmt]]-CalcTable[[#This Row],[AET]]</f>
        <v>#NAME?</v>
      </c>
      <c r="AC2986" s="13" t="e">
        <f ca="1">IF(CalcTable[[#This Row],[PWC]]&gt;FCAP,MIN(24*PERC,MIN(SAT,CalcTable[[#This Row],[PWC]])-FCAP),0)</f>
        <v>#NAME?</v>
      </c>
      <c r="AD2986" s="13" t="e">
        <f ca="1">IF(CalcTable[[#This Row],[PWC]]&gt;SAT,CalcTable[[#This Row],[PWC]]-SAT,0)</f>
        <v>#NAME?</v>
      </c>
      <c r="AE2986" s="13" t="e">
        <f ca="1">CalcTable[[#This Row],[PWC]]-CalcTable[[#This Row],[PercAmt]]-CalcTable[[#This Row],[Runoff]]</f>
        <v>#NAME?</v>
      </c>
      <c r="AF2986" s="13" t="e">
        <f ca="1">CalcTable[[#This Row],[IrrAmt]]/1000*CUR_IRR_AREA*10000/IRR_EFF</f>
        <v>#NAME?</v>
      </c>
      <c r="AG2986" s="147"/>
      <c r="AH2986" s="13"/>
      <c r="AI2986" s="50">
        <v>0</v>
      </c>
      <c r="AJ2986" s="50">
        <v>0</v>
      </c>
      <c r="AK2986" s="50">
        <v>0</v>
      </c>
      <c r="AL2986" s="50">
        <v>6.3580568118007434</v>
      </c>
      <c r="AM2986" s="50"/>
      <c r="AN2986" s="50"/>
      <c r="AO2986" s="50"/>
      <c r="AP2986" s="50"/>
      <c r="AQ2986" s="50"/>
      <c r="AR2986" s="50"/>
      <c r="AS2986" s="50"/>
      <c r="AT2986" s="50"/>
      <c r="AU2986" s="50"/>
      <c r="AV2986" s="50"/>
      <c r="AW2986" s="50"/>
      <c r="AX2986" s="50">
        <f t="shared" si="947"/>
        <v>6.3580568118007434</v>
      </c>
      <c r="AY2986" s="50"/>
      <c r="AZ2986" s="50">
        <f t="shared" si="937"/>
        <v>186.50299981282183</v>
      </c>
      <c r="BA2986" s="50">
        <f t="shared" si="938"/>
        <v>287.15541241021776</v>
      </c>
      <c r="BB2986" s="50">
        <f t="shared" si="939"/>
        <v>296.03650763939976</v>
      </c>
      <c r="BC2986" s="17">
        <f t="shared" si="940"/>
        <v>19796</v>
      </c>
      <c r="BD2986" s="50">
        <f t="shared" si="941"/>
        <v>6.3580568118007434</v>
      </c>
      <c r="BE2986" s="50">
        <f t="shared" si="942"/>
        <v>186.50299981282183</v>
      </c>
      <c r="BF2986" s="50">
        <f t="shared" si="948"/>
        <v>305.05953581722378</v>
      </c>
      <c r="BG2986" s="50"/>
      <c r="BH2986" s="17">
        <f t="shared" si="943"/>
        <v>0</v>
      </c>
      <c r="BI2986" s="17">
        <f t="shared" si="951"/>
        <v>2986</v>
      </c>
      <c r="BJ2986" s="17">
        <f t="shared" si="949"/>
        <v>2986</v>
      </c>
      <c r="BK2986" s="150">
        <f t="shared" si="950"/>
        <v>29035</v>
      </c>
      <c r="BL2986" s="50" t="e">
        <f t="shared" ca="1" si="944"/>
        <v>#NAME?</v>
      </c>
      <c r="BM2986" s="50" t="e">
        <f t="shared" ca="1" si="945"/>
        <v>#NAME?</v>
      </c>
      <c r="BN2986" s="50" t="e">
        <f t="shared" ca="1" si="946"/>
        <v>#NAME?</v>
      </c>
    </row>
    <row r="2987" spans="1:66" x14ac:dyDescent="0.35">
      <c r="A2987" s="48">
        <v>29036</v>
      </c>
      <c r="B2987" s="17">
        <v>1979</v>
      </c>
      <c r="C2987" s="17">
        <v>6</v>
      </c>
      <c r="D2987" s="17">
        <v>181</v>
      </c>
      <c r="E2987" s="17">
        <v>30</v>
      </c>
      <c r="F2987" s="17">
        <v>7</v>
      </c>
      <c r="G2987" s="50">
        <v>14.1</v>
      </c>
      <c r="H2987" s="32">
        <v>7.0921432268802302</v>
      </c>
      <c r="I2987" s="50">
        <v>13.666666666666666</v>
      </c>
      <c r="J2987" s="13">
        <v>0</v>
      </c>
      <c r="K2987" s="13">
        <f t="shared" si="932"/>
        <v>0</v>
      </c>
      <c r="L2987" s="13">
        <f t="shared" si="933"/>
        <v>0</v>
      </c>
      <c r="M2987" s="13" t="e">
        <f ca="1">CalcTable[[#This Row],[IWC]]-AE2986</f>
        <v>#NAME?</v>
      </c>
      <c r="N2987" s="13" t="e">
        <f ca="1">IF(CalcTable[[#This Row],[Day of Year]]&lt;123,FCAP,AE2986)</f>
        <v>#NAME?</v>
      </c>
      <c r="O2987" s="17" t="e">
        <f ca="1">IF(IRR_DRIP,5,COUNTIF('IDET Wind Values'!C2971:G2971,"&lt;="&amp;IRR_MAXWIND))</f>
        <v>#NAME?</v>
      </c>
      <c r="P2987" s="13" t="e">
        <f ca="1">CalcTable[[#This Row],[ET_o]]*KL</f>
        <v>#NAME?</v>
      </c>
      <c r="Q2987" s="13" t="e">
        <f ca="1">IF(WILTPT&lt;=0,1,MAX(0,MIN(1,(CalcTable[[#This Row],[IWC]]-WILTPT)/(MAD-WILTPT))))</f>
        <v>#NAME?</v>
      </c>
      <c r="R2987" s="13" t="e">
        <f ca="1">CalcTable[[#This Row],[ETMult]]*CalcTable[[#This Row],[ETb]]</f>
        <v>#NAME?</v>
      </c>
      <c r="S2987" s="13" t="b">
        <f>INDEX(IRR_LIST,CalcTable[[#This Row],[Day of Week]]+1)</f>
        <v>0</v>
      </c>
      <c r="T2987" s="13">
        <f t="shared" ca="1" si="934"/>
        <v>1.6</v>
      </c>
      <c r="U2987" s="13" t="b">
        <f ca="1">IF(CalcTable[[#This Row],[IrrPrecip]]&gt;=IC_MM,FALSE,TRUE)</f>
        <v>1</v>
      </c>
      <c r="V2987" s="13" t="b">
        <f t="shared" si="935"/>
        <v>1</v>
      </c>
      <c r="W2987" s="13" t="e">
        <f ca="1">IF(AND(IRR_DRIP=FALSE,CalcTable[[#This Row],[IrrHours]]&lt;=0),FALSE,TRUE)</f>
        <v>#NAME?</v>
      </c>
      <c r="X2987" s="13" t="e">
        <f ca="1">AND(CalcTable[[#This Row],[IrrDay]],CalcTable[[#This Row],[IrrRain]],CalcTable[[#This Row],[IrrWarm]],CalcTable[[#This Row],[IrrWindy]])</f>
        <v>#NAME?</v>
      </c>
      <c r="Y2987" s="13" t="e">
        <f t="shared" ca="1" si="936"/>
        <v>#NAME?</v>
      </c>
      <c r="Z2987" s="13" t="e">
        <f ca="1">CalcTable[[#This Row],[IrrHours]]/5</f>
        <v>#NAME?</v>
      </c>
      <c r="AA2987" s="13" t="e">
        <f ca="1">IF(CalcTable[[#This Row],[IrrFlag]]=FALSE,0,MAX(0,CalcTable[[#This Row],[VolRednWind]]*(FCAP*IRR_TARGET-CalcTable[[#This Row],[IWC]])))</f>
        <v>#NAME?</v>
      </c>
      <c r="AB2987" s="13" t="e">
        <f ca="1">CalcTable[[#This Row],[IWC]]+CalcTable[[#This Row],[Eff Precip]]+CalcTable[[#This Row],[IrrAmt]]-CalcTable[[#This Row],[AET]]</f>
        <v>#NAME?</v>
      </c>
      <c r="AC2987" s="13" t="e">
        <f ca="1">IF(CalcTable[[#This Row],[PWC]]&gt;FCAP,MIN(24*PERC,MIN(SAT,CalcTable[[#This Row],[PWC]])-FCAP),0)</f>
        <v>#NAME?</v>
      </c>
      <c r="AD2987" s="13" t="e">
        <f ca="1">IF(CalcTable[[#This Row],[PWC]]&gt;SAT,CalcTable[[#This Row],[PWC]]-SAT,0)</f>
        <v>#NAME?</v>
      </c>
      <c r="AE2987" s="13" t="e">
        <f ca="1">CalcTable[[#This Row],[PWC]]-CalcTable[[#This Row],[PercAmt]]-CalcTable[[#This Row],[Runoff]]</f>
        <v>#NAME?</v>
      </c>
      <c r="AF2987" s="13" t="e">
        <f ca="1">CalcTable[[#This Row],[IrrAmt]]/1000*CUR_IRR_AREA*10000/IRR_EFF</f>
        <v>#NAME?</v>
      </c>
      <c r="AG2987" s="147"/>
      <c r="AH2987" s="13"/>
      <c r="AI2987" s="50">
        <v>0</v>
      </c>
      <c r="AJ2987" s="50">
        <v>0</v>
      </c>
      <c r="AK2987" s="50">
        <v>2.2355996545088281</v>
      </c>
      <c r="AL2987" s="50">
        <v>0</v>
      </c>
      <c r="AM2987" s="50"/>
      <c r="AN2987" s="50"/>
      <c r="AO2987" s="50"/>
      <c r="AP2987" s="50"/>
      <c r="AQ2987" s="50"/>
      <c r="AR2987" s="50"/>
      <c r="AS2987" s="50"/>
      <c r="AT2987" s="50"/>
      <c r="AU2987" s="50"/>
      <c r="AV2987" s="50"/>
      <c r="AW2987" s="50"/>
      <c r="AX2987" s="50">
        <f t="shared" si="947"/>
        <v>2.2355996545088281</v>
      </c>
      <c r="AY2987" s="50"/>
      <c r="AZ2987" s="50">
        <f t="shared" si="937"/>
        <v>32.788794932796151</v>
      </c>
      <c r="BA2987" s="50">
        <f t="shared" si="938"/>
        <v>50.48433505525756</v>
      </c>
      <c r="BB2987" s="50">
        <f t="shared" si="939"/>
        <v>52.045706242533576</v>
      </c>
      <c r="BC2987" s="17">
        <f t="shared" si="940"/>
        <v>19796</v>
      </c>
      <c r="BD2987" s="50">
        <f t="shared" si="941"/>
        <v>2.2355996545088281</v>
      </c>
      <c r="BE2987" s="50">
        <f t="shared" si="942"/>
        <v>32.788794932796151</v>
      </c>
      <c r="BF2987" s="50">
        <f t="shared" si="948"/>
        <v>53.632030435133366</v>
      </c>
      <c r="BG2987" s="50"/>
      <c r="BH2987" s="17">
        <f t="shared" si="943"/>
        <v>0</v>
      </c>
      <c r="BI2987" s="17">
        <f t="shared" si="951"/>
        <v>2987</v>
      </c>
      <c r="BJ2987" s="17">
        <f t="shared" si="949"/>
        <v>2987</v>
      </c>
      <c r="BK2987" s="150">
        <f t="shared" si="950"/>
        <v>29036</v>
      </c>
      <c r="BL2987" s="50" t="e">
        <f t="shared" ca="1" si="944"/>
        <v>#NAME?</v>
      </c>
      <c r="BM2987" s="50" t="e">
        <f t="shared" ca="1" si="945"/>
        <v>#NAME?</v>
      </c>
      <c r="BN2987" s="50" t="e">
        <f t="shared" ca="1" si="946"/>
        <v>#NAME?</v>
      </c>
    </row>
    <row r="2988" spans="1:66" x14ac:dyDescent="0.35">
      <c r="A2988" s="48">
        <v>29037</v>
      </c>
      <c r="B2988" s="17">
        <v>1979</v>
      </c>
      <c r="C2988" s="17">
        <v>7</v>
      </c>
      <c r="D2988" s="17">
        <v>182</v>
      </c>
      <c r="E2988" s="17">
        <v>1</v>
      </c>
      <c r="F2988" s="17">
        <v>1</v>
      </c>
      <c r="G2988" s="50">
        <v>7.7</v>
      </c>
      <c r="H2988" s="32">
        <v>5.5972882917802016</v>
      </c>
      <c r="I2988" s="50">
        <v>19.333333333333332</v>
      </c>
      <c r="J2988" s="13">
        <v>0</v>
      </c>
      <c r="K2988" s="13">
        <f t="shared" si="932"/>
        <v>0</v>
      </c>
      <c r="L2988" s="13">
        <f t="shared" si="933"/>
        <v>0</v>
      </c>
      <c r="M2988" s="13" t="e">
        <f ca="1">CalcTable[[#This Row],[IWC]]-AE2987</f>
        <v>#NAME?</v>
      </c>
      <c r="N2988" s="13" t="e">
        <f ca="1">IF(CalcTable[[#This Row],[Day of Year]]&lt;123,FCAP,AE2987)</f>
        <v>#NAME?</v>
      </c>
      <c r="O2988" s="17" t="e">
        <f ca="1">IF(IRR_DRIP,5,COUNTIF('IDET Wind Values'!C2972:G2972,"&lt;="&amp;IRR_MAXWIND))</f>
        <v>#NAME?</v>
      </c>
      <c r="P2988" s="13" t="e">
        <f ca="1">CalcTable[[#This Row],[ET_o]]*KL</f>
        <v>#NAME?</v>
      </c>
      <c r="Q2988" s="13" t="e">
        <f ca="1">IF(WILTPT&lt;=0,1,MAX(0,MIN(1,(CalcTable[[#This Row],[IWC]]-WILTPT)/(MAD-WILTPT))))</f>
        <v>#NAME?</v>
      </c>
      <c r="R2988" s="13" t="e">
        <f ca="1">CalcTable[[#This Row],[ETMult]]*CalcTable[[#This Row],[ETb]]</f>
        <v>#NAME?</v>
      </c>
      <c r="S2988" s="13" t="b">
        <f>INDEX(IRR_LIST,CalcTable[[#This Row],[Day of Week]]+1)</f>
        <v>1</v>
      </c>
      <c r="T2988" s="13">
        <f t="shared" ca="1" si="934"/>
        <v>1.6</v>
      </c>
      <c r="U2988" s="13" t="b">
        <f ca="1">IF(CalcTable[[#This Row],[IrrPrecip]]&gt;=IC_MM,FALSE,TRUE)</f>
        <v>1</v>
      </c>
      <c r="V2988" s="13" t="b">
        <f t="shared" si="935"/>
        <v>1</v>
      </c>
      <c r="W2988" s="13" t="e">
        <f ca="1">IF(AND(IRR_DRIP=FALSE,CalcTable[[#This Row],[IrrHours]]&lt;=0),FALSE,TRUE)</f>
        <v>#NAME?</v>
      </c>
      <c r="X2988" s="13" t="e">
        <f ca="1">AND(CalcTable[[#This Row],[IrrDay]],CalcTable[[#This Row],[IrrRain]],CalcTable[[#This Row],[IrrWarm]],CalcTable[[#This Row],[IrrWindy]])</f>
        <v>#NAME?</v>
      </c>
      <c r="Y2988" s="13" t="e">
        <f t="shared" ca="1" si="936"/>
        <v>#NAME?</v>
      </c>
      <c r="Z2988" s="13" t="e">
        <f ca="1">CalcTable[[#This Row],[IrrHours]]/5</f>
        <v>#NAME?</v>
      </c>
      <c r="AA2988" s="13" t="e">
        <f ca="1">IF(CalcTable[[#This Row],[IrrFlag]]=FALSE,0,MAX(0,CalcTable[[#This Row],[VolRednWind]]*(FCAP*IRR_TARGET-CalcTable[[#This Row],[IWC]])))</f>
        <v>#NAME?</v>
      </c>
      <c r="AB2988" s="13" t="e">
        <f ca="1">CalcTable[[#This Row],[IWC]]+CalcTable[[#This Row],[Eff Precip]]+CalcTable[[#This Row],[IrrAmt]]-CalcTable[[#This Row],[AET]]</f>
        <v>#NAME?</v>
      </c>
      <c r="AC2988" s="13" t="e">
        <f ca="1">IF(CalcTable[[#This Row],[PWC]]&gt;FCAP,MIN(24*PERC,MIN(SAT,CalcTable[[#This Row],[PWC]])-FCAP),0)</f>
        <v>#NAME?</v>
      </c>
      <c r="AD2988" s="13" t="e">
        <f ca="1">IF(CalcTable[[#This Row],[PWC]]&gt;SAT,CalcTable[[#This Row],[PWC]]-SAT,0)</f>
        <v>#NAME?</v>
      </c>
      <c r="AE2988" s="13" t="e">
        <f ca="1">CalcTable[[#This Row],[PWC]]-CalcTable[[#This Row],[PercAmt]]-CalcTable[[#This Row],[Runoff]]</f>
        <v>#NAME?</v>
      </c>
      <c r="AF2988" s="13" t="e">
        <f ca="1">CalcTable[[#This Row],[IrrAmt]]/1000*CUR_IRR_AREA*10000/IRR_EFF</f>
        <v>#NAME?</v>
      </c>
      <c r="AG2988" s="147"/>
      <c r="AH2988" s="13"/>
      <c r="AI2988" s="50">
        <v>0</v>
      </c>
      <c r="AJ2988" s="50">
        <v>0</v>
      </c>
      <c r="AK2988" s="50">
        <v>0</v>
      </c>
      <c r="AL2988" s="50">
        <v>0</v>
      </c>
      <c r="AM2988" s="50"/>
      <c r="AN2988" s="50"/>
      <c r="AO2988" s="50"/>
      <c r="AP2988" s="50"/>
      <c r="AQ2988" s="50"/>
      <c r="AR2988" s="50"/>
      <c r="AS2988" s="50"/>
      <c r="AT2988" s="50"/>
      <c r="AU2988" s="50"/>
      <c r="AV2988" s="50"/>
      <c r="AW2988" s="50"/>
      <c r="AX2988" s="50">
        <f t="shared" si="947"/>
        <v>0</v>
      </c>
      <c r="AY2988" s="50"/>
      <c r="AZ2988" s="50">
        <f t="shared" si="937"/>
        <v>0</v>
      </c>
      <c r="BA2988" s="50">
        <f t="shared" si="938"/>
        <v>0</v>
      </c>
      <c r="BB2988" s="50">
        <f t="shared" si="939"/>
        <v>0</v>
      </c>
      <c r="BC2988" s="17">
        <f t="shared" si="940"/>
        <v>19797</v>
      </c>
      <c r="BD2988" s="50">
        <f t="shared" si="941"/>
        <v>0</v>
      </c>
      <c r="BE2988" s="50">
        <f t="shared" si="942"/>
        <v>0</v>
      </c>
      <c r="BF2988" s="50">
        <f t="shared" si="948"/>
        <v>0</v>
      </c>
      <c r="BG2988" s="50"/>
      <c r="BH2988" s="17">
        <f t="shared" si="943"/>
        <v>0</v>
      </c>
      <c r="BI2988" s="17">
        <f t="shared" si="951"/>
        <v>2988</v>
      </c>
      <c r="BJ2988" s="17">
        <f t="shared" si="949"/>
        <v>2988</v>
      </c>
      <c r="BK2988" s="150">
        <f t="shared" si="950"/>
        <v>29037</v>
      </c>
      <c r="BL2988" s="50" t="e">
        <f t="shared" ca="1" si="944"/>
        <v>#NAME?</v>
      </c>
      <c r="BM2988" s="50" t="e">
        <f t="shared" ca="1" si="945"/>
        <v>#NAME?</v>
      </c>
      <c r="BN2988" s="50" t="e">
        <f t="shared" ca="1" si="946"/>
        <v>#NAME?</v>
      </c>
    </row>
    <row r="2989" spans="1:66" x14ac:dyDescent="0.35">
      <c r="A2989" s="48">
        <v>29038</v>
      </c>
      <c r="B2989" s="17">
        <v>1979</v>
      </c>
      <c r="C2989" s="17">
        <v>7</v>
      </c>
      <c r="D2989" s="17">
        <v>183</v>
      </c>
      <c r="E2989" s="17">
        <v>2</v>
      </c>
      <c r="F2989" s="17">
        <v>2</v>
      </c>
      <c r="G2989" s="50">
        <v>4.9000000000000004</v>
      </c>
      <c r="H2989" s="32">
        <v>5.0693964147681845</v>
      </c>
      <c r="I2989" s="50">
        <v>15.833333333333334</v>
      </c>
      <c r="J2989" s="13">
        <v>0</v>
      </c>
      <c r="K2989" s="13">
        <f t="shared" si="932"/>
        <v>0</v>
      </c>
      <c r="L2989" s="13">
        <f t="shared" si="933"/>
        <v>0</v>
      </c>
      <c r="M2989" s="13" t="e">
        <f ca="1">CalcTable[[#This Row],[IWC]]-AE2988</f>
        <v>#NAME?</v>
      </c>
      <c r="N2989" s="13" t="e">
        <f ca="1">IF(CalcTable[[#This Row],[Day of Year]]&lt;123,FCAP,AE2988)</f>
        <v>#NAME?</v>
      </c>
      <c r="O2989" s="17" t="e">
        <f ca="1">IF(IRR_DRIP,5,COUNTIF('IDET Wind Values'!C2973:G2973,"&lt;="&amp;IRR_MAXWIND))</f>
        <v>#NAME?</v>
      </c>
      <c r="P2989" s="13" t="e">
        <f ca="1">CalcTable[[#This Row],[ET_o]]*KL</f>
        <v>#NAME?</v>
      </c>
      <c r="Q2989" s="13" t="e">
        <f ca="1">IF(WILTPT&lt;=0,1,MAX(0,MIN(1,(CalcTable[[#This Row],[IWC]]-WILTPT)/(MAD-WILTPT))))</f>
        <v>#NAME?</v>
      </c>
      <c r="R2989" s="13" t="e">
        <f ca="1">CalcTable[[#This Row],[ETMult]]*CalcTable[[#This Row],[ETb]]</f>
        <v>#NAME?</v>
      </c>
      <c r="S2989" s="13" t="b">
        <f>INDEX(IRR_LIST,CalcTable[[#This Row],[Day of Week]]+1)</f>
        <v>0</v>
      </c>
      <c r="T2989" s="13">
        <f t="shared" ca="1" si="934"/>
        <v>0</v>
      </c>
      <c r="U2989" s="13" t="b">
        <f ca="1">IF(CalcTable[[#This Row],[IrrPrecip]]&gt;=IC_MM,FALSE,TRUE)</f>
        <v>1</v>
      </c>
      <c r="V2989" s="13" t="b">
        <f t="shared" si="935"/>
        <v>1</v>
      </c>
      <c r="W2989" s="13" t="e">
        <f ca="1">IF(AND(IRR_DRIP=FALSE,CalcTable[[#This Row],[IrrHours]]&lt;=0),FALSE,TRUE)</f>
        <v>#NAME?</v>
      </c>
      <c r="X2989" s="13" t="e">
        <f ca="1">AND(CalcTable[[#This Row],[IrrDay]],CalcTable[[#This Row],[IrrRain]],CalcTable[[#This Row],[IrrWarm]],CalcTable[[#This Row],[IrrWindy]])</f>
        <v>#NAME?</v>
      </c>
      <c r="Y2989" s="13" t="e">
        <f t="shared" ca="1" si="936"/>
        <v>#NAME?</v>
      </c>
      <c r="Z2989" s="13" t="e">
        <f ca="1">CalcTable[[#This Row],[IrrHours]]/5</f>
        <v>#NAME?</v>
      </c>
      <c r="AA2989" s="13" t="e">
        <f ca="1">IF(CalcTable[[#This Row],[IrrFlag]]=FALSE,0,MAX(0,CalcTable[[#This Row],[VolRednWind]]*(FCAP*IRR_TARGET-CalcTable[[#This Row],[IWC]])))</f>
        <v>#NAME?</v>
      </c>
      <c r="AB2989" s="13" t="e">
        <f ca="1">CalcTable[[#This Row],[IWC]]+CalcTable[[#This Row],[Eff Precip]]+CalcTable[[#This Row],[IrrAmt]]-CalcTable[[#This Row],[AET]]</f>
        <v>#NAME?</v>
      </c>
      <c r="AC2989" s="13" t="e">
        <f ca="1">IF(CalcTable[[#This Row],[PWC]]&gt;FCAP,MIN(24*PERC,MIN(SAT,CalcTable[[#This Row],[PWC]])-FCAP),0)</f>
        <v>#NAME?</v>
      </c>
      <c r="AD2989" s="13" t="e">
        <f ca="1">IF(CalcTable[[#This Row],[PWC]]&gt;SAT,CalcTable[[#This Row],[PWC]]-SAT,0)</f>
        <v>#NAME?</v>
      </c>
      <c r="AE2989" s="13" t="e">
        <f ca="1">CalcTable[[#This Row],[PWC]]-CalcTable[[#This Row],[PercAmt]]-CalcTable[[#This Row],[Runoff]]</f>
        <v>#NAME?</v>
      </c>
      <c r="AF2989" s="13" t="e">
        <f ca="1">CalcTable[[#This Row],[IrrAmt]]/1000*CUR_IRR_AREA*10000/IRR_EFF</f>
        <v>#NAME?</v>
      </c>
      <c r="AG2989" s="147"/>
      <c r="AH2989" s="13"/>
      <c r="AI2989" s="50">
        <v>0</v>
      </c>
      <c r="AJ2989" s="50">
        <v>0</v>
      </c>
      <c r="AK2989" s="50">
        <v>6.6594028877592644</v>
      </c>
      <c r="AL2989" s="50">
        <v>10.492661241846129</v>
      </c>
      <c r="AM2989" s="50"/>
      <c r="AN2989" s="50"/>
      <c r="AO2989" s="50"/>
      <c r="AP2989" s="50"/>
      <c r="AQ2989" s="50"/>
      <c r="AR2989" s="50"/>
      <c r="AS2989" s="50"/>
      <c r="AT2989" s="50"/>
      <c r="AU2989" s="50"/>
      <c r="AV2989" s="50"/>
      <c r="AW2989" s="50"/>
      <c r="AX2989" s="50">
        <f t="shared" si="947"/>
        <v>17.152064129605392</v>
      </c>
      <c r="AY2989" s="50"/>
      <c r="AZ2989" s="50">
        <f t="shared" si="937"/>
        <v>405.45597211462234</v>
      </c>
      <c r="BA2989" s="50">
        <f t="shared" si="938"/>
        <v>624.27348087489474</v>
      </c>
      <c r="BB2989" s="50">
        <f t="shared" si="939"/>
        <v>643.58090811844818</v>
      </c>
      <c r="BC2989" s="17">
        <f t="shared" si="940"/>
        <v>19797</v>
      </c>
      <c r="BD2989" s="50">
        <f t="shared" si="941"/>
        <v>17.152064129605392</v>
      </c>
      <c r="BE2989" s="50">
        <f t="shared" si="942"/>
        <v>405.45597211462234</v>
      </c>
      <c r="BF2989" s="50">
        <f t="shared" si="948"/>
        <v>663.19689641316165</v>
      </c>
      <c r="BG2989" s="50"/>
      <c r="BH2989" s="17">
        <f t="shared" si="943"/>
        <v>0</v>
      </c>
      <c r="BI2989" s="17">
        <f t="shared" si="951"/>
        <v>2989</v>
      </c>
      <c r="BJ2989" s="17">
        <f t="shared" si="949"/>
        <v>2989</v>
      </c>
      <c r="BK2989" s="150">
        <f t="shared" si="950"/>
        <v>29038</v>
      </c>
      <c r="BL2989" s="50" t="e">
        <f t="shared" ca="1" si="944"/>
        <v>#NAME?</v>
      </c>
      <c r="BM2989" s="50" t="e">
        <f t="shared" ca="1" si="945"/>
        <v>#NAME?</v>
      </c>
      <c r="BN2989" s="50" t="e">
        <f t="shared" ca="1" si="946"/>
        <v>#NAME?</v>
      </c>
    </row>
    <row r="2990" spans="1:66" x14ac:dyDescent="0.35">
      <c r="A2990" s="48">
        <v>29039</v>
      </c>
      <c r="B2990" s="17">
        <v>1979</v>
      </c>
      <c r="C2990" s="17">
        <v>7</v>
      </c>
      <c r="D2990" s="17">
        <v>184</v>
      </c>
      <c r="E2990" s="17">
        <v>3</v>
      </c>
      <c r="F2990" s="17">
        <v>3</v>
      </c>
      <c r="G2990" s="50">
        <v>7.4</v>
      </c>
      <c r="H2990" s="32">
        <v>5.8807423380666695</v>
      </c>
      <c r="I2990" s="50">
        <v>6.666666666666667</v>
      </c>
      <c r="J2990" s="13">
        <v>0</v>
      </c>
      <c r="K2990" s="13">
        <f t="shared" si="932"/>
        <v>0</v>
      </c>
      <c r="L2990" s="13">
        <f t="shared" si="933"/>
        <v>0</v>
      </c>
      <c r="M2990" s="13" t="e">
        <f ca="1">CalcTable[[#This Row],[IWC]]-AE2989</f>
        <v>#NAME?</v>
      </c>
      <c r="N2990" s="13" t="e">
        <f ca="1">IF(CalcTable[[#This Row],[Day of Year]]&lt;123,FCAP,AE2989)</f>
        <v>#NAME?</v>
      </c>
      <c r="O2990" s="17" t="e">
        <f ca="1">IF(IRR_DRIP,5,COUNTIF('IDET Wind Values'!C2974:G2974,"&lt;="&amp;IRR_MAXWIND))</f>
        <v>#NAME?</v>
      </c>
      <c r="P2990" s="13" t="e">
        <f ca="1">CalcTable[[#This Row],[ET_o]]*KL</f>
        <v>#NAME?</v>
      </c>
      <c r="Q2990" s="13" t="e">
        <f ca="1">IF(WILTPT&lt;=0,1,MAX(0,MIN(1,(CalcTable[[#This Row],[IWC]]-WILTPT)/(MAD-WILTPT))))</f>
        <v>#NAME?</v>
      </c>
      <c r="R2990" s="13" t="e">
        <f ca="1">CalcTable[[#This Row],[ETMult]]*CalcTable[[#This Row],[ETb]]</f>
        <v>#NAME?</v>
      </c>
      <c r="S2990" s="13" t="b">
        <f>INDEX(IRR_LIST,CalcTable[[#This Row],[Day of Week]]+1)</f>
        <v>1</v>
      </c>
      <c r="T2990" s="13">
        <f t="shared" ca="1" si="934"/>
        <v>0</v>
      </c>
      <c r="U2990" s="13" t="b">
        <f ca="1">IF(CalcTable[[#This Row],[IrrPrecip]]&gt;=IC_MM,FALSE,TRUE)</f>
        <v>1</v>
      </c>
      <c r="V2990" s="13" t="b">
        <f t="shared" si="935"/>
        <v>1</v>
      </c>
      <c r="W2990" s="13" t="e">
        <f ca="1">IF(AND(IRR_DRIP=FALSE,CalcTable[[#This Row],[IrrHours]]&lt;=0),FALSE,TRUE)</f>
        <v>#NAME?</v>
      </c>
      <c r="X2990" s="13" t="e">
        <f ca="1">AND(CalcTable[[#This Row],[IrrDay]],CalcTable[[#This Row],[IrrRain]],CalcTable[[#This Row],[IrrWarm]],CalcTable[[#This Row],[IrrWindy]])</f>
        <v>#NAME?</v>
      </c>
      <c r="Y2990" s="13" t="e">
        <f t="shared" ca="1" si="936"/>
        <v>#NAME?</v>
      </c>
      <c r="Z2990" s="13" t="e">
        <f ca="1">CalcTable[[#This Row],[IrrHours]]/5</f>
        <v>#NAME?</v>
      </c>
      <c r="AA2990" s="13" t="e">
        <f ca="1">IF(CalcTable[[#This Row],[IrrFlag]]=FALSE,0,MAX(0,CalcTable[[#This Row],[VolRednWind]]*(FCAP*IRR_TARGET-CalcTable[[#This Row],[IWC]])))</f>
        <v>#NAME?</v>
      </c>
      <c r="AB2990" s="13" t="e">
        <f ca="1">CalcTable[[#This Row],[IWC]]+CalcTable[[#This Row],[Eff Precip]]+CalcTable[[#This Row],[IrrAmt]]-CalcTable[[#This Row],[AET]]</f>
        <v>#NAME?</v>
      </c>
      <c r="AC2990" s="13" t="e">
        <f ca="1">IF(CalcTable[[#This Row],[PWC]]&gt;FCAP,MIN(24*PERC,MIN(SAT,CalcTable[[#This Row],[PWC]])-FCAP),0)</f>
        <v>#NAME?</v>
      </c>
      <c r="AD2990" s="13" t="e">
        <f ca="1">IF(CalcTable[[#This Row],[PWC]]&gt;SAT,CalcTable[[#This Row],[PWC]]-SAT,0)</f>
        <v>#NAME?</v>
      </c>
      <c r="AE2990" s="13" t="e">
        <f ca="1">CalcTable[[#This Row],[PWC]]-CalcTable[[#This Row],[PercAmt]]-CalcTable[[#This Row],[Runoff]]</f>
        <v>#NAME?</v>
      </c>
      <c r="AF2990" s="13" t="e">
        <f ca="1">CalcTable[[#This Row],[IrrAmt]]/1000*CUR_IRR_AREA*10000/IRR_EFF</f>
        <v>#NAME?</v>
      </c>
      <c r="AG2990" s="147"/>
      <c r="AH2990" s="13"/>
      <c r="AI2990" s="50">
        <v>3.367319370106693</v>
      </c>
      <c r="AJ2990" s="50">
        <v>4.7877175127493627</v>
      </c>
      <c r="AK2990" s="50">
        <v>0</v>
      </c>
      <c r="AL2990" s="50">
        <v>0</v>
      </c>
      <c r="AM2990" s="50"/>
      <c r="AN2990" s="50"/>
      <c r="AO2990" s="50"/>
      <c r="AP2990" s="50"/>
      <c r="AQ2990" s="50"/>
      <c r="AR2990" s="50"/>
      <c r="AS2990" s="50"/>
      <c r="AT2990" s="50"/>
      <c r="AU2990" s="50"/>
      <c r="AV2990" s="50"/>
      <c r="AW2990" s="50"/>
      <c r="AX2990" s="50">
        <f t="shared" si="947"/>
        <v>8.1550368828560558</v>
      </c>
      <c r="AY2990" s="50"/>
      <c r="AZ2990" s="50">
        <f t="shared" si="937"/>
        <v>189.82706446887948</v>
      </c>
      <c r="BA2990" s="50">
        <f t="shared" si="938"/>
        <v>307.70635229415791</v>
      </c>
      <c r="BB2990" s="50">
        <f t="shared" si="939"/>
        <v>318.46050693562245</v>
      </c>
      <c r="BC2990" s="17">
        <f t="shared" si="940"/>
        <v>19797</v>
      </c>
      <c r="BD2990" s="50">
        <f t="shared" si="941"/>
        <v>8.1550368828560558</v>
      </c>
      <c r="BE2990" s="50">
        <f t="shared" si="942"/>
        <v>189.82706446887948</v>
      </c>
      <c r="BF2990" s="50">
        <f t="shared" si="948"/>
        <v>310.49664740267332</v>
      </c>
      <c r="BG2990" s="50"/>
      <c r="BH2990" s="17">
        <f t="shared" si="943"/>
        <v>0</v>
      </c>
      <c r="BI2990" s="17">
        <f t="shared" si="951"/>
        <v>2990</v>
      </c>
      <c r="BJ2990" s="17">
        <f t="shared" si="949"/>
        <v>2990</v>
      </c>
      <c r="BK2990" s="150">
        <f t="shared" si="950"/>
        <v>29039</v>
      </c>
      <c r="BL2990" s="50" t="e">
        <f t="shared" ca="1" si="944"/>
        <v>#NAME?</v>
      </c>
      <c r="BM2990" s="50" t="e">
        <f t="shared" ca="1" si="945"/>
        <v>#NAME?</v>
      </c>
      <c r="BN2990" s="50" t="e">
        <f t="shared" ca="1" si="946"/>
        <v>#NAME?</v>
      </c>
    </row>
    <row r="2991" spans="1:66" x14ac:dyDescent="0.35">
      <c r="A2991" s="48">
        <v>29040</v>
      </c>
      <c r="B2991" s="17">
        <v>1979</v>
      </c>
      <c r="C2991" s="17">
        <v>7</v>
      </c>
      <c r="D2991" s="17">
        <v>185</v>
      </c>
      <c r="E2991" s="17">
        <v>4</v>
      </c>
      <c r="F2991" s="17">
        <v>4</v>
      </c>
      <c r="G2991" s="50">
        <v>7.3</v>
      </c>
      <c r="H2991" s="32">
        <v>5.7175813864025562</v>
      </c>
      <c r="I2991" s="50">
        <v>8.1666666666666661</v>
      </c>
      <c r="J2991" s="13">
        <v>4.5999999999999996</v>
      </c>
      <c r="K2991" s="13">
        <f t="shared" si="932"/>
        <v>4.5999999999999996</v>
      </c>
      <c r="L2991" s="13">
        <f t="shared" si="933"/>
        <v>0</v>
      </c>
      <c r="M2991" s="13" t="e">
        <f ca="1">CalcTable[[#This Row],[IWC]]-AE2990</f>
        <v>#NAME?</v>
      </c>
      <c r="N2991" s="13" t="e">
        <f ca="1">IF(CalcTable[[#This Row],[Day of Year]]&lt;123,FCAP,AE2990)</f>
        <v>#NAME?</v>
      </c>
      <c r="O2991" s="17" t="e">
        <f ca="1">IF(IRR_DRIP,5,COUNTIF('IDET Wind Values'!C2975:G2975,"&lt;="&amp;IRR_MAXWIND))</f>
        <v>#NAME?</v>
      </c>
      <c r="P2991" s="13" t="e">
        <f ca="1">CalcTable[[#This Row],[ET_o]]*KL</f>
        <v>#NAME?</v>
      </c>
      <c r="Q2991" s="13" t="e">
        <f ca="1">IF(WILTPT&lt;=0,1,MAX(0,MIN(1,(CalcTable[[#This Row],[IWC]]-WILTPT)/(MAD-WILTPT))))</f>
        <v>#NAME?</v>
      </c>
      <c r="R2991" s="13" t="e">
        <f ca="1">CalcTable[[#This Row],[ETMult]]*CalcTable[[#This Row],[ETb]]</f>
        <v>#NAME?</v>
      </c>
      <c r="S2991" s="13" t="b">
        <f>INDEX(IRR_LIST,CalcTable[[#This Row],[Day of Week]]+1)</f>
        <v>0</v>
      </c>
      <c r="T2991" s="13">
        <f t="shared" ca="1" si="934"/>
        <v>0</v>
      </c>
      <c r="U2991" s="13" t="b">
        <f ca="1">IF(CalcTable[[#This Row],[IrrPrecip]]&gt;=IC_MM,FALSE,TRUE)</f>
        <v>1</v>
      </c>
      <c r="V2991" s="13" t="b">
        <f t="shared" si="935"/>
        <v>1</v>
      </c>
      <c r="W2991" s="13" t="e">
        <f ca="1">IF(AND(IRR_DRIP=FALSE,CalcTable[[#This Row],[IrrHours]]&lt;=0),FALSE,TRUE)</f>
        <v>#NAME?</v>
      </c>
      <c r="X2991" s="13" t="e">
        <f ca="1">AND(CalcTable[[#This Row],[IrrDay]],CalcTable[[#This Row],[IrrRain]],CalcTable[[#This Row],[IrrWarm]],CalcTable[[#This Row],[IrrWindy]])</f>
        <v>#NAME?</v>
      </c>
      <c r="Y2991" s="13" t="e">
        <f t="shared" ca="1" si="936"/>
        <v>#NAME?</v>
      </c>
      <c r="Z2991" s="13" t="e">
        <f ca="1">CalcTable[[#This Row],[IrrHours]]/5</f>
        <v>#NAME?</v>
      </c>
      <c r="AA2991" s="13" t="e">
        <f ca="1">IF(CalcTable[[#This Row],[IrrFlag]]=FALSE,0,MAX(0,CalcTable[[#This Row],[VolRednWind]]*(FCAP*IRR_TARGET-CalcTable[[#This Row],[IWC]])))</f>
        <v>#NAME?</v>
      </c>
      <c r="AB2991" s="13" t="e">
        <f ca="1">CalcTable[[#This Row],[IWC]]+CalcTable[[#This Row],[Eff Precip]]+CalcTable[[#This Row],[IrrAmt]]-CalcTable[[#This Row],[AET]]</f>
        <v>#NAME?</v>
      </c>
      <c r="AC2991" s="13" t="e">
        <f ca="1">IF(CalcTable[[#This Row],[PWC]]&gt;FCAP,MIN(24*PERC,MIN(SAT,CalcTable[[#This Row],[PWC]])-FCAP),0)</f>
        <v>#NAME?</v>
      </c>
      <c r="AD2991" s="13" t="e">
        <f ca="1">IF(CalcTable[[#This Row],[PWC]]&gt;SAT,CalcTable[[#This Row],[PWC]]-SAT,0)</f>
        <v>#NAME?</v>
      </c>
      <c r="AE2991" s="13" t="e">
        <f ca="1">CalcTable[[#This Row],[PWC]]-CalcTable[[#This Row],[PercAmt]]-CalcTable[[#This Row],[Runoff]]</f>
        <v>#NAME?</v>
      </c>
      <c r="AF2991" s="13" t="e">
        <f ca="1">CalcTable[[#This Row],[IrrAmt]]/1000*CUR_IRR_AREA*10000/IRR_EFF</f>
        <v>#NAME?</v>
      </c>
      <c r="AG2991" s="147"/>
      <c r="AH2991" s="13"/>
      <c r="AI2991" s="50">
        <v>0</v>
      </c>
      <c r="AJ2991" s="50">
        <v>0</v>
      </c>
      <c r="AK2991" s="50">
        <v>0</v>
      </c>
      <c r="AL2991" s="50">
        <v>5.5144082859366677</v>
      </c>
      <c r="AM2991" s="50"/>
      <c r="AN2991" s="50"/>
      <c r="AO2991" s="50"/>
      <c r="AP2991" s="50"/>
      <c r="AQ2991" s="50"/>
      <c r="AR2991" s="50"/>
      <c r="AS2991" s="50"/>
      <c r="AT2991" s="50"/>
      <c r="AU2991" s="50"/>
      <c r="AV2991" s="50"/>
      <c r="AW2991" s="50"/>
      <c r="AX2991" s="50">
        <f t="shared" si="947"/>
        <v>5.5144082859366677</v>
      </c>
      <c r="AY2991" s="50"/>
      <c r="AZ2991" s="50">
        <f t="shared" si="937"/>
        <v>161.75597638747558</v>
      </c>
      <c r="BA2991" s="50">
        <f t="shared" si="938"/>
        <v>249.05285253309734</v>
      </c>
      <c r="BB2991" s="50">
        <f t="shared" si="939"/>
        <v>256.75551807535811</v>
      </c>
      <c r="BC2991" s="17">
        <f t="shared" si="940"/>
        <v>19797</v>
      </c>
      <c r="BD2991" s="50">
        <f t="shared" si="941"/>
        <v>5.5144082859366677</v>
      </c>
      <c r="BE2991" s="50">
        <f t="shared" si="942"/>
        <v>161.75597638747558</v>
      </c>
      <c r="BF2991" s="50">
        <f t="shared" si="948"/>
        <v>264.58128352867755</v>
      </c>
      <c r="BG2991" s="50"/>
      <c r="BH2991" s="17">
        <f t="shared" si="943"/>
        <v>0</v>
      </c>
      <c r="BI2991" s="17">
        <f t="shared" si="951"/>
        <v>2991</v>
      </c>
      <c r="BJ2991" s="17">
        <f t="shared" si="949"/>
        <v>2991</v>
      </c>
      <c r="BK2991" s="150">
        <f t="shared" si="950"/>
        <v>29040</v>
      </c>
      <c r="BL2991" s="50" t="e">
        <f t="shared" ca="1" si="944"/>
        <v>#NAME?</v>
      </c>
      <c r="BM2991" s="50" t="e">
        <f t="shared" ca="1" si="945"/>
        <v>#NAME?</v>
      </c>
      <c r="BN2991" s="50" t="e">
        <f t="shared" ca="1" si="946"/>
        <v>#NAME?</v>
      </c>
    </row>
    <row r="2992" spans="1:66" x14ac:dyDescent="0.35">
      <c r="A2992" s="48">
        <v>29041</v>
      </c>
      <c r="B2992" s="17">
        <v>1979</v>
      </c>
      <c r="C2992" s="17">
        <v>7</v>
      </c>
      <c r="D2992" s="17">
        <v>186</v>
      </c>
      <c r="E2992" s="17">
        <v>5</v>
      </c>
      <c r="F2992" s="17">
        <v>5</v>
      </c>
      <c r="G2992" s="50">
        <v>13.2</v>
      </c>
      <c r="H2992" s="32">
        <v>6.3002322315106136</v>
      </c>
      <c r="I2992" s="50">
        <v>13.666666666666666</v>
      </c>
      <c r="J2992" s="13">
        <v>0</v>
      </c>
      <c r="K2992" s="13">
        <f t="shared" si="932"/>
        <v>0</v>
      </c>
      <c r="L2992" s="13">
        <f t="shared" si="933"/>
        <v>0</v>
      </c>
      <c r="M2992" s="13" t="e">
        <f ca="1">CalcTable[[#This Row],[IWC]]-AE2991</f>
        <v>#NAME?</v>
      </c>
      <c r="N2992" s="13" t="e">
        <f ca="1">IF(CalcTable[[#This Row],[Day of Year]]&lt;123,FCAP,AE2991)</f>
        <v>#NAME?</v>
      </c>
      <c r="O2992" s="17" t="e">
        <f ca="1">IF(IRR_DRIP,5,COUNTIF('IDET Wind Values'!C2976:G2976,"&lt;="&amp;IRR_MAXWIND))</f>
        <v>#NAME?</v>
      </c>
      <c r="P2992" s="13" t="e">
        <f ca="1">CalcTable[[#This Row],[ET_o]]*KL</f>
        <v>#NAME?</v>
      </c>
      <c r="Q2992" s="13" t="e">
        <f ca="1">IF(WILTPT&lt;=0,1,MAX(0,MIN(1,(CalcTable[[#This Row],[IWC]]-WILTPT)/(MAD-WILTPT))))</f>
        <v>#NAME?</v>
      </c>
      <c r="R2992" s="13" t="e">
        <f ca="1">CalcTable[[#This Row],[ETMult]]*CalcTable[[#This Row],[ETb]]</f>
        <v>#NAME?</v>
      </c>
      <c r="S2992" s="13" t="b">
        <f>INDEX(IRR_LIST,CalcTable[[#This Row],[Day of Week]]+1)</f>
        <v>1</v>
      </c>
      <c r="T2992" s="13">
        <f t="shared" ca="1" si="934"/>
        <v>4.5999999999999996</v>
      </c>
      <c r="U2992" s="13" t="b">
        <f ca="1">IF(CalcTable[[#This Row],[IrrPrecip]]&gt;=IC_MM,FALSE,TRUE)</f>
        <v>1</v>
      </c>
      <c r="V2992" s="13" t="b">
        <f t="shared" si="935"/>
        <v>1</v>
      </c>
      <c r="W2992" s="13" t="e">
        <f ca="1">IF(AND(IRR_DRIP=FALSE,CalcTable[[#This Row],[IrrHours]]&lt;=0),FALSE,TRUE)</f>
        <v>#NAME?</v>
      </c>
      <c r="X2992" s="13" t="e">
        <f ca="1">AND(CalcTable[[#This Row],[IrrDay]],CalcTable[[#This Row],[IrrRain]],CalcTable[[#This Row],[IrrWarm]],CalcTable[[#This Row],[IrrWindy]])</f>
        <v>#NAME?</v>
      </c>
      <c r="Y2992" s="13" t="e">
        <f t="shared" ca="1" si="936"/>
        <v>#NAME?</v>
      </c>
      <c r="Z2992" s="13" t="e">
        <f ca="1">CalcTable[[#This Row],[IrrHours]]/5</f>
        <v>#NAME?</v>
      </c>
      <c r="AA2992" s="13" t="e">
        <f ca="1">IF(CalcTable[[#This Row],[IrrFlag]]=FALSE,0,MAX(0,CalcTable[[#This Row],[VolRednWind]]*(FCAP*IRR_TARGET-CalcTable[[#This Row],[IWC]])))</f>
        <v>#NAME?</v>
      </c>
      <c r="AB2992" s="13" t="e">
        <f ca="1">CalcTable[[#This Row],[IWC]]+CalcTable[[#This Row],[Eff Precip]]+CalcTable[[#This Row],[IrrAmt]]-CalcTable[[#This Row],[AET]]</f>
        <v>#NAME?</v>
      </c>
      <c r="AC2992" s="13" t="e">
        <f ca="1">IF(CalcTable[[#This Row],[PWC]]&gt;FCAP,MIN(24*PERC,MIN(SAT,CalcTable[[#This Row],[PWC]])-FCAP),0)</f>
        <v>#NAME?</v>
      </c>
      <c r="AD2992" s="13" t="e">
        <f ca="1">IF(CalcTable[[#This Row],[PWC]]&gt;SAT,CalcTable[[#This Row],[PWC]]-SAT,0)</f>
        <v>#NAME?</v>
      </c>
      <c r="AE2992" s="13" t="e">
        <f ca="1">CalcTable[[#This Row],[PWC]]-CalcTable[[#This Row],[PercAmt]]-CalcTable[[#This Row],[Runoff]]</f>
        <v>#NAME?</v>
      </c>
      <c r="AF2992" s="13" t="e">
        <f ca="1">CalcTable[[#This Row],[IrrAmt]]/1000*CUR_IRR_AREA*10000/IRR_EFF</f>
        <v>#NAME?</v>
      </c>
      <c r="AG2992" s="147"/>
      <c r="AH2992" s="13"/>
      <c r="AI2992" s="50">
        <v>6.3004856117680932</v>
      </c>
      <c r="AJ2992" s="50">
        <v>10.325863544818574</v>
      </c>
      <c r="AK2992" s="50">
        <v>0</v>
      </c>
      <c r="AL2992" s="50">
        <v>0</v>
      </c>
      <c r="AM2992" s="50"/>
      <c r="AN2992" s="50"/>
      <c r="AO2992" s="50"/>
      <c r="AP2992" s="50"/>
      <c r="AQ2992" s="50"/>
      <c r="AR2992" s="50"/>
      <c r="AS2992" s="50"/>
      <c r="AT2992" s="50"/>
      <c r="AU2992" s="50"/>
      <c r="AV2992" s="50"/>
      <c r="AW2992" s="50"/>
      <c r="AX2992" s="50">
        <f t="shared" si="947"/>
        <v>16.626349156586667</v>
      </c>
      <c r="AY2992" s="50"/>
      <c r="AZ2992" s="50">
        <f t="shared" si="937"/>
        <v>395.29911962061021</v>
      </c>
      <c r="BA2992" s="50">
        <f t="shared" si="938"/>
        <v>641.91998730147805</v>
      </c>
      <c r="BB2992" s="50">
        <f t="shared" si="939"/>
        <v>664.44206988798669</v>
      </c>
      <c r="BC2992" s="17">
        <f t="shared" si="940"/>
        <v>19797</v>
      </c>
      <c r="BD2992" s="50">
        <f t="shared" si="941"/>
        <v>16.626349156586667</v>
      </c>
      <c r="BE2992" s="50">
        <f t="shared" si="942"/>
        <v>395.29911962061021</v>
      </c>
      <c r="BF2992" s="50">
        <f t="shared" si="948"/>
        <v>646.58351909324188</v>
      </c>
      <c r="BG2992" s="50"/>
      <c r="BH2992" s="17">
        <f t="shared" si="943"/>
        <v>0</v>
      </c>
      <c r="BI2992" s="17">
        <f t="shared" si="951"/>
        <v>2992</v>
      </c>
      <c r="BJ2992" s="17">
        <f t="shared" si="949"/>
        <v>2992</v>
      </c>
      <c r="BK2992" s="150">
        <f t="shared" si="950"/>
        <v>29041</v>
      </c>
      <c r="BL2992" s="50" t="e">
        <f t="shared" ca="1" si="944"/>
        <v>#NAME?</v>
      </c>
      <c r="BM2992" s="50" t="e">
        <f t="shared" ca="1" si="945"/>
        <v>#NAME?</v>
      </c>
      <c r="BN2992" s="50" t="e">
        <f t="shared" ca="1" si="946"/>
        <v>#NAME?</v>
      </c>
    </row>
    <row r="2993" spans="1:66" x14ac:dyDescent="0.35">
      <c r="A2993" s="48">
        <v>29042</v>
      </c>
      <c r="B2993" s="17">
        <v>1979</v>
      </c>
      <c r="C2993" s="17">
        <v>7</v>
      </c>
      <c r="D2993" s="17">
        <v>187</v>
      </c>
      <c r="E2993" s="17">
        <v>6</v>
      </c>
      <c r="F2993" s="17">
        <v>6</v>
      </c>
      <c r="G2993" s="50">
        <v>12.8</v>
      </c>
      <c r="H2993" s="32">
        <v>5.9273763128906918</v>
      </c>
      <c r="I2993" s="50">
        <v>11.833333333333334</v>
      </c>
      <c r="J2993" s="13">
        <v>13.2</v>
      </c>
      <c r="K2993" s="13">
        <f t="shared" si="932"/>
        <v>13.2</v>
      </c>
      <c r="L2993" s="13">
        <f t="shared" si="933"/>
        <v>6.1499999999999995</v>
      </c>
      <c r="M2993" s="13" t="e">
        <f ca="1">CalcTable[[#This Row],[IWC]]-AE2992</f>
        <v>#NAME?</v>
      </c>
      <c r="N2993" s="13" t="e">
        <f ca="1">IF(CalcTable[[#This Row],[Day of Year]]&lt;123,FCAP,AE2992)</f>
        <v>#NAME?</v>
      </c>
      <c r="O2993" s="17" t="e">
        <f ca="1">IF(IRR_DRIP,5,COUNTIF('IDET Wind Values'!C2977:G2977,"&lt;="&amp;IRR_MAXWIND))</f>
        <v>#NAME?</v>
      </c>
      <c r="P2993" s="13" t="e">
        <f ca="1">CalcTable[[#This Row],[ET_o]]*KL</f>
        <v>#NAME?</v>
      </c>
      <c r="Q2993" s="13" t="e">
        <f ca="1">IF(WILTPT&lt;=0,1,MAX(0,MIN(1,(CalcTable[[#This Row],[IWC]]-WILTPT)/(MAD-WILTPT))))</f>
        <v>#NAME?</v>
      </c>
      <c r="R2993" s="13" t="e">
        <f ca="1">CalcTable[[#This Row],[ETMult]]*CalcTable[[#This Row],[ETb]]</f>
        <v>#NAME?</v>
      </c>
      <c r="S2993" s="13" t="b">
        <f>INDEX(IRR_LIST,CalcTable[[#This Row],[Day of Week]]+1)</f>
        <v>0</v>
      </c>
      <c r="T2993" s="13">
        <f t="shared" ca="1" si="934"/>
        <v>4.5999999999999996</v>
      </c>
      <c r="U2993" s="13" t="b">
        <f ca="1">IF(CalcTable[[#This Row],[IrrPrecip]]&gt;=IC_MM,FALSE,TRUE)</f>
        <v>1</v>
      </c>
      <c r="V2993" s="13" t="b">
        <f t="shared" si="935"/>
        <v>1</v>
      </c>
      <c r="W2993" s="13" t="e">
        <f ca="1">IF(AND(IRR_DRIP=FALSE,CalcTable[[#This Row],[IrrHours]]&lt;=0),FALSE,TRUE)</f>
        <v>#NAME?</v>
      </c>
      <c r="X2993" s="13" t="e">
        <f ca="1">AND(CalcTable[[#This Row],[IrrDay]],CalcTable[[#This Row],[IrrRain]],CalcTable[[#This Row],[IrrWarm]],CalcTable[[#This Row],[IrrWindy]])</f>
        <v>#NAME?</v>
      </c>
      <c r="Y2993" s="13" t="e">
        <f t="shared" ca="1" si="936"/>
        <v>#NAME?</v>
      </c>
      <c r="Z2993" s="13" t="e">
        <f ca="1">CalcTable[[#This Row],[IrrHours]]/5</f>
        <v>#NAME?</v>
      </c>
      <c r="AA2993" s="13" t="e">
        <f ca="1">IF(CalcTable[[#This Row],[IrrFlag]]=FALSE,0,MAX(0,CalcTable[[#This Row],[VolRednWind]]*(FCAP*IRR_TARGET-CalcTable[[#This Row],[IWC]])))</f>
        <v>#NAME?</v>
      </c>
      <c r="AB2993" s="13" t="e">
        <f ca="1">CalcTable[[#This Row],[IWC]]+CalcTable[[#This Row],[Eff Precip]]+CalcTable[[#This Row],[IrrAmt]]-CalcTable[[#This Row],[AET]]</f>
        <v>#NAME?</v>
      </c>
      <c r="AC2993" s="13" t="e">
        <f ca="1">IF(CalcTable[[#This Row],[PWC]]&gt;FCAP,MIN(24*PERC,MIN(SAT,CalcTable[[#This Row],[PWC]])-FCAP),0)</f>
        <v>#NAME?</v>
      </c>
      <c r="AD2993" s="13" t="e">
        <f ca="1">IF(CalcTable[[#This Row],[PWC]]&gt;SAT,CalcTable[[#This Row],[PWC]]-SAT,0)</f>
        <v>#NAME?</v>
      </c>
      <c r="AE2993" s="13" t="e">
        <f ca="1">CalcTable[[#This Row],[PWC]]-CalcTable[[#This Row],[PercAmt]]-CalcTable[[#This Row],[Runoff]]</f>
        <v>#NAME?</v>
      </c>
      <c r="AF2993" s="13" t="e">
        <f ca="1">CalcTable[[#This Row],[IrrAmt]]/1000*CUR_IRR_AREA*10000/IRR_EFF</f>
        <v>#NAME?</v>
      </c>
      <c r="AG2993" s="147"/>
      <c r="AH2993" s="13"/>
      <c r="AI2993" s="50">
        <v>0</v>
      </c>
      <c r="AJ2993" s="50">
        <v>0</v>
      </c>
      <c r="AK2993" s="50">
        <v>0</v>
      </c>
      <c r="AL2993" s="50">
        <v>6.6097974898522445</v>
      </c>
      <c r="AM2993" s="50"/>
      <c r="AN2993" s="50"/>
      <c r="AO2993" s="50"/>
      <c r="AP2993" s="50"/>
      <c r="AQ2993" s="50"/>
      <c r="AR2993" s="50"/>
      <c r="AS2993" s="50"/>
      <c r="AT2993" s="50"/>
      <c r="AU2993" s="50"/>
      <c r="AV2993" s="50"/>
      <c r="AW2993" s="50"/>
      <c r="AX2993" s="50">
        <f t="shared" si="947"/>
        <v>6.6097974898522445</v>
      </c>
      <c r="AY2993" s="50"/>
      <c r="AZ2993" s="50">
        <f t="shared" si="937"/>
        <v>193.88739303566587</v>
      </c>
      <c r="BA2993" s="50">
        <f t="shared" si="938"/>
        <v>298.52503372158077</v>
      </c>
      <c r="BB2993" s="50">
        <f t="shared" si="939"/>
        <v>307.75776672327919</v>
      </c>
      <c r="BC2993" s="17">
        <f t="shared" si="940"/>
        <v>19797</v>
      </c>
      <c r="BD2993" s="50">
        <f t="shared" si="941"/>
        <v>6.6097974898522445</v>
      </c>
      <c r="BE2993" s="50">
        <f t="shared" si="942"/>
        <v>193.88739303566587</v>
      </c>
      <c r="BF2993" s="50">
        <f t="shared" si="948"/>
        <v>317.13805236180207</v>
      </c>
      <c r="BG2993" s="50"/>
      <c r="BH2993" s="17">
        <f t="shared" si="943"/>
        <v>0</v>
      </c>
      <c r="BI2993" s="17">
        <f t="shared" si="951"/>
        <v>2993</v>
      </c>
      <c r="BJ2993" s="17">
        <f t="shared" si="949"/>
        <v>2993</v>
      </c>
      <c r="BK2993" s="150">
        <f t="shared" si="950"/>
        <v>29042</v>
      </c>
      <c r="BL2993" s="50" t="e">
        <f t="shared" ca="1" si="944"/>
        <v>#NAME?</v>
      </c>
      <c r="BM2993" s="50" t="e">
        <f t="shared" ca="1" si="945"/>
        <v>#NAME?</v>
      </c>
      <c r="BN2993" s="50" t="e">
        <f t="shared" ca="1" si="946"/>
        <v>#NAME?</v>
      </c>
    </row>
    <row r="2994" spans="1:66" x14ac:dyDescent="0.35">
      <c r="A2994" s="48">
        <v>29043</v>
      </c>
      <c r="B2994" s="17">
        <v>1979</v>
      </c>
      <c r="C2994" s="17">
        <v>7</v>
      </c>
      <c r="D2994" s="17">
        <v>188</v>
      </c>
      <c r="E2994" s="17">
        <v>7</v>
      </c>
      <c r="F2994" s="17">
        <v>7</v>
      </c>
      <c r="G2994" s="50">
        <v>11.9</v>
      </c>
      <c r="H2994" s="32">
        <v>6.4439771590612409</v>
      </c>
      <c r="I2994" s="50">
        <v>10.5</v>
      </c>
      <c r="J2994" s="13">
        <v>0</v>
      </c>
      <c r="K2994" s="13">
        <f t="shared" si="932"/>
        <v>0</v>
      </c>
      <c r="L2994" s="13">
        <f t="shared" si="933"/>
        <v>0</v>
      </c>
      <c r="M2994" s="13" t="e">
        <f ca="1">CalcTable[[#This Row],[IWC]]-AE2993</f>
        <v>#NAME?</v>
      </c>
      <c r="N2994" s="13" t="e">
        <f ca="1">IF(CalcTable[[#This Row],[Day of Year]]&lt;123,FCAP,AE2993)</f>
        <v>#NAME?</v>
      </c>
      <c r="O2994" s="17" t="e">
        <f ca="1">IF(IRR_DRIP,5,COUNTIF('IDET Wind Values'!C2978:G2978,"&lt;="&amp;IRR_MAXWIND))</f>
        <v>#NAME?</v>
      </c>
      <c r="P2994" s="13" t="e">
        <f ca="1">CalcTable[[#This Row],[ET_o]]*KL</f>
        <v>#NAME?</v>
      </c>
      <c r="Q2994" s="13" t="e">
        <f ca="1">IF(WILTPT&lt;=0,1,MAX(0,MIN(1,(CalcTable[[#This Row],[IWC]]-WILTPT)/(MAD-WILTPT))))</f>
        <v>#NAME?</v>
      </c>
      <c r="R2994" s="13" t="e">
        <f ca="1">CalcTable[[#This Row],[ETMult]]*CalcTable[[#This Row],[ETb]]</f>
        <v>#NAME?</v>
      </c>
      <c r="S2994" s="13" t="b">
        <f>INDEX(IRR_LIST,CalcTable[[#This Row],[Day of Week]]+1)</f>
        <v>0</v>
      </c>
      <c r="T2994" s="13">
        <f t="shared" ca="1" si="934"/>
        <v>13.2</v>
      </c>
      <c r="U2994" s="13" t="b">
        <f ca="1">IF(CalcTable[[#This Row],[IrrPrecip]]&gt;=IC_MM,FALSE,TRUE)</f>
        <v>0</v>
      </c>
      <c r="V2994" s="13" t="b">
        <f t="shared" si="935"/>
        <v>1</v>
      </c>
      <c r="W2994" s="13" t="e">
        <f ca="1">IF(AND(IRR_DRIP=FALSE,CalcTable[[#This Row],[IrrHours]]&lt;=0),FALSE,TRUE)</f>
        <v>#NAME?</v>
      </c>
      <c r="X2994" s="13" t="e">
        <f ca="1">AND(CalcTable[[#This Row],[IrrDay]],CalcTable[[#This Row],[IrrRain]],CalcTable[[#This Row],[IrrWarm]],CalcTable[[#This Row],[IrrWindy]])</f>
        <v>#NAME?</v>
      </c>
      <c r="Y2994" s="13" t="e">
        <f t="shared" ca="1" si="936"/>
        <v>#NAME?</v>
      </c>
      <c r="Z2994" s="13" t="e">
        <f ca="1">CalcTable[[#This Row],[IrrHours]]/5</f>
        <v>#NAME?</v>
      </c>
      <c r="AA2994" s="13" t="e">
        <f ca="1">IF(CalcTable[[#This Row],[IrrFlag]]=FALSE,0,MAX(0,CalcTable[[#This Row],[VolRednWind]]*(FCAP*IRR_TARGET-CalcTable[[#This Row],[IWC]])))</f>
        <v>#NAME?</v>
      </c>
      <c r="AB2994" s="13" t="e">
        <f ca="1">CalcTable[[#This Row],[IWC]]+CalcTable[[#This Row],[Eff Precip]]+CalcTable[[#This Row],[IrrAmt]]-CalcTable[[#This Row],[AET]]</f>
        <v>#NAME?</v>
      </c>
      <c r="AC2994" s="13" t="e">
        <f ca="1">IF(CalcTable[[#This Row],[PWC]]&gt;FCAP,MIN(24*PERC,MIN(SAT,CalcTable[[#This Row],[PWC]])-FCAP),0)</f>
        <v>#NAME?</v>
      </c>
      <c r="AD2994" s="13" t="e">
        <f ca="1">IF(CalcTable[[#This Row],[PWC]]&gt;SAT,CalcTable[[#This Row],[PWC]]-SAT,0)</f>
        <v>#NAME?</v>
      </c>
      <c r="AE2994" s="13" t="e">
        <f ca="1">CalcTable[[#This Row],[PWC]]-CalcTable[[#This Row],[PercAmt]]-CalcTable[[#This Row],[Runoff]]</f>
        <v>#NAME?</v>
      </c>
      <c r="AF2994" s="13" t="e">
        <f ca="1">CalcTable[[#This Row],[IrrAmt]]/1000*CUR_IRR_AREA*10000/IRR_EFF</f>
        <v>#NAME?</v>
      </c>
      <c r="AG2994" s="147"/>
      <c r="AH2994" s="13"/>
      <c r="AI2994" s="50">
        <v>0</v>
      </c>
      <c r="AJ2994" s="50">
        <v>0</v>
      </c>
      <c r="AK2994" s="50">
        <v>0</v>
      </c>
      <c r="AL2994" s="50">
        <v>0</v>
      </c>
      <c r="AM2994" s="50"/>
      <c r="AN2994" s="50"/>
      <c r="AO2994" s="50"/>
      <c r="AP2994" s="50"/>
      <c r="AQ2994" s="50"/>
      <c r="AR2994" s="50"/>
      <c r="AS2994" s="50"/>
      <c r="AT2994" s="50"/>
      <c r="AU2994" s="50"/>
      <c r="AV2994" s="50"/>
      <c r="AW2994" s="50"/>
      <c r="AX2994" s="50">
        <f t="shared" si="947"/>
        <v>0</v>
      </c>
      <c r="AY2994" s="50"/>
      <c r="AZ2994" s="50">
        <f t="shared" si="937"/>
        <v>0</v>
      </c>
      <c r="BA2994" s="50">
        <f t="shared" si="938"/>
        <v>0</v>
      </c>
      <c r="BB2994" s="50">
        <f t="shared" si="939"/>
        <v>0</v>
      </c>
      <c r="BC2994" s="17">
        <f t="shared" si="940"/>
        <v>19797</v>
      </c>
      <c r="BD2994" s="50">
        <f t="shared" si="941"/>
        <v>0</v>
      </c>
      <c r="BE2994" s="50">
        <f t="shared" si="942"/>
        <v>0</v>
      </c>
      <c r="BF2994" s="50">
        <f t="shared" si="948"/>
        <v>0</v>
      </c>
      <c r="BG2994" s="50"/>
      <c r="BH2994" s="17">
        <f t="shared" si="943"/>
        <v>0</v>
      </c>
      <c r="BI2994" s="17">
        <f t="shared" si="951"/>
        <v>2994</v>
      </c>
      <c r="BJ2994" s="17">
        <f t="shared" si="949"/>
        <v>2994</v>
      </c>
      <c r="BK2994" s="150">
        <f t="shared" si="950"/>
        <v>29043</v>
      </c>
      <c r="BL2994" s="50" t="e">
        <f t="shared" ca="1" si="944"/>
        <v>#NAME?</v>
      </c>
      <c r="BM2994" s="50" t="e">
        <f t="shared" ca="1" si="945"/>
        <v>#NAME?</v>
      </c>
      <c r="BN2994" s="50" t="e">
        <f t="shared" ca="1" si="946"/>
        <v>#NAME?</v>
      </c>
    </row>
    <row r="2995" spans="1:66" x14ac:dyDescent="0.35">
      <c r="A2995" s="48">
        <v>29044</v>
      </c>
      <c r="B2995" s="17">
        <v>1979</v>
      </c>
      <c r="C2995" s="17">
        <v>7</v>
      </c>
      <c r="D2995" s="17">
        <v>189</v>
      </c>
      <c r="E2995" s="17">
        <v>8</v>
      </c>
      <c r="F2995" s="17">
        <v>1</v>
      </c>
      <c r="G2995" s="50">
        <v>10.4</v>
      </c>
      <c r="H2995" s="32">
        <v>6.2689528763395126</v>
      </c>
      <c r="I2995" s="50">
        <v>7.5</v>
      </c>
      <c r="J2995" s="13">
        <v>0</v>
      </c>
      <c r="K2995" s="13">
        <f t="shared" si="932"/>
        <v>0</v>
      </c>
      <c r="L2995" s="13">
        <f t="shared" si="933"/>
        <v>0</v>
      </c>
      <c r="M2995" s="13" t="e">
        <f ca="1">CalcTable[[#This Row],[IWC]]-AE2994</f>
        <v>#NAME?</v>
      </c>
      <c r="N2995" s="13" t="e">
        <f ca="1">IF(CalcTable[[#This Row],[Day of Year]]&lt;123,FCAP,AE2994)</f>
        <v>#NAME?</v>
      </c>
      <c r="O2995" s="17" t="e">
        <f ca="1">IF(IRR_DRIP,5,COUNTIF('IDET Wind Values'!C2979:G2979,"&lt;="&amp;IRR_MAXWIND))</f>
        <v>#NAME?</v>
      </c>
      <c r="P2995" s="13" t="e">
        <f ca="1">CalcTable[[#This Row],[ET_o]]*KL</f>
        <v>#NAME?</v>
      </c>
      <c r="Q2995" s="13" t="e">
        <f ca="1">IF(WILTPT&lt;=0,1,MAX(0,MIN(1,(CalcTable[[#This Row],[IWC]]-WILTPT)/(MAD-WILTPT))))</f>
        <v>#NAME?</v>
      </c>
      <c r="R2995" s="13" t="e">
        <f ca="1">CalcTable[[#This Row],[ETMult]]*CalcTable[[#This Row],[ETb]]</f>
        <v>#NAME?</v>
      </c>
      <c r="S2995" s="13" t="b">
        <f>INDEX(IRR_LIST,CalcTable[[#This Row],[Day of Week]]+1)</f>
        <v>1</v>
      </c>
      <c r="T2995" s="13">
        <f t="shared" ca="1" si="934"/>
        <v>13.2</v>
      </c>
      <c r="U2995" s="13" t="b">
        <f ca="1">IF(CalcTable[[#This Row],[IrrPrecip]]&gt;=IC_MM,FALSE,TRUE)</f>
        <v>0</v>
      </c>
      <c r="V2995" s="13" t="b">
        <f t="shared" si="935"/>
        <v>1</v>
      </c>
      <c r="W2995" s="13" t="e">
        <f ca="1">IF(AND(IRR_DRIP=FALSE,CalcTable[[#This Row],[IrrHours]]&lt;=0),FALSE,TRUE)</f>
        <v>#NAME?</v>
      </c>
      <c r="X2995" s="13" t="e">
        <f ca="1">AND(CalcTable[[#This Row],[IrrDay]],CalcTable[[#This Row],[IrrRain]],CalcTable[[#This Row],[IrrWarm]],CalcTable[[#This Row],[IrrWindy]])</f>
        <v>#NAME?</v>
      </c>
      <c r="Y2995" s="13" t="e">
        <f t="shared" ca="1" si="936"/>
        <v>#NAME?</v>
      </c>
      <c r="Z2995" s="13" t="e">
        <f ca="1">CalcTable[[#This Row],[IrrHours]]/5</f>
        <v>#NAME?</v>
      </c>
      <c r="AA2995" s="13" t="e">
        <f ca="1">IF(CalcTable[[#This Row],[IrrFlag]]=FALSE,0,MAX(0,CalcTable[[#This Row],[VolRednWind]]*(FCAP*IRR_TARGET-CalcTable[[#This Row],[IWC]])))</f>
        <v>#NAME?</v>
      </c>
      <c r="AB2995" s="13" t="e">
        <f ca="1">CalcTable[[#This Row],[IWC]]+CalcTable[[#This Row],[Eff Precip]]+CalcTable[[#This Row],[IrrAmt]]-CalcTable[[#This Row],[AET]]</f>
        <v>#NAME?</v>
      </c>
      <c r="AC2995" s="13" t="e">
        <f ca="1">IF(CalcTable[[#This Row],[PWC]]&gt;FCAP,MIN(24*PERC,MIN(SAT,CalcTable[[#This Row],[PWC]])-FCAP),0)</f>
        <v>#NAME?</v>
      </c>
      <c r="AD2995" s="13" t="e">
        <f ca="1">IF(CalcTable[[#This Row],[PWC]]&gt;SAT,CalcTable[[#This Row],[PWC]]-SAT,0)</f>
        <v>#NAME?</v>
      </c>
      <c r="AE2995" s="13" t="e">
        <f ca="1">CalcTable[[#This Row],[PWC]]-CalcTable[[#This Row],[PercAmt]]-CalcTable[[#This Row],[Runoff]]</f>
        <v>#NAME?</v>
      </c>
      <c r="AF2995" s="13" t="e">
        <f ca="1">CalcTable[[#This Row],[IrrAmt]]/1000*CUR_IRR_AREA*10000/IRR_EFF</f>
        <v>#NAME?</v>
      </c>
      <c r="AG2995" s="147"/>
      <c r="AH2995" s="13"/>
      <c r="AI2995" s="50">
        <v>0</v>
      </c>
      <c r="AJ2995" s="50">
        <v>0</v>
      </c>
      <c r="AK2995" s="50">
        <v>0</v>
      </c>
      <c r="AL2995" s="50">
        <v>0</v>
      </c>
      <c r="AM2995" s="50"/>
      <c r="AN2995" s="50"/>
      <c r="AO2995" s="50"/>
      <c r="AP2995" s="50"/>
      <c r="AQ2995" s="50"/>
      <c r="AR2995" s="50"/>
      <c r="AS2995" s="50"/>
      <c r="AT2995" s="50"/>
      <c r="AU2995" s="50"/>
      <c r="AV2995" s="50"/>
      <c r="AW2995" s="50"/>
      <c r="AX2995" s="50">
        <f t="shared" si="947"/>
        <v>0</v>
      </c>
      <c r="AY2995" s="50"/>
      <c r="AZ2995" s="50">
        <f t="shared" si="937"/>
        <v>0</v>
      </c>
      <c r="BA2995" s="50">
        <f t="shared" si="938"/>
        <v>0</v>
      </c>
      <c r="BB2995" s="50">
        <f t="shared" si="939"/>
        <v>0</v>
      </c>
      <c r="BC2995" s="17">
        <f t="shared" si="940"/>
        <v>19797</v>
      </c>
      <c r="BD2995" s="50">
        <f t="shared" si="941"/>
        <v>0</v>
      </c>
      <c r="BE2995" s="50">
        <f t="shared" si="942"/>
        <v>0</v>
      </c>
      <c r="BF2995" s="50">
        <f t="shared" si="948"/>
        <v>0</v>
      </c>
      <c r="BG2995" s="50"/>
      <c r="BH2995" s="17">
        <f t="shared" si="943"/>
        <v>0</v>
      </c>
      <c r="BI2995" s="17">
        <f t="shared" si="951"/>
        <v>2995</v>
      </c>
      <c r="BJ2995" s="17">
        <f t="shared" si="949"/>
        <v>2995</v>
      </c>
      <c r="BK2995" s="150">
        <f t="shared" si="950"/>
        <v>29044</v>
      </c>
      <c r="BL2995" s="50" t="e">
        <f t="shared" ca="1" si="944"/>
        <v>#NAME?</v>
      </c>
      <c r="BM2995" s="50" t="e">
        <f t="shared" ca="1" si="945"/>
        <v>#NAME?</v>
      </c>
      <c r="BN2995" s="50" t="e">
        <f t="shared" ca="1" si="946"/>
        <v>#NAME?</v>
      </c>
    </row>
    <row r="2996" spans="1:66" x14ac:dyDescent="0.35">
      <c r="A2996" s="48">
        <v>29045</v>
      </c>
      <c r="B2996" s="17">
        <v>1979</v>
      </c>
      <c r="C2996" s="17">
        <v>7</v>
      </c>
      <c r="D2996" s="17">
        <v>190</v>
      </c>
      <c r="E2996" s="17">
        <v>9</v>
      </c>
      <c r="F2996" s="17">
        <v>2</v>
      </c>
      <c r="G2996" s="50">
        <v>9.6</v>
      </c>
      <c r="H2996" s="32">
        <v>5.7584258897246041</v>
      </c>
      <c r="I2996" s="50">
        <v>10.666666666666666</v>
      </c>
      <c r="J2996" s="13">
        <v>0</v>
      </c>
      <c r="K2996" s="13">
        <f t="shared" si="932"/>
        <v>0</v>
      </c>
      <c r="L2996" s="13">
        <f t="shared" si="933"/>
        <v>0</v>
      </c>
      <c r="M2996" s="13" t="e">
        <f ca="1">CalcTable[[#This Row],[IWC]]-AE2995</f>
        <v>#NAME?</v>
      </c>
      <c r="N2996" s="13" t="e">
        <f ca="1">IF(CalcTable[[#This Row],[Day of Year]]&lt;123,FCAP,AE2995)</f>
        <v>#NAME?</v>
      </c>
      <c r="O2996" s="17" t="e">
        <f ca="1">IF(IRR_DRIP,5,COUNTIF('IDET Wind Values'!C2980:G2980,"&lt;="&amp;IRR_MAXWIND))</f>
        <v>#NAME?</v>
      </c>
      <c r="P2996" s="13" t="e">
        <f ca="1">CalcTable[[#This Row],[ET_o]]*KL</f>
        <v>#NAME?</v>
      </c>
      <c r="Q2996" s="13" t="e">
        <f ca="1">IF(WILTPT&lt;=0,1,MAX(0,MIN(1,(CalcTable[[#This Row],[IWC]]-WILTPT)/(MAD-WILTPT))))</f>
        <v>#NAME?</v>
      </c>
      <c r="R2996" s="13" t="e">
        <f ca="1">CalcTable[[#This Row],[ETMult]]*CalcTable[[#This Row],[ETb]]</f>
        <v>#NAME?</v>
      </c>
      <c r="S2996" s="13" t="b">
        <f>INDEX(IRR_LIST,CalcTable[[#This Row],[Day of Week]]+1)</f>
        <v>0</v>
      </c>
      <c r="T2996" s="13">
        <f t="shared" ca="1" si="934"/>
        <v>0</v>
      </c>
      <c r="U2996" s="13" t="b">
        <f ca="1">IF(CalcTable[[#This Row],[IrrPrecip]]&gt;=IC_MM,FALSE,TRUE)</f>
        <v>1</v>
      </c>
      <c r="V2996" s="13" t="b">
        <f t="shared" si="935"/>
        <v>1</v>
      </c>
      <c r="W2996" s="13" t="e">
        <f ca="1">IF(AND(IRR_DRIP=FALSE,CalcTable[[#This Row],[IrrHours]]&lt;=0),FALSE,TRUE)</f>
        <v>#NAME?</v>
      </c>
      <c r="X2996" s="13" t="e">
        <f ca="1">AND(CalcTable[[#This Row],[IrrDay]],CalcTable[[#This Row],[IrrRain]],CalcTable[[#This Row],[IrrWarm]],CalcTable[[#This Row],[IrrWindy]])</f>
        <v>#NAME?</v>
      </c>
      <c r="Y2996" s="13" t="e">
        <f t="shared" ca="1" si="936"/>
        <v>#NAME?</v>
      </c>
      <c r="Z2996" s="13" t="e">
        <f ca="1">CalcTable[[#This Row],[IrrHours]]/5</f>
        <v>#NAME?</v>
      </c>
      <c r="AA2996" s="13" t="e">
        <f ca="1">IF(CalcTable[[#This Row],[IrrFlag]]=FALSE,0,MAX(0,CalcTable[[#This Row],[VolRednWind]]*(FCAP*IRR_TARGET-CalcTable[[#This Row],[IWC]])))</f>
        <v>#NAME?</v>
      </c>
      <c r="AB2996" s="13" t="e">
        <f ca="1">CalcTable[[#This Row],[IWC]]+CalcTable[[#This Row],[Eff Precip]]+CalcTable[[#This Row],[IrrAmt]]-CalcTable[[#This Row],[AET]]</f>
        <v>#NAME?</v>
      </c>
      <c r="AC2996" s="13" t="e">
        <f ca="1">IF(CalcTable[[#This Row],[PWC]]&gt;FCAP,MIN(24*PERC,MIN(SAT,CalcTable[[#This Row],[PWC]])-FCAP),0)</f>
        <v>#NAME?</v>
      </c>
      <c r="AD2996" s="13" t="e">
        <f ca="1">IF(CalcTable[[#This Row],[PWC]]&gt;SAT,CalcTable[[#This Row],[PWC]]-SAT,0)</f>
        <v>#NAME?</v>
      </c>
      <c r="AE2996" s="13" t="e">
        <f ca="1">CalcTable[[#This Row],[PWC]]-CalcTable[[#This Row],[PercAmt]]-CalcTable[[#This Row],[Runoff]]</f>
        <v>#NAME?</v>
      </c>
      <c r="AF2996" s="13" t="e">
        <f ca="1">CalcTable[[#This Row],[IrrAmt]]/1000*CUR_IRR_AREA*10000/IRR_EFF</f>
        <v>#NAME?</v>
      </c>
      <c r="AG2996" s="147"/>
      <c r="AH2996" s="13"/>
      <c r="AI2996" s="50">
        <v>0</v>
      </c>
      <c r="AJ2996" s="50">
        <v>0</v>
      </c>
      <c r="AK2996" s="50">
        <v>11.211725053102153</v>
      </c>
      <c r="AL2996" s="50">
        <v>9.2721115194704158</v>
      </c>
      <c r="AM2996" s="50"/>
      <c r="AN2996" s="50"/>
      <c r="AO2996" s="50"/>
      <c r="AP2996" s="50"/>
      <c r="AQ2996" s="50"/>
      <c r="AR2996" s="50"/>
      <c r="AS2996" s="50"/>
      <c r="AT2996" s="50"/>
      <c r="AU2996" s="50"/>
      <c r="AV2996" s="50"/>
      <c r="AW2996" s="50"/>
      <c r="AX2996" s="50">
        <f t="shared" si="947"/>
        <v>20.483836572572571</v>
      </c>
      <c r="AY2996" s="50"/>
      <c r="AZ2996" s="50">
        <f t="shared" si="937"/>
        <v>436.42057201663044</v>
      </c>
      <c r="BA2996" s="50">
        <f t="shared" si="938"/>
        <v>671.94913469227231</v>
      </c>
      <c r="BB2996" s="50">
        <f t="shared" si="939"/>
        <v>692.73106669306435</v>
      </c>
      <c r="BC2996" s="17">
        <f t="shared" si="940"/>
        <v>19797</v>
      </c>
      <c r="BD2996" s="50">
        <f t="shared" si="941"/>
        <v>20.483836572572571</v>
      </c>
      <c r="BE2996" s="50">
        <f t="shared" si="942"/>
        <v>436.42057201663044</v>
      </c>
      <c r="BF2996" s="50">
        <f t="shared" si="948"/>
        <v>713.84512449717579</v>
      </c>
      <c r="BG2996" s="50"/>
      <c r="BH2996" s="17">
        <f t="shared" si="943"/>
        <v>0</v>
      </c>
      <c r="BI2996" s="17">
        <f t="shared" si="951"/>
        <v>2996</v>
      </c>
      <c r="BJ2996" s="17">
        <f t="shared" si="949"/>
        <v>2996</v>
      </c>
      <c r="BK2996" s="150">
        <f t="shared" si="950"/>
        <v>29045</v>
      </c>
      <c r="BL2996" s="50" t="e">
        <f t="shared" ca="1" si="944"/>
        <v>#NAME?</v>
      </c>
      <c r="BM2996" s="50" t="e">
        <f t="shared" ca="1" si="945"/>
        <v>#NAME?</v>
      </c>
      <c r="BN2996" s="50" t="e">
        <f t="shared" ca="1" si="946"/>
        <v>#NAME?</v>
      </c>
    </row>
    <row r="2997" spans="1:66" x14ac:dyDescent="0.35">
      <c r="A2997" s="48">
        <v>29046</v>
      </c>
      <c r="B2997" s="17">
        <v>1979</v>
      </c>
      <c r="C2997" s="17">
        <v>7</v>
      </c>
      <c r="D2997" s="17">
        <v>191</v>
      </c>
      <c r="E2997" s="17">
        <v>10</v>
      </c>
      <c r="F2997" s="17">
        <v>3</v>
      </c>
      <c r="G2997" s="50">
        <v>13.8</v>
      </c>
      <c r="H2997" s="32">
        <v>6.2215090849956161</v>
      </c>
      <c r="I2997" s="50">
        <v>8.5</v>
      </c>
      <c r="J2997" s="13">
        <v>1</v>
      </c>
      <c r="K2997" s="13">
        <f t="shared" si="932"/>
        <v>1</v>
      </c>
      <c r="L2997" s="13">
        <f t="shared" si="933"/>
        <v>0</v>
      </c>
      <c r="M2997" s="13" t="e">
        <f ca="1">CalcTable[[#This Row],[IWC]]-AE2996</f>
        <v>#NAME?</v>
      </c>
      <c r="N2997" s="13" t="e">
        <f ca="1">IF(CalcTable[[#This Row],[Day of Year]]&lt;123,FCAP,AE2996)</f>
        <v>#NAME?</v>
      </c>
      <c r="O2997" s="17" t="e">
        <f ca="1">IF(IRR_DRIP,5,COUNTIF('IDET Wind Values'!C2981:G2981,"&lt;="&amp;IRR_MAXWIND))</f>
        <v>#NAME?</v>
      </c>
      <c r="P2997" s="13" t="e">
        <f ca="1">CalcTable[[#This Row],[ET_o]]*KL</f>
        <v>#NAME?</v>
      </c>
      <c r="Q2997" s="13" t="e">
        <f ca="1">IF(WILTPT&lt;=0,1,MAX(0,MIN(1,(CalcTable[[#This Row],[IWC]]-WILTPT)/(MAD-WILTPT))))</f>
        <v>#NAME?</v>
      </c>
      <c r="R2997" s="13" t="e">
        <f ca="1">CalcTable[[#This Row],[ETMult]]*CalcTable[[#This Row],[ETb]]</f>
        <v>#NAME?</v>
      </c>
      <c r="S2997" s="13" t="b">
        <f>INDEX(IRR_LIST,CalcTable[[#This Row],[Day of Week]]+1)</f>
        <v>1</v>
      </c>
      <c r="T2997" s="13">
        <f t="shared" ca="1" si="934"/>
        <v>0</v>
      </c>
      <c r="U2997" s="13" t="b">
        <f ca="1">IF(CalcTable[[#This Row],[IrrPrecip]]&gt;=IC_MM,FALSE,TRUE)</f>
        <v>1</v>
      </c>
      <c r="V2997" s="13" t="b">
        <f t="shared" si="935"/>
        <v>1</v>
      </c>
      <c r="W2997" s="13" t="e">
        <f ca="1">IF(AND(IRR_DRIP=FALSE,CalcTable[[#This Row],[IrrHours]]&lt;=0),FALSE,TRUE)</f>
        <v>#NAME?</v>
      </c>
      <c r="X2997" s="13" t="e">
        <f ca="1">AND(CalcTable[[#This Row],[IrrDay]],CalcTable[[#This Row],[IrrRain]],CalcTable[[#This Row],[IrrWarm]],CalcTable[[#This Row],[IrrWindy]])</f>
        <v>#NAME?</v>
      </c>
      <c r="Y2997" s="13" t="e">
        <f t="shared" ca="1" si="936"/>
        <v>#NAME?</v>
      </c>
      <c r="Z2997" s="13" t="e">
        <f ca="1">CalcTable[[#This Row],[IrrHours]]/5</f>
        <v>#NAME?</v>
      </c>
      <c r="AA2997" s="13" t="e">
        <f ca="1">IF(CalcTable[[#This Row],[IrrFlag]]=FALSE,0,MAX(0,CalcTable[[#This Row],[VolRednWind]]*(FCAP*IRR_TARGET-CalcTable[[#This Row],[IWC]])))</f>
        <v>#NAME?</v>
      </c>
      <c r="AB2997" s="13" t="e">
        <f ca="1">CalcTable[[#This Row],[IWC]]+CalcTable[[#This Row],[Eff Precip]]+CalcTable[[#This Row],[IrrAmt]]-CalcTable[[#This Row],[AET]]</f>
        <v>#NAME?</v>
      </c>
      <c r="AC2997" s="13" t="e">
        <f ca="1">IF(CalcTable[[#This Row],[PWC]]&gt;FCAP,MIN(24*PERC,MIN(SAT,CalcTable[[#This Row],[PWC]])-FCAP),0)</f>
        <v>#NAME?</v>
      </c>
      <c r="AD2997" s="13" t="e">
        <f ca="1">IF(CalcTable[[#This Row],[PWC]]&gt;SAT,CalcTable[[#This Row],[PWC]]-SAT,0)</f>
        <v>#NAME?</v>
      </c>
      <c r="AE2997" s="13" t="e">
        <f ca="1">CalcTable[[#This Row],[PWC]]-CalcTable[[#This Row],[PercAmt]]-CalcTable[[#This Row],[Runoff]]</f>
        <v>#NAME?</v>
      </c>
      <c r="AF2997" s="13" t="e">
        <f ca="1">CalcTable[[#This Row],[IrrAmt]]/1000*CUR_IRR_AREA*10000/IRR_EFF</f>
        <v>#NAME?</v>
      </c>
      <c r="AG2997" s="147"/>
      <c r="AH2997" s="13"/>
      <c r="AI2997" s="50">
        <v>0</v>
      </c>
      <c r="AJ2997" s="50">
        <v>0</v>
      </c>
      <c r="AK2997" s="50">
        <v>0</v>
      </c>
      <c r="AL2997" s="50">
        <v>0</v>
      </c>
      <c r="AM2997" s="50"/>
      <c r="AN2997" s="50"/>
      <c r="AO2997" s="50"/>
      <c r="AP2997" s="50"/>
      <c r="AQ2997" s="50"/>
      <c r="AR2997" s="50"/>
      <c r="AS2997" s="50"/>
      <c r="AT2997" s="50"/>
      <c r="AU2997" s="50"/>
      <c r="AV2997" s="50"/>
      <c r="AW2997" s="50"/>
      <c r="AX2997" s="50">
        <f t="shared" si="947"/>
        <v>0</v>
      </c>
      <c r="AY2997" s="50"/>
      <c r="AZ2997" s="50">
        <f t="shared" si="937"/>
        <v>0</v>
      </c>
      <c r="BA2997" s="50">
        <f t="shared" si="938"/>
        <v>0</v>
      </c>
      <c r="BB2997" s="50">
        <f t="shared" si="939"/>
        <v>0</v>
      </c>
      <c r="BC2997" s="17">
        <f t="shared" si="940"/>
        <v>19797</v>
      </c>
      <c r="BD2997" s="50">
        <f t="shared" si="941"/>
        <v>0</v>
      </c>
      <c r="BE2997" s="50">
        <f t="shared" si="942"/>
        <v>0</v>
      </c>
      <c r="BF2997" s="50">
        <f t="shared" si="948"/>
        <v>0</v>
      </c>
      <c r="BG2997" s="50"/>
      <c r="BH2997" s="17">
        <f t="shared" si="943"/>
        <v>0</v>
      </c>
      <c r="BI2997" s="17">
        <f t="shared" si="951"/>
        <v>2997</v>
      </c>
      <c r="BJ2997" s="17">
        <f t="shared" si="949"/>
        <v>2997</v>
      </c>
      <c r="BK2997" s="150">
        <f t="shared" si="950"/>
        <v>29046</v>
      </c>
      <c r="BL2997" s="50" t="e">
        <f t="shared" ca="1" si="944"/>
        <v>#NAME?</v>
      </c>
      <c r="BM2997" s="50" t="e">
        <f t="shared" ca="1" si="945"/>
        <v>#NAME?</v>
      </c>
      <c r="BN2997" s="50" t="e">
        <f t="shared" ca="1" si="946"/>
        <v>#NAME?</v>
      </c>
    </row>
    <row r="2998" spans="1:66" x14ac:dyDescent="0.35">
      <c r="A2998" s="48">
        <v>29047</v>
      </c>
      <c r="B2998" s="17">
        <v>1979</v>
      </c>
      <c r="C2998" s="17">
        <v>7</v>
      </c>
      <c r="D2998" s="17">
        <v>192</v>
      </c>
      <c r="E2998" s="17">
        <v>11</v>
      </c>
      <c r="F2998" s="17">
        <v>4</v>
      </c>
      <c r="G2998" s="50">
        <v>12.5</v>
      </c>
      <c r="H2998" s="32">
        <v>5.8554959163350873</v>
      </c>
      <c r="I2998" s="50">
        <v>16.833333333333332</v>
      </c>
      <c r="J2998" s="13">
        <v>0</v>
      </c>
      <c r="K2998" s="13">
        <f t="shared" si="932"/>
        <v>0</v>
      </c>
      <c r="L2998" s="13">
        <f t="shared" si="933"/>
        <v>0</v>
      </c>
      <c r="M2998" s="13" t="e">
        <f ca="1">CalcTable[[#This Row],[IWC]]-AE2997</f>
        <v>#NAME?</v>
      </c>
      <c r="N2998" s="13" t="e">
        <f ca="1">IF(CalcTable[[#This Row],[Day of Year]]&lt;123,FCAP,AE2997)</f>
        <v>#NAME?</v>
      </c>
      <c r="O2998" s="17" t="e">
        <f ca="1">IF(IRR_DRIP,5,COUNTIF('IDET Wind Values'!C2982:G2982,"&lt;="&amp;IRR_MAXWIND))</f>
        <v>#NAME?</v>
      </c>
      <c r="P2998" s="13" t="e">
        <f ca="1">CalcTable[[#This Row],[ET_o]]*KL</f>
        <v>#NAME?</v>
      </c>
      <c r="Q2998" s="13" t="e">
        <f ca="1">IF(WILTPT&lt;=0,1,MAX(0,MIN(1,(CalcTable[[#This Row],[IWC]]-WILTPT)/(MAD-WILTPT))))</f>
        <v>#NAME?</v>
      </c>
      <c r="R2998" s="13" t="e">
        <f ca="1">CalcTable[[#This Row],[ETMult]]*CalcTable[[#This Row],[ETb]]</f>
        <v>#NAME?</v>
      </c>
      <c r="S2998" s="13" t="b">
        <f>INDEX(IRR_LIST,CalcTable[[#This Row],[Day of Week]]+1)</f>
        <v>0</v>
      </c>
      <c r="T2998" s="13">
        <f t="shared" ca="1" si="934"/>
        <v>1</v>
      </c>
      <c r="U2998" s="13" t="b">
        <f ca="1">IF(CalcTable[[#This Row],[IrrPrecip]]&gt;=IC_MM,FALSE,TRUE)</f>
        <v>1</v>
      </c>
      <c r="V2998" s="13" t="b">
        <f t="shared" si="935"/>
        <v>1</v>
      </c>
      <c r="W2998" s="13" t="e">
        <f ca="1">IF(AND(IRR_DRIP=FALSE,CalcTable[[#This Row],[IrrHours]]&lt;=0),FALSE,TRUE)</f>
        <v>#NAME?</v>
      </c>
      <c r="X2998" s="13" t="e">
        <f ca="1">AND(CalcTable[[#This Row],[IrrDay]],CalcTable[[#This Row],[IrrRain]],CalcTable[[#This Row],[IrrWarm]],CalcTable[[#This Row],[IrrWindy]])</f>
        <v>#NAME?</v>
      </c>
      <c r="Y2998" s="13" t="e">
        <f t="shared" ca="1" si="936"/>
        <v>#NAME?</v>
      </c>
      <c r="Z2998" s="13" t="e">
        <f ca="1">CalcTable[[#This Row],[IrrHours]]/5</f>
        <v>#NAME?</v>
      </c>
      <c r="AA2998" s="13" t="e">
        <f ca="1">IF(CalcTable[[#This Row],[IrrFlag]]=FALSE,0,MAX(0,CalcTable[[#This Row],[VolRednWind]]*(FCAP*IRR_TARGET-CalcTable[[#This Row],[IWC]])))</f>
        <v>#NAME?</v>
      </c>
      <c r="AB2998" s="13" t="e">
        <f ca="1">CalcTable[[#This Row],[IWC]]+CalcTable[[#This Row],[Eff Precip]]+CalcTable[[#This Row],[IrrAmt]]-CalcTable[[#This Row],[AET]]</f>
        <v>#NAME?</v>
      </c>
      <c r="AC2998" s="13" t="e">
        <f ca="1">IF(CalcTable[[#This Row],[PWC]]&gt;FCAP,MIN(24*PERC,MIN(SAT,CalcTable[[#This Row],[PWC]])-FCAP),0)</f>
        <v>#NAME?</v>
      </c>
      <c r="AD2998" s="13" t="e">
        <f ca="1">IF(CalcTable[[#This Row],[PWC]]&gt;SAT,CalcTable[[#This Row],[PWC]]-SAT,0)</f>
        <v>#NAME?</v>
      </c>
      <c r="AE2998" s="13" t="e">
        <f ca="1">CalcTable[[#This Row],[PWC]]-CalcTable[[#This Row],[PercAmt]]-CalcTable[[#This Row],[Runoff]]</f>
        <v>#NAME?</v>
      </c>
      <c r="AF2998" s="13" t="e">
        <f ca="1">CalcTable[[#This Row],[IrrAmt]]/1000*CUR_IRR_AREA*10000/IRR_EFF</f>
        <v>#NAME?</v>
      </c>
      <c r="AG2998" s="147"/>
      <c r="AH2998" s="13"/>
      <c r="AI2998" s="50">
        <v>0</v>
      </c>
      <c r="AJ2998" s="50">
        <v>0</v>
      </c>
      <c r="AK2998" s="50">
        <v>5.0798639973980757</v>
      </c>
      <c r="AL2998" s="50">
        <v>5.7018299967475912</v>
      </c>
      <c r="AM2998" s="50"/>
      <c r="AN2998" s="50"/>
      <c r="AO2998" s="50"/>
      <c r="AP2998" s="50"/>
      <c r="AQ2998" s="50"/>
      <c r="AR2998" s="50"/>
      <c r="AS2998" s="50"/>
      <c r="AT2998" s="50"/>
      <c r="AU2998" s="50"/>
      <c r="AV2998" s="50"/>
      <c r="AW2998" s="50"/>
      <c r="AX2998" s="50">
        <f t="shared" si="947"/>
        <v>10.781693994145666</v>
      </c>
      <c r="AY2998" s="50"/>
      <c r="AZ2998" s="50">
        <f t="shared" si="937"/>
        <v>241.75835186643448</v>
      </c>
      <c r="BA2998" s="50">
        <f t="shared" si="938"/>
        <v>372.23111319117692</v>
      </c>
      <c r="BB2998" s="50">
        <f t="shared" si="939"/>
        <v>383.74341566100713</v>
      </c>
      <c r="BC2998" s="17">
        <f t="shared" si="940"/>
        <v>19797</v>
      </c>
      <c r="BD2998" s="50">
        <f t="shared" si="941"/>
        <v>10.781693994145666</v>
      </c>
      <c r="BE2998" s="50">
        <f t="shared" si="942"/>
        <v>241.75835186643448</v>
      </c>
      <c r="BF2998" s="50">
        <f t="shared" si="948"/>
        <v>395.43970163659156</v>
      </c>
      <c r="BG2998" s="50"/>
      <c r="BH2998" s="17">
        <f t="shared" si="943"/>
        <v>0</v>
      </c>
      <c r="BI2998" s="17">
        <f t="shared" si="951"/>
        <v>2998</v>
      </c>
      <c r="BJ2998" s="17">
        <f t="shared" si="949"/>
        <v>2998</v>
      </c>
      <c r="BK2998" s="150">
        <f t="shared" si="950"/>
        <v>29047</v>
      </c>
      <c r="BL2998" s="50" t="e">
        <f t="shared" ca="1" si="944"/>
        <v>#NAME?</v>
      </c>
      <c r="BM2998" s="50" t="e">
        <f t="shared" ca="1" si="945"/>
        <v>#NAME?</v>
      </c>
      <c r="BN2998" s="50" t="e">
        <f t="shared" ca="1" si="946"/>
        <v>#NAME?</v>
      </c>
    </row>
    <row r="2999" spans="1:66" x14ac:dyDescent="0.35">
      <c r="A2999" s="48">
        <v>29048</v>
      </c>
      <c r="B2999" s="17">
        <v>1979</v>
      </c>
      <c r="C2999" s="17">
        <v>7</v>
      </c>
      <c r="D2999" s="17">
        <v>193</v>
      </c>
      <c r="E2999" s="17">
        <v>12</v>
      </c>
      <c r="F2999" s="17">
        <v>5</v>
      </c>
      <c r="G2999" s="50">
        <v>3.7</v>
      </c>
      <c r="H2999" s="32">
        <v>5.4159278948906548</v>
      </c>
      <c r="I2999" s="50">
        <v>6.166666666666667</v>
      </c>
      <c r="J2999" s="13">
        <v>0</v>
      </c>
      <c r="K2999" s="13">
        <f t="shared" si="932"/>
        <v>0</v>
      </c>
      <c r="L2999" s="13">
        <f t="shared" si="933"/>
        <v>0</v>
      </c>
      <c r="M2999" s="13" t="e">
        <f ca="1">CalcTable[[#This Row],[IWC]]-AE2998</f>
        <v>#NAME?</v>
      </c>
      <c r="N2999" s="13" t="e">
        <f ca="1">IF(CalcTable[[#This Row],[Day of Year]]&lt;123,FCAP,AE2998)</f>
        <v>#NAME?</v>
      </c>
      <c r="O2999" s="17" t="e">
        <f ca="1">IF(IRR_DRIP,5,COUNTIF('IDET Wind Values'!C2983:G2983,"&lt;="&amp;IRR_MAXWIND))</f>
        <v>#NAME?</v>
      </c>
      <c r="P2999" s="13" t="e">
        <f ca="1">CalcTable[[#This Row],[ET_o]]*KL</f>
        <v>#NAME?</v>
      </c>
      <c r="Q2999" s="13" t="e">
        <f ca="1">IF(WILTPT&lt;=0,1,MAX(0,MIN(1,(CalcTable[[#This Row],[IWC]]-WILTPT)/(MAD-WILTPT))))</f>
        <v>#NAME?</v>
      </c>
      <c r="R2999" s="13" t="e">
        <f ca="1">CalcTable[[#This Row],[ETMult]]*CalcTable[[#This Row],[ETb]]</f>
        <v>#NAME?</v>
      </c>
      <c r="S2999" s="13" t="b">
        <f>INDEX(IRR_LIST,CalcTable[[#This Row],[Day of Week]]+1)</f>
        <v>1</v>
      </c>
      <c r="T2999" s="13">
        <f t="shared" ca="1" si="934"/>
        <v>1</v>
      </c>
      <c r="U2999" s="13" t="b">
        <f ca="1">IF(CalcTable[[#This Row],[IrrPrecip]]&gt;=IC_MM,FALSE,TRUE)</f>
        <v>1</v>
      </c>
      <c r="V2999" s="13" t="b">
        <f t="shared" si="935"/>
        <v>1</v>
      </c>
      <c r="W2999" s="13" t="e">
        <f ca="1">IF(AND(IRR_DRIP=FALSE,CalcTable[[#This Row],[IrrHours]]&lt;=0),FALSE,TRUE)</f>
        <v>#NAME?</v>
      </c>
      <c r="X2999" s="13" t="e">
        <f ca="1">AND(CalcTable[[#This Row],[IrrDay]],CalcTable[[#This Row],[IrrRain]],CalcTable[[#This Row],[IrrWarm]],CalcTable[[#This Row],[IrrWindy]])</f>
        <v>#NAME?</v>
      </c>
      <c r="Y2999" s="13" t="e">
        <f t="shared" ca="1" si="936"/>
        <v>#NAME?</v>
      </c>
      <c r="Z2999" s="13" t="e">
        <f ca="1">CalcTable[[#This Row],[IrrHours]]/5</f>
        <v>#NAME?</v>
      </c>
      <c r="AA2999" s="13" t="e">
        <f ca="1">IF(CalcTable[[#This Row],[IrrFlag]]=FALSE,0,MAX(0,CalcTable[[#This Row],[VolRednWind]]*(FCAP*IRR_TARGET-CalcTable[[#This Row],[IWC]])))</f>
        <v>#NAME?</v>
      </c>
      <c r="AB2999" s="13" t="e">
        <f ca="1">CalcTable[[#This Row],[IWC]]+CalcTable[[#This Row],[Eff Precip]]+CalcTable[[#This Row],[IrrAmt]]-CalcTable[[#This Row],[AET]]</f>
        <v>#NAME?</v>
      </c>
      <c r="AC2999" s="13" t="e">
        <f ca="1">IF(CalcTable[[#This Row],[PWC]]&gt;FCAP,MIN(24*PERC,MIN(SAT,CalcTable[[#This Row],[PWC]])-FCAP),0)</f>
        <v>#NAME?</v>
      </c>
      <c r="AD2999" s="13" t="e">
        <f ca="1">IF(CalcTable[[#This Row],[PWC]]&gt;SAT,CalcTable[[#This Row],[PWC]]-SAT,0)</f>
        <v>#NAME?</v>
      </c>
      <c r="AE2999" s="13" t="e">
        <f ca="1">CalcTable[[#This Row],[PWC]]-CalcTable[[#This Row],[PercAmt]]-CalcTable[[#This Row],[Runoff]]</f>
        <v>#NAME?</v>
      </c>
      <c r="AF2999" s="13" t="e">
        <f ca="1">CalcTable[[#This Row],[IrrAmt]]/1000*CUR_IRR_AREA*10000/IRR_EFF</f>
        <v>#NAME?</v>
      </c>
      <c r="AG2999" s="147"/>
      <c r="AH2999" s="13"/>
      <c r="AI2999" s="50">
        <v>13.709987518118309</v>
      </c>
      <c r="AJ2999" s="50">
        <v>25.022300287670323</v>
      </c>
      <c r="AK2999" s="50">
        <v>0</v>
      </c>
      <c r="AL2999" s="50">
        <v>0</v>
      </c>
      <c r="AM2999" s="50"/>
      <c r="AN2999" s="50"/>
      <c r="AO2999" s="50"/>
      <c r="AP2999" s="50"/>
      <c r="AQ2999" s="50"/>
      <c r="AR2999" s="50"/>
      <c r="AS2999" s="50"/>
      <c r="AT2999" s="50"/>
      <c r="AU2999" s="50"/>
      <c r="AV2999" s="50"/>
      <c r="AW2999" s="50"/>
      <c r="AX2999" s="50">
        <f t="shared" si="947"/>
        <v>38.73228780578863</v>
      </c>
      <c r="AY2999" s="50"/>
      <c r="AZ2999" s="50">
        <f t="shared" si="937"/>
        <v>935.06729203739803</v>
      </c>
      <c r="BA2999" s="50">
        <f t="shared" si="938"/>
        <v>1520.3647472754683</v>
      </c>
      <c r="BB2999" s="50">
        <f t="shared" si="939"/>
        <v>1573.8537572150392</v>
      </c>
      <c r="BC2999" s="17">
        <f t="shared" si="940"/>
        <v>19797</v>
      </c>
      <c r="BD2999" s="50">
        <f t="shared" si="941"/>
        <v>38.73228780578863</v>
      </c>
      <c r="BE2999" s="50">
        <f t="shared" si="942"/>
        <v>935.06729203739803</v>
      </c>
      <c r="BF2999" s="50">
        <f t="shared" si="948"/>
        <v>1529.4724178864733</v>
      </c>
      <c r="BG2999" s="50"/>
      <c r="BH2999" s="17">
        <f t="shared" si="943"/>
        <v>0</v>
      </c>
      <c r="BI2999" s="17">
        <f t="shared" si="951"/>
        <v>2999</v>
      </c>
      <c r="BJ2999" s="17">
        <f t="shared" si="949"/>
        <v>2999</v>
      </c>
      <c r="BK2999" s="150">
        <f t="shared" si="950"/>
        <v>29048</v>
      </c>
      <c r="BL2999" s="50" t="e">
        <f t="shared" ca="1" si="944"/>
        <v>#NAME?</v>
      </c>
      <c r="BM2999" s="50" t="e">
        <f t="shared" ca="1" si="945"/>
        <v>#NAME?</v>
      </c>
      <c r="BN2999" s="50" t="e">
        <f t="shared" ca="1" si="946"/>
        <v>#NAME?</v>
      </c>
    </row>
    <row r="3000" spans="1:66" x14ac:dyDescent="0.35">
      <c r="A3000" s="48">
        <v>29049</v>
      </c>
      <c r="B3000" s="17">
        <v>1979</v>
      </c>
      <c r="C3000" s="17">
        <v>7</v>
      </c>
      <c r="D3000" s="17">
        <v>194</v>
      </c>
      <c r="E3000" s="17">
        <v>13</v>
      </c>
      <c r="F3000" s="17">
        <v>6</v>
      </c>
      <c r="G3000" s="50">
        <v>8.1</v>
      </c>
      <c r="H3000" s="32">
        <v>5.4044424887297344</v>
      </c>
      <c r="I3000" s="50">
        <v>5</v>
      </c>
      <c r="J3000" s="13">
        <v>0</v>
      </c>
      <c r="K3000" s="13">
        <f t="shared" si="932"/>
        <v>0</v>
      </c>
      <c r="L3000" s="13">
        <f t="shared" si="933"/>
        <v>0</v>
      </c>
      <c r="M3000" s="13" t="e">
        <f ca="1">CalcTable[[#This Row],[IWC]]-AE2999</f>
        <v>#NAME?</v>
      </c>
      <c r="N3000" s="13" t="e">
        <f ca="1">IF(CalcTable[[#This Row],[Day of Year]]&lt;123,FCAP,AE2999)</f>
        <v>#NAME?</v>
      </c>
      <c r="O3000" s="17" t="e">
        <f ca="1">IF(IRR_DRIP,5,COUNTIF('IDET Wind Values'!C2984:G2984,"&lt;="&amp;IRR_MAXWIND))</f>
        <v>#NAME?</v>
      </c>
      <c r="P3000" s="13" t="e">
        <f ca="1">CalcTable[[#This Row],[ET_o]]*KL</f>
        <v>#NAME?</v>
      </c>
      <c r="Q3000" s="13" t="e">
        <f ca="1">IF(WILTPT&lt;=0,1,MAX(0,MIN(1,(CalcTable[[#This Row],[IWC]]-WILTPT)/(MAD-WILTPT))))</f>
        <v>#NAME?</v>
      </c>
      <c r="R3000" s="13" t="e">
        <f ca="1">CalcTable[[#This Row],[ETMult]]*CalcTable[[#This Row],[ETb]]</f>
        <v>#NAME?</v>
      </c>
      <c r="S3000" s="13" t="b">
        <f>INDEX(IRR_LIST,CalcTable[[#This Row],[Day of Week]]+1)</f>
        <v>0</v>
      </c>
      <c r="T3000" s="13">
        <f t="shared" ca="1" si="934"/>
        <v>0</v>
      </c>
      <c r="U3000" s="13" t="b">
        <f ca="1">IF(CalcTable[[#This Row],[IrrPrecip]]&gt;=IC_MM,FALSE,TRUE)</f>
        <v>1</v>
      </c>
      <c r="V3000" s="13" t="b">
        <f t="shared" si="935"/>
        <v>1</v>
      </c>
      <c r="W3000" s="13" t="e">
        <f ca="1">IF(AND(IRR_DRIP=FALSE,CalcTable[[#This Row],[IrrHours]]&lt;=0),FALSE,TRUE)</f>
        <v>#NAME?</v>
      </c>
      <c r="X3000" s="13" t="e">
        <f ca="1">AND(CalcTable[[#This Row],[IrrDay]],CalcTable[[#This Row],[IrrRain]],CalcTable[[#This Row],[IrrWarm]],CalcTable[[#This Row],[IrrWindy]])</f>
        <v>#NAME?</v>
      </c>
      <c r="Y3000" s="13" t="e">
        <f t="shared" ca="1" si="936"/>
        <v>#NAME?</v>
      </c>
      <c r="Z3000" s="13" t="e">
        <f ca="1">CalcTable[[#This Row],[IrrHours]]/5</f>
        <v>#NAME?</v>
      </c>
      <c r="AA3000" s="13" t="e">
        <f ca="1">IF(CalcTable[[#This Row],[IrrFlag]]=FALSE,0,MAX(0,CalcTable[[#This Row],[VolRednWind]]*(FCAP*IRR_TARGET-CalcTable[[#This Row],[IWC]])))</f>
        <v>#NAME?</v>
      </c>
      <c r="AB3000" s="13" t="e">
        <f ca="1">CalcTable[[#This Row],[IWC]]+CalcTable[[#This Row],[Eff Precip]]+CalcTable[[#This Row],[IrrAmt]]-CalcTable[[#This Row],[AET]]</f>
        <v>#NAME?</v>
      </c>
      <c r="AC3000" s="13" t="e">
        <f ca="1">IF(CalcTable[[#This Row],[PWC]]&gt;FCAP,MIN(24*PERC,MIN(SAT,CalcTable[[#This Row],[PWC]])-FCAP),0)</f>
        <v>#NAME?</v>
      </c>
      <c r="AD3000" s="13" t="e">
        <f ca="1">IF(CalcTable[[#This Row],[PWC]]&gt;SAT,CalcTable[[#This Row],[PWC]]-SAT,0)</f>
        <v>#NAME?</v>
      </c>
      <c r="AE3000" s="13" t="e">
        <f ca="1">CalcTable[[#This Row],[PWC]]-CalcTable[[#This Row],[PercAmt]]-CalcTable[[#This Row],[Runoff]]</f>
        <v>#NAME?</v>
      </c>
      <c r="AF3000" s="13" t="e">
        <f ca="1">CalcTable[[#This Row],[IrrAmt]]/1000*CUR_IRR_AREA*10000/IRR_EFF</f>
        <v>#NAME?</v>
      </c>
      <c r="AG3000" s="147"/>
      <c r="AH3000" s="13"/>
      <c r="AI3000" s="50">
        <v>0</v>
      </c>
      <c r="AJ3000" s="50">
        <v>0</v>
      </c>
      <c r="AK3000" s="50">
        <v>0</v>
      </c>
      <c r="AL3000" s="50">
        <v>6.1992830961741596</v>
      </c>
      <c r="AM3000" s="50"/>
      <c r="AN3000" s="50"/>
      <c r="AO3000" s="50"/>
      <c r="AP3000" s="50"/>
      <c r="AQ3000" s="50"/>
      <c r="AR3000" s="50"/>
      <c r="AS3000" s="50"/>
      <c r="AT3000" s="50"/>
      <c r="AU3000" s="50"/>
      <c r="AV3000" s="50"/>
      <c r="AW3000" s="50"/>
      <c r="AX3000" s="50">
        <f t="shared" si="947"/>
        <v>6.1992830961741596</v>
      </c>
      <c r="AY3000" s="50"/>
      <c r="AZ3000" s="50">
        <f t="shared" si="937"/>
        <v>181.84563748777538</v>
      </c>
      <c r="BA3000" s="50">
        <f t="shared" si="938"/>
        <v>279.98455295736846</v>
      </c>
      <c r="BB3000" s="50">
        <f t="shared" si="939"/>
        <v>288.64386902821491</v>
      </c>
      <c r="BC3000" s="17">
        <f t="shared" si="940"/>
        <v>19797</v>
      </c>
      <c r="BD3000" s="50">
        <f t="shared" si="941"/>
        <v>6.1992830961741596</v>
      </c>
      <c r="BE3000" s="50">
        <f t="shared" si="942"/>
        <v>181.84563748777538</v>
      </c>
      <c r="BF3000" s="50">
        <f t="shared" si="948"/>
        <v>297.44157369094586</v>
      </c>
      <c r="BG3000" s="50"/>
      <c r="BH3000" s="17">
        <f t="shared" si="943"/>
        <v>0</v>
      </c>
      <c r="BI3000" s="17">
        <f t="shared" si="951"/>
        <v>3000</v>
      </c>
      <c r="BJ3000" s="17">
        <f t="shared" si="949"/>
        <v>3000</v>
      </c>
      <c r="BK3000" s="150">
        <f t="shared" si="950"/>
        <v>29049</v>
      </c>
      <c r="BL3000" s="50" t="e">
        <f t="shared" ca="1" si="944"/>
        <v>#NAME?</v>
      </c>
      <c r="BM3000" s="50" t="e">
        <f t="shared" ca="1" si="945"/>
        <v>#NAME?</v>
      </c>
      <c r="BN3000" s="50" t="e">
        <f t="shared" ca="1" si="946"/>
        <v>#NAME?</v>
      </c>
    </row>
    <row r="3001" spans="1:66" x14ac:dyDescent="0.35">
      <c r="A3001" s="48">
        <v>29050</v>
      </c>
      <c r="B3001" s="17">
        <v>1979</v>
      </c>
      <c r="C3001" s="17">
        <v>7</v>
      </c>
      <c r="D3001" s="17">
        <v>195</v>
      </c>
      <c r="E3001" s="17">
        <v>14</v>
      </c>
      <c r="F3001" s="17">
        <v>7</v>
      </c>
      <c r="G3001" s="50">
        <v>8.6</v>
      </c>
      <c r="H3001" s="32">
        <v>5.1561032372458238</v>
      </c>
      <c r="I3001" s="50">
        <v>14.333333333333334</v>
      </c>
      <c r="J3001" s="13">
        <v>1.1000000000000001</v>
      </c>
      <c r="K3001" s="13">
        <f t="shared" si="932"/>
        <v>1.1000000000000001</v>
      </c>
      <c r="L3001" s="13">
        <f t="shared" si="933"/>
        <v>0</v>
      </c>
      <c r="M3001" s="13" t="e">
        <f ca="1">CalcTable[[#This Row],[IWC]]-AE3000</f>
        <v>#NAME?</v>
      </c>
      <c r="N3001" s="13" t="e">
        <f ca="1">IF(CalcTable[[#This Row],[Day of Year]]&lt;123,FCAP,AE3000)</f>
        <v>#NAME?</v>
      </c>
      <c r="O3001" s="17" t="e">
        <f ca="1">IF(IRR_DRIP,5,COUNTIF('IDET Wind Values'!C2985:G2985,"&lt;="&amp;IRR_MAXWIND))</f>
        <v>#NAME?</v>
      </c>
      <c r="P3001" s="13" t="e">
        <f ca="1">CalcTable[[#This Row],[ET_o]]*KL</f>
        <v>#NAME?</v>
      </c>
      <c r="Q3001" s="13" t="e">
        <f ca="1">IF(WILTPT&lt;=0,1,MAX(0,MIN(1,(CalcTable[[#This Row],[IWC]]-WILTPT)/(MAD-WILTPT))))</f>
        <v>#NAME?</v>
      </c>
      <c r="R3001" s="13" t="e">
        <f ca="1">CalcTable[[#This Row],[ETMult]]*CalcTable[[#This Row],[ETb]]</f>
        <v>#NAME?</v>
      </c>
      <c r="S3001" s="13" t="b">
        <f>INDEX(IRR_LIST,CalcTable[[#This Row],[Day of Week]]+1)</f>
        <v>0</v>
      </c>
      <c r="T3001" s="13">
        <f t="shared" ca="1" si="934"/>
        <v>0</v>
      </c>
      <c r="U3001" s="13" t="b">
        <f ca="1">IF(CalcTable[[#This Row],[IrrPrecip]]&gt;=IC_MM,FALSE,TRUE)</f>
        <v>1</v>
      </c>
      <c r="V3001" s="13" t="b">
        <f t="shared" si="935"/>
        <v>1</v>
      </c>
      <c r="W3001" s="13" t="e">
        <f ca="1">IF(AND(IRR_DRIP=FALSE,CalcTable[[#This Row],[IrrHours]]&lt;=0),FALSE,TRUE)</f>
        <v>#NAME?</v>
      </c>
      <c r="X3001" s="13" t="e">
        <f ca="1">AND(CalcTable[[#This Row],[IrrDay]],CalcTable[[#This Row],[IrrRain]],CalcTable[[#This Row],[IrrWarm]],CalcTable[[#This Row],[IrrWindy]])</f>
        <v>#NAME?</v>
      </c>
      <c r="Y3001" s="13" t="e">
        <f t="shared" ca="1" si="936"/>
        <v>#NAME?</v>
      </c>
      <c r="Z3001" s="13" t="e">
        <f ca="1">CalcTable[[#This Row],[IrrHours]]/5</f>
        <v>#NAME?</v>
      </c>
      <c r="AA3001" s="13" t="e">
        <f ca="1">IF(CalcTable[[#This Row],[IrrFlag]]=FALSE,0,MAX(0,CalcTable[[#This Row],[VolRednWind]]*(FCAP*IRR_TARGET-CalcTable[[#This Row],[IWC]])))</f>
        <v>#NAME?</v>
      </c>
      <c r="AB3001" s="13" t="e">
        <f ca="1">CalcTable[[#This Row],[IWC]]+CalcTable[[#This Row],[Eff Precip]]+CalcTable[[#This Row],[IrrAmt]]-CalcTable[[#This Row],[AET]]</f>
        <v>#NAME?</v>
      </c>
      <c r="AC3001" s="13" t="e">
        <f ca="1">IF(CalcTable[[#This Row],[PWC]]&gt;FCAP,MIN(24*PERC,MIN(SAT,CalcTable[[#This Row],[PWC]])-FCAP),0)</f>
        <v>#NAME?</v>
      </c>
      <c r="AD3001" s="13" t="e">
        <f ca="1">IF(CalcTable[[#This Row],[PWC]]&gt;SAT,CalcTable[[#This Row],[PWC]]-SAT,0)</f>
        <v>#NAME?</v>
      </c>
      <c r="AE3001" s="13" t="e">
        <f ca="1">CalcTable[[#This Row],[PWC]]-CalcTable[[#This Row],[PercAmt]]-CalcTable[[#This Row],[Runoff]]</f>
        <v>#NAME?</v>
      </c>
      <c r="AF3001" s="13" t="e">
        <f ca="1">CalcTable[[#This Row],[IrrAmt]]/1000*CUR_IRR_AREA*10000/IRR_EFF</f>
        <v>#NAME?</v>
      </c>
      <c r="AG3001" s="147"/>
      <c r="AH3001" s="13"/>
      <c r="AI3001" s="50">
        <v>0</v>
      </c>
      <c r="AJ3001" s="50">
        <v>0</v>
      </c>
      <c r="AK3001" s="50">
        <v>8.2991274484714701</v>
      </c>
      <c r="AL3001" s="50">
        <v>0</v>
      </c>
      <c r="AM3001" s="50"/>
      <c r="AN3001" s="50"/>
      <c r="AO3001" s="50"/>
      <c r="AP3001" s="50"/>
      <c r="AQ3001" s="50"/>
      <c r="AR3001" s="50"/>
      <c r="AS3001" s="50"/>
      <c r="AT3001" s="50"/>
      <c r="AU3001" s="50"/>
      <c r="AV3001" s="50"/>
      <c r="AW3001" s="50"/>
      <c r="AX3001" s="50">
        <f t="shared" si="947"/>
        <v>8.2991274484714701</v>
      </c>
      <c r="AY3001" s="50"/>
      <c r="AZ3001" s="50">
        <f t="shared" si="937"/>
        <v>121.7205359109149</v>
      </c>
      <c r="BA3001" s="50">
        <f t="shared" si="938"/>
        <v>187.41098386283721</v>
      </c>
      <c r="BB3001" s="50">
        <f t="shared" si="939"/>
        <v>193.20719985859509</v>
      </c>
      <c r="BC3001" s="17">
        <f t="shared" si="940"/>
        <v>19797</v>
      </c>
      <c r="BD3001" s="50">
        <f t="shared" si="941"/>
        <v>8.2991274484714701</v>
      </c>
      <c r="BE3001" s="50">
        <f t="shared" si="942"/>
        <v>121.7205359109149</v>
      </c>
      <c r="BF3001" s="50">
        <f t="shared" si="948"/>
        <v>199.09604790096594</v>
      </c>
      <c r="BG3001" s="50"/>
      <c r="BH3001" s="17">
        <f t="shared" si="943"/>
        <v>0</v>
      </c>
      <c r="BI3001" s="17">
        <f t="shared" si="951"/>
        <v>3001</v>
      </c>
      <c r="BJ3001" s="17">
        <f t="shared" si="949"/>
        <v>3001</v>
      </c>
      <c r="BK3001" s="150">
        <f t="shared" si="950"/>
        <v>29050</v>
      </c>
      <c r="BL3001" s="50" t="e">
        <f t="shared" ca="1" si="944"/>
        <v>#NAME?</v>
      </c>
      <c r="BM3001" s="50" t="e">
        <f t="shared" ca="1" si="945"/>
        <v>#NAME?</v>
      </c>
      <c r="BN3001" s="50" t="e">
        <f t="shared" ca="1" si="946"/>
        <v>#NAME?</v>
      </c>
    </row>
    <row r="3002" spans="1:66" x14ac:dyDescent="0.35">
      <c r="A3002" s="48">
        <v>29051</v>
      </c>
      <c r="B3002" s="17">
        <v>1979</v>
      </c>
      <c r="C3002" s="17">
        <v>7</v>
      </c>
      <c r="D3002" s="17">
        <v>196</v>
      </c>
      <c r="E3002" s="17">
        <v>15</v>
      </c>
      <c r="F3002" s="17">
        <v>1</v>
      </c>
      <c r="G3002" s="50">
        <v>7.7</v>
      </c>
      <c r="H3002" s="32">
        <v>4.3822145482109409</v>
      </c>
      <c r="I3002" s="50">
        <v>5.666666666666667</v>
      </c>
      <c r="J3002" s="13">
        <v>0</v>
      </c>
      <c r="K3002" s="13">
        <f t="shared" si="932"/>
        <v>0</v>
      </c>
      <c r="L3002" s="13">
        <f t="shared" si="933"/>
        <v>0</v>
      </c>
      <c r="M3002" s="13" t="e">
        <f ca="1">CalcTable[[#This Row],[IWC]]-AE3001</f>
        <v>#NAME?</v>
      </c>
      <c r="N3002" s="13" t="e">
        <f ca="1">IF(CalcTable[[#This Row],[Day of Year]]&lt;123,FCAP,AE3001)</f>
        <v>#NAME?</v>
      </c>
      <c r="O3002" s="17" t="e">
        <f ca="1">IF(IRR_DRIP,5,COUNTIF('IDET Wind Values'!C2986:G2986,"&lt;="&amp;IRR_MAXWIND))</f>
        <v>#NAME?</v>
      </c>
      <c r="P3002" s="13" t="e">
        <f ca="1">CalcTable[[#This Row],[ET_o]]*KL</f>
        <v>#NAME?</v>
      </c>
      <c r="Q3002" s="13" t="e">
        <f ca="1">IF(WILTPT&lt;=0,1,MAX(0,MIN(1,(CalcTable[[#This Row],[IWC]]-WILTPT)/(MAD-WILTPT))))</f>
        <v>#NAME?</v>
      </c>
      <c r="R3002" s="13" t="e">
        <f ca="1">CalcTable[[#This Row],[ETMult]]*CalcTable[[#This Row],[ETb]]</f>
        <v>#NAME?</v>
      </c>
      <c r="S3002" s="13" t="b">
        <f>INDEX(IRR_LIST,CalcTable[[#This Row],[Day of Week]]+1)</f>
        <v>1</v>
      </c>
      <c r="T3002" s="13">
        <f t="shared" ca="1" si="934"/>
        <v>1.1000000000000001</v>
      </c>
      <c r="U3002" s="13" t="b">
        <f ca="1">IF(CalcTable[[#This Row],[IrrPrecip]]&gt;=IC_MM,FALSE,TRUE)</f>
        <v>1</v>
      </c>
      <c r="V3002" s="13" t="b">
        <f t="shared" si="935"/>
        <v>1</v>
      </c>
      <c r="W3002" s="13" t="e">
        <f ca="1">IF(AND(IRR_DRIP=FALSE,CalcTable[[#This Row],[IrrHours]]&lt;=0),FALSE,TRUE)</f>
        <v>#NAME?</v>
      </c>
      <c r="X3002" s="13" t="e">
        <f ca="1">AND(CalcTable[[#This Row],[IrrDay]],CalcTable[[#This Row],[IrrRain]],CalcTable[[#This Row],[IrrWarm]],CalcTable[[#This Row],[IrrWindy]])</f>
        <v>#NAME?</v>
      </c>
      <c r="Y3002" s="13" t="e">
        <f t="shared" ca="1" si="936"/>
        <v>#NAME?</v>
      </c>
      <c r="Z3002" s="13" t="e">
        <f ca="1">CalcTable[[#This Row],[IrrHours]]/5</f>
        <v>#NAME?</v>
      </c>
      <c r="AA3002" s="13" t="e">
        <f ca="1">IF(CalcTable[[#This Row],[IrrFlag]]=FALSE,0,MAX(0,CalcTable[[#This Row],[VolRednWind]]*(FCAP*IRR_TARGET-CalcTable[[#This Row],[IWC]])))</f>
        <v>#NAME?</v>
      </c>
      <c r="AB3002" s="13" t="e">
        <f ca="1">CalcTable[[#This Row],[IWC]]+CalcTable[[#This Row],[Eff Precip]]+CalcTable[[#This Row],[IrrAmt]]-CalcTable[[#This Row],[AET]]</f>
        <v>#NAME?</v>
      </c>
      <c r="AC3002" s="13" t="e">
        <f ca="1">IF(CalcTable[[#This Row],[PWC]]&gt;FCAP,MIN(24*PERC,MIN(SAT,CalcTable[[#This Row],[PWC]])-FCAP),0)</f>
        <v>#NAME?</v>
      </c>
      <c r="AD3002" s="13" t="e">
        <f ca="1">IF(CalcTable[[#This Row],[PWC]]&gt;SAT,CalcTable[[#This Row],[PWC]]-SAT,0)</f>
        <v>#NAME?</v>
      </c>
      <c r="AE3002" s="13" t="e">
        <f ca="1">CalcTable[[#This Row],[PWC]]-CalcTable[[#This Row],[PercAmt]]-CalcTable[[#This Row],[Runoff]]</f>
        <v>#NAME?</v>
      </c>
      <c r="AF3002" s="13" t="e">
        <f ca="1">CalcTable[[#This Row],[IrrAmt]]/1000*CUR_IRR_AREA*10000/IRR_EFF</f>
        <v>#NAME?</v>
      </c>
      <c r="AG3002" s="147"/>
      <c r="AH3002" s="13"/>
      <c r="AI3002" s="50">
        <v>0</v>
      </c>
      <c r="AJ3002" s="50">
        <v>0</v>
      </c>
      <c r="AK3002" s="50">
        <v>0</v>
      </c>
      <c r="AL3002" s="50">
        <v>0</v>
      </c>
      <c r="AM3002" s="50"/>
      <c r="AN3002" s="50"/>
      <c r="AO3002" s="50"/>
      <c r="AP3002" s="50"/>
      <c r="AQ3002" s="50"/>
      <c r="AR3002" s="50"/>
      <c r="AS3002" s="50"/>
      <c r="AT3002" s="50"/>
      <c r="AU3002" s="50"/>
      <c r="AV3002" s="50"/>
      <c r="AW3002" s="50"/>
      <c r="AX3002" s="50">
        <f t="shared" si="947"/>
        <v>0</v>
      </c>
      <c r="AY3002" s="50"/>
      <c r="AZ3002" s="50">
        <f t="shared" si="937"/>
        <v>0</v>
      </c>
      <c r="BA3002" s="50">
        <f t="shared" si="938"/>
        <v>0</v>
      </c>
      <c r="BB3002" s="50">
        <f t="shared" si="939"/>
        <v>0</v>
      </c>
      <c r="BC3002" s="17">
        <f t="shared" si="940"/>
        <v>19797</v>
      </c>
      <c r="BD3002" s="50">
        <f t="shared" si="941"/>
        <v>0</v>
      </c>
      <c r="BE3002" s="50">
        <f t="shared" si="942"/>
        <v>0</v>
      </c>
      <c r="BF3002" s="50">
        <f t="shared" si="948"/>
        <v>0</v>
      </c>
      <c r="BG3002" s="50"/>
      <c r="BH3002" s="17">
        <f t="shared" si="943"/>
        <v>0</v>
      </c>
      <c r="BI3002" s="17">
        <f t="shared" si="951"/>
        <v>3002</v>
      </c>
      <c r="BJ3002" s="17">
        <f t="shared" si="949"/>
        <v>3002</v>
      </c>
      <c r="BK3002" s="150">
        <f t="shared" si="950"/>
        <v>29051</v>
      </c>
      <c r="BL3002" s="50" t="e">
        <f t="shared" ca="1" si="944"/>
        <v>#NAME?</v>
      </c>
      <c r="BM3002" s="50" t="e">
        <f t="shared" ca="1" si="945"/>
        <v>#NAME?</v>
      </c>
      <c r="BN3002" s="50" t="e">
        <f t="shared" ca="1" si="946"/>
        <v>#NAME?</v>
      </c>
    </row>
    <row r="3003" spans="1:66" x14ac:dyDescent="0.35">
      <c r="A3003" s="48">
        <v>29052</v>
      </c>
      <c r="B3003" s="17">
        <v>1979</v>
      </c>
      <c r="C3003" s="17">
        <v>7</v>
      </c>
      <c r="D3003" s="17">
        <v>197</v>
      </c>
      <c r="E3003" s="17">
        <v>16</v>
      </c>
      <c r="F3003" s="17">
        <v>2</v>
      </c>
      <c r="G3003" s="50">
        <v>9.9</v>
      </c>
      <c r="H3003" s="32">
        <v>6.4352785255140015</v>
      </c>
      <c r="I3003" s="50">
        <v>12</v>
      </c>
      <c r="J3003" s="13">
        <v>0</v>
      </c>
      <c r="K3003" s="13">
        <f t="shared" si="932"/>
        <v>0</v>
      </c>
      <c r="L3003" s="13">
        <f t="shared" si="933"/>
        <v>0</v>
      </c>
      <c r="M3003" s="13" t="e">
        <f ca="1">CalcTable[[#This Row],[IWC]]-AE3002</f>
        <v>#NAME?</v>
      </c>
      <c r="N3003" s="13" t="e">
        <f ca="1">IF(CalcTable[[#This Row],[Day of Year]]&lt;123,FCAP,AE3002)</f>
        <v>#NAME?</v>
      </c>
      <c r="O3003" s="17" t="e">
        <f ca="1">IF(IRR_DRIP,5,COUNTIF('IDET Wind Values'!C2987:G2987,"&lt;="&amp;IRR_MAXWIND))</f>
        <v>#NAME?</v>
      </c>
      <c r="P3003" s="13" t="e">
        <f ca="1">CalcTable[[#This Row],[ET_o]]*KL</f>
        <v>#NAME?</v>
      </c>
      <c r="Q3003" s="13" t="e">
        <f ca="1">IF(WILTPT&lt;=0,1,MAX(0,MIN(1,(CalcTable[[#This Row],[IWC]]-WILTPT)/(MAD-WILTPT))))</f>
        <v>#NAME?</v>
      </c>
      <c r="R3003" s="13" t="e">
        <f ca="1">CalcTable[[#This Row],[ETMult]]*CalcTable[[#This Row],[ETb]]</f>
        <v>#NAME?</v>
      </c>
      <c r="S3003" s="13" t="b">
        <f>INDEX(IRR_LIST,CalcTable[[#This Row],[Day of Week]]+1)</f>
        <v>0</v>
      </c>
      <c r="T3003" s="13">
        <f t="shared" ca="1" si="934"/>
        <v>1.1000000000000001</v>
      </c>
      <c r="U3003" s="13" t="b">
        <f ca="1">IF(CalcTable[[#This Row],[IrrPrecip]]&gt;=IC_MM,FALSE,TRUE)</f>
        <v>1</v>
      </c>
      <c r="V3003" s="13" t="b">
        <f t="shared" si="935"/>
        <v>1</v>
      </c>
      <c r="W3003" s="13" t="e">
        <f ca="1">IF(AND(IRR_DRIP=FALSE,CalcTable[[#This Row],[IrrHours]]&lt;=0),FALSE,TRUE)</f>
        <v>#NAME?</v>
      </c>
      <c r="X3003" s="13" t="e">
        <f ca="1">AND(CalcTable[[#This Row],[IrrDay]],CalcTable[[#This Row],[IrrRain]],CalcTable[[#This Row],[IrrWarm]],CalcTable[[#This Row],[IrrWindy]])</f>
        <v>#NAME?</v>
      </c>
      <c r="Y3003" s="13" t="e">
        <f t="shared" ca="1" si="936"/>
        <v>#NAME?</v>
      </c>
      <c r="Z3003" s="13" t="e">
        <f ca="1">CalcTable[[#This Row],[IrrHours]]/5</f>
        <v>#NAME?</v>
      </c>
      <c r="AA3003" s="13" t="e">
        <f ca="1">IF(CalcTable[[#This Row],[IrrFlag]]=FALSE,0,MAX(0,CalcTable[[#This Row],[VolRednWind]]*(FCAP*IRR_TARGET-CalcTable[[#This Row],[IWC]])))</f>
        <v>#NAME?</v>
      </c>
      <c r="AB3003" s="13" t="e">
        <f ca="1">CalcTable[[#This Row],[IWC]]+CalcTable[[#This Row],[Eff Precip]]+CalcTable[[#This Row],[IrrAmt]]-CalcTable[[#This Row],[AET]]</f>
        <v>#NAME?</v>
      </c>
      <c r="AC3003" s="13" t="e">
        <f ca="1">IF(CalcTable[[#This Row],[PWC]]&gt;FCAP,MIN(24*PERC,MIN(SAT,CalcTable[[#This Row],[PWC]])-FCAP),0)</f>
        <v>#NAME?</v>
      </c>
      <c r="AD3003" s="13" t="e">
        <f ca="1">IF(CalcTable[[#This Row],[PWC]]&gt;SAT,CalcTable[[#This Row],[PWC]]-SAT,0)</f>
        <v>#NAME?</v>
      </c>
      <c r="AE3003" s="13" t="e">
        <f ca="1">CalcTable[[#This Row],[PWC]]-CalcTable[[#This Row],[PercAmt]]-CalcTable[[#This Row],[Runoff]]</f>
        <v>#NAME?</v>
      </c>
      <c r="AF3003" s="13" t="e">
        <f ca="1">CalcTable[[#This Row],[IrrAmt]]/1000*CUR_IRR_AREA*10000/IRR_EFF</f>
        <v>#NAME?</v>
      </c>
      <c r="AG3003" s="147"/>
      <c r="AH3003" s="13"/>
      <c r="AI3003" s="50">
        <v>0</v>
      </c>
      <c r="AJ3003" s="50">
        <v>0</v>
      </c>
      <c r="AK3003" s="50">
        <v>5.4009628828672049</v>
      </c>
      <c r="AL3003" s="50">
        <v>8.2185181508025771</v>
      </c>
      <c r="AM3003" s="50"/>
      <c r="AN3003" s="50"/>
      <c r="AO3003" s="50"/>
      <c r="AP3003" s="50"/>
      <c r="AQ3003" s="50"/>
      <c r="AR3003" s="50"/>
      <c r="AS3003" s="50"/>
      <c r="AT3003" s="50"/>
      <c r="AU3003" s="50"/>
      <c r="AV3003" s="50"/>
      <c r="AW3003" s="50"/>
      <c r="AX3003" s="50">
        <f t="shared" si="947"/>
        <v>13.619481033669782</v>
      </c>
      <c r="AY3003" s="50"/>
      <c r="AZ3003" s="50">
        <f t="shared" si="937"/>
        <v>320.29065470559465</v>
      </c>
      <c r="BA3003" s="50">
        <f t="shared" si="938"/>
        <v>493.14592867369333</v>
      </c>
      <c r="BB3003" s="50">
        <f t="shared" si="939"/>
        <v>508.39786461205506</v>
      </c>
      <c r="BC3003" s="17">
        <f t="shared" si="940"/>
        <v>19797</v>
      </c>
      <c r="BD3003" s="50">
        <f t="shared" si="941"/>
        <v>13.619481033669782</v>
      </c>
      <c r="BE3003" s="50">
        <f t="shared" si="942"/>
        <v>320.29065470559465</v>
      </c>
      <c r="BF3003" s="50">
        <f t="shared" si="948"/>
        <v>523.89354889275148</v>
      </c>
      <c r="BG3003" s="50"/>
      <c r="BH3003" s="17">
        <f t="shared" si="943"/>
        <v>0</v>
      </c>
      <c r="BI3003" s="17">
        <f t="shared" si="951"/>
        <v>3003</v>
      </c>
      <c r="BJ3003" s="17">
        <f t="shared" si="949"/>
        <v>3003</v>
      </c>
      <c r="BK3003" s="150">
        <f t="shared" si="950"/>
        <v>29052</v>
      </c>
      <c r="BL3003" s="50" t="e">
        <f t="shared" ca="1" si="944"/>
        <v>#NAME?</v>
      </c>
      <c r="BM3003" s="50" t="e">
        <f t="shared" ca="1" si="945"/>
        <v>#NAME?</v>
      </c>
      <c r="BN3003" s="50" t="e">
        <f t="shared" ca="1" si="946"/>
        <v>#NAME?</v>
      </c>
    </row>
    <row r="3004" spans="1:66" x14ac:dyDescent="0.35">
      <c r="A3004" s="48">
        <v>29053</v>
      </c>
      <c r="B3004" s="17">
        <v>1979</v>
      </c>
      <c r="C3004" s="17">
        <v>7</v>
      </c>
      <c r="D3004" s="17">
        <v>198</v>
      </c>
      <c r="E3004" s="17">
        <v>17</v>
      </c>
      <c r="F3004" s="17">
        <v>3</v>
      </c>
      <c r="G3004" s="50">
        <v>9</v>
      </c>
      <c r="H3004" s="32">
        <v>6.482602253700648</v>
      </c>
      <c r="I3004" s="50">
        <v>2.8333333333333335</v>
      </c>
      <c r="J3004" s="13">
        <v>0</v>
      </c>
      <c r="K3004" s="13">
        <f t="shared" si="932"/>
        <v>0</v>
      </c>
      <c r="L3004" s="13">
        <f t="shared" si="933"/>
        <v>0</v>
      </c>
      <c r="M3004" s="13" t="e">
        <f ca="1">CalcTable[[#This Row],[IWC]]-AE3003</f>
        <v>#NAME?</v>
      </c>
      <c r="N3004" s="13" t="e">
        <f ca="1">IF(CalcTable[[#This Row],[Day of Year]]&lt;123,FCAP,AE3003)</f>
        <v>#NAME?</v>
      </c>
      <c r="O3004" s="17" t="e">
        <f ca="1">IF(IRR_DRIP,5,COUNTIF('IDET Wind Values'!C2988:G2988,"&lt;="&amp;IRR_MAXWIND))</f>
        <v>#NAME?</v>
      </c>
      <c r="P3004" s="13" t="e">
        <f ca="1">CalcTable[[#This Row],[ET_o]]*KL</f>
        <v>#NAME?</v>
      </c>
      <c r="Q3004" s="13" t="e">
        <f ca="1">IF(WILTPT&lt;=0,1,MAX(0,MIN(1,(CalcTable[[#This Row],[IWC]]-WILTPT)/(MAD-WILTPT))))</f>
        <v>#NAME?</v>
      </c>
      <c r="R3004" s="13" t="e">
        <f ca="1">CalcTable[[#This Row],[ETMult]]*CalcTable[[#This Row],[ETb]]</f>
        <v>#NAME?</v>
      </c>
      <c r="S3004" s="13" t="b">
        <f>INDEX(IRR_LIST,CalcTable[[#This Row],[Day of Week]]+1)</f>
        <v>1</v>
      </c>
      <c r="T3004" s="13">
        <f t="shared" ca="1" si="934"/>
        <v>0</v>
      </c>
      <c r="U3004" s="13" t="b">
        <f ca="1">IF(CalcTable[[#This Row],[IrrPrecip]]&gt;=IC_MM,FALSE,TRUE)</f>
        <v>1</v>
      </c>
      <c r="V3004" s="13" t="b">
        <f t="shared" si="935"/>
        <v>1</v>
      </c>
      <c r="W3004" s="13" t="e">
        <f ca="1">IF(AND(IRR_DRIP=FALSE,CalcTable[[#This Row],[IrrHours]]&lt;=0),FALSE,TRUE)</f>
        <v>#NAME?</v>
      </c>
      <c r="X3004" s="13" t="e">
        <f ca="1">AND(CalcTable[[#This Row],[IrrDay]],CalcTable[[#This Row],[IrrRain]],CalcTable[[#This Row],[IrrWarm]],CalcTable[[#This Row],[IrrWindy]])</f>
        <v>#NAME?</v>
      </c>
      <c r="Y3004" s="13" t="e">
        <f t="shared" ca="1" si="936"/>
        <v>#NAME?</v>
      </c>
      <c r="Z3004" s="13" t="e">
        <f ca="1">CalcTable[[#This Row],[IrrHours]]/5</f>
        <v>#NAME?</v>
      </c>
      <c r="AA3004" s="13" t="e">
        <f ca="1">IF(CalcTable[[#This Row],[IrrFlag]]=FALSE,0,MAX(0,CalcTable[[#This Row],[VolRednWind]]*(FCAP*IRR_TARGET-CalcTable[[#This Row],[IWC]])))</f>
        <v>#NAME?</v>
      </c>
      <c r="AB3004" s="13" t="e">
        <f ca="1">CalcTable[[#This Row],[IWC]]+CalcTable[[#This Row],[Eff Precip]]+CalcTable[[#This Row],[IrrAmt]]-CalcTable[[#This Row],[AET]]</f>
        <v>#NAME?</v>
      </c>
      <c r="AC3004" s="13" t="e">
        <f ca="1">IF(CalcTable[[#This Row],[PWC]]&gt;FCAP,MIN(24*PERC,MIN(SAT,CalcTable[[#This Row],[PWC]])-FCAP),0)</f>
        <v>#NAME?</v>
      </c>
      <c r="AD3004" s="13" t="e">
        <f ca="1">IF(CalcTable[[#This Row],[PWC]]&gt;SAT,CalcTable[[#This Row],[PWC]]-SAT,0)</f>
        <v>#NAME?</v>
      </c>
      <c r="AE3004" s="13" t="e">
        <f ca="1">CalcTable[[#This Row],[PWC]]-CalcTable[[#This Row],[PercAmt]]-CalcTable[[#This Row],[Runoff]]</f>
        <v>#NAME?</v>
      </c>
      <c r="AF3004" s="13" t="e">
        <f ca="1">CalcTable[[#This Row],[IrrAmt]]/1000*CUR_IRR_AREA*10000/IRR_EFF</f>
        <v>#NAME?</v>
      </c>
      <c r="AG3004" s="147"/>
      <c r="AH3004" s="13"/>
      <c r="AI3004" s="50">
        <v>6.4015905868601539</v>
      </c>
      <c r="AJ3004" s="50">
        <v>8.8387553313221137</v>
      </c>
      <c r="AK3004" s="50">
        <v>0</v>
      </c>
      <c r="AL3004" s="50">
        <v>0</v>
      </c>
      <c r="AM3004" s="50"/>
      <c r="AN3004" s="50"/>
      <c r="AO3004" s="50"/>
      <c r="AP3004" s="50"/>
      <c r="AQ3004" s="50"/>
      <c r="AR3004" s="50"/>
      <c r="AS3004" s="50"/>
      <c r="AT3004" s="50"/>
      <c r="AU3004" s="50"/>
      <c r="AV3004" s="50"/>
      <c r="AW3004" s="50"/>
      <c r="AX3004" s="50">
        <f t="shared" si="947"/>
        <v>15.240345918182268</v>
      </c>
      <c r="AY3004" s="50"/>
      <c r="AZ3004" s="50">
        <f t="shared" si="937"/>
        <v>353.16015165939757</v>
      </c>
      <c r="BA3004" s="50">
        <f t="shared" si="938"/>
        <v>572.24574519803514</v>
      </c>
      <c r="BB3004" s="50">
        <f t="shared" si="939"/>
        <v>592.22858705221211</v>
      </c>
      <c r="BC3004" s="17">
        <f t="shared" si="940"/>
        <v>19797</v>
      </c>
      <c r="BD3004" s="50">
        <f t="shared" si="941"/>
        <v>15.240345918182268</v>
      </c>
      <c r="BE3004" s="50">
        <f t="shared" si="942"/>
        <v>353.16015165939757</v>
      </c>
      <c r="BF3004" s="50">
        <f t="shared" si="948"/>
        <v>577.65758214334926</v>
      </c>
      <c r="BG3004" s="50"/>
      <c r="BH3004" s="17">
        <f t="shared" si="943"/>
        <v>0</v>
      </c>
      <c r="BI3004" s="17">
        <f t="shared" si="951"/>
        <v>3004</v>
      </c>
      <c r="BJ3004" s="17">
        <f t="shared" si="949"/>
        <v>3004</v>
      </c>
      <c r="BK3004" s="150">
        <f t="shared" si="950"/>
        <v>29053</v>
      </c>
      <c r="BL3004" s="50" t="e">
        <f t="shared" ca="1" si="944"/>
        <v>#NAME?</v>
      </c>
      <c r="BM3004" s="50" t="e">
        <f t="shared" ca="1" si="945"/>
        <v>#NAME?</v>
      </c>
      <c r="BN3004" s="50" t="e">
        <f t="shared" ca="1" si="946"/>
        <v>#NAME?</v>
      </c>
    </row>
    <row r="3005" spans="1:66" x14ac:dyDescent="0.35">
      <c r="A3005" s="48">
        <v>29054</v>
      </c>
      <c r="B3005" s="17">
        <v>1979</v>
      </c>
      <c r="C3005" s="17">
        <v>7</v>
      </c>
      <c r="D3005" s="17">
        <v>199</v>
      </c>
      <c r="E3005" s="17">
        <v>18</v>
      </c>
      <c r="F3005" s="17">
        <v>4</v>
      </c>
      <c r="G3005" s="50">
        <v>10</v>
      </c>
      <c r="H3005" s="32">
        <v>7.0015231404616136</v>
      </c>
      <c r="I3005" s="50">
        <v>4.833333333333333</v>
      </c>
      <c r="J3005" s="13">
        <v>0.4</v>
      </c>
      <c r="K3005" s="13">
        <f t="shared" si="932"/>
        <v>0.4</v>
      </c>
      <c r="L3005" s="13">
        <f t="shared" si="933"/>
        <v>0</v>
      </c>
      <c r="M3005" s="13" t="e">
        <f ca="1">CalcTable[[#This Row],[IWC]]-AE3004</f>
        <v>#NAME?</v>
      </c>
      <c r="N3005" s="13" t="e">
        <f ca="1">IF(CalcTable[[#This Row],[Day of Year]]&lt;123,FCAP,AE3004)</f>
        <v>#NAME?</v>
      </c>
      <c r="O3005" s="17" t="e">
        <f ca="1">IF(IRR_DRIP,5,COUNTIF('IDET Wind Values'!C2989:G2989,"&lt;="&amp;IRR_MAXWIND))</f>
        <v>#NAME?</v>
      </c>
      <c r="P3005" s="13" t="e">
        <f ca="1">CalcTable[[#This Row],[ET_o]]*KL</f>
        <v>#NAME?</v>
      </c>
      <c r="Q3005" s="13" t="e">
        <f ca="1">IF(WILTPT&lt;=0,1,MAX(0,MIN(1,(CalcTable[[#This Row],[IWC]]-WILTPT)/(MAD-WILTPT))))</f>
        <v>#NAME?</v>
      </c>
      <c r="R3005" s="13" t="e">
        <f ca="1">CalcTable[[#This Row],[ETMult]]*CalcTable[[#This Row],[ETb]]</f>
        <v>#NAME?</v>
      </c>
      <c r="S3005" s="13" t="b">
        <f>INDEX(IRR_LIST,CalcTable[[#This Row],[Day of Week]]+1)</f>
        <v>0</v>
      </c>
      <c r="T3005" s="13">
        <f t="shared" ca="1" si="934"/>
        <v>0</v>
      </c>
      <c r="U3005" s="13" t="b">
        <f ca="1">IF(CalcTable[[#This Row],[IrrPrecip]]&gt;=IC_MM,FALSE,TRUE)</f>
        <v>1</v>
      </c>
      <c r="V3005" s="13" t="b">
        <f t="shared" si="935"/>
        <v>1</v>
      </c>
      <c r="W3005" s="13" t="e">
        <f ca="1">IF(AND(IRR_DRIP=FALSE,CalcTable[[#This Row],[IrrHours]]&lt;=0),FALSE,TRUE)</f>
        <v>#NAME?</v>
      </c>
      <c r="X3005" s="13" t="e">
        <f ca="1">AND(CalcTable[[#This Row],[IrrDay]],CalcTable[[#This Row],[IrrRain]],CalcTable[[#This Row],[IrrWarm]],CalcTable[[#This Row],[IrrWindy]])</f>
        <v>#NAME?</v>
      </c>
      <c r="Y3005" s="13" t="e">
        <f t="shared" ca="1" si="936"/>
        <v>#NAME?</v>
      </c>
      <c r="Z3005" s="13" t="e">
        <f ca="1">CalcTable[[#This Row],[IrrHours]]/5</f>
        <v>#NAME?</v>
      </c>
      <c r="AA3005" s="13" t="e">
        <f ca="1">IF(CalcTable[[#This Row],[IrrFlag]]=FALSE,0,MAX(0,CalcTable[[#This Row],[VolRednWind]]*(FCAP*IRR_TARGET-CalcTable[[#This Row],[IWC]])))</f>
        <v>#NAME?</v>
      </c>
      <c r="AB3005" s="13" t="e">
        <f ca="1">CalcTable[[#This Row],[IWC]]+CalcTable[[#This Row],[Eff Precip]]+CalcTable[[#This Row],[IrrAmt]]-CalcTable[[#This Row],[AET]]</f>
        <v>#NAME?</v>
      </c>
      <c r="AC3005" s="13" t="e">
        <f ca="1">IF(CalcTable[[#This Row],[PWC]]&gt;FCAP,MIN(24*PERC,MIN(SAT,CalcTable[[#This Row],[PWC]])-FCAP),0)</f>
        <v>#NAME?</v>
      </c>
      <c r="AD3005" s="13" t="e">
        <f ca="1">IF(CalcTable[[#This Row],[PWC]]&gt;SAT,CalcTable[[#This Row],[PWC]]-SAT,0)</f>
        <v>#NAME?</v>
      </c>
      <c r="AE3005" s="13" t="e">
        <f ca="1">CalcTable[[#This Row],[PWC]]-CalcTable[[#This Row],[PercAmt]]-CalcTable[[#This Row],[Runoff]]</f>
        <v>#NAME?</v>
      </c>
      <c r="AF3005" s="13" t="e">
        <f ca="1">CalcTable[[#This Row],[IrrAmt]]/1000*CUR_IRR_AREA*10000/IRR_EFF</f>
        <v>#NAME?</v>
      </c>
      <c r="AG3005" s="147"/>
      <c r="AH3005" s="13"/>
      <c r="AI3005" s="50">
        <v>0</v>
      </c>
      <c r="AJ3005" s="50">
        <v>0</v>
      </c>
      <c r="AK3005" s="50">
        <v>4.2629006571408343</v>
      </c>
      <c r="AL3005" s="50">
        <v>6.4613898402715648</v>
      </c>
      <c r="AM3005" s="50"/>
      <c r="AN3005" s="50"/>
      <c r="AO3005" s="50"/>
      <c r="AP3005" s="50"/>
      <c r="AQ3005" s="50"/>
      <c r="AR3005" s="50"/>
      <c r="AS3005" s="50"/>
      <c r="AT3005" s="50"/>
      <c r="AU3005" s="50"/>
      <c r="AV3005" s="50"/>
      <c r="AW3005" s="50"/>
      <c r="AX3005" s="50">
        <f t="shared" si="947"/>
        <v>10.724290497412399</v>
      </c>
      <c r="AY3005" s="50"/>
      <c r="AZ3005" s="50">
        <f t="shared" si="937"/>
        <v>252.05664495269815</v>
      </c>
      <c r="BA3005" s="50">
        <f t="shared" si="938"/>
        <v>388.08721524463044</v>
      </c>
      <c r="BB3005" s="50">
        <f t="shared" si="939"/>
        <v>400.08991262333041</v>
      </c>
      <c r="BC3005" s="17">
        <f t="shared" si="940"/>
        <v>19797</v>
      </c>
      <c r="BD3005" s="50">
        <f t="shared" si="941"/>
        <v>10.724290497412399</v>
      </c>
      <c r="BE3005" s="50">
        <f t="shared" si="942"/>
        <v>252.05664495269815</v>
      </c>
      <c r="BF3005" s="50">
        <f t="shared" si="948"/>
        <v>412.28443073884881</v>
      </c>
      <c r="BG3005" s="50"/>
      <c r="BH3005" s="17">
        <f t="shared" si="943"/>
        <v>0</v>
      </c>
      <c r="BI3005" s="17">
        <f t="shared" si="951"/>
        <v>3005</v>
      </c>
      <c r="BJ3005" s="17">
        <f t="shared" si="949"/>
        <v>3005</v>
      </c>
      <c r="BK3005" s="150">
        <f t="shared" si="950"/>
        <v>29054</v>
      </c>
      <c r="BL3005" s="50" t="e">
        <f t="shared" ca="1" si="944"/>
        <v>#NAME?</v>
      </c>
      <c r="BM3005" s="50" t="e">
        <f t="shared" ca="1" si="945"/>
        <v>#NAME?</v>
      </c>
      <c r="BN3005" s="50" t="e">
        <f t="shared" ca="1" si="946"/>
        <v>#NAME?</v>
      </c>
    </row>
    <row r="3006" spans="1:66" x14ac:dyDescent="0.35">
      <c r="A3006" s="48">
        <v>29055</v>
      </c>
      <c r="B3006" s="17">
        <v>1979</v>
      </c>
      <c r="C3006" s="17">
        <v>7</v>
      </c>
      <c r="D3006" s="17">
        <v>200</v>
      </c>
      <c r="E3006" s="17">
        <v>19</v>
      </c>
      <c r="F3006" s="17">
        <v>5</v>
      </c>
      <c r="G3006" s="50">
        <v>15.2</v>
      </c>
      <c r="H3006" s="32">
        <v>6.8912814658136492</v>
      </c>
      <c r="I3006" s="50">
        <v>11.333333333333334</v>
      </c>
      <c r="J3006" s="13">
        <v>0</v>
      </c>
      <c r="K3006" s="13">
        <f t="shared" si="932"/>
        <v>0</v>
      </c>
      <c r="L3006" s="13">
        <f t="shared" si="933"/>
        <v>0</v>
      </c>
      <c r="M3006" s="13" t="e">
        <f ca="1">CalcTable[[#This Row],[IWC]]-AE3005</f>
        <v>#NAME?</v>
      </c>
      <c r="N3006" s="13" t="e">
        <f ca="1">IF(CalcTable[[#This Row],[Day of Year]]&lt;123,FCAP,AE3005)</f>
        <v>#NAME?</v>
      </c>
      <c r="O3006" s="17" t="e">
        <f ca="1">IF(IRR_DRIP,5,COUNTIF('IDET Wind Values'!C2990:G2990,"&lt;="&amp;IRR_MAXWIND))</f>
        <v>#NAME?</v>
      </c>
      <c r="P3006" s="13" t="e">
        <f ca="1">CalcTable[[#This Row],[ET_o]]*KL</f>
        <v>#NAME?</v>
      </c>
      <c r="Q3006" s="13" t="e">
        <f ca="1">IF(WILTPT&lt;=0,1,MAX(0,MIN(1,(CalcTable[[#This Row],[IWC]]-WILTPT)/(MAD-WILTPT))))</f>
        <v>#NAME?</v>
      </c>
      <c r="R3006" s="13" t="e">
        <f ca="1">CalcTable[[#This Row],[ETMult]]*CalcTable[[#This Row],[ETb]]</f>
        <v>#NAME?</v>
      </c>
      <c r="S3006" s="13" t="b">
        <f>INDEX(IRR_LIST,CalcTable[[#This Row],[Day of Week]]+1)</f>
        <v>1</v>
      </c>
      <c r="T3006" s="13">
        <f t="shared" ca="1" si="934"/>
        <v>0.4</v>
      </c>
      <c r="U3006" s="13" t="b">
        <f ca="1">IF(CalcTable[[#This Row],[IrrPrecip]]&gt;=IC_MM,FALSE,TRUE)</f>
        <v>1</v>
      </c>
      <c r="V3006" s="13" t="b">
        <f t="shared" si="935"/>
        <v>1</v>
      </c>
      <c r="W3006" s="13" t="e">
        <f ca="1">IF(AND(IRR_DRIP=FALSE,CalcTable[[#This Row],[IrrHours]]&lt;=0),FALSE,TRUE)</f>
        <v>#NAME?</v>
      </c>
      <c r="X3006" s="13" t="e">
        <f ca="1">AND(CalcTable[[#This Row],[IrrDay]],CalcTable[[#This Row],[IrrRain]],CalcTable[[#This Row],[IrrWarm]],CalcTable[[#This Row],[IrrWindy]])</f>
        <v>#NAME?</v>
      </c>
      <c r="Y3006" s="13" t="e">
        <f t="shared" ca="1" si="936"/>
        <v>#NAME?</v>
      </c>
      <c r="Z3006" s="13" t="e">
        <f ca="1">CalcTable[[#This Row],[IrrHours]]/5</f>
        <v>#NAME?</v>
      </c>
      <c r="AA3006" s="13" t="e">
        <f ca="1">IF(CalcTable[[#This Row],[IrrFlag]]=FALSE,0,MAX(0,CalcTable[[#This Row],[VolRednWind]]*(FCAP*IRR_TARGET-CalcTable[[#This Row],[IWC]])))</f>
        <v>#NAME?</v>
      </c>
      <c r="AB3006" s="13" t="e">
        <f ca="1">CalcTable[[#This Row],[IWC]]+CalcTable[[#This Row],[Eff Precip]]+CalcTable[[#This Row],[IrrAmt]]-CalcTable[[#This Row],[AET]]</f>
        <v>#NAME?</v>
      </c>
      <c r="AC3006" s="13" t="e">
        <f ca="1">IF(CalcTable[[#This Row],[PWC]]&gt;FCAP,MIN(24*PERC,MIN(SAT,CalcTable[[#This Row],[PWC]])-FCAP),0)</f>
        <v>#NAME?</v>
      </c>
      <c r="AD3006" s="13" t="e">
        <f ca="1">IF(CalcTable[[#This Row],[PWC]]&gt;SAT,CalcTable[[#This Row],[PWC]]-SAT,0)</f>
        <v>#NAME?</v>
      </c>
      <c r="AE3006" s="13" t="e">
        <f ca="1">CalcTable[[#This Row],[PWC]]-CalcTable[[#This Row],[PercAmt]]-CalcTable[[#This Row],[Runoff]]</f>
        <v>#NAME?</v>
      </c>
      <c r="AF3006" s="13" t="e">
        <f ca="1">CalcTable[[#This Row],[IrrAmt]]/1000*CUR_IRR_AREA*10000/IRR_EFF</f>
        <v>#NAME?</v>
      </c>
      <c r="AG3006" s="147"/>
      <c r="AH3006" s="13"/>
      <c r="AI3006" s="50">
        <v>12.20003304156303</v>
      </c>
      <c r="AJ3006" s="50">
        <v>17.776770783878771</v>
      </c>
      <c r="AK3006" s="50">
        <v>0</v>
      </c>
      <c r="AL3006" s="50">
        <v>0</v>
      </c>
      <c r="AM3006" s="50"/>
      <c r="AN3006" s="50"/>
      <c r="AO3006" s="50"/>
      <c r="AP3006" s="50"/>
      <c r="AQ3006" s="50"/>
      <c r="AR3006" s="50"/>
      <c r="AS3006" s="50"/>
      <c r="AT3006" s="50"/>
      <c r="AU3006" s="50"/>
      <c r="AV3006" s="50"/>
      <c r="AW3006" s="50"/>
      <c r="AX3006" s="50">
        <f t="shared" si="947"/>
        <v>29.976803825441799</v>
      </c>
      <c r="AY3006" s="50"/>
      <c r="AZ3006" s="50">
        <f t="shared" si="937"/>
        <v>700.38576093670167</v>
      </c>
      <c r="BA3006" s="50">
        <f t="shared" si="938"/>
        <v>1135.6741384745064</v>
      </c>
      <c r="BB3006" s="50">
        <f t="shared" si="939"/>
        <v>1175.3927759671428</v>
      </c>
      <c r="BC3006" s="17">
        <f t="shared" si="940"/>
        <v>19797</v>
      </c>
      <c r="BD3006" s="50">
        <f t="shared" si="941"/>
        <v>29.976803825441799</v>
      </c>
      <c r="BE3006" s="50">
        <f t="shared" si="942"/>
        <v>700.38576093670167</v>
      </c>
      <c r="BF3006" s="50">
        <f t="shared" si="948"/>
        <v>1145.6081421680944</v>
      </c>
      <c r="BG3006" s="50"/>
      <c r="BH3006" s="17">
        <f t="shared" si="943"/>
        <v>0</v>
      </c>
      <c r="BI3006" s="17">
        <f t="shared" si="951"/>
        <v>3006</v>
      </c>
      <c r="BJ3006" s="17">
        <f t="shared" si="949"/>
        <v>3006</v>
      </c>
      <c r="BK3006" s="150">
        <f t="shared" si="950"/>
        <v>29055</v>
      </c>
      <c r="BL3006" s="50" t="e">
        <f t="shared" ca="1" si="944"/>
        <v>#NAME?</v>
      </c>
      <c r="BM3006" s="50" t="e">
        <f t="shared" ca="1" si="945"/>
        <v>#NAME?</v>
      </c>
      <c r="BN3006" s="50" t="e">
        <f t="shared" ca="1" si="946"/>
        <v>#NAME?</v>
      </c>
    </row>
    <row r="3007" spans="1:66" x14ac:dyDescent="0.35">
      <c r="A3007" s="48">
        <v>29056</v>
      </c>
      <c r="B3007" s="17">
        <v>1979</v>
      </c>
      <c r="C3007" s="17">
        <v>7</v>
      </c>
      <c r="D3007" s="17">
        <v>201</v>
      </c>
      <c r="E3007" s="17">
        <v>20</v>
      </c>
      <c r="F3007" s="17">
        <v>6</v>
      </c>
      <c r="G3007" s="50">
        <v>12.5</v>
      </c>
      <c r="H3007" s="32">
        <v>6.957923589835592</v>
      </c>
      <c r="I3007" s="50">
        <v>3.6666666666666665</v>
      </c>
      <c r="J3007" s="13">
        <v>0.8</v>
      </c>
      <c r="K3007" s="13">
        <f t="shared" si="932"/>
        <v>0.8</v>
      </c>
      <c r="L3007" s="13">
        <f t="shared" si="933"/>
        <v>0</v>
      </c>
      <c r="M3007" s="13" t="e">
        <f ca="1">CalcTable[[#This Row],[IWC]]-AE3006</f>
        <v>#NAME?</v>
      </c>
      <c r="N3007" s="13" t="e">
        <f ca="1">IF(CalcTable[[#This Row],[Day of Year]]&lt;123,FCAP,AE3006)</f>
        <v>#NAME?</v>
      </c>
      <c r="O3007" s="17" t="e">
        <f ca="1">IF(IRR_DRIP,5,COUNTIF('IDET Wind Values'!C2991:G2991,"&lt;="&amp;IRR_MAXWIND))</f>
        <v>#NAME?</v>
      </c>
      <c r="P3007" s="13" t="e">
        <f ca="1">CalcTable[[#This Row],[ET_o]]*KL</f>
        <v>#NAME?</v>
      </c>
      <c r="Q3007" s="13" t="e">
        <f ca="1">IF(WILTPT&lt;=0,1,MAX(0,MIN(1,(CalcTable[[#This Row],[IWC]]-WILTPT)/(MAD-WILTPT))))</f>
        <v>#NAME?</v>
      </c>
      <c r="R3007" s="13" t="e">
        <f ca="1">CalcTable[[#This Row],[ETMult]]*CalcTable[[#This Row],[ETb]]</f>
        <v>#NAME?</v>
      </c>
      <c r="S3007" s="13" t="b">
        <f>INDEX(IRR_LIST,CalcTable[[#This Row],[Day of Week]]+1)</f>
        <v>0</v>
      </c>
      <c r="T3007" s="13">
        <f t="shared" ca="1" si="934"/>
        <v>0.4</v>
      </c>
      <c r="U3007" s="13" t="b">
        <f ca="1">IF(CalcTable[[#This Row],[IrrPrecip]]&gt;=IC_MM,FALSE,TRUE)</f>
        <v>1</v>
      </c>
      <c r="V3007" s="13" t="b">
        <f t="shared" si="935"/>
        <v>1</v>
      </c>
      <c r="W3007" s="13" t="e">
        <f ca="1">IF(AND(IRR_DRIP=FALSE,CalcTable[[#This Row],[IrrHours]]&lt;=0),FALSE,TRUE)</f>
        <v>#NAME?</v>
      </c>
      <c r="X3007" s="13" t="e">
        <f ca="1">AND(CalcTable[[#This Row],[IrrDay]],CalcTable[[#This Row],[IrrRain]],CalcTable[[#This Row],[IrrWarm]],CalcTable[[#This Row],[IrrWindy]])</f>
        <v>#NAME?</v>
      </c>
      <c r="Y3007" s="13" t="e">
        <f t="shared" ca="1" si="936"/>
        <v>#NAME?</v>
      </c>
      <c r="Z3007" s="13" t="e">
        <f ca="1">CalcTable[[#This Row],[IrrHours]]/5</f>
        <v>#NAME?</v>
      </c>
      <c r="AA3007" s="13" t="e">
        <f ca="1">IF(CalcTable[[#This Row],[IrrFlag]]=FALSE,0,MAX(0,CalcTable[[#This Row],[VolRednWind]]*(FCAP*IRR_TARGET-CalcTable[[#This Row],[IWC]])))</f>
        <v>#NAME?</v>
      </c>
      <c r="AB3007" s="13" t="e">
        <f ca="1">CalcTable[[#This Row],[IWC]]+CalcTable[[#This Row],[Eff Precip]]+CalcTable[[#This Row],[IrrAmt]]-CalcTable[[#This Row],[AET]]</f>
        <v>#NAME?</v>
      </c>
      <c r="AC3007" s="13" t="e">
        <f ca="1">IF(CalcTable[[#This Row],[PWC]]&gt;FCAP,MIN(24*PERC,MIN(SAT,CalcTable[[#This Row],[PWC]])-FCAP),0)</f>
        <v>#NAME?</v>
      </c>
      <c r="AD3007" s="13" t="e">
        <f ca="1">IF(CalcTable[[#This Row],[PWC]]&gt;SAT,CalcTable[[#This Row],[PWC]]-SAT,0)</f>
        <v>#NAME?</v>
      </c>
      <c r="AE3007" s="13" t="e">
        <f ca="1">CalcTable[[#This Row],[PWC]]-CalcTable[[#This Row],[PercAmt]]-CalcTable[[#This Row],[Runoff]]</f>
        <v>#NAME?</v>
      </c>
      <c r="AF3007" s="13" t="e">
        <f ca="1">CalcTable[[#This Row],[IrrAmt]]/1000*CUR_IRR_AREA*10000/IRR_EFF</f>
        <v>#NAME?</v>
      </c>
      <c r="AG3007" s="147"/>
      <c r="AH3007" s="13"/>
      <c r="AI3007" s="50">
        <v>0</v>
      </c>
      <c r="AJ3007" s="50">
        <v>0</v>
      </c>
      <c r="AK3007" s="50">
        <v>0</v>
      </c>
      <c r="AL3007" s="50">
        <v>7.6410425334513974</v>
      </c>
      <c r="AM3007" s="50"/>
      <c r="AN3007" s="50"/>
      <c r="AO3007" s="50"/>
      <c r="AP3007" s="50"/>
      <c r="AQ3007" s="50"/>
      <c r="AR3007" s="50"/>
      <c r="AS3007" s="50"/>
      <c r="AT3007" s="50"/>
      <c r="AU3007" s="50"/>
      <c r="AV3007" s="50"/>
      <c r="AW3007" s="50"/>
      <c r="AX3007" s="50">
        <f t="shared" si="947"/>
        <v>7.6410425334513974</v>
      </c>
      <c r="AY3007" s="50"/>
      <c r="AZ3007" s="50">
        <f t="shared" si="937"/>
        <v>224.13724764790769</v>
      </c>
      <c r="BA3007" s="50">
        <f t="shared" si="938"/>
        <v>345.10020669598487</v>
      </c>
      <c r="BB3007" s="50">
        <f t="shared" si="939"/>
        <v>355.77340896493286</v>
      </c>
      <c r="BC3007" s="17">
        <f t="shared" si="940"/>
        <v>19797</v>
      </c>
      <c r="BD3007" s="50">
        <f t="shared" si="941"/>
        <v>7.6410425334513974</v>
      </c>
      <c r="BE3007" s="50">
        <f t="shared" si="942"/>
        <v>224.13724764790769</v>
      </c>
      <c r="BF3007" s="50">
        <f t="shared" si="948"/>
        <v>366.61718468573474</v>
      </c>
      <c r="BG3007" s="50"/>
      <c r="BH3007" s="17">
        <f t="shared" si="943"/>
        <v>0</v>
      </c>
      <c r="BI3007" s="17">
        <f t="shared" si="951"/>
        <v>3007</v>
      </c>
      <c r="BJ3007" s="17">
        <f t="shared" si="949"/>
        <v>3007</v>
      </c>
      <c r="BK3007" s="150">
        <f t="shared" si="950"/>
        <v>29056</v>
      </c>
      <c r="BL3007" s="50" t="e">
        <f t="shared" ca="1" si="944"/>
        <v>#NAME?</v>
      </c>
      <c r="BM3007" s="50" t="e">
        <f t="shared" ca="1" si="945"/>
        <v>#NAME?</v>
      </c>
      <c r="BN3007" s="50" t="e">
        <f t="shared" ca="1" si="946"/>
        <v>#NAME?</v>
      </c>
    </row>
    <row r="3008" spans="1:66" x14ac:dyDescent="0.35">
      <c r="A3008" s="48">
        <v>29057</v>
      </c>
      <c r="B3008" s="17">
        <v>1979</v>
      </c>
      <c r="C3008" s="17">
        <v>7</v>
      </c>
      <c r="D3008" s="17">
        <v>202</v>
      </c>
      <c r="E3008" s="17">
        <v>21</v>
      </c>
      <c r="F3008" s="17">
        <v>7</v>
      </c>
      <c r="G3008" s="50">
        <v>14.9</v>
      </c>
      <c r="H3008" s="32">
        <v>7.2976031373696486</v>
      </c>
      <c r="I3008" s="50">
        <v>6</v>
      </c>
      <c r="J3008" s="13">
        <v>0</v>
      </c>
      <c r="K3008" s="13">
        <f t="shared" si="932"/>
        <v>0</v>
      </c>
      <c r="L3008" s="13">
        <f t="shared" si="933"/>
        <v>0</v>
      </c>
      <c r="M3008" s="13" t="e">
        <f ca="1">CalcTable[[#This Row],[IWC]]-AE3007</f>
        <v>#NAME?</v>
      </c>
      <c r="N3008" s="13" t="e">
        <f ca="1">IF(CalcTable[[#This Row],[Day of Year]]&lt;123,FCAP,AE3007)</f>
        <v>#NAME?</v>
      </c>
      <c r="O3008" s="17" t="e">
        <f ca="1">IF(IRR_DRIP,5,COUNTIF('IDET Wind Values'!C2992:G2992,"&lt;="&amp;IRR_MAXWIND))</f>
        <v>#NAME?</v>
      </c>
      <c r="P3008" s="13" t="e">
        <f ca="1">CalcTable[[#This Row],[ET_o]]*KL</f>
        <v>#NAME?</v>
      </c>
      <c r="Q3008" s="13" t="e">
        <f ca="1">IF(WILTPT&lt;=0,1,MAX(0,MIN(1,(CalcTable[[#This Row],[IWC]]-WILTPT)/(MAD-WILTPT))))</f>
        <v>#NAME?</v>
      </c>
      <c r="R3008" s="13" t="e">
        <f ca="1">CalcTable[[#This Row],[ETMult]]*CalcTable[[#This Row],[ETb]]</f>
        <v>#NAME?</v>
      </c>
      <c r="S3008" s="13" t="b">
        <f>INDEX(IRR_LIST,CalcTable[[#This Row],[Day of Week]]+1)</f>
        <v>0</v>
      </c>
      <c r="T3008" s="13">
        <f t="shared" ca="1" si="934"/>
        <v>0.8</v>
      </c>
      <c r="U3008" s="13" t="b">
        <f ca="1">IF(CalcTable[[#This Row],[IrrPrecip]]&gt;=IC_MM,FALSE,TRUE)</f>
        <v>1</v>
      </c>
      <c r="V3008" s="13" t="b">
        <f t="shared" si="935"/>
        <v>1</v>
      </c>
      <c r="W3008" s="13" t="e">
        <f ca="1">IF(AND(IRR_DRIP=FALSE,CalcTable[[#This Row],[IrrHours]]&lt;=0),FALSE,TRUE)</f>
        <v>#NAME?</v>
      </c>
      <c r="X3008" s="13" t="e">
        <f ca="1">AND(CalcTable[[#This Row],[IrrDay]],CalcTable[[#This Row],[IrrRain]],CalcTable[[#This Row],[IrrWarm]],CalcTable[[#This Row],[IrrWindy]])</f>
        <v>#NAME?</v>
      </c>
      <c r="Y3008" s="13" t="e">
        <f t="shared" ca="1" si="936"/>
        <v>#NAME?</v>
      </c>
      <c r="Z3008" s="13" t="e">
        <f ca="1">CalcTable[[#This Row],[IrrHours]]/5</f>
        <v>#NAME?</v>
      </c>
      <c r="AA3008" s="13" t="e">
        <f ca="1">IF(CalcTable[[#This Row],[IrrFlag]]=FALSE,0,MAX(0,CalcTable[[#This Row],[VolRednWind]]*(FCAP*IRR_TARGET-CalcTable[[#This Row],[IWC]])))</f>
        <v>#NAME?</v>
      </c>
      <c r="AB3008" s="13" t="e">
        <f ca="1">CalcTable[[#This Row],[IWC]]+CalcTable[[#This Row],[Eff Precip]]+CalcTable[[#This Row],[IrrAmt]]-CalcTable[[#This Row],[AET]]</f>
        <v>#NAME?</v>
      </c>
      <c r="AC3008" s="13" t="e">
        <f ca="1">IF(CalcTable[[#This Row],[PWC]]&gt;FCAP,MIN(24*PERC,MIN(SAT,CalcTable[[#This Row],[PWC]])-FCAP),0)</f>
        <v>#NAME?</v>
      </c>
      <c r="AD3008" s="13" t="e">
        <f ca="1">IF(CalcTable[[#This Row],[PWC]]&gt;SAT,CalcTable[[#This Row],[PWC]]-SAT,0)</f>
        <v>#NAME?</v>
      </c>
      <c r="AE3008" s="13" t="e">
        <f ca="1">CalcTable[[#This Row],[PWC]]-CalcTable[[#This Row],[PercAmt]]-CalcTable[[#This Row],[Runoff]]</f>
        <v>#NAME?</v>
      </c>
      <c r="AF3008" s="13" t="e">
        <f ca="1">CalcTable[[#This Row],[IrrAmt]]/1000*CUR_IRR_AREA*10000/IRR_EFF</f>
        <v>#NAME?</v>
      </c>
      <c r="AG3008" s="147"/>
      <c r="AH3008" s="13"/>
      <c r="AI3008" s="50">
        <v>0</v>
      </c>
      <c r="AJ3008" s="50">
        <v>0</v>
      </c>
      <c r="AK3008" s="50">
        <v>0</v>
      </c>
      <c r="AL3008" s="50">
        <v>0</v>
      </c>
      <c r="AM3008" s="50"/>
      <c r="AN3008" s="50"/>
      <c r="AO3008" s="50"/>
      <c r="AP3008" s="50"/>
      <c r="AQ3008" s="50"/>
      <c r="AR3008" s="50"/>
      <c r="AS3008" s="50"/>
      <c r="AT3008" s="50"/>
      <c r="AU3008" s="50"/>
      <c r="AV3008" s="50"/>
      <c r="AW3008" s="50"/>
      <c r="AX3008" s="50">
        <f t="shared" si="947"/>
        <v>0</v>
      </c>
      <c r="AY3008" s="50"/>
      <c r="AZ3008" s="50">
        <f t="shared" si="937"/>
        <v>0</v>
      </c>
      <c r="BA3008" s="50">
        <f t="shared" si="938"/>
        <v>0</v>
      </c>
      <c r="BB3008" s="50">
        <f t="shared" si="939"/>
        <v>0</v>
      </c>
      <c r="BC3008" s="17">
        <f t="shared" si="940"/>
        <v>19797</v>
      </c>
      <c r="BD3008" s="50">
        <f t="shared" si="941"/>
        <v>0</v>
      </c>
      <c r="BE3008" s="50">
        <f t="shared" si="942"/>
        <v>0</v>
      </c>
      <c r="BF3008" s="50">
        <f t="shared" si="948"/>
        <v>0</v>
      </c>
      <c r="BG3008" s="50"/>
      <c r="BH3008" s="17">
        <f t="shared" si="943"/>
        <v>0</v>
      </c>
      <c r="BI3008" s="17">
        <f t="shared" si="951"/>
        <v>3008</v>
      </c>
      <c r="BJ3008" s="17">
        <f t="shared" si="949"/>
        <v>3008</v>
      </c>
      <c r="BK3008" s="150">
        <f t="shared" si="950"/>
        <v>29057</v>
      </c>
      <c r="BL3008" s="50" t="e">
        <f t="shared" ca="1" si="944"/>
        <v>#NAME?</v>
      </c>
      <c r="BM3008" s="50" t="e">
        <f t="shared" ca="1" si="945"/>
        <v>#NAME?</v>
      </c>
      <c r="BN3008" s="50" t="e">
        <f t="shared" ca="1" si="946"/>
        <v>#NAME?</v>
      </c>
    </row>
    <row r="3009" spans="1:66" x14ac:dyDescent="0.35">
      <c r="A3009" s="48">
        <v>29058</v>
      </c>
      <c r="B3009" s="17">
        <v>1979</v>
      </c>
      <c r="C3009" s="17">
        <v>7</v>
      </c>
      <c r="D3009" s="17">
        <v>203</v>
      </c>
      <c r="E3009" s="17">
        <v>22</v>
      </c>
      <c r="F3009" s="17">
        <v>1</v>
      </c>
      <c r="G3009" s="50">
        <v>12.6</v>
      </c>
      <c r="H3009" s="32">
        <v>5.7657826298894461</v>
      </c>
      <c r="I3009" s="50">
        <v>19.666666666666668</v>
      </c>
      <c r="J3009" s="13">
        <v>0.6</v>
      </c>
      <c r="K3009" s="13">
        <f t="shared" si="932"/>
        <v>0.6</v>
      </c>
      <c r="L3009" s="13">
        <f t="shared" si="933"/>
        <v>0</v>
      </c>
      <c r="M3009" s="13" t="e">
        <f ca="1">CalcTable[[#This Row],[IWC]]-AE3008</f>
        <v>#NAME?</v>
      </c>
      <c r="N3009" s="13" t="e">
        <f ca="1">IF(CalcTable[[#This Row],[Day of Year]]&lt;123,FCAP,AE3008)</f>
        <v>#NAME?</v>
      </c>
      <c r="O3009" s="17" t="e">
        <f ca="1">IF(IRR_DRIP,5,COUNTIF('IDET Wind Values'!C2993:G2993,"&lt;="&amp;IRR_MAXWIND))</f>
        <v>#NAME?</v>
      </c>
      <c r="P3009" s="13" t="e">
        <f ca="1">CalcTable[[#This Row],[ET_o]]*KL</f>
        <v>#NAME?</v>
      </c>
      <c r="Q3009" s="13" t="e">
        <f ca="1">IF(WILTPT&lt;=0,1,MAX(0,MIN(1,(CalcTable[[#This Row],[IWC]]-WILTPT)/(MAD-WILTPT))))</f>
        <v>#NAME?</v>
      </c>
      <c r="R3009" s="13" t="e">
        <f ca="1">CalcTable[[#This Row],[ETMult]]*CalcTable[[#This Row],[ETb]]</f>
        <v>#NAME?</v>
      </c>
      <c r="S3009" s="13" t="b">
        <f>INDEX(IRR_LIST,CalcTable[[#This Row],[Day of Week]]+1)</f>
        <v>1</v>
      </c>
      <c r="T3009" s="13">
        <f t="shared" ca="1" si="934"/>
        <v>0.8</v>
      </c>
      <c r="U3009" s="13" t="b">
        <f ca="1">IF(CalcTable[[#This Row],[IrrPrecip]]&gt;=IC_MM,FALSE,TRUE)</f>
        <v>1</v>
      </c>
      <c r="V3009" s="13" t="b">
        <f t="shared" si="935"/>
        <v>1</v>
      </c>
      <c r="W3009" s="13" t="e">
        <f ca="1">IF(AND(IRR_DRIP=FALSE,CalcTable[[#This Row],[IrrHours]]&lt;=0),FALSE,TRUE)</f>
        <v>#NAME?</v>
      </c>
      <c r="X3009" s="13" t="e">
        <f ca="1">AND(CalcTable[[#This Row],[IrrDay]],CalcTable[[#This Row],[IrrRain]],CalcTable[[#This Row],[IrrWarm]],CalcTable[[#This Row],[IrrWindy]])</f>
        <v>#NAME?</v>
      </c>
      <c r="Y3009" s="13" t="e">
        <f t="shared" ca="1" si="936"/>
        <v>#NAME?</v>
      </c>
      <c r="Z3009" s="13" t="e">
        <f ca="1">CalcTable[[#This Row],[IrrHours]]/5</f>
        <v>#NAME?</v>
      </c>
      <c r="AA3009" s="13" t="e">
        <f ca="1">IF(CalcTable[[#This Row],[IrrFlag]]=FALSE,0,MAX(0,CalcTable[[#This Row],[VolRednWind]]*(FCAP*IRR_TARGET-CalcTable[[#This Row],[IWC]])))</f>
        <v>#NAME?</v>
      </c>
      <c r="AB3009" s="13" t="e">
        <f ca="1">CalcTable[[#This Row],[IWC]]+CalcTable[[#This Row],[Eff Precip]]+CalcTable[[#This Row],[IrrAmt]]-CalcTable[[#This Row],[AET]]</f>
        <v>#NAME?</v>
      </c>
      <c r="AC3009" s="13" t="e">
        <f ca="1">IF(CalcTable[[#This Row],[PWC]]&gt;FCAP,MIN(24*PERC,MIN(SAT,CalcTable[[#This Row],[PWC]])-FCAP),0)</f>
        <v>#NAME?</v>
      </c>
      <c r="AD3009" s="13" t="e">
        <f ca="1">IF(CalcTable[[#This Row],[PWC]]&gt;SAT,CalcTable[[#This Row],[PWC]]-SAT,0)</f>
        <v>#NAME?</v>
      </c>
      <c r="AE3009" s="13" t="e">
        <f ca="1">CalcTable[[#This Row],[PWC]]-CalcTable[[#This Row],[PercAmt]]-CalcTable[[#This Row],[Runoff]]</f>
        <v>#NAME?</v>
      </c>
      <c r="AF3009" s="13" t="e">
        <f ca="1">CalcTable[[#This Row],[IrrAmt]]/1000*CUR_IRR_AREA*10000/IRR_EFF</f>
        <v>#NAME?</v>
      </c>
      <c r="AG3009" s="147"/>
      <c r="AH3009" s="13"/>
      <c r="AI3009" s="50">
        <v>0</v>
      </c>
      <c r="AJ3009" s="50">
        <v>0</v>
      </c>
      <c r="AK3009" s="50">
        <v>0</v>
      </c>
      <c r="AL3009" s="50">
        <v>0</v>
      </c>
      <c r="AM3009" s="50"/>
      <c r="AN3009" s="50"/>
      <c r="AO3009" s="50"/>
      <c r="AP3009" s="50"/>
      <c r="AQ3009" s="50"/>
      <c r="AR3009" s="50"/>
      <c r="AS3009" s="50"/>
      <c r="AT3009" s="50"/>
      <c r="AU3009" s="50"/>
      <c r="AV3009" s="50"/>
      <c r="AW3009" s="50"/>
      <c r="AX3009" s="50">
        <f t="shared" si="947"/>
        <v>0</v>
      </c>
      <c r="AY3009" s="50"/>
      <c r="AZ3009" s="50">
        <f t="shared" si="937"/>
        <v>0</v>
      </c>
      <c r="BA3009" s="50">
        <f t="shared" si="938"/>
        <v>0</v>
      </c>
      <c r="BB3009" s="50">
        <f t="shared" si="939"/>
        <v>0</v>
      </c>
      <c r="BC3009" s="17">
        <f t="shared" si="940"/>
        <v>19797</v>
      </c>
      <c r="BD3009" s="50">
        <f t="shared" si="941"/>
        <v>0</v>
      </c>
      <c r="BE3009" s="50">
        <f t="shared" si="942"/>
        <v>0</v>
      </c>
      <c r="BF3009" s="50">
        <f t="shared" si="948"/>
        <v>0</v>
      </c>
      <c r="BG3009" s="50"/>
      <c r="BH3009" s="17">
        <f t="shared" si="943"/>
        <v>0</v>
      </c>
      <c r="BI3009" s="17">
        <f t="shared" si="951"/>
        <v>3009</v>
      </c>
      <c r="BJ3009" s="17">
        <f t="shared" si="949"/>
        <v>3009</v>
      </c>
      <c r="BK3009" s="150">
        <f t="shared" si="950"/>
        <v>29058</v>
      </c>
      <c r="BL3009" s="50" t="e">
        <f t="shared" ca="1" si="944"/>
        <v>#NAME?</v>
      </c>
      <c r="BM3009" s="50" t="e">
        <f t="shared" ca="1" si="945"/>
        <v>#NAME?</v>
      </c>
      <c r="BN3009" s="50" t="e">
        <f t="shared" ca="1" si="946"/>
        <v>#NAME?</v>
      </c>
    </row>
    <row r="3010" spans="1:66" x14ac:dyDescent="0.35">
      <c r="A3010" s="48">
        <v>29059</v>
      </c>
      <c r="B3010" s="17">
        <v>1979</v>
      </c>
      <c r="C3010" s="17">
        <v>7</v>
      </c>
      <c r="D3010" s="17">
        <v>204</v>
      </c>
      <c r="E3010" s="17">
        <v>23</v>
      </c>
      <c r="F3010" s="17">
        <v>2</v>
      </c>
      <c r="G3010" s="50">
        <v>11</v>
      </c>
      <c r="H3010" s="32">
        <v>3.1813125505177986</v>
      </c>
      <c r="I3010" s="50">
        <v>19.5</v>
      </c>
      <c r="J3010" s="13">
        <v>2.4</v>
      </c>
      <c r="K3010" s="13">
        <f t="shared" si="932"/>
        <v>2.4</v>
      </c>
      <c r="L3010" s="13">
        <f t="shared" si="933"/>
        <v>0</v>
      </c>
      <c r="M3010" s="13" t="e">
        <f ca="1">CalcTable[[#This Row],[IWC]]-AE3009</f>
        <v>#NAME?</v>
      </c>
      <c r="N3010" s="13" t="e">
        <f ca="1">IF(CalcTable[[#This Row],[Day of Year]]&lt;123,FCAP,AE3009)</f>
        <v>#NAME?</v>
      </c>
      <c r="O3010" s="17" t="e">
        <f ca="1">IF(IRR_DRIP,5,COUNTIF('IDET Wind Values'!C2994:G2994,"&lt;="&amp;IRR_MAXWIND))</f>
        <v>#NAME?</v>
      </c>
      <c r="P3010" s="13" t="e">
        <f ca="1">CalcTable[[#This Row],[ET_o]]*KL</f>
        <v>#NAME?</v>
      </c>
      <c r="Q3010" s="13" t="e">
        <f ca="1">IF(WILTPT&lt;=0,1,MAX(0,MIN(1,(CalcTable[[#This Row],[IWC]]-WILTPT)/(MAD-WILTPT))))</f>
        <v>#NAME?</v>
      </c>
      <c r="R3010" s="13" t="e">
        <f ca="1">CalcTable[[#This Row],[ETMult]]*CalcTable[[#This Row],[ETb]]</f>
        <v>#NAME?</v>
      </c>
      <c r="S3010" s="13" t="b">
        <f>INDEX(IRR_LIST,CalcTable[[#This Row],[Day of Week]]+1)</f>
        <v>0</v>
      </c>
      <c r="T3010" s="13">
        <f t="shared" ca="1" si="934"/>
        <v>0.6</v>
      </c>
      <c r="U3010" s="13" t="b">
        <f ca="1">IF(CalcTable[[#This Row],[IrrPrecip]]&gt;=IC_MM,FALSE,TRUE)</f>
        <v>1</v>
      </c>
      <c r="V3010" s="13" t="b">
        <f t="shared" si="935"/>
        <v>1</v>
      </c>
      <c r="W3010" s="13" t="e">
        <f ca="1">IF(AND(IRR_DRIP=FALSE,CalcTable[[#This Row],[IrrHours]]&lt;=0),FALSE,TRUE)</f>
        <v>#NAME?</v>
      </c>
      <c r="X3010" s="13" t="e">
        <f ca="1">AND(CalcTable[[#This Row],[IrrDay]],CalcTable[[#This Row],[IrrRain]],CalcTable[[#This Row],[IrrWarm]],CalcTable[[#This Row],[IrrWindy]])</f>
        <v>#NAME?</v>
      </c>
      <c r="Y3010" s="13" t="e">
        <f t="shared" ca="1" si="936"/>
        <v>#NAME?</v>
      </c>
      <c r="Z3010" s="13" t="e">
        <f ca="1">CalcTable[[#This Row],[IrrHours]]/5</f>
        <v>#NAME?</v>
      </c>
      <c r="AA3010" s="13" t="e">
        <f ca="1">IF(CalcTable[[#This Row],[IrrFlag]]=FALSE,0,MAX(0,CalcTable[[#This Row],[VolRednWind]]*(FCAP*IRR_TARGET-CalcTable[[#This Row],[IWC]])))</f>
        <v>#NAME?</v>
      </c>
      <c r="AB3010" s="13" t="e">
        <f ca="1">CalcTable[[#This Row],[IWC]]+CalcTable[[#This Row],[Eff Precip]]+CalcTable[[#This Row],[IrrAmt]]-CalcTable[[#This Row],[AET]]</f>
        <v>#NAME?</v>
      </c>
      <c r="AC3010" s="13" t="e">
        <f ca="1">IF(CalcTable[[#This Row],[PWC]]&gt;FCAP,MIN(24*PERC,MIN(SAT,CalcTable[[#This Row],[PWC]])-FCAP),0)</f>
        <v>#NAME?</v>
      </c>
      <c r="AD3010" s="13" t="e">
        <f ca="1">IF(CalcTable[[#This Row],[PWC]]&gt;SAT,CalcTable[[#This Row],[PWC]]-SAT,0)</f>
        <v>#NAME?</v>
      </c>
      <c r="AE3010" s="13" t="e">
        <f ca="1">CalcTable[[#This Row],[PWC]]-CalcTable[[#This Row],[PercAmt]]-CalcTable[[#This Row],[Runoff]]</f>
        <v>#NAME?</v>
      </c>
      <c r="AF3010" s="13" t="e">
        <f ca="1">CalcTable[[#This Row],[IrrAmt]]/1000*CUR_IRR_AREA*10000/IRR_EFF</f>
        <v>#NAME?</v>
      </c>
      <c r="AG3010" s="147"/>
      <c r="AH3010" s="13"/>
      <c r="AI3010" s="50">
        <v>0</v>
      </c>
      <c r="AJ3010" s="50">
        <v>0</v>
      </c>
      <c r="AK3010" s="50">
        <v>7.081787542827672</v>
      </c>
      <c r="AL3010" s="50">
        <v>10.579338358365954</v>
      </c>
      <c r="AM3010" s="50"/>
      <c r="AN3010" s="50"/>
      <c r="AO3010" s="50"/>
      <c r="AP3010" s="50"/>
      <c r="AQ3010" s="50"/>
      <c r="AR3010" s="50"/>
      <c r="AS3010" s="50"/>
      <c r="AT3010" s="50"/>
      <c r="AU3010" s="50"/>
      <c r="AV3010" s="50"/>
      <c r="AW3010" s="50"/>
      <c r="AX3010" s="50">
        <f t="shared" si="947"/>
        <v>17.661125901193625</v>
      </c>
      <c r="AY3010" s="50"/>
      <c r="AZ3010" s="50">
        <f t="shared" si="937"/>
        <v>414.19347580687383</v>
      </c>
      <c r="BA3010" s="50">
        <f t="shared" si="938"/>
        <v>637.72646275026614</v>
      </c>
      <c r="BB3010" s="50">
        <f t="shared" si="939"/>
        <v>657.44996159821255</v>
      </c>
      <c r="BC3010" s="17">
        <f t="shared" si="940"/>
        <v>19797</v>
      </c>
      <c r="BD3010" s="50">
        <f t="shared" si="941"/>
        <v>17.661125901193625</v>
      </c>
      <c r="BE3010" s="50">
        <f t="shared" si="942"/>
        <v>414.19347580687383</v>
      </c>
      <c r="BF3010" s="50">
        <f t="shared" si="948"/>
        <v>677.48867093279216</v>
      </c>
      <c r="BG3010" s="50"/>
      <c r="BH3010" s="17">
        <f t="shared" si="943"/>
        <v>0</v>
      </c>
      <c r="BI3010" s="17">
        <f t="shared" si="951"/>
        <v>3010</v>
      </c>
      <c r="BJ3010" s="17">
        <f t="shared" si="949"/>
        <v>3010</v>
      </c>
      <c r="BK3010" s="150">
        <f t="shared" si="950"/>
        <v>29059</v>
      </c>
      <c r="BL3010" s="50" t="e">
        <f t="shared" ca="1" si="944"/>
        <v>#NAME?</v>
      </c>
      <c r="BM3010" s="50" t="e">
        <f t="shared" ca="1" si="945"/>
        <v>#NAME?</v>
      </c>
      <c r="BN3010" s="50" t="e">
        <f t="shared" ca="1" si="946"/>
        <v>#NAME?</v>
      </c>
    </row>
    <row r="3011" spans="1:66" x14ac:dyDescent="0.35">
      <c r="A3011" s="48">
        <v>29060</v>
      </c>
      <c r="B3011" s="17">
        <v>1979</v>
      </c>
      <c r="C3011" s="17">
        <v>7</v>
      </c>
      <c r="D3011" s="17">
        <v>205</v>
      </c>
      <c r="E3011" s="17">
        <v>24</v>
      </c>
      <c r="F3011" s="17">
        <v>3</v>
      </c>
      <c r="G3011" s="50">
        <v>10</v>
      </c>
      <c r="H3011" s="32">
        <v>2.983120224387914</v>
      </c>
      <c r="I3011" s="50">
        <v>8.8333333333333339</v>
      </c>
      <c r="J3011" s="13">
        <v>9.1999999999999993</v>
      </c>
      <c r="K3011" s="13">
        <f t="shared" si="932"/>
        <v>9.1999999999999993</v>
      </c>
      <c r="L3011" s="13">
        <f t="shared" si="933"/>
        <v>3.1499999999999995</v>
      </c>
      <c r="M3011" s="13" t="e">
        <f ca="1">CalcTable[[#This Row],[IWC]]-AE3010</f>
        <v>#NAME?</v>
      </c>
      <c r="N3011" s="13" t="e">
        <f ca="1">IF(CalcTable[[#This Row],[Day of Year]]&lt;123,FCAP,AE3010)</f>
        <v>#NAME?</v>
      </c>
      <c r="O3011" s="17" t="e">
        <f ca="1">IF(IRR_DRIP,5,COUNTIF('IDET Wind Values'!C2995:G2995,"&lt;="&amp;IRR_MAXWIND))</f>
        <v>#NAME?</v>
      </c>
      <c r="P3011" s="13" t="e">
        <f ca="1">CalcTable[[#This Row],[ET_o]]*KL</f>
        <v>#NAME?</v>
      </c>
      <c r="Q3011" s="13" t="e">
        <f ca="1">IF(WILTPT&lt;=0,1,MAX(0,MIN(1,(CalcTable[[#This Row],[IWC]]-WILTPT)/(MAD-WILTPT))))</f>
        <v>#NAME?</v>
      </c>
      <c r="R3011" s="13" t="e">
        <f ca="1">CalcTable[[#This Row],[ETMult]]*CalcTable[[#This Row],[ETb]]</f>
        <v>#NAME?</v>
      </c>
      <c r="S3011" s="13" t="b">
        <f>INDEX(IRR_LIST,CalcTable[[#This Row],[Day of Week]]+1)</f>
        <v>1</v>
      </c>
      <c r="T3011" s="13">
        <f t="shared" ca="1" si="934"/>
        <v>3</v>
      </c>
      <c r="U3011" s="13" t="b">
        <f ca="1">IF(CalcTable[[#This Row],[IrrPrecip]]&gt;=IC_MM,FALSE,TRUE)</f>
        <v>1</v>
      </c>
      <c r="V3011" s="13" t="b">
        <f t="shared" si="935"/>
        <v>1</v>
      </c>
      <c r="W3011" s="13" t="e">
        <f ca="1">IF(AND(IRR_DRIP=FALSE,CalcTable[[#This Row],[IrrHours]]&lt;=0),FALSE,TRUE)</f>
        <v>#NAME?</v>
      </c>
      <c r="X3011" s="13" t="e">
        <f ca="1">AND(CalcTable[[#This Row],[IrrDay]],CalcTable[[#This Row],[IrrRain]],CalcTable[[#This Row],[IrrWarm]],CalcTable[[#This Row],[IrrWindy]])</f>
        <v>#NAME?</v>
      </c>
      <c r="Y3011" s="13" t="e">
        <f t="shared" ca="1" si="936"/>
        <v>#NAME?</v>
      </c>
      <c r="Z3011" s="13" t="e">
        <f ca="1">CalcTable[[#This Row],[IrrHours]]/5</f>
        <v>#NAME?</v>
      </c>
      <c r="AA3011" s="13" t="e">
        <f ca="1">IF(CalcTable[[#This Row],[IrrFlag]]=FALSE,0,MAX(0,CalcTable[[#This Row],[VolRednWind]]*(FCAP*IRR_TARGET-CalcTable[[#This Row],[IWC]])))</f>
        <v>#NAME?</v>
      </c>
      <c r="AB3011" s="13" t="e">
        <f ca="1">CalcTable[[#This Row],[IWC]]+CalcTable[[#This Row],[Eff Precip]]+CalcTable[[#This Row],[IrrAmt]]-CalcTable[[#This Row],[AET]]</f>
        <v>#NAME?</v>
      </c>
      <c r="AC3011" s="13" t="e">
        <f ca="1">IF(CalcTable[[#This Row],[PWC]]&gt;FCAP,MIN(24*PERC,MIN(SAT,CalcTable[[#This Row],[PWC]])-FCAP),0)</f>
        <v>#NAME?</v>
      </c>
      <c r="AD3011" s="13" t="e">
        <f ca="1">IF(CalcTable[[#This Row],[PWC]]&gt;SAT,CalcTable[[#This Row],[PWC]]-SAT,0)</f>
        <v>#NAME?</v>
      </c>
      <c r="AE3011" s="13" t="e">
        <f ca="1">CalcTable[[#This Row],[PWC]]-CalcTable[[#This Row],[PercAmt]]-CalcTable[[#This Row],[Runoff]]</f>
        <v>#NAME?</v>
      </c>
      <c r="AF3011" s="13" t="e">
        <f ca="1">CalcTable[[#This Row],[IrrAmt]]/1000*CUR_IRR_AREA*10000/IRR_EFF</f>
        <v>#NAME?</v>
      </c>
      <c r="AG3011" s="147"/>
      <c r="AH3011" s="13"/>
      <c r="AI3011" s="50">
        <v>6.5765512440954046</v>
      </c>
      <c r="AJ3011" s="50">
        <v>9.8497687074725988</v>
      </c>
      <c r="AK3011" s="50">
        <v>0</v>
      </c>
      <c r="AL3011" s="50">
        <v>0</v>
      </c>
      <c r="AM3011" s="50"/>
      <c r="AN3011" s="50"/>
      <c r="AO3011" s="50"/>
      <c r="AP3011" s="50"/>
      <c r="AQ3011" s="50"/>
      <c r="AR3011" s="50"/>
      <c r="AS3011" s="50"/>
      <c r="AT3011" s="50"/>
      <c r="AU3011" s="50"/>
      <c r="AV3011" s="50"/>
      <c r="AW3011" s="50"/>
      <c r="AX3011" s="50">
        <f t="shared" si="947"/>
        <v>16.426319951568004</v>
      </c>
      <c r="AY3011" s="50"/>
      <c r="AZ3011" s="50">
        <f t="shared" si="937"/>
        <v>385.38263366592889</v>
      </c>
      <c r="BA3011" s="50">
        <f t="shared" si="938"/>
        <v>625.11708234488879</v>
      </c>
      <c r="BB3011" s="50">
        <f t="shared" si="939"/>
        <v>646.99643301704577</v>
      </c>
      <c r="BC3011" s="17">
        <f t="shared" si="940"/>
        <v>19797</v>
      </c>
      <c r="BD3011" s="50">
        <f t="shared" si="941"/>
        <v>16.426319951568004</v>
      </c>
      <c r="BE3011" s="50">
        <f t="shared" si="942"/>
        <v>385.38263366592889</v>
      </c>
      <c r="BF3011" s="50">
        <f t="shared" si="948"/>
        <v>630.36330491272372</v>
      </c>
      <c r="BG3011" s="50"/>
      <c r="BH3011" s="17">
        <f t="shared" si="943"/>
        <v>0</v>
      </c>
      <c r="BI3011" s="17">
        <f t="shared" si="951"/>
        <v>3011</v>
      </c>
      <c r="BJ3011" s="17">
        <f t="shared" si="949"/>
        <v>3011</v>
      </c>
      <c r="BK3011" s="150">
        <f t="shared" si="950"/>
        <v>29060</v>
      </c>
      <c r="BL3011" s="50" t="e">
        <f t="shared" ca="1" si="944"/>
        <v>#NAME?</v>
      </c>
      <c r="BM3011" s="50" t="e">
        <f t="shared" ca="1" si="945"/>
        <v>#NAME?</v>
      </c>
      <c r="BN3011" s="50" t="e">
        <f t="shared" ca="1" si="946"/>
        <v>#NAME?</v>
      </c>
    </row>
    <row r="3012" spans="1:66" x14ac:dyDescent="0.35">
      <c r="A3012" s="48">
        <v>29061</v>
      </c>
      <c r="B3012" s="17">
        <v>1979</v>
      </c>
      <c r="C3012" s="17">
        <v>7</v>
      </c>
      <c r="D3012" s="17">
        <v>206</v>
      </c>
      <c r="E3012" s="17">
        <v>25</v>
      </c>
      <c r="F3012" s="17">
        <v>4</v>
      </c>
      <c r="G3012" s="50">
        <v>6.2</v>
      </c>
      <c r="H3012" s="32">
        <v>3.6753964791855527</v>
      </c>
      <c r="I3012" s="50">
        <v>7.666666666666667</v>
      </c>
      <c r="J3012" s="13">
        <v>0</v>
      </c>
      <c r="K3012" s="13">
        <f t="shared" si="932"/>
        <v>0</v>
      </c>
      <c r="L3012" s="13">
        <f t="shared" si="933"/>
        <v>0</v>
      </c>
      <c r="M3012" s="13" t="e">
        <f ca="1">CalcTable[[#This Row],[IWC]]-AE3011</f>
        <v>#NAME?</v>
      </c>
      <c r="N3012" s="13" t="e">
        <f ca="1">IF(CalcTable[[#This Row],[Day of Year]]&lt;123,FCAP,AE3011)</f>
        <v>#NAME?</v>
      </c>
      <c r="O3012" s="17" t="e">
        <f ca="1">IF(IRR_DRIP,5,COUNTIF('IDET Wind Values'!C2996:G2996,"&lt;="&amp;IRR_MAXWIND))</f>
        <v>#NAME?</v>
      </c>
      <c r="P3012" s="13" t="e">
        <f ca="1">CalcTable[[#This Row],[ET_o]]*KL</f>
        <v>#NAME?</v>
      </c>
      <c r="Q3012" s="13" t="e">
        <f ca="1">IF(WILTPT&lt;=0,1,MAX(0,MIN(1,(CalcTable[[#This Row],[IWC]]-WILTPT)/(MAD-WILTPT))))</f>
        <v>#NAME?</v>
      </c>
      <c r="R3012" s="13" t="e">
        <f ca="1">CalcTable[[#This Row],[ETMult]]*CalcTable[[#This Row],[ETb]]</f>
        <v>#NAME?</v>
      </c>
      <c r="S3012" s="13" t="b">
        <f>INDEX(IRR_LIST,CalcTable[[#This Row],[Day of Week]]+1)</f>
        <v>0</v>
      </c>
      <c r="T3012" s="13">
        <f t="shared" ca="1" si="934"/>
        <v>11.6</v>
      </c>
      <c r="U3012" s="13" t="b">
        <f ca="1">IF(CalcTable[[#This Row],[IrrPrecip]]&gt;=IC_MM,FALSE,TRUE)</f>
        <v>0</v>
      </c>
      <c r="V3012" s="13" t="b">
        <f t="shared" si="935"/>
        <v>1</v>
      </c>
      <c r="W3012" s="13" t="e">
        <f ca="1">IF(AND(IRR_DRIP=FALSE,CalcTable[[#This Row],[IrrHours]]&lt;=0),FALSE,TRUE)</f>
        <v>#NAME?</v>
      </c>
      <c r="X3012" s="13" t="e">
        <f ca="1">AND(CalcTable[[#This Row],[IrrDay]],CalcTable[[#This Row],[IrrRain]],CalcTable[[#This Row],[IrrWarm]],CalcTable[[#This Row],[IrrWindy]])</f>
        <v>#NAME?</v>
      </c>
      <c r="Y3012" s="13" t="e">
        <f t="shared" ca="1" si="936"/>
        <v>#NAME?</v>
      </c>
      <c r="Z3012" s="13" t="e">
        <f ca="1">CalcTable[[#This Row],[IrrHours]]/5</f>
        <v>#NAME?</v>
      </c>
      <c r="AA3012" s="13" t="e">
        <f ca="1">IF(CalcTable[[#This Row],[IrrFlag]]=FALSE,0,MAX(0,CalcTable[[#This Row],[VolRednWind]]*(FCAP*IRR_TARGET-CalcTable[[#This Row],[IWC]])))</f>
        <v>#NAME?</v>
      </c>
      <c r="AB3012" s="13" t="e">
        <f ca="1">CalcTable[[#This Row],[IWC]]+CalcTable[[#This Row],[Eff Precip]]+CalcTable[[#This Row],[IrrAmt]]-CalcTable[[#This Row],[AET]]</f>
        <v>#NAME?</v>
      </c>
      <c r="AC3012" s="13" t="e">
        <f ca="1">IF(CalcTable[[#This Row],[PWC]]&gt;FCAP,MIN(24*PERC,MIN(SAT,CalcTable[[#This Row],[PWC]])-FCAP),0)</f>
        <v>#NAME?</v>
      </c>
      <c r="AD3012" s="13" t="e">
        <f ca="1">IF(CalcTable[[#This Row],[PWC]]&gt;SAT,CalcTable[[#This Row],[PWC]]-SAT,0)</f>
        <v>#NAME?</v>
      </c>
      <c r="AE3012" s="13" t="e">
        <f ca="1">CalcTable[[#This Row],[PWC]]-CalcTable[[#This Row],[PercAmt]]-CalcTable[[#This Row],[Runoff]]</f>
        <v>#NAME?</v>
      </c>
      <c r="AF3012" s="13" t="e">
        <f ca="1">CalcTable[[#This Row],[IrrAmt]]/1000*CUR_IRR_AREA*10000/IRR_EFF</f>
        <v>#NAME?</v>
      </c>
      <c r="AG3012" s="147"/>
      <c r="AH3012" s="13"/>
      <c r="AI3012" s="50">
        <v>0</v>
      </c>
      <c r="AJ3012" s="50">
        <v>0</v>
      </c>
      <c r="AK3012" s="50">
        <v>0</v>
      </c>
      <c r="AL3012" s="50">
        <v>0</v>
      </c>
      <c r="AM3012" s="50"/>
      <c r="AN3012" s="50"/>
      <c r="AO3012" s="50"/>
      <c r="AP3012" s="50"/>
      <c r="AQ3012" s="50"/>
      <c r="AR3012" s="50"/>
      <c r="AS3012" s="50"/>
      <c r="AT3012" s="50"/>
      <c r="AU3012" s="50"/>
      <c r="AV3012" s="50"/>
      <c r="AW3012" s="50"/>
      <c r="AX3012" s="50">
        <f t="shared" si="947"/>
        <v>0</v>
      </c>
      <c r="AY3012" s="50"/>
      <c r="AZ3012" s="50">
        <f t="shared" si="937"/>
        <v>0</v>
      </c>
      <c r="BA3012" s="50">
        <f t="shared" si="938"/>
        <v>0</v>
      </c>
      <c r="BB3012" s="50">
        <f t="shared" si="939"/>
        <v>0</v>
      </c>
      <c r="BC3012" s="17">
        <f t="shared" si="940"/>
        <v>19797</v>
      </c>
      <c r="BD3012" s="50">
        <f t="shared" si="941"/>
        <v>0</v>
      </c>
      <c r="BE3012" s="50">
        <f t="shared" si="942"/>
        <v>0</v>
      </c>
      <c r="BF3012" s="50">
        <f t="shared" si="948"/>
        <v>0</v>
      </c>
      <c r="BG3012" s="50"/>
      <c r="BH3012" s="17">
        <f t="shared" si="943"/>
        <v>0</v>
      </c>
      <c r="BI3012" s="17">
        <f t="shared" si="951"/>
        <v>3012</v>
      </c>
      <c r="BJ3012" s="17">
        <f t="shared" si="949"/>
        <v>3012</v>
      </c>
      <c r="BK3012" s="150">
        <f t="shared" si="950"/>
        <v>29061</v>
      </c>
      <c r="BL3012" s="50" t="e">
        <f t="shared" ca="1" si="944"/>
        <v>#NAME?</v>
      </c>
      <c r="BM3012" s="50" t="e">
        <f t="shared" ca="1" si="945"/>
        <v>#NAME?</v>
      </c>
      <c r="BN3012" s="50" t="e">
        <f t="shared" ca="1" si="946"/>
        <v>#NAME?</v>
      </c>
    </row>
    <row r="3013" spans="1:66" x14ac:dyDescent="0.35">
      <c r="A3013" s="48">
        <v>29062</v>
      </c>
      <c r="B3013" s="17">
        <v>1979</v>
      </c>
      <c r="C3013" s="17">
        <v>7</v>
      </c>
      <c r="D3013" s="17">
        <v>207</v>
      </c>
      <c r="E3013" s="17">
        <v>26</v>
      </c>
      <c r="F3013" s="17">
        <v>5</v>
      </c>
      <c r="G3013" s="50">
        <v>7.4</v>
      </c>
      <c r="H3013" s="32">
        <v>3.7077907216128128</v>
      </c>
      <c r="I3013" s="50">
        <v>9</v>
      </c>
      <c r="J3013" s="13">
        <v>2.2000000000000002</v>
      </c>
      <c r="K3013" s="13">
        <f t="shared" si="932"/>
        <v>2.2000000000000002</v>
      </c>
      <c r="L3013" s="13">
        <f t="shared" si="933"/>
        <v>0</v>
      </c>
      <c r="M3013" s="13" t="e">
        <f ca="1">CalcTable[[#This Row],[IWC]]-AE3012</f>
        <v>#NAME?</v>
      </c>
      <c r="N3013" s="13" t="e">
        <f ca="1">IF(CalcTable[[#This Row],[Day of Year]]&lt;123,FCAP,AE3012)</f>
        <v>#NAME?</v>
      </c>
      <c r="O3013" s="17" t="e">
        <f ca="1">IF(IRR_DRIP,5,COUNTIF('IDET Wind Values'!C2997:G2997,"&lt;="&amp;IRR_MAXWIND))</f>
        <v>#NAME?</v>
      </c>
      <c r="P3013" s="13" t="e">
        <f ca="1">CalcTable[[#This Row],[ET_o]]*KL</f>
        <v>#NAME?</v>
      </c>
      <c r="Q3013" s="13" t="e">
        <f ca="1">IF(WILTPT&lt;=0,1,MAX(0,MIN(1,(CalcTable[[#This Row],[IWC]]-WILTPT)/(MAD-WILTPT))))</f>
        <v>#NAME?</v>
      </c>
      <c r="R3013" s="13" t="e">
        <f ca="1">CalcTable[[#This Row],[ETMult]]*CalcTable[[#This Row],[ETb]]</f>
        <v>#NAME?</v>
      </c>
      <c r="S3013" s="13" t="b">
        <f>INDEX(IRR_LIST,CalcTable[[#This Row],[Day of Week]]+1)</f>
        <v>1</v>
      </c>
      <c r="T3013" s="13">
        <f t="shared" ca="1" si="934"/>
        <v>9.1999999999999993</v>
      </c>
      <c r="U3013" s="13" t="b">
        <f ca="1">IF(CalcTable[[#This Row],[IrrPrecip]]&gt;=IC_MM,FALSE,TRUE)</f>
        <v>1</v>
      </c>
      <c r="V3013" s="13" t="b">
        <f t="shared" si="935"/>
        <v>1</v>
      </c>
      <c r="W3013" s="13" t="e">
        <f ca="1">IF(AND(IRR_DRIP=FALSE,CalcTable[[#This Row],[IrrHours]]&lt;=0),FALSE,TRUE)</f>
        <v>#NAME?</v>
      </c>
      <c r="X3013" s="13" t="e">
        <f ca="1">AND(CalcTable[[#This Row],[IrrDay]],CalcTable[[#This Row],[IrrRain]],CalcTable[[#This Row],[IrrWarm]],CalcTable[[#This Row],[IrrWindy]])</f>
        <v>#NAME?</v>
      </c>
      <c r="Y3013" s="13" t="e">
        <f t="shared" ca="1" si="936"/>
        <v>#NAME?</v>
      </c>
      <c r="Z3013" s="13" t="e">
        <f ca="1">CalcTable[[#This Row],[IrrHours]]/5</f>
        <v>#NAME?</v>
      </c>
      <c r="AA3013" s="13" t="e">
        <f ca="1">IF(CalcTable[[#This Row],[IrrFlag]]=FALSE,0,MAX(0,CalcTable[[#This Row],[VolRednWind]]*(FCAP*IRR_TARGET-CalcTable[[#This Row],[IWC]])))</f>
        <v>#NAME?</v>
      </c>
      <c r="AB3013" s="13" t="e">
        <f ca="1">CalcTable[[#This Row],[IWC]]+CalcTable[[#This Row],[Eff Precip]]+CalcTable[[#This Row],[IrrAmt]]-CalcTable[[#This Row],[AET]]</f>
        <v>#NAME?</v>
      </c>
      <c r="AC3013" s="13" t="e">
        <f ca="1">IF(CalcTable[[#This Row],[PWC]]&gt;FCAP,MIN(24*PERC,MIN(SAT,CalcTable[[#This Row],[PWC]])-FCAP),0)</f>
        <v>#NAME?</v>
      </c>
      <c r="AD3013" s="13" t="e">
        <f ca="1">IF(CalcTable[[#This Row],[PWC]]&gt;SAT,CalcTable[[#This Row],[PWC]]-SAT,0)</f>
        <v>#NAME?</v>
      </c>
      <c r="AE3013" s="13" t="e">
        <f ca="1">CalcTable[[#This Row],[PWC]]-CalcTable[[#This Row],[PercAmt]]-CalcTable[[#This Row],[Runoff]]</f>
        <v>#NAME?</v>
      </c>
      <c r="AF3013" s="13" t="e">
        <f ca="1">CalcTable[[#This Row],[IrrAmt]]/1000*CUR_IRR_AREA*10000/IRR_EFF</f>
        <v>#NAME?</v>
      </c>
      <c r="AG3013" s="147"/>
      <c r="AH3013" s="13"/>
      <c r="AI3013" s="50">
        <v>5.7169004465295936</v>
      </c>
      <c r="AJ3013" s="50">
        <v>9.4109490124210211</v>
      </c>
      <c r="AK3013" s="50">
        <v>0</v>
      </c>
      <c r="AL3013" s="50">
        <v>0</v>
      </c>
      <c r="AM3013" s="50"/>
      <c r="AN3013" s="50"/>
      <c r="AO3013" s="50"/>
      <c r="AP3013" s="50"/>
      <c r="AQ3013" s="50"/>
      <c r="AR3013" s="50"/>
      <c r="AS3013" s="50"/>
      <c r="AT3013" s="50"/>
      <c r="AU3013" s="50"/>
      <c r="AV3013" s="50"/>
      <c r="AW3013" s="50"/>
      <c r="AX3013" s="50">
        <f t="shared" si="947"/>
        <v>15.127849458950614</v>
      </c>
      <c r="AY3013" s="50"/>
      <c r="AZ3013" s="50">
        <f t="shared" si="937"/>
        <v>359.90237758011733</v>
      </c>
      <c r="BA3013" s="50">
        <f t="shared" si="938"/>
        <v>584.4710665705976</v>
      </c>
      <c r="BB3013" s="50">
        <f t="shared" si="939"/>
        <v>604.97990389571123</v>
      </c>
      <c r="BC3013" s="17">
        <f t="shared" si="940"/>
        <v>19797</v>
      </c>
      <c r="BD3013" s="50">
        <f t="shared" si="941"/>
        <v>15.127849458950614</v>
      </c>
      <c r="BE3013" s="50">
        <f t="shared" si="942"/>
        <v>359.90237758011733</v>
      </c>
      <c r="BF3013" s="50">
        <f t="shared" si="948"/>
        <v>588.68571741095275</v>
      </c>
      <c r="BG3013" s="50"/>
      <c r="BH3013" s="17">
        <f t="shared" si="943"/>
        <v>0</v>
      </c>
      <c r="BI3013" s="17">
        <f t="shared" si="951"/>
        <v>3013</v>
      </c>
      <c r="BJ3013" s="17">
        <f t="shared" si="949"/>
        <v>3013</v>
      </c>
      <c r="BK3013" s="150">
        <f t="shared" si="950"/>
        <v>29062</v>
      </c>
      <c r="BL3013" s="50" t="e">
        <f t="shared" ca="1" si="944"/>
        <v>#NAME?</v>
      </c>
      <c r="BM3013" s="50" t="e">
        <f t="shared" ca="1" si="945"/>
        <v>#NAME?</v>
      </c>
      <c r="BN3013" s="50" t="e">
        <f t="shared" ca="1" si="946"/>
        <v>#NAME?</v>
      </c>
    </row>
    <row r="3014" spans="1:66" x14ac:dyDescent="0.35">
      <c r="A3014" s="48">
        <v>29063</v>
      </c>
      <c r="B3014" s="17">
        <v>1979</v>
      </c>
      <c r="C3014" s="17">
        <v>7</v>
      </c>
      <c r="D3014" s="17">
        <v>208</v>
      </c>
      <c r="E3014" s="17">
        <v>27</v>
      </c>
      <c r="F3014" s="17">
        <v>6</v>
      </c>
      <c r="G3014" s="50">
        <v>7.1</v>
      </c>
      <c r="H3014" s="32">
        <v>4.973171608454825</v>
      </c>
      <c r="I3014" s="50">
        <v>4</v>
      </c>
      <c r="J3014" s="13">
        <v>0</v>
      </c>
      <c r="K3014" s="13">
        <f t="shared" si="932"/>
        <v>0</v>
      </c>
      <c r="L3014" s="13">
        <f t="shared" si="933"/>
        <v>0</v>
      </c>
      <c r="M3014" s="13" t="e">
        <f ca="1">CalcTable[[#This Row],[IWC]]-AE3013</f>
        <v>#NAME?</v>
      </c>
      <c r="N3014" s="13" t="e">
        <f ca="1">IF(CalcTable[[#This Row],[Day of Year]]&lt;123,FCAP,AE3013)</f>
        <v>#NAME?</v>
      </c>
      <c r="O3014" s="17" t="e">
        <f ca="1">IF(IRR_DRIP,5,COUNTIF('IDET Wind Values'!C2998:G2998,"&lt;="&amp;IRR_MAXWIND))</f>
        <v>#NAME?</v>
      </c>
      <c r="P3014" s="13" t="e">
        <f ca="1">CalcTable[[#This Row],[ET_o]]*KL</f>
        <v>#NAME?</v>
      </c>
      <c r="Q3014" s="13" t="e">
        <f ca="1">IF(WILTPT&lt;=0,1,MAX(0,MIN(1,(CalcTable[[#This Row],[IWC]]-WILTPT)/(MAD-WILTPT))))</f>
        <v>#NAME?</v>
      </c>
      <c r="R3014" s="13" t="e">
        <f ca="1">CalcTable[[#This Row],[ETMult]]*CalcTable[[#This Row],[ETb]]</f>
        <v>#NAME?</v>
      </c>
      <c r="S3014" s="13" t="b">
        <f>INDEX(IRR_LIST,CalcTable[[#This Row],[Day of Week]]+1)</f>
        <v>0</v>
      </c>
      <c r="T3014" s="13">
        <f t="shared" ca="1" si="934"/>
        <v>2.2000000000000002</v>
      </c>
      <c r="U3014" s="13" t="b">
        <f ca="1">IF(CalcTable[[#This Row],[IrrPrecip]]&gt;=IC_MM,FALSE,TRUE)</f>
        <v>1</v>
      </c>
      <c r="V3014" s="13" t="b">
        <f t="shared" si="935"/>
        <v>1</v>
      </c>
      <c r="W3014" s="13" t="e">
        <f ca="1">IF(AND(IRR_DRIP=FALSE,CalcTable[[#This Row],[IrrHours]]&lt;=0),FALSE,TRUE)</f>
        <v>#NAME?</v>
      </c>
      <c r="X3014" s="13" t="e">
        <f ca="1">AND(CalcTable[[#This Row],[IrrDay]],CalcTable[[#This Row],[IrrRain]],CalcTable[[#This Row],[IrrWarm]],CalcTable[[#This Row],[IrrWindy]])</f>
        <v>#NAME?</v>
      </c>
      <c r="Y3014" s="13" t="e">
        <f t="shared" ca="1" si="936"/>
        <v>#NAME?</v>
      </c>
      <c r="Z3014" s="13" t="e">
        <f ca="1">CalcTable[[#This Row],[IrrHours]]/5</f>
        <v>#NAME?</v>
      </c>
      <c r="AA3014" s="13" t="e">
        <f ca="1">IF(CalcTable[[#This Row],[IrrFlag]]=FALSE,0,MAX(0,CalcTable[[#This Row],[VolRednWind]]*(FCAP*IRR_TARGET-CalcTable[[#This Row],[IWC]])))</f>
        <v>#NAME?</v>
      </c>
      <c r="AB3014" s="13" t="e">
        <f ca="1">CalcTable[[#This Row],[IWC]]+CalcTable[[#This Row],[Eff Precip]]+CalcTable[[#This Row],[IrrAmt]]-CalcTable[[#This Row],[AET]]</f>
        <v>#NAME?</v>
      </c>
      <c r="AC3014" s="13" t="e">
        <f ca="1">IF(CalcTable[[#This Row],[PWC]]&gt;FCAP,MIN(24*PERC,MIN(SAT,CalcTable[[#This Row],[PWC]])-FCAP),0)</f>
        <v>#NAME?</v>
      </c>
      <c r="AD3014" s="13" t="e">
        <f ca="1">IF(CalcTable[[#This Row],[PWC]]&gt;SAT,CalcTable[[#This Row],[PWC]]-SAT,0)</f>
        <v>#NAME?</v>
      </c>
      <c r="AE3014" s="13" t="e">
        <f ca="1">CalcTable[[#This Row],[PWC]]-CalcTable[[#This Row],[PercAmt]]-CalcTable[[#This Row],[Runoff]]</f>
        <v>#NAME?</v>
      </c>
      <c r="AF3014" s="13" t="e">
        <f ca="1">CalcTable[[#This Row],[IrrAmt]]/1000*CUR_IRR_AREA*10000/IRR_EFF</f>
        <v>#NAME?</v>
      </c>
      <c r="AG3014" s="147"/>
      <c r="AH3014" s="13"/>
      <c r="AI3014" s="50">
        <v>0</v>
      </c>
      <c r="AJ3014" s="50">
        <v>0</v>
      </c>
      <c r="AK3014" s="50">
        <v>0</v>
      </c>
      <c r="AL3014" s="50">
        <v>6.3407529604391009</v>
      </c>
      <c r="AM3014" s="50"/>
      <c r="AN3014" s="50"/>
      <c r="AO3014" s="50"/>
      <c r="AP3014" s="50"/>
      <c r="AQ3014" s="50"/>
      <c r="AR3014" s="50"/>
      <c r="AS3014" s="50"/>
      <c r="AT3014" s="50"/>
      <c r="AU3014" s="50"/>
      <c r="AV3014" s="50"/>
      <c r="AW3014" s="50"/>
      <c r="AX3014" s="50">
        <f t="shared" si="947"/>
        <v>6.3407529604391009</v>
      </c>
      <c r="AY3014" s="50"/>
      <c r="AZ3014" s="50">
        <f t="shared" si="937"/>
        <v>185.9954201728803</v>
      </c>
      <c r="BA3014" s="50">
        <f t="shared" si="938"/>
        <v>286.37390090110142</v>
      </c>
      <c r="BB3014" s="50">
        <f t="shared" si="939"/>
        <v>295.23082567123862</v>
      </c>
      <c r="BC3014" s="17">
        <f t="shared" si="940"/>
        <v>19797</v>
      </c>
      <c r="BD3014" s="50">
        <f t="shared" si="941"/>
        <v>6.3407529604391009</v>
      </c>
      <c r="BE3014" s="50">
        <f t="shared" si="942"/>
        <v>185.9954201728803</v>
      </c>
      <c r="BF3014" s="50">
        <f t="shared" si="948"/>
        <v>304.22929711057435</v>
      </c>
      <c r="BG3014" s="50"/>
      <c r="BH3014" s="17">
        <f t="shared" si="943"/>
        <v>0</v>
      </c>
      <c r="BI3014" s="17">
        <f t="shared" si="951"/>
        <v>3014</v>
      </c>
      <c r="BJ3014" s="17">
        <f t="shared" si="949"/>
        <v>3014</v>
      </c>
      <c r="BK3014" s="150">
        <f t="shared" si="950"/>
        <v>29063</v>
      </c>
      <c r="BL3014" s="50" t="e">
        <f t="shared" ca="1" si="944"/>
        <v>#NAME?</v>
      </c>
      <c r="BM3014" s="50" t="e">
        <f t="shared" ca="1" si="945"/>
        <v>#NAME?</v>
      </c>
      <c r="BN3014" s="50" t="e">
        <f t="shared" ca="1" si="946"/>
        <v>#NAME?</v>
      </c>
    </row>
    <row r="3015" spans="1:66" x14ac:dyDescent="0.35">
      <c r="A3015" s="48">
        <v>29064</v>
      </c>
      <c r="B3015" s="17">
        <v>1979</v>
      </c>
      <c r="C3015" s="17">
        <v>7</v>
      </c>
      <c r="D3015" s="17">
        <v>209</v>
      </c>
      <c r="E3015" s="17">
        <v>28</v>
      </c>
      <c r="F3015" s="17">
        <v>7</v>
      </c>
      <c r="G3015" s="50">
        <v>10.199999999999999</v>
      </c>
      <c r="H3015" s="32">
        <v>5.2240760841366525</v>
      </c>
      <c r="I3015" s="50">
        <v>2.1666666666666665</v>
      </c>
      <c r="J3015" s="13">
        <v>0.6</v>
      </c>
      <c r="K3015" s="13">
        <f t="shared" si="932"/>
        <v>0.6</v>
      </c>
      <c r="L3015" s="13">
        <f t="shared" si="933"/>
        <v>0</v>
      </c>
      <c r="M3015" s="13" t="e">
        <f ca="1">CalcTable[[#This Row],[IWC]]-AE3014</f>
        <v>#NAME?</v>
      </c>
      <c r="N3015" s="13" t="e">
        <f ca="1">IF(CalcTable[[#This Row],[Day of Year]]&lt;123,FCAP,AE3014)</f>
        <v>#NAME?</v>
      </c>
      <c r="O3015" s="17" t="e">
        <f ca="1">IF(IRR_DRIP,5,COUNTIF('IDET Wind Values'!C2999:G2999,"&lt;="&amp;IRR_MAXWIND))</f>
        <v>#NAME?</v>
      </c>
      <c r="P3015" s="13" t="e">
        <f ca="1">CalcTable[[#This Row],[ET_o]]*KL</f>
        <v>#NAME?</v>
      </c>
      <c r="Q3015" s="13" t="e">
        <f ca="1">IF(WILTPT&lt;=0,1,MAX(0,MIN(1,(CalcTable[[#This Row],[IWC]]-WILTPT)/(MAD-WILTPT))))</f>
        <v>#NAME?</v>
      </c>
      <c r="R3015" s="13" t="e">
        <f ca="1">CalcTable[[#This Row],[ETMult]]*CalcTable[[#This Row],[ETb]]</f>
        <v>#NAME?</v>
      </c>
      <c r="S3015" s="13" t="b">
        <f>INDEX(IRR_LIST,CalcTable[[#This Row],[Day of Week]]+1)</f>
        <v>0</v>
      </c>
      <c r="T3015" s="13">
        <f t="shared" ca="1" si="934"/>
        <v>2.2000000000000002</v>
      </c>
      <c r="U3015" s="13" t="b">
        <f ca="1">IF(CalcTable[[#This Row],[IrrPrecip]]&gt;=IC_MM,FALSE,TRUE)</f>
        <v>1</v>
      </c>
      <c r="V3015" s="13" t="b">
        <f t="shared" si="935"/>
        <v>1</v>
      </c>
      <c r="W3015" s="13" t="e">
        <f ca="1">IF(AND(IRR_DRIP=FALSE,CalcTable[[#This Row],[IrrHours]]&lt;=0),FALSE,TRUE)</f>
        <v>#NAME?</v>
      </c>
      <c r="X3015" s="13" t="e">
        <f ca="1">AND(CalcTable[[#This Row],[IrrDay]],CalcTable[[#This Row],[IrrRain]],CalcTable[[#This Row],[IrrWarm]],CalcTable[[#This Row],[IrrWindy]])</f>
        <v>#NAME?</v>
      </c>
      <c r="Y3015" s="13" t="e">
        <f t="shared" ca="1" si="936"/>
        <v>#NAME?</v>
      </c>
      <c r="Z3015" s="13" t="e">
        <f ca="1">CalcTable[[#This Row],[IrrHours]]/5</f>
        <v>#NAME?</v>
      </c>
      <c r="AA3015" s="13" t="e">
        <f ca="1">IF(CalcTable[[#This Row],[IrrFlag]]=FALSE,0,MAX(0,CalcTable[[#This Row],[VolRednWind]]*(FCAP*IRR_TARGET-CalcTable[[#This Row],[IWC]])))</f>
        <v>#NAME?</v>
      </c>
      <c r="AB3015" s="13" t="e">
        <f ca="1">CalcTable[[#This Row],[IWC]]+CalcTable[[#This Row],[Eff Precip]]+CalcTable[[#This Row],[IrrAmt]]-CalcTable[[#This Row],[AET]]</f>
        <v>#NAME?</v>
      </c>
      <c r="AC3015" s="13" t="e">
        <f ca="1">IF(CalcTable[[#This Row],[PWC]]&gt;FCAP,MIN(24*PERC,MIN(SAT,CalcTable[[#This Row],[PWC]])-FCAP),0)</f>
        <v>#NAME?</v>
      </c>
      <c r="AD3015" s="13" t="e">
        <f ca="1">IF(CalcTable[[#This Row],[PWC]]&gt;SAT,CalcTable[[#This Row],[PWC]]-SAT,0)</f>
        <v>#NAME?</v>
      </c>
      <c r="AE3015" s="13" t="e">
        <f ca="1">CalcTable[[#This Row],[PWC]]-CalcTable[[#This Row],[PercAmt]]-CalcTable[[#This Row],[Runoff]]</f>
        <v>#NAME?</v>
      </c>
      <c r="AF3015" s="13" t="e">
        <f ca="1">CalcTable[[#This Row],[IrrAmt]]/1000*CUR_IRR_AREA*10000/IRR_EFF</f>
        <v>#NAME?</v>
      </c>
      <c r="AG3015" s="147"/>
      <c r="AH3015" s="13"/>
      <c r="AI3015" s="50">
        <v>0</v>
      </c>
      <c r="AJ3015" s="50">
        <v>0</v>
      </c>
      <c r="AK3015" s="50">
        <v>0</v>
      </c>
      <c r="AL3015" s="50">
        <v>0</v>
      </c>
      <c r="AM3015" s="50"/>
      <c r="AN3015" s="50"/>
      <c r="AO3015" s="50"/>
      <c r="AP3015" s="50"/>
      <c r="AQ3015" s="50"/>
      <c r="AR3015" s="50"/>
      <c r="AS3015" s="50"/>
      <c r="AT3015" s="50"/>
      <c r="AU3015" s="50"/>
      <c r="AV3015" s="50"/>
      <c r="AW3015" s="50"/>
      <c r="AX3015" s="50">
        <f t="shared" si="947"/>
        <v>0</v>
      </c>
      <c r="AY3015" s="50"/>
      <c r="AZ3015" s="50">
        <f t="shared" si="937"/>
        <v>0</v>
      </c>
      <c r="BA3015" s="50">
        <f t="shared" si="938"/>
        <v>0</v>
      </c>
      <c r="BB3015" s="50">
        <f t="shared" si="939"/>
        <v>0</v>
      </c>
      <c r="BC3015" s="17">
        <f t="shared" si="940"/>
        <v>19797</v>
      </c>
      <c r="BD3015" s="50">
        <f t="shared" si="941"/>
        <v>0</v>
      </c>
      <c r="BE3015" s="50">
        <f t="shared" si="942"/>
        <v>0</v>
      </c>
      <c r="BF3015" s="50">
        <f t="shared" si="948"/>
        <v>0</v>
      </c>
      <c r="BG3015" s="50"/>
      <c r="BH3015" s="17">
        <f t="shared" si="943"/>
        <v>0</v>
      </c>
      <c r="BI3015" s="17">
        <f t="shared" si="951"/>
        <v>3015</v>
      </c>
      <c r="BJ3015" s="17">
        <f t="shared" si="949"/>
        <v>3015</v>
      </c>
      <c r="BK3015" s="150">
        <f t="shared" si="950"/>
        <v>29064</v>
      </c>
      <c r="BL3015" s="50" t="e">
        <f t="shared" ca="1" si="944"/>
        <v>#NAME?</v>
      </c>
      <c r="BM3015" s="50" t="e">
        <f t="shared" ca="1" si="945"/>
        <v>#NAME?</v>
      </c>
      <c r="BN3015" s="50" t="e">
        <f t="shared" ca="1" si="946"/>
        <v>#NAME?</v>
      </c>
    </row>
    <row r="3016" spans="1:66" x14ac:dyDescent="0.35">
      <c r="A3016" s="48">
        <v>29065</v>
      </c>
      <c r="B3016" s="17">
        <v>1979</v>
      </c>
      <c r="C3016" s="17">
        <v>7</v>
      </c>
      <c r="D3016" s="17">
        <v>210</v>
      </c>
      <c r="E3016" s="17">
        <v>29</v>
      </c>
      <c r="F3016" s="17">
        <v>1</v>
      </c>
      <c r="G3016" s="50">
        <v>11</v>
      </c>
      <c r="H3016" s="32">
        <v>4.1966376678431905</v>
      </c>
      <c r="I3016" s="50">
        <v>18.5</v>
      </c>
      <c r="J3016" s="13">
        <v>10.199999999999999</v>
      </c>
      <c r="K3016" s="13">
        <f t="shared" si="932"/>
        <v>10.199999999999999</v>
      </c>
      <c r="L3016" s="13">
        <f t="shared" si="933"/>
        <v>3.8999999999999995</v>
      </c>
      <c r="M3016" s="13" t="e">
        <f ca="1">CalcTable[[#This Row],[IWC]]-AE3015</f>
        <v>#NAME?</v>
      </c>
      <c r="N3016" s="13" t="e">
        <f ca="1">IF(CalcTable[[#This Row],[Day of Year]]&lt;123,FCAP,AE3015)</f>
        <v>#NAME?</v>
      </c>
      <c r="O3016" s="17" t="e">
        <f ca="1">IF(IRR_DRIP,5,COUNTIF('IDET Wind Values'!C3000:G3000,"&lt;="&amp;IRR_MAXWIND))</f>
        <v>#NAME?</v>
      </c>
      <c r="P3016" s="13" t="e">
        <f ca="1">CalcTable[[#This Row],[ET_o]]*KL</f>
        <v>#NAME?</v>
      </c>
      <c r="Q3016" s="13" t="e">
        <f ca="1">IF(WILTPT&lt;=0,1,MAX(0,MIN(1,(CalcTable[[#This Row],[IWC]]-WILTPT)/(MAD-WILTPT))))</f>
        <v>#NAME?</v>
      </c>
      <c r="R3016" s="13" t="e">
        <f ca="1">CalcTable[[#This Row],[ETMult]]*CalcTable[[#This Row],[ETb]]</f>
        <v>#NAME?</v>
      </c>
      <c r="S3016" s="13" t="b">
        <f>INDEX(IRR_LIST,CalcTable[[#This Row],[Day of Week]]+1)</f>
        <v>1</v>
      </c>
      <c r="T3016" s="13">
        <f t="shared" ca="1" si="934"/>
        <v>0.6</v>
      </c>
      <c r="U3016" s="13" t="b">
        <f ca="1">IF(CalcTable[[#This Row],[IrrPrecip]]&gt;=IC_MM,FALSE,TRUE)</f>
        <v>1</v>
      </c>
      <c r="V3016" s="13" t="b">
        <f t="shared" si="935"/>
        <v>1</v>
      </c>
      <c r="W3016" s="13" t="e">
        <f ca="1">IF(AND(IRR_DRIP=FALSE,CalcTable[[#This Row],[IrrHours]]&lt;=0),FALSE,TRUE)</f>
        <v>#NAME?</v>
      </c>
      <c r="X3016" s="13" t="e">
        <f ca="1">AND(CalcTable[[#This Row],[IrrDay]],CalcTable[[#This Row],[IrrRain]],CalcTable[[#This Row],[IrrWarm]],CalcTable[[#This Row],[IrrWindy]])</f>
        <v>#NAME?</v>
      </c>
      <c r="Y3016" s="13" t="e">
        <f t="shared" ca="1" si="936"/>
        <v>#NAME?</v>
      </c>
      <c r="Z3016" s="13" t="e">
        <f ca="1">CalcTable[[#This Row],[IrrHours]]/5</f>
        <v>#NAME?</v>
      </c>
      <c r="AA3016" s="13" t="e">
        <f ca="1">IF(CalcTable[[#This Row],[IrrFlag]]=FALSE,0,MAX(0,CalcTable[[#This Row],[VolRednWind]]*(FCAP*IRR_TARGET-CalcTable[[#This Row],[IWC]])))</f>
        <v>#NAME?</v>
      </c>
      <c r="AB3016" s="13" t="e">
        <f ca="1">CalcTable[[#This Row],[IWC]]+CalcTable[[#This Row],[Eff Precip]]+CalcTable[[#This Row],[IrrAmt]]-CalcTable[[#This Row],[AET]]</f>
        <v>#NAME?</v>
      </c>
      <c r="AC3016" s="13" t="e">
        <f ca="1">IF(CalcTable[[#This Row],[PWC]]&gt;FCAP,MIN(24*PERC,MIN(SAT,CalcTable[[#This Row],[PWC]])-FCAP),0)</f>
        <v>#NAME?</v>
      </c>
      <c r="AD3016" s="13" t="e">
        <f ca="1">IF(CalcTable[[#This Row],[PWC]]&gt;SAT,CalcTable[[#This Row],[PWC]]-SAT,0)</f>
        <v>#NAME?</v>
      </c>
      <c r="AE3016" s="13" t="e">
        <f ca="1">CalcTable[[#This Row],[PWC]]-CalcTable[[#This Row],[PercAmt]]-CalcTable[[#This Row],[Runoff]]</f>
        <v>#NAME?</v>
      </c>
      <c r="AF3016" s="13" t="e">
        <f ca="1">CalcTable[[#This Row],[IrrAmt]]/1000*CUR_IRR_AREA*10000/IRR_EFF</f>
        <v>#NAME?</v>
      </c>
      <c r="AG3016" s="147"/>
      <c r="AH3016" s="13"/>
      <c r="AI3016" s="50">
        <v>10.835835083436848</v>
      </c>
      <c r="AJ3016" s="50">
        <v>12.805994318578952</v>
      </c>
      <c r="AK3016" s="50">
        <v>0</v>
      </c>
      <c r="AL3016" s="50">
        <v>0</v>
      </c>
      <c r="AM3016" s="50"/>
      <c r="AN3016" s="50"/>
      <c r="AO3016" s="50"/>
      <c r="AP3016" s="50"/>
      <c r="AQ3016" s="50"/>
      <c r="AR3016" s="50"/>
      <c r="AS3016" s="50"/>
      <c r="AT3016" s="50"/>
      <c r="AU3016" s="50"/>
      <c r="AV3016" s="50"/>
      <c r="AW3016" s="50"/>
      <c r="AX3016" s="50">
        <f t="shared" si="947"/>
        <v>23.641829402015802</v>
      </c>
      <c r="AY3016" s="50"/>
      <c r="AZ3016" s="50">
        <f t="shared" si="937"/>
        <v>534.56808123538974</v>
      </c>
      <c r="BA3016" s="50">
        <f t="shared" si="938"/>
        <v>864.34453655540278</v>
      </c>
      <c r="BB3016" s="50">
        <f t="shared" si="939"/>
        <v>894.38675898311544</v>
      </c>
      <c r="BC3016" s="17">
        <f t="shared" si="940"/>
        <v>19797</v>
      </c>
      <c r="BD3016" s="50">
        <f t="shared" si="941"/>
        <v>23.641829402015802</v>
      </c>
      <c r="BE3016" s="50">
        <f t="shared" si="942"/>
        <v>534.56808123538974</v>
      </c>
      <c r="BF3016" s="50">
        <f t="shared" si="948"/>
        <v>874.3832050317551</v>
      </c>
      <c r="BG3016" s="50"/>
      <c r="BH3016" s="17">
        <f t="shared" si="943"/>
        <v>0</v>
      </c>
      <c r="BI3016" s="17">
        <f t="shared" si="951"/>
        <v>3016</v>
      </c>
      <c r="BJ3016" s="17">
        <f t="shared" si="949"/>
        <v>3016</v>
      </c>
      <c r="BK3016" s="150">
        <f t="shared" si="950"/>
        <v>29065</v>
      </c>
      <c r="BL3016" s="50" t="e">
        <f t="shared" ca="1" si="944"/>
        <v>#NAME?</v>
      </c>
      <c r="BM3016" s="50" t="e">
        <f t="shared" ca="1" si="945"/>
        <v>#NAME?</v>
      </c>
      <c r="BN3016" s="50" t="e">
        <f t="shared" ca="1" si="946"/>
        <v>#NAME?</v>
      </c>
    </row>
    <row r="3017" spans="1:66" x14ac:dyDescent="0.35">
      <c r="A3017" s="48">
        <v>29066</v>
      </c>
      <c r="B3017" s="17">
        <v>1979</v>
      </c>
      <c r="C3017" s="17">
        <v>7</v>
      </c>
      <c r="D3017" s="17">
        <v>211</v>
      </c>
      <c r="E3017" s="17">
        <v>30</v>
      </c>
      <c r="F3017" s="17">
        <v>2</v>
      </c>
      <c r="G3017" s="50">
        <v>8</v>
      </c>
      <c r="H3017" s="32">
        <v>3.5887224666427722</v>
      </c>
      <c r="I3017" s="50">
        <v>6</v>
      </c>
      <c r="J3017" s="13">
        <v>0</v>
      </c>
      <c r="K3017" s="13">
        <f t="shared" si="932"/>
        <v>0</v>
      </c>
      <c r="L3017" s="13">
        <f t="shared" si="933"/>
        <v>0</v>
      </c>
      <c r="M3017" s="13" t="e">
        <f ca="1">CalcTable[[#This Row],[IWC]]-AE3016</f>
        <v>#NAME?</v>
      </c>
      <c r="N3017" s="13" t="e">
        <f ca="1">IF(CalcTable[[#This Row],[Day of Year]]&lt;123,FCAP,AE3016)</f>
        <v>#NAME?</v>
      </c>
      <c r="O3017" s="17" t="e">
        <f ca="1">IF(IRR_DRIP,5,COUNTIF('IDET Wind Values'!C3001:G3001,"&lt;="&amp;IRR_MAXWIND))</f>
        <v>#NAME?</v>
      </c>
      <c r="P3017" s="13" t="e">
        <f ca="1">CalcTable[[#This Row],[ET_o]]*KL</f>
        <v>#NAME?</v>
      </c>
      <c r="Q3017" s="13" t="e">
        <f ca="1">IF(WILTPT&lt;=0,1,MAX(0,MIN(1,(CalcTable[[#This Row],[IWC]]-WILTPT)/(MAD-WILTPT))))</f>
        <v>#NAME?</v>
      </c>
      <c r="R3017" s="13" t="e">
        <f ca="1">CalcTable[[#This Row],[ETMult]]*CalcTable[[#This Row],[ETb]]</f>
        <v>#NAME?</v>
      </c>
      <c r="S3017" s="13" t="b">
        <f>INDEX(IRR_LIST,CalcTable[[#This Row],[Day of Week]]+1)</f>
        <v>0</v>
      </c>
      <c r="T3017" s="13">
        <f t="shared" ca="1" si="934"/>
        <v>10.799999999999999</v>
      </c>
      <c r="U3017" s="13" t="b">
        <f ca="1">IF(CalcTable[[#This Row],[IrrPrecip]]&gt;=IC_MM,FALSE,TRUE)</f>
        <v>0</v>
      </c>
      <c r="V3017" s="13" t="b">
        <f t="shared" si="935"/>
        <v>1</v>
      </c>
      <c r="W3017" s="13" t="e">
        <f ca="1">IF(AND(IRR_DRIP=FALSE,CalcTable[[#This Row],[IrrHours]]&lt;=0),FALSE,TRUE)</f>
        <v>#NAME?</v>
      </c>
      <c r="X3017" s="13" t="e">
        <f ca="1">AND(CalcTable[[#This Row],[IrrDay]],CalcTable[[#This Row],[IrrRain]],CalcTable[[#This Row],[IrrWarm]],CalcTable[[#This Row],[IrrWindy]])</f>
        <v>#NAME?</v>
      </c>
      <c r="Y3017" s="13" t="e">
        <f t="shared" ca="1" si="936"/>
        <v>#NAME?</v>
      </c>
      <c r="Z3017" s="13" t="e">
        <f ca="1">CalcTable[[#This Row],[IrrHours]]/5</f>
        <v>#NAME?</v>
      </c>
      <c r="AA3017" s="13" t="e">
        <f ca="1">IF(CalcTable[[#This Row],[IrrFlag]]=FALSE,0,MAX(0,CalcTable[[#This Row],[VolRednWind]]*(FCAP*IRR_TARGET-CalcTable[[#This Row],[IWC]])))</f>
        <v>#NAME?</v>
      </c>
      <c r="AB3017" s="13" t="e">
        <f ca="1">CalcTable[[#This Row],[IWC]]+CalcTable[[#This Row],[Eff Precip]]+CalcTable[[#This Row],[IrrAmt]]-CalcTable[[#This Row],[AET]]</f>
        <v>#NAME?</v>
      </c>
      <c r="AC3017" s="13" t="e">
        <f ca="1">IF(CalcTable[[#This Row],[PWC]]&gt;FCAP,MIN(24*PERC,MIN(SAT,CalcTable[[#This Row],[PWC]])-FCAP),0)</f>
        <v>#NAME?</v>
      </c>
      <c r="AD3017" s="13" t="e">
        <f ca="1">IF(CalcTable[[#This Row],[PWC]]&gt;SAT,CalcTable[[#This Row],[PWC]]-SAT,0)</f>
        <v>#NAME?</v>
      </c>
      <c r="AE3017" s="13" t="e">
        <f ca="1">CalcTable[[#This Row],[PWC]]-CalcTable[[#This Row],[PercAmt]]-CalcTable[[#This Row],[Runoff]]</f>
        <v>#NAME?</v>
      </c>
      <c r="AF3017" s="13" t="e">
        <f ca="1">CalcTable[[#This Row],[IrrAmt]]/1000*CUR_IRR_AREA*10000/IRR_EFF</f>
        <v>#NAME?</v>
      </c>
      <c r="AG3017" s="147"/>
      <c r="AH3017" s="13"/>
      <c r="AI3017" s="50">
        <v>0</v>
      </c>
      <c r="AJ3017" s="50">
        <v>0</v>
      </c>
      <c r="AK3017" s="50">
        <v>0</v>
      </c>
      <c r="AL3017" s="50">
        <v>0</v>
      </c>
      <c r="AM3017" s="50"/>
      <c r="AN3017" s="50"/>
      <c r="AO3017" s="50"/>
      <c r="AP3017" s="50"/>
      <c r="AQ3017" s="50"/>
      <c r="AR3017" s="50"/>
      <c r="AS3017" s="50"/>
      <c r="AT3017" s="50"/>
      <c r="AU3017" s="50"/>
      <c r="AV3017" s="50"/>
      <c r="AW3017" s="50"/>
      <c r="AX3017" s="50">
        <f t="shared" si="947"/>
        <v>0</v>
      </c>
      <c r="AY3017" s="50"/>
      <c r="AZ3017" s="50">
        <f t="shared" si="937"/>
        <v>0</v>
      </c>
      <c r="BA3017" s="50">
        <f t="shared" si="938"/>
        <v>0</v>
      </c>
      <c r="BB3017" s="50">
        <f t="shared" si="939"/>
        <v>0</v>
      </c>
      <c r="BC3017" s="17">
        <f t="shared" si="940"/>
        <v>19797</v>
      </c>
      <c r="BD3017" s="50">
        <f t="shared" si="941"/>
        <v>0</v>
      </c>
      <c r="BE3017" s="50">
        <f t="shared" si="942"/>
        <v>0</v>
      </c>
      <c r="BF3017" s="50">
        <f t="shared" si="948"/>
        <v>0</v>
      </c>
      <c r="BG3017" s="50"/>
      <c r="BH3017" s="17">
        <f t="shared" si="943"/>
        <v>0</v>
      </c>
      <c r="BI3017" s="17">
        <f t="shared" si="951"/>
        <v>3017</v>
      </c>
      <c r="BJ3017" s="17">
        <f t="shared" si="949"/>
        <v>3017</v>
      </c>
      <c r="BK3017" s="150">
        <f t="shared" si="950"/>
        <v>29066</v>
      </c>
      <c r="BL3017" s="50" t="e">
        <f t="shared" ca="1" si="944"/>
        <v>#NAME?</v>
      </c>
      <c r="BM3017" s="50" t="e">
        <f t="shared" ca="1" si="945"/>
        <v>#NAME?</v>
      </c>
      <c r="BN3017" s="50" t="e">
        <f t="shared" ca="1" si="946"/>
        <v>#NAME?</v>
      </c>
    </row>
    <row r="3018" spans="1:66" x14ac:dyDescent="0.35">
      <c r="A3018" s="48">
        <v>29067</v>
      </c>
      <c r="B3018" s="17">
        <v>1979</v>
      </c>
      <c r="C3018" s="17">
        <v>7</v>
      </c>
      <c r="D3018" s="17">
        <v>212</v>
      </c>
      <c r="E3018" s="17">
        <v>31</v>
      </c>
      <c r="F3018" s="17">
        <v>3</v>
      </c>
      <c r="G3018" s="50">
        <v>11.3</v>
      </c>
      <c r="H3018" s="32">
        <v>6.3821338932875546</v>
      </c>
      <c r="I3018" s="50">
        <v>7.833333333333333</v>
      </c>
      <c r="J3018" s="13">
        <v>0</v>
      </c>
      <c r="K3018" s="13">
        <f t="shared" si="932"/>
        <v>0</v>
      </c>
      <c r="L3018" s="13">
        <f t="shared" si="933"/>
        <v>0</v>
      </c>
      <c r="M3018" s="13" t="e">
        <f ca="1">CalcTable[[#This Row],[IWC]]-AE3017</f>
        <v>#NAME?</v>
      </c>
      <c r="N3018" s="13" t="e">
        <f ca="1">IF(CalcTable[[#This Row],[Day of Year]]&lt;123,FCAP,AE3017)</f>
        <v>#NAME?</v>
      </c>
      <c r="O3018" s="17" t="e">
        <f ca="1">IF(IRR_DRIP,5,COUNTIF('IDET Wind Values'!C3002:G3002,"&lt;="&amp;IRR_MAXWIND))</f>
        <v>#NAME?</v>
      </c>
      <c r="P3018" s="13" t="e">
        <f ca="1">CalcTable[[#This Row],[ET_o]]*KL</f>
        <v>#NAME?</v>
      </c>
      <c r="Q3018" s="13" t="e">
        <f ca="1">IF(WILTPT&lt;=0,1,MAX(0,MIN(1,(CalcTable[[#This Row],[IWC]]-WILTPT)/(MAD-WILTPT))))</f>
        <v>#NAME?</v>
      </c>
      <c r="R3018" s="13" t="e">
        <f ca="1">CalcTable[[#This Row],[ETMult]]*CalcTable[[#This Row],[ETb]]</f>
        <v>#NAME?</v>
      </c>
      <c r="S3018" s="13" t="b">
        <f>INDEX(IRR_LIST,CalcTable[[#This Row],[Day of Week]]+1)</f>
        <v>1</v>
      </c>
      <c r="T3018" s="13">
        <f t="shared" ca="1" si="934"/>
        <v>10.199999999999999</v>
      </c>
      <c r="U3018" s="13" t="b">
        <f ca="1">IF(CalcTable[[#This Row],[IrrPrecip]]&gt;=IC_MM,FALSE,TRUE)</f>
        <v>0</v>
      </c>
      <c r="V3018" s="13" t="b">
        <f t="shared" si="935"/>
        <v>1</v>
      </c>
      <c r="W3018" s="13" t="e">
        <f ca="1">IF(AND(IRR_DRIP=FALSE,CalcTable[[#This Row],[IrrHours]]&lt;=0),FALSE,TRUE)</f>
        <v>#NAME?</v>
      </c>
      <c r="X3018" s="13" t="e">
        <f ca="1">AND(CalcTable[[#This Row],[IrrDay]],CalcTable[[#This Row],[IrrRain]],CalcTable[[#This Row],[IrrWarm]],CalcTable[[#This Row],[IrrWindy]])</f>
        <v>#NAME?</v>
      </c>
      <c r="Y3018" s="13" t="e">
        <f t="shared" ca="1" si="936"/>
        <v>#NAME?</v>
      </c>
      <c r="Z3018" s="13" t="e">
        <f ca="1">CalcTable[[#This Row],[IrrHours]]/5</f>
        <v>#NAME?</v>
      </c>
      <c r="AA3018" s="13" t="e">
        <f ca="1">IF(CalcTable[[#This Row],[IrrFlag]]=FALSE,0,MAX(0,CalcTable[[#This Row],[VolRednWind]]*(FCAP*IRR_TARGET-CalcTable[[#This Row],[IWC]])))</f>
        <v>#NAME?</v>
      </c>
      <c r="AB3018" s="13" t="e">
        <f ca="1">CalcTable[[#This Row],[IWC]]+CalcTable[[#This Row],[Eff Precip]]+CalcTable[[#This Row],[IrrAmt]]-CalcTable[[#This Row],[AET]]</f>
        <v>#NAME?</v>
      </c>
      <c r="AC3018" s="13" t="e">
        <f ca="1">IF(CalcTable[[#This Row],[PWC]]&gt;FCAP,MIN(24*PERC,MIN(SAT,CalcTable[[#This Row],[PWC]])-FCAP),0)</f>
        <v>#NAME?</v>
      </c>
      <c r="AD3018" s="13" t="e">
        <f ca="1">IF(CalcTable[[#This Row],[PWC]]&gt;SAT,CalcTable[[#This Row],[PWC]]-SAT,0)</f>
        <v>#NAME?</v>
      </c>
      <c r="AE3018" s="13" t="e">
        <f ca="1">CalcTable[[#This Row],[PWC]]-CalcTable[[#This Row],[PercAmt]]-CalcTable[[#This Row],[Runoff]]</f>
        <v>#NAME?</v>
      </c>
      <c r="AF3018" s="13" t="e">
        <f ca="1">CalcTable[[#This Row],[IrrAmt]]/1000*CUR_IRR_AREA*10000/IRR_EFF</f>
        <v>#NAME?</v>
      </c>
      <c r="AG3018" s="147"/>
      <c r="AH3018" s="13"/>
      <c r="AI3018" s="50">
        <v>0</v>
      </c>
      <c r="AJ3018" s="50">
        <v>0</v>
      </c>
      <c r="AK3018" s="50">
        <v>0</v>
      </c>
      <c r="AL3018" s="50">
        <v>0</v>
      </c>
      <c r="AM3018" s="50"/>
      <c r="AN3018" s="50"/>
      <c r="AO3018" s="50"/>
      <c r="AP3018" s="50"/>
      <c r="AQ3018" s="50"/>
      <c r="AR3018" s="50"/>
      <c r="AS3018" s="50"/>
      <c r="AT3018" s="50"/>
      <c r="AU3018" s="50"/>
      <c r="AV3018" s="50"/>
      <c r="AW3018" s="50"/>
      <c r="AX3018" s="50">
        <f t="shared" si="947"/>
        <v>0</v>
      </c>
      <c r="AY3018" s="50"/>
      <c r="AZ3018" s="50">
        <f t="shared" si="937"/>
        <v>0</v>
      </c>
      <c r="BA3018" s="50">
        <f t="shared" si="938"/>
        <v>0</v>
      </c>
      <c r="BB3018" s="50">
        <f t="shared" si="939"/>
        <v>0</v>
      </c>
      <c r="BC3018" s="17">
        <f t="shared" si="940"/>
        <v>19797</v>
      </c>
      <c r="BD3018" s="50">
        <f t="shared" si="941"/>
        <v>0</v>
      </c>
      <c r="BE3018" s="50">
        <f t="shared" si="942"/>
        <v>0</v>
      </c>
      <c r="BF3018" s="50">
        <f t="shared" si="948"/>
        <v>0</v>
      </c>
      <c r="BG3018" s="50"/>
      <c r="BH3018" s="17">
        <f t="shared" si="943"/>
        <v>0</v>
      </c>
      <c r="BI3018" s="17">
        <f t="shared" si="951"/>
        <v>3018</v>
      </c>
      <c r="BJ3018" s="17">
        <f t="shared" si="949"/>
        <v>3018</v>
      </c>
      <c r="BK3018" s="150">
        <f t="shared" si="950"/>
        <v>29067</v>
      </c>
      <c r="BL3018" s="50" t="e">
        <f t="shared" ca="1" si="944"/>
        <v>#NAME?</v>
      </c>
      <c r="BM3018" s="50" t="e">
        <f t="shared" ca="1" si="945"/>
        <v>#NAME?</v>
      </c>
      <c r="BN3018" s="50" t="e">
        <f t="shared" ca="1" si="946"/>
        <v>#NAME?</v>
      </c>
    </row>
    <row r="3019" spans="1:66" x14ac:dyDescent="0.35">
      <c r="A3019" s="48">
        <v>29068</v>
      </c>
      <c r="B3019" s="17">
        <v>1979</v>
      </c>
      <c r="C3019" s="17">
        <v>8</v>
      </c>
      <c r="D3019" s="17">
        <v>213</v>
      </c>
      <c r="E3019" s="17">
        <v>1</v>
      </c>
      <c r="F3019" s="17">
        <v>4</v>
      </c>
      <c r="G3019" s="50">
        <v>11.7</v>
      </c>
      <c r="H3019" s="32">
        <v>4.9536148280129995</v>
      </c>
      <c r="I3019" s="50">
        <v>5.333333333333333</v>
      </c>
      <c r="J3019" s="13">
        <v>0</v>
      </c>
      <c r="K3019" s="13">
        <f t="shared" si="932"/>
        <v>0</v>
      </c>
      <c r="L3019" s="13">
        <f t="shared" si="933"/>
        <v>0</v>
      </c>
      <c r="M3019" s="13" t="e">
        <f ca="1">CalcTable[[#This Row],[IWC]]-AE3018</f>
        <v>#NAME?</v>
      </c>
      <c r="N3019" s="13" t="e">
        <f ca="1">IF(CalcTable[[#This Row],[Day of Year]]&lt;123,FCAP,AE3018)</f>
        <v>#NAME?</v>
      </c>
      <c r="O3019" s="17" t="e">
        <f ca="1">IF(IRR_DRIP,5,COUNTIF('IDET Wind Values'!C3003:G3003,"&lt;="&amp;IRR_MAXWIND))</f>
        <v>#NAME?</v>
      </c>
      <c r="P3019" s="13" t="e">
        <f ca="1">CalcTable[[#This Row],[ET_o]]*KL</f>
        <v>#NAME?</v>
      </c>
      <c r="Q3019" s="13" t="e">
        <f ca="1">IF(WILTPT&lt;=0,1,MAX(0,MIN(1,(CalcTable[[#This Row],[IWC]]-WILTPT)/(MAD-WILTPT))))</f>
        <v>#NAME?</v>
      </c>
      <c r="R3019" s="13" t="e">
        <f ca="1">CalcTable[[#This Row],[ETMult]]*CalcTable[[#This Row],[ETb]]</f>
        <v>#NAME?</v>
      </c>
      <c r="S3019" s="13" t="b">
        <f>INDEX(IRR_LIST,CalcTable[[#This Row],[Day of Week]]+1)</f>
        <v>0</v>
      </c>
      <c r="T3019" s="13">
        <f t="shared" ca="1" si="934"/>
        <v>0</v>
      </c>
      <c r="U3019" s="13" t="b">
        <f ca="1">IF(CalcTable[[#This Row],[IrrPrecip]]&gt;=IC_MM,FALSE,TRUE)</f>
        <v>1</v>
      </c>
      <c r="V3019" s="13" t="b">
        <f t="shared" si="935"/>
        <v>1</v>
      </c>
      <c r="W3019" s="13" t="e">
        <f ca="1">IF(AND(IRR_DRIP=FALSE,CalcTable[[#This Row],[IrrHours]]&lt;=0),FALSE,TRUE)</f>
        <v>#NAME?</v>
      </c>
      <c r="X3019" s="13" t="e">
        <f ca="1">AND(CalcTable[[#This Row],[IrrDay]],CalcTable[[#This Row],[IrrRain]],CalcTable[[#This Row],[IrrWarm]],CalcTable[[#This Row],[IrrWindy]])</f>
        <v>#NAME?</v>
      </c>
      <c r="Y3019" s="13" t="e">
        <f t="shared" ca="1" si="936"/>
        <v>#NAME?</v>
      </c>
      <c r="Z3019" s="13" t="e">
        <f ca="1">CalcTable[[#This Row],[IrrHours]]/5</f>
        <v>#NAME?</v>
      </c>
      <c r="AA3019" s="13" t="e">
        <f ca="1">IF(CalcTable[[#This Row],[IrrFlag]]=FALSE,0,MAX(0,CalcTable[[#This Row],[VolRednWind]]*(FCAP*IRR_TARGET-CalcTable[[#This Row],[IWC]])))</f>
        <v>#NAME?</v>
      </c>
      <c r="AB3019" s="13" t="e">
        <f ca="1">CalcTable[[#This Row],[IWC]]+CalcTable[[#This Row],[Eff Precip]]+CalcTable[[#This Row],[IrrAmt]]-CalcTable[[#This Row],[AET]]</f>
        <v>#NAME?</v>
      </c>
      <c r="AC3019" s="13" t="e">
        <f ca="1">IF(CalcTable[[#This Row],[PWC]]&gt;FCAP,MIN(24*PERC,MIN(SAT,CalcTable[[#This Row],[PWC]])-FCAP),0)</f>
        <v>#NAME?</v>
      </c>
      <c r="AD3019" s="13" t="e">
        <f ca="1">IF(CalcTable[[#This Row],[PWC]]&gt;SAT,CalcTable[[#This Row],[PWC]]-SAT,0)</f>
        <v>#NAME?</v>
      </c>
      <c r="AE3019" s="13" t="e">
        <f ca="1">CalcTable[[#This Row],[PWC]]-CalcTable[[#This Row],[PercAmt]]-CalcTable[[#This Row],[Runoff]]</f>
        <v>#NAME?</v>
      </c>
      <c r="AF3019" s="13" t="e">
        <f ca="1">CalcTable[[#This Row],[IrrAmt]]/1000*CUR_IRR_AREA*10000/IRR_EFF</f>
        <v>#NAME?</v>
      </c>
      <c r="AG3019" s="147"/>
      <c r="AH3019" s="13"/>
      <c r="AI3019" s="50">
        <v>0</v>
      </c>
      <c r="AJ3019" s="50">
        <v>0</v>
      </c>
      <c r="AK3019" s="50">
        <v>9.0551222349763378</v>
      </c>
      <c r="AL3019" s="50">
        <v>9.5006079462007502</v>
      </c>
      <c r="AM3019" s="50"/>
      <c r="AN3019" s="50"/>
      <c r="AO3019" s="50"/>
      <c r="AP3019" s="50"/>
      <c r="AQ3019" s="50"/>
      <c r="AR3019" s="50"/>
      <c r="AS3019" s="50"/>
      <c r="AT3019" s="50"/>
      <c r="AU3019" s="50"/>
      <c r="AV3019" s="50"/>
      <c r="AW3019" s="50"/>
      <c r="AX3019" s="50">
        <f t="shared" si="947"/>
        <v>18.55573018117709</v>
      </c>
      <c r="AY3019" s="50"/>
      <c r="AZ3019" s="50">
        <f t="shared" si="937"/>
        <v>411.49295920154168</v>
      </c>
      <c r="BA3019" s="50">
        <f t="shared" si="938"/>
        <v>633.56852448491327</v>
      </c>
      <c r="BB3019" s="50">
        <f t="shared" si="939"/>
        <v>653.16342730403449</v>
      </c>
      <c r="BC3019" s="17">
        <f t="shared" si="940"/>
        <v>19798</v>
      </c>
      <c r="BD3019" s="50">
        <f t="shared" si="941"/>
        <v>18.55573018117709</v>
      </c>
      <c r="BE3019" s="50">
        <f t="shared" si="942"/>
        <v>411.49295920154168</v>
      </c>
      <c r="BF3019" s="50">
        <f t="shared" si="948"/>
        <v>673.07148545633254</v>
      </c>
      <c r="BG3019" s="50"/>
      <c r="BH3019" s="17">
        <f t="shared" si="943"/>
        <v>0</v>
      </c>
      <c r="BI3019" s="17">
        <f t="shared" si="951"/>
        <v>3019</v>
      </c>
      <c r="BJ3019" s="17">
        <f t="shared" si="949"/>
        <v>3019</v>
      </c>
      <c r="BK3019" s="150">
        <f t="shared" si="950"/>
        <v>29068</v>
      </c>
      <c r="BL3019" s="50" t="e">
        <f t="shared" ca="1" si="944"/>
        <v>#NAME?</v>
      </c>
      <c r="BM3019" s="50" t="e">
        <f t="shared" ca="1" si="945"/>
        <v>#NAME?</v>
      </c>
      <c r="BN3019" s="50" t="e">
        <f t="shared" ca="1" si="946"/>
        <v>#NAME?</v>
      </c>
    </row>
    <row r="3020" spans="1:66" x14ac:dyDescent="0.35">
      <c r="A3020" s="48">
        <v>29069</v>
      </c>
      <c r="B3020" s="17">
        <v>1979</v>
      </c>
      <c r="C3020" s="17">
        <v>8</v>
      </c>
      <c r="D3020" s="17">
        <v>214</v>
      </c>
      <c r="E3020" s="17">
        <v>2</v>
      </c>
      <c r="F3020" s="17">
        <v>5</v>
      </c>
      <c r="G3020" s="50">
        <v>12</v>
      </c>
      <c r="H3020" s="32">
        <v>4.7308889519503099</v>
      </c>
      <c r="I3020" s="50">
        <v>3.6666666666666665</v>
      </c>
      <c r="J3020" s="13">
        <v>2.2000000000000002</v>
      </c>
      <c r="K3020" s="13">
        <f t="shared" si="932"/>
        <v>2.2000000000000002</v>
      </c>
      <c r="L3020" s="13">
        <f t="shared" si="933"/>
        <v>0</v>
      </c>
      <c r="M3020" s="13" t="e">
        <f ca="1">CalcTable[[#This Row],[IWC]]-AE3019</f>
        <v>#NAME?</v>
      </c>
      <c r="N3020" s="13" t="e">
        <f ca="1">IF(CalcTable[[#This Row],[Day of Year]]&lt;123,FCAP,AE3019)</f>
        <v>#NAME?</v>
      </c>
      <c r="O3020" s="17" t="e">
        <f ca="1">IF(IRR_DRIP,5,COUNTIF('IDET Wind Values'!C3004:G3004,"&lt;="&amp;IRR_MAXWIND))</f>
        <v>#NAME?</v>
      </c>
      <c r="P3020" s="13" t="e">
        <f ca="1">CalcTable[[#This Row],[ET_o]]*KL</f>
        <v>#NAME?</v>
      </c>
      <c r="Q3020" s="13" t="e">
        <f ca="1">IF(WILTPT&lt;=0,1,MAX(0,MIN(1,(CalcTable[[#This Row],[IWC]]-WILTPT)/(MAD-WILTPT))))</f>
        <v>#NAME?</v>
      </c>
      <c r="R3020" s="13" t="e">
        <f ca="1">CalcTable[[#This Row],[ETMult]]*CalcTable[[#This Row],[ETb]]</f>
        <v>#NAME?</v>
      </c>
      <c r="S3020" s="13" t="b">
        <f>INDEX(IRR_LIST,CalcTable[[#This Row],[Day of Week]]+1)</f>
        <v>1</v>
      </c>
      <c r="T3020" s="13">
        <f t="shared" ca="1" si="934"/>
        <v>0</v>
      </c>
      <c r="U3020" s="13" t="b">
        <f ca="1">IF(CalcTable[[#This Row],[IrrPrecip]]&gt;=IC_MM,FALSE,TRUE)</f>
        <v>1</v>
      </c>
      <c r="V3020" s="13" t="b">
        <f t="shared" si="935"/>
        <v>1</v>
      </c>
      <c r="W3020" s="13" t="e">
        <f ca="1">IF(AND(IRR_DRIP=FALSE,CalcTable[[#This Row],[IrrHours]]&lt;=0),FALSE,TRUE)</f>
        <v>#NAME?</v>
      </c>
      <c r="X3020" s="13" t="e">
        <f ca="1">AND(CalcTable[[#This Row],[IrrDay]],CalcTable[[#This Row],[IrrRain]],CalcTable[[#This Row],[IrrWarm]],CalcTable[[#This Row],[IrrWindy]])</f>
        <v>#NAME?</v>
      </c>
      <c r="Y3020" s="13" t="e">
        <f t="shared" ca="1" si="936"/>
        <v>#NAME?</v>
      </c>
      <c r="Z3020" s="13" t="e">
        <f ca="1">CalcTable[[#This Row],[IrrHours]]/5</f>
        <v>#NAME?</v>
      </c>
      <c r="AA3020" s="13" t="e">
        <f ca="1">IF(CalcTable[[#This Row],[IrrFlag]]=FALSE,0,MAX(0,CalcTable[[#This Row],[VolRednWind]]*(FCAP*IRR_TARGET-CalcTable[[#This Row],[IWC]])))</f>
        <v>#NAME?</v>
      </c>
      <c r="AB3020" s="13" t="e">
        <f ca="1">CalcTable[[#This Row],[IWC]]+CalcTable[[#This Row],[Eff Precip]]+CalcTable[[#This Row],[IrrAmt]]-CalcTable[[#This Row],[AET]]</f>
        <v>#NAME?</v>
      </c>
      <c r="AC3020" s="13" t="e">
        <f ca="1">IF(CalcTable[[#This Row],[PWC]]&gt;FCAP,MIN(24*PERC,MIN(SAT,CalcTable[[#This Row],[PWC]])-FCAP),0)</f>
        <v>#NAME?</v>
      </c>
      <c r="AD3020" s="13" t="e">
        <f ca="1">IF(CalcTable[[#This Row],[PWC]]&gt;SAT,CalcTable[[#This Row],[PWC]]-SAT,0)</f>
        <v>#NAME?</v>
      </c>
      <c r="AE3020" s="13" t="e">
        <f ca="1">CalcTable[[#This Row],[PWC]]-CalcTable[[#This Row],[PercAmt]]-CalcTable[[#This Row],[Runoff]]</f>
        <v>#NAME?</v>
      </c>
      <c r="AF3020" s="13" t="e">
        <f ca="1">CalcTable[[#This Row],[IrrAmt]]/1000*CUR_IRR_AREA*10000/IRR_EFF</f>
        <v>#NAME?</v>
      </c>
      <c r="AG3020" s="147"/>
      <c r="AH3020" s="13"/>
      <c r="AI3020" s="50">
        <v>11.058189121977463</v>
      </c>
      <c r="AJ3020" s="50">
        <v>13.810503865248263</v>
      </c>
      <c r="AK3020" s="50">
        <v>0</v>
      </c>
      <c r="AL3020" s="50">
        <v>0</v>
      </c>
      <c r="AM3020" s="50"/>
      <c r="AN3020" s="50"/>
      <c r="AO3020" s="50"/>
      <c r="AP3020" s="50"/>
      <c r="AQ3020" s="50"/>
      <c r="AR3020" s="50"/>
      <c r="AS3020" s="50"/>
      <c r="AT3020" s="50"/>
      <c r="AU3020" s="50"/>
      <c r="AV3020" s="50"/>
      <c r="AW3020" s="50"/>
      <c r="AX3020" s="50">
        <f t="shared" si="947"/>
        <v>24.868692987225728</v>
      </c>
      <c r="AY3020" s="50"/>
      <c r="AZ3020" s="50">
        <f t="shared" si="937"/>
        <v>567.29488716961851</v>
      </c>
      <c r="BA3020" s="50">
        <f t="shared" si="938"/>
        <v>917.97140772300918</v>
      </c>
      <c r="BB3020" s="50">
        <f t="shared" si="939"/>
        <v>949.93182497993371</v>
      </c>
      <c r="BC3020" s="17">
        <f t="shared" si="940"/>
        <v>19798</v>
      </c>
      <c r="BD3020" s="50">
        <f t="shared" si="941"/>
        <v>24.868692987225728</v>
      </c>
      <c r="BE3020" s="50">
        <f t="shared" si="942"/>
        <v>567.29488716961851</v>
      </c>
      <c r="BF3020" s="50">
        <f t="shared" si="948"/>
        <v>927.91384119897998</v>
      </c>
      <c r="BG3020" s="50"/>
      <c r="BH3020" s="17">
        <f t="shared" si="943"/>
        <v>0</v>
      </c>
      <c r="BI3020" s="17">
        <f t="shared" si="951"/>
        <v>3020</v>
      </c>
      <c r="BJ3020" s="17">
        <f t="shared" si="949"/>
        <v>3020</v>
      </c>
      <c r="BK3020" s="150">
        <f t="shared" si="950"/>
        <v>29069</v>
      </c>
      <c r="BL3020" s="50" t="e">
        <f t="shared" ca="1" si="944"/>
        <v>#NAME?</v>
      </c>
      <c r="BM3020" s="50" t="e">
        <f t="shared" ca="1" si="945"/>
        <v>#NAME?</v>
      </c>
      <c r="BN3020" s="50" t="e">
        <f t="shared" ca="1" si="946"/>
        <v>#NAME?</v>
      </c>
    </row>
    <row r="3021" spans="1:66" x14ac:dyDescent="0.35">
      <c r="A3021" s="48">
        <v>29070</v>
      </c>
      <c r="B3021" s="17">
        <v>1979</v>
      </c>
      <c r="C3021" s="17">
        <v>8</v>
      </c>
      <c r="D3021" s="17">
        <v>215</v>
      </c>
      <c r="E3021" s="17">
        <v>3</v>
      </c>
      <c r="F3021" s="17">
        <v>6</v>
      </c>
      <c r="G3021" s="50">
        <v>11</v>
      </c>
      <c r="H3021" s="32">
        <v>2.0211445210492278</v>
      </c>
      <c r="I3021" s="50">
        <v>5.5</v>
      </c>
      <c r="J3021" s="13">
        <v>13.9</v>
      </c>
      <c r="K3021" s="13">
        <f t="shared" si="932"/>
        <v>13.9</v>
      </c>
      <c r="L3021" s="13">
        <f t="shared" si="933"/>
        <v>6.6750000000000007</v>
      </c>
      <c r="M3021" s="13" t="e">
        <f ca="1">CalcTable[[#This Row],[IWC]]-AE3020</f>
        <v>#NAME?</v>
      </c>
      <c r="N3021" s="13" t="e">
        <f ca="1">IF(CalcTable[[#This Row],[Day of Year]]&lt;123,FCAP,AE3020)</f>
        <v>#NAME?</v>
      </c>
      <c r="O3021" s="17" t="e">
        <f ca="1">IF(IRR_DRIP,5,COUNTIF('IDET Wind Values'!C3005:G3005,"&lt;="&amp;IRR_MAXWIND))</f>
        <v>#NAME?</v>
      </c>
      <c r="P3021" s="13" t="e">
        <f ca="1">CalcTable[[#This Row],[ET_o]]*KL</f>
        <v>#NAME?</v>
      </c>
      <c r="Q3021" s="13" t="e">
        <f ca="1">IF(WILTPT&lt;=0,1,MAX(0,MIN(1,(CalcTable[[#This Row],[IWC]]-WILTPT)/(MAD-WILTPT))))</f>
        <v>#NAME?</v>
      </c>
      <c r="R3021" s="13" t="e">
        <f ca="1">CalcTable[[#This Row],[ETMult]]*CalcTable[[#This Row],[ETb]]</f>
        <v>#NAME?</v>
      </c>
      <c r="S3021" s="13" t="b">
        <f>INDEX(IRR_LIST,CalcTable[[#This Row],[Day of Week]]+1)</f>
        <v>0</v>
      </c>
      <c r="T3021" s="13">
        <f t="shared" ca="1" si="934"/>
        <v>2.2000000000000002</v>
      </c>
      <c r="U3021" s="13" t="b">
        <f ca="1">IF(CalcTable[[#This Row],[IrrPrecip]]&gt;=IC_MM,FALSE,TRUE)</f>
        <v>1</v>
      </c>
      <c r="V3021" s="13" t="b">
        <f t="shared" si="935"/>
        <v>1</v>
      </c>
      <c r="W3021" s="13" t="e">
        <f ca="1">IF(AND(IRR_DRIP=FALSE,CalcTable[[#This Row],[IrrHours]]&lt;=0),FALSE,TRUE)</f>
        <v>#NAME?</v>
      </c>
      <c r="X3021" s="13" t="e">
        <f ca="1">AND(CalcTable[[#This Row],[IrrDay]],CalcTable[[#This Row],[IrrRain]],CalcTable[[#This Row],[IrrWarm]],CalcTable[[#This Row],[IrrWindy]])</f>
        <v>#NAME?</v>
      </c>
      <c r="Y3021" s="13" t="e">
        <f t="shared" ca="1" si="936"/>
        <v>#NAME?</v>
      </c>
      <c r="Z3021" s="13" t="e">
        <f ca="1">CalcTable[[#This Row],[IrrHours]]/5</f>
        <v>#NAME?</v>
      </c>
      <c r="AA3021" s="13" t="e">
        <f ca="1">IF(CalcTable[[#This Row],[IrrFlag]]=FALSE,0,MAX(0,CalcTable[[#This Row],[VolRednWind]]*(FCAP*IRR_TARGET-CalcTable[[#This Row],[IWC]])))</f>
        <v>#NAME?</v>
      </c>
      <c r="AB3021" s="13" t="e">
        <f ca="1">CalcTable[[#This Row],[IWC]]+CalcTable[[#This Row],[Eff Precip]]+CalcTable[[#This Row],[IrrAmt]]-CalcTable[[#This Row],[AET]]</f>
        <v>#NAME?</v>
      </c>
      <c r="AC3021" s="13" t="e">
        <f ca="1">IF(CalcTable[[#This Row],[PWC]]&gt;FCAP,MIN(24*PERC,MIN(SAT,CalcTable[[#This Row],[PWC]])-FCAP),0)</f>
        <v>#NAME?</v>
      </c>
      <c r="AD3021" s="13" t="e">
        <f ca="1">IF(CalcTable[[#This Row],[PWC]]&gt;SAT,CalcTable[[#This Row],[PWC]]-SAT,0)</f>
        <v>#NAME?</v>
      </c>
      <c r="AE3021" s="13" t="e">
        <f ca="1">CalcTable[[#This Row],[PWC]]-CalcTable[[#This Row],[PercAmt]]-CalcTable[[#This Row],[Runoff]]</f>
        <v>#NAME?</v>
      </c>
      <c r="AF3021" s="13" t="e">
        <f ca="1">CalcTable[[#This Row],[IrrAmt]]/1000*CUR_IRR_AREA*10000/IRR_EFF</f>
        <v>#NAME?</v>
      </c>
      <c r="AG3021" s="147"/>
      <c r="AH3021" s="13"/>
      <c r="AI3021" s="50">
        <v>0</v>
      </c>
      <c r="AJ3021" s="50">
        <v>0</v>
      </c>
      <c r="AK3021" s="50">
        <v>0</v>
      </c>
      <c r="AL3021" s="50">
        <v>4.8819889235726706</v>
      </c>
      <c r="AM3021" s="50"/>
      <c r="AN3021" s="50"/>
      <c r="AO3021" s="50"/>
      <c r="AP3021" s="50"/>
      <c r="AQ3021" s="50"/>
      <c r="AR3021" s="50"/>
      <c r="AS3021" s="50"/>
      <c r="AT3021" s="50"/>
      <c r="AU3021" s="50"/>
      <c r="AV3021" s="50"/>
      <c r="AW3021" s="50"/>
      <c r="AX3021" s="50">
        <f t="shared" si="947"/>
        <v>4.8819889235726706</v>
      </c>
      <c r="AY3021" s="50"/>
      <c r="AZ3021" s="50">
        <f t="shared" si="937"/>
        <v>143.20500842479834</v>
      </c>
      <c r="BA3021" s="50">
        <f t="shared" si="938"/>
        <v>220.49025106675302</v>
      </c>
      <c r="BB3021" s="50">
        <f t="shared" si="939"/>
        <v>227.3095371822196</v>
      </c>
      <c r="BC3021" s="17">
        <f t="shared" si="940"/>
        <v>19798</v>
      </c>
      <c r="BD3021" s="50">
        <f t="shared" si="941"/>
        <v>4.8819889235726706</v>
      </c>
      <c r="BE3021" s="50">
        <f t="shared" si="942"/>
        <v>143.20500842479834</v>
      </c>
      <c r="BF3021" s="50">
        <f t="shared" si="948"/>
        <v>234.23780550776559</v>
      </c>
      <c r="BG3021" s="50"/>
      <c r="BH3021" s="17">
        <f t="shared" si="943"/>
        <v>0</v>
      </c>
      <c r="BI3021" s="17">
        <f t="shared" si="951"/>
        <v>3021</v>
      </c>
      <c r="BJ3021" s="17">
        <f t="shared" si="949"/>
        <v>3021</v>
      </c>
      <c r="BK3021" s="150">
        <f t="shared" si="950"/>
        <v>29070</v>
      </c>
      <c r="BL3021" s="50" t="e">
        <f t="shared" ca="1" si="944"/>
        <v>#NAME?</v>
      </c>
      <c r="BM3021" s="50" t="e">
        <f t="shared" ca="1" si="945"/>
        <v>#NAME?</v>
      </c>
      <c r="BN3021" s="50" t="e">
        <f t="shared" ca="1" si="946"/>
        <v>#NAME?</v>
      </c>
    </row>
    <row r="3022" spans="1:66" x14ac:dyDescent="0.35">
      <c r="A3022" s="48">
        <v>29071</v>
      </c>
      <c r="B3022" s="17">
        <v>1979</v>
      </c>
      <c r="C3022" s="17">
        <v>8</v>
      </c>
      <c r="D3022" s="17">
        <v>216</v>
      </c>
      <c r="E3022" s="17">
        <v>4</v>
      </c>
      <c r="F3022" s="17">
        <v>7</v>
      </c>
      <c r="G3022" s="50">
        <v>7.4</v>
      </c>
      <c r="H3022" s="32">
        <v>2.8947582049280527</v>
      </c>
      <c r="I3022" s="50">
        <v>11.166666666666666</v>
      </c>
      <c r="J3022" s="13">
        <v>0</v>
      </c>
      <c r="K3022" s="13">
        <f t="shared" si="932"/>
        <v>0</v>
      </c>
      <c r="L3022" s="13">
        <f t="shared" si="933"/>
        <v>0</v>
      </c>
      <c r="M3022" s="13" t="e">
        <f ca="1">CalcTable[[#This Row],[IWC]]-AE3021</f>
        <v>#NAME?</v>
      </c>
      <c r="N3022" s="13" t="e">
        <f ca="1">IF(CalcTable[[#This Row],[Day of Year]]&lt;123,FCAP,AE3021)</f>
        <v>#NAME?</v>
      </c>
      <c r="O3022" s="17" t="e">
        <f ca="1">IF(IRR_DRIP,5,COUNTIF('IDET Wind Values'!C3006:G3006,"&lt;="&amp;IRR_MAXWIND))</f>
        <v>#NAME?</v>
      </c>
      <c r="P3022" s="13" t="e">
        <f ca="1">CalcTable[[#This Row],[ET_o]]*KL</f>
        <v>#NAME?</v>
      </c>
      <c r="Q3022" s="13" t="e">
        <f ca="1">IF(WILTPT&lt;=0,1,MAX(0,MIN(1,(CalcTable[[#This Row],[IWC]]-WILTPT)/(MAD-WILTPT))))</f>
        <v>#NAME?</v>
      </c>
      <c r="R3022" s="13" t="e">
        <f ca="1">CalcTable[[#This Row],[ETMult]]*CalcTable[[#This Row],[ETb]]</f>
        <v>#NAME?</v>
      </c>
      <c r="S3022" s="13" t="b">
        <f>INDEX(IRR_LIST,CalcTable[[#This Row],[Day of Week]]+1)</f>
        <v>0</v>
      </c>
      <c r="T3022" s="13">
        <f t="shared" ca="1" si="934"/>
        <v>16.100000000000001</v>
      </c>
      <c r="U3022" s="13" t="b">
        <f ca="1">IF(CalcTable[[#This Row],[IrrPrecip]]&gt;=IC_MM,FALSE,TRUE)</f>
        <v>0</v>
      </c>
      <c r="V3022" s="13" t="b">
        <f t="shared" si="935"/>
        <v>1</v>
      </c>
      <c r="W3022" s="13" t="e">
        <f ca="1">IF(AND(IRR_DRIP=FALSE,CalcTable[[#This Row],[IrrHours]]&lt;=0),FALSE,TRUE)</f>
        <v>#NAME?</v>
      </c>
      <c r="X3022" s="13" t="e">
        <f ca="1">AND(CalcTable[[#This Row],[IrrDay]],CalcTable[[#This Row],[IrrRain]],CalcTable[[#This Row],[IrrWarm]],CalcTable[[#This Row],[IrrWindy]])</f>
        <v>#NAME?</v>
      </c>
      <c r="Y3022" s="13" t="e">
        <f t="shared" ca="1" si="936"/>
        <v>#NAME?</v>
      </c>
      <c r="Z3022" s="13" t="e">
        <f ca="1">CalcTable[[#This Row],[IrrHours]]/5</f>
        <v>#NAME?</v>
      </c>
      <c r="AA3022" s="13" t="e">
        <f ca="1">IF(CalcTable[[#This Row],[IrrFlag]]=FALSE,0,MAX(0,CalcTable[[#This Row],[VolRednWind]]*(FCAP*IRR_TARGET-CalcTable[[#This Row],[IWC]])))</f>
        <v>#NAME?</v>
      </c>
      <c r="AB3022" s="13" t="e">
        <f ca="1">CalcTable[[#This Row],[IWC]]+CalcTable[[#This Row],[Eff Precip]]+CalcTable[[#This Row],[IrrAmt]]-CalcTable[[#This Row],[AET]]</f>
        <v>#NAME?</v>
      </c>
      <c r="AC3022" s="13" t="e">
        <f ca="1">IF(CalcTable[[#This Row],[PWC]]&gt;FCAP,MIN(24*PERC,MIN(SAT,CalcTable[[#This Row],[PWC]])-FCAP),0)</f>
        <v>#NAME?</v>
      </c>
      <c r="AD3022" s="13" t="e">
        <f ca="1">IF(CalcTable[[#This Row],[PWC]]&gt;SAT,CalcTable[[#This Row],[PWC]]-SAT,0)</f>
        <v>#NAME?</v>
      </c>
      <c r="AE3022" s="13" t="e">
        <f ca="1">CalcTable[[#This Row],[PWC]]-CalcTable[[#This Row],[PercAmt]]-CalcTable[[#This Row],[Runoff]]</f>
        <v>#NAME?</v>
      </c>
      <c r="AF3022" s="13" t="e">
        <f ca="1">CalcTable[[#This Row],[IrrAmt]]/1000*CUR_IRR_AREA*10000/IRR_EFF</f>
        <v>#NAME?</v>
      </c>
      <c r="AG3022" s="147"/>
      <c r="AH3022" s="13"/>
      <c r="AI3022" s="50">
        <v>0</v>
      </c>
      <c r="AJ3022" s="50">
        <v>0</v>
      </c>
      <c r="AK3022" s="50">
        <v>0</v>
      </c>
      <c r="AL3022" s="50">
        <v>0</v>
      </c>
      <c r="AM3022" s="50"/>
      <c r="AN3022" s="50"/>
      <c r="AO3022" s="50"/>
      <c r="AP3022" s="50"/>
      <c r="AQ3022" s="50"/>
      <c r="AR3022" s="50"/>
      <c r="AS3022" s="50"/>
      <c r="AT3022" s="50"/>
      <c r="AU3022" s="50"/>
      <c r="AV3022" s="50"/>
      <c r="AW3022" s="50"/>
      <c r="AX3022" s="50">
        <f t="shared" si="947"/>
        <v>0</v>
      </c>
      <c r="AY3022" s="50"/>
      <c r="AZ3022" s="50">
        <f t="shared" si="937"/>
        <v>0</v>
      </c>
      <c r="BA3022" s="50">
        <f t="shared" si="938"/>
        <v>0</v>
      </c>
      <c r="BB3022" s="50">
        <f t="shared" si="939"/>
        <v>0</v>
      </c>
      <c r="BC3022" s="17">
        <f t="shared" si="940"/>
        <v>19798</v>
      </c>
      <c r="BD3022" s="50">
        <f t="shared" si="941"/>
        <v>0</v>
      </c>
      <c r="BE3022" s="50">
        <f t="shared" si="942"/>
        <v>0</v>
      </c>
      <c r="BF3022" s="50">
        <f t="shared" si="948"/>
        <v>0</v>
      </c>
      <c r="BG3022" s="50"/>
      <c r="BH3022" s="17">
        <f t="shared" si="943"/>
        <v>0</v>
      </c>
      <c r="BI3022" s="17">
        <f t="shared" si="951"/>
        <v>3022</v>
      </c>
      <c r="BJ3022" s="17">
        <f t="shared" si="949"/>
        <v>3022</v>
      </c>
      <c r="BK3022" s="150">
        <f t="shared" si="950"/>
        <v>29071</v>
      </c>
      <c r="BL3022" s="50" t="e">
        <f t="shared" ca="1" si="944"/>
        <v>#NAME?</v>
      </c>
      <c r="BM3022" s="50" t="e">
        <f t="shared" ca="1" si="945"/>
        <v>#NAME?</v>
      </c>
      <c r="BN3022" s="50" t="e">
        <f t="shared" ca="1" si="946"/>
        <v>#NAME?</v>
      </c>
    </row>
    <row r="3023" spans="1:66" x14ac:dyDescent="0.35">
      <c r="A3023" s="48">
        <v>29072</v>
      </c>
      <c r="B3023" s="17">
        <v>1979</v>
      </c>
      <c r="C3023" s="17">
        <v>8</v>
      </c>
      <c r="D3023" s="17">
        <v>217</v>
      </c>
      <c r="E3023" s="17">
        <v>5</v>
      </c>
      <c r="F3023" s="17">
        <v>1</v>
      </c>
      <c r="G3023" s="50">
        <v>9.8000000000000007</v>
      </c>
      <c r="H3023" s="32">
        <v>3.7689689681351384</v>
      </c>
      <c r="I3023" s="50">
        <v>6.5</v>
      </c>
      <c r="J3023" s="13">
        <v>0</v>
      </c>
      <c r="K3023" s="13">
        <f t="shared" si="932"/>
        <v>0</v>
      </c>
      <c r="L3023" s="13">
        <f t="shared" si="933"/>
        <v>0</v>
      </c>
      <c r="M3023" s="13" t="e">
        <f ca="1">CalcTable[[#This Row],[IWC]]-AE3022</f>
        <v>#NAME?</v>
      </c>
      <c r="N3023" s="13" t="e">
        <f ca="1">IF(CalcTable[[#This Row],[Day of Year]]&lt;123,FCAP,AE3022)</f>
        <v>#NAME?</v>
      </c>
      <c r="O3023" s="17" t="e">
        <f ca="1">IF(IRR_DRIP,5,COUNTIF('IDET Wind Values'!C3007:G3007,"&lt;="&amp;IRR_MAXWIND))</f>
        <v>#NAME?</v>
      </c>
      <c r="P3023" s="13" t="e">
        <f ca="1">CalcTable[[#This Row],[ET_o]]*KL</f>
        <v>#NAME?</v>
      </c>
      <c r="Q3023" s="13" t="e">
        <f ca="1">IF(WILTPT&lt;=0,1,MAX(0,MIN(1,(CalcTable[[#This Row],[IWC]]-WILTPT)/(MAD-WILTPT))))</f>
        <v>#NAME?</v>
      </c>
      <c r="R3023" s="13" t="e">
        <f ca="1">CalcTable[[#This Row],[ETMult]]*CalcTable[[#This Row],[ETb]]</f>
        <v>#NAME?</v>
      </c>
      <c r="S3023" s="13" t="b">
        <f>INDEX(IRR_LIST,CalcTable[[#This Row],[Day of Week]]+1)</f>
        <v>1</v>
      </c>
      <c r="T3023" s="13">
        <f t="shared" ca="1" si="934"/>
        <v>13.9</v>
      </c>
      <c r="U3023" s="13" t="b">
        <f ca="1">IF(CalcTable[[#This Row],[IrrPrecip]]&gt;=IC_MM,FALSE,TRUE)</f>
        <v>0</v>
      </c>
      <c r="V3023" s="13" t="b">
        <f t="shared" si="935"/>
        <v>1</v>
      </c>
      <c r="W3023" s="13" t="e">
        <f ca="1">IF(AND(IRR_DRIP=FALSE,CalcTable[[#This Row],[IrrHours]]&lt;=0),FALSE,TRUE)</f>
        <v>#NAME?</v>
      </c>
      <c r="X3023" s="13" t="e">
        <f ca="1">AND(CalcTable[[#This Row],[IrrDay]],CalcTable[[#This Row],[IrrRain]],CalcTable[[#This Row],[IrrWarm]],CalcTable[[#This Row],[IrrWindy]])</f>
        <v>#NAME?</v>
      </c>
      <c r="Y3023" s="13" t="e">
        <f t="shared" ca="1" si="936"/>
        <v>#NAME?</v>
      </c>
      <c r="Z3023" s="13" t="e">
        <f ca="1">CalcTable[[#This Row],[IrrHours]]/5</f>
        <v>#NAME?</v>
      </c>
      <c r="AA3023" s="13" t="e">
        <f ca="1">IF(CalcTable[[#This Row],[IrrFlag]]=FALSE,0,MAX(0,CalcTable[[#This Row],[VolRednWind]]*(FCAP*IRR_TARGET-CalcTable[[#This Row],[IWC]])))</f>
        <v>#NAME?</v>
      </c>
      <c r="AB3023" s="13" t="e">
        <f ca="1">CalcTable[[#This Row],[IWC]]+CalcTable[[#This Row],[Eff Precip]]+CalcTable[[#This Row],[IrrAmt]]-CalcTable[[#This Row],[AET]]</f>
        <v>#NAME?</v>
      </c>
      <c r="AC3023" s="13" t="e">
        <f ca="1">IF(CalcTable[[#This Row],[PWC]]&gt;FCAP,MIN(24*PERC,MIN(SAT,CalcTable[[#This Row],[PWC]])-FCAP),0)</f>
        <v>#NAME?</v>
      </c>
      <c r="AD3023" s="13" t="e">
        <f ca="1">IF(CalcTable[[#This Row],[PWC]]&gt;SAT,CalcTable[[#This Row],[PWC]]-SAT,0)</f>
        <v>#NAME?</v>
      </c>
      <c r="AE3023" s="13" t="e">
        <f ca="1">CalcTable[[#This Row],[PWC]]-CalcTable[[#This Row],[PercAmt]]-CalcTable[[#This Row],[Runoff]]</f>
        <v>#NAME?</v>
      </c>
      <c r="AF3023" s="13" t="e">
        <f ca="1">CalcTable[[#This Row],[IrrAmt]]/1000*CUR_IRR_AREA*10000/IRR_EFF</f>
        <v>#NAME?</v>
      </c>
      <c r="AG3023" s="147"/>
      <c r="AH3023" s="13"/>
      <c r="AI3023" s="50">
        <v>0</v>
      </c>
      <c r="AJ3023" s="50">
        <v>0</v>
      </c>
      <c r="AK3023" s="50">
        <v>0</v>
      </c>
      <c r="AL3023" s="50">
        <v>0</v>
      </c>
      <c r="AM3023" s="50"/>
      <c r="AN3023" s="50"/>
      <c r="AO3023" s="50"/>
      <c r="AP3023" s="50"/>
      <c r="AQ3023" s="50"/>
      <c r="AR3023" s="50"/>
      <c r="AS3023" s="50"/>
      <c r="AT3023" s="50"/>
      <c r="AU3023" s="50"/>
      <c r="AV3023" s="50"/>
      <c r="AW3023" s="50"/>
      <c r="AX3023" s="50">
        <f t="shared" si="947"/>
        <v>0</v>
      </c>
      <c r="AY3023" s="50"/>
      <c r="AZ3023" s="50">
        <f t="shared" si="937"/>
        <v>0</v>
      </c>
      <c r="BA3023" s="50">
        <f t="shared" si="938"/>
        <v>0</v>
      </c>
      <c r="BB3023" s="50">
        <f t="shared" si="939"/>
        <v>0</v>
      </c>
      <c r="BC3023" s="17">
        <f t="shared" si="940"/>
        <v>19798</v>
      </c>
      <c r="BD3023" s="50">
        <f t="shared" si="941"/>
        <v>0</v>
      </c>
      <c r="BE3023" s="50">
        <f t="shared" si="942"/>
        <v>0</v>
      </c>
      <c r="BF3023" s="50">
        <f t="shared" si="948"/>
        <v>0</v>
      </c>
      <c r="BG3023" s="50"/>
      <c r="BH3023" s="17">
        <f t="shared" si="943"/>
        <v>0</v>
      </c>
      <c r="BI3023" s="17">
        <f t="shared" si="951"/>
        <v>3023</v>
      </c>
      <c r="BJ3023" s="17">
        <f t="shared" si="949"/>
        <v>3023</v>
      </c>
      <c r="BK3023" s="150">
        <f t="shared" si="950"/>
        <v>29072</v>
      </c>
      <c r="BL3023" s="50" t="e">
        <f t="shared" ca="1" si="944"/>
        <v>#NAME?</v>
      </c>
      <c r="BM3023" s="50" t="e">
        <f t="shared" ca="1" si="945"/>
        <v>#NAME?</v>
      </c>
      <c r="BN3023" s="50" t="e">
        <f t="shared" ca="1" si="946"/>
        <v>#NAME?</v>
      </c>
    </row>
    <row r="3024" spans="1:66" x14ac:dyDescent="0.35">
      <c r="A3024" s="48">
        <v>29073</v>
      </c>
      <c r="B3024" s="17">
        <v>1979</v>
      </c>
      <c r="C3024" s="17">
        <v>8</v>
      </c>
      <c r="D3024" s="17">
        <v>218</v>
      </c>
      <c r="E3024" s="17">
        <v>6</v>
      </c>
      <c r="F3024" s="17">
        <v>2</v>
      </c>
      <c r="G3024" s="50">
        <v>8.6999999999999993</v>
      </c>
      <c r="H3024" s="32">
        <v>4.2771442927981687</v>
      </c>
      <c r="I3024" s="50">
        <v>1.3333333333333333</v>
      </c>
      <c r="J3024" s="13">
        <v>0</v>
      </c>
      <c r="K3024" s="13">
        <f t="shared" si="932"/>
        <v>0</v>
      </c>
      <c r="L3024" s="13">
        <f t="shared" si="933"/>
        <v>0</v>
      </c>
      <c r="M3024" s="13" t="e">
        <f ca="1">CalcTable[[#This Row],[IWC]]-AE3023</f>
        <v>#NAME?</v>
      </c>
      <c r="N3024" s="13" t="e">
        <f ca="1">IF(CalcTable[[#This Row],[Day of Year]]&lt;123,FCAP,AE3023)</f>
        <v>#NAME?</v>
      </c>
      <c r="O3024" s="17" t="e">
        <f ca="1">IF(IRR_DRIP,5,COUNTIF('IDET Wind Values'!C3008:G3008,"&lt;="&amp;IRR_MAXWIND))</f>
        <v>#NAME?</v>
      </c>
      <c r="P3024" s="13" t="e">
        <f ca="1">CalcTable[[#This Row],[ET_o]]*KL</f>
        <v>#NAME?</v>
      </c>
      <c r="Q3024" s="13" t="e">
        <f ca="1">IF(WILTPT&lt;=0,1,MAX(0,MIN(1,(CalcTable[[#This Row],[IWC]]-WILTPT)/(MAD-WILTPT))))</f>
        <v>#NAME?</v>
      </c>
      <c r="R3024" s="13" t="e">
        <f ca="1">CalcTable[[#This Row],[ETMult]]*CalcTable[[#This Row],[ETb]]</f>
        <v>#NAME?</v>
      </c>
      <c r="S3024" s="13" t="b">
        <f>INDEX(IRR_LIST,CalcTable[[#This Row],[Day of Week]]+1)</f>
        <v>0</v>
      </c>
      <c r="T3024" s="13">
        <f t="shared" ca="1" si="934"/>
        <v>0</v>
      </c>
      <c r="U3024" s="13" t="b">
        <f ca="1">IF(CalcTable[[#This Row],[IrrPrecip]]&gt;=IC_MM,FALSE,TRUE)</f>
        <v>1</v>
      </c>
      <c r="V3024" s="13" t="b">
        <f t="shared" si="935"/>
        <v>1</v>
      </c>
      <c r="W3024" s="13" t="e">
        <f ca="1">IF(AND(IRR_DRIP=FALSE,CalcTable[[#This Row],[IrrHours]]&lt;=0),FALSE,TRUE)</f>
        <v>#NAME?</v>
      </c>
      <c r="X3024" s="13" t="e">
        <f ca="1">AND(CalcTable[[#This Row],[IrrDay]],CalcTable[[#This Row],[IrrRain]],CalcTable[[#This Row],[IrrWarm]],CalcTable[[#This Row],[IrrWindy]])</f>
        <v>#NAME?</v>
      </c>
      <c r="Y3024" s="13" t="e">
        <f t="shared" ca="1" si="936"/>
        <v>#NAME?</v>
      </c>
      <c r="Z3024" s="13" t="e">
        <f ca="1">CalcTable[[#This Row],[IrrHours]]/5</f>
        <v>#NAME?</v>
      </c>
      <c r="AA3024" s="13" t="e">
        <f ca="1">IF(CalcTable[[#This Row],[IrrFlag]]=FALSE,0,MAX(0,CalcTable[[#This Row],[VolRednWind]]*(FCAP*IRR_TARGET-CalcTable[[#This Row],[IWC]])))</f>
        <v>#NAME?</v>
      </c>
      <c r="AB3024" s="13" t="e">
        <f ca="1">CalcTable[[#This Row],[IWC]]+CalcTable[[#This Row],[Eff Precip]]+CalcTable[[#This Row],[IrrAmt]]-CalcTable[[#This Row],[AET]]</f>
        <v>#NAME?</v>
      </c>
      <c r="AC3024" s="13" t="e">
        <f ca="1">IF(CalcTable[[#This Row],[PWC]]&gt;FCAP,MIN(24*PERC,MIN(SAT,CalcTable[[#This Row],[PWC]])-FCAP),0)</f>
        <v>#NAME?</v>
      </c>
      <c r="AD3024" s="13" t="e">
        <f ca="1">IF(CalcTable[[#This Row],[PWC]]&gt;SAT,CalcTable[[#This Row],[PWC]]-SAT,0)</f>
        <v>#NAME?</v>
      </c>
      <c r="AE3024" s="13" t="e">
        <f ca="1">CalcTable[[#This Row],[PWC]]-CalcTable[[#This Row],[PercAmt]]-CalcTable[[#This Row],[Runoff]]</f>
        <v>#NAME?</v>
      </c>
      <c r="AF3024" s="13" t="e">
        <f ca="1">CalcTable[[#This Row],[IrrAmt]]/1000*CUR_IRR_AREA*10000/IRR_EFF</f>
        <v>#NAME?</v>
      </c>
      <c r="AG3024" s="147"/>
      <c r="AH3024" s="13"/>
      <c r="AI3024" s="50">
        <v>0</v>
      </c>
      <c r="AJ3024" s="50">
        <v>0</v>
      </c>
      <c r="AK3024" s="50">
        <v>5.2744399561478081</v>
      </c>
      <c r="AL3024" s="50">
        <v>5.9450499451847563</v>
      </c>
      <c r="AM3024" s="50"/>
      <c r="AN3024" s="50"/>
      <c r="AO3024" s="50"/>
      <c r="AP3024" s="50"/>
      <c r="AQ3024" s="50"/>
      <c r="AR3024" s="50"/>
      <c r="AS3024" s="50"/>
      <c r="AT3024" s="50"/>
      <c r="AU3024" s="50"/>
      <c r="AV3024" s="50"/>
      <c r="AW3024" s="50"/>
      <c r="AX3024" s="50">
        <f t="shared" si="947"/>
        <v>11.219489901332565</v>
      </c>
      <c r="AY3024" s="50"/>
      <c r="AZ3024" s="50">
        <f t="shared" si="937"/>
        <v>251.74658441558739</v>
      </c>
      <c r="BA3024" s="50">
        <f t="shared" si="938"/>
        <v>387.60982044939647</v>
      </c>
      <c r="BB3024" s="50">
        <f t="shared" si="939"/>
        <v>399.59775304061498</v>
      </c>
      <c r="BC3024" s="17">
        <f t="shared" si="940"/>
        <v>19798</v>
      </c>
      <c r="BD3024" s="50">
        <f t="shared" si="941"/>
        <v>11.219489901332565</v>
      </c>
      <c r="BE3024" s="50">
        <f t="shared" si="942"/>
        <v>251.74658441558739</v>
      </c>
      <c r="BF3024" s="50">
        <f t="shared" si="948"/>
        <v>411.77727040565753</v>
      </c>
      <c r="BG3024" s="50"/>
      <c r="BH3024" s="17">
        <f t="shared" si="943"/>
        <v>0</v>
      </c>
      <c r="BI3024" s="17">
        <f t="shared" si="951"/>
        <v>3024</v>
      </c>
      <c r="BJ3024" s="17">
        <f t="shared" si="949"/>
        <v>3024</v>
      </c>
      <c r="BK3024" s="150">
        <f t="shared" si="950"/>
        <v>29073</v>
      </c>
      <c r="BL3024" s="50" t="e">
        <f t="shared" ca="1" si="944"/>
        <v>#NAME?</v>
      </c>
      <c r="BM3024" s="50" t="e">
        <f t="shared" ca="1" si="945"/>
        <v>#NAME?</v>
      </c>
      <c r="BN3024" s="50" t="e">
        <f t="shared" ca="1" si="946"/>
        <v>#NAME?</v>
      </c>
    </row>
    <row r="3025" spans="1:66" x14ac:dyDescent="0.35">
      <c r="A3025" s="48">
        <v>29074</v>
      </c>
      <c r="B3025" s="17">
        <v>1979</v>
      </c>
      <c r="C3025" s="17">
        <v>8</v>
      </c>
      <c r="D3025" s="17">
        <v>219</v>
      </c>
      <c r="E3025" s="17">
        <v>7</v>
      </c>
      <c r="F3025" s="17">
        <v>3</v>
      </c>
      <c r="G3025" s="50">
        <v>10.6</v>
      </c>
      <c r="H3025" s="32">
        <v>5.0398073681460813</v>
      </c>
      <c r="I3025" s="50">
        <v>5.166666666666667</v>
      </c>
      <c r="J3025" s="13">
        <v>0</v>
      </c>
      <c r="K3025" s="13">
        <f t="shared" si="932"/>
        <v>0</v>
      </c>
      <c r="L3025" s="13">
        <f t="shared" si="933"/>
        <v>0</v>
      </c>
      <c r="M3025" s="13" t="e">
        <f ca="1">CalcTable[[#This Row],[IWC]]-AE3024</f>
        <v>#NAME?</v>
      </c>
      <c r="N3025" s="13" t="e">
        <f ca="1">IF(CalcTable[[#This Row],[Day of Year]]&lt;123,FCAP,AE3024)</f>
        <v>#NAME?</v>
      </c>
      <c r="O3025" s="17" t="e">
        <f ca="1">IF(IRR_DRIP,5,COUNTIF('IDET Wind Values'!C3009:G3009,"&lt;="&amp;IRR_MAXWIND))</f>
        <v>#NAME?</v>
      </c>
      <c r="P3025" s="13" t="e">
        <f ca="1">CalcTable[[#This Row],[ET_o]]*KL</f>
        <v>#NAME?</v>
      </c>
      <c r="Q3025" s="13" t="e">
        <f ca="1">IF(WILTPT&lt;=0,1,MAX(0,MIN(1,(CalcTable[[#This Row],[IWC]]-WILTPT)/(MAD-WILTPT))))</f>
        <v>#NAME?</v>
      </c>
      <c r="R3025" s="13" t="e">
        <f ca="1">CalcTable[[#This Row],[ETMult]]*CalcTable[[#This Row],[ETb]]</f>
        <v>#NAME?</v>
      </c>
      <c r="S3025" s="13" t="b">
        <f>INDEX(IRR_LIST,CalcTable[[#This Row],[Day of Week]]+1)</f>
        <v>1</v>
      </c>
      <c r="T3025" s="13">
        <f t="shared" ca="1" si="934"/>
        <v>0</v>
      </c>
      <c r="U3025" s="13" t="b">
        <f ca="1">IF(CalcTable[[#This Row],[IrrPrecip]]&gt;=IC_MM,FALSE,TRUE)</f>
        <v>1</v>
      </c>
      <c r="V3025" s="13" t="b">
        <f t="shared" si="935"/>
        <v>1</v>
      </c>
      <c r="W3025" s="13" t="e">
        <f ca="1">IF(AND(IRR_DRIP=FALSE,CalcTable[[#This Row],[IrrHours]]&lt;=0),FALSE,TRUE)</f>
        <v>#NAME?</v>
      </c>
      <c r="X3025" s="13" t="e">
        <f ca="1">AND(CalcTable[[#This Row],[IrrDay]],CalcTable[[#This Row],[IrrRain]],CalcTable[[#This Row],[IrrWarm]],CalcTable[[#This Row],[IrrWindy]])</f>
        <v>#NAME?</v>
      </c>
      <c r="Y3025" s="13" t="e">
        <f t="shared" ca="1" si="936"/>
        <v>#NAME?</v>
      </c>
      <c r="Z3025" s="13" t="e">
        <f ca="1">CalcTable[[#This Row],[IrrHours]]/5</f>
        <v>#NAME?</v>
      </c>
      <c r="AA3025" s="13" t="e">
        <f ca="1">IF(CalcTable[[#This Row],[IrrFlag]]=FALSE,0,MAX(0,CalcTable[[#This Row],[VolRednWind]]*(FCAP*IRR_TARGET-CalcTable[[#This Row],[IWC]])))</f>
        <v>#NAME?</v>
      </c>
      <c r="AB3025" s="13" t="e">
        <f ca="1">CalcTable[[#This Row],[IWC]]+CalcTable[[#This Row],[Eff Precip]]+CalcTable[[#This Row],[IrrAmt]]-CalcTable[[#This Row],[AET]]</f>
        <v>#NAME?</v>
      </c>
      <c r="AC3025" s="13" t="e">
        <f ca="1">IF(CalcTable[[#This Row],[PWC]]&gt;FCAP,MIN(24*PERC,MIN(SAT,CalcTable[[#This Row],[PWC]])-FCAP),0)</f>
        <v>#NAME?</v>
      </c>
      <c r="AD3025" s="13" t="e">
        <f ca="1">IF(CalcTable[[#This Row],[PWC]]&gt;SAT,CalcTable[[#This Row],[PWC]]-SAT,0)</f>
        <v>#NAME?</v>
      </c>
      <c r="AE3025" s="13" t="e">
        <f ca="1">CalcTable[[#This Row],[PWC]]-CalcTable[[#This Row],[PercAmt]]-CalcTable[[#This Row],[Runoff]]</f>
        <v>#NAME?</v>
      </c>
      <c r="AF3025" s="13" t="e">
        <f ca="1">CalcTable[[#This Row],[IrrAmt]]/1000*CUR_IRR_AREA*10000/IRR_EFF</f>
        <v>#NAME?</v>
      </c>
      <c r="AG3025" s="147"/>
      <c r="AH3025" s="13"/>
      <c r="AI3025" s="50">
        <v>2.21332200522059</v>
      </c>
      <c r="AJ3025" s="50">
        <v>2.8949220052205904</v>
      </c>
      <c r="AK3025" s="50">
        <v>0</v>
      </c>
      <c r="AL3025" s="50">
        <v>0</v>
      </c>
      <c r="AM3025" s="50"/>
      <c r="AN3025" s="50"/>
      <c r="AO3025" s="50"/>
      <c r="AP3025" s="50"/>
      <c r="AQ3025" s="50"/>
      <c r="AR3025" s="50"/>
      <c r="AS3025" s="50"/>
      <c r="AT3025" s="50"/>
      <c r="AU3025" s="50"/>
      <c r="AV3025" s="50"/>
      <c r="AW3025" s="50"/>
      <c r="AX3025" s="50">
        <f t="shared" si="947"/>
        <v>5.1082440104411804</v>
      </c>
      <c r="AY3025" s="50"/>
      <c r="AZ3025" s="50">
        <f t="shared" si="937"/>
        <v>117.37976822970599</v>
      </c>
      <c r="BA3025" s="50">
        <f t="shared" si="938"/>
        <v>190.05919637538659</v>
      </c>
      <c r="BB3025" s="50">
        <f t="shared" si="939"/>
        <v>196.68555545046584</v>
      </c>
      <c r="BC3025" s="17">
        <f t="shared" si="940"/>
        <v>19798</v>
      </c>
      <c r="BD3025" s="50">
        <f t="shared" si="941"/>
        <v>5.1082440104411804</v>
      </c>
      <c r="BE3025" s="50">
        <f t="shared" si="942"/>
        <v>117.37976822970599</v>
      </c>
      <c r="BF3025" s="50">
        <f t="shared" si="948"/>
        <v>191.99593382639887</v>
      </c>
      <c r="BG3025" s="50"/>
      <c r="BH3025" s="17">
        <f t="shared" si="943"/>
        <v>0</v>
      </c>
      <c r="BI3025" s="17">
        <f t="shared" si="951"/>
        <v>3025</v>
      </c>
      <c r="BJ3025" s="17">
        <f t="shared" si="949"/>
        <v>3025</v>
      </c>
      <c r="BK3025" s="150">
        <f t="shared" si="950"/>
        <v>29074</v>
      </c>
      <c r="BL3025" s="50" t="e">
        <f t="shared" ca="1" si="944"/>
        <v>#NAME?</v>
      </c>
      <c r="BM3025" s="50" t="e">
        <f t="shared" ca="1" si="945"/>
        <v>#NAME?</v>
      </c>
      <c r="BN3025" s="50" t="e">
        <f t="shared" ca="1" si="946"/>
        <v>#NAME?</v>
      </c>
    </row>
    <row r="3026" spans="1:66" x14ac:dyDescent="0.35">
      <c r="A3026" s="48">
        <v>29075</v>
      </c>
      <c r="B3026" s="17">
        <v>1979</v>
      </c>
      <c r="C3026" s="17">
        <v>8</v>
      </c>
      <c r="D3026" s="17">
        <v>220</v>
      </c>
      <c r="E3026" s="17">
        <v>8</v>
      </c>
      <c r="F3026" s="17">
        <v>4</v>
      </c>
      <c r="G3026" s="50">
        <v>8.9</v>
      </c>
      <c r="H3026" s="32">
        <v>4.474470495332703</v>
      </c>
      <c r="I3026" s="50">
        <v>14.333333333333334</v>
      </c>
      <c r="J3026" s="13">
        <v>1.6</v>
      </c>
      <c r="K3026" s="13">
        <f t="shared" si="932"/>
        <v>1.6</v>
      </c>
      <c r="L3026" s="13">
        <f t="shared" si="933"/>
        <v>0</v>
      </c>
      <c r="M3026" s="13" t="e">
        <f ca="1">CalcTable[[#This Row],[IWC]]-AE3025</f>
        <v>#NAME?</v>
      </c>
      <c r="N3026" s="13" t="e">
        <f ca="1">IF(CalcTable[[#This Row],[Day of Year]]&lt;123,FCAP,AE3025)</f>
        <v>#NAME?</v>
      </c>
      <c r="O3026" s="17" t="e">
        <f ca="1">IF(IRR_DRIP,5,COUNTIF('IDET Wind Values'!C3010:G3010,"&lt;="&amp;IRR_MAXWIND))</f>
        <v>#NAME?</v>
      </c>
      <c r="P3026" s="13" t="e">
        <f ca="1">CalcTable[[#This Row],[ET_o]]*KL</f>
        <v>#NAME?</v>
      </c>
      <c r="Q3026" s="13" t="e">
        <f ca="1">IF(WILTPT&lt;=0,1,MAX(0,MIN(1,(CalcTable[[#This Row],[IWC]]-WILTPT)/(MAD-WILTPT))))</f>
        <v>#NAME?</v>
      </c>
      <c r="R3026" s="13" t="e">
        <f ca="1">CalcTable[[#This Row],[ETMult]]*CalcTable[[#This Row],[ETb]]</f>
        <v>#NAME?</v>
      </c>
      <c r="S3026" s="13" t="b">
        <f>INDEX(IRR_LIST,CalcTable[[#This Row],[Day of Week]]+1)</f>
        <v>0</v>
      </c>
      <c r="T3026" s="13">
        <f t="shared" ca="1" si="934"/>
        <v>0</v>
      </c>
      <c r="U3026" s="13" t="b">
        <f ca="1">IF(CalcTable[[#This Row],[IrrPrecip]]&gt;=IC_MM,FALSE,TRUE)</f>
        <v>1</v>
      </c>
      <c r="V3026" s="13" t="b">
        <f t="shared" si="935"/>
        <v>1</v>
      </c>
      <c r="W3026" s="13" t="e">
        <f ca="1">IF(AND(IRR_DRIP=FALSE,CalcTable[[#This Row],[IrrHours]]&lt;=0),FALSE,TRUE)</f>
        <v>#NAME?</v>
      </c>
      <c r="X3026" s="13" t="e">
        <f ca="1">AND(CalcTable[[#This Row],[IrrDay]],CalcTable[[#This Row],[IrrRain]],CalcTable[[#This Row],[IrrWarm]],CalcTable[[#This Row],[IrrWindy]])</f>
        <v>#NAME?</v>
      </c>
      <c r="Y3026" s="13" t="e">
        <f t="shared" ca="1" si="936"/>
        <v>#NAME?</v>
      </c>
      <c r="Z3026" s="13" t="e">
        <f ca="1">CalcTable[[#This Row],[IrrHours]]/5</f>
        <v>#NAME?</v>
      </c>
      <c r="AA3026" s="13" t="e">
        <f ca="1">IF(CalcTable[[#This Row],[IrrFlag]]=FALSE,0,MAX(0,CalcTable[[#This Row],[VolRednWind]]*(FCAP*IRR_TARGET-CalcTable[[#This Row],[IWC]])))</f>
        <v>#NAME?</v>
      </c>
      <c r="AB3026" s="13" t="e">
        <f ca="1">CalcTable[[#This Row],[IWC]]+CalcTable[[#This Row],[Eff Precip]]+CalcTable[[#This Row],[IrrAmt]]-CalcTable[[#This Row],[AET]]</f>
        <v>#NAME?</v>
      </c>
      <c r="AC3026" s="13" t="e">
        <f ca="1">IF(CalcTable[[#This Row],[PWC]]&gt;FCAP,MIN(24*PERC,MIN(SAT,CalcTable[[#This Row],[PWC]])-FCAP),0)</f>
        <v>#NAME?</v>
      </c>
      <c r="AD3026" s="13" t="e">
        <f ca="1">IF(CalcTable[[#This Row],[PWC]]&gt;SAT,CalcTable[[#This Row],[PWC]]-SAT,0)</f>
        <v>#NAME?</v>
      </c>
      <c r="AE3026" s="13" t="e">
        <f ca="1">CalcTable[[#This Row],[PWC]]-CalcTable[[#This Row],[PercAmt]]-CalcTable[[#This Row],[Runoff]]</f>
        <v>#NAME?</v>
      </c>
      <c r="AF3026" s="13" t="e">
        <f ca="1">CalcTable[[#This Row],[IrrAmt]]/1000*CUR_IRR_AREA*10000/IRR_EFF</f>
        <v>#NAME?</v>
      </c>
      <c r="AG3026" s="147"/>
      <c r="AH3026" s="13"/>
      <c r="AI3026" s="50">
        <v>0</v>
      </c>
      <c r="AJ3026" s="50">
        <v>0</v>
      </c>
      <c r="AK3026" s="50">
        <v>6.4429334025562888</v>
      </c>
      <c r="AL3026" s="50">
        <v>5.1243234135193383</v>
      </c>
      <c r="AM3026" s="50"/>
      <c r="AN3026" s="50"/>
      <c r="AO3026" s="50"/>
      <c r="AP3026" s="50"/>
      <c r="AQ3026" s="50"/>
      <c r="AR3026" s="50"/>
      <c r="AS3026" s="50"/>
      <c r="AT3026" s="50"/>
      <c r="AU3026" s="50"/>
      <c r="AV3026" s="50"/>
      <c r="AW3026" s="50"/>
      <c r="AX3026" s="50">
        <f t="shared" si="947"/>
        <v>11.567256816075627</v>
      </c>
      <c r="AY3026" s="50"/>
      <c r="AZ3026" s="50">
        <f t="shared" si="937"/>
        <v>244.80984336739286</v>
      </c>
      <c r="BA3026" s="50">
        <f t="shared" si="938"/>
        <v>376.9294413751922</v>
      </c>
      <c r="BB3026" s="50">
        <f t="shared" si="939"/>
        <v>388.58705296411568</v>
      </c>
      <c r="BC3026" s="17">
        <f t="shared" si="940"/>
        <v>19798</v>
      </c>
      <c r="BD3026" s="50">
        <f t="shared" si="941"/>
        <v>11.567256816075627</v>
      </c>
      <c r="BE3026" s="50">
        <f t="shared" si="942"/>
        <v>244.80984336739286</v>
      </c>
      <c r="BF3026" s="50">
        <f t="shared" si="948"/>
        <v>400.43097031198459</v>
      </c>
      <c r="BG3026" s="50"/>
      <c r="BH3026" s="17">
        <f t="shared" si="943"/>
        <v>0</v>
      </c>
      <c r="BI3026" s="17">
        <f t="shared" si="951"/>
        <v>3026</v>
      </c>
      <c r="BJ3026" s="17">
        <f t="shared" si="949"/>
        <v>3026</v>
      </c>
      <c r="BK3026" s="150">
        <f t="shared" si="950"/>
        <v>29075</v>
      </c>
      <c r="BL3026" s="50" t="e">
        <f t="shared" ca="1" si="944"/>
        <v>#NAME?</v>
      </c>
      <c r="BM3026" s="50" t="e">
        <f t="shared" ca="1" si="945"/>
        <v>#NAME?</v>
      </c>
      <c r="BN3026" s="50" t="e">
        <f t="shared" ca="1" si="946"/>
        <v>#NAME?</v>
      </c>
    </row>
    <row r="3027" spans="1:66" x14ac:dyDescent="0.35">
      <c r="A3027" s="48">
        <v>29076</v>
      </c>
      <c r="B3027" s="17">
        <v>1979</v>
      </c>
      <c r="C3027" s="17">
        <v>8</v>
      </c>
      <c r="D3027" s="17">
        <v>221</v>
      </c>
      <c r="E3027" s="17">
        <v>9</v>
      </c>
      <c r="F3027" s="17">
        <v>5</v>
      </c>
      <c r="G3027" s="50">
        <v>6.2</v>
      </c>
      <c r="H3027" s="32">
        <v>3.7509301670097654</v>
      </c>
      <c r="I3027" s="50">
        <v>1.3333333333333333</v>
      </c>
      <c r="J3027" s="13">
        <v>0</v>
      </c>
      <c r="K3027" s="13">
        <f t="shared" si="932"/>
        <v>0</v>
      </c>
      <c r="L3027" s="13">
        <f t="shared" si="933"/>
        <v>0</v>
      </c>
      <c r="M3027" s="13" t="e">
        <f ca="1">CalcTable[[#This Row],[IWC]]-AE3026</f>
        <v>#NAME?</v>
      </c>
      <c r="N3027" s="13" t="e">
        <f ca="1">IF(CalcTable[[#This Row],[Day of Year]]&lt;123,FCAP,AE3026)</f>
        <v>#NAME?</v>
      </c>
      <c r="O3027" s="17" t="e">
        <f ca="1">IF(IRR_DRIP,5,COUNTIF('IDET Wind Values'!C3011:G3011,"&lt;="&amp;IRR_MAXWIND))</f>
        <v>#NAME?</v>
      </c>
      <c r="P3027" s="13" t="e">
        <f ca="1">CalcTable[[#This Row],[ET_o]]*KL</f>
        <v>#NAME?</v>
      </c>
      <c r="Q3027" s="13" t="e">
        <f ca="1">IF(WILTPT&lt;=0,1,MAX(0,MIN(1,(CalcTable[[#This Row],[IWC]]-WILTPT)/(MAD-WILTPT))))</f>
        <v>#NAME?</v>
      </c>
      <c r="R3027" s="13" t="e">
        <f ca="1">CalcTable[[#This Row],[ETMult]]*CalcTable[[#This Row],[ETb]]</f>
        <v>#NAME?</v>
      </c>
      <c r="S3027" s="13" t="b">
        <f>INDEX(IRR_LIST,CalcTable[[#This Row],[Day of Week]]+1)</f>
        <v>1</v>
      </c>
      <c r="T3027" s="13">
        <f t="shared" ca="1" si="934"/>
        <v>1.6</v>
      </c>
      <c r="U3027" s="13" t="b">
        <f ca="1">IF(CalcTable[[#This Row],[IrrPrecip]]&gt;=IC_MM,FALSE,TRUE)</f>
        <v>1</v>
      </c>
      <c r="V3027" s="13" t="b">
        <f t="shared" si="935"/>
        <v>1</v>
      </c>
      <c r="W3027" s="13" t="e">
        <f ca="1">IF(AND(IRR_DRIP=FALSE,CalcTable[[#This Row],[IrrHours]]&lt;=0),FALSE,TRUE)</f>
        <v>#NAME?</v>
      </c>
      <c r="X3027" s="13" t="e">
        <f ca="1">AND(CalcTable[[#This Row],[IrrDay]],CalcTable[[#This Row],[IrrRain]],CalcTable[[#This Row],[IrrWarm]],CalcTable[[#This Row],[IrrWindy]])</f>
        <v>#NAME?</v>
      </c>
      <c r="Y3027" s="13" t="e">
        <f t="shared" ca="1" si="936"/>
        <v>#NAME?</v>
      </c>
      <c r="Z3027" s="13" t="e">
        <f ca="1">CalcTable[[#This Row],[IrrHours]]/5</f>
        <v>#NAME?</v>
      </c>
      <c r="AA3027" s="13" t="e">
        <f ca="1">IF(CalcTable[[#This Row],[IrrFlag]]=FALSE,0,MAX(0,CalcTable[[#This Row],[VolRednWind]]*(FCAP*IRR_TARGET-CalcTable[[#This Row],[IWC]])))</f>
        <v>#NAME?</v>
      </c>
      <c r="AB3027" s="13" t="e">
        <f ca="1">CalcTable[[#This Row],[IWC]]+CalcTable[[#This Row],[Eff Precip]]+CalcTable[[#This Row],[IrrAmt]]-CalcTable[[#This Row],[AET]]</f>
        <v>#NAME?</v>
      </c>
      <c r="AC3027" s="13" t="e">
        <f ca="1">IF(CalcTable[[#This Row],[PWC]]&gt;FCAP,MIN(24*PERC,MIN(SAT,CalcTable[[#This Row],[PWC]])-FCAP),0)</f>
        <v>#NAME?</v>
      </c>
      <c r="AD3027" s="13" t="e">
        <f ca="1">IF(CalcTable[[#This Row],[PWC]]&gt;SAT,CalcTable[[#This Row],[PWC]]-SAT,0)</f>
        <v>#NAME?</v>
      </c>
      <c r="AE3027" s="13" t="e">
        <f ca="1">CalcTable[[#This Row],[PWC]]-CalcTable[[#This Row],[PercAmt]]-CalcTable[[#This Row],[Runoff]]</f>
        <v>#NAME?</v>
      </c>
      <c r="AF3027" s="13" t="e">
        <f ca="1">CalcTable[[#This Row],[IrrAmt]]/1000*CUR_IRR_AREA*10000/IRR_EFF</f>
        <v>#NAME?</v>
      </c>
      <c r="AG3027" s="147"/>
      <c r="AH3027" s="13"/>
      <c r="AI3027" s="50">
        <v>11.498809231516805</v>
      </c>
      <c r="AJ3027" s="50">
        <v>14.591746020254005</v>
      </c>
      <c r="AK3027" s="50">
        <v>0</v>
      </c>
      <c r="AL3027" s="50">
        <v>0</v>
      </c>
      <c r="AM3027" s="50"/>
      <c r="AN3027" s="50"/>
      <c r="AO3027" s="50"/>
      <c r="AP3027" s="50"/>
      <c r="AQ3027" s="50"/>
      <c r="AR3027" s="50"/>
      <c r="AS3027" s="50"/>
      <c r="AT3027" s="50"/>
      <c r="AU3027" s="50"/>
      <c r="AV3027" s="50"/>
      <c r="AW3027" s="50"/>
      <c r="AX3027" s="50">
        <f t="shared" si="947"/>
        <v>26.090555251770809</v>
      </c>
      <c r="AY3027" s="50"/>
      <c r="AZ3027" s="50">
        <f t="shared" si="937"/>
        <v>596.67375198969739</v>
      </c>
      <c r="BA3027" s="50">
        <f t="shared" si="938"/>
        <v>965.72382265259944</v>
      </c>
      <c r="BB3027" s="50">
        <f t="shared" si="939"/>
        <v>999.36304344243172</v>
      </c>
      <c r="BC3027" s="17">
        <f t="shared" si="940"/>
        <v>19798</v>
      </c>
      <c r="BD3027" s="50">
        <f t="shared" si="941"/>
        <v>26.090555251770809</v>
      </c>
      <c r="BE3027" s="50">
        <f t="shared" si="942"/>
        <v>596.67375198969739</v>
      </c>
      <c r="BF3027" s="50">
        <f t="shared" si="948"/>
        <v>975.96831149621369</v>
      </c>
      <c r="BG3027" s="50"/>
      <c r="BH3027" s="17">
        <f t="shared" si="943"/>
        <v>0</v>
      </c>
      <c r="BI3027" s="17">
        <f t="shared" si="951"/>
        <v>3027</v>
      </c>
      <c r="BJ3027" s="17">
        <f t="shared" si="949"/>
        <v>3027</v>
      </c>
      <c r="BK3027" s="150">
        <f t="shared" si="950"/>
        <v>29076</v>
      </c>
      <c r="BL3027" s="50" t="e">
        <f t="shared" ca="1" si="944"/>
        <v>#NAME?</v>
      </c>
      <c r="BM3027" s="50" t="e">
        <f t="shared" ca="1" si="945"/>
        <v>#NAME?</v>
      </c>
      <c r="BN3027" s="50" t="e">
        <f t="shared" ca="1" si="946"/>
        <v>#NAME?</v>
      </c>
    </row>
    <row r="3028" spans="1:66" x14ac:dyDescent="0.35">
      <c r="A3028" s="48">
        <v>29077</v>
      </c>
      <c r="B3028" s="17">
        <v>1979</v>
      </c>
      <c r="C3028" s="17">
        <v>8</v>
      </c>
      <c r="D3028" s="17">
        <v>222</v>
      </c>
      <c r="E3028" s="17">
        <v>10</v>
      </c>
      <c r="F3028" s="17">
        <v>6</v>
      </c>
      <c r="G3028" s="50">
        <v>7.3</v>
      </c>
      <c r="H3028" s="32">
        <v>4.5848290834386702</v>
      </c>
      <c r="I3028" s="50">
        <v>6</v>
      </c>
      <c r="J3028" s="13">
        <v>0</v>
      </c>
      <c r="K3028" s="13">
        <f t="shared" ref="K3028:K3091" si="952">J3028*PRECIP_ADJUST</f>
        <v>0</v>
      </c>
      <c r="L3028" s="13">
        <f t="shared" ref="L3028:L3091" si="953">IF(K3028&gt;=EFF_PRECIP,EFF_MULT*(K3028-EFF_PRECIP),0)</f>
        <v>0</v>
      </c>
      <c r="M3028" s="13" t="e">
        <f ca="1">CalcTable[[#This Row],[IWC]]-AE3027</f>
        <v>#NAME?</v>
      </c>
      <c r="N3028" s="13" t="e">
        <f ca="1">IF(CalcTable[[#This Row],[Day of Year]]&lt;123,FCAP,AE3027)</f>
        <v>#NAME?</v>
      </c>
      <c r="O3028" s="17" t="e">
        <f ca="1">IF(IRR_DRIP,5,COUNTIF('IDET Wind Values'!C3012:G3012,"&lt;="&amp;IRR_MAXWIND))</f>
        <v>#NAME?</v>
      </c>
      <c r="P3028" s="13" t="e">
        <f ca="1">CalcTable[[#This Row],[ET_o]]*KL</f>
        <v>#NAME?</v>
      </c>
      <c r="Q3028" s="13" t="e">
        <f ca="1">IF(WILTPT&lt;=0,1,MAX(0,MIN(1,(CalcTable[[#This Row],[IWC]]-WILTPT)/(MAD-WILTPT))))</f>
        <v>#NAME?</v>
      </c>
      <c r="R3028" s="13" t="e">
        <f ca="1">CalcTable[[#This Row],[ETMult]]*CalcTable[[#This Row],[ETb]]</f>
        <v>#NAME?</v>
      </c>
      <c r="S3028" s="13" t="b">
        <f>INDEX(IRR_LIST,CalcTable[[#This Row],[Day of Week]]+1)</f>
        <v>0</v>
      </c>
      <c r="T3028" s="13">
        <f t="shared" ref="T3028:T3091" ca="1" si="954">SUM(OFFSET(K3028,-IC_DAYS,0,IC_DAYS,1))</f>
        <v>1.6</v>
      </c>
      <c r="U3028" s="13" t="b">
        <f ca="1">IF(CalcTable[[#This Row],[IrrPrecip]]&gt;=IC_MM,FALSE,TRUE)</f>
        <v>1</v>
      </c>
      <c r="V3028" s="13" t="b">
        <f t="shared" ref="V3028:V3091" si="955">IF(G3029&lt;IRR_TEMP,FALSE,TRUE)</f>
        <v>1</v>
      </c>
      <c r="W3028" s="13" t="e">
        <f ca="1">IF(AND(IRR_DRIP=FALSE,CalcTable[[#This Row],[IrrHours]]&lt;=0),FALSE,TRUE)</f>
        <v>#NAME?</v>
      </c>
      <c r="X3028" s="13" t="e">
        <f ca="1">AND(CalcTable[[#This Row],[IrrDay]],CalcTable[[#This Row],[IrrRain]],CalcTable[[#This Row],[IrrWarm]],CalcTable[[#This Row],[IrrWindy]])</f>
        <v>#NAME?</v>
      </c>
      <c r="Y3028" s="13" t="e">
        <f t="shared" ref="Y3028:Y3091" ca="1" si="956">IF(AA3027&lt;=0,FALSE,TRUE)</f>
        <v>#NAME?</v>
      </c>
      <c r="Z3028" s="13" t="e">
        <f ca="1">CalcTable[[#This Row],[IrrHours]]/5</f>
        <v>#NAME?</v>
      </c>
      <c r="AA3028" s="13" t="e">
        <f ca="1">IF(CalcTable[[#This Row],[IrrFlag]]=FALSE,0,MAX(0,CalcTable[[#This Row],[VolRednWind]]*(FCAP*IRR_TARGET-CalcTable[[#This Row],[IWC]])))</f>
        <v>#NAME?</v>
      </c>
      <c r="AB3028" s="13" t="e">
        <f ca="1">CalcTable[[#This Row],[IWC]]+CalcTable[[#This Row],[Eff Precip]]+CalcTable[[#This Row],[IrrAmt]]-CalcTable[[#This Row],[AET]]</f>
        <v>#NAME?</v>
      </c>
      <c r="AC3028" s="13" t="e">
        <f ca="1">IF(CalcTable[[#This Row],[PWC]]&gt;FCAP,MIN(24*PERC,MIN(SAT,CalcTable[[#This Row],[PWC]])-FCAP),0)</f>
        <v>#NAME?</v>
      </c>
      <c r="AD3028" s="13" t="e">
        <f ca="1">IF(CalcTable[[#This Row],[PWC]]&gt;SAT,CalcTable[[#This Row],[PWC]]-SAT,0)</f>
        <v>#NAME?</v>
      </c>
      <c r="AE3028" s="13" t="e">
        <f ca="1">CalcTable[[#This Row],[PWC]]-CalcTable[[#This Row],[PercAmt]]-CalcTable[[#This Row],[Runoff]]</f>
        <v>#NAME?</v>
      </c>
      <c r="AF3028" s="13" t="e">
        <f ca="1">CalcTable[[#This Row],[IrrAmt]]/1000*CUR_IRR_AREA*10000/IRR_EFF</f>
        <v>#NAME?</v>
      </c>
      <c r="AG3028" s="147"/>
      <c r="AH3028" s="13"/>
      <c r="AI3028" s="50">
        <v>0</v>
      </c>
      <c r="AJ3028" s="50">
        <v>0</v>
      </c>
      <c r="AK3028" s="50">
        <v>0</v>
      </c>
      <c r="AL3028" s="50">
        <v>4.5239703642883597</v>
      </c>
      <c r="AM3028" s="50"/>
      <c r="AN3028" s="50"/>
      <c r="AO3028" s="50"/>
      <c r="AP3028" s="50"/>
      <c r="AQ3028" s="50"/>
      <c r="AR3028" s="50"/>
      <c r="AS3028" s="50"/>
      <c r="AT3028" s="50"/>
      <c r="AU3028" s="50"/>
      <c r="AV3028" s="50"/>
      <c r="AW3028" s="50"/>
      <c r="AX3028" s="50">
        <f t="shared" si="947"/>
        <v>4.5239703642883597</v>
      </c>
      <c r="AY3028" s="50"/>
      <c r="AZ3028" s="50">
        <f t="shared" ref="AZ3028:AZ3091" si="957">SUMPRODUCT(AI3028:AW3028,CONVERSION)</f>
        <v>132.7031306857919</v>
      </c>
      <c r="BA3028" s="50">
        <f t="shared" ref="BA3028:BA3091" si="958">SUMPRODUCT($AI3028:$AW3028,CONVERSION,APP_DEMAND)</f>
        <v>204.32069327812405</v>
      </c>
      <c r="BB3028" s="50">
        <f t="shared" ref="BB3028:BB3091" si="959">SUMPRODUCT($AI3028:$AW3028,CONVERSION,PUMP_DEMAND)</f>
        <v>210.6398899774475</v>
      </c>
      <c r="BC3028" s="17">
        <f t="shared" ref="BC3028:BC3091" si="960">B3028*10+C3028</f>
        <v>19798</v>
      </c>
      <c r="BD3028" s="50">
        <f t="shared" ref="BD3028:BD3091" si="961">INDEX(AI3028:AX3028,PLOT_AREA)</f>
        <v>4.5239703642883597</v>
      </c>
      <c r="BE3028" s="50">
        <f t="shared" ref="BE3028:BE3091" si="962">IF(PLOT_AREA&lt;=AREA_COUNT,INDEX(AI3028:AW3028,PLOT_AREA)*INDEX(CONVERSION,PLOT_AREA),AZ3028)</f>
        <v>132.7031306857919</v>
      </c>
      <c r="BF3028" s="50">
        <f t="shared" si="948"/>
        <v>217.06007672331796</v>
      </c>
      <c r="BG3028" s="50"/>
      <c r="BH3028" s="17">
        <f t="shared" ref="BH3028:BH3091" si="963">IF(BC3028&lt;PLOT_FROM,-1,IF(BC3028&gt;PLOT_TO,1,0))</f>
        <v>0</v>
      </c>
      <c r="BI3028" s="17">
        <f t="shared" si="951"/>
        <v>3028</v>
      </c>
      <c r="BJ3028" s="17">
        <f t="shared" si="949"/>
        <v>3028</v>
      </c>
      <c r="BK3028" s="150">
        <f t="shared" si="950"/>
        <v>29077</v>
      </c>
      <c r="BL3028" s="50" t="e">
        <f t="shared" ref="BL3028:BL3091" ca="1" si="964">WILTPT</f>
        <v>#NAME?</v>
      </c>
      <c r="BM3028" s="50" t="e">
        <f t="shared" ref="BM3028:BM3091" ca="1" si="965">SAT</f>
        <v>#NAME?</v>
      </c>
      <c r="BN3028" s="50" t="e">
        <f t="shared" ref="BN3028:BN3091" ca="1" si="966">FCAP</f>
        <v>#NAME?</v>
      </c>
    </row>
    <row r="3029" spans="1:66" x14ac:dyDescent="0.35">
      <c r="A3029" s="48">
        <v>29078</v>
      </c>
      <c r="B3029" s="17">
        <v>1979</v>
      </c>
      <c r="C3029" s="17">
        <v>8</v>
      </c>
      <c r="D3029" s="17">
        <v>223</v>
      </c>
      <c r="E3029" s="17">
        <v>11</v>
      </c>
      <c r="F3029" s="17">
        <v>7</v>
      </c>
      <c r="G3029" s="50">
        <v>8.1999999999999993</v>
      </c>
      <c r="H3029" s="32">
        <v>4.2587573888343213</v>
      </c>
      <c r="I3029" s="50">
        <v>4.166666666666667</v>
      </c>
      <c r="J3029" s="13">
        <v>0</v>
      </c>
      <c r="K3029" s="13">
        <f t="shared" si="952"/>
        <v>0</v>
      </c>
      <c r="L3029" s="13">
        <f t="shared" si="953"/>
        <v>0</v>
      </c>
      <c r="M3029" s="13" t="e">
        <f ca="1">CalcTable[[#This Row],[IWC]]-AE3028</f>
        <v>#NAME?</v>
      </c>
      <c r="N3029" s="13" t="e">
        <f ca="1">IF(CalcTable[[#This Row],[Day of Year]]&lt;123,FCAP,AE3028)</f>
        <v>#NAME?</v>
      </c>
      <c r="O3029" s="17" t="e">
        <f ca="1">IF(IRR_DRIP,5,COUNTIF('IDET Wind Values'!C3013:G3013,"&lt;="&amp;IRR_MAXWIND))</f>
        <v>#NAME?</v>
      </c>
      <c r="P3029" s="13" t="e">
        <f ca="1">CalcTable[[#This Row],[ET_o]]*KL</f>
        <v>#NAME?</v>
      </c>
      <c r="Q3029" s="13" t="e">
        <f ca="1">IF(WILTPT&lt;=0,1,MAX(0,MIN(1,(CalcTable[[#This Row],[IWC]]-WILTPT)/(MAD-WILTPT))))</f>
        <v>#NAME?</v>
      </c>
      <c r="R3029" s="13" t="e">
        <f ca="1">CalcTable[[#This Row],[ETMult]]*CalcTable[[#This Row],[ETb]]</f>
        <v>#NAME?</v>
      </c>
      <c r="S3029" s="13" t="b">
        <f>INDEX(IRR_LIST,CalcTable[[#This Row],[Day of Week]]+1)</f>
        <v>0</v>
      </c>
      <c r="T3029" s="13">
        <f t="shared" ca="1" si="954"/>
        <v>0</v>
      </c>
      <c r="U3029" s="13" t="b">
        <f ca="1">IF(CalcTable[[#This Row],[IrrPrecip]]&gt;=IC_MM,FALSE,TRUE)</f>
        <v>1</v>
      </c>
      <c r="V3029" s="13" t="b">
        <f t="shared" si="955"/>
        <v>1</v>
      </c>
      <c r="W3029" s="13" t="e">
        <f ca="1">IF(AND(IRR_DRIP=FALSE,CalcTable[[#This Row],[IrrHours]]&lt;=0),FALSE,TRUE)</f>
        <v>#NAME?</v>
      </c>
      <c r="X3029" s="13" t="e">
        <f ca="1">AND(CalcTable[[#This Row],[IrrDay]],CalcTable[[#This Row],[IrrRain]],CalcTable[[#This Row],[IrrWarm]],CalcTable[[#This Row],[IrrWindy]])</f>
        <v>#NAME?</v>
      </c>
      <c r="Y3029" s="13" t="e">
        <f t="shared" ca="1" si="956"/>
        <v>#NAME?</v>
      </c>
      <c r="Z3029" s="13" t="e">
        <f ca="1">CalcTable[[#This Row],[IrrHours]]/5</f>
        <v>#NAME?</v>
      </c>
      <c r="AA3029" s="13" t="e">
        <f ca="1">IF(CalcTable[[#This Row],[IrrFlag]]=FALSE,0,MAX(0,CalcTable[[#This Row],[VolRednWind]]*(FCAP*IRR_TARGET-CalcTable[[#This Row],[IWC]])))</f>
        <v>#NAME?</v>
      </c>
      <c r="AB3029" s="13" t="e">
        <f ca="1">CalcTable[[#This Row],[IWC]]+CalcTable[[#This Row],[Eff Precip]]+CalcTable[[#This Row],[IrrAmt]]-CalcTable[[#This Row],[AET]]</f>
        <v>#NAME?</v>
      </c>
      <c r="AC3029" s="13" t="e">
        <f ca="1">IF(CalcTable[[#This Row],[PWC]]&gt;FCAP,MIN(24*PERC,MIN(SAT,CalcTable[[#This Row],[PWC]])-FCAP),0)</f>
        <v>#NAME?</v>
      </c>
      <c r="AD3029" s="13" t="e">
        <f ca="1">IF(CalcTable[[#This Row],[PWC]]&gt;SAT,CalcTable[[#This Row],[PWC]]-SAT,0)</f>
        <v>#NAME?</v>
      </c>
      <c r="AE3029" s="13" t="e">
        <f ca="1">CalcTable[[#This Row],[PWC]]-CalcTable[[#This Row],[PercAmt]]-CalcTable[[#This Row],[Runoff]]</f>
        <v>#NAME?</v>
      </c>
      <c r="AF3029" s="13" t="e">
        <f ca="1">CalcTable[[#This Row],[IrrAmt]]/1000*CUR_IRR_AREA*10000/IRR_EFF</f>
        <v>#NAME?</v>
      </c>
      <c r="AG3029" s="147"/>
      <c r="AH3029" s="13"/>
      <c r="AI3029" s="50">
        <v>0</v>
      </c>
      <c r="AJ3029" s="50">
        <v>0</v>
      </c>
      <c r="AK3029" s="50">
        <v>1.5025335175493291</v>
      </c>
      <c r="AL3029" s="50">
        <v>0</v>
      </c>
      <c r="AM3029" s="50"/>
      <c r="AN3029" s="50"/>
      <c r="AO3029" s="50"/>
      <c r="AP3029" s="50"/>
      <c r="AQ3029" s="50"/>
      <c r="AR3029" s="50"/>
      <c r="AS3029" s="50"/>
      <c r="AT3029" s="50"/>
      <c r="AU3029" s="50"/>
      <c r="AV3029" s="50"/>
      <c r="AW3029" s="50"/>
      <c r="AX3029" s="50">
        <f t="shared" ref="AX3029:AX3092" si="967">SUM(AI3029:AW3029)</f>
        <v>1.5025335175493291</v>
      </c>
      <c r="AY3029" s="50"/>
      <c r="AZ3029" s="50">
        <f t="shared" si="957"/>
        <v>22.037158257390161</v>
      </c>
      <c r="BA3029" s="50">
        <f t="shared" si="958"/>
        <v>33.93022779312453</v>
      </c>
      <c r="BB3029" s="50">
        <f t="shared" si="959"/>
        <v>34.979616281571687</v>
      </c>
      <c r="BC3029" s="17">
        <f t="shared" si="960"/>
        <v>19798</v>
      </c>
      <c r="BD3029" s="50">
        <f t="shared" si="961"/>
        <v>1.5025335175493291</v>
      </c>
      <c r="BE3029" s="50">
        <f t="shared" si="962"/>
        <v>22.037158257390161</v>
      </c>
      <c r="BF3029" s="50">
        <f t="shared" ref="BF3029:BF3092" si="968">BE3029*BF$17</f>
        <v>36.045775539680996</v>
      </c>
      <c r="BG3029" s="50"/>
      <c r="BH3029" s="17">
        <f t="shared" si="963"/>
        <v>0</v>
      </c>
      <c r="BI3029" s="17">
        <f t="shared" si="951"/>
        <v>3029</v>
      </c>
      <c r="BJ3029" s="17">
        <f t="shared" ref="BJ3029:BJ3092" si="969">IF(BH3029=0,BI3029,"")</f>
        <v>3029</v>
      </c>
      <c r="BK3029" s="150">
        <f t="shared" ref="BK3029:BK3092" si="970">A3029</f>
        <v>29078</v>
      </c>
      <c r="BL3029" s="50" t="e">
        <f t="shared" ca="1" si="964"/>
        <v>#NAME?</v>
      </c>
      <c r="BM3029" s="50" t="e">
        <f t="shared" ca="1" si="965"/>
        <v>#NAME?</v>
      </c>
      <c r="BN3029" s="50" t="e">
        <f t="shared" ca="1" si="966"/>
        <v>#NAME?</v>
      </c>
    </row>
    <row r="3030" spans="1:66" x14ac:dyDescent="0.35">
      <c r="A3030" s="48">
        <v>29079</v>
      </c>
      <c r="B3030" s="17">
        <v>1979</v>
      </c>
      <c r="C3030" s="17">
        <v>8</v>
      </c>
      <c r="D3030" s="17">
        <v>224</v>
      </c>
      <c r="E3030" s="17">
        <v>12</v>
      </c>
      <c r="F3030" s="17">
        <v>1</v>
      </c>
      <c r="G3030" s="50">
        <v>8.1</v>
      </c>
      <c r="H3030" s="32">
        <v>3.8406830447506906</v>
      </c>
      <c r="I3030" s="50">
        <v>9.5</v>
      </c>
      <c r="J3030" s="13">
        <v>0</v>
      </c>
      <c r="K3030" s="13">
        <f t="shared" si="952"/>
        <v>0</v>
      </c>
      <c r="L3030" s="13">
        <f t="shared" si="953"/>
        <v>0</v>
      </c>
      <c r="M3030" s="13" t="e">
        <f ca="1">CalcTable[[#This Row],[IWC]]-AE3029</f>
        <v>#NAME?</v>
      </c>
      <c r="N3030" s="13" t="e">
        <f ca="1">IF(CalcTable[[#This Row],[Day of Year]]&lt;123,FCAP,AE3029)</f>
        <v>#NAME?</v>
      </c>
      <c r="O3030" s="17" t="e">
        <f ca="1">IF(IRR_DRIP,5,COUNTIF('IDET Wind Values'!C3014:G3014,"&lt;="&amp;IRR_MAXWIND))</f>
        <v>#NAME?</v>
      </c>
      <c r="P3030" s="13" t="e">
        <f ca="1">CalcTable[[#This Row],[ET_o]]*KL</f>
        <v>#NAME?</v>
      </c>
      <c r="Q3030" s="13" t="e">
        <f ca="1">IF(WILTPT&lt;=0,1,MAX(0,MIN(1,(CalcTable[[#This Row],[IWC]]-WILTPT)/(MAD-WILTPT))))</f>
        <v>#NAME?</v>
      </c>
      <c r="R3030" s="13" t="e">
        <f ca="1">CalcTable[[#This Row],[ETMult]]*CalcTable[[#This Row],[ETb]]</f>
        <v>#NAME?</v>
      </c>
      <c r="S3030" s="13" t="b">
        <f>INDEX(IRR_LIST,CalcTable[[#This Row],[Day of Week]]+1)</f>
        <v>1</v>
      </c>
      <c r="T3030" s="13">
        <f t="shared" ca="1" si="954"/>
        <v>0</v>
      </c>
      <c r="U3030" s="13" t="b">
        <f ca="1">IF(CalcTable[[#This Row],[IrrPrecip]]&gt;=IC_MM,FALSE,TRUE)</f>
        <v>1</v>
      </c>
      <c r="V3030" s="13" t="b">
        <f t="shared" si="955"/>
        <v>1</v>
      </c>
      <c r="W3030" s="13" t="e">
        <f ca="1">IF(AND(IRR_DRIP=FALSE,CalcTable[[#This Row],[IrrHours]]&lt;=0),FALSE,TRUE)</f>
        <v>#NAME?</v>
      </c>
      <c r="X3030" s="13" t="e">
        <f ca="1">AND(CalcTable[[#This Row],[IrrDay]],CalcTable[[#This Row],[IrrRain]],CalcTable[[#This Row],[IrrWarm]],CalcTable[[#This Row],[IrrWindy]])</f>
        <v>#NAME?</v>
      </c>
      <c r="Y3030" s="13" t="e">
        <f t="shared" ca="1" si="956"/>
        <v>#NAME?</v>
      </c>
      <c r="Z3030" s="13" t="e">
        <f ca="1">CalcTable[[#This Row],[IrrHours]]/5</f>
        <v>#NAME?</v>
      </c>
      <c r="AA3030" s="13" t="e">
        <f ca="1">IF(CalcTable[[#This Row],[IrrFlag]]=FALSE,0,MAX(0,CalcTable[[#This Row],[VolRednWind]]*(FCAP*IRR_TARGET-CalcTable[[#This Row],[IWC]])))</f>
        <v>#NAME?</v>
      </c>
      <c r="AB3030" s="13" t="e">
        <f ca="1">CalcTable[[#This Row],[IWC]]+CalcTable[[#This Row],[Eff Precip]]+CalcTable[[#This Row],[IrrAmt]]-CalcTable[[#This Row],[AET]]</f>
        <v>#NAME?</v>
      </c>
      <c r="AC3030" s="13" t="e">
        <f ca="1">IF(CalcTable[[#This Row],[PWC]]&gt;FCAP,MIN(24*PERC,MIN(SAT,CalcTable[[#This Row],[PWC]])-FCAP),0)</f>
        <v>#NAME?</v>
      </c>
      <c r="AD3030" s="13" t="e">
        <f ca="1">IF(CalcTable[[#This Row],[PWC]]&gt;SAT,CalcTable[[#This Row],[PWC]]-SAT,0)</f>
        <v>#NAME?</v>
      </c>
      <c r="AE3030" s="13" t="e">
        <f ca="1">CalcTable[[#This Row],[PWC]]-CalcTable[[#This Row],[PercAmt]]-CalcTable[[#This Row],[Runoff]]</f>
        <v>#NAME?</v>
      </c>
      <c r="AF3030" s="13" t="e">
        <f ca="1">CalcTable[[#This Row],[IrrAmt]]/1000*CUR_IRR_AREA*10000/IRR_EFF</f>
        <v>#NAME?</v>
      </c>
      <c r="AG3030" s="147"/>
      <c r="AH3030" s="13"/>
      <c r="AI3030" s="50">
        <v>4.0611478874315967</v>
      </c>
      <c r="AJ3030" s="50">
        <v>5.2026042122364409</v>
      </c>
      <c r="AK3030" s="50">
        <v>0</v>
      </c>
      <c r="AL3030" s="50">
        <v>0</v>
      </c>
      <c r="AM3030" s="50"/>
      <c r="AN3030" s="50"/>
      <c r="AO3030" s="50"/>
      <c r="AP3030" s="50"/>
      <c r="AQ3030" s="50"/>
      <c r="AR3030" s="50"/>
      <c r="AS3030" s="50"/>
      <c r="AT3030" s="50"/>
      <c r="AU3030" s="50"/>
      <c r="AV3030" s="50"/>
      <c r="AW3030" s="50"/>
      <c r="AX3030" s="50">
        <f t="shared" si="967"/>
        <v>9.2637520996680376</v>
      </c>
      <c r="AY3030" s="50"/>
      <c r="AZ3030" s="50">
        <f t="shared" si="957"/>
        <v>212.17322590793236</v>
      </c>
      <c r="BA3030" s="50">
        <f t="shared" si="958"/>
        <v>343.44971061075324</v>
      </c>
      <c r="BB3030" s="50">
        <f t="shared" si="959"/>
        <v>355.41656414677118</v>
      </c>
      <c r="BC3030" s="17">
        <f t="shared" si="960"/>
        <v>19798</v>
      </c>
      <c r="BD3030" s="50">
        <f t="shared" si="961"/>
        <v>9.2637520996680376</v>
      </c>
      <c r="BE3030" s="50">
        <f t="shared" si="962"/>
        <v>212.17322590793236</v>
      </c>
      <c r="BF3030" s="50">
        <f t="shared" si="968"/>
        <v>347.04785377863402</v>
      </c>
      <c r="BG3030" s="50"/>
      <c r="BH3030" s="17">
        <f t="shared" si="963"/>
        <v>0</v>
      </c>
      <c r="BI3030" s="17">
        <f t="shared" ref="BI3030:BI3093" si="971">BI3029+1</f>
        <v>3030</v>
      </c>
      <c r="BJ3030" s="17">
        <f t="shared" si="969"/>
        <v>3030</v>
      </c>
      <c r="BK3030" s="150">
        <f t="shared" si="970"/>
        <v>29079</v>
      </c>
      <c r="BL3030" s="50" t="e">
        <f t="shared" ca="1" si="964"/>
        <v>#NAME?</v>
      </c>
      <c r="BM3030" s="50" t="e">
        <f t="shared" ca="1" si="965"/>
        <v>#NAME?</v>
      </c>
      <c r="BN3030" s="50" t="e">
        <f t="shared" ca="1" si="966"/>
        <v>#NAME?</v>
      </c>
    </row>
    <row r="3031" spans="1:66" x14ac:dyDescent="0.35">
      <c r="A3031" s="48">
        <v>29080</v>
      </c>
      <c r="B3031" s="17">
        <v>1979</v>
      </c>
      <c r="C3031" s="17">
        <v>8</v>
      </c>
      <c r="D3031" s="17">
        <v>225</v>
      </c>
      <c r="E3031" s="17">
        <v>13</v>
      </c>
      <c r="F3031" s="17">
        <v>2</v>
      </c>
      <c r="G3031" s="50">
        <v>8</v>
      </c>
      <c r="H3031" s="32">
        <v>4.4304712361066727</v>
      </c>
      <c r="I3031" s="50">
        <v>12.333333333333334</v>
      </c>
      <c r="J3031" s="13">
        <v>0</v>
      </c>
      <c r="K3031" s="13">
        <f t="shared" si="952"/>
        <v>0</v>
      </c>
      <c r="L3031" s="13">
        <f t="shared" si="953"/>
        <v>0</v>
      </c>
      <c r="M3031" s="13" t="e">
        <f ca="1">CalcTable[[#This Row],[IWC]]-AE3030</f>
        <v>#NAME?</v>
      </c>
      <c r="N3031" s="13" t="e">
        <f ca="1">IF(CalcTable[[#This Row],[Day of Year]]&lt;123,FCAP,AE3030)</f>
        <v>#NAME?</v>
      </c>
      <c r="O3031" s="17" t="e">
        <f ca="1">IF(IRR_DRIP,5,COUNTIF('IDET Wind Values'!C3015:G3015,"&lt;="&amp;IRR_MAXWIND))</f>
        <v>#NAME?</v>
      </c>
      <c r="P3031" s="13" t="e">
        <f ca="1">CalcTable[[#This Row],[ET_o]]*KL</f>
        <v>#NAME?</v>
      </c>
      <c r="Q3031" s="13" t="e">
        <f ca="1">IF(WILTPT&lt;=0,1,MAX(0,MIN(1,(CalcTable[[#This Row],[IWC]]-WILTPT)/(MAD-WILTPT))))</f>
        <v>#NAME?</v>
      </c>
      <c r="R3031" s="13" t="e">
        <f ca="1">CalcTable[[#This Row],[ETMult]]*CalcTable[[#This Row],[ETb]]</f>
        <v>#NAME?</v>
      </c>
      <c r="S3031" s="13" t="b">
        <f>INDEX(IRR_LIST,CalcTable[[#This Row],[Day of Week]]+1)</f>
        <v>0</v>
      </c>
      <c r="T3031" s="13">
        <f t="shared" ca="1" si="954"/>
        <v>0</v>
      </c>
      <c r="U3031" s="13" t="b">
        <f ca="1">IF(CalcTable[[#This Row],[IrrPrecip]]&gt;=IC_MM,FALSE,TRUE)</f>
        <v>1</v>
      </c>
      <c r="V3031" s="13" t="b">
        <f t="shared" si="955"/>
        <v>1</v>
      </c>
      <c r="W3031" s="13" t="e">
        <f ca="1">IF(AND(IRR_DRIP=FALSE,CalcTable[[#This Row],[IrrHours]]&lt;=0),FALSE,TRUE)</f>
        <v>#NAME?</v>
      </c>
      <c r="X3031" s="13" t="e">
        <f ca="1">AND(CalcTable[[#This Row],[IrrDay]],CalcTable[[#This Row],[IrrRain]],CalcTable[[#This Row],[IrrWarm]],CalcTable[[#This Row],[IrrWindy]])</f>
        <v>#NAME?</v>
      </c>
      <c r="Y3031" s="13" t="e">
        <f t="shared" ca="1" si="956"/>
        <v>#NAME?</v>
      </c>
      <c r="Z3031" s="13" t="e">
        <f ca="1">CalcTable[[#This Row],[IrrHours]]/5</f>
        <v>#NAME?</v>
      </c>
      <c r="AA3031" s="13" t="e">
        <f ca="1">IF(CalcTable[[#This Row],[IrrFlag]]=FALSE,0,MAX(0,CalcTable[[#This Row],[VolRednWind]]*(FCAP*IRR_TARGET-CalcTable[[#This Row],[IWC]])))</f>
        <v>#NAME?</v>
      </c>
      <c r="AB3031" s="13" t="e">
        <f ca="1">CalcTable[[#This Row],[IWC]]+CalcTable[[#This Row],[Eff Precip]]+CalcTable[[#This Row],[IrrAmt]]-CalcTable[[#This Row],[AET]]</f>
        <v>#NAME?</v>
      </c>
      <c r="AC3031" s="13" t="e">
        <f ca="1">IF(CalcTable[[#This Row],[PWC]]&gt;FCAP,MIN(24*PERC,MIN(SAT,CalcTable[[#This Row],[PWC]])-FCAP),0)</f>
        <v>#NAME?</v>
      </c>
      <c r="AD3031" s="13" t="e">
        <f ca="1">IF(CalcTable[[#This Row],[PWC]]&gt;SAT,CalcTable[[#This Row],[PWC]]-SAT,0)</f>
        <v>#NAME?</v>
      </c>
      <c r="AE3031" s="13" t="e">
        <f ca="1">CalcTable[[#This Row],[PWC]]-CalcTable[[#This Row],[PercAmt]]-CalcTable[[#This Row],[Runoff]]</f>
        <v>#NAME?</v>
      </c>
      <c r="AF3031" s="13" t="e">
        <f ca="1">CalcTable[[#This Row],[IrrAmt]]/1000*CUR_IRR_AREA*10000/IRR_EFF</f>
        <v>#NAME?</v>
      </c>
      <c r="AG3031" s="147"/>
      <c r="AH3031" s="13"/>
      <c r="AI3031" s="50">
        <v>0</v>
      </c>
      <c r="AJ3031" s="50">
        <v>0</v>
      </c>
      <c r="AK3031" s="50">
        <v>3.9825816929168214</v>
      </c>
      <c r="AL3031" s="50">
        <v>6.9763482343630265</v>
      </c>
      <c r="AM3031" s="50"/>
      <c r="AN3031" s="50"/>
      <c r="AO3031" s="50"/>
      <c r="AP3031" s="50"/>
      <c r="AQ3031" s="50"/>
      <c r="AR3031" s="50"/>
      <c r="AS3031" s="50"/>
      <c r="AT3031" s="50"/>
      <c r="AU3031" s="50"/>
      <c r="AV3031" s="50"/>
      <c r="AW3031" s="50"/>
      <c r="AX3031" s="50">
        <f t="shared" si="967"/>
        <v>10.958929927279847</v>
      </c>
      <c r="AY3031" s="50"/>
      <c r="AZ3031" s="50">
        <f t="shared" si="957"/>
        <v>263.05074637076217</v>
      </c>
      <c r="BA3031" s="50">
        <f t="shared" si="958"/>
        <v>405.01464123752271</v>
      </c>
      <c r="BB3031" s="50">
        <f t="shared" si="959"/>
        <v>417.54086725517811</v>
      </c>
      <c r="BC3031" s="17">
        <f t="shared" si="960"/>
        <v>19798</v>
      </c>
      <c r="BD3031" s="50">
        <f t="shared" si="961"/>
        <v>10.958929927279847</v>
      </c>
      <c r="BE3031" s="50">
        <f t="shared" si="962"/>
        <v>263.05074637076217</v>
      </c>
      <c r="BF3031" s="50">
        <f t="shared" si="968"/>
        <v>430.26728076639847</v>
      </c>
      <c r="BG3031" s="50"/>
      <c r="BH3031" s="17">
        <f t="shared" si="963"/>
        <v>0</v>
      </c>
      <c r="BI3031" s="17">
        <f t="shared" si="971"/>
        <v>3031</v>
      </c>
      <c r="BJ3031" s="17">
        <f t="shared" si="969"/>
        <v>3031</v>
      </c>
      <c r="BK3031" s="150">
        <f t="shared" si="970"/>
        <v>29080</v>
      </c>
      <c r="BL3031" s="50" t="e">
        <f t="shared" ca="1" si="964"/>
        <v>#NAME?</v>
      </c>
      <c r="BM3031" s="50" t="e">
        <f t="shared" ca="1" si="965"/>
        <v>#NAME?</v>
      </c>
      <c r="BN3031" s="50" t="e">
        <f t="shared" ca="1" si="966"/>
        <v>#NAME?</v>
      </c>
    </row>
    <row r="3032" spans="1:66" x14ac:dyDescent="0.35">
      <c r="A3032" s="48">
        <v>29081</v>
      </c>
      <c r="B3032" s="17">
        <v>1979</v>
      </c>
      <c r="C3032" s="17">
        <v>8</v>
      </c>
      <c r="D3032" s="17">
        <v>226</v>
      </c>
      <c r="E3032" s="17">
        <v>14</v>
      </c>
      <c r="F3032" s="17">
        <v>3</v>
      </c>
      <c r="G3032" s="50">
        <v>8.1999999999999993</v>
      </c>
      <c r="H3032" s="32">
        <v>3.7196827418995264</v>
      </c>
      <c r="I3032" s="50">
        <v>9.8333333333333339</v>
      </c>
      <c r="J3032" s="13">
        <v>0</v>
      </c>
      <c r="K3032" s="13">
        <f t="shared" si="952"/>
        <v>0</v>
      </c>
      <c r="L3032" s="13">
        <f t="shared" si="953"/>
        <v>0</v>
      </c>
      <c r="M3032" s="13" t="e">
        <f ca="1">CalcTable[[#This Row],[IWC]]-AE3031</f>
        <v>#NAME?</v>
      </c>
      <c r="N3032" s="13" t="e">
        <f ca="1">IF(CalcTable[[#This Row],[Day of Year]]&lt;123,FCAP,AE3031)</f>
        <v>#NAME?</v>
      </c>
      <c r="O3032" s="17" t="e">
        <f ca="1">IF(IRR_DRIP,5,COUNTIF('IDET Wind Values'!C3016:G3016,"&lt;="&amp;IRR_MAXWIND))</f>
        <v>#NAME?</v>
      </c>
      <c r="P3032" s="13" t="e">
        <f ca="1">CalcTable[[#This Row],[ET_o]]*KL</f>
        <v>#NAME?</v>
      </c>
      <c r="Q3032" s="13" t="e">
        <f ca="1">IF(WILTPT&lt;=0,1,MAX(0,MIN(1,(CalcTable[[#This Row],[IWC]]-WILTPT)/(MAD-WILTPT))))</f>
        <v>#NAME?</v>
      </c>
      <c r="R3032" s="13" t="e">
        <f ca="1">CalcTable[[#This Row],[ETMult]]*CalcTable[[#This Row],[ETb]]</f>
        <v>#NAME?</v>
      </c>
      <c r="S3032" s="13" t="b">
        <f>INDEX(IRR_LIST,CalcTable[[#This Row],[Day of Week]]+1)</f>
        <v>1</v>
      </c>
      <c r="T3032" s="13">
        <f t="shared" ca="1" si="954"/>
        <v>0</v>
      </c>
      <c r="U3032" s="13" t="b">
        <f ca="1">IF(CalcTable[[#This Row],[IrrPrecip]]&gt;=IC_MM,FALSE,TRUE)</f>
        <v>1</v>
      </c>
      <c r="V3032" s="13" t="b">
        <f t="shared" si="955"/>
        <v>1</v>
      </c>
      <c r="W3032" s="13" t="e">
        <f ca="1">IF(AND(IRR_DRIP=FALSE,CalcTable[[#This Row],[IrrHours]]&lt;=0),FALSE,TRUE)</f>
        <v>#NAME?</v>
      </c>
      <c r="X3032" s="13" t="e">
        <f ca="1">AND(CalcTable[[#This Row],[IrrDay]],CalcTable[[#This Row],[IrrRain]],CalcTable[[#This Row],[IrrWarm]],CalcTable[[#This Row],[IrrWindy]])</f>
        <v>#NAME?</v>
      </c>
      <c r="Y3032" s="13" t="e">
        <f t="shared" ca="1" si="956"/>
        <v>#NAME?</v>
      </c>
      <c r="Z3032" s="13" t="e">
        <f ca="1">CalcTable[[#This Row],[IrrHours]]/5</f>
        <v>#NAME?</v>
      </c>
      <c r="AA3032" s="13" t="e">
        <f ca="1">IF(CalcTable[[#This Row],[IrrFlag]]=FALSE,0,MAX(0,CalcTable[[#This Row],[VolRednWind]]*(FCAP*IRR_TARGET-CalcTable[[#This Row],[IWC]])))</f>
        <v>#NAME?</v>
      </c>
      <c r="AB3032" s="13" t="e">
        <f ca="1">CalcTable[[#This Row],[IWC]]+CalcTable[[#This Row],[Eff Precip]]+CalcTable[[#This Row],[IrrAmt]]-CalcTable[[#This Row],[AET]]</f>
        <v>#NAME?</v>
      </c>
      <c r="AC3032" s="13" t="e">
        <f ca="1">IF(CalcTable[[#This Row],[PWC]]&gt;FCAP,MIN(24*PERC,MIN(SAT,CalcTable[[#This Row],[PWC]])-FCAP),0)</f>
        <v>#NAME?</v>
      </c>
      <c r="AD3032" s="13" t="e">
        <f ca="1">IF(CalcTable[[#This Row],[PWC]]&gt;SAT,CalcTable[[#This Row],[PWC]]-SAT,0)</f>
        <v>#NAME?</v>
      </c>
      <c r="AE3032" s="13" t="e">
        <f ca="1">CalcTable[[#This Row],[PWC]]-CalcTable[[#This Row],[PercAmt]]-CalcTable[[#This Row],[Runoff]]</f>
        <v>#NAME?</v>
      </c>
      <c r="AF3032" s="13" t="e">
        <f ca="1">CalcTable[[#This Row],[IrrAmt]]/1000*CUR_IRR_AREA*10000/IRR_EFF</f>
        <v>#NAME?</v>
      </c>
      <c r="AG3032" s="147"/>
      <c r="AH3032" s="13"/>
      <c r="AI3032" s="50">
        <v>9.5052238621980401</v>
      </c>
      <c r="AJ3032" s="50">
        <v>10.874971451963853</v>
      </c>
      <c r="AK3032" s="50">
        <v>0</v>
      </c>
      <c r="AL3032" s="50">
        <v>0</v>
      </c>
      <c r="AM3032" s="50"/>
      <c r="AN3032" s="50"/>
      <c r="AO3032" s="50"/>
      <c r="AP3032" s="50"/>
      <c r="AQ3032" s="50"/>
      <c r="AR3032" s="50"/>
      <c r="AS3032" s="50"/>
      <c r="AT3032" s="50"/>
      <c r="AU3032" s="50"/>
      <c r="AV3032" s="50"/>
      <c r="AW3032" s="50"/>
      <c r="AX3032" s="50">
        <f t="shared" si="967"/>
        <v>20.380195314161895</v>
      </c>
      <c r="AY3032" s="50"/>
      <c r="AZ3032" s="50">
        <f t="shared" si="957"/>
        <v>458.4091125698443</v>
      </c>
      <c r="BA3032" s="50">
        <f t="shared" si="958"/>
        <v>740.85935968712852</v>
      </c>
      <c r="BB3032" s="50">
        <f t="shared" si="959"/>
        <v>766.58334871781631</v>
      </c>
      <c r="BC3032" s="17">
        <f t="shared" si="960"/>
        <v>19798</v>
      </c>
      <c r="BD3032" s="50">
        <f t="shared" si="961"/>
        <v>20.380195314161895</v>
      </c>
      <c r="BE3032" s="50">
        <f t="shared" si="962"/>
        <v>458.4091125698443</v>
      </c>
      <c r="BF3032" s="50">
        <f t="shared" si="968"/>
        <v>749.81137694991776</v>
      </c>
      <c r="BG3032" s="50"/>
      <c r="BH3032" s="17">
        <f t="shared" si="963"/>
        <v>0</v>
      </c>
      <c r="BI3032" s="17">
        <f t="shared" si="971"/>
        <v>3032</v>
      </c>
      <c r="BJ3032" s="17">
        <f t="shared" si="969"/>
        <v>3032</v>
      </c>
      <c r="BK3032" s="150">
        <f t="shared" si="970"/>
        <v>29081</v>
      </c>
      <c r="BL3032" s="50" t="e">
        <f t="shared" ca="1" si="964"/>
        <v>#NAME?</v>
      </c>
      <c r="BM3032" s="50" t="e">
        <f t="shared" ca="1" si="965"/>
        <v>#NAME?</v>
      </c>
      <c r="BN3032" s="50" t="e">
        <f t="shared" ca="1" si="966"/>
        <v>#NAME?</v>
      </c>
    </row>
    <row r="3033" spans="1:66" x14ac:dyDescent="0.35">
      <c r="A3033" s="48">
        <v>29082</v>
      </c>
      <c r="B3033" s="17">
        <v>1979</v>
      </c>
      <c r="C3033" s="17">
        <v>8</v>
      </c>
      <c r="D3033" s="17">
        <v>227</v>
      </c>
      <c r="E3033" s="17">
        <v>15</v>
      </c>
      <c r="F3033" s="17">
        <v>4</v>
      </c>
      <c r="G3033" s="50">
        <v>9.3000000000000007</v>
      </c>
      <c r="H3033" s="32">
        <v>4.2221210279999122</v>
      </c>
      <c r="I3033" s="50">
        <v>7.5</v>
      </c>
      <c r="J3033" s="13">
        <v>0.2</v>
      </c>
      <c r="K3033" s="13">
        <f t="shared" si="952"/>
        <v>0.2</v>
      </c>
      <c r="L3033" s="13">
        <f t="shared" si="953"/>
        <v>0</v>
      </c>
      <c r="M3033" s="13" t="e">
        <f ca="1">CalcTable[[#This Row],[IWC]]-AE3032</f>
        <v>#NAME?</v>
      </c>
      <c r="N3033" s="13" t="e">
        <f ca="1">IF(CalcTable[[#This Row],[Day of Year]]&lt;123,FCAP,AE3032)</f>
        <v>#NAME?</v>
      </c>
      <c r="O3033" s="17" t="e">
        <f ca="1">IF(IRR_DRIP,5,COUNTIF('IDET Wind Values'!C3017:G3017,"&lt;="&amp;IRR_MAXWIND))</f>
        <v>#NAME?</v>
      </c>
      <c r="P3033" s="13" t="e">
        <f ca="1">CalcTable[[#This Row],[ET_o]]*KL</f>
        <v>#NAME?</v>
      </c>
      <c r="Q3033" s="13" t="e">
        <f ca="1">IF(WILTPT&lt;=0,1,MAX(0,MIN(1,(CalcTable[[#This Row],[IWC]]-WILTPT)/(MAD-WILTPT))))</f>
        <v>#NAME?</v>
      </c>
      <c r="R3033" s="13" t="e">
        <f ca="1">CalcTable[[#This Row],[ETMult]]*CalcTable[[#This Row],[ETb]]</f>
        <v>#NAME?</v>
      </c>
      <c r="S3033" s="13" t="b">
        <f>INDEX(IRR_LIST,CalcTable[[#This Row],[Day of Week]]+1)</f>
        <v>0</v>
      </c>
      <c r="T3033" s="13">
        <f t="shared" ca="1" si="954"/>
        <v>0</v>
      </c>
      <c r="U3033" s="13" t="b">
        <f ca="1">IF(CalcTable[[#This Row],[IrrPrecip]]&gt;=IC_MM,FALSE,TRUE)</f>
        <v>1</v>
      </c>
      <c r="V3033" s="13" t="b">
        <f t="shared" si="955"/>
        <v>1</v>
      </c>
      <c r="W3033" s="13" t="e">
        <f ca="1">IF(AND(IRR_DRIP=FALSE,CalcTable[[#This Row],[IrrHours]]&lt;=0),FALSE,TRUE)</f>
        <v>#NAME?</v>
      </c>
      <c r="X3033" s="13" t="e">
        <f ca="1">AND(CalcTable[[#This Row],[IrrDay]],CalcTable[[#This Row],[IrrRain]],CalcTable[[#This Row],[IrrWarm]],CalcTable[[#This Row],[IrrWindy]])</f>
        <v>#NAME?</v>
      </c>
      <c r="Y3033" s="13" t="e">
        <f t="shared" ca="1" si="956"/>
        <v>#NAME?</v>
      </c>
      <c r="Z3033" s="13" t="e">
        <f ca="1">CalcTable[[#This Row],[IrrHours]]/5</f>
        <v>#NAME?</v>
      </c>
      <c r="AA3033" s="13" t="e">
        <f ca="1">IF(CalcTable[[#This Row],[IrrFlag]]=FALSE,0,MAX(0,CalcTable[[#This Row],[VolRednWind]]*(FCAP*IRR_TARGET-CalcTable[[#This Row],[IWC]])))</f>
        <v>#NAME?</v>
      </c>
      <c r="AB3033" s="13" t="e">
        <f ca="1">CalcTable[[#This Row],[IWC]]+CalcTable[[#This Row],[Eff Precip]]+CalcTable[[#This Row],[IrrAmt]]-CalcTable[[#This Row],[AET]]</f>
        <v>#NAME?</v>
      </c>
      <c r="AC3033" s="13" t="e">
        <f ca="1">IF(CalcTable[[#This Row],[PWC]]&gt;FCAP,MIN(24*PERC,MIN(SAT,CalcTable[[#This Row],[PWC]])-FCAP),0)</f>
        <v>#NAME?</v>
      </c>
      <c r="AD3033" s="13" t="e">
        <f ca="1">IF(CalcTable[[#This Row],[PWC]]&gt;SAT,CalcTable[[#This Row],[PWC]]-SAT,0)</f>
        <v>#NAME?</v>
      </c>
      <c r="AE3033" s="13" t="e">
        <f ca="1">CalcTable[[#This Row],[PWC]]-CalcTable[[#This Row],[PercAmt]]-CalcTable[[#This Row],[Runoff]]</f>
        <v>#NAME?</v>
      </c>
      <c r="AF3033" s="13" t="e">
        <f ca="1">CalcTable[[#This Row],[IrrAmt]]/1000*CUR_IRR_AREA*10000/IRR_EFF</f>
        <v>#NAME?</v>
      </c>
      <c r="AG3033" s="147"/>
      <c r="AH3033" s="13"/>
      <c r="AI3033" s="50">
        <v>0</v>
      </c>
      <c r="AJ3033" s="50">
        <v>0</v>
      </c>
      <c r="AK3033" s="50">
        <v>7.2286901760244122</v>
      </c>
      <c r="AL3033" s="50">
        <v>4.4825846879034081</v>
      </c>
      <c r="AM3033" s="50"/>
      <c r="AN3033" s="50"/>
      <c r="AO3033" s="50"/>
      <c r="AP3033" s="50"/>
      <c r="AQ3033" s="50"/>
      <c r="AR3033" s="50"/>
      <c r="AS3033" s="50"/>
      <c r="AT3033" s="50"/>
      <c r="AU3033" s="50"/>
      <c r="AV3033" s="50"/>
      <c r="AW3033" s="50"/>
      <c r="AX3033" s="50">
        <f t="shared" si="967"/>
        <v>11.711274863927819</v>
      </c>
      <c r="AY3033" s="50"/>
      <c r="AZ3033" s="50">
        <f t="shared" si="957"/>
        <v>237.5099400935247</v>
      </c>
      <c r="BA3033" s="50">
        <f t="shared" si="958"/>
        <v>365.68990776304599</v>
      </c>
      <c r="BB3033" s="50">
        <f t="shared" si="959"/>
        <v>376.99990491035669</v>
      </c>
      <c r="BC3033" s="17">
        <f t="shared" si="960"/>
        <v>19798</v>
      </c>
      <c r="BD3033" s="50">
        <f t="shared" si="961"/>
        <v>11.711274863927819</v>
      </c>
      <c r="BE3033" s="50">
        <f t="shared" si="962"/>
        <v>237.5099400935247</v>
      </c>
      <c r="BF3033" s="50">
        <f t="shared" si="968"/>
        <v>388.4906524271687</v>
      </c>
      <c r="BG3033" s="50"/>
      <c r="BH3033" s="17">
        <f t="shared" si="963"/>
        <v>0</v>
      </c>
      <c r="BI3033" s="17">
        <f t="shared" si="971"/>
        <v>3033</v>
      </c>
      <c r="BJ3033" s="17">
        <f t="shared" si="969"/>
        <v>3033</v>
      </c>
      <c r="BK3033" s="150">
        <f t="shared" si="970"/>
        <v>29082</v>
      </c>
      <c r="BL3033" s="50" t="e">
        <f t="shared" ca="1" si="964"/>
        <v>#NAME?</v>
      </c>
      <c r="BM3033" s="50" t="e">
        <f t="shared" ca="1" si="965"/>
        <v>#NAME?</v>
      </c>
      <c r="BN3033" s="50" t="e">
        <f t="shared" ca="1" si="966"/>
        <v>#NAME?</v>
      </c>
    </row>
    <row r="3034" spans="1:66" x14ac:dyDescent="0.35">
      <c r="A3034" s="48">
        <v>29083</v>
      </c>
      <c r="B3034" s="17">
        <v>1979</v>
      </c>
      <c r="C3034" s="17">
        <v>8</v>
      </c>
      <c r="D3034" s="17">
        <v>228</v>
      </c>
      <c r="E3034" s="17">
        <v>16</v>
      </c>
      <c r="F3034" s="17">
        <v>5</v>
      </c>
      <c r="G3034" s="50">
        <v>11.5</v>
      </c>
      <c r="H3034" s="32">
        <v>4.6826777802301534</v>
      </c>
      <c r="I3034" s="50">
        <v>5.666666666666667</v>
      </c>
      <c r="J3034" s="13">
        <v>0.4</v>
      </c>
      <c r="K3034" s="13">
        <f t="shared" si="952"/>
        <v>0.4</v>
      </c>
      <c r="L3034" s="13">
        <f t="shared" si="953"/>
        <v>0</v>
      </c>
      <c r="M3034" s="13" t="e">
        <f ca="1">CalcTable[[#This Row],[IWC]]-AE3033</f>
        <v>#NAME?</v>
      </c>
      <c r="N3034" s="13" t="e">
        <f ca="1">IF(CalcTable[[#This Row],[Day of Year]]&lt;123,FCAP,AE3033)</f>
        <v>#NAME?</v>
      </c>
      <c r="O3034" s="17" t="e">
        <f ca="1">IF(IRR_DRIP,5,COUNTIF('IDET Wind Values'!C3018:G3018,"&lt;="&amp;IRR_MAXWIND))</f>
        <v>#NAME?</v>
      </c>
      <c r="P3034" s="13" t="e">
        <f ca="1">CalcTable[[#This Row],[ET_o]]*KL</f>
        <v>#NAME?</v>
      </c>
      <c r="Q3034" s="13" t="e">
        <f ca="1">IF(WILTPT&lt;=0,1,MAX(0,MIN(1,(CalcTable[[#This Row],[IWC]]-WILTPT)/(MAD-WILTPT))))</f>
        <v>#NAME?</v>
      </c>
      <c r="R3034" s="13" t="e">
        <f ca="1">CalcTable[[#This Row],[ETMult]]*CalcTable[[#This Row],[ETb]]</f>
        <v>#NAME?</v>
      </c>
      <c r="S3034" s="13" t="b">
        <f>INDEX(IRR_LIST,CalcTable[[#This Row],[Day of Week]]+1)</f>
        <v>1</v>
      </c>
      <c r="T3034" s="13">
        <f t="shared" ca="1" si="954"/>
        <v>0.2</v>
      </c>
      <c r="U3034" s="13" t="b">
        <f ca="1">IF(CalcTable[[#This Row],[IrrPrecip]]&gt;=IC_MM,FALSE,TRUE)</f>
        <v>1</v>
      </c>
      <c r="V3034" s="13" t="b">
        <f t="shared" si="955"/>
        <v>1</v>
      </c>
      <c r="W3034" s="13" t="e">
        <f ca="1">IF(AND(IRR_DRIP=FALSE,CalcTable[[#This Row],[IrrHours]]&lt;=0),FALSE,TRUE)</f>
        <v>#NAME?</v>
      </c>
      <c r="X3034" s="13" t="e">
        <f ca="1">AND(CalcTable[[#This Row],[IrrDay]],CalcTable[[#This Row],[IrrRain]],CalcTable[[#This Row],[IrrWarm]],CalcTable[[#This Row],[IrrWindy]])</f>
        <v>#NAME?</v>
      </c>
      <c r="Y3034" s="13" t="e">
        <f t="shared" ca="1" si="956"/>
        <v>#NAME?</v>
      </c>
      <c r="Z3034" s="13" t="e">
        <f ca="1">CalcTable[[#This Row],[IrrHours]]/5</f>
        <v>#NAME?</v>
      </c>
      <c r="AA3034" s="13" t="e">
        <f ca="1">IF(CalcTable[[#This Row],[IrrFlag]]=FALSE,0,MAX(0,CalcTable[[#This Row],[VolRednWind]]*(FCAP*IRR_TARGET-CalcTable[[#This Row],[IWC]])))</f>
        <v>#NAME?</v>
      </c>
      <c r="AB3034" s="13" t="e">
        <f ca="1">CalcTable[[#This Row],[IWC]]+CalcTable[[#This Row],[Eff Precip]]+CalcTable[[#This Row],[IrrAmt]]-CalcTable[[#This Row],[AET]]</f>
        <v>#NAME?</v>
      </c>
      <c r="AC3034" s="13" t="e">
        <f ca="1">IF(CalcTable[[#This Row],[PWC]]&gt;FCAP,MIN(24*PERC,MIN(SAT,CalcTable[[#This Row],[PWC]])-FCAP),0)</f>
        <v>#NAME?</v>
      </c>
      <c r="AD3034" s="13" t="e">
        <f ca="1">IF(CalcTable[[#This Row],[PWC]]&gt;SAT,CalcTable[[#This Row],[PWC]]-SAT,0)</f>
        <v>#NAME?</v>
      </c>
      <c r="AE3034" s="13" t="e">
        <f ca="1">CalcTable[[#This Row],[PWC]]-CalcTable[[#This Row],[PercAmt]]-CalcTable[[#This Row],[Runoff]]</f>
        <v>#NAME?</v>
      </c>
      <c r="AF3034" s="13" t="e">
        <f ca="1">CalcTable[[#This Row],[IrrAmt]]/1000*CUR_IRR_AREA*10000/IRR_EFF</f>
        <v>#NAME?</v>
      </c>
      <c r="AG3034" s="147"/>
      <c r="AH3034" s="13"/>
      <c r="AI3034" s="50">
        <v>7.3487189223235418</v>
      </c>
      <c r="AJ3034" s="50">
        <v>9.7714847195999397</v>
      </c>
      <c r="AK3034" s="50">
        <v>0</v>
      </c>
      <c r="AL3034" s="50">
        <v>0</v>
      </c>
      <c r="AM3034" s="50"/>
      <c r="AN3034" s="50"/>
      <c r="AO3034" s="50"/>
      <c r="AP3034" s="50"/>
      <c r="AQ3034" s="50"/>
      <c r="AR3034" s="50"/>
      <c r="AS3034" s="50"/>
      <c r="AT3034" s="50"/>
      <c r="AU3034" s="50"/>
      <c r="AV3034" s="50"/>
      <c r="AW3034" s="50"/>
      <c r="AX3034" s="50">
        <f t="shared" si="967"/>
        <v>17.120203641923482</v>
      </c>
      <c r="AY3034" s="50"/>
      <c r="AZ3034" s="50">
        <f t="shared" si="957"/>
        <v>394.41142930234355</v>
      </c>
      <c r="BA3034" s="50">
        <f t="shared" si="958"/>
        <v>638.76621735042613</v>
      </c>
      <c r="BB3034" s="50">
        <f t="shared" si="959"/>
        <v>661.04747245080148</v>
      </c>
      <c r="BC3034" s="17">
        <f t="shared" si="960"/>
        <v>19798</v>
      </c>
      <c r="BD3034" s="50">
        <f t="shared" si="961"/>
        <v>17.120203641923482</v>
      </c>
      <c r="BE3034" s="50">
        <f t="shared" si="962"/>
        <v>394.41142930234355</v>
      </c>
      <c r="BF3034" s="50">
        <f t="shared" si="968"/>
        <v>645.13154032232853</v>
      </c>
      <c r="BG3034" s="50"/>
      <c r="BH3034" s="17">
        <f t="shared" si="963"/>
        <v>0</v>
      </c>
      <c r="BI3034" s="17">
        <f t="shared" si="971"/>
        <v>3034</v>
      </c>
      <c r="BJ3034" s="17">
        <f t="shared" si="969"/>
        <v>3034</v>
      </c>
      <c r="BK3034" s="150">
        <f t="shared" si="970"/>
        <v>29083</v>
      </c>
      <c r="BL3034" s="50" t="e">
        <f t="shared" ca="1" si="964"/>
        <v>#NAME?</v>
      </c>
      <c r="BM3034" s="50" t="e">
        <f t="shared" ca="1" si="965"/>
        <v>#NAME?</v>
      </c>
      <c r="BN3034" s="50" t="e">
        <f t="shared" ca="1" si="966"/>
        <v>#NAME?</v>
      </c>
    </row>
    <row r="3035" spans="1:66" x14ac:dyDescent="0.35">
      <c r="A3035" s="48">
        <v>29084</v>
      </c>
      <c r="B3035" s="17">
        <v>1979</v>
      </c>
      <c r="C3035" s="17">
        <v>8</v>
      </c>
      <c r="D3035" s="17">
        <v>229</v>
      </c>
      <c r="E3035" s="17">
        <v>17</v>
      </c>
      <c r="F3035" s="17">
        <v>6</v>
      </c>
      <c r="G3035" s="50">
        <v>9.1</v>
      </c>
      <c r="H3035" s="32">
        <v>4.8353966778501896</v>
      </c>
      <c r="I3035" s="50">
        <v>5.166666666666667</v>
      </c>
      <c r="J3035" s="13">
        <v>0</v>
      </c>
      <c r="K3035" s="13">
        <f t="shared" si="952"/>
        <v>0</v>
      </c>
      <c r="L3035" s="13">
        <f t="shared" si="953"/>
        <v>0</v>
      </c>
      <c r="M3035" s="13" t="e">
        <f ca="1">CalcTable[[#This Row],[IWC]]-AE3034</f>
        <v>#NAME?</v>
      </c>
      <c r="N3035" s="13" t="e">
        <f ca="1">IF(CalcTable[[#This Row],[Day of Year]]&lt;123,FCAP,AE3034)</f>
        <v>#NAME?</v>
      </c>
      <c r="O3035" s="17" t="e">
        <f ca="1">IF(IRR_DRIP,5,COUNTIF('IDET Wind Values'!C3019:G3019,"&lt;="&amp;IRR_MAXWIND))</f>
        <v>#NAME?</v>
      </c>
      <c r="P3035" s="13" t="e">
        <f ca="1">CalcTable[[#This Row],[ET_o]]*KL</f>
        <v>#NAME?</v>
      </c>
      <c r="Q3035" s="13" t="e">
        <f ca="1">IF(WILTPT&lt;=0,1,MAX(0,MIN(1,(CalcTable[[#This Row],[IWC]]-WILTPT)/(MAD-WILTPT))))</f>
        <v>#NAME?</v>
      </c>
      <c r="R3035" s="13" t="e">
        <f ca="1">CalcTable[[#This Row],[ETMult]]*CalcTable[[#This Row],[ETb]]</f>
        <v>#NAME?</v>
      </c>
      <c r="S3035" s="13" t="b">
        <f>INDEX(IRR_LIST,CalcTable[[#This Row],[Day of Week]]+1)</f>
        <v>0</v>
      </c>
      <c r="T3035" s="13">
        <f t="shared" ca="1" si="954"/>
        <v>0.60000000000000009</v>
      </c>
      <c r="U3035" s="13" t="b">
        <f ca="1">IF(CalcTable[[#This Row],[IrrPrecip]]&gt;=IC_MM,FALSE,TRUE)</f>
        <v>1</v>
      </c>
      <c r="V3035" s="13" t="b">
        <f t="shared" si="955"/>
        <v>1</v>
      </c>
      <c r="W3035" s="13" t="e">
        <f ca="1">IF(AND(IRR_DRIP=FALSE,CalcTable[[#This Row],[IrrHours]]&lt;=0),FALSE,TRUE)</f>
        <v>#NAME?</v>
      </c>
      <c r="X3035" s="13" t="e">
        <f ca="1">AND(CalcTable[[#This Row],[IrrDay]],CalcTable[[#This Row],[IrrRain]],CalcTable[[#This Row],[IrrWarm]],CalcTable[[#This Row],[IrrWindy]])</f>
        <v>#NAME?</v>
      </c>
      <c r="Y3035" s="13" t="e">
        <f t="shared" ca="1" si="956"/>
        <v>#NAME?</v>
      </c>
      <c r="Z3035" s="13" t="e">
        <f ca="1">CalcTable[[#This Row],[IrrHours]]/5</f>
        <v>#NAME?</v>
      </c>
      <c r="AA3035" s="13" t="e">
        <f ca="1">IF(CalcTable[[#This Row],[IrrFlag]]=FALSE,0,MAX(0,CalcTable[[#This Row],[VolRednWind]]*(FCAP*IRR_TARGET-CalcTable[[#This Row],[IWC]])))</f>
        <v>#NAME?</v>
      </c>
      <c r="AB3035" s="13" t="e">
        <f ca="1">CalcTable[[#This Row],[IWC]]+CalcTable[[#This Row],[Eff Precip]]+CalcTable[[#This Row],[IrrAmt]]-CalcTable[[#This Row],[AET]]</f>
        <v>#NAME?</v>
      </c>
      <c r="AC3035" s="13" t="e">
        <f ca="1">IF(CalcTable[[#This Row],[PWC]]&gt;FCAP,MIN(24*PERC,MIN(SAT,CalcTable[[#This Row],[PWC]])-FCAP),0)</f>
        <v>#NAME?</v>
      </c>
      <c r="AD3035" s="13" t="e">
        <f ca="1">IF(CalcTable[[#This Row],[PWC]]&gt;SAT,CalcTable[[#This Row],[PWC]]-SAT,0)</f>
        <v>#NAME?</v>
      </c>
      <c r="AE3035" s="13" t="e">
        <f ca="1">CalcTable[[#This Row],[PWC]]-CalcTable[[#This Row],[PercAmt]]-CalcTable[[#This Row],[Runoff]]</f>
        <v>#NAME?</v>
      </c>
      <c r="AF3035" s="13" t="e">
        <f ca="1">CalcTable[[#This Row],[IrrAmt]]/1000*CUR_IRR_AREA*10000/IRR_EFF</f>
        <v>#NAME?</v>
      </c>
      <c r="AG3035" s="147"/>
      <c r="AH3035" s="13"/>
      <c r="AI3035" s="50">
        <v>0</v>
      </c>
      <c r="AJ3035" s="50">
        <v>0</v>
      </c>
      <c r="AK3035" s="50">
        <v>0</v>
      </c>
      <c r="AL3035" s="50">
        <v>4.8976393445265387</v>
      </c>
      <c r="AM3035" s="50"/>
      <c r="AN3035" s="50"/>
      <c r="AO3035" s="50"/>
      <c r="AP3035" s="50"/>
      <c r="AQ3035" s="50"/>
      <c r="AR3035" s="50"/>
      <c r="AS3035" s="50"/>
      <c r="AT3035" s="50"/>
      <c r="AU3035" s="50"/>
      <c r="AV3035" s="50"/>
      <c r="AW3035" s="50"/>
      <c r="AX3035" s="50">
        <f t="shared" si="967"/>
        <v>4.8976393445265387</v>
      </c>
      <c r="AY3035" s="50"/>
      <c r="AZ3035" s="50">
        <f t="shared" si="957"/>
        <v>143.66408743944515</v>
      </c>
      <c r="BA3035" s="50">
        <f t="shared" si="958"/>
        <v>221.19708700993937</v>
      </c>
      <c r="BB3035" s="50">
        <f t="shared" si="959"/>
        <v>228.03823403086534</v>
      </c>
      <c r="BC3035" s="17">
        <f t="shared" si="960"/>
        <v>19798</v>
      </c>
      <c r="BD3035" s="50">
        <f t="shared" si="961"/>
        <v>4.8976393445265387</v>
      </c>
      <c r="BE3035" s="50">
        <f t="shared" si="962"/>
        <v>143.66408743944515</v>
      </c>
      <c r="BF3035" s="50">
        <f t="shared" si="968"/>
        <v>234.98871263125497</v>
      </c>
      <c r="BG3035" s="50"/>
      <c r="BH3035" s="17">
        <f t="shared" si="963"/>
        <v>0</v>
      </c>
      <c r="BI3035" s="17">
        <f t="shared" si="971"/>
        <v>3035</v>
      </c>
      <c r="BJ3035" s="17">
        <f t="shared" si="969"/>
        <v>3035</v>
      </c>
      <c r="BK3035" s="150">
        <f t="shared" si="970"/>
        <v>29084</v>
      </c>
      <c r="BL3035" s="50" t="e">
        <f t="shared" ca="1" si="964"/>
        <v>#NAME?</v>
      </c>
      <c r="BM3035" s="50" t="e">
        <f t="shared" ca="1" si="965"/>
        <v>#NAME?</v>
      </c>
      <c r="BN3035" s="50" t="e">
        <f t="shared" ca="1" si="966"/>
        <v>#NAME?</v>
      </c>
    </row>
    <row r="3036" spans="1:66" x14ac:dyDescent="0.35">
      <c r="A3036" s="48">
        <v>29085</v>
      </c>
      <c r="B3036" s="17">
        <v>1979</v>
      </c>
      <c r="C3036" s="17">
        <v>8</v>
      </c>
      <c r="D3036" s="17">
        <v>230</v>
      </c>
      <c r="E3036" s="17">
        <v>18</v>
      </c>
      <c r="F3036" s="17">
        <v>7</v>
      </c>
      <c r="G3036" s="50">
        <v>12.1</v>
      </c>
      <c r="H3036" s="32">
        <v>5.437798358130209</v>
      </c>
      <c r="I3036" s="50">
        <v>9.5</v>
      </c>
      <c r="J3036" s="13">
        <v>0</v>
      </c>
      <c r="K3036" s="13">
        <f t="shared" si="952"/>
        <v>0</v>
      </c>
      <c r="L3036" s="13">
        <f t="shared" si="953"/>
        <v>0</v>
      </c>
      <c r="M3036" s="13" t="e">
        <f ca="1">CalcTable[[#This Row],[IWC]]-AE3035</f>
        <v>#NAME?</v>
      </c>
      <c r="N3036" s="13" t="e">
        <f ca="1">IF(CalcTable[[#This Row],[Day of Year]]&lt;123,FCAP,AE3035)</f>
        <v>#NAME?</v>
      </c>
      <c r="O3036" s="17" t="e">
        <f ca="1">IF(IRR_DRIP,5,COUNTIF('IDET Wind Values'!C3020:G3020,"&lt;="&amp;IRR_MAXWIND))</f>
        <v>#NAME?</v>
      </c>
      <c r="P3036" s="13" t="e">
        <f ca="1">CalcTable[[#This Row],[ET_o]]*KL</f>
        <v>#NAME?</v>
      </c>
      <c r="Q3036" s="13" t="e">
        <f ca="1">IF(WILTPT&lt;=0,1,MAX(0,MIN(1,(CalcTable[[#This Row],[IWC]]-WILTPT)/(MAD-WILTPT))))</f>
        <v>#NAME?</v>
      </c>
      <c r="R3036" s="13" t="e">
        <f ca="1">CalcTable[[#This Row],[ETMult]]*CalcTable[[#This Row],[ETb]]</f>
        <v>#NAME?</v>
      </c>
      <c r="S3036" s="13" t="b">
        <f>INDEX(IRR_LIST,CalcTable[[#This Row],[Day of Week]]+1)</f>
        <v>0</v>
      </c>
      <c r="T3036" s="13">
        <f t="shared" ca="1" si="954"/>
        <v>0.4</v>
      </c>
      <c r="U3036" s="13" t="b">
        <f ca="1">IF(CalcTable[[#This Row],[IrrPrecip]]&gt;=IC_MM,FALSE,TRUE)</f>
        <v>1</v>
      </c>
      <c r="V3036" s="13" t="b">
        <f t="shared" si="955"/>
        <v>1</v>
      </c>
      <c r="W3036" s="13" t="e">
        <f ca="1">IF(AND(IRR_DRIP=FALSE,CalcTable[[#This Row],[IrrHours]]&lt;=0),FALSE,TRUE)</f>
        <v>#NAME?</v>
      </c>
      <c r="X3036" s="13" t="e">
        <f ca="1">AND(CalcTable[[#This Row],[IrrDay]],CalcTable[[#This Row],[IrrRain]],CalcTable[[#This Row],[IrrWarm]],CalcTable[[#This Row],[IrrWindy]])</f>
        <v>#NAME?</v>
      </c>
      <c r="Y3036" s="13" t="e">
        <f t="shared" ca="1" si="956"/>
        <v>#NAME?</v>
      </c>
      <c r="Z3036" s="13" t="e">
        <f ca="1">CalcTable[[#This Row],[IrrHours]]/5</f>
        <v>#NAME?</v>
      </c>
      <c r="AA3036" s="13" t="e">
        <f ca="1">IF(CalcTable[[#This Row],[IrrFlag]]=FALSE,0,MAX(0,CalcTable[[#This Row],[VolRednWind]]*(FCAP*IRR_TARGET-CalcTable[[#This Row],[IWC]])))</f>
        <v>#NAME?</v>
      </c>
      <c r="AB3036" s="13" t="e">
        <f ca="1">CalcTable[[#This Row],[IWC]]+CalcTable[[#This Row],[Eff Precip]]+CalcTable[[#This Row],[IrrAmt]]-CalcTable[[#This Row],[AET]]</f>
        <v>#NAME?</v>
      </c>
      <c r="AC3036" s="13" t="e">
        <f ca="1">IF(CalcTable[[#This Row],[PWC]]&gt;FCAP,MIN(24*PERC,MIN(SAT,CalcTable[[#This Row],[PWC]])-FCAP),0)</f>
        <v>#NAME?</v>
      </c>
      <c r="AD3036" s="13" t="e">
        <f ca="1">IF(CalcTable[[#This Row],[PWC]]&gt;SAT,CalcTable[[#This Row],[PWC]]-SAT,0)</f>
        <v>#NAME?</v>
      </c>
      <c r="AE3036" s="13" t="e">
        <f ca="1">CalcTable[[#This Row],[PWC]]-CalcTable[[#This Row],[PercAmt]]-CalcTable[[#This Row],[Runoff]]</f>
        <v>#NAME?</v>
      </c>
      <c r="AF3036" s="13" t="e">
        <f ca="1">CalcTable[[#This Row],[IrrAmt]]/1000*CUR_IRR_AREA*10000/IRR_EFF</f>
        <v>#NAME?</v>
      </c>
      <c r="AG3036" s="147"/>
      <c r="AH3036" s="13"/>
      <c r="AI3036" s="50">
        <v>0</v>
      </c>
      <c r="AJ3036" s="50">
        <v>0</v>
      </c>
      <c r="AK3036" s="50">
        <v>0</v>
      </c>
      <c r="AL3036" s="50">
        <v>0</v>
      </c>
      <c r="AM3036" s="50"/>
      <c r="AN3036" s="50"/>
      <c r="AO3036" s="50"/>
      <c r="AP3036" s="50"/>
      <c r="AQ3036" s="50"/>
      <c r="AR3036" s="50"/>
      <c r="AS3036" s="50"/>
      <c r="AT3036" s="50"/>
      <c r="AU3036" s="50"/>
      <c r="AV3036" s="50"/>
      <c r="AW3036" s="50"/>
      <c r="AX3036" s="50">
        <f t="shared" si="967"/>
        <v>0</v>
      </c>
      <c r="AY3036" s="50"/>
      <c r="AZ3036" s="50">
        <f t="shared" si="957"/>
        <v>0</v>
      </c>
      <c r="BA3036" s="50">
        <f t="shared" si="958"/>
        <v>0</v>
      </c>
      <c r="BB3036" s="50">
        <f t="shared" si="959"/>
        <v>0</v>
      </c>
      <c r="BC3036" s="17">
        <f t="shared" si="960"/>
        <v>19798</v>
      </c>
      <c r="BD3036" s="50">
        <f t="shared" si="961"/>
        <v>0</v>
      </c>
      <c r="BE3036" s="50">
        <f t="shared" si="962"/>
        <v>0</v>
      </c>
      <c r="BF3036" s="50">
        <f t="shared" si="968"/>
        <v>0</v>
      </c>
      <c r="BG3036" s="50"/>
      <c r="BH3036" s="17">
        <f t="shared" si="963"/>
        <v>0</v>
      </c>
      <c r="BI3036" s="17">
        <f t="shared" si="971"/>
        <v>3036</v>
      </c>
      <c r="BJ3036" s="17">
        <f t="shared" si="969"/>
        <v>3036</v>
      </c>
      <c r="BK3036" s="150">
        <f t="shared" si="970"/>
        <v>29085</v>
      </c>
      <c r="BL3036" s="50" t="e">
        <f t="shared" ca="1" si="964"/>
        <v>#NAME?</v>
      </c>
      <c r="BM3036" s="50" t="e">
        <f t="shared" ca="1" si="965"/>
        <v>#NAME?</v>
      </c>
      <c r="BN3036" s="50" t="e">
        <f t="shared" ca="1" si="966"/>
        <v>#NAME?</v>
      </c>
    </row>
    <row r="3037" spans="1:66" x14ac:dyDescent="0.35">
      <c r="A3037" s="48">
        <v>29086</v>
      </c>
      <c r="B3037" s="17">
        <v>1979</v>
      </c>
      <c r="C3037" s="17">
        <v>8</v>
      </c>
      <c r="D3037" s="17">
        <v>231</v>
      </c>
      <c r="E3037" s="17">
        <v>19</v>
      </c>
      <c r="F3037" s="17">
        <v>1</v>
      </c>
      <c r="G3037" s="50">
        <v>11.9</v>
      </c>
      <c r="H3037" s="32">
        <v>2.7859462344157153</v>
      </c>
      <c r="I3037" s="50">
        <v>18.666666666666668</v>
      </c>
      <c r="J3037" s="13">
        <v>7</v>
      </c>
      <c r="K3037" s="13">
        <f t="shared" si="952"/>
        <v>7</v>
      </c>
      <c r="L3037" s="13">
        <f t="shared" si="953"/>
        <v>1.5</v>
      </c>
      <c r="M3037" s="13" t="e">
        <f ca="1">CalcTable[[#This Row],[IWC]]-AE3036</f>
        <v>#NAME?</v>
      </c>
      <c r="N3037" s="13" t="e">
        <f ca="1">IF(CalcTable[[#This Row],[Day of Year]]&lt;123,FCAP,AE3036)</f>
        <v>#NAME?</v>
      </c>
      <c r="O3037" s="17" t="e">
        <f ca="1">IF(IRR_DRIP,5,COUNTIF('IDET Wind Values'!C3021:G3021,"&lt;="&amp;IRR_MAXWIND))</f>
        <v>#NAME?</v>
      </c>
      <c r="P3037" s="13" t="e">
        <f ca="1">CalcTable[[#This Row],[ET_o]]*KL</f>
        <v>#NAME?</v>
      </c>
      <c r="Q3037" s="13" t="e">
        <f ca="1">IF(WILTPT&lt;=0,1,MAX(0,MIN(1,(CalcTable[[#This Row],[IWC]]-WILTPT)/(MAD-WILTPT))))</f>
        <v>#NAME?</v>
      </c>
      <c r="R3037" s="13" t="e">
        <f ca="1">CalcTable[[#This Row],[ETMult]]*CalcTable[[#This Row],[ETb]]</f>
        <v>#NAME?</v>
      </c>
      <c r="S3037" s="13" t="b">
        <f>INDEX(IRR_LIST,CalcTable[[#This Row],[Day of Week]]+1)</f>
        <v>1</v>
      </c>
      <c r="T3037" s="13">
        <f t="shared" ca="1" si="954"/>
        <v>0</v>
      </c>
      <c r="U3037" s="13" t="b">
        <f ca="1">IF(CalcTable[[#This Row],[IrrPrecip]]&gt;=IC_MM,FALSE,TRUE)</f>
        <v>1</v>
      </c>
      <c r="V3037" s="13" t="b">
        <f t="shared" si="955"/>
        <v>1</v>
      </c>
      <c r="W3037" s="13" t="e">
        <f ca="1">IF(AND(IRR_DRIP=FALSE,CalcTable[[#This Row],[IrrHours]]&lt;=0),FALSE,TRUE)</f>
        <v>#NAME?</v>
      </c>
      <c r="X3037" s="13" t="e">
        <f ca="1">AND(CalcTable[[#This Row],[IrrDay]],CalcTable[[#This Row],[IrrRain]],CalcTable[[#This Row],[IrrWarm]],CalcTable[[#This Row],[IrrWindy]])</f>
        <v>#NAME?</v>
      </c>
      <c r="Y3037" s="13" t="e">
        <f t="shared" ca="1" si="956"/>
        <v>#NAME?</v>
      </c>
      <c r="Z3037" s="13" t="e">
        <f ca="1">CalcTable[[#This Row],[IrrHours]]/5</f>
        <v>#NAME?</v>
      </c>
      <c r="AA3037" s="13" t="e">
        <f ca="1">IF(CalcTable[[#This Row],[IrrFlag]]=FALSE,0,MAX(0,CalcTable[[#This Row],[VolRednWind]]*(FCAP*IRR_TARGET-CalcTable[[#This Row],[IWC]])))</f>
        <v>#NAME?</v>
      </c>
      <c r="AB3037" s="13" t="e">
        <f ca="1">CalcTable[[#This Row],[IWC]]+CalcTable[[#This Row],[Eff Precip]]+CalcTable[[#This Row],[IrrAmt]]-CalcTable[[#This Row],[AET]]</f>
        <v>#NAME?</v>
      </c>
      <c r="AC3037" s="13" t="e">
        <f ca="1">IF(CalcTable[[#This Row],[PWC]]&gt;FCAP,MIN(24*PERC,MIN(SAT,CalcTable[[#This Row],[PWC]])-FCAP),0)</f>
        <v>#NAME?</v>
      </c>
      <c r="AD3037" s="13" t="e">
        <f ca="1">IF(CalcTable[[#This Row],[PWC]]&gt;SAT,CalcTable[[#This Row],[PWC]]-SAT,0)</f>
        <v>#NAME?</v>
      </c>
      <c r="AE3037" s="13" t="e">
        <f ca="1">CalcTable[[#This Row],[PWC]]-CalcTable[[#This Row],[PercAmt]]-CalcTable[[#This Row],[Runoff]]</f>
        <v>#NAME?</v>
      </c>
      <c r="AF3037" s="13" t="e">
        <f ca="1">CalcTable[[#This Row],[IrrAmt]]/1000*CUR_IRR_AREA*10000/IRR_EFF</f>
        <v>#NAME?</v>
      </c>
      <c r="AG3037" s="147"/>
      <c r="AH3037" s="13"/>
      <c r="AI3037" s="50">
        <v>10.599236525186281</v>
      </c>
      <c r="AJ3037" s="50">
        <v>14.007236525186272</v>
      </c>
      <c r="AK3037" s="50">
        <v>0</v>
      </c>
      <c r="AL3037" s="50">
        <v>0</v>
      </c>
      <c r="AM3037" s="50"/>
      <c r="AN3037" s="50"/>
      <c r="AO3037" s="50"/>
      <c r="AP3037" s="50"/>
      <c r="AQ3037" s="50"/>
      <c r="AR3037" s="50"/>
      <c r="AS3037" s="50"/>
      <c r="AT3037" s="50"/>
      <c r="AU3037" s="50"/>
      <c r="AV3037" s="50"/>
      <c r="AW3037" s="50"/>
      <c r="AX3037" s="50">
        <f t="shared" si="967"/>
        <v>24.606473050372554</v>
      </c>
      <c r="AY3037" s="50"/>
      <c r="AZ3037" s="50">
        <f t="shared" si="957"/>
        <v>566.33440710819616</v>
      </c>
      <c r="BA3037" s="50">
        <f t="shared" si="958"/>
        <v>917.12672990223086</v>
      </c>
      <c r="BB3037" s="50">
        <f t="shared" si="959"/>
        <v>949.11187185331869</v>
      </c>
      <c r="BC3037" s="17">
        <f t="shared" si="960"/>
        <v>19798</v>
      </c>
      <c r="BD3037" s="50">
        <f t="shared" si="961"/>
        <v>24.606473050372554</v>
      </c>
      <c r="BE3037" s="50">
        <f t="shared" si="962"/>
        <v>566.33440710819616</v>
      </c>
      <c r="BF3037" s="50">
        <f t="shared" si="968"/>
        <v>926.34280158035051</v>
      </c>
      <c r="BG3037" s="50"/>
      <c r="BH3037" s="17">
        <f t="shared" si="963"/>
        <v>0</v>
      </c>
      <c r="BI3037" s="17">
        <f t="shared" si="971"/>
        <v>3037</v>
      </c>
      <c r="BJ3037" s="17">
        <f t="shared" si="969"/>
        <v>3037</v>
      </c>
      <c r="BK3037" s="150">
        <f t="shared" si="970"/>
        <v>29086</v>
      </c>
      <c r="BL3037" s="50" t="e">
        <f t="shared" ca="1" si="964"/>
        <v>#NAME?</v>
      </c>
      <c r="BM3037" s="50" t="e">
        <f t="shared" ca="1" si="965"/>
        <v>#NAME?</v>
      </c>
      <c r="BN3037" s="50" t="e">
        <f t="shared" ca="1" si="966"/>
        <v>#NAME?</v>
      </c>
    </row>
    <row r="3038" spans="1:66" x14ac:dyDescent="0.35">
      <c r="A3038" s="48">
        <v>29087</v>
      </c>
      <c r="B3038" s="17">
        <v>1979</v>
      </c>
      <c r="C3038" s="17">
        <v>8</v>
      </c>
      <c r="D3038" s="17">
        <v>232</v>
      </c>
      <c r="E3038" s="17">
        <v>20</v>
      </c>
      <c r="F3038" s="17">
        <v>2</v>
      </c>
      <c r="G3038" s="50">
        <v>9.8000000000000007</v>
      </c>
      <c r="H3038" s="32">
        <v>2.7840633392477159</v>
      </c>
      <c r="I3038" s="50">
        <v>3.1666666666666665</v>
      </c>
      <c r="J3038" s="13">
        <v>0</v>
      </c>
      <c r="K3038" s="13">
        <f t="shared" si="952"/>
        <v>0</v>
      </c>
      <c r="L3038" s="13">
        <f t="shared" si="953"/>
        <v>0</v>
      </c>
      <c r="M3038" s="13" t="e">
        <f ca="1">CalcTable[[#This Row],[IWC]]-AE3037</f>
        <v>#NAME?</v>
      </c>
      <c r="N3038" s="13" t="e">
        <f ca="1">IF(CalcTable[[#This Row],[Day of Year]]&lt;123,FCAP,AE3037)</f>
        <v>#NAME?</v>
      </c>
      <c r="O3038" s="17" t="e">
        <f ca="1">IF(IRR_DRIP,5,COUNTIF('IDET Wind Values'!C3022:G3022,"&lt;="&amp;IRR_MAXWIND))</f>
        <v>#NAME?</v>
      </c>
      <c r="P3038" s="13" t="e">
        <f ca="1">CalcTable[[#This Row],[ET_o]]*KL</f>
        <v>#NAME?</v>
      </c>
      <c r="Q3038" s="13" t="e">
        <f ca="1">IF(WILTPT&lt;=0,1,MAX(0,MIN(1,(CalcTable[[#This Row],[IWC]]-WILTPT)/(MAD-WILTPT))))</f>
        <v>#NAME?</v>
      </c>
      <c r="R3038" s="13" t="e">
        <f ca="1">CalcTable[[#This Row],[ETMult]]*CalcTable[[#This Row],[ETb]]</f>
        <v>#NAME?</v>
      </c>
      <c r="S3038" s="13" t="b">
        <f>INDEX(IRR_LIST,CalcTable[[#This Row],[Day of Week]]+1)</f>
        <v>0</v>
      </c>
      <c r="T3038" s="13">
        <f t="shared" ca="1" si="954"/>
        <v>7</v>
      </c>
      <c r="U3038" s="13" t="b">
        <f ca="1">IF(CalcTable[[#This Row],[IrrPrecip]]&gt;=IC_MM,FALSE,TRUE)</f>
        <v>1</v>
      </c>
      <c r="V3038" s="13" t="b">
        <f t="shared" si="955"/>
        <v>1</v>
      </c>
      <c r="W3038" s="13" t="e">
        <f ca="1">IF(AND(IRR_DRIP=FALSE,CalcTable[[#This Row],[IrrHours]]&lt;=0),FALSE,TRUE)</f>
        <v>#NAME?</v>
      </c>
      <c r="X3038" s="13" t="e">
        <f ca="1">AND(CalcTable[[#This Row],[IrrDay]],CalcTable[[#This Row],[IrrRain]],CalcTable[[#This Row],[IrrWarm]],CalcTable[[#This Row],[IrrWindy]])</f>
        <v>#NAME?</v>
      </c>
      <c r="Y3038" s="13" t="e">
        <f t="shared" ca="1" si="956"/>
        <v>#NAME?</v>
      </c>
      <c r="Z3038" s="13" t="e">
        <f ca="1">CalcTable[[#This Row],[IrrHours]]/5</f>
        <v>#NAME?</v>
      </c>
      <c r="AA3038" s="13" t="e">
        <f ca="1">IF(CalcTable[[#This Row],[IrrFlag]]=FALSE,0,MAX(0,CalcTable[[#This Row],[VolRednWind]]*(FCAP*IRR_TARGET-CalcTable[[#This Row],[IWC]])))</f>
        <v>#NAME?</v>
      </c>
      <c r="AB3038" s="13" t="e">
        <f ca="1">CalcTable[[#This Row],[IWC]]+CalcTable[[#This Row],[Eff Precip]]+CalcTable[[#This Row],[IrrAmt]]-CalcTable[[#This Row],[AET]]</f>
        <v>#NAME?</v>
      </c>
      <c r="AC3038" s="13" t="e">
        <f ca="1">IF(CalcTable[[#This Row],[PWC]]&gt;FCAP,MIN(24*PERC,MIN(SAT,CalcTable[[#This Row],[PWC]])-FCAP),0)</f>
        <v>#NAME?</v>
      </c>
      <c r="AD3038" s="13" t="e">
        <f ca="1">IF(CalcTable[[#This Row],[PWC]]&gt;SAT,CalcTable[[#This Row],[PWC]]-SAT,0)</f>
        <v>#NAME?</v>
      </c>
      <c r="AE3038" s="13" t="e">
        <f ca="1">CalcTable[[#This Row],[PWC]]-CalcTable[[#This Row],[PercAmt]]-CalcTable[[#This Row],[Runoff]]</f>
        <v>#NAME?</v>
      </c>
      <c r="AF3038" s="13" t="e">
        <f ca="1">CalcTable[[#This Row],[IrrAmt]]/1000*CUR_IRR_AREA*10000/IRR_EFF</f>
        <v>#NAME?</v>
      </c>
      <c r="AG3038" s="147"/>
      <c r="AH3038" s="13"/>
      <c r="AI3038" s="50">
        <v>0</v>
      </c>
      <c r="AJ3038" s="50">
        <v>0</v>
      </c>
      <c r="AK3038" s="50">
        <v>5.7595059380931906</v>
      </c>
      <c r="AL3038" s="50">
        <v>5.6825276987178626</v>
      </c>
      <c r="AM3038" s="50"/>
      <c r="AN3038" s="50"/>
      <c r="AO3038" s="50"/>
      <c r="AP3038" s="50"/>
      <c r="AQ3038" s="50"/>
      <c r="AR3038" s="50"/>
      <c r="AS3038" s="50"/>
      <c r="AT3038" s="50"/>
      <c r="AU3038" s="50"/>
      <c r="AV3038" s="50"/>
      <c r="AW3038" s="50"/>
      <c r="AX3038" s="50">
        <f t="shared" si="967"/>
        <v>11.442033636811054</v>
      </c>
      <c r="AY3038" s="50"/>
      <c r="AZ3038" s="50">
        <f t="shared" si="957"/>
        <v>251.16023292109077</v>
      </c>
      <c r="BA3038" s="50">
        <f t="shared" si="958"/>
        <v>386.70702529120325</v>
      </c>
      <c r="BB3038" s="50">
        <f t="shared" si="959"/>
        <v>398.66703638268382</v>
      </c>
      <c r="BC3038" s="17">
        <f t="shared" si="960"/>
        <v>19798</v>
      </c>
      <c r="BD3038" s="50">
        <f t="shared" si="961"/>
        <v>11.442033636811054</v>
      </c>
      <c r="BE3038" s="50">
        <f t="shared" si="962"/>
        <v>251.16023292109077</v>
      </c>
      <c r="BF3038" s="50">
        <f t="shared" si="968"/>
        <v>410.81818602140419</v>
      </c>
      <c r="BG3038" s="50"/>
      <c r="BH3038" s="17">
        <f t="shared" si="963"/>
        <v>0</v>
      </c>
      <c r="BI3038" s="17">
        <f t="shared" si="971"/>
        <v>3038</v>
      </c>
      <c r="BJ3038" s="17">
        <f t="shared" si="969"/>
        <v>3038</v>
      </c>
      <c r="BK3038" s="150">
        <f t="shared" si="970"/>
        <v>29087</v>
      </c>
      <c r="BL3038" s="50" t="e">
        <f t="shared" ca="1" si="964"/>
        <v>#NAME?</v>
      </c>
      <c r="BM3038" s="50" t="e">
        <f t="shared" ca="1" si="965"/>
        <v>#NAME?</v>
      </c>
      <c r="BN3038" s="50" t="e">
        <f t="shared" ca="1" si="966"/>
        <v>#NAME?</v>
      </c>
    </row>
    <row r="3039" spans="1:66" x14ac:dyDescent="0.35">
      <c r="A3039" s="48">
        <v>29088</v>
      </c>
      <c r="B3039" s="17">
        <v>1979</v>
      </c>
      <c r="C3039" s="17">
        <v>8</v>
      </c>
      <c r="D3039" s="17">
        <v>233</v>
      </c>
      <c r="E3039" s="17">
        <v>21</v>
      </c>
      <c r="F3039" s="17">
        <v>3</v>
      </c>
      <c r="G3039" s="50">
        <v>10.4</v>
      </c>
      <c r="H3039" s="32">
        <v>3.420902610274986</v>
      </c>
      <c r="I3039" s="50">
        <v>5.666666666666667</v>
      </c>
      <c r="J3039" s="13">
        <v>0</v>
      </c>
      <c r="K3039" s="13">
        <f t="shared" si="952"/>
        <v>0</v>
      </c>
      <c r="L3039" s="13">
        <f t="shared" si="953"/>
        <v>0</v>
      </c>
      <c r="M3039" s="13" t="e">
        <f ca="1">CalcTable[[#This Row],[IWC]]-AE3038</f>
        <v>#NAME?</v>
      </c>
      <c r="N3039" s="13" t="e">
        <f ca="1">IF(CalcTable[[#This Row],[Day of Year]]&lt;123,FCAP,AE3038)</f>
        <v>#NAME?</v>
      </c>
      <c r="O3039" s="17" t="e">
        <f ca="1">IF(IRR_DRIP,5,COUNTIF('IDET Wind Values'!C3023:G3023,"&lt;="&amp;IRR_MAXWIND))</f>
        <v>#NAME?</v>
      </c>
      <c r="P3039" s="13" t="e">
        <f ca="1">CalcTable[[#This Row],[ET_o]]*KL</f>
        <v>#NAME?</v>
      </c>
      <c r="Q3039" s="13" t="e">
        <f ca="1">IF(WILTPT&lt;=0,1,MAX(0,MIN(1,(CalcTable[[#This Row],[IWC]]-WILTPT)/(MAD-WILTPT))))</f>
        <v>#NAME?</v>
      </c>
      <c r="R3039" s="13" t="e">
        <f ca="1">CalcTable[[#This Row],[ETMult]]*CalcTable[[#This Row],[ETb]]</f>
        <v>#NAME?</v>
      </c>
      <c r="S3039" s="13" t="b">
        <f>INDEX(IRR_LIST,CalcTable[[#This Row],[Day of Week]]+1)</f>
        <v>1</v>
      </c>
      <c r="T3039" s="13">
        <f t="shared" ca="1" si="954"/>
        <v>7</v>
      </c>
      <c r="U3039" s="13" t="b">
        <f ca="1">IF(CalcTable[[#This Row],[IrrPrecip]]&gt;=IC_MM,FALSE,TRUE)</f>
        <v>1</v>
      </c>
      <c r="V3039" s="13" t="b">
        <f t="shared" si="955"/>
        <v>1</v>
      </c>
      <c r="W3039" s="13" t="e">
        <f ca="1">IF(AND(IRR_DRIP=FALSE,CalcTable[[#This Row],[IrrHours]]&lt;=0),FALSE,TRUE)</f>
        <v>#NAME?</v>
      </c>
      <c r="X3039" s="13" t="e">
        <f ca="1">AND(CalcTable[[#This Row],[IrrDay]],CalcTable[[#This Row],[IrrRain]],CalcTable[[#This Row],[IrrWarm]],CalcTable[[#This Row],[IrrWindy]])</f>
        <v>#NAME?</v>
      </c>
      <c r="Y3039" s="13" t="e">
        <f t="shared" ca="1" si="956"/>
        <v>#NAME?</v>
      </c>
      <c r="Z3039" s="13" t="e">
        <f ca="1">CalcTable[[#This Row],[IrrHours]]/5</f>
        <v>#NAME?</v>
      </c>
      <c r="AA3039" s="13" t="e">
        <f ca="1">IF(CalcTable[[#This Row],[IrrFlag]]=FALSE,0,MAX(0,CalcTable[[#This Row],[VolRednWind]]*(FCAP*IRR_TARGET-CalcTable[[#This Row],[IWC]])))</f>
        <v>#NAME?</v>
      </c>
      <c r="AB3039" s="13" t="e">
        <f ca="1">CalcTable[[#This Row],[IWC]]+CalcTable[[#This Row],[Eff Precip]]+CalcTable[[#This Row],[IrrAmt]]-CalcTable[[#This Row],[AET]]</f>
        <v>#NAME?</v>
      </c>
      <c r="AC3039" s="13" t="e">
        <f ca="1">IF(CalcTable[[#This Row],[PWC]]&gt;FCAP,MIN(24*PERC,MIN(SAT,CalcTable[[#This Row],[PWC]])-FCAP),0)</f>
        <v>#NAME?</v>
      </c>
      <c r="AD3039" s="13" t="e">
        <f ca="1">IF(CalcTable[[#This Row],[PWC]]&gt;SAT,CalcTable[[#This Row],[PWC]]-SAT,0)</f>
        <v>#NAME?</v>
      </c>
      <c r="AE3039" s="13" t="e">
        <f ca="1">CalcTable[[#This Row],[PWC]]-CalcTable[[#This Row],[PercAmt]]-CalcTable[[#This Row],[Runoff]]</f>
        <v>#NAME?</v>
      </c>
      <c r="AF3039" s="13" t="e">
        <f ca="1">CalcTable[[#This Row],[IrrAmt]]/1000*CUR_IRR_AREA*10000/IRR_EFF</f>
        <v>#NAME?</v>
      </c>
      <c r="AG3039" s="147"/>
      <c r="AH3039" s="13"/>
      <c r="AI3039" s="50">
        <v>3.2141066024840428</v>
      </c>
      <c r="AJ3039" s="50">
        <v>5.2589066024840436</v>
      </c>
      <c r="AK3039" s="50">
        <v>0</v>
      </c>
      <c r="AL3039" s="50">
        <v>0</v>
      </c>
      <c r="AM3039" s="50"/>
      <c r="AN3039" s="50"/>
      <c r="AO3039" s="50"/>
      <c r="AP3039" s="50"/>
      <c r="AQ3039" s="50"/>
      <c r="AR3039" s="50"/>
      <c r="AS3039" s="50"/>
      <c r="AT3039" s="50"/>
      <c r="AU3039" s="50"/>
      <c r="AV3039" s="50"/>
      <c r="AW3039" s="50"/>
      <c r="AX3039" s="50">
        <f t="shared" si="967"/>
        <v>8.4730132049680869</v>
      </c>
      <c r="AY3039" s="50"/>
      <c r="AZ3039" s="50">
        <f t="shared" si="957"/>
        <v>201.40149050929793</v>
      </c>
      <c r="BA3039" s="50">
        <f t="shared" si="958"/>
        <v>327.04614525370278</v>
      </c>
      <c r="BB3039" s="50">
        <f t="shared" si="959"/>
        <v>338.52022429308977</v>
      </c>
      <c r="BC3039" s="17">
        <f t="shared" si="960"/>
        <v>19798</v>
      </c>
      <c r="BD3039" s="50">
        <f t="shared" si="961"/>
        <v>8.4730132049680869</v>
      </c>
      <c r="BE3039" s="50">
        <f t="shared" si="962"/>
        <v>201.40149050929793</v>
      </c>
      <c r="BF3039" s="50">
        <f t="shared" si="968"/>
        <v>329.42872377026265</v>
      </c>
      <c r="BG3039" s="50"/>
      <c r="BH3039" s="17">
        <f t="shared" si="963"/>
        <v>0</v>
      </c>
      <c r="BI3039" s="17">
        <f t="shared" si="971"/>
        <v>3039</v>
      </c>
      <c r="BJ3039" s="17">
        <f t="shared" si="969"/>
        <v>3039</v>
      </c>
      <c r="BK3039" s="150">
        <f t="shared" si="970"/>
        <v>29088</v>
      </c>
      <c r="BL3039" s="50" t="e">
        <f t="shared" ca="1" si="964"/>
        <v>#NAME?</v>
      </c>
      <c r="BM3039" s="50" t="e">
        <f t="shared" ca="1" si="965"/>
        <v>#NAME?</v>
      </c>
      <c r="BN3039" s="50" t="e">
        <f t="shared" ca="1" si="966"/>
        <v>#NAME?</v>
      </c>
    </row>
    <row r="3040" spans="1:66" x14ac:dyDescent="0.35">
      <c r="A3040" s="48">
        <v>29089</v>
      </c>
      <c r="B3040" s="17">
        <v>1979</v>
      </c>
      <c r="C3040" s="17">
        <v>8</v>
      </c>
      <c r="D3040" s="17">
        <v>234</v>
      </c>
      <c r="E3040" s="17">
        <v>22</v>
      </c>
      <c r="F3040" s="17">
        <v>4</v>
      </c>
      <c r="G3040" s="50">
        <v>8</v>
      </c>
      <c r="H3040" s="32">
        <v>4.0449213633597045</v>
      </c>
      <c r="I3040" s="50">
        <v>6.833333333333333</v>
      </c>
      <c r="J3040" s="13">
        <v>0</v>
      </c>
      <c r="K3040" s="13">
        <f t="shared" si="952"/>
        <v>0</v>
      </c>
      <c r="L3040" s="13">
        <f t="shared" si="953"/>
        <v>0</v>
      </c>
      <c r="M3040" s="13" t="e">
        <f ca="1">CalcTable[[#This Row],[IWC]]-AE3039</f>
        <v>#NAME?</v>
      </c>
      <c r="N3040" s="13" t="e">
        <f ca="1">IF(CalcTable[[#This Row],[Day of Year]]&lt;123,FCAP,AE3039)</f>
        <v>#NAME?</v>
      </c>
      <c r="O3040" s="17" t="e">
        <f ca="1">IF(IRR_DRIP,5,COUNTIF('IDET Wind Values'!C3024:G3024,"&lt;="&amp;IRR_MAXWIND))</f>
        <v>#NAME?</v>
      </c>
      <c r="P3040" s="13" t="e">
        <f ca="1">CalcTable[[#This Row],[ET_o]]*KL</f>
        <v>#NAME?</v>
      </c>
      <c r="Q3040" s="13" t="e">
        <f ca="1">IF(WILTPT&lt;=0,1,MAX(0,MIN(1,(CalcTable[[#This Row],[IWC]]-WILTPT)/(MAD-WILTPT))))</f>
        <v>#NAME?</v>
      </c>
      <c r="R3040" s="13" t="e">
        <f ca="1">CalcTable[[#This Row],[ETMult]]*CalcTable[[#This Row],[ETb]]</f>
        <v>#NAME?</v>
      </c>
      <c r="S3040" s="13" t="b">
        <f>INDEX(IRR_LIST,CalcTable[[#This Row],[Day of Week]]+1)</f>
        <v>0</v>
      </c>
      <c r="T3040" s="13">
        <f t="shared" ca="1" si="954"/>
        <v>0</v>
      </c>
      <c r="U3040" s="13" t="b">
        <f ca="1">IF(CalcTable[[#This Row],[IrrPrecip]]&gt;=IC_MM,FALSE,TRUE)</f>
        <v>1</v>
      </c>
      <c r="V3040" s="13" t="b">
        <f t="shared" si="955"/>
        <v>1</v>
      </c>
      <c r="W3040" s="13" t="e">
        <f ca="1">IF(AND(IRR_DRIP=FALSE,CalcTable[[#This Row],[IrrHours]]&lt;=0),FALSE,TRUE)</f>
        <v>#NAME?</v>
      </c>
      <c r="X3040" s="13" t="e">
        <f ca="1">AND(CalcTable[[#This Row],[IrrDay]],CalcTable[[#This Row],[IrrRain]],CalcTable[[#This Row],[IrrWarm]],CalcTable[[#This Row],[IrrWindy]])</f>
        <v>#NAME?</v>
      </c>
      <c r="Y3040" s="13" t="e">
        <f t="shared" ca="1" si="956"/>
        <v>#NAME?</v>
      </c>
      <c r="Z3040" s="13" t="e">
        <f ca="1">CalcTable[[#This Row],[IrrHours]]/5</f>
        <v>#NAME?</v>
      </c>
      <c r="AA3040" s="13" t="e">
        <f ca="1">IF(CalcTable[[#This Row],[IrrFlag]]=FALSE,0,MAX(0,CalcTable[[#This Row],[VolRednWind]]*(FCAP*IRR_TARGET-CalcTable[[#This Row],[IWC]])))</f>
        <v>#NAME?</v>
      </c>
      <c r="AB3040" s="13" t="e">
        <f ca="1">CalcTable[[#This Row],[IWC]]+CalcTable[[#This Row],[Eff Precip]]+CalcTable[[#This Row],[IrrAmt]]-CalcTable[[#This Row],[AET]]</f>
        <v>#NAME?</v>
      </c>
      <c r="AC3040" s="13" t="e">
        <f ca="1">IF(CalcTable[[#This Row],[PWC]]&gt;FCAP,MIN(24*PERC,MIN(SAT,CalcTable[[#This Row],[PWC]])-FCAP),0)</f>
        <v>#NAME?</v>
      </c>
      <c r="AD3040" s="13" t="e">
        <f ca="1">IF(CalcTable[[#This Row],[PWC]]&gt;SAT,CalcTable[[#This Row],[PWC]]-SAT,0)</f>
        <v>#NAME?</v>
      </c>
      <c r="AE3040" s="13" t="e">
        <f ca="1">CalcTable[[#This Row],[PWC]]-CalcTable[[#This Row],[PercAmt]]-CalcTable[[#This Row],[Runoff]]</f>
        <v>#NAME?</v>
      </c>
      <c r="AF3040" s="13" t="e">
        <f ca="1">CalcTable[[#This Row],[IrrAmt]]/1000*CUR_IRR_AREA*10000/IRR_EFF</f>
        <v>#NAME?</v>
      </c>
      <c r="AG3040" s="147"/>
      <c r="AH3040" s="13"/>
      <c r="AI3040" s="50">
        <v>0</v>
      </c>
      <c r="AJ3040" s="50">
        <v>0</v>
      </c>
      <c r="AK3040" s="50">
        <v>5.1863439900723769</v>
      </c>
      <c r="AL3040" s="50">
        <v>4.1614964356512445</v>
      </c>
      <c r="AM3040" s="50"/>
      <c r="AN3040" s="50"/>
      <c r="AO3040" s="50"/>
      <c r="AP3040" s="50"/>
      <c r="AQ3040" s="50"/>
      <c r="AR3040" s="50"/>
      <c r="AS3040" s="50"/>
      <c r="AT3040" s="50"/>
      <c r="AU3040" s="50"/>
      <c r="AV3040" s="50"/>
      <c r="AW3040" s="50"/>
      <c r="AX3040" s="50">
        <f t="shared" si="967"/>
        <v>9.3478404257236214</v>
      </c>
      <c r="AY3040" s="50"/>
      <c r="AZ3040" s="50">
        <f t="shared" si="957"/>
        <v>198.13694063349806</v>
      </c>
      <c r="BA3040" s="50">
        <f t="shared" si="958"/>
        <v>305.06798795951283</v>
      </c>
      <c r="BB3040" s="50">
        <f t="shared" si="959"/>
        <v>314.50308037063189</v>
      </c>
      <c r="BC3040" s="17">
        <f t="shared" si="960"/>
        <v>19798</v>
      </c>
      <c r="BD3040" s="50">
        <f t="shared" si="961"/>
        <v>9.3478404257236214</v>
      </c>
      <c r="BE3040" s="50">
        <f t="shared" si="962"/>
        <v>198.13694063349806</v>
      </c>
      <c r="BF3040" s="50">
        <f t="shared" si="968"/>
        <v>324.08895941921639</v>
      </c>
      <c r="BG3040" s="50"/>
      <c r="BH3040" s="17">
        <f t="shared" si="963"/>
        <v>0</v>
      </c>
      <c r="BI3040" s="17">
        <f t="shared" si="971"/>
        <v>3040</v>
      </c>
      <c r="BJ3040" s="17">
        <f t="shared" si="969"/>
        <v>3040</v>
      </c>
      <c r="BK3040" s="150">
        <f t="shared" si="970"/>
        <v>29089</v>
      </c>
      <c r="BL3040" s="50" t="e">
        <f t="shared" ca="1" si="964"/>
        <v>#NAME?</v>
      </c>
      <c r="BM3040" s="50" t="e">
        <f t="shared" ca="1" si="965"/>
        <v>#NAME?</v>
      </c>
      <c r="BN3040" s="50" t="e">
        <f t="shared" ca="1" si="966"/>
        <v>#NAME?</v>
      </c>
    </row>
    <row r="3041" spans="1:66" x14ac:dyDescent="0.35">
      <c r="A3041" s="48">
        <v>29090</v>
      </c>
      <c r="B3041" s="17">
        <v>1979</v>
      </c>
      <c r="C3041" s="17">
        <v>8</v>
      </c>
      <c r="D3041" s="17">
        <v>235</v>
      </c>
      <c r="E3041" s="17">
        <v>23</v>
      </c>
      <c r="F3041" s="17">
        <v>5</v>
      </c>
      <c r="G3041" s="50">
        <v>9.1</v>
      </c>
      <c r="H3041" s="32">
        <v>4.7015610122869207</v>
      </c>
      <c r="I3041" s="50">
        <v>2.6666666666666665</v>
      </c>
      <c r="J3041" s="13">
        <v>0</v>
      </c>
      <c r="K3041" s="13">
        <f t="shared" si="952"/>
        <v>0</v>
      </c>
      <c r="L3041" s="13">
        <f t="shared" si="953"/>
        <v>0</v>
      </c>
      <c r="M3041" s="13" t="e">
        <f ca="1">CalcTable[[#This Row],[IWC]]-AE3040</f>
        <v>#NAME?</v>
      </c>
      <c r="N3041" s="13" t="e">
        <f ca="1">IF(CalcTable[[#This Row],[Day of Year]]&lt;123,FCAP,AE3040)</f>
        <v>#NAME?</v>
      </c>
      <c r="O3041" s="17" t="e">
        <f ca="1">IF(IRR_DRIP,5,COUNTIF('IDET Wind Values'!C3025:G3025,"&lt;="&amp;IRR_MAXWIND))</f>
        <v>#NAME?</v>
      </c>
      <c r="P3041" s="13" t="e">
        <f ca="1">CalcTable[[#This Row],[ET_o]]*KL</f>
        <v>#NAME?</v>
      </c>
      <c r="Q3041" s="13" t="e">
        <f ca="1">IF(WILTPT&lt;=0,1,MAX(0,MIN(1,(CalcTable[[#This Row],[IWC]]-WILTPT)/(MAD-WILTPT))))</f>
        <v>#NAME?</v>
      </c>
      <c r="R3041" s="13" t="e">
        <f ca="1">CalcTable[[#This Row],[ETMult]]*CalcTable[[#This Row],[ETb]]</f>
        <v>#NAME?</v>
      </c>
      <c r="S3041" s="13" t="b">
        <f>INDEX(IRR_LIST,CalcTable[[#This Row],[Day of Week]]+1)</f>
        <v>1</v>
      </c>
      <c r="T3041" s="13">
        <f t="shared" ca="1" si="954"/>
        <v>0</v>
      </c>
      <c r="U3041" s="13" t="b">
        <f ca="1">IF(CalcTable[[#This Row],[IrrPrecip]]&gt;=IC_MM,FALSE,TRUE)</f>
        <v>1</v>
      </c>
      <c r="V3041" s="13" t="b">
        <f t="shared" si="955"/>
        <v>1</v>
      </c>
      <c r="W3041" s="13" t="e">
        <f ca="1">IF(AND(IRR_DRIP=FALSE,CalcTable[[#This Row],[IrrHours]]&lt;=0),FALSE,TRUE)</f>
        <v>#NAME?</v>
      </c>
      <c r="X3041" s="13" t="e">
        <f ca="1">AND(CalcTable[[#This Row],[IrrDay]],CalcTable[[#This Row],[IrrRain]],CalcTable[[#This Row],[IrrWarm]],CalcTable[[#This Row],[IrrWindy]])</f>
        <v>#NAME?</v>
      </c>
      <c r="Y3041" s="13" t="e">
        <f t="shared" ca="1" si="956"/>
        <v>#NAME?</v>
      </c>
      <c r="Z3041" s="13" t="e">
        <f ca="1">CalcTable[[#This Row],[IrrHours]]/5</f>
        <v>#NAME?</v>
      </c>
      <c r="AA3041" s="13" t="e">
        <f ca="1">IF(CalcTable[[#This Row],[IrrFlag]]=FALSE,0,MAX(0,CalcTable[[#This Row],[VolRednWind]]*(FCAP*IRR_TARGET-CalcTable[[#This Row],[IWC]])))</f>
        <v>#NAME?</v>
      </c>
      <c r="AB3041" s="13" t="e">
        <f ca="1">CalcTable[[#This Row],[IWC]]+CalcTable[[#This Row],[Eff Precip]]+CalcTable[[#This Row],[IrrAmt]]-CalcTable[[#This Row],[AET]]</f>
        <v>#NAME?</v>
      </c>
      <c r="AC3041" s="13" t="e">
        <f ca="1">IF(CalcTable[[#This Row],[PWC]]&gt;FCAP,MIN(24*PERC,MIN(SAT,CalcTable[[#This Row],[PWC]])-FCAP),0)</f>
        <v>#NAME?</v>
      </c>
      <c r="AD3041" s="13" t="e">
        <f ca="1">IF(CalcTable[[#This Row],[PWC]]&gt;SAT,CalcTable[[#This Row],[PWC]]-SAT,0)</f>
        <v>#NAME?</v>
      </c>
      <c r="AE3041" s="13" t="e">
        <f ca="1">CalcTable[[#This Row],[PWC]]-CalcTable[[#This Row],[PercAmt]]-CalcTable[[#This Row],[Runoff]]</f>
        <v>#NAME?</v>
      </c>
      <c r="AF3041" s="13" t="e">
        <f ca="1">CalcTable[[#This Row],[IrrAmt]]/1000*CUR_IRR_AREA*10000/IRR_EFF</f>
        <v>#NAME?</v>
      </c>
      <c r="AG3041" s="147"/>
      <c r="AH3041" s="13"/>
      <c r="AI3041" s="50">
        <v>0</v>
      </c>
      <c r="AJ3041" s="50">
        <v>0</v>
      </c>
      <c r="AK3041" s="50">
        <v>0</v>
      </c>
      <c r="AL3041" s="50">
        <v>0</v>
      </c>
      <c r="AM3041" s="50"/>
      <c r="AN3041" s="50"/>
      <c r="AO3041" s="50"/>
      <c r="AP3041" s="50"/>
      <c r="AQ3041" s="50"/>
      <c r="AR3041" s="50"/>
      <c r="AS3041" s="50"/>
      <c r="AT3041" s="50"/>
      <c r="AU3041" s="50"/>
      <c r="AV3041" s="50"/>
      <c r="AW3041" s="50"/>
      <c r="AX3041" s="50">
        <f t="shared" si="967"/>
        <v>0</v>
      </c>
      <c r="AY3041" s="50"/>
      <c r="AZ3041" s="50">
        <f t="shared" si="957"/>
        <v>0</v>
      </c>
      <c r="BA3041" s="50">
        <f t="shared" si="958"/>
        <v>0</v>
      </c>
      <c r="BB3041" s="50">
        <f t="shared" si="959"/>
        <v>0</v>
      </c>
      <c r="BC3041" s="17">
        <f t="shared" si="960"/>
        <v>19798</v>
      </c>
      <c r="BD3041" s="50">
        <f t="shared" si="961"/>
        <v>0</v>
      </c>
      <c r="BE3041" s="50">
        <f t="shared" si="962"/>
        <v>0</v>
      </c>
      <c r="BF3041" s="50">
        <f t="shared" si="968"/>
        <v>0</v>
      </c>
      <c r="BG3041" s="50"/>
      <c r="BH3041" s="17">
        <f t="shared" si="963"/>
        <v>0</v>
      </c>
      <c r="BI3041" s="17">
        <f t="shared" si="971"/>
        <v>3041</v>
      </c>
      <c r="BJ3041" s="17">
        <f t="shared" si="969"/>
        <v>3041</v>
      </c>
      <c r="BK3041" s="150">
        <f t="shared" si="970"/>
        <v>29090</v>
      </c>
      <c r="BL3041" s="50" t="e">
        <f t="shared" ca="1" si="964"/>
        <v>#NAME?</v>
      </c>
      <c r="BM3041" s="50" t="e">
        <f t="shared" ca="1" si="965"/>
        <v>#NAME?</v>
      </c>
      <c r="BN3041" s="50" t="e">
        <f t="shared" ca="1" si="966"/>
        <v>#NAME?</v>
      </c>
    </row>
    <row r="3042" spans="1:66" x14ac:dyDescent="0.35">
      <c r="A3042" s="48">
        <v>29091</v>
      </c>
      <c r="B3042" s="17">
        <v>1979</v>
      </c>
      <c r="C3042" s="17">
        <v>8</v>
      </c>
      <c r="D3042" s="17">
        <v>236</v>
      </c>
      <c r="E3042" s="17">
        <v>24</v>
      </c>
      <c r="F3042" s="17">
        <v>6</v>
      </c>
      <c r="G3042" s="50">
        <v>8.6</v>
      </c>
      <c r="H3042" s="32">
        <v>3.0460868981910894</v>
      </c>
      <c r="I3042" s="50">
        <v>29.166666666666668</v>
      </c>
      <c r="J3042" s="13">
        <v>0.4</v>
      </c>
      <c r="K3042" s="13">
        <f t="shared" si="952"/>
        <v>0.4</v>
      </c>
      <c r="L3042" s="13">
        <f t="shared" si="953"/>
        <v>0</v>
      </c>
      <c r="M3042" s="13" t="e">
        <f ca="1">CalcTable[[#This Row],[IWC]]-AE3041</f>
        <v>#NAME?</v>
      </c>
      <c r="N3042" s="13" t="e">
        <f ca="1">IF(CalcTable[[#This Row],[Day of Year]]&lt;123,FCAP,AE3041)</f>
        <v>#NAME?</v>
      </c>
      <c r="O3042" s="17" t="e">
        <f ca="1">IF(IRR_DRIP,5,COUNTIF('IDET Wind Values'!C3026:G3026,"&lt;="&amp;IRR_MAXWIND))</f>
        <v>#NAME?</v>
      </c>
      <c r="P3042" s="13" t="e">
        <f ca="1">CalcTable[[#This Row],[ET_o]]*KL</f>
        <v>#NAME?</v>
      </c>
      <c r="Q3042" s="13" t="e">
        <f ca="1">IF(WILTPT&lt;=0,1,MAX(0,MIN(1,(CalcTable[[#This Row],[IWC]]-WILTPT)/(MAD-WILTPT))))</f>
        <v>#NAME?</v>
      </c>
      <c r="R3042" s="13" t="e">
        <f ca="1">CalcTable[[#This Row],[ETMult]]*CalcTable[[#This Row],[ETb]]</f>
        <v>#NAME?</v>
      </c>
      <c r="S3042" s="13" t="b">
        <f>INDEX(IRR_LIST,CalcTable[[#This Row],[Day of Week]]+1)</f>
        <v>0</v>
      </c>
      <c r="T3042" s="13">
        <f t="shared" ca="1" si="954"/>
        <v>0</v>
      </c>
      <c r="U3042" s="13" t="b">
        <f ca="1">IF(CalcTable[[#This Row],[IrrPrecip]]&gt;=IC_MM,FALSE,TRUE)</f>
        <v>1</v>
      </c>
      <c r="V3042" s="13" t="b">
        <f t="shared" si="955"/>
        <v>1</v>
      </c>
      <c r="W3042" s="13" t="e">
        <f ca="1">IF(AND(IRR_DRIP=FALSE,CalcTable[[#This Row],[IrrHours]]&lt;=0),FALSE,TRUE)</f>
        <v>#NAME?</v>
      </c>
      <c r="X3042" s="13" t="e">
        <f ca="1">AND(CalcTable[[#This Row],[IrrDay]],CalcTable[[#This Row],[IrrRain]],CalcTable[[#This Row],[IrrWarm]],CalcTable[[#This Row],[IrrWindy]])</f>
        <v>#NAME?</v>
      </c>
      <c r="Y3042" s="13" t="e">
        <f t="shared" ca="1" si="956"/>
        <v>#NAME?</v>
      </c>
      <c r="Z3042" s="13" t="e">
        <f ca="1">CalcTable[[#This Row],[IrrHours]]/5</f>
        <v>#NAME?</v>
      </c>
      <c r="AA3042" s="13" t="e">
        <f ca="1">IF(CalcTable[[#This Row],[IrrFlag]]=FALSE,0,MAX(0,CalcTable[[#This Row],[VolRednWind]]*(FCAP*IRR_TARGET-CalcTable[[#This Row],[IWC]])))</f>
        <v>#NAME?</v>
      </c>
      <c r="AB3042" s="13" t="e">
        <f ca="1">CalcTable[[#This Row],[IWC]]+CalcTable[[#This Row],[Eff Precip]]+CalcTable[[#This Row],[IrrAmt]]-CalcTable[[#This Row],[AET]]</f>
        <v>#NAME?</v>
      </c>
      <c r="AC3042" s="13" t="e">
        <f ca="1">IF(CalcTable[[#This Row],[PWC]]&gt;FCAP,MIN(24*PERC,MIN(SAT,CalcTable[[#This Row],[PWC]])-FCAP),0)</f>
        <v>#NAME?</v>
      </c>
      <c r="AD3042" s="13" t="e">
        <f ca="1">IF(CalcTable[[#This Row],[PWC]]&gt;SAT,CalcTable[[#This Row],[PWC]]-SAT,0)</f>
        <v>#NAME?</v>
      </c>
      <c r="AE3042" s="13" t="e">
        <f ca="1">CalcTable[[#This Row],[PWC]]-CalcTable[[#This Row],[PercAmt]]-CalcTable[[#This Row],[Runoff]]</f>
        <v>#NAME?</v>
      </c>
      <c r="AF3042" s="13" t="e">
        <f ca="1">CalcTable[[#This Row],[IrrAmt]]/1000*CUR_IRR_AREA*10000/IRR_EFF</f>
        <v>#NAME?</v>
      </c>
      <c r="AG3042" s="147"/>
      <c r="AH3042" s="13"/>
      <c r="AI3042" s="50">
        <v>0</v>
      </c>
      <c r="AJ3042" s="50">
        <v>0</v>
      </c>
      <c r="AK3042" s="50">
        <v>0</v>
      </c>
      <c r="AL3042" s="50">
        <v>4.8658585567578072</v>
      </c>
      <c r="AM3042" s="50"/>
      <c r="AN3042" s="50"/>
      <c r="AO3042" s="50"/>
      <c r="AP3042" s="50"/>
      <c r="AQ3042" s="50"/>
      <c r="AR3042" s="50"/>
      <c r="AS3042" s="50"/>
      <c r="AT3042" s="50"/>
      <c r="AU3042" s="50"/>
      <c r="AV3042" s="50"/>
      <c r="AW3042" s="50"/>
      <c r="AX3042" s="50">
        <f t="shared" si="967"/>
        <v>4.8658585567578072</v>
      </c>
      <c r="AY3042" s="50"/>
      <c r="AZ3042" s="50">
        <f t="shared" si="957"/>
        <v>142.73185099822902</v>
      </c>
      <c r="BA3042" s="50">
        <f t="shared" si="958"/>
        <v>219.7617388385431</v>
      </c>
      <c r="BB3042" s="50">
        <f t="shared" si="959"/>
        <v>226.5584936479826</v>
      </c>
      <c r="BC3042" s="17">
        <f t="shared" si="960"/>
        <v>19798</v>
      </c>
      <c r="BD3042" s="50">
        <f t="shared" si="961"/>
        <v>4.8658585567578072</v>
      </c>
      <c r="BE3042" s="50">
        <f t="shared" si="962"/>
        <v>142.73185099822902</v>
      </c>
      <c r="BF3042" s="50">
        <f t="shared" si="968"/>
        <v>233.46387058413126</v>
      </c>
      <c r="BG3042" s="50"/>
      <c r="BH3042" s="17">
        <f t="shared" si="963"/>
        <v>0</v>
      </c>
      <c r="BI3042" s="17">
        <f t="shared" si="971"/>
        <v>3042</v>
      </c>
      <c r="BJ3042" s="17">
        <f t="shared" si="969"/>
        <v>3042</v>
      </c>
      <c r="BK3042" s="150">
        <f t="shared" si="970"/>
        <v>29091</v>
      </c>
      <c r="BL3042" s="50" t="e">
        <f t="shared" ca="1" si="964"/>
        <v>#NAME?</v>
      </c>
      <c r="BM3042" s="50" t="e">
        <f t="shared" ca="1" si="965"/>
        <v>#NAME?</v>
      </c>
      <c r="BN3042" s="50" t="e">
        <f t="shared" ca="1" si="966"/>
        <v>#NAME?</v>
      </c>
    </row>
    <row r="3043" spans="1:66" x14ac:dyDescent="0.35">
      <c r="A3043" s="48">
        <v>29092</v>
      </c>
      <c r="B3043" s="17">
        <v>1979</v>
      </c>
      <c r="C3043" s="17">
        <v>8</v>
      </c>
      <c r="D3043" s="17">
        <v>237</v>
      </c>
      <c r="E3043" s="17">
        <v>25</v>
      </c>
      <c r="F3043" s="17">
        <v>7</v>
      </c>
      <c r="G3043" s="50">
        <v>9.8000000000000007</v>
      </c>
      <c r="H3043" s="32">
        <v>2.6654849531599769</v>
      </c>
      <c r="I3043" s="50">
        <v>16.333333333333332</v>
      </c>
      <c r="J3043" s="13">
        <v>0.6</v>
      </c>
      <c r="K3043" s="13">
        <f t="shared" si="952"/>
        <v>0.6</v>
      </c>
      <c r="L3043" s="13">
        <f t="shared" si="953"/>
        <v>0</v>
      </c>
      <c r="M3043" s="13" t="e">
        <f ca="1">CalcTable[[#This Row],[IWC]]-AE3042</f>
        <v>#NAME?</v>
      </c>
      <c r="N3043" s="13" t="e">
        <f ca="1">IF(CalcTable[[#This Row],[Day of Year]]&lt;123,FCAP,AE3042)</f>
        <v>#NAME?</v>
      </c>
      <c r="O3043" s="17" t="e">
        <f ca="1">IF(IRR_DRIP,5,COUNTIF('IDET Wind Values'!C3027:G3027,"&lt;="&amp;IRR_MAXWIND))</f>
        <v>#NAME?</v>
      </c>
      <c r="P3043" s="13" t="e">
        <f ca="1">CalcTable[[#This Row],[ET_o]]*KL</f>
        <v>#NAME?</v>
      </c>
      <c r="Q3043" s="13" t="e">
        <f ca="1">IF(WILTPT&lt;=0,1,MAX(0,MIN(1,(CalcTable[[#This Row],[IWC]]-WILTPT)/(MAD-WILTPT))))</f>
        <v>#NAME?</v>
      </c>
      <c r="R3043" s="13" t="e">
        <f ca="1">CalcTable[[#This Row],[ETMult]]*CalcTable[[#This Row],[ETb]]</f>
        <v>#NAME?</v>
      </c>
      <c r="S3043" s="13" t="b">
        <f>INDEX(IRR_LIST,CalcTable[[#This Row],[Day of Week]]+1)</f>
        <v>0</v>
      </c>
      <c r="T3043" s="13">
        <f t="shared" ca="1" si="954"/>
        <v>0.4</v>
      </c>
      <c r="U3043" s="13" t="b">
        <f ca="1">IF(CalcTable[[#This Row],[IrrPrecip]]&gt;=IC_MM,FALSE,TRUE)</f>
        <v>1</v>
      </c>
      <c r="V3043" s="13" t="b">
        <f t="shared" si="955"/>
        <v>1</v>
      </c>
      <c r="W3043" s="13" t="e">
        <f ca="1">IF(AND(IRR_DRIP=FALSE,CalcTable[[#This Row],[IrrHours]]&lt;=0),FALSE,TRUE)</f>
        <v>#NAME?</v>
      </c>
      <c r="X3043" s="13" t="e">
        <f ca="1">AND(CalcTable[[#This Row],[IrrDay]],CalcTable[[#This Row],[IrrRain]],CalcTable[[#This Row],[IrrWarm]],CalcTable[[#This Row],[IrrWindy]])</f>
        <v>#NAME?</v>
      </c>
      <c r="Y3043" s="13" t="e">
        <f t="shared" ca="1" si="956"/>
        <v>#NAME?</v>
      </c>
      <c r="Z3043" s="13" t="e">
        <f ca="1">CalcTable[[#This Row],[IrrHours]]/5</f>
        <v>#NAME?</v>
      </c>
      <c r="AA3043" s="13" t="e">
        <f ca="1">IF(CalcTable[[#This Row],[IrrFlag]]=FALSE,0,MAX(0,CalcTable[[#This Row],[VolRednWind]]*(FCAP*IRR_TARGET-CalcTable[[#This Row],[IWC]])))</f>
        <v>#NAME?</v>
      </c>
      <c r="AB3043" s="13" t="e">
        <f ca="1">CalcTable[[#This Row],[IWC]]+CalcTable[[#This Row],[Eff Precip]]+CalcTable[[#This Row],[IrrAmt]]-CalcTable[[#This Row],[AET]]</f>
        <v>#NAME?</v>
      </c>
      <c r="AC3043" s="13" t="e">
        <f ca="1">IF(CalcTable[[#This Row],[PWC]]&gt;FCAP,MIN(24*PERC,MIN(SAT,CalcTable[[#This Row],[PWC]])-FCAP),0)</f>
        <v>#NAME?</v>
      </c>
      <c r="AD3043" s="13" t="e">
        <f ca="1">IF(CalcTable[[#This Row],[PWC]]&gt;SAT,CalcTable[[#This Row],[PWC]]-SAT,0)</f>
        <v>#NAME?</v>
      </c>
      <c r="AE3043" s="13" t="e">
        <f ca="1">CalcTable[[#This Row],[PWC]]-CalcTable[[#This Row],[PercAmt]]-CalcTable[[#This Row],[Runoff]]</f>
        <v>#NAME?</v>
      </c>
      <c r="AF3043" s="13" t="e">
        <f ca="1">CalcTable[[#This Row],[IrrAmt]]/1000*CUR_IRR_AREA*10000/IRR_EFF</f>
        <v>#NAME?</v>
      </c>
      <c r="AG3043" s="147"/>
      <c r="AH3043" s="13"/>
      <c r="AI3043" s="50">
        <v>0</v>
      </c>
      <c r="AJ3043" s="50">
        <v>0</v>
      </c>
      <c r="AK3043" s="50">
        <v>6.2259992785030676</v>
      </c>
      <c r="AL3043" s="50">
        <v>0</v>
      </c>
      <c r="AM3043" s="50"/>
      <c r="AN3043" s="50"/>
      <c r="AO3043" s="50"/>
      <c r="AP3043" s="50"/>
      <c r="AQ3043" s="50"/>
      <c r="AR3043" s="50"/>
      <c r="AS3043" s="50"/>
      <c r="AT3043" s="50"/>
      <c r="AU3043" s="50"/>
      <c r="AV3043" s="50"/>
      <c r="AW3043" s="50"/>
      <c r="AX3043" s="50">
        <f t="shared" si="967"/>
        <v>6.2259992785030676</v>
      </c>
      <c r="AY3043" s="50"/>
      <c r="AZ3043" s="50">
        <f t="shared" si="957"/>
        <v>91.314656084711672</v>
      </c>
      <c r="BA3043" s="50">
        <f t="shared" si="958"/>
        <v>140.59558159074652</v>
      </c>
      <c r="BB3043" s="50">
        <f t="shared" si="959"/>
        <v>144.94389854716138</v>
      </c>
      <c r="BC3043" s="17">
        <f t="shared" si="960"/>
        <v>19798</v>
      </c>
      <c r="BD3043" s="50">
        <f t="shared" si="961"/>
        <v>6.2259992785030676</v>
      </c>
      <c r="BE3043" s="50">
        <f t="shared" si="962"/>
        <v>91.314656084711672</v>
      </c>
      <c r="BF3043" s="50">
        <f t="shared" si="968"/>
        <v>149.36170799648704</v>
      </c>
      <c r="BG3043" s="50"/>
      <c r="BH3043" s="17">
        <f t="shared" si="963"/>
        <v>0</v>
      </c>
      <c r="BI3043" s="17">
        <f t="shared" si="971"/>
        <v>3043</v>
      </c>
      <c r="BJ3043" s="17">
        <f t="shared" si="969"/>
        <v>3043</v>
      </c>
      <c r="BK3043" s="150">
        <f t="shared" si="970"/>
        <v>29092</v>
      </c>
      <c r="BL3043" s="50" t="e">
        <f t="shared" ca="1" si="964"/>
        <v>#NAME?</v>
      </c>
      <c r="BM3043" s="50" t="e">
        <f t="shared" ca="1" si="965"/>
        <v>#NAME?</v>
      </c>
      <c r="BN3043" s="50" t="e">
        <f t="shared" ca="1" si="966"/>
        <v>#NAME?</v>
      </c>
    </row>
    <row r="3044" spans="1:66" x14ac:dyDescent="0.35">
      <c r="A3044" s="48">
        <v>29093</v>
      </c>
      <c r="B3044" s="17">
        <v>1979</v>
      </c>
      <c r="C3044" s="17">
        <v>8</v>
      </c>
      <c r="D3044" s="17">
        <v>238</v>
      </c>
      <c r="E3044" s="17">
        <v>26</v>
      </c>
      <c r="F3044" s="17">
        <v>1</v>
      </c>
      <c r="G3044" s="50">
        <v>7.4</v>
      </c>
      <c r="H3044" s="32">
        <v>3.4078541114749226</v>
      </c>
      <c r="I3044" s="50">
        <v>5.5</v>
      </c>
      <c r="J3044" s="13">
        <v>0</v>
      </c>
      <c r="K3044" s="13">
        <f t="shared" si="952"/>
        <v>0</v>
      </c>
      <c r="L3044" s="13">
        <f t="shared" si="953"/>
        <v>0</v>
      </c>
      <c r="M3044" s="13" t="e">
        <f ca="1">CalcTable[[#This Row],[IWC]]-AE3043</f>
        <v>#NAME?</v>
      </c>
      <c r="N3044" s="13" t="e">
        <f ca="1">IF(CalcTable[[#This Row],[Day of Year]]&lt;123,FCAP,AE3043)</f>
        <v>#NAME?</v>
      </c>
      <c r="O3044" s="17" t="e">
        <f ca="1">IF(IRR_DRIP,5,COUNTIF('IDET Wind Values'!C3028:G3028,"&lt;="&amp;IRR_MAXWIND))</f>
        <v>#NAME?</v>
      </c>
      <c r="P3044" s="13" t="e">
        <f ca="1">CalcTable[[#This Row],[ET_o]]*KL</f>
        <v>#NAME?</v>
      </c>
      <c r="Q3044" s="13" t="e">
        <f ca="1">IF(WILTPT&lt;=0,1,MAX(0,MIN(1,(CalcTable[[#This Row],[IWC]]-WILTPT)/(MAD-WILTPT))))</f>
        <v>#NAME?</v>
      </c>
      <c r="R3044" s="13" t="e">
        <f ca="1">CalcTable[[#This Row],[ETMult]]*CalcTable[[#This Row],[ETb]]</f>
        <v>#NAME?</v>
      </c>
      <c r="S3044" s="13" t="b">
        <f>INDEX(IRR_LIST,CalcTable[[#This Row],[Day of Week]]+1)</f>
        <v>1</v>
      </c>
      <c r="T3044" s="13">
        <f t="shared" ca="1" si="954"/>
        <v>1</v>
      </c>
      <c r="U3044" s="13" t="b">
        <f ca="1">IF(CalcTable[[#This Row],[IrrPrecip]]&gt;=IC_MM,FALSE,TRUE)</f>
        <v>1</v>
      </c>
      <c r="V3044" s="13" t="b">
        <f t="shared" si="955"/>
        <v>1</v>
      </c>
      <c r="W3044" s="13" t="e">
        <f ca="1">IF(AND(IRR_DRIP=FALSE,CalcTable[[#This Row],[IrrHours]]&lt;=0),FALSE,TRUE)</f>
        <v>#NAME?</v>
      </c>
      <c r="X3044" s="13" t="e">
        <f ca="1">AND(CalcTable[[#This Row],[IrrDay]],CalcTable[[#This Row],[IrrRain]],CalcTable[[#This Row],[IrrWarm]],CalcTable[[#This Row],[IrrWindy]])</f>
        <v>#NAME?</v>
      </c>
      <c r="Y3044" s="13" t="e">
        <f t="shared" ca="1" si="956"/>
        <v>#NAME?</v>
      </c>
      <c r="Z3044" s="13" t="e">
        <f ca="1">CalcTable[[#This Row],[IrrHours]]/5</f>
        <v>#NAME?</v>
      </c>
      <c r="AA3044" s="13" t="e">
        <f ca="1">IF(CalcTable[[#This Row],[IrrFlag]]=FALSE,0,MAX(0,CalcTable[[#This Row],[VolRednWind]]*(FCAP*IRR_TARGET-CalcTable[[#This Row],[IWC]])))</f>
        <v>#NAME?</v>
      </c>
      <c r="AB3044" s="13" t="e">
        <f ca="1">CalcTable[[#This Row],[IWC]]+CalcTable[[#This Row],[Eff Precip]]+CalcTable[[#This Row],[IrrAmt]]-CalcTable[[#This Row],[AET]]</f>
        <v>#NAME?</v>
      </c>
      <c r="AC3044" s="13" t="e">
        <f ca="1">IF(CalcTable[[#This Row],[PWC]]&gt;FCAP,MIN(24*PERC,MIN(SAT,CalcTable[[#This Row],[PWC]])-FCAP),0)</f>
        <v>#NAME?</v>
      </c>
      <c r="AD3044" s="13" t="e">
        <f ca="1">IF(CalcTable[[#This Row],[PWC]]&gt;SAT,CalcTable[[#This Row],[PWC]]-SAT,0)</f>
        <v>#NAME?</v>
      </c>
      <c r="AE3044" s="13" t="e">
        <f ca="1">CalcTable[[#This Row],[PWC]]-CalcTable[[#This Row],[PercAmt]]-CalcTable[[#This Row],[Runoff]]</f>
        <v>#NAME?</v>
      </c>
      <c r="AF3044" s="13" t="e">
        <f ca="1">CalcTable[[#This Row],[IrrAmt]]/1000*CUR_IRR_AREA*10000/IRR_EFF</f>
        <v>#NAME?</v>
      </c>
      <c r="AG3044" s="147"/>
      <c r="AH3044" s="13"/>
      <c r="AI3044" s="50">
        <v>13.915909178110436</v>
      </c>
      <c r="AJ3044" s="50">
        <v>16.936637958898388</v>
      </c>
      <c r="AK3044" s="50">
        <v>0</v>
      </c>
      <c r="AL3044" s="50">
        <v>0</v>
      </c>
      <c r="AM3044" s="50"/>
      <c r="AN3044" s="50"/>
      <c r="AO3044" s="50"/>
      <c r="AP3044" s="50"/>
      <c r="AQ3044" s="50"/>
      <c r="AR3044" s="50"/>
      <c r="AS3044" s="50"/>
      <c r="AT3044" s="50"/>
      <c r="AU3044" s="50"/>
      <c r="AV3044" s="50"/>
      <c r="AW3044" s="50"/>
      <c r="AX3044" s="50">
        <f t="shared" si="967"/>
        <v>30.852547137008823</v>
      </c>
      <c r="AY3044" s="50"/>
      <c r="AZ3044" s="50">
        <f t="shared" si="957"/>
        <v>700.90804807330574</v>
      </c>
      <c r="BA3044" s="50">
        <f t="shared" si="958"/>
        <v>1133.7701743979615</v>
      </c>
      <c r="BB3044" s="50">
        <f t="shared" si="959"/>
        <v>1173.2127804331292</v>
      </c>
      <c r="BC3044" s="17">
        <f t="shared" si="960"/>
        <v>19798</v>
      </c>
      <c r="BD3044" s="50">
        <f t="shared" si="961"/>
        <v>30.852547137008823</v>
      </c>
      <c r="BE3044" s="50">
        <f t="shared" si="962"/>
        <v>700.90804807330574</v>
      </c>
      <c r="BF3044" s="50">
        <f t="shared" si="968"/>
        <v>1146.462437657259</v>
      </c>
      <c r="BG3044" s="50"/>
      <c r="BH3044" s="17">
        <f t="shared" si="963"/>
        <v>0</v>
      </c>
      <c r="BI3044" s="17">
        <f t="shared" si="971"/>
        <v>3044</v>
      </c>
      <c r="BJ3044" s="17">
        <f t="shared" si="969"/>
        <v>3044</v>
      </c>
      <c r="BK3044" s="150">
        <f t="shared" si="970"/>
        <v>29093</v>
      </c>
      <c r="BL3044" s="50" t="e">
        <f t="shared" ca="1" si="964"/>
        <v>#NAME?</v>
      </c>
      <c r="BM3044" s="50" t="e">
        <f t="shared" ca="1" si="965"/>
        <v>#NAME?</v>
      </c>
      <c r="BN3044" s="50" t="e">
        <f t="shared" ca="1" si="966"/>
        <v>#NAME?</v>
      </c>
    </row>
    <row r="3045" spans="1:66" x14ac:dyDescent="0.35">
      <c r="A3045" s="48">
        <v>29094</v>
      </c>
      <c r="B3045" s="17">
        <v>1979</v>
      </c>
      <c r="C3045" s="17">
        <v>8</v>
      </c>
      <c r="D3045" s="17">
        <v>239</v>
      </c>
      <c r="E3045" s="17">
        <v>27</v>
      </c>
      <c r="F3045" s="17">
        <v>2</v>
      </c>
      <c r="G3045" s="50">
        <v>9.1999999999999993</v>
      </c>
      <c r="H3045" s="32">
        <v>4.316397662431207</v>
      </c>
      <c r="I3045" s="50">
        <v>4.5</v>
      </c>
      <c r="J3045" s="13">
        <v>0</v>
      </c>
      <c r="K3045" s="13">
        <f t="shared" si="952"/>
        <v>0</v>
      </c>
      <c r="L3045" s="13">
        <f t="shared" si="953"/>
        <v>0</v>
      </c>
      <c r="M3045" s="13" t="e">
        <f ca="1">CalcTable[[#This Row],[IWC]]-AE3044</f>
        <v>#NAME?</v>
      </c>
      <c r="N3045" s="13" t="e">
        <f ca="1">IF(CalcTable[[#This Row],[Day of Year]]&lt;123,FCAP,AE3044)</f>
        <v>#NAME?</v>
      </c>
      <c r="O3045" s="17" t="e">
        <f ca="1">IF(IRR_DRIP,5,COUNTIF('IDET Wind Values'!C3029:G3029,"&lt;="&amp;IRR_MAXWIND))</f>
        <v>#NAME?</v>
      </c>
      <c r="P3045" s="13" t="e">
        <f ca="1">CalcTable[[#This Row],[ET_o]]*KL</f>
        <v>#NAME?</v>
      </c>
      <c r="Q3045" s="13" t="e">
        <f ca="1">IF(WILTPT&lt;=0,1,MAX(0,MIN(1,(CalcTable[[#This Row],[IWC]]-WILTPT)/(MAD-WILTPT))))</f>
        <v>#NAME?</v>
      </c>
      <c r="R3045" s="13" t="e">
        <f ca="1">CalcTable[[#This Row],[ETMult]]*CalcTable[[#This Row],[ETb]]</f>
        <v>#NAME?</v>
      </c>
      <c r="S3045" s="13" t="b">
        <f>INDEX(IRR_LIST,CalcTable[[#This Row],[Day of Week]]+1)</f>
        <v>0</v>
      </c>
      <c r="T3045" s="13">
        <f t="shared" ca="1" si="954"/>
        <v>0.6</v>
      </c>
      <c r="U3045" s="13" t="b">
        <f ca="1">IF(CalcTable[[#This Row],[IrrPrecip]]&gt;=IC_MM,FALSE,TRUE)</f>
        <v>1</v>
      </c>
      <c r="V3045" s="13" t="b">
        <f t="shared" si="955"/>
        <v>1</v>
      </c>
      <c r="W3045" s="13" t="e">
        <f ca="1">IF(AND(IRR_DRIP=FALSE,CalcTable[[#This Row],[IrrHours]]&lt;=0),FALSE,TRUE)</f>
        <v>#NAME?</v>
      </c>
      <c r="X3045" s="13" t="e">
        <f ca="1">AND(CalcTable[[#This Row],[IrrDay]],CalcTable[[#This Row],[IrrRain]],CalcTable[[#This Row],[IrrWarm]],CalcTable[[#This Row],[IrrWindy]])</f>
        <v>#NAME?</v>
      </c>
      <c r="Y3045" s="13" t="e">
        <f t="shared" ca="1" si="956"/>
        <v>#NAME?</v>
      </c>
      <c r="Z3045" s="13" t="e">
        <f ca="1">CalcTable[[#This Row],[IrrHours]]/5</f>
        <v>#NAME?</v>
      </c>
      <c r="AA3045" s="13" t="e">
        <f ca="1">IF(CalcTable[[#This Row],[IrrFlag]]=FALSE,0,MAX(0,CalcTable[[#This Row],[VolRednWind]]*(FCAP*IRR_TARGET-CalcTable[[#This Row],[IWC]])))</f>
        <v>#NAME?</v>
      </c>
      <c r="AB3045" s="13" t="e">
        <f ca="1">CalcTable[[#This Row],[IWC]]+CalcTable[[#This Row],[Eff Precip]]+CalcTable[[#This Row],[IrrAmt]]-CalcTable[[#This Row],[AET]]</f>
        <v>#NAME?</v>
      </c>
      <c r="AC3045" s="13" t="e">
        <f ca="1">IF(CalcTable[[#This Row],[PWC]]&gt;FCAP,MIN(24*PERC,MIN(SAT,CalcTable[[#This Row],[PWC]])-FCAP),0)</f>
        <v>#NAME?</v>
      </c>
      <c r="AD3045" s="13" t="e">
        <f ca="1">IF(CalcTable[[#This Row],[PWC]]&gt;SAT,CalcTable[[#This Row],[PWC]]-SAT,0)</f>
        <v>#NAME?</v>
      </c>
      <c r="AE3045" s="13" t="e">
        <f ca="1">CalcTable[[#This Row],[PWC]]-CalcTable[[#This Row],[PercAmt]]-CalcTable[[#This Row],[Runoff]]</f>
        <v>#NAME?</v>
      </c>
      <c r="AF3045" s="13" t="e">
        <f ca="1">CalcTable[[#This Row],[IrrAmt]]/1000*CUR_IRR_AREA*10000/IRR_EFF</f>
        <v>#NAME?</v>
      </c>
      <c r="AG3045" s="147"/>
      <c r="AH3045" s="13"/>
      <c r="AI3045" s="50">
        <v>0</v>
      </c>
      <c r="AJ3045" s="50">
        <v>0</v>
      </c>
      <c r="AK3045" s="50">
        <v>0</v>
      </c>
      <c r="AL3045" s="50">
        <v>5.6203364855491955</v>
      </c>
      <c r="AM3045" s="50"/>
      <c r="AN3045" s="50"/>
      <c r="AO3045" s="50"/>
      <c r="AP3045" s="50"/>
      <c r="AQ3045" s="50"/>
      <c r="AR3045" s="50"/>
      <c r="AS3045" s="50"/>
      <c r="AT3045" s="50"/>
      <c r="AU3045" s="50"/>
      <c r="AV3045" s="50"/>
      <c r="AW3045" s="50"/>
      <c r="AX3045" s="50">
        <f t="shared" si="967"/>
        <v>5.6203364855491955</v>
      </c>
      <c r="AY3045" s="50"/>
      <c r="AZ3045" s="50">
        <f t="shared" si="957"/>
        <v>164.86320357610975</v>
      </c>
      <c r="BA3045" s="50">
        <f t="shared" si="958"/>
        <v>253.83699598226423</v>
      </c>
      <c r="BB3045" s="50">
        <f t="shared" si="959"/>
        <v>261.68762472398373</v>
      </c>
      <c r="BC3045" s="17">
        <f t="shared" si="960"/>
        <v>19798</v>
      </c>
      <c r="BD3045" s="50">
        <f t="shared" si="961"/>
        <v>5.6203364855491955</v>
      </c>
      <c r="BE3045" s="50">
        <f t="shared" si="962"/>
        <v>164.86320357610975</v>
      </c>
      <c r="BF3045" s="50">
        <f t="shared" si="968"/>
        <v>269.66371804605649</v>
      </c>
      <c r="BG3045" s="50"/>
      <c r="BH3045" s="17">
        <f t="shared" si="963"/>
        <v>0</v>
      </c>
      <c r="BI3045" s="17">
        <f t="shared" si="971"/>
        <v>3045</v>
      </c>
      <c r="BJ3045" s="17">
        <f t="shared" si="969"/>
        <v>3045</v>
      </c>
      <c r="BK3045" s="150">
        <f t="shared" si="970"/>
        <v>29094</v>
      </c>
      <c r="BL3045" s="50" t="e">
        <f t="shared" ca="1" si="964"/>
        <v>#NAME?</v>
      </c>
      <c r="BM3045" s="50" t="e">
        <f t="shared" ca="1" si="965"/>
        <v>#NAME?</v>
      </c>
      <c r="BN3045" s="50" t="e">
        <f t="shared" ca="1" si="966"/>
        <v>#NAME?</v>
      </c>
    </row>
    <row r="3046" spans="1:66" x14ac:dyDescent="0.35">
      <c r="A3046" s="48">
        <v>29095</v>
      </c>
      <c r="B3046" s="17">
        <v>1979</v>
      </c>
      <c r="C3046" s="17">
        <v>8</v>
      </c>
      <c r="D3046" s="17">
        <v>240</v>
      </c>
      <c r="E3046" s="17">
        <v>28</v>
      </c>
      <c r="F3046" s="17">
        <v>3</v>
      </c>
      <c r="G3046" s="50">
        <v>12.2</v>
      </c>
      <c r="H3046" s="32">
        <v>4.7006021851252831</v>
      </c>
      <c r="I3046" s="50">
        <v>10.666666666666666</v>
      </c>
      <c r="J3046" s="13">
        <v>0</v>
      </c>
      <c r="K3046" s="13">
        <f t="shared" si="952"/>
        <v>0</v>
      </c>
      <c r="L3046" s="13">
        <f t="shared" si="953"/>
        <v>0</v>
      </c>
      <c r="M3046" s="13" t="e">
        <f ca="1">CalcTable[[#This Row],[IWC]]-AE3045</f>
        <v>#NAME?</v>
      </c>
      <c r="N3046" s="13" t="e">
        <f ca="1">IF(CalcTable[[#This Row],[Day of Year]]&lt;123,FCAP,AE3045)</f>
        <v>#NAME?</v>
      </c>
      <c r="O3046" s="17" t="e">
        <f ca="1">IF(IRR_DRIP,5,COUNTIF('IDET Wind Values'!C3030:G3030,"&lt;="&amp;IRR_MAXWIND))</f>
        <v>#NAME?</v>
      </c>
      <c r="P3046" s="13" t="e">
        <f ca="1">CalcTable[[#This Row],[ET_o]]*KL</f>
        <v>#NAME?</v>
      </c>
      <c r="Q3046" s="13" t="e">
        <f ca="1">IF(WILTPT&lt;=0,1,MAX(0,MIN(1,(CalcTable[[#This Row],[IWC]]-WILTPT)/(MAD-WILTPT))))</f>
        <v>#NAME?</v>
      </c>
      <c r="R3046" s="13" t="e">
        <f ca="1">CalcTable[[#This Row],[ETMult]]*CalcTable[[#This Row],[ETb]]</f>
        <v>#NAME?</v>
      </c>
      <c r="S3046" s="13" t="b">
        <f>INDEX(IRR_LIST,CalcTable[[#This Row],[Day of Week]]+1)</f>
        <v>1</v>
      </c>
      <c r="T3046" s="13">
        <f t="shared" ca="1" si="954"/>
        <v>0</v>
      </c>
      <c r="U3046" s="13" t="b">
        <f ca="1">IF(CalcTable[[#This Row],[IrrPrecip]]&gt;=IC_MM,FALSE,TRUE)</f>
        <v>1</v>
      </c>
      <c r="V3046" s="13" t="b">
        <f t="shared" si="955"/>
        <v>1</v>
      </c>
      <c r="W3046" s="13" t="e">
        <f ca="1">IF(AND(IRR_DRIP=FALSE,CalcTable[[#This Row],[IrrHours]]&lt;=0),FALSE,TRUE)</f>
        <v>#NAME?</v>
      </c>
      <c r="X3046" s="13" t="e">
        <f ca="1">AND(CalcTable[[#This Row],[IrrDay]],CalcTable[[#This Row],[IrrRain]],CalcTable[[#This Row],[IrrWarm]],CalcTable[[#This Row],[IrrWindy]])</f>
        <v>#NAME?</v>
      </c>
      <c r="Y3046" s="13" t="e">
        <f t="shared" ca="1" si="956"/>
        <v>#NAME?</v>
      </c>
      <c r="Z3046" s="13" t="e">
        <f ca="1">CalcTable[[#This Row],[IrrHours]]/5</f>
        <v>#NAME?</v>
      </c>
      <c r="AA3046" s="13" t="e">
        <f ca="1">IF(CalcTable[[#This Row],[IrrFlag]]=FALSE,0,MAX(0,CalcTable[[#This Row],[VolRednWind]]*(FCAP*IRR_TARGET-CalcTable[[#This Row],[IWC]])))</f>
        <v>#NAME?</v>
      </c>
      <c r="AB3046" s="13" t="e">
        <f ca="1">CalcTable[[#This Row],[IWC]]+CalcTable[[#This Row],[Eff Precip]]+CalcTable[[#This Row],[IrrAmt]]-CalcTable[[#This Row],[AET]]</f>
        <v>#NAME?</v>
      </c>
      <c r="AC3046" s="13" t="e">
        <f ca="1">IF(CalcTable[[#This Row],[PWC]]&gt;FCAP,MIN(24*PERC,MIN(SAT,CalcTable[[#This Row],[PWC]])-FCAP),0)</f>
        <v>#NAME?</v>
      </c>
      <c r="AD3046" s="13" t="e">
        <f ca="1">IF(CalcTable[[#This Row],[PWC]]&gt;SAT,CalcTable[[#This Row],[PWC]]-SAT,0)</f>
        <v>#NAME?</v>
      </c>
      <c r="AE3046" s="13" t="e">
        <f ca="1">CalcTable[[#This Row],[PWC]]-CalcTable[[#This Row],[PercAmt]]-CalcTable[[#This Row],[Runoff]]</f>
        <v>#NAME?</v>
      </c>
      <c r="AF3046" s="13" t="e">
        <f ca="1">CalcTable[[#This Row],[IrrAmt]]/1000*CUR_IRR_AREA*10000/IRR_EFF</f>
        <v>#NAME?</v>
      </c>
      <c r="AG3046" s="147"/>
      <c r="AH3046" s="13"/>
      <c r="AI3046" s="50">
        <v>1.2858956727403694</v>
      </c>
      <c r="AJ3046" s="50">
        <v>1.9674956727403696</v>
      </c>
      <c r="AK3046" s="50">
        <v>0</v>
      </c>
      <c r="AL3046" s="50">
        <v>0</v>
      </c>
      <c r="AM3046" s="50"/>
      <c r="AN3046" s="50"/>
      <c r="AO3046" s="50"/>
      <c r="AP3046" s="50"/>
      <c r="AQ3046" s="50"/>
      <c r="AR3046" s="50"/>
      <c r="AS3046" s="50"/>
      <c r="AT3046" s="50"/>
      <c r="AU3046" s="50"/>
      <c r="AV3046" s="50"/>
      <c r="AW3046" s="50"/>
      <c r="AX3046" s="50">
        <f t="shared" si="967"/>
        <v>3.2533913454807388</v>
      </c>
      <c r="AY3046" s="50"/>
      <c r="AZ3046" s="50">
        <f t="shared" si="957"/>
        <v>76.57300960057627</v>
      </c>
      <c r="BA3046" s="50">
        <f t="shared" si="958"/>
        <v>124.24023648639958</v>
      </c>
      <c r="BB3046" s="50">
        <f t="shared" si="959"/>
        <v>128.59124923173084</v>
      </c>
      <c r="BC3046" s="17">
        <f t="shared" si="960"/>
        <v>19798</v>
      </c>
      <c r="BD3046" s="50">
        <f t="shared" si="961"/>
        <v>3.2533913454807388</v>
      </c>
      <c r="BE3046" s="50">
        <f t="shared" si="962"/>
        <v>76.57300960057627</v>
      </c>
      <c r="BF3046" s="50">
        <f t="shared" si="968"/>
        <v>125.24906724462078</v>
      </c>
      <c r="BG3046" s="50"/>
      <c r="BH3046" s="17">
        <f t="shared" si="963"/>
        <v>0</v>
      </c>
      <c r="BI3046" s="17">
        <f t="shared" si="971"/>
        <v>3046</v>
      </c>
      <c r="BJ3046" s="17">
        <f t="shared" si="969"/>
        <v>3046</v>
      </c>
      <c r="BK3046" s="150">
        <f t="shared" si="970"/>
        <v>29095</v>
      </c>
      <c r="BL3046" s="50" t="e">
        <f t="shared" ca="1" si="964"/>
        <v>#NAME?</v>
      </c>
      <c r="BM3046" s="50" t="e">
        <f t="shared" ca="1" si="965"/>
        <v>#NAME?</v>
      </c>
      <c r="BN3046" s="50" t="e">
        <f t="shared" ca="1" si="966"/>
        <v>#NAME?</v>
      </c>
    </row>
    <row r="3047" spans="1:66" x14ac:dyDescent="0.35">
      <c r="A3047" s="48">
        <v>29096</v>
      </c>
      <c r="B3047" s="17">
        <v>1979</v>
      </c>
      <c r="C3047" s="17">
        <v>8</v>
      </c>
      <c r="D3047" s="17">
        <v>241</v>
      </c>
      <c r="E3047" s="17">
        <v>29</v>
      </c>
      <c r="F3047" s="17">
        <v>4</v>
      </c>
      <c r="G3047" s="50">
        <v>9</v>
      </c>
      <c r="H3047" s="32">
        <v>4.59014272730745</v>
      </c>
      <c r="I3047" s="50">
        <v>12</v>
      </c>
      <c r="J3047" s="13">
        <v>0</v>
      </c>
      <c r="K3047" s="13">
        <f t="shared" si="952"/>
        <v>0</v>
      </c>
      <c r="L3047" s="13">
        <f t="shared" si="953"/>
        <v>0</v>
      </c>
      <c r="M3047" s="13" t="e">
        <f ca="1">CalcTable[[#This Row],[IWC]]-AE3046</f>
        <v>#NAME?</v>
      </c>
      <c r="N3047" s="13" t="e">
        <f ca="1">IF(CalcTable[[#This Row],[Day of Year]]&lt;123,FCAP,AE3046)</f>
        <v>#NAME?</v>
      </c>
      <c r="O3047" s="17" t="e">
        <f ca="1">IF(IRR_DRIP,5,COUNTIF('IDET Wind Values'!C3031:G3031,"&lt;="&amp;IRR_MAXWIND))</f>
        <v>#NAME?</v>
      </c>
      <c r="P3047" s="13" t="e">
        <f ca="1">CalcTable[[#This Row],[ET_o]]*KL</f>
        <v>#NAME?</v>
      </c>
      <c r="Q3047" s="13" t="e">
        <f ca="1">IF(WILTPT&lt;=0,1,MAX(0,MIN(1,(CalcTable[[#This Row],[IWC]]-WILTPT)/(MAD-WILTPT))))</f>
        <v>#NAME?</v>
      </c>
      <c r="R3047" s="13" t="e">
        <f ca="1">CalcTable[[#This Row],[ETMult]]*CalcTable[[#This Row],[ETb]]</f>
        <v>#NAME?</v>
      </c>
      <c r="S3047" s="13" t="b">
        <f>INDEX(IRR_LIST,CalcTable[[#This Row],[Day of Week]]+1)</f>
        <v>0</v>
      </c>
      <c r="T3047" s="13">
        <f t="shared" ca="1" si="954"/>
        <v>0</v>
      </c>
      <c r="U3047" s="13" t="b">
        <f ca="1">IF(CalcTable[[#This Row],[IrrPrecip]]&gt;=IC_MM,FALSE,TRUE)</f>
        <v>1</v>
      </c>
      <c r="V3047" s="13" t="b">
        <f t="shared" si="955"/>
        <v>1</v>
      </c>
      <c r="W3047" s="13" t="e">
        <f ca="1">IF(AND(IRR_DRIP=FALSE,CalcTable[[#This Row],[IrrHours]]&lt;=0),FALSE,TRUE)</f>
        <v>#NAME?</v>
      </c>
      <c r="X3047" s="13" t="e">
        <f ca="1">AND(CalcTable[[#This Row],[IrrDay]],CalcTable[[#This Row],[IrrRain]],CalcTable[[#This Row],[IrrWarm]],CalcTable[[#This Row],[IrrWindy]])</f>
        <v>#NAME?</v>
      </c>
      <c r="Y3047" s="13" t="e">
        <f t="shared" ca="1" si="956"/>
        <v>#NAME?</v>
      </c>
      <c r="Z3047" s="13" t="e">
        <f ca="1">CalcTable[[#This Row],[IrrHours]]/5</f>
        <v>#NAME?</v>
      </c>
      <c r="AA3047" s="13" t="e">
        <f ca="1">IF(CalcTable[[#This Row],[IrrFlag]]=FALSE,0,MAX(0,CalcTable[[#This Row],[VolRednWind]]*(FCAP*IRR_TARGET-CalcTable[[#This Row],[IWC]])))</f>
        <v>#NAME?</v>
      </c>
      <c r="AB3047" s="13" t="e">
        <f ca="1">CalcTable[[#This Row],[IWC]]+CalcTable[[#This Row],[Eff Precip]]+CalcTable[[#This Row],[IrrAmt]]-CalcTable[[#This Row],[AET]]</f>
        <v>#NAME?</v>
      </c>
      <c r="AC3047" s="13" t="e">
        <f ca="1">IF(CalcTable[[#This Row],[PWC]]&gt;FCAP,MIN(24*PERC,MIN(SAT,CalcTable[[#This Row],[PWC]])-FCAP),0)</f>
        <v>#NAME?</v>
      </c>
      <c r="AD3047" s="13" t="e">
        <f ca="1">IF(CalcTable[[#This Row],[PWC]]&gt;SAT,CalcTable[[#This Row],[PWC]]-SAT,0)</f>
        <v>#NAME?</v>
      </c>
      <c r="AE3047" s="13" t="e">
        <f ca="1">CalcTable[[#This Row],[PWC]]-CalcTable[[#This Row],[PercAmt]]-CalcTable[[#This Row],[Runoff]]</f>
        <v>#NAME?</v>
      </c>
      <c r="AF3047" s="13" t="e">
        <f ca="1">CalcTable[[#This Row],[IrrAmt]]/1000*CUR_IRR_AREA*10000/IRR_EFF</f>
        <v>#NAME?</v>
      </c>
      <c r="AG3047" s="147"/>
      <c r="AH3047" s="13"/>
      <c r="AI3047" s="50">
        <v>0</v>
      </c>
      <c r="AJ3047" s="50">
        <v>0</v>
      </c>
      <c r="AK3047" s="50">
        <v>7.8093357419738254</v>
      </c>
      <c r="AL3047" s="50">
        <v>4.9593499161560715</v>
      </c>
      <c r="AM3047" s="50"/>
      <c r="AN3047" s="50"/>
      <c r="AO3047" s="50"/>
      <c r="AP3047" s="50"/>
      <c r="AQ3047" s="50"/>
      <c r="AR3047" s="50"/>
      <c r="AS3047" s="50"/>
      <c r="AT3047" s="50"/>
      <c r="AU3047" s="50"/>
      <c r="AV3047" s="50"/>
      <c r="AW3047" s="50"/>
      <c r="AX3047" s="50">
        <f t="shared" si="967"/>
        <v>12.768685658129897</v>
      </c>
      <c r="AY3047" s="50"/>
      <c r="AZ3047" s="50">
        <f t="shared" si="957"/>
        <v>260.01118842286087</v>
      </c>
      <c r="BA3047" s="50">
        <f t="shared" si="958"/>
        <v>400.33468693678583</v>
      </c>
      <c r="BB3047" s="50">
        <f t="shared" si="959"/>
        <v>412.71617209977921</v>
      </c>
      <c r="BC3047" s="17">
        <f t="shared" si="960"/>
        <v>19798</v>
      </c>
      <c r="BD3047" s="50">
        <f t="shared" si="961"/>
        <v>12.768685658129897</v>
      </c>
      <c r="BE3047" s="50">
        <f t="shared" si="962"/>
        <v>260.01118842286087</v>
      </c>
      <c r="BF3047" s="50">
        <f t="shared" si="968"/>
        <v>425.2955315848468</v>
      </c>
      <c r="BG3047" s="50"/>
      <c r="BH3047" s="17">
        <f t="shared" si="963"/>
        <v>0</v>
      </c>
      <c r="BI3047" s="17">
        <f t="shared" si="971"/>
        <v>3047</v>
      </c>
      <c r="BJ3047" s="17">
        <f t="shared" si="969"/>
        <v>3047</v>
      </c>
      <c r="BK3047" s="150">
        <f t="shared" si="970"/>
        <v>29096</v>
      </c>
      <c r="BL3047" s="50" t="e">
        <f t="shared" ca="1" si="964"/>
        <v>#NAME?</v>
      </c>
      <c r="BM3047" s="50" t="e">
        <f t="shared" ca="1" si="965"/>
        <v>#NAME?</v>
      </c>
      <c r="BN3047" s="50" t="e">
        <f t="shared" ca="1" si="966"/>
        <v>#NAME?</v>
      </c>
    </row>
    <row r="3048" spans="1:66" x14ac:dyDescent="0.35">
      <c r="A3048" s="48">
        <v>29097</v>
      </c>
      <c r="B3048" s="17">
        <v>1979</v>
      </c>
      <c r="C3048" s="17">
        <v>8</v>
      </c>
      <c r="D3048" s="17">
        <v>242</v>
      </c>
      <c r="E3048" s="17">
        <v>30</v>
      </c>
      <c r="F3048" s="17">
        <v>5</v>
      </c>
      <c r="G3048" s="50">
        <v>8.3000000000000007</v>
      </c>
      <c r="H3048" s="32">
        <v>4.1325961391478518</v>
      </c>
      <c r="I3048" s="50">
        <v>5.666666666666667</v>
      </c>
      <c r="J3048" s="13">
        <v>1</v>
      </c>
      <c r="K3048" s="13">
        <f t="shared" si="952"/>
        <v>1</v>
      </c>
      <c r="L3048" s="13">
        <f t="shared" si="953"/>
        <v>0</v>
      </c>
      <c r="M3048" s="13" t="e">
        <f ca="1">CalcTable[[#This Row],[IWC]]-AE3047</f>
        <v>#NAME?</v>
      </c>
      <c r="N3048" s="13" t="e">
        <f ca="1">IF(CalcTable[[#This Row],[Day of Year]]&lt;123,FCAP,AE3047)</f>
        <v>#NAME?</v>
      </c>
      <c r="O3048" s="17" t="e">
        <f ca="1">IF(IRR_DRIP,5,COUNTIF('IDET Wind Values'!C3032:G3032,"&lt;="&amp;IRR_MAXWIND))</f>
        <v>#NAME?</v>
      </c>
      <c r="P3048" s="13" t="e">
        <f ca="1">CalcTable[[#This Row],[ET_o]]*KL</f>
        <v>#NAME?</v>
      </c>
      <c r="Q3048" s="13" t="e">
        <f ca="1">IF(WILTPT&lt;=0,1,MAX(0,MIN(1,(CalcTable[[#This Row],[IWC]]-WILTPT)/(MAD-WILTPT))))</f>
        <v>#NAME?</v>
      </c>
      <c r="R3048" s="13" t="e">
        <f ca="1">CalcTable[[#This Row],[ETMult]]*CalcTable[[#This Row],[ETb]]</f>
        <v>#NAME?</v>
      </c>
      <c r="S3048" s="13" t="b">
        <f>INDEX(IRR_LIST,CalcTable[[#This Row],[Day of Week]]+1)</f>
        <v>1</v>
      </c>
      <c r="T3048" s="13">
        <f t="shared" ca="1" si="954"/>
        <v>0</v>
      </c>
      <c r="U3048" s="13" t="b">
        <f ca="1">IF(CalcTable[[#This Row],[IrrPrecip]]&gt;=IC_MM,FALSE,TRUE)</f>
        <v>1</v>
      </c>
      <c r="V3048" s="13" t="b">
        <f t="shared" si="955"/>
        <v>1</v>
      </c>
      <c r="W3048" s="13" t="e">
        <f ca="1">IF(AND(IRR_DRIP=FALSE,CalcTable[[#This Row],[IrrHours]]&lt;=0),FALSE,TRUE)</f>
        <v>#NAME?</v>
      </c>
      <c r="X3048" s="13" t="e">
        <f ca="1">AND(CalcTable[[#This Row],[IrrDay]],CalcTable[[#This Row],[IrrRain]],CalcTable[[#This Row],[IrrWarm]],CalcTable[[#This Row],[IrrWindy]])</f>
        <v>#NAME?</v>
      </c>
      <c r="Y3048" s="13" t="e">
        <f t="shared" ca="1" si="956"/>
        <v>#NAME?</v>
      </c>
      <c r="Z3048" s="13" t="e">
        <f ca="1">CalcTable[[#This Row],[IrrHours]]/5</f>
        <v>#NAME?</v>
      </c>
      <c r="AA3048" s="13" t="e">
        <f ca="1">IF(CalcTable[[#This Row],[IrrFlag]]=FALSE,0,MAX(0,CalcTable[[#This Row],[VolRednWind]]*(FCAP*IRR_TARGET-CalcTable[[#This Row],[IWC]])))</f>
        <v>#NAME?</v>
      </c>
      <c r="AB3048" s="13" t="e">
        <f ca="1">CalcTable[[#This Row],[IWC]]+CalcTable[[#This Row],[Eff Precip]]+CalcTable[[#This Row],[IrrAmt]]-CalcTable[[#This Row],[AET]]</f>
        <v>#NAME?</v>
      </c>
      <c r="AC3048" s="13" t="e">
        <f ca="1">IF(CalcTable[[#This Row],[PWC]]&gt;FCAP,MIN(24*PERC,MIN(SAT,CalcTable[[#This Row],[PWC]])-FCAP),0)</f>
        <v>#NAME?</v>
      </c>
      <c r="AD3048" s="13" t="e">
        <f ca="1">IF(CalcTable[[#This Row],[PWC]]&gt;SAT,CalcTable[[#This Row],[PWC]]-SAT,0)</f>
        <v>#NAME?</v>
      </c>
      <c r="AE3048" s="13" t="e">
        <f ca="1">CalcTable[[#This Row],[PWC]]-CalcTable[[#This Row],[PercAmt]]-CalcTable[[#This Row],[Runoff]]</f>
        <v>#NAME?</v>
      </c>
      <c r="AF3048" s="13" t="e">
        <f ca="1">CalcTable[[#This Row],[IrrAmt]]/1000*CUR_IRR_AREA*10000/IRR_EFF</f>
        <v>#NAME?</v>
      </c>
      <c r="AG3048" s="147"/>
      <c r="AH3048" s="13"/>
      <c r="AI3048" s="50">
        <v>2.3294208259328784</v>
      </c>
      <c r="AJ3048" s="50">
        <v>2.8747008259328783</v>
      </c>
      <c r="AK3048" s="50">
        <v>0</v>
      </c>
      <c r="AL3048" s="50">
        <v>0</v>
      </c>
      <c r="AM3048" s="50"/>
      <c r="AN3048" s="50"/>
      <c r="AO3048" s="50"/>
      <c r="AP3048" s="50"/>
      <c r="AQ3048" s="50"/>
      <c r="AR3048" s="50"/>
      <c r="AS3048" s="50"/>
      <c r="AT3048" s="50"/>
      <c r="AU3048" s="50"/>
      <c r="AV3048" s="50"/>
      <c r="AW3048" s="50"/>
      <c r="AX3048" s="50">
        <f t="shared" si="967"/>
        <v>5.2041216518657567</v>
      </c>
      <c r="AY3048" s="50"/>
      <c r="AZ3048" s="50">
        <f t="shared" si="957"/>
        <v>118.48939634104666</v>
      </c>
      <c r="BA3048" s="50">
        <f t="shared" si="958"/>
        <v>191.7024895806137</v>
      </c>
      <c r="BB3048" s="50">
        <f t="shared" si="959"/>
        <v>198.37444566475023</v>
      </c>
      <c r="BC3048" s="17">
        <f t="shared" si="960"/>
        <v>19798</v>
      </c>
      <c r="BD3048" s="50">
        <f t="shared" si="961"/>
        <v>5.2041216518657567</v>
      </c>
      <c r="BE3048" s="50">
        <f t="shared" si="962"/>
        <v>118.48939634104666</v>
      </c>
      <c r="BF3048" s="50">
        <f t="shared" si="968"/>
        <v>193.81093217449543</v>
      </c>
      <c r="BG3048" s="50"/>
      <c r="BH3048" s="17">
        <f t="shared" si="963"/>
        <v>0</v>
      </c>
      <c r="BI3048" s="17">
        <f t="shared" si="971"/>
        <v>3048</v>
      </c>
      <c r="BJ3048" s="17">
        <f t="shared" si="969"/>
        <v>3048</v>
      </c>
      <c r="BK3048" s="150">
        <f t="shared" si="970"/>
        <v>29097</v>
      </c>
      <c r="BL3048" s="50" t="e">
        <f t="shared" ca="1" si="964"/>
        <v>#NAME?</v>
      </c>
      <c r="BM3048" s="50" t="e">
        <f t="shared" ca="1" si="965"/>
        <v>#NAME?</v>
      </c>
      <c r="BN3048" s="50" t="e">
        <f t="shared" ca="1" si="966"/>
        <v>#NAME?</v>
      </c>
    </row>
    <row r="3049" spans="1:66" x14ac:dyDescent="0.35">
      <c r="A3049" s="48">
        <v>29098</v>
      </c>
      <c r="B3049" s="17">
        <v>1979</v>
      </c>
      <c r="C3049" s="17">
        <v>8</v>
      </c>
      <c r="D3049" s="17">
        <v>243</v>
      </c>
      <c r="E3049" s="17">
        <v>31</v>
      </c>
      <c r="F3049" s="17">
        <v>6</v>
      </c>
      <c r="G3049" s="50">
        <v>12.9</v>
      </c>
      <c r="H3049" s="32">
        <v>3.3927940211668965</v>
      </c>
      <c r="I3049" s="50">
        <v>13</v>
      </c>
      <c r="J3049" s="13">
        <v>1.2</v>
      </c>
      <c r="K3049" s="13">
        <f t="shared" si="952"/>
        <v>1.2</v>
      </c>
      <c r="L3049" s="13">
        <f t="shared" si="953"/>
        <v>0</v>
      </c>
      <c r="M3049" s="13" t="e">
        <f ca="1">CalcTable[[#This Row],[IWC]]-AE3048</f>
        <v>#NAME?</v>
      </c>
      <c r="N3049" s="13" t="e">
        <f ca="1">IF(CalcTable[[#This Row],[Day of Year]]&lt;123,FCAP,AE3048)</f>
        <v>#NAME?</v>
      </c>
      <c r="O3049" s="17" t="e">
        <f ca="1">IF(IRR_DRIP,5,COUNTIF('IDET Wind Values'!C3033:G3033,"&lt;="&amp;IRR_MAXWIND))</f>
        <v>#NAME?</v>
      </c>
      <c r="P3049" s="13" t="e">
        <f ca="1">CalcTable[[#This Row],[ET_o]]*KL</f>
        <v>#NAME?</v>
      </c>
      <c r="Q3049" s="13" t="e">
        <f ca="1">IF(WILTPT&lt;=0,1,MAX(0,MIN(1,(CalcTable[[#This Row],[IWC]]-WILTPT)/(MAD-WILTPT))))</f>
        <v>#NAME?</v>
      </c>
      <c r="R3049" s="13" t="e">
        <f ca="1">CalcTable[[#This Row],[ETMult]]*CalcTable[[#This Row],[ETb]]</f>
        <v>#NAME?</v>
      </c>
      <c r="S3049" s="13" t="b">
        <f>INDEX(IRR_LIST,CalcTable[[#This Row],[Day of Week]]+1)</f>
        <v>0</v>
      </c>
      <c r="T3049" s="13">
        <f t="shared" ca="1" si="954"/>
        <v>1</v>
      </c>
      <c r="U3049" s="13" t="b">
        <f ca="1">IF(CalcTable[[#This Row],[IrrPrecip]]&gt;=IC_MM,FALSE,TRUE)</f>
        <v>1</v>
      </c>
      <c r="V3049" s="13" t="b">
        <f t="shared" si="955"/>
        <v>1</v>
      </c>
      <c r="W3049" s="13" t="e">
        <f ca="1">IF(AND(IRR_DRIP=FALSE,CalcTable[[#This Row],[IrrHours]]&lt;=0),FALSE,TRUE)</f>
        <v>#NAME?</v>
      </c>
      <c r="X3049" s="13" t="e">
        <f ca="1">AND(CalcTable[[#This Row],[IrrDay]],CalcTable[[#This Row],[IrrRain]],CalcTable[[#This Row],[IrrWarm]],CalcTable[[#This Row],[IrrWindy]])</f>
        <v>#NAME?</v>
      </c>
      <c r="Y3049" s="13" t="e">
        <f t="shared" ca="1" si="956"/>
        <v>#NAME?</v>
      </c>
      <c r="Z3049" s="13" t="e">
        <f ca="1">CalcTable[[#This Row],[IrrHours]]/5</f>
        <v>#NAME?</v>
      </c>
      <c r="AA3049" s="13" t="e">
        <f ca="1">IF(CalcTable[[#This Row],[IrrFlag]]=FALSE,0,MAX(0,CalcTable[[#This Row],[VolRednWind]]*(FCAP*IRR_TARGET-CalcTable[[#This Row],[IWC]])))</f>
        <v>#NAME?</v>
      </c>
      <c r="AB3049" s="13" t="e">
        <f ca="1">CalcTable[[#This Row],[IWC]]+CalcTable[[#This Row],[Eff Precip]]+CalcTable[[#This Row],[IrrAmt]]-CalcTable[[#This Row],[AET]]</f>
        <v>#NAME?</v>
      </c>
      <c r="AC3049" s="13" t="e">
        <f ca="1">IF(CalcTable[[#This Row],[PWC]]&gt;FCAP,MIN(24*PERC,MIN(SAT,CalcTable[[#This Row],[PWC]])-FCAP),0)</f>
        <v>#NAME?</v>
      </c>
      <c r="AD3049" s="13" t="e">
        <f ca="1">IF(CalcTable[[#This Row],[PWC]]&gt;SAT,CalcTable[[#This Row],[PWC]]-SAT,0)</f>
        <v>#NAME?</v>
      </c>
      <c r="AE3049" s="13" t="e">
        <f ca="1">CalcTable[[#This Row],[PWC]]-CalcTable[[#This Row],[PercAmt]]-CalcTable[[#This Row],[Runoff]]</f>
        <v>#NAME?</v>
      </c>
      <c r="AF3049" s="13" t="e">
        <f ca="1">CalcTable[[#This Row],[IrrAmt]]/1000*CUR_IRR_AREA*10000/IRR_EFF</f>
        <v>#NAME?</v>
      </c>
      <c r="AG3049" s="147"/>
      <c r="AH3049" s="13"/>
      <c r="AI3049" s="50">
        <v>0</v>
      </c>
      <c r="AJ3049" s="50">
        <v>0</v>
      </c>
      <c r="AK3049" s="50">
        <v>0</v>
      </c>
      <c r="AL3049" s="50">
        <v>4.797506376550416</v>
      </c>
      <c r="AM3049" s="50"/>
      <c r="AN3049" s="50"/>
      <c r="AO3049" s="50"/>
      <c r="AP3049" s="50"/>
      <c r="AQ3049" s="50"/>
      <c r="AR3049" s="50"/>
      <c r="AS3049" s="50"/>
      <c r="AT3049" s="50"/>
      <c r="AU3049" s="50"/>
      <c r="AV3049" s="50"/>
      <c r="AW3049" s="50"/>
      <c r="AX3049" s="50">
        <f t="shared" si="967"/>
        <v>4.797506376550416</v>
      </c>
      <c r="AY3049" s="50"/>
      <c r="AZ3049" s="50">
        <f t="shared" si="957"/>
        <v>140.72685371214556</v>
      </c>
      <c r="BA3049" s="50">
        <f t="shared" si="958"/>
        <v>216.67467952504953</v>
      </c>
      <c r="BB3049" s="50">
        <f t="shared" si="959"/>
        <v>223.37595827324694</v>
      </c>
      <c r="BC3049" s="17">
        <f t="shared" si="960"/>
        <v>19798</v>
      </c>
      <c r="BD3049" s="50">
        <f t="shared" si="961"/>
        <v>4.797506376550416</v>
      </c>
      <c r="BE3049" s="50">
        <f t="shared" si="962"/>
        <v>140.72685371214556</v>
      </c>
      <c r="BF3049" s="50">
        <f t="shared" si="968"/>
        <v>230.18433330043462</v>
      </c>
      <c r="BG3049" s="50"/>
      <c r="BH3049" s="17">
        <f t="shared" si="963"/>
        <v>0</v>
      </c>
      <c r="BI3049" s="17">
        <f t="shared" si="971"/>
        <v>3049</v>
      </c>
      <c r="BJ3049" s="17">
        <f t="shared" si="969"/>
        <v>3049</v>
      </c>
      <c r="BK3049" s="150">
        <f t="shared" si="970"/>
        <v>29098</v>
      </c>
      <c r="BL3049" s="50" t="e">
        <f t="shared" ca="1" si="964"/>
        <v>#NAME?</v>
      </c>
      <c r="BM3049" s="50" t="e">
        <f t="shared" ca="1" si="965"/>
        <v>#NAME?</v>
      </c>
      <c r="BN3049" s="50" t="e">
        <f t="shared" ca="1" si="966"/>
        <v>#NAME?</v>
      </c>
    </row>
    <row r="3050" spans="1:66" x14ac:dyDescent="0.35">
      <c r="A3050" s="48">
        <v>29099</v>
      </c>
      <c r="B3050" s="17">
        <v>1979</v>
      </c>
      <c r="C3050" s="17">
        <v>9</v>
      </c>
      <c r="D3050" s="17">
        <v>244</v>
      </c>
      <c r="E3050" s="17">
        <v>1</v>
      </c>
      <c r="F3050" s="17">
        <v>7</v>
      </c>
      <c r="G3050" s="50">
        <v>6.2</v>
      </c>
      <c r="H3050" s="32">
        <v>3.4250912489620626</v>
      </c>
      <c r="I3050" s="50">
        <v>6.666666666666667</v>
      </c>
      <c r="J3050" s="13">
        <v>0</v>
      </c>
      <c r="K3050" s="13">
        <f t="shared" si="952"/>
        <v>0</v>
      </c>
      <c r="L3050" s="13">
        <f t="shared" si="953"/>
        <v>0</v>
      </c>
      <c r="M3050" s="13" t="e">
        <f ca="1">CalcTable[[#This Row],[IWC]]-AE3049</f>
        <v>#NAME?</v>
      </c>
      <c r="N3050" s="13" t="e">
        <f ca="1">IF(CalcTable[[#This Row],[Day of Year]]&lt;123,FCAP,AE3049)</f>
        <v>#NAME?</v>
      </c>
      <c r="O3050" s="17" t="e">
        <f ca="1">IF(IRR_DRIP,5,COUNTIF('IDET Wind Values'!C3034:G3034,"&lt;="&amp;IRR_MAXWIND))</f>
        <v>#NAME?</v>
      </c>
      <c r="P3050" s="13" t="e">
        <f ca="1">CalcTable[[#This Row],[ET_o]]*KL</f>
        <v>#NAME?</v>
      </c>
      <c r="Q3050" s="13" t="e">
        <f ca="1">IF(WILTPT&lt;=0,1,MAX(0,MIN(1,(CalcTable[[#This Row],[IWC]]-WILTPT)/(MAD-WILTPT))))</f>
        <v>#NAME?</v>
      </c>
      <c r="R3050" s="13" t="e">
        <f ca="1">CalcTable[[#This Row],[ETMult]]*CalcTable[[#This Row],[ETb]]</f>
        <v>#NAME?</v>
      </c>
      <c r="S3050" s="13" t="b">
        <f>INDEX(IRR_LIST,CalcTable[[#This Row],[Day of Week]]+1)</f>
        <v>0</v>
      </c>
      <c r="T3050" s="13">
        <f t="shared" ca="1" si="954"/>
        <v>2.2000000000000002</v>
      </c>
      <c r="U3050" s="13" t="b">
        <f ca="1">IF(CalcTable[[#This Row],[IrrPrecip]]&gt;=IC_MM,FALSE,TRUE)</f>
        <v>1</v>
      </c>
      <c r="V3050" s="13" t="b">
        <f t="shared" si="955"/>
        <v>1</v>
      </c>
      <c r="W3050" s="13" t="e">
        <f ca="1">IF(AND(IRR_DRIP=FALSE,CalcTable[[#This Row],[IrrHours]]&lt;=0),FALSE,TRUE)</f>
        <v>#NAME?</v>
      </c>
      <c r="X3050" s="13" t="e">
        <f ca="1">AND(CalcTable[[#This Row],[IrrDay]],CalcTable[[#This Row],[IrrRain]],CalcTable[[#This Row],[IrrWarm]],CalcTable[[#This Row],[IrrWindy]])</f>
        <v>#NAME?</v>
      </c>
      <c r="Y3050" s="13" t="e">
        <f t="shared" ca="1" si="956"/>
        <v>#NAME?</v>
      </c>
      <c r="Z3050" s="13" t="e">
        <f ca="1">CalcTable[[#This Row],[IrrHours]]/5</f>
        <v>#NAME?</v>
      </c>
      <c r="AA3050" s="13" t="e">
        <f ca="1">IF(CalcTable[[#This Row],[IrrFlag]]=FALSE,0,MAX(0,CalcTable[[#This Row],[VolRednWind]]*(FCAP*IRR_TARGET-CalcTable[[#This Row],[IWC]])))</f>
        <v>#NAME?</v>
      </c>
      <c r="AB3050" s="13" t="e">
        <f ca="1">CalcTable[[#This Row],[IWC]]+CalcTable[[#This Row],[Eff Precip]]+CalcTable[[#This Row],[IrrAmt]]-CalcTable[[#This Row],[AET]]</f>
        <v>#NAME?</v>
      </c>
      <c r="AC3050" s="13" t="e">
        <f ca="1">IF(CalcTable[[#This Row],[PWC]]&gt;FCAP,MIN(24*PERC,MIN(SAT,CalcTable[[#This Row],[PWC]])-FCAP),0)</f>
        <v>#NAME?</v>
      </c>
      <c r="AD3050" s="13" t="e">
        <f ca="1">IF(CalcTable[[#This Row],[PWC]]&gt;SAT,CalcTable[[#This Row],[PWC]]-SAT,0)</f>
        <v>#NAME?</v>
      </c>
      <c r="AE3050" s="13" t="e">
        <f ca="1">CalcTable[[#This Row],[PWC]]-CalcTable[[#This Row],[PercAmt]]-CalcTable[[#This Row],[Runoff]]</f>
        <v>#NAME?</v>
      </c>
      <c r="AF3050" s="13" t="e">
        <f ca="1">CalcTable[[#This Row],[IrrAmt]]/1000*CUR_IRR_AREA*10000/IRR_EFF</f>
        <v>#NAME?</v>
      </c>
      <c r="AG3050" s="147"/>
      <c r="AH3050" s="13"/>
      <c r="AI3050" s="50">
        <v>0</v>
      </c>
      <c r="AJ3050" s="50">
        <v>0</v>
      </c>
      <c r="AK3050" s="50">
        <v>7.2548394101988336</v>
      </c>
      <c r="AL3050" s="50">
        <v>0</v>
      </c>
      <c r="AM3050" s="50"/>
      <c r="AN3050" s="50"/>
      <c r="AO3050" s="50"/>
      <c r="AP3050" s="50"/>
      <c r="AQ3050" s="50"/>
      <c r="AR3050" s="50"/>
      <c r="AS3050" s="50"/>
      <c r="AT3050" s="50"/>
      <c r="AU3050" s="50"/>
      <c r="AV3050" s="50"/>
      <c r="AW3050" s="50"/>
      <c r="AX3050" s="50">
        <f t="shared" si="967"/>
        <v>7.2548394101988336</v>
      </c>
      <c r="AY3050" s="50"/>
      <c r="AZ3050" s="50">
        <f t="shared" si="957"/>
        <v>106.4043113495829</v>
      </c>
      <c r="BA3050" s="50">
        <f t="shared" si="958"/>
        <v>163.82886033189746</v>
      </c>
      <c r="BB3050" s="50">
        <f t="shared" si="959"/>
        <v>168.89573230092526</v>
      </c>
      <c r="BC3050" s="17">
        <f t="shared" si="960"/>
        <v>19799</v>
      </c>
      <c r="BD3050" s="50">
        <f t="shared" si="961"/>
        <v>7.2548394101988336</v>
      </c>
      <c r="BE3050" s="50">
        <f t="shared" si="962"/>
        <v>106.4043113495829</v>
      </c>
      <c r="BF3050" s="50">
        <f t="shared" si="968"/>
        <v>174.04358032756724</v>
      </c>
      <c r="BG3050" s="50"/>
      <c r="BH3050" s="17">
        <f t="shared" si="963"/>
        <v>0</v>
      </c>
      <c r="BI3050" s="17">
        <f t="shared" si="971"/>
        <v>3050</v>
      </c>
      <c r="BJ3050" s="17">
        <f t="shared" si="969"/>
        <v>3050</v>
      </c>
      <c r="BK3050" s="150">
        <f t="shared" si="970"/>
        <v>29099</v>
      </c>
      <c r="BL3050" s="50" t="e">
        <f t="shared" ca="1" si="964"/>
        <v>#NAME?</v>
      </c>
      <c r="BM3050" s="50" t="e">
        <f t="shared" ca="1" si="965"/>
        <v>#NAME?</v>
      </c>
      <c r="BN3050" s="50" t="e">
        <f t="shared" ca="1" si="966"/>
        <v>#NAME?</v>
      </c>
    </row>
    <row r="3051" spans="1:66" x14ac:dyDescent="0.35">
      <c r="A3051" s="48">
        <v>29100</v>
      </c>
      <c r="B3051" s="17">
        <v>1979</v>
      </c>
      <c r="C3051" s="17">
        <v>9</v>
      </c>
      <c r="D3051" s="17">
        <v>245</v>
      </c>
      <c r="E3051" s="17">
        <v>2</v>
      </c>
      <c r="F3051" s="17">
        <v>1</v>
      </c>
      <c r="G3051" s="50">
        <v>8.1999999999999993</v>
      </c>
      <c r="H3051" s="32">
        <v>3.8690007146123713</v>
      </c>
      <c r="I3051" s="50">
        <v>3</v>
      </c>
      <c r="J3051" s="13">
        <v>0</v>
      </c>
      <c r="K3051" s="13">
        <f t="shared" si="952"/>
        <v>0</v>
      </c>
      <c r="L3051" s="13">
        <f t="shared" si="953"/>
        <v>0</v>
      </c>
      <c r="M3051" s="13" t="e">
        <f ca="1">CalcTable[[#This Row],[IWC]]-AE3050</f>
        <v>#NAME?</v>
      </c>
      <c r="N3051" s="13" t="e">
        <f ca="1">IF(CalcTable[[#This Row],[Day of Year]]&lt;123,FCAP,AE3050)</f>
        <v>#NAME?</v>
      </c>
      <c r="O3051" s="17" t="e">
        <f ca="1">IF(IRR_DRIP,5,COUNTIF('IDET Wind Values'!C3035:G3035,"&lt;="&amp;IRR_MAXWIND))</f>
        <v>#NAME?</v>
      </c>
      <c r="P3051" s="13" t="e">
        <f ca="1">CalcTable[[#This Row],[ET_o]]*KL</f>
        <v>#NAME?</v>
      </c>
      <c r="Q3051" s="13" t="e">
        <f ca="1">IF(WILTPT&lt;=0,1,MAX(0,MIN(1,(CalcTable[[#This Row],[IWC]]-WILTPT)/(MAD-WILTPT))))</f>
        <v>#NAME?</v>
      </c>
      <c r="R3051" s="13" t="e">
        <f ca="1">CalcTable[[#This Row],[ETMult]]*CalcTable[[#This Row],[ETb]]</f>
        <v>#NAME?</v>
      </c>
      <c r="S3051" s="13" t="b">
        <f>INDEX(IRR_LIST,CalcTable[[#This Row],[Day of Week]]+1)</f>
        <v>1</v>
      </c>
      <c r="T3051" s="13">
        <f t="shared" ca="1" si="954"/>
        <v>1.2</v>
      </c>
      <c r="U3051" s="13" t="b">
        <f ca="1">IF(CalcTable[[#This Row],[IrrPrecip]]&gt;=IC_MM,FALSE,TRUE)</f>
        <v>1</v>
      </c>
      <c r="V3051" s="13" t="b">
        <f t="shared" si="955"/>
        <v>1</v>
      </c>
      <c r="W3051" s="13" t="e">
        <f ca="1">IF(AND(IRR_DRIP=FALSE,CalcTable[[#This Row],[IrrHours]]&lt;=0),FALSE,TRUE)</f>
        <v>#NAME?</v>
      </c>
      <c r="X3051" s="13" t="e">
        <f ca="1">AND(CalcTable[[#This Row],[IrrDay]],CalcTable[[#This Row],[IrrRain]],CalcTable[[#This Row],[IrrWarm]],CalcTable[[#This Row],[IrrWindy]])</f>
        <v>#NAME?</v>
      </c>
      <c r="Y3051" s="13" t="e">
        <f t="shared" ca="1" si="956"/>
        <v>#NAME?</v>
      </c>
      <c r="Z3051" s="13" t="e">
        <f ca="1">CalcTable[[#This Row],[IrrHours]]/5</f>
        <v>#NAME?</v>
      </c>
      <c r="AA3051" s="13" t="e">
        <f ca="1">IF(CalcTable[[#This Row],[IrrFlag]]=FALSE,0,MAX(0,CalcTable[[#This Row],[VolRednWind]]*(FCAP*IRR_TARGET-CalcTable[[#This Row],[IWC]])))</f>
        <v>#NAME?</v>
      </c>
      <c r="AB3051" s="13" t="e">
        <f ca="1">CalcTable[[#This Row],[IWC]]+CalcTable[[#This Row],[Eff Precip]]+CalcTable[[#This Row],[IrrAmt]]-CalcTable[[#This Row],[AET]]</f>
        <v>#NAME?</v>
      </c>
      <c r="AC3051" s="13" t="e">
        <f ca="1">IF(CalcTable[[#This Row],[PWC]]&gt;FCAP,MIN(24*PERC,MIN(SAT,CalcTable[[#This Row],[PWC]])-FCAP),0)</f>
        <v>#NAME?</v>
      </c>
      <c r="AD3051" s="13" t="e">
        <f ca="1">IF(CalcTable[[#This Row],[PWC]]&gt;SAT,CalcTable[[#This Row],[PWC]]-SAT,0)</f>
        <v>#NAME?</v>
      </c>
      <c r="AE3051" s="13" t="e">
        <f ca="1">CalcTable[[#This Row],[PWC]]-CalcTable[[#This Row],[PercAmt]]-CalcTable[[#This Row],[Runoff]]</f>
        <v>#NAME?</v>
      </c>
      <c r="AF3051" s="13" t="e">
        <f ca="1">CalcTable[[#This Row],[IrrAmt]]/1000*CUR_IRR_AREA*10000/IRR_EFF</f>
        <v>#NAME?</v>
      </c>
      <c r="AG3051" s="147"/>
      <c r="AH3051" s="13"/>
      <c r="AI3051" s="50">
        <v>5.9376250673366773</v>
      </c>
      <c r="AJ3051" s="50">
        <v>7.6656561160901138</v>
      </c>
      <c r="AK3051" s="50">
        <v>0</v>
      </c>
      <c r="AL3051" s="50">
        <v>0</v>
      </c>
      <c r="AM3051" s="50"/>
      <c r="AN3051" s="50"/>
      <c r="AO3051" s="50"/>
      <c r="AP3051" s="50"/>
      <c r="AQ3051" s="50"/>
      <c r="AR3051" s="50"/>
      <c r="AS3051" s="50"/>
      <c r="AT3051" s="50"/>
      <c r="AU3051" s="50"/>
      <c r="AV3051" s="50"/>
      <c r="AW3051" s="50"/>
      <c r="AX3051" s="50">
        <f t="shared" si="967"/>
        <v>13.603281183426791</v>
      </c>
      <c r="AY3051" s="50"/>
      <c r="AZ3051" s="50">
        <f t="shared" si="957"/>
        <v>311.94441372624794</v>
      </c>
      <c r="BA3051" s="50">
        <f t="shared" si="958"/>
        <v>505.00517442646719</v>
      </c>
      <c r="BB3051" s="50">
        <f t="shared" si="959"/>
        <v>522.60520445826614</v>
      </c>
      <c r="BC3051" s="17">
        <f t="shared" si="960"/>
        <v>19799</v>
      </c>
      <c r="BD3051" s="50">
        <f t="shared" si="961"/>
        <v>13.603281183426791</v>
      </c>
      <c r="BE3051" s="50">
        <f t="shared" si="962"/>
        <v>311.94441372624794</v>
      </c>
      <c r="BF3051" s="50">
        <f t="shared" si="968"/>
        <v>510.24175561578807</v>
      </c>
      <c r="BG3051" s="50"/>
      <c r="BH3051" s="17">
        <f t="shared" si="963"/>
        <v>0</v>
      </c>
      <c r="BI3051" s="17">
        <f t="shared" si="971"/>
        <v>3051</v>
      </c>
      <c r="BJ3051" s="17">
        <f t="shared" si="969"/>
        <v>3051</v>
      </c>
      <c r="BK3051" s="150">
        <f t="shared" si="970"/>
        <v>29100</v>
      </c>
      <c r="BL3051" s="50" t="e">
        <f t="shared" ca="1" si="964"/>
        <v>#NAME?</v>
      </c>
      <c r="BM3051" s="50" t="e">
        <f t="shared" ca="1" si="965"/>
        <v>#NAME?</v>
      </c>
      <c r="BN3051" s="50" t="e">
        <f t="shared" ca="1" si="966"/>
        <v>#NAME?</v>
      </c>
    </row>
    <row r="3052" spans="1:66" x14ac:dyDescent="0.35">
      <c r="A3052" s="48">
        <v>29101</v>
      </c>
      <c r="B3052" s="17">
        <v>1979</v>
      </c>
      <c r="C3052" s="17">
        <v>9</v>
      </c>
      <c r="D3052" s="17">
        <v>246</v>
      </c>
      <c r="E3052" s="17">
        <v>3</v>
      </c>
      <c r="F3052" s="17">
        <v>2</v>
      </c>
      <c r="G3052" s="50">
        <v>8.8000000000000007</v>
      </c>
      <c r="H3052" s="32">
        <v>4.3203850029831115</v>
      </c>
      <c r="I3052" s="50">
        <v>8.5</v>
      </c>
      <c r="J3052" s="13">
        <v>0</v>
      </c>
      <c r="K3052" s="13">
        <f t="shared" si="952"/>
        <v>0</v>
      </c>
      <c r="L3052" s="13">
        <f t="shared" si="953"/>
        <v>0</v>
      </c>
      <c r="M3052" s="13" t="e">
        <f ca="1">CalcTable[[#This Row],[IWC]]-AE3051</f>
        <v>#NAME?</v>
      </c>
      <c r="N3052" s="13" t="e">
        <f ca="1">IF(CalcTable[[#This Row],[Day of Year]]&lt;123,FCAP,AE3051)</f>
        <v>#NAME?</v>
      </c>
      <c r="O3052" s="17" t="e">
        <f ca="1">IF(IRR_DRIP,5,COUNTIF('IDET Wind Values'!C3036:G3036,"&lt;="&amp;IRR_MAXWIND))</f>
        <v>#NAME?</v>
      </c>
      <c r="P3052" s="13" t="e">
        <f ca="1">CalcTable[[#This Row],[ET_o]]*KL</f>
        <v>#NAME?</v>
      </c>
      <c r="Q3052" s="13" t="e">
        <f ca="1">IF(WILTPT&lt;=0,1,MAX(0,MIN(1,(CalcTable[[#This Row],[IWC]]-WILTPT)/(MAD-WILTPT))))</f>
        <v>#NAME?</v>
      </c>
      <c r="R3052" s="13" t="e">
        <f ca="1">CalcTable[[#This Row],[ETMult]]*CalcTable[[#This Row],[ETb]]</f>
        <v>#NAME?</v>
      </c>
      <c r="S3052" s="13" t="b">
        <f>INDEX(IRR_LIST,CalcTable[[#This Row],[Day of Week]]+1)</f>
        <v>0</v>
      </c>
      <c r="T3052" s="13">
        <f t="shared" ca="1" si="954"/>
        <v>0</v>
      </c>
      <c r="U3052" s="13" t="b">
        <f ca="1">IF(CalcTable[[#This Row],[IrrPrecip]]&gt;=IC_MM,FALSE,TRUE)</f>
        <v>1</v>
      </c>
      <c r="V3052" s="13" t="b">
        <f t="shared" si="955"/>
        <v>1</v>
      </c>
      <c r="W3052" s="13" t="e">
        <f ca="1">IF(AND(IRR_DRIP=FALSE,CalcTable[[#This Row],[IrrHours]]&lt;=0),FALSE,TRUE)</f>
        <v>#NAME?</v>
      </c>
      <c r="X3052" s="13" t="e">
        <f ca="1">AND(CalcTable[[#This Row],[IrrDay]],CalcTable[[#This Row],[IrrRain]],CalcTable[[#This Row],[IrrWarm]],CalcTable[[#This Row],[IrrWindy]])</f>
        <v>#NAME?</v>
      </c>
      <c r="Y3052" s="13" t="e">
        <f t="shared" ca="1" si="956"/>
        <v>#NAME?</v>
      </c>
      <c r="Z3052" s="13" t="e">
        <f ca="1">CalcTable[[#This Row],[IrrHours]]/5</f>
        <v>#NAME?</v>
      </c>
      <c r="AA3052" s="13" t="e">
        <f ca="1">IF(CalcTable[[#This Row],[IrrFlag]]=FALSE,0,MAX(0,CalcTable[[#This Row],[VolRednWind]]*(FCAP*IRR_TARGET-CalcTable[[#This Row],[IWC]])))</f>
        <v>#NAME?</v>
      </c>
      <c r="AB3052" s="13" t="e">
        <f ca="1">CalcTable[[#This Row],[IWC]]+CalcTable[[#This Row],[Eff Precip]]+CalcTable[[#This Row],[IrrAmt]]-CalcTable[[#This Row],[AET]]</f>
        <v>#NAME?</v>
      </c>
      <c r="AC3052" s="13" t="e">
        <f ca="1">IF(CalcTable[[#This Row],[PWC]]&gt;FCAP,MIN(24*PERC,MIN(SAT,CalcTable[[#This Row],[PWC]])-FCAP),0)</f>
        <v>#NAME?</v>
      </c>
      <c r="AD3052" s="13" t="e">
        <f ca="1">IF(CalcTable[[#This Row],[PWC]]&gt;SAT,CalcTable[[#This Row],[PWC]]-SAT,0)</f>
        <v>#NAME?</v>
      </c>
      <c r="AE3052" s="13" t="e">
        <f ca="1">CalcTable[[#This Row],[PWC]]-CalcTable[[#This Row],[PercAmt]]-CalcTable[[#This Row],[Runoff]]</f>
        <v>#NAME?</v>
      </c>
      <c r="AF3052" s="13" t="e">
        <f ca="1">CalcTable[[#This Row],[IrrAmt]]/1000*CUR_IRR_AREA*10000/IRR_EFF</f>
        <v>#NAME?</v>
      </c>
      <c r="AG3052" s="147"/>
      <c r="AH3052" s="13"/>
      <c r="AI3052" s="50">
        <v>0</v>
      </c>
      <c r="AJ3052" s="50">
        <v>0</v>
      </c>
      <c r="AK3052" s="50">
        <v>0</v>
      </c>
      <c r="AL3052" s="50">
        <v>6.2917505799659423</v>
      </c>
      <c r="AM3052" s="50"/>
      <c r="AN3052" s="50"/>
      <c r="AO3052" s="50"/>
      <c r="AP3052" s="50"/>
      <c r="AQ3052" s="50"/>
      <c r="AR3052" s="50"/>
      <c r="AS3052" s="50"/>
      <c r="AT3052" s="50"/>
      <c r="AU3052" s="50"/>
      <c r="AV3052" s="50"/>
      <c r="AW3052" s="50"/>
      <c r="AX3052" s="50">
        <f t="shared" si="967"/>
        <v>6.2917505799659423</v>
      </c>
      <c r="AY3052" s="50"/>
      <c r="AZ3052" s="50">
        <f t="shared" si="957"/>
        <v>184.55801701233432</v>
      </c>
      <c r="BA3052" s="50">
        <f t="shared" si="958"/>
        <v>284.16075635232426</v>
      </c>
      <c r="BB3052" s="50">
        <f t="shared" si="959"/>
        <v>292.94923335291162</v>
      </c>
      <c r="BC3052" s="17">
        <f t="shared" si="960"/>
        <v>19799</v>
      </c>
      <c r="BD3052" s="50">
        <f t="shared" si="961"/>
        <v>6.2917505799659423</v>
      </c>
      <c r="BE3052" s="50">
        <f t="shared" si="962"/>
        <v>184.55801701233432</v>
      </c>
      <c r="BF3052" s="50">
        <f t="shared" si="968"/>
        <v>301.87816312678615</v>
      </c>
      <c r="BG3052" s="50"/>
      <c r="BH3052" s="17">
        <f t="shared" si="963"/>
        <v>0</v>
      </c>
      <c r="BI3052" s="17">
        <f t="shared" si="971"/>
        <v>3052</v>
      </c>
      <c r="BJ3052" s="17">
        <f t="shared" si="969"/>
        <v>3052</v>
      </c>
      <c r="BK3052" s="150">
        <f t="shared" si="970"/>
        <v>29101</v>
      </c>
      <c r="BL3052" s="50" t="e">
        <f t="shared" ca="1" si="964"/>
        <v>#NAME?</v>
      </c>
      <c r="BM3052" s="50" t="e">
        <f t="shared" ca="1" si="965"/>
        <v>#NAME?</v>
      </c>
      <c r="BN3052" s="50" t="e">
        <f t="shared" ca="1" si="966"/>
        <v>#NAME?</v>
      </c>
    </row>
    <row r="3053" spans="1:66" x14ac:dyDescent="0.35">
      <c r="A3053" s="48">
        <v>29102</v>
      </c>
      <c r="B3053" s="17">
        <v>1979</v>
      </c>
      <c r="C3053" s="17">
        <v>9</v>
      </c>
      <c r="D3053" s="17">
        <v>247</v>
      </c>
      <c r="E3053" s="17">
        <v>4</v>
      </c>
      <c r="F3053" s="17">
        <v>3</v>
      </c>
      <c r="G3053" s="50">
        <v>9.1</v>
      </c>
      <c r="H3053" s="32">
        <v>4.5131244552382777</v>
      </c>
      <c r="I3053" s="50">
        <v>27.5</v>
      </c>
      <c r="J3053" s="13">
        <v>0</v>
      </c>
      <c r="K3053" s="13">
        <f t="shared" si="952"/>
        <v>0</v>
      </c>
      <c r="L3053" s="13">
        <f t="shared" si="953"/>
        <v>0</v>
      </c>
      <c r="M3053" s="13" t="e">
        <f ca="1">CalcTable[[#This Row],[IWC]]-AE3052</f>
        <v>#NAME?</v>
      </c>
      <c r="N3053" s="13" t="e">
        <f ca="1">IF(CalcTable[[#This Row],[Day of Year]]&lt;123,FCAP,AE3052)</f>
        <v>#NAME?</v>
      </c>
      <c r="O3053" s="17" t="e">
        <f ca="1">IF(IRR_DRIP,5,COUNTIF('IDET Wind Values'!C3037:G3037,"&lt;="&amp;IRR_MAXWIND))</f>
        <v>#NAME?</v>
      </c>
      <c r="P3053" s="13" t="e">
        <f ca="1">CalcTable[[#This Row],[ET_o]]*KL</f>
        <v>#NAME?</v>
      </c>
      <c r="Q3053" s="13" t="e">
        <f ca="1">IF(WILTPT&lt;=0,1,MAX(0,MIN(1,(CalcTable[[#This Row],[IWC]]-WILTPT)/(MAD-WILTPT))))</f>
        <v>#NAME?</v>
      </c>
      <c r="R3053" s="13" t="e">
        <f ca="1">CalcTable[[#This Row],[ETMult]]*CalcTable[[#This Row],[ETb]]</f>
        <v>#NAME?</v>
      </c>
      <c r="S3053" s="13" t="b">
        <f>INDEX(IRR_LIST,CalcTable[[#This Row],[Day of Week]]+1)</f>
        <v>1</v>
      </c>
      <c r="T3053" s="13">
        <f t="shared" ca="1" si="954"/>
        <v>0</v>
      </c>
      <c r="U3053" s="13" t="b">
        <f ca="1">IF(CalcTable[[#This Row],[IrrPrecip]]&gt;=IC_MM,FALSE,TRUE)</f>
        <v>1</v>
      </c>
      <c r="V3053" s="13" t="b">
        <f t="shared" si="955"/>
        <v>1</v>
      </c>
      <c r="W3053" s="13" t="e">
        <f ca="1">IF(AND(IRR_DRIP=FALSE,CalcTable[[#This Row],[IrrHours]]&lt;=0),FALSE,TRUE)</f>
        <v>#NAME?</v>
      </c>
      <c r="X3053" s="13" t="e">
        <f ca="1">AND(CalcTable[[#This Row],[IrrDay]],CalcTable[[#This Row],[IrrRain]],CalcTable[[#This Row],[IrrWarm]],CalcTable[[#This Row],[IrrWindy]])</f>
        <v>#NAME?</v>
      </c>
      <c r="Y3053" s="13" t="e">
        <f t="shared" ca="1" si="956"/>
        <v>#NAME?</v>
      </c>
      <c r="Z3053" s="13" t="e">
        <f ca="1">CalcTable[[#This Row],[IrrHours]]/5</f>
        <v>#NAME?</v>
      </c>
      <c r="AA3053" s="13" t="e">
        <f ca="1">IF(CalcTable[[#This Row],[IrrFlag]]=FALSE,0,MAX(0,CalcTable[[#This Row],[VolRednWind]]*(FCAP*IRR_TARGET-CalcTable[[#This Row],[IWC]])))</f>
        <v>#NAME?</v>
      </c>
      <c r="AB3053" s="13" t="e">
        <f ca="1">CalcTable[[#This Row],[IWC]]+CalcTable[[#This Row],[Eff Precip]]+CalcTable[[#This Row],[IrrAmt]]-CalcTable[[#This Row],[AET]]</f>
        <v>#NAME?</v>
      </c>
      <c r="AC3053" s="13" t="e">
        <f ca="1">IF(CalcTable[[#This Row],[PWC]]&gt;FCAP,MIN(24*PERC,MIN(SAT,CalcTable[[#This Row],[PWC]])-FCAP),0)</f>
        <v>#NAME?</v>
      </c>
      <c r="AD3053" s="13" t="e">
        <f ca="1">IF(CalcTable[[#This Row],[PWC]]&gt;SAT,CalcTable[[#This Row],[PWC]]-SAT,0)</f>
        <v>#NAME?</v>
      </c>
      <c r="AE3053" s="13" t="e">
        <f ca="1">CalcTable[[#This Row],[PWC]]-CalcTable[[#This Row],[PercAmt]]-CalcTable[[#This Row],[Runoff]]</f>
        <v>#NAME?</v>
      </c>
      <c r="AF3053" s="13" t="e">
        <f ca="1">CalcTable[[#This Row],[IrrAmt]]/1000*CUR_IRR_AREA*10000/IRR_EFF</f>
        <v>#NAME?</v>
      </c>
      <c r="AG3053" s="147"/>
      <c r="AH3053" s="13"/>
      <c r="AI3053" s="50">
        <v>5.1473227066224556</v>
      </c>
      <c r="AJ3053" s="50">
        <v>6.8924216705808057</v>
      </c>
      <c r="AK3053" s="50">
        <v>0</v>
      </c>
      <c r="AL3053" s="50">
        <v>0</v>
      </c>
      <c r="AM3053" s="50"/>
      <c r="AN3053" s="50"/>
      <c r="AO3053" s="50"/>
      <c r="AP3053" s="50"/>
      <c r="AQ3053" s="50"/>
      <c r="AR3053" s="50"/>
      <c r="AS3053" s="50"/>
      <c r="AT3053" s="50"/>
      <c r="AU3053" s="50"/>
      <c r="AV3053" s="50"/>
      <c r="AW3053" s="50"/>
      <c r="AX3053" s="50">
        <f t="shared" si="967"/>
        <v>12.039744377203261</v>
      </c>
      <c r="AY3053" s="50"/>
      <c r="AZ3053" s="50">
        <f t="shared" si="957"/>
        <v>277.67176870083301</v>
      </c>
      <c r="BA3053" s="50">
        <f t="shared" si="958"/>
        <v>449.74370395858818</v>
      </c>
      <c r="BB3053" s="50">
        <f t="shared" si="959"/>
        <v>465.43476134894576</v>
      </c>
      <c r="BC3053" s="17">
        <f t="shared" si="960"/>
        <v>19799</v>
      </c>
      <c r="BD3053" s="50">
        <f t="shared" si="961"/>
        <v>12.039744377203261</v>
      </c>
      <c r="BE3053" s="50">
        <f t="shared" si="962"/>
        <v>277.67176870083301</v>
      </c>
      <c r="BF3053" s="50">
        <f t="shared" si="968"/>
        <v>454.1826188020392</v>
      </c>
      <c r="BG3053" s="50"/>
      <c r="BH3053" s="17">
        <f t="shared" si="963"/>
        <v>0</v>
      </c>
      <c r="BI3053" s="17">
        <f t="shared" si="971"/>
        <v>3053</v>
      </c>
      <c r="BJ3053" s="17">
        <f t="shared" si="969"/>
        <v>3053</v>
      </c>
      <c r="BK3053" s="150">
        <f t="shared" si="970"/>
        <v>29102</v>
      </c>
      <c r="BL3053" s="50" t="e">
        <f t="shared" ca="1" si="964"/>
        <v>#NAME?</v>
      </c>
      <c r="BM3053" s="50" t="e">
        <f t="shared" ca="1" si="965"/>
        <v>#NAME?</v>
      </c>
      <c r="BN3053" s="50" t="e">
        <f t="shared" ca="1" si="966"/>
        <v>#NAME?</v>
      </c>
    </row>
    <row r="3054" spans="1:66" x14ac:dyDescent="0.35">
      <c r="A3054" s="48">
        <v>29103</v>
      </c>
      <c r="B3054" s="17">
        <v>1979</v>
      </c>
      <c r="C3054" s="17">
        <v>9</v>
      </c>
      <c r="D3054" s="17">
        <v>248</v>
      </c>
      <c r="E3054" s="17">
        <v>5</v>
      </c>
      <c r="F3054" s="17">
        <v>4</v>
      </c>
      <c r="G3054" s="50">
        <v>4.5</v>
      </c>
      <c r="H3054" s="32">
        <v>4.0919304922343338</v>
      </c>
      <c r="I3054" s="50">
        <v>7.333333333333333</v>
      </c>
      <c r="J3054" s="13">
        <v>0</v>
      </c>
      <c r="K3054" s="13">
        <f t="shared" si="952"/>
        <v>0</v>
      </c>
      <c r="L3054" s="13">
        <f t="shared" si="953"/>
        <v>0</v>
      </c>
      <c r="M3054" s="13" t="e">
        <f ca="1">CalcTable[[#This Row],[IWC]]-AE3053</f>
        <v>#NAME?</v>
      </c>
      <c r="N3054" s="13" t="e">
        <f ca="1">IF(CalcTable[[#This Row],[Day of Year]]&lt;123,FCAP,AE3053)</f>
        <v>#NAME?</v>
      </c>
      <c r="O3054" s="17" t="e">
        <f ca="1">IF(IRR_DRIP,5,COUNTIF('IDET Wind Values'!C3038:G3038,"&lt;="&amp;IRR_MAXWIND))</f>
        <v>#NAME?</v>
      </c>
      <c r="P3054" s="13" t="e">
        <f ca="1">CalcTable[[#This Row],[ET_o]]*KL</f>
        <v>#NAME?</v>
      </c>
      <c r="Q3054" s="13" t="e">
        <f ca="1">IF(WILTPT&lt;=0,1,MAX(0,MIN(1,(CalcTable[[#This Row],[IWC]]-WILTPT)/(MAD-WILTPT))))</f>
        <v>#NAME?</v>
      </c>
      <c r="R3054" s="13" t="e">
        <f ca="1">CalcTable[[#This Row],[ETMult]]*CalcTable[[#This Row],[ETb]]</f>
        <v>#NAME?</v>
      </c>
      <c r="S3054" s="13" t="b">
        <f>INDEX(IRR_LIST,CalcTable[[#This Row],[Day of Week]]+1)</f>
        <v>0</v>
      </c>
      <c r="T3054" s="13">
        <f t="shared" ca="1" si="954"/>
        <v>0</v>
      </c>
      <c r="U3054" s="13" t="b">
        <f ca="1">IF(CalcTable[[#This Row],[IrrPrecip]]&gt;=IC_MM,FALSE,TRUE)</f>
        <v>1</v>
      </c>
      <c r="V3054" s="13" t="b">
        <f t="shared" si="955"/>
        <v>1</v>
      </c>
      <c r="W3054" s="13" t="e">
        <f ca="1">IF(AND(IRR_DRIP=FALSE,CalcTable[[#This Row],[IrrHours]]&lt;=0),FALSE,TRUE)</f>
        <v>#NAME?</v>
      </c>
      <c r="X3054" s="13" t="e">
        <f ca="1">AND(CalcTable[[#This Row],[IrrDay]],CalcTable[[#This Row],[IrrRain]],CalcTable[[#This Row],[IrrWarm]],CalcTable[[#This Row],[IrrWindy]])</f>
        <v>#NAME?</v>
      </c>
      <c r="Y3054" s="13" t="e">
        <f t="shared" ca="1" si="956"/>
        <v>#NAME?</v>
      </c>
      <c r="Z3054" s="13" t="e">
        <f ca="1">CalcTable[[#This Row],[IrrHours]]/5</f>
        <v>#NAME?</v>
      </c>
      <c r="AA3054" s="13" t="e">
        <f ca="1">IF(CalcTable[[#This Row],[IrrFlag]]=FALSE,0,MAX(0,CalcTable[[#This Row],[VolRednWind]]*(FCAP*IRR_TARGET-CalcTable[[#This Row],[IWC]])))</f>
        <v>#NAME?</v>
      </c>
      <c r="AB3054" s="13" t="e">
        <f ca="1">CalcTable[[#This Row],[IWC]]+CalcTable[[#This Row],[Eff Precip]]+CalcTable[[#This Row],[IrrAmt]]-CalcTable[[#This Row],[AET]]</f>
        <v>#NAME?</v>
      </c>
      <c r="AC3054" s="13" t="e">
        <f ca="1">IF(CalcTable[[#This Row],[PWC]]&gt;FCAP,MIN(24*PERC,MIN(SAT,CalcTable[[#This Row],[PWC]])-FCAP),0)</f>
        <v>#NAME?</v>
      </c>
      <c r="AD3054" s="13" t="e">
        <f ca="1">IF(CalcTable[[#This Row],[PWC]]&gt;SAT,CalcTable[[#This Row],[PWC]]-SAT,0)</f>
        <v>#NAME?</v>
      </c>
      <c r="AE3054" s="13" t="e">
        <f ca="1">CalcTable[[#This Row],[PWC]]-CalcTable[[#This Row],[PercAmt]]-CalcTable[[#This Row],[Runoff]]</f>
        <v>#NAME?</v>
      </c>
      <c r="AF3054" s="13" t="e">
        <f ca="1">CalcTable[[#This Row],[IrrAmt]]/1000*CUR_IRR_AREA*10000/IRR_EFF</f>
        <v>#NAME?</v>
      </c>
      <c r="AG3054" s="147"/>
      <c r="AH3054" s="13"/>
      <c r="AI3054" s="50">
        <v>0</v>
      </c>
      <c r="AJ3054" s="50">
        <v>0</v>
      </c>
      <c r="AK3054" s="50">
        <v>3.9514040885338293</v>
      </c>
      <c r="AL3054" s="50">
        <v>4.8584302020217649</v>
      </c>
      <c r="AM3054" s="50"/>
      <c r="AN3054" s="50"/>
      <c r="AO3054" s="50"/>
      <c r="AP3054" s="50"/>
      <c r="AQ3054" s="50"/>
      <c r="AR3054" s="50"/>
      <c r="AS3054" s="50"/>
      <c r="AT3054" s="50"/>
      <c r="AU3054" s="50"/>
      <c r="AV3054" s="50"/>
      <c r="AW3054" s="50"/>
      <c r="AX3054" s="50">
        <f t="shared" si="967"/>
        <v>8.8098342905555942</v>
      </c>
      <c r="AY3054" s="50"/>
      <c r="AZ3054" s="50">
        <f t="shared" si="957"/>
        <v>200.46787922446794</v>
      </c>
      <c r="BA3054" s="50">
        <f t="shared" si="958"/>
        <v>308.65689340910143</v>
      </c>
      <c r="BB3054" s="50">
        <f t="shared" si="959"/>
        <v>318.20298289598088</v>
      </c>
      <c r="BC3054" s="17">
        <f t="shared" si="960"/>
        <v>19799</v>
      </c>
      <c r="BD3054" s="50">
        <f t="shared" si="961"/>
        <v>8.8098342905555942</v>
      </c>
      <c r="BE3054" s="50">
        <f t="shared" si="962"/>
        <v>200.46787922446794</v>
      </c>
      <c r="BF3054" s="50">
        <f t="shared" si="968"/>
        <v>327.90163291665812</v>
      </c>
      <c r="BG3054" s="50"/>
      <c r="BH3054" s="17">
        <f t="shared" si="963"/>
        <v>0</v>
      </c>
      <c r="BI3054" s="17">
        <f t="shared" si="971"/>
        <v>3054</v>
      </c>
      <c r="BJ3054" s="17">
        <f t="shared" si="969"/>
        <v>3054</v>
      </c>
      <c r="BK3054" s="150">
        <f t="shared" si="970"/>
        <v>29103</v>
      </c>
      <c r="BL3054" s="50" t="e">
        <f t="shared" ca="1" si="964"/>
        <v>#NAME?</v>
      </c>
      <c r="BM3054" s="50" t="e">
        <f t="shared" ca="1" si="965"/>
        <v>#NAME?</v>
      </c>
      <c r="BN3054" s="50" t="e">
        <f t="shared" ca="1" si="966"/>
        <v>#NAME?</v>
      </c>
    </row>
    <row r="3055" spans="1:66" x14ac:dyDescent="0.35">
      <c r="A3055" s="48">
        <v>29104</v>
      </c>
      <c r="B3055" s="17">
        <v>1979</v>
      </c>
      <c r="C3055" s="17">
        <v>9</v>
      </c>
      <c r="D3055" s="17">
        <v>249</v>
      </c>
      <c r="E3055" s="17">
        <v>6</v>
      </c>
      <c r="F3055" s="17">
        <v>5</v>
      </c>
      <c r="G3055" s="50">
        <v>5.7</v>
      </c>
      <c r="H3055" s="32">
        <v>3.9143167224478628</v>
      </c>
      <c r="I3055" s="50">
        <v>8</v>
      </c>
      <c r="J3055" s="13">
        <v>0</v>
      </c>
      <c r="K3055" s="13">
        <f t="shared" si="952"/>
        <v>0</v>
      </c>
      <c r="L3055" s="13">
        <f t="shared" si="953"/>
        <v>0</v>
      </c>
      <c r="M3055" s="13" t="e">
        <f ca="1">CalcTable[[#This Row],[IWC]]-AE3054</f>
        <v>#NAME?</v>
      </c>
      <c r="N3055" s="13" t="e">
        <f ca="1">IF(CalcTable[[#This Row],[Day of Year]]&lt;123,FCAP,AE3054)</f>
        <v>#NAME?</v>
      </c>
      <c r="O3055" s="17" t="e">
        <f ca="1">IF(IRR_DRIP,5,COUNTIF('IDET Wind Values'!C3039:G3039,"&lt;="&amp;IRR_MAXWIND))</f>
        <v>#NAME?</v>
      </c>
      <c r="P3055" s="13" t="e">
        <f ca="1">CalcTable[[#This Row],[ET_o]]*KL</f>
        <v>#NAME?</v>
      </c>
      <c r="Q3055" s="13" t="e">
        <f ca="1">IF(WILTPT&lt;=0,1,MAX(0,MIN(1,(CalcTable[[#This Row],[IWC]]-WILTPT)/(MAD-WILTPT))))</f>
        <v>#NAME?</v>
      </c>
      <c r="R3055" s="13" t="e">
        <f ca="1">CalcTable[[#This Row],[ETMult]]*CalcTable[[#This Row],[ETb]]</f>
        <v>#NAME?</v>
      </c>
      <c r="S3055" s="13" t="b">
        <f>INDEX(IRR_LIST,CalcTable[[#This Row],[Day of Week]]+1)</f>
        <v>1</v>
      </c>
      <c r="T3055" s="13">
        <f t="shared" ca="1" si="954"/>
        <v>0</v>
      </c>
      <c r="U3055" s="13" t="b">
        <f ca="1">IF(CalcTable[[#This Row],[IrrPrecip]]&gt;=IC_MM,FALSE,TRUE)</f>
        <v>1</v>
      </c>
      <c r="V3055" s="13" t="b">
        <f t="shared" si="955"/>
        <v>1</v>
      </c>
      <c r="W3055" s="13" t="e">
        <f ca="1">IF(AND(IRR_DRIP=FALSE,CalcTable[[#This Row],[IrrHours]]&lt;=0),FALSE,TRUE)</f>
        <v>#NAME?</v>
      </c>
      <c r="X3055" s="13" t="e">
        <f ca="1">AND(CalcTable[[#This Row],[IrrDay]],CalcTable[[#This Row],[IrrRain]],CalcTable[[#This Row],[IrrWarm]],CalcTable[[#This Row],[IrrWindy]])</f>
        <v>#NAME?</v>
      </c>
      <c r="Y3055" s="13" t="e">
        <f t="shared" ca="1" si="956"/>
        <v>#NAME?</v>
      </c>
      <c r="Z3055" s="13" t="e">
        <f ca="1">CalcTable[[#This Row],[IrrHours]]/5</f>
        <v>#NAME?</v>
      </c>
      <c r="AA3055" s="13" t="e">
        <f ca="1">IF(CalcTable[[#This Row],[IrrFlag]]=FALSE,0,MAX(0,CalcTable[[#This Row],[VolRednWind]]*(FCAP*IRR_TARGET-CalcTable[[#This Row],[IWC]])))</f>
        <v>#NAME?</v>
      </c>
      <c r="AB3055" s="13" t="e">
        <f ca="1">CalcTable[[#This Row],[IWC]]+CalcTable[[#This Row],[Eff Precip]]+CalcTable[[#This Row],[IrrAmt]]-CalcTable[[#This Row],[AET]]</f>
        <v>#NAME?</v>
      </c>
      <c r="AC3055" s="13" t="e">
        <f ca="1">IF(CalcTable[[#This Row],[PWC]]&gt;FCAP,MIN(24*PERC,MIN(SAT,CalcTable[[#This Row],[PWC]])-FCAP),0)</f>
        <v>#NAME?</v>
      </c>
      <c r="AD3055" s="13" t="e">
        <f ca="1">IF(CalcTable[[#This Row],[PWC]]&gt;SAT,CalcTable[[#This Row],[PWC]]-SAT,0)</f>
        <v>#NAME?</v>
      </c>
      <c r="AE3055" s="13" t="e">
        <f ca="1">CalcTable[[#This Row],[PWC]]-CalcTable[[#This Row],[PercAmt]]-CalcTable[[#This Row],[Runoff]]</f>
        <v>#NAME?</v>
      </c>
      <c r="AF3055" s="13" t="e">
        <f ca="1">CalcTable[[#This Row],[IrrAmt]]/1000*CUR_IRR_AREA*10000/IRR_EFF</f>
        <v>#NAME?</v>
      </c>
      <c r="AG3055" s="147"/>
      <c r="AH3055" s="13"/>
      <c r="AI3055" s="50">
        <v>2.5163347186615486</v>
      </c>
      <c r="AJ3055" s="50">
        <v>3.2724341938204065</v>
      </c>
      <c r="AK3055" s="50">
        <v>0</v>
      </c>
      <c r="AL3055" s="50">
        <v>0</v>
      </c>
      <c r="AM3055" s="50"/>
      <c r="AN3055" s="50"/>
      <c r="AO3055" s="50"/>
      <c r="AP3055" s="50"/>
      <c r="AQ3055" s="50"/>
      <c r="AR3055" s="50"/>
      <c r="AS3055" s="50"/>
      <c r="AT3055" s="50"/>
      <c r="AU3055" s="50"/>
      <c r="AV3055" s="50"/>
      <c r="AW3055" s="50"/>
      <c r="AX3055" s="50">
        <f t="shared" si="967"/>
        <v>5.788768912481955</v>
      </c>
      <c r="AY3055" s="50"/>
      <c r="AZ3055" s="50">
        <f t="shared" si="957"/>
        <v>132.89764555910131</v>
      </c>
      <c r="BA3055" s="50">
        <f t="shared" si="958"/>
        <v>215.16869025850139</v>
      </c>
      <c r="BB3055" s="50">
        <f t="shared" si="959"/>
        <v>222.66920577375444</v>
      </c>
      <c r="BC3055" s="17">
        <f t="shared" si="960"/>
        <v>19799</v>
      </c>
      <c r="BD3055" s="50">
        <f t="shared" si="961"/>
        <v>5.788768912481955</v>
      </c>
      <c r="BE3055" s="50">
        <f t="shared" si="962"/>
        <v>132.89764555910131</v>
      </c>
      <c r="BF3055" s="50">
        <f t="shared" si="968"/>
        <v>217.3782411336538</v>
      </c>
      <c r="BG3055" s="50"/>
      <c r="BH3055" s="17">
        <f t="shared" si="963"/>
        <v>0</v>
      </c>
      <c r="BI3055" s="17">
        <f t="shared" si="971"/>
        <v>3055</v>
      </c>
      <c r="BJ3055" s="17">
        <f t="shared" si="969"/>
        <v>3055</v>
      </c>
      <c r="BK3055" s="150">
        <f t="shared" si="970"/>
        <v>29104</v>
      </c>
      <c r="BL3055" s="50" t="e">
        <f t="shared" ca="1" si="964"/>
        <v>#NAME?</v>
      </c>
      <c r="BM3055" s="50" t="e">
        <f t="shared" ca="1" si="965"/>
        <v>#NAME?</v>
      </c>
      <c r="BN3055" s="50" t="e">
        <f t="shared" ca="1" si="966"/>
        <v>#NAME?</v>
      </c>
    </row>
    <row r="3056" spans="1:66" x14ac:dyDescent="0.35">
      <c r="A3056" s="48">
        <v>29105</v>
      </c>
      <c r="B3056" s="17">
        <v>1979</v>
      </c>
      <c r="C3056" s="17">
        <v>9</v>
      </c>
      <c r="D3056" s="17">
        <v>250</v>
      </c>
      <c r="E3056" s="17">
        <v>7</v>
      </c>
      <c r="F3056" s="17">
        <v>6</v>
      </c>
      <c r="G3056" s="50">
        <v>6.9</v>
      </c>
      <c r="H3056" s="32">
        <v>3.760991998943501</v>
      </c>
      <c r="I3056" s="50">
        <v>20.5</v>
      </c>
      <c r="J3056" s="13">
        <v>0</v>
      </c>
      <c r="K3056" s="13">
        <f t="shared" si="952"/>
        <v>0</v>
      </c>
      <c r="L3056" s="13">
        <f t="shared" si="953"/>
        <v>0</v>
      </c>
      <c r="M3056" s="13" t="e">
        <f ca="1">CalcTable[[#This Row],[IWC]]-AE3055</f>
        <v>#NAME?</v>
      </c>
      <c r="N3056" s="13" t="e">
        <f ca="1">IF(CalcTable[[#This Row],[Day of Year]]&lt;123,FCAP,AE3055)</f>
        <v>#NAME?</v>
      </c>
      <c r="O3056" s="17" t="e">
        <f ca="1">IF(IRR_DRIP,5,COUNTIF('IDET Wind Values'!C3040:G3040,"&lt;="&amp;IRR_MAXWIND))</f>
        <v>#NAME?</v>
      </c>
      <c r="P3056" s="13" t="e">
        <f ca="1">CalcTable[[#This Row],[ET_o]]*KL</f>
        <v>#NAME?</v>
      </c>
      <c r="Q3056" s="13" t="e">
        <f ca="1">IF(WILTPT&lt;=0,1,MAX(0,MIN(1,(CalcTable[[#This Row],[IWC]]-WILTPT)/(MAD-WILTPT))))</f>
        <v>#NAME?</v>
      </c>
      <c r="R3056" s="13" t="e">
        <f ca="1">CalcTable[[#This Row],[ETMult]]*CalcTable[[#This Row],[ETb]]</f>
        <v>#NAME?</v>
      </c>
      <c r="S3056" s="13" t="b">
        <f>INDEX(IRR_LIST,CalcTable[[#This Row],[Day of Week]]+1)</f>
        <v>0</v>
      </c>
      <c r="T3056" s="13">
        <f t="shared" ca="1" si="954"/>
        <v>0</v>
      </c>
      <c r="U3056" s="13" t="b">
        <f ca="1">IF(CalcTable[[#This Row],[IrrPrecip]]&gt;=IC_MM,FALSE,TRUE)</f>
        <v>1</v>
      </c>
      <c r="V3056" s="13" t="b">
        <f t="shared" si="955"/>
        <v>1</v>
      </c>
      <c r="W3056" s="13" t="e">
        <f ca="1">IF(AND(IRR_DRIP=FALSE,CalcTable[[#This Row],[IrrHours]]&lt;=0),FALSE,TRUE)</f>
        <v>#NAME?</v>
      </c>
      <c r="X3056" s="13" t="e">
        <f ca="1">AND(CalcTable[[#This Row],[IrrDay]],CalcTable[[#This Row],[IrrRain]],CalcTable[[#This Row],[IrrWarm]],CalcTable[[#This Row],[IrrWindy]])</f>
        <v>#NAME?</v>
      </c>
      <c r="Y3056" s="13" t="e">
        <f t="shared" ca="1" si="956"/>
        <v>#NAME?</v>
      </c>
      <c r="Z3056" s="13" t="e">
        <f ca="1">CalcTable[[#This Row],[IrrHours]]/5</f>
        <v>#NAME?</v>
      </c>
      <c r="AA3056" s="13" t="e">
        <f ca="1">IF(CalcTable[[#This Row],[IrrFlag]]=FALSE,0,MAX(0,CalcTable[[#This Row],[VolRednWind]]*(FCAP*IRR_TARGET-CalcTable[[#This Row],[IWC]])))</f>
        <v>#NAME?</v>
      </c>
      <c r="AB3056" s="13" t="e">
        <f ca="1">CalcTable[[#This Row],[IWC]]+CalcTable[[#This Row],[Eff Precip]]+CalcTable[[#This Row],[IrrAmt]]-CalcTable[[#This Row],[AET]]</f>
        <v>#NAME?</v>
      </c>
      <c r="AC3056" s="13" t="e">
        <f ca="1">IF(CalcTable[[#This Row],[PWC]]&gt;FCAP,MIN(24*PERC,MIN(SAT,CalcTable[[#This Row],[PWC]])-FCAP),0)</f>
        <v>#NAME?</v>
      </c>
      <c r="AD3056" s="13" t="e">
        <f ca="1">IF(CalcTable[[#This Row],[PWC]]&gt;SAT,CalcTable[[#This Row],[PWC]]-SAT,0)</f>
        <v>#NAME?</v>
      </c>
      <c r="AE3056" s="13" t="e">
        <f ca="1">CalcTable[[#This Row],[PWC]]-CalcTable[[#This Row],[PercAmt]]-CalcTable[[#This Row],[Runoff]]</f>
        <v>#NAME?</v>
      </c>
      <c r="AF3056" s="13" t="e">
        <f ca="1">CalcTable[[#This Row],[IrrAmt]]/1000*CUR_IRR_AREA*10000/IRR_EFF</f>
        <v>#NAME?</v>
      </c>
      <c r="AG3056" s="147"/>
      <c r="AH3056" s="13"/>
      <c r="AI3056" s="50">
        <v>0</v>
      </c>
      <c r="AJ3056" s="50">
        <v>0</v>
      </c>
      <c r="AK3056" s="50">
        <v>0</v>
      </c>
      <c r="AL3056" s="50">
        <v>4.4328741973463259</v>
      </c>
      <c r="AM3056" s="50"/>
      <c r="AN3056" s="50"/>
      <c r="AO3056" s="50"/>
      <c r="AP3056" s="50"/>
      <c r="AQ3056" s="50"/>
      <c r="AR3056" s="50"/>
      <c r="AS3056" s="50"/>
      <c r="AT3056" s="50"/>
      <c r="AU3056" s="50"/>
      <c r="AV3056" s="50"/>
      <c r="AW3056" s="50"/>
      <c r="AX3056" s="50">
        <f t="shared" si="967"/>
        <v>4.4328741973463259</v>
      </c>
      <c r="AY3056" s="50"/>
      <c r="AZ3056" s="50">
        <f t="shared" si="957"/>
        <v>130.03097645549224</v>
      </c>
      <c r="BA3056" s="50">
        <f t="shared" si="958"/>
        <v>200.20642406639283</v>
      </c>
      <c r="BB3056" s="50">
        <f t="shared" si="959"/>
        <v>206.39837532617818</v>
      </c>
      <c r="BC3056" s="17">
        <f t="shared" si="960"/>
        <v>19799</v>
      </c>
      <c r="BD3056" s="50">
        <f t="shared" si="961"/>
        <v>4.4328741973463259</v>
      </c>
      <c r="BE3056" s="50">
        <f t="shared" si="962"/>
        <v>130.03097645549224</v>
      </c>
      <c r="BF3056" s="50">
        <f t="shared" si="968"/>
        <v>212.68928306345532</v>
      </c>
      <c r="BG3056" s="50"/>
      <c r="BH3056" s="17">
        <f t="shared" si="963"/>
        <v>0</v>
      </c>
      <c r="BI3056" s="17">
        <f t="shared" si="971"/>
        <v>3056</v>
      </c>
      <c r="BJ3056" s="17">
        <f t="shared" si="969"/>
        <v>3056</v>
      </c>
      <c r="BK3056" s="150">
        <f t="shared" si="970"/>
        <v>29105</v>
      </c>
      <c r="BL3056" s="50" t="e">
        <f t="shared" ca="1" si="964"/>
        <v>#NAME?</v>
      </c>
      <c r="BM3056" s="50" t="e">
        <f t="shared" ca="1" si="965"/>
        <v>#NAME?</v>
      </c>
      <c r="BN3056" s="50" t="e">
        <f t="shared" ca="1" si="966"/>
        <v>#NAME?</v>
      </c>
    </row>
    <row r="3057" spans="1:66" x14ac:dyDescent="0.35">
      <c r="A3057" s="48">
        <v>29106</v>
      </c>
      <c r="B3057" s="17">
        <v>1979</v>
      </c>
      <c r="C3057" s="17">
        <v>9</v>
      </c>
      <c r="D3057" s="17">
        <v>251</v>
      </c>
      <c r="E3057" s="17">
        <v>8</v>
      </c>
      <c r="F3057" s="17">
        <v>7</v>
      </c>
      <c r="G3057" s="50">
        <v>8.1</v>
      </c>
      <c r="H3057" s="32">
        <v>4.5537822319959327</v>
      </c>
      <c r="I3057" s="50">
        <v>7</v>
      </c>
      <c r="J3057" s="13">
        <v>0</v>
      </c>
      <c r="K3057" s="13">
        <f t="shared" si="952"/>
        <v>0</v>
      </c>
      <c r="L3057" s="13">
        <f t="shared" si="953"/>
        <v>0</v>
      </c>
      <c r="M3057" s="13" t="e">
        <f ca="1">CalcTable[[#This Row],[IWC]]-AE3056</f>
        <v>#NAME?</v>
      </c>
      <c r="N3057" s="13" t="e">
        <f ca="1">IF(CalcTable[[#This Row],[Day of Year]]&lt;123,FCAP,AE3056)</f>
        <v>#NAME?</v>
      </c>
      <c r="O3057" s="17" t="e">
        <f ca="1">IF(IRR_DRIP,5,COUNTIF('IDET Wind Values'!C3041:G3041,"&lt;="&amp;IRR_MAXWIND))</f>
        <v>#NAME?</v>
      </c>
      <c r="P3057" s="13" t="e">
        <f ca="1">CalcTable[[#This Row],[ET_o]]*KL</f>
        <v>#NAME?</v>
      </c>
      <c r="Q3057" s="13" t="e">
        <f ca="1">IF(WILTPT&lt;=0,1,MAX(0,MIN(1,(CalcTable[[#This Row],[IWC]]-WILTPT)/(MAD-WILTPT))))</f>
        <v>#NAME?</v>
      </c>
      <c r="R3057" s="13" t="e">
        <f ca="1">CalcTable[[#This Row],[ETMult]]*CalcTable[[#This Row],[ETb]]</f>
        <v>#NAME?</v>
      </c>
      <c r="S3057" s="13" t="b">
        <f>INDEX(IRR_LIST,CalcTable[[#This Row],[Day of Week]]+1)</f>
        <v>0</v>
      </c>
      <c r="T3057" s="13">
        <f t="shared" ca="1" si="954"/>
        <v>0</v>
      </c>
      <c r="U3057" s="13" t="b">
        <f ca="1">IF(CalcTable[[#This Row],[IrrPrecip]]&gt;=IC_MM,FALSE,TRUE)</f>
        <v>1</v>
      </c>
      <c r="V3057" s="13" t="b">
        <f t="shared" si="955"/>
        <v>1</v>
      </c>
      <c r="W3057" s="13" t="e">
        <f ca="1">IF(AND(IRR_DRIP=FALSE,CalcTable[[#This Row],[IrrHours]]&lt;=0),FALSE,TRUE)</f>
        <v>#NAME?</v>
      </c>
      <c r="X3057" s="13" t="e">
        <f ca="1">AND(CalcTable[[#This Row],[IrrDay]],CalcTable[[#This Row],[IrrRain]],CalcTable[[#This Row],[IrrWarm]],CalcTable[[#This Row],[IrrWindy]])</f>
        <v>#NAME?</v>
      </c>
      <c r="Y3057" s="13" t="e">
        <f t="shared" ca="1" si="956"/>
        <v>#NAME?</v>
      </c>
      <c r="Z3057" s="13" t="e">
        <f ca="1">CalcTable[[#This Row],[IrrHours]]/5</f>
        <v>#NAME?</v>
      </c>
      <c r="AA3057" s="13" t="e">
        <f ca="1">IF(CalcTable[[#This Row],[IrrFlag]]=FALSE,0,MAX(0,CalcTable[[#This Row],[VolRednWind]]*(FCAP*IRR_TARGET-CalcTable[[#This Row],[IWC]])))</f>
        <v>#NAME?</v>
      </c>
      <c r="AB3057" s="13" t="e">
        <f ca="1">CalcTable[[#This Row],[IWC]]+CalcTable[[#This Row],[Eff Precip]]+CalcTable[[#This Row],[IrrAmt]]-CalcTable[[#This Row],[AET]]</f>
        <v>#NAME?</v>
      </c>
      <c r="AC3057" s="13" t="e">
        <f ca="1">IF(CalcTable[[#This Row],[PWC]]&gt;FCAP,MIN(24*PERC,MIN(SAT,CalcTable[[#This Row],[PWC]])-FCAP),0)</f>
        <v>#NAME?</v>
      </c>
      <c r="AD3057" s="13" t="e">
        <f ca="1">IF(CalcTable[[#This Row],[PWC]]&gt;SAT,CalcTable[[#This Row],[PWC]]-SAT,0)</f>
        <v>#NAME?</v>
      </c>
      <c r="AE3057" s="13" t="e">
        <f ca="1">CalcTable[[#This Row],[PWC]]-CalcTable[[#This Row],[PercAmt]]-CalcTable[[#This Row],[Runoff]]</f>
        <v>#NAME?</v>
      </c>
      <c r="AF3057" s="13" t="e">
        <f ca="1">CalcTable[[#This Row],[IrrAmt]]/1000*CUR_IRR_AREA*10000/IRR_EFF</f>
        <v>#NAME?</v>
      </c>
      <c r="AG3057" s="147"/>
      <c r="AH3057" s="13"/>
      <c r="AI3057" s="50">
        <v>0</v>
      </c>
      <c r="AJ3057" s="50">
        <v>0</v>
      </c>
      <c r="AK3057" s="50">
        <v>2.0678394447436097</v>
      </c>
      <c r="AL3057" s="50">
        <v>0</v>
      </c>
      <c r="AM3057" s="50"/>
      <c r="AN3057" s="50"/>
      <c r="AO3057" s="50"/>
      <c r="AP3057" s="50"/>
      <c r="AQ3057" s="50"/>
      <c r="AR3057" s="50"/>
      <c r="AS3057" s="50"/>
      <c r="AT3057" s="50"/>
      <c r="AU3057" s="50"/>
      <c r="AV3057" s="50"/>
      <c r="AW3057" s="50"/>
      <c r="AX3057" s="50">
        <f t="shared" si="967"/>
        <v>2.0678394447436097</v>
      </c>
      <c r="AY3057" s="50"/>
      <c r="AZ3057" s="50">
        <f t="shared" si="957"/>
        <v>30.328311856239612</v>
      </c>
      <c r="BA3057" s="50">
        <f t="shared" si="958"/>
        <v>46.695972223099083</v>
      </c>
      <c r="BB3057" s="50">
        <f t="shared" si="959"/>
        <v>48.140177549586689</v>
      </c>
      <c r="BC3057" s="17">
        <f t="shared" si="960"/>
        <v>19799</v>
      </c>
      <c r="BD3057" s="50">
        <f t="shared" si="961"/>
        <v>2.0678394447436097</v>
      </c>
      <c r="BE3057" s="50">
        <f t="shared" si="962"/>
        <v>30.328311856239612</v>
      </c>
      <c r="BF3057" s="50">
        <f t="shared" si="968"/>
        <v>49.607463398818759</v>
      </c>
      <c r="BG3057" s="50"/>
      <c r="BH3057" s="17">
        <f t="shared" si="963"/>
        <v>0</v>
      </c>
      <c r="BI3057" s="17">
        <f t="shared" si="971"/>
        <v>3057</v>
      </c>
      <c r="BJ3057" s="17">
        <f t="shared" si="969"/>
        <v>3057</v>
      </c>
      <c r="BK3057" s="150">
        <f t="shared" si="970"/>
        <v>29106</v>
      </c>
      <c r="BL3057" s="50" t="e">
        <f t="shared" ca="1" si="964"/>
        <v>#NAME?</v>
      </c>
      <c r="BM3057" s="50" t="e">
        <f t="shared" ca="1" si="965"/>
        <v>#NAME?</v>
      </c>
      <c r="BN3057" s="50" t="e">
        <f t="shared" ca="1" si="966"/>
        <v>#NAME?</v>
      </c>
    </row>
    <row r="3058" spans="1:66" x14ac:dyDescent="0.35">
      <c r="A3058" s="48">
        <v>29107</v>
      </c>
      <c r="B3058" s="17">
        <v>1979</v>
      </c>
      <c r="C3058" s="17">
        <v>9</v>
      </c>
      <c r="D3058" s="17">
        <v>252</v>
      </c>
      <c r="E3058" s="17">
        <v>9</v>
      </c>
      <c r="F3058" s="17">
        <v>1</v>
      </c>
      <c r="G3058" s="50">
        <v>8.1999999999999993</v>
      </c>
      <c r="H3058" s="32">
        <v>2.9558076986445885</v>
      </c>
      <c r="I3058" s="50">
        <v>12.166666666666666</v>
      </c>
      <c r="J3058" s="13">
        <v>10.4</v>
      </c>
      <c r="K3058" s="13">
        <f t="shared" si="952"/>
        <v>10.4</v>
      </c>
      <c r="L3058" s="13">
        <f t="shared" si="953"/>
        <v>4.0500000000000007</v>
      </c>
      <c r="M3058" s="13" t="e">
        <f ca="1">CalcTable[[#This Row],[IWC]]-AE3057</f>
        <v>#NAME?</v>
      </c>
      <c r="N3058" s="13" t="e">
        <f ca="1">IF(CalcTable[[#This Row],[Day of Year]]&lt;123,FCAP,AE3057)</f>
        <v>#NAME?</v>
      </c>
      <c r="O3058" s="17" t="e">
        <f ca="1">IF(IRR_DRIP,5,COUNTIF('IDET Wind Values'!C3042:G3042,"&lt;="&amp;IRR_MAXWIND))</f>
        <v>#NAME?</v>
      </c>
      <c r="P3058" s="13" t="e">
        <f ca="1">CalcTable[[#This Row],[ET_o]]*KL</f>
        <v>#NAME?</v>
      </c>
      <c r="Q3058" s="13" t="e">
        <f ca="1">IF(WILTPT&lt;=0,1,MAX(0,MIN(1,(CalcTable[[#This Row],[IWC]]-WILTPT)/(MAD-WILTPT))))</f>
        <v>#NAME?</v>
      </c>
      <c r="R3058" s="13" t="e">
        <f ca="1">CalcTable[[#This Row],[ETMult]]*CalcTable[[#This Row],[ETb]]</f>
        <v>#NAME?</v>
      </c>
      <c r="S3058" s="13" t="b">
        <f>INDEX(IRR_LIST,CalcTable[[#This Row],[Day of Week]]+1)</f>
        <v>1</v>
      </c>
      <c r="T3058" s="13">
        <f t="shared" ca="1" si="954"/>
        <v>0</v>
      </c>
      <c r="U3058" s="13" t="b">
        <f ca="1">IF(CalcTable[[#This Row],[IrrPrecip]]&gt;=IC_MM,FALSE,TRUE)</f>
        <v>1</v>
      </c>
      <c r="V3058" s="13" t="b">
        <f t="shared" si="955"/>
        <v>1</v>
      </c>
      <c r="W3058" s="13" t="e">
        <f ca="1">IF(AND(IRR_DRIP=FALSE,CalcTable[[#This Row],[IrrHours]]&lt;=0),FALSE,TRUE)</f>
        <v>#NAME?</v>
      </c>
      <c r="X3058" s="13" t="e">
        <f ca="1">AND(CalcTable[[#This Row],[IrrDay]],CalcTable[[#This Row],[IrrRain]],CalcTable[[#This Row],[IrrWarm]],CalcTable[[#This Row],[IrrWindy]])</f>
        <v>#NAME?</v>
      </c>
      <c r="Y3058" s="13" t="e">
        <f t="shared" ca="1" si="956"/>
        <v>#NAME?</v>
      </c>
      <c r="Z3058" s="13" t="e">
        <f ca="1">CalcTable[[#This Row],[IrrHours]]/5</f>
        <v>#NAME?</v>
      </c>
      <c r="AA3058" s="13" t="e">
        <f ca="1">IF(CalcTable[[#This Row],[IrrFlag]]=FALSE,0,MAX(0,CalcTable[[#This Row],[VolRednWind]]*(FCAP*IRR_TARGET-CalcTable[[#This Row],[IWC]])))</f>
        <v>#NAME?</v>
      </c>
      <c r="AB3058" s="13" t="e">
        <f ca="1">CalcTable[[#This Row],[IWC]]+CalcTable[[#This Row],[Eff Precip]]+CalcTable[[#This Row],[IrrAmt]]-CalcTable[[#This Row],[AET]]</f>
        <v>#NAME?</v>
      </c>
      <c r="AC3058" s="13" t="e">
        <f ca="1">IF(CalcTable[[#This Row],[PWC]]&gt;FCAP,MIN(24*PERC,MIN(SAT,CalcTable[[#This Row],[PWC]])-FCAP),0)</f>
        <v>#NAME?</v>
      </c>
      <c r="AD3058" s="13" t="e">
        <f ca="1">IF(CalcTable[[#This Row],[PWC]]&gt;SAT,CalcTable[[#This Row],[PWC]]-SAT,0)</f>
        <v>#NAME?</v>
      </c>
      <c r="AE3058" s="13" t="e">
        <f ca="1">CalcTable[[#This Row],[PWC]]-CalcTable[[#This Row],[PercAmt]]-CalcTable[[#This Row],[Runoff]]</f>
        <v>#NAME?</v>
      </c>
      <c r="AF3058" s="13" t="e">
        <f ca="1">CalcTable[[#This Row],[IrrAmt]]/1000*CUR_IRR_AREA*10000/IRR_EFF</f>
        <v>#NAME?</v>
      </c>
      <c r="AG3058" s="147"/>
      <c r="AH3058" s="13"/>
      <c r="AI3058" s="50">
        <v>6.1838435699557568</v>
      </c>
      <c r="AJ3058" s="50">
        <v>8.6600401770610915</v>
      </c>
      <c r="AK3058" s="50">
        <v>0</v>
      </c>
      <c r="AL3058" s="50">
        <v>0</v>
      </c>
      <c r="AM3058" s="50"/>
      <c r="AN3058" s="50"/>
      <c r="AO3058" s="50"/>
      <c r="AP3058" s="50"/>
      <c r="AQ3058" s="50"/>
      <c r="AR3058" s="50"/>
      <c r="AS3058" s="50"/>
      <c r="AT3058" s="50"/>
      <c r="AU3058" s="50"/>
      <c r="AV3058" s="50"/>
      <c r="AW3058" s="50"/>
      <c r="AX3058" s="50">
        <f t="shared" si="967"/>
        <v>14.843883747016848</v>
      </c>
      <c r="AY3058" s="50"/>
      <c r="AZ3058" s="50">
        <f t="shared" si="957"/>
        <v>344.72421755314315</v>
      </c>
      <c r="BA3058" s="50">
        <f t="shared" si="958"/>
        <v>558.68100659579341</v>
      </c>
      <c r="BB3058" s="50">
        <f t="shared" si="959"/>
        <v>578.19812861839478</v>
      </c>
      <c r="BC3058" s="17">
        <f t="shared" si="960"/>
        <v>19799</v>
      </c>
      <c r="BD3058" s="50">
        <f t="shared" si="961"/>
        <v>14.843883747016848</v>
      </c>
      <c r="BE3058" s="50">
        <f t="shared" si="962"/>
        <v>344.72421755314315</v>
      </c>
      <c r="BF3058" s="50">
        <f t="shared" si="968"/>
        <v>563.85907946392081</v>
      </c>
      <c r="BG3058" s="50"/>
      <c r="BH3058" s="17">
        <f t="shared" si="963"/>
        <v>0</v>
      </c>
      <c r="BI3058" s="17">
        <f t="shared" si="971"/>
        <v>3058</v>
      </c>
      <c r="BJ3058" s="17">
        <f t="shared" si="969"/>
        <v>3058</v>
      </c>
      <c r="BK3058" s="150">
        <f t="shared" si="970"/>
        <v>29107</v>
      </c>
      <c r="BL3058" s="50" t="e">
        <f t="shared" ca="1" si="964"/>
        <v>#NAME?</v>
      </c>
      <c r="BM3058" s="50" t="e">
        <f t="shared" ca="1" si="965"/>
        <v>#NAME?</v>
      </c>
      <c r="BN3058" s="50" t="e">
        <f t="shared" ca="1" si="966"/>
        <v>#NAME?</v>
      </c>
    </row>
    <row r="3059" spans="1:66" x14ac:dyDescent="0.35">
      <c r="A3059" s="48">
        <v>29108</v>
      </c>
      <c r="B3059" s="17">
        <v>1979</v>
      </c>
      <c r="C3059" s="17">
        <v>9</v>
      </c>
      <c r="D3059" s="17">
        <v>253</v>
      </c>
      <c r="E3059" s="17">
        <v>10</v>
      </c>
      <c r="F3059" s="17">
        <v>2</v>
      </c>
      <c r="G3059" s="50">
        <v>7.9</v>
      </c>
      <c r="H3059" s="32">
        <v>2.1595217468722216</v>
      </c>
      <c r="I3059" s="50">
        <v>6.5</v>
      </c>
      <c r="J3059" s="13">
        <v>5.2</v>
      </c>
      <c r="K3059" s="13">
        <f t="shared" si="952"/>
        <v>5.2</v>
      </c>
      <c r="L3059" s="13">
        <f t="shared" si="953"/>
        <v>0.15000000000000013</v>
      </c>
      <c r="M3059" s="13" t="e">
        <f ca="1">CalcTable[[#This Row],[IWC]]-AE3058</f>
        <v>#NAME?</v>
      </c>
      <c r="N3059" s="13" t="e">
        <f ca="1">IF(CalcTable[[#This Row],[Day of Year]]&lt;123,FCAP,AE3058)</f>
        <v>#NAME?</v>
      </c>
      <c r="O3059" s="17" t="e">
        <f ca="1">IF(IRR_DRIP,5,COUNTIF('IDET Wind Values'!C3043:G3043,"&lt;="&amp;IRR_MAXWIND))</f>
        <v>#NAME?</v>
      </c>
      <c r="P3059" s="13" t="e">
        <f ca="1">CalcTable[[#This Row],[ET_o]]*KL</f>
        <v>#NAME?</v>
      </c>
      <c r="Q3059" s="13" t="e">
        <f ca="1">IF(WILTPT&lt;=0,1,MAX(0,MIN(1,(CalcTable[[#This Row],[IWC]]-WILTPT)/(MAD-WILTPT))))</f>
        <v>#NAME?</v>
      </c>
      <c r="R3059" s="13" t="e">
        <f ca="1">CalcTable[[#This Row],[ETMult]]*CalcTable[[#This Row],[ETb]]</f>
        <v>#NAME?</v>
      </c>
      <c r="S3059" s="13" t="b">
        <f>INDEX(IRR_LIST,CalcTable[[#This Row],[Day of Week]]+1)</f>
        <v>0</v>
      </c>
      <c r="T3059" s="13">
        <f t="shared" ca="1" si="954"/>
        <v>10.4</v>
      </c>
      <c r="U3059" s="13" t="b">
        <f ca="1">IF(CalcTable[[#This Row],[IrrPrecip]]&gt;=IC_MM,FALSE,TRUE)</f>
        <v>0</v>
      </c>
      <c r="V3059" s="13" t="b">
        <f t="shared" si="955"/>
        <v>1</v>
      </c>
      <c r="W3059" s="13" t="e">
        <f ca="1">IF(AND(IRR_DRIP=FALSE,CalcTable[[#This Row],[IrrHours]]&lt;=0),FALSE,TRUE)</f>
        <v>#NAME?</v>
      </c>
      <c r="X3059" s="13" t="e">
        <f ca="1">AND(CalcTable[[#This Row],[IrrDay]],CalcTable[[#This Row],[IrrRain]],CalcTable[[#This Row],[IrrWarm]],CalcTable[[#This Row],[IrrWindy]])</f>
        <v>#NAME?</v>
      </c>
      <c r="Y3059" s="13" t="e">
        <f t="shared" ca="1" si="956"/>
        <v>#NAME?</v>
      </c>
      <c r="Z3059" s="13" t="e">
        <f ca="1">CalcTable[[#This Row],[IrrHours]]/5</f>
        <v>#NAME?</v>
      </c>
      <c r="AA3059" s="13" t="e">
        <f ca="1">IF(CalcTable[[#This Row],[IrrFlag]]=FALSE,0,MAX(0,CalcTable[[#This Row],[VolRednWind]]*(FCAP*IRR_TARGET-CalcTable[[#This Row],[IWC]])))</f>
        <v>#NAME?</v>
      </c>
      <c r="AB3059" s="13" t="e">
        <f ca="1">CalcTable[[#This Row],[IWC]]+CalcTable[[#This Row],[Eff Precip]]+CalcTable[[#This Row],[IrrAmt]]-CalcTable[[#This Row],[AET]]</f>
        <v>#NAME?</v>
      </c>
      <c r="AC3059" s="13" t="e">
        <f ca="1">IF(CalcTable[[#This Row],[PWC]]&gt;FCAP,MIN(24*PERC,MIN(SAT,CalcTable[[#This Row],[PWC]])-FCAP),0)</f>
        <v>#NAME?</v>
      </c>
      <c r="AD3059" s="13" t="e">
        <f ca="1">IF(CalcTable[[#This Row],[PWC]]&gt;SAT,CalcTable[[#This Row],[PWC]]-SAT,0)</f>
        <v>#NAME?</v>
      </c>
      <c r="AE3059" s="13" t="e">
        <f ca="1">CalcTable[[#This Row],[PWC]]-CalcTable[[#This Row],[PercAmt]]-CalcTable[[#This Row],[Runoff]]</f>
        <v>#NAME?</v>
      </c>
      <c r="AF3059" s="13" t="e">
        <f ca="1">CalcTable[[#This Row],[IrrAmt]]/1000*CUR_IRR_AREA*10000/IRR_EFF</f>
        <v>#NAME?</v>
      </c>
      <c r="AG3059" s="147"/>
      <c r="AH3059" s="13"/>
      <c r="AI3059" s="50">
        <v>0</v>
      </c>
      <c r="AJ3059" s="50">
        <v>0</v>
      </c>
      <c r="AK3059" s="50">
        <v>0</v>
      </c>
      <c r="AL3059" s="50">
        <v>0</v>
      </c>
      <c r="AM3059" s="50"/>
      <c r="AN3059" s="50"/>
      <c r="AO3059" s="50"/>
      <c r="AP3059" s="50"/>
      <c r="AQ3059" s="50"/>
      <c r="AR3059" s="50"/>
      <c r="AS3059" s="50"/>
      <c r="AT3059" s="50"/>
      <c r="AU3059" s="50"/>
      <c r="AV3059" s="50"/>
      <c r="AW3059" s="50"/>
      <c r="AX3059" s="50">
        <f t="shared" si="967"/>
        <v>0</v>
      </c>
      <c r="AY3059" s="50"/>
      <c r="AZ3059" s="50">
        <f t="shared" si="957"/>
        <v>0</v>
      </c>
      <c r="BA3059" s="50">
        <f t="shared" si="958"/>
        <v>0</v>
      </c>
      <c r="BB3059" s="50">
        <f t="shared" si="959"/>
        <v>0</v>
      </c>
      <c r="BC3059" s="17">
        <f t="shared" si="960"/>
        <v>19799</v>
      </c>
      <c r="BD3059" s="50">
        <f t="shared" si="961"/>
        <v>0</v>
      </c>
      <c r="BE3059" s="50">
        <f t="shared" si="962"/>
        <v>0</v>
      </c>
      <c r="BF3059" s="50">
        <f t="shared" si="968"/>
        <v>0</v>
      </c>
      <c r="BG3059" s="50"/>
      <c r="BH3059" s="17">
        <f t="shared" si="963"/>
        <v>0</v>
      </c>
      <c r="BI3059" s="17">
        <f t="shared" si="971"/>
        <v>3059</v>
      </c>
      <c r="BJ3059" s="17">
        <f t="shared" si="969"/>
        <v>3059</v>
      </c>
      <c r="BK3059" s="150">
        <f t="shared" si="970"/>
        <v>29108</v>
      </c>
      <c r="BL3059" s="50" t="e">
        <f t="shared" ca="1" si="964"/>
        <v>#NAME?</v>
      </c>
      <c r="BM3059" s="50" t="e">
        <f t="shared" ca="1" si="965"/>
        <v>#NAME?</v>
      </c>
      <c r="BN3059" s="50" t="e">
        <f t="shared" ca="1" si="966"/>
        <v>#NAME?</v>
      </c>
    </row>
    <row r="3060" spans="1:66" x14ac:dyDescent="0.35">
      <c r="A3060" s="48">
        <v>29109</v>
      </c>
      <c r="B3060" s="17">
        <v>1979</v>
      </c>
      <c r="C3060" s="17">
        <v>9</v>
      </c>
      <c r="D3060" s="17">
        <v>254</v>
      </c>
      <c r="E3060" s="17">
        <v>11</v>
      </c>
      <c r="F3060" s="17">
        <v>3</v>
      </c>
      <c r="G3060" s="50">
        <v>5.7</v>
      </c>
      <c r="H3060" s="32">
        <v>2.4276756957115619</v>
      </c>
      <c r="I3060" s="50">
        <v>15.5</v>
      </c>
      <c r="J3060" s="13">
        <v>0.4</v>
      </c>
      <c r="K3060" s="13">
        <f t="shared" si="952"/>
        <v>0.4</v>
      </c>
      <c r="L3060" s="13">
        <f t="shared" si="953"/>
        <v>0</v>
      </c>
      <c r="M3060" s="13" t="e">
        <f ca="1">CalcTable[[#This Row],[IWC]]-AE3059</f>
        <v>#NAME?</v>
      </c>
      <c r="N3060" s="13" t="e">
        <f ca="1">IF(CalcTable[[#This Row],[Day of Year]]&lt;123,FCAP,AE3059)</f>
        <v>#NAME?</v>
      </c>
      <c r="O3060" s="17" t="e">
        <f ca="1">IF(IRR_DRIP,5,COUNTIF('IDET Wind Values'!C3044:G3044,"&lt;="&amp;IRR_MAXWIND))</f>
        <v>#NAME?</v>
      </c>
      <c r="P3060" s="13" t="e">
        <f ca="1">CalcTable[[#This Row],[ET_o]]*KL</f>
        <v>#NAME?</v>
      </c>
      <c r="Q3060" s="13" t="e">
        <f ca="1">IF(WILTPT&lt;=0,1,MAX(0,MIN(1,(CalcTable[[#This Row],[IWC]]-WILTPT)/(MAD-WILTPT))))</f>
        <v>#NAME?</v>
      </c>
      <c r="R3060" s="13" t="e">
        <f ca="1">CalcTable[[#This Row],[ETMult]]*CalcTable[[#This Row],[ETb]]</f>
        <v>#NAME?</v>
      </c>
      <c r="S3060" s="13" t="b">
        <f>INDEX(IRR_LIST,CalcTable[[#This Row],[Day of Week]]+1)</f>
        <v>1</v>
      </c>
      <c r="T3060" s="13">
        <f t="shared" ca="1" si="954"/>
        <v>15.600000000000001</v>
      </c>
      <c r="U3060" s="13" t="b">
        <f ca="1">IF(CalcTable[[#This Row],[IrrPrecip]]&gt;=IC_MM,FALSE,TRUE)</f>
        <v>0</v>
      </c>
      <c r="V3060" s="13" t="b">
        <f t="shared" si="955"/>
        <v>0</v>
      </c>
      <c r="W3060" s="13" t="e">
        <f ca="1">IF(AND(IRR_DRIP=FALSE,CalcTable[[#This Row],[IrrHours]]&lt;=0),FALSE,TRUE)</f>
        <v>#NAME?</v>
      </c>
      <c r="X3060" s="13" t="e">
        <f ca="1">AND(CalcTable[[#This Row],[IrrDay]],CalcTable[[#This Row],[IrrRain]],CalcTable[[#This Row],[IrrWarm]],CalcTable[[#This Row],[IrrWindy]])</f>
        <v>#NAME?</v>
      </c>
      <c r="Y3060" s="13" t="e">
        <f t="shared" ca="1" si="956"/>
        <v>#NAME?</v>
      </c>
      <c r="Z3060" s="13" t="e">
        <f ca="1">CalcTable[[#This Row],[IrrHours]]/5</f>
        <v>#NAME?</v>
      </c>
      <c r="AA3060" s="13" t="e">
        <f ca="1">IF(CalcTable[[#This Row],[IrrFlag]]=FALSE,0,MAX(0,CalcTable[[#This Row],[VolRednWind]]*(FCAP*IRR_TARGET-CalcTable[[#This Row],[IWC]])))</f>
        <v>#NAME?</v>
      </c>
      <c r="AB3060" s="13" t="e">
        <f ca="1">CalcTable[[#This Row],[IWC]]+CalcTable[[#This Row],[Eff Precip]]+CalcTable[[#This Row],[IrrAmt]]-CalcTable[[#This Row],[AET]]</f>
        <v>#NAME?</v>
      </c>
      <c r="AC3060" s="13" t="e">
        <f ca="1">IF(CalcTable[[#This Row],[PWC]]&gt;FCAP,MIN(24*PERC,MIN(SAT,CalcTable[[#This Row],[PWC]])-FCAP),0)</f>
        <v>#NAME?</v>
      </c>
      <c r="AD3060" s="13" t="e">
        <f ca="1">IF(CalcTable[[#This Row],[PWC]]&gt;SAT,CalcTable[[#This Row],[PWC]]-SAT,0)</f>
        <v>#NAME?</v>
      </c>
      <c r="AE3060" s="13" t="e">
        <f ca="1">CalcTable[[#This Row],[PWC]]-CalcTable[[#This Row],[PercAmt]]-CalcTable[[#This Row],[Runoff]]</f>
        <v>#NAME?</v>
      </c>
      <c r="AF3060" s="13" t="e">
        <f ca="1">CalcTable[[#This Row],[IrrAmt]]/1000*CUR_IRR_AREA*10000/IRR_EFF</f>
        <v>#NAME?</v>
      </c>
      <c r="AG3060" s="147"/>
      <c r="AH3060" s="13"/>
      <c r="AI3060" s="50">
        <v>0</v>
      </c>
      <c r="AJ3060" s="50">
        <v>0</v>
      </c>
      <c r="AK3060" s="50">
        <v>0</v>
      </c>
      <c r="AL3060" s="50">
        <v>0</v>
      </c>
      <c r="AM3060" s="50"/>
      <c r="AN3060" s="50"/>
      <c r="AO3060" s="50"/>
      <c r="AP3060" s="50"/>
      <c r="AQ3060" s="50"/>
      <c r="AR3060" s="50"/>
      <c r="AS3060" s="50"/>
      <c r="AT3060" s="50"/>
      <c r="AU3060" s="50"/>
      <c r="AV3060" s="50"/>
      <c r="AW3060" s="50"/>
      <c r="AX3060" s="50">
        <f t="shared" si="967"/>
        <v>0</v>
      </c>
      <c r="AY3060" s="50"/>
      <c r="AZ3060" s="50">
        <f t="shared" si="957"/>
        <v>0</v>
      </c>
      <c r="BA3060" s="50">
        <f t="shared" si="958"/>
        <v>0</v>
      </c>
      <c r="BB3060" s="50">
        <f t="shared" si="959"/>
        <v>0</v>
      </c>
      <c r="BC3060" s="17">
        <f t="shared" si="960"/>
        <v>19799</v>
      </c>
      <c r="BD3060" s="50">
        <f t="shared" si="961"/>
        <v>0</v>
      </c>
      <c r="BE3060" s="50">
        <f t="shared" si="962"/>
        <v>0</v>
      </c>
      <c r="BF3060" s="50">
        <f t="shared" si="968"/>
        <v>0</v>
      </c>
      <c r="BG3060" s="50"/>
      <c r="BH3060" s="17">
        <f t="shared" si="963"/>
        <v>0</v>
      </c>
      <c r="BI3060" s="17">
        <f t="shared" si="971"/>
        <v>3060</v>
      </c>
      <c r="BJ3060" s="17">
        <f t="shared" si="969"/>
        <v>3060</v>
      </c>
      <c r="BK3060" s="150">
        <f t="shared" si="970"/>
        <v>29109</v>
      </c>
      <c r="BL3060" s="50" t="e">
        <f t="shared" ca="1" si="964"/>
        <v>#NAME?</v>
      </c>
      <c r="BM3060" s="50" t="e">
        <f t="shared" ca="1" si="965"/>
        <v>#NAME?</v>
      </c>
      <c r="BN3060" s="50" t="e">
        <f t="shared" ca="1" si="966"/>
        <v>#NAME?</v>
      </c>
    </row>
    <row r="3061" spans="1:66" x14ac:dyDescent="0.35">
      <c r="A3061" s="48">
        <v>29110</v>
      </c>
      <c r="B3061" s="17">
        <v>1979</v>
      </c>
      <c r="C3061" s="17">
        <v>9</v>
      </c>
      <c r="D3061" s="17">
        <v>255</v>
      </c>
      <c r="E3061" s="17">
        <v>12</v>
      </c>
      <c r="F3061" s="17">
        <v>4</v>
      </c>
      <c r="G3061" s="50">
        <v>1.6</v>
      </c>
      <c r="H3061" s="32">
        <v>2.1994602965650847</v>
      </c>
      <c r="I3061" s="50">
        <v>2.6666666666666665</v>
      </c>
      <c r="J3061" s="13">
        <v>0</v>
      </c>
      <c r="K3061" s="13">
        <f t="shared" si="952"/>
        <v>0</v>
      </c>
      <c r="L3061" s="13">
        <f t="shared" si="953"/>
        <v>0</v>
      </c>
      <c r="M3061" s="13" t="e">
        <f ca="1">CalcTable[[#This Row],[IWC]]-AE3060</f>
        <v>#NAME?</v>
      </c>
      <c r="N3061" s="13" t="e">
        <f ca="1">IF(CalcTable[[#This Row],[Day of Year]]&lt;123,FCAP,AE3060)</f>
        <v>#NAME?</v>
      </c>
      <c r="O3061" s="17" t="e">
        <f ca="1">IF(IRR_DRIP,5,COUNTIF('IDET Wind Values'!C3045:G3045,"&lt;="&amp;IRR_MAXWIND))</f>
        <v>#NAME?</v>
      </c>
      <c r="P3061" s="13" t="e">
        <f ca="1">CalcTable[[#This Row],[ET_o]]*KL</f>
        <v>#NAME?</v>
      </c>
      <c r="Q3061" s="13" t="e">
        <f ca="1">IF(WILTPT&lt;=0,1,MAX(0,MIN(1,(CalcTable[[#This Row],[IWC]]-WILTPT)/(MAD-WILTPT))))</f>
        <v>#NAME?</v>
      </c>
      <c r="R3061" s="13" t="e">
        <f ca="1">CalcTable[[#This Row],[ETMult]]*CalcTable[[#This Row],[ETb]]</f>
        <v>#NAME?</v>
      </c>
      <c r="S3061" s="13" t="b">
        <f>INDEX(IRR_LIST,CalcTable[[#This Row],[Day of Week]]+1)</f>
        <v>0</v>
      </c>
      <c r="T3061" s="13">
        <f t="shared" ca="1" si="954"/>
        <v>5.6000000000000005</v>
      </c>
      <c r="U3061" s="13" t="b">
        <f ca="1">IF(CalcTable[[#This Row],[IrrPrecip]]&gt;=IC_MM,FALSE,TRUE)</f>
        <v>1</v>
      </c>
      <c r="V3061" s="13" t="b">
        <f t="shared" si="955"/>
        <v>1</v>
      </c>
      <c r="W3061" s="13" t="e">
        <f ca="1">IF(AND(IRR_DRIP=FALSE,CalcTable[[#This Row],[IrrHours]]&lt;=0),FALSE,TRUE)</f>
        <v>#NAME?</v>
      </c>
      <c r="X3061" s="13" t="e">
        <f ca="1">AND(CalcTable[[#This Row],[IrrDay]],CalcTable[[#This Row],[IrrRain]],CalcTable[[#This Row],[IrrWarm]],CalcTable[[#This Row],[IrrWindy]])</f>
        <v>#NAME?</v>
      </c>
      <c r="Y3061" s="13" t="e">
        <f t="shared" ca="1" si="956"/>
        <v>#NAME?</v>
      </c>
      <c r="Z3061" s="13" t="e">
        <f ca="1">CalcTable[[#This Row],[IrrHours]]/5</f>
        <v>#NAME?</v>
      </c>
      <c r="AA3061" s="13" t="e">
        <f ca="1">IF(CalcTable[[#This Row],[IrrFlag]]=FALSE,0,MAX(0,CalcTable[[#This Row],[VolRednWind]]*(FCAP*IRR_TARGET-CalcTable[[#This Row],[IWC]])))</f>
        <v>#NAME?</v>
      </c>
      <c r="AB3061" s="13" t="e">
        <f ca="1">CalcTable[[#This Row],[IWC]]+CalcTable[[#This Row],[Eff Precip]]+CalcTable[[#This Row],[IrrAmt]]-CalcTable[[#This Row],[AET]]</f>
        <v>#NAME?</v>
      </c>
      <c r="AC3061" s="13" t="e">
        <f ca="1">IF(CalcTable[[#This Row],[PWC]]&gt;FCAP,MIN(24*PERC,MIN(SAT,CalcTable[[#This Row],[PWC]])-FCAP),0)</f>
        <v>#NAME?</v>
      </c>
      <c r="AD3061" s="13" t="e">
        <f ca="1">IF(CalcTable[[#This Row],[PWC]]&gt;SAT,CalcTable[[#This Row],[PWC]]-SAT,0)</f>
        <v>#NAME?</v>
      </c>
      <c r="AE3061" s="13" t="e">
        <f ca="1">CalcTable[[#This Row],[PWC]]-CalcTable[[#This Row],[PercAmt]]-CalcTable[[#This Row],[Runoff]]</f>
        <v>#NAME?</v>
      </c>
      <c r="AF3061" s="13" t="e">
        <f ca="1">CalcTable[[#This Row],[IrrAmt]]/1000*CUR_IRR_AREA*10000/IRR_EFF</f>
        <v>#NAME?</v>
      </c>
      <c r="AG3061" s="147"/>
      <c r="AH3061" s="13"/>
      <c r="AI3061" s="50">
        <v>0</v>
      </c>
      <c r="AJ3061" s="50">
        <v>0</v>
      </c>
      <c r="AK3061" s="50">
        <v>8.414423221487219</v>
      </c>
      <c r="AL3061" s="50">
        <v>4.7332330552733737</v>
      </c>
      <c r="AM3061" s="50"/>
      <c r="AN3061" s="50"/>
      <c r="AO3061" s="50"/>
      <c r="AP3061" s="50"/>
      <c r="AQ3061" s="50"/>
      <c r="AR3061" s="50"/>
      <c r="AS3061" s="50"/>
      <c r="AT3061" s="50"/>
      <c r="AU3061" s="50"/>
      <c r="AV3061" s="50"/>
      <c r="AW3061" s="50"/>
      <c r="AX3061" s="50">
        <f t="shared" si="967"/>
        <v>13.147656276760593</v>
      </c>
      <c r="AY3061" s="50"/>
      <c r="AZ3061" s="50">
        <f t="shared" si="957"/>
        <v>262.25304353649818</v>
      </c>
      <c r="BA3061" s="50">
        <f t="shared" si="958"/>
        <v>403.7864321117512</v>
      </c>
      <c r="BB3061" s="50">
        <f t="shared" si="959"/>
        <v>416.27467228015587</v>
      </c>
      <c r="BC3061" s="17">
        <f t="shared" si="960"/>
        <v>19799</v>
      </c>
      <c r="BD3061" s="50">
        <f t="shared" si="961"/>
        <v>13.147656276760593</v>
      </c>
      <c r="BE3061" s="50">
        <f t="shared" si="962"/>
        <v>262.25304353649818</v>
      </c>
      <c r="BF3061" s="50">
        <f t="shared" si="968"/>
        <v>428.96249287245098</v>
      </c>
      <c r="BG3061" s="50"/>
      <c r="BH3061" s="17">
        <f t="shared" si="963"/>
        <v>0</v>
      </c>
      <c r="BI3061" s="17">
        <f t="shared" si="971"/>
        <v>3061</v>
      </c>
      <c r="BJ3061" s="17">
        <f t="shared" si="969"/>
        <v>3061</v>
      </c>
      <c r="BK3061" s="150">
        <f t="shared" si="970"/>
        <v>29110</v>
      </c>
      <c r="BL3061" s="50" t="e">
        <f t="shared" ca="1" si="964"/>
        <v>#NAME?</v>
      </c>
      <c r="BM3061" s="50" t="e">
        <f t="shared" ca="1" si="965"/>
        <v>#NAME?</v>
      </c>
      <c r="BN3061" s="50" t="e">
        <f t="shared" ca="1" si="966"/>
        <v>#NAME?</v>
      </c>
    </row>
    <row r="3062" spans="1:66" x14ac:dyDescent="0.35">
      <c r="A3062" s="48">
        <v>29111</v>
      </c>
      <c r="B3062" s="17">
        <v>1979</v>
      </c>
      <c r="C3062" s="17">
        <v>9</v>
      </c>
      <c r="D3062" s="17">
        <v>256</v>
      </c>
      <c r="E3062" s="17">
        <v>13</v>
      </c>
      <c r="F3062" s="17">
        <v>5</v>
      </c>
      <c r="G3062" s="50">
        <v>6.8</v>
      </c>
      <c r="H3062" s="32">
        <v>3.3334492394643482</v>
      </c>
      <c r="I3062" s="50">
        <v>1.3333333333333333</v>
      </c>
      <c r="J3062" s="13">
        <v>0</v>
      </c>
      <c r="K3062" s="13">
        <f t="shared" si="952"/>
        <v>0</v>
      </c>
      <c r="L3062" s="13">
        <f t="shared" si="953"/>
        <v>0</v>
      </c>
      <c r="M3062" s="13" t="e">
        <f ca="1">CalcTable[[#This Row],[IWC]]-AE3061</f>
        <v>#NAME?</v>
      </c>
      <c r="N3062" s="13" t="e">
        <f ca="1">IF(CalcTable[[#This Row],[Day of Year]]&lt;123,FCAP,AE3061)</f>
        <v>#NAME?</v>
      </c>
      <c r="O3062" s="17" t="e">
        <f ca="1">IF(IRR_DRIP,5,COUNTIF('IDET Wind Values'!C3046:G3046,"&lt;="&amp;IRR_MAXWIND))</f>
        <v>#NAME?</v>
      </c>
      <c r="P3062" s="13" t="e">
        <f ca="1">CalcTable[[#This Row],[ET_o]]*KL</f>
        <v>#NAME?</v>
      </c>
      <c r="Q3062" s="13" t="e">
        <f ca="1">IF(WILTPT&lt;=0,1,MAX(0,MIN(1,(CalcTable[[#This Row],[IWC]]-WILTPT)/(MAD-WILTPT))))</f>
        <v>#NAME?</v>
      </c>
      <c r="R3062" s="13" t="e">
        <f ca="1">CalcTable[[#This Row],[ETMult]]*CalcTable[[#This Row],[ETb]]</f>
        <v>#NAME?</v>
      </c>
      <c r="S3062" s="13" t="b">
        <f>INDEX(IRR_LIST,CalcTable[[#This Row],[Day of Week]]+1)</f>
        <v>1</v>
      </c>
      <c r="T3062" s="13">
        <f t="shared" ca="1" si="954"/>
        <v>0.4</v>
      </c>
      <c r="U3062" s="13" t="b">
        <f ca="1">IF(CalcTable[[#This Row],[IrrPrecip]]&gt;=IC_MM,FALSE,TRUE)</f>
        <v>1</v>
      </c>
      <c r="V3062" s="13" t="b">
        <f t="shared" si="955"/>
        <v>1</v>
      </c>
      <c r="W3062" s="13" t="e">
        <f ca="1">IF(AND(IRR_DRIP=FALSE,CalcTable[[#This Row],[IrrHours]]&lt;=0),FALSE,TRUE)</f>
        <v>#NAME?</v>
      </c>
      <c r="X3062" s="13" t="e">
        <f ca="1">AND(CalcTable[[#This Row],[IrrDay]],CalcTable[[#This Row],[IrrRain]],CalcTable[[#This Row],[IrrWarm]],CalcTable[[#This Row],[IrrWindy]])</f>
        <v>#NAME?</v>
      </c>
      <c r="Y3062" s="13" t="e">
        <f t="shared" ca="1" si="956"/>
        <v>#NAME?</v>
      </c>
      <c r="Z3062" s="13" t="e">
        <f ca="1">CalcTable[[#This Row],[IrrHours]]/5</f>
        <v>#NAME?</v>
      </c>
      <c r="AA3062" s="13" t="e">
        <f ca="1">IF(CalcTable[[#This Row],[IrrFlag]]=FALSE,0,MAX(0,CalcTable[[#This Row],[VolRednWind]]*(FCAP*IRR_TARGET-CalcTable[[#This Row],[IWC]])))</f>
        <v>#NAME?</v>
      </c>
      <c r="AB3062" s="13" t="e">
        <f ca="1">CalcTable[[#This Row],[IWC]]+CalcTable[[#This Row],[Eff Precip]]+CalcTable[[#This Row],[IrrAmt]]-CalcTable[[#This Row],[AET]]</f>
        <v>#NAME?</v>
      </c>
      <c r="AC3062" s="13" t="e">
        <f ca="1">IF(CalcTable[[#This Row],[PWC]]&gt;FCAP,MIN(24*PERC,MIN(SAT,CalcTable[[#This Row],[PWC]])-FCAP),0)</f>
        <v>#NAME?</v>
      </c>
      <c r="AD3062" s="13" t="e">
        <f ca="1">IF(CalcTable[[#This Row],[PWC]]&gt;SAT,CalcTable[[#This Row],[PWC]]-SAT,0)</f>
        <v>#NAME?</v>
      </c>
      <c r="AE3062" s="13" t="e">
        <f ca="1">CalcTable[[#This Row],[PWC]]-CalcTable[[#This Row],[PercAmt]]-CalcTable[[#This Row],[Runoff]]</f>
        <v>#NAME?</v>
      </c>
      <c r="AF3062" s="13" t="e">
        <f ca="1">CalcTable[[#This Row],[IrrAmt]]/1000*CUR_IRR_AREA*10000/IRR_EFF</f>
        <v>#NAME?</v>
      </c>
      <c r="AG3062" s="147"/>
      <c r="AH3062" s="13"/>
      <c r="AI3062" s="50">
        <v>6.2151272570433953</v>
      </c>
      <c r="AJ3062" s="50">
        <v>9.2757393450493257</v>
      </c>
      <c r="AK3062" s="50">
        <v>0</v>
      </c>
      <c r="AL3062" s="50">
        <v>0</v>
      </c>
      <c r="AM3062" s="50"/>
      <c r="AN3062" s="50"/>
      <c r="AO3062" s="50"/>
      <c r="AP3062" s="50"/>
      <c r="AQ3062" s="50"/>
      <c r="AR3062" s="50"/>
      <c r="AS3062" s="50"/>
      <c r="AT3062" s="50"/>
      <c r="AU3062" s="50"/>
      <c r="AV3062" s="50"/>
      <c r="AW3062" s="50"/>
      <c r="AX3062" s="50">
        <f t="shared" si="967"/>
        <v>15.490866602092721</v>
      </c>
      <c r="AY3062" s="50"/>
      <c r="AZ3062" s="50">
        <f t="shared" si="957"/>
        <v>363.2435538914167</v>
      </c>
      <c r="BA3062" s="50">
        <f t="shared" si="958"/>
        <v>589.17957671307295</v>
      </c>
      <c r="BB3062" s="50">
        <f t="shared" si="959"/>
        <v>609.79909092916535</v>
      </c>
      <c r="BC3062" s="17">
        <f t="shared" si="960"/>
        <v>19799</v>
      </c>
      <c r="BD3062" s="50">
        <f t="shared" si="961"/>
        <v>15.490866602092721</v>
      </c>
      <c r="BE3062" s="50">
        <f t="shared" si="962"/>
        <v>363.2435538914167</v>
      </c>
      <c r="BF3062" s="50">
        <f t="shared" si="968"/>
        <v>594.15081821700642</v>
      </c>
      <c r="BG3062" s="50"/>
      <c r="BH3062" s="17">
        <f t="shared" si="963"/>
        <v>0</v>
      </c>
      <c r="BI3062" s="17">
        <f t="shared" si="971"/>
        <v>3062</v>
      </c>
      <c r="BJ3062" s="17">
        <f t="shared" si="969"/>
        <v>3062</v>
      </c>
      <c r="BK3062" s="150">
        <f t="shared" si="970"/>
        <v>29111</v>
      </c>
      <c r="BL3062" s="50" t="e">
        <f t="shared" ca="1" si="964"/>
        <v>#NAME?</v>
      </c>
      <c r="BM3062" s="50" t="e">
        <f t="shared" ca="1" si="965"/>
        <v>#NAME?</v>
      </c>
      <c r="BN3062" s="50" t="e">
        <f t="shared" ca="1" si="966"/>
        <v>#NAME?</v>
      </c>
    </row>
    <row r="3063" spans="1:66" x14ac:dyDescent="0.35">
      <c r="A3063" s="48">
        <v>29112</v>
      </c>
      <c r="B3063" s="17">
        <v>1979</v>
      </c>
      <c r="C3063" s="17">
        <v>9</v>
      </c>
      <c r="D3063" s="17">
        <v>257</v>
      </c>
      <c r="E3063" s="17">
        <v>14</v>
      </c>
      <c r="F3063" s="17">
        <v>6</v>
      </c>
      <c r="G3063" s="50">
        <v>11.4</v>
      </c>
      <c r="H3063" s="32">
        <v>4.4143149704516977</v>
      </c>
      <c r="I3063" s="50">
        <v>7.666666666666667</v>
      </c>
      <c r="J3063" s="13">
        <v>0</v>
      </c>
      <c r="K3063" s="13">
        <f t="shared" si="952"/>
        <v>0</v>
      </c>
      <c r="L3063" s="13">
        <f t="shared" si="953"/>
        <v>0</v>
      </c>
      <c r="M3063" s="13" t="e">
        <f ca="1">CalcTable[[#This Row],[IWC]]-AE3062</f>
        <v>#NAME?</v>
      </c>
      <c r="N3063" s="13" t="e">
        <f ca="1">IF(CalcTable[[#This Row],[Day of Year]]&lt;123,FCAP,AE3062)</f>
        <v>#NAME?</v>
      </c>
      <c r="O3063" s="17" t="e">
        <f ca="1">IF(IRR_DRIP,5,COUNTIF('IDET Wind Values'!C3047:G3047,"&lt;="&amp;IRR_MAXWIND))</f>
        <v>#NAME?</v>
      </c>
      <c r="P3063" s="13" t="e">
        <f ca="1">CalcTable[[#This Row],[ET_o]]*KL</f>
        <v>#NAME?</v>
      </c>
      <c r="Q3063" s="13" t="e">
        <f ca="1">IF(WILTPT&lt;=0,1,MAX(0,MIN(1,(CalcTable[[#This Row],[IWC]]-WILTPT)/(MAD-WILTPT))))</f>
        <v>#NAME?</v>
      </c>
      <c r="R3063" s="13" t="e">
        <f ca="1">CalcTable[[#This Row],[ETMult]]*CalcTable[[#This Row],[ETb]]</f>
        <v>#NAME?</v>
      </c>
      <c r="S3063" s="13" t="b">
        <f>INDEX(IRR_LIST,CalcTable[[#This Row],[Day of Week]]+1)</f>
        <v>0</v>
      </c>
      <c r="T3063" s="13">
        <f t="shared" ca="1" si="954"/>
        <v>0</v>
      </c>
      <c r="U3063" s="13" t="b">
        <f ca="1">IF(CalcTable[[#This Row],[IrrPrecip]]&gt;=IC_MM,FALSE,TRUE)</f>
        <v>1</v>
      </c>
      <c r="V3063" s="13" t="b">
        <f t="shared" si="955"/>
        <v>1</v>
      </c>
      <c r="W3063" s="13" t="e">
        <f ca="1">IF(AND(IRR_DRIP=FALSE,CalcTable[[#This Row],[IrrHours]]&lt;=0),FALSE,TRUE)</f>
        <v>#NAME?</v>
      </c>
      <c r="X3063" s="13" t="e">
        <f ca="1">AND(CalcTable[[#This Row],[IrrDay]],CalcTable[[#This Row],[IrrRain]],CalcTable[[#This Row],[IrrWarm]],CalcTable[[#This Row],[IrrWindy]])</f>
        <v>#NAME?</v>
      </c>
      <c r="Y3063" s="13" t="e">
        <f t="shared" ca="1" si="956"/>
        <v>#NAME?</v>
      </c>
      <c r="Z3063" s="13" t="e">
        <f ca="1">CalcTable[[#This Row],[IrrHours]]/5</f>
        <v>#NAME?</v>
      </c>
      <c r="AA3063" s="13" t="e">
        <f ca="1">IF(CalcTable[[#This Row],[IrrFlag]]=FALSE,0,MAX(0,CalcTable[[#This Row],[VolRednWind]]*(FCAP*IRR_TARGET-CalcTable[[#This Row],[IWC]])))</f>
        <v>#NAME?</v>
      </c>
      <c r="AB3063" s="13" t="e">
        <f ca="1">CalcTable[[#This Row],[IWC]]+CalcTable[[#This Row],[Eff Precip]]+CalcTable[[#This Row],[IrrAmt]]-CalcTable[[#This Row],[AET]]</f>
        <v>#NAME?</v>
      </c>
      <c r="AC3063" s="13" t="e">
        <f ca="1">IF(CalcTable[[#This Row],[PWC]]&gt;FCAP,MIN(24*PERC,MIN(SAT,CalcTable[[#This Row],[PWC]])-FCAP),0)</f>
        <v>#NAME?</v>
      </c>
      <c r="AD3063" s="13" t="e">
        <f ca="1">IF(CalcTable[[#This Row],[PWC]]&gt;SAT,CalcTable[[#This Row],[PWC]]-SAT,0)</f>
        <v>#NAME?</v>
      </c>
      <c r="AE3063" s="13" t="e">
        <f ca="1">CalcTable[[#This Row],[PWC]]-CalcTable[[#This Row],[PercAmt]]-CalcTable[[#This Row],[Runoff]]</f>
        <v>#NAME?</v>
      </c>
      <c r="AF3063" s="13" t="e">
        <f ca="1">CalcTable[[#This Row],[IrrAmt]]/1000*CUR_IRR_AREA*10000/IRR_EFF</f>
        <v>#NAME?</v>
      </c>
      <c r="AG3063" s="147"/>
      <c r="AH3063" s="13"/>
      <c r="AI3063" s="50">
        <v>0</v>
      </c>
      <c r="AJ3063" s="50">
        <v>0</v>
      </c>
      <c r="AK3063" s="50">
        <v>0</v>
      </c>
      <c r="AL3063" s="50">
        <v>4.1133970817053935</v>
      </c>
      <c r="AM3063" s="50"/>
      <c r="AN3063" s="50"/>
      <c r="AO3063" s="50"/>
      <c r="AP3063" s="50"/>
      <c r="AQ3063" s="50"/>
      <c r="AR3063" s="50"/>
      <c r="AS3063" s="50"/>
      <c r="AT3063" s="50"/>
      <c r="AU3063" s="50"/>
      <c r="AV3063" s="50"/>
      <c r="AW3063" s="50"/>
      <c r="AX3063" s="50">
        <f t="shared" si="967"/>
        <v>4.1133970817053935</v>
      </c>
      <c r="AY3063" s="50"/>
      <c r="AZ3063" s="50">
        <f t="shared" si="957"/>
        <v>120.65964773002489</v>
      </c>
      <c r="BA3063" s="50">
        <f t="shared" si="958"/>
        <v>185.77755285416532</v>
      </c>
      <c r="BB3063" s="50">
        <f t="shared" si="959"/>
        <v>191.52325036511888</v>
      </c>
      <c r="BC3063" s="17">
        <f t="shared" si="960"/>
        <v>19799</v>
      </c>
      <c r="BD3063" s="50">
        <f t="shared" si="961"/>
        <v>4.1133970817053935</v>
      </c>
      <c r="BE3063" s="50">
        <f t="shared" si="962"/>
        <v>120.65964773002489</v>
      </c>
      <c r="BF3063" s="50">
        <f t="shared" si="968"/>
        <v>197.36077256308349</v>
      </c>
      <c r="BG3063" s="50"/>
      <c r="BH3063" s="17">
        <f t="shared" si="963"/>
        <v>0</v>
      </c>
      <c r="BI3063" s="17">
        <f t="shared" si="971"/>
        <v>3063</v>
      </c>
      <c r="BJ3063" s="17">
        <f t="shared" si="969"/>
        <v>3063</v>
      </c>
      <c r="BK3063" s="150">
        <f t="shared" si="970"/>
        <v>29112</v>
      </c>
      <c r="BL3063" s="50" t="e">
        <f t="shared" ca="1" si="964"/>
        <v>#NAME?</v>
      </c>
      <c r="BM3063" s="50" t="e">
        <f t="shared" ca="1" si="965"/>
        <v>#NAME?</v>
      </c>
      <c r="BN3063" s="50" t="e">
        <f t="shared" ca="1" si="966"/>
        <v>#NAME?</v>
      </c>
    </row>
    <row r="3064" spans="1:66" x14ac:dyDescent="0.35">
      <c r="A3064" s="48">
        <v>29113</v>
      </c>
      <c r="B3064" s="17">
        <v>1979</v>
      </c>
      <c r="C3064" s="17">
        <v>9</v>
      </c>
      <c r="D3064" s="17">
        <v>258</v>
      </c>
      <c r="E3064" s="17">
        <v>15</v>
      </c>
      <c r="F3064" s="17">
        <v>7</v>
      </c>
      <c r="G3064" s="50">
        <v>14.7</v>
      </c>
      <c r="H3064" s="32">
        <v>6.5261078079922985</v>
      </c>
      <c r="I3064" s="50">
        <v>25.833333333333332</v>
      </c>
      <c r="J3064" s="13">
        <v>0</v>
      </c>
      <c r="K3064" s="13">
        <f t="shared" si="952"/>
        <v>0</v>
      </c>
      <c r="L3064" s="13">
        <f t="shared" si="953"/>
        <v>0</v>
      </c>
      <c r="M3064" s="13" t="e">
        <f ca="1">CalcTable[[#This Row],[IWC]]-AE3063</f>
        <v>#NAME?</v>
      </c>
      <c r="N3064" s="13" t="e">
        <f ca="1">IF(CalcTable[[#This Row],[Day of Year]]&lt;123,FCAP,AE3063)</f>
        <v>#NAME?</v>
      </c>
      <c r="O3064" s="17" t="e">
        <f ca="1">IF(IRR_DRIP,5,COUNTIF('IDET Wind Values'!C3048:G3048,"&lt;="&amp;IRR_MAXWIND))</f>
        <v>#NAME?</v>
      </c>
      <c r="P3064" s="13" t="e">
        <f ca="1">CalcTable[[#This Row],[ET_o]]*KL</f>
        <v>#NAME?</v>
      </c>
      <c r="Q3064" s="13" t="e">
        <f ca="1">IF(WILTPT&lt;=0,1,MAX(0,MIN(1,(CalcTable[[#This Row],[IWC]]-WILTPT)/(MAD-WILTPT))))</f>
        <v>#NAME?</v>
      </c>
      <c r="R3064" s="13" t="e">
        <f ca="1">CalcTable[[#This Row],[ETMult]]*CalcTable[[#This Row],[ETb]]</f>
        <v>#NAME?</v>
      </c>
      <c r="S3064" s="13" t="b">
        <f>INDEX(IRR_LIST,CalcTable[[#This Row],[Day of Week]]+1)</f>
        <v>0</v>
      </c>
      <c r="T3064" s="13">
        <f t="shared" ca="1" si="954"/>
        <v>0</v>
      </c>
      <c r="U3064" s="13" t="b">
        <f ca="1">IF(CalcTable[[#This Row],[IrrPrecip]]&gt;=IC_MM,FALSE,TRUE)</f>
        <v>1</v>
      </c>
      <c r="V3064" s="13" t="b">
        <f t="shared" si="955"/>
        <v>1</v>
      </c>
      <c r="W3064" s="13" t="e">
        <f ca="1">IF(AND(IRR_DRIP=FALSE,CalcTable[[#This Row],[IrrHours]]&lt;=0),FALSE,TRUE)</f>
        <v>#NAME?</v>
      </c>
      <c r="X3064" s="13" t="e">
        <f ca="1">AND(CalcTable[[#This Row],[IrrDay]],CalcTable[[#This Row],[IrrRain]],CalcTable[[#This Row],[IrrWarm]],CalcTable[[#This Row],[IrrWindy]])</f>
        <v>#NAME?</v>
      </c>
      <c r="Y3064" s="13" t="e">
        <f t="shared" ca="1" si="956"/>
        <v>#NAME?</v>
      </c>
      <c r="Z3064" s="13" t="e">
        <f ca="1">CalcTable[[#This Row],[IrrHours]]/5</f>
        <v>#NAME?</v>
      </c>
      <c r="AA3064" s="13" t="e">
        <f ca="1">IF(CalcTable[[#This Row],[IrrFlag]]=FALSE,0,MAX(0,CalcTable[[#This Row],[VolRednWind]]*(FCAP*IRR_TARGET-CalcTable[[#This Row],[IWC]])))</f>
        <v>#NAME?</v>
      </c>
      <c r="AB3064" s="13" t="e">
        <f ca="1">CalcTable[[#This Row],[IWC]]+CalcTable[[#This Row],[Eff Precip]]+CalcTable[[#This Row],[IrrAmt]]-CalcTable[[#This Row],[AET]]</f>
        <v>#NAME?</v>
      </c>
      <c r="AC3064" s="13" t="e">
        <f ca="1">IF(CalcTable[[#This Row],[PWC]]&gt;FCAP,MIN(24*PERC,MIN(SAT,CalcTable[[#This Row],[PWC]])-FCAP),0)</f>
        <v>#NAME?</v>
      </c>
      <c r="AD3064" s="13" t="e">
        <f ca="1">IF(CalcTable[[#This Row],[PWC]]&gt;SAT,CalcTable[[#This Row],[PWC]]-SAT,0)</f>
        <v>#NAME?</v>
      </c>
      <c r="AE3064" s="13" t="e">
        <f ca="1">CalcTable[[#This Row],[PWC]]-CalcTable[[#This Row],[PercAmt]]-CalcTable[[#This Row],[Runoff]]</f>
        <v>#NAME?</v>
      </c>
      <c r="AF3064" s="13" t="e">
        <f ca="1">CalcTable[[#This Row],[IrrAmt]]/1000*CUR_IRR_AREA*10000/IRR_EFF</f>
        <v>#NAME?</v>
      </c>
      <c r="AG3064" s="147"/>
      <c r="AH3064" s="13"/>
      <c r="AI3064" s="50">
        <v>0</v>
      </c>
      <c r="AJ3064" s="50">
        <v>0</v>
      </c>
      <c r="AK3064" s="50">
        <v>0</v>
      </c>
      <c r="AL3064" s="50">
        <v>0</v>
      </c>
      <c r="AM3064" s="50"/>
      <c r="AN3064" s="50"/>
      <c r="AO3064" s="50"/>
      <c r="AP3064" s="50"/>
      <c r="AQ3064" s="50"/>
      <c r="AR3064" s="50"/>
      <c r="AS3064" s="50"/>
      <c r="AT3064" s="50"/>
      <c r="AU3064" s="50"/>
      <c r="AV3064" s="50"/>
      <c r="AW3064" s="50"/>
      <c r="AX3064" s="50">
        <f t="shared" si="967"/>
        <v>0</v>
      </c>
      <c r="AY3064" s="50"/>
      <c r="AZ3064" s="50">
        <f t="shared" si="957"/>
        <v>0</v>
      </c>
      <c r="BA3064" s="50">
        <f t="shared" si="958"/>
        <v>0</v>
      </c>
      <c r="BB3064" s="50">
        <f t="shared" si="959"/>
        <v>0</v>
      </c>
      <c r="BC3064" s="17">
        <f t="shared" si="960"/>
        <v>19799</v>
      </c>
      <c r="BD3064" s="50">
        <f t="shared" si="961"/>
        <v>0</v>
      </c>
      <c r="BE3064" s="50">
        <f t="shared" si="962"/>
        <v>0</v>
      </c>
      <c r="BF3064" s="50">
        <f t="shared" si="968"/>
        <v>0</v>
      </c>
      <c r="BG3064" s="50"/>
      <c r="BH3064" s="17">
        <f t="shared" si="963"/>
        <v>0</v>
      </c>
      <c r="BI3064" s="17">
        <f t="shared" si="971"/>
        <v>3064</v>
      </c>
      <c r="BJ3064" s="17">
        <f t="shared" si="969"/>
        <v>3064</v>
      </c>
      <c r="BK3064" s="150">
        <f t="shared" si="970"/>
        <v>29113</v>
      </c>
      <c r="BL3064" s="50" t="e">
        <f t="shared" ca="1" si="964"/>
        <v>#NAME?</v>
      </c>
      <c r="BM3064" s="50" t="e">
        <f t="shared" ca="1" si="965"/>
        <v>#NAME?</v>
      </c>
      <c r="BN3064" s="50" t="e">
        <f t="shared" ca="1" si="966"/>
        <v>#NAME?</v>
      </c>
    </row>
    <row r="3065" spans="1:66" x14ac:dyDescent="0.35">
      <c r="A3065" s="48">
        <v>29114</v>
      </c>
      <c r="B3065" s="17">
        <v>1979</v>
      </c>
      <c r="C3065" s="17">
        <v>9</v>
      </c>
      <c r="D3065" s="17">
        <v>259</v>
      </c>
      <c r="E3065" s="17">
        <v>16</v>
      </c>
      <c r="F3065" s="17">
        <v>1</v>
      </c>
      <c r="G3065" s="50">
        <v>9.1999999999999993</v>
      </c>
      <c r="H3065" s="32">
        <v>4.2487960916838015</v>
      </c>
      <c r="I3065" s="50">
        <v>15.833333333333334</v>
      </c>
      <c r="J3065" s="13">
        <v>0</v>
      </c>
      <c r="K3065" s="13">
        <f t="shared" si="952"/>
        <v>0</v>
      </c>
      <c r="L3065" s="13">
        <f t="shared" si="953"/>
        <v>0</v>
      </c>
      <c r="M3065" s="13" t="e">
        <f ca="1">CalcTable[[#This Row],[IWC]]-AE3064</f>
        <v>#NAME?</v>
      </c>
      <c r="N3065" s="13" t="e">
        <f ca="1">IF(CalcTable[[#This Row],[Day of Year]]&lt;123,FCAP,AE3064)</f>
        <v>#NAME?</v>
      </c>
      <c r="O3065" s="17" t="e">
        <f ca="1">IF(IRR_DRIP,5,COUNTIF('IDET Wind Values'!C3049:G3049,"&lt;="&amp;IRR_MAXWIND))</f>
        <v>#NAME?</v>
      </c>
      <c r="P3065" s="13" t="e">
        <f ca="1">CalcTable[[#This Row],[ET_o]]*KL</f>
        <v>#NAME?</v>
      </c>
      <c r="Q3065" s="13" t="e">
        <f ca="1">IF(WILTPT&lt;=0,1,MAX(0,MIN(1,(CalcTable[[#This Row],[IWC]]-WILTPT)/(MAD-WILTPT))))</f>
        <v>#NAME?</v>
      </c>
      <c r="R3065" s="13" t="e">
        <f ca="1">CalcTable[[#This Row],[ETMult]]*CalcTable[[#This Row],[ETb]]</f>
        <v>#NAME?</v>
      </c>
      <c r="S3065" s="13" t="b">
        <f>INDEX(IRR_LIST,CalcTable[[#This Row],[Day of Week]]+1)</f>
        <v>1</v>
      </c>
      <c r="T3065" s="13">
        <f t="shared" ca="1" si="954"/>
        <v>0</v>
      </c>
      <c r="U3065" s="13" t="b">
        <f ca="1">IF(CalcTable[[#This Row],[IrrPrecip]]&gt;=IC_MM,FALSE,TRUE)</f>
        <v>1</v>
      </c>
      <c r="V3065" s="13" t="b">
        <f t="shared" si="955"/>
        <v>1</v>
      </c>
      <c r="W3065" s="13" t="e">
        <f ca="1">IF(AND(IRR_DRIP=FALSE,CalcTable[[#This Row],[IrrHours]]&lt;=0),FALSE,TRUE)</f>
        <v>#NAME?</v>
      </c>
      <c r="X3065" s="13" t="e">
        <f ca="1">AND(CalcTable[[#This Row],[IrrDay]],CalcTable[[#This Row],[IrrRain]],CalcTable[[#This Row],[IrrWarm]],CalcTable[[#This Row],[IrrWindy]])</f>
        <v>#NAME?</v>
      </c>
      <c r="Y3065" s="13" t="e">
        <f t="shared" ca="1" si="956"/>
        <v>#NAME?</v>
      </c>
      <c r="Z3065" s="13" t="e">
        <f ca="1">CalcTable[[#This Row],[IrrHours]]/5</f>
        <v>#NAME?</v>
      </c>
      <c r="AA3065" s="13" t="e">
        <f ca="1">IF(CalcTable[[#This Row],[IrrFlag]]=FALSE,0,MAX(0,CalcTable[[#This Row],[VolRednWind]]*(FCAP*IRR_TARGET-CalcTable[[#This Row],[IWC]])))</f>
        <v>#NAME?</v>
      </c>
      <c r="AB3065" s="13" t="e">
        <f ca="1">CalcTable[[#This Row],[IWC]]+CalcTable[[#This Row],[Eff Precip]]+CalcTable[[#This Row],[IrrAmt]]-CalcTable[[#This Row],[AET]]</f>
        <v>#NAME?</v>
      </c>
      <c r="AC3065" s="13" t="e">
        <f ca="1">IF(CalcTable[[#This Row],[PWC]]&gt;FCAP,MIN(24*PERC,MIN(SAT,CalcTable[[#This Row],[PWC]])-FCAP),0)</f>
        <v>#NAME?</v>
      </c>
      <c r="AD3065" s="13" t="e">
        <f ca="1">IF(CalcTable[[#This Row],[PWC]]&gt;SAT,CalcTable[[#This Row],[PWC]]-SAT,0)</f>
        <v>#NAME?</v>
      </c>
      <c r="AE3065" s="13" t="e">
        <f ca="1">CalcTable[[#This Row],[PWC]]-CalcTable[[#This Row],[PercAmt]]-CalcTable[[#This Row],[Runoff]]</f>
        <v>#NAME?</v>
      </c>
      <c r="AF3065" s="13" t="e">
        <f ca="1">CalcTable[[#This Row],[IrrAmt]]/1000*CUR_IRR_AREA*10000/IRR_EFF</f>
        <v>#NAME?</v>
      </c>
      <c r="AG3065" s="147"/>
      <c r="AH3065" s="13"/>
      <c r="AI3065" s="50">
        <v>5.6492536191326508</v>
      </c>
      <c r="AJ3065" s="50">
        <v>6.4702146570274897</v>
      </c>
      <c r="AK3065" s="50">
        <v>0</v>
      </c>
      <c r="AL3065" s="50">
        <v>0</v>
      </c>
      <c r="AM3065" s="50"/>
      <c r="AN3065" s="50"/>
      <c r="AO3065" s="50"/>
      <c r="AP3065" s="50"/>
      <c r="AQ3065" s="50"/>
      <c r="AR3065" s="50"/>
      <c r="AS3065" s="50"/>
      <c r="AT3065" s="50"/>
      <c r="AU3065" s="50"/>
      <c r="AV3065" s="50"/>
      <c r="AW3065" s="50"/>
      <c r="AX3065" s="50">
        <f t="shared" si="967"/>
        <v>12.119468276160141</v>
      </c>
      <c r="AY3065" s="50"/>
      <c r="AZ3065" s="50">
        <f t="shared" si="957"/>
        <v>272.64868302008529</v>
      </c>
      <c r="BA3065" s="50">
        <f t="shared" si="958"/>
        <v>440.6487863038829</v>
      </c>
      <c r="BB3065" s="50">
        <f t="shared" si="959"/>
        <v>455.94943132282231</v>
      </c>
      <c r="BC3065" s="17">
        <f t="shared" si="960"/>
        <v>19799</v>
      </c>
      <c r="BD3065" s="50">
        <f t="shared" si="961"/>
        <v>12.119468276160141</v>
      </c>
      <c r="BE3065" s="50">
        <f t="shared" si="962"/>
        <v>272.64868302008529</v>
      </c>
      <c r="BF3065" s="50">
        <f t="shared" si="968"/>
        <v>445.96644969121024</v>
      </c>
      <c r="BG3065" s="50"/>
      <c r="BH3065" s="17">
        <f t="shared" si="963"/>
        <v>0</v>
      </c>
      <c r="BI3065" s="17">
        <f t="shared" si="971"/>
        <v>3065</v>
      </c>
      <c r="BJ3065" s="17">
        <f t="shared" si="969"/>
        <v>3065</v>
      </c>
      <c r="BK3065" s="150">
        <f t="shared" si="970"/>
        <v>29114</v>
      </c>
      <c r="BL3065" s="50" t="e">
        <f t="shared" ca="1" si="964"/>
        <v>#NAME?</v>
      </c>
      <c r="BM3065" s="50" t="e">
        <f t="shared" ca="1" si="965"/>
        <v>#NAME?</v>
      </c>
      <c r="BN3065" s="50" t="e">
        <f t="shared" ca="1" si="966"/>
        <v>#NAME?</v>
      </c>
    </row>
    <row r="3066" spans="1:66" x14ac:dyDescent="0.35">
      <c r="A3066" s="48">
        <v>29115</v>
      </c>
      <c r="B3066" s="17">
        <v>1979</v>
      </c>
      <c r="C3066" s="17">
        <v>9</v>
      </c>
      <c r="D3066" s="17">
        <v>260</v>
      </c>
      <c r="E3066" s="17">
        <v>17</v>
      </c>
      <c r="F3066" s="17">
        <v>2</v>
      </c>
      <c r="G3066" s="50">
        <v>5.2</v>
      </c>
      <c r="H3066" s="32">
        <v>3.6576673190183033</v>
      </c>
      <c r="I3066" s="50">
        <v>8.5</v>
      </c>
      <c r="J3066" s="13">
        <v>0</v>
      </c>
      <c r="K3066" s="13">
        <f t="shared" si="952"/>
        <v>0</v>
      </c>
      <c r="L3066" s="13">
        <f t="shared" si="953"/>
        <v>0</v>
      </c>
      <c r="M3066" s="13" t="e">
        <f ca="1">CalcTable[[#This Row],[IWC]]-AE3065</f>
        <v>#NAME?</v>
      </c>
      <c r="N3066" s="13" t="e">
        <f ca="1">IF(CalcTable[[#This Row],[Day of Year]]&lt;123,FCAP,AE3065)</f>
        <v>#NAME?</v>
      </c>
      <c r="O3066" s="17" t="e">
        <f ca="1">IF(IRR_DRIP,5,COUNTIF('IDET Wind Values'!C3050:G3050,"&lt;="&amp;IRR_MAXWIND))</f>
        <v>#NAME?</v>
      </c>
      <c r="P3066" s="13" t="e">
        <f ca="1">CalcTable[[#This Row],[ET_o]]*KL</f>
        <v>#NAME?</v>
      </c>
      <c r="Q3066" s="13" t="e">
        <f ca="1">IF(WILTPT&lt;=0,1,MAX(0,MIN(1,(CalcTable[[#This Row],[IWC]]-WILTPT)/(MAD-WILTPT))))</f>
        <v>#NAME?</v>
      </c>
      <c r="R3066" s="13" t="e">
        <f ca="1">CalcTable[[#This Row],[ETMult]]*CalcTable[[#This Row],[ETb]]</f>
        <v>#NAME?</v>
      </c>
      <c r="S3066" s="13" t="b">
        <f>INDEX(IRR_LIST,CalcTable[[#This Row],[Day of Week]]+1)</f>
        <v>0</v>
      </c>
      <c r="T3066" s="13">
        <f t="shared" ca="1" si="954"/>
        <v>0</v>
      </c>
      <c r="U3066" s="13" t="b">
        <f ca="1">IF(CalcTable[[#This Row],[IrrPrecip]]&gt;=IC_MM,FALSE,TRUE)</f>
        <v>1</v>
      </c>
      <c r="V3066" s="13" t="b">
        <f t="shared" si="955"/>
        <v>1</v>
      </c>
      <c r="W3066" s="13" t="e">
        <f ca="1">IF(AND(IRR_DRIP=FALSE,CalcTable[[#This Row],[IrrHours]]&lt;=0),FALSE,TRUE)</f>
        <v>#NAME?</v>
      </c>
      <c r="X3066" s="13" t="e">
        <f ca="1">AND(CalcTable[[#This Row],[IrrDay]],CalcTable[[#This Row],[IrrRain]],CalcTable[[#This Row],[IrrWarm]],CalcTable[[#This Row],[IrrWindy]])</f>
        <v>#NAME?</v>
      </c>
      <c r="Y3066" s="13" t="e">
        <f t="shared" ca="1" si="956"/>
        <v>#NAME?</v>
      </c>
      <c r="Z3066" s="13" t="e">
        <f ca="1">CalcTable[[#This Row],[IrrHours]]/5</f>
        <v>#NAME?</v>
      </c>
      <c r="AA3066" s="13" t="e">
        <f ca="1">IF(CalcTable[[#This Row],[IrrFlag]]=FALSE,0,MAX(0,CalcTable[[#This Row],[VolRednWind]]*(FCAP*IRR_TARGET-CalcTable[[#This Row],[IWC]])))</f>
        <v>#NAME?</v>
      </c>
      <c r="AB3066" s="13" t="e">
        <f ca="1">CalcTable[[#This Row],[IWC]]+CalcTable[[#This Row],[Eff Precip]]+CalcTable[[#This Row],[IrrAmt]]-CalcTable[[#This Row],[AET]]</f>
        <v>#NAME?</v>
      </c>
      <c r="AC3066" s="13" t="e">
        <f ca="1">IF(CalcTable[[#This Row],[PWC]]&gt;FCAP,MIN(24*PERC,MIN(SAT,CalcTable[[#This Row],[PWC]])-FCAP),0)</f>
        <v>#NAME?</v>
      </c>
      <c r="AD3066" s="13" t="e">
        <f ca="1">IF(CalcTable[[#This Row],[PWC]]&gt;SAT,CalcTable[[#This Row],[PWC]]-SAT,0)</f>
        <v>#NAME?</v>
      </c>
      <c r="AE3066" s="13" t="e">
        <f ca="1">CalcTable[[#This Row],[PWC]]-CalcTable[[#This Row],[PercAmt]]-CalcTable[[#This Row],[Runoff]]</f>
        <v>#NAME?</v>
      </c>
      <c r="AF3066" s="13" t="e">
        <f ca="1">CalcTable[[#This Row],[IrrAmt]]/1000*CUR_IRR_AREA*10000/IRR_EFF</f>
        <v>#NAME?</v>
      </c>
      <c r="AG3066" s="147"/>
      <c r="AH3066" s="13"/>
      <c r="AI3066" s="50">
        <v>0</v>
      </c>
      <c r="AJ3066" s="50">
        <v>0</v>
      </c>
      <c r="AK3066" s="50">
        <v>4.5281610051841028</v>
      </c>
      <c r="AL3066" s="50">
        <v>8.3540703785702881</v>
      </c>
      <c r="AM3066" s="50"/>
      <c r="AN3066" s="50"/>
      <c r="AO3066" s="50"/>
      <c r="AP3066" s="50"/>
      <c r="AQ3066" s="50"/>
      <c r="AR3066" s="50"/>
      <c r="AS3066" s="50"/>
      <c r="AT3066" s="50"/>
      <c r="AU3066" s="50"/>
      <c r="AV3066" s="50"/>
      <c r="AW3066" s="50"/>
      <c r="AX3066" s="50">
        <f t="shared" si="967"/>
        <v>12.882231383754391</v>
      </c>
      <c r="AY3066" s="50"/>
      <c r="AZ3066" s="50">
        <f t="shared" si="957"/>
        <v>311.46575918076201</v>
      </c>
      <c r="BA3066" s="50">
        <f t="shared" si="958"/>
        <v>479.55839111958596</v>
      </c>
      <c r="BB3066" s="50">
        <f t="shared" si="959"/>
        <v>494.3900939377175</v>
      </c>
      <c r="BC3066" s="17">
        <f t="shared" si="960"/>
        <v>19799</v>
      </c>
      <c r="BD3066" s="50">
        <f t="shared" si="961"/>
        <v>12.882231383754391</v>
      </c>
      <c r="BE3066" s="50">
        <f t="shared" si="962"/>
        <v>311.46575918076201</v>
      </c>
      <c r="BF3066" s="50">
        <f t="shared" si="968"/>
        <v>509.45882915557405</v>
      </c>
      <c r="BG3066" s="50"/>
      <c r="BH3066" s="17">
        <f t="shared" si="963"/>
        <v>0</v>
      </c>
      <c r="BI3066" s="17">
        <f t="shared" si="971"/>
        <v>3066</v>
      </c>
      <c r="BJ3066" s="17">
        <f t="shared" si="969"/>
        <v>3066</v>
      </c>
      <c r="BK3066" s="150">
        <f t="shared" si="970"/>
        <v>29115</v>
      </c>
      <c r="BL3066" s="50" t="e">
        <f t="shared" ca="1" si="964"/>
        <v>#NAME?</v>
      </c>
      <c r="BM3066" s="50" t="e">
        <f t="shared" ca="1" si="965"/>
        <v>#NAME?</v>
      </c>
      <c r="BN3066" s="50" t="e">
        <f t="shared" ca="1" si="966"/>
        <v>#NAME?</v>
      </c>
    </row>
    <row r="3067" spans="1:66" x14ac:dyDescent="0.35">
      <c r="A3067" s="48">
        <v>29116</v>
      </c>
      <c r="B3067" s="17">
        <v>1979</v>
      </c>
      <c r="C3067" s="17">
        <v>9</v>
      </c>
      <c r="D3067" s="17">
        <v>261</v>
      </c>
      <c r="E3067" s="17">
        <v>18</v>
      </c>
      <c r="F3067" s="17">
        <v>3</v>
      </c>
      <c r="G3067" s="50">
        <v>5.7</v>
      </c>
      <c r="H3067" s="32">
        <v>4.278801851009467</v>
      </c>
      <c r="I3067" s="50">
        <v>7.166666666666667</v>
      </c>
      <c r="J3067" s="13">
        <v>0</v>
      </c>
      <c r="K3067" s="13">
        <f t="shared" si="952"/>
        <v>0</v>
      </c>
      <c r="L3067" s="13">
        <f t="shared" si="953"/>
        <v>0</v>
      </c>
      <c r="M3067" s="13" t="e">
        <f ca="1">CalcTable[[#This Row],[IWC]]-AE3066</f>
        <v>#NAME?</v>
      </c>
      <c r="N3067" s="13" t="e">
        <f ca="1">IF(CalcTable[[#This Row],[Day of Year]]&lt;123,FCAP,AE3066)</f>
        <v>#NAME?</v>
      </c>
      <c r="O3067" s="17" t="e">
        <f ca="1">IF(IRR_DRIP,5,COUNTIF('IDET Wind Values'!C3051:G3051,"&lt;="&amp;IRR_MAXWIND))</f>
        <v>#NAME?</v>
      </c>
      <c r="P3067" s="13" t="e">
        <f ca="1">CalcTable[[#This Row],[ET_o]]*KL</f>
        <v>#NAME?</v>
      </c>
      <c r="Q3067" s="13" t="e">
        <f ca="1">IF(WILTPT&lt;=0,1,MAX(0,MIN(1,(CalcTable[[#This Row],[IWC]]-WILTPT)/(MAD-WILTPT))))</f>
        <v>#NAME?</v>
      </c>
      <c r="R3067" s="13" t="e">
        <f ca="1">CalcTable[[#This Row],[ETMult]]*CalcTable[[#This Row],[ETb]]</f>
        <v>#NAME?</v>
      </c>
      <c r="S3067" s="13" t="b">
        <f>INDEX(IRR_LIST,CalcTable[[#This Row],[Day of Week]]+1)</f>
        <v>1</v>
      </c>
      <c r="T3067" s="13">
        <f t="shared" ca="1" si="954"/>
        <v>0</v>
      </c>
      <c r="U3067" s="13" t="b">
        <f ca="1">IF(CalcTable[[#This Row],[IrrPrecip]]&gt;=IC_MM,FALSE,TRUE)</f>
        <v>1</v>
      </c>
      <c r="V3067" s="13" t="b">
        <f t="shared" si="955"/>
        <v>1</v>
      </c>
      <c r="W3067" s="13" t="e">
        <f ca="1">IF(AND(IRR_DRIP=FALSE,CalcTable[[#This Row],[IrrHours]]&lt;=0),FALSE,TRUE)</f>
        <v>#NAME?</v>
      </c>
      <c r="X3067" s="13" t="e">
        <f ca="1">AND(CalcTable[[#This Row],[IrrDay]],CalcTable[[#This Row],[IrrRain]],CalcTable[[#This Row],[IrrWarm]],CalcTable[[#This Row],[IrrWindy]])</f>
        <v>#NAME?</v>
      </c>
      <c r="Y3067" s="13" t="e">
        <f t="shared" ca="1" si="956"/>
        <v>#NAME?</v>
      </c>
      <c r="Z3067" s="13" t="e">
        <f ca="1">CalcTable[[#This Row],[IrrHours]]/5</f>
        <v>#NAME?</v>
      </c>
      <c r="AA3067" s="13" t="e">
        <f ca="1">IF(CalcTable[[#This Row],[IrrFlag]]=FALSE,0,MAX(0,CalcTable[[#This Row],[VolRednWind]]*(FCAP*IRR_TARGET-CalcTable[[#This Row],[IWC]])))</f>
        <v>#NAME?</v>
      </c>
      <c r="AB3067" s="13" t="e">
        <f ca="1">CalcTable[[#This Row],[IWC]]+CalcTable[[#This Row],[Eff Precip]]+CalcTable[[#This Row],[IrrAmt]]-CalcTable[[#This Row],[AET]]</f>
        <v>#NAME?</v>
      </c>
      <c r="AC3067" s="13" t="e">
        <f ca="1">IF(CalcTable[[#This Row],[PWC]]&gt;FCAP,MIN(24*PERC,MIN(SAT,CalcTable[[#This Row],[PWC]])-FCAP),0)</f>
        <v>#NAME?</v>
      </c>
      <c r="AD3067" s="13" t="e">
        <f ca="1">IF(CalcTable[[#This Row],[PWC]]&gt;SAT,CalcTable[[#This Row],[PWC]]-SAT,0)</f>
        <v>#NAME?</v>
      </c>
      <c r="AE3067" s="13" t="e">
        <f ca="1">CalcTable[[#This Row],[PWC]]-CalcTable[[#This Row],[PercAmt]]-CalcTable[[#This Row],[Runoff]]</f>
        <v>#NAME?</v>
      </c>
      <c r="AF3067" s="13" t="e">
        <f ca="1">CalcTable[[#This Row],[IrrAmt]]/1000*CUR_IRR_AREA*10000/IRR_EFF</f>
        <v>#NAME?</v>
      </c>
      <c r="AG3067" s="147"/>
      <c r="AH3067" s="13"/>
      <c r="AI3067" s="50">
        <v>0</v>
      </c>
      <c r="AJ3067" s="50">
        <v>0</v>
      </c>
      <c r="AK3067" s="50">
        <v>0</v>
      </c>
      <c r="AL3067" s="50">
        <v>0</v>
      </c>
      <c r="AM3067" s="50"/>
      <c r="AN3067" s="50"/>
      <c r="AO3067" s="50"/>
      <c r="AP3067" s="50"/>
      <c r="AQ3067" s="50"/>
      <c r="AR3067" s="50"/>
      <c r="AS3067" s="50"/>
      <c r="AT3067" s="50"/>
      <c r="AU3067" s="50"/>
      <c r="AV3067" s="50"/>
      <c r="AW3067" s="50"/>
      <c r="AX3067" s="50">
        <f t="shared" si="967"/>
        <v>0</v>
      </c>
      <c r="AY3067" s="50"/>
      <c r="AZ3067" s="50">
        <f t="shared" si="957"/>
        <v>0</v>
      </c>
      <c r="BA3067" s="50">
        <f t="shared" si="958"/>
        <v>0</v>
      </c>
      <c r="BB3067" s="50">
        <f t="shared" si="959"/>
        <v>0</v>
      </c>
      <c r="BC3067" s="17">
        <f t="shared" si="960"/>
        <v>19799</v>
      </c>
      <c r="BD3067" s="50">
        <f t="shared" si="961"/>
        <v>0</v>
      </c>
      <c r="BE3067" s="50">
        <f t="shared" si="962"/>
        <v>0</v>
      </c>
      <c r="BF3067" s="50">
        <f t="shared" si="968"/>
        <v>0</v>
      </c>
      <c r="BG3067" s="50"/>
      <c r="BH3067" s="17">
        <f t="shared" si="963"/>
        <v>0</v>
      </c>
      <c r="BI3067" s="17">
        <f t="shared" si="971"/>
        <v>3067</v>
      </c>
      <c r="BJ3067" s="17">
        <f t="shared" si="969"/>
        <v>3067</v>
      </c>
      <c r="BK3067" s="150">
        <f t="shared" si="970"/>
        <v>29116</v>
      </c>
      <c r="BL3067" s="50" t="e">
        <f t="shared" ca="1" si="964"/>
        <v>#NAME?</v>
      </c>
      <c r="BM3067" s="50" t="e">
        <f t="shared" ca="1" si="965"/>
        <v>#NAME?</v>
      </c>
      <c r="BN3067" s="50" t="e">
        <f t="shared" ca="1" si="966"/>
        <v>#NAME?</v>
      </c>
    </row>
    <row r="3068" spans="1:66" x14ac:dyDescent="0.35">
      <c r="A3068" s="48">
        <v>29117</v>
      </c>
      <c r="B3068" s="17">
        <v>1979</v>
      </c>
      <c r="C3068" s="17">
        <v>9</v>
      </c>
      <c r="D3068" s="17">
        <v>262</v>
      </c>
      <c r="E3068" s="17">
        <v>19</v>
      </c>
      <c r="F3068" s="17">
        <v>4</v>
      </c>
      <c r="G3068" s="50">
        <v>10</v>
      </c>
      <c r="H3068" s="32">
        <v>2.0753171625965106</v>
      </c>
      <c r="I3068" s="50">
        <v>16.666666666666668</v>
      </c>
      <c r="J3068" s="13">
        <v>0.3</v>
      </c>
      <c r="K3068" s="13">
        <f t="shared" si="952"/>
        <v>0.3</v>
      </c>
      <c r="L3068" s="13">
        <f t="shared" si="953"/>
        <v>0</v>
      </c>
      <c r="M3068" s="13" t="e">
        <f ca="1">CalcTable[[#This Row],[IWC]]-AE3067</f>
        <v>#NAME?</v>
      </c>
      <c r="N3068" s="13" t="e">
        <f ca="1">IF(CalcTable[[#This Row],[Day of Year]]&lt;123,FCAP,AE3067)</f>
        <v>#NAME?</v>
      </c>
      <c r="O3068" s="17" t="e">
        <f ca="1">IF(IRR_DRIP,5,COUNTIF('IDET Wind Values'!C3052:G3052,"&lt;="&amp;IRR_MAXWIND))</f>
        <v>#NAME?</v>
      </c>
      <c r="P3068" s="13" t="e">
        <f ca="1">CalcTable[[#This Row],[ET_o]]*KL</f>
        <v>#NAME?</v>
      </c>
      <c r="Q3068" s="13" t="e">
        <f ca="1">IF(WILTPT&lt;=0,1,MAX(0,MIN(1,(CalcTable[[#This Row],[IWC]]-WILTPT)/(MAD-WILTPT))))</f>
        <v>#NAME?</v>
      </c>
      <c r="R3068" s="13" t="e">
        <f ca="1">CalcTable[[#This Row],[ETMult]]*CalcTable[[#This Row],[ETb]]</f>
        <v>#NAME?</v>
      </c>
      <c r="S3068" s="13" t="b">
        <f>INDEX(IRR_LIST,CalcTable[[#This Row],[Day of Week]]+1)</f>
        <v>0</v>
      </c>
      <c r="T3068" s="13">
        <f t="shared" ca="1" si="954"/>
        <v>0</v>
      </c>
      <c r="U3068" s="13" t="b">
        <f ca="1">IF(CalcTable[[#This Row],[IrrPrecip]]&gt;=IC_MM,FALSE,TRUE)</f>
        <v>1</v>
      </c>
      <c r="V3068" s="13" t="b">
        <f t="shared" si="955"/>
        <v>1</v>
      </c>
      <c r="W3068" s="13" t="e">
        <f ca="1">IF(AND(IRR_DRIP=FALSE,CalcTable[[#This Row],[IrrHours]]&lt;=0),FALSE,TRUE)</f>
        <v>#NAME?</v>
      </c>
      <c r="X3068" s="13" t="e">
        <f ca="1">AND(CalcTable[[#This Row],[IrrDay]],CalcTable[[#This Row],[IrrRain]],CalcTable[[#This Row],[IrrWarm]],CalcTable[[#This Row],[IrrWindy]])</f>
        <v>#NAME?</v>
      </c>
      <c r="Y3068" s="13" t="e">
        <f t="shared" ca="1" si="956"/>
        <v>#NAME?</v>
      </c>
      <c r="Z3068" s="13" t="e">
        <f ca="1">CalcTable[[#This Row],[IrrHours]]/5</f>
        <v>#NAME?</v>
      </c>
      <c r="AA3068" s="13" t="e">
        <f ca="1">IF(CalcTable[[#This Row],[IrrFlag]]=FALSE,0,MAX(0,CalcTable[[#This Row],[VolRednWind]]*(FCAP*IRR_TARGET-CalcTable[[#This Row],[IWC]])))</f>
        <v>#NAME?</v>
      </c>
      <c r="AB3068" s="13" t="e">
        <f ca="1">CalcTable[[#This Row],[IWC]]+CalcTable[[#This Row],[Eff Precip]]+CalcTable[[#This Row],[IrrAmt]]-CalcTable[[#This Row],[AET]]</f>
        <v>#NAME?</v>
      </c>
      <c r="AC3068" s="13" t="e">
        <f ca="1">IF(CalcTable[[#This Row],[PWC]]&gt;FCAP,MIN(24*PERC,MIN(SAT,CalcTable[[#This Row],[PWC]])-FCAP),0)</f>
        <v>#NAME?</v>
      </c>
      <c r="AD3068" s="13" t="e">
        <f ca="1">IF(CalcTable[[#This Row],[PWC]]&gt;SAT,CalcTable[[#This Row],[PWC]]-SAT,0)</f>
        <v>#NAME?</v>
      </c>
      <c r="AE3068" s="13" t="e">
        <f ca="1">CalcTable[[#This Row],[PWC]]-CalcTable[[#This Row],[PercAmt]]-CalcTable[[#This Row],[Runoff]]</f>
        <v>#NAME?</v>
      </c>
      <c r="AF3068" s="13" t="e">
        <f ca="1">CalcTable[[#This Row],[IrrAmt]]/1000*CUR_IRR_AREA*10000/IRR_EFF</f>
        <v>#NAME?</v>
      </c>
      <c r="AG3068" s="147"/>
      <c r="AH3068" s="13"/>
      <c r="AI3068" s="50">
        <v>0</v>
      </c>
      <c r="AJ3068" s="50">
        <v>0</v>
      </c>
      <c r="AK3068" s="50">
        <v>1.8733015577000296</v>
      </c>
      <c r="AL3068" s="50">
        <v>4.6333410180552086</v>
      </c>
      <c r="AM3068" s="50"/>
      <c r="AN3068" s="50"/>
      <c r="AO3068" s="50"/>
      <c r="AP3068" s="50"/>
      <c r="AQ3068" s="50"/>
      <c r="AR3068" s="50"/>
      <c r="AS3068" s="50"/>
      <c r="AT3068" s="50"/>
      <c r="AU3068" s="50"/>
      <c r="AV3068" s="50"/>
      <c r="AW3068" s="50"/>
      <c r="AX3068" s="50">
        <f t="shared" si="967"/>
        <v>6.5066425757552384</v>
      </c>
      <c r="AY3068" s="50"/>
      <c r="AZ3068" s="50">
        <f t="shared" si="957"/>
        <v>163.38642604255324</v>
      </c>
      <c r="BA3068" s="50">
        <f t="shared" si="958"/>
        <v>251.56322739885181</v>
      </c>
      <c r="BB3068" s="50">
        <f t="shared" si="959"/>
        <v>259.34353340087819</v>
      </c>
      <c r="BC3068" s="17">
        <f t="shared" si="960"/>
        <v>19799</v>
      </c>
      <c r="BD3068" s="50">
        <f t="shared" si="961"/>
        <v>6.5066425757552384</v>
      </c>
      <c r="BE3068" s="50">
        <f t="shared" si="962"/>
        <v>163.38642604255324</v>
      </c>
      <c r="BF3068" s="50">
        <f t="shared" si="968"/>
        <v>267.24818012256895</v>
      </c>
      <c r="BG3068" s="50"/>
      <c r="BH3068" s="17">
        <f t="shared" si="963"/>
        <v>0</v>
      </c>
      <c r="BI3068" s="17">
        <f t="shared" si="971"/>
        <v>3068</v>
      </c>
      <c r="BJ3068" s="17">
        <f t="shared" si="969"/>
        <v>3068</v>
      </c>
      <c r="BK3068" s="150">
        <f t="shared" si="970"/>
        <v>29117</v>
      </c>
      <c r="BL3068" s="50" t="e">
        <f t="shared" ca="1" si="964"/>
        <v>#NAME?</v>
      </c>
      <c r="BM3068" s="50" t="e">
        <f t="shared" ca="1" si="965"/>
        <v>#NAME?</v>
      </c>
      <c r="BN3068" s="50" t="e">
        <f t="shared" ca="1" si="966"/>
        <v>#NAME?</v>
      </c>
    </row>
    <row r="3069" spans="1:66" x14ac:dyDescent="0.35">
      <c r="A3069" s="48">
        <v>29118</v>
      </c>
      <c r="B3069" s="17">
        <v>1979</v>
      </c>
      <c r="C3069" s="17">
        <v>9</v>
      </c>
      <c r="D3069" s="17">
        <v>263</v>
      </c>
      <c r="E3069" s="17">
        <v>20</v>
      </c>
      <c r="F3069" s="17">
        <v>5</v>
      </c>
      <c r="G3069" s="50">
        <v>6.2</v>
      </c>
      <c r="H3069" s="32">
        <v>2.8757262832693176</v>
      </c>
      <c r="I3069" s="50">
        <v>8.8333333333333339</v>
      </c>
      <c r="J3069" s="13">
        <v>0</v>
      </c>
      <c r="K3069" s="13">
        <f t="shared" si="952"/>
        <v>0</v>
      </c>
      <c r="L3069" s="13">
        <f t="shared" si="953"/>
        <v>0</v>
      </c>
      <c r="M3069" s="13" t="e">
        <f ca="1">CalcTable[[#This Row],[IWC]]-AE3068</f>
        <v>#NAME?</v>
      </c>
      <c r="N3069" s="13" t="e">
        <f ca="1">IF(CalcTable[[#This Row],[Day of Year]]&lt;123,FCAP,AE3068)</f>
        <v>#NAME?</v>
      </c>
      <c r="O3069" s="17" t="e">
        <f ca="1">IF(IRR_DRIP,5,COUNTIF('IDET Wind Values'!C3053:G3053,"&lt;="&amp;IRR_MAXWIND))</f>
        <v>#NAME?</v>
      </c>
      <c r="P3069" s="13" t="e">
        <f ca="1">CalcTable[[#This Row],[ET_o]]*KL</f>
        <v>#NAME?</v>
      </c>
      <c r="Q3069" s="13" t="e">
        <f ca="1">IF(WILTPT&lt;=0,1,MAX(0,MIN(1,(CalcTable[[#This Row],[IWC]]-WILTPT)/(MAD-WILTPT))))</f>
        <v>#NAME?</v>
      </c>
      <c r="R3069" s="13" t="e">
        <f ca="1">CalcTable[[#This Row],[ETMult]]*CalcTable[[#This Row],[ETb]]</f>
        <v>#NAME?</v>
      </c>
      <c r="S3069" s="13" t="b">
        <f>INDEX(IRR_LIST,CalcTable[[#This Row],[Day of Week]]+1)</f>
        <v>1</v>
      </c>
      <c r="T3069" s="13">
        <f t="shared" ca="1" si="954"/>
        <v>0.3</v>
      </c>
      <c r="U3069" s="13" t="b">
        <f ca="1">IF(CalcTable[[#This Row],[IrrPrecip]]&gt;=IC_MM,FALSE,TRUE)</f>
        <v>1</v>
      </c>
      <c r="V3069" s="13" t="b">
        <f t="shared" si="955"/>
        <v>1</v>
      </c>
      <c r="W3069" s="13" t="e">
        <f ca="1">IF(AND(IRR_DRIP=FALSE,CalcTable[[#This Row],[IrrHours]]&lt;=0),FALSE,TRUE)</f>
        <v>#NAME?</v>
      </c>
      <c r="X3069" s="13" t="e">
        <f ca="1">AND(CalcTable[[#This Row],[IrrDay]],CalcTable[[#This Row],[IrrRain]],CalcTable[[#This Row],[IrrWarm]],CalcTable[[#This Row],[IrrWindy]])</f>
        <v>#NAME?</v>
      </c>
      <c r="Y3069" s="13" t="e">
        <f t="shared" ca="1" si="956"/>
        <v>#NAME?</v>
      </c>
      <c r="Z3069" s="13" t="e">
        <f ca="1">CalcTable[[#This Row],[IrrHours]]/5</f>
        <v>#NAME?</v>
      </c>
      <c r="AA3069" s="13" t="e">
        <f ca="1">IF(CalcTable[[#This Row],[IrrFlag]]=FALSE,0,MAX(0,CalcTable[[#This Row],[VolRednWind]]*(FCAP*IRR_TARGET-CalcTable[[#This Row],[IWC]])))</f>
        <v>#NAME?</v>
      </c>
      <c r="AB3069" s="13" t="e">
        <f ca="1">CalcTable[[#This Row],[IWC]]+CalcTable[[#This Row],[Eff Precip]]+CalcTable[[#This Row],[IrrAmt]]-CalcTable[[#This Row],[AET]]</f>
        <v>#NAME?</v>
      </c>
      <c r="AC3069" s="13" t="e">
        <f ca="1">IF(CalcTable[[#This Row],[PWC]]&gt;FCAP,MIN(24*PERC,MIN(SAT,CalcTable[[#This Row],[PWC]])-FCAP),0)</f>
        <v>#NAME?</v>
      </c>
      <c r="AD3069" s="13" t="e">
        <f ca="1">IF(CalcTable[[#This Row],[PWC]]&gt;SAT,CalcTable[[#This Row],[PWC]]-SAT,0)</f>
        <v>#NAME?</v>
      </c>
      <c r="AE3069" s="13" t="e">
        <f ca="1">CalcTable[[#This Row],[PWC]]-CalcTable[[#This Row],[PercAmt]]-CalcTable[[#This Row],[Runoff]]</f>
        <v>#NAME?</v>
      </c>
      <c r="AF3069" s="13" t="e">
        <f ca="1">CalcTable[[#This Row],[IrrAmt]]/1000*CUR_IRR_AREA*10000/IRR_EFF</f>
        <v>#NAME?</v>
      </c>
      <c r="AG3069" s="147"/>
      <c r="AH3069" s="13"/>
      <c r="AI3069" s="50">
        <v>15.060014931048645</v>
      </c>
      <c r="AJ3069" s="50">
        <v>19.687729682556885</v>
      </c>
      <c r="AK3069" s="50">
        <v>0</v>
      </c>
      <c r="AL3069" s="50">
        <v>0</v>
      </c>
      <c r="AM3069" s="50"/>
      <c r="AN3069" s="50"/>
      <c r="AO3069" s="50"/>
      <c r="AP3069" s="50"/>
      <c r="AQ3069" s="50"/>
      <c r="AR3069" s="50"/>
      <c r="AS3069" s="50"/>
      <c r="AT3069" s="50"/>
      <c r="AU3069" s="50"/>
      <c r="AV3069" s="50"/>
      <c r="AW3069" s="50"/>
      <c r="AX3069" s="50">
        <f t="shared" si="967"/>
        <v>34.747744613605533</v>
      </c>
      <c r="AY3069" s="50"/>
      <c r="AZ3069" s="50">
        <f t="shared" si="957"/>
        <v>798.38695634371538</v>
      </c>
      <c r="BA3069" s="50">
        <f t="shared" si="958"/>
        <v>1292.7247354229248</v>
      </c>
      <c r="BB3069" s="50">
        <f t="shared" si="959"/>
        <v>1337.7945262299515</v>
      </c>
      <c r="BC3069" s="17">
        <f t="shared" si="960"/>
        <v>19799</v>
      </c>
      <c r="BD3069" s="50">
        <f t="shared" si="961"/>
        <v>34.747744613605533</v>
      </c>
      <c r="BE3069" s="50">
        <f t="shared" si="962"/>
        <v>798.38695634371538</v>
      </c>
      <c r="BF3069" s="50">
        <f t="shared" si="968"/>
        <v>1305.906899884598</v>
      </c>
      <c r="BG3069" s="50"/>
      <c r="BH3069" s="17">
        <f t="shared" si="963"/>
        <v>0</v>
      </c>
      <c r="BI3069" s="17">
        <f t="shared" si="971"/>
        <v>3069</v>
      </c>
      <c r="BJ3069" s="17">
        <f t="shared" si="969"/>
        <v>3069</v>
      </c>
      <c r="BK3069" s="150">
        <f t="shared" si="970"/>
        <v>29118</v>
      </c>
      <c r="BL3069" s="50" t="e">
        <f t="shared" ca="1" si="964"/>
        <v>#NAME?</v>
      </c>
      <c r="BM3069" s="50" t="e">
        <f t="shared" ca="1" si="965"/>
        <v>#NAME?</v>
      </c>
      <c r="BN3069" s="50" t="e">
        <f t="shared" ca="1" si="966"/>
        <v>#NAME?</v>
      </c>
    </row>
    <row r="3070" spans="1:66" x14ac:dyDescent="0.35">
      <c r="A3070" s="48">
        <v>29119</v>
      </c>
      <c r="B3070" s="17">
        <v>1979</v>
      </c>
      <c r="C3070" s="17">
        <v>9</v>
      </c>
      <c r="D3070" s="17">
        <v>264</v>
      </c>
      <c r="E3070" s="17">
        <v>21</v>
      </c>
      <c r="F3070" s="17">
        <v>6</v>
      </c>
      <c r="G3070" s="50">
        <v>5.9</v>
      </c>
      <c r="H3070" s="32">
        <v>2.167945207421607</v>
      </c>
      <c r="I3070" s="50">
        <v>2.1666666666666665</v>
      </c>
      <c r="J3070" s="13">
        <v>3.6</v>
      </c>
      <c r="K3070" s="13">
        <f t="shared" si="952"/>
        <v>3.6</v>
      </c>
      <c r="L3070" s="13">
        <f t="shared" si="953"/>
        <v>0</v>
      </c>
      <c r="M3070" s="13" t="e">
        <f ca="1">CalcTable[[#This Row],[IWC]]-AE3069</f>
        <v>#NAME?</v>
      </c>
      <c r="N3070" s="13" t="e">
        <f ca="1">IF(CalcTable[[#This Row],[Day of Year]]&lt;123,FCAP,AE3069)</f>
        <v>#NAME?</v>
      </c>
      <c r="O3070" s="17" t="e">
        <f ca="1">IF(IRR_DRIP,5,COUNTIF('IDET Wind Values'!C3054:G3054,"&lt;="&amp;IRR_MAXWIND))</f>
        <v>#NAME?</v>
      </c>
      <c r="P3070" s="13" t="e">
        <f ca="1">CalcTable[[#This Row],[ET_o]]*KL</f>
        <v>#NAME?</v>
      </c>
      <c r="Q3070" s="13" t="e">
        <f ca="1">IF(WILTPT&lt;=0,1,MAX(0,MIN(1,(CalcTable[[#This Row],[IWC]]-WILTPT)/(MAD-WILTPT))))</f>
        <v>#NAME?</v>
      </c>
      <c r="R3070" s="13" t="e">
        <f ca="1">CalcTable[[#This Row],[ETMult]]*CalcTable[[#This Row],[ETb]]</f>
        <v>#NAME?</v>
      </c>
      <c r="S3070" s="13" t="b">
        <f>INDEX(IRR_LIST,CalcTable[[#This Row],[Day of Week]]+1)</f>
        <v>0</v>
      </c>
      <c r="T3070" s="13">
        <f t="shared" ca="1" si="954"/>
        <v>0.3</v>
      </c>
      <c r="U3070" s="13" t="b">
        <f ca="1">IF(CalcTable[[#This Row],[IrrPrecip]]&gt;=IC_MM,FALSE,TRUE)</f>
        <v>1</v>
      </c>
      <c r="V3070" s="13" t="b">
        <f t="shared" si="955"/>
        <v>1</v>
      </c>
      <c r="W3070" s="13" t="e">
        <f ca="1">IF(AND(IRR_DRIP=FALSE,CalcTable[[#This Row],[IrrHours]]&lt;=0),FALSE,TRUE)</f>
        <v>#NAME?</v>
      </c>
      <c r="X3070" s="13" t="e">
        <f ca="1">AND(CalcTable[[#This Row],[IrrDay]],CalcTable[[#This Row],[IrrRain]],CalcTable[[#This Row],[IrrWarm]],CalcTable[[#This Row],[IrrWindy]])</f>
        <v>#NAME?</v>
      </c>
      <c r="Y3070" s="13" t="e">
        <f t="shared" ca="1" si="956"/>
        <v>#NAME?</v>
      </c>
      <c r="Z3070" s="13" t="e">
        <f ca="1">CalcTable[[#This Row],[IrrHours]]/5</f>
        <v>#NAME?</v>
      </c>
      <c r="AA3070" s="13" t="e">
        <f ca="1">IF(CalcTable[[#This Row],[IrrFlag]]=FALSE,0,MAX(0,CalcTable[[#This Row],[VolRednWind]]*(FCAP*IRR_TARGET-CalcTable[[#This Row],[IWC]])))</f>
        <v>#NAME?</v>
      </c>
      <c r="AB3070" s="13" t="e">
        <f ca="1">CalcTable[[#This Row],[IWC]]+CalcTable[[#This Row],[Eff Precip]]+CalcTable[[#This Row],[IrrAmt]]-CalcTable[[#This Row],[AET]]</f>
        <v>#NAME?</v>
      </c>
      <c r="AC3070" s="13" t="e">
        <f ca="1">IF(CalcTable[[#This Row],[PWC]]&gt;FCAP,MIN(24*PERC,MIN(SAT,CalcTable[[#This Row],[PWC]])-FCAP),0)</f>
        <v>#NAME?</v>
      </c>
      <c r="AD3070" s="13" t="e">
        <f ca="1">IF(CalcTable[[#This Row],[PWC]]&gt;SAT,CalcTable[[#This Row],[PWC]]-SAT,0)</f>
        <v>#NAME?</v>
      </c>
      <c r="AE3070" s="13" t="e">
        <f ca="1">CalcTable[[#This Row],[PWC]]-CalcTable[[#This Row],[PercAmt]]-CalcTable[[#This Row],[Runoff]]</f>
        <v>#NAME?</v>
      </c>
      <c r="AF3070" s="13" t="e">
        <f ca="1">CalcTable[[#This Row],[IrrAmt]]/1000*CUR_IRR_AREA*10000/IRR_EFF</f>
        <v>#NAME?</v>
      </c>
      <c r="AG3070" s="147"/>
      <c r="AH3070" s="13"/>
      <c r="AI3070" s="50">
        <v>0</v>
      </c>
      <c r="AJ3070" s="50">
        <v>0</v>
      </c>
      <c r="AK3070" s="50">
        <v>0</v>
      </c>
      <c r="AL3070" s="50">
        <v>3.8616494557981262</v>
      </c>
      <c r="AM3070" s="50"/>
      <c r="AN3070" s="50"/>
      <c r="AO3070" s="50"/>
      <c r="AP3070" s="50"/>
      <c r="AQ3070" s="50"/>
      <c r="AR3070" s="50"/>
      <c r="AS3070" s="50"/>
      <c r="AT3070" s="50"/>
      <c r="AU3070" s="50"/>
      <c r="AV3070" s="50"/>
      <c r="AW3070" s="50"/>
      <c r="AX3070" s="50">
        <f t="shared" si="967"/>
        <v>3.8616494557981262</v>
      </c>
      <c r="AY3070" s="50"/>
      <c r="AZ3070" s="50">
        <f t="shared" si="957"/>
        <v>113.27505070341171</v>
      </c>
      <c r="BA3070" s="50">
        <f t="shared" si="958"/>
        <v>174.40761774969741</v>
      </c>
      <c r="BB3070" s="50">
        <f t="shared" si="959"/>
        <v>179.80166778319321</v>
      </c>
      <c r="BC3070" s="17">
        <f t="shared" si="960"/>
        <v>19799</v>
      </c>
      <c r="BD3070" s="50">
        <f t="shared" si="961"/>
        <v>3.8616494557981262</v>
      </c>
      <c r="BE3070" s="50">
        <f t="shared" si="962"/>
        <v>113.27505070341171</v>
      </c>
      <c r="BF3070" s="50">
        <f t="shared" si="968"/>
        <v>185.2819226604183</v>
      </c>
      <c r="BG3070" s="50"/>
      <c r="BH3070" s="17">
        <f t="shared" si="963"/>
        <v>0</v>
      </c>
      <c r="BI3070" s="17">
        <f t="shared" si="971"/>
        <v>3070</v>
      </c>
      <c r="BJ3070" s="17">
        <f t="shared" si="969"/>
        <v>3070</v>
      </c>
      <c r="BK3070" s="150">
        <f t="shared" si="970"/>
        <v>29119</v>
      </c>
      <c r="BL3070" s="50" t="e">
        <f t="shared" ca="1" si="964"/>
        <v>#NAME?</v>
      </c>
      <c r="BM3070" s="50" t="e">
        <f t="shared" ca="1" si="965"/>
        <v>#NAME?</v>
      </c>
      <c r="BN3070" s="50" t="e">
        <f t="shared" ca="1" si="966"/>
        <v>#NAME?</v>
      </c>
    </row>
    <row r="3071" spans="1:66" x14ac:dyDescent="0.35">
      <c r="A3071" s="48">
        <v>29120</v>
      </c>
      <c r="B3071" s="17">
        <v>1979</v>
      </c>
      <c r="C3071" s="17">
        <v>9</v>
      </c>
      <c r="D3071" s="17">
        <v>265</v>
      </c>
      <c r="E3071" s="17">
        <v>22</v>
      </c>
      <c r="F3071" s="17">
        <v>7</v>
      </c>
      <c r="G3071" s="50">
        <v>7</v>
      </c>
      <c r="H3071" s="32">
        <v>2.0098406565526568</v>
      </c>
      <c r="I3071" s="50">
        <v>4.666666666666667</v>
      </c>
      <c r="J3071" s="13">
        <v>0</v>
      </c>
      <c r="K3071" s="13">
        <f t="shared" si="952"/>
        <v>0</v>
      </c>
      <c r="L3071" s="13">
        <f t="shared" si="953"/>
        <v>0</v>
      </c>
      <c r="M3071" s="13" t="e">
        <f ca="1">CalcTable[[#This Row],[IWC]]-AE3070</f>
        <v>#NAME?</v>
      </c>
      <c r="N3071" s="13" t="e">
        <f ca="1">IF(CalcTable[[#This Row],[Day of Year]]&lt;123,FCAP,AE3070)</f>
        <v>#NAME?</v>
      </c>
      <c r="O3071" s="17" t="e">
        <f ca="1">IF(IRR_DRIP,5,COUNTIF('IDET Wind Values'!C3055:G3055,"&lt;="&amp;IRR_MAXWIND))</f>
        <v>#NAME?</v>
      </c>
      <c r="P3071" s="13" t="e">
        <f ca="1">CalcTable[[#This Row],[ET_o]]*KL</f>
        <v>#NAME?</v>
      </c>
      <c r="Q3071" s="13" t="e">
        <f ca="1">IF(WILTPT&lt;=0,1,MAX(0,MIN(1,(CalcTable[[#This Row],[IWC]]-WILTPT)/(MAD-WILTPT))))</f>
        <v>#NAME?</v>
      </c>
      <c r="R3071" s="13" t="e">
        <f ca="1">CalcTable[[#This Row],[ETMult]]*CalcTable[[#This Row],[ETb]]</f>
        <v>#NAME?</v>
      </c>
      <c r="S3071" s="13" t="b">
        <f>INDEX(IRR_LIST,CalcTable[[#This Row],[Day of Week]]+1)</f>
        <v>0</v>
      </c>
      <c r="T3071" s="13">
        <f t="shared" ca="1" si="954"/>
        <v>3.6</v>
      </c>
      <c r="U3071" s="13" t="b">
        <f ca="1">IF(CalcTable[[#This Row],[IrrPrecip]]&gt;=IC_MM,FALSE,TRUE)</f>
        <v>1</v>
      </c>
      <c r="V3071" s="13" t="b">
        <f t="shared" si="955"/>
        <v>1</v>
      </c>
      <c r="W3071" s="13" t="e">
        <f ca="1">IF(AND(IRR_DRIP=FALSE,CalcTable[[#This Row],[IrrHours]]&lt;=0),FALSE,TRUE)</f>
        <v>#NAME?</v>
      </c>
      <c r="X3071" s="13" t="e">
        <f ca="1">AND(CalcTable[[#This Row],[IrrDay]],CalcTable[[#This Row],[IrrRain]],CalcTable[[#This Row],[IrrWarm]],CalcTable[[#This Row],[IrrWindy]])</f>
        <v>#NAME?</v>
      </c>
      <c r="Y3071" s="13" t="e">
        <f t="shared" ca="1" si="956"/>
        <v>#NAME?</v>
      </c>
      <c r="Z3071" s="13" t="e">
        <f ca="1">CalcTable[[#This Row],[IrrHours]]/5</f>
        <v>#NAME?</v>
      </c>
      <c r="AA3071" s="13" t="e">
        <f ca="1">IF(CalcTable[[#This Row],[IrrFlag]]=FALSE,0,MAX(0,CalcTable[[#This Row],[VolRednWind]]*(FCAP*IRR_TARGET-CalcTable[[#This Row],[IWC]])))</f>
        <v>#NAME?</v>
      </c>
      <c r="AB3071" s="13" t="e">
        <f ca="1">CalcTable[[#This Row],[IWC]]+CalcTable[[#This Row],[Eff Precip]]+CalcTable[[#This Row],[IrrAmt]]-CalcTable[[#This Row],[AET]]</f>
        <v>#NAME?</v>
      </c>
      <c r="AC3071" s="13" t="e">
        <f ca="1">IF(CalcTable[[#This Row],[PWC]]&gt;FCAP,MIN(24*PERC,MIN(SAT,CalcTable[[#This Row],[PWC]])-FCAP),0)</f>
        <v>#NAME?</v>
      </c>
      <c r="AD3071" s="13" t="e">
        <f ca="1">IF(CalcTable[[#This Row],[PWC]]&gt;SAT,CalcTable[[#This Row],[PWC]]-SAT,0)</f>
        <v>#NAME?</v>
      </c>
      <c r="AE3071" s="13" t="e">
        <f ca="1">CalcTable[[#This Row],[PWC]]-CalcTable[[#This Row],[PercAmt]]-CalcTable[[#This Row],[Runoff]]</f>
        <v>#NAME?</v>
      </c>
      <c r="AF3071" s="13" t="e">
        <f ca="1">CalcTable[[#This Row],[IrrAmt]]/1000*CUR_IRR_AREA*10000/IRR_EFF</f>
        <v>#NAME?</v>
      </c>
      <c r="AG3071" s="147"/>
      <c r="AH3071" s="13"/>
      <c r="AI3071" s="50">
        <v>0</v>
      </c>
      <c r="AJ3071" s="50">
        <v>0</v>
      </c>
      <c r="AK3071" s="50">
        <v>0</v>
      </c>
      <c r="AL3071" s="50">
        <v>0</v>
      </c>
      <c r="AM3071" s="50"/>
      <c r="AN3071" s="50"/>
      <c r="AO3071" s="50"/>
      <c r="AP3071" s="50"/>
      <c r="AQ3071" s="50"/>
      <c r="AR3071" s="50"/>
      <c r="AS3071" s="50"/>
      <c r="AT3071" s="50"/>
      <c r="AU3071" s="50"/>
      <c r="AV3071" s="50"/>
      <c r="AW3071" s="50"/>
      <c r="AX3071" s="50">
        <f t="shared" si="967"/>
        <v>0</v>
      </c>
      <c r="AY3071" s="50"/>
      <c r="AZ3071" s="50">
        <f t="shared" si="957"/>
        <v>0</v>
      </c>
      <c r="BA3071" s="50">
        <f t="shared" si="958"/>
        <v>0</v>
      </c>
      <c r="BB3071" s="50">
        <f t="shared" si="959"/>
        <v>0</v>
      </c>
      <c r="BC3071" s="17">
        <f t="shared" si="960"/>
        <v>19799</v>
      </c>
      <c r="BD3071" s="50">
        <f t="shared" si="961"/>
        <v>0</v>
      </c>
      <c r="BE3071" s="50">
        <f t="shared" si="962"/>
        <v>0</v>
      </c>
      <c r="BF3071" s="50">
        <f t="shared" si="968"/>
        <v>0</v>
      </c>
      <c r="BG3071" s="50"/>
      <c r="BH3071" s="17">
        <f t="shared" si="963"/>
        <v>0</v>
      </c>
      <c r="BI3071" s="17">
        <f t="shared" si="971"/>
        <v>3071</v>
      </c>
      <c r="BJ3071" s="17">
        <f t="shared" si="969"/>
        <v>3071</v>
      </c>
      <c r="BK3071" s="150">
        <f t="shared" si="970"/>
        <v>29120</v>
      </c>
      <c r="BL3071" s="50" t="e">
        <f t="shared" ca="1" si="964"/>
        <v>#NAME?</v>
      </c>
      <c r="BM3071" s="50" t="e">
        <f t="shared" ca="1" si="965"/>
        <v>#NAME?</v>
      </c>
      <c r="BN3071" s="50" t="e">
        <f t="shared" ca="1" si="966"/>
        <v>#NAME?</v>
      </c>
    </row>
    <row r="3072" spans="1:66" x14ac:dyDescent="0.35">
      <c r="A3072" s="48">
        <v>29121</v>
      </c>
      <c r="B3072" s="17">
        <v>1979</v>
      </c>
      <c r="C3072" s="17">
        <v>9</v>
      </c>
      <c r="D3072" s="17">
        <v>266</v>
      </c>
      <c r="E3072" s="17">
        <v>23</v>
      </c>
      <c r="F3072" s="17">
        <v>1</v>
      </c>
      <c r="G3072" s="50">
        <v>8.1999999999999993</v>
      </c>
      <c r="H3072" s="32">
        <v>2.4008821829245268</v>
      </c>
      <c r="I3072" s="50">
        <v>16.833333333333332</v>
      </c>
      <c r="J3072" s="13">
        <v>0</v>
      </c>
      <c r="K3072" s="13">
        <f t="shared" si="952"/>
        <v>0</v>
      </c>
      <c r="L3072" s="13">
        <f t="shared" si="953"/>
        <v>0</v>
      </c>
      <c r="M3072" s="13" t="e">
        <f ca="1">CalcTable[[#This Row],[IWC]]-AE3071</f>
        <v>#NAME?</v>
      </c>
      <c r="N3072" s="13" t="e">
        <f ca="1">IF(CalcTable[[#This Row],[Day of Year]]&lt;123,FCAP,AE3071)</f>
        <v>#NAME?</v>
      </c>
      <c r="O3072" s="17" t="e">
        <f ca="1">IF(IRR_DRIP,5,COUNTIF('IDET Wind Values'!C3056:G3056,"&lt;="&amp;IRR_MAXWIND))</f>
        <v>#NAME?</v>
      </c>
      <c r="P3072" s="13" t="e">
        <f ca="1">CalcTable[[#This Row],[ET_o]]*KL</f>
        <v>#NAME?</v>
      </c>
      <c r="Q3072" s="13" t="e">
        <f ca="1">IF(WILTPT&lt;=0,1,MAX(0,MIN(1,(CalcTable[[#This Row],[IWC]]-WILTPT)/(MAD-WILTPT))))</f>
        <v>#NAME?</v>
      </c>
      <c r="R3072" s="13" t="e">
        <f ca="1">CalcTable[[#This Row],[ETMult]]*CalcTable[[#This Row],[ETb]]</f>
        <v>#NAME?</v>
      </c>
      <c r="S3072" s="13" t="b">
        <f>INDEX(IRR_LIST,CalcTable[[#This Row],[Day of Week]]+1)</f>
        <v>1</v>
      </c>
      <c r="T3072" s="13">
        <f t="shared" ca="1" si="954"/>
        <v>3.6</v>
      </c>
      <c r="U3072" s="13" t="b">
        <f ca="1">IF(CalcTable[[#This Row],[IrrPrecip]]&gt;=IC_MM,FALSE,TRUE)</f>
        <v>1</v>
      </c>
      <c r="V3072" s="13" t="b">
        <f t="shared" si="955"/>
        <v>0</v>
      </c>
      <c r="W3072" s="13" t="e">
        <f ca="1">IF(AND(IRR_DRIP=FALSE,CalcTable[[#This Row],[IrrHours]]&lt;=0),FALSE,TRUE)</f>
        <v>#NAME?</v>
      </c>
      <c r="X3072" s="13" t="e">
        <f ca="1">AND(CalcTable[[#This Row],[IrrDay]],CalcTable[[#This Row],[IrrRain]],CalcTable[[#This Row],[IrrWarm]],CalcTable[[#This Row],[IrrWindy]])</f>
        <v>#NAME?</v>
      </c>
      <c r="Y3072" s="13" t="e">
        <f t="shared" ca="1" si="956"/>
        <v>#NAME?</v>
      </c>
      <c r="Z3072" s="13" t="e">
        <f ca="1">CalcTable[[#This Row],[IrrHours]]/5</f>
        <v>#NAME?</v>
      </c>
      <c r="AA3072" s="13" t="e">
        <f ca="1">IF(CalcTable[[#This Row],[IrrFlag]]=FALSE,0,MAX(0,CalcTable[[#This Row],[VolRednWind]]*(FCAP*IRR_TARGET-CalcTable[[#This Row],[IWC]])))</f>
        <v>#NAME?</v>
      </c>
      <c r="AB3072" s="13" t="e">
        <f ca="1">CalcTable[[#This Row],[IWC]]+CalcTable[[#This Row],[Eff Precip]]+CalcTable[[#This Row],[IrrAmt]]-CalcTable[[#This Row],[AET]]</f>
        <v>#NAME?</v>
      </c>
      <c r="AC3072" s="13" t="e">
        <f ca="1">IF(CalcTable[[#This Row],[PWC]]&gt;FCAP,MIN(24*PERC,MIN(SAT,CalcTable[[#This Row],[PWC]])-FCAP),0)</f>
        <v>#NAME?</v>
      </c>
      <c r="AD3072" s="13" t="e">
        <f ca="1">IF(CalcTable[[#This Row],[PWC]]&gt;SAT,CalcTable[[#This Row],[PWC]]-SAT,0)</f>
        <v>#NAME?</v>
      </c>
      <c r="AE3072" s="13" t="e">
        <f ca="1">CalcTable[[#This Row],[PWC]]-CalcTable[[#This Row],[PercAmt]]-CalcTable[[#This Row],[Runoff]]</f>
        <v>#NAME?</v>
      </c>
      <c r="AF3072" s="13" t="e">
        <f ca="1">CalcTable[[#This Row],[IrrAmt]]/1000*CUR_IRR_AREA*10000/IRR_EFF</f>
        <v>#NAME?</v>
      </c>
      <c r="AG3072" s="147"/>
      <c r="AH3072" s="13"/>
      <c r="AI3072" s="50">
        <v>0</v>
      </c>
      <c r="AJ3072" s="50">
        <v>0</v>
      </c>
      <c r="AK3072" s="50">
        <v>0</v>
      </c>
      <c r="AL3072" s="50">
        <v>0</v>
      </c>
      <c r="AM3072" s="50"/>
      <c r="AN3072" s="50"/>
      <c r="AO3072" s="50"/>
      <c r="AP3072" s="50"/>
      <c r="AQ3072" s="50"/>
      <c r="AR3072" s="50"/>
      <c r="AS3072" s="50"/>
      <c r="AT3072" s="50"/>
      <c r="AU3072" s="50"/>
      <c r="AV3072" s="50"/>
      <c r="AW3072" s="50"/>
      <c r="AX3072" s="50">
        <f t="shared" si="967"/>
        <v>0</v>
      </c>
      <c r="AY3072" s="50"/>
      <c r="AZ3072" s="50">
        <f t="shared" si="957"/>
        <v>0</v>
      </c>
      <c r="BA3072" s="50">
        <f t="shared" si="958"/>
        <v>0</v>
      </c>
      <c r="BB3072" s="50">
        <f t="shared" si="959"/>
        <v>0</v>
      </c>
      <c r="BC3072" s="17">
        <f t="shared" si="960"/>
        <v>19799</v>
      </c>
      <c r="BD3072" s="50">
        <f t="shared" si="961"/>
        <v>0</v>
      </c>
      <c r="BE3072" s="50">
        <f t="shared" si="962"/>
        <v>0</v>
      </c>
      <c r="BF3072" s="50">
        <f t="shared" si="968"/>
        <v>0</v>
      </c>
      <c r="BG3072" s="50"/>
      <c r="BH3072" s="17">
        <f t="shared" si="963"/>
        <v>0</v>
      </c>
      <c r="BI3072" s="17">
        <f t="shared" si="971"/>
        <v>3072</v>
      </c>
      <c r="BJ3072" s="17">
        <f t="shared" si="969"/>
        <v>3072</v>
      </c>
      <c r="BK3072" s="150">
        <f t="shared" si="970"/>
        <v>29121</v>
      </c>
      <c r="BL3072" s="50" t="e">
        <f t="shared" ca="1" si="964"/>
        <v>#NAME?</v>
      </c>
      <c r="BM3072" s="50" t="e">
        <f t="shared" ca="1" si="965"/>
        <v>#NAME?</v>
      </c>
      <c r="BN3072" s="50" t="e">
        <f t="shared" ca="1" si="966"/>
        <v>#NAME?</v>
      </c>
    </row>
    <row r="3073" spans="1:66" x14ac:dyDescent="0.35">
      <c r="A3073" s="48">
        <v>29122</v>
      </c>
      <c r="B3073" s="17">
        <v>1979</v>
      </c>
      <c r="C3073" s="17">
        <v>9</v>
      </c>
      <c r="D3073" s="17">
        <v>267</v>
      </c>
      <c r="E3073" s="17">
        <v>24</v>
      </c>
      <c r="F3073" s="17">
        <v>2</v>
      </c>
      <c r="G3073" s="50">
        <v>2.8</v>
      </c>
      <c r="H3073" s="32">
        <v>3.1098228077518937</v>
      </c>
      <c r="I3073" s="50">
        <v>4.166666666666667</v>
      </c>
      <c r="J3073" s="13">
        <v>0</v>
      </c>
      <c r="K3073" s="13">
        <f t="shared" si="952"/>
        <v>0</v>
      </c>
      <c r="L3073" s="13">
        <f t="shared" si="953"/>
        <v>0</v>
      </c>
      <c r="M3073" s="13" t="e">
        <f ca="1">CalcTable[[#This Row],[IWC]]-AE3072</f>
        <v>#NAME?</v>
      </c>
      <c r="N3073" s="13" t="e">
        <f ca="1">IF(CalcTable[[#This Row],[Day of Year]]&lt;123,FCAP,AE3072)</f>
        <v>#NAME?</v>
      </c>
      <c r="O3073" s="17" t="e">
        <f ca="1">IF(IRR_DRIP,5,COUNTIF('IDET Wind Values'!C3057:G3057,"&lt;="&amp;IRR_MAXWIND))</f>
        <v>#NAME?</v>
      </c>
      <c r="P3073" s="13" t="e">
        <f ca="1">CalcTable[[#This Row],[ET_o]]*KL</f>
        <v>#NAME?</v>
      </c>
      <c r="Q3073" s="13" t="e">
        <f ca="1">IF(WILTPT&lt;=0,1,MAX(0,MIN(1,(CalcTable[[#This Row],[IWC]]-WILTPT)/(MAD-WILTPT))))</f>
        <v>#NAME?</v>
      </c>
      <c r="R3073" s="13" t="e">
        <f ca="1">CalcTable[[#This Row],[ETMult]]*CalcTable[[#This Row],[ETb]]</f>
        <v>#NAME?</v>
      </c>
      <c r="S3073" s="13" t="b">
        <f>INDEX(IRR_LIST,CalcTable[[#This Row],[Day of Week]]+1)</f>
        <v>0</v>
      </c>
      <c r="T3073" s="13">
        <f t="shared" ca="1" si="954"/>
        <v>0</v>
      </c>
      <c r="U3073" s="13" t="b">
        <f ca="1">IF(CalcTable[[#This Row],[IrrPrecip]]&gt;=IC_MM,FALSE,TRUE)</f>
        <v>1</v>
      </c>
      <c r="V3073" s="13" t="b">
        <f t="shared" si="955"/>
        <v>0</v>
      </c>
      <c r="W3073" s="13" t="e">
        <f ca="1">IF(AND(IRR_DRIP=FALSE,CalcTable[[#This Row],[IrrHours]]&lt;=0),FALSE,TRUE)</f>
        <v>#NAME?</v>
      </c>
      <c r="X3073" s="13" t="e">
        <f ca="1">AND(CalcTable[[#This Row],[IrrDay]],CalcTable[[#This Row],[IrrRain]],CalcTable[[#This Row],[IrrWarm]],CalcTable[[#This Row],[IrrWindy]])</f>
        <v>#NAME?</v>
      </c>
      <c r="Y3073" s="13" t="e">
        <f t="shared" ca="1" si="956"/>
        <v>#NAME?</v>
      </c>
      <c r="Z3073" s="13" t="e">
        <f ca="1">CalcTable[[#This Row],[IrrHours]]/5</f>
        <v>#NAME?</v>
      </c>
      <c r="AA3073" s="13" t="e">
        <f ca="1">IF(CalcTable[[#This Row],[IrrFlag]]=FALSE,0,MAX(0,CalcTable[[#This Row],[VolRednWind]]*(FCAP*IRR_TARGET-CalcTable[[#This Row],[IWC]])))</f>
        <v>#NAME?</v>
      </c>
      <c r="AB3073" s="13" t="e">
        <f ca="1">CalcTable[[#This Row],[IWC]]+CalcTable[[#This Row],[Eff Precip]]+CalcTable[[#This Row],[IrrAmt]]-CalcTable[[#This Row],[AET]]</f>
        <v>#NAME?</v>
      </c>
      <c r="AC3073" s="13" t="e">
        <f ca="1">IF(CalcTable[[#This Row],[PWC]]&gt;FCAP,MIN(24*PERC,MIN(SAT,CalcTable[[#This Row],[PWC]])-FCAP),0)</f>
        <v>#NAME?</v>
      </c>
      <c r="AD3073" s="13" t="e">
        <f ca="1">IF(CalcTable[[#This Row],[PWC]]&gt;SAT,CalcTable[[#This Row],[PWC]]-SAT,0)</f>
        <v>#NAME?</v>
      </c>
      <c r="AE3073" s="13" t="e">
        <f ca="1">CalcTable[[#This Row],[PWC]]-CalcTable[[#This Row],[PercAmt]]-CalcTable[[#This Row],[Runoff]]</f>
        <v>#NAME?</v>
      </c>
      <c r="AF3073" s="13" t="e">
        <f ca="1">CalcTable[[#This Row],[IrrAmt]]/1000*CUR_IRR_AREA*10000/IRR_EFF</f>
        <v>#NAME?</v>
      </c>
      <c r="AG3073" s="147"/>
      <c r="AH3073" s="13"/>
      <c r="AI3073" s="50">
        <v>0</v>
      </c>
      <c r="AJ3073" s="50">
        <v>0</v>
      </c>
      <c r="AK3073" s="50">
        <v>0</v>
      </c>
      <c r="AL3073" s="50">
        <v>0</v>
      </c>
      <c r="AM3073" s="50"/>
      <c r="AN3073" s="50"/>
      <c r="AO3073" s="50"/>
      <c r="AP3073" s="50"/>
      <c r="AQ3073" s="50"/>
      <c r="AR3073" s="50"/>
      <c r="AS3073" s="50"/>
      <c r="AT3073" s="50"/>
      <c r="AU3073" s="50"/>
      <c r="AV3073" s="50"/>
      <c r="AW3073" s="50"/>
      <c r="AX3073" s="50">
        <f t="shared" si="967"/>
        <v>0</v>
      </c>
      <c r="AY3073" s="50"/>
      <c r="AZ3073" s="50">
        <f t="shared" si="957"/>
        <v>0</v>
      </c>
      <c r="BA3073" s="50">
        <f t="shared" si="958"/>
        <v>0</v>
      </c>
      <c r="BB3073" s="50">
        <f t="shared" si="959"/>
        <v>0</v>
      </c>
      <c r="BC3073" s="17">
        <f t="shared" si="960"/>
        <v>19799</v>
      </c>
      <c r="BD3073" s="50">
        <f t="shared" si="961"/>
        <v>0</v>
      </c>
      <c r="BE3073" s="50">
        <f t="shared" si="962"/>
        <v>0</v>
      </c>
      <c r="BF3073" s="50">
        <f t="shared" si="968"/>
        <v>0</v>
      </c>
      <c r="BG3073" s="50"/>
      <c r="BH3073" s="17">
        <f t="shared" si="963"/>
        <v>0</v>
      </c>
      <c r="BI3073" s="17">
        <f t="shared" si="971"/>
        <v>3073</v>
      </c>
      <c r="BJ3073" s="17">
        <f t="shared" si="969"/>
        <v>3073</v>
      </c>
      <c r="BK3073" s="150">
        <f t="shared" si="970"/>
        <v>29122</v>
      </c>
      <c r="BL3073" s="50" t="e">
        <f t="shared" ca="1" si="964"/>
        <v>#NAME?</v>
      </c>
      <c r="BM3073" s="50" t="e">
        <f t="shared" ca="1" si="965"/>
        <v>#NAME?</v>
      </c>
      <c r="BN3073" s="50" t="e">
        <f t="shared" ca="1" si="966"/>
        <v>#NAME?</v>
      </c>
    </row>
    <row r="3074" spans="1:66" x14ac:dyDescent="0.35">
      <c r="A3074" s="48">
        <v>29123</v>
      </c>
      <c r="B3074" s="17">
        <v>1979</v>
      </c>
      <c r="C3074" s="17">
        <v>9</v>
      </c>
      <c r="D3074" s="17">
        <v>268</v>
      </c>
      <c r="E3074" s="17">
        <v>25</v>
      </c>
      <c r="F3074" s="17">
        <v>3</v>
      </c>
      <c r="G3074" s="50">
        <v>2.2999999999999998</v>
      </c>
      <c r="H3074" s="32">
        <v>3.7955520186359033</v>
      </c>
      <c r="I3074" s="50">
        <v>3</v>
      </c>
      <c r="J3074" s="13">
        <v>0</v>
      </c>
      <c r="K3074" s="13">
        <f t="shared" si="952"/>
        <v>0</v>
      </c>
      <c r="L3074" s="13">
        <f t="shared" si="953"/>
        <v>0</v>
      </c>
      <c r="M3074" s="13" t="e">
        <f ca="1">CalcTable[[#This Row],[IWC]]-AE3073</f>
        <v>#NAME?</v>
      </c>
      <c r="N3074" s="13" t="e">
        <f ca="1">IF(CalcTable[[#This Row],[Day of Year]]&lt;123,FCAP,AE3073)</f>
        <v>#NAME?</v>
      </c>
      <c r="O3074" s="17" t="e">
        <f ca="1">IF(IRR_DRIP,5,COUNTIF('IDET Wind Values'!C3058:G3058,"&lt;="&amp;IRR_MAXWIND))</f>
        <v>#NAME?</v>
      </c>
      <c r="P3074" s="13" t="e">
        <f ca="1">CalcTable[[#This Row],[ET_o]]*KL</f>
        <v>#NAME?</v>
      </c>
      <c r="Q3074" s="13" t="e">
        <f ca="1">IF(WILTPT&lt;=0,1,MAX(0,MIN(1,(CalcTable[[#This Row],[IWC]]-WILTPT)/(MAD-WILTPT))))</f>
        <v>#NAME?</v>
      </c>
      <c r="R3074" s="13" t="e">
        <f ca="1">CalcTable[[#This Row],[ETMult]]*CalcTable[[#This Row],[ETb]]</f>
        <v>#NAME?</v>
      </c>
      <c r="S3074" s="13" t="b">
        <f>INDEX(IRR_LIST,CalcTable[[#This Row],[Day of Week]]+1)</f>
        <v>1</v>
      </c>
      <c r="T3074" s="13">
        <f t="shared" ca="1" si="954"/>
        <v>0</v>
      </c>
      <c r="U3074" s="13" t="b">
        <f ca="1">IF(CalcTable[[#This Row],[IrrPrecip]]&gt;=IC_MM,FALSE,TRUE)</f>
        <v>1</v>
      </c>
      <c r="V3074" s="13" t="b">
        <f t="shared" si="955"/>
        <v>1</v>
      </c>
      <c r="W3074" s="13" t="e">
        <f ca="1">IF(AND(IRR_DRIP=FALSE,CalcTable[[#This Row],[IrrHours]]&lt;=0),FALSE,TRUE)</f>
        <v>#NAME?</v>
      </c>
      <c r="X3074" s="13" t="e">
        <f ca="1">AND(CalcTable[[#This Row],[IrrDay]],CalcTable[[#This Row],[IrrRain]],CalcTable[[#This Row],[IrrWarm]],CalcTable[[#This Row],[IrrWindy]])</f>
        <v>#NAME?</v>
      </c>
      <c r="Y3074" s="13" t="e">
        <f t="shared" ca="1" si="956"/>
        <v>#NAME?</v>
      </c>
      <c r="Z3074" s="13" t="e">
        <f ca="1">CalcTable[[#This Row],[IrrHours]]/5</f>
        <v>#NAME?</v>
      </c>
      <c r="AA3074" s="13" t="e">
        <f ca="1">IF(CalcTable[[#This Row],[IrrFlag]]=FALSE,0,MAX(0,CalcTable[[#This Row],[VolRednWind]]*(FCAP*IRR_TARGET-CalcTable[[#This Row],[IWC]])))</f>
        <v>#NAME?</v>
      </c>
      <c r="AB3074" s="13" t="e">
        <f ca="1">CalcTable[[#This Row],[IWC]]+CalcTable[[#This Row],[Eff Precip]]+CalcTable[[#This Row],[IrrAmt]]-CalcTable[[#This Row],[AET]]</f>
        <v>#NAME?</v>
      </c>
      <c r="AC3074" s="13" t="e">
        <f ca="1">IF(CalcTable[[#This Row],[PWC]]&gt;FCAP,MIN(24*PERC,MIN(SAT,CalcTable[[#This Row],[PWC]])-FCAP),0)</f>
        <v>#NAME?</v>
      </c>
      <c r="AD3074" s="13" t="e">
        <f ca="1">IF(CalcTable[[#This Row],[PWC]]&gt;SAT,CalcTable[[#This Row],[PWC]]-SAT,0)</f>
        <v>#NAME?</v>
      </c>
      <c r="AE3074" s="13" t="e">
        <f ca="1">CalcTable[[#This Row],[PWC]]-CalcTable[[#This Row],[PercAmt]]-CalcTable[[#This Row],[Runoff]]</f>
        <v>#NAME?</v>
      </c>
      <c r="AF3074" s="13" t="e">
        <f ca="1">CalcTable[[#This Row],[IrrAmt]]/1000*CUR_IRR_AREA*10000/IRR_EFF</f>
        <v>#NAME?</v>
      </c>
      <c r="AG3074" s="147"/>
      <c r="AH3074" s="13"/>
      <c r="AI3074" s="50">
        <v>2.037988719651096</v>
      </c>
      <c r="AJ3074" s="50">
        <v>2.7195887196510968</v>
      </c>
      <c r="AK3074" s="50">
        <v>0</v>
      </c>
      <c r="AL3074" s="50">
        <v>0</v>
      </c>
      <c r="AM3074" s="50"/>
      <c r="AN3074" s="50"/>
      <c r="AO3074" s="50"/>
      <c r="AP3074" s="50"/>
      <c r="AQ3074" s="50"/>
      <c r="AR3074" s="50"/>
      <c r="AS3074" s="50"/>
      <c r="AT3074" s="50"/>
      <c r="AU3074" s="50"/>
      <c r="AV3074" s="50"/>
      <c r="AW3074" s="50"/>
      <c r="AX3074" s="50">
        <f t="shared" si="967"/>
        <v>4.7575774393021923</v>
      </c>
      <c r="AY3074" s="50"/>
      <c r="AZ3074" s="50">
        <f t="shared" si="957"/>
        <v>109.66510366464826</v>
      </c>
      <c r="BA3074" s="50">
        <f t="shared" si="958"/>
        <v>177.61588515384659</v>
      </c>
      <c r="BB3074" s="50">
        <f t="shared" si="959"/>
        <v>183.81208181728036</v>
      </c>
      <c r="BC3074" s="17">
        <f t="shared" si="960"/>
        <v>19799</v>
      </c>
      <c r="BD3074" s="50">
        <f t="shared" si="961"/>
        <v>4.7575774393021923</v>
      </c>
      <c r="BE3074" s="50">
        <f t="shared" si="962"/>
        <v>109.66510366464826</v>
      </c>
      <c r="BF3074" s="50">
        <f t="shared" si="968"/>
        <v>179.37719850544397</v>
      </c>
      <c r="BG3074" s="50"/>
      <c r="BH3074" s="17">
        <f t="shared" si="963"/>
        <v>0</v>
      </c>
      <c r="BI3074" s="17">
        <f t="shared" si="971"/>
        <v>3074</v>
      </c>
      <c r="BJ3074" s="17">
        <f t="shared" si="969"/>
        <v>3074</v>
      </c>
      <c r="BK3074" s="150">
        <f t="shared" si="970"/>
        <v>29123</v>
      </c>
      <c r="BL3074" s="50" t="e">
        <f t="shared" ca="1" si="964"/>
        <v>#NAME?</v>
      </c>
      <c r="BM3074" s="50" t="e">
        <f t="shared" ca="1" si="965"/>
        <v>#NAME?</v>
      </c>
      <c r="BN3074" s="50" t="e">
        <f t="shared" ca="1" si="966"/>
        <v>#NAME?</v>
      </c>
    </row>
    <row r="3075" spans="1:66" x14ac:dyDescent="0.35">
      <c r="A3075" s="48">
        <v>29124</v>
      </c>
      <c r="B3075" s="17">
        <v>1979</v>
      </c>
      <c r="C3075" s="17">
        <v>9</v>
      </c>
      <c r="D3075" s="17">
        <v>269</v>
      </c>
      <c r="E3075" s="17">
        <v>26</v>
      </c>
      <c r="F3075" s="17">
        <v>4</v>
      </c>
      <c r="G3075" s="50">
        <v>11.3</v>
      </c>
      <c r="H3075" s="32">
        <v>4.3211899219309275</v>
      </c>
      <c r="I3075" s="50">
        <v>19.333333333333332</v>
      </c>
      <c r="J3075" s="13">
        <v>0</v>
      </c>
      <c r="K3075" s="13">
        <f t="shared" si="952"/>
        <v>0</v>
      </c>
      <c r="L3075" s="13">
        <f t="shared" si="953"/>
        <v>0</v>
      </c>
      <c r="M3075" s="13" t="e">
        <f ca="1">CalcTable[[#This Row],[IWC]]-AE3074</f>
        <v>#NAME?</v>
      </c>
      <c r="N3075" s="13" t="e">
        <f ca="1">IF(CalcTable[[#This Row],[Day of Year]]&lt;123,FCAP,AE3074)</f>
        <v>#NAME?</v>
      </c>
      <c r="O3075" s="17" t="e">
        <f ca="1">IF(IRR_DRIP,5,COUNTIF('IDET Wind Values'!C3059:G3059,"&lt;="&amp;IRR_MAXWIND))</f>
        <v>#NAME?</v>
      </c>
      <c r="P3075" s="13" t="e">
        <f ca="1">CalcTable[[#This Row],[ET_o]]*KL</f>
        <v>#NAME?</v>
      </c>
      <c r="Q3075" s="13" t="e">
        <f ca="1">IF(WILTPT&lt;=0,1,MAX(0,MIN(1,(CalcTable[[#This Row],[IWC]]-WILTPT)/(MAD-WILTPT))))</f>
        <v>#NAME?</v>
      </c>
      <c r="R3075" s="13" t="e">
        <f ca="1">CalcTable[[#This Row],[ETMult]]*CalcTable[[#This Row],[ETb]]</f>
        <v>#NAME?</v>
      </c>
      <c r="S3075" s="13" t="b">
        <f>INDEX(IRR_LIST,CalcTable[[#This Row],[Day of Week]]+1)</f>
        <v>0</v>
      </c>
      <c r="T3075" s="13">
        <f t="shared" ca="1" si="954"/>
        <v>0</v>
      </c>
      <c r="U3075" s="13" t="b">
        <f ca="1">IF(CalcTable[[#This Row],[IrrPrecip]]&gt;=IC_MM,FALSE,TRUE)</f>
        <v>1</v>
      </c>
      <c r="V3075" s="13" t="b">
        <f t="shared" si="955"/>
        <v>1</v>
      </c>
      <c r="W3075" s="13" t="e">
        <f ca="1">IF(AND(IRR_DRIP=FALSE,CalcTable[[#This Row],[IrrHours]]&lt;=0),FALSE,TRUE)</f>
        <v>#NAME?</v>
      </c>
      <c r="X3075" s="13" t="e">
        <f ca="1">AND(CalcTable[[#This Row],[IrrDay]],CalcTable[[#This Row],[IrrRain]],CalcTable[[#This Row],[IrrWarm]],CalcTable[[#This Row],[IrrWindy]])</f>
        <v>#NAME?</v>
      </c>
      <c r="Y3075" s="13" t="e">
        <f t="shared" ca="1" si="956"/>
        <v>#NAME?</v>
      </c>
      <c r="Z3075" s="13" t="e">
        <f ca="1">CalcTable[[#This Row],[IrrHours]]/5</f>
        <v>#NAME?</v>
      </c>
      <c r="AA3075" s="13" t="e">
        <f ca="1">IF(CalcTable[[#This Row],[IrrFlag]]=FALSE,0,MAX(0,CalcTable[[#This Row],[VolRednWind]]*(FCAP*IRR_TARGET-CalcTable[[#This Row],[IWC]])))</f>
        <v>#NAME?</v>
      </c>
      <c r="AB3075" s="13" t="e">
        <f ca="1">CalcTable[[#This Row],[IWC]]+CalcTable[[#This Row],[Eff Precip]]+CalcTable[[#This Row],[IrrAmt]]-CalcTable[[#This Row],[AET]]</f>
        <v>#NAME?</v>
      </c>
      <c r="AC3075" s="13" t="e">
        <f ca="1">IF(CalcTable[[#This Row],[PWC]]&gt;FCAP,MIN(24*PERC,MIN(SAT,CalcTable[[#This Row],[PWC]])-FCAP),0)</f>
        <v>#NAME?</v>
      </c>
      <c r="AD3075" s="13" t="e">
        <f ca="1">IF(CalcTable[[#This Row],[PWC]]&gt;SAT,CalcTable[[#This Row],[PWC]]-SAT,0)</f>
        <v>#NAME?</v>
      </c>
      <c r="AE3075" s="13" t="e">
        <f ca="1">CalcTable[[#This Row],[PWC]]-CalcTable[[#This Row],[PercAmt]]-CalcTable[[#This Row],[Runoff]]</f>
        <v>#NAME?</v>
      </c>
      <c r="AF3075" s="13" t="e">
        <f ca="1">CalcTable[[#This Row],[IrrAmt]]/1000*CUR_IRR_AREA*10000/IRR_EFF</f>
        <v>#NAME?</v>
      </c>
      <c r="AG3075" s="147"/>
      <c r="AH3075" s="13"/>
      <c r="AI3075" s="50">
        <v>0</v>
      </c>
      <c r="AJ3075" s="50">
        <v>0</v>
      </c>
      <c r="AK3075" s="50">
        <v>0</v>
      </c>
      <c r="AL3075" s="50">
        <v>8.5038537162257413</v>
      </c>
      <c r="AM3075" s="50"/>
      <c r="AN3075" s="50"/>
      <c r="AO3075" s="50"/>
      <c r="AP3075" s="50"/>
      <c r="AQ3075" s="50"/>
      <c r="AR3075" s="50"/>
      <c r="AS3075" s="50"/>
      <c r="AT3075" s="50"/>
      <c r="AU3075" s="50"/>
      <c r="AV3075" s="50"/>
      <c r="AW3075" s="50"/>
      <c r="AX3075" s="50">
        <f t="shared" si="967"/>
        <v>8.5038537162257413</v>
      </c>
      <c r="AY3075" s="50"/>
      <c r="AZ3075" s="50">
        <f t="shared" si="957"/>
        <v>249.4463756759551</v>
      </c>
      <c r="BA3075" s="50">
        <f t="shared" si="958"/>
        <v>384.06822921535945</v>
      </c>
      <c r="BB3075" s="50">
        <f t="shared" si="959"/>
        <v>395.94662805707162</v>
      </c>
      <c r="BC3075" s="17">
        <f t="shared" si="960"/>
        <v>19799</v>
      </c>
      <c r="BD3075" s="50">
        <f t="shared" si="961"/>
        <v>8.5038537162257413</v>
      </c>
      <c r="BE3075" s="50">
        <f t="shared" si="962"/>
        <v>249.4463756759551</v>
      </c>
      <c r="BF3075" s="50">
        <f t="shared" si="968"/>
        <v>408.01486116237891</v>
      </c>
      <c r="BG3075" s="50"/>
      <c r="BH3075" s="17">
        <f t="shared" si="963"/>
        <v>0</v>
      </c>
      <c r="BI3075" s="17">
        <f t="shared" si="971"/>
        <v>3075</v>
      </c>
      <c r="BJ3075" s="17">
        <f t="shared" si="969"/>
        <v>3075</v>
      </c>
      <c r="BK3075" s="150">
        <f t="shared" si="970"/>
        <v>29124</v>
      </c>
      <c r="BL3075" s="50" t="e">
        <f t="shared" ca="1" si="964"/>
        <v>#NAME?</v>
      </c>
      <c r="BM3075" s="50" t="e">
        <f t="shared" ca="1" si="965"/>
        <v>#NAME?</v>
      </c>
      <c r="BN3075" s="50" t="e">
        <f t="shared" ca="1" si="966"/>
        <v>#NAME?</v>
      </c>
    </row>
    <row r="3076" spans="1:66" x14ac:dyDescent="0.35">
      <c r="A3076" s="48">
        <v>29125</v>
      </c>
      <c r="B3076" s="17">
        <v>1979</v>
      </c>
      <c r="C3076" s="17">
        <v>9</v>
      </c>
      <c r="D3076" s="17">
        <v>270</v>
      </c>
      <c r="E3076" s="17">
        <v>27</v>
      </c>
      <c r="F3076" s="17">
        <v>5</v>
      </c>
      <c r="G3076" s="50">
        <v>5.9</v>
      </c>
      <c r="H3076" s="32">
        <v>3.0722378260847645</v>
      </c>
      <c r="I3076" s="50">
        <v>26</v>
      </c>
      <c r="J3076" s="13">
        <v>0</v>
      </c>
      <c r="K3076" s="13">
        <f t="shared" si="952"/>
        <v>0</v>
      </c>
      <c r="L3076" s="13">
        <f t="shared" si="953"/>
        <v>0</v>
      </c>
      <c r="M3076" s="13" t="e">
        <f ca="1">CalcTable[[#This Row],[IWC]]-AE3075</f>
        <v>#NAME?</v>
      </c>
      <c r="N3076" s="13" t="e">
        <f ca="1">IF(CalcTable[[#This Row],[Day of Year]]&lt;123,FCAP,AE3075)</f>
        <v>#NAME?</v>
      </c>
      <c r="O3076" s="17" t="e">
        <f ca="1">IF(IRR_DRIP,5,COUNTIF('IDET Wind Values'!C3060:G3060,"&lt;="&amp;IRR_MAXWIND))</f>
        <v>#NAME?</v>
      </c>
      <c r="P3076" s="13" t="e">
        <f ca="1">CalcTable[[#This Row],[ET_o]]*KL</f>
        <v>#NAME?</v>
      </c>
      <c r="Q3076" s="13" t="e">
        <f ca="1">IF(WILTPT&lt;=0,1,MAX(0,MIN(1,(CalcTable[[#This Row],[IWC]]-WILTPT)/(MAD-WILTPT))))</f>
        <v>#NAME?</v>
      </c>
      <c r="R3076" s="13" t="e">
        <f ca="1">CalcTable[[#This Row],[ETMult]]*CalcTable[[#This Row],[ETb]]</f>
        <v>#NAME?</v>
      </c>
      <c r="S3076" s="13" t="b">
        <f>INDEX(IRR_LIST,CalcTable[[#This Row],[Day of Week]]+1)</f>
        <v>1</v>
      </c>
      <c r="T3076" s="13">
        <f t="shared" ca="1" si="954"/>
        <v>0</v>
      </c>
      <c r="U3076" s="13" t="b">
        <f ca="1">IF(CalcTable[[#This Row],[IrrPrecip]]&gt;=IC_MM,FALSE,TRUE)</f>
        <v>1</v>
      </c>
      <c r="V3076" s="13" t="b">
        <f t="shared" si="955"/>
        <v>1</v>
      </c>
      <c r="W3076" s="13" t="e">
        <f ca="1">IF(AND(IRR_DRIP=FALSE,CalcTable[[#This Row],[IrrHours]]&lt;=0),FALSE,TRUE)</f>
        <v>#NAME?</v>
      </c>
      <c r="X3076" s="13" t="e">
        <f ca="1">AND(CalcTable[[#This Row],[IrrDay]],CalcTable[[#This Row],[IrrRain]],CalcTable[[#This Row],[IrrWarm]],CalcTable[[#This Row],[IrrWindy]])</f>
        <v>#NAME?</v>
      </c>
      <c r="Y3076" s="13" t="e">
        <f t="shared" ca="1" si="956"/>
        <v>#NAME?</v>
      </c>
      <c r="Z3076" s="13" t="e">
        <f ca="1">CalcTable[[#This Row],[IrrHours]]/5</f>
        <v>#NAME?</v>
      </c>
      <c r="AA3076" s="13" t="e">
        <f ca="1">IF(CalcTable[[#This Row],[IrrFlag]]=FALSE,0,MAX(0,CalcTable[[#This Row],[VolRednWind]]*(FCAP*IRR_TARGET-CalcTable[[#This Row],[IWC]])))</f>
        <v>#NAME?</v>
      </c>
      <c r="AB3076" s="13" t="e">
        <f ca="1">CalcTable[[#This Row],[IWC]]+CalcTable[[#This Row],[Eff Precip]]+CalcTable[[#This Row],[IrrAmt]]-CalcTable[[#This Row],[AET]]</f>
        <v>#NAME?</v>
      </c>
      <c r="AC3076" s="13" t="e">
        <f ca="1">IF(CalcTable[[#This Row],[PWC]]&gt;FCAP,MIN(24*PERC,MIN(SAT,CalcTable[[#This Row],[PWC]])-FCAP),0)</f>
        <v>#NAME?</v>
      </c>
      <c r="AD3076" s="13" t="e">
        <f ca="1">IF(CalcTable[[#This Row],[PWC]]&gt;SAT,CalcTable[[#This Row],[PWC]]-SAT,0)</f>
        <v>#NAME?</v>
      </c>
      <c r="AE3076" s="13" t="e">
        <f ca="1">CalcTable[[#This Row],[PWC]]-CalcTable[[#This Row],[PercAmt]]-CalcTable[[#This Row],[Runoff]]</f>
        <v>#NAME?</v>
      </c>
      <c r="AF3076" s="13" t="e">
        <f ca="1">CalcTable[[#This Row],[IrrAmt]]/1000*CUR_IRR_AREA*10000/IRR_EFF</f>
        <v>#NAME?</v>
      </c>
      <c r="AG3076" s="147"/>
      <c r="AH3076" s="13"/>
      <c r="AI3076" s="50">
        <v>2.7242304729911613</v>
      </c>
      <c r="AJ3076" s="50">
        <v>3.3120148474002322</v>
      </c>
      <c r="AK3076" s="50">
        <v>0</v>
      </c>
      <c r="AL3076" s="50">
        <v>0</v>
      </c>
      <c r="AM3076" s="50"/>
      <c r="AN3076" s="50"/>
      <c r="AO3076" s="50"/>
      <c r="AP3076" s="50"/>
      <c r="AQ3076" s="50"/>
      <c r="AR3076" s="50"/>
      <c r="AS3076" s="50"/>
      <c r="AT3076" s="50"/>
      <c r="AU3076" s="50"/>
      <c r="AV3076" s="50"/>
      <c r="AW3076" s="50"/>
      <c r="AX3076" s="50">
        <f t="shared" si="967"/>
        <v>6.0362453203913935</v>
      </c>
      <c r="AY3076" s="50"/>
      <c r="AZ3076" s="50">
        <f t="shared" si="957"/>
        <v>137.1078157942772</v>
      </c>
      <c r="BA3076" s="50">
        <f t="shared" si="958"/>
        <v>221.77860184825414</v>
      </c>
      <c r="BB3076" s="50">
        <f t="shared" si="959"/>
        <v>229.49377788148271</v>
      </c>
      <c r="BC3076" s="17">
        <f t="shared" si="960"/>
        <v>19799</v>
      </c>
      <c r="BD3076" s="50">
        <f t="shared" si="961"/>
        <v>6.0362453203913935</v>
      </c>
      <c r="BE3076" s="50">
        <f t="shared" si="962"/>
        <v>137.1078157942772</v>
      </c>
      <c r="BF3076" s="50">
        <f t="shared" si="968"/>
        <v>224.26473936126007</v>
      </c>
      <c r="BG3076" s="50"/>
      <c r="BH3076" s="17">
        <f t="shared" si="963"/>
        <v>0</v>
      </c>
      <c r="BI3076" s="17">
        <f t="shared" si="971"/>
        <v>3076</v>
      </c>
      <c r="BJ3076" s="17">
        <f t="shared" si="969"/>
        <v>3076</v>
      </c>
      <c r="BK3076" s="150">
        <f t="shared" si="970"/>
        <v>29125</v>
      </c>
      <c r="BL3076" s="50" t="e">
        <f t="shared" ca="1" si="964"/>
        <v>#NAME?</v>
      </c>
      <c r="BM3076" s="50" t="e">
        <f t="shared" ca="1" si="965"/>
        <v>#NAME?</v>
      </c>
      <c r="BN3076" s="50" t="e">
        <f t="shared" ca="1" si="966"/>
        <v>#NAME?</v>
      </c>
    </row>
    <row r="3077" spans="1:66" x14ac:dyDescent="0.35">
      <c r="A3077" s="48">
        <v>29126</v>
      </c>
      <c r="B3077" s="17">
        <v>1979</v>
      </c>
      <c r="C3077" s="17">
        <v>9</v>
      </c>
      <c r="D3077" s="17">
        <v>271</v>
      </c>
      <c r="E3077" s="17">
        <v>28</v>
      </c>
      <c r="F3077" s="17">
        <v>6</v>
      </c>
      <c r="G3077" s="50">
        <v>8.3000000000000007</v>
      </c>
      <c r="H3077" s="32">
        <v>4.1858751603989068</v>
      </c>
      <c r="I3077" s="50">
        <v>22.5</v>
      </c>
      <c r="J3077" s="13">
        <v>0</v>
      </c>
      <c r="K3077" s="13">
        <f t="shared" si="952"/>
        <v>0</v>
      </c>
      <c r="L3077" s="13">
        <f t="shared" si="953"/>
        <v>0</v>
      </c>
      <c r="M3077" s="13" t="e">
        <f ca="1">CalcTable[[#This Row],[IWC]]-AE3076</f>
        <v>#NAME?</v>
      </c>
      <c r="N3077" s="13" t="e">
        <f ca="1">IF(CalcTable[[#This Row],[Day of Year]]&lt;123,FCAP,AE3076)</f>
        <v>#NAME?</v>
      </c>
      <c r="O3077" s="17" t="e">
        <f ca="1">IF(IRR_DRIP,5,COUNTIF('IDET Wind Values'!C3061:G3061,"&lt;="&amp;IRR_MAXWIND))</f>
        <v>#NAME?</v>
      </c>
      <c r="P3077" s="13" t="e">
        <f ca="1">CalcTable[[#This Row],[ET_o]]*KL</f>
        <v>#NAME?</v>
      </c>
      <c r="Q3077" s="13" t="e">
        <f ca="1">IF(WILTPT&lt;=0,1,MAX(0,MIN(1,(CalcTable[[#This Row],[IWC]]-WILTPT)/(MAD-WILTPT))))</f>
        <v>#NAME?</v>
      </c>
      <c r="R3077" s="13" t="e">
        <f ca="1">CalcTable[[#This Row],[ETMult]]*CalcTable[[#This Row],[ETb]]</f>
        <v>#NAME?</v>
      </c>
      <c r="S3077" s="13" t="b">
        <f>INDEX(IRR_LIST,CalcTable[[#This Row],[Day of Week]]+1)</f>
        <v>0</v>
      </c>
      <c r="T3077" s="13">
        <f t="shared" ca="1" si="954"/>
        <v>0</v>
      </c>
      <c r="U3077" s="13" t="b">
        <f ca="1">IF(CalcTable[[#This Row],[IrrPrecip]]&gt;=IC_MM,FALSE,TRUE)</f>
        <v>1</v>
      </c>
      <c r="V3077" s="13" t="b">
        <f t="shared" si="955"/>
        <v>0</v>
      </c>
      <c r="W3077" s="13" t="e">
        <f ca="1">IF(AND(IRR_DRIP=FALSE,CalcTable[[#This Row],[IrrHours]]&lt;=0),FALSE,TRUE)</f>
        <v>#NAME?</v>
      </c>
      <c r="X3077" s="13" t="e">
        <f ca="1">AND(CalcTable[[#This Row],[IrrDay]],CalcTable[[#This Row],[IrrRain]],CalcTable[[#This Row],[IrrWarm]],CalcTable[[#This Row],[IrrWindy]])</f>
        <v>#NAME?</v>
      </c>
      <c r="Y3077" s="13" t="e">
        <f t="shared" ca="1" si="956"/>
        <v>#NAME?</v>
      </c>
      <c r="Z3077" s="13" t="e">
        <f ca="1">CalcTable[[#This Row],[IrrHours]]/5</f>
        <v>#NAME?</v>
      </c>
      <c r="AA3077" s="13" t="e">
        <f ca="1">IF(CalcTable[[#This Row],[IrrFlag]]=FALSE,0,MAX(0,CalcTable[[#This Row],[VolRednWind]]*(FCAP*IRR_TARGET-CalcTable[[#This Row],[IWC]])))</f>
        <v>#NAME?</v>
      </c>
      <c r="AB3077" s="13" t="e">
        <f ca="1">CalcTable[[#This Row],[IWC]]+CalcTable[[#This Row],[Eff Precip]]+CalcTable[[#This Row],[IrrAmt]]-CalcTable[[#This Row],[AET]]</f>
        <v>#NAME?</v>
      </c>
      <c r="AC3077" s="13" t="e">
        <f ca="1">IF(CalcTable[[#This Row],[PWC]]&gt;FCAP,MIN(24*PERC,MIN(SAT,CalcTable[[#This Row],[PWC]])-FCAP),0)</f>
        <v>#NAME?</v>
      </c>
      <c r="AD3077" s="13" t="e">
        <f ca="1">IF(CalcTable[[#This Row],[PWC]]&gt;SAT,CalcTable[[#This Row],[PWC]]-SAT,0)</f>
        <v>#NAME?</v>
      </c>
      <c r="AE3077" s="13" t="e">
        <f ca="1">CalcTable[[#This Row],[PWC]]-CalcTable[[#This Row],[PercAmt]]-CalcTable[[#This Row],[Runoff]]</f>
        <v>#NAME?</v>
      </c>
      <c r="AF3077" s="13" t="e">
        <f ca="1">CalcTable[[#This Row],[IrrAmt]]/1000*CUR_IRR_AREA*10000/IRR_EFF</f>
        <v>#NAME?</v>
      </c>
      <c r="AG3077" s="147"/>
      <c r="AH3077" s="13"/>
      <c r="AI3077" s="50">
        <v>0</v>
      </c>
      <c r="AJ3077" s="50">
        <v>0</v>
      </c>
      <c r="AK3077" s="50">
        <v>0</v>
      </c>
      <c r="AL3077" s="50">
        <v>0</v>
      </c>
      <c r="AM3077" s="50"/>
      <c r="AN3077" s="50"/>
      <c r="AO3077" s="50"/>
      <c r="AP3077" s="50"/>
      <c r="AQ3077" s="50"/>
      <c r="AR3077" s="50"/>
      <c r="AS3077" s="50"/>
      <c r="AT3077" s="50"/>
      <c r="AU3077" s="50"/>
      <c r="AV3077" s="50"/>
      <c r="AW3077" s="50"/>
      <c r="AX3077" s="50">
        <f t="shared" si="967"/>
        <v>0</v>
      </c>
      <c r="AY3077" s="50"/>
      <c r="AZ3077" s="50">
        <f t="shared" si="957"/>
        <v>0</v>
      </c>
      <c r="BA3077" s="50">
        <f t="shared" si="958"/>
        <v>0</v>
      </c>
      <c r="BB3077" s="50">
        <f t="shared" si="959"/>
        <v>0</v>
      </c>
      <c r="BC3077" s="17">
        <f t="shared" si="960"/>
        <v>19799</v>
      </c>
      <c r="BD3077" s="50">
        <f t="shared" si="961"/>
        <v>0</v>
      </c>
      <c r="BE3077" s="50">
        <f t="shared" si="962"/>
        <v>0</v>
      </c>
      <c r="BF3077" s="50">
        <f t="shared" si="968"/>
        <v>0</v>
      </c>
      <c r="BG3077" s="50"/>
      <c r="BH3077" s="17">
        <f t="shared" si="963"/>
        <v>0</v>
      </c>
      <c r="BI3077" s="17">
        <f t="shared" si="971"/>
        <v>3077</v>
      </c>
      <c r="BJ3077" s="17">
        <f t="shared" si="969"/>
        <v>3077</v>
      </c>
      <c r="BK3077" s="150">
        <f t="shared" si="970"/>
        <v>29126</v>
      </c>
      <c r="BL3077" s="50" t="e">
        <f t="shared" ca="1" si="964"/>
        <v>#NAME?</v>
      </c>
      <c r="BM3077" s="50" t="e">
        <f t="shared" ca="1" si="965"/>
        <v>#NAME?</v>
      </c>
      <c r="BN3077" s="50" t="e">
        <f t="shared" ca="1" si="966"/>
        <v>#NAME?</v>
      </c>
    </row>
    <row r="3078" spans="1:66" x14ac:dyDescent="0.35">
      <c r="A3078" s="48">
        <v>29127</v>
      </c>
      <c r="B3078" s="17">
        <v>1979</v>
      </c>
      <c r="C3078" s="17">
        <v>9</v>
      </c>
      <c r="D3078" s="17">
        <v>272</v>
      </c>
      <c r="E3078" s="17">
        <v>29</v>
      </c>
      <c r="F3078" s="17">
        <v>7</v>
      </c>
      <c r="G3078" s="50">
        <v>1.3</v>
      </c>
      <c r="H3078" s="32">
        <v>4.4321475025638613</v>
      </c>
      <c r="I3078" s="50">
        <v>9.3333333333333339</v>
      </c>
      <c r="J3078" s="13">
        <v>0</v>
      </c>
      <c r="K3078" s="13">
        <f t="shared" si="952"/>
        <v>0</v>
      </c>
      <c r="L3078" s="13">
        <f t="shared" si="953"/>
        <v>0</v>
      </c>
      <c r="M3078" s="13" t="e">
        <f ca="1">CalcTable[[#This Row],[IWC]]-AE3077</f>
        <v>#NAME?</v>
      </c>
      <c r="N3078" s="13" t="e">
        <f ca="1">IF(CalcTable[[#This Row],[Day of Year]]&lt;123,FCAP,AE3077)</f>
        <v>#NAME?</v>
      </c>
      <c r="O3078" s="17" t="e">
        <f ca="1">IF(IRR_DRIP,5,COUNTIF('IDET Wind Values'!C3062:G3062,"&lt;="&amp;IRR_MAXWIND))</f>
        <v>#NAME?</v>
      </c>
      <c r="P3078" s="13" t="e">
        <f ca="1">CalcTable[[#This Row],[ET_o]]*KL</f>
        <v>#NAME?</v>
      </c>
      <c r="Q3078" s="13" t="e">
        <f ca="1">IF(WILTPT&lt;=0,1,MAX(0,MIN(1,(CalcTable[[#This Row],[IWC]]-WILTPT)/(MAD-WILTPT))))</f>
        <v>#NAME?</v>
      </c>
      <c r="R3078" s="13" t="e">
        <f ca="1">CalcTable[[#This Row],[ETMult]]*CalcTable[[#This Row],[ETb]]</f>
        <v>#NAME?</v>
      </c>
      <c r="S3078" s="13" t="b">
        <f>INDEX(IRR_LIST,CalcTable[[#This Row],[Day of Week]]+1)</f>
        <v>0</v>
      </c>
      <c r="T3078" s="13">
        <f t="shared" ca="1" si="954"/>
        <v>0</v>
      </c>
      <c r="U3078" s="13" t="b">
        <f ca="1">IF(CalcTable[[#This Row],[IrrPrecip]]&gt;=IC_MM,FALSE,TRUE)</f>
        <v>1</v>
      </c>
      <c r="V3078" s="13" t="b">
        <f t="shared" si="955"/>
        <v>0</v>
      </c>
      <c r="W3078" s="13" t="e">
        <f ca="1">IF(AND(IRR_DRIP=FALSE,CalcTable[[#This Row],[IrrHours]]&lt;=0),FALSE,TRUE)</f>
        <v>#NAME?</v>
      </c>
      <c r="X3078" s="13" t="e">
        <f ca="1">AND(CalcTable[[#This Row],[IrrDay]],CalcTable[[#This Row],[IrrRain]],CalcTable[[#This Row],[IrrWarm]],CalcTable[[#This Row],[IrrWindy]])</f>
        <v>#NAME?</v>
      </c>
      <c r="Y3078" s="13" t="e">
        <f t="shared" ca="1" si="956"/>
        <v>#NAME?</v>
      </c>
      <c r="Z3078" s="13" t="e">
        <f ca="1">CalcTable[[#This Row],[IrrHours]]/5</f>
        <v>#NAME?</v>
      </c>
      <c r="AA3078" s="13" t="e">
        <f ca="1">IF(CalcTable[[#This Row],[IrrFlag]]=FALSE,0,MAX(0,CalcTable[[#This Row],[VolRednWind]]*(FCAP*IRR_TARGET-CalcTable[[#This Row],[IWC]])))</f>
        <v>#NAME?</v>
      </c>
      <c r="AB3078" s="13" t="e">
        <f ca="1">CalcTable[[#This Row],[IWC]]+CalcTable[[#This Row],[Eff Precip]]+CalcTable[[#This Row],[IrrAmt]]-CalcTable[[#This Row],[AET]]</f>
        <v>#NAME?</v>
      </c>
      <c r="AC3078" s="13" t="e">
        <f ca="1">IF(CalcTable[[#This Row],[PWC]]&gt;FCAP,MIN(24*PERC,MIN(SAT,CalcTable[[#This Row],[PWC]])-FCAP),0)</f>
        <v>#NAME?</v>
      </c>
      <c r="AD3078" s="13" t="e">
        <f ca="1">IF(CalcTable[[#This Row],[PWC]]&gt;SAT,CalcTable[[#This Row],[PWC]]-SAT,0)</f>
        <v>#NAME?</v>
      </c>
      <c r="AE3078" s="13" t="e">
        <f ca="1">CalcTable[[#This Row],[PWC]]-CalcTable[[#This Row],[PercAmt]]-CalcTable[[#This Row],[Runoff]]</f>
        <v>#NAME?</v>
      </c>
      <c r="AF3078" s="13" t="e">
        <f ca="1">CalcTable[[#This Row],[IrrAmt]]/1000*CUR_IRR_AREA*10000/IRR_EFF</f>
        <v>#NAME?</v>
      </c>
      <c r="AG3078" s="147"/>
      <c r="AH3078" s="13"/>
      <c r="AI3078" s="50">
        <v>0</v>
      </c>
      <c r="AJ3078" s="50">
        <v>0</v>
      </c>
      <c r="AK3078" s="50">
        <v>0</v>
      </c>
      <c r="AL3078" s="50">
        <v>0</v>
      </c>
      <c r="AM3078" s="50"/>
      <c r="AN3078" s="50"/>
      <c r="AO3078" s="50"/>
      <c r="AP3078" s="50"/>
      <c r="AQ3078" s="50"/>
      <c r="AR3078" s="50"/>
      <c r="AS3078" s="50"/>
      <c r="AT3078" s="50"/>
      <c r="AU3078" s="50"/>
      <c r="AV3078" s="50"/>
      <c r="AW3078" s="50"/>
      <c r="AX3078" s="50">
        <f t="shared" si="967"/>
        <v>0</v>
      </c>
      <c r="AY3078" s="50"/>
      <c r="AZ3078" s="50">
        <f t="shared" si="957"/>
        <v>0</v>
      </c>
      <c r="BA3078" s="50">
        <f t="shared" si="958"/>
        <v>0</v>
      </c>
      <c r="BB3078" s="50">
        <f t="shared" si="959"/>
        <v>0</v>
      </c>
      <c r="BC3078" s="17">
        <f t="shared" si="960"/>
        <v>19799</v>
      </c>
      <c r="BD3078" s="50">
        <f t="shared" si="961"/>
        <v>0</v>
      </c>
      <c r="BE3078" s="50">
        <f t="shared" si="962"/>
        <v>0</v>
      </c>
      <c r="BF3078" s="50">
        <f t="shared" si="968"/>
        <v>0</v>
      </c>
      <c r="BG3078" s="50"/>
      <c r="BH3078" s="17">
        <f t="shared" si="963"/>
        <v>0</v>
      </c>
      <c r="BI3078" s="17">
        <f t="shared" si="971"/>
        <v>3078</v>
      </c>
      <c r="BJ3078" s="17">
        <f t="shared" si="969"/>
        <v>3078</v>
      </c>
      <c r="BK3078" s="150">
        <f t="shared" si="970"/>
        <v>29127</v>
      </c>
      <c r="BL3078" s="50" t="e">
        <f t="shared" ca="1" si="964"/>
        <v>#NAME?</v>
      </c>
      <c r="BM3078" s="50" t="e">
        <f t="shared" ca="1" si="965"/>
        <v>#NAME?</v>
      </c>
      <c r="BN3078" s="50" t="e">
        <f t="shared" ca="1" si="966"/>
        <v>#NAME?</v>
      </c>
    </row>
    <row r="3079" spans="1:66" x14ac:dyDescent="0.35">
      <c r="A3079" s="48">
        <v>29128</v>
      </c>
      <c r="B3079" s="17">
        <v>1979</v>
      </c>
      <c r="C3079" s="17">
        <v>9</v>
      </c>
      <c r="D3079" s="17">
        <v>273</v>
      </c>
      <c r="E3079" s="17">
        <v>30</v>
      </c>
      <c r="F3079" s="17">
        <v>1</v>
      </c>
      <c r="G3079" s="50">
        <v>2.9</v>
      </c>
      <c r="H3079" s="32">
        <v>3.0344264685372835</v>
      </c>
      <c r="I3079" s="50">
        <v>12.333333333333334</v>
      </c>
      <c r="J3079" s="13">
        <v>0</v>
      </c>
      <c r="K3079" s="13">
        <f t="shared" si="952"/>
        <v>0</v>
      </c>
      <c r="L3079" s="13">
        <f t="shared" si="953"/>
        <v>0</v>
      </c>
      <c r="M3079" s="13" t="e">
        <f ca="1">CalcTable[[#This Row],[IWC]]-AE3078</f>
        <v>#NAME?</v>
      </c>
      <c r="N3079" s="13" t="e">
        <f ca="1">IF(CalcTable[[#This Row],[Day of Year]]&lt;123,FCAP,AE3078)</f>
        <v>#NAME?</v>
      </c>
      <c r="O3079" s="17" t="e">
        <f ca="1">IF(IRR_DRIP,5,COUNTIF('IDET Wind Values'!C3063:G3063,"&lt;="&amp;IRR_MAXWIND))</f>
        <v>#NAME?</v>
      </c>
      <c r="P3079" s="13" t="e">
        <f ca="1">CalcTable[[#This Row],[ET_o]]*KL</f>
        <v>#NAME?</v>
      </c>
      <c r="Q3079" s="13" t="e">
        <f ca="1">IF(WILTPT&lt;=0,1,MAX(0,MIN(1,(CalcTable[[#This Row],[IWC]]-WILTPT)/(MAD-WILTPT))))</f>
        <v>#NAME?</v>
      </c>
      <c r="R3079" s="13" t="e">
        <f ca="1">CalcTable[[#This Row],[ETMult]]*CalcTable[[#This Row],[ETb]]</f>
        <v>#NAME?</v>
      </c>
      <c r="S3079" s="13" t="b">
        <f>INDEX(IRR_LIST,CalcTable[[#This Row],[Day of Week]]+1)</f>
        <v>1</v>
      </c>
      <c r="T3079" s="13">
        <f t="shared" ca="1" si="954"/>
        <v>0</v>
      </c>
      <c r="U3079" s="13" t="b">
        <f ca="1">IF(CalcTable[[#This Row],[IrrPrecip]]&gt;=IC_MM,FALSE,TRUE)</f>
        <v>1</v>
      </c>
      <c r="V3079" s="13" t="b">
        <f t="shared" si="955"/>
        <v>0</v>
      </c>
      <c r="W3079" s="13" t="e">
        <f ca="1">IF(AND(IRR_DRIP=FALSE,CalcTable[[#This Row],[IrrHours]]&lt;=0),FALSE,TRUE)</f>
        <v>#NAME?</v>
      </c>
      <c r="X3079" s="13" t="e">
        <f ca="1">AND(CalcTable[[#This Row],[IrrDay]],CalcTable[[#This Row],[IrrRain]],CalcTable[[#This Row],[IrrWarm]],CalcTable[[#This Row],[IrrWindy]])</f>
        <v>#NAME?</v>
      </c>
      <c r="Y3079" s="13" t="e">
        <f t="shared" ca="1" si="956"/>
        <v>#NAME?</v>
      </c>
      <c r="Z3079" s="13" t="e">
        <f ca="1">CalcTable[[#This Row],[IrrHours]]/5</f>
        <v>#NAME?</v>
      </c>
      <c r="AA3079" s="13" t="e">
        <f ca="1">IF(CalcTable[[#This Row],[IrrFlag]]=FALSE,0,MAX(0,CalcTable[[#This Row],[VolRednWind]]*(FCAP*IRR_TARGET-CalcTable[[#This Row],[IWC]])))</f>
        <v>#NAME?</v>
      </c>
      <c r="AB3079" s="13" t="e">
        <f ca="1">CalcTable[[#This Row],[IWC]]+CalcTable[[#This Row],[Eff Precip]]+CalcTable[[#This Row],[IrrAmt]]-CalcTable[[#This Row],[AET]]</f>
        <v>#NAME?</v>
      </c>
      <c r="AC3079" s="13" t="e">
        <f ca="1">IF(CalcTable[[#This Row],[PWC]]&gt;FCAP,MIN(24*PERC,MIN(SAT,CalcTable[[#This Row],[PWC]])-FCAP),0)</f>
        <v>#NAME?</v>
      </c>
      <c r="AD3079" s="13" t="e">
        <f ca="1">IF(CalcTable[[#This Row],[PWC]]&gt;SAT,CalcTable[[#This Row],[PWC]]-SAT,0)</f>
        <v>#NAME?</v>
      </c>
      <c r="AE3079" s="13" t="e">
        <f ca="1">CalcTable[[#This Row],[PWC]]-CalcTable[[#This Row],[PercAmt]]-CalcTable[[#This Row],[Runoff]]</f>
        <v>#NAME?</v>
      </c>
      <c r="AF3079" s="13" t="e">
        <f ca="1">CalcTable[[#This Row],[IrrAmt]]/1000*CUR_IRR_AREA*10000/IRR_EFF</f>
        <v>#NAME?</v>
      </c>
      <c r="AG3079" s="147"/>
      <c r="AH3079" s="13"/>
      <c r="AI3079" s="50">
        <v>0</v>
      </c>
      <c r="AJ3079" s="50">
        <v>0</v>
      </c>
      <c r="AK3079" s="50">
        <v>0</v>
      </c>
      <c r="AL3079" s="50">
        <v>0</v>
      </c>
      <c r="AM3079" s="50"/>
      <c r="AN3079" s="50"/>
      <c r="AO3079" s="50"/>
      <c r="AP3079" s="50"/>
      <c r="AQ3079" s="50"/>
      <c r="AR3079" s="50"/>
      <c r="AS3079" s="50"/>
      <c r="AT3079" s="50"/>
      <c r="AU3079" s="50"/>
      <c r="AV3079" s="50"/>
      <c r="AW3079" s="50"/>
      <c r="AX3079" s="50">
        <f t="shared" si="967"/>
        <v>0</v>
      </c>
      <c r="AY3079" s="50"/>
      <c r="AZ3079" s="50">
        <f t="shared" si="957"/>
        <v>0</v>
      </c>
      <c r="BA3079" s="50">
        <f t="shared" si="958"/>
        <v>0</v>
      </c>
      <c r="BB3079" s="50">
        <f t="shared" si="959"/>
        <v>0</v>
      </c>
      <c r="BC3079" s="17">
        <f t="shared" si="960"/>
        <v>19799</v>
      </c>
      <c r="BD3079" s="50">
        <f t="shared" si="961"/>
        <v>0</v>
      </c>
      <c r="BE3079" s="50">
        <f t="shared" si="962"/>
        <v>0</v>
      </c>
      <c r="BF3079" s="50">
        <f t="shared" si="968"/>
        <v>0</v>
      </c>
      <c r="BG3079" s="50"/>
      <c r="BH3079" s="17">
        <f t="shared" si="963"/>
        <v>0</v>
      </c>
      <c r="BI3079" s="17">
        <f t="shared" si="971"/>
        <v>3079</v>
      </c>
      <c r="BJ3079" s="17">
        <f t="shared" si="969"/>
        <v>3079</v>
      </c>
      <c r="BK3079" s="150">
        <f t="shared" si="970"/>
        <v>29128</v>
      </c>
      <c r="BL3079" s="50" t="e">
        <f t="shared" ca="1" si="964"/>
        <v>#NAME?</v>
      </c>
      <c r="BM3079" s="50" t="e">
        <f t="shared" ca="1" si="965"/>
        <v>#NAME?</v>
      </c>
      <c r="BN3079" s="50" t="e">
        <f t="shared" ca="1" si="966"/>
        <v>#NAME?</v>
      </c>
    </row>
    <row r="3080" spans="1:66" x14ac:dyDescent="0.35">
      <c r="A3080" s="48">
        <v>29342</v>
      </c>
      <c r="B3080" s="17">
        <v>1980</v>
      </c>
      <c r="C3080" s="17">
        <v>5</v>
      </c>
      <c r="D3080" s="17">
        <v>122</v>
      </c>
      <c r="E3080" s="17">
        <v>1</v>
      </c>
      <c r="F3080" s="17">
        <v>5</v>
      </c>
      <c r="G3080" s="50">
        <v>2.4</v>
      </c>
      <c r="H3080" s="32">
        <v>6.0393854396879965</v>
      </c>
      <c r="I3080" s="50">
        <v>3</v>
      </c>
      <c r="J3080" s="13">
        <v>0</v>
      </c>
      <c r="K3080" s="13">
        <f t="shared" si="952"/>
        <v>0</v>
      </c>
      <c r="L3080" s="13">
        <f t="shared" si="953"/>
        <v>0</v>
      </c>
      <c r="M3080" s="13" t="e">
        <f ca="1">CalcTable[[#This Row],[IWC]]-AE3079</f>
        <v>#NAME?</v>
      </c>
      <c r="N3080" s="13" t="e">
        <f ca="1">IF(CalcTable[[#This Row],[Day of Year]]&lt;123,FCAP,AE3079)</f>
        <v>#NAME?</v>
      </c>
      <c r="O3080" s="17" t="e">
        <f ca="1">IF(IRR_DRIP,5,COUNTIF('IDET Wind Values'!C3064:G3064,"&lt;="&amp;IRR_MAXWIND))</f>
        <v>#NAME?</v>
      </c>
      <c r="P3080" s="13" t="e">
        <f ca="1">CalcTable[[#This Row],[ET_o]]*KL</f>
        <v>#NAME?</v>
      </c>
      <c r="Q3080" s="13" t="e">
        <f ca="1">IF(WILTPT&lt;=0,1,MAX(0,MIN(1,(CalcTable[[#This Row],[IWC]]-WILTPT)/(MAD-WILTPT))))</f>
        <v>#NAME?</v>
      </c>
      <c r="R3080" s="13" t="e">
        <f ca="1">CalcTable[[#This Row],[ETMult]]*CalcTable[[#This Row],[ETb]]</f>
        <v>#NAME?</v>
      </c>
      <c r="S3080" s="13" t="b">
        <f>INDEX(IRR_LIST,CalcTable[[#This Row],[Day of Week]]+1)</f>
        <v>1</v>
      </c>
      <c r="T3080" s="13">
        <f t="shared" ca="1" si="954"/>
        <v>0</v>
      </c>
      <c r="U3080" s="13" t="b">
        <f ca="1">IF(CalcTable[[#This Row],[IrrPrecip]]&gt;=IC_MM,FALSE,TRUE)</f>
        <v>1</v>
      </c>
      <c r="V3080" s="13" t="b">
        <f t="shared" si="955"/>
        <v>1</v>
      </c>
      <c r="W3080" s="13" t="e">
        <f ca="1">IF(AND(IRR_DRIP=FALSE,CalcTable[[#This Row],[IrrHours]]&lt;=0),FALSE,TRUE)</f>
        <v>#NAME?</v>
      </c>
      <c r="X3080" s="13" t="e">
        <f ca="1">AND(CalcTable[[#This Row],[IrrDay]],CalcTable[[#This Row],[IrrRain]],CalcTable[[#This Row],[IrrWarm]],CalcTable[[#This Row],[IrrWindy]])</f>
        <v>#NAME?</v>
      </c>
      <c r="Y3080" s="13" t="e">
        <f t="shared" ca="1" si="956"/>
        <v>#NAME?</v>
      </c>
      <c r="Z3080" s="13" t="e">
        <f ca="1">CalcTable[[#This Row],[IrrHours]]/5</f>
        <v>#NAME?</v>
      </c>
      <c r="AA3080" s="13" t="e">
        <f ca="1">IF(CalcTable[[#This Row],[IrrFlag]]=FALSE,0,MAX(0,CalcTable[[#This Row],[VolRednWind]]*(FCAP*IRR_TARGET-CalcTable[[#This Row],[IWC]])))</f>
        <v>#NAME?</v>
      </c>
      <c r="AB3080" s="13" t="e">
        <f ca="1">CalcTable[[#This Row],[IWC]]+CalcTable[[#This Row],[Eff Precip]]+CalcTable[[#This Row],[IrrAmt]]-CalcTable[[#This Row],[AET]]</f>
        <v>#NAME?</v>
      </c>
      <c r="AC3080" s="13" t="e">
        <f ca="1">IF(CalcTable[[#This Row],[PWC]]&gt;FCAP,MIN(24*PERC,MIN(SAT,CalcTable[[#This Row],[PWC]])-FCAP),0)</f>
        <v>#NAME?</v>
      </c>
      <c r="AD3080" s="13" t="e">
        <f ca="1">IF(CalcTable[[#This Row],[PWC]]&gt;SAT,CalcTable[[#This Row],[PWC]]-SAT,0)</f>
        <v>#NAME?</v>
      </c>
      <c r="AE3080" s="13" t="e">
        <f ca="1">CalcTable[[#This Row],[PWC]]-CalcTable[[#This Row],[PercAmt]]-CalcTable[[#This Row],[Runoff]]</f>
        <v>#NAME?</v>
      </c>
      <c r="AF3080" s="13" t="e">
        <f ca="1">CalcTable[[#This Row],[IrrAmt]]/1000*CUR_IRR_AREA*10000/IRR_EFF</f>
        <v>#NAME?</v>
      </c>
      <c r="AG3080" s="147"/>
      <c r="AH3080" s="13"/>
      <c r="AI3080" s="50">
        <v>0.68160000000000032</v>
      </c>
      <c r="AJ3080" s="50">
        <v>1.3632000000000006</v>
      </c>
      <c r="AK3080" s="50">
        <v>0</v>
      </c>
      <c r="AL3080" s="50">
        <v>0</v>
      </c>
      <c r="AM3080" s="50"/>
      <c r="AN3080" s="50"/>
      <c r="AO3080" s="50"/>
      <c r="AP3080" s="50"/>
      <c r="AQ3080" s="50"/>
      <c r="AR3080" s="50"/>
      <c r="AS3080" s="50"/>
      <c r="AT3080" s="50"/>
      <c r="AU3080" s="50"/>
      <c r="AV3080" s="50"/>
      <c r="AW3080" s="50"/>
      <c r="AX3080" s="50">
        <f t="shared" si="967"/>
        <v>2.0448000000000008</v>
      </c>
      <c r="AY3080" s="50"/>
      <c r="AZ3080" s="50">
        <f t="shared" si="957"/>
        <v>49.98400000000003</v>
      </c>
      <c r="BA3080" s="50">
        <f t="shared" si="958"/>
        <v>81.353689865689915</v>
      </c>
      <c r="BB3080" s="50">
        <f t="shared" si="959"/>
        <v>84.22212454212459</v>
      </c>
      <c r="BC3080" s="17">
        <f t="shared" si="960"/>
        <v>19805</v>
      </c>
      <c r="BD3080" s="50">
        <f t="shared" si="961"/>
        <v>2.0448000000000008</v>
      </c>
      <c r="BE3080" s="50">
        <f t="shared" si="962"/>
        <v>49.98400000000003</v>
      </c>
      <c r="BF3080" s="50">
        <f t="shared" si="968"/>
        <v>81.75791195633002</v>
      </c>
      <c r="BG3080" s="50"/>
      <c r="BH3080" s="17">
        <f t="shared" si="963"/>
        <v>0</v>
      </c>
      <c r="BI3080" s="17">
        <f t="shared" si="971"/>
        <v>3080</v>
      </c>
      <c r="BJ3080" s="17">
        <f t="shared" si="969"/>
        <v>3080</v>
      </c>
      <c r="BK3080" s="150">
        <f t="shared" si="970"/>
        <v>29342</v>
      </c>
      <c r="BL3080" s="50" t="e">
        <f t="shared" ca="1" si="964"/>
        <v>#NAME?</v>
      </c>
      <c r="BM3080" s="50" t="e">
        <f t="shared" ca="1" si="965"/>
        <v>#NAME?</v>
      </c>
      <c r="BN3080" s="50" t="e">
        <f t="shared" ca="1" si="966"/>
        <v>#NAME?</v>
      </c>
    </row>
    <row r="3081" spans="1:66" x14ac:dyDescent="0.35">
      <c r="A3081" s="48">
        <v>29343</v>
      </c>
      <c r="B3081" s="17">
        <v>1980</v>
      </c>
      <c r="C3081" s="17">
        <v>5</v>
      </c>
      <c r="D3081" s="17">
        <v>123</v>
      </c>
      <c r="E3081" s="17">
        <v>2</v>
      </c>
      <c r="F3081" s="17">
        <v>6</v>
      </c>
      <c r="G3081" s="50">
        <v>7</v>
      </c>
      <c r="H3081" s="32">
        <v>5.5319297174815327</v>
      </c>
      <c r="I3081" s="50">
        <v>13</v>
      </c>
      <c r="J3081" s="13">
        <v>0.8</v>
      </c>
      <c r="K3081" s="13">
        <f t="shared" si="952"/>
        <v>0.8</v>
      </c>
      <c r="L3081" s="13">
        <f t="shared" si="953"/>
        <v>0</v>
      </c>
      <c r="M3081" s="13" t="e">
        <f ca="1">CalcTable[[#This Row],[IWC]]-AE3080</f>
        <v>#NAME?</v>
      </c>
      <c r="N3081" s="13" t="e">
        <f ca="1">IF(CalcTable[[#This Row],[Day of Year]]&lt;123,FCAP,AE3080)</f>
        <v>#NAME?</v>
      </c>
      <c r="O3081" s="17" t="e">
        <f ca="1">IF(IRR_DRIP,5,COUNTIF('IDET Wind Values'!C3065:G3065,"&lt;="&amp;IRR_MAXWIND))</f>
        <v>#NAME?</v>
      </c>
      <c r="P3081" s="13" t="e">
        <f ca="1">CalcTable[[#This Row],[ET_o]]*KL</f>
        <v>#NAME?</v>
      </c>
      <c r="Q3081" s="13" t="e">
        <f ca="1">IF(WILTPT&lt;=0,1,MAX(0,MIN(1,(CalcTable[[#This Row],[IWC]]-WILTPT)/(MAD-WILTPT))))</f>
        <v>#NAME?</v>
      </c>
      <c r="R3081" s="13" t="e">
        <f ca="1">CalcTable[[#This Row],[ETMult]]*CalcTable[[#This Row],[ETb]]</f>
        <v>#NAME?</v>
      </c>
      <c r="S3081" s="13" t="b">
        <f>INDEX(IRR_LIST,CalcTable[[#This Row],[Day of Week]]+1)</f>
        <v>0</v>
      </c>
      <c r="T3081" s="13">
        <f t="shared" ca="1" si="954"/>
        <v>0</v>
      </c>
      <c r="U3081" s="13" t="b">
        <f ca="1">IF(CalcTable[[#This Row],[IrrPrecip]]&gt;=IC_MM,FALSE,TRUE)</f>
        <v>1</v>
      </c>
      <c r="V3081" s="13" t="b">
        <f t="shared" si="955"/>
        <v>1</v>
      </c>
      <c r="W3081" s="13" t="e">
        <f ca="1">IF(AND(IRR_DRIP=FALSE,CalcTable[[#This Row],[IrrHours]]&lt;=0),FALSE,TRUE)</f>
        <v>#NAME?</v>
      </c>
      <c r="X3081" s="13" t="e">
        <f ca="1">AND(CalcTable[[#This Row],[IrrDay]],CalcTable[[#This Row],[IrrRain]],CalcTable[[#This Row],[IrrWarm]],CalcTable[[#This Row],[IrrWindy]])</f>
        <v>#NAME?</v>
      </c>
      <c r="Y3081" s="13" t="e">
        <f t="shared" ca="1" si="956"/>
        <v>#NAME?</v>
      </c>
      <c r="Z3081" s="13" t="e">
        <f ca="1">CalcTable[[#This Row],[IrrHours]]/5</f>
        <v>#NAME?</v>
      </c>
      <c r="AA3081" s="13" t="e">
        <f ca="1">IF(CalcTable[[#This Row],[IrrFlag]]=FALSE,0,MAX(0,CalcTable[[#This Row],[VolRednWind]]*(FCAP*IRR_TARGET-CalcTable[[#This Row],[IWC]])))</f>
        <v>#NAME?</v>
      </c>
      <c r="AB3081" s="13" t="e">
        <f ca="1">CalcTable[[#This Row],[IWC]]+CalcTable[[#This Row],[Eff Precip]]+CalcTable[[#This Row],[IrrAmt]]-CalcTable[[#This Row],[AET]]</f>
        <v>#NAME?</v>
      </c>
      <c r="AC3081" s="13" t="e">
        <f ca="1">IF(CalcTable[[#This Row],[PWC]]&gt;FCAP,MIN(24*PERC,MIN(SAT,CalcTable[[#This Row],[PWC]])-FCAP),0)</f>
        <v>#NAME?</v>
      </c>
      <c r="AD3081" s="13" t="e">
        <f ca="1">IF(CalcTable[[#This Row],[PWC]]&gt;SAT,CalcTable[[#This Row],[PWC]]-SAT,0)</f>
        <v>#NAME?</v>
      </c>
      <c r="AE3081" s="13" t="e">
        <f ca="1">CalcTable[[#This Row],[PWC]]-CalcTable[[#This Row],[PercAmt]]-CalcTable[[#This Row],[Runoff]]</f>
        <v>#NAME?</v>
      </c>
      <c r="AF3081" s="13" t="e">
        <f ca="1">CalcTable[[#This Row],[IrrAmt]]/1000*CUR_IRR_AREA*10000/IRR_EFF</f>
        <v>#NAME?</v>
      </c>
      <c r="AG3081" s="147"/>
      <c r="AH3081" s="13"/>
      <c r="AI3081" s="50">
        <v>0</v>
      </c>
      <c r="AJ3081" s="50">
        <v>0</v>
      </c>
      <c r="AK3081" s="50">
        <v>0</v>
      </c>
      <c r="AL3081" s="50">
        <v>5.6016619918284007</v>
      </c>
      <c r="AM3081" s="50"/>
      <c r="AN3081" s="50"/>
      <c r="AO3081" s="50"/>
      <c r="AP3081" s="50"/>
      <c r="AQ3081" s="50"/>
      <c r="AR3081" s="50"/>
      <c r="AS3081" s="50"/>
      <c r="AT3081" s="50"/>
      <c r="AU3081" s="50"/>
      <c r="AV3081" s="50"/>
      <c r="AW3081" s="50"/>
      <c r="AX3081" s="50">
        <f t="shared" si="967"/>
        <v>5.6016619918284007</v>
      </c>
      <c r="AY3081" s="50"/>
      <c r="AZ3081" s="50">
        <f t="shared" si="957"/>
        <v>164.31541842696643</v>
      </c>
      <c r="BA3081" s="50">
        <f t="shared" si="958"/>
        <v>252.99358075263086</v>
      </c>
      <c r="BB3081" s="50">
        <f t="shared" si="959"/>
        <v>260.81812448724833</v>
      </c>
      <c r="BC3081" s="17">
        <f t="shared" si="960"/>
        <v>19805</v>
      </c>
      <c r="BD3081" s="50">
        <f t="shared" si="961"/>
        <v>5.6016619918284007</v>
      </c>
      <c r="BE3081" s="50">
        <f t="shared" si="962"/>
        <v>164.31541842696643</v>
      </c>
      <c r="BF3081" s="50">
        <f t="shared" si="968"/>
        <v>268.76771592548499</v>
      </c>
      <c r="BG3081" s="50"/>
      <c r="BH3081" s="17">
        <f t="shared" si="963"/>
        <v>0</v>
      </c>
      <c r="BI3081" s="17">
        <f t="shared" si="971"/>
        <v>3081</v>
      </c>
      <c r="BJ3081" s="17">
        <f t="shared" si="969"/>
        <v>3081</v>
      </c>
      <c r="BK3081" s="150">
        <f t="shared" si="970"/>
        <v>29343</v>
      </c>
      <c r="BL3081" s="50" t="e">
        <f t="shared" ca="1" si="964"/>
        <v>#NAME?</v>
      </c>
      <c r="BM3081" s="50" t="e">
        <f t="shared" ca="1" si="965"/>
        <v>#NAME?</v>
      </c>
      <c r="BN3081" s="50" t="e">
        <f t="shared" ca="1" si="966"/>
        <v>#NAME?</v>
      </c>
    </row>
    <row r="3082" spans="1:66" x14ac:dyDescent="0.35">
      <c r="A3082" s="48">
        <v>29344</v>
      </c>
      <c r="B3082" s="17">
        <v>1980</v>
      </c>
      <c r="C3082" s="17">
        <v>5</v>
      </c>
      <c r="D3082" s="17">
        <v>124</v>
      </c>
      <c r="E3082" s="17">
        <v>3</v>
      </c>
      <c r="F3082" s="17">
        <v>7</v>
      </c>
      <c r="G3082" s="50">
        <v>6</v>
      </c>
      <c r="H3082" s="32">
        <v>5.55319223349486</v>
      </c>
      <c r="I3082" s="50">
        <v>38.166666666666664</v>
      </c>
      <c r="J3082" s="13">
        <v>0</v>
      </c>
      <c r="K3082" s="13">
        <f t="shared" si="952"/>
        <v>0</v>
      </c>
      <c r="L3082" s="13">
        <f t="shared" si="953"/>
        <v>0</v>
      </c>
      <c r="M3082" s="13" t="e">
        <f ca="1">CalcTable[[#This Row],[IWC]]-AE3081</f>
        <v>#NAME?</v>
      </c>
      <c r="N3082" s="13" t="e">
        <f ca="1">IF(CalcTable[[#This Row],[Day of Year]]&lt;123,FCAP,AE3081)</f>
        <v>#NAME?</v>
      </c>
      <c r="O3082" s="17" t="e">
        <f ca="1">IF(IRR_DRIP,5,COUNTIF('IDET Wind Values'!C3066:G3066,"&lt;="&amp;IRR_MAXWIND))</f>
        <v>#NAME?</v>
      </c>
      <c r="P3082" s="13" t="e">
        <f ca="1">CalcTable[[#This Row],[ET_o]]*KL</f>
        <v>#NAME?</v>
      </c>
      <c r="Q3082" s="13" t="e">
        <f ca="1">IF(WILTPT&lt;=0,1,MAX(0,MIN(1,(CalcTable[[#This Row],[IWC]]-WILTPT)/(MAD-WILTPT))))</f>
        <v>#NAME?</v>
      </c>
      <c r="R3082" s="13" t="e">
        <f ca="1">CalcTable[[#This Row],[ETMult]]*CalcTable[[#This Row],[ETb]]</f>
        <v>#NAME?</v>
      </c>
      <c r="S3082" s="13" t="b">
        <f>INDEX(IRR_LIST,CalcTable[[#This Row],[Day of Week]]+1)</f>
        <v>0</v>
      </c>
      <c r="T3082" s="13">
        <f t="shared" ca="1" si="954"/>
        <v>0.8</v>
      </c>
      <c r="U3082" s="13" t="b">
        <f ca="1">IF(CalcTable[[#This Row],[IrrPrecip]]&gt;=IC_MM,FALSE,TRUE)</f>
        <v>1</v>
      </c>
      <c r="V3082" s="13" t="b">
        <f t="shared" si="955"/>
        <v>1</v>
      </c>
      <c r="W3082" s="13" t="e">
        <f ca="1">IF(AND(IRR_DRIP=FALSE,CalcTable[[#This Row],[IrrHours]]&lt;=0),FALSE,TRUE)</f>
        <v>#NAME?</v>
      </c>
      <c r="X3082" s="13" t="e">
        <f ca="1">AND(CalcTable[[#This Row],[IrrDay]],CalcTable[[#This Row],[IrrRain]],CalcTable[[#This Row],[IrrWarm]],CalcTable[[#This Row],[IrrWindy]])</f>
        <v>#NAME?</v>
      </c>
      <c r="Y3082" s="13" t="e">
        <f t="shared" ca="1" si="956"/>
        <v>#NAME?</v>
      </c>
      <c r="Z3082" s="13" t="e">
        <f ca="1">CalcTable[[#This Row],[IrrHours]]/5</f>
        <v>#NAME?</v>
      </c>
      <c r="AA3082" s="13" t="e">
        <f ca="1">IF(CalcTable[[#This Row],[IrrFlag]]=FALSE,0,MAX(0,CalcTable[[#This Row],[VolRednWind]]*(FCAP*IRR_TARGET-CalcTable[[#This Row],[IWC]])))</f>
        <v>#NAME?</v>
      </c>
      <c r="AB3082" s="13" t="e">
        <f ca="1">CalcTable[[#This Row],[IWC]]+CalcTable[[#This Row],[Eff Precip]]+CalcTable[[#This Row],[IrrAmt]]-CalcTable[[#This Row],[AET]]</f>
        <v>#NAME?</v>
      </c>
      <c r="AC3082" s="13" t="e">
        <f ca="1">IF(CalcTable[[#This Row],[PWC]]&gt;FCAP,MIN(24*PERC,MIN(SAT,CalcTable[[#This Row],[PWC]])-FCAP),0)</f>
        <v>#NAME?</v>
      </c>
      <c r="AD3082" s="13" t="e">
        <f ca="1">IF(CalcTable[[#This Row],[PWC]]&gt;SAT,CalcTable[[#This Row],[PWC]]-SAT,0)</f>
        <v>#NAME?</v>
      </c>
      <c r="AE3082" s="13" t="e">
        <f ca="1">CalcTable[[#This Row],[PWC]]-CalcTable[[#This Row],[PercAmt]]-CalcTable[[#This Row],[Runoff]]</f>
        <v>#NAME?</v>
      </c>
      <c r="AF3082" s="13" t="e">
        <f ca="1">CalcTable[[#This Row],[IrrAmt]]/1000*CUR_IRR_AREA*10000/IRR_EFF</f>
        <v>#NAME?</v>
      </c>
      <c r="AG3082" s="147"/>
      <c r="AH3082" s="13"/>
      <c r="AI3082" s="50">
        <v>0</v>
      </c>
      <c r="AJ3082" s="50">
        <v>0</v>
      </c>
      <c r="AK3082" s="50">
        <v>5.5753340018659481</v>
      </c>
      <c r="AL3082" s="50">
        <v>0</v>
      </c>
      <c r="AM3082" s="50"/>
      <c r="AN3082" s="50"/>
      <c r="AO3082" s="50"/>
      <c r="AP3082" s="50"/>
      <c r="AQ3082" s="50"/>
      <c r="AR3082" s="50"/>
      <c r="AS3082" s="50"/>
      <c r="AT3082" s="50"/>
      <c r="AU3082" s="50"/>
      <c r="AV3082" s="50"/>
      <c r="AW3082" s="50"/>
      <c r="AX3082" s="50">
        <f t="shared" si="967"/>
        <v>5.5753340018659481</v>
      </c>
      <c r="AY3082" s="50"/>
      <c r="AZ3082" s="50">
        <f t="shared" si="957"/>
        <v>81.771565360700578</v>
      </c>
      <c r="BA3082" s="50">
        <f t="shared" si="958"/>
        <v>125.90225142838024</v>
      </c>
      <c r="BB3082" s="50">
        <f t="shared" si="959"/>
        <v>129.79613549317554</v>
      </c>
      <c r="BC3082" s="17">
        <f t="shared" si="960"/>
        <v>19805</v>
      </c>
      <c r="BD3082" s="50">
        <f t="shared" si="961"/>
        <v>5.5753340018659481</v>
      </c>
      <c r="BE3082" s="50">
        <f t="shared" si="962"/>
        <v>81.771565360700578</v>
      </c>
      <c r="BF3082" s="50">
        <f t="shared" si="968"/>
        <v>133.75224954568341</v>
      </c>
      <c r="BG3082" s="50"/>
      <c r="BH3082" s="17">
        <f t="shared" si="963"/>
        <v>0</v>
      </c>
      <c r="BI3082" s="17">
        <f t="shared" si="971"/>
        <v>3082</v>
      </c>
      <c r="BJ3082" s="17">
        <f t="shared" si="969"/>
        <v>3082</v>
      </c>
      <c r="BK3082" s="150">
        <f t="shared" si="970"/>
        <v>29344</v>
      </c>
      <c r="BL3082" s="50" t="e">
        <f t="shared" ca="1" si="964"/>
        <v>#NAME?</v>
      </c>
      <c r="BM3082" s="50" t="e">
        <f t="shared" ca="1" si="965"/>
        <v>#NAME?</v>
      </c>
      <c r="BN3082" s="50" t="e">
        <f t="shared" ca="1" si="966"/>
        <v>#NAME?</v>
      </c>
    </row>
    <row r="3083" spans="1:66" x14ac:dyDescent="0.35">
      <c r="A3083" s="48">
        <v>29345</v>
      </c>
      <c r="B3083" s="17">
        <v>1980</v>
      </c>
      <c r="C3083" s="17">
        <v>5</v>
      </c>
      <c r="D3083" s="17">
        <v>125</v>
      </c>
      <c r="E3083" s="17">
        <v>4</v>
      </c>
      <c r="F3083" s="17">
        <v>1</v>
      </c>
      <c r="G3083" s="50">
        <v>3.1</v>
      </c>
      <c r="H3083" s="32">
        <v>4.55299512420918</v>
      </c>
      <c r="I3083" s="50">
        <v>8.5</v>
      </c>
      <c r="J3083" s="13">
        <v>0</v>
      </c>
      <c r="K3083" s="13">
        <f t="shared" si="952"/>
        <v>0</v>
      </c>
      <c r="L3083" s="13">
        <f t="shared" si="953"/>
        <v>0</v>
      </c>
      <c r="M3083" s="13" t="e">
        <f ca="1">CalcTable[[#This Row],[IWC]]-AE3082</f>
        <v>#NAME?</v>
      </c>
      <c r="N3083" s="13" t="e">
        <f ca="1">IF(CalcTable[[#This Row],[Day of Year]]&lt;123,FCAP,AE3082)</f>
        <v>#NAME?</v>
      </c>
      <c r="O3083" s="17" t="e">
        <f ca="1">IF(IRR_DRIP,5,COUNTIF('IDET Wind Values'!C3067:G3067,"&lt;="&amp;IRR_MAXWIND))</f>
        <v>#NAME?</v>
      </c>
      <c r="P3083" s="13" t="e">
        <f ca="1">CalcTable[[#This Row],[ET_o]]*KL</f>
        <v>#NAME?</v>
      </c>
      <c r="Q3083" s="13" t="e">
        <f ca="1">IF(WILTPT&lt;=0,1,MAX(0,MIN(1,(CalcTable[[#This Row],[IWC]]-WILTPT)/(MAD-WILTPT))))</f>
        <v>#NAME?</v>
      </c>
      <c r="R3083" s="13" t="e">
        <f ca="1">CalcTable[[#This Row],[ETMult]]*CalcTable[[#This Row],[ETb]]</f>
        <v>#NAME?</v>
      </c>
      <c r="S3083" s="13" t="b">
        <f>INDEX(IRR_LIST,CalcTable[[#This Row],[Day of Week]]+1)</f>
        <v>1</v>
      </c>
      <c r="T3083" s="13">
        <f t="shared" ca="1" si="954"/>
        <v>0.8</v>
      </c>
      <c r="U3083" s="13" t="b">
        <f ca="1">IF(CalcTable[[#This Row],[IrrPrecip]]&gt;=IC_MM,FALSE,TRUE)</f>
        <v>1</v>
      </c>
      <c r="V3083" s="13" t="b">
        <f t="shared" si="955"/>
        <v>1</v>
      </c>
      <c r="W3083" s="13" t="e">
        <f ca="1">IF(AND(IRR_DRIP=FALSE,CalcTable[[#This Row],[IrrHours]]&lt;=0),FALSE,TRUE)</f>
        <v>#NAME?</v>
      </c>
      <c r="X3083" s="13" t="e">
        <f ca="1">AND(CalcTable[[#This Row],[IrrDay]],CalcTable[[#This Row],[IrrRain]],CalcTable[[#This Row],[IrrWarm]],CalcTable[[#This Row],[IrrWindy]])</f>
        <v>#NAME?</v>
      </c>
      <c r="Y3083" s="13" t="e">
        <f t="shared" ca="1" si="956"/>
        <v>#NAME?</v>
      </c>
      <c r="Z3083" s="13" t="e">
        <f ca="1">CalcTable[[#This Row],[IrrHours]]/5</f>
        <v>#NAME?</v>
      </c>
      <c r="AA3083" s="13" t="e">
        <f ca="1">IF(CalcTable[[#This Row],[IrrFlag]]=FALSE,0,MAX(0,CalcTable[[#This Row],[VolRednWind]]*(FCAP*IRR_TARGET-CalcTable[[#This Row],[IWC]])))</f>
        <v>#NAME?</v>
      </c>
      <c r="AB3083" s="13" t="e">
        <f ca="1">CalcTable[[#This Row],[IWC]]+CalcTable[[#This Row],[Eff Precip]]+CalcTable[[#This Row],[IrrAmt]]-CalcTable[[#This Row],[AET]]</f>
        <v>#NAME?</v>
      </c>
      <c r="AC3083" s="13" t="e">
        <f ca="1">IF(CalcTable[[#This Row],[PWC]]&gt;FCAP,MIN(24*PERC,MIN(SAT,CalcTable[[#This Row],[PWC]])-FCAP),0)</f>
        <v>#NAME?</v>
      </c>
      <c r="AD3083" s="13" t="e">
        <f ca="1">IF(CalcTable[[#This Row],[PWC]]&gt;SAT,CalcTable[[#This Row],[PWC]]-SAT,0)</f>
        <v>#NAME?</v>
      </c>
      <c r="AE3083" s="13" t="e">
        <f ca="1">CalcTable[[#This Row],[PWC]]-CalcTable[[#This Row],[PercAmt]]-CalcTable[[#This Row],[Runoff]]</f>
        <v>#NAME?</v>
      </c>
      <c r="AF3083" s="13" t="e">
        <f ca="1">CalcTable[[#This Row],[IrrAmt]]/1000*CUR_IRR_AREA*10000/IRR_EFF</f>
        <v>#NAME?</v>
      </c>
      <c r="AG3083" s="147"/>
      <c r="AH3083" s="13"/>
      <c r="AI3083" s="50">
        <v>0</v>
      </c>
      <c r="AJ3083" s="50">
        <v>0</v>
      </c>
      <c r="AK3083" s="50">
        <v>0</v>
      </c>
      <c r="AL3083" s="50">
        <v>0</v>
      </c>
      <c r="AM3083" s="50"/>
      <c r="AN3083" s="50"/>
      <c r="AO3083" s="50"/>
      <c r="AP3083" s="50"/>
      <c r="AQ3083" s="50"/>
      <c r="AR3083" s="50"/>
      <c r="AS3083" s="50"/>
      <c r="AT3083" s="50"/>
      <c r="AU3083" s="50"/>
      <c r="AV3083" s="50"/>
      <c r="AW3083" s="50"/>
      <c r="AX3083" s="50">
        <f t="shared" si="967"/>
        <v>0</v>
      </c>
      <c r="AY3083" s="50"/>
      <c r="AZ3083" s="50">
        <f t="shared" si="957"/>
        <v>0</v>
      </c>
      <c r="BA3083" s="50">
        <f t="shared" si="958"/>
        <v>0</v>
      </c>
      <c r="BB3083" s="50">
        <f t="shared" si="959"/>
        <v>0</v>
      </c>
      <c r="BC3083" s="17">
        <f t="shared" si="960"/>
        <v>19805</v>
      </c>
      <c r="BD3083" s="50">
        <f t="shared" si="961"/>
        <v>0</v>
      </c>
      <c r="BE3083" s="50">
        <f t="shared" si="962"/>
        <v>0</v>
      </c>
      <c r="BF3083" s="50">
        <f t="shared" si="968"/>
        <v>0</v>
      </c>
      <c r="BG3083" s="50"/>
      <c r="BH3083" s="17">
        <f t="shared" si="963"/>
        <v>0</v>
      </c>
      <c r="BI3083" s="17">
        <f t="shared" si="971"/>
        <v>3083</v>
      </c>
      <c r="BJ3083" s="17">
        <f t="shared" si="969"/>
        <v>3083</v>
      </c>
      <c r="BK3083" s="150">
        <f t="shared" si="970"/>
        <v>29345</v>
      </c>
      <c r="BL3083" s="50" t="e">
        <f t="shared" ca="1" si="964"/>
        <v>#NAME?</v>
      </c>
      <c r="BM3083" s="50" t="e">
        <f t="shared" ca="1" si="965"/>
        <v>#NAME?</v>
      </c>
      <c r="BN3083" s="50" t="e">
        <f t="shared" ca="1" si="966"/>
        <v>#NAME?</v>
      </c>
    </row>
    <row r="3084" spans="1:66" x14ac:dyDescent="0.35">
      <c r="A3084" s="48">
        <v>29346</v>
      </c>
      <c r="B3084" s="17">
        <v>1980</v>
      </c>
      <c r="C3084" s="17">
        <v>5</v>
      </c>
      <c r="D3084" s="17">
        <v>126</v>
      </c>
      <c r="E3084" s="17">
        <v>5</v>
      </c>
      <c r="F3084" s="17">
        <v>2</v>
      </c>
      <c r="G3084" s="50">
        <v>3.8</v>
      </c>
      <c r="H3084" s="32">
        <v>5.6493534868376338</v>
      </c>
      <c r="I3084" s="50">
        <v>19.333333333333332</v>
      </c>
      <c r="J3084" s="13">
        <v>0</v>
      </c>
      <c r="K3084" s="13">
        <f t="shared" si="952"/>
        <v>0</v>
      </c>
      <c r="L3084" s="13">
        <f t="shared" si="953"/>
        <v>0</v>
      </c>
      <c r="M3084" s="13" t="e">
        <f ca="1">CalcTable[[#This Row],[IWC]]-AE3083</f>
        <v>#NAME?</v>
      </c>
      <c r="N3084" s="13" t="e">
        <f ca="1">IF(CalcTable[[#This Row],[Day of Year]]&lt;123,FCAP,AE3083)</f>
        <v>#NAME?</v>
      </c>
      <c r="O3084" s="17" t="e">
        <f ca="1">IF(IRR_DRIP,5,COUNTIF('IDET Wind Values'!C3068:G3068,"&lt;="&amp;IRR_MAXWIND))</f>
        <v>#NAME?</v>
      </c>
      <c r="P3084" s="13" t="e">
        <f ca="1">CalcTable[[#This Row],[ET_o]]*KL</f>
        <v>#NAME?</v>
      </c>
      <c r="Q3084" s="13" t="e">
        <f ca="1">IF(WILTPT&lt;=0,1,MAX(0,MIN(1,(CalcTable[[#This Row],[IWC]]-WILTPT)/(MAD-WILTPT))))</f>
        <v>#NAME?</v>
      </c>
      <c r="R3084" s="13" t="e">
        <f ca="1">CalcTable[[#This Row],[ETMult]]*CalcTable[[#This Row],[ETb]]</f>
        <v>#NAME?</v>
      </c>
      <c r="S3084" s="13" t="b">
        <f>INDEX(IRR_LIST,CalcTable[[#This Row],[Day of Week]]+1)</f>
        <v>0</v>
      </c>
      <c r="T3084" s="13">
        <f t="shared" ca="1" si="954"/>
        <v>0</v>
      </c>
      <c r="U3084" s="13" t="b">
        <f ca="1">IF(CalcTable[[#This Row],[IrrPrecip]]&gt;=IC_MM,FALSE,TRUE)</f>
        <v>1</v>
      </c>
      <c r="V3084" s="13" t="b">
        <f t="shared" si="955"/>
        <v>0</v>
      </c>
      <c r="W3084" s="13" t="e">
        <f ca="1">IF(AND(IRR_DRIP=FALSE,CalcTable[[#This Row],[IrrHours]]&lt;=0),FALSE,TRUE)</f>
        <v>#NAME?</v>
      </c>
      <c r="X3084" s="13" t="e">
        <f ca="1">AND(CalcTable[[#This Row],[IrrDay]],CalcTable[[#This Row],[IrrRain]],CalcTable[[#This Row],[IrrWarm]],CalcTable[[#This Row],[IrrWindy]])</f>
        <v>#NAME?</v>
      </c>
      <c r="Y3084" s="13" t="e">
        <f t="shared" ca="1" si="956"/>
        <v>#NAME?</v>
      </c>
      <c r="Z3084" s="13" t="e">
        <f ca="1">CalcTable[[#This Row],[IrrHours]]/5</f>
        <v>#NAME?</v>
      </c>
      <c r="AA3084" s="13" t="e">
        <f ca="1">IF(CalcTable[[#This Row],[IrrFlag]]=FALSE,0,MAX(0,CalcTable[[#This Row],[VolRednWind]]*(FCAP*IRR_TARGET-CalcTable[[#This Row],[IWC]])))</f>
        <v>#NAME?</v>
      </c>
      <c r="AB3084" s="13" t="e">
        <f ca="1">CalcTable[[#This Row],[IWC]]+CalcTable[[#This Row],[Eff Precip]]+CalcTable[[#This Row],[IrrAmt]]-CalcTable[[#This Row],[AET]]</f>
        <v>#NAME?</v>
      </c>
      <c r="AC3084" s="13" t="e">
        <f ca="1">IF(CalcTable[[#This Row],[PWC]]&gt;FCAP,MIN(24*PERC,MIN(SAT,CalcTable[[#This Row],[PWC]])-FCAP),0)</f>
        <v>#NAME?</v>
      </c>
      <c r="AD3084" s="13" t="e">
        <f ca="1">IF(CalcTable[[#This Row],[PWC]]&gt;SAT,CalcTable[[#This Row],[PWC]]-SAT,0)</f>
        <v>#NAME?</v>
      </c>
      <c r="AE3084" s="13" t="e">
        <f ca="1">CalcTable[[#This Row],[PWC]]-CalcTable[[#This Row],[PercAmt]]-CalcTable[[#This Row],[Runoff]]</f>
        <v>#NAME?</v>
      </c>
      <c r="AF3084" s="13" t="e">
        <f ca="1">CalcTable[[#This Row],[IrrAmt]]/1000*CUR_IRR_AREA*10000/IRR_EFF</f>
        <v>#NAME?</v>
      </c>
      <c r="AG3084" s="147"/>
      <c r="AH3084" s="13"/>
      <c r="AI3084" s="50">
        <v>0</v>
      </c>
      <c r="AJ3084" s="50">
        <v>0</v>
      </c>
      <c r="AK3084" s="50">
        <v>0</v>
      </c>
      <c r="AL3084" s="50">
        <v>0</v>
      </c>
      <c r="AM3084" s="50"/>
      <c r="AN3084" s="50"/>
      <c r="AO3084" s="50"/>
      <c r="AP3084" s="50"/>
      <c r="AQ3084" s="50"/>
      <c r="AR3084" s="50"/>
      <c r="AS3084" s="50"/>
      <c r="AT3084" s="50"/>
      <c r="AU3084" s="50"/>
      <c r="AV3084" s="50"/>
      <c r="AW3084" s="50"/>
      <c r="AX3084" s="50">
        <f t="shared" si="967"/>
        <v>0</v>
      </c>
      <c r="AY3084" s="50"/>
      <c r="AZ3084" s="50">
        <f t="shared" si="957"/>
        <v>0</v>
      </c>
      <c r="BA3084" s="50">
        <f t="shared" si="958"/>
        <v>0</v>
      </c>
      <c r="BB3084" s="50">
        <f t="shared" si="959"/>
        <v>0</v>
      </c>
      <c r="BC3084" s="17">
        <f t="shared" si="960"/>
        <v>19805</v>
      </c>
      <c r="BD3084" s="50">
        <f t="shared" si="961"/>
        <v>0</v>
      </c>
      <c r="BE3084" s="50">
        <f t="shared" si="962"/>
        <v>0</v>
      </c>
      <c r="BF3084" s="50">
        <f t="shared" si="968"/>
        <v>0</v>
      </c>
      <c r="BG3084" s="50"/>
      <c r="BH3084" s="17">
        <f t="shared" si="963"/>
        <v>0</v>
      </c>
      <c r="BI3084" s="17">
        <f t="shared" si="971"/>
        <v>3084</v>
      </c>
      <c r="BJ3084" s="17">
        <f t="shared" si="969"/>
        <v>3084</v>
      </c>
      <c r="BK3084" s="150">
        <f t="shared" si="970"/>
        <v>29346</v>
      </c>
      <c r="BL3084" s="50" t="e">
        <f t="shared" ca="1" si="964"/>
        <v>#NAME?</v>
      </c>
      <c r="BM3084" s="50" t="e">
        <f t="shared" ca="1" si="965"/>
        <v>#NAME?</v>
      </c>
      <c r="BN3084" s="50" t="e">
        <f t="shared" ca="1" si="966"/>
        <v>#NAME?</v>
      </c>
    </row>
    <row r="3085" spans="1:66" x14ac:dyDescent="0.35">
      <c r="A3085" s="48">
        <v>29347</v>
      </c>
      <c r="B3085" s="17">
        <v>1980</v>
      </c>
      <c r="C3085" s="17">
        <v>5</v>
      </c>
      <c r="D3085" s="17">
        <v>127</v>
      </c>
      <c r="E3085" s="17">
        <v>6</v>
      </c>
      <c r="F3085" s="17">
        <v>3</v>
      </c>
      <c r="G3085" s="50">
        <v>1.7</v>
      </c>
      <c r="H3085" s="32">
        <v>5.4742884918542574</v>
      </c>
      <c r="I3085" s="50">
        <v>13.666666666666666</v>
      </c>
      <c r="J3085" s="13">
        <v>0</v>
      </c>
      <c r="K3085" s="13">
        <f t="shared" si="952"/>
        <v>0</v>
      </c>
      <c r="L3085" s="13">
        <f t="shared" si="953"/>
        <v>0</v>
      </c>
      <c r="M3085" s="13" t="e">
        <f ca="1">CalcTable[[#This Row],[IWC]]-AE3084</f>
        <v>#NAME?</v>
      </c>
      <c r="N3085" s="13" t="e">
        <f ca="1">IF(CalcTable[[#This Row],[Day of Year]]&lt;123,FCAP,AE3084)</f>
        <v>#NAME?</v>
      </c>
      <c r="O3085" s="17" t="e">
        <f ca="1">IF(IRR_DRIP,5,COUNTIF('IDET Wind Values'!C3069:G3069,"&lt;="&amp;IRR_MAXWIND))</f>
        <v>#NAME?</v>
      </c>
      <c r="P3085" s="13" t="e">
        <f ca="1">CalcTable[[#This Row],[ET_o]]*KL</f>
        <v>#NAME?</v>
      </c>
      <c r="Q3085" s="13" t="e">
        <f ca="1">IF(WILTPT&lt;=0,1,MAX(0,MIN(1,(CalcTable[[#This Row],[IWC]]-WILTPT)/(MAD-WILTPT))))</f>
        <v>#NAME?</v>
      </c>
      <c r="R3085" s="13" t="e">
        <f ca="1">CalcTable[[#This Row],[ETMult]]*CalcTable[[#This Row],[ETb]]</f>
        <v>#NAME?</v>
      </c>
      <c r="S3085" s="13" t="b">
        <f>INDEX(IRR_LIST,CalcTable[[#This Row],[Day of Week]]+1)</f>
        <v>1</v>
      </c>
      <c r="T3085" s="13">
        <f t="shared" ca="1" si="954"/>
        <v>0</v>
      </c>
      <c r="U3085" s="13" t="b">
        <f ca="1">IF(CalcTable[[#This Row],[IrrPrecip]]&gt;=IC_MM,FALSE,TRUE)</f>
        <v>1</v>
      </c>
      <c r="V3085" s="13" t="b">
        <f t="shared" si="955"/>
        <v>1</v>
      </c>
      <c r="W3085" s="13" t="e">
        <f ca="1">IF(AND(IRR_DRIP=FALSE,CalcTable[[#This Row],[IrrHours]]&lt;=0),FALSE,TRUE)</f>
        <v>#NAME?</v>
      </c>
      <c r="X3085" s="13" t="e">
        <f ca="1">AND(CalcTable[[#This Row],[IrrDay]],CalcTable[[#This Row],[IrrRain]],CalcTable[[#This Row],[IrrWarm]],CalcTable[[#This Row],[IrrWindy]])</f>
        <v>#NAME?</v>
      </c>
      <c r="Y3085" s="13" t="e">
        <f t="shared" ca="1" si="956"/>
        <v>#NAME?</v>
      </c>
      <c r="Z3085" s="13" t="e">
        <f ca="1">CalcTable[[#This Row],[IrrHours]]/5</f>
        <v>#NAME?</v>
      </c>
      <c r="AA3085" s="13" t="e">
        <f ca="1">IF(CalcTable[[#This Row],[IrrFlag]]=FALSE,0,MAX(0,CalcTable[[#This Row],[VolRednWind]]*(FCAP*IRR_TARGET-CalcTable[[#This Row],[IWC]])))</f>
        <v>#NAME?</v>
      </c>
      <c r="AB3085" s="13" t="e">
        <f ca="1">CalcTable[[#This Row],[IWC]]+CalcTable[[#This Row],[Eff Precip]]+CalcTable[[#This Row],[IrrAmt]]-CalcTable[[#This Row],[AET]]</f>
        <v>#NAME?</v>
      </c>
      <c r="AC3085" s="13" t="e">
        <f ca="1">IF(CalcTable[[#This Row],[PWC]]&gt;FCAP,MIN(24*PERC,MIN(SAT,CalcTable[[#This Row],[PWC]])-FCAP),0)</f>
        <v>#NAME?</v>
      </c>
      <c r="AD3085" s="13" t="e">
        <f ca="1">IF(CalcTable[[#This Row],[PWC]]&gt;SAT,CalcTable[[#This Row],[PWC]]-SAT,0)</f>
        <v>#NAME?</v>
      </c>
      <c r="AE3085" s="13" t="e">
        <f ca="1">CalcTable[[#This Row],[PWC]]-CalcTable[[#This Row],[PercAmt]]-CalcTable[[#This Row],[Runoff]]</f>
        <v>#NAME?</v>
      </c>
      <c r="AF3085" s="13" t="e">
        <f ca="1">CalcTable[[#This Row],[IrrAmt]]/1000*CUR_IRR_AREA*10000/IRR_EFF</f>
        <v>#NAME?</v>
      </c>
      <c r="AG3085" s="147"/>
      <c r="AH3085" s="13"/>
      <c r="AI3085" s="50">
        <v>0</v>
      </c>
      <c r="AJ3085" s="50">
        <v>0</v>
      </c>
      <c r="AK3085" s="50">
        <v>0</v>
      </c>
      <c r="AL3085" s="50">
        <v>0</v>
      </c>
      <c r="AM3085" s="50"/>
      <c r="AN3085" s="50"/>
      <c r="AO3085" s="50"/>
      <c r="AP3085" s="50"/>
      <c r="AQ3085" s="50"/>
      <c r="AR3085" s="50"/>
      <c r="AS3085" s="50"/>
      <c r="AT3085" s="50"/>
      <c r="AU3085" s="50"/>
      <c r="AV3085" s="50"/>
      <c r="AW3085" s="50"/>
      <c r="AX3085" s="50">
        <f t="shared" si="967"/>
        <v>0</v>
      </c>
      <c r="AY3085" s="50"/>
      <c r="AZ3085" s="50">
        <f t="shared" si="957"/>
        <v>0</v>
      </c>
      <c r="BA3085" s="50">
        <f t="shared" si="958"/>
        <v>0</v>
      </c>
      <c r="BB3085" s="50">
        <f t="shared" si="959"/>
        <v>0</v>
      </c>
      <c r="BC3085" s="17">
        <f t="shared" si="960"/>
        <v>19805</v>
      </c>
      <c r="BD3085" s="50">
        <f t="shared" si="961"/>
        <v>0</v>
      </c>
      <c r="BE3085" s="50">
        <f t="shared" si="962"/>
        <v>0</v>
      </c>
      <c r="BF3085" s="50">
        <f t="shared" si="968"/>
        <v>0</v>
      </c>
      <c r="BG3085" s="50"/>
      <c r="BH3085" s="17">
        <f t="shared" si="963"/>
        <v>0</v>
      </c>
      <c r="BI3085" s="17">
        <f t="shared" si="971"/>
        <v>3085</v>
      </c>
      <c r="BJ3085" s="17">
        <f t="shared" si="969"/>
        <v>3085</v>
      </c>
      <c r="BK3085" s="150">
        <f t="shared" si="970"/>
        <v>29347</v>
      </c>
      <c r="BL3085" s="50" t="e">
        <f t="shared" ca="1" si="964"/>
        <v>#NAME?</v>
      </c>
      <c r="BM3085" s="50" t="e">
        <f t="shared" ca="1" si="965"/>
        <v>#NAME?</v>
      </c>
      <c r="BN3085" s="50" t="e">
        <f t="shared" ca="1" si="966"/>
        <v>#NAME?</v>
      </c>
    </row>
    <row r="3086" spans="1:66" x14ac:dyDescent="0.35">
      <c r="A3086" s="48">
        <v>29348</v>
      </c>
      <c r="B3086" s="17">
        <v>1980</v>
      </c>
      <c r="C3086" s="17">
        <v>5</v>
      </c>
      <c r="D3086" s="17">
        <v>128</v>
      </c>
      <c r="E3086" s="17">
        <v>7</v>
      </c>
      <c r="F3086" s="17">
        <v>4</v>
      </c>
      <c r="G3086" s="50">
        <v>4.5999999999999996</v>
      </c>
      <c r="H3086" s="32">
        <v>4.1211933407092998</v>
      </c>
      <c r="I3086" s="50">
        <v>15.666666666666666</v>
      </c>
      <c r="J3086" s="13">
        <v>0</v>
      </c>
      <c r="K3086" s="13">
        <f t="shared" si="952"/>
        <v>0</v>
      </c>
      <c r="L3086" s="13">
        <f t="shared" si="953"/>
        <v>0</v>
      </c>
      <c r="M3086" s="13" t="e">
        <f ca="1">CalcTable[[#This Row],[IWC]]-AE3085</f>
        <v>#NAME?</v>
      </c>
      <c r="N3086" s="13" t="e">
        <f ca="1">IF(CalcTable[[#This Row],[Day of Year]]&lt;123,FCAP,AE3085)</f>
        <v>#NAME?</v>
      </c>
      <c r="O3086" s="17" t="e">
        <f ca="1">IF(IRR_DRIP,5,COUNTIF('IDET Wind Values'!C3070:G3070,"&lt;="&amp;IRR_MAXWIND))</f>
        <v>#NAME?</v>
      </c>
      <c r="P3086" s="13" t="e">
        <f ca="1">CalcTable[[#This Row],[ET_o]]*KL</f>
        <v>#NAME?</v>
      </c>
      <c r="Q3086" s="13" t="e">
        <f ca="1">IF(WILTPT&lt;=0,1,MAX(0,MIN(1,(CalcTable[[#This Row],[IWC]]-WILTPT)/(MAD-WILTPT))))</f>
        <v>#NAME?</v>
      </c>
      <c r="R3086" s="13" t="e">
        <f ca="1">CalcTable[[#This Row],[ETMult]]*CalcTable[[#This Row],[ETb]]</f>
        <v>#NAME?</v>
      </c>
      <c r="S3086" s="13" t="b">
        <f>INDEX(IRR_LIST,CalcTable[[#This Row],[Day of Week]]+1)</f>
        <v>0</v>
      </c>
      <c r="T3086" s="13">
        <f t="shared" ca="1" si="954"/>
        <v>0</v>
      </c>
      <c r="U3086" s="13" t="b">
        <f ca="1">IF(CalcTable[[#This Row],[IrrPrecip]]&gt;=IC_MM,FALSE,TRUE)</f>
        <v>1</v>
      </c>
      <c r="V3086" s="13" t="b">
        <f t="shared" si="955"/>
        <v>1</v>
      </c>
      <c r="W3086" s="13" t="e">
        <f ca="1">IF(AND(IRR_DRIP=FALSE,CalcTable[[#This Row],[IrrHours]]&lt;=0),FALSE,TRUE)</f>
        <v>#NAME?</v>
      </c>
      <c r="X3086" s="13" t="e">
        <f ca="1">AND(CalcTable[[#This Row],[IrrDay]],CalcTable[[#This Row],[IrrRain]],CalcTable[[#This Row],[IrrWarm]],CalcTable[[#This Row],[IrrWindy]])</f>
        <v>#NAME?</v>
      </c>
      <c r="Y3086" s="13" t="e">
        <f t="shared" ca="1" si="956"/>
        <v>#NAME?</v>
      </c>
      <c r="Z3086" s="13" t="e">
        <f ca="1">CalcTable[[#This Row],[IrrHours]]/5</f>
        <v>#NAME?</v>
      </c>
      <c r="AA3086" s="13" t="e">
        <f ca="1">IF(CalcTable[[#This Row],[IrrFlag]]=FALSE,0,MAX(0,CalcTable[[#This Row],[VolRednWind]]*(FCAP*IRR_TARGET-CalcTable[[#This Row],[IWC]])))</f>
        <v>#NAME?</v>
      </c>
      <c r="AB3086" s="13" t="e">
        <f ca="1">CalcTable[[#This Row],[IWC]]+CalcTable[[#This Row],[Eff Precip]]+CalcTable[[#This Row],[IrrAmt]]-CalcTable[[#This Row],[AET]]</f>
        <v>#NAME?</v>
      </c>
      <c r="AC3086" s="13" t="e">
        <f ca="1">IF(CalcTable[[#This Row],[PWC]]&gt;FCAP,MIN(24*PERC,MIN(SAT,CalcTable[[#This Row],[PWC]])-FCAP),0)</f>
        <v>#NAME?</v>
      </c>
      <c r="AD3086" s="13" t="e">
        <f ca="1">IF(CalcTable[[#This Row],[PWC]]&gt;SAT,CalcTable[[#This Row],[PWC]]-SAT,0)</f>
        <v>#NAME?</v>
      </c>
      <c r="AE3086" s="13" t="e">
        <f ca="1">CalcTable[[#This Row],[PWC]]-CalcTable[[#This Row],[PercAmt]]-CalcTable[[#This Row],[Runoff]]</f>
        <v>#NAME?</v>
      </c>
      <c r="AF3086" s="13" t="e">
        <f ca="1">CalcTable[[#This Row],[IrrAmt]]/1000*CUR_IRR_AREA*10000/IRR_EFF</f>
        <v>#NAME?</v>
      </c>
      <c r="AG3086" s="147"/>
      <c r="AH3086" s="13"/>
      <c r="AI3086" s="50">
        <v>0</v>
      </c>
      <c r="AJ3086" s="50">
        <v>0</v>
      </c>
      <c r="AK3086" s="50">
        <v>2.287075124725154</v>
      </c>
      <c r="AL3086" s="50">
        <v>11.75953337611227</v>
      </c>
      <c r="AM3086" s="50"/>
      <c r="AN3086" s="50"/>
      <c r="AO3086" s="50"/>
      <c r="AP3086" s="50"/>
      <c r="AQ3086" s="50"/>
      <c r="AR3086" s="50"/>
      <c r="AS3086" s="50"/>
      <c r="AT3086" s="50"/>
      <c r="AU3086" s="50"/>
      <c r="AV3086" s="50"/>
      <c r="AW3086" s="50"/>
      <c r="AX3086" s="50">
        <f t="shared" si="967"/>
        <v>14.046608500837424</v>
      </c>
      <c r="AY3086" s="50"/>
      <c r="AZ3086" s="50">
        <f t="shared" si="957"/>
        <v>378.4900808619289</v>
      </c>
      <c r="BA3086" s="50">
        <f t="shared" si="958"/>
        <v>582.75456894614456</v>
      </c>
      <c r="BB3086" s="50">
        <f t="shared" si="959"/>
        <v>600.77790613004595</v>
      </c>
      <c r="BC3086" s="17">
        <f t="shared" si="960"/>
        <v>19805</v>
      </c>
      <c r="BD3086" s="50">
        <f t="shared" si="961"/>
        <v>14.046608500837424</v>
      </c>
      <c r="BE3086" s="50">
        <f t="shared" si="962"/>
        <v>378.4900808619289</v>
      </c>
      <c r="BF3086" s="50">
        <f t="shared" si="968"/>
        <v>619.08928271954619</v>
      </c>
      <c r="BG3086" s="50"/>
      <c r="BH3086" s="17">
        <f t="shared" si="963"/>
        <v>0</v>
      </c>
      <c r="BI3086" s="17">
        <f t="shared" si="971"/>
        <v>3086</v>
      </c>
      <c r="BJ3086" s="17">
        <f t="shared" si="969"/>
        <v>3086</v>
      </c>
      <c r="BK3086" s="150">
        <f t="shared" si="970"/>
        <v>29348</v>
      </c>
      <c r="BL3086" s="50" t="e">
        <f t="shared" ca="1" si="964"/>
        <v>#NAME?</v>
      </c>
      <c r="BM3086" s="50" t="e">
        <f t="shared" ca="1" si="965"/>
        <v>#NAME?</v>
      </c>
      <c r="BN3086" s="50" t="e">
        <f t="shared" ca="1" si="966"/>
        <v>#NAME?</v>
      </c>
    </row>
    <row r="3087" spans="1:66" x14ac:dyDescent="0.35">
      <c r="A3087" s="48">
        <v>29349</v>
      </c>
      <c r="B3087" s="17">
        <v>1980</v>
      </c>
      <c r="C3087" s="17">
        <v>5</v>
      </c>
      <c r="D3087" s="17">
        <v>129</v>
      </c>
      <c r="E3087" s="17">
        <v>8</v>
      </c>
      <c r="F3087" s="17">
        <v>5</v>
      </c>
      <c r="G3087" s="50">
        <v>4.0999999999999996</v>
      </c>
      <c r="H3087" s="32">
        <v>4.7089981493207178</v>
      </c>
      <c r="I3087" s="50">
        <v>13.5</v>
      </c>
      <c r="J3087" s="13">
        <v>0</v>
      </c>
      <c r="K3087" s="13">
        <f t="shared" si="952"/>
        <v>0</v>
      </c>
      <c r="L3087" s="13">
        <f t="shared" si="953"/>
        <v>0</v>
      </c>
      <c r="M3087" s="13" t="e">
        <f ca="1">CalcTable[[#This Row],[IWC]]-AE3086</f>
        <v>#NAME?</v>
      </c>
      <c r="N3087" s="13" t="e">
        <f ca="1">IF(CalcTable[[#This Row],[Day of Year]]&lt;123,FCAP,AE3086)</f>
        <v>#NAME?</v>
      </c>
      <c r="O3087" s="17" t="e">
        <f ca="1">IF(IRR_DRIP,5,COUNTIF('IDET Wind Values'!C3071:G3071,"&lt;="&amp;IRR_MAXWIND))</f>
        <v>#NAME?</v>
      </c>
      <c r="P3087" s="13" t="e">
        <f ca="1">CalcTable[[#This Row],[ET_o]]*KL</f>
        <v>#NAME?</v>
      </c>
      <c r="Q3087" s="13" t="e">
        <f ca="1">IF(WILTPT&lt;=0,1,MAX(0,MIN(1,(CalcTable[[#This Row],[IWC]]-WILTPT)/(MAD-WILTPT))))</f>
        <v>#NAME?</v>
      </c>
      <c r="R3087" s="13" t="e">
        <f ca="1">CalcTable[[#This Row],[ETMult]]*CalcTable[[#This Row],[ETb]]</f>
        <v>#NAME?</v>
      </c>
      <c r="S3087" s="13" t="b">
        <f>INDEX(IRR_LIST,CalcTable[[#This Row],[Day of Week]]+1)</f>
        <v>1</v>
      </c>
      <c r="T3087" s="13">
        <f t="shared" ca="1" si="954"/>
        <v>0</v>
      </c>
      <c r="U3087" s="13" t="b">
        <f ca="1">IF(CalcTable[[#This Row],[IrrPrecip]]&gt;=IC_MM,FALSE,TRUE)</f>
        <v>1</v>
      </c>
      <c r="V3087" s="13" t="b">
        <f t="shared" si="955"/>
        <v>0</v>
      </c>
      <c r="W3087" s="13" t="e">
        <f ca="1">IF(AND(IRR_DRIP=FALSE,CalcTable[[#This Row],[IrrHours]]&lt;=0),FALSE,TRUE)</f>
        <v>#NAME?</v>
      </c>
      <c r="X3087" s="13" t="e">
        <f ca="1">AND(CalcTable[[#This Row],[IrrDay]],CalcTable[[#This Row],[IrrRain]],CalcTable[[#This Row],[IrrWarm]],CalcTable[[#This Row],[IrrWindy]])</f>
        <v>#NAME?</v>
      </c>
      <c r="Y3087" s="13" t="e">
        <f t="shared" ca="1" si="956"/>
        <v>#NAME?</v>
      </c>
      <c r="Z3087" s="13" t="e">
        <f ca="1">CalcTable[[#This Row],[IrrHours]]/5</f>
        <v>#NAME?</v>
      </c>
      <c r="AA3087" s="13" t="e">
        <f ca="1">IF(CalcTable[[#This Row],[IrrFlag]]=FALSE,0,MAX(0,CalcTable[[#This Row],[VolRednWind]]*(FCAP*IRR_TARGET-CalcTable[[#This Row],[IWC]])))</f>
        <v>#NAME?</v>
      </c>
      <c r="AB3087" s="13" t="e">
        <f ca="1">CalcTable[[#This Row],[IWC]]+CalcTable[[#This Row],[Eff Precip]]+CalcTable[[#This Row],[IrrAmt]]-CalcTable[[#This Row],[AET]]</f>
        <v>#NAME?</v>
      </c>
      <c r="AC3087" s="13" t="e">
        <f ca="1">IF(CalcTable[[#This Row],[PWC]]&gt;FCAP,MIN(24*PERC,MIN(SAT,CalcTable[[#This Row],[PWC]])-FCAP),0)</f>
        <v>#NAME?</v>
      </c>
      <c r="AD3087" s="13" t="e">
        <f ca="1">IF(CalcTable[[#This Row],[PWC]]&gt;SAT,CalcTable[[#This Row],[PWC]]-SAT,0)</f>
        <v>#NAME?</v>
      </c>
      <c r="AE3087" s="13" t="e">
        <f ca="1">CalcTable[[#This Row],[PWC]]-CalcTable[[#This Row],[PercAmt]]-CalcTable[[#This Row],[Runoff]]</f>
        <v>#NAME?</v>
      </c>
      <c r="AF3087" s="13" t="e">
        <f ca="1">CalcTable[[#This Row],[IrrAmt]]/1000*CUR_IRR_AREA*10000/IRR_EFF</f>
        <v>#NAME?</v>
      </c>
      <c r="AG3087" s="147"/>
      <c r="AH3087" s="13"/>
      <c r="AI3087" s="50">
        <v>0</v>
      </c>
      <c r="AJ3087" s="50">
        <v>0</v>
      </c>
      <c r="AK3087" s="50">
        <v>0</v>
      </c>
      <c r="AL3087" s="50">
        <v>0</v>
      </c>
      <c r="AM3087" s="50"/>
      <c r="AN3087" s="50"/>
      <c r="AO3087" s="50"/>
      <c r="AP3087" s="50"/>
      <c r="AQ3087" s="50"/>
      <c r="AR3087" s="50"/>
      <c r="AS3087" s="50"/>
      <c r="AT3087" s="50"/>
      <c r="AU3087" s="50"/>
      <c r="AV3087" s="50"/>
      <c r="AW3087" s="50"/>
      <c r="AX3087" s="50">
        <f t="shared" si="967"/>
        <v>0</v>
      </c>
      <c r="AY3087" s="50"/>
      <c r="AZ3087" s="50">
        <f t="shared" si="957"/>
        <v>0</v>
      </c>
      <c r="BA3087" s="50">
        <f t="shared" si="958"/>
        <v>0</v>
      </c>
      <c r="BB3087" s="50">
        <f t="shared" si="959"/>
        <v>0</v>
      </c>
      <c r="BC3087" s="17">
        <f t="shared" si="960"/>
        <v>19805</v>
      </c>
      <c r="BD3087" s="50">
        <f t="shared" si="961"/>
        <v>0</v>
      </c>
      <c r="BE3087" s="50">
        <f t="shared" si="962"/>
        <v>0</v>
      </c>
      <c r="BF3087" s="50">
        <f t="shared" si="968"/>
        <v>0</v>
      </c>
      <c r="BG3087" s="50"/>
      <c r="BH3087" s="17">
        <f t="shared" si="963"/>
        <v>0</v>
      </c>
      <c r="BI3087" s="17">
        <f t="shared" si="971"/>
        <v>3087</v>
      </c>
      <c r="BJ3087" s="17">
        <f t="shared" si="969"/>
        <v>3087</v>
      </c>
      <c r="BK3087" s="150">
        <f t="shared" si="970"/>
        <v>29349</v>
      </c>
      <c r="BL3087" s="50" t="e">
        <f t="shared" ca="1" si="964"/>
        <v>#NAME?</v>
      </c>
      <c r="BM3087" s="50" t="e">
        <f t="shared" ca="1" si="965"/>
        <v>#NAME?</v>
      </c>
      <c r="BN3087" s="50" t="e">
        <f t="shared" ca="1" si="966"/>
        <v>#NAME?</v>
      </c>
    </row>
    <row r="3088" spans="1:66" x14ac:dyDescent="0.35">
      <c r="A3088" s="48">
        <v>29350</v>
      </c>
      <c r="B3088" s="17">
        <v>1980</v>
      </c>
      <c r="C3088" s="17">
        <v>5</v>
      </c>
      <c r="D3088" s="17">
        <v>130</v>
      </c>
      <c r="E3088" s="17">
        <v>9</v>
      </c>
      <c r="F3088" s="17">
        <v>6</v>
      </c>
      <c r="G3088" s="50">
        <v>1</v>
      </c>
      <c r="H3088" s="32">
        <v>4.8206196623484727</v>
      </c>
      <c r="I3088" s="50">
        <v>12</v>
      </c>
      <c r="J3088" s="13">
        <v>0</v>
      </c>
      <c r="K3088" s="13">
        <f t="shared" si="952"/>
        <v>0</v>
      </c>
      <c r="L3088" s="13">
        <f t="shared" si="953"/>
        <v>0</v>
      </c>
      <c r="M3088" s="13" t="e">
        <f ca="1">CalcTable[[#This Row],[IWC]]-AE3087</f>
        <v>#NAME?</v>
      </c>
      <c r="N3088" s="13" t="e">
        <f ca="1">IF(CalcTable[[#This Row],[Day of Year]]&lt;123,FCAP,AE3087)</f>
        <v>#NAME?</v>
      </c>
      <c r="O3088" s="17" t="e">
        <f ca="1">IF(IRR_DRIP,5,COUNTIF('IDET Wind Values'!C3072:G3072,"&lt;="&amp;IRR_MAXWIND))</f>
        <v>#NAME?</v>
      </c>
      <c r="P3088" s="13" t="e">
        <f ca="1">CalcTable[[#This Row],[ET_o]]*KL</f>
        <v>#NAME?</v>
      </c>
      <c r="Q3088" s="13" t="e">
        <f ca="1">IF(WILTPT&lt;=0,1,MAX(0,MIN(1,(CalcTable[[#This Row],[IWC]]-WILTPT)/(MAD-WILTPT))))</f>
        <v>#NAME?</v>
      </c>
      <c r="R3088" s="13" t="e">
        <f ca="1">CalcTable[[#This Row],[ETMult]]*CalcTable[[#This Row],[ETb]]</f>
        <v>#NAME?</v>
      </c>
      <c r="S3088" s="13" t="b">
        <f>INDEX(IRR_LIST,CalcTable[[#This Row],[Day of Week]]+1)</f>
        <v>0</v>
      </c>
      <c r="T3088" s="13">
        <f t="shared" ca="1" si="954"/>
        <v>0</v>
      </c>
      <c r="U3088" s="13" t="b">
        <f ca="1">IF(CalcTable[[#This Row],[IrrPrecip]]&gt;=IC_MM,FALSE,TRUE)</f>
        <v>1</v>
      </c>
      <c r="V3088" s="13" t="b">
        <f t="shared" si="955"/>
        <v>1</v>
      </c>
      <c r="W3088" s="13" t="e">
        <f ca="1">IF(AND(IRR_DRIP=FALSE,CalcTable[[#This Row],[IrrHours]]&lt;=0),FALSE,TRUE)</f>
        <v>#NAME?</v>
      </c>
      <c r="X3088" s="13" t="e">
        <f ca="1">AND(CalcTable[[#This Row],[IrrDay]],CalcTable[[#This Row],[IrrRain]],CalcTable[[#This Row],[IrrWarm]],CalcTable[[#This Row],[IrrWindy]])</f>
        <v>#NAME?</v>
      </c>
      <c r="Y3088" s="13" t="e">
        <f t="shared" ca="1" si="956"/>
        <v>#NAME?</v>
      </c>
      <c r="Z3088" s="13" t="e">
        <f ca="1">CalcTable[[#This Row],[IrrHours]]/5</f>
        <v>#NAME?</v>
      </c>
      <c r="AA3088" s="13" t="e">
        <f ca="1">IF(CalcTable[[#This Row],[IrrFlag]]=FALSE,0,MAX(0,CalcTable[[#This Row],[VolRednWind]]*(FCAP*IRR_TARGET-CalcTable[[#This Row],[IWC]])))</f>
        <v>#NAME?</v>
      </c>
      <c r="AB3088" s="13" t="e">
        <f ca="1">CalcTable[[#This Row],[IWC]]+CalcTable[[#This Row],[Eff Precip]]+CalcTable[[#This Row],[IrrAmt]]-CalcTable[[#This Row],[AET]]</f>
        <v>#NAME?</v>
      </c>
      <c r="AC3088" s="13" t="e">
        <f ca="1">IF(CalcTable[[#This Row],[PWC]]&gt;FCAP,MIN(24*PERC,MIN(SAT,CalcTable[[#This Row],[PWC]])-FCAP),0)</f>
        <v>#NAME?</v>
      </c>
      <c r="AD3088" s="13" t="e">
        <f ca="1">IF(CalcTable[[#This Row],[PWC]]&gt;SAT,CalcTable[[#This Row],[PWC]]-SAT,0)</f>
        <v>#NAME?</v>
      </c>
      <c r="AE3088" s="13" t="e">
        <f ca="1">CalcTable[[#This Row],[PWC]]-CalcTable[[#This Row],[PercAmt]]-CalcTable[[#This Row],[Runoff]]</f>
        <v>#NAME?</v>
      </c>
      <c r="AF3088" s="13" t="e">
        <f ca="1">CalcTable[[#This Row],[IrrAmt]]/1000*CUR_IRR_AREA*10000/IRR_EFF</f>
        <v>#NAME?</v>
      </c>
      <c r="AG3088" s="147"/>
      <c r="AH3088" s="13"/>
      <c r="AI3088" s="50">
        <v>0</v>
      </c>
      <c r="AJ3088" s="50">
        <v>0</v>
      </c>
      <c r="AK3088" s="50">
        <v>0</v>
      </c>
      <c r="AL3088" s="50">
        <v>4.8699489821263953</v>
      </c>
      <c r="AM3088" s="50"/>
      <c r="AN3088" s="50"/>
      <c r="AO3088" s="50"/>
      <c r="AP3088" s="50"/>
      <c r="AQ3088" s="50"/>
      <c r="AR3088" s="50"/>
      <c r="AS3088" s="50"/>
      <c r="AT3088" s="50"/>
      <c r="AU3088" s="50"/>
      <c r="AV3088" s="50"/>
      <c r="AW3088" s="50"/>
      <c r="AX3088" s="50">
        <f t="shared" si="967"/>
        <v>4.8699489821263953</v>
      </c>
      <c r="AY3088" s="50"/>
      <c r="AZ3088" s="50">
        <f t="shared" si="957"/>
        <v>142.85183680904095</v>
      </c>
      <c r="BA3088" s="50">
        <f t="shared" si="958"/>
        <v>219.94647889645989</v>
      </c>
      <c r="BB3088" s="50">
        <f t="shared" si="959"/>
        <v>226.74894731593804</v>
      </c>
      <c r="BC3088" s="17">
        <f t="shared" si="960"/>
        <v>19805</v>
      </c>
      <c r="BD3088" s="50">
        <f t="shared" si="961"/>
        <v>4.8699489821263953</v>
      </c>
      <c r="BE3088" s="50">
        <f t="shared" si="962"/>
        <v>142.85183680904095</v>
      </c>
      <c r="BF3088" s="50">
        <f t="shared" si="968"/>
        <v>233.66012917400744</v>
      </c>
      <c r="BG3088" s="50"/>
      <c r="BH3088" s="17">
        <f t="shared" si="963"/>
        <v>0</v>
      </c>
      <c r="BI3088" s="17">
        <f t="shared" si="971"/>
        <v>3088</v>
      </c>
      <c r="BJ3088" s="17">
        <f t="shared" si="969"/>
        <v>3088</v>
      </c>
      <c r="BK3088" s="150">
        <f t="shared" si="970"/>
        <v>29350</v>
      </c>
      <c r="BL3088" s="50" t="e">
        <f t="shared" ca="1" si="964"/>
        <v>#NAME?</v>
      </c>
      <c r="BM3088" s="50" t="e">
        <f t="shared" ca="1" si="965"/>
        <v>#NAME?</v>
      </c>
      <c r="BN3088" s="50" t="e">
        <f t="shared" ca="1" si="966"/>
        <v>#NAME?</v>
      </c>
    </row>
    <row r="3089" spans="1:66" x14ac:dyDescent="0.35">
      <c r="A3089" s="48">
        <v>29351</v>
      </c>
      <c r="B3089" s="17">
        <v>1980</v>
      </c>
      <c r="C3089" s="17">
        <v>5</v>
      </c>
      <c r="D3089" s="17">
        <v>131</v>
      </c>
      <c r="E3089" s="17">
        <v>10</v>
      </c>
      <c r="F3089" s="17">
        <v>7</v>
      </c>
      <c r="G3089" s="50">
        <v>3.8</v>
      </c>
      <c r="H3089" s="32">
        <v>3.9086808879892554</v>
      </c>
      <c r="I3089" s="50">
        <v>1.8333333333333333</v>
      </c>
      <c r="J3089" s="13">
        <v>0</v>
      </c>
      <c r="K3089" s="13">
        <f t="shared" si="952"/>
        <v>0</v>
      </c>
      <c r="L3089" s="13">
        <f t="shared" si="953"/>
        <v>0</v>
      </c>
      <c r="M3089" s="13" t="e">
        <f ca="1">CalcTable[[#This Row],[IWC]]-AE3088</f>
        <v>#NAME?</v>
      </c>
      <c r="N3089" s="13" t="e">
        <f ca="1">IF(CalcTable[[#This Row],[Day of Year]]&lt;123,FCAP,AE3088)</f>
        <v>#NAME?</v>
      </c>
      <c r="O3089" s="17" t="e">
        <f ca="1">IF(IRR_DRIP,5,COUNTIF('IDET Wind Values'!C3073:G3073,"&lt;="&amp;IRR_MAXWIND))</f>
        <v>#NAME?</v>
      </c>
      <c r="P3089" s="13" t="e">
        <f ca="1">CalcTable[[#This Row],[ET_o]]*KL</f>
        <v>#NAME?</v>
      </c>
      <c r="Q3089" s="13" t="e">
        <f ca="1">IF(WILTPT&lt;=0,1,MAX(0,MIN(1,(CalcTable[[#This Row],[IWC]]-WILTPT)/(MAD-WILTPT))))</f>
        <v>#NAME?</v>
      </c>
      <c r="R3089" s="13" t="e">
        <f ca="1">CalcTable[[#This Row],[ETMult]]*CalcTable[[#This Row],[ETb]]</f>
        <v>#NAME?</v>
      </c>
      <c r="S3089" s="13" t="b">
        <f>INDEX(IRR_LIST,CalcTable[[#This Row],[Day of Week]]+1)</f>
        <v>0</v>
      </c>
      <c r="T3089" s="13">
        <f t="shared" ca="1" si="954"/>
        <v>0</v>
      </c>
      <c r="U3089" s="13" t="b">
        <f ca="1">IF(CalcTable[[#This Row],[IrrPrecip]]&gt;=IC_MM,FALSE,TRUE)</f>
        <v>1</v>
      </c>
      <c r="V3089" s="13" t="b">
        <f t="shared" si="955"/>
        <v>0</v>
      </c>
      <c r="W3089" s="13" t="e">
        <f ca="1">IF(AND(IRR_DRIP=FALSE,CalcTable[[#This Row],[IrrHours]]&lt;=0),FALSE,TRUE)</f>
        <v>#NAME?</v>
      </c>
      <c r="X3089" s="13" t="e">
        <f ca="1">AND(CalcTable[[#This Row],[IrrDay]],CalcTable[[#This Row],[IrrRain]],CalcTable[[#This Row],[IrrWarm]],CalcTable[[#This Row],[IrrWindy]])</f>
        <v>#NAME?</v>
      </c>
      <c r="Y3089" s="13" t="e">
        <f t="shared" ca="1" si="956"/>
        <v>#NAME?</v>
      </c>
      <c r="Z3089" s="13" t="e">
        <f ca="1">CalcTable[[#This Row],[IrrHours]]/5</f>
        <v>#NAME?</v>
      </c>
      <c r="AA3089" s="13" t="e">
        <f ca="1">IF(CalcTable[[#This Row],[IrrFlag]]=FALSE,0,MAX(0,CalcTable[[#This Row],[VolRednWind]]*(FCAP*IRR_TARGET-CalcTable[[#This Row],[IWC]])))</f>
        <v>#NAME?</v>
      </c>
      <c r="AB3089" s="13" t="e">
        <f ca="1">CalcTable[[#This Row],[IWC]]+CalcTable[[#This Row],[Eff Precip]]+CalcTable[[#This Row],[IrrAmt]]-CalcTable[[#This Row],[AET]]</f>
        <v>#NAME?</v>
      </c>
      <c r="AC3089" s="13" t="e">
        <f ca="1">IF(CalcTable[[#This Row],[PWC]]&gt;FCAP,MIN(24*PERC,MIN(SAT,CalcTable[[#This Row],[PWC]])-FCAP),0)</f>
        <v>#NAME?</v>
      </c>
      <c r="AD3089" s="13" t="e">
        <f ca="1">IF(CalcTable[[#This Row],[PWC]]&gt;SAT,CalcTable[[#This Row],[PWC]]-SAT,0)</f>
        <v>#NAME?</v>
      </c>
      <c r="AE3089" s="13" t="e">
        <f ca="1">CalcTable[[#This Row],[PWC]]-CalcTable[[#This Row],[PercAmt]]-CalcTable[[#This Row],[Runoff]]</f>
        <v>#NAME?</v>
      </c>
      <c r="AF3089" s="13" t="e">
        <f ca="1">CalcTable[[#This Row],[IrrAmt]]/1000*CUR_IRR_AREA*10000/IRR_EFF</f>
        <v>#NAME?</v>
      </c>
      <c r="AG3089" s="147"/>
      <c r="AH3089" s="13"/>
      <c r="AI3089" s="50">
        <v>0</v>
      </c>
      <c r="AJ3089" s="50">
        <v>0</v>
      </c>
      <c r="AK3089" s="50">
        <v>0</v>
      </c>
      <c r="AL3089" s="50">
        <v>0</v>
      </c>
      <c r="AM3089" s="50"/>
      <c r="AN3089" s="50"/>
      <c r="AO3089" s="50"/>
      <c r="AP3089" s="50"/>
      <c r="AQ3089" s="50"/>
      <c r="AR3089" s="50"/>
      <c r="AS3089" s="50"/>
      <c r="AT3089" s="50"/>
      <c r="AU3089" s="50"/>
      <c r="AV3089" s="50"/>
      <c r="AW3089" s="50"/>
      <c r="AX3089" s="50">
        <f t="shared" si="967"/>
        <v>0</v>
      </c>
      <c r="AY3089" s="50"/>
      <c r="AZ3089" s="50">
        <f t="shared" si="957"/>
        <v>0</v>
      </c>
      <c r="BA3089" s="50">
        <f t="shared" si="958"/>
        <v>0</v>
      </c>
      <c r="BB3089" s="50">
        <f t="shared" si="959"/>
        <v>0</v>
      </c>
      <c r="BC3089" s="17">
        <f t="shared" si="960"/>
        <v>19805</v>
      </c>
      <c r="BD3089" s="50">
        <f t="shared" si="961"/>
        <v>0</v>
      </c>
      <c r="BE3089" s="50">
        <f t="shared" si="962"/>
        <v>0</v>
      </c>
      <c r="BF3089" s="50">
        <f t="shared" si="968"/>
        <v>0</v>
      </c>
      <c r="BG3089" s="50"/>
      <c r="BH3089" s="17">
        <f t="shared" si="963"/>
        <v>0</v>
      </c>
      <c r="BI3089" s="17">
        <f t="shared" si="971"/>
        <v>3089</v>
      </c>
      <c r="BJ3089" s="17">
        <f t="shared" si="969"/>
        <v>3089</v>
      </c>
      <c r="BK3089" s="150">
        <f t="shared" si="970"/>
        <v>29351</v>
      </c>
      <c r="BL3089" s="50" t="e">
        <f t="shared" ca="1" si="964"/>
        <v>#NAME?</v>
      </c>
      <c r="BM3089" s="50" t="e">
        <f t="shared" ca="1" si="965"/>
        <v>#NAME?</v>
      </c>
      <c r="BN3089" s="50" t="e">
        <f t="shared" ca="1" si="966"/>
        <v>#NAME?</v>
      </c>
    </row>
    <row r="3090" spans="1:66" x14ac:dyDescent="0.35">
      <c r="A3090" s="48">
        <v>29352</v>
      </c>
      <c r="B3090" s="17">
        <v>1980</v>
      </c>
      <c r="C3090" s="17">
        <v>5</v>
      </c>
      <c r="D3090" s="17">
        <v>132</v>
      </c>
      <c r="E3090" s="17">
        <v>11</v>
      </c>
      <c r="F3090" s="17">
        <v>1</v>
      </c>
      <c r="G3090" s="50">
        <v>-1.2</v>
      </c>
      <c r="H3090" s="32">
        <v>4.5611310012087438</v>
      </c>
      <c r="I3090" s="50">
        <v>9.1666666666666661</v>
      </c>
      <c r="J3090" s="13">
        <v>0</v>
      </c>
      <c r="K3090" s="13">
        <f t="shared" si="952"/>
        <v>0</v>
      </c>
      <c r="L3090" s="13">
        <f t="shared" si="953"/>
        <v>0</v>
      </c>
      <c r="M3090" s="13" t="e">
        <f ca="1">CalcTable[[#This Row],[IWC]]-AE3089</f>
        <v>#NAME?</v>
      </c>
      <c r="N3090" s="13" t="e">
        <f ca="1">IF(CalcTable[[#This Row],[Day of Year]]&lt;123,FCAP,AE3089)</f>
        <v>#NAME?</v>
      </c>
      <c r="O3090" s="17" t="e">
        <f ca="1">IF(IRR_DRIP,5,COUNTIF('IDET Wind Values'!C3074:G3074,"&lt;="&amp;IRR_MAXWIND))</f>
        <v>#NAME?</v>
      </c>
      <c r="P3090" s="13" t="e">
        <f ca="1">CalcTable[[#This Row],[ET_o]]*KL</f>
        <v>#NAME?</v>
      </c>
      <c r="Q3090" s="13" t="e">
        <f ca="1">IF(WILTPT&lt;=0,1,MAX(0,MIN(1,(CalcTable[[#This Row],[IWC]]-WILTPT)/(MAD-WILTPT))))</f>
        <v>#NAME?</v>
      </c>
      <c r="R3090" s="13" t="e">
        <f ca="1">CalcTable[[#This Row],[ETMult]]*CalcTable[[#This Row],[ETb]]</f>
        <v>#NAME?</v>
      </c>
      <c r="S3090" s="13" t="b">
        <f>INDEX(IRR_LIST,CalcTable[[#This Row],[Day of Week]]+1)</f>
        <v>1</v>
      </c>
      <c r="T3090" s="13">
        <f t="shared" ca="1" si="954"/>
        <v>0</v>
      </c>
      <c r="U3090" s="13" t="b">
        <f ca="1">IF(CalcTable[[#This Row],[IrrPrecip]]&gt;=IC_MM,FALSE,TRUE)</f>
        <v>1</v>
      </c>
      <c r="V3090" s="13" t="b">
        <f t="shared" si="955"/>
        <v>0</v>
      </c>
      <c r="W3090" s="13" t="e">
        <f ca="1">IF(AND(IRR_DRIP=FALSE,CalcTable[[#This Row],[IrrHours]]&lt;=0),FALSE,TRUE)</f>
        <v>#NAME?</v>
      </c>
      <c r="X3090" s="13" t="e">
        <f ca="1">AND(CalcTable[[#This Row],[IrrDay]],CalcTable[[#This Row],[IrrRain]],CalcTable[[#This Row],[IrrWarm]],CalcTable[[#This Row],[IrrWindy]])</f>
        <v>#NAME?</v>
      </c>
      <c r="Y3090" s="13" t="e">
        <f t="shared" ca="1" si="956"/>
        <v>#NAME?</v>
      </c>
      <c r="Z3090" s="13" t="e">
        <f ca="1">CalcTable[[#This Row],[IrrHours]]/5</f>
        <v>#NAME?</v>
      </c>
      <c r="AA3090" s="13" t="e">
        <f ca="1">IF(CalcTable[[#This Row],[IrrFlag]]=FALSE,0,MAX(0,CalcTable[[#This Row],[VolRednWind]]*(FCAP*IRR_TARGET-CalcTable[[#This Row],[IWC]])))</f>
        <v>#NAME?</v>
      </c>
      <c r="AB3090" s="13" t="e">
        <f ca="1">CalcTable[[#This Row],[IWC]]+CalcTable[[#This Row],[Eff Precip]]+CalcTable[[#This Row],[IrrAmt]]-CalcTable[[#This Row],[AET]]</f>
        <v>#NAME?</v>
      </c>
      <c r="AC3090" s="13" t="e">
        <f ca="1">IF(CalcTable[[#This Row],[PWC]]&gt;FCAP,MIN(24*PERC,MIN(SAT,CalcTable[[#This Row],[PWC]])-FCAP),0)</f>
        <v>#NAME?</v>
      </c>
      <c r="AD3090" s="13" t="e">
        <f ca="1">IF(CalcTable[[#This Row],[PWC]]&gt;SAT,CalcTable[[#This Row],[PWC]]-SAT,0)</f>
        <v>#NAME?</v>
      </c>
      <c r="AE3090" s="13" t="e">
        <f ca="1">CalcTable[[#This Row],[PWC]]-CalcTable[[#This Row],[PercAmt]]-CalcTable[[#This Row],[Runoff]]</f>
        <v>#NAME?</v>
      </c>
      <c r="AF3090" s="13" t="e">
        <f ca="1">CalcTable[[#This Row],[IrrAmt]]/1000*CUR_IRR_AREA*10000/IRR_EFF</f>
        <v>#NAME?</v>
      </c>
      <c r="AG3090" s="147"/>
      <c r="AH3090" s="13"/>
      <c r="AI3090" s="50">
        <v>0</v>
      </c>
      <c r="AJ3090" s="50">
        <v>0</v>
      </c>
      <c r="AK3090" s="50">
        <v>0</v>
      </c>
      <c r="AL3090" s="50">
        <v>0</v>
      </c>
      <c r="AM3090" s="50"/>
      <c r="AN3090" s="50"/>
      <c r="AO3090" s="50"/>
      <c r="AP3090" s="50"/>
      <c r="AQ3090" s="50"/>
      <c r="AR3090" s="50"/>
      <c r="AS3090" s="50"/>
      <c r="AT3090" s="50"/>
      <c r="AU3090" s="50"/>
      <c r="AV3090" s="50"/>
      <c r="AW3090" s="50"/>
      <c r="AX3090" s="50">
        <f t="shared" si="967"/>
        <v>0</v>
      </c>
      <c r="AY3090" s="50"/>
      <c r="AZ3090" s="50">
        <f t="shared" si="957"/>
        <v>0</v>
      </c>
      <c r="BA3090" s="50">
        <f t="shared" si="958"/>
        <v>0</v>
      </c>
      <c r="BB3090" s="50">
        <f t="shared" si="959"/>
        <v>0</v>
      </c>
      <c r="BC3090" s="17">
        <f t="shared" si="960"/>
        <v>19805</v>
      </c>
      <c r="BD3090" s="50">
        <f t="shared" si="961"/>
        <v>0</v>
      </c>
      <c r="BE3090" s="50">
        <f t="shared" si="962"/>
        <v>0</v>
      </c>
      <c r="BF3090" s="50">
        <f t="shared" si="968"/>
        <v>0</v>
      </c>
      <c r="BG3090" s="50"/>
      <c r="BH3090" s="17">
        <f t="shared" si="963"/>
        <v>0</v>
      </c>
      <c r="BI3090" s="17">
        <f t="shared" si="971"/>
        <v>3090</v>
      </c>
      <c r="BJ3090" s="17">
        <f t="shared" si="969"/>
        <v>3090</v>
      </c>
      <c r="BK3090" s="150">
        <f t="shared" si="970"/>
        <v>29352</v>
      </c>
      <c r="BL3090" s="50" t="e">
        <f t="shared" ca="1" si="964"/>
        <v>#NAME?</v>
      </c>
      <c r="BM3090" s="50" t="e">
        <f t="shared" ca="1" si="965"/>
        <v>#NAME?</v>
      </c>
      <c r="BN3090" s="50" t="e">
        <f t="shared" ca="1" si="966"/>
        <v>#NAME?</v>
      </c>
    </row>
    <row r="3091" spans="1:66" x14ac:dyDescent="0.35">
      <c r="A3091" s="48">
        <v>29353</v>
      </c>
      <c r="B3091" s="17">
        <v>1980</v>
      </c>
      <c r="C3091" s="17">
        <v>5</v>
      </c>
      <c r="D3091" s="17">
        <v>133</v>
      </c>
      <c r="E3091" s="17">
        <v>12</v>
      </c>
      <c r="F3091" s="17">
        <v>2</v>
      </c>
      <c r="G3091" s="50">
        <v>2</v>
      </c>
      <c r="H3091" s="32">
        <v>4.8184273439489411</v>
      </c>
      <c r="I3091" s="50">
        <v>2.1666666666666665</v>
      </c>
      <c r="J3091" s="13">
        <v>0</v>
      </c>
      <c r="K3091" s="13">
        <f t="shared" si="952"/>
        <v>0</v>
      </c>
      <c r="L3091" s="13">
        <f t="shared" si="953"/>
        <v>0</v>
      </c>
      <c r="M3091" s="13" t="e">
        <f ca="1">CalcTable[[#This Row],[IWC]]-AE3090</f>
        <v>#NAME?</v>
      </c>
      <c r="N3091" s="13" t="e">
        <f ca="1">IF(CalcTable[[#This Row],[Day of Year]]&lt;123,FCAP,AE3090)</f>
        <v>#NAME?</v>
      </c>
      <c r="O3091" s="17" t="e">
        <f ca="1">IF(IRR_DRIP,5,COUNTIF('IDET Wind Values'!C3075:G3075,"&lt;="&amp;IRR_MAXWIND))</f>
        <v>#NAME?</v>
      </c>
      <c r="P3091" s="13" t="e">
        <f ca="1">CalcTable[[#This Row],[ET_o]]*KL</f>
        <v>#NAME?</v>
      </c>
      <c r="Q3091" s="13" t="e">
        <f ca="1">IF(WILTPT&lt;=0,1,MAX(0,MIN(1,(CalcTable[[#This Row],[IWC]]-WILTPT)/(MAD-WILTPT))))</f>
        <v>#NAME?</v>
      </c>
      <c r="R3091" s="13" t="e">
        <f ca="1">CalcTable[[#This Row],[ETMult]]*CalcTable[[#This Row],[ETb]]</f>
        <v>#NAME?</v>
      </c>
      <c r="S3091" s="13" t="b">
        <f>INDEX(IRR_LIST,CalcTable[[#This Row],[Day of Week]]+1)</f>
        <v>0</v>
      </c>
      <c r="T3091" s="13">
        <f t="shared" ca="1" si="954"/>
        <v>0</v>
      </c>
      <c r="U3091" s="13" t="b">
        <f ca="1">IF(CalcTable[[#This Row],[IrrPrecip]]&gt;=IC_MM,FALSE,TRUE)</f>
        <v>1</v>
      </c>
      <c r="V3091" s="13" t="b">
        <f t="shared" si="955"/>
        <v>0</v>
      </c>
      <c r="W3091" s="13" t="e">
        <f ca="1">IF(AND(IRR_DRIP=FALSE,CalcTable[[#This Row],[IrrHours]]&lt;=0),FALSE,TRUE)</f>
        <v>#NAME?</v>
      </c>
      <c r="X3091" s="13" t="e">
        <f ca="1">AND(CalcTable[[#This Row],[IrrDay]],CalcTable[[#This Row],[IrrRain]],CalcTable[[#This Row],[IrrWarm]],CalcTable[[#This Row],[IrrWindy]])</f>
        <v>#NAME?</v>
      </c>
      <c r="Y3091" s="13" t="e">
        <f t="shared" ca="1" si="956"/>
        <v>#NAME?</v>
      </c>
      <c r="Z3091" s="13" t="e">
        <f ca="1">CalcTable[[#This Row],[IrrHours]]/5</f>
        <v>#NAME?</v>
      </c>
      <c r="AA3091" s="13" t="e">
        <f ca="1">IF(CalcTable[[#This Row],[IrrFlag]]=FALSE,0,MAX(0,CalcTable[[#This Row],[VolRednWind]]*(FCAP*IRR_TARGET-CalcTable[[#This Row],[IWC]])))</f>
        <v>#NAME?</v>
      </c>
      <c r="AB3091" s="13" t="e">
        <f ca="1">CalcTable[[#This Row],[IWC]]+CalcTable[[#This Row],[Eff Precip]]+CalcTable[[#This Row],[IrrAmt]]-CalcTable[[#This Row],[AET]]</f>
        <v>#NAME?</v>
      </c>
      <c r="AC3091" s="13" t="e">
        <f ca="1">IF(CalcTable[[#This Row],[PWC]]&gt;FCAP,MIN(24*PERC,MIN(SAT,CalcTable[[#This Row],[PWC]])-FCAP),0)</f>
        <v>#NAME?</v>
      </c>
      <c r="AD3091" s="13" t="e">
        <f ca="1">IF(CalcTable[[#This Row],[PWC]]&gt;SAT,CalcTable[[#This Row],[PWC]]-SAT,0)</f>
        <v>#NAME?</v>
      </c>
      <c r="AE3091" s="13" t="e">
        <f ca="1">CalcTable[[#This Row],[PWC]]-CalcTable[[#This Row],[PercAmt]]-CalcTable[[#This Row],[Runoff]]</f>
        <v>#NAME?</v>
      </c>
      <c r="AF3091" s="13" t="e">
        <f ca="1">CalcTable[[#This Row],[IrrAmt]]/1000*CUR_IRR_AREA*10000/IRR_EFF</f>
        <v>#NAME?</v>
      </c>
      <c r="AG3091" s="147"/>
      <c r="AH3091" s="13"/>
      <c r="AI3091" s="50">
        <v>0</v>
      </c>
      <c r="AJ3091" s="50">
        <v>0</v>
      </c>
      <c r="AK3091" s="50">
        <v>0</v>
      </c>
      <c r="AL3091" s="50">
        <v>0</v>
      </c>
      <c r="AM3091" s="50"/>
      <c r="AN3091" s="50"/>
      <c r="AO3091" s="50"/>
      <c r="AP3091" s="50"/>
      <c r="AQ3091" s="50"/>
      <c r="AR3091" s="50"/>
      <c r="AS3091" s="50"/>
      <c r="AT3091" s="50"/>
      <c r="AU3091" s="50"/>
      <c r="AV3091" s="50"/>
      <c r="AW3091" s="50"/>
      <c r="AX3091" s="50">
        <f t="shared" si="967"/>
        <v>0</v>
      </c>
      <c r="AY3091" s="50"/>
      <c r="AZ3091" s="50">
        <f t="shared" si="957"/>
        <v>0</v>
      </c>
      <c r="BA3091" s="50">
        <f t="shared" si="958"/>
        <v>0</v>
      </c>
      <c r="BB3091" s="50">
        <f t="shared" si="959"/>
        <v>0</v>
      </c>
      <c r="BC3091" s="17">
        <f t="shared" si="960"/>
        <v>19805</v>
      </c>
      <c r="BD3091" s="50">
        <f t="shared" si="961"/>
        <v>0</v>
      </c>
      <c r="BE3091" s="50">
        <f t="shared" si="962"/>
        <v>0</v>
      </c>
      <c r="BF3091" s="50">
        <f t="shared" si="968"/>
        <v>0</v>
      </c>
      <c r="BG3091" s="50"/>
      <c r="BH3091" s="17">
        <f t="shared" si="963"/>
        <v>0</v>
      </c>
      <c r="BI3091" s="17">
        <f t="shared" si="971"/>
        <v>3091</v>
      </c>
      <c r="BJ3091" s="17">
        <f t="shared" si="969"/>
        <v>3091</v>
      </c>
      <c r="BK3091" s="150">
        <f t="shared" si="970"/>
        <v>29353</v>
      </c>
      <c r="BL3091" s="50" t="e">
        <f t="shared" ca="1" si="964"/>
        <v>#NAME?</v>
      </c>
      <c r="BM3091" s="50" t="e">
        <f t="shared" ca="1" si="965"/>
        <v>#NAME?</v>
      </c>
      <c r="BN3091" s="50" t="e">
        <f t="shared" ca="1" si="966"/>
        <v>#NAME?</v>
      </c>
    </row>
    <row r="3092" spans="1:66" x14ac:dyDescent="0.35">
      <c r="A3092" s="48">
        <v>29354</v>
      </c>
      <c r="B3092" s="17">
        <v>1980</v>
      </c>
      <c r="C3092" s="17">
        <v>5</v>
      </c>
      <c r="D3092" s="17">
        <v>134</v>
      </c>
      <c r="E3092" s="17">
        <v>13</v>
      </c>
      <c r="F3092" s="17">
        <v>3</v>
      </c>
      <c r="G3092" s="50">
        <v>2.4</v>
      </c>
      <c r="H3092" s="32">
        <v>5.0487721274729891</v>
      </c>
      <c r="I3092" s="50">
        <v>5</v>
      </c>
      <c r="J3092" s="13">
        <v>0</v>
      </c>
      <c r="K3092" s="13">
        <f t="shared" ref="K3092:K3155" si="972">J3092*PRECIP_ADJUST</f>
        <v>0</v>
      </c>
      <c r="L3092" s="13">
        <f t="shared" ref="L3092:L3155" si="973">IF(K3092&gt;=EFF_PRECIP,EFF_MULT*(K3092-EFF_PRECIP),0)</f>
        <v>0</v>
      </c>
      <c r="M3092" s="13" t="e">
        <f ca="1">CalcTable[[#This Row],[IWC]]-AE3091</f>
        <v>#NAME?</v>
      </c>
      <c r="N3092" s="13" t="e">
        <f ca="1">IF(CalcTable[[#This Row],[Day of Year]]&lt;123,FCAP,AE3091)</f>
        <v>#NAME?</v>
      </c>
      <c r="O3092" s="17" t="e">
        <f ca="1">IF(IRR_DRIP,5,COUNTIF('IDET Wind Values'!C3076:G3076,"&lt;="&amp;IRR_MAXWIND))</f>
        <v>#NAME?</v>
      </c>
      <c r="P3092" s="13" t="e">
        <f ca="1">CalcTable[[#This Row],[ET_o]]*KL</f>
        <v>#NAME?</v>
      </c>
      <c r="Q3092" s="13" t="e">
        <f ca="1">IF(WILTPT&lt;=0,1,MAX(0,MIN(1,(CalcTable[[#This Row],[IWC]]-WILTPT)/(MAD-WILTPT))))</f>
        <v>#NAME?</v>
      </c>
      <c r="R3092" s="13" t="e">
        <f ca="1">CalcTable[[#This Row],[ETMult]]*CalcTable[[#This Row],[ETb]]</f>
        <v>#NAME?</v>
      </c>
      <c r="S3092" s="13" t="b">
        <f>INDEX(IRR_LIST,CalcTable[[#This Row],[Day of Week]]+1)</f>
        <v>1</v>
      </c>
      <c r="T3092" s="13">
        <f t="shared" ref="T3092:T3155" ca="1" si="974">SUM(OFFSET(K3092,-IC_DAYS,0,IC_DAYS,1))</f>
        <v>0</v>
      </c>
      <c r="U3092" s="13" t="b">
        <f ca="1">IF(CalcTable[[#This Row],[IrrPrecip]]&gt;=IC_MM,FALSE,TRUE)</f>
        <v>1</v>
      </c>
      <c r="V3092" s="13" t="b">
        <f t="shared" ref="V3092:V3155" si="975">IF(G3093&lt;IRR_TEMP,FALSE,TRUE)</f>
        <v>0</v>
      </c>
      <c r="W3092" s="13" t="e">
        <f ca="1">IF(AND(IRR_DRIP=FALSE,CalcTable[[#This Row],[IrrHours]]&lt;=0),FALSE,TRUE)</f>
        <v>#NAME?</v>
      </c>
      <c r="X3092" s="13" t="e">
        <f ca="1">AND(CalcTable[[#This Row],[IrrDay]],CalcTable[[#This Row],[IrrRain]],CalcTable[[#This Row],[IrrWarm]],CalcTable[[#This Row],[IrrWindy]])</f>
        <v>#NAME?</v>
      </c>
      <c r="Y3092" s="13" t="e">
        <f t="shared" ref="Y3092:Y3155" ca="1" si="976">IF(AA3091&lt;=0,FALSE,TRUE)</f>
        <v>#NAME?</v>
      </c>
      <c r="Z3092" s="13" t="e">
        <f ca="1">CalcTable[[#This Row],[IrrHours]]/5</f>
        <v>#NAME?</v>
      </c>
      <c r="AA3092" s="13" t="e">
        <f ca="1">IF(CalcTable[[#This Row],[IrrFlag]]=FALSE,0,MAX(0,CalcTable[[#This Row],[VolRednWind]]*(FCAP*IRR_TARGET-CalcTable[[#This Row],[IWC]])))</f>
        <v>#NAME?</v>
      </c>
      <c r="AB3092" s="13" t="e">
        <f ca="1">CalcTable[[#This Row],[IWC]]+CalcTable[[#This Row],[Eff Precip]]+CalcTable[[#This Row],[IrrAmt]]-CalcTable[[#This Row],[AET]]</f>
        <v>#NAME?</v>
      </c>
      <c r="AC3092" s="13" t="e">
        <f ca="1">IF(CalcTable[[#This Row],[PWC]]&gt;FCAP,MIN(24*PERC,MIN(SAT,CalcTable[[#This Row],[PWC]])-FCAP),0)</f>
        <v>#NAME?</v>
      </c>
      <c r="AD3092" s="13" t="e">
        <f ca="1">IF(CalcTable[[#This Row],[PWC]]&gt;SAT,CalcTable[[#This Row],[PWC]]-SAT,0)</f>
        <v>#NAME?</v>
      </c>
      <c r="AE3092" s="13" t="e">
        <f ca="1">CalcTable[[#This Row],[PWC]]-CalcTable[[#This Row],[PercAmt]]-CalcTable[[#This Row],[Runoff]]</f>
        <v>#NAME?</v>
      </c>
      <c r="AF3092" s="13" t="e">
        <f ca="1">CalcTable[[#This Row],[IrrAmt]]/1000*CUR_IRR_AREA*10000/IRR_EFF</f>
        <v>#NAME?</v>
      </c>
      <c r="AG3092" s="147"/>
      <c r="AH3092" s="13"/>
      <c r="AI3092" s="50">
        <v>0</v>
      </c>
      <c r="AJ3092" s="50">
        <v>0</v>
      </c>
      <c r="AK3092" s="50">
        <v>0</v>
      </c>
      <c r="AL3092" s="50">
        <v>0</v>
      </c>
      <c r="AM3092" s="50"/>
      <c r="AN3092" s="50"/>
      <c r="AO3092" s="50"/>
      <c r="AP3092" s="50"/>
      <c r="AQ3092" s="50"/>
      <c r="AR3092" s="50"/>
      <c r="AS3092" s="50"/>
      <c r="AT3092" s="50"/>
      <c r="AU3092" s="50"/>
      <c r="AV3092" s="50"/>
      <c r="AW3092" s="50"/>
      <c r="AX3092" s="50">
        <f t="shared" si="967"/>
        <v>0</v>
      </c>
      <c r="AY3092" s="50"/>
      <c r="AZ3092" s="50">
        <f t="shared" ref="AZ3092:AZ3155" si="977">SUMPRODUCT(AI3092:AW3092,CONVERSION)</f>
        <v>0</v>
      </c>
      <c r="BA3092" s="50">
        <f t="shared" ref="BA3092:BA3155" si="978">SUMPRODUCT($AI3092:$AW3092,CONVERSION,APP_DEMAND)</f>
        <v>0</v>
      </c>
      <c r="BB3092" s="50">
        <f t="shared" ref="BB3092:BB3155" si="979">SUMPRODUCT($AI3092:$AW3092,CONVERSION,PUMP_DEMAND)</f>
        <v>0</v>
      </c>
      <c r="BC3092" s="17">
        <f t="shared" ref="BC3092:BC3155" si="980">B3092*10+C3092</f>
        <v>19805</v>
      </c>
      <c r="BD3092" s="50">
        <f t="shared" ref="BD3092:BD3155" si="981">INDEX(AI3092:AX3092,PLOT_AREA)</f>
        <v>0</v>
      </c>
      <c r="BE3092" s="50">
        <f t="shared" ref="BE3092:BE3155" si="982">IF(PLOT_AREA&lt;=AREA_COUNT,INDEX(AI3092:AW3092,PLOT_AREA)*INDEX(CONVERSION,PLOT_AREA),AZ3092)</f>
        <v>0</v>
      </c>
      <c r="BF3092" s="50">
        <f t="shared" si="968"/>
        <v>0</v>
      </c>
      <c r="BG3092" s="50"/>
      <c r="BH3092" s="17">
        <f t="shared" ref="BH3092:BH3155" si="983">IF(BC3092&lt;PLOT_FROM,-1,IF(BC3092&gt;PLOT_TO,1,0))</f>
        <v>0</v>
      </c>
      <c r="BI3092" s="17">
        <f t="shared" si="971"/>
        <v>3092</v>
      </c>
      <c r="BJ3092" s="17">
        <f t="shared" si="969"/>
        <v>3092</v>
      </c>
      <c r="BK3092" s="150">
        <f t="shared" si="970"/>
        <v>29354</v>
      </c>
      <c r="BL3092" s="50" t="e">
        <f t="shared" ref="BL3092:BL3155" ca="1" si="984">WILTPT</f>
        <v>#NAME?</v>
      </c>
      <c r="BM3092" s="50" t="e">
        <f t="shared" ref="BM3092:BM3155" ca="1" si="985">SAT</f>
        <v>#NAME?</v>
      </c>
      <c r="BN3092" s="50" t="e">
        <f t="shared" ref="BN3092:BN3155" ca="1" si="986">FCAP</f>
        <v>#NAME?</v>
      </c>
    </row>
    <row r="3093" spans="1:66" x14ac:dyDescent="0.35">
      <c r="A3093" s="48">
        <v>29355</v>
      </c>
      <c r="B3093" s="17">
        <v>1980</v>
      </c>
      <c r="C3093" s="17">
        <v>5</v>
      </c>
      <c r="D3093" s="17">
        <v>135</v>
      </c>
      <c r="E3093" s="17">
        <v>14</v>
      </c>
      <c r="F3093" s="17">
        <v>4</v>
      </c>
      <c r="G3093" s="50">
        <v>2.7</v>
      </c>
      <c r="H3093" s="32">
        <v>5.6191882918860498</v>
      </c>
      <c r="I3093" s="50">
        <v>4.333333333333333</v>
      </c>
      <c r="J3093" s="13">
        <v>0</v>
      </c>
      <c r="K3093" s="13">
        <f t="shared" si="972"/>
        <v>0</v>
      </c>
      <c r="L3093" s="13">
        <f t="shared" si="973"/>
        <v>0</v>
      </c>
      <c r="M3093" s="13" t="e">
        <f ca="1">CalcTable[[#This Row],[IWC]]-AE3092</f>
        <v>#NAME?</v>
      </c>
      <c r="N3093" s="13" t="e">
        <f ca="1">IF(CalcTable[[#This Row],[Day of Year]]&lt;123,FCAP,AE3092)</f>
        <v>#NAME?</v>
      </c>
      <c r="O3093" s="17" t="e">
        <f ca="1">IF(IRR_DRIP,5,COUNTIF('IDET Wind Values'!C3077:G3077,"&lt;="&amp;IRR_MAXWIND))</f>
        <v>#NAME?</v>
      </c>
      <c r="P3093" s="13" t="e">
        <f ca="1">CalcTable[[#This Row],[ET_o]]*KL</f>
        <v>#NAME?</v>
      </c>
      <c r="Q3093" s="13" t="e">
        <f ca="1">IF(WILTPT&lt;=0,1,MAX(0,MIN(1,(CalcTable[[#This Row],[IWC]]-WILTPT)/(MAD-WILTPT))))</f>
        <v>#NAME?</v>
      </c>
      <c r="R3093" s="13" t="e">
        <f ca="1">CalcTable[[#This Row],[ETMult]]*CalcTable[[#This Row],[ETb]]</f>
        <v>#NAME?</v>
      </c>
      <c r="S3093" s="13" t="b">
        <f>INDEX(IRR_LIST,CalcTable[[#This Row],[Day of Week]]+1)</f>
        <v>0</v>
      </c>
      <c r="T3093" s="13">
        <f t="shared" ca="1" si="974"/>
        <v>0</v>
      </c>
      <c r="U3093" s="13" t="b">
        <f ca="1">IF(CalcTable[[#This Row],[IrrPrecip]]&gt;=IC_MM,FALSE,TRUE)</f>
        <v>1</v>
      </c>
      <c r="V3093" s="13" t="b">
        <f t="shared" si="975"/>
        <v>0</v>
      </c>
      <c r="W3093" s="13" t="e">
        <f ca="1">IF(AND(IRR_DRIP=FALSE,CalcTable[[#This Row],[IrrHours]]&lt;=0),FALSE,TRUE)</f>
        <v>#NAME?</v>
      </c>
      <c r="X3093" s="13" t="e">
        <f ca="1">AND(CalcTable[[#This Row],[IrrDay]],CalcTable[[#This Row],[IrrRain]],CalcTable[[#This Row],[IrrWarm]],CalcTable[[#This Row],[IrrWindy]])</f>
        <v>#NAME?</v>
      </c>
      <c r="Y3093" s="13" t="e">
        <f t="shared" ca="1" si="976"/>
        <v>#NAME?</v>
      </c>
      <c r="Z3093" s="13" t="e">
        <f ca="1">CalcTable[[#This Row],[IrrHours]]/5</f>
        <v>#NAME?</v>
      </c>
      <c r="AA3093" s="13" t="e">
        <f ca="1">IF(CalcTable[[#This Row],[IrrFlag]]=FALSE,0,MAX(0,CalcTable[[#This Row],[VolRednWind]]*(FCAP*IRR_TARGET-CalcTable[[#This Row],[IWC]])))</f>
        <v>#NAME?</v>
      </c>
      <c r="AB3093" s="13" t="e">
        <f ca="1">CalcTable[[#This Row],[IWC]]+CalcTable[[#This Row],[Eff Precip]]+CalcTable[[#This Row],[IrrAmt]]-CalcTable[[#This Row],[AET]]</f>
        <v>#NAME?</v>
      </c>
      <c r="AC3093" s="13" t="e">
        <f ca="1">IF(CalcTable[[#This Row],[PWC]]&gt;FCAP,MIN(24*PERC,MIN(SAT,CalcTable[[#This Row],[PWC]])-FCAP),0)</f>
        <v>#NAME?</v>
      </c>
      <c r="AD3093" s="13" t="e">
        <f ca="1">IF(CalcTable[[#This Row],[PWC]]&gt;SAT,CalcTable[[#This Row],[PWC]]-SAT,0)</f>
        <v>#NAME?</v>
      </c>
      <c r="AE3093" s="13" t="e">
        <f ca="1">CalcTable[[#This Row],[PWC]]-CalcTable[[#This Row],[PercAmt]]-CalcTable[[#This Row],[Runoff]]</f>
        <v>#NAME?</v>
      </c>
      <c r="AF3093" s="13" t="e">
        <f ca="1">CalcTable[[#This Row],[IrrAmt]]/1000*CUR_IRR_AREA*10000/IRR_EFF</f>
        <v>#NAME?</v>
      </c>
      <c r="AG3093" s="147"/>
      <c r="AH3093" s="13"/>
      <c r="AI3093" s="50">
        <v>0</v>
      </c>
      <c r="AJ3093" s="50">
        <v>0</v>
      </c>
      <c r="AK3093" s="50">
        <v>0</v>
      </c>
      <c r="AL3093" s="50">
        <v>0</v>
      </c>
      <c r="AM3093" s="50"/>
      <c r="AN3093" s="50"/>
      <c r="AO3093" s="50"/>
      <c r="AP3093" s="50"/>
      <c r="AQ3093" s="50"/>
      <c r="AR3093" s="50"/>
      <c r="AS3093" s="50"/>
      <c r="AT3093" s="50"/>
      <c r="AU3093" s="50"/>
      <c r="AV3093" s="50"/>
      <c r="AW3093" s="50"/>
      <c r="AX3093" s="50">
        <f t="shared" ref="AX3093:AX3156" si="987">SUM(AI3093:AW3093)</f>
        <v>0</v>
      </c>
      <c r="AY3093" s="50"/>
      <c r="AZ3093" s="50">
        <f t="shared" si="977"/>
        <v>0</v>
      </c>
      <c r="BA3093" s="50">
        <f t="shared" si="978"/>
        <v>0</v>
      </c>
      <c r="BB3093" s="50">
        <f t="shared" si="979"/>
        <v>0</v>
      </c>
      <c r="BC3093" s="17">
        <f t="shared" si="980"/>
        <v>19805</v>
      </c>
      <c r="BD3093" s="50">
        <f t="shared" si="981"/>
        <v>0</v>
      </c>
      <c r="BE3093" s="50">
        <f t="shared" si="982"/>
        <v>0</v>
      </c>
      <c r="BF3093" s="50">
        <f t="shared" ref="BF3093:BF3156" si="988">BE3093*BF$17</f>
        <v>0</v>
      </c>
      <c r="BG3093" s="50"/>
      <c r="BH3093" s="17">
        <f t="shared" si="983"/>
        <v>0</v>
      </c>
      <c r="BI3093" s="17">
        <f t="shared" si="971"/>
        <v>3093</v>
      </c>
      <c r="BJ3093" s="17">
        <f t="shared" ref="BJ3093:BJ3156" si="989">IF(BH3093=0,BI3093,"")</f>
        <v>3093</v>
      </c>
      <c r="BK3093" s="150">
        <f t="shared" ref="BK3093:BK3156" si="990">A3093</f>
        <v>29355</v>
      </c>
      <c r="BL3093" s="50" t="e">
        <f t="shared" ca="1" si="984"/>
        <v>#NAME?</v>
      </c>
      <c r="BM3093" s="50" t="e">
        <f t="shared" ca="1" si="985"/>
        <v>#NAME?</v>
      </c>
      <c r="BN3093" s="50" t="e">
        <f t="shared" ca="1" si="986"/>
        <v>#NAME?</v>
      </c>
    </row>
    <row r="3094" spans="1:66" x14ac:dyDescent="0.35">
      <c r="A3094" s="48">
        <v>29356</v>
      </c>
      <c r="B3094" s="17">
        <v>1980</v>
      </c>
      <c r="C3094" s="17">
        <v>5</v>
      </c>
      <c r="D3094" s="17">
        <v>136</v>
      </c>
      <c r="E3094" s="17">
        <v>15</v>
      </c>
      <c r="F3094" s="17">
        <v>5</v>
      </c>
      <c r="G3094" s="50">
        <v>1.5</v>
      </c>
      <c r="H3094" s="32">
        <v>5.3587445915137257</v>
      </c>
      <c r="I3094" s="50">
        <v>6</v>
      </c>
      <c r="J3094" s="13">
        <v>0</v>
      </c>
      <c r="K3094" s="13">
        <f t="shared" si="972"/>
        <v>0</v>
      </c>
      <c r="L3094" s="13">
        <f t="shared" si="973"/>
        <v>0</v>
      </c>
      <c r="M3094" s="13" t="e">
        <f ca="1">CalcTable[[#This Row],[IWC]]-AE3093</f>
        <v>#NAME?</v>
      </c>
      <c r="N3094" s="13" t="e">
        <f ca="1">IF(CalcTable[[#This Row],[Day of Year]]&lt;123,FCAP,AE3093)</f>
        <v>#NAME?</v>
      </c>
      <c r="O3094" s="17" t="e">
        <f ca="1">IF(IRR_DRIP,5,COUNTIF('IDET Wind Values'!C3078:G3078,"&lt;="&amp;IRR_MAXWIND))</f>
        <v>#NAME?</v>
      </c>
      <c r="P3094" s="13" t="e">
        <f ca="1">CalcTable[[#This Row],[ET_o]]*KL</f>
        <v>#NAME?</v>
      </c>
      <c r="Q3094" s="13" t="e">
        <f ca="1">IF(WILTPT&lt;=0,1,MAX(0,MIN(1,(CalcTable[[#This Row],[IWC]]-WILTPT)/(MAD-WILTPT))))</f>
        <v>#NAME?</v>
      </c>
      <c r="R3094" s="13" t="e">
        <f ca="1">CalcTable[[#This Row],[ETMult]]*CalcTable[[#This Row],[ETb]]</f>
        <v>#NAME?</v>
      </c>
      <c r="S3094" s="13" t="b">
        <f>INDEX(IRR_LIST,CalcTable[[#This Row],[Day of Week]]+1)</f>
        <v>1</v>
      </c>
      <c r="T3094" s="13">
        <f t="shared" ca="1" si="974"/>
        <v>0</v>
      </c>
      <c r="U3094" s="13" t="b">
        <f ca="1">IF(CalcTable[[#This Row],[IrrPrecip]]&gt;=IC_MM,FALSE,TRUE)</f>
        <v>1</v>
      </c>
      <c r="V3094" s="13" t="b">
        <f t="shared" si="975"/>
        <v>0</v>
      </c>
      <c r="W3094" s="13" t="e">
        <f ca="1">IF(AND(IRR_DRIP=FALSE,CalcTable[[#This Row],[IrrHours]]&lt;=0),FALSE,TRUE)</f>
        <v>#NAME?</v>
      </c>
      <c r="X3094" s="13" t="e">
        <f ca="1">AND(CalcTable[[#This Row],[IrrDay]],CalcTable[[#This Row],[IrrRain]],CalcTable[[#This Row],[IrrWarm]],CalcTable[[#This Row],[IrrWindy]])</f>
        <v>#NAME?</v>
      </c>
      <c r="Y3094" s="13" t="e">
        <f t="shared" ca="1" si="976"/>
        <v>#NAME?</v>
      </c>
      <c r="Z3094" s="13" t="e">
        <f ca="1">CalcTable[[#This Row],[IrrHours]]/5</f>
        <v>#NAME?</v>
      </c>
      <c r="AA3094" s="13" t="e">
        <f ca="1">IF(CalcTable[[#This Row],[IrrFlag]]=FALSE,0,MAX(0,CalcTable[[#This Row],[VolRednWind]]*(FCAP*IRR_TARGET-CalcTable[[#This Row],[IWC]])))</f>
        <v>#NAME?</v>
      </c>
      <c r="AB3094" s="13" t="e">
        <f ca="1">CalcTable[[#This Row],[IWC]]+CalcTable[[#This Row],[Eff Precip]]+CalcTable[[#This Row],[IrrAmt]]-CalcTable[[#This Row],[AET]]</f>
        <v>#NAME?</v>
      </c>
      <c r="AC3094" s="13" t="e">
        <f ca="1">IF(CalcTable[[#This Row],[PWC]]&gt;FCAP,MIN(24*PERC,MIN(SAT,CalcTable[[#This Row],[PWC]])-FCAP),0)</f>
        <v>#NAME?</v>
      </c>
      <c r="AD3094" s="13" t="e">
        <f ca="1">IF(CalcTable[[#This Row],[PWC]]&gt;SAT,CalcTable[[#This Row],[PWC]]-SAT,0)</f>
        <v>#NAME?</v>
      </c>
      <c r="AE3094" s="13" t="e">
        <f ca="1">CalcTable[[#This Row],[PWC]]-CalcTable[[#This Row],[PercAmt]]-CalcTable[[#This Row],[Runoff]]</f>
        <v>#NAME?</v>
      </c>
      <c r="AF3094" s="13" t="e">
        <f ca="1">CalcTable[[#This Row],[IrrAmt]]/1000*CUR_IRR_AREA*10000/IRR_EFF</f>
        <v>#NAME?</v>
      </c>
      <c r="AG3094" s="147"/>
      <c r="AH3094" s="13"/>
      <c r="AI3094" s="50">
        <v>0</v>
      </c>
      <c r="AJ3094" s="50">
        <v>0</v>
      </c>
      <c r="AK3094" s="50">
        <v>0</v>
      </c>
      <c r="AL3094" s="50">
        <v>0</v>
      </c>
      <c r="AM3094" s="50"/>
      <c r="AN3094" s="50"/>
      <c r="AO3094" s="50"/>
      <c r="AP3094" s="50"/>
      <c r="AQ3094" s="50"/>
      <c r="AR3094" s="50"/>
      <c r="AS3094" s="50"/>
      <c r="AT3094" s="50"/>
      <c r="AU3094" s="50"/>
      <c r="AV3094" s="50"/>
      <c r="AW3094" s="50"/>
      <c r="AX3094" s="50">
        <f t="shared" si="987"/>
        <v>0</v>
      </c>
      <c r="AY3094" s="50"/>
      <c r="AZ3094" s="50">
        <f t="shared" si="977"/>
        <v>0</v>
      </c>
      <c r="BA3094" s="50">
        <f t="shared" si="978"/>
        <v>0</v>
      </c>
      <c r="BB3094" s="50">
        <f t="shared" si="979"/>
        <v>0</v>
      </c>
      <c r="BC3094" s="17">
        <f t="shared" si="980"/>
        <v>19805</v>
      </c>
      <c r="BD3094" s="50">
        <f t="shared" si="981"/>
        <v>0</v>
      </c>
      <c r="BE3094" s="50">
        <f t="shared" si="982"/>
        <v>0</v>
      </c>
      <c r="BF3094" s="50">
        <f t="shared" si="988"/>
        <v>0</v>
      </c>
      <c r="BG3094" s="50"/>
      <c r="BH3094" s="17">
        <f t="shared" si="983"/>
        <v>0</v>
      </c>
      <c r="BI3094" s="17">
        <f t="shared" ref="BI3094:BI3157" si="991">BI3093+1</f>
        <v>3094</v>
      </c>
      <c r="BJ3094" s="17">
        <f t="shared" si="989"/>
        <v>3094</v>
      </c>
      <c r="BK3094" s="150">
        <f t="shared" si="990"/>
        <v>29356</v>
      </c>
      <c r="BL3094" s="50" t="e">
        <f t="shared" ca="1" si="984"/>
        <v>#NAME?</v>
      </c>
      <c r="BM3094" s="50" t="e">
        <f t="shared" ca="1" si="985"/>
        <v>#NAME?</v>
      </c>
      <c r="BN3094" s="50" t="e">
        <f t="shared" ca="1" si="986"/>
        <v>#NAME?</v>
      </c>
    </row>
    <row r="3095" spans="1:66" x14ac:dyDescent="0.35">
      <c r="A3095" s="48">
        <v>29357</v>
      </c>
      <c r="B3095" s="17">
        <v>1980</v>
      </c>
      <c r="C3095" s="17">
        <v>5</v>
      </c>
      <c r="D3095" s="17">
        <v>137</v>
      </c>
      <c r="E3095" s="17">
        <v>16</v>
      </c>
      <c r="F3095" s="17">
        <v>6</v>
      </c>
      <c r="G3095" s="50">
        <v>2.1</v>
      </c>
      <c r="H3095" s="32">
        <v>5.322126711618175</v>
      </c>
      <c r="I3095" s="50">
        <v>0.66666666666666663</v>
      </c>
      <c r="J3095" s="13">
        <v>0</v>
      </c>
      <c r="K3095" s="13">
        <f t="shared" si="972"/>
        <v>0</v>
      </c>
      <c r="L3095" s="13">
        <f t="shared" si="973"/>
        <v>0</v>
      </c>
      <c r="M3095" s="13" t="e">
        <f ca="1">CalcTable[[#This Row],[IWC]]-AE3094</f>
        <v>#NAME?</v>
      </c>
      <c r="N3095" s="13" t="e">
        <f ca="1">IF(CalcTable[[#This Row],[Day of Year]]&lt;123,FCAP,AE3094)</f>
        <v>#NAME?</v>
      </c>
      <c r="O3095" s="17" t="e">
        <f ca="1">IF(IRR_DRIP,5,COUNTIF('IDET Wind Values'!C3079:G3079,"&lt;="&amp;IRR_MAXWIND))</f>
        <v>#NAME?</v>
      </c>
      <c r="P3095" s="13" t="e">
        <f ca="1">CalcTable[[#This Row],[ET_o]]*KL</f>
        <v>#NAME?</v>
      </c>
      <c r="Q3095" s="13" t="e">
        <f ca="1">IF(WILTPT&lt;=0,1,MAX(0,MIN(1,(CalcTable[[#This Row],[IWC]]-WILTPT)/(MAD-WILTPT))))</f>
        <v>#NAME?</v>
      </c>
      <c r="R3095" s="13" t="e">
        <f ca="1">CalcTable[[#This Row],[ETMult]]*CalcTable[[#This Row],[ETb]]</f>
        <v>#NAME?</v>
      </c>
      <c r="S3095" s="13" t="b">
        <f>INDEX(IRR_LIST,CalcTable[[#This Row],[Day of Week]]+1)</f>
        <v>0</v>
      </c>
      <c r="T3095" s="13">
        <f t="shared" ca="1" si="974"/>
        <v>0</v>
      </c>
      <c r="U3095" s="13" t="b">
        <f ca="1">IF(CalcTable[[#This Row],[IrrPrecip]]&gt;=IC_MM,FALSE,TRUE)</f>
        <v>1</v>
      </c>
      <c r="V3095" s="13" t="b">
        <f t="shared" si="975"/>
        <v>1</v>
      </c>
      <c r="W3095" s="13" t="e">
        <f ca="1">IF(AND(IRR_DRIP=FALSE,CalcTable[[#This Row],[IrrHours]]&lt;=0),FALSE,TRUE)</f>
        <v>#NAME?</v>
      </c>
      <c r="X3095" s="13" t="e">
        <f ca="1">AND(CalcTable[[#This Row],[IrrDay]],CalcTable[[#This Row],[IrrRain]],CalcTable[[#This Row],[IrrWarm]],CalcTable[[#This Row],[IrrWindy]])</f>
        <v>#NAME?</v>
      </c>
      <c r="Y3095" s="13" t="e">
        <f t="shared" ca="1" si="976"/>
        <v>#NAME?</v>
      </c>
      <c r="Z3095" s="13" t="e">
        <f ca="1">CalcTable[[#This Row],[IrrHours]]/5</f>
        <v>#NAME?</v>
      </c>
      <c r="AA3095" s="13" t="e">
        <f ca="1">IF(CalcTable[[#This Row],[IrrFlag]]=FALSE,0,MAX(0,CalcTable[[#This Row],[VolRednWind]]*(FCAP*IRR_TARGET-CalcTable[[#This Row],[IWC]])))</f>
        <v>#NAME?</v>
      </c>
      <c r="AB3095" s="13" t="e">
        <f ca="1">CalcTable[[#This Row],[IWC]]+CalcTable[[#This Row],[Eff Precip]]+CalcTable[[#This Row],[IrrAmt]]-CalcTable[[#This Row],[AET]]</f>
        <v>#NAME?</v>
      </c>
      <c r="AC3095" s="13" t="e">
        <f ca="1">IF(CalcTable[[#This Row],[PWC]]&gt;FCAP,MIN(24*PERC,MIN(SAT,CalcTable[[#This Row],[PWC]])-FCAP),0)</f>
        <v>#NAME?</v>
      </c>
      <c r="AD3095" s="13" t="e">
        <f ca="1">IF(CalcTable[[#This Row],[PWC]]&gt;SAT,CalcTable[[#This Row],[PWC]]-SAT,0)</f>
        <v>#NAME?</v>
      </c>
      <c r="AE3095" s="13" t="e">
        <f ca="1">CalcTable[[#This Row],[PWC]]-CalcTable[[#This Row],[PercAmt]]-CalcTable[[#This Row],[Runoff]]</f>
        <v>#NAME?</v>
      </c>
      <c r="AF3095" s="13" t="e">
        <f ca="1">CalcTable[[#This Row],[IrrAmt]]/1000*CUR_IRR_AREA*10000/IRR_EFF</f>
        <v>#NAME?</v>
      </c>
      <c r="AG3095" s="147"/>
      <c r="AH3095" s="13"/>
      <c r="AI3095" s="50">
        <v>0</v>
      </c>
      <c r="AJ3095" s="50">
        <v>0</v>
      </c>
      <c r="AK3095" s="50">
        <v>0</v>
      </c>
      <c r="AL3095" s="50">
        <v>12.161038082139106</v>
      </c>
      <c r="AM3095" s="50"/>
      <c r="AN3095" s="50"/>
      <c r="AO3095" s="50"/>
      <c r="AP3095" s="50"/>
      <c r="AQ3095" s="50"/>
      <c r="AR3095" s="50"/>
      <c r="AS3095" s="50"/>
      <c r="AT3095" s="50"/>
      <c r="AU3095" s="50"/>
      <c r="AV3095" s="50"/>
      <c r="AW3095" s="50"/>
      <c r="AX3095" s="50">
        <f t="shared" si="987"/>
        <v>12.161038082139106</v>
      </c>
      <c r="AY3095" s="50"/>
      <c r="AZ3095" s="50">
        <f t="shared" si="977"/>
        <v>356.72378374274712</v>
      </c>
      <c r="BA3095" s="50">
        <f t="shared" si="978"/>
        <v>549.24138131819802</v>
      </c>
      <c r="BB3095" s="50">
        <f t="shared" si="979"/>
        <v>566.22822816309076</v>
      </c>
      <c r="BC3095" s="17">
        <f t="shared" si="980"/>
        <v>19805</v>
      </c>
      <c r="BD3095" s="50">
        <f t="shared" si="981"/>
        <v>12.161038082139106</v>
      </c>
      <c r="BE3095" s="50">
        <f t="shared" si="982"/>
        <v>356.72378374274712</v>
      </c>
      <c r="BF3095" s="50">
        <f t="shared" si="988"/>
        <v>583.48654977529634</v>
      </c>
      <c r="BG3095" s="50"/>
      <c r="BH3095" s="17">
        <f t="shared" si="983"/>
        <v>0</v>
      </c>
      <c r="BI3095" s="17">
        <f t="shared" si="991"/>
        <v>3095</v>
      </c>
      <c r="BJ3095" s="17">
        <f t="shared" si="989"/>
        <v>3095</v>
      </c>
      <c r="BK3095" s="150">
        <f t="shared" si="990"/>
        <v>29357</v>
      </c>
      <c r="BL3095" s="50" t="e">
        <f t="shared" ca="1" si="984"/>
        <v>#NAME?</v>
      </c>
      <c r="BM3095" s="50" t="e">
        <f t="shared" ca="1" si="985"/>
        <v>#NAME?</v>
      </c>
      <c r="BN3095" s="50" t="e">
        <f t="shared" ca="1" si="986"/>
        <v>#NAME?</v>
      </c>
    </row>
    <row r="3096" spans="1:66" x14ac:dyDescent="0.35">
      <c r="A3096" s="48">
        <v>29358</v>
      </c>
      <c r="B3096" s="17">
        <v>1980</v>
      </c>
      <c r="C3096" s="17">
        <v>5</v>
      </c>
      <c r="D3096" s="17">
        <v>138</v>
      </c>
      <c r="E3096" s="17">
        <v>17</v>
      </c>
      <c r="F3096" s="17">
        <v>7</v>
      </c>
      <c r="G3096" s="50">
        <v>4.9000000000000004</v>
      </c>
      <c r="H3096" s="32">
        <v>6.0200214938429939</v>
      </c>
      <c r="I3096" s="50">
        <v>2.1666666666666665</v>
      </c>
      <c r="J3096" s="13">
        <v>0</v>
      </c>
      <c r="K3096" s="13">
        <f t="shared" si="972"/>
        <v>0</v>
      </c>
      <c r="L3096" s="13">
        <f t="shared" si="973"/>
        <v>0</v>
      </c>
      <c r="M3096" s="13" t="e">
        <f ca="1">CalcTable[[#This Row],[IWC]]-AE3095</f>
        <v>#NAME?</v>
      </c>
      <c r="N3096" s="13" t="e">
        <f ca="1">IF(CalcTable[[#This Row],[Day of Year]]&lt;123,FCAP,AE3095)</f>
        <v>#NAME?</v>
      </c>
      <c r="O3096" s="17" t="e">
        <f ca="1">IF(IRR_DRIP,5,COUNTIF('IDET Wind Values'!C3080:G3080,"&lt;="&amp;IRR_MAXWIND))</f>
        <v>#NAME?</v>
      </c>
      <c r="P3096" s="13" t="e">
        <f ca="1">CalcTable[[#This Row],[ET_o]]*KL</f>
        <v>#NAME?</v>
      </c>
      <c r="Q3096" s="13" t="e">
        <f ca="1">IF(WILTPT&lt;=0,1,MAX(0,MIN(1,(CalcTable[[#This Row],[IWC]]-WILTPT)/(MAD-WILTPT))))</f>
        <v>#NAME?</v>
      </c>
      <c r="R3096" s="13" t="e">
        <f ca="1">CalcTable[[#This Row],[ETMult]]*CalcTable[[#This Row],[ETb]]</f>
        <v>#NAME?</v>
      </c>
      <c r="S3096" s="13" t="b">
        <f>INDEX(IRR_LIST,CalcTable[[#This Row],[Day of Week]]+1)</f>
        <v>0</v>
      </c>
      <c r="T3096" s="13">
        <f t="shared" ca="1" si="974"/>
        <v>0</v>
      </c>
      <c r="U3096" s="13" t="b">
        <f ca="1">IF(CalcTable[[#This Row],[IrrPrecip]]&gt;=IC_MM,FALSE,TRUE)</f>
        <v>1</v>
      </c>
      <c r="V3096" s="13" t="b">
        <f t="shared" si="975"/>
        <v>1</v>
      </c>
      <c r="W3096" s="13" t="e">
        <f ca="1">IF(AND(IRR_DRIP=FALSE,CalcTable[[#This Row],[IrrHours]]&lt;=0),FALSE,TRUE)</f>
        <v>#NAME?</v>
      </c>
      <c r="X3096" s="13" t="e">
        <f ca="1">AND(CalcTable[[#This Row],[IrrDay]],CalcTable[[#This Row],[IrrRain]],CalcTable[[#This Row],[IrrWarm]],CalcTable[[#This Row],[IrrWindy]])</f>
        <v>#NAME?</v>
      </c>
      <c r="Y3096" s="13" t="e">
        <f t="shared" ca="1" si="976"/>
        <v>#NAME?</v>
      </c>
      <c r="Z3096" s="13" t="e">
        <f ca="1">CalcTable[[#This Row],[IrrHours]]/5</f>
        <v>#NAME?</v>
      </c>
      <c r="AA3096" s="13" t="e">
        <f ca="1">IF(CalcTable[[#This Row],[IrrFlag]]=FALSE,0,MAX(0,CalcTable[[#This Row],[VolRednWind]]*(FCAP*IRR_TARGET-CalcTable[[#This Row],[IWC]])))</f>
        <v>#NAME?</v>
      </c>
      <c r="AB3096" s="13" t="e">
        <f ca="1">CalcTable[[#This Row],[IWC]]+CalcTable[[#This Row],[Eff Precip]]+CalcTable[[#This Row],[IrrAmt]]-CalcTable[[#This Row],[AET]]</f>
        <v>#NAME?</v>
      </c>
      <c r="AC3096" s="13" t="e">
        <f ca="1">IF(CalcTable[[#This Row],[PWC]]&gt;FCAP,MIN(24*PERC,MIN(SAT,CalcTable[[#This Row],[PWC]])-FCAP),0)</f>
        <v>#NAME?</v>
      </c>
      <c r="AD3096" s="13" t="e">
        <f ca="1">IF(CalcTable[[#This Row],[PWC]]&gt;SAT,CalcTable[[#This Row],[PWC]]-SAT,0)</f>
        <v>#NAME?</v>
      </c>
      <c r="AE3096" s="13" t="e">
        <f ca="1">CalcTable[[#This Row],[PWC]]-CalcTable[[#This Row],[PercAmt]]-CalcTable[[#This Row],[Runoff]]</f>
        <v>#NAME?</v>
      </c>
      <c r="AF3096" s="13" t="e">
        <f ca="1">CalcTable[[#This Row],[IrrAmt]]/1000*CUR_IRR_AREA*10000/IRR_EFF</f>
        <v>#NAME?</v>
      </c>
      <c r="AG3096" s="147"/>
      <c r="AH3096" s="13"/>
      <c r="AI3096" s="50">
        <v>0</v>
      </c>
      <c r="AJ3096" s="50">
        <v>0</v>
      </c>
      <c r="AK3096" s="50">
        <v>0</v>
      </c>
      <c r="AL3096" s="50">
        <v>0</v>
      </c>
      <c r="AM3096" s="50"/>
      <c r="AN3096" s="50"/>
      <c r="AO3096" s="50"/>
      <c r="AP3096" s="50"/>
      <c r="AQ3096" s="50"/>
      <c r="AR3096" s="50"/>
      <c r="AS3096" s="50"/>
      <c r="AT3096" s="50"/>
      <c r="AU3096" s="50"/>
      <c r="AV3096" s="50"/>
      <c r="AW3096" s="50"/>
      <c r="AX3096" s="50">
        <f t="shared" si="987"/>
        <v>0</v>
      </c>
      <c r="AY3096" s="50"/>
      <c r="AZ3096" s="50">
        <f t="shared" si="977"/>
        <v>0</v>
      </c>
      <c r="BA3096" s="50">
        <f t="shared" si="978"/>
        <v>0</v>
      </c>
      <c r="BB3096" s="50">
        <f t="shared" si="979"/>
        <v>0</v>
      </c>
      <c r="BC3096" s="17">
        <f t="shared" si="980"/>
        <v>19805</v>
      </c>
      <c r="BD3096" s="50">
        <f t="shared" si="981"/>
        <v>0</v>
      </c>
      <c r="BE3096" s="50">
        <f t="shared" si="982"/>
        <v>0</v>
      </c>
      <c r="BF3096" s="50">
        <f t="shared" si="988"/>
        <v>0</v>
      </c>
      <c r="BG3096" s="50"/>
      <c r="BH3096" s="17">
        <f t="shared" si="983"/>
        <v>0</v>
      </c>
      <c r="BI3096" s="17">
        <f t="shared" si="991"/>
        <v>3096</v>
      </c>
      <c r="BJ3096" s="17">
        <f t="shared" si="989"/>
        <v>3096</v>
      </c>
      <c r="BK3096" s="150">
        <f t="shared" si="990"/>
        <v>29358</v>
      </c>
      <c r="BL3096" s="50" t="e">
        <f t="shared" ca="1" si="984"/>
        <v>#NAME?</v>
      </c>
      <c r="BM3096" s="50" t="e">
        <f t="shared" ca="1" si="985"/>
        <v>#NAME?</v>
      </c>
      <c r="BN3096" s="50" t="e">
        <f t="shared" ca="1" si="986"/>
        <v>#NAME?</v>
      </c>
    </row>
    <row r="3097" spans="1:66" x14ac:dyDescent="0.35">
      <c r="A3097" s="48">
        <v>29359</v>
      </c>
      <c r="B3097" s="17">
        <v>1980</v>
      </c>
      <c r="C3097" s="17">
        <v>5</v>
      </c>
      <c r="D3097" s="17">
        <v>139</v>
      </c>
      <c r="E3097" s="17">
        <v>18</v>
      </c>
      <c r="F3097" s="17">
        <v>1</v>
      </c>
      <c r="G3097" s="50">
        <v>9.4</v>
      </c>
      <c r="H3097" s="32">
        <v>6.4708062138998885</v>
      </c>
      <c r="I3097" s="50">
        <v>19.666666666666668</v>
      </c>
      <c r="J3097" s="13">
        <v>0</v>
      </c>
      <c r="K3097" s="13">
        <f t="shared" si="972"/>
        <v>0</v>
      </c>
      <c r="L3097" s="13">
        <f t="shared" si="973"/>
        <v>0</v>
      </c>
      <c r="M3097" s="13" t="e">
        <f ca="1">CalcTable[[#This Row],[IWC]]-AE3096</f>
        <v>#NAME?</v>
      </c>
      <c r="N3097" s="13" t="e">
        <f ca="1">IF(CalcTable[[#This Row],[Day of Year]]&lt;123,FCAP,AE3096)</f>
        <v>#NAME?</v>
      </c>
      <c r="O3097" s="17" t="e">
        <f ca="1">IF(IRR_DRIP,5,COUNTIF('IDET Wind Values'!C3081:G3081,"&lt;="&amp;IRR_MAXWIND))</f>
        <v>#NAME?</v>
      </c>
      <c r="P3097" s="13" t="e">
        <f ca="1">CalcTable[[#This Row],[ET_o]]*KL</f>
        <v>#NAME?</v>
      </c>
      <c r="Q3097" s="13" t="e">
        <f ca="1">IF(WILTPT&lt;=0,1,MAX(0,MIN(1,(CalcTable[[#This Row],[IWC]]-WILTPT)/(MAD-WILTPT))))</f>
        <v>#NAME?</v>
      </c>
      <c r="R3097" s="13" t="e">
        <f ca="1">CalcTable[[#This Row],[ETMult]]*CalcTable[[#This Row],[ETb]]</f>
        <v>#NAME?</v>
      </c>
      <c r="S3097" s="13" t="b">
        <f>INDEX(IRR_LIST,CalcTable[[#This Row],[Day of Week]]+1)</f>
        <v>1</v>
      </c>
      <c r="T3097" s="13">
        <f t="shared" ca="1" si="974"/>
        <v>0</v>
      </c>
      <c r="U3097" s="13" t="b">
        <f ca="1">IF(CalcTable[[#This Row],[IrrPrecip]]&gt;=IC_MM,FALSE,TRUE)</f>
        <v>1</v>
      </c>
      <c r="V3097" s="13" t="b">
        <f t="shared" si="975"/>
        <v>1</v>
      </c>
      <c r="W3097" s="13" t="e">
        <f ca="1">IF(AND(IRR_DRIP=FALSE,CalcTable[[#This Row],[IrrHours]]&lt;=0),FALSE,TRUE)</f>
        <v>#NAME?</v>
      </c>
      <c r="X3097" s="13" t="e">
        <f ca="1">AND(CalcTable[[#This Row],[IrrDay]],CalcTable[[#This Row],[IrrRain]],CalcTable[[#This Row],[IrrWarm]],CalcTable[[#This Row],[IrrWindy]])</f>
        <v>#NAME?</v>
      </c>
      <c r="Y3097" s="13" t="e">
        <f t="shared" ca="1" si="976"/>
        <v>#NAME?</v>
      </c>
      <c r="Z3097" s="13" t="e">
        <f ca="1">CalcTable[[#This Row],[IrrHours]]/5</f>
        <v>#NAME?</v>
      </c>
      <c r="AA3097" s="13" t="e">
        <f ca="1">IF(CalcTable[[#This Row],[IrrFlag]]=FALSE,0,MAX(0,CalcTable[[#This Row],[VolRednWind]]*(FCAP*IRR_TARGET-CalcTable[[#This Row],[IWC]])))</f>
        <v>#NAME?</v>
      </c>
      <c r="AB3097" s="13" t="e">
        <f ca="1">CalcTable[[#This Row],[IWC]]+CalcTable[[#This Row],[Eff Precip]]+CalcTable[[#This Row],[IrrAmt]]-CalcTable[[#This Row],[AET]]</f>
        <v>#NAME?</v>
      </c>
      <c r="AC3097" s="13" t="e">
        <f ca="1">IF(CalcTable[[#This Row],[PWC]]&gt;FCAP,MIN(24*PERC,MIN(SAT,CalcTable[[#This Row],[PWC]])-FCAP),0)</f>
        <v>#NAME?</v>
      </c>
      <c r="AD3097" s="13" t="e">
        <f ca="1">IF(CalcTable[[#This Row],[PWC]]&gt;SAT,CalcTable[[#This Row],[PWC]]-SAT,0)</f>
        <v>#NAME?</v>
      </c>
      <c r="AE3097" s="13" t="e">
        <f ca="1">CalcTable[[#This Row],[PWC]]-CalcTable[[#This Row],[PercAmt]]-CalcTable[[#This Row],[Runoff]]</f>
        <v>#NAME?</v>
      </c>
      <c r="AF3097" s="13" t="e">
        <f ca="1">CalcTable[[#This Row],[IrrAmt]]/1000*CUR_IRR_AREA*10000/IRR_EFF</f>
        <v>#NAME?</v>
      </c>
      <c r="AG3097" s="147"/>
      <c r="AH3097" s="13"/>
      <c r="AI3097" s="50">
        <v>6.8951477508137557</v>
      </c>
      <c r="AJ3097" s="50">
        <v>13.670439050058107</v>
      </c>
      <c r="AK3097" s="50">
        <v>0</v>
      </c>
      <c r="AL3097" s="50">
        <v>0</v>
      </c>
      <c r="AM3097" s="50"/>
      <c r="AN3097" s="50"/>
      <c r="AO3097" s="50"/>
      <c r="AP3097" s="50"/>
      <c r="AQ3097" s="50"/>
      <c r="AR3097" s="50"/>
      <c r="AS3097" s="50"/>
      <c r="AT3097" s="50"/>
      <c r="AU3097" s="50"/>
      <c r="AV3097" s="50"/>
      <c r="AW3097" s="50"/>
      <c r="AX3097" s="50">
        <f t="shared" si="987"/>
        <v>20.565586800871863</v>
      </c>
      <c r="AY3097" s="50"/>
      <c r="AZ3097" s="50">
        <f t="shared" si="977"/>
        <v>502.12837914697297</v>
      </c>
      <c r="BA3097" s="50">
        <f t="shared" si="978"/>
        <v>817.18418216909197</v>
      </c>
      <c r="BB3097" s="50">
        <f t="shared" si="979"/>
        <v>845.99126671294505</v>
      </c>
      <c r="BC3097" s="17">
        <f t="shared" si="980"/>
        <v>19805</v>
      </c>
      <c r="BD3097" s="50">
        <f t="shared" si="981"/>
        <v>20.565586800871863</v>
      </c>
      <c r="BE3097" s="50">
        <f t="shared" si="982"/>
        <v>502.12837914697297</v>
      </c>
      <c r="BF3097" s="50">
        <f t="shared" si="988"/>
        <v>821.32217935885274</v>
      </c>
      <c r="BG3097" s="50"/>
      <c r="BH3097" s="17">
        <f t="shared" si="983"/>
        <v>0</v>
      </c>
      <c r="BI3097" s="17">
        <f t="shared" si="991"/>
        <v>3097</v>
      </c>
      <c r="BJ3097" s="17">
        <f t="shared" si="989"/>
        <v>3097</v>
      </c>
      <c r="BK3097" s="150">
        <f t="shared" si="990"/>
        <v>29359</v>
      </c>
      <c r="BL3097" s="50" t="e">
        <f t="shared" ca="1" si="984"/>
        <v>#NAME?</v>
      </c>
      <c r="BM3097" s="50" t="e">
        <f t="shared" ca="1" si="985"/>
        <v>#NAME?</v>
      </c>
      <c r="BN3097" s="50" t="e">
        <f t="shared" ca="1" si="986"/>
        <v>#NAME?</v>
      </c>
    </row>
    <row r="3098" spans="1:66" x14ac:dyDescent="0.35">
      <c r="A3098" s="48">
        <v>29360</v>
      </c>
      <c r="B3098" s="17">
        <v>1980</v>
      </c>
      <c r="C3098" s="17">
        <v>5</v>
      </c>
      <c r="D3098" s="17">
        <v>140</v>
      </c>
      <c r="E3098" s="17">
        <v>19</v>
      </c>
      <c r="F3098" s="17">
        <v>2</v>
      </c>
      <c r="G3098" s="50">
        <v>5.0999999999999996</v>
      </c>
      <c r="H3098" s="32">
        <v>5.5471848719586454</v>
      </c>
      <c r="I3098" s="50">
        <v>11.5</v>
      </c>
      <c r="J3098" s="13">
        <v>0</v>
      </c>
      <c r="K3098" s="13">
        <f t="shared" si="972"/>
        <v>0</v>
      </c>
      <c r="L3098" s="13">
        <f t="shared" si="973"/>
        <v>0</v>
      </c>
      <c r="M3098" s="13" t="e">
        <f ca="1">CalcTable[[#This Row],[IWC]]-AE3097</f>
        <v>#NAME?</v>
      </c>
      <c r="N3098" s="13" t="e">
        <f ca="1">IF(CalcTable[[#This Row],[Day of Year]]&lt;123,FCAP,AE3097)</f>
        <v>#NAME?</v>
      </c>
      <c r="O3098" s="17" t="e">
        <f ca="1">IF(IRR_DRIP,5,COUNTIF('IDET Wind Values'!C3082:G3082,"&lt;="&amp;IRR_MAXWIND))</f>
        <v>#NAME?</v>
      </c>
      <c r="P3098" s="13" t="e">
        <f ca="1">CalcTable[[#This Row],[ET_o]]*KL</f>
        <v>#NAME?</v>
      </c>
      <c r="Q3098" s="13" t="e">
        <f ca="1">IF(WILTPT&lt;=0,1,MAX(0,MIN(1,(CalcTable[[#This Row],[IWC]]-WILTPT)/(MAD-WILTPT))))</f>
        <v>#NAME?</v>
      </c>
      <c r="R3098" s="13" t="e">
        <f ca="1">CalcTable[[#This Row],[ETMult]]*CalcTable[[#This Row],[ETb]]</f>
        <v>#NAME?</v>
      </c>
      <c r="S3098" s="13" t="b">
        <f>INDEX(IRR_LIST,CalcTable[[#This Row],[Day of Week]]+1)</f>
        <v>0</v>
      </c>
      <c r="T3098" s="13">
        <f t="shared" ca="1" si="974"/>
        <v>0</v>
      </c>
      <c r="U3098" s="13" t="b">
        <f ca="1">IF(CalcTable[[#This Row],[IrrPrecip]]&gt;=IC_MM,FALSE,TRUE)</f>
        <v>1</v>
      </c>
      <c r="V3098" s="13" t="b">
        <f t="shared" si="975"/>
        <v>1</v>
      </c>
      <c r="W3098" s="13" t="e">
        <f ca="1">IF(AND(IRR_DRIP=FALSE,CalcTable[[#This Row],[IrrHours]]&lt;=0),FALSE,TRUE)</f>
        <v>#NAME?</v>
      </c>
      <c r="X3098" s="13" t="e">
        <f ca="1">AND(CalcTable[[#This Row],[IrrDay]],CalcTable[[#This Row],[IrrRain]],CalcTable[[#This Row],[IrrWarm]],CalcTable[[#This Row],[IrrWindy]])</f>
        <v>#NAME?</v>
      </c>
      <c r="Y3098" s="13" t="e">
        <f t="shared" ca="1" si="976"/>
        <v>#NAME?</v>
      </c>
      <c r="Z3098" s="13" t="e">
        <f ca="1">CalcTable[[#This Row],[IrrHours]]/5</f>
        <v>#NAME?</v>
      </c>
      <c r="AA3098" s="13" t="e">
        <f ca="1">IF(CalcTable[[#This Row],[IrrFlag]]=FALSE,0,MAX(0,CalcTable[[#This Row],[VolRednWind]]*(FCAP*IRR_TARGET-CalcTable[[#This Row],[IWC]])))</f>
        <v>#NAME?</v>
      </c>
      <c r="AB3098" s="13" t="e">
        <f ca="1">CalcTable[[#This Row],[IWC]]+CalcTable[[#This Row],[Eff Precip]]+CalcTable[[#This Row],[IrrAmt]]-CalcTable[[#This Row],[AET]]</f>
        <v>#NAME?</v>
      </c>
      <c r="AC3098" s="13" t="e">
        <f ca="1">IF(CalcTable[[#This Row],[PWC]]&gt;FCAP,MIN(24*PERC,MIN(SAT,CalcTable[[#This Row],[PWC]])-FCAP),0)</f>
        <v>#NAME?</v>
      </c>
      <c r="AD3098" s="13" t="e">
        <f ca="1">IF(CalcTable[[#This Row],[PWC]]&gt;SAT,CalcTable[[#This Row],[PWC]]-SAT,0)</f>
        <v>#NAME?</v>
      </c>
      <c r="AE3098" s="13" t="e">
        <f ca="1">CalcTable[[#This Row],[PWC]]-CalcTable[[#This Row],[PercAmt]]-CalcTable[[#This Row],[Runoff]]</f>
        <v>#NAME?</v>
      </c>
      <c r="AF3098" s="13" t="e">
        <f ca="1">CalcTable[[#This Row],[IrrAmt]]/1000*CUR_IRR_AREA*10000/IRR_EFF</f>
        <v>#NAME?</v>
      </c>
      <c r="AG3098" s="147"/>
      <c r="AH3098" s="13"/>
      <c r="AI3098" s="50">
        <v>0</v>
      </c>
      <c r="AJ3098" s="50">
        <v>0</v>
      </c>
      <c r="AK3098" s="50">
        <v>4.7231901309506901</v>
      </c>
      <c r="AL3098" s="50">
        <v>9.1499552392585866</v>
      </c>
      <c r="AM3098" s="50"/>
      <c r="AN3098" s="50"/>
      <c r="AO3098" s="50"/>
      <c r="AP3098" s="50"/>
      <c r="AQ3098" s="50"/>
      <c r="AR3098" s="50"/>
      <c r="AS3098" s="50"/>
      <c r="AT3098" s="50"/>
      <c r="AU3098" s="50"/>
      <c r="AV3098" s="50"/>
      <c r="AW3098" s="50"/>
      <c r="AX3098" s="50">
        <f t="shared" si="987"/>
        <v>13.873145370209276</v>
      </c>
      <c r="AY3098" s="50"/>
      <c r="AZ3098" s="50">
        <f t="shared" si="977"/>
        <v>337.67214227219534</v>
      </c>
      <c r="BA3098" s="50">
        <f t="shared" si="978"/>
        <v>519.9079015936976</v>
      </c>
      <c r="BB3098" s="50">
        <f t="shared" si="979"/>
        <v>535.98752741618318</v>
      </c>
      <c r="BC3098" s="17">
        <f t="shared" si="980"/>
        <v>19805</v>
      </c>
      <c r="BD3098" s="50">
        <f t="shared" si="981"/>
        <v>13.873145370209276</v>
      </c>
      <c r="BE3098" s="50">
        <f t="shared" si="982"/>
        <v>337.67214227219534</v>
      </c>
      <c r="BF3098" s="50">
        <f t="shared" si="988"/>
        <v>552.32412928127951</v>
      </c>
      <c r="BG3098" s="50"/>
      <c r="BH3098" s="17">
        <f t="shared" si="983"/>
        <v>0</v>
      </c>
      <c r="BI3098" s="17">
        <f t="shared" si="991"/>
        <v>3098</v>
      </c>
      <c r="BJ3098" s="17">
        <f t="shared" si="989"/>
        <v>3098</v>
      </c>
      <c r="BK3098" s="150">
        <f t="shared" si="990"/>
        <v>29360</v>
      </c>
      <c r="BL3098" s="50" t="e">
        <f t="shared" ca="1" si="984"/>
        <v>#NAME?</v>
      </c>
      <c r="BM3098" s="50" t="e">
        <f t="shared" ca="1" si="985"/>
        <v>#NAME?</v>
      </c>
      <c r="BN3098" s="50" t="e">
        <f t="shared" ca="1" si="986"/>
        <v>#NAME?</v>
      </c>
    </row>
    <row r="3099" spans="1:66" x14ac:dyDescent="0.35">
      <c r="A3099" s="48">
        <v>29361</v>
      </c>
      <c r="B3099" s="17">
        <v>1980</v>
      </c>
      <c r="C3099" s="17">
        <v>5</v>
      </c>
      <c r="D3099" s="17">
        <v>141</v>
      </c>
      <c r="E3099" s="17">
        <v>20</v>
      </c>
      <c r="F3099" s="17">
        <v>3</v>
      </c>
      <c r="G3099" s="50">
        <v>10.199999999999999</v>
      </c>
      <c r="H3099" s="32">
        <v>5.8303991818862881</v>
      </c>
      <c r="I3099" s="50">
        <v>8.5</v>
      </c>
      <c r="J3099" s="13">
        <v>0</v>
      </c>
      <c r="K3099" s="13">
        <f t="shared" si="972"/>
        <v>0</v>
      </c>
      <c r="L3099" s="13">
        <f t="shared" si="973"/>
        <v>0</v>
      </c>
      <c r="M3099" s="13" t="e">
        <f ca="1">CalcTable[[#This Row],[IWC]]-AE3098</f>
        <v>#NAME?</v>
      </c>
      <c r="N3099" s="13" t="e">
        <f ca="1">IF(CalcTable[[#This Row],[Day of Year]]&lt;123,FCAP,AE3098)</f>
        <v>#NAME?</v>
      </c>
      <c r="O3099" s="17" t="e">
        <f ca="1">IF(IRR_DRIP,5,COUNTIF('IDET Wind Values'!C3083:G3083,"&lt;="&amp;IRR_MAXWIND))</f>
        <v>#NAME?</v>
      </c>
      <c r="P3099" s="13" t="e">
        <f ca="1">CalcTable[[#This Row],[ET_o]]*KL</f>
        <v>#NAME?</v>
      </c>
      <c r="Q3099" s="13" t="e">
        <f ca="1">IF(WILTPT&lt;=0,1,MAX(0,MIN(1,(CalcTable[[#This Row],[IWC]]-WILTPT)/(MAD-WILTPT))))</f>
        <v>#NAME?</v>
      </c>
      <c r="R3099" s="13" t="e">
        <f ca="1">CalcTable[[#This Row],[ETMult]]*CalcTable[[#This Row],[ETb]]</f>
        <v>#NAME?</v>
      </c>
      <c r="S3099" s="13" t="b">
        <f>INDEX(IRR_LIST,CalcTable[[#This Row],[Day of Week]]+1)</f>
        <v>1</v>
      </c>
      <c r="T3099" s="13">
        <f t="shared" ca="1" si="974"/>
        <v>0</v>
      </c>
      <c r="U3099" s="13" t="b">
        <f ca="1">IF(CalcTable[[#This Row],[IrrPrecip]]&gt;=IC_MM,FALSE,TRUE)</f>
        <v>1</v>
      </c>
      <c r="V3099" s="13" t="b">
        <f t="shared" si="975"/>
        <v>1</v>
      </c>
      <c r="W3099" s="13" t="e">
        <f ca="1">IF(AND(IRR_DRIP=FALSE,CalcTable[[#This Row],[IrrHours]]&lt;=0),FALSE,TRUE)</f>
        <v>#NAME?</v>
      </c>
      <c r="X3099" s="13" t="e">
        <f ca="1">AND(CalcTable[[#This Row],[IrrDay]],CalcTable[[#This Row],[IrrRain]],CalcTable[[#This Row],[IrrWarm]],CalcTable[[#This Row],[IrrWindy]])</f>
        <v>#NAME?</v>
      </c>
      <c r="Y3099" s="13" t="e">
        <f t="shared" ca="1" si="976"/>
        <v>#NAME?</v>
      </c>
      <c r="Z3099" s="13" t="e">
        <f ca="1">CalcTable[[#This Row],[IrrHours]]/5</f>
        <v>#NAME?</v>
      </c>
      <c r="AA3099" s="13" t="e">
        <f ca="1">IF(CalcTable[[#This Row],[IrrFlag]]=FALSE,0,MAX(0,CalcTable[[#This Row],[VolRednWind]]*(FCAP*IRR_TARGET-CalcTable[[#This Row],[IWC]])))</f>
        <v>#NAME?</v>
      </c>
      <c r="AB3099" s="13" t="e">
        <f ca="1">CalcTable[[#This Row],[IWC]]+CalcTable[[#This Row],[Eff Precip]]+CalcTable[[#This Row],[IrrAmt]]-CalcTable[[#This Row],[AET]]</f>
        <v>#NAME?</v>
      </c>
      <c r="AC3099" s="13" t="e">
        <f ca="1">IF(CalcTable[[#This Row],[PWC]]&gt;FCAP,MIN(24*PERC,MIN(SAT,CalcTable[[#This Row],[PWC]])-FCAP),0)</f>
        <v>#NAME?</v>
      </c>
      <c r="AD3099" s="13" t="e">
        <f ca="1">IF(CalcTable[[#This Row],[PWC]]&gt;SAT,CalcTable[[#This Row],[PWC]]-SAT,0)</f>
        <v>#NAME?</v>
      </c>
      <c r="AE3099" s="13" t="e">
        <f ca="1">CalcTable[[#This Row],[PWC]]-CalcTable[[#This Row],[PercAmt]]-CalcTable[[#This Row],[Runoff]]</f>
        <v>#NAME?</v>
      </c>
      <c r="AF3099" s="13" t="e">
        <f ca="1">CalcTable[[#This Row],[IrrAmt]]/1000*CUR_IRR_AREA*10000/IRR_EFF</f>
        <v>#NAME?</v>
      </c>
      <c r="AG3099" s="147"/>
      <c r="AH3099" s="13"/>
      <c r="AI3099" s="50">
        <v>2.8429428253528068</v>
      </c>
      <c r="AJ3099" s="50">
        <v>4.8973822407003382</v>
      </c>
      <c r="AK3099" s="50">
        <v>0</v>
      </c>
      <c r="AL3099" s="50">
        <v>0</v>
      </c>
      <c r="AM3099" s="50"/>
      <c r="AN3099" s="50"/>
      <c r="AO3099" s="50"/>
      <c r="AP3099" s="50"/>
      <c r="AQ3099" s="50"/>
      <c r="AR3099" s="50"/>
      <c r="AS3099" s="50"/>
      <c r="AT3099" s="50"/>
      <c r="AU3099" s="50"/>
      <c r="AV3099" s="50"/>
      <c r="AW3099" s="50"/>
      <c r="AX3099" s="50">
        <f t="shared" si="987"/>
        <v>7.7403250660531455</v>
      </c>
      <c r="AY3099" s="50"/>
      <c r="AZ3099" s="50">
        <f t="shared" si="977"/>
        <v>185.3530404990511</v>
      </c>
      <c r="BA3099" s="50">
        <f t="shared" si="978"/>
        <v>301.17127372985635</v>
      </c>
      <c r="BB3099" s="50">
        <f t="shared" si="979"/>
        <v>311.75165716909333</v>
      </c>
      <c r="BC3099" s="17">
        <f t="shared" si="980"/>
        <v>19805</v>
      </c>
      <c r="BD3099" s="50">
        <f t="shared" si="981"/>
        <v>7.7403250660531455</v>
      </c>
      <c r="BE3099" s="50">
        <f t="shared" si="982"/>
        <v>185.3530404990511</v>
      </c>
      <c r="BF3099" s="50">
        <f t="shared" si="988"/>
        <v>303.17856846109726</v>
      </c>
      <c r="BG3099" s="50"/>
      <c r="BH3099" s="17">
        <f t="shared" si="983"/>
        <v>0</v>
      </c>
      <c r="BI3099" s="17">
        <f t="shared" si="991"/>
        <v>3099</v>
      </c>
      <c r="BJ3099" s="17">
        <f t="shared" si="989"/>
        <v>3099</v>
      </c>
      <c r="BK3099" s="150">
        <f t="shared" si="990"/>
        <v>29361</v>
      </c>
      <c r="BL3099" s="50" t="e">
        <f t="shared" ca="1" si="984"/>
        <v>#NAME?</v>
      </c>
      <c r="BM3099" s="50" t="e">
        <f t="shared" ca="1" si="985"/>
        <v>#NAME?</v>
      </c>
      <c r="BN3099" s="50" t="e">
        <f t="shared" ca="1" si="986"/>
        <v>#NAME?</v>
      </c>
    </row>
    <row r="3100" spans="1:66" x14ac:dyDescent="0.35">
      <c r="A3100" s="48">
        <v>29362</v>
      </c>
      <c r="B3100" s="17">
        <v>1980</v>
      </c>
      <c r="C3100" s="17">
        <v>5</v>
      </c>
      <c r="D3100" s="17">
        <v>142</v>
      </c>
      <c r="E3100" s="17">
        <v>21</v>
      </c>
      <c r="F3100" s="17">
        <v>4</v>
      </c>
      <c r="G3100" s="50">
        <v>7.3</v>
      </c>
      <c r="H3100" s="32">
        <v>6.4315647903768278</v>
      </c>
      <c r="I3100" s="50">
        <v>11.833333333333334</v>
      </c>
      <c r="J3100" s="13">
        <v>0</v>
      </c>
      <c r="K3100" s="13">
        <f t="shared" si="972"/>
        <v>0</v>
      </c>
      <c r="L3100" s="13">
        <f t="shared" si="973"/>
        <v>0</v>
      </c>
      <c r="M3100" s="13" t="e">
        <f ca="1">CalcTable[[#This Row],[IWC]]-AE3099</f>
        <v>#NAME?</v>
      </c>
      <c r="N3100" s="13" t="e">
        <f ca="1">IF(CalcTable[[#This Row],[Day of Year]]&lt;123,FCAP,AE3099)</f>
        <v>#NAME?</v>
      </c>
      <c r="O3100" s="17" t="e">
        <f ca="1">IF(IRR_DRIP,5,COUNTIF('IDET Wind Values'!C3084:G3084,"&lt;="&amp;IRR_MAXWIND))</f>
        <v>#NAME?</v>
      </c>
      <c r="P3100" s="13" t="e">
        <f ca="1">CalcTable[[#This Row],[ET_o]]*KL</f>
        <v>#NAME?</v>
      </c>
      <c r="Q3100" s="13" t="e">
        <f ca="1">IF(WILTPT&lt;=0,1,MAX(0,MIN(1,(CalcTable[[#This Row],[IWC]]-WILTPT)/(MAD-WILTPT))))</f>
        <v>#NAME?</v>
      </c>
      <c r="R3100" s="13" t="e">
        <f ca="1">CalcTable[[#This Row],[ETMult]]*CalcTable[[#This Row],[ETb]]</f>
        <v>#NAME?</v>
      </c>
      <c r="S3100" s="13" t="b">
        <f>INDEX(IRR_LIST,CalcTable[[#This Row],[Day of Week]]+1)</f>
        <v>0</v>
      </c>
      <c r="T3100" s="13">
        <f t="shared" ca="1" si="974"/>
        <v>0</v>
      </c>
      <c r="U3100" s="13" t="b">
        <f ca="1">IF(CalcTable[[#This Row],[IrrPrecip]]&gt;=IC_MM,FALSE,TRUE)</f>
        <v>1</v>
      </c>
      <c r="V3100" s="13" t="b">
        <f t="shared" si="975"/>
        <v>1</v>
      </c>
      <c r="W3100" s="13" t="e">
        <f ca="1">IF(AND(IRR_DRIP=FALSE,CalcTable[[#This Row],[IrrHours]]&lt;=0),FALSE,TRUE)</f>
        <v>#NAME?</v>
      </c>
      <c r="X3100" s="13" t="e">
        <f ca="1">AND(CalcTable[[#This Row],[IrrDay]],CalcTable[[#This Row],[IrrRain]],CalcTable[[#This Row],[IrrWarm]],CalcTable[[#This Row],[IrrWindy]])</f>
        <v>#NAME?</v>
      </c>
      <c r="Y3100" s="13" t="e">
        <f t="shared" ca="1" si="976"/>
        <v>#NAME?</v>
      </c>
      <c r="Z3100" s="13" t="e">
        <f ca="1">CalcTable[[#This Row],[IrrHours]]/5</f>
        <v>#NAME?</v>
      </c>
      <c r="AA3100" s="13" t="e">
        <f ca="1">IF(CalcTable[[#This Row],[IrrFlag]]=FALSE,0,MAX(0,CalcTable[[#This Row],[VolRednWind]]*(FCAP*IRR_TARGET-CalcTable[[#This Row],[IWC]])))</f>
        <v>#NAME?</v>
      </c>
      <c r="AB3100" s="13" t="e">
        <f ca="1">CalcTable[[#This Row],[IWC]]+CalcTable[[#This Row],[Eff Precip]]+CalcTable[[#This Row],[IrrAmt]]-CalcTable[[#This Row],[AET]]</f>
        <v>#NAME?</v>
      </c>
      <c r="AC3100" s="13" t="e">
        <f ca="1">IF(CalcTable[[#This Row],[PWC]]&gt;FCAP,MIN(24*PERC,MIN(SAT,CalcTable[[#This Row],[PWC]])-FCAP),0)</f>
        <v>#NAME?</v>
      </c>
      <c r="AD3100" s="13" t="e">
        <f ca="1">IF(CalcTable[[#This Row],[PWC]]&gt;SAT,CalcTable[[#This Row],[PWC]]-SAT,0)</f>
        <v>#NAME?</v>
      </c>
      <c r="AE3100" s="13" t="e">
        <f ca="1">CalcTable[[#This Row],[PWC]]-CalcTable[[#This Row],[PercAmt]]-CalcTable[[#This Row],[Runoff]]</f>
        <v>#NAME?</v>
      </c>
      <c r="AF3100" s="13" t="e">
        <f ca="1">CalcTable[[#This Row],[IrrAmt]]/1000*CUR_IRR_AREA*10000/IRR_EFF</f>
        <v>#NAME?</v>
      </c>
      <c r="AG3100" s="147"/>
      <c r="AH3100" s="13"/>
      <c r="AI3100" s="50">
        <v>0</v>
      </c>
      <c r="AJ3100" s="50">
        <v>0</v>
      </c>
      <c r="AK3100" s="50">
        <v>8.2332173602305119</v>
      </c>
      <c r="AL3100" s="50">
        <v>5.4867195500374599</v>
      </c>
      <c r="AM3100" s="50"/>
      <c r="AN3100" s="50"/>
      <c r="AO3100" s="50"/>
      <c r="AP3100" s="50"/>
      <c r="AQ3100" s="50"/>
      <c r="AR3100" s="50"/>
      <c r="AS3100" s="50"/>
      <c r="AT3100" s="50"/>
      <c r="AU3100" s="50"/>
      <c r="AV3100" s="50"/>
      <c r="AW3100" s="50"/>
      <c r="AX3100" s="50">
        <f t="shared" si="987"/>
        <v>13.719936910267972</v>
      </c>
      <c r="AY3100" s="50"/>
      <c r="AZ3100" s="50">
        <f t="shared" si="977"/>
        <v>281.69762808447967</v>
      </c>
      <c r="BA3100" s="50">
        <f t="shared" si="978"/>
        <v>433.7249194316592</v>
      </c>
      <c r="BB3100" s="50">
        <f t="shared" si="979"/>
        <v>447.13909219758682</v>
      </c>
      <c r="BC3100" s="17">
        <f t="shared" si="980"/>
        <v>19805</v>
      </c>
      <c r="BD3100" s="50">
        <f t="shared" si="981"/>
        <v>13.719936910267972</v>
      </c>
      <c r="BE3100" s="50">
        <f t="shared" si="982"/>
        <v>281.69762808447967</v>
      </c>
      <c r="BF3100" s="50">
        <f t="shared" si="988"/>
        <v>460.76764315056568</v>
      </c>
      <c r="BG3100" s="50"/>
      <c r="BH3100" s="17">
        <f t="shared" si="983"/>
        <v>0</v>
      </c>
      <c r="BI3100" s="17">
        <f t="shared" si="991"/>
        <v>3100</v>
      </c>
      <c r="BJ3100" s="17">
        <f t="shared" si="989"/>
        <v>3100</v>
      </c>
      <c r="BK3100" s="150">
        <f t="shared" si="990"/>
        <v>29362</v>
      </c>
      <c r="BL3100" s="50" t="e">
        <f t="shared" ca="1" si="984"/>
        <v>#NAME?</v>
      </c>
      <c r="BM3100" s="50" t="e">
        <f t="shared" ca="1" si="985"/>
        <v>#NAME?</v>
      </c>
      <c r="BN3100" s="50" t="e">
        <f t="shared" ca="1" si="986"/>
        <v>#NAME?</v>
      </c>
    </row>
    <row r="3101" spans="1:66" x14ac:dyDescent="0.35">
      <c r="A3101" s="48">
        <v>29363</v>
      </c>
      <c r="B3101" s="17">
        <v>1980</v>
      </c>
      <c r="C3101" s="17">
        <v>5</v>
      </c>
      <c r="D3101" s="17">
        <v>143</v>
      </c>
      <c r="E3101" s="17">
        <v>22</v>
      </c>
      <c r="F3101" s="17">
        <v>5</v>
      </c>
      <c r="G3101" s="50">
        <v>7.4</v>
      </c>
      <c r="H3101" s="32">
        <v>4.320629425192382</v>
      </c>
      <c r="I3101" s="50">
        <v>5</v>
      </c>
      <c r="J3101" s="13">
        <v>0.4</v>
      </c>
      <c r="K3101" s="13">
        <f t="shared" si="972"/>
        <v>0.4</v>
      </c>
      <c r="L3101" s="13">
        <f t="shared" si="973"/>
        <v>0</v>
      </c>
      <c r="M3101" s="13" t="e">
        <f ca="1">CalcTable[[#This Row],[IWC]]-AE3100</f>
        <v>#NAME?</v>
      </c>
      <c r="N3101" s="13" t="e">
        <f ca="1">IF(CalcTable[[#This Row],[Day of Year]]&lt;123,FCAP,AE3100)</f>
        <v>#NAME?</v>
      </c>
      <c r="O3101" s="17" t="e">
        <f ca="1">IF(IRR_DRIP,5,COUNTIF('IDET Wind Values'!C3085:G3085,"&lt;="&amp;IRR_MAXWIND))</f>
        <v>#NAME?</v>
      </c>
      <c r="P3101" s="13" t="e">
        <f ca="1">CalcTable[[#This Row],[ET_o]]*KL</f>
        <v>#NAME?</v>
      </c>
      <c r="Q3101" s="13" t="e">
        <f ca="1">IF(WILTPT&lt;=0,1,MAX(0,MIN(1,(CalcTable[[#This Row],[IWC]]-WILTPT)/(MAD-WILTPT))))</f>
        <v>#NAME?</v>
      </c>
      <c r="R3101" s="13" t="e">
        <f ca="1">CalcTable[[#This Row],[ETMult]]*CalcTable[[#This Row],[ETb]]</f>
        <v>#NAME?</v>
      </c>
      <c r="S3101" s="13" t="b">
        <f>INDEX(IRR_LIST,CalcTable[[#This Row],[Day of Week]]+1)</f>
        <v>1</v>
      </c>
      <c r="T3101" s="13">
        <f t="shared" ca="1" si="974"/>
        <v>0</v>
      </c>
      <c r="U3101" s="13" t="b">
        <f ca="1">IF(CalcTable[[#This Row],[IrrPrecip]]&gt;=IC_MM,FALSE,TRUE)</f>
        <v>1</v>
      </c>
      <c r="V3101" s="13" t="b">
        <f t="shared" si="975"/>
        <v>1</v>
      </c>
      <c r="W3101" s="13" t="e">
        <f ca="1">IF(AND(IRR_DRIP=FALSE,CalcTable[[#This Row],[IrrHours]]&lt;=0),FALSE,TRUE)</f>
        <v>#NAME?</v>
      </c>
      <c r="X3101" s="13" t="e">
        <f ca="1">AND(CalcTable[[#This Row],[IrrDay]],CalcTable[[#This Row],[IrrRain]],CalcTable[[#This Row],[IrrWarm]],CalcTable[[#This Row],[IrrWindy]])</f>
        <v>#NAME?</v>
      </c>
      <c r="Y3101" s="13" t="e">
        <f t="shared" ca="1" si="976"/>
        <v>#NAME?</v>
      </c>
      <c r="Z3101" s="13" t="e">
        <f ca="1">CalcTable[[#This Row],[IrrHours]]/5</f>
        <v>#NAME?</v>
      </c>
      <c r="AA3101" s="13" t="e">
        <f ca="1">IF(CalcTable[[#This Row],[IrrFlag]]=FALSE,0,MAX(0,CalcTable[[#This Row],[VolRednWind]]*(FCAP*IRR_TARGET-CalcTable[[#This Row],[IWC]])))</f>
        <v>#NAME?</v>
      </c>
      <c r="AB3101" s="13" t="e">
        <f ca="1">CalcTable[[#This Row],[IWC]]+CalcTable[[#This Row],[Eff Precip]]+CalcTable[[#This Row],[IrrAmt]]-CalcTable[[#This Row],[AET]]</f>
        <v>#NAME?</v>
      </c>
      <c r="AC3101" s="13" t="e">
        <f ca="1">IF(CalcTable[[#This Row],[PWC]]&gt;FCAP,MIN(24*PERC,MIN(SAT,CalcTable[[#This Row],[PWC]])-FCAP),0)</f>
        <v>#NAME?</v>
      </c>
      <c r="AD3101" s="13" t="e">
        <f ca="1">IF(CalcTable[[#This Row],[PWC]]&gt;SAT,CalcTable[[#This Row],[PWC]]-SAT,0)</f>
        <v>#NAME?</v>
      </c>
      <c r="AE3101" s="13" t="e">
        <f ca="1">CalcTable[[#This Row],[PWC]]-CalcTable[[#This Row],[PercAmt]]-CalcTable[[#This Row],[Runoff]]</f>
        <v>#NAME?</v>
      </c>
      <c r="AF3101" s="13" t="e">
        <f ca="1">CalcTable[[#This Row],[IrrAmt]]/1000*CUR_IRR_AREA*10000/IRR_EFF</f>
        <v>#NAME?</v>
      </c>
      <c r="AG3101" s="147"/>
      <c r="AH3101" s="13"/>
      <c r="AI3101" s="50">
        <v>9.4882098729964159</v>
      </c>
      <c r="AJ3101" s="50">
        <v>15.854248250021536</v>
      </c>
      <c r="AK3101" s="50">
        <v>0</v>
      </c>
      <c r="AL3101" s="50">
        <v>0</v>
      </c>
      <c r="AM3101" s="50"/>
      <c r="AN3101" s="50"/>
      <c r="AO3101" s="50"/>
      <c r="AP3101" s="50"/>
      <c r="AQ3101" s="50"/>
      <c r="AR3101" s="50"/>
      <c r="AS3101" s="50"/>
      <c r="AT3101" s="50"/>
      <c r="AU3101" s="50"/>
      <c r="AV3101" s="50"/>
      <c r="AW3101" s="50"/>
      <c r="AX3101" s="50">
        <f t="shared" si="987"/>
        <v>25.342458123017952</v>
      </c>
      <c r="AY3101" s="50"/>
      <c r="AZ3101" s="50">
        <f t="shared" si="977"/>
        <v>604.21836013791255</v>
      </c>
      <c r="BA3101" s="50">
        <f t="shared" si="978"/>
        <v>981.40972834427919</v>
      </c>
      <c r="BB3101" s="50">
        <f t="shared" si="979"/>
        <v>1015.8603944395802</v>
      </c>
      <c r="BC3101" s="17">
        <f t="shared" si="980"/>
        <v>19805</v>
      </c>
      <c r="BD3101" s="50">
        <f t="shared" si="981"/>
        <v>25.342458123017952</v>
      </c>
      <c r="BE3101" s="50">
        <f t="shared" si="982"/>
        <v>604.21836013791255</v>
      </c>
      <c r="BF3101" s="50">
        <f t="shared" si="988"/>
        <v>988.30888865544034</v>
      </c>
      <c r="BG3101" s="50"/>
      <c r="BH3101" s="17">
        <f t="shared" si="983"/>
        <v>0</v>
      </c>
      <c r="BI3101" s="17">
        <f t="shared" si="991"/>
        <v>3101</v>
      </c>
      <c r="BJ3101" s="17">
        <f t="shared" si="989"/>
        <v>3101</v>
      </c>
      <c r="BK3101" s="150">
        <f t="shared" si="990"/>
        <v>29363</v>
      </c>
      <c r="BL3101" s="50" t="e">
        <f t="shared" ca="1" si="984"/>
        <v>#NAME?</v>
      </c>
      <c r="BM3101" s="50" t="e">
        <f t="shared" ca="1" si="985"/>
        <v>#NAME?</v>
      </c>
      <c r="BN3101" s="50" t="e">
        <f t="shared" ca="1" si="986"/>
        <v>#NAME?</v>
      </c>
    </row>
    <row r="3102" spans="1:66" x14ac:dyDescent="0.35">
      <c r="A3102" s="48">
        <v>29364</v>
      </c>
      <c r="B3102" s="17">
        <v>1980</v>
      </c>
      <c r="C3102" s="17">
        <v>5</v>
      </c>
      <c r="D3102" s="17">
        <v>144</v>
      </c>
      <c r="E3102" s="17">
        <v>23</v>
      </c>
      <c r="F3102" s="17">
        <v>6</v>
      </c>
      <c r="G3102" s="50">
        <v>6</v>
      </c>
      <c r="H3102" s="32">
        <v>3.3960680866123578</v>
      </c>
      <c r="I3102" s="50">
        <v>11.5</v>
      </c>
      <c r="J3102" s="13">
        <v>38.200000000000003</v>
      </c>
      <c r="K3102" s="13">
        <f t="shared" si="972"/>
        <v>38.200000000000003</v>
      </c>
      <c r="L3102" s="13">
        <f t="shared" si="973"/>
        <v>24.900000000000002</v>
      </c>
      <c r="M3102" s="13" t="e">
        <f ca="1">CalcTable[[#This Row],[IWC]]-AE3101</f>
        <v>#NAME?</v>
      </c>
      <c r="N3102" s="13" t="e">
        <f ca="1">IF(CalcTable[[#This Row],[Day of Year]]&lt;123,FCAP,AE3101)</f>
        <v>#NAME?</v>
      </c>
      <c r="O3102" s="17" t="e">
        <f ca="1">IF(IRR_DRIP,5,COUNTIF('IDET Wind Values'!C3086:G3086,"&lt;="&amp;IRR_MAXWIND))</f>
        <v>#NAME?</v>
      </c>
      <c r="P3102" s="13" t="e">
        <f ca="1">CalcTable[[#This Row],[ET_o]]*KL</f>
        <v>#NAME?</v>
      </c>
      <c r="Q3102" s="13" t="e">
        <f ca="1">IF(WILTPT&lt;=0,1,MAX(0,MIN(1,(CalcTable[[#This Row],[IWC]]-WILTPT)/(MAD-WILTPT))))</f>
        <v>#NAME?</v>
      </c>
      <c r="R3102" s="13" t="e">
        <f ca="1">CalcTable[[#This Row],[ETMult]]*CalcTable[[#This Row],[ETb]]</f>
        <v>#NAME?</v>
      </c>
      <c r="S3102" s="13" t="b">
        <f>INDEX(IRR_LIST,CalcTable[[#This Row],[Day of Week]]+1)</f>
        <v>0</v>
      </c>
      <c r="T3102" s="13">
        <f t="shared" ca="1" si="974"/>
        <v>0.4</v>
      </c>
      <c r="U3102" s="13" t="b">
        <f ca="1">IF(CalcTable[[#This Row],[IrrPrecip]]&gt;=IC_MM,FALSE,TRUE)</f>
        <v>1</v>
      </c>
      <c r="V3102" s="13" t="b">
        <f t="shared" si="975"/>
        <v>1</v>
      </c>
      <c r="W3102" s="13" t="e">
        <f ca="1">IF(AND(IRR_DRIP=FALSE,CalcTable[[#This Row],[IrrHours]]&lt;=0),FALSE,TRUE)</f>
        <v>#NAME?</v>
      </c>
      <c r="X3102" s="13" t="e">
        <f ca="1">AND(CalcTable[[#This Row],[IrrDay]],CalcTable[[#This Row],[IrrRain]],CalcTable[[#This Row],[IrrWarm]],CalcTable[[#This Row],[IrrWindy]])</f>
        <v>#NAME?</v>
      </c>
      <c r="Y3102" s="13" t="e">
        <f t="shared" ca="1" si="976"/>
        <v>#NAME?</v>
      </c>
      <c r="Z3102" s="13" t="e">
        <f ca="1">CalcTable[[#This Row],[IrrHours]]/5</f>
        <v>#NAME?</v>
      </c>
      <c r="AA3102" s="13" t="e">
        <f ca="1">IF(CalcTable[[#This Row],[IrrFlag]]=FALSE,0,MAX(0,CalcTable[[#This Row],[VolRednWind]]*(FCAP*IRR_TARGET-CalcTable[[#This Row],[IWC]])))</f>
        <v>#NAME?</v>
      </c>
      <c r="AB3102" s="13" t="e">
        <f ca="1">CalcTable[[#This Row],[IWC]]+CalcTable[[#This Row],[Eff Precip]]+CalcTable[[#This Row],[IrrAmt]]-CalcTable[[#This Row],[AET]]</f>
        <v>#NAME?</v>
      </c>
      <c r="AC3102" s="13" t="e">
        <f ca="1">IF(CalcTable[[#This Row],[PWC]]&gt;FCAP,MIN(24*PERC,MIN(SAT,CalcTable[[#This Row],[PWC]])-FCAP),0)</f>
        <v>#NAME?</v>
      </c>
      <c r="AD3102" s="13" t="e">
        <f ca="1">IF(CalcTable[[#This Row],[PWC]]&gt;SAT,CalcTable[[#This Row],[PWC]]-SAT,0)</f>
        <v>#NAME?</v>
      </c>
      <c r="AE3102" s="13" t="e">
        <f ca="1">CalcTable[[#This Row],[PWC]]-CalcTable[[#This Row],[PercAmt]]-CalcTable[[#This Row],[Runoff]]</f>
        <v>#NAME?</v>
      </c>
      <c r="AF3102" s="13" t="e">
        <f ca="1">CalcTable[[#This Row],[IrrAmt]]/1000*CUR_IRR_AREA*10000/IRR_EFF</f>
        <v>#NAME?</v>
      </c>
      <c r="AG3102" s="147"/>
      <c r="AH3102" s="13"/>
      <c r="AI3102" s="50">
        <v>0</v>
      </c>
      <c r="AJ3102" s="50">
        <v>0</v>
      </c>
      <c r="AK3102" s="50">
        <v>0</v>
      </c>
      <c r="AL3102" s="50">
        <v>5.9137068185630639</v>
      </c>
      <c r="AM3102" s="50"/>
      <c r="AN3102" s="50"/>
      <c r="AO3102" s="50"/>
      <c r="AP3102" s="50"/>
      <c r="AQ3102" s="50"/>
      <c r="AR3102" s="50"/>
      <c r="AS3102" s="50"/>
      <c r="AT3102" s="50"/>
      <c r="AU3102" s="50"/>
      <c r="AV3102" s="50"/>
      <c r="AW3102" s="50"/>
      <c r="AX3102" s="50">
        <f t="shared" si="987"/>
        <v>5.9137068185630639</v>
      </c>
      <c r="AY3102" s="50"/>
      <c r="AZ3102" s="50">
        <f t="shared" si="977"/>
        <v>173.46873334451655</v>
      </c>
      <c r="BA3102" s="50">
        <f t="shared" si="978"/>
        <v>267.08677991139854</v>
      </c>
      <c r="BB3102" s="50">
        <f t="shared" si="979"/>
        <v>275.3471957849469</v>
      </c>
      <c r="BC3102" s="17">
        <f t="shared" si="980"/>
        <v>19805</v>
      </c>
      <c r="BD3102" s="50">
        <f t="shared" si="981"/>
        <v>5.9137068185630639</v>
      </c>
      <c r="BE3102" s="50">
        <f t="shared" si="982"/>
        <v>173.46873334451655</v>
      </c>
      <c r="BF3102" s="50">
        <f t="shared" si="988"/>
        <v>283.73962523921784</v>
      </c>
      <c r="BG3102" s="50"/>
      <c r="BH3102" s="17">
        <f t="shared" si="983"/>
        <v>0</v>
      </c>
      <c r="BI3102" s="17">
        <f t="shared" si="991"/>
        <v>3102</v>
      </c>
      <c r="BJ3102" s="17">
        <f t="shared" si="989"/>
        <v>3102</v>
      </c>
      <c r="BK3102" s="150">
        <f t="shared" si="990"/>
        <v>29364</v>
      </c>
      <c r="BL3102" s="50" t="e">
        <f t="shared" ca="1" si="984"/>
        <v>#NAME?</v>
      </c>
      <c r="BM3102" s="50" t="e">
        <f t="shared" ca="1" si="985"/>
        <v>#NAME?</v>
      </c>
      <c r="BN3102" s="50" t="e">
        <f t="shared" ca="1" si="986"/>
        <v>#NAME?</v>
      </c>
    </row>
    <row r="3103" spans="1:66" x14ac:dyDescent="0.35">
      <c r="A3103" s="48">
        <v>29365</v>
      </c>
      <c r="B3103" s="17">
        <v>1980</v>
      </c>
      <c r="C3103" s="17">
        <v>5</v>
      </c>
      <c r="D3103" s="17">
        <v>145</v>
      </c>
      <c r="E3103" s="17">
        <v>24</v>
      </c>
      <c r="F3103" s="17">
        <v>7</v>
      </c>
      <c r="G3103" s="50">
        <v>4.5999999999999996</v>
      </c>
      <c r="H3103" s="32">
        <v>3.8568472334456292</v>
      </c>
      <c r="I3103" s="50">
        <v>38.5</v>
      </c>
      <c r="J3103" s="13">
        <v>7.6</v>
      </c>
      <c r="K3103" s="13">
        <f t="shared" si="972"/>
        <v>7.6</v>
      </c>
      <c r="L3103" s="13">
        <f t="shared" si="973"/>
        <v>1.9499999999999997</v>
      </c>
      <c r="M3103" s="13" t="e">
        <f ca="1">CalcTable[[#This Row],[IWC]]-AE3102</f>
        <v>#NAME?</v>
      </c>
      <c r="N3103" s="13" t="e">
        <f ca="1">IF(CalcTable[[#This Row],[Day of Year]]&lt;123,FCAP,AE3102)</f>
        <v>#NAME?</v>
      </c>
      <c r="O3103" s="17" t="e">
        <f ca="1">IF(IRR_DRIP,5,COUNTIF('IDET Wind Values'!C3087:G3087,"&lt;="&amp;IRR_MAXWIND))</f>
        <v>#NAME?</v>
      </c>
      <c r="P3103" s="13" t="e">
        <f ca="1">CalcTable[[#This Row],[ET_o]]*KL</f>
        <v>#NAME?</v>
      </c>
      <c r="Q3103" s="13" t="e">
        <f ca="1">IF(WILTPT&lt;=0,1,MAX(0,MIN(1,(CalcTable[[#This Row],[IWC]]-WILTPT)/(MAD-WILTPT))))</f>
        <v>#NAME?</v>
      </c>
      <c r="R3103" s="13" t="e">
        <f ca="1">CalcTable[[#This Row],[ETMult]]*CalcTable[[#This Row],[ETb]]</f>
        <v>#NAME?</v>
      </c>
      <c r="S3103" s="13" t="b">
        <f>INDEX(IRR_LIST,CalcTable[[#This Row],[Day of Week]]+1)</f>
        <v>0</v>
      </c>
      <c r="T3103" s="13">
        <f t="shared" ca="1" si="974"/>
        <v>38.6</v>
      </c>
      <c r="U3103" s="13" t="b">
        <f ca="1">IF(CalcTable[[#This Row],[IrrPrecip]]&gt;=IC_MM,FALSE,TRUE)</f>
        <v>0</v>
      </c>
      <c r="V3103" s="13" t="b">
        <f t="shared" si="975"/>
        <v>1</v>
      </c>
      <c r="W3103" s="13" t="e">
        <f ca="1">IF(AND(IRR_DRIP=FALSE,CalcTable[[#This Row],[IrrHours]]&lt;=0),FALSE,TRUE)</f>
        <v>#NAME?</v>
      </c>
      <c r="X3103" s="13" t="e">
        <f ca="1">AND(CalcTable[[#This Row],[IrrDay]],CalcTable[[#This Row],[IrrRain]],CalcTable[[#This Row],[IrrWarm]],CalcTable[[#This Row],[IrrWindy]])</f>
        <v>#NAME?</v>
      </c>
      <c r="Y3103" s="13" t="e">
        <f t="shared" ca="1" si="976"/>
        <v>#NAME?</v>
      </c>
      <c r="Z3103" s="13" t="e">
        <f ca="1">CalcTable[[#This Row],[IrrHours]]/5</f>
        <v>#NAME?</v>
      </c>
      <c r="AA3103" s="13" t="e">
        <f ca="1">IF(CalcTable[[#This Row],[IrrFlag]]=FALSE,0,MAX(0,CalcTable[[#This Row],[VolRednWind]]*(FCAP*IRR_TARGET-CalcTable[[#This Row],[IWC]])))</f>
        <v>#NAME?</v>
      </c>
      <c r="AB3103" s="13" t="e">
        <f ca="1">CalcTable[[#This Row],[IWC]]+CalcTable[[#This Row],[Eff Precip]]+CalcTable[[#This Row],[IrrAmt]]-CalcTable[[#This Row],[AET]]</f>
        <v>#NAME?</v>
      </c>
      <c r="AC3103" s="13" t="e">
        <f ca="1">IF(CalcTable[[#This Row],[PWC]]&gt;FCAP,MIN(24*PERC,MIN(SAT,CalcTable[[#This Row],[PWC]])-FCAP),0)</f>
        <v>#NAME?</v>
      </c>
      <c r="AD3103" s="13" t="e">
        <f ca="1">IF(CalcTable[[#This Row],[PWC]]&gt;SAT,CalcTable[[#This Row],[PWC]]-SAT,0)</f>
        <v>#NAME?</v>
      </c>
      <c r="AE3103" s="13" t="e">
        <f ca="1">CalcTable[[#This Row],[PWC]]-CalcTable[[#This Row],[PercAmt]]-CalcTable[[#This Row],[Runoff]]</f>
        <v>#NAME?</v>
      </c>
      <c r="AF3103" s="13" t="e">
        <f ca="1">CalcTable[[#This Row],[IrrAmt]]/1000*CUR_IRR_AREA*10000/IRR_EFF</f>
        <v>#NAME?</v>
      </c>
      <c r="AG3103" s="147"/>
      <c r="AH3103" s="13"/>
      <c r="AI3103" s="50">
        <v>0</v>
      </c>
      <c r="AJ3103" s="50">
        <v>0</v>
      </c>
      <c r="AK3103" s="50">
        <v>0</v>
      </c>
      <c r="AL3103" s="50">
        <v>0</v>
      </c>
      <c r="AM3103" s="50"/>
      <c r="AN3103" s="50"/>
      <c r="AO3103" s="50"/>
      <c r="AP3103" s="50"/>
      <c r="AQ3103" s="50"/>
      <c r="AR3103" s="50"/>
      <c r="AS3103" s="50"/>
      <c r="AT3103" s="50"/>
      <c r="AU3103" s="50"/>
      <c r="AV3103" s="50"/>
      <c r="AW3103" s="50"/>
      <c r="AX3103" s="50">
        <f t="shared" si="987"/>
        <v>0</v>
      </c>
      <c r="AY3103" s="50"/>
      <c r="AZ3103" s="50">
        <f t="shared" si="977"/>
        <v>0</v>
      </c>
      <c r="BA3103" s="50">
        <f t="shared" si="978"/>
        <v>0</v>
      </c>
      <c r="BB3103" s="50">
        <f t="shared" si="979"/>
        <v>0</v>
      </c>
      <c r="BC3103" s="17">
        <f t="shared" si="980"/>
        <v>19805</v>
      </c>
      <c r="BD3103" s="50">
        <f t="shared" si="981"/>
        <v>0</v>
      </c>
      <c r="BE3103" s="50">
        <f t="shared" si="982"/>
        <v>0</v>
      </c>
      <c r="BF3103" s="50">
        <f t="shared" si="988"/>
        <v>0</v>
      </c>
      <c r="BG3103" s="50"/>
      <c r="BH3103" s="17">
        <f t="shared" si="983"/>
        <v>0</v>
      </c>
      <c r="BI3103" s="17">
        <f t="shared" si="991"/>
        <v>3103</v>
      </c>
      <c r="BJ3103" s="17">
        <f t="shared" si="989"/>
        <v>3103</v>
      </c>
      <c r="BK3103" s="150">
        <f t="shared" si="990"/>
        <v>29365</v>
      </c>
      <c r="BL3103" s="50" t="e">
        <f t="shared" ca="1" si="984"/>
        <v>#NAME?</v>
      </c>
      <c r="BM3103" s="50" t="e">
        <f t="shared" ca="1" si="985"/>
        <v>#NAME?</v>
      </c>
      <c r="BN3103" s="50" t="e">
        <f t="shared" ca="1" si="986"/>
        <v>#NAME?</v>
      </c>
    </row>
    <row r="3104" spans="1:66" x14ac:dyDescent="0.35">
      <c r="A3104" s="48">
        <v>29366</v>
      </c>
      <c r="B3104" s="17">
        <v>1980</v>
      </c>
      <c r="C3104" s="17">
        <v>5</v>
      </c>
      <c r="D3104" s="17">
        <v>146</v>
      </c>
      <c r="E3104" s="17">
        <v>25</v>
      </c>
      <c r="F3104" s="17">
        <v>1</v>
      </c>
      <c r="G3104" s="50">
        <v>3.9</v>
      </c>
      <c r="H3104" s="32">
        <v>3.9949294008278668</v>
      </c>
      <c r="I3104" s="50">
        <v>29</v>
      </c>
      <c r="J3104" s="13">
        <v>18.5</v>
      </c>
      <c r="K3104" s="13">
        <f t="shared" si="972"/>
        <v>18.5</v>
      </c>
      <c r="L3104" s="13">
        <f t="shared" si="973"/>
        <v>10.125</v>
      </c>
      <c r="M3104" s="13" t="e">
        <f ca="1">CalcTable[[#This Row],[IWC]]-AE3103</f>
        <v>#NAME?</v>
      </c>
      <c r="N3104" s="13" t="e">
        <f ca="1">IF(CalcTable[[#This Row],[Day of Year]]&lt;123,FCAP,AE3103)</f>
        <v>#NAME?</v>
      </c>
      <c r="O3104" s="17" t="e">
        <f ca="1">IF(IRR_DRIP,5,COUNTIF('IDET Wind Values'!C3088:G3088,"&lt;="&amp;IRR_MAXWIND))</f>
        <v>#NAME?</v>
      </c>
      <c r="P3104" s="13" t="e">
        <f ca="1">CalcTable[[#This Row],[ET_o]]*KL</f>
        <v>#NAME?</v>
      </c>
      <c r="Q3104" s="13" t="e">
        <f ca="1">IF(WILTPT&lt;=0,1,MAX(0,MIN(1,(CalcTable[[#This Row],[IWC]]-WILTPT)/(MAD-WILTPT))))</f>
        <v>#NAME?</v>
      </c>
      <c r="R3104" s="13" t="e">
        <f ca="1">CalcTable[[#This Row],[ETMult]]*CalcTable[[#This Row],[ETb]]</f>
        <v>#NAME?</v>
      </c>
      <c r="S3104" s="13" t="b">
        <f>INDEX(IRR_LIST,CalcTable[[#This Row],[Day of Week]]+1)</f>
        <v>1</v>
      </c>
      <c r="T3104" s="13">
        <f t="shared" ca="1" si="974"/>
        <v>45.800000000000004</v>
      </c>
      <c r="U3104" s="13" t="b">
        <f ca="1">IF(CalcTable[[#This Row],[IrrPrecip]]&gt;=IC_MM,FALSE,TRUE)</f>
        <v>0</v>
      </c>
      <c r="V3104" s="13" t="b">
        <f t="shared" si="975"/>
        <v>1</v>
      </c>
      <c r="W3104" s="13" t="e">
        <f ca="1">IF(AND(IRR_DRIP=FALSE,CalcTable[[#This Row],[IrrHours]]&lt;=0),FALSE,TRUE)</f>
        <v>#NAME?</v>
      </c>
      <c r="X3104" s="13" t="e">
        <f ca="1">AND(CalcTable[[#This Row],[IrrDay]],CalcTable[[#This Row],[IrrRain]],CalcTable[[#This Row],[IrrWarm]],CalcTable[[#This Row],[IrrWindy]])</f>
        <v>#NAME?</v>
      </c>
      <c r="Y3104" s="13" t="e">
        <f t="shared" ca="1" si="976"/>
        <v>#NAME?</v>
      </c>
      <c r="Z3104" s="13" t="e">
        <f ca="1">CalcTable[[#This Row],[IrrHours]]/5</f>
        <v>#NAME?</v>
      </c>
      <c r="AA3104" s="13" t="e">
        <f ca="1">IF(CalcTable[[#This Row],[IrrFlag]]=FALSE,0,MAX(0,CalcTable[[#This Row],[VolRednWind]]*(FCAP*IRR_TARGET-CalcTable[[#This Row],[IWC]])))</f>
        <v>#NAME?</v>
      </c>
      <c r="AB3104" s="13" t="e">
        <f ca="1">CalcTable[[#This Row],[IWC]]+CalcTable[[#This Row],[Eff Precip]]+CalcTable[[#This Row],[IrrAmt]]-CalcTable[[#This Row],[AET]]</f>
        <v>#NAME?</v>
      </c>
      <c r="AC3104" s="13" t="e">
        <f ca="1">IF(CalcTable[[#This Row],[PWC]]&gt;FCAP,MIN(24*PERC,MIN(SAT,CalcTable[[#This Row],[PWC]])-FCAP),0)</f>
        <v>#NAME?</v>
      </c>
      <c r="AD3104" s="13" t="e">
        <f ca="1">IF(CalcTable[[#This Row],[PWC]]&gt;SAT,CalcTable[[#This Row],[PWC]]-SAT,0)</f>
        <v>#NAME?</v>
      </c>
      <c r="AE3104" s="13" t="e">
        <f ca="1">CalcTable[[#This Row],[PWC]]-CalcTable[[#This Row],[PercAmt]]-CalcTable[[#This Row],[Runoff]]</f>
        <v>#NAME?</v>
      </c>
      <c r="AF3104" s="13" t="e">
        <f ca="1">CalcTable[[#This Row],[IrrAmt]]/1000*CUR_IRR_AREA*10000/IRR_EFF</f>
        <v>#NAME?</v>
      </c>
      <c r="AG3104" s="147"/>
      <c r="AH3104" s="13"/>
      <c r="AI3104" s="50">
        <v>0</v>
      </c>
      <c r="AJ3104" s="50">
        <v>0</v>
      </c>
      <c r="AK3104" s="50">
        <v>0</v>
      </c>
      <c r="AL3104" s="50">
        <v>0</v>
      </c>
      <c r="AM3104" s="50"/>
      <c r="AN3104" s="50"/>
      <c r="AO3104" s="50"/>
      <c r="AP3104" s="50"/>
      <c r="AQ3104" s="50"/>
      <c r="AR3104" s="50"/>
      <c r="AS3104" s="50"/>
      <c r="AT3104" s="50"/>
      <c r="AU3104" s="50"/>
      <c r="AV3104" s="50"/>
      <c r="AW3104" s="50"/>
      <c r="AX3104" s="50">
        <f t="shared" si="987"/>
        <v>0</v>
      </c>
      <c r="AY3104" s="50"/>
      <c r="AZ3104" s="50">
        <f t="shared" si="977"/>
        <v>0</v>
      </c>
      <c r="BA3104" s="50">
        <f t="shared" si="978"/>
        <v>0</v>
      </c>
      <c r="BB3104" s="50">
        <f t="shared" si="979"/>
        <v>0</v>
      </c>
      <c r="BC3104" s="17">
        <f t="shared" si="980"/>
        <v>19805</v>
      </c>
      <c r="BD3104" s="50">
        <f t="shared" si="981"/>
        <v>0</v>
      </c>
      <c r="BE3104" s="50">
        <f t="shared" si="982"/>
        <v>0</v>
      </c>
      <c r="BF3104" s="50">
        <f t="shared" si="988"/>
        <v>0</v>
      </c>
      <c r="BG3104" s="50"/>
      <c r="BH3104" s="17">
        <f t="shared" si="983"/>
        <v>0</v>
      </c>
      <c r="BI3104" s="17">
        <f t="shared" si="991"/>
        <v>3104</v>
      </c>
      <c r="BJ3104" s="17">
        <f t="shared" si="989"/>
        <v>3104</v>
      </c>
      <c r="BK3104" s="150">
        <f t="shared" si="990"/>
        <v>29366</v>
      </c>
      <c r="BL3104" s="50" t="e">
        <f t="shared" ca="1" si="984"/>
        <v>#NAME?</v>
      </c>
      <c r="BM3104" s="50" t="e">
        <f t="shared" ca="1" si="985"/>
        <v>#NAME?</v>
      </c>
      <c r="BN3104" s="50" t="e">
        <f t="shared" ca="1" si="986"/>
        <v>#NAME?</v>
      </c>
    </row>
    <row r="3105" spans="1:66" x14ac:dyDescent="0.35">
      <c r="A3105" s="48">
        <v>29367</v>
      </c>
      <c r="B3105" s="17">
        <v>1980</v>
      </c>
      <c r="C3105" s="17">
        <v>5</v>
      </c>
      <c r="D3105" s="17">
        <v>147</v>
      </c>
      <c r="E3105" s="17">
        <v>26</v>
      </c>
      <c r="F3105" s="17">
        <v>2</v>
      </c>
      <c r="G3105" s="50">
        <v>4.4000000000000004</v>
      </c>
      <c r="H3105" s="32">
        <v>3.9104151197421029</v>
      </c>
      <c r="I3105" s="50">
        <v>49.166666666666664</v>
      </c>
      <c r="J3105" s="13">
        <v>18.8</v>
      </c>
      <c r="K3105" s="13">
        <f t="shared" si="972"/>
        <v>18.8</v>
      </c>
      <c r="L3105" s="13">
        <f t="shared" si="973"/>
        <v>10.350000000000001</v>
      </c>
      <c r="M3105" s="13" t="e">
        <f ca="1">CalcTable[[#This Row],[IWC]]-AE3104</f>
        <v>#NAME?</v>
      </c>
      <c r="N3105" s="13" t="e">
        <f ca="1">IF(CalcTable[[#This Row],[Day of Year]]&lt;123,FCAP,AE3104)</f>
        <v>#NAME?</v>
      </c>
      <c r="O3105" s="17" t="e">
        <f ca="1">IF(IRR_DRIP,5,COUNTIF('IDET Wind Values'!C3089:G3089,"&lt;="&amp;IRR_MAXWIND))</f>
        <v>#NAME?</v>
      </c>
      <c r="P3105" s="13" t="e">
        <f ca="1">CalcTable[[#This Row],[ET_o]]*KL</f>
        <v>#NAME?</v>
      </c>
      <c r="Q3105" s="13" t="e">
        <f ca="1">IF(WILTPT&lt;=0,1,MAX(0,MIN(1,(CalcTable[[#This Row],[IWC]]-WILTPT)/(MAD-WILTPT))))</f>
        <v>#NAME?</v>
      </c>
      <c r="R3105" s="13" t="e">
        <f ca="1">CalcTable[[#This Row],[ETMult]]*CalcTable[[#This Row],[ETb]]</f>
        <v>#NAME?</v>
      </c>
      <c r="S3105" s="13" t="b">
        <f>INDEX(IRR_LIST,CalcTable[[#This Row],[Day of Week]]+1)</f>
        <v>0</v>
      </c>
      <c r="T3105" s="13">
        <f t="shared" ca="1" si="974"/>
        <v>26.1</v>
      </c>
      <c r="U3105" s="13" t="b">
        <f ca="1">IF(CalcTable[[#This Row],[IrrPrecip]]&gt;=IC_MM,FALSE,TRUE)</f>
        <v>0</v>
      </c>
      <c r="V3105" s="13" t="b">
        <f t="shared" si="975"/>
        <v>1</v>
      </c>
      <c r="W3105" s="13" t="e">
        <f ca="1">IF(AND(IRR_DRIP=FALSE,CalcTable[[#This Row],[IrrHours]]&lt;=0),FALSE,TRUE)</f>
        <v>#NAME?</v>
      </c>
      <c r="X3105" s="13" t="e">
        <f ca="1">AND(CalcTable[[#This Row],[IrrDay]],CalcTable[[#This Row],[IrrRain]],CalcTable[[#This Row],[IrrWarm]],CalcTable[[#This Row],[IrrWindy]])</f>
        <v>#NAME?</v>
      </c>
      <c r="Y3105" s="13" t="e">
        <f t="shared" ca="1" si="976"/>
        <v>#NAME?</v>
      </c>
      <c r="Z3105" s="13" t="e">
        <f ca="1">CalcTable[[#This Row],[IrrHours]]/5</f>
        <v>#NAME?</v>
      </c>
      <c r="AA3105" s="13" t="e">
        <f ca="1">IF(CalcTable[[#This Row],[IrrFlag]]=FALSE,0,MAX(0,CalcTable[[#This Row],[VolRednWind]]*(FCAP*IRR_TARGET-CalcTable[[#This Row],[IWC]])))</f>
        <v>#NAME?</v>
      </c>
      <c r="AB3105" s="13" t="e">
        <f ca="1">CalcTable[[#This Row],[IWC]]+CalcTable[[#This Row],[Eff Precip]]+CalcTable[[#This Row],[IrrAmt]]-CalcTable[[#This Row],[AET]]</f>
        <v>#NAME?</v>
      </c>
      <c r="AC3105" s="13" t="e">
        <f ca="1">IF(CalcTable[[#This Row],[PWC]]&gt;FCAP,MIN(24*PERC,MIN(SAT,CalcTable[[#This Row],[PWC]])-FCAP),0)</f>
        <v>#NAME?</v>
      </c>
      <c r="AD3105" s="13" t="e">
        <f ca="1">IF(CalcTable[[#This Row],[PWC]]&gt;SAT,CalcTable[[#This Row],[PWC]]-SAT,0)</f>
        <v>#NAME?</v>
      </c>
      <c r="AE3105" s="13" t="e">
        <f ca="1">CalcTable[[#This Row],[PWC]]-CalcTable[[#This Row],[PercAmt]]-CalcTable[[#This Row],[Runoff]]</f>
        <v>#NAME?</v>
      </c>
      <c r="AF3105" s="13" t="e">
        <f ca="1">CalcTable[[#This Row],[IrrAmt]]/1000*CUR_IRR_AREA*10000/IRR_EFF</f>
        <v>#NAME?</v>
      </c>
      <c r="AG3105" s="147"/>
      <c r="AH3105" s="13"/>
      <c r="AI3105" s="50">
        <v>0</v>
      </c>
      <c r="AJ3105" s="50">
        <v>0</v>
      </c>
      <c r="AK3105" s="50">
        <v>0</v>
      </c>
      <c r="AL3105" s="50">
        <v>0</v>
      </c>
      <c r="AM3105" s="50"/>
      <c r="AN3105" s="50"/>
      <c r="AO3105" s="50"/>
      <c r="AP3105" s="50"/>
      <c r="AQ3105" s="50"/>
      <c r="AR3105" s="50"/>
      <c r="AS3105" s="50"/>
      <c r="AT3105" s="50"/>
      <c r="AU3105" s="50"/>
      <c r="AV3105" s="50"/>
      <c r="AW3105" s="50"/>
      <c r="AX3105" s="50">
        <f t="shared" si="987"/>
        <v>0</v>
      </c>
      <c r="AY3105" s="50"/>
      <c r="AZ3105" s="50">
        <f t="shared" si="977"/>
        <v>0</v>
      </c>
      <c r="BA3105" s="50">
        <f t="shared" si="978"/>
        <v>0</v>
      </c>
      <c r="BB3105" s="50">
        <f t="shared" si="979"/>
        <v>0</v>
      </c>
      <c r="BC3105" s="17">
        <f t="shared" si="980"/>
        <v>19805</v>
      </c>
      <c r="BD3105" s="50">
        <f t="shared" si="981"/>
        <v>0</v>
      </c>
      <c r="BE3105" s="50">
        <f t="shared" si="982"/>
        <v>0</v>
      </c>
      <c r="BF3105" s="50">
        <f t="shared" si="988"/>
        <v>0</v>
      </c>
      <c r="BG3105" s="50"/>
      <c r="BH3105" s="17">
        <f t="shared" si="983"/>
        <v>0</v>
      </c>
      <c r="BI3105" s="17">
        <f t="shared" si="991"/>
        <v>3105</v>
      </c>
      <c r="BJ3105" s="17">
        <f t="shared" si="989"/>
        <v>3105</v>
      </c>
      <c r="BK3105" s="150">
        <f t="shared" si="990"/>
        <v>29367</v>
      </c>
      <c r="BL3105" s="50" t="e">
        <f t="shared" ca="1" si="984"/>
        <v>#NAME?</v>
      </c>
      <c r="BM3105" s="50" t="e">
        <f t="shared" ca="1" si="985"/>
        <v>#NAME?</v>
      </c>
      <c r="BN3105" s="50" t="e">
        <f t="shared" ca="1" si="986"/>
        <v>#NAME?</v>
      </c>
    </row>
    <row r="3106" spans="1:66" x14ac:dyDescent="0.35">
      <c r="A3106" s="48">
        <v>29368</v>
      </c>
      <c r="B3106" s="17">
        <v>1980</v>
      </c>
      <c r="C3106" s="17">
        <v>5</v>
      </c>
      <c r="D3106" s="17">
        <v>148</v>
      </c>
      <c r="E3106" s="17">
        <v>27</v>
      </c>
      <c r="F3106" s="17">
        <v>3</v>
      </c>
      <c r="G3106" s="50">
        <v>4.5999999999999996</v>
      </c>
      <c r="H3106" s="32">
        <v>2.977105720639202</v>
      </c>
      <c r="I3106" s="50">
        <v>25.333333333333332</v>
      </c>
      <c r="J3106" s="13">
        <v>3.4</v>
      </c>
      <c r="K3106" s="13">
        <f t="shared" si="972"/>
        <v>3.4</v>
      </c>
      <c r="L3106" s="13">
        <f t="shared" si="973"/>
        <v>0</v>
      </c>
      <c r="M3106" s="13" t="e">
        <f ca="1">CalcTable[[#This Row],[IWC]]-AE3105</f>
        <v>#NAME?</v>
      </c>
      <c r="N3106" s="13" t="e">
        <f ca="1">IF(CalcTable[[#This Row],[Day of Year]]&lt;123,FCAP,AE3105)</f>
        <v>#NAME?</v>
      </c>
      <c r="O3106" s="17" t="e">
        <f ca="1">IF(IRR_DRIP,5,COUNTIF('IDET Wind Values'!C3090:G3090,"&lt;="&amp;IRR_MAXWIND))</f>
        <v>#NAME?</v>
      </c>
      <c r="P3106" s="13" t="e">
        <f ca="1">CalcTable[[#This Row],[ET_o]]*KL</f>
        <v>#NAME?</v>
      </c>
      <c r="Q3106" s="13" t="e">
        <f ca="1">IF(WILTPT&lt;=0,1,MAX(0,MIN(1,(CalcTable[[#This Row],[IWC]]-WILTPT)/(MAD-WILTPT))))</f>
        <v>#NAME?</v>
      </c>
      <c r="R3106" s="13" t="e">
        <f ca="1">CalcTable[[#This Row],[ETMult]]*CalcTable[[#This Row],[ETb]]</f>
        <v>#NAME?</v>
      </c>
      <c r="S3106" s="13" t="b">
        <f>INDEX(IRR_LIST,CalcTable[[#This Row],[Day of Week]]+1)</f>
        <v>1</v>
      </c>
      <c r="T3106" s="13">
        <f t="shared" ca="1" si="974"/>
        <v>37.299999999999997</v>
      </c>
      <c r="U3106" s="13" t="b">
        <f ca="1">IF(CalcTable[[#This Row],[IrrPrecip]]&gt;=IC_MM,FALSE,TRUE)</f>
        <v>0</v>
      </c>
      <c r="V3106" s="13" t="b">
        <f t="shared" si="975"/>
        <v>1</v>
      </c>
      <c r="W3106" s="13" t="e">
        <f ca="1">IF(AND(IRR_DRIP=FALSE,CalcTable[[#This Row],[IrrHours]]&lt;=0),FALSE,TRUE)</f>
        <v>#NAME?</v>
      </c>
      <c r="X3106" s="13" t="e">
        <f ca="1">AND(CalcTable[[#This Row],[IrrDay]],CalcTable[[#This Row],[IrrRain]],CalcTable[[#This Row],[IrrWarm]],CalcTable[[#This Row],[IrrWindy]])</f>
        <v>#NAME?</v>
      </c>
      <c r="Y3106" s="13" t="e">
        <f t="shared" ca="1" si="976"/>
        <v>#NAME?</v>
      </c>
      <c r="Z3106" s="13" t="e">
        <f ca="1">CalcTable[[#This Row],[IrrHours]]/5</f>
        <v>#NAME?</v>
      </c>
      <c r="AA3106" s="13" t="e">
        <f ca="1">IF(CalcTable[[#This Row],[IrrFlag]]=FALSE,0,MAX(0,CalcTable[[#This Row],[VolRednWind]]*(FCAP*IRR_TARGET-CalcTable[[#This Row],[IWC]])))</f>
        <v>#NAME?</v>
      </c>
      <c r="AB3106" s="13" t="e">
        <f ca="1">CalcTable[[#This Row],[IWC]]+CalcTable[[#This Row],[Eff Precip]]+CalcTable[[#This Row],[IrrAmt]]-CalcTable[[#This Row],[AET]]</f>
        <v>#NAME?</v>
      </c>
      <c r="AC3106" s="13" t="e">
        <f ca="1">IF(CalcTable[[#This Row],[PWC]]&gt;FCAP,MIN(24*PERC,MIN(SAT,CalcTable[[#This Row],[PWC]])-FCAP),0)</f>
        <v>#NAME?</v>
      </c>
      <c r="AD3106" s="13" t="e">
        <f ca="1">IF(CalcTable[[#This Row],[PWC]]&gt;SAT,CalcTable[[#This Row],[PWC]]-SAT,0)</f>
        <v>#NAME?</v>
      </c>
      <c r="AE3106" s="13" t="e">
        <f ca="1">CalcTable[[#This Row],[PWC]]-CalcTable[[#This Row],[PercAmt]]-CalcTable[[#This Row],[Runoff]]</f>
        <v>#NAME?</v>
      </c>
      <c r="AF3106" s="13" t="e">
        <f ca="1">CalcTable[[#This Row],[IrrAmt]]/1000*CUR_IRR_AREA*10000/IRR_EFF</f>
        <v>#NAME?</v>
      </c>
      <c r="AG3106" s="147"/>
      <c r="AH3106" s="13"/>
      <c r="AI3106" s="50">
        <v>0</v>
      </c>
      <c r="AJ3106" s="50">
        <v>0</v>
      </c>
      <c r="AK3106" s="50">
        <v>0</v>
      </c>
      <c r="AL3106" s="50">
        <v>0</v>
      </c>
      <c r="AM3106" s="50"/>
      <c r="AN3106" s="50"/>
      <c r="AO3106" s="50"/>
      <c r="AP3106" s="50"/>
      <c r="AQ3106" s="50"/>
      <c r="AR3106" s="50"/>
      <c r="AS3106" s="50"/>
      <c r="AT3106" s="50"/>
      <c r="AU3106" s="50"/>
      <c r="AV3106" s="50"/>
      <c r="AW3106" s="50"/>
      <c r="AX3106" s="50">
        <f t="shared" si="987"/>
        <v>0</v>
      </c>
      <c r="AY3106" s="50"/>
      <c r="AZ3106" s="50">
        <f t="shared" si="977"/>
        <v>0</v>
      </c>
      <c r="BA3106" s="50">
        <f t="shared" si="978"/>
        <v>0</v>
      </c>
      <c r="BB3106" s="50">
        <f t="shared" si="979"/>
        <v>0</v>
      </c>
      <c r="BC3106" s="17">
        <f t="shared" si="980"/>
        <v>19805</v>
      </c>
      <c r="BD3106" s="50">
        <f t="shared" si="981"/>
        <v>0</v>
      </c>
      <c r="BE3106" s="50">
        <f t="shared" si="982"/>
        <v>0</v>
      </c>
      <c r="BF3106" s="50">
        <f t="shared" si="988"/>
        <v>0</v>
      </c>
      <c r="BG3106" s="50"/>
      <c r="BH3106" s="17">
        <f t="shared" si="983"/>
        <v>0</v>
      </c>
      <c r="BI3106" s="17">
        <f t="shared" si="991"/>
        <v>3106</v>
      </c>
      <c r="BJ3106" s="17">
        <f t="shared" si="989"/>
        <v>3106</v>
      </c>
      <c r="BK3106" s="150">
        <f t="shared" si="990"/>
        <v>29368</v>
      </c>
      <c r="BL3106" s="50" t="e">
        <f t="shared" ca="1" si="984"/>
        <v>#NAME?</v>
      </c>
      <c r="BM3106" s="50" t="e">
        <f t="shared" ca="1" si="985"/>
        <v>#NAME?</v>
      </c>
      <c r="BN3106" s="50" t="e">
        <f t="shared" ca="1" si="986"/>
        <v>#NAME?</v>
      </c>
    </row>
    <row r="3107" spans="1:66" x14ac:dyDescent="0.35">
      <c r="A3107" s="48">
        <v>29369</v>
      </c>
      <c r="B3107" s="17">
        <v>1980</v>
      </c>
      <c r="C3107" s="17">
        <v>5</v>
      </c>
      <c r="D3107" s="17">
        <v>149</v>
      </c>
      <c r="E3107" s="17">
        <v>28</v>
      </c>
      <c r="F3107" s="17">
        <v>4</v>
      </c>
      <c r="G3107" s="50">
        <v>5.2</v>
      </c>
      <c r="H3107" s="32">
        <v>2.6905284385707366</v>
      </c>
      <c r="I3107" s="50">
        <v>5</v>
      </c>
      <c r="J3107" s="13">
        <v>7.4</v>
      </c>
      <c r="K3107" s="13">
        <f t="shared" si="972"/>
        <v>7.4</v>
      </c>
      <c r="L3107" s="13">
        <f t="shared" si="973"/>
        <v>1.8000000000000003</v>
      </c>
      <c r="M3107" s="13" t="e">
        <f ca="1">CalcTable[[#This Row],[IWC]]-AE3106</f>
        <v>#NAME?</v>
      </c>
      <c r="N3107" s="13" t="e">
        <f ca="1">IF(CalcTable[[#This Row],[Day of Year]]&lt;123,FCAP,AE3106)</f>
        <v>#NAME?</v>
      </c>
      <c r="O3107" s="17" t="e">
        <f ca="1">IF(IRR_DRIP,5,COUNTIF('IDET Wind Values'!C3091:G3091,"&lt;="&amp;IRR_MAXWIND))</f>
        <v>#NAME?</v>
      </c>
      <c r="P3107" s="13" t="e">
        <f ca="1">CalcTable[[#This Row],[ET_o]]*KL</f>
        <v>#NAME?</v>
      </c>
      <c r="Q3107" s="13" t="e">
        <f ca="1">IF(WILTPT&lt;=0,1,MAX(0,MIN(1,(CalcTable[[#This Row],[IWC]]-WILTPT)/(MAD-WILTPT))))</f>
        <v>#NAME?</v>
      </c>
      <c r="R3107" s="13" t="e">
        <f ca="1">CalcTable[[#This Row],[ETMult]]*CalcTable[[#This Row],[ETb]]</f>
        <v>#NAME?</v>
      </c>
      <c r="S3107" s="13" t="b">
        <f>INDEX(IRR_LIST,CalcTable[[#This Row],[Day of Week]]+1)</f>
        <v>0</v>
      </c>
      <c r="T3107" s="13">
        <f t="shared" ca="1" si="974"/>
        <v>22.2</v>
      </c>
      <c r="U3107" s="13" t="b">
        <f ca="1">IF(CalcTable[[#This Row],[IrrPrecip]]&gt;=IC_MM,FALSE,TRUE)</f>
        <v>0</v>
      </c>
      <c r="V3107" s="13" t="b">
        <f t="shared" si="975"/>
        <v>1</v>
      </c>
      <c r="W3107" s="13" t="e">
        <f ca="1">IF(AND(IRR_DRIP=FALSE,CalcTable[[#This Row],[IrrHours]]&lt;=0),FALSE,TRUE)</f>
        <v>#NAME?</v>
      </c>
      <c r="X3107" s="13" t="e">
        <f ca="1">AND(CalcTable[[#This Row],[IrrDay]],CalcTable[[#This Row],[IrrRain]],CalcTable[[#This Row],[IrrWarm]],CalcTable[[#This Row],[IrrWindy]])</f>
        <v>#NAME?</v>
      </c>
      <c r="Y3107" s="13" t="e">
        <f t="shared" ca="1" si="976"/>
        <v>#NAME?</v>
      </c>
      <c r="Z3107" s="13" t="e">
        <f ca="1">CalcTable[[#This Row],[IrrHours]]/5</f>
        <v>#NAME?</v>
      </c>
      <c r="AA3107" s="13" t="e">
        <f ca="1">IF(CalcTable[[#This Row],[IrrFlag]]=FALSE,0,MAX(0,CalcTable[[#This Row],[VolRednWind]]*(FCAP*IRR_TARGET-CalcTable[[#This Row],[IWC]])))</f>
        <v>#NAME?</v>
      </c>
      <c r="AB3107" s="13" t="e">
        <f ca="1">CalcTable[[#This Row],[IWC]]+CalcTable[[#This Row],[Eff Precip]]+CalcTable[[#This Row],[IrrAmt]]-CalcTable[[#This Row],[AET]]</f>
        <v>#NAME?</v>
      </c>
      <c r="AC3107" s="13" t="e">
        <f ca="1">IF(CalcTable[[#This Row],[PWC]]&gt;FCAP,MIN(24*PERC,MIN(SAT,CalcTable[[#This Row],[PWC]])-FCAP),0)</f>
        <v>#NAME?</v>
      </c>
      <c r="AD3107" s="13" t="e">
        <f ca="1">IF(CalcTable[[#This Row],[PWC]]&gt;SAT,CalcTable[[#This Row],[PWC]]-SAT,0)</f>
        <v>#NAME?</v>
      </c>
      <c r="AE3107" s="13" t="e">
        <f ca="1">CalcTable[[#This Row],[PWC]]-CalcTable[[#This Row],[PercAmt]]-CalcTable[[#This Row],[Runoff]]</f>
        <v>#NAME?</v>
      </c>
      <c r="AF3107" s="13" t="e">
        <f ca="1">CalcTable[[#This Row],[IrrAmt]]/1000*CUR_IRR_AREA*10000/IRR_EFF</f>
        <v>#NAME?</v>
      </c>
      <c r="AG3107" s="147"/>
      <c r="AH3107" s="13"/>
      <c r="AI3107" s="50">
        <v>0</v>
      </c>
      <c r="AJ3107" s="50">
        <v>0</v>
      </c>
      <c r="AK3107" s="50">
        <v>0</v>
      </c>
      <c r="AL3107" s="50">
        <v>0</v>
      </c>
      <c r="AM3107" s="50"/>
      <c r="AN3107" s="50"/>
      <c r="AO3107" s="50"/>
      <c r="AP3107" s="50"/>
      <c r="AQ3107" s="50"/>
      <c r="AR3107" s="50"/>
      <c r="AS3107" s="50"/>
      <c r="AT3107" s="50"/>
      <c r="AU3107" s="50"/>
      <c r="AV3107" s="50"/>
      <c r="AW3107" s="50"/>
      <c r="AX3107" s="50">
        <f t="shared" si="987"/>
        <v>0</v>
      </c>
      <c r="AY3107" s="50"/>
      <c r="AZ3107" s="50">
        <f t="shared" si="977"/>
        <v>0</v>
      </c>
      <c r="BA3107" s="50">
        <f t="shared" si="978"/>
        <v>0</v>
      </c>
      <c r="BB3107" s="50">
        <f t="shared" si="979"/>
        <v>0</v>
      </c>
      <c r="BC3107" s="17">
        <f t="shared" si="980"/>
        <v>19805</v>
      </c>
      <c r="BD3107" s="50">
        <f t="shared" si="981"/>
        <v>0</v>
      </c>
      <c r="BE3107" s="50">
        <f t="shared" si="982"/>
        <v>0</v>
      </c>
      <c r="BF3107" s="50">
        <f t="shared" si="988"/>
        <v>0</v>
      </c>
      <c r="BG3107" s="50"/>
      <c r="BH3107" s="17">
        <f t="shared" si="983"/>
        <v>0</v>
      </c>
      <c r="BI3107" s="17">
        <f t="shared" si="991"/>
        <v>3107</v>
      </c>
      <c r="BJ3107" s="17">
        <f t="shared" si="989"/>
        <v>3107</v>
      </c>
      <c r="BK3107" s="150">
        <f t="shared" si="990"/>
        <v>29369</v>
      </c>
      <c r="BL3107" s="50" t="e">
        <f t="shared" ca="1" si="984"/>
        <v>#NAME?</v>
      </c>
      <c r="BM3107" s="50" t="e">
        <f t="shared" ca="1" si="985"/>
        <v>#NAME?</v>
      </c>
      <c r="BN3107" s="50" t="e">
        <f t="shared" ca="1" si="986"/>
        <v>#NAME?</v>
      </c>
    </row>
    <row r="3108" spans="1:66" x14ac:dyDescent="0.35">
      <c r="A3108" s="48">
        <v>29370</v>
      </c>
      <c r="B3108" s="17">
        <v>1980</v>
      </c>
      <c r="C3108" s="17">
        <v>5</v>
      </c>
      <c r="D3108" s="17">
        <v>150</v>
      </c>
      <c r="E3108" s="17">
        <v>29</v>
      </c>
      <c r="F3108" s="17">
        <v>5</v>
      </c>
      <c r="G3108" s="50">
        <v>5.8</v>
      </c>
      <c r="H3108" s="32">
        <v>3.8035383324223031</v>
      </c>
      <c r="I3108" s="50">
        <v>14</v>
      </c>
      <c r="J3108" s="13">
        <v>0</v>
      </c>
      <c r="K3108" s="13">
        <f t="shared" si="972"/>
        <v>0</v>
      </c>
      <c r="L3108" s="13">
        <f t="shared" si="973"/>
        <v>0</v>
      </c>
      <c r="M3108" s="13" t="e">
        <f ca="1">CalcTable[[#This Row],[IWC]]-AE3107</f>
        <v>#NAME?</v>
      </c>
      <c r="N3108" s="13" t="e">
        <f ca="1">IF(CalcTable[[#This Row],[Day of Year]]&lt;123,FCAP,AE3107)</f>
        <v>#NAME?</v>
      </c>
      <c r="O3108" s="17" t="e">
        <f ca="1">IF(IRR_DRIP,5,COUNTIF('IDET Wind Values'!C3092:G3092,"&lt;="&amp;IRR_MAXWIND))</f>
        <v>#NAME?</v>
      </c>
      <c r="P3108" s="13" t="e">
        <f ca="1">CalcTable[[#This Row],[ET_o]]*KL</f>
        <v>#NAME?</v>
      </c>
      <c r="Q3108" s="13" t="e">
        <f ca="1">IF(WILTPT&lt;=0,1,MAX(0,MIN(1,(CalcTable[[#This Row],[IWC]]-WILTPT)/(MAD-WILTPT))))</f>
        <v>#NAME?</v>
      </c>
      <c r="R3108" s="13" t="e">
        <f ca="1">CalcTable[[#This Row],[ETMult]]*CalcTable[[#This Row],[ETb]]</f>
        <v>#NAME?</v>
      </c>
      <c r="S3108" s="13" t="b">
        <f>INDEX(IRR_LIST,CalcTable[[#This Row],[Day of Week]]+1)</f>
        <v>1</v>
      </c>
      <c r="T3108" s="13">
        <f t="shared" ca="1" si="974"/>
        <v>10.8</v>
      </c>
      <c r="U3108" s="13" t="b">
        <f ca="1">IF(CalcTable[[#This Row],[IrrPrecip]]&gt;=IC_MM,FALSE,TRUE)</f>
        <v>0</v>
      </c>
      <c r="V3108" s="13" t="b">
        <f t="shared" si="975"/>
        <v>1</v>
      </c>
      <c r="W3108" s="13" t="e">
        <f ca="1">IF(AND(IRR_DRIP=FALSE,CalcTable[[#This Row],[IrrHours]]&lt;=0),FALSE,TRUE)</f>
        <v>#NAME?</v>
      </c>
      <c r="X3108" s="13" t="e">
        <f ca="1">AND(CalcTable[[#This Row],[IrrDay]],CalcTable[[#This Row],[IrrRain]],CalcTable[[#This Row],[IrrWarm]],CalcTable[[#This Row],[IrrWindy]])</f>
        <v>#NAME?</v>
      </c>
      <c r="Y3108" s="13" t="e">
        <f t="shared" ca="1" si="976"/>
        <v>#NAME?</v>
      </c>
      <c r="Z3108" s="13" t="e">
        <f ca="1">CalcTable[[#This Row],[IrrHours]]/5</f>
        <v>#NAME?</v>
      </c>
      <c r="AA3108" s="13" t="e">
        <f ca="1">IF(CalcTable[[#This Row],[IrrFlag]]=FALSE,0,MAX(0,CalcTable[[#This Row],[VolRednWind]]*(FCAP*IRR_TARGET-CalcTable[[#This Row],[IWC]])))</f>
        <v>#NAME?</v>
      </c>
      <c r="AB3108" s="13" t="e">
        <f ca="1">CalcTable[[#This Row],[IWC]]+CalcTable[[#This Row],[Eff Precip]]+CalcTable[[#This Row],[IrrAmt]]-CalcTable[[#This Row],[AET]]</f>
        <v>#NAME?</v>
      </c>
      <c r="AC3108" s="13" t="e">
        <f ca="1">IF(CalcTable[[#This Row],[PWC]]&gt;FCAP,MIN(24*PERC,MIN(SAT,CalcTable[[#This Row],[PWC]])-FCAP),0)</f>
        <v>#NAME?</v>
      </c>
      <c r="AD3108" s="13" t="e">
        <f ca="1">IF(CalcTable[[#This Row],[PWC]]&gt;SAT,CalcTable[[#This Row],[PWC]]-SAT,0)</f>
        <v>#NAME?</v>
      </c>
      <c r="AE3108" s="13" t="e">
        <f ca="1">CalcTable[[#This Row],[PWC]]-CalcTable[[#This Row],[PercAmt]]-CalcTable[[#This Row],[Runoff]]</f>
        <v>#NAME?</v>
      </c>
      <c r="AF3108" s="13" t="e">
        <f ca="1">CalcTable[[#This Row],[IrrAmt]]/1000*CUR_IRR_AREA*10000/IRR_EFF</f>
        <v>#NAME?</v>
      </c>
      <c r="AG3108" s="147"/>
      <c r="AH3108" s="13"/>
      <c r="AI3108" s="50">
        <v>0</v>
      </c>
      <c r="AJ3108" s="50">
        <v>0</v>
      </c>
      <c r="AK3108" s="50">
        <v>0</v>
      </c>
      <c r="AL3108" s="50">
        <v>0</v>
      </c>
      <c r="AM3108" s="50"/>
      <c r="AN3108" s="50"/>
      <c r="AO3108" s="50"/>
      <c r="AP3108" s="50"/>
      <c r="AQ3108" s="50"/>
      <c r="AR3108" s="50"/>
      <c r="AS3108" s="50"/>
      <c r="AT3108" s="50"/>
      <c r="AU3108" s="50"/>
      <c r="AV3108" s="50"/>
      <c r="AW3108" s="50"/>
      <c r="AX3108" s="50">
        <f t="shared" si="987"/>
        <v>0</v>
      </c>
      <c r="AY3108" s="50"/>
      <c r="AZ3108" s="50">
        <f t="shared" si="977"/>
        <v>0</v>
      </c>
      <c r="BA3108" s="50">
        <f t="shared" si="978"/>
        <v>0</v>
      </c>
      <c r="BB3108" s="50">
        <f t="shared" si="979"/>
        <v>0</v>
      </c>
      <c r="BC3108" s="17">
        <f t="shared" si="980"/>
        <v>19805</v>
      </c>
      <c r="BD3108" s="50">
        <f t="shared" si="981"/>
        <v>0</v>
      </c>
      <c r="BE3108" s="50">
        <f t="shared" si="982"/>
        <v>0</v>
      </c>
      <c r="BF3108" s="50">
        <f t="shared" si="988"/>
        <v>0</v>
      </c>
      <c r="BG3108" s="50"/>
      <c r="BH3108" s="17">
        <f t="shared" si="983"/>
        <v>0</v>
      </c>
      <c r="BI3108" s="17">
        <f t="shared" si="991"/>
        <v>3108</v>
      </c>
      <c r="BJ3108" s="17">
        <f t="shared" si="989"/>
        <v>3108</v>
      </c>
      <c r="BK3108" s="150">
        <f t="shared" si="990"/>
        <v>29370</v>
      </c>
      <c r="BL3108" s="50" t="e">
        <f t="shared" ca="1" si="984"/>
        <v>#NAME?</v>
      </c>
      <c r="BM3108" s="50" t="e">
        <f t="shared" ca="1" si="985"/>
        <v>#NAME?</v>
      </c>
      <c r="BN3108" s="50" t="e">
        <f t="shared" ca="1" si="986"/>
        <v>#NAME?</v>
      </c>
    </row>
    <row r="3109" spans="1:66" x14ac:dyDescent="0.35">
      <c r="A3109" s="48">
        <v>29371</v>
      </c>
      <c r="B3109" s="17">
        <v>1980</v>
      </c>
      <c r="C3109" s="17">
        <v>5</v>
      </c>
      <c r="D3109" s="17">
        <v>151</v>
      </c>
      <c r="E3109" s="17">
        <v>30</v>
      </c>
      <c r="F3109" s="17">
        <v>6</v>
      </c>
      <c r="G3109" s="50">
        <v>4</v>
      </c>
      <c r="H3109" s="32">
        <v>3.3747795707036179</v>
      </c>
      <c r="I3109" s="50">
        <v>11.166666666666666</v>
      </c>
      <c r="J3109" s="13">
        <v>0</v>
      </c>
      <c r="K3109" s="13">
        <f t="shared" si="972"/>
        <v>0</v>
      </c>
      <c r="L3109" s="13">
        <f t="shared" si="973"/>
        <v>0</v>
      </c>
      <c r="M3109" s="13" t="e">
        <f ca="1">CalcTable[[#This Row],[IWC]]-AE3108</f>
        <v>#NAME?</v>
      </c>
      <c r="N3109" s="13" t="e">
        <f ca="1">IF(CalcTable[[#This Row],[Day of Year]]&lt;123,FCAP,AE3108)</f>
        <v>#NAME?</v>
      </c>
      <c r="O3109" s="17" t="e">
        <f ca="1">IF(IRR_DRIP,5,COUNTIF('IDET Wind Values'!C3093:G3093,"&lt;="&amp;IRR_MAXWIND))</f>
        <v>#NAME?</v>
      </c>
      <c r="P3109" s="13" t="e">
        <f ca="1">CalcTable[[#This Row],[ET_o]]*KL</f>
        <v>#NAME?</v>
      </c>
      <c r="Q3109" s="13" t="e">
        <f ca="1">IF(WILTPT&lt;=0,1,MAX(0,MIN(1,(CalcTable[[#This Row],[IWC]]-WILTPT)/(MAD-WILTPT))))</f>
        <v>#NAME?</v>
      </c>
      <c r="R3109" s="13" t="e">
        <f ca="1">CalcTable[[#This Row],[ETMult]]*CalcTable[[#This Row],[ETb]]</f>
        <v>#NAME?</v>
      </c>
      <c r="S3109" s="13" t="b">
        <f>INDEX(IRR_LIST,CalcTable[[#This Row],[Day of Week]]+1)</f>
        <v>0</v>
      </c>
      <c r="T3109" s="13">
        <f t="shared" ca="1" si="974"/>
        <v>7.4</v>
      </c>
      <c r="U3109" s="13" t="b">
        <f ca="1">IF(CalcTable[[#This Row],[IrrPrecip]]&gt;=IC_MM,FALSE,TRUE)</f>
        <v>1</v>
      </c>
      <c r="V3109" s="13" t="b">
        <f t="shared" si="975"/>
        <v>1</v>
      </c>
      <c r="W3109" s="13" t="e">
        <f ca="1">IF(AND(IRR_DRIP=FALSE,CalcTable[[#This Row],[IrrHours]]&lt;=0),FALSE,TRUE)</f>
        <v>#NAME?</v>
      </c>
      <c r="X3109" s="13" t="e">
        <f ca="1">AND(CalcTable[[#This Row],[IrrDay]],CalcTable[[#This Row],[IrrRain]],CalcTable[[#This Row],[IrrWarm]],CalcTable[[#This Row],[IrrWindy]])</f>
        <v>#NAME?</v>
      </c>
      <c r="Y3109" s="13" t="e">
        <f t="shared" ca="1" si="976"/>
        <v>#NAME?</v>
      </c>
      <c r="Z3109" s="13" t="e">
        <f ca="1">CalcTable[[#This Row],[IrrHours]]/5</f>
        <v>#NAME?</v>
      </c>
      <c r="AA3109" s="13" t="e">
        <f ca="1">IF(CalcTable[[#This Row],[IrrFlag]]=FALSE,0,MAX(0,CalcTable[[#This Row],[VolRednWind]]*(FCAP*IRR_TARGET-CalcTable[[#This Row],[IWC]])))</f>
        <v>#NAME?</v>
      </c>
      <c r="AB3109" s="13" t="e">
        <f ca="1">CalcTable[[#This Row],[IWC]]+CalcTable[[#This Row],[Eff Precip]]+CalcTable[[#This Row],[IrrAmt]]-CalcTable[[#This Row],[AET]]</f>
        <v>#NAME?</v>
      </c>
      <c r="AC3109" s="13" t="e">
        <f ca="1">IF(CalcTable[[#This Row],[PWC]]&gt;FCAP,MIN(24*PERC,MIN(SAT,CalcTable[[#This Row],[PWC]])-FCAP),0)</f>
        <v>#NAME?</v>
      </c>
      <c r="AD3109" s="13" t="e">
        <f ca="1">IF(CalcTable[[#This Row],[PWC]]&gt;SAT,CalcTable[[#This Row],[PWC]]-SAT,0)</f>
        <v>#NAME?</v>
      </c>
      <c r="AE3109" s="13" t="e">
        <f ca="1">CalcTable[[#This Row],[PWC]]-CalcTable[[#This Row],[PercAmt]]-CalcTable[[#This Row],[Runoff]]</f>
        <v>#NAME?</v>
      </c>
      <c r="AF3109" s="13" t="e">
        <f ca="1">CalcTable[[#This Row],[IrrAmt]]/1000*CUR_IRR_AREA*10000/IRR_EFF</f>
        <v>#NAME?</v>
      </c>
      <c r="AG3109" s="147"/>
      <c r="AH3109" s="13"/>
      <c r="AI3109" s="50">
        <v>0</v>
      </c>
      <c r="AJ3109" s="50">
        <v>0</v>
      </c>
      <c r="AK3109" s="50">
        <v>0</v>
      </c>
      <c r="AL3109" s="50">
        <v>5.6891448703977332</v>
      </c>
      <c r="AM3109" s="50"/>
      <c r="AN3109" s="50"/>
      <c r="AO3109" s="50"/>
      <c r="AP3109" s="50"/>
      <c r="AQ3109" s="50"/>
      <c r="AR3109" s="50"/>
      <c r="AS3109" s="50"/>
      <c r="AT3109" s="50"/>
      <c r="AU3109" s="50"/>
      <c r="AV3109" s="50"/>
      <c r="AW3109" s="50"/>
      <c r="AX3109" s="50">
        <f t="shared" si="987"/>
        <v>5.6891448703977332</v>
      </c>
      <c r="AY3109" s="50"/>
      <c r="AZ3109" s="50">
        <f t="shared" si="977"/>
        <v>166.88158286500018</v>
      </c>
      <c r="BA3109" s="50">
        <f t="shared" si="978"/>
        <v>256.94465933182568</v>
      </c>
      <c r="BB3109" s="50">
        <f t="shared" si="979"/>
        <v>264.89140137301621</v>
      </c>
      <c r="BC3109" s="17">
        <f t="shared" si="980"/>
        <v>19805</v>
      </c>
      <c r="BD3109" s="50">
        <f t="shared" si="981"/>
        <v>5.6891448703977332</v>
      </c>
      <c r="BE3109" s="50">
        <f t="shared" si="982"/>
        <v>166.88158286500018</v>
      </c>
      <c r="BF3109" s="50">
        <f t="shared" si="988"/>
        <v>272.96514402628179</v>
      </c>
      <c r="BG3109" s="50"/>
      <c r="BH3109" s="17">
        <f t="shared" si="983"/>
        <v>0</v>
      </c>
      <c r="BI3109" s="17">
        <f t="shared" si="991"/>
        <v>3109</v>
      </c>
      <c r="BJ3109" s="17">
        <f t="shared" si="989"/>
        <v>3109</v>
      </c>
      <c r="BK3109" s="150">
        <f t="shared" si="990"/>
        <v>29371</v>
      </c>
      <c r="BL3109" s="50" t="e">
        <f t="shared" ca="1" si="984"/>
        <v>#NAME?</v>
      </c>
      <c r="BM3109" s="50" t="e">
        <f t="shared" ca="1" si="985"/>
        <v>#NAME?</v>
      </c>
      <c r="BN3109" s="50" t="e">
        <f t="shared" ca="1" si="986"/>
        <v>#NAME?</v>
      </c>
    </row>
    <row r="3110" spans="1:66" x14ac:dyDescent="0.35">
      <c r="A3110" s="48">
        <v>29372</v>
      </c>
      <c r="B3110" s="17">
        <v>1980</v>
      </c>
      <c r="C3110" s="17">
        <v>5</v>
      </c>
      <c r="D3110" s="17">
        <v>152</v>
      </c>
      <c r="E3110" s="17">
        <v>31</v>
      </c>
      <c r="F3110" s="17">
        <v>7</v>
      </c>
      <c r="G3110" s="50">
        <v>3.2</v>
      </c>
      <c r="H3110" s="32">
        <v>3.9925742482580828</v>
      </c>
      <c r="I3110" s="50">
        <v>7.833333333333333</v>
      </c>
      <c r="J3110" s="13">
        <v>0</v>
      </c>
      <c r="K3110" s="13">
        <f t="shared" si="972"/>
        <v>0</v>
      </c>
      <c r="L3110" s="13">
        <f t="shared" si="973"/>
        <v>0</v>
      </c>
      <c r="M3110" s="13" t="e">
        <f ca="1">CalcTable[[#This Row],[IWC]]-AE3109</f>
        <v>#NAME?</v>
      </c>
      <c r="N3110" s="13" t="e">
        <f ca="1">IF(CalcTable[[#This Row],[Day of Year]]&lt;123,FCAP,AE3109)</f>
        <v>#NAME?</v>
      </c>
      <c r="O3110" s="17" t="e">
        <f ca="1">IF(IRR_DRIP,5,COUNTIF('IDET Wind Values'!C3094:G3094,"&lt;="&amp;IRR_MAXWIND))</f>
        <v>#NAME?</v>
      </c>
      <c r="P3110" s="13" t="e">
        <f ca="1">CalcTable[[#This Row],[ET_o]]*KL</f>
        <v>#NAME?</v>
      </c>
      <c r="Q3110" s="13" t="e">
        <f ca="1">IF(WILTPT&lt;=0,1,MAX(0,MIN(1,(CalcTable[[#This Row],[IWC]]-WILTPT)/(MAD-WILTPT))))</f>
        <v>#NAME?</v>
      </c>
      <c r="R3110" s="13" t="e">
        <f ca="1">CalcTable[[#This Row],[ETMult]]*CalcTable[[#This Row],[ETb]]</f>
        <v>#NAME?</v>
      </c>
      <c r="S3110" s="13" t="b">
        <f>INDEX(IRR_LIST,CalcTable[[#This Row],[Day of Week]]+1)</f>
        <v>0</v>
      </c>
      <c r="T3110" s="13">
        <f t="shared" ca="1" si="974"/>
        <v>0</v>
      </c>
      <c r="U3110" s="13" t="b">
        <f ca="1">IF(CalcTable[[#This Row],[IrrPrecip]]&gt;=IC_MM,FALSE,TRUE)</f>
        <v>1</v>
      </c>
      <c r="V3110" s="13" t="b">
        <f t="shared" si="975"/>
        <v>1</v>
      </c>
      <c r="W3110" s="13" t="e">
        <f ca="1">IF(AND(IRR_DRIP=FALSE,CalcTable[[#This Row],[IrrHours]]&lt;=0),FALSE,TRUE)</f>
        <v>#NAME?</v>
      </c>
      <c r="X3110" s="13" t="e">
        <f ca="1">AND(CalcTable[[#This Row],[IrrDay]],CalcTable[[#This Row],[IrrRain]],CalcTable[[#This Row],[IrrWarm]],CalcTable[[#This Row],[IrrWindy]])</f>
        <v>#NAME?</v>
      </c>
      <c r="Y3110" s="13" t="e">
        <f t="shared" ca="1" si="976"/>
        <v>#NAME?</v>
      </c>
      <c r="Z3110" s="13" t="e">
        <f ca="1">CalcTable[[#This Row],[IrrHours]]/5</f>
        <v>#NAME?</v>
      </c>
      <c r="AA3110" s="13" t="e">
        <f ca="1">IF(CalcTable[[#This Row],[IrrFlag]]=FALSE,0,MAX(0,CalcTable[[#This Row],[VolRednWind]]*(FCAP*IRR_TARGET-CalcTable[[#This Row],[IWC]])))</f>
        <v>#NAME?</v>
      </c>
      <c r="AB3110" s="13" t="e">
        <f ca="1">CalcTable[[#This Row],[IWC]]+CalcTable[[#This Row],[Eff Precip]]+CalcTable[[#This Row],[IrrAmt]]-CalcTable[[#This Row],[AET]]</f>
        <v>#NAME?</v>
      </c>
      <c r="AC3110" s="13" t="e">
        <f ca="1">IF(CalcTable[[#This Row],[PWC]]&gt;FCAP,MIN(24*PERC,MIN(SAT,CalcTable[[#This Row],[PWC]])-FCAP),0)</f>
        <v>#NAME?</v>
      </c>
      <c r="AD3110" s="13" t="e">
        <f ca="1">IF(CalcTable[[#This Row],[PWC]]&gt;SAT,CalcTable[[#This Row],[PWC]]-SAT,0)</f>
        <v>#NAME?</v>
      </c>
      <c r="AE3110" s="13" t="e">
        <f ca="1">CalcTable[[#This Row],[PWC]]-CalcTable[[#This Row],[PercAmt]]-CalcTable[[#This Row],[Runoff]]</f>
        <v>#NAME?</v>
      </c>
      <c r="AF3110" s="13" t="e">
        <f ca="1">CalcTable[[#This Row],[IrrAmt]]/1000*CUR_IRR_AREA*10000/IRR_EFF</f>
        <v>#NAME?</v>
      </c>
      <c r="AG3110" s="147"/>
      <c r="AH3110" s="13"/>
      <c r="AI3110" s="50">
        <v>0</v>
      </c>
      <c r="AJ3110" s="50">
        <v>0</v>
      </c>
      <c r="AK3110" s="50">
        <v>3.2773094537138903</v>
      </c>
      <c r="AL3110" s="50">
        <v>0</v>
      </c>
      <c r="AM3110" s="50"/>
      <c r="AN3110" s="50"/>
      <c r="AO3110" s="50"/>
      <c r="AP3110" s="50"/>
      <c r="AQ3110" s="50"/>
      <c r="AR3110" s="50"/>
      <c r="AS3110" s="50"/>
      <c r="AT3110" s="50"/>
      <c r="AU3110" s="50"/>
      <c r="AV3110" s="50"/>
      <c r="AW3110" s="50"/>
      <c r="AX3110" s="50">
        <f t="shared" si="987"/>
        <v>3.2773094537138903</v>
      </c>
      <c r="AY3110" s="50"/>
      <c r="AZ3110" s="50">
        <f t="shared" si="977"/>
        <v>48.06720532113706</v>
      </c>
      <c r="BA3110" s="50">
        <f t="shared" si="978"/>
        <v>74.008236764290388</v>
      </c>
      <c r="BB3110" s="50">
        <f t="shared" si="979"/>
        <v>76.29715130339217</v>
      </c>
      <c r="BC3110" s="17">
        <f t="shared" si="980"/>
        <v>19805</v>
      </c>
      <c r="BD3110" s="50">
        <f t="shared" si="981"/>
        <v>3.2773094537138903</v>
      </c>
      <c r="BE3110" s="50">
        <f t="shared" si="982"/>
        <v>48.06720532113706</v>
      </c>
      <c r="BF3110" s="50">
        <f t="shared" si="988"/>
        <v>78.622646059386199</v>
      </c>
      <c r="BG3110" s="50"/>
      <c r="BH3110" s="17">
        <f t="shared" si="983"/>
        <v>0</v>
      </c>
      <c r="BI3110" s="17">
        <f t="shared" si="991"/>
        <v>3110</v>
      </c>
      <c r="BJ3110" s="17">
        <f t="shared" si="989"/>
        <v>3110</v>
      </c>
      <c r="BK3110" s="150">
        <f t="shared" si="990"/>
        <v>29372</v>
      </c>
      <c r="BL3110" s="50" t="e">
        <f t="shared" ca="1" si="984"/>
        <v>#NAME?</v>
      </c>
      <c r="BM3110" s="50" t="e">
        <f t="shared" ca="1" si="985"/>
        <v>#NAME?</v>
      </c>
      <c r="BN3110" s="50" t="e">
        <f t="shared" ca="1" si="986"/>
        <v>#NAME?</v>
      </c>
    </row>
    <row r="3111" spans="1:66" x14ac:dyDescent="0.35">
      <c r="A3111" s="48">
        <v>29373</v>
      </c>
      <c r="B3111" s="17">
        <v>1980</v>
      </c>
      <c r="C3111" s="17">
        <v>6</v>
      </c>
      <c r="D3111" s="17">
        <v>153</v>
      </c>
      <c r="E3111" s="17">
        <v>1</v>
      </c>
      <c r="F3111" s="17">
        <v>1</v>
      </c>
      <c r="G3111" s="50">
        <v>8</v>
      </c>
      <c r="H3111" s="32">
        <v>4.0177046563282337</v>
      </c>
      <c r="I3111" s="50">
        <v>13</v>
      </c>
      <c r="J3111" s="13">
        <v>21.4</v>
      </c>
      <c r="K3111" s="13">
        <f t="shared" si="972"/>
        <v>21.4</v>
      </c>
      <c r="L3111" s="13">
        <f t="shared" si="973"/>
        <v>12.299999999999999</v>
      </c>
      <c r="M3111" s="13" t="e">
        <f ca="1">CalcTable[[#This Row],[IWC]]-AE3110</f>
        <v>#NAME?</v>
      </c>
      <c r="N3111" s="13" t="e">
        <f ca="1">IF(CalcTable[[#This Row],[Day of Year]]&lt;123,FCAP,AE3110)</f>
        <v>#NAME?</v>
      </c>
      <c r="O3111" s="17" t="e">
        <f ca="1">IF(IRR_DRIP,5,COUNTIF('IDET Wind Values'!C3095:G3095,"&lt;="&amp;IRR_MAXWIND))</f>
        <v>#NAME?</v>
      </c>
      <c r="P3111" s="13" t="e">
        <f ca="1">CalcTable[[#This Row],[ET_o]]*KL</f>
        <v>#NAME?</v>
      </c>
      <c r="Q3111" s="13" t="e">
        <f ca="1">IF(WILTPT&lt;=0,1,MAX(0,MIN(1,(CalcTable[[#This Row],[IWC]]-WILTPT)/(MAD-WILTPT))))</f>
        <v>#NAME?</v>
      </c>
      <c r="R3111" s="13" t="e">
        <f ca="1">CalcTable[[#This Row],[ETMult]]*CalcTable[[#This Row],[ETb]]</f>
        <v>#NAME?</v>
      </c>
      <c r="S3111" s="13" t="b">
        <f>INDEX(IRR_LIST,CalcTable[[#This Row],[Day of Week]]+1)</f>
        <v>1</v>
      </c>
      <c r="T3111" s="13">
        <f t="shared" ca="1" si="974"/>
        <v>0</v>
      </c>
      <c r="U3111" s="13" t="b">
        <f ca="1">IF(CalcTable[[#This Row],[IrrPrecip]]&gt;=IC_MM,FALSE,TRUE)</f>
        <v>1</v>
      </c>
      <c r="V3111" s="13" t="b">
        <f t="shared" si="975"/>
        <v>1</v>
      </c>
      <c r="W3111" s="13" t="e">
        <f ca="1">IF(AND(IRR_DRIP=FALSE,CalcTable[[#This Row],[IrrHours]]&lt;=0),FALSE,TRUE)</f>
        <v>#NAME?</v>
      </c>
      <c r="X3111" s="13" t="e">
        <f ca="1">AND(CalcTable[[#This Row],[IrrDay]],CalcTable[[#This Row],[IrrRain]],CalcTable[[#This Row],[IrrWarm]],CalcTable[[#This Row],[IrrWindy]])</f>
        <v>#NAME?</v>
      </c>
      <c r="Y3111" s="13" t="e">
        <f t="shared" ca="1" si="976"/>
        <v>#NAME?</v>
      </c>
      <c r="Z3111" s="13" t="e">
        <f ca="1">CalcTable[[#This Row],[IrrHours]]/5</f>
        <v>#NAME?</v>
      </c>
      <c r="AA3111" s="13" t="e">
        <f ca="1">IF(CalcTable[[#This Row],[IrrFlag]]=FALSE,0,MAX(0,CalcTable[[#This Row],[VolRednWind]]*(FCAP*IRR_TARGET-CalcTable[[#This Row],[IWC]])))</f>
        <v>#NAME?</v>
      </c>
      <c r="AB3111" s="13" t="e">
        <f ca="1">CalcTable[[#This Row],[IWC]]+CalcTable[[#This Row],[Eff Precip]]+CalcTable[[#This Row],[IrrAmt]]-CalcTable[[#This Row],[AET]]</f>
        <v>#NAME?</v>
      </c>
      <c r="AC3111" s="13" t="e">
        <f ca="1">IF(CalcTable[[#This Row],[PWC]]&gt;FCAP,MIN(24*PERC,MIN(SAT,CalcTable[[#This Row],[PWC]])-FCAP),0)</f>
        <v>#NAME?</v>
      </c>
      <c r="AD3111" s="13" t="e">
        <f ca="1">IF(CalcTable[[#This Row],[PWC]]&gt;SAT,CalcTable[[#This Row],[PWC]]-SAT,0)</f>
        <v>#NAME?</v>
      </c>
      <c r="AE3111" s="13" t="e">
        <f ca="1">CalcTable[[#This Row],[PWC]]-CalcTable[[#This Row],[PercAmt]]-CalcTable[[#This Row],[Runoff]]</f>
        <v>#NAME?</v>
      </c>
      <c r="AF3111" s="13" t="e">
        <f ca="1">CalcTable[[#This Row],[IrrAmt]]/1000*CUR_IRR_AREA*10000/IRR_EFF</f>
        <v>#NAME?</v>
      </c>
      <c r="AG3111" s="147"/>
      <c r="AH3111" s="13"/>
      <c r="AI3111" s="50">
        <v>0</v>
      </c>
      <c r="AJ3111" s="50">
        <v>0</v>
      </c>
      <c r="AK3111" s="50">
        <v>0</v>
      </c>
      <c r="AL3111" s="50">
        <v>0</v>
      </c>
      <c r="AM3111" s="50"/>
      <c r="AN3111" s="50"/>
      <c r="AO3111" s="50"/>
      <c r="AP3111" s="50"/>
      <c r="AQ3111" s="50"/>
      <c r="AR3111" s="50"/>
      <c r="AS3111" s="50"/>
      <c r="AT3111" s="50"/>
      <c r="AU3111" s="50"/>
      <c r="AV3111" s="50"/>
      <c r="AW3111" s="50"/>
      <c r="AX3111" s="50">
        <f t="shared" si="987"/>
        <v>0</v>
      </c>
      <c r="AY3111" s="50"/>
      <c r="AZ3111" s="50">
        <f t="shared" si="977"/>
        <v>0</v>
      </c>
      <c r="BA3111" s="50">
        <f t="shared" si="978"/>
        <v>0</v>
      </c>
      <c r="BB3111" s="50">
        <f t="shared" si="979"/>
        <v>0</v>
      </c>
      <c r="BC3111" s="17">
        <f t="shared" si="980"/>
        <v>19806</v>
      </c>
      <c r="BD3111" s="50">
        <f t="shared" si="981"/>
        <v>0</v>
      </c>
      <c r="BE3111" s="50">
        <f t="shared" si="982"/>
        <v>0</v>
      </c>
      <c r="BF3111" s="50">
        <f t="shared" si="988"/>
        <v>0</v>
      </c>
      <c r="BG3111" s="50"/>
      <c r="BH3111" s="17">
        <f t="shared" si="983"/>
        <v>0</v>
      </c>
      <c r="BI3111" s="17">
        <f t="shared" si="991"/>
        <v>3111</v>
      </c>
      <c r="BJ3111" s="17">
        <f t="shared" si="989"/>
        <v>3111</v>
      </c>
      <c r="BK3111" s="150">
        <f t="shared" si="990"/>
        <v>29373</v>
      </c>
      <c r="BL3111" s="50" t="e">
        <f t="shared" ca="1" si="984"/>
        <v>#NAME?</v>
      </c>
      <c r="BM3111" s="50" t="e">
        <f t="shared" ca="1" si="985"/>
        <v>#NAME?</v>
      </c>
      <c r="BN3111" s="50" t="e">
        <f t="shared" ca="1" si="986"/>
        <v>#NAME?</v>
      </c>
    </row>
    <row r="3112" spans="1:66" x14ac:dyDescent="0.35">
      <c r="A3112" s="48">
        <v>29374</v>
      </c>
      <c r="B3112" s="17">
        <v>1980</v>
      </c>
      <c r="C3112" s="17">
        <v>6</v>
      </c>
      <c r="D3112" s="17">
        <v>154</v>
      </c>
      <c r="E3112" s="17">
        <v>2</v>
      </c>
      <c r="F3112" s="17">
        <v>2</v>
      </c>
      <c r="G3112" s="50">
        <v>7.3</v>
      </c>
      <c r="H3112" s="32">
        <v>3.3199987033391851</v>
      </c>
      <c r="I3112" s="50">
        <v>15.666666666666666</v>
      </c>
      <c r="J3112" s="13">
        <v>5.8</v>
      </c>
      <c r="K3112" s="13">
        <f t="shared" si="972"/>
        <v>5.8</v>
      </c>
      <c r="L3112" s="13">
        <f t="shared" si="973"/>
        <v>0.59999999999999987</v>
      </c>
      <c r="M3112" s="13" t="e">
        <f ca="1">CalcTable[[#This Row],[IWC]]-AE3111</f>
        <v>#NAME?</v>
      </c>
      <c r="N3112" s="13" t="e">
        <f ca="1">IF(CalcTable[[#This Row],[Day of Year]]&lt;123,FCAP,AE3111)</f>
        <v>#NAME?</v>
      </c>
      <c r="O3112" s="17" t="e">
        <f ca="1">IF(IRR_DRIP,5,COUNTIF('IDET Wind Values'!C3096:G3096,"&lt;="&amp;IRR_MAXWIND))</f>
        <v>#NAME?</v>
      </c>
      <c r="P3112" s="13" t="e">
        <f ca="1">CalcTable[[#This Row],[ET_o]]*KL</f>
        <v>#NAME?</v>
      </c>
      <c r="Q3112" s="13" t="e">
        <f ca="1">IF(WILTPT&lt;=0,1,MAX(0,MIN(1,(CalcTable[[#This Row],[IWC]]-WILTPT)/(MAD-WILTPT))))</f>
        <v>#NAME?</v>
      </c>
      <c r="R3112" s="13" t="e">
        <f ca="1">CalcTable[[#This Row],[ETMult]]*CalcTable[[#This Row],[ETb]]</f>
        <v>#NAME?</v>
      </c>
      <c r="S3112" s="13" t="b">
        <f>INDEX(IRR_LIST,CalcTable[[#This Row],[Day of Week]]+1)</f>
        <v>0</v>
      </c>
      <c r="T3112" s="13">
        <f t="shared" ca="1" si="974"/>
        <v>21.4</v>
      </c>
      <c r="U3112" s="13" t="b">
        <f ca="1">IF(CalcTable[[#This Row],[IrrPrecip]]&gt;=IC_MM,FALSE,TRUE)</f>
        <v>0</v>
      </c>
      <c r="V3112" s="13" t="b">
        <f t="shared" si="975"/>
        <v>1</v>
      </c>
      <c r="W3112" s="13" t="e">
        <f ca="1">IF(AND(IRR_DRIP=FALSE,CalcTable[[#This Row],[IrrHours]]&lt;=0),FALSE,TRUE)</f>
        <v>#NAME?</v>
      </c>
      <c r="X3112" s="13" t="e">
        <f ca="1">AND(CalcTable[[#This Row],[IrrDay]],CalcTable[[#This Row],[IrrRain]],CalcTable[[#This Row],[IrrWarm]],CalcTable[[#This Row],[IrrWindy]])</f>
        <v>#NAME?</v>
      </c>
      <c r="Y3112" s="13" t="e">
        <f t="shared" ca="1" si="976"/>
        <v>#NAME?</v>
      </c>
      <c r="Z3112" s="13" t="e">
        <f ca="1">CalcTable[[#This Row],[IrrHours]]/5</f>
        <v>#NAME?</v>
      </c>
      <c r="AA3112" s="13" t="e">
        <f ca="1">IF(CalcTable[[#This Row],[IrrFlag]]=FALSE,0,MAX(0,CalcTable[[#This Row],[VolRednWind]]*(FCAP*IRR_TARGET-CalcTable[[#This Row],[IWC]])))</f>
        <v>#NAME?</v>
      </c>
      <c r="AB3112" s="13" t="e">
        <f ca="1">CalcTable[[#This Row],[IWC]]+CalcTable[[#This Row],[Eff Precip]]+CalcTable[[#This Row],[IrrAmt]]-CalcTable[[#This Row],[AET]]</f>
        <v>#NAME?</v>
      </c>
      <c r="AC3112" s="13" t="e">
        <f ca="1">IF(CalcTable[[#This Row],[PWC]]&gt;FCAP,MIN(24*PERC,MIN(SAT,CalcTable[[#This Row],[PWC]])-FCAP),0)</f>
        <v>#NAME?</v>
      </c>
      <c r="AD3112" s="13" t="e">
        <f ca="1">IF(CalcTable[[#This Row],[PWC]]&gt;SAT,CalcTable[[#This Row],[PWC]]-SAT,0)</f>
        <v>#NAME?</v>
      </c>
      <c r="AE3112" s="13" t="e">
        <f ca="1">CalcTable[[#This Row],[PWC]]-CalcTable[[#This Row],[PercAmt]]-CalcTable[[#This Row],[Runoff]]</f>
        <v>#NAME?</v>
      </c>
      <c r="AF3112" s="13" t="e">
        <f ca="1">CalcTable[[#This Row],[IrrAmt]]/1000*CUR_IRR_AREA*10000/IRR_EFF</f>
        <v>#NAME?</v>
      </c>
      <c r="AG3112" s="147"/>
      <c r="AH3112" s="13"/>
      <c r="AI3112" s="50">
        <v>0</v>
      </c>
      <c r="AJ3112" s="50">
        <v>0</v>
      </c>
      <c r="AK3112" s="50">
        <v>0</v>
      </c>
      <c r="AL3112" s="50">
        <v>0</v>
      </c>
      <c r="AM3112" s="50"/>
      <c r="AN3112" s="50"/>
      <c r="AO3112" s="50"/>
      <c r="AP3112" s="50"/>
      <c r="AQ3112" s="50"/>
      <c r="AR3112" s="50"/>
      <c r="AS3112" s="50"/>
      <c r="AT3112" s="50"/>
      <c r="AU3112" s="50"/>
      <c r="AV3112" s="50"/>
      <c r="AW3112" s="50"/>
      <c r="AX3112" s="50">
        <f t="shared" si="987"/>
        <v>0</v>
      </c>
      <c r="AY3112" s="50"/>
      <c r="AZ3112" s="50">
        <f t="shared" si="977"/>
        <v>0</v>
      </c>
      <c r="BA3112" s="50">
        <f t="shared" si="978"/>
        <v>0</v>
      </c>
      <c r="BB3112" s="50">
        <f t="shared" si="979"/>
        <v>0</v>
      </c>
      <c r="BC3112" s="17">
        <f t="shared" si="980"/>
        <v>19806</v>
      </c>
      <c r="BD3112" s="50">
        <f t="shared" si="981"/>
        <v>0</v>
      </c>
      <c r="BE3112" s="50">
        <f t="shared" si="982"/>
        <v>0</v>
      </c>
      <c r="BF3112" s="50">
        <f t="shared" si="988"/>
        <v>0</v>
      </c>
      <c r="BG3112" s="50"/>
      <c r="BH3112" s="17">
        <f t="shared" si="983"/>
        <v>0</v>
      </c>
      <c r="BI3112" s="17">
        <f t="shared" si="991"/>
        <v>3112</v>
      </c>
      <c r="BJ3112" s="17">
        <f t="shared" si="989"/>
        <v>3112</v>
      </c>
      <c r="BK3112" s="150">
        <f t="shared" si="990"/>
        <v>29374</v>
      </c>
      <c r="BL3112" s="50" t="e">
        <f t="shared" ca="1" si="984"/>
        <v>#NAME?</v>
      </c>
      <c r="BM3112" s="50" t="e">
        <f t="shared" ca="1" si="985"/>
        <v>#NAME?</v>
      </c>
      <c r="BN3112" s="50" t="e">
        <f t="shared" ca="1" si="986"/>
        <v>#NAME?</v>
      </c>
    </row>
    <row r="3113" spans="1:66" x14ac:dyDescent="0.35">
      <c r="A3113" s="48">
        <v>29375</v>
      </c>
      <c r="B3113" s="17">
        <v>1980</v>
      </c>
      <c r="C3113" s="17">
        <v>6</v>
      </c>
      <c r="D3113" s="17">
        <v>155</v>
      </c>
      <c r="E3113" s="17">
        <v>3</v>
      </c>
      <c r="F3113" s="17">
        <v>3</v>
      </c>
      <c r="G3113" s="50">
        <v>6.5</v>
      </c>
      <c r="H3113" s="32">
        <v>1.704560358107817</v>
      </c>
      <c r="I3113" s="50">
        <v>8.6666666666666661</v>
      </c>
      <c r="J3113" s="13">
        <v>3.4</v>
      </c>
      <c r="K3113" s="13">
        <f t="shared" si="972"/>
        <v>3.4</v>
      </c>
      <c r="L3113" s="13">
        <f t="shared" si="973"/>
        <v>0</v>
      </c>
      <c r="M3113" s="13" t="e">
        <f ca="1">CalcTable[[#This Row],[IWC]]-AE3112</f>
        <v>#NAME?</v>
      </c>
      <c r="N3113" s="13" t="e">
        <f ca="1">IF(CalcTable[[#This Row],[Day of Year]]&lt;123,FCAP,AE3112)</f>
        <v>#NAME?</v>
      </c>
      <c r="O3113" s="17" t="e">
        <f ca="1">IF(IRR_DRIP,5,COUNTIF('IDET Wind Values'!C3097:G3097,"&lt;="&amp;IRR_MAXWIND))</f>
        <v>#NAME?</v>
      </c>
      <c r="P3113" s="13" t="e">
        <f ca="1">CalcTable[[#This Row],[ET_o]]*KL</f>
        <v>#NAME?</v>
      </c>
      <c r="Q3113" s="13" t="e">
        <f ca="1">IF(WILTPT&lt;=0,1,MAX(0,MIN(1,(CalcTable[[#This Row],[IWC]]-WILTPT)/(MAD-WILTPT))))</f>
        <v>#NAME?</v>
      </c>
      <c r="R3113" s="13" t="e">
        <f ca="1">CalcTable[[#This Row],[ETMult]]*CalcTable[[#This Row],[ETb]]</f>
        <v>#NAME?</v>
      </c>
      <c r="S3113" s="13" t="b">
        <f>INDEX(IRR_LIST,CalcTable[[#This Row],[Day of Week]]+1)</f>
        <v>1</v>
      </c>
      <c r="T3113" s="13">
        <f t="shared" ca="1" si="974"/>
        <v>27.2</v>
      </c>
      <c r="U3113" s="13" t="b">
        <f ca="1">IF(CalcTable[[#This Row],[IrrPrecip]]&gt;=IC_MM,FALSE,TRUE)</f>
        <v>0</v>
      </c>
      <c r="V3113" s="13" t="b">
        <f t="shared" si="975"/>
        <v>1</v>
      </c>
      <c r="W3113" s="13" t="e">
        <f ca="1">IF(AND(IRR_DRIP=FALSE,CalcTable[[#This Row],[IrrHours]]&lt;=0),FALSE,TRUE)</f>
        <v>#NAME?</v>
      </c>
      <c r="X3113" s="13" t="e">
        <f ca="1">AND(CalcTable[[#This Row],[IrrDay]],CalcTable[[#This Row],[IrrRain]],CalcTable[[#This Row],[IrrWarm]],CalcTable[[#This Row],[IrrWindy]])</f>
        <v>#NAME?</v>
      </c>
      <c r="Y3113" s="13" t="e">
        <f t="shared" ca="1" si="976"/>
        <v>#NAME?</v>
      </c>
      <c r="Z3113" s="13" t="e">
        <f ca="1">CalcTable[[#This Row],[IrrHours]]/5</f>
        <v>#NAME?</v>
      </c>
      <c r="AA3113" s="13" t="e">
        <f ca="1">IF(CalcTable[[#This Row],[IrrFlag]]=FALSE,0,MAX(0,CalcTable[[#This Row],[VolRednWind]]*(FCAP*IRR_TARGET-CalcTable[[#This Row],[IWC]])))</f>
        <v>#NAME?</v>
      </c>
      <c r="AB3113" s="13" t="e">
        <f ca="1">CalcTable[[#This Row],[IWC]]+CalcTable[[#This Row],[Eff Precip]]+CalcTable[[#This Row],[IrrAmt]]-CalcTable[[#This Row],[AET]]</f>
        <v>#NAME?</v>
      </c>
      <c r="AC3113" s="13" t="e">
        <f ca="1">IF(CalcTable[[#This Row],[PWC]]&gt;FCAP,MIN(24*PERC,MIN(SAT,CalcTable[[#This Row],[PWC]])-FCAP),0)</f>
        <v>#NAME?</v>
      </c>
      <c r="AD3113" s="13" t="e">
        <f ca="1">IF(CalcTable[[#This Row],[PWC]]&gt;SAT,CalcTable[[#This Row],[PWC]]-SAT,0)</f>
        <v>#NAME?</v>
      </c>
      <c r="AE3113" s="13" t="e">
        <f ca="1">CalcTable[[#This Row],[PWC]]-CalcTable[[#This Row],[PercAmt]]-CalcTable[[#This Row],[Runoff]]</f>
        <v>#NAME?</v>
      </c>
      <c r="AF3113" s="13" t="e">
        <f ca="1">CalcTable[[#This Row],[IrrAmt]]/1000*CUR_IRR_AREA*10000/IRR_EFF</f>
        <v>#NAME?</v>
      </c>
      <c r="AG3113" s="147"/>
      <c r="AH3113" s="13"/>
      <c r="AI3113" s="50">
        <v>0</v>
      </c>
      <c r="AJ3113" s="50">
        <v>0</v>
      </c>
      <c r="AK3113" s="50">
        <v>0</v>
      </c>
      <c r="AL3113" s="50">
        <v>0</v>
      </c>
      <c r="AM3113" s="50"/>
      <c r="AN3113" s="50"/>
      <c r="AO3113" s="50"/>
      <c r="AP3113" s="50"/>
      <c r="AQ3113" s="50"/>
      <c r="AR3113" s="50"/>
      <c r="AS3113" s="50"/>
      <c r="AT3113" s="50"/>
      <c r="AU3113" s="50"/>
      <c r="AV3113" s="50"/>
      <c r="AW3113" s="50"/>
      <c r="AX3113" s="50">
        <f t="shared" si="987"/>
        <v>0</v>
      </c>
      <c r="AY3113" s="50"/>
      <c r="AZ3113" s="50">
        <f t="shared" si="977"/>
        <v>0</v>
      </c>
      <c r="BA3113" s="50">
        <f t="shared" si="978"/>
        <v>0</v>
      </c>
      <c r="BB3113" s="50">
        <f t="shared" si="979"/>
        <v>0</v>
      </c>
      <c r="BC3113" s="17">
        <f t="shared" si="980"/>
        <v>19806</v>
      </c>
      <c r="BD3113" s="50">
        <f t="shared" si="981"/>
        <v>0</v>
      </c>
      <c r="BE3113" s="50">
        <f t="shared" si="982"/>
        <v>0</v>
      </c>
      <c r="BF3113" s="50">
        <f t="shared" si="988"/>
        <v>0</v>
      </c>
      <c r="BG3113" s="50"/>
      <c r="BH3113" s="17">
        <f t="shared" si="983"/>
        <v>0</v>
      </c>
      <c r="BI3113" s="17">
        <f t="shared" si="991"/>
        <v>3113</v>
      </c>
      <c r="BJ3113" s="17">
        <f t="shared" si="989"/>
        <v>3113</v>
      </c>
      <c r="BK3113" s="150">
        <f t="shared" si="990"/>
        <v>29375</v>
      </c>
      <c r="BL3113" s="50" t="e">
        <f t="shared" ca="1" si="984"/>
        <v>#NAME?</v>
      </c>
      <c r="BM3113" s="50" t="e">
        <f t="shared" ca="1" si="985"/>
        <v>#NAME?</v>
      </c>
      <c r="BN3113" s="50" t="e">
        <f t="shared" ca="1" si="986"/>
        <v>#NAME?</v>
      </c>
    </row>
    <row r="3114" spans="1:66" x14ac:dyDescent="0.35">
      <c r="A3114" s="48">
        <v>29376</v>
      </c>
      <c r="B3114" s="17">
        <v>1980</v>
      </c>
      <c r="C3114" s="17">
        <v>6</v>
      </c>
      <c r="D3114" s="17">
        <v>156</v>
      </c>
      <c r="E3114" s="17">
        <v>4</v>
      </c>
      <c r="F3114" s="17">
        <v>4</v>
      </c>
      <c r="G3114" s="50">
        <v>6.1</v>
      </c>
      <c r="H3114" s="32">
        <v>3.476541021079198</v>
      </c>
      <c r="I3114" s="50">
        <v>0</v>
      </c>
      <c r="J3114" s="13">
        <v>2.2999999999999998</v>
      </c>
      <c r="K3114" s="13">
        <f t="shared" si="972"/>
        <v>2.2999999999999998</v>
      </c>
      <c r="L3114" s="13">
        <f t="shared" si="973"/>
        <v>0</v>
      </c>
      <c r="M3114" s="13" t="e">
        <f ca="1">CalcTable[[#This Row],[IWC]]-AE3113</f>
        <v>#NAME?</v>
      </c>
      <c r="N3114" s="13" t="e">
        <f ca="1">IF(CalcTable[[#This Row],[Day of Year]]&lt;123,FCAP,AE3113)</f>
        <v>#NAME?</v>
      </c>
      <c r="O3114" s="17" t="e">
        <f ca="1">IF(IRR_DRIP,5,COUNTIF('IDET Wind Values'!C3098:G3098,"&lt;="&amp;IRR_MAXWIND))</f>
        <v>#NAME?</v>
      </c>
      <c r="P3114" s="13" t="e">
        <f ca="1">CalcTable[[#This Row],[ET_o]]*KL</f>
        <v>#NAME?</v>
      </c>
      <c r="Q3114" s="13" t="e">
        <f ca="1">IF(WILTPT&lt;=0,1,MAX(0,MIN(1,(CalcTable[[#This Row],[IWC]]-WILTPT)/(MAD-WILTPT))))</f>
        <v>#NAME?</v>
      </c>
      <c r="R3114" s="13" t="e">
        <f ca="1">CalcTable[[#This Row],[ETMult]]*CalcTable[[#This Row],[ETb]]</f>
        <v>#NAME?</v>
      </c>
      <c r="S3114" s="13" t="b">
        <f>INDEX(IRR_LIST,CalcTable[[#This Row],[Day of Week]]+1)</f>
        <v>0</v>
      </c>
      <c r="T3114" s="13">
        <f t="shared" ca="1" si="974"/>
        <v>9.1999999999999993</v>
      </c>
      <c r="U3114" s="13" t="b">
        <f ca="1">IF(CalcTable[[#This Row],[IrrPrecip]]&gt;=IC_MM,FALSE,TRUE)</f>
        <v>1</v>
      </c>
      <c r="V3114" s="13" t="b">
        <f t="shared" si="975"/>
        <v>1</v>
      </c>
      <c r="W3114" s="13" t="e">
        <f ca="1">IF(AND(IRR_DRIP=FALSE,CalcTable[[#This Row],[IrrHours]]&lt;=0),FALSE,TRUE)</f>
        <v>#NAME?</v>
      </c>
      <c r="X3114" s="13" t="e">
        <f ca="1">AND(CalcTable[[#This Row],[IrrDay]],CalcTable[[#This Row],[IrrRain]],CalcTable[[#This Row],[IrrWarm]],CalcTable[[#This Row],[IrrWindy]])</f>
        <v>#NAME?</v>
      </c>
      <c r="Y3114" s="13" t="e">
        <f t="shared" ca="1" si="976"/>
        <v>#NAME?</v>
      </c>
      <c r="Z3114" s="13" t="e">
        <f ca="1">CalcTable[[#This Row],[IrrHours]]/5</f>
        <v>#NAME?</v>
      </c>
      <c r="AA3114" s="13" t="e">
        <f ca="1">IF(CalcTable[[#This Row],[IrrFlag]]=FALSE,0,MAX(0,CalcTable[[#This Row],[VolRednWind]]*(FCAP*IRR_TARGET-CalcTable[[#This Row],[IWC]])))</f>
        <v>#NAME?</v>
      </c>
      <c r="AB3114" s="13" t="e">
        <f ca="1">CalcTable[[#This Row],[IWC]]+CalcTable[[#This Row],[Eff Precip]]+CalcTable[[#This Row],[IrrAmt]]-CalcTable[[#This Row],[AET]]</f>
        <v>#NAME?</v>
      </c>
      <c r="AC3114" s="13" t="e">
        <f ca="1">IF(CalcTable[[#This Row],[PWC]]&gt;FCAP,MIN(24*PERC,MIN(SAT,CalcTable[[#This Row],[PWC]])-FCAP),0)</f>
        <v>#NAME?</v>
      </c>
      <c r="AD3114" s="13" t="e">
        <f ca="1">IF(CalcTable[[#This Row],[PWC]]&gt;SAT,CalcTable[[#This Row],[PWC]]-SAT,0)</f>
        <v>#NAME?</v>
      </c>
      <c r="AE3114" s="13" t="e">
        <f ca="1">CalcTable[[#This Row],[PWC]]-CalcTable[[#This Row],[PercAmt]]-CalcTable[[#This Row],[Runoff]]</f>
        <v>#NAME?</v>
      </c>
      <c r="AF3114" s="13" t="e">
        <f ca="1">CalcTable[[#This Row],[IrrAmt]]/1000*CUR_IRR_AREA*10000/IRR_EFF</f>
        <v>#NAME?</v>
      </c>
      <c r="AG3114" s="147"/>
      <c r="AH3114" s="13"/>
      <c r="AI3114" s="50">
        <v>0</v>
      </c>
      <c r="AJ3114" s="50">
        <v>0</v>
      </c>
      <c r="AK3114" s="50">
        <v>0</v>
      </c>
      <c r="AL3114" s="50">
        <v>4.4435074837958517</v>
      </c>
      <c r="AM3114" s="50"/>
      <c r="AN3114" s="50"/>
      <c r="AO3114" s="50"/>
      <c r="AP3114" s="50"/>
      <c r="AQ3114" s="50"/>
      <c r="AR3114" s="50"/>
      <c r="AS3114" s="50"/>
      <c r="AT3114" s="50"/>
      <c r="AU3114" s="50"/>
      <c r="AV3114" s="50"/>
      <c r="AW3114" s="50"/>
      <c r="AX3114" s="50">
        <f t="shared" si="987"/>
        <v>4.4435074837958517</v>
      </c>
      <c r="AY3114" s="50"/>
      <c r="AZ3114" s="50">
        <f t="shared" si="977"/>
        <v>130.342886191345</v>
      </c>
      <c r="BA3114" s="50">
        <f t="shared" si="978"/>
        <v>200.68666604064231</v>
      </c>
      <c r="BB3114" s="50">
        <f t="shared" si="979"/>
        <v>206.89347014499208</v>
      </c>
      <c r="BC3114" s="17">
        <f t="shared" si="980"/>
        <v>19806</v>
      </c>
      <c r="BD3114" s="50">
        <f t="shared" si="981"/>
        <v>4.4435074837958517</v>
      </c>
      <c r="BE3114" s="50">
        <f t="shared" si="982"/>
        <v>130.342886191345</v>
      </c>
      <c r="BF3114" s="50">
        <f t="shared" si="988"/>
        <v>213.19946809710953</v>
      </c>
      <c r="BG3114" s="50"/>
      <c r="BH3114" s="17">
        <f t="shared" si="983"/>
        <v>0</v>
      </c>
      <c r="BI3114" s="17">
        <f t="shared" si="991"/>
        <v>3114</v>
      </c>
      <c r="BJ3114" s="17">
        <f t="shared" si="989"/>
        <v>3114</v>
      </c>
      <c r="BK3114" s="150">
        <f t="shared" si="990"/>
        <v>29376</v>
      </c>
      <c r="BL3114" s="50" t="e">
        <f t="shared" ca="1" si="984"/>
        <v>#NAME?</v>
      </c>
      <c r="BM3114" s="50" t="e">
        <f t="shared" ca="1" si="985"/>
        <v>#NAME?</v>
      </c>
      <c r="BN3114" s="50" t="e">
        <f t="shared" ca="1" si="986"/>
        <v>#NAME?</v>
      </c>
    </row>
    <row r="3115" spans="1:66" x14ac:dyDescent="0.35">
      <c r="A3115" s="48">
        <v>29377</v>
      </c>
      <c r="B3115" s="17">
        <v>1980</v>
      </c>
      <c r="C3115" s="17">
        <v>6</v>
      </c>
      <c r="D3115" s="17">
        <v>157</v>
      </c>
      <c r="E3115" s="17">
        <v>5</v>
      </c>
      <c r="F3115" s="17">
        <v>5</v>
      </c>
      <c r="G3115" s="50">
        <v>5.5</v>
      </c>
      <c r="H3115" s="32">
        <v>3.9260424762446471</v>
      </c>
      <c r="I3115" s="50">
        <v>31.666666666666668</v>
      </c>
      <c r="J3115" s="13">
        <v>0</v>
      </c>
      <c r="K3115" s="13">
        <f t="shared" si="972"/>
        <v>0</v>
      </c>
      <c r="L3115" s="13">
        <f t="shared" si="973"/>
        <v>0</v>
      </c>
      <c r="M3115" s="13" t="e">
        <f ca="1">CalcTable[[#This Row],[IWC]]-AE3114</f>
        <v>#NAME?</v>
      </c>
      <c r="N3115" s="13" t="e">
        <f ca="1">IF(CalcTable[[#This Row],[Day of Year]]&lt;123,FCAP,AE3114)</f>
        <v>#NAME?</v>
      </c>
      <c r="O3115" s="17" t="e">
        <f ca="1">IF(IRR_DRIP,5,COUNTIF('IDET Wind Values'!C3099:G3099,"&lt;="&amp;IRR_MAXWIND))</f>
        <v>#NAME?</v>
      </c>
      <c r="P3115" s="13" t="e">
        <f ca="1">CalcTable[[#This Row],[ET_o]]*KL</f>
        <v>#NAME?</v>
      </c>
      <c r="Q3115" s="13" t="e">
        <f ca="1">IF(WILTPT&lt;=0,1,MAX(0,MIN(1,(CalcTable[[#This Row],[IWC]]-WILTPT)/(MAD-WILTPT))))</f>
        <v>#NAME?</v>
      </c>
      <c r="R3115" s="13" t="e">
        <f ca="1">CalcTable[[#This Row],[ETMult]]*CalcTable[[#This Row],[ETb]]</f>
        <v>#NAME?</v>
      </c>
      <c r="S3115" s="13" t="b">
        <f>INDEX(IRR_LIST,CalcTable[[#This Row],[Day of Week]]+1)</f>
        <v>1</v>
      </c>
      <c r="T3115" s="13">
        <f t="shared" ca="1" si="974"/>
        <v>5.6999999999999993</v>
      </c>
      <c r="U3115" s="13" t="b">
        <f ca="1">IF(CalcTable[[#This Row],[IrrPrecip]]&gt;=IC_MM,FALSE,TRUE)</f>
        <v>1</v>
      </c>
      <c r="V3115" s="13" t="b">
        <f t="shared" si="975"/>
        <v>1</v>
      </c>
      <c r="W3115" s="13" t="e">
        <f ca="1">IF(AND(IRR_DRIP=FALSE,CalcTable[[#This Row],[IrrHours]]&lt;=0),FALSE,TRUE)</f>
        <v>#NAME?</v>
      </c>
      <c r="X3115" s="13" t="e">
        <f ca="1">AND(CalcTable[[#This Row],[IrrDay]],CalcTable[[#This Row],[IrrRain]],CalcTable[[#This Row],[IrrWarm]],CalcTable[[#This Row],[IrrWindy]])</f>
        <v>#NAME?</v>
      </c>
      <c r="Y3115" s="13" t="e">
        <f t="shared" ca="1" si="976"/>
        <v>#NAME?</v>
      </c>
      <c r="Z3115" s="13" t="e">
        <f ca="1">CalcTable[[#This Row],[IrrHours]]/5</f>
        <v>#NAME?</v>
      </c>
      <c r="AA3115" s="13" t="e">
        <f ca="1">IF(CalcTable[[#This Row],[IrrFlag]]=FALSE,0,MAX(0,CalcTable[[#This Row],[VolRednWind]]*(FCAP*IRR_TARGET-CalcTable[[#This Row],[IWC]])))</f>
        <v>#NAME?</v>
      </c>
      <c r="AB3115" s="13" t="e">
        <f ca="1">CalcTable[[#This Row],[IWC]]+CalcTable[[#This Row],[Eff Precip]]+CalcTable[[#This Row],[IrrAmt]]-CalcTable[[#This Row],[AET]]</f>
        <v>#NAME?</v>
      </c>
      <c r="AC3115" s="13" t="e">
        <f ca="1">IF(CalcTable[[#This Row],[PWC]]&gt;FCAP,MIN(24*PERC,MIN(SAT,CalcTable[[#This Row],[PWC]])-FCAP),0)</f>
        <v>#NAME?</v>
      </c>
      <c r="AD3115" s="13" t="e">
        <f ca="1">IF(CalcTable[[#This Row],[PWC]]&gt;SAT,CalcTable[[#This Row],[PWC]]-SAT,0)</f>
        <v>#NAME?</v>
      </c>
      <c r="AE3115" s="13" t="e">
        <f ca="1">CalcTable[[#This Row],[PWC]]-CalcTable[[#This Row],[PercAmt]]-CalcTable[[#This Row],[Runoff]]</f>
        <v>#NAME?</v>
      </c>
      <c r="AF3115" s="13" t="e">
        <f ca="1">CalcTable[[#This Row],[IrrAmt]]/1000*CUR_IRR_AREA*10000/IRR_EFF</f>
        <v>#NAME?</v>
      </c>
      <c r="AG3115" s="147"/>
      <c r="AH3115" s="13"/>
      <c r="AI3115" s="50">
        <v>0</v>
      </c>
      <c r="AJ3115" s="50">
        <v>0</v>
      </c>
      <c r="AK3115" s="50">
        <v>0</v>
      </c>
      <c r="AL3115" s="50">
        <v>0</v>
      </c>
      <c r="AM3115" s="50"/>
      <c r="AN3115" s="50"/>
      <c r="AO3115" s="50"/>
      <c r="AP3115" s="50"/>
      <c r="AQ3115" s="50"/>
      <c r="AR3115" s="50"/>
      <c r="AS3115" s="50"/>
      <c r="AT3115" s="50"/>
      <c r="AU3115" s="50"/>
      <c r="AV3115" s="50"/>
      <c r="AW3115" s="50"/>
      <c r="AX3115" s="50">
        <f t="shared" si="987"/>
        <v>0</v>
      </c>
      <c r="AY3115" s="50"/>
      <c r="AZ3115" s="50">
        <f t="shared" si="977"/>
        <v>0</v>
      </c>
      <c r="BA3115" s="50">
        <f t="shared" si="978"/>
        <v>0</v>
      </c>
      <c r="BB3115" s="50">
        <f t="shared" si="979"/>
        <v>0</v>
      </c>
      <c r="BC3115" s="17">
        <f t="shared" si="980"/>
        <v>19806</v>
      </c>
      <c r="BD3115" s="50">
        <f t="shared" si="981"/>
        <v>0</v>
      </c>
      <c r="BE3115" s="50">
        <f t="shared" si="982"/>
        <v>0</v>
      </c>
      <c r="BF3115" s="50">
        <f t="shared" si="988"/>
        <v>0</v>
      </c>
      <c r="BG3115" s="50"/>
      <c r="BH3115" s="17">
        <f t="shared" si="983"/>
        <v>0</v>
      </c>
      <c r="BI3115" s="17">
        <f t="shared" si="991"/>
        <v>3115</v>
      </c>
      <c r="BJ3115" s="17">
        <f t="shared" si="989"/>
        <v>3115</v>
      </c>
      <c r="BK3115" s="150">
        <f t="shared" si="990"/>
        <v>29377</v>
      </c>
      <c r="BL3115" s="50" t="e">
        <f t="shared" ca="1" si="984"/>
        <v>#NAME?</v>
      </c>
      <c r="BM3115" s="50" t="e">
        <f t="shared" ca="1" si="985"/>
        <v>#NAME?</v>
      </c>
      <c r="BN3115" s="50" t="e">
        <f t="shared" ca="1" si="986"/>
        <v>#NAME?</v>
      </c>
    </row>
    <row r="3116" spans="1:66" x14ac:dyDescent="0.35">
      <c r="A3116" s="48">
        <v>29378</v>
      </c>
      <c r="B3116" s="17">
        <v>1980</v>
      </c>
      <c r="C3116" s="17">
        <v>6</v>
      </c>
      <c r="D3116" s="17">
        <v>158</v>
      </c>
      <c r="E3116" s="17">
        <v>6</v>
      </c>
      <c r="F3116" s="17">
        <v>6</v>
      </c>
      <c r="G3116" s="50">
        <v>4.7</v>
      </c>
      <c r="H3116" s="32">
        <v>3.252314065896547</v>
      </c>
      <c r="I3116" s="50">
        <v>14.666666666666666</v>
      </c>
      <c r="J3116" s="13">
        <v>0</v>
      </c>
      <c r="K3116" s="13">
        <f t="shared" si="972"/>
        <v>0</v>
      </c>
      <c r="L3116" s="13">
        <f t="shared" si="973"/>
        <v>0</v>
      </c>
      <c r="M3116" s="13" t="e">
        <f ca="1">CalcTable[[#This Row],[IWC]]-AE3115</f>
        <v>#NAME?</v>
      </c>
      <c r="N3116" s="13" t="e">
        <f ca="1">IF(CalcTable[[#This Row],[Day of Year]]&lt;123,FCAP,AE3115)</f>
        <v>#NAME?</v>
      </c>
      <c r="O3116" s="17" t="e">
        <f ca="1">IF(IRR_DRIP,5,COUNTIF('IDET Wind Values'!C3100:G3100,"&lt;="&amp;IRR_MAXWIND))</f>
        <v>#NAME?</v>
      </c>
      <c r="P3116" s="13" t="e">
        <f ca="1">CalcTable[[#This Row],[ET_o]]*KL</f>
        <v>#NAME?</v>
      </c>
      <c r="Q3116" s="13" t="e">
        <f ca="1">IF(WILTPT&lt;=0,1,MAX(0,MIN(1,(CalcTable[[#This Row],[IWC]]-WILTPT)/(MAD-WILTPT))))</f>
        <v>#NAME?</v>
      </c>
      <c r="R3116" s="13" t="e">
        <f ca="1">CalcTable[[#This Row],[ETMult]]*CalcTable[[#This Row],[ETb]]</f>
        <v>#NAME?</v>
      </c>
      <c r="S3116" s="13" t="b">
        <f>INDEX(IRR_LIST,CalcTable[[#This Row],[Day of Week]]+1)</f>
        <v>0</v>
      </c>
      <c r="T3116" s="13">
        <f t="shared" ca="1" si="974"/>
        <v>2.2999999999999998</v>
      </c>
      <c r="U3116" s="13" t="b">
        <f ca="1">IF(CalcTable[[#This Row],[IrrPrecip]]&gt;=IC_MM,FALSE,TRUE)</f>
        <v>1</v>
      </c>
      <c r="V3116" s="13" t="b">
        <f t="shared" si="975"/>
        <v>1</v>
      </c>
      <c r="W3116" s="13" t="e">
        <f ca="1">IF(AND(IRR_DRIP=FALSE,CalcTable[[#This Row],[IrrHours]]&lt;=0),FALSE,TRUE)</f>
        <v>#NAME?</v>
      </c>
      <c r="X3116" s="13" t="e">
        <f ca="1">AND(CalcTable[[#This Row],[IrrDay]],CalcTable[[#This Row],[IrrRain]],CalcTable[[#This Row],[IrrWarm]],CalcTable[[#This Row],[IrrWindy]])</f>
        <v>#NAME?</v>
      </c>
      <c r="Y3116" s="13" t="e">
        <f t="shared" ca="1" si="976"/>
        <v>#NAME?</v>
      </c>
      <c r="Z3116" s="13" t="e">
        <f ca="1">CalcTable[[#This Row],[IrrHours]]/5</f>
        <v>#NAME?</v>
      </c>
      <c r="AA3116" s="13" t="e">
        <f ca="1">IF(CalcTable[[#This Row],[IrrFlag]]=FALSE,0,MAX(0,CalcTable[[#This Row],[VolRednWind]]*(FCAP*IRR_TARGET-CalcTable[[#This Row],[IWC]])))</f>
        <v>#NAME?</v>
      </c>
      <c r="AB3116" s="13" t="e">
        <f ca="1">CalcTable[[#This Row],[IWC]]+CalcTable[[#This Row],[Eff Precip]]+CalcTable[[#This Row],[IrrAmt]]-CalcTable[[#This Row],[AET]]</f>
        <v>#NAME?</v>
      </c>
      <c r="AC3116" s="13" t="e">
        <f ca="1">IF(CalcTable[[#This Row],[PWC]]&gt;FCAP,MIN(24*PERC,MIN(SAT,CalcTable[[#This Row],[PWC]])-FCAP),0)</f>
        <v>#NAME?</v>
      </c>
      <c r="AD3116" s="13" t="e">
        <f ca="1">IF(CalcTable[[#This Row],[PWC]]&gt;SAT,CalcTable[[#This Row],[PWC]]-SAT,0)</f>
        <v>#NAME?</v>
      </c>
      <c r="AE3116" s="13" t="e">
        <f ca="1">CalcTable[[#This Row],[PWC]]-CalcTable[[#This Row],[PercAmt]]-CalcTable[[#This Row],[Runoff]]</f>
        <v>#NAME?</v>
      </c>
      <c r="AF3116" s="13" t="e">
        <f ca="1">CalcTable[[#This Row],[IrrAmt]]/1000*CUR_IRR_AREA*10000/IRR_EFF</f>
        <v>#NAME?</v>
      </c>
      <c r="AG3116" s="147"/>
      <c r="AH3116" s="13"/>
      <c r="AI3116" s="50">
        <v>0</v>
      </c>
      <c r="AJ3116" s="50">
        <v>0</v>
      </c>
      <c r="AK3116" s="50">
        <v>0</v>
      </c>
      <c r="AL3116" s="50">
        <v>4.4393233619345587</v>
      </c>
      <c r="AM3116" s="50"/>
      <c r="AN3116" s="50"/>
      <c r="AO3116" s="50"/>
      <c r="AP3116" s="50"/>
      <c r="AQ3116" s="50"/>
      <c r="AR3116" s="50"/>
      <c r="AS3116" s="50"/>
      <c r="AT3116" s="50"/>
      <c r="AU3116" s="50"/>
      <c r="AV3116" s="50"/>
      <c r="AW3116" s="50"/>
      <c r="AX3116" s="50">
        <f t="shared" si="987"/>
        <v>4.4393233619345587</v>
      </c>
      <c r="AY3116" s="50"/>
      <c r="AZ3116" s="50">
        <f t="shared" si="977"/>
        <v>130.22015195008041</v>
      </c>
      <c r="BA3116" s="50">
        <f t="shared" si="978"/>
        <v>200.49769427234602</v>
      </c>
      <c r="BB3116" s="50">
        <f t="shared" si="979"/>
        <v>206.69865388901653</v>
      </c>
      <c r="BC3116" s="17">
        <f t="shared" si="980"/>
        <v>19806</v>
      </c>
      <c r="BD3116" s="50">
        <f t="shared" si="981"/>
        <v>4.4393233619345587</v>
      </c>
      <c r="BE3116" s="50">
        <f t="shared" si="982"/>
        <v>130.22015195008041</v>
      </c>
      <c r="BF3116" s="50">
        <f t="shared" si="988"/>
        <v>212.99871394995569</v>
      </c>
      <c r="BG3116" s="50"/>
      <c r="BH3116" s="17">
        <f t="shared" si="983"/>
        <v>0</v>
      </c>
      <c r="BI3116" s="17">
        <f t="shared" si="991"/>
        <v>3116</v>
      </c>
      <c r="BJ3116" s="17">
        <f t="shared" si="989"/>
        <v>3116</v>
      </c>
      <c r="BK3116" s="150">
        <f t="shared" si="990"/>
        <v>29378</v>
      </c>
      <c r="BL3116" s="50" t="e">
        <f t="shared" ca="1" si="984"/>
        <v>#NAME?</v>
      </c>
      <c r="BM3116" s="50" t="e">
        <f t="shared" ca="1" si="985"/>
        <v>#NAME?</v>
      </c>
      <c r="BN3116" s="50" t="e">
        <f t="shared" ca="1" si="986"/>
        <v>#NAME?</v>
      </c>
    </row>
    <row r="3117" spans="1:66" x14ac:dyDescent="0.35">
      <c r="A3117" s="48">
        <v>29379</v>
      </c>
      <c r="B3117" s="17">
        <v>1980</v>
      </c>
      <c r="C3117" s="17">
        <v>6</v>
      </c>
      <c r="D3117" s="17">
        <v>159</v>
      </c>
      <c r="E3117" s="17">
        <v>7</v>
      </c>
      <c r="F3117" s="17">
        <v>7</v>
      </c>
      <c r="G3117" s="50">
        <v>3.8</v>
      </c>
      <c r="H3117" s="32">
        <v>3.9078418468725618</v>
      </c>
      <c r="I3117" s="50">
        <v>4.833333333333333</v>
      </c>
      <c r="J3117" s="13">
        <v>0</v>
      </c>
      <c r="K3117" s="13">
        <f t="shared" si="972"/>
        <v>0</v>
      </c>
      <c r="L3117" s="13">
        <f t="shared" si="973"/>
        <v>0</v>
      </c>
      <c r="M3117" s="13" t="e">
        <f ca="1">CalcTable[[#This Row],[IWC]]-AE3116</f>
        <v>#NAME?</v>
      </c>
      <c r="N3117" s="13" t="e">
        <f ca="1">IF(CalcTable[[#This Row],[Day of Year]]&lt;123,FCAP,AE3116)</f>
        <v>#NAME?</v>
      </c>
      <c r="O3117" s="17" t="e">
        <f ca="1">IF(IRR_DRIP,5,COUNTIF('IDET Wind Values'!C3101:G3101,"&lt;="&amp;IRR_MAXWIND))</f>
        <v>#NAME?</v>
      </c>
      <c r="P3117" s="13" t="e">
        <f ca="1">CalcTable[[#This Row],[ET_o]]*KL</f>
        <v>#NAME?</v>
      </c>
      <c r="Q3117" s="13" t="e">
        <f ca="1">IF(WILTPT&lt;=0,1,MAX(0,MIN(1,(CalcTable[[#This Row],[IWC]]-WILTPT)/(MAD-WILTPT))))</f>
        <v>#NAME?</v>
      </c>
      <c r="R3117" s="13" t="e">
        <f ca="1">CalcTable[[#This Row],[ETMult]]*CalcTable[[#This Row],[ETb]]</f>
        <v>#NAME?</v>
      </c>
      <c r="S3117" s="13" t="b">
        <f>INDEX(IRR_LIST,CalcTable[[#This Row],[Day of Week]]+1)</f>
        <v>0</v>
      </c>
      <c r="T3117" s="13">
        <f t="shared" ca="1" si="974"/>
        <v>0</v>
      </c>
      <c r="U3117" s="13" t="b">
        <f ca="1">IF(CalcTable[[#This Row],[IrrPrecip]]&gt;=IC_MM,FALSE,TRUE)</f>
        <v>1</v>
      </c>
      <c r="V3117" s="13" t="b">
        <f t="shared" si="975"/>
        <v>1</v>
      </c>
      <c r="W3117" s="13" t="e">
        <f ca="1">IF(AND(IRR_DRIP=FALSE,CalcTable[[#This Row],[IrrHours]]&lt;=0),FALSE,TRUE)</f>
        <v>#NAME?</v>
      </c>
      <c r="X3117" s="13" t="e">
        <f ca="1">AND(CalcTable[[#This Row],[IrrDay]],CalcTable[[#This Row],[IrrRain]],CalcTable[[#This Row],[IrrWarm]],CalcTable[[#This Row],[IrrWindy]])</f>
        <v>#NAME?</v>
      </c>
      <c r="Y3117" s="13" t="e">
        <f t="shared" ca="1" si="976"/>
        <v>#NAME?</v>
      </c>
      <c r="Z3117" s="13" t="e">
        <f ca="1">CalcTable[[#This Row],[IrrHours]]/5</f>
        <v>#NAME?</v>
      </c>
      <c r="AA3117" s="13" t="e">
        <f ca="1">IF(CalcTable[[#This Row],[IrrFlag]]=FALSE,0,MAX(0,CalcTable[[#This Row],[VolRednWind]]*(FCAP*IRR_TARGET-CalcTable[[#This Row],[IWC]])))</f>
        <v>#NAME?</v>
      </c>
      <c r="AB3117" s="13" t="e">
        <f ca="1">CalcTable[[#This Row],[IWC]]+CalcTable[[#This Row],[Eff Precip]]+CalcTable[[#This Row],[IrrAmt]]-CalcTable[[#This Row],[AET]]</f>
        <v>#NAME?</v>
      </c>
      <c r="AC3117" s="13" t="e">
        <f ca="1">IF(CalcTable[[#This Row],[PWC]]&gt;FCAP,MIN(24*PERC,MIN(SAT,CalcTable[[#This Row],[PWC]])-FCAP),0)</f>
        <v>#NAME?</v>
      </c>
      <c r="AD3117" s="13" t="e">
        <f ca="1">IF(CalcTable[[#This Row],[PWC]]&gt;SAT,CalcTable[[#This Row],[PWC]]-SAT,0)</f>
        <v>#NAME?</v>
      </c>
      <c r="AE3117" s="13" t="e">
        <f ca="1">CalcTable[[#This Row],[PWC]]-CalcTable[[#This Row],[PercAmt]]-CalcTable[[#This Row],[Runoff]]</f>
        <v>#NAME?</v>
      </c>
      <c r="AF3117" s="13" t="e">
        <f ca="1">CalcTable[[#This Row],[IrrAmt]]/1000*CUR_IRR_AREA*10000/IRR_EFF</f>
        <v>#NAME?</v>
      </c>
      <c r="AG3117" s="147"/>
      <c r="AH3117" s="13"/>
      <c r="AI3117" s="50">
        <v>0</v>
      </c>
      <c r="AJ3117" s="50">
        <v>0</v>
      </c>
      <c r="AK3117" s="50">
        <v>4.0914264935953542</v>
      </c>
      <c r="AL3117" s="50">
        <v>0</v>
      </c>
      <c r="AM3117" s="50"/>
      <c r="AN3117" s="50"/>
      <c r="AO3117" s="50"/>
      <c r="AP3117" s="50"/>
      <c r="AQ3117" s="50"/>
      <c r="AR3117" s="50"/>
      <c r="AS3117" s="50"/>
      <c r="AT3117" s="50"/>
      <c r="AU3117" s="50"/>
      <c r="AV3117" s="50"/>
      <c r="AW3117" s="50"/>
      <c r="AX3117" s="50">
        <f t="shared" si="987"/>
        <v>4.0914264935953542</v>
      </c>
      <c r="AY3117" s="50"/>
      <c r="AZ3117" s="50">
        <f t="shared" si="977"/>
        <v>60.007588572731869</v>
      </c>
      <c r="BA3117" s="50">
        <f t="shared" si="978"/>
        <v>92.392636373888749</v>
      </c>
      <c r="BB3117" s="50">
        <f t="shared" si="979"/>
        <v>95.250140591637901</v>
      </c>
      <c r="BC3117" s="17">
        <f t="shared" si="980"/>
        <v>19806</v>
      </c>
      <c r="BD3117" s="50">
        <f t="shared" si="981"/>
        <v>4.0914264935953542</v>
      </c>
      <c r="BE3117" s="50">
        <f t="shared" si="982"/>
        <v>60.007588572731869</v>
      </c>
      <c r="BF3117" s="50">
        <f t="shared" si="988"/>
        <v>98.153311924637578</v>
      </c>
      <c r="BG3117" s="50"/>
      <c r="BH3117" s="17">
        <f t="shared" si="983"/>
        <v>0</v>
      </c>
      <c r="BI3117" s="17">
        <f t="shared" si="991"/>
        <v>3117</v>
      </c>
      <c r="BJ3117" s="17">
        <f t="shared" si="989"/>
        <v>3117</v>
      </c>
      <c r="BK3117" s="150">
        <f t="shared" si="990"/>
        <v>29379</v>
      </c>
      <c r="BL3117" s="50" t="e">
        <f t="shared" ca="1" si="984"/>
        <v>#NAME?</v>
      </c>
      <c r="BM3117" s="50" t="e">
        <f t="shared" ca="1" si="985"/>
        <v>#NAME?</v>
      </c>
      <c r="BN3117" s="50" t="e">
        <f t="shared" ca="1" si="986"/>
        <v>#NAME?</v>
      </c>
    </row>
    <row r="3118" spans="1:66" x14ac:dyDescent="0.35">
      <c r="A3118" s="48">
        <v>29380</v>
      </c>
      <c r="B3118" s="17">
        <v>1980</v>
      </c>
      <c r="C3118" s="17">
        <v>6</v>
      </c>
      <c r="D3118" s="17">
        <v>160</v>
      </c>
      <c r="E3118" s="17">
        <v>8</v>
      </c>
      <c r="F3118" s="17">
        <v>1</v>
      </c>
      <c r="G3118" s="50">
        <v>4.5999999999999996</v>
      </c>
      <c r="H3118" s="32">
        <v>5.2094222854924599</v>
      </c>
      <c r="I3118" s="50">
        <v>7.666666666666667</v>
      </c>
      <c r="J3118" s="13">
        <v>0</v>
      </c>
      <c r="K3118" s="13">
        <f t="shared" si="972"/>
        <v>0</v>
      </c>
      <c r="L3118" s="13">
        <f t="shared" si="973"/>
        <v>0</v>
      </c>
      <c r="M3118" s="13" t="e">
        <f ca="1">CalcTable[[#This Row],[IWC]]-AE3117</f>
        <v>#NAME?</v>
      </c>
      <c r="N3118" s="13" t="e">
        <f ca="1">IF(CalcTable[[#This Row],[Day of Year]]&lt;123,FCAP,AE3117)</f>
        <v>#NAME?</v>
      </c>
      <c r="O3118" s="17" t="e">
        <f ca="1">IF(IRR_DRIP,5,COUNTIF('IDET Wind Values'!C3102:G3102,"&lt;="&amp;IRR_MAXWIND))</f>
        <v>#NAME?</v>
      </c>
      <c r="P3118" s="13" t="e">
        <f ca="1">CalcTable[[#This Row],[ET_o]]*KL</f>
        <v>#NAME?</v>
      </c>
      <c r="Q3118" s="13" t="e">
        <f ca="1">IF(WILTPT&lt;=0,1,MAX(0,MIN(1,(CalcTable[[#This Row],[IWC]]-WILTPT)/(MAD-WILTPT))))</f>
        <v>#NAME?</v>
      </c>
      <c r="R3118" s="13" t="e">
        <f ca="1">CalcTable[[#This Row],[ETMult]]*CalcTable[[#This Row],[ETb]]</f>
        <v>#NAME?</v>
      </c>
      <c r="S3118" s="13" t="b">
        <f>INDEX(IRR_LIST,CalcTable[[#This Row],[Day of Week]]+1)</f>
        <v>1</v>
      </c>
      <c r="T3118" s="13">
        <f t="shared" ca="1" si="974"/>
        <v>0</v>
      </c>
      <c r="U3118" s="13" t="b">
        <f ca="1">IF(CalcTable[[#This Row],[IrrPrecip]]&gt;=IC_MM,FALSE,TRUE)</f>
        <v>1</v>
      </c>
      <c r="V3118" s="13" t="b">
        <f t="shared" si="975"/>
        <v>1</v>
      </c>
      <c r="W3118" s="13" t="e">
        <f ca="1">IF(AND(IRR_DRIP=FALSE,CalcTable[[#This Row],[IrrHours]]&lt;=0),FALSE,TRUE)</f>
        <v>#NAME?</v>
      </c>
      <c r="X3118" s="13" t="e">
        <f ca="1">AND(CalcTable[[#This Row],[IrrDay]],CalcTable[[#This Row],[IrrRain]],CalcTable[[#This Row],[IrrWarm]],CalcTable[[#This Row],[IrrWindy]])</f>
        <v>#NAME?</v>
      </c>
      <c r="Y3118" s="13" t="e">
        <f t="shared" ca="1" si="976"/>
        <v>#NAME?</v>
      </c>
      <c r="Z3118" s="13" t="e">
        <f ca="1">CalcTable[[#This Row],[IrrHours]]/5</f>
        <v>#NAME?</v>
      </c>
      <c r="AA3118" s="13" t="e">
        <f ca="1">IF(CalcTable[[#This Row],[IrrFlag]]=FALSE,0,MAX(0,CalcTable[[#This Row],[VolRednWind]]*(FCAP*IRR_TARGET-CalcTable[[#This Row],[IWC]])))</f>
        <v>#NAME?</v>
      </c>
      <c r="AB3118" s="13" t="e">
        <f ca="1">CalcTable[[#This Row],[IWC]]+CalcTable[[#This Row],[Eff Precip]]+CalcTable[[#This Row],[IrrAmt]]-CalcTable[[#This Row],[AET]]</f>
        <v>#NAME?</v>
      </c>
      <c r="AC3118" s="13" t="e">
        <f ca="1">IF(CalcTable[[#This Row],[PWC]]&gt;FCAP,MIN(24*PERC,MIN(SAT,CalcTable[[#This Row],[PWC]])-FCAP),0)</f>
        <v>#NAME?</v>
      </c>
      <c r="AD3118" s="13" t="e">
        <f ca="1">IF(CalcTable[[#This Row],[PWC]]&gt;SAT,CalcTable[[#This Row],[PWC]]-SAT,0)</f>
        <v>#NAME?</v>
      </c>
      <c r="AE3118" s="13" t="e">
        <f ca="1">CalcTable[[#This Row],[PWC]]-CalcTable[[#This Row],[PercAmt]]-CalcTable[[#This Row],[Runoff]]</f>
        <v>#NAME?</v>
      </c>
      <c r="AF3118" s="13" t="e">
        <f ca="1">CalcTable[[#This Row],[IrrAmt]]/1000*CUR_IRR_AREA*10000/IRR_EFF</f>
        <v>#NAME?</v>
      </c>
      <c r="AG3118" s="147"/>
      <c r="AH3118" s="13"/>
      <c r="AI3118" s="50">
        <v>14.914525891211024</v>
      </c>
      <c r="AJ3118" s="50">
        <v>20.426470606923495</v>
      </c>
      <c r="AK3118" s="50">
        <v>0</v>
      </c>
      <c r="AL3118" s="50">
        <v>0</v>
      </c>
      <c r="AM3118" s="50"/>
      <c r="AN3118" s="50"/>
      <c r="AO3118" s="50"/>
      <c r="AP3118" s="50"/>
      <c r="AQ3118" s="50"/>
      <c r="AR3118" s="50"/>
      <c r="AS3118" s="50"/>
      <c r="AT3118" s="50"/>
      <c r="AU3118" s="50"/>
      <c r="AV3118" s="50"/>
      <c r="AW3118" s="50"/>
      <c r="AX3118" s="50">
        <f t="shared" si="987"/>
        <v>35.340996498134515</v>
      </c>
      <c r="AY3118" s="50"/>
      <c r="AZ3118" s="50">
        <f t="shared" si="977"/>
        <v>817.92285087418429</v>
      </c>
      <c r="BA3118" s="50">
        <f t="shared" si="978"/>
        <v>1325.1851005550971</v>
      </c>
      <c r="BB3118" s="50">
        <f t="shared" si="979"/>
        <v>1371.4497597681097</v>
      </c>
      <c r="BC3118" s="17">
        <f t="shared" si="980"/>
        <v>19806</v>
      </c>
      <c r="BD3118" s="50">
        <f t="shared" si="981"/>
        <v>35.340996498134515</v>
      </c>
      <c r="BE3118" s="50">
        <f t="shared" si="982"/>
        <v>817.92285087418429</v>
      </c>
      <c r="BF3118" s="50">
        <f t="shared" si="988"/>
        <v>1337.8614042261918</v>
      </c>
      <c r="BG3118" s="50"/>
      <c r="BH3118" s="17">
        <f t="shared" si="983"/>
        <v>0</v>
      </c>
      <c r="BI3118" s="17">
        <f t="shared" si="991"/>
        <v>3118</v>
      </c>
      <c r="BJ3118" s="17">
        <f t="shared" si="989"/>
        <v>3118</v>
      </c>
      <c r="BK3118" s="150">
        <f t="shared" si="990"/>
        <v>29380</v>
      </c>
      <c r="BL3118" s="50" t="e">
        <f t="shared" ca="1" si="984"/>
        <v>#NAME?</v>
      </c>
      <c r="BM3118" s="50" t="e">
        <f t="shared" ca="1" si="985"/>
        <v>#NAME?</v>
      </c>
      <c r="BN3118" s="50" t="e">
        <f t="shared" ca="1" si="986"/>
        <v>#NAME?</v>
      </c>
    </row>
    <row r="3119" spans="1:66" x14ac:dyDescent="0.35">
      <c r="A3119" s="48">
        <v>29381</v>
      </c>
      <c r="B3119" s="17">
        <v>1980</v>
      </c>
      <c r="C3119" s="17">
        <v>6</v>
      </c>
      <c r="D3119" s="17">
        <v>161</v>
      </c>
      <c r="E3119" s="17">
        <v>9</v>
      </c>
      <c r="F3119" s="17">
        <v>2</v>
      </c>
      <c r="G3119" s="50">
        <v>8.4</v>
      </c>
      <c r="H3119" s="32">
        <v>5.4656356497815066</v>
      </c>
      <c r="I3119" s="50">
        <v>1.8333333333333333</v>
      </c>
      <c r="J3119" s="13">
        <v>0</v>
      </c>
      <c r="K3119" s="13">
        <f t="shared" si="972"/>
        <v>0</v>
      </c>
      <c r="L3119" s="13">
        <f t="shared" si="973"/>
        <v>0</v>
      </c>
      <c r="M3119" s="13" t="e">
        <f ca="1">CalcTable[[#This Row],[IWC]]-AE3118</f>
        <v>#NAME?</v>
      </c>
      <c r="N3119" s="13" t="e">
        <f ca="1">IF(CalcTable[[#This Row],[Day of Year]]&lt;123,FCAP,AE3118)</f>
        <v>#NAME?</v>
      </c>
      <c r="O3119" s="17" t="e">
        <f ca="1">IF(IRR_DRIP,5,COUNTIF('IDET Wind Values'!C3103:G3103,"&lt;="&amp;IRR_MAXWIND))</f>
        <v>#NAME?</v>
      </c>
      <c r="P3119" s="13" t="e">
        <f ca="1">CalcTable[[#This Row],[ET_o]]*KL</f>
        <v>#NAME?</v>
      </c>
      <c r="Q3119" s="13" t="e">
        <f ca="1">IF(WILTPT&lt;=0,1,MAX(0,MIN(1,(CalcTable[[#This Row],[IWC]]-WILTPT)/(MAD-WILTPT))))</f>
        <v>#NAME?</v>
      </c>
      <c r="R3119" s="13" t="e">
        <f ca="1">CalcTable[[#This Row],[ETMult]]*CalcTable[[#This Row],[ETb]]</f>
        <v>#NAME?</v>
      </c>
      <c r="S3119" s="13" t="b">
        <f>INDEX(IRR_LIST,CalcTable[[#This Row],[Day of Week]]+1)</f>
        <v>0</v>
      </c>
      <c r="T3119" s="13">
        <f t="shared" ca="1" si="974"/>
        <v>0</v>
      </c>
      <c r="U3119" s="13" t="b">
        <f ca="1">IF(CalcTable[[#This Row],[IrrPrecip]]&gt;=IC_MM,FALSE,TRUE)</f>
        <v>1</v>
      </c>
      <c r="V3119" s="13" t="b">
        <f t="shared" si="975"/>
        <v>1</v>
      </c>
      <c r="W3119" s="13" t="e">
        <f ca="1">IF(AND(IRR_DRIP=FALSE,CalcTable[[#This Row],[IrrHours]]&lt;=0),FALSE,TRUE)</f>
        <v>#NAME?</v>
      </c>
      <c r="X3119" s="13" t="e">
        <f ca="1">AND(CalcTable[[#This Row],[IrrDay]],CalcTable[[#This Row],[IrrRain]],CalcTable[[#This Row],[IrrWarm]],CalcTable[[#This Row],[IrrWindy]])</f>
        <v>#NAME?</v>
      </c>
      <c r="Y3119" s="13" t="e">
        <f t="shared" ca="1" si="976"/>
        <v>#NAME?</v>
      </c>
      <c r="Z3119" s="13" t="e">
        <f ca="1">CalcTable[[#This Row],[IrrHours]]/5</f>
        <v>#NAME?</v>
      </c>
      <c r="AA3119" s="13" t="e">
        <f ca="1">IF(CalcTable[[#This Row],[IrrFlag]]=FALSE,0,MAX(0,CalcTable[[#This Row],[VolRednWind]]*(FCAP*IRR_TARGET-CalcTable[[#This Row],[IWC]])))</f>
        <v>#NAME?</v>
      </c>
      <c r="AB3119" s="13" t="e">
        <f ca="1">CalcTable[[#This Row],[IWC]]+CalcTable[[#This Row],[Eff Precip]]+CalcTable[[#This Row],[IrrAmt]]-CalcTable[[#This Row],[AET]]</f>
        <v>#NAME?</v>
      </c>
      <c r="AC3119" s="13" t="e">
        <f ca="1">IF(CalcTable[[#This Row],[PWC]]&gt;FCAP,MIN(24*PERC,MIN(SAT,CalcTable[[#This Row],[PWC]])-FCAP),0)</f>
        <v>#NAME?</v>
      </c>
      <c r="AD3119" s="13" t="e">
        <f ca="1">IF(CalcTable[[#This Row],[PWC]]&gt;SAT,CalcTable[[#This Row],[PWC]]-SAT,0)</f>
        <v>#NAME?</v>
      </c>
      <c r="AE3119" s="13" t="e">
        <f ca="1">CalcTable[[#This Row],[PWC]]-CalcTable[[#This Row],[PercAmt]]-CalcTable[[#This Row],[Runoff]]</f>
        <v>#NAME?</v>
      </c>
      <c r="AF3119" s="13" t="e">
        <f ca="1">CalcTable[[#This Row],[IrrAmt]]/1000*CUR_IRR_AREA*10000/IRR_EFF</f>
        <v>#NAME?</v>
      </c>
      <c r="AG3119" s="147"/>
      <c r="AH3119" s="13"/>
      <c r="AI3119" s="50">
        <v>0</v>
      </c>
      <c r="AJ3119" s="50">
        <v>0</v>
      </c>
      <c r="AK3119" s="50">
        <v>3.9067574071503346</v>
      </c>
      <c r="AL3119" s="50">
        <v>7.2944952728007664</v>
      </c>
      <c r="AM3119" s="50"/>
      <c r="AN3119" s="50"/>
      <c r="AO3119" s="50"/>
      <c r="AP3119" s="50"/>
      <c r="AQ3119" s="50"/>
      <c r="AR3119" s="50"/>
      <c r="AS3119" s="50"/>
      <c r="AT3119" s="50"/>
      <c r="AU3119" s="50"/>
      <c r="AV3119" s="50"/>
      <c r="AW3119" s="50"/>
      <c r="AX3119" s="50">
        <f t="shared" si="987"/>
        <v>11.2012526799511</v>
      </c>
      <c r="AY3119" s="50"/>
      <c r="AZ3119" s="50">
        <f t="shared" si="977"/>
        <v>271.27096997369409</v>
      </c>
      <c r="BA3119" s="50">
        <f t="shared" si="978"/>
        <v>417.67117599124327</v>
      </c>
      <c r="BB3119" s="50">
        <f t="shared" si="979"/>
        <v>430.58884122808587</v>
      </c>
      <c r="BC3119" s="17">
        <f t="shared" si="980"/>
        <v>19806</v>
      </c>
      <c r="BD3119" s="50">
        <f t="shared" si="981"/>
        <v>11.2012526799511</v>
      </c>
      <c r="BE3119" s="50">
        <f t="shared" si="982"/>
        <v>271.27096997369409</v>
      </c>
      <c r="BF3119" s="50">
        <f t="shared" si="988"/>
        <v>443.71294973226458</v>
      </c>
      <c r="BG3119" s="50"/>
      <c r="BH3119" s="17">
        <f t="shared" si="983"/>
        <v>0</v>
      </c>
      <c r="BI3119" s="17">
        <f t="shared" si="991"/>
        <v>3119</v>
      </c>
      <c r="BJ3119" s="17">
        <f t="shared" si="989"/>
        <v>3119</v>
      </c>
      <c r="BK3119" s="150">
        <f t="shared" si="990"/>
        <v>29381</v>
      </c>
      <c r="BL3119" s="50" t="e">
        <f t="shared" ca="1" si="984"/>
        <v>#NAME?</v>
      </c>
      <c r="BM3119" s="50" t="e">
        <f t="shared" ca="1" si="985"/>
        <v>#NAME?</v>
      </c>
      <c r="BN3119" s="50" t="e">
        <f t="shared" ca="1" si="986"/>
        <v>#NAME?</v>
      </c>
    </row>
    <row r="3120" spans="1:66" x14ac:dyDescent="0.35">
      <c r="A3120" s="48">
        <v>29382</v>
      </c>
      <c r="B3120" s="17">
        <v>1980</v>
      </c>
      <c r="C3120" s="17">
        <v>6</v>
      </c>
      <c r="D3120" s="17">
        <v>162</v>
      </c>
      <c r="E3120" s="17">
        <v>10</v>
      </c>
      <c r="F3120" s="17">
        <v>3</v>
      </c>
      <c r="G3120" s="50">
        <v>10.1</v>
      </c>
      <c r="H3120" s="32">
        <v>5.5764994059327009</v>
      </c>
      <c r="I3120" s="50">
        <v>10.166666666666666</v>
      </c>
      <c r="J3120" s="13">
        <v>0</v>
      </c>
      <c r="K3120" s="13">
        <f t="shared" si="972"/>
        <v>0</v>
      </c>
      <c r="L3120" s="13">
        <f t="shared" si="973"/>
        <v>0</v>
      </c>
      <c r="M3120" s="13" t="e">
        <f ca="1">CalcTable[[#This Row],[IWC]]-AE3119</f>
        <v>#NAME?</v>
      </c>
      <c r="N3120" s="13" t="e">
        <f ca="1">IF(CalcTable[[#This Row],[Day of Year]]&lt;123,FCAP,AE3119)</f>
        <v>#NAME?</v>
      </c>
      <c r="O3120" s="17" t="e">
        <f ca="1">IF(IRR_DRIP,5,COUNTIF('IDET Wind Values'!C3104:G3104,"&lt;="&amp;IRR_MAXWIND))</f>
        <v>#NAME?</v>
      </c>
      <c r="P3120" s="13" t="e">
        <f ca="1">CalcTable[[#This Row],[ET_o]]*KL</f>
        <v>#NAME?</v>
      </c>
      <c r="Q3120" s="13" t="e">
        <f ca="1">IF(WILTPT&lt;=0,1,MAX(0,MIN(1,(CalcTable[[#This Row],[IWC]]-WILTPT)/(MAD-WILTPT))))</f>
        <v>#NAME?</v>
      </c>
      <c r="R3120" s="13" t="e">
        <f ca="1">CalcTable[[#This Row],[ETMult]]*CalcTable[[#This Row],[ETb]]</f>
        <v>#NAME?</v>
      </c>
      <c r="S3120" s="13" t="b">
        <f>INDEX(IRR_LIST,CalcTable[[#This Row],[Day of Week]]+1)</f>
        <v>1</v>
      </c>
      <c r="T3120" s="13">
        <f t="shared" ca="1" si="974"/>
        <v>0</v>
      </c>
      <c r="U3120" s="13" t="b">
        <f ca="1">IF(CalcTable[[#This Row],[IrrPrecip]]&gt;=IC_MM,FALSE,TRUE)</f>
        <v>1</v>
      </c>
      <c r="V3120" s="13" t="b">
        <f t="shared" si="975"/>
        <v>1</v>
      </c>
      <c r="W3120" s="13" t="e">
        <f ca="1">IF(AND(IRR_DRIP=FALSE,CalcTable[[#This Row],[IrrHours]]&lt;=0),FALSE,TRUE)</f>
        <v>#NAME?</v>
      </c>
      <c r="X3120" s="13" t="e">
        <f ca="1">AND(CalcTable[[#This Row],[IrrDay]],CalcTable[[#This Row],[IrrRain]],CalcTable[[#This Row],[IrrWarm]],CalcTable[[#This Row],[IrrWindy]])</f>
        <v>#NAME?</v>
      </c>
      <c r="Y3120" s="13" t="e">
        <f t="shared" ca="1" si="976"/>
        <v>#NAME?</v>
      </c>
      <c r="Z3120" s="13" t="e">
        <f ca="1">CalcTable[[#This Row],[IrrHours]]/5</f>
        <v>#NAME?</v>
      </c>
      <c r="AA3120" s="13" t="e">
        <f ca="1">IF(CalcTable[[#This Row],[IrrFlag]]=FALSE,0,MAX(0,CalcTable[[#This Row],[VolRednWind]]*(FCAP*IRR_TARGET-CalcTable[[#This Row],[IWC]])))</f>
        <v>#NAME?</v>
      </c>
      <c r="AB3120" s="13" t="e">
        <f ca="1">CalcTable[[#This Row],[IWC]]+CalcTable[[#This Row],[Eff Precip]]+CalcTable[[#This Row],[IrrAmt]]-CalcTable[[#This Row],[AET]]</f>
        <v>#NAME?</v>
      </c>
      <c r="AC3120" s="13" t="e">
        <f ca="1">IF(CalcTable[[#This Row],[PWC]]&gt;FCAP,MIN(24*PERC,MIN(SAT,CalcTable[[#This Row],[PWC]])-FCAP),0)</f>
        <v>#NAME?</v>
      </c>
      <c r="AD3120" s="13" t="e">
        <f ca="1">IF(CalcTable[[#This Row],[PWC]]&gt;SAT,CalcTable[[#This Row],[PWC]]-SAT,0)</f>
        <v>#NAME?</v>
      </c>
      <c r="AE3120" s="13" t="e">
        <f ca="1">CalcTable[[#This Row],[PWC]]-CalcTable[[#This Row],[PercAmt]]-CalcTable[[#This Row],[Runoff]]</f>
        <v>#NAME?</v>
      </c>
      <c r="AF3120" s="13" t="e">
        <f ca="1">CalcTable[[#This Row],[IrrAmt]]/1000*CUR_IRR_AREA*10000/IRR_EFF</f>
        <v>#NAME?</v>
      </c>
      <c r="AG3120" s="147"/>
      <c r="AH3120" s="13"/>
      <c r="AI3120" s="50">
        <v>0</v>
      </c>
      <c r="AJ3120" s="50">
        <v>0</v>
      </c>
      <c r="AK3120" s="50">
        <v>0</v>
      </c>
      <c r="AL3120" s="50">
        <v>0</v>
      </c>
      <c r="AM3120" s="50"/>
      <c r="AN3120" s="50"/>
      <c r="AO3120" s="50"/>
      <c r="AP3120" s="50"/>
      <c r="AQ3120" s="50"/>
      <c r="AR3120" s="50"/>
      <c r="AS3120" s="50"/>
      <c r="AT3120" s="50"/>
      <c r="AU3120" s="50"/>
      <c r="AV3120" s="50"/>
      <c r="AW3120" s="50"/>
      <c r="AX3120" s="50">
        <f t="shared" si="987"/>
        <v>0</v>
      </c>
      <c r="AY3120" s="50"/>
      <c r="AZ3120" s="50">
        <f t="shared" si="977"/>
        <v>0</v>
      </c>
      <c r="BA3120" s="50">
        <f t="shared" si="978"/>
        <v>0</v>
      </c>
      <c r="BB3120" s="50">
        <f t="shared" si="979"/>
        <v>0</v>
      </c>
      <c r="BC3120" s="17">
        <f t="shared" si="980"/>
        <v>19806</v>
      </c>
      <c r="BD3120" s="50">
        <f t="shared" si="981"/>
        <v>0</v>
      </c>
      <c r="BE3120" s="50">
        <f t="shared" si="982"/>
        <v>0</v>
      </c>
      <c r="BF3120" s="50">
        <f t="shared" si="988"/>
        <v>0</v>
      </c>
      <c r="BG3120" s="50"/>
      <c r="BH3120" s="17">
        <f t="shared" si="983"/>
        <v>0</v>
      </c>
      <c r="BI3120" s="17">
        <f t="shared" si="991"/>
        <v>3120</v>
      </c>
      <c r="BJ3120" s="17">
        <f t="shared" si="989"/>
        <v>3120</v>
      </c>
      <c r="BK3120" s="150">
        <f t="shared" si="990"/>
        <v>29382</v>
      </c>
      <c r="BL3120" s="50" t="e">
        <f t="shared" ca="1" si="984"/>
        <v>#NAME?</v>
      </c>
      <c r="BM3120" s="50" t="e">
        <f t="shared" ca="1" si="985"/>
        <v>#NAME?</v>
      </c>
      <c r="BN3120" s="50" t="e">
        <f t="shared" ca="1" si="986"/>
        <v>#NAME?</v>
      </c>
    </row>
    <row r="3121" spans="1:66" x14ac:dyDescent="0.35">
      <c r="A3121" s="48">
        <v>29383</v>
      </c>
      <c r="B3121" s="17">
        <v>1980</v>
      </c>
      <c r="C3121" s="17">
        <v>6</v>
      </c>
      <c r="D3121" s="17">
        <v>163</v>
      </c>
      <c r="E3121" s="17">
        <v>11</v>
      </c>
      <c r="F3121" s="17">
        <v>4</v>
      </c>
      <c r="G3121" s="50">
        <v>11.3</v>
      </c>
      <c r="H3121" s="32">
        <v>3.7454880397795431</v>
      </c>
      <c r="I3121" s="50">
        <v>22.5</v>
      </c>
      <c r="J3121" s="13">
        <v>1</v>
      </c>
      <c r="K3121" s="13">
        <f t="shared" si="972"/>
        <v>1</v>
      </c>
      <c r="L3121" s="13">
        <f t="shared" si="973"/>
        <v>0</v>
      </c>
      <c r="M3121" s="13" t="e">
        <f ca="1">CalcTable[[#This Row],[IWC]]-AE3120</f>
        <v>#NAME?</v>
      </c>
      <c r="N3121" s="13" t="e">
        <f ca="1">IF(CalcTable[[#This Row],[Day of Year]]&lt;123,FCAP,AE3120)</f>
        <v>#NAME?</v>
      </c>
      <c r="O3121" s="17" t="e">
        <f ca="1">IF(IRR_DRIP,5,COUNTIF('IDET Wind Values'!C3105:G3105,"&lt;="&amp;IRR_MAXWIND))</f>
        <v>#NAME?</v>
      </c>
      <c r="P3121" s="13" t="e">
        <f ca="1">CalcTable[[#This Row],[ET_o]]*KL</f>
        <v>#NAME?</v>
      </c>
      <c r="Q3121" s="13" t="e">
        <f ca="1">IF(WILTPT&lt;=0,1,MAX(0,MIN(1,(CalcTable[[#This Row],[IWC]]-WILTPT)/(MAD-WILTPT))))</f>
        <v>#NAME?</v>
      </c>
      <c r="R3121" s="13" t="e">
        <f ca="1">CalcTable[[#This Row],[ETMult]]*CalcTable[[#This Row],[ETb]]</f>
        <v>#NAME?</v>
      </c>
      <c r="S3121" s="13" t="b">
        <f>INDEX(IRR_LIST,CalcTable[[#This Row],[Day of Week]]+1)</f>
        <v>0</v>
      </c>
      <c r="T3121" s="13">
        <f t="shared" ca="1" si="974"/>
        <v>0</v>
      </c>
      <c r="U3121" s="13" t="b">
        <f ca="1">IF(CalcTable[[#This Row],[IrrPrecip]]&gt;=IC_MM,FALSE,TRUE)</f>
        <v>1</v>
      </c>
      <c r="V3121" s="13" t="b">
        <f t="shared" si="975"/>
        <v>1</v>
      </c>
      <c r="W3121" s="13" t="e">
        <f ca="1">IF(AND(IRR_DRIP=FALSE,CalcTable[[#This Row],[IrrHours]]&lt;=0),FALSE,TRUE)</f>
        <v>#NAME?</v>
      </c>
      <c r="X3121" s="13" t="e">
        <f ca="1">AND(CalcTable[[#This Row],[IrrDay]],CalcTable[[#This Row],[IrrRain]],CalcTable[[#This Row],[IrrWarm]],CalcTable[[#This Row],[IrrWindy]])</f>
        <v>#NAME?</v>
      </c>
      <c r="Y3121" s="13" t="e">
        <f t="shared" ca="1" si="976"/>
        <v>#NAME?</v>
      </c>
      <c r="Z3121" s="13" t="e">
        <f ca="1">CalcTable[[#This Row],[IrrHours]]/5</f>
        <v>#NAME?</v>
      </c>
      <c r="AA3121" s="13" t="e">
        <f ca="1">IF(CalcTable[[#This Row],[IrrFlag]]=FALSE,0,MAX(0,CalcTable[[#This Row],[VolRednWind]]*(FCAP*IRR_TARGET-CalcTable[[#This Row],[IWC]])))</f>
        <v>#NAME?</v>
      </c>
      <c r="AB3121" s="13" t="e">
        <f ca="1">CalcTable[[#This Row],[IWC]]+CalcTable[[#This Row],[Eff Precip]]+CalcTable[[#This Row],[IrrAmt]]-CalcTable[[#This Row],[AET]]</f>
        <v>#NAME?</v>
      </c>
      <c r="AC3121" s="13" t="e">
        <f ca="1">IF(CalcTable[[#This Row],[PWC]]&gt;FCAP,MIN(24*PERC,MIN(SAT,CalcTable[[#This Row],[PWC]])-FCAP),0)</f>
        <v>#NAME?</v>
      </c>
      <c r="AD3121" s="13" t="e">
        <f ca="1">IF(CalcTable[[#This Row],[PWC]]&gt;SAT,CalcTable[[#This Row],[PWC]]-SAT,0)</f>
        <v>#NAME?</v>
      </c>
      <c r="AE3121" s="13" t="e">
        <f ca="1">CalcTable[[#This Row],[PWC]]-CalcTable[[#This Row],[PercAmt]]-CalcTable[[#This Row],[Runoff]]</f>
        <v>#NAME?</v>
      </c>
      <c r="AF3121" s="13" t="e">
        <f ca="1">CalcTable[[#This Row],[IrrAmt]]/1000*CUR_IRR_AREA*10000/IRR_EFF</f>
        <v>#NAME?</v>
      </c>
      <c r="AG3121" s="147"/>
      <c r="AH3121" s="13"/>
      <c r="AI3121" s="50">
        <v>0</v>
      </c>
      <c r="AJ3121" s="50">
        <v>0</v>
      </c>
      <c r="AK3121" s="50">
        <v>2.0618281655604855</v>
      </c>
      <c r="AL3121" s="50">
        <v>6.0731742806428173</v>
      </c>
      <c r="AM3121" s="50"/>
      <c r="AN3121" s="50"/>
      <c r="AO3121" s="50"/>
      <c r="AP3121" s="50"/>
      <c r="AQ3121" s="50"/>
      <c r="AR3121" s="50"/>
      <c r="AS3121" s="50"/>
      <c r="AT3121" s="50"/>
      <c r="AU3121" s="50"/>
      <c r="AV3121" s="50"/>
      <c r="AW3121" s="50"/>
      <c r="AX3121" s="50">
        <f t="shared" si="987"/>
        <v>8.1350024462033019</v>
      </c>
      <c r="AY3121" s="50"/>
      <c r="AZ3121" s="50">
        <f t="shared" si="977"/>
        <v>208.38659199374314</v>
      </c>
      <c r="BA3121" s="50">
        <f t="shared" si="978"/>
        <v>320.84919719671564</v>
      </c>
      <c r="BB3121" s="50">
        <f t="shared" si="979"/>
        <v>330.77236824403678</v>
      </c>
      <c r="BC3121" s="17">
        <f t="shared" si="980"/>
        <v>19806</v>
      </c>
      <c r="BD3121" s="50">
        <f t="shared" si="981"/>
        <v>8.1350024462033019</v>
      </c>
      <c r="BE3121" s="50">
        <f t="shared" si="982"/>
        <v>208.38659199374314</v>
      </c>
      <c r="BF3121" s="50">
        <f t="shared" si="988"/>
        <v>340.85412614244774</v>
      </c>
      <c r="BG3121" s="50"/>
      <c r="BH3121" s="17">
        <f t="shared" si="983"/>
        <v>0</v>
      </c>
      <c r="BI3121" s="17">
        <f t="shared" si="991"/>
        <v>3121</v>
      </c>
      <c r="BJ3121" s="17">
        <f t="shared" si="989"/>
        <v>3121</v>
      </c>
      <c r="BK3121" s="150">
        <f t="shared" si="990"/>
        <v>29383</v>
      </c>
      <c r="BL3121" s="50" t="e">
        <f t="shared" ca="1" si="984"/>
        <v>#NAME?</v>
      </c>
      <c r="BM3121" s="50" t="e">
        <f t="shared" ca="1" si="985"/>
        <v>#NAME?</v>
      </c>
      <c r="BN3121" s="50" t="e">
        <f t="shared" ca="1" si="986"/>
        <v>#NAME?</v>
      </c>
    </row>
    <row r="3122" spans="1:66" x14ac:dyDescent="0.35">
      <c r="A3122" s="48">
        <v>29384</v>
      </c>
      <c r="B3122" s="17">
        <v>1980</v>
      </c>
      <c r="C3122" s="17">
        <v>6</v>
      </c>
      <c r="D3122" s="17">
        <v>164</v>
      </c>
      <c r="E3122" s="17">
        <v>12</v>
      </c>
      <c r="F3122" s="17">
        <v>5</v>
      </c>
      <c r="G3122" s="50">
        <v>7.3</v>
      </c>
      <c r="H3122" s="32">
        <v>4.1071935991448969</v>
      </c>
      <c r="I3122" s="50">
        <v>11</v>
      </c>
      <c r="J3122" s="13">
        <v>0</v>
      </c>
      <c r="K3122" s="13">
        <f t="shared" si="972"/>
        <v>0</v>
      </c>
      <c r="L3122" s="13">
        <f t="shared" si="973"/>
        <v>0</v>
      </c>
      <c r="M3122" s="13" t="e">
        <f ca="1">CalcTable[[#This Row],[IWC]]-AE3121</f>
        <v>#NAME?</v>
      </c>
      <c r="N3122" s="13" t="e">
        <f ca="1">IF(CalcTable[[#This Row],[Day of Year]]&lt;123,FCAP,AE3121)</f>
        <v>#NAME?</v>
      </c>
      <c r="O3122" s="17" t="e">
        <f ca="1">IF(IRR_DRIP,5,COUNTIF('IDET Wind Values'!C3106:G3106,"&lt;="&amp;IRR_MAXWIND))</f>
        <v>#NAME?</v>
      </c>
      <c r="P3122" s="13" t="e">
        <f ca="1">CalcTable[[#This Row],[ET_o]]*KL</f>
        <v>#NAME?</v>
      </c>
      <c r="Q3122" s="13" t="e">
        <f ca="1">IF(WILTPT&lt;=0,1,MAX(0,MIN(1,(CalcTable[[#This Row],[IWC]]-WILTPT)/(MAD-WILTPT))))</f>
        <v>#NAME?</v>
      </c>
      <c r="R3122" s="13" t="e">
        <f ca="1">CalcTable[[#This Row],[ETMult]]*CalcTable[[#This Row],[ETb]]</f>
        <v>#NAME?</v>
      </c>
      <c r="S3122" s="13" t="b">
        <f>INDEX(IRR_LIST,CalcTable[[#This Row],[Day of Week]]+1)</f>
        <v>1</v>
      </c>
      <c r="T3122" s="13">
        <f t="shared" ca="1" si="974"/>
        <v>1</v>
      </c>
      <c r="U3122" s="13" t="b">
        <f ca="1">IF(CalcTable[[#This Row],[IrrPrecip]]&gt;=IC_MM,FALSE,TRUE)</f>
        <v>1</v>
      </c>
      <c r="V3122" s="13" t="b">
        <f t="shared" si="975"/>
        <v>1</v>
      </c>
      <c r="W3122" s="13" t="e">
        <f ca="1">IF(AND(IRR_DRIP=FALSE,CalcTable[[#This Row],[IrrHours]]&lt;=0),FALSE,TRUE)</f>
        <v>#NAME?</v>
      </c>
      <c r="X3122" s="13" t="e">
        <f ca="1">AND(CalcTable[[#This Row],[IrrDay]],CalcTable[[#This Row],[IrrRain]],CalcTable[[#This Row],[IrrWarm]],CalcTable[[#This Row],[IrrWindy]])</f>
        <v>#NAME?</v>
      </c>
      <c r="Y3122" s="13" t="e">
        <f t="shared" ca="1" si="976"/>
        <v>#NAME?</v>
      </c>
      <c r="Z3122" s="13" t="e">
        <f ca="1">CalcTable[[#This Row],[IrrHours]]/5</f>
        <v>#NAME?</v>
      </c>
      <c r="AA3122" s="13" t="e">
        <f ca="1">IF(CalcTable[[#This Row],[IrrFlag]]=FALSE,0,MAX(0,CalcTable[[#This Row],[VolRednWind]]*(FCAP*IRR_TARGET-CalcTable[[#This Row],[IWC]])))</f>
        <v>#NAME?</v>
      </c>
      <c r="AB3122" s="13" t="e">
        <f ca="1">CalcTable[[#This Row],[IWC]]+CalcTable[[#This Row],[Eff Precip]]+CalcTable[[#This Row],[IrrAmt]]-CalcTable[[#This Row],[AET]]</f>
        <v>#NAME?</v>
      </c>
      <c r="AC3122" s="13" t="e">
        <f ca="1">IF(CalcTable[[#This Row],[PWC]]&gt;FCAP,MIN(24*PERC,MIN(SAT,CalcTable[[#This Row],[PWC]])-FCAP),0)</f>
        <v>#NAME?</v>
      </c>
      <c r="AD3122" s="13" t="e">
        <f ca="1">IF(CalcTable[[#This Row],[PWC]]&gt;SAT,CalcTable[[#This Row],[PWC]]-SAT,0)</f>
        <v>#NAME?</v>
      </c>
      <c r="AE3122" s="13" t="e">
        <f ca="1">CalcTable[[#This Row],[PWC]]-CalcTable[[#This Row],[PercAmt]]-CalcTable[[#This Row],[Runoff]]</f>
        <v>#NAME?</v>
      </c>
      <c r="AF3122" s="13" t="e">
        <f ca="1">CalcTable[[#This Row],[IrrAmt]]/1000*CUR_IRR_AREA*10000/IRR_EFF</f>
        <v>#NAME?</v>
      </c>
      <c r="AG3122" s="147"/>
      <c r="AH3122" s="13"/>
      <c r="AI3122" s="50">
        <v>13.450518279932677</v>
      </c>
      <c r="AJ3122" s="50">
        <v>17.167336166845637</v>
      </c>
      <c r="AK3122" s="50">
        <v>0</v>
      </c>
      <c r="AL3122" s="50">
        <v>0</v>
      </c>
      <c r="AM3122" s="50"/>
      <c r="AN3122" s="50"/>
      <c r="AO3122" s="50"/>
      <c r="AP3122" s="50"/>
      <c r="AQ3122" s="50"/>
      <c r="AR3122" s="50"/>
      <c r="AS3122" s="50"/>
      <c r="AT3122" s="50"/>
      <c r="AU3122" s="50"/>
      <c r="AV3122" s="50"/>
      <c r="AW3122" s="50"/>
      <c r="AX3122" s="50">
        <f t="shared" si="987"/>
        <v>30.617854446778313</v>
      </c>
      <c r="AY3122" s="50"/>
      <c r="AZ3122" s="50">
        <f t="shared" si="977"/>
        <v>700.84946233315134</v>
      </c>
      <c r="BA3122" s="50">
        <f t="shared" si="978"/>
        <v>1134.4236135318392</v>
      </c>
      <c r="BB3122" s="50">
        <f t="shared" si="979"/>
        <v>1173.9460567226422</v>
      </c>
      <c r="BC3122" s="17">
        <f t="shared" si="980"/>
        <v>19806</v>
      </c>
      <c r="BD3122" s="50">
        <f t="shared" si="981"/>
        <v>30.617854446778313</v>
      </c>
      <c r="BE3122" s="50">
        <f t="shared" si="982"/>
        <v>700.84946233315134</v>
      </c>
      <c r="BF3122" s="50">
        <f t="shared" si="988"/>
        <v>1146.3666100367116</v>
      </c>
      <c r="BG3122" s="50"/>
      <c r="BH3122" s="17">
        <f t="shared" si="983"/>
        <v>0</v>
      </c>
      <c r="BI3122" s="17">
        <f t="shared" si="991"/>
        <v>3122</v>
      </c>
      <c r="BJ3122" s="17">
        <f t="shared" si="989"/>
        <v>3122</v>
      </c>
      <c r="BK3122" s="150">
        <f t="shared" si="990"/>
        <v>29384</v>
      </c>
      <c r="BL3122" s="50" t="e">
        <f t="shared" ca="1" si="984"/>
        <v>#NAME?</v>
      </c>
      <c r="BM3122" s="50" t="e">
        <f t="shared" ca="1" si="985"/>
        <v>#NAME?</v>
      </c>
      <c r="BN3122" s="50" t="e">
        <f t="shared" ca="1" si="986"/>
        <v>#NAME?</v>
      </c>
    </row>
    <row r="3123" spans="1:66" x14ac:dyDescent="0.35">
      <c r="A3123" s="48">
        <v>29385</v>
      </c>
      <c r="B3123" s="17">
        <v>1980</v>
      </c>
      <c r="C3123" s="17">
        <v>6</v>
      </c>
      <c r="D3123" s="17">
        <v>165</v>
      </c>
      <c r="E3123" s="17">
        <v>13</v>
      </c>
      <c r="F3123" s="17">
        <v>6</v>
      </c>
      <c r="G3123" s="50">
        <v>7.5</v>
      </c>
      <c r="H3123" s="32">
        <v>4.5589846382544028</v>
      </c>
      <c r="I3123" s="50">
        <v>6.5</v>
      </c>
      <c r="J3123" s="13">
        <v>0</v>
      </c>
      <c r="K3123" s="13">
        <f t="shared" si="972"/>
        <v>0</v>
      </c>
      <c r="L3123" s="13">
        <f t="shared" si="973"/>
        <v>0</v>
      </c>
      <c r="M3123" s="13" t="e">
        <f ca="1">CalcTable[[#This Row],[IWC]]-AE3122</f>
        <v>#NAME?</v>
      </c>
      <c r="N3123" s="13" t="e">
        <f ca="1">IF(CalcTable[[#This Row],[Day of Year]]&lt;123,FCAP,AE3122)</f>
        <v>#NAME?</v>
      </c>
      <c r="O3123" s="17" t="e">
        <f ca="1">IF(IRR_DRIP,5,COUNTIF('IDET Wind Values'!C3107:G3107,"&lt;="&amp;IRR_MAXWIND))</f>
        <v>#NAME?</v>
      </c>
      <c r="P3123" s="13" t="e">
        <f ca="1">CalcTable[[#This Row],[ET_o]]*KL</f>
        <v>#NAME?</v>
      </c>
      <c r="Q3123" s="13" t="e">
        <f ca="1">IF(WILTPT&lt;=0,1,MAX(0,MIN(1,(CalcTable[[#This Row],[IWC]]-WILTPT)/(MAD-WILTPT))))</f>
        <v>#NAME?</v>
      </c>
      <c r="R3123" s="13" t="e">
        <f ca="1">CalcTable[[#This Row],[ETMult]]*CalcTable[[#This Row],[ETb]]</f>
        <v>#NAME?</v>
      </c>
      <c r="S3123" s="13" t="b">
        <f>INDEX(IRR_LIST,CalcTable[[#This Row],[Day of Week]]+1)</f>
        <v>0</v>
      </c>
      <c r="T3123" s="13">
        <f t="shared" ca="1" si="974"/>
        <v>1</v>
      </c>
      <c r="U3123" s="13" t="b">
        <f ca="1">IF(CalcTable[[#This Row],[IrrPrecip]]&gt;=IC_MM,FALSE,TRUE)</f>
        <v>1</v>
      </c>
      <c r="V3123" s="13" t="b">
        <f t="shared" si="975"/>
        <v>1</v>
      </c>
      <c r="W3123" s="13" t="e">
        <f ca="1">IF(AND(IRR_DRIP=FALSE,CalcTable[[#This Row],[IrrHours]]&lt;=0),FALSE,TRUE)</f>
        <v>#NAME?</v>
      </c>
      <c r="X3123" s="13" t="e">
        <f ca="1">AND(CalcTable[[#This Row],[IrrDay]],CalcTable[[#This Row],[IrrRain]],CalcTable[[#This Row],[IrrWarm]],CalcTable[[#This Row],[IrrWindy]])</f>
        <v>#NAME?</v>
      </c>
      <c r="Y3123" s="13" t="e">
        <f t="shared" ca="1" si="976"/>
        <v>#NAME?</v>
      </c>
      <c r="Z3123" s="13" t="e">
        <f ca="1">CalcTable[[#This Row],[IrrHours]]/5</f>
        <v>#NAME?</v>
      </c>
      <c r="AA3123" s="13" t="e">
        <f ca="1">IF(CalcTable[[#This Row],[IrrFlag]]=FALSE,0,MAX(0,CalcTable[[#This Row],[VolRednWind]]*(FCAP*IRR_TARGET-CalcTable[[#This Row],[IWC]])))</f>
        <v>#NAME?</v>
      </c>
      <c r="AB3123" s="13" t="e">
        <f ca="1">CalcTable[[#This Row],[IWC]]+CalcTable[[#This Row],[Eff Precip]]+CalcTable[[#This Row],[IrrAmt]]-CalcTable[[#This Row],[AET]]</f>
        <v>#NAME?</v>
      </c>
      <c r="AC3123" s="13" t="e">
        <f ca="1">IF(CalcTable[[#This Row],[PWC]]&gt;FCAP,MIN(24*PERC,MIN(SAT,CalcTable[[#This Row],[PWC]])-FCAP),0)</f>
        <v>#NAME?</v>
      </c>
      <c r="AD3123" s="13" t="e">
        <f ca="1">IF(CalcTable[[#This Row],[PWC]]&gt;SAT,CalcTable[[#This Row],[PWC]]-SAT,0)</f>
        <v>#NAME?</v>
      </c>
      <c r="AE3123" s="13" t="e">
        <f ca="1">CalcTable[[#This Row],[PWC]]-CalcTable[[#This Row],[PercAmt]]-CalcTable[[#This Row],[Runoff]]</f>
        <v>#NAME?</v>
      </c>
      <c r="AF3123" s="13" t="e">
        <f ca="1">CalcTable[[#This Row],[IrrAmt]]/1000*CUR_IRR_AREA*10000/IRR_EFF</f>
        <v>#NAME?</v>
      </c>
      <c r="AG3123" s="147"/>
      <c r="AH3123" s="13"/>
      <c r="AI3123" s="50">
        <v>0</v>
      </c>
      <c r="AJ3123" s="50">
        <v>0</v>
      </c>
      <c r="AK3123" s="50">
        <v>0</v>
      </c>
      <c r="AL3123" s="50">
        <v>4.5389564795296948</v>
      </c>
      <c r="AM3123" s="50"/>
      <c r="AN3123" s="50"/>
      <c r="AO3123" s="50"/>
      <c r="AP3123" s="50"/>
      <c r="AQ3123" s="50"/>
      <c r="AR3123" s="50"/>
      <c r="AS3123" s="50"/>
      <c r="AT3123" s="50"/>
      <c r="AU3123" s="50"/>
      <c r="AV3123" s="50"/>
      <c r="AW3123" s="50"/>
      <c r="AX3123" s="50">
        <f t="shared" si="987"/>
        <v>4.5389564795296948</v>
      </c>
      <c r="AY3123" s="50"/>
      <c r="AZ3123" s="50">
        <f t="shared" si="977"/>
        <v>133.14272339953772</v>
      </c>
      <c r="BA3123" s="50">
        <f t="shared" si="978"/>
        <v>204.99752650405014</v>
      </c>
      <c r="BB3123" s="50">
        <f t="shared" si="979"/>
        <v>211.33765618974243</v>
      </c>
      <c r="BC3123" s="17">
        <f t="shared" si="980"/>
        <v>19806</v>
      </c>
      <c r="BD3123" s="50">
        <f t="shared" si="981"/>
        <v>4.5389564795296948</v>
      </c>
      <c r="BE3123" s="50">
        <f t="shared" si="982"/>
        <v>133.14272339953772</v>
      </c>
      <c r="BF3123" s="50">
        <f t="shared" si="988"/>
        <v>217.77911046185579</v>
      </c>
      <c r="BG3123" s="50"/>
      <c r="BH3123" s="17">
        <f t="shared" si="983"/>
        <v>0</v>
      </c>
      <c r="BI3123" s="17">
        <f t="shared" si="991"/>
        <v>3123</v>
      </c>
      <c r="BJ3123" s="17">
        <f t="shared" si="989"/>
        <v>3123</v>
      </c>
      <c r="BK3123" s="150">
        <f t="shared" si="990"/>
        <v>29385</v>
      </c>
      <c r="BL3123" s="50" t="e">
        <f t="shared" ca="1" si="984"/>
        <v>#NAME?</v>
      </c>
      <c r="BM3123" s="50" t="e">
        <f t="shared" ca="1" si="985"/>
        <v>#NAME?</v>
      </c>
      <c r="BN3123" s="50" t="e">
        <f t="shared" ca="1" si="986"/>
        <v>#NAME?</v>
      </c>
    </row>
    <row r="3124" spans="1:66" x14ac:dyDescent="0.35">
      <c r="A3124" s="48">
        <v>29386</v>
      </c>
      <c r="B3124" s="17">
        <v>1980</v>
      </c>
      <c r="C3124" s="17">
        <v>6</v>
      </c>
      <c r="D3124" s="17">
        <v>166</v>
      </c>
      <c r="E3124" s="17">
        <v>14</v>
      </c>
      <c r="F3124" s="17">
        <v>7</v>
      </c>
      <c r="G3124" s="50">
        <v>10.3</v>
      </c>
      <c r="H3124" s="32">
        <v>4.2678443149860215</v>
      </c>
      <c r="I3124" s="50">
        <v>6.166666666666667</v>
      </c>
      <c r="J3124" s="13">
        <v>0.6</v>
      </c>
      <c r="K3124" s="13">
        <f t="shared" si="972"/>
        <v>0.6</v>
      </c>
      <c r="L3124" s="13">
        <f t="shared" si="973"/>
        <v>0</v>
      </c>
      <c r="M3124" s="13" t="e">
        <f ca="1">CalcTable[[#This Row],[IWC]]-AE3123</f>
        <v>#NAME?</v>
      </c>
      <c r="N3124" s="13" t="e">
        <f ca="1">IF(CalcTable[[#This Row],[Day of Year]]&lt;123,FCAP,AE3123)</f>
        <v>#NAME?</v>
      </c>
      <c r="O3124" s="17" t="e">
        <f ca="1">IF(IRR_DRIP,5,COUNTIF('IDET Wind Values'!C3108:G3108,"&lt;="&amp;IRR_MAXWIND))</f>
        <v>#NAME?</v>
      </c>
      <c r="P3124" s="13" t="e">
        <f ca="1">CalcTable[[#This Row],[ET_o]]*KL</f>
        <v>#NAME?</v>
      </c>
      <c r="Q3124" s="13" t="e">
        <f ca="1">IF(WILTPT&lt;=0,1,MAX(0,MIN(1,(CalcTable[[#This Row],[IWC]]-WILTPT)/(MAD-WILTPT))))</f>
        <v>#NAME?</v>
      </c>
      <c r="R3124" s="13" t="e">
        <f ca="1">CalcTable[[#This Row],[ETMult]]*CalcTable[[#This Row],[ETb]]</f>
        <v>#NAME?</v>
      </c>
      <c r="S3124" s="13" t="b">
        <f>INDEX(IRR_LIST,CalcTable[[#This Row],[Day of Week]]+1)</f>
        <v>0</v>
      </c>
      <c r="T3124" s="13">
        <f t="shared" ca="1" si="974"/>
        <v>0</v>
      </c>
      <c r="U3124" s="13" t="b">
        <f ca="1">IF(CalcTable[[#This Row],[IrrPrecip]]&gt;=IC_MM,FALSE,TRUE)</f>
        <v>1</v>
      </c>
      <c r="V3124" s="13" t="b">
        <f t="shared" si="975"/>
        <v>1</v>
      </c>
      <c r="W3124" s="13" t="e">
        <f ca="1">IF(AND(IRR_DRIP=FALSE,CalcTable[[#This Row],[IrrHours]]&lt;=0),FALSE,TRUE)</f>
        <v>#NAME?</v>
      </c>
      <c r="X3124" s="13" t="e">
        <f ca="1">AND(CalcTable[[#This Row],[IrrDay]],CalcTable[[#This Row],[IrrRain]],CalcTable[[#This Row],[IrrWarm]],CalcTable[[#This Row],[IrrWindy]])</f>
        <v>#NAME?</v>
      </c>
      <c r="Y3124" s="13" t="e">
        <f t="shared" ca="1" si="976"/>
        <v>#NAME?</v>
      </c>
      <c r="Z3124" s="13" t="e">
        <f ca="1">CalcTable[[#This Row],[IrrHours]]/5</f>
        <v>#NAME?</v>
      </c>
      <c r="AA3124" s="13" t="e">
        <f ca="1">IF(CalcTable[[#This Row],[IrrFlag]]=FALSE,0,MAX(0,CalcTable[[#This Row],[VolRednWind]]*(FCAP*IRR_TARGET-CalcTable[[#This Row],[IWC]])))</f>
        <v>#NAME?</v>
      </c>
      <c r="AB3124" s="13" t="e">
        <f ca="1">CalcTable[[#This Row],[IWC]]+CalcTable[[#This Row],[Eff Precip]]+CalcTable[[#This Row],[IrrAmt]]-CalcTable[[#This Row],[AET]]</f>
        <v>#NAME?</v>
      </c>
      <c r="AC3124" s="13" t="e">
        <f ca="1">IF(CalcTable[[#This Row],[PWC]]&gt;FCAP,MIN(24*PERC,MIN(SAT,CalcTable[[#This Row],[PWC]])-FCAP),0)</f>
        <v>#NAME?</v>
      </c>
      <c r="AD3124" s="13" t="e">
        <f ca="1">IF(CalcTable[[#This Row],[PWC]]&gt;SAT,CalcTable[[#This Row],[PWC]]-SAT,0)</f>
        <v>#NAME?</v>
      </c>
      <c r="AE3124" s="13" t="e">
        <f ca="1">CalcTable[[#This Row],[PWC]]-CalcTable[[#This Row],[PercAmt]]-CalcTable[[#This Row],[Runoff]]</f>
        <v>#NAME?</v>
      </c>
      <c r="AF3124" s="13" t="e">
        <f ca="1">CalcTable[[#This Row],[IrrAmt]]/1000*CUR_IRR_AREA*10000/IRR_EFF</f>
        <v>#NAME?</v>
      </c>
      <c r="AG3124" s="147"/>
      <c r="AH3124" s="13"/>
      <c r="AI3124" s="50">
        <v>0</v>
      </c>
      <c r="AJ3124" s="50">
        <v>0</v>
      </c>
      <c r="AK3124" s="50">
        <v>11.195373548597811</v>
      </c>
      <c r="AL3124" s="50">
        <v>0</v>
      </c>
      <c r="AM3124" s="50"/>
      <c r="AN3124" s="50"/>
      <c r="AO3124" s="50"/>
      <c r="AP3124" s="50"/>
      <c r="AQ3124" s="50"/>
      <c r="AR3124" s="50"/>
      <c r="AS3124" s="50"/>
      <c r="AT3124" s="50"/>
      <c r="AU3124" s="50"/>
      <c r="AV3124" s="50"/>
      <c r="AW3124" s="50"/>
      <c r="AX3124" s="50">
        <f t="shared" si="987"/>
        <v>11.195373548597811</v>
      </c>
      <c r="AY3124" s="50"/>
      <c r="AZ3124" s="50">
        <f t="shared" si="977"/>
        <v>164.19881204610124</v>
      </c>
      <c r="BA3124" s="50">
        <f t="shared" si="978"/>
        <v>252.81404394399712</v>
      </c>
      <c r="BB3124" s="50">
        <f t="shared" si="979"/>
        <v>260.63303499381152</v>
      </c>
      <c r="BC3124" s="17">
        <f t="shared" si="980"/>
        <v>19806</v>
      </c>
      <c r="BD3124" s="50">
        <f t="shared" si="981"/>
        <v>11.195373548597811</v>
      </c>
      <c r="BE3124" s="50">
        <f t="shared" si="982"/>
        <v>164.19881204610124</v>
      </c>
      <c r="BF3124" s="50">
        <f t="shared" si="988"/>
        <v>268.5769850071847</v>
      </c>
      <c r="BG3124" s="50"/>
      <c r="BH3124" s="17">
        <f t="shared" si="983"/>
        <v>0</v>
      </c>
      <c r="BI3124" s="17">
        <f t="shared" si="991"/>
        <v>3124</v>
      </c>
      <c r="BJ3124" s="17">
        <f t="shared" si="989"/>
        <v>3124</v>
      </c>
      <c r="BK3124" s="150">
        <f t="shared" si="990"/>
        <v>29386</v>
      </c>
      <c r="BL3124" s="50" t="e">
        <f t="shared" ca="1" si="984"/>
        <v>#NAME?</v>
      </c>
      <c r="BM3124" s="50" t="e">
        <f t="shared" ca="1" si="985"/>
        <v>#NAME?</v>
      </c>
      <c r="BN3124" s="50" t="e">
        <f t="shared" ca="1" si="986"/>
        <v>#NAME?</v>
      </c>
    </row>
    <row r="3125" spans="1:66" x14ac:dyDescent="0.35">
      <c r="A3125" s="48">
        <v>29387</v>
      </c>
      <c r="B3125" s="17">
        <v>1980</v>
      </c>
      <c r="C3125" s="17">
        <v>6</v>
      </c>
      <c r="D3125" s="17">
        <v>167</v>
      </c>
      <c r="E3125" s="17">
        <v>15</v>
      </c>
      <c r="F3125" s="17">
        <v>1</v>
      </c>
      <c r="G3125" s="50">
        <v>8.1999999999999993</v>
      </c>
      <c r="H3125" s="32">
        <v>4.4936409363487622</v>
      </c>
      <c r="I3125" s="50">
        <v>4</v>
      </c>
      <c r="J3125" s="13">
        <v>0</v>
      </c>
      <c r="K3125" s="13">
        <f t="shared" si="972"/>
        <v>0</v>
      </c>
      <c r="L3125" s="13">
        <f t="shared" si="973"/>
        <v>0</v>
      </c>
      <c r="M3125" s="13" t="e">
        <f ca="1">CalcTable[[#This Row],[IWC]]-AE3124</f>
        <v>#NAME?</v>
      </c>
      <c r="N3125" s="13" t="e">
        <f ca="1">IF(CalcTable[[#This Row],[Day of Year]]&lt;123,FCAP,AE3124)</f>
        <v>#NAME?</v>
      </c>
      <c r="O3125" s="17" t="e">
        <f ca="1">IF(IRR_DRIP,5,COUNTIF('IDET Wind Values'!C3109:G3109,"&lt;="&amp;IRR_MAXWIND))</f>
        <v>#NAME?</v>
      </c>
      <c r="P3125" s="13" t="e">
        <f ca="1">CalcTable[[#This Row],[ET_o]]*KL</f>
        <v>#NAME?</v>
      </c>
      <c r="Q3125" s="13" t="e">
        <f ca="1">IF(WILTPT&lt;=0,1,MAX(0,MIN(1,(CalcTable[[#This Row],[IWC]]-WILTPT)/(MAD-WILTPT))))</f>
        <v>#NAME?</v>
      </c>
      <c r="R3125" s="13" t="e">
        <f ca="1">CalcTable[[#This Row],[ETMult]]*CalcTable[[#This Row],[ETb]]</f>
        <v>#NAME?</v>
      </c>
      <c r="S3125" s="13" t="b">
        <f>INDEX(IRR_LIST,CalcTable[[#This Row],[Day of Week]]+1)</f>
        <v>1</v>
      </c>
      <c r="T3125" s="13">
        <f t="shared" ca="1" si="974"/>
        <v>0.6</v>
      </c>
      <c r="U3125" s="13" t="b">
        <f ca="1">IF(CalcTable[[#This Row],[IrrPrecip]]&gt;=IC_MM,FALSE,TRUE)</f>
        <v>1</v>
      </c>
      <c r="V3125" s="13" t="b">
        <f t="shared" si="975"/>
        <v>1</v>
      </c>
      <c r="W3125" s="13" t="e">
        <f ca="1">IF(AND(IRR_DRIP=FALSE,CalcTable[[#This Row],[IrrHours]]&lt;=0),FALSE,TRUE)</f>
        <v>#NAME?</v>
      </c>
      <c r="X3125" s="13" t="e">
        <f ca="1">AND(CalcTable[[#This Row],[IrrDay]],CalcTable[[#This Row],[IrrRain]],CalcTable[[#This Row],[IrrWarm]],CalcTable[[#This Row],[IrrWindy]])</f>
        <v>#NAME?</v>
      </c>
      <c r="Y3125" s="13" t="e">
        <f t="shared" ca="1" si="976"/>
        <v>#NAME?</v>
      </c>
      <c r="Z3125" s="13" t="e">
        <f ca="1">CalcTable[[#This Row],[IrrHours]]/5</f>
        <v>#NAME?</v>
      </c>
      <c r="AA3125" s="13" t="e">
        <f ca="1">IF(CalcTable[[#This Row],[IrrFlag]]=FALSE,0,MAX(0,CalcTable[[#This Row],[VolRednWind]]*(FCAP*IRR_TARGET-CalcTable[[#This Row],[IWC]])))</f>
        <v>#NAME?</v>
      </c>
      <c r="AB3125" s="13" t="e">
        <f ca="1">CalcTable[[#This Row],[IWC]]+CalcTable[[#This Row],[Eff Precip]]+CalcTable[[#This Row],[IrrAmt]]-CalcTable[[#This Row],[AET]]</f>
        <v>#NAME?</v>
      </c>
      <c r="AC3125" s="13" t="e">
        <f ca="1">IF(CalcTable[[#This Row],[PWC]]&gt;FCAP,MIN(24*PERC,MIN(SAT,CalcTable[[#This Row],[PWC]])-FCAP),0)</f>
        <v>#NAME?</v>
      </c>
      <c r="AD3125" s="13" t="e">
        <f ca="1">IF(CalcTable[[#This Row],[PWC]]&gt;SAT,CalcTable[[#This Row],[PWC]]-SAT,0)</f>
        <v>#NAME?</v>
      </c>
      <c r="AE3125" s="13" t="e">
        <f ca="1">CalcTable[[#This Row],[PWC]]-CalcTable[[#This Row],[PercAmt]]-CalcTable[[#This Row],[Runoff]]</f>
        <v>#NAME?</v>
      </c>
      <c r="AF3125" s="13" t="e">
        <f ca="1">CalcTable[[#This Row],[IrrAmt]]/1000*CUR_IRR_AREA*10000/IRR_EFF</f>
        <v>#NAME?</v>
      </c>
      <c r="AG3125" s="147"/>
      <c r="AH3125" s="13"/>
      <c r="AI3125" s="50">
        <v>3.83471210690732</v>
      </c>
      <c r="AJ3125" s="50">
        <v>5.1979121069073217</v>
      </c>
      <c r="AK3125" s="50">
        <v>0</v>
      </c>
      <c r="AL3125" s="50">
        <v>0</v>
      </c>
      <c r="AM3125" s="50"/>
      <c r="AN3125" s="50"/>
      <c r="AO3125" s="50"/>
      <c r="AP3125" s="50"/>
      <c r="AQ3125" s="50"/>
      <c r="AR3125" s="50"/>
      <c r="AS3125" s="50"/>
      <c r="AT3125" s="50"/>
      <c r="AU3125" s="50"/>
      <c r="AV3125" s="50"/>
      <c r="AW3125" s="50"/>
      <c r="AX3125" s="50">
        <f t="shared" si="987"/>
        <v>9.0326242138146426</v>
      </c>
      <c r="AY3125" s="50"/>
      <c r="AZ3125" s="50">
        <f t="shared" si="977"/>
        <v>208.71453270392215</v>
      </c>
      <c r="BA3125" s="50">
        <f t="shared" si="978"/>
        <v>338.10929633929322</v>
      </c>
      <c r="BB3125" s="50">
        <f t="shared" si="979"/>
        <v>349.90976967280454</v>
      </c>
      <c r="BC3125" s="17">
        <f t="shared" si="980"/>
        <v>19806</v>
      </c>
      <c r="BD3125" s="50">
        <f t="shared" si="981"/>
        <v>9.0326242138146426</v>
      </c>
      <c r="BE3125" s="50">
        <f t="shared" si="982"/>
        <v>208.71453270392215</v>
      </c>
      <c r="BF3125" s="50">
        <f t="shared" si="988"/>
        <v>341.39053274675535</v>
      </c>
      <c r="BG3125" s="50"/>
      <c r="BH3125" s="17">
        <f t="shared" si="983"/>
        <v>0</v>
      </c>
      <c r="BI3125" s="17">
        <f t="shared" si="991"/>
        <v>3125</v>
      </c>
      <c r="BJ3125" s="17">
        <f t="shared" si="989"/>
        <v>3125</v>
      </c>
      <c r="BK3125" s="150">
        <f t="shared" si="990"/>
        <v>29387</v>
      </c>
      <c r="BL3125" s="50" t="e">
        <f t="shared" ca="1" si="984"/>
        <v>#NAME?</v>
      </c>
      <c r="BM3125" s="50" t="e">
        <f t="shared" ca="1" si="985"/>
        <v>#NAME?</v>
      </c>
      <c r="BN3125" s="50" t="e">
        <f t="shared" ca="1" si="986"/>
        <v>#NAME?</v>
      </c>
    </row>
    <row r="3126" spans="1:66" x14ac:dyDescent="0.35">
      <c r="A3126" s="48">
        <v>29388</v>
      </c>
      <c r="B3126" s="17">
        <v>1980</v>
      </c>
      <c r="C3126" s="17">
        <v>6</v>
      </c>
      <c r="D3126" s="17">
        <v>168</v>
      </c>
      <c r="E3126" s="17">
        <v>16</v>
      </c>
      <c r="F3126" s="17">
        <v>2</v>
      </c>
      <c r="G3126" s="50">
        <v>12.1</v>
      </c>
      <c r="H3126" s="32">
        <v>5.1391855820942096</v>
      </c>
      <c r="I3126" s="50">
        <v>7.333333333333333</v>
      </c>
      <c r="J3126" s="13">
        <v>0.2</v>
      </c>
      <c r="K3126" s="13">
        <f t="shared" si="972"/>
        <v>0.2</v>
      </c>
      <c r="L3126" s="13">
        <f t="shared" si="973"/>
        <v>0</v>
      </c>
      <c r="M3126" s="13" t="e">
        <f ca="1">CalcTable[[#This Row],[IWC]]-AE3125</f>
        <v>#NAME?</v>
      </c>
      <c r="N3126" s="13" t="e">
        <f ca="1">IF(CalcTable[[#This Row],[Day of Year]]&lt;123,FCAP,AE3125)</f>
        <v>#NAME?</v>
      </c>
      <c r="O3126" s="17" t="e">
        <f ca="1">IF(IRR_DRIP,5,COUNTIF('IDET Wind Values'!C3110:G3110,"&lt;="&amp;IRR_MAXWIND))</f>
        <v>#NAME?</v>
      </c>
      <c r="P3126" s="13" t="e">
        <f ca="1">CalcTable[[#This Row],[ET_o]]*KL</f>
        <v>#NAME?</v>
      </c>
      <c r="Q3126" s="13" t="e">
        <f ca="1">IF(WILTPT&lt;=0,1,MAX(0,MIN(1,(CalcTable[[#This Row],[IWC]]-WILTPT)/(MAD-WILTPT))))</f>
        <v>#NAME?</v>
      </c>
      <c r="R3126" s="13" t="e">
        <f ca="1">CalcTable[[#This Row],[ETMult]]*CalcTable[[#This Row],[ETb]]</f>
        <v>#NAME?</v>
      </c>
      <c r="S3126" s="13" t="b">
        <f>INDEX(IRR_LIST,CalcTable[[#This Row],[Day of Week]]+1)</f>
        <v>0</v>
      </c>
      <c r="T3126" s="13">
        <f t="shared" ca="1" si="974"/>
        <v>0.6</v>
      </c>
      <c r="U3126" s="13" t="b">
        <f ca="1">IF(CalcTable[[#This Row],[IrrPrecip]]&gt;=IC_MM,FALSE,TRUE)</f>
        <v>1</v>
      </c>
      <c r="V3126" s="13" t="b">
        <f t="shared" si="975"/>
        <v>1</v>
      </c>
      <c r="W3126" s="13" t="e">
        <f ca="1">IF(AND(IRR_DRIP=FALSE,CalcTable[[#This Row],[IrrHours]]&lt;=0),FALSE,TRUE)</f>
        <v>#NAME?</v>
      </c>
      <c r="X3126" s="13" t="e">
        <f ca="1">AND(CalcTable[[#This Row],[IrrDay]],CalcTable[[#This Row],[IrrRain]],CalcTable[[#This Row],[IrrWarm]],CalcTable[[#This Row],[IrrWindy]])</f>
        <v>#NAME?</v>
      </c>
      <c r="Y3126" s="13" t="e">
        <f t="shared" ca="1" si="976"/>
        <v>#NAME?</v>
      </c>
      <c r="Z3126" s="13" t="e">
        <f ca="1">CalcTable[[#This Row],[IrrHours]]/5</f>
        <v>#NAME?</v>
      </c>
      <c r="AA3126" s="13" t="e">
        <f ca="1">IF(CalcTable[[#This Row],[IrrFlag]]=FALSE,0,MAX(0,CalcTable[[#This Row],[VolRednWind]]*(FCAP*IRR_TARGET-CalcTable[[#This Row],[IWC]])))</f>
        <v>#NAME?</v>
      </c>
      <c r="AB3126" s="13" t="e">
        <f ca="1">CalcTable[[#This Row],[IWC]]+CalcTable[[#This Row],[Eff Precip]]+CalcTable[[#This Row],[IrrAmt]]-CalcTable[[#This Row],[AET]]</f>
        <v>#NAME?</v>
      </c>
      <c r="AC3126" s="13" t="e">
        <f ca="1">IF(CalcTable[[#This Row],[PWC]]&gt;FCAP,MIN(24*PERC,MIN(SAT,CalcTable[[#This Row],[PWC]])-FCAP),0)</f>
        <v>#NAME?</v>
      </c>
      <c r="AD3126" s="13" t="e">
        <f ca="1">IF(CalcTable[[#This Row],[PWC]]&gt;SAT,CalcTable[[#This Row],[PWC]]-SAT,0)</f>
        <v>#NAME?</v>
      </c>
      <c r="AE3126" s="13" t="e">
        <f ca="1">CalcTable[[#This Row],[PWC]]-CalcTable[[#This Row],[PercAmt]]-CalcTable[[#This Row],[Runoff]]</f>
        <v>#NAME?</v>
      </c>
      <c r="AF3126" s="13" t="e">
        <f ca="1">CalcTable[[#This Row],[IrrAmt]]/1000*CUR_IRR_AREA*10000/IRR_EFF</f>
        <v>#NAME?</v>
      </c>
      <c r="AG3126" s="147"/>
      <c r="AH3126" s="13"/>
      <c r="AI3126" s="50">
        <v>0</v>
      </c>
      <c r="AJ3126" s="50">
        <v>0</v>
      </c>
      <c r="AK3126" s="50">
        <v>3.2397015089950938</v>
      </c>
      <c r="AL3126" s="50">
        <v>7.3262584392740528</v>
      </c>
      <c r="AM3126" s="50"/>
      <c r="AN3126" s="50"/>
      <c r="AO3126" s="50"/>
      <c r="AP3126" s="50"/>
      <c r="AQ3126" s="50"/>
      <c r="AR3126" s="50"/>
      <c r="AS3126" s="50"/>
      <c r="AT3126" s="50"/>
      <c r="AU3126" s="50"/>
      <c r="AV3126" s="50"/>
      <c r="AW3126" s="50"/>
      <c r="AX3126" s="50">
        <f t="shared" si="987"/>
        <v>10.565959948269146</v>
      </c>
      <c r="AY3126" s="50"/>
      <c r="AZ3126" s="50">
        <f t="shared" si="977"/>
        <v>262.41920301730028</v>
      </c>
      <c r="BA3126" s="50">
        <f t="shared" si="978"/>
        <v>404.04226496314487</v>
      </c>
      <c r="BB3126" s="50">
        <f t="shared" si="979"/>
        <v>416.53841748777825</v>
      </c>
      <c r="BC3126" s="17">
        <f t="shared" si="980"/>
        <v>19806</v>
      </c>
      <c r="BD3126" s="50">
        <f t="shared" si="981"/>
        <v>10.565959948269146</v>
      </c>
      <c r="BE3126" s="50">
        <f t="shared" si="982"/>
        <v>262.41920301730028</v>
      </c>
      <c r="BF3126" s="50">
        <f t="shared" si="988"/>
        <v>429.23427688737831</v>
      </c>
      <c r="BG3126" s="50"/>
      <c r="BH3126" s="17">
        <f t="shared" si="983"/>
        <v>0</v>
      </c>
      <c r="BI3126" s="17">
        <f t="shared" si="991"/>
        <v>3126</v>
      </c>
      <c r="BJ3126" s="17">
        <f t="shared" si="989"/>
        <v>3126</v>
      </c>
      <c r="BK3126" s="150">
        <f t="shared" si="990"/>
        <v>29388</v>
      </c>
      <c r="BL3126" s="50" t="e">
        <f t="shared" ca="1" si="984"/>
        <v>#NAME?</v>
      </c>
      <c r="BM3126" s="50" t="e">
        <f t="shared" ca="1" si="985"/>
        <v>#NAME?</v>
      </c>
      <c r="BN3126" s="50" t="e">
        <f t="shared" ca="1" si="986"/>
        <v>#NAME?</v>
      </c>
    </row>
    <row r="3127" spans="1:66" x14ac:dyDescent="0.35">
      <c r="A3127" s="48">
        <v>29389</v>
      </c>
      <c r="B3127" s="17">
        <v>1980</v>
      </c>
      <c r="C3127" s="17">
        <v>6</v>
      </c>
      <c r="D3127" s="17">
        <v>169</v>
      </c>
      <c r="E3127" s="17">
        <v>17</v>
      </c>
      <c r="F3127" s="17">
        <v>3</v>
      </c>
      <c r="G3127" s="50">
        <v>10.7</v>
      </c>
      <c r="H3127" s="32">
        <v>5.3096309408609201</v>
      </c>
      <c r="I3127" s="50">
        <v>7.5</v>
      </c>
      <c r="J3127" s="13">
        <v>0</v>
      </c>
      <c r="K3127" s="13">
        <f t="shared" si="972"/>
        <v>0</v>
      </c>
      <c r="L3127" s="13">
        <f t="shared" si="973"/>
        <v>0</v>
      </c>
      <c r="M3127" s="13" t="e">
        <f ca="1">CalcTable[[#This Row],[IWC]]-AE3126</f>
        <v>#NAME?</v>
      </c>
      <c r="N3127" s="13" t="e">
        <f ca="1">IF(CalcTable[[#This Row],[Day of Year]]&lt;123,FCAP,AE3126)</f>
        <v>#NAME?</v>
      </c>
      <c r="O3127" s="17" t="e">
        <f ca="1">IF(IRR_DRIP,5,COUNTIF('IDET Wind Values'!C3111:G3111,"&lt;="&amp;IRR_MAXWIND))</f>
        <v>#NAME?</v>
      </c>
      <c r="P3127" s="13" t="e">
        <f ca="1">CalcTable[[#This Row],[ET_o]]*KL</f>
        <v>#NAME?</v>
      </c>
      <c r="Q3127" s="13" t="e">
        <f ca="1">IF(WILTPT&lt;=0,1,MAX(0,MIN(1,(CalcTable[[#This Row],[IWC]]-WILTPT)/(MAD-WILTPT))))</f>
        <v>#NAME?</v>
      </c>
      <c r="R3127" s="13" t="e">
        <f ca="1">CalcTable[[#This Row],[ETMult]]*CalcTable[[#This Row],[ETb]]</f>
        <v>#NAME?</v>
      </c>
      <c r="S3127" s="13" t="b">
        <f>INDEX(IRR_LIST,CalcTable[[#This Row],[Day of Week]]+1)</f>
        <v>1</v>
      </c>
      <c r="T3127" s="13">
        <f t="shared" ca="1" si="974"/>
        <v>0.2</v>
      </c>
      <c r="U3127" s="13" t="b">
        <f ca="1">IF(CalcTable[[#This Row],[IrrPrecip]]&gt;=IC_MM,FALSE,TRUE)</f>
        <v>1</v>
      </c>
      <c r="V3127" s="13" t="b">
        <f t="shared" si="975"/>
        <v>1</v>
      </c>
      <c r="W3127" s="13" t="e">
        <f ca="1">IF(AND(IRR_DRIP=FALSE,CalcTable[[#This Row],[IrrHours]]&lt;=0),FALSE,TRUE)</f>
        <v>#NAME?</v>
      </c>
      <c r="X3127" s="13" t="e">
        <f ca="1">AND(CalcTable[[#This Row],[IrrDay]],CalcTable[[#This Row],[IrrRain]],CalcTable[[#This Row],[IrrWarm]],CalcTable[[#This Row],[IrrWindy]])</f>
        <v>#NAME?</v>
      </c>
      <c r="Y3127" s="13" t="e">
        <f t="shared" ca="1" si="976"/>
        <v>#NAME?</v>
      </c>
      <c r="Z3127" s="13" t="e">
        <f ca="1">CalcTable[[#This Row],[IrrHours]]/5</f>
        <v>#NAME?</v>
      </c>
      <c r="AA3127" s="13" t="e">
        <f ca="1">IF(CalcTable[[#This Row],[IrrFlag]]=FALSE,0,MAX(0,CalcTable[[#This Row],[VolRednWind]]*(FCAP*IRR_TARGET-CalcTable[[#This Row],[IWC]])))</f>
        <v>#NAME?</v>
      </c>
      <c r="AB3127" s="13" t="e">
        <f ca="1">CalcTable[[#This Row],[IWC]]+CalcTable[[#This Row],[Eff Precip]]+CalcTable[[#This Row],[IrrAmt]]-CalcTable[[#This Row],[AET]]</f>
        <v>#NAME?</v>
      </c>
      <c r="AC3127" s="13" t="e">
        <f ca="1">IF(CalcTable[[#This Row],[PWC]]&gt;FCAP,MIN(24*PERC,MIN(SAT,CalcTable[[#This Row],[PWC]])-FCAP),0)</f>
        <v>#NAME?</v>
      </c>
      <c r="AD3127" s="13" t="e">
        <f ca="1">IF(CalcTable[[#This Row],[PWC]]&gt;SAT,CalcTable[[#This Row],[PWC]]-SAT,0)</f>
        <v>#NAME?</v>
      </c>
      <c r="AE3127" s="13" t="e">
        <f ca="1">CalcTable[[#This Row],[PWC]]-CalcTable[[#This Row],[PercAmt]]-CalcTable[[#This Row],[Runoff]]</f>
        <v>#NAME?</v>
      </c>
      <c r="AF3127" s="13" t="e">
        <f ca="1">CalcTable[[#This Row],[IrrAmt]]/1000*CUR_IRR_AREA*10000/IRR_EFF</f>
        <v>#NAME?</v>
      </c>
      <c r="AG3127" s="147"/>
      <c r="AH3127" s="13"/>
      <c r="AI3127" s="50">
        <v>0</v>
      </c>
      <c r="AJ3127" s="50">
        <v>0</v>
      </c>
      <c r="AK3127" s="50">
        <v>0</v>
      </c>
      <c r="AL3127" s="50">
        <v>0</v>
      </c>
      <c r="AM3127" s="50"/>
      <c r="AN3127" s="50"/>
      <c r="AO3127" s="50"/>
      <c r="AP3127" s="50"/>
      <c r="AQ3127" s="50"/>
      <c r="AR3127" s="50"/>
      <c r="AS3127" s="50"/>
      <c r="AT3127" s="50"/>
      <c r="AU3127" s="50"/>
      <c r="AV3127" s="50"/>
      <c r="AW3127" s="50"/>
      <c r="AX3127" s="50">
        <f t="shared" si="987"/>
        <v>0</v>
      </c>
      <c r="AY3127" s="50"/>
      <c r="AZ3127" s="50">
        <f t="shared" si="977"/>
        <v>0</v>
      </c>
      <c r="BA3127" s="50">
        <f t="shared" si="978"/>
        <v>0</v>
      </c>
      <c r="BB3127" s="50">
        <f t="shared" si="979"/>
        <v>0</v>
      </c>
      <c r="BC3127" s="17">
        <f t="shared" si="980"/>
        <v>19806</v>
      </c>
      <c r="BD3127" s="50">
        <f t="shared" si="981"/>
        <v>0</v>
      </c>
      <c r="BE3127" s="50">
        <f t="shared" si="982"/>
        <v>0</v>
      </c>
      <c r="BF3127" s="50">
        <f t="shared" si="988"/>
        <v>0</v>
      </c>
      <c r="BG3127" s="50"/>
      <c r="BH3127" s="17">
        <f t="shared" si="983"/>
        <v>0</v>
      </c>
      <c r="BI3127" s="17">
        <f t="shared" si="991"/>
        <v>3127</v>
      </c>
      <c r="BJ3127" s="17">
        <f t="shared" si="989"/>
        <v>3127</v>
      </c>
      <c r="BK3127" s="150">
        <f t="shared" si="990"/>
        <v>29389</v>
      </c>
      <c r="BL3127" s="50" t="e">
        <f t="shared" ca="1" si="984"/>
        <v>#NAME?</v>
      </c>
      <c r="BM3127" s="50" t="e">
        <f t="shared" ca="1" si="985"/>
        <v>#NAME?</v>
      </c>
      <c r="BN3127" s="50" t="e">
        <f t="shared" ca="1" si="986"/>
        <v>#NAME?</v>
      </c>
    </row>
    <row r="3128" spans="1:66" x14ac:dyDescent="0.35">
      <c r="A3128" s="48">
        <v>29390</v>
      </c>
      <c r="B3128" s="17">
        <v>1980</v>
      </c>
      <c r="C3128" s="17">
        <v>6</v>
      </c>
      <c r="D3128" s="17">
        <v>170</v>
      </c>
      <c r="E3128" s="17">
        <v>18</v>
      </c>
      <c r="F3128" s="17">
        <v>4</v>
      </c>
      <c r="G3128" s="50">
        <v>7.3</v>
      </c>
      <c r="H3128" s="32">
        <v>3.5215028970958473</v>
      </c>
      <c r="I3128" s="50">
        <v>13</v>
      </c>
      <c r="J3128" s="13">
        <v>0</v>
      </c>
      <c r="K3128" s="13">
        <f t="shared" si="972"/>
        <v>0</v>
      </c>
      <c r="L3128" s="13">
        <f t="shared" si="973"/>
        <v>0</v>
      </c>
      <c r="M3128" s="13" t="e">
        <f ca="1">CalcTable[[#This Row],[IWC]]-AE3127</f>
        <v>#NAME?</v>
      </c>
      <c r="N3128" s="13" t="e">
        <f ca="1">IF(CalcTable[[#This Row],[Day of Year]]&lt;123,FCAP,AE3127)</f>
        <v>#NAME?</v>
      </c>
      <c r="O3128" s="17" t="e">
        <f ca="1">IF(IRR_DRIP,5,COUNTIF('IDET Wind Values'!C3112:G3112,"&lt;="&amp;IRR_MAXWIND))</f>
        <v>#NAME?</v>
      </c>
      <c r="P3128" s="13" t="e">
        <f ca="1">CalcTable[[#This Row],[ET_o]]*KL</f>
        <v>#NAME?</v>
      </c>
      <c r="Q3128" s="13" t="e">
        <f ca="1">IF(WILTPT&lt;=0,1,MAX(0,MIN(1,(CalcTable[[#This Row],[IWC]]-WILTPT)/(MAD-WILTPT))))</f>
        <v>#NAME?</v>
      </c>
      <c r="R3128" s="13" t="e">
        <f ca="1">CalcTable[[#This Row],[ETMult]]*CalcTable[[#This Row],[ETb]]</f>
        <v>#NAME?</v>
      </c>
      <c r="S3128" s="13" t="b">
        <f>INDEX(IRR_LIST,CalcTable[[#This Row],[Day of Week]]+1)</f>
        <v>0</v>
      </c>
      <c r="T3128" s="13">
        <f t="shared" ca="1" si="974"/>
        <v>0.2</v>
      </c>
      <c r="U3128" s="13" t="b">
        <f ca="1">IF(CalcTable[[#This Row],[IrrPrecip]]&gt;=IC_MM,FALSE,TRUE)</f>
        <v>1</v>
      </c>
      <c r="V3128" s="13" t="b">
        <f t="shared" si="975"/>
        <v>1</v>
      </c>
      <c r="W3128" s="13" t="e">
        <f ca="1">IF(AND(IRR_DRIP=FALSE,CalcTable[[#This Row],[IrrHours]]&lt;=0),FALSE,TRUE)</f>
        <v>#NAME?</v>
      </c>
      <c r="X3128" s="13" t="e">
        <f ca="1">AND(CalcTable[[#This Row],[IrrDay]],CalcTable[[#This Row],[IrrRain]],CalcTable[[#This Row],[IrrWarm]],CalcTable[[#This Row],[IrrWindy]])</f>
        <v>#NAME?</v>
      </c>
      <c r="Y3128" s="13" t="e">
        <f t="shared" ca="1" si="976"/>
        <v>#NAME?</v>
      </c>
      <c r="Z3128" s="13" t="e">
        <f ca="1">CalcTable[[#This Row],[IrrHours]]/5</f>
        <v>#NAME?</v>
      </c>
      <c r="AA3128" s="13" t="e">
        <f ca="1">IF(CalcTable[[#This Row],[IrrFlag]]=FALSE,0,MAX(0,CalcTable[[#This Row],[VolRednWind]]*(FCAP*IRR_TARGET-CalcTable[[#This Row],[IWC]])))</f>
        <v>#NAME?</v>
      </c>
      <c r="AB3128" s="13" t="e">
        <f ca="1">CalcTable[[#This Row],[IWC]]+CalcTable[[#This Row],[Eff Precip]]+CalcTable[[#This Row],[IrrAmt]]-CalcTable[[#This Row],[AET]]</f>
        <v>#NAME?</v>
      </c>
      <c r="AC3128" s="13" t="e">
        <f ca="1">IF(CalcTable[[#This Row],[PWC]]&gt;FCAP,MIN(24*PERC,MIN(SAT,CalcTable[[#This Row],[PWC]])-FCAP),0)</f>
        <v>#NAME?</v>
      </c>
      <c r="AD3128" s="13" t="e">
        <f ca="1">IF(CalcTable[[#This Row],[PWC]]&gt;SAT,CalcTable[[#This Row],[PWC]]-SAT,0)</f>
        <v>#NAME?</v>
      </c>
      <c r="AE3128" s="13" t="e">
        <f ca="1">CalcTable[[#This Row],[PWC]]-CalcTable[[#This Row],[PercAmt]]-CalcTable[[#This Row],[Runoff]]</f>
        <v>#NAME?</v>
      </c>
      <c r="AF3128" s="13" t="e">
        <f ca="1">CalcTable[[#This Row],[IrrAmt]]/1000*CUR_IRR_AREA*10000/IRR_EFF</f>
        <v>#NAME?</v>
      </c>
      <c r="AG3128" s="147"/>
      <c r="AH3128" s="13"/>
      <c r="AI3128" s="50">
        <v>0</v>
      </c>
      <c r="AJ3128" s="50">
        <v>0</v>
      </c>
      <c r="AK3128" s="50">
        <v>1.5813300187244104</v>
      </c>
      <c r="AL3128" s="50">
        <v>5.7348912596575055</v>
      </c>
      <c r="AM3128" s="50"/>
      <c r="AN3128" s="50"/>
      <c r="AO3128" s="50"/>
      <c r="AP3128" s="50"/>
      <c r="AQ3128" s="50"/>
      <c r="AR3128" s="50"/>
      <c r="AS3128" s="50"/>
      <c r="AT3128" s="50"/>
      <c r="AU3128" s="50"/>
      <c r="AV3128" s="50"/>
      <c r="AW3128" s="50"/>
      <c r="AX3128" s="50">
        <f t="shared" si="987"/>
        <v>7.3162212783819154</v>
      </c>
      <c r="AY3128" s="50"/>
      <c r="AZ3128" s="50">
        <f t="shared" si="977"/>
        <v>191.41631722457817</v>
      </c>
      <c r="BA3128" s="50">
        <f t="shared" si="978"/>
        <v>294.72036144101719</v>
      </c>
      <c r="BB3128" s="50">
        <f t="shared" si="979"/>
        <v>303.83542416599715</v>
      </c>
      <c r="BC3128" s="17">
        <f t="shared" si="980"/>
        <v>19806</v>
      </c>
      <c r="BD3128" s="50">
        <f t="shared" si="981"/>
        <v>7.3162212783819154</v>
      </c>
      <c r="BE3128" s="50">
        <f t="shared" si="982"/>
        <v>191.41631722457817</v>
      </c>
      <c r="BF3128" s="50">
        <f t="shared" si="988"/>
        <v>313.09615898391468</v>
      </c>
      <c r="BG3128" s="50"/>
      <c r="BH3128" s="17">
        <f t="shared" si="983"/>
        <v>0</v>
      </c>
      <c r="BI3128" s="17">
        <f t="shared" si="991"/>
        <v>3128</v>
      </c>
      <c r="BJ3128" s="17">
        <f t="shared" si="989"/>
        <v>3128</v>
      </c>
      <c r="BK3128" s="150">
        <f t="shared" si="990"/>
        <v>29390</v>
      </c>
      <c r="BL3128" s="50" t="e">
        <f t="shared" ca="1" si="984"/>
        <v>#NAME?</v>
      </c>
      <c r="BM3128" s="50" t="e">
        <f t="shared" ca="1" si="985"/>
        <v>#NAME?</v>
      </c>
      <c r="BN3128" s="50" t="e">
        <f t="shared" ca="1" si="986"/>
        <v>#NAME?</v>
      </c>
    </row>
    <row r="3129" spans="1:66" x14ac:dyDescent="0.35">
      <c r="A3129" s="48">
        <v>29391</v>
      </c>
      <c r="B3129" s="17">
        <v>1980</v>
      </c>
      <c r="C3129" s="17">
        <v>6</v>
      </c>
      <c r="D3129" s="17">
        <v>171</v>
      </c>
      <c r="E3129" s="17">
        <v>19</v>
      </c>
      <c r="F3129" s="17">
        <v>5</v>
      </c>
      <c r="G3129" s="50">
        <v>11.2</v>
      </c>
      <c r="H3129" s="32">
        <v>4.225514778840477</v>
      </c>
      <c r="I3129" s="50">
        <v>14.333333333333334</v>
      </c>
      <c r="J3129" s="13">
        <v>17.8</v>
      </c>
      <c r="K3129" s="13">
        <f t="shared" si="972"/>
        <v>17.8</v>
      </c>
      <c r="L3129" s="13">
        <f t="shared" si="973"/>
        <v>9.6000000000000014</v>
      </c>
      <c r="M3129" s="13" t="e">
        <f ca="1">CalcTable[[#This Row],[IWC]]-AE3128</f>
        <v>#NAME?</v>
      </c>
      <c r="N3129" s="13" t="e">
        <f ca="1">IF(CalcTable[[#This Row],[Day of Year]]&lt;123,FCAP,AE3128)</f>
        <v>#NAME?</v>
      </c>
      <c r="O3129" s="17" t="e">
        <f ca="1">IF(IRR_DRIP,5,COUNTIF('IDET Wind Values'!C3113:G3113,"&lt;="&amp;IRR_MAXWIND))</f>
        <v>#NAME?</v>
      </c>
      <c r="P3129" s="13" t="e">
        <f ca="1">CalcTable[[#This Row],[ET_o]]*KL</f>
        <v>#NAME?</v>
      </c>
      <c r="Q3129" s="13" t="e">
        <f ca="1">IF(WILTPT&lt;=0,1,MAX(0,MIN(1,(CalcTable[[#This Row],[IWC]]-WILTPT)/(MAD-WILTPT))))</f>
        <v>#NAME?</v>
      </c>
      <c r="R3129" s="13" t="e">
        <f ca="1">CalcTable[[#This Row],[ETMult]]*CalcTable[[#This Row],[ETb]]</f>
        <v>#NAME?</v>
      </c>
      <c r="S3129" s="13" t="b">
        <f>INDEX(IRR_LIST,CalcTable[[#This Row],[Day of Week]]+1)</f>
        <v>1</v>
      </c>
      <c r="T3129" s="13">
        <f t="shared" ca="1" si="974"/>
        <v>0</v>
      </c>
      <c r="U3129" s="13" t="b">
        <f ca="1">IF(CalcTable[[#This Row],[IrrPrecip]]&gt;=IC_MM,FALSE,TRUE)</f>
        <v>1</v>
      </c>
      <c r="V3129" s="13" t="b">
        <f t="shared" si="975"/>
        <v>1</v>
      </c>
      <c r="W3129" s="13" t="e">
        <f ca="1">IF(AND(IRR_DRIP=FALSE,CalcTable[[#This Row],[IrrHours]]&lt;=0),FALSE,TRUE)</f>
        <v>#NAME?</v>
      </c>
      <c r="X3129" s="13" t="e">
        <f ca="1">AND(CalcTable[[#This Row],[IrrDay]],CalcTable[[#This Row],[IrrRain]],CalcTable[[#This Row],[IrrWarm]],CalcTable[[#This Row],[IrrWindy]])</f>
        <v>#NAME?</v>
      </c>
      <c r="Y3129" s="13" t="e">
        <f t="shared" ca="1" si="976"/>
        <v>#NAME?</v>
      </c>
      <c r="Z3129" s="13" t="e">
        <f ca="1">CalcTable[[#This Row],[IrrHours]]/5</f>
        <v>#NAME?</v>
      </c>
      <c r="AA3129" s="13" t="e">
        <f ca="1">IF(CalcTable[[#This Row],[IrrFlag]]=FALSE,0,MAX(0,CalcTable[[#This Row],[VolRednWind]]*(FCAP*IRR_TARGET-CalcTable[[#This Row],[IWC]])))</f>
        <v>#NAME?</v>
      </c>
      <c r="AB3129" s="13" t="e">
        <f ca="1">CalcTable[[#This Row],[IWC]]+CalcTable[[#This Row],[Eff Precip]]+CalcTable[[#This Row],[IrrAmt]]-CalcTable[[#This Row],[AET]]</f>
        <v>#NAME?</v>
      </c>
      <c r="AC3129" s="13" t="e">
        <f ca="1">IF(CalcTable[[#This Row],[PWC]]&gt;FCAP,MIN(24*PERC,MIN(SAT,CalcTable[[#This Row],[PWC]])-FCAP),0)</f>
        <v>#NAME?</v>
      </c>
      <c r="AD3129" s="13" t="e">
        <f ca="1">IF(CalcTable[[#This Row],[PWC]]&gt;SAT,CalcTable[[#This Row],[PWC]]-SAT,0)</f>
        <v>#NAME?</v>
      </c>
      <c r="AE3129" s="13" t="e">
        <f ca="1">CalcTable[[#This Row],[PWC]]-CalcTable[[#This Row],[PercAmt]]-CalcTable[[#This Row],[Runoff]]</f>
        <v>#NAME?</v>
      </c>
      <c r="AF3129" s="13" t="e">
        <f ca="1">CalcTable[[#This Row],[IrrAmt]]/1000*CUR_IRR_AREA*10000/IRR_EFF</f>
        <v>#NAME?</v>
      </c>
      <c r="AG3129" s="147"/>
      <c r="AH3129" s="13"/>
      <c r="AI3129" s="50">
        <v>15.826330758537672</v>
      </c>
      <c r="AJ3129" s="50">
        <v>20.721640409840795</v>
      </c>
      <c r="AK3129" s="50">
        <v>0</v>
      </c>
      <c r="AL3129" s="50">
        <v>0</v>
      </c>
      <c r="AM3129" s="50"/>
      <c r="AN3129" s="50"/>
      <c r="AO3129" s="50"/>
      <c r="AP3129" s="50"/>
      <c r="AQ3129" s="50"/>
      <c r="AR3129" s="50"/>
      <c r="AS3129" s="50"/>
      <c r="AT3129" s="50"/>
      <c r="AU3129" s="50"/>
      <c r="AV3129" s="50"/>
      <c r="AW3129" s="50"/>
      <c r="AX3129" s="50">
        <f t="shared" si="987"/>
        <v>36.547971168378467</v>
      </c>
      <c r="AY3129" s="50"/>
      <c r="AZ3129" s="50">
        <f t="shared" si="977"/>
        <v>839.95430314721591</v>
      </c>
      <c r="BA3129" s="50">
        <f t="shared" si="978"/>
        <v>1360.0580060447119</v>
      </c>
      <c r="BB3129" s="50">
        <f t="shared" si="979"/>
        <v>1407.4775001549617</v>
      </c>
      <c r="BC3129" s="17">
        <f t="shared" si="980"/>
        <v>19806</v>
      </c>
      <c r="BD3129" s="50">
        <f t="shared" si="981"/>
        <v>36.547971168378467</v>
      </c>
      <c r="BE3129" s="50">
        <f t="shared" si="982"/>
        <v>839.95430314721591</v>
      </c>
      <c r="BF3129" s="50">
        <f t="shared" si="988"/>
        <v>1373.8978465919208</v>
      </c>
      <c r="BG3129" s="50"/>
      <c r="BH3129" s="17">
        <f t="shared" si="983"/>
        <v>0</v>
      </c>
      <c r="BI3129" s="17">
        <f t="shared" si="991"/>
        <v>3129</v>
      </c>
      <c r="BJ3129" s="17">
        <f t="shared" si="989"/>
        <v>3129</v>
      </c>
      <c r="BK3129" s="150">
        <f t="shared" si="990"/>
        <v>29391</v>
      </c>
      <c r="BL3129" s="50" t="e">
        <f t="shared" ca="1" si="984"/>
        <v>#NAME?</v>
      </c>
      <c r="BM3129" s="50" t="e">
        <f t="shared" ca="1" si="985"/>
        <v>#NAME?</v>
      </c>
      <c r="BN3129" s="50" t="e">
        <f t="shared" ca="1" si="986"/>
        <v>#NAME?</v>
      </c>
    </row>
    <row r="3130" spans="1:66" x14ac:dyDescent="0.35">
      <c r="A3130" s="48">
        <v>29392</v>
      </c>
      <c r="B3130" s="17">
        <v>1980</v>
      </c>
      <c r="C3130" s="17">
        <v>6</v>
      </c>
      <c r="D3130" s="17">
        <v>172</v>
      </c>
      <c r="E3130" s="17">
        <v>20</v>
      </c>
      <c r="F3130" s="17">
        <v>6</v>
      </c>
      <c r="G3130" s="50">
        <v>10.199999999999999</v>
      </c>
      <c r="H3130" s="32">
        <v>5.3421920375345113</v>
      </c>
      <c r="I3130" s="50">
        <v>2.3333333333333335</v>
      </c>
      <c r="J3130" s="13">
        <v>1.8</v>
      </c>
      <c r="K3130" s="13">
        <f t="shared" si="972"/>
        <v>1.8</v>
      </c>
      <c r="L3130" s="13">
        <f t="shared" si="973"/>
        <v>0</v>
      </c>
      <c r="M3130" s="13" t="e">
        <f ca="1">CalcTable[[#This Row],[IWC]]-AE3129</f>
        <v>#NAME?</v>
      </c>
      <c r="N3130" s="13" t="e">
        <f ca="1">IF(CalcTable[[#This Row],[Day of Year]]&lt;123,FCAP,AE3129)</f>
        <v>#NAME?</v>
      </c>
      <c r="O3130" s="17" t="e">
        <f ca="1">IF(IRR_DRIP,5,COUNTIF('IDET Wind Values'!C3114:G3114,"&lt;="&amp;IRR_MAXWIND))</f>
        <v>#NAME?</v>
      </c>
      <c r="P3130" s="13" t="e">
        <f ca="1">CalcTable[[#This Row],[ET_o]]*KL</f>
        <v>#NAME?</v>
      </c>
      <c r="Q3130" s="13" t="e">
        <f ca="1">IF(WILTPT&lt;=0,1,MAX(0,MIN(1,(CalcTable[[#This Row],[IWC]]-WILTPT)/(MAD-WILTPT))))</f>
        <v>#NAME?</v>
      </c>
      <c r="R3130" s="13" t="e">
        <f ca="1">CalcTable[[#This Row],[ETMult]]*CalcTable[[#This Row],[ETb]]</f>
        <v>#NAME?</v>
      </c>
      <c r="S3130" s="13" t="b">
        <f>INDEX(IRR_LIST,CalcTable[[#This Row],[Day of Week]]+1)</f>
        <v>0</v>
      </c>
      <c r="T3130" s="13">
        <f t="shared" ca="1" si="974"/>
        <v>17.8</v>
      </c>
      <c r="U3130" s="13" t="b">
        <f ca="1">IF(CalcTable[[#This Row],[IrrPrecip]]&gt;=IC_MM,FALSE,TRUE)</f>
        <v>0</v>
      </c>
      <c r="V3130" s="13" t="b">
        <f t="shared" si="975"/>
        <v>1</v>
      </c>
      <c r="W3130" s="13" t="e">
        <f ca="1">IF(AND(IRR_DRIP=FALSE,CalcTable[[#This Row],[IrrHours]]&lt;=0),FALSE,TRUE)</f>
        <v>#NAME?</v>
      </c>
      <c r="X3130" s="13" t="e">
        <f ca="1">AND(CalcTable[[#This Row],[IrrDay]],CalcTable[[#This Row],[IrrRain]],CalcTable[[#This Row],[IrrWarm]],CalcTable[[#This Row],[IrrWindy]])</f>
        <v>#NAME?</v>
      </c>
      <c r="Y3130" s="13" t="e">
        <f t="shared" ca="1" si="976"/>
        <v>#NAME?</v>
      </c>
      <c r="Z3130" s="13" t="e">
        <f ca="1">CalcTable[[#This Row],[IrrHours]]/5</f>
        <v>#NAME?</v>
      </c>
      <c r="AA3130" s="13" t="e">
        <f ca="1">IF(CalcTable[[#This Row],[IrrFlag]]=FALSE,0,MAX(0,CalcTable[[#This Row],[VolRednWind]]*(FCAP*IRR_TARGET-CalcTable[[#This Row],[IWC]])))</f>
        <v>#NAME?</v>
      </c>
      <c r="AB3130" s="13" t="e">
        <f ca="1">CalcTable[[#This Row],[IWC]]+CalcTable[[#This Row],[Eff Precip]]+CalcTable[[#This Row],[IrrAmt]]-CalcTable[[#This Row],[AET]]</f>
        <v>#NAME?</v>
      </c>
      <c r="AC3130" s="13" t="e">
        <f ca="1">IF(CalcTable[[#This Row],[PWC]]&gt;FCAP,MIN(24*PERC,MIN(SAT,CalcTable[[#This Row],[PWC]])-FCAP),0)</f>
        <v>#NAME?</v>
      </c>
      <c r="AD3130" s="13" t="e">
        <f ca="1">IF(CalcTable[[#This Row],[PWC]]&gt;SAT,CalcTable[[#This Row],[PWC]]-SAT,0)</f>
        <v>#NAME?</v>
      </c>
      <c r="AE3130" s="13" t="e">
        <f ca="1">CalcTable[[#This Row],[PWC]]-CalcTable[[#This Row],[PercAmt]]-CalcTable[[#This Row],[Runoff]]</f>
        <v>#NAME?</v>
      </c>
      <c r="AF3130" s="13" t="e">
        <f ca="1">CalcTable[[#This Row],[IrrAmt]]/1000*CUR_IRR_AREA*10000/IRR_EFF</f>
        <v>#NAME?</v>
      </c>
      <c r="AG3130" s="147"/>
      <c r="AH3130" s="13"/>
      <c r="AI3130" s="50">
        <v>0</v>
      </c>
      <c r="AJ3130" s="50">
        <v>0</v>
      </c>
      <c r="AK3130" s="50">
        <v>0</v>
      </c>
      <c r="AL3130" s="50">
        <v>0</v>
      </c>
      <c r="AM3130" s="50"/>
      <c r="AN3130" s="50"/>
      <c r="AO3130" s="50"/>
      <c r="AP3130" s="50"/>
      <c r="AQ3130" s="50"/>
      <c r="AR3130" s="50"/>
      <c r="AS3130" s="50"/>
      <c r="AT3130" s="50"/>
      <c r="AU3130" s="50"/>
      <c r="AV3130" s="50"/>
      <c r="AW3130" s="50"/>
      <c r="AX3130" s="50">
        <f t="shared" si="987"/>
        <v>0</v>
      </c>
      <c r="AY3130" s="50"/>
      <c r="AZ3130" s="50">
        <f t="shared" si="977"/>
        <v>0</v>
      </c>
      <c r="BA3130" s="50">
        <f t="shared" si="978"/>
        <v>0</v>
      </c>
      <c r="BB3130" s="50">
        <f t="shared" si="979"/>
        <v>0</v>
      </c>
      <c r="BC3130" s="17">
        <f t="shared" si="980"/>
        <v>19806</v>
      </c>
      <c r="BD3130" s="50">
        <f t="shared" si="981"/>
        <v>0</v>
      </c>
      <c r="BE3130" s="50">
        <f t="shared" si="982"/>
        <v>0</v>
      </c>
      <c r="BF3130" s="50">
        <f t="shared" si="988"/>
        <v>0</v>
      </c>
      <c r="BG3130" s="50"/>
      <c r="BH3130" s="17">
        <f t="shared" si="983"/>
        <v>0</v>
      </c>
      <c r="BI3130" s="17">
        <f t="shared" si="991"/>
        <v>3130</v>
      </c>
      <c r="BJ3130" s="17">
        <f t="shared" si="989"/>
        <v>3130</v>
      </c>
      <c r="BK3130" s="150">
        <f t="shared" si="990"/>
        <v>29392</v>
      </c>
      <c r="BL3130" s="50" t="e">
        <f t="shared" ca="1" si="984"/>
        <v>#NAME?</v>
      </c>
      <c r="BM3130" s="50" t="e">
        <f t="shared" ca="1" si="985"/>
        <v>#NAME?</v>
      </c>
      <c r="BN3130" s="50" t="e">
        <f t="shared" ca="1" si="986"/>
        <v>#NAME?</v>
      </c>
    </row>
    <row r="3131" spans="1:66" x14ac:dyDescent="0.35">
      <c r="A3131" s="48">
        <v>29393</v>
      </c>
      <c r="B3131" s="17">
        <v>1980</v>
      </c>
      <c r="C3131" s="17">
        <v>6</v>
      </c>
      <c r="D3131" s="17">
        <v>173</v>
      </c>
      <c r="E3131" s="17">
        <v>21</v>
      </c>
      <c r="F3131" s="17">
        <v>7</v>
      </c>
      <c r="G3131" s="50">
        <v>10.7</v>
      </c>
      <c r="H3131" s="32">
        <v>5.4257849075673894</v>
      </c>
      <c r="I3131" s="50">
        <v>12.333333333333334</v>
      </c>
      <c r="J3131" s="13">
        <v>0</v>
      </c>
      <c r="K3131" s="13">
        <f t="shared" si="972"/>
        <v>0</v>
      </c>
      <c r="L3131" s="13">
        <f t="shared" si="973"/>
        <v>0</v>
      </c>
      <c r="M3131" s="13" t="e">
        <f ca="1">CalcTable[[#This Row],[IWC]]-AE3130</f>
        <v>#NAME?</v>
      </c>
      <c r="N3131" s="13" t="e">
        <f ca="1">IF(CalcTable[[#This Row],[Day of Year]]&lt;123,FCAP,AE3130)</f>
        <v>#NAME?</v>
      </c>
      <c r="O3131" s="17" t="e">
        <f ca="1">IF(IRR_DRIP,5,COUNTIF('IDET Wind Values'!C3115:G3115,"&lt;="&amp;IRR_MAXWIND))</f>
        <v>#NAME?</v>
      </c>
      <c r="P3131" s="13" t="e">
        <f ca="1">CalcTable[[#This Row],[ET_o]]*KL</f>
        <v>#NAME?</v>
      </c>
      <c r="Q3131" s="13" t="e">
        <f ca="1">IF(WILTPT&lt;=0,1,MAX(0,MIN(1,(CalcTable[[#This Row],[IWC]]-WILTPT)/(MAD-WILTPT))))</f>
        <v>#NAME?</v>
      </c>
      <c r="R3131" s="13" t="e">
        <f ca="1">CalcTable[[#This Row],[ETMult]]*CalcTable[[#This Row],[ETb]]</f>
        <v>#NAME?</v>
      </c>
      <c r="S3131" s="13" t="b">
        <f>INDEX(IRR_LIST,CalcTable[[#This Row],[Day of Week]]+1)</f>
        <v>0</v>
      </c>
      <c r="T3131" s="13">
        <f t="shared" ca="1" si="974"/>
        <v>19.600000000000001</v>
      </c>
      <c r="U3131" s="13" t="b">
        <f ca="1">IF(CalcTable[[#This Row],[IrrPrecip]]&gt;=IC_MM,FALSE,TRUE)</f>
        <v>0</v>
      </c>
      <c r="V3131" s="13" t="b">
        <f t="shared" si="975"/>
        <v>1</v>
      </c>
      <c r="W3131" s="13" t="e">
        <f ca="1">IF(AND(IRR_DRIP=FALSE,CalcTable[[#This Row],[IrrHours]]&lt;=0),FALSE,TRUE)</f>
        <v>#NAME?</v>
      </c>
      <c r="X3131" s="13" t="e">
        <f ca="1">AND(CalcTable[[#This Row],[IrrDay]],CalcTable[[#This Row],[IrrRain]],CalcTable[[#This Row],[IrrWarm]],CalcTable[[#This Row],[IrrWindy]])</f>
        <v>#NAME?</v>
      </c>
      <c r="Y3131" s="13" t="e">
        <f t="shared" ca="1" si="976"/>
        <v>#NAME?</v>
      </c>
      <c r="Z3131" s="13" t="e">
        <f ca="1">CalcTable[[#This Row],[IrrHours]]/5</f>
        <v>#NAME?</v>
      </c>
      <c r="AA3131" s="13" t="e">
        <f ca="1">IF(CalcTable[[#This Row],[IrrFlag]]=FALSE,0,MAX(0,CalcTable[[#This Row],[VolRednWind]]*(FCAP*IRR_TARGET-CalcTable[[#This Row],[IWC]])))</f>
        <v>#NAME?</v>
      </c>
      <c r="AB3131" s="13" t="e">
        <f ca="1">CalcTable[[#This Row],[IWC]]+CalcTable[[#This Row],[Eff Precip]]+CalcTable[[#This Row],[IrrAmt]]-CalcTable[[#This Row],[AET]]</f>
        <v>#NAME?</v>
      </c>
      <c r="AC3131" s="13" t="e">
        <f ca="1">IF(CalcTable[[#This Row],[PWC]]&gt;FCAP,MIN(24*PERC,MIN(SAT,CalcTable[[#This Row],[PWC]])-FCAP),0)</f>
        <v>#NAME?</v>
      </c>
      <c r="AD3131" s="13" t="e">
        <f ca="1">IF(CalcTable[[#This Row],[PWC]]&gt;SAT,CalcTable[[#This Row],[PWC]]-SAT,0)</f>
        <v>#NAME?</v>
      </c>
      <c r="AE3131" s="13" t="e">
        <f ca="1">CalcTable[[#This Row],[PWC]]-CalcTable[[#This Row],[PercAmt]]-CalcTable[[#This Row],[Runoff]]</f>
        <v>#NAME?</v>
      </c>
      <c r="AF3131" s="13" t="e">
        <f ca="1">CalcTable[[#This Row],[IrrAmt]]/1000*CUR_IRR_AREA*10000/IRR_EFF</f>
        <v>#NAME?</v>
      </c>
      <c r="AG3131" s="147"/>
      <c r="AH3131" s="13"/>
      <c r="AI3131" s="50">
        <v>0</v>
      </c>
      <c r="AJ3131" s="50">
        <v>0</v>
      </c>
      <c r="AK3131" s="50">
        <v>0</v>
      </c>
      <c r="AL3131" s="50">
        <v>0</v>
      </c>
      <c r="AM3131" s="50"/>
      <c r="AN3131" s="50"/>
      <c r="AO3131" s="50"/>
      <c r="AP3131" s="50"/>
      <c r="AQ3131" s="50"/>
      <c r="AR3131" s="50"/>
      <c r="AS3131" s="50"/>
      <c r="AT3131" s="50"/>
      <c r="AU3131" s="50"/>
      <c r="AV3131" s="50"/>
      <c r="AW3131" s="50"/>
      <c r="AX3131" s="50">
        <f t="shared" si="987"/>
        <v>0</v>
      </c>
      <c r="AY3131" s="50"/>
      <c r="AZ3131" s="50">
        <f t="shared" si="977"/>
        <v>0</v>
      </c>
      <c r="BA3131" s="50">
        <f t="shared" si="978"/>
        <v>0</v>
      </c>
      <c r="BB3131" s="50">
        <f t="shared" si="979"/>
        <v>0</v>
      </c>
      <c r="BC3131" s="17">
        <f t="shared" si="980"/>
        <v>19806</v>
      </c>
      <c r="BD3131" s="50">
        <f t="shared" si="981"/>
        <v>0</v>
      </c>
      <c r="BE3131" s="50">
        <f t="shared" si="982"/>
        <v>0</v>
      </c>
      <c r="BF3131" s="50">
        <f t="shared" si="988"/>
        <v>0</v>
      </c>
      <c r="BG3131" s="50"/>
      <c r="BH3131" s="17">
        <f t="shared" si="983"/>
        <v>0</v>
      </c>
      <c r="BI3131" s="17">
        <f t="shared" si="991"/>
        <v>3131</v>
      </c>
      <c r="BJ3131" s="17">
        <f t="shared" si="989"/>
        <v>3131</v>
      </c>
      <c r="BK3131" s="150">
        <f t="shared" si="990"/>
        <v>29393</v>
      </c>
      <c r="BL3131" s="50" t="e">
        <f t="shared" ca="1" si="984"/>
        <v>#NAME?</v>
      </c>
      <c r="BM3131" s="50" t="e">
        <f t="shared" ca="1" si="985"/>
        <v>#NAME?</v>
      </c>
      <c r="BN3131" s="50" t="e">
        <f t="shared" ca="1" si="986"/>
        <v>#NAME?</v>
      </c>
    </row>
    <row r="3132" spans="1:66" x14ac:dyDescent="0.35">
      <c r="A3132" s="48">
        <v>29394</v>
      </c>
      <c r="B3132" s="17">
        <v>1980</v>
      </c>
      <c r="C3132" s="17">
        <v>6</v>
      </c>
      <c r="D3132" s="17">
        <v>174</v>
      </c>
      <c r="E3132" s="17">
        <v>22</v>
      </c>
      <c r="F3132" s="17">
        <v>1</v>
      </c>
      <c r="G3132" s="50">
        <v>11.4</v>
      </c>
      <c r="H3132" s="32">
        <v>4.3023108258911504</v>
      </c>
      <c r="I3132" s="50">
        <v>10.333333333333334</v>
      </c>
      <c r="J3132" s="13">
        <v>3.6</v>
      </c>
      <c r="K3132" s="13">
        <f t="shared" si="972"/>
        <v>3.6</v>
      </c>
      <c r="L3132" s="13">
        <f t="shared" si="973"/>
        <v>0</v>
      </c>
      <c r="M3132" s="13" t="e">
        <f ca="1">CalcTable[[#This Row],[IWC]]-AE3131</f>
        <v>#NAME?</v>
      </c>
      <c r="N3132" s="13" t="e">
        <f ca="1">IF(CalcTable[[#This Row],[Day of Year]]&lt;123,FCAP,AE3131)</f>
        <v>#NAME?</v>
      </c>
      <c r="O3132" s="17" t="e">
        <f ca="1">IF(IRR_DRIP,5,COUNTIF('IDET Wind Values'!C3116:G3116,"&lt;="&amp;IRR_MAXWIND))</f>
        <v>#NAME?</v>
      </c>
      <c r="P3132" s="13" t="e">
        <f ca="1">CalcTable[[#This Row],[ET_o]]*KL</f>
        <v>#NAME?</v>
      </c>
      <c r="Q3132" s="13" t="e">
        <f ca="1">IF(WILTPT&lt;=0,1,MAX(0,MIN(1,(CalcTable[[#This Row],[IWC]]-WILTPT)/(MAD-WILTPT))))</f>
        <v>#NAME?</v>
      </c>
      <c r="R3132" s="13" t="e">
        <f ca="1">CalcTable[[#This Row],[ETMult]]*CalcTable[[#This Row],[ETb]]</f>
        <v>#NAME?</v>
      </c>
      <c r="S3132" s="13" t="b">
        <f>INDEX(IRR_LIST,CalcTable[[#This Row],[Day of Week]]+1)</f>
        <v>1</v>
      </c>
      <c r="T3132" s="13">
        <f t="shared" ca="1" si="974"/>
        <v>1.8</v>
      </c>
      <c r="U3132" s="13" t="b">
        <f ca="1">IF(CalcTable[[#This Row],[IrrPrecip]]&gt;=IC_MM,FALSE,TRUE)</f>
        <v>1</v>
      </c>
      <c r="V3132" s="13" t="b">
        <f t="shared" si="975"/>
        <v>1</v>
      </c>
      <c r="W3132" s="13" t="e">
        <f ca="1">IF(AND(IRR_DRIP=FALSE,CalcTable[[#This Row],[IrrHours]]&lt;=0),FALSE,TRUE)</f>
        <v>#NAME?</v>
      </c>
      <c r="X3132" s="13" t="e">
        <f ca="1">AND(CalcTable[[#This Row],[IrrDay]],CalcTable[[#This Row],[IrrRain]],CalcTable[[#This Row],[IrrWarm]],CalcTable[[#This Row],[IrrWindy]])</f>
        <v>#NAME?</v>
      </c>
      <c r="Y3132" s="13" t="e">
        <f t="shared" ca="1" si="976"/>
        <v>#NAME?</v>
      </c>
      <c r="Z3132" s="13" t="e">
        <f ca="1">CalcTable[[#This Row],[IrrHours]]/5</f>
        <v>#NAME?</v>
      </c>
      <c r="AA3132" s="13" t="e">
        <f ca="1">IF(CalcTable[[#This Row],[IrrFlag]]=FALSE,0,MAX(0,CalcTable[[#This Row],[VolRednWind]]*(FCAP*IRR_TARGET-CalcTable[[#This Row],[IWC]])))</f>
        <v>#NAME?</v>
      </c>
      <c r="AB3132" s="13" t="e">
        <f ca="1">CalcTable[[#This Row],[IWC]]+CalcTable[[#This Row],[Eff Precip]]+CalcTable[[#This Row],[IrrAmt]]-CalcTable[[#This Row],[AET]]</f>
        <v>#NAME?</v>
      </c>
      <c r="AC3132" s="13" t="e">
        <f ca="1">IF(CalcTable[[#This Row],[PWC]]&gt;FCAP,MIN(24*PERC,MIN(SAT,CalcTable[[#This Row],[PWC]])-FCAP),0)</f>
        <v>#NAME?</v>
      </c>
      <c r="AD3132" s="13" t="e">
        <f ca="1">IF(CalcTable[[#This Row],[PWC]]&gt;SAT,CalcTable[[#This Row],[PWC]]-SAT,0)</f>
        <v>#NAME?</v>
      </c>
      <c r="AE3132" s="13" t="e">
        <f ca="1">CalcTable[[#This Row],[PWC]]-CalcTable[[#This Row],[PercAmt]]-CalcTable[[#This Row],[Runoff]]</f>
        <v>#NAME?</v>
      </c>
      <c r="AF3132" s="13" t="e">
        <f ca="1">CalcTable[[#This Row],[IrrAmt]]/1000*CUR_IRR_AREA*10000/IRR_EFF</f>
        <v>#NAME?</v>
      </c>
      <c r="AG3132" s="147"/>
      <c r="AH3132" s="13"/>
      <c r="AI3132" s="50">
        <v>4.3782335446285332</v>
      </c>
      <c r="AJ3132" s="50">
        <v>5.7414335446285349</v>
      </c>
      <c r="AK3132" s="50">
        <v>0</v>
      </c>
      <c r="AL3132" s="50">
        <v>0</v>
      </c>
      <c r="AM3132" s="50"/>
      <c r="AN3132" s="50"/>
      <c r="AO3132" s="50"/>
      <c r="AP3132" s="50"/>
      <c r="AQ3132" s="50"/>
      <c r="AR3132" s="50"/>
      <c r="AS3132" s="50"/>
      <c r="AT3132" s="50"/>
      <c r="AU3132" s="50"/>
      <c r="AV3132" s="50"/>
      <c r="AW3132" s="50"/>
      <c r="AX3132" s="50">
        <f t="shared" si="987"/>
        <v>10.119667089257067</v>
      </c>
      <c r="AY3132" s="50"/>
      <c r="AZ3132" s="50">
        <f t="shared" si="977"/>
        <v>232.62947596365552</v>
      </c>
      <c r="BA3132" s="50">
        <f t="shared" si="978"/>
        <v>376.68272740902188</v>
      </c>
      <c r="BB3132" s="50">
        <f t="shared" si="979"/>
        <v>389.81667539722736</v>
      </c>
      <c r="BC3132" s="17">
        <f t="shared" si="980"/>
        <v>19806</v>
      </c>
      <c r="BD3132" s="50">
        <f t="shared" si="981"/>
        <v>10.119667089257067</v>
      </c>
      <c r="BE3132" s="50">
        <f t="shared" si="982"/>
        <v>232.62947596365552</v>
      </c>
      <c r="BF3132" s="50">
        <f t="shared" si="988"/>
        <v>380.5077667710413</v>
      </c>
      <c r="BG3132" s="50"/>
      <c r="BH3132" s="17">
        <f t="shared" si="983"/>
        <v>0</v>
      </c>
      <c r="BI3132" s="17">
        <f t="shared" si="991"/>
        <v>3132</v>
      </c>
      <c r="BJ3132" s="17">
        <f t="shared" si="989"/>
        <v>3132</v>
      </c>
      <c r="BK3132" s="150">
        <f t="shared" si="990"/>
        <v>29394</v>
      </c>
      <c r="BL3132" s="50" t="e">
        <f t="shared" ca="1" si="984"/>
        <v>#NAME?</v>
      </c>
      <c r="BM3132" s="50" t="e">
        <f t="shared" ca="1" si="985"/>
        <v>#NAME?</v>
      </c>
      <c r="BN3132" s="50" t="e">
        <f t="shared" ca="1" si="986"/>
        <v>#NAME?</v>
      </c>
    </row>
    <row r="3133" spans="1:66" x14ac:dyDescent="0.35">
      <c r="A3133" s="48">
        <v>29395</v>
      </c>
      <c r="B3133" s="17">
        <v>1980</v>
      </c>
      <c r="C3133" s="17">
        <v>6</v>
      </c>
      <c r="D3133" s="17">
        <v>175</v>
      </c>
      <c r="E3133" s="17">
        <v>23</v>
      </c>
      <c r="F3133" s="17">
        <v>2</v>
      </c>
      <c r="G3133" s="50">
        <v>9.6</v>
      </c>
      <c r="H3133" s="32">
        <v>3.4162563787344604</v>
      </c>
      <c r="I3133" s="50">
        <v>9.1666666666666661</v>
      </c>
      <c r="J3133" s="13">
        <v>13.4</v>
      </c>
      <c r="K3133" s="13">
        <f t="shared" si="972"/>
        <v>13.4</v>
      </c>
      <c r="L3133" s="13">
        <f t="shared" si="973"/>
        <v>6.3000000000000007</v>
      </c>
      <c r="M3133" s="13" t="e">
        <f ca="1">CalcTable[[#This Row],[IWC]]-AE3132</f>
        <v>#NAME?</v>
      </c>
      <c r="N3133" s="13" t="e">
        <f ca="1">IF(CalcTable[[#This Row],[Day of Year]]&lt;123,FCAP,AE3132)</f>
        <v>#NAME?</v>
      </c>
      <c r="O3133" s="17" t="e">
        <f ca="1">IF(IRR_DRIP,5,COUNTIF('IDET Wind Values'!C3117:G3117,"&lt;="&amp;IRR_MAXWIND))</f>
        <v>#NAME?</v>
      </c>
      <c r="P3133" s="13" t="e">
        <f ca="1">CalcTable[[#This Row],[ET_o]]*KL</f>
        <v>#NAME?</v>
      </c>
      <c r="Q3133" s="13" t="e">
        <f ca="1">IF(WILTPT&lt;=0,1,MAX(0,MIN(1,(CalcTable[[#This Row],[IWC]]-WILTPT)/(MAD-WILTPT))))</f>
        <v>#NAME?</v>
      </c>
      <c r="R3133" s="13" t="e">
        <f ca="1">CalcTable[[#This Row],[ETMult]]*CalcTable[[#This Row],[ETb]]</f>
        <v>#NAME?</v>
      </c>
      <c r="S3133" s="13" t="b">
        <f>INDEX(IRR_LIST,CalcTable[[#This Row],[Day of Week]]+1)</f>
        <v>0</v>
      </c>
      <c r="T3133" s="13">
        <f t="shared" ca="1" si="974"/>
        <v>3.6</v>
      </c>
      <c r="U3133" s="13" t="b">
        <f ca="1">IF(CalcTable[[#This Row],[IrrPrecip]]&gt;=IC_MM,FALSE,TRUE)</f>
        <v>1</v>
      </c>
      <c r="V3133" s="13" t="b">
        <f t="shared" si="975"/>
        <v>1</v>
      </c>
      <c r="W3133" s="13" t="e">
        <f ca="1">IF(AND(IRR_DRIP=FALSE,CalcTable[[#This Row],[IrrHours]]&lt;=0),FALSE,TRUE)</f>
        <v>#NAME?</v>
      </c>
      <c r="X3133" s="13" t="e">
        <f ca="1">AND(CalcTable[[#This Row],[IrrDay]],CalcTable[[#This Row],[IrrRain]],CalcTable[[#This Row],[IrrWarm]],CalcTable[[#This Row],[IrrWindy]])</f>
        <v>#NAME?</v>
      </c>
      <c r="Y3133" s="13" t="e">
        <f t="shared" ca="1" si="976"/>
        <v>#NAME?</v>
      </c>
      <c r="Z3133" s="13" t="e">
        <f ca="1">CalcTable[[#This Row],[IrrHours]]/5</f>
        <v>#NAME?</v>
      </c>
      <c r="AA3133" s="13" t="e">
        <f ca="1">IF(CalcTable[[#This Row],[IrrFlag]]=FALSE,0,MAX(0,CalcTable[[#This Row],[VolRednWind]]*(FCAP*IRR_TARGET-CalcTable[[#This Row],[IWC]])))</f>
        <v>#NAME?</v>
      </c>
      <c r="AB3133" s="13" t="e">
        <f ca="1">CalcTable[[#This Row],[IWC]]+CalcTable[[#This Row],[Eff Precip]]+CalcTable[[#This Row],[IrrAmt]]-CalcTable[[#This Row],[AET]]</f>
        <v>#NAME?</v>
      </c>
      <c r="AC3133" s="13" t="e">
        <f ca="1">IF(CalcTable[[#This Row],[PWC]]&gt;FCAP,MIN(24*PERC,MIN(SAT,CalcTable[[#This Row],[PWC]])-FCAP),0)</f>
        <v>#NAME?</v>
      </c>
      <c r="AD3133" s="13" t="e">
        <f ca="1">IF(CalcTable[[#This Row],[PWC]]&gt;SAT,CalcTable[[#This Row],[PWC]]-SAT,0)</f>
        <v>#NAME?</v>
      </c>
      <c r="AE3133" s="13" t="e">
        <f ca="1">CalcTable[[#This Row],[PWC]]-CalcTable[[#This Row],[PercAmt]]-CalcTable[[#This Row],[Runoff]]</f>
        <v>#NAME?</v>
      </c>
      <c r="AF3133" s="13" t="e">
        <f ca="1">CalcTable[[#This Row],[IrrAmt]]/1000*CUR_IRR_AREA*10000/IRR_EFF</f>
        <v>#NAME?</v>
      </c>
      <c r="AG3133" s="147"/>
      <c r="AH3133" s="13"/>
      <c r="AI3133" s="50">
        <v>0</v>
      </c>
      <c r="AJ3133" s="50">
        <v>0</v>
      </c>
      <c r="AK3133" s="50">
        <v>10.426628981750927</v>
      </c>
      <c r="AL3133" s="50">
        <v>10.14607886119833</v>
      </c>
      <c r="AM3133" s="50"/>
      <c r="AN3133" s="50"/>
      <c r="AO3133" s="50"/>
      <c r="AP3133" s="50"/>
      <c r="AQ3133" s="50"/>
      <c r="AR3133" s="50"/>
      <c r="AS3133" s="50"/>
      <c r="AT3133" s="50"/>
      <c r="AU3133" s="50"/>
      <c r="AV3133" s="50"/>
      <c r="AW3133" s="50"/>
      <c r="AX3133" s="50">
        <f t="shared" si="987"/>
        <v>20.572707842949256</v>
      </c>
      <c r="AY3133" s="50"/>
      <c r="AZ3133" s="50">
        <f t="shared" si="977"/>
        <v>450.54220499416465</v>
      </c>
      <c r="BA3133" s="50">
        <f t="shared" si="978"/>
        <v>693.69196641958683</v>
      </c>
      <c r="BB3133" s="50">
        <f t="shared" si="979"/>
        <v>715.14635713359473</v>
      </c>
      <c r="BC3133" s="17">
        <f t="shared" si="980"/>
        <v>19806</v>
      </c>
      <c r="BD3133" s="50">
        <f t="shared" si="981"/>
        <v>20.572707842949256</v>
      </c>
      <c r="BE3133" s="50">
        <f t="shared" si="982"/>
        <v>450.54220499416465</v>
      </c>
      <c r="BF3133" s="50">
        <f t="shared" si="988"/>
        <v>736.94362052904296</v>
      </c>
      <c r="BG3133" s="50"/>
      <c r="BH3133" s="17">
        <f t="shared" si="983"/>
        <v>0</v>
      </c>
      <c r="BI3133" s="17">
        <f t="shared" si="991"/>
        <v>3133</v>
      </c>
      <c r="BJ3133" s="17">
        <f t="shared" si="989"/>
        <v>3133</v>
      </c>
      <c r="BK3133" s="150">
        <f t="shared" si="990"/>
        <v>29395</v>
      </c>
      <c r="BL3133" s="50" t="e">
        <f t="shared" ca="1" si="984"/>
        <v>#NAME?</v>
      </c>
      <c r="BM3133" s="50" t="e">
        <f t="shared" ca="1" si="985"/>
        <v>#NAME?</v>
      </c>
      <c r="BN3133" s="50" t="e">
        <f t="shared" ca="1" si="986"/>
        <v>#NAME?</v>
      </c>
    </row>
    <row r="3134" spans="1:66" x14ac:dyDescent="0.35">
      <c r="A3134" s="48">
        <v>29396</v>
      </c>
      <c r="B3134" s="17">
        <v>1980</v>
      </c>
      <c r="C3134" s="17">
        <v>6</v>
      </c>
      <c r="D3134" s="17">
        <v>176</v>
      </c>
      <c r="E3134" s="17">
        <v>24</v>
      </c>
      <c r="F3134" s="17">
        <v>3</v>
      </c>
      <c r="G3134" s="50">
        <v>6.9</v>
      </c>
      <c r="H3134" s="32">
        <v>3.8723822452261922</v>
      </c>
      <c r="I3134" s="50">
        <v>3</v>
      </c>
      <c r="J3134" s="13">
        <v>0</v>
      </c>
      <c r="K3134" s="13">
        <f t="shared" si="972"/>
        <v>0</v>
      </c>
      <c r="L3134" s="13">
        <f t="shared" si="973"/>
        <v>0</v>
      </c>
      <c r="M3134" s="13" t="e">
        <f ca="1">CalcTable[[#This Row],[IWC]]-AE3133</f>
        <v>#NAME?</v>
      </c>
      <c r="N3134" s="13" t="e">
        <f ca="1">IF(CalcTable[[#This Row],[Day of Year]]&lt;123,FCAP,AE3133)</f>
        <v>#NAME?</v>
      </c>
      <c r="O3134" s="17" t="e">
        <f ca="1">IF(IRR_DRIP,5,COUNTIF('IDET Wind Values'!C3118:G3118,"&lt;="&amp;IRR_MAXWIND))</f>
        <v>#NAME?</v>
      </c>
      <c r="P3134" s="13" t="e">
        <f ca="1">CalcTable[[#This Row],[ET_o]]*KL</f>
        <v>#NAME?</v>
      </c>
      <c r="Q3134" s="13" t="e">
        <f ca="1">IF(WILTPT&lt;=0,1,MAX(0,MIN(1,(CalcTable[[#This Row],[IWC]]-WILTPT)/(MAD-WILTPT))))</f>
        <v>#NAME?</v>
      </c>
      <c r="R3134" s="13" t="e">
        <f ca="1">CalcTable[[#This Row],[ETMult]]*CalcTable[[#This Row],[ETb]]</f>
        <v>#NAME?</v>
      </c>
      <c r="S3134" s="13" t="b">
        <f>INDEX(IRR_LIST,CalcTable[[#This Row],[Day of Week]]+1)</f>
        <v>1</v>
      </c>
      <c r="T3134" s="13">
        <f t="shared" ca="1" si="974"/>
        <v>17</v>
      </c>
      <c r="U3134" s="13" t="b">
        <f ca="1">IF(CalcTable[[#This Row],[IrrPrecip]]&gt;=IC_MM,FALSE,TRUE)</f>
        <v>0</v>
      </c>
      <c r="V3134" s="13" t="b">
        <f t="shared" si="975"/>
        <v>1</v>
      </c>
      <c r="W3134" s="13" t="e">
        <f ca="1">IF(AND(IRR_DRIP=FALSE,CalcTable[[#This Row],[IrrHours]]&lt;=0),FALSE,TRUE)</f>
        <v>#NAME?</v>
      </c>
      <c r="X3134" s="13" t="e">
        <f ca="1">AND(CalcTable[[#This Row],[IrrDay]],CalcTable[[#This Row],[IrrRain]],CalcTable[[#This Row],[IrrWarm]],CalcTable[[#This Row],[IrrWindy]])</f>
        <v>#NAME?</v>
      </c>
      <c r="Y3134" s="13" t="e">
        <f t="shared" ca="1" si="976"/>
        <v>#NAME?</v>
      </c>
      <c r="Z3134" s="13" t="e">
        <f ca="1">CalcTable[[#This Row],[IrrHours]]/5</f>
        <v>#NAME?</v>
      </c>
      <c r="AA3134" s="13" t="e">
        <f ca="1">IF(CalcTable[[#This Row],[IrrFlag]]=FALSE,0,MAX(0,CalcTable[[#This Row],[VolRednWind]]*(FCAP*IRR_TARGET-CalcTable[[#This Row],[IWC]])))</f>
        <v>#NAME?</v>
      </c>
      <c r="AB3134" s="13" t="e">
        <f ca="1">CalcTable[[#This Row],[IWC]]+CalcTable[[#This Row],[Eff Precip]]+CalcTable[[#This Row],[IrrAmt]]-CalcTable[[#This Row],[AET]]</f>
        <v>#NAME?</v>
      </c>
      <c r="AC3134" s="13" t="e">
        <f ca="1">IF(CalcTable[[#This Row],[PWC]]&gt;FCAP,MIN(24*PERC,MIN(SAT,CalcTable[[#This Row],[PWC]])-FCAP),0)</f>
        <v>#NAME?</v>
      </c>
      <c r="AD3134" s="13" t="e">
        <f ca="1">IF(CalcTable[[#This Row],[PWC]]&gt;SAT,CalcTable[[#This Row],[PWC]]-SAT,0)</f>
        <v>#NAME?</v>
      </c>
      <c r="AE3134" s="13" t="e">
        <f ca="1">CalcTable[[#This Row],[PWC]]-CalcTable[[#This Row],[PercAmt]]-CalcTable[[#This Row],[Runoff]]</f>
        <v>#NAME?</v>
      </c>
      <c r="AF3134" s="13" t="e">
        <f ca="1">CalcTable[[#This Row],[IrrAmt]]/1000*CUR_IRR_AREA*10000/IRR_EFF</f>
        <v>#NAME?</v>
      </c>
      <c r="AG3134" s="147"/>
      <c r="AH3134" s="13"/>
      <c r="AI3134" s="50">
        <v>0</v>
      </c>
      <c r="AJ3134" s="50">
        <v>0</v>
      </c>
      <c r="AK3134" s="50">
        <v>0</v>
      </c>
      <c r="AL3134" s="50">
        <v>0</v>
      </c>
      <c r="AM3134" s="50"/>
      <c r="AN3134" s="50"/>
      <c r="AO3134" s="50"/>
      <c r="AP3134" s="50"/>
      <c r="AQ3134" s="50"/>
      <c r="AR3134" s="50"/>
      <c r="AS3134" s="50"/>
      <c r="AT3134" s="50"/>
      <c r="AU3134" s="50"/>
      <c r="AV3134" s="50"/>
      <c r="AW3134" s="50"/>
      <c r="AX3134" s="50">
        <f t="shared" si="987"/>
        <v>0</v>
      </c>
      <c r="AY3134" s="50"/>
      <c r="AZ3134" s="50">
        <f t="shared" si="977"/>
        <v>0</v>
      </c>
      <c r="BA3134" s="50">
        <f t="shared" si="978"/>
        <v>0</v>
      </c>
      <c r="BB3134" s="50">
        <f t="shared" si="979"/>
        <v>0</v>
      </c>
      <c r="BC3134" s="17">
        <f t="shared" si="980"/>
        <v>19806</v>
      </c>
      <c r="BD3134" s="50">
        <f t="shared" si="981"/>
        <v>0</v>
      </c>
      <c r="BE3134" s="50">
        <f t="shared" si="982"/>
        <v>0</v>
      </c>
      <c r="BF3134" s="50">
        <f t="shared" si="988"/>
        <v>0</v>
      </c>
      <c r="BG3134" s="50"/>
      <c r="BH3134" s="17">
        <f t="shared" si="983"/>
        <v>0</v>
      </c>
      <c r="BI3134" s="17">
        <f t="shared" si="991"/>
        <v>3134</v>
      </c>
      <c r="BJ3134" s="17">
        <f t="shared" si="989"/>
        <v>3134</v>
      </c>
      <c r="BK3134" s="150">
        <f t="shared" si="990"/>
        <v>29396</v>
      </c>
      <c r="BL3134" s="50" t="e">
        <f t="shared" ca="1" si="984"/>
        <v>#NAME?</v>
      </c>
      <c r="BM3134" s="50" t="e">
        <f t="shared" ca="1" si="985"/>
        <v>#NAME?</v>
      </c>
      <c r="BN3134" s="50" t="e">
        <f t="shared" ca="1" si="986"/>
        <v>#NAME?</v>
      </c>
    </row>
    <row r="3135" spans="1:66" x14ac:dyDescent="0.35">
      <c r="A3135" s="48">
        <v>29397</v>
      </c>
      <c r="B3135" s="17">
        <v>1980</v>
      </c>
      <c r="C3135" s="17">
        <v>6</v>
      </c>
      <c r="D3135" s="17">
        <v>177</v>
      </c>
      <c r="E3135" s="17">
        <v>25</v>
      </c>
      <c r="F3135" s="17">
        <v>4</v>
      </c>
      <c r="G3135" s="50">
        <v>10.6</v>
      </c>
      <c r="H3135" s="32">
        <v>2.6737951115330536</v>
      </c>
      <c r="I3135" s="50">
        <v>12.166666666666666</v>
      </c>
      <c r="J3135" s="13">
        <v>9.9</v>
      </c>
      <c r="K3135" s="13">
        <f t="shared" si="972"/>
        <v>9.9</v>
      </c>
      <c r="L3135" s="13">
        <f t="shared" si="973"/>
        <v>3.6750000000000003</v>
      </c>
      <c r="M3135" s="13" t="e">
        <f ca="1">CalcTable[[#This Row],[IWC]]-AE3134</f>
        <v>#NAME?</v>
      </c>
      <c r="N3135" s="13" t="e">
        <f ca="1">IF(CalcTable[[#This Row],[Day of Year]]&lt;123,FCAP,AE3134)</f>
        <v>#NAME?</v>
      </c>
      <c r="O3135" s="17" t="e">
        <f ca="1">IF(IRR_DRIP,5,COUNTIF('IDET Wind Values'!C3119:G3119,"&lt;="&amp;IRR_MAXWIND))</f>
        <v>#NAME?</v>
      </c>
      <c r="P3135" s="13" t="e">
        <f ca="1">CalcTable[[#This Row],[ET_o]]*KL</f>
        <v>#NAME?</v>
      </c>
      <c r="Q3135" s="13" t="e">
        <f ca="1">IF(WILTPT&lt;=0,1,MAX(0,MIN(1,(CalcTable[[#This Row],[IWC]]-WILTPT)/(MAD-WILTPT))))</f>
        <v>#NAME?</v>
      </c>
      <c r="R3135" s="13" t="e">
        <f ca="1">CalcTable[[#This Row],[ETMult]]*CalcTable[[#This Row],[ETb]]</f>
        <v>#NAME?</v>
      </c>
      <c r="S3135" s="13" t="b">
        <f>INDEX(IRR_LIST,CalcTable[[#This Row],[Day of Week]]+1)</f>
        <v>0</v>
      </c>
      <c r="T3135" s="13">
        <f t="shared" ca="1" si="974"/>
        <v>13.4</v>
      </c>
      <c r="U3135" s="13" t="b">
        <f ca="1">IF(CalcTable[[#This Row],[IrrPrecip]]&gt;=IC_MM,FALSE,TRUE)</f>
        <v>0</v>
      </c>
      <c r="V3135" s="13" t="b">
        <f t="shared" si="975"/>
        <v>1</v>
      </c>
      <c r="W3135" s="13" t="e">
        <f ca="1">IF(AND(IRR_DRIP=FALSE,CalcTable[[#This Row],[IrrHours]]&lt;=0),FALSE,TRUE)</f>
        <v>#NAME?</v>
      </c>
      <c r="X3135" s="13" t="e">
        <f ca="1">AND(CalcTable[[#This Row],[IrrDay]],CalcTable[[#This Row],[IrrRain]],CalcTable[[#This Row],[IrrWarm]],CalcTable[[#This Row],[IrrWindy]])</f>
        <v>#NAME?</v>
      </c>
      <c r="Y3135" s="13" t="e">
        <f t="shared" ca="1" si="976"/>
        <v>#NAME?</v>
      </c>
      <c r="Z3135" s="13" t="e">
        <f ca="1">CalcTable[[#This Row],[IrrHours]]/5</f>
        <v>#NAME?</v>
      </c>
      <c r="AA3135" s="13" t="e">
        <f ca="1">IF(CalcTable[[#This Row],[IrrFlag]]=FALSE,0,MAX(0,CalcTable[[#This Row],[VolRednWind]]*(FCAP*IRR_TARGET-CalcTable[[#This Row],[IWC]])))</f>
        <v>#NAME?</v>
      </c>
      <c r="AB3135" s="13" t="e">
        <f ca="1">CalcTable[[#This Row],[IWC]]+CalcTable[[#This Row],[Eff Precip]]+CalcTable[[#This Row],[IrrAmt]]-CalcTable[[#This Row],[AET]]</f>
        <v>#NAME?</v>
      </c>
      <c r="AC3135" s="13" t="e">
        <f ca="1">IF(CalcTable[[#This Row],[PWC]]&gt;FCAP,MIN(24*PERC,MIN(SAT,CalcTable[[#This Row],[PWC]])-FCAP),0)</f>
        <v>#NAME?</v>
      </c>
      <c r="AD3135" s="13" t="e">
        <f ca="1">IF(CalcTable[[#This Row],[PWC]]&gt;SAT,CalcTable[[#This Row],[PWC]]-SAT,0)</f>
        <v>#NAME?</v>
      </c>
      <c r="AE3135" s="13" t="e">
        <f ca="1">CalcTable[[#This Row],[PWC]]-CalcTable[[#This Row],[PercAmt]]-CalcTable[[#This Row],[Runoff]]</f>
        <v>#NAME?</v>
      </c>
      <c r="AF3135" s="13" t="e">
        <f ca="1">CalcTable[[#This Row],[IrrAmt]]/1000*CUR_IRR_AREA*10000/IRR_EFF</f>
        <v>#NAME?</v>
      </c>
      <c r="AG3135" s="147"/>
      <c r="AH3135" s="13"/>
      <c r="AI3135" s="50">
        <v>0</v>
      </c>
      <c r="AJ3135" s="50">
        <v>0</v>
      </c>
      <c r="AK3135" s="50">
        <v>0</v>
      </c>
      <c r="AL3135" s="50">
        <v>0</v>
      </c>
      <c r="AM3135" s="50"/>
      <c r="AN3135" s="50"/>
      <c r="AO3135" s="50"/>
      <c r="AP3135" s="50"/>
      <c r="AQ3135" s="50"/>
      <c r="AR3135" s="50"/>
      <c r="AS3135" s="50"/>
      <c r="AT3135" s="50"/>
      <c r="AU3135" s="50"/>
      <c r="AV3135" s="50"/>
      <c r="AW3135" s="50"/>
      <c r="AX3135" s="50">
        <f t="shared" si="987"/>
        <v>0</v>
      </c>
      <c r="AY3135" s="50"/>
      <c r="AZ3135" s="50">
        <f t="shared" si="977"/>
        <v>0</v>
      </c>
      <c r="BA3135" s="50">
        <f t="shared" si="978"/>
        <v>0</v>
      </c>
      <c r="BB3135" s="50">
        <f t="shared" si="979"/>
        <v>0</v>
      </c>
      <c r="BC3135" s="17">
        <f t="shared" si="980"/>
        <v>19806</v>
      </c>
      <c r="BD3135" s="50">
        <f t="shared" si="981"/>
        <v>0</v>
      </c>
      <c r="BE3135" s="50">
        <f t="shared" si="982"/>
        <v>0</v>
      </c>
      <c r="BF3135" s="50">
        <f t="shared" si="988"/>
        <v>0</v>
      </c>
      <c r="BG3135" s="50"/>
      <c r="BH3135" s="17">
        <f t="shared" si="983"/>
        <v>0</v>
      </c>
      <c r="BI3135" s="17">
        <f t="shared" si="991"/>
        <v>3135</v>
      </c>
      <c r="BJ3135" s="17">
        <f t="shared" si="989"/>
        <v>3135</v>
      </c>
      <c r="BK3135" s="150">
        <f t="shared" si="990"/>
        <v>29397</v>
      </c>
      <c r="BL3135" s="50" t="e">
        <f t="shared" ca="1" si="984"/>
        <v>#NAME?</v>
      </c>
      <c r="BM3135" s="50" t="e">
        <f t="shared" ca="1" si="985"/>
        <v>#NAME?</v>
      </c>
      <c r="BN3135" s="50" t="e">
        <f t="shared" ca="1" si="986"/>
        <v>#NAME?</v>
      </c>
    </row>
    <row r="3136" spans="1:66" x14ac:dyDescent="0.35">
      <c r="A3136" s="48">
        <v>29398</v>
      </c>
      <c r="B3136" s="17">
        <v>1980</v>
      </c>
      <c r="C3136" s="17">
        <v>6</v>
      </c>
      <c r="D3136" s="17">
        <v>178</v>
      </c>
      <c r="E3136" s="17">
        <v>26</v>
      </c>
      <c r="F3136" s="17">
        <v>5</v>
      </c>
      <c r="G3136" s="50">
        <v>8.8000000000000007</v>
      </c>
      <c r="H3136" s="32">
        <v>2.7892554688586997</v>
      </c>
      <c r="I3136" s="50">
        <v>10.833333333333334</v>
      </c>
      <c r="J3136" s="13">
        <v>9.8000000000000007</v>
      </c>
      <c r="K3136" s="13">
        <f t="shared" si="972"/>
        <v>9.8000000000000007</v>
      </c>
      <c r="L3136" s="13">
        <f t="shared" si="973"/>
        <v>3.6000000000000005</v>
      </c>
      <c r="M3136" s="13" t="e">
        <f ca="1">CalcTable[[#This Row],[IWC]]-AE3135</f>
        <v>#NAME?</v>
      </c>
      <c r="N3136" s="13" t="e">
        <f ca="1">IF(CalcTable[[#This Row],[Day of Year]]&lt;123,FCAP,AE3135)</f>
        <v>#NAME?</v>
      </c>
      <c r="O3136" s="17" t="e">
        <f ca="1">IF(IRR_DRIP,5,COUNTIF('IDET Wind Values'!C3120:G3120,"&lt;="&amp;IRR_MAXWIND))</f>
        <v>#NAME?</v>
      </c>
      <c r="P3136" s="13" t="e">
        <f ca="1">CalcTable[[#This Row],[ET_o]]*KL</f>
        <v>#NAME?</v>
      </c>
      <c r="Q3136" s="13" t="e">
        <f ca="1">IF(WILTPT&lt;=0,1,MAX(0,MIN(1,(CalcTable[[#This Row],[IWC]]-WILTPT)/(MAD-WILTPT))))</f>
        <v>#NAME?</v>
      </c>
      <c r="R3136" s="13" t="e">
        <f ca="1">CalcTable[[#This Row],[ETMult]]*CalcTable[[#This Row],[ETb]]</f>
        <v>#NAME?</v>
      </c>
      <c r="S3136" s="13" t="b">
        <f>INDEX(IRR_LIST,CalcTable[[#This Row],[Day of Week]]+1)</f>
        <v>1</v>
      </c>
      <c r="T3136" s="13">
        <f t="shared" ca="1" si="974"/>
        <v>9.9</v>
      </c>
      <c r="U3136" s="13" t="b">
        <f ca="1">IF(CalcTable[[#This Row],[IrrPrecip]]&gt;=IC_MM,FALSE,TRUE)</f>
        <v>1</v>
      </c>
      <c r="V3136" s="13" t="b">
        <f t="shared" si="975"/>
        <v>1</v>
      </c>
      <c r="W3136" s="13" t="e">
        <f ca="1">IF(AND(IRR_DRIP=FALSE,CalcTable[[#This Row],[IrrHours]]&lt;=0),FALSE,TRUE)</f>
        <v>#NAME?</v>
      </c>
      <c r="X3136" s="13" t="e">
        <f ca="1">AND(CalcTable[[#This Row],[IrrDay]],CalcTable[[#This Row],[IrrRain]],CalcTable[[#This Row],[IrrWarm]],CalcTable[[#This Row],[IrrWindy]])</f>
        <v>#NAME?</v>
      </c>
      <c r="Y3136" s="13" t="e">
        <f t="shared" ca="1" si="976"/>
        <v>#NAME?</v>
      </c>
      <c r="Z3136" s="13" t="e">
        <f ca="1">CalcTable[[#This Row],[IrrHours]]/5</f>
        <v>#NAME?</v>
      </c>
      <c r="AA3136" s="13" t="e">
        <f ca="1">IF(CalcTable[[#This Row],[IrrFlag]]=FALSE,0,MAX(0,CalcTable[[#This Row],[VolRednWind]]*(FCAP*IRR_TARGET-CalcTable[[#This Row],[IWC]])))</f>
        <v>#NAME?</v>
      </c>
      <c r="AB3136" s="13" t="e">
        <f ca="1">CalcTable[[#This Row],[IWC]]+CalcTable[[#This Row],[Eff Precip]]+CalcTable[[#This Row],[IrrAmt]]-CalcTable[[#This Row],[AET]]</f>
        <v>#NAME?</v>
      </c>
      <c r="AC3136" s="13" t="e">
        <f ca="1">IF(CalcTable[[#This Row],[PWC]]&gt;FCAP,MIN(24*PERC,MIN(SAT,CalcTable[[#This Row],[PWC]])-FCAP),0)</f>
        <v>#NAME?</v>
      </c>
      <c r="AD3136" s="13" t="e">
        <f ca="1">IF(CalcTable[[#This Row],[PWC]]&gt;SAT,CalcTable[[#This Row],[PWC]]-SAT,0)</f>
        <v>#NAME?</v>
      </c>
      <c r="AE3136" s="13" t="e">
        <f ca="1">CalcTable[[#This Row],[PWC]]-CalcTable[[#This Row],[PercAmt]]-CalcTable[[#This Row],[Runoff]]</f>
        <v>#NAME?</v>
      </c>
      <c r="AF3136" s="13" t="e">
        <f ca="1">CalcTable[[#This Row],[IrrAmt]]/1000*CUR_IRR_AREA*10000/IRR_EFF</f>
        <v>#NAME?</v>
      </c>
      <c r="AG3136" s="147"/>
      <c r="AH3136" s="13"/>
      <c r="AI3136" s="50">
        <v>2.5226096306393888</v>
      </c>
      <c r="AJ3136" s="50">
        <v>3.4489886039648869</v>
      </c>
      <c r="AK3136" s="50">
        <v>0</v>
      </c>
      <c r="AL3136" s="50">
        <v>0</v>
      </c>
      <c r="AM3136" s="50"/>
      <c r="AN3136" s="50"/>
      <c r="AO3136" s="50"/>
      <c r="AP3136" s="50"/>
      <c r="AQ3136" s="50"/>
      <c r="AR3136" s="50"/>
      <c r="AS3136" s="50"/>
      <c r="AT3136" s="50"/>
      <c r="AU3136" s="50"/>
      <c r="AV3136" s="50"/>
      <c r="AW3136" s="50"/>
      <c r="AX3136" s="50">
        <f t="shared" si="987"/>
        <v>5.9715982346042757</v>
      </c>
      <c r="AY3136" s="50"/>
      <c r="AZ3136" s="50">
        <f t="shared" si="977"/>
        <v>138.16860696568108</v>
      </c>
      <c r="BA3136" s="50">
        <f t="shared" si="978"/>
        <v>223.85341062050202</v>
      </c>
      <c r="BB3136" s="50">
        <f t="shared" si="979"/>
        <v>231.66815908874528</v>
      </c>
      <c r="BC3136" s="17">
        <f t="shared" si="980"/>
        <v>19806</v>
      </c>
      <c r="BD3136" s="50">
        <f t="shared" si="981"/>
        <v>5.9715982346042757</v>
      </c>
      <c r="BE3136" s="50">
        <f t="shared" si="982"/>
        <v>138.16860696568108</v>
      </c>
      <c r="BF3136" s="50">
        <f t="shared" si="988"/>
        <v>225.9998560225055</v>
      </c>
      <c r="BG3136" s="50"/>
      <c r="BH3136" s="17">
        <f t="shared" si="983"/>
        <v>0</v>
      </c>
      <c r="BI3136" s="17">
        <f t="shared" si="991"/>
        <v>3136</v>
      </c>
      <c r="BJ3136" s="17">
        <f t="shared" si="989"/>
        <v>3136</v>
      </c>
      <c r="BK3136" s="150">
        <f t="shared" si="990"/>
        <v>29398</v>
      </c>
      <c r="BL3136" s="50" t="e">
        <f t="shared" ca="1" si="984"/>
        <v>#NAME?</v>
      </c>
      <c r="BM3136" s="50" t="e">
        <f t="shared" ca="1" si="985"/>
        <v>#NAME?</v>
      </c>
      <c r="BN3136" s="50" t="e">
        <f t="shared" ca="1" si="986"/>
        <v>#NAME?</v>
      </c>
    </row>
    <row r="3137" spans="1:66" x14ac:dyDescent="0.35">
      <c r="A3137" s="48">
        <v>29399</v>
      </c>
      <c r="B3137" s="17">
        <v>1980</v>
      </c>
      <c r="C3137" s="17">
        <v>6</v>
      </c>
      <c r="D3137" s="17">
        <v>179</v>
      </c>
      <c r="E3137" s="17">
        <v>27</v>
      </c>
      <c r="F3137" s="17">
        <v>6</v>
      </c>
      <c r="G3137" s="50">
        <v>9.4</v>
      </c>
      <c r="H3137" s="32">
        <v>4.2102953129422547</v>
      </c>
      <c r="I3137" s="50">
        <v>17.833333333333332</v>
      </c>
      <c r="J3137" s="13">
        <v>8.1999999999999993</v>
      </c>
      <c r="K3137" s="13">
        <f t="shared" si="972"/>
        <v>8.1999999999999993</v>
      </c>
      <c r="L3137" s="13">
        <f t="shared" si="973"/>
        <v>2.3999999999999995</v>
      </c>
      <c r="M3137" s="13" t="e">
        <f ca="1">CalcTable[[#This Row],[IWC]]-AE3136</f>
        <v>#NAME?</v>
      </c>
      <c r="N3137" s="13" t="e">
        <f ca="1">IF(CalcTable[[#This Row],[Day of Year]]&lt;123,FCAP,AE3136)</f>
        <v>#NAME?</v>
      </c>
      <c r="O3137" s="17" t="e">
        <f ca="1">IF(IRR_DRIP,5,COUNTIF('IDET Wind Values'!C3121:G3121,"&lt;="&amp;IRR_MAXWIND))</f>
        <v>#NAME?</v>
      </c>
      <c r="P3137" s="13" t="e">
        <f ca="1">CalcTable[[#This Row],[ET_o]]*KL</f>
        <v>#NAME?</v>
      </c>
      <c r="Q3137" s="13" t="e">
        <f ca="1">IF(WILTPT&lt;=0,1,MAX(0,MIN(1,(CalcTable[[#This Row],[IWC]]-WILTPT)/(MAD-WILTPT))))</f>
        <v>#NAME?</v>
      </c>
      <c r="R3137" s="13" t="e">
        <f ca="1">CalcTable[[#This Row],[ETMult]]*CalcTable[[#This Row],[ETb]]</f>
        <v>#NAME?</v>
      </c>
      <c r="S3137" s="13" t="b">
        <f>INDEX(IRR_LIST,CalcTable[[#This Row],[Day of Week]]+1)</f>
        <v>0</v>
      </c>
      <c r="T3137" s="13">
        <f t="shared" ca="1" si="974"/>
        <v>19.700000000000003</v>
      </c>
      <c r="U3137" s="13" t="b">
        <f ca="1">IF(CalcTable[[#This Row],[IrrPrecip]]&gt;=IC_MM,FALSE,TRUE)</f>
        <v>0</v>
      </c>
      <c r="V3137" s="13" t="b">
        <f t="shared" si="975"/>
        <v>1</v>
      </c>
      <c r="W3137" s="13" t="e">
        <f ca="1">IF(AND(IRR_DRIP=FALSE,CalcTable[[#This Row],[IrrHours]]&lt;=0),FALSE,TRUE)</f>
        <v>#NAME?</v>
      </c>
      <c r="X3137" s="13" t="e">
        <f ca="1">AND(CalcTable[[#This Row],[IrrDay]],CalcTable[[#This Row],[IrrRain]],CalcTable[[#This Row],[IrrWarm]],CalcTable[[#This Row],[IrrWindy]])</f>
        <v>#NAME?</v>
      </c>
      <c r="Y3137" s="13" t="e">
        <f t="shared" ca="1" si="976"/>
        <v>#NAME?</v>
      </c>
      <c r="Z3137" s="13" t="e">
        <f ca="1">CalcTable[[#This Row],[IrrHours]]/5</f>
        <v>#NAME?</v>
      </c>
      <c r="AA3137" s="13" t="e">
        <f ca="1">IF(CalcTable[[#This Row],[IrrFlag]]=FALSE,0,MAX(0,CalcTable[[#This Row],[VolRednWind]]*(FCAP*IRR_TARGET-CalcTable[[#This Row],[IWC]])))</f>
        <v>#NAME?</v>
      </c>
      <c r="AB3137" s="13" t="e">
        <f ca="1">CalcTable[[#This Row],[IWC]]+CalcTable[[#This Row],[Eff Precip]]+CalcTable[[#This Row],[IrrAmt]]-CalcTable[[#This Row],[AET]]</f>
        <v>#NAME?</v>
      </c>
      <c r="AC3137" s="13" t="e">
        <f ca="1">IF(CalcTable[[#This Row],[PWC]]&gt;FCAP,MIN(24*PERC,MIN(SAT,CalcTable[[#This Row],[PWC]])-FCAP),0)</f>
        <v>#NAME?</v>
      </c>
      <c r="AD3137" s="13" t="e">
        <f ca="1">IF(CalcTable[[#This Row],[PWC]]&gt;SAT,CalcTable[[#This Row],[PWC]]-SAT,0)</f>
        <v>#NAME?</v>
      </c>
      <c r="AE3137" s="13" t="e">
        <f ca="1">CalcTable[[#This Row],[PWC]]-CalcTable[[#This Row],[PercAmt]]-CalcTable[[#This Row],[Runoff]]</f>
        <v>#NAME?</v>
      </c>
      <c r="AF3137" s="13" t="e">
        <f ca="1">CalcTable[[#This Row],[IrrAmt]]/1000*CUR_IRR_AREA*10000/IRR_EFF</f>
        <v>#NAME?</v>
      </c>
      <c r="AG3137" s="147"/>
      <c r="AH3137" s="13"/>
      <c r="AI3137" s="50">
        <v>0</v>
      </c>
      <c r="AJ3137" s="50">
        <v>0</v>
      </c>
      <c r="AK3137" s="50">
        <v>0</v>
      </c>
      <c r="AL3137" s="50">
        <v>0</v>
      </c>
      <c r="AM3137" s="50"/>
      <c r="AN3137" s="50"/>
      <c r="AO3137" s="50"/>
      <c r="AP3137" s="50"/>
      <c r="AQ3137" s="50"/>
      <c r="AR3137" s="50"/>
      <c r="AS3137" s="50"/>
      <c r="AT3137" s="50"/>
      <c r="AU3137" s="50"/>
      <c r="AV3137" s="50"/>
      <c r="AW3137" s="50"/>
      <c r="AX3137" s="50">
        <f t="shared" si="987"/>
        <v>0</v>
      </c>
      <c r="AY3137" s="50"/>
      <c r="AZ3137" s="50">
        <f t="shared" si="977"/>
        <v>0</v>
      </c>
      <c r="BA3137" s="50">
        <f t="shared" si="978"/>
        <v>0</v>
      </c>
      <c r="BB3137" s="50">
        <f t="shared" si="979"/>
        <v>0</v>
      </c>
      <c r="BC3137" s="17">
        <f t="shared" si="980"/>
        <v>19806</v>
      </c>
      <c r="BD3137" s="50">
        <f t="shared" si="981"/>
        <v>0</v>
      </c>
      <c r="BE3137" s="50">
        <f t="shared" si="982"/>
        <v>0</v>
      </c>
      <c r="BF3137" s="50">
        <f t="shared" si="988"/>
        <v>0</v>
      </c>
      <c r="BG3137" s="50"/>
      <c r="BH3137" s="17">
        <f t="shared" si="983"/>
        <v>0</v>
      </c>
      <c r="BI3137" s="17">
        <f t="shared" si="991"/>
        <v>3137</v>
      </c>
      <c r="BJ3137" s="17">
        <f t="shared" si="989"/>
        <v>3137</v>
      </c>
      <c r="BK3137" s="150">
        <f t="shared" si="990"/>
        <v>29399</v>
      </c>
      <c r="BL3137" s="50" t="e">
        <f t="shared" ca="1" si="984"/>
        <v>#NAME?</v>
      </c>
      <c r="BM3137" s="50" t="e">
        <f t="shared" ca="1" si="985"/>
        <v>#NAME?</v>
      </c>
      <c r="BN3137" s="50" t="e">
        <f t="shared" ca="1" si="986"/>
        <v>#NAME?</v>
      </c>
    </row>
    <row r="3138" spans="1:66" x14ac:dyDescent="0.35">
      <c r="A3138" s="48">
        <v>29400</v>
      </c>
      <c r="B3138" s="17">
        <v>1980</v>
      </c>
      <c r="C3138" s="17">
        <v>6</v>
      </c>
      <c r="D3138" s="17">
        <v>180</v>
      </c>
      <c r="E3138" s="17">
        <v>28</v>
      </c>
      <c r="F3138" s="17">
        <v>7</v>
      </c>
      <c r="G3138" s="50">
        <v>10.5</v>
      </c>
      <c r="H3138" s="32">
        <v>4.5590723418710235</v>
      </c>
      <c r="I3138" s="50">
        <v>17</v>
      </c>
      <c r="J3138" s="13">
        <v>0.2</v>
      </c>
      <c r="K3138" s="13">
        <f t="shared" si="972"/>
        <v>0.2</v>
      </c>
      <c r="L3138" s="13">
        <f t="shared" si="973"/>
        <v>0</v>
      </c>
      <c r="M3138" s="13" t="e">
        <f ca="1">CalcTable[[#This Row],[IWC]]-AE3137</f>
        <v>#NAME?</v>
      </c>
      <c r="N3138" s="13" t="e">
        <f ca="1">IF(CalcTable[[#This Row],[Day of Year]]&lt;123,FCAP,AE3137)</f>
        <v>#NAME?</v>
      </c>
      <c r="O3138" s="17" t="e">
        <f ca="1">IF(IRR_DRIP,5,COUNTIF('IDET Wind Values'!C3122:G3122,"&lt;="&amp;IRR_MAXWIND))</f>
        <v>#NAME?</v>
      </c>
      <c r="P3138" s="13" t="e">
        <f ca="1">CalcTable[[#This Row],[ET_o]]*KL</f>
        <v>#NAME?</v>
      </c>
      <c r="Q3138" s="13" t="e">
        <f ca="1">IF(WILTPT&lt;=0,1,MAX(0,MIN(1,(CalcTable[[#This Row],[IWC]]-WILTPT)/(MAD-WILTPT))))</f>
        <v>#NAME?</v>
      </c>
      <c r="R3138" s="13" t="e">
        <f ca="1">CalcTable[[#This Row],[ETMult]]*CalcTable[[#This Row],[ETb]]</f>
        <v>#NAME?</v>
      </c>
      <c r="S3138" s="13" t="b">
        <f>INDEX(IRR_LIST,CalcTable[[#This Row],[Day of Week]]+1)</f>
        <v>0</v>
      </c>
      <c r="T3138" s="13">
        <f t="shared" ca="1" si="974"/>
        <v>18</v>
      </c>
      <c r="U3138" s="13" t="b">
        <f ca="1">IF(CalcTable[[#This Row],[IrrPrecip]]&gt;=IC_MM,FALSE,TRUE)</f>
        <v>0</v>
      </c>
      <c r="V3138" s="13" t="b">
        <f t="shared" si="975"/>
        <v>1</v>
      </c>
      <c r="W3138" s="13" t="e">
        <f ca="1">IF(AND(IRR_DRIP=FALSE,CalcTable[[#This Row],[IrrHours]]&lt;=0),FALSE,TRUE)</f>
        <v>#NAME?</v>
      </c>
      <c r="X3138" s="13" t="e">
        <f ca="1">AND(CalcTable[[#This Row],[IrrDay]],CalcTable[[#This Row],[IrrRain]],CalcTable[[#This Row],[IrrWarm]],CalcTable[[#This Row],[IrrWindy]])</f>
        <v>#NAME?</v>
      </c>
      <c r="Y3138" s="13" t="e">
        <f t="shared" ca="1" si="976"/>
        <v>#NAME?</v>
      </c>
      <c r="Z3138" s="13" t="e">
        <f ca="1">CalcTable[[#This Row],[IrrHours]]/5</f>
        <v>#NAME?</v>
      </c>
      <c r="AA3138" s="13" t="e">
        <f ca="1">IF(CalcTable[[#This Row],[IrrFlag]]=FALSE,0,MAX(0,CalcTable[[#This Row],[VolRednWind]]*(FCAP*IRR_TARGET-CalcTable[[#This Row],[IWC]])))</f>
        <v>#NAME?</v>
      </c>
      <c r="AB3138" s="13" t="e">
        <f ca="1">CalcTable[[#This Row],[IWC]]+CalcTable[[#This Row],[Eff Precip]]+CalcTable[[#This Row],[IrrAmt]]-CalcTable[[#This Row],[AET]]</f>
        <v>#NAME?</v>
      </c>
      <c r="AC3138" s="13" t="e">
        <f ca="1">IF(CalcTable[[#This Row],[PWC]]&gt;FCAP,MIN(24*PERC,MIN(SAT,CalcTable[[#This Row],[PWC]])-FCAP),0)</f>
        <v>#NAME?</v>
      </c>
      <c r="AD3138" s="13" t="e">
        <f ca="1">IF(CalcTable[[#This Row],[PWC]]&gt;SAT,CalcTable[[#This Row],[PWC]]-SAT,0)</f>
        <v>#NAME?</v>
      </c>
      <c r="AE3138" s="13" t="e">
        <f ca="1">CalcTable[[#This Row],[PWC]]-CalcTable[[#This Row],[PercAmt]]-CalcTable[[#This Row],[Runoff]]</f>
        <v>#NAME?</v>
      </c>
      <c r="AF3138" s="13" t="e">
        <f ca="1">CalcTable[[#This Row],[IrrAmt]]/1000*CUR_IRR_AREA*10000/IRR_EFF</f>
        <v>#NAME?</v>
      </c>
      <c r="AG3138" s="147"/>
      <c r="AH3138" s="13"/>
      <c r="AI3138" s="50">
        <v>0</v>
      </c>
      <c r="AJ3138" s="50">
        <v>0</v>
      </c>
      <c r="AK3138" s="50">
        <v>0</v>
      </c>
      <c r="AL3138" s="50">
        <v>0</v>
      </c>
      <c r="AM3138" s="50"/>
      <c r="AN3138" s="50"/>
      <c r="AO3138" s="50"/>
      <c r="AP3138" s="50"/>
      <c r="AQ3138" s="50"/>
      <c r="AR3138" s="50"/>
      <c r="AS3138" s="50"/>
      <c r="AT3138" s="50"/>
      <c r="AU3138" s="50"/>
      <c r="AV3138" s="50"/>
      <c r="AW3138" s="50"/>
      <c r="AX3138" s="50">
        <f t="shared" si="987"/>
        <v>0</v>
      </c>
      <c r="AY3138" s="50"/>
      <c r="AZ3138" s="50">
        <f t="shared" si="977"/>
        <v>0</v>
      </c>
      <c r="BA3138" s="50">
        <f t="shared" si="978"/>
        <v>0</v>
      </c>
      <c r="BB3138" s="50">
        <f t="shared" si="979"/>
        <v>0</v>
      </c>
      <c r="BC3138" s="17">
        <f t="shared" si="980"/>
        <v>19806</v>
      </c>
      <c r="BD3138" s="50">
        <f t="shared" si="981"/>
        <v>0</v>
      </c>
      <c r="BE3138" s="50">
        <f t="shared" si="982"/>
        <v>0</v>
      </c>
      <c r="BF3138" s="50">
        <f t="shared" si="988"/>
        <v>0</v>
      </c>
      <c r="BG3138" s="50"/>
      <c r="BH3138" s="17">
        <f t="shared" si="983"/>
        <v>0</v>
      </c>
      <c r="BI3138" s="17">
        <f t="shared" si="991"/>
        <v>3138</v>
      </c>
      <c r="BJ3138" s="17">
        <f t="shared" si="989"/>
        <v>3138</v>
      </c>
      <c r="BK3138" s="150">
        <f t="shared" si="990"/>
        <v>29400</v>
      </c>
      <c r="BL3138" s="50" t="e">
        <f t="shared" ca="1" si="984"/>
        <v>#NAME?</v>
      </c>
      <c r="BM3138" s="50" t="e">
        <f t="shared" ca="1" si="985"/>
        <v>#NAME?</v>
      </c>
      <c r="BN3138" s="50" t="e">
        <f t="shared" ca="1" si="986"/>
        <v>#NAME?</v>
      </c>
    </row>
    <row r="3139" spans="1:66" x14ac:dyDescent="0.35">
      <c r="A3139" s="48">
        <v>29401</v>
      </c>
      <c r="B3139" s="17">
        <v>1980</v>
      </c>
      <c r="C3139" s="17">
        <v>6</v>
      </c>
      <c r="D3139" s="17">
        <v>181</v>
      </c>
      <c r="E3139" s="17">
        <v>29</v>
      </c>
      <c r="F3139" s="17">
        <v>1</v>
      </c>
      <c r="G3139" s="50">
        <v>5.6</v>
      </c>
      <c r="H3139" s="32">
        <v>4.0315134257700578</v>
      </c>
      <c r="I3139" s="50">
        <v>9.6666666666666661</v>
      </c>
      <c r="J3139" s="13">
        <v>4.2</v>
      </c>
      <c r="K3139" s="13">
        <f t="shared" si="972"/>
        <v>4.2</v>
      </c>
      <c r="L3139" s="13">
        <f t="shared" si="973"/>
        <v>0</v>
      </c>
      <c r="M3139" s="13" t="e">
        <f ca="1">CalcTable[[#This Row],[IWC]]-AE3138</f>
        <v>#NAME?</v>
      </c>
      <c r="N3139" s="13" t="e">
        <f ca="1">IF(CalcTable[[#This Row],[Day of Year]]&lt;123,FCAP,AE3138)</f>
        <v>#NAME?</v>
      </c>
      <c r="O3139" s="17" t="e">
        <f ca="1">IF(IRR_DRIP,5,COUNTIF('IDET Wind Values'!C3123:G3123,"&lt;="&amp;IRR_MAXWIND))</f>
        <v>#NAME?</v>
      </c>
      <c r="P3139" s="13" t="e">
        <f ca="1">CalcTable[[#This Row],[ET_o]]*KL</f>
        <v>#NAME?</v>
      </c>
      <c r="Q3139" s="13" t="e">
        <f ca="1">IF(WILTPT&lt;=0,1,MAX(0,MIN(1,(CalcTable[[#This Row],[IWC]]-WILTPT)/(MAD-WILTPT))))</f>
        <v>#NAME?</v>
      </c>
      <c r="R3139" s="13" t="e">
        <f ca="1">CalcTable[[#This Row],[ETMult]]*CalcTable[[#This Row],[ETb]]</f>
        <v>#NAME?</v>
      </c>
      <c r="S3139" s="13" t="b">
        <f>INDEX(IRR_LIST,CalcTable[[#This Row],[Day of Week]]+1)</f>
        <v>1</v>
      </c>
      <c r="T3139" s="13">
        <f t="shared" ca="1" si="974"/>
        <v>8.3999999999999986</v>
      </c>
      <c r="U3139" s="13" t="b">
        <f ca="1">IF(CalcTable[[#This Row],[IrrPrecip]]&gt;=IC_MM,FALSE,TRUE)</f>
        <v>1</v>
      </c>
      <c r="V3139" s="13" t="b">
        <f t="shared" si="975"/>
        <v>1</v>
      </c>
      <c r="W3139" s="13" t="e">
        <f ca="1">IF(AND(IRR_DRIP=FALSE,CalcTable[[#This Row],[IrrHours]]&lt;=0),FALSE,TRUE)</f>
        <v>#NAME?</v>
      </c>
      <c r="X3139" s="13" t="e">
        <f ca="1">AND(CalcTable[[#This Row],[IrrDay]],CalcTable[[#This Row],[IrrRain]],CalcTable[[#This Row],[IrrWarm]],CalcTable[[#This Row],[IrrWindy]])</f>
        <v>#NAME?</v>
      </c>
      <c r="Y3139" s="13" t="e">
        <f t="shared" ca="1" si="976"/>
        <v>#NAME?</v>
      </c>
      <c r="Z3139" s="13" t="e">
        <f ca="1">CalcTable[[#This Row],[IrrHours]]/5</f>
        <v>#NAME?</v>
      </c>
      <c r="AA3139" s="13" t="e">
        <f ca="1">IF(CalcTable[[#This Row],[IrrFlag]]=FALSE,0,MAX(0,CalcTable[[#This Row],[VolRednWind]]*(FCAP*IRR_TARGET-CalcTable[[#This Row],[IWC]])))</f>
        <v>#NAME?</v>
      </c>
      <c r="AB3139" s="13" t="e">
        <f ca="1">CalcTable[[#This Row],[IWC]]+CalcTable[[#This Row],[Eff Precip]]+CalcTable[[#This Row],[IrrAmt]]-CalcTable[[#This Row],[AET]]</f>
        <v>#NAME?</v>
      </c>
      <c r="AC3139" s="13" t="e">
        <f ca="1">IF(CalcTable[[#This Row],[PWC]]&gt;FCAP,MIN(24*PERC,MIN(SAT,CalcTable[[#This Row],[PWC]])-FCAP),0)</f>
        <v>#NAME?</v>
      </c>
      <c r="AD3139" s="13" t="e">
        <f ca="1">IF(CalcTable[[#This Row],[PWC]]&gt;SAT,CalcTable[[#This Row],[PWC]]-SAT,0)</f>
        <v>#NAME?</v>
      </c>
      <c r="AE3139" s="13" t="e">
        <f ca="1">CalcTable[[#This Row],[PWC]]-CalcTable[[#This Row],[PercAmt]]-CalcTable[[#This Row],[Runoff]]</f>
        <v>#NAME?</v>
      </c>
      <c r="AF3139" s="13" t="e">
        <f ca="1">CalcTable[[#This Row],[IrrAmt]]/1000*CUR_IRR_AREA*10000/IRR_EFF</f>
        <v>#NAME?</v>
      </c>
      <c r="AG3139" s="147"/>
      <c r="AH3139" s="13"/>
      <c r="AI3139" s="50">
        <v>1.4293114716738602</v>
      </c>
      <c r="AJ3139" s="50">
        <v>2.1109114716738588</v>
      </c>
      <c r="AK3139" s="50">
        <v>0</v>
      </c>
      <c r="AL3139" s="50">
        <v>0</v>
      </c>
      <c r="AM3139" s="50"/>
      <c r="AN3139" s="50"/>
      <c r="AO3139" s="50"/>
      <c r="AP3139" s="50"/>
      <c r="AQ3139" s="50"/>
      <c r="AR3139" s="50"/>
      <c r="AS3139" s="50"/>
      <c r="AT3139" s="50"/>
      <c r="AU3139" s="50"/>
      <c r="AV3139" s="50"/>
      <c r="AW3139" s="50"/>
      <c r="AX3139" s="50">
        <f t="shared" si="987"/>
        <v>3.540222943347719</v>
      </c>
      <c r="AY3139" s="50"/>
      <c r="AZ3139" s="50">
        <f t="shared" si="977"/>
        <v>82.88330475364981</v>
      </c>
      <c r="BA3139" s="50">
        <f t="shared" si="978"/>
        <v>134.41838043903715</v>
      </c>
      <c r="BB3139" s="50">
        <f t="shared" si="979"/>
        <v>139.12124928366472</v>
      </c>
      <c r="BC3139" s="17">
        <f t="shared" si="980"/>
        <v>19806</v>
      </c>
      <c r="BD3139" s="50">
        <f t="shared" si="981"/>
        <v>3.540222943347719</v>
      </c>
      <c r="BE3139" s="50">
        <f t="shared" si="982"/>
        <v>82.88330475364981</v>
      </c>
      <c r="BF3139" s="50">
        <f t="shared" si="988"/>
        <v>135.57070127838043</v>
      </c>
      <c r="BG3139" s="50"/>
      <c r="BH3139" s="17">
        <f t="shared" si="983"/>
        <v>0</v>
      </c>
      <c r="BI3139" s="17">
        <f t="shared" si="991"/>
        <v>3139</v>
      </c>
      <c r="BJ3139" s="17">
        <f t="shared" si="989"/>
        <v>3139</v>
      </c>
      <c r="BK3139" s="150">
        <f t="shared" si="990"/>
        <v>29401</v>
      </c>
      <c r="BL3139" s="50" t="e">
        <f t="shared" ca="1" si="984"/>
        <v>#NAME?</v>
      </c>
      <c r="BM3139" s="50" t="e">
        <f t="shared" ca="1" si="985"/>
        <v>#NAME?</v>
      </c>
      <c r="BN3139" s="50" t="e">
        <f t="shared" ca="1" si="986"/>
        <v>#NAME?</v>
      </c>
    </row>
    <row r="3140" spans="1:66" x14ac:dyDescent="0.35">
      <c r="A3140" s="48">
        <v>29402</v>
      </c>
      <c r="B3140" s="17">
        <v>1980</v>
      </c>
      <c r="C3140" s="17">
        <v>6</v>
      </c>
      <c r="D3140" s="17">
        <v>182</v>
      </c>
      <c r="E3140" s="17">
        <v>30</v>
      </c>
      <c r="F3140" s="17">
        <v>2</v>
      </c>
      <c r="G3140" s="50">
        <v>5.6</v>
      </c>
      <c r="H3140" s="32">
        <v>3.8420802126419327</v>
      </c>
      <c r="I3140" s="50">
        <v>12.833333333333334</v>
      </c>
      <c r="J3140" s="13">
        <v>0</v>
      </c>
      <c r="K3140" s="13">
        <f t="shared" si="972"/>
        <v>0</v>
      </c>
      <c r="L3140" s="13">
        <f t="shared" si="973"/>
        <v>0</v>
      </c>
      <c r="M3140" s="13" t="e">
        <f ca="1">CalcTable[[#This Row],[IWC]]-AE3139</f>
        <v>#NAME?</v>
      </c>
      <c r="N3140" s="13" t="e">
        <f ca="1">IF(CalcTable[[#This Row],[Day of Year]]&lt;123,FCAP,AE3139)</f>
        <v>#NAME?</v>
      </c>
      <c r="O3140" s="17" t="e">
        <f ca="1">IF(IRR_DRIP,5,COUNTIF('IDET Wind Values'!C3124:G3124,"&lt;="&amp;IRR_MAXWIND))</f>
        <v>#NAME?</v>
      </c>
      <c r="P3140" s="13" t="e">
        <f ca="1">CalcTable[[#This Row],[ET_o]]*KL</f>
        <v>#NAME?</v>
      </c>
      <c r="Q3140" s="13" t="e">
        <f ca="1">IF(WILTPT&lt;=0,1,MAX(0,MIN(1,(CalcTable[[#This Row],[IWC]]-WILTPT)/(MAD-WILTPT))))</f>
        <v>#NAME?</v>
      </c>
      <c r="R3140" s="13" t="e">
        <f ca="1">CalcTable[[#This Row],[ETMult]]*CalcTable[[#This Row],[ETb]]</f>
        <v>#NAME?</v>
      </c>
      <c r="S3140" s="13" t="b">
        <f>INDEX(IRR_LIST,CalcTable[[#This Row],[Day of Week]]+1)</f>
        <v>0</v>
      </c>
      <c r="T3140" s="13">
        <f t="shared" ca="1" si="974"/>
        <v>4.4000000000000004</v>
      </c>
      <c r="U3140" s="13" t="b">
        <f ca="1">IF(CalcTable[[#This Row],[IrrPrecip]]&gt;=IC_MM,FALSE,TRUE)</f>
        <v>1</v>
      </c>
      <c r="V3140" s="13" t="b">
        <f t="shared" si="975"/>
        <v>1</v>
      </c>
      <c r="W3140" s="13" t="e">
        <f ca="1">IF(AND(IRR_DRIP=FALSE,CalcTable[[#This Row],[IrrHours]]&lt;=0),FALSE,TRUE)</f>
        <v>#NAME?</v>
      </c>
      <c r="X3140" s="13" t="e">
        <f ca="1">AND(CalcTable[[#This Row],[IrrDay]],CalcTable[[#This Row],[IrrRain]],CalcTable[[#This Row],[IrrWarm]],CalcTable[[#This Row],[IrrWindy]])</f>
        <v>#NAME?</v>
      </c>
      <c r="Y3140" s="13" t="e">
        <f t="shared" ca="1" si="976"/>
        <v>#NAME?</v>
      </c>
      <c r="Z3140" s="13" t="e">
        <f ca="1">CalcTable[[#This Row],[IrrHours]]/5</f>
        <v>#NAME?</v>
      </c>
      <c r="AA3140" s="13" t="e">
        <f ca="1">IF(CalcTable[[#This Row],[IrrFlag]]=FALSE,0,MAX(0,CalcTable[[#This Row],[VolRednWind]]*(FCAP*IRR_TARGET-CalcTable[[#This Row],[IWC]])))</f>
        <v>#NAME?</v>
      </c>
      <c r="AB3140" s="13" t="e">
        <f ca="1">CalcTable[[#This Row],[IWC]]+CalcTable[[#This Row],[Eff Precip]]+CalcTable[[#This Row],[IrrAmt]]-CalcTable[[#This Row],[AET]]</f>
        <v>#NAME?</v>
      </c>
      <c r="AC3140" s="13" t="e">
        <f ca="1">IF(CalcTable[[#This Row],[PWC]]&gt;FCAP,MIN(24*PERC,MIN(SAT,CalcTable[[#This Row],[PWC]])-FCAP),0)</f>
        <v>#NAME?</v>
      </c>
      <c r="AD3140" s="13" t="e">
        <f ca="1">IF(CalcTable[[#This Row],[PWC]]&gt;SAT,CalcTable[[#This Row],[PWC]]-SAT,0)</f>
        <v>#NAME?</v>
      </c>
      <c r="AE3140" s="13" t="e">
        <f ca="1">CalcTable[[#This Row],[PWC]]-CalcTable[[#This Row],[PercAmt]]-CalcTable[[#This Row],[Runoff]]</f>
        <v>#NAME?</v>
      </c>
      <c r="AF3140" s="13" t="e">
        <f ca="1">CalcTable[[#This Row],[IrrAmt]]/1000*CUR_IRR_AREA*10000/IRR_EFF</f>
        <v>#NAME?</v>
      </c>
      <c r="AG3140" s="147"/>
      <c r="AH3140" s="13"/>
      <c r="AI3140" s="50">
        <v>0</v>
      </c>
      <c r="AJ3140" s="50">
        <v>0</v>
      </c>
      <c r="AK3140" s="50">
        <v>6.1222577377620784</v>
      </c>
      <c r="AL3140" s="50">
        <v>7.0048221722025943</v>
      </c>
      <c r="AM3140" s="50"/>
      <c r="AN3140" s="50"/>
      <c r="AO3140" s="50"/>
      <c r="AP3140" s="50"/>
      <c r="AQ3140" s="50"/>
      <c r="AR3140" s="50"/>
      <c r="AS3140" s="50"/>
      <c r="AT3140" s="50"/>
      <c r="AU3140" s="50"/>
      <c r="AV3140" s="50"/>
      <c r="AW3140" s="50"/>
      <c r="AX3140" s="50">
        <f t="shared" si="987"/>
        <v>13.127079909964673</v>
      </c>
      <c r="AY3140" s="50"/>
      <c r="AZ3140" s="50">
        <f t="shared" si="977"/>
        <v>295.26789720511994</v>
      </c>
      <c r="BA3140" s="50">
        <f t="shared" si="978"/>
        <v>454.61882585550211</v>
      </c>
      <c r="BB3140" s="50">
        <f t="shared" si="979"/>
        <v>468.67920191288886</v>
      </c>
      <c r="BC3140" s="17">
        <f t="shared" si="980"/>
        <v>19806</v>
      </c>
      <c r="BD3140" s="50">
        <f t="shared" si="981"/>
        <v>13.127079909964673</v>
      </c>
      <c r="BE3140" s="50">
        <f t="shared" si="982"/>
        <v>295.26789720511994</v>
      </c>
      <c r="BF3140" s="50">
        <f t="shared" si="988"/>
        <v>482.96428343523701</v>
      </c>
      <c r="BG3140" s="50"/>
      <c r="BH3140" s="17">
        <f t="shared" si="983"/>
        <v>0</v>
      </c>
      <c r="BI3140" s="17">
        <f t="shared" si="991"/>
        <v>3140</v>
      </c>
      <c r="BJ3140" s="17">
        <f t="shared" si="989"/>
        <v>3140</v>
      </c>
      <c r="BK3140" s="150">
        <f t="shared" si="990"/>
        <v>29402</v>
      </c>
      <c r="BL3140" s="50" t="e">
        <f t="shared" ca="1" si="984"/>
        <v>#NAME?</v>
      </c>
      <c r="BM3140" s="50" t="e">
        <f t="shared" ca="1" si="985"/>
        <v>#NAME?</v>
      </c>
      <c r="BN3140" s="50" t="e">
        <f t="shared" ca="1" si="986"/>
        <v>#NAME?</v>
      </c>
    </row>
    <row r="3141" spans="1:66" x14ac:dyDescent="0.35">
      <c r="A3141" s="48">
        <v>29403</v>
      </c>
      <c r="B3141" s="17">
        <v>1980</v>
      </c>
      <c r="C3141" s="17">
        <v>7</v>
      </c>
      <c r="D3141" s="17">
        <v>183</v>
      </c>
      <c r="E3141" s="17">
        <v>1</v>
      </c>
      <c r="F3141" s="17">
        <v>3</v>
      </c>
      <c r="G3141" s="50">
        <v>6.8</v>
      </c>
      <c r="H3141" s="32">
        <v>4.7493584583779569</v>
      </c>
      <c r="I3141" s="50">
        <v>6.666666666666667</v>
      </c>
      <c r="J3141" s="13">
        <v>0</v>
      </c>
      <c r="K3141" s="13">
        <f t="shared" si="972"/>
        <v>0</v>
      </c>
      <c r="L3141" s="13">
        <f t="shared" si="973"/>
        <v>0</v>
      </c>
      <c r="M3141" s="13" t="e">
        <f ca="1">CalcTable[[#This Row],[IWC]]-AE3140</f>
        <v>#NAME?</v>
      </c>
      <c r="N3141" s="13" t="e">
        <f ca="1">IF(CalcTable[[#This Row],[Day of Year]]&lt;123,FCAP,AE3140)</f>
        <v>#NAME?</v>
      </c>
      <c r="O3141" s="17" t="e">
        <f ca="1">IF(IRR_DRIP,5,COUNTIF('IDET Wind Values'!C3125:G3125,"&lt;="&amp;IRR_MAXWIND))</f>
        <v>#NAME?</v>
      </c>
      <c r="P3141" s="13" t="e">
        <f ca="1">CalcTable[[#This Row],[ET_o]]*KL</f>
        <v>#NAME?</v>
      </c>
      <c r="Q3141" s="13" t="e">
        <f ca="1">IF(WILTPT&lt;=0,1,MAX(0,MIN(1,(CalcTable[[#This Row],[IWC]]-WILTPT)/(MAD-WILTPT))))</f>
        <v>#NAME?</v>
      </c>
      <c r="R3141" s="13" t="e">
        <f ca="1">CalcTable[[#This Row],[ETMult]]*CalcTable[[#This Row],[ETb]]</f>
        <v>#NAME?</v>
      </c>
      <c r="S3141" s="13" t="b">
        <f>INDEX(IRR_LIST,CalcTable[[#This Row],[Day of Week]]+1)</f>
        <v>1</v>
      </c>
      <c r="T3141" s="13">
        <f t="shared" ca="1" si="974"/>
        <v>4.2</v>
      </c>
      <c r="U3141" s="13" t="b">
        <f ca="1">IF(CalcTable[[#This Row],[IrrPrecip]]&gt;=IC_MM,FALSE,TRUE)</f>
        <v>1</v>
      </c>
      <c r="V3141" s="13" t="b">
        <f t="shared" si="975"/>
        <v>1</v>
      </c>
      <c r="W3141" s="13" t="e">
        <f ca="1">IF(AND(IRR_DRIP=FALSE,CalcTable[[#This Row],[IrrHours]]&lt;=0),FALSE,TRUE)</f>
        <v>#NAME?</v>
      </c>
      <c r="X3141" s="13" t="e">
        <f ca="1">AND(CalcTable[[#This Row],[IrrDay]],CalcTable[[#This Row],[IrrRain]],CalcTable[[#This Row],[IrrWarm]],CalcTable[[#This Row],[IrrWindy]])</f>
        <v>#NAME?</v>
      </c>
      <c r="Y3141" s="13" t="e">
        <f t="shared" ca="1" si="976"/>
        <v>#NAME?</v>
      </c>
      <c r="Z3141" s="13" t="e">
        <f ca="1">CalcTable[[#This Row],[IrrHours]]/5</f>
        <v>#NAME?</v>
      </c>
      <c r="AA3141" s="13" t="e">
        <f ca="1">IF(CalcTable[[#This Row],[IrrFlag]]=FALSE,0,MAX(0,CalcTable[[#This Row],[VolRednWind]]*(FCAP*IRR_TARGET-CalcTable[[#This Row],[IWC]])))</f>
        <v>#NAME?</v>
      </c>
      <c r="AB3141" s="13" t="e">
        <f ca="1">CalcTable[[#This Row],[IWC]]+CalcTable[[#This Row],[Eff Precip]]+CalcTable[[#This Row],[IrrAmt]]-CalcTable[[#This Row],[AET]]</f>
        <v>#NAME?</v>
      </c>
      <c r="AC3141" s="13" t="e">
        <f ca="1">IF(CalcTable[[#This Row],[PWC]]&gt;FCAP,MIN(24*PERC,MIN(SAT,CalcTable[[#This Row],[PWC]])-FCAP),0)</f>
        <v>#NAME?</v>
      </c>
      <c r="AD3141" s="13" t="e">
        <f ca="1">IF(CalcTable[[#This Row],[PWC]]&gt;SAT,CalcTable[[#This Row],[PWC]]-SAT,0)</f>
        <v>#NAME?</v>
      </c>
      <c r="AE3141" s="13" t="e">
        <f ca="1">CalcTable[[#This Row],[PWC]]-CalcTable[[#This Row],[PercAmt]]-CalcTable[[#This Row],[Runoff]]</f>
        <v>#NAME?</v>
      </c>
      <c r="AF3141" s="13" t="e">
        <f ca="1">CalcTable[[#This Row],[IrrAmt]]/1000*CUR_IRR_AREA*10000/IRR_EFF</f>
        <v>#NAME?</v>
      </c>
      <c r="AG3141" s="147"/>
      <c r="AH3141" s="13"/>
      <c r="AI3141" s="50">
        <v>11.228761433583834</v>
      </c>
      <c r="AJ3141" s="50">
        <v>13.955161433583825</v>
      </c>
      <c r="AK3141" s="50">
        <v>0</v>
      </c>
      <c r="AL3141" s="50">
        <v>0</v>
      </c>
      <c r="AM3141" s="50"/>
      <c r="AN3141" s="50"/>
      <c r="AO3141" s="50"/>
      <c r="AP3141" s="50"/>
      <c r="AQ3141" s="50"/>
      <c r="AR3141" s="50"/>
      <c r="AS3141" s="50"/>
      <c r="AT3141" s="50"/>
      <c r="AU3141" s="50"/>
      <c r="AV3141" s="50"/>
      <c r="AW3141" s="50"/>
      <c r="AX3141" s="50">
        <f t="shared" si="987"/>
        <v>25.183922867167659</v>
      </c>
      <c r="AY3141" s="50"/>
      <c r="AZ3141" s="50">
        <f t="shared" si="977"/>
        <v>574.03990307768845</v>
      </c>
      <c r="BA3141" s="50">
        <f t="shared" si="978"/>
        <v>928.8228864049164</v>
      </c>
      <c r="BB3141" s="50">
        <f t="shared" si="979"/>
        <v>961.15630550204435</v>
      </c>
      <c r="BC3141" s="17">
        <f t="shared" si="980"/>
        <v>19807</v>
      </c>
      <c r="BD3141" s="50">
        <f t="shared" si="981"/>
        <v>25.183922867167659</v>
      </c>
      <c r="BE3141" s="50">
        <f t="shared" si="982"/>
        <v>574.03990307768845</v>
      </c>
      <c r="BF3141" s="50">
        <f t="shared" si="988"/>
        <v>938.94653999771617</v>
      </c>
      <c r="BG3141" s="50"/>
      <c r="BH3141" s="17">
        <f t="shared" si="983"/>
        <v>0</v>
      </c>
      <c r="BI3141" s="17">
        <f t="shared" si="991"/>
        <v>3141</v>
      </c>
      <c r="BJ3141" s="17">
        <f t="shared" si="989"/>
        <v>3141</v>
      </c>
      <c r="BK3141" s="150">
        <f t="shared" si="990"/>
        <v>29403</v>
      </c>
      <c r="BL3141" s="50" t="e">
        <f t="shared" ca="1" si="984"/>
        <v>#NAME?</v>
      </c>
      <c r="BM3141" s="50" t="e">
        <f t="shared" ca="1" si="985"/>
        <v>#NAME?</v>
      </c>
      <c r="BN3141" s="50" t="e">
        <f t="shared" ca="1" si="986"/>
        <v>#NAME?</v>
      </c>
    </row>
    <row r="3142" spans="1:66" x14ac:dyDescent="0.35">
      <c r="A3142" s="48">
        <v>29404</v>
      </c>
      <c r="B3142" s="17">
        <v>1980</v>
      </c>
      <c r="C3142" s="17">
        <v>7</v>
      </c>
      <c r="D3142" s="17">
        <v>184</v>
      </c>
      <c r="E3142" s="17">
        <v>2</v>
      </c>
      <c r="F3142" s="17">
        <v>4</v>
      </c>
      <c r="G3142" s="50">
        <v>8.1999999999999993</v>
      </c>
      <c r="H3142" s="32">
        <v>5.8319039859694524</v>
      </c>
      <c r="I3142" s="50">
        <v>3.1666666666666665</v>
      </c>
      <c r="J3142" s="13">
        <v>0</v>
      </c>
      <c r="K3142" s="13">
        <f t="shared" si="972"/>
        <v>0</v>
      </c>
      <c r="L3142" s="13">
        <f t="shared" si="973"/>
        <v>0</v>
      </c>
      <c r="M3142" s="13" t="e">
        <f ca="1">CalcTable[[#This Row],[IWC]]-AE3141</f>
        <v>#NAME?</v>
      </c>
      <c r="N3142" s="13" t="e">
        <f ca="1">IF(CalcTable[[#This Row],[Day of Year]]&lt;123,FCAP,AE3141)</f>
        <v>#NAME?</v>
      </c>
      <c r="O3142" s="17" t="e">
        <f ca="1">IF(IRR_DRIP,5,COUNTIF('IDET Wind Values'!C3126:G3126,"&lt;="&amp;IRR_MAXWIND))</f>
        <v>#NAME?</v>
      </c>
      <c r="P3142" s="13" t="e">
        <f ca="1">CalcTable[[#This Row],[ET_o]]*KL</f>
        <v>#NAME?</v>
      </c>
      <c r="Q3142" s="13" t="e">
        <f ca="1">IF(WILTPT&lt;=0,1,MAX(0,MIN(1,(CalcTable[[#This Row],[IWC]]-WILTPT)/(MAD-WILTPT))))</f>
        <v>#NAME?</v>
      </c>
      <c r="R3142" s="13" t="e">
        <f ca="1">CalcTable[[#This Row],[ETMult]]*CalcTable[[#This Row],[ETb]]</f>
        <v>#NAME?</v>
      </c>
      <c r="S3142" s="13" t="b">
        <f>INDEX(IRR_LIST,CalcTable[[#This Row],[Day of Week]]+1)</f>
        <v>0</v>
      </c>
      <c r="T3142" s="13">
        <f t="shared" ca="1" si="974"/>
        <v>0</v>
      </c>
      <c r="U3142" s="13" t="b">
        <f ca="1">IF(CalcTable[[#This Row],[IrrPrecip]]&gt;=IC_MM,FALSE,TRUE)</f>
        <v>1</v>
      </c>
      <c r="V3142" s="13" t="b">
        <f t="shared" si="975"/>
        <v>1</v>
      </c>
      <c r="W3142" s="13" t="e">
        <f ca="1">IF(AND(IRR_DRIP=FALSE,CalcTable[[#This Row],[IrrHours]]&lt;=0),FALSE,TRUE)</f>
        <v>#NAME?</v>
      </c>
      <c r="X3142" s="13" t="e">
        <f ca="1">AND(CalcTable[[#This Row],[IrrDay]],CalcTable[[#This Row],[IrrRain]],CalcTable[[#This Row],[IrrWarm]],CalcTable[[#This Row],[IrrWindy]])</f>
        <v>#NAME?</v>
      </c>
      <c r="Y3142" s="13" t="e">
        <f t="shared" ca="1" si="976"/>
        <v>#NAME?</v>
      </c>
      <c r="Z3142" s="13" t="e">
        <f ca="1">CalcTable[[#This Row],[IrrHours]]/5</f>
        <v>#NAME?</v>
      </c>
      <c r="AA3142" s="13" t="e">
        <f ca="1">IF(CalcTable[[#This Row],[IrrFlag]]=FALSE,0,MAX(0,CalcTable[[#This Row],[VolRednWind]]*(FCAP*IRR_TARGET-CalcTable[[#This Row],[IWC]])))</f>
        <v>#NAME?</v>
      </c>
      <c r="AB3142" s="13" t="e">
        <f ca="1">CalcTable[[#This Row],[IWC]]+CalcTable[[#This Row],[Eff Precip]]+CalcTable[[#This Row],[IrrAmt]]-CalcTable[[#This Row],[AET]]</f>
        <v>#NAME?</v>
      </c>
      <c r="AC3142" s="13" t="e">
        <f ca="1">IF(CalcTable[[#This Row],[PWC]]&gt;FCAP,MIN(24*PERC,MIN(SAT,CalcTable[[#This Row],[PWC]])-FCAP),0)</f>
        <v>#NAME?</v>
      </c>
      <c r="AD3142" s="13" t="e">
        <f ca="1">IF(CalcTable[[#This Row],[PWC]]&gt;SAT,CalcTable[[#This Row],[PWC]]-SAT,0)</f>
        <v>#NAME?</v>
      </c>
      <c r="AE3142" s="13" t="e">
        <f ca="1">CalcTable[[#This Row],[PWC]]-CalcTable[[#This Row],[PercAmt]]-CalcTable[[#This Row],[Runoff]]</f>
        <v>#NAME?</v>
      </c>
      <c r="AF3142" s="13" t="e">
        <f ca="1">CalcTable[[#This Row],[IrrAmt]]/1000*CUR_IRR_AREA*10000/IRR_EFF</f>
        <v>#NAME?</v>
      </c>
      <c r="AG3142" s="147"/>
      <c r="AH3142" s="13"/>
      <c r="AI3142" s="50">
        <v>0</v>
      </c>
      <c r="AJ3142" s="50">
        <v>0</v>
      </c>
      <c r="AK3142" s="50">
        <v>1.2240598660350799</v>
      </c>
      <c r="AL3142" s="50">
        <v>4.8921471521078779</v>
      </c>
      <c r="AM3142" s="50"/>
      <c r="AN3142" s="50"/>
      <c r="AO3142" s="50"/>
      <c r="AP3142" s="50"/>
      <c r="AQ3142" s="50"/>
      <c r="AR3142" s="50"/>
      <c r="AS3142" s="50"/>
      <c r="AT3142" s="50"/>
      <c r="AU3142" s="50"/>
      <c r="AV3142" s="50"/>
      <c r="AW3142" s="50"/>
      <c r="AX3142" s="50">
        <f t="shared" si="987"/>
        <v>6.1162070181429575</v>
      </c>
      <c r="AY3142" s="50"/>
      <c r="AZ3142" s="50">
        <f t="shared" si="977"/>
        <v>161.45586116367895</v>
      </c>
      <c r="BA3142" s="50">
        <f t="shared" si="978"/>
        <v>248.5907703631247</v>
      </c>
      <c r="BB3142" s="50">
        <f t="shared" si="979"/>
        <v>256.2791447042523</v>
      </c>
      <c r="BC3142" s="17">
        <f t="shared" si="980"/>
        <v>19807</v>
      </c>
      <c r="BD3142" s="50">
        <f t="shared" si="981"/>
        <v>6.1162070181429575</v>
      </c>
      <c r="BE3142" s="50">
        <f t="shared" si="982"/>
        <v>161.45586116367895</v>
      </c>
      <c r="BF3142" s="50">
        <f t="shared" si="988"/>
        <v>264.09039056204983</v>
      </c>
      <c r="BG3142" s="50"/>
      <c r="BH3142" s="17">
        <f t="shared" si="983"/>
        <v>0</v>
      </c>
      <c r="BI3142" s="17">
        <f t="shared" si="991"/>
        <v>3142</v>
      </c>
      <c r="BJ3142" s="17">
        <f t="shared" si="989"/>
        <v>3142</v>
      </c>
      <c r="BK3142" s="150">
        <f t="shared" si="990"/>
        <v>29404</v>
      </c>
      <c r="BL3142" s="50" t="e">
        <f t="shared" ca="1" si="984"/>
        <v>#NAME?</v>
      </c>
      <c r="BM3142" s="50" t="e">
        <f t="shared" ca="1" si="985"/>
        <v>#NAME?</v>
      </c>
      <c r="BN3142" s="50" t="e">
        <f t="shared" ca="1" si="986"/>
        <v>#NAME?</v>
      </c>
    </row>
    <row r="3143" spans="1:66" x14ac:dyDescent="0.35">
      <c r="A3143" s="48">
        <v>29405</v>
      </c>
      <c r="B3143" s="17">
        <v>1980</v>
      </c>
      <c r="C3143" s="17">
        <v>7</v>
      </c>
      <c r="D3143" s="17">
        <v>185</v>
      </c>
      <c r="E3143" s="17">
        <v>3</v>
      </c>
      <c r="F3143" s="17">
        <v>5</v>
      </c>
      <c r="G3143" s="50">
        <v>11.2</v>
      </c>
      <c r="H3143" s="32">
        <v>5.7072335160507395</v>
      </c>
      <c r="I3143" s="50">
        <v>13.333333333333334</v>
      </c>
      <c r="J3143" s="13">
        <v>0</v>
      </c>
      <c r="K3143" s="13">
        <f t="shared" si="972"/>
        <v>0</v>
      </c>
      <c r="L3143" s="13">
        <f t="shared" si="973"/>
        <v>0</v>
      </c>
      <c r="M3143" s="13" t="e">
        <f ca="1">CalcTable[[#This Row],[IWC]]-AE3142</f>
        <v>#NAME?</v>
      </c>
      <c r="N3143" s="13" t="e">
        <f ca="1">IF(CalcTable[[#This Row],[Day of Year]]&lt;123,FCAP,AE3142)</f>
        <v>#NAME?</v>
      </c>
      <c r="O3143" s="17" t="e">
        <f ca="1">IF(IRR_DRIP,5,COUNTIF('IDET Wind Values'!C3127:G3127,"&lt;="&amp;IRR_MAXWIND))</f>
        <v>#NAME?</v>
      </c>
      <c r="P3143" s="13" t="e">
        <f ca="1">CalcTable[[#This Row],[ET_o]]*KL</f>
        <v>#NAME?</v>
      </c>
      <c r="Q3143" s="13" t="e">
        <f ca="1">IF(WILTPT&lt;=0,1,MAX(0,MIN(1,(CalcTable[[#This Row],[IWC]]-WILTPT)/(MAD-WILTPT))))</f>
        <v>#NAME?</v>
      </c>
      <c r="R3143" s="13" t="e">
        <f ca="1">CalcTable[[#This Row],[ETMult]]*CalcTable[[#This Row],[ETb]]</f>
        <v>#NAME?</v>
      </c>
      <c r="S3143" s="13" t="b">
        <f>INDEX(IRR_LIST,CalcTable[[#This Row],[Day of Week]]+1)</f>
        <v>1</v>
      </c>
      <c r="T3143" s="13">
        <f t="shared" ca="1" si="974"/>
        <v>0</v>
      </c>
      <c r="U3143" s="13" t="b">
        <f ca="1">IF(CalcTable[[#This Row],[IrrPrecip]]&gt;=IC_MM,FALSE,TRUE)</f>
        <v>1</v>
      </c>
      <c r="V3143" s="13" t="b">
        <f t="shared" si="975"/>
        <v>1</v>
      </c>
      <c r="W3143" s="13" t="e">
        <f ca="1">IF(AND(IRR_DRIP=FALSE,CalcTable[[#This Row],[IrrHours]]&lt;=0),FALSE,TRUE)</f>
        <v>#NAME?</v>
      </c>
      <c r="X3143" s="13" t="e">
        <f ca="1">AND(CalcTable[[#This Row],[IrrDay]],CalcTable[[#This Row],[IrrRain]],CalcTable[[#This Row],[IrrWarm]],CalcTable[[#This Row],[IrrWindy]])</f>
        <v>#NAME?</v>
      </c>
      <c r="Y3143" s="13" t="e">
        <f t="shared" ca="1" si="976"/>
        <v>#NAME?</v>
      </c>
      <c r="Z3143" s="13" t="e">
        <f ca="1">CalcTable[[#This Row],[IrrHours]]/5</f>
        <v>#NAME?</v>
      </c>
      <c r="AA3143" s="13" t="e">
        <f ca="1">IF(CalcTable[[#This Row],[IrrFlag]]=FALSE,0,MAX(0,CalcTable[[#This Row],[VolRednWind]]*(FCAP*IRR_TARGET-CalcTable[[#This Row],[IWC]])))</f>
        <v>#NAME?</v>
      </c>
      <c r="AB3143" s="13" t="e">
        <f ca="1">CalcTable[[#This Row],[IWC]]+CalcTable[[#This Row],[Eff Precip]]+CalcTable[[#This Row],[IrrAmt]]-CalcTable[[#This Row],[AET]]</f>
        <v>#NAME?</v>
      </c>
      <c r="AC3143" s="13" t="e">
        <f ca="1">IF(CalcTable[[#This Row],[PWC]]&gt;FCAP,MIN(24*PERC,MIN(SAT,CalcTable[[#This Row],[PWC]])-FCAP),0)</f>
        <v>#NAME?</v>
      </c>
      <c r="AD3143" s="13" t="e">
        <f ca="1">IF(CalcTable[[#This Row],[PWC]]&gt;SAT,CalcTable[[#This Row],[PWC]]-SAT,0)</f>
        <v>#NAME?</v>
      </c>
      <c r="AE3143" s="13" t="e">
        <f ca="1">CalcTable[[#This Row],[PWC]]-CalcTable[[#This Row],[PercAmt]]-CalcTable[[#This Row],[Runoff]]</f>
        <v>#NAME?</v>
      </c>
      <c r="AF3143" s="13" t="e">
        <f ca="1">CalcTable[[#This Row],[IrrAmt]]/1000*CUR_IRR_AREA*10000/IRR_EFF</f>
        <v>#NAME?</v>
      </c>
      <c r="AG3143" s="147"/>
      <c r="AH3143" s="13"/>
      <c r="AI3143" s="50">
        <v>4.4941996741071719</v>
      </c>
      <c r="AJ3143" s="50">
        <v>6.5389996741071679</v>
      </c>
      <c r="AK3143" s="50">
        <v>0</v>
      </c>
      <c r="AL3143" s="50">
        <v>0</v>
      </c>
      <c r="AM3143" s="50"/>
      <c r="AN3143" s="50"/>
      <c r="AO3143" s="50"/>
      <c r="AP3143" s="50"/>
      <c r="AQ3143" s="50"/>
      <c r="AR3143" s="50"/>
      <c r="AS3143" s="50"/>
      <c r="AT3143" s="50"/>
      <c r="AU3143" s="50"/>
      <c r="AV3143" s="50"/>
      <c r="AW3143" s="50"/>
      <c r="AX3143" s="50">
        <f t="shared" si="987"/>
        <v>11.033199348214339</v>
      </c>
      <c r="AY3143" s="50"/>
      <c r="AZ3143" s="50">
        <f t="shared" si="977"/>
        <v>257.72558566071547</v>
      </c>
      <c r="BA3143" s="50">
        <f t="shared" si="978"/>
        <v>417.89367845885852</v>
      </c>
      <c r="BB3143" s="50">
        <f t="shared" si="979"/>
        <v>432.50833586037174</v>
      </c>
      <c r="BC3143" s="17">
        <f t="shared" si="980"/>
        <v>19807</v>
      </c>
      <c r="BD3143" s="50">
        <f t="shared" si="981"/>
        <v>11.033199348214339</v>
      </c>
      <c r="BE3143" s="50">
        <f t="shared" si="982"/>
        <v>257.72558566071547</v>
      </c>
      <c r="BF3143" s="50">
        <f t="shared" si="988"/>
        <v>421.55701307102981</v>
      </c>
      <c r="BG3143" s="50"/>
      <c r="BH3143" s="17">
        <f t="shared" si="983"/>
        <v>0</v>
      </c>
      <c r="BI3143" s="17">
        <f t="shared" si="991"/>
        <v>3143</v>
      </c>
      <c r="BJ3143" s="17">
        <f t="shared" si="989"/>
        <v>3143</v>
      </c>
      <c r="BK3143" s="150">
        <f t="shared" si="990"/>
        <v>29405</v>
      </c>
      <c r="BL3143" s="50" t="e">
        <f t="shared" ca="1" si="984"/>
        <v>#NAME?</v>
      </c>
      <c r="BM3143" s="50" t="e">
        <f t="shared" ca="1" si="985"/>
        <v>#NAME?</v>
      </c>
      <c r="BN3143" s="50" t="e">
        <f t="shared" ca="1" si="986"/>
        <v>#NAME?</v>
      </c>
    </row>
    <row r="3144" spans="1:66" x14ac:dyDescent="0.35">
      <c r="A3144" s="48">
        <v>29406</v>
      </c>
      <c r="B3144" s="17">
        <v>1980</v>
      </c>
      <c r="C3144" s="17">
        <v>7</v>
      </c>
      <c r="D3144" s="17">
        <v>186</v>
      </c>
      <c r="E3144" s="17">
        <v>4</v>
      </c>
      <c r="F3144" s="17">
        <v>6</v>
      </c>
      <c r="G3144" s="50">
        <v>12.2</v>
      </c>
      <c r="H3144" s="32">
        <v>4.9483777298314431</v>
      </c>
      <c r="I3144" s="50">
        <v>7.666666666666667</v>
      </c>
      <c r="J3144" s="13">
        <v>0</v>
      </c>
      <c r="K3144" s="13">
        <f t="shared" si="972"/>
        <v>0</v>
      </c>
      <c r="L3144" s="13">
        <f t="shared" si="973"/>
        <v>0</v>
      </c>
      <c r="M3144" s="13" t="e">
        <f ca="1">CalcTable[[#This Row],[IWC]]-AE3143</f>
        <v>#NAME?</v>
      </c>
      <c r="N3144" s="13" t="e">
        <f ca="1">IF(CalcTable[[#This Row],[Day of Year]]&lt;123,FCAP,AE3143)</f>
        <v>#NAME?</v>
      </c>
      <c r="O3144" s="17" t="e">
        <f ca="1">IF(IRR_DRIP,5,COUNTIF('IDET Wind Values'!C3128:G3128,"&lt;="&amp;IRR_MAXWIND))</f>
        <v>#NAME?</v>
      </c>
      <c r="P3144" s="13" t="e">
        <f ca="1">CalcTable[[#This Row],[ET_o]]*KL</f>
        <v>#NAME?</v>
      </c>
      <c r="Q3144" s="13" t="e">
        <f ca="1">IF(WILTPT&lt;=0,1,MAX(0,MIN(1,(CalcTable[[#This Row],[IWC]]-WILTPT)/(MAD-WILTPT))))</f>
        <v>#NAME?</v>
      </c>
      <c r="R3144" s="13" t="e">
        <f ca="1">CalcTable[[#This Row],[ETMult]]*CalcTable[[#This Row],[ETb]]</f>
        <v>#NAME?</v>
      </c>
      <c r="S3144" s="13" t="b">
        <f>INDEX(IRR_LIST,CalcTable[[#This Row],[Day of Week]]+1)</f>
        <v>0</v>
      </c>
      <c r="T3144" s="13">
        <f t="shared" ca="1" si="974"/>
        <v>0</v>
      </c>
      <c r="U3144" s="13" t="b">
        <f ca="1">IF(CalcTable[[#This Row],[IrrPrecip]]&gt;=IC_MM,FALSE,TRUE)</f>
        <v>1</v>
      </c>
      <c r="V3144" s="13" t="b">
        <f t="shared" si="975"/>
        <v>1</v>
      </c>
      <c r="W3144" s="13" t="e">
        <f ca="1">IF(AND(IRR_DRIP=FALSE,CalcTable[[#This Row],[IrrHours]]&lt;=0),FALSE,TRUE)</f>
        <v>#NAME?</v>
      </c>
      <c r="X3144" s="13" t="e">
        <f ca="1">AND(CalcTable[[#This Row],[IrrDay]],CalcTable[[#This Row],[IrrRain]],CalcTable[[#This Row],[IrrWarm]],CalcTable[[#This Row],[IrrWindy]])</f>
        <v>#NAME?</v>
      </c>
      <c r="Y3144" s="13" t="e">
        <f t="shared" ca="1" si="976"/>
        <v>#NAME?</v>
      </c>
      <c r="Z3144" s="13" t="e">
        <f ca="1">CalcTable[[#This Row],[IrrHours]]/5</f>
        <v>#NAME?</v>
      </c>
      <c r="AA3144" s="13" t="e">
        <f ca="1">IF(CalcTable[[#This Row],[IrrFlag]]=FALSE,0,MAX(0,CalcTable[[#This Row],[VolRednWind]]*(FCAP*IRR_TARGET-CalcTable[[#This Row],[IWC]])))</f>
        <v>#NAME?</v>
      </c>
      <c r="AB3144" s="13" t="e">
        <f ca="1">CalcTable[[#This Row],[IWC]]+CalcTable[[#This Row],[Eff Precip]]+CalcTable[[#This Row],[IrrAmt]]-CalcTable[[#This Row],[AET]]</f>
        <v>#NAME?</v>
      </c>
      <c r="AC3144" s="13" t="e">
        <f ca="1">IF(CalcTable[[#This Row],[PWC]]&gt;FCAP,MIN(24*PERC,MIN(SAT,CalcTable[[#This Row],[PWC]])-FCAP),0)</f>
        <v>#NAME?</v>
      </c>
      <c r="AD3144" s="13" t="e">
        <f ca="1">IF(CalcTable[[#This Row],[PWC]]&gt;SAT,CalcTable[[#This Row],[PWC]]-SAT,0)</f>
        <v>#NAME?</v>
      </c>
      <c r="AE3144" s="13" t="e">
        <f ca="1">CalcTable[[#This Row],[PWC]]-CalcTable[[#This Row],[PercAmt]]-CalcTable[[#This Row],[Runoff]]</f>
        <v>#NAME?</v>
      </c>
      <c r="AF3144" s="13" t="e">
        <f ca="1">CalcTable[[#This Row],[IrrAmt]]/1000*CUR_IRR_AREA*10000/IRR_EFF</f>
        <v>#NAME?</v>
      </c>
      <c r="AG3144" s="147"/>
      <c r="AH3144" s="13"/>
      <c r="AI3144" s="50">
        <v>0</v>
      </c>
      <c r="AJ3144" s="50">
        <v>0</v>
      </c>
      <c r="AK3144" s="50">
        <v>0</v>
      </c>
      <c r="AL3144" s="50">
        <v>6.3465256261111094</v>
      </c>
      <c r="AM3144" s="50"/>
      <c r="AN3144" s="50"/>
      <c r="AO3144" s="50"/>
      <c r="AP3144" s="50"/>
      <c r="AQ3144" s="50"/>
      <c r="AR3144" s="50"/>
      <c r="AS3144" s="50"/>
      <c r="AT3144" s="50"/>
      <c r="AU3144" s="50"/>
      <c r="AV3144" s="50"/>
      <c r="AW3144" s="50"/>
      <c r="AX3144" s="50">
        <f t="shared" si="987"/>
        <v>6.3465256261111094</v>
      </c>
      <c r="AY3144" s="50"/>
      <c r="AZ3144" s="50">
        <f t="shared" si="977"/>
        <v>186.16475169925923</v>
      </c>
      <c r="BA3144" s="50">
        <f t="shared" si="978"/>
        <v>286.63461769568488</v>
      </c>
      <c r="BB3144" s="50">
        <f t="shared" si="979"/>
        <v>295.49960587184006</v>
      </c>
      <c r="BC3144" s="17">
        <f t="shared" si="980"/>
        <v>19807</v>
      </c>
      <c r="BD3144" s="50">
        <f t="shared" si="981"/>
        <v>6.3465256261111094</v>
      </c>
      <c r="BE3144" s="50">
        <f t="shared" si="982"/>
        <v>186.16475169925923</v>
      </c>
      <c r="BF3144" s="50">
        <f t="shared" si="988"/>
        <v>304.50626958226769</v>
      </c>
      <c r="BG3144" s="50"/>
      <c r="BH3144" s="17">
        <f t="shared" si="983"/>
        <v>0</v>
      </c>
      <c r="BI3144" s="17">
        <f t="shared" si="991"/>
        <v>3144</v>
      </c>
      <c r="BJ3144" s="17">
        <f t="shared" si="989"/>
        <v>3144</v>
      </c>
      <c r="BK3144" s="150">
        <f t="shared" si="990"/>
        <v>29406</v>
      </c>
      <c r="BL3144" s="50" t="e">
        <f t="shared" ca="1" si="984"/>
        <v>#NAME?</v>
      </c>
      <c r="BM3144" s="50" t="e">
        <f t="shared" ca="1" si="985"/>
        <v>#NAME?</v>
      </c>
      <c r="BN3144" s="50" t="e">
        <f t="shared" ca="1" si="986"/>
        <v>#NAME?</v>
      </c>
    </row>
    <row r="3145" spans="1:66" x14ac:dyDescent="0.35">
      <c r="A3145" s="48">
        <v>29407</v>
      </c>
      <c r="B3145" s="17">
        <v>1980</v>
      </c>
      <c r="C3145" s="17">
        <v>7</v>
      </c>
      <c r="D3145" s="17">
        <v>187</v>
      </c>
      <c r="E3145" s="17">
        <v>5</v>
      </c>
      <c r="F3145" s="17">
        <v>7</v>
      </c>
      <c r="G3145" s="50">
        <v>11.6</v>
      </c>
      <c r="H3145" s="32">
        <v>6.0220959185104723</v>
      </c>
      <c r="I3145" s="50">
        <v>15.5</v>
      </c>
      <c r="J3145" s="13">
        <v>0</v>
      </c>
      <c r="K3145" s="13">
        <f t="shared" si="972"/>
        <v>0</v>
      </c>
      <c r="L3145" s="13">
        <f t="shared" si="973"/>
        <v>0</v>
      </c>
      <c r="M3145" s="13" t="e">
        <f ca="1">CalcTable[[#This Row],[IWC]]-AE3144</f>
        <v>#NAME?</v>
      </c>
      <c r="N3145" s="13" t="e">
        <f ca="1">IF(CalcTable[[#This Row],[Day of Year]]&lt;123,FCAP,AE3144)</f>
        <v>#NAME?</v>
      </c>
      <c r="O3145" s="17" t="e">
        <f ca="1">IF(IRR_DRIP,5,COUNTIF('IDET Wind Values'!C3129:G3129,"&lt;="&amp;IRR_MAXWIND))</f>
        <v>#NAME?</v>
      </c>
      <c r="P3145" s="13" t="e">
        <f ca="1">CalcTable[[#This Row],[ET_o]]*KL</f>
        <v>#NAME?</v>
      </c>
      <c r="Q3145" s="13" t="e">
        <f ca="1">IF(WILTPT&lt;=0,1,MAX(0,MIN(1,(CalcTable[[#This Row],[IWC]]-WILTPT)/(MAD-WILTPT))))</f>
        <v>#NAME?</v>
      </c>
      <c r="R3145" s="13" t="e">
        <f ca="1">CalcTable[[#This Row],[ETMult]]*CalcTable[[#This Row],[ETb]]</f>
        <v>#NAME?</v>
      </c>
      <c r="S3145" s="13" t="b">
        <f>INDEX(IRR_LIST,CalcTable[[#This Row],[Day of Week]]+1)</f>
        <v>0</v>
      </c>
      <c r="T3145" s="13">
        <f t="shared" ca="1" si="974"/>
        <v>0</v>
      </c>
      <c r="U3145" s="13" t="b">
        <f ca="1">IF(CalcTable[[#This Row],[IrrPrecip]]&gt;=IC_MM,FALSE,TRUE)</f>
        <v>1</v>
      </c>
      <c r="V3145" s="13" t="b">
        <f t="shared" si="975"/>
        <v>1</v>
      </c>
      <c r="W3145" s="13" t="e">
        <f ca="1">IF(AND(IRR_DRIP=FALSE,CalcTable[[#This Row],[IrrHours]]&lt;=0),FALSE,TRUE)</f>
        <v>#NAME?</v>
      </c>
      <c r="X3145" s="13" t="e">
        <f ca="1">AND(CalcTable[[#This Row],[IrrDay]],CalcTable[[#This Row],[IrrRain]],CalcTable[[#This Row],[IrrWarm]],CalcTable[[#This Row],[IrrWindy]])</f>
        <v>#NAME?</v>
      </c>
      <c r="Y3145" s="13" t="e">
        <f t="shared" ca="1" si="976"/>
        <v>#NAME?</v>
      </c>
      <c r="Z3145" s="13" t="e">
        <f ca="1">CalcTable[[#This Row],[IrrHours]]/5</f>
        <v>#NAME?</v>
      </c>
      <c r="AA3145" s="13" t="e">
        <f ca="1">IF(CalcTable[[#This Row],[IrrFlag]]=FALSE,0,MAX(0,CalcTable[[#This Row],[VolRednWind]]*(FCAP*IRR_TARGET-CalcTable[[#This Row],[IWC]])))</f>
        <v>#NAME?</v>
      </c>
      <c r="AB3145" s="13" t="e">
        <f ca="1">CalcTable[[#This Row],[IWC]]+CalcTable[[#This Row],[Eff Precip]]+CalcTable[[#This Row],[IrrAmt]]-CalcTable[[#This Row],[AET]]</f>
        <v>#NAME?</v>
      </c>
      <c r="AC3145" s="13" t="e">
        <f ca="1">IF(CalcTable[[#This Row],[PWC]]&gt;FCAP,MIN(24*PERC,MIN(SAT,CalcTable[[#This Row],[PWC]])-FCAP),0)</f>
        <v>#NAME?</v>
      </c>
      <c r="AD3145" s="13" t="e">
        <f ca="1">IF(CalcTable[[#This Row],[PWC]]&gt;SAT,CalcTable[[#This Row],[PWC]]-SAT,0)</f>
        <v>#NAME?</v>
      </c>
      <c r="AE3145" s="13" t="e">
        <f ca="1">CalcTable[[#This Row],[PWC]]-CalcTable[[#This Row],[PercAmt]]-CalcTable[[#This Row],[Runoff]]</f>
        <v>#NAME?</v>
      </c>
      <c r="AF3145" s="13" t="e">
        <f ca="1">CalcTable[[#This Row],[IrrAmt]]/1000*CUR_IRR_AREA*10000/IRR_EFF</f>
        <v>#NAME?</v>
      </c>
      <c r="AG3145" s="147"/>
      <c r="AH3145" s="13"/>
      <c r="AI3145" s="50">
        <v>0</v>
      </c>
      <c r="AJ3145" s="50">
        <v>0</v>
      </c>
      <c r="AK3145" s="50">
        <v>4.555166124660647</v>
      </c>
      <c r="AL3145" s="50">
        <v>0</v>
      </c>
      <c r="AM3145" s="50"/>
      <c r="AN3145" s="50"/>
      <c r="AO3145" s="50"/>
      <c r="AP3145" s="50"/>
      <c r="AQ3145" s="50"/>
      <c r="AR3145" s="50"/>
      <c r="AS3145" s="50"/>
      <c r="AT3145" s="50"/>
      <c r="AU3145" s="50"/>
      <c r="AV3145" s="50"/>
      <c r="AW3145" s="50"/>
      <c r="AX3145" s="50">
        <f t="shared" si="987"/>
        <v>4.555166124660647</v>
      </c>
      <c r="AY3145" s="50"/>
      <c r="AZ3145" s="50">
        <f t="shared" si="977"/>
        <v>66.809103161689492</v>
      </c>
      <c r="BA3145" s="50">
        <f t="shared" si="978"/>
        <v>102.86480962990287</v>
      </c>
      <c r="BB3145" s="50">
        <f t="shared" si="979"/>
        <v>106.04619549474523</v>
      </c>
      <c r="BC3145" s="17">
        <f t="shared" si="980"/>
        <v>19807</v>
      </c>
      <c r="BD3145" s="50">
        <f t="shared" si="981"/>
        <v>4.555166124660647</v>
      </c>
      <c r="BE3145" s="50">
        <f t="shared" si="982"/>
        <v>66.809103161689492</v>
      </c>
      <c r="BF3145" s="50">
        <f t="shared" si="988"/>
        <v>109.27842457936092</v>
      </c>
      <c r="BG3145" s="50"/>
      <c r="BH3145" s="17">
        <f t="shared" si="983"/>
        <v>0</v>
      </c>
      <c r="BI3145" s="17">
        <f t="shared" si="991"/>
        <v>3145</v>
      </c>
      <c r="BJ3145" s="17">
        <f t="shared" si="989"/>
        <v>3145</v>
      </c>
      <c r="BK3145" s="150">
        <f t="shared" si="990"/>
        <v>29407</v>
      </c>
      <c r="BL3145" s="50" t="e">
        <f t="shared" ca="1" si="984"/>
        <v>#NAME?</v>
      </c>
      <c r="BM3145" s="50" t="e">
        <f t="shared" ca="1" si="985"/>
        <v>#NAME?</v>
      </c>
      <c r="BN3145" s="50" t="e">
        <f t="shared" ca="1" si="986"/>
        <v>#NAME?</v>
      </c>
    </row>
    <row r="3146" spans="1:66" x14ac:dyDescent="0.35">
      <c r="A3146" s="48">
        <v>29408</v>
      </c>
      <c r="B3146" s="17">
        <v>1980</v>
      </c>
      <c r="C3146" s="17">
        <v>7</v>
      </c>
      <c r="D3146" s="17">
        <v>188</v>
      </c>
      <c r="E3146" s="17">
        <v>6</v>
      </c>
      <c r="F3146" s="17">
        <v>1</v>
      </c>
      <c r="G3146" s="50">
        <v>10.6</v>
      </c>
      <c r="H3146" s="32">
        <v>5.0784114236570899</v>
      </c>
      <c r="I3146" s="50">
        <v>12.166666666666666</v>
      </c>
      <c r="J3146" s="13">
        <v>0</v>
      </c>
      <c r="K3146" s="13">
        <f t="shared" si="972"/>
        <v>0</v>
      </c>
      <c r="L3146" s="13">
        <f t="shared" si="973"/>
        <v>0</v>
      </c>
      <c r="M3146" s="13" t="e">
        <f ca="1">CalcTable[[#This Row],[IWC]]-AE3145</f>
        <v>#NAME?</v>
      </c>
      <c r="N3146" s="13" t="e">
        <f ca="1">IF(CalcTable[[#This Row],[Day of Year]]&lt;123,FCAP,AE3145)</f>
        <v>#NAME?</v>
      </c>
      <c r="O3146" s="17" t="e">
        <f ca="1">IF(IRR_DRIP,5,COUNTIF('IDET Wind Values'!C3130:G3130,"&lt;="&amp;IRR_MAXWIND))</f>
        <v>#NAME?</v>
      </c>
      <c r="P3146" s="13" t="e">
        <f ca="1">CalcTable[[#This Row],[ET_o]]*KL</f>
        <v>#NAME?</v>
      </c>
      <c r="Q3146" s="13" t="e">
        <f ca="1">IF(WILTPT&lt;=0,1,MAX(0,MIN(1,(CalcTable[[#This Row],[IWC]]-WILTPT)/(MAD-WILTPT))))</f>
        <v>#NAME?</v>
      </c>
      <c r="R3146" s="13" t="e">
        <f ca="1">CalcTable[[#This Row],[ETMult]]*CalcTable[[#This Row],[ETb]]</f>
        <v>#NAME?</v>
      </c>
      <c r="S3146" s="13" t="b">
        <f>INDEX(IRR_LIST,CalcTable[[#This Row],[Day of Week]]+1)</f>
        <v>1</v>
      </c>
      <c r="T3146" s="13">
        <f t="shared" ca="1" si="974"/>
        <v>0</v>
      </c>
      <c r="U3146" s="13" t="b">
        <f ca="1">IF(CalcTable[[#This Row],[IrrPrecip]]&gt;=IC_MM,FALSE,TRUE)</f>
        <v>1</v>
      </c>
      <c r="V3146" s="13" t="b">
        <f t="shared" si="975"/>
        <v>1</v>
      </c>
      <c r="W3146" s="13" t="e">
        <f ca="1">IF(AND(IRR_DRIP=FALSE,CalcTable[[#This Row],[IrrHours]]&lt;=0),FALSE,TRUE)</f>
        <v>#NAME?</v>
      </c>
      <c r="X3146" s="13" t="e">
        <f ca="1">AND(CalcTable[[#This Row],[IrrDay]],CalcTable[[#This Row],[IrrRain]],CalcTable[[#This Row],[IrrWarm]],CalcTable[[#This Row],[IrrWindy]])</f>
        <v>#NAME?</v>
      </c>
      <c r="Y3146" s="13" t="e">
        <f t="shared" ca="1" si="976"/>
        <v>#NAME?</v>
      </c>
      <c r="Z3146" s="13" t="e">
        <f ca="1">CalcTable[[#This Row],[IrrHours]]/5</f>
        <v>#NAME?</v>
      </c>
      <c r="AA3146" s="13" t="e">
        <f ca="1">IF(CalcTable[[#This Row],[IrrFlag]]=FALSE,0,MAX(0,CalcTable[[#This Row],[VolRednWind]]*(FCAP*IRR_TARGET-CalcTable[[#This Row],[IWC]])))</f>
        <v>#NAME?</v>
      </c>
      <c r="AB3146" s="13" t="e">
        <f ca="1">CalcTable[[#This Row],[IWC]]+CalcTable[[#This Row],[Eff Precip]]+CalcTable[[#This Row],[IrrAmt]]-CalcTable[[#This Row],[AET]]</f>
        <v>#NAME?</v>
      </c>
      <c r="AC3146" s="13" t="e">
        <f ca="1">IF(CalcTable[[#This Row],[PWC]]&gt;FCAP,MIN(24*PERC,MIN(SAT,CalcTable[[#This Row],[PWC]])-FCAP),0)</f>
        <v>#NAME?</v>
      </c>
      <c r="AD3146" s="13" t="e">
        <f ca="1">IF(CalcTable[[#This Row],[PWC]]&gt;SAT,CalcTable[[#This Row],[PWC]]-SAT,0)</f>
        <v>#NAME?</v>
      </c>
      <c r="AE3146" s="13" t="e">
        <f ca="1">CalcTable[[#This Row],[PWC]]-CalcTable[[#This Row],[PercAmt]]-CalcTable[[#This Row],[Runoff]]</f>
        <v>#NAME?</v>
      </c>
      <c r="AF3146" s="13" t="e">
        <f ca="1">CalcTable[[#This Row],[IrrAmt]]/1000*CUR_IRR_AREA*10000/IRR_EFF</f>
        <v>#NAME?</v>
      </c>
      <c r="AG3146" s="147"/>
      <c r="AH3146" s="13"/>
      <c r="AI3146" s="50">
        <v>5.8360088659609319</v>
      </c>
      <c r="AJ3146" s="50">
        <v>6.4134912524585195</v>
      </c>
      <c r="AK3146" s="50">
        <v>0</v>
      </c>
      <c r="AL3146" s="50">
        <v>0</v>
      </c>
      <c r="AM3146" s="50"/>
      <c r="AN3146" s="50"/>
      <c r="AO3146" s="50"/>
      <c r="AP3146" s="50"/>
      <c r="AQ3146" s="50"/>
      <c r="AR3146" s="50"/>
      <c r="AS3146" s="50"/>
      <c r="AT3146" s="50"/>
      <c r="AU3146" s="50"/>
      <c r="AV3146" s="50"/>
      <c r="AW3146" s="50"/>
      <c r="AX3146" s="50">
        <f t="shared" si="987"/>
        <v>12.249500118419451</v>
      </c>
      <c r="AY3146" s="50"/>
      <c r="AZ3146" s="50">
        <f t="shared" si="977"/>
        <v>273.72387343954358</v>
      </c>
      <c r="BA3146" s="50">
        <f t="shared" si="978"/>
        <v>442.12139354548839</v>
      </c>
      <c r="BB3146" s="50">
        <f t="shared" si="979"/>
        <v>457.45292203331502</v>
      </c>
      <c r="BC3146" s="17">
        <f t="shared" si="980"/>
        <v>19807</v>
      </c>
      <c r="BD3146" s="50">
        <f t="shared" si="981"/>
        <v>12.249500118419451</v>
      </c>
      <c r="BE3146" s="50">
        <f t="shared" si="982"/>
        <v>273.72387343954358</v>
      </c>
      <c r="BF3146" s="50">
        <f t="shared" si="988"/>
        <v>447.72511893837657</v>
      </c>
      <c r="BG3146" s="50"/>
      <c r="BH3146" s="17">
        <f t="shared" si="983"/>
        <v>0</v>
      </c>
      <c r="BI3146" s="17">
        <f t="shared" si="991"/>
        <v>3146</v>
      </c>
      <c r="BJ3146" s="17">
        <f t="shared" si="989"/>
        <v>3146</v>
      </c>
      <c r="BK3146" s="150">
        <f t="shared" si="990"/>
        <v>29408</v>
      </c>
      <c r="BL3146" s="50" t="e">
        <f t="shared" ca="1" si="984"/>
        <v>#NAME?</v>
      </c>
      <c r="BM3146" s="50" t="e">
        <f t="shared" ca="1" si="985"/>
        <v>#NAME?</v>
      </c>
      <c r="BN3146" s="50" t="e">
        <f t="shared" ca="1" si="986"/>
        <v>#NAME?</v>
      </c>
    </row>
    <row r="3147" spans="1:66" x14ac:dyDescent="0.35">
      <c r="A3147" s="48">
        <v>29409</v>
      </c>
      <c r="B3147" s="17">
        <v>1980</v>
      </c>
      <c r="C3147" s="17">
        <v>7</v>
      </c>
      <c r="D3147" s="17">
        <v>189</v>
      </c>
      <c r="E3147" s="17">
        <v>7</v>
      </c>
      <c r="F3147" s="17">
        <v>2</v>
      </c>
      <c r="G3147" s="50">
        <v>10.1</v>
      </c>
      <c r="H3147" s="32">
        <v>5.8120943163834617</v>
      </c>
      <c r="I3147" s="50">
        <v>9.6666666666666661</v>
      </c>
      <c r="J3147" s="13">
        <v>0</v>
      </c>
      <c r="K3147" s="13">
        <f t="shared" si="972"/>
        <v>0</v>
      </c>
      <c r="L3147" s="13">
        <f t="shared" si="973"/>
        <v>0</v>
      </c>
      <c r="M3147" s="13" t="e">
        <f ca="1">CalcTable[[#This Row],[IWC]]-AE3146</f>
        <v>#NAME?</v>
      </c>
      <c r="N3147" s="13" t="e">
        <f ca="1">IF(CalcTable[[#This Row],[Day of Year]]&lt;123,FCAP,AE3146)</f>
        <v>#NAME?</v>
      </c>
      <c r="O3147" s="17" t="e">
        <f ca="1">IF(IRR_DRIP,5,COUNTIF('IDET Wind Values'!C3131:G3131,"&lt;="&amp;IRR_MAXWIND))</f>
        <v>#NAME?</v>
      </c>
      <c r="P3147" s="13" t="e">
        <f ca="1">CalcTable[[#This Row],[ET_o]]*KL</f>
        <v>#NAME?</v>
      </c>
      <c r="Q3147" s="13" t="e">
        <f ca="1">IF(WILTPT&lt;=0,1,MAX(0,MIN(1,(CalcTable[[#This Row],[IWC]]-WILTPT)/(MAD-WILTPT))))</f>
        <v>#NAME?</v>
      </c>
      <c r="R3147" s="13" t="e">
        <f ca="1">CalcTable[[#This Row],[ETMult]]*CalcTable[[#This Row],[ETb]]</f>
        <v>#NAME?</v>
      </c>
      <c r="S3147" s="13" t="b">
        <f>INDEX(IRR_LIST,CalcTable[[#This Row],[Day of Week]]+1)</f>
        <v>0</v>
      </c>
      <c r="T3147" s="13">
        <f t="shared" ca="1" si="974"/>
        <v>0</v>
      </c>
      <c r="U3147" s="13" t="b">
        <f ca="1">IF(CalcTable[[#This Row],[IrrPrecip]]&gt;=IC_MM,FALSE,TRUE)</f>
        <v>1</v>
      </c>
      <c r="V3147" s="13" t="b">
        <f t="shared" si="975"/>
        <v>1</v>
      </c>
      <c r="W3147" s="13" t="e">
        <f ca="1">IF(AND(IRR_DRIP=FALSE,CalcTable[[#This Row],[IrrHours]]&lt;=0),FALSE,TRUE)</f>
        <v>#NAME?</v>
      </c>
      <c r="X3147" s="13" t="e">
        <f ca="1">AND(CalcTable[[#This Row],[IrrDay]],CalcTable[[#This Row],[IrrRain]],CalcTable[[#This Row],[IrrWarm]],CalcTable[[#This Row],[IrrWindy]])</f>
        <v>#NAME?</v>
      </c>
      <c r="Y3147" s="13" t="e">
        <f t="shared" ca="1" si="976"/>
        <v>#NAME?</v>
      </c>
      <c r="Z3147" s="13" t="e">
        <f ca="1">CalcTable[[#This Row],[IrrHours]]/5</f>
        <v>#NAME?</v>
      </c>
      <c r="AA3147" s="13" t="e">
        <f ca="1">IF(CalcTable[[#This Row],[IrrFlag]]=FALSE,0,MAX(0,CalcTable[[#This Row],[VolRednWind]]*(FCAP*IRR_TARGET-CalcTable[[#This Row],[IWC]])))</f>
        <v>#NAME?</v>
      </c>
      <c r="AB3147" s="13" t="e">
        <f ca="1">CalcTable[[#This Row],[IWC]]+CalcTable[[#This Row],[Eff Precip]]+CalcTable[[#This Row],[IrrAmt]]-CalcTable[[#This Row],[AET]]</f>
        <v>#NAME?</v>
      </c>
      <c r="AC3147" s="13" t="e">
        <f ca="1">IF(CalcTable[[#This Row],[PWC]]&gt;FCAP,MIN(24*PERC,MIN(SAT,CalcTable[[#This Row],[PWC]])-FCAP),0)</f>
        <v>#NAME?</v>
      </c>
      <c r="AD3147" s="13" t="e">
        <f ca="1">IF(CalcTable[[#This Row],[PWC]]&gt;SAT,CalcTable[[#This Row],[PWC]]-SAT,0)</f>
        <v>#NAME?</v>
      </c>
      <c r="AE3147" s="13" t="e">
        <f ca="1">CalcTable[[#This Row],[PWC]]-CalcTable[[#This Row],[PercAmt]]-CalcTable[[#This Row],[Runoff]]</f>
        <v>#NAME?</v>
      </c>
      <c r="AF3147" s="13" t="e">
        <f ca="1">CalcTable[[#This Row],[IrrAmt]]/1000*CUR_IRR_AREA*10000/IRR_EFF</f>
        <v>#NAME?</v>
      </c>
      <c r="AG3147" s="147"/>
      <c r="AH3147" s="13"/>
      <c r="AI3147" s="50">
        <v>0</v>
      </c>
      <c r="AJ3147" s="50">
        <v>0</v>
      </c>
      <c r="AK3147" s="50">
        <v>9.939250392957856</v>
      </c>
      <c r="AL3147" s="50">
        <v>8.8268867895994525</v>
      </c>
      <c r="AM3147" s="50"/>
      <c r="AN3147" s="50"/>
      <c r="AO3147" s="50"/>
      <c r="AP3147" s="50"/>
      <c r="AQ3147" s="50"/>
      <c r="AR3147" s="50"/>
      <c r="AS3147" s="50"/>
      <c r="AT3147" s="50"/>
      <c r="AU3147" s="50"/>
      <c r="AV3147" s="50"/>
      <c r="AW3147" s="50"/>
      <c r="AX3147" s="50">
        <f t="shared" si="987"/>
        <v>18.766137182557308</v>
      </c>
      <c r="AY3147" s="50"/>
      <c r="AZ3147" s="50">
        <f t="shared" si="977"/>
        <v>404.69768492496587</v>
      </c>
      <c r="BA3147" s="50">
        <f t="shared" si="978"/>
        <v>623.10595932891567</v>
      </c>
      <c r="BB3147" s="50">
        <f t="shared" si="979"/>
        <v>642.37727765867601</v>
      </c>
      <c r="BC3147" s="17">
        <f t="shared" si="980"/>
        <v>19807</v>
      </c>
      <c r="BD3147" s="50">
        <f t="shared" si="981"/>
        <v>18.766137182557308</v>
      </c>
      <c r="BE3147" s="50">
        <f t="shared" si="982"/>
        <v>404.69768492496587</v>
      </c>
      <c r="BF3147" s="50">
        <f t="shared" si="988"/>
        <v>661.95657996610771</v>
      </c>
      <c r="BG3147" s="50"/>
      <c r="BH3147" s="17">
        <f t="shared" si="983"/>
        <v>0</v>
      </c>
      <c r="BI3147" s="17">
        <f t="shared" si="991"/>
        <v>3147</v>
      </c>
      <c r="BJ3147" s="17">
        <f t="shared" si="989"/>
        <v>3147</v>
      </c>
      <c r="BK3147" s="150">
        <f t="shared" si="990"/>
        <v>29409</v>
      </c>
      <c r="BL3147" s="50" t="e">
        <f t="shared" ca="1" si="984"/>
        <v>#NAME?</v>
      </c>
      <c r="BM3147" s="50" t="e">
        <f t="shared" ca="1" si="985"/>
        <v>#NAME?</v>
      </c>
      <c r="BN3147" s="50" t="e">
        <f t="shared" ca="1" si="986"/>
        <v>#NAME?</v>
      </c>
    </row>
    <row r="3148" spans="1:66" x14ac:dyDescent="0.35">
      <c r="A3148" s="48">
        <v>29410</v>
      </c>
      <c r="B3148" s="17">
        <v>1980</v>
      </c>
      <c r="C3148" s="17">
        <v>7</v>
      </c>
      <c r="D3148" s="17">
        <v>190</v>
      </c>
      <c r="E3148" s="17">
        <v>8</v>
      </c>
      <c r="F3148" s="17">
        <v>3</v>
      </c>
      <c r="G3148" s="50">
        <v>10.8</v>
      </c>
      <c r="H3148" s="32">
        <v>6.5363931291102029</v>
      </c>
      <c r="I3148" s="50">
        <v>3.5</v>
      </c>
      <c r="J3148" s="13">
        <v>0</v>
      </c>
      <c r="K3148" s="13">
        <f t="shared" si="972"/>
        <v>0</v>
      </c>
      <c r="L3148" s="13">
        <f t="shared" si="973"/>
        <v>0</v>
      </c>
      <c r="M3148" s="13" t="e">
        <f ca="1">CalcTable[[#This Row],[IWC]]-AE3147</f>
        <v>#NAME?</v>
      </c>
      <c r="N3148" s="13" t="e">
        <f ca="1">IF(CalcTable[[#This Row],[Day of Year]]&lt;123,FCAP,AE3147)</f>
        <v>#NAME?</v>
      </c>
      <c r="O3148" s="17" t="e">
        <f ca="1">IF(IRR_DRIP,5,COUNTIF('IDET Wind Values'!C3132:G3132,"&lt;="&amp;IRR_MAXWIND))</f>
        <v>#NAME?</v>
      </c>
      <c r="P3148" s="13" t="e">
        <f ca="1">CalcTable[[#This Row],[ET_o]]*KL</f>
        <v>#NAME?</v>
      </c>
      <c r="Q3148" s="13" t="e">
        <f ca="1">IF(WILTPT&lt;=0,1,MAX(0,MIN(1,(CalcTable[[#This Row],[IWC]]-WILTPT)/(MAD-WILTPT))))</f>
        <v>#NAME?</v>
      </c>
      <c r="R3148" s="13" t="e">
        <f ca="1">CalcTable[[#This Row],[ETMult]]*CalcTable[[#This Row],[ETb]]</f>
        <v>#NAME?</v>
      </c>
      <c r="S3148" s="13" t="b">
        <f>INDEX(IRR_LIST,CalcTable[[#This Row],[Day of Week]]+1)</f>
        <v>1</v>
      </c>
      <c r="T3148" s="13">
        <f t="shared" ca="1" si="974"/>
        <v>0</v>
      </c>
      <c r="U3148" s="13" t="b">
        <f ca="1">IF(CalcTable[[#This Row],[IrrPrecip]]&gt;=IC_MM,FALSE,TRUE)</f>
        <v>1</v>
      </c>
      <c r="V3148" s="13" t="b">
        <f t="shared" si="975"/>
        <v>1</v>
      </c>
      <c r="W3148" s="13" t="e">
        <f ca="1">IF(AND(IRR_DRIP=FALSE,CalcTable[[#This Row],[IrrHours]]&lt;=0),FALSE,TRUE)</f>
        <v>#NAME?</v>
      </c>
      <c r="X3148" s="13" t="e">
        <f ca="1">AND(CalcTable[[#This Row],[IrrDay]],CalcTable[[#This Row],[IrrRain]],CalcTable[[#This Row],[IrrWarm]],CalcTable[[#This Row],[IrrWindy]])</f>
        <v>#NAME?</v>
      </c>
      <c r="Y3148" s="13" t="e">
        <f t="shared" ca="1" si="976"/>
        <v>#NAME?</v>
      </c>
      <c r="Z3148" s="13" t="e">
        <f ca="1">CalcTable[[#This Row],[IrrHours]]/5</f>
        <v>#NAME?</v>
      </c>
      <c r="AA3148" s="13" t="e">
        <f ca="1">IF(CalcTable[[#This Row],[IrrFlag]]=FALSE,0,MAX(0,CalcTable[[#This Row],[VolRednWind]]*(FCAP*IRR_TARGET-CalcTable[[#This Row],[IWC]])))</f>
        <v>#NAME?</v>
      </c>
      <c r="AB3148" s="13" t="e">
        <f ca="1">CalcTable[[#This Row],[IWC]]+CalcTable[[#This Row],[Eff Precip]]+CalcTable[[#This Row],[IrrAmt]]-CalcTable[[#This Row],[AET]]</f>
        <v>#NAME?</v>
      </c>
      <c r="AC3148" s="13" t="e">
        <f ca="1">IF(CalcTable[[#This Row],[PWC]]&gt;FCAP,MIN(24*PERC,MIN(SAT,CalcTable[[#This Row],[PWC]])-FCAP),0)</f>
        <v>#NAME?</v>
      </c>
      <c r="AD3148" s="13" t="e">
        <f ca="1">IF(CalcTable[[#This Row],[PWC]]&gt;SAT,CalcTable[[#This Row],[PWC]]-SAT,0)</f>
        <v>#NAME?</v>
      </c>
      <c r="AE3148" s="13" t="e">
        <f ca="1">CalcTable[[#This Row],[PWC]]-CalcTable[[#This Row],[PercAmt]]-CalcTable[[#This Row],[Runoff]]</f>
        <v>#NAME?</v>
      </c>
      <c r="AF3148" s="13" t="e">
        <f ca="1">CalcTable[[#This Row],[IrrAmt]]/1000*CUR_IRR_AREA*10000/IRR_EFF</f>
        <v>#NAME?</v>
      </c>
      <c r="AG3148" s="147"/>
      <c r="AH3148" s="13"/>
      <c r="AI3148" s="50">
        <v>5.6735045045136347</v>
      </c>
      <c r="AJ3148" s="50">
        <v>6.8974363586864662</v>
      </c>
      <c r="AK3148" s="50">
        <v>0</v>
      </c>
      <c r="AL3148" s="50">
        <v>0</v>
      </c>
      <c r="AM3148" s="50"/>
      <c r="AN3148" s="50"/>
      <c r="AO3148" s="50"/>
      <c r="AP3148" s="50"/>
      <c r="AQ3148" s="50"/>
      <c r="AR3148" s="50"/>
      <c r="AS3148" s="50"/>
      <c r="AT3148" s="50"/>
      <c r="AU3148" s="50"/>
      <c r="AV3148" s="50"/>
      <c r="AW3148" s="50"/>
      <c r="AX3148" s="50">
        <f t="shared" si="987"/>
        <v>12.5709408632001</v>
      </c>
      <c r="AY3148" s="50"/>
      <c r="AZ3148" s="50">
        <f t="shared" si="977"/>
        <v>285.53619925433634</v>
      </c>
      <c r="BA3148" s="50">
        <f t="shared" si="978"/>
        <v>461.8685949287551</v>
      </c>
      <c r="BB3148" s="50">
        <f t="shared" si="979"/>
        <v>477.93594507462456</v>
      </c>
      <c r="BC3148" s="17">
        <f t="shared" si="980"/>
        <v>19807</v>
      </c>
      <c r="BD3148" s="50">
        <f t="shared" si="981"/>
        <v>12.5709408632001</v>
      </c>
      <c r="BE3148" s="50">
        <f t="shared" si="982"/>
        <v>285.53619925433634</v>
      </c>
      <c r="BF3148" s="50">
        <f t="shared" si="988"/>
        <v>467.04632360317549</v>
      </c>
      <c r="BG3148" s="50"/>
      <c r="BH3148" s="17">
        <f t="shared" si="983"/>
        <v>0</v>
      </c>
      <c r="BI3148" s="17">
        <f t="shared" si="991"/>
        <v>3148</v>
      </c>
      <c r="BJ3148" s="17">
        <f t="shared" si="989"/>
        <v>3148</v>
      </c>
      <c r="BK3148" s="150">
        <f t="shared" si="990"/>
        <v>29410</v>
      </c>
      <c r="BL3148" s="50" t="e">
        <f t="shared" ca="1" si="984"/>
        <v>#NAME?</v>
      </c>
      <c r="BM3148" s="50" t="e">
        <f t="shared" ca="1" si="985"/>
        <v>#NAME?</v>
      </c>
      <c r="BN3148" s="50" t="e">
        <f t="shared" ca="1" si="986"/>
        <v>#NAME?</v>
      </c>
    </row>
    <row r="3149" spans="1:66" x14ac:dyDescent="0.35">
      <c r="A3149" s="48">
        <v>29411</v>
      </c>
      <c r="B3149" s="17">
        <v>1980</v>
      </c>
      <c r="C3149" s="17">
        <v>7</v>
      </c>
      <c r="D3149" s="17">
        <v>191</v>
      </c>
      <c r="E3149" s="17">
        <v>9</v>
      </c>
      <c r="F3149" s="17">
        <v>4</v>
      </c>
      <c r="G3149" s="50">
        <v>10.8</v>
      </c>
      <c r="H3149" s="32">
        <v>6.7552034415687059</v>
      </c>
      <c r="I3149" s="50">
        <v>9.6666666666666661</v>
      </c>
      <c r="J3149" s="13">
        <v>0</v>
      </c>
      <c r="K3149" s="13">
        <f t="shared" si="972"/>
        <v>0</v>
      </c>
      <c r="L3149" s="13">
        <f t="shared" si="973"/>
        <v>0</v>
      </c>
      <c r="M3149" s="13" t="e">
        <f ca="1">CalcTable[[#This Row],[IWC]]-AE3148</f>
        <v>#NAME?</v>
      </c>
      <c r="N3149" s="13" t="e">
        <f ca="1">IF(CalcTable[[#This Row],[Day of Year]]&lt;123,FCAP,AE3148)</f>
        <v>#NAME?</v>
      </c>
      <c r="O3149" s="17" t="e">
        <f ca="1">IF(IRR_DRIP,5,COUNTIF('IDET Wind Values'!C3133:G3133,"&lt;="&amp;IRR_MAXWIND))</f>
        <v>#NAME?</v>
      </c>
      <c r="P3149" s="13" t="e">
        <f ca="1">CalcTable[[#This Row],[ET_o]]*KL</f>
        <v>#NAME?</v>
      </c>
      <c r="Q3149" s="13" t="e">
        <f ca="1">IF(WILTPT&lt;=0,1,MAX(0,MIN(1,(CalcTable[[#This Row],[IWC]]-WILTPT)/(MAD-WILTPT))))</f>
        <v>#NAME?</v>
      </c>
      <c r="R3149" s="13" t="e">
        <f ca="1">CalcTable[[#This Row],[ETMult]]*CalcTable[[#This Row],[ETb]]</f>
        <v>#NAME?</v>
      </c>
      <c r="S3149" s="13" t="b">
        <f>INDEX(IRR_LIST,CalcTable[[#This Row],[Day of Week]]+1)</f>
        <v>0</v>
      </c>
      <c r="T3149" s="13">
        <f t="shared" ca="1" si="974"/>
        <v>0</v>
      </c>
      <c r="U3149" s="13" t="b">
        <f ca="1">IF(CalcTable[[#This Row],[IrrPrecip]]&gt;=IC_MM,FALSE,TRUE)</f>
        <v>1</v>
      </c>
      <c r="V3149" s="13" t="b">
        <f t="shared" si="975"/>
        <v>1</v>
      </c>
      <c r="W3149" s="13" t="e">
        <f ca="1">IF(AND(IRR_DRIP=FALSE,CalcTable[[#This Row],[IrrHours]]&lt;=0),FALSE,TRUE)</f>
        <v>#NAME?</v>
      </c>
      <c r="X3149" s="13" t="e">
        <f ca="1">AND(CalcTable[[#This Row],[IrrDay]],CalcTable[[#This Row],[IrrRain]],CalcTable[[#This Row],[IrrWarm]],CalcTable[[#This Row],[IrrWindy]])</f>
        <v>#NAME?</v>
      </c>
      <c r="Y3149" s="13" t="e">
        <f t="shared" ca="1" si="976"/>
        <v>#NAME?</v>
      </c>
      <c r="Z3149" s="13" t="e">
        <f ca="1">CalcTable[[#This Row],[IrrHours]]/5</f>
        <v>#NAME?</v>
      </c>
      <c r="AA3149" s="13" t="e">
        <f ca="1">IF(CalcTable[[#This Row],[IrrFlag]]=FALSE,0,MAX(0,CalcTable[[#This Row],[VolRednWind]]*(FCAP*IRR_TARGET-CalcTable[[#This Row],[IWC]])))</f>
        <v>#NAME?</v>
      </c>
      <c r="AB3149" s="13" t="e">
        <f ca="1">CalcTable[[#This Row],[IWC]]+CalcTable[[#This Row],[Eff Precip]]+CalcTable[[#This Row],[IrrAmt]]-CalcTable[[#This Row],[AET]]</f>
        <v>#NAME?</v>
      </c>
      <c r="AC3149" s="13" t="e">
        <f ca="1">IF(CalcTable[[#This Row],[PWC]]&gt;FCAP,MIN(24*PERC,MIN(SAT,CalcTable[[#This Row],[PWC]])-FCAP),0)</f>
        <v>#NAME?</v>
      </c>
      <c r="AD3149" s="13" t="e">
        <f ca="1">IF(CalcTable[[#This Row],[PWC]]&gt;SAT,CalcTable[[#This Row],[PWC]]-SAT,0)</f>
        <v>#NAME?</v>
      </c>
      <c r="AE3149" s="13" t="e">
        <f ca="1">CalcTable[[#This Row],[PWC]]-CalcTable[[#This Row],[PercAmt]]-CalcTable[[#This Row],[Runoff]]</f>
        <v>#NAME?</v>
      </c>
      <c r="AF3149" s="13" t="e">
        <f ca="1">CalcTable[[#This Row],[IrrAmt]]/1000*CUR_IRR_AREA*10000/IRR_EFF</f>
        <v>#NAME?</v>
      </c>
      <c r="AG3149" s="147"/>
      <c r="AH3149" s="13"/>
      <c r="AI3149" s="50">
        <v>0</v>
      </c>
      <c r="AJ3149" s="50">
        <v>0</v>
      </c>
      <c r="AK3149" s="50">
        <v>1.3046032442021229</v>
      </c>
      <c r="AL3149" s="50">
        <v>5.8750162210106112</v>
      </c>
      <c r="AM3149" s="50"/>
      <c r="AN3149" s="50"/>
      <c r="AO3149" s="50"/>
      <c r="AP3149" s="50"/>
      <c r="AQ3149" s="50"/>
      <c r="AR3149" s="50"/>
      <c r="AS3149" s="50"/>
      <c r="AT3149" s="50"/>
      <c r="AU3149" s="50"/>
      <c r="AV3149" s="50"/>
      <c r="AW3149" s="50"/>
      <c r="AX3149" s="50">
        <f t="shared" si="987"/>
        <v>7.1796194652127339</v>
      </c>
      <c r="AY3149" s="50"/>
      <c r="AZ3149" s="50">
        <f t="shared" si="977"/>
        <v>191.46799006460907</v>
      </c>
      <c r="BA3149" s="50">
        <f t="shared" si="978"/>
        <v>294.79992121058859</v>
      </c>
      <c r="BB3149" s="50">
        <f t="shared" si="979"/>
        <v>303.91744454699858</v>
      </c>
      <c r="BC3149" s="17">
        <f t="shared" si="980"/>
        <v>19807</v>
      </c>
      <c r="BD3149" s="50">
        <f t="shared" si="981"/>
        <v>7.1796194652127339</v>
      </c>
      <c r="BE3149" s="50">
        <f t="shared" si="982"/>
        <v>191.46799006460907</v>
      </c>
      <c r="BF3149" s="50">
        <f t="shared" si="988"/>
        <v>313.18067930053161</v>
      </c>
      <c r="BG3149" s="50"/>
      <c r="BH3149" s="17">
        <f t="shared" si="983"/>
        <v>0</v>
      </c>
      <c r="BI3149" s="17">
        <f t="shared" si="991"/>
        <v>3149</v>
      </c>
      <c r="BJ3149" s="17">
        <f t="shared" si="989"/>
        <v>3149</v>
      </c>
      <c r="BK3149" s="150">
        <f t="shared" si="990"/>
        <v>29411</v>
      </c>
      <c r="BL3149" s="50" t="e">
        <f t="shared" ca="1" si="984"/>
        <v>#NAME?</v>
      </c>
      <c r="BM3149" s="50" t="e">
        <f t="shared" ca="1" si="985"/>
        <v>#NAME?</v>
      </c>
      <c r="BN3149" s="50" t="e">
        <f t="shared" ca="1" si="986"/>
        <v>#NAME?</v>
      </c>
    </row>
    <row r="3150" spans="1:66" x14ac:dyDescent="0.35">
      <c r="A3150" s="48">
        <v>29412</v>
      </c>
      <c r="B3150" s="17">
        <v>1980</v>
      </c>
      <c r="C3150" s="17">
        <v>7</v>
      </c>
      <c r="D3150" s="17">
        <v>192</v>
      </c>
      <c r="E3150" s="17">
        <v>10</v>
      </c>
      <c r="F3150" s="17">
        <v>5</v>
      </c>
      <c r="G3150" s="50">
        <v>15.5</v>
      </c>
      <c r="H3150" s="32">
        <v>5.2474257846716377</v>
      </c>
      <c r="I3150" s="50">
        <v>12</v>
      </c>
      <c r="J3150" s="13">
        <v>0</v>
      </c>
      <c r="K3150" s="13">
        <f t="shared" si="972"/>
        <v>0</v>
      </c>
      <c r="L3150" s="13">
        <f t="shared" si="973"/>
        <v>0</v>
      </c>
      <c r="M3150" s="13" t="e">
        <f ca="1">CalcTable[[#This Row],[IWC]]-AE3149</f>
        <v>#NAME?</v>
      </c>
      <c r="N3150" s="13" t="e">
        <f ca="1">IF(CalcTable[[#This Row],[Day of Year]]&lt;123,FCAP,AE3149)</f>
        <v>#NAME?</v>
      </c>
      <c r="O3150" s="17" t="e">
        <f ca="1">IF(IRR_DRIP,5,COUNTIF('IDET Wind Values'!C3134:G3134,"&lt;="&amp;IRR_MAXWIND))</f>
        <v>#NAME?</v>
      </c>
      <c r="P3150" s="13" t="e">
        <f ca="1">CalcTable[[#This Row],[ET_o]]*KL</f>
        <v>#NAME?</v>
      </c>
      <c r="Q3150" s="13" t="e">
        <f ca="1">IF(WILTPT&lt;=0,1,MAX(0,MIN(1,(CalcTable[[#This Row],[IWC]]-WILTPT)/(MAD-WILTPT))))</f>
        <v>#NAME?</v>
      </c>
      <c r="R3150" s="13" t="e">
        <f ca="1">CalcTable[[#This Row],[ETMult]]*CalcTable[[#This Row],[ETb]]</f>
        <v>#NAME?</v>
      </c>
      <c r="S3150" s="13" t="b">
        <f>INDEX(IRR_LIST,CalcTable[[#This Row],[Day of Week]]+1)</f>
        <v>1</v>
      </c>
      <c r="T3150" s="13">
        <f t="shared" ca="1" si="974"/>
        <v>0</v>
      </c>
      <c r="U3150" s="13" t="b">
        <f ca="1">IF(CalcTable[[#This Row],[IrrPrecip]]&gt;=IC_MM,FALSE,TRUE)</f>
        <v>1</v>
      </c>
      <c r="V3150" s="13" t="b">
        <f t="shared" si="975"/>
        <v>1</v>
      </c>
      <c r="W3150" s="13" t="e">
        <f ca="1">IF(AND(IRR_DRIP=FALSE,CalcTable[[#This Row],[IrrHours]]&lt;=0),FALSE,TRUE)</f>
        <v>#NAME?</v>
      </c>
      <c r="X3150" s="13" t="e">
        <f ca="1">AND(CalcTable[[#This Row],[IrrDay]],CalcTable[[#This Row],[IrrRain]],CalcTable[[#This Row],[IrrWarm]],CalcTable[[#This Row],[IrrWindy]])</f>
        <v>#NAME?</v>
      </c>
      <c r="Y3150" s="13" t="e">
        <f t="shared" ca="1" si="976"/>
        <v>#NAME?</v>
      </c>
      <c r="Z3150" s="13" t="e">
        <f ca="1">CalcTable[[#This Row],[IrrHours]]/5</f>
        <v>#NAME?</v>
      </c>
      <c r="AA3150" s="13" t="e">
        <f ca="1">IF(CalcTable[[#This Row],[IrrFlag]]=FALSE,0,MAX(0,CalcTable[[#This Row],[VolRednWind]]*(FCAP*IRR_TARGET-CalcTable[[#This Row],[IWC]])))</f>
        <v>#NAME?</v>
      </c>
      <c r="AB3150" s="13" t="e">
        <f ca="1">CalcTable[[#This Row],[IWC]]+CalcTable[[#This Row],[Eff Precip]]+CalcTable[[#This Row],[IrrAmt]]-CalcTable[[#This Row],[AET]]</f>
        <v>#NAME?</v>
      </c>
      <c r="AC3150" s="13" t="e">
        <f ca="1">IF(CalcTable[[#This Row],[PWC]]&gt;FCAP,MIN(24*PERC,MIN(SAT,CalcTable[[#This Row],[PWC]])-FCAP),0)</f>
        <v>#NAME?</v>
      </c>
      <c r="AD3150" s="13" t="e">
        <f ca="1">IF(CalcTable[[#This Row],[PWC]]&gt;SAT,CalcTable[[#This Row],[PWC]]-SAT,0)</f>
        <v>#NAME?</v>
      </c>
      <c r="AE3150" s="13" t="e">
        <f ca="1">CalcTable[[#This Row],[PWC]]-CalcTable[[#This Row],[PercAmt]]-CalcTable[[#This Row],[Runoff]]</f>
        <v>#NAME?</v>
      </c>
      <c r="AF3150" s="13" t="e">
        <f ca="1">CalcTable[[#This Row],[IrrAmt]]/1000*CUR_IRR_AREA*10000/IRR_EFF</f>
        <v>#NAME?</v>
      </c>
      <c r="AG3150" s="147"/>
      <c r="AH3150" s="13"/>
      <c r="AI3150" s="50">
        <v>3.0234919600882542</v>
      </c>
      <c r="AJ3150" s="50">
        <v>3.9300544275009859</v>
      </c>
      <c r="AK3150" s="50">
        <v>0</v>
      </c>
      <c r="AL3150" s="50">
        <v>0</v>
      </c>
      <c r="AM3150" s="50"/>
      <c r="AN3150" s="50"/>
      <c r="AO3150" s="50"/>
      <c r="AP3150" s="50"/>
      <c r="AQ3150" s="50"/>
      <c r="AR3150" s="50"/>
      <c r="AS3150" s="50"/>
      <c r="AT3150" s="50"/>
      <c r="AU3150" s="50"/>
      <c r="AV3150" s="50"/>
      <c r="AW3150" s="50"/>
      <c r="AX3150" s="50">
        <f t="shared" si="987"/>
        <v>6.95354638758924</v>
      </c>
      <c r="AY3150" s="50"/>
      <c r="AZ3150" s="50">
        <f t="shared" si="977"/>
        <v>159.62614528799</v>
      </c>
      <c r="BA3150" s="50">
        <f t="shared" si="978"/>
        <v>258.44189608883761</v>
      </c>
      <c r="BB3150" s="50">
        <f t="shared" si="979"/>
        <v>267.45073080389488</v>
      </c>
      <c r="BC3150" s="17">
        <f t="shared" si="980"/>
        <v>19807</v>
      </c>
      <c r="BD3150" s="50">
        <f t="shared" si="981"/>
        <v>6.95354638758924</v>
      </c>
      <c r="BE3150" s="50">
        <f t="shared" si="982"/>
        <v>159.62614528799</v>
      </c>
      <c r="BF3150" s="50">
        <f t="shared" si="988"/>
        <v>261.09755786619365</v>
      </c>
      <c r="BG3150" s="50"/>
      <c r="BH3150" s="17">
        <f t="shared" si="983"/>
        <v>0</v>
      </c>
      <c r="BI3150" s="17">
        <f t="shared" si="991"/>
        <v>3150</v>
      </c>
      <c r="BJ3150" s="17">
        <f t="shared" si="989"/>
        <v>3150</v>
      </c>
      <c r="BK3150" s="150">
        <f t="shared" si="990"/>
        <v>29412</v>
      </c>
      <c r="BL3150" s="50" t="e">
        <f t="shared" ca="1" si="984"/>
        <v>#NAME?</v>
      </c>
      <c r="BM3150" s="50" t="e">
        <f t="shared" ca="1" si="985"/>
        <v>#NAME?</v>
      </c>
      <c r="BN3150" s="50" t="e">
        <f t="shared" ca="1" si="986"/>
        <v>#NAME?</v>
      </c>
    </row>
    <row r="3151" spans="1:66" x14ac:dyDescent="0.35">
      <c r="A3151" s="48">
        <v>29413</v>
      </c>
      <c r="B3151" s="17">
        <v>1980</v>
      </c>
      <c r="C3151" s="17">
        <v>7</v>
      </c>
      <c r="D3151" s="17">
        <v>193</v>
      </c>
      <c r="E3151" s="17">
        <v>11</v>
      </c>
      <c r="F3151" s="17">
        <v>6</v>
      </c>
      <c r="G3151" s="50">
        <v>10.1</v>
      </c>
      <c r="H3151" s="32">
        <v>4.6023637145238805</v>
      </c>
      <c r="I3151" s="50">
        <v>14.666666666666666</v>
      </c>
      <c r="J3151" s="13">
        <v>0</v>
      </c>
      <c r="K3151" s="13">
        <f t="shared" si="972"/>
        <v>0</v>
      </c>
      <c r="L3151" s="13">
        <f t="shared" si="973"/>
        <v>0</v>
      </c>
      <c r="M3151" s="13" t="e">
        <f ca="1">CalcTable[[#This Row],[IWC]]-AE3150</f>
        <v>#NAME?</v>
      </c>
      <c r="N3151" s="13" t="e">
        <f ca="1">IF(CalcTable[[#This Row],[Day of Year]]&lt;123,FCAP,AE3150)</f>
        <v>#NAME?</v>
      </c>
      <c r="O3151" s="17" t="e">
        <f ca="1">IF(IRR_DRIP,5,COUNTIF('IDET Wind Values'!C3135:G3135,"&lt;="&amp;IRR_MAXWIND))</f>
        <v>#NAME?</v>
      </c>
      <c r="P3151" s="13" t="e">
        <f ca="1">CalcTable[[#This Row],[ET_o]]*KL</f>
        <v>#NAME?</v>
      </c>
      <c r="Q3151" s="13" t="e">
        <f ca="1">IF(WILTPT&lt;=0,1,MAX(0,MIN(1,(CalcTable[[#This Row],[IWC]]-WILTPT)/(MAD-WILTPT))))</f>
        <v>#NAME?</v>
      </c>
      <c r="R3151" s="13" t="e">
        <f ca="1">CalcTable[[#This Row],[ETMult]]*CalcTable[[#This Row],[ETb]]</f>
        <v>#NAME?</v>
      </c>
      <c r="S3151" s="13" t="b">
        <f>INDEX(IRR_LIST,CalcTable[[#This Row],[Day of Week]]+1)</f>
        <v>0</v>
      </c>
      <c r="T3151" s="13">
        <f t="shared" ca="1" si="974"/>
        <v>0</v>
      </c>
      <c r="U3151" s="13" t="b">
        <f ca="1">IF(CalcTable[[#This Row],[IrrPrecip]]&gt;=IC_MM,FALSE,TRUE)</f>
        <v>1</v>
      </c>
      <c r="V3151" s="13" t="b">
        <f t="shared" si="975"/>
        <v>1</v>
      </c>
      <c r="W3151" s="13" t="e">
        <f ca="1">IF(AND(IRR_DRIP=FALSE,CalcTable[[#This Row],[IrrHours]]&lt;=0),FALSE,TRUE)</f>
        <v>#NAME?</v>
      </c>
      <c r="X3151" s="13" t="e">
        <f ca="1">AND(CalcTable[[#This Row],[IrrDay]],CalcTable[[#This Row],[IrrRain]],CalcTable[[#This Row],[IrrWarm]],CalcTable[[#This Row],[IrrWindy]])</f>
        <v>#NAME?</v>
      </c>
      <c r="Y3151" s="13" t="e">
        <f t="shared" ca="1" si="976"/>
        <v>#NAME?</v>
      </c>
      <c r="Z3151" s="13" t="e">
        <f ca="1">CalcTable[[#This Row],[IrrHours]]/5</f>
        <v>#NAME?</v>
      </c>
      <c r="AA3151" s="13" t="e">
        <f ca="1">IF(CalcTable[[#This Row],[IrrFlag]]=FALSE,0,MAX(0,CalcTable[[#This Row],[VolRednWind]]*(FCAP*IRR_TARGET-CalcTable[[#This Row],[IWC]])))</f>
        <v>#NAME?</v>
      </c>
      <c r="AB3151" s="13" t="e">
        <f ca="1">CalcTable[[#This Row],[IWC]]+CalcTable[[#This Row],[Eff Precip]]+CalcTable[[#This Row],[IrrAmt]]-CalcTable[[#This Row],[AET]]</f>
        <v>#NAME?</v>
      </c>
      <c r="AC3151" s="13" t="e">
        <f ca="1">IF(CalcTable[[#This Row],[PWC]]&gt;FCAP,MIN(24*PERC,MIN(SAT,CalcTable[[#This Row],[PWC]])-FCAP),0)</f>
        <v>#NAME?</v>
      </c>
      <c r="AD3151" s="13" t="e">
        <f ca="1">IF(CalcTable[[#This Row],[PWC]]&gt;SAT,CalcTable[[#This Row],[PWC]]-SAT,0)</f>
        <v>#NAME?</v>
      </c>
      <c r="AE3151" s="13" t="e">
        <f ca="1">CalcTable[[#This Row],[PWC]]-CalcTable[[#This Row],[PercAmt]]-CalcTable[[#This Row],[Runoff]]</f>
        <v>#NAME?</v>
      </c>
      <c r="AF3151" s="13" t="e">
        <f ca="1">CalcTable[[#This Row],[IrrAmt]]/1000*CUR_IRR_AREA*10000/IRR_EFF</f>
        <v>#NAME?</v>
      </c>
      <c r="AG3151" s="147"/>
      <c r="AH3151" s="13"/>
      <c r="AI3151" s="50">
        <v>0</v>
      </c>
      <c r="AJ3151" s="50">
        <v>0</v>
      </c>
      <c r="AK3151" s="50">
        <v>0</v>
      </c>
      <c r="AL3151" s="50">
        <v>6.6014460744321894</v>
      </c>
      <c r="AM3151" s="50"/>
      <c r="AN3151" s="50"/>
      <c r="AO3151" s="50"/>
      <c r="AP3151" s="50"/>
      <c r="AQ3151" s="50"/>
      <c r="AR3151" s="50"/>
      <c r="AS3151" s="50"/>
      <c r="AT3151" s="50"/>
      <c r="AU3151" s="50"/>
      <c r="AV3151" s="50"/>
      <c r="AW3151" s="50"/>
      <c r="AX3151" s="50">
        <f t="shared" si="987"/>
        <v>6.6014460744321894</v>
      </c>
      <c r="AY3151" s="50"/>
      <c r="AZ3151" s="50">
        <f t="shared" si="977"/>
        <v>193.64241818334423</v>
      </c>
      <c r="BA3151" s="50">
        <f t="shared" si="978"/>
        <v>298.14785021879987</v>
      </c>
      <c r="BB3151" s="50">
        <f t="shared" si="979"/>
        <v>307.36891775134006</v>
      </c>
      <c r="BC3151" s="17">
        <f t="shared" si="980"/>
        <v>19807</v>
      </c>
      <c r="BD3151" s="50">
        <f t="shared" si="981"/>
        <v>6.6014460744321894</v>
      </c>
      <c r="BE3151" s="50">
        <f t="shared" si="982"/>
        <v>193.64241818334423</v>
      </c>
      <c r="BF3151" s="50">
        <f t="shared" si="988"/>
        <v>316.73735148937038</v>
      </c>
      <c r="BG3151" s="50"/>
      <c r="BH3151" s="17">
        <f t="shared" si="983"/>
        <v>0</v>
      </c>
      <c r="BI3151" s="17">
        <f t="shared" si="991"/>
        <v>3151</v>
      </c>
      <c r="BJ3151" s="17">
        <f t="shared" si="989"/>
        <v>3151</v>
      </c>
      <c r="BK3151" s="150">
        <f t="shared" si="990"/>
        <v>29413</v>
      </c>
      <c r="BL3151" s="50" t="e">
        <f t="shared" ca="1" si="984"/>
        <v>#NAME?</v>
      </c>
      <c r="BM3151" s="50" t="e">
        <f t="shared" ca="1" si="985"/>
        <v>#NAME?</v>
      </c>
      <c r="BN3151" s="50" t="e">
        <f t="shared" ca="1" si="986"/>
        <v>#NAME?</v>
      </c>
    </row>
    <row r="3152" spans="1:66" x14ac:dyDescent="0.35">
      <c r="A3152" s="48">
        <v>29414</v>
      </c>
      <c r="B3152" s="17">
        <v>1980</v>
      </c>
      <c r="C3152" s="17">
        <v>7</v>
      </c>
      <c r="D3152" s="17">
        <v>194</v>
      </c>
      <c r="E3152" s="17">
        <v>12</v>
      </c>
      <c r="F3152" s="17">
        <v>7</v>
      </c>
      <c r="G3152" s="50">
        <v>10.5</v>
      </c>
      <c r="H3152" s="32">
        <v>3.0170869766791495</v>
      </c>
      <c r="I3152" s="50">
        <v>11</v>
      </c>
      <c r="J3152" s="13">
        <v>12.6</v>
      </c>
      <c r="K3152" s="13">
        <f t="shared" si="972"/>
        <v>12.6</v>
      </c>
      <c r="L3152" s="13">
        <f t="shared" si="973"/>
        <v>5.6999999999999993</v>
      </c>
      <c r="M3152" s="13" t="e">
        <f ca="1">CalcTable[[#This Row],[IWC]]-AE3151</f>
        <v>#NAME?</v>
      </c>
      <c r="N3152" s="13" t="e">
        <f ca="1">IF(CalcTable[[#This Row],[Day of Year]]&lt;123,FCAP,AE3151)</f>
        <v>#NAME?</v>
      </c>
      <c r="O3152" s="17" t="e">
        <f ca="1">IF(IRR_DRIP,5,COUNTIF('IDET Wind Values'!C3136:G3136,"&lt;="&amp;IRR_MAXWIND))</f>
        <v>#NAME?</v>
      </c>
      <c r="P3152" s="13" t="e">
        <f ca="1">CalcTable[[#This Row],[ET_o]]*KL</f>
        <v>#NAME?</v>
      </c>
      <c r="Q3152" s="13" t="e">
        <f ca="1">IF(WILTPT&lt;=0,1,MAX(0,MIN(1,(CalcTable[[#This Row],[IWC]]-WILTPT)/(MAD-WILTPT))))</f>
        <v>#NAME?</v>
      </c>
      <c r="R3152" s="13" t="e">
        <f ca="1">CalcTable[[#This Row],[ETMult]]*CalcTable[[#This Row],[ETb]]</f>
        <v>#NAME?</v>
      </c>
      <c r="S3152" s="13" t="b">
        <f>INDEX(IRR_LIST,CalcTable[[#This Row],[Day of Week]]+1)</f>
        <v>0</v>
      </c>
      <c r="T3152" s="13">
        <f t="shared" ca="1" si="974"/>
        <v>0</v>
      </c>
      <c r="U3152" s="13" t="b">
        <f ca="1">IF(CalcTable[[#This Row],[IrrPrecip]]&gt;=IC_MM,FALSE,TRUE)</f>
        <v>1</v>
      </c>
      <c r="V3152" s="13" t="b">
        <f t="shared" si="975"/>
        <v>1</v>
      </c>
      <c r="W3152" s="13" t="e">
        <f ca="1">IF(AND(IRR_DRIP=FALSE,CalcTable[[#This Row],[IrrHours]]&lt;=0),FALSE,TRUE)</f>
        <v>#NAME?</v>
      </c>
      <c r="X3152" s="13" t="e">
        <f ca="1">AND(CalcTable[[#This Row],[IrrDay]],CalcTable[[#This Row],[IrrRain]],CalcTable[[#This Row],[IrrWarm]],CalcTable[[#This Row],[IrrWindy]])</f>
        <v>#NAME?</v>
      </c>
      <c r="Y3152" s="13" t="e">
        <f t="shared" ca="1" si="976"/>
        <v>#NAME?</v>
      </c>
      <c r="Z3152" s="13" t="e">
        <f ca="1">CalcTable[[#This Row],[IrrHours]]/5</f>
        <v>#NAME?</v>
      </c>
      <c r="AA3152" s="13" t="e">
        <f ca="1">IF(CalcTable[[#This Row],[IrrFlag]]=FALSE,0,MAX(0,CalcTable[[#This Row],[VolRednWind]]*(FCAP*IRR_TARGET-CalcTable[[#This Row],[IWC]])))</f>
        <v>#NAME?</v>
      </c>
      <c r="AB3152" s="13" t="e">
        <f ca="1">CalcTable[[#This Row],[IWC]]+CalcTable[[#This Row],[Eff Precip]]+CalcTable[[#This Row],[IrrAmt]]-CalcTable[[#This Row],[AET]]</f>
        <v>#NAME?</v>
      </c>
      <c r="AC3152" s="13" t="e">
        <f ca="1">IF(CalcTable[[#This Row],[PWC]]&gt;FCAP,MIN(24*PERC,MIN(SAT,CalcTable[[#This Row],[PWC]])-FCAP),0)</f>
        <v>#NAME?</v>
      </c>
      <c r="AD3152" s="13" t="e">
        <f ca="1">IF(CalcTable[[#This Row],[PWC]]&gt;SAT,CalcTable[[#This Row],[PWC]]-SAT,0)</f>
        <v>#NAME?</v>
      </c>
      <c r="AE3152" s="13" t="e">
        <f ca="1">CalcTable[[#This Row],[PWC]]-CalcTable[[#This Row],[PercAmt]]-CalcTable[[#This Row],[Runoff]]</f>
        <v>#NAME?</v>
      </c>
      <c r="AF3152" s="13" t="e">
        <f ca="1">CalcTable[[#This Row],[IrrAmt]]/1000*CUR_IRR_AREA*10000/IRR_EFF</f>
        <v>#NAME?</v>
      </c>
      <c r="AG3152" s="147"/>
      <c r="AH3152" s="13"/>
      <c r="AI3152" s="50">
        <v>0</v>
      </c>
      <c r="AJ3152" s="50">
        <v>0</v>
      </c>
      <c r="AK3152" s="50">
        <v>9.1004526721119561</v>
      </c>
      <c r="AL3152" s="50">
        <v>0</v>
      </c>
      <c r="AM3152" s="50"/>
      <c r="AN3152" s="50"/>
      <c r="AO3152" s="50"/>
      <c r="AP3152" s="50"/>
      <c r="AQ3152" s="50"/>
      <c r="AR3152" s="50"/>
      <c r="AS3152" s="50"/>
      <c r="AT3152" s="50"/>
      <c r="AU3152" s="50"/>
      <c r="AV3152" s="50"/>
      <c r="AW3152" s="50"/>
      <c r="AX3152" s="50">
        <f t="shared" si="987"/>
        <v>9.1004526721119561</v>
      </c>
      <c r="AY3152" s="50"/>
      <c r="AZ3152" s="50">
        <f t="shared" si="977"/>
        <v>133.47330585764203</v>
      </c>
      <c r="BA3152" s="50">
        <f t="shared" si="978"/>
        <v>205.50651854271865</v>
      </c>
      <c r="BB3152" s="50">
        <f t="shared" si="979"/>
        <v>211.86239025022547</v>
      </c>
      <c r="BC3152" s="17">
        <f t="shared" si="980"/>
        <v>19807</v>
      </c>
      <c r="BD3152" s="50">
        <f t="shared" si="981"/>
        <v>9.1004526721119561</v>
      </c>
      <c r="BE3152" s="50">
        <f t="shared" si="982"/>
        <v>133.47330585764203</v>
      </c>
      <c r="BF3152" s="50">
        <f t="shared" si="988"/>
        <v>218.31983812478791</v>
      </c>
      <c r="BG3152" s="50"/>
      <c r="BH3152" s="17">
        <f t="shared" si="983"/>
        <v>0</v>
      </c>
      <c r="BI3152" s="17">
        <f t="shared" si="991"/>
        <v>3152</v>
      </c>
      <c r="BJ3152" s="17">
        <f t="shared" si="989"/>
        <v>3152</v>
      </c>
      <c r="BK3152" s="150">
        <f t="shared" si="990"/>
        <v>29414</v>
      </c>
      <c r="BL3152" s="50" t="e">
        <f t="shared" ca="1" si="984"/>
        <v>#NAME?</v>
      </c>
      <c r="BM3152" s="50" t="e">
        <f t="shared" ca="1" si="985"/>
        <v>#NAME?</v>
      </c>
      <c r="BN3152" s="50" t="e">
        <f t="shared" ca="1" si="986"/>
        <v>#NAME?</v>
      </c>
    </row>
    <row r="3153" spans="1:66" x14ac:dyDescent="0.35">
      <c r="A3153" s="48">
        <v>29415</v>
      </c>
      <c r="B3153" s="17">
        <v>1980</v>
      </c>
      <c r="C3153" s="17">
        <v>7</v>
      </c>
      <c r="D3153" s="17">
        <v>195</v>
      </c>
      <c r="E3153" s="17">
        <v>13</v>
      </c>
      <c r="F3153" s="17">
        <v>1</v>
      </c>
      <c r="G3153" s="50">
        <v>7.7</v>
      </c>
      <c r="H3153" s="32">
        <v>4.7709710857800616</v>
      </c>
      <c r="I3153" s="50">
        <v>4.166666666666667</v>
      </c>
      <c r="J3153" s="13">
        <v>0</v>
      </c>
      <c r="K3153" s="13">
        <f t="shared" si="972"/>
        <v>0</v>
      </c>
      <c r="L3153" s="13">
        <f t="shared" si="973"/>
        <v>0</v>
      </c>
      <c r="M3153" s="13" t="e">
        <f ca="1">CalcTable[[#This Row],[IWC]]-AE3152</f>
        <v>#NAME?</v>
      </c>
      <c r="N3153" s="13" t="e">
        <f ca="1">IF(CalcTable[[#This Row],[Day of Year]]&lt;123,FCAP,AE3152)</f>
        <v>#NAME?</v>
      </c>
      <c r="O3153" s="17" t="e">
        <f ca="1">IF(IRR_DRIP,5,COUNTIF('IDET Wind Values'!C3137:G3137,"&lt;="&amp;IRR_MAXWIND))</f>
        <v>#NAME?</v>
      </c>
      <c r="P3153" s="13" t="e">
        <f ca="1">CalcTable[[#This Row],[ET_o]]*KL</f>
        <v>#NAME?</v>
      </c>
      <c r="Q3153" s="13" t="e">
        <f ca="1">IF(WILTPT&lt;=0,1,MAX(0,MIN(1,(CalcTable[[#This Row],[IWC]]-WILTPT)/(MAD-WILTPT))))</f>
        <v>#NAME?</v>
      </c>
      <c r="R3153" s="13" t="e">
        <f ca="1">CalcTable[[#This Row],[ETMult]]*CalcTable[[#This Row],[ETb]]</f>
        <v>#NAME?</v>
      </c>
      <c r="S3153" s="13" t="b">
        <f>INDEX(IRR_LIST,CalcTable[[#This Row],[Day of Week]]+1)</f>
        <v>1</v>
      </c>
      <c r="T3153" s="13">
        <f t="shared" ca="1" si="974"/>
        <v>12.6</v>
      </c>
      <c r="U3153" s="13" t="b">
        <f ca="1">IF(CalcTable[[#This Row],[IrrPrecip]]&gt;=IC_MM,FALSE,TRUE)</f>
        <v>0</v>
      </c>
      <c r="V3153" s="13" t="b">
        <f t="shared" si="975"/>
        <v>1</v>
      </c>
      <c r="W3153" s="13" t="e">
        <f ca="1">IF(AND(IRR_DRIP=FALSE,CalcTable[[#This Row],[IrrHours]]&lt;=0),FALSE,TRUE)</f>
        <v>#NAME?</v>
      </c>
      <c r="X3153" s="13" t="e">
        <f ca="1">AND(CalcTable[[#This Row],[IrrDay]],CalcTable[[#This Row],[IrrRain]],CalcTable[[#This Row],[IrrWarm]],CalcTable[[#This Row],[IrrWindy]])</f>
        <v>#NAME?</v>
      </c>
      <c r="Y3153" s="13" t="e">
        <f t="shared" ca="1" si="976"/>
        <v>#NAME?</v>
      </c>
      <c r="Z3153" s="13" t="e">
        <f ca="1">CalcTable[[#This Row],[IrrHours]]/5</f>
        <v>#NAME?</v>
      </c>
      <c r="AA3153" s="13" t="e">
        <f ca="1">IF(CalcTable[[#This Row],[IrrFlag]]=FALSE,0,MAX(0,CalcTable[[#This Row],[VolRednWind]]*(FCAP*IRR_TARGET-CalcTable[[#This Row],[IWC]])))</f>
        <v>#NAME?</v>
      </c>
      <c r="AB3153" s="13" t="e">
        <f ca="1">CalcTable[[#This Row],[IWC]]+CalcTable[[#This Row],[Eff Precip]]+CalcTable[[#This Row],[IrrAmt]]-CalcTable[[#This Row],[AET]]</f>
        <v>#NAME?</v>
      </c>
      <c r="AC3153" s="13" t="e">
        <f ca="1">IF(CalcTable[[#This Row],[PWC]]&gt;FCAP,MIN(24*PERC,MIN(SAT,CalcTable[[#This Row],[PWC]])-FCAP),0)</f>
        <v>#NAME?</v>
      </c>
      <c r="AD3153" s="13" t="e">
        <f ca="1">IF(CalcTable[[#This Row],[PWC]]&gt;SAT,CalcTable[[#This Row],[PWC]]-SAT,0)</f>
        <v>#NAME?</v>
      </c>
      <c r="AE3153" s="13" t="e">
        <f ca="1">CalcTable[[#This Row],[PWC]]-CalcTable[[#This Row],[PercAmt]]-CalcTable[[#This Row],[Runoff]]</f>
        <v>#NAME?</v>
      </c>
      <c r="AF3153" s="13" t="e">
        <f ca="1">CalcTable[[#This Row],[IrrAmt]]/1000*CUR_IRR_AREA*10000/IRR_EFF</f>
        <v>#NAME?</v>
      </c>
      <c r="AG3153" s="147"/>
      <c r="AH3153" s="13"/>
      <c r="AI3153" s="50">
        <v>0</v>
      </c>
      <c r="AJ3153" s="50">
        <v>0</v>
      </c>
      <c r="AK3153" s="50">
        <v>0</v>
      </c>
      <c r="AL3153" s="50">
        <v>0</v>
      </c>
      <c r="AM3153" s="50"/>
      <c r="AN3153" s="50"/>
      <c r="AO3153" s="50"/>
      <c r="AP3153" s="50"/>
      <c r="AQ3153" s="50"/>
      <c r="AR3153" s="50"/>
      <c r="AS3153" s="50"/>
      <c r="AT3153" s="50"/>
      <c r="AU3153" s="50"/>
      <c r="AV3153" s="50"/>
      <c r="AW3153" s="50"/>
      <c r="AX3153" s="50">
        <f t="shared" si="987"/>
        <v>0</v>
      </c>
      <c r="AY3153" s="50"/>
      <c r="AZ3153" s="50">
        <f t="shared" si="977"/>
        <v>0</v>
      </c>
      <c r="BA3153" s="50">
        <f t="shared" si="978"/>
        <v>0</v>
      </c>
      <c r="BB3153" s="50">
        <f t="shared" si="979"/>
        <v>0</v>
      </c>
      <c r="BC3153" s="17">
        <f t="shared" si="980"/>
        <v>19807</v>
      </c>
      <c r="BD3153" s="50">
        <f t="shared" si="981"/>
        <v>0</v>
      </c>
      <c r="BE3153" s="50">
        <f t="shared" si="982"/>
        <v>0</v>
      </c>
      <c r="BF3153" s="50">
        <f t="shared" si="988"/>
        <v>0</v>
      </c>
      <c r="BG3153" s="50"/>
      <c r="BH3153" s="17">
        <f t="shared" si="983"/>
        <v>0</v>
      </c>
      <c r="BI3153" s="17">
        <f t="shared" si="991"/>
        <v>3153</v>
      </c>
      <c r="BJ3153" s="17">
        <f t="shared" si="989"/>
        <v>3153</v>
      </c>
      <c r="BK3153" s="150">
        <f t="shared" si="990"/>
        <v>29415</v>
      </c>
      <c r="BL3153" s="50" t="e">
        <f t="shared" ca="1" si="984"/>
        <v>#NAME?</v>
      </c>
      <c r="BM3153" s="50" t="e">
        <f t="shared" ca="1" si="985"/>
        <v>#NAME?</v>
      </c>
      <c r="BN3153" s="50" t="e">
        <f t="shared" ca="1" si="986"/>
        <v>#NAME?</v>
      </c>
    </row>
    <row r="3154" spans="1:66" x14ac:dyDescent="0.35">
      <c r="A3154" s="48">
        <v>29416</v>
      </c>
      <c r="B3154" s="17">
        <v>1980</v>
      </c>
      <c r="C3154" s="17">
        <v>7</v>
      </c>
      <c r="D3154" s="17">
        <v>196</v>
      </c>
      <c r="E3154" s="17">
        <v>14</v>
      </c>
      <c r="F3154" s="17">
        <v>2</v>
      </c>
      <c r="G3154" s="50">
        <v>11.8</v>
      </c>
      <c r="H3154" s="32">
        <v>4.3638498937323167</v>
      </c>
      <c r="I3154" s="50">
        <v>6</v>
      </c>
      <c r="J3154" s="13">
        <v>1.2</v>
      </c>
      <c r="K3154" s="13">
        <f t="shared" si="972"/>
        <v>1.2</v>
      </c>
      <c r="L3154" s="13">
        <f t="shared" si="973"/>
        <v>0</v>
      </c>
      <c r="M3154" s="13" t="e">
        <f ca="1">CalcTable[[#This Row],[IWC]]-AE3153</f>
        <v>#NAME?</v>
      </c>
      <c r="N3154" s="13" t="e">
        <f ca="1">IF(CalcTable[[#This Row],[Day of Year]]&lt;123,FCAP,AE3153)</f>
        <v>#NAME?</v>
      </c>
      <c r="O3154" s="17" t="e">
        <f ca="1">IF(IRR_DRIP,5,COUNTIF('IDET Wind Values'!C3138:G3138,"&lt;="&amp;IRR_MAXWIND))</f>
        <v>#NAME?</v>
      </c>
      <c r="P3154" s="13" t="e">
        <f ca="1">CalcTable[[#This Row],[ET_o]]*KL</f>
        <v>#NAME?</v>
      </c>
      <c r="Q3154" s="13" t="e">
        <f ca="1">IF(WILTPT&lt;=0,1,MAX(0,MIN(1,(CalcTable[[#This Row],[IWC]]-WILTPT)/(MAD-WILTPT))))</f>
        <v>#NAME?</v>
      </c>
      <c r="R3154" s="13" t="e">
        <f ca="1">CalcTable[[#This Row],[ETMult]]*CalcTable[[#This Row],[ETb]]</f>
        <v>#NAME?</v>
      </c>
      <c r="S3154" s="13" t="b">
        <f>INDEX(IRR_LIST,CalcTable[[#This Row],[Day of Week]]+1)</f>
        <v>0</v>
      </c>
      <c r="T3154" s="13">
        <f t="shared" ca="1" si="974"/>
        <v>12.6</v>
      </c>
      <c r="U3154" s="13" t="b">
        <f ca="1">IF(CalcTable[[#This Row],[IrrPrecip]]&gt;=IC_MM,FALSE,TRUE)</f>
        <v>0</v>
      </c>
      <c r="V3154" s="13" t="b">
        <f t="shared" si="975"/>
        <v>1</v>
      </c>
      <c r="W3154" s="13" t="e">
        <f ca="1">IF(AND(IRR_DRIP=FALSE,CalcTable[[#This Row],[IrrHours]]&lt;=0),FALSE,TRUE)</f>
        <v>#NAME?</v>
      </c>
      <c r="X3154" s="13" t="e">
        <f ca="1">AND(CalcTable[[#This Row],[IrrDay]],CalcTable[[#This Row],[IrrRain]],CalcTable[[#This Row],[IrrWarm]],CalcTable[[#This Row],[IrrWindy]])</f>
        <v>#NAME?</v>
      </c>
      <c r="Y3154" s="13" t="e">
        <f t="shared" ca="1" si="976"/>
        <v>#NAME?</v>
      </c>
      <c r="Z3154" s="13" t="e">
        <f ca="1">CalcTable[[#This Row],[IrrHours]]/5</f>
        <v>#NAME?</v>
      </c>
      <c r="AA3154" s="13" t="e">
        <f ca="1">IF(CalcTable[[#This Row],[IrrFlag]]=FALSE,0,MAX(0,CalcTable[[#This Row],[VolRednWind]]*(FCAP*IRR_TARGET-CalcTable[[#This Row],[IWC]])))</f>
        <v>#NAME?</v>
      </c>
      <c r="AB3154" s="13" t="e">
        <f ca="1">CalcTable[[#This Row],[IWC]]+CalcTable[[#This Row],[Eff Precip]]+CalcTable[[#This Row],[IrrAmt]]-CalcTable[[#This Row],[AET]]</f>
        <v>#NAME?</v>
      </c>
      <c r="AC3154" s="13" t="e">
        <f ca="1">IF(CalcTable[[#This Row],[PWC]]&gt;FCAP,MIN(24*PERC,MIN(SAT,CalcTable[[#This Row],[PWC]])-FCAP),0)</f>
        <v>#NAME?</v>
      </c>
      <c r="AD3154" s="13" t="e">
        <f ca="1">IF(CalcTable[[#This Row],[PWC]]&gt;SAT,CalcTable[[#This Row],[PWC]]-SAT,0)</f>
        <v>#NAME?</v>
      </c>
      <c r="AE3154" s="13" t="e">
        <f ca="1">CalcTable[[#This Row],[PWC]]-CalcTable[[#This Row],[PercAmt]]-CalcTable[[#This Row],[Runoff]]</f>
        <v>#NAME?</v>
      </c>
      <c r="AF3154" s="13" t="e">
        <f ca="1">CalcTable[[#This Row],[IrrAmt]]/1000*CUR_IRR_AREA*10000/IRR_EFF</f>
        <v>#NAME?</v>
      </c>
      <c r="AG3154" s="147"/>
      <c r="AH3154" s="13"/>
      <c r="AI3154" s="50">
        <v>0</v>
      </c>
      <c r="AJ3154" s="50">
        <v>0</v>
      </c>
      <c r="AK3154" s="50">
        <v>0</v>
      </c>
      <c r="AL3154" s="50">
        <v>0</v>
      </c>
      <c r="AM3154" s="50"/>
      <c r="AN3154" s="50"/>
      <c r="AO3154" s="50"/>
      <c r="AP3154" s="50"/>
      <c r="AQ3154" s="50"/>
      <c r="AR3154" s="50"/>
      <c r="AS3154" s="50"/>
      <c r="AT3154" s="50"/>
      <c r="AU3154" s="50"/>
      <c r="AV3154" s="50"/>
      <c r="AW3154" s="50"/>
      <c r="AX3154" s="50">
        <f t="shared" si="987"/>
        <v>0</v>
      </c>
      <c r="AY3154" s="50"/>
      <c r="AZ3154" s="50">
        <f t="shared" si="977"/>
        <v>0</v>
      </c>
      <c r="BA3154" s="50">
        <f t="shared" si="978"/>
        <v>0</v>
      </c>
      <c r="BB3154" s="50">
        <f t="shared" si="979"/>
        <v>0</v>
      </c>
      <c r="BC3154" s="17">
        <f t="shared" si="980"/>
        <v>19807</v>
      </c>
      <c r="BD3154" s="50">
        <f t="shared" si="981"/>
        <v>0</v>
      </c>
      <c r="BE3154" s="50">
        <f t="shared" si="982"/>
        <v>0</v>
      </c>
      <c r="BF3154" s="50">
        <f t="shared" si="988"/>
        <v>0</v>
      </c>
      <c r="BG3154" s="50"/>
      <c r="BH3154" s="17">
        <f t="shared" si="983"/>
        <v>0</v>
      </c>
      <c r="BI3154" s="17">
        <f t="shared" si="991"/>
        <v>3154</v>
      </c>
      <c r="BJ3154" s="17">
        <f t="shared" si="989"/>
        <v>3154</v>
      </c>
      <c r="BK3154" s="150">
        <f t="shared" si="990"/>
        <v>29416</v>
      </c>
      <c r="BL3154" s="50" t="e">
        <f t="shared" ca="1" si="984"/>
        <v>#NAME?</v>
      </c>
      <c r="BM3154" s="50" t="e">
        <f t="shared" ca="1" si="985"/>
        <v>#NAME?</v>
      </c>
      <c r="BN3154" s="50" t="e">
        <f t="shared" ca="1" si="986"/>
        <v>#NAME?</v>
      </c>
    </row>
    <row r="3155" spans="1:66" x14ac:dyDescent="0.35">
      <c r="A3155" s="48">
        <v>29417</v>
      </c>
      <c r="B3155" s="17">
        <v>1980</v>
      </c>
      <c r="C3155" s="17">
        <v>7</v>
      </c>
      <c r="D3155" s="17">
        <v>197</v>
      </c>
      <c r="E3155" s="17">
        <v>15</v>
      </c>
      <c r="F3155" s="17">
        <v>3</v>
      </c>
      <c r="G3155" s="50">
        <v>11.9</v>
      </c>
      <c r="H3155" s="32">
        <v>4.7705899988406752</v>
      </c>
      <c r="I3155" s="50">
        <v>9.3333333333333339</v>
      </c>
      <c r="J3155" s="13">
        <v>1.1000000000000001</v>
      </c>
      <c r="K3155" s="13">
        <f t="shared" si="972"/>
        <v>1.1000000000000001</v>
      </c>
      <c r="L3155" s="13">
        <f t="shared" si="973"/>
        <v>0</v>
      </c>
      <c r="M3155" s="13" t="e">
        <f ca="1">CalcTable[[#This Row],[IWC]]-AE3154</f>
        <v>#NAME?</v>
      </c>
      <c r="N3155" s="13" t="e">
        <f ca="1">IF(CalcTable[[#This Row],[Day of Year]]&lt;123,FCAP,AE3154)</f>
        <v>#NAME?</v>
      </c>
      <c r="O3155" s="17" t="e">
        <f ca="1">IF(IRR_DRIP,5,COUNTIF('IDET Wind Values'!C3139:G3139,"&lt;="&amp;IRR_MAXWIND))</f>
        <v>#NAME?</v>
      </c>
      <c r="P3155" s="13" t="e">
        <f ca="1">CalcTable[[#This Row],[ET_o]]*KL</f>
        <v>#NAME?</v>
      </c>
      <c r="Q3155" s="13" t="e">
        <f ca="1">IF(WILTPT&lt;=0,1,MAX(0,MIN(1,(CalcTable[[#This Row],[IWC]]-WILTPT)/(MAD-WILTPT))))</f>
        <v>#NAME?</v>
      </c>
      <c r="R3155" s="13" t="e">
        <f ca="1">CalcTable[[#This Row],[ETMult]]*CalcTable[[#This Row],[ETb]]</f>
        <v>#NAME?</v>
      </c>
      <c r="S3155" s="13" t="b">
        <f>INDEX(IRR_LIST,CalcTable[[#This Row],[Day of Week]]+1)</f>
        <v>1</v>
      </c>
      <c r="T3155" s="13">
        <f t="shared" ca="1" si="974"/>
        <v>1.2</v>
      </c>
      <c r="U3155" s="13" t="b">
        <f ca="1">IF(CalcTable[[#This Row],[IrrPrecip]]&gt;=IC_MM,FALSE,TRUE)</f>
        <v>1</v>
      </c>
      <c r="V3155" s="13" t="b">
        <f t="shared" si="975"/>
        <v>1</v>
      </c>
      <c r="W3155" s="13" t="e">
        <f ca="1">IF(AND(IRR_DRIP=FALSE,CalcTable[[#This Row],[IrrHours]]&lt;=0),FALSE,TRUE)</f>
        <v>#NAME?</v>
      </c>
      <c r="X3155" s="13" t="e">
        <f ca="1">AND(CalcTable[[#This Row],[IrrDay]],CalcTable[[#This Row],[IrrRain]],CalcTable[[#This Row],[IrrWarm]],CalcTable[[#This Row],[IrrWindy]])</f>
        <v>#NAME?</v>
      </c>
      <c r="Y3155" s="13" t="e">
        <f t="shared" ca="1" si="976"/>
        <v>#NAME?</v>
      </c>
      <c r="Z3155" s="13" t="e">
        <f ca="1">CalcTable[[#This Row],[IrrHours]]/5</f>
        <v>#NAME?</v>
      </c>
      <c r="AA3155" s="13" t="e">
        <f ca="1">IF(CalcTable[[#This Row],[IrrFlag]]=FALSE,0,MAX(0,CalcTable[[#This Row],[VolRednWind]]*(FCAP*IRR_TARGET-CalcTable[[#This Row],[IWC]])))</f>
        <v>#NAME?</v>
      </c>
      <c r="AB3155" s="13" t="e">
        <f ca="1">CalcTable[[#This Row],[IWC]]+CalcTable[[#This Row],[Eff Precip]]+CalcTable[[#This Row],[IrrAmt]]-CalcTable[[#This Row],[AET]]</f>
        <v>#NAME?</v>
      </c>
      <c r="AC3155" s="13" t="e">
        <f ca="1">IF(CalcTable[[#This Row],[PWC]]&gt;FCAP,MIN(24*PERC,MIN(SAT,CalcTable[[#This Row],[PWC]])-FCAP),0)</f>
        <v>#NAME?</v>
      </c>
      <c r="AD3155" s="13" t="e">
        <f ca="1">IF(CalcTable[[#This Row],[PWC]]&gt;SAT,CalcTable[[#This Row],[PWC]]-SAT,0)</f>
        <v>#NAME?</v>
      </c>
      <c r="AE3155" s="13" t="e">
        <f ca="1">CalcTable[[#This Row],[PWC]]-CalcTable[[#This Row],[PercAmt]]-CalcTable[[#This Row],[Runoff]]</f>
        <v>#NAME?</v>
      </c>
      <c r="AF3155" s="13" t="e">
        <f ca="1">CalcTable[[#This Row],[IrrAmt]]/1000*CUR_IRR_AREA*10000/IRR_EFF</f>
        <v>#NAME?</v>
      </c>
      <c r="AG3155" s="147"/>
      <c r="AH3155" s="13"/>
      <c r="AI3155" s="50">
        <v>6.0353194896905382</v>
      </c>
      <c r="AJ3155" s="50">
        <v>9.9228264939559274</v>
      </c>
      <c r="AK3155" s="50">
        <v>0</v>
      </c>
      <c r="AL3155" s="50">
        <v>0</v>
      </c>
      <c r="AM3155" s="50"/>
      <c r="AN3155" s="50"/>
      <c r="AO3155" s="50"/>
      <c r="AP3155" s="50"/>
      <c r="AQ3155" s="50"/>
      <c r="AR3155" s="50"/>
      <c r="AS3155" s="50"/>
      <c r="AT3155" s="50"/>
      <c r="AU3155" s="50"/>
      <c r="AV3155" s="50"/>
      <c r="AW3155" s="50"/>
      <c r="AX3155" s="50">
        <f t="shared" si="987"/>
        <v>15.958145983646466</v>
      </c>
      <c r="AY3155" s="50"/>
      <c r="AZ3155" s="50">
        <f t="shared" si="977"/>
        <v>379.58759633816845</v>
      </c>
      <c r="BA3155" s="50">
        <f t="shared" si="978"/>
        <v>616.43006218128698</v>
      </c>
      <c r="BB3155" s="50">
        <f t="shared" si="979"/>
        <v>638.05962509795245</v>
      </c>
      <c r="BC3155" s="17">
        <f t="shared" si="980"/>
        <v>19807</v>
      </c>
      <c r="BD3155" s="50">
        <f t="shared" si="981"/>
        <v>15.958145983646466</v>
      </c>
      <c r="BE3155" s="50">
        <f t="shared" si="982"/>
        <v>379.58759633816845</v>
      </c>
      <c r="BF3155" s="50">
        <f t="shared" si="988"/>
        <v>620.88446865258686</v>
      </c>
      <c r="BG3155" s="50"/>
      <c r="BH3155" s="17">
        <f t="shared" si="983"/>
        <v>0</v>
      </c>
      <c r="BI3155" s="17">
        <f t="shared" si="991"/>
        <v>3155</v>
      </c>
      <c r="BJ3155" s="17">
        <f t="shared" si="989"/>
        <v>3155</v>
      </c>
      <c r="BK3155" s="150">
        <f t="shared" si="990"/>
        <v>29417</v>
      </c>
      <c r="BL3155" s="50" t="e">
        <f t="shared" ca="1" si="984"/>
        <v>#NAME?</v>
      </c>
      <c r="BM3155" s="50" t="e">
        <f t="shared" ca="1" si="985"/>
        <v>#NAME?</v>
      </c>
      <c r="BN3155" s="50" t="e">
        <f t="shared" ca="1" si="986"/>
        <v>#NAME?</v>
      </c>
    </row>
    <row r="3156" spans="1:66" x14ac:dyDescent="0.35">
      <c r="A3156" s="48">
        <v>29418</v>
      </c>
      <c r="B3156" s="17">
        <v>1980</v>
      </c>
      <c r="C3156" s="17">
        <v>7</v>
      </c>
      <c r="D3156" s="17">
        <v>198</v>
      </c>
      <c r="E3156" s="17">
        <v>16</v>
      </c>
      <c r="F3156" s="17">
        <v>4</v>
      </c>
      <c r="G3156" s="50">
        <v>10.1</v>
      </c>
      <c r="H3156" s="32">
        <v>5.604005815514669</v>
      </c>
      <c r="I3156" s="50">
        <v>8.3333333333333339</v>
      </c>
      <c r="J3156" s="13">
        <v>0</v>
      </c>
      <c r="K3156" s="13">
        <f t="shared" ref="K3156:K3219" si="992">J3156*PRECIP_ADJUST</f>
        <v>0</v>
      </c>
      <c r="L3156" s="13">
        <f t="shared" ref="L3156:L3219" si="993">IF(K3156&gt;=EFF_PRECIP,EFF_MULT*(K3156-EFF_PRECIP),0)</f>
        <v>0</v>
      </c>
      <c r="M3156" s="13" t="e">
        <f ca="1">CalcTable[[#This Row],[IWC]]-AE3155</f>
        <v>#NAME?</v>
      </c>
      <c r="N3156" s="13" t="e">
        <f ca="1">IF(CalcTable[[#This Row],[Day of Year]]&lt;123,FCAP,AE3155)</f>
        <v>#NAME?</v>
      </c>
      <c r="O3156" s="17" t="e">
        <f ca="1">IF(IRR_DRIP,5,COUNTIF('IDET Wind Values'!C3140:G3140,"&lt;="&amp;IRR_MAXWIND))</f>
        <v>#NAME?</v>
      </c>
      <c r="P3156" s="13" t="e">
        <f ca="1">CalcTable[[#This Row],[ET_o]]*KL</f>
        <v>#NAME?</v>
      </c>
      <c r="Q3156" s="13" t="e">
        <f ca="1">IF(WILTPT&lt;=0,1,MAX(0,MIN(1,(CalcTable[[#This Row],[IWC]]-WILTPT)/(MAD-WILTPT))))</f>
        <v>#NAME?</v>
      </c>
      <c r="R3156" s="13" t="e">
        <f ca="1">CalcTable[[#This Row],[ETMult]]*CalcTable[[#This Row],[ETb]]</f>
        <v>#NAME?</v>
      </c>
      <c r="S3156" s="13" t="b">
        <f>INDEX(IRR_LIST,CalcTable[[#This Row],[Day of Week]]+1)</f>
        <v>0</v>
      </c>
      <c r="T3156" s="13">
        <f t="shared" ref="T3156:T3219" ca="1" si="994">SUM(OFFSET(K3156,-IC_DAYS,0,IC_DAYS,1))</f>
        <v>2.2999999999999998</v>
      </c>
      <c r="U3156" s="13" t="b">
        <f ca="1">IF(CalcTable[[#This Row],[IrrPrecip]]&gt;=IC_MM,FALSE,TRUE)</f>
        <v>1</v>
      </c>
      <c r="V3156" s="13" t="b">
        <f t="shared" ref="V3156:V3219" si="995">IF(G3157&lt;IRR_TEMP,FALSE,TRUE)</f>
        <v>1</v>
      </c>
      <c r="W3156" s="13" t="e">
        <f ca="1">IF(AND(IRR_DRIP=FALSE,CalcTable[[#This Row],[IrrHours]]&lt;=0),FALSE,TRUE)</f>
        <v>#NAME?</v>
      </c>
      <c r="X3156" s="13" t="e">
        <f ca="1">AND(CalcTable[[#This Row],[IrrDay]],CalcTable[[#This Row],[IrrRain]],CalcTable[[#This Row],[IrrWarm]],CalcTable[[#This Row],[IrrWindy]])</f>
        <v>#NAME?</v>
      </c>
      <c r="Y3156" s="13" t="e">
        <f t="shared" ref="Y3156:Y3219" ca="1" si="996">IF(AA3155&lt;=0,FALSE,TRUE)</f>
        <v>#NAME?</v>
      </c>
      <c r="Z3156" s="13" t="e">
        <f ca="1">CalcTable[[#This Row],[IrrHours]]/5</f>
        <v>#NAME?</v>
      </c>
      <c r="AA3156" s="13" t="e">
        <f ca="1">IF(CalcTable[[#This Row],[IrrFlag]]=FALSE,0,MAX(0,CalcTable[[#This Row],[VolRednWind]]*(FCAP*IRR_TARGET-CalcTable[[#This Row],[IWC]])))</f>
        <v>#NAME?</v>
      </c>
      <c r="AB3156" s="13" t="e">
        <f ca="1">CalcTable[[#This Row],[IWC]]+CalcTable[[#This Row],[Eff Precip]]+CalcTable[[#This Row],[IrrAmt]]-CalcTable[[#This Row],[AET]]</f>
        <v>#NAME?</v>
      </c>
      <c r="AC3156" s="13" t="e">
        <f ca="1">IF(CalcTable[[#This Row],[PWC]]&gt;FCAP,MIN(24*PERC,MIN(SAT,CalcTable[[#This Row],[PWC]])-FCAP),0)</f>
        <v>#NAME?</v>
      </c>
      <c r="AD3156" s="13" t="e">
        <f ca="1">IF(CalcTable[[#This Row],[PWC]]&gt;SAT,CalcTable[[#This Row],[PWC]]-SAT,0)</f>
        <v>#NAME?</v>
      </c>
      <c r="AE3156" s="13" t="e">
        <f ca="1">CalcTable[[#This Row],[PWC]]-CalcTable[[#This Row],[PercAmt]]-CalcTable[[#This Row],[Runoff]]</f>
        <v>#NAME?</v>
      </c>
      <c r="AF3156" s="13" t="e">
        <f ca="1">CalcTable[[#This Row],[IrrAmt]]/1000*CUR_IRR_AREA*10000/IRR_EFF</f>
        <v>#NAME?</v>
      </c>
      <c r="AG3156" s="147"/>
      <c r="AH3156" s="13"/>
      <c r="AI3156" s="50">
        <v>0</v>
      </c>
      <c r="AJ3156" s="50">
        <v>0</v>
      </c>
      <c r="AK3156" s="50">
        <v>10.230770831187709</v>
      </c>
      <c r="AL3156" s="50">
        <v>9.9279760380941795</v>
      </c>
      <c r="AM3156" s="50"/>
      <c r="AN3156" s="50"/>
      <c r="AO3156" s="50"/>
      <c r="AP3156" s="50"/>
      <c r="AQ3156" s="50"/>
      <c r="AR3156" s="50"/>
      <c r="AS3156" s="50"/>
      <c r="AT3156" s="50"/>
      <c r="AU3156" s="50"/>
      <c r="AV3156" s="50"/>
      <c r="AW3156" s="50"/>
      <c r="AX3156" s="50">
        <f t="shared" si="987"/>
        <v>20.158746869281888</v>
      </c>
      <c r="AY3156" s="50"/>
      <c r="AZ3156" s="50">
        <f t="shared" ref="AZ3156:AZ3219" si="997">SUMPRODUCT(AI3156:AW3156,CONVERSION)</f>
        <v>441.27193597484904</v>
      </c>
      <c r="BA3156" s="50">
        <f t="shared" ref="BA3156:BA3219" si="998">SUMPRODUCT($AI3156:$AW3156,CONVERSION,APP_DEMAND)</f>
        <v>679.41869507238653</v>
      </c>
      <c r="BB3156" s="50">
        <f t="shared" ref="BB3156:BB3219" si="999">SUMPRODUCT($AI3156:$AW3156,CONVERSION,PUMP_DEMAND)</f>
        <v>700.43164440452233</v>
      </c>
      <c r="BC3156" s="17">
        <f t="shared" ref="BC3156:BC3219" si="1000">B3156*10+C3156</f>
        <v>19807</v>
      </c>
      <c r="BD3156" s="50">
        <f t="shared" ref="BD3156:BD3219" si="1001">INDEX(AI3156:AX3156,PLOT_AREA)</f>
        <v>20.158746869281888</v>
      </c>
      <c r="BE3156" s="50">
        <f t="shared" ref="BE3156:BE3219" si="1002">IF(PLOT_AREA&lt;=AREA_COUNT,INDEX(AI3156:AW3156,PLOT_AREA)*INDEX(CONVERSION,PLOT_AREA),AZ3156)</f>
        <v>441.27193597484904</v>
      </c>
      <c r="BF3156" s="50">
        <f t="shared" si="988"/>
        <v>721.78041153631136</v>
      </c>
      <c r="BG3156" s="50"/>
      <c r="BH3156" s="17">
        <f t="shared" ref="BH3156:BH3219" si="1003">IF(BC3156&lt;PLOT_FROM,-1,IF(BC3156&gt;PLOT_TO,1,0))</f>
        <v>0</v>
      </c>
      <c r="BI3156" s="17">
        <f t="shared" si="991"/>
        <v>3156</v>
      </c>
      <c r="BJ3156" s="17">
        <f t="shared" si="989"/>
        <v>3156</v>
      </c>
      <c r="BK3156" s="150">
        <f t="shared" si="990"/>
        <v>29418</v>
      </c>
      <c r="BL3156" s="50" t="e">
        <f t="shared" ref="BL3156:BL3219" ca="1" si="1004">WILTPT</f>
        <v>#NAME?</v>
      </c>
      <c r="BM3156" s="50" t="e">
        <f t="shared" ref="BM3156:BM3219" ca="1" si="1005">SAT</f>
        <v>#NAME?</v>
      </c>
      <c r="BN3156" s="50" t="e">
        <f t="shared" ref="BN3156:BN3219" ca="1" si="1006">FCAP</f>
        <v>#NAME?</v>
      </c>
    </row>
    <row r="3157" spans="1:66" x14ac:dyDescent="0.35">
      <c r="A3157" s="48">
        <v>29419</v>
      </c>
      <c r="B3157" s="17">
        <v>1980</v>
      </c>
      <c r="C3157" s="17">
        <v>7</v>
      </c>
      <c r="D3157" s="17">
        <v>199</v>
      </c>
      <c r="E3157" s="17">
        <v>17</v>
      </c>
      <c r="F3157" s="17">
        <v>5</v>
      </c>
      <c r="G3157" s="50">
        <v>10</v>
      </c>
      <c r="H3157" s="32">
        <v>3.6266817054827731</v>
      </c>
      <c r="I3157" s="50">
        <v>2.6666666666666665</v>
      </c>
      <c r="J3157" s="13">
        <v>0.2</v>
      </c>
      <c r="K3157" s="13">
        <f t="shared" si="992"/>
        <v>0.2</v>
      </c>
      <c r="L3157" s="13">
        <f t="shared" si="993"/>
        <v>0</v>
      </c>
      <c r="M3157" s="13" t="e">
        <f ca="1">CalcTable[[#This Row],[IWC]]-AE3156</f>
        <v>#NAME?</v>
      </c>
      <c r="N3157" s="13" t="e">
        <f ca="1">IF(CalcTable[[#This Row],[Day of Year]]&lt;123,FCAP,AE3156)</f>
        <v>#NAME?</v>
      </c>
      <c r="O3157" s="17" t="e">
        <f ca="1">IF(IRR_DRIP,5,COUNTIF('IDET Wind Values'!C3141:G3141,"&lt;="&amp;IRR_MAXWIND))</f>
        <v>#NAME?</v>
      </c>
      <c r="P3157" s="13" t="e">
        <f ca="1">CalcTable[[#This Row],[ET_o]]*KL</f>
        <v>#NAME?</v>
      </c>
      <c r="Q3157" s="13" t="e">
        <f ca="1">IF(WILTPT&lt;=0,1,MAX(0,MIN(1,(CalcTable[[#This Row],[IWC]]-WILTPT)/(MAD-WILTPT))))</f>
        <v>#NAME?</v>
      </c>
      <c r="R3157" s="13" t="e">
        <f ca="1">CalcTable[[#This Row],[ETMult]]*CalcTable[[#This Row],[ETb]]</f>
        <v>#NAME?</v>
      </c>
      <c r="S3157" s="13" t="b">
        <f>INDEX(IRR_LIST,CalcTable[[#This Row],[Day of Week]]+1)</f>
        <v>1</v>
      </c>
      <c r="T3157" s="13">
        <f t="shared" ca="1" si="994"/>
        <v>1.1000000000000001</v>
      </c>
      <c r="U3157" s="13" t="b">
        <f ca="1">IF(CalcTable[[#This Row],[IrrPrecip]]&gt;=IC_MM,FALSE,TRUE)</f>
        <v>1</v>
      </c>
      <c r="V3157" s="13" t="b">
        <f t="shared" si="995"/>
        <v>1</v>
      </c>
      <c r="W3157" s="13" t="e">
        <f ca="1">IF(AND(IRR_DRIP=FALSE,CalcTable[[#This Row],[IrrHours]]&lt;=0),FALSE,TRUE)</f>
        <v>#NAME?</v>
      </c>
      <c r="X3157" s="13" t="e">
        <f ca="1">AND(CalcTable[[#This Row],[IrrDay]],CalcTable[[#This Row],[IrrRain]],CalcTable[[#This Row],[IrrWarm]],CalcTable[[#This Row],[IrrWindy]])</f>
        <v>#NAME?</v>
      </c>
      <c r="Y3157" s="13" t="e">
        <f t="shared" ca="1" si="996"/>
        <v>#NAME?</v>
      </c>
      <c r="Z3157" s="13" t="e">
        <f ca="1">CalcTable[[#This Row],[IrrHours]]/5</f>
        <v>#NAME?</v>
      </c>
      <c r="AA3157" s="13" t="e">
        <f ca="1">IF(CalcTable[[#This Row],[IrrFlag]]=FALSE,0,MAX(0,CalcTable[[#This Row],[VolRednWind]]*(FCAP*IRR_TARGET-CalcTable[[#This Row],[IWC]])))</f>
        <v>#NAME?</v>
      </c>
      <c r="AB3157" s="13" t="e">
        <f ca="1">CalcTable[[#This Row],[IWC]]+CalcTable[[#This Row],[Eff Precip]]+CalcTable[[#This Row],[IrrAmt]]-CalcTable[[#This Row],[AET]]</f>
        <v>#NAME?</v>
      </c>
      <c r="AC3157" s="13" t="e">
        <f ca="1">IF(CalcTable[[#This Row],[PWC]]&gt;FCAP,MIN(24*PERC,MIN(SAT,CalcTable[[#This Row],[PWC]])-FCAP),0)</f>
        <v>#NAME?</v>
      </c>
      <c r="AD3157" s="13" t="e">
        <f ca="1">IF(CalcTable[[#This Row],[PWC]]&gt;SAT,CalcTable[[#This Row],[PWC]]-SAT,0)</f>
        <v>#NAME?</v>
      </c>
      <c r="AE3157" s="13" t="e">
        <f ca="1">CalcTable[[#This Row],[PWC]]-CalcTable[[#This Row],[PercAmt]]-CalcTable[[#This Row],[Runoff]]</f>
        <v>#NAME?</v>
      </c>
      <c r="AF3157" s="13" t="e">
        <f ca="1">CalcTable[[#This Row],[IrrAmt]]/1000*CUR_IRR_AREA*10000/IRR_EFF</f>
        <v>#NAME?</v>
      </c>
      <c r="AG3157" s="147"/>
      <c r="AH3157" s="13"/>
      <c r="AI3157" s="50">
        <v>5.6055694543169583</v>
      </c>
      <c r="AJ3157" s="50">
        <v>8.4566877518615922</v>
      </c>
      <c r="AK3157" s="50">
        <v>0</v>
      </c>
      <c r="AL3157" s="50">
        <v>0</v>
      </c>
      <c r="AM3157" s="50"/>
      <c r="AN3157" s="50"/>
      <c r="AO3157" s="50"/>
      <c r="AP3157" s="50"/>
      <c r="AQ3157" s="50"/>
      <c r="AR3157" s="50"/>
      <c r="AS3157" s="50"/>
      <c r="AT3157" s="50"/>
      <c r="AU3157" s="50"/>
      <c r="AV3157" s="50"/>
      <c r="AW3157" s="50"/>
      <c r="AX3157" s="50">
        <f t="shared" ref="AX3157:AX3220" si="1007">SUM(AI3157:AW3157)</f>
        <v>14.06225720617855</v>
      </c>
      <c r="AY3157" s="50"/>
      <c r="AZ3157" s="50">
        <f t="shared" si="997"/>
        <v>330.27785938458879</v>
      </c>
      <c r="BA3157" s="50">
        <f t="shared" si="998"/>
        <v>535.7827061646899</v>
      </c>
      <c r="BB3157" s="50">
        <f t="shared" si="999"/>
        <v>554.53907359229891</v>
      </c>
      <c r="BC3157" s="17">
        <f t="shared" si="1000"/>
        <v>19807</v>
      </c>
      <c r="BD3157" s="50">
        <f t="shared" si="1001"/>
        <v>14.06225720617855</v>
      </c>
      <c r="BE3157" s="50">
        <f t="shared" si="1002"/>
        <v>330.27785938458879</v>
      </c>
      <c r="BF3157" s="50">
        <f t="shared" ref="BF3157:BF3220" si="1008">BE3157*BF$17</f>
        <v>540.22943639345272</v>
      </c>
      <c r="BG3157" s="50"/>
      <c r="BH3157" s="17">
        <f t="shared" si="1003"/>
        <v>0</v>
      </c>
      <c r="BI3157" s="17">
        <f t="shared" si="991"/>
        <v>3157</v>
      </c>
      <c r="BJ3157" s="17">
        <f t="shared" ref="BJ3157:BJ3220" si="1009">IF(BH3157=0,BI3157,"")</f>
        <v>3157</v>
      </c>
      <c r="BK3157" s="150">
        <f t="shared" ref="BK3157:BK3220" si="1010">A3157</f>
        <v>29419</v>
      </c>
      <c r="BL3157" s="50" t="e">
        <f t="shared" ca="1" si="1004"/>
        <v>#NAME?</v>
      </c>
      <c r="BM3157" s="50" t="e">
        <f t="shared" ca="1" si="1005"/>
        <v>#NAME?</v>
      </c>
      <c r="BN3157" s="50" t="e">
        <f t="shared" ca="1" si="1006"/>
        <v>#NAME?</v>
      </c>
    </row>
    <row r="3158" spans="1:66" x14ac:dyDescent="0.35">
      <c r="A3158" s="48">
        <v>29420</v>
      </c>
      <c r="B3158" s="17">
        <v>1980</v>
      </c>
      <c r="C3158" s="17">
        <v>7</v>
      </c>
      <c r="D3158" s="17">
        <v>200</v>
      </c>
      <c r="E3158" s="17">
        <v>18</v>
      </c>
      <c r="F3158" s="17">
        <v>6</v>
      </c>
      <c r="G3158" s="50">
        <v>11.2</v>
      </c>
      <c r="H3158" s="32">
        <v>3.1740822812695138</v>
      </c>
      <c r="I3158" s="50">
        <v>7.666666666666667</v>
      </c>
      <c r="J3158" s="13">
        <v>4</v>
      </c>
      <c r="K3158" s="13">
        <f t="shared" si="992"/>
        <v>4</v>
      </c>
      <c r="L3158" s="13">
        <f t="shared" si="993"/>
        <v>0</v>
      </c>
      <c r="M3158" s="13" t="e">
        <f ca="1">CalcTable[[#This Row],[IWC]]-AE3157</f>
        <v>#NAME?</v>
      </c>
      <c r="N3158" s="13" t="e">
        <f ca="1">IF(CalcTable[[#This Row],[Day of Year]]&lt;123,FCAP,AE3157)</f>
        <v>#NAME?</v>
      </c>
      <c r="O3158" s="17" t="e">
        <f ca="1">IF(IRR_DRIP,5,COUNTIF('IDET Wind Values'!C3142:G3142,"&lt;="&amp;IRR_MAXWIND))</f>
        <v>#NAME?</v>
      </c>
      <c r="P3158" s="13" t="e">
        <f ca="1">CalcTable[[#This Row],[ET_o]]*KL</f>
        <v>#NAME?</v>
      </c>
      <c r="Q3158" s="13" t="e">
        <f ca="1">IF(WILTPT&lt;=0,1,MAX(0,MIN(1,(CalcTable[[#This Row],[IWC]]-WILTPT)/(MAD-WILTPT))))</f>
        <v>#NAME?</v>
      </c>
      <c r="R3158" s="13" t="e">
        <f ca="1">CalcTable[[#This Row],[ETMult]]*CalcTable[[#This Row],[ETb]]</f>
        <v>#NAME?</v>
      </c>
      <c r="S3158" s="13" t="b">
        <f>INDEX(IRR_LIST,CalcTable[[#This Row],[Day of Week]]+1)</f>
        <v>0</v>
      </c>
      <c r="T3158" s="13">
        <f t="shared" ca="1" si="994"/>
        <v>0.2</v>
      </c>
      <c r="U3158" s="13" t="b">
        <f ca="1">IF(CalcTable[[#This Row],[IrrPrecip]]&gt;=IC_MM,FALSE,TRUE)</f>
        <v>1</v>
      </c>
      <c r="V3158" s="13" t="b">
        <f t="shared" si="995"/>
        <v>1</v>
      </c>
      <c r="W3158" s="13" t="e">
        <f ca="1">IF(AND(IRR_DRIP=FALSE,CalcTable[[#This Row],[IrrHours]]&lt;=0),FALSE,TRUE)</f>
        <v>#NAME?</v>
      </c>
      <c r="X3158" s="13" t="e">
        <f ca="1">AND(CalcTable[[#This Row],[IrrDay]],CalcTable[[#This Row],[IrrRain]],CalcTable[[#This Row],[IrrWarm]],CalcTable[[#This Row],[IrrWindy]])</f>
        <v>#NAME?</v>
      </c>
      <c r="Y3158" s="13" t="e">
        <f t="shared" ca="1" si="996"/>
        <v>#NAME?</v>
      </c>
      <c r="Z3158" s="13" t="e">
        <f ca="1">CalcTable[[#This Row],[IrrHours]]/5</f>
        <v>#NAME?</v>
      </c>
      <c r="AA3158" s="13" t="e">
        <f ca="1">IF(CalcTable[[#This Row],[IrrFlag]]=FALSE,0,MAX(0,CalcTable[[#This Row],[VolRednWind]]*(FCAP*IRR_TARGET-CalcTable[[#This Row],[IWC]])))</f>
        <v>#NAME?</v>
      </c>
      <c r="AB3158" s="13" t="e">
        <f ca="1">CalcTable[[#This Row],[IWC]]+CalcTable[[#This Row],[Eff Precip]]+CalcTable[[#This Row],[IrrAmt]]-CalcTable[[#This Row],[AET]]</f>
        <v>#NAME?</v>
      </c>
      <c r="AC3158" s="13" t="e">
        <f ca="1">IF(CalcTable[[#This Row],[PWC]]&gt;FCAP,MIN(24*PERC,MIN(SAT,CalcTable[[#This Row],[PWC]])-FCAP),0)</f>
        <v>#NAME?</v>
      </c>
      <c r="AD3158" s="13" t="e">
        <f ca="1">IF(CalcTable[[#This Row],[PWC]]&gt;SAT,CalcTable[[#This Row],[PWC]]-SAT,0)</f>
        <v>#NAME?</v>
      </c>
      <c r="AE3158" s="13" t="e">
        <f ca="1">CalcTable[[#This Row],[PWC]]-CalcTable[[#This Row],[PercAmt]]-CalcTable[[#This Row],[Runoff]]</f>
        <v>#NAME?</v>
      </c>
      <c r="AF3158" s="13" t="e">
        <f ca="1">CalcTable[[#This Row],[IrrAmt]]/1000*CUR_IRR_AREA*10000/IRR_EFF</f>
        <v>#NAME?</v>
      </c>
      <c r="AG3158" s="147"/>
      <c r="AH3158" s="13"/>
      <c r="AI3158" s="50">
        <v>0</v>
      </c>
      <c r="AJ3158" s="50">
        <v>0</v>
      </c>
      <c r="AK3158" s="50">
        <v>0</v>
      </c>
      <c r="AL3158" s="50">
        <v>4.2746749380155258</v>
      </c>
      <c r="AM3158" s="50"/>
      <c r="AN3158" s="50"/>
      <c r="AO3158" s="50"/>
      <c r="AP3158" s="50"/>
      <c r="AQ3158" s="50"/>
      <c r="AR3158" s="50"/>
      <c r="AS3158" s="50"/>
      <c r="AT3158" s="50"/>
      <c r="AU3158" s="50"/>
      <c r="AV3158" s="50"/>
      <c r="AW3158" s="50"/>
      <c r="AX3158" s="50">
        <f t="shared" si="1007"/>
        <v>4.2746749380155258</v>
      </c>
      <c r="AY3158" s="50"/>
      <c r="AZ3158" s="50">
        <f t="shared" si="997"/>
        <v>125.39046484845544</v>
      </c>
      <c r="BA3158" s="50">
        <f t="shared" si="998"/>
        <v>193.06150936984409</v>
      </c>
      <c r="BB3158" s="50">
        <f t="shared" si="999"/>
        <v>199.03248388643721</v>
      </c>
      <c r="BC3158" s="17">
        <f t="shared" si="1000"/>
        <v>19807</v>
      </c>
      <c r="BD3158" s="50">
        <f t="shared" si="1001"/>
        <v>4.2746749380155258</v>
      </c>
      <c r="BE3158" s="50">
        <f t="shared" si="1002"/>
        <v>125.39046484845544</v>
      </c>
      <c r="BF3158" s="50">
        <f t="shared" si="1008"/>
        <v>205.09888334753737</v>
      </c>
      <c r="BG3158" s="50"/>
      <c r="BH3158" s="17">
        <f t="shared" si="1003"/>
        <v>0</v>
      </c>
      <c r="BI3158" s="17">
        <f t="shared" ref="BI3158:BI3221" si="1011">BI3157+1</f>
        <v>3158</v>
      </c>
      <c r="BJ3158" s="17">
        <f t="shared" si="1009"/>
        <v>3158</v>
      </c>
      <c r="BK3158" s="150">
        <f t="shared" si="1010"/>
        <v>29420</v>
      </c>
      <c r="BL3158" s="50" t="e">
        <f t="shared" ca="1" si="1004"/>
        <v>#NAME?</v>
      </c>
      <c r="BM3158" s="50" t="e">
        <f t="shared" ca="1" si="1005"/>
        <v>#NAME?</v>
      </c>
      <c r="BN3158" s="50" t="e">
        <f t="shared" ca="1" si="1006"/>
        <v>#NAME?</v>
      </c>
    </row>
    <row r="3159" spans="1:66" x14ac:dyDescent="0.35">
      <c r="A3159" s="48">
        <v>29421</v>
      </c>
      <c r="B3159" s="17">
        <v>1980</v>
      </c>
      <c r="C3159" s="17">
        <v>7</v>
      </c>
      <c r="D3159" s="17">
        <v>201</v>
      </c>
      <c r="E3159" s="17">
        <v>19</v>
      </c>
      <c r="F3159" s="17">
        <v>7</v>
      </c>
      <c r="G3159" s="50">
        <v>6.5</v>
      </c>
      <c r="H3159" s="32">
        <v>3.2548556867321512</v>
      </c>
      <c r="I3159" s="50">
        <v>21</v>
      </c>
      <c r="J3159" s="13">
        <v>12.8</v>
      </c>
      <c r="K3159" s="13">
        <f t="shared" si="992"/>
        <v>12.8</v>
      </c>
      <c r="L3159" s="13">
        <f t="shared" si="993"/>
        <v>5.8500000000000005</v>
      </c>
      <c r="M3159" s="13" t="e">
        <f ca="1">CalcTable[[#This Row],[IWC]]-AE3158</f>
        <v>#NAME?</v>
      </c>
      <c r="N3159" s="13" t="e">
        <f ca="1">IF(CalcTable[[#This Row],[Day of Year]]&lt;123,FCAP,AE3158)</f>
        <v>#NAME?</v>
      </c>
      <c r="O3159" s="17" t="e">
        <f ca="1">IF(IRR_DRIP,5,COUNTIF('IDET Wind Values'!C3143:G3143,"&lt;="&amp;IRR_MAXWIND))</f>
        <v>#NAME?</v>
      </c>
      <c r="P3159" s="13" t="e">
        <f ca="1">CalcTable[[#This Row],[ET_o]]*KL</f>
        <v>#NAME?</v>
      </c>
      <c r="Q3159" s="13" t="e">
        <f ca="1">IF(WILTPT&lt;=0,1,MAX(0,MIN(1,(CalcTable[[#This Row],[IWC]]-WILTPT)/(MAD-WILTPT))))</f>
        <v>#NAME?</v>
      </c>
      <c r="R3159" s="13" t="e">
        <f ca="1">CalcTable[[#This Row],[ETMult]]*CalcTable[[#This Row],[ETb]]</f>
        <v>#NAME?</v>
      </c>
      <c r="S3159" s="13" t="b">
        <f>INDEX(IRR_LIST,CalcTable[[#This Row],[Day of Week]]+1)</f>
        <v>0</v>
      </c>
      <c r="T3159" s="13">
        <f t="shared" ca="1" si="994"/>
        <v>4.2</v>
      </c>
      <c r="U3159" s="13" t="b">
        <f ca="1">IF(CalcTable[[#This Row],[IrrPrecip]]&gt;=IC_MM,FALSE,TRUE)</f>
        <v>1</v>
      </c>
      <c r="V3159" s="13" t="b">
        <f t="shared" si="995"/>
        <v>1</v>
      </c>
      <c r="W3159" s="13" t="e">
        <f ca="1">IF(AND(IRR_DRIP=FALSE,CalcTable[[#This Row],[IrrHours]]&lt;=0),FALSE,TRUE)</f>
        <v>#NAME?</v>
      </c>
      <c r="X3159" s="13" t="e">
        <f ca="1">AND(CalcTable[[#This Row],[IrrDay]],CalcTable[[#This Row],[IrrRain]],CalcTable[[#This Row],[IrrWarm]],CalcTable[[#This Row],[IrrWindy]])</f>
        <v>#NAME?</v>
      </c>
      <c r="Y3159" s="13" t="e">
        <f t="shared" ca="1" si="996"/>
        <v>#NAME?</v>
      </c>
      <c r="Z3159" s="13" t="e">
        <f ca="1">CalcTable[[#This Row],[IrrHours]]/5</f>
        <v>#NAME?</v>
      </c>
      <c r="AA3159" s="13" t="e">
        <f ca="1">IF(CalcTable[[#This Row],[IrrFlag]]=FALSE,0,MAX(0,CalcTable[[#This Row],[VolRednWind]]*(FCAP*IRR_TARGET-CalcTable[[#This Row],[IWC]])))</f>
        <v>#NAME?</v>
      </c>
      <c r="AB3159" s="13" t="e">
        <f ca="1">CalcTable[[#This Row],[IWC]]+CalcTable[[#This Row],[Eff Precip]]+CalcTable[[#This Row],[IrrAmt]]-CalcTable[[#This Row],[AET]]</f>
        <v>#NAME?</v>
      </c>
      <c r="AC3159" s="13" t="e">
        <f ca="1">IF(CalcTable[[#This Row],[PWC]]&gt;FCAP,MIN(24*PERC,MIN(SAT,CalcTable[[#This Row],[PWC]])-FCAP),0)</f>
        <v>#NAME?</v>
      </c>
      <c r="AD3159" s="13" t="e">
        <f ca="1">IF(CalcTable[[#This Row],[PWC]]&gt;SAT,CalcTable[[#This Row],[PWC]]-SAT,0)</f>
        <v>#NAME?</v>
      </c>
      <c r="AE3159" s="13" t="e">
        <f ca="1">CalcTable[[#This Row],[PWC]]-CalcTable[[#This Row],[PercAmt]]-CalcTable[[#This Row],[Runoff]]</f>
        <v>#NAME?</v>
      </c>
      <c r="AF3159" s="13" t="e">
        <f ca="1">CalcTable[[#This Row],[IrrAmt]]/1000*CUR_IRR_AREA*10000/IRR_EFF</f>
        <v>#NAME?</v>
      </c>
      <c r="AG3159" s="147"/>
      <c r="AH3159" s="13"/>
      <c r="AI3159" s="50">
        <v>0</v>
      </c>
      <c r="AJ3159" s="50">
        <v>0</v>
      </c>
      <c r="AK3159" s="50">
        <v>5.3347361541710088</v>
      </c>
      <c r="AL3159" s="50">
        <v>0</v>
      </c>
      <c r="AM3159" s="50"/>
      <c r="AN3159" s="50"/>
      <c r="AO3159" s="50"/>
      <c r="AP3159" s="50"/>
      <c r="AQ3159" s="50"/>
      <c r="AR3159" s="50"/>
      <c r="AS3159" s="50"/>
      <c r="AT3159" s="50"/>
      <c r="AU3159" s="50"/>
      <c r="AV3159" s="50"/>
      <c r="AW3159" s="50"/>
      <c r="AX3159" s="50">
        <f t="shared" si="1007"/>
        <v>5.3347361541710088</v>
      </c>
      <c r="AY3159" s="50"/>
      <c r="AZ3159" s="50">
        <f t="shared" si="997"/>
        <v>78.242796927841468</v>
      </c>
      <c r="BA3159" s="50">
        <f t="shared" si="998"/>
        <v>120.46906828572415</v>
      </c>
      <c r="BB3159" s="50">
        <f t="shared" si="999"/>
        <v>124.19491575847853</v>
      </c>
      <c r="BC3159" s="17">
        <f t="shared" si="1000"/>
        <v>19807</v>
      </c>
      <c r="BD3159" s="50">
        <f t="shared" si="1001"/>
        <v>5.3347361541710088</v>
      </c>
      <c r="BE3159" s="50">
        <f t="shared" si="1002"/>
        <v>78.242796927841468</v>
      </c>
      <c r="BF3159" s="50">
        <f t="shared" si="1008"/>
        <v>127.98030774734852</v>
      </c>
      <c r="BG3159" s="50"/>
      <c r="BH3159" s="17">
        <f t="shared" si="1003"/>
        <v>0</v>
      </c>
      <c r="BI3159" s="17">
        <f t="shared" si="1011"/>
        <v>3159</v>
      </c>
      <c r="BJ3159" s="17">
        <f t="shared" si="1009"/>
        <v>3159</v>
      </c>
      <c r="BK3159" s="150">
        <f t="shared" si="1010"/>
        <v>29421</v>
      </c>
      <c r="BL3159" s="50" t="e">
        <f t="shared" ca="1" si="1004"/>
        <v>#NAME?</v>
      </c>
      <c r="BM3159" s="50" t="e">
        <f t="shared" ca="1" si="1005"/>
        <v>#NAME?</v>
      </c>
      <c r="BN3159" s="50" t="e">
        <f t="shared" ca="1" si="1006"/>
        <v>#NAME?</v>
      </c>
    </row>
    <row r="3160" spans="1:66" x14ac:dyDescent="0.35">
      <c r="A3160" s="48">
        <v>29422</v>
      </c>
      <c r="B3160" s="17">
        <v>1980</v>
      </c>
      <c r="C3160" s="17">
        <v>7</v>
      </c>
      <c r="D3160" s="17">
        <v>202</v>
      </c>
      <c r="E3160" s="17">
        <v>20</v>
      </c>
      <c r="F3160" s="17">
        <v>1</v>
      </c>
      <c r="G3160" s="50">
        <v>5</v>
      </c>
      <c r="H3160" s="32">
        <v>4.1125820478764341</v>
      </c>
      <c r="I3160" s="50">
        <v>6.166666666666667</v>
      </c>
      <c r="J3160" s="13">
        <v>0</v>
      </c>
      <c r="K3160" s="13">
        <f t="shared" si="992"/>
        <v>0</v>
      </c>
      <c r="L3160" s="13">
        <f t="shared" si="993"/>
        <v>0</v>
      </c>
      <c r="M3160" s="13" t="e">
        <f ca="1">CalcTable[[#This Row],[IWC]]-AE3159</f>
        <v>#NAME?</v>
      </c>
      <c r="N3160" s="13" t="e">
        <f ca="1">IF(CalcTable[[#This Row],[Day of Year]]&lt;123,FCAP,AE3159)</f>
        <v>#NAME?</v>
      </c>
      <c r="O3160" s="17" t="e">
        <f ca="1">IF(IRR_DRIP,5,COUNTIF('IDET Wind Values'!C3144:G3144,"&lt;="&amp;IRR_MAXWIND))</f>
        <v>#NAME?</v>
      </c>
      <c r="P3160" s="13" t="e">
        <f ca="1">CalcTable[[#This Row],[ET_o]]*KL</f>
        <v>#NAME?</v>
      </c>
      <c r="Q3160" s="13" t="e">
        <f ca="1">IF(WILTPT&lt;=0,1,MAX(0,MIN(1,(CalcTable[[#This Row],[IWC]]-WILTPT)/(MAD-WILTPT))))</f>
        <v>#NAME?</v>
      </c>
      <c r="R3160" s="13" t="e">
        <f ca="1">CalcTable[[#This Row],[ETMult]]*CalcTable[[#This Row],[ETb]]</f>
        <v>#NAME?</v>
      </c>
      <c r="S3160" s="13" t="b">
        <f>INDEX(IRR_LIST,CalcTable[[#This Row],[Day of Week]]+1)</f>
        <v>1</v>
      </c>
      <c r="T3160" s="13">
        <f t="shared" ca="1" si="994"/>
        <v>16.8</v>
      </c>
      <c r="U3160" s="13" t="b">
        <f ca="1">IF(CalcTable[[#This Row],[IrrPrecip]]&gt;=IC_MM,FALSE,TRUE)</f>
        <v>0</v>
      </c>
      <c r="V3160" s="13" t="b">
        <f t="shared" si="995"/>
        <v>1</v>
      </c>
      <c r="W3160" s="13" t="e">
        <f ca="1">IF(AND(IRR_DRIP=FALSE,CalcTable[[#This Row],[IrrHours]]&lt;=0),FALSE,TRUE)</f>
        <v>#NAME?</v>
      </c>
      <c r="X3160" s="13" t="e">
        <f ca="1">AND(CalcTable[[#This Row],[IrrDay]],CalcTable[[#This Row],[IrrRain]],CalcTable[[#This Row],[IrrWarm]],CalcTable[[#This Row],[IrrWindy]])</f>
        <v>#NAME?</v>
      </c>
      <c r="Y3160" s="13" t="e">
        <f t="shared" ca="1" si="996"/>
        <v>#NAME?</v>
      </c>
      <c r="Z3160" s="13" t="e">
        <f ca="1">CalcTable[[#This Row],[IrrHours]]/5</f>
        <v>#NAME?</v>
      </c>
      <c r="AA3160" s="13" t="e">
        <f ca="1">IF(CalcTable[[#This Row],[IrrFlag]]=FALSE,0,MAX(0,CalcTable[[#This Row],[VolRednWind]]*(FCAP*IRR_TARGET-CalcTable[[#This Row],[IWC]])))</f>
        <v>#NAME?</v>
      </c>
      <c r="AB3160" s="13" t="e">
        <f ca="1">CalcTable[[#This Row],[IWC]]+CalcTable[[#This Row],[Eff Precip]]+CalcTable[[#This Row],[IrrAmt]]-CalcTable[[#This Row],[AET]]</f>
        <v>#NAME?</v>
      </c>
      <c r="AC3160" s="13" t="e">
        <f ca="1">IF(CalcTable[[#This Row],[PWC]]&gt;FCAP,MIN(24*PERC,MIN(SAT,CalcTable[[#This Row],[PWC]])-FCAP),0)</f>
        <v>#NAME?</v>
      </c>
      <c r="AD3160" s="13" t="e">
        <f ca="1">IF(CalcTable[[#This Row],[PWC]]&gt;SAT,CalcTable[[#This Row],[PWC]]-SAT,0)</f>
        <v>#NAME?</v>
      </c>
      <c r="AE3160" s="13" t="e">
        <f ca="1">CalcTable[[#This Row],[PWC]]-CalcTable[[#This Row],[PercAmt]]-CalcTable[[#This Row],[Runoff]]</f>
        <v>#NAME?</v>
      </c>
      <c r="AF3160" s="13" t="e">
        <f ca="1">CalcTable[[#This Row],[IrrAmt]]/1000*CUR_IRR_AREA*10000/IRR_EFF</f>
        <v>#NAME?</v>
      </c>
      <c r="AG3160" s="147"/>
      <c r="AH3160" s="13"/>
      <c r="AI3160" s="50">
        <v>0</v>
      </c>
      <c r="AJ3160" s="50">
        <v>0</v>
      </c>
      <c r="AK3160" s="50">
        <v>0</v>
      </c>
      <c r="AL3160" s="50">
        <v>0</v>
      </c>
      <c r="AM3160" s="50"/>
      <c r="AN3160" s="50"/>
      <c r="AO3160" s="50"/>
      <c r="AP3160" s="50"/>
      <c r="AQ3160" s="50"/>
      <c r="AR3160" s="50"/>
      <c r="AS3160" s="50"/>
      <c r="AT3160" s="50"/>
      <c r="AU3160" s="50"/>
      <c r="AV3160" s="50"/>
      <c r="AW3160" s="50"/>
      <c r="AX3160" s="50">
        <f t="shared" si="1007"/>
        <v>0</v>
      </c>
      <c r="AY3160" s="50"/>
      <c r="AZ3160" s="50">
        <f t="shared" si="997"/>
        <v>0</v>
      </c>
      <c r="BA3160" s="50">
        <f t="shared" si="998"/>
        <v>0</v>
      </c>
      <c r="BB3160" s="50">
        <f t="shared" si="999"/>
        <v>0</v>
      </c>
      <c r="BC3160" s="17">
        <f t="shared" si="1000"/>
        <v>19807</v>
      </c>
      <c r="BD3160" s="50">
        <f t="shared" si="1001"/>
        <v>0</v>
      </c>
      <c r="BE3160" s="50">
        <f t="shared" si="1002"/>
        <v>0</v>
      </c>
      <c r="BF3160" s="50">
        <f t="shared" si="1008"/>
        <v>0</v>
      </c>
      <c r="BG3160" s="50"/>
      <c r="BH3160" s="17">
        <f t="shared" si="1003"/>
        <v>0</v>
      </c>
      <c r="BI3160" s="17">
        <f t="shared" si="1011"/>
        <v>3160</v>
      </c>
      <c r="BJ3160" s="17">
        <f t="shared" si="1009"/>
        <v>3160</v>
      </c>
      <c r="BK3160" s="150">
        <f t="shared" si="1010"/>
        <v>29422</v>
      </c>
      <c r="BL3160" s="50" t="e">
        <f t="shared" ca="1" si="1004"/>
        <v>#NAME?</v>
      </c>
      <c r="BM3160" s="50" t="e">
        <f t="shared" ca="1" si="1005"/>
        <v>#NAME?</v>
      </c>
      <c r="BN3160" s="50" t="e">
        <f t="shared" ca="1" si="1006"/>
        <v>#NAME?</v>
      </c>
    </row>
    <row r="3161" spans="1:66" x14ac:dyDescent="0.35">
      <c r="A3161" s="48">
        <v>29423</v>
      </c>
      <c r="B3161" s="17">
        <v>1980</v>
      </c>
      <c r="C3161" s="17">
        <v>7</v>
      </c>
      <c r="D3161" s="17">
        <v>203</v>
      </c>
      <c r="E3161" s="17">
        <v>21</v>
      </c>
      <c r="F3161" s="17">
        <v>2</v>
      </c>
      <c r="G3161" s="50">
        <v>10.6</v>
      </c>
      <c r="H3161" s="32">
        <v>4.9538538562005492</v>
      </c>
      <c r="I3161" s="50">
        <v>5.666666666666667</v>
      </c>
      <c r="J3161" s="13">
        <v>0</v>
      </c>
      <c r="K3161" s="13">
        <f t="shared" si="992"/>
        <v>0</v>
      </c>
      <c r="L3161" s="13">
        <f t="shared" si="993"/>
        <v>0</v>
      </c>
      <c r="M3161" s="13" t="e">
        <f ca="1">CalcTable[[#This Row],[IWC]]-AE3160</f>
        <v>#NAME?</v>
      </c>
      <c r="N3161" s="13" t="e">
        <f ca="1">IF(CalcTable[[#This Row],[Day of Year]]&lt;123,FCAP,AE3160)</f>
        <v>#NAME?</v>
      </c>
      <c r="O3161" s="17" t="e">
        <f ca="1">IF(IRR_DRIP,5,COUNTIF('IDET Wind Values'!C3145:G3145,"&lt;="&amp;IRR_MAXWIND))</f>
        <v>#NAME?</v>
      </c>
      <c r="P3161" s="13" t="e">
        <f ca="1">CalcTable[[#This Row],[ET_o]]*KL</f>
        <v>#NAME?</v>
      </c>
      <c r="Q3161" s="13" t="e">
        <f ca="1">IF(WILTPT&lt;=0,1,MAX(0,MIN(1,(CalcTable[[#This Row],[IWC]]-WILTPT)/(MAD-WILTPT))))</f>
        <v>#NAME?</v>
      </c>
      <c r="R3161" s="13" t="e">
        <f ca="1">CalcTable[[#This Row],[ETMult]]*CalcTable[[#This Row],[ETb]]</f>
        <v>#NAME?</v>
      </c>
      <c r="S3161" s="13" t="b">
        <f>INDEX(IRR_LIST,CalcTable[[#This Row],[Day of Week]]+1)</f>
        <v>0</v>
      </c>
      <c r="T3161" s="13">
        <f t="shared" ca="1" si="994"/>
        <v>12.8</v>
      </c>
      <c r="U3161" s="13" t="b">
        <f ca="1">IF(CalcTable[[#This Row],[IrrPrecip]]&gt;=IC_MM,FALSE,TRUE)</f>
        <v>0</v>
      </c>
      <c r="V3161" s="13" t="b">
        <f t="shared" si="995"/>
        <v>1</v>
      </c>
      <c r="W3161" s="13" t="e">
        <f ca="1">IF(AND(IRR_DRIP=FALSE,CalcTable[[#This Row],[IrrHours]]&lt;=0),FALSE,TRUE)</f>
        <v>#NAME?</v>
      </c>
      <c r="X3161" s="13" t="e">
        <f ca="1">AND(CalcTable[[#This Row],[IrrDay]],CalcTable[[#This Row],[IrrRain]],CalcTable[[#This Row],[IrrWarm]],CalcTable[[#This Row],[IrrWindy]])</f>
        <v>#NAME?</v>
      </c>
      <c r="Y3161" s="13" t="e">
        <f t="shared" ca="1" si="996"/>
        <v>#NAME?</v>
      </c>
      <c r="Z3161" s="13" t="e">
        <f ca="1">CalcTable[[#This Row],[IrrHours]]/5</f>
        <v>#NAME?</v>
      </c>
      <c r="AA3161" s="13" t="e">
        <f ca="1">IF(CalcTable[[#This Row],[IrrFlag]]=FALSE,0,MAX(0,CalcTable[[#This Row],[VolRednWind]]*(FCAP*IRR_TARGET-CalcTable[[#This Row],[IWC]])))</f>
        <v>#NAME?</v>
      </c>
      <c r="AB3161" s="13" t="e">
        <f ca="1">CalcTable[[#This Row],[IWC]]+CalcTable[[#This Row],[Eff Precip]]+CalcTable[[#This Row],[IrrAmt]]-CalcTable[[#This Row],[AET]]</f>
        <v>#NAME?</v>
      </c>
      <c r="AC3161" s="13" t="e">
        <f ca="1">IF(CalcTable[[#This Row],[PWC]]&gt;FCAP,MIN(24*PERC,MIN(SAT,CalcTable[[#This Row],[PWC]])-FCAP),0)</f>
        <v>#NAME?</v>
      </c>
      <c r="AD3161" s="13" t="e">
        <f ca="1">IF(CalcTable[[#This Row],[PWC]]&gt;SAT,CalcTable[[#This Row],[PWC]]-SAT,0)</f>
        <v>#NAME?</v>
      </c>
      <c r="AE3161" s="13" t="e">
        <f ca="1">CalcTable[[#This Row],[PWC]]-CalcTable[[#This Row],[PercAmt]]-CalcTable[[#This Row],[Runoff]]</f>
        <v>#NAME?</v>
      </c>
      <c r="AF3161" s="13" t="e">
        <f ca="1">CalcTable[[#This Row],[IrrAmt]]/1000*CUR_IRR_AREA*10000/IRR_EFF</f>
        <v>#NAME?</v>
      </c>
      <c r="AG3161" s="147"/>
      <c r="AH3161" s="13"/>
      <c r="AI3161" s="50">
        <v>0</v>
      </c>
      <c r="AJ3161" s="50">
        <v>0</v>
      </c>
      <c r="AK3161" s="50">
        <v>0</v>
      </c>
      <c r="AL3161" s="50">
        <v>0</v>
      </c>
      <c r="AM3161" s="50"/>
      <c r="AN3161" s="50"/>
      <c r="AO3161" s="50"/>
      <c r="AP3161" s="50"/>
      <c r="AQ3161" s="50"/>
      <c r="AR3161" s="50"/>
      <c r="AS3161" s="50"/>
      <c r="AT3161" s="50"/>
      <c r="AU3161" s="50"/>
      <c r="AV3161" s="50"/>
      <c r="AW3161" s="50"/>
      <c r="AX3161" s="50">
        <f t="shared" si="1007"/>
        <v>0</v>
      </c>
      <c r="AY3161" s="50"/>
      <c r="AZ3161" s="50">
        <f t="shared" si="997"/>
        <v>0</v>
      </c>
      <c r="BA3161" s="50">
        <f t="shared" si="998"/>
        <v>0</v>
      </c>
      <c r="BB3161" s="50">
        <f t="shared" si="999"/>
        <v>0</v>
      </c>
      <c r="BC3161" s="17">
        <f t="shared" si="1000"/>
        <v>19807</v>
      </c>
      <c r="BD3161" s="50">
        <f t="shared" si="1001"/>
        <v>0</v>
      </c>
      <c r="BE3161" s="50">
        <f t="shared" si="1002"/>
        <v>0</v>
      </c>
      <c r="BF3161" s="50">
        <f t="shared" si="1008"/>
        <v>0</v>
      </c>
      <c r="BG3161" s="50"/>
      <c r="BH3161" s="17">
        <f t="shared" si="1003"/>
        <v>0</v>
      </c>
      <c r="BI3161" s="17">
        <f t="shared" si="1011"/>
        <v>3161</v>
      </c>
      <c r="BJ3161" s="17">
        <f t="shared" si="1009"/>
        <v>3161</v>
      </c>
      <c r="BK3161" s="150">
        <f t="shared" si="1010"/>
        <v>29423</v>
      </c>
      <c r="BL3161" s="50" t="e">
        <f t="shared" ca="1" si="1004"/>
        <v>#NAME?</v>
      </c>
      <c r="BM3161" s="50" t="e">
        <f t="shared" ca="1" si="1005"/>
        <v>#NAME?</v>
      </c>
      <c r="BN3161" s="50" t="e">
        <f t="shared" ca="1" si="1006"/>
        <v>#NAME?</v>
      </c>
    </row>
    <row r="3162" spans="1:66" x14ac:dyDescent="0.35">
      <c r="A3162" s="48">
        <v>29424</v>
      </c>
      <c r="B3162" s="17">
        <v>1980</v>
      </c>
      <c r="C3162" s="17">
        <v>7</v>
      </c>
      <c r="D3162" s="17">
        <v>204</v>
      </c>
      <c r="E3162" s="17">
        <v>22</v>
      </c>
      <c r="F3162" s="17">
        <v>3</v>
      </c>
      <c r="G3162" s="50">
        <v>11.8</v>
      </c>
      <c r="H3162" s="32">
        <v>6.1196496338942259</v>
      </c>
      <c r="I3162" s="50">
        <v>2</v>
      </c>
      <c r="J3162" s="13">
        <v>0</v>
      </c>
      <c r="K3162" s="13">
        <f t="shared" si="992"/>
        <v>0</v>
      </c>
      <c r="L3162" s="13">
        <f t="shared" si="993"/>
        <v>0</v>
      </c>
      <c r="M3162" s="13" t="e">
        <f ca="1">CalcTable[[#This Row],[IWC]]-AE3161</f>
        <v>#NAME?</v>
      </c>
      <c r="N3162" s="13" t="e">
        <f ca="1">IF(CalcTable[[#This Row],[Day of Year]]&lt;123,FCAP,AE3161)</f>
        <v>#NAME?</v>
      </c>
      <c r="O3162" s="17" t="e">
        <f ca="1">IF(IRR_DRIP,5,COUNTIF('IDET Wind Values'!C3146:G3146,"&lt;="&amp;IRR_MAXWIND))</f>
        <v>#NAME?</v>
      </c>
      <c r="P3162" s="13" t="e">
        <f ca="1">CalcTable[[#This Row],[ET_o]]*KL</f>
        <v>#NAME?</v>
      </c>
      <c r="Q3162" s="13" t="e">
        <f ca="1">IF(WILTPT&lt;=0,1,MAX(0,MIN(1,(CalcTable[[#This Row],[IWC]]-WILTPT)/(MAD-WILTPT))))</f>
        <v>#NAME?</v>
      </c>
      <c r="R3162" s="13" t="e">
        <f ca="1">CalcTable[[#This Row],[ETMult]]*CalcTable[[#This Row],[ETb]]</f>
        <v>#NAME?</v>
      </c>
      <c r="S3162" s="13" t="b">
        <f>INDEX(IRR_LIST,CalcTable[[#This Row],[Day of Week]]+1)</f>
        <v>1</v>
      </c>
      <c r="T3162" s="13">
        <f t="shared" ca="1" si="994"/>
        <v>0</v>
      </c>
      <c r="U3162" s="13" t="b">
        <f ca="1">IF(CalcTable[[#This Row],[IrrPrecip]]&gt;=IC_MM,FALSE,TRUE)</f>
        <v>1</v>
      </c>
      <c r="V3162" s="13" t="b">
        <f t="shared" si="995"/>
        <v>1</v>
      </c>
      <c r="W3162" s="13" t="e">
        <f ca="1">IF(AND(IRR_DRIP=FALSE,CalcTable[[#This Row],[IrrHours]]&lt;=0),FALSE,TRUE)</f>
        <v>#NAME?</v>
      </c>
      <c r="X3162" s="13" t="e">
        <f ca="1">AND(CalcTable[[#This Row],[IrrDay]],CalcTable[[#This Row],[IrrRain]],CalcTable[[#This Row],[IrrWarm]],CalcTable[[#This Row],[IrrWindy]])</f>
        <v>#NAME?</v>
      </c>
      <c r="Y3162" s="13" t="e">
        <f t="shared" ca="1" si="996"/>
        <v>#NAME?</v>
      </c>
      <c r="Z3162" s="13" t="e">
        <f ca="1">CalcTable[[#This Row],[IrrHours]]/5</f>
        <v>#NAME?</v>
      </c>
      <c r="AA3162" s="13" t="e">
        <f ca="1">IF(CalcTable[[#This Row],[IrrFlag]]=FALSE,0,MAX(0,CalcTable[[#This Row],[VolRednWind]]*(FCAP*IRR_TARGET-CalcTable[[#This Row],[IWC]])))</f>
        <v>#NAME?</v>
      </c>
      <c r="AB3162" s="13" t="e">
        <f ca="1">CalcTable[[#This Row],[IWC]]+CalcTable[[#This Row],[Eff Precip]]+CalcTable[[#This Row],[IrrAmt]]-CalcTable[[#This Row],[AET]]</f>
        <v>#NAME?</v>
      </c>
      <c r="AC3162" s="13" t="e">
        <f ca="1">IF(CalcTable[[#This Row],[PWC]]&gt;FCAP,MIN(24*PERC,MIN(SAT,CalcTable[[#This Row],[PWC]])-FCAP),0)</f>
        <v>#NAME?</v>
      </c>
      <c r="AD3162" s="13" t="e">
        <f ca="1">IF(CalcTable[[#This Row],[PWC]]&gt;SAT,CalcTable[[#This Row],[PWC]]-SAT,0)</f>
        <v>#NAME?</v>
      </c>
      <c r="AE3162" s="13" t="e">
        <f ca="1">CalcTable[[#This Row],[PWC]]-CalcTable[[#This Row],[PercAmt]]-CalcTable[[#This Row],[Runoff]]</f>
        <v>#NAME?</v>
      </c>
      <c r="AF3162" s="13" t="e">
        <f ca="1">CalcTable[[#This Row],[IrrAmt]]/1000*CUR_IRR_AREA*10000/IRR_EFF</f>
        <v>#NAME?</v>
      </c>
      <c r="AG3162" s="147"/>
      <c r="AH3162" s="13"/>
      <c r="AI3162" s="50">
        <v>2.78873348698475</v>
      </c>
      <c r="AJ3162" s="50">
        <v>4.0258949526401979</v>
      </c>
      <c r="AK3162" s="50">
        <v>0</v>
      </c>
      <c r="AL3162" s="50">
        <v>0</v>
      </c>
      <c r="AM3162" s="50"/>
      <c r="AN3162" s="50"/>
      <c r="AO3162" s="50"/>
      <c r="AP3162" s="50"/>
      <c r="AQ3162" s="50"/>
      <c r="AR3162" s="50"/>
      <c r="AS3162" s="50"/>
      <c r="AT3162" s="50"/>
      <c r="AU3162" s="50"/>
      <c r="AV3162" s="50"/>
      <c r="AW3162" s="50"/>
      <c r="AX3162" s="50">
        <f t="shared" si="1007"/>
        <v>6.8146284396249479</v>
      </c>
      <c r="AY3162" s="50"/>
      <c r="AZ3162" s="50">
        <f t="shared" si="997"/>
        <v>158.99434308655549</v>
      </c>
      <c r="BA3162" s="50">
        <f t="shared" si="998"/>
        <v>257.77805776204713</v>
      </c>
      <c r="BB3162" s="50">
        <f t="shared" si="999"/>
        <v>266.79113293479861</v>
      </c>
      <c r="BC3162" s="17">
        <f t="shared" si="1000"/>
        <v>19807</v>
      </c>
      <c r="BD3162" s="50">
        <f t="shared" si="1001"/>
        <v>6.8146284396249479</v>
      </c>
      <c r="BE3162" s="50">
        <f t="shared" si="1002"/>
        <v>158.99434308655549</v>
      </c>
      <c r="BF3162" s="50">
        <f t="shared" si="1008"/>
        <v>260.06413059429269</v>
      </c>
      <c r="BG3162" s="50"/>
      <c r="BH3162" s="17">
        <f t="shared" si="1003"/>
        <v>0</v>
      </c>
      <c r="BI3162" s="17">
        <f t="shared" si="1011"/>
        <v>3162</v>
      </c>
      <c r="BJ3162" s="17">
        <f t="shared" si="1009"/>
        <v>3162</v>
      </c>
      <c r="BK3162" s="150">
        <f t="shared" si="1010"/>
        <v>29424</v>
      </c>
      <c r="BL3162" s="50" t="e">
        <f t="shared" ca="1" si="1004"/>
        <v>#NAME?</v>
      </c>
      <c r="BM3162" s="50" t="e">
        <f t="shared" ca="1" si="1005"/>
        <v>#NAME?</v>
      </c>
      <c r="BN3162" s="50" t="e">
        <f t="shared" ca="1" si="1006"/>
        <v>#NAME?</v>
      </c>
    </row>
    <row r="3163" spans="1:66" x14ac:dyDescent="0.35">
      <c r="A3163" s="48">
        <v>29425</v>
      </c>
      <c r="B3163" s="17">
        <v>1980</v>
      </c>
      <c r="C3163" s="17">
        <v>7</v>
      </c>
      <c r="D3163" s="17">
        <v>205</v>
      </c>
      <c r="E3163" s="17">
        <v>23</v>
      </c>
      <c r="F3163" s="17">
        <v>4</v>
      </c>
      <c r="G3163" s="50">
        <v>15.4</v>
      </c>
      <c r="H3163" s="32">
        <v>5.3789525701888747</v>
      </c>
      <c r="I3163" s="50">
        <v>13</v>
      </c>
      <c r="J3163" s="13">
        <v>0</v>
      </c>
      <c r="K3163" s="13">
        <f t="shared" si="992"/>
        <v>0</v>
      </c>
      <c r="L3163" s="13">
        <f t="shared" si="993"/>
        <v>0</v>
      </c>
      <c r="M3163" s="13" t="e">
        <f ca="1">CalcTable[[#This Row],[IWC]]-AE3162</f>
        <v>#NAME?</v>
      </c>
      <c r="N3163" s="13" t="e">
        <f ca="1">IF(CalcTable[[#This Row],[Day of Year]]&lt;123,FCAP,AE3162)</f>
        <v>#NAME?</v>
      </c>
      <c r="O3163" s="17" t="e">
        <f ca="1">IF(IRR_DRIP,5,COUNTIF('IDET Wind Values'!C3147:G3147,"&lt;="&amp;IRR_MAXWIND))</f>
        <v>#NAME?</v>
      </c>
      <c r="P3163" s="13" t="e">
        <f ca="1">CalcTable[[#This Row],[ET_o]]*KL</f>
        <v>#NAME?</v>
      </c>
      <c r="Q3163" s="13" t="e">
        <f ca="1">IF(WILTPT&lt;=0,1,MAX(0,MIN(1,(CalcTable[[#This Row],[IWC]]-WILTPT)/(MAD-WILTPT))))</f>
        <v>#NAME?</v>
      </c>
      <c r="R3163" s="13" t="e">
        <f ca="1">CalcTable[[#This Row],[ETMult]]*CalcTable[[#This Row],[ETb]]</f>
        <v>#NAME?</v>
      </c>
      <c r="S3163" s="13" t="b">
        <f>INDEX(IRR_LIST,CalcTable[[#This Row],[Day of Week]]+1)</f>
        <v>0</v>
      </c>
      <c r="T3163" s="13">
        <f t="shared" ca="1" si="994"/>
        <v>0</v>
      </c>
      <c r="U3163" s="13" t="b">
        <f ca="1">IF(CalcTable[[#This Row],[IrrPrecip]]&gt;=IC_MM,FALSE,TRUE)</f>
        <v>1</v>
      </c>
      <c r="V3163" s="13" t="b">
        <f t="shared" si="995"/>
        <v>1</v>
      </c>
      <c r="W3163" s="13" t="e">
        <f ca="1">IF(AND(IRR_DRIP=FALSE,CalcTable[[#This Row],[IrrHours]]&lt;=0),FALSE,TRUE)</f>
        <v>#NAME?</v>
      </c>
      <c r="X3163" s="13" t="e">
        <f ca="1">AND(CalcTable[[#This Row],[IrrDay]],CalcTable[[#This Row],[IrrRain]],CalcTable[[#This Row],[IrrWarm]],CalcTable[[#This Row],[IrrWindy]])</f>
        <v>#NAME?</v>
      </c>
      <c r="Y3163" s="13" t="e">
        <f t="shared" ca="1" si="996"/>
        <v>#NAME?</v>
      </c>
      <c r="Z3163" s="13" t="e">
        <f ca="1">CalcTable[[#This Row],[IrrHours]]/5</f>
        <v>#NAME?</v>
      </c>
      <c r="AA3163" s="13" t="e">
        <f ca="1">IF(CalcTable[[#This Row],[IrrFlag]]=FALSE,0,MAX(0,CalcTable[[#This Row],[VolRednWind]]*(FCAP*IRR_TARGET-CalcTable[[#This Row],[IWC]])))</f>
        <v>#NAME?</v>
      </c>
      <c r="AB3163" s="13" t="e">
        <f ca="1">CalcTable[[#This Row],[IWC]]+CalcTable[[#This Row],[Eff Precip]]+CalcTable[[#This Row],[IrrAmt]]-CalcTable[[#This Row],[AET]]</f>
        <v>#NAME?</v>
      </c>
      <c r="AC3163" s="13" t="e">
        <f ca="1">IF(CalcTable[[#This Row],[PWC]]&gt;FCAP,MIN(24*PERC,MIN(SAT,CalcTable[[#This Row],[PWC]])-FCAP),0)</f>
        <v>#NAME?</v>
      </c>
      <c r="AD3163" s="13" t="e">
        <f ca="1">IF(CalcTable[[#This Row],[PWC]]&gt;SAT,CalcTable[[#This Row],[PWC]]-SAT,0)</f>
        <v>#NAME?</v>
      </c>
      <c r="AE3163" s="13" t="e">
        <f ca="1">CalcTable[[#This Row],[PWC]]-CalcTable[[#This Row],[PercAmt]]-CalcTable[[#This Row],[Runoff]]</f>
        <v>#NAME?</v>
      </c>
      <c r="AF3163" s="13" t="e">
        <f ca="1">CalcTable[[#This Row],[IrrAmt]]/1000*CUR_IRR_AREA*10000/IRR_EFF</f>
        <v>#NAME?</v>
      </c>
      <c r="AG3163" s="147"/>
      <c r="AH3163" s="13"/>
      <c r="AI3163" s="50">
        <v>0</v>
      </c>
      <c r="AJ3163" s="50">
        <v>0</v>
      </c>
      <c r="AK3163" s="50">
        <v>4.3464138210323942</v>
      </c>
      <c r="AL3163" s="50">
        <v>10.632347045884169</v>
      </c>
      <c r="AM3163" s="50"/>
      <c r="AN3163" s="50"/>
      <c r="AO3163" s="50"/>
      <c r="AP3163" s="50"/>
      <c r="AQ3163" s="50"/>
      <c r="AR3163" s="50"/>
      <c r="AS3163" s="50"/>
      <c r="AT3163" s="50"/>
      <c r="AU3163" s="50"/>
      <c r="AV3163" s="50"/>
      <c r="AW3163" s="50"/>
      <c r="AX3163" s="50">
        <f t="shared" si="1007"/>
        <v>14.978760866916563</v>
      </c>
      <c r="AY3163" s="50"/>
      <c r="AZ3163" s="50">
        <f t="shared" si="997"/>
        <v>375.62958272107744</v>
      </c>
      <c r="BA3163" s="50">
        <f t="shared" si="998"/>
        <v>578.35030990388111</v>
      </c>
      <c r="BB3163" s="50">
        <f t="shared" si="999"/>
        <v>596.23743289059917</v>
      </c>
      <c r="BC3163" s="17">
        <f t="shared" si="1000"/>
        <v>19807</v>
      </c>
      <c r="BD3163" s="50">
        <f t="shared" si="1001"/>
        <v>14.978760866916563</v>
      </c>
      <c r="BE3163" s="50">
        <f t="shared" si="1002"/>
        <v>375.62958272107744</v>
      </c>
      <c r="BF3163" s="50">
        <f t="shared" si="1008"/>
        <v>614.41041837993794</v>
      </c>
      <c r="BG3163" s="50"/>
      <c r="BH3163" s="17">
        <f t="shared" si="1003"/>
        <v>0</v>
      </c>
      <c r="BI3163" s="17">
        <f t="shared" si="1011"/>
        <v>3163</v>
      </c>
      <c r="BJ3163" s="17">
        <f t="shared" si="1009"/>
        <v>3163</v>
      </c>
      <c r="BK3163" s="150">
        <f t="shared" si="1010"/>
        <v>29425</v>
      </c>
      <c r="BL3163" s="50" t="e">
        <f t="shared" ca="1" si="1004"/>
        <v>#NAME?</v>
      </c>
      <c r="BM3163" s="50" t="e">
        <f t="shared" ca="1" si="1005"/>
        <v>#NAME?</v>
      </c>
      <c r="BN3163" s="50" t="e">
        <f t="shared" ca="1" si="1006"/>
        <v>#NAME?</v>
      </c>
    </row>
    <row r="3164" spans="1:66" x14ac:dyDescent="0.35">
      <c r="A3164" s="48">
        <v>29426</v>
      </c>
      <c r="B3164" s="17">
        <v>1980</v>
      </c>
      <c r="C3164" s="17">
        <v>7</v>
      </c>
      <c r="D3164" s="17">
        <v>206</v>
      </c>
      <c r="E3164" s="17">
        <v>24</v>
      </c>
      <c r="F3164" s="17">
        <v>5</v>
      </c>
      <c r="G3164" s="50">
        <v>10.7</v>
      </c>
      <c r="H3164" s="32">
        <v>4.7880856021214706</v>
      </c>
      <c r="I3164" s="50">
        <v>10.333333333333334</v>
      </c>
      <c r="J3164" s="13">
        <v>0</v>
      </c>
      <c r="K3164" s="13">
        <f t="shared" si="992"/>
        <v>0</v>
      </c>
      <c r="L3164" s="13">
        <f t="shared" si="993"/>
        <v>0</v>
      </c>
      <c r="M3164" s="13" t="e">
        <f ca="1">CalcTable[[#This Row],[IWC]]-AE3163</f>
        <v>#NAME?</v>
      </c>
      <c r="N3164" s="13" t="e">
        <f ca="1">IF(CalcTable[[#This Row],[Day of Year]]&lt;123,FCAP,AE3163)</f>
        <v>#NAME?</v>
      </c>
      <c r="O3164" s="17" t="e">
        <f ca="1">IF(IRR_DRIP,5,COUNTIF('IDET Wind Values'!C3148:G3148,"&lt;="&amp;IRR_MAXWIND))</f>
        <v>#NAME?</v>
      </c>
      <c r="P3164" s="13" t="e">
        <f ca="1">CalcTable[[#This Row],[ET_o]]*KL</f>
        <v>#NAME?</v>
      </c>
      <c r="Q3164" s="13" t="e">
        <f ca="1">IF(WILTPT&lt;=0,1,MAX(0,MIN(1,(CalcTable[[#This Row],[IWC]]-WILTPT)/(MAD-WILTPT))))</f>
        <v>#NAME?</v>
      </c>
      <c r="R3164" s="13" t="e">
        <f ca="1">CalcTable[[#This Row],[ETMult]]*CalcTable[[#This Row],[ETb]]</f>
        <v>#NAME?</v>
      </c>
      <c r="S3164" s="13" t="b">
        <f>INDEX(IRR_LIST,CalcTable[[#This Row],[Day of Week]]+1)</f>
        <v>1</v>
      </c>
      <c r="T3164" s="13">
        <f t="shared" ca="1" si="994"/>
        <v>0</v>
      </c>
      <c r="U3164" s="13" t="b">
        <f ca="1">IF(CalcTable[[#This Row],[IrrPrecip]]&gt;=IC_MM,FALSE,TRUE)</f>
        <v>1</v>
      </c>
      <c r="V3164" s="13" t="b">
        <f t="shared" si="995"/>
        <v>1</v>
      </c>
      <c r="W3164" s="13" t="e">
        <f ca="1">IF(AND(IRR_DRIP=FALSE,CalcTable[[#This Row],[IrrHours]]&lt;=0),FALSE,TRUE)</f>
        <v>#NAME?</v>
      </c>
      <c r="X3164" s="13" t="e">
        <f ca="1">AND(CalcTable[[#This Row],[IrrDay]],CalcTable[[#This Row],[IrrRain]],CalcTable[[#This Row],[IrrWarm]],CalcTable[[#This Row],[IrrWindy]])</f>
        <v>#NAME?</v>
      </c>
      <c r="Y3164" s="13" t="e">
        <f t="shared" ca="1" si="996"/>
        <v>#NAME?</v>
      </c>
      <c r="Z3164" s="13" t="e">
        <f ca="1">CalcTable[[#This Row],[IrrHours]]/5</f>
        <v>#NAME?</v>
      </c>
      <c r="AA3164" s="13" t="e">
        <f ca="1">IF(CalcTable[[#This Row],[IrrFlag]]=FALSE,0,MAX(0,CalcTable[[#This Row],[VolRednWind]]*(FCAP*IRR_TARGET-CalcTable[[#This Row],[IWC]])))</f>
        <v>#NAME?</v>
      </c>
      <c r="AB3164" s="13" t="e">
        <f ca="1">CalcTable[[#This Row],[IWC]]+CalcTable[[#This Row],[Eff Precip]]+CalcTable[[#This Row],[IrrAmt]]-CalcTable[[#This Row],[AET]]</f>
        <v>#NAME?</v>
      </c>
      <c r="AC3164" s="13" t="e">
        <f ca="1">IF(CalcTable[[#This Row],[PWC]]&gt;FCAP,MIN(24*PERC,MIN(SAT,CalcTable[[#This Row],[PWC]])-FCAP),0)</f>
        <v>#NAME?</v>
      </c>
      <c r="AD3164" s="13" t="e">
        <f ca="1">IF(CalcTable[[#This Row],[PWC]]&gt;SAT,CalcTable[[#This Row],[PWC]]-SAT,0)</f>
        <v>#NAME?</v>
      </c>
      <c r="AE3164" s="13" t="e">
        <f ca="1">CalcTable[[#This Row],[PWC]]-CalcTable[[#This Row],[PercAmt]]-CalcTable[[#This Row],[Runoff]]</f>
        <v>#NAME?</v>
      </c>
      <c r="AF3164" s="13" t="e">
        <f ca="1">CalcTable[[#This Row],[IrrAmt]]/1000*CUR_IRR_AREA*10000/IRR_EFF</f>
        <v>#NAME?</v>
      </c>
      <c r="AG3164" s="147"/>
      <c r="AH3164" s="13"/>
      <c r="AI3164" s="50">
        <v>0</v>
      </c>
      <c r="AJ3164" s="50">
        <v>0</v>
      </c>
      <c r="AK3164" s="50">
        <v>0</v>
      </c>
      <c r="AL3164" s="50">
        <v>0</v>
      </c>
      <c r="AM3164" s="50"/>
      <c r="AN3164" s="50"/>
      <c r="AO3164" s="50"/>
      <c r="AP3164" s="50"/>
      <c r="AQ3164" s="50"/>
      <c r="AR3164" s="50"/>
      <c r="AS3164" s="50"/>
      <c r="AT3164" s="50"/>
      <c r="AU3164" s="50"/>
      <c r="AV3164" s="50"/>
      <c r="AW3164" s="50"/>
      <c r="AX3164" s="50">
        <f t="shared" si="1007"/>
        <v>0</v>
      </c>
      <c r="AY3164" s="50"/>
      <c r="AZ3164" s="50">
        <f t="shared" si="997"/>
        <v>0</v>
      </c>
      <c r="BA3164" s="50">
        <f t="shared" si="998"/>
        <v>0</v>
      </c>
      <c r="BB3164" s="50">
        <f t="shared" si="999"/>
        <v>0</v>
      </c>
      <c r="BC3164" s="17">
        <f t="shared" si="1000"/>
        <v>19807</v>
      </c>
      <c r="BD3164" s="50">
        <f t="shared" si="1001"/>
        <v>0</v>
      </c>
      <c r="BE3164" s="50">
        <f t="shared" si="1002"/>
        <v>0</v>
      </c>
      <c r="BF3164" s="50">
        <f t="shared" si="1008"/>
        <v>0</v>
      </c>
      <c r="BG3164" s="50"/>
      <c r="BH3164" s="17">
        <f t="shared" si="1003"/>
        <v>0</v>
      </c>
      <c r="BI3164" s="17">
        <f t="shared" si="1011"/>
        <v>3164</v>
      </c>
      <c r="BJ3164" s="17">
        <f t="shared" si="1009"/>
        <v>3164</v>
      </c>
      <c r="BK3164" s="150">
        <f t="shared" si="1010"/>
        <v>29426</v>
      </c>
      <c r="BL3164" s="50" t="e">
        <f t="shared" ca="1" si="1004"/>
        <v>#NAME?</v>
      </c>
      <c r="BM3164" s="50" t="e">
        <f t="shared" ca="1" si="1005"/>
        <v>#NAME?</v>
      </c>
      <c r="BN3164" s="50" t="e">
        <f t="shared" ca="1" si="1006"/>
        <v>#NAME?</v>
      </c>
    </row>
    <row r="3165" spans="1:66" x14ac:dyDescent="0.35">
      <c r="A3165" s="48">
        <v>29427</v>
      </c>
      <c r="B3165" s="17">
        <v>1980</v>
      </c>
      <c r="C3165" s="17">
        <v>7</v>
      </c>
      <c r="D3165" s="17">
        <v>207</v>
      </c>
      <c r="E3165" s="17">
        <v>25</v>
      </c>
      <c r="F3165" s="17">
        <v>6</v>
      </c>
      <c r="G3165" s="50">
        <v>11.8</v>
      </c>
      <c r="H3165" s="32">
        <v>4.9054866697195667</v>
      </c>
      <c r="I3165" s="50">
        <v>18.5</v>
      </c>
      <c r="J3165" s="13">
        <v>0</v>
      </c>
      <c r="K3165" s="13">
        <f t="shared" si="992"/>
        <v>0</v>
      </c>
      <c r="L3165" s="13">
        <f t="shared" si="993"/>
        <v>0</v>
      </c>
      <c r="M3165" s="13" t="e">
        <f ca="1">CalcTable[[#This Row],[IWC]]-AE3164</f>
        <v>#NAME?</v>
      </c>
      <c r="N3165" s="13" t="e">
        <f ca="1">IF(CalcTable[[#This Row],[Day of Year]]&lt;123,FCAP,AE3164)</f>
        <v>#NAME?</v>
      </c>
      <c r="O3165" s="17" t="e">
        <f ca="1">IF(IRR_DRIP,5,COUNTIF('IDET Wind Values'!C3149:G3149,"&lt;="&amp;IRR_MAXWIND))</f>
        <v>#NAME?</v>
      </c>
      <c r="P3165" s="13" t="e">
        <f ca="1">CalcTable[[#This Row],[ET_o]]*KL</f>
        <v>#NAME?</v>
      </c>
      <c r="Q3165" s="13" t="e">
        <f ca="1">IF(WILTPT&lt;=0,1,MAX(0,MIN(1,(CalcTable[[#This Row],[IWC]]-WILTPT)/(MAD-WILTPT))))</f>
        <v>#NAME?</v>
      </c>
      <c r="R3165" s="13" t="e">
        <f ca="1">CalcTable[[#This Row],[ETMult]]*CalcTable[[#This Row],[ETb]]</f>
        <v>#NAME?</v>
      </c>
      <c r="S3165" s="13" t="b">
        <f>INDEX(IRR_LIST,CalcTable[[#This Row],[Day of Week]]+1)</f>
        <v>0</v>
      </c>
      <c r="T3165" s="13">
        <f t="shared" ca="1" si="994"/>
        <v>0</v>
      </c>
      <c r="U3165" s="13" t="b">
        <f ca="1">IF(CalcTable[[#This Row],[IrrPrecip]]&gt;=IC_MM,FALSE,TRUE)</f>
        <v>1</v>
      </c>
      <c r="V3165" s="13" t="b">
        <f t="shared" si="995"/>
        <v>1</v>
      </c>
      <c r="W3165" s="13" t="e">
        <f ca="1">IF(AND(IRR_DRIP=FALSE,CalcTable[[#This Row],[IrrHours]]&lt;=0),FALSE,TRUE)</f>
        <v>#NAME?</v>
      </c>
      <c r="X3165" s="13" t="e">
        <f ca="1">AND(CalcTable[[#This Row],[IrrDay]],CalcTable[[#This Row],[IrrRain]],CalcTable[[#This Row],[IrrWarm]],CalcTable[[#This Row],[IrrWindy]])</f>
        <v>#NAME?</v>
      </c>
      <c r="Y3165" s="13" t="e">
        <f t="shared" ca="1" si="996"/>
        <v>#NAME?</v>
      </c>
      <c r="Z3165" s="13" t="e">
        <f ca="1">CalcTable[[#This Row],[IrrHours]]/5</f>
        <v>#NAME?</v>
      </c>
      <c r="AA3165" s="13" t="e">
        <f ca="1">IF(CalcTable[[#This Row],[IrrFlag]]=FALSE,0,MAX(0,CalcTable[[#This Row],[VolRednWind]]*(FCAP*IRR_TARGET-CalcTable[[#This Row],[IWC]])))</f>
        <v>#NAME?</v>
      </c>
      <c r="AB3165" s="13" t="e">
        <f ca="1">CalcTable[[#This Row],[IWC]]+CalcTable[[#This Row],[Eff Precip]]+CalcTable[[#This Row],[IrrAmt]]-CalcTable[[#This Row],[AET]]</f>
        <v>#NAME?</v>
      </c>
      <c r="AC3165" s="13" t="e">
        <f ca="1">IF(CalcTable[[#This Row],[PWC]]&gt;FCAP,MIN(24*PERC,MIN(SAT,CalcTable[[#This Row],[PWC]])-FCAP),0)</f>
        <v>#NAME?</v>
      </c>
      <c r="AD3165" s="13" t="e">
        <f ca="1">IF(CalcTable[[#This Row],[PWC]]&gt;SAT,CalcTable[[#This Row],[PWC]]-SAT,0)</f>
        <v>#NAME?</v>
      </c>
      <c r="AE3165" s="13" t="e">
        <f ca="1">CalcTable[[#This Row],[PWC]]-CalcTable[[#This Row],[PercAmt]]-CalcTable[[#This Row],[Runoff]]</f>
        <v>#NAME?</v>
      </c>
      <c r="AF3165" s="13" t="e">
        <f ca="1">CalcTable[[#This Row],[IrrAmt]]/1000*CUR_IRR_AREA*10000/IRR_EFF</f>
        <v>#NAME?</v>
      </c>
      <c r="AG3165" s="147"/>
      <c r="AH3165" s="13"/>
      <c r="AI3165" s="50">
        <v>0</v>
      </c>
      <c r="AJ3165" s="50">
        <v>0</v>
      </c>
      <c r="AK3165" s="50">
        <v>0</v>
      </c>
      <c r="AL3165" s="50">
        <v>4.9134470811668116</v>
      </c>
      <c r="AM3165" s="50"/>
      <c r="AN3165" s="50"/>
      <c r="AO3165" s="50"/>
      <c r="AP3165" s="50"/>
      <c r="AQ3165" s="50"/>
      <c r="AR3165" s="50"/>
      <c r="AS3165" s="50"/>
      <c r="AT3165" s="50"/>
      <c r="AU3165" s="50"/>
      <c r="AV3165" s="50"/>
      <c r="AW3165" s="50"/>
      <c r="AX3165" s="50">
        <f t="shared" si="1007"/>
        <v>4.9134470811668116</v>
      </c>
      <c r="AY3165" s="50"/>
      <c r="AZ3165" s="50">
        <f t="shared" si="997"/>
        <v>144.12778104755981</v>
      </c>
      <c r="BA3165" s="50">
        <f t="shared" si="998"/>
        <v>221.9110279621159</v>
      </c>
      <c r="BB3165" s="50">
        <f t="shared" si="999"/>
        <v>228.77425563104734</v>
      </c>
      <c r="BC3165" s="17">
        <f t="shared" si="1000"/>
        <v>19807</v>
      </c>
      <c r="BD3165" s="50">
        <f t="shared" si="1001"/>
        <v>4.9134470811668116</v>
      </c>
      <c r="BE3165" s="50">
        <f t="shared" si="1002"/>
        <v>144.12778104755981</v>
      </c>
      <c r="BF3165" s="50">
        <f t="shared" si="1008"/>
        <v>235.74716776063539</v>
      </c>
      <c r="BG3165" s="50"/>
      <c r="BH3165" s="17">
        <f t="shared" si="1003"/>
        <v>0</v>
      </c>
      <c r="BI3165" s="17">
        <f t="shared" si="1011"/>
        <v>3165</v>
      </c>
      <c r="BJ3165" s="17">
        <f t="shared" si="1009"/>
        <v>3165</v>
      </c>
      <c r="BK3165" s="150">
        <f t="shared" si="1010"/>
        <v>29427</v>
      </c>
      <c r="BL3165" s="50" t="e">
        <f t="shared" ca="1" si="1004"/>
        <v>#NAME?</v>
      </c>
      <c r="BM3165" s="50" t="e">
        <f t="shared" ca="1" si="1005"/>
        <v>#NAME?</v>
      </c>
      <c r="BN3165" s="50" t="e">
        <f t="shared" ca="1" si="1006"/>
        <v>#NAME?</v>
      </c>
    </row>
    <row r="3166" spans="1:66" x14ac:dyDescent="0.35">
      <c r="A3166" s="48">
        <v>29428</v>
      </c>
      <c r="B3166" s="17">
        <v>1980</v>
      </c>
      <c r="C3166" s="17">
        <v>7</v>
      </c>
      <c r="D3166" s="17">
        <v>208</v>
      </c>
      <c r="E3166" s="17">
        <v>26</v>
      </c>
      <c r="F3166" s="17">
        <v>7</v>
      </c>
      <c r="G3166" s="50">
        <v>8.1999999999999993</v>
      </c>
      <c r="H3166" s="32">
        <v>5.2394779201717787</v>
      </c>
      <c r="I3166" s="50">
        <v>5.666666666666667</v>
      </c>
      <c r="J3166" s="13">
        <v>0</v>
      </c>
      <c r="K3166" s="13">
        <f t="shared" si="992"/>
        <v>0</v>
      </c>
      <c r="L3166" s="13">
        <f t="shared" si="993"/>
        <v>0</v>
      </c>
      <c r="M3166" s="13" t="e">
        <f ca="1">CalcTable[[#This Row],[IWC]]-AE3165</f>
        <v>#NAME?</v>
      </c>
      <c r="N3166" s="13" t="e">
        <f ca="1">IF(CalcTable[[#This Row],[Day of Year]]&lt;123,FCAP,AE3165)</f>
        <v>#NAME?</v>
      </c>
      <c r="O3166" s="17" t="e">
        <f ca="1">IF(IRR_DRIP,5,COUNTIF('IDET Wind Values'!C3150:G3150,"&lt;="&amp;IRR_MAXWIND))</f>
        <v>#NAME?</v>
      </c>
      <c r="P3166" s="13" t="e">
        <f ca="1">CalcTable[[#This Row],[ET_o]]*KL</f>
        <v>#NAME?</v>
      </c>
      <c r="Q3166" s="13" t="e">
        <f ca="1">IF(WILTPT&lt;=0,1,MAX(0,MIN(1,(CalcTable[[#This Row],[IWC]]-WILTPT)/(MAD-WILTPT))))</f>
        <v>#NAME?</v>
      </c>
      <c r="R3166" s="13" t="e">
        <f ca="1">CalcTable[[#This Row],[ETMult]]*CalcTable[[#This Row],[ETb]]</f>
        <v>#NAME?</v>
      </c>
      <c r="S3166" s="13" t="b">
        <f>INDEX(IRR_LIST,CalcTable[[#This Row],[Day of Week]]+1)</f>
        <v>0</v>
      </c>
      <c r="T3166" s="13">
        <f t="shared" ca="1" si="994"/>
        <v>0</v>
      </c>
      <c r="U3166" s="13" t="b">
        <f ca="1">IF(CalcTable[[#This Row],[IrrPrecip]]&gt;=IC_MM,FALSE,TRUE)</f>
        <v>1</v>
      </c>
      <c r="V3166" s="13" t="b">
        <f t="shared" si="995"/>
        <v>1</v>
      </c>
      <c r="W3166" s="13" t="e">
        <f ca="1">IF(AND(IRR_DRIP=FALSE,CalcTable[[#This Row],[IrrHours]]&lt;=0),FALSE,TRUE)</f>
        <v>#NAME?</v>
      </c>
      <c r="X3166" s="13" t="e">
        <f ca="1">AND(CalcTable[[#This Row],[IrrDay]],CalcTable[[#This Row],[IrrRain]],CalcTable[[#This Row],[IrrWarm]],CalcTable[[#This Row],[IrrWindy]])</f>
        <v>#NAME?</v>
      </c>
      <c r="Y3166" s="13" t="e">
        <f t="shared" ca="1" si="996"/>
        <v>#NAME?</v>
      </c>
      <c r="Z3166" s="13" t="e">
        <f ca="1">CalcTable[[#This Row],[IrrHours]]/5</f>
        <v>#NAME?</v>
      </c>
      <c r="AA3166" s="13" t="e">
        <f ca="1">IF(CalcTable[[#This Row],[IrrFlag]]=FALSE,0,MAX(0,CalcTable[[#This Row],[VolRednWind]]*(FCAP*IRR_TARGET-CalcTable[[#This Row],[IWC]])))</f>
        <v>#NAME?</v>
      </c>
      <c r="AB3166" s="13" t="e">
        <f ca="1">CalcTable[[#This Row],[IWC]]+CalcTable[[#This Row],[Eff Precip]]+CalcTable[[#This Row],[IrrAmt]]-CalcTable[[#This Row],[AET]]</f>
        <v>#NAME?</v>
      </c>
      <c r="AC3166" s="13" t="e">
        <f ca="1">IF(CalcTable[[#This Row],[PWC]]&gt;FCAP,MIN(24*PERC,MIN(SAT,CalcTable[[#This Row],[PWC]])-FCAP),0)</f>
        <v>#NAME?</v>
      </c>
      <c r="AD3166" s="13" t="e">
        <f ca="1">IF(CalcTable[[#This Row],[PWC]]&gt;SAT,CalcTable[[#This Row],[PWC]]-SAT,0)</f>
        <v>#NAME?</v>
      </c>
      <c r="AE3166" s="13" t="e">
        <f ca="1">CalcTable[[#This Row],[PWC]]-CalcTable[[#This Row],[PercAmt]]-CalcTable[[#This Row],[Runoff]]</f>
        <v>#NAME?</v>
      </c>
      <c r="AF3166" s="13" t="e">
        <f ca="1">CalcTable[[#This Row],[IrrAmt]]/1000*CUR_IRR_AREA*10000/IRR_EFF</f>
        <v>#NAME?</v>
      </c>
      <c r="AG3166" s="147"/>
      <c r="AH3166" s="13"/>
      <c r="AI3166" s="50">
        <v>0</v>
      </c>
      <c r="AJ3166" s="50">
        <v>0</v>
      </c>
      <c r="AK3166" s="50">
        <v>6.6075699111719333</v>
      </c>
      <c r="AL3166" s="50">
        <v>0</v>
      </c>
      <c r="AM3166" s="50"/>
      <c r="AN3166" s="50"/>
      <c r="AO3166" s="50"/>
      <c r="AP3166" s="50"/>
      <c r="AQ3166" s="50"/>
      <c r="AR3166" s="50"/>
      <c r="AS3166" s="50"/>
      <c r="AT3166" s="50"/>
      <c r="AU3166" s="50"/>
      <c r="AV3166" s="50"/>
      <c r="AW3166" s="50"/>
      <c r="AX3166" s="50">
        <f t="shared" si="1007"/>
        <v>6.6075699111719333</v>
      </c>
      <c r="AY3166" s="50"/>
      <c r="AZ3166" s="50">
        <f t="shared" si="997"/>
        <v>96.911025363855032</v>
      </c>
      <c r="BA3166" s="50">
        <f t="shared" si="998"/>
        <v>149.21221365545932</v>
      </c>
      <c r="BB3166" s="50">
        <f t="shared" si="999"/>
        <v>153.8270243870715</v>
      </c>
      <c r="BC3166" s="17">
        <f t="shared" si="1000"/>
        <v>19807</v>
      </c>
      <c r="BD3166" s="50">
        <f t="shared" si="1001"/>
        <v>6.6075699111719333</v>
      </c>
      <c r="BE3166" s="50">
        <f t="shared" si="1002"/>
        <v>96.911025363855032</v>
      </c>
      <c r="BF3166" s="50">
        <f t="shared" si="1008"/>
        <v>158.51558657361798</v>
      </c>
      <c r="BG3166" s="50"/>
      <c r="BH3166" s="17">
        <f t="shared" si="1003"/>
        <v>0</v>
      </c>
      <c r="BI3166" s="17">
        <f t="shared" si="1011"/>
        <v>3166</v>
      </c>
      <c r="BJ3166" s="17">
        <f t="shared" si="1009"/>
        <v>3166</v>
      </c>
      <c r="BK3166" s="150">
        <f t="shared" si="1010"/>
        <v>29428</v>
      </c>
      <c r="BL3166" s="50" t="e">
        <f t="shared" ca="1" si="1004"/>
        <v>#NAME?</v>
      </c>
      <c r="BM3166" s="50" t="e">
        <f t="shared" ca="1" si="1005"/>
        <v>#NAME?</v>
      </c>
      <c r="BN3166" s="50" t="e">
        <f t="shared" ca="1" si="1006"/>
        <v>#NAME?</v>
      </c>
    </row>
    <row r="3167" spans="1:66" x14ac:dyDescent="0.35">
      <c r="A3167" s="48">
        <v>29429</v>
      </c>
      <c r="B3167" s="17">
        <v>1980</v>
      </c>
      <c r="C3167" s="17">
        <v>7</v>
      </c>
      <c r="D3167" s="17">
        <v>209</v>
      </c>
      <c r="E3167" s="17">
        <v>27</v>
      </c>
      <c r="F3167" s="17">
        <v>1</v>
      </c>
      <c r="G3167" s="50">
        <v>10.4</v>
      </c>
      <c r="H3167" s="32">
        <v>4.363831734542436</v>
      </c>
      <c r="I3167" s="50">
        <v>12.333333333333334</v>
      </c>
      <c r="J3167" s="13">
        <v>1.2</v>
      </c>
      <c r="K3167" s="13">
        <f t="shared" si="992"/>
        <v>1.2</v>
      </c>
      <c r="L3167" s="13">
        <f t="shared" si="993"/>
        <v>0</v>
      </c>
      <c r="M3167" s="13" t="e">
        <f ca="1">CalcTable[[#This Row],[IWC]]-AE3166</f>
        <v>#NAME?</v>
      </c>
      <c r="N3167" s="13" t="e">
        <f ca="1">IF(CalcTable[[#This Row],[Day of Year]]&lt;123,FCAP,AE3166)</f>
        <v>#NAME?</v>
      </c>
      <c r="O3167" s="17" t="e">
        <f ca="1">IF(IRR_DRIP,5,COUNTIF('IDET Wind Values'!C3151:G3151,"&lt;="&amp;IRR_MAXWIND))</f>
        <v>#NAME?</v>
      </c>
      <c r="P3167" s="13" t="e">
        <f ca="1">CalcTable[[#This Row],[ET_o]]*KL</f>
        <v>#NAME?</v>
      </c>
      <c r="Q3167" s="13" t="e">
        <f ca="1">IF(WILTPT&lt;=0,1,MAX(0,MIN(1,(CalcTable[[#This Row],[IWC]]-WILTPT)/(MAD-WILTPT))))</f>
        <v>#NAME?</v>
      </c>
      <c r="R3167" s="13" t="e">
        <f ca="1">CalcTable[[#This Row],[ETMult]]*CalcTable[[#This Row],[ETb]]</f>
        <v>#NAME?</v>
      </c>
      <c r="S3167" s="13" t="b">
        <f>INDEX(IRR_LIST,CalcTable[[#This Row],[Day of Week]]+1)</f>
        <v>1</v>
      </c>
      <c r="T3167" s="13">
        <f t="shared" ca="1" si="994"/>
        <v>0</v>
      </c>
      <c r="U3167" s="13" t="b">
        <f ca="1">IF(CalcTable[[#This Row],[IrrPrecip]]&gt;=IC_MM,FALSE,TRUE)</f>
        <v>1</v>
      </c>
      <c r="V3167" s="13" t="b">
        <f t="shared" si="995"/>
        <v>1</v>
      </c>
      <c r="W3167" s="13" t="e">
        <f ca="1">IF(AND(IRR_DRIP=FALSE,CalcTable[[#This Row],[IrrHours]]&lt;=0),FALSE,TRUE)</f>
        <v>#NAME?</v>
      </c>
      <c r="X3167" s="13" t="e">
        <f ca="1">AND(CalcTable[[#This Row],[IrrDay]],CalcTable[[#This Row],[IrrRain]],CalcTable[[#This Row],[IrrWarm]],CalcTable[[#This Row],[IrrWindy]])</f>
        <v>#NAME?</v>
      </c>
      <c r="Y3167" s="13" t="e">
        <f t="shared" ca="1" si="996"/>
        <v>#NAME?</v>
      </c>
      <c r="Z3167" s="13" t="e">
        <f ca="1">CalcTable[[#This Row],[IrrHours]]/5</f>
        <v>#NAME?</v>
      </c>
      <c r="AA3167" s="13" t="e">
        <f ca="1">IF(CalcTable[[#This Row],[IrrFlag]]=FALSE,0,MAX(0,CalcTable[[#This Row],[VolRednWind]]*(FCAP*IRR_TARGET-CalcTable[[#This Row],[IWC]])))</f>
        <v>#NAME?</v>
      </c>
      <c r="AB3167" s="13" t="e">
        <f ca="1">CalcTable[[#This Row],[IWC]]+CalcTable[[#This Row],[Eff Precip]]+CalcTable[[#This Row],[IrrAmt]]-CalcTable[[#This Row],[AET]]</f>
        <v>#NAME?</v>
      </c>
      <c r="AC3167" s="13" t="e">
        <f ca="1">IF(CalcTable[[#This Row],[PWC]]&gt;FCAP,MIN(24*PERC,MIN(SAT,CalcTable[[#This Row],[PWC]])-FCAP),0)</f>
        <v>#NAME?</v>
      </c>
      <c r="AD3167" s="13" t="e">
        <f ca="1">IF(CalcTable[[#This Row],[PWC]]&gt;SAT,CalcTable[[#This Row],[PWC]]-SAT,0)</f>
        <v>#NAME?</v>
      </c>
      <c r="AE3167" s="13" t="e">
        <f ca="1">CalcTable[[#This Row],[PWC]]-CalcTable[[#This Row],[PercAmt]]-CalcTable[[#This Row],[Runoff]]</f>
        <v>#NAME?</v>
      </c>
      <c r="AF3167" s="13" t="e">
        <f ca="1">CalcTable[[#This Row],[IrrAmt]]/1000*CUR_IRR_AREA*10000/IRR_EFF</f>
        <v>#NAME?</v>
      </c>
      <c r="AG3167" s="147"/>
      <c r="AH3167" s="13"/>
      <c r="AI3167" s="50">
        <v>0</v>
      </c>
      <c r="AJ3167" s="50">
        <v>0</v>
      </c>
      <c r="AK3167" s="50">
        <v>0</v>
      </c>
      <c r="AL3167" s="50">
        <v>0</v>
      </c>
      <c r="AM3167" s="50"/>
      <c r="AN3167" s="50"/>
      <c r="AO3167" s="50"/>
      <c r="AP3167" s="50"/>
      <c r="AQ3167" s="50"/>
      <c r="AR3167" s="50"/>
      <c r="AS3167" s="50"/>
      <c r="AT3167" s="50"/>
      <c r="AU3167" s="50"/>
      <c r="AV3167" s="50"/>
      <c r="AW3167" s="50"/>
      <c r="AX3167" s="50">
        <f t="shared" si="1007"/>
        <v>0</v>
      </c>
      <c r="AY3167" s="50"/>
      <c r="AZ3167" s="50">
        <f t="shared" si="997"/>
        <v>0</v>
      </c>
      <c r="BA3167" s="50">
        <f t="shared" si="998"/>
        <v>0</v>
      </c>
      <c r="BB3167" s="50">
        <f t="shared" si="999"/>
        <v>0</v>
      </c>
      <c r="BC3167" s="17">
        <f t="shared" si="1000"/>
        <v>19807</v>
      </c>
      <c r="BD3167" s="50">
        <f t="shared" si="1001"/>
        <v>0</v>
      </c>
      <c r="BE3167" s="50">
        <f t="shared" si="1002"/>
        <v>0</v>
      </c>
      <c r="BF3167" s="50">
        <f t="shared" si="1008"/>
        <v>0</v>
      </c>
      <c r="BG3167" s="50"/>
      <c r="BH3167" s="17">
        <f t="shared" si="1003"/>
        <v>0</v>
      </c>
      <c r="BI3167" s="17">
        <f t="shared" si="1011"/>
        <v>3167</v>
      </c>
      <c r="BJ3167" s="17">
        <f t="shared" si="1009"/>
        <v>3167</v>
      </c>
      <c r="BK3167" s="150">
        <f t="shared" si="1010"/>
        <v>29429</v>
      </c>
      <c r="BL3167" s="50" t="e">
        <f t="shared" ca="1" si="1004"/>
        <v>#NAME?</v>
      </c>
      <c r="BM3167" s="50" t="e">
        <f t="shared" ca="1" si="1005"/>
        <v>#NAME?</v>
      </c>
      <c r="BN3167" s="50" t="e">
        <f t="shared" ca="1" si="1006"/>
        <v>#NAME?</v>
      </c>
    </row>
    <row r="3168" spans="1:66" x14ac:dyDescent="0.35">
      <c r="A3168" s="48">
        <v>29430</v>
      </c>
      <c r="B3168" s="17">
        <v>1980</v>
      </c>
      <c r="C3168" s="17">
        <v>7</v>
      </c>
      <c r="D3168" s="17">
        <v>210</v>
      </c>
      <c r="E3168" s="17">
        <v>28</v>
      </c>
      <c r="F3168" s="17">
        <v>2</v>
      </c>
      <c r="G3168" s="50">
        <v>12.4</v>
      </c>
      <c r="H3168" s="32">
        <v>4.8065145749579878</v>
      </c>
      <c r="I3168" s="50">
        <v>14.333333333333334</v>
      </c>
      <c r="J3168" s="13">
        <v>0</v>
      </c>
      <c r="K3168" s="13">
        <f t="shared" si="992"/>
        <v>0</v>
      </c>
      <c r="L3168" s="13">
        <f t="shared" si="993"/>
        <v>0</v>
      </c>
      <c r="M3168" s="13" t="e">
        <f ca="1">CalcTable[[#This Row],[IWC]]-AE3167</f>
        <v>#NAME?</v>
      </c>
      <c r="N3168" s="13" t="e">
        <f ca="1">IF(CalcTable[[#This Row],[Day of Year]]&lt;123,FCAP,AE3167)</f>
        <v>#NAME?</v>
      </c>
      <c r="O3168" s="17" t="e">
        <f ca="1">IF(IRR_DRIP,5,COUNTIF('IDET Wind Values'!C3152:G3152,"&lt;="&amp;IRR_MAXWIND))</f>
        <v>#NAME?</v>
      </c>
      <c r="P3168" s="13" t="e">
        <f ca="1">CalcTable[[#This Row],[ET_o]]*KL</f>
        <v>#NAME?</v>
      </c>
      <c r="Q3168" s="13" t="e">
        <f ca="1">IF(WILTPT&lt;=0,1,MAX(0,MIN(1,(CalcTable[[#This Row],[IWC]]-WILTPT)/(MAD-WILTPT))))</f>
        <v>#NAME?</v>
      </c>
      <c r="R3168" s="13" t="e">
        <f ca="1">CalcTable[[#This Row],[ETMult]]*CalcTable[[#This Row],[ETb]]</f>
        <v>#NAME?</v>
      </c>
      <c r="S3168" s="13" t="b">
        <f>INDEX(IRR_LIST,CalcTable[[#This Row],[Day of Week]]+1)</f>
        <v>0</v>
      </c>
      <c r="T3168" s="13">
        <f t="shared" ca="1" si="994"/>
        <v>1.2</v>
      </c>
      <c r="U3168" s="13" t="b">
        <f ca="1">IF(CalcTable[[#This Row],[IrrPrecip]]&gt;=IC_MM,FALSE,TRUE)</f>
        <v>1</v>
      </c>
      <c r="V3168" s="13" t="b">
        <f t="shared" si="995"/>
        <v>1</v>
      </c>
      <c r="W3168" s="13" t="e">
        <f ca="1">IF(AND(IRR_DRIP=FALSE,CalcTable[[#This Row],[IrrHours]]&lt;=0),FALSE,TRUE)</f>
        <v>#NAME?</v>
      </c>
      <c r="X3168" s="13" t="e">
        <f ca="1">AND(CalcTable[[#This Row],[IrrDay]],CalcTable[[#This Row],[IrrRain]],CalcTable[[#This Row],[IrrWarm]],CalcTable[[#This Row],[IrrWindy]])</f>
        <v>#NAME?</v>
      </c>
      <c r="Y3168" s="13" t="e">
        <f t="shared" ca="1" si="996"/>
        <v>#NAME?</v>
      </c>
      <c r="Z3168" s="13" t="e">
        <f ca="1">CalcTable[[#This Row],[IrrHours]]/5</f>
        <v>#NAME?</v>
      </c>
      <c r="AA3168" s="13" t="e">
        <f ca="1">IF(CalcTable[[#This Row],[IrrFlag]]=FALSE,0,MAX(0,CalcTable[[#This Row],[VolRednWind]]*(FCAP*IRR_TARGET-CalcTable[[#This Row],[IWC]])))</f>
        <v>#NAME?</v>
      </c>
      <c r="AB3168" s="13" t="e">
        <f ca="1">CalcTable[[#This Row],[IWC]]+CalcTable[[#This Row],[Eff Precip]]+CalcTable[[#This Row],[IrrAmt]]-CalcTable[[#This Row],[AET]]</f>
        <v>#NAME?</v>
      </c>
      <c r="AC3168" s="13" t="e">
        <f ca="1">IF(CalcTable[[#This Row],[PWC]]&gt;FCAP,MIN(24*PERC,MIN(SAT,CalcTable[[#This Row],[PWC]])-FCAP),0)</f>
        <v>#NAME?</v>
      </c>
      <c r="AD3168" s="13" t="e">
        <f ca="1">IF(CalcTable[[#This Row],[PWC]]&gt;SAT,CalcTable[[#This Row],[PWC]]-SAT,0)</f>
        <v>#NAME?</v>
      </c>
      <c r="AE3168" s="13" t="e">
        <f ca="1">CalcTable[[#This Row],[PWC]]-CalcTable[[#This Row],[PercAmt]]-CalcTable[[#This Row],[Runoff]]</f>
        <v>#NAME?</v>
      </c>
      <c r="AF3168" s="13" t="e">
        <f ca="1">CalcTable[[#This Row],[IrrAmt]]/1000*CUR_IRR_AREA*10000/IRR_EFF</f>
        <v>#NAME?</v>
      </c>
      <c r="AG3168" s="147"/>
      <c r="AH3168" s="13"/>
      <c r="AI3168" s="50">
        <v>0</v>
      </c>
      <c r="AJ3168" s="50">
        <v>0</v>
      </c>
      <c r="AK3168" s="50">
        <v>0</v>
      </c>
      <c r="AL3168" s="50">
        <v>7.9798379784385816</v>
      </c>
      <c r="AM3168" s="50"/>
      <c r="AN3168" s="50"/>
      <c r="AO3168" s="50"/>
      <c r="AP3168" s="50"/>
      <c r="AQ3168" s="50"/>
      <c r="AR3168" s="50"/>
      <c r="AS3168" s="50"/>
      <c r="AT3168" s="50"/>
      <c r="AU3168" s="50"/>
      <c r="AV3168" s="50"/>
      <c r="AW3168" s="50"/>
      <c r="AX3168" s="50">
        <f t="shared" si="1007"/>
        <v>7.9798379784385816</v>
      </c>
      <c r="AY3168" s="50"/>
      <c r="AZ3168" s="50">
        <f t="shared" si="997"/>
        <v>234.07524736753174</v>
      </c>
      <c r="BA3168" s="50">
        <f t="shared" si="998"/>
        <v>360.40157134366001</v>
      </c>
      <c r="BB3168" s="50">
        <f t="shared" si="999"/>
        <v>371.54801169449485</v>
      </c>
      <c r="BC3168" s="17">
        <f t="shared" si="1000"/>
        <v>19807</v>
      </c>
      <c r="BD3168" s="50">
        <f t="shared" si="1001"/>
        <v>7.9798379784385816</v>
      </c>
      <c r="BE3168" s="50">
        <f t="shared" si="1002"/>
        <v>234.07524736753174</v>
      </c>
      <c r="BF3168" s="50">
        <f t="shared" si="1008"/>
        <v>382.87258853694823</v>
      </c>
      <c r="BG3168" s="50"/>
      <c r="BH3168" s="17">
        <f t="shared" si="1003"/>
        <v>0</v>
      </c>
      <c r="BI3168" s="17">
        <f t="shared" si="1011"/>
        <v>3168</v>
      </c>
      <c r="BJ3168" s="17">
        <f t="shared" si="1009"/>
        <v>3168</v>
      </c>
      <c r="BK3168" s="150">
        <f t="shared" si="1010"/>
        <v>29430</v>
      </c>
      <c r="BL3168" s="50" t="e">
        <f t="shared" ca="1" si="1004"/>
        <v>#NAME?</v>
      </c>
      <c r="BM3168" s="50" t="e">
        <f t="shared" ca="1" si="1005"/>
        <v>#NAME?</v>
      </c>
      <c r="BN3168" s="50" t="e">
        <f t="shared" ca="1" si="1006"/>
        <v>#NAME?</v>
      </c>
    </row>
    <row r="3169" spans="1:66" x14ac:dyDescent="0.35">
      <c r="A3169" s="48">
        <v>29431</v>
      </c>
      <c r="B3169" s="17">
        <v>1980</v>
      </c>
      <c r="C3169" s="17">
        <v>7</v>
      </c>
      <c r="D3169" s="17">
        <v>211</v>
      </c>
      <c r="E3169" s="17">
        <v>29</v>
      </c>
      <c r="F3169" s="17">
        <v>3</v>
      </c>
      <c r="G3169" s="50">
        <v>8.6999999999999993</v>
      </c>
      <c r="H3169" s="32">
        <v>4.2845403442089687</v>
      </c>
      <c r="I3169" s="50">
        <v>28.666666666666668</v>
      </c>
      <c r="J3169" s="13">
        <v>16.899999999999999</v>
      </c>
      <c r="K3169" s="13">
        <f t="shared" si="992"/>
        <v>16.899999999999999</v>
      </c>
      <c r="L3169" s="13">
        <f t="shared" si="993"/>
        <v>8.9249999999999989</v>
      </c>
      <c r="M3169" s="13" t="e">
        <f ca="1">CalcTable[[#This Row],[IWC]]-AE3168</f>
        <v>#NAME?</v>
      </c>
      <c r="N3169" s="13" t="e">
        <f ca="1">IF(CalcTable[[#This Row],[Day of Year]]&lt;123,FCAP,AE3168)</f>
        <v>#NAME?</v>
      </c>
      <c r="O3169" s="17" t="e">
        <f ca="1">IF(IRR_DRIP,5,COUNTIF('IDET Wind Values'!C3153:G3153,"&lt;="&amp;IRR_MAXWIND))</f>
        <v>#NAME?</v>
      </c>
      <c r="P3169" s="13" t="e">
        <f ca="1">CalcTable[[#This Row],[ET_o]]*KL</f>
        <v>#NAME?</v>
      </c>
      <c r="Q3169" s="13" t="e">
        <f ca="1">IF(WILTPT&lt;=0,1,MAX(0,MIN(1,(CalcTable[[#This Row],[IWC]]-WILTPT)/(MAD-WILTPT))))</f>
        <v>#NAME?</v>
      </c>
      <c r="R3169" s="13" t="e">
        <f ca="1">CalcTable[[#This Row],[ETMult]]*CalcTable[[#This Row],[ETb]]</f>
        <v>#NAME?</v>
      </c>
      <c r="S3169" s="13" t="b">
        <f>INDEX(IRR_LIST,CalcTable[[#This Row],[Day of Week]]+1)</f>
        <v>1</v>
      </c>
      <c r="T3169" s="13">
        <f t="shared" ca="1" si="994"/>
        <v>1.2</v>
      </c>
      <c r="U3169" s="13" t="b">
        <f ca="1">IF(CalcTable[[#This Row],[IrrPrecip]]&gt;=IC_MM,FALSE,TRUE)</f>
        <v>1</v>
      </c>
      <c r="V3169" s="13" t="b">
        <f t="shared" si="995"/>
        <v>1</v>
      </c>
      <c r="W3169" s="13" t="e">
        <f ca="1">IF(AND(IRR_DRIP=FALSE,CalcTable[[#This Row],[IrrHours]]&lt;=0),FALSE,TRUE)</f>
        <v>#NAME?</v>
      </c>
      <c r="X3169" s="13" t="e">
        <f ca="1">AND(CalcTable[[#This Row],[IrrDay]],CalcTable[[#This Row],[IrrRain]],CalcTable[[#This Row],[IrrWarm]],CalcTable[[#This Row],[IrrWindy]])</f>
        <v>#NAME?</v>
      </c>
      <c r="Y3169" s="13" t="e">
        <f t="shared" ca="1" si="996"/>
        <v>#NAME?</v>
      </c>
      <c r="Z3169" s="13" t="e">
        <f ca="1">CalcTable[[#This Row],[IrrHours]]/5</f>
        <v>#NAME?</v>
      </c>
      <c r="AA3169" s="13" t="e">
        <f ca="1">IF(CalcTable[[#This Row],[IrrFlag]]=FALSE,0,MAX(0,CalcTable[[#This Row],[VolRednWind]]*(FCAP*IRR_TARGET-CalcTable[[#This Row],[IWC]])))</f>
        <v>#NAME?</v>
      </c>
      <c r="AB3169" s="13" t="e">
        <f ca="1">CalcTable[[#This Row],[IWC]]+CalcTable[[#This Row],[Eff Precip]]+CalcTable[[#This Row],[IrrAmt]]-CalcTable[[#This Row],[AET]]</f>
        <v>#NAME?</v>
      </c>
      <c r="AC3169" s="13" t="e">
        <f ca="1">IF(CalcTable[[#This Row],[PWC]]&gt;FCAP,MIN(24*PERC,MIN(SAT,CalcTable[[#This Row],[PWC]])-FCAP),0)</f>
        <v>#NAME?</v>
      </c>
      <c r="AD3169" s="13" t="e">
        <f ca="1">IF(CalcTable[[#This Row],[PWC]]&gt;SAT,CalcTable[[#This Row],[PWC]]-SAT,0)</f>
        <v>#NAME?</v>
      </c>
      <c r="AE3169" s="13" t="e">
        <f ca="1">CalcTable[[#This Row],[PWC]]-CalcTable[[#This Row],[PercAmt]]-CalcTable[[#This Row],[Runoff]]</f>
        <v>#NAME?</v>
      </c>
      <c r="AF3169" s="13" t="e">
        <f ca="1">CalcTable[[#This Row],[IrrAmt]]/1000*CUR_IRR_AREA*10000/IRR_EFF</f>
        <v>#NAME?</v>
      </c>
      <c r="AG3169" s="147"/>
      <c r="AH3169" s="13"/>
      <c r="AI3169" s="50">
        <v>6.8694828168727788</v>
      </c>
      <c r="AJ3169" s="50">
        <v>12.771528098746984</v>
      </c>
      <c r="AK3169" s="50">
        <v>0</v>
      </c>
      <c r="AL3169" s="50">
        <v>0</v>
      </c>
      <c r="AM3169" s="50"/>
      <c r="AN3169" s="50"/>
      <c r="AO3169" s="50"/>
      <c r="AP3169" s="50"/>
      <c r="AQ3169" s="50"/>
      <c r="AR3169" s="50"/>
      <c r="AS3169" s="50"/>
      <c r="AT3169" s="50"/>
      <c r="AU3169" s="50"/>
      <c r="AV3169" s="50"/>
      <c r="AW3169" s="50"/>
      <c r="AX3169" s="50">
        <f t="shared" si="1007"/>
        <v>19.641010915619763</v>
      </c>
      <c r="AY3169" s="50"/>
      <c r="AZ3169" s="50">
        <f t="shared" si="997"/>
        <v>475.38390554404566</v>
      </c>
      <c r="BA3169" s="50">
        <f t="shared" si="998"/>
        <v>773.10859471518143</v>
      </c>
      <c r="BB3169" s="50">
        <f t="shared" si="999"/>
        <v>800.32017862871453</v>
      </c>
      <c r="BC3169" s="17">
        <f t="shared" si="1000"/>
        <v>19807</v>
      </c>
      <c r="BD3169" s="50">
        <f t="shared" si="1001"/>
        <v>19.641010915619763</v>
      </c>
      <c r="BE3169" s="50">
        <f t="shared" si="1002"/>
        <v>475.38390554404566</v>
      </c>
      <c r="BF3169" s="50">
        <f t="shared" si="1008"/>
        <v>777.57673445355249</v>
      </c>
      <c r="BG3169" s="50"/>
      <c r="BH3169" s="17">
        <f t="shared" si="1003"/>
        <v>0</v>
      </c>
      <c r="BI3169" s="17">
        <f t="shared" si="1011"/>
        <v>3169</v>
      </c>
      <c r="BJ3169" s="17">
        <f t="shared" si="1009"/>
        <v>3169</v>
      </c>
      <c r="BK3169" s="150">
        <f t="shared" si="1010"/>
        <v>29431</v>
      </c>
      <c r="BL3169" s="50" t="e">
        <f t="shared" ca="1" si="1004"/>
        <v>#NAME?</v>
      </c>
      <c r="BM3169" s="50" t="e">
        <f t="shared" ca="1" si="1005"/>
        <v>#NAME?</v>
      </c>
      <c r="BN3169" s="50" t="e">
        <f t="shared" ca="1" si="1006"/>
        <v>#NAME?</v>
      </c>
    </row>
    <row r="3170" spans="1:66" x14ac:dyDescent="0.35">
      <c r="A3170" s="48">
        <v>29432</v>
      </c>
      <c r="B3170" s="17">
        <v>1980</v>
      </c>
      <c r="C3170" s="17">
        <v>7</v>
      </c>
      <c r="D3170" s="17">
        <v>212</v>
      </c>
      <c r="E3170" s="17">
        <v>30</v>
      </c>
      <c r="F3170" s="17">
        <v>4</v>
      </c>
      <c r="G3170" s="50">
        <v>7.8</v>
      </c>
      <c r="H3170" s="32">
        <v>4.7631256064604059</v>
      </c>
      <c r="I3170" s="50">
        <v>8.6666666666666661</v>
      </c>
      <c r="J3170" s="13">
        <v>0</v>
      </c>
      <c r="K3170" s="13">
        <f t="shared" si="992"/>
        <v>0</v>
      </c>
      <c r="L3170" s="13">
        <f t="shared" si="993"/>
        <v>0</v>
      </c>
      <c r="M3170" s="13" t="e">
        <f ca="1">CalcTable[[#This Row],[IWC]]-AE3169</f>
        <v>#NAME?</v>
      </c>
      <c r="N3170" s="13" t="e">
        <f ca="1">IF(CalcTable[[#This Row],[Day of Year]]&lt;123,FCAP,AE3169)</f>
        <v>#NAME?</v>
      </c>
      <c r="O3170" s="17" t="e">
        <f ca="1">IF(IRR_DRIP,5,COUNTIF('IDET Wind Values'!C3154:G3154,"&lt;="&amp;IRR_MAXWIND))</f>
        <v>#NAME?</v>
      </c>
      <c r="P3170" s="13" t="e">
        <f ca="1">CalcTable[[#This Row],[ET_o]]*KL</f>
        <v>#NAME?</v>
      </c>
      <c r="Q3170" s="13" t="e">
        <f ca="1">IF(WILTPT&lt;=0,1,MAX(0,MIN(1,(CalcTable[[#This Row],[IWC]]-WILTPT)/(MAD-WILTPT))))</f>
        <v>#NAME?</v>
      </c>
      <c r="R3170" s="13" t="e">
        <f ca="1">CalcTable[[#This Row],[ETMult]]*CalcTable[[#This Row],[ETb]]</f>
        <v>#NAME?</v>
      </c>
      <c r="S3170" s="13" t="b">
        <f>INDEX(IRR_LIST,CalcTable[[#This Row],[Day of Week]]+1)</f>
        <v>0</v>
      </c>
      <c r="T3170" s="13">
        <f t="shared" ca="1" si="994"/>
        <v>16.899999999999999</v>
      </c>
      <c r="U3170" s="13" t="b">
        <f ca="1">IF(CalcTable[[#This Row],[IrrPrecip]]&gt;=IC_MM,FALSE,TRUE)</f>
        <v>0</v>
      </c>
      <c r="V3170" s="13" t="b">
        <f t="shared" si="995"/>
        <v>1</v>
      </c>
      <c r="W3170" s="13" t="e">
        <f ca="1">IF(AND(IRR_DRIP=FALSE,CalcTable[[#This Row],[IrrHours]]&lt;=0),FALSE,TRUE)</f>
        <v>#NAME?</v>
      </c>
      <c r="X3170" s="13" t="e">
        <f ca="1">AND(CalcTable[[#This Row],[IrrDay]],CalcTable[[#This Row],[IrrRain]],CalcTable[[#This Row],[IrrWarm]],CalcTable[[#This Row],[IrrWindy]])</f>
        <v>#NAME?</v>
      </c>
      <c r="Y3170" s="13" t="e">
        <f t="shared" ca="1" si="996"/>
        <v>#NAME?</v>
      </c>
      <c r="Z3170" s="13" t="e">
        <f ca="1">CalcTable[[#This Row],[IrrHours]]/5</f>
        <v>#NAME?</v>
      </c>
      <c r="AA3170" s="13" t="e">
        <f ca="1">IF(CalcTable[[#This Row],[IrrFlag]]=FALSE,0,MAX(0,CalcTable[[#This Row],[VolRednWind]]*(FCAP*IRR_TARGET-CalcTable[[#This Row],[IWC]])))</f>
        <v>#NAME?</v>
      </c>
      <c r="AB3170" s="13" t="e">
        <f ca="1">CalcTable[[#This Row],[IWC]]+CalcTable[[#This Row],[Eff Precip]]+CalcTable[[#This Row],[IrrAmt]]-CalcTable[[#This Row],[AET]]</f>
        <v>#NAME?</v>
      </c>
      <c r="AC3170" s="13" t="e">
        <f ca="1">IF(CalcTable[[#This Row],[PWC]]&gt;FCAP,MIN(24*PERC,MIN(SAT,CalcTable[[#This Row],[PWC]])-FCAP),0)</f>
        <v>#NAME?</v>
      </c>
      <c r="AD3170" s="13" t="e">
        <f ca="1">IF(CalcTable[[#This Row],[PWC]]&gt;SAT,CalcTable[[#This Row],[PWC]]-SAT,0)</f>
        <v>#NAME?</v>
      </c>
      <c r="AE3170" s="13" t="e">
        <f ca="1">CalcTable[[#This Row],[PWC]]-CalcTable[[#This Row],[PercAmt]]-CalcTable[[#This Row],[Runoff]]</f>
        <v>#NAME?</v>
      </c>
      <c r="AF3170" s="13" t="e">
        <f ca="1">CalcTable[[#This Row],[IrrAmt]]/1000*CUR_IRR_AREA*10000/IRR_EFF</f>
        <v>#NAME?</v>
      </c>
      <c r="AG3170" s="147"/>
      <c r="AH3170" s="13"/>
      <c r="AI3170" s="50">
        <v>0</v>
      </c>
      <c r="AJ3170" s="50">
        <v>0</v>
      </c>
      <c r="AK3170" s="50">
        <v>0</v>
      </c>
      <c r="AL3170" s="50">
        <v>0</v>
      </c>
      <c r="AM3170" s="50"/>
      <c r="AN3170" s="50"/>
      <c r="AO3170" s="50"/>
      <c r="AP3170" s="50"/>
      <c r="AQ3170" s="50"/>
      <c r="AR3170" s="50"/>
      <c r="AS3170" s="50"/>
      <c r="AT3170" s="50"/>
      <c r="AU3170" s="50"/>
      <c r="AV3170" s="50"/>
      <c r="AW3170" s="50"/>
      <c r="AX3170" s="50">
        <f t="shared" si="1007"/>
        <v>0</v>
      </c>
      <c r="AY3170" s="50"/>
      <c r="AZ3170" s="50">
        <f t="shared" si="997"/>
        <v>0</v>
      </c>
      <c r="BA3170" s="50">
        <f t="shared" si="998"/>
        <v>0</v>
      </c>
      <c r="BB3170" s="50">
        <f t="shared" si="999"/>
        <v>0</v>
      </c>
      <c r="BC3170" s="17">
        <f t="shared" si="1000"/>
        <v>19807</v>
      </c>
      <c r="BD3170" s="50">
        <f t="shared" si="1001"/>
        <v>0</v>
      </c>
      <c r="BE3170" s="50">
        <f t="shared" si="1002"/>
        <v>0</v>
      </c>
      <c r="BF3170" s="50">
        <f t="shared" si="1008"/>
        <v>0</v>
      </c>
      <c r="BG3170" s="50"/>
      <c r="BH3170" s="17">
        <f t="shared" si="1003"/>
        <v>0</v>
      </c>
      <c r="BI3170" s="17">
        <f t="shared" si="1011"/>
        <v>3170</v>
      </c>
      <c r="BJ3170" s="17">
        <f t="shared" si="1009"/>
        <v>3170</v>
      </c>
      <c r="BK3170" s="150">
        <f t="shared" si="1010"/>
        <v>29432</v>
      </c>
      <c r="BL3170" s="50" t="e">
        <f t="shared" ca="1" si="1004"/>
        <v>#NAME?</v>
      </c>
      <c r="BM3170" s="50" t="e">
        <f t="shared" ca="1" si="1005"/>
        <v>#NAME?</v>
      </c>
      <c r="BN3170" s="50" t="e">
        <f t="shared" ca="1" si="1006"/>
        <v>#NAME?</v>
      </c>
    </row>
    <row r="3171" spans="1:66" x14ac:dyDescent="0.35">
      <c r="A3171" s="48">
        <v>29433</v>
      </c>
      <c r="B3171" s="17">
        <v>1980</v>
      </c>
      <c r="C3171" s="17">
        <v>7</v>
      </c>
      <c r="D3171" s="17">
        <v>213</v>
      </c>
      <c r="E3171" s="17">
        <v>31</v>
      </c>
      <c r="F3171" s="17">
        <v>5</v>
      </c>
      <c r="G3171" s="50">
        <v>7.6</v>
      </c>
      <c r="H3171" s="32">
        <v>4.8090775514445969</v>
      </c>
      <c r="I3171" s="50">
        <v>4.666666666666667</v>
      </c>
      <c r="J3171" s="13">
        <v>0</v>
      </c>
      <c r="K3171" s="13">
        <f t="shared" si="992"/>
        <v>0</v>
      </c>
      <c r="L3171" s="13">
        <f t="shared" si="993"/>
        <v>0</v>
      </c>
      <c r="M3171" s="13" t="e">
        <f ca="1">CalcTable[[#This Row],[IWC]]-AE3170</f>
        <v>#NAME?</v>
      </c>
      <c r="N3171" s="13" t="e">
        <f ca="1">IF(CalcTable[[#This Row],[Day of Year]]&lt;123,FCAP,AE3170)</f>
        <v>#NAME?</v>
      </c>
      <c r="O3171" s="17" t="e">
        <f ca="1">IF(IRR_DRIP,5,COUNTIF('IDET Wind Values'!C3155:G3155,"&lt;="&amp;IRR_MAXWIND))</f>
        <v>#NAME?</v>
      </c>
      <c r="P3171" s="13" t="e">
        <f ca="1">CalcTable[[#This Row],[ET_o]]*KL</f>
        <v>#NAME?</v>
      </c>
      <c r="Q3171" s="13" t="e">
        <f ca="1">IF(WILTPT&lt;=0,1,MAX(0,MIN(1,(CalcTable[[#This Row],[IWC]]-WILTPT)/(MAD-WILTPT))))</f>
        <v>#NAME?</v>
      </c>
      <c r="R3171" s="13" t="e">
        <f ca="1">CalcTable[[#This Row],[ETMult]]*CalcTable[[#This Row],[ETb]]</f>
        <v>#NAME?</v>
      </c>
      <c r="S3171" s="13" t="b">
        <f>INDEX(IRR_LIST,CalcTable[[#This Row],[Day of Week]]+1)</f>
        <v>1</v>
      </c>
      <c r="T3171" s="13">
        <f t="shared" ca="1" si="994"/>
        <v>16.899999999999999</v>
      </c>
      <c r="U3171" s="13" t="b">
        <f ca="1">IF(CalcTable[[#This Row],[IrrPrecip]]&gt;=IC_MM,FALSE,TRUE)</f>
        <v>0</v>
      </c>
      <c r="V3171" s="13" t="b">
        <f t="shared" si="995"/>
        <v>1</v>
      </c>
      <c r="W3171" s="13" t="e">
        <f ca="1">IF(AND(IRR_DRIP=FALSE,CalcTable[[#This Row],[IrrHours]]&lt;=0),FALSE,TRUE)</f>
        <v>#NAME?</v>
      </c>
      <c r="X3171" s="13" t="e">
        <f ca="1">AND(CalcTable[[#This Row],[IrrDay]],CalcTable[[#This Row],[IrrRain]],CalcTable[[#This Row],[IrrWarm]],CalcTable[[#This Row],[IrrWindy]])</f>
        <v>#NAME?</v>
      </c>
      <c r="Y3171" s="13" t="e">
        <f t="shared" ca="1" si="996"/>
        <v>#NAME?</v>
      </c>
      <c r="Z3171" s="13" t="e">
        <f ca="1">CalcTable[[#This Row],[IrrHours]]/5</f>
        <v>#NAME?</v>
      </c>
      <c r="AA3171" s="13" t="e">
        <f ca="1">IF(CalcTable[[#This Row],[IrrFlag]]=FALSE,0,MAX(0,CalcTable[[#This Row],[VolRednWind]]*(FCAP*IRR_TARGET-CalcTable[[#This Row],[IWC]])))</f>
        <v>#NAME?</v>
      </c>
      <c r="AB3171" s="13" t="e">
        <f ca="1">CalcTable[[#This Row],[IWC]]+CalcTable[[#This Row],[Eff Precip]]+CalcTable[[#This Row],[IrrAmt]]-CalcTable[[#This Row],[AET]]</f>
        <v>#NAME?</v>
      </c>
      <c r="AC3171" s="13" t="e">
        <f ca="1">IF(CalcTable[[#This Row],[PWC]]&gt;FCAP,MIN(24*PERC,MIN(SAT,CalcTable[[#This Row],[PWC]])-FCAP),0)</f>
        <v>#NAME?</v>
      </c>
      <c r="AD3171" s="13" t="e">
        <f ca="1">IF(CalcTable[[#This Row],[PWC]]&gt;SAT,CalcTable[[#This Row],[PWC]]-SAT,0)</f>
        <v>#NAME?</v>
      </c>
      <c r="AE3171" s="13" t="e">
        <f ca="1">CalcTable[[#This Row],[PWC]]-CalcTable[[#This Row],[PercAmt]]-CalcTable[[#This Row],[Runoff]]</f>
        <v>#NAME?</v>
      </c>
      <c r="AF3171" s="13" t="e">
        <f ca="1">CalcTable[[#This Row],[IrrAmt]]/1000*CUR_IRR_AREA*10000/IRR_EFF</f>
        <v>#NAME?</v>
      </c>
      <c r="AG3171" s="147"/>
      <c r="AH3171" s="13"/>
      <c r="AI3171" s="50">
        <v>0</v>
      </c>
      <c r="AJ3171" s="50">
        <v>0</v>
      </c>
      <c r="AK3171" s="50">
        <v>0</v>
      </c>
      <c r="AL3171" s="50">
        <v>0</v>
      </c>
      <c r="AM3171" s="50"/>
      <c r="AN3171" s="50"/>
      <c r="AO3171" s="50"/>
      <c r="AP3171" s="50"/>
      <c r="AQ3171" s="50"/>
      <c r="AR3171" s="50"/>
      <c r="AS3171" s="50"/>
      <c r="AT3171" s="50"/>
      <c r="AU3171" s="50"/>
      <c r="AV3171" s="50"/>
      <c r="AW3171" s="50"/>
      <c r="AX3171" s="50">
        <f t="shared" si="1007"/>
        <v>0</v>
      </c>
      <c r="AY3171" s="50"/>
      <c r="AZ3171" s="50">
        <f t="shared" si="997"/>
        <v>0</v>
      </c>
      <c r="BA3171" s="50">
        <f t="shared" si="998"/>
        <v>0</v>
      </c>
      <c r="BB3171" s="50">
        <f t="shared" si="999"/>
        <v>0</v>
      </c>
      <c r="BC3171" s="17">
        <f t="shared" si="1000"/>
        <v>19807</v>
      </c>
      <c r="BD3171" s="50">
        <f t="shared" si="1001"/>
        <v>0</v>
      </c>
      <c r="BE3171" s="50">
        <f t="shared" si="1002"/>
        <v>0</v>
      </c>
      <c r="BF3171" s="50">
        <f t="shared" si="1008"/>
        <v>0</v>
      </c>
      <c r="BG3171" s="50"/>
      <c r="BH3171" s="17">
        <f t="shared" si="1003"/>
        <v>0</v>
      </c>
      <c r="BI3171" s="17">
        <f t="shared" si="1011"/>
        <v>3171</v>
      </c>
      <c r="BJ3171" s="17">
        <f t="shared" si="1009"/>
        <v>3171</v>
      </c>
      <c r="BK3171" s="150">
        <f t="shared" si="1010"/>
        <v>29433</v>
      </c>
      <c r="BL3171" s="50" t="e">
        <f t="shared" ca="1" si="1004"/>
        <v>#NAME?</v>
      </c>
      <c r="BM3171" s="50" t="e">
        <f t="shared" ca="1" si="1005"/>
        <v>#NAME?</v>
      </c>
      <c r="BN3171" s="50" t="e">
        <f t="shared" ca="1" si="1006"/>
        <v>#NAME?</v>
      </c>
    </row>
    <row r="3172" spans="1:66" x14ac:dyDescent="0.35">
      <c r="A3172" s="48">
        <v>29434</v>
      </c>
      <c r="B3172" s="17">
        <v>1980</v>
      </c>
      <c r="C3172" s="17">
        <v>8</v>
      </c>
      <c r="D3172" s="17">
        <v>214</v>
      </c>
      <c r="E3172" s="17">
        <v>1</v>
      </c>
      <c r="F3172" s="17">
        <v>6</v>
      </c>
      <c r="G3172" s="50">
        <v>9.6</v>
      </c>
      <c r="H3172" s="32">
        <v>5.0571682547117689</v>
      </c>
      <c r="I3172" s="50">
        <v>6.5</v>
      </c>
      <c r="J3172" s="13">
        <v>1</v>
      </c>
      <c r="K3172" s="13">
        <f t="shared" si="992"/>
        <v>1</v>
      </c>
      <c r="L3172" s="13">
        <f t="shared" si="993"/>
        <v>0</v>
      </c>
      <c r="M3172" s="13" t="e">
        <f ca="1">CalcTable[[#This Row],[IWC]]-AE3171</f>
        <v>#NAME?</v>
      </c>
      <c r="N3172" s="13" t="e">
        <f ca="1">IF(CalcTable[[#This Row],[Day of Year]]&lt;123,FCAP,AE3171)</f>
        <v>#NAME?</v>
      </c>
      <c r="O3172" s="17" t="e">
        <f ca="1">IF(IRR_DRIP,5,COUNTIF('IDET Wind Values'!C3156:G3156,"&lt;="&amp;IRR_MAXWIND))</f>
        <v>#NAME?</v>
      </c>
      <c r="P3172" s="13" t="e">
        <f ca="1">CalcTable[[#This Row],[ET_o]]*KL</f>
        <v>#NAME?</v>
      </c>
      <c r="Q3172" s="13" t="e">
        <f ca="1">IF(WILTPT&lt;=0,1,MAX(0,MIN(1,(CalcTable[[#This Row],[IWC]]-WILTPT)/(MAD-WILTPT))))</f>
        <v>#NAME?</v>
      </c>
      <c r="R3172" s="13" t="e">
        <f ca="1">CalcTable[[#This Row],[ETMult]]*CalcTable[[#This Row],[ETb]]</f>
        <v>#NAME?</v>
      </c>
      <c r="S3172" s="13" t="b">
        <f>INDEX(IRR_LIST,CalcTable[[#This Row],[Day of Week]]+1)</f>
        <v>0</v>
      </c>
      <c r="T3172" s="13">
        <f t="shared" ca="1" si="994"/>
        <v>0</v>
      </c>
      <c r="U3172" s="13" t="b">
        <f ca="1">IF(CalcTable[[#This Row],[IrrPrecip]]&gt;=IC_MM,FALSE,TRUE)</f>
        <v>1</v>
      </c>
      <c r="V3172" s="13" t="b">
        <f t="shared" si="995"/>
        <v>1</v>
      </c>
      <c r="W3172" s="13" t="e">
        <f ca="1">IF(AND(IRR_DRIP=FALSE,CalcTable[[#This Row],[IrrHours]]&lt;=0),FALSE,TRUE)</f>
        <v>#NAME?</v>
      </c>
      <c r="X3172" s="13" t="e">
        <f ca="1">AND(CalcTable[[#This Row],[IrrDay]],CalcTable[[#This Row],[IrrRain]],CalcTable[[#This Row],[IrrWarm]],CalcTable[[#This Row],[IrrWindy]])</f>
        <v>#NAME?</v>
      </c>
      <c r="Y3172" s="13" t="e">
        <f t="shared" ca="1" si="996"/>
        <v>#NAME?</v>
      </c>
      <c r="Z3172" s="13" t="e">
        <f ca="1">CalcTable[[#This Row],[IrrHours]]/5</f>
        <v>#NAME?</v>
      </c>
      <c r="AA3172" s="13" t="e">
        <f ca="1">IF(CalcTable[[#This Row],[IrrFlag]]=FALSE,0,MAX(0,CalcTable[[#This Row],[VolRednWind]]*(FCAP*IRR_TARGET-CalcTable[[#This Row],[IWC]])))</f>
        <v>#NAME?</v>
      </c>
      <c r="AB3172" s="13" t="e">
        <f ca="1">CalcTable[[#This Row],[IWC]]+CalcTable[[#This Row],[Eff Precip]]+CalcTable[[#This Row],[IrrAmt]]-CalcTable[[#This Row],[AET]]</f>
        <v>#NAME?</v>
      </c>
      <c r="AC3172" s="13" t="e">
        <f ca="1">IF(CalcTable[[#This Row],[PWC]]&gt;FCAP,MIN(24*PERC,MIN(SAT,CalcTable[[#This Row],[PWC]])-FCAP),0)</f>
        <v>#NAME?</v>
      </c>
      <c r="AD3172" s="13" t="e">
        <f ca="1">IF(CalcTable[[#This Row],[PWC]]&gt;SAT,CalcTable[[#This Row],[PWC]]-SAT,0)</f>
        <v>#NAME?</v>
      </c>
      <c r="AE3172" s="13" t="e">
        <f ca="1">CalcTable[[#This Row],[PWC]]-CalcTable[[#This Row],[PercAmt]]-CalcTable[[#This Row],[Runoff]]</f>
        <v>#NAME?</v>
      </c>
      <c r="AF3172" s="13" t="e">
        <f ca="1">CalcTable[[#This Row],[IrrAmt]]/1000*CUR_IRR_AREA*10000/IRR_EFF</f>
        <v>#NAME?</v>
      </c>
      <c r="AG3172" s="147"/>
      <c r="AH3172" s="13"/>
      <c r="AI3172" s="50">
        <v>0</v>
      </c>
      <c r="AJ3172" s="50">
        <v>0</v>
      </c>
      <c r="AK3172" s="50">
        <v>0</v>
      </c>
      <c r="AL3172" s="50">
        <v>7.5447117368477556</v>
      </c>
      <c r="AM3172" s="50"/>
      <c r="AN3172" s="50"/>
      <c r="AO3172" s="50"/>
      <c r="AP3172" s="50"/>
      <c r="AQ3172" s="50"/>
      <c r="AR3172" s="50"/>
      <c r="AS3172" s="50"/>
      <c r="AT3172" s="50"/>
      <c r="AU3172" s="50"/>
      <c r="AV3172" s="50"/>
      <c r="AW3172" s="50"/>
      <c r="AX3172" s="50">
        <f t="shared" si="1007"/>
        <v>7.5447117368477556</v>
      </c>
      <c r="AY3172" s="50"/>
      <c r="AZ3172" s="50">
        <f t="shared" si="997"/>
        <v>221.31154428086751</v>
      </c>
      <c r="BA3172" s="50">
        <f t="shared" si="998"/>
        <v>340.74952055943095</v>
      </c>
      <c r="BB3172" s="50">
        <f t="shared" si="999"/>
        <v>351.28816552518657</v>
      </c>
      <c r="BC3172" s="17">
        <f t="shared" si="1000"/>
        <v>19808</v>
      </c>
      <c r="BD3172" s="50">
        <f t="shared" si="1001"/>
        <v>7.5447117368477556</v>
      </c>
      <c r="BE3172" s="50">
        <f t="shared" si="1002"/>
        <v>221.31154428086751</v>
      </c>
      <c r="BF3172" s="50">
        <f t="shared" si="1008"/>
        <v>361.99523351941798</v>
      </c>
      <c r="BG3172" s="50"/>
      <c r="BH3172" s="17">
        <f t="shared" si="1003"/>
        <v>0</v>
      </c>
      <c r="BI3172" s="17">
        <f t="shared" si="1011"/>
        <v>3172</v>
      </c>
      <c r="BJ3172" s="17">
        <f t="shared" si="1009"/>
        <v>3172</v>
      </c>
      <c r="BK3172" s="150">
        <f t="shared" si="1010"/>
        <v>29434</v>
      </c>
      <c r="BL3172" s="50" t="e">
        <f t="shared" ca="1" si="1004"/>
        <v>#NAME?</v>
      </c>
      <c r="BM3172" s="50" t="e">
        <f t="shared" ca="1" si="1005"/>
        <v>#NAME?</v>
      </c>
      <c r="BN3172" s="50" t="e">
        <f t="shared" ca="1" si="1006"/>
        <v>#NAME?</v>
      </c>
    </row>
    <row r="3173" spans="1:66" x14ac:dyDescent="0.35">
      <c r="A3173" s="48">
        <v>29435</v>
      </c>
      <c r="B3173" s="17">
        <v>1980</v>
      </c>
      <c r="C3173" s="17">
        <v>8</v>
      </c>
      <c r="D3173" s="17">
        <v>215</v>
      </c>
      <c r="E3173" s="17">
        <v>2</v>
      </c>
      <c r="F3173" s="17">
        <v>7</v>
      </c>
      <c r="G3173" s="50">
        <v>10</v>
      </c>
      <c r="H3173" s="32">
        <v>3.9043475290342693</v>
      </c>
      <c r="I3173" s="50">
        <v>11.5</v>
      </c>
      <c r="J3173" s="13">
        <v>0.2</v>
      </c>
      <c r="K3173" s="13">
        <f t="shared" si="992"/>
        <v>0.2</v>
      </c>
      <c r="L3173" s="13">
        <f t="shared" si="993"/>
        <v>0</v>
      </c>
      <c r="M3173" s="13" t="e">
        <f ca="1">CalcTable[[#This Row],[IWC]]-AE3172</f>
        <v>#NAME?</v>
      </c>
      <c r="N3173" s="13" t="e">
        <f ca="1">IF(CalcTable[[#This Row],[Day of Year]]&lt;123,FCAP,AE3172)</f>
        <v>#NAME?</v>
      </c>
      <c r="O3173" s="17" t="e">
        <f ca="1">IF(IRR_DRIP,5,COUNTIF('IDET Wind Values'!C3157:G3157,"&lt;="&amp;IRR_MAXWIND))</f>
        <v>#NAME?</v>
      </c>
      <c r="P3173" s="13" t="e">
        <f ca="1">CalcTable[[#This Row],[ET_o]]*KL</f>
        <v>#NAME?</v>
      </c>
      <c r="Q3173" s="13" t="e">
        <f ca="1">IF(WILTPT&lt;=0,1,MAX(0,MIN(1,(CalcTable[[#This Row],[IWC]]-WILTPT)/(MAD-WILTPT))))</f>
        <v>#NAME?</v>
      </c>
      <c r="R3173" s="13" t="e">
        <f ca="1">CalcTable[[#This Row],[ETMult]]*CalcTable[[#This Row],[ETb]]</f>
        <v>#NAME?</v>
      </c>
      <c r="S3173" s="13" t="b">
        <f>INDEX(IRR_LIST,CalcTable[[#This Row],[Day of Week]]+1)</f>
        <v>0</v>
      </c>
      <c r="T3173" s="13">
        <f t="shared" ca="1" si="994"/>
        <v>1</v>
      </c>
      <c r="U3173" s="13" t="b">
        <f ca="1">IF(CalcTable[[#This Row],[IrrPrecip]]&gt;=IC_MM,FALSE,TRUE)</f>
        <v>1</v>
      </c>
      <c r="V3173" s="13" t="b">
        <f t="shared" si="995"/>
        <v>1</v>
      </c>
      <c r="W3173" s="13" t="e">
        <f ca="1">IF(AND(IRR_DRIP=FALSE,CalcTable[[#This Row],[IrrHours]]&lt;=0),FALSE,TRUE)</f>
        <v>#NAME?</v>
      </c>
      <c r="X3173" s="13" t="e">
        <f ca="1">AND(CalcTable[[#This Row],[IrrDay]],CalcTable[[#This Row],[IrrRain]],CalcTable[[#This Row],[IrrWarm]],CalcTable[[#This Row],[IrrWindy]])</f>
        <v>#NAME?</v>
      </c>
      <c r="Y3173" s="13" t="e">
        <f t="shared" ca="1" si="996"/>
        <v>#NAME?</v>
      </c>
      <c r="Z3173" s="13" t="e">
        <f ca="1">CalcTable[[#This Row],[IrrHours]]/5</f>
        <v>#NAME?</v>
      </c>
      <c r="AA3173" s="13" t="e">
        <f ca="1">IF(CalcTable[[#This Row],[IrrFlag]]=FALSE,0,MAX(0,CalcTable[[#This Row],[VolRednWind]]*(FCAP*IRR_TARGET-CalcTable[[#This Row],[IWC]])))</f>
        <v>#NAME?</v>
      </c>
      <c r="AB3173" s="13" t="e">
        <f ca="1">CalcTable[[#This Row],[IWC]]+CalcTable[[#This Row],[Eff Precip]]+CalcTable[[#This Row],[IrrAmt]]-CalcTable[[#This Row],[AET]]</f>
        <v>#NAME?</v>
      </c>
      <c r="AC3173" s="13" t="e">
        <f ca="1">IF(CalcTable[[#This Row],[PWC]]&gt;FCAP,MIN(24*PERC,MIN(SAT,CalcTable[[#This Row],[PWC]])-FCAP),0)</f>
        <v>#NAME?</v>
      </c>
      <c r="AD3173" s="13" t="e">
        <f ca="1">IF(CalcTable[[#This Row],[PWC]]&gt;SAT,CalcTable[[#This Row],[PWC]]-SAT,0)</f>
        <v>#NAME?</v>
      </c>
      <c r="AE3173" s="13" t="e">
        <f ca="1">CalcTable[[#This Row],[PWC]]-CalcTable[[#This Row],[PercAmt]]-CalcTable[[#This Row],[Runoff]]</f>
        <v>#NAME?</v>
      </c>
      <c r="AF3173" s="13" t="e">
        <f ca="1">CalcTable[[#This Row],[IrrAmt]]/1000*CUR_IRR_AREA*10000/IRR_EFF</f>
        <v>#NAME?</v>
      </c>
      <c r="AG3173" s="147"/>
      <c r="AH3173" s="13"/>
      <c r="AI3173" s="50">
        <v>0</v>
      </c>
      <c r="AJ3173" s="50">
        <v>0</v>
      </c>
      <c r="AK3173" s="50">
        <v>0</v>
      </c>
      <c r="AL3173" s="50">
        <v>0</v>
      </c>
      <c r="AM3173" s="50"/>
      <c r="AN3173" s="50"/>
      <c r="AO3173" s="50"/>
      <c r="AP3173" s="50"/>
      <c r="AQ3173" s="50"/>
      <c r="AR3173" s="50"/>
      <c r="AS3173" s="50"/>
      <c r="AT3173" s="50"/>
      <c r="AU3173" s="50"/>
      <c r="AV3173" s="50"/>
      <c r="AW3173" s="50"/>
      <c r="AX3173" s="50">
        <f t="shared" si="1007"/>
        <v>0</v>
      </c>
      <c r="AY3173" s="50"/>
      <c r="AZ3173" s="50">
        <f t="shared" si="997"/>
        <v>0</v>
      </c>
      <c r="BA3173" s="50">
        <f t="shared" si="998"/>
        <v>0</v>
      </c>
      <c r="BB3173" s="50">
        <f t="shared" si="999"/>
        <v>0</v>
      </c>
      <c r="BC3173" s="17">
        <f t="shared" si="1000"/>
        <v>19808</v>
      </c>
      <c r="BD3173" s="50">
        <f t="shared" si="1001"/>
        <v>0</v>
      </c>
      <c r="BE3173" s="50">
        <f t="shared" si="1002"/>
        <v>0</v>
      </c>
      <c r="BF3173" s="50">
        <f t="shared" si="1008"/>
        <v>0</v>
      </c>
      <c r="BG3173" s="50"/>
      <c r="BH3173" s="17">
        <f t="shared" si="1003"/>
        <v>0</v>
      </c>
      <c r="BI3173" s="17">
        <f t="shared" si="1011"/>
        <v>3173</v>
      </c>
      <c r="BJ3173" s="17">
        <f t="shared" si="1009"/>
        <v>3173</v>
      </c>
      <c r="BK3173" s="150">
        <f t="shared" si="1010"/>
        <v>29435</v>
      </c>
      <c r="BL3173" s="50" t="e">
        <f t="shared" ca="1" si="1004"/>
        <v>#NAME?</v>
      </c>
      <c r="BM3173" s="50" t="e">
        <f t="shared" ca="1" si="1005"/>
        <v>#NAME?</v>
      </c>
      <c r="BN3173" s="50" t="e">
        <f t="shared" ca="1" si="1006"/>
        <v>#NAME?</v>
      </c>
    </row>
    <row r="3174" spans="1:66" x14ac:dyDescent="0.35">
      <c r="A3174" s="48">
        <v>29436</v>
      </c>
      <c r="B3174" s="17">
        <v>1980</v>
      </c>
      <c r="C3174" s="17">
        <v>8</v>
      </c>
      <c r="D3174" s="17">
        <v>216</v>
      </c>
      <c r="E3174" s="17">
        <v>3</v>
      </c>
      <c r="F3174" s="17">
        <v>1</v>
      </c>
      <c r="G3174" s="50">
        <v>8</v>
      </c>
      <c r="H3174" s="32">
        <v>4.7658603823212227</v>
      </c>
      <c r="I3174" s="50">
        <v>34.5</v>
      </c>
      <c r="J3174" s="13">
        <v>2.1</v>
      </c>
      <c r="K3174" s="13">
        <f t="shared" si="992"/>
        <v>2.1</v>
      </c>
      <c r="L3174" s="13">
        <f t="shared" si="993"/>
        <v>0</v>
      </c>
      <c r="M3174" s="13" t="e">
        <f ca="1">CalcTable[[#This Row],[IWC]]-AE3173</f>
        <v>#NAME?</v>
      </c>
      <c r="N3174" s="13" t="e">
        <f ca="1">IF(CalcTable[[#This Row],[Day of Year]]&lt;123,FCAP,AE3173)</f>
        <v>#NAME?</v>
      </c>
      <c r="O3174" s="17" t="e">
        <f ca="1">IF(IRR_DRIP,5,COUNTIF('IDET Wind Values'!C3158:G3158,"&lt;="&amp;IRR_MAXWIND))</f>
        <v>#NAME?</v>
      </c>
      <c r="P3174" s="13" t="e">
        <f ca="1">CalcTable[[#This Row],[ET_o]]*KL</f>
        <v>#NAME?</v>
      </c>
      <c r="Q3174" s="13" t="e">
        <f ca="1">IF(WILTPT&lt;=0,1,MAX(0,MIN(1,(CalcTable[[#This Row],[IWC]]-WILTPT)/(MAD-WILTPT))))</f>
        <v>#NAME?</v>
      </c>
      <c r="R3174" s="13" t="e">
        <f ca="1">CalcTable[[#This Row],[ETMult]]*CalcTable[[#This Row],[ETb]]</f>
        <v>#NAME?</v>
      </c>
      <c r="S3174" s="13" t="b">
        <f>INDEX(IRR_LIST,CalcTable[[#This Row],[Day of Week]]+1)</f>
        <v>1</v>
      </c>
      <c r="T3174" s="13">
        <f t="shared" ca="1" si="994"/>
        <v>1.2</v>
      </c>
      <c r="U3174" s="13" t="b">
        <f ca="1">IF(CalcTable[[#This Row],[IrrPrecip]]&gt;=IC_MM,FALSE,TRUE)</f>
        <v>1</v>
      </c>
      <c r="V3174" s="13" t="b">
        <f t="shared" si="995"/>
        <v>1</v>
      </c>
      <c r="W3174" s="13" t="e">
        <f ca="1">IF(AND(IRR_DRIP=FALSE,CalcTable[[#This Row],[IrrHours]]&lt;=0),FALSE,TRUE)</f>
        <v>#NAME?</v>
      </c>
      <c r="X3174" s="13" t="e">
        <f ca="1">AND(CalcTable[[#This Row],[IrrDay]],CalcTable[[#This Row],[IrrRain]],CalcTable[[#This Row],[IrrWarm]],CalcTable[[#This Row],[IrrWindy]])</f>
        <v>#NAME?</v>
      </c>
      <c r="Y3174" s="13" t="e">
        <f t="shared" ca="1" si="996"/>
        <v>#NAME?</v>
      </c>
      <c r="Z3174" s="13" t="e">
        <f ca="1">CalcTable[[#This Row],[IrrHours]]/5</f>
        <v>#NAME?</v>
      </c>
      <c r="AA3174" s="13" t="e">
        <f ca="1">IF(CalcTable[[#This Row],[IrrFlag]]=FALSE,0,MAX(0,CalcTable[[#This Row],[VolRednWind]]*(FCAP*IRR_TARGET-CalcTable[[#This Row],[IWC]])))</f>
        <v>#NAME?</v>
      </c>
      <c r="AB3174" s="13" t="e">
        <f ca="1">CalcTable[[#This Row],[IWC]]+CalcTable[[#This Row],[Eff Precip]]+CalcTable[[#This Row],[IrrAmt]]-CalcTable[[#This Row],[AET]]</f>
        <v>#NAME?</v>
      </c>
      <c r="AC3174" s="13" t="e">
        <f ca="1">IF(CalcTable[[#This Row],[PWC]]&gt;FCAP,MIN(24*PERC,MIN(SAT,CalcTable[[#This Row],[PWC]])-FCAP),0)</f>
        <v>#NAME?</v>
      </c>
      <c r="AD3174" s="13" t="e">
        <f ca="1">IF(CalcTable[[#This Row],[PWC]]&gt;SAT,CalcTable[[#This Row],[PWC]]-SAT,0)</f>
        <v>#NAME?</v>
      </c>
      <c r="AE3174" s="13" t="e">
        <f ca="1">CalcTable[[#This Row],[PWC]]-CalcTable[[#This Row],[PercAmt]]-CalcTable[[#This Row],[Runoff]]</f>
        <v>#NAME?</v>
      </c>
      <c r="AF3174" s="13" t="e">
        <f ca="1">CalcTable[[#This Row],[IrrAmt]]/1000*CUR_IRR_AREA*10000/IRR_EFF</f>
        <v>#NAME?</v>
      </c>
      <c r="AG3174" s="147"/>
      <c r="AH3174" s="13"/>
      <c r="AI3174" s="50">
        <v>0</v>
      </c>
      <c r="AJ3174" s="50">
        <v>0</v>
      </c>
      <c r="AK3174" s="50">
        <v>0</v>
      </c>
      <c r="AL3174" s="50">
        <v>0</v>
      </c>
      <c r="AM3174" s="50"/>
      <c r="AN3174" s="50"/>
      <c r="AO3174" s="50"/>
      <c r="AP3174" s="50"/>
      <c r="AQ3174" s="50"/>
      <c r="AR3174" s="50"/>
      <c r="AS3174" s="50"/>
      <c r="AT3174" s="50"/>
      <c r="AU3174" s="50"/>
      <c r="AV3174" s="50"/>
      <c r="AW3174" s="50"/>
      <c r="AX3174" s="50">
        <f t="shared" si="1007"/>
        <v>0</v>
      </c>
      <c r="AY3174" s="50"/>
      <c r="AZ3174" s="50">
        <f t="shared" si="997"/>
        <v>0</v>
      </c>
      <c r="BA3174" s="50">
        <f t="shared" si="998"/>
        <v>0</v>
      </c>
      <c r="BB3174" s="50">
        <f t="shared" si="999"/>
        <v>0</v>
      </c>
      <c r="BC3174" s="17">
        <f t="shared" si="1000"/>
        <v>19808</v>
      </c>
      <c r="BD3174" s="50">
        <f t="shared" si="1001"/>
        <v>0</v>
      </c>
      <c r="BE3174" s="50">
        <f t="shared" si="1002"/>
        <v>0</v>
      </c>
      <c r="BF3174" s="50">
        <f t="shared" si="1008"/>
        <v>0</v>
      </c>
      <c r="BG3174" s="50"/>
      <c r="BH3174" s="17">
        <f t="shared" si="1003"/>
        <v>0</v>
      </c>
      <c r="BI3174" s="17">
        <f t="shared" si="1011"/>
        <v>3174</v>
      </c>
      <c r="BJ3174" s="17">
        <f t="shared" si="1009"/>
        <v>3174</v>
      </c>
      <c r="BK3174" s="150">
        <f t="shared" si="1010"/>
        <v>29436</v>
      </c>
      <c r="BL3174" s="50" t="e">
        <f t="shared" ca="1" si="1004"/>
        <v>#NAME?</v>
      </c>
      <c r="BM3174" s="50" t="e">
        <f t="shared" ca="1" si="1005"/>
        <v>#NAME?</v>
      </c>
      <c r="BN3174" s="50" t="e">
        <f t="shared" ca="1" si="1006"/>
        <v>#NAME?</v>
      </c>
    </row>
    <row r="3175" spans="1:66" x14ac:dyDescent="0.35">
      <c r="A3175" s="48">
        <v>29437</v>
      </c>
      <c r="B3175" s="17">
        <v>1980</v>
      </c>
      <c r="C3175" s="17">
        <v>8</v>
      </c>
      <c r="D3175" s="17">
        <v>217</v>
      </c>
      <c r="E3175" s="17">
        <v>4</v>
      </c>
      <c r="F3175" s="17">
        <v>2</v>
      </c>
      <c r="G3175" s="50">
        <v>10.3</v>
      </c>
      <c r="H3175" s="32">
        <v>5.0748647938134122</v>
      </c>
      <c r="I3175" s="50">
        <v>28</v>
      </c>
      <c r="J3175" s="13">
        <v>0.9</v>
      </c>
      <c r="K3175" s="13">
        <f t="shared" si="992"/>
        <v>0.9</v>
      </c>
      <c r="L3175" s="13">
        <f t="shared" si="993"/>
        <v>0</v>
      </c>
      <c r="M3175" s="13" t="e">
        <f ca="1">CalcTable[[#This Row],[IWC]]-AE3174</f>
        <v>#NAME?</v>
      </c>
      <c r="N3175" s="13" t="e">
        <f ca="1">IF(CalcTable[[#This Row],[Day of Year]]&lt;123,FCAP,AE3174)</f>
        <v>#NAME?</v>
      </c>
      <c r="O3175" s="17" t="e">
        <f ca="1">IF(IRR_DRIP,5,COUNTIF('IDET Wind Values'!C3159:G3159,"&lt;="&amp;IRR_MAXWIND))</f>
        <v>#NAME?</v>
      </c>
      <c r="P3175" s="13" t="e">
        <f ca="1">CalcTable[[#This Row],[ET_o]]*KL</f>
        <v>#NAME?</v>
      </c>
      <c r="Q3175" s="13" t="e">
        <f ca="1">IF(WILTPT&lt;=0,1,MAX(0,MIN(1,(CalcTable[[#This Row],[IWC]]-WILTPT)/(MAD-WILTPT))))</f>
        <v>#NAME?</v>
      </c>
      <c r="R3175" s="13" t="e">
        <f ca="1">CalcTable[[#This Row],[ETMult]]*CalcTable[[#This Row],[ETb]]</f>
        <v>#NAME?</v>
      </c>
      <c r="S3175" s="13" t="b">
        <f>INDEX(IRR_LIST,CalcTable[[#This Row],[Day of Week]]+1)</f>
        <v>0</v>
      </c>
      <c r="T3175" s="13">
        <f t="shared" ca="1" si="994"/>
        <v>2.3000000000000003</v>
      </c>
      <c r="U3175" s="13" t="b">
        <f ca="1">IF(CalcTable[[#This Row],[IrrPrecip]]&gt;=IC_MM,FALSE,TRUE)</f>
        <v>1</v>
      </c>
      <c r="V3175" s="13" t="b">
        <f t="shared" si="995"/>
        <v>1</v>
      </c>
      <c r="W3175" s="13" t="e">
        <f ca="1">IF(AND(IRR_DRIP=FALSE,CalcTable[[#This Row],[IrrHours]]&lt;=0),FALSE,TRUE)</f>
        <v>#NAME?</v>
      </c>
      <c r="X3175" s="13" t="e">
        <f ca="1">AND(CalcTable[[#This Row],[IrrDay]],CalcTable[[#This Row],[IrrRain]],CalcTable[[#This Row],[IrrWarm]],CalcTable[[#This Row],[IrrWindy]])</f>
        <v>#NAME?</v>
      </c>
      <c r="Y3175" s="13" t="e">
        <f t="shared" ca="1" si="996"/>
        <v>#NAME?</v>
      </c>
      <c r="Z3175" s="13" t="e">
        <f ca="1">CalcTable[[#This Row],[IrrHours]]/5</f>
        <v>#NAME?</v>
      </c>
      <c r="AA3175" s="13" t="e">
        <f ca="1">IF(CalcTable[[#This Row],[IrrFlag]]=FALSE,0,MAX(0,CalcTable[[#This Row],[VolRednWind]]*(FCAP*IRR_TARGET-CalcTable[[#This Row],[IWC]])))</f>
        <v>#NAME?</v>
      </c>
      <c r="AB3175" s="13" t="e">
        <f ca="1">CalcTable[[#This Row],[IWC]]+CalcTable[[#This Row],[Eff Precip]]+CalcTable[[#This Row],[IrrAmt]]-CalcTable[[#This Row],[AET]]</f>
        <v>#NAME?</v>
      </c>
      <c r="AC3175" s="13" t="e">
        <f ca="1">IF(CalcTable[[#This Row],[PWC]]&gt;FCAP,MIN(24*PERC,MIN(SAT,CalcTable[[#This Row],[PWC]])-FCAP),0)</f>
        <v>#NAME?</v>
      </c>
      <c r="AD3175" s="13" t="e">
        <f ca="1">IF(CalcTable[[#This Row],[PWC]]&gt;SAT,CalcTable[[#This Row],[PWC]]-SAT,0)</f>
        <v>#NAME?</v>
      </c>
      <c r="AE3175" s="13" t="e">
        <f ca="1">CalcTable[[#This Row],[PWC]]-CalcTable[[#This Row],[PercAmt]]-CalcTable[[#This Row],[Runoff]]</f>
        <v>#NAME?</v>
      </c>
      <c r="AF3175" s="13" t="e">
        <f ca="1">CalcTable[[#This Row],[IrrAmt]]/1000*CUR_IRR_AREA*10000/IRR_EFF</f>
        <v>#NAME?</v>
      </c>
      <c r="AG3175" s="147"/>
      <c r="AH3175" s="13"/>
      <c r="AI3175" s="50">
        <v>0</v>
      </c>
      <c r="AJ3175" s="50">
        <v>0</v>
      </c>
      <c r="AK3175" s="50">
        <v>4.6089400830990241</v>
      </c>
      <c r="AL3175" s="50">
        <v>7.4173714341772836</v>
      </c>
      <c r="AM3175" s="50"/>
      <c r="AN3175" s="50"/>
      <c r="AO3175" s="50"/>
      <c r="AP3175" s="50"/>
      <c r="AQ3175" s="50"/>
      <c r="AR3175" s="50"/>
      <c r="AS3175" s="50"/>
      <c r="AT3175" s="50"/>
      <c r="AU3175" s="50"/>
      <c r="AV3175" s="50"/>
      <c r="AW3175" s="50"/>
      <c r="AX3175" s="50">
        <f t="shared" si="1007"/>
        <v>12.026311517276309</v>
      </c>
      <c r="AY3175" s="50"/>
      <c r="AZ3175" s="50">
        <f t="shared" si="997"/>
        <v>285.17401662131937</v>
      </c>
      <c r="BA3175" s="50">
        <f t="shared" si="998"/>
        <v>439.07745416298377</v>
      </c>
      <c r="BB3175" s="50">
        <f t="shared" si="999"/>
        <v>452.65716924018955</v>
      </c>
      <c r="BC3175" s="17">
        <f t="shared" si="1000"/>
        <v>19808</v>
      </c>
      <c r="BD3175" s="50">
        <f t="shared" si="1001"/>
        <v>12.026311517276309</v>
      </c>
      <c r="BE3175" s="50">
        <f t="shared" si="1002"/>
        <v>285.17401662131937</v>
      </c>
      <c r="BF3175" s="50">
        <f t="shared" si="1008"/>
        <v>466.45390811377263</v>
      </c>
      <c r="BG3175" s="50"/>
      <c r="BH3175" s="17">
        <f t="shared" si="1003"/>
        <v>0</v>
      </c>
      <c r="BI3175" s="17">
        <f t="shared" si="1011"/>
        <v>3175</v>
      </c>
      <c r="BJ3175" s="17">
        <f t="shared" si="1009"/>
        <v>3175</v>
      </c>
      <c r="BK3175" s="150">
        <f t="shared" si="1010"/>
        <v>29437</v>
      </c>
      <c r="BL3175" s="50" t="e">
        <f t="shared" ca="1" si="1004"/>
        <v>#NAME?</v>
      </c>
      <c r="BM3175" s="50" t="e">
        <f t="shared" ca="1" si="1005"/>
        <v>#NAME?</v>
      </c>
      <c r="BN3175" s="50" t="e">
        <f t="shared" ca="1" si="1006"/>
        <v>#NAME?</v>
      </c>
    </row>
    <row r="3176" spans="1:66" x14ac:dyDescent="0.35">
      <c r="A3176" s="48">
        <v>29438</v>
      </c>
      <c r="B3176" s="17">
        <v>1980</v>
      </c>
      <c r="C3176" s="17">
        <v>8</v>
      </c>
      <c r="D3176" s="17">
        <v>218</v>
      </c>
      <c r="E3176" s="17">
        <v>5</v>
      </c>
      <c r="F3176" s="17">
        <v>3</v>
      </c>
      <c r="G3176" s="50">
        <v>9.5</v>
      </c>
      <c r="H3176" s="32">
        <v>2.9078032255312594</v>
      </c>
      <c r="I3176" s="50">
        <v>9.1666666666666661</v>
      </c>
      <c r="J3176" s="13">
        <v>0.4</v>
      </c>
      <c r="K3176" s="13">
        <f t="shared" si="992"/>
        <v>0.4</v>
      </c>
      <c r="L3176" s="13">
        <f t="shared" si="993"/>
        <v>0</v>
      </c>
      <c r="M3176" s="13" t="e">
        <f ca="1">CalcTable[[#This Row],[IWC]]-AE3175</f>
        <v>#NAME?</v>
      </c>
      <c r="N3176" s="13" t="e">
        <f ca="1">IF(CalcTable[[#This Row],[Day of Year]]&lt;123,FCAP,AE3175)</f>
        <v>#NAME?</v>
      </c>
      <c r="O3176" s="17" t="e">
        <f ca="1">IF(IRR_DRIP,5,COUNTIF('IDET Wind Values'!C3160:G3160,"&lt;="&amp;IRR_MAXWIND))</f>
        <v>#NAME?</v>
      </c>
      <c r="P3176" s="13" t="e">
        <f ca="1">CalcTable[[#This Row],[ET_o]]*KL</f>
        <v>#NAME?</v>
      </c>
      <c r="Q3176" s="13" t="e">
        <f ca="1">IF(WILTPT&lt;=0,1,MAX(0,MIN(1,(CalcTable[[#This Row],[IWC]]-WILTPT)/(MAD-WILTPT))))</f>
        <v>#NAME?</v>
      </c>
      <c r="R3176" s="13" t="e">
        <f ca="1">CalcTable[[#This Row],[ETMult]]*CalcTable[[#This Row],[ETb]]</f>
        <v>#NAME?</v>
      </c>
      <c r="S3176" s="13" t="b">
        <f>INDEX(IRR_LIST,CalcTable[[#This Row],[Day of Week]]+1)</f>
        <v>1</v>
      </c>
      <c r="T3176" s="13">
        <f t="shared" ca="1" si="994"/>
        <v>3</v>
      </c>
      <c r="U3176" s="13" t="b">
        <f ca="1">IF(CalcTable[[#This Row],[IrrPrecip]]&gt;=IC_MM,FALSE,TRUE)</f>
        <v>1</v>
      </c>
      <c r="V3176" s="13" t="b">
        <f t="shared" si="995"/>
        <v>1</v>
      </c>
      <c r="W3176" s="13" t="e">
        <f ca="1">IF(AND(IRR_DRIP=FALSE,CalcTable[[#This Row],[IrrHours]]&lt;=0),FALSE,TRUE)</f>
        <v>#NAME?</v>
      </c>
      <c r="X3176" s="13" t="e">
        <f ca="1">AND(CalcTable[[#This Row],[IrrDay]],CalcTable[[#This Row],[IrrRain]],CalcTable[[#This Row],[IrrWarm]],CalcTable[[#This Row],[IrrWindy]])</f>
        <v>#NAME?</v>
      </c>
      <c r="Y3176" s="13" t="e">
        <f t="shared" ca="1" si="996"/>
        <v>#NAME?</v>
      </c>
      <c r="Z3176" s="13" t="e">
        <f ca="1">CalcTable[[#This Row],[IrrHours]]/5</f>
        <v>#NAME?</v>
      </c>
      <c r="AA3176" s="13" t="e">
        <f ca="1">IF(CalcTable[[#This Row],[IrrFlag]]=FALSE,0,MAX(0,CalcTable[[#This Row],[VolRednWind]]*(FCAP*IRR_TARGET-CalcTable[[#This Row],[IWC]])))</f>
        <v>#NAME?</v>
      </c>
      <c r="AB3176" s="13" t="e">
        <f ca="1">CalcTable[[#This Row],[IWC]]+CalcTable[[#This Row],[Eff Precip]]+CalcTable[[#This Row],[IrrAmt]]-CalcTable[[#This Row],[AET]]</f>
        <v>#NAME?</v>
      </c>
      <c r="AC3176" s="13" t="e">
        <f ca="1">IF(CalcTable[[#This Row],[PWC]]&gt;FCAP,MIN(24*PERC,MIN(SAT,CalcTable[[#This Row],[PWC]])-FCAP),0)</f>
        <v>#NAME?</v>
      </c>
      <c r="AD3176" s="13" t="e">
        <f ca="1">IF(CalcTable[[#This Row],[PWC]]&gt;SAT,CalcTable[[#This Row],[PWC]]-SAT,0)</f>
        <v>#NAME?</v>
      </c>
      <c r="AE3176" s="13" t="e">
        <f ca="1">CalcTable[[#This Row],[PWC]]-CalcTable[[#This Row],[PercAmt]]-CalcTable[[#This Row],[Runoff]]</f>
        <v>#NAME?</v>
      </c>
      <c r="AF3176" s="13" t="e">
        <f ca="1">CalcTable[[#This Row],[IrrAmt]]/1000*CUR_IRR_AREA*10000/IRR_EFF</f>
        <v>#NAME?</v>
      </c>
      <c r="AG3176" s="147"/>
      <c r="AH3176" s="13"/>
      <c r="AI3176" s="50">
        <v>0</v>
      </c>
      <c r="AJ3176" s="50">
        <v>0</v>
      </c>
      <c r="AK3176" s="50">
        <v>0</v>
      </c>
      <c r="AL3176" s="50">
        <v>0</v>
      </c>
      <c r="AM3176" s="50"/>
      <c r="AN3176" s="50"/>
      <c r="AO3176" s="50"/>
      <c r="AP3176" s="50"/>
      <c r="AQ3176" s="50"/>
      <c r="AR3176" s="50"/>
      <c r="AS3176" s="50"/>
      <c r="AT3176" s="50"/>
      <c r="AU3176" s="50"/>
      <c r="AV3176" s="50"/>
      <c r="AW3176" s="50"/>
      <c r="AX3176" s="50">
        <f t="shared" si="1007"/>
        <v>0</v>
      </c>
      <c r="AY3176" s="50"/>
      <c r="AZ3176" s="50">
        <f t="shared" si="997"/>
        <v>0</v>
      </c>
      <c r="BA3176" s="50">
        <f t="shared" si="998"/>
        <v>0</v>
      </c>
      <c r="BB3176" s="50">
        <f t="shared" si="999"/>
        <v>0</v>
      </c>
      <c r="BC3176" s="17">
        <f t="shared" si="1000"/>
        <v>19808</v>
      </c>
      <c r="BD3176" s="50">
        <f t="shared" si="1001"/>
        <v>0</v>
      </c>
      <c r="BE3176" s="50">
        <f t="shared" si="1002"/>
        <v>0</v>
      </c>
      <c r="BF3176" s="50">
        <f t="shared" si="1008"/>
        <v>0</v>
      </c>
      <c r="BG3176" s="50"/>
      <c r="BH3176" s="17">
        <f t="shared" si="1003"/>
        <v>0</v>
      </c>
      <c r="BI3176" s="17">
        <f t="shared" si="1011"/>
        <v>3176</v>
      </c>
      <c r="BJ3176" s="17">
        <f t="shared" si="1009"/>
        <v>3176</v>
      </c>
      <c r="BK3176" s="150">
        <f t="shared" si="1010"/>
        <v>29438</v>
      </c>
      <c r="BL3176" s="50" t="e">
        <f t="shared" ca="1" si="1004"/>
        <v>#NAME?</v>
      </c>
      <c r="BM3176" s="50" t="e">
        <f t="shared" ca="1" si="1005"/>
        <v>#NAME?</v>
      </c>
      <c r="BN3176" s="50" t="e">
        <f t="shared" ca="1" si="1006"/>
        <v>#NAME?</v>
      </c>
    </row>
    <row r="3177" spans="1:66" x14ac:dyDescent="0.35">
      <c r="A3177" s="48">
        <v>29439</v>
      </c>
      <c r="B3177" s="17">
        <v>1980</v>
      </c>
      <c r="C3177" s="17">
        <v>8</v>
      </c>
      <c r="D3177" s="17">
        <v>219</v>
      </c>
      <c r="E3177" s="17">
        <v>6</v>
      </c>
      <c r="F3177" s="17">
        <v>4</v>
      </c>
      <c r="G3177" s="50">
        <v>8.6</v>
      </c>
      <c r="H3177" s="32">
        <v>3.1322708045243171</v>
      </c>
      <c r="I3177" s="50">
        <v>13.666666666666666</v>
      </c>
      <c r="J3177" s="13">
        <v>1</v>
      </c>
      <c r="K3177" s="13">
        <f t="shared" si="992"/>
        <v>1</v>
      </c>
      <c r="L3177" s="13">
        <f t="shared" si="993"/>
        <v>0</v>
      </c>
      <c r="M3177" s="13" t="e">
        <f ca="1">CalcTable[[#This Row],[IWC]]-AE3176</f>
        <v>#NAME?</v>
      </c>
      <c r="N3177" s="13" t="e">
        <f ca="1">IF(CalcTable[[#This Row],[Day of Year]]&lt;123,FCAP,AE3176)</f>
        <v>#NAME?</v>
      </c>
      <c r="O3177" s="17" t="e">
        <f ca="1">IF(IRR_DRIP,5,COUNTIF('IDET Wind Values'!C3161:G3161,"&lt;="&amp;IRR_MAXWIND))</f>
        <v>#NAME?</v>
      </c>
      <c r="P3177" s="13" t="e">
        <f ca="1">CalcTable[[#This Row],[ET_o]]*KL</f>
        <v>#NAME?</v>
      </c>
      <c r="Q3177" s="13" t="e">
        <f ca="1">IF(WILTPT&lt;=0,1,MAX(0,MIN(1,(CalcTable[[#This Row],[IWC]]-WILTPT)/(MAD-WILTPT))))</f>
        <v>#NAME?</v>
      </c>
      <c r="R3177" s="13" t="e">
        <f ca="1">CalcTable[[#This Row],[ETMult]]*CalcTable[[#This Row],[ETb]]</f>
        <v>#NAME?</v>
      </c>
      <c r="S3177" s="13" t="b">
        <f>INDEX(IRR_LIST,CalcTable[[#This Row],[Day of Week]]+1)</f>
        <v>0</v>
      </c>
      <c r="T3177" s="13">
        <f t="shared" ca="1" si="994"/>
        <v>1.3</v>
      </c>
      <c r="U3177" s="13" t="b">
        <f ca="1">IF(CalcTable[[#This Row],[IrrPrecip]]&gt;=IC_MM,FALSE,TRUE)</f>
        <v>1</v>
      </c>
      <c r="V3177" s="13" t="b">
        <f t="shared" si="995"/>
        <v>1</v>
      </c>
      <c r="W3177" s="13" t="e">
        <f ca="1">IF(AND(IRR_DRIP=FALSE,CalcTable[[#This Row],[IrrHours]]&lt;=0),FALSE,TRUE)</f>
        <v>#NAME?</v>
      </c>
      <c r="X3177" s="13" t="e">
        <f ca="1">AND(CalcTable[[#This Row],[IrrDay]],CalcTable[[#This Row],[IrrRain]],CalcTable[[#This Row],[IrrWarm]],CalcTable[[#This Row],[IrrWindy]])</f>
        <v>#NAME?</v>
      </c>
      <c r="Y3177" s="13" t="e">
        <f t="shared" ca="1" si="996"/>
        <v>#NAME?</v>
      </c>
      <c r="Z3177" s="13" t="e">
        <f ca="1">CalcTable[[#This Row],[IrrHours]]/5</f>
        <v>#NAME?</v>
      </c>
      <c r="AA3177" s="13" t="e">
        <f ca="1">IF(CalcTable[[#This Row],[IrrFlag]]=FALSE,0,MAX(0,CalcTable[[#This Row],[VolRednWind]]*(FCAP*IRR_TARGET-CalcTable[[#This Row],[IWC]])))</f>
        <v>#NAME?</v>
      </c>
      <c r="AB3177" s="13" t="e">
        <f ca="1">CalcTable[[#This Row],[IWC]]+CalcTable[[#This Row],[Eff Precip]]+CalcTable[[#This Row],[IrrAmt]]-CalcTable[[#This Row],[AET]]</f>
        <v>#NAME?</v>
      </c>
      <c r="AC3177" s="13" t="e">
        <f ca="1">IF(CalcTable[[#This Row],[PWC]]&gt;FCAP,MIN(24*PERC,MIN(SAT,CalcTable[[#This Row],[PWC]])-FCAP),0)</f>
        <v>#NAME?</v>
      </c>
      <c r="AD3177" s="13" t="e">
        <f ca="1">IF(CalcTable[[#This Row],[PWC]]&gt;SAT,CalcTable[[#This Row],[PWC]]-SAT,0)</f>
        <v>#NAME?</v>
      </c>
      <c r="AE3177" s="13" t="e">
        <f ca="1">CalcTable[[#This Row],[PWC]]-CalcTable[[#This Row],[PercAmt]]-CalcTable[[#This Row],[Runoff]]</f>
        <v>#NAME?</v>
      </c>
      <c r="AF3177" s="13" t="e">
        <f ca="1">CalcTable[[#This Row],[IrrAmt]]/1000*CUR_IRR_AREA*10000/IRR_EFF</f>
        <v>#NAME?</v>
      </c>
      <c r="AG3177" s="147"/>
      <c r="AH3177" s="13"/>
      <c r="AI3177" s="50">
        <v>0</v>
      </c>
      <c r="AJ3177" s="50">
        <v>0</v>
      </c>
      <c r="AK3177" s="50">
        <v>0</v>
      </c>
      <c r="AL3177" s="50">
        <v>4.32804981674402</v>
      </c>
      <c r="AM3177" s="50"/>
      <c r="AN3177" s="50"/>
      <c r="AO3177" s="50"/>
      <c r="AP3177" s="50"/>
      <c r="AQ3177" s="50"/>
      <c r="AR3177" s="50"/>
      <c r="AS3177" s="50"/>
      <c r="AT3177" s="50"/>
      <c r="AU3177" s="50"/>
      <c r="AV3177" s="50"/>
      <c r="AW3177" s="50"/>
      <c r="AX3177" s="50">
        <f t="shared" si="1007"/>
        <v>4.32804981674402</v>
      </c>
      <c r="AY3177" s="50"/>
      <c r="AZ3177" s="50">
        <f t="shared" si="997"/>
        <v>126.95612795782459</v>
      </c>
      <c r="BA3177" s="50">
        <f t="shared" si="998"/>
        <v>195.47213352236486</v>
      </c>
      <c r="BB3177" s="50">
        <f t="shared" si="999"/>
        <v>201.51766342511843</v>
      </c>
      <c r="BC3177" s="17">
        <f t="shared" si="1000"/>
        <v>19808</v>
      </c>
      <c r="BD3177" s="50">
        <f t="shared" si="1001"/>
        <v>4.32804981674402</v>
      </c>
      <c r="BE3177" s="50">
        <f t="shared" si="1002"/>
        <v>126.95612795782459</v>
      </c>
      <c r="BF3177" s="50">
        <f t="shared" si="1008"/>
        <v>207.65980977697635</v>
      </c>
      <c r="BG3177" s="50"/>
      <c r="BH3177" s="17">
        <f t="shared" si="1003"/>
        <v>0</v>
      </c>
      <c r="BI3177" s="17">
        <f t="shared" si="1011"/>
        <v>3177</v>
      </c>
      <c r="BJ3177" s="17">
        <f t="shared" si="1009"/>
        <v>3177</v>
      </c>
      <c r="BK3177" s="150">
        <f t="shared" si="1010"/>
        <v>29439</v>
      </c>
      <c r="BL3177" s="50" t="e">
        <f t="shared" ca="1" si="1004"/>
        <v>#NAME?</v>
      </c>
      <c r="BM3177" s="50" t="e">
        <f t="shared" ca="1" si="1005"/>
        <v>#NAME?</v>
      </c>
      <c r="BN3177" s="50" t="e">
        <f t="shared" ca="1" si="1006"/>
        <v>#NAME?</v>
      </c>
    </row>
    <row r="3178" spans="1:66" x14ac:dyDescent="0.35">
      <c r="A3178" s="48">
        <v>29440</v>
      </c>
      <c r="B3178" s="17">
        <v>1980</v>
      </c>
      <c r="C3178" s="17">
        <v>8</v>
      </c>
      <c r="D3178" s="17">
        <v>220</v>
      </c>
      <c r="E3178" s="17">
        <v>7</v>
      </c>
      <c r="F3178" s="17">
        <v>5</v>
      </c>
      <c r="G3178" s="50">
        <v>8.1999999999999993</v>
      </c>
      <c r="H3178" s="32">
        <v>3.1346205753219403</v>
      </c>
      <c r="I3178" s="50">
        <v>16.333333333333332</v>
      </c>
      <c r="J3178" s="13">
        <v>0.4</v>
      </c>
      <c r="K3178" s="13">
        <f t="shared" si="992"/>
        <v>0.4</v>
      </c>
      <c r="L3178" s="13">
        <f t="shared" si="993"/>
        <v>0</v>
      </c>
      <c r="M3178" s="13" t="e">
        <f ca="1">CalcTable[[#This Row],[IWC]]-AE3177</f>
        <v>#NAME?</v>
      </c>
      <c r="N3178" s="13" t="e">
        <f ca="1">IF(CalcTable[[#This Row],[Day of Year]]&lt;123,FCAP,AE3177)</f>
        <v>#NAME?</v>
      </c>
      <c r="O3178" s="17" t="e">
        <f ca="1">IF(IRR_DRIP,5,COUNTIF('IDET Wind Values'!C3162:G3162,"&lt;="&amp;IRR_MAXWIND))</f>
        <v>#NAME?</v>
      </c>
      <c r="P3178" s="13" t="e">
        <f ca="1">CalcTable[[#This Row],[ET_o]]*KL</f>
        <v>#NAME?</v>
      </c>
      <c r="Q3178" s="13" t="e">
        <f ca="1">IF(WILTPT&lt;=0,1,MAX(0,MIN(1,(CalcTable[[#This Row],[IWC]]-WILTPT)/(MAD-WILTPT))))</f>
        <v>#NAME?</v>
      </c>
      <c r="R3178" s="13" t="e">
        <f ca="1">CalcTable[[#This Row],[ETMult]]*CalcTable[[#This Row],[ETb]]</f>
        <v>#NAME?</v>
      </c>
      <c r="S3178" s="13" t="b">
        <f>INDEX(IRR_LIST,CalcTable[[#This Row],[Day of Week]]+1)</f>
        <v>1</v>
      </c>
      <c r="T3178" s="13">
        <f t="shared" ca="1" si="994"/>
        <v>1.4</v>
      </c>
      <c r="U3178" s="13" t="b">
        <f ca="1">IF(CalcTable[[#This Row],[IrrPrecip]]&gt;=IC_MM,FALSE,TRUE)</f>
        <v>1</v>
      </c>
      <c r="V3178" s="13" t="b">
        <f t="shared" si="995"/>
        <v>1</v>
      </c>
      <c r="W3178" s="13" t="e">
        <f ca="1">IF(AND(IRR_DRIP=FALSE,CalcTable[[#This Row],[IrrHours]]&lt;=0),FALSE,TRUE)</f>
        <v>#NAME?</v>
      </c>
      <c r="X3178" s="13" t="e">
        <f ca="1">AND(CalcTable[[#This Row],[IrrDay]],CalcTable[[#This Row],[IrrRain]],CalcTable[[#This Row],[IrrWarm]],CalcTable[[#This Row],[IrrWindy]])</f>
        <v>#NAME?</v>
      </c>
      <c r="Y3178" s="13" t="e">
        <f t="shared" ca="1" si="996"/>
        <v>#NAME?</v>
      </c>
      <c r="Z3178" s="13" t="e">
        <f ca="1">CalcTable[[#This Row],[IrrHours]]/5</f>
        <v>#NAME?</v>
      </c>
      <c r="AA3178" s="13" t="e">
        <f ca="1">IF(CalcTable[[#This Row],[IrrFlag]]=FALSE,0,MAX(0,CalcTable[[#This Row],[VolRednWind]]*(FCAP*IRR_TARGET-CalcTable[[#This Row],[IWC]])))</f>
        <v>#NAME?</v>
      </c>
      <c r="AB3178" s="13" t="e">
        <f ca="1">CalcTable[[#This Row],[IWC]]+CalcTable[[#This Row],[Eff Precip]]+CalcTable[[#This Row],[IrrAmt]]-CalcTable[[#This Row],[AET]]</f>
        <v>#NAME?</v>
      </c>
      <c r="AC3178" s="13" t="e">
        <f ca="1">IF(CalcTable[[#This Row],[PWC]]&gt;FCAP,MIN(24*PERC,MIN(SAT,CalcTable[[#This Row],[PWC]])-FCAP),0)</f>
        <v>#NAME?</v>
      </c>
      <c r="AD3178" s="13" t="e">
        <f ca="1">IF(CalcTable[[#This Row],[PWC]]&gt;SAT,CalcTable[[#This Row],[PWC]]-SAT,0)</f>
        <v>#NAME?</v>
      </c>
      <c r="AE3178" s="13" t="e">
        <f ca="1">CalcTable[[#This Row],[PWC]]-CalcTable[[#This Row],[PercAmt]]-CalcTable[[#This Row],[Runoff]]</f>
        <v>#NAME?</v>
      </c>
      <c r="AF3178" s="13" t="e">
        <f ca="1">CalcTable[[#This Row],[IrrAmt]]/1000*CUR_IRR_AREA*10000/IRR_EFF</f>
        <v>#NAME?</v>
      </c>
      <c r="AG3178" s="147"/>
      <c r="AH3178" s="13"/>
      <c r="AI3178" s="50">
        <v>16.974723843470258</v>
      </c>
      <c r="AJ3178" s="50">
        <v>30.108774809608576</v>
      </c>
      <c r="AK3178" s="50">
        <v>0</v>
      </c>
      <c r="AL3178" s="50">
        <v>0</v>
      </c>
      <c r="AM3178" s="50"/>
      <c r="AN3178" s="50"/>
      <c r="AO3178" s="50"/>
      <c r="AP3178" s="50"/>
      <c r="AQ3178" s="50"/>
      <c r="AR3178" s="50"/>
      <c r="AS3178" s="50"/>
      <c r="AT3178" s="50"/>
      <c r="AU3178" s="50"/>
      <c r="AV3178" s="50"/>
      <c r="AW3178" s="50"/>
      <c r="AX3178" s="50">
        <f t="shared" si="1007"/>
        <v>47.083498653078834</v>
      </c>
      <c r="AY3178" s="50"/>
      <c r="AZ3178" s="50">
        <f t="shared" si="997"/>
        <v>1132.1533441194154</v>
      </c>
      <c r="BA3178" s="50">
        <f t="shared" si="998"/>
        <v>1840.2106623100726</v>
      </c>
      <c r="BB3178" s="50">
        <f t="shared" si="999"/>
        <v>1904.906495885338</v>
      </c>
      <c r="BC3178" s="17">
        <f t="shared" si="1000"/>
        <v>19808</v>
      </c>
      <c r="BD3178" s="50">
        <f t="shared" si="1001"/>
        <v>47.083498653078834</v>
      </c>
      <c r="BE3178" s="50">
        <f t="shared" si="1002"/>
        <v>1132.1533441194154</v>
      </c>
      <c r="BF3178" s="50">
        <f t="shared" si="1008"/>
        <v>1851.8424581782112</v>
      </c>
      <c r="BG3178" s="50"/>
      <c r="BH3178" s="17">
        <f t="shared" si="1003"/>
        <v>0</v>
      </c>
      <c r="BI3178" s="17">
        <f t="shared" si="1011"/>
        <v>3178</v>
      </c>
      <c r="BJ3178" s="17">
        <f t="shared" si="1009"/>
        <v>3178</v>
      </c>
      <c r="BK3178" s="150">
        <f t="shared" si="1010"/>
        <v>29440</v>
      </c>
      <c r="BL3178" s="50" t="e">
        <f t="shared" ca="1" si="1004"/>
        <v>#NAME?</v>
      </c>
      <c r="BM3178" s="50" t="e">
        <f t="shared" ca="1" si="1005"/>
        <v>#NAME?</v>
      </c>
      <c r="BN3178" s="50" t="e">
        <f t="shared" ca="1" si="1006"/>
        <v>#NAME?</v>
      </c>
    </row>
    <row r="3179" spans="1:66" x14ac:dyDescent="0.35">
      <c r="A3179" s="48">
        <v>29441</v>
      </c>
      <c r="B3179" s="17">
        <v>1980</v>
      </c>
      <c r="C3179" s="17">
        <v>8</v>
      </c>
      <c r="D3179" s="17">
        <v>221</v>
      </c>
      <c r="E3179" s="17">
        <v>8</v>
      </c>
      <c r="F3179" s="17">
        <v>6</v>
      </c>
      <c r="G3179" s="50">
        <v>7.1</v>
      </c>
      <c r="H3179" s="32">
        <v>3.9285593638920302</v>
      </c>
      <c r="I3179" s="50">
        <v>4.333333333333333</v>
      </c>
      <c r="J3179" s="13">
        <v>2.4</v>
      </c>
      <c r="K3179" s="13">
        <f t="shared" si="992"/>
        <v>2.4</v>
      </c>
      <c r="L3179" s="13">
        <f t="shared" si="993"/>
        <v>0</v>
      </c>
      <c r="M3179" s="13" t="e">
        <f ca="1">CalcTable[[#This Row],[IWC]]-AE3178</f>
        <v>#NAME?</v>
      </c>
      <c r="N3179" s="13" t="e">
        <f ca="1">IF(CalcTable[[#This Row],[Day of Year]]&lt;123,FCAP,AE3178)</f>
        <v>#NAME?</v>
      </c>
      <c r="O3179" s="17" t="e">
        <f ca="1">IF(IRR_DRIP,5,COUNTIF('IDET Wind Values'!C3163:G3163,"&lt;="&amp;IRR_MAXWIND))</f>
        <v>#NAME?</v>
      </c>
      <c r="P3179" s="13" t="e">
        <f ca="1">CalcTable[[#This Row],[ET_o]]*KL</f>
        <v>#NAME?</v>
      </c>
      <c r="Q3179" s="13" t="e">
        <f ca="1">IF(WILTPT&lt;=0,1,MAX(0,MIN(1,(CalcTable[[#This Row],[IWC]]-WILTPT)/(MAD-WILTPT))))</f>
        <v>#NAME?</v>
      </c>
      <c r="R3179" s="13" t="e">
        <f ca="1">CalcTable[[#This Row],[ETMult]]*CalcTable[[#This Row],[ETb]]</f>
        <v>#NAME?</v>
      </c>
      <c r="S3179" s="13" t="b">
        <f>INDEX(IRR_LIST,CalcTable[[#This Row],[Day of Week]]+1)</f>
        <v>0</v>
      </c>
      <c r="T3179" s="13">
        <f t="shared" ca="1" si="994"/>
        <v>1.4</v>
      </c>
      <c r="U3179" s="13" t="b">
        <f ca="1">IF(CalcTable[[#This Row],[IrrPrecip]]&gt;=IC_MM,FALSE,TRUE)</f>
        <v>1</v>
      </c>
      <c r="V3179" s="13" t="b">
        <f t="shared" si="995"/>
        <v>1</v>
      </c>
      <c r="W3179" s="13" t="e">
        <f ca="1">IF(AND(IRR_DRIP=FALSE,CalcTable[[#This Row],[IrrHours]]&lt;=0),FALSE,TRUE)</f>
        <v>#NAME?</v>
      </c>
      <c r="X3179" s="13" t="e">
        <f ca="1">AND(CalcTable[[#This Row],[IrrDay]],CalcTable[[#This Row],[IrrRain]],CalcTable[[#This Row],[IrrWarm]],CalcTable[[#This Row],[IrrWindy]])</f>
        <v>#NAME?</v>
      </c>
      <c r="Y3179" s="13" t="e">
        <f t="shared" ca="1" si="996"/>
        <v>#NAME?</v>
      </c>
      <c r="Z3179" s="13" t="e">
        <f ca="1">CalcTable[[#This Row],[IrrHours]]/5</f>
        <v>#NAME?</v>
      </c>
      <c r="AA3179" s="13" t="e">
        <f ca="1">IF(CalcTable[[#This Row],[IrrFlag]]=FALSE,0,MAX(0,CalcTable[[#This Row],[VolRednWind]]*(FCAP*IRR_TARGET-CalcTable[[#This Row],[IWC]])))</f>
        <v>#NAME?</v>
      </c>
      <c r="AB3179" s="13" t="e">
        <f ca="1">CalcTable[[#This Row],[IWC]]+CalcTable[[#This Row],[Eff Precip]]+CalcTable[[#This Row],[IrrAmt]]-CalcTable[[#This Row],[AET]]</f>
        <v>#NAME?</v>
      </c>
      <c r="AC3179" s="13" t="e">
        <f ca="1">IF(CalcTable[[#This Row],[PWC]]&gt;FCAP,MIN(24*PERC,MIN(SAT,CalcTable[[#This Row],[PWC]])-FCAP),0)</f>
        <v>#NAME?</v>
      </c>
      <c r="AD3179" s="13" t="e">
        <f ca="1">IF(CalcTable[[#This Row],[PWC]]&gt;SAT,CalcTable[[#This Row],[PWC]]-SAT,0)</f>
        <v>#NAME?</v>
      </c>
      <c r="AE3179" s="13" t="e">
        <f ca="1">CalcTable[[#This Row],[PWC]]-CalcTable[[#This Row],[PercAmt]]-CalcTable[[#This Row],[Runoff]]</f>
        <v>#NAME?</v>
      </c>
      <c r="AF3179" s="13" t="e">
        <f ca="1">CalcTable[[#This Row],[IrrAmt]]/1000*CUR_IRR_AREA*10000/IRR_EFF</f>
        <v>#NAME?</v>
      </c>
      <c r="AG3179" s="147"/>
      <c r="AH3179" s="13"/>
      <c r="AI3179" s="50">
        <v>0</v>
      </c>
      <c r="AJ3179" s="50">
        <v>0</v>
      </c>
      <c r="AK3179" s="50">
        <v>0</v>
      </c>
      <c r="AL3179" s="50">
        <v>4.0040413164270703</v>
      </c>
      <c r="AM3179" s="50"/>
      <c r="AN3179" s="50"/>
      <c r="AO3179" s="50"/>
      <c r="AP3179" s="50"/>
      <c r="AQ3179" s="50"/>
      <c r="AR3179" s="50"/>
      <c r="AS3179" s="50"/>
      <c r="AT3179" s="50"/>
      <c r="AU3179" s="50"/>
      <c r="AV3179" s="50"/>
      <c r="AW3179" s="50"/>
      <c r="AX3179" s="50">
        <f t="shared" si="1007"/>
        <v>4.0040413164270703</v>
      </c>
      <c r="AY3179" s="50"/>
      <c r="AZ3179" s="50">
        <f t="shared" si="997"/>
        <v>117.45187861519408</v>
      </c>
      <c r="BA3179" s="50">
        <f t="shared" si="998"/>
        <v>180.83860675672739</v>
      </c>
      <c r="BB3179" s="50">
        <f t="shared" si="999"/>
        <v>186.43155335745092</v>
      </c>
      <c r="BC3179" s="17">
        <f t="shared" si="1000"/>
        <v>19808</v>
      </c>
      <c r="BD3179" s="50">
        <f t="shared" si="1001"/>
        <v>4.0040413164270703</v>
      </c>
      <c r="BE3179" s="50">
        <f t="shared" si="1002"/>
        <v>117.45187861519408</v>
      </c>
      <c r="BF3179" s="50">
        <f t="shared" si="1008"/>
        <v>192.11388346123945</v>
      </c>
      <c r="BG3179" s="50"/>
      <c r="BH3179" s="17">
        <f t="shared" si="1003"/>
        <v>0</v>
      </c>
      <c r="BI3179" s="17">
        <f t="shared" si="1011"/>
        <v>3179</v>
      </c>
      <c r="BJ3179" s="17">
        <f t="shared" si="1009"/>
        <v>3179</v>
      </c>
      <c r="BK3179" s="150">
        <f t="shared" si="1010"/>
        <v>29441</v>
      </c>
      <c r="BL3179" s="50" t="e">
        <f t="shared" ca="1" si="1004"/>
        <v>#NAME?</v>
      </c>
      <c r="BM3179" s="50" t="e">
        <f t="shared" ca="1" si="1005"/>
        <v>#NAME?</v>
      </c>
      <c r="BN3179" s="50" t="e">
        <f t="shared" ca="1" si="1006"/>
        <v>#NAME?</v>
      </c>
    </row>
    <row r="3180" spans="1:66" x14ac:dyDescent="0.35">
      <c r="A3180" s="48">
        <v>29442</v>
      </c>
      <c r="B3180" s="17">
        <v>1980</v>
      </c>
      <c r="C3180" s="17">
        <v>8</v>
      </c>
      <c r="D3180" s="17">
        <v>222</v>
      </c>
      <c r="E3180" s="17">
        <v>9</v>
      </c>
      <c r="F3180" s="17">
        <v>7</v>
      </c>
      <c r="G3180" s="50">
        <v>10.4</v>
      </c>
      <c r="H3180" s="32">
        <v>3.5023472768009607</v>
      </c>
      <c r="I3180" s="50">
        <v>3</v>
      </c>
      <c r="J3180" s="13">
        <v>0</v>
      </c>
      <c r="K3180" s="13">
        <f t="shared" si="992"/>
        <v>0</v>
      </c>
      <c r="L3180" s="13">
        <f t="shared" si="993"/>
        <v>0</v>
      </c>
      <c r="M3180" s="13" t="e">
        <f ca="1">CalcTable[[#This Row],[IWC]]-AE3179</f>
        <v>#NAME?</v>
      </c>
      <c r="N3180" s="13" t="e">
        <f ca="1">IF(CalcTable[[#This Row],[Day of Year]]&lt;123,FCAP,AE3179)</f>
        <v>#NAME?</v>
      </c>
      <c r="O3180" s="17" t="e">
        <f ca="1">IF(IRR_DRIP,5,COUNTIF('IDET Wind Values'!C3164:G3164,"&lt;="&amp;IRR_MAXWIND))</f>
        <v>#NAME?</v>
      </c>
      <c r="P3180" s="13" t="e">
        <f ca="1">CalcTable[[#This Row],[ET_o]]*KL</f>
        <v>#NAME?</v>
      </c>
      <c r="Q3180" s="13" t="e">
        <f ca="1">IF(WILTPT&lt;=0,1,MAX(0,MIN(1,(CalcTable[[#This Row],[IWC]]-WILTPT)/(MAD-WILTPT))))</f>
        <v>#NAME?</v>
      </c>
      <c r="R3180" s="13" t="e">
        <f ca="1">CalcTable[[#This Row],[ETMult]]*CalcTable[[#This Row],[ETb]]</f>
        <v>#NAME?</v>
      </c>
      <c r="S3180" s="13" t="b">
        <f>INDEX(IRR_LIST,CalcTable[[#This Row],[Day of Week]]+1)</f>
        <v>0</v>
      </c>
      <c r="T3180" s="13">
        <f t="shared" ca="1" si="994"/>
        <v>2.8</v>
      </c>
      <c r="U3180" s="13" t="b">
        <f ca="1">IF(CalcTable[[#This Row],[IrrPrecip]]&gt;=IC_MM,FALSE,TRUE)</f>
        <v>1</v>
      </c>
      <c r="V3180" s="13" t="b">
        <f t="shared" si="995"/>
        <v>1</v>
      </c>
      <c r="W3180" s="13" t="e">
        <f ca="1">IF(AND(IRR_DRIP=FALSE,CalcTable[[#This Row],[IrrHours]]&lt;=0),FALSE,TRUE)</f>
        <v>#NAME?</v>
      </c>
      <c r="X3180" s="13" t="e">
        <f ca="1">AND(CalcTable[[#This Row],[IrrDay]],CalcTable[[#This Row],[IrrRain]],CalcTable[[#This Row],[IrrWarm]],CalcTable[[#This Row],[IrrWindy]])</f>
        <v>#NAME?</v>
      </c>
      <c r="Y3180" s="13" t="e">
        <f t="shared" ca="1" si="996"/>
        <v>#NAME?</v>
      </c>
      <c r="Z3180" s="13" t="e">
        <f ca="1">CalcTable[[#This Row],[IrrHours]]/5</f>
        <v>#NAME?</v>
      </c>
      <c r="AA3180" s="13" t="e">
        <f ca="1">IF(CalcTable[[#This Row],[IrrFlag]]=FALSE,0,MAX(0,CalcTable[[#This Row],[VolRednWind]]*(FCAP*IRR_TARGET-CalcTable[[#This Row],[IWC]])))</f>
        <v>#NAME?</v>
      </c>
      <c r="AB3180" s="13" t="e">
        <f ca="1">CalcTable[[#This Row],[IWC]]+CalcTable[[#This Row],[Eff Precip]]+CalcTable[[#This Row],[IrrAmt]]-CalcTable[[#This Row],[AET]]</f>
        <v>#NAME?</v>
      </c>
      <c r="AC3180" s="13" t="e">
        <f ca="1">IF(CalcTable[[#This Row],[PWC]]&gt;FCAP,MIN(24*PERC,MIN(SAT,CalcTable[[#This Row],[PWC]])-FCAP),0)</f>
        <v>#NAME?</v>
      </c>
      <c r="AD3180" s="13" t="e">
        <f ca="1">IF(CalcTable[[#This Row],[PWC]]&gt;SAT,CalcTable[[#This Row],[PWC]]-SAT,0)</f>
        <v>#NAME?</v>
      </c>
      <c r="AE3180" s="13" t="e">
        <f ca="1">CalcTable[[#This Row],[PWC]]-CalcTable[[#This Row],[PercAmt]]-CalcTable[[#This Row],[Runoff]]</f>
        <v>#NAME?</v>
      </c>
      <c r="AF3180" s="13" t="e">
        <f ca="1">CalcTable[[#This Row],[IrrAmt]]/1000*CUR_IRR_AREA*10000/IRR_EFF</f>
        <v>#NAME?</v>
      </c>
      <c r="AG3180" s="147"/>
      <c r="AH3180" s="13"/>
      <c r="AI3180" s="50">
        <v>0</v>
      </c>
      <c r="AJ3180" s="50">
        <v>0</v>
      </c>
      <c r="AK3180" s="50">
        <v>6.7255352560252399</v>
      </c>
      <c r="AL3180" s="50">
        <v>0</v>
      </c>
      <c r="AM3180" s="50"/>
      <c r="AN3180" s="50"/>
      <c r="AO3180" s="50"/>
      <c r="AP3180" s="50"/>
      <c r="AQ3180" s="50"/>
      <c r="AR3180" s="50"/>
      <c r="AS3180" s="50"/>
      <c r="AT3180" s="50"/>
      <c r="AU3180" s="50"/>
      <c r="AV3180" s="50"/>
      <c r="AW3180" s="50"/>
      <c r="AX3180" s="50">
        <f t="shared" si="1007"/>
        <v>6.7255352560252399</v>
      </c>
      <c r="AY3180" s="50"/>
      <c r="AZ3180" s="50">
        <f t="shared" si="997"/>
        <v>98.641183755036863</v>
      </c>
      <c r="BA3180" s="50">
        <f t="shared" si="998"/>
        <v>151.87610832124722</v>
      </c>
      <c r="BB3180" s="50">
        <f t="shared" si="999"/>
        <v>156.57330754767759</v>
      </c>
      <c r="BC3180" s="17">
        <f t="shared" si="1000"/>
        <v>19808</v>
      </c>
      <c r="BD3180" s="50">
        <f t="shared" si="1001"/>
        <v>6.7255352560252399</v>
      </c>
      <c r="BE3180" s="50">
        <f t="shared" si="1002"/>
        <v>98.641183755036863</v>
      </c>
      <c r="BF3180" s="50">
        <f t="shared" si="1008"/>
        <v>161.34557491822324</v>
      </c>
      <c r="BG3180" s="50"/>
      <c r="BH3180" s="17">
        <f t="shared" si="1003"/>
        <v>0</v>
      </c>
      <c r="BI3180" s="17">
        <f t="shared" si="1011"/>
        <v>3180</v>
      </c>
      <c r="BJ3180" s="17">
        <f t="shared" si="1009"/>
        <v>3180</v>
      </c>
      <c r="BK3180" s="150">
        <f t="shared" si="1010"/>
        <v>29442</v>
      </c>
      <c r="BL3180" s="50" t="e">
        <f t="shared" ca="1" si="1004"/>
        <v>#NAME?</v>
      </c>
      <c r="BM3180" s="50" t="e">
        <f t="shared" ca="1" si="1005"/>
        <v>#NAME?</v>
      </c>
      <c r="BN3180" s="50" t="e">
        <f t="shared" ca="1" si="1006"/>
        <v>#NAME?</v>
      </c>
    </row>
    <row r="3181" spans="1:66" x14ac:dyDescent="0.35">
      <c r="A3181" s="48">
        <v>29443</v>
      </c>
      <c r="B3181" s="17">
        <v>1980</v>
      </c>
      <c r="C3181" s="17">
        <v>8</v>
      </c>
      <c r="D3181" s="17">
        <v>223</v>
      </c>
      <c r="E3181" s="17">
        <v>10</v>
      </c>
      <c r="F3181" s="17">
        <v>1</v>
      </c>
      <c r="G3181" s="50">
        <v>8.9</v>
      </c>
      <c r="H3181" s="32">
        <v>3.4192967552288462</v>
      </c>
      <c r="I3181" s="50">
        <v>5.333333333333333</v>
      </c>
      <c r="J3181" s="13">
        <v>4</v>
      </c>
      <c r="K3181" s="13">
        <f t="shared" si="992"/>
        <v>4</v>
      </c>
      <c r="L3181" s="13">
        <f t="shared" si="993"/>
        <v>0</v>
      </c>
      <c r="M3181" s="13" t="e">
        <f ca="1">CalcTable[[#This Row],[IWC]]-AE3180</f>
        <v>#NAME?</v>
      </c>
      <c r="N3181" s="13" t="e">
        <f ca="1">IF(CalcTable[[#This Row],[Day of Year]]&lt;123,FCAP,AE3180)</f>
        <v>#NAME?</v>
      </c>
      <c r="O3181" s="17" t="e">
        <f ca="1">IF(IRR_DRIP,5,COUNTIF('IDET Wind Values'!C3165:G3165,"&lt;="&amp;IRR_MAXWIND))</f>
        <v>#NAME?</v>
      </c>
      <c r="P3181" s="13" t="e">
        <f ca="1">CalcTable[[#This Row],[ET_o]]*KL</f>
        <v>#NAME?</v>
      </c>
      <c r="Q3181" s="13" t="e">
        <f ca="1">IF(WILTPT&lt;=0,1,MAX(0,MIN(1,(CalcTable[[#This Row],[IWC]]-WILTPT)/(MAD-WILTPT))))</f>
        <v>#NAME?</v>
      </c>
      <c r="R3181" s="13" t="e">
        <f ca="1">CalcTable[[#This Row],[ETMult]]*CalcTable[[#This Row],[ETb]]</f>
        <v>#NAME?</v>
      </c>
      <c r="S3181" s="13" t="b">
        <f>INDEX(IRR_LIST,CalcTable[[#This Row],[Day of Week]]+1)</f>
        <v>1</v>
      </c>
      <c r="T3181" s="13">
        <f t="shared" ca="1" si="994"/>
        <v>2.4</v>
      </c>
      <c r="U3181" s="13" t="b">
        <f ca="1">IF(CalcTable[[#This Row],[IrrPrecip]]&gt;=IC_MM,FALSE,TRUE)</f>
        <v>1</v>
      </c>
      <c r="V3181" s="13" t="b">
        <f t="shared" si="995"/>
        <v>1</v>
      </c>
      <c r="W3181" s="13" t="e">
        <f ca="1">IF(AND(IRR_DRIP=FALSE,CalcTable[[#This Row],[IrrHours]]&lt;=0),FALSE,TRUE)</f>
        <v>#NAME?</v>
      </c>
      <c r="X3181" s="13" t="e">
        <f ca="1">AND(CalcTable[[#This Row],[IrrDay]],CalcTable[[#This Row],[IrrRain]],CalcTable[[#This Row],[IrrWarm]],CalcTable[[#This Row],[IrrWindy]])</f>
        <v>#NAME?</v>
      </c>
      <c r="Y3181" s="13" t="e">
        <f t="shared" ca="1" si="996"/>
        <v>#NAME?</v>
      </c>
      <c r="Z3181" s="13" t="e">
        <f ca="1">CalcTable[[#This Row],[IrrHours]]/5</f>
        <v>#NAME?</v>
      </c>
      <c r="AA3181" s="13" t="e">
        <f ca="1">IF(CalcTable[[#This Row],[IrrFlag]]=FALSE,0,MAX(0,CalcTable[[#This Row],[VolRednWind]]*(FCAP*IRR_TARGET-CalcTable[[#This Row],[IWC]])))</f>
        <v>#NAME?</v>
      </c>
      <c r="AB3181" s="13" t="e">
        <f ca="1">CalcTable[[#This Row],[IWC]]+CalcTable[[#This Row],[Eff Precip]]+CalcTable[[#This Row],[IrrAmt]]-CalcTable[[#This Row],[AET]]</f>
        <v>#NAME?</v>
      </c>
      <c r="AC3181" s="13" t="e">
        <f ca="1">IF(CalcTable[[#This Row],[PWC]]&gt;FCAP,MIN(24*PERC,MIN(SAT,CalcTable[[#This Row],[PWC]])-FCAP),0)</f>
        <v>#NAME?</v>
      </c>
      <c r="AD3181" s="13" t="e">
        <f ca="1">IF(CalcTable[[#This Row],[PWC]]&gt;SAT,CalcTable[[#This Row],[PWC]]-SAT,0)</f>
        <v>#NAME?</v>
      </c>
      <c r="AE3181" s="13" t="e">
        <f ca="1">CalcTable[[#This Row],[PWC]]-CalcTable[[#This Row],[PercAmt]]-CalcTable[[#This Row],[Runoff]]</f>
        <v>#NAME?</v>
      </c>
      <c r="AF3181" s="13" t="e">
        <f ca="1">CalcTable[[#This Row],[IrrAmt]]/1000*CUR_IRR_AREA*10000/IRR_EFF</f>
        <v>#NAME?</v>
      </c>
      <c r="AG3181" s="147"/>
      <c r="AH3181" s="13"/>
      <c r="AI3181" s="50">
        <v>5.1657807890910563</v>
      </c>
      <c r="AJ3181" s="50">
        <v>7.2105807890910549</v>
      </c>
      <c r="AK3181" s="50">
        <v>0</v>
      </c>
      <c r="AL3181" s="50">
        <v>0</v>
      </c>
      <c r="AM3181" s="50"/>
      <c r="AN3181" s="50"/>
      <c r="AO3181" s="50"/>
      <c r="AP3181" s="50"/>
      <c r="AQ3181" s="50"/>
      <c r="AR3181" s="50"/>
      <c r="AS3181" s="50"/>
      <c r="AT3181" s="50"/>
      <c r="AU3181" s="50"/>
      <c r="AV3181" s="50"/>
      <c r="AW3181" s="50"/>
      <c r="AX3181" s="50">
        <f t="shared" si="1007"/>
        <v>12.376361578182111</v>
      </c>
      <c r="AY3181" s="50"/>
      <c r="AZ3181" s="50">
        <f t="shared" si="997"/>
        <v>287.27515472000647</v>
      </c>
      <c r="BA3181" s="50">
        <f t="shared" si="998"/>
        <v>465.55543758867952</v>
      </c>
      <c r="BB3181" s="50">
        <f t="shared" si="999"/>
        <v>481.81775105902585</v>
      </c>
      <c r="BC3181" s="17">
        <f t="shared" si="1000"/>
        <v>19808</v>
      </c>
      <c r="BD3181" s="50">
        <f t="shared" si="1001"/>
        <v>12.376361578182111</v>
      </c>
      <c r="BE3181" s="50">
        <f t="shared" si="1002"/>
        <v>287.27515472000647</v>
      </c>
      <c r="BF3181" s="50">
        <f t="shared" si="1008"/>
        <v>469.8907011611588</v>
      </c>
      <c r="BG3181" s="50"/>
      <c r="BH3181" s="17">
        <f t="shared" si="1003"/>
        <v>0</v>
      </c>
      <c r="BI3181" s="17">
        <f t="shared" si="1011"/>
        <v>3181</v>
      </c>
      <c r="BJ3181" s="17">
        <f t="shared" si="1009"/>
        <v>3181</v>
      </c>
      <c r="BK3181" s="150">
        <f t="shared" si="1010"/>
        <v>29443</v>
      </c>
      <c r="BL3181" s="50" t="e">
        <f t="shared" ca="1" si="1004"/>
        <v>#NAME?</v>
      </c>
      <c r="BM3181" s="50" t="e">
        <f t="shared" ca="1" si="1005"/>
        <v>#NAME?</v>
      </c>
      <c r="BN3181" s="50" t="e">
        <f t="shared" ca="1" si="1006"/>
        <v>#NAME?</v>
      </c>
    </row>
    <row r="3182" spans="1:66" x14ac:dyDescent="0.35">
      <c r="A3182" s="48">
        <v>29444</v>
      </c>
      <c r="B3182" s="17">
        <v>1980</v>
      </c>
      <c r="C3182" s="17">
        <v>8</v>
      </c>
      <c r="D3182" s="17">
        <v>224</v>
      </c>
      <c r="E3182" s="17">
        <v>11</v>
      </c>
      <c r="F3182" s="17">
        <v>2</v>
      </c>
      <c r="G3182" s="50">
        <v>11.4</v>
      </c>
      <c r="H3182" s="32">
        <v>1.8418597462009982</v>
      </c>
      <c r="I3182" s="50">
        <v>7</v>
      </c>
      <c r="J3182" s="13">
        <v>2.6</v>
      </c>
      <c r="K3182" s="13">
        <f t="shared" si="992"/>
        <v>2.6</v>
      </c>
      <c r="L3182" s="13">
        <f t="shared" si="993"/>
        <v>0</v>
      </c>
      <c r="M3182" s="13" t="e">
        <f ca="1">CalcTable[[#This Row],[IWC]]-AE3181</f>
        <v>#NAME?</v>
      </c>
      <c r="N3182" s="13" t="e">
        <f ca="1">IF(CalcTable[[#This Row],[Day of Year]]&lt;123,FCAP,AE3181)</f>
        <v>#NAME?</v>
      </c>
      <c r="O3182" s="17" t="e">
        <f ca="1">IF(IRR_DRIP,5,COUNTIF('IDET Wind Values'!C3166:G3166,"&lt;="&amp;IRR_MAXWIND))</f>
        <v>#NAME?</v>
      </c>
      <c r="P3182" s="13" t="e">
        <f ca="1">CalcTable[[#This Row],[ET_o]]*KL</f>
        <v>#NAME?</v>
      </c>
      <c r="Q3182" s="13" t="e">
        <f ca="1">IF(WILTPT&lt;=0,1,MAX(0,MIN(1,(CalcTable[[#This Row],[IWC]]-WILTPT)/(MAD-WILTPT))))</f>
        <v>#NAME?</v>
      </c>
      <c r="R3182" s="13" t="e">
        <f ca="1">CalcTable[[#This Row],[ETMult]]*CalcTable[[#This Row],[ETb]]</f>
        <v>#NAME?</v>
      </c>
      <c r="S3182" s="13" t="b">
        <f>INDEX(IRR_LIST,CalcTable[[#This Row],[Day of Week]]+1)</f>
        <v>0</v>
      </c>
      <c r="T3182" s="13">
        <f t="shared" ca="1" si="994"/>
        <v>4</v>
      </c>
      <c r="U3182" s="13" t="b">
        <f ca="1">IF(CalcTable[[#This Row],[IrrPrecip]]&gt;=IC_MM,FALSE,TRUE)</f>
        <v>1</v>
      </c>
      <c r="V3182" s="13" t="b">
        <f t="shared" si="995"/>
        <v>1</v>
      </c>
      <c r="W3182" s="13" t="e">
        <f ca="1">IF(AND(IRR_DRIP=FALSE,CalcTable[[#This Row],[IrrHours]]&lt;=0),FALSE,TRUE)</f>
        <v>#NAME?</v>
      </c>
      <c r="X3182" s="13" t="e">
        <f ca="1">AND(CalcTable[[#This Row],[IrrDay]],CalcTable[[#This Row],[IrrRain]],CalcTable[[#This Row],[IrrWarm]],CalcTable[[#This Row],[IrrWindy]])</f>
        <v>#NAME?</v>
      </c>
      <c r="Y3182" s="13" t="e">
        <f t="shared" ca="1" si="996"/>
        <v>#NAME?</v>
      </c>
      <c r="Z3182" s="13" t="e">
        <f ca="1">CalcTable[[#This Row],[IrrHours]]/5</f>
        <v>#NAME?</v>
      </c>
      <c r="AA3182" s="13" t="e">
        <f ca="1">IF(CalcTable[[#This Row],[IrrFlag]]=FALSE,0,MAX(0,CalcTable[[#This Row],[VolRednWind]]*(FCAP*IRR_TARGET-CalcTable[[#This Row],[IWC]])))</f>
        <v>#NAME?</v>
      </c>
      <c r="AB3182" s="13" t="e">
        <f ca="1">CalcTable[[#This Row],[IWC]]+CalcTable[[#This Row],[Eff Precip]]+CalcTable[[#This Row],[IrrAmt]]-CalcTable[[#This Row],[AET]]</f>
        <v>#NAME?</v>
      </c>
      <c r="AC3182" s="13" t="e">
        <f ca="1">IF(CalcTable[[#This Row],[PWC]]&gt;FCAP,MIN(24*PERC,MIN(SAT,CalcTable[[#This Row],[PWC]])-FCAP),0)</f>
        <v>#NAME?</v>
      </c>
      <c r="AD3182" s="13" t="e">
        <f ca="1">IF(CalcTable[[#This Row],[PWC]]&gt;SAT,CalcTable[[#This Row],[PWC]]-SAT,0)</f>
        <v>#NAME?</v>
      </c>
      <c r="AE3182" s="13" t="e">
        <f ca="1">CalcTable[[#This Row],[PWC]]-CalcTable[[#This Row],[PercAmt]]-CalcTable[[#This Row],[Runoff]]</f>
        <v>#NAME?</v>
      </c>
      <c r="AF3182" s="13" t="e">
        <f ca="1">CalcTable[[#This Row],[IrrAmt]]/1000*CUR_IRR_AREA*10000/IRR_EFF</f>
        <v>#NAME?</v>
      </c>
      <c r="AG3182" s="147"/>
      <c r="AH3182" s="13"/>
      <c r="AI3182" s="50">
        <v>0</v>
      </c>
      <c r="AJ3182" s="50">
        <v>0</v>
      </c>
      <c r="AK3182" s="50">
        <v>2.6496325321626091</v>
      </c>
      <c r="AL3182" s="50">
        <v>6.0869042176163966</v>
      </c>
      <c r="AM3182" s="50"/>
      <c r="AN3182" s="50"/>
      <c r="AO3182" s="50"/>
      <c r="AP3182" s="50"/>
      <c r="AQ3182" s="50"/>
      <c r="AR3182" s="50"/>
      <c r="AS3182" s="50"/>
      <c r="AT3182" s="50"/>
      <c r="AU3182" s="50"/>
      <c r="AV3182" s="50"/>
      <c r="AW3182" s="50"/>
      <c r="AX3182" s="50">
        <f t="shared" si="1007"/>
        <v>8.7365367497790061</v>
      </c>
      <c r="AY3182" s="50"/>
      <c r="AZ3182" s="50">
        <f t="shared" si="997"/>
        <v>217.41046752179926</v>
      </c>
      <c r="BA3182" s="50">
        <f t="shared" si="998"/>
        <v>334.74310078753217</v>
      </c>
      <c r="BB3182" s="50">
        <f t="shared" si="999"/>
        <v>345.0959801933322</v>
      </c>
      <c r="BC3182" s="17">
        <f t="shared" si="1000"/>
        <v>19808</v>
      </c>
      <c r="BD3182" s="50">
        <f t="shared" si="1001"/>
        <v>8.7365367497790061</v>
      </c>
      <c r="BE3182" s="50">
        <f t="shared" si="1002"/>
        <v>217.41046752179926</v>
      </c>
      <c r="BF3182" s="50">
        <f t="shared" si="1008"/>
        <v>355.61431382105877</v>
      </c>
      <c r="BG3182" s="50"/>
      <c r="BH3182" s="17">
        <f t="shared" si="1003"/>
        <v>0</v>
      </c>
      <c r="BI3182" s="17">
        <f t="shared" si="1011"/>
        <v>3182</v>
      </c>
      <c r="BJ3182" s="17">
        <f t="shared" si="1009"/>
        <v>3182</v>
      </c>
      <c r="BK3182" s="150">
        <f t="shared" si="1010"/>
        <v>29444</v>
      </c>
      <c r="BL3182" s="50" t="e">
        <f t="shared" ca="1" si="1004"/>
        <v>#NAME?</v>
      </c>
      <c r="BM3182" s="50" t="e">
        <f t="shared" ca="1" si="1005"/>
        <v>#NAME?</v>
      </c>
      <c r="BN3182" s="50" t="e">
        <f t="shared" ca="1" si="1006"/>
        <v>#NAME?</v>
      </c>
    </row>
    <row r="3183" spans="1:66" x14ac:dyDescent="0.35">
      <c r="A3183" s="48">
        <v>29445</v>
      </c>
      <c r="B3183" s="17">
        <v>1980</v>
      </c>
      <c r="C3183" s="17">
        <v>8</v>
      </c>
      <c r="D3183" s="17">
        <v>225</v>
      </c>
      <c r="E3183" s="17">
        <v>12</v>
      </c>
      <c r="F3183" s="17">
        <v>3</v>
      </c>
      <c r="G3183" s="50">
        <v>10.199999999999999</v>
      </c>
      <c r="H3183" s="32">
        <v>2.3695036641112122</v>
      </c>
      <c r="I3183" s="50">
        <v>9.1666666666666661</v>
      </c>
      <c r="J3183" s="13">
        <v>0.6</v>
      </c>
      <c r="K3183" s="13">
        <f t="shared" si="992"/>
        <v>0.6</v>
      </c>
      <c r="L3183" s="13">
        <f t="shared" si="993"/>
        <v>0</v>
      </c>
      <c r="M3183" s="13" t="e">
        <f ca="1">CalcTable[[#This Row],[IWC]]-AE3182</f>
        <v>#NAME?</v>
      </c>
      <c r="N3183" s="13" t="e">
        <f ca="1">IF(CalcTable[[#This Row],[Day of Year]]&lt;123,FCAP,AE3182)</f>
        <v>#NAME?</v>
      </c>
      <c r="O3183" s="17" t="e">
        <f ca="1">IF(IRR_DRIP,5,COUNTIF('IDET Wind Values'!C3167:G3167,"&lt;="&amp;IRR_MAXWIND))</f>
        <v>#NAME?</v>
      </c>
      <c r="P3183" s="13" t="e">
        <f ca="1">CalcTable[[#This Row],[ET_o]]*KL</f>
        <v>#NAME?</v>
      </c>
      <c r="Q3183" s="13" t="e">
        <f ca="1">IF(WILTPT&lt;=0,1,MAX(0,MIN(1,(CalcTable[[#This Row],[IWC]]-WILTPT)/(MAD-WILTPT))))</f>
        <v>#NAME?</v>
      </c>
      <c r="R3183" s="13" t="e">
        <f ca="1">CalcTable[[#This Row],[ETMult]]*CalcTable[[#This Row],[ETb]]</f>
        <v>#NAME?</v>
      </c>
      <c r="S3183" s="13" t="b">
        <f>INDEX(IRR_LIST,CalcTable[[#This Row],[Day of Week]]+1)</f>
        <v>1</v>
      </c>
      <c r="T3183" s="13">
        <f t="shared" ca="1" si="994"/>
        <v>6.6</v>
      </c>
      <c r="U3183" s="13" t="b">
        <f ca="1">IF(CalcTable[[#This Row],[IrrPrecip]]&gt;=IC_MM,FALSE,TRUE)</f>
        <v>1</v>
      </c>
      <c r="V3183" s="13" t="b">
        <f t="shared" si="995"/>
        <v>1</v>
      </c>
      <c r="W3183" s="13" t="e">
        <f ca="1">IF(AND(IRR_DRIP=FALSE,CalcTable[[#This Row],[IrrHours]]&lt;=0),FALSE,TRUE)</f>
        <v>#NAME?</v>
      </c>
      <c r="X3183" s="13" t="e">
        <f ca="1">AND(CalcTable[[#This Row],[IrrDay]],CalcTable[[#This Row],[IrrRain]],CalcTable[[#This Row],[IrrWarm]],CalcTable[[#This Row],[IrrWindy]])</f>
        <v>#NAME?</v>
      </c>
      <c r="Y3183" s="13" t="e">
        <f t="shared" ca="1" si="996"/>
        <v>#NAME?</v>
      </c>
      <c r="Z3183" s="13" t="e">
        <f ca="1">CalcTable[[#This Row],[IrrHours]]/5</f>
        <v>#NAME?</v>
      </c>
      <c r="AA3183" s="13" t="e">
        <f ca="1">IF(CalcTable[[#This Row],[IrrFlag]]=FALSE,0,MAX(0,CalcTable[[#This Row],[VolRednWind]]*(FCAP*IRR_TARGET-CalcTable[[#This Row],[IWC]])))</f>
        <v>#NAME?</v>
      </c>
      <c r="AB3183" s="13" t="e">
        <f ca="1">CalcTable[[#This Row],[IWC]]+CalcTable[[#This Row],[Eff Precip]]+CalcTable[[#This Row],[IrrAmt]]-CalcTable[[#This Row],[AET]]</f>
        <v>#NAME?</v>
      </c>
      <c r="AC3183" s="13" t="e">
        <f ca="1">IF(CalcTable[[#This Row],[PWC]]&gt;FCAP,MIN(24*PERC,MIN(SAT,CalcTable[[#This Row],[PWC]])-FCAP),0)</f>
        <v>#NAME?</v>
      </c>
      <c r="AD3183" s="13" t="e">
        <f ca="1">IF(CalcTable[[#This Row],[PWC]]&gt;SAT,CalcTable[[#This Row],[PWC]]-SAT,0)</f>
        <v>#NAME?</v>
      </c>
      <c r="AE3183" s="13" t="e">
        <f ca="1">CalcTable[[#This Row],[PWC]]-CalcTable[[#This Row],[PercAmt]]-CalcTable[[#This Row],[Runoff]]</f>
        <v>#NAME?</v>
      </c>
      <c r="AF3183" s="13" t="e">
        <f ca="1">CalcTable[[#This Row],[IrrAmt]]/1000*CUR_IRR_AREA*10000/IRR_EFF</f>
        <v>#NAME?</v>
      </c>
      <c r="AG3183" s="147"/>
      <c r="AH3183" s="13"/>
      <c r="AI3183" s="50">
        <v>7.1266634103949329</v>
      </c>
      <c r="AJ3183" s="50">
        <v>8.489863410394932</v>
      </c>
      <c r="AK3183" s="50">
        <v>0</v>
      </c>
      <c r="AL3183" s="50">
        <v>0</v>
      </c>
      <c r="AM3183" s="50"/>
      <c r="AN3183" s="50"/>
      <c r="AO3183" s="50"/>
      <c r="AP3183" s="50"/>
      <c r="AQ3183" s="50"/>
      <c r="AR3183" s="50"/>
      <c r="AS3183" s="50"/>
      <c r="AT3183" s="50"/>
      <c r="AU3183" s="50"/>
      <c r="AV3183" s="50"/>
      <c r="AW3183" s="50"/>
      <c r="AX3183" s="50">
        <f t="shared" si="1007"/>
        <v>15.616526820789865</v>
      </c>
      <c r="AY3183" s="50"/>
      <c r="AZ3183" s="50">
        <f t="shared" si="997"/>
        <v>353.56039005737705</v>
      </c>
      <c r="BA3183" s="50">
        <f t="shared" si="998"/>
        <v>571.73735197288772</v>
      </c>
      <c r="BB3183" s="50">
        <f t="shared" si="999"/>
        <v>591.61429354303857</v>
      </c>
      <c r="BC3183" s="17">
        <f t="shared" si="1000"/>
        <v>19808</v>
      </c>
      <c r="BD3183" s="50">
        <f t="shared" si="1001"/>
        <v>15.616526820789865</v>
      </c>
      <c r="BE3183" s="50">
        <f t="shared" si="1002"/>
        <v>353.56039005737705</v>
      </c>
      <c r="BF3183" s="50">
        <f t="shared" si="1008"/>
        <v>578.31224474945418</v>
      </c>
      <c r="BG3183" s="50"/>
      <c r="BH3183" s="17">
        <f t="shared" si="1003"/>
        <v>0</v>
      </c>
      <c r="BI3183" s="17">
        <f t="shared" si="1011"/>
        <v>3183</v>
      </c>
      <c r="BJ3183" s="17">
        <f t="shared" si="1009"/>
        <v>3183</v>
      </c>
      <c r="BK3183" s="150">
        <f t="shared" si="1010"/>
        <v>29445</v>
      </c>
      <c r="BL3183" s="50" t="e">
        <f t="shared" ca="1" si="1004"/>
        <v>#NAME?</v>
      </c>
      <c r="BM3183" s="50" t="e">
        <f t="shared" ca="1" si="1005"/>
        <v>#NAME?</v>
      </c>
      <c r="BN3183" s="50" t="e">
        <f t="shared" ca="1" si="1006"/>
        <v>#NAME?</v>
      </c>
    </row>
    <row r="3184" spans="1:66" x14ac:dyDescent="0.35">
      <c r="A3184" s="48">
        <v>29446</v>
      </c>
      <c r="B3184" s="17">
        <v>1980</v>
      </c>
      <c r="C3184" s="17">
        <v>8</v>
      </c>
      <c r="D3184" s="17">
        <v>226</v>
      </c>
      <c r="E3184" s="17">
        <v>13</v>
      </c>
      <c r="F3184" s="17">
        <v>4</v>
      </c>
      <c r="G3184" s="50">
        <v>6.2</v>
      </c>
      <c r="H3184" s="32">
        <v>3.4494614642789481</v>
      </c>
      <c r="I3184" s="50">
        <v>0</v>
      </c>
      <c r="J3184" s="13">
        <v>0</v>
      </c>
      <c r="K3184" s="13">
        <f t="shared" si="992"/>
        <v>0</v>
      </c>
      <c r="L3184" s="13">
        <f t="shared" si="993"/>
        <v>0</v>
      </c>
      <c r="M3184" s="13" t="e">
        <f ca="1">CalcTable[[#This Row],[IWC]]-AE3183</f>
        <v>#NAME?</v>
      </c>
      <c r="N3184" s="13" t="e">
        <f ca="1">IF(CalcTable[[#This Row],[Day of Year]]&lt;123,FCAP,AE3183)</f>
        <v>#NAME?</v>
      </c>
      <c r="O3184" s="17" t="e">
        <f ca="1">IF(IRR_DRIP,5,COUNTIF('IDET Wind Values'!C3168:G3168,"&lt;="&amp;IRR_MAXWIND))</f>
        <v>#NAME?</v>
      </c>
      <c r="P3184" s="13" t="e">
        <f ca="1">CalcTable[[#This Row],[ET_o]]*KL</f>
        <v>#NAME?</v>
      </c>
      <c r="Q3184" s="13" t="e">
        <f ca="1">IF(WILTPT&lt;=0,1,MAX(0,MIN(1,(CalcTable[[#This Row],[IWC]]-WILTPT)/(MAD-WILTPT))))</f>
        <v>#NAME?</v>
      </c>
      <c r="R3184" s="13" t="e">
        <f ca="1">CalcTable[[#This Row],[ETMult]]*CalcTable[[#This Row],[ETb]]</f>
        <v>#NAME?</v>
      </c>
      <c r="S3184" s="13" t="b">
        <f>INDEX(IRR_LIST,CalcTable[[#This Row],[Day of Week]]+1)</f>
        <v>0</v>
      </c>
      <c r="T3184" s="13">
        <f t="shared" ca="1" si="994"/>
        <v>3.2</v>
      </c>
      <c r="U3184" s="13" t="b">
        <f ca="1">IF(CalcTable[[#This Row],[IrrPrecip]]&gt;=IC_MM,FALSE,TRUE)</f>
        <v>1</v>
      </c>
      <c r="V3184" s="13" t="b">
        <f t="shared" si="995"/>
        <v>1</v>
      </c>
      <c r="W3184" s="13" t="e">
        <f ca="1">IF(AND(IRR_DRIP=FALSE,CalcTable[[#This Row],[IrrHours]]&lt;=0),FALSE,TRUE)</f>
        <v>#NAME?</v>
      </c>
      <c r="X3184" s="13" t="e">
        <f ca="1">AND(CalcTable[[#This Row],[IrrDay]],CalcTable[[#This Row],[IrrRain]],CalcTable[[#This Row],[IrrWarm]],CalcTable[[#This Row],[IrrWindy]])</f>
        <v>#NAME?</v>
      </c>
      <c r="Y3184" s="13" t="e">
        <f t="shared" ca="1" si="996"/>
        <v>#NAME?</v>
      </c>
      <c r="Z3184" s="13" t="e">
        <f ca="1">CalcTable[[#This Row],[IrrHours]]/5</f>
        <v>#NAME?</v>
      </c>
      <c r="AA3184" s="13" t="e">
        <f ca="1">IF(CalcTable[[#This Row],[IrrFlag]]=FALSE,0,MAX(0,CalcTable[[#This Row],[VolRednWind]]*(FCAP*IRR_TARGET-CalcTable[[#This Row],[IWC]])))</f>
        <v>#NAME?</v>
      </c>
      <c r="AB3184" s="13" t="e">
        <f ca="1">CalcTable[[#This Row],[IWC]]+CalcTable[[#This Row],[Eff Precip]]+CalcTable[[#This Row],[IrrAmt]]-CalcTable[[#This Row],[AET]]</f>
        <v>#NAME?</v>
      </c>
      <c r="AC3184" s="13" t="e">
        <f ca="1">IF(CalcTable[[#This Row],[PWC]]&gt;FCAP,MIN(24*PERC,MIN(SAT,CalcTable[[#This Row],[PWC]])-FCAP),0)</f>
        <v>#NAME?</v>
      </c>
      <c r="AD3184" s="13" t="e">
        <f ca="1">IF(CalcTable[[#This Row],[PWC]]&gt;SAT,CalcTable[[#This Row],[PWC]]-SAT,0)</f>
        <v>#NAME?</v>
      </c>
      <c r="AE3184" s="13" t="e">
        <f ca="1">CalcTable[[#This Row],[PWC]]-CalcTable[[#This Row],[PercAmt]]-CalcTable[[#This Row],[Runoff]]</f>
        <v>#NAME?</v>
      </c>
      <c r="AF3184" s="13" t="e">
        <f ca="1">CalcTable[[#This Row],[IrrAmt]]/1000*CUR_IRR_AREA*10000/IRR_EFF</f>
        <v>#NAME?</v>
      </c>
      <c r="AG3184" s="147"/>
      <c r="AH3184" s="13"/>
      <c r="AI3184" s="50">
        <v>0</v>
      </c>
      <c r="AJ3184" s="50">
        <v>0</v>
      </c>
      <c r="AK3184" s="50">
        <v>5.0325589391325032</v>
      </c>
      <c r="AL3184" s="50">
        <v>3.5832270152611692</v>
      </c>
      <c r="AM3184" s="50"/>
      <c r="AN3184" s="50"/>
      <c r="AO3184" s="50"/>
      <c r="AP3184" s="50"/>
      <c r="AQ3184" s="50"/>
      <c r="AR3184" s="50"/>
      <c r="AS3184" s="50"/>
      <c r="AT3184" s="50"/>
      <c r="AU3184" s="50"/>
      <c r="AV3184" s="50"/>
      <c r="AW3184" s="50"/>
      <c r="AX3184" s="50">
        <f t="shared" si="1007"/>
        <v>8.6157859543936723</v>
      </c>
      <c r="AY3184" s="50"/>
      <c r="AZ3184" s="50">
        <f t="shared" si="997"/>
        <v>178.91885688827102</v>
      </c>
      <c r="BA3184" s="50">
        <f t="shared" si="998"/>
        <v>275.47823997083003</v>
      </c>
      <c r="BB3184" s="50">
        <f t="shared" si="999"/>
        <v>283.99818553693814</v>
      </c>
      <c r="BC3184" s="17">
        <f t="shared" si="1000"/>
        <v>19808</v>
      </c>
      <c r="BD3184" s="50">
        <f t="shared" si="1001"/>
        <v>8.6157859543936723</v>
      </c>
      <c r="BE3184" s="50">
        <f t="shared" si="1002"/>
        <v>178.91885688827102</v>
      </c>
      <c r="BF3184" s="50">
        <f t="shared" si="1008"/>
        <v>292.65429234952114</v>
      </c>
      <c r="BG3184" s="50"/>
      <c r="BH3184" s="17">
        <f t="shared" si="1003"/>
        <v>0</v>
      </c>
      <c r="BI3184" s="17">
        <f t="shared" si="1011"/>
        <v>3184</v>
      </c>
      <c r="BJ3184" s="17">
        <f t="shared" si="1009"/>
        <v>3184</v>
      </c>
      <c r="BK3184" s="150">
        <f t="shared" si="1010"/>
        <v>29446</v>
      </c>
      <c r="BL3184" s="50" t="e">
        <f t="shared" ca="1" si="1004"/>
        <v>#NAME?</v>
      </c>
      <c r="BM3184" s="50" t="e">
        <f t="shared" ca="1" si="1005"/>
        <v>#NAME?</v>
      </c>
      <c r="BN3184" s="50" t="e">
        <f t="shared" ca="1" si="1006"/>
        <v>#NAME?</v>
      </c>
    </row>
    <row r="3185" spans="1:66" x14ac:dyDescent="0.35">
      <c r="A3185" s="48">
        <v>29447</v>
      </c>
      <c r="B3185" s="17">
        <v>1980</v>
      </c>
      <c r="C3185" s="17">
        <v>8</v>
      </c>
      <c r="D3185" s="17">
        <v>227</v>
      </c>
      <c r="E3185" s="17">
        <v>14</v>
      </c>
      <c r="F3185" s="17">
        <v>5</v>
      </c>
      <c r="G3185" s="50">
        <v>5.8</v>
      </c>
      <c r="H3185" s="32">
        <v>4.0789684363612313</v>
      </c>
      <c r="I3185" s="50">
        <v>6.5</v>
      </c>
      <c r="J3185" s="13">
        <v>0</v>
      </c>
      <c r="K3185" s="13">
        <f t="shared" si="992"/>
        <v>0</v>
      </c>
      <c r="L3185" s="13">
        <f t="shared" si="993"/>
        <v>0</v>
      </c>
      <c r="M3185" s="13" t="e">
        <f ca="1">CalcTable[[#This Row],[IWC]]-AE3184</f>
        <v>#NAME?</v>
      </c>
      <c r="N3185" s="13" t="e">
        <f ca="1">IF(CalcTable[[#This Row],[Day of Year]]&lt;123,FCAP,AE3184)</f>
        <v>#NAME?</v>
      </c>
      <c r="O3185" s="17" t="e">
        <f ca="1">IF(IRR_DRIP,5,COUNTIF('IDET Wind Values'!C3169:G3169,"&lt;="&amp;IRR_MAXWIND))</f>
        <v>#NAME?</v>
      </c>
      <c r="P3185" s="13" t="e">
        <f ca="1">CalcTable[[#This Row],[ET_o]]*KL</f>
        <v>#NAME?</v>
      </c>
      <c r="Q3185" s="13" t="e">
        <f ca="1">IF(WILTPT&lt;=0,1,MAX(0,MIN(1,(CalcTable[[#This Row],[IWC]]-WILTPT)/(MAD-WILTPT))))</f>
        <v>#NAME?</v>
      </c>
      <c r="R3185" s="13" t="e">
        <f ca="1">CalcTable[[#This Row],[ETMult]]*CalcTable[[#This Row],[ETb]]</f>
        <v>#NAME?</v>
      </c>
      <c r="S3185" s="13" t="b">
        <f>INDEX(IRR_LIST,CalcTable[[#This Row],[Day of Week]]+1)</f>
        <v>1</v>
      </c>
      <c r="T3185" s="13">
        <f t="shared" ca="1" si="994"/>
        <v>0.6</v>
      </c>
      <c r="U3185" s="13" t="b">
        <f ca="1">IF(CalcTable[[#This Row],[IrrPrecip]]&gt;=IC_MM,FALSE,TRUE)</f>
        <v>1</v>
      </c>
      <c r="V3185" s="13" t="b">
        <f t="shared" si="995"/>
        <v>1</v>
      </c>
      <c r="W3185" s="13" t="e">
        <f ca="1">IF(AND(IRR_DRIP=FALSE,CalcTable[[#This Row],[IrrHours]]&lt;=0),FALSE,TRUE)</f>
        <v>#NAME?</v>
      </c>
      <c r="X3185" s="13" t="e">
        <f ca="1">AND(CalcTable[[#This Row],[IrrDay]],CalcTable[[#This Row],[IrrRain]],CalcTable[[#This Row],[IrrWarm]],CalcTable[[#This Row],[IrrWindy]])</f>
        <v>#NAME?</v>
      </c>
      <c r="Y3185" s="13" t="e">
        <f t="shared" ca="1" si="996"/>
        <v>#NAME?</v>
      </c>
      <c r="Z3185" s="13" t="e">
        <f ca="1">CalcTable[[#This Row],[IrrHours]]/5</f>
        <v>#NAME?</v>
      </c>
      <c r="AA3185" s="13" t="e">
        <f ca="1">IF(CalcTable[[#This Row],[IrrFlag]]=FALSE,0,MAX(0,CalcTable[[#This Row],[VolRednWind]]*(FCAP*IRR_TARGET-CalcTable[[#This Row],[IWC]])))</f>
        <v>#NAME?</v>
      </c>
      <c r="AB3185" s="13" t="e">
        <f ca="1">CalcTable[[#This Row],[IWC]]+CalcTable[[#This Row],[Eff Precip]]+CalcTable[[#This Row],[IrrAmt]]-CalcTable[[#This Row],[AET]]</f>
        <v>#NAME?</v>
      </c>
      <c r="AC3185" s="13" t="e">
        <f ca="1">IF(CalcTable[[#This Row],[PWC]]&gt;FCAP,MIN(24*PERC,MIN(SAT,CalcTable[[#This Row],[PWC]])-FCAP),0)</f>
        <v>#NAME?</v>
      </c>
      <c r="AD3185" s="13" t="e">
        <f ca="1">IF(CalcTable[[#This Row],[PWC]]&gt;SAT,CalcTable[[#This Row],[PWC]]-SAT,0)</f>
        <v>#NAME?</v>
      </c>
      <c r="AE3185" s="13" t="e">
        <f ca="1">CalcTable[[#This Row],[PWC]]-CalcTable[[#This Row],[PercAmt]]-CalcTable[[#This Row],[Runoff]]</f>
        <v>#NAME?</v>
      </c>
      <c r="AF3185" s="13" t="e">
        <f ca="1">CalcTable[[#This Row],[IrrAmt]]/1000*CUR_IRR_AREA*10000/IRR_EFF</f>
        <v>#NAME?</v>
      </c>
      <c r="AG3185" s="147"/>
      <c r="AH3185" s="13"/>
      <c r="AI3185" s="50">
        <v>4.6580984199962137</v>
      </c>
      <c r="AJ3185" s="50">
        <v>7.3844984199962145</v>
      </c>
      <c r="AK3185" s="50">
        <v>0</v>
      </c>
      <c r="AL3185" s="50">
        <v>0</v>
      </c>
      <c r="AM3185" s="50"/>
      <c r="AN3185" s="50"/>
      <c r="AO3185" s="50"/>
      <c r="AP3185" s="50"/>
      <c r="AQ3185" s="50"/>
      <c r="AR3185" s="50"/>
      <c r="AS3185" s="50"/>
      <c r="AT3185" s="50"/>
      <c r="AU3185" s="50"/>
      <c r="AV3185" s="50"/>
      <c r="AW3185" s="50"/>
      <c r="AX3185" s="50">
        <f t="shared" si="1007"/>
        <v>12.042596839992427</v>
      </c>
      <c r="AY3185" s="50"/>
      <c r="AZ3185" s="50">
        <f t="shared" si="997"/>
        <v>284.93073047983347</v>
      </c>
      <c r="BA3185" s="50">
        <f t="shared" si="998"/>
        <v>462.50638212925514</v>
      </c>
      <c r="BB3185" s="50">
        <f t="shared" si="999"/>
        <v>478.71934675104484</v>
      </c>
      <c r="BC3185" s="17">
        <f t="shared" si="1000"/>
        <v>19808</v>
      </c>
      <c r="BD3185" s="50">
        <f t="shared" si="1001"/>
        <v>12.042596839992427</v>
      </c>
      <c r="BE3185" s="50">
        <f t="shared" si="1002"/>
        <v>284.93073047983347</v>
      </c>
      <c r="BF3185" s="50">
        <f t="shared" si="1008"/>
        <v>466.0559694346793</v>
      </c>
      <c r="BG3185" s="50"/>
      <c r="BH3185" s="17">
        <f t="shared" si="1003"/>
        <v>0</v>
      </c>
      <c r="BI3185" s="17">
        <f t="shared" si="1011"/>
        <v>3185</v>
      </c>
      <c r="BJ3185" s="17">
        <f t="shared" si="1009"/>
        <v>3185</v>
      </c>
      <c r="BK3185" s="150">
        <f t="shared" si="1010"/>
        <v>29447</v>
      </c>
      <c r="BL3185" s="50" t="e">
        <f t="shared" ca="1" si="1004"/>
        <v>#NAME?</v>
      </c>
      <c r="BM3185" s="50" t="e">
        <f t="shared" ca="1" si="1005"/>
        <v>#NAME?</v>
      </c>
      <c r="BN3185" s="50" t="e">
        <f t="shared" ca="1" si="1006"/>
        <v>#NAME?</v>
      </c>
    </row>
    <row r="3186" spans="1:66" x14ac:dyDescent="0.35">
      <c r="A3186" s="48">
        <v>29448</v>
      </c>
      <c r="B3186" s="17">
        <v>1980</v>
      </c>
      <c r="C3186" s="17">
        <v>8</v>
      </c>
      <c r="D3186" s="17">
        <v>228</v>
      </c>
      <c r="E3186" s="17">
        <v>15</v>
      </c>
      <c r="F3186" s="17">
        <v>6</v>
      </c>
      <c r="G3186" s="50">
        <v>8.1999999999999993</v>
      </c>
      <c r="H3186" s="32">
        <v>3.9633548867935935</v>
      </c>
      <c r="I3186" s="50">
        <v>5.5</v>
      </c>
      <c r="J3186" s="13">
        <v>0</v>
      </c>
      <c r="K3186" s="13">
        <f t="shared" si="992"/>
        <v>0</v>
      </c>
      <c r="L3186" s="13">
        <f t="shared" si="993"/>
        <v>0</v>
      </c>
      <c r="M3186" s="13" t="e">
        <f ca="1">CalcTable[[#This Row],[IWC]]-AE3185</f>
        <v>#NAME?</v>
      </c>
      <c r="N3186" s="13" t="e">
        <f ca="1">IF(CalcTable[[#This Row],[Day of Year]]&lt;123,FCAP,AE3185)</f>
        <v>#NAME?</v>
      </c>
      <c r="O3186" s="17" t="e">
        <f ca="1">IF(IRR_DRIP,5,COUNTIF('IDET Wind Values'!C3170:G3170,"&lt;="&amp;IRR_MAXWIND))</f>
        <v>#NAME?</v>
      </c>
      <c r="P3186" s="13" t="e">
        <f ca="1">CalcTable[[#This Row],[ET_o]]*KL</f>
        <v>#NAME?</v>
      </c>
      <c r="Q3186" s="13" t="e">
        <f ca="1">IF(WILTPT&lt;=0,1,MAX(0,MIN(1,(CalcTable[[#This Row],[IWC]]-WILTPT)/(MAD-WILTPT))))</f>
        <v>#NAME?</v>
      </c>
      <c r="R3186" s="13" t="e">
        <f ca="1">CalcTable[[#This Row],[ETMult]]*CalcTable[[#This Row],[ETb]]</f>
        <v>#NAME?</v>
      </c>
      <c r="S3186" s="13" t="b">
        <f>INDEX(IRR_LIST,CalcTable[[#This Row],[Day of Week]]+1)</f>
        <v>0</v>
      </c>
      <c r="T3186" s="13">
        <f t="shared" ca="1" si="994"/>
        <v>0</v>
      </c>
      <c r="U3186" s="13" t="b">
        <f ca="1">IF(CalcTable[[#This Row],[IrrPrecip]]&gt;=IC_MM,FALSE,TRUE)</f>
        <v>1</v>
      </c>
      <c r="V3186" s="13" t="b">
        <f t="shared" si="995"/>
        <v>1</v>
      </c>
      <c r="W3186" s="13" t="e">
        <f ca="1">IF(AND(IRR_DRIP=FALSE,CalcTable[[#This Row],[IrrHours]]&lt;=0),FALSE,TRUE)</f>
        <v>#NAME?</v>
      </c>
      <c r="X3186" s="13" t="e">
        <f ca="1">AND(CalcTable[[#This Row],[IrrDay]],CalcTable[[#This Row],[IrrRain]],CalcTable[[#This Row],[IrrWarm]],CalcTable[[#This Row],[IrrWindy]])</f>
        <v>#NAME?</v>
      </c>
      <c r="Y3186" s="13" t="e">
        <f t="shared" ca="1" si="996"/>
        <v>#NAME?</v>
      </c>
      <c r="Z3186" s="13" t="e">
        <f ca="1">CalcTable[[#This Row],[IrrHours]]/5</f>
        <v>#NAME?</v>
      </c>
      <c r="AA3186" s="13" t="e">
        <f ca="1">IF(CalcTable[[#This Row],[IrrFlag]]=FALSE,0,MAX(0,CalcTable[[#This Row],[VolRednWind]]*(FCAP*IRR_TARGET-CalcTable[[#This Row],[IWC]])))</f>
        <v>#NAME?</v>
      </c>
      <c r="AB3186" s="13" t="e">
        <f ca="1">CalcTable[[#This Row],[IWC]]+CalcTable[[#This Row],[Eff Precip]]+CalcTable[[#This Row],[IrrAmt]]-CalcTable[[#This Row],[AET]]</f>
        <v>#NAME?</v>
      </c>
      <c r="AC3186" s="13" t="e">
        <f ca="1">IF(CalcTable[[#This Row],[PWC]]&gt;FCAP,MIN(24*PERC,MIN(SAT,CalcTable[[#This Row],[PWC]])-FCAP),0)</f>
        <v>#NAME?</v>
      </c>
      <c r="AD3186" s="13" t="e">
        <f ca="1">IF(CalcTable[[#This Row],[PWC]]&gt;SAT,CalcTable[[#This Row],[PWC]]-SAT,0)</f>
        <v>#NAME?</v>
      </c>
      <c r="AE3186" s="13" t="e">
        <f ca="1">CalcTable[[#This Row],[PWC]]-CalcTable[[#This Row],[PercAmt]]-CalcTable[[#This Row],[Runoff]]</f>
        <v>#NAME?</v>
      </c>
      <c r="AF3186" s="13" t="e">
        <f ca="1">CalcTable[[#This Row],[IrrAmt]]/1000*CUR_IRR_AREA*10000/IRR_EFF</f>
        <v>#NAME?</v>
      </c>
      <c r="AG3186" s="147"/>
      <c r="AH3186" s="13"/>
      <c r="AI3186" s="50">
        <v>0</v>
      </c>
      <c r="AJ3186" s="50">
        <v>0</v>
      </c>
      <c r="AK3186" s="50">
        <v>0</v>
      </c>
      <c r="AL3186" s="50">
        <v>4.5234326399986777</v>
      </c>
      <c r="AM3186" s="50"/>
      <c r="AN3186" s="50"/>
      <c r="AO3186" s="50"/>
      <c r="AP3186" s="50"/>
      <c r="AQ3186" s="50"/>
      <c r="AR3186" s="50"/>
      <c r="AS3186" s="50"/>
      <c r="AT3186" s="50"/>
      <c r="AU3186" s="50"/>
      <c r="AV3186" s="50"/>
      <c r="AW3186" s="50"/>
      <c r="AX3186" s="50">
        <f t="shared" si="1007"/>
        <v>4.5234326399986777</v>
      </c>
      <c r="AY3186" s="50"/>
      <c r="AZ3186" s="50">
        <f t="shared" si="997"/>
        <v>132.68735743996123</v>
      </c>
      <c r="BA3186" s="50">
        <f t="shared" si="998"/>
        <v>204.29640748692444</v>
      </c>
      <c r="BB3186" s="50">
        <f t="shared" si="999"/>
        <v>210.61485307930357</v>
      </c>
      <c r="BC3186" s="17">
        <f t="shared" si="1000"/>
        <v>19808</v>
      </c>
      <c r="BD3186" s="50">
        <f t="shared" si="1001"/>
        <v>4.5234326399986777</v>
      </c>
      <c r="BE3186" s="50">
        <f t="shared" si="1002"/>
        <v>132.68735743996123</v>
      </c>
      <c r="BF3186" s="50">
        <f t="shared" si="1008"/>
        <v>217.03427671443734</v>
      </c>
      <c r="BG3186" s="50"/>
      <c r="BH3186" s="17">
        <f t="shared" si="1003"/>
        <v>0</v>
      </c>
      <c r="BI3186" s="17">
        <f t="shared" si="1011"/>
        <v>3186</v>
      </c>
      <c r="BJ3186" s="17">
        <f t="shared" si="1009"/>
        <v>3186</v>
      </c>
      <c r="BK3186" s="150">
        <f t="shared" si="1010"/>
        <v>29448</v>
      </c>
      <c r="BL3186" s="50" t="e">
        <f t="shared" ca="1" si="1004"/>
        <v>#NAME?</v>
      </c>
      <c r="BM3186" s="50" t="e">
        <f t="shared" ca="1" si="1005"/>
        <v>#NAME?</v>
      </c>
      <c r="BN3186" s="50" t="e">
        <f t="shared" ca="1" si="1006"/>
        <v>#NAME?</v>
      </c>
    </row>
    <row r="3187" spans="1:66" x14ac:dyDescent="0.35">
      <c r="A3187" s="48">
        <v>29449</v>
      </c>
      <c r="B3187" s="17">
        <v>1980</v>
      </c>
      <c r="C3187" s="17">
        <v>8</v>
      </c>
      <c r="D3187" s="17">
        <v>229</v>
      </c>
      <c r="E3187" s="17">
        <v>16</v>
      </c>
      <c r="F3187" s="17">
        <v>7</v>
      </c>
      <c r="G3187" s="50">
        <v>7.5</v>
      </c>
      <c r="H3187" s="32">
        <v>4.0907157273534711</v>
      </c>
      <c r="I3187" s="50">
        <v>4.666666666666667</v>
      </c>
      <c r="J3187" s="13">
        <v>0</v>
      </c>
      <c r="K3187" s="13">
        <f t="shared" si="992"/>
        <v>0</v>
      </c>
      <c r="L3187" s="13">
        <f t="shared" si="993"/>
        <v>0</v>
      </c>
      <c r="M3187" s="13" t="e">
        <f ca="1">CalcTable[[#This Row],[IWC]]-AE3186</f>
        <v>#NAME?</v>
      </c>
      <c r="N3187" s="13" t="e">
        <f ca="1">IF(CalcTable[[#This Row],[Day of Year]]&lt;123,FCAP,AE3186)</f>
        <v>#NAME?</v>
      </c>
      <c r="O3187" s="17" t="e">
        <f ca="1">IF(IRR_DRIP,5,COUNTIF('IDET Wind Values'!C3171:G3171,"&lt;="&amp;IRR_MAXWIND))</f>
        <v>#NAME?</v>
      </c>
      <c r="P3187" s="13" t="e">
        <f ca="1">CalcTable[[#This Row],[ET_o]]*KL</f>
        <v>#NAME?</v>
      </c>
      <c r="Q3187" s="13" t="e">
        <f ca="1">IF(WILTPT&lt;=0,1,MAX(0,MIN(1,(CalcTable[[#This Row],[IWC]]-WILTPT)/(MAD-WILTPT))))</f>
        <v>#NAME?</v>
      </c>
      <c r="R3187" s="13" t="e">
        <f ca="1">CalcTable[[#This Row],[ETMult]]*CalcTable[[#This Row],[ETb]]</f>
        <v>#NAME?</v>
      </c>
      <c r="S3187" s="13" t="b">
        <f>INDEX(IRR_LIST,CalcTable[[#This Row],[Day of Week]]+1)</f>
        <v>0</v>
      </c>
      <c r="T3187" s="13">
        <f t="shared" ca="1" si="994"/>
        <v>0</v>
      </c>
      <c r="U3187" s="13" t="b">
        <f ca="1">IF(CalcTable[[#This Row],[IrrPrecip]]&gt;=IC_MM,FALSE,TRUE)</f>
        <v>1</v>
      </c>
      <c r="V3187" s="13" t="b">
        <f t="shared" si="995"/>
        <v>1</v>
      </c>
      <c r="W3187" s="13" t="e">
        <f ca="1">IF(AND(IRR_DRIP=FALSE,CalcTable[[#This Row],[IrrHours]]&lt;=0),FALSE,TRUE)</f>
        <v>#NAME?</v>
      </c>
      <c r="X3187" s="13" t="e">
        <f ca="1">AND(CalcTable[[#This Row],[IrrDay]],CalcTable[[#This Row],[IrrRain]],CalcTable[[#This Row],[IrrWarm]],CalcTable[[#This Row],[IrrWindy]])</f>
        <v>#NAME?</v>
      </c>
      <c r="Y3187" s="13" t="e">
        <f t="shared" ca="1" si="996"/>
        <v>#NAME?</v>
      </c>
      <c r="Z3187" s="13" t="e">
        <f ca="1">CalcTable[[#This Row],[IrrHours]]/5</f>
        <v>#NAME?</v>
      </c>
      <c r="AA3187" s="13" t="e">
        <f ca="1">IF(CalcTable[[#This Row],[IrrFlag]]=FALSE,0,MAX(0,CalcTable[[#This Row],[VolRednWind]]*(FCAP*IRR_TARGET-CalcTable[[#This Row],[IWC]])))</f>
        <v>#NAME?</v>
      </c>
      <c r="AB3187" s="13" t="e">
        <f ca="1">CalcTable[[#This Row],[IWC]]+CalcTable[[#This Row],[Eff Precip]]+CalcTable[[#This Row],[IrrAmt]]-CalcTable[[#This Row],[AET]]</f>
        <v>#NAME?</v>
      </c>
      <c r="AC3187" s="13" t="e">
        <f ca="1">IF(CalcTable[[#This Row],[PWC]]&gt;FCAP,MIN(24*PERC,MIN(SAT,CalcTable[[#This Row],[PWC]])-FCAP),0)</f>
        <v>#NAME?</v>
      </c>
      <c r="AD3187" s="13" t="e">
        <f ca="1">IF(CalcTable[[#This Row],[PWC]]&gt;SAT,CalcTable[[#This Row],[PWC]]-SAT,0)</f>
        <v>#NAME?</v>
      </c>
      <c r="AE3187" s="13" t="e">
        <f ca="1">CalcTable[[#This Row],[PWC]]-CalcTable[[#This Row],[PercAmt]]-CalcTable[[#This Row],[Runoff]]</f>
        <v>#NAME?</v>
      </c>
      <c r="AF3187" s="13" t="e">
        <f ca="1">CalcTable[[#This Row],[IrrAmt]]/1000*CUR_IRR_AREA*10000/IRR_EFF</f>
        <v>#NAME?</v>
      </c>
      <c r="AG3187" s="147"/>
      <c r="AH3187" s="13"/>
      <c r="AI3187" s="50">
        <v>0</v>
      </c>
      <c r="AJ3187" s="50">
        <v>0</v>
      </c>
      <c r="AK3187" s="50">
        <v>4.5471728207230182</v>
      </c>
      <c r="AL3187" s="50">
        <v>0</v>
      </c>
      <c r="AM3187" s="50"/>
      <c r="AN3187" s="50"/>
      <c r="AO3187" s="50"/>
      <c r="AP3187" s="50"/>
      <c r="AQ3187" s="50"/>
      <c r="AR3187" s="50"/>
      <c r="AS3187" s="50"/>
      <c r="AT3187" s="50"/>
      <c r="AU3187" s="50"/>
      <c r="AV3187" s="50"/>
      <c r="AW3187" s="50"/>
      <c r="AX3187" s="50">
        <f t="shared" si="1007"/>
        <v>4.5471728207230182</v>
      </c>
      <c r="AY3187" s="50"/>
      <c r="AZ3187" s="50">
        <f t="shared" si="997"/>
        <v>66.691868037270936</v>
      </c>
      <c r="BA3187" s="50">
        <f t="shared" si="998"/>
        <v>102.6843047557981</v>
      </c>
      <c r="BB3187" s="50">
        <f t="shared" si="999"/>
        <v>105.86010799566816</v>
      </c>
      <c r="BC3187" s="17">
        <f t="shared" si="1000"/>
        <v>19808</v>
      </c>
      <c r="BD3187" s="50">
        <f t="shared" si="1001"/>
        <v>4.5471728207230182</v>
      </c>
      <c r="BE3187" s="50">
        <f t="shared" si="1002"/>
        <v>66.691868037270936</v>
      </c>
      <c r="BF3187" s="50">
        <f t="shared" si="1008"/>
        <v>109.08666523676325</v>
      </c>
      <c r="BG3187" s="50"/>
      <c r="BH3187" s="17">
        <f t="shared" si="1003"/>
        <v>0</v>
      </c>
      <c r="BI3187" s="17">
        <f t="shared" si="1011"/>
        <v>3187</v>
      </c>
      <c r="BJ3187" s="17">
        <f t="shared" si="1009"/>
        <v>3187</v>
      </c>
      <c r="BK3187" s="150">
        <f t="shared" si="1010"/>
        <v>29449</v>
      </c>
      <c r="BL3187" s="50" t="e">
        <f t="shared" ca="1" si="1004"/>
        <v>#NAME?</v>
      </c>
      <c r="BM3187" s="50" t="e">
        <f t="shared" ca="1" si="1005"/>
        <v>#NAME?</v>
      </c>
      <c r="BN3187" s="50" t="e">
        <f t="shared" ca="1" si="1006"/>
        <v>#NAME?</v>
      </c>
    </row>
    <row r="3188" spans="1:66" x14ac:dyDescent="0.35">
      <c r="A3188" s="48">
        <v>29450</v>
      </c>
      <c r="B3188" s="17">
        <v>1980</v>
      </c>
      <c r="C3188" s="17">
        <v>8</v>
      </c>
      <c r="D3188" s="17">
        <v>230</v>
      </c>
      <c r="E3188" s="17">
        <v>17</v>
      </c>
      <c r="F3188" s="17">
        <v>1</v>
      </c>
      <c r="G3188" s="50">
        <v>8.6</v>
      </c>
      <c r="H3188" s="32">
        <v>3.5272792154598238</v>
      </c>
      <c r="I3188" s="50">
        <v>7</v>
      </c>
      <c r="J3188" s="13">
        <v>0.8</v>
      </c>
      <c r="K3188" s="13">
        <f t="shared" si="992"/>
        <v>0.8</v>
      </c>
      <c r="L3188" s="13">
        <f t="shared" si="993"/>
        <v>0</v>
      </c>
      <c r="M3188" s="13" t="e">
        <f ca="1">CalcTable[[#This Row],[IWC]]-AE3187</f>
        <v>#NAME?</v>
      </c>
      <c r="N3188" s="13" t="e">
        <f ca="1">IF(CalcTable[[#This Row],[Day of Year]]&lt;123,FCAP,AE3187)</f>
        <v>#NAME?</v>
      </c>
      <c r="O3188" s="17" t="e">
        <f ca="1">IF(IRR_DRIP,5,COUNTIF('IDET Wind Values'!C3172:G3172,"&lt;="&amp;IRR_MAXWIND))</f>
        <v>#NAME?</v>
      </c>
      <c r="P3188" s="13" t="e">
        <f ca="1">CalcTable[[#This Row],[ET_o]]*KL</f>
        <v>#NAME?</v>
      </c>
      <c r="Q3188" s="13" t="e">
        <f ca="1">IF(WILTPT&lt;=0,1,MAX(0,MIN(1,(CalcTable[[#This Row],[IWC]]-WILTPT)/(MAD-WILTPT))))</f>
        <v>#NAME?</v>
      </c>
      <c r="R3188" s="13" t="e">
        <f ca="1">CalcTable[[#This Row],[ETMult]]*CalcTable[[#This Row],[ETb]]</f>
        <v>#NAME?</v>
      </c>
      <c r="S3188" s="13" t="b">
        <f>INDEX(IRR_LIST,CalcTable[[#This Row],[Day of Week]]+1)</f>
        <v>1</v>
      </c>
      <c r="T3188" s="13">
        <f t="shared" ca="1" si="994"/>
        <v>0</v>
      </c>
      <c r="U3188" s="13" t="b">
        <f ca="1">IF(CalcTable[[#This Row],[IrrPrecip]]&gt;=IC_MM,FALSE,TRUE)</f>
        <v>1</v>
      </c>
      <c r="V3188" s="13" t="b">
        <f t="shared" si="995"/>
        <v>1</v>
      </c>
      <c r="W3188" s="13" t="e">
        <f ca="1">IF(AND(IRR_DRIP=FALSE,CalcTable[[#This Row],[IrrHours]]&lt;=0),FALSE,TRUE)</f>
        <v>#NAME?</v>
      </c>
      <c r="X3188" s="13" t="e">
        <f ca="1">AND(CalcTable[[#This Row],[IrrDay]],CalcTable[[#This Row],[IrrRain]],CalcTable[[#This Row],[IrrWarm]],CalcTable[[#This Row],[IrrWindy]])</f>
        <v>#NAME?</v>
      </c>
      <c r="Y3188" s="13" t="e">
        <f t="shared" ca="1" si="996"/>
        <v>#NAME?</v>
      </c>
      <c r="Z3188" s="13" t="e">
        <f ca="1">CalcTable[[#This Row],[IrrHours]]/5</f>
        <v>#NAME?</v>
      </c>
      <c r="AA3188" s="13" t="e">
        <f ca="1">IF(CalcTable[[#This Row],[IrrFlag]]=FALSE,0,MAX(0,CalcTable[[#This Row],[VolRednWind]]*(FCAP*IRR_TARGET-CalcTable[[#This Row],[IWC]])))</f>
        <v>#NAME?</v>
      </c>
      <c r="AB3188" s="13" t="e">
        <f ca="1">CalcTable[[#This Row],[IWC]]+CalcTable[[#This Row],[Eff Precip]]+CalcTable[[#This Row],[IrrAmt]]-CalcTable[[#This Row],[AET]]</f>
        <v>#NAME?</v>
      </c>
      <c r="AC3188" s="13" t="e">
        <f ca="1">IF(CalcTable[[#This Row],[PWC]]&gt;FCAP,MIN(24*PERC,MIN(SAT,CalcTable[[#This Row],[PWC]])-FCAP),0)</f>
        <v>#NAME?</v>
      </c>
      <c r="AD3188" s="13" t="e">
        <f ca="1">IF(CalcTable[[#This Row],[PWC]]&gt;SAT,CalcTable[[#This Row],[PWC]]-SAT,0)</f>
        <v>#NAME?</v>
      </c>
      <c r="AE3188" s="13" t="e">
        <f ca="1">CalcTable[[#This Row],[PWC]]-CalcTable[[#This Row],[PercAmt]]-CalcTable[[#This Row],[Runoff]]</f>
        <v>#NAME?</v>
      </c>
      <c r="AF3188" s="13" t="e">
        <f ca="1">CalcTable[[#This Row],[IrrAmt]]/1000*CUR_IRR_AREA*10000/IRR_EFF</f>
        <v>#NAME?</v>
      </c>
      <c r="AG3188" s="147"/>
      <c r="AH3188" s="13"/>
      <c r="AI3188" s="50">
        <v>0</v>
      </c>
      <c r="AJ3188" s="50">
        <v>0</v>
      </c>
      <c r="AK3188" s="50">
        <v>0</v>
      </c>
      <c r="AL3188" s="50">
        <v>0</v>
      </c>
      <c r="AM3188" s="50"/>
      <c r="AN3188" s="50"/>
      <c r="AO3188" s="50"/>
      <c r="AP3188" s="50"/>
      <c r="AQ3188" s="50"/>
      <c r="AR3188" s="50"/>
      <c r="AS3188" s="50"/>
      <c r="AT3188" s="50"/>
      <c r="AU3188" s="50"/>
      <c r="AV3188" s="50"/>
      <c r="AW3188" s="50"/>
      <c r="AX3188" s="50">
        <f t="shared" si="1007"/>
        <v>0</v>
      </c>
      <c r="AY3188" s="50"/>
      <c r="AZ3188" s="50">
        <f t="shared" si="997"/>
        <v>0</v>
      </c>
      <c r="BA3188" s="50">
        <f t="shared" si="998"/>
        <v>0</v>
      </c>
      <c r="BB3188" s="50">
        <f t="shared" si="999"/>
        <v>0</v>
      </c>
      <c r="BC3188" s="17">
        <f t="shared" si="1000"/>
        <v>19808</v>
      </c>
      <c r="BD3188" s="50">
        <f t="shared" si="1001"/>
        <v>0</v>
      </c>
      <c r="BE3188" s="50">
        <f t="shared" si="1002"/>
        <v>0</v>
      </c>
      <c r="BF3188" s="50">
        <f t="shared" si="1008"/>
        <v>0</v>
      </c>
      <c r="BG3188" s="50"/>
      <c r="BH3188" s="17">
        <f t="shared" si="1003"/>
        <v>0</v>
      </c>
      <c r="BI3188" s="17">
        <f t="shared" si="1011"/>
        <v>3188</v>
      </c>
      <c r="BJ3188" s="17">
        <f t="shared" si="1009"/>
        <v>3188</v>
      </c>
      <c r="BK3188" s="150">
        <f t="shared" si="1010"/>
        <v>29450</v>
      </c>
      <c r="BL3188" s="50" t="e">
        <f t="shared" ca="1" si="1004"/>
        <v>#NAME?</v>
      </c>
      <c r="BM3188" s="50" t="e">
        <f t="shared" ca="1" si="1005"/>
        <v>#NAME?</v>
      </c>
      <c r="BN3188" s="50" t="e">
        <f t="shared" ca="1" si="1006"/>
        <v>#NAME?</v>
      </c>
    </row>
    <row r="3189" spans="1:66" x14ac:dyDescent="0.35">
      <c r="A3189" s="48">
        <v>29451</v>
      </c>
      <c r="B3189" s="17">
        <v>1980</v>
      </c>
      <c r="C3189" s="17">
        <v>8</v>
      </c>
      <c r="D3189" s="17">
        <v>231</v>
      </c>
      <c r="E3189" s="17">
        <v>18</v>
      </c>
      <c r="F3189" s="17">
        <v>2</v>
      </c>
      <c r="G3189" s="50">
        <v>9.8000000000000007</v>
      </c>
      <c r="H3189" s="32">
        <v>3.7320705103389891</v>
      </c>
      <c r="I3189" s="50">
        <v>27.5</v>
      </c>
      <c r="J3189" s="13">
        <v>2.7</v>
      </c>
      <c r="K3189" s="13">
        <f t="shared" si="992"/>
        <v>2.7</v>
      </c>
      <c r="L3189" s="13">
        <f t="shared" si="993"/>
        <v>0</v>
      </c>
      <c r="M3189" s="13" t="e">
        <f ca="1">CalcTable[[#This Row],[IWC]]-AE3188</f>
        <v>#NAME?</v>
      </c>
      <c r="N3189" s="13" t="e">
        <f ca="1">IF(CalcTable[[#This Row],[Day of Year]]&lt;123,FCAP,AE3188)</f>
        <v>#NAME?</v>
      </c>
      <c r="O3189" s="17" t="e">
        <f ca="1">IF(IRR_DRIP,5,COUNTIF('IDET Wind Values'!C3173:G3173,"&lt;="&amp;IRR_MAXWIND))</f>
        <v>#NAME?</v>
      </c>
      <c r="P3189" s="13" t="e">
        <f ca="1">CalcTable[[#This Row],[ET_o]]*KL</f>
        <v>#NAME?</v>
      </c>
      <c r="Q3189" s="13" t="e">
        <f ca="1">IF(WILTPT&lt;=0,1,MAX(0,MIN(1,(CalcTable[[#This Row],[IWC]]-WILTPT)/(MAD-WILTPT))))</f>
        <v>#NAME?</v>
      </c>
      <c r="R3189" s="13" t="e">
        <f ca="1">CalcTable[[#This Row],[ETMult]]*CalcTable[[#This Row],[ETb]]</f>
        <v>#NAME?</v>
      </c>
      <c r="S3189" s="13" t="b">
        <f>INDEX(IRR_LIST,CalcTable[[#This Row],[Day of Week]]+1)</f>
        <v>0</v>
      </c>
      <c r="T3189" s="13">
        <f t="shared" ca="1" si="994"/>
        <v>0.8</v>
      </c>
      <c r="U3189" s="13" t="b">
        <f ca="1">IF(CalcTable[[#This Row],[IrrPrecip]]&gt;=IC_MM,FALSE,TRUE)</f>
        <v>1</v>
      </c>
      <c r="V3189" s="13" t="b">
        <f t="shared" si="995"/>
        <v>1</v>
      </c>
      <c r="W3189" s="13" t="e">
        <f ca="1">IF(AND(IRR_DRIP=FALSE,CalcTable[[#This Row],[IrrHours]]&lt;=0),FALSE,TRUE)</f>
        <v>#NAME?</v>
      </c>
      <c r="X3189" s="13" t="e">
        <f ca="1">AND(CalcTable[[#This Row],[IrrDay]],CalcTable[[#This Row],[IrrRain]],CalcTable[[#This Row],[IrrWarm]],CalcTable[[#This Row],[IrrWindy]])</f>
        <v>#NAME?</v>
      </c>
      <c r="Y3189" s="13" t="e">
        <f t="shared" ca="1" si="996"/>
        <v>#NAME?</v>
      </c>
      <c r="Z3189" s="13" t="e">
        <f ca="1">CalcTable[[#This Row],[IrrHours]]/5</f>
        <v>#NAME?</v>
      </c>
      <c r="AA3189" s="13" t="e">
        <f ca="1">IF(CalcTable[[#This Row],[IrrFlag]]=FALSE,0,MAX(0,CalcTable[[#This Row],[VolRednWind]]*(FCAP*IRR_TARGET-CalcTable[[#This Row],[IWC]])))</f>
        <v>#NAME?</v>
      </c>
      <c r="AB3189" s="13" t="e">
        <f ca="1">CalcTable[[#This Row],[IWC]]+CalcTable[[#This Row],[Eff Precip]]+CalcTable[[#This Row],[IrrAmt]]-CalcTable[[#This Row],[AET]]</f>
        <v>#NAME?</v>
      </c>
      <c r="AC3189" s="13" t="e">
        <f ca="1">IF(CalcTable[[#This Row],[PWC]]&gt;FCAP,MIN(24*PERC,MIN(SAT,CalcTable[[#This Row],[PWC]])-FCAP),0)</f>
        <v>#NAME?</v>
      </c>
      <c r="AD3189" s="13" t="e">
        <f ca="1">IF(CalcTable[[#This Row],[PWC]]&gt;SAT,CalcTable[[#This Row],[PWC]]-SAT,0)</f>
        <v>#NAME?</v>
      </c>
      <c r="AE3189" s="13" t="e">
        <f ca="1">CalcTable[[#This Row],[PWC]]-CalcTable[[#This Row],[PercAmt]]-CalcTable[[#This Row],[Runoff]]</f>
        <v>#NAME?</v>
      </c>
      <c r="AF3189" s="13" t="e">
        <f ca="1">CalcTable[[#This Row],[IrrAmt]]/1000*CUR_IRR_AREA*10000/IRR_EFF</f>
        <v>#NAME?</v>
      </c>
      <c r="AG3189" s="147"/>
      <c r="AH3189" s="13"/>
      <c r="AI3189" s="50">
        <v>0</v>
      </c>
      <c r="AJ3189" s="50">
        <v>0</v>
      </c>
      <c r="AK3189" s="50">
        <v>7.1146170093585575</v>
      </c>
      <c r="AL3189" s="50">
        <v>6.4698972185473131</v>
      </c>
      <c r="AM3189" s="50"/>
      <c r="AN3189" s="50"/>
      <c r="AO3189" s="50"/>
      <c r="AP3189" s="50"/>
      <c r="AQ3189" s="50"/>
      <c r="AR3189" s="50"/>
      <c r="AS3189" s="50"/>
      <c r="AT3189" s="50"/>
      <c r="AU3189" s="50"/>
      <c r="AV3189" s="50"/>
      <c r="AW3189" s="50"/>
      <c r="AX3189" s="50">
        <f t="shared" si="1007"/>
        <v>13.584514227905871</v>
      </c>
      <c r="AY3189" s="50"/>
      <c r="AZ3189" s="50">
        <f t="shared" si="997"/>
        <v>294.13136788131339</v>
      </c>
      <c r="BA3189" s="50">
        <f t="shared" si="998"/>
        <v>452.8689314998</v>
      </c>
      <c r="BB3189" s="50">
        <f t="shared" si="999"/>
        <v>466.87518711319592</v>
      </c>
      <c r="BC3189" s="17">
        <f t="shared" si="1000"/>
        <v>19808</v>
      </c>
      <c r="BD3189" s="50">
        <f t="shared" si="1001"/>
        <v>13.584514227905871</v>
      </c>
      <c r="BE3189" s="50">
        <f t="shared" si="1002"/>
        <v>294.13136788131339</v>
      </c>
      <c r="BF3189" s="50">
        <f t="shared" si="1008"/>
        <v>481.10528326735204</v>
      </c>
      <c r="BG3189" s="50"/>
      <c r="BH3189" s="17">
        <f t="shared" si="1003"/>
        <v>0</v>
      </c>
      <c r="BI3189" s="17">
        <f t="shared" si="1011"/>
        <v>3189</v>
      </c>
      <c r="BJ3189" s="17">
        <f t="shared" si="1009"/>
        <v>3189</v>
      </c>
      <c r="BK3189" s="150">
        <f t="shared" si="1010"/>
        <v>29451</v>
      </c>
      <c r="BL3189" s="50" t="e">
        <f t="shared" ca="1" si="1004"/>
        <v>#NAME?</v>
      </c>
      <c r="BM3189" s="50" t="e">
        <f t="shared" ca="1" si="1005"/>
        <v>#NAME?</v>
      </c>
      <c r="BN3189" s="50" t="e">
        <f t="shared" ca="1" si="1006"/>
        <v>#NAME?</v>
      </c>
    </row>
    <row r="3190" spans="1:66" x14ac:dyDescent="0.35">
      <c r="A3190" s="48">
        <v>29452</v>
      </c>
      <c r="B3190" s="17">
        <v>1980</v>
      </c>
      <c r="C3190" s="17">
        <v>8</v>
      </c>
      <c r="D3190" s="17">
        <v>232</v>
      </c>
      <c r="E3190" s="17">
        <v>19</v>
      </c>
      <c r="F3190" s="17">
        <v>3</v>
      </c>
      <c r="G3190" s="50">
        <v>4.4000000000000004</v>
      </c>
      <c r="H3190" s="32">
        <v>4.0696056049060756</v>
      </c>
      <c r="I3190" s="50">
        <v>4.833333333333333</v>
      </c>
      <c r="J3190" s="13">
        <v>0</v>
      </c>
      <c r="K3190" s="13">
        <f t="shared" si="992"/>
        <v>0</v>
      </c>
      <c r="L3190" s="13">
        <f t="shared" si="993"/>
        <v>0</v>
      </c>
      <c r="M3190" s="13" t="e">
        <f ca="1">CalcTable[[#This Row],[IWC]]-AE3189</f>
        <v>#NAME?</v>
      </c>
      <c r="N3190" s="13" t="e">
        <f ca="1">IF(CalcTable[[#This Row],[Day of Year]]&lt;123,FCAP,AE3189)</f>
        <v>#NAME?</v>
      </c>
      <c r="O3190" s="17" t="e">
        <f ca="1">IF(IRR_DRIP,5,COUNTIF('IDET Wind Values'!C3174:G3174,"&lt;="&amp;IRR_MAXWIND))</f>
        <v>#NAME?</v>
      </c>
      <c r="P3190" s="13" t="e">
        <f ca="1">CalcTable[[#This Row],[ET_o]]*KL</f>
        <v>#NAME?</v>
      </c>
      <c r="Q3190" s="13" t="e">
        <f ca="1">IF(WILTPT&lt;=0,1,MAX(0,MIN(1,(CalcTable[[#This Row],[IWC]]-WILTPT)/(MAD-WILTPT))))</f>
        <v>#NAME?</v>
      </c>
      <c r="R3190" s="13" t="e">
        <f ca="1">CalcTable[[#This Row],[ETMult]]*CalcTable[[#This Row],[ETb]]</f>
        <v>#NAME?</v>
      </c>
      <c r="S3190" s="13" t="b">
        <f>INDEX(IRR_LIST,CalcTable[[#This Row],[Day of Week]]+1)</f>
        <v>1</v>
      </c>
      <c r="T3190" s="13">
        <f t="shared" ca="1" si="994"/>
        <v>3.5</v>
      </c>
      <c r="U3190" s="13" t="b">
        <f ca="1">IF(CalcTable[[#This Row],[IrrPrecip]]&gt;=IC_MM,FALSE,TRUE)</f>
        <v>1</v>
      </c>
      <c r="V3190" s="13" t="b">
        <f t="shared" si="995"/>
        <v>1</v>
      </c>
      <c r="W3190" s="13" t="e">
        <f ca="1">IF(AND(IRR_DRIP=FALSE,CalcTable[[#This Row],[IrrHours]]&lt;=0),FALSE,TRUE)</f>
        <v>#NAME?</v>
      </c>
      <c r="X3190" s="13" t="e">
        <f ca="1">AND(CalcTable[[#This Row],[IrrDay]],CalcTable[[#This Row],[IrrRain]],CalcTable[[#This Row],[IrrWarm]],CalcTable[[#This Row],[IrrWindy]])</f>
        <v>#NAME?</v>
      </c>
      <c r="Y3190" s="13" t="e">
        <f t="shared" ca="1" si="996"/>
        <v>#NAME?</v>
      </c>
      <c r="Z3190" s="13" t="e">
        <f ca="1">CalcTable[[#This Row],[IrrHours]]/5</f>
        <v>#NAME?</v>
      </c>
      <c r="AA3190" s="13" t="e">
        <f ca="1">IF(CalcTable[[#This Row],[IrrFlag]]=FALSE,0,MAX(0,CalcTable[[#This Row],[VolRednWind]]*(FCAP*IRR_TARGET-CalcTable[[#This Row],[IWC]])))</f>
        <v>#NAME?</v>
      </c>
      <c r="AB3190" s="13" t="e">
        <f ca="1">CalcTable[[#This Row],[IWC]]+CalcTable[[#This Row],[Eff Precip]]+CalcTable[[#This Row],[IrrAmt]]-CalcTable[[#This Row],[AET]]</f>
        <v>#NAME?</v>
      </c>
      <c r="AC3190" s="13" t="e">
        <f ca="1">IF(CalcTable[[#This Row],[PWC]]&gt;FCAP,MIN(24*PERC,MIN(SAT,CalcTable[[#This Row],[PWC]])-FCAP),0)</f>
        <v>#NAME?</v>
      </c>
      <c r="AD3190" s="13" t="e">
        <f ca="1">IF(CalcTable[[#This Row],[PWC]]&gt;SAT,CalcTable[[#This Row],[PWC]]-SAT,0)</f>
        <v>#NAME?</v>
      </c>
      <c r="AE3190" s="13" t="e">
        <f ca="1">CalcTable[[#This Row],[PWC]]-CalcTable[[#This Row],[PercAmt]]-CalcTable[[#This Row],[Runoff]]</f>
        <v>#NAME?</v>
      </c>
      <c r="AF3190" s="13" t="e">
        <f ca="1">CalcTable[[#This Row],[IrrAmt]]/1000*CUR_IRR_AREA*10000/IRR_EFF</f>
        <v>#NAME?</v>
      </c>
      <c r="AG3190" s="147"/>
      <c r="AH3190" s="13"/>
      <c r="AI3190" s="50">
        <v>0</v>
      </c>
      <c r="AJ3190" s="50">
        <v>0</v>
      </c>
      <c r="AK3190" s="50">
        <v>0</v>
      </c>
      <c r="AL3190" s="50">
        <v>0</v>
      </c>
      <c r="AM3190" s="50"/>
      <c r="AN3190" s="50"/>
      <c r="AO3190" s="50"/>
      <c r="AP3190" s="50"/>
      <c r="AQ3190" s="50"/>
      <c r="AR3190" s="50"/>
      <c r="AS3190" s="50"/>
      <c r="AT3190" s="50"/>
      <c r="AU3190" s="50"/>
      <c r="AV3190" s="50"/>
      <c r="AW3190" s="50"/>
      <c r="AX3190" s="50">
        <f t="shared" si="1007"/>
        <v>0</v>
      </c>
      <c r="AY3190" s="50"/>
      <c r="AZ3190" s="50">
        <f t="shared" si="997"/>
        <v>0</v>
      </c>
      <c r="BA3190" s="50">
        <f t="shared" si="998"/>
        <v>0</v>
      </c>
      <c r="BB3190" s="50">
        <f t="shared" si="999"/>
        <v>0</v>
      </c>
      <c r="BC3190" s="17">
        <f t="shared" si="1000"/>
        <v>19808</v>
      </c>
      <c r="BD3190" s="50">
        <f t="shared" si="1001"/>
        <v>0</v>
      </c>
      <c r="BE3190" s="50">
        <f t="shared" si="1002"/>
        <v>0</v>
      </c>
      <c r="BF3190" s="50">
        <f t="shared" si="1008"/>
        <v>0</v>
      </c>
      <c r="BG3190" s="50"/>
      <c r="BH3190" s="17">
        <f t="shared" si="1003"/>
        <v>0</v>
      </c>
      <c r="BI3190" s="17">
        <f t="shared" si="1011"/>
        <v>3190</v>
      </c>
      <c r="BJ3190" s="17">
        <f t="shared" si="1009"/>
        <v>3190</v>
      </c>
      <c r="BK3190" s="150">
        <f t="shared" si="1010"/>
        <v>29452</v>
      </c>
      <c r="BL3190" s="50" t="e">
        <f t="shared" ca="1" si="1004"/>
        <v>#NAME?</v>
      </c>
      <c r="BM3190" s="50" t="e">
        <f t="shared" ca="1" si="1005"/>
        <v>#NAME?</v>
      </c>
      <c r="BN3190" s="50" t="e">
        <f t="shared" ca="1" si="1006"/>
        <v>#NAME?</v>
      </c>
    </row>
    <row r="3191" spans="1:66" x14ac:dyDescent="0.35">
      <c r="A3191" s="48">
        <v>29453</v>
      </c>
      <c r="B3191" s="17">
        <v>1980</v>
      </c>
      <c r="C3191" s="17">
        <v>8</v>
      </c>
      <c r="D3191" s="17">
        <v>233</v>
      </c>
      <c r="E3191" s="17">
        <v>20</v>
      </c>
      <c r="F3191" s="17">
        <v>4</v>
      </c>
      <c r="G3191" s="50">
        <v>7.8</v>
      </c>
      <c r="H3191" s="32">
        <v>3.5786900692374672</v>
      </c>
      <c r="I3191" s="50">
        <v>29.666666666666668</v>
      </c>
      <c r="J3191" s="13">
        <v>5.8</v>
      </c>
      <c r="K3191" s="13">
        <f t="shared" si="992"/>
        <v>5.8</v>
      </c>
      <c r="L3191" s="13">
        <f t="shared" si="993"/>
        <v>0.59999999999999987</v>
      </c>
      <c r="M3191" s="13" t="e">
        <f ca="1">CalcTable[[#This Row],[IWC]]-AE3190</f>
        <v>#NAME?</v>
      </c>
      <c r="N3191" s="13" t="e">
        <f ca="1">IF(CalcTable[[#This Row],[Day of Year]]&lt;123,FCAP,AE3190)</f>
        <v>#NAME?</v>
      </c>
      <c r="O3191" s="17" t="e">
        <f ca="1">IF(IRR_DRIP,5,COUNTIF('IDET Wind Values'!C3175:G3175,"&lt;="&amp;IRR_MAXWIND))</f>
        <v>#NAME?</v>
      </c>
      <c r="P3191" s="13" t="e">
        <f ca="1">CalcTable[[#This Row],[ET_o]]*KL</f>
        <v>#NAME?</v>
      </c>
      <c r="Q3191" s="13" t="e">
        <f ca="1">IF(WILTPT&lt;=0,1,MAX(0,MIN(1,(CalcTable[[#This Row],[IWC]]-WILTPT)/(MAD-WILTPT))))</f>
        <v>#NAME?</v>
      </c>
      <c r="R3191" s="13" t="e">
        <f ca="1">CalcTable[[#This Row],[ETMult]]*CalcTable[[#This Row],[ETb]]</f>
        <v>#NAME?</v>
      </c>
      <c r="S3191" s="13" t="b">
        <f>INDEX(IRR_LIST,CalcTable[[#This Row],[Day of Week]]+1)</f>
        <v>0</v>
      </c>
      <c r="T3191" s="13">
        <f t="shared" ca="1" si="994"/>
        <v>2.7</v>
      </c>
      <c r="U3191" s="13" t="b">
        <f ca="1">IF(CalcTable[[#This Row],[IrrPrecip]]&gt;=IC_MM,FALSE,TRUE)</f>
        <v>1</v>
      </c>
      <c r="V3191" s="13" t="b">
        <f t="shared" si="995"/>
        <v>1</v>
      </c>
      <c r="W3191" s="13" t="e">
        <f ca="1">IF(AND(IRR_DRIP=FALSE,CalcTable[[#This Row],[IrrHours]]&lt;=0),FALSE,TRUE)</f>
        <v>#NAME?</v>
      </c>
      <c r="X3191" s="13" t="e">
        <f ca="1">AND(CalcTable[[#This Row],[IrrDay]],CalcTable[[#This Row],[IrrRain]],CalcTable[[#This Row],[IrrWarm]],CalcTable[[#This Row],[IrrWindy]])</f>
        <v>#NAME?</v>
      </c>
      <c r="Y3191" s="13" t="e">
        <f t="shared" ca="1" si="996"/>
        <v>#NAME?</v>
      </c>
      <c r="Z3191" s="13" t="e">
        <f ca="1">CalcTable[[#This Row],[IrrHours]]/5</f>
        <v>#NAME?</v>
      </c>
      <c r="AA3191" s="13" t="e">
        <f ca="1">IF(CalcTable[[#This Row],[IrrFlag]]=FALSE,0,MAX(0,CalcTable[[#This Row],[VolRednWind]]*(FCAP*IRR_TARGET-CalcTable[[#This Row],[IWC]])))</f>
        <v>#NAME?</v>
      </c>
      <c r="AB3191" s="13" t="e">
        <f ca="1">CalcTable[[#This Row],[IWC]]+CalcTable[[#This Row],[Eff Precip]]+CalcTable[[#This Row],[IrrAmt]]-CalcTable[[#This Row],[AET]]</f>
        <v>#NAME?</v>
      </c>
      <c r="AC3191" s="13" t="e">
        <f ca="1">IF(CalcTable[[#This Row],[PWC]]&gt;FCAP,MIN(24*PERC,MIN(SAT,CalcTable[[#This Row],[PWC]])-FCAP),0)</f>
        <v>#NAME?</v>
      </c>
      <c r="AD3191" s="13" t="e">
        <f ca="1">IF(CalcTable[[#This Row],[PWC]]&gt;SAT,CalcTable[[#This Row],[PWC]]-SAT,0)</f>
        <v>#NAME?</v>
      </c>
      <c r="AE3191" s="13" t="e">
        <f ca="1">CalcTable[[#This Row],[PWC]]-CalcTable[[#This Row],[PercAmt]]-CalcTable[[#This Row],[Runoff]]</f>
        <v>#NAME?</v>
      </c>
      <c r="AF3191" s="13" t="e">
        <f ca="1">CalcTable[[#This Row],[IrrAmt]]/1000*CUR_IRR_AREA*10000/IRR_EFF</f>
        <v>#NAME?</v>
      </c>
      <c r="AG3191" s="147"/>
      <c r="AH3191" s="13"/>
      <c r="AI3191" s="50">
        <v>0</v>
      </c>
      <c r="AJ3191" s="50">
        <v>0</v>
      </c>
      <c r="AK3191" s="50">
        <v>1.0332566165396693</v>
      </c>
      <c r="AL3191" s="50">
        <v>4.5182830826983427</v>
      </c>
      <c r="AM3191" s="50"/>
      <c r="AN3191" s="50"/>
      <c r="AO3191" s="50"/>
      <c r="AP3191" s="50"/>
      <c r="AQ3191" s="50"/>
      <c r="AR3191" s="50"/>
      <c r="AS3191" s="50"/>
      <c r="AT3191" s="50"/>
      <c r="AU3191" s="50"/>
      <c r="AV3191" s="50"/>
      <c r="AW3191" s="50"/>
      <c r="AX3191" s="50">
        <f t="shared" si="1007"/>
        <v>5.5515396992380115</v>
      </c>
      <c r="AY3191" s="50"/>
      <c r="AZ3191" s="50">
        <f t="shared" si="997"/>
        <v>147.69073413506655</v>
      </c>
      <c r="BA3191" s="50">
        <f t="shared" si="998"/>
        <v>227.39684462065802</v>
      </c>
      <c r="BB3191" s="50">
        <f t="shared" si="999"/>
        <v>234.42973672232787</v>
      </c>
      <c r="BC3191" s="17">
        <f t="shared" si="1000"/>
        <v>19808</v>
      </c>
      <c r="BD3191" s="50">
        <f t="shared" si="1001"/>
        <v>5.5515396992380115</v>
      </c>
      <c r="BE3191" s="50">
        <f t="shared" si="1002"/>
        <v>147.69073413506655</v>
      </c>
      <c r="BF3191" s="50">
        <f t="shared" si="1008"/>
        <v>241.57502477153707</v>
      </c>
      <c r="BG3191" s="50"/>
      <c r="BH3191" s="17">
        <f t="shared" si="1003"/>
        <v>0</v>
      </c>
      <c r="BI3191" s="17">
        <f t="shared" si="1011"/>
        <v>3191</v>
      </c>
      <c r="BJ3191" s="17">
        <f t="shared" si="1009"/>
        <v>3191</v>
      </c>
      <c r="BK3191" s="150">
        <f t="shared" si="1010"/>
        <v>29453</v>
      </c>
      <c r="BL3191" s="50" t="e">
        <f t="shared" ca="1" si="1004"/>
        <v>#NAME?</v>
      </c>
      <c r="BM3191" s="50" t="e">
        <f t="shared" ca="1" si="1005"/>
        <v>#NAME?</v>
      </c>
      <c r="BN3191" s="50" t="e">
        <f t="shared" ca="1" si="1006"/>
        <v>#NAME?</v>
      </c>
    </row>
    <row r="3192" spans="1:66" x14ac:dyDescent="0.35">
      <c r="A3192" s="48">
        <v>29454</v>
      </c>
      <c r="B3192" s="17">
        <v>1980</v>
      </c>
      <c r="C3192" s="17">
        <v>8</v>
      </c>
      <c r="D3192" s="17">
        <v>234</v>
      </c>
      <c r="E3192" s="17">
        <v>21</v>
      </c>
      <c r="F3192" s="17">
        <v>5</v>
      </c>
      <c r="G3192" s="50">
        <v>3.6</v>
      </c>
      <c r="H3192" s="32">
        <v>2.9523856964428461</v>
      </c>
      <c r="I3192" s="50">
        <v>9.5</v>
      </c>
      <c r="J3192" s="13">
        <v>0.2</v>
      </c>
      <c r="K3192" s="13">
        <f t="shared" si="992"/>
        <v>0.2</v>
      </c>
      <c r="L3192" s="13">
        <f t="shared" si="993"/>
        <v>0</v>
      </c>
      <c r="M3192" s="13" t="e">
        <f ca="1">CalcTable[[#This Row],[IWC]]-AE3191</f>
        <v>#NAME?</v>
      </c>
      <c r="N3192" s="13" t="e">
        <f ca="1">IF(CalcTable[[#This Row],[Day of Year]]&lt;123,FCAP,AE3191)</f>
        <v>#NAME?</v>
      </c>
      <c r="O3192" s="17" t="e">
        <f ca="1">IF(IRR_DRIP,5,COUNTIF('IDET Wind Values'!C3176:G3176,"&lt;="&amp;IRR_MAXWIND))</f>
        <v>#NAME?</v>
      </c>
      <c r="P3192" s="13" t="e">
        <f ca="1">CalcTable[[#This Row],[ET_o]]*KL</f>
        <v>#NAME?</v>
      </c>
      <c r="Q3192" s="13" t="e">
        <f ca="1">IF(WILTPT&lt;=0,1,MAX(0,MIN(1,(CalcTable[[#This Row],[IWC]]-WILTPT)/(MAD-WILTPT))))</f>
        <v>#NAME?</v>
      </c>
      <c r="R3192" s="13" t="e">
        <f ca="1">CalcTable[[#This Row],[ETMult]]*CalcTable[[#This Row],[ETb]]</f>
        <v>#NAME?</v>
      </c>
      <c r="S3192" s="13" t="b">
        <f>INDEX(IRR_LIST,CalcTable[[#This Row],[Day of Week]]+1)</f>
        <v>1</v>
      </c>
      <c r="T3192" s="13">
        <f t="shared" ca="1" si="994"/>
        <v>5.8</v>
      </c>
      <c r="U3192" s="13" t="b">
        <f ca="1">IF(CalcTable[[#This Row],[IrrPrecip]]&gt;=IC_MM,FALSE,TRUE)</f>
        <v>1</v>
      </c>
      <c r="V3192" s="13" t="b">
        <f t="shared" si="995"/>
        <v>1</v>
      </c>
      <c r="W3192" s="13" t="e">
        <f ca="1">IF(AND(IRR_DRIP=FALSE,CalcTable[[#This Row],[IrrHours]]&lt;=0),FALSE,TRUE)</f>
        <v>#NAME?</v>
      </c>
      <c r="X3192" s="13" t="e">
        <f ca="1">AND(CalcTable[[#This Row],[IrrDay]],CalcTable[[#This Row],[IrrRain]],CalcTable[[#This Row],[IrrWarm]],CalcTable[[#This Row],[IrrWindy]])</f>
        <v>#NAME?</v>
      </c>
      <c r="Y3192" s="13" t="e">
        <f t="shared" ca="1" si="996"/>
        <v>#NAME?</v>
      </c>
      <c r="Z3192" s="13" t="e">
        <f ca="1">CalcTable[[#This Row],[IrrHours]]/5</f>
        <v>#NAME?</v>
      </c>
      <c r="AA3192" s="13" t="e">
        <f ca="1">IF(CalcTable[[#This Row],[IrrFlag]]=FALSE,0,MAX(0,CalcTable[[#This Row],[VolRednWind]]*(FCAP*IRR_TARGET-CalcTable[[#This Row],[IWC]])))</f>
        <v>#NAME?</v>
      </c>
      <c r="AB3192" s="13" t="e">
        <f ca="1">CalcTable[[#This Row],[IWC]]+CalcTable[[#This Row],[Eff Precip]]+CalcTable[[#This Row],[IrrAmt]]-CalcTable[[#This Row],[AET]]</f>
        <v>#NAME?</v>
      </c>
      <c r="AC3192" s="13" t="e">
        <f ca="1">IF(CalcTable[[#This Row],[PWC]]&gt;FCAP,MIN(24*PERC,MIN(SAT,CalcTable[[#This Row],[PWC]])-FCAP),0)</f>
        <v>#NAME?</v>
      </c>
      <c r="AD3192" s="13" t="e">
        <f ca="1">IF(CalcTable[[#This Row],[PWC]]&gt;SAT,CalcTable[[#This Row],[PWC]]-SAT,0)</f>
        <v>#NAME?</v>
      </c>
      <c r="AE3192" s="13" t="e">
        <f ca="1">CalcTable[[#This Row],[PWC]]-CalcTable[[#This Row],[PercAmt]]-CalcTable[[#This Row],[Runoff]]</f>
        <v>#NAME?</v>
      </c>
      <c r="AF3192" s="13" t="e">
        <f ca="1">CalcTable[[#This Row],[IrrAmt]]/1000*CUR_IRR_AREA*10000/IRR_EFF</f>
        <v>#NAME?</v>
      </c>
      <c r="AG3192" s="147"/>
      <c r="AH3192" s="13"/>
      <c r="AI3192" s="50">
        <v>15.445374598819829</v>
      </c>
      <c r="AJ3192" s="50">
        <v>22.289201209862583</v>
      </c>
      <c r="AK3192" s="50">
        <v>0</v>
      </c>
      <c r="AL3192" s="50">
        <v>0</v>
      </c>
      <c r="AM3192" s="50"/>
      <c r="AN3192" s="50"/>
      <c r="AO3192" s="50"/>
      <c r="AP3192" s="50"/>
      <c r="AQ3192" s="50"/>
      <c r="AR3192" s="50"/>
      <c r="AS3192" s="50"/>
      <c r="AT3192" s="50"/>
      <c r="AU3192" s="50"/>
      <c r="AV3192" s="50"/>
      <c r="AW3192" s="50"/>
      <c r="AX3192" s="50">
        <f t="shared" si="1007"/>
        <v>37.734575808682408</v>
      </c>
      <c r="AY3192" s="50"/>
      <c r="AZ3192" s="50">
        <f t="shared" si="997"/>
        <v>880.34872960532653</v>
      </c>
      <c r="BA3192" s="50">
        <f t="shared" si="998"/>
        <v>1427.3055424009206</v>
      </c>
      <c r="BB3192" s="50">
        <f t="shared" si="999"/>
        <v>1477.2100187657975</v>
      </c>
      <c r="BC3192" s="17">
        <f t="shared" si="1000"/>
        <v>19808</v>
      </c>
      <c r="BD3192" s="50">
        <f t="shared" si="1001"/>
        <v>37.734575808682408</v>
      </c>
      <c r="BE3192" s="50">
        <f t="shared" si="1002"/>
        <v>880.34872960532653</v>
      </c>
      <c r="BF3192" s="50">
        <f t="shared" si="1008"/>
        <v>1439.9702690048662</v>
      </c>
      <c r="BG3192" s="50"/>
      <c r="BH3192" s="17">
        <f t="shared" si="1003"/>
        <v>0</v>
      </c>
      <c r="BI3192" s="17">
        <f t="shared" si="1011"/>
        <v>3192</v>
      </c>
      <c r="BJ3192" s="17">
        <f t="shared" si="1009"/>
        <v>3192</v>
      </c>
      <c r="BK3192" s="150">
        <f t="shared" si="1010"/>
        <v>29454</v>
      </c>
      <c r="BL3192" s="50" t="e">
        <f t="shared" ca="1" si="1004"/>
        <v>#NAME?</v>
      </c>
      <c r="BM3192" s="50" t="e">
        <f t="shared" ca="1" si="1005"/>
        <v>#NAME?</v>
      </c>
      <c r="BN3192" s="50" t="e">
        <f t="shared" ca="1" si="1006"/>
        <v>#NAME?</v>
      </c>
    </row>
    <row r="3193" spans="1:66" x14ac:dyDescent="0.35">
      <c r="A3193" s="48">
        <v>29455</v>
      </c>
      <c r="B3193" s="17">
        <v>1980</v>
      </c>
      <c r="C3193" s="17">
        <v>8</v>
      </c>
      <c r="D3193" s="17">
        <v>235</v>
      </c>
      <c r="E3193" s="17">
        <v>22</v>
      </c>
      <c r="F3193" s="17">
        <v>6</v>
      </c>
      <c r="G3193" s="50">
        <v>3.6</v>
      </c>
      <c r="H3193" s="32">
        <v>3.5514244484852746</v>
      </c>
      <c r="I3193" s="50">
        <v>0.66666666666666663</v>
      </c>
      <c r="J3193" s="13">
        <v>0</v>
      </c>
      <c r="K3193" s="13">
        <f t="shared" si="992"/>
        <v>0</v>
      </c>
      <c r="L3193" s="13">
        <f t="shared" si="993"/>
        <v>0</v>
      </c>
      <c r="M3193" s="13" t="e">
        <f ca="1">CalcTable[[#This Row],[IWC]]-AE3192</f>
        <v>#NAME?</v>
      </c>
      <c r="N3193" s="13" t="e">
        <f ca="1">IF(CalcTable[[#This Row],[Day of Year]]&lt;123,FCAP,AE3192)</f>
        <v>#NAME?</v>
      </c>
      <c r="O3193" s="17" t="e">
        <f ca="1">IF(IRR_DRIP,5,COUNTIF('IDET Wind Values'!C3177:G3177,"&lt;="&amp;IRR_MAXWIND))</f>
        <v>#NAME?</v>
      </c>
      <c r="P3193" s="13" t="e">
        <f ca="1">CalcTable[[#This Row],[ET_o]]*KL</f>
        <v>#NAME?</v>
      </c>
      <c r="Q3193" s="13" t="e">
        <f ca="1">IF(WILTPT&lt;=0,1,MAX(0,MIN(1,(CalcTable[[#This Row],[IWC]]-WILTPT)/(MAD-WILTPT))))</f>
        <v>#NAME?</v>
      </c>
      <c r="R3193" s="13" t="e">
        <f ca="1">CalcTable[[#This Row],[ETMult]]*CalcTable[[#This Row],[ETb]]</f>
        <v>#NAME?</v>
      </c>
      <c r="S3193" s="13" t="b">
        <f>INDEX(IRR_LIST,CalcTable[[#This Row],[Day of Week]]+1)</f>
        <v>0</v>
      </c>
      <c r="T3193" s="13">
        <f t="shared" ca="1" si="994"/>
        <v>6</v>
      </c>
      <c r="U3193" s="13" t="b">
        <f ca="1">IF(CalcTable[[#This Row],[IrrPrecip]]&gt;=IC_MM,FALSE,TRUE)</f>
        <v>1</v>
      </c>
      <c r="V3193" s="13" t="b">
        <f t="shared" si="995"/>
        <v>1</v>
      </c>
      <c r="W3193" s="13" t="e">
        <f ca="1">IF(AND(IRR_DRIP=FALSE,CalcTable[[#This Row],[IrrHours]]&lt;=0),FALSE,TRUE)</f>
        <v>#NAME?</v>
      </c>
      <c r="X3193" s="13" t="e">
        <f ca="1">AND(CalcTable[[#This Row],[IrrDay]],CalcTable[[#This Row],[IrrRain]],CalcTable[[#This Row],[IrrWarm]],CalcTable[[#This Row],[IrrWindy]])</f>
        <v>#NAME?</v>
      </c>
      <c r="Y3193" s="13" t="e">
        <f t="shared" ca="1" si="996"/>
        <v>#NAME?</v>
      </c>
      <c r="Z3193" s="13" t="e">
        <f ca="1">CalcTable[[#This Row],[IrrHours]]/5</f>
        <v>#NAME?</v>
      </c>
      <c r="AA3193" s="13" t="e">
        <f ca="1">IF(CalcTable[[#This Row],[IrrFlag]]=FALSE,0,MAX(0,CalcTable[[#This Row],[VolRednWind]]*(FCAP*IRR_TARGET-CalcTable[[#This Row],[IWC]])))</f>
        <v>#NAME?</v>
      </c>
      <c r="AB3193" s="13" t="e">
        <f ca="1">CalcTable[[#This Row],[IWC]]+CalcTable[[#This Row],[Eff Precip]]+CalcTable[[#This Row],[IrrAmt]]-CalcTable[[#This Row],[AET]]</f>
        <v>#NAME?</v>
      </c>
      <c r="AC3193" s="13" t="e">
        <f ca="1">IF(CalcTable[[#This Row],[PWC]]&gt;FCAP,MIN(24*PERC,MIN(SAT,CalcTable[[#This Row],[PWC]])-FCAP),0)</f>
        <v>#NAME?</v>
      </c>
      <c r="AD3193" s="13" t="e">
        <f ca="1">IF(CalcTable[[#This Row],[PWC]]&gt;SAT,CalcTable[[#This Row],[PWC]]-SAT,0)</f>
        <v>#NAME?</v>
      </c>
      <c r="AE3193" s="13" t="e">
        <f ca="1">CalcTable[[#This Row],[PWC]]-CalcTable[[#This Row],[PercAmt]]-CalcTable[[#This Row],[Runoff]]</f>
        <v>#NAME?</v>
      </c>
      <c r="AF3193" s="13" t="e">
        <f ca="1">CalcTable[[#This Row],[IrrAmt]]/1000*CUR_IRR_AREA*10000/IRR_EFF</f>
        <v>#NAME?</v>
      </c>
      <c r="AG3193" s="147"/>
      <c r="AH3193" s="13"/>
      <c r="AI3193" s="50">
        <v>0</v>
      </c>
      <c r="AJ3193" s="50">
        <v>0</v>
      </c>
      <c r="AK3193" s="50">
        <v>0</v>
      </c>
      <c r="AL3193" s="50">
        <v>3.9038121330435658</v>
      </c>
      <c r="AM3193" s="50"/>
      <c r="AN3193" s="50"/>
      <c r="AO3193" s="50"/>
      <c r="AP3193" s="50"/>
      <c r="AQ3193" s="50"/>
      <c r="AR3193" s="50"/>
      <c r="AS3193" s="50"/>
      <c r="AT3193" s="50"/>
      <c r="AU3193" s="50"/>
      <c r="AV3193" s="50"/>
      <c r="AW3193" s="50"/>
      <c r="AX3193" s="50">
        <f t="shared" si="1007"/>
        <v>3.9038121330435658</v>
      </c>
      <c r="AY3193" s="50"/>
      <c r="AZ3193" s="50">
        <f t="shared" si="997"/>
        <v>114.51182256927794</v>
      </c>
      <c r="BA3193" s="50">
        <f t="shared" si="998"/>
        <v>176.31185379714222</v>
      </c>
      <c r="BB3193" s="50">
        <f t="shared" si="999"/>
        <v>181.76479772901263</v>
      </c>
      <c r="BC3193" s="17">
        <f t="shared" si="1000"/>
        <v>19808</v>
      </c>
      <c r="BD3193" s="50">
        <f t="shared" si="1001"/>
        <v>3.9038121330435658</v>
      </c>
      <c r="BE3193" s="50">
        <f t="shared" si="1002"/>
        <v>114.51182256927794</v>
      </c>
      <c r="BF3193" s="50">
        <f t="shared" si="1008"/>
        <v>187.3048877156271</v>
      </c>
      <c r="BG3193" s="50"/>
      <c r="BH3193" s="17">
        <f t="shared" si="1003"/>
        <v>0</v>
      </c>
      <c r="BI3193" s="17">
        <f t="shared" si="1011"/>
        <v>3193</v>
      </c>
      <c r="BJ3193" s="17">
        <f t="shared" si="1009"/>
        <v>3193</v>
      </c>
      <c r="BK3193" s="150">
        <f t="shared" si="1010"/>
        <v>29455</v>
      </c>
      <c r="BL3193" s="50" t="e">
        <f t="shared" ca="1" si="1004"/>
        <v>#NAME?</v>
      </c>
      <c r="BM3193" s="50" t="e">
        <f t="shared" ca="1" si="1005"/>
        <v>#NAME?</v>
      </c>
      <c r="BN3193" s="50" t="e">
        <f t="shared" ca="1" si="1006"/>
        <v>#NAME?</v>
      </c>
    </row>
    <row r="3194" spans="1:66" x14ac:dyDescent="0.35">
      <c r="A3194" s="48">
        <v>29456</v>
      </c>
      <c r="B3194" s="17">
        <v>1980</v>
      </c>
      <c r="C3194" s="17">
        <v>8</v>
      </c>
      <c r="D3194" s="17">
        <v>236</v>
      </c>
      <c r="E3194" s="17">
        <v>23</v>
      </c>
      <c r="F3194" s="17">
        <v>7</v>
      </c>
      <c r="G3194" s="50">
        <v>9.1999999999999993</v>
      </c>
      <c r="H3194" s="32">
        <v>4.4624536396852692</v>
      </c>
      <c r="I3194" s="50">
        <v>11</v>
      </c>
      <c r="J3194" s="13">
        <v>0</v>
      </c>
      <c r="K3194" s="13">
        <f t="shared" si="992"/>
        <v>0</v>
      </c>
      <c r="L3194" s="13">
        <f t="shared" si="993"/>
        <v>0</v>
      </c>
      <c r="M3194" s="13" t="e">
        <f ca="1">CalcTable[[#This Row],[IWC]]-AE3193</f>
        <v>#NAME?</v>
      </c>
      <c r="N3194" s="13" t="e">
        <f ca="1">IF(CalcTable[[#This Row],[Day of Year]]&lt;123,FCAP,AE3193)</f>
        <v>#NAME?</v>
      </c>
      <c r="O3194" s="17" t="e">
        <f ca="1">IF(IRR_DRIP,5,COUNTIF('IDET Wind Values'!C3178:G3178,"&lt;="&amp;IRR_MAXWIND))</f>
        <v>#NAME?</v>
      </c>
      <c r="P3194" s="13" t="e">
        <f ca="1">CalcTable[[#This Row],[ET_o]]*KL</f>
        <v>#NAME?</v>
      </c>
      <c r="Q3194" s="13" t="e">
        <f ca="1">IF(WILTPT&lt;=0,1,MAX(0,MIN(1,(CalcTable[[#This Row],[IWC]]-WILTPT)/(MAD-WILTPT))))</f>
        <v>#NAME?</v>
      </c>
      <c r="R3194" s="13" t="e">
        <f ca="1">CalcTable[[#This Row],[ETMult]]*CalcTable[[#This Row],[ETb]]</f>
        <v>#NAME?</v>
      </c>
      <c r="S3194" s="13" t="b">
        <f>INDEX(IRR_LIST,CalcTable[[#This Row],[Day of Week]]+1)</f>
        <v>0</v>
      </c>
      <c r="T3194" s="13">
        <f t="shared" ca="1" si="994"/>
        <v>0.2</v>
      </c>
      <c r="U3194" s="13" t="b">
        <f ca="1">IF(CalcTable[[#This Row],[IrrPrecip]]&gt;=IC_MM,FALSE,TRUE)</f>
        <v>1</v>
      </c>
      <c r="V3194" s="13" t="b">
        <f t="shared" si="995"/>
        <v>1</v>
      </c>
      <c r="W3194" s="13" t="e">
        <f ca="1">IF(AND(IRR_DRIP=FALSE,CalcTable[[#This Row],[IrrHours]]&lt;=0),FALSE,TRUE)</f>
        <v>#NAME?</v>
      </c>
      <c r="X3194" s="13" t="e">
        <f ca="1">AND(CalcTable[[#This Row],[IrrDay]],CalcTable[[#This Row],[IrrRain]],CalcTable[[#This Row],[IrrWarm]],CalcTable[[#This Row],[IrrWindy]])</f>
        <v>#NAME?</v>
      </c>
      <c r="Y3194" s="13" t="e">
        <f t="shared" ca="1" si="996"/>
        <v>#NAME?</v>
      </c>
      <c r="Z3194" s="13" t="e">
        <f ca="1">CalcTable[[#This Row],[IrrHours]]/5</f>
        <v>#NAME?</v>
      </c>
      <c r="AA3194" s="13" t="e">
        <f ca="1">IF(CalcTable[[#This Row],[IrrFlag]]=FALSE,0,MAX(0,CalcTable[[#This Row],[VolRednWind]]*(FCAP*IRR_TARGET-CalcTable[[#This Row],[IWC]])))</f>
        <v>#NAME?</v>
      </c>
      <c r="AB3194" s="13" t="e">
        <f ca="1">CalcTable[[#This Row],[IWC]]+CalcTable[[#This Row],[Eff Precip]]+CalcTable[[#This Row],[IrrAmt]]-CalcTable[[#This Row],[AET]]</f>
        <v>#NAME?</v>
      </c>
      <c r="AC3194" s="13" t="e">
        <f ca="1">IF(CalcTable[[#This Row],[PWC]]&gt;FCAP,MIN(24*PERC,MIN(SAT,CalcTable[[#This Row],[PWC]])-FCAP),0)</f>
        <v>#NAME?</v>
      </c>
      <c r="AD3194" s="13" t="e">
        <f ca="1">IF(CalcTable[[#This Row],[PWC]]&gt;SAT,CalcTable[[#This Row],[PWC]]-SAT,0)</f>
        <v>#NAME?</v>
      </c>
      <c r="AE3194" s="13" t="e">
        <f ca="1">CalcTable[[#This Row],[PWC]]-CalcTable[[#This Row],[PercAmt]]-CalcTable[[#This Row],[Runoff]]</f>
        <v>#NAME?</v>
      </c>
      <c r="AF3194" s="13" t="e">
        <f ca="1">CalcTable[[#This Row],[IrrAmt]]/1000*CUR_IRR_AREA*10000/IRR_EFF</f>
        <v>#NAME?</v>
      </c>
      <c r="AG3194" s="147"/>
      <c r="AH3194" s="13"/>
      <c r="AI3194" s="50">
        <v>0</v>
      </c>
      <c r="AJ3194" s="50">
        <v>0</v>
      </c>
      <c r="AK3194" s="50">
        <v>3.6313606335798996</v>
      </c>
      <c r="AL3194" s="50">
        <v>0</v>
      </c>
      <c r="AM3194" s="50"/>
      <c r="AN3194" s="50"/>
      <c r="AO3194" s="50"/>
      <c r="AP3194" s="50"/>
      <c r="AQ3194" s="50"/>
      <c r="AR3194" s="50"/>
      <c r="AS3194" s="50"/>
      <c r="AT3194" s="50"/>
      <c r="AU3194" s="50"/>
      <c r="AV3194" s="50"/>
      <c r="AW3194" s="50"/>
      <c r="AX3194" s="50">
        <f t="shared" si="1007"/>
        <v>3.6313606335798996</v>
      </c>
      <c r="AY3194" s="50"/>
      <c r="AZ3194" s="50">
        <f t="shared" si="997"/>
        <v>53.259955959171862</v>
      </c>
      <c r="BA3194" s="50">
        <f t="shared" si="998"/>
        <v>82.003424254597945</v>
      </c>
      <c r="BB3194" s="50">
        <f t="shared" si="999"/>
        <v>84.53961263360614</v>
      </c>
      <c r="BC3194" s="17">
        <f t="shared" si="1000"/>
        <v>19808</v>
      </c>
      <c r="BD3194" s="50">
        <f t="shared" si="1001"/>
        <v>3.6313606335798996</v>
      </c>
      <c r="BE3194" s="50">
        <f t="shared" si="1002"/>
        <v>53.259955959171862</v>
      </c>
      <c r="BF3194" s="50">
        <f t="shared" si="1008"/>
        <v>87.116333028728889</v>
      </c>
      <c r="BG3194" s="50"/>
      <c r="BH3194" s="17">
        <f t="shared" si="1003"/>
        <v>0</v>
      </c>
      <c r="BI3194" s="17">
        <f t="shared" si="1011"/>
        <v>3194</v>
      </c>
      <c r="BJ3194" s="17">
        <f t="shared" si="1009"/>
        <v>3194</v>
      </c>
      <c r="BK3194" s="150">
        <f t="shared" si="1010"/>
        <v>29456</v>
      </c>
      <c r="BL3194" s="50" t="e">
        <f t="shared" ca="1" si="1004"/>
        <v>#NAME?</v>
      </c>
      <c r="BM3194" s="50" t="e">
        <f t="shared" ca="1" si="1005"/>
        <v>#NAME?</v>
      </c>
      <c r="BN3194" s="50" t="e">
        <f t="shared" ca="1" si="1006"/>
        <v>#NAME?</v>
      </c>
    </row>
    <row r="3195" spans="1:66" x14ac:dyDescent="0.35">
      <c r="A3195" s="48">
        <v>29457</v>
      </c>
      <c r="B3195" s="17">
        <v>1980</v>
      </c>
      <c r="C3195" s="17">
        <v>8</v>
      </c>
      <c r="D3195" s="17">
        <v>237</v>
      </c>
      <c r="E3195" s="17">
        <v>24</v>
      </c>
      <c r="F3195" s="17">
        <v>1</v>
      </c>
      <c r="G3195" s="50">
        <v>3</v>
      </c>
      <c r="H3195" s="32">
        <v>3.6549918740274454</v>
      </c>
      <c r="I3195" s="50">
        <v>18.666666666666668</v>
      </c>
      <c r="J3195" s="13">
        <v>3</v>
      </c>
      <c r="K3195" s="13">
        <f t="shared" si="992"/>
        <v>3</v>
      </c>
      <c r="L3195" s="13">
        <f t="shared" si="993"/>
        <v>0</v>
      </c>
      <c r="M3195" s="13" t="e">
        <f ca="1">CalcTable[[#This Row],[IWC]]-AE3194</f>
        <v>#NAME?</v>
      </c>
      <c r="N3195" s="13" t="e">
        <f ca="1">IF(CalcTable[[#This Row],[Day of Year]]&lt;123,FCAP,AE3194)</f>
        <v>#NAME?</v>
      </c>
      <c r="O3195" s="17" t="e">
        <f ca="1">IF(IRR_DRIP,5,COUNTIF('IDET Wind Values'!C3179:G3179,"&lt;="&amp;IRR_MAXWIND))</f>
        <v>#NAME?</v>
      </c>
      <c r="P3195" s="13" t="e">
        <f ca="1">CalcTable[[#This Row],[ET_o]]*KL</f>
        <v>#NAME?</v>
      </c>
      <c r="Q3195" s="13" t="e">
        <f ca="1">IF(WILTPT&lt;=0,1,MAX(0,MIN(1,(CalcTable[[#This Row],[IWC]]-WILTPT)/(MAD-WILTPT))))</f>
        <v>#NAME?</v>
      </c>
      <c r="R3195" s="13" t="e">
        <f ca="1">CalcTable[[#This Row],[ETMult]]*CalcTable[[#This Row],[ETb]]</f>
        <v>#NAME?</v>
      </c>
      <c r="S3195" s="13" t="b">
        <f>INDEX(IRR_LIST,CalcTable[[#This Row],[Day of Week]]+1)</f>
        <v>1</v>
      </c>
      <c r="T3195" s="13">
        <f t="shared" ca="1" si="994"/>
        <v>0</v>
      </c>
      <c r="U3195" s="13" t="b">
        <f ca="1">IF(CalcTable[[#This Row],[IrrPrecip]]&gt;=IC_MM,FALSE,TRUE)</f>
        <v>1</v>
      </c>
      <c r="V3195" s="13" t="b">
        <f t="shared" si="995"/>
        <v>0</v>
      </c>
      <c r="W3195" s="13" t="e">
        <f ca="1">IF(AND(IRR_DRIP=FALSE,CalcTable[[#This Row],[IrrHours]]&lt;=0),FALSE,TRUE)</f>
        <v>#NAME?</v>
      </c>
      <c r="X3195" s="13" t="e">
        <f ca="1">AND(CalcTable[[#This Row],[IrrDay]],CalcTable[[#This Row],[IrrRain]],CalcTable[[#This Row],[IrrWarm]],CalcTable[[#This Row],[IrrWindy]])</f>
        <v>#NAME?</v>
      </c>
      <c r="Y3195" s="13" t="e">
        <f t="shared" ca="1" si="996"/>
        <v>#NAME?</v>
      </c>
      <c r="Z3195" s="13" t="e">
        <f ca="1">CalcTable[[#This Row],[IrrHours]]/5</f>
        <v>#NAME?</v>
      </c>
      <c r="AA3195" s="13" t="e">
        <f ca="1">IF(CalcTable[[#This Row],[IrrFlag]]=FALSE,0,MAX(0,CalcTable[[#This Row],[VolRednWind]]*(FCAP*IRR_TARGET-CalcTable[[#This Row],[IWC]])))</f>
        <v>#NAME?</v>
      </c>
      <c r="AB3195" s="13" t="e">
        <f ca="1">CalcTable[[#This Row],[IWC]]+CalcTable[[#This Row],[Eff Precip]]+CalcTable[[#This Row],[IrrAmt]]-CalcTable[[#This Row],[AET]]</f>
        <v>#NAME?</v>
      </c>
      <c r="AC3195" s="13" t="e">
        <f ca="1">IF(CalcTable[[#This Row],[PWC]]&gt;FCAP,MIN(24*PERC,MIN(SAT,CalcTable[[#This Row],[PWC]])-FCAP),0)</f>
        <v>#NAME?</v>
      </c>
      <c r="AD3195" s="13" t="e">
        <f ca="1">IF(CalcTable[[#This Row],[PWC]]&gt;SAT,CalcTable[[#This Row],[PWC]]-SAT,0)</f>
        <v>#NAME?</v>
      </c>
      <c r="AE3195" s="13" t="e">
        <f ca="1">CalcTable[[#This Row],[PWC]]-CalcTable[[#This Row],[PercAmt]]-CalcTable[[#This Row],[Runoff]]</f>
        <v>#NAME?</v>
      </c>
      <c r="AF3195" s="13" t="e">
        <f ca="1">CalcTable[[#This Row],[IrrAmt]]/1000*CUR_IRR_AREA*10000/IRR_EFF</f>
        <v>#NAME?</v>
      </c>
      <c r="AG3195" s="147"/>
      <c r="AH3195" s="13"/>
      <c r="AI3195" s="50">
        <v>0</v>
      </c>
      <c r="AJ3195" s="50">
        <v>0</v>
      </c>
      <c r="AK3195" s="50">
        <v>0</v>
      </c>
      <c r="AL3195" s="50">
        <v>0</v>
      </c>
      <c r="AM3195" s="50"/>
      <c r="AN3195" s="50"/>
      <c r="AO3195" s="50"/>
      <c r="AP3195" s="50"/>
      <c r="AQ3195" s="50"/>
      <c r="AR3195" s="50"/>
      <c r="AS3195" s="50"/>
      <c r="AT3195" s="50"/>
      <c r="AU3195" s="50"/>
      <c r="AV3195" s="50"/>
      <c r="AW3195" s="50"/>
      <c r="AX3195" s="50">
        <f t="shared" si="1007"/>
        <v>0</v>
      </c>
      <c r="AY3195" s="50"/>
      <c r="AZ3195" s="50">
        <f t="shared" si="997"/>
        <v>0</v>
      </c>
      <c r="BA3195" s="50">
        <f t="shared" si="998"/>
        <v>0</v>
      </c>
      <c r="BB3195" s="50">
        <f t="shared" si="999"/>
        <v>0</v>
      </c>
      <c r="BC3195" s="17">
        <f t="shared" si="1000"/>
        <v>19808</v>
      </c>
      <c r="BD3195" s="50">
        <f t="shared" si="1001"/>
        <v>0</v>
      </c>
      <c r="BE3195" s="50">
        <f t="shared" si="1002"/>
        <v>0</v>
      </c>
      <c r="BF3195" s="50">
        <f t="shared" si="1008"/>
        <v>0</v>
      </c>
      <c r="BG3195" s="50"/>
      <c r="BH3195" s="17">
        <f t="shared" si="1003"/>
        <v>0</v>
      </c>
      <c r="BI3195" s="17">
        <f t="shared" si="1011"/>
        <v>3195</v>
      </c>
      <c r="BJ3195" s="17">
        <f t="shared" si="1009"/>
        <v>3195</v>
      </c>
      <c r="BK3195" s="150">
        <f t="shared" si="1010"/>
        <v>29457</v>
      </c>
      <c r="BL3195" s="50" t="e">
        <f t="shared" ca="1" si="1004"/>
        <v>#NAME?</v>
      </c>
      <c r="BM3195" s="50" t="e">
        <f t="shared" ca="1" si="1005"/>
        <v>#NAME?</v>
      </c>
      <c r="BN3195" s="50" t="e">
        <f t="shared" ca="1" si="1006"/>
        <v>#NAME?</v>
      </c>
    </row>
    <row r="3196" spans="1:66" x14ac:dyDescent="0.35">
      <c r="A3196" s="48">
        <v>29458</v>
      </c>
      <c r="B3196" s="17">
        <v>1980</v>
      </c>
      <c r="C3196" s="17">
        <v>8</v>
      </c>
      <c r="D3196" s="17">
        <v>238</v>
      </c>
      <c r="E3196" s="17">
        <v>25</v>
      </c>
      <c r="F3196" s="17">
        <v>2</v>
      </c>
      <c r="G3196" s="50">
        <v>-1</v>
      </c>
      <c r="H3196" s="32">
        <v>3.132054579634997</v>
      </c>
      <c r="I3196" s="50">
        <v>6.666666666666667</v>
      </c>
      <c r="J3196" s="13">
        <v>0</v>
      </c>
      <c r="K3196" s="13">
        <f t="shared" si="992"/>
        <v>0</v>
      </c>
      <c r="L3196" s="13">
        <f t="shared" si="993"/>
        <v>0</v>
      </c>
      <c r="M3196" s="13" t="e">
        <f ca="1">CalcTable[[#This Row],[IWC]]-AE3195</f>
        <v>#NAME?</v>
      </c>
      <c r="N3196" s="13" t="e">
        <f ca="1">IF(CalcTable[[#This Row],[Day of Year]]&lt;123,FCAP,AE3195)</f>
        <v>#NAME?</v>
      </c>
      <c r="O3196" s="17" t="e">
        <f ca="1">IF(IRR_DRIP,5,COUNTIF('IDET Wind Values'!C3180:G3180,"&lt;="&amp;IRR_MAXWIND))</f>
        <v>#NAME?</v>
      </c>
      <c r="P3196" s="13" t="e">
        <f ca="1">CalcTable[[#This Row],[ET_o]]*KL</f>
        <v>#NAME?</v>
      </c>
      <c r="Q3196" s="13" t="e">
        <f ca="1">IF(WILTPT&lt;=0,1,MAX(0,MIN(1,(CalcTable[[#This Row],[IWC]]-WILTPT)/(MAD-WILTPT))))</f>
        <v>#NAME?</v>
      </c>
      <c r="R3196" s="13" t="e">
        <f ca="1">CalcTable[[#This Row],[ETMult]]*CalcTable[[#This Row],[ETb]]</f>
        <v>#NAME?</v>
      </c>
      <c r="S3196" s="13" t="b">
        <f>INDEX(IRR_LIST,CalcTable[[#This Row],[Day of Week]]+1)</f>
        <v>0</v>
      </c>
      <c r="T3196" s="13">
        <f t="shared" ca="1" si="994"/>
        <v>3</v>
      </c>
      <c r="U3196" s="13" t="b">
        <f ca="1">IF(CalcTable[[#This Row],[IrrPrecip]]&gt;=IC_MM,FALSE,TRUE)</f>
        <v>1</v>
      </c>
      <c r="V3196" s="13" t="b">
        <f t="shared" si="995"/>
        <v>0</v>
      </c>
      <c r="W3196" s="13" t="e">
        <f ca="1">IF(AND(IRR_DRIP=FALSE,CalcTable[[#This Row],[IrrHours]]&lt;=0),FALSE,TRUE)</f>
        <v>#NAME?</v>
      </c>
      <c r="X3196" s="13" t="e">
        <f ca="1">AND(CalcTable[[#This Row],[IrrDay]],CalcTable[[#This Row],[IrrRain]],CalcTable[[#This Row],[IrrWarm]],CalcTable[[#This Row],[IrrWindy]])</f>
        <v>#NAME?</v>
      </c>
      <c r="Y3196" s="13" t="e">
        <f t="shared" ca="1" si="996"/>
        <v>#NAME?</v>
      </c>
      <c r="Z3196" s="13" t="e">
        <f ca="1">CalcTable[[#This Row],[IrrHours]]/5</f>
        <v>#NAME?</v>
      </c>
      <c r="AA3196" s="13" t="e">
        <f ca="1">IF(CalcTable[[#This Row],[IrrFlag]]=FALSE,0,MAX(0,CalcTable[[#This Row],[VolRednWind]]*(FCAP*IRR_TARGET-CalcTable[[#This Row],[IWC]])))</f>
        <v>#NAME?</v>
      </c>
      <c r="AB3196" s="13" t="e">
        <f ca="1">CalcTable[[#This Row],[IWC]]+CalcTable[[#This Row],[Eff Precip]]+CalcTable[[#This Row],[IrrAmt]]-CalcTable[[#This Row],[AET]]</f>
        <v>#NAME?</v>
      </c>
      <c r="AC3196" s="13" t="e">
        <f ca="1">IF(CalcTable[[#This Row],[PWC]]&gt;FCAP,MIN(24*PERC,MIN(SAT,CalcTable[[#This Row],[PWC]])-FCAP),0)</f>
        <v>#NAME?</v>
      </c>
      <c r="AD3196" s="13" t="e">
        <f ca="1">IF(CalcTable[[#This Row],[PWC]]&gt;SAT,CalcTable[[#This Row],[PWC]]-SAT,0)</f>
        <v>#NAME?</v>
      </c>
      <c r="AE3196" s="13" t="e">
        <f ca="1">CalcTable[[#This Row],[PWC]]-CalcTable[[#This Row],[PercAmt]]-CalcTable[[#This Row],[Runoff]]</f>
        <v>#NAME?</v>
      </c>
      <c r="AF3196" s="13" t="e">
        <f ca="1">CalcTable[[#This Row],[IrrAmt]]/1000*CUR_IRR_AREA*10000/IRR_EFF</f>
        <v>#NAME?</v>
      </c>
      <c r="AG3196" s="147"/>
      <c r="AH3196" s="13"/>
      <c r="AI3196" s="50">
        <v>0</v>
      </c>
      <c r="AJ3196" s="50">
        <v>0</v>
      </c>
      <c r="AK3196" s="50">
        <v>0</v>
      </c>
      <c r="AL3196" s="50">
        <v>0</v>
      </c>
      <c r="AM3196" s="50"/>
      <c r="AN3196" s="50"/>
      <c r="AO3196" s="50"/>
      <c r="AP3196" s="50"/>
      <c r="AQ3196" s="50"/>
      <c r="AR3196" s="50"/>
      <c r="AS3196" s="50"/>
      <c r="AT3196" s="50"/>
      <c r="AU3196" s="50"/>
      <c r="AV3196" s="50"/>
      <c r="AW3196" s="50"/>
      <c r="AX3196" s="50">
        <f t="shared" si="1007"/>
        <v>0</v>
      </c>
      <c r="AY3196" s="50"/>
      <c r="AZ3196" s="50">
        <f t="shared" si="997"/>
        <v>0</v>
      </c>
      <c r="BA3196" s="50">
        <f t="shared" si="998"/>
        <v>0</v>
      </c>
      <c r="BB3196" s="50">
        <f t="shared" si="999"/>
        <v>0</v>
      </c>
      <c r="BC3196" s="17">
        <f t="shared" si="1000"/>
        <v>19808</v>
      </c>
      <c r="BD3196" s="50">
        <f t="shared" si="1001"/>
        <v>0</v>
      </c>
      <c r="BE3196" s="50">
        <f t="shared" si="1002"/>
        <v>0</v>
      </c>
      <c r="BF3196" s="50">
        <f t="shared" si="1008"/>
        <v>0</v>
      </c>
      <c r="BG3196" s="50"/>
      <c r="BH3196" s="17">
        <f t="shared" si="1003"/>
        <v>0</v>
      </c>
      <c r="BI3196" s="17">
        <f t="shared" si="1011"/>
        <v>3196</v>
      </c>
      <c r="BJ3196" s="17">
        <f t="shared" si="1009"/>
        <v>3196</v>
      </c>
      <c r="BK3196" s="150">
        <f t="shared" si="1010"/>
        <v>29458</v>
      </c>
      <c r="BL3196" s="50" t="e">
        <f t="shared" ca="1" si="1004"/>
        <v>#NAME?</v>
      </c>
      <c r="BM3196" s="50" t="e">
        <f t="shared" ca="1" si="1005"/>
        <v>#NAME?</v>
      </c>
      <c r="BN3196" s="50" t="e">
        <f t="shared" ca="1" si="1006"/>
        <v>#NAME?</v>
      </c>
    </row>
    <row r="3197" spans="1:66" x14ac:dyDescent="0.35">
      <c r="A3197" s="48">
        <v>29459</v>
      </c>
      <c r="B3197" s="17">
        <v>1980</v>
      </c>
      <c r="C3197" s="17">
        <v>8</v>
      </c>
      <c r="D3197" s="17">
        <v>239</v>
      </c>
      <c r="E3197" s="17">
        <v>26</v>
      </c>
      <c r="F3197" s="17">
        <v>3</v>
      </c>
      <c r="G3197" s="50">
        <v>2.9</v>
      </c>
      <c r="H3197" s="32">
        <v>4.1249140659795973</v>
      </c>
      <c r="I3197" s="50">
        <v>9.8333333333333339</v>
      </c>
      <c r="J3197" s="13">
        <v>0</v>
      </c>
      <c r="K3197" s="13">
        <f t="shared" si="992"/>
        <v>0</v>
      </c>
      <c r="L3197" s="13">
        <f t="shared" si="993"/>
        <v>0</v>
      </c>
      <c r="M3197" s="13" t="e">
        <f ca="1">CalcTable[[#This Row],[IWC]]-AE3196</f>
        <v>#NAME?</v>
      </c>
      <c r="N3197" s="13" t="e">
        <f ca="1">IF(CalcTable[[#This Row],[Day of Year]]&lt;123,FCAP,AE3196)</f>
        <v>#NAME?</v>
      </c>
      <c r="O3197" s="17" t="e">
        <f ca="1">IF(IRR_DRIP,5,COUNTIF('IDET Wind Values'!C3181:G3181,"&lt;="&amp;IRR_MAXWIND))</f>
        <v>#NAME?</v>
      </c>
      <c r="P3197" s="13" t="e">
        <f ca="1">CalcTable[[#This Row],[ET_o]]*KL</f>
        <v>#NAME?</v>
      </c>
      <c r="Q3197" s="13" t="e">
        <f ca="1">IF(WILTPT&lt;=0,1,MAX(0,MIN(1,(CalcTable[[#This Row],[IWC]]-WILTPT)/(MAD-WILTPT))))</f>
        <v>#NAME?</v>
      </c>
      <c r="R3197" s="13" t="e">
        <f ca="1">CalcTable[[#This Row],[ETMult]]*CalcTable[[#This Row],[ETb]]</f>
        <v>#NAME?</v>
      </c>
      <c r="S3197" s="13" t="b">
        <f>INDEX(IRR_LIST,CalcTable[[#This Row],[Day of Week]]+1)</f>
        <v>1</v>
      </c>
      <c r="T3197" s="13">
        <f t="shared" ca="1" si="994"/>
        <v>3</v>
      </c>
      <c r="U3197" s="13" t="b">
        <f ca="1">IF(CalcTable[[#This Row],[IrrPrecip]]&gt;=IC_MM,FALSE,TRUE)</f>
        <v>1</v>
      </c>
      <c r="V3197" s="13" t="b">
        <f t="shared" si="995"/>
        <v>1</v>
      </c>
      <c r="W3197" s="13" t="e">
        <f ca="1">IF(AND(IRR_DRIP=FALSE,CalcTable[[#This Row],[IrrHours]]&lt;=0),FALSE,TRUE)</f>
        <v>#NAME?</v>
      </c>
      <c r="X3197" s="13" t="e">
        <f ca="1">AND(CalcTable[[#This Row],[IrrDay]],CalcTable[[#This Row],[IrrRain]],CalcTable[[#This Row],[IrrWarm]],CalcTable[[#This Row],[IrrWindy]])</f>
        <v>#NAME?</v>
      </c>
      <c r="Y3197" s="13" t="e">
        <f t="shared" ca="1" si="996"/>
        <v>#NAME?</v>
      </c>
      <c r="Z3197" s="13" t="e">
        <f ca="1">CalcTable[[#This Row],[IrrHours]]/5</f>
        <v>#NAME?</v>
      </c>
      <c r="AA3197" s="13" t="e">
        <f ca="1">IF(CalcTable[[#This Row],[IrrFlag]]=FALSE,0,MAX(0,CalcTable[[#This Row],[VolRednWind]]*(FCAP*IRR_TARGET-CalcTable[[#This Row],[IWC]])))</f>
        <v>#NAME?</v>
      </c>
      <c r="AB3197" s="13" t="e">
        <f ca="1">CalcTable[[#This Row],[IWC]]+CalcTable[[#This Row],[Eff Precip]]+CalcTable[[#This Row],[IrrAmt]]-CalcTable[[#This Row],[AET]]</f>
        <v>#NAME?</v>
      </c>
      <c r="AC3197" s="13" t="e">
        <f ca="1">IF(CalcTable[[#This Row],[PWC]]&gt;FCAP,MIN(24*PERC,MIN(SAT,CalcTable[[#This Row],[PWC]])-FCAP),0)</f>
        <v>#NAME?</v>
      </c>
      <c r="AD3197" s="13" t="e">
        <f ca="1">IF(CalcTable[[#This Row],[PWC]]&gt;SAT,CalcTable[[#This Row],[PWC]]-SAT,0)</f>
        <v>#NAME?</v>
      </c>
      <c r="AE3197" s="13" t="e">
        <f ca="1">CalcTable[[#This Row],[PWC]]-CalcTable[[#This Row],[PercAmt]]-CalcTable[[#This Row],[Runoff]]</f>
        <v>#NAME?</v>
      </c>
      <c r="AF3197" s="13" t="e">
        <f ca="1">CalcTable[[#This Row],[IrrAmt]]/1000*CUR_IRR_AREA*10000/IRR_EFF</f>
        <v>#NAME?</v>
      </c>
      <c r="AG3197" s="147"/>
      <c r="AH3197" s="13"/>
      <c r="AI3197" s="50">
        <v>5.3485241944396069</v>
      </c>
      <c r="AJ3197" s="50">
        <v>6.8706588717132355</v>
      </c>
      <c r="AK3197" s="50">
        <v>0</v>
      </c>
      <c r="AL3197" s="50">
        <v>0</v>
      </c>
      <c r="AM3197" s="50"/>
      <c r="AN3197" s="50"/>
      <c r="AO3197" s="50"/>
      <c r="AP3197" s="50"/>
      <c r="AQ3197" s="50"/>
      <c r="AR3197" s="50"/>
      <c r="AS3197" s="50"/>
      <c r="AT3197" s="50"/>
      <c r="AU3197" s="50"/>
      <c r="AV3197" s="50"/>
      <c r="AW3197" s="50"/>
      <c r="AX3197" s="50">
        <f t="shared" si="1007"/>
        <v>12.219183066152842</v>
      </c>
      <c r="AY3197" s="50"/>
      <c r="AZ3197" s="50">
        <f t="shared" si="997"/>
        <v>279.98434842203585</v>
      </c>
      <c r="BA3197" s="50">
        <f t="shared" si="998"/>
        <v>453.23419143041531</v>
      </c>
      <c r="BB3197" s="50">
        <f t="shared" si="999"/>
        <v>469.02757709280269</v>
      </c>
      <c r="BC3197" s="17">
        <f t="shared" si="1000"/>
        <v>19808</v>
      </c>
      <c r="BD3197" s="50">
        <f t="shared" si="1001"/>
        <v>12.219183066152842</v>
      </c>
      <c r="BE3197" s="50">
        <f t="shared" si="1002"/>
        <v>279.98434842203585</v>
      </c>
      <c r="BF3197" s="50">
        <f t="shared" si="1008"/>
        <v>457.96526303295502</v>
      </c>
      <c r="BG3197" s="50"/>
      <c r="BH3197" s="17">
        <f t="shared" si="1003"/>
        <v>0</v>
      </c>
      <c r="BI3197" s="17">
        <f t="shared" si="1011"/>
        <v>3197</v>
      </c>
      <c r="BJ3197" s="17">
        <f t="shared" si="1009"/>
        <v>3197</v>
      </c>
      <c r="BK3197" s="150">
        <f t="shared" si="1010"/>
        <v>29459</v>
      </c>
      <c r="BL3197" s="50" t="e">
        <f t="shared" ca="1" si="1004"/>
        <v>#NAME?</v>
      </c>
      <c r="BM3197" s="50" t="e">
        <f t="shared" ca="1" si="1005"/>
        <v>#NAME?</v>
      </c>
      <c r="BN3197" s="50" t="e">
        <f t="shared" ca="1" si="1006"/>
        <v>#NAME?</v>
      </c>
    </row>
    <row r="3198" spans="1:66" x14ac:dyDescent="0.35">
      <c r="A3198" s="48">
        <v>29460</v>
      </c>
      <c r="B3198" s="17">
        <v>1980</v>
      </c>
      <c r="C3198" s="17">
        <v>8</v>
      </c>
      <c r="D3198" s="17">
        <v>240</v>
      </c>
      <c r="E3198" s="17">
        <v>27</v>
      </c>
      <c r="F3198" s="17">
        <v>4</v>
      </c>
      <c r="G3198" s="50">
        <v>9.3000000000000007</v>
      </c>
      <c r="H3198" s="32">
        <v>4.2770400787876337</v>
      </c>
      <c r="I3198" s="50">
        <v>11.166666666666666</v>
      </c>
      <c r="J3198" s="13">
        <v>0</v>
      </c>
      <c r="K3198" s="13">
        <f t="shared" si="992"/>
        <v>0</v>
      </c>
      <c r="L3198" s="13">
        <f t="shared" si="993"/>
        <v>0</v>
      </c>
      <c r="M3198" s="13" t="e">
        <f ca="1">CalcTable[[#This Row],[IWC]]-AE3197</f>
        <v>#NAME?</v>
      </c>
      <c r="N3198" s="13" t="e">
        <f ca="1">IF(CalcTable[[#This Row],[Day of Year]]&lt;123,FCAP,AE3197)</f>
        <v>#NAME?</v>
      </c>
      <c r="O3198" s="17" t="e">
        <f ca="1">IF(IRR_DRIP,5,COUNTIF('IDET Wind Values'!C3182:G3182,"&lt;="&amp;IRR_MAXWIND))</f>
        <v>#NAME?</v>
      </c>
      <c r="P3198" s="13" t="e">
        <f ca="1">CalcTable[[#This Row],[ET_o]]*KL</f>
        <v>#NAME?</v>
      </c>
      <c r="Q3198" s="13" t="e">
        <f ca="1">IF(WILTPT&lt;=0,1,MAX(0,MIN(1,(CalcTable[[#This Row],[IWC]]-WILTPT)/(MAD-WILTPT))))</f>
        <v>#NAME?</v>
      </c>
      <c r="R3198" s="13" t="e">
        <f ca="1">CalcTable[[#This Row],[ETMult]]*CalcTable[[#This Row],[ETb]]</f>
        <v>#NAME?</v>
      </c>
      <c r="S3198" s="13" t="b">
        <f>INDEX(IRR_LIST,CalcTable[[#This Row],[Day of Week]]+1)</f>
        <v>0</v>
      </c>
      <c r="T3198" s="13">
        <f t="shared" ca="1" si="994"/>
        <v>0</v>
      </c>
      <c r="U3198" s="13" t="b">
        <f ca="1">IF(CalcTable[[#This Row],[IrrPrecip]]&gt;=IC_MM,FALSE,TRUE)</f>
        <v>1</v>
      </c>
      <c r="V3198" s="13" t="b">
        <f t="shared" si="995"/>
        <v>1</v>
      </c>
      <c r="W3198" s="13" t="e">
        <f ca="1">IF(AND(IRR_DRIP=FALSE,CalcTable[[#This Row],[IrrHours]]&lt;=0),FALSE,TRUE)</f>
        <v>#NAME?</v>
      </c>
      <c r="X3198" s="13" t="e">
        <f ca="1">AND(CalcTable[[#This Row],[IrrDay]],CalcTable[[#This Row],[IrrRain]],CalcTable[[#This Row],[IrrWarm]],CalcTable[[#This Row],[IrrWindy]])</f>
        <v>#NAME?</v>
      </c>
      <c r="Y3198" s="13" t="e">
        <f t="shared" ca="1" si="996"/>
        <v>#NAME?</v>
      </c>
      <c r="Z3198" s="13" t="e">
        <f ca="1">CalcTable[[#This Row],[IrrHours]]/5</f>
        <v>#NAME?</v>
      </c>
      <c r="AA3198" s="13" t="e">
        <f ca="1">IF(CalcTable[[#This Row],[IrrFlag]]=FALSE,0,MAX(0,CalcTable[[#This Row],[VolRednWind]]*(FCAP*IRR_TARGET-CalcTable[[#This Row],[IWC]])))</f>
        <v>#NAME?</v>
      </c>
      <c r="AB3198" s="13" t="e">
        <f ca="1">CalcTable[[#This Row],[IWC]]+CalcTable[[#This Row],[Eff Precip]]+CalcTable[[#This Row],[IrrAmt]]-CalcTable[[#This Row],[AET]]</f>
        <v>#NAME?</v>
      </c>
      <c r="AC3198" s="13" t="e">
        <f ca="1">IF(CalcTable[[#This Row],[PWC]]&gt;FCAP,MIN(24*PERC,MIN(SAT,CalcTable[[#This Row],[PWC]])-FCAP),0)</f>
        <v>#NAME?</v>
      </c>
      <c r="AD3198" s="13" t="e">
        <f ca="1">IF(CalcTable[[#This Row],[PWC]]&gt;SAT,CalcTable[[#This Row],[PWC]]-SAT,0)</f>
        <v>#NAME?</v>
      </c>
      <c r="AE3198" s="13" t="e">
        <f ca="1">CalcTable[[#This Row],[PWC]]-CalcTable[[#This Row],[PercAmt]]-CalcTable[[#This Row],[Runoff]]</f>
        <v>#NAME?</v>
      </c>
      <c r="AF3198" s="13" t="e">
        <f ca="1">CalcTable[[#This Row],[IrrAmt]]/1000*CUR_IRR_AREA*10000/IRR_EFF</f>
        <v>#NAME?</v>
      </c>
      <c r="AG3198" s="147"/>
      <c r="AH3198" s="13"/>
      <c r="AI3198" s="50">
        <v>0</v>
      </c>
      <c r="AJ3198" s="50">
        <v>0</v>
      </c>
      <c r="AK3198" s="50">
        <v>6.5744673756577683</v>
      </c>
      <c r="AL3198" s="50">
        <v>10.21120278182679</v>
      </c>
      <c r="AM3198" s="50"/>
      <c r="AN3198" s="50"/>
      <c r="AO3198" s="50"/>
      <c r="AP3198" s="50"/>
      <c r="AQ3198" s="50"/>
      <c r="AR3198" s="50"/>
      <c r="AS3198" s="50"/>
      <c r="AT3198" s="50"/>
      <c r="AU3198" s="50"/>
      <c r="AV3198" s="50"/>
      <c r="AW3198" s="50"/>
      <c r="AX3198" s="50">
        <f t="shared" si="1007"/>
        <v>16.78567015748456</v>
      </c>
      <c r="AY3198" s="50"/>
      <c r="AZ3198" s="50">
        <f t="shared" si="997"/>
        <v>395.95413644323315</v>
      </c>
      <c r="BA3198" s="50">
        <f t="shared" si="998"/>
        <v>609.64367039672402</v>
      </c>
      <c r="BB3198" s="50">
        <f t="shared" si="999"/>
        <v>628.49862927497327</v>
      </c>
      <c r="BC3198" s="17">
        <f t="shared" si="1000"/>
        <v>19808</v>
      </c>
      <c r="BD3198" s="50">
        <f t="shared" si="1001"/>
        <v>16.78567015748456</v>
      </c>
      <c r="BE3198" s="50">
        <f t="shared" si="1002"/>
        <v>395.95413644323315</v>
      </c>
      <c r="BF3198" s="50">
        <f t="shared" si="1008"/>
        <v>647.65491809520086</v>
      </c>
      <c r="BG3198" s="50"/>
      <c r="BH3198" s="17">
        <f t="shared" si="1003"/>
        <v>0</v>
      </c>
      <c r="BI3198" s="17">
        <f t="shared" si="1011"/>
        <v>3198</v>
      </c>
      <c r="BJ3198" s="17">
        <f t="shared" si="1009"/>
        <v>3198</v>
      </c>
      <c r="BK3198" s="150">
        <f t="shared" si="1010"/>
        <v>29460</v>
      </c>
      <c r="BL3198" s="50" t="e">
        <f t="shared" ca="1" si="1004"/>
        <v>#NAME?</v>
      </c>
      <c r="BM3198" s="50" t="e">
        <f t="shared" ca="1" si="1005"/>
        <v>#NAME?</v>
      </c>
      <c r="BN3198" s="50" t="e">
        <f t="shared" ca="1" si="1006"/>
        <v>#NAME?</v>
      </c>
    </row>
    <row r="3199" spans="1:66" x14ac:dyDescent="0.35">
      <c r="A3199" s="48">
        <v>29461</v>
      </c>
      <c r="B3199" s="17">
        <v>1980</v>
      </c>
      <c r="C3199" s="17">
        <v>8</v>
      </c>
      <c r="D3199" s="17">
        <v>241</v>
      </c>
      <c r="E3199" s="17">
        <v>28</v>
      </c>
      <c r="F3199" s="17">
        <v>5</v>
      </c>
      <c r="G3199" s="50">
        <v>4</v>
      </c>
      <c r="H3199" s="32">
        <v>2.8688529720471765</v>
      </c>
      <c r="I3199" s="50">
        <v>11.333333333333334</v>
      </c>
      <c r="J3199" s="13">
        <v>1.2</v>
      </c>
      <c r="K3199" s="13">
        <f t="shared" si="992"/>
        <v>1.2</v>
      </c>
      <c r="L3199" s="13">
        <f t="shared" si="993"/>
        <v>0</v>
      </c>
      <c r="M3199" s="13" t="e">
        <f ca="1">CalcTable[[#This Row],[IWC]]-AE3198</f>
        <v>#NAME?</v>
      </c>
      <c r="N3199" s="13" t="e">
        <f ca="1">IF(CalcTable[[#This Row],[Day of Year]]&lt;123,FCAP,AE3198)</f>
        <v>#NAME?</v>
      </c>
      <c r="O3199" s="17" t="e">
        <f ca="1">IF(IRR_DRIP,5,COUNTIF('IDET Wind Values'!C3183:G3183,"&lt;="&amp;IRR_MAXWIND))</f>
        <v>#NAME?</v>
      </c>
      <c r="P3199" s="13" t="e">
        <f ca="1">CalcTable[[#This Row],[ET_o]]*KL</f>
        <v>#NAME?</v>
      </c>
      <c r="Q3199" s="13" t="e">
        <f ca="1">IF(WILTPT&lt;=0,1,MAX(0,MIN(1,(CalcTable[[#This Row],[IWC]]-WILTPT)/(MAD-WILTPT))))</f>
        <v>#NAME?</v>
      </c>
      <c r="R3199" s="13" t="e">
        <f ca="1">CalcTable[[#This Row],[ETMult]]*CalcTable[[#This Row],[ETb]]</f>
        <v>#NAME?</v>
      </c>
      <c r="S3199" s="13" t="b">
        <f>INDEX(IRR_LIST,CalcTable[[#This Row],[Day of Week]]+1)</f>
        <v>1</v>
      </c>
      <c r="T3199" s="13">
        <f t="shared" ca="1" si="994"/>
        <v>0</v>
      </c>
      <c r="U3199" s="13" t="b">
        <f ca="1">IF(CalcTable[[#This Row],[IrrPrecip]]&gt;=IC_MM,FALSE,TRUE)</f>
        <v>1</v>
      </c>
      <c r="V3199" s="13" t="b">
        <f t="shared" si="995"/>
        <v>1</v>
      </c>
      <c r="W3199" s="13" t="e">
        <f ca="1">IF(AND(IRR_DRIP=FALSE,CalcTable[[#This Row],[IrrHours]]&lt;=0),FALSE,TRUE)</f>
        <v>#NAME?</v>
      </c>
      <c r="X3199" s="13" t="e">
        <f ca="1">AND(CalcTable[[#This Row],[IrrDay]],CalcTable[[#This Row],[IrrRain]],CalcTable[[#This Row],[IrrWarm]],CalcTable[[#This Row],[IrrWindy]])</f>
        <v>#NAME?</v>
      </c>
      <c r="Y3199" s="13" t="e">
        <f t="shared" ca="1" si="996"/>
        <v>#NAME?</v>
      </c>
      <c r="Z3199" s="13" t="e">
        <f ca="1">CalcTable[[#This Row],[IrrHours]]/5</f>
        <v>#NAME?</v>
      </c>
      <c r="AA3199" s="13" t="e">
        <f ca="1">IF(CalcTable[[#This Row],[IrrFlag]]=FALSE,0,MAX(0,CalcTable[[#This Row],[VolRednWind]]*(FCAP*IRR_TARGET-CalcTable[[#This Row],[IWC]])))</f>
        <v>#NAME?</v>
      </c>
      <c r="AB3199" s="13" t="e">
        <f ca="1">CalcTable[[#This Row],[IWC]]+CalcTable[[#This Row],[Eff Precip]]+CalcTable[[#This Row],[IrrAmt]]-CalcTable[[#This Row],[AET]]</f>
        <v>#NAME?</v>
      </c>
      <c r="AC3199" s="13" t="e">
        <f ca="1">IF(CalcTable[[#This Row],[PWC]]&gt;FCAP,MIN(24*PERC,MIN(SAT,CalcTable[[#This Row],[PWC]])-FCAP),0)</f>
        <v>#NAME?</v>
      </c>
      <c r="AD3199" s="13" t="e">
        <f ca="1">IF(CalcTable[[#This Row],[PWC]]&gt;SAT,CalcTable[[#This Row],[PWC]]-SAT,0)</f>
        <v>#NAME?</v>
      </c>
      <c r="AE3199" s="13" t="e">
        <f ca="1">CalcTable[[#This Row],[PWC]]-CalcTable[[#This Row],[PercAmt]]-CalcTable[[#This Row],[Runoff]]</f>
        <v>#NAME?</v>
      </c>
      <c r="AF3199" s="13" t="e">
        <f ca="1">CalcTable[[#This Row],[IrrAmt]]/1000*CUR_IRR_AREA*10000/IRR_EFF</f>
        <v>#NAME?</v>
      </c>
      <c r="AG3199" s="147"/>
      <c r="AH3199" s="13"/>
      <c r="AI3199" s="50">
        <v>7.5787777078926268</v>
      </c>
      <c r="AJ3199" s="50">
        <v>9.7124137253441472</v>
      </c>
      <c r="AK3199" s="50">
        <v>0</v>
      </c>
      <c r="AL3199" s="50">
        <v>0</v>
      </c>
      <c r="AM3199" s="50"/>
      <c r="AN3199" s="50"/>
      <c r="AO3199" s="50"/>
      <c r="AP3199" s="50"/>
      <c r="AQ3199" s="50"/>
      <c r="AR3199" s="50"/>
      <c r="AS3199" s="50"/>
      <c r="AT3199" s="50"/>
      <c r="AU3199" s="50"/>
      <c r="AV3199" s="50"/>
      <c r="AW3199" s="50"/>
      <c r="AX3199" s="50">
        <f t="shared" si="1007"/>
        <v>17.291191433236776</v>
      </c>
      <c r="AY3199" s="50"/>
      <c r="AZ3199" s="50">
        <f t="shared" si="997"/>
        <v>396.0528756591869</v>
      </c>
      <c r="BA3199" s="50">
        <f t="shared" si="998"/>
        <v>641.10311164974746</v>
      </c>
      <c r="BB3199" s="50">
        <f t="shared" si="999"/>
        <v>663.44137397389386</v>
      </c>
      <c r="BC3199" s="17">
        <f t="shared" si="1000"/>
        <v>19808</v>
      </c>
      <c r="BD3199" s="50">
        <f t="shared" si="1001"/>
        <v>17.291191433236776</v>
      </c>
      <c r="BE3199" s="50">
        <f t="shared" si="1002"/>
        <v>396.0528756591869</v>
      </c>
      <c r="BF3199" s="50">
        <f t="shared" si="1008"/>
        <v>647.81642401958834</v>
      </c>
      <c r="BG3199" s="50"/>
      <c r="BH3199" s="17">
        <f t="shared" si="1003"/>
        <v>0</v>
      </c>
      <c r="BI3199" s="17">
        <f t="shared" si="1011"/>
        <v>3199</v>
      </c>
      <c r="BJ3199" s="17">
        <f t="shared" si="1009"/>
        <v>3199</v>
      </c>
      <c r="BK3199" s="150">
        <f t="shared" si="1010"/>
        <v>29461</v>
      </c>
      <c r="BL3199" s="50" t="e">
        <f t="shared" ca="1" si="1004"/>
        <v>#NAME?</v>
      </c>
      <c r="BM3199" s="50" t="e">
        <f t="shared" ca="1" si="1005"/>
        <v>#NAME?</v>
      </c>
      <c r="BN3199" s="50" t="e">
        <f t="shared" ca="1" si="1006"/>
        <v>#NAME?</v>
      </c>
    </row>
    <row r="3200" spans="1:66" x14ac:dyDescent="0.35">
      <c r="A3200" s="48">
        <v>29462</v>
      </c>
      <c r="B3200" s="17">
        <v>1980</v>
      </c>
      <c r="C3200" s="17">
        <v>8</v>
      </c>
      <c r="D3200" s="17">
        <v>242</v>
      </c>
      <c r="E3200" s="17">
        <v>29</v>
      </c>
      <c r="F3200" s="17">
        <v>6</v>
      </c>
      <c r="G3200" s="50">
        <v>3.8</v>
      </c>
      <c r="H3200" s="32">
        <v>3.3393359479876148</v>
      </c>
      <c r="I3200" s="50">
        <v>7.5</v>
      </c>
      <c r="J3200" s="13">
        <v>0</v>
      </c>
      <c r="K3200" s="13">
        <f t="shared" si="992"/>
        <v>0</v>
      </c>
      <c r="L3200" s="13">
        <f t="shared" si="993"/>
        <v>0</v>
      </c>
      <c r="M3200" s="13" t="e">
        <f ca="1">CalcTable[[#This Row],[IWC]]-AE3199</f>
        <v>#NAME?</v>
      </c>
      <c r="N3200" s="13" t="e">
        <f ca="1">IF(CalcTable[[#This Row],[Day of Year]]&lt;123,FCAP,AE3199)</f>
        <v>#NAME?</v>
      </c>
      <c r="O3200" s="17" t="e">
        <f ca="1">IF(IRR_DRIP,5,COUNTIF('IDET Wind Values'!C3184:G3184,"&lt;="&amp;IRR_MAXWIND))</f>
        <v>#NAME?</v>
      </c>
      <c r="P3200" s="13" t="e">
        <f ca="1">CalcTable[[#This Row],[ET_o]]*KL</f>
        <v>#NAME?</v>
      </c>
      <c r="Q3200" s="13" t="e">
        <f ca="1">IF(WILTPT&lt;=0,1,MAX(0,MIN(1,(CalcTable[[#This Row],[IWC]]-WILTPT)/(MAD-WILTPT))))</f>
        <v>#NAME?</v>
      </c>
      <c r="R3200" s="13" t="e">
        <f ca="1">CalcTable[[#This Row],[ETMult]]*CalcTable[[#This Row],[ETb]]</f>
        <v>#NAME?</v>
      </c>
      <c r="S3200" s="13" t="b">
        <f>INDEX(IRR_LIST,CalcTable[[#This Row],[Day of Week]]+1)</f>
        <v>0</v>
      </c>
      <c r="T3200" s="13">
        <f t="shared" ca="1" si="994"/>
        <v>1.2</v>
      </c>
      <c r="U3200" s="13" t="b">
        <f ca="1">IF(CalcTable[[#This Row],[IrrPrecip]]&gt;=IC_MM,FALSE,TRUE)</f>
        <v>1</v>
      </c>
      <c r="V3200" s="13" t="b">
        <f t="shared" si="995"/>
        <v>1</v>
      </c>
      <c r="W3200" s="13" t="e">
        <f ca="1">IF(AND(IRR_DRIP=FALSE,CalcTable[[#This Row],[IrrHours]]&lt;=0),FALSE,TRUE)</f>
        <v>#NAME?</v>
      </c>
      <c r="X3200" s="13" t="e">
        <f ca="1">AND(CalcTable[[#This Row],[IrrDay]],CalcTable[[#This Row],[IrrRain]],CalcTable[[#This Row],[IrrWarm]],CalcTable[[#This Row],[IrrWindy]])</f>
        <v>#NAME?</v>
      </c>
      <c r="Y3200" s="13" t="e">
        <f t="shared" ca="1" si="996"/>
        <v>#NAME?</v>
      </c>
      <c r="Z3200" s="13" t="e">
        <f ca="1">CalcTable[[#This Row],[IrrHours]]/5</f>
        <v>#NAME?</v>
      </c>
      <c r="AA3200" s="13" t="e">
        <f ca="1">IF(CalcTable[[#This Row],[IrrFlag]]=FALSE,0,MAX(0,CalcTable[[#This Row],[VolRednWind]]*(FCAP*IRR_TARGET-CalcTable[[#This Row],[IWC]])))</f>
        <v>#NAME?</v>
      </c>
      <c r="AB3200" s="13" t="e">
        <f ca="1">CalcTable[[#This Row],[IWC]]+CalcTable[[#This Row],[Eff Precip]]+CalcTable[[#This Row],[IrrAmt]]-CalcTable[[#This Row],[AET]]</f>
        <v>#NAME?</v>
      </c>
      <c r="AC3200" s="13" t="e">
        <f ca="1">IF(CalcTable[[#This Row],[PWC]]&gt;FCAP,MIN(24*PERC,MIN(SAT,CalcTable[[#This Row],[PWC]])-FCAP),0)</f>
        <v>#NAME?</v>
      </c>
      <c r="AD3200" s="13" t="e">
        <f ca="1">IF(CalcTable[[#This Row],[PWC]]&gt;SAT,CalcTable[[#This Row],[PWC]]-SAT,0)</f>
        <v>#NAME?</v>
      </c>
      <c r="AE3200" s="13" t="e">
        <f ca="1">CalcTable[[#This Row],[PWC]]-CalcTable[[#This Row],[PercAmt]]-CalcTable[[#This Row],[Runoff]]</f>
        <v>#NAME?</v>
      </c>
      <c r="AF3200" s="13" t="e">
        <f ca="1">CalcTable[[#This Row],[IrrAmt]]/1000*CUR_IRR_AREA*10000/IRR_EFF</f>
        <v>#NAME?</v>
      </c>
      <c r="AG3200" s="147"/>
      <c r="AH3200" s="13"/>
      <c r="AI3200" s="50">
        <v>0</v>
      </c>
      <c r="AJ3200" s="50">
        <v>0</v>
      </c>
      <c r="AK3200" s="50">
        <v>0</v>
      </c>
      <c r="AL3200" s="50">
        <v>3.8578691346259468</v>
      </c>
      <c r="AM3200" s="50"/>
      <c r="AN3200" s="50"/>
      <c r="AO3200" s="50"/>
      <c r="AP3200" s="50"/>
      <c r="AQ3200" s="50"/>
      <c r="AR3200" s="50"/>
      <c r="AS3200" s="50"/>
      <c r="AT3200" s="50"/>
      <c r="AU3200" s="50"/>
      <c r="AV3200" s="50"/>
      <c r="AW3200" s="50"/>
      <c r="AX3200" s="50">
        <f t="shared" si="1007"/>
        <v>3.8578691346259468</v>
      </c>
      <c r="AY3200" s="50"/>
      <c r="AZ3200" s="50">
        <f t="shared" si="997"/>
        <v>113.16416128236112</v>
      </c>
      <c r="BA3200" s="50">
        <f t="shared" si="998"/>
        <v>174.2368832442703</v>
      </c>
      <c r="BB3200" s="50">
        <f t="shared" si="999"/>
        <v>179.62565282914466</v>
      </c>
      <c r="BC3200" s="17">
        <f t="shared" si="1000"/>
        <v>19808</v>
      </c>
      <c r="BD3200" s="50">
        <f t="shared" si="1001"/>
        <v>3.8578691346259468</v>
      </c>
      <c r="BE3200" s="50">
        <f t="shared" si="1002"/>
        <v>113.16416128236112</v>
      </c>
      <c r="BF3200" s="50">
        <f t="shared" si="1008"/>
        <v>185.10054286842202</v>
      </c>
      <c r="BG3200" s="50"/>
      <c r="BH3200" s="17">
        <f t="shared" si="1003"/>
        <v>0</v>
      </c>
      <c r="BI3200" s="17">
        <f t="shared" si="1011"/>
        <v>3200</v>
      </c>
      <c r="BJ3200" s="17">
        <f t="shared" si="1009"/>
        <v>3200</v>
      </c>
      <c r="BK3200" s="150">
        <f t="shared" si="1010"/>
        <v>29462</v>
      </c>
      <c r="BL3200" s="50" t="e">
        <f t="shared" ca="1" si="1004"/>
        <v>#NAME?</v>
      </c>
      <c r="BM3200" s="50" t="e">
        <f t="shared" ca="1" si="1005"/>
        <v>#NAME?</v>
      </c>
      <c r="BN3200" s="50" t="e">
        <f t="shared" ca="1" si="1006"/>
        <v>#NAME?</v>
      </c>
    </row>
    <row r="3201" spans="1:66" x14ac:dyDescent="0.35">
      <c r="A3201" s="48">
        <v>29463</v>
      </c>
      <c r="B3201" s="17">
        <v>1980</v>
      </c>
      <c r="C3201" s="17">
        <v>8</v>
      </c>
      <c r="D3201" s="17">
        <v>243</v>
      </c>
      <c r="E3201" s="17">
        <v>30</v>
      </c>
      <c r="F3201" s="17">
        <v>7</v>
      </c>
      <c r="G3201" s="50">
        <v>3.8</v>
      </c>
      <c r="H3201" s="32">
        <v>3.4958397139000366</v>
      </c>
      <c r="I3201" s="50">
        <v>2.8333333333333335</v>
      </c>
      <c r="J3201" s="13">
        <v>1.7</v>
      </c>
      <c r="K3201" s="13">
        <f t="shared" si="992"/>
        <v>1.7</v>
      </c>
      <c r="L3201" s="13">
        <f t="shared" si="993"/>
        <v>0</v>
      </c>
      <c r="M3201" s="13" t="e">
        <f ca="1">CalcTable[[#This Row],[IWC]]-AE3200</f>
        <v>#NAME?</v>
      </c>
      <c r="N3201" s="13" t="e">
        <f ca="1">IF(CalcTable[[#This Row],[Day of Year]]&lt;123,FCAP,AE3200)</f>
        <v>#NAME?</v>
      </c>
      <c r="O3201" s="17" t="e">
        <f ca="1">IF(IRR_DRIP,5,COUNTIF('IDET Wind Values'!C3185:G3185,"&lt;="&amp;IRR_MAXWIND))</f>
        <v>#NAME?</v>
      </c>
      <c r="P3201" s="13" t="e">
        <f ca="1">CalcTable[[#This Row],[ET_o]]*KL</f>
        <v>#NAME?</v>
      </c>
      <c r="Q3201" s="13" t="e">
        <f ca="1">IF(WILTPT&lt;=0,1,MAX(0,MIN(1,(CalcTable[[#This Row],[IWC]]-WILTPT)/(MAD-WILTPT))))</f>
        <v>#NAME?</v>
      </c>
      <c r="R3201" s="13" t="e">
        <f ca="1">CalcTable[[#This Row],[ETMult]]*CalcTable[[#This Row],[ETb]]</f>
        <v>#NAME?</v>
      </c>
      <c r="S3201" s="13" t="b">
        <f>INDEX(IRR_LIST,CalcTable[[#This Row],[Day of Week]]+1)</f>
        <v>0</v>
      </c>
      <c r="T3201" s="13">
        <f t="shared" ca="1" si="994"/>
        <v>1.2</v>
      </c>
      <c r="U3201" s="13" t="b">
        <f ca="1">IF(CalcTable[[#This Row],[IrrPrecip]]&gt;=IC_MM,FALSE,TRUE)</f>
        <v>1</v>
      </c>
      <c r="V3201" s="13" t="b">
        <f t="shared" si="995"/>
        <v>1</v>
      </c>
      <c r="W3201" s="13" t="e">
        <f ca="1">IF(AND(IRR_DRIP=FALSE,CalcTable[[#This Row],[IrrHours]]&lt;=0),FALSE,TRUE)</f>
        <v>#NAME?</v>
      </c>
      <c r="X3201" s="13" t="e">
        <f ca="1">AND(CalcTable[[#This Row],[IrrDay]],CalcTable[[#This Row],[IrrRain]],CalcTable[[#This Row],[IrrWarm]],CalcTable[[#This Row],[IrrWindy]])</f>
        <v>#NAME?</v>
      </c>
      <c r="Y3201" s="13" t="e">
        <f t="shared" ca="1" si="996"/>
        <v>#NAME?</v>
      </c>
      <c r="Z3201" s="13" t="e">
        <f ca="1">CalcTable[[#This Row],[IrrHours]]/5</f>
        <v>#NAME?</v>
      </c>
      <c r="AA3201" s="13" t="e">
        <f ca="1">IF(CalcTable[[#This Row],[IrrFlag]]=FALSE,0,MAX(0,CalcTable[[#This Row],[VolRednWind]]*(FCAP*IRR_TARGET-CalcTable[[#This Row],[IWC]])))</f>
        <v>#NAME?</v>
      </c>
      <c r="AB3201" s="13" t="e">
        <f ca="1">CalcTable[[#This Row],[IWC]]+CalcTable[[#This Row],[Eff Precip]]+CalcTable[[#This Row],[IrrAmt]]-CalcTable[[#This Row],[AET]]</f>
        <v>#NAME?</v>
      </c>
      <c r="AC3201" s="13" t="e">
        <f ca="1">IF(CalcTable[[#This Row],[PWC]]&gt;FCAP,MIN(24*PERC,MIN(SAT,CalcTable[[#This Row],[PWC]])-FCAP),0)</f>
        <v>#NAME?</v>
      </c>
      <c r="AD3201" s="13" t="e">
        <f ca="1">IF(CalcTable[[#This Row],[PWC]]&gt;SAT,CalcTable[[#This Row],[PWC]]-SAT,0)</f>
        <v>#NAME?</v>
      </c>
      <c r="AE3201" s="13" t="e">
        <f ca="1">CalcTable[[#This Row],[PWC]]-CalcTable[[#This Row],[PercAmt]]-CalcTable[[#This Row],[Runoff]]</f>
        <v>#NAME?</v>
      </c>
      <c r="AF3201" s="13" t="e">
        <f ca="1">CalcTable[[#This Row],[IrrAmt]]/1000*CUR_IRR_AREA*10000/IRR_EFF</f>
        <v>#NAME?</v>
      </c>
      <c r="AG3201" s="147"/>
      <c r="AH3201" s="13"/>
      <c r="AI3201" s="50">
        <v>0</v>
      </c>
      <c r="AJ3201" s="50">
        <v>0</v>
      </c>
      <c r="AK3201" s="50">
        <v>4.9488704196186273</v>
      </c>
      <c r="AL3201" s="50">
        <v>0</v>
      </c>
      <c r="AM3201" s="50"/>
      <c r="AN3201" s="50"/>
      <c r="AO3201" s="50"/>
      <c r="AP3201" s="50"/>
      <c r="AQ3201" s="50"/>
      <c r="AR3201" s="50"/>
      <c r="AS3201" s="50"/>
      <c r="AT3201" s="50"/>
      <c r="AU3201" s="50"/>
      <c r="AV3201" s="50"/>
      <c r="AW3201" s="50"/>
      <c r="AX3201" s="50">
        <f t="shared" si="1007"/>
        <v>4.9488704196186273</v>
      </c>
      <c r="AY3201" s="50"/>
      <c r="AZ3201" s="50">
        <f t="shared" si="997"/>
        <v>72.583432821073202</v>
      </c>
      <c r="BA3201" s="50">
        <f t="shared" si="998"/>
        <v>111.75544418482698</v>
      </c>
      <c r="BB3201" s="50">
        <f t="shared" si="999"/>
        <v>115.21179812868763</v>
      </c>
      <c r="BC3201" s="17">
        <f t="shared" si="1000"/>
        <v>19808</v>
      </c>
      <c r="BD3201" s="50">
        <f t="shared" si="1001"/>
        <v>4.9488704196186273</v>
      </c>
      <c r="BE3201" s="50">
        <f t="shared" si="1002"/>
        <v>72.583432821073202</v>
      </c>
      <c r="BF3201" s="50">
        <f t="shared" si="1008"/>
        <v>118.72338968616945</v>
      </c>
      <c r="BG3201" s="50"/>
      <c r="BH3201" s="17">
        <f t="shared" si="1003"/>
        <v>0</v>
      </c>
      <c r="BI3201" s="17">
        <f t="shared" si="1011"/>
        <v>3201</v>
      </c>
      <c r="BJ3201" s="17">
        <f t="shared" si="1009"/>
        <v>3201</v>
      </c>
      <c r="BK3201" s="150">
        <f t="shared" si="1010"/>
        <v>29463</v>
      </c>
      <c r="BL3201" s="50" t="e">
        <f t="shared" ca="1" si="1004"/>
        <v>#NAME?</v>
      </c>
      <c r="BM3201" s="50" t="e">
        <f t="shared" ca="1" si="1005"/>
        <v>#NAME?</v>
      </c>
      <c r="BN3201" s="50" t="e">
        <f t="shared" ca="1" si="1006"/>
        <v>#NAME?</v>
      </c>
    </row>
    <row r="3202" spans="1:66" x14ac:dyDescent="0.35">
      <c r="A3202" s="48">
        <v>29464</v>
      </c>
      <c r="B3202" s="17">
        <v>1980</v>
      </c>
      <c r="C3202" s="17">
        <v>8</v>
      </c>
      <c r="D3202" s="17">
        <v>244</v>
      </c>
      <c r="E3202" s="17">
        <v>31</v>
      </c>
      <c r="F3202" s="17">
        <v>1</v>
      </c>
      <c r="G3202" s="50">
        <v>4</v>
      </c>
      <c r="H3202" s="32">
        <v>2.0610426093533669</v>
      </c>
      <c r="I3202" s="50">
        <v>5.5</v>
      </c>
      <c r="J3202" s="13">
        <v>0.4</v>
      </c>
      <c r="K3202" s="13">
        <f t="shared" si="992"/>
        <v>0.4</v>
      </c>
      <c r="L3202" s="13">
        <f t="shared" si="993"/>
        <v>0</v>
      </c>
      <c r="M3202" s="13" t="e">
        <f ca="1">CalcTable[[#This Row],[IWC]]-AE3201</f>
        <v>#NAME?</v>
      </c>
      <c r="N3202" s="13" t="e">
        <f ca="1">IF(CalcTable[[#This Row],[Day of Year]]&lt;123,FCAP,AE3201)</f>
        <v>#NAME?</v>
      </c>
      <c r="O3202" s="17" t="e">
        <f ca="1">IF(IRR_DRIP,5,COUNTIF('IDET Wind Values'!C3186:G3186,"&lt;="&amp;IRR_MAXWIND))</f>
        <v>#NAME?</v>
      </c>
      <c r="P3202" s="13" t="e">
        <f ca="1">CalcTable[[#This Row],[ET_o]]*KL</f>
        <v>#NAME?</v>
      </c>
      <c r="Q3202" s="13" t="e">
        <f ca="1">IF(WILTPT&lt;=0,1,MAX(0,MIN(1,(CalcTable[[#This Row],[IWC]]-WILTPT)/(MAD-WILTPT))))</f>
        <v>#NAME?</v>
      </c>
      <c r="R3202" s="13" t="e">
        <f ca="1">CalcTable[[#This Row],[ETMult]]*CalcTable[[#This Row],[ETb]]</f>
        <v>#NAME?</v>
      </c>
      <c r="S3202" s="13" t="b">
        <f>INDEX(IRR_LIST,CalcTable[[#This Row],[Day of Week]]+1)</f>
        <v>1</v>
      </c>
      <c r="T3202" s="13">
        <f t="shared" ca="1" si="994"/>
        <v>1.7</v>
      </c>
      <c r="U3202" s="13" t="b">
        <f ca="1">IF(CalcTable[[#This Row],[IrrPrecip]]&gt;=IC_MM,FALSE,TRUE)</f>
        <v>1</v>
      </c>
      <c r="V3202" s="13" t="b">
        <f t="shared" si="995"/>
        <v>0</v>
      </c>
      <c r="W3202" s="13" t="e">
        <f ca="1">IF(AND(IRR_DRIP=FALSE,CalcTable[[#This Row],[IrrHours]]&lt;=0),FALSE,TRUE)</f>
        <v>#NAME?</v>
      </c>
      <c r="X3202" s="13" t="e">
        <f ca="1">AND(CalcTable[[#This Row],[IrrDay]],CalcTable[[#This Row],[IrrRain]],CalcTable[[#This Row],[IrrWarm]],CalcTable[[#This Row],[IrrWindy]])</f>
        <v>#NAME?</v>
      </c>
      <c r="Y3202" s="13" t="e">
        <f t="shared" ca="1" si="996"/>
        <v>#NAME?</v>
      </c>
      <c r="Z3202" s="13" t="e">
        <f ca="1">CalcTable[[#This Row],[IrrHours]]/5</f>
        <v>#NAME?</v>
      </c>
      <c r="AA3202" s="13" t="e">
        <f ca="1">IF(CalcTable[[#This Row],[IrrFlag]]=FALSE,0,MAX(0,CalcTable[[#This Row],[VolRednWind]]*(FCAP*IRR_TARGET-CalcTable[[#This Row],[IWC]])))</f>
        <v>#NAME?</v>
      </c>
      <c r="AB3202" s="13" t="e">
        <f ca="1">CalcTable[[#This Row],[IWC]]+CalcTable[[#This Row],[Eff Precip]]+CalcTable[[#This Row],[IrrAmt]]-CalcTable[[#This Row],[AET]]</f>
        <v>#NAME?</v>
      </c>
      <c r="AC3202" s="13" t="e">
        <f ca="1">IF(CalcTable[[#This Row],[PWC]]&gt;FCAP,MIN(24*PERC,MIN(SAT,CalcTable[[#This Row],[PWC]])-FCAP),0)</f>
        <v>#NAME?</v>
      </c>
      <c r="AD3202" s="13" t="e">
        <f ca="1">IF(CalcTable[[#This Row],[PWC]]&gt;SAT,CalcTable[[#This Row],[PWC]]-SAT,0)</f>
        <v>#NAME?</v>
      </c>
      <c r="AE3202" s="13" t="e">
        <f ca="1">CalcTable[[#This Row],[PWC]]-CalcTable[[#This Row],[PercAmt]]-CalcTable[[#This Row],[Runoff]]</f>
        <v>#NAME?</v>
      </c>
      <c r="AF3202" s="13" t="e">
        <f ca="1">CalcTable[[#This Row],[IrrAmt]]/1000*CUR_IRR_AREA*10000/IRR_EFF</f>
        <v>#NAME?</v>
      </c>
      <c r="AG3202" s="147"/>
      <c r="AH3202" s="13"/>
      <c r="AI3202" s="50">
        <v>0</v>
      </c>
      <c r="AJ3202" s="50">
        <v>0</v>
      </c>
      <c r="AK3202" s="50">
        <v>0</v>
      </c>
      <c r="AL3202" s="50">
        <v>0</v>
      </c>
      <c r="AM3202" s="50"/>
      <c r="AN3202" s="50"/>
      <c r="AO3202" s="50"/>
      <c r="AP3202" s="50"/>
      <c r="AQ3202" s="50"/>
      <c r="AR3202" s="50"/>
      <c r="AS3202" s="50"/>
      <c r="AT3202" s="50"/>
      <c r="AU3202" s="50"/>
      <c r="AV3202" s="50"/>
      <c r="AW3202" s="50"/>
      <c r="AX3202" s="50">
        <f t="shared" si="1007"/>
        <v>0</v>
      </c>
      <c r="AY3202" s="50"/>
      <c r="AZ3202" s="50">
        <f t="shared" si="997"/>
        <v>0</v>
      </c>
      <c r="BA3202" s="50">
        <f t="shared" si="998"/>
        <v>0</v>
      </c>
      <c r="BB3202" s="50">
        <f t="shared" si="999"/>
        <v>0</v>
      </c>
      <c r="BC3202" s="17">
        <f t="shared" si="1000"/>
        <v>19808</v>
      </c>
      <c r="BD3202" s="50">
        <f t="shared" si="1001"/>
        <v>0</v>
      </c>
      <c r="BE3202" s="50">
        <f t="shared" si="1002"/>
        <v>0</v>
      </c>
      <c r="BF3202" s="50">
        <f t="shared" si="1008"/>
        <v>0</v>
      </c>
      <c r="BG3202" s="50"/>
      <c r="BH3202" s="17">
        <f t="shared" si="1003"/>
        <v>0</v>
      </c>
      <c r="BI3202" s="17">
        <f t="shared" si="1011"/>
        <v>3202</v>
      </c>
      <c r="BJ3202" s="17">
        <f t="shared" si="1009"/>
        <v>3202</v>
      </c>
      <c r="BK3202" s="150">
        <f t="shared" si="1010"/>
        <v>29464</v>
      </c>
      <c r="BL3202" s="50" t="e">
        <f t="shared" ca="1" si="1004"/>
        <v>#NAME?</v>
      </c>
      <c r="BM3202" s="50" t="e">
        <f t="shared" ca="1" si="1005"/>
        <v>#NAME?</v>
      </c>
      <c r="BN3202" s="50" t="e">
        <f t="shared" ca="1" si="1006"/>
        <v>#NAME?</v>
      </c>
    </row>
    <row r="3203" spans="1:66" x14ac:dyDescent="0.35">
      <c r="A3203" s="48">
        <v>29465</v>
      </c>
      <c r="B3203" s="17">
        <v>1980</v>
      </c>
      <c r="C3203" s="17">
        <v>9</v>
      </c>
      <c r="D3203" s="17">
        <v>245</v>
      </c>
      <c r="E3203" s="17">
        <v>1</v>
      </c>
      <c r="F3203" s="17">
        <v>2</v>
      </c>
      <c r="G3203" s="50">
        <v>1.8</v>
      </c>
      <c r="H3203" s="32">
        <v>3.0173376421445663</v>
      </c>
      <c r="I3203" s="50">
        <v>0</v>
      </c>
      <c r="J3203" s="13">
        <v>0</v>
      </c>
      <c r="K3203" s="13">
        <f t="shared" si="992"/>
        <v>0</v>
      </c>
      <c r="L3203" s="13">
        <f t="shared" si="993"/>
        <v>0</v>
      </c>
      <c r="M3203" s="13" t="e">
        <f ca="1">CalcTable[[#This Row],[IWC]]-AE3202</f>
        <v>#NAME?</v>
      </c>
      <c r="N3203" s="13" t="e">
        <f ca="1">IF(CalcTable[[#This Row],[Day of Year]]&lt;123,FCAP,AE3202)</f>
        <v>#NAME?</v>
      </c>
      <c r="O3203" s="17" t="e">
        <f ca="1">IF(IRR_DRIP,5,COUNTIF('IDET Wind Values'!C3187:G3187,"&lt;="&amp;IRR_MAXWIND))</f>
        <v>#NAME?</v>
      </c>
      <c r="P3203" s="13" t="e">
        <f ca="1">CalcTable[[#This Row],[ET_o]]*KL</f>
        <v>#NAME?</v>
      </c>
      <c r="Q3203" s="13" t="e">
        <f ca="1">IF(WILTPT&lt;=0,1,MAX(0,MIN(1,(CalcTable[[#This Row],[IWC]]-WILTPT)/(MAD-WILTPT))))</f>
        <v>#NAME?</v>
      </c>
      <c r="R3203" s="13" t="e">
        <f ca="1">CalcTable[[#This Row],[ETMult]]*CalcTable[[#This Row],[ETb]]</f>
        <v>#NAME?</v>
      </c>
      <c r="S3203" s="13" t="b">
        <f>INDEX(IRR_LIST,CalcTable[[#This Row],[Day of Week]]+1)</f>
        <v>0</v>
      </c>
      <c r="T3203" s="13">
        <f t="shared" ca="1" si="994"/>
        <v>2.1</v>
      </c>
      <c r="U3203" s="13" t="b">
        <f ca="1">IF(CalcTable[[#This Row],[IrrPrecip]]&gt;=IC_MM,FALSE,TRUE)</f>
        <v>1</v>
      </c>
      <c r="V3203" s="13" t="b">
        <f t="shared" si="995"/>
        <v>1</v>
      </c>
      <c r="W3203" s="13" t="e">
        <f ca="1">IF(AND(IRR_DRIP=FALSE,CalcTable[[#This Row],[IrrHours]]&lt;=0),FALSE,TRUE)</f>
        <v>#NAME?</v>
      </c>
      <c r="X3203" s="13" t="e">
        <f ca="1">AND(CalcTable[[#This Row],[IrrDay]],CalcTable[[#This Row],[IrrRain]],CalcTable[[#This Row],[IrrWarm]],CalcTable[[#This Row],[IrrWindy]])</f>
        <v>#NAME?</v>
      </c>
      <c r="Y3203" s="13" t="e">
        <f t="shared" ca="1" si="996"/>
        <v>#NAME?</v>
      </c>
      <c r="Z3203" s="13" t="e">
        <f ca="1">CalcTable[[#This Row],[IrrHours]]/5</f>
        <v>#NAME?</v>
      </c>
      <c r="AA3203" s="13" t="e">
        <f ca="1">IF(CalcTable[[#This Row],[IrrFlag]]=FALSE,0,MAX(0,CalcTable[[#This Row],[VolRednWind]]*(FCAP*IRR_TARGET-CalcTable[[#This Row],[IWC]])))</f>
        <v>#NAME?</v>
      </c>
      <c r="AB3203" s="13" t="e">
        <f ca="1">CalcTable[[#This Row],[IWC]]+CalcTable[[#This Row],[Eff Precip]]+CalcTable[[#This Row],[IrrAmt]]-CalcTable[[#This Row],[AET]]</f>
        <v>#NAME?</v>
      </c>
      <c r="AC3203" s="13" t="e">
        <f ca="1">IF(CalcTable[[#This Row],[PWC]]&gt;FCAP,MIN(24*PERC,MIN(SAT,CalcTable[[#This Row],[PWC]])-FCAP),0)</f>
        <v>#NAME?</v>
      </c>
      <c r="AD3203" s="13" t="e">
        <f ca="1">IF(CalcTable[[#This Row],[PWC]]&gt;SAT,CalcTable[[#This Row],[PWC]]-SAT,0)</f>
        <v>#NAME?</v>
      </c>
      <c r="AE3203" s="13" t="e">
        <f ca="1">CalcTable[[#This Row],[PWC]]-CalcTable[[#This Row],[PercAmt]]-CalcTable[[#This Row],[Runoff]]</f>
        <v>#NAME?</v>
      </c>
      <c r="AF3203" s="13" t="e">
        <f ca="1">CalcTable[[#This Row],[IrrAmt]]/1000*CUR_IRR_AREA*10000/IRR_EFF</f>
        <v>#NAME?</v>
      </c>
      <c r="AG3203" s="147"/>
      <c r="AH3203" s="13"/>
      <c r="AI3203" s="50">
        <v>0</v>
      </c>
      <c r="AJ3203" s="50">
        <v>0</v>
      </c>
      <c r="AK3203" s="50">
        <v>0</v>
      </c>
      <c r="AL3203" s="50">
        <v>5.3362852777893757</v>
      </c>
      <c r="AM3203" s="50"/>
      <c r="AN3203" s="50"/>
      <c r="AO3203" s="50"/>
      <c r="AP3203" s="50"/>
      <c r="AQ3203" s="50"/>
      <c r="AR3203" s="50"/>
      <c r="AS3203" s="50"/>
      <c r="AT3203" s="50"/>
      <c r="AU3203" s="50"/>
      <c r="AV3203" s="50"/>
      <c r="AW3203" s="50"/>
      <c r="AX3203" s="50">
        <f t="shared" si="1007"/>
        <v>5.3362852777893757</v>
      </c>
      <c r="AY3203" s="50"/>
      <c r="AZ3203" s="50">
        <f t="shared" si="997"/>
        <v>156.53103481515504</v>
      </c>
      <c r="BA3203" s="50">
        <f t="shared" si="998"/>
        <v>241.00810122333397</v>
      </c>
      <c r="BB3203" s="50">
        <f t="shared" si="999"/>
        <v>248.46196002405563</v>
      </c>
      <c r="BC3203" s="17">
        <f t="shared" si="1000"/>
        <v>19809</v>
      </c>
      <c r="BD3203" s="50">
        <f t="shared" si="1001"/>
        <v>5.3362852777893757</v>
      </c>
      <c r="BE3203" s="50">
        <f t="shared" si="1002"/>
        <v>156.53103481515504</v>
      </c>
      <c r="BF3203" s="50">
        <f t="shared" si="1008"/>
        <v>256.0349424385937</v>
      </c>
      <c r="BG3203" s="50"/>
      <c r="BH3203" s="17">
        <f t="shared" si="1003"/>
        <v>0</v>
      </c>
      <c r="BI3203" s="17">
        <f t="shared" si="1011"/>
        <v>3203</v>
      </c>
      <c r="BJ3203" s="17">
        <f t="shared" si="1009"/>
        <v>3203</v>
      </c>
      <c r="BK3203" s="150">
        <f t="shared" si="1010"/>
        <v>29465</v>
      </c>
      <c r="BL3203" s="50" t="e">
        <f t="shared" ca="1" si="1004"/>
        <v>#NAME?</v>
      </c>
      <c r="BM3203" s="50" t="e">
        <f t="shared" ca="1" si="1005"/>
        <v>#NAME?</v>
      </c>
      <c r="BN3203" s="50" t="e">
        <f t="shared" ca="1" si="1006"/>
        <v>#NAME?</v>
      </c>
    </row>
    <row r="3204" spans="1:66" x14ac:dyDescent="0.35">
      <c r="A3204" s="48">
        <v>29466</v>
      </c>
      <c r="B3204" s="17">
        <v>1980</v>
      </c>
      <c r="C3204" s="17">
        <v>9</v>
      </c>
      <c r="D3204" s="17">
        <v>246</v>
      </c>
      <c r="E3204" s="17">
        <v>2</v>
      </c>
      <c r="F3204" s="17">
        <v>3</v>
      </c>
      <c r="G3204" s="50">
        <v>8.1</v>
      </c>
      <c r="H3204" s="32">
        <v>3.9843343609739175</v>
      </c>
      <c r="I3204" s="50">
        <v>24.333333333333332</v>
      </c>
      <c r="J3204" s="13">
        <v>0.4</v>
      </c>
      <c r="K3204" s="13">
        <f t="shared" si="992"/>
        <v>0.4</v>
      </c>
      <c r="L3204" s="13">
        <f t="shared" si="993"/>
        <v>0</v>
      </c>
      <c r="M3204" s="13" t="e">
        <f ca="1">CalcTable[[#This Row],[IWC]]-AE3203</f>
        <v>#NAME?</v>
      </c>
      <c r="N3204" s="13" t="e">
        <f ca="1">IF(CalcTable[[#This Row],[Day of Year]]&lt;123,FCAP,AE3203)</f>
        <v>#NAME?</v>
      </c>
      <c r="O3204" s="17" t="e">
        <f ca="1">IF(IRR_DRIP,5,COUNTIF('IDET Wind Values'!C3188:G3188,"&lt;="&amp;IRR_MAXWIND))</f>
        <v>#NAME?</v>
      </c>
      <c r="P3204" s="13" t="e">
        <f ca="1">CalcTable[[#This Row],[ET_o]]*KL</f>
        <v>#NAME?</v>
      </c>
      <c r="Q3204" s="13" t="e">
        <f ca="1">IF(WILTPT&lt;=0,1,MAX(0,MIN(1,(CalcTable[[#This Row],[IWC]]-WILTPT)/(MAD-WILTPT))))</f>
        <v>#NAME?</v>
      </c>
      <c r="R3204" s="13" t="e">
        <f ca="1">CalcTable[[#This Row],[ETMult]]*CalcTable[[#This Row],[ETb]]</f>
        <v>#NAME?</v>
      </c>
      <c r="S3204" s="13" t="b">
        <f>INDEX(IRR_LIST,CalcTable[[#This Row],[Day of Week]]+1)</f>
        <v>1</v>
      </c>
      <c r="T3204" s="13">
        <f t="shared" ca="1" si="994"/>
        <v>0.4</v>
      </c>
      <c r="U3204" s="13" t="b">
        <f ca="1">IF(CalcTable[[#This Row],[IrrPrecip]]&gt;=IC_MM,FALSE,TRUE)</f>
        <v>1</v>
      </c>
      <c r="V3204" s="13" t="b">
        <f t="shared" si="995"/>
        <v>1</v>
      </c>
      <c r="W3204" s="13" t="e">
        <f ca="1">IF(AND(IRR_DRIP=FALSE,CalcTable[[#This Row],[IrrHours]]&lt;=0),FALSE,TRUE)</f>
        <v>#NAME?</v>
      </c>
      <c r="X3204" s="13" t="e">
        <f ca="1">AND(CalcTable[[#This Row],[IrrDay]],CalcTable[[#This Row],[IrrRain]],CalcTable[[#This Row],[IrrWarm]],CalcTable[[#This Row],[IrrWindy]])</f>
        <v>#NAME?</v>
      </c>
      <c r="Y3204" s="13" t="e">
        <f t="shared" ca="1" si="996"/>
        <v>#NAME?</v>
      </c>
      <c r="Z3204" s="13" t="e">
        <f ca="1">CalcTable[[#This Row],[IrrHours]]/5</f>
        <v>#NAME?</v>
      </c>
      <c r="AA3204" s="13" t="e">
        <f ca="1">IF(CalcTable[[#This Row],[IrrFlag]]=FALSE,0,MAX(0,CalcTable[[#This Row],[VolRednWind]]*(FCAP*IRR_TARGET-CalcTable[[#This Row],[IWC]])))</f>
        <v>#NAME?</v>
      </c>
      <c r="AB3204" s="13" t="e">
        <f ca="1">CalcTable[[#This Row],[IWC]]+CalcTable[[#This Row],[Eff Precip]]+CalcTable[[#This Row],[IrrAmt]]-CalcTable[[#This Row],[AET]]</f>
        <v>#NAME?</v>
      </c>
      <c r="AC3204" s="13" t="e">
        <f ca="1">IF(CalcTable[[#This Row],[PWC]]&gt;FCAP,MIN(24*PERC,MIN(SAT,CalcTable[[#This Row],[PWC]])-FCAP),0)</f>
        <v>#NAME?</v>
      </c>
      <c r="AD3204" s="13" t="e">
        <f ca="1">IF(CalcTable[[#This Row],[PWC]]&gt;SAT,CalcTable[[#This Row],[PWC]]-SAT,0)</f>
        <v>#NAME?</v>
      </c>
      <c r="AE3204" s="13" t="e">
        <f ca="1">CalcTable[[#This Row],[PWC]]-CalcTable[[#This Row],[PercAmt]]-CalcTable[[#This Row],[Runoff]]</f>
        <v>#NAME?</v>
      </c>
      <c r="AF3204" s="13" t="e">
        <f ca="1">CalcTable[[#This Row],[IrrAmt]]/1000*CUR_IRR_AREA*10000/IRR_EFF</f>
        <v>#NAME?</v>
      </c>
      <c r="AG3204" s="147"/>
      <c r="AH3204" s="13"/>
      <c r="AI3204" s="50">
        <v>0</v>
      </c>
      <c r="AJ3204" s="50">
        <v>0</v>
      </c>
      <c r="AK3204" s="50">
        <v>0</v>
      </c>
      <c r="AL3204" s="50">
        <v>0</v>
      </c>
      <c r="AM3204" s="50"/>
      <c r="AN3204" s="50"/>
      <c r="AO3204" s="50"/>
      <c r="AP3204" s="50"/>
      <c r="AQ3204" s="50"/>
      <c r="AR3204" s="50"/>
      <c r="AS3204" s="50"/>
      <c r="AT3204" s="50"/>
      <c r="AU3204" s="50"/>
      <c r="AV3204" s="50"/>
      <c r="AW3204" s="50"/>
      <c r="AX3204" s="50">
        <f t="shared" si="1007"/>
        <v>0</v>
      </c>
      <c r="AY3204" s="50"/>
      <c r="AZ3204" s="50">
        <f t="shared" si="997"/>
        <v>0</v>
      </c>
      <c r="BA3204" s="50">
        <f t="shared" si="998"/>
        <v>0</v>
      </c>
      <c r="BB3204" s="50">
        <f t="shared" si="999"/>
        <v>0</v>
      </c>
      <c r="BC3204" s="17">
        <f t="shared" si="1000"/>
        <v>19809</v>
      </c>
      <c r="BD3204" s="50">
        <f t="shared" si="1001"/>
        <v>0</v>
      </c>
      <c r="BE3204" s="50">
        <f t="shared" si="1002"/>
        <v>0</v>
      </c>
      <c r="BF3204" s="50">
        <f t="shared" si="1008"/>
        <v>0</v>
      </c>
      <c r="BG3204" s="50"/>
      <c r="BH3204" s="17">
        <f t="shared" si="1003"/>
        <v>0</v>
      </c>
      <c r="BI3204" s="17">
        <f t="shared" si="1011"/>
        <v>3204</v>
      </c>
      <c r="BJ3204" s="17">
        <f t="shared" si="1009"/>
        <v>3204</v>
      </c>
      <c r="BK3204" s="150">
        <f t="shared" si="1010"/>
        <v>29466</v>
      </c>
      <c r="BL3204" s="50" t="e">
        <f t="shared" ca="1" si="1004"/>
        <v>#NAME?</v>
      </c>
      <c r="BM3204" s="50" t="e">
        <f t="shared" ca="1" si="1005"/>
        <v>#NAME?</v>
      </c>
      <c r="BN3204" s="50" t="e">
        <f t="shared" ca="1" si="1006"/>
        <v>#NAME?</v>
      </c>
    </row>
    <row r="3205" spans="1:66" x14ac:dyDescent="0.35">
      <c r="A3205" s="48">
        <v>29467</v>
      </c>
      <c r="B3205" s="17">
        <v>1980</v>
      </c>
      <c r="C3205" s="17">
        <v>9</v>
      </c>
      <c r="D3205" s="17">
        <v>247</v>
      </c>
      <c r="E3205" s="17">
        <v>3</v>
      </c>
      <c r="F3205" s="17">
        <v>4</v>
      </c>
      <c r="G3205" s="50">
        <v>5.7</v>
      </c>
      <c r="H3205" s="32">
        <v>3.7794213244597117</v>
      </c>
      <c r="I3205" s="50">
        <v>24.5</v>
      </c>
      <c r="J3205" s="13">
        <v>5.2</v>
      </c>
      <c r="K3205" s="13">
        <f t="shared" si="992"/>
        <v>5.2</v>
      </c>
      <c r="L3205" s="13">
        <f t="shared" si="993"/>
        <v>0.15000000000000013</v>
      </c>
      <c r="M3205" s="13" t="e">
        <f ca="1">CalcTable[[#This Row],[IWC]]-AE3204</f>
        <v>#NAME?</v>
      </c>
      <c r="N3205" s="13" t="e">
        <f ca="1">IF(CalcTable[[#This Row],[Day of Year]]&lt;123,FCAP,AE3204)</f>
        <v>#NAME?</v>
      </c>
      <c r="O3205" s="17" t="e">
        <f ca="1">IF(IRR_DRIP,5,COUNTIF('IDET Wind Values'!C3189:G3189,"&lt;="&amp;IRR_MAXWIND))</f>
        <v>#NAME?</v>
      </c>
      <c r="P3205" s="13" t="e">
        <f ca="1">CalcTable[[#This Row],[ET_o]]*KL</f>
        <v>#NAME?</v>
      </c>
      <c r="Q3205" s="13" t="e">
        <f ca="1">IF(WILTPT&lt;=0,1,MAX(0,MIN(1,(CalcTable[[#This Row],[IWC]]-WILTPT)/(MAD-WILTPT))))</f>
        <v>#NAME?</v>
      </c>
      <c r="R3205" s="13" t="e">
        <f ca="1">CalcTable[[#This Row],[ETMult]]*CalcTable[[#This Row],[ETb]]</f>
        <v>#NAME?</v>
      </c>
      <c r="S3205" s="13" t="b">
        <f>INDEX(IRR_LIST,CalcTable[[#This Row],[Day of Week]]+1)</f>
        <v>0</v>
      </c>
      <c r="T3205" s="13">
        <f t="shared" ca="1" si="994"/>
        <v>0.4</v>
      </c>
      <c r="U3205" s="13" t="b">
        <f ca="1">IF(CalcTable[[#This Row],[IrrPrecip]]&gt;=IC_MM,FALSE,TRUE)</f>
        <v>1</v>
      </c>
      <c r="V3205" s="13" t="b">
        <f t="shared" si="995"/>
        <v>1</v>
      </c>
      <c r="W3205" s="13" t="e">
        <f ca="1">IF(AND(IRR_DRIP=FALSE,CalcTable[[#This Row],[IrrHours]]&lt;=0),FALSE,TRUE)</f>
        <v>#NAME?</v>
      </c>
      <c r="X3205" s="13" t="e">
        <f ca="1">AND(CalcTable[[#This Row],[IrrDay]],CalcTable[[#This Row],[IrrRain]],CalcTable[[#This Row],[IrrWarm]],CalcTable[[#This Row],[IrrWindy]])</f>
        <v>#NAME?</v>
      </c>
      <c r="Y3205" s="13" t="e">
        <f t="shared" ca="1" si="996"/>
        <v>#NAME?</v>
      </c>
      <c r="Z3205" s="13" t="e">
        <f ca="1">CalcTable[[#This Row],[IrrHours]]/5</f>
        <v>#NAME?</v>
      </c>
      <c r="AA3205" s="13" t="e">
        <f ca="1">IF(CalcTable[[#This Row],[IrrFlag]]=FALSE,0,MAX(0,CalcTable[[#This Row],[VolRednWind]]*(FCAP*IRR_TARGET-CalcTable[[#This Row],[IWC]])))</f>
        <v>#NAME?</v>
      </c>
      <c r="AB3205" s="13" t="e">
        <f ca="1">CalcTable[[#This Row],[IWC]]+CalcTable[[#This Row],[Eff Precip]]+CalcTable[[#This Row],[IrrAmt]]-CalcTable[[#This Row],[AET]]</f>
        <v>#NAME?</v>
      </c>
      <c r="AC3205" s="13" t="e">
        <f ca="1">IF(CalcTable[[#This Row],[PWC]]&gt;FCAP,MIN(24*PERC,MIN(SAT,CalcTable[[#This Row],[PWC]])-FCAP),0)</f>
        <v>#NAME?</v>
      </c>
      <c r="AD3205" s="13" t="e">
        <f ca="1">IF(CalcTable[[#This Row],[PWC]]&gt;SAT,CalcTable[[#This Row],[PWC]]-SAT,0)</f>
        <v>#NAME?</v>
      </c>
      <c r="AE3205" s="13" t="e">
        <f ca="1">CalcTable[[#This Row],[PWC]]-CalcTable[[#This Row],[PercAmt]]-CalcTable[[#This Row],[Runoff]]</f>
        <v>#NAME?</v>
      </c>
      <c r="AF3205" s="13" t="e">
        <f ca="1">CalcTable[[#This Row],[IrrAmt]]/1000*CUR_IRR_AREA*10000/IRR_EFF</f>
        <v>#NAME?</v>
      </c>
      <c r="AG3205" s="147"/>
      <c r="AH3205" s="13"/>
      <c r="AI3205" s="50">
        <v>0</v>
      </c>
      <c r="AJ3205" s="50">
        <v>0</v>
      </c>
      <c r="AK3205" s="50">
        <v>5.816440460363153</v>
      </c>
      <c r="AL3205" s="50">
        <v>4.471383898535656</v>
      </c>
      <c r="AM3205" s="50"/>
      <c r="AN3205" s="50"/>
      <c r="AO3205" s="50"/>
      <c r="AP3205" s="50"/>
      <c r="AQ3205" s="50"/>
      <c r="AR3205" s="50"/>
      <c r="AS3205" s="50"/>
      <c r="AT3205" s="50"/>
      <c r="AU3205" s="50"/>
      <c r="AV3205" s="50"/>
      <c r="AW3205" s="50"/>
      <c r="AX3205" s="50">
        <f t="shared" si="1007"/>
        <v>10.28782435889881</v>
      </c>
      <c r="AY3205" s="50"/>
      <c r="AZ3205" s="50">
        <f t="shared" si="997"/>
        <v>216.46838777570548</v>
      </c>
      <c r="BA3205" s="50">
        <f t="shared" si="998"/>
        <v>333.29259705148309</v>
      </c>
      <c r="BB3205" s="50">
        <f t="shared" si="999"/>
        <v>343.60061551699289</v>
      </c>
      <c r="BC3205" s="17">
        <f t="shared" si="1000"/>
        <v>19809</v>
      </c>
      <c r="BD3205" s="50">
        <f t="shared" si="1001"/>
        <v>10.28782435889881</v>
      </c>
      <c r="BE3205" s="50">
        <f t="shared" si="1002"/>
        <v>216.46838777570548</v>
      </c>
      <c r="BF3205" s="50">
        <f t="shared" si="1008"/>
        <v>354.0733712606999</v>
      </c>
      <c r="BG3205" s="50"/>
      <c r="BH3205" s="17">
        <f t="shared" si="1003"/>
        <v>0</v>
      </c>
      <c r="BI3205" s="17">
        <f t="shared" si="1011"/>
        <v>3205</v>
      </c>
      <c r="BJ3205" s="17">
        <f t="shared" si="1009"/>
        <v>3205</v>
      </c>
      <c r="BK3205" s="150">
        <f t="shared" si="1010"/>
        <v>29467</v>
      </c>
      <c r="BL3205" s="50" t="e">
        <f t="shared" ca="1" si="1004"/>
        <v>#NAME?</v>
      </c>
      <c r="BM3205" s="50" t="e">
        <f t="shared" ca="1" si="1005"/>
        <v>#NAME?</v>
      </c>
      <c r="BN3205" s="50" t="e">
        <f t="shared" ca="1" si="1006"/>
        <v>#NAME?</v>
      </c>
    </row>
    <row r="3206" spans="1:66" x14ac:dyDescent="0.35">
      <c r="A3206" s="48">
        <v>29468</v>
      </c>
      <c r="B3206" s="17">
        <v>1980</v>
      </c>
      <c r="C3206" s="17">
        <v>9</v>
      </c>
      <c r="D3206" s="17">
        <v>248</v>
      </c>
      <c r="E3206" s="17">
        <v>4</v>
      </c>
      <c r="F3206" s="17">
        <v>5</v>
      </c>
      <c r="G3206" s="50">
        <v>6.3</v>
      </c>
      <c r="H3206" s="32">
        <v>4.2390095342173622</v>
      </c>
      <c r="I3206" s="50">
        <v>8</v>
      </c>
      <c r="J3206" s="13">
        <v>0</v>
      </c>
      <c r="K3206" s="13">
        <f t="shared" si="992"/>
        <v>0</v>
      </c>
      <c r="L3206" s="13">
        <f t="shared" si="993"/>
        <v>0</v>
      </c>
      <c r="M3206" s="13" t="e">
        <f ca="1">CalcTable[[#This Row],[IWC]]-AE3205</f>
        <v>#NAME?</v>
      </c>
      <c r="N3206" s="13" t="e">
        <f ca="1">IF(CalcTable[[#This Row],[Day of Year]]&lt;123,FCAP,AE3205)</f>
        <v>#NAME?</v>
      </c>
      <c r="O3206" s="17" t="e">
        <f ca="1">IF(IRR_DRIP,5,COUNTIF('IDET Wind Values'!C3190:G3190,"&lt;="&amp;IRR_MAXWIND))</f>
        <v>#NAME?</v>
      </c>
      <c r="P3206" s="13" t="e">
        <f ca="1">CalcTable[[#This Row],[ET_o]]*KL</f>
        <v>#NAME?</v>
      </c>
      <c r="Q3206" s="13" t="e">
        <f ca="1">IF(WILTPT&lt;=0,1,MAX(0,MIN(1,(CalcTable[[#This Row],[IWC]]-WILTPT)/(MAD-WILTPT))))</f>
        <v>#NAME?</v>
      </c>
      <c r="R3206" s="13" t="e">
        <f ca="1">CalcTable[[#This Row],[ETMult]]*CalcTable[[#This Row],[ETb]]</f>
        <v>#NAME?</v>
      </c>
      <c r="S3206" s="13" t="b">
        <f>INDEX(IRR_LIST,CalcTable[[#This Row],[Day of Week]]+1)</f>
        <v>1</v>
      </c>
      <c r="T3206" s="13">
        <f t="shared" ca="1" si="994"/>
        <v>5.6000000000000005</v>
      </c>
      <c r="U3206" s="13" t="b">
        <f ca="1">IF(CalcTable[[#This Row],[IrrPrecip]]&gt;=IC_MM,FALSE,TRUE)</f>
        <v>1</v>
      </c>
      <c r="V3206" s="13" t="b">
        <f t="shared" si="995"/>
        <v>1</v>
      </c>
      <c r="W3206" s="13" t="e">
        <f ca="1">IF(AND(IRR_DRIP=FALSE,CalcTable[[#This Row],[IrrHours]]&lt;=0),FALSE,TRUE)</f>
        <v>#NAME?</v>
      </c>
      <c r="X3206" s="13" t="e">
        <f ca="1">AND(CalcTable[[#This Row],[IrrDay]],CalcTable[[#This Row],[IrrRain]],CalcTable[[#This Row],[IrrWarm]],CalcTable[[#This Row],[IrrWindy]])</f>
        <v>#NAME?</v>
      </c>
      <c r="Y3206" s="13" t="e">
        <f t="shared" ca="1" si="996"/>
        <v>#NAME?</v>
      </c>
      <c r="Z3206" s="13" t="e">
        <f ca="1">CalcTable[[#This Row],[IrrHours]]/5</f>
        <v>#NAME?</v>
      </c>
      <c r="AA3206" s="13" t="e">
        <f ca="1">IF(CalcTable[[#This Row],[IrrFlag]]=FALSE,0,MAX(0,CalcTable[[#This Row],[VolRednWind]]*(FCAP*IRR_TARGET-CalcTable[[#This Row],[IWC]])))</f>
        <v>#NAME?</v>
      </c>
      <c r="AB3206" s="13" t="e">
        <f ca="1">CalcTable[[#This Row],[IWC]]+CalcTable[[#This Row],[Eff Precip]]+CalcTable[[#This Row],[IrrAmt]]-CalcTable[[#This Row],[AET]]</f>
        <v>#NAME?</v>
      </c>
      <c r="AC3206" s="13" t="e">
        <f ca="1">IF(CalcTable[[#This Row],[PWC]]&gt;FCAP,MIN(24*PERC,MIN(SAT,CalcTable[[#This Row],[PWC]])-FCAP),0)</f>
        <v>#NAME?</v>
      </c>
      <c r="AD3206" s="13" t="e">
        <f ca="1">IF(CalcTable[[#This Row],[PWC]]&gt;SAT,CalcTable[[#This Row],[PWC]]-SAT,0)</f>
        <v>#NAME?</v>
      </c>
      <c r="AE3206" s="13" t="e">
        <f ca="1">CalcTable[[#This Row],[PWC]]-CalcTable[[#This Row],[PercAmt]]-CalcTable[[#This Row],[Runoff]]</f>
        <v>#NAME?</v>
      </c>
      <c r="AF3206" s="13" t="e">
        <f ca="1">CalcTable[[#This Row],[IrrAmt]]/1000*CUR_IRR_AREA*10000/IRR_EFF</f>
        <v>#NAME?</v>
      </c>
      <c r="AG3206" s="147"/>
      <c r="AH3206" s="13"/>
      <c r="AI3206" s="50">
        <v>9.5161992739534291</v>
      </c>
      <c r="AJ3206" s="50">
        <v>13.264354609901547</v>
      </c>
      <c r="AK3206" s="50">
        <v>0</v>
      </c>
      <c r="AL3206" s="50">
        <v>0</v>
      </c>
      <c r="AM3206" s="50"/>
      <c r="AN3206" s="50"/>
      <c r="AO3206" s="50"/>
      <c r="AP3206" s="50"/>
      <c r="AQ3206" s="50"/>
      <c r="AR3206" s="50"/>
      <c r="AS3206" s="50"/>
      <c r="AT3206" s="50"/>
      <c r="AU3206" s="50"/>
      <c r="AV3206" s="50"/>
      <c r="AW3206" s="50"/>
      <c r="AX3206" s="50">
        <f t="shared" si="1007"/>
        <v>22.780553883854978</v>
      </c>
      <c r="AY3206" s="50"/>
      <c r="AZ3206" s="50">
        <f t="shared" si="997"/>
        <v>528.65865790842906</v>
      </c>
      <c r="BA3206" s="50">
        <f t="shared" si="998"/>
        <v>856.723399014248</v>
      </c>
      <c r="BB3206" s="50">
        <f t="shared" si="999"/>
        <v>886.64838681725951</v>
      </c>
      <c r="BC3206" s="17">
        <f t="shared" si="1000"/>
        <v>19809</v>
      </c>
      <c r="BD3206" s="50">
        <f t="shared" si="1001"/>
        <v>22.780553883854978</v>
      </c>
      <c r="BE3206" s="50">
        <f t="shared" si="1002"/>
        <v>528.65865790842906</v>
      </c>
      <c r="BF3206" s="50">
        <f t="shared" si="1008"/>
        <v>864.71726969087933</v>
      </c>
      <c r="BG3206" s="50"/>
      <c r="BH3206" s="17">
        <f t="shared" si="1003"/>
        <v>0</v>
      </c>
      <c r="BI3206" s="17">
        <f t="shared" si="1011"/>
        <v>3206</v>
      </c>
      <c r="BJ3206" s="17">
        <f t="shared" si="1009"/>
        <v>3206</v>
      </c>
      <c r="BK3206" s="150">
        <f t="shared" si="1010"/>
        <v>29468</v>
      </c>
      <c r="BL3206" s="50" t="e">
        <f t="shared" ca="1" si="1004"/>
        <v>#NAME?</v>
      </c>
      <c r="BM3206" s="50" t="e">
        <f t="shared" ca="1" si="1005"/>
        <v>#NAME?</v>
      </c>
      <c r="BN3206" s="50" t="e">
        <f t="shared" ca="1" si="1006"/>
        <v>#NAME?</v>
      </c>
    </row>
    <row r="3207" spans="1:66" x14ac:dyDescent="0.35">
      <c r="A3207" s="48">
        <v>29469</v>
      </c>
      <c r="B3207" s="17">
        <v>1980</v>
      </c>
      <c r="C3207" s="17">
        <v>9</v>
      </c>
      <c r="D3207" s="17">
        <v>249</v>
      </c>
      <c r="E3207" s="17">
        <v>5</v>
      </c>
      <c r="F3207" s="17">
        <v>6</v>
      </c>
      <c r="G3207" s="50">
        <v>9</v>
      </c>
      <c r="H3207" s="32">
        <v>5.2646558273764628</v>
      </c>
      <c r="I3207" s="50">
        <v>8.3333333333333339</v>
      </c>
      <c r="J3207" s="13">
        <v>0</v>
      </c>
      <c r="K3207" s="13">
        <f t="shared" si="992"/>
        <v>0</v>
      </c>
      <c r="L3207" s="13">
        <f t="shared" si="993"/>
        <v>0</v>
      </c>
      <c r="M3207" s="13" t="e">
        <f ca="1">CalcTable[[#This Row],[IWC]]-AE3206</f>
        <v>#NAME?</v>
      </c>
      <c r="N3207" s="13" t="e">
        <f ca="1">IF(CalcTable[[#This Row],[Day of Year]]&lt;123,FCAP,AE3206)</f>
        <v>#NAME?</v>
      </c>
      <c r="O3207" s="17" t="e">
        <f ca="1">IF(IRR_DRIP,5,COUNTIF('IDET Wind Values'!C3191:G3191,"&lt;="&amp;IRR_MAXWIND))</f>
        <v>#NAME?</v>
      </c>
      <c r="P3207" s="13" t="e">
        <f ca="1">CalcTable[[#This Row],[ET_o]]*KL</f>
        <v>#NAME?</v>
      </c>
      <c r="Q3207" s="13" t="e">
        <f ca="1">IF(WILTPT&lt;=0,1,MAX(0,MIN(1,(CalcTable[[#This Row],[IWC]]-WILTPT)/(MAD-WILTPT))))</f>
        <v>#NAME?</v>
      </c>
      <c r="R3207" s="13" t="e">
        <f ca="1">CalcTable[[#This Row],[ETMult]]*CalcTable[[#This Row],[ETb]]</f>
        <v>#NAME?</v>
      </c>
      <c r="S3207" s="13" t="b">
        <f>INDEX(IRR_LIST,CalcTable[[#This Row],[Day of Week]]+1)</f>
        <v>0</v>
      </c>
      <c r="T3207" s="13">
        <f t="shared" ca="1" si="994"/>
        <v>5.2</v>
      </c>
      <c r="U3207" s="13" t="b">
        <f ca="1">IF(CalcTable[[#This Row],[IrrPrecip]]&gt;=IC_MM,FALSE,TRUE)</f>
        <v>1</v>
      </c>
      <c r="V3207" s="13" t="b">
        <f t="shared" si="995"/>
        <v>1</v>
      </c>
      <c r="W3207" s="13" t="e">
        <f ca="1">IF(AND(IRR_DRIP=FALSE,CalcTable[[#This Row],[IrrHours]]&lt;=0),FALSE,TRUE)</f>
        <v>#NAME?</v>
      </c>
      <c r="X3207" s="13" t="e">
        <f ca="1">AND(CalcTable[[#This Row],[IrrDay]],CalcTable[[#This Row],[IrrRain]],CalcTable[[#This Row],[IrrWarm]],CalcTable[[#This Row],[IrrWindy]])</f>
        <v>#NAME?</v>
      </c>
      <c r="Y3207" s="13" t="e">
        <f t="shared" ca="1" si="996"/>
        <v>#NAME?</v>
      </c>
      <c r="Z3207" s="13" t="e">
        <f ca="1">CalcTable[[#This Row],[IrrHours]]/5</f>
        <v>#NAME?</v>
      </c>
      <c r="AA3207" s="13" t="e">
        <f ca="1">IF(CalcTable[[#This Row],[IrrFlag]]=FALSE,0,MAX(0,CalcTable[[#This Row],[VolRednWind]]*(FCAP*IRR_TARGET-CalcTable[[#This Row],[IWC]])))</f>
        <v>#NAME?</v>
      </c>
      <c r="AB3207" s="13" t="e">
        <f ca="1">CalcTable[[#This Row],[IWC]]+CalcTable[[#This Row],[Eff Precip]]+CalcTable[[#This Row],[IrrAmt]]-CalcTable[[#This Row],[AET]]</f>
        <v>#NAME?</v>
      </c>
      <c r="AC3207" s="13" t="e">
        <f ca="1">IF(CalcTable[[#This Row],[PWC]]&gt;FCAP,MIN(24*PERC,MIN(SAT,CalcTable[[#This Row],[PWC]])-FCAP),0)</f>
        <v>#NAME?</v>
      </c>
      <c r="AD3207" s="13" t="e">
        <f ca="1">IF(CalcTable[[#This Row],[PWC]]&gt;SAT,CalcTable[[#This Row],[PWC]]-SAT,0)</f>
        <v>#NAME?</v>
      </c>
      <c r="AE3207" s="13" t="e">
        <f ca="1">CalcTable[[#This Row],[PWC]]-CalcTable[[#This Row],[PercAmt]]-CalcTable[[#This Row],[Runoff]]</f>
        <v>#NAME?</v>
      </c>
      <c r="AF3207" s="13" t="e">
        <f ca="1">CalcTable[[#This Row],[IrrAmt]]/1000*CUR_IRR_AREA*10000/IRR_EFF</f>
        <v>#NAME?</v>
      </c>
      <c r="AG3207" s="147"/>
      <c r="AH3207" s="13"/>
      <c r="AI3207" s="50">
        <v>0</v>
      </c>
      <c r="AJ3207" s="50">
        <v>0</v>
      </c>
      <c r="AK3207" s="50">
        <v>0</v>
      </c>
      <c r="AL3207" s="50">
        <v>4.6114552438195489</v>
      </c>
      <c r="AM3207" s="50"/>
      <c r="AN3207" s="50"/>
      <c r="AO3207" s="50"/>
      <c r="AP3207" s="50"/>
      <c r="AQ3207" s="50"/>
      <c r="AR3207" s="50"/>
      <c r="AS3207" s="50"/>
      <c r="AT3207" s="50"/>
      <c r="AU3207" s="50"/>
      <c r="AV3207" s="50"/>
      <c r="AW3207" s="50"/>
      <c r="AX3207" s="50">
        <f t="shared" si="1007"/>
        <v>4.6114552438195489</v>
      </c>
      <c r="AY3207" s="50"/>
      <c r="AZ3207" s="50">
        <f t="shared" si="997"/>
        <v>135.26935381870678</v>
      </c>
      <c r="BA3207" s="50">
        <f t="shared" si="998"/>
        <v>208.27186222880252</v>
      </c>
      <c r="BB3207" s="50">
        <f t="shared" si="999"/>
        <v>214.71326002969332</v>
      </c>
      <c r="BC3207" s="17">
        <f t="shared" si="1000"/>
        <v>19809</v>
      </c>
      <c r="BD3207" s="50">
        <f t="shared" si="1001"/>
        <v>4.6114552438195489</v>
      </c>
      <c r="BE3207" s="50">
        <f t="shared" si="1002"/>
        <v>135.26935381870678</v>
      </c>
      <c r="BF3207" s="50">
        <f t="shared" si="1008"/>
        <v>221.2576008302552</v>
      </c>
      <c r="BG3207" s="50"/>
      <c r="BH3207" s="17">
        <f t="shared" si="1003"/>
        <v>0</v>
      </c>
      <c r="BI3207" s="17">
        <f t="shared" si="1011"/>
        <v>3207</v>
      </c>
      <c r="BJ3207" s="17">
        <f t="shared" si="1009"/>
        <v>3207</v>
      </c>
      <c r="BK3207" s="150">
        <f t="shared" si="1010"/>
        <v>29469</v>
      </c>
      <c r="BL3207" s="50" t="e">
        <f t="shared" ca="1" si="1004"/>
        <v>#NAME?</v>
      </c>
      <c r="BM3207" s="50" t="e">
        <f t="shared" ca="1" si="1005"/>
        <v>#NAME?</v>
      </c>
      <c r="BN3207" s="50" t="e">
        <f t="shared" ca="1" si="1006"/>
        <v>#NAME?</v>
      </c>
    </row>
    <row r="3208" spans="1:66" x14ac:dyDescent="0.35">
      <c r="A3208" s="48">
        <v>29470</v>
      </c>
      <c r="B3208" s="17">
        <v>1980</v>
      </c>
      <c r="C3208" s="17">
        <v>9</v>
      </c>
      <c r="D3208" s="17">
        <v>250</v>
      </c>
      <c r="E3208" s="17">
        <v>6</v>
      </c>
      <c r="F3208" s="17">
        <v>7</v>
      </c>
      <c r="G3208" s="50">
        <v>6.6</v>
      </c>
      <c r="H3208" s="32">
        <v>5.4160545823933477</v>
      </c>
      <c r="I3208" s="50">
        <v>4.833333333333333</v>
      </c>
      <c r="J3208" s="13">
        <v>0</v>
      </c>
      <c r="K3208" s="13">
        <f t="shared" si="992"/>
        <v>0</v>
      </c>
      <c r="L3208" s="13">
        <f t="shared" si="993"/>
        <v>0</v>
      </c>
      <c r="M3208" s="13" t="e">
        <f ca="1">CalcTable[[#This Row],[IWC]]-AE3207</f>
        <v>#NAME?</v>
      </c>
      <c r="N3208" s="13" t="e">
        <f ca="1">IF(CalcTable[[#This Row],[Day of Year]]&lt;123,FCAP,AE3207)</f>
        <v>#NAME?</v>
      </c>
      <c r="O3208" s="17" t="e">
        <f ca="1">IF(IRR_DRIP,5,COUNTIF('IDET Wind Values'!C3192:G3192,"&lt;="&amp;IRR_MAXWIND))</f>
        <v>#NAME?</v>
      </c>
      <c r="P3208" s="13" t="e">
        <f ca="1">CalcTable[[#This Row],[ET_o]]*KL</f>
        <v>#NAME?</v>
      </c>
      <c r="Q3208" s="13" t="e">
        <f ca="1">IF(WILTPT&lt;=0,1,MAX(0,MIN(1,(CalcTable[[#This Row],[IWC]]-WILTPT)/(MAD-WILTPT))))</f>
        <v>#NAME?</v>
      </c>
      <c r="R3208" s="13" t="e">
        <f ca="1">CalcTable[[#This Row],[ETMult]]*CalcTable[[#This Row],[ETb]]</f>
        <v>#NAME?</v>
      </c>
      <c r="S3208" s="13" t="b">
        <f>INDEX(IRR_LIST,CalcTable[[#This Row],[Day of Week]]+1)</f>
        <v>0</v>
      </c>
      <c r="T3208" s="13">
        <f t="shared" ca="1" si="994"/>
        <v>0</v>
      </c>
      <c r="U3208" s="13" t="b">
        <f ca="1">IF(CalcTable[[#This Row],[IrrPrecip]]&gt;=IC_MM,FALSE,TRUE)</f>
        <v>1</v>
      </c>
      <c r="V3208" s="13" t="b">
        <f t="shared" si="995"/>
        <v>1</v>
      </c>
      <c r="W3208" s="13" t="e">
        <f ca="1">IF(AND(IRR_DRIP=FALSE,CalcTable[[#This Row],[IrrHours]]&lt;=0),FALSE,TRUE)</f>
        <v>#NAME?</v>
      </c>
      <c r="X3208" s="13" t="e">
        <f ca="1">AND(CalcTable[[#This Row],[IrrDay]],CalcTable[[#This Row],[IrrRain]],CalcTable[[#This Row],[IrrWarm]],CalcTable[[#This Row],[IrrWindy]])</f>
        <v>#NAME?</v>
      </c>
      <c r="Y3208" s="13" t="e">
        <f t="shared" ca="1" si="996"/>
        <v>#NAME?</v>
      </c>
      <c r="Z3208" s="13" t="e">
        <f ca="1">CalcTable[[#This Row],[IrrHours]]/5</f>
        <v>#NAME?</v>
      </c>
      <c r="AA3208" s="13" t="e">
        <f ca="1">IF(CalcTable[[#This Row],[IrrFlag]]=FALSE,0,MAX(0,CalcTable[[#This Row],[VolRednWind]]*(FCAP*IRR_TARGET-CalcTable[[#This Row],[IWC]])))</f>
        <v>#NAME?</v>
      </c>
      <c r="AB3208" s="13" t="e">
        <f ca="1">CalcTable[[#This Row],[IWC]]+CalcTable[[#This Row],[Eff Precip]]+CalcTable[[#This Row],[IrrAmt]]-CalcTable[[#This Row],[AET]]</f>
        <v>#NAME?</v>
      </c>
      <c r="AC3208" s="13" t="e">
        <f ca="1">IF(CalcTable[[#This Row],[PWC]]&gt;FCAP,MIN(24*PERC,MIN(SAT,CalcTable[[#This Row],[PWC]])-FCAP),0)</f>
        <v>#NAME?</v>
      </c>
      <c r="AD3208" s="13" t="e">
        <f ca="1">IF(CalcTable[[#This Row],[PWC]]&gt;SAT,CalcTable[[#This Row],[PWC]]-SAT,0)</f>
        <v>#NAME?</v>
      </c>
      <c r="AE3208" s="13" t="e">
        <f ca="1">CalcTable[[#This Row],[PWC]]-CalcTable[[#This Row],[PercAmt]]-CalcTable[[#This Row],[Runoff]]</f>
        <v>#NAME?</v>
      </c>
      <c r="AF3208" s="13" t="e">
        <f ca="1">CalcTable[[#This Row],[IrrAmt]]/1000*CUR_IRR_AREA*10000/IRR_EFF</f>
        <v>#NAME?</v>
      </c>
      <c r="AG3208" s="147"/>
      <c r="AH3208" s="13"/>
      <c r="AI3208" s="50">
        <v>0</v>
      </c>
      <c r="AJ3208" s="50">
        <v>0</v>
      </c>
      <c r="AK3208" s="50">
        <v>1.9888652061234389</v>
      </c>
      <c r="AL3208" s="50">
        <v>0</v>
      </c>
      <c r="AM3208" s="50"/>
      <c r="AN3208" s="50"/>
      <c r="AO3208" s="50"/>
      <c r="AP3208" s="50"/>
      <c r="AQ3208" s="50"/>
      <c r="AR3208" s="50"/>
      <c r="AS3208" s="50"/>
      <c r="AT3208" s="50"/>
      <c r="AU3208" s="50"/>
      <c r="AV3208" s="50"/>
      <c r="AW3208" s="50"/>
      <c r="AX3208" s="50">
        <f t="shared" si="1007"/>
        <v>1.9888652061234389</v>
      </c>
      <c r="AY3208" s="50"/>
      <c r="AZ3208" s="50">
        <f t="shared" si="997"/>
        <v>29.170023023143774</v>
      </c>
      <c r="BA3208" s="50">
        <f t="shared" si="998"/>
        <v>44.912575130872156</v>
      </c>
      <c r="BB3208" s="50">
        <f t="shared" si="999"/>
        <v>46.301623846259965</v>
      </c>
      <c r="BC3208" s="17">
        <f t="shared" si="1000"/>
        <v>19809</v>
      </c>
      <c r="BD3208" s="50">
        <f t="shared" si="1001"/>
        <v>1.9888652061234389</v>
      </c>
      <c r="BE3208" s="50">
        <f t="shared" si="1002"/>
        <v>29.170023023143774</v>
      </c>
      <c r="BF3208" s="50">
        <f t="shared" si="1008"/>
        <v>47.712871600718373</v>
      </c>
      <c r="BG3208" s="50"/>
      <c r="BH3208" s="17">
        <f t="shared" si="1003"/>
        <v>0</v>
      </c>
      <c r="BI3208" s="17">
        <f t="shared" si="1011"/>
        <v>3208</v>
      </c>
      <c r="BJ3208" s="17">
        <f t="shared" si="1009"/>
        <v>3208</v>
      </c>
      <c r="BK3208" s="150">
        <f t="shared" si="1010"/>
        <v>29470</v>
      </c>
      <c r="BL3208" s="50" t="e">
        <f t="shared" ca="1" si="1004"/>
        <v>#NAME?</v>
      </c>
      <c r="BM3208" s="50" t="e">
        <f t="shared" ca="1" si="1005"/>
        <v>#NAME?</v>
      </c>
      <c r="BN3208" s="50" t="e">
        <f t="shared" ca="1" si="1006"/>
        <v>#NAME?</v>
      </c>
    </row>
    <row r="3209" spans="1:66" x14ac:dyDescent="0.35">
      <c r="A3209" s="48">
        <v>29471</v>
      </c>
      <c r="B3209" s="17">
        <v>1980</v>
      </c>
      <c r="C3209" s="17">
        <v>9</v>
      </c>
      <c r="D3209" s="17">
        <v>251</v>
      </c>
      <c r="E3209" s="17">
        <v>7</v>
      </c>
      <c r="F3209" s="17">
        <v>1</v>
      </c>
      <c r="G3209" s="50">
        <v>7.6</v>
      </c>
      <c r="H3209" s="32">
        <v>4.0222122663989701</v>
      </c>
      <c r="I3209" s="50">
        <v>11.166666666666666</v>
      </c>
      <c r="J3209" s="13">
        <v>0.6</v>
      </c>
      <c r="K3209" s="13">
        <f t="shared" si="992"/>
        <v>0.6</v>
      </c>
      <c r="L3209" s="13">
        <f t="shared" si="993"/>
        <v>0</v>
      </c>
      <c r="M3209" s="13" t="e">
        <f ca="1">CalcTable[[#This Row],[IWC]]-AE3208</f>
        <v>#NAME?</v>
      </c>
      <c r="N3209" s="13" t="e">
        <f ca="1">IF(CalcTable[[#This Row],[Day of Year]]&lt;123,FCAP,AE3208)</f>
        <v>#NAME?</v>
      </c>
      <c r="O3209" s="17" t="e">
        <f ca="1">IF(IRR_DRIP,5,COUNTIF('IDET Wind Values'!C3193:G3193,"&lt;="&amp;IRR_MAXWIND))</f>
        <v>#NAME?</v>
      </c>
      <c r="P3209" s="13" t="e">
        <f ca="1">CalcTable[[#This Row],[ET_o]]*KL</f>
        <v>#NAME?</v>
      </c>
      <c r="Q3209" s="13" t="e">
        <f ca="1">IF(WILTPT&lt;=0,1,MAX(0,MIN(1,(CalcTable[[#This Row],[IWC]]-WILTPT)/(MAD-WILTPT))))</f>
        <v>#NAME?</v>
      </c>
      <c r="R3209" s="13" t="e">
        <f ca="1">CalcTable[[#This Row],[ETMult]]*CalcTable[[#This Row],[ETb]]</f>
        <v>#NAME?</v>
      </c>
      <c r="S3209" s="13" t="b">
        <f>INDEX(IRR_LIST,CalcTable[[#This Row],[Day of Week]]+1)</f>
        <v>1</v>
      </c>
      <c r="T3209" s="13">
        <f t="shared" ca="1" si="994"/>
        <v>0</v>
      </c>
      <c r="U3209" s="13" t="b">
        <f ca="1">IF(CalcTable[[#This Row],[IrrPrecip]]&gt;=IC_MM,FALSE,TRUE)</f>
        <v>1</v>
      </c>
      <c r="V3209" s="13" t="b">
        <f t="shared" si="995"/>
        <v>0</v>
      </c>
      <c r="W3209" s="13" t="e">
        <f ca="1">IF(AND(IRR_DRIP=FALSE,CalcTable[[#This Row],[IrrHours]]&lt;=0),FALSE,TRUE)</f>
        <v>#NAME?</v>
      </c>
      <c r="X3209" s="13" t="e">
        <f ca="1">AND(CalcTable[[#This Row],[IrrDay]],CalcTable[[#This Row],[IrrRain]],CalcTable[[#This Row],[IrrWarm]],CalcTable[[#This Row],[IrrWindy]])</f>
        <v>#NAME?</v>
      </c>
      <c r="Y3209" s="13" t="e">
        <f t="shared" ca="1" si="996"/>
        <v>#NAME?</v>
      </c>
      <c r="Z3209" s="13" t="e">
        <f ca="1">CalcTable[[#This Row],[IrrHours]]/5</f>
        <v>#NAME?</v>
      </c>
      <c r="AA3209" s="13" t="e">
        <f ca="1">IF(CalcTable[[#This Row],[IrrFlag]]=FALSE,0,MAX(0,CalcTable[[#This Row],[VolRednWind]]*(FCAP*IRR_TARGET-CalcTable[[#This Row],[IWC]])))</f>
        <v>#NAME?</v>
      </c>
      <c r="AB3209" s="13" t="e">
        <f ca="1">CalcTable[[#This Row],[IWC]]+CalcTable[[#This Row],[Eff Precip]]+CalcTable[[#This Row],[IrrAmt]]-CalcTable[[#This Row],[AET]]</f>
        <v>#NAME?</v>
      </c>
      <c r="AC3209" s="13" t="e">
        <f ca="1">IF(CalcTable[[#This Row],[PWC]]&gt;FCAP,MIN(24*PERC,MIN(SAT,CalcTable[[#This Row],[PWC]])-FCAP),0)</f>
        <v>#NAME?</v>
      </c>
      <c r="AD3209" s="13" t="e">
        <f ca="1">IF(CalcTable[[#This Row],[PWC]]&gt;SAT,CalcTable[[#This Row],[PWC]]-SAT,0)</f>
        <v>#NAME?</v>
      </c>
      <c r="AE3209" s="13" t="e">
        <f ca="1">CalcTable[[#This Row],[PWC]]-CalcTable[[#This Row],[PercAmt]]-CalcTable[[#This Row],[Runoff]]</f>
        <v>#NAME?</v>
      </c>
      <c r="AF3209" s="13" t="e">
        <f ca="1">CalcTable[[#This Row],[IrrAmt]]/1000*CUR_IRR_AREA*10000/IRR_EFF</f>
        <v>#NAME?</v>
      </c>
      <c r="AG3209" s="147"/>
      <c r="AH3209" s="13"/>
      <c r="AI3209" s="50">
        <v>0</v>
      </c>
      <c r="AJ3209" s="50">
        <v>0</v>
      </c>
      <c r="AK3209" s="50">
        <v>0</v>
      </c>
      <c r="AL3209" s="50">
        <v>0</v>
      </c>
      <c r="AM3209" s="50"/>
      <c r="AN3209" s="50"/>
      <c r="AO3209" s="50"/>
      <c r="AP3209" s="50"/>
      <c r="AQ3209" s="50"/>
      <c r="AR3209" s="50"/>
      <c r="AS3209" s="50"/>
      <c r="AT3209" s="50"/>
      <c r="AU3209" s="50"/>
      <c r="AV3209" s="50"/>
      <c r="AW3209" s="50"/>
      <c r="AX3209" s="50">
        <f t="shared" si="1007"/>
        <v>0</v>
      </c>
      <c r="AY3209" s="50"/>
      <c r="AZ3209" s="50">
        <f t="shared" si="997"/>
        <v>0</v>
      </c>
      <c r="BA3209" s="50">
        <f t="shared" si="998"/>
        <v>0</v>
      </c>
      <c r="BB3209" s="50">
        <f t="shared" si="999"/>
        <v>0</v>
      </c>
      <c r="BC3209" s="17">
        <f t="shared" si="1000"/>
        <v>19809</v>
      </c>
      <c r="BD3209" s="50">
        <f t="shared" si="1001"/>
        <v>0</v>
      </c>
      <c r="BE3209" s="50">
        <f t="shared" si="1002"/>
        <v>0</v>
      </c>
      <c r="BF3209" s="50">
        <f t="shared" si="1008"/>
        <v>0</v>
      </c>
      <c r="BG3209" s="50"/>
      <c r="BH3209" s="17">
        <f t="shared" si="1003"/>
        <v>0</v>
      </c>
      <c r="BI3209" s="17">
        <f t="shared" si="1011"/>
        <v>3209</v>
      </c>
      <c r="BJ3209" s="17">
        <f t="shared" si="1009"/>
        <v>3209</v>
      </c>
      <c r="BK3209" s="150">
        <f t="shared" si="1010"/>
        <v>29471</v>
      </c>
      <c r="BL3209" s="50" t="e">
        <f t="shared" ca="1" si="1004"/>
        <v>#NAME?</v>
      </c>
      <c r="BM3209" s="50" t="e">
        <f t="shared" ca="1" si="1005"/>
        <v>#NAME?</v>
      </c>
      <c r="BN3209" s="50" t="e">
        <f t="shared" ca="1" si="1006"/>
        <v>#NAME?</v>
      </c>
    </row>
    <row r="3210" spans="1:66" x14ac:dyDescent="0.35">
      <c r="A3210" s="48">
        <v>29472</v>
      </c>
      <c r="B3210" s="17">
        <v>1980</v>
      </c>
      <c r="C3210" s="17">
        <v>9</v>
      </c>
      <c r="D3210" s="17">
        <v>252</v>
      </c>
      <c r="E3210" s="17">
        <v>8</v>
      </c>
      <c r="F3210" s="17">
        <v>2</v>
      </c>
      <c r="G3210" s="50">
        <v>2.6</v>
      </c>
      <c r="H3210" s="32">
        <v>2.9892487479425491</v>
      </c>
      <c r="I3210" s="50">
        <v>3.6666666666666665</v>
      </c>
      <c r="J3210" s="13">
        <v>0</v>
      </c>
      <c r="K3210" s="13">
        <f t="shared" si="992"/>
        <v>0</v>
      </c>
      <c r="L3210" s="13">
        <f t="shared" si="993"/>
        <v>0</v>
      </c>
      <c r="M3210" s="13" t="e">
        <f ca="1">CalcTable[[#This Row],[IWC]]-AE3209</f>
        <v>#NAME?</v>
      </c>
      <c r="N3210" s="13" t="e">
        <f ca="1">IF(CalcTable[[#This Row],[Day of Year]]&lt;123,FCAP,AE3209)</f>
        <v>#NAME?</v>
      </c>
      <c r="O3210" s="17" t="e">
        <f ca="1">IF(IRR_DRIP,5,COUNTIF('IDET Wind Values'!C3194:G3194,"&lt;="&amp;IRR_MAXWIND))</f>
        <v>#NAME?</v>
      </c>
      <c r="P3210" s="13" t="e">
        <f ca="1">CalcTable[[#This Row],[ET_o]]*KL</f>
        <v>#NAME?</v>
      </c>
      <c r="Q3210" s="13" t="e">
        <f ca="1">IF(WILTPT&lt;=0,1,MAX(0,MIN(1,(CalcTable[[#This Row],[IWC]]-WILTPT)/(MAD-WILTPT))))</f>
        <v>#NAME?</v>
      </c>
      <c r="R3210" s="13" t="e">
        <f ca="1">CalcTable[[#This Row],[ETMult]]*CalcTable[[#This Row],[ETb]]</f>
        <v>#NAME?</v>
      </c>
      <c r="S3210" s="13" t="b">
        <f>INDEX(IRR_LIST,CalcTable[[#This Row],[Day of Week]]+1)</f>
        <v>0</v>
      </c>
      <c r="T3210" s="13">
        <f t="shared" ca="1" si="994"/>
        <v>0.6</v>
      </c>
      <c r="U3210" s="13" t="b">
        <f ca="1">IF(CalcTable[[#This Row],[IrrPrecip]]&gt;=IC_MM,FALSE,TRUE)</f>
        <v>1</v>
      </c>
      <c r="V3210" s="13" t="b">
        <f t="shared" si="995"/>
        <v>0</v>
      </c>
      <c r="W3210" s="13" t="e">
        <f ca="1">IF(AND(IRR_DRIP=FALSE,CalcTable[[#This Row],[IrrHours]]&lt;=0),FALSE,TRUE)</f>
        <v>#NAME?</v>
      </c>
      <c r="X3210" s="13" t="e">
        <f ca="1">AND(CalcTable[[#This Row],[IrrDay]],CalcTable[[#This Row],[IrrRain]],CalcTable[[#This Row],[IrrWarm]],CalcTable[[#This Row],[IrrWindy]])</f>
        <v>#NAME?</v>
      </c>
      <c r="Y3210" s="13" t="e">
        <f t="shared" ca="1" si="996"/>
        <v>#NAME?</v>
      </c>
      <c r="Z3210" s="13" t="e">
        <f ca="1">CalcTable[[#This Row],[IrrHours]]/5</f>
        <v>#NAME?</v>
      </c>
      <c r="AA3210" s="13" t="e">
        <f ca="1">IF(CalcTable[[#This Row],[IrrFlag]]=FALSE,0,MAX(0,CalcTable[[#This Row],[VolRednWind]]*(FCAP*IRR_TARGET-CalcTable[[#This Row],[IWC]])))</f>
        <v>#NAME?</v>
      </c>
      <c r="AB3210" s="13" t="e">
        <f ca="1">CalcTable[[#This Row],[IWC]]+CalcTable[[#This Row],[Eff Precip]]+CalcTable[[#This Row],[IrrAmt]]-CalcTable[[#This Row],[AET]]</f>
        <v>#NAME?</v>
      </c>
      <c r="AC3210" s="13" t="e">
        <f ca="1">IF(CalcTable[[#This Row],[PWC]]&gt;FCAP,MIN(24*PERC,MIN(SAT,CalcTable[[#This Row],[PWC]])-FCAP),0)</f>
        <v>#NAME?</v>
      </c>
      <c r="AD3210" s="13" t="e">
        <f ca="1">IF(CalcTable[[#This Row],[PWC]]&gt;SAT,CalcTable[[#This Row],[PWC]]-SAT,0)</f>
        <v>#NAME?</v>
      </c>
      <c r="AE3210" s="13" t="e">
        <f ca="1">CalcTable[[#This Row],[PWC]]-CalcTable[[#This Row],[PercAmt]]-CalcTable[[#This Row],[Runoff]]</f>
        <v>#NAME?</v>
      </c>
      <c r="AF3210" s="13" t="e">
        <f ca="1">CalcTable[[#This Row],[IrrAmt]]/1000*CUR_IRR_AREA*10000/IRR_EFF</f>
        <v>#NAME?</v>
      </c>
      <c r="AG3210" s="147"/>
      <c r="AH3210" s="13"/>
      <c r="AI3210" s="50">
        <v>0</v>
      </c>
      <c r="AJ3210" s="50">
        <v>0</v>
      </c>
      <c r="AK3210" s="50">
        <v>0</v>
      </c>
      <c r="AL3210" s="50">
        <v>0</v>
      </c>
      <c r="AM3210" s="50"/>
      <c r="AN3210" s="50"/>
      <c r="AO3210" s="50"/>
      <c r="AP3210" s="50"/>
      <c r="AQ3210" s="50"/>
      <c r="AR3210" s="50"/>
      <c r="AS3210" s="50"/>
      <c r="AT3210" s="50"/>
      <c r="AU3210" s="50"/>
      <c r="AV3210" s="50"/>
      <c r="AW3210" s="50"/>
      <c r="AX3210" s="50">
        <f t="shared" si="1007"/>
        <v>0</v>
      </c>
      <c r="AY3210" s="50"/>
      <c r="AZ3210" s="50">
        <f t="shared" si="997"/>
        <v>0</v>
      </c>
      <c r="BA3210" s="50">
        <f t="shared" si="998"/>
        <v>0</v>
      </c>
      <c r="BB3210" s="50">
        <f t="shared" si="999"/>
        <v>0</v>
      </c>
      <c r="BC3210" s="17">
        <f t="shared" si="1000"/>
        <v>19809</v>
      </c>
      <c r="BD3210" s="50">
        <f t="shared" si="1001"/>
        <v>0</v>
      </c>
      <c r="BE3210" s="50">
        <f t="shared" si="1002"/>
        <v>0</v>
      </c>
      <c r="BF3210" s="50">
        <f t="shared" si="1008"/>
        <v>0</v>
      </c>
      <c r="BG3210" s="50"/>
      <c r="BH3210" s="17">
        <f t="shared" si="1003"/>
        <v>0</v>
      </c>
      <c r="BI3210" s="17">
        <f t="shared" si="1011"/>
        <v>3210</v>
      </c>
      <c r="BJ3210" s="17">
        <f t="shared" si="1009"/>
        <v>3210</v>
      </c>
      <c r="BK3210" s="150">
        <f t="shared" si="1010"/>
        <v>29472</v>
      </c>
      <c r="BL3210" s="50" t="e">
        <f t="shared" ca="1" si="1004"/>
        <v>#NAME?</v>
      </c>
      <c r="BM3210" s="50" t="e">
        <f t="shared" ca="1" si="1005"/>
        <v>#NAME?</v>
      </c>
      <c r="BN3210" s="50" t="e">
        <f t="shared" ca="1" si="1006"/>
        <v>#NAME?</v>
      </c>
    </row>
    <row r="3211" spans="1:66" x14ac:dyDescent="0.35">
      <c r="A3211" s="48">
        <v>29473</v>
      </c>
      <c r="B3211" s="17">
        <v>1980</v>
      </c>
      <c r="C3211" s="17">
        <v>9</v>
      </c>
      <c r="D3211" s="17">
        <v>253</v>
      </c>
      <c r="E3211" s="17">
        <v>9</v>
      </c>
      <c r="F3211" s="17">
        <v>3</v>
      </c>
      <c r="G3211" s="50">
        <v>2.8</v>
      </c>
      <c r="H3211" s="32">
        <v>4.1626065652399262</v>
      </c>
      <c r="I3211" s="50">
        <v>3.6666666666666665</v>
      </c>
      <c r="J3211" s="13">
        <v>0</v>
      </c>
      <c r="K3211" s="13">
        <f t="shared" si="992"/>
        <v>0</v>
      </c>
      <c r="L3211" s="13">
        <f t="shared" si="993"/>
        <v>0</v>
      </c>
      <c r="M3211" s="13" t="e">
        <f ca="1">CalcTable[[#This Row],[IWC]]-AE3210</f>
        <v>#NAME?</v>
      </c>
      <c r="N3211" s="13" t="e">
        <f ca="1">IF(CalcTable[[#This Row],[Day of Year]]&lt;123,FCAP,AE3210)</f>
        <v>#NAME?</v>
      </c>
      <c r="O3211" s="17" t="e">
        <f ca="1">IF(IRR_DRIP,5,COUNTIF('IDET Wind Values'!C3195:G3195,"&lt;="&amp;IRR_MAXWIND))</f>
        <v>#NAME?</v>
      </c>
      <c r="P3211" s="13" t="e">
        <f ca="1">CalcTable[[#This Row],[ET_o]]*KL</f>
        <v>#NAME?</v>
      </c>
      <c r="Q3211" s="13" t="e">
        <f ca="1">IF(WILTPT&lt;=0,1,MAX(0,MIN(1,(CalcTable[[#This Row],[IWC]]-WILTPT)/(MAD-WILTPT))))</f>
        <v>#NAME?</v>
      </c>
      <c r="R3211" s="13" t="e">
        <f ca="1">CalcTable[[#This Row],[ETMult]]*CalcTable[[#This Row],[ETb]]</f>
        <v>#NAME?</v>
      </c>
      <c r="S3211" s="13" t="b">
        <f>INDEX(IRR_LIST,CalcTable[[#This Row],[Day of Week]]+1)</f>
        <v>1</v>
      </c>
      <c r="T3211" s="13">
        <f t="shared" ca="1" si="994"/>
        <v>0.6</v>
      </c>
      <c r="U3211" s="13" t="b">
        <f ca="1">IF(CalcTable[[#This Row],[IrrPrecip]]&gt;=IC_MM,FALSE,TRUE)</f>
        <v>1</v>
      </c>
      <c r="V3211" s="13" t="b">
        <f t="shared" si="995"/>
        <v>1</v>
      </c>
      <c r="W3211" s="13" t="e">
        <f ca="1">IF(AND(IRR_DRIP=FALSE,CalcTable[[#This Row],[IrrHours]]&lt;=0),FALSE,TRUE)</f>
        <v>#NAME?</v>
      </c>
      <c r="X3211" s="13" t="e">
        <f ca="1">AND(CalcTable[[#This Row],[IrrDay]],CalcTable[[#This Row],[IrrRain]],CalcTable[[#This Row],[IrrWarm]],CalcTable[[#This Row],[IrrWindy]])</f>
        <v>#NAME?</v>
      </c>
      <c r="Y3211" s="13" t="e">
        <f t="shared" ca="1" si="996"/>
        <v>#NAME?</v>
      </c>
      <c r="Z3211" s="13" t="e">
        <f ca="1">CalcTable[[#This Row],[IrrHours]]/5</f>
        <v>#NAME?</v>
      </c>
      <c r="AA3211" s="13" t="e">
        <f ca="1">IF(CalcTable[[#This Row],[IrrFlag]]=FALSE,0,MAX(0,CalcTable[[#This Row],[VolRednWind]]*(FCAP*IRR_TARGET-CalcTable[[#This Row],[IWC]])))</f>
        <v>#NAME?</v>
      </c>
      <c r="AB3211" s="13" t="e">
        <f ca="1">CalcTable[[#This Row],[IWC]]+CalcTable[[#This Row],[Eff Precip]]+CalcTable[[#This Row],[IrrAmt]]-CalcTable[[#This Row],[AET]]</f>
        <v>#NAME?</v>
      </c>
      <c r="AC3211" s="13" t="e">
        <f ca="1">IF(CalcTable[[#This Row],[PWC]]&gt;FCAP,MIN(24*PERC,MIN(SAT,CalcTable[[#This Row],[PWC]])-FCAP),0)</f>
        <v>#NAME?</v>
      </c>
      <c r="AD3211" s="13" t="e">
        <f ca="1">IF(CalcTable[[#This Row],[PWC]]&gt;SAT,CalcTable[[#This Row],[PWC]]-SAT,0)</f>
        <v>#NAME?</v>
      </c>
      <c r="AE3211" s="13" t="e">
        <f ca="1">CalcTable[[#This Row],[PWC]]-CalcTable[[#This Row],[PercAmt]]-CalcTable[[#This Row],[Runoff]]</f>
        <v>#NAME?</v>
      </c>
      <c r="AF3211" s="13" t="e">
        <f ca="1">CalcTable[[#This Row],[IrrAmt]]/1000*CUR_IRR_AREA*10000/IRR_EFF</f>
        <v>#NAME?</v>
      </c>
      <c r="AG3211" s="147"/>
      <c r="AH3211" s="13"/>
      <c r="AI3211" s="50">
        <v>3.2004154438611963</v>
      </c>
      <c r="AJ3211" s="50">
        <v>4.7416626276794105</v>
      </c>
      <c r="AK3211" s="50">
        <v>0</v>
      </c>
      <c r="AL3211" s="50">
        <v>0</v>
      </c>
      <c r="AM3211" s="50"/>
      <c r="AN3211" s="50"/>
      <c r="AO3211" s="50"/>
      <c r="AP3211" s="50"/>
      <c r="AQ3211" s="50"/>
      <c r="AR3211" s="50"/>
      <c r="AS3211" s="50"/>
      <c r="AT3211" s="50"/>
      <c r="AU3211" s="50"/>
      <c r="AV3211" s="50"/>
      <c r="AW3211" s="50"/>
      <c r="AX3211" s="50">
        <f t="shared" si="1007"/>
        <v>7.9420780715406067</v>
      </c>
      <c r="AY3211" s="50"/>
      <c r="AZ3211" s="50">
        <f t="shared" si="997"/>
        <v>186.0281969218936</v>
      </c>
      <c r="BA3211" s="50">
        <f t="shared" si="998"/>
        <v>301.70884695431192</v>
      </c>
      <c r="BB3211" s="50">
        <f t="shared" si="999"/>
        <v>312.26560810702637</v>
      </c>
      <c r="BC3211" s="17">
        <f t="shared" si="1000"/>
        <v>19809</v>
      </c>
      <c r="BD3211" s="50">
        <f t="shared" si="1001"/>
        <v>7.9420780715406067</v>
      </c>
      <c r="BE3211" s="50">
        <f t="shared" si="1002"/>
        <v>186.0281969218936</v>
      </c>
      <c r="BF3211" s="50">
        <f t="shared" si="1008"/>
        <v>304.28290943771992</v>
      </c>
      <c r="BG3211" s="50"/>
      <c r="BH3211" s="17">
        <f t="shared" si="1003"/>
        <v>0</v>
      </c>
      <c r="BI3211" s="17">
        <f t="shared" si="1011"/>
        <v>3211</v>
      </c>
      <c r="BJ3211" s="17">
        <f t="shared" si="1009"/>
        <v>3211</v>
      </c>
      <c r="BK3211" s="150">
        <f t="shared" si="1010"/>
        <v>29473</v>
      </c>
      <c r="BL3211" s="50" t="e">
        <f t="shared" ca="1" si="1004"/>
        <v>#NAME?</v>
      </c>
      <c r="BM3211" s="50" t="e">
        <f t="shared" ca="1" si="1005"/>
        <v>#NAME?</v>
      </c>
      <c r="BN3211" s="50" t="e">
        <f t="shared" ca="1" si="1006"/>
        <v>#NAME?</v>
      </c>
    </row>
    <row r="3212" spans="1:66" x14ac:dyDescent="0.35">
      <c r="A3212" s="48">
        <v>29474</v>
      </c>
      <c r="B3212" s="17">
        <v>1980</v>
      </c>
      <c r="C3212" s="17">
        <v>9</v>
      </c>
      <c r="D3212" s="17">
        <v>254</v>
      </c>
      <c r="E3212" s="17">
        <v>10</v>
      </c>
      <c r="F3212" s="17">
        <v>4</v>
      </c>
      <c r="G3212" s="50">
        <v>6.2</v>
      </c>
      <c r="H3212" s="32">
        <v>4.7091550663217898</v>
      </c>
      <c r="I3212" s="50">
        <v>14.666666666666666</v>
      </c>
      <c r="J3212" s="13">
        <v>0</v>
      </c>
      <c r="K3212" s="13">
        <f t="shared" si="992"/>
        <v>0</v>
      </c>
      <c r="L3212" s="13">
        <f t="shared" si="993"/>
        <v>0</v>
      </c>
      <c r="M3212" s="13" t="e">
        <f ca="1">CalcTable[[#This Row],[IWC]]-AE3211</f>
        <v>#NAME?</v>
      </c>
      <c r="N3212" s="13" t="e">
        <f ca="1">IF(CalcTable[[#This Row],[Day of Year]]&lt;123,FCAP,AE3211)</f>
        <v>#NAME?</v>
      </c>
      <c r="O3212" s="17" t="e">
        <f ca="1">IF(IRR_DRIP,5,COUNTIF('IDET Wind Values'!C3196:G3196,"&lt;="&amp;IRR_MAXWIND))</f>
        <v>#NAME?</v>
      </c>
      <c r="P3212" s="13" t="e">
        <f ca="1">CalcTable[[#This Row],[ET_o]]*KL</f>
        <v>#NAME?</v>
      </c>
      <c r="Q3212" s="13" t="e">
        <f ca="1">IF(WILTPT&lt;=0,1,MAX(0,MIN(1,(CalcTable[[#This Row],[IWC]]-WILTPT)/(MAD-WILTPT))))</f>
        <v>#NAME?</v>
      </c>
      <c r="R3212" s="13" t="e">
        <f ca="1">CalcTable[[#This Row],[ETMult]]*CalcTable[[#This Row],[ETb]]</f>
        <v>#NAME?</v>
      </c>
      <c r="S3212" s="13" t="b">
        <f>INDEX(IRR_LIST,CalcTable[[#This Row],[Day of Week]]+1)</f>
        <v>0</v>
      </c>
      <c r="T3212" s="13">
        <f t="shared" ca="1" si="994"/>
        <v>0</v>
      </c>
      <c r="U3212" s="13" t="b">
        <f ca="1">IF(CalcTable[[#This Row],[IrrPrecip]]&gt;=IC_MM,FALSE,TRUE)</f>
        <v>1</v>
      </c>
      <c r="V3212" s="13" t="b">
        <f t="shared" si="995"/>
        <v>1</v>
      </c>
      <c r="W3212" s="13" t="e">
        <f ca="1">IF(AND(IRR_DRIP=FALSE,CalcTable[[#This Row],[IrrHours]]&lt;=0),FALSE,TRUE)</f>
        <v>#NAME?</v>
      </c>
      <c r="X3212" s="13" t="e">
        <f ca="1">AND(CalcTable[[#This Row],[IrrDay]],CalcTable[[#This Row],[IrrRain]],CalcTable[[#This Row],[IrrWarm]],CalcTable[[#This Row],[IrrWindy]])</f>
        <v>#NAME?</v>
      </c>
      <c r="Y3212" s="13" t="e">
        <f t="shared" ca="1" si="996"/>
        <v>#NAME?</v>
      </c>
      <c r="Z3212" s="13" t="e">
        <f ca="1">CalcTable[[#This Row],[IrrHours]]/5</f>
        <v>#NAME?</v>
      </c>
      <c r="AA3212" s="13" t="e">
        <f ca="1">IF(CalcTable[[#This Row],[IrrFlag]]=FALSE,0,MAX(0,CalcTable[[#This Row],[VolRednWind]]*(FCAP*IRR_TARGET-CalcTable[[#This Row],[IWC]])))</f>
        <v>#NAME?</v>
      </c>
      <c r="AB3212" s="13" t="e">
        <f ca="1">CalcTable[[#This Row],[IWC]]+CalcTable[[#This Row],[Eff Precip]]+CalcTable[[#This Row],[IrrAmt]]-CalcTable[[#This Row],[AET]]</f>
        <v>#NAME?</v>
      </c>
      <c r="AC3212" s="13" t="e">
        <f ca="1">IF(CalcTable[[#This Row],[PWC]]&gt;FCAP,MIN(24*PERC,MIN(SAT,CalcTable[[#This Row],[PWC]])-FCAP),0)</f>
        <v>#NAME?</v>
      </c>
      <c r="AD3212" s="13" t="e">
        <f ca="1">IF(CalcTable[[#This Row],[PWC]]&gt;SAT,CalcTable[[#This Row],[PWC]]-SAT,0)</f>
        <v>#NAME?</v>
      </c>
      <c r="AE3212" s="13" t="e">
        <f ca="1">CalcTable[[#This Row],[PWC]]-CalcTable[[#This Row],[PercAmt]]-CalcTable[[#This Row],[Runoff]]</f>
        <v>#NAME?</v>
      </c>
      <c r="AF3212" s="13" t="e">
        <f ca="1">CalcTable[[#This Row],[IrrAmt]]/1000*CUR_IRR_AREA*10000/IRR_EFF</f>
        <v>#NAME?</v>
      </c>
      <c r="AG3212" s="147"/>
      <c r="AH3212" s="13"/>
      <c r="AI3212" s="50">
        <v>0</v>
      </c>
      <c r="AJ3212" s="50">
        <v>0</v>
      </c>
      <c r="AK3212" s="50">
        <v>11.409765480761116</v>
      </c>
      <c r="AL3212" s="50">
        <v>10.775744711410351</v>
      </c>
      <c r="AM3212" s="50"/>
      <c r="AN3212" s="50"/>
      <c r="AO3212" s="50"/>
      <c r="AP3212" s="50"/>
      <c r="AQ3212" s="50"/>
      <c r="AR3212" s="50"/>
      <c r="AS3212" s="50"/>
      <c r="AT3212" s="50"/>
      <c r="AU3212" s="50"/>
      <c r="AV3212" s="50"/>
      <c r="AW3212" s="50"/>
      <c r="AX3212" s="50">
        <f t="shared" si="1007"/>
        <v>22.185510192171467</v>
      </c>
      <c r="AY3212" s="50"/>
      <c r="AZ3212" s="50">
        <f t="shared" si="997"/>
        <v>483.4317385858667</v>
      </c>
      <c r="BA3212" s="50">
        <f t="shared" si="998"/>
        <v>744.33140702903279</v>
      </c>
      <c r="BB3212" s="50">
        <f t="shared" si="999"/>
        <v>767.35196600931226</v>
      </c>
      <c r="BC3212" s="17">
        <f t="shared" si="1000"/>
        <v>19809</v>
      </c>
      <c r="BD3212" s="50">
        <f t="shared" si="1001"/>
        <v>22.185510192171467</v>
      </c>
      <c r="BE3212" s="50">
        <f t="shared" si="1002"/>
        <v>483.4317385858667</v>
      </c>
      <c r="BF3212" s="50">
        <f t="shared" si="1008"/>
        <v>790.74042734072543</v>
      </c>
      <c r="BG3212" s="50"/>
      <c r="BH3212" s="17">
        <f t="shared" si="1003"/>
        <v>0</v>
      </c>
      <c r="BI3212" s="17">
        <f t="shared" si="1011"/>
        <v>3212</v>
      </c>
      <c r="BJ3212" s="17">
        <f t="shared" si="1009"/>
        <v>3212</v>
      </c>
      <c r="BK3212" s="150">
        <f t="shared" si="1010"/>
        <v>29474</v>
      </c>
      <c r="BL3212" s="50" t="e">
        <f t="shared" ca="1" si="1004"/>
        <v>#NAME?</v>
      </c>
      <c r="BM3212" s="50" t="e">
        <f t="shared" ca="1" si="1005"/>
        <v>#NAME?</v>
      </c>
      <c r="BN3212" s="50" t="e">
        <f t="shared" ca="1" si="1006"/>
        <v>#NAME?</v>
      </c>
    </row>
    <row r="3213" spans="1:66" x14ac:dyDescent="0.35">
      <c r="A3213" s="48">
        <v>29475</v>
      </c>
      <c r="B3213" s="17">
        <v>1980</v>
      </c>
      <c r="C3213" s="17">
        <v>9</v>
      </c>
      <c r="D3213" s="17">
        <v>255</v>
      </c>
      <c r="E3213" s="17">
        <v>11</v>
      </c>
      <c r="F3213" s="17">
        <v>5</v>
      </c>
      <c r="G3213" s="50">
        <v>7.8</v>
      </c>
      <c r="H3213" s="32">
        <v>3.5337367221014953</v>
      </c>
      <c r="I3213" s="50">
        <v>4.666666666666667</v>
      </c>
      <c r="J3213" s="13">
        <v>0</v>
      </c>
      <c r="K3213" s="13">
        <f t="shared" si="992"/>
        <v>0</v>
      </c>
      <c r="L3213" s="13">
        <f t="shared" si="993"/>
        <v>0</v>
      </c>
      <c r="M3213" s="13" t="e">
        <f ca="1">CalcTable[[#This Row],[IWC]]-AE3212</f>
        <v>#NAME?</v>
      </c>
      <c r="N3213" s="13" t="e">
        <f ca="1">IF(CalcTable[[#This Row],[Day of Year]]&lt;123,FCAP,AE3212)</f>
        <v>#NAME?</v>
      </c>
      <c r="O3213" s="17" t="e">
        <f ca="1">IF(IRR_DRIP,5,COUNTIF('IDET Wind Values'!C3197:G3197,"&lt;="&amp;IRR_MAXWIND))</f>
        <v>#NAME?</v>
      </c>
      <c r="P3213" s="13" t="e">
        <f ca="1">CalcTable[[#This Row],[ET_o]]*KL</f>
        <v>#NAME?</v>
      </c>
      <c r="Q3213" s="13" t="e">
        <f ca="1">IF(WILTPT&lt;=0,1,MAX(0,MIN(1,(CalcTable[[#This Row],[IWC]]-WILTPT)/(MAD-WILTPT))))</f>
        <v>#NAME?</v>
      </c>
      <c r="R3213" s="13" t="e">
        <f ca="1">CalcTable[[#This Row],[ETMult]]*CalcTable[[#This Row],[ETb]]</f>
        <v>#NAME?</v>
      </c>
      <c r="S3213" s="13" t="b">
        <f>INDEX(IRR_LIST,CalcTable[[#This Row],[Day of Week]]+1)</f>
        <v>1</v>
      </c>
      <c r="T3213" s="13">
        <f t="shared" ca="1" si="994"/>
        <v>0</v>
      </c>
      <c r="U3213" s="13" t="b">
        <f ca="1">IF(CalcTable[[#This Row],[IrrPrecip]]&gt;=IC_MM,FALSE,TRUE)</f>
        <v>1</v>
      </c>
      <c r="V3213" s="13" t="b">
        <f t="shared" si="995"/>
        <v>1</v>
      </c>
      <c r="W3213" s="13" t="e">
        <f ca="1">IF(AND(IRR_DRIP=FALSE,CalcTable[[#This Row],[IrrHours]]&lt;=0),FALSE,TRUE)</f>
        <v>#NAME?</v>
      </c>
      <c r="X3213" s="13" t="e">
        <f ca="1">AND(CalcTable[[#This Row],[IrrDay]],CalcTable[[#This Row],[IrrRain]],CalcTable[[#This Row],[IrrWarm]],CalcTable[[#This Row],[IrrWindy]])</f>
        <v>#NAME?</v>
      </c>
      <c r="Y3213" s="13" t="e">
        <f t="shared" ca="1" si="996"/>
        <v>#NAME?</v>
      </c>
      <c r="Z3213" s="13" t="e">
        <f ca="1">CalcTable[[#This Row],[IrrHours]]/5</f>
        <v>#NAME?</v>
      </c>
      <c r="AA3213" s="13" t="e">
        <f ca="1">IF(CalcTable[[#This Row],[IrrFlag]]=FALSE,0,MAX(0,CalcTable[[#This Row],[VolRednWind]]*(FCAP*IRR_TARGET-CalcTable[[#This Row],[IWC]])))</f>
        <v>#NAME?</v>
      </c>
      <c r="AB3213" s="13" t="e">
        <f ca="1">CalcTable[[#This Row],[IWC]]+CalcTable[[#This Row],[Eff Precip]]+CalcTable[[#This Row],[IrrAmt]]-CalcTable[[#This Row],[AET]]</f>
        <v>#NAME?</v>
      </c>
      <c r="AC3213" s="13" t="e">
        <f ca="1">IF(CalcTable[[#This Row],[PWC]]&gt;FCAP,MIN(24*PERC,MIN(SAT,CalcTable[[#This Row],[PWC]])-FCAP),0)</f>
        <v>#NAME?</v>
      </c>
      <c r="AD3213" s="13" t="e">
        <f ca="1">IF(CalcTable[[#This Row],[PWC]]&gt;SAT,CalcTable[[#This Row],[PWC]]-SAT,0)</f>
        <v>#NAME?</v>
      </c>
      <c r="AE3213" s="13" t="e">
        <f ca="1">CalcTable[[#This Row],[PWC]]-CalcTable[[#This Row],[PercAmt]]-CalcTable[[#This Row],[Runoff]]</f>
        <v>#NAME?</v>
      </c>
      <c r="AF3213" s="13" t="e">
        <f ca="1">CalcTable[[#This Row],[IrrAmt]]/1000*CUR_IRR_AREA*10000/IRR_EFF</f>
        <v>#NAME?</v>
      </c>
      <c r="AG3213" s="147"/>
      <c r="AH3213" s="13"/>
      <c r="AI3213" s="50">
        <v>0</v>
      </c>
      <c r="AJ3213" s="50">
        <v>0</v>
      </c>
      <c r="AK3213" s="50">
        <v>0</v>
      </c>
      <c r="AL3213" s="50">
        <v>0</v>
      </c>
      <c r="AM3213" s="50"/>
      <c r="AN3213" s="50"/>
      <c r="AO3213" s="50"/>
      <c r="AP3213" s="50"/>
      <c r="AQ3213" s="50"/>
      <c r="AR3213" s="50"/>
      <c r="AS3213" s="50"/>
      <c r="AT3213" s="50"/>
      <c r="AU3213" s="50"/>
      <c r="AV3213" s="50"/>
      <c r="AW3213" s="50"/>
      <c r="AX3213" s="50">
        <f t="shared" si="1007"/>
        <v>0</v>
      </c>
      <c r="AY3213" s="50"/>
      <c r="AZ3213" s="50">
        <f t="shared" si="997"/>
        <v>0</v>
      </c>
      <c r="BA3213" s="50">
        <f t="shared" si="998"/>
        <v>0</v>
      </c>
      <c r="BB3213" s="50">
        <f t="shared" si="999"/>
        <v>0</v>
      </c>
      <c r="BC3213" s="17">
        <f t="shared" si="1000"/>
        <v>19809</v>
      </c>
      <c r="BD3213" s="50">
        <f t="shared" si="1001"/>
        <v>0</v>
      </c>
      <c r="BE3213" s="50">
        <f t="shared" si="1002"/>
        <v>0</v>
      </c>
      <c r="BF3213" s="50">
        <f t="shared" si="1008"/>
        <v>0</v>
      </c>
      <c r="BG3213" s="50"/>
      <c r="BH3213" s="17">
        <f t="shared" si="1003"/>
        <v>0</v>
      </c>
      <c r="BI3213" s="17">
        <f t="shared" si="1011"/>
        <v>3213</v>
      </c>
      <c r="BJ3213" s="17">
        <f t="shared" si="1009"/>
        <v>3213</v>
      </c>
      <c r="BK3213" s="150">
        <f t="shared" si="1010"/>
        <v>29475</v>
      </c>
      <c r="BL3213" s="50" t="e">
        <f t="shared" ca="1" si="1004"/>
        <v>#NAME?</v>
      </c>
      <c r="BM3213" s="50" t="e">
        <f t="shared" ca="1" si="1005"/>
        <v>#NAME?</v>
      </c>
      <c r="BN3213" s="50" t="e">
        <f t="shared" ca="1" si="1006"/>
        <v>#NAME?</v>
      </c>
    </row>
    <row r="3214" spans="1:66" x14ac:dyDescent="0.35">
      <c r="A3214" s="48">
        <v>29476</v>
      </c>
      <c r="B3214" s="17">
        <v>1980</v>
      </c>
      <c r="C3214" s="17">
        <v>9</v>
      </c>
      <c r="D3214" s="17">
        <v>256</v>
      </c>
      <c r="E3214" s="17">
        <v>12</v>
      </c>
      <c r="F3214" s="17">
        <v>6</v>
      </c>
      <c r="G3214" s="50">
        <v>6.1</v>
      </c>
      <c r="H3214" s="32">
        <v>1.4144335248336324</v>
      </c>
      <c r="I3214" s="50">
        <v>11</v>
      </c>
      <c r="J3214" s="13">
        <v>0.8</v>
      </c>
      <c r="K3214" s="13">
        <f t="shared" si="992"/>
        <v>0.8</v>
      </c>
      <c r="L3214" s="13">
        <f t="shared" si="993"/>
        <v>0</v>
      </c>
      <c r="M3214" s="13" t="e">
        <f ca="1">CalcTable[[#This Row],[IWC]]-AE3213</f>
        <v>#NAME?</v>
      </c>
      <c r="N3214" s="13" t="e">
        <f ca="1">IF(CalcTable[[#This Row],[Day of Year]]&lt;123,FCAP,AE3213)</f>
        <v>#NAME?</v>
      </c>
      <c r="O3214" s="17" t="e">
        <f ca="1">IF(IRR_DRIP,5,COUNTIF('IDET Wind Values'!C3198:G3198,"&lt;="&amp;IRR_MAXWIND))</f>
        <v>#NAME?</v>
      </c>
      <c r="P3214" s="13" t="e">
        <f ca="1">CalcTable[[#This Row],[ET_o]]*KL</f>
        <v>#NAME?</v>
      </c>
      <c r="Q3214" s="13" t="e">
        <f ca="1">IF(WILTPT&lt;=0,1,MAX(0,MIN(1,(CalcTable[[#This Row],[IWC]]-WILTPT)/(MAD-WILTPT))))</f>
        <v>#NAME?</v>
      </c>
      <c r="R3214" s="13" t="e">
        <f ca="1">CalcTable[[#This Row],[ETMult]]*CalcTable[[#This Row],[ETb]]</f>
        <v>#NAME?</v>
      </c>
      <c r="S3214" s="13" t="b">
        <f>INDEX(IRR_LIST,CalcTable[[#This Row],[Day of Week]]+1)</f>
        <v>0</v>
      </c>
      <c r="T3214" s="13">
        <f t="shared" ca="1" si="994"/>
        <v>0</v>
      </c>
      <c r="U3214" s="13" t="b">
        <f ca="1">IF(CalcTable[[#This Row],[IrrPrecip]]&gt;=IC_MM,FALSE,TRUE)</f>
        <v>1</v>
      </c>
      <c r="V3214" s="13" t="b">
        <f t="shared" si="995"/>
        <v>1</v>
      </c>
      <c r="W3214" s="13" t="e">
        <f ca="1">IF(AND(IRR_DRIP=FALSE,CalcTable[[#This Row],[IrrHours]]&lt;=0),FALSE,TRUE)</f>
        <v>#NAME?</v>
      </c>
      <c r="X3214" s="13" t="e">
        <f ca="1">AND(CalcTable[[#This Row],[IrrDay]],CalcTable[[#This Row],[IrrRain]],CalcTable[[#This Row],[IrrWarm]],CalcTable[[#This Row],[IrrWindy]])</f>
        <v>#NAME?</v>
      </c>
      <c r="Y3214" s="13" t="e">
        <f t="shared" ca="1" si="996"/>
        <v>#NAME?</v>
      </c>
      <c r="Z3214" s="13" t="e">
        <f ca="1">CalcTable[[#This Row],[IrrHours]]/5</f>
        <v>#NAME?</v>
      </c>
      <c r="AA3214" s="13" t="e">
        <f ca="1">IF(CalcTable[[#This Row],[IrrFlag]]=FALSE,0,MAX(0,CalcTable[[#This Row],[VolRednWind]]*(FCAP*IRR_TARGET-CalcTable[[#This Row],[IWC]])))</f>
        <v>#NAME?</v>
      </c>
      <c r="AB3214" s="13" t="e">
        <f ca="1">CalcTable[[#This Row],[IWC]]+CalcTable[[#This Row],[Eff Precip]]+CalcTable[[#This Row],[IrrAmt]]-CalcTable[[#This Row],[AET]]</f>
        <v>#NAME?</v>
      </c>
      <c r="AC3214" s="13" t="e">
        <f ca="1">IF(CalcTable[[#This Row],[PWC]]&gt;FCAP,MIN(24*PERC,MIN(SAT,CalcTable[[#This Row],[PWC]])-FCAP),0)</f>
        <v>#NAME?</v>
      </c>
      <c r="AD3214" s="13" t="e">
        <f ca="1">IF(CalcTable[[#This Row],[PWC]]&gt;SAT,CalcTable[[#This Row],[PWC]]-SAT,0)</f>
        <v>#NAME?</v>
      </c>
      <c r="AE3214" s="13" t="e">
        <f ca="1">CalcTable[[#This Row],[PWC]]-CalcTable[[#This Row],[PercAmt]]-CalcTable[[#This Row],[Runoff]]</f>
        <v>#NAME?</v>
      </c>
      <c r="AF3214" s="13" t="e">
        <f ca="1">CalcTable[[#This Row],[IrrAmt]]/1000*CUR_IRR_AREA*10000/IRR_EFF</f>
        <v>#NAME?</v>
      </c>
      <c r="AG3214" s="147"/>
      <c r="AH3214" s="13"/>
      <c r="AI3214" s="50">
        <v>0</v>
      </c>
      <c r="AJ3214" s="50">
        <v>0</v>
      </c>
      <c r="AK3214" s="50">
        <v>0</v>
      </c>
      <c r="AL3214" s="50">
        <v>4.2235551971558252</v>
      </c>
      <c r="AM3214" s="50"/>
      <c r="AN3214" s="50"/>
      <c r="AO3214" s="50"/>
      <c r="AP3214" s="50"/>
      <c r="AQ3214" s="50"/>
      <c r="AR3214" s="50"/>
      <c r="AS3214" s="50"/>
      <c r="AT3214" s="50"/>
      <c r="AU3214" s="50"/>
      <c r="AV3214" s="50"/>
      <c r="AW3214" s="50"/>
      <c r="AX3214" s="50">
        <f t="shared" si="1007"/>
        <v>4.2235551971558252</v>
      </c>
      <c r="AY3214" s="50"/>
      <c r="AZ3214" s="50">
        <f t="shared" si="997"/>
        <v>123.89095244990422</v>
      </c>
      <c r="BA3214" s="50">
        <f t="shared" si="998"/>
        <v>190.7527363117573</v>
      </c>
      <c r="BB3214" s="50">
        <f t="shared" si="999"/>
        <v>196.65230547603846</v>
      </c>
      <c r="BC3214" s="17">
        <f t="shared" si="1000"/>
        <v>19809</v>
      </c>
      <c r="BD3214" s="50">
        <f t="shared" si="1001"/>
        <v>4.2235551971558252</v>
      </c>
      <c r="BE3214" s="50">
        <f t="shared" si="1002"/>
        <v>123.89095244990422</v>
      </c>
      <c r="BF3214" s="50">
        <f t="shared" si="1008"/>
        <v>202.64615842239783</v>
      </c>
      <c r="BG3214" s="50"/>
      <c r="BH3214" s="17">
        <f t="shared" si="1003"/>
        <v>0</v>
      </c>
      <c r="BI3214" s="17">
        <f t="shared" si="1011"/>
        <v>3214</v>
      </c>
      <c r="BJ3214" s="17">
        <f t="shared" si="1009"/>
        <v>3214</v>
      </c>
      <c r="BK3214" s="150">
        <f t="shared" si="1010"/>
        <v>29476</v>
      </c>
      <c r="BL3214" s="50" t="e">
        <f t="shared" ca="1" si="1004"/>
        <v>#NAME?</v>
      </c>
      <c r="BM3214" s="50" t="e">
        <f t="shared" ca="1" si="1005"/>
        <v>#NAME?</v>
      </c>
      <c r="BN3214" s="50" t="e">
        <f t="shared" ca="1" si="1006"/>
        <v>#NAME?</v>
      </c>
    </row>
    <row r="3215" spans="1:66" x14ac:dyDescent="0.35">
      <c r="A3215" s="48">
        <v>29477</v>
      </c>
      <c r="B3215" s="17">
        <v>1980</v>
      </c>
      <c r="C3215" s="17">
        <v>9</v>
      </c>
      <c r="D3215" s="17">
        <v>257</v>
      </c>
      <c r="E3215" s="17">
        <v>13</v>
      </c>
      <c r="F3215" s="17">
        <v>7</v>
      </c>
      <c r="G3215" s="50">
        <v>5.7</v>
      </c>
      <c r="H3215" s="32">
        <v>1.4693021104446977</v>
      </c>
      <c r="I3215" s="50">
        <v>12</v>
      </c>
      <c r="J3215" s="13">
        <v>16</v>
      </c>
      <c r="K3215" s="13">
        <f t="shared" si="992"/>
        <v>16</v>
      </c>
      <c r="L3215" s="13">
        <f t="shared" si="993"/>
        <v>8.25</v>
      </c>
      <c r="M3215" s="13" t="e">
        <f ca="1">CalcTable[[#This Row],[IWC]]-AE3214</f>
        <v>#NAME?</v>
      </c>
      <c r="N3215" s="13" t="e">
        <f ca="1">IF(CalcTable[[#This Row],[Day of Year]]&lt;123,FCAP,AE3214)</f>
        <v>#NAME?</v>
      </c>
      <c r="O3215" s="17" t="e">
        <f ca="1">IF(IRR_DRIP,5,COUNTIF('IDET Wind Values'!C3199:G3199,"&lt;="&amp;IRR_MAXWIND))</f>
        <v>#NAME?</v>
      </c>
      <c r="P3215" s="13" t="e">
        <f ca="1">CalcTable[[#This Row],[ET_o]]*KL</f>
        <v>#NAME?</v>
      </c>
      <c r="Q3215" s="13" t="e">
        <f ca="1">IF(WILTPT&lt;=0,1,MAX(0,MIN(1,(CalcTable[[#This Row],[IWC]]-WILTPT)/(MAD-WILTPT))))</f>
        <v>#NAME?</v>
      </c>
      <c r="R3215" s="13" t="e">
        <f ca="1">CalcTable[[#This Row],[ETMult]]*CalcTable[[#This Row],[ETb]]</f>
        <v>#NAME?</v>
      </c>
      <c r="S3215" s="13" t="b">
        <f>INDEX(IRR_LIST,CalcTable[[#This Row],[Day of Week]]+1)</f>
        <v>0</v>
      </c>
      <c r="T3215" s="13">
        <f t="shared" ca="1" si="994"/>
        <v>0.8</v>
      </c>
      <c r="U3215" s="13" t="b">
        <f ca="1">IF(CalcTable[[#This Row],[IrrPrecip]]&gt;=IC_MM,FALSE,TRUE)</f>
        <v>1</v>
      </c>
      <c r="V3215" s="13" t="b">
        <f t="shared" si="995"/>
        <v>1</v>
      </c>
      <c r="W3215" s="13" t="e">
        <f ca="1">IF(AND(IRR_DRIP=FALSE,CalcTable[[#This Row],[IrrHours]]&lt;=0),FALSE,TRUE)</f>
        <v>#NAME?</v>
      </c>
      <c r="X3215" s="13" t="e">
        <f ca="1">AND(CalcTable[[#This Row],[IrrDay]],CalcTable[[#This Row],[IrrRain]],CalcTable[[#This Row],[IrrWarm]],CalcTable[[#This Row],[IrrWindy]])</f>
        <v>#NAME?</v>
      </c>
      <c r="Y3215" s="13" t="e">
        <f t="shared" ca="1" si="996"/>
        <v>#NAME?</v>
      </c>
      <c r="Z3215" s="13" t="e">
        <f ca="1">CalcTable[[#This Row],[IrrHours]]/5</f>
        <v>#NAME?</v>
      </c>
      <c r="AA3215" s="13" t="e">
        <f ca="1">IF(CalcTable[[#This Row],[IrrFlag]]=FALSE,0,MAX(0,CalcTable[[#This Row],[VolRednWind]]*(FCAP*IRR_TARGET-CalcTable[[#This Row],[IWC]])))</f>
        <v>#NAME?</v>
      </c>
      <c r="AB3215" s="13" t="e">
        <f ca="1">CalcTable[[#This Row],[IWC]]+CalcTable[[#This Row],[Eff Precip]]+CalcTable[[#This Row],[IrrAmt]]-CalcTable[[#This Row],[AET]]</f>
        <v>#NAME?</v>
      </c>
      <c r="AC3215" s="13" t="e">
        <f ca="1">IF(CalcTable[[#This Row],[PWC]]&gt;FCAP,MIN(24*PERC,MIN(SAT,CalcTable[[#This Row],[PWC]])-FCAP),0)</f>
        <v>#NAME?</v>
      </c>
      <c r="AD3215" s="13" t="e">
        <f ca="1">IF(CalcTable[[#This Row],[PWC]]&gt;SAT,CalcTable[[#This Row],[PWC]]-SAT,0)</f>
        <v>#NAME?</v>
      </c>
      <c r="AE3215" s="13" t="e">
        <f ca="1">CalcTable[[#This Row],[PWC]]-CalcTable[[#This Row],[PercAmt]]-CalcTable[[#This Row],[Runoff]]</f>
        <v>#NAME?</v>
      </c>
      <c r="AF3215" s="13" t="e">
        <f ca="1">CalcTable[[#This Row],[IrrAmt]]/1000*CUR_IRR_AREA*10000/IRR_EFF</f>
        <v>#NAME?</v>
      </c>
      <c r="AG3215" s="147"/>
      <c r="AH3215" s="13"/>
      <c r="AI3215" s="50">
        <v>0</v>
      </c>
      <c r="AJ3215" s="50">
        <v>0</v>
      </c>
      <c r="AK3215" s="50">
        <v>1.1298987271628655</v>
      </c>
      <c r="AL3215" s="50">
        <v>0</v>
      </c>
      <c r="AM3215" s="50"/>
      <c r="AN3215" s="50"/>
      <c r="AO3215" s="50"/>
      <c r="AP3215" s="50"/>
      <c r="AQ3215" s="50"/>
      <c r="AR3215" s="50"/>
      <c r="AS3215" s="50"/>
      <c r="AT3215" s="50"/>
      <c r="AU3215" s="50"/>
      <c r="AV3215" s="50"/>
      <c r="AW3215" s="50"/>
      <c r="AX3215" s="50">
        <f t="shared" si="1007"/>
        <v>1.1298987271628655</v>
      </c>
      <c r="AY3215" s="50"/>
      <c r="AZ3215" s="50">
        <f t="shared" si="997"/>
        <v>16.571847998388694</v>
      </c>
      <c r="BA3215" s="50">
        <f t="shared" si="998"/>
        <v>25.515385013392116</v>
      </c>
      <c r="BB3215" s="50">
        <f t="shared" si="999"/>
        <v>26.304520632363008</v>
      </c>
      <c r="BC3215" s="17">
        <f t="shared" si="1000"/>
        <v>19809</v>
      </c>
      <c r="BD3215" s="50">
        <f t="shared" si="1001"/>
        <v>1.1298987271628655</v>
      </c>
      <c r="BE3215" s="50">
        <f t="shared" si="1002"/>
        <v>16.571847998388694</v>
      </c>
      <c r="BF3215" s="50">
        <f t="shared" si="1008"/>
        <v>27.106267797814219</v>
      </c>
      <c r="BG3215" s="50"/>
      <c r="BH3215" s="17">
        <f t="shared" si="1003"/>
        <v>0</v>
      </c>
      <c r="BI3215" s="17">
        <f t="shared" si="1011"/>
        <v>3215</v>
      </c>
      <c r="BJ3215" s="17">
        <f t="shared" si="1009"/>
        <v>3215</v>
      </c>
      <c r="BK3215" s="150">
        <f t="shared" si="1010"/>
        <v>29477</v>
      </c>
      <c r="BL3215" s="50" t="e">
        <f t="shared" ca="1" si="1004"/>
        <v>#NAME?</v>
      </c>
      <c r="BM3215" s="50" t="e">
        <f t="shared" ca="1" si="1005"/>
        <v>#NAME?</v>
      </c>
      <c r="BN3215" s="50" t="e">
        <f t="shared" ca="1" si="1006"/>
        <v>#NAME?</v>
      </c>
    </row>
    <row r="3216" spans="1:66" x14ac:dyDescent="0.35">
      <c r="A3216" s="48">
        <v>29478</v>
      </c>
      <c r="B3216" s="17">
        <v>1980</v>
      </c>
      <c r="C3216" s="17">
        <v>9</v>
      </c>
      <c r="D3216" s="17">
        <v>258</v>
      </c>
      <c r="E3216" s="17">
        <v>14</v>
      </c>
      <c r="F3216" s="17">
        <v>1</v>
      </c>
      <c r="G3216" s="50">
        <v>5.8</v>
      </c>
      <c r="H3216" s="32">
        <v>2.9120983649938141</v>
      </c>
      <c r="I3216" s="50">
        <v>11.166666666666666</v>
      </c>
      <c r="J3216" s="13">
        <v>2.2000000000000002</v>
      </c>
      <c r="K3216" s="13">
        <f t="shared" si="992"/>
        <v>2.2000000000000002</v>
      </c>
      <c r="L3216" s="13">
        <f t="shared" si="993"/>
        <v>0</v>
      </c>
      <c r="M3216" s="13" t="e">
        <f ca="1">CalcTable[[#This Row],[IWC]]-AE3215</f>
        <v>#NAME?</v>
      </c>
      <c r="N3216" s="13" t="e">
        <f ca="1">IF(CalcTable[[#This Row],[Day of Year]]&lt;123,FCAP,AE3215)</f>
        <v>#NAME?</v>
      </c>
      <c r="O3216" s="17" t="e">
        <f ca="1">IF(IRR_DRIP,5,COUNTIF('IDET Wind Values'!C3200:G3200,"&lt;="&amp;IRR_MAXWIND))</f>
        <v>#NAME?</v>
      </c>
      <c r="P3216" s="13" t="e">
        <f ca="1">CalcTable[[#This Row],[ET_o]]*KL</f>
        <v>#NAME?</v>
      </c>
      <c r="Q3216" s="13" t="e">
        <f ca="1">IF(WILTPT&lt;=0,1,MAX(0,MIN(1,(CalcTable[[#This Row],[IWC]]-WILTPT)/(MAD-WILTPT))))</f>
        <v>#NAME?</v>
      </c>
      <c r="R3216" s="13" t="e">
        <f ca="1">CalcTable[[#This Row],[ETMult]]*CalcTable[[#This Row],[ETb]]</f>
        <v>#NAME?</v>
      </c>
      <c r="S3216" s="13" t="b">
        <f>INDEX(IRR_LIST,CalcTable[[#This Row],[Day of Week]]+1)</f>
        <v>1</v>
      </c>
      <c r="T3216" s="13">
        <f t="shared" ca="1" si="994"/>
        <v>16.8</v>
      </c>
      <c r="U3216" s="13" t="b">
        <f ca="1">IF(CalcTable[[#This Row],[IrrPrecip]]&gt;=IC_MM,FALSE,TRUE)</f>
        <v>0</v>
      </c>
      <c r="V3216" s="13" t="b">
        <f t="shared" si="995"/>
        <v>1</v>
      </c>
      <c r="W3216" s="13" t="e">
        <f ca="1">IF(AND(IRR_DRIP=FALSE,CalcTable[[#This Row],[IrrHours]]&lt;=0),FALSE,TRUE)</f>
        <v>#NAME?</v>
      </c>
      <c r="X3216" s="13" t="e">
        <f ca="1">AND(CalcTable[[#This Row],[IrrDay]],CalcTable[[#This Row],[IrrRain]],CalcTable[[#This Row],[IrrWarm]],CalcTable[[#This Row],[IrrWindy]])</f>
        <v>#NAME?</v>
      </c>
      <c r="Y3216" s="13" t="e">
        <f t="shared" ca="1" si="996"/>
        <v>#NAME?</v>
      </c>
      <c r="Z3216" s="13" t="e">
        <f ca="1">CalcTable[[#This Row],[IrrHours]]/5</f>
        <v>#NAME?</v>
      </c>
      <c r="AA3216" s="13" t="e">
        <f ca="1">IF(CalcTable[[#This Row],[IrrFlag]]=FALSE,0,MAX(0,CalcTable[[#This Row],[VolRednWind]]*(FCAP*IRR_TARGET-CalcTable[[#This Row],[IWC]])))</f>
        <v>#NAME?</v>
      </c>
      <c r="AB3216" s="13" t="e">
        <f ca="1">CalcTable[[#This Row],[IWC]]+CalcTable[[#This Row],[Eff Precip]]+CalcTable[[#This Row],[IrrAmt]]-CalcTable[[#This Row],[AET]]</f>
        <v>#NAME?</v>
      </c>
      <c r="AC3216" s="13" t="e">
        <f ca="1">IF(CalcTable[[#This Row],[PWC]]&gt;FCAP,MIN(24*PERC,MIN(SAT,CalcTable[[#This Row],[PWC]])-FCAP),0)</f>
        <v>#NAME?</v>
      </c>
      <c r="AD3216" s="13" t="e">
        <f ca="1">IF(CalcTable[[#This Row],[PWC]]&gt;SAT,CalcTable[[#This Row],[PWC]]-SAT,0)</f>
        <v>#NAME?</v>
      </c>
      <c r="AE3216" s="13" t="e">
        <f ca="1">CalcTable[[#This Row],[PWC]]-CalcTable[[#This Row],[PercAmt]]-CalcTable[[#This Row],[Runoff]]</f>
        <v>#NAME?</v>
      </c>
      <c r="AF3216" s="13" t="e">
        <f ca="1">CalcTable[[#This Row],[IrrAmt]]/1000*CUR_IRR_AREA*10000/IRR_EFF</f>
        <v>#NAME?</v>
      </c>
      <c r="AG3216" s="147"/>
      <c r="AH3216" s="13"/>
      <c r="AI3216" s="50">
        <v>0</v>
      </c>
      <c r="AJ3216" s="50">
        <v>0</v>
      </c>
      <c r="AK3216" s="50">
        <v>0</v>
      </c>
      <c r="AL3216" s="50">
        <v>0</v>
      </c>
      <c r="AM3216" s="50"/>
      <c r="AN3216" s="50"/>
      <c r="AO3216" s="50"/>
      <c r="AP3216" s="50"/>
      <c r="AQ3216" s="50"/>
      <c r="AR3216" s="50"/>
      <c r="AS3216" s="50"/>
      <c r="AT3216" s="50"/>
      <c r="AU3216" s="50"/>
      <c r="AV3216" s="50"/>
      <c r="AW3216" s="50"/>
      <c r="AX3216" s="50">
        <f t="shared" si="1007"/>
        <v>0</v>
      </c>
      <c r="AY3216" s="50"/>
      <c r="AZ3216" s="50">
        <f t="shared" si="997"/>
        <v>0</v>
      </c>
      <c r="BA3216" s="50">
        <f t="shared" si="998"/>
        <v>0</v>
      </c>
      <c r="BB3216" s="50">
        <f t="shared" si="999"/>
        <v>0</v>
      </c>
      <c r="BC3216" s="17">
        <f t="shared" si="1000"/>
        <v>19809</v>
      </c>
      <c r="BD3216" s="50">
        <f t="shared" si="1001"/>
        <v>0</v>
      </c>
      <c r="BE3216" s="50">
        <f t="shared" si="1002"/>
        <v>0</v>
      </c>
      <c r="BF3216" s="50">
        <f t="shared" si="1008"/>
        <v>0</v>
      </c>
      <c r="BG3216" s="50"/>
      <c r="BH3216" s="17">
        <f t="shared" si="1003"/>
        <v>0</v>
      </c>
      <c r="BI3216" s="17">
        <f t="shared" si="1011"/>
        <v>3216</v>
      </c>
      <c r="BJ3216" s="17">
        <f t="shared" si="1009"/>
        <v>3216</v>
      </c>
      <c r="BK3216" s="150">
        <f t="shared" si="1010"/>
        <v>29478</v>
      </c>
      <c r="BL3216" s="50" t="e">
        <f t="shared" ca="1" si="1004"/>
        <v>#NAME?</v>
      </c>
      <c r="BM3216" s="50" t="e">
        <f t="shared" ca="1" si="1005"/>
        <v>#NAME?</v>
      </c>
      <c r="BN3216" s="50" t="e">
        <f t="shared" ca="1" si="1006"/>
        <v>#NAME?</v>
      </c>
    </row>
    <row r="3217" spans="1:66" x14ac:dyDescent="0.35">
      <c r="A3217" s="48">
        <v>29479</v>
      </c>
      <c r="B3217" s="17">
        <v>1980</v>
      </c>
      <c r="C3217" s="17">
        <v>9</v>
      </c>
      <c r="D3217" s="17">
        <v>259</v>
      </c>
      <c r="E3217" s="17">
        <v>15</v>
      </c>
      <c r="F3217" s="17">
        <v>2</v>
      </c>
      <c r="G3217" s="50">
        <v>3.6</v>
      </c>
      <c r="H3217" s="32">
        <v>3.3334647830146342</v>
      </c>
      <c r="I3217" s="50">
        <v>39.5</v>
      </c>
      <c r="J3217" s="13">
        <v>0</v>
      </c>
      <c r="K3217" s="13">
        <f t="shared" si="992"/>
        <v>0</v>
      </c>
      <c r="L3217" s="13">
        <f t="shared" si="993"/>
        <v>0</v>
      </c>
      <c r="M3217" s="13" t="e">
        <f ca="1">CalcTable[[#This Row],[IWC]]-AE3216</f>
        <v>#NAME?</v>
      </c>
      <c r="N3217" s="13" t="e">
        <f ca="1">IF(CalcTable[[#This Row],[Day of Year]]&lt;123,FCAP,AE3216)</f>
        <v>#NAME?</v>
      </c>
      <c r="O3217" s="17" t="e">
        <f ca="1">IF(IRR_DRIP,5,COUNTIF('IDET Wind Values'!C3201:G3201,"&lt;="&amp;IRR_MAXWIND))</f>
        <v>#NAME?</v>
      </c>
      <c r="P3217" s="13" t="e">
        <f ca="1">CalcTable[[#This Row],[ET_o]]*KL</f>
        <v>#NAME?</v>
      </c>
      <c r="Q3217" s="13" t="e">
        <f ca="1">IF(WILTPT&lt;=0,1,MAX(0,MIN(1,(CalcTable[[#This Row],[IWC]]-WILTPT)/(MAD-WILTPT))))</f>
        <v>#NAME?</v>
      </c>
      <c r="R3217" s="13" t="e">
        <f ca="1">CalcTable[[#This Row],[ETMult]]*CalcTable[[#This Row],[ETb]]</f>
        <v>#NAME?</v>
      </c>
      <c r="S3217" s="13" t="b">
        <f>INDEX(IRR_LIST,CalcTable[[#This Row],[Day of Week]]+1)</f>
        <v>0</v>
      </c>
      <c r="T3217" s="13">
        <f t="shared" ca="1" si="994"/>
        <v>18.2</v>
      </c>
      <c r="U3217" s="13" t="b">
        <f ca="1">IF(CalcTable[[#This Row],[IrrPrecip]]&gt;=IC_MM,FALSE,TRUE)</f>
        <v>0</v>
      </c>
      <c r="V3217" s="13" t="b">
        <f t="shared" si="995"/>
        <v>1</v>
      </c>
      <c r="W3217" s="13" t="e">
        <f ca="1">IF(AND(IRR_DRIP=FALSE,CalcTable[[#This Row],[IrrHours]]&lt;=0),FALSE,TRUE)</f>
        <v>#NAME?</v>
      </c>
      <c r="X3217" s="13" t="e">
        <f ca="1">AND(CalcTable[[#This Row],[IrrDay]],CalcTable[[#This Row],[IrrRain]],CalcTable[[#This Row],[IrrWarm]],CalcTable[[#This Row],[IrrWindy]])</f>
        <v>#NAME?</v>
      </c>
      <c r="Y3217" s="13" t="e">
        <f t="shared" ca="1" si="996"/>
        <v>#NAME?</v>
      </c>
      <c r="Z3217" s="13" t="e">
        <f ca="1">CalcTable[[#This Row],[IrrHours]]/5</f>
        <v>#NAME?</v>
      </c>
      <c r="AA3217" s="13" t="e">
        <f ca="1">IF(CalcTable[[#This Row],[IrrFlag]]=FALSE,0,MAX(0,CalcTable[[#This Row],[VolRednWind]]*(FCAP*IRR_TARGET-CalcTable[[#This Row],[IWC]])))</f>
        <v>#NAME?</v>
      </c>
      <c r="AB3217" s="13" t="e">
        <f ca="1">CalcTable[[#This Row],[IWC]]+CalcTable[[#This Row],[Eff Precip]]+CalcTable[[#This Row],[IrrAmt]]-CalcTable[[#This Row],[AET]]</f>
        <v>#NAME?</v>
      </c>
      <c r="AC3217" s="13" t="e">
        <f ca="1">IF(CalcTable[[#This Row],[PWC]]&gt;FCAP,MIN(24*PERC,MIN(SAT,CalcTable[[#This Row],[PWC]])-FCAP),0)</f>
        <v>#NAME?</v>
      </c>
      <c r="AD3217" s="13" t="e">
        <f ca="1">IF(CalcTable[[#This Row],[PWC]]&gt;SAT,CalcTable[[#This Row],[PWC]]-SAT,0)</f>
        <v>#NAME?</v>
      </c>
      <c r="AE3217" s="13" t="e">
        <f ca="1">CalcTable[[#This Row],[PWC]]-CalcTable[[#This Row],[PercAmt]]-CalcTable[[#This Row],[Runoff]]</f>
        <v>#NAME?</v>
      </c>
      <c r="AF3217" s="13" t="e">
        <f ca="1">CalcTable[[#This Row],[IrrAmt]]/1000*CUR_IRR_AREA*10000/IRR_EFF</f>
        <v>#NAME?</v>
      </c>
      <c r="AG3217" s="147"/>
      <c r="AH3217" s="13"/>
      <c r="AI3217" s="50">
        <v>0</v>
      </c>
      <c r="AJ3217" s="50">
        <v>0</v>
      </c>
      <c r="AK3217" s="50">
        <v>0</v>
      </c>
      <c r="AL3217" s="50">
        <v>0</v>
      </c>
      <c r="AM3217" s="50"/>
      <c r="AN3217" s="50"/>
      <c r="AO3217" s="50"/>
      <c r="AP3217" s="50"/>
      <c r="AQ3217" s="50"/>
      <c r="AR3217" s="50"/>
      <c r="AS3217" s="50"/>
      <c r="AT3217" s="50"/>
      <c r="AU3217" s="50"/>
      <c r="AV3217" s="50"/>
      <c r="AW3217" s="50"/>
      <c r="AX3217" s="50">
        <f t="shared" si="1007"/>
        <v>0</v>
      </c>
      <c r="AY3217" s="50"/>
      <c r="AZ3217" s="50">
        <f t="shared" si="997"/>
        <v>0</v>
      </c>
      <c r="BA3217" s="50">
        <f t="shared" si="998"/>
        <v>0</v>
      </c>
      <c r="BB3217" s="50">
        <f t="shared" si="999"/>
        <v>0</v>
      </c>
      <c r="BC3217" s="17">
        <f t="shared" si="1000"/>
        <v>19809</v>
      </c>
      <c r="BD3217" s="50">
        <f t="shared" si="1001"/>
        <v>0</v>
      </c>
      <c r="BE3217" s="50">
        <f t="shared" si="1002"/>
        <v>0</v>
      </c>
      <c r="BF3217" s="50">
        <f t="shared" si="1008"/>
        <v>0</v>
      </c>
      <c r="BG3217" s="50"/>
      <c r="BH3217" s="17">
        <f t="shared" si="1003"/>
        <v>0</v>
      </c>
      <c r="BI3217" s="17">
        <f t="shared" si="1011"/>
        <v>3217</v>
      </c>
      <c r="BJ3217" s="17">
        <f t="shared" si="1009"/>
        <v>3217</v>
      </c>
      <c r="BK3217" s="150">
        <f t="shared" si="1010"/>
        <v>29479</v>
      </c>
      <c r="BL3217" s="50" t="e">
        <f t="shared" ca="1" si="1004"/>
        <v>#NAME?</v>
      </c>
      <c r="BM3217" s="50" t="e">
        <f t="shared" ca="1" si="1005"/>
        <v>#NAME?</v>
      </c>
      <c r="BN3217" s="50" t="e">
        <f t="shared" ca="1" si="1006"/>
        <v>#NAME?</v>
      </c>
    </row>
    <row r="3218" spans="1:66" x14ac:dyDescent="0.35">
      <c r="A3218" s="48">
        <v>29480</v>
      </c>
      <c r="B3218" s="17">
        <v>1980</v>
      </c>
      <c r="C3218" s="17">
        <v>9</v>
      </c>
      <c r="D3218" s="17">
        <v>260</v>
      </c>
      <c r="E3218" s="17">
        <v>16</v>
      </c>
      <c r="F3218" s="17">
        <v>3</v>
      </c>
      <c r="G3218" s="50">
        <v>3.1</v>
      </c>
      <c r="H3218" s="32">
        <v>3.7737089828254935</v>
      </c>
      <c r="I3218" s="50">
        <v>8.5</v>
      </c>
      <c r="J3218" s="13">
        <v>0</v>
      </c>
      <c r="K3218" s="13">
        <f t="shared" si="992"/>
        <v>0</v>
      </c>
      <c r="L3218" s="13">
        <f t="shared" si="993"/>
        <v>0</v>
      </c>
      <c r="M3218" s="13" t="e">
        <f ca="1">CalcTable[[#This Row],[IWC]]-AE3217</f>
        <v>#NAME?</v>
      </c>
      <c r="N3218" s="13" t="e">
        <f ca="1">IF(CalcTable[[#This Row],[Day of Year]]&lt;123,FCAP,AE3217)</f>
        <v>#NAME?</v>
      </c>
      <c r="O3218" s="17" t="e">
        <f ca="1">IF(IRR_DRIP,5,COUNTIF('IDET Wind Values'!C3202:G3202,"&lt;="&amp;IRR_MAXWIND))</f>
        <v>#NAME?</v>
      </c>
      <c r="P3218" s="13" t="e">
        <f ca="1">CalcTable[[#This Row],[ET_o]]*KL</f>
        <v>#NAME?</v>
      </c>
      <c r="Q3218" s="13" t="e">
        <f ca="1">IF(WILTPT&lt;=0,1,MAX(0,MIN(1,(CalcTable[[#This Row],[IWC]]-WILTPT)/(MAD-WILTPT))))</f>
        <v>#NAME?</v>
      </c>
      <c r="R3218" s="13" t="e">
        <f ca="1">CalcTable[[#This Row],[ETMult]]*CalcTable[[#This Row],[ETb]]</f>
        <v>#NAME?</v>
      </c>
      <c r="S3218" s="13" t="b">
        <f>INDEX(IRR_LIST,CalcTable[[#This Row],[Day of Week]]+1)</f>
        <v>1</v>
      </c>
      <c r="T3218" s="13">
        <f t="shared" ca="1" si="994"/>
        <v>2.2000000000000002</v>
      </c>
      <c r="U3218" s="13" t="b">
        <f ca="1">IF(CalcTable[[#This Row],[IrrPrecip]]&gt;=IC_MM,FALSE,TRUE)</f>
        <v>1</v>
      </c>
      <c r="V3218" s="13" t="b">
        <f t="shared" si="995"/>
        <v>1</v>
      </c>
      <c r="W3218" s="13" t="e">
        <f ca="1">IF(AND(IRR_DRIP=FALSE,CalcTable[[#This Row],[IrrHours]]&lt;=0),FALSE,TRUE)</f>
        <v>#NAME?</v>
      </c>
      <c r="X3218" s="13" t="e">
        <f ca="1">AND(CalcTable[[#This Row],[IrrDay]],CalcTable[[#This Row],[IrrRain]],CalcTable[[#This Row],[IrrWarm]],CalcTable[[#This Row],[IrrWindy]])</f>
        <v>#NAME?</v>
      </c>
      <c r="Y3218" s="13" t="e">
        <f t="shared" ca="1" si="996"/>
        <v>#NAME?</v>
      </c>
      <c r="Z3218" s="13" t="e">
        <f ca="1">CalcTable[[#This Row],[IrrHours]]/5</f>
        <v>#NAME?</v>
      </c>
      <c r="AA3218" s="13" t="e">
        <f ca="1">IF(CalcTable[[#This Row],[IrrFlag]]=FALSE,0,MAX(0,CalcTable[[#This Row],[VolRednWind]]*(FCAP*IRR_TARGET-CalcTable[[#This Row],[IWC]])))</f>
        <v>#NAME?</v>
      </c>
      <c r="AB3218" s="13" t="e">
        <f ca="1">CalcTable[[#This Row],[IWC]]+CalcTable[[#This Row],[Eff Precip]]+CalcTable[[#This Row],[IrrAmt]]-CalcTable[[#This Row],[AET]]</f>
        <v>#NAME?</v>
      </c>
      <c r="AC3218" s="13" t="e">
        <f ca="1">IF(CalcTable[[#This Row],[PWC]]&gt;FCAP,MIN(24*PERC,MIN(SAT,CalcTable[[#This Row],[PWC]])-FCAP),0)</f>
        <v>#NAME?</v>
      </c>
      <c r="AD3218" s="13" t="e">
        <f ca="1">IF(CalcTable[[#This Row],[PWC]]&gt;SAT,CalcTable[[#This Row],[PWC]]-SAT,0)</f>
        <v>#NAME?</v>
      </c>
      <c r="AE3218" s="13" t="e">
        <f ca="1">CalcTable[[#This Row],[PWC]]-CalcTable[[#This Row],[PercAmt]]-CalcTable[[#This Row],[Runoff]]</f>
        <v>#NAME?</v>
      </c>
      <c r="AF3218" s="13" t="e">
        <f ca="1">CalcTable[[#This Row],[IrrAmt]]/1000*CUR_IRR_AREA*10000/IRR_EFF</f>
        <v>#NAME?</v>
      </c>
      <c r="AG3218" s="147"/>
      <c r="AH3218" s="13"/>
      <c r="AI3218" s="50">
        <v>2.4800020075383382</v>
      </c>
      <c r="AJ3218" s="50">
        <v>4.6793539283259156</v>
      </c>
      <c r="AK3218" s="50">
        <v>0</v>
      </c>
      <c r="AL3218" s="50">
        <v>0</v>
      </c>
      <c r="AM3218" s="50"/>
      <c r="AN3218" s="50"/>
      <c r="AO3218" s="50"/>
      <c r="AP3218" s="50"/>
      <c r="AQ3218" s="50"/>
      <c r="AR3218" s="50"/>
      <c r="AS3218" s="50"/>
      <c r="AT3218" s="50"/>
      <c r="AU3218" s="50"/>
      <c r="AV3218" s="50"/>
      <c r="AW3218" s="50"/>
      <c r="AX3218" s="50">
        <f t="shared" si="1007"/>
        <v>7.1593559358642533</v>
      </c>
      <c r="AY3218" s="50"/>
      <c r="AZ3218" s="50">
        <f t="shared" si="997"/>
        <v>173.6344113414558</v>
      </c>
      <c r="BA3218" s="50">
        <f t="shared" si="998"/>
        <v>282.42550314085008</v>
      </c>
      <c r="BB3218" s="50">
        <f t="shared" si="999"/>
        <v>292.36976752175246</v>
      </c>
      <c r="BC3218" s="17">
        <f t="shared" si="1000"/>
        <v>19809</v>
      </c>
      <c r="BD3218" s="50">
        <f t="shared" si="1001"/>
        <v>7.1593559358642533</v>
      </c>
      <c r="BE3218" s="50">
        <f t="shared" si="1002"/>
        <v>173.6344113414558</v>
      </c>
      <c r="BF3218" s="50">
        <f t="shared" si="1008"/>
        <v>284.01062169982248</v>
      </c>
      <c r="BG3218" s="50"/>
      <c r="BH3218" s="17">
        <f t="shared" si="1003"/>
        <v>0</v>
      </c>
      <c r="BI3218" s="17">
        <f t="shared" si="1011"/>
        <v>3218</v>
      </c>
      <c r="BJ3218" s="17">
        <f t="shared" si="1009"/>
        <v>3218</v>
      </c>
      <c r="BK3218" s="150">
        <f t="shared" si="1010"/>
        <v>29480</v>
      </c>
      <c r="BL3218" s="50" t="e">
        <f t="shared" ca="1" si="1004"/>
        <v>#NAME?</v>
      </c>
      <c r="BM3218" s="50" t="e">
        <f t="shared" ca="1" si="1005"/>
        <v>#NAME?</v>
      </c>
      <c r="BN3218" s="50" t="e">
        <f t="shared" ca="1" si="1006"/>
        <v>#NAME?</v>
      </c>
    </row>
    <row r="3219" spans="1:66" x14ac:dyDescent="0.35">
      <c r="A3219" s="48">
        <v>29481</v>
      </c>
      <c r="B3219" s="17">
        <v>1980</v>
      </c>
      <c r="C3219" s="17">
        <v>9</v>
      </c>
      <c r="D3219" s="17">
        <v>261</v>
      </c>
      <c r="E3219" s="17">
        <v>17</v>
      </c>
      <c r="F3219" s="17">
        <v>4</v>
      </c>
      <c r="G3219" s="50">
        <v>4.5999999999999996</v>
      </c>
      <c r="H3219" s="32">
        <v>1.6380371861763745</v>
      </c>
      <c r="I3219" s="50">
        <v>25.5</v>
      </c>
      <c r="J3219" s="13">
        <v>6.4</v>
      </c>
      <c r="K3219" s="13">
        <f t="shared" si="992"/>
        <v>6.4</v>
      </c>
      <c r="L3219" s="13">
        <f t="shared" si="993"/>
        <v>1.0500000000000003</v>
      </c>
      <c r="M3219" s="13" t="e">
        <f ca="1">CalcTable[[#This Row],[IWC]]-AE3218</f>
        <v>#NAME?</v>
      </c>
      <c r="N3219" s="13" t="e">
        <f ca="1">IF(CalcTable[[#This Row],[Day of Year]]&lt;123,FCAP,AE3218)</f>
        <v>#NAME?</v>
      </c>
      <c r="O3219" s="17" t="e">
        <f ca="1">IF(IRR_DRIP,5,COUNTIF('IDET Wind Values'!C3203:G3203,"&lt;="&amp;IRR_MAXWIND))</f>
        <v>#NAME?</v>
      </c>
      <c r="P3219" s="13" t="e">
        <f ca="1">CalcTable[[#This Row],[ET_o]]*KL</f>
        <v>#NAME?</v>
      </c>
      <c r="Q3219" s="13" t="e">
        <f ca="1">IF(WILTPT&lt;=0,1,MAX(0,MIN(1,(CalcTable[[#This Row],[IWC]]-WILTPT)/(MAD-WILTPT))))</f>
        <v>#NAME?</v>
      </c>
      <c r="R3219" s="13" t="e">
        <f ca="1">CalcTable[[#This Row],[ETMult]]*CalcTable[[#This Row],[ETb]]</f>
        <v>#NAME?</v>
      </c>
      <c r="S3219" s="13" t="b">
        <f>INDEX(IRR_LIST,CalcTable[[#This Row],[Day of Week]]+1)</f>
        <v>0</v>
      </c>
      <c r="T3219" s="13">
        <f t="shared" ca="1" si="994"/>
        <v>0</v>
      </c>
      <c r="U3219" s="13" t="b">
        <f ca="1">IF(CalcTable[[#This Row],[IrrPrecip]]&gt;=IC_MM,FALSE,TRUE)</f>
        <v>1</v>
      </c>
      <c r="V3219" s="13" t="b">
        <f t="shared" si="995"/>
        <v>1</v>
      </c>
      <c r="W3219" s="13" t="e">
        <f ca="1">IF(AND(IRR_DRIP=FALSE,CalcTable[[#This Row],[IrrHours]]&lt;=0),FALSE,TRUE)</f>
        <v>#NAME?</v>
      </c>
      <c r="X3219" s="13" t="e">
        <f ca="1">AND(CalcTable[[#This Row],[IrrDay]],CalcTable[[#This Row],[IrrRain]],CalcTable[[#This Row],[IrrWarm]],CalcTable[[#This Row],[IrrWindy]])</f>
        <v>#NAME?</v>
      </c>
      <c r="Y3219" s="13" t="e">
        <f t="shared" ca="1" si="996"/>
        <v>#NAME?</v>
      </c>
      <c r="Z3219" s="13" t="e">
        <f ca="1">CalcTable[[#This Row],[IrrHours]]/5</f>
        <v>#NAME?</v>
      </c>
      <c r="AA3219" s="13" t="e">
        <f ca="1">IF(CalcTable[[#This Row],[IrrFlag]]=FALSE,0,MAX(0,CalcTable[[#This Row],[VolRednWind]]*(FCAP*IRR_TARGET-CalcTable[[#This Row],[IWC]])))</f>
        <v>#NAME?</v>
      </c>
      <c r="AB3219" s="13" t="e">
        <f ca="1">CalcTable[[#This Row],[IWC]]+CalcTable[[#This Row],[Eff Precip]]+CalcTable[[#This Row],[IrrAmt]]-CalcTable[[#This Row],[AET]]</f>
        <v>#NAME?</v>
      </c>
      <c r="AC3219" s="13" t="e">
        <f ca="1">IF(CalcTable[[#This Row],[PWC]]&gt;FCAP,MIN(24*PERC,MIN(SAT,CalcTable[[#This Row],[PWC]])-FCAP),0)</f>
        <v>#NAME?</v>
      </c>
      <c r="AD3219" s="13" t="e">
        <f ca="1">IF(CalcTable[[#This Row],[PWC]]&gt;SAT,CalcTable[[#This Row],[PWC]]-SAT,0)</f>
        <v>#NAME?</v>
      </c>
      <c r="AE3219" s="13" t="e">
        <f ca="1">CalcTable[[#This Row],[PWC]]-CalcTable[[#This Row],[PercAmt]]-CalcTable[[#This Row],[Runoff]]</f>
        <v>#NAME?</v>
      </c>
      <c r="AF3219" s="13" t="e">
        <f ca="1">CalcTable[[#This Row],[IrrAmt]]/1000*CUR_IRR_AREA*10000/IRR_EFF</f>
        <v>#NAME?</v>
      </c>
      <c r="AG3219" s="147"/>
      <c r="AH3219" s="13"/>
      <c r="AI3219" s="50">
        <v>0</v>
      </c>
      <c r="AJ3219" s="50">
        <v>0</v>
      </c>
      <c r="AK3219" s="50">
        <v>0</v>
      </c>
      <c r="AL3219" s="50">
        <v>7.7905996719586703</v>
      </c>
      <c r="AM3219" s="50"/>
      <c r="AN3219" s="50"/>
      <c r="AO3219" s="50"/>
      <c r="AP3219" s="50"/>
      <c r="AQ3219" s="50"/>
      <c r="AR3219" s="50"/>
      <c r="AS3219" s="50"/>
      <c r="AT3219" s="50"/>
      <c r="AU3219" s="50"/>
      <c r="AV3219" s="50"/>
      <c r="AW3219" s="50"/>
      <c r="AX3219" s="50">
        <f t="shared" si="1007"/>
        <v>7.7905996719586703</v>
      </c>
      <c r="AY3219" s="50"/>
      <c r="AZ3219" s="50">
        <f t="shared" si="997"/>
        <v>228.52425704412101</v>
      </c>
      <c r="BA3219" s="50">
        <f t="shared" si="998"/>
        <v>351.85480846475775</v>
      </c>
      <c r="BB3219" s="50">
        <f t="shared" si="999"/>
        <v>362.73691594304927</v>
      </c>
      <c r="BC3219" s="17">
        <f t="shared" si="1000"/>
        <v>19809</v>
      </c>
      <c r="BD3219" s="50">
        <f t="shared" si="1001"/>
        <v>7.7905996719586703</v>
      </c>
      <c r="BE3219" s="50">
        <f t="shared" si="1002"/>
        <v>228.52425704412101</v>
      </c>
      <c r="BF3219" s="50">
        <f t="shared" si="1008"/>
        <v>373.79293548533462</v>
      </c>
      <c r="BG3219" s="50"/>
      <c r="BH3219" s="17">
        <f t="shared" si="1003"/>
        <v>0</v>
      </c>
      <c r="BI3219" s="17">
        <f t="shared" si="1011"/>
        <v>3219</v>
      </c>
      <c r="BJ3219" s="17">
        <f t="shared" si="1009"/>
        <v>3219</v>
      </c>
      <c r="BK3219" s="150">
        <f t="shared" si="1010"/>
        <v>29481</v>
      </c>
      <c r="BL3219" s="50" t="e">
        <f t="shared" ca="1" si="1004"/>
        <v>#NAME?</v>
      </c>
      <c r="BM3219" s="50" t="e">
        <f t="shared" ca="1" si="1005"/>
        <v>#NAME?</v>
      </c>
      <c r="BN3219" s="50" t="e">
        <f t="shared" ca="1" si="1006"/>
        <v>#NAME?</v>
      </c>
    </row>
    <row r="3220" spans="1:66" x14ac:dyDescent="0.35">
      <c r="A3220" s="48">
        <v>29482</v>
      </c>
      <c r="B3220" s="17">
        <v>1980</v>
      </c>
      <c r="C3220" s="17">
        <v>9</v>
      </c>
      <c r="D3220" s="17">
        <v>262</v>
      </c>
      <c r="E3220" s="17">
        <v>18</v>
      </c>
      <c r="F3220" s="17">
        <v>5</v>
      </c>
      <c r="G3220" s="50">
        <v>3.8</v>
      </c>
      <c r="H3220" s="32">
        <v>1.971016893453754</v>
      </c>
      <c r="I3220" s="50">
        <v>20.166666666666668</v>
      </c>
      <c r="J3220" s="13">
        <v>0.4</v>
      </c>
      <c r="K3220" s="13">
        <f t="shared" ref="K3220:K3283" si="1012">J3220*PRECIP_ADJUST</f>
        <v>0.4</v>
      </c>
      <c r="L3220" s="13">
        <f t="shared" ref="L3220:L3283" si="1013">IF(K3220&gt;=EFF_PRECIP,EFF_MULT*(K3220-EFF_PRECIP),0)</f>
        <v>0</v>
      </c>
      <c r="M3220" s="13" t="e">
        <f ca="1">CalcTable[[#This Row],[IWC]]-AE3219</f>
        <v>#NAME?</v>
      </c>
      <c r="N3220" s="13" t="e">
        <f ca="1">IF(CalcTable[[#This Row],[Day of Year]]&lt;123,FCAP,AE3219)</f>
        <v>#NAME?</v>
      </c>
      <c r="O3220" s="17" t="e">
        <f ca="1">IF(IRR_DRIP,5,COUNTIF('IDET Wind Values'!C3204:G3204,"&lt;="&amp;IRR_MAXWIND))</f>
        <v>#NAME?</v>
      </c>
      <c r="P3220" s="13" t="e">
        <f ca="1">CalcTable[[#This Row],[ET_o]]*KL</f>
        <v>#NAME?</v>
      </c>
      <c r="Q3220" s="13" t="e">
        <f ca="1">IF(WILTPT&lt;=0,1,MAX(0,MIN(1,(CalcTable[[#This Row],[IWC]]-WILTPT)/(MAD-WILTPT))))</f>
        <v>#NAME?</v>
      </c>
      <c r="R3220" s="13" t="e">
        <f ca="1">CalcTable[[#This Row],[ETMult]]*CalcTable[[#This Row],[ETb]]</f>
        <v>#NAME?</v>
      </c>
      <c r="S3220" s="13" t="b">
        <f>INDEX(IRR_LIST,CalcTable[[#This Row],[Day of Week]]+1)</f>
        <v>1</v>
      </c>
      <c r="T3220" s="13">
        <f t="shared" ref="T3220:T3283" ca="1" si="1014">SUM(OFFSET(K3220,-IC_DAYS,0,IC_DAYS,1))</f>
        <v>6.4</v>
      </c>
      <c r="U3220" s="13" t="b">
        <f ca="1">IF(CalcTable[[#This Row],[IrrPrecip]]&gt;=IC_MM,FALSE,TRUE)</f>
        <v>1</v>
      </c>
      <c r="V3220" s="13" t="b">
        <f t="shared" ref="V3220:V3283" si="1015">IF(G3221&lt;IRR_TEMP,FALSE,TRUE)</f>
        <v>1</v>
      </c>
      <c r="W3220" s="13" t="e">
        <f ca="1">IF(AND(IRR_DRIP=FALSE,CalcTable[[#This Row],[IrrHours]]&lt;=0),FALSE,TRUE)</f>
        <v>#NAME?</v>
      </c>
      <c r="X3220" s="13" t="e">
        <f ca="1">AND(CalcTable[[#This Row],[IrrDay]],CalcTable[[#This Row],[IrrRain]],CalcTable[[#This Row],[IrrWarm]],CalcTable[[#This Row],[IrrWindy]])</f>
        <v>#NAME?</v>
      </c>
      <c r="Y3220" s="13" t="e">
        <f t="shared" ref="Y3220:Y3283" ca="1" si="1016">IF(AA3219&lt;=0,FALSE,TRUE)</f>
        <v>#NAME?</v>
      </c>
      <c r="Z3220" s="13" t="e">
        <f ca="1">CalcTable[[#This Row],[IrrHours]]/5</f>
        <v>#NAME?</v>
      </c>
      <c r="AA3220" s="13" t="e">
        <f ca="1">IF(CalcTable[[#This Row],[IrrFlag]]=FALSE,0,MAX(0,CalcTable[[#This Row],[VolRednWind]]*(FCAP*IRR_TARGET-CalcTable[[#This Row],[IWC]])))</f>
        <v>#NAME?</v>
      </c>
      <c r="AB3220" s="13" t="e">
        <f ca="1">CalcTable[[#This Row],[IWC]]+CalcTable[[#This Row],[Eff Precip]]+CalcTable[[#This Row],[IrrAmt]]-CalcTable[[#This Row],[AET]]</f>
        <v>#NAME?</v>
      </c>
      <c r="AC3220" s="13" t="e">
        <f ca="1">IF(CalcTable[[#This Row],[PWC]]&gt;FCAP,MIN(24*PERC,MIN(SAT,CalcTable[[#This Row],[PWC]])-FCAP),0)</f>
        <v>#NAME?</v>
      </c>
      <c r="AD3220" s="13" t="e">
        <f ca="1">IF(CalcTable[[#This Row],[PWC]]&gt;SAT,CalcTable[[#This Row],[PWC]]-SAT,0)</f>
        <v>#NAME?</v>
      </c>
      <c r="AE3220" s="13" t="e">
        <f ca="1">CalcTable[[#This Row],[PWC]]-CalcTable[[#This Row],[PercAmt]]-CalcTable[[#This Row],[Runoff]]</f>
        <v>#NAME?</v>
      </c>
      <c r="AF3220" s="13" t="e">
        <f ca="1">CalcTable[[#This Row],[IrrAmt]]/1000*CUR_IRR_AREA*10000/IRR_EFF</f>
        <v>#NAME?</v>
      </c>
      <c r="AG3220" s="147"/>
      <c r="AH3220" s="13"/>
      <c r="AI3220" s="50">
        <v>6.9750954657553859</v>
      </c>
      <c r="AJ3220" s="50">
        <v>12.5488044242133</v>
      </c>
      <c r="AK3220" s="50">
        <v>0</v>
      </c>
      <c r="AL3220" s="50">
        <v>0</v>
      </c>
      <c r="AM3220" s="50"/>
      <c r="AN3220" s="50"/>
      <c r="AO3220" s="50"/>
      <c r="AP3220" s="50"/>
      <c r="AQ3220" s="50"/>
      <c r="AR3220" s="50"/>
      <c r="AS3220" s="50"/>
      <c r="AT3220" s="50"/>
      <c r="AU3220" s="50"/>
      <c r="AV3220" s="50"/>
      <c r="AW3220" s="50"/>
      <c r="AX3220" s="50">
        <f t="shared" si="1007"/>
        <v>19.523899889968686</v>
      </c>
      <c r="AY3220" s="50"/>
      <c r="AZ3220" s="50">
        <f t="shared" ref="AZ3220:AZ3283" si="1017">SUMPRODUCT(AI3220:AW3220,CONVERSION)</f>
        <v>470.39966327466914</v>
      </c>
      <c r="BA3220" s="50">
        <f t="shared" ref="BA3220:BA3283" si="1018">SUMPRODUCT($AI3220:$AW3220,CONVERSION,APP_DEMAND)</f>
        <v>764.71650680009873</v>
      </c>
      <c r="BB3220" s="50">
        <f t="shared" ref="BB3220:BB3283" si="1019">SUMPRODUCT($AI3220:$AW3220,CONVERSION,PUMP_DEMAND)</f>
        <v>791.61097505261978</v>
      </c>
      <c r="BC3220" s="17">
        <f t="shared" ref="BC3220:BC3283" si="1020">B3220*10+C3220</f>
        <v>19809</v>
      </c>
      <c r="BD3220" s="50">
        <f t="shared" ref="BD3220:BD3283" si="1021">INDEX(AI3220:AX3220,PLOT_AREA)</f>
        <v>19.523899889968686</v>
      </c>
      <c r="BE3220" s="50">
        <f t="shared" ref="BE3220:BE3283" si="1022">IF(PLOT_AREA&lt;=AREA_COUNT,INDEX(AI3220:AW3220,PLOT_AREA)*INDEX(CONVERSION,PLOT_AREA),AZ3220)</f>
        <v>470.39966327466914</v>
      </c>
      <c r="BF3220" s="50">
        <f t="shared" si="1008"/>
        <v>769.42410079820877</v>
      </c>
      <c r="BG3220" s="50"/>
      <c r="BH3220" s="17">
        <f t="shared" ref="BH3220:BH3283" si="1023">IF(BC3220&lt;PLOT_FROM,-1,IF(BC3220&gt;PLOT_TO,1,0))</f>
        <v>0</v>
      </c>
      <c r="BI3220" s="17">
        <f t="shared" si="1011"/>
        <v>3220</v>
      </c>
      <c r="BJ3220" s="17">
        <f t="shared" si="1009"/>
        <v>3220</v>
      </c>
      <c r="BK3220" s="150">
        <f t="shared" si="1010"/>
        <v>29482</v>
      </c>
      <c r="BL3220" s="50" t="e">
        <f t="shared" ref="BL3220:BL3283" ca="1" si="1024">WILTPT</f>
        <v>#NAME?</v>
      </c>
      <c r="BM3220" s="50" t="e">
        <f t="shared" ref="BM3220:BM3283" ca="1" si="1025">SAT</f>
        <v>#NAME?</v>
      </c>
      <c r="BN3220" s="50" t="e">
        <f t="shared" ref="BN3220:BN3283" ca="1" si="1026">FCAP</f>
        <v>#NAME?</v>
      </c>
    </row>
    <row r="3221" spans="1:66" x14ac:dyDescent="0.35">
      <c r="A3221" s="48">
        <v>29483</v>
      </c>
      <c r="B3221" s="17">
        <v>1980</v>
      </c>
      <c r="C3221" s="17">
        <v>9</v>
      </c>
      <c r="D3221" s="17">
        <v>263</v>
      </c>
      <c r="E3221" s="17">
        <v>19</v>
      </c>
      <c r="F3221" s="17">
        <v>6</v>
      </c>
      <c r="G3221" s="50">
        <v>7.1</v>
      </c>
      <c r="H3221" s="32">
        <v>2.2408698437011352</v>
      </c>
      <c r="I3221" s="50">
        <v>7.833333333333333</v>
      </c>
      <c r="J3221" s="13">
        <v>0.4</v>
      </c>
      <c r="K3221" s="13">
        <f t="shared" si="1012"/>
        <v>0.4</v>
      </c>
      <c r="L3221" s="13">
        <f t="shared" si="1013"/>
        <v>0</v>
      </c>
      <c r="M3221" s="13" t="e">
        <f ca="1">CalcTable[[#This Row],[IWC]]-AE3220</f>
        <v>#NAME?</v>
      </c>
      <c r="N3221" s="13" t="e">
        <f ca="1">IF(CalcTable[[#This Row],[Day of Year]]&lt;123,FCAP,AE3220)</f>
        <v>#NAME?</v>
      </c>
      <c r="O3221" s="17" t="e">
        <f ca="1">IF(IRR_DRIP,5,COUNTIF('IDET Wind Values'!C3205:G3205,"&lt;="&amp;IRR_MAXWIND))</f>
        <v>#NAME?</v>
      </c>
      <c r="P3221" s="13" t="e">
        <f ca="1">CalcTable[[#This Row],[ET_o]]*KL</f>
        <v>#NAME?</v>
      </c>
      <c r="Q3221" s="13" t="e">
        <f ca="1">IF(WILTPT&lt;=0,1,MAX(0,MIN(1,(CalcTable[[#This Row],[IWC]]-WILTPT)/(MAD-WILTPT))))</f>
        <v>#NAME?</v>
      </c>
      <c r="R3221" s="13" t="e">
        <f ca="1">CalcTable[[#This Row],[ETMult]]*CalcTable[[#This Row],[ETb]]</f>
        <v>#NAME?</v>
      </c>
      <c r="S3221" s="13" t="b">
        <f>INDEX(IRR_LIST,CalcTable[[#This Row],[Day of Week]]+1)</f>
        <v>0</v>
      </c>
      <c r="T3221" s="13">
        <f t="shared" ca="1" si="1014"/>
        <v>6.8000000000000007</v>
      </c>
      <c r="U3221" s="13" t="b">
        <f ca="1">IF(CalcTable[[#This Row],[IrrPrecip]]&gt;=IC_MM,FALSE,TRUE)</f>
        <v>1</v>
      </c>
      <c r="V3221" s="13" t="b">
        <f t="shared" si="1015"/>
        <v>1</v>
      </c>
      <c r="W3221" s="13" t="e">
        <f ca="1">IF(AND(IRR_DRIP=FALSE,CalcTable[[#This Row],[IrrHours]]&lt;=0),FALSE,TRUE)</f>
        <v>#NAME?</v>
      </c>
      <c r="X3221" s="13" t="e">
        <f ca="1">AND(CalcTable[[#This Row],[IrrDay]],CalcTable[[#This Row],[IrrRain]],CalcTable[[#This Row],[IrrWarm]],CalcTable[[#This Row],[IrrWindy]])</f>
        <v>#NAME?</v>
      </c>
      <c r="Y3221" s="13" t="e">
        <f t="shared" ca="1" si="1016"/>
        <v>#NAME?</v>
      </c>
      <c r="Z3221" s="13" t="e">
        <f ca="1">CalcTable[[#This Row],[IrrHours]]/5</f>
        <v>#NAME?</v>
      </c>
      <c r="AA3221" s="13" t="e">
        <f ca="1">IF(CalcTable[[#This Row],[IrrFlag]]=FALSE,0,MAX(0,CalcTable[[#This Row],[VolRednWind]]*(FCAP*IRR_TARGET-CalcTable[[#This Row],[IWC]])))</f>
        <v>#NAME?</v>
      </c>
      <c r="AB3221" s="13" t="e">
        <f ca="1">CalcTable[[#This Row],[IWC]]+CalcTable[[#This Row],[Eff Precip]]+CalcTable[[#This Row],[IrrAmt]]-CalcTable[[#This Row],[AET]]</f>
        <v>#NAME?</v>
      </c>
      <c r="AC3221" s="13" t="e">
        <f ca="1">IF(CalcTable[[#This Row],[PWC]]&gt;FCAP,MIN(24*PERC,MIN(SAT,CalcTable[[#This Row],[PWC]])-FCAP),0)</f>
        <v>#NAME?</v>
      </c>
      <c r="AD3221" s="13" t="e">
        <f ca="1">IF(CalcTable[[#This Row],[PWC]]&gt;SAT,CalcTable[[#This Row],[PWC]]-SAT,0)</f>
        <v>#NAME?</v>
      </c>
      <c r="AE3221" s="13" t="e">
        <f ca="1">CalcTable[[#This Row],[PWC]]-CalcTable[[#This Row],[PercAmt]]-CalcTable[[#This Row],[Runoff]]</f>
        <v>#NAME?</v>
      </c>
      <c r="AF3221" s="13" t="e">
        <f ca="1">CalcTable[[#This Row],[IrrAmt]]/1000*CUR_IRR_AREA*10000/IRR_EFF</f>
        <v>#NAME?</v>
      </c>
      <c r="AG3221" s="147"/>
      <c r="AH3221" s="13"/>
      <c r="AI3221" s="50">
        <v>0</v>
      </c>
      <c r="AJ3221" s="50">
        <v>0</v>
      </c>
      <c r="AK3221" s="50">
        <v>0</v>
      </c>
      <c r="AL3221" s="50">
        <v>3.3640592913995668</v>
      </c>
      <c r="AM3221" s="50"/>
      <c r="AN3221" s="50"/>
      <c r="AO3221" s="50"/>
      <c r="AP3221" s="50"/>
      <c r="AQ3221" s="50"/>
      <c r="AR3221" s="50"/>
      <c r="AS3221" s="50"/>
      <c r="AT3221" s="50"/>
      <c r="AU3221" s="50"/>
      <c r="AV3221" s="50"/>
      <c r="AW3221" s="50"/>
      <c r="AX3221" s="50">
        <f t="shared" ref="AX3221:AX3284" si="1027">SUM(AI3221:AW3221)</f>
        <v>3.3640592913995668</v>
      </c>
      <c r="AY3221" s="50"/>
      <c r="AZ3221" s="50">
        <f t="shared" si="1017"/>
        <v>98.679072547720637</v>
      </c>
      <c r="BA3221" s="50">
        <f t="shared" si="1018"/>
        <v>151.93444503379209</v>
      </c>
      <c r="BB3221" s="50">
        <f t="shared" si="1019"/>
        <v>156.63344848844548</v>
      </c>
      <c r="BC3221" s="17">
        <f t="shared" si="1020"/>
        <v>19809</v>
      </c>
      <c r="BD3221" s="50">
        <f t="shared" si="1021"/>
        <v>3.3640592913995668</v>
      </c>
      <c r="BE3221" s="50">
        <f t="shared" si="1022"/>
        <v>98.679072547720637</v>
      </c>
      <c r="BF3221" s="50">
        <f t="shared" ref="BF3221:BF3284" si="1028">BE3221*BF$17</f>
        <v>161.4075489214317</v>
      </c>
      <c r="BG3221" s="50"/>
      <c r="BH3221" s="17">
        <f t="shared" si="1023"/>
        <v>0</v>
      </c>
      <c r="BI3221" s="17">
        <f t="shared" si="1011"/>
        <v>3221</v>
      </c>
      <c r="BJ3221" s="17">
        <f t="shared" ref="BJ3221:BJ3284" si="1029">IF(BH3221=0,BI3221,"")</f>
        <v>3221</v>
      </c>
      <c r="BK3221" s="150">
        <f t="shared" ref="BK3221:BK3284" si="1030">A3221</f>
        <v>29483</v>
      </c>
      <c r="BL3221" s="50" t="e">
        <f t="shared" ca="1" si="1024"/>
        <v>#NAME?</v>
      </c>
      <c r="BM3221" s="50" t="e">
        <f t="shared" ca="1" si="1025"/>
        <v>#NAME?</v>
      </c>
      <c r="BN3221" s="50" t="e">
        <f t="shared" ca="1" si="1026"/>
        <v>#NAME?</v>
      </c>
    </row>
    <row r="3222" spans="1:66" x14ac:dyDescent="0.35">
      <c r="A3222" s="48">
        <v>29484</v>
      </c>
      <c r="B3222" s="17">
        <v>1980</v>
      </c>
      <c r="C3222" s="17">
        <v>9</v>
      </c>
      <c r="D3222" s="17">
        <v>264</v>
      </c>
      <c r="E3222" s="17">
        <v>20</v>
      </c>
      <c r="F3222" s="17">
        <v>7</v>
      </c>
      <c r="G3222" s="50">
        <v>5</v>
      </c>
      <c r="H3222" s="32">
        <v>2.7124592838707757</v>
      </c>
      <c r="I3222" s="50">
        <v>17.5</v>
      </c>
      <c r="J3222" s="13">
        <v>0.2</v>
      </c>
      <c r="K3222" s="13">
        <f t="shared" si="1012"/>
        <v>0.2</v>
      </c>
      <c r="L3222" s="13">
        <f t="shared" si="1013"/>
        <v>0</v>
      </c>
      <c r="M3222" s="13" t="e">
        <f ca="1">CalcTable[[#This Row],[IWC]]-AE3221</f>
        <v>#NAME?</v>
      </c>
      <c r="N3222" s="13" t="e">
        <f ca="1">IF(CalcTable[[#This Row],[Day of Year]]&lt;123,FCAP,AE3221)</f>
        <v>#NAME?</v>
      </c>
      <c r="O3222" s="17" t="e">
        <f ca="1">IF(IRR_DRIP,5,COUNTIF('IDET Wind Values'!C3206:G3206,"&lt;="&amp;IRR_MAXWIND))</f>
        <v>#NAME?</v>
      </c>
      <c r="P3222" s="13" t="e">
        <f ca="1">CalcTable[[#This Row],[ET_o]]*KL</f>
        <v>#NAME?</v>
      </c>
      <c r="Q3222" s="13" t="e">
        <f ca="1">IF(WILTPT&lt;=0,1,MAX(0,MIN(1,(CalcTable[[#This Row],[IWC]]-WILTPT)/(MAD-WILTPT))))</f>
        <v>#NAME?</v>
      </c>
      <c r="R3222" s="13" t="e">
        <f ca="1">CalcTable[[#This Row],[ETMult]]*CalcTable[[#This Row],[ETb]]</f>
        <v>#NAME?</v>
      </c>
      <c r="S3222" s="13" t="b">
        <f>INDEX(IRR_LIST,CalcTable[[#This Row],[Day of Week]]+1)</f>
        <v>0</v>
      </c>
      <c r="T3222" s="13">
        <f t="shared" ca="1" si="1014"/>
        <v>0.8</v>
      </c>
      <c r="U3222" s="13" t="b">
        <f ca="1">IF(CalcTable[[#This Row],[IrrPrecip]]&gt;=IC_MM,FALSE,TRUE)</f>
        <v>1</v>
      </c>
      <c r="V3222" s="13" t="b">
        <f t="shared" si="1015"/>
        <v>0</v>
      </c>
      <c r="W3222" s="13" t="e">
        <f ca="1">IF(AND(IRR_DRIP=FALSE,CalcTable[[#This Row],[IrrHours]]&lt;=0),FALSE,TRUE)</f>
        <v>#NAME?</v>
      </c>
      <c r="X3222" s="13" t="e">
        <f ca="1">AND(CalcTable[[#This Row],[IrrDay]],CalcTable[[#This Row],[IrrRain]],CalcTable[[#This Row],[IrrWarm]],CalcTable[[#This Row],[IrrWindy]])</f>
        <v>#NAME?</v>
      </c>
      <c r="Y3222" s="13" t="e">
        <f t="shared" ca="1" si="1016"/>
        <v>#NAME?</v>
      </c>
      <c r="Z3222" s="13" t="e">
        <f ca="1">CalcTable[[#This Row],[IrrHours]]/5</f>
        <v>#NAME?</v>
      </c>
      <c r="AA3222" s="13" t="e">
        <f ca="1">IF(CalcTable[[#This Row],[IrrFlag]]=FALSE,0,MAX(0,CalcTable[[#This Row],[VolRednWind]]*(FCAP*IRR_TARGET-CalcTable[[#This Row],[IWC]])))</f>
        <v>#NAME?</v>
      </c>
      <c r="AB3222" s="13" t="e">
        <f ca="1">CalcTable[[#This Row],[IWC]]+CalcTable[[#This Row],[Eff Precip]]+CalcTable[[#This Row],[IrrAmt]]-CalcTable[[#This Row],[AET]]</f>
        <v>#NAME?</v>
      </c>
      <c r="AC3222" s="13" t="e">
        <f ca="1">IF(CalcTable[[#This Row],[PWC]]&gt;FCAP,MIN(24*PERC,MIN(SAT,CalcTable[[#This Row],[PWC]])-FCAP),0)</f>
        <v>#NAME?</v>
      </c>
      <c r="AD3222" s="13" t="e">
        <f ca="1">IF(CalcTable[[#This Row],[PWC]]&gt;SAT,CalcTable[[#This Row],[PWC]]-SAT,0)</f>
        <v>#NAME?</v>
      </c>
      <c r="AE3222" s="13" t="e">
        <f ca="1">CalcTable[[#This Row],[PWC]]-CalcTable[[#This Row],[PercAmt]]-CalcTable[[#This Row],[Runoff]]</f>
        <v>#NAME?</v>
      </c>
      <c r="AF3222" s="13" t="e">
        <f ca="1">CalcTable[[#This Row],[IrrAmt]]/1000*CUR_IRR_AREA*10000/IRR_EFF</f>
        <v>#NAME?</v>
      </c>
      <c r="AG3222" s="147"/>
      <c r="AH3222" s="13"/>
      <c r="AI3222" s="50">
        <v>0</v>
      </c>
      <c r="AJ3222" s="50">
        <v>0</v>
      </c>
      <c r="AK3222" s="50">
        <v>0</v>
      </c>
      <c r="AL3222" s="50">
        <v>0</v>
      </c>
      <c r="AM3222" s="50"/>
      <c r="AN3222" s="50"/>
      <c r="AO3222" s="50"/>
      <c r="AP3222" s="50"/>
      <c r="AQ3222" s="50"/>
      <c r="AR3222" s="50"/>
      <c r="AS3222" s="50"/>
      <c r="AT3222" s="50"/>
      <c r="AU3222" s="50"/>
      <c r="AV3222" s="50"/>
      <c r="AW3222" s="50"/>
      <c r="AX3222" s="50">
        <f t="shared" si="1027"/>
        <v>0</v>
      </c>
      <c r="AY3222" s="50"/>
      <c r="AZ3222" s="50">
        <f t="shared" si="1017"/>
        <v>0</v>
      </c>
      <c r="BA3222" s="50">
        <f t="shared" si="1018"/>
        <v>0</v>
      </c>
      <c r="BB3222" s="50">
        <f t="shared" si="1019"/>
        <v>0</v>
      </c>
      <c r="BC3222" s="17">
        <f t="shared" si="1020"/>
        <v>19809</v>
      </c>
      <c r="BD3222" s="50">
        <f t="shared" si="1021"/>
        <v>0</v>
      </c>
      <c r="BE3222" s="50">
        <f t="shared" si="1022"/>
        <v>0</v>
      </c>
      <c r="BF3222" s="50">
        <f t="shared" si="1028"/>
        <v>0</v>
      </c>
      <c r="BG3222" s="50"/>
      <c r="BH3222" s="17">
        <f t="shared" si="1023"/>
        <v>0</v>
      </c>
      <c r="BI3222" s="17">
        <f t="shared" ref="BI3222:BI3285" si="1031">BI3221+1</f>
        <v>3222</v>
      </c>
      <c r="BJ3222" s="17">
        <f t="shared" si="1029"/>
        <v>3222</v>
      </c>
      <c r="BK3222" s="150">
        <f t="shared" si="1030"/>
        <v>29484</v>
      </c>
      <c r="BL3222" s="50" t="e">
        <f t="shared" ca="1" si="1024"/>
        <v>#NAME?</v>
      </c>
      <c r="BM3222" s="50" t="e">
        <f t="shared" ca="1" si="1025"/>
        <v>#NAME?</v>
      </c>
      <c r="BN3222" s="50" t="e">
        <f t="shared" ca="1" si="1026"/>
        <v>#NAME?</v>
      </c>
    </row>
    <row r="3223" spans="1:66" x14ac:dyDescent="0.35">
      <c r="A3223" s="48">
        <v>29485</v>
      </c>
      <c r="B3223" s="17">
        <v>1980</v>
      </c>
      <c r="C3223" s="17">
        <v>9</v>
      </c>
      <c r="D3223" s="17">
        <v>265</v>
      </c>
      <c r="E3223" s="17">
        <v>21</v>
      </c>
      <c r="F3223" s="17">
        <v>1</v>
      </c>
      <c r="G3223" s="50">
        <v>0</v>
      </c>
      <c r="H3223" s="32">
        <v>1.6476605844661378</v>
      </c>
      <c r="I3223" s="50">
        <v>5</v>
      </c>
      <c r="J3223" s="13">
        <v>0.2</v>
      </c>
      <c r="K3223" s="13">
        <f t="shared" si="1012"/>
        <v>0.2</v>
      </c>
      <c r="L3223" s="13">
        <f t="shared" si="1013"/>
        <v>0</v>
      </c>
      <c r="M3223" s="13" t="e">
        <f ca="1">CalcTable[[#This Row],[IWC]]-AE3222</f>
        <v>#NAME?</v>
      </c>
      <c r="N3223" s="13" t="e">
        <f ca="1">IF(CalcTable[[#This Row],[Day of Year]]&lt;123,FCAP,AE3222)</f>
        <v>#NAME?</v>
      </c>
      <c r="O3223" s="17" t="e">
        <f ca="1">IF(IRR_DRIP,5,COUNTIF('IDET Wind Values'!C3207:G3207,"&lt;="&amp;IRR_MAXWIND))</f>
        <v>#NAME?</v>
      </c>
      <c r="P3223" s="13" t="e">
        <f ca="1">CalcTable[[#This Row],[ET_o]]*KL</f>
        <v>#NAME?</v>
      </c>
      <c r="Q3223" s="13" t="e">
        <f ca="1">IF(WILTPT&lt;=0,1,MAX(0,MIN(1,(CalcTable[[#This Row],[IWC]]-WILTPT)/(MAD-WILTPT))))</f>
        <v>#NAME?</v>
      </c>
      <c r="R3223" s="13" t="e">
        <f ca="1">CalcTable[[#This Row],[ETMult]]*CalcTable[[#This Row],[ETb]]</f>
        <v>#NAME?</v>
      </c>
      <c r="S3223" s="13" t="b">
        <f>INDEX(IRR_LIST,CalcTable[[#This Row],[Day of Week]]+1)</f>
        <v>1</v>
      </c>
      <c r="T3223" s="13">
        <f t="shared" ca="1" si="1014"/>
        <v>0.60000000000000009</v>
      </c>
      <c r="U3223" s="13" t="b">
        <f ca="1">IF(CalcTable[[#This Row],[IrrPrecip]]&gt;=IC_MM,FALSE,TRUE)</f>
        <v>1</v>
      </c>
      <c r="V3223" s="13" t="b">
        <f t="shared" si="1015"/>
        <v>0</v>
      </c>
      <c r="W3223" s="13" t="e">
        <f ca="1">IF(AND(IRR_DRIP=FALSE,CalcTable[[#This Row],[IrrHours]]&lt;=0),FALSE,TRUE)</f>
        <v>#NAME?</v>
      </c>
      <c r="X3223" s="13" t="e">
        <f ca="1">AND(CalcTable[[#This Row],[IrrDay]],CalcTable[[#This Row],[IrrRain]],CalcTable[[#This Row],[IrrWarm]],CalcTable[[#This Row],[IrrWindy]])</f>
        <v>#NAME?</v>
      </c>
      <c r="Y3223" s="13" t="e">
        <f t="shared" ca="1" si="1016"/>
        <v>#NAME?</v>
      </c>
      <c r="Z3223" s="13" t="e">
        <f ca="1">CalcTable[[#This Row],[IrrHours]]/5</f>
        <v>#NAME?</v>
      </c>
      <c r="AA3223" s="13" t="e">
        <f ca="1">IF(CalcTable[[#This Row],[IrrFlag]]=FALSE,0,MAX(0,CalcTable[[#This Row],[VolRednWind]]*(FCAP*IRR_TARGET-CalcTable[[#This Row],[IWC]])))</f>
        <v>#NAME?</v>
      </c>
      <c r="AB3223" s="13" t="e">
        <f ca="1">CalcTable[[#This Row],[IWC]]+CalcTable[[#This Row],[Eff Precip]]+CalcTable[[#This Row],[IrrAmt]]-CalcTable[[#This Row],[AET]]</f>
        <v>#NAME?</v>
      </c>
      <c r="AC3223" s="13" t="e">
        <f ca="1">IF(CalcTable[[#This Row],[PWC]]&gt;FCAP,MIN(24*PERC,MIN(SAT,CalcTable[[#This Row],[PWC]])-FCAP),0)</f>
        <v>#NAME?</v>
      </c>
      <c r="AD3223" s="13" t="e">
        <f ca="1">IF(CalcTable[[#This Row],[PWC]]&gt;SAT,CalcTable[[#This Row],[PWC]]-SAT,0)</f>
        <v>#NAME?</v>
      </c>
      <c r="AE3223" s="13" t="e">
        <f ca="1">CalcTable[[#This Row],[PWC]]-CalcTable[[#This Row],[PercAmt]]-CalcTable[[#This Row],[Runoff]]</f>
        <v>#NAME?</v>
      </c>
      <c r="AF3223" s="13" t="e">
        <f ca="1">CalcTable[[#This Row],[IrrAmt]]/1000*CUR_IRR_AREA*10000/IRR_EFF</f>
        <v>#NAME?</v>
      </c>
      <c r="AG3223" s="147"/>
      <c r="AH3223" s="13"/>
      <c r="AI3223" s="50">
        <v>0</v>
      </c>
      <c r="AJ3223" s="50">
        <v>0</v>
      </c>
      <c r="AK3223" s="50">
        <v>0</v>
      </c>
      <c r="AL3223" s="50">
        <v>0</v>
      </c>
      <c r="AM3223" s="50"/>
      <c r="AN3223" s="50"/>
      <c r="AO3223" s="50"/>
      <c r="AP3223" s="50"/>
      <c r="AQ3223" s="50"/>
      <c r="AR3223" s="50"/>
      <c r="AS3223" s="50"/>
      <c r="AT3223" s="50"/>
      <c r="AU3223" s="50"/>
      <c r="AV3223" s="50"/>
      <c r="AW3223" s="50"/>
      <c r="AX3223" s="50">
        <f t="shared" si="1027"/>
        <v>0</v>
      </c>
      <c r="AY3223" s="50"/>
      <c r="AZ3223" s="50">
        <f t="shared" si="1017"/>
        <v>0</v>
      </c>
      <c r="BA3223" s="50">
        <f t="shared" si="1018"/>
        <v>0</v>
      </c>
      <c r="BB3223" s="50">
        <f t="shared" si="1019"/>
        <v>0</v>
      </c>
      <c r="BC3223" s="17">
        <f t="shared" si="1020"/>
        <v>19809</v>
      </c>
      <c r="BD3223" s="50">
        <f t="shared" si="1021"/>
        <v>0</v>
      </c>
      <c r="BE3223" s="50">
        <f t="shared" si="1022"/>
        <v>0</v>
      </c>
      <c r="BF3223" s="50">
        <f t="shared" si="1028"/>
        <v>0</v>
      </c>
      <c r="BG3223" s="50"/>
      <c r="BH3223" s="17">
        <f t="shared" si="1023"/>
        <v>0</v>
      </c>
      <c r="BI3223" s="17">
        <f t="shared" si="1031"/>
        <v>3223</v>
      </c>
      <c r="BJ3223" s="17">
        <f t="shared" si="1029"/>
        <v>3223</v>
      </c>
      <c r="BK3223" s="150">
        <f t="shared" si="1030"/>
        <v>29485</v>
      </c>
      <c r="BL3223" s="50" t="e">
        <f t="shared" ca="1" si="1024"/>
        <v>#NAME?</v>
      </c>
      <c r="BM3223" s="50" t="e">
        <f t="shared" ca="1" si="1025"/>
        <v>#NAME?</v>
      </c>
      <c r="BN3223" s="50" t="e">
        <f t="shared" ca="1" si="1026"/>
        <v>#NAME?</v>
      </c>
    </row>
    <row r="3224" spans="1:66" x14ac:dyDescent="0.35">
      <c r="A3224" s="48">
        <v>29486</v>
      </c>
      <c r="B3224" s="17">
        <v>1980</v>
      </c>
      <c r="C3224" s="17">
        <v>9</v>
      </c>
      <c r="D3224" s="17">
        <v>266</v>
      </c>
      <c r="E3224" s="17">
        <v>22</v>
      </c>
      <c r="F3224" s="17">
        <v>2</v>
      </c>
      <c r="G3224" s="50">
        <v>2.2999999999999998</v>
      </c>
      <c r="H3224" s="32">
        <v>2.9923999208838921</v>
      </c>
      <c r="I3224" s="50">
        <v>10.666666666666666</v>
      </c>
      <c r="J3224" s="13">
        <v>0</v>
      </c>
      <c r="K3224" s="13">
        <f t="shared" si="1012"/>
        <v>0</v>
      </c>
      <c r="L3224" s="13">
        <f t="shared" si="1013"/>
        <v>0</v>
      </c>
      <c r="M3224" s="13" t="e">
        <f ca="1">CalcTable[[#This Row],[IWC]]-AE3223</f>
        <v>#NAME?</v>
      </c>
      <c r="N3224" s="13" t="e">
        <f ca="1">IF(CalcTable[[#This Row],[Day of Year]]&lt;123,FCAP,AE3223)</f>
        <v>#NAME?</v>
      </c>
      <c r="O3224" s="17" t="e">
        <f ca="1">IF(IRR_DRIP,5,COUNTIF('IDET Wind Values'!C3208:G3208,"&lt;="&amp;IRR_MAXWIND))</f>
        <v>#NAME?</v>
      </c>
      <c r="P3224" s="13" t="e">
        <f ca="1">CalcTable[[#This Row],[ET_o]]*KL</f>
        <v>#NAME?</v>
      </c>
      <c r="Q3224" s="13" t="e">
        <f ca="1">IF(WILTPT&lt;=0,1,MAX(0,MIN(1,(CalcTable[[#This Row],[IWC]]-WILTPT)/(MAD-WILTPT))))</f>
        <v>#NAME?</v>
      </c>
      <c r="R3224" s="13" t="e">
        <f ca="1">CalcTable[[#This Row],[ETMult]]*CalcTable[[#This Row],[ETb]]</f>
        <v>#NAME?</v>
      </c>
      <c r="S3224" s="13" t="b">
        <f>INDEX(IRR_LIST,CalcTable[[#This Row],[Day of Week]]+1)</f>
        <v>0</v>
      </c>
      <c r="T3224" s="13">
        <f t="shared" ca="1" si="1014"/>
        <v>0.4</v>
      </c>
      <c r="U3224" s="13" t="b">
        <f ca="1">IF(CalcTable[[#This Row],[IrrPrecip]]&gt;=IC_MM,FALSE,TRUE)</f>
        <v>1</v>
      </c>
      <c r="V3224" s="13" t="b">
        <f t="shared" si="1015"/>
        <v>0</v>
      </c>
      <c r="W3224" s="13" t="e">
        <f ca="1">IF(AND(IRR_DRIP=FALSE,CalcTable[[#This Row],[IrrHours]]&lt;=0),FALSE,TRUE)</f>
        <v>#NAME?</v>
      </c>
      <c r="X3224" s="13" t="e">
        <f ca="1">AND(CalcTable[[#This Row],[IrrDay]],CalcTable[[#This Row],[IrrRain]],CalcTable[[#This Row],[IrrWarm]],CalcTable[[#This Row],[IrrWindy]])</f>
        <v>#NAME?</v>
      </c>
      <c r="Y3224" s="13" t="e">
        <f t="shared" ca="1" si="1016"/>
        <v>#NAME?</v>
      </c>
      <c r="Z3224" s="13" t="e">
        <f ca="1">CalcTable[[#This Row],[IrrHours]]/5</f>
        <v>#NAME?</v>
      </c>
      <c r="AA3224" s="13" t="e">
        <f ca="1">IF(CalcTable[[#This Row],[IrrFlag]]=FALSE,0,MAX(0,CalcTable[[#This Row],[VolRednWind]]*(FCAP*IRR_TARGET-CalcTable[[#This Row],[IWC]])))</f>
        <v>#NAME?</v>
      </c>
      <c r="AB3224" s="13" t="e">
        <f ca="1">CalcTable[[#This Row],[IWC]]+CalcTable[[#This Row],[Eff Precip]]+CalcTable[[#This Row],[IrrAmt]]-CalcTable[[#This Row],[AET]]</f>
        <v>#NAME?</v>
      </c>
      <c r="AC3224" s="13" t="e">
        <f ca="1">IF(CalcTable[[#This Row],[PWC]]&gt;FCAP,MIN(24*PERC,MIN(SAT,CalcTable[[#This Row],[PWC]])-FCAP),0)</f>
        <v>#NAME?</v>
      </c>
      <c r="AD3224" s="13" t="e">
        <f ca="1">IF(CalcTable[[#This Row],[PWC]]&gt;SAT,CalcTable[[#This Row],[PWC]]-SAT,0)</f>
        <v>#NAME?</v>
      </c>
      <c r="AE3224" s="13" t="e">
        <f ca="1">CalcTable[[#This Row],[PWC]]-CalcTable[[#This Row],[PercAmt]]-CalcTable[[#This Row],[Runoff]]</f>
        <v>#NAME?</v>
      </c>
      <c r="AF3224" s="13" t="e">
        <f ca="1">CalcTable[[#This Row],[IrrAmt]]/1000*CUR_IRR_AREA*10000/IRR_EFF</f>
        <v>#NAME?</v>
      </c>
      <c r="AG3224" s="147"/>
      <c r="AH3224" s="13"/>
      <c r="AI3224" s="50">
        <v>0</v>
      </c>
      <c r="AJ3224" s="50">
        <v>0</v>
      </c>
      <c r="AK3224" s="50">
        <v>0</v>
      </c>
      <c r="AL3224" s="50">
        <v>0</v>
      </c>
      <c r="AM3224" s="50"/>
      <c r="AN3224" s="50"/>
      <c r="AO3224" s="50"/>
      <c r="AP3224" s="50"/>
      <c r="AQ3224" s="50"/>
      <c r="AR3224" s="50"/>
      <c r="AS3224" s="50"/>
      <c r="AT3224" s="50"/>
      <c r="AU3224" s="50"/>
      <c r="AV3224" s="50"/>
      <c r="AW3224" s="50"/>
      <c r="AX3224" s="50">
        <f t="shared" si="1027"/>
        <v>0</v>
      </c>
      <c r="AY3224" s="50"/>
      <c r="AZ3224" s="50">
        <f t="shared" si="1017"/>
        <v>0</v>
      </c>
      <c r="BA3224" s="50">
        <f t="shared" si="1018"/>
        <v>0</v>
      </c>
      <c r="BB3224" s="50">
        <f t="shared" si="1019"/>
        <v>0</v>
      </c>
      <c r="BC3224" s="17">
        <f t="shared" si="1020"/>
        <v>19809</v>
      </c>
      <c r="BD3224" s="50">
        <f t="shared" si="1021"/>
        <v>0</v>
      </c>
      <c r="BE3224" s="50">
        <f t="shared" si="1022"/>
        <v>0</v>
      </c>
      <c r="BF3224" s="50">
        <f t="shared" si="1028"/>
        <v>0</v>
      </c>
      <c r="BG3224" s="50"/>
      <c r="BH3224" s="17">
        <f t="shared" si="1023"/>
        <v>0</v>
      </c>
      <c r="BI3224" s="17">
        <f t="shared" si="1031"/>
        <v>3224</v>
      </c>
      <c r="BJ3224" s="17">
        <f t="shared" si="1029"/>
        <v>3224</v>
      </c>
      <c r="BK3224" s="150">
        <f t="shared" si="1030"/>
        <v>29486</v>
      </c>
      <c r="BL3224" s="50" t="e">
        <f t="shared" ca="1" si="1024"/>
        <v>#NAME?</v>
      </c>
      <c r="BM3224" s="50" t="e">
        <f t="shared" ca="1" si="1025"/>
        <v>#NAME?</v>
      </c>
      <c r="BN3224" s="50" t="e">
        <f t="shared" ca="1" si="1026"/>
        <v>#NAME?</v>
      </c>
    </row>
    <row r="3225" spans="1:66" x14ac:dyDescent="0.35">
      <c r="A3225" s="48">
        <v>29487</v>
      </c>
      <c r="B3225" s="17">
        <v>1980</v>
      </c>
      <c r="C3225" s="17">
        <v>9</v>
      </c>
      <c r="D3225" s="17">
        <v>267</v>
      </c>
      <c r="E3225" s="17">
        <v>23</v>
      </c>
      <c r="F3225" s="17">
        <v>3</v>
      </c>
      <c r="G3225" s="50">
        <v>2.9</v>
      </c>
      <c r="H3225" s="32">
        <v>2.2218757312209707</v>
      </c>
      <c r="I3225" s="50">
        <v>13.166666666666666</v>
      </c>
      <c r="J3225" s="13">
        <v>3</v>
      </c>
      <c r="K3225" s="13">
        <f t="shared" si="1012"/>
        <v>3</v>
      </c>
      <c r="L3225" s="13">
        <f t="shared" si="1013"/>
        <v>0</v>
      </c>
      <c r="M3225" s="13" t="e">
        <f ca="1">CalcTable[[#This Row],[IWC]]-AE3224</f>
        <v>#NAME?</v>
      </c>
      <c r="N3225" s="13" t="e">
        <f ca="1">IF(CalcTable[[#This Row],[Day of Year]]&lt;123,FCAP,AE3224)</f>
        <v>#NAME?</v>
      </c>
      <c r="O3225" s="17" t="e">
        <f ca="1">IF(IRR_DRIP,5,COUNTIF('IDET Wind Values'!C3209:G3209,"&lt;="&amp;IRR_MAXWIND))</f>
        <v>#NAME?</v>
      </c>
      <c r="P3225" s="13" t="e">
        <f ca="1">CalcTable[[#This Row],[ET_o]]*KL</f>
        <v>#NAME?</v>
      </c>
      <c r="Q3225" s="13" t="e">
        <f ca="1">IF(WILTPT&lt;=0,1,MAX(0,MIN(1,(CalcTable[[#This Row],[IWC]]-WILTPT)/(MAD-WILTPT))))</f>
        <v>#NAME?</v>
      </c>
      <c r="R3225" s="13" t="e">
        <f ca="1">CalcTable[[#This Row],[ETMult]]*CalcTable[[#This Row],[ETb]]</f>
        <v>#NAME?</v>
      </c>
      <c r="S3225" s="13" t="b">
        <f>INDEX(IRR_LIST,CalcTable[[#This Row],[Day of Week]]+1)</f>
        <v>1</v>
      </c>
      <c r="T3225" s="13">
        <f t="shared" ca="1" si="1014"/>
        <v>0.2</v>
      </c>
      <c r="U3225" s="13" t="b">
        <f ca="1">IF(CalcTable[[#This Row],[IrrPrecip]]&gt;=IC_MM,FALSE,TRUE)</f>
        <v>1</v>
      </c>
      <c r="V3225" s="13" t="b">
        <f t="shared" si="1015"/>
        <v>0</v>
      </c>
      <c r="W3225" s="13" t="e">
        <f ca="1">IF(AND(IRR_DRIP=FALSE,CalcTable[[#This Row],[IrrHours]]&lt;=0),FALSE,TRUE)</f>
        <v>#NAME?</v>
      </c>
      <c r="X3225" s="13" t="e">
        <f ca="1">AND(CalcTable[[#This Row],[IrrDay]],CalcTable[[#This Row],[IrrRain]],CalcTable[[#This Row],[IrrWarm]],CalcTable[[#This Row],[IrrWindy]])</f>
        <v>#NAME?</v>
      </c>
      <c r="Y3225" s="13" t="e">
        <f t="shared" ca="1" si="1016"/>
        <v>#NAME?</v>
      </c>
      <c r="Z3225" s="13" t="e">
        <f ca="1">CalcTable[[#This Row],[IrrHours]]/5</f>
        <v>#NAME?</v>
      </c>
      <c r="AA3225" s="13" t="e">
        <f ca="1">IF(CalcTable[[#This Row],[IrrFlag]]=FALSE,0,MAX(0,CalcTable[[#This Row],[VolRednWind]]*(FCAP*IRR_TARGET-CalcTable[[#This Row],[IWC]])))</f>
        <v>#NAME?</v>
      </c>
      <c r="AB3225" s="13" t="e">
        <f ca="1">CalcTable[[#This Row],[IWC]]+CalcTable[[#This Row],[Eff Precip]]+CalcTable[[#This Row],[IrrAmt]]-CalcTable[[#This Row],[AET]]</f>
        <v>#NAME?</v>
      </c>
      <c r="AC3225" s="13" t="e">
        <f ca="1">IF(CalcTable[[#This Row],[PWC]]&gt;FCAP,MIN(24*PERC,MIN(SAT,CalcTable[[#This Row],[PWC]])-FCAP),0)</f>
        <v>#NAME?</v>
      </c>
      <c r="AD3225" s="13" t="e">
        <f ca="1">IF(CalcTable[[#This Row],[PWC]]&gt;SAT,CalcTable[[#This Row],[PWC]]-SAT,0)</f>
        <v>#NAME?</v>
      </c>
      <c r="AE3225" s="13" t="e">
        <f ca="1">CalcTable[[#This Row],[PWC]]-CalcTable[[#This Row],[PercAmt]]-CalcTable[[#This Row],[Runoff]]</f>
        <v>#NAME?</v>
      </c>
      <c r="AF3225" s="13" t="e">
        <f ca="1">CalcTable[[#This Row],[IrrAmt]]/1000*CUR_IRR_AREA*10000/IRR_EFF</f>
        <v>#NAME?</v>
      </c>
      <c r="AG3225" s="147"/>
      <c r="AH3225" s="13"/>
      <c r="AI3225" s="50">
        <v>0</v>
      </c>
      <c r="AJ3225" s="50">
        <v>0</v>
      </c>
      <c r="AK3225" s="50">
        <v>0</v>
      </c>
      <c r="AL3225" s="50">
        <v>0</v>
      </c>
      <c r="AM3225" s="50"/>
      <c r="AN3225" s="50"/>
      <c r="AO3225" s="50"/>
      <c r="AP3225" s="50"/>
      <c r="AQ3225" s="50"/>
      <c r="AR3225" s="50"/>
      <c r="AS3225" s="50"/>
      <c r="AT3225" s="50"/>
      <c r="AU3225" s="50"/>
      <c r="AV3225" s="50"/>
      <c r="AW3225" s="50"/>
      <c r="AX3225" s="50">
        <f t="shared" si="1027"/>
        <v>0</v>
      </c>
      <c r="AY3225" s="50"/>
      <c r="AZ3225" s="50">
        <f t="shared" si="1017"/>
        <v>0</v>
      </c>
      <c r="BA3225" s="50">
        <f t="shared" si="1018"/>
        <v>0</v>
      </c>
      <c r="BB3225" s="50">
        <f t="shared" si="1019"/>
        <v>0</v>
      </c>
      <c r="BC3225" s="17">
        <f t="shared" si="1020"/>
        <v>19809</v>
      </c>
      <c r="BD3225" s="50">
        <f t="shared" si="1021"/>
        <v>0</v>
      </c>
      <c r="BE3225" s="50">
        <f t="shared" si="1022"/>
        <v>0</v>
      </c>
      <c r="BF3225" s="50">
        <f t="shared" si="1028"/>
        <v>0</v>
      </c>
      <c r="BG3225" s="50"/>
      <c r="BH3225" s="17">
        <f t="shared" si="1023"/>
        <v>0</v>
      </c>
      <c r="BI3225" s="17">
        <f t="shared" si="1031"/>
        <v>3225</v>
      </c>
      <c r="BJ3225" s="17">
        <f t="shared" si="1029"/>
        <v>3225</v>
      </c>
      <c r="BK3225" s="150">
        <f t="shared" si="1030"/>
        <v>29487</v>
      </c>
      <c r="BL3225" s="50" t="e">
        <f t="shared" ca="1" si="1024"/>
        <v>#NAME?</v>
      </c>
      <c r="BM3225" s="50" t="e">
        <f t="shared" ca="1" si="1025"/>
        <v>#NAME?</v>
      </c>
      <c r="BN3225" s="50" t="e">
        <f t="shared" ca="1" si="1026"/>
        <v>#NAME?</v>
      </c>
    </row>
    <row r="3226" spans="1:66" x14ac:dyDescent="0.35">
      <c r="A3226" s="48">
        <v>29488</v>
      </c>
      <c r="B3226" s="17">
        <v>1980</v>
      </c>
      <c r="C3226" s="17">
        <v>9</v>
      </c>
      <c r="D3226" s="17">
        <v>268</v>
      </c>
      <c r="E3226" s="17">
        <v>24</v>
      </c>
      <c r="F3226" s="17">
        <v>4</v>
      </c>
      <c r="G3226" s="50">
        <v>2.7</v>
      </c>
      <c r="H3226" s="32">
        <v>1.7096382393477982</v>
      </c>
      <c r="I3226" s="50">
        <v>16.666666666666668</v>
      </c>
      <c r="J3226" s="13">
        <v>3.2</v>
      </c>
      <c r="K3226" s="13">
        <f t="shared" si="1012"/>
        <v>3.2</v>
      </c>
      <c r="L3226" s="13">
        <f t="shared" si="1013"/>
        <v>0</v>
      </c>
      <c r="M3226" s="13" t="e">
        <f ca="1">CalcTable[[#This Row],[IWC]]-AE3225</f>
        <v>#NAME?</v>
      </c>
      <c r="N3226" s="13" t="e">
        <f ca="1">IF(CalcTable[[#This Row],[Day of Year]]&lt;123,FCAP,AE3225)</f>
        <v>#NAME?</v>
      </c>
      <c r="O3226" s="17" t="e">
        <f ca="1">IF(IRR_DRIP,5,COUNTIF('IDET Wind Values'!C3210:G3210,"&lt;="&amp;IRR_MAXWIND))</f>
        <v>#NAME?</v>
      </c>
      <c r="P3226" s="13" t="e">
        <f ca="1">CalcTable[[#This Row],[ET_o]]*KL</f>
        <v>#NAME?</v>
      </c>
      <c r="Q3226" s="13" t="e">
        <f ca="1">IF(WILTPT&lt;=0,1,MAX(0,MIN(1,(CalcTable[[#This Row],[IWC]]-WILTPT)/(MAD-WILTPT))))</f>
        <v>#NAME?</v>
      </c>
      <c r="R3226" s="13" t="e">
        <f ca="1">CalcTable[[#This Row],[ETMult]]*CalcTable[[#This Row],[ETb]]</f>
        <v>#NAME?</v>
      </c>
      <c r="S3226" s="13" t="b">
        <f>INDEX(IRR_LIST,CalcTable[[#This Row],[Day of Week]]+1)</f>
        <v>0</v>
      </c>
      <c r="T3226" s="13">
        <f t="shared" ca="1" si="1014"/>
        <v>3</v>
      </c>
      <c r="U3226" s="13" t="b">
        <f ca="1">IF(CalcTable[[#This Row],[IrrPrecip]]&gt;=IC_MM,FALSE,TRUE)</f>
        <v>1</v>
      </c>
      <c r="V3226" s="13" t="b">
        <f t="shared" si="1015"/>
        <v>0</v>
      </c>
      <c r="W3226" s="13" t="e">
        <f ca="1">IF(AND(IRR_DRIP=FALSE,CalcTable[[#This Row],[IrrHours]]&lt;=0),FALSE,TRUE)</f>
        <v>#NAME?</v>
      </c>
      <c r="X3226" s="13" t="e">
        <f ca="1">AND(CalcTable[[#This Row],[IrrDay]],CalcTable[[#This Row],[IrrRain]],CalcTable[[#This Row],[IrrWarm]],CalcTable[[#This Row],[IrrWindy]])</f>
        <v>#NAME?</v>
      </c>
      <c r="Y3226" s="13" t="e">
        <f t="shared" ca="1" si="1016"/>
        <v>#NAME?</v>
      </c>
      <c r="Z3226" s="13" t="e">
        <f ca="1">CalcTable[[#This Row],[IrrHours]]/5</f>
        <v>#NAME?</v>
      </c>
      <c r="AA3226" s="13" t="e">
        <f ca="1">IF(CalcTable[[#This Row],[IrrFlag]]=FALSE,0,MAX(0,CalcTable[[#This Row],[VolRednWind]]*(FCAP*IRR_TARGET-CalcTable[[#This Row],[IWC]])))</f>
        <v>#NAME?</v>
      </c>
      <c r="AB3226" s="13" t="e">
        <f ca="1">CalcTable[[#This Row],[IWC]]+CalcTable[[#This Row],[Eff Precip]]+CalcTable[[#This Row],[IrrAmt]]-CalcTable[[#This Row],[AET]]</f>
        <v>#NAME?</v>
      </c>
      <c r="AC3226" s="13" t="e">
        <f ca="1">IF(CalcTable[[#This Row],[PWC]]&gt;FCAP,MIN(24*PERC,MIN(SAT,CalcTable[[#This Row],[PWC]])-FCAP),0)</f>
        <v>#NAME?</v>
      </c>
      <c r="AD3226" s="13" t="e">
        <f ca="1">IF(CalcTable[[#This Row],[PWC]]&gt;SAT,CalcTable[[#This Row],[PWC]]-SAT,0)</f>
        <v>#NAME?</v>
      </c>
      <c r="AE3226" s="13" t="e">
        <f ca="1">CalcTable[[#This Row],[PWC]]-CalcTable[[#This Row],[PercAmt]]-CalcTable[[#This Row],[Runoff]]</f>
        <v>#NAME?</v>
      </c>
      <c r="AF3226" s="13" t="e">
        <f ca="1">CalcTable[[#This Row],[IrrAmt]]/1000*CUR_IRR_AREA*10000/IRR_EFF</f>
        <v>#NAME?</v>
      </c>
      <c r="AG3226" s="147"/>
      <c r="AH3226" s="13"/>
      <c r="AI3226" s="50">
        <v>0</v>
      </c>
      <c r="AJ3226" s="50">
        <v>0</v>
      </c>
      <c r="AK3226" s="50">
        <v>0</v>
      </c>
      <c r="AL3226" s="50">
        <v>0</v>
      </c>
      <c r="AM3226" s="50"/>
      <c r="AN3226" s="50"/>
      <c r="AO3226" s="50"/>
      <c r="AP3226" s="50"/>
      <c r="AQ3226" s="50"/>
      <c r="AR3226" s="50"/>
      <c r="AS3226" s="50"/>
      <c r="AT3226" s="50"/>
      <c r="AU3226" s="50"/>
      <c r="AV3226" s="50"/>
      <c r="AW3226" s="50"/>
      <c r="AX3226" s="50">
        <f t="shared" si="1027"/>
        <v>0</v>
      </c>
      <c r="AY3226" s="50"/>
      <c r="AZ3226" s="50">
        <f t="shared" si="1017"/>
        <v>0</v>
      </c>
      <c r="BA3226" s="50">
        <f t="shared" si="1018"/>
        <v>0</v>
      </c>
      <c r="BB3226" s="50">
        <f t="shared" si="1019"/>
        <v>0</v>
      </c>
      <c r="BC3226" s="17">
        <f t="shared" si="1020"/>
        <v>19809</v>
      </c>
      <c r="BD3226" s="50">
        <f t="shared" si="1021"/>
        <v>0</v>
      </c>
      <c r="BE3226" s="50">
        <f t="shared" si="1022"/>
        <v>0</v>
      </c>
      <c r="BF3226" s="50">
        <f t="shared" si="1028"/>
        <v>0</v>
      </c>
      <c r="BG3226" s="50"/>
      <c r="BH3226" s="17">
        <f t="shared" si="1023"/>
        <v>0</v>
      </c>
      <c r="BI3226" s="17">
        <f t="shared" si="1031"/>
        <v>3226</v>
      </c>
      <c r="BJ3226" s="17">
        <f t="shared" si="1029"/>
        <v>3226</v>
      </c>
      <c r="BK3226" s="150">
        <f t="shared" si="1030"/>
        <v>29488</v>
      </c>
      <c r="BL3226" s="50" t="e">
        <f t="shared" ca="1" si="1024"/>
        <v>#NAME?</v>
      </c>
      <c r="BM3226" s="50" t="e">
        <f t="shared" ca="1" si="1025"/>
        <v>#NAME?</v>
      </c>
      <c r="BN3226" s="50" t="e">
        <f t="shared" ca="1" si="1026"/>
        <v>#NAME?</v>
      </c>
    </row>
    <row r="3227" spans="1:66" x14ac:dyDescent="0.35">
      <c r="A3227" s="48">
        <v>29489</v>
      </c>
      <c r="B3227" s="17">
        <v>1980</v>
      </c>
      <c r="C3227" s="17">
        <v>9</v>
      </c>
      <c r="D3227" s="17">
        <v>269</v>
      </c>
      <c r="E3227" s="17">
        <v>25</v>
      </c>
      <c r="F3227" s="17">
        <v>5</v>
      </c>
      <c r="G3227" s="50">
        <v>0</v>
      </c>
      <c r="H3227" s="32">
        <v>2.7616596922220182</v>
      </c>
      <c r="I3227" s="50">
        <v>9</v>
      </c>
      <c r="J3227" s="13">
        <v>0</v>
      </c>
      <c r="K3227" s="13">
        <f t="shared" si="1012"/>
        <v>0</v>
      </c>
      <c r="L3227" s="13">
        <f t="shared" si="1013"/>
        <v>0</v>
      </c>
      <c r="M3227" s="13" t="e">
        <f ca="1">CalcTable[[#This Row],[IWC]]-AE3226</f>
        <v>#NAME?</v>
      </c>
      <c r="N3227" s="13" t="e">
        <f ca="1">IF(CalcTable[[#This Row],[Day of Year]]&lt;123,FCAP,AE3226)</f>
        <v>#NAME?</v>
      </c>
      <c r="O3227" s="17" t="e">
        <f ca="1">IF(IRR_DRIP,5,COUNTIF('IDET Wind Values'!C3211:G3211,"&lt;="&amp;IRR_MAXWIND))</f>
        <v>#NAME?</v>
      </c>
      <c r="P3227" s="13" t="e">
        <f ca="1">CalcTable[[#This Row],[ET_o]]*KL</f>
        <v>#NAME?</v>
      </c>
      <c r="Q3227" s="13" t="e">
        <f ca="1">IF(WILTPT&lt;=0,1,MAX(0,MIN(1,(CalcTable[[#This Row],[IWC]]-WILTPT)/(MAD-WILTPT))))</f>
        <v>#NAME?</v>
      </c>
      <c r="R3227" s="13" t="e">
        <f ca="1">CalcTable[[#This Row],[ETMult]]*CalcTable[[#This Row],[ETb]]</f>
        <v>#NAME?</v>
      </c>
      <c r="S3227" s="13" t="b">
        <f>INDEX(IRR_LIST,CalcTable[[#This Row],[Day of Week]]+1)</f>
        <v>1</v>
      </c>
      <c r="T3227" s="13">
        <f t="shared" ca="1" si="1014"/>
        <v>6.2</v>
      </c>
      <c r="U3227" s="13" t="b">
        <f ca="1">IF(CalcTable[[#This Row],[IrrPrecip]]&gt;=IC_MM,FALSE,TRUE)</f>
        <v>1</v>
      </c>
      <c r="V3227" s="13" t="b">
        <f t="shared" si="1015"/>
        <v>0</v>
      </c>
      <c r="W3227" s="13" t="e">
        <f ca="1">IF(AND(IRR_DRIP=FALSE,CalcTable[[#This Row],[IrrHours]]&lt;=0),FALSE,TRUE)</f>
        <v>#NAME?</v>
      </c>
      <c r="X3227" s="13" t="e">
        <f ca="1">AND(CalcTable[[#This Row],[IrrDay]],CalcTable[[#This Row],[IrrRain]],CalcTable[[#This Row],[IrrWarm]],CalcTable[[#This Row],[IrrWindy]])</f>
        <v>#NAME?</v>
      </c>
      <c r="Y3227" s="13" t="e">
        <f t="shared" ca="1" si="1016"/>
        <v>#NAME?</v>
      </c>
      <c r="Z3227" s="13" t="e">
        <f ca="1">CalcTable[[#This Row],[IrrHours]]/5</f>
        <v>#NAME?</v>
      </c>
      <c r="AA3227" s="13" t="e">
        <f ca="1">IF(CalcTable[[#This Row],[IrrFlag]]=FALSE,0,MAX(0,CalcTable[[#This Row],[VolRednWind]]*(FCAP*IRR_TARGET-CalcTable[[#This Row],[IWC]])))</f>
        <v>#NAME?</v>
      </c>
      <c r="AB3227" s="13" t="e">
        <f ca="1">CalcTable[[#This Row],[IWC]]+CalcTable[[#This Row],[Eff Precip]]+CalcTable[[#This Row],[IrrAmt]]-CalcTable[[#This Row],[AET]]</f>
        <v>#NAME?</v>
      </c>
      <c r="AC3227" s="13" t="e">
        <f ca="1">IF(CalcTable[[#This Row],[PWC]]&gt;FCAP,MIN(24*PERC,MIN(SAT,CalcTable[[#This Row],[PWC]])-FCAP),0)</f>
        <v>#NAME?</v>
      </c>
      <c r="AD3227" s="13" t="e">
        <f ca="1">IF(CalcTable[[#This Row],[PWC]]&gt;SAT,CalcTable[[#This Row],[PWC]]-SAT,0)</f>
        <v>#NAME?</v>
      </c>
      <c r="AE3227" s="13" t="e">
        <f ca="1">CalcTable[[#This Row],[PWC]]-CalcTable[[#This Row],[PercAmt]]-CalcTable[[#This Row],[Runoff]]</f>
        <v>#NAME?</v>
      </c>
      <c r="AF3227" s="13" t="e">
        <f ca="1">CalcTable[[#This Row],[IrrAmt]]/1000*CUR_IRR_AREA*10000/IRR_EFF</f>
        <v>#NAME?</v>
      </c>
      <c r="AG3227" s="147"/>
      <c r="AH3227" s="13"/>
      <c r="AI3227" s="50">
        <v>0</v>
      </c>
      <c r="AJ3227" s="50">
        <v>0</v>
      </c>
      <c r="AK3227" s="50">
        <v>0</v>
      </c>
      <c r="AL3227" s="50">
        <v>0</v>
      </c>
      <c r="AM3227" s="50"/>
      <c r="AN3227" s="50"/>
      <c r="AO3227" s="50"/>
      <c r="AP3227" s="50"/>
      <c r="AQ3227" s="50"/>
      <c r="AR3227" s="50"/>
      <c r="AS3227" s="50"/>
      <c r="AT3227" s="50"/>
      <c r="AU3227" s="50"/>
      <c r="AV3227" s="50"/>
      <c r="AW3227" s="50"/>
      <c r="AX3227" s="50">
        <f t="shared" si="1027"/>
        <v>0</v>
      </c>
      <c r="AY3227" s="50"/>
      <c r="AZ3227" s="50">
        <f t="shared" si="1017"/>
        <v>0</v>
      </c>
      <c r="BA3227" s="50">
        <f t="shared" si="1018"/>
        <v>0</v>
      </c>
      <c r="BB3227" s="50">
        <f t="shared" si="1019"/>
        <v>0</v>
      </c>
      <c r="BC3227" s="17">
        <f t="shared" si="1020"/>
        <v>19809</v>
      </c>
      <c r="BD3227" s="50">
        <f t="shared" si="1021"/>
        <v>0</v>
      </c>
      <c r="BE3227" s="50">
        <f t="shared" si="1022"/>
        <v>0</v>
      </c>
      <c r="BF3227" s="50">
        <f t="shared" si="1028"/>
        <v>0</v>
      </c>
      <c r="BG3227" s="50"/>
      <c r="BH3227" s="17">
        <f t="shared" si="1023"/>
        <v>0</v>
      </c>
      <c r="BI3227" s="17">
        <f t="shared" si="1031"/>
        <v>3227</v>
      </c>
      <c r="BJ3227" s="17">
        <f t="shared" si="1029"/>
        <v>3227</v>
      </c>
      <c r="BK3227" s="150">
        <f t="shared" si="1030"/>
        <v>29489</v>
      </c>
      <c r="BL3227" s="50" t="e">
        <f t="shared" ca="1" si="1024"/>
        <v>#NAME?</v>
      </c>
      <c r="BM3227" s="50" t="e">
        <f t="shared" ca="1" si="1025"/>
        <v>#NAME?</v>
      </c>
      <c r="BN3227" s="50" t="e">
        <f t="shared" ca="1" si="1026"/>
        <v>#NAME?</v>
      </c>
    </row>
    <row r="3228" spans="1:66" x14ac:dyDescent="0.35">
      <c r="A3228" s="48">
        <v>29490</v>
      </c>
      <c r="B3228" s="17">
        <v>1980</v>
      </c>
      <c r="C3228" s="17">
        <v>9</v>
      </c>
      <c r="D3228" s="17">
        <v>270</v>
      </c>
      <c r="E3228" s="17">
        <v>26</v>
      </c>
      <c r="F3228" s="17">
        <v>6</v>
      </c>
      <c r="G3228" s="50">
        <v>1.6</v>
      </c>
      <c r="H3228" s="32">
        <v>2.7395764900061379</v>
      </c>
      <c r="I3228" s="50">
        <v>12.833333333333334</v>
      </c>
      <c r="J3228" s="13">
        <v>0</v>
      </c>
      <c r="K3228" s="13">
        <f t="shared" si="1012"/>
        <v>0</v>
      </c>
      <c r="L3228" s="13">
        <f t="shared" si="1013"/>
        <v>0</v>
      </c>
      <c r="M3228" s="13" t="e">
        <f ca="1">CalcTable[[#This Row],[IWC]]-AE3227</f>
        <v>#NAME?</v>
      </c>
      <c r="N3228" s="13" t="e">
        <f ca="1">IF(CalcTable[[#This Row],[Day of Year]]&lt;123,FCAP,AE3227)</f>
        <v>#NAME?</v>
      </c>
      <c r="O3228" s="17" t="e">
        <f ca="1">IF(IRR_DRIP,5,COUNTIF('IDET Wind Values'!C3212:G3212,"&lt;="&amp;IRR_MAXWIND))</f>
        <v>#NAME?</v>
      </c>
      <c r="P3228" s="13" t="e">
        <f ca="1">CalcTable[[#This Row],[ET_o]]*KL</f>
        <v>#NAME?</v>
      </c>
      <c r="Q3228" s="13" t="e">
        <f ca="1">IF(WILTPT&lt;=0,1,MAX(0,MIN(1,(CalcTable[[#This Row],[IWC]]-WILTPT)/(MAD-WILTPT))))</f>
        <v>#NAME?</v>
      </c>
      <c r="R3228" s="13" t="e">
        <f ca="1">CalcTable[[#This Row],[ETMult]]*CalcTable[[#This Row],[ETb]]</f>
        <v>#NAME?</v>
      </c>
      <c r="S3228" s="13" t="b">
        <f>INDEX(IRR_LIST,CalcTable[[#This Row],[Day of Week]]+1)</f>
        <v>0</v>
      </c>
      <c r="T3228" s="13">
        <f t="shared" ca="1" si="1014"/>
        <v>3.2</v>
      </c>
      <c r="U3228" s="13" t="b">
        <f ca="1">IF(CalcTable[[#This Row],[IrrPrecip]]&gt;=IC_MM,FALSE,TRUE)</f>
        <v>1</v>
      </c>
      <c r="V3228" s="13" t="b">
        <f t="shared" si="1015"/>
        <v>0</v>
      </c>
      <c r="W3228" s="13" t="e">
        <f ca="1">IF(AND(IRR_DRIP=FALSE,CalcTable[[#This Row],[IrrHours]]&lt;=0),FALSE,TRUE)</f>
        <v>#NAME?</v>
      </c>
      <c r="X3228" s="13" t="e">
        <f ca="1">AND(CalcTable[[#This Row],[IrrDay]],CalcTable[[#This Row],[IrrRain]],CalcTable[[#This Row],[IrrWarm]],CalcTable[[#This Row],[IrrWindy]])</f>
        <v>#NAME?</v>
      </c>
      <c r="Y3228" s="13" t="e">
        <f t="shared" ca="1" si="1016"/>
        <v>#NAME?</v>
      </c>
      <c r="Z3228" s="13" t="e">
        <f ca="1">CalcTable[[#This Row],[IrrHours]]/5</f>
        <v>#NAME?</v>
      </c>
      <c r="AA3228" s="13" t="e">
        <f ca="1">IF(CalcTable[[#This Row],[IrrFlag]]=FALSE,0,MAX(0,CalcTable[[#This Row],[VolRednWind]]*(FCAP*IRR_TARGET-CalcTable[[#This Row],[IWC]])))</f>
        <v>#NAME?</v>
      </c>
      <c r="AB3228" s="13" t="e">
        <f ca="1">CalcTable[[#This Row],[IWC]]+CalcTable[[#This Row],[Eff Precip]]+CalcTable[[#This Row],[IrrAmt]]-CalcTable[[#This Row],[AET]]</f>
        <v>#NAME?</v>
      </c>
      <c r="AC3228" s="13" t="e">
        <f ca="1">IF(CalcTable[[#This Row],[PWC]]&gt;FCAP,MIN(24*PERC,MIN(SAT,CalcTable[[#This Row],[PWC]])-FCAP),0)</f>
        <v>#NAME?</v>
      </c>
      <c r="AD3228" s="13" t="e">
        <f ca="1">IF(CalcTable[[#This Row],[PWC]]&gt;SAT,CalcTable[[#This Row],[PWC]]-SAT,0)</f>
        <v>#NAME?</v>
      </c>
      <c r="AE3228" s="13" t="e">
        <f ca="1">CalcTable[[#This Row],[PWC]]-CalcTable[[#This Row],[PercAmt]]-CalcTable[[#This Row],[Runoff]]</f>
        <v>#NAME?</v>
      </c>
      <c r="AF3228" s="13" t="e">
        <f ca="1">CalcTable[[#This Row],[IrrAmt]]/1000*CUR_IRR_AREA*10000/IRR_EFF</f>
        <v>#NAME?</v>
      </c>
      <c r="AG3228" s="147"/>
      <c r="AH3228" s="13"/>
      <c r="AI3228" s="50">
        <v>0</v>
      </c>
      <c r="AJ3228" s="50">
        <v>0</v>
      </c>
      <c r="AK3228" s="50">
        <v>0</v>
      </c>
      <c r="AL3228" s="50">
        <v>0</v>
      </c>
      <c r="AM3228" s="50"/>
      <c r="AN3228" s="50"/>
      <c r="AO3228" s="50"/>
      <c r="AP3228" s="50"/>
      <c r="AQ3228" s="50"/>
      <c r="AR3228" s="50"/>
      <c r="AS3228" s="50"/>
      <c r="AT3228" s="50"/>
      <c r="AU3228" s="50"/>
      <c r="AV3228" s="50"/>
      <c r="AW3228" s="50"/>
      <c r="AX3228" s="50">
        <f t="shared" si="1027"/>
        <v>0</v>
      </c>
      <c r="AY3228" s="50"/>
      <c r="AZ3228" s="50">
        <f t="shared" si="1017"/>
        <v>0</v>
      </c>
      <c r="BA3228" s="50">
        <f t="shared" si="1018"/>
        <v>0</v>
      </c>
      <c r="BB3228" s="50">
        <f t="shared" si="1019"/>
        <v>0</v>
      </c>
      <c r="BC3228" s="17">
        <f t="shared" si="1020"/>
        <v>19809</v>
      </c>
      <c r="BD3228" s="50">
        <f t="shared" si="1021"/>
        <v>0</v>
      </c>
      <c r="BE3228" s="50">
        <f t="shared" si="1022"/>
        <v>0</v>
      </c>
      <c r="BF3228" s="50">
        <f t="shared" si="1028"/>
        <v>0</v>
      </c>
      <c r="BG3228" s="50"/>
      <c r="BH3228" s="17">
        <f t="shared" si="1023"/>
        <v>0</v>
      </c>
      <c r="BI3228" s="17">
        <f t="shared" si="1031"/>
        <v>3228</v>
      </c>
      <c r="BJ3228" s="17">
        <f t="shared" si="1029"/>
        <v>3228</v>
      </c>
      <c r="BK3228" s="150">
        <f t="shared" si="1030"/>
        <v>29490</v>
      </c>
      <c r="BL3228" s="50" t="e">
        <f t="shared" ca="1" si="1024"/>
        <v>#NAME?</v>
      </c>
      <c r="BM3228" s="50" t="e">
        <f t="shared" ca="1" si="1025"/>
        <v>#NAME?</v>
      </c>
      <c r="BN3228" s="50" t="e">
        <f t="shared" ca="1" si="1026"/>
        <v>#NAME?</v>
      </c>
    </row>
    <row r="3229" spans="1:66" x14ac:dyDescent="0.35">
      <c r="A3229" s="48">
        <v>29491</v>
      </c>
      <c r="B3229" s="17">
        <v>1980</v>
      </c>
      <c r="C3229" s="17">
        <v>9</v>
      </c>
      <c r="D3229" s="17">
        <v>271</v>
      </c>
      <c r="E3229" s="17">
        <v>27</v>
      </c>
      <c r="F3229" s="17">
        <v>7</v>
      </c>
      <c r="G3229" s="50">
        <v>2.2999999999999998</v>
      </c>
      <c r="H3229" s="32">
        <v>2.9916606103777039</v>
      </c>
      <c r="I3229" s="50">
        <v>1.8333333333333333</v>
      </c>
      <c r="J3229" s="13">
        <v>0</v>
      </c>
      <c r="K3229" s="13">
        <f t="shared" si="1012"/>
        <v>0</v>
      </c>
      <c r="L3229" s="13">
        <f t="shared" si="1013"/>
        <v>0</v>
      </c>
      <c r="M3229" s="13" t="e">
        <f ca="1">CalcTable[[#This Row],[IWC]]-AE3228</f>
        <v>#NAME?</v>
      </c>
      <c r="N3229" s="13" t="e">
        <f ca="1">IF(CalcTable[[#This Row],[Day of Year]]&lt;123,FCAP,AE3228)</f>
        <v>#NAME?</v>
      </c>
      <c r="O3229" s="17" t="e">
        <f ca="1">IF(IRR_DRIP,5,COUNTIF('IDET Wind Values'!C3213:G3213,"&lt;="&amp;IRR_MAXWIND))</f>
        <v>#NAME?</v>
      </c>
      <c r="P3229" s="13" t="e">
        <f ca="1">CalcTable[[#This Row],[ET_o]]*KL</f>
        <v>#NAME?</v>
      </c>
      <c r="Q3229" s="13" t="e">
        <f ca="1">IF(WILTPT&lt;=0,1,MAX(0,MIN(1,(CalcTable[[#This Row],[IWC]]-WILTPT)/(MAD-WILTPT))))</f>
        <v>#NAME?</v>
      </c>
      <c r="R3229" s="13" t="e">
        <f ca="1">CalcTable[[#This Row],[ETMult]]*CalcTable[[#This Row],[ETb]]</f>
        <v>#NAME?</v>
      </c>
      <c r="S3229" s="13" t="b">
        <f>INDEX(IRR_LIST,CalcTable[[#This Row],[Day of Week]]+1)</f>
        <v>0</v>
      </c>
      <c r="T3229" s="13">
        <f t="shared" ca="1" si="1014"/>
        <v>0</v>
      </c>
      <c r="U3229" s="13" t="b">
        <f ca="1">IF(CalcTable[[#This Row],[IrrPrecip]]&gt;=IC_MM,FALSE,TRUE)</f>
        <v>1</v>
      </c>
      <c r="V3229" s="13" t="b">
        <f t="shared" si="1015"/>
        <v>1</v>
      </c>
      <c r="W3229" s="13" t="e">
        <f ca="1">IF(AND(IRR_DRIP=FALSE,CalcTable[[#This Row],[IrrHours]]&lt;=0),FALSE,TRUE)</f>
        <v>#NAME?</v>
      </c>
      <c r="X3229" s="13" t="e">
        <f ca="1">AND(CalcTable[[#This Row],[IrrDay]],CalcTable[[#This Row],[IrrRain]],CalcTable[[#This Row],[IrrWarm]],CalcTable[[#This Row],[IrrWindy]])</f>
        <v>#NAME?</v>
      </c>
      <c r="Y3229" s="13" t="e">
        <f t="shared" ca="1" si="1016"/>
        <v>#NAME?</v>
      </c>
      <c r="Z3229" s="13" t="e">
        <f ca="1">CalcTable[[#This Row],[IrrHours]]/5</f>
        <v>#NAME?</v>
      </c>
      <c r="AA3229" s="13" t="e">
        <f ca="1">IF(CalcTable[[#This Row],[IrrFlag]]=FALSE,0,MAX(0,CalcTable[[#This Row],[VolRednWind]]*(FCAP*IRR_TARGET-CalcTable[[#This Row],[IWC]])))</f>
        <v>#NAME?</v>
      </c>
      <c r="AB3229" s="13" t="e">
        <f ca="1">CalcTable[[#This Row],[IWC]]+CalcTable[[#This Row],[Eff Precip]]+CalcTable[[#This Row],[IrrAmt]]-CalcTable[[#This Row],[AET]]</f>
        <v>#NAME?</v>
      </c>
      <c r="AC3229" s="13" t="e">
        <f ca="1">IF(CalcTable[[#This Row],[PWC]]&gt;FCAP,MIN(24*PERC,MIN(SAT,CalcTable[[#This Row],[PWC]])-FCAP),0)</f>
        <v>#NAME?</v>
      </c>
      <c r="AD3229" s="13" t="e">
        <f ca="1">IF(CalcTable[[#This Row],[PWC]]&gt;SAT,CalcTable[[#This Row],[PWC]]-SAT,0)</f>
        <v>#NAME?</v>
      </c>
      <c r="AE3229" s="13" t="e">
        <f ca="1">CalcTable[[#This Row],[PWC]]-CalcTable[[#This Row],[PercAmt]]-CalcTable[[#This Row],[Runoff]]</f>
        <v>#NAME?</v>
      </c>
      <c r="AF3229" s="13" t="e">
        <f ca="1">CalcTable[[#This Row],[IrrAmt]]/1000*CUR_IRR_AREA*10000/IRR_EFF</f>
        <v>#NAME?</v>
      </c>
      <c r="AG3229" s="147"/>
      <c r="AH3229" s="13"/>
      <c r="AI3229" s="50">
        <v>0</v>
      </c>
      <c r="AJ3229" s="50">
        <v>0</v>
      </c>
      <c r="AK3229" s="50">
        <v>9.3116439335819461</v>
      </c>
      <c r="AL3229" s="50">
        <v>0</v>
      </c>
      <c r="AM3229" s="50"/>
      <c r="AN3229" s="50"/>
      <c r="AO3229" s="50"/>
      <c r="AP3229" s="50"/>
      <c r="AQ3229" s="50"/>
      <c r="AR3229" s="50"/>
      <c r="AS3229" s="50"/>
      <c r="AT3229" s="50"/>
      <c r="AU3229" s="50"/>
      <c r="AV3229" s="50"/>
      <c r="AW3229" s="50"/>
      <c r="AX3229" s="50">
        <f t="shared" si="1027"/>
        <v>9.3116439335819461</v>
      </c>
      <c r="AY3229" s="50"/>
      <c r="AZ3229" s="50">
        <f t="shared" si="1017"/>
        <v>136.57077769253522</v>
      </c>
      <c r="BA3229" s="50">
        <f t="shared" si="1018"/>
        <v>210.27564184406214</v>
      </c>
      <c r="BB3229" s="50">
        <f t="shared" si="1019"/>
        <v>216.77901221037337</v>
      </c>
      <c r="BC3229" s="17">
        <f t="shared" si="1020"/>
        <v>19809</v>
      </c>
      <c r="BD3229" s="50">
        <f t="shared" si="1021"/>
        <v>9.3116439335819461</v>
      </c>
      <c r="BE3229" s="50">
        <f t="shared" si="1022"/>
        <v>136.57077769253522</v>
      </c>
      <c r="BF3229" s="50">
        <f t="shared" si="1028"/>
        <v>223.38631598899264</v>
      </c>
      <c r="BG3229" s="50"/>
      <c r="BH3229" s="17">
        <f t="shared" si="1023"/>
        <v>0</v>
      </c>
      <c r="BI3229" s="17">
        <f t="shared" si="1031"/>
        <v>3229</v>
      </c>
      <c r="BJ3229" s="17">
        <f t="shared" si="1029"/>
        <v>3229</v>
      </c>
      <c r="BK3229" s="150">
        <f t="shared" si="1030"/>
        <v>29491</v>
      </c>
      <c r="BL3229" s="50" t="e">
        <f t="shared" ca="1" si="1024"/>
        <v>#NAME?</v>
      </c>
      <c r="BM3229" s="50" t="e">
        <f t="shared" ca="1" si="1025"/>
        <v>#NAME?</v>
      </c>
      <c r="BN3229" s="50" t="e">
        <f t="shared" ca="1" si="1026"/>
        <v>#NAME?</v>
      </c>
    </row>
    <row r="3230" spans="1:66" x14ac:dyDescent="0.35">
      <c r="A3230" s="48">
        <v>29492</v>
      </c>
      <c r="B3230" s="17">
        <v>1980</v>
      </c>
      <c r="C3230" s="17">
        <v>9</v>
      </c>
      <c r="D3230" s="17">
        <v>272</v>
      </c>
      <c r="E3230" s="17">
        <v>28</v>
      </c>
      <c r="F3230" s="17">
        <v>1</v>
      </c>
      <c r="G3230" s="50">
        <v>9.4</v>
      </c>
      <c r="H3230" s="32">
        <v>3.5421811765704767</v>
      </c>
      <c r="I3230" s="50">
        <v>7</v>
      </c>
      <c r="J3230" s="13">
        <v>0</v>
      </c>
      <c r="K3230" s="13">
        <f t="shared" si="1012"/>
        <v>0</v>
      </c>
      <c r="L3230" s="13">
        <f t="shared" si="1013"/>
        <v>0</v>
      </c>
      <c r="M3230" s="13" t="e">
        <f ca="1">CalcTable[[#This Row],[IWC]]-AE3229</f>
        <v>#NAME?</v>
      </c>
      <c r="N3230" s="13" t="e">
        <f ca="1">IF(CalcTable[[#This Row],[Day of Year]]&lt;123,FCAP,AE3229)</f>
        <v>#NAME?</v>
      </c>
      <c r="O3230" s="17" t="e">
        <f ca="1">IF(IRR_DRIP,5,COUNTIF('IDET Wind Values'!C3214:G3214,"&lt;="&amp;IRR_MAXWIND))</f>
        <v>#NAME?</v>
      </c>
      <c r="P3230" s="13" t="e">
        <f ca="1">CalcTable[[#This Row],[ET_o]]*KL</f>
        <v>#NAME?</v>
      </c>
      <c r="Q3230" s="13" t="e">
        <f ca="1">IF(WILTPT&lt;=0,1,MAX(0,MIN(1,(CalcTable[[#This Row],[IWC]]-WILTPT)/(MAD-WILTPT))))</f>
        <v>#NAME?</v>
      </c>
      <c r="R3230" s="13" t="e">
        <f ca="1">CalcTable[[#This Row],[ETMult]]*CalcTable[[#This Row],[ETb]]</f>
        <v>#NAME?</v>
      </c>
      <c r="S3230" s="13" t="b">
        <f>INDEX(IRR_LIST,CalcTable[[#This Row],[Day of Week]]+1)</f>
        <v>1</v>
      </c>
      <c r="T3230" s="13">
        <f t="shared" ca="1" si="1014"/>
        <v>0</v>
      </c>
      <c r="U3230" s="13" t="b">
        <f ca="1">IF(CalcTable[[#This Row],[IrrPrecip]]&gt;=IC_MM,FALSE,TRUE)</f>
        <v>1</v>
      </c>
      <c r="V3230" s="13" t="b">
        <f t="shared" si="1015"/>
        <v>1</v>
      </c>
      <c r="W3230" s="13" t="e">
        <f ca="1">IF(AND(IRR_DRIP=FALSE,CalcTable[[#This Row],[IrrHours]]&lt;=0),FALSE,TRUE)</f>
        <v>#NAME?</v>
      </c>
      <c r="X3230" s="13" t="e">
        <f ca="1">AND(CalcTable[[#This Row],[IrrDay]],CalcTable[[#This Row],[IrrRain]],CalcTable[[#This Row],[IrrWarm]],CalcTable[[#This Row],[IrrWindy]])</f>
        <v>#NAME?</v>
      </c>
      <c r="Y3230" s="13" t="e">
        <f t="shared" ca="1" si="1016"/>
        <v>#NAME?</v>
      </c>
      <c r="Z3230" s="13" t="e">
        <f ca="1">CalcTable[[#This Row],[IrrHours]]/5</f>
        <v>#NAME?</v>
      </c>
      <c r="AA3230" s="13" t="e">
        <f ca="1">IF(CalcTable[[#This Row],[IrrFlag]]=FALSE,0,MAX(0,CalcTable[[#This Row],[VolRednWind]]*(FCAP*IRR_TARGET-CalcTable[[#This Row],[IWC]])))</f>
        <v>#NAME?</v>
      </c>
      <c r="AB3230" s="13" t="e">
        <f ca="1">CalcTable[[#This Row],[IWC]]+CalcTable[[#This Row],[Eff Precip]]+CalcTable[[#This Row],[IrrAmt]]-CalcTable[[#This Row],[AET]]</f>
        <v>#NAME?</v>
      </c>
      <c r="AC3230" s="13" t="e">
        <f ca="1">IF(CalcTable[[#This Row],[PWC]]&gt;FCAP,MIN(24*PERC,MIN(SAT,CalcTable[[#This Row],[PWC]])-FCAP),0)</f>
        <v>#NAME?</v>
      </c>
      <c r="AD3230" s="13" t="e">
        <f ca="1">IF(CalcTable[[#This Row],[PWC]]&gt;SAT,CalcTable[[#This Row],[PWC]]-SAT,0)</f>
        <v>#NAME?</v>
      </c>
      <c r="AE3230" s="13" t="e">
        <f ca="1">CalcTable[[#This Row],[PWC]]-CalcTable[[#This Row],[PercAmt]]-CalcTable[[#This Row],[Runoff]]</f>
        <v>#NAME?</v>
      </c>
      <c r="AF3230" s="13" t="e">
        <f ca="1">CalcTable[[#This Row],[IrrAmt]]/1000*CUR_IRR_AREA*10000/IRR_EFF</f>
        <v>#NAME?</v>
      </c>
      <c r="AG3230" s="147"/>
      <c r="AH3230" s="13"/>
      <c r="AI3230" s="50">
        <v>12.90204823561359</v>
      </c>
      <c r="AJ3230" s="50">
        <v>19.770782030962209</v>
      </c>
      <c r="AK3230" s="50">
        <v>0</v>
      </c>
      <c r="AL3230" s="50">
        <v>0</v>
      </c>
      <c r="AM3230" s="50"/>
      <c r="AN3230" s="50"/>
      <c r="AO3230" s="50"/>
      <c r="AP3230" s="50"/>
      <c r="AQ3230" s="50"/>
      <c r="AR3230" s="50"/>
      <c r="AS3230" s="50"/>
      <c r="AT3230" s="50"/>
      <c r="AU3230" s="50"/>
      <c r="AV3230" s="50"/>
      <c r="AW3230" s="50"/>
      <c r="AX3230" s="50">
        <f t="shared" si="1027"/>
        <v>32.672830266575801</v>
      </c>
      <c r="AY3230" s="50"/>
      <c r="AZ3230" s="50">
        <f t="shared" si="1017"/>
        <v>769.17298036389082</v>
      </c>
      <c r="BA3230" s="50">
        <f t="shared" si="1018"/>
        <v>1248.0122012217419</v>
      </c>
      <c r="BB3230" s="50">
        <f t="shared" si="1019"/>
        <v>1291.7205963742945</v>
      </c>
      <c r="BC3230" s="17">
        <f t="shared" si="1020"/>
        <v>19809</v>
      </c>
      <c r="BD3230" s="50">
        <f t="shared" si="1021"/>
        <v>32.672830266575801</v>
      </c>
      <c r="BE3230" s="50">
        <f t="shared" si="1022"/>
        <v>769.17298036389082</v>
      </c>
      <c r="BF3230" s="50">
        <f t="shared" si="1028"/>
        <v>1258.1221352388545</v>
      </c>
      <c r="BG3230" s="50"/>
      <c r="BH3230" s="17">
        <f t="shared" si="1023"/>
        <v>0</v>
      </c>
      <c r="BI3230" s="17">
        <f t="shared" si="1031"/>
        <v>3230</v>
      </c>
      <c r="BJ3230" s="17">
        <f t="shared" si="1029"/>
        <v>3230</v>
      </c>
      <c r="BK3230" s="150">
        <f t="shared" si="1030"/>
        <v>29492</v>
      </c>
      <c r="BL3230" s="50" t="e">
        <f t="shared" ca="1" si="1024"/>
        <v>#NAME?</v>
      </c>
      <c r="BM3230" s="50" t="e">
        <f t="shared" ca="1" si="1025"/>
        <v>#NAME?</v>
      </c>
      <c r="BN3230" s="50" t="e">
        <f t="shared" ca="1" si="1026"/>
        <v>#NAME?</v>
      </c>
    </row>
    <row r="3231" spans="1:66" x14ac:dyDescent="0.35">
      <c r="A3231" s="48">
        <v>29493</v>
      </c>
      <c r="B3231" s="17">
        <v>1980</v>
      </c>
      <c r="C3231" s="17">
        <v>9</v>
      </c>
      <c r="D3231" s="17">
        <v>273</v>
      </c>
      <c r="E3231" s="17">
        <v>29</v>
      </c>
      <c r="F3231" s="17">
        <v>2</v>
      </c>
      <c r="G3231" s="50">
        <v>11.4</v>
      </c>
      <c r="H3231" s="32">
        <v>4.4347943597532229</v>
      </c>
      <c r="I3231" s="50">
        <v>13.833333333333334</v>
      </c>
      <c r="J3231" s="13">
        <v>0</v>
      </c>
      <c r="K3231" s="13">
        <f t="shared" si="1012"/>
        <v>0</v>
      </c>
      <c r="L3231" s="13">
        <f t="shared" si="1013"/>
        <v>0</v>
      </c>
      <c r="M3231" s="13" t="e">
        <f ca="1">CalcTable[[#This Row],[IWC]]-AE3230</f>
        <v>#NAME?</v>
      </c>
      <c r="N3231" s="13" t="e">
        <f ca="1">IF(CalcTable[[#This Row],[Day of Year]]&lt;123,FCAP,AE3230)</f>
        <v>#NAME?</v>
      </c>
      <c r="O3231" s="17" t="e">
        <f ca="1">IF(IRR_DRIP,5,COUNTIF('IDET Wind Values'!C3215:G3215,"&lt;="&amp;IRR_MAXWIND))</f>
        <v>#NAME?</v>
      </c>
      <c r="P3231" s="13" t="e">
        <f ca="1">CalcTable[[#This Row],[ET_o]]*KL</f>
        <v>#NAME?</v>
      </c>
      <c r="Q3231" s="13" t="e">
        <f ca="1">IF(WILTPT&lt;=0,1,MAX(0,MIN(1,(CalcTable[[#This Row],[IWC]]-WILTPT)/(MAD-WILTPT))))</f>
        <v>#NAME?</v>
      </c>
      <c r="R3231" s="13" t="e">
        <f ca="1">CalcTable[[#This Row],[ETMult]]*CalcTable[[#This Row],[ETb]]</f>
        <v>#NAME?</v>
      </c>
      <c r="S3231" s="13" t="b">
        <f>INDEX(IRR_LIST,CalcTable[[#This Row],[Day of Week]]+1)</f>
        <v>0</v>
      </c>
      <c r="T3231" s="13">
        <f t="shared" ca="1" si="1014"/>
        <v>0</v>
      </c>
      <c r="U3231" s="13" t="b">
        <f ca="1">IF(CalcTable[[#This Row],[IrrPrecip]]&gt;=IC_MM,FALSE,TRUE)</f>
        <v>1</v>
      </c>
      <c r="V3231" s="13" t="b">
        <f t="shared" si="1015"/>
        <v>1</v>
      </c>
      <c r="W3231" s="13" t="e">
        <f ca="1">IF(AND(IRR_DRIP=FALSE,CalcTable[[#This Row],[IrrHours]]&lt;=0),FALSE,TRUE)</f>
        <v>#NAME?</v>
      </c>
      <c r="X3231" s="13" t="e">
        <f ca="1">AND(CalcTable[[#This Row],[IrrDay]],CalcTable[[#This Row],[IrrRain]],CalcTable[[#This Row],[IrrWarm]],CalcTable[[#This Row],[IrrWindy]])</f>
        <v>#NAME?</v>
      </c>
      <c r="Y3231" s="13" t="e">
        <f t="shared" ca="1" si="1016"/>
        <v>#NAME?</v>
      </c>
      <c r="Z3231" s="13" t="e">
        <f ca="1">CalcTable[[#This Row],[IrrHours]]/5</f>
        <v>#NAME?</v>
      </c>
      <c r="AA3231" s="13" t="e">
        <f ca="1">IF(CalcTable[[#This Row],[IrrFlag]]=FALSE,0,MAX(0,CalcTable[[#This Row],[VolRednWind]]*(FCAP*IRR_TARGET-CalcTable[[#This Row],[IWC]])))</f>
        <v>#NAME?</v>
      </c>
      <c r="AB3231" s="13" t="e">
        <f ca="1">CalcTable[[#This Row],[IWC]]+CalcTable[[#This Row],[Eff Precip]]+CalcTable[[#This Row],[IrrAmt]]-CalcTable[[#This Row],[AET]]</f>
        <v>#NAME?</v>
      </c>
      <c r="AC3231" s="13" t="e">
        <f ca="1">IF(CalcTable[[#This Row],[PWC]]&gt;FCAP,MIN(24*PERC,MIN(SAT,CalcTable[[#This Row],[PWC]])-FCAP),0)</f>
        <v>#NAME?</v>
      </c>
      <c r="AD3231" s="13" t="e">
        <f ca="1">IF(CalcTable[[#This Row],[PWC]]&gt;SAT,CalcTable[[#This Row],[PWC]]-SAT,0)</f>
        <v>#NAME?</v>
      </c>
      <c r="AE3231" s="13" t="e">
        <f ca="1">CalcTable[[#This Row],[PWC]]-CalcTable[[#This Row],[PercAmt]]-CalcTable[[#This Row],[Runoff]]</f>
        <v>#NAME?</v>
      </c>
      <c r="AF3231" s="13" t="e">
        <f ca="1">CalcTable[[#This Row],[IrrAmt]]/1000*CUR_IRR_AREA*10000/IRR_EFF</f>
        <v>#NAME?</v>
      </c>
      <c r="AG3231" s="147"/>
      <c r="AH3231" s="13"/>
      <c r="AI3231" s="50">
        <v>0</v>
      </c>
      <c r="AJ3231" s="50">
        <v>0</v>
      </c>
      <c r="AK3231" s="50">
        <v>0</v>
      </c>
      <c r="AL3231" s="50">
        <v>11.547672520244305</v>
      </c>
      <c r="AM3231" s="50"/>
      <c r="AN3231" s="50"/>
      <c r="AO3231" s="50"/>
      <c r="AP3231" s="50"/>
      <c r="AQ3231" s="50"/>
      <c r="AR3231" s="50"/>
      <c r="AS3231" s="50"/>
      <c r="AT3231" s="50"/>
      <c r="AU3231" s="50"/>
      <c r="AV3231" s="50"/>
      <c r="AW3231" s="50"/>
      <c r="AX3231" s="50">
        <f t="shared" si="1027"/>
        <v>11.547672520244305</v>
      </c>
      <c r="AY3231" s="50"/>
      <c r="AZ3231" s="50">
        <f t="shared" si="1017"/>
        <v>338.73172726049961</v>
      </c>
      <c r="BA3231" s="50">
        <f t="shared" si="1018"/>
        <v>521.53932609949948</v>
      </c>
      <c r="BB3231" s="50">
        <f t="shared" si="1019"/>
        <v>537.66940834999946</v>
      </c>
      <c r="BC3231" s="17">
        <f t="shared" si="1020"/>
        <v>19809</v>
      </c>
      <c r="BD3231" s="50">
        <f t="shared" si="1021"/>
        <v>11.547672520244305</v>
      </c>
      <c r="BE3231" s="50">
        <f t="shared" si="1022"/>
        <v>338.73172726049961</v>
      </c>
      <c r="BF3231" s="50">
        <f t="shared" si="1028"/>
        <v>554.05727301095362</v>
      </c>
      <c r="BG3231" s="50"/>
      <c r="BH3231" s="17">
        <f t="shared" si="1023"/>
        <v>0</v>
      </c>
      <c r="BI3231" s="17">
        <f t="shared" si="1031"/>
        <v>3231</v>
      </c>
      <c r="BJ3231" s="17">
        <f t="shared" si="1029"/>
        <v>3231</v>
      </c>
      <c r="BK3231" s="150">
        <f t="shared" si="1030"/>
        <v>29493</v>
      </c>
      <c r="BL3231" s="50" t="e">
        <f t="shared" ca="1" si="1024"/>
        <v>#NAME?</v>
      </c>
      <c r="BM3231" s="50" t="e">
        <f t="shared" ca="1" si="1025"/>
        <v>#NAME?</v>
      </c>
      <c r="BN3231" s="50" t="e">
        <f t="shared" ca="1" si="1026"/>
        <v>#NAME?</v>
      </c>
    </row>
    <row r="3232" spans="1:66" x14ac:dyDescent="0.35">
      <c r="A3232" s="48">
        <v>29494</v>
      </c>
      <c r="B3232" s="17">
        <v>1980</v>
      </c>
      <c r="C3232" s="17">
        <v>9</v>
      </c>
      <c r="D3232" s="17">
        <v>274</v>
      </c>
      <c r="E3232" s="17">
        <v>30</v>
      </c>
      <c r="F3232" s="17">
        <v>3</v>
      </c>
      <c r="G3232" s="50">
        <v>6</v>
      </c>
      <c r="H3232" s="32">
        <v>3.5619692828733953</v>
      </c>
      <c r="I3232" s="50">
        <v>20.833333333333332</v>
      </c>
      <c r="J3232" s="13">
        <v>2</v>
      </c>
      <c r="K3232" s="13">
        <f t="shared" si="1012"/>
        <v>2</v>
      </c>
      <c r="L3232" s="13">
        <f t="shared" si="1013"/>
        <v>0</v>
      </c>
      <c r="M3232" s="13" t="e">
        <f ca="1">CalcTable[[#This Row],[IWC]]-AE3231</f>
        <v>#NAME?</v>
      </c>
      <c r="N3232" s="13" t="e">
        <f ca="1">IF(CalcTable[[#This Row],[Day of Year]]&lt;123,FCAP,AE3231)</f>
        <v>#NAME?</v>
      </c>
      <c r="O3232" s="17" t="e">
        <f ca="1">IF(IRR_DRIP,5,COUNTIF('IDET Wind Values'!C3216:G3216,"&lt;="&amp;IRR_MAXWIND))</f>
        <v>#NAME?</v>
      </c>
      <c r="P3232" s="13" t="e">
        <f ca="1">CalcTable[[#This Row],[ET_o]]*KL</f>
        <v>#NAME?</v>
      </c>
      <c r="Q3232" s="13" t="e">
        <f ca="1">IF(WILTPT&lt;=0,1,MAX(0,MIN(1,(CalcTable[[#This Row],[IWC]]-WILTPT)/(MAD-WILTPT))))</f>
        <v>#NAME?</v>
      </c>
      <c r="R3232" s="13" t="e">
        <f ca="1">CalcTable[[#This Row],[ETMult]]*CalcTable[[#This Row],[ETb]]</f>
        <v>#NAME?</v>
      </c>
      <c r="S3232" s="13" t="b">
        <f>INDEX(IRR_LIST,CalcTable[[#This Row],[Day of Week]]+1)</f>
        <v>1</v>
      </c>
      <c r="T3232" s="13">
        <f t="shared" ca="1" si="1014"/>
        <v>0</v>
      </c>
      <c r="U3232" s="13" t="b">
        <f ca="1">IF(CalcTable[[#This Row],[IrrPrecip]]&gt;=IC_MM,FALSE,TRUE)</f>
        <v>1</v>
      </c>
      <c r="V3232" s="13" t="b">
        <f t="shared" si="1015"/>
        <v>1</v>
      </c>
      <c r="W3232" s="13" t="e">
        <f ca="1">IF(AND(IRR_DRIP=FALSE,CalcTable[[#This Row],[IrrHours]]&lt;=0),FALSE,TRUE)</f>
        <v>#NAME?</v>
      </c>
      <c r="X3232" s="13" t="e">
        <f ca="1">AND(CalcTable[[#This Row],[IrrDay]],CalcTable[[#This Row],[IrrRain]],CalcTable[[#This Row],[IrrWarm]],CalcTable[[#This Row],[IrrWindy]])</f>
        <v>#NAME?</v>
      </c>
      <c r="Y3232" s="13" t="e">
        <f t="shared" ca="1" si="1016"/>
        <v>#NAME?</v>
      </c>
      <c r="Z3232" s="13" t="e">
        <f ca="1">CalcTable[[#This Row],[IrrHours]]/5</f>
        <v>#NAME?</v>
      </c>
      <c r="AA3232" s="13" t="e">
        <f ca="1">IF(CalcTable[[#This Row],[IrrFlag]]=FALSE,0,MAX(0,CalcTable[[#This Row],[VolRednWind]]*(FCAP*IRR_TARGET-CalcTable[[#This Row],[IWC]])))</f>
        <v>#NAME?</v>
      </c>
      <c r="AB3232" s="13" t="e">
        <f ca="1">CalcTable[[#This Row],[IWC]]+CalcTable[[#This Row],[Eff Precip]]+CalcTable[[#This Row],[IrrAmt]]-CalcTable[[#This Row],[AET]]</f>
        <v>#NAME?</v>
      </c>
      <c r="AC3232" s="13" t="e">
        <f ca="1">IF(CalcTable[[#This Row],[PWC]]&gt;FCAP,MIN(24*PERC,MIN(SAT,CalcTable[[#This Row],[PWC]])-FCAP),0)</f>
        <v>#NAME?</v>
      </c>
      <c r="AD3232" s="13" t="e">
        <f ca="1">IF(CalcTable[[#This Row],[PWC]]&gt;SAT,CalcTable[[#This Row],[PWC]]-SAT,0)</f>
        <v>#NAME?</v>
      </c>
      <c r="AE3232" s="13" t="e">
        <f ca="1">CalcTable[[#This Row],[PWC]]-CalcTable[[#This Row],[PercAmt]]-CalcTable[[#This Row],[Runoff]]</f>
        <v>#NAME?</v>
      </c>
      <c r="AF3232" s="13" t="e">
        <f ca="1">CalcTable[[#This Row],[IrrAmt]]/1000*CUR_IRR_AREA*10000/IRR_EFF</f>
        <v>#NAME?</v>
      </c>
      <c r="AG3232" s="147"/>
      <c r="AH3232" s="13"/>
      <c r="AI3232" s="50">
        <v>0</v>
      </c>
      <c r="AJ3232" s="50">
        <v>0</v>
      </c>
      <c r="AK3232" s="50">
        <v>0</v>
      </c>
      <c r="AL3232" s="50">
        <v>0</v>
      </c>
      <c r="AM3232" s="50"/>
      <c r="AN3232" s="50"/>
      <c r="AO3232" s="50"/>
      <c r="AP3232" s="50"/>
      <c r="AQ3232" s="50"/>
      <c r="AR3232" s="50"/>
      <c r="AS3232" s="50"/>
      <c r="AT3232" s="50"/>
      <c r="AU3232" s="50"/>
      <c r="AV3232" s="50"/>
      <c r="AW3232" s="50"/>
      <c r="AX3232" s="50">
        <f t="shared" si="1027"/>
        <v>0</v>
      </c>
      <c r="AY3232" s="50"/>
      <c r="AZ3232" s="50">
        <f t="shared" si="1017"/>
        <v>0</v>
      </c>
      <c r="BA3232" s="50">
        <f t="shared" si="1018"/>
        <v>0</v>
      </c>
      <c r="BB3232" s="50">
        <f t="shared" si="1019"/>
        <v>0</v>
      </c>
      <c r="BC3232" s="17">
        <f t="shared" si="1020"/>
        <v>19809</v>
      </c>
      <c r="BD3232" s="50">
        <f t="shared" si="1021"/>
        <v>0</v>
      </c>
      <c r="BE3232" s="50">
        <f t="shared" si="1022"/>
        <v>0</v>
      </c>
      <c r="BF3232" s="50">
        <f t="shared" si="1028"/>
        <v>0</v>
      </c>
      <c r="BG3232" s="50"/>
      <c r="BH3232" s="17">
        <f t="shared" si="1023"/>
        <v>0</v>
      </c>
      <c r="BI3232" s="17">
        <f t="shared" si="1031"/>
        <v>3232</v>
      </c>
      <c r="BJ3232" s="17">
        <f t="shared" si="1029"/>
        <v>3232</v>
      </c>
      <c r="BK3232" s="150">
        <f t="shared" si="1030"/>
        <v>29494</v>
      </c>
      <c r="BL3232" s="50" t="e">
        <f t="shared" ca="1" si="1024"/>
        <v>#NAME?</v>
      </c>
      <c r="BM3232" s="50" t="e">
        <f t="shared" ca="1" si="1025"/>
        <v>#NAME?</v>
      </c>
      <c r="BN3232" s="50" t="e">
        <f t="shared" ca="1" si="1026"/>
        <v>#NAME?</v>
      </c>
    </row>
    <row r="3233" spans="1:66" x14ac:dyDescent="0.35">
      <c r="A3233" s="48">
        <v>29707</v>
      </c>
      <c r="B3233" s="17">
        <v>1981</v>
      </c>
      <c r="C3233" s="17">
        <v>5</v>
      </c>
      <c r="D3233" s="17">
        <v>121</v>
      </c>
      <c r="E3233" s="17">
        <v>1</v>
      </c>
      <c r="F3233" s="17">
        <v>6</v>
      </c>
      <c r="G3233" s="50">
        <v>11.8</v>
      </c>
      <c r="H3233" s="32">
        <v>6.2033719456745571</v>
      </c>
      <c r="I3233" s="50">
        <v>21.5</v>
      </c>
      <c r="J3233" s="13">
        <v>0</v>
      </c>
      <c r="K3233" s="13">
        <f t="shared" si="1012"/>
        <v>0</v>
      </c>
      <c r="L3233" s="13">
        <f t="shared" si="1013"/>
        <v>0</v>
      </c>
      <c r="M3233" s="13" t="e">
        <f ca="1">CalcTable[[#This Row],[IWC]]-AE3232</f>
        <v>#NAME?</v>
      </c>
      <c r="N3233" s="13" t="e">
        <f ca="1">IF(CalcTable[[#This Row],[Day of Year]]&lt;123,FCAP,AE3232)</f>
        <v>#NAME?</v>
      </c>
      <c r="O3233" s="17" t="e">
        <f ca="1">IF(IRR_DRIP,5,COUNTIF('IDET Wind Values'!C3217:G3217,"&lt;="&amp;IRR_MAXWIND))</f>
        <v>#NAME?</v>
      </c>
      <c r="P3233" s="13" t="e">
        <f ca="1">CalcTable[[#This Row],[ET_o]]*KL</f>
        <v>#NAME?</v>
      </c>
      <c r="Q3233" s="13" t="e">
        <f ca="1">IF(WILTPT&lt;=0,1,MAX(0,MIN(1,(CalcTable[[#This Row],[IWC]]-WILTPT)/(MAD-WILTPT))))</f>
        <v>#NAME?</v>
      </c>
      <c r="R3233" s="13" t="e">
        <f ca="1">CalcTable[[#This Row],[ETMult]]*CalcTable[[#This Row],[ETb]]</f>
        <v>#NAME?</v>
      </c>
      <c r="S3233" s="13" t="b">
        <f>INDEX(IRR_LIST,CalcTable[[#This Row],[Day of Week]]+1)</f>
        <v>0</v>
      </c>
      <c r="T3233" s="13">
        <f t="shared" ca="1" si="1014"/>
        <v>2</v>
      </c>
      <c r="U3233" s="13" t="b">
        <f ca="1">IF(CalcTable[[#This Row],[IrrPrecip]]&gt;=IC_MM,FALSE,TRUE)</f>
        <v>1</v>
      </c>
      <c r="V3233" s="13" t="b">
        <f t="shared" si="1015"/>
        <v>1</v>
      </c>
      <c r="W3233" s="13" t="e">
        <f ca="1">IF(AND(IRR_DRIP=FALSE,CalcTable[[#This Row],[IrrHours]]&lt;=0),FALSE,TRUE)</f>
        <v>#NAME?</v>
      </c>
      <c r="X3233" s="13" t="e">
        <f ca="1">AND(CalcTable[[#This Row],[IrrDay]],CalcTable[[#This Row],[IrrRain]],CalcTable[[#This Row],[IrrWarm]],CalcTable[[#This Row],[IrrWindy]])</f>
        <v>#NAME?</v>
      </c>
      <c r="Y3233" s="13" t="e">
        <f t="shared" ca="1" si="1016"/>
        <v>#NAME?</v>
      </c>
      <c r="Z3233" s="13" t="e">
        <f ca="1">CalcTable[[#This Row],[IrrHours]]/5</f>
        <v>#NAME?</v>
      </c>
      <c r="AA3233" s="13" t="e">
        <f ca="1">IF(CalcTable[[#This Row],[IrrFlag]]=FALSE,0,MAX(0,CalcTable[[#This Row],[VolRednWind]]*(FCAP*IRR_TARGET-CalcTable[[#This Row],[IWC]])))</f>
        <v>#NAME?</v>
      </c>
      <c r="AB3233" s="13" t="e">
        <f ca="1">CalcTable[[#This Row],[IWC]]+CalcTable[[#This Row],[Eff Precip]]+CalcTable[[#This Row],[IrrAmt]]-CalcTable[[#This Row],[AET]]</f>
        <v>#NAME?</v>
      </c>
      <c r="AC3233" s="13" t="e">
        <f ca="1">IF(CalcTable[[#This Row],[PWC]]&gt;FCAP,MIN(24*PERC,MIN(SAT,CalcTable[[#This Row],[PWC]])-FCAP),0)</f>
        <v>#NAME?</v>
      </c>
      <c r="AD3233" s="13" t="e">
        <f ca="1">IF(CalcTable[[#This Row],[PWC]]&gt;SAT,CalcTable[[#This Row],[PWC]]-SAT,0)</f>
        <v>#NAME?</v>
      </c>
      <c r="AE3233" s="13" t="e">
        <f ca="1">CalcTable[[#This Row],[PWC]]-CalcTable[[#This Row],[PercAmt]]-CalcTable[[#This Row],[Runoff]]</f>
        <v>#NAME?</v>
      </c>
      <c r="AF3233" s="13" t="e">
        <f ca="1">CalcTable[[#This Row],[IrrAmt]]/1000*CUR_IRR_AREA*10000/IRR_EFF</f>
        <v>#NAME?</v>
      </c>
      <c r="AG3233" s="147"/>
      <c r="AH3233" s="13"/>
      <c r="AI3233" s="50">
        <v>0</v>
      </c>
      <c r="AJ3233" s="50">
        <v>0</v>
      </c>
      <c r="AK3233" s="50">
        <v>0</v>
      </c>
      <c r="AL3233" s="50">
        <v>2.2800000000000011</v>
      </c>
      <c r="AM3233" s="50"/>
      <c r="AN3233" s="50"/>
      <c r="AO3233" s="50"/>
      <c r="AP3233" s="50"/>
      <c r="AQ3233" s="50"/>
      <c r="AR3233" s="50"/>
      <c r="AS3233" s="50"/>
      <c r="AT3233" s="50"/>
      <c r="AU3233" s="50"/>
      <c r="AV3233" s="50"/>
      <c r="AW3233" s="50"/>
      <c r="AX3233" s="50">
        <f t="shared" si="1027"/>
        <v>2.2800000000000011</v>
      </c>
      <c r="AY3233" s="50"/>
      <c r="AZ3233" s="50">
        <f t="shared" si="1017"/>
        <v>66.880000000000038</v>
      </c>
      <c r="BA3233" s="50">
        <f t="shared" si="1018"/>
        <v>102.97396825396832</v>
      </c>
      <c r="BB3233" s="50">
        <f t="shared" si="1019"/>
        <v>106.15873015873022</v>
      </c>
      <c r="BC3233" s="17">
        <f t="shared" si="1020"/>
        <v>19815</v>
      </c>
      <c r="BD3233" s="50">
        <f t="shared" si="1021"/>
        <v>2.2800000000000011</v>
      </c>
      <c r="BE3233" s="50">
        <f t="shared" si="1022"/>
        <v>66.880000000000038</v>
      </c>
      <c r="BF3233" s="50">
        <f t="shared" si="1028"/>
        <v>109.39438923734299</v>
      </c>
      <c r="BG3233" s="50"/>
      <c r="BH3233" s="17">
        <f t="shared" si="1023"/>
        <v>0</v>
      </c>
      <c r="BI3233" s="17">
        <f t="shared" si="1031"/>
        <v>3233</v>
      </c>
      <c r="BJ3233" s="17">
        <f t="shared" si="1029"/>
        <v>3233</v>
      </c>
      <c r="BK3233" s="150">
        <f t="shared" si="1030"/>
        <v>29707</v>
      </c>
      <c r="BL3233" s="50" t="e">
        <f t="shared" ca="1" si="1024"/>
        <v>#NAME?</v>
      </c>
      <c r="BM3233" s="50" t="e">
        <f t="shared" ca="1" si="1025"/>
        <v>#NAME?</v>
      </c>
      <c r="BN3233" s="50" t="e">
        <f t="shared" ca="1" si="1026"/>
        <v>#NAME?</v>
      </c>
    </row>
    <row r="3234" spans="1:66" x14ac:dyDescent="0.35">
      <c r="A3234" s="48">
        <v>29708</v>
      </c>
      <c r="B3234" s="17">
        <v>1981</v>
      </c>
      <c r="C3234" s="17">
        <v>5</v>
      </c>
      <c r="D3234" s="17">
        <v>122</v>
      </c>
      <c r="E3234" s="17">
        <v>2</v>
      </c>
      <c r="F3234" s="17">
        <v>7</v>
      </c>
      <c r="G3234" s="50">
        <v>3.1</v>
      </c>
      <c r="H3234" s="32">
        <v>3.2293964607436978</v>
      </c>
      <c r="I3234" s="50">
        <v>21.666666666666668</v>
      </c>
      <c r="J3234" s="13">
        <v>5.2</v>
      </c>
      <c r="K3234" s="13">
        <f t="shared" si="1012"/>
        <v>5.2</v>
      </c>
      <c r="L3234" s="13">
        <f t="shared" si="1013"/>
        <v>0.15000000000000013</v>
      </c>
      <c r="M3234" s="13" t="e">
        <f ca="1">CalcTable[[#This Row],[IWC]]-AE3233</f>
        <v>#NAME?</v>
      </c>
      <c r="N3234" s="13" t="e">
        <f ca="1">IF(CalcTable[[#This Row],[Day of Year]]&lt;123,FCAP,AE3233)</f>
        <v>#NAME?</v>
      </c>
      <c r="O3234" s="17" t="e">
        <f ca="1">IF(IRR_DRIP,5,COUNTIF('IDET Wind Values'!C3218:G3218,"&lt;="&amp;IRR_MAXWIND))</f>
        <v>#NAME?</v>
      </c>
      <c r="P3234" s="13" t="e">
        <f ca="1">CalcTable[[#This Row],[ET_o]]*KL</f>
        <v>#NAME?</v>
      </c>
      <c r="Q3234" s="13" t="e">
        <f ca="1">IF(WILTPT&lt;=0,1,MAX(0,MIN(1,(CalcTable[[#This Row],[IWC]]-WILTPT)/(MAD-WILTPT))))</f>
        <v>#NAME?</v>
      </c>
      <c r="R3234" s="13" t="e">
        <f ca="1">CalcTable[[#This Row],[ETMult]]*CalcTable[[#This Row],[ETb]]</f>
        <v>#NAME?</v>
      </c>
      <c r="S3234" s="13" t="b">
        <f>INDEX(IRR_LIST,CalcTable[[#This Row],[Day of Week]]+1)</f>
        <v>0</v>
      </c>
      <c r="T3234" s="13">
        <f t="shared" ca="1" si="1014"/>
        <v>2</v>
      </c>
      <c r="U3234" s="13" t="b">
        <f ca="1">IF(CalcTable[[#This Row],[IrrPrecip]]&gt;=IC_MM,FALSE,TRUE)</f>
        <v>1</v>
      </c>
      <c r="V3234" s="13" t="b">
        <f t="shared" si="1015"/>
        <v>0</v>
      </c>
      <c r="W3234" s="13" t="e">
        <f ca="1">IF(AND(IRR_DRIP=FALSE,CalcTable[[#This Row],[IrrHours]]&lt;=0),FALSE,TRUE)</f>
        <v>#NAME?</v>
      </c>
      <c r="X3234" s="13" t="e">
        <f ca="1">AND(CalcTable[[#This Row],[IrrDay]],CalcTable[[#This Row],[IrrRain]],CalcTable[[#This Row],[IrrWarm]],CalcTable[[#This Row],[IrrWindy]])</f>
        <v>#NAME?</v>
      </c>
      <c r="Y3234" s="13" t="e">
        <f t="shared" ca="1" si="1016"/>
        <v>#NAME?</v>
      </c>
      <c r="Z3234" s="13" t="e">
        <f ca="1">CalcTable[[#This Row],[IrrHours]]/5</f>
        <v>#NAME?</v>
      </c>
      <c r="AA3234" s="13" t="e">
        <f ca="1">IF(CalcTable[[#This Row],[IrrFlag]]=FALSE,0,MAX(0,CalcTable[[#This Row],[VolRednWind]]*(FCAP*IRR_TARGET-CalcTable[[#This Row],[IWC]])))</f>
        <v>#NAME?</v>
      </c>
      <c r="AB3234" s="13" t="e">
        <f ca="1">CalcTable[[#This Row],[IWC]]+CalcTable[[#This Row],[Eff Precip]]+CalcTable[[#This Row],[IrrAmt]]-CalcTable[[#This Row],[AET]]</f>
        <v>#NAME?</v>
      </c>
      <c r="AC3234" s="13" t="e">
        <f ca="1">IF(CalcTable[[#This Row],[PWC]]&gt;FCAP,MIN(24*PERC,MIN(SAT,CalcTable[[#This Row],[PWC]])-FCAP),0)</f>
        <v>#NAME?</v>
      </c>
      <c r="AD3234" s="13" t="e">
        <f ca="1">IF(CalcTable[[#This Row],[PWC]]&gt;SAT,CalcTable[[#This Row],[PWC]]-SAT,0)</f>
        <v>#NAME?</v>
      </c>
      <c r="AE3234" s="13" t="e">
        <f ca="1">CalcTable[[#This Row],[PWC]]-CalcTable[[#This Row],[PercAmt]]-CalcTable[[#This Row],[Runoff]]</f>
        <v>#NAME?</v>
      </c>
      <c r="AF3234" s="13" t="e">
        <f ca="1">CalcTable[[#This Row],[IrrAmt]]/1000*CUR_IRR_AREA*10000/IRR_EFF</f>
        <v>#NAME?</v>
      </c>
      <c r="AG3234" s="147"/>
      <c r="AH3234" s="13"/>
      <c r="AI3234" s="50">
        <v>0</v>
      </c>
      <c r="AJ3234" s="50">
        <v>0</v>
      </c>
      <c r="AK3234" s="50">
        <v>0</v>
      </c>
      <c r="AL3234" s="50">
        <v>0</v>
      </c>
      <c r="AM3234" s="50"/>
      <c r="AN3234" s="50"/>
      <c r="AO3234" s="50"/>
      <c r="AP3234" s="50"/>
      <c r="AQ3234" s="50"/>
      <c r="AR3234" s="50"/>
      <c r="AS3234" s="50"/>
      <c r="AT3234" s="50"/>
      <c r="AU3234" s="50"/>
      <c r="AV3234" s="50"/>
      <c r="AW3234" s="50"/>
      <c r="AX3234" s="50">
        <f t="shared" si="1027"/>
        <v>0</v>
      </c>
      <c r="AY3234" s="50"/>
      <c r="AZ3234" s="50">
        <f t="shared" si="1017"/>
        <v>0</v>
      </c>
      <c r="BA3234" s="50">
        <f t="shared" si="1018"/>
        <v>0</v>
      </c>
      <c r="BB3234" s="50">
        <f t="shared" si="1019"/>
        <v>0</v>
      </c>
      <c r="BC3234" s="17">
        <f t="shared" si="1020"/>
        <v>19815</v>
      </c>
      <c r="BD3234" s="50">
        <f t="shared" si="1021"/>
        <v>0</v>
      </c>
      <c r="BE3234" s="50">
        <f t="shared" si="1022"/>
        <v>0</v>
      </c>
      <c r="BF3234" s="50">
        <f t="shared" si="1028"/>
        <v>0</v>
      </c>
      <c r="BG3234" s="50"/>
      <c r="BH3234" s="17">
        <f t="shared" si="1023"/>
        <v>0</v>
      </c>
      <c r="BI3234" s="17">
        <f t="shared" si="1031"/>
        <v>3234</v>
      </c>
      <c r="BJ3234" s="17">
        <f t="shared" si="1029"/>
        <v>3234</v>
      </c>
      <c r="BK3234" s="150">
        <f t="shared" si="1030"/>
        <v>29708</v>
      </c>
      <c r="BL3234" s="50" t="e">
        <f t="shared" ca="1" si="1024"/>
        <v>#NAME?</v>
      </c>
      <c r="BM3234" s="50" t="e">
        <f t="shared" ca="1" si="1025"/>
        <v>#NAME?</v>
      </c>
      <c r="BN3234" s="50" t="e">
        <f t="shared" ca="1" si="1026"/>
        <v>#NAME?</v>
      </c>
    </row>
    <row r="3235" spans="1:66" x14ac:dyDescent="0.35">
      <c r="A3235" s="48">
        <v>29709</v>
      </c>
      <c r="B3235" s="17">
        <v>1981</v>
      </c>
      <c r="C3235" s="17">
        <v>5</v>
      </c>
      <c r="D3235" s="17">
        <v>123</v>
      </c>
      <c r="E3235" s="17">
        <v>3</v>
      </c>
      <c r="F3235" s="17">
        <v>1</v>
      </c>
      <c r="G3235" s="50">
        <v>-2.2000000000000002</v>
      </c>
      <c r="H3235" s="32">
        <v>3.3825155681389405</v>
      </c>
      <c r="I3235" s="50">
        <v>7.833333333333333</v>
      </c>
      <c r="J3235" s="13">
        <v>0</v>
      </c>
      <c r="K3235" s="13">
        <f t="shared" si="1012"/>
        <v>0</v>
      </c>
      <c r="L3235" s="13">
        <f t="shared" si="1013"/>
        <v>0</v>
      </c>
      <c r="M3235" s="13" t="e">
        <f ca="1">CalcTable[[#This Row],[IWC]]-AE3234</f>
        <v>#NAME?</v>
      </c>
      <c r="N3235" s="13" t="e">
        <f ca="1">IF(CalcTable[[#This Row],[Day of Year]]&lt;123,FCAP,AE3234)</f>
        <v>#NAME?</v>
      </c>
      <c r="O3235" s="17" t="e">
        <f ca="1">IF(IRR_DRIP,5,COUNTIF('IDET Wind Values'!C3219:G3219,"&lt;="&amp;IRR_MAXWIND))</f>
        <v>#NAME?</v>
      </c>
      <c r="P3235" s="13" t="e">
        <f ca="1">CalcTable[[#This Row],[ET_o]]*KL</f>
        <v>#NAME?</v>
      </c>
      <c r="Q3235" s="13" t="e">
        <f ca="1">IF(WILTPT&lt;=0,1,MAX(0,MIN(1,(CalcTable[[#This Row],[IWC]]-WILTPT)/(MAD-WILTPT))))</f>
        <v>#NAME?</v>
      </c>
      <c r="R3235" s="13" t="e">
        <f ca="1">CalcTable[[#This Row],[ETMult]]*CalcTable[[#This Row],[ETb]]</f>
        <v>#NAME?</v>
      </c>
      <c r="S3235" s="13" t="b">
        <f>INDEX(IRR_LIST,CalcTable[[#This Row],[Day of Week]]+1)</f>
        <v>1</v>
      </c>
      <c r="T3235" s="13">
        <f t="shared" ca="1" si="1014"/>
        <v>5.2</v>
      </c>
      <c r="U3235" s="13" t="b">
        <f ca="1">IF(CalcTable[[#This Row],[IrrPrecip]]&gt;=IC_MM,FALSE,TRUE)</f>
        <v>1</v>
      </c>
      <c r="V3235" s="13" t="b">
        <f t="shared" si="1015"/>
        <v>0</v>
      </c>
      <c r="W3235" s="13" t="e">
        <f ca="1">IF(AND(IRR_DRIP=FALSE,CalcTable[[#This Row],[IrrHours]]&lt;=0),FALSE,TRUE)</f>
        <v>#NAME?</v>
      </c>
      <c r="X3235" s="13" t="e">
        <f ca="1">AND(CalcTable[[#This Row],[IrrDay]],CalcTable[[#This Row],[IrrRain]],CalcTable[[#This Row],[IrrWarm]],CalcTable[[#This Row],[IrrWindy]])</f>
        <v>#NAME?</v>
      </c>
      <c r="Y3235" s="13" t="e">
        <f t="shared" ca="1" si="1016"/>
        <v>#NAME?</v>
      </c>
      <c r="Z3235" s="13" t="e">
        <f ca="1">CalcTable[[#This Row],[IrrHours]]/5</f>
        <v>#NAME?</v>
      </c>
      <c r="AA3235" s="13" t="e">
        <f ca="1">IF(CalcTable[[#This Row],[IrrFlag]]=FALSE,0,MAX(0,CalcTable[[#This Row],[VolRednWind]]*(FCAP*IRR_TARGET-CalcTable[[#This Row],[IWC]])))</f>
        <v>#NAME?</v>
      </c>
      <c r="AB3235" s="13" t="e">
        <f ca="1">CalcTable[[#This Row],[IWC]]+CalcTable[[#This Row],[Eff Precip]]+CalcTable[[#This Row],[IrrAmt]]-CalcTable[[#This Row],[AET]]</f>
        <v>#NAME?</v>
      </c>
      <c r="AC3235" s="13" t="e">
        <f ca="1">IF(CalcTable[[#This Row],[PWC]]&gt;FCAP,MIN(24*PERC,MIN(SAT,CalcTable[[#This Row],[PWC]])-FCAP),0)</f>
        <v>#NAME?</v>
      </c>
      <c r="AD3235" s="13" t="e">
        <f ca="1">IF(CalcTable[[#This Row],[PWC]]&gt;SAT,CalcTable[[#This Row],[PWC]]-SAT,0)</f>
        <v>#NAME?</v>
      </c>
      <c r="AE3235" s="13" t="e">
        <f ca="1">CalcTable[[#This Row],[PWC]]-CalcTable[[#This Row],[PercAmt]]-CalcTable[[#This Row],[Runoff]]</f>
        <v>#NAME?</v>
      </c>
      <c r="AF3235" s="13" t="e">
        <f ca="1">CalcTable[[#This Row],[IrrAmt]]/1000*CUR_IRR_AREA*10000/IRR_EFF</f>
        <v>#NAME?</v>
      </c>
      <c r="AG3235" s="147"/>
      <c r="AH3235" s="13"/>
      <c r="AI3235" s="50">
        <v>0</v>
      </c>
      <c r="AJ3235" s="50">
        <v>0</v>
      </c>
      <c r="AK3235" s="50">
        <v>0</v>
      </c>
      <c r="AL3235" s="50">
        <v>0</v>
      </c>
      <c r="AM3235" s="50"/>
      <c r="AN3235" s="50"/>
      <c r="AO3235" s="50"/>
      <c r="AP3235" s="50"/>
      <c r="AQ3235" s="50"/>
      <c r="AR3235" s="50"/>
      <c r="AS3235" s="50"/>
      <c r="AT3235" s="50"/>
      <c r="AU3235" s="50"/>
      <c r="AV3235" s="50"/>
      <c r="AW3235" s="50"/>
      <c r="AX3235" s="50">
        <f t="shared" si="1027"/>
        <v>0</v>
      </c>
      <c r="AY3235" s="50"/>
      <c r="AZ3235" s="50">
        <f t="shared" si="1017"/>
        <v>0</v>
      </c>
      <c r="BA3235" s="50">
        <f t="shared" si="1018"/>
        <v>0</v>
      </c>
      <c r="BB3235" s="50">
        <f t="shared" si="1019"/>
        <v>0</v>
      </c>
      <c r="BC3235" s="17">
        <f t="shared" si="1020"/>
        <v>19815</v>
      </c>
      <c r="BD3235" s="50">
        <f t="shared" si="1021"/>
        <v>0</v>
      </c>
      <c r="BE3235" s="50">
        <f t="shared" si="1022"/>
        <v>0</v>
      </c>
      <c r="BF3235" s="50">
        <f t="shared" si="1028"/>
        <v>0</v>
      </c>
      <c r="BG3235" s="50"/>
      <c r="BH3235" s="17">
        <f t="shared" si="1023"/>
        <v>0</v>
      </c>
      <c r="BI3235" s="17">
        <f t="shared" si="1031"/>
        <v>3235</v>
      </c>
      <c r="BJ3235" s="17">
        <f t="shared" si="1029"/>
        <v>3235</v>
      </c>
      <c r="BK3235" s="150">
        <f t="shared" si="1030"/>
        <v>29709</v>
      </c>
      <c r="BL3235" s="50" t="e">
        <f t="shared" ca="1" si="1024"/>
        <v>#NAME?</v>
      </c>
      <c r="BM3235" s="50" t="e">
        <f t="shared" ca="1" si="1025"/>
        <v>#NAME?</v>
      </c>
      <c r="BN3235" s="50" t="e">
        <f t="shared" ca="1" si="1026"/>
        <v>#NAME?</v>
      </c>
    </row>
    <row r="3236" spans="1:66" x14ac:dyDescent="0.35">
      <c r="A3236" s="48">
        <v>29710</v>
      </c>
      <c r="B3236" s="17">
        <v>1981</v>
      </c>
      <c r="C3236" s="17">
        <v>5</v>
      </c>
      <c r="D3236" s="17">
        <v>124</v>
      </c>
      <c r="E3236" s="17">
        <v>4</v>
      </c>
      <c r="F3236" s="17">
        <v>2</v>
      </c>
      <c r="G3236" s="50">
        <v>0.6</v>
      </c>
      <c r="H3236" s="32">
        <v>3.4879909605814596</v>
      </c>
      <c r="I3236" s="50">
        <v>7.833333333333333</v>
      </c>
      <c r="J3236" s="13">
        <v>0.2</v>
      </c>
      <c r="K3236" s="13">
        <f t="shared" si="1012"/>
        <v>0.2</v>
      </c>
      <c r="L3236" s="13">
        <f t="shared" si="1013"/>
        <v>0</v>
      </c>
      <c r="M3236" s="13" t="e">
        <f ca="1">CalcTable[[#This Row],[IWC]]-AE3235</f>
        <v>#NAME?</v>
      </c>
      <c r="N3236" s="13" t="e">
        <f ca="1">IF(CalcTable[[#This Row],[Day of Year]]&lt;123,FCAP,AE3235)</f>
        <v>#NAME?</v>
      </c>
      <c r="O3236" s="17" t="e">
        <f ca="1">IF(IRR_DRIP,5,COUNTIF('IDET Wind Values'!C3220:G3220,"&lt;="&amp;IRR_MAXWIND))</f>
        <v>#NAME?</v>
      </c>
      <c r="P3236" s="13" t="e">
        <f ca="1">CalcTable[[#This Row],[ET_o]]*KL</f>
        <v>#NAME?</v>
      </c>
      <c r="Q3236" s="13" t="e">
        <f ca="1">IF(WILTPT&lt;=0,1,MAX(0,MIN(1,(CalcTable[[#This Row],[IWC]]-WILTPT)/(MAD-WILTPT))))</f>
        <v>#NAME?</v>
      </c>
      <c r="R3236" s="13" t="e">
        <f ca="1">CalcTable[[#This Row],[ETMult]]*CalcTable[[#This Row],[ETb]]</f>
        <v>#NAME?</v>
      </c>
      <c r="S3236" s="13" t="b">
        <f>INDEX(IRR_LIST,CalcTable[[#This Row],[Day of Week]]+1)</f>
        <v>0</v>
      </c>
      <c r="T3236" s="13">
        <f t="shared" ca="1" si="1014"/>
        <v>5.2</v>
      </c>
      <c r="U3236" s="13" t="b">
        <f ca="1">IF(CalcTable[[#This Row],[IrrPrecip]]&gt;=IC_MM,FALSE,TRUE)</f>
        <v>1</v>
      </c>
      <c r="V3236" s="13" t="b">
        <f t="shared" si="1015"/>
        <v>0</v>
      </c>
      <c r="W3236" s="13" t="e">
        <f ca="1">IF(AND(IRR_DRIP=FALSE,CalcTable[[#This Row],[IrrHours]]&lt;=0),FALSE,TRUE)</f>
        <v>#NAME?</v>
      </c>
      <c r="X3236" s="13" t="e">
        <f ca="1">AND(CalcTable[[#This Row],[IrrDay]],CalcTable[[#This Row],[IrrRain]],CalcTable[[#This Row],[IrrWarm]],CalcTable[[#This Row],[IrrWindy]])</f>
        <v>#NAME?</v>
      </c>
      <c r="Y3236" s="13" t="e">
        <f t="shared" ca="1" si="1016"/>
        <v>#NAME?</v>
      </c>
      <c r="Z3236" s="13" t="e">
        <f ca="1">CalcTable[[#This Row],[IrrHours]]/5</f>
        <v>#NAME?</v>
      </c>
      <c r="AA3236" s="13" t="e">
        <f ca="1">IF(CalcTable[[#This Row],[IrrFlag]]=FALSE,0,MAX(0,CalcTable[[#This Row],[VolRednWind]]*(FCAP*IRR_TARGET-CalcTable[[#This Row],[IWC]])))</f>
        <v>#NAME?</v>
      </c>
      <c r="AB3236" s="13" t="e">
        <f ca="1">CalcTable[[#This Row],[IWC]]+CalcTable[[#This Row],[Eff Precip]]+CalcTable[[#This Row],[IrrAmt]]-CalcTable[[#This Row],[AET]]</f>
        <v>#NAME?</v>
      </c>
      <c r="AC3236" s="13" t="e">
        <f ca="1">IF(CalcTable[[#This Row],[PWC]]&gt;FCAP,MIN(24*PERC,MIN(SAT,CalcTable[[#This Row],[PWC]])-FCAP),0)</f>
        <v>#NAME?</v>
      </c>
      <c r="AD3236" s="13" t="e">
        <f ca="1">IF(CalcTable[[#This Row],[PWC]]&gt;SAT,CalcTable[[#This Row],[PWC]]-SAT,0)</f>
        <v>#NAME?</v>
      </c>
      <c r="AE3236" s="13" t="e">
        <f ca="1">CalcTable[[#This Row],[PWC]]-CalcTable[[#This Row],[PercAmt]]-CalcTable[[#This Row],[Runoff]]</f>
        <v>#NAME?</v>
      </c>
      <c r="AF3236" s="13" t="e">
        <f ca="1">CalcTable[[#This Row],[IrrAmt]]/1000*CUR_IRR_AREA*10000/IRR_EFF</f>
        <v>#NAME?</v>
      </c>
      <c r="AG3236" s="147"/>
      <c r="AH3236" s="13"/>
      <c r="AI3236" s="50">
        <v>0</v>
      </c>
      <c r="AJ3236" s="50">
        <v>0</v>
      </c>
      <c r="AK3236" s="50">
        <v>0</v>
      </c>
      <c r="AL3236" s="50">
        <v>0</v>
      </c>
      <c r="AM3236" s="50"/>
      <c r="AN3236" s="50"/>
      <c r="AO3236" s="50"/>
      <c r="AP3236" s="50"/>
      <c r="AQ3236" s="50"/>
      <c r="AR3236" s="50"/>
      <c r="AS3236" s="50"/>
      <c r="AT3236" s="50"/>
      <c r="AU3236" s="50"/>
      <c r="AV3236" s="50"/>
      <c r="AW3236" s="50"/>
      <c r="AX3236" s="50">
        <f t="shared" si="1027"/>
        <v>0</v>
      </c>
      <c r="AY3236" s="50"/>
      <c r="AZ3236" s="50">
        <f t="shared" si="1017"/>
        <v>0</v>
      </c>
      <c r="BA3236" s="50">
        <f t="shared" si="1018"/>
        <v>0</v>
      </c>
      <c r="BB3236" s="50">
        <f t="shared" si="1019"/>
        <v>0</v>
      </c>
      <c r="BC3236" s="17">
        <f t="shared" si="1020"/>
        <v>19815</v>
      </c>
      <c r="BD3236" s="50">
        <f t="shared" si="1021"/>
        <v>0</v>
      </c>
      <c r="BE3236" s="50">
        <f t="shared" si="1022"/>
        <v>0</v>
      </c>
      <c r="BF3236" s="50">
        <f t="shared" si="1028"/>
        <v>0</v>
      </c>
      <c r="BG3236" s="50"/>
      <c r="BH3236" s="17">
        <f t="shared" si="1023"/>
        <v>0</v>
      </c>
      <c r="BI3236" s="17">
        <f t="shared" si="1031"/>
        <v>3236</v>
      </c>
      <c r="BJ3236" s="17">
        <f t="shared" si="1029"/>
        <v>3236</v>
      </c>
      <c r="BK3236" s="150">
        <f t="shared" si="1030"/>
        <v>29710</v>
      </c>
      <c r="BL3236" s="50" t="e">
        <f t="shared" ca="1" si="1024"/>
        <v>#NAME?</v>
      </c>
      <c r="BM3236" s="50" t="e">
        <f t="shared" ca="1" si="1025"/>
        <v>#NAME?</v>
      </c>
      <c r="BN3236" s="50" t="e">
        <f t="shared" ca="1" si="1026"/>
        <v>#NAME?</v>
      </c>
    </row>
    <row r="3237" spans="1:66" x14ac:dyDescent="0.35">
      <c r="A3237" s="48">
        <v>29711</v>
      </c>
      <c r="B3237" s="17">
        <v>1981</v>
      </c>
      <c r="C3237" s="17">
        <v>5</v>
      </c>
      <c r="D3237" s="17">
        <v>125</v>
      </c>
      <c r="E3237" s="17">
        <v>5</v>
      </c>
      <c r="F3237" s="17">
        <v>3</v>
      </c>
      <c r="G3237" s="50">
        <v>0.8</v>
      </c>
      <c r="H3237" s="32">
        <v>3.7311799077500707</v>
      </c>
      <c r="I3237" s="50">
        <v>34.666666666666664</v>
      </c>
      <c r="J3237" s="13">
        <v>3.5</v>
      </c>
      <c r="K3237" s="13">
        <f t="shared" si="1012"/>
        <v>3.5</v>
      </c>
      <c r="L3237" s="13">
        <f t="shared" si="1013"/>
        <v>0</v>
      </c>
      <c r="M3237" s="13" t="e">
        <f ca="1">CalcTable[[#This Row],[IWC]]-AE3236</f>
        <v>#NAME?</v>
      </c>
      <c r="N3237" s="13" t="e">
        <f ca="1">IF(CalcTable[[#This Row],[Day of Year]]&lt;123,FCAP,AE3236)</f>
        <v>#NAME?</v>
      </c>
      <c r="O3237" s="17" t="e">
        <f ca="1">IF(IRR_DRIP,5,COUNTIF('IDET Wind Values'!C3221:G3221,"&lt;="&amp;IRR_MAXWIND))</f>
        <v>#NAME?</v>
      </c>
      <c r="P3237" s="13" t="e">
        <f ca="1">CalcTable[[#This Row],[ET_o]]*KL</f>
        <v>#NAME?</v>
      </c>
      <c r="Q3237" s="13" t="e">
        <f ca="1">IF(WILTPT&lt;=0,1,MAX(0,MIN(1,(CalcTable[[#This Row],[IWC]]-WILTPT)/(MAD-WILTPT))))</f>
        <v>#NAME?</v>
      </c>
      <c r="R3237" s="13" t="e">
        <f ca="1">CalcTable[[#This Row],[ETMult]]*CalcTable[[#This Row],[ETb]]</f>
        <v>#NAME?</v>
      </c>
      <c r="S3237" s="13" t="b">
        <f>INDEX(IRR_LIST,CalcTable[[#This Row],[Day of Week]]+1)</f>
        <v>1</v>
      </c>
      <c r="T3237" s="13">
        <f t="shared" ca="1" si="1014"/>
        <v>0.2</v>
      </c>
      <c r="U3237" s="13" t="b">
        <f ca="1">IF(CalcTable[[#This Row],[IrrPrecip]]&gt;=IC_MM,FALSE,TRUE)</f>
        <v>1</v>
      </c>
      <c r="V3237" s="13" t="b">
        <f t="shared" si="1015"/>
        <v>0</v>
      </c>
      <c r="W3237" s="13" t="e">
        <f ca="1">IF(AND(IRR_DRIP=FALSE,CalcTable[[#This Row],[IrrHours]]&lt;=0),FALSE,TRUE)</f>
        <v>#NAME?</v>
      </c>
      <c r="X3237" s="13" t="e">
        <f ca="1">AND(CalcTable[[#This Row],[IrrDay]],CalcTable[[#This Row],[IrrRain]],CalcTable[[#This Row],[IrrWarm]],CalcTable[[#This Row],[IrrWindy]])</f>
        <v>#NAME?</v>
      </c>
      <c r="Y3237" s="13" t="e">
        <f t="shared" ca="1" si="1016"/>
        <v>#NAME?</v>
      </c>
      <c r="Z3237" s="13" t="e">
        <f ca="1">CalcTable[[#This Row],[IrrHours]]/5</f>
        <v>#NAME?</v>
      </c>
      <c r="AA3237" s="13" t="e">
        <f ca="1">IF(CalcTable[[#This Row],[IrrFlag]]=FALSE,0,MAX(0,CalcTable[[#This Row],[VolRednWind]]*(FCAP*IRR_TARGET-CalcTable[[#This Row],[IWC]])))</f>
        <v>#NAME?</v>
      </c>
      <c r="AB3237" s="13" t="e">
        <f ca="1">CalcTable[[#This Row],[IWC]]+CalcTable[[#This Row],[Eff Precip]]+CalcTable[[#This Row],[IrrAmt]]-CalcTable[[#This Row],[AET]]</f>
        <v>#NAME?</v>
      </c>
      <c r="AC3237" s="13" t="e">
        <f ca="1">IF(CalcTable[[#This Row],[PWC]]&gt;FCAP,MIN(24*PERC,MIN(SAT,CalcTable[[#This Row],[PWC]])-FCAP),0)</f>
        <v>#NAME?</v>
      </c>
      <c r="AD3237" s="13" t="e">
        <f ca="1">IF(CalcTable[[#This Row],[PWC]]&gt;SAT,CalcTable[[#This Row],[PWC]]-SAT,0)</f>
        <v>#NAME?</v>
      </c>
      <c r="AE3237" s="13" t="e">
        <f ca="1">CalcTable[[#This Row],[PWC]]-CalcTable[[#This Row],[PercAmt]]-CalcTable[[#This Row],[Runoff]]</f>
        <v>#NAME?</v>
      </c>
      <c r="AF3237" s="13" t="e">
        <f ca="1">CalcTable[[#This Row],[IrrAmt]]/1000*CUR_IRR_AREA*10000/IRR_EFF</f>
        <v>#NAME?</v>
      </c>
      <c r="AG3237" s="147"/>
      <c r="AH3237" s="13"/>
      <c r="AI3237" s="50">
        <v>0</v>
      </c>
      <c r="AJ3237" s="50">
        <v>0</v>
      </c>
      <c r="AK3237" s="50">
        <v>0</v>
      </c>
      <c r="AL3237" s="50">
        <v>0</v>
      </c>
      <c r="AM3237" s="50"/>
      <c r="AN3237" s="50"/>
      <c r="AO3237" s="50"/>
      <c r="AP3237" s="50"/>
      <c r="AQ3237" s="50"/>
      <c r="AR3237" s="50"/>
      <c r="AS3237" s="50"/>
      <c r="AT3237" s="50"/>
      <c r="AU3237" s="50"/>
      <c r="AV3237" s="50"/>
      <c r="AW3237" s="50"/>
      <c r="AX3237" s="50">
        <f t="shared" si="1027"/>
        <v>0</v>
      </c>
      <c r="AY3237" s="50"/>
      <c r="AZ3237" s="50">
        <f t="shared" si="1017"/>
        <v>0</v>
      </c>
      <c r="BA3237" s="50">
        <f t="shared" si="1018"/>
        <v>0</v>
      </c>
      <c r="BB3237" s="50">
        <f t="shared" si="1019"/>
        <v>0</v>
      </c>
      <c r="BC3237" s="17">
        <f t="shared" si="1020"/>
        <v>19815</v>
      </c>
      <c r="BD3237" s="50">
        <f t="shared" si="1021"/>
        <v>0</v>
      </c>
      <c r="BE3237" s="50">
        <f t="shared" si="1022"/>
        <v>0</v>
      </c>
      <c r="BF3237" s="50">
        <f t="shared" si="1028"/>
        <v>0</v>
      </c>
      <c r="BG3237" s="50"/>
      <c r="BH3237" s="17">
        <f t="shared" si="1023"/>
        <v>0</v>
      </c>
      <c r="BI3237" s="17">
        <f t="shared" si="1031"/>
        <v>3237</v>
      </c>
      <c r="BJ3237" s="17">
        <f t="shared" si="1029"/>
        <v>3237</v>
      </c>
      <c r="BK3237" s="150">
        <f t="shared" si="1030"/>
        <v>29711</v>
      </c>
      <c r="BL3237" s="50" t="e">
        <f t="shared" ca="1" si="1024"/>
        <v>#NAME?</v>
      </c>
      <c r="BM3237" s="50" t="e">
        <f t="shared" ca="1" si="1025"/>
        <v>#NAME?</v>
      </c>
      <c r="BN3237" s="50" t="e">
        <f t="shared" ca="1" si="1026"/>
        <v>#NAME?</v>
      </c>
    </row>
    <row r="3238" spans="1:66" x14ac:dyDescent="0.35">
      <c r="A3238" s="48">
        <v>29712</v>
      </c>
      <c r="B3238" s="17">
        <v>1981</v>
      </c>
      <c r="C3238" s="17">
        <v>5</v>
      </c>
      <c r="D3238" s="17">
        <v>126</v>
      </c>
      <c r="E3238" s="17">
        <v>6</v>
      </c>
      <c r="F3238" s="17">
        <v>4</v>
      </c>
      <c r="G3238" s="50">
        <v>0.7</v>
      </c>
      <c r="H3238" s="32">
        <v>2.9397276156923597</v>
      </c>
      <c r="I3238" s="50">
        <v>36.166666666666664</v>
      </c>
      <c r="J3238" s="13">
        <v>51.8</v>
      </c>
      <c r="K3238" s="13">
        <f t="shared" si="1012"/>
        <v>51.8</v>
      </c>
      <c r="L3238" s="13">
        <f t="shared" si="1013"/>
        <v>35.099999999999994</v>
      </c>
      <c r="M3238" s="13" t="e">
        <f ca="1">CalcTable[[#This Row],[IWC]]-AE3237</f>
        <v>#NAME?</v>
      </c>
      <c r="N3238" s="13" t="e">
        <f ca="1">IF(CalcTable[[#This Row],[Day of Year]]&lt;123,FCAP,AE3237)</f>
        <v>#NAME?</v>
      </c>
      <c r="O3238" s="17" t="e">
        <f ca="1">IF(IRR_DRIP,5,COUNTIF('IDET Wind Values'!C3222:G3222,"&lt;="&amp;IRR_MAXWIND))</f>
        <v>#NAME?</v>
      </c>
      <c r="P3238" s="13" t="e">
        <f ca="1">CalcTable[[#This Row],[ET_o]]*KL</f>
        <v>#NAME?</v>
      </c>
      <c r="Q3238" s="13" t="e">
        <f ca="1">IF(WILTPT&lt;=0,1,MAX(0,MIN(1,(CalcTable[[#This Row],[IWC]]-WILTPT)/(MAD-WILTPT))))</f>
        <v>#NAME?</v>
      </c>
      <c r="R3238" s="13" t="e">
        <f ca="1">CalcTable[[#This Row],[ETMult]]*CalcTable[[#This Row],[ETb]]</f>
        <v>#NAME?</v>
      </c>
      <c r="S3238" s="13" t="b">
        <f>INDEX(IRR_LIST,CalcTable[[#This Row],[Day of Week]]+1)</f>
        <v>0</v>
      </c>
      <c r="T3238" s="13">
        <f t="shared" ca="1" si="1014"/>
        <v>3.7</v>
      </c>
      <c r="U3238" s="13" t="b">
        <f ca="1">IF(CalcTable[[#This Row],[IrrPrecip]]&gt;=IC_MM,FALSE,TRUE)</f>
        <v>1</v>
      </c>
      <c r="V3238" s="13" t="b">
        <f t="shared" si="1015"/>
        <v>0</v>
      </c>
      <c r="W3238" s="13" t="e">
        <f ca="1">IF(AND(IRR_DRIP=FALSE,CalcTable[[#This Row],[IrrHours]]&lt;=0),FALSE,TRUE)</f>
        <v>#NAME?</v>
      </c>
      <c r="X3238" s="13" t="e">
        <f ca="1">AND(CalcTable[[#This Row],[IrrDay]],CalcTable[[#This Row],[IrrRain]],CalcTable[[#This Row],[IrrWarm]],CalcTable[[#This Row],[IrrWindy]])</f>
        <v>#NAME?</v>
      </c>
      <c r="Y3238" s="13" t="e">
        <f t="shared" ca="1" si="1016"/>
        <v>#NAME?</v>
      </c>
      <c r="Z3238" s="13" t="e">
        <f ca="1">CalcTable[[#This Row],[IrrHours]]/5</f>
        <v>#NAME?</v>
      </c>
      <c r="AA3238" s="13" t="e">
        <f ca="1">IF(CalcTable[[#This Row],[IrrFlag]]=FALSE,0,MAX(0,CalcTable[[#This Row],[VolRednWind]]*(FCAP*IRR_TARGET-CalcTable[[#This Row],[IWC]])))</f>
        <v>#NAME?</v>
      </c>
      <c r="AB3238" s="13" t="e">
        <f ca="1">CalcTable[[#This Row],[IWC]]+CalcTable[[#This Row],[Eff Precip]]+CalcTable[[#This Row],[IrrAmt]]-CalcTable[[#This Row],[AET]]</f>
        <v>#NAME?</v>
      </c>
      <c r="AC3238" s="13" t="e">
        <f ca="1">IF(CalcTable[[#This Row],[PWC]]&gt;FCAP,MIN(24*PERC,MIN(SAT,CalcTable[[#This Row],[PWC]])-FCAP),0)</f>
        <v>#NAME?</v>
      </c>
      <c r="AD3238" s="13" t="e">
        <f ca="1">IF(CalcTable[[#This Row],[PWC]]&gt;SAT,CalcTable[[#This Row],[PWC]]-SAT,0)</f>
        <v>#NAME?</v>
      </c>
      <c r="AE3238" s="13" t="e">
        <f ca="1">CalcTable[[#This Row],[PWC]]-CalcTable[[#This Row],[PercAmt]]-CalcTable[[#This Row],[Runoff]]</f>
        <v>#NAME?</v>
      </c>
      <c r="AF3238" s="13" t="e">
        <f ca="1">CalcTable[[#This Row],[IrrAmt]]/1000*CUR_IRR_AREA*10000/IRR_EFF</f>
        <v>#NAME?</v>
      </c>
      <c r="AG3238" s="147"/>
      <c r="AH3238" s="13"/>
      <c r="AI3238" s="50">
        <v>0</v>
      </c>
      <c r="AJ3238" s="50">
        <v>0</v>
      </c>
      <c r="AK3238" s="50">
        <v>0</v>
      </c>
      <c r="AL3238" s="50">
        <v>0</v>
      </c>
      <c r="AM3238" s="50"/>
      <c r="AN3238" s="50"/>
      <c r="AO3238" s="50"/>
      <c r="AP3238" s="50"/>
      <c r="AQ3238" s="50"/>
      <c r="AR3238" s="50"/>
      <c r="AS3238" s="50"/>
      <c r="AT3238" s="50"/>
      <c r="AU3238" s="50"/>
      <c r="AV3238" s="50"/>
      <c r="AW3238" s="50"/>
      <c r="AX3238" s="50">
        <f t="shared" si="1027"/>
        <v>0</v>
      </c>
      <c r="AY3238" s="50"/>
      <c r="AZ3238" s="50">
        <f t="shared" si="1017"/>
        <v>0</v>
      </c>
      <c r="BA3238" s="50">
        <f t="shared" si="1018"/>
        <v>0</v>
      </c>
      <c r="BB3238" s="50">
        <f t="shared" si="1019"/>
        <v>0</v>
      </c>
      <c r="BC3238" s="17">
        <f t="shared" si="1020"/>
        <v>19815</v>
      </c>
      <c r="BD3238" s="50">
        <f t="shared" si="1021"/>
        <v>0</v>
      </c>
      <c r="BE3238" s="50">
        <f t="shared" si="1022"/>
        <v>0</v>
      </c>
      <c r="BF3238" s="50">
        <f t="shared" si="1028"/>
        <v>0</v>
      </c>
      <c r="BG3238" s="50"/>
      <c r="BH3238" s="17">
        <f t="shared" si="1023"/>
        <v>0</v>
      </c>
      <c r="BI3238" s="17">
        <f t="shared" si="1031"/>
        <v>3238</v>
      </c>
      <c r="BJ3238" s="17">
        <f t="shared" si="1029"/>
        <v>3238</v>
      </c>
      <c r="BK3238" s="150">
        <f t="shared" si="1030"/>
        <v>29712</v>
      </c>
      <c r="BL3238" s="50" t="e">
        <f t="shared" ca="1" si="1024"/>
        <v>#NAME?</v>
      </c>
      <c r="BM3238" s="50" t="e">
        <f t="shared" ca="1" si="1025"/>
        <v>#NAME?</v>
      </c>
      <c r="BN3238" s="50" t="e">
        <f t="shared" ca="1" si="1026"/>
        <v>#NAME?</v>
      </c>
    </row>
    <row r="3239" spans="1:66" x14ac:dyDescent="0.35">
      <c r="A3239" s="48">
        <v>29713</v>
      </c>
      <c r="B3239" s="17">
        <v>1981</v>
      </c>
      <c r="C3239" s="17">
        <v>5</v>
      </c>
      <c r="D3239" s="17">
        <v>127</v>
      </c>
      <c r="E3239" s="17">
        <v>7</v>
      </c>
      <c r="F3239" s="17">
        <v>5</v>
      </c>
      <c r="G3239" s="50">
        <v>1.6</v>
      </c>
      <c r="H3239" s="32">
        <v>2.1479896001783514</v>
      </c>
      <c r="I3239" s="50">
        <v>26.666666666666668</v>
      </c>
      <c r="J3239" s="13">
        <v>18.399999999999999</v>
      </c>
      <c r="K3239" s="13">
        <f t="shared" si="1012"/>
        <v>18.399999999999999</v>
      </c>
      <c r="L3239" s="13">
        <f t="shared" si="1013"/>
        <v>10.049999999999999</v>
      </c>
      <c r="M3239" s="13" t="e">
        <f ca="1">CalcTable[[#This Row],[IWC]]-AE3238</f>
        <v>#NAME?</v>
      </c>
      <c r="N3239" s="13" t="e">
        <f ca="1">IF(CalcTable[[#This Row],[Day of Year]]&lt;123,FCAP,AE3238)</f>
        <v>#NAME?</v>
      </c>
      <c r="O3239" s="17" t="e">
        <f ca="1">IF(IRR_DRIP,5,COUNTIF('IDET Wind Values'!C3223:G3223,"&lt;="&amp;IRR_MAXWIND))</f>
        <v>#NAME?</v>
      </c>
      <c r="P3239" s="13" t="e">
        <f ca="1">CalcTable[[#This Row],[ET_o]]*KL</f>
        <v>#NAME?</v>
      </c>
      <c r="Q3239" s="13" t="e">
        <f ca="1">IF(WILTPT&lt;=0,1,MAX(0,MIN(1,(CalcTable[[#This Row],[IWC]]-WILTPT)/(MAD-WILTPT))))</f>
        <v>#NAME?</v>
      </c>
      <c r="R3239" s="13" t="e">
        <f ca="1">CalcTable[[#This Row],[ETMult]]*CalcTable[[#This Row],[ETb]]</f>
        <v>#NAME?</v>
      </c>
      <c r="S3239" s="13" t="b">
        <f>INDEX(IRR_LIST,CalcTable[[#This Row],[Day of Week]]+1)</f>
        <v>1</v>
      </c>
      <c r="T3239" s="13">
        <f t="shared" ca="1" si="1014"/>
        <v>55.3</v>
      </c>
      <c r="U3239" s="13" t="b">
        <f ca="1">IF(CalcTable[[#This Row],[IrrPrecip]]&gt;=IC_MM,FALSE,TRUE)</f>
        <v>0</v>
      </c>
      <c r="V3239" s="13" t="b">
        <f t="shared" si="1015"/>
        <v>1</v>
      </c>
      <c r="W3239" s="13" t="e">
        <f ca="1">IF(AND(IRR_DRIP=FALSE,CalcTable[[#This Row],[IrrHours]]&lt;=0),FALSE,TRUE)</f>
        <v>#NAME?</v>
      </c>
      <c r="X3239" s="13" t="e">
        <f ca="1">AND(CalcTable[[#This Row],[IrrDay]],CalcTable[[#This Row],[IrrRain]],CalcTable[[#This Row],[IrrWarm]],CalcTable[[#This Row],[IrrWindy]])</f>
        <v>#NAME?</v>
      </c>
      <c r="Y3239" s="13" t="e">
        <f t="shared" ca="1" si="1016"/>
        <v>#NAME?</v>
      </c>
      <c r="Z3239" s="13" t="e">
        <f ca="1">CalcTable[[#This Row],[IrrHours]]/5</f>
        <v>#NAME?</v>
      </c>
      <c r="AA3239" s="13" t="e">
        <f ca="1">IF(CalcTable[[#This Row],[IrrFlag]]=FALSE,0,MAX(0,CalcTable[[#This Row],[VolRednWind]]*(FCAP*IRR_TARGET-CalcTable[[#This Row],[IWC]])))</f>
        <v>#NAME?</v>
      </c>
      <c r="AB3239" s="13" t="e">
        <f ca="1">CalcTable[[#This Row],[IWC]]+CalcTable[[#This Row],[Eff Precip]]+CalcTable[[#This Row],[IrrAmt]]-CalcTable[[#This Row],[AET]]</f>
        <v>#NAME?</v>
      </c>
      <c r="AC3239" s="13" t="e">
        <f ca="1">IF(CalcTable[[#This Row],[PWC]]&gt;FCAP,MIN(24*PERC,MIN(SAT,CalcTable[[#This Row],[PWC]])-FCAP),0)</f>
        <v>#NAME?</v>
      </c>
      <c r="AD3239" s="13" t="e">
        <f ca="1">IF(CalcTable[[#This Row],[PWC]]&gt;SAT,CalcTable[[#This Row],[PWC]]-SAT,0)</f>
        <v>#NAME?</v>
      </c>
      <c r="AE3239" s="13" t="e">
        <f ca="1">CalcTable[[#This Row],[PWC]]-CalcTable[[#This Row],[PercAmt]]-CalcTable[[#This Row],[Runoff]]</f>
        <v>#NAME?</v>
      </c>
      <c r="AF3239" s="13" t="e">
        <f ca="1">CalcTable[[#This Row],[IrrAmt]]/1000*CUR_IRR_AREA*10000/IRR_EFF</f>
        <v>#NAME?</v>
      </c>
      <c r="AG3239" s="147"/>
      <c r="AH3239" s="13"/>
      <c r="AI3239" s="50">
        <v>0</v>
      </c>
      <c r="AJ3239" s="50">
        <v>0</v>
      </c>
      <c r="AK3239" s="50">
        <v>0</v>
      </c>
      <c r="AL3239" s="50">
        <v>0</v>
      </c>
      <c r="AM3239" s="50"/>
      <c r="AN3239" s="50"/>
      <c r="AO3239" s="50"/>
      <c r="AP3239" s="50"/>
      <c r="AQ3239" s="50"/>
      <c r="AR3239" s="50"/>
      <c r="AS3239" s="50"/>
      <c r="AT3239" s="50"/>
      <c r="AU3239" s="50"/>
      <c r="AV3239" s="50"/>
      <c r="AW3239" s="50"/>
      <c r="AX3239" s="50">
        <f t="shared" si="1027"/>
        <v>0</v>
      </c>
      <c r="AY3239" s="50"/>
      <c r="AZ3239" s="50">
        <f t="shared" si="1017"/>
        <v>0</v>
      </c>
      <c r="BA3239" s="50">
        <f t="shared" si="1018"/>
        <v>0</v>
      </c>
      <c r="BB3239" s="50">
        <f t="shared" si="1019"/>
        <v>0</v>
      </c>
      <c r="BC3239" s="17">
        <f t="shared" si="1020"/>
        <v>19815</v>
      </c>
      <c r="BD3239" s="50">
        <f t="shared" si="1021"/>
        <v>0</v>
      </c>
      <c r="BE3239" s="50">
        <f t="shared" si="1022"/>
        <v>0</v>
      </c>
      <c r="BF3239" s="50">
        <f t="shared" si="1028"/>
        <v>0</v>
      </c>
      <c r="BG3239" s="50"/>
      <c r="BH3239" s="17">
        <f t="shared" si="1023"/>
        <v>0</v>
      </c>
      <c r="BI3239" s="17">
        <f t="shared" si="1031"/>
        <v>3239</v>
      </c>
      <c r="BJ3239" s="17">
        <f t="shared" si="1029"/>
        <v>3239</v>
      </c>
      <c r="BK3239" s="150">
        <f t="shared" si="1030"/>
        <v>29713</v>
      </c>
      <c r="BL3239" s="50" t="e">
        <f t="shared" ca="1" si="1024"/>
        <v>#NAME?</v>
      </c>
      <c r="BM3239" s="50" t="e">
        <f t="shared" ca="1" si="1025"/>
        <v>#NAME?</v>
      </c>
      <c r="BN3239" s="50" t="e">
        <f t="shared" ca="1" si="1026"/>
        <v>#NAME?</v>
      </c>
    </row>
    <row r="3240" spans="1:66" x14ac:dyDescent="0.35">
      <c r="A3240" s="48">
        <v>29714</v>
      </c>
      <c r="B3240" s="17">
        <v>1981</v>
      </c>
      <c r="C3240" s="17">
        <v>5</v>
      </c>
      <c r="D3240" s="17">
        <v>128</v>
      </c>
      <c r="E3240" s="17">
        <v>8</v>
      </c>
      <c r="F3240" s="17">
        <v>6</v>
      </c>
      <c r="G3240" s="50">
        <v>3.8</v>
      </c>
      <c r="H3240" s="32">
        <v>2.7800143521585108</v>
      </c>
      <c r="I3240" s="50">
        <v>27.166666666666668</v>
      </c>
      <c r="J3240" s="13">
        <v>1.6</v>
      </c>
      <c r="K3240" s="13">
        <f t="shared" si="1012"/>
        <v>1.6</v>
      </c>
      <c r="L3240" s="13">
        <f t="shared" si="1013"/>
        <v>0</v>
      </c>
      <c r="M3240" s="13" t="e">
        <f ca="1">CalcTable[[#This Row],[IWC]]-AE3239</f>
        <v>#NAME?</v>
      </c>
      <c r="N3240" s="13" t="e">
        <f ca="1">IF(CalcTable[[#This Row],[Day of Year]]&lt;123,FCAP,AE3239)</f>
        <v>#NAME?</v>
      </c>
      <c r="O3240" s="17" t="e">
        <f ca="1">IF(IRR_DRIP,5,COUNTIF('IDET Wind Values'!C3224:G3224,"&lt;="&amp;IRR_MAXWIND))</f>
        <v>#NAME?</v>
      </c>
      <c r="P3240" s="13" t="e">
        <f ca="1">CalcTable[[#This Row],[ET_o]]*KL</f>
        <v>#NAME?</v>
      </c>
      <c r="Q3240" s="13" t="e">
        <f ca="1">IF(WILTPT&lt;=0,1,MAX(0,MIN(1,(CalcTable[[#This Row],[IWC]]-WILTPT)/(MAD-WILTPT))))</f>
        <v>#NAME?</v>
      </c>
      <c r="R3240" s="13" t="e">
        <f ca="1">CalcTable[[#This Row],[ETMult]]*CalcTable[[#This Row],[ETb]]</f>
        <v>#NAME?</v>
      </c>
      <c r="S3240" s="13" t="b">
        <f>INDEX(IRR_LIST,CalcTable[[#This Row],[Day of Week]]+1)</f>
        <v>0</v>
      </c>
      <c r="T3240" s="13">
        <f t="shared" ca="1" si="1014"/>
        <v>70.199999999999989</v>
      </c>
      <c r="U3240" s="13" t="b">
        <f ca="1">IF(CalcTable[[#This Row],[IrrPrecip]]&gt;=IC_MM,FALSE,TRUE)</f>
        <v>0</v>
      </c>
      <c r="V3240" s="13" t="b">
        <f t="shared" si="1015"/>
        <v>1</v>
      </c>
      <c r="W3240" s="13" t="e">
        <f ca="1">IF(AND(IRR_DRIP=FALSE,CalcTable[[#This Row],[IrrHours]]&lt;=0),FALSE,TRUE)</f>
        <v>#NAME?</v>
      </c>
      <c r="X3240" s="13" t="e">
        <f ca="1">AND(CalcTable[[#This Row],[IrrDay]],CalcTable[[#This Row],[IrrRain]],CalcTable[[#This Row],[IrrWarm]],CalcTable[[#This Row],[IrrWindy]])</f>
        <v>#NAME?</v>
      </c>
      <c r="Y3240" s="13" t="e">
        <f t="shared" ca="1" si="1016"/>
        <v>#NAME?</v>
      </c>
      <c r="Z3240" s="13" t="e">
        <f ca="1">CalcTable[[#This Row],[IrrHours]]/5</f>
        <v>#NAME?</v>
      </c>
      <c r="AA3240" s="13" t="e">
        <f ca="1">IF(CalcTable[[#This Row],[IrrFlag]]=FALSE,0,MAX(0,CalcTable[[#This Row],[VolRednWind]]*(FCAP*IRR_TARGET-CalcTable[[#This Row],[IWC]])))</f>
        <v>#NAME?</v>
      </c>
      <c r="AB3240" s="13" t="e">
        <f ca="1">CalcTable[[#This Row],[IWC]]+CalcTable[[#This Row],[Eff Precip]]+CalcTable[[#This Row],[IrrAmt]]-CalcTable[[#This Row],[AET]]</f>
        <v>#NAME?</v>
      </c>
      <c r="AC3240" s="13" t="e">
        <f ca="1">IF(CalcTable[[#This Row],[PWC]]&gt;FCAP,MIN(24*PERC,MIN(SAT,CalcTable[[#This Row],[PWC]])-FCAP),0)</f>
        <v>#NAME?</v>
      </c>
      <c r="AD3240" s="13" t="e">
        <f ca="1">IF(CalcTable[[#This Row],[PWC]]&gt;SAT,CalcTable[[#This Row],[PWC]]-SAT,0)</f>
        <v>#NAME?</v>
      </c>
      <c r="AE3240" s="13" t="e">
        <f ca="1">CalcTable[[#This Row],[PWC]]-CalcTable[[#This Row],[PercAmt]]-CalcTable[[#This Row],[Runoff]]</f>
        <v>#NAME?</v>
      </c>
      <c r="AF3240" s="13" t="e">
        <f ca="1">CalcTable[[#This Row],[IrrAmt]]/1000*CUR_IRR_AREA*10000/IRR_EFF</f>
        <v>#NAME?</v>
      </c>
      <c r="AG3240" s="147"/>
      <c r="AH3240" s="13"/>
      <c r="AI3240" s="50">
        <v>0</v>
      </c>
      <c r="AJ3240" s="50">
        <v>0</v>
      </c>
      <c r="AK3240" s="50">
        <v>0</v>
      </c>
      <c r="AL3240" s="50">
        <v>0</v>
      </c>
      <c r="AM3240" s="50"/>
      <c r="AN3240" s="50"/>
      <c r="AO3240" s="50"/>
      <c r="AP3240" s="50"/>
      <c r="AQ3240" s="50"/>
      <c r="AR3240" s="50"/>
      <c r="AS3240" s="50"/>
      <c r="AT3240" s="50"/>
      <c r="AU3240" s="50"/>
      <c r="AV3240" s="50"/>
      <c r="AW3240" s="50"/>
      <c r="AX3240" s="50">
        <f t="shared" si="1027"/>
        <v>0</v>
      </c>
      <c r="AY3240" s="50"/>
      <c r="AZ3240" s="50">
        <f t="shared" si="1017"/>
        <v>0</v>
      </c>
      <c r="BA3240" s="50">
        <f t="shared" si="1018"/>
        <v>0</v>
      </c>
      <c r="BB3240" s="50">
        <f t="shared" si="1019"/>
        <v>0</v>
      </c>
      <c r="BC3240" s="17">
        <f t="shared" si="1020"/>
        <v>19815</v>
      </c>
      <c r="BD3240" s="50">
        <f t="shared" si="1021"/>
        <v>0</v>
      </c>
      <c r="BE3240" s="50">
        <f t="shared" si="1022"/>
        <v>0</v>
      </c>
      <c r="BF3240" s="50">
        <f t="shared" si="1028"/>
        <v>0</v>
      </c>
      <c r="BG3240" s="50"/>
      <c r="BH3240" s="17">
        <f t="shared" si="1023"/>
        <v>0</v>
      </c>
      <c r="BI3240" s="17">
        <f t="shared" si="1031"/>
        <v>3240</v>
      </c>
      <c r="BJ3240" s="17">
        <f t="shared" si="1029"/>
        <v>3240</v>
      </c>
      <c r="BK3240" s="150">
        <f t="shared" si="1030"/>
        <v>29714</v>
      </c>
      <c r="BL3240" s="50" t="e">
        <f t="shared" ca="1" si="1024"/>
        <v>#NAME?</v>
      </c>
      <c r="BM3240" s="50" t="e">
        <f t="shared" ca="1" si="1025"/>
        <v>#NAME?</v>
      </c>
      <c r="BN3240" s="50" t="e">
        <f t="shared" ca="1" si="1026"/>
        <v>#NAME?</v>
      </c>
    </row>
    <row r="3241" spans="1:66" x14ac:dyDescent="0.35">
      <c r="A3241" s="48">
        <v>29715</v>
      </c>
      <c r="B3241" s="17">
        <v>1981</v>
      </c>
      <c r="C3241" s="17">
        <v>5</v>
      </c>
      <c r="D3241" s="17">
        <v>129</v>
      </c>
      <c r="E3241" s="17">
        <v>9</v>
      </c>
      <c r="F3241" s="17">
        <v>7</v>
      </c>
      <c r="G3241" s="50">
        <v>4</v>
      </c>
      <c r="H3241" s="32">
        <v>4.0977918721140609</v>
      </c>
      <c r="I3241" s="50">
        <v>11.666666666666666</v>
      </c>
      <c r="J3241" s="13">
        <v>1</v>
      </c>
      <c r="K3241" s="13">
        <f t="shared" si="1012"/>
        <v>1</v>
      </c>
      <c r="L3241" s="13">
        <f t="shared" si="1013"/>
        <v>0</v>
      </c>
      <c r="M3241" s="13" t="e">
        <f ca="1">CalcTable[[#This Row],[IWC]]-AE3240</f>
        <v>#NAME?</v>
      </c>
      <c r="N3241" s="13" t="e">
        <f ca="1">IF(CalcTable[[#This Row],[Day of Year]]&lt;123,FCAP,AE3240)</f>
        <v>#NAME?</v>
      </c>
      <c r="O3241" s="17" t="e">
        <f ca="1">IF(IRR_DRIP,5,COUNTIF('IDET Wind Values'!C3225:G3225,"&lt;="&amp;IRR_MAXWIND))</f>
        <v>#NAME?</v>
      </c>
      <c r="P3241" s="13" t="e">
        <f ca="1">CalcTable[[#This Row],[ET_o]]*KL</f>
        <v>#NAME?</v>
      </c>
      <c r="Q3241" s="13" t="e">
        <f ca="1">IF(WILTPT&lt;=0,1,MAX(0,MIN(1,(CalcTable[[#This Row],[IWC]]-WILTPT)/(MAD-WILTPT))))</f>
        <v>#NAME?</v>
      </c>
      <c r="R3241" s="13" t="e">
        <f ca="1">CalcTable[[#This Row],[ETMult]]*CalcTable[[#This Row],[ETb]]</f>
        <v>#NAME?</v>
      </c>
      <c r="S3241" s="13" t="b">
        <f>INDEX(IRR_LIST,CalcTable[[#This Row],[Day of Week]]+1)</f>
        <v>0</v>
      </c>
      <c r="T3241" s="13">
        <f t="shared" ca="1" si="1014"/>
        <v>20</v>
      </c>
      <c r="U3241" s="13" t="b">
        <f ca="1">IF(CalcTable[[#This Row],[IrrPrecip]]&gt;=IC_MM,FALSE,TRUE)</f>
        <v>0</v>
      </c>
      <c r="V3241" s="13" t="b">
        <f t="shared" si="1015"/>
        <v>1</v>
      </c>
      <c r="W3241" s="13" t="e">
        <f ca="1">IF(AND(IRR_DRIP=FALSE,CalcTable[[#This Row],[IrrHours]]&lt;=0),FALSE,TRUE)</f>
        <v>#NAME?</v>
      </c>
      <c r="X3241" s="13" t="e">
        <f ca="1">AND(CalcTable[[#This Row],[IrrDay]],CalcTable[[#This Row],[IrrRain]],CalcTable[[#This Row],[IrrWarm]],CalcTable[[#This Row],[IrrWindy]])</f>
        <v>#NAME?</v>
      </c>
      <c r="Y3241" s="13" t="e">
        <f t="shared" ca="1" si="1016"/>
        <v>#NAME?</v>
      </c>
      <c r="Z3241" s="13" t="e">
        <f ca="1">CalcTable[[#This Row],[IrrHours]]/5</f>
        <v>#NAME?</v>
      </c>
      <c r="AA3241" s="13" t="e">
        <f ca="1">IF(CalcTable[[#This Row],[IrrFlag]]=FALSE,0,MAX(0,CalcTable[[#This Row],[VolRednWind]]*(FCAP*IRR_TARGET-CalcTable[[#This Row],[IWC]])))</f>
        <v>#NAME?</v>
      </c>
      <c r="AB3241" s="13" t="e">
        <f ca="1">CalcTable[[#This Row],[IWC]]+CalcTable[[#This Row],[Eff Precip]]+CalcTable[[#This Row],[IrrAmt]]-CalcTable[[#This Row],[AET]]</f>
        <v>#NAME?</v>
      </c>
      <c r="AC3241" s="13" t="e">
        <f ca="1">IF(CalcTable[[#This Row],[PWC]]&gt;FCAP,MIN(24*PERC,MIN(SAT,CalcTable[[#This Row],[PWC]])-FCAP),0)</f>
        <v>#NAME?</v>
      </c>
      <c r="AD3241" s="13" t="e">
        <f ca="1">IF(CalcTable[[#This Row],[PWC]]&gt;SAT,CalcTable[[#This Row],[PWC]]-SAT,0)</f>
        <v>#NAME?</v>
      </c>
      <c r="AE3241" s="13" t="e">
        <f ca="1">CalcTable[[#This Row],[PWC]]-CalcTable[[#This Row],[PercAmt]]-CalcTable[[#This Row],[Runoff]]</f>
        <v>#NAME?</v>
      </c>
      <c r="AF3241" s="13" t="e">
        <f ca="1">CalcTable[[#This Row],[IrrAmt]]/1000*CUR_IRR_AREA*10000/IRR_EFF</f>
        <v>#NAME?</v>
      </c>
      <c r="AG3241" s="147"/>
      <c r="AH3241" s="13"/>
      <c r="AI3241" s="50">
        <v>0</v>
      </c>
      <c r="AJ3241" s="50">
        <v>0</v>
      </c>
      <c r="AK3241" s="50">
        <v>0</v>
      </c>
      <c r="AL3241" s="50">
        <v>0</v>
      </c>
      <c r="AM3241" s="50"/>
      <c r="AN3241" s="50"/>
      <c r="AO3241" s="50"/>
      <c r="AP3241" s="50"/>
      <c r="AQ3241" s="50"/>
      <c r="AR3241" s="50"/>
      <c r="AS3241" s="50"/>
      <c r="AT3241" s="50"/>
      <c r="AU3241" s="50"/>
      <c r="AV3241" s="50"/>
      <c r="AW3241" s="50"/>
      <c r="AX3241" s="50">
        <f t="shared" si="1027"/>
        <v>0</v>
      </c>
      <c r="AY3241" s="50"/>
      <c r="AZ3241" s="50">
        <f t="shared" si="1017"/>
        <v>0</v>
      </c>
      <c r="BA3241" s="50">
        <f t="shared" si="1018"/>
        <v>0</v>
      </c>
      <c r="BB3241" s="50">
        <f t="shared" si="1019"/>
        <v>0</v>
      </c>
      <c r="BC3241" s="17">
        <f t="shared" si="1020"/>
        <v>19815</v>
      </c>
      <c r="BD3241" s="50">
        <f t="shared" si="1021"/>
        <v>0</v>
      </c>
      <c r="BE3241" s="50">
        <f t="shared" si="1022"/>
        <v>0</v>
      </c>
      <c r="BF3241" s="50">
        <f t="shared" si="1028"/>
        <v>0</v>
      </c>
      <c r="BG3241" s="50"/>
      <c r="BH3241" s="17">
        <f t="shared" si="1023"/>
        <v>0</v>
      </c>
      <c r="BI3241" s="17">
        <f t="shared" si="1031"/>
        <v>3241</v>
      </c>
      <c r="BJ3241" s="17">
        <f t="shared" si="1029"/>
        <v>3241</v>
      </c>
      <c r="BK3241" s="150">
        <f t="shared" si="1030"/>
        <v>29715</v>
      </c>
      <c r="BL3241" s="50" t="e">
        <f t="shared" ca="1" si="1024"/>
        <v>#NAME?</v>
      </c>
      <c r="BM3241" s="50" t="e">
        <f t="shared" ca="1" si="1025"/>
        <v>#NAME?</v>
      </c>
      <c r="BN3241" s="50" t="e">
        <f t="shared" ca="1" si="1026"/>
        <v>#NAME?</v>
      </c>
    </row>
    <row r="3242" spans="1:66" x14ac:dyDescent="0.35">
      <c r="A3242" s="48">
        <v>29716</v>
      </c>
      <c r="B3242" s="17">
        <v>1981</v>
      </c>
      <c r="C3242" s="17">
        <v>5</v>
      </c>
      <c r="D3242" s="17">
        <v>130</v>
      </c>
      <c r="E3242" s="17">
        <v>10</v>
      </c>
      <c r="F3242" s="17">
        <v>1</v>
      </c>
      <c r="G3242" s="50">
        <v>4</v>
      </c>
      <c r="H3242" s="32">
        <v>2.6936939090270275</v>
      </c>
      <c r="I3242" s="50">
        <v>12.5</v>
      </c>
      <c r="J3242" s="13">
        <v>0</v>
      </c>
      <c r="K3242" s="13">
        <f t="shared" si="1012"/>
        <v>0</v>
      </c>
      <c r="L3242" s="13">
        <f t="shared" si="1013"/>
        <v>0</v>
      </c>
      <c r="M3242" s="13" t="e">
        <f ca="1">CalcTable[[#This Row],[IWC]]-AE3241</f>
        <v>#NAME?</v>
      </c>
      <c r="N3242" s="13" t="e">
        <f ca="1">IF(CalcTable[[#This Row],[Day of Year]]&lt;123,FCAP,AE3241)</f>
        <v>#NAME?</v>
      </c>
      <c r="O3242" s="17" t="e">
        <f ca="1">IF(IRR_DRIP,5,COUNTIF('IDET Wind Values'!C3226:G3226,"&lt;="&amp;IRR_MAXWIND))</f>
        <v>#NAME?</v>
      </c>
      <c r="P3242" s="13" t="e">
        <f ca="1">CalcTable[[#This Row],[ET_o]]*KL</f>
        <v>#NAME?</v>
      </c>
      <c r="Q3242" s="13" t="e">
        <f ca="1">IF(WILTPT&lt;=0,1,MAX(0,MIN(1,(CalcTable[[#This Row],[IWC]]-WILTPT)/(MAD-WILTPT))))</f>
        <v>#NAME?</v>
      </c>
      <c r="R3242" s="13" t="e">
        <f ca="1">CalcTable[[#This Row],[ETMult]]*CalcTable[[#This Row],[ETb]]</f>
        <v>#NAME?</v>
      </c>
      <c r="S3242" s="13" t="b">
        <f>INDEX(IRR_LIST,CalcTable[[#This Row],[Day of Week]]+1)</f>
        <v>1</v>
      </c>
      <c r="T3242" s="13">
        <f t="shared" ca="1" si="1014"/>
        <v>2.6</v>
      </c>
      <c r="U3242" s="13" t="b">
        <f ca="1">IF(CalcTable[[#This Row],[IrrPrecip]]&gt;=IC_MM,FALSE,TRUE)</f>
        <v>1</v>
      </c>
      <c r="V3242" s="13" t="b">
        <f t="shared" si="1015"/>
        <v>0</v>
      </c>
      <c r="W3242" s="13" t="e">
        <f ca="1">IF(AND(IRR_DRIP=FALSE,CalcTable[[#This Row],[IrrHours]]&lt;=0),FALSE,TRUE)</f>
        <v>#NAME?</v>
      </c>
      <c r="X3242" s="13" t="e">
        <f ca="1">AND(CalcTable[[#This Row],[IrrDay]],CalcTable[[#This Row],[IrrRain]],CalcTable[[#This Row],[IrrWarm]],CalcTable[[#This Row],[IrrWindy]])</f>
        <v>#NAME?</v>
      </c>
      <c r="Y3242" s="13" t="e">
        <f t="shared" ca="1" si="1016"/>
        <v>#NAME?</v>
      </c>
      <c r="Z3242" s="13" t="e">
        <f ca="1">CalcTable[[#This Row],[IrrHours]]/5</f>
        <v>#NAME?</v>
      </c>
      <c r="AA3242" s="13" t="e">
        <f ca="1">IF(CalcTable[[#This Row],[IrrFlag]]=FALSE,0,MAX(0,CalcTable[[#This Row],[VolRednWind]]*(FCAP*IRR_TARGET-CalcTable[[#This Row],[IWC]])))</f>
        <v>#NAME?</v>
      </c>
      <c r="AB3242" s="13" t="e">
        <f ca="1">CalcTable[[#This Row],[IWC]]+CalcTable[[#This Row],[Eff Precip]]+CalcTable[[#This Row],[IrrAmt]]-CalcTable[[#This Row],[AET]]</f>
        <v>#NAME?</v>
      </c>
      <c r="AC3242" s="13" t="e">
        <f ca="1">IF(CalcTable[[#This Row],[PWC]]&gt;FCAP,MIN(24*PERC,MIN(SAT,CalcTable[[#This Row],[PWC]])-FCAP),0)</f>
        <v>#NAME?</v>
      </c>
      <c r="AD3242" s="13" t="e">
        <f ca="1">IF(CalcTable[[#This Row],[PWC]]&gt;SAT,CalcTable[[#This Row],[PWC]]-SAT,0)</f>
        <v>#NAME?</v>
      </c>
      <c r="AE3242" s="13" t="e">
        <f ca="1">CalcTable[[#This Row],[PWC]]-CalcTable[[#This Row],[PercAmt]]-CalcTable[[#This Row],[Runoff]]</f>
        <v>#NAME?</v>
      </c>
      <c r="AF3242" s="13" t="e">
        <f ca="1">CalcTable[[#This Row],[IrrAmt]]/1000*CUR_IRR_AREA*10000/IRR_EFF</f>
        <v>#NAME?</v>
      </c>
      <c r="AG3242" s="147"/>
      <c r="AH3242" s="13"/>
      <c r="AI3242" s="50">
        <v>0</v>
      </c>
      <c r="AJ3242" s="50">
        <v>0</v>
      </c>
      <c r="AK3242" s="50">
        <v>0</v>
      </c>
      <c r="AL3242" s="50">
        <v>0</v>
      </c>
      <c r="AM3242" s="50"/>
      <c r="AN3242" s="50"/>
      <c r="AO3242" s="50"/>
      <c r="AP3242" s="50"/>
      <c r="AQ3242" s="50"/>
      <c r="AR3242" s="50"/>
      <c r="AS3242" s="50"/>
      <c r="AT3242" s="50"/>
      <c r="AU3242" s="50"/>
      <c r="AV3242" s="50"/>
      <c r="AW3242" s="50"/>
      <c r="AX3242" s="50">
        <f t="shared" si="1027"/>
        <v>0</v>
      </c>
      <c r="AY3242" s="50"/>
      <c r="AZ3242" s="50">
        <f t="shared" si="1017"/>
        <v>0</v>
      </c>
      <c r="BA3242" s="50">
        <f t="shared" si="1018"/>
        <v>0</v>
      </c>
      <c r="BB3242" s="50">
        <f t="shared" si="1019"/>
        <v>0</v>
      </c>
      <c r="BC3242" s="17">
        <f t="shared" si="1020"/>
        <v>19815</v>
      </c>
      <c r="BD3242" s="50">
        <f t="shared" si="1021"/>
        <v>0</v>
      </c>
      <c r="BE3242" s="50">
        <f t="shared" si="1022"/>
        <v>0</v>
      </c>
      <c r="BF3242" s="50">
        <f t="shared" si="1028"/>
        <v>0</v>
      </c>
      <c r="BG3242" s="50"/>
      <c r="BH3242" s="17">
        <f t="shared" si="1023"/>
        <v>0</v>
      </c>
      <c r="BI3242" s="17">
        <f t="shared" si="1031"/>
        <v>3242</v>
      </c>
      <c r="BJ3242" s="17">
        <f t="shared" si="1029"/>
        <v>3242</v>
      </c>
      <c r="BK3242" s="150">
        <f t="shared" si="1030"/>
        <v>29716</v>
      </c>
      <c r="BL3242" s="50" t="e">
        <f t="shared" ca="1" si="1024"/>
        <v>#NAME?</v>
      </c>
      <c r="BM3242" s="50" t="e">
        <f t="shared" ca="1" si="1025"/>
        <v>#NAME?</v>
      </c>
      <c r="BN3242" s="50" t="e">
        <f t="shared" ca="1" si="1026"/>
        <v>#NAME?</v>
      </c>
    </row>
    <row r="3243" spans="1:66" x14ac:dyDescent="0.35">
      <c r="A3243" s="48">
        <v>29717</v>
      </c>
      <c r="B3243" s="17">
        <v>1981</v>
      </c>
      <c r="C3243" s="17">
        <v>5</v>
      </c>
      <c r="D3243" s="17">
        <v>131</v>
      </c>
      <c r="E3243" s="17">
        <v>11</v>
      </c>
      <c r="F3243" s="17">
        <v>2</v>
      </c>
      <c r="G3243" s="50">
        <v>0.6</v>
      </c>
      <c r="H3243" s="32">
        <v>2.7373018938772455</v>
      </c>
      <c r="I3243" s="50">
        <v>8.6666666666666661</v>
      </c>
      <c r="J3243" s="13">
        <v>0.2</v>
      </c>
      <c r="K3243" s="13">
        <f t="shared" si="1012"/>
        <v>0.2</v>
      </c>
      <c r="L3243" s="13">
        <f t="shared" si="1013"/>
        <v>0</v>
      </c>
      <c r="M3243" s="13" t="e">
        <f ca="1">CalcTable[[#This Row],[IWC]]-AE3242</f>
        <v>#NAME?</v>
      </c>
      <c r="N3243" s="13" t="e">
        <f ca="1">IF(CalcTable[[#This Row],[Day of Year]]&lt;123,FCAP,AE3242)</f>
        <v>#NAME?</v>
      </c>
      <c r="O3243" s="17" t="e">
        <f ca="1">IF(IRR_DRIP,5,COUNTIF('IDET Wind Values'!C3227:G3227,"&lt;="&amp;IRR_MAXWIND))</f>
        <v>#NAME?</v>
      </c>
      <c r="P3243" s="13" t="e">
        <f ca="1">CalcTable[[#This Row],[ET_o]]*KL</f>
        <v>#NAME?</v>
      </c>
      <c r="Q3243" s="13" t="e">
        <f ca="1">IF(WILTPT&lt;=0,1,MAX(0,MIN(1,(CalcTable[[#This Row],[IWC]]-WILTPT)/(MAD-WILTPT))))</f>
        <v>#NAME?</v>
      </c>
      <c r="R3243" s="13" t="e">
        <f ca="1">CalcTable[[#This Row],[ETMult]]*CalcTable[[#This Row],[ETb]]</f>
        <v>#NAME?</v>
      </c>
      <c r="S3243" s="13" t="b">
        <f>INDEX(IRR_LIST,CalcTable[[#This Row],[Day of Week]]+1)</f>
        <v>0</v>
      </c>
      <c r="T3243" s="13">
        <f t="shared" ca="1" si="1014"/>
        <v>1</v>
      </c>
      <c r="U3243" s="13" t="b">
        <f ca="1">IF(CalcTable[[#This Row],[IrrPrecip]]&gt;=IC_MM,FALSE,TRUE)</f>
        <v>1</v>
      </c>
      <c r="V3243" s="13" t="b">
        <f t="shared" si="1015"/>
        <v>0</v>
      </c>
      <c r="W3243" s="13" t="e">
        <f ca="1">IF(AND(IRR_DRIP=FALSE,CalcTable[[#This Row],[IrrHours]]&lt;=0),FALSE,TRUE)</f>
        <v>#NAME?</v>
      </c>
      <c r="X3243" s="13" t="e">
        <f ca="1">AND(CalcTable[[#This Row],[IrrDay]],CalcTable[[#This Row],[IrrRain]],CalcTable[[#This Row],[IrrWarm]],CalcTable[[#This Row],[IrrWindy]])</f>
        <v>#NAME?</v>
      </c>
      <c r="Y3243" s="13" t="e">
        <f t="shared" ca="1" si="1016"/>
        <v>#NAME?</v>
      </c>
      <c r="Z3243" s="13" t="e">
        <f ca="1">CalcTable[[#This Row],[IrrHours]]/5</f>
        <v>#NAME?</v>
      </c>
      <c r="AA3243" s="13" t="e">
        <f ca="1">IF(CalcTable[[#This Row],[IrrFlag]]=FALSE,0,MAX(0,CalcTable[[#This Row],[VolRednWind]]*(FCAP*IRR_TARGET-CalcTable[[#This Row],[IWC]])))</f>
        <v>#NAME?</v>
      </c>
      <c r="AB3243" s="13" t="e">
        <f ca="1">CalcTable[[#This Row],[IWC]]+CalcTable[[#This Row],[Eff Precip]]+CalcTable[[#This Row],[IrrAmt]]-CalcTable[[#This Row],[AET]]</f>
        <v>#NAME?</v>
      </c>
      <c r="AC3243" s="13" t="e">
        <f ca="1">IF(CalcTable[[#This Row],[PWC]]&gt;FCAP,MIN(24*PERC,MIN(SAT,CalcTable[[#This Row],[PWC]])-FCAP),0)</f>
        <v>#NAME?</v>
      </c>
      <c r="AD3243" s="13" t="e">
        <f ca="1">IF(CalcTable[[#This Row],[PWC]]&gt;SAT,CalcTable[[#This Row],[PWC]]-SAT,0)</f>
        <v>#NAME?</v>
      </c>
      <c r="AE3243" s="13" t="e">
        <f ca="1">CalcTable[[#This Row],[PWC]]-CalcTable[[#This Row],[PercAmt]]-CalcTable[[#This Row],[Runoff]]</f>
        <v>#NAME?</v>
      </c>
      <c r="AF3243" s="13" t="e">
        <f ca="1">CalcTable[[#This Row],[IrrAmt]]/1000*CUR_IRR_AREA*10000/IRR_EFF</f>
        <v>#NAME?</v>
      </c>
      <c r="AG3243" s="147"/>
      <c r="AH3243" s="13"/>
      <c r="AI3243" s="50">
        <v>0</v>
      </c>
      <c r="AJ3243" s="50">
        <v>0</v>
      </c>
      <c r="AK3243" s="50">
        <v>0</v>
      </c>
      <c r="AL3243" s="50">
        <v>0</v>
      </c>
      <c r="AM3243" s="50"/>
      <c r="AN3243" s="50"/>
      <c r="AO3243" s="50"/>
      <c r="AP3243" s="50"/>
      <c r="AQ3243" s="50"/>
      <c r="AR3243" s="50"/>
      <c r="AS3243" s="50"/>
      <c r="AT3243" s="50"/>
      <c r="AU3243" s="50"/>
      <c r="AV3243" s="50"/>
      <c r="AW3243" s="50"/>
      <c r="AX3243" s="50">
        <f t="shared" si="1027"/>
        <v>0</v>
      </c>
      <c r="AY3243" s="50"/>
      <c r="AZ3243" s="50">
        <f t="shared" si="1017"/>
        <v>0</v>
      </c>
      <c r="BA3243" s="50">
        <f t="shared" si="1018"/>
        <v>0</v>
      </c>
      <c r="BB3243" s="50">
        <f t="shared" si="1019"/>
        <v>0</v>
      </c>
      <c r="BC3243" s="17">
        <f t="shared" si="1020"/>
        <v>19815</v>
      </c>
      <c r="BD3243" s="50">
        <f t="shared" si="1021"/>
        <v>0</v>
      </c>
      <c r="BE3243" s="50">
        <f t="shared" si="1022"/>
        <v>0</v>
      </c>
      <c r="BF3243" s="50">
        <f t="shared" si="1028"/>
        <v>0</v>
      </c>
      <c r="BG3243" s="50"/>
      <c r="BH3243" s="17">
        <f t="shared" si="1023"/>
        <v>0</v>
      </c>
      <c r="BI3243" s="17">
        <f t="shared" si="1031"/>
        <v>3243</v>
      </c>
      <c r="BJ3243" s="17">
        <f t="shared" si="1029"/>
        <v>3243</v>
      </c>
      <c r="BK3243" s="150">
        <f t="shared" si="1030"/>
        <v>29717</v>
      </c>
      <c r="BL3243" s="50" t="e">
        <f t="shared" ca="1" si="1024"/>
        <v>#NAME?</v>
      </c>
      <c r="BM3243" s="50" t="e">
        <f t="shared" ca="1" si="1025"/>
        <v>#NAME?</v>
      </c>
      <c r="BN3243" s="50" t="e">
        <f t="shared" ca="1" si="1026"/>
        <v>#NAME?</v>
      </c>
    </row>
    <row r="3244" spans="1:66" x14ac:dyDescent="0.35">
      <c r="A3244" s="48">
        <v>29718</v>
      </c>
      <c r="B3244" s="17">
        <v>1981</v>
      </c>
      <c r="C3244" s="17">
        <v>5</v>
      </c>
      <c r="D3244" s="17">
        <v>132</v>
      </c>
      <c r="E3244" s="17">
        <v>12</v>
      </c>
      <c r="F3244" s="17">
        <v>3</v>
      </c>
      <c r="G3244" s="50">
        <v>0.4</v>
      </c>
      <c r="H3244" s="32">
        <v>3.0197705074727041</v>
      </c>
      <c r="I3244" s="50">
        <v>1.1666666666666667</v>
      </c>
      <c r="J3244" s="13">
        <v>0</v>
      </c>
      <c r="K3244" s="13">
        <f t="shared" si="1012"/>
        <v>0</v>
      </c>
      <c r="L3244" s="13">
        <f t="shared" si="1013"/>
        <v>0</v>
      </c>
      <c r="M3244" s="13" t="e">
        <f ca="1">CalcTable[[#This Row],[IWC]]-AE3243</f>
        <v>#NAME?</v>
      </c>
      <c r="N3244" s="13" t="e">
        <f ca="1">IF(CalcTable[[#This Row],[Day of Year]]&lt;123,FCAP,AE3243)</f>
        <v>#NAME?</v>
      </c>
      <c r="O3244" s="17" t="e">
        <f ca="1">IF(IRR_DRIP,5,COUNTIF('IDET Wind Values'!C3228:G3228,"&lt;="&amp;IRR_MAXWIND))</f>
        <v>#NAME?</v>
      </c>
      <c r="P3244" s="13" t="e">
        <f ca="1">CalcTable[[#This Row],[ET_o]]*KL</f>
        <v>#NAME?</v>
      </c>
      <c r="Q3244" s="13" t="e">
        <f ca="1">IF(WILTPT&lt;=0,1,MAX(0,MIN(1,(CalcTable[[#This Row],[IWC]]-WILTPT)/(MAD-WILTPT))))</f>
        <v>#NAME?</v>
      </c>
      <c r="R3244" s="13" t="e">
        <f ca="1">CalcTable[[#This Row],[ETMult]]*CalcTable[[#This Row],[ETb]]</f>
        <v>#NAME?</v>
      </c>
      <c r="S3244" s="13" t="b">
        <f>INDEX(IRR_LIST,CalcTable[[#This Row],[Day of Week]]+1)</f>
        <v>1</v>
      </c>
      <c r="T3244" s="13">
        <f t="shared" ca="1" si="1014"/>
        <v>0.2</v>
      </c>
      <c r="U3244" s="13" t="b">
        <f ca="1">IF(CalcTable[[#This Row],[IrrPrecip]]&gt;=IC_MM,FALSE,TRUE)</f>
        <v>1</v>
      </c>
      <c r="V3244" s="13" t="b">
        <f t="shared" si="1015"/>
        <v>1</v>
      </c>
      <c r="W3244" s="13" t="e">
        <f ca="1">IF(AND(IRR_DRIP=FALSE,CalcTable[[#This Row],[IrrHours]]&lt;=0),FALSE,TRUE)</f>
        <v>#NAME?</v>
      </c>
      <c r="X3244" s="13" t="e">
        <f ca="1">AND(CalcTable[[#This Row],[IrrDay]],CalcTable[[#This Row],[IrrRain]],CalcTable[[#This Row],[IrrWarm]],CalcTable[[#This Row],[IrrWindy]])</f>
        <v>#NAME?</v>
      </c>
      <c r="Y3244" s="13" t="e">
        <f t="shared" ca="1" si="1016"/>
        <v>#NAME?</v>
      </c>
      <c r="Z3244" s="13" t="e">
        <f ca="1">CalcTable[[#This Row],[IrrHours]]/5</f>
        <v>#NAME?</v>
      </c>
      <c r="AA3244" s="13" t="e">
        <f ca="1">IF(CalcTable[[#This Row],[IrrFlag]]=FALSE,0,MAX(0,CalcTable[[#This Row],[VolRednWind]]*(FCAP*IRR_TARGET-CalcTable[[#This Row],[IWC]])))</f>
        <v>#NAME?</v>
      </c>
      <c r="AB3244" s="13" t="e">
        <f ca="1">CalcTable[[#This Row],[IWC]]+CalcTable[[#This Row],[Eff Precip]]+CalcTable[[#This Row],[IrrAmt]]-CalcTable[[#This Row],[AET]]</f>
        <v>#NAME?</v>
      </c>
      <c r="AC3244" s="13" t="e">
        <f ca="1">IF(CalcTable[[#This Row],[PWC]]&gt;FCAP,MIN(24*PERC,MIN(SAT,CalcTable[[#This Row],[PWC]])-FCAP),0)</f>
        <v>#NAME?</v>
      </c>
      <c r="AD3244" s="13" t="e">
        <f ca="1">IF(CalcTable[[#This Row],[PWC]]&gt;SAT,CalcTable[[#This Row],[PWC]]-SAT,0)</f>
        <v>#NAME?</v>
      </c>
      <c r="AE3244" s="13" t="e">
        <f ca="1">CalcTable[[#This Row],[PWC]]-CalcTable[[#This Row],[PercAmt]]-CalcTable[[#This Row],[Runoff]]</f>
        <v>#NAME?</v>
      </c>
      <c r="AF3244" s="13" t="e">
        <f ca="1">CalcTable[[#This Row],[IrrAmt]]/1000*CUR_IRR_AREA*10000/IRR_EFF</f>
        <v>#NAME?</v>
      </c>
      <c r="AG3244" s="147"/>
      <c r="AH3244" s="13"/>
      <c r="AI3244" s="50">
        <v>9.6193291352190329</v>
      </c>
      <c r="AJ3244" s="50">
        <v>12.345729135219035</v>
      </c>
      <c r="AK3244" s="50">
        <v>0</v>
      </c>
      <c r="AL3244" s="50">
        <v>0</v>
      </c>
      <c r="AM3244" s="50"/>
      <c r="AN3244" s="50"/>
      <c r="AO3244" s="50"/>
      <c r="AP3244" s="50"/>
      <c r="AQ3244" s="50"/>
      <c r="AR3244" s="50"/>
      <c r="AS3244" s="50"/>
      <c r="AT3244" s="50"/>
      <c r="AU3244" s="50"/>
      <c r="AV3244" s="50"/>
      <c r="AW3244" s="50"/>
      <c r="AX3244" s="50">
        <f t="shared" si="1027"/>
        <v>21.965058270438067</v>
      </c>
      <c r="AY3244" s="50"/>
      <c r="AZ3244" s="50">
        <f t="shared" si="1017"/>
        <v>503.22488194963751</v>
      </c>
      <c r="BA3244" s="50">
        <f t="shared" si="1018"/>
        <v>814.60232119105149</v>
      </c>
      <c r="BB3244" s="50">
        <f t="shared" si="1019"/>
        <v>842.98716157652166</v>
      </c>
      <c r="BC3244" s="17">
        <f t="shared" si="1020"/>
        <v>19815</v>
      </c>
      <c r="BD3244" s="50">
        <f t="shared" si="1021"/>
        <v>21.965058270438067</v>
      </c>
      <c r="BE3244" s="50">
        <f t="shared" si="1022"/>
        <v>503.22488194963751</v>
      </c>
      <c r="BF3244" s="50">
        <f t="shared" si="1028"/>
        <v>823.1157088803019</v>
      </c>
      <c r="BG3244" s="50"/>
      <c r="BH3244" s="17">
        <f t="shared" si="1023"/>
        <v>0</v>
      </c>
      <c r="BI3244" s="17">
        <f t="shared" si="1031"/>
        <v>3244</v>
      </c>
      <c r="BJ3244" s="17">
        <f t="shared" si="1029"/>
        <v>3244</v>
      </c>
      <c r="BK3244" s="150">
        <f t="shared" si="1030"/>
        <v>29718</v>
      </c>
      <c r="BL3244" s="50" t="e">
        <f t="shared" ca="1" si="1024"/>
        <v>#NAME?</v>
      </c>
      <c r="BM3244" s="50" t="e">
        <f t="shared" ca="1" si="1025"/>
        <v>#NAME?</v>
      </c>
      <c r="BN3244" s="50" t="e">
        <f t="shared" ca="1" si="1026"/>
        <v>#NAME?</v>
      </c>
    </row>
    <row r="3245" spans="1:66" x14ac:dyDescent="0.35">
      <c r="A3245" s="48">
        <v>29719</v>
      </c>
      <c r="B3245" s="17">
        <v>1981</v>
      </c>
      <c r="C3245" s="17">
        <v>5</v>
      </c>
      <c r="D3245" s="17">
        <v>133</v>
      </c>
      <c r="E3245" s="17">
        <v>13</v>
      </c>
      <c r="F3245" s="17">
        <v>4</v>
      </c>
      <c r="G3245" s="50">
        <v>5</v>
      </c>
      <c r="H3245" s="32">
        <v>3.847049347573865</v>
      </c>
      <c r="I3245" s="50">
        <v>5.166666666666667</v>
      </c>
      <c r="J3245" s="13">
        <v>0</v>
      </c>
      <c r="K3245" s="13">
        <f t="shared" si="1012"/>
        <v>0</v>
      </c>
      <c r="L3245" s="13">
        <f t="shared" si="1013"/>
        <v>0</v>
      </c>
      <c r="M3245" s="13" t="e">
        <f ca="1">CalcTable[[#This Row],[IWC]]-AE3244</f>
        <v>#NAME?</v>
      </c>
      <c r="N3245" s="13" t="e">
        <f ca="1">IF(CalcTable[[#This Row],[Day of Year]]&lt;123,FCAP,AE3244)</f>
        <v>#NAME?</v>
      </c>
      <c r="O3245" s="17" t="e">
        <f ca="1">IF(IRR_DRIP,5,COUNTIF('IDET Wind Values'!C3229:G3229,"&lt;="&amp;IRR_MAXWIND))</f>
        <v>#NAME?</v>
      </c>
      <c r="P3245" s="13" t="e">
        <f ca="1">CalcTable[[#This Row],[ET_o]]*KL</f>
        <v>#NAME?</v>
      </c>
      <c r="Q3245" s="13" t="e">
        <f ca="1">IF(WILTPT&lt;=0,1,MAX(0,MIN(1,(CalcTable[[#This Row],[IWC]]-WILTPT)/(MAD-WILTPT))))</f>
        <v>#NAME?</v>
      </c>
      <c r="R3245" s="13" t="e">
        <f ca="1">CalcTable[[#This Row],[ETMult]]*CalcTable[[#This Row],[ETb]]</f>
        <v>#NAME?</v>
      </c>
      <c r="S3245" s="13" t="b">
        <f>INDEX(IRR_LIST,CalcTable[[#This Row],[Day of Week]]+1)</f>
        <v>0</v>
      </c>
      <c r="T3245" s="13">
        <f t="shared" ca="1" si="1014"/>
        <v>0.2</v>
      </c>
      <c r="U3245" s="13" t="b">
        <f ca="1">IF(CalcTable[[#This Row],[IrrPrecip]]&gt;=IC_MM,FALSE,TRUE)</f>
        <v>1</v>
      </c>
      <c r="V3245" s="13" t="b">
        <f t="shared" si="1015"/>
        <v>1</v>
      </c>
      <c r="W3245" s="13" t="e">
        <f ca="1">IF(AND(IRR_DRIP=FALSE,CalcTable[[#This Row],[IrrHours]]&lt;=0),FALSE,TRUE)</f>
        <v>#NAME?</v>
      </c>
      <c r="X3245" s="13" t="e">
        <f ca="1">AND(CalcTable[[#This Row],[IrrDay]],CalcTable[[#This Row],[IrrRain]],CalcTable[[#This Row],[IrrWarm]],CalcTable[[#This Row],[IrrWindy]])</f>
        <v>#NAME?</v>
      </c>
      <c r="Y3245" s="13" t="e">
        <f t="shared" ca="1" si="1016"/>
        <v>#NAME?</v>
      </c>
      <c r="Z3245" s="13" t="e">
        <f ca="1">CalcTable[[#This Row],[IrrHours]]/5</f>
        <v>#NAME?</v>
      </c>
      <c r="AA3245" s="13" t="e">
        <f ca="1">IF(CalcTable[[#This Row],[IrrFlag]]=FALSE,0,MAX(0,CalcTable[[#This Row],[VolRednWind]]*(FCAP*IRR_TARGET-CalcTable[[#This Row],[IWC]])))</f>
        <v>#NAME?</v>
      </c>
      <c r="AB3245" s="13" t="e">
        <f ca="1">CalcTable[[#This Row],[IWC]]+CalcTable[[#This Row],[Eff Precip]]+CalcTable[[#This Row],[IrrAmt]]-CalcTable[[#This Row],[AET]]</f>
        <v>#NAME?</v>
      </c>
      <c r="AC3245" s="13" t="e">
        <f ca="1">IF(CalcTable[[#This Row],[PWC]]&gt;FCAP,MIN(24*PERC,MIN(SAT,CalcTable[[#This Row],[PWC]])-FCAP),0)</f>
        <v>#NAME?</v>
      </c>
      <c r="AD3245" s="13" t="e">
        <f ca="1">IF(CalcTable[[#This Row],[PWC]]&gt;SAT,CalcTable[[#This Row],[PWC]]-SAT,0)</f>
        <v>#NAME?</v>
      </c>
      <c r="AE3245" s="13" t="e">
        <f ca="1">CalcTable[[#This Row],[PWC]]-CalcTable[[#This Row],[PercAmt]]-CalcTable[[#This Row],[Runoff]]</f>
        <v>#NAME?</v>
      </c>
      <c r="AF3245" s="13" t="e">
        <f ca="1">CalcTable[[#This Row],[IrrAmt]]/1000*CUR_IRR_AREA*10000/IRR_EFF</f>
        <v>#NAME?</v>
      </c>
      <c r="AG3245" s="147"/>
      <c r="AH3245" s="13"/>
      <c r="AI3245" s="50">
        <v>0</v>
      </c>
      <c r="AJ3245" s="50">
        <v>0</v>
      </c>
      <c r="AK3245" s="50">
        <v>7.6241110239661403</v>
      </c>
      <c r="AL3245" s="50">
        <v>9.1103693410961011</v>
      </c>
      <c r="AM3245" s="50"/>
      <c r="AN3245" s="50"/>
      <c r="AO3245" s="50"/>
      <c r="AP3245" s="50"/>
      <c r="AQ3245" s="50"/>
      <c r="AR3245" s="50"/>
      <c r="AS3245" s="50"/>
      <c r="AT3245" s="50"/>
      <c r="AU3245" s="50"/>
      <c r="AV3245" s="50"/>
      <c r="AW3245" s="50"/>
      <c r="AX3245" s="50">
        <f t="shared" si="1027"/>
        <v>16.73448036506224</v>
      </c>
      <c r="AY3245" s="50"/>
      <c r="AZ3245" s="50">
        <f t="shared" si="1017"/>
        <v>379.05779569032234</v>
      </c>
      <c r="BA3245" s="50">
        <f t="shared" si="1018"/>
        <v>583.62866955494076</v>
      </c>
      <c r="BB3245" s="50">
        <f t="shared" si="1019"/>
        <v>601.6790407782895</v>
      </c>
      <c r="BC3245" s="17">
        <f t="shared" si="1020"/>
        <v>19815</v>
      </c>
      <c r="BD3245" s="50">
        <f t="shared" si="1021"/>
        <v>16.73448036506224</v>
      </c>
      <c r="BE3245" s="50">
        <f t="shared" si="1022"/>
        <v>379.05779569032234</v>
      </c>
      <c r="BF3245" s="50">
        <f t="shared" si="1028"/>
        <v>620.0178834509021</v>
      </c>
      <c r="BG3245" s="50"/>
      <c r="BH3245" s="17">
        <f t="shared" si="1023"/>
        <v>0</v>
      </c>
      <c r="BI3245" s="17">
        <f t="shared" si="1031"/>
        <v>3245</v>
      </c>
      <c r="BJ3245" s="17">
        <f t="shared" si="1029"/>
        <v>3245</v>
      </c>
      <c r="BK3245" s="150">
        <f t="shared" si="1030"/>
        <v>29719</v>
      </c>
      <c r="BL3245" s="50" t="e">
        <f t="shared" ca="1" si="1024"/>
        <v>#NAME?</v>
      </c>
      <c r="BM3245" s="50" t="e">
        <f t="shared" ca="1" si="1025"/>
        <v>#NAME?</v>
      </c>
      <c r="BN3245" s="50" t="e">
        <f t="shared" ca="1" si="1026"/>
        <v>#NAME?</v>
      </c>
    </row>
    <row r="3246" spans="1:66" x14ac:dyDescent="0.35">
      <c r="A3246" s="48">
        <v>29720</v>
      </c>
      <c r="B3246" s="17">
        <v>1981</v>
      </c>
      <c r="C3246" s="17">
        <v>5</v>
      </c>
      <c r="D3246" s="17">
        <v>134</v>
      </c>
      <c r="E3246" s="17">
        <v>14</v>
      </c>
      <c r="F3246" s="17">
        <v>5</v>
      </c>
      <c r="G3246" s="50">
        <v>6.8</v>
      </c>
      <c r="H3246" s="32">
        <v>4.0107910852082131</v>
      </c>
      <c r="I3246" s="50">
        <v>6.833333333333333</v>
      </c>
      <c r="J3246" s="13">
        <v>3.5</v>
      </c>
      <c r="K3246" s="13">
        <f t="shared" si="1012"/>
        <v>3.5</v>
      </c>
      <c r="L3246" s="13">
        <f t="shared" si="1013"/>
        <v>0</v>
      </c>
      <c r="M3246" s="13" t="e">
        <f ca="1">CalcTable[[#This Row],[IWC]]-AE3245</f>
        <v>#NAME?</v>
      </c>
      <c r="N3246" s="13" t="e">
        <f ca="1">IF(CalcTable[[#This Row],[Day of Year]]&lt;123,FCAP,AE3245)</f>
        <v>#NAME?</v>
      </c>
      <c r="O3246" s="17" t="e">
        <f ca="1">IF(IRR_DRIP,5,COUNTIF('IDET Wind Values'!C3230:G3230,"&lt;="&amp;IRR_MAXWIND))</f>
        <v>#NAME?</v>
      </c>
      <c r="P3246" s="13" t="e">
        <f ca="1">CalcTable[[#This Row],[ET_o]]*KL</f>
        <v>#NAME?</v>
      </c>
      <c r="Q3246" s="13" t="e">
        <f ca="1">IF(WILTPT&lt;=0,1,MAX(0,MIN(1,(CalcTable[[#This Row],[IWC]]-WILTPT)/(MAD-WILTPT))))</f>
        <v>#NAME?</v>
      </c>
      <c r="R3246" s="13" t="e">
        <f ca="1">CalcTable[[#This Row],[ETMult]]*CalcTable[[#This Row],[ETb]]</f>
        <v>#NAME?</v>
      </c>
      <c r="S3246" s="13" t="b">
        <f>INDEX(IRR_LIST,CalcTable[[#This Row],[Day of Week]]+1)</f>
        <v>1</v>
      </c>
      <c r="T3246" s="13">
        <f t="shared" ca="1" si="1014"/>
        <v>0</v>
      </c>
      <c r="U3246" s="13" t="b">
        <f ca="1">IF(CalcTable[[#This Row],[IrrPrecip]]&gt;=IC_MM,FALSE,TRUE)</f>
        <v>1</v>
      </c>
      <c r="V3246" s="13" t="b">
        <f t="shared" si="1015"/>
        <v>1</v>
      </c>
      <c r="W3246" s="13" t="e">
        <f ca="1">IF(AND(IRR_DRIP=FALSE,CalcTable[[#This Row],[IrrHours]]&lt;=0),FALSE,TRUE)</f>
        <v>#NAME?</v>
      </c>
      <c r="X3246" s="13" t="e">
        <f ca="1">AND(CalcTable[[#This Row],[IrrDay]],CalcTable[[#This Row],[IrrRain]],CalcTable[[#This Row],[IrrWarm]],CalcTable[[#This Row],[IrrWindy]])</f>
        <v>#NAME?</v>
      </c>
      <c r="Y3246" s="13" t="e">
        <f t="shared" ca="1" si="1016"/>
        <v>#NAME?</v>
      </c>
      <c r="Z3246" s="13" t="e">
        <f ca="1">CalcTable[[#This Row],[IrrHours]]/5</f>
        <v>#NAME?</v>
      </c>
      <c r="AA3246" s="13" t="e">
        <f ca="1">IF(CalcTable[[#This Row],[IrrFlag]]=FALSE,0,MAX(0,CalcTable[[#This Row],[VolRednWind]]*(FCAP*IRR_TARGET-CalcTable[[#This Row],[IWC]])))</f>
        <v>#NAME?</v>
      </c>
      <c r="AB3246" s="13" t="e">
        <f ca="1">CalcTable[[#This Row],[IWC]]+CalcTable[[#This Row],[Eff Precip]]+CalcTable[[#This Row],[IrrAmt]]-CalcTable[[#This Row],[AET]]</f>
        <v>#NAME?</v>
      </c>
      <c r="AC3246" s="13" t="e">
        <f ca="1">IF(CalcTable[[#This Row],[PWC]]&gt;FCAP,MIN(24*PERC,MIN(SAT,CalcTable[[#This Row],[PWC]])-FCAP),0)</f>
        <v>#NAME?</v>
      </c>
      <c r="AD3246" s="13" t="e">
        <f ca="1">IF(CalcTable[[#This Row],[PWC]]&gt;SAT,CalcTable[[#This Row],[PWC]]-SAT,0)</f>
        <v>#NAME?</v>
      </c>
      <c r="AE3246" s="13" t="e">
        <f ca="1">CalcTable[[#This Row],[PWC]]-CalcTable[[#This Row],[PercAmt]]-CalcTable[[#This Row],[Runoff]]</f>
        <v>#NAME?</v>
      </c>
      <c r="AF3246" s="13" t="e">
        <f ca="1">CalcTable[[#This Row],[IrrAmt]]/1000*CUR_IRR_AREA*10000/IRR_EFF</f>
        <v>#NAME?</v>
      </c>
      <c r="AG3246" s="147"/>
      <c r="AH3246" s="13"/>
      <c r="AI3246" s="50">
        <v>0</v>
      </c>
      <c r="AJ3246" s="50">
        <v>0</v>
      </c>
      <c r="AK3246" s="50">
        <v>0</v>
      </c>
      <c r="AL3246" s="50">
        <v>0</v>
      </c>
      <c r="AM3246" s="50"/>
      <c r="AN3246" s="50"/>
      <c r="AO3246" s="50"/>
      <c r="AP3246" s="50"/>
      <c r="AQ3246" s="50"/>
      <c r="AR3246" s="50"/>
      <c r="AS3246" s="50"/>
      <c r="AT3246" s="50"/>
      <c r="AU3246" s="50"/>
      <c r="AV3246" s="50"/>
      <c r="AW3246" s="50"/>
      <c r="AX3246" s="50">
        <f t="shared" si="1027"/>
        <v>0</v>
      </c>
      <c r="AY3246" s="50"/>
      <c r="AZ3246" s="50">
        <f t="shared" si="1017"/>
        <v>0</v>
      </c>
      <c r="BA3246" s="50">
        <f t="shared" si="1018"/>
        <v>0</v>
      </c>
      <c r="BB3246" s="50">
        <f t="shared" si="1019"/>
        <v>0</v>
      </c>
      <c r="BC3246" s="17">
        <f t="shared" si="1020"/>
        <v>19815</v>
      </c>
      <c r="BD3246" s="50">
        <f t="shared" si="1021"/>
        <v>0</v>
      </c>
      <c r="BE3246" s="50">
        <f t="shared" si="1022"/>
        <v>0</v>
      </c>
      <c r="BF3246" s="50">
        <f t="shared" si="1028"/>
        <v>0</v>
      </c>
      <c r="BG3246" s="50"/>
      <c r="BH3246" s="17">
        <f t="shared" si="1023"/>
        <v>0</v>
      </c>
      <c r="BI3246" s="17">
        <f t="shared" si="1031"/>
        <v>3246</v>
      </c>
      <c r="BJ3246" s="17">
        <f t="shared" si="1029"/>
        <v>3246</v>
      </c>
      <c r="BK3246" s="150">
        <f t="shared" si="1030"/>
        <v>29720</v>
      </c>
      <c r="BL3246" s="50" t="e">
        <f t="shared" ca="1" si="1024"/>
        <v>#NAME?</v>
      </c>
      <c r="BM3246" s="50" t="e">
        <f t="shared" ca="1" si="1025"/>
        <v>#NAME?</v>
      </c>
      <c r="BN3246" s="50" t="e">
        <f t="shared" ca="1" si="1026"/>
        <v>#NAME?</v>
      </c>
    </row>
    <row r="3247" spans="1:66" x14ac:dyDescent="0.35">
      <c r="A3247" s="48">
        <v>29721</v>
      </c>
      <c r="B3247" s="17">
        <v>1981</v>
      </c>
      <c r="C3247" s="17">
        <v>5</v>
      </c>
      <c r="D3247" s="17">
        <v>135</v>
      </c>
      <c r="E3247" s="17">
        <v>15</v>
      </c>
      <c r="F3247" s="17">
        <v>6</v>
      </c>
      <c r="G3247" s="50">
        <v>3.7</v>
      </c>
      <c r="H3247" s="32">
        <v>2.4585922933097843</v>
      </c>
      <c r="I3247" s="50">
        <v>18</v>
      </c>
      <c r="J3247" s="13">
        <v>11.6</v>
      </c>
      <c r="K3247" s="13">
        <f t="shared" si="1012"/>
        <v>11.6</v>
      </c>
      <c r="L3247" s="13">
        <f t="shared" si="1013"/>
        <v>4.9499999999999993</v>
      </c>
      <c r="M3247" s="13" t="e">
        <f ca="1">CalcTable[[#This Row],[IWC]]-AE3246</f>
        <v>#NAME?</v>
      </c>
      <c r="N3247" s="13" t="e">
        <f ca="1">IF(CalcTable[[#This Row],[Day of Year]]&lt;123,FCAP,AE3246)</f>
        <v>#NAME?</v>
      </c>
      <c r="O3247" s="17" t="e">
        <f ca="1">IF(IRR_DRIP,5,COUNTIF('IDET Wind Values'!C3231:G3231,"&lt;="&amp;IRR_MAXWIND))</f>
        <v>#NAME?</v>
      </c>
      <c r="P3247" s="13" t="e">
        <f ca="1">CalcTable[[#This Row],[ET_o]]*KL</f>
        <v>#NAME?</v>
      </c>
      <c r="Q3247" s="13" t="e">
        <f ca="1">IF(WILTPT&lt;=0,1,MAX(0,MIN(1,(CalcTable[[#This Row],[IWC]]-WILTPT)/(MAD-WILTPT))))</f>
        <v>#NAME?</v>
      </c>
      <c r="R3247" s="13" t="e">
        <f ca="1">CalcTable[[#This Row],[ETMult]]*CalcTable[[#This Row],[ETb]]</f>
        <v>#NAME?</v>
      </c>
      <c r="S3247" s="13" t="b">
        <f>INDEX(IRR_LIST,CalcTable[[#This Row],[Day of Week]]+1)</f>
        <v>0</v>
      </c>
      <c r="T3247" s="13">
        <f t="shared" ca="1" si="1014"/>
        <v>3.5</v>
      </c>
      <c r="U3247" s="13" t="b">
        <f ca="1">IF(CalcTable[[#This Row],[IrrPrecip]]&gt;=IC_MM,FALSE,TRUE)</f>
        <v>1</v>
      </c>
      <c r="V3247" s="13" t="b">
        <f t="shared" si="1015"/>
        <v>0</v>
      </c>
      <c r="W3247" s="13" t="e">
        <f ca="1">IF(AND(IRR_DRIP=FALSE,CalcTable[[#This Row],[IrrHours]]&lt;=0),FALSE,TRUE)</f>
        <v>#NAME?</v>
      </c>
      <c r="X3247" s="13" t="e">
        <f ca="1">AND(CalcTable[[#This Row],[IrrDay]],CalcTable[[#This Row],[IrrRain]],CalcTable[[#This Row],[IrrWarm]],CalcTable[[#This Row],[IrrWindy]])</f>
        <v>#NAME?</v>
      </c>
      <c r="Y3247" s="13" t="e">
        <f t="shared" ca="1" si="1016"/>
        <v>#NAME?</v>
      </c>
      <c r="Z3247" s="13" t="e">
        <f ca="1">CalcTable[[#This Row],[IrrHours]]/5</f>
        <v>#NAME?</v>
      </c>
      <c r="AA3247" s="13" t="e">
        <f ca="1">IF(CalcTable[[#This Row],[IrrFlag]]=FALSE,0,MAX(0,CalcTable[[#This Row],[VolRednWind]]*(FCAP*IRR_TARGET-CalcTable[[#This Row],[IWC]])))</f>
        <v>#NAME?</v>
      </c>
      <c r="AB3247" s="13" t="e">
        <f ca="1">CalcTable[[#This Row],[IWC]]+CalcTable[[#This Row],[Eff Precip]]+CalcTable[[#This Row],[IrrAmt]]-CalcTable[[#This Row],[AET]]</f>
        <v>#NAME?</v>
      </c>
      <c r="AC3247" s="13" t="e">
        <f ca="1">IF(CalcTable[[#This Row],[PWC]]&gt;FCAP,MIN(24*PERC,MIN(SAT,CalcTable[[#This Row],[PWC]])-FCAP),0)</f>
        <v>#NAME?</v>
      </c>
      <c r="AD3247" s="13" t="e">
        <f ca="1">IF(CalcTable[[#This Row],[PWC]]&gt;SAT,CalcTable[[#This Row],[PWC]]-SAT,0)</f>
        <v>#NAME?</v>
      </c>
      <c r="AE3247" s="13" t="e">
        <f ca="1">CalcTable[[#This Row],[PWC]]-CalcTable[[#This Row],[PercAmt]]-CalcTable[[#This Row],[Runoff]]</f>
        <v>#NAME?</v>
      </c>
      <c r="AF3247" s="13" t="e">
        <f ca="1">CalcTable[[#This Row],[IrrAmt]]/1000*CUR_IRR_AREA*10000/IRR_EFF</f>
        <v>#NAME?</v>
      </c>
      <c r="AG3247" s="147"/>
      <c r="AH3247" s="13"/>
      <c r="AI3247" s="50">
        <v>0</v>
      </c>
      <c r="AJ3247" s="50">
        <v>0</v>
      </c>
      <c r="AK3247" s="50">
        <v>0</v>
      </c>
      <c r="AL3247" s="50">
        <v>0</v>
      </c>
      <c r="AM3247" s="50"/>
      <c r="AN3247" s="50"/>
      <c r="AO3247" s="50"/>
      <c r="AP3247" s="50"/>
      <c r="AQ3247" s="50"/>
      <c r="AR3247" s="50"/>
      <c r="AS3247" s="50"/>
      <c r="AT3247" s="50"/>
      <c r="AU3247" s="50"/>
      <c r="AV3247" s="50"/>
      <c r="AW3247" s="50"/>
      <c r="AX3247" s="50">
        <f t="shared" si="1027"/>
        <v>0</v>
      </c>
      <c r="AY3247" s="50"/>
      <c r="AZ3247" s="50">
        <f t="shared" si="1017"/>
        <v>0</v>
      </c>
      <c r="BA3247" s="50">
        <f t="shared" si="1018"/>
        <v>0</v>
      </c>
      <c r="BB3247" s="50">
        <f t="shared" si="1019"/>
        <v>0</v>
      </c>
      <c r="BC3247" s="17">
        <f t="shared" si="1020"/>
        <v>19815</v>
      </c>
      <c r="BD3247" s="50">
        <f t="shared" si="1021"/>
        <v>0</v>
      </c>
      <c r="BE3247" s="50">
        <f t="shared" si="1022"/>
        <v>0</v>
      </c>
      <c r="BF3247" s="50">
        <f t="shared" si="1028"/>
        <v>0</v>
      </c>
      <c r="BG3247" s="50"/>
      <c r="BH3247" s="17">
        <f t="shared" si="1023"/>
        <v>0</v>
      </c>
      <c r="BI3247" s="17">
        <f t="shared" si="1031"/>
        <v>3247</v>
      </c>
      <c r="BJ3247" s="17">
        <f t="shared" si="1029"/>
        <v>3247</v>
      </c>
      <c r="BK3247" s="150">
        <f t="shared" si="1030"/>
        <v>29721</v>
      </c>
      <c r="BL3247" s="50" t="e">
        <f t="shared" ca="1" si="1024"/>
        <v>#NAME?</v>
      </c>
      <c r="BM3247" s="50" t="e">
        <f t="shared" ca="1" si="1025"/>
        <v>#NAME?</v>
      </c>
      <c r="BN3247" s="50" t="e">
        <f t="shared" ca="1" si="1026"/>
        <v>#NAME?</v>
      </c>
    </row>
    <row r="3248" spans="1:66" x14ac:dyDescent="0.35">
      <c r="A3248" s="48">
        <v>29722</v>
      </c>
      <c r="B3248" s="17">
        <v>1981</v>
      </c>
      <c r="C3248" s="17">
        <v>5</v>
      </c>
      <c r="D3248" s="17">
        <v>136</v>
      </c>
      <c r="E3248" s="17">
        <v>16</v>
      </c>
      <c r="F3248" s="17">
        <v>7</v>
      </c>
      <c r="G3248" s="50">
        <v>0.6</v>
      </c>
      <c r="H3248" s="32">
        <v>1.7351190227258395</v>
      </c>
      <c r="I3248" s="50">
        <v>22.833333333333332</v>
      </c>
      <c r="J3248" s="13">
        <v>10.6</v>
      </c>
      <c r="K3248" s="13">
        <f t="shared" si="1012"/>
        <v>10.6</v>
      </c>
      <c r="L3248" s="13">
        <f t="shared" si="1013"/>
        <v>4.1999999999999993</v>
      </c>
      <c r="M3248" s="13" t="e">
        <f ca="1">CalcTable[[#This Row],[IWC]]-AE3247</f>
        <v>#NAME?</v>
      </c>
      <c r="N3248" s="13" t="e">
        <f ca="1">IF(CalcTable[[#This Row],[Day of Year]]&lt;123,FCAP,AE3247)</f>
        <v>#NAME?</v>
      </c>
      <c r="O3248" s="17" t="e">
        <f ca="1">IF(IRR_DRIP,5,COUNTIF('IDET Wind Values'!C3232:G3232,"&lt;="&amp;IRR_MAXWIND))</f>
        <v>#NAME?</v>
      </c>
      <c r="P3248" s="13" t="e">
        <f ca="1">CalcTable[[#This Row],[ET_o]]*KL</f>
        <v>#NAME?</v>
      </c>
      <c r="Q3248" s="13" t="e">
        <f ca="1">IF(WILTPT&lt;=0,1,MAX(0,MIN(1,(CalcTable[[#This Row],[IWC]]-WILTPT)/(MAD-WILTPT))))</f>
        <v>#NAME?</v>
      </c>
      <c r="R3248" s="13" t="e">
        <f ca="1">CalcTable[[#This Row],[ETMult]]*CalcTable[[#This Row],[ETb]]</f>
        <v>#NAME?</v>
      </c>
      <c r="S3248" s="13" t="b">
        <f>INDEX(IRR_LIST,CalcTable[[#This Row],[Day of Week]]+1)</f>
        <v>0</v>
      </c>
      <c r="T3248" s="13">
        <f t="shared" ca="1" si="1014"/>
        <v>15.1</v>
      </c>
      <c r="U3248" s="13" t="b">
        <f ca="1">IF(CalcTable[[#This Row],[IrrPrecip]]&gt;=IC_MM,FALSE,TRUE)</f>
        <v>0</v>
      </c>
      <c r="V3248" s="13" t="b">
        <f t="shared" si="1015"/>
        <v>0</v>
      </c>
      <c r="W3248" s="13" t="e">
        <f ca="1">IF(AND(IRR_DRIP=FALSE,CalcTable[[#This Row],[IrrHours]]&lt;=0),FALSE,TRUE)</f>
        <v>#NAME?</v>
      </c>
      <c r="X3248" s="13" t="e">
        <f ca="1">AND(CalcTable[[#This Row],[IrrDay]],CalcTable[[#This Row],[IrrRain]],CalcTable[[#This Row],[IrrWarm]],CalcTable[[#This Row],[IrrWindy]])</f>
        <v>#NAME?</v>
      </c>
      <c r="Y3248" s="13" t="e">
        <f t="shared" ca="1" si="1016"/>
        <v>#NAME?</v>
      </c>
      <c r="Z3248" s="13" t="e">
        <f ca="1">CalcTable[[#This Row],[IrrHours]]/5</f>
        <v>#NAME?</v>
      </c>
      <c r="AA3248" s="13" t="e">
        <f ca="1">IF(CalcTable[[#This Row],[IrrFlag]]=FALSE,0,MAX(0,CalcTable[[#This Row],[VolRednWind]]*(FCAP*IRR_TARGET-CalcTable[[#This Row],[IWC]])))</f>
        <v>#NAME?</v>
      </c>
      <c r="AB3248" s="13" t="e">
        <f ca="1">CalcTable[[#This Row],[IWC]]+CalcTable[[#This Row],[Eff Precip]]+CalcTable[[#This Row],[IrrAmt]]-CalcTable[[#This Row],[AET]]</f>
        <v>#NAME?</v>
      </c>
      <c r="AC3248" s="13" t="e">
        <f ca="1">IF(CalcTable[[#This Row],[PWC]]&gt;FCAP,MIN(24*PERC,MIN(SAT,CalcTable[[#This Row],[PWC]])-FCAP),0)</f>
        <v>#NAME?</v>
      </c>
      <c r="AD3248" s="13" t="e">
        <f ca="1">IF(CalcTable[[#This Row],[PWC]]&gt;SAT,CalcTable[[#This Row],[PWC]]-SAT,0)</f>
        <v>#NAME?</v>
      </c>
      <c r="AE3248" s="13" t="e">
        <f ca="1">CalcTable[[#This Row],[PWC]]-CalcTable[[#This Row],[PercAmt]]-CalcTable[[#This Row],[Runoff]]</f>
        <v>#NAME?</v>
      </c>
      <c r="AF3248" s="13" t="e">
        <f ca="1">CalcTable[[#This Row],[IrrAmt]]/1000*CUR_IRR_AREA*10000/IRR_EFF</f>
        <v>#NAME?</v>
      </c>
      <c r="AG3248" s="147"/>
      <c r="AH3248" s="13"/>
      <c r="AI3248" s="50">
        <v>0</v>
      </c>
      <c r="AJ3248" s="50">
        <v>0</v>
      </c>
      <c r="AK3248" s="50">
        <v>0</v>
      </c>
      <c r="AL3248" s="50">
        <v>0</v>
      </c>
      <c r="AM3248" s="50"/>
      <c r="AN3248" s="50"/>
      <c r="AO3248" s="50"/>
      <c r="AP3248" s="50"/>
      <c r="AQ3248" s="50"/>
      <c r="AR3248" s="50"/>
      <c r="AS3248" s="50"/>
      <c r="AT3248" s="50"/>
      <c r="AU3248" s="50"/>
      <c r="AV3248" s="50"/>
      <c r="AW3248" s="50"/>
      <c r="AX3248" s="50">
        <f t="shared" si="1027"/>
        <v>0</v>
      </c>
      <c r="AY3248" s="50"/>
      <c r="AZ3248" s="50">
        <f t="shared" si="1017"/>
        <v>0</v>
      </c>
      <c r="BA3248" s="50">
        <f t="shared" si="1018"/>
        <v>0</v>
      </c>
      <c r="BB3248" s="50">
        <f t="shared" si="1019"/>
        <v>0</v>
      </c>
      <c r="BC3248" s="17">
        <f t="shared" si="1020"/>
        <v>19815</v>
      </c>
      <c r="BD3248" s="50">
        <f t="shared" si="1021"/>
        <v>0</v>
      </c>
      <c r="BE3248" s="50">
        <f t="shared" si="1022"/>
        <v>0</v>
      </c>
      <c r="BF3248" s="50">
        <f t="shared" si="1028"/>
        <v>0</v>
      </c>
      <c r="BG3248" s="50"/>
      <c r="BH3248" s="17">
        <f t="shared" si="1023"/>
        <v>0</v>
      </c>
      <c r="BI3248" s="17">
        <f t="shared" si="1031"/>
        <v>3248</v>
      </c>
      <c r="BJ3248" s="17">
        <f t="shared" si="1029"/>
        <v>3248</v>
      </c>
      <c r="BK3248" s="150">
        <f t="shared" si="1030"/>
        <v>29722</v>
      </c>
      <c r="BL3248" s="50" t="e">
        <f t="shared" ca="1" si="1024"/>
        <v>#NAME?</v>
      </c>
      <c r="BM3248" s="50" t="e">
        <f t="shared" ca="1" si="1025"/>
        <v>#NAME?</v>
      </c>
      <c r="BN3248" s="50" t="e">
        <f t="shared" ca="1" si="1026"/>
        <v>#NAME?</v>
      </c>
    </row>
    <row r="3249" spans="1:66" x14ac:dyDescent="0.35">
      <c r="A3249" s="48">
        <v>29723</v>
      </c>
      <c r="B3249" s="17">
        <v>1981</v>
      </c>
      <c r="C3249" s="17">
        <v>5</v>
      </c>
      <c r="D3249" s="17">
        <v>137</v>
      </c>
      <c r="E3249" s="17">
        <v>17</v>
      </c>
      <c r="F3249" s="17">
        <v>1</v>
      </c>
      <c r="G3249" s="50">
        <v>2.9</v>
      </c>
      <c r="H3249" s="32">
        <v>3.7749389502656796</v>
      </c>
      <c r="I3249" s="50">
        <v>10.666666666666666</v>
      </c>
      <c r="J3249" s="13">
        <v>0</v>
      </c>
      <c r="K3249" s="13">
        <f t="shared" si="1012"/>
        <v>0</v>
      </c>
      <c r="L3249" s="13">
        <f t="shared" si="1013"/>
        <v>0</v>
      </c>
      <c r="M3249" s="13" t="e">
        <f ca="1">CalcTable[[#This Row],[IWC]]-AE3248</f>
        <v>#NAME?</v>
      </c>
      <c r="N3249" s="13" t="e">
        <f ca="1">IF(CalcTable[[#This Row],[Day of Year]]&lt;123,FCAP,AE3248)</f>
        <v>#NAME?</v>
      </c>
      <c r="O3249" s="17" t="e">
        <f ca="1">IF(IRR_DRIP,5,COUNTIF('IDET Wind Values'!C3233:G3233,"&lt;="&amp;IRR_MAXWIND))</f>
        <v>#NAME?</v>
      </c>
      <c r="P3249" s="13" t="e">
        <f ca="1">CalcTable[[#This Row],[ET_o]]*KL</f>
        <v>#NAME?</v>
      </c>
      <c r="Q3249" s="13" t="e">
        <f ca="1">IF(WILTPT&lt;=0,1,MAX(0,MIN(1,(CalcTable[[#This Row],[IWC]]-WILTPT)/(MAD-WILTPT))))</f>
        <v>#NAME?</v>
      </c>
      <c r="R3249" s="13" t="e">
        <f ca="1">CalcTable[[#This Row],[ETMult]]*CalcTable[[#This Row],[ETb]]</f>
        <v>#NAME?</v>
      </c>
      <c r="S3249" s="13" t="b">
        <f>INDEX(IRR_LIST,CalcTable[[#This Row],[Day of Week]]+1)</f>
        <v>1</v>
      </c>
      <c r="T3249" s="13">
        <f t="shared" ca="1" si="1014"/>
        <v>22.2</v>
      </c>
      <c r="U3249" s="13" t="b">
        <f ca="1">IF(CalcTable[[#This Row],[IrrPrecip]]&gt;=IC_MM,FALSE,TRUE)</f>
        <v>0</v>
      </c>
      <c r="V3249" s="13" t="b">
        <f t="shared" si="1015"/>
        <v>1</v>
      </c>
      <c r="W3249" s="13" t="e">
        <f ca="1">IF(AND(IRR_DRIP=FALSE,CalcTable[[#This Row],[IrrHours]]&lt;=0),FALSE,TRUE)</f>
        <v>#NAME?</v>
      </c>
      <c r="X3249" s="13" t="e">
        <f ca="1">AND(CalcTable[[#This Row],[IrrDay]],CalcTable[[#This Row],[IrrRain]],CalcTable[[#This Row],[IrrWarm]],CalcTable[[#This Row],[IrrWindy]])</f>
        <v>#NAME?</v>
      </c>
      <c r="Y3249" s="13" t="e">
        <f t="shared" ca="1" si="1016"/>
        <v>#NAME?</v>
      </c>
      <c r="Z3249" s="13" t="e">
        <f ca="1">CalcTable[[#This Row],[IrrHours]]/5</f>
        <v>#NAME?</v>
      </c>
      <c r="AA3249" s="13" t="e">
        <f ca="1">IF(CalcTable[[#This Row],[IrrFlag]]=FALSE,0,MAX(0,CalcTable[[#This Row],[VolRednWind]]*(FCAP*IRR_TARGET-CalcTable[[#This Row],[IWC]])))</f>
        <v>#NAME?</v>
      </c>
      <c r="AB3249" s="13" t="e">
        <f ca="1">CalcTable[[#This Row],[IWC]]+CalcTable[[#This Row],[Eff Precip]]+CalcTable[[#This Row],[IrrAmt]]-CalcTable[[#This Row],[AET]]</f>
        <v>#NAME?</v>
      </c>
      <c r="AC3249" s="13" t="e">
        <f ca="1">IF(CalcTable[[#This Row],[PWC]]&gt;FCAP,MIN(24*PERC,MIN(SAT,CalcTable[[#This Row],[PWC]])-FCAP),0)</f>
        <v>#NAME?</v>
      </c>
      <c r="AD3249" s="13" t="e">
        <f ca="1">IF(CalcTable[[#This Row],[PWC]]&gt;SAT,CalcTable[[#This Row],[PWC]]-SAT,0)</f>
        <v>#NAME?</v>
      </c>
      <c r="AE3249" s="13" t="e">
        <f ca="1">CalcTable[[#This Row],[PWC]]-CalcTable[[#This Row],[PercAmt]]-CalcTable[[#This Row],[Runoff]]</f>
        <v>#NAME?</v>
      </c>
      <c r="AF3249" s="13" t="e">
        <f ca="1">CalcTable[[#This Row],[IrrAmt]]/1000*CUR_IRR_AREA*10000/IRR_EFF</f>
        <v>#NAME?</v>
      </c>
      <c r="AG3249" s="147"/>
      <c r="AH3249" s="13"/>
      <c r="AI3249" s="50">
        <v>0</v>
      </c>
      <c r="AJ3249" s="50">
        <v>0</v>
      </c>
      <c r="AK3249" s="50">
        <v>0</v>
      </c>
      <c r="AL3249" s="50">
        <v>0</v>
      </c>
      <c r="AM3249" s="50"/>
      <c r="AN3249" s="50"/>
      <c r="AO3249" s="50"/>
      <c r="AP3249" s="50"/>
      <c r="AQ3249" s="50"/>
      <c r="AR3249" s="50"/>
      <c r="AS3249" s="50"/>
      <c r="AT3249" s="50"/>
      <c r="AU3249" s="50"/>
      <c r="AV3249" s="50"/>
      <c r="AW3249" s="50"/>
      <c r="AX3249" s="50">
        <f t="shared" si="1027"/>
        <v>0</v>
      </c>
      <c r="AY3249" s="50"/>
      <c r="AZ3249" s="50">
        <f t="shared" si="1017"/>
        <v>0</v>
      </c>
      <c r="BA3249" s="50">
        <f t="shared" si="1018"/>
        <v>0</v>
      </c>
      <c r="BB3249" s="50">
        <f t="shared" si="1019"/>
        <v>0</v>
      </c>
      <c r="BC3249" s="17">
        <f t="shared" si="1020"/>
        <v>19815</v>
      </c>
      <c r="BD3249" s="50">
        <f t="shared" si="1021"/>
        <v>0</v>
      </c>
      <c r="BE3249" s="50">
        <f t="shared" si="1022"/>
        <v>0</v>
      </c>
      <c r="BF3249" s="50">
        <f t="shared" si="1028"/>
        <v>0</v>
      </c>
      <c r="BG3249" s="50"/>
      <c r="BH3249" s="17">
        <f t="shared" si="1023"/>
        <v>0</v>
      </c>
      <c r="BI3249" s="17">
        <f t="shared" si="1031"/>
        <v>3249</v>
      </c>
      <c r="BJ3249" s="17">
        <f t="shared" si="1029"/>
        <v>3249</v>
      </c>
      <c r="BK3249" s="150">
        <f t="shared" si="1030"/>
        <v>29723</v>
      </c>
      <c r="BL3249" s="50" t="e">
        <f t="shared" ca="1" si="1024"/>
        <v>#NAME?</v>
      </c>
      <c r="BM3249" s="50" t="e">
        <f t="shared" ca="1" si="1025"/>
        <v>#NAME?</v>
      </c>
      <c r="BN3249" s="50" t="e">
        <f t="shared" ca="1" si="1026"/>
        <v>#NAME?</v>
      </c>
    </row>
    <row r="3250" spans="1:66" x14ac:dyDescent="0.35">
      <c r="A3250" s="48">
        <v>29724</v>
      </c>
      <c r="B3250" s="17">
        <v>1981</v>
      </c>
      <c r="C3250" s="17">
        <v>5</v>
      </c>
      <c r="D3250" s="17">
        <v>138</v>
      </c>
      <c r="E3250" s="17">
        <v>18</v>
      </c>
      <c r="F3250" s="17">
        <v>2</v>
      </c>
      <c r="G3250" s="50">
        <v>4.2</v>
      </c>
      <c r="H3250" s="32">
        <v>3.8624020859153183</v>
      </c>
      <c r="I3250" s="50">
        <v>8</v>
      </c>
      <c r="J3250" s="13">
        <v>0</v>
      </c>
      <c r="K3250" s="13">
        <f t="shared" si="1012"/>
        <v>0</v>
      </c>
      <c r="L3250" s="13">
        <f t="shared" si="1013"/>
        <v>0</v>
      </c>
      <c r="M3250" s="13" t="e">
        <f ca="1">CalcTable[[#This Row],[IWC]]-AE3249</f>
        <v>#NAME?</v>
      </c>
      <c r="N3250" s="13" t="e">
        <f ca="1">IF(CalcTable[[#This Row],[Day of Year]]&lt;123,FCAP,AE3249)</f>
        <v>#NAME?</v>
      </c>
      <c r="O3250" s="17" t="e">
        <f ca="1">IF(IRR_DRIP,5,COUNTIF('IDET Wind Values'!C3234:G3234,"&lt;="&amp;IRR_MAXWIND))</f>
        <v>#NAME?</v>
      </c>
      <c r="P3250" s="13" t="e">
        <f ca="1">CalcTable[[#This Row],[ET_o]]*KL</f>
        <v>#NAME?</v>
      </c>
      <c r="Q3250" s="13" t="e">
        <f ca="1">IF(WILTPT&lt;=0,1,MAX(0,MIN(1,(CalcTable[[#This Row],[IWC]]-WILTPT)/(MAD-WILTPT))))</f>
        <v>#NAME?</v>
      </c>
      <c r="R3250" s="13" t="e">
        <f ca="1">CalcTable[[#This Row],[ETMult]]*CalcTable[[#This Row],[ETb]]</f>
        <v>#NAME?</v>
      </c>
      <c r="S3250" s="13" t="b">
        <f>INDEX(IRR_LIST,CalcTable[[#This Row],[Day of Week]]+1)</f>
        <v>0</v>
      </c>
      <c r="T3250" s="13">
        <f t="shared" ca="1" si="1014"/>
        <v>10.6</v>
      </c>
      <c r="U3250" s="13" t="b">
        <f ca="1">IF(CalcTable[[#This Row],[IrrPrecip]]&gt;=IC_MM,FALSE,TRUE)</f>
        <v>0</v>
      </c>
      <c r="V3250" s="13" t="b">
        <f t="shared" si="1015"/>
        <v>1</v>
      </c>
      <c r="W3250" s="13" t="e">
        <f ca="1">IF(AND(IRR_DRIP=FALSE,CalcTable[[#This Row],[IrrHours]]&lt;=0),FALSE,TRUE)</f>
        <v>#NAME?</v>
      </c>
      <c r="X3250" s="13" t="e">
        <f ca="1">AND(CalcTable[[#This Row],[IrrDay]],CalcTable[[#This Row],[IrrRain]],CalcTable[[#This Row],[IrrWarm]],CalcTable[[#This Row],[IrrWindy]])</f>
        <v>#NAME?</v>
      </c>
      <c r="Y3250" s="13" t="e">
        <f t="shared" ca="1" si="1016"/>
        <v>#NAME?</v>
      </c>
      <c r="Z3250" s="13" t="e">
        <f ca="1">CalcTable[[#This Row],[IrrHours]]/5</f>
        <v>#NAME?</v>
      </c>
      <c r="AA3250" s="13" t="e">
        <f ca="1">IF(CalcTable[[#This Row],[IrrFlag]]=FALSE,0,MAX(0,CalcTable[[#This Row],[VolRednWind]]*(FCAP*IRR_TARGET-CalcTable[[#This Row],[IWC]])))</f>
        <v>#NAME?</v>
      </c>
      <c r="AB3250" s="13" t="e">
        <f ca="1">CalcTable[[#This Row],[IWC]]+CalcTable[[#This Row],[Eff Precip]]+CalcTable[[#This Row],[IrrAmt]]-CalcTable[[#This Row],[AET]]</f>
        <v>#NAME?</v>
      </c>
      <c r="AC3250" s="13" t="e">
        <f ca="1">IF(CalcTable[[#This Row],[PWC]]&gt;FCAP,MIN(24*PERC,MIN(SAT,CalcTable[[#This Row],[PWC]])-FCAP),0)</f>
        <v>#NAME?</v>
      </c>
      <c r="AD3250" s="13" t="e">
        <f ca="1">IF(CalcTable[[#This Row],[PWC]]&gt;SAT,CalcTable[[#This Row],[PWC]]-SAT,0)</f>
        <v>#NAME?</v>
      </c>
      <c r="AE3250" s="13" t="e">
        <f ca="1">CalcTable[[#This Row],[PWC]]-CalcTable[[#This Row],[PercAmt]]-CalcTable[[#This Row],[Runoff]]</f>
        <v>#NAME?</v>
      </c>
      <c r="AF3250" s="13" t="e">
        <f ca="1">CalcTable[[#This Row],[IrrAmt]]/1000*CUR_IRR_AREA*10000/IRR_EFF</f>
        <v>#NAME?</v>
      </c>
      <c r="AG3250" s="147"/>
      <c r="AH3250" s="13"/>
      <c r="AI3250" s="50">
        <v>0</v>
      </c>
      <c r="AJ3250" s="50">
        <v>0</v>
      </c>
      <c r="AK3250" s="50">
        <v>0</v>
      </c>
      <c r="AL3250" s="50">
        <v>0</v>
      </c>
      <c r="AM3250" s="50"/>
      <c r="AN3250" s="50"/>
      <c r="AO3250" s="50"/>
      <c r="AP3250" s="50"/>
      <c r="AQ3250" s="50"/>
      <c r="AR3250" s="50"/>
      <c r="AS3250" s="50"/>
      <c r="AT3250" s="50"/>
      <c r="AU3250" s="50"/>
      <c r="AV3250" s="50"/>
      <c r="AW3250" s="50"/>
      <c r="AX3250" s="50">
        <f t="shared" si="1027"/>
        <v>0</v>
      </c>
      <c r="AY3250" s="50"/>
      <c r="AZ3250" s="50">
        <f t="shared" si="1017"/>
        <v>0</v>
      </c>
      <c r="BA3250" s="50">
        <f t="shared" si="1018"/>
        <v>0</v>
      </c>
      <c r="BB3250" s="50">
        <f t="shared" si="1019"/>
        <v>0</v>
      </c>
      <c r="BC3250" s="17">
        <f t="shared" si="1020"/>
        <v>19815</v>
      </c>
      <c r="BD3250" s="50">
        <f t="shared" si="1021"/>
        <v>0</v>
      </c>
      <c r="BE3250" s="50">
        <f t="shared" si="1022"/>
        <v>0</v>
      </c>
      <c r="BF3250" s="50">
        <f t="shared" si="1028"/>
        <v>0</v>
      </c>
      <c r="BG3250" s="50"/>
      <c r="BH3250" s="17">
        <f t="shared" si="1023"/>
        <v>0</v>
      </c>
      <c r="BI3250" s="17">
        <f t="shared" si="1031"/>
        <v>3250</v>
      </c>
      <c r="BJ3250" s="17">
        <f t="shared" si="1029"/>
        <v>3250</v>
      </c>
      <c r="BK3250" s="150">
        <f t="shared" si="1030"/>
        <v>29724</v>
      </c>
      <c r="BL3250" s="50" t="e">
        <f t="shared" ca="1" si="1024"/>
        <v>#NAME?</v>
      </c>
      <c r="BM3250" s="50" t="e">
        <f t="shared" ca="1" si="1025"/>
        <v>#NAME?</v>
      </c>
      <c r="BN3250" s="50" t="e">
        <f t="shared" ca="1" si="1026"/>
        <v>#NAME?</v>
      </c>
    </row>
    <row r="3251" spans="1:66" x14ac:dyDescent="0.35">
      <c r="A3251" s="48">
        <v>29725</v>
      </c>
      <c r="B3251" s="17">
        <v>1981</v>
      </c>
      <c r="C3251" s="17">
        <v>5</v>
      </c>
      <c r="D3251" s="17">
        <v>139</v>
      </c>
      <c r="E3251" s="17">
        <v>19</v>
      </c>
      <c r="F3251" s="17">
        <v>3</v>
      </c>
      <c r="G3251" s="50">
        <v>7.9</v>
      </c>
      <c r="H3251" s="32">
        <v>3.9533645445033607</v>
      </c>
      <c r="I3251" s="50">
        <v>5</v>
      </c>
      <c r="J3251" s="13">
        <v>0.4</v>
      </c>
      <c r="K3251" s="13">
        <f t="shared" si="1012"/>
        <v>0.4</v>
      </c>
      <c r="L3251" s="13">
        <f t="shared" si="1013"/>
        <v>0</v>
      </c>
      <c r="M3251" s="13" t="e">
        <f ca="1">CalcTable[[#This Row],[IWC]]-AE3250</f>
        <v>#NAME?</v>
      </c>
      <c r="N3251" s="13" t="e">
        <f ca="1">IF(CalcTable[[#This Row],[Day of Year]]&lt;123,FCAP,AE3250)</f>
        <v>#NAME?</v>
      </c>
      <c r="O3251" s="17" t="e">
        <f ca="1">IF(IRR_DRIP,5,COUNTIF('IDET Wind Values'!C3235:G3235,"&lt;="&amp;IRR_MAXWIND))</f>
        <v>#NAME?</v>
      </c>
      <c r="P3251" s="13" t="e">
        <f ca="1">CalcTable[[#This Row],[ET_o]]*KL</f>
        <v>#NAME?</v>
      </c>
      <c r="Q3251" s="13" t="e">
        <f ca="1">IF(WILTPT&lt;=0,1,MAX(0,MIN(1,(CalcTable[[#This Row],[IWC]]-WILTPT)/(MAD-WILTPT))))</f>
        <v>#NAME?</v>
      </c>
      <c r="R3251" s="13" t="e">
        <f ca="1">CalcTable[[#This Row],[ETMult]]*CalcTable[[#This Row],[ETb]]</f>
        <v>#NAME?</v>
      </c>
      <c r="S3251" s="13" t="b">
        <f>INDEX(IRR_LIST,CalcTable[[#This Row],[Day of Week]]+1)</f>
        <v>1</v>
      </c>
      <c r="T3251" s="13">
        <f t="shared" ca="1" si="1014"/>
        <v>0</v>
      </c>
      <c r="U3251" s="13" t="b">
        <f ca="1">IF(CalcTable[[#This Row],[IrrPrecip]]&gt;=IC_MM,FALSE,TRUE)</f>
        <v>1</v>
      </c>
      <c r="V3251" s="13" t="b">
        <f t="shared" si="1015"/>
        <v>1</v>
      </c>
      <c r="W3251" s="13" t="e">
        <f ca="1">IF(AND(IRR_DRIP=FALSE,CalcTable[[#This Row],[IrrHours]]&lt;=0),FALSE,TRUE)</f>
        <v>#NAME?</v>
      </c>
      <c r="X3251" s="13" t="e">
        <f ca="1">AND(CalcTable[[#This Row],[IrrDay]],CalcTable[[#This Row],[IrrRain]],CalcTable[[#This Row],[IrrWarm]],CalcTable[[#This Row],[IrrWindy]])</f>
        <v>#NAME?</v>
      </c>
      <c r="Y3251" s="13" t="e">
        <f t="shared" ca="1" si="1016"/>
        <v>#NAME?</v>
      </c>
      <c r="Z3251" s="13" t="e">
        <f ca="1">CalcTable[[#This Row],[IrrHours]]/5</f>
        <v>#NAME?</v>
      </c>
      <c r="AA3251" s="13" t="e">
        <f ca="1">IF(CalcTable[[#This Row],[IrrFlag]]=FALSE,0,MAX(0,CalcTable[[#This Row],[VolRednWind]]*(FCAP*IRR_TARGET-CalcTable[[#This Row],[IWC]])))</f>
        <v>#NAME?</v>
      </c>
      <c r="AB3251" s="13" t="e">
        <f ca="1">CalcTable[[#This Row],[IWC]]+CalcTable[[#This Row],[Eff Precip]]+CalcTable[[#This Row],[IrrAmt]]-CalcTable[[#This Row],[AET]]</f>
        <v>#NAME?</v>
      </c>
      <c r="AC3251" s="13" t="e">
        <f ca="1">IF(CalcTable[[#This Row],[PWC]]&gt;FCAP,MIN(24*PERC,MIN(SAT,CalcTable[[#This Row],[PWC]])-FCAP),0)</f>
        <v>#NAME?</v>
      </c>
      <c r="AD3251" s="13" t="e">
        <f ca="1">IF(CalcTable[[#This Row],[PWC]]&gt;SAT,CalcTable[[#This Row],[PWC]]-SAT,0)</f>
        <v>#NAME?</v>
      </c>
      <c r="AE3251" s="13" t="e">
        <f ca="1">CalcTable[[#This Row],[PWC]]-CalcTable[[#This Row],[PercAmt]]-CalcTable[[#This Row],[Runoff]]</f>
        <v>#NAME?</v>
      </c>
      <c r="AF3251" s="13" t="e">
        <f ca="1">CalcTable[[#This Row],[IrrAmt]]/1000*CUR_IRR_AREA*10000/IRR_EFF</f>
        <v>#NAME?</v>
      </c>
      <c r="AG3251" s="147"/>
      <c r="AH3251" s="13"/>
      <c r="AI3251" s="50">
        <v>0</v>
      </c>
      <c r="AJ3251" s="50">
        <v>0</v>
      </c>
      <c r="AK3251" s="50">
        <v>0</v>
      </c>
      <c r="AL3251" s="50">
        <v>0</v>
      </c>
      <c r="AM3251" s="50"/>
      <c r="AN3251" s="50"/>
      <c r="AO3251" s="50"/>
      <c r="AP3251" s="50"/>
      <c r="AQ3251" s="50"/>
      <c r="AR3251" s="50"/>
      <c r="AS3251" s="50"/>
      <c r="AT3251" s="50"/>
      <c r="AU3251" s="50"/>
      <c r="AV3251" s="50"/>
      <c r="AW3251" s="50"/>
      <c r="AX3251" s="50">
        <f t="shared" si="1027"/>
        <v>0</v>
      </c>
      <c r="AY3251" s="50"/>
      <c r="AZ3251" s="50">
        <f t="shared" si="1017"/>
        <v>0</v>
      </c>
      <c r="BA3251" s="50">
        <f t="shared" si="1018"/>
        <v>0</v>
      </c>
      <c r="BB3251" s="50">
        <f t="shared" si="1019"/>
        <v>0</v>
      </c>
      <c r="BC3251" s="17">
        <f t="shared" si="1020"/>
        <v>19815</v>
      </c>
      <c r="BD3251" s="50">
        <f t="shared" si="1021"/>
        <v>0</v>
      </c>
      <c r="BE3251" s="50">
        <f t="shared" si="1022"/>
        <v>0</v>
      </c>
      <c r="BF3251" s="50">
        <f t="shared" si="1028"/>
        <v>0</v>
      </c>
      <c r="BG3251" s="50"/>
      <c r="BH3251" s="17">
        <f t="shared" si="1023"/>
        <v>0</v>
      </c>
      <c r="BI3251" s="17">
        <f t="shared" si="1031"/>
        <v>3251</v>
      </c>
      <c r="BJ3251" s="17">
        <f t="shared" si="1029"/>
        <v>3251</v>
      </c>
      <c r="BK3251" s="150">
        <f t="shared" si="1030"/>
        <v>29725</v>
      </c>
      <c r="BL3251" s="50" t="e">
        <f t="shared" ca="1" si="1024"/>
        <v>#NAME?</v>
      </c>
      <c r="BM3251" s="50" t="e">
        <f t="shared" ca="1" si="1025"/>
        <v>#NAME?</v>
      </c>
      <c r="BN3251" s="50" t="e">
        <f t="shared" ca="1" si="1026"/>
        <v>#NAME?</v>
      </c>
    </row>
    <row r="3252" spans="1:66" x14ac:dyDescent="0.35">
      <c r="A3252" s="48">
        <v>29726</v>
      </c>
      <c r="B3252" s="17">
        <v>1981</v>
      </c>
      <c r="C3252" s="17">
        <v>5</v>
      </c>
      <c r="D3252" s="17">
        <v>140</v>
      </c>
      <c r="E3252" s="17">
        <v>20</v>
      </c>
      <c r="F3252" s="17">
        <v>4</v>
      </c>
      <c r="G3252" s="50">
        <v>10</v>
      </c>
      <c r="H3252" s="32">
        <v>3.3692308009913909</v>
      </c>
      <c r="I3252" s="50">
        <v>12.833333333333334</v>
      </c>
      <c r="J3252" s="13">
        <v>4.2</v>
      </c>
      <c r="K3252" s="13">
        <f t="shared" si="1012"/>
        <v>4.2</v>
      </c>
      <c r="L3252" s="13">
        <f t="shared" si="1013"/>
        <v>0</v>
      </c>
      <c r="M3252" s="13" t="e">
        <f ca="1">CalcTable[[#This Row],[IWC]]-AE3251</f>
        <v>#NAME?</v>
      </c>
      <c r="N3252" s="13" t="e">
        <f ca="1">IF(CalcTable[[#This Row],[Day of Year]]&lt;123,FCAP,AE3251)</f>
        <v>#NAME?</v>
      </c>
      <c r="O3252" s="17" t="e">
        <f ca="1">IF(IRR_DRIP,5,COUNTIF('IDET Wind Values'!C3236:G3236,"&lt;="&amp;IRR_MAXWIND))</f>
        <v>#NAME?</v>
      </c>
      <c r="P3252" s="13" t="e">
        <f ca="1">CalcTable[[#This Row],[ET_o]]*KL</f>
        <v>#NAME?</v>
      </c>
      <c r="Q3252" s="13" t="e">
        <f ca="1">IF(WILTPT&lt;=0,1,MAX(0,MIN(1,(CalcTable[[#This Row],[IWC]]-WILTPT)/(MAD-WILTPT))))</f>
        <v>#NAME?</v>
      </c>
      <c r="R3252" s="13" t="e">
        <f ca="1">CalcTable[[#This Row],[ETMult]]*CalcTable[[#This Row],[ETb]]</f>
        <v>#NAME?</v>
      </c>
      <c r="S3252" s="13" t="b">
        <f>INDEX(IRR_LIST,CalcTable[[#This Row],[Day of Week]]+1)</f>
        <v>0</v>
      </c>
      <c r="T3252" s="13">
        <f t="shared" ca="1" si="1014"/>
        <v>0.4</v>
      </c>
      <c r="U3252" s="13" t="b">
        <f ca="1">IF(CalcTable[[#This Row],[IrrPrecip]]&gt;=IC_MM,FALSE,TRUE)</f>
        <v>1</v>
      </c>
      <c r="V3252" s="13" t="b">
        <f t="shared" si="1015"/>
        <v>1</v>
      </c>
      <c r="W3252" s="13" t="e">
        <f ca="1">IF(AND(IRR_DRIP=FALSE,CalcTable[[#This Row],[IrrHours]]&lt;=0),FALSE,TRUE)</f>
        <v>#NAME?</v>
      </c>
      <c r="X3252" s="13" t="e">
        <f ca="1">AND(CalcTable[[#This Row],[IrrDay]],CalcTable[[#This Row],[IrrRain]],CalcTable[[#This Row],[IrrWarm]],CalcTable[[#This Row],[IrrWindy]])</f>
        <v>#NAME?</v>
      </c>
      <c r="Y3252" s="13" t="e">
        <f t="shared" ca="1" si="1016"/>
        <v>#NAME?</v>
      </c>
      <c r="Z3252" s="13" t="e">
        <f ca="1">CalcTable[[#This Row],[IrrHours]]/5</f>
        <v>#NAME?</v>
      </c>
      <c r="AA3252" s="13" t="e">
        <f ca="1">IF(CalcTable[[#This Row],[IrrFlag]]=FALSE,0,MAX(0,CalcTable[[#This Row],[VolRednWind]]*(FCAP*IRR_TARGET-CalcTable[[#This Row],[IWC]])))</f>
        <v>#NAME?</v>
      </c>
      <c r="AB3252" s="13" t="e">
        <f ca="1">CalcTable[[#This Row],[IWC]]+CalcTable[[#This Row],[Eff Precip]]+CalcTable[[#This Row],[IrrAmt]]-CalcTable[[#This Row],[AET]]</f>
        <v>#NAME?</v>
      </c>
      <c r="AC3252" s="13" t="e">
        <f ca="1">IF(CalcTable[[#This Row],[PWC]]&gt;FCAP,MIN(24*PERC,MIN(SAT,CalcTable[[#This Row],[PWC]])-FCAP),0)</f>
        <v>#NAME?</v>
      </c>
      <c r="AD3252" s="13" t="e">
        <f ca="1">IF(CalcTable[[#This Row],[PWC]]&gt;SAT,CalcTable[[#This Row],[PWC]]-SAT,0)</f>
        <v>#NAME?</v>
      </c>
      <c r="AE3252" s="13" t="e">
        <f ca="1">CalcTable[[#This Row],[PWC]]-CalcTable[[#This Row],[PercAmt]]-CalcTable[[#This Row],[Runoff]]</f>
        <v>#NAME?</v>
      </c>
      <c r="AF3252" s="13" t="e">
        <f ca="1">CalcTable[[#This Row],[IrrAmt]]/1000*CUR_IRR_AREA*10000/IRR_EFF</f>
        <v>#NAME?</v>
      </c>
      <c r="AG3252" s="147"/>
      <c r="AH3252" s="13"/>
      <c r="AI3252" s="50">
        <v>0</v>
      </c>
      <c r="AJ3252" s="50">
        <v>0</v>
      </c>
      <c r="AK3252" s="50">
        <v>0</v>
      </c>
      <c r="AL3252" s="50">
        <v>8.6548880693763977</v>
      </c>
      <c r="AM3252" s="50"/>
      <c r="AN3252" s="50"/>
      <c r="AO3252" s="50"/>
      <c r="AP3252" s="50"/>
      <c r="AQ3252" s="50"/>
      <c r="AR3252" s="50"/>
      <c r="AS3252" s="50"/>
      <c r="AT3252" s="50"/>
      <c r="AU3252" s="50"/>
      <c r="AV3252" s="50"/>
      <c r="AW3252" s="50"/>
      <c r="AX3252" s="50">
        <f t="shared" si="1027"/>
        <v>8.6548880693763977</v>
      </c>
      <c r="AY3252" s="50"/>
      <c r="AZ3252" s="50">
        <f t="shared" si="1017"/>
        <v>253.87671670170769</v>
      </c>
      <c r="BA3252" s="50">
        <f t="shared" si="1018"/>
        <v>390.88954793754993</v>
      </c>
      <c r="BB3252" s="50">
        <f t="shared" si="1019"/>
        <v>402.97891539953605</v>
      </c>
      <c r="BC3252" s="17">
        <f t="shared" si="1020"/>
        <v>19815</v>
      </c>
      <c r="BD3252" s="50">
        <f t="shared" si="1021"/>
        <v>8.6548880693763977</v>
      </c>
      <c r="BE3252" s="50">
        <f t="shared" si="1022"/>
        <v>253.87671670170769</v>
      </c>
      <c r="BF3252" s="50">
        <f t="shared" si="1028"/>
        <v>415.26148871359527</v>
      </c>
      <c r="BG3252" s="50"/>
      <c r="BH3252" s="17">
        <f t="shared" si="1023"/>
        <v>0</v>
      </c>
      <c r="BI3252" s="17">
        <f t="shared" si="1031"/>
        <v>3252</v>
      </c>
      <c r="BJ3252" s="17">
        <f t="shared" si="1029"/>
        <v>3252</v>
      </c>
      <c r="BK3252" s="150">
        <f t="shared" si="1030"/>
        <v>29726</v>
      </c>
      <c r="BL3252" s="50" t="e">
        <f t="shared" ca="1" si="1024"/>
        <v>#NAME?</v>
      </c>
      <c r="BM3252" s="50" t="e">
        <f t="shared" ca="1" si="1025"/>
        <v>#NAME?</v>
      </c>
      <c r="BN3252" s="50" t="e">
        <f t="shared" ca="1" si="1026"/>
        <v>#NAME?</v>
      </c>
    </row>
    <row r="3253" spans="1:66" x14ac:dyDescent="0.35">
      <c r="A3253" s="48">
        <v>29727</v>
      </c>
      <c r="B3253" s="17">
        <v>1981</v>
      </c>
      <c r="C3253" s="17">
        <v>5</v>
      </c>
      <c r="D3253" s="17">
        <v>141</v>
      </c>
      <c r="E3253" s="17">
        <v>21</v>
      </c>
      <c r="F3253" s="17">
        <v>5</v>
      </c>
      <c r="G3253" s="50">
        <v>11.6</v>
      </c>
      <c r="H3253" s="32">
        <v>3.7579122686629658</v>
      </c>
      <c r="I3253" s="50">
        <v>22.333333333333332</v>
      </c>
      <c r="J3253" s="13">
        <v>0.8</v>
      </c>
      <c r="K3253" s="13">
        <f t="shared" si="1012"/>
        <v>0.8</v>
      </c>
      <c r="L3253" s="13">
        <f t="shared" si="1013"/>
        <v>0</v>
      </c>
      <c r="M3253" s="13" t="e">
        <f ca="1">CalcTable[[#This Row],[IWC]]-AE3252</f>
        <v>#NAME?</v>
      </c>
      <c r="N3253" s="13" t="e">
        <f ca="1">IF(CalcTable[[#This Row],[Day of Year]]&lt;123,FCAP,AE3252)</f>
        <v>#NAME?</v>
      </c>
      <c r="O3253" s="17" t="e">
        <f ca="1">IF(IRR_DRIP,5,COUNTIF('IDET Wind Values'!C3237:G3237,"&lt;="&amp;IRR_MAXWIND))</f>
        <v>#NAME?</v>
      </c>
      <c r="P3253" s="13" t="e">
        <f ca="1">CalcTable[[#This Row],[ET_o]]*KL</f>
        <v>#NAME?</v>
      </c>
      <c r="Q3253" s="13" t="e">
        <f ca="1">IF(WILTPT&lt;=0,1,MAX(0,MIN(1,(CalcTable[[#This Row],[IWC]]-WILTPT)/(MAD-WILTPT))))</f>
        <v>#NAME?</v>
      </c>
      <c r="R3253" s="13" t="e">
        <f ca="1">CalcTable[[#This Row],[ETMult]]*CalcTable[[#This Row],[ETb]]</f>
        <v>#NAME?</v>
      </c>
      <c r="S3253" s="13" t="b">
        <f>INDEX(IRR_LIST,CalcTable[[#This Row],[Day of Week]]+1)</f>
        <v>1</v>
      </c>
      <c r="T3253" s="13">
        <f t="shared" ca="1" si="1014"/>
        <v>4.6000000000000005</v>
      </c>
      <c r="U3253" s="13" t="b">
        <f ca="1">IF(CalcTable[[#This Row],[IrrPrecip]]&gt;=IC_MM,FALSE,TRUE)</f>
        <v>1</v>
      </c>
      <c r="V3253" s="13" t="b">
        <f t="shared" si="1015"/>
        <v>1</v>
      </c>
      <c r="W3253" s="13" t="e">
        <f ca="1">IF(AND(IRR_DRIP=FALSE,CalcTable[[#This Row],[IrrHours]]&lt;=0),FALSE,TRUE)</f>
        <v>#NAME?</v>
      </c>
      <c r="X3253" s="13" t="e">
        <f ca="1">AND(CalcTable[[#This Row],[IrrDay]],CalcTable[[#This Row],[IrrRain]],CalcTable[[#This Row],[IrrWarm]],CalcTable[[#This Row],[IrrWindy]])</f>
        <v>#NAME?</v>
      </c>
      <c r="Y3253" s="13" t="e">
        <f t="shared" ca="1" si="1016"/>
        <v>#NAME?</v>
      </c>
      <c r="Z3253" s="13" t="e">
        <f ca="1">CalcTable[[#This Row],[IrrHours]]/5</f>
        <v>#NAME?</v>
      </c>
      <c r="AA3253" s="13" t="e">
        <f ca="1">IF(CalcTable[[#This Row],[IrrFlag]]=FALSE,0,MAX(0,CalcTable[[#This Row],[VolRednWind]]*(FCAP*IRR_TARGET-CalcTable[[#This Row],[IWC]])))</f>
        <v>#NAME?</v>
      </c>
      <c r="AB3253" s="13" t="e">
        <f ca="1">CalcTable[[#This Row],[IWC]]+CalcTable[[#This Row],[Eff Precip]]+CalcTable[[#This Row],[IrrAmt]]-CalcTable[[#This Row],[AET]]</f>
        <v>#NAME?</v>
      </c>
      <c r="AC3253" s="13" t="e">
        <f ca="1">IF(CalcTable[[#This Row],[PWC]]&gt;FCAP,MIN(24*PERC,MIN(SAT,CalcTable[[#This Row],[PWC]])-FCAP),0)</f>
        <v>#NAME?</v>
      </c>
      <c r="AD3253" s="13" t="e">
        <f ca="1">IF(CalcTable[[#This Row],[PWC]]&gt;SAT,CalcTable[[#This Row],[PWC]]-SAT,0)</f>
        <v>#NAME?</v>
      </c>
      <c r="AE3253" s="13" t="e">
        <f ca="1">CalcTable[[#This Row],[PWC]]-CalcTable[[#This Row],[PercAmt]]-CalcTable[[#This Row],[Runoff]]</f>
        <v>#NAME?</v>
      </c>
      <c r="AF3253" s="13" t="e">
        <f ca="1">CalcTable[[#This Row],[IrrAmt]]/1000*CUR_IRR_AREA*10000/IRR_EFF</f>
        <v>#NAME?</v>
      </c>
      <c r="AG3253" s="147"/>
      <c r="AH3253" s="13"/>
      <c r="AI3253" s="50">
        <v>0</v>
      </c>
      <c r="AJ3253" s="50">
        <v>0</v>
      </c>
      <c r="AK3253" s="50">
        <v>0</v>
      </c>
      <c r="AL3253" s="50">
        <v>0</v>
      </c>
      <c r="AM3253" s="50"/>
      <c r="AN3253" s="50"/>
      <c r="AO3253" s="50"/>
      <c r="AP3253" s="50"/>
      <c r="AQ3253" s="50"/>
      <c r="AR3253" s="50"/>
      <c r="AS3253" s="50"/>
      <c r="AT3253" s="50"/>
      <c r="AU3253" s="50"/>
      <c r="AV3253" s="50"/>
      <c r="AW3253" s="50"/>
      <c r="AX3253" s="50">
        <f t="shared" si="1027"/>
        <v>0</v>
      </c>
      <c r="AY3253" s="50"/>
      <c r="AZ3253" s="50">
        <f t="shared" si="1017"/>
        <v>0</v>
      </c>
      <c r="BA3253" s="50">
        <f t="shared" si="1018"/>
        <v>0</v>
      </c>
      <c r="BB3253" s="50">
        <f t="shared" si="1019"/>
        <v>0</v>
      </c>
      <c r="BC3253" s="17">
        <f t="shared" si="1020"/>
        <v>19815</v>
      </c>
      <c r="BD3253" s="50">
        <f t="shared" si="1021"/>
        <v>0</v>
      </c>
      <c r="BE3253" s="50">
        <f t="shared" si="1022"/>
        <v>0</v>
      </c>
      <c r="BF3253" s="50">
        <f t="shared" si="1028"/>
        <v>0</v>
      </c>
      <c r="BG3253" s="50"/>
      <c r="BH3253" s="17">
        <f t="shared" si="1023"/>
        <v>0</v>
      </c>
      <c r="BI3253" s="17">
        <f t="shared" si="1031"/>
        <v>3253</v>
      </c>
      <c r="BJ3253" s="17">
        <f t="shared" si="1029"/>
        <v>3253</v>
      </c>
      <c r="BK3253" s="150">
        <f t="shared" si="1030"/>
        <v>29727</v>
      </c>
      <c r="BL3253" s="50" t="e">
        <f t="shared" ca="1" si="1024"/>
        <v>#NAME?</v>
      </c>
      <c r="BM3253" s="50" t="e">
        <f t="shared" ca="1" si="1025"/>
        <v>#NAME?</v>
      </c>
      <c r="BN3253" s="50" t="e">
        <f t="shared" ca="1" si="1026"/>
        <v>#NAME?</v>
      </c>
    </row>
    <row r="3254" spans="1:66" x14ac:dyDescent="0.35">
      <c r="A3254" s="48">
        <v>29728</v>
      </c>
      <c r="B3254" s="17">
        <v>1981</v>
      </c>
      <c r="C3254" s="17">
        <v>5</v>
      </c>
      <c r="D3254" s="17">
        <v>142</v>
      </c>
      <c r="E3254" s="17">
        <v>22</v>
      </c>
      <c r="F3254" s="17">
        <v>6</v>
      </c>
      <c r="G3254" s="50">
        <v>11.2</v>
      </c>
      <c r="H3254" s="32">
        <v>3.5167028381023249</v>
      </c>
      <c r="I3254" s="50">
        <v>16.833333333333332</v>
      </c>
      <c r="J3254" s="13">
        <v>4.4000000000000004</v>
      </c>
      <c r="K3254" s="13">
        <f t="shared" si="1012"/>
        <v>4.4000000000000004</v>
      </c>
      <c r="L3254" s="13">
        <f t="shared" si="1013"/>
        <v>0</v>
      </c>
      <c r="M3254" s="13" t="e">
        <f ca="1">CalcTable[[#This Row],[IWC]]-AE3253</f>
        <v>#NAME?</v>
      </c>
      <c r="N3254" s="13" t="e">
        <f ca="1">IF(CalcTable[[#This Row],[Day of Year]]&lt;123,FCAP,AE3253)</f>
        <v>#NAME?</v>
      </c>
      <c r="O3254" s="17" t="e">
        <f ca="1">IF(IRR_DRIP,5,COUNTIF('IDET Wind Values'!C3238:G3238,"&lt;="&amp;IRR_MAXWIND))</f>
        <v>#NAME?</v>
      </c>
      <c r="P3254" s="13" t="e">
        <f ca="1">CalcTable[[#This Row],[ET_o]]*KL</f>
        <v>#NAME?</v>
      </c>
      <c r="Q3254" s="13" t="e">
        <f ca="1">IF(WILTPT&lt;=0,1,MAX(0,MIN(1,(CalcTable[[#This Row],[IWC]]-WILTPT)/(MAD-WILTPT))))</f>
        <v>#NAME?</v>
      </c>
      <c r="R3254" s="13" t="e">
        <f ca="1">CalcTable[[#This Row],[ETMult]]*CalcTable[[#This Row],[ETb]]</f>
        <v>#NAME?</v>
      </c>
      <c r="S3254" s="13" t="b">
        <f>INDEX(IRR_LIST,CalcTable[[#This Row],[Day of Week]]+1)</f>
        <v>0</v>
      </c>
      <c r="T3254" s="13">
        <f t="shared" ca="1" si="1014"/>
        <v>5</v>
      </c>
      <c r="U3254" s="13" t="b">
        <f ca="1">IF(CalcTable[[#This Row],[IrrPrecip]]&gt;=IC_MM,FALSE,TRUE)</f>
        <v>1</v>
      </c>
      <c r="V3254" s="13" t="b">
        <f t="shared" si="1015"/>
        <v>1</v>
      </c>
      <c r="W3254" s="13" t="e">
        <f ca="1">IF(AND(IRR_DRIP=FALSE,CalcTable[[#This Row],[IrrHours]]&lt;=0),FALSE,TRUE)</f>
        <v>#NAME?</v>
      </c>
      <c r="X3254" s="13" t="e">
        <f ca="1">AND(CalcTable[[#This Row],[IrrDay]],CalcTable[[#This Row],[IrrRain]],CalcTable[[#This Row],[IrrWarm]],CalcTable[[#This Row],[IrrWindy]])</f>
        <v>#NAME?</v>
      </c>
      <c r="Y3254" s="13" t="e">
        <f t="shared" ca="1" si="1016"/>
        <v>#NAME?</v>
      </c>
      <c r="Z3254" s="13" t="e">
        <f ca="1">CalcTable[[#This Row],[IrrHours]]/5</f>
        <v>#NAME?</v>
      </c>
      <c r="AA3254" s="13" t="e">
        <f ca="1">IF(CalcTable[[#This Row],[IrrFlag]]=FALSE,0,MAX(0,CalcTable[[#This Row],[VolRednWind]]*(FCAP*IRR_TARGET-CalcTable[[#This Row],[IWC]])))</f>
        <v>#NAME?</v>
      </c>
      <c r="AB3254" s="13" t="e">
        <f ca="1">CalcTable[[#This Row],[IWC]]+CalcTable[[#This Row],[Eff Precip]]+CalcTable[[#This Row],[IrrAmt]]-CalcTable[[#This Row],[AET]]</f>
        <v>#NAME?</v>
      </c>
      <c r="AC3254" s="13" t="e">
        <f ca="1">IF(CalcTable[[#This Row],[PWC]]&gt;FCAP,MIN(24*PERC,MIN(SAT,CalcTable[[#This Row],[PWC]])-FCAP),0)</f>
        <v>#NAME?</v>
      </c>
      <c r="AD3254" s="13" t="e">
        <f ca="1">IF(CalcTable[[#This Row],[PWC]]&gt;SAT,CalcTable[[#This Row],[PWC]]-SAT,0)</f>
        <v>#NAME?</v>
      </c>
      <c r="AE3254" s="13" t="e">
        <f ca="1">CalcTable[[#This Row],[PWC]]-CalcTable[[#This Row],[PercAmt]]-CalcTable[[#This Row],[Runoff]]</f>
        <v>#NAME?</v>
      </c>
      <c r="AF3254" s="13" t="e">
        <f ca="1">CalcTable[[#This Row],[IrrAmt]]/1000*CUR_IRR_AREA*10000/IRR_EFF</f>
        <v>#NAME?</v>
      </c>
      <c r="AG3254" s="147"/>
      <c r="AH3254" s="13"/>
      <c r="AI3254" s="50">
        <v>0</v>
      </c>
      <c r="AJ3254" s="50">
        <v>0</v>
      </c>
      <c r="AK3254" s="50">
        <v>0</v>
      </c>
      <c r="AL3254" s="50">
        <v>4.3468517477646316</v>
      </c>
      <c r="AM3254" s="50"/>
      <c r="AN3254" s="50"/>
      <c r="AO3254" s="50"/>
      <c r="AP3254" s="50"/>
      <c r="AQ3254" s="50"/>
      <c r="AR3254" s="50"/>
      <c r="AS3254" s="50"/>
      <c r="AT3254" s="50"/>
      <c r="AU3254" s="50"/>
      <c r="AV3254" s="50"/>
      <c r="AW3254" s="50"/>
      <c r="AX3254" s="50">
        <f t="shared" si="1027"/>
        <v>4.3468517477646316</v>
      </c>
      <c r="AY3254" s="50"/>
      <c r="AZ3254" s="50">
        <f t="shared" si="1017"/>
        <v>127.50765126776254</v>
      </c>
      <c r="BA3254" s="50">
        <f t="shared" si="1018"/>
        <v>196.32130433290425</v>
      </c>
      <c r="BB3254" s="50">
        <f t="shared" si="1019"/>
        <v>202.39309725041676</v>
      </c>
      <c r="BC3254" s="17">
        <f t="shared" si="1020"/>
        <v>19815</v>
      </c>
      <c r="BD3254" s="50">
        <f t="shared" si="1021"/>
        <v>4.3468517477646316</v>
      </c>
      <c r="BE3254" s="50">
        <f t="shared" si="1022"/>
        <v>127.50765126776254</v>
      </c>
      <c r="BF3254" s="50">
        <f t="shared" si="1028"/>
        <v>208.56192633859146</v>
      </c>
      <c r="BG3254" s="50"/>
      <c r="BH3254" s="17">
        <f t="shared" si="1023"/>
        <v>0</v>
      </c>
      <c r="BI3254" s="17">
        <f t="shared" si="1031"/>
        <v>3254</v>
      </c>
      <c r="BJ3254" s="17">
        <f t="shared" si="1029"/>
        <v>3254</v>
      </c>
      <c r="BK3254" s="150">
        <f t="shared" si="1030"/>
        <v>29728</v>
      </c>
      <c r="BL3254" s="50" t="e">
        <f t="shared" ca="1" si="1024"/>
        <v>#NAME?</v>
      </c>
      <c r="BM3254" s="50" t="e">
        <f t="shared" ca="1" si="1025"/>
        <v>#NAME?</v>
      </c>
      <c r="BN3254" s="50" t="e">
        <f t="shared" ca="1" si="1026"/>
        <v>#NAME?</v>
      </c>
    </row>
    <row r="3255" spans="1:66" x14ac:dyDescent="0.35">
      <c r="A3255" s="48">
        <v>29729</v>
      </c>
      <c r="B3255" s="17">
        <v>1981</v>
      </c>
      <c r="C3255" s="17">
        <v>5</v>
      </c>
      <c r="D3255" s="17">
        <v>143</v>
      </c>
      <c r="E3255" s="17">
        <v>23</v>
      </c>
      <c r="F3255" s="17">
        <v>7</v>
      </c>
      <c r="G3255" s="50">
        <v>11.1</v>
      </c>
      <c r="H3255" s="32">
        <v>3.9328959854122405</v>
      </c>
      <c r="I3255" s="50">
        <v>12.333333333333334</v>
      </c>
      <c r="J3255" s="13">
        <v>0.6</v>
      </c>
      <c r="K3255" s="13">
        <f t="shared" si="1012"/>
        <v>0.6</v>
      </c>
      <c r="L3255" s="13">
        <f t="shared" si="1013"/>
        <v>0</v>
      </c>
      <c r="M3255" s="13" t="e">
        <f ca="1">CalcTable[[#This Row],[IWC]]-AE3254</f>
        <v>#NAME?</v>
      </c>
      <c r="N3255" s="13" t="e">
        <f ca="1">IF(CalcTable[[#This Row],[Day of Year]]&lt;123,FCAP,AE3254)</f>
        <v>#NAME?</v>
      </c>
      <c r="O3255" s="17" t="e">
        <f ca="1">IF(IRR_DRIP,5,COUNTIF('IDET Wind Values'!C3239:G3239,"&lt;="&amp;IRR_MAXWIND))</f>
        <v>#NAME?</v>
      </c>
      <c r="P3255" s="13" t="e">
        <f ca="1">CalcTable[[#This Row],[ET_o]]*KL</f>
        <v>#NAME?</v>
      </c>
      <c r="Q3255" s="13" t="e">
        <f ca="1">IF(WILTPT&lt;=0,1,MAX(0,MIN(1,(CalcTable[[#This Row],[IWC]]-WILTPT)/(MAD-WILTPT))))</f>
        <v>#NAME?</v>
      </c>
      <c r="R3255" s="13" t="e">
        <f ca="1">CalcTable[[#This Row],[ETMult]]*CalcTable[[#This Row],[ETb]]</f>
        <v>#NAME?</v>
      </c>
      <c r="S3255" s="13" t="b">
        <f>INDEX(IRR_LIST,CalcTable[[#This Row],[Day of Week]]+1)</f>
        <v>0</v>
      </c>
      <c r="T3255" s="13">
        <f t="shared" ca="1" si="1014"/>
        <v>5.2</v>
      </c>
      <c r="U3255" s="13" t="b">
        <f ca="1">IF(CalcTable[[#This Row],[IrrPrecip]]&gt;=IC_MM,FALSE,TRUE)</f>
        <v>1</v>
      </c>
      <c r="V3255" s="13" t="b">
        <f t="shared" si="1015"/>
        <v>1</v>
      </c>
      <c r="W3255" s="13" t="e">
        <f ca="1">IF(AND(IRR_DRIP=FALSE,CalcTable[[#This Row],[IrrHours]]&lt;=0),FALSE,TRUE)</f>
        <v>#NAME?</v>
      </c>
      <c r="X3255" s="13" t="e">
        <f ca="1">AND(CalcTable[[#This Row],[IrrDay]],CalcTable[[#This Row],[IrrRain]],CalcTable[[#This Row],[IrrWarm]],CalcTable[[#This Row],[IrrWindy]])</f>
        <v>#NAME?</v>
      </c>
      <c r="Y3255" s="13" t="e">
        <f t="shared" ca="1" si="1016"/>
        <v>#NAME?</v>
      </c>
      <c r="Z3255" s="13" t="e">
        <f ca="1">CalcTable[[#This Row],[IrrHours]]/5</f>
        <v>#NAME?</v>
      </c>
      <c r="AA3255" s="13" t="e">
        <f ca="1">IF(CalcTable[[#This Row],[IrrFlag]]=FALSE,0,MAX(0,CalcTable[[#This Row],[VolRednWind]]*(FCAP*IRR_TARGET-CalcTable[[#This Row],[IWC]])))</f>
        <v>#NAME?</v>
      </c>
      <c r="AB3255" s="13" t="e">
        <f ca="1">CalcTable[[#This Row],[IWC]]+CalcTable[[#This Row],[Eff Precip]]+CalcTable[[#This Row],[IrrAmt]]-CalcTable[[#This Row],[AET]]</f>
        <v>#NAME?</v>
      </c>
      <c r="AC3255" s="13" t="e">
        <f ca="1">IF(CalcTable[[#This Row],[PWC]]&gt;FCAP,MIN(24*PERC,MIN(SAT,CalcTable[[#This Row],[PWC]])-FCAP),0)</f>
        <v>#NAME?</v>
      </c>
      <c r="AD3255" s="13" t="e">
        <f ca="1">IF(CalcTable[[#This Row],[PWC]]&gt;SAT,CalcTable[[#This Row],[PWC]]-SAT,0)</f>
        <v>#NAME?</v>
      </c>
      <c r="AE3255" s="13" t="e">
        <f ca="1">CalcTable[[#This Row],[PWC]]-CalcTable[[#This Row],[PercAmt]]-CalcTable[[#This Row],[Runoff]]</f>
        <v>#NAME?</v>
      </c>
      <c r="AF3255" s="13" t="e">
        <f ca="1">CalcTable[[#This Row],[IrrAmt]]/1000*CUR_IRR_AREA*10000/IRR_EFF</f>
        <v>#NAME?</v>
      </c>
      <c r="AG3255" s="147"/>
      <c r="AH3255" s="13"/>
      <c r="AI3255" s="50">
        <v>0</v>
      </c>
      <c r="AJ3255" s="50">
        <v>0</v>
      </c>
      <c r="AK3255" s="50">
        <v>0</v>
      </c>
      <c r="AL3255" s="50">
        <v>0</v>
      </c>
      <c r="AM3255" s="50"/>
      <c r="AN3255" s="50"/>
      <c r="AO3255" s="50"/>
      <c r="AP3255" s="50"/>
      <c r="AQ3255" s="50"/>
      <c r="AR3255" s="50"/>
      <c r="AS3255" s="50"/>
      <c r="AT3255" s="50"/>
      <c r="AU3255" s="50"/>
      <c r="AV3255" s="50"/>
      <c r="AW3255" s="50"/>
      <c r="AX3255" s="50">
        <f t="shared" si="1027"/>
        <v>0</v>
      </c>
      <c r="AY3255" s="50"/>
      <c r="AZ3255" s="50">
        <f t="shared" si="1017"/>
        <v>0</v>
      </c>
      <c r="BA3255" s="50">
        <f t="shared" si="1018"/>
        <v>0</v>
      </c>
      <c r="BB3255" s="50">
        <f t="shared" si="1019"/>
        <v>0</v>
      </c>
      <c r="BC3255" s="17">
        <f t="shared" si="1020"/>
        <v>19815</v>
      </c>
      <c r="BD3255" s="50">
        <f t="shared" si="1021"/>
        <v>0</v>
      </c>
      <c r="BE3255" s="50">
        <f t="shared" si="1022"/>
        <v>0</v>
      </c>
      <c r="BF3255" s="50">
        <f t="shared" si="1028"/>
        <v>0</v>
      </c>
      <c r="BG3255" s="50"/>
      <c r="BH3255" s="17">
        <f t="shared" si="1023"/>
        <v>0</v>
      </c>
      <c r="BI3255" s="17">
        <f t="shared" si="1031"/>
        <v>3255</v>
      </c>
      <c r="BJ3255" s="17">
        <f t="shared" si="1029"/>
        <v>3255</v>
      </c>
      <c r="BK3255" s="150">
        <f t="shared" si="1030"/>
        <v>29729</v>
      </c>
      <c r="BL3255" s="50" t="e">
        <f t="shared" ca="1" si="1024"/>
        <v>#NAME?</v>
      </c>
      <c r="BM3255" s="50" t="e">
        <f t="shared" ca="1" si="1025"/>
        <v>#NAME?</v>
      </c>
      <c r="BN3255" s="50" t="e">
        <f t="shared" ca="1" si="1026"/>
        <v>#NAME?</v>
      </c>
    </row>
    <row r="3256" spans="1:66" x14ac:dyDescent="0.35">
      <c r="A3256" s="48">
        <v>29730</v>
      </c>
      <c r="B3256" s="17">
        <v>1981</v>
      </c>
      <c r="C3256" s="17">
        <v>5</v>
      </c>
      <c r="D3256" s="17">
        <v>144</v>
      </c>
      <c r="E3256" s="17">
        <v>24</v>
      </c>
      <c r="F3256" s="17">
        <v>1</v>
      </c>
      <c r="G3256" s="50">
        <v>8.1999999999999993</v>
      </c>
      <c r="H3256" s="32">
        <v>5.2307785964692162</v>
      </c>
      <c r="I3256" s="50">
        <v>13.666666666666666</v>
      </c>
      <c r="J3256" s="13">
        <v>0</v>
      </c>
      <c r="K3256" s="13">
        <f t="shared" si="1012"/>
        <v>0</v>
      </c>
      <c r="L3256" s="13">
        <f t="shared" si="1013"/>
        <v>0</v>
      </c>
      <c r="M3256" s="13" t="e">
        <f ca="1">CalcTable[[#This Row],[IWC]]-AE3255</f>
        <v>#NAME?</v>
      </c>
      <c r="N3256" s="13" t="e">
        <f ca="1">IF(CalcTable[[#This Row],[Day of Year]]&lt;123,FCAP,AE3255)</f>
        <v>#NAME?</v>
      </c>
      <c r="O3256" s="17" t="e">
        <f ca="1">IF(IRR_DRIP,5,COUNTIF('IDET Wind Values'!C3240:G3240,"&lt;="&amp;IRR_MAXWIND))</f>
        <v>#NAME?</v>
      </c>
      <c r="P3256" s="13" t="e">
        <f ca="1">CalcTable[[#This Row],[ET_o]]*KL</f>
        <v>#NAME?</v>
      </c>
      <c r="Q3256" s="13" t="e">
        <f ca="1">IF(WILTPT&lt;=0,1,MAX(0,MIN(1,(CalcTable[[#This Row],[IWC]]-WILTPT)/(MAD-WILTPT))))</f>
        <v>#NAME?</v>
      </c>
      <c r="R3256" s="13" t="e">
        <f ca="1">CalcTable[[#This Row],[ETMult]]*CalcTable[[#This Row],[ETb]]</f>
        <v>#NAME?</v>
      </c>
      <c r="S3256" s="13" t="b">
        <f>INDEX(IRR_LIST,CalcTable[[#This Row],[Day of Week]]+1)</f>
        <v>1</v>
      </c>
      <c r="T3256" s="13">
        <f t="shared" ca="1" si="1014"/>
        <v>5</v>
      </c>
      <c r="U3256" s="13" t="b">
        <f ca="1">IF(CalcTable[[#This Row],[IrrPrecip]]&gt;=IC_MM,FALSE,TRUE)</f>
        <v>1</v>
      </c>
      <c r="V3256" s="13" t="b">
        <f t="shared" si="1015"/>
        <v>1</v>
      </c>
      <c r="W3256" s="13" t="e">
        <f ca="1">IF(AND(IRR_DRIP=FALSE,CalcTable[[#This Row],[IrrHours]]&lt;=0),FALSE,TRUE)</f>
        <v>#NAME?</v>
      </c>
      <c r="X3256" s="13" t="e">
        <f ca="1">AND(CalcTable[[#This Row],[IrrDay]],CalcTable[[#This Row],[IrrRain]],CalcTable[[#This Row],[IrrWarm]],CalcTable[[#This Row],[IrrWindy]])</f>
        <v>#NAME?</v>
      </c>
      <c r="Y3256" s="13" t="e">
        <f t="shared" ca="1" si="1016"/>
        <v>#NAME?</v>
      </c>
      <c r="Z3256" s="13" t="e">
        <f ca="1">CalcTable[[#This Row],[IrrHours]]/5</f>
        <v>#NAME?</v>
      </c>
      <c r="AA3256" s="13" t="e">
        <f ca="1">IF(CalcTable[[#This Row],[IrrFlag]]=FALSE,0,MAX(0,CalcTable[[#This Row],[VolRednWind]]*(FCAP*IRR_TARGET-CalcTable[[#This Row],[IWC]])))</f>
        <v>#NAME?</v>
      </c>
      <c r="AB3256" s="13" t="e">
        <f ca="1">CalcTable[[#This Row],[IWC]]+CalcTable[[#This Row],[Eff Precip]]+CalcTable[[#This Row],[IrrAmt]]-CalcTable[[#This Row],[AET]]</f>
        <v>#NAME?</v>
      </c>
      <c r="AC3256" s="13" t="e">
        <f ca="1">IF(CalcTable[[#This Row],[PWC]]&gt;FCAP,MIN(24*PERC,MIN(SAT,CalcTable[[#This Row],[PWC]])-FCAP),0)</f>
        <v>#NAME?</v>
      </c>
      <c r="AD3256" s="13" t="e">
        <f ca="1">IF(CalcTable[[#This Row],[PWC]]&gt;SAT,CalcTable[[#This Row],[PWC]]-SAT,0)</f>
        <v>#NAME?</v>
      </c>
      <c r="AE3256" s="13" t="e">
        <f ca="1">CalcTable[[#This Row],[PWC]]-CalcTable[[#This Row],[PercAmt]]-CalcTable[[#This Row],[Runoff]]</f>
        <v>#NAME?</v>
      </c>
      <c r="AF3256" s="13" t="e">
        <f ca="1">CalcTable[[#This Row],[IrrAmt]]/1000*CUR_IRR_AREA*10000/IRR_EFF</f>
        <v>#NAME?</v>
      </c>
      <c r="AG3256" s="147"/>
      <c r="AH3256" s="13"/>
      <c r="AI3256" s="50">
        <v>6.5333445056717512</v>
      </c>
      <c r="AJ3256" s="50">
        <v>9.9152010894822027</v>
      </c>
      <c r="AK3256" s="50">
        <v>0</v>
      </c>
      <c r="AL3256" s="50">
        <v>0</v>
      </c>
      <c r="AM3256" s="50"/>
      <c r="AN3256" s="50"/>
      <c r="AO3256" s="50"/>
      <c r="AP3256" s="50"/>
      <c r="AQ3256" s="50"/>
      <c r="AR3256" s="50"/>
      <c r="AS3256" s="50"/>
      <c r="AT3256" s="50"/>
      <c r="AU3256" s="50"/>
      <c r="AV3256" s="50"/>
      <c r="AW3256" s="50"/>
      <c r="AX3256" s="50">
        <f t="shared" si="1027"/>
        <v>16.448545595153952</v>
      </c>
      <c r="AY3256" s="50"/>
      <c r="AZ3256" s="50">
        <f t="shared" si="1017"/>
        <v>386.66828470799697</v>
      </c>
      <c r="BA3256" s="50">
        <f t="shared" si="1018"/>
        <v>627.30749437486838</v>
      </c>
      <c r="BB3256" s="50">
        <f t="shared" si="1019"/>
        <v>649.27150181059483</v>
      </c>
      <c r="BC3256" s="17">
        <f t="shared" si="1020"/>
        <v>19815</v>
      </c>
      <c r="BD3256" s="50">
        <f t="shared" si="1021"/>
        <v>16.448545595153952</v>
      </c>
      <c r="BE3256" s="50">
        <f t="shared" si="1022"/>
        <v>386.66828470799697</v>
      </c>
      <c r="BF3256" s="50">
        <f t="shared" si="1028"/>
        <v>632.46622073986771</v>
      </c>
      <c r="BG3256" s="50"/>
      <c r="BH3256" s="17">
        <f t="shared" si="1023"/>
        <v>0</v>
      </c>
      <c r="BI3256" s="17">
        <f t="shared" si="1031"/>
        <v>3256</v>
      </c>
      <c r="BJ3256" s="17">
        <f t="shared" si="1029"/>
        <v>3256</v>
      </c>
      <c r="BK3256" s="150">
        <f t="shared" si="1030"/>
        <v>29730</v>
      </c>
      <c r="BL3256" s="50" t="e">
        <f t="shared" ca="1" si="1024"/>
        <v>#NAME?</v>
      </c>
      <c r="BM3256" s="50" t="e">
        <f t="shared" ca="1" si="1025"/>
        <v>#NAME?</v>
      </c>
      <c r="BN3256" s="50" t="e">
        <f t="shared" ca="1" si="1026"/>
        <v>#NAME?</v>
      </c>
    </row>
    <row r="3257" spans="1:66" x14ac:dyDescent="0.35">
      <c r="A3257" s="48">
        <v>29731</v>
      </c>
      <c r="B3257" s="17">
        <v>1981</v>
      </c>
      <c r="C3257" s="17">
        <v>5</v>
      </c>
      <c r="D3257" s="17">
        <v>145</v>
      </c>
      <c r="E3257" s="17">
        <v>25</v>
      </c>
      <c r="F3257" s="17">
        <v>2</v>
      </c>
      <c r="G3257" s="50">
        <v>8.3000000000000007</v>
      </c>
      <c r="H3257" s="32">
        <v>5.6357739790900476</v>
      </c>
      <c r="I3257" s="50">
        <v>7.166666666666667</v>
      </c>
      <c r="J3257" s="13">
        <v>0</v>
      </c>
      <c r="K3257" s="13">
        <f t="shared" si="1012"/>
        <v>0</v>
      </c>
      <c r="L3257" s="13">
        <f t="shared" si="1013"/>
        <v>0</v>
      </c>
      <c r="M3257" s="13" t="e">
        <f ca="1">CalcTable[[#This Row],[IWC]]-AE3256</f>
        <v>#NAME?</v>
      </c>
      <c r="N3257" s="13" t="e">
        <f ca="1">IF(CalcTable[[#This Row],[Day of Year]]&lt;123,FCAP,AE3256)</f>
        <v>#NAME?</v>
      </c>
      <c r="O3257" s="17" t="e">
        <f ca="1">IF(IRR_DRIP,5,COUNTIF('IDET Wind Values'!C3241:G3241,"&lt;="&amp;IRR_MAXWIND))</f>
        <v>#NAME?</v>
      </c>
      <c r="P3257" s="13" t="e">
        <f ca="1">CalcTable[[#This Row],[ET_o]]*KL</f>
        <v>#NAME?</v>
      </c>
      <c r="Q3257" s="13" t="e">
        <f ca="1">IF(WILTPT&lt;=0,1,MAX(0,MIN(1,(CalcTable[[#This Row],[IWC]]-WILTPT)/(MAD-WILTPT))))</f>
        <v>#NAME?</v>
      </c>
      <c r="R3257" s="13" t="e">
        <f ca="1">CalcTable[[#This Row],[ETMult]]*CalcTable[[#This Row],[ETb]]</f>
        <v>#NAME?</v>
      </c>
      <c r="S3257" s="13" t="b">
        <f>INDEX(IRR_LIST,CalcTable[[#This Row],[Day of Week]]+1)</f>
        <v>0</v>
      </c>
      <c r="T3257" s="13">
        <f t="shared" ca="1" si="1014"/>
        <v>0.6</v>
      </c>
      <c r="U3257" s="13" t="b">
        <f ca="1">IF(CalcTable[[#This Row],[IrrPrecip]]&gt;=IC_MM,FALSE,TRUE)</f>
        <v>1</v>
      </c>
      <c r="V3257" s="13" t="b">
        <f t="shared" si="1015"/>
        <v>1</v>
      </c>
      <c r="W3257" s="13" t="e">
        <f ca="1">IF(AND(IRR_DRIP=FALSE,CalcTable[[#This Row],[IrrHours]]&lt;=0),FALSE,TRUE)</f>
        <v>#NAME?</v>
      </c>
      <c r="X3257" s="13" t="e">
        <f ca="1">AND(CalcTable[[#This Row],[IrrDay]],CalcTable[[#This Row],[IrrRain]],CalcTable[[#This Row],[IrrWarm]],CalcTable[[#This Row],[IrrWindy]])</f>
        <v>#NAME?</v>
      </c>
      <c r="Y3257" s="13" t="e">
        <f t="shared" ca="1" si="1016"/>
        <v>#NAME?</v>
      </c>
      <c r="Z3257" s="13" t="e">
        <f ca="1">CalcTable[[#This Row],[IrrHours]]/5</f>
        <v>#NAME?</v>
      </c>
      <c r="AA3257" s="13" t="e">
        <f ca="1">IF(CalcTable[[#This Row],[IrrFlag]]=FALSE,0,MAX(0,CalcTable[[#This Row],[VolRednWind]]*(FCAP*IRR_TARGET-CalcTable[[#This Row],[IWC]])))</f>
        <v>#NAME?</v>
      </c>
      <c r="AB3257" s="13" t="e">
        <f ca="1">CalcTable[[#This Row],[IWC]]+CalcTable[[#This Row],[Eff Precip]]+CalcTable[[#This Row],[IrrAmt]]-CalcTable[[#This Row],[AET]]</f>
        <v>#NAME?</v>
      </c>
      <c r="AC3257" s="13" t="e">
        <f ca="1">IF(CalcTable[[#This Row],[PWC]]&gt;FCAP,MIN(24*PERC,MIN(SAT,CalcTable[[#This Row],[PWC]])-FCAP),0)</f>
        <v>#NAME?</v>
      </c>
      <c r="AD3257" s="13" t="e">
        <f ca="1">IF(CalcTable[[#This Row],[PWC]]&gt;SAT,CalcTable[[#This Row],[PWC]]-SAT,0)</f>
        <v>#NAME?</v>
      </c>
      <c r="AE3257" s="13" t="e">
        <f ca="1">CalcTable[[#This Row],[PWC]]-CalcTable[[#This Row],[PercAmt]]-CalcTable[[#This Row],[Runoff]]</f>
        <v>#NAME?</v>
      </c>
      <c r="AF3257" s="13" t="e">
        <f ca="1">CalcTable[[#This Row],[IrrAmt]]/1000*CUR_IRR_AREA*10000/IRR_EFF</f>
        <v>#NAME?</v>
      </c>
      <c r="AG3257" s="147"/>
      <c r="AH3257" s="13"/>
      <c r="AI3257" s="50">
        <v>0</v>
      </c>
      <c r="AJ3257" s="50">
        <v>0</v>
      </c>
      <c r="AK3257" s="50">
        <v>7.0371080694282169</v>
      </c>
      <c r="AL3257" s="50">
        <v>7.3200210200348046</v>
      </c>
      <c r="AM3257" s="50"/>
      <c r="AN3257" s="50"/>
      <c r="AO3257" s="50"/>
      <c r="AP3257" s="50"/>
      <c r="AQ3257" s="50"/>
      <c r="AR3257" s="50"/>
      <c r="AS3257" s="50"/>
      <c r="AT3257" s="50"/>
      <c r="AU3257" s="50"/>
      <c r="AV3257" s="50"/>
      <c r="AW3257" s="50"/>
      <c r="AX3257" s="50">
        <f t="shared" si="1027"/>
        <v>14.357129089463022</v>
      </c>
      <c r="AY3257" s="50"/>
      <c r="AZ3257" s="50">
        <f t="shared" si="1017"/>
        <v>317.93153493930151</v>
      </c>
      <c r="BA3257" s="50">
        <f t="shared" si="1018"/>
        <v>489.51363316051186</v>
      </c>
      <c r="BB3257" s="50">
        <f t="shared" si="1019"/>
        <v>504.65323006238339</v>
      </c>
      <c r="BC3257" s="17">
        <f t="shared" si="1020"/>
        <v>19815</v>
      </c>
      <c r="BD3257" s="50">
        <f t="shared" si="1021"/>
        <v>14.357129089463022</v>
      </c>
      <c r="BE3257" s="50">
        <f t="shared" si="1022"/>
        <v>317.93153493930151</v>
      </c>
      <c r="BF3257" s="50">
        <f t="shared" si="1028"/>
        <v>520.03477996375364</v>
      </c>
      <c r="BG3257" s="50"/>
      <c r="BH3257" s="17">
        <f t="shared" si="1023"/>
        <v>0</v>
      </c>
      <c r="BI3257" s="17">
        <f t="shared" si="1031"/>
        <v>3257</v>
      </c>
      <c r="BJ3257" s="17">
        <f t="shared" si="1029"/>
        <v>3257</v>
      </c>
      <c r="BK3257" s="150">
        <f t="shared" si="1030"/>
        <v>29731</v>
      </c>
      <c r="BL3257" s="50" t="e">
        <f t="shared" ca="1" si="1024"/>
        <v>#NAME?</v>
      </c>
      <c r="BM3257" s="50" t="e">
        <f t="shared" ca="1" si="1025"/>
        <v>#NAME?</v>
      </c>
      <c r="BN3257" s="50" t="e">
        <f t="shared" ca="1" si="1026"/>
        <v>#NAME?</v>
      </c>
    </row>
    <row r="3258" spans="1:66" x14ac:dyDescent="0.35">
      <c r="A3258" s="48">
        <v>29732</v>
      </c>
      <c r="B3258" s="17">
        <v>1981</v>
      </c>
      <c r="C3258" s="17">
        <v>5</v>
      </c>
      <c r="D3258" s="17">
        <v>146</v>
      </c>
      <c r="E3258" s="17">
        <v>26</v>
      </c>
      <c r="F3258" s="17">
        <v>3</v>
      </c>
      <c r="G3258" s="50">
        <v>10</v>
      </c>
      <c r="H3258" s="32">
        <v>5.0520700614169884</v>
      </c>
      <c r="I3258" s="50">
        <v>10</v>
      </c>
      <c r="J3258" s="13">
        <v>0</v>
      </c>
      <c r="K3258" s="13">
        <f t="shared" si="1012"/>
        <v>0</v>
      </c>
      <c r="L3258" s="13">
        <f t="shared" si="1013"/>
        <v>0</v>
      </c>
      <c r="M3258" s="13" t="e">
        <f ca="1">CalcTable[[#This Row],[IWC]]-AE3257</f>
        <v>#NAME?</v>
      </c>
      <c r="N3258" s="13" t="e">
        <f ca="1">IF(CalcTable[[#This Row],[Day of Year]]&lt;123,FCAP,AE3257)</f>
        <v>#NAME?</v>
      </c>
      <c r="O3258" s="17" t="e">
        <f ca="1">IF(IRR_DRIP,5,COUNTIF('IDET Wind Values'!C3242:G3242,"&lt;="&amp;IRR_MAXWIND))</f>
        <v>#NAME?</v>
      </c>
      <c r="P3258" s="13" t="e">
        <f ca="1">CalcTable[[#This Row],[ET_o]]*KL</f>
        <v>#NAME?</v>
      </c>
      <c r="Q3258" s="13" t="e">
        <f ca="1">IF(WILTPT&lt;=0,1,MAX(0,MIN(1,(CalcTable[[#This Row],[IWC]]-WILTPT)/(MAD-WILTPT))))</f>
        <v>#NAME?</v>
      </c>
      <c r="R3258" s="13" t="e">
        <f ca="1">CalcTable[[#This Row],[ETMult]]*CalcTable[[#This Row],[ETb]]</f>
        <v>#NAME?</v>
      </c>
      <c r="S3258" s="13" t="b">
        <f>INDEX(IRR_LIST,CalcTable[[#This Row],[Day of Week]]+1)</f>
        <v>1</v>
      </c>
      <c r="T3258" s="13">
        <f t="shared" ca="1" si="1014"/>
        <v>0</v>
      </c>
      <c r="U3258" s="13" t="b">
        <f ca="1">IF(CalcTable[[#This Row],[IrrPrecip]]&gt;=IC_MM,FALSE,TRUE)</f>
        <v>1</v>
      </c>
      <c r="V3258" s="13" t="b">
        <f t="shared" si="1015"/>
        <v>1</v>
      </c>
      <c r="W3258" s="13" t="e">
        <f ca="1">IF(AND(IRR_DRIP=FALSE,CalcTable[[#This Row],[IrrHours]]&lt;=0),FALSE,TRUE)</f>
        <v>#NAME?</v>
      </c>
      <c r="X3258" s="13" t="e">
        <f ca="1">AND(CalcTable[[#This Row],[IrrDay]],CalcTable[[#This Row],[IrrRain]],CalcTable[[#This Row],[IrrWarm]],CalcTable[[#This Row],[IrrWindy]])</f>
        <v>#NAME?</v>
      </c>
      <c r="Y3258" s="13" t="e">
        <f t="shared" ca="1" si="1016"/>
        <v>#NAME?</v>
      </c>
      <c r="Z3258" s="13" t="e">
        <f ca="1">CalcTable[[#This Row],[IrrHours]]/5</f>
        <v>#NAME?</v>
      </c>
      <c r="AA3258" s="13" t="e">
        <f ca="1">IF(CalcTable[[#This Row],[IrrFlag]]=FALSE,0,MAX(0,CalcTable[[#This Row],[VolRednWind]]*(FCAP*IRR_TARGET-CalcTable[[#This Row],[IWC]])))</f>
        <v>#NAME?</v>
      </c>
      <c r="AB3258" s="13" t="e">
        <f ca="1">CalcTable[[#This Row],[IWC]]+CalcTable[[#This Row],[Eff Precip]]+CalcTable[[#This Row],[IrrAmt]]-CalcTable[[#This Row],[AET]]</f>
        <v>#NAME?</v>
      </c>
      <c r="AC3258" s="13" t="e">
        <f ca="1">IF(CalcTable[[#This Row],[PWC]]&gt;FCAP,MIN(24*PERC,MIN(SAT,CalcTable[[#This Row],[PWC]])-FCAP),0)</f>
        <v>#NAME?</v>
      </c>
      <c r="AD3258" s="13" t="e">
        <f ca="1">IF(CalcTable[[#This Row],[PWC]]&gt;SAT,CalcTable[[#This Row],[PWC]]-SAT,0)</f>
        <v>#NAME?</v>
      </c>
      <c r="AE3258" s="13" t="e">
        <f ca="1">CalcTable[[#This Row],[PWC]]-CalcTable[[#This Row],[PercAmt]]-CalcTable[[#This Row],[Runoff]]</f>
        <v>#NAME?</v>
      </c>
      <c r="AF3258" s="13" t="e">
        <f ca="1">CalcTable[[#This Row],[IrrAmt]]/1000*CUR_IRR_AREA*10000/IRR_EFF</f>
        <v>#NAME?</v>
      </c>
      <c r="AG3258" s="147"/>
      <c r="AH3258" s="13"/>
      <c r="AI3258" s="50">
        <v>11.37925729997661</v>
      </c>
      <c r="AJ3258" s="50">
        <v>17.106221989861133</v>
      </c>
      <c r="AK3258" s="50">
        <v>0</v>
      </c>
      <c r="AL3258" s="50">
        <v>0</v>
      </c>
      <c r="AM3258" s="50"/>
      <c r="AN3258" s="50"/>
      <c r="AO3258" s="50"/>
      <c r="AP3258" s="50"/>
      <c r="AQ3258" s="50"/>
      <c r="AR3258" s="50"/>
      <c r="AS3258" s="50"/>
      <c r="AT3258" s="50"/>
      <c r="AU3258" s="50"/>
      <c r="AV3258" s="50"/>
      <c r="AW3258" s="50"/>
      <c r="AX3258" s="50">
        <f t="shared" si="1027"/>
        <v>28.485479289837741</v>
      </c>
      <c r="AY3258" s="50"/>
      <c r="AZ3258" s="50">
        <f t="shared" si="1017"/>
        <v>668.67828543558358</v>
      </c>
      <c r="BA3258" s="50">
        <f t="shared" si="1018"/>
        <v>1084.693216101959</v>
      </c>
      <c r="BB3258" s="50">
        <f t="shared" si="1019"/>
        <v>1122.6618098125982</v>
      </c>
      <c r="BC3258" s="17">
        <f t="shared" si="1020"/>
        <v>19815</v>
      </c>
      <c r="BD3258" s="50">
        <f t="shared" si="1021"/>
        <v>28.485479289837741</v>
      </c>
      <c r="BE3258" s="50">
        <f t="shared" si="1022"/>
        <v>668.67828543558358</v>
      </c>
      <c r="BF3258" s="50">
        <f t="shared" si="1028"/>
        <v>1093.7448060929923</v>
      </c>
      <c r="BG3258" s="50"/>
      <c r="BH3258" s="17">
        <f t="shared" si="1023"/>
        <v>0</v>
      </c>
      <c r="BI3258" s="17">
        <f t="shared" si="1031"/>
        <v>3258</v>
      </c>
      <c r="BJ3258" s="17">
        <f t="shared" si="1029"/>
        <v>3258</v>
      </c>
      <c r="BK3258" s="150">
        <f t="shared" si="1030"/>
        <v>29732</v>
      </c>
      <c r="BL3258" s="50" t="e">
        <f t="shared" ca="1" si="1024"/>
        <v>#NAME?</v>
      </c>
      <c r="BM3258" s="50" t="e">
        <f t="shared" ca="1" si="1025"/>
        <v>#NAME?</v>
      </c>
      <c r="BN3258" s="50" t="e">
        <f t="shared" ca="1" si="1026"/>
        <v>#NAME?</v>
      </c>
    </row>
    <row r="3259" spans="1:66" x14ac:dyDescent="0.35">
      <c r="A3259" s="48">
        <v>29733</v>
      </c>
      <c r="B3259" s="17">
        <v>1981</v>
      </c>
      <c r="C3259" s="17">
        <v>5</v>
      </c>
      <c r="D3259" s="17">
        <v>147</v>
      </c>
      <c r="E3259" s="17">
        <v>27</v>
      </c>
      <c r="F3259" s="17">
        <v>4</v>
      </c>
      <c r="G3259" s="50">
        <v>6.8</v>
      </c>
      <c r="H3259" s="32">
        <v>4.6649336218988449</v>
      </c>
      <c r="I3259" s="50">
        <v>4.666666666666667</v>
      </c>
      <c r="J3259" s="13">
        <v>1.2</v>
      </c>
      <c r="K3259" s="13">
        <f t="shared" si="1012"/>
        <v>1.2</v>
      </c>
      <c r="L3259" s="13">
        <f t="shared" si="1013"/>
        <v>0</v>
      </c>
      <c r="M3259" s="13" t="e">
        <f ca="1">CalcTable[[#This Row],[IWC]]-AE3258</f>
        <v>#NAME?</v>
      </c>
      <c r="N3259" s="13" t="e">
        <f ca="1">IF(CalcTable[[#This Row],[Day of Year]]&lt;123,FCAP,AE3258)</f>
        <v>#NAME?</v>
      </c>
      <c r="O3259" s="17" t="e">
        <f ca="1">IF(IRR_DRIP,5,COUNTIF('IDET Wind Values'!C3243:G3243,"&lt;="&amp;IRR_MAXWIND))</f>
        <v>#NAME?</v>
      </c>
      <c r="P3259" s="13" t="e">
        <f ca="1">CalcTable[[#This Row],[ET_o]]*KL</f>
        <v>#NAME?</v>
      </c>
      <c r="Q3259" s="13" t="e">
        <f ca="1">IF(WILTPT&lt;=0,1,MAX(0,MIN(1,(CalcTable[[#This Row],[IWC]]-WILTPT)/(MAD-WILTPT))))</f>
        <v>#NAME?</v>
      </c>
      <c r="R3259" s="13" t="e">
        <f ca="1">CalcTable[[#This Row],[ETMult]]*CalcTable[[#This Row],[ETb]]</f>
        <v>#NAME?</v>
      </c>
      <c r="S3259" s="13" t="b">
        <f>INDEX(IRR_LIST,CalcTable[[#This Row],[Day of Week]]+1)</f>
        <v>0</v>
      </c>
      <c r="T3259" s="13">
        <f t="shared" ca="1" si="1014"/>
        <v>0</v>
      </c>
      <c r="U3259" s="13" t="b">
        <f ca="1">IF(CalcTable[[#This Row],[IrrPrecip]]&gt;=IC_MM,FALSE,TRUE)</f>
        <v>1</v>
      </c>
      <c r="V3259" s="13" t="b">
        <f t="shared" si="1015"/>
        <v>1</v>
      </c>
      <c r="W3259" s="13" t="e">
        <f ca="1">IF(AND(IRR_DRIP=FALSE,CalcTable[[#This Row],[IrrHours]]&lt;=0),FALSE,TRUE)</f>
        <v>#NAME?</v>
      </c>
      <c r="X3259" s="13" t="e">
        <f ca="1">AND(CalcTable[[#This Row],[IrrDay]],CalcTable[[#This Row],[IrrRain]],CalcTable[[#This Row],[IrrWarm]],CalcTable[[#This Row],[IrrWindy]])</f>
        <v>#NAME?</v>
      </c>
      <c r="Y3259" s="13" t="e">
        <f t="shared" ca="1" si="1016"/>
        <v>#NAME?</v>
      </c>
      <c r="Z3259" s="13" t="e">
        <f ca="1">CalcTable[[#This Row],[IrrHours]]/5</f>
        <v>#NAME?</v>
      </c>
      <c r="AA3259" s="13" t="e">
        <f ca="1">IF(CalcTable[[#This Row],[IrrFlag]]=FALSE,0,MAX(0,CalcTable[[#This Row],[VolRednWind]]*(FCAP*IRR_TARGET-CalcTable[[#This Row],[IWC]])))</f>
        <v>#NAME?</v>
      </c>
      <c r="AB3259" s="13" t="e">
        <f ca="1">CalcTable[[#This Row],[IWC]]+CalcTable[[#This Row],[Eff Precip]]+CalcTable[[#This Row],[IrrAmt]]-CalcTable[[#This Row],[AET]]</f>
        <v>#NAME?</v>
      </c>
      <c r="AC3259" s="13" t="e">
        <f ca="1">IF(CalcTable[[#This Row],[PWC]]&gt;FCAP,MIN(24*PERC,MIN(SAT,CalcTable[[#This Row],[PWC]])-FCAP),0)</f>
        <v>#NAME?</v>
      </c>
      <c r="AD3259" s="13" t="e">
        <f ca="1">IF(CalcTable[[#This Row],[PWC]]&gt;SAT,CalcTable[[#This Row],[PWC]]-SAT,0)</f>
        <v>#NAME?</v>
      </c>
      <c r="AE3259" s="13" t="e">
        <f ca="1">CalcTable[[#This Row],[PWC]]-CalcTable[[#This Row],[PercAmt]]-CalcTable[[#This Row],[Runoff]]</f>
        <v>#NAME?</v>
      </c>
      <c r="AF3259" s="13" t="e">
        <f ca="1">CalcTable[[#This Row],[IrrAmt]]/1000*CUR_IRR_AREA*10000/IRR_EFF</f>
        <v>#NAME?</v>
      </c>
      <c r="AG3259" s="147"/>
      <c r="AH3259" s="13"/>
      <c r="AI3259" s="50">
        <v>0</v>
      </c>
      <c r="AJ3259" s="50">
        <v>0</v>
      </c>
      <c r="AK3259" s="50">
        <v>0</v>
      </c>
      <c r="AL3259" s="50">
        <v>5.8690484928025839</v>
      </c>
      <c r="AM3259" s="50"/>
      <c r="AN3259" s="50"/>
      <c r="AO3259" s="50"/>
      <c r="AP3259" s="50"/>
      <c r="AQ3259" s="50"/>
      <c r="AR3259" s="50"/>
      <c r="AS3259" s="50"/>
      <c r="AT3259" s="50"/>
      <c r="AU3259" s="50"/>
      <c r="AV3259" s="50"/>
      <c r="AW3259" s="50"/>
      <c r="AX3259" s="50">
        <f t="shared" si="1027"/>
        <v>5.8690484928025839</v>
      </c>
      <c r="AY3259" s="50"/>
      <c r="AZ3259" s="50">
        <f t="shared" si="1017"/>
        <v>172.15875578887579</v>
      </c>
      <c r="BA3259" s="50">
        <f t="shared" si="1018"/>
        <v>265.06983034160243</v>
      </c>
      <c r="BB3259" s="50">
        <f t="shared" si="1019"/>
        <v>273.26786633154893</v>
      </c>
      <c r="BC3259" s="17">
        <f t="shared" si="1020"/>
        <v>19815</v>
      </c>
      <c r="BD3259" s="50">
        <f t="shared" si="1021"/>
        <v>5.8690484928025839</v>
      </c>
      <c r="BE3259" s="50">
        <f t="shared" si="1022"/>
        <v>172.15875578887579</v>
      </c>
      <c r="BF3259" s="50">
        <f t="shared" si="1028"/>
        <v>281.59691898003803</v>
      </c>
      <c r="BG3259" s="50"/>
      <c r="BH3259" s="17">
        <f t="shared" si="1023"/>
        <v>0</v>
      </c>
      <c r="BI3259" s="17">
        <f t="shared" si="1031"/>
        <v>3259</v>
      </c>
      <c r="BJ3259" s="17">
        <f t="shared" si="1029"/>
        <v>3259</v>
      </c>
      <c r="BK3259" s="150">
        <f t="shared" si="1030"/>
        <v>29733</v>
      </c>
      <c r="BL3259" s="50" t="e">
        <f t="shared" ca="1" si="1024"/>
        <v>#NAME?</v>
      </c>
      <c r="BM3259" s="50" t="e">
        <f t="shared" ca="1" si="1025"/>
        <v>#NAME?</v>
      </c>
      <c r="BN3259" s="50" t="e">
        <f t="shared" ca="1" si="1026"/>
        <v>#NAME?</v>
      </c>
    </row>
    <row r="3260" spans="1:66" x14ac:dyDescent="0.35">
      <c r="A3260" s="48">
        <v>29734</v>
      </c>
      <c r="B3260" s="17">
        <v>1981</v>
      </c>
      <c r="C3260" s="17">
        <v>5</v>
      </c>
      <c r="D3260" s="17">
        <v>148</v>
      </c>
      <c r="E3260" s="17">
        <v>28</v>
      </c>
      <c r="F3260" s="17">
        <v>5</v>
      </c>
      <c r="G3260" s="50">
        <v>5.6</v>
      </c>
      <c r="H3260" s="32">
        <v>4.8673075727944743</v>
      </c>
      <c r="I3260" s="50">
        <v>17.833333333333332</v>
      </c>
      <c r="J3260" s="13">
        <v>0</v>
      </c>
      <c r="K3260" s="13">
        <f t="shared" si="1012"/>
        <v>0</v>
      </c>
      <c r="L3260" s="13">
        <f t="shared" si="1013"/>
        <v>0</v>
      </c>
      <c r="M3260" s="13" t="e">
        <f ca="1">CalcTable[[#This Row],[IWC]]-AE3259</f>
        <v>#NAME?</v>
      </c>
      <c r="N3260" s="13" t="e">
        <f ca="1">IF(CalcTable[[#This Row],[Day of Year]]&lt;123,FCAP,AE3259)</f>
        <v>#NAME?</v>
      </c>
      <c r="O3260" s="17" t="e">
        <f ca="1">IF(IRR_DRIP,5,COUNTIF('IDET Wind Values'!C3244:G3244,"&lt;="&amp;IRR_MAXWIND))</f>
        <v>#NAME?</v>
      </c>
      <c r="P3260" s="13" t="e">
        <f ca="1">CalcTable[[#This Row],[ET_o]]*KL</f>
        <v>#NAME?</v>
      </c>
      <c r="Q3260" s="13" t="e">
        <f ca="1">IF(WILTPT&lt;=0,1,MAX(0,MIN(1,(CalcTable[[#This Row],[IWC]]-WILTPT)/(MAD-WILTPT))))</f>
        <v>#NAME?</v>
      </c>
      <c r="R3260" s="13" t="e">
        <f ca="1">CalcTable[[#This Row],[ETMult]]*CalcTable[[#This Row],[ETb]]</f>
        <v>#NAME?</v>
      </c>
      <c r="S3260" s="13" t="b">
        <f>INDEX(IRR_LIST,CalcTable[[#This Row],[Day of Week]]+1)</f>
        <v>1</v>
      </c>
      <c r="T3260" s="13">
        <f t="shared" ca="1" si="1014"/>
        <v>1.2</v>
      </c>
      <c r="U3260" s="13" t="b">
        <f ca="1">IF(CalcTable[[#This Row],[IrrPrecip]]&gt;=IC_MM,FALSE,TRUE)</f>
        <v>1</v>
      </c>
      <c r="V3260" s="13" t="b">
        <f t="shared" si="1015"/>
        <v>1</v>
      </c>
      <c r="W3260" s="13" t="e">
        <f ca="1">IF(AND(IRR_DRIP=FALSE,CalcTable[[#This Row],[IrrHours]]&lt;=0),FALSE,TRUE)</f>
        <v>#NAME?</v>
      </c>
      <c r="X3260" s="13" t="e">
        <f ca="1">AND(CalcTable[[#This Row],[IrrDay]],CalcTable[[#This Row],[IrrRain]],CalcTable[[#This Row],[IrrWarm]],CalcTable[[#This Row],[IrrWindy]])</f>
        <v>#NAME?</v>
      </c>
      <c r="Y3260" s="13" t="e">
        <f t="shared" ca="1" si="1016"/>
        <v>#NAME?</v>
      </c>
      <c r="Z3260" s="13" t="e">
        <f ca="1">CalcTable[[#This Row],[IrrHours]]/5</f>
        <v>#NAME?</v>
      </c>
      <c r="AA3260" s="13" t="e">
        <f ca="1">IF(CalcTable[[#This Row],[IrrFlag]]=FALSE,0,MAX(0,CalcTable[[#This Row],[VolRednWind]]*(FCAP*IRR_TARGET-CalcTable[[#This Row],[IWC]])))</f>
        <v>#NAME?</v>
      </c>
      <c r="AB3260" s="13" t="e">
        <f ca="1">CalcTable[[#This Row],[IWC]]+CalcTable[[#This Row],[Eff Precip]]+CalcTable[[#This Row],[IrrAmt]]-CalcTable[[#This Row],[AET]]</f>
        <v>#NAME?</v>
      </c>
      <c r="AC3260" s="13" t="e">
        <f ca="1">IF(CalcTable[[#This Row],[PWC]]&gt;FCAP,MIN(24*PERC,MIN(SAT,CalcTable[[#This Row],[PWC]])-FCAP),0)</f>
        <v>#NAME?</v>
      </c>
      <c r="AD3260" s="13" t="e">
        <f ca="1">IF(CalcTable[[#This Row],[PWC]]&gt;SAT,CalcTable[[#This Row],[PWC]]-SAT,0)</f>
        <v>#NAME?</v>
      </c>
      <c r="AE3260" s="13" t="e">
        <f ca="1">CalcTable[[#This Row],[PWC]]-CalcTable[[#This Row],[PercAmt]]-CalcTable[[#This Row],[Runoff]]</f>
        <v>#NAME?</v>
      </c>
      <c r="AF3260" s="13" t="e">
        <f ca="1">CalcTable[[#This Row],[IrrAmt]]/1000*CUR_IRR_AREA*10000/IRR_EFF</f>
        <v>#NAME?</v>
      </c>
      <c r="AG3260" s="147"/>
      <c r="AH3260" s="13"/>
      <c r="AI3260" s="50">
        <v>7.6516422807887459</v>
      </c>
      <c r="AJ3260" s="50">
        <v>10.890057783671139</v>
      </c>
      <c r="AK3260" s="50">
        <v>0</v>
      </c>
      <c r="AL3260" s="50">
        <v>0</v>
      </c>
      <c r="AM3260" s="50"/>
      <c r="AN3260" s="50"/>
      <c r="AO3260" s="50"/>
      <c r="AP3260" s="50"/>
      <c r="AQ3260" s="50"/>
      <c r="AR3260" s="50"/>
      <c r="AS3260" s="50"/>
      <c r="AT3260" s="50"/>
      <c r="AU3260" s="50"/>
      <c r="AV3260" s="50"/>
      <c r="AW3260" s="50"/>
      <c r="AX3260" s="50">
        <f t="shared" si="1027"/>
        <v>18.541700064459885</v>
      </c>
      <c r="AY3260" s="50"/>
      <c r="AZ3260" s="50">
        <f t="shared" si="1017"/>
        <v>431.66578177258839</v>
      </c>
      <c r="BA3260" s="50">
        <f t="shared" si="1018"/>
        <v>699.73175013934781</v>
      </c>
      <c r="BB3260" s="50">
        <f t="shared" si="1019"/>
        <v>724.18765055327663</v>
      </c>
      <c r="BC3260" s="17">
        <f t="shared" si="1020"/>
        <v>19815</v>
      </c>
      <c r="BD3260" s="50">
        <f t="shared" si="1021"/>
        <v>18.541700064459885</v>
      </c>
      <c r="BE3260" s="50">
        <f t="shared" si="1022"/>
        <v>431.66578177258839</v>
      </c>
      <c r="BF3260" s="50">
        <f t="shared" si="1028"/>
        <v>706.06780131089204</v>
      </c>
      <c r="BG3260" s="50"/>
      <c r="BH3260" s="17">
        <f t="shared" si="1023"/>
        <v>0</v>
      </c>
      <c r="BI3260" s="17">
        <f t="shared" si="1031"/>
        <v>3260</v>
      </c>
      <c r="BJ3260" s="17">
        <f t="shared" si="1029"/>
        <v>3260</v>
      </c>
      <c r="BK3260" s="150">
        <f t="shared" si="1030"/>
        <v>29734</v>
      </c>
      <c r="BL3260" s="50" t="e">
        <f t="shared" ca="1" si="1024"/>
        <v>#NAME?</v>
      </c>
      <c r="BM3260" s="50" t="e">
        <f t="shared" ca="1" si="1025"/>
        <v>#NAME?</v>
      </c>
      <c r="BN3260" s="50" t="e">
        <f t="shared" ca="1" si="1026"/>
        <v>#NAME?</v>
      </c>
    </row>
    <row r="3261" spans="1:66" x14ac:dyDescent="0.35">
      <c r="A3261" s="48">
        <v>29735</v>
      </c>
      <c r="B3261" s="17">
        <v>1981</v>
      </c>
      <c r="C3261" s="17">
        <v>5</v>
      </c>
      <c r="D3261" s="17">
        <v>149</v>
      </c>
      <c r="E3261" s="17">
        <v>29</v>
      </c>
      <c r="F3261" s="17">
        <v>6</v>
      </c>
      <c r="G3261" s="50">
        <v>4.4000000000000004</v>
      </c>
      <c r="H3261" s="32">
        <v>4.6218535551594586</v>
      </c>
      <c r="I3261" s="50">
        <v>4.666666666666667</v>
      </c>
      <c r="J3261" s="13">
        <v>0</v>
      </c>
      <c r="K3261" s="13">
        <f t="shared" si="1012"/>
        <v>0</v>
      </c>
      <c r="L3261" s="13">
        <f t="shared" si="1013"/>
        <v>0</v>
      </c>
      <c r="M3261" s="13" t="e">
        <f ca="1">CalcTable[[#This Row],[IWC]]-AE3260</f>
        <v>#NAME?</v>
      </c>
      <c r="N3261" s="13" t="e">
        <f ca="1">IF(CalcTable[[#This Row],[Day of Year]]&lt;123,FCAP,AE3260)</f>
        <v>#NAME?</v>
      </c>
      <c r="O3261" s="17" t="e">
        <f ca="1">IF(IRR_DRIP,5,COUNTIF('IDET Wind Values'!C3245:G3245,"&lt;="&amp;IRR_MAXWIND))</f>
        <v>#NAME?</v>
      </c>
      <c r="P3261" s="13" t="e">
        <f ca="1">CalcTable[[#This Row],[ET_o]]*KL</f>
        <v>#NAME?</v>
      </c>
      <c r="Q3261" s="13" t="e">
        <f ca="1">IF(WILTPT&lt;=0,1,MAX(0,MIN(1,(CalcTable[[#This Row],[IWC]]-WILTPT)/(MAD-WILTPT))))</f>
        <v>#NAME?</v>
      </c>
      <c r="R3261" s="13" t="e">
        <f ca="1">CalcTable[[#This Row],[ETMult]]*CalcTable[[#This Row],[ETb]]</f>
        <v>#NAME?</v>
      </c>
      <c r="S3261" s="13" t="b">
        <f>INDEX(IRR_LIST,CalcTable[[#This Row],[Day of Week]]+1)</f>
        <v>0</v>
      </c>
      <c r="T3261" s="13">
        <f t="shared" ca="1" si="1014"/>
        <v>1.2</v>
      </c>
      <c r="U3261" s="13" t="b">
        <f ca="1">IF(CalcTable[[#This Row],[IrrPrecip]]&gt;=IC_MM,FALSE,TRUE)</f>
        <v>1</v>
      </c>
      <c r="V3261" s="13" t="b">
        <f t="shared" si="1015"/>
        <v>1</v>
      </c>
      <c r="W3261" s="13" t="e">
        <f ca="1">IF(AND(IRR_DRIP=FALSE,CalcTable[[#This Row],[IrrHours]]&lt;=0),FALSE,TRUE)</f>
        <v>#NAME?</v>
      </c>
      <c r="X3261" s="13" t="e">
        <f ca="1">AND(CalcTable[[#This Row],[IrrDay]],CalcTable[[#This Row],[IrrRain]],CalcTable[[#This Row],[IrrWarm]],CalcTable[[#This Row],[IrrWindy]])</f>
        <v>#NAME?</v>
      </c>
      <c r="Y3261" s="13" t="e">
        <f t="shared" ca="1" si="1016"/>
        <v>#NAME?</v>
      </c>
      <c r="Z3261" s="13" t="e">
        <f ca="1">CalcTable[[#This Row],[IrrHours]]/5</f>
        <v>#NAME?</v>
      </c>
      <c r="AA3261" s="13" t="e">
        <f ca="1">IF(CalcTable[[#This Row],[IrrFlag]]=FALSE,0,MAX(0,CalcTable[[#This Row],[VolRednWind]]*(FCAP*IRR_TARGET-CalcTable[[#This Row],[IWC]])))</f>
        <v>#NAME?</v>
      </c>
      <c r="AB3261" s="13" t="e">
        <f ca="1">CalcTable[[#This Row],[IWC]]+CalcTable[[#This Row],[Eff Precip]]+CalcTable[[#This Row],[IrrAmt]]-CalcTable[[#This Row],[AET]]</f>
        <v>#NAME?</v>
      </c>
      <c r="AC3261" s="13" t="e">
        <f ca="1">IF(CalcTable[[#This Row],[PWC]]&gt;FCAP,MIN(24*PERC,MIN(SAT,CalcTable[[#This Row],[PWC]])-FCAP),0)</f>
        <v>#NAME?</v>
      </c>
      <c r="AD3261" s="13" t="e">
        <f ca="1">IF(CalcTable[[#This Row],[PWC]]&gt;SAT,CalcTable[[#This Row],[PWC]]-SAT,0)</f>
        <v>#NAME?</v>
      </c>
      <c r="AE3261" s="13" t="e">
        <f ca="1">CalcTable[[#This Row],[PWC]]-CalcTable[[#This Row],[PercAmt]]-CalcTable[[#This Row],[Runoff]]</f>
        <v>#NAME?</v>
      </c>
      <c r="AF3261" s="13" t="e">
        <f ca="1">CalcTable[[#This Row],[IrrAmt]]/1000*CUR_IRR_AREA*10000/IRR_EFF</f>
        <v>#NAME?</v>
      </c>
      <c r="AG3261" s="147"/>
      <c r="AH3261" s="13"/>
      <c r="AI3261" s="50">
        <v>0</v>
      </c>
      <c r="AJ3261" s="50">
        <v>0</v>
      </c>
      <c r="AK3261" s="50">
        <v>0</v>
      </c>
      <c r="AL3261" s="50">
        <v>5.2427326570813264</v>
      </c>
      <c r="AM3261" s="50"/>
      <c r="AN3261" s="50"/>
      <c r="AO3261" s="50"/>
      <c r="AP3261" s="50"/>
      <c r="AQ3261" s="50"/>
      <c r="AR3261" s="50"/>
      <c r="AS3261" s="50"/>
      <c r="AT3261" s="50"/>
      <c r="AU3261" s="50"/>
      <c r="AV3261" s="50"/>
      <c r="AW3261" s="50"/>
      <c r="AX3261" s="50">
        <f t="shared" si="1027"/>
        <v>5.2427326570813264</v>
      </c>
      <c r="AY3261" s="50"/>
      <c r="AZ3261" s="50">
        <f t="shared" si="1017"/>
        <v>153.78682460771893</v>
      </c>
      <c r="BA3261" s="50">
        <f t="shared" si="1018"/>
        <v>236.78288868172598</v>
      </c>
      <c r="BB3261" s="50">
        <f t="shared" si="1019"/>
        <v>244.10607080590307</v>
      </c>
      <c r="BC3261" s="17">
        <f t="shared" si="1020"/>
        <v>19815</v>
      </c>
      <c r="BD3261" s="50">
        <f t="shared" si="1021"/>
        <v>5.2427326570813264</v>
      </c>
      <c r="BE3261" s="50">
        <f t="shared" si="1022"/>
        <v>153.78682460771893</v>
      </c>
      <c r="BF3261" s="50">
        <f t="shared" si="1028"/>
        <v>251.54628813863326</v>
      </c>
      <c r="BG3261" s="50"/>
      <c r="BH3261" s="17">
        <f t="shared" si="1023"/>
        <v>0</v>
      </c>
      <c r="BI3261" s="17">
        <f t="shared" si="1031"/>
        <v>3261</v>
      </c>
      <c r="BJ3261" s="17">
        <f t="shared" si="1029"/>
        <v>3261</v>
      </c>
      <c r="BK3261" s="150">
        <f t="shared" si="1030"/>
        <v>29735</v>
      </c>
      <c r="BL3261" s="50" t="e">
        <f t="shared" ca="1" si="1024"/>
        <v>#NAME?</v>
      </c>
      <c r="BM3261" s="50" t="e">
        <f t="shared" ca="1" si="1025"/>
        <v>#NAME?</v>
      </c>
      <c r="BN3261" s="50" t="e">
        <f t="shared" ca="1" si="1026"/>
        <v>#NAME?</v>
      </c>
    </row>
    <row r="3262" spans="1:66" x14ac:dyDescent="0.35">
      <c r="A3262" s="48">
        <v>29736</v>
      </c>
      <c r="B3262" s="17">
        <v>1981</v>
      </c>
      <c r="C3262" s="17">
        <v>5</v>
      </c>
      <c r="D3262" s="17">
        <v>150</v>
      </c>
      <c r="E3262" s="17">
        <v>30</v>
      </c>
      <c r="F3262" s="17">
        <v>7</v>
      </c>
      <c r="G3262" s="50">
        <v>6.2</v>
      </c>
      <c r="H3262" s="32">
        <v>5.021306870748707</v>
      </c>
      <c r="I3262" s="50">
        <v>6.5</v>
      </c>
      <c r="J3262" s="13">
        <v>0.2</v>
      </c>
      <c r="K3262" s="13">
        <f t="shared" si="1012"/>
        <v>0.2</v>
      </c>
      <c r="L3262" s="13">
        <f t="shared" si="1013"/>
        <v>0</v>
      </c>
      <c r="M3262" s="13" t="e">
        <f ca="1">CalcTable[[#This Row],[IWC]]-AE3261</f>
        <v>#NAME?</v>
      </c>
      <c r="N3262" s="13" t="e">
        <f ca="1">IF(CalcTable[[#This Row],[Day of Year]]&lt;123,FCAP,AE3261)</f>
        <v>#NAME?</v>
      </c>
      <c r="O3262" s="17" t="e">
        <f ca="1">IF(IRR_DRIP,5,COUNTIF('IDET Wind Values'!C3246:G3246,"&lt;="&amp;IRR_MAXWIND))</f>
        <v>#NAME?</v>
      </c>
      <c r="P3262" s="13" t="e">
        <f ca="1">CalcTable[[#This Row],[ET_o]]*KL</f>
        <v>#NAME?</v>
      </c>
      <c r="Q3262" s="13" t="e">
        <f ca="1">IF(WILTPT&lt;=0,1,MAX(0,MIN(1,(CalcTable[[#This Row],[IWC]]-WILTPT)/(MAD-WILTPT))))</f>
        <v>#NAME?</v>
      </c>
      <c r="R3262" s="13" t="e">
        <f ca="1">CalcTable[[#This Row],[ETMult]]*CalcTable[[#This Row],[ETb]]</f>
        <v>#NAME?</v>
      </c>
      <c r="S3262" s="13" t="b">
        <f>INDEX(IRR_LIST,CalcTable[[#This Row],[Day of Week]]+1)</f>
        <v>0</v>
      </c>
      <c r="T3262" s="13">
        <f t="shared" ca="1" si="1014"/>
        <v>0</v>
      </c>
      <c r="U3262" s="13" t="b">
        <f ca="1">IF(CalcTable[[#This Row],[IrrPrecip]]&gt;=IC_MM,FALSE,TRUE)</f>
        <v>1</v>
      </c>
      <c r="V3262" s="13" t="b">
        <f t="shared" si="1015"/>
        <v>1</v>
      </c>
      <c r="W3262" s="13" t="e">
        <f ca="1">IF(AND(IRR_DRIP=FALSE,CalcTable[[#This Row],[IrrHours]]&lt;=0),FALSE,TRUE)</f>
        <v>#NAME?</v>
      </c>
      <c r="X3262" s="13" t="e">
        <f ca="1">AND(CalcTable[[#This Row],[IrrDay]],CalcTable[[#This Row],[IrrRain]],CalcTable[[#This Row],[IrrWarm]],CalcTable[[#This Row],[IrrWindy]])</f>
        <v>#NAME?</v>
      </c>
      <c r="Y3262" s="13" t="e">
        <f t="shared" ca="1" si="1016"/>
        <v>#NAME?</v>
      </c>
      <c r="Z3262" s="13" t="e">
        <f ca="1">CalcTable[[#This Row],[IrrHours]]/5</f>
        <v>#NAME?</v>
      </c>
      <c r="AA3262" s="13" t="e">
        <f ca="1">IF(CalcTable[[#This Row],[IrrFlag]]=FALSE,0,MAX(0,CalcTable[[#This Row],[VolRednWind]]*(FCAP*IRR_TARGET-CalcTable[[#This Row],[IWC]])))</f>
        <v>#NAME?</v>
      </c>
      <c r="AB3262" s="13" t="e">
        <f ca="1">CalcTable[[#This Row],[IWC]]+CalcTable[[#This Row],[Eff Precip]]+CalcTable[[#This Row],[IrrAmt]]-CalcTable[[#This Row],[AET]]</f>
        <v>#NAME?</v>
      </c>
      <c r="AC3262" s="13" t="e">
        <f ca="1">IF(CalcTable[[#This Row],[PWC]]&gt;FCAP,MIN(24*PERC,MIN(SAT,CalcTable[[#This Row],[PWC]])-FCAP),0)</f>
        <v>#NAME?</v>
      </c>
      <c r="AD3262" s="13" t="e">
        <f ca="1">IF(CalcTable[[#This Row],[PWC]]&gt;SAT,CalcTable[[#This Row],[PWC]]-SAT,0)</f>
        <v>#NAME?</v>
      </c>
      <c r="AE3262" s="13" t="e">
        <f ca="1">CalcTable[[#This Row],[PWC]]-CalcTable[[#This Row],[PercAmt]]-CalcTable[[#This Row],[Runoff]]</f>
        <v>#NAME?</v>
      </c>
      <c r="AF3262" s="13" t="e">
        <f ca="1">CalcTable[[#This Row],[IrrAmt]]/1000*CUR_IRR_AREA*10000/IRR_EFF</f>
        <v>#NAME?</v>
      </c>
      <c r="AG3262" s="147"/>
      <c r="AH3262" s="13"/>
      <c r="AI3262" s="50">
        <v>0</v>
      </c>
      <c r="AJ3262" s="50">
        <v>0</v>
      </c>
      <c r="AK3262" s="50">
        <v>2.3002308389983264</v>
      </c>
      <c r="AL3262" s="50">
        <v>0</v>
      </c>
      <c r="AM3262" s="50"/>
      <c r="AN3262" s="50"/>
      <c r="AO3262" s="50"/>
      <c r="AP3262" s="50"/>
      <c r="AQ3262" s="50"/>
      <c r="AR3262" s="50"/>
      <c r="AS3262" s="50"/>
      <c r="AT3262" s="50"/>
      <c r="AU3262" s="50"/>
      <c r="AV3262" s="50"/>
      <c r="AW3262" s="50"/>
      <c r="AX3262" s="50">
        <f t="shared" si="1027"/>
        <v>2.3002308389983264</v>
      </c>
      <c r="AY3262" s="50"/>
      <c r="AZ3262" s="50">
        <f t="shared" si="1017"/>
        <v>33.736718971975456</v>
      </c>
      <c r="BA3262" s="50">
        <f t="shared" si="1018"/>
        <v>51.943837147327287</v>
      </c>
      <c r="BB3262" s="50">
        <f t="shared" si="1019"/>
        <v>53.550347574564221</v>
      </c>
      <c r="BC3262" s="17">
        <f t="shared" si="1020"/>
        <v>19815</v>
      </c>
      <c r="BD3262" s="50">
        <f t="shared" si="1021"/>
        <v>2.3002308389983264</v>
      </c>
      <c r="BE3262" s="50">
        <f t="shared" si="1022"/>
        <v>33.736718971975456</v>
      </c>
      <c r="BF3262" s="50">
        <f t="shared" si="1028"/>
        <v>55.182532398491844</v>
      </c>
      <c r="BG3262" s="50"/>
      <c r="BH3262" s="17">
        <f t="shared" si="1023"/>
        <v>0</v>
      </c>
      <c r="BI3262" s="17">
        <f t="shared" si="1031"/>
        <v>3262</v>
      </c>
      <c r="BJ3262" s="17">
        <f t="shared" si="1029"/>
        <v>3262</v>
      </c>
      <c r="BK3262" s="150">
        <f t="shared" si="1030"/>
        <v>29736</v>
      </c>
      <c r="BL3262" s="50" t="e">
        <f t="shared" ca="1" si="1024"/>
        <v>#NAME?</v>
      </c>
      <c r="BM3262" s="50" t="e">
        <f t="shared" ca="1" si="1025"/>
        <v>#NAME?</v>
      </c>
      <c r="BN3262" s="50" t="e">
        <f t="shared" ca="1" si="1026"/>
        <v>#NAME?</v>
      </c>
    </row>
    <row r="3263" spans="1:66" x14ac:dyDescent="0.35">
      <c r="A3263" s="48">
        <v>29737</v>
      </c>
      <c r="B3263" s="17">
        <v>1981</v>
      </c>
      <c r="C3263" s="17">
        <v>5</v>
      </c>
      <c r="D3263" s="17">
        <v>151</v>
      </c>
      <c r="E3263" s="17">
        <v>31</v>
      </c>
      <c r="F3263" s="17">
        <v>1</v>
      </c>
      <c r="G3263" s="50">
        <v>7.6</v>
      </c>
      <c r="H3263" s="32">
        <v>3.970215511522305</v>
      </c>
      <c r="I3263" s="50">
        <v>12.833333333333334</v>
      </c>
      <c r="J3263" s="13">
        <v>22.7</v>
      </c>
      <c r="K3263" s="13">
        <f t="shared" si="1012"/>
        <v>22.7</v>
      </c>
      <c r="L3263" s="13">
        <f t="shared" si="1013"/>
        <v>13.274999999999999</v>
      </c>
      <c r="M3263" s="13" t="e">
        <f ca="1">CalcTable[[#This Row],[IWC]]-AE3262</f>
        <v>#NAME?</v>
      </c>
      <c r="N3263" s="13" t="e">
        <f ca="1">IF(CalcTable[[#This Row],[Day of Year]]&lt;123,FCAP,AE3262)</f>
        <v>#NAME?</v>
      </c>
      <c r="O3263" s="17" t="e">
        <f ca="1">IF(IRR_DRIP,5,COUNTIF('IDET Wind Values'!C3247:G3247,"&lt;="&amp;IRR_MAXWIND))</f>
        <v>#NAME?</v>
      </c>
      <c r="P3263" s="13" t="e">
        <f ca="1">CalcTable[[#This Row],[ET_o]]*KL</f>
        <v>#NAME?</v>
      </c>
      <c r="Q3263" s="13" t="e">
        <f ca="1">IF(WILTPT&lt;=0,1,MAX(0,MIN(1,(CalcTable[[#This Row],[IWC]]-WILTPT)/(MAD-WILTPT))))</f>
        <v>#NAME?</v>
      </c>
      <c r="R3263" s="13" t="e">
        <f ca="1">CalcTable[[#This Row],[ETMult]]*CalcTable[[#This Row],[ETb]]</f>
        <v>#NAME?</v>
      </c>
      <c r="S3263" s="13" t="b">
        <f>INDEX(IRR_LIST,CalcTable[[#This Row],[Day of Week]]+1)</f>
        <v>1</v>
      </c>
      <c r="T3263" s="13">
        <f t="shared" ca="1" si="1014"/>
        <v>0.2</v>
      </c>
      <c r="U3263" s="13" t="b">
        <f ca="1">IF(CalcTable[[#This Row],[IrrPrecip]]&gt;=IC_MM,FALSE,TRUE)</f>
        <v>1</v>
      </c>
      <c r="V3263" s="13" t="b">
        <f t="shared" si="1015"/>
        <v>1</v>
      </c>
      <c r="W3263" s="13" t="e">
        <f ca="1">IF(AND(IRR_DRIP=FALSE,CalcTable[[#This Row],[IrrHours]]&lt;=0),FALSE,TRUE)</f>
        <v>#NAME?</v>
      </c>
      <c r="X3263" s="13" t="e">
        <f ca="1">AND(CalcTable[[#This Row],[IrrDay]],CalcTable[[#This Row],[IrrRain]],CalcTable[[#This Row],[IrrWarm]],CalcTable[[#This Row],[IrrWindy]])</f>
        <v>#NAME?</v>
      </c>
      <c r="Y3263" s="13" t="e">
        <f t="shared" ca="1" si="1016"/>
        <v>#NAME?</v>
      </c>
      <c r="Z3263" s="13" t="e">
        <f ca="1">CalcTable[[#This Row],[IrrHours]]/5</f>
        <v>#NAME?</v>
      </c>
      <c r="AA3263" s="13" t="e">
        <f ca="1">IF(CalcTable[[#This Row],[IrrFlag]]=FALSE,0,MAX(0,CalcTable[[#This Row],[VolRednWind]]*(FCAP*IRR_TARGET-CalcTable[[#This Row],[IWC]])))</f>
        <v>#NAME?</v>
      </c>
      <c r="AB3263" s="13" t="e">
        <f ca="1">CalcTable[[#This Row],[IWC]]+CalcTable[[#This Row],[Eff Precip]]+CalcTable[[#This Row],[IrrAmt]]-CalcTable[[#This Row],[AET]]</f>
        <v>#NAME?</v>
      </c>
      <c r="AC3263" s="13" t="e">
        <f ca="1">IF(CalcTable[[#This Row],[PWC]]&gt;FCAP,MIN(24*PERC,MIN(SAT,CalcTable[[#This Row],[PWC]])-FCAP),0)</f>
        <v>#NAME?</v>
      </c>
      <c r="AD3263" s="13" t="e">
        <f ca="1">IF(CalcTable[[#This Row],[PWC]]&gt;SAT,CalcTable[[#This Row],[PWC]]-SAT,0)</f>
        <v>#NAME?</v>
      </c>
      <c r="AE3263" s="13" t="e">
        <f ca="1">CalcTable[[#This Row],[PWC]]-CalcTable[[#This Row],[PercAmt]]-CalcTable[[#This Row],[Runoff]]</f>
        <v>#NAME?</v>
      </c>
      <c r="AF3263" s="13" t="e">
        <f ca="1">CalcTable[[#This Row],[IrrAmt]]/1000*CUR_IRR_AREA*10000/IRR_EFF</f>
        <v>#NAME?</v>
      </c>
      <c r="AG3263" s="147"/>
      <c r="AH3263" s="13"/>
      <c r="AI3263" s="50">
        <v>0</v>
      </c>
      <c r="AJ3263" s="50">
        <v>0</v>
      </c>
      <c r="AK3263" s="50">
        <v>0</v>
      </c>
      <c r="AL3263" s="50">
        <v>0</v>
      </c>
      <c r="AM3263" s="50"/>
      <c r="AN3263" s="50"/>
      <c r="AO3263" s="50"/>
      <c r="AP3263" s="50"/>
      <c r="AQ3263" s="50"/>
      <c r="AR3263" s="50"/>
      <c r="AS3263" s="50"/>
      <c r="AT3263" s="50"/>
      <c r="AU3263" s="50"/>
      <c r="AV3263" s="50"/>
      <c r="AW3263" s="50"/>
      <c r="AX3263" s="50">
        <f t="shared" si="1027"/>
        <v>0</v>
      </c>
      <c r="AY3263" s="50"/>
      <c r="AZ3263" s="50">
        <f t="shared" si="1017"/>
        <v>0</v>
      </c>
      <c r="BA3263" s="50">
        <f t="shared" si="1018"/>
        <v>0</v>
      </c>
      <c r="BB3263" s="50">
        <f t="shared" si="1019"/>
        <v>0</v>
      </c>
      <c r="BC3263" s="17">
        <f t="shared" si="1020"/>
        <v>19815</v>
      </c>
      <c r="BD3263" s="50">
        <f t="shared" si="1021"/>
        <v>0</v>
      </c>
      <c r="BE3263" s="50">
        <f t="shared" si="1022"/>
        <v>0</v>
      </c>
      <c r="BF3263" s="50">
        <f t="shared" si="1028"/>
        <v>0</v>
      </c>
      <c r="BG3263" s="50"/>
      <c r="BH3263" s="17">
        <f t="shared" si="1023"/>
        <v>0</v>
      </c>
      <c r="BI3263" s="17">
        <f t="shared" si="1031"/>
        <v>3263</v>
      </c>
      <c r="BJ3263" s="17">
        <f t="shared" si="1029"/>
        <v>3263</v>
      </c>
      <c r="BK3263" s="150">
        <f t="shared" si="1030"/>
        <v>29737</v>
      </c>
      <c r="BL3263" s="50" t="e">
        <f t="shared" ca="1" si="1024"/>
        <v>#NAME?</v>
      </c>
      <c r="BM3263" s="50" t="e">
        <f t="shared" ca="1" si="1025"/>
        <v>#NAME?</v>
      </c>
      <c r="BN3263" s="50" t="e">
        <f t="shared" ca="1" si="1026"/>
        <v>#NAME?</v>
      </c>
    </row>
    <row r="3264" spans="1:66" x14ac:dyDescent="0.35">
      <c r="A3264" s="48">
        <v>29738</v>
      </c>
      <c r="B3264" s="17">
        <v>1981</v>
      </c>
      <c r="C3264" s="17">
        <v>6</v>
      </c>
      <c r="D3264" s="17">
        <v>152</v>
      </c>
      <c r="E3264" s="17">
        <v>1</v>
      </c>
      <c r="F3264" s="17">
        <v>2</v>
      </c>
      <c r="G3264" s="50">
        <v>9.6999999999999993</v>
      </c>
      <c r="H3264" s="32">
        <v>3.2844167859297189</v>
      </c>
      <c r="I3264" s="50">
        <v>23.666666666666668</v>
      </c>
      <c r="J3264" s="13">
        <v>8.6</v>
      </c>
      <c r="K3264" s="13">
        <f t="shared" si="1012"/>
        <v>8.6</v>
      </c>
      <c r="L3264" s="13">
        <f t="shared" si="1013"/>
        <v>2.6999999999999997</v>
      </c>
      <c r="M3264" s="13" t="e">
        <f ca="1">CalcTable[[#This Row],[IWC]]-AE3263</f>
        <v>#NAME?</v>
      </c>
      <c r="N3264" s="13" t="e">
        <f ca="1">IF(CalcTable[[#This Row],[Day of Year]]&lt;123,FCAP,AE3263)</f>
        <v>#NAME?</v>
      </c>
      <c r="O3264" s="17" t="e">
        <f ca="1">IF(IRR_DRIP,5,COUNTIF('IDET Wind Values'!C3248:G3248,"&lt;="&amp;IRR_MAXWIND))</f>
        <v>#NAME?</v>
      </c>
      <c r="P3264" s="13" t="e">
        <f ca="1">CalcTable[[#This Row],[ET_o]]*KL</f>
        <v>#NAME?</v>
      </c>
      <c r="Q3264" s="13" t="e">
        <f ca="1">IF(WILTPT&lt;=0,1,MAX(0,MIN(1,(CalcTable[[#This Row],[IWC]]-WILTPT)/(MAD-WILTPT))))</f>
        <v>#NAME?</v>
      </c>
      <c r="R3264" s="13" t="e">
        <f ca="1">CalcTable[[#This Row],[ETMult]]*CalcTable[[#This Row],[ETb]]</f>
        <v>#NAME?</v>
      </c>
      <c r="S3264" s="13" t="b">
        <f>INDEX(IRR_LIST,CalcTable[[#This Row],[Day of Week]]+1)</f>
        <v>0</v>
      </c>
      <c r="T3264" s="13">
        <f t="shared" ca="1" si="1014"/>
        <v>22.9</v>
      </c>
      <c r="U3264" s="13" t="b">
        <f ca="1">IF(CalcTable[[#This Row],[IrrPrecip]]&gt;=IC_MM,FALSE,TRUE)</f>
        <v>0</v>
      </c>
      <c r="V3264" s="13" t="b">
        <f t="shared" si="1015"/>
        <v>1</v>
      </c>
      <c r="W3264" s="13" t="e">
        <f ca="1">IF(AND(IRR_DRIP=FALSE,CalcTable[[#This Row],[IrrHours]]&lt;=0),FALSE,TRUE)</f>
        <v>#NAME?</v>
      </c>
      <c r="X3264" s="13" t="e">
        <f ca="1">AND(CalcTable[[#This Row],[IrrDay]],CalcTable[[#This Row],[IrrRain]],CalcTable[[#This Row],[IrrWarm]],CalcTable[[#This Row],[IrrWindy]])</f>
        <v>#NAME?</v>
      </c>
      <c r="Y3264" s="13" t="e">
        <f t="shared" ca="1" si="1016"/>
        <v>#NAME?</v>
      </c>
      <c r="Z3264" s="13" t="e">
        <f ca="1">CalcTable[[#This Row],[IrrHours]]/5</f>
        <v>#NAME?</v>
      </c>
      <c r="AA3264" s="13" t="e">
        <f ca="1">IF(CalcTable[[#This Row],[IrrFlag]]=FALSE,0,MAX(0,CalcTable[[#This Row],[VolRednWind]]*(FCAP*IRR_TARGET-CalcTable[[#This Row],[IWC]])))</f>
        <v>#NAME?</v>
      </c>
      <c r="AB3264" s="13" t="e">
        <f ca="1">CalcTable[[#This Row],[IWC]]+CalcTable[[#This Row],[Eff Precip]]+CalcTable[[#This Row],[IrrAmt]]-CalcTable[[#This Row],[AET]]</f>
        <v>#NAME?</v>
      </c>
      <c r="AC3264" s="13" t="e">
        <f ca="1">IF(CalcTable[[#This Row],[PWC]]&gt;FCAP,MIN(24*PERC,MIN(SAT,CalcTable[[#This Row],[PWC]])-FCAP),0)</f>
        <v>#NAME?</v>
      </c>
      <c r="AD3264" s="13" t="e">
        <f ca="1">IF(CalcTable[[#This Row],[PWC]]&gt;SAT,CalcTable[[#This Row],[PWC]]-SAT,0)</f>
        <v>#NAME?</v>
      </c>
      <c r="AE3264" s="13" t="e">
        <f ca="1">CalcTable[[#This Row],[PWC]]-CalcTable[[#This Row],[PercAmt]]-CalcTable[[#This Row],[Runoff]]</f>
        <v>#NAME?</v>
      </c>
      <c r="AF3264" s="13" t="e">
        <f ca="1">CalcTable[[#This Row],[IrrAmt]]/1000*CUR_IRR_AREA*10000/IRR_EFF</f>
        <v>#NAME?</v>
      </c>
      <c r="AG3264" s="147"/>
      <c r="AH3264" s="13"/>
      <c r="AI3264" s="50">
        <v>0</v>
      </c>
      <c r="AJ3264" s="50">
        <v>0</v>
      </c>
      <c r="AK3264" s="50">
        <v>0</v>
      </c>
      <c r="AL3264" s="50">
        <v>0</v>
      </c>
      <c r="AM3264" s="50"/>
      <c r="AN3264" s="50"/>
      <c r="AO3264" s="50"/>
      <c r="AP3264" s="50"/>
      <c r="AQ3264" s="50"/>
      <c r="AR3264" s="50"/>
      <c r="AS3264" s="50"/>
      <c r="AT3264" s="50"/>
      <c r="AU3264" s="50"/>
      <c r="AV3264" s="50"/>
      <c r="AW3264" s="50"/>
      <c r="AX3264" s="50">
        <f t="shared" si="1027"/>
        <v>0</v>
      </c>
      <c r="AY3264" s="50"/>
      <c r="AZ3264" s="50">
        <f t="shared" si="1017"/>
        <v>0</v>
      </c>
      <c r="BA3264" s="50">
        <f t="shared" si="1018"/>
        <v>0</v>
      </c>
      <c r="BB3264" s="50">
        <f t="shared" si="1019"/>
        <v>0</v>
      </c>
      <c r="BC3264" s="17">
        <f t="shared" si="1020"/>
        <v>19816</v>
      </c>
      <c r="BD3264" s="50">
        <f t="shared" si="1021"/>
        <v>0</v>
      </c>
      <c r="BE3264" s="50">
        <f t="shared" si="1022"/>
        <v>0</v>
      </c>
      <c r="BF3264" s="50">
        <f t="shared" si="1028"/>
        <v>0</v>
      </c>
      <c r="BG3264" s="50"/>
      <c r="BH3264" s="17">
        <f t="shared" si="1023"/>
        <v>0</v>
      </c>
      <c r="BI3264" s="17">
        <f t="shared" si="1031"/>
        <v>3264</v>
      </c>
      <c r="BJ3264" s="17">
        <f t="shared" si="1029"/>
        <v>3264</v>
      </c>
      <c r="BK3264" s="150">
        <f t="shared" si="1030"/>
        <v>29738</v>
      </c>
      <c r="BL3264" s="50" t="e">
        <f t="shared" ca="1" si="1024"/>
        <v>#NAME?</v>
      </c>
      <c r="BM3264" s="50" t="e">
        <f t="shared" ca="1" si="1025"/>
        <v>#NAME?</v>
      </c>
      <c r="BN3264" s="50" t="e">
        <f t="shared" ca="1" si="1026"/>
        <v>#NAME?</v>
      </c>
    </row>
    <row r="3265" spans="1:66" x14ac:dyDescent="0.35">
      <c r="A3265" s="48">
        <v>29739</v>
      </c>
      <c r="B3265" s="17">
        <v>1981</v>
      </c>
      <c r="C3265" s="17">
        <v>6</v>
      </c>
      <c r="D3265" s="17">
        <v>153</v>
      </c>
      <c r="E3265" s="17">
        <v>2</v>
      </c>
      <c r="F3265" s="17">
        <v>3</v>
      </c>
      <c r="G3265" s="50">
        <v>8.1</v>
      </c>
      <c r="H3265" s="32">
        <v>4.2582085914141441</v>
      </c>
      <c r="I3265" s="50">
        <v>8.5</v>
      </c>
      <c r="J3265" s="13">
        <v>0</v>
      </c>
      <c r="K3265" s="13">
        <f t="shared" si="1012"/>
        <v>0</v>
      </c>
      <c r="L3265" s="13">
        <f t="shared" si="1013"/>
        <v>0</v>
      </c>
      <c r="M3265" s="13" t="e">
        <f ca="1">CalcTable[[#This Row],[IWC]]-AE3264</f>
        <v>#NAME?</v>
      </c>
      <c r="N3265" s="13" t="e">
        <f ca="1">IF(CalcTable[[#This Row],[Day of Year]]&lt;123,FCAP,AE3264)</f>
        <v>#NAME?</v>
      </c>
      <c r="O3265" s="17" t="e">
        <f ca="1">IF(IRR_DRIP,5,COUNTIF('IDET Wind Values'!C3249:G3249,"&lt;="&amp;IRR_MAXWIND))</f>
        <v>#NAME?</v>
      </c>
      <c r="P3265" s="13" t="e">
        <f ca="1">CalcTable[[#This Row],[ET_o]]*KL</f>
        <v>#NAME?</v>
      </c>
      <c r="Q3265" s="13" t="e">
        <f ca="1">IF(WILTPT&lt;=0,1,MAX(0,MIN(1,(CalcTable[[#This Row],[IWC]]-WILTPT)/(MAD-WILTPT))))</f>
        <v>#NAME?</v>
      </c>
      <c r="R3265" s="13" t="e">
        <f ca="1">CalcTable[[#This Row],[ETMult]]*CalcTable[[#This Row],[ETb]]</f>
        <v>#NAME?</v>
      </c>
      <c r="S3265" s="13" t="b">
        <f>INDEX(IRR_LIST,CalcTable[[#This Row],[Day of Week]]+1)</f>
        <v>1</v>
      </c>
      <c r="T3265" s="13">
        <f t="shared" ca="1" si="1014"/>
        <v>31.299999999999997</v>
      </c>
      <c r="U3265" s="13" t="b">
        <f ca="1">IF(CalcTable[[#This Row],[IrrPrecip]]&gt;=IC_MM,FALSE,TRUE)</f>
        <v>0</v>
      </c>
      <c r="V3265" s="13" t="b">
        <f t="shared" si="1015"/>
        <v>1</v>
      </c>
      <c r="W3265" s="13" t="e">
        <f ca="1">IF(AND(IRR_DRIP=FALSE,CalcTable[[#This Row],[IrrHours]]&lt;=0),FALSE,TRUE)</f>
        <v>#NAME?</v>
      </c>
      <c r="X3265" s="13" t="e">
        <f ca="1">AND(CalcTable[[#This Row],[IrrDay]],CalcTable[[#This Row],[IrrRain]],CalcTable[[#This Row],[IrrWarm]],CalcTable[[#This Row],[IrrWindy]])</f>
        <v>#NAME?</v>
      </c>
      <c r="Y3265" s="13" t="e">
        <f t="shared" ca="1" si="1016"/>
        <v>#NAME?</v>
      </c>
      <c r="Z3265" s="13" t="e">
        <f ca="1">CalcTable[[#This Row],[IrrHours]]/5</f>
        <v>#NAME?</v>
      </c>
      <c r="AA3265" s="13" t="e">
        <f ca="1">IF(CalcTable[[#This Row],[IrrFlag]]=FALSE,0,MAX(0,CalcTable[[#This Row],[VolRednWind]]*(FCAP*IRR_TARGET-CalcTable[[#This Row],[IWC]])))</f>
        <v>#NAME?</v>
      </c>
      <c r="AB3265" s="13" t="e">
        <f ca="1">CalcTable[[#This Row],[IWC]]+CalcTable[[#This Row],[Eff Precip]]+CalcTable[[#This Row],[IrrAmt]]-CalcTable[[#This Row],[AET]]</f>
        <v>#NAME?</v>
      </c>
      <c r="AC3265" s="13" t="e">
        <f ca="1">IF(CalcTable[[#This Row],[PWC]]&gt;FCAP,MIN(24*PERC,MIN(SAT,CalcTable[[#This Row],[PWC]])-FCAP),0)</f>
        <v>#NAME?</v>
      </c>
      <c r="AD3265" s="13" t="e">
        <f ca="1">IF(CalcTable[[#This Row],[PWC]]&gt;SAT,CalcTable[[#This Row],[PWC]]-SAT,0)</f>
        <v>#NAME?</v>
      </c>
      <c r="AE3265" s="13" t="e">
        <f ca="1">CalcTable[[#This Row],[PWC]]-CalcTable[[#This Row],[PercAmt]]-CalcTable[[#This Row],[Runoff]]</f>
        <v>#NAME?</v>
      </c>
      <c r="AF3265" s="13" t="e">
        <f ca="1">CalcTable[[#This Row],[IrrAmt]]/1000*CUR_IRR_AREA*10000/IRR_EFF</f>
        <v>#NAME?</v>
      </c>
      <c r="AG3265" s="147"/>
      <c r="AH3265" s="13"/>
      <c r="AI3265" s="50">
        <v>0</v>
      </c>
      <c r="AJ3265" s="50">
        <v>0</v>
      </c>
      <c r="AK3265" s="50">
        <v>0</v>
      </c>
      <c r="AL3265" s="50">
        <v>0</v>
      </c>
      <c r="AM3265" s="50"/>
      <c r="AN3265" s="50"/>
      <c r="AO3265" s="50"/>
      <c r="AP3265" s="50"/>
      <c r="AQ3265" s="50"/>
      <c r="AR3265" s="50"/>
      <c r="AS3265" s="50"/>
      <c r="AT3265" s="50"/>
      <c r="AU3265" s="50"/>
      <c r="AV3265" s="50"/>
      <c r="AW3265" s="50"/>
      <c r="AX3265" s="50">
        <f t="shared" si="1027"/>
        <v>0</v>
      </c>
      <c r="AY3265" s="50"/>
      <c r="AZ3265" s="50">
        <f t="shared" si="1017"/>
        <v>0</v>
      </c>
      <c r="BA3265" s="50">
        <f t="shared" si="1018"/>
        <v>0</v>
      </c>
      <c r="BB3265" s="50">
        <f t="shared" si="1019"/>
        <v>0</v>
      </c>
      <c r="BC3265" s="17">
        <f t="shared" si="1020"/>
        <v>19816</v>
      </c>
      <c r="BD3265" s="50">
        <f t="shared" si="1021"/>
        <v>0</v>
      </c>
      <c r="BE3265" s="50">
        <f t="shared" si="1022"/>
        <v>0</v>
      </c>
      <c r="BF3265" s="50">
        <f t="shared" si="1028"/>
        <v>0</v>
      </c>
      <c r="BG3265" s="50"/>
      <c r="BH3265" s="17">
        <f t="shared" si="1023"/>
        <v>0</v>
      </c>
      <c r="BI3265" s="17">
        <f t="shared" si="1031"/>
        <v>3265</v>
      </c>
      <c r="BJ3265" s="17">
        <f t="shared" si="1029"/>
        <v>3265</v>
      </c>
      <c r="BK3265" s="150">
        <f t="shared" si="1030"/>
        <v>29739</v>
      </c>
      <c r="BL3265" s="50" t="e">
        <f t="shared" ca="1" si="1024"/>
        <v>#NAME?</v>
      </c>
      <c r="BM3265" s="50" t="e">
        <f t="shared" ca="1" si="1025"/>
        <v>#NAME?</v>
      </c>
      <c r="BN3265" s="50" t="e">
        <f t="shared" ca="1" si="1026"/>
        <v>#NAME?</v>
      </c>
    </row>
    <row r="3266" spans="1:66" x14ac:dyDescent="0.35">
      <c r="A3266" s="48">
        <v>29740</v>
      </c>
      <c r="B3266" s="17">
        <v>1981</v>
      </c>
      <c r="C3266" s="17">
        <v>6</v>
      </c>
      <c r="D3266" s="17">
        <v>154</v>
      </c>
      <c r="E3266" s="17">
        <v>3</v>
      </c>
      <c r="F3266" s="17">
        <v>4</v>
      </c>
      <c r="G3266" s="50">
        <v>10.3</v>
      </c>
      <c r="H3266" s="32">
        <v>5.1301504078773075</v>
      </c>
      <c r="I3266" s="50">
        <v>25.333333333333332</v>
      </c>
      <c r="J3266" s="13">
        <v>1.2</v>
      </c>
      <c r="K3266" s="13">
        <f t="shared" si="1012"/>
        <v>1.2</v>
      </c>
      <c r="L3266" s="13">
        <f t="shared" si="1013"/>
        <v>0</v>
      </c>
      <c r="M3266" s="13" t="e">
        <f ca="1">CalcTable[[#This Row],[IWC]]-AE3265</f>
        <v>#NAME?</v>
      </c>
      <c r="N3266" s="13" t="e">
        <f ca="1">IF(CalcTable[[#This Row],[Day of Year]]&lt;123,FCAP,AE3265)</f>
        <v>#NAME?</v>
      </c>
      <c r="O3266" s="17" t="e">
        <f ca="1">IF(IRR_DRIP,5,COUNTIF('IDET Wind Values'!C3250:G3250,"&lt;="&amp;IRR_MAXWIND))</f>
        <v>#NAME?</v>
      </c>
      <c r="P3266" s="13" t="e">
        <f ca="1">CalcTable[[#This Row],[ET_o]]*KL</f>
        <v>#NAME?</v>
      </c>
      <c r="Q3266" s="13" t="e">
        <f ca="1">IF(WILTPT&lt;=0,1,MAX(0,MIN(1,(CalcTable[[#This Row],[IWC]]-WILTPT)/(MAD-WILTPT))))</f>
        <v>#NAME?</v>
      </c>
      <c r="R3266" s="13" t="e">
        <f ca="1">CalcTable[[#This Row],[ETMult]]*CalcTable[[#This Row],[ETb]]</f>
        <v>#NAME?</v>
      </c>
      <c r="S3266" s="13" t="b">
        <f>INDEX(IRR_LIST,CalcTable[[#This Row],[Day of Week]]+1)</f>
        <v>0</v>
      </c>
      <c r="T3266" s="13">
        <f t="shared" ca="1" si="1014"/>
        <v>8.6</v>
      </c>
      <c r="U3266" s="13" t="b">
        <f ca="1">IF(CalcTable[[#This Row],[IrrPrecip]]&gt;=IC_MM,FALSE,TRUE)</f>
        <v>1</v>
      </c>
      <c r="V3266" s="13" t="b">
        <f t="shared" si="1015"/>
        <v>1</v>
      </c>
      <c r="W3266" s="13" t="e">
        <f ca="1">IF(AND(IRR_DRIP=FALSE,CalcTable[[#This Row],[IrrHours]]&lt;=0),FALSE,TRUE)</f>
        <v>#NAME?</v>
      </c>
      <c r="X3266" s="13" t="e">
        <f ca="1">AND(CalcTable[[#This Row],[IrrDay]],CalcTable[[#This Row],[IrrRain]],CalcTable[[#This Row],[IrrWarm]],CalcTable[[#This Row],[IrrWindy]])</f>
        <v>#NAME?</v>
      </c>
      <c r="Y3266" s="13" t="e">
        <f t="shared" ca="1" si="1016"/>
        <v>#NAME?</v>
      </c>
      <c r="Z3266" s="13" t="e">
        <f ca="1">CalcTable[[#This Row],[IrrHours]]/5</f>
        <v>#NAME?</v>
      </c>
      <c r="AA3266" s="13" t="e">
        <f ca="1">IF(CalcTable[[#This Row],[IrrFlag]]=FALSE,0,MAX(0,CalcTable[[#This Row],[VolRednWind]]*(FCAP*IRR_TARGET-CalcTable[[#This Row],[IWC]])))</f>
        <v>#NAME?</v>
      </c>
      <c r="AB3266" s="13" t="e">
        <f ca="1">CalcTable[[#This Row],[IWC]]+CalcTable[[#This Row],[Eff Precip]]+CalcTable[[#This Row],[IrrAmt]]-CalcTable[[#This Row],[AET]]</f>
        <v>#NAME?</v>
      </c>
      <c r="AC3266" s="13" t="e">
        <f ca="1">IF(CalcTable[[#This Row],[PWC]]&gt;FCAP,MIN(24*PERC,MIN(SAT,CalcTable[[#This Row],[PWC]])-FCAP),0)</f>
        <v>#NAME?</v>
      </c>
      <c r="AD3266" s="13" t="e">
        <f ca="1">IF(CalcTable[[#This Row],[PWC]]&gt;SAT,CalcTable[[#This Row],[PWC]]-SAT,0)</f>
        <v>#NAME?</v>
      </c>
      <c r="AE3266" s="13" t="e">
        <f ca="1">CalcTable[[#This Row],[PWC]]-CalcTable[[#This Row],[PercAmt]]-CalcTable[[#This Row],[Runoff]]</f>
        <v>#NAME?</v>
      </c>
      <c r="AF3266" s="13" t="e">
        <f ca="1">CalcTable[[#This Row],[IrrAmt]]/1000*CUR_IRR_AREA*10000/IRR_EFF</f>
        <v>#NAME?</v>
      </c>
      <c r="AG3266" s="147"/>
      <c r="AH3266" s="13"/>
      <c r="AI3266" s="50">
        <v>0</v>
      </c>
      <c r="AJ3266" s="50">
        <v>0</v>
      </c>
      <c r="AK3266" s="50">
        <v>0</v>
      </c>
      <c r="AL3266" s="50">
        <v>4.6220147252777792</v>
      </c>
      <c r="AM3266" s="50"/>
      <c r="AN3266" s="50"/>
      <c r="AO3266" s="50"/>
      <c r="AP3266" s="50"/>
      <c r="AQ3266" s="50"/>
      <c r="AR3266" s="50"/>
      <c r="AS3266" s="50"/>
      <c r="AT3266" s="50"/>
      <c r="AU3266" s="50"/>
      <c r="AV3266" s="50"/>
      <c r="AW3266" s="50"/>
      <c r="AX3266" s="50">
        <f t="shared" si="1027"/>
        <v>4.6220147252777792</v>
      </c>
      <c r="AY3266" s="50"/>
      <c r="AZ3266" s="50">
        <f t="shared" si="1017"/>
        <v>135.5790986081482</v>
      </c>
      <c r="BA3266" s="50">
        <f t="shared" si="1018"/>
        <v>208.7487708728631</v>
      </c>
      <c r="BB3266" s="50">
        <f t="shared" si="1019"/>
        <v>215.20491842563209</v>
      </c>
      <c r="BC3266" s="17">
        <f t="shared" si="1020"/>
        <v>19816</v>
      </c>
      <c r="BD3266" s="50">
        <f t="shared" si="1021"/>
        <v>4.6220147252777792</v>
      </c>
      <c r="BE3266" s="50">
        <f t="shared" si="1022"/>
        <v>135.5790986081482</v>
      </c>
      <c r="BF3266" s="50">
        <f t="shared" si="1028"/>
        <v>221.76424470077546</v>
      </c>
      <c r="BG3266" s="50"/>
      <c r="BH3266" s="17">
        <f t="shared" si="1023"/>
        <v>0</v>
      </c>
      <c r="BI3266" s="17">
        <f t="shared" si="1031"/>
        <v>3266</v>
      </c>
      <c r="BJ3266" s="17">
        <f t="shared" si="1029"/>
        <v>3266</v>
      </c>
      <c r="BK3266" s="150">
        <f t="shared" si="1030"/>
        <v>29740</v>
      </c>
      <c r="BL3266" s="50" t="e">
        <f t="shared" ca="1" si="1024"/>
        <v>#NAME?</v>
      </c>
      <c r="BM3266" s="50" t="e">
        <f t="shared" ca="1" si="1025"/>
        <v>#NAME?</v>
      </c>
      <c r="BN3266" s="50" t="e">
        <f t="shared" ca="1" si="1026"/>
        <v>#NAME?</v>
      </c>
    </row>
    <row r="3267" spans="1:66" x14ac:dyDescent="0.35">
      <c r="A3267" s="48">
        <v>29741</v>
      </c>
      <c r="B3267" s="17">
        <v>1981</v>
      </c>
      <c r="C3267" s="17">
        <v>6</v>
      </c>
      <c r="D3267" s="17">
        <v>155</v>
      </c>
      <c r="E3267" s="17">
        <v>4</v>
      </c>
      <c r="F3267" s="17">
        <v>5</v>
      </c>
      <c r="G3267" s="50">
        <v>12</v>
      </c>
      <c r="H3267" s="32">
        <v>6.0105645082803596</v>
      </c>
      <c r="I3267" s="50">
        <v>23.666666666666668</v>
      </c>
      <c r="J3267" s="13">
        <v>0</v>
      </c>
      <c r="K3267" s="13">
        <f t="shared" si="1012"/>
        <v>0</v>
      </c>
      <c r="L3267" s="13">
        <f t="shared" si="1013"/>
        <v>0</v>
      </c>
      <c r="M3267" s="13" t="e">
        <f ca="1">CalcTable[[#This Row],[IWC]]-AE3266</f>
        <v>#NAME?</v>
      </c>
      <c r="N3267" s="13" t="e">
        <f ca="1">IF(CalcTable[[#This Row],[Day of Year]]&lt;123,FCAP,AE3266)</f>
        <v>#NAME?</v>
      </c>
      <c r="O3267" s="17" t="e">
        <f ca="1">IF(IRR_DRIP,5,COUNTIF('IDET Wind Values'!C3251:G3251,"&lt;="&amp;IRR_MAXWIND))</f>
        <v>#NAME?</v>
      </c>
      <c r="P3267" s="13" t="e">
        <f ca="1">CalcTable[[#This Row],[ET_o]]*KL</f>
        <v>#NAME?</v>
      </c>
      <c r="Q3267" s="13" t="e">
        <f ca="1">IF(WILTPT&lt;=0,1,MAX(0,MIN(1,(CalcTable[[#This Row],[IWC]]-WILTPT)/(MAD-WILTPT))))</f>
        <v>#NAME?</v>
      </c>
      <c r="R3267" s="13" t="e">
        <f ca="1">CalcTable[[#This Row],[ETMult]]*CalcTable[[#This Row],[ETb]]</f>
        <v>#NAME?</v>
      </c>
      <c r="S3267" s="13" t="b">
        <f>INDEX(IRR_LIST,CalcTable[[#This Row],[Day of Week]]+1)</f>
        <v>1</v>
      </c>
      <c r="T3267" s="13">
        <f t="shared" ca="1" si="1014"/>
        <v>1.2</v>
      </c>
      <c r="U3267" s="13" t="b">
        <f ca="1">IF(CalcTable[[#This Row],[IrrPrecip]]&gt;=IC_MM,FALSE,TRUE)</f>
        <v>1</v>
      </c>
      <c r="V3267" s="13" t="b">
        <f t="shared" si="1015"/>
        <v>1</v>
      </c>
      <c r="W3267" s="13" t="e">
        <f ca="1">IF(AND(IRR_DRIP=FALSE,CalcTable[[#This Row],[IrrHours]]&lt;=0),FALSE,TRUE)</f>
        <v>#NAME?</v>
      </c>
      <c r="X3267" s="13" t="e">
        <f ca="1">AND(CalcTable[[#This Row],[IrrDay]],CalcTable[[#This Row],[IrrRain]],CalcTable[[#This Row],[IrrWarm]],CalcTable[[#This Row],[IrrWindy]])</f>
        <v>#NAME?</v>
      </c>
      <c r="Y3267" s="13" t="e">
        <f t="shared" ca="1" si="1016"/>
        <v>#NAME?</v>
      </c>
      <c r="Z3267" s="13" t="e">
        <f ca="1">CalcTable[[#This Row],[IrrHours]]/5</f>
        <v>#NAME?</v>
      </c>
      <c r="AA3267" s="13" t="e">
        <f ca="1">IF(CalcTable[[#This Row],[IrrFlag]]=FALSE,0,MAX(0,CalcTable[[#This Row],[VolRednWind]]*(FCAP*IRR_TARGET-CalcTable[[#This Row],[IWC]])))</f>
        <v>#NAME?</v>
      </c>
      <c r="AB3267" s="13" t="e">
        <f ca="1">CalcTable[[#This Row],[IWC]]+CalcTable[[#This Row],[Eff Precip]]+CalcTable[[#This Row],[IrrAmt]]-CalcTable[[#This Row],[AET]]</f>
        <v>#NAME?</v>
      </c>
      <c r="AC3267" s="13" t="e">
        <f ca="1">IF(CalcTable[[#This Row],[PWC]]&gt;FCAP,MIN(24*PERC,MIN(SAT,CalcTable[[#This Row],[PWC]])-FCAP),0)</f>
        <v>#NAME?</v>
      </c>
      <c r="AD3267" s="13" t="e">
        <f ca="1">IF(CalcTable[[#This Row],[PWC]]&gt;SAT,CalcTable[[#This Row],[PWC]]-SAT,0)</f>
        <v>#NAME?</v>
      </c>
      <c r="AE3267" s="13" t="e">
        <f ca="1">CalcTable[[#This Row],[PWC]]-CalcTable[[#This Row],[PercAmt]]-CalcTable[[#This Row],[Runoff]]</f>
        <v>#NAME?</v>
      </c>
      <c r="AF3267" s="13" t="e">
        <f ca="1">CalcTable[[#This Row],[IrrAmt]]/1000*CUR_IRR_AREA*10000/IRR_EFF</f>
        <v>#NAME?</v>
      </c>
      <c r="AG3267" s="147"/>
      <c r="AH3267" s="13"/>
      <c r="AI3267" s="50">
        <v>1.9959702599008033</v>
      </c>
      <c r="AJ3267" s="50">
        <v>2.6775702599008042</v>
      </c>
      <c r="AK3267" s="50">
        <v>0</v>
      </c>
      <c r="AL3267" s="50">
        <v>0</v>
      </c>
      <c r="AM3267" s="50"/>
      <c r="AN3267" s="50"/>
      <c r="AO3267" s="50"/>
      <c r="AP3267" s="50"/>
      <c r="AQ3267" s="50"/>
      <c r="AR3267" s="50"/>
      <c r="AS3267" s="50"/>
      <c r="AT3267" s="50"/>
      <c r="AU3267" s="50"/>
      <c r="AV3267" s="50"/>
      <c r="AW3267" s="50"/>
      <c r="AX3267" s="50">
        <f t="shared" si="1027"/>
        <v>4.6735405198016071</v>
      </c>
      <c r="AY3267" s="50"/>
      <c r="AZ3267" s="50">
        <f t="shared" si="1017"/>
        <v>107.81629143563538</v>
      </c>
      <c r="BA3267" s="50">
        <f t="shared" si="1018"/>
        <v>174.63385712634229</v>
      </c>
      <c r="BB3267" s="50">
        <f t="shared" si="1019"/>
        <v>180.72696576561052</v>
      </c>
      <c r="BC3267" s="17">
        <f t="shared" si="1020"/>
        <v>19816</v>
      </c>
      <c r="BD3267" s="50">
        <f t="shared" si="1021"/>
        <v>4.6735405198016071</v>
      </c>
      <c r="BE3267" s="50">
        <f t="shared" si="1022"/>
        <v>107.81629143563538</v>
      </c>
      <c r="BF3267" s="50">
        <f t="shared" si="1028"/>
        <v>176.35313025473533</v>
      </c>
      <c r="BG3267" s="50"/>
      <c r="BH3267" s="17">
        <f t="shared" si="1023"/>
        <v>0</v>
      </c>
      <c r="BI3267" s="17">
        <f t="shared" si="1031"/>
        <v>3267</v>
      </c>
      <c r="BJ3267" s="17">
        <f t="shared" si="1029"/>
        <v>3267</v>
      </c>
      <c r="BK3267" s="150">
        <f t="shared" si="1030"/>
        <v>29741</v>
      </c>
      <c r="BL3267" s="50" t="e">
        <f t="shared" ca="1" si="1024"/>
        <v>#NAME?</v>
      </c>
      <c r="BM3267" s="50" t="e">
        <f t="shared" ca="1" si="1025"/>
        <v>#NAME?</v>
      </c>
      <c r="BN3267" s="50" t="e">
        <f t="shared" ca="1" si="1026"/>
        <v>#NAME?</v>
      </c>
    </row>
    <row r="3268" spans="1:66" x14ac:dyDescent="0.35">
      <c r="A3268" s="48">
        <v>29742</v>
      </c>
      <c r="B3268" s="17">
        <v>1981</v>
      </c>
      <c r="C3268" s="17">
        <v>6</v>
      </c>
      <c r="D3268" s="17">
        <v>156</v>
      </c>
      <c r="E3268" s="17">
        <v>5</v>
      </c>
      <c r="F3268" s="17">
        <v>6</v>
      </c>
      <c r="G3268" s="50">
        <v>9.1999999999999993</v>
      </c>
      <c r="H3268" s="32">
        <v>5.5858163064051896</v>
      </c>
      <c r="I3268" s="50">
        <v>16</v>
      </c>
      <c r="J3268" s="13">
        <v>0</v>
      </c>
      <c r="K3268" s="13">
        <f t="shared" si="1012"/>
        <v>0</v>
      </c>
      <c r="L3268" s="13">
        <f t="shared" si="1013"/>
        <v>0</v>
      </c>
      <c r="M3268" s="13" t="e">
        <f ca="1">CalcTable[[#This Row],[IWC]]-AE3267</f>
        <v>#NAME?</v>
      </c>
      <c r="N3268" s="13" t="e">
        <f ca="1">IF(CalcTable[[#This Row],[Day of Year]]&lt;123,FCAP,AE3267)</f>
        <v>#NAME?</v>
      </c>
      <c r="O3268" s="17" t="e">
        <f ca="1">IF(IRR_DRIP,5,COUNTIF('IDET Wind Values'!C3252:G3252,"&lt;="&amp;IRR_MAXWIND))</f>
        <v>#NAME?</v>
      </c>
      <c r="P3268" s="13" t="e">
        <f ca="1">CalcTable[[#This Row],[ET_o]]*KL</f>
        <v>#NAME?</v>
      </c>
      <c r="Q3268" s="13" t="e">
        <f ca="1">IF(WILTPT&lt;=0,1,MAX(0,MIN(1,(CalcTable[[#This Row],[IWC]]-WILTPT)/(MAD-WILTPT))))</f>
        <v>#NAME?</v>
      </c>
      <c r="R3268" s="13" t="e">
        <f ca="1">CalcTable[[#This Row],[ETMult]]*CalcTable[[#This Row],[ETb]]</f>
        <v>#NAME?</v>
      </c>
      <c r="S3268" s="13" t="b">
        <f>INDEX(IRR_LIST,CalcTable[[#This Row],[Day of Week]]+1)</f>
        <v>0</v>
      </c>
      <c r="T3268" s="13">
        <f t="shared" ca="1" si="1014"/>
        <v>1.2</v>
      </c>
      <c r="U3268" s="13" t="b">
        <f ca="1">IF(CalcTable[[#This Row],[IrrPrecip]]&gt;=IC_MM,FALSE,TRUE)</f>
        <v>1</v>
      </c>
      <c r="V3268" s="13" t="b">
        <f t="shared" si="1015"/>
        <v>1</v>
      </c>
      <c r="W3268" s="13" t="e">
        <f ca="1">IF(AND(IRR_DRIP=FALSE,CalcTable[[#This Row],[IrrHours]]&lt;=0),FALSE,TRUE)</f>
        <v>#NAME?</v>
      </c>
      <c r="X3268" s="13" t="e">
        <f ca="1">AND(CalcTable[[#This Row],[IrrDay]],CalcTable[[#This Row],[IrrRain]],CalcTable[[#This Row],[IrrWarm]],CalcTable[[#This Row],[IrrWindy]])</f>
        <v>#NAME?</v>
      </c>
      <c r="Y3268" s="13" t="e">
        <f t="shared" ca="1" si="1016"/>
        <v>#NAME?</v>
      </c>
      <c r="Z3268" s="13" t="e">
        <f ca="1">CalcTable[[#This Row],[IrrHours]]/5</f>
        <v>#NAME?</v>
      </c>
      <c r="AA3268" s="13" t="e">
        <f ca="1">IF(CalcTable[[#This Row],[IrrFlag]]=FALSE,0,MAX(0,CalcTable[[#This Row],[VolRednWind]]*(FCAP*IRR_TARGET-CalcTable[[#This Row],[IWC]])))</f>
        <v>#NAME?</v>
      </c>
      <c r="AB3268" s="13" t="e">
        <f ca="1">CalcTable[[#This Row],[IWC]]+CalcTable[[#This Row],[Eff Precip]]+CalcTable[[#This Row],[IrrAmt]]-CalcTable[[#This Row],[AET]]</f>
        <v>#NAME?</v>
      </c>
      <c r="AC3268" s="13" t="e">
        <f ca="1">IF(CalcTable[[#This Row],[PWC]]&gt;FCAP,MIN(24*PERC,MIN(SAT,CalcTable[[#This Row],[PWC]])-FCAP),0)</f>
        <v>#NAME?</v>
      </c>
      <c r="AD3268" s="13" t="e">
        <f ca="1">IF(CalcTable[[#This Row],[PWC]]&gt;SAT,CalcTable[[#This Row],[PWC]]-SAT,0)</f>
        <v>#NAME?</v>
      </c>
      <c r="AE3268" s="13" t="e">
        <f ca="1">CalcTable[[#This Row],[PWC]]-CalcTable[[#This Row],[PercAmt]]-CalcTable[[#This Row],[Runoff]]</f>
        <v>#NAME?</v>
      </c>
      <c r="AF3268" s="13" t="e">
        <f ca="1">CalcTable[[#This Row],[IrrAmt]]/1000*CUR_IRR_AREA*10000/IRR_EFF</f>
        <v>#NAME?</v>
      </c>
      <c r="AG3268" s="147"/>
      <c r="AH3268" s="13"/>
      <c r="AI3268" s="50">
        <v>0</v>
      </c>
      <c r="AJ3268" s="50">
        <v>0</v>
      </c>
      <c r="AK3268" s="50">
        <v>0</v>
      </c>
      <c r="AL3268" s="50">
        <v>6.1273932038867187</v>
      </c>
      <c r="AM3268" s="50"/>
      <c r="AN3268" s="50"/>
      <c r="AO3268" s="50"/>
      <c r="AP3268" s="50"/>
      <c r="AQ3268" s="50"/>
      <c r="AR3268" s="50"/>
      <c r="AS3268" s="50"/>
      <c r="AT3268" s="50"/>
      <c r="AU3268" s="50"/>
      <c r="AV3268" s="50"/>
      <c r="AW3268" s="50"/>
      <c r="AX3268" s="50">
        <f t="shared" si="1027"/>
        <v>6.1273932038867187</v>
      </c>
      <c r="AY3268" s="50"/>
      <c r="AZ3268" s="50">
        <f t="shared" si="1017"/>
        <v>179.73686731401042</v>
      </c>
      <c r="BA3268" s="50">
        <f t="shared" si="1018"/>
        <v>276.73771634061922</v>
      </c>
      <c r="BB3268" s="50">
        <f t="shared" si="1019"/>
        <v>285.29661478414357</v>
      </c>
      <c r="BC3268" s="17">
        <f t="shared" si="1020"/>
        <v>19816</v>
      </c>
      <c r="BD3268" s="50">
        <f t="shared" si="1021"/>
        <v>6.1273932038867187</v>
      </c>
      <c r="BE3268" s="50">
        <f t="shared" si="1022"/>
        <v>179.73686731401042</v>
      </c>
      <c r="BF3268" s="50">
        <f t="shared" si="1028"/>
        <v>293.99229699834802</v>
      </c>
      <c r="BG3268" s="50"/>
      <c r="BH3268" s="17">
        <f t="shared" si="1023"/>
        <v>0</v>
      </c>
      <c r="BI3268" s="17">
        <f t="shared" si="1031"/>
        <v>3268</v>
      </c>
      <c r="BJ3268" s="17">
        <f t="shared" si="1029"/>
        <v>3268</v>
      </c>
      <c r="BK3268" s="150">
        <f t="shared" si="1030"/>
        <v>29742</v>
      </c>
      <c r="BL3268" s="50" t="e">
        <f t="shared" ca="1" si="1024"/>
        <v>#NAME?</v>
      </c>
      <c r="BM3268" s="50" t="e">
        <f t="shared" ca="1" si="1025"/>
        <v>#NAME?</v>
      </c>
      <c r="BN3268" s="50" t="e">
        <f t="shared" ca="1" si="1026"/>
        <v>#NAME?</v>
      </c>
    </row>
    <row r="3269" spans="1:66" x14ac:dyDescent="0.35">
      <c r="A3269" s="48">
        <v>29743</v>
      </c>
      <c r="B3269" s="17">
        <v>1981</v>
      </c>
      <c r="C3269" s="17">
        <v>6</v>
      </c>
      <c r="D3269" s="17">
        <v>157</v>
      </c>
      <c r="E3269" s="17">
        <v>6</v>
      </c>
      <c r="F3269" s="17">
        <v>7</v>
      </c>
      <c r="G3269" s="50">
        <v>9.1999999999999993</v>
      </c>
      <c r="H3269" s="32">
        <v>5.4486003337887396</v>
      </c>
      <c r="I3269" s="50">
        <v>12.333333333333334</v>
      </c>
      <c r="J3269" s="13">
        <v>1.4</v>
      </c>
      <c r="K3269" s="13">
        <f t="shared" si="1012"/>
        <v>1.4</v>
      </c>
      <c r="L3269" s="13">
        <f t="shared" si="1013"/>
        <v>0</v>
      </c>
      <c r="M3269" s="13" t="e">
        <f ca="1">CalcTable[[#This Row],[IWC]]-AE3268</f>
        <v>#NAME?</v>
      </c>
      <c r="N3269" s="13" t="e">
        <f ca="1">IF(CalcTable[[#This Row],[Day of Year]]&lt;123,FCAP,AE3268)</f>
        <v>#NAME?</v>
      </c>
      <c r="O3269" s="17" t="e">
        <f ca="1">IF(IRR_DRIP,5,COUNTIF('IDET Wind Values'!C3253:G3253,"&lt;="&amp;IRR_MAXWIND))</f>
        <v>#NAME?</v>
      </c>
      <c r="P3269" s="13" t="e">
        <f ca="1">CalcTable[[#This Row],[ET_o]]*KL</f>
        <v>#NAME?</v>
      </c>
      <c r="Q3269" s="13" t="e">
        <f ca="1">IF(WILTPT&lt;=0,1,MAX(0,MIN(1,(CalcTable[[#This Row],[IWC]]-WILTPT)/(MAD-WILTPT))))</f>
        <v>#NAME?</v>
      </c>
      <c r="R3269" s="13" t="e">
        <f ca="1">CalcTable[[#This Row],[ETMult]]*CalcTable[[#This Row],[ETb]]</f>
        <v>#NAME?</v>
      </c>
      <c r="S3269" s="13" t="b">
        <f>INDEX(IRR_LIST,CalcTable[[#This Row],[Day of Week]]+1)</f>
        <v>0</v>
      </c>
      <c r="T3269" s="13">
        <f t="shared" ca="1" si="1014"/>
        <v>0</v>
      </c>
      <c r="U3269" s="13" t="b">
        <f ca="1">IF(CalcTable[[#This Row],[IrrPrecip]]&gt;=IC_MM,FALSE,TRUE)</f>
        <v>1</v>
      </c>
      <c r="V3269" s="13" t="b">
        <f t="shared" si="1015"/>
        <v>1</v>
      </c>
      <c r="W3269" s="13" t="e">
        <f ca="1">IF(AND(IRR_DRIP=FALSE,CalcTable[[#This Row],[IrrHours]]&lt;=0),FALSE,TRUE)</f>
        <v>#NAME?</v>
      </c>
      <c r="X3269" s="13" t="e">
        <f ca="1">AND(CalcTable[[#This Row],[IrrDay]],CalcTable[[#This Row],[IrrRain]],CalcTable[[#This Row],[IrrWarm]],CalcTable[[#This Row],[IrrWindy]])</f>
        <v>#NAME?</v>
      </c>
      <c r="Y3269" s="13" t="e">
        <f t="shared" ca="1" si="1016"/>
        <v>#NAME?</v>
      </c>
      <c r="Z3269" s="13" t="e">
        <f ca="1">CalcTable[[#This Row],[IrrHours]]/5</f>
        <v>#NAME?</v>
      </c>
      <c r="AA3269" s="13" t="e">
        <f ca="1">IF(CalcTable[[#This Row],[IrrFlag]]=FALSE,0,MAX(0,CalcTable[[#This Row],[VolRednWind]]*(FCAP*IRR_TARGET-CalcTable[[#This Row],[IWC]])))</f>
        <v>#NAME?</v>
      </c>
      <c r="AB3269" s="13" t="e">
        <f ca="1">CalcTable[[#This Row],[IWC]]+CalcTable[[#This Row],[Eff Precip]]+CalcTable[[#This Row],[IrrAmt]]-CalcTable[[#This Row],[AET]]</f>
        <v>#NAME?</v>
      </c>
      <c r="AC3269" s="13" t="e">
        <f ca="1">IF(CalcTable[[#This Row],[PWC]]&gt;FCAP,MIN(24*PERC,MIN(SAT,CalcTable[[#This Row],[PWC]])-FCAP),0)</f>
        <v>#NAME?</v>
      </c>
      <c r="AD3269" s="13" t="e">
        <f ca="1">IF(CalcTable[[#This Row],[PWC]]&gt;SAT,CalcTable[[#This Row],[PWC]]-SAT,0)</f>
        <v>#NAME?</v>
      </c>
      <c r="AE3269" s="13" t="e">
        <f ca="1">CalcTable[[#This Row],[PWC]]-CalcTable[[#This Row],[PercAmt]]-CalcTable[[#This Row],[Runoff]]</f>
        <v>#NAME?</v>
      </c>
      <c r="AF3269" s="13" t="e">
        <f ca="1">CalcTable[[#This Row],[IrrAmt]]/1000*CUR_IRR_AREA*10000/IRR_EFF</f>
        <v>#NAME?</v>
      </c>
      <c r="AG3269" s="147"/>
      <c r="AH3269" s="13"/>
      <c r="AI3269" s="50">
        <v>0</v>
      </c>
      <c r="AJ3269" s="50">
        <v>0</v>
      </c>
      <c r="AK3269" s="50">
        <v>0</v>
      </c>
      <c r="AL3269" s="50">
        <v>0</v>
      </c>
      <c r="AM3269" s="50"/>
      <c r="AN3269" s="50"/>
      <c r="AO3269" s="50"/>
      <c r="AP3269" s="50"/>
      <c r="AQ3269" s="50"/>
      <c r="AR3269" s="50"/>
      <c r="AS3269" s="50"/>
      <c r="AT3269" s="50"/>
      <c r="AU3269" s="50"/>
      <c r="AV3269" s="50"/>
      <c r="AW3269" s="50"/>
      <c r="AX3269" s="50">
        <f t="shared" si="1027"/>
        <v>0</v>
      </c>
      <c r="AY3269" s="50"/>
      <c r="AZ3269" s="50">
        <f t="shared" si="1017"/>
        <v>0</v>
      </c>
      <c r="BA3269" s="50">
        <f t="shared" si="1018"/>
        <v>0</v>
      </c>
      <c r="BB3269" s="50">
        <f t="shared" si="1019"/>
        <v>0</v>
      </c>
      <c r="BC3269" s="17">
        <f t="shared" si="1020"/>
        <v>19816</v>
      </c>
      <c r="BD3269" s="50">
        <f t="shared" si="1021"/>
        <v>0</v>
      </c>
      <c r="BE3269" s="50">
        <f t="shared" si="1022"/>
        <v>0</v>
      </c>
      <c r="BF3269" s="50">
        <f t="shared" si="1028"/>
        <v>0</v>
      </c>
      <c r="BG3269" s="50"/>
      <c r="BH3269" s="17">
        <f t="shared" si="1023"/>
        <v>0</v>
      </c>
      <c r="BI3269" s="17">
        <f t="shared" si="1031"/>
        <v>3269</v>
      </c>
      <c r="BJ3269" s="17">
        <f t="shared" si="1029"/>
        <v>3269</v>
      </c>
      <c r="BK3269" s="150">
        <f t="shared" si="1030"/>
        <v>29743</v>
      </c>
      <c r="BL3269" s="50" t="e">
        <f t="shared" ca="1" si="1024"/>
        <v>#NAME?</v>
      </c>
      <c r="BM3269" s="50" t="e">
        <f t="shared" ca="1" si="1025"/>
        <v>#NAME?</v>
      </c>
      <c r="BN3269" s="50" t="e">
        <f t="shared" ca="1" si="1026"/>
        <v>#NAME?</v>
      </c>
    </row>
    <row r="3270" spans="1:66" x14ac:dyDescent="0.35">
      <c r="A3270" s="48">
        <v>29744</v>
      </c>
      <c r="B3270" s="17">
        <v>1981</v>
      </c>
      <c r="C3270" s="17">
        <v>6</v>
      </c>
      <c r="D3270" s="17">
        <v>158</v>
      </c>
      <c r="E3270" s="17">
        <v>7</v>
      </c>
      <c r="F3270" s="17">
        <v>1</v>
      </c>
      <c r="G3270" s="50">
        <v>7</v>
      </c>
      <c r="H3270" s="32">
        <v>4.3399323593482224</v>
      </c>
      <c r="I3270" s="50">
        <v>13.333333333333334</v>
      </c>
      <c r="J3270" s="13">
        <v>0</v>
      </c>
      <c r="K3270" s="13">
        <f t="shared" si="1012"/>
        <v>0</v>
      </c>
      <c r="L3270" s="13">
        <f t="shared" si="1013"/>
        <v>0</v>
      </c>
      <c r="M3270" s="13" t="e">
        <f ca="1">CalcTable[[#This Row],[IWC]]-AE3269</f>
        <v>#NAME?</v>
      </c>
      <c r="N3270" s="13" t="e">
        <f ca="1">IF(CalcTable[[#This Row],[Day of Year]]&lt;123,FCAP,AE3269)</f>
        <v>#NAME?</v>
      </c>
      <c r="O3270" s="17" t="e">
        <f ca="1">IF(IRR_DRIP,5,COUNTIF('IDET Wind Values'!C3254:G3254,"&lt;="&amp;IRR_MAXWIND))</f>
        <v>#NAME?</v>
      </c>
      <c r="P3270" s="13" t="e">
        <f ca="1">CalcTable[[#This Row],[ET_o]]*KL</f>
        <v>#NAME?</v>
      </c>
      <c r="Q3270" s="13" t="e">
        <f ca="1">IF(WILTPT&lt;=0,1,MAX(0,MIN(1,(CalcTable[[#This Row],[IWC]]-WILTPT)/(MAD-WILTPT))))</f>
        <v>#NAME?</v>
      </c>
      <c r="R3270" s="13" t="e">
        <f ca="1">CalcTable[[#This Row],[ETMult]]*CalcTable[[#This Row],[ETb]]</f>
        <v>#NAME?</v>
      </c>
      <c r="S3270" s="13" t="b">
        <f>INDEX(IRR_LIST,CalcTable[[#This Row],[Day of Week]]+1)</f>
        <v>1</v>
      </c>
      <c r="T3270" s="13">
        <f t="shared" ca="1" si="1014"/>
        <v>1.4</v>
      </c>
      <c r="U3270" s="13" t="b">
        <f ca="1">IF(CalcTable[[#This Row],[IrrPrecip]]&gt;=IC_MM,FALSE,TRUE)</f>
        <v>1</v>
      </c>
      <c r="V3270" s="13" t="b">
        <f t="shared" si="1015"/>
        <v>1</v>
      </c>
      <c r="W3270" s="13" t="e">
        <f ca="1">IF(AND(IRR_DRIP=FALSE,CalcTable[[#This Row],[IrrHours]]&lt;=0),FALSE,TRUE)</f>
        <v>#NAME?</v>
      </c>
      <c r="X3270" s="13" t="e">
        <f ca="1">AND(CalcTable[[#This Row],[IrrDay]],CalcTable[[#This Row],[IrrRain]],CalcTable[[#This Row],[IrrWarm]],CalcTable[[#This Row],[IrrWindy]])</f>
        <v>#NAME?</v>
      </c>
      <c r="Y3270" s="13" t="e">
        <f t="shared" ca="1" si="1016"/>
        <v>#NAME?</v>
      </c>
      <c r="Z3270" s="13" t="e">
        <f ca="1">CalcTable[[#This Row],[IrrHours]]/5</f>
        <v>#NAME?</v>
      </c>
      <c r="AA3270" s="13" t="e">
        <f ca="1">IF(CalcTable[[#This Row],[IrrFlag]]=FALSE,0,MAX(0,CalcTable[[#This Row],[VolRednWind]]*(FCAP*IRR_TARGET-CalcTable[[#This Row],[IWC]])))</f>
        <v>#NAME?</v>
      </c>
      <c r="AB3270" s="13" t="e">
        <f ca="1">CalcTable[[#This Row],[IWC]]+CalcTable[[#This Row],[Eff Precip]]+CalcTable[[#This Row],[IrrAmt]]-CalcTable[[#This Row],[AET]]</f>
        <v>#NAME?</v>
      </c>
      <c r="AC3270" s="13" t="e">
        <f ca="1">IF(CalcTable[[#This Row],[PWC]]&gt;FCAP,MIN(24*PERC,MIN(SAT,CalcTable[[#This Row],[PWC]])-FCAP),0)</f>
        <v>#NAME?</v>
      </c>
      <c r="AD3270" s="13" t="e">
        <f ca="1">IF(CalcTable[[#This Row],[PWC]]&gt;SAT,CalcTable[[#This Row],[PWC]]-SAT,0)</f>
        <v>#NAME?</v>
      </c>
      <c r="AE3270" s="13" t="e">
        <f ca="1">CalcTable[[#This Row],[PWC]]-CalcTable[[#This Row],[PercAmt]]-CalcTable[[#This Row],[Runoff]]</f>
        <v>#NAME?</v>
      </c>
      <c r="AF3270" s="13" t="e">
        <f ca="1">CalcTable[[#This Row],[IrrAmt]]/1000*CUR_IRR_AREA*10000/IRR_EFF</f>
        <v>#NAME?</v>
      </c>
      <c r="AG3270" s="147"/>
      <c r="AH3270" s="13"/>
      <c r="AI3270" s="50">
        <v>0</v>
      </c>
      <c r="AJ3270" s="50">
        <v>0</v>
      </c>
      <c r="AK3270" s="50">
        <v>0</v>
      </c>
      <c r="AL3270" s="50">
        <v>0</v>
      </c>
      <c r="AM3270" s="50"/>
      <c r="AN3270" s="50"/>
      <c r="AO3270" s="50"/>
      <c r="AP3270" s="50"/>
      <c r="AQ3270" s="50"/>
      <c r="AR3270" s="50"/>
      <c r="AS3270" s="50"/>
      <c r="AT3270" s="50"/>
      <c r="AU3270" s="50"/>
      <c r="AV3270" s="50"/>
      <c r="AW3270" s="50"/>
      <c r="AX3270" s="50">
        <f t="shared" si="1027"/>
        <v>0</v>
      </c>
      <c r="AY3270" s="50"/>
      <c r="AZ3270" s="50">
        <f t="shared" si="1017"/>
        <v>0</v>
      </c>
      <c r="BA3270" s="50">
        <f t="shared" si="1018"/>
        <v>0</v>
      </c>
      <c r="BB3270" s="50">
        <f t="shared" si="1019"/>
        <v>0</v>
      </c>
      <c r="BC3270" s="17">
        <f t="shared" si="1020"/>
        <v>19816</v>
      </c>
      <c r="BD3270" s="50">
        <f t="shared" si="1021"/>
        <v>0</v>
      </c>
      <c r="BE3270" s="50">
        <f t="shared" si="1022"/>
        <v>0</v>
      </c>
      <c r="BF3270" s="50">
        <f t="shared" si="1028"/>
        <v>0</v>
      </c>
      <c r="BG3270" s="50"/>
      <c r="BH3270" s="17">
        <f t="shared" si="1023"/>
        <v>0</v>
      </c>
      <c r="BI3270" s="17">
        <f t="shared" si="1031"/>
        <v>3270</v>
      </c>
      <c r="BJ3270" s="17">
        <f t="shared" si="1029"/>
        <v>3270</v>
      </c>
      <c r="BK3270" s="150">
        <f t="shared" si="1030"/>
        <v>29744</v>
      </c>
      <c r="BL3270" s="50" t="e">
        <f t="shared" ca="1" si="1024"/>
        <v>#NAME?</v>
      </c>
      <c r="BM3270" s="50" t="e">
        <f t="shared" ca="1" si="1025"/>
        <v>#NAME?</v>
      </c>
      <c r="BN3270" s="50" t="e">
        <f t="shared" ca="1" si="1026"/>
        <v>#NAME?</v>
      </c>
    </row>
    <row r="3271" spans="1:66" x14ac:dyDescent="0.35">
      <c r="A3271" s="48">
        <v>29745</v>
      </c>
      <c r="B3271" s="17">
        <v>1981</v>
      </c>
      <c r="C3271" s="17">
        <v>6</v>
      </c>
      <c r="D3271" s="17">
        <v>159</v>
      </c>
      <c r="E3271" s="17">
        <v>8</v>
      </c>
      <c r="F3271" s="17">
        <v>2</v>
      </c>
      <c r="G3271" s="50">
        <v>7.2</v>
      </c>
      <c r="H3271" s="32">
        <v>4.0082826550009516</v>
      </c>
      <c r="I3271" s="50">
        <v>27.666666666666668</v>
      </c>
      <c r="J3271" s="13">
        <v>3.8</v>
      </c>
      <c r="K3271" s="13">
        <f t="shared" si="1012"/>
        <v>3.8</v>
      </c>
      <c r="L3271" s="13">
        <f t="shared" si="1013"/>
        <v>0</v>
      </c>
      <c r="M3271" s="13" t="e">
        <f ca="1">CalcTable[[#This Row],[IWC]]-AE3270</f>
        <v>#NAME?</v>
      </c>
      <c r="N3271" s="13" t="e">
        <f ca="1">IF(CalcTable[[#This Row],[Day of Year]]&lt;123,FCAP,AE3270)</f>
        <v>#NAME?</v>
      </c>
      <c r="O3271" s="17" t="e">
        <f ca="1">IF(IRR_DRIP,5,COUNTIF('IDET Wind Values'!C3255:G3255,"&lt;="&amp;IRR_MAXWIND))</f>
        <v>#NAME?</v>
      </c>
      <c r="P3271" s="13" t="e">
        <f ca="1">CalcTable[[#This Row],[ET_o]]*KL</f>
        <v>#NAME?</v>
      </c>
      <c r="Q3271" s="13" t="e">
        <f ca="1">IF(WILTPT&lt;=0,1,MAX(0,MIN(1,(CalcTable[[#This Row],[IWC]]-WILTPT)/(MAD-WILTPT))))</f>
        <v>#NAME?</v>
      </c>
      <c r="R3271" s="13" t="e">
        <f ca="1">CalcTable[[#This Row],[ETMult]]*CalcTable[[#This Row],[ETb]]</f>
        <v>#NAME?</v>
      </c>
      <c r="S3271" s="13" t="b">
        <f>INDEX(IRR_LIST,CalcTable[[#This Row],[Day of Week]]+1)</f>
        <v>0</v>
      </c>
      <c r="T3271" s="13">
        <f t="shared" ca="1" si="1014"/>
        <v>1.4</v>
      </c>
      <c r="U3271" s="13" t="b">
        <f ca="1">IF(CalcTable[[#This Row],[IrrPrecip]]&gt;=IC_MM,FALSE,TRUE)</f>
        <v>1</v>
      </c>
      <c r="V3271" s="13" t="b">
        <f t="shared" si="1015"/>
        <v>1</v>
      </c>
      <c r="W3271" s="13" t="e">
        <f ca="1">IF(AND(IRR_DRIP=FALSE,CalcTable[[#This Row],[IrrHours]]&lt;=0),FALSE,TRUE)</f>
        <v>#NAME?</v>
      </c>
      <c r="X3271" s="13" t="e">
        <f ca="1">AND(CalcTable[[#This Row],[IrrDay]],CalcTable[[#This Row],[IrrRain]],CalcTable[[#This Row],[IrrWarm]],CalcTable[[#This Row],[IrrWindy]])</f>
        <v>#NAME?</v>
      </c>
      <c r="Y3271" s="13" t="e">
        <f t="shared" ca="1" si="1016"/>
        <v>#NAME?</v>
      </c>
      <c r="Z3271" s="13" t="e">
        <f ca="1">CalcTable[[#This Row],[IrrHours]]/5</f>
        <v>#NAME?</v>
      </c>
      <c r="AA3271" s="13" t="e">
        <f ca="1">IF(CalcTable[[#This Row],[IrrFlag]]=FALSE,0,MAX(0,CalcTable[[#This Row],[VolRednWind]]*(FCAP*IRR_TARGET-CalcTable[[#This Row],[IWC]])))</f>
        <v>#NAME?</v>
      </c>
      <c r="AB3271" s="13" t="e">
        <f ca="1">CalcTable[[#This Row],[IWC]]+CalcTable[[#This Row],[Eff Precip]]+CalcTable[[#This Row],[IrrAmt]]-CalcTable[[#This Row],[AET]]</f>
        <v>#NAME?</v>
      </c>
      <c r="AC3271" s="13" t="e">
        <f ca="1">IF(CalcTable[[#This Row],[PWC]]&gt;FCAP,MIN(24*PERC,MIN(SAT,CalcTable[[#This Row],[PWC]])-FCAP),0)</f>
        <v>#NAME?</v>
      </c>
      <c r="AD3271" s="13" t="e">
        <f ca="1">IF(CalcTable[[#This Row],[PWC]]&gt;SAT,CalcTable[[#This Row],[PWC]]-SAT,0)</f>
        <v>#NAME?</v>
      </c>
      <c r="AE3271" s="13" t="e">
        <f ca="1">CalcTable[[#This Row],[PWC]]-CalcTable[[#This Row],[PercAmt]]-CalcTable[[#This Row],[Runoff]]</f>
        <v>#NAME?</v>
      </c>
      <c r="AF3271" s="13" t="e">
        <f ca="1">CalcTable[[#This Row],[IrrAmt]]/1000*CUR_IRR_AREA*10000/IRR_EFF</f>
        <v>#NAME?</v>
      </c>
      <c r="AG3271" s="147"/>
      <c r="AH3271" s="13"/>
      <c r="AI3271" s="50">
        <v>0</v>
      </c>
      <c r="AJ3271" s="50">
        <v>0</v>
      </c>
      <c r="AK3271" s="50">
        <v>0</v>
      </c>
      <c r="AL3271" s="50">
        <v>8.4558919497481853</v>
      </c>
      <c r="AM3271" s="50"/>
      <c r="AN3271" s="50"/>
      <c r="AO3271" s="50"/>
      <c r="AP3271" s="50"/>
      <c r="AQ3271" s="50"/>
      <c r="AR3271" s="50"/>
      <c r="AS3271" s="50"/>
      <c r="AT3271" s="50"/>
      <c r="AU3271" s="50"/>
      <c r="AV3271" s="50"/>
      <c r="AW3271" s="50"/>
      <c r="AX3271" s="50">
        <f t="shared" si="1027"/>
        <v>8.4558919497481853</v>
      </c>
      <c r="AY3271" s="50"/>
      <c r="AZ3271" s="50">
        <f t="shared" si="1017"/>
        <v>248.03949719261345</v>
      </c>
      <c r="BA3271" s="50">
        <f t="shared" si="1018"/>
        <v>381.90208297910328</v>
      </c>
      <c r="BB3271" s="50">
        <f t="shared" si="1019"/>
        <v>393.71348760732297</v>
      </c>
      <c r="BC3271" s="17">
        <f t="shared" si="1020"/>
        <v>19816</v>
      </c>
      <c r="BD3271" s="50">
        <f t="shared" si="1021"/>
        <v>8.4558919497481853</v>
      </c>
      <c r="BE3271" s="50">
        <f t="shared" si="1022"/>
        <v>248.03949719261345</v>
      </c>
      <c r="BF3271" s="50">
        <f t="shared" si="1028"/>
        <v>405.71365583318754</v>
      </c>
      <c r="BG3271" s="50"/>
      <c r="BH3271" s="17">
        <f t="shared" si="1023"/>
        <v>0</v>
      </c>
      <c r="BI3271" s="17">
        <f t="shared" si="1031"/>
        <v>3271</v>
      </c>
      <c r="BJ3271" s="17">
        <f t="shared" si="1029"/>
        <v>3271</v>
      </c>
      <c r="BK3271" s="150">
        <f t="shared" si="1030"/>
        <v>29745</v>
      </c>
      <c r="BL3271" s="50" t="e">
        <f t="shared" ca="1" si="1024"/>
        <v>#NAME?</v>
      </c>
      <c r="BM3271" s="50" t="e">
        <f t="shared" ca="1" si="1025"/>
        <v>#NAME?</v>
      </c>
      <c r="BN3271" s="50" t="e">
        <f t="shared" ca="1" si="1026"/>
        <v>#NAME?</v>
      </c>
    </row>
    <row r="3272" spans="1:66" x14ac:dyDescent="0.35">
      <c r="A3272" s="48">
        <v>29746</v>
      </c>
      <c r="B3272" s="17">
        <v>1981</v>
      </c>
      <c r="C3272" s="17">
        <v>6</v>
      </c>
      <c r="D3272" s="17">
        <v>160</v>
      </c>
      <c r="E3272" s="17">
        <v>9</v>
      </c>
      <c r="F3272" s="17">
        <v>3</v>
      </c>
      <c r="G3272" s="50">
        <v>5.4</v>
      </c>
      <c r="H3272" s="32">
        <v>3.7825202922625114</v>
      </c>
      <c r="I3272" s="50">
        <v>12.666666666666666</v>
      </c>
      <c r="J3272" s="13">
        <v>4</v>
      </c>
      <c r="K3272" s="13">
        <f t="shared" si="1012"/>
        <v>4</v>
      </c>
      <c r="L3272" s="13">
        <f t="shared" si="1013"/>
        <v>0</v>
      </c>
      <c r="M3272" s="13" t="e">
        <f ca="1">CalcTable[[#This Row],[IWC]]-AE3271</f>
        <v>#NAME?</v>
      </c>
      <c r="N3272" s="13" t="e">
        <f ca="1">IF(CalcTable[[#This Row],[Day of Year]]&lt;123,FCAP,AE3271)</f>
        <v>#NAME?</v>
      </c>
      <c r="O3272" s="17" t="e">
        <f ca="1">IF(IRR_DRIP,5,COUNTIF('IDET Wind Values'!C3256:G3256,"&lt;="&amp;IRR_MAXWIND))</f>
        <v>#NAME?</v>
      </c>
      <c r="P3272" s="13" t="e">
        <f ca="1">CalcTable[[#This Row],[ET_o]]*KL</f>
        <v>#NAME?</v>
      </c>
      <c r="Q3272" s="13" t="e">
        <f ca="1">IF(WILTPT&lt;=0,1,MAX(0,MIN(1,(CalcTable[[#This Row],[IWC]]-WILTPT)/(MAD-WILTPT))))</f>
        <v>#NAME?</v>
      </c>
      <c r="R3272" s="13" t="e">
        <f ca="1">CalcTable[[#This Row],[ETMult]]*CalcTable[[#This Row],[ETb]]</f>
        <v>#NAME?</v>
      </c>
      <c r="S3272" s="13" t="b">
        <f>INDEX(IRR_LIST,CalcTable[[#This Row],[Day of Week]]+1)</f>
        <v>1</v>
      </c>
      <c r="T3272" s="13">
        <f t="shared" ca="1" si="1014"/>
        <v>3.8</v>
      </c>
      <c r="U3272" s="13" t="b">
        <f ca="1">IF(CalcTable[[#This Row],[IrrPrecip]]&gt;=IC_MM,FALSE,TRUE)</f>
        <v>1</v>
      </c>
      <c r="V3272" s="13" t="b">
        <f t="shared" si="1015"/>
        <v>1</v>
      </c>
      <c r="W3272" s="13" t="e">
        <f ca="1">IF(AND(IRR_DRIP=FALSE,CalcTable[[#This Row],[IrrHours]]&lt;=0),FALSE,TRUE)</f>
        <v>#NAME?</v>
      </c>
      <c r="X3272" s="13" t="e">
        <f ca="1">AND(CalcTable[[#This Row],[IrrDay]],CalcTable[[#This Row],[IrrRain]],CalcTable[[#This Row],[IrrWarm]],CalcTable[[#This Row],[IrrWindy]])</f>
        <v>#NAME?</v>
      </c>
      <c r="Y3272" s="13" t="e">
        <f t="shared" ca="1" si="1016"/>
        <v>#NAME?</v>
      </c>
      <c r="Z3272" s="13" t="e">
        <f ca="1">CalcTable[[#This Row],[IrrHours]]/5</f>
        <v>#NAME?</v>
      </c>
      <c r="AA3272" s="13" t="e">
        <f ca="1">IF(CalcTable[[#This Row],[IrrFlag]]=FALSE,0,MAX(0,CalcTable[[#This Row],[VolRednWind]]*(FCAP*IRR_TARGET-CalcTable[[#This Row],[IWC]])))</f>
        <v>#NAME?</v>
      </c>
      <c r="AB3272" s="13" t="e">
        <f ca="1">CalcTable[[#This Row],[IWC]]+CalcTable[[#This Row],[Eff Precip]]+CalcTable[[#This Row],[IrrAmt]]-CalcTable[[#This Row],[AET]]</f>
        <v>#NAME?</v>
      </c>
      <c r="AC3272" s="13" t="e">
        <f ca="1">IF(CalcTable[[#This Row],[PWC]]&gt;FCAP,MIN(24*PERC,MIN(SAT,CalcTable[[#This Row],[PWC]])-FCAP),0)</f>
        <v>#NAME?</v>
      </c>
      <c r="AD3272" s="13" t="e">
        <f ca="1">IF(CalcTable[[#This Row],[PWC]]&gt;SAT,CalcTable[[#This Row],[PWC]]-SAT,0)</f>
        <v>#NAME?</v>
      </c>
      <c r="AE3272" s="13" t="e">
        <f ca="1">CalcTable[[#This Row],[PWC]]-CalcTable[[#This Row],[PercAmt]]-CalcTable[[#This Row],[Runoff]]</f>
        <v>#NAME?</v>
      </c>
      <c r="AF3272" s="13" t="e">
        <f ca="1">CalcTable[[#This Row],[IrrAmt]]/1000*CUR_IRR_AREA*10000/IRR_EFF</f>
        <v>#NAME?</v>
      </c>
      <c r="AG3272" s="147"/>
      <c r="AH3272" s="13"/>
      <c r="AI3272" s="50">
        <v>6.7641332624647248</v>
      </c>
      <c r="AJ3272" s="50">
        <v>10.845932766091963</v>
      </c>
      <c r="AK3272" s="50">
        <v>0</v>
      </c>
      <c r="AL3272" s="50">
        <v>0</v>
      </c>
      <c r="AM3272" s="50"/>
      <c r="AN3272" s="50"/>
      <c r="AO3272" s="50"/>
      <c r="AP3272" s="50"/>
      <c r="AQ3272" s="50"/>
      <c r="AR3272" s="50"/>
      <c r="AS3272" s="50"/>
      <c r="AT3272" s="50"/>
      <c r="AU3272" s="50"/>
      <c r="AV3272" s="50"/>
      <c r="AW3272" s="50"/>
      <c r="AX3272" s="50">
        <f t="shared" si="1027"/>
        <v>17.610066028556687</v>
      </c>
      <c r="AY3272" s="50"/>
      <c r="AZ3272" s="50">
        <f t="shared" si="1017"/>
        <v>417.3546489881802</v>
      </c>
      <c r="BA3272" s="50">
        <f t="shared" si="1018"/>
        <v>677.55491437921614</v>
      </c>
      <c r="BB3272" s="50">
        <f t="shared" si="1019"/>
        <v>701.31352844750188</v>
      </c>
      <c r="BC3272" s="17">
        <f t="shared" si="1020"/>
        <v>19816</v>
      </c>
      <c r="BD3272" s="50">
        <f t="shared" si="1021"/>
        <v>17.610066028556687</v>
      </c>
      <c r="BE3272" s="50">
        <f t="shared" si="1022"/>
        <v>417.3546489881802</v>
      </c>
      <c r="BF3272" s="50">
        <f t="shared" si="1028"/>
        <v>682.6593439208674</v>
      </c>
      <c r="BG3272" s="50"/>
      <c r="BH3272" s="17">
        <f t="shared" si="1023"/>
        <v>0</v>
      </c>
      <c r="BI3272" s="17">
        <f t="shared" si="1031"/>
        <v>3272</v>
      </c>
      <c r="BJ3272" s="17">
        <f t="shared" si="1029"/>
        <v>3272</v>
      </c>
      <c r="BK3272" s="150">
        <f t="shared" si="1030"/>
        <v>29746</v>
      </c>
      <c r="BL3272" s="50" t="e">
        <f t="shared" ca="1" si="1024"/>
        <v>#NAME?</v>
      </c>
      <c r="BM3272" s="50" t="e">
        <f t="shared" ca="1" si="1025"/>
        <v>#NAME?</v>
      </c>
      <c r="BN3272" s="50" t="e">
        <f t="shared" ca="1" si="1026"/>
        <v>#NAME?</v>
      </c>
    </row>
    <row r="3273" spans="1:66" x14ac:dyDescent="0.35">
      <c r="A3273" s="48">
        <v>29747</v>
      </c>
      <c r="B3273" s="17">
        <v>1981</v>
      </c>
      <c r="C3273" s="17">
        <v>6</v>
      </c>
      <c r="D3273" s="17">
        <v>161</v>
      </c>
      <c r="E3273" s="17">
        <v>10</v>
      </c>
      <c r="F3273" s="17">
        <v>4</v>
      </c>
      <c r="G3273" s="50">
        <v>5.3</v>
      </c>
      <c r="H3273" s="32">
        <v>3.4700646379315776</v>
      </c>
      <c r="I3273" s="50">
        <v>10.333333333333334</v>
      </c>
      <c r="J3273" s="13">
        <v>4.8</v>
      </c>
      <c r="K3273" s="13">
        <f t="shared" si="1012"/>
        <v>4.8</v>
      </c>
      <c r="L3273" s="13">
        <f t="shared" si="1013"/>
        <v>0</v>
      </c>
      <c r="M3273" s="13" t="e">
        <f ca="1">CalcTable[[#This Row],[IWC]]-AE3272</f>
        <v>#NAME?</v>
      </c>
      <c r="N3273" s="13" t="e">
        <f ca="1">IF(CalcTable[[#This Row],[Day of Year]]&lt;123,FCAP,AE3272)</f>
        <v>#NAME?</v>
      </c>
      <c r="O3273" s="17" t="e">
        <f ca="1">IF(IRR_DRIP,5,COUNTIF('IDET Wind Values'!C3257:G3257,"&lt;="&amp;IRR_MAXWIND))</f>
        <v>#NAME?</v>
      </c>
      <c r="P3273" s="13" t="e">
        <f ca="1">CalcTable[[#This Row],[ET_o]]*KL</f>
        <v>#NAME?</v>
      </c>
      <c r="Q3273" s="13" t="e">
        <f ca="1">IF(WILTPT&lt;=0,1,MAX(0,MIN(1,(CalcTable[[#This Row],[IWC]]-WILTPT)/(MAD-WILTPT))))</f>
        <v>#NAME?</v>
      </c>
      <c r="R3273" s="13" t="e">
        <f ca="1">CalcTable[[#This Row],[ETMult]]*CalcTable[[#This Row],[ETb]]</f>
        <v>#NAME?</v>
      </c>
      <c r="S3273" s="13" t="b">
        <f>INDEX(IRR_LIST,CalcTable[[#This Row],[Day of Week]]+1)</f>
        <v>0</v>
      </c>
      <c r="T3273" s="13">
        <f t="shared" ca="1" si="1014"/>
        <v>7.8</v>
      </c>
      <c r="U3273" s="13" t="b">
        <f ca="1">IF(CalcTable[[#This Row],[IrrPrecip]]&gt;=IC_MM,FALSE,TRUE)</f>
        <v>1</v>
      </c>
      <c r="V3273" s="13" t="b">
        <f t="shared" si="1015"/>
        <v>0</v>
      </c>
      <c r="W3273" s="13" t="e">
        <f ca="1">IF(AND(IRR_DRIP=FALSE,CalcTable[[#This Row],[IrrHours]]&lt;=0),FALSE,TRUE)</f>
        <v>#NAME?</v>
      </c>
      <c r="X3273" s="13" t="e">
        <f ca="1">AND(CalcTable[[#This Row],[IrrDay]],CalcTable[[#This Row],[IrrRain]],CalcTable[[#This Row],[IrrWarm]],CalcTable[[#This Row],[IrrWindy]])</f>
        <v>#NAME?</v>
      </c>
      <c r="Y3273" s="13" t="e">
        <f t="shared" ca="1" si="1016"/>
        <v>#NAME?</v>
      </c>
      <c r="Z3273" s="13" t="e">
        <f ca="1">CalcTable[[#This Row],[IrrHours]]/5</f>
        <v>#NAME?</v>
      </c>
      <c r="AA3273" s="13" t="e">
        <f ca="1">IF(CalcTable[[#This Row],[IrrFlag]]=FALSE,0,MAX(0,CalcTable[[#This Row],[VolRednWind]]*(FCAP*IRR_TARGET-CalcTable[[#This Row],[IWC]])))</f>
        <v>#NAME?</v>
      </c>
      <c r="AB3273" s="13" t="e">
        <f ca="1">CalcTable[[#This Row],[IWC]]+CalcTable[[#This Row],[Eff Precip]]+CalcTable[[#This Row],[IrrAmt]]-CalcTable[[#This Row],[AET]]</f>
        <v>#NAME?</v>
      </c>
      <c r="AC3273" s="13" t="e">
        <f ca="1">IF(CalcTable[[#This Row],[PWC]]&gt;FCAP,MIN(24*PERC,MIN(SAT,CalcTable[[#This Row],[PWC]])-FCAP),0)</f>
        <v>#NAME?</v>
      </c>
      <c r="AD3273" s="13" t="e">
        <f ca="1">IF(CalcTable[[#This Row],[PWC]]&gt;SAT,CalcTable[[#This Row],[PWC]]-SAT,0)</f>
        <v>#NAME?</v>
      </c>
      <c r="AE3273" s="13" t="e">
        <f ca="1">CalcTable[[#This Row],[PWC]]-CalcTable[[#This Row],[PercAmt]]-CalcTable[[#This Row],[Runoff]]</f>
        <v>#NAME?</v>
      </c>
      <c r="AF3273" s="13" t="e">
        <f ca="1">CalcTable[[#This Row],[IrrAmt]]/1000*CUR_IRR_AREA*10000/IRR_EFF</f>
        <v>#NAME?</v>
      </c>
      <c r="AG3273" s="147"/>
      <c r="AH3273" s="13"/>
      <c r="AI3273" s="50">
        <v>0</v>
      </c>
      <c r="AJ3273" s="50">
        <v>0</v>
      </c>
      <c r="AK3273" s="50">
        <v>0</v>
      </c>
      <c r="AL3273" s="50">
        <v>0</v>
      </c>
      <c r="AM3273" s="50"/>
      <c r="AN3273" s="50"/>
      <c r="AO3273" s="50"/>
      <c r="AP3273" s="50"/>
      <c r="AQ3273" s="50"/>
      <c r="AR3273" s="50"/>
      <c r="AS3273" s="50"/>
      <c r="AT3273" s="50"/>
      <c r="AU3273" s="50"/>
      <c r="AV3273" s="50"/>
      <c r="AW3273" s="50"/>
      <c r="AX3273" s="50">
        <f t="shared" si="1027"/>
        <v>0</v>
      </c>
      <c r="AY3273" s="50"/>
      <c r="AZ3273" s="50">
        <f t="shared" si="1017"/>
        <v>0</v>
      </c>
      <c r="BA3273" s="50">
        <f t="shared" si="1018"/>
        <v>0</v>
      </c>
      <c r="BB3273" s="50">
        <f t="shared" si="1019"/>
        <v>0</v>
      </c>
      <c r="BC3273" s="17">
        <f t="shared" si="1020"/>
        <v>19816</v>
      </c>
      <c r="BD3273" s="50">
        <f t="shared" si="1021"/>
        <v>0</v>
      </c>
      <c r="BE3273" s="50">
        <f t="shared" si="1022"/>
        <v>0</v>
      </c>
      <c r="BF3273" s="50">
        <f t="shared" si="1028"/>
        <v>0</v>
      </c>
      <c r="BG3273" s="50"/>
      <c r="BH3273" s="17">
        <f t="shared" si="1023"/>
        <v>0</v>
      </c>
      <c r="BI3273" s="17">
        <f t="shared" si="1031"/>
        <v>3273</v>
      </c>
      <c r="BJ3273" s="17">
        <f t="shared" si="1029"/>
        <v>3273</v>
      </c>
      <c r="BK3273" s="150">
        <f t="shared" si="1030"/>
        <v>29747</v>
      </c>
      <c r="BL3273" s="50" t="e">
        <f t="shared" ca="1" si="1024"/>
        <v>#NAME?</v>
      </c>
      <c r="BM3273" s="50" t="e">
        <f t="shared" ca="1" si="1025"/>
        <v>#NAME?</v>
      </c>
      <c r="BN3273" s="50" t="e">
        <f t="shared" ca="1" si="1026"/>
        <v>#NAME?</v>
      </c>
    </row>
    <row r="3274" spans="1:66" x14ac:dyDescent="0.35">
      <c r="A3274" s="48">
        <v>29748</v>
      </c>
      <c r="B3274" s="17">
        <v>1981</v>
      </c>
      <c r="C3274" s="17">
        <v>6</v>
      </c>
      <c r="D3274" s="17">
        <v>162</v>
      </c>
      <c r="E3274" s="17">
        <v>11</v>
      </c>
      <c r="F3274" s="17">
        <v>5</v>
      </c>
      <c r="G3274" s="50">
        <v>2.7</v>
      </c>
      <c r="H3274" s="32">
        <v>3.5564237755738715</v>
      </c>
      <c r="I3274" s="50">
        <v>7.666666666666667</v>
      </c>
      <c r="J3274" s="13">
        <v>0</v>
      </c>
      <c r="K3274" s="13">
        <f t="shared" si="1012"/>
        <v>0</v>
      </c>
      <c r="L3274" s="13">
        <f t="shared" si="1013"/>
        <v>0</v>
      </c>
      <c r="M3274" s="13" t="e">
        <f ca="1">CalcTable[[#This Row],[IWC]]-AE3273</f>
        <v>#NAME?</v>
      </c>
      <c r="N3274" s="13" t="e">
        <f ca="1">IF(CalcTable[[#This Row],[Day of Year]]&lt;123,FCAP,AE3273)</f>
        <v>#NAME?</v>
      </c>
      <c r="O3274" s="17" t="e">
        <f ca="1">IF(IRR_DRIP,5,COUNTIF('IDET Wind Values'!C3258:G3258,"&lt;="&amp;IRR_MAXWIND))</f>
        <v>#NAME?</v>
      </c>
      <c r="P3274" s="13" t="e">
        <f ca="1">CalcTable[[#This Row],[ET_o]]*KL</f>
        <v>#NAME?</v>
      </c>
      <c r="Q3274" s="13" t="e">
        <f ca="1">IF(WILTPT&lt;=0,1,MAX(0,MIN(1,(CalcTable[[#This Row],[IWC]]-WILTPT)/(MAD-WILTPT))))</f>
        <v>#NAME?</v>
      </c>
      <c r="R3274" s="13" t="e">
        <f ca="1">CalcTable[[#This Row],[ETMult]]*CalcTable[[#This Row],[ETb]]</f>
        <v>#NAME?</v>
      </c>
      <c r="S3274" s="13" t="b">
        <f>INDEX(IRR_LIST,CalcTable[[#This Row],[Day of Week]]+1)</f>
        <v>1</v>
      </c>
      <c r="T3274" s="13">
        <f t="shared" ca="1" si="1014"/>
        <v>8.8000000000000007</v>
      </c>
      <c r="U3274" s="13" t="b">
        <f ca="1">IF(CalcTable[[#This Row],[IrrPrecip]]&gt;=IC_MM,FALSE,TRUE)</f>
        <v>1</v>
      </c>
      <c r="V3274" s="13" t="b">
        <f t="shared" si="1015"/>
        <v>1</v>
      </c>
      <c r="W3274" s="13" t="e">
        <f ca="1">IF(AND(IRR_DRIP=FALSE,CalcTable[[#This Row],[IrrHours]]&lt;=0),FALSE,TRUE)</f>
        <v>#NAME?</v>
      </c>
      <c r="X3274" s="13" t="e">
        <f ca="1">AND(CalcTable[[#This Row],[IrrDay]],CalcTable[[#This Row],[IrrRain]],CalcTable[[#This Row],[IrrWarm]],CalcTable[[#This Row],[IrrWindy]])</f>
        <v>#NAME?</v>
      </c>
      <c r="Y3274" s="13" t="e">
        <f t="shared" ca="1" si="1016"/>
        <v>#NAME?</v>
      </c>
      <c r="Z3274" s="13" t="e">
        <f ca="1">CalcTable[[#This Row],[IrrHours]]/5</f>
        <v>#NAME?</v>
      </c>
      <c r="AA3274" s="13" t="e">
        <f ca="1">IF(CalcTable[[#This Row],[IrrFlag]]=FALSE,0,MAX(0,CalcTable[[#This Row],[VolRednWind]]*(FCAP*IRR_TARGET-CalcTable[[#This Row],[IWC]])))</f>
        <v>#NAME?</v>
      </c>
      <c r="AB3274" s="13" t="e">
        <f ca="1">CalcTable[[#This Row],[IWC]]+CalcTable[[#This Row],[Eff Precip]]+CalcTable[[#This Row],[IrrAmt]]-CalcTable[[#This Row],[AET]]</f>
        <v>#NAME?</v>
      </c>
      <c r="AC3274" s="13" t="e">
        <f ca="1">IF(CalcTable[[#This Row],[PWC]]&gt;FCAP,MIN(24*PERC,MIN(SAT,CalcTable[[#This Row],[PWC]])-FCAP),0)</f>
        <v>#NAME?</v>
      </c>
      <c r="AD3274" s="13" t="e">
        <f ca="1">IF(CalcTable[[#This Row],[PWC]]&gt;SAT,CalcTable[[#This Row],[PWC]]-SAT,0)</f>
        <v>#NAME?</v>
      </c>
      <c r="AE3274" s="13" t="e">
        <f ca="1">CalcTable[[#This Row],[PWC]]-CalcTable[[#This Row],[PercAmt]]-CalcTable[[#This Row],[Runoff]]</f>
        <v>#NAME?</v>
      </c>
      <c r="AF3274" s="13" t="e">
        <f ca="1">CalcTable[[#This Row],[IrrAmt]]/1000*CUR_IRR_AREA*10000/IRR_EFF</f>
        <v>#NAME?</v>
      </c>
      <c r="AG3274" s="147"/>
      <c r="AH3274" s="13"/>
      <c r="AI3274" s="50">
        <v>10.160567425592696</v>
      </c>
      <c r="AJ3274" s="50">
        <v>16.085796578520441</v>
      </c>
      <c r="AK3274" s="50">
        <v>0</v>
      </c>
      <c r="AL3274" s="50">
        <v>0</v>
      </c>
      <c r="AM3274" s="50"/>
      <c r="AN3274" s="50"/>
      <c r="AO3274" s="50"/>
      <c r="AP3274" s="50"/>
      <c r="AQ3274" s="50"/>
      <c r="AR3274" s="50"/>
      <c r="AS3274" s="50"/>
      <c r="AT3274" s="50"/>
      <c r="AU3274" s="50"/>
      <c r="AV3274" s="50"/>
      <c r="AW3274" s="50"/>
      <c r="AX3274" s="50">
        <f t="shared" si="1027"/>
        <v>26.246364004113136</v>
      </c>
      <c r="AY3274" s="50"/>
      <c r="AZ3274" s="50">
        <f t="shared" si="1017"/>
        <v>620.8716885452925</v>
      </c>
      <c r="BA3274" s="50">
        <f t="shared" si="1018"/>
        <v>1007.7969502111206</v>
      </c>
      <c r="BB3274" s="50">
        <f t="shared" si="1019"/>
        <v>1043.123563377135</v>
      </c>
      <c r="BC3274" s="17">
        <f t="shared" si="1020"/>
        <v>19816</v>
      </c>
      <c r="BD3274" s="50">
        <f t="shared" si="1021"/>
        <v>26.246364004113136</v>
      </c>
      <c r="BE3274" s="50">
        <f t="shared" si="1022"/>
        <v>620.8716885452925</v>
      </c>
      <c r="BF3274" s="50">
        <f t="shared" si="1028"/>
        <v>1015.5484324636674</v>
      </c>
      <c r="BG3274" s="50"/>
      <c r="BH3274" s="17">
        <f t="shared" si="1023"/>
        <v>0</v>
      </c>
      <c r="BI3274" s="17">
        <f t="shared" si="1031"/>
        <v>3274</v>
      </c>
      <c r="BJ3274" s="17">
        <f t="shared" si="1029"/>
        <v>3274</v>
      </c>
      <c r="BK3274" s="150">
        <f t="shared" si="1030"/>
        <v>29748</v>
      </c>
      <c r="BL3274" s="50" t="e">
        <f t="shared" ca="1" si="1024"/>
        <v>#NAME?</v>
      </c>
      <c r="BM3274" s="50" t="e">
        <f t="shared" ca="1" si="1025"/>
        <v>#NAME?</v>
      </c>
      <c r="BN3274" s="50" t="e">
        <f t="shared" ca="1" si="1026"/>
        <v>#NAME?</v>
      </c>
    </row>
    <row r="3275" spans="1:66" x14ac:dyDescent="0.35">
      <c r="A3275" s="48">
        <v>29749</v>
      </c>
      <c r="B3275" s="17">
        <v>1981</v>
      </c>
      <c r="C3275" s="17">
        <v>6</v>
      </c>
      <c r="D3275" s="17">
        <v>163</v>
      </c>
      <c r="E3275" s="17">
        <v>12</v>
      </c>
      <c r="F3275" s="17">
        <v>6</v>
      </c>
      <c r="G3275" s="50">
        <v>3.7</v>
      </c>
      <c r="H3275" s="32">
        <v>3.8234027202841796</v>
      </c>
      <c r="I3275" s="50">
        <v>6.833333333333333</v>
      </c>
      <c r="J3275" s="13">
        <v>0.2</v>
      </c>
      <c r="K3275" s="13">
        <f t="shared" si="1012"/>
        <v>0.2</v>
      </c>
      <c r="L3275" s="13">
        <f t="shared" si="1013"/>
        <v>0</v>
      </c>
      <c r="M3275" s="13" t="e">
        <f ca="1">CalcTable[[#This Row],[IWC]]-AE3274</f>
        <v>#NAME?</v>
      </c>
      <c r="N3275" s="13" t="e">
        <f ca="1">IF(CalcTable[[#This Row],[Day of Year]]&lt;123,FCAP,AE3274)</f>
        <v>#NAME?</v>
      </c>
      <c r="O3275" s="17" t="e">
        <f ca="1">IF(IRR_DRIP,5,COUNTIF('IDET Wind Values'!C3259:G3259,"&lt;="&amp;IRR_MAXWIND))</f>
        <v>#NAME?</v>
      </c>
      <c r="P3275" s="13" t="e">
        <f ca="1">CalcTable[[#This Row],[ET_o]]*KL</f>
        <v>#NAME?</v>
      </c>
      <c r="Q3275" s="13" t="e">
        <f ca="1">IF(WILTPT&lt;=0,1,MAX(0,MIN(1,(CalcTable[[#This Row],[IWC]]-WILTPT)/(MAD-WILTPT))))</f>
        <v>#NAME?</v>
      </c>
      <c r="R3275" s="13" t="e">
        <f ca="1">CalcTable[[#This Row],[ETMult]]*CalcTable[[#This Row],[ETb]]</f>
        <v>#NAME?</v>
      </c>
      <c r="S3275" s="13" t="b">
        <f>INDEX(IRR_LIST,CalcTable[[#This Row],[Day of Week]]+1)</f>
        <v>0</v>
      </c>
      <c r="T3275" s="13">
        <f t="shared" ca="1" si="1014"/>
        <v>4.8</v>
      </c>
      <c r="U3275" s="13" t="b">
        <f ca="1">IF(CalcTable[[#This Row],[IrrPrecip]]&gt;=IC_MM,FALSE,TRUE)</f>
        <v>1</v>
      </c>
      <c r="V3275" s="13" t="b">
        <f t="shared" si="1015"/>
        <v>1</v>
      </c>
      <c r="W3275" s="13" t="e">
        <f ca="1">IF(AND(IRR_DRIP=FALSE,CalcTable[[#This Row],[IrrHours]]&lt;=0),FALSE,TRUE)</f>
        <v>#NAME?</v>
      </c>
      <c r="X3275" s="13" t="e">
        <f ca="1">AND(CalcTable[[#This Row],[IrrDay]],CalcTable[[#This Row],[IrrRain]],CalcTable[[#This Row],[IrrWarm]],CalcTable[[#This Row],[IrrWindy]])</f>
        <v>#NAME?</v>
      </c>
      <c r="Y3275" s="13" t="e">
        <f t="shared" ca="1" si="1016"/>
        <v>#NAME?</v>
      </c>
      <c r="Z3275" s="13" t="e">
        <f ca="1">CalcTable[[#This Row],[IrrHours]]/5</f>
        <v>#NAME?</v>
      </c>
      <c r="AA3275" s="13" t="e">
        <f ca="1">IF(CalcTable[[#This Row],[IrrFlag]]=FALSE,0,MAX(0,CalcTable[[#This Row],[VolRednWind]]*(FCAP*IRR_TARGET-CalcTable[[#This Row],[IWC]])))</f>
        <v>#NAME?</v>
      </c>
      <c r="AB3275" s="13" t="e">
        <f ca="1">CalcTable[[#This Row],[IWC]]+CalcTable[[#This Row],[Eff Precip]]+CalcTable[[#This Row],[IrrAmt]]-CalcTable[[#This Row],[AET]]</f>
        <v>#NAME?</v>
      </c>
      <c r="AC3275" s="13" t="e">
        <f ca="1">IF(CalcTable[[#This Row],[PWC]]&gt;FCAP,MIN(24*PERC,MIN(SAT,CalcTable[[#This Row],[PWC]])-FCAP),0)</f>
        <v>#NAME?</v>
      </c>
      <c r="AD3275" s="13" t="e">
        <f ca="1">IF(CalcTable[[#This Row],[PWC]]&gt;SAT,CalcTable[[#This Row],[PWC]]-SAT,0)</f>
        <v>#NAME?</v>
      </c>
      <c r="AE3275" s="13" t="e">
        <f ca="1">CalcTable[[#This Row],[PWC]]-CalcTable[[#This Row],[PercAmt]]-CalcTable[[#This Row],[Runoff]]</f>
        <v>#NAME?</v>
      </c>
      <c r="AF3275" s="13" t="e">
        <f ca="1">CalcTable[[#This Row],[IrrAmt]]/1000*CUR_IRR_AREA*10000/IRR_EFF</f>
        <v>#NAME?</v>
      </c>
      <c r="AG3275" s="147"/>
      <c r="AH3275" s="13"/>
      <c r="AI3275" s="50">
        <v>0</v>
      </c>
      <c r="AJ3275" s="50">
        <v>0</v>
      </c>
      <c r="AK3275" s="50">
        <v>0</v>
      </c>
      <c r="AL3275" s="50">
        <v>8.2249547881723792</v>
      </c>
      <c r="AM3275" s="50"/>
      <c r="AN3275" s="50"/>
      <c r="AO3275" s="50"/>
      <c r="AP3275" s="50"/>
      <c r="AQ3275" s="50"/>
      <c r="AR3275" s="50"/>
      <c r="AS3275" s="50"/>
      <c r="AT3275" s="50"/>
      <c r="AU3275" s="50"/>
      <c r="AV3275" s="50"/>
      <c r="AW3275" s="50"/>
      <c r="AX3275" s="50">
        <f t="shared" si="1027"/>
        <v>8.2249547881723792</v>
      </c>
      <c r="AY3275" s="50"/>
      <c r="AZ3275" s="50">
        <f t="shared" si="1017"/>
        <v>241.26534045305647</v>
      </c>
      <c r="BA3275" s="50">
        <f t="shared" si="1018"/>
        <v>371.47203212613459</v>
      </c>
      <c r="BB3275" s="50">
        <f t="shared" si="1019"/>
        <v>382.96085786199444</v>
      </c>
      <c r="BC3275" s="17">
        <f t="shared" si="1020"/>
        <v>19816</v>
      </c>
      <c r="BD3275" s="50">
        <f t="shared" si="1021"/>
        <v>8.2249547881723792</v>
      </c>
      <c r="BE3275" s="50">
        <f t="shared" si="1022"/>
        <v>241.26534045305647</v>
      </c>
      <c r="BF3275" s="50">
        <f t="shared" si="1028"/>
        <v>394.63329191091083</v>
      </c>
      <c r="BG3275" s="50"/>
      <c r="BH3275" s="17">
        <f t="shared" si="1023"/>
        <v>0</v>
      </c>
      <c r="BI3275" s="17">
        <f t="shared" si="1031"/>
        <v>3275</v>
      </c>
      <c r="BJ3275" s="17">
        <f t="shared" si="1029"/>
        <v>3275</v>
      </c>
      <c r="BK3275" s="150">
        <f t="shared" si="1030"/>
        <v>29749</v>
      </c>
      <c r="BL3275" s="50" t="e">
        <f t="shared" ca="1" si="1024"/>
        <v>#NAME?</v>
      </c>
      <c r="BM3275" s="50" t="e">
        <f t="shared" ca="1" si="1025"/>
        <v>#NAME?</v>
      </c>
      <c r="BN3275" s="50" t="e">
        <f t="shared" ca="1" si="1026"/>
        <v>#NAME?</v>
      </c>
    </row>
    <row r="3276" spans="1:66" x14ac:dyDescent="0.35">
      <c r="A3276" s="48">
        <v>29750</v>
      </c>
      <c r="B3276" s="17">
        <v>1981</v>
      </c>
      <c r="C3276" s="17">
        <v>6</v>
      </c>
      <c r="D3276" s="17">
        <v>164</v>
      </c>
      <c r="E3276" s="17">
        <v>13</v>
      </c>
      <c r="F3276" s="17">
        <v>7</v>
      </c>
      <c r="G3276" s="50">
        <v>7.1</v>
      </c>
      <c r="H3276" s="32">
        <v>3.0006863500740133</v>
      </c>
      <c r="I3276" s="50">
        <v>18</v>
      </c>
      <c r="J3276" s="13">
        <v>12.6</v>
      </c>
      <c r="K3276" s="13">
        <f t="shared" si="1012"/>
        <v>12.6</v>
      </c>
      <c r="L3276" s="13">
        <f t="shared" si="1013"/>
        <v>5.6999999999999993</v>
      </c>
      <c r="M3276" s="13" t="e">
        <f ca="1">CalcTable[[#This Row],[IWC]]-AE3275</f>
        <v>#NAME?</v>
      </c>
      <c r="N3276" s="13" t="e">
        <f ca="1">IF(CalcTable[[#This Row],[Day of Year]]&lt;123,FCAP,AE3275)</f>
        <v>#NAME?</v>
      </c>
      <c r="O3276" s="17" t="e">
        <f ca="1">IF(IRR_DRIP,5,COUNTIF('IDET Wind Values'!C3260:G3260,"&lt;="&amp;IRR_MAXWIND))</f>
        <v>#NAME?</v>
      </c>
      <c r="P3276" s="13" t="e">
        <f ca="1">CalcTable[[#This Row],[ET_o]]*KL</f>
        <v>#NAME?</v>
      </c>
      <c r="Q3276" s="13" t="e">
        <f ca="1">IF(WILTPT&lt;=0,1,MAX(0,MIN(1,(CalcTable[[#This Row],[IWC]]-WILTPT)/(MAD-WILTPT))))</f>
        <v>#NAME?</v>
      </c>
      <c r="R3276" s="13" t="e">
        <f ca="1">CalcTable[[#This Row],[ETMult]]*CalcTable[[#This Row],[ETb]]</f>
        <v>#NAME?</v>
      </c>
      <c r="S3276" s="13" t="b">
        <f>INDEX(IRR_LIST,CalcTable[[#This Row],[Day of Week]]+1)</f>
        <v>0</v>
      </c>
      <c r="T3276" s="13">
        <f t="shared" ca="1" si="1014"/>
        <v>0.2</v>
      </c>
      <c r="U3276" s="13" t="b">
        <f ca="1">IF(CalcTable[[#This Row],[IrrPrecip]]&gt;=IC_MM,FALSE,TRUE)</f>
        <v>1</v>
      </c>
      <c r="V3276" s="13" t="b">
        <f t="shared" si="1015"/>
        <v>1</v>
      </c>
      <c r="W3276" s="13" t="e">
        <f ca="1">IF(AND(IRR_DRIP=FALSE,CalcTable[[#This Row],[IrrHours]]&lt;=0),FALSE,TRUE)</f>
        <v>#NAME?</v>
      </c>
      <c r="X3276" s="13" t="e">
        <f ca="1">AND(CalcTable[[#This Row],[IrrDay]],CalcTable[[#This Row],[IrrRain]],CalcTable[[#This Row],[IrrWarm]],CalcTable[[#This Row],[IrrWindy]])</f>
        <v>#NAME?</v>
      </c>
      <c r="Y3276" s="13" t="e">
        <f t="shared" ca="1" si="1016"/>
        <v>#NAME?</v>
      </c>
      <c r="Z3276" s="13" t="e">
        <f ca="1">CalcTable[[#This Row],[IrrHours]]/5</f>
        <v>#NAME?</v>
      </c>
      <c r="AA3276" s="13" t="e">
        <f ca="1">IF(CalcTable[[#This Row],[IrrFlag]]=FALSE,0,MAX(0,CalcTable[[#This Row],[VolRednWind]]*(FCAP*IRR_TARGET-CalcTable[[#This Row],[IWC]])))</f>
        <v>#NAME?</v>
      </c>
      <c r="AB3276" s="13" t="e">
        <f ca="1">CalcTable[[#This Row],[IWC]]+CalcTable[[#This Row],[Eff Precip]]+CalcTable[[#This Row],[IrrAmt]]-CalcTable[[#This Row],[AET]]</f>
        <v>#NAME?</v>
      </c>
      <c r="AC3276" s="13" t="e">
        <f ca="1">IF(CalcTable[[#This Row],[PWC]]&gt;FCAP,MIN(24*PERC,MIN(SAT,CalcTable[[#This Row],[PWC]])-FCAP),0)</f>
        <v>#NAME?</v>
      </c>
      <c r="AD3276" s="13" t="e">
        <f ca="1">IF(CalcTable[[#This Row],[PWC]]&gt;SAT,CalcTable[[#This Row],[PWC]]-SAT,0)</f>
        <v>#NAME?</v>
      </c>
      <c r="AE3276" s="13" t="e">
        <f ca="1">CalcTable[[#This Row],[PWC]]-CalcTable[[#This Row],[PercAmt]]-CalcTable[[#This Row],[Runoff]]</f>
        <v>#NAME?</v>
      </c>
      <c r="AF3276" s="13" t="e">
        <f ca="1">CalcTable[[#This Row],[IrrAmt]]/1000*CUR_IRR_AREA*10000/IRR_EFF</f>
        <v>#NAME?</v>
      </c>
      <c r="AG3276" s="147"/>
      <c r="AH3276" s="13"/>
      <c r="AI3276" s="50">
        <v>0</v>
      </c>
      <c r="AJ3276" s="50">
        <v>0</v>
      </c>
      <c r="AK3276" s="50">
        <v>0</v>
      </c>
      <c r="AL3276" s="50">
        <v>0</v>
      </c>
      <c r="AM3276" s="50"/>
      <c r="AN3276" s="50"/>
      <c r="AO3276" s="50"/>
      <c r="AP3276" s="50"/>
      <c r="AQ3276" s="50"/>
      <c r="AR3276" s="50"/>
      <c r="AS3276" s="50"/>
      <c r="AT3276" s="50"/>
      <c r="AU3276" s="50"/>
      <c r="AV3276" s="50"/>
      <c r="AW3276" s="50"/>
      <c r="AX3276" s="50">
        <f t="shared" si="1027"/>
        <v>0</v>
      </c>
      <c r="AY3276" s="50"/>
      <c r="AZ3276" s="50">
        <f t="shared" si="1017"/>
        <v>0</v>
      </c>
      <c r="BA3276" s="50">
        <f t="shared" si="1018"/>
        <v>0</v>
      </c>
      <c r="BB3276" s="50">
        <f t="shared" si="1019"/>
        <v>0</v>
      </c>
      <c r="BC3276" s="17">
        <f t="shared" si="1020"/>
        <v>19816</v>
      </c>
      <c r="BD3276" s="50">
        <f t="shared" si="1021"/>
        <v>0</v>
      </c>
      <c r="BE3276" s="50">
        <f t="shared" si="1022"/>
        <v>0</v>
      </c>
      <c r="BF3276" s="50">
        <f t="shared" si="1028"/>
        <v>0</v>
      </c>
      <c r="BG3276" s="50"/>
      <c r="BH3276" s="17">
        <f t="shared" si="1023"/>
        <v>0</v>
      </c>
      <c r="BI3276" s="17">
        <f t="shared" si="1031"/>
        <v>3276</v>
      </c>
      <c r="BJ3276" s="17">
        <f t="shared" si="1029"/>
        <v>3276</v>
      </c>
      <c r="BK3276" s="150">
        <f t="shared" si="1030"/>
        <v>29750</v>
      </c>
      <c r="BL3276" s="50" t="e">
        <f t="shared" ca="1" si="1024"/>
        <v>#NAME?</v>
      </c>
      <c r="BM3276" s="50" t="e">
        <f t="shared" ca="1" si="1025"/>
        <v>#NAME?</v>
      </c>
      <c r="BN3276" s="50" t="e">
        <f t="shared" ca="1" si="1026"/>
        <v>#NAME?</v>
      </c>
    </row>
    <row r="3277" spans="1:66" x14ac:dyDescent="0.35">
      <c r="A3277" s="48">
        <v>29751</v>
      </c>
      <c r="B3277" s="17">
        <v>1981</v>
      </c>
      <c r="C3277" s="17">
        <v>6</v>
      </c>
      <c r="D3277" s="17">
        <v>165</v>
      </c>
      <c r="E3277" s="17">
        <v>14</v>
      </c>
      <c r="F3277" s="17">
        <v>1</v>
      </c>
      <c r="G3277" s="50">
        <v>7</v>
      </c>
      <c r="H3277" s="32">
        <v>4.254052498754338</v>
      </c>
      <c r="I3277" s="50">
        <v>28.5</v>
      </c>
      <c r="J3277" s="13">
        <v>0.2</v>
      </c>
      <c r="K3277" s="13">
        <f t="shared" si="1012"/>
        <v>0.2</v>
      </c>
      <c r="L3277" s="13">
        <f t="shared" si="1013"/>
        <v>0</v>
      </c>
      <c r="M3277" s="13" t="e">
        <f ca="1">CalcTable[[#This Row],[IWC]]-AE3276</f>
        <v>#NAME?</v>
      </c>
      <c r="N3277" s="13" t="e">
        <f ca="1">IF(CalcTable[[#This Row],[Day of Year]]&lt;123,FCAP,AE3276)</f>
        <v>#NAME?</v>
      </c>
      <c r="O3277" s="17" t="e">
        <f ca="1">IF(IRR_DRIP,5,COUNTIF('IDET Wind Values'!C3261:G3261,"&lt;="&amp;IRR_MAXWIND))</f>
        <v>#NAME?</v>
      </c>
      <c r="P3277" s="13" t="e">
        <f ca="1">CalcTable[[#This Row],[ET_o]]*KL</f>
        <v>#NAME?</v>
      </c>
      <c r="Q3277" s="13" t="e">
        <f ca="1">IF(WILTPT&lt;=0,1,MAX(0,MIN(1,(CalcTable[[#This Row],[IWC]]-WILTPT)/(MAD-WILTPT))))</f>
        <v>#NAME?</v>
      </c>
      <c r="R3277" s="13" t="e">
        <f ca="1">CalcTable[[#This Row],[ETMult]]*CalcTable[[#This Row],[ETb]]</f>
        <v>#NAME?</v>
      </c>
      <c r="S3277" s="13" t="b">
        <f>INDEX(IRR_LIST,CalcTable[[#This Row],[Day of Week]]+1)</f>
        <v>1</v>
      </c>
      <c r="T3277" s="13">
        <f t="shared" ca="1" si="1014"/>
        <v>12.799999999999999</v>
      </c>
      <c r="U3277" s="13" t="b">
        <f ca="1">IF(CalcTable[[#This Row],[IrrPrecip]]&gt;=IC_MM,FALSE,TRUE)</f>
        <v>0</v>
      </c>
      <c r="V3277" s="13" t="b">
        <f t="shared" si="1015"/>
        <v>1</v>
      </c>
      <c r="W3277" s="13" t="e">
        <f ca="1">IF(AND(IRR_DRIP=FALSE,CalcTable[[#This Row],[IrrHours]]&lt;=0),FALSE,TRUE)</f>
        <v>#NAME?</v>
      </c>
      <c r="X3277" s="13" t="e">
        <f ca="1">AND(CalcTable[[#This Row],[IrrDay]],CalcTable[[#This Row],[IrrRain]],CalcTable[[#This Row],[IrrWarm]],CalcTable[[#This Row],[IrrWindy]])</f>
        <v>#NAME?</v>
      </c>
      <c r="Y3277" s="13" t="e">
        <f t="shared" ca="1" si="1016"/>
        <v>#NAME?</v>
      </c>
      <c r="Z3277" s="13" t="e">
        <f ca="1">CalcTable[[#This Row],[IrrHours]]/5</f>
        <v>#NAME?</v>
      </c>
      <c r="AA3277" s="13" t="e">
        <f ca="1">IF(CalcTable[[#This Row],[IrrFlag]]=FALSE,0,MAX(0,CalcTable[[#This Row],[VolRednWind]]*(FCAP*IRR_TARGET-CalcTable[[#This Row],[IWC]])))</f>
        <v>#NAME?</v>
      </c>
      <c r="AB3277" s="13" t="e">
        <f ca="1">CalcTable[[#This Row],[IWC]]+CalcTable[[#This Row],[Eff Precip]]+CalcTable[[#This Row],[IrrAmt]]-CalcTable[[#This Row],[AET]]</f>
        <v>#NAME?</v>
      </c>
      <c r="AC3277" s="13" t="e">
        <f ca="1">IF(CalcTable[[#This Row],[PWC]]&gt;FCAP,MIN(24*PERC,MIN(SAT,CalcTable[[#This Row],[PWC]])-FCAP),0)</f>
        <v>#NAME?</v>
      </c>
      <c r="AD3277" s="13" t="e">
        <f ca="1">IF(CalcTable[[#This Row],[PWC]]&gt;SAT,CalcTable[[#This Row],[PWC]]-SAT,0)</f>
        <v>#NAME?</v>
      </c>
      <c r="AE3277" s="13" t="e">
        <f ca="1">CalcTable[[#This Row],[PWC]]-CalcTable[[#This Row],[PercAmt]]-CalcTable[[#This Row],[Runoff]]</f>
        <v>#NAME?</v>
      </c>
      <c r="AF3277" s="13" t="e">
        <f ca="1">CalcTable[[#This Row],[IrrAmt]]/1000*CUR_IRR_AREA*10000/IRR_EFF</f>
        <v>#NAME?</v>
      </c>
      <c r="AG3277" s="147"/>
      <c r="AH3277" s="13"/>
      <c r="AI3277" s="50">
        <v>0</v>
      </c>
      <c r="AJ3277" s="50">
        <v>0</v>
      </c>
      <c r="AK3277" s="50">
        <v>0</v>
      </c>
      <c r="AL3277" s="50">
        <v>0</v>
      </c>
      <c r="AM3277" s="50"/>
      <c r="AN3277" s="50"/>
      <c r="AO3277" s="50"/>
      <c r="AP3277" s="50"/>
      <c r="AQ3277" s="50"/>
      <c r="AR3277" s="50"/>
      <c r="AS3277" s="50"/>
      <c r="AT3277" s="50"/>
      <c r="AU3277" s="50"/>
      <c r="AV3277" s="50"/>
      <c r="AW3277" s="50"/>
      <c r="AX3277" s="50">
        <f t="shared" si="1027"/>
        <v>0</v>
      </c>
      <c r="AY3277" s="50"/>
      <c r="AZ3277" s="50">
        <f t="shared" si="1017"/>
        <v>0</v>
      </c>
      <c r="BA3277" s="50">
        <f t="shared" si="1018"/>
        <v>0</v>
      </c>
      <c r="BB3277" s="50">
        <f t="shared" si="1019"/>
        <v>0</v>
      </c>
      <c r="BC3277" s="17">
        <f t="shared" si="1020"/>
        <v>19816</v>
      </c>
      <c r="BD3277" s="50">
        <f t="shared" si="1021"/>
        <v>0</v>
      </c>
      <c r="BE3277" s="50">
        <f t="shared" si="1022"/>
        <v>0</v>
      </c>
      <c r="BF3277" s="50">
        <f t="shared" si="1028"/>
        <v>0</v>
      </c>
      <c r="BG3277" s="50"/>
      <c r="BH3277" s="17">
        <f t="shared" si="1023"/>
        <v>0</v>
      </c>
      <c r="BI3277" s="17">
        <f t="shared" si="1031"/>
        <v>3277</v>
      </c>
      <c r="BJ3277" s="17">
        <f t="shared" si="1029"/>
        <v>3277</v>
      </c>
      <c r="BK3277" s="150">
        <f t="shared" si="1030"/>
        <v>29751</v>
      </c>
      <c r="BL3277" s="50" t="e">
        <f t="shared" ca="1" si="1024"/>
        <v>#NAME?</v>
      </c>
      <c r="BM3277" s="50" t="e">
        <f t="shared" ca="1" si="1025"/>
        <v>#NAME?</v>
      </c>
      <c r="BN3277" s="50" t="e">
        <f t="shared" ca="1" si="1026"/>
        <v>#NAME?</v>
      </c>
    </row>
    <row r="3278" spans="1:66" x14ac:dyDescent="0.35">
      <c r="A3278" s="48">
        <v>29752</v>
      </c>
      <c r="B3278" s="17">
        <v>1981</v>
      </c>
      <c r="C3278" s="17">
        <v>6</v>
      </c>
      <c r="D3278" s="17">
        <v>166</v>
      </c>
      <c r="E3278" s="17">
        <v>15</v>
      </c>
      <c r="F3278" s="17">
        <v>2</v>
      </c>
      <c r="G3278" s="50">
        <v>6.5</v>
      </c>
      <c r="H3278" s="32">
        <v>4.1435256223004426</v>
      </c>
      <c r="I3278" s="50">
        <v>7.5</v>
      </c>
      <c r="J3278" s="13">
        <v>0.4</v>
      </c>
      <c r="K3278" s="13">
        <f t="shared" si="1012"/>
        <v>0.4</v>
      </c>
      <c r="L3278" s="13">
        <f t="shared" si="1013"/>
        <v>0</v>
      </c>
      <c r="M3278" s="13" t="e">
        <f ca="1">CalcTable[[#This Row],[IWC]]-AE3277</f>
        <v>#NAME?</v>
      </c>
      <c r="N3278" s="13" t="e">
        <f ca="1">IF(CalcTable[[#This Row],[Day of Year]]&lt;123,FCAP,AE3277)</f>
        <v>#NAME?</v>
      </c>
      <c r="O3278" s="17" t="e">
        <f ca="1">IF(IRR_DRIP,5,COUNTIF('IDET Wind Values'!C3262:G3262,"&lt;="&amp;IRR_MAXWIND))</f>
        <v>#NAME?</v>
      </c>
      <c r="P3278" s="13" t="e">
        <f ca="1">CalcTable[[#This Row],[ET_o]]*KL</f>
        <v>#NAME?</v>
      </c>
      <c r="Q3278" s="13" t="e">
        <f ca="1">IF(WILTPT&lt;=0,1,MAX(0,MIN(1,(CalcTable[[#This Row],[IWC]]-WILTPT)/(MAD-WILTPT))))</f>
        <v>#NAME?</v>
      </c>
      <c r="R3278" s="13" t="e">
        <f ca="1">CalcTable[[#This Row],[ETMult]]*CalcTable[[#This Row],[ETb]]</f>
        <v>#NAME?</v>
      </c>
      <c r="S3278" s="13" t="b">
        <f>INDEX(IRR_LIST,CalcTable[[#This Row],[Day of Week]]+1)</f>
        <v>0</v>
      </c>
      <c r="T3278" s="13">
        <f t="shared" ca="1" si="1014"/>
        <v>12.799999999999999</v>
      </c>
      <c r="U3278" s="13" t="b">
        <f ca="1">IF(CalcTable[[#This Row],[IrrPrecip]]&gt;=IC_MM,FALSE,TRUE)</f>
        <v>0</v>
      </c>
      <c r="V3278" s="13" t="b">
        <f t="shared" si="1015"/>
        <v>1</v>
      </c>
      <c r="W3278" s="13" t="e">
        <f ca="1">IF(AND(IRR_DRIP=FALSE,CalcTable[[#This Row],[IrrHours]]&lt;=0),FALSE,TRUE)</f>
        <v>#NAME?</v>
      </c>
      <c r="X3278" s="13" t="e">
        <f ca="1">AND(CalcTable[[#This Row],[IrrDay]],CalcTable[[#This Row],[IrrRain]],CalcTable[[#This Row],[IrrWarm]],CalcTable[[#This Row],[IrrWindy]])</f>
        <v>#NAME?</v>
      </c>
      <c r="Y3278" s="13" t="e">
        <f t="shared" ca="1" si="1016"/>
        <v>#NAME?</v>
      </c>
      <c r="Z3278" s="13" t="e">
        <f ca="1">CalcTable[[#This Row],[IrrHours]]/5</f>
        <v>#NAME?</v>
      </c>
      <c r="AA3278" s="13" t="e">
        <f ca="1">IF(CalcTable[[#This Row],[IrrFlag]]=FALSE,0,MAX(0,CalcTable[[#This Row],[VolRednWind]]*(FCAP*IRR_TARGET-CalcTable[[#This Row],[IWC]])))</f>
        <v>#NAME?</v>
      </c>
      <c r="AB3278" s="13" t="e">
        <f ca="1">CalcTable[[#This Row],[IWC]]+CalcTable[[#This Row],[Eff Precip]]+CalcTable[[#This Row],[IrrAmt]]-CalcTable[[#This Row],[AET]]</f>
        <v>#NAME?</v>
      </c>
      <c r="AC3278" s="13" t="e">
        <f ca="1">IF(CalcTable[[#This Row],[PWC]]&gt;FCAP,MIN(24*PERC,MIN(SAT,CalcTable[[#This Row],[PWC]])-FCAP),0)</f>
        <v>#NAME?</v>
      </c>
      <c r="AD3278" s="13" t="e">
        <f ca="1">IF(CalcTable[[#This Row],[PWC]]&gt;SAT,CalcTable[[#This Row],[PWC]]-SAT,0)</f>
        <v>#NAME?</v>
      </c>
      <c r="AE3278" s="13" t="e">
        <f ca="1">CalcTable[[#This Row],[PWC]]-CalcTable[[#This Row],[PercAmt]]-CalcTable[[#This Row],[Runoff]]</f>
        <v>#NAME?</v>
      </c>
      <c r="AF3278" s="13" t="e">
        <f ca="1">CalcTable[[#This Row],[IrrAmt]]/1000*CUR_IRR_AREA*10000/IRR_EFF</f>
        <v>#NAME?</v>
      </c>
      <c r="AG3278" s="147"/>
      <c r="AH3278" s="13"/>
      <c r="AI3278" s="50">
        <v>0</v>
      </c>
      <c r="AJ3278" s="50">
        <v>0</v>
      </c>
      <c r="AK3278" s="50">
        <v>0</v>
      </c>
      <c r="AL3278" s="50">
        <v>0</v>
      </c>
      <c r="AM3278" s="50"/>
      <c r="AN3278" s="50"/>
      <c r="AO3278" s="50"/>
      <c r="AP3278" s="50"/>
      <c r="AQ3278" s="50"/>
      <c r="AR3278" s="50"/>
      <c r="AS3278" s="50"/>
      <c r="AT3278" s="50"/>
      <c r="AU3278" s="50"/>
      <c r="AV3278" s="50"/>
      <c r="AW3278" s="50"/>
      <c r="AX3278" s="50">
        <f t="shared" si="1027"/>
        <v>0</v>
      </c>
      <c r="AY3278" s="50"/>
      <c r="AZ3278" s="50">
        <f t="shared" si="1017"/>
        <v>0</v>
      </c>
      <c r="BA3278" s="50">
        <f t="shared" si="1018"/>
        <v>0</v>
      </c>
      <c r="BB3278" s="50">
        <f t="shared" si="1019"/>
        <v>0</v>
      </c>
      <c r="BC3278" s="17">
        <f t="shared" si="1020"/>
        <v>19816</v>
      </c>
      <c r="BD3278" s="50">
        <f t="shared" si="1021"/>
        <v>0</v>
      </c>
      <c r="BE3278" s="50">
        <f t="shared" si="1022"/>
        <v>0</v>
      </c>
      <c r="BF3278" s="50">
        <f t="shared" si="1028"/>
        <v>0</v>
      </c>
      <c r="BG3278" s="50"/>
      <c r="BH3278" s="17">
        <f t="shared" si="1023"/>
        <v>0</v>
      </c>
      <c r="BI3278" s="17">
        <f t="shared" si="1031"/>
        <v>3278</v>
      </c>
      <c r="BJ3278" s="17">
        <f t="shared" si="1029"/>
        <v>3278</v>
      </c>
      <c r="BK3278" s="150">
        <f t="shared" si="1030"/>
        <v>29752</v>
      </c>
      <c r="BL3278" s="50" t="e">
        <f t="shared" ca="1" si="1024"/>
        <v>#NAME?</v>
      </c>
      <c r="BM3278" s="50" t="e">
        <f t="shared" ca="1" si="1025"/>
        <v>#NAME?</v>
      </c>
      <c r="BN3278" s="50" t="e">
        <f t="shared" ca="1" si="1026"/>
        <v>#NAME?</v>
      </c>
    </row>
    <row r="3279" spans="1:66" x14ac:dyDescent="0.35">
      <c r="A3279" s="48">
        <v>29753</v>
      </c>
      <c r="B3279" s="17">
        <v>1981</v>
      </c>
      <c r="C3279" s="17">
        <v>6</v>
      </c>
      <c r="D3279" s="17">
        <v>167</v>
      </c>
      <c r="E3279" s="17">
        <v>16</v>
      </c>
      <c r="F3279" s="17">
        <v>3</v>
      </c>
      <c r="G3279" s="50">
        <v>6.2</v>
      </c>
      <c r="H3279" s="32">
        <v>4.9178020641479536</v>
      </c>
      <c r="I3279" s="50">
        <v>11.166666666666666</v>
      </c>
      <c r="J3279" s="13">
        <v>0</v>
      </c>
      <c r="K3279" s="13">
        <f t="shared" si="1012"/>
        <v>0</v>
      </c>
      <c r="L3279" s="13">
        <f t="shared" si="1013"/>
        <v>0</v>
      </c>
      <c r="M3279" s="13" t="e">
        <f ca="1">CalcTable[[#This Row],[IWC]]-AE3278</f>
        <v>#NAME?</v>
      </c>
      <c r="N3279" s="13" t="e">
        <f ca="1">IF(CalcTable[[#This Row],[Day of Year]]&lt;123,FCAP,AE3278)</f>
        <v>#NAME?</v>
      </c>
      <c r="O3279" s="17" t="e">
        <f ca="1">IF(IRR_DRIP,5,COUNTIF('IDET Wind Values'!C3263:G3263,"&lt;="&amp;IRR_MAXWIND))</f>
        <v>#NAME?</v>
      </c>
      <c r="P3279" s="13" t="e">
        <f ca="1">CalcTable[[#This Row],[ET_o]]*KL</f>
        <v>#NAME?</v>
      </c>
      <c r="Q3279" s="13" t="e">
        <f ca="1">IF(WILTPT&lt;=0,1,MAX(0,MIN(1,(CalcTable[[#This Row],[IWC]]-WILTPT)/(MAD-WILTPT))))</f>
        <v>#NAME?</v>
      </c>
      <c r="R3279" s="13" t="e">
        <f ca="1">CalcTable[[#This Row],[ETMult]]*CalcTable[[#This Row],[ETb]]</f>
        <v>#NAME?</v>
      </c>
      <c r="S3279" s="13" t="b">
        <f>INDEX(IRR_LIST,CalcTable[[#This Row],[Day of Week]]+1)</f>
        <v>1</v>
      </c>
      <c r="T3279" s="13">
        <f t="shared" ca="1" si="1014"/>
        <v>0.60000000000000009</v>
      </c>
      <c r="U3279" s="13" t="b">
        <f ca="1">IF(CalcTable[[#This Row],[IrrPrecip]]&gt;=IC_MM,FALSE,TRUE)</f>
        <v>1</v>
      </c>
      <c r="V3279" s="13" t="b">
        <f t="shared" si="1015"/>
        <v>1</v>
      </c>
      <c r="W3279" s="13" t="e">
        <f ca="1">IF(AND(IRR_DRIP=FALSE,CalcTable[[#This Row],[IrrHours]]&lt;=0),FALSE,TRUE)</f>
        <v>#NAME?</v>
      </c>
      <c r="X3279" s="13" t="e">
        <f ca="1">AND(CalcTable[[#This Row],[IrrDay]],CalcTable[[#This Row],[IrrRain]],CalcTable[[#This Row],[IrrWarm]],CalcTable[[#This Row],[IrrWindy]])</f>
        <v>#NAME?</v>
      </c>
      <c r="Y3279" s="13" t="e">
        <f t="shared" ca="1" si="1016"/>
        <v>#NAME?</v>
      </c>
      <c r="Z3279" s="13" t="e">
        <f ca="1">CalcTable[[#This Row],[IrrHours]]/5</f>
        <v>#NAME?</v>
      </c>
      <c r="AA3279" s="13" t="e">
        <f ca="1">IF(CalcTable[[#This Row],[IrrFlag]]=FALSE,0,MAX(0,CalcTable[[#This Row],[VolRednWind]]*(FCAP*IRR_TARGET-CalcTable[[#This Row],[IWC]])))</f>
        <v>#NAME?</v>
      </c>
      <c r="AB3279" s="13" t="e">
        <f ca="1">CalcTable[[#This Row],[IWC]]+CalcTable[[#This Row],[Eff Precip]]+CalcTable[[#This Row],[IrrAmt]]-CalcTable[[#This Row],[AET]]</f>
        <v>#NAME?</v>
      </c>
      <c r="AC3279" s="13" t="e">
        <f ca="1">IF(CalcTable[[#This Row],[PWC]]&gt;FCAP,MIN(24*PERC,MIN(SAT,CalcTable[[#This Row],[PWC]])-FCAP),0)</f>
        <v>#NAME?</v>
      </c>
      <c r="AD3279" s="13" t="e">
        <f ca="1">IF(CalcTable[[#This Row],[PWC]]&gt;SAT,CalcTable[[#This Row],[PWC]]-SAT,0)</f>
        <v>#NAME?</v>
      </c>
      <c r="AE3279" s="13" t="e">
        <f ca="1">CalcTable[[#This Row],[PWC]]-CalcTable[[#This Row],[PercAmt]]-CalcTable[[#This Row],[Runoff]]</f>
        <v>#NAME?</v>
      </c>
      <c r="AF3279" s="13" t="e">
        <f ca="1">CalcTable[[#This Row],[IrrAmt]]/1000*CUR_IRR_AREA*10000/IRR_EFF</f>
        <v>#NAME?</v>
      </c>
      <c r="AG3279" s="147"/>
      <c r="AH3279" s="13"/>
      <c r="AI3279" s="50">
        <v>1.8572609369476696</v>
      </c>
      <c r="AJ3279" s="50">
        <v>2.5388609369476685</v>
      </c>
      <c r="AK3279" s="50">
        <v>0</v>
      </c>
      <c r="AL3279" s="50">
        <v>0</v>
      </c>
      <c r="AM3279" s="50"/>
      <c r="AN3279" s="50"/>
      <c r="AO3279" s="50"/>
      <c r="AP3279" s="50"/>
      <c r="AQ3279" s="50"/>
      <c r="AR3279" s="50"/>
      <c r="AS3279" s="50"/>
      <c r="AT3279" s="50"/>
      <c r="AU3279" s="50"/>
      <c r="AV3279" s="50"/>
      <c r="AW3279" s="50"/>
      <c r="AX3279" s="50">
        <f t="shared" si="1027"/>
        <v>4.3961218738953383</v>
      </c>
      <c r="AY3279" s="50"/>
      <c r="AZ3279" s="50">
        <f t="shared" si="1017"/>
        <v>101.71308122569744</v>
      </c>
      <c r="BA3279" s="50">
        <f t="shared" si="1018"/>
        <v>164.78972930298696</v>
      </c>
      <c r="BB3279" s="50">
        <f t="shared" si="1019"/>
        <v>170.54252870385002</v>
      </c>
      <c r="BC3279" s="17">
        <f t="shared" si="1020"/>
        <v>19816</v>
      </c>
      <c r="BD3279" s="50">
        <f t="shared" si="1021"/>
        <v>4.3961218738953383</v>
      </c>
      <c r="BE3279" s="50">
        <f t="shared" si="1022"/>
        <v>101.71308122569744</v>
      </c>
      <c r="BF3279" s="50">
        <f t="shared" si="1028"/>
        <v>166.37022126395667</v>
      </c>
      <c r="BG3279" s="50"/>
      <c r="BH3279" s="17">
        <f t="shared" si="1023"/>
        <v>0</v>
      </c>
      <c r="BI3279" s="17">
        <f t="shared" si="1031"/>
        <v>3279</v>
      </c>
      <c r="BJ3279" s="17">
        <f t="shared" si="1029"/>
        <v>3279</v>
      </c>
      <c r="BK3279" s="150">
        <f t="shared" si="1030"/>
        <v>29753</v>
      </c>
      <c r="BL3279" s="50" t="e">
        <f t="shared" ca="1" si="1024"/>
        <v>#NAME?</v>
      </c>
      <c r="BM3279" s="50" t="e">
        <f t="shared" ca="1" si="1025"/>
        <v>#NAME?</v>
      </c>
      <c r="BN3279" s="50" t="e">
        <f t="shared" ca="1" si="1026"/>
        <v>#NAME?</v>
      </c>
    </row>
    <row r="3280" spans="1:66" x14ac:dyDescent="0.35">
      <c r="A3280" s="48">
        <v>29754</v>
      </c>
      <c r="B3280" s="17">
        <v>1981</v>
      </c>
      <c r="C3280" s="17">
        <v>6</v>
      </c>
      <c r="D3280" s="17">
        <v>168</v>
      </c>
      <c r="E3280" s="17">
        <v>17</v>
      </c>
      <c r="F3280" s="17">
        <v>4</v>
      </c>
      <c r="G3280" s="50">
        <v>5</v>
      </c>
      <c r="H3280" s="32">
        <v>3.5172355854172901</v>
      </c>
      <c r="I3280" s="50">
        <v>14.333333333333334</v>
      </c>
      <c r="J3280" s="13">
        <v>3.2</v>
      </c>
      <c r="K3280" s="13">
        <f t="shared" si="1012"/>
        <v>3.2</v>
      </c>
      <c r="L3280" s="13">
        <f t="shared" si="1013"/>
        <v>0</v>
      </c>
      <c r="M3280" s="13" t="e">
        <f ca="1">CalcTable[[#This Row],[IWC]]-AE3279</f>
        <v>#NAME?</v>
      </c>
      <c r="N3280" s="13" t="e">
        <f ca="1">IF(CalcTable[[#This Row],[Day of Year]]&lt;123,FCAP,AE3279)</f>
        <v>#NAME?</v>
      </c>
      <c r="O3280" s="17" t="e">
        <f ca="1">IF(IRR_DRIP,5,COUNTIF('IDET Wind Values'!C3264:G3264,"&lt;="&amp;IRR_MAXWIND))</f>
        <v>#NAME?</v>
      </c>
      <c r="P3280" s="13" t="e">
        <f ca="1">CalcTable[[#This Row],[ET_o]]*KL</f>
        <v>#NAME?</v>
      </c>
      <c r="Q3280" s="13" t="e">
        <f ca="1">IF(WILTPT&lt;=0,1,MAX(0,MIN(1,(CalcTable[[#This Row],[IWC]]-WILTPT)/(MAD-WILTPT))))</f>
        <v>#NAME?</v>
      </c>
      <c r="R3280" s="13" t="e">
        <f ca="1">CalcTable[[#This Row],[ETMult]]*CalcTable[[#This Row],[ETb]]</f>
        <v>#NAME?</v>
      </c>
      <c r="S3280" s="13" t="b">
        <f>INDEX(IRR_LIST,CalcTable[[#This Row],[Day of Week]]+1)</f>
        <v>0</v>
      </c>
      <c r="T3280" s="13">
        <f t="shared" ca="1" si="1014"/>
        <v>0.4</v>
      </c>
      <c r="U3280" s="13" t="b">
        <f ca="1">IF(CalcTable[[#This Row],[IrrPrecip]]&gt;=IC_MM,FALSE,TRUE)</f>
        <v>1</v>
      </c>
      <c r="V3280" s="13" t="b">
        <f t="shared" si="1015"/>
        <v>0</v>
      </c>
      <c r="W3280" s="13" t="e">
        <f ca="1">IF(AND(IRR_DRIP=FALSE,CalcTable[[#This Row],[IrrHours]]&lt;=0),FALSE,TRUE)</f>
        <v>#NAME?</v>
      </c>
      <c r="X3280" s="13" t="e">
        <f ca="1">AND(CalcTable[[#This Row],[IrrDay]],CalcTable[[#This Row],[IrrRain]],CalcTable[[#This Row],[IrrWarm]],CalcTable[[#This Row],[IrrWindy]])</f>
        <v>#NAME?</v>
      </c>
      <c r="Y3280" s="13" t="e">
        <f t="shared" ca="1" si="1016"/>
        <v>#NAME?</v>
      </c>
      <c r="Z3280" s="13" t="e">
        <f ca="1">CalcTable[[#This Row],[IrrHours]]/5</f>
        <v>#NAME?</v>
      </c>
      <c r="AA3280" s="13" t="e">
        <f ca="1">IF(CalcTable[[#This Row],[IrrFlag]]=FALSE,0,MAX(0,CalcTable[[#This Row],[VolRednWind]]*(FCAP*IRR_TARGET-CalcTable[[#This Row],[IWC]])))</f>
        <v>#NAME?</v>
      </c>
      <c r="AB3280" s="13" t="e">
        <f ca="1">CalcTable[[#This Row],[IWC]]+CalcTable[[#This Row],[Eff Precip]]+CalcTable[[#This Row],[IrrAmt]]-CalcTable[[#This Row],[AET]]</f>
        <v>#NAME?</v>
      </c>
      <c r="AC3280" s="13" t="e">
        <f ca="1">IF(CalcTable[[#This Row],[PWC]]&gt;FCAP,MIN(24*PERC,MIN(SAT,CalcTable[[#This Row],[PWC]])-FCAP),0)</f>
        <v>#NAME?</v>
      </c>
      <c r="AD3280" s="13" t="e">
        <f ca="1">IF(CalcTable[[#This Row],[PWC]]&gt;SAT,CalcTable[[#This Row],[PWC]]-SAT,0)</f>
        <v>#NAME?</v>
      </c>
      <c r="AE3280" s="13" t="e">
        <f ca="1">CalcTable[[#This Row],[PWC]]-CalcTable[[#This Row],[PercAmt]]-CalcTable[[#This Row],[Runoff]]</f>
        <v>#NAME?</v>
      </c>
      <c r="AF3280" s="13" t="e">
        <f ca="1">CalcTable[[#This Row],[IrrAmt]]/1000*CUR_IRR_AREA*10000/IRR_EFF</f>
        <v>#NAME?</v>
      </c>
      <c r="AG3280" s="147"/>
      <c r="AH3280" s="13"/>
      <c r="AI3280" s="50">
        <v>0</v>
      </c>
      <c r="AJ3280" s="50">
        <v>0</v>
      </c>
      <c r="AK3280" s="50">
        <v>0</v>
      </c>
      <c r="AL3280" s="50">
        <v>0</v>
      </c>
      <c r="AM3280" s="50"/>
      <c r="AN3280" s="50"/>
      <c r="AO3280" s="50"/>
      <c r="AP3280" s="50"/>
      <c r="AQ3280" s="50"/>
      <c r="AR3280" s="50"/>
      <c r="AS3280" s="50"/>
      <c r="AT3280" s="50"/>
      <c r="AU3280" s="50"/>
      <c r="AV3280" s="50"/>
      <c r="AW3280" s="50"/>
      <c r="AX3280" s="50">
        <f t="shared" si="1027"/>
        <v>0</v>
      </c>
      <c r="AY3280" s="50"/>
      <c r="AZ3280" s="50">
        <f t="shared" si="1017"/>
        <v>0</v>
      </c>
      <c r="BA3280" s="50">
        <f t="shared" si="1018"/>
        <v>0</v>
      </c>
      <c r="BB3280" s="50">
        <f t="shared" si="1019"/>
        <v>0</v>
      </c>
      <c r="BC3280" s="17">
        <f t="shared" si="1020"/>
        <v>19816</v>
      </c>
      <c r="BD3280" s="50">
        <f t="shared" si="1021"/>
        <v>0</v>
      </c>
      <c r="BE3280" s="50">
        <f t="shared" si="1022"/>
        <v>0</v>
      </c>
      <c r="BF3280" s="50">
        <f t="shared" si="1028"/>
        <v>0</v>
      </c>
      <c r="BG3280" s="50"/>
      <c r="BH3280" s="17">
        <f t="shared" si="1023"/>
        <v>0</v>
      </c>
      <c r="BI3280" s="17">
        <f t="shared" si="1031"/>
        <v>3280</v>
      </c>
      <c r="BJ3280" s="17">
        <f t="shared" si="1029"/>
        <v>3280</v>
      </c>
      <c r="BK3280" s="150">
        <f t="shared" si="1030"/>
        <v>29754</v>
      </c>
      <c r="BL3280" s="50" t="e">
        <f t="shared" ca="1" si="1024"/>
        <v>#NAME?</v>
      </c>
      <c r="BM3280" s="50" t="e">
        <f t="shared" ca="1" si="1025"/>
        <v>#NAME?</v>
      </c>
      <c r="BN3280" s="50" t="e">
        <f t="shared" ca="1" si="1026"/>
        <v>#NAME?</v>
      </c>
    </row>
    <row r="3281" spans="1:66" x14ac:dyDescent="0.35">
      <c r="A3281" s="48">
        <v>29755</v>
      </c>
      <c r="B3281" s="17">
        <v>1981</v>
      </c>
      <c r="C3281" s="17">
        <v>6</v>
      </c>
      <c r="D3281" s="17">
        <v>169</v>
      </c>
      <c r="E3281" s="17">
        <v>18</v>
      </c>
      <c r="F3281" s="17">
        <v>5</v>
      </c>
      <c r="G3281" s="50">
        <v>2.5</v>
      </c>
      <c r="H3281" s="32">
        <v>3.9948370515122611</v>
      </c>
      <c r="I3281" s="50">
        <v>9.8333333333333339</v>
      </c>
      <c r="J3281" s="13">
        <v>0</v>
      </c>
      <c r="K3281" s="13">
        <f t="shared" si="1012"/>
        <v>0</v>
      </c>
      <c r="L3281" s="13">
        <f t="shared" si="1013"/>
        <v>0</v>
      </c>
      <c r="M3281" s="13" t="e">
        <f ca="1">CalcTable[[#This Row],[IWC]]-AE3280</f>
        <v>#NAME?</v>
      </c>
      <c r="N3281" s="13" t="e">
        <f ca="1">IF(CalcTable[[#This Row],[Day of Year]]&lt;123,FCAP,AE3280)</f>
        <v>#NAME?</v>
      </c>
      <c r="O3281" s="17" t="e">
        <f ca="1">IF(IRR_DRIP,5,COUNTIF('IDET Wind Values'!C3265:G3265,"&lt;="&amp;IRR_MAXWIND))</f>
        <v>#NAME?</v>
      </c>
      <c r="P3281" s="13" t="e">
        <f ca="1">CalcTable[[#This Row],[ET_o]]*KL</f>
        <v>#NAME?</v>
      </c>
      <c r="Q3281" s="13" t="e">
        <f ca="1">IF(WILTPT&lt;=0,1,MAX(0,MIN(1,(CalcTable[[#This Row],[IWC]]-WILTPT)/(MAD-WILTPT))))</f>
        <v>#NAME?</v>
      </c>
      <c r="R3281" s="13" t="e">
        <f ca="1">CalcTable[[#This Row],[ETMult]]*CalcTable[[#This Row],[ETb]]</f>
        <v>#NAME?</v>
      </c>
      <c r="S3281" s="13" t="b">
        <f>INDEX(IRR_LIST,CalcTable[[#This Row],[Day of Week]]+1)</f>
        <v>1</v>
      </c>
      <c r="T3281" s="13">
        <f t="shared" ca="1" si="1014"/>
        <v>3.2</v>
      </c>
      <c r="U3281" s="13" t="b">
        <f ca="1">IF(CalcTable[[#This Row],[IrrPrecip]]&gt;=IC_MM,FALSE,TRUE)</f>
        <v>1</v>
      </c>
      <c r="V3281" s="13" t="b">
        <f t="shared" si="1015"/>
        <v>1</v>
      </c>
      <c r="W3281" s="13" t="e">
        <f ca="1">IF(AND(IRR_DRIP=FALSE,CalcTable[[#This Row],[IrrHours]]&lt;=0),FALSE,TRUE)</f>
        <v>#NAME?</v>
      </c>
      <c r="X3281" s="13" t="e">
        <f ca="1">AND(CalcTable[[#This Row],[IrrDay]],CalcTable[[#This Row],[IrrRain]],CalcTable[[#This Row],[IrrWarm]],CalcTable[[#This Row],[IrrWindy]])</f>
        <v>#NAME?</v>
      </c>
      <c r="Y3281" s="13" t="e">
        <f t="shared" ca="1" si="1016"/>
        <v>#NAME?</v>
      </c>
      <c r="Z3281" s="13" t="e">
        <f ca="1">CalcTable[[#This Row],[IrrHours]]/5</f>
        <v>#NAME?</v>
      </c>
      <c r="AA3281" s="13" t="e">
        <f ca="1">IF(CalcTable[[#This Row],[IrrFlag]]=FALSE,0,MAX(0,CalcTable[[#This Row],[VolRednWind]]*(FCAP*IRR_TARGET-CalcTable[[#This Row],[IWC]])))</f>
        <v>#NAME?</v>
      </c>
      <c r="AB3281" s="13" t="e">
        <f ca="1">CalcTable[[#This Row],[IWC]]+CalcTable[[#This Row],[Eff Precip]]+CalcTable[[#This Row],[IrrAmt]]-CalcTable[[#This Row],[AET]]</f>
        <v>#NAME?</v>
      </c>
      <c r="AC3281" s="13" t="e">
        <f ca="1">IF(CalcTable[[#This Row],[PWC]]&gt;FCAP,MIN(24*PERC,MIN(SAT,CalcTable[[#This Row],[PWC]])-FCAP),0)</f>
        <v>#NAME?</v>
      </c>
      <c r="AD3281" s="13" t="e">
        <f ca="1">IF(CalcTable[[#This Row],[PWC]]&gt;SAT,CalcTable[[#This Row],[PWC]]-SAT,0)</f>
        <v>#NAME?</v>
      </c>
      <c r="AE3281" s="13" t="e">
        <f ca="1">CalcTable[[#This Row],[PWC]]-CalcTable[[#This Row],[PercAmt]]-CalcTable[[#This Row],[Runoff]]</f>
        <v>#NAME?</v>
      </c>
      <c r="AF3281" s="13" t="e">
        <f ca="1">CalcTable[[#This Row],[IrrAmt]]/1000*CUR_IRR_AREA*10000/IRR_EFF</f>
        <v>#NAME?</v>
      </c>
      <c r="AG3281" s="147"/>
      <c r="AH3281" s="13"/>
      <c r="AI3281" s="50">
        <v>0</v>
      </c>
      <c r="AJ3281" s="50">
        <v>0</v>
      </c>
      <c r="AK3281" s="50">
        <v>0</v>
      </c>
      <c r="AL3281" s="50">
        <v>0</v>
      </c>
      <c r="AM3281" s="50"/>
      <c r="AN3281" s="50"/>
      <c r="AO3281" s="50"/>
      <c r="AP3281" s="50"/>
      <c r="AQ3281" s="50"/>
      <c r="AR3281" s="50"/>
      <c r="AS3281" s="50"/>
      <c r="AT3281" s="50"/>
      <c r="AU3281" s="50"/>
      <c r="AV3281" s="50"/>
      <c r="AW3281" s="50"/>
      <c r="AX3281" s="50">
        <f t="shared" si="1027"/>
        <v>0</v>
      </c>
      <c r="AY3281" s="50"/>
      <c r="AZ3281" s="50">
        <f t="shared" si="1017"/>
        <v>0</v>
      </c>
      <c r="BA3281" s="50">
        <f t="shared" si="1018"/>
        <v>0</v>
      </c>
      <c r="BB3281" s="50">
        <f t="shared" si="1019"/>
        <v>0</v>
      </c>
      <c r="BC3281" s="17">
        <f t="shared" si="1020"/>
        <v>19816</v>
      </c>
      <c r="BD3281" s="50">
        <f t="shared" si="1021"/>
        <v>0</v>
      </c>
      <c r="BE3281" s="50">
        <f t="shared" si="1022"/>
        <v>0</v>
      </c>
      <c r="BF3281" s="50">
        <f t="shared" si="1028"/>
        <v>0</v>
      </c>
      <c r="BG3281" s="50"/>
      <c r="BH3281" s="17">
        <f t="shared" si="1023"/>
        <v>0</v>
      </c>
      <c r="BI3281" s="17">
        <f t="shared" si="1031"/>
        <v>3281</v>
      </c>
      <c r="BJ3281" s="17">
        <f t="shared" si="1029"/>
        <v>3281</v>
      </c>
      <c r="BK3281" s="150">
        <f t="shared" si="1030"/>
        <v>29755</v>
      </c>
      <c r="BL3281" s="50" t="e">
        <f t="shared" ca="1" si="1024"/>
        <v>#NAME?</v>
      </c>
      <c r="BM3281" s="50" t="e">
        <f t="shared" ca="1" si="1025"/>
        <v>#NAME?</v>
      </c>
      <c r="BN3281" s="50" t="e">
        <f t="shared" ca="1" si="1026"/>
        <v>#NAME?</v>
      </c>
    </row>
    <row r="3282" spans="1:66" x14ac:dyDescent="0.35">
      <c r="A3282" s="48">
        <v>29756</v>
      </c>
      <c r="B3282" s="17">
        <v>1981</v>
      </c>
      <c r="C3282" s="17">
        <v>6</v>
      </c>
      <c r="D3282" s="17">
        <v>170</v>
      </c>
      <c r="E3282" s="17">
        <v>19</v>
      </c>
      <c r="F3282" s="17">
        <v>6</v>
      </c>
      <c r="G3282" s="50">
        <v>10.1</v>
      </c>
      <c r="H3282" s="32">
        <v>5.329245420688399</v>
      </c>
      <c r="I3282" s="50">
        <v>20.666666666666668</v>
      </c>
      <c r="J3282" s="13">
        <v>0</v>
      </c>
      <c r="K3282" s="13">
        <f t="shared" si="1012"/>
        <v>0</v>
      </c>
      <c r="L3282" s="13">
        <f t="shared" si="1013"/>
        <v>0</v>
      </c>
      <c r="M3282" s="13" t="e">
        <f ca="1">CalcTable[[#This Row],[IWC]]-AE3281</f>
        <v>#NAME?</v>
      </c>
      <c r="N3282" s="13" t="e">
        <f ca="1">IF(CalcTable[[#This Row],[Day of Year]]&lt;123,FCAP,AE3281)</f>
        <v>#NAME?</v>
      </c>
      <c r="O3282" s="17" t="e">
        <f ca="1">IF(IRR_DRIP,5,COUNTIF('IDET Wind Values'!C3266:G3266,"&lt;="&amp;IRR_MAXWIND))</f>
        <v>#NAME?</v>
      </c>
      <c r="P3282" s="13" t="e">
        <f ca="1">CalcTable[[#This Row],[ET_o]]*KL</f>
        <v>#NAME?</v>
      </c>
      <c r="Q3282" s="13" t="e">
        <f ca="1">IF(WILTPT&lt;=0,1,MAX(0,MIN(1,(CalcTable[[#This Row],[IWC]]-WILTPT)/(MAD-WILTPT))))</f>
        <v>#NAME?</v>
      </c>
      <c r="R3282" s="13" t="e">
        <f ca="1">CalcTable[[#This Row],[ETMult]]*CalcTable[[#This Row],[ETb]]</f>
        <v>#NAME?</v>
      </c>
      <c r="S3282" s="13" t="b">
        <f>INDEX(IRR_LIST,CalcTable[[#This Row],[Day of Week]]+1)</f>
        <v>0</v>
      </c>
      <c r="T3282" s="13">
        <f t="shared" ca="1" si="1014"/>
        <v>3.2</v>
      </c>
      <c r="U3282" s="13" t="b">
        <f ca="1">IF(CalcTable[[#This Row],[IrrPrecip]]&gt;=IC_MM,FALSE,TRUE)</f>
        <v>1</v>
      </c>
      <c r="V3282" s="13" t="b">
        <f t="shared" si="1015"/>
        <v>1</v>
      </c>
      <c r="W3282" s="13" t="e">
        <f ca="1">IF(AND(IRR_DRIP=FALSE,CalcTable[[#This Row],[IrrHours]]&lt;=0),FALSE,TRUE)</f>
        <v>#NAME?</v>
      </c>
      <c r="X3282" s="13" t="e">
        <f ca="1">AND(CalcTable[[#This Row],[IrrDay]],CalcTable[[#This Row],[IrrRain]],CalcTable[[#This Row],[IrrWarm]],CalcTable[[#This Row],[IrrWindy]])</f>
        <v>#NAME?</v>
      </c>
      <c r="Y3282" s="13" t="e">
        <f t="shared" ca="1" si="1016"/>
        <v>#NAME?</v>
      </c>
      <c r="Z3282" s="13" t="e">
        <f ca="1">CalcTable[[#This Row],[IrrHours]]/5</f>
        <v>#NAME?</v>
      </c>
      <c r="AA3282" s="13" t="e">
        <f ca="1">IF(CalcTable[[#This Row],[IrrFlag]]=FALSE,0,MAX(0,CalcTable[[#This Row],[VolRednWind]]*(FCAP*IRR_TARGET-CalcTable[[#This Row],[IWC]])))</f>
        <v>#NAME?</v>
      </c>
      <c r="AB3282" s="13" t="e">
        <f ca="1">CalcTable[[#This Row],[IWC]]+CalcTable[[#This Row],[Eff Precip]]+CalcTable[[#This Row],[IrrAmt]]-CalcTable[[#This Row],[AET]]</f>
        <v>#NAME?</v>
      </c>
      <c r="AC3282" s="13" t="e">
        <f ca="1">IF(CalcTable[[#This Row],[PWC]]&gt;FCAP,MIN(24*PERC,MIN(SAT,CalcTable[[#This Row],[PWC]])-FCAP),0)</f>
        <v>#NAME?</v>
      </c>
      <c r="AD3282" s="13" t="e">
        <f ca="1">IF(CalcTable[[#This Row],[PWC]]&gt;SAT,CalcTable[[#This Row],[PWC]]-SAT,0)</f>
        <v>#NAME?</v>
      </c>
      <c r="AE3282" s="13" t="e">
        <f ca="1">CalcTable[[#This Row],[PWC]]-CalcTable[[#This Row],[PercAmt]]-CalcTable[[#This Row],[Runoff]]</f>
        <v>#NAME?</v>
      </c>
      <c r="AF3282" s="13" t="e">
        <f ca="1">CalcTable[[#This Row],[IrrAmt]]/1000*CUR_IRR_AREA*10000/IRR_EFF</f>
        <v>#NAME?</v>
      </c>
      <c r="AG3282" s="147"/>
      <c r="AH3282" s="13"/>
      <c r="AI3282" s="50">
        <v>0</v>
      </c>
      <c r="AJ3282" s="50">
        <v>0</v>
      </c>
      <c r="AK3282" s="50">
        <v>0</v>
      </c>
      <c r="AL3282" s="50">
        <v>11.386316681481638</v>
      </c>
      <c r="AM3282" s="50"/>
      <c r="AN3282" s="50"/>
      <c r="AO3282" s="50"/>
      <c r="AP3282" s="50"/>
      <c r="AQ3282" s="50"/>
      <c r="AR3282" s="50"/>
      <c r="AS3282" s="50"/>
      <c r="AT3282" s="50"/>
      <c r="AU3282" s="50"/>
      <c r="AV3282" s="50"/>
      <c r="AW3282" s="50"/>
      <c r="AX3282" s="50">
        <f t="shared" si="1027"/>
        <v>11.386316681481638</v>
      </c>
      <c r="AY3282" s="50"/>
      <c r="AZ3282" s="50">
        <f t="shared" si="1017"/>
        <v>333.99862265679474</v>
      </c>
      <c r="BA3282" s="50">
        <f t="shared" si="1018"/>
        <v>514.25184758268404</v>
      </c>
      <c r="BB3282" s="50">
        <f t="shared" si="1019"/>
        <v>530.15654389967426</v>
      </c>
      <c r="BC3282" s="17">
        <f t="shared" si="1020"/>
        <v>19816</v>
      </c>
      <c r="BD3282" s="50">
        <f t="shared" si="1021"/>
        <v>11.386316681481638</v>
      </c>
      <c r="BE3282" s="50">
        <f t="shared" si="1022"/>
        <v>333.99862265679474</v>
      </c>
      <c r="BF3282" s="50">
        <f t="shared" si="1028"/>
        <v>546.31542062879521</v>
      </c>
      <c r="BG3282" s="50"/>
      <c r="BH3282" s="17">
        <f t="shared" si="1023"/>
        <v>0</v>
      </c>
      <c r="BI3282" s="17">
        <f t="shared" si="1031"/>
        <v>3282</v>
      </c>
      <c r="BJ3282" s="17">
        <f t="shared" si="1029"/>
        <v>3282</v>
      </c>
      <c r="BK3282" s="150">
        <f t="shared" si="1030"/>
        <v>29756</v>
      </c>
      <c r="BL3282" s="50" t="e">
        <f t="shared" ca="1" si="1024"/>
        <v>#NAME?</v>
      </c>
      <c r="BM3282" s="50" t="e">
        <f t="shared" ca="1" si="1025"/>
        <v>#NAME?</v>
      </c>
      <c r="BN3282" s="50" t="e">
        <f t="shared" ca="1" si="1026"/>
        <v>#NAME?</v>
      </c>
    </row>
    <row r="3283" spans="1:66" x14ac:dyDescent="0.35">
      <c r="A3283" s="48">
        <v>29757</v>
      </c>
      <c r="B3283" s="17">
        <v>1981</v>
      </c>
      <c r="C3283" s="17">
        <v>6</v>
      </c>
      <c r="D3283" s="17">
        <v>171</v>
      </c>
      <c r="E3283" s="17">
        <v>20</v>
      </c>
      <c r="F3283" s="17">
        <v>7</v>
      </c>
      <c r="G3283" s="50">
        <v>5.4</v>
      </c>
      <c r="H3283" s="32">
        <v>4.6570283524033345</v>
      </c>
      <c r="I3283" s="50">
        <v>6.166666666666667</v>
      </c>
      <c r="J3283" s="13">
        <v>0.2</v>
      </c>
      <c r="K3283" s="13">
        <f t="shared" si="1012"/>
        <v>0.2</v>
      </c>
      <c r="L3283" s="13">
        <f t="shared" si="1013"/>
        <v>0</v>
      </c>
      <c r="M3283" s="13" t="e">
        <f ca="1">CalcTable[[#This Row],[IWC]]-AE3282</f>
        <v>#NAME?</v>
      </c>
      <c r="N3283" s="13" t="e">
        <f ca="1">IF(CalcTable[[#This Row],[Day of Year]]&lt;123,FCAP,AE3282)</f>
        <v>#NAME?</v>
      </c>
      <c r="O3283" s="17" t="e">
        <f ca="1">IF(IRR_DRIP,5,COUNTIF('IDET Wind Values'!C3267:G3267,"&lt;="&amp;IRR_MAXWIND))</f>
        <v>#NAME?</v>
      </c>
      <c r="P3283" s="13" t="e">
        <f ca="1">CalcTable[[#This Row],[ET_o]]*KL</f>
        <v>#NAME?</v>
      </c>
      <c r="Q3283" s="13" t="e">
        <f ca="1">IF(WILTPT&lt;=0,1,MAX(0,MIN(1,(CalcTable[[#This Row],[IWC]]-WILTPT)/(MAD-WILTPT))))</f>
        <v>#NAME?</v>
      </c>
      <c r="R3283" s="13" t="e">
        <f ca="1">CalcTable[[#This Row],[ETMult]]*CalcTable[[#This Row],[ETb]]</f>
        <v>#NAME?</v>
      </c>
      <c r="S3283" s="13" t="b">
        <f>INDEX(IRR_LIST,CalcTable[[#This Row],[Day of Week]]+1)</f>
        <v>0</v>
      </c>
      <c r="T3283" s="13">
        <f t="shared" ca="1" si="1014"/>
        <v>0</v>
      </c>
      <c r="U3283" s="13" t="b">
        <f ca="1">IF(CalcTable[[#This Row],[IrrPrecip]]&gt;=IC_MM,FALSE,TRUE)</f>
        <v>1</v>
      </c>
      <c r="V3283" s="13" t="b">
        <f t="shared" si="1015"/>
        <v>1</v>
      </c>
      <c r="W3283" s="13" t="e">
        <f ca="1">IF(AND(IRR_DRIP=FALSE,CalcTable[[#This Row],[IrrHours]]&lt;=0),FALSE,TRUE)</f>
        <v>#NAME?</v>
      </c>
      <c r="X3283" s="13" t="e">
        <f ca="1">AND(CalcTable[[#This Row],[IrrDay]],CalcTable[[#This Row],[IrrRain]],CalcTable[[#This Row],[IrrWarm]],CalcTable[[#This Row],[IrrWindy]])</f>
        <v>#NAME?</v>
      </c>
      <c r="Y3283" s="13" t="e">
        <f t="shared" ca="1" si="1016"/>
        <v>#NAME?</v>
      </c>
      <c r="Z3283" s="13" t="e">
        <f ca="1">CalcTable[[#This Row],[IrrHours]]/5</f>
        <v>#NAME?</v>
      </c>
      <c r="AA3283" s="13" t="e">
        <f ca="1">IF(CalcTable[[#This Row],[IrrFlag]]=FALSE,0,MAX(0,CalcTable[[#This Row],[VolRednWind]]*(FCAP*IRR_TARGET-CalcTable[[#This Row],[IWC]])))</f>
        <v>#NAME?</v>
      </c>
      <c r="AB3283" s="13" t="e">
        <f ca="1">CalcTable[[#This Row],[IWC]]+CalcTable[[#This Row],[Eff Precip]]+CalcTable[[#This Row],[IrrAmt]]-CalcTable[[#This Row],[AET]]</f>
        <v>#NAME?</v>
      </c>
      <c r="AC3283" s="13" t="e">
        <f ca="1">IF(CalcTable[[#This Row],[PWC]]&gt;FCAP,MIN(24*PERC,MIN(SAT,CalcTable[[#This Row],[PWC]])-FCAP),0)</f>
        <v>#NAME?</v>
      </c>
      <c r="AD3283" s="13" t="e">
        <f ca="1">IF(CalcTable[[#This Row],[PWC]]&gt;SAT,CalcTable[[#This Row],[PWC]]-SAT,0)</f>
        <v>#NAME?</v>
      </c>
      <c r="AE3283" s="13" t="e">
        <f ca="1">CalcTable[[#This Row],[PWC]]-CalcTable[[#This Row],[PercAmt]]-CalcTable[[#This Row],[Runoff]]</f>
        <v>#NAME?</v>
      </c>
      <c r="AF3283" s="13" t="e">
        <f ca="1">CalcTable[[#This Row],[IrrAmt]]/1000*CUR_IRR_AREA*10000/IRR_EFF</f>
        <v>#NAME?</v>
      </c>
      <c r="AG3283" s="147"/>
      <c r="AH3283" s="13"/>
      <c r="AI3283" s="50">
        <v>0</v>
      </c>
      <c r="AJ3283" s="50">
        <v>0</v>
      </c>
      <c r="AK3283" s="50">
        <v>9.3968447690302579</v>
      </c>
      <c r="AL3283" s="50">
        <v>0</v>
      </c>
      <c r="AM3283" s="50"/>
      <c r="AN3283" s="50"/>
      <c r="AO3283" s="50"/>
      <c r="AP3283" s="50"/>
      <c r="AQ3283" s="50"/>
      <c r="AR3283" s="50"/>
      <c r="AS3283" s="50"/>
      <c r="AT3283" s="50"/>
      <c r="AU3283" s="50"/>
      <c r="AV3283" s="50"/>
      <c r="AW3283" s="50"/>
      <c r="AX3283" s="50">
        <f t="shared" si="1027"/>
        <v>9.3968447690302579</v>
      </c>
      <c r="AY3283" s="50"/>
      <c r="AZ3283" s="50">
        <f t="shared" si="1017"/>
        <v>137.82038994577712</v>
      </c>
      <c r="BA3283" s="50">
        <f t="shared" si="1018"/>
        <v>212.19964801175206</v>
      </c>
      <c r="BB3283" s="50">
        <f t="shared" si="1019"/>
        <v>218.76252372345576</v>
      </c>
      <c r="BC3283" s="17">
        <f t="shared" si="1020"/>
        <v>19816</v>
      </c>
      <c r="BD3283" s="50">
        <f t="shared" si="1021"/>
        <v>9.3968447690302579</v>
      </c>
      <c r="BE3283" s="50">
        <f t="shared" si="1022"/>
        <v>137.82038994577712</v>
      </c>
      <c r="BF3283" s="50">
        <f t="shared" si="1028"/>
        <v>225.43028383030392</v>
      </c>
      <c r="BG3283" s="50"/>
      <c r="BH3283" s="17">
        <f t="shared" si="1023"/>
        <v>0</v>
      </c>
      <c r="BI3283" s="17">
        <f t="shared" si="1031"/>
        <v>3283</v>
      </c>
      <c r="BJ3283" s="17">
        <f t="shared" si="1029"/>
        <v>3283</v>
      </c>
      <c r="BK3283" s="150">
        <f t="shared" si="1030"/>
        <v>29757</v>
      </c>
      <c r="BL3283" s="50" t="e">
        <f t="shared" ca="1" si="1024"/>
        <v>#NAME?</v>
      </c>
      <c r="BM3283" s="50" t="e">
        <f t="shared" ca="1" si="1025"/>
        <v>#NAME?</v>
      </c>
      <c r="BN3283" s="50" t="e">
        <f t="shared" ca="1" si="1026"/>
        <v>#NAME?</v>
      </c>
    </row>
    <row r="3284" spans="1:66" x14ac:dyDescent="0.35">
      <c r="A3284" s="48">
        <v>29758</v>
      </c>
      <c r="B3284" s="17">
        <v>1981</v>
      </c>
      <c r="C3284" s="17">
        <v>6</v>
      </c>
      <c r="D3284" s="17">
        <v>172</v>
      </c>
      <c r="E3284" s="17">
        <v>21</v>
      </c>
      <c r="F3284" s="17">
        <v>1</v>
      </c>
      <c r="G3284" s="50">
        <v>5</v>
      </c>
      <c r="H3284" s="32">
        <v>3.9274402013155343</v>
      </c>
      <c r="I3284" s="50">
        <v>5.5</v>
      </c>
      <c r="J3284" s="13">
        <v>3.2</v>
      </c>
      <c r="K3284" s="13">
        <f t="shared" ref="K3284:K3347" si="1032">J3284*PRECIP_ADJUST</f>
        <v>3.2</v>
      </c>
      <c r="L3284" s="13">
        <f t="shared" ref="L3284:L3347" si="1033">IF(K3284&gt;=EFF_PRECIP,EFF_MULT*(K3284-EFF_PRECIP),0)</f>
        <v>0</v>
      </c>
      <c r="M3284" s="13" t="e">
        <f ca="1">CalcTable[[#This Row],[IWC]]-AE3283</f>
        <v>#NAME?</v>
      </c>
      <c r="N3284" s="13" t="e">
        <f ca="1">IF(CalcTable[[#This Row],[Day of Year]]&lt;123,FCAP,AE3283)</f>
        <v>#NAME?</v>
      </c>
      <c r="O3284" s="17" t="e">
        <f ca="1">IF(IRR_DRIP,5,COUNTIF('IDET Wind Values'!C3268:G3268,"&lt;="&amp;IRR_MAXWIND))</f>
        <v>#NAME?</v>
      </c>
      <c r="P3284" s="13" t="e">
        <f ca="1">CalcTable[[#This Row],[ET_o]]*KL</f>
        <v>#NAME?</v>
      </c>
      <c r="Q3284" s="13" t="e">
        <f ca="1">IF(WILTPT&lt;=0,1,MAX(0,MIN(1,(CalcTable[[#This Row],[IWC]]-WILTPT)/(MAD-WILTPT))))</f>
        <v>#NAME?</v>
      </c>
      <c r="R3284" s="13" t="e">
        <f ca="1">CalcTable[[#This Row],[ETMult]]*CalcTable[[#This Row],[ETb]]</f>
        <v>#NAME?</v>
      </c>
      <c r="S3284" s="13" t="b">
        <f>INDEX(IRR_LIST,CalcTable[[#This Row],[Day of Week]]+1)</f>
        <v>1</v>
      </c>
      <c r="T3284" s="13">
        <f t="shared" ref="T3284:T3347" ca="1" si="1034">SUM(OFFSET(K3284,-IC_DAYS,0,IC_DAYS,1))</f>
        <v>0.2</v>
      </c>
      <c r="U3284" s="13" t="b">
        <f ca="1">IF(CalcTable[[#This Row],[IrrPrecip]]&gt;=IC_MM,FALSE,TRUE)</f>
        <v>1</v>
      </c>
      <c r="V3284" s="13" t="b">
        <f t="shared" ref="V3284:V3347" si="1035">IF(G3285&lt;IRR_TEMP,FALSE,TRUE)</f>
        <v>1</v>
      </c>
      <c r="W3284" s="13" t="e">
        <f ca="1">IF(AND(IRR_DRIP=FALSE,CalcTable[[#This Row],[IrrHours]]&lt;=0),FALSE,TRUE)</f>
        <v>#NAME?</v>
      </c>
      <c r="X3284" s="13" t="e">
        <f ca="1">AND(CalcTable[[#This Row],[IrrDay]],CalcTable[[#This Row],[IrrRain]],CalcTable[[#This Row],[IrrWarm]],CalcTable[[#This Row],[IrrWindy]])</f>
        <v>#NAME?</v>
      </c>
      <c r="Y3284" s="13" t="e">
        <f t="shared" ref="Y3284:Y3347" ca="1" si="1036">IF(AA3283&lt;=0,FALSE,TRUE)</f>
        <v>#NAME?</v>
      </c>
      <c r="Z3284" s="13" t="e">
        <f ca="1">CalcTable[[#This Row],[IrrHours]]/5</f>
        <v>#NAME?</v>
      </c>
      <c r="AA3284" s="13" t="e">
        <f ca="1">IF(CalcTable[[#This Row],[IrrFlag]]=FALSE,0,MAX(0,CalcTable[[#This Row],[VolRednWind]]*(FCAP*IRR_TARGET-CalcTable[[#This Row],[IWC]])))</f>
        <v>#NAME?</v>
      </c>
      <c r="AB3284" s="13" t="e">
        <f ca="1">CalcTable[[#This Row],[IWC]]+CalcTable[[#This Row],[Eff Precip]]+CalcTable[[#This Row],[IrrAmt]]-CalcTable[[#This Row],[AET]]</f>
        <v>#NAME?</v>
      </c>
      <c r="AC3284" s="13" t="e">
        <f ca="1">IF(CalcTable[[#This Row],[PWC]]&gt;FCAP,MIN(24*PERC,MIN(SAT,CalcTable[[#This Row],[PWC]])-FCAP),0)</f>
        <v>#NAME?</v>
      </c>
      <c r="AD3284" s="13" t="e">
        <f ca="1">IF(CalcTable[[#This Row],[PWC]]&gt;SAT,CalcTable[[#This Row],[PWC]]-SAT,0)</f>
        <v>#NAME?</v>
      </c>
      <c r="AE3284" s="13" t="e">
        <f ca="1">CalcTable[[#This Row],[PWC]]-CalcTable[[#This Row],[PercAmt]]-CalcTable[[#This Row],[Runoff]]</f>
        <v>#NAME?</v>
      </c>
      <c r="AF3284" s="13" t="e">
        <f ca="1">CalcTable[[#This Row],[IrrAmt]]/1000*CUR_IRR_AREA*10000/IRR_EFF</f>
        <v>#NAME?</v>
      </c>
      <c r="AG3284" s="147"/>
      <c r="AH3284" s="13"/>
      <c r="AI3284" s="50">
        <v>9.9861663080939316</v>
      </c>
      <c r="AJ3284" s="50">
        <v>15.233560834642075</v>
      </c>
      <c r="AK3284" s="50">
        <v>0</v>
      </c>
      <c r="AL3284" s="50">
        <v>0</v>
      </c>
      <c r="AM3284" s="50"/>
      <c r="AN3284" s="50"/>
      <c r="AO3284" s="50"/>
      <c r="AP3284" s="50"/>
      <c r="AQ3284" s="50"/>
      <c r="AR3284" s="50"/>
      <c r="AS3284" s="50"/>
      <c r="AT3284" s="50"/>
      <c r="AU3284" s="50"/>
      <c r="AV3284" s="50"/>
      <c r="AW3284" s="50"/>
      <c r="AX3284" s="50">
        <f t="shared" si="1027"/>
        <v>25.219727142736005</v>
      </c>
      <c r="AY3284" s="50"/>
      <c r="AZ3284" s="50">
        <f t="shared" ref="AZ3284:AZ3347" si="1037">SUMPRODUCT(AI3284:AW3284,CONVERSION)</f>
        <v>593.31489033487856</v>
      </c>
      <c r="BA3284" s="50">
        <f t="shared" ref="BA3284:BA3347" si="1038">SUMPRODUCT($AI3284:$AW3284,CONVERSION,APP_DEMAND)</f>
        <v>962.62109562361047</v>
      </c>
      <c r="BB3284" s="50">
        <f t="shared" ref="BB3284:BB3347" si="1039">SUMPRODUCT($AI3284:$AW3284,CONVERSION,PUMP_DEMAND)</f>
        <v>996.33024324414998</v>
      </c>
      <c r="BC3284" s="17">
        <f t="shared" ref="BC3284:BC3347" si="1040">B3284*10+C3284</f>
        <v>19816</v>
      </c>
      <c r="BD3284" s="50">
        <f t="shared" ref="BD3284:BD3347" si="1041">INDEX(AI3284:AX3284,PLOT_AREA)</f>
        <v>25.219727142736005</v>
      </c>
      <c r="BE3284" s="50">
        <f t="shared" ref="BE3284:BE3347" si="1042">IF(PLOT_AREA&lt;=AREA_COUNT,INDEX(AI3284:AW3284,PLOT_AREA)*INDEX(CONVERSION,PLOT_AREA),AZ3284)</f>
        <v>593.31489033487856</v>
      </c>
      <c r="BF3284" s="50">
        <f t="shared" si="1028"/>
        <v>970.47428309816291</v>
      </c>
      <c r="BG3284" s="50"/>
      <c r="BH3284" s="17">
        <f t="shared" ref="BH3284:BH3347" si="1043">IF(BC3284&lt;PLOT_FROM,-1,IF(BC3284&gt;PLOT_TO,1,0))</f>
        <v>0</v>
      </c>
      <c r="BI3284" s="17">
        <f t="shared" si="1031"/>
        <v>3284</v>
      </c>
      <c r="BJ3284" s="17">
        <f t="shared" si="1029"/>
        <v>3284</v>
      </c>
      <c r="BK3284" s="150">
        <f t="shared" si="1030"/>
        <v>29758</v>
      </c>
      <c r="BL3284" s="50" t="e">
        <f t="shared" ref="BL3284:BL3347" ca="1" si="1044">WILTPT</f>
        <v>#NAME?</v>
      </c>
      <c r="BM3284" s="50" t="e">
        <f t="shared" ref="BM3284:BM3347" ca="1" si="1045">SAT</f>
        <v>#NAME?</v>
      </c>
      <c r="BN3284" s="50" t="e">
        <f t="shared" ref="BN3284:BN3347" ca="1" si="1046">FCAP</f>
        <v>#NAME?</v>
      </c>
    </row>
    <row r="3285" spans="1:66" x14ac:dyDescent="0.35">
      <c r="A3285" s="48">
        <v>29759</v>
      </c>
      <c r="B3285" s="17">
        <v>1981</v>
      </c>
      <c r="C3285" s="17">
        <v>6</v>
      </c>
      <c r="D3285" s="17">
        <v>173</v>
      </c>
      <c r="E3285" s="17">
        <v>22</v>
      </c>
      <c r="F3285" s="17">
        <v>2</v>
      </c>
      <c r="G3285" s="50">
        <v>5.6</v>
      </c>
      <c r="H3285" s="32">
        <v>4.6209533186709733</v>
      </c>
      <c r="I3285" s="50">
        <v>8.5</v>
      </c>
      <c r="J3285" s="13">
        <v>0</v>
      </c>
      <c r="K3285" s="13">
        <f t="shared" si="1032"/>
        <v>0</v>
      </c>
      <c r="L3285" s="13">
        <f t="shared" si="1033"/>
        <v>0</v>
      </c>
      <c r="M3285" s="13" t="e">
        <f ca="1">CalcTable[[#This Row],[IWC]]-AE3284</f>
        <v>#NAME?</v>
      </c>
      <c r="N3285" s="13" t="e">
        <f ca="1">IF(CalcTable[[#This Row],[Day of Year]]&lt;123,FCAP,AE3284)</f>
        <v>#NAME?</v>
      </c>
      <c r="O3285" s="17" t="e">
        <f ca="1">IF(IRR_DRIP,5,COUNTIF('IDET Wind Values'!C3269:G3269,"&lt;="&amp;IRR_MAXWIND))</f>
        <v>#NAME?</v>
      </c>
      <c r="P3285" s="13" t="e">
        <f ca="1">CalcTable[[#This Row],[ET_o]]*KL</f>
        <v>#NAME?</v>
      </c>
      <c r="Q3285" s="13" t="e">
        <f ca="1">IF(WILTPT&lt;=0,1,MAX(0,MIN(1,(CalcTable[[#This Row],[IWC]]-WILTPT)/(MAD-WILTPT))))</f>
        <v>#NAME?</v>
      </c>
      <c r="R3285" s="13" t="e">
        <f ca="1">CalcTable[[#This Row],[ETMult]]*CalcTable[[#This Row],[ETb]]</f>
        <v>#NAME?</v>
      </c>
      <c r="S3285" s="13" t="b">
        <f>INDEX(IRR_LIST,CalcTable[[#This Row],[Day of Week]]+1)</f>
        <v>0</v>
      </c>
      <c r="T3285" s="13">
        <f t="shared" ca="1" si="1034"/>
        <v>3.4000000000000004</v>
      </c>
      <c r="U3285" s="13" t="b">
        <f ca="1">IF(CalcTable[[#This Row],[IrrPrecip]]&gt;=IC_MM,FALSE,TRUE)</f>
        <v>1</v>
      </c>
      <c r="V3285" s="13" t="b">
        <f t="shared" si="1035"/>
        <v>1</v>
      </c>
      <c r="W3285" s="13" t="e">
        <f ca="1">IF(AND(IRR_DRIP=FALSE,CalcTable[[#This Row],[IrrHours]]&lt;=0),FALSE,TRUE)</f>
        <v>#NAME?</v>
      </c>
      <c r="X3285" s="13" t="e">
        <f ca="1">AND(CalcTable[[#This Row],[IrrDay]],CalcTable[[#This Row],[IrrRain]],CalcTable[[#This Row],[IrrWarm]],CalcTable[[#This Row],[IrrWindy]])</f>
        <v>#NAME?</v>
      </c>
      <c r="Y3285" s="13" t="e">
        <f t="shared" ca="1" si="1036"/>
        <v>#NAME?</v>
      </c>
      <c r="Z3285" s="13" t="e">
        <f ca="1">CalcTable[[#This Row],[IrrHours]]/5</f>
        <v>#NAME?</v>
      </c>
      <c r="AA3285" s="13" t="e">
        <f ca="1">IF(CalcTable[[#This Row],[IrrFlag]]=FALSE,0,MAX(0,CalcTable[[#This Row],[VolRednWind]]*(FCAP*IRR_TARGET-CalcTable[[#This Row],[IWC]])))</f>
        <v>#NAME?</v>
      </c>
      <c r="AB3285" s="13" t="e">
        <f ca="1">CalcTable[[#This Row],[IWC]]+CalcTable[[#This Row],[Eff Precip]]+CalcTable[[#This Row],[IrrAmt]]-CalcTable[[#This Row],[AET]]</f>
        <v>#NAME?</v>
      </c>
      <c r="AC3285" s="13" t="e">
        <f ca="1">IF(CalcTable[[#This Row],[PWC]]&gt;FCAP,MIN(24*PERC,MIN(SAT,CalcTable[[#This Row],[PWC]])-FCAP),0)</f>
        <v>#NAME?</v>
      </c>
      <c r="AD3285" s="13" t="e">
        <f ca="1">IF(CalcTable[[#This Row],[PWC]]&gt;SAT,CalcTable[[#This Row],[PWC]]-SAT,0)</f>
        <v>#NAME?</v>
      </c>
      <c r="AE3285" s="13" t="e">
        <f ca="1">CalcTable[[#This Row],[PWC]]-CalcTable[[#This Row],[PercAmt]]-CalcTable[[#This Row],[Runoff]]</f>
        <v>#NAME?</v>
      </c>
      <c r="AF3285" s="13" t="e">
        <f ca="1">CalcTable[[#This Row],[IrrAmt]]/1000*CUR_IRR_AREA*10000/IRR_EFF</f>
        <v>#NAME?</v>
      </c>
      <c r="AG3285" s="147"/>
      <c r="AH3285" s="13"/>
      <c r="AI3285" s="50">
        <v>0</v>
      </c>
      <c r="AJ3285" s="50">
        <v>0</v>
      </c>
      <c r="AK3285" s="50">
        <v>0</v>
      </c>
      <c r="AL3285" s="50">
        <v>7.001457704545377</v>
      </c>
      <c r="AM3285" s="50"/>
      <c r="AN3285" s="50"/>
      <c r="AO3285" s="50"/>
      <c r="AP3285" s="50"/>
      <c r="AQ3285" s="50"/>
      <c r="AR3285" s="50"/>
      <c r="AS3285" s="50"/>
      <c r="AT3285" s="50"/>
      <c r="AU3285" s="50"/>
      <c r="AV3285" s="50"/>
      <c r="AW3285" s="50"/>
      <c r="AX3285" s="50">
        <f t="shared" ref="AX3285:AX3348" si="1047">SUM(AI3285:AW3285)</f>
        <v>7.001457704545377</v>
      </c>
      <c r="AY3285" s="50"/>
      <c r="AZ3285" s="50">
        <f t="shared" si="1037"/>
        <v>205.37609266666442</v>
      </c>
      <c r="BA3285" s="50">
        <f t="shared" si="1038"/>
        <v>316.21398394708649</v>
      </c>
      <c r="BB3285" s="50">
        <f t="shared" si="1039"/>
        <v>325.99379788359437</v>
      </c>
      <c r="BC3285" s="17">
        <f t="shared" si="1040"/>
        <v>19816</v>
      </c>
      <c r="BD3285" s="50">
        <f t="shared" si="1041"/>
        <v>7.001457704545377</v>
      </c>
      <c r="BE3285" s="50">
        <f t="shared" si="1042"/>
        <v>205.37609266666442</v>
      </c>
      <c r="BF3285" s="50">
        <f t="shared" ref="BF3285:BF3348" si="1048">BE3285*BF$17</f>
        <v>335.92990761396078</v>
      </c>
      <c r="BG3285" s="50"/>
      <c r="BH3285" s="17">
        <f t="shared" si="1043"/>
        <v>0</v>
      </c>
      <c r="BI3285" s="17">
        <f t="shared" si="1031"/>
        <v>3285</v>
      </c>
      <c r="BJ3285" s="17">
        <f t="shared" ref="BJ3285:BJ3348" si="1049">IF(BH3285=0,BI3285,"")</f>
        <v>3285</v>
      </c>
      <c r="BK3285" s="150">
        <f t="shared" ref="BK3285:BK3348" si="1050">A3285</f>
        <v>29759</v>
      </c>
      <c r="BL3285" s="50" t="e">
        <f t="shared" ca="1" si="1044"/>
        <v>#NAME?</v>
      </c>
      <c r="BM3285" s="50" t="e">
        <f t="shared" ca="1" si="1045"/>
        <v>#NAME?</v>
      </c>
      <c r="BN3285" s="50" t="e">
        <f t="shared" ca="1" si="1046"/>
        <v>#NAME?</v>
      </c>
    </row>
    <row r="3286" spans="1:66" x14ac:dyDescent="0.35">
      <c r="A3286" s="48">
        <v>29760</v>
      </c>
      <c r="B3286" s="17">
        <v>1981</v>
      </c>
      <c r="C3286" s="17">
        <v>6</v>
      </c>
      <c r="D3286" s="17">
        <v>174</v>
      </c>
      <c r="E3286" s="17">
        <v>23</v>
      </c>
      <c r="F3286" s="17">
        <v>3</v>
      </c>
      <c r="G3286" s="50">
        <v>9</v>
      </c>
      <c r="H3286" s="32">
        <v>4.7904463696178174</v>
      </c>
      <c r="I3286" s="50">
        <v>17.5</v>
      </c>
      <c r="J3286" s="13">
        <v>1</v>
      </c>
      <c r="K3286" s="13">
        <f t="shared" si="1032"/>
        <v>1</v>
      </c>
      <c r="L3286" s="13">
        <f t="shared" si="1033"/>
        <v>0</v>
      </c>
      <c r="M3286" s="13" t="e">
        <f ca="1">CalcTable[[#This Row],[IWC]]-AE3285</f>
        <v>#NAME?</v>
      </c>
      <c r="N3286" s="13" t="e">
        <f ca="1">IF(CalcTable[[#This Row],[Day of Year]]&lt;123,FCAP,AE3285)</f>
        <v>#NAME?</v>
      </c>
      <c r="O3286" s="17" t="e">
        <f ca="1">IF(IRR_DRIP,5,COUNTIF('IDET Wind Values'!C3270:G3270,"&lt;="&amp;IRR_MAXWIND))</f>
        <v>#NAME?</v>
      </c>
      <c r="P3286" s="13" t="e">
        <f ca="1">CalcTable[[#This Row],[ET_o]]*KL</f>
        <v>#NAME?</v>
      </c>
      <c r="Q3286" s="13" t="e">
        <f ca="1">IF(WILTPT&lt;=0,1,MAX(0,MIN(1,(CalcTable[[#This Row],[IWC]]-WILTPT)/(MAD-WILTPT))))</f>
        <v>#NAME?</v>
      </c>
      <c r="R3286" s="13" t="e">
        <f ca="1">CalcTable[[#This Row],[ETMult]]*CalcTable[[#This Row],[ETb]]</f>
        <v>#NAME?</v>
      </c>
      <c r="S3286" s="13" t="b">
        <f>INDEX(IRR_LIST,CalcTable[[#This Row],[Day of Week]]+1)</f>
        <v>1</v>
      </c>
      <c r="T3286" s="13">
        <f t="shared" ca="1" si="1034"/>
        <v>3.2</v>
      </c>
      <c r="U3286" s="13" t="b">
        <f ca="1">IF(CalcTable[[#This Row],[IrrPrecip]]&gt;=IC_MM,FALSE,TRUE)</f>
        <v>1</v>
      </c>
      <c r="V3286" s="13" t="b">
        <f t="shared" si="1035"/>
        <v>1</v>
      </c>
      <c r="W3286" s="13" t="e">
        <f ca="1">IF(AND(IRR_DRIP=FALSE,CalcTable[[#This Row],[IrrHours]]&lt;=0),FALSE,TRUE)</f>
        <v>#NAME?</v>
      </c>
      <c r="X3286" s="13" t="e">
        <f ca="1">AND(CalcTable[[#This Row],[IrrDay]],CalcTable[[#This Row],[IrrRain]],CalcTable[[#This Row],[IrrWarm]],CalcTable[[#This Row],[IrrWindy]])</f>
        <v>#NAME?</v>
      </c>
      <c r="Y3286" s="13" t="e">
        <f t="shared" ca="1" si="1036"/>
        <v>#NAME?</v>
      </c>
      <c r="Z3286" s="13" t="e">
        <f ca="1">CalcTable[[#This Row],[IrrHours]]/5</f>
        <v>#NAME?</v>
      </c>
      <c r="AA3286" s="13" t="e">
        <f ca="1">IF(CalcTable[[#This Row],[IrrFlag]]=FALSE,0,MAX(0,CalcTable[[#This Row],[VolRednWind]]*(FCAP*IRR_TARGET-CalcTable[[#This Row],[IWC]])))</f>
        <v>#NAME?</v>
      </c>
      <c r="AB3286" s="13" t="e">
        <f ca="1">CalcTable[[#This Row],[IWC]]+CalcTable[[#This Row],[Eff Precip]]+CalcTable[[#This Row],[IrrAmt]]-CalcTable[[#This Row],[AET]]</f>
        <v>#NAME?</v>
      </c>
      <c r="AC3286" s="13" t="e">
        <f ca="1">IF(CalcTable[[#This Row],[PWC]]&gt;FCAP,MIN(24*PERC,MIN(SAT,CalcTable[[#This Row],[PWC]])-FCAP),0)</f>
        <v>#NAME?</v>
      </c>
      <c r="AD3286" s="13" t="e">
        <f ca="1">IF(CalcTable[[#This Row],[PWC]]&gt;SAT,CalcTable[[#This Row],[PWC]]-SAT,0)</f>
        <v>#NAME?</v>
      </c>
      <c r="AE3286" s="13" t="e">
        <f ca="1">CalcTable[[#This Row],[PWC]]-CalcTable[[#This Row],[PercAmt]]-CalcTable[[#This Row],[Runoff]]</f>
        <v>#NAME?</v>
      </c>
      <c r="AF3286" s="13" t="e">
        <f ca="1">CalcTable[[#This Row],[IrrAmt]]/1000*CUR_IRR_AREA*10000/IRR_EFF</f>
        <v>#NAME?</v>
      </c>
      <c r="AG3286" s="147"/>
      <c r="AH3286" s="13"/>
      <c r="AI3286" s="50">
        <v>4.0513695811731738</v>
      </c>
      <c r="AJ3286" s="50">
        <v>6.078675268358336</v>
      </c>
      <c r="AK3286" s="50">
        <v>0</v>
      </c>
      <c r="AL3286" s="50">
        <v>0</v>
      </c>
      <c r="AM3286" s="50"/>
      <c r="AN3286" s="50"/>
      <c r="AO3286" s="50"/>
      <c r="AP3286" s="50"/>
      <c r="AQ3286" s="50"/>
      <c r="AR3286" s="50"/>
      <c r="AS3286" s="50"/>
      <c r="AT3286" s="50"/>
      <c r="AU3286" s="50"/>
      <c r="AV3286" s="50"/>
      <c r="AW3286" s="50"/>
      <c r="AX3286" s="50">
        <f t="shared" si="1047"/>
        <v>10.13004484953151</v>
      </c>
      <c r="AY3286" s="50"/>
      <c r="AZ3286" s="50">
        <f t="shared" si="1037"/>
        <v>237.72789506238445</v>
      </c>
      <c r="BA3286" s="50">
        <f t="shared" si="1038"/>
        <v>385.61975382433798</v>
      </c>
      <c r="BB3286" s="50">
        <f t="shared" si="1039"/>
        <v>399.11727029094533</v>
      </c>
      <c r="BC3286" s="17">
        <f t="shared" si="1040"/>
        <v>19816</v>
      </c>
      <c r="BD3286" s="50">
        <f t="shared" si="1041"/>
        <v>10.13004484953151</v>
      </c>
      <c r="BE3286" s="50">
        <f t="shared" si="1042"/>
        <v>237.72789506238445</v>
      </c>
      <c r="BF3286" s="50">
        <f t="shared" si="1048"/>
        <v>388.84715737184058</v>
      </c>
      <c r="BG3286" s="50"/>
      <c r="BH3286" s="17">
        <f t="shared" si="1043"/>
        <v>0</v>
      </c>
      <c r="BI3286" s="17">
        <f t="shared" ref="BI3286:BI3349" si="1051">BI3285+1</f>
        <v>3286</v>
      </c>
      <c r="BJ3286" s="17">
        <f t="shared" si="1049"/>
        <v>3286</v>
      </c>
      <c r="BK3286" s="150">
        <f t="shared" si="1050"/>
        <v>29760</v>
      </c>
      <c r="BL3286" s="50" t="e">
        <f t="shared" ca="1" si="1044"/>
        <v>#NAME?</v>
      </c>
      <c r="BM3286" s="50" t="e">
        <f t="shared" ca="1" si="1045"/>
        <v>#NAME?</v>
      </c>
      <c r="BN3286" s="50" t="e">
        <f t="shared" ca="1" si="1046"/>
        <v>#NAME?</v>
      </c>
    </row>
    <row r="3287" spans="1:66" x14ac:dyDescent="0.35">
      <c r="A3287" s="48">
        <v>29761</v>
      </c>
      <c r="B3287" s="17">
        <v>1981</v>
      </c>
      <c r="C3287" s="17">
        <v>6</v>
      </c>
      <c r="D3287" s="17">
        <v>175</v>
      </c>
      <c r="E3287" s="17">
        <v>24</v>
      </c>
      <c r="F3287" s="17">
        <v>4</v>
      </c>
      <c r="G3287" s="50">
        <v>7.2</v>
      </c>
      <c r="H3287" s="32">
        <v>5.2020828276547633</v>
      </c>
      <c r="I3287" s="50">
        <v>10</v>
      </c>
      <c r="J3287" s="13">
        <v>0</v>
      </c>
      <c r="K3287" s="13">
        <f t="shared" si="1032"/>
        <v>0</v>
      </c>
      <c r="L3287" s="13">
        <f t="shared" si="1033"/>
        <v>0</v>
      </c>
      <c r="M3287" s="13" t="e">
        <f ca="1">CalcTable[[#This Row],[IWC]]-AE3286</f>
        <v>#NAME?</v>
      </c>
      <c r="N3287" s="13" t="e">
        <f ca="1">IF(CalcTable[[#This Row],[Day of Year]]&lt;123,FCAP,AE3286)</f>
        <v>#NAME?</v>
      </c>
      <c r="O3287" s="17" t="e">
        <f ca="1">IF(IRR_DRIP,5,COUNTIF('IDET Wind Values'!C3271:G3271,"&lt;="&amp;IRR_MAXWIND))</f>
        <v>#NAME?</v>
      </c>
      <c r="P3287" s="13" t="e">
        <f ca="1">CalcTable[[#This Row],[ET_o]]*KL</f>
        <v>#NAME?</v>
      </c>
      <c r="Q3287" s="13" t="e">
        <f ca="1">IF(WILTPT&lt;=0,1,MAX(0,MIN(1,(CalcTable[[#This Row],[IWC]]-WILTPT)/(MAD-WILTPT))))</f>
        <v>#NAME?</v>
      </c>
      <c r="R3287" s="13" t="e">
        <f ca="1">CalcTable[[#This Row],[ETMult]]*CalcTable[[#This Row],[ETb]]</f>
        <v>#NAME?</v>
      </c>
      <c r="S3287" s="13" t="b">
        <f>INDEX(IRR_LIST,CalcTable[[#This Row],[Day of Week]]+1)</f>
        <v>0</v>
      </c>
      <c r="T3287" s="13">
        <f t="shared" ca="1" si="1034"/>
        <v>1</v>
      </c>
      <c r="U3287" s="13" t="b">
        <f ca="1">IF(CalcTable[[#This Row],[IrrPrecip]]&gt;=IC_MM,FALSE,TRUE)</f>
        <v>1</v>
      </c>
      <c r="V3287" s="13" t="b">
        <f t="shared" si="1035"/>
        <v>1</v>
      </c>
      <c r="W3287" s="13" t="e">
        <f ca="1">IF(AND(IRR_DRIP=FALSE,CalcTable[[#This Row],[IrrHours]]&lt;=0),FALSE,TRUE)</f>
        <v>#NAME?</v>
      </c>
      <c r="X3287" s="13" t="e">
        <f ca="1">AND(CalcTable[[#This Row],[IrrDay]],CalcTable[[#This Row],[IrrRain]],CalcTable[[#This Row],[IrrWarm]],CalcTable[[#This Row],[IrrWindy]])</f>
        <v>#NAME?</v>
      </c>
      <c r="Y3287" s="13" t="e">
        <f t="shared" ca="1" si="1036"/>
        <v>#NAME?</v>
      </c>
      <c r="Z3287" s="13" t="e">
        <f ca="1">CalcTable[[#This Row],[IrrHours]]/5</f>
        <v>#NAME?</v>
      </c>
      <c r="AA3287" s="13" t="e">
        <f ca="1">IF(CalcTable[[#This Row],[IrrFlag]]=FALSE,0,MAX(0,CalcTable[[#This Row],[VolRednWind]]*(FCAP*IRR_TARGET-CalcTable[[#This Row],[IWC]])))</f>
        <v>#NAME?</v>
      </c>
      <c r="AB3287" s="13" t="e">
        <f ca="1">CalcTable[[#This Row],[IWC]]+CalcTable[[#This Row],[Eff Precip]]+CalcTable[[#This Row],[IrrAmt]]-CalcTable[[#This Row],[AET]]</f>
        <v>#NAME?</v>
      </c>
      <c r="AC3287" s="13" t="e">
        <f ca="1">IF(CalcTable[[#This Row],[PWC]]&gt;FCAP,MIN(24*PERC,MIN(SAT,CalcTable[[#This Row],[PWC]])-FCAP),0)</f>
        <v>#NAME?</v>
      </c>
      <c r="AD3287" s="13" t="e">
        <f ca="1">IF(CalcTable[[#This Row],[PWC]]&gt;SAT,CalcTable[[#This Row],[PWC]]-SAT,0)</f>
        <v>#NAME?</v>
      </c>
      <c r="AE3287" s="13" t="e">
        <f ca="1">CalcTable[[#This Row],[PWC]]-CalcTable[[#This Row],[PercAmt]]-CalcTable[[#This Row],[Runoff]]</f>
        <v>#NAME?</v>
      </c>
      <c r="AF3287" s="13" t="e">
        <f ca="1">CalcTable[[#This Row],[IrrAmt]]/1000*CUR_IRR_AREA*10000/IRR_EFF</f>
        <v>#NAME?</v>
      </c>
      <c r="AG3287" s="147"/>
      <c r="AH3287" s="13"/>
      <c r="AI3287" s="50">
        <v>0</v>
      </c>
      <c r="AJ3287" s="50">
        <v>0</v>
      </c>
      <c r="AK3287" s="50">
        <v>4.0436463317203266</v>
      </c>
      <c r="AL3287" s="50">
        <v>5.1762698285588371</v>
      </c>
      <c r="AM3287" s="50"/>
      <c r="AN3287" s="50"/>
      <c r="AO3287" s="50"/>
      <c r="AP3287" s="50"/>
      <c r="AQ3287" s="50"/>
      <c r="AR3287" s="50"/>
      <c r="AS3287" s="50"/>
      <c r="AT3287" s="50"/>
      <c r="AU3287" s="50"/>
      <c r="AV3287" s="50"/>
      <c r="AW3287" s="50"/>
      <c r="AX3287" s="50">
        <f t="shared" si="1047"/>
        <v>9.2199161602791637</v>
      </c>
      <c r="AY3287" s="50"/>
      <c r="AZ3287" s="50">
        <f t="shared" si="1037"/>
        <v>211.14406116962402</v>
      </c>
      <c r="BA3287" s="50">
        <f t="shared" si="1038"/>
        <v>325.09482434053223</v>
      </c>
      <c r="BB3287" s="50">
        <f t="shared" si="1039"/>
        <v>335.14930344384771</v>
      </c>
      <c r="BC3287" s="17">
        <f t="shared" si="1040"/>
        <v>19816</v>
      </c>
      <c r="BD3287" s="50">
        <f t="shared" si="1041"/>
        <v>9.2199161602791637</v>
      </c>
      <c r="BE3287" s="50">
        <f t="shared" si="1042"/>
        <v>211.14406116962402</v>
      </c>
      <c r="BF3287" s="50">
        <f t="shared" si="1048"/>
        <v>345.36446789388748</v>
      </c>
      <c r="BG3287" s="50"/>
      <c r="BH3287" s="17">
        <f t="shared" si="1043"/>
        <v>0</v>
      </c>
      <c r="BI3287" s="17">
        <f t="shared" si="1051"/>
        <v>3287</v>
      </c>
      <c r="BJ3287" s="17">
        <f t="shared" si="1049"/>
        <v>3287</v>
      </c>
      <c r="BK3287" s="150">
        <f t="shared" si="1050"/>
        <v>29761</v>
      </c>
      <c r="BL3287" s="50" t="e">
        <f t="shared" ca="1" si="1044"/>
        <v>#NAME?</v>
      </c>
      <c r="BM3287" s="50" t="e">
        <f t="shared" ca="1" si="1045"/>
        <v>#NAME?</v>
      </c>
      <c r="BN3287" s="50" t="e">
        <f t="shared" ca="1" si="1046"/>
        <v>#NAME?</v>
      </c>
    </row>
    <row r="3288" spans="1:66" x14ac:dyDescent="0.35">
      <c r="A3288" s="48">
        <v>29762</v>
      </c>
      <c r="B3288" s="17">
        <v>1981</v>
      </c>
      <c r="C3288" s="17">
        <v>6</v>
      </c>
      <c r="D3288" s="17">
        <v>176</v>
      </c>
      <c r="E3288" s="17">
        <v>25</v>
      </c>
      <c r="F3288" s="17">
        <v>5</v>
      </c>
      <c r="G3288" s="50">
        <v>6.4</v>
      </c>
      <c r="H3288" s="32">
        <v>6.4870010370839974</v>
      </c>
      <c r="I3288" s="50">
        <v>6.666666666666667</v>
      </c>
      <c r="J3288" s="13">
        <v>0</v>
      </c>
      <c r="K3288" s="13">
        <f t="shared" si="1032"/>
        <v>0</v>
      </c>
      <c r="L3288" s="13">
        <f t="shared" si="1033"/>
        <v>0</v>
      </c>
      <c r="M3288" s="13" t="e">
        <f ca="1">CalcTable[[#This Row],[IWC]]-AE3287</f>
        <v>#NAME?</v>
      </c>
      <c r="N3288" s="13" t="e">
        <f ca="1">IF(CalcTable[[#This Row],[Day of Year]]&lt;123,FCAP,AE3287)</f>
        <v>#NAME?</v>
      </c>
      <c r="O3288" s="17" t="e">
        <f ca="1">IF(IRR_DRIP,5,COUNTIF('IDET Wind Values'!C3272:G3272,"&lt;="&amp;IRR_MAXWIND))</f>
        <v>#NAME?</v>
      </c>
      <c r="P3288" s="13" t="e">
        <f ca="1">CalcTable[[#This Row],[ET_o]]*KL</f>
        <v>#NAME?</v>
      </c>
      <c r="Q3288" s="13" t="e">
        <f ca="1">IF(WILTPT&lt;=0,1,MAX(0,MIN(1,(CalcTable[[#This Row],[IWC]]-WILTPT)/(MAD-WILTPT))))</f>
        <v>#NAME?</v>
      </c>
      <c r="R3288" s="13" t="e">
        <f ca="1">CalcTable[[#This Row],[ETMult]]*CalcTable[[#This Row],[ETb]]</f>
        <v>#NAME?</v>
      </c>
      <c r="S3288" s="13" t="b">
        <f>INDEX(IRR_LIST,CalcTable[[#This Row],[Day of Week]]+1)</f>
        <v>1</v>
      </c>
      <c r="T3288" s="13">
        <f t="shared" ca="1" si="1034"/>
        <v>1</v>
      </c>
      <c r="U3288" s="13" t="b">
        <f ca="1">IF(CalcTable[[#This Row],[IrrPrecip]]&gt;=IC_MM,FALSE,TRUE)</f>
        <v>1</v>
      </c>
      <c r="V3288" s="13" t="b">
        <f t="shared" si="1035"/>
        <v>1</v>
      </c>
      <c r="W3288" s="13" t="e">
        <f ca="1">IF(AND(IRR_DRIP=FALSE,CalcTable[[#This Row],[IrrHours]]&lt;=0),FALSE,TRUE)</f>
        <v>#NAME?</v>
      </c>
      <c r="X3288" s="13" t="e">
        <f ca="1">AND(CalcTable[[#This Row],[IrrDay]],CalcTable[[#This Row],[IrrRain]],CalcTable[[#This Row],[IrrWarm]],CalcTable[[#This Row],[IrrWindy]])</f>
        <v>#NAME?</v>
      </c>
      <c r="Y3288" s="13" t="e">
        <f t="shared" ca="1" si="1036"/>
        <v>#NAME?</v>
      </c>
      <c r="Z3288" s="13" t="e">
        <f ca="1">CalcTable[[#This Row],[IrrHours]]/5</f>
        <v>#NAME?</v>
      </c>
      <c r="AA3288" s="13" t="e">
        <f ca="1">IF(CalcTable[[#This Row],[IrrFlag]]=FALSE,0,MAX(0,CalcTable[[#This Row],[VolRednWind]]*(FCAP*IRR_TARGET-CalcTable[[#This Row],[IWC]])))</f>
        <v>#NAME?</v>
      </c>
      <c r="AB3288" s="13" t="e">
        <f ca="1">CalcTable[[#This Row],[IWC]]+CalcTable[[#This Row],[Eff Precip]]+CalcTable[[#This Row],[IrrAmt]]-CalcTable[[#This Row],[AET]]</f>
        <v>#NAME?</v>
      </c>
      <c r="AC3288" s="13" t="e">
        <f ca="1">IF(CalcTable[[#This Row],[PWC]]&gt;FCAP,MIN(24*PERC,MIN(SAT,CalcTable[[#This Row],[PWC]])-FCAP),0)</f>
        <v>#NAME?</v>
      </c>
      <c r="AD3288" s="13" t="e">
        <f ca="1">IF(CalcTable[[#This Row],[PWC]]&gt;SAT,CalcTable[[#This Row],[PWC]]-SAT,0)</f>
        <v>#NAME?</v>
      </c>
      <c r="AE3288" s="13" t="e">
        <f ca="1">CalcTable[[#This Row],[PWC]]-CalcTable[[#This Row],[PercAmt]]-CalcTable[[#This Row],[Runoff]]</f>
        <v>#NAME?</v>
      </c>
      <c r="AF3288" s="13" t="e">
        <f ca="1">CalcTable[[#This Row],[IrrAmt]]/1000*CUR_IRR_AREA*10000/IRR_EFF</f>
        <v>#NAME?</v>
      </c>
      <c r="AG3288" s="147"/>
      <c r="AH3288" s="13"/>
      <c r="AI3288" s="50">
        <v>7.8430948859103404</v>
      </c>
      <c r="AJ3288" s="50">
        <v>9.667670004376987</v>
      </c>
      <c r="AK3288" s="50">
        <v>0</v>
      </c>
      <c r="AL3288" s="50">
        <v>0</v>
      </c>
      <c r="AM3288" s="50"/>
      <c r="AN3288" s="50"/>
      <c r="AO3288" s="50"/>
      <c r="AP3288" s="50"/>
      <c r="AQ3288" s="50"/>
      <c r="AR3288" s="50"/>
      <c r="AS3288" s="50"/>
      <c r="AT3288" s="50"/>
      <c r="AU3288" s="50"/>
      <c r="AV3288" s="50"/>
      <c r="AW3288" s="50"/>
      <c r="AX3288" s="50">
        <f t="shared" si="1047"/>
        <v>17.510764890287327</v>
      </c>
      <c r="AY3288" s="50"/>
      <c r="AZ3288" s="50">
        <f t="shared" si="1037"/>
        <v>398.61704512174327</v>
      </c>
      <c r="BA3288" s="50">
        <f t="shared" si="1038"/>
        <v>644.90688975588955</v>
      </c>
      <c r="BB3288" s="50">
        <f t="shared" si="1039"/>
        <v>667.35122996064968</v>
      </c>
      <c r="BC3288" s="17">
        <f t="shared" si="1040"/>
        <v>19816</v>
      </c>
      <c r="BD3288" s="50">
        <f t="shared" si="1041"/>
        <v>17.510764890287327</v>
      </c>
      <c r="BE3288" s="50">
        <f t="shared" si="1042"/>
        <v>398.61704512174327</v>
      </c>
      <c r="BF3288" s="50">
        <f t="shared" si="1048"/>
        <v>652.01058897559017</v>
      </c>
      <c r="BG3288" s="50"/>
      <c r="BH3288" s="17">
        <f t="shared" si="1043"/>
        <v>0</v>
      </c>
      <c r="BI3288" s="17">
        <f t="shared" si="1051"/>
        <v>3288</v>
      </c>
      <c r="BJ3288" s="17">
        <f t="shared" si="1049"/>
        <v>3288</v>
      </c>
      <c r="BK3288" s="150">
        <f t="shared" si="1050"/>
        <v>29762</v>
      </c>
      <c r="BL3288" s="50" t="e">
        <f t="shared" ca="1" si="1044"/>
        <v>#NAME?</v>
      </c>
      <c r="BM3288" s="50" t="e">
        <f t="shared" ca="1" si="1045"/>
        <v>#NAME?</v>
      </c>
      <c r="BN3288" s="50" t="e">
        <f t="shared" ca="1" si="1046"/>
        <v>#NAME?</v>
      </c>
    </row>
    <row r="3289" spans="1:66" x14ac:dyDescent="0.35">
      <c r="A3289" s="48">
        <v>29763</v>
      </c>
      <c r="B3289" s="17">
        <v>1981</v>
      </c>
      <c r="C3289" s="17">
        <v>6</v>
      </c>
      <c r="D3289" s="17">
        <v>177</v>
      </c>
      <c r="E3289" s="17">
        <v>26</v>
      </c>
      <c r="F3289" s="17">
        <v>6</v>
      </c>
      <c r="G3289" s="50">
        <v>9</v>
      </c>
      <c r="H3289" s="32">
        <v>5.5003701291704212</v>
      </c>
      <c r="I3289" s="50">
        <v>7.5</v>
      </c>
      <c r="J3289" s="13">
        <v>9.6</v>
      </c>
      <c r="K3289" s="13">
        <f t="shared" si="1032"/>
        <v>9.6</v>
      </c>
      <c r="L3289" s="13">
        <f t="shared" si="1033"/>
        <v>3.4499999999999997</v>
      </c>
      <c r="M3289" s="13" t="e">
        <f ca="1">CalcTable[[#This Row],[IWC]]-AE3288</f>
        <v>#NAME?</v>
      </c>
      <c r="N3289" s="13" t="e">
        <f ca="1">IF(CalcTable[[#This Row],[Day of Year]]&lt;123,FCAP,AE3288)</f>
        <v>#NAME?</v>
      </c>
      <c r="O3289" s="17" t="e">
        <f ca="1">IF(IRR_DRIP,5,COUNTIF('IDET Wind Values'!C3273:G3273,"&lt;="&amp;IRR_MAXWIND))</f>
        <v>#NAME?</v>
      </c>
      <c r="P3289" s="13" t="e">
        <f ca="1">CalcTable[[#This Row],[ET_o]]*KL</f>
        <v>#NAME?</v>
      </c>
      <c r="Q3289" s="13" t="e">
        <f ca="1">IF(WILTPT&lt;=0,1,MAX(0,MIN(1,(CalcTable[[#This Row],[IWC]]-WILTPT)/(MAD-WILTPT))))</f>
        <v>#NAME?</v>
      </c>
      <c r="R3289" s="13" t="e">
        <f ca="1">CalcTable[[#This Row],[ETMult]]*CalcTable[[#This Row],[ETb]]</f>
        <v>#NAME?</v>
      </c>
      <c r="S3289" s="13" t="b">
        <f>INDEX(IRR_LIST,CalcTable[[#This Row],[Day of Week]]+1)</f>
        <v>0</v>
      </c>
      <c r="T3289" s="13">
        <f t="shared" ca="1" si="1034"/>
        <v>0</v>
      </c>
      <c r="U3289" s="13" t="b">
        <f ca="1">IF(CalcTable[[#This Row],[IrrPrecip]]&gt;=IC_MM,FALSE,TRUE)</f>
        <v>1</v>
      </c>
      <c r="V3289" s="13" t="b">
        <f t="shared" si="1035"/>
        <v>1</v>
      </c>
      <c r="W3289" s="13" t="e">
        <f ca="1">IF(AND(IRR_DRIP=FALSE,CalcTable[[#This Row],[IrrHours]]&lt;=0),FALSE,TRUE)</f>
        <v>#NAME?</v>
      </c>
      <c r="X3289" s="13" t="e">
        <f ca="1">AND(CalcTable[[#This Row],[IrrDay]],CalcTable[[#This Row],[IrrRain]],CalcTable[[#This Row],[IrrWarm]],CalcTable[[#This Row],[IrrWindy]])</f>
        <v>#NAME?</v>
      </c>
      <c r="Y3289" s="13" t="e">
        <f t="shared" ca="1" si="1036"/>
        <v>#NAME?</v>
      </c>
      <c r="Z3289" s="13" t="e">
        <f ca="1">CalcTable[[#This Row],[IrrHours]]/5</f>
        <v>#NAME?</v>
      </c>
      <c r="AA3289" s="13" t="e">
        <f ca="1">IF(CalcTable[[#This Row],[IrrFlag]]=FALSE,0,MAX(0,CalcTable[[#This Row],[VolRednWind]]*(FCAP*IRR_TARGET-CalcTable[[#This Row],[IWC]])))</f>
        <v>#NAME?</v>
      </c>
      <c r="AB3289" s="13" t="e">
        <f ca="1">CalcTable[[#This Row],[IWC]]+CalcTable[[#This Row],[Eff Precip]]+CalcTable[[#This Row],[IrrAmt]]-CalcTable[[#This Row],[AET]]</f>
        <v>#NAME?</v>
      </c>
      <c r="AC3289" s="13" t="e">
        <f ca="1">IF(CalcTable[[#This Row],[PWC]]&gt;FCAP,MIN(24*PERC,MIN(SAT,CalcTable[[#This Row],[PWC]])-FCAP),0)</f>
        <v>#NAME?</v>
      </c>
      <c r="AD3289" s="13" t="e">
        <f ca="1">IF(CalcTable[[#This Row],[PWC]]&gt;SAT,CalcTable[[#This Row],[PWC]]-SAT,0)</f>
        <v>#NAME?</v>
      </c>
      <c r="AE3289" s="13" t="e">
        <f ca="1">CalcTable[[#This Row],[PWC]]-CalcTable[[#This Row],[PercAmt]]-CalcTable[[#This Row],[Runoff]]</f>
        <v>#NAME?</v>
      </c>
      <c r="AF3289" s="13" t="e">
        <f ca="1">CalcTable[[#This Row],[IrrAmt]]/1000*CUR_IRR_AREA*10000/IRR_EFF</f>
        <v>#NAME?</v>
      </c>
      <c r="AG3289" s="147"/>
      <c r="AH3289" s="13"/>
      <c r="AI3289" s="50">
        <v>0</v>
      </c>
      <c r="AJ3289" s="50">
        <v>0</v>
      </c>
      <c r="AK3289" s="50">
        <v>0</v>
      </c>
      <c r="AL3289" s="50">
        <v>6.4289961256063215</v>
      </c>
      <c r="AM3289" s="50"/>
      <c r="AN3289" s="50"/>
      <c r="AO3289" s="50"/>
      <c r="AP3289" s="50"/>
      <c r="AQ3289" s="50"/>
      <c r="AR3289" s="50"/>
      <c r="AS3289" s="50"/>
      <c r="AT3289" s="50"/>
      <c r="AU3289" s="50"/>
      <c r="AV3289" s="50"/>
      <c r="AW3289" s="50"/>
      <c r="AX3289" s="50">
        <f t="shared" si="1047"/>
        <v>6.4289961256063215</v>
      </c>
      <c r="AY3289" s="50"/>
      <c r="AZ3289" s="50">
        <f t="shared" si="1037"/>
        <v>188.58388635111879</v>
      </c>
      <c r="BA3289" s="50">
        <f t="shared" si="1038"/>
        <v>290.35931708029403</v>
      </c>
      <c r="BB3289" s="50">
        <f t="shared" si="1039"/>
        <v>299.339502144633</v>
      </c>
      <c r="BC3289" s="17">
        <f t="shared" si="1040"/>
        <v>19816</v>
      </c>
      <c r="BD3289" s="50">
        <f t="shared" si="1041"/>
        <v>6.4289961256063215</v>
      </c>
      <c r="BE3289" s="50">
        <f t="shared" si="1042"/>
        <v>188.58388635111879</v>
      </c>
      <c r="BF3289" s="50">
        <f t="shared" si="1048"/>
        <v>308.46320375874899</v>
      </c>
      <c r="BG3289" s="50"/>
      <c r="BH3289" s="17">
        <f t="shared" si="1043"/>
        <v>0</v>
      </c>
      <c r="BI3289" s="17">
        <f t="shared" si="1051"/>
        <v>3289</v>
      </c>
      <c r="BJ3289" s="17">
        <f t="shared" si="1049"/>
        <v>3289</v>
      </c>
      <c r="BK3289" s="150">
        <f t="shared" si="1050"/>
        <v>29763</v>
      </c>
      <c r="BL3289" s="50" t="e">
        <f t="shared" ca="1" si="1044"/>
        <v>#NAME?</v>
      </c>
      <c r="BM3289" s="50" t="e">
        <f t="shared" ca="1" si="1045"/>
        <v>#NAME?</v>
      </c>
      <c r="BN3289" s="50" t="e">
        <f t="shared" ca="1" si="1046"/>
        <v>#NAME?</v>
      </c>
    </row>
    <row r="3290" spans="1:66" x14ac:dyDescent="0.35">
      <c r="A3290" s="48">
        <v>29764</v>
      </c>
      <c r="B3290" s="17">
        <v>1981</v>
      </c>
      <c r="C3290" s="17">
        <v>6</v>
      </c>
      <c r="D3290" s="17">
        <v>178</v>
      </c>
      <c r="E3290" s="17">
        <v>27</v>
      </c>
      <c r="F3290" s="17">
        <v>7</v>
      </c>
      <c r="G3290" s="50">
        <v>8.5</v>
      </c>
      <c r="H3290" s="32">
        <v>2.5330815117161958</v>
      </c>
      <c r="I3290" s="50">
        <v>13.833333333333334</v>
      </c>
      <c r="J3290" s="13">
        <v>14.1</v>
      </c>
      <c r="K3290" s="13">
        <f t="shared" si="1032"/>
        <v>14.1</v>
      </c>
      <c r="L3290" s="13">
        <f t="shared" si="1033"/>
        <v>6.8249999999999993</v>
      </c>
      <c r="M3290" s="13" t="e">
        <f ca="1">CalcTable[[#This Row],[IWC]]-AE3289</f>
        <v>#NAME?</v>
      </c>
      <c r="N3290" s="13" t="e">
        <f ca="1">IF(CalcTable[[#This Row],[Day of Year]]&lt;123,FCAP,AE3289)</f>
        <v>#NAME?</v>
      </c>
      <c r="O3290" s="17" t="e">
        <f ca="1">IF(IRR_DRIP,5,COUNTIF('IDET Wind Values'!C3274:G3274,"&lt;="&amp;IRR_MAXWIND))</f>
        <v>#NAME?</v>
      </c>
      <c r="P3290" s="13" t="e">
        <f ca="1">CalcTable[[#This Row],[ET_o]]*KL</f>
        <v>#NAME?</v>
      </c>
      <c r="Q3290" s="13" t="e">
        <f ca="1">IF(WILTPT&lt;=0,1,MAX(0,MIN(1,(CalcTable[[#This Row],[IWC]]-WILTPT)/(MAD-WILTPT))))</f>
        <v>#NAME?</v>
      </c>
      <c r="R3290" s="13" t="e">
        <f ca="1">CalcTable[[#This Row],[ETMult]]*CalcTable[[#This Row],[ETb]]</f>
        <v>#NAME?</v>
      </c>
      <c r="S3290" s="13" t="b">
        <f>INDEX(IRR_LIST,CalcTable[[#This Row],[Day of Week]]+1)</f>
        <v>0</v>
      </c>
      <c r="T3290" s="13">
        <f t="shared" ca="1" si="1034"/>
        <v>9.6</v>
      </c>
      <c r="U3290" s="13" t="b">
        <f ca="1">IF(CalcTable[[#This Row],[IrrPrecip]]&gt;=IC_MM,FALSE,TRUE)</f>
        <v>1</v>
      </c>
      <c r="V3290" s="13" t="b">
        <f t="shared" si="1035"/>
        <v>1</v>
      </c>
      <c r="W3290" s="13" t="e">
        <f ca="1">IF(AND(IRR_DRIP=FALSE,CalcTable[[#This Row],[IrrHours]]&lt;=0),FALSE,TRUE)</f>
        <v>#NAME?</v>
      </c>
      <c r="X3290" s="13" t="e">
        <f ca="1">AND(CalcTable[[#This Row],[IrrDay]],CalcTable[[#This Row],[IrrRain]],CalcTable[[#This Row],[IrrWarm]],CalcTable[[#This Row],[IrrWindy]])</f>
        <v>#NAME?</v>
      </c>
      <c r="Y3290" s="13" t="e">
        <f t="shared" ca="1" si="1036"/>
        <v>#NAME?</v>
      </c>
      <c r="Z3290" s="13" t="e">
        <f ca="1">CalcTable[[#This Row],[IrrHours]]/5</f>
        <v>#NAME?</v>
      </c>
      <c r="AA3290" s="13" t="e">
        <f ca="1">IF(CalcTable[[#This Row],[IrrFlag]]=FALSE,0,MAX(0,CalcTable[[#This Row],[VolRednWind]]*(FCAP*IRR_TARGET-CalcTable[[#This Row],[IWC]])))</f>
        <v>#NAME?</v>
      </c>
      <c r="AB3290" s="13" t="e">
        <f ca="1">CalcTable[[#This Row],[IWC]]+CalcTable[[#This Row],[Eff Precip]]+CalcTable[[#This Row],[IrrAmt]]-CalcTable[[#This Row],[AET]]</f>
        <v>#NAME?</v>
      </c>
      <c r="AC3290" s="13" t="e">
        <f ca="1">IF(CalcTable[[#This Row],[PWC]]&gt;FCAP,MIN(24*PERC,MIN(SAT,CalcTable[[#This Row],[PWC]])-FCAP),0)</f>
        <v>#NAME?</v>
      </c>
      <c r="AD3290" s="13" t="e">
        <f ca="1">IF(CalcTable[[#This Row],[PWC]]&gt;SAT,CalcTable[[#This Row],[PWC]]-SAT,0)</f>
        <v>#NAME?</v>
      </c>
      <c r="AE3290" s="13" t="e">
        <f ca="1">CalcTable[[#This Row],[PWC]]-CalcTable[[#This Row],[PercAmt]]-CalcTable[[#This Row],[Runoff]]</f>
        <v>#NAME?</v>
      </c>
      <c r="AF3290" s="13" t="e">
        <f ca="1">CalcTable[[#This Row],[IrrAmt]]/1000*CUR_IRR_AREA*10000/IRR_EFF</f>
        <v>#NAME?</v>
      </c>
      <c r="AG3290" s="147"/>
      <c r="AH3290" s="13"/>
      <c r="AI3290" s="50">
        <v>0</v>
      </c>
      <c r="AJ3290" s="50">
        <v>0</v>
      </c>
      <c r="AK3290" s="50">
        <v>3.205554924948109</v>
      </c>
      <c r="AL3290" s="50">
        <v>0</v>
      </c>
      <c r="AM3290" s="50"/>
      <c r="AN3290" s="50"/>
      <c r="AO3290" s="50"/>
      <c r="AP3290" s="50"/>
      <c r="AQ3290" s="50"/>
      <c r="AR3290" s="50"/>
      <c r="AS3290" s="50"/>
      <c r="AT3290" s="50"/>
      <c r="AU3290" s="50"/>
      <c r="AV3290" s="50"/>
      <c r="AW3290" s="50"/>
      <c r="AX3290" s="50">
        <f t="shared" si="1047"/>
        <v>3.205554924948109</v>
      </c>
      <c r="AY3290" s="50"/>
      <c r="AZ3290" s="50">
        <f t="shared" si="1037"/>
        <v>47.014805565905604</v>
      </c>
      <c r="BA3290" s="50">
        <f t="shared" si="1038"/>
        <v>72.387875236394336</v>
      </c>
      <c r="BB3290" s="50">
        <f t="shared" si="1039"/>
        <v>74.626675501437475</v>
      </c>
      <c r="BC3290" s="17">
        <f t="shared" si="1040"/>
        <v>19816</v>
      </c>
      <c r="BD3290" s="50">
        <f t="shared" si="1041"/>
        <v>3.205554924948109</v>
      </c>
      <c r="BE3290" s="50">
        <f t="shared" si="1042"/>
        <v>47.014805565905604</v>
      </c>
      <c r="BF3290" s="50">
        <f t="shared" si="1048"/>
        <v>76.90125508365243</v>
      </c>
      <c r="BG3290" s="50"/>
      <c r="BH3290" s="17">
        <f t="shared" si="1043"/>
        <v>0</v>
      </c>
      <c r="BI3290" s="17">
        <f t="shared" si="1051"/>
        <v>3290</v>
      </c>
      <c r="BJ3290" s="17">
        <f t="shared" si="1049"/>
        <v>3290</v>
      </c>
      <c r="BK3290" s="150">
        <f t="shared" si="1050"/>
        <v>29764</v>
      </c>
      <c r="BL3290" s="50" t="e">
        <f t="shared" ca="1" si="1044"/>
        <v>#NAME?</v>
      </c>
      <c r="BM3290" s="50" t="e">
        <f t="shared" ca="1" si="1045"/>
        <v>#NAME?</v>
      </c>
      <c r="BN3290" s="50" t="e">
        <f t="shared" ca="1" si="1046"/>
        <v>#NAME?</v>
      </c>
    </row>
    <row r="3291" spans="1:66" x14ac:dyDescent="0.35">
      <c r="A3291" s="48">
        <v>29765</v>
      </c>
      <c r="B3291" s="17">
        <v>1981</v>
      </c>
      <c r="C3291" s="17">
        <v>6</v>
      </c>
      <c r="D3291" s="17">
        <v>179</v>
      </c>
      <c r="E3291" s="17">
        <v>28</v>
      </c>
      <c r="F3291" s="17">
        <v>1</v>
      </c>
      <c r="G3291" s="50">
        <v>6.6</v>
      </c>
      <c r="H3291" s="32">
        <v>4.5195018795086446</v>
      </c>
      <c r="I3291" s="50">
        <v>8.1666666666666661</v>
      </c>
      <c r="J3291" s="13">
        <v>0</v>
      </c>
      <c r="K3291" s="13">
        <f t="shared" si="1032"/>
        <v>0</v>
      </c>
      <c r="L3291" s="13">
        <f t="shared" si="1033"/>
        <v>0</v>
      </c>
      <c r="M3291" s="13" t="e">
        <f ca="1">CalcTable[[#This Row],[IWC]]-AE3290</f>
        <v>#NAME?</v>
      </c>
      <c r="N3291" s="13" t="e">
        <f ca="1">IF(CalcTable[[#This Row],[Day of Year]]&lt;123,FCAP,AE3290)</f>
        <v>#NAME?</v>
      </c>
      <c r="O3291" s="17" t="e">
        <f ca="1">IF(IRR_DRIP,5,COUNTIF('IDET Wind Values'!C3275:G3275,"&lt;="&amp;IRR_MAXWIND))</f>
        <v>#NAME?</v>
      </c>
      <c r="P3291" s="13" t="e">
        <f ca="1">CalcTable[[#This Row],[ET_o]]*KL</f>
        <v>#NAME?</v>
      </c>
      <c r="Q3291" s="13" t="e">
        <f ca="1">IF(WILTPT&lt;=0,1,MAX(0,MIN(1,(CalcTable[[#This Row],[IWC]]-WILTPT)/(MAD-WILTPT))))</f>
        <v>#NAME?</v>
      </c>
      <c r="R3291" s="13" t="e">
        <f ca="1">CalcTable[[#This Row],[ETMult]]*CalcTable[[#This Row],[ETb]]</f>
        <v>#NAME?</v>
      </c>
      <c r="S3291" s="13" t="b">
        <f>INDEX(IRR_LIST,CalcTable[[#This Row],[Day of Week]]+1)</f>
        <v>1</v>
      </c>
      <c r="T3291" s="13">
        <f t="shared" ca="1" si="1034"/>
        <v>23.7</v>
      </c>
      <c r="U3291" s="13" t="b">
        <f ca="1">IF(CalcTable[[#This Row],[IrrPrecip]]&gt;=IC_MM,FALSE,TRUE)</f>
        <v>0</v>
      </c>
      <c r="V3291" s="13" t="b">
        <f t="shared" si="1035"/>
        <v>1</v>
      </c>
      <c r="W3291" s="13" t="e">
        <f ca="1">IF(AND(IRR_DRIP=FALSE,CalcTable[[#This Row],[IrrHours]]&lt;=0),FALSE,TRUE)</f>
        <v>#NAME?</v>
      </c>
      <c r="X3291" s="13" t="e">
        <f ca="1">AND(CalcTable[[#This Row],[IrrDay]],CalcTable[[#This Row],[IrrRain]],CalcTable[[#This Row],[IrrWarm]],CalcTable[[#This Row],[IrrWindy]])</f>
        <v>#NAME?</v>
      </c>
      <c r="Y3291" s="13" t="e">
        <f t="shared" ca="1" si="1036"/>
        <v>#NAME?</v>
      </c>
      <c r="Z3291" s="13" t="e">
        <f ca="1">CalcTable[[#This Row],[IrrHours]]/5</f>
        <v>#NAME?</v>
      </c>
      <c r="AA3291" s="13" t="e">
        <f ca="1">IF(CalcTable[[#This Row],[IrrFlag]]=FALSE,0,MAX(0,CalcTable[[#This Row],[VolRednWind]]*(FCAP*IRR_TARGET-CalcTable[[#This Row],[IWC]])))</f>
        <v>#NAME?</v>
      </c>
      <c r="AB3291" s="13" t="e">
        <f ca="1">CalcTable[[#This Row],[IWC]]+CalcTable[[#This Row],[Eff Precip]]+CalcTable[[#This Row],[IrrAmt]]-CalcTable[[#This Row],[AET]]</f>
        <v>#NAME?</v>
      </c>
      <c r="AC3291" s="13" t="e">
        <f ca="1">IF(CalcTable[[#This Row],[PWC]]&gt;FCAP,MIN(24*PERC,MIN(SAT,CalcTable[[#This Row],[PWC]])-FCAP),0)</f>
        <v>#NAME?</v>
      </c>
      <c r="AD3291" s="13" t="e">
        <f ca="1">IF(CalcTable[[#This Row],[PWC]]&gt;SAT,CalcTable[[#This Row],[PWC]]-SAT,0)</f>
        <v>#NAME?</v>
      </c>
      <c r="AE3291" s="13" t="e">
        <f ca="1">CalcTable[[#This Row],[PWC]]-CalcTable[[#This Row],[PercAmt]]-CalcTable[[#This Row],[Runoff]]</f>
        <v>#NAME?</v>
      </c>
      <c r="AF3291" s="13" t="e">
        <f ca="1">CalcTable[[#This Row],[IrrAmt]]/1000*CUR_IRR_AREA*10000/IRR_EFF</f>
        <v>#NAME?</v>
      </c>
      <c r="AG3291" s="147"/>
      <c r="AH3291" s="13"/>
      <c r="AI3291" s="50">
        <v>0</v>
      </c>
      <c r="AJ3291" s="50">
        <v>0</v>
      </c>
      <c r="AK3291" s="50">
        <v>0</v>
      </c>
      <c r="AL3291" s="50">
        <v>0</v>
      </c>
      <c r="AM3291" s="50"/>
      <c r="AN3291" s="50"/>
      <c r="AO3291" s="50"/>
      <c r="AP3291" s="50"/>
      <c r="AQ3291" s="50"/>
      <c r="AR3291" s="50"/>
      <c r="AS3291" s="50"/>
      <c r="AT3291" s="50"/>
      <c r="AU3291" s="50"/>
      <c r="AV3291" s="50"/>
      <c r="AW3291" s="50"/>
      <c r="AX3291" s="50">
        <f t="shared" si="1047"/>
        <v>0</v>
      </c>
      <c r="AY3291" s="50"/>
      <c r="AZ3291" s="50">
        <f t="shared" si="1037"/>
        <v>0</v>
      </c>
      <c r="BA3291" s="50">
        <f t="shared" si="1038"/>
        <v>0</v>
      </c>
      <c r="BB3291" s="50">
        <f t="shared" si="1039"/>
        <v>0</v>
      </c>
      <c r="BC3291" s="17">
        <f t="shared" si="1040"/>
        <v>19816</v>
      </c>
      <c r="BD3291" s="50">
        <f t="shared" si="1041"/>
        <v>0</v>
      </c>
      <c r="BE3291" s="50">
        <f t="shared" si="1042"/>
        <v>0</v>
      </c>
      <c r="BF3291" s="50">
        <f t="shared" si="1048"/>
        <v>0</v>
      </c>
      <c r="BG3291" s="50"/>
      <c r="BH3291" s="17">
        <f t="shared" si="1043"/>
        <v>0</v>
      </c>
      <c r="BI3291" s="17">
        <f t="shared" si="1051"/>
        <v>3291</v>
      </c>
      <c r="BJ3291" s="17">
        <f t="shared" si="1049"/>
        <v>3291</v>
      </c>
      <c r="BK3291" s="150">
        <f t="shared" si="1050"/>
        <v>29765</v>
      </c>
      <c r="BL3291" s="50" t="e">
        <f t="shared" ca="1" si="1044"/>
        <v>#NAME?</v>
      </c>
      <c r="BM3291" s="50" t="e">
        <f t="shared" ca="1" si="1045"/>
        <v>#NAME?</v>
      </c>
      <c r="BN3291" s="50" t="e">
        <f t="shared" ca="1" si="1046"/>
        <v>#NAME?</v>
      </c>
    </row>
    <row r="3292" spans="1:66" x14ac:dyDescent="0.35">
      <c r="A3292" s="48">
        <v>29766</v>
      </c>
      <c r="B3292" s="17">
        <v>1981</v>
      </c>
      <c r="C3292" s="17">
        <v>6</v>
      </c>
      <c r="D3292" s="17">
        <v>180</v>
      </c>
      <c r="E3292" s="17">
        <v>29</v>
      </c>
      <c r="F3292" s="17">
        <v>2</v>
      </c>
      <c r="G3292" s="50">
        <v>9.5</v>
      </c>
      <c r="H3292" s="32">
        <v>5.8599461084073292</v>
      </c>
      <c r="I3292" s="50">
        <v>11.333333333333334</v>
      </c>
      <c r="J3292" s="13">
        <v>0</v>
      </c>
      <c r="K3292" s="13">
        <f t="shared" si="1032"/>
        <v>0</v>
      </c>
      <c r="L3292" s="13">
        <f t="shared" si="1033"/>
        <v>0</v>
      </c>
      <c r="M3292" s="13" t="e">
        <f ca="1">CalcTable[[#This Row],[IWC]]-AE3291</f>
        <v>#NAME?</v>
      </c>
      <c r="N3292" s="13" t="e">
        <f ca="1">IF(CalcTable[[#This Row],[Day of Year]]&lt;123,FCAP,AE3291)</f>
        <v>#NAME?</v>
      </c>
      <c r="O3292" s="17" t="e">
        <f ca="1">IF(IRR_DRIP,5,COUNTIF('IDET Wind Values'!C3276:G3276,"&lt;="&amp;IRR_MAXWIND))</f>
        <v>#NAME?</v>
      </c>
      <c r="P3292" s="13" t="e">
        <f ca="1">CalcTable[[#This Row],[ET_o]]*KL</f>
        <v>#NAME?</v>
      </c>
      <c r="Q3292" s="13" t="e">
        <f ca="1">IF(WILTPT&lt;=0,1,MAX(0,MIN(1,(CalcTable[[#This Row],[IWC]]-WILTPT)/(MAD-WILTPT))))</f>
        <v>#NAME?</v>
      </c>
      <c r="R3292" s="13" t="e">
        <f ca="1">CalcTable[[#This Row],[ETMult]]*CalcTable[[#This Row],[ETb]]</f>
        <v>#NAME?</v>
      </c>
      <c r="S3292" s="13" t="b">
        <f>INDEX(IRR_LIST,CalcTable[[#This Row],[Day of Week]]+1)</f>
        <v>0</v>
      </c>
      <c r="T3292" s="13">
        <f t="shared" ca="1" si="1034"/>
        <v>14.1</v>
      </c>
      <c r="U3292" s="13" t="b">
        <f ca="1">IF(CalcTable[[#This Row],[IrrPrecip]]&gt;=IC_MM,FALSE,TRUE)</f>
        <v>0</v>
      </c>
      <c r="V3292" s="13" t="b">
        <f t="shared" si="1035"/>
        <v>1</v>
      </c>
      <c r="W3292" s="13" t="e">
        <f ca="1">IF(AND(IRR_DRIP=FALSE,CalcTable[[#This Row],[IrrHours]]&lt;=0),FALSE,TRUE)</f>
        <v>#NAME?</v>
      </c>
      <c r="X3292" s="13" t="e">
        <f ca="1">AND(CalcTable[[#This Row],[IrrDay]],CalcTable[[#This Row],[IrrRain]],CalcTable[[#This Row],[IrrWarm]],CalcTable[[#This Row],[IrrWindy]])</f>
        <v>#NAME?</v>
      </c>
      <c r="Y3292" s="13" t="e">
        <f t="shared" ca="1" si="1036"/>
        <v>#NAME?</v>
      </c>
      <c r="Z3292" s="13" t="e">
        <f ca="1">CalcTable[[#This Row],[IrrHours]]/5</f>
        <v>#NAME?</v>
      </c>
      <c r="AA3292" s="13" t="e">
        <f ca="1">IF(CalcTable[[#This Row],[IrrFlag]]=FALSE,0,MAX(0,CalcTable[[#This Row],[VolRednWind]]*(FCAP*IRR_TARGET-CalcTable[[#This Row],[IWC]])))</f>
        <v>#NAME?</v>
      </c>
      <c r="AB3292" s="13" t="e">
        <f ca="1">CalcTable[[#This Row],[IWC]]+CalcTable[[#This Row],[Eff Precip]]+CalcTable[[#This Row],[IrrAmt]]-CalcTable[[#This Row],[AET]]</f>
        <v>#NAME?</v>
      </c>
      <c r="AC3292" s="13" t="e">
        <f ca="1">IF(CalcTable[[#This Row],[PWC]]&gt;FCAP,MIN(24*PERC,MIN(SAT,CalcTable[[#This Row],[PWC]])-FCAP),0)</f>
        <v>#NAME?</v>
      </c>
      <c r="AD3292" s="13" t="e">
        <f ca="1">IF(CalcTable[[#This Row],[PWC]]&gt;SAT,CalcTable[[#This Row],[PWC]]-SAT,0)</f>
        <v>#NAME?</v>
      </c>
      <c r="AE3292" s="13" t="e">
        <f ca="1">CalcTable[[#This Row],[PWC]]-CalcTable[[#This Row],[PercAmt]]-CalcTable[[#This Row],[Runoff]]</f>
        <v>#NAME?</v>
      </c>
      <c r="AF3292" s="13" t="e">
        <f ca="1">CalcTable[[#This Row],[IrrAmt]]/1000*CUR_IRR_AREA*10000/IRR_EFF</f>
        <v>#NAME?</v>
      </c>
      <c r="AG3292" s="147"/>
      <c r="AH3292" s="13"/>
      <c r="AI3292" s="50">
        <v>0</v>
      </c>
      <c r="AJ3292" s="50">
        <v>0</v>
      </c>
      <c r="AK3292" s="50">
        <v>0</v>
      </c>
      <c r="AL3292" s="50">
        <v>0</v>
      </c>
      <c r="AM3292" s="50"/>
      <c r="AN3292" s="50"/>
      <c r="AO3292" s="50"/>
      <c r="AP3292" s="50"/>
      <c r="AQ3292" s="50"/>
      <c r="AR3292" s="50"/>
      <c r="AS3292" s="50"/>
      <c r="AT3292" s="50"/>
      <c r="AU3292" s="50"/>
      <c r="AV3292" s="50"/>
      <c r="AW3292" s="50"/>
      <c r="AX3292" s="50">
        <f t="shared" si="1047"/>
        <v>0</v>
      </c>
      <c r="AY3292" s="50"/>
      <c r="AZ3292" s="50">
        <f t="shared" si="1037"/>
        <v>0</v>
      </c>
      <c r="BA3292" s="50">
        <f t="shared" si="1038"/>
        <v>0</v>
      </c>
      <c r="BB3292" s="50">
        <f t="shared" si="1039"/>
        <v>0</v>
      </c>
      <c r="BC3292" s="17">
        <f t="shared" si="1040"/>
        <v>19816</v>
      </c>
      <c r="BD3292" s="50">
        <f t="shared" si="1041"/>
        <v>0</v>
      </c>
      <c r="BE3292" s="50">
        <f t="shared" si="1042"/>
        <v>0</v>
      </c>
      <c r="BF3292" s="50">
        <f t="shared" si="1048"/>
        <v>0</v>
      </c>
      <c r="BG3292" s="50"/>
      <c r="BH3292" s="17">
        <f t="shared" si="1043"/>
        <v>0</v>
      </c>
      <c r="BI3292" s="17">
        <f t="shared" si="1051"/>
        <v>3292</v>
      </c>
      <c r="BJ3292" s="17">
        <f t="shared" si="1049"/>
        <v>3292</v>
      </c>
      <c r="BK3292" s="150">
        <f t="shared" si="1050"/>
        <v>29766</v>
      </c>
      <c r="BL3292" s="50" t="e">
        <f t="shared" ca="1" si="1044"/>
        <v>#NAME?</v>
      </c>
      <c r="BM3292" s="50" t="e">
        <f t="shared" ca="1" si="1045"/>
        <v>#NAME?</v>
      </c>
      <c r="BN3292" s="50" t="e">
        <f t="shared" ca="1" si="1046"/>
        <v>#NAME?</v>
      </c>
    </row>
    <row r="3293" spans="1:66" x14ac:dyDescent="0.35">
      <c r="A3293" s="48">
        <v>29767</v>
      </c>
      <c r="B3293" s="17">
        <v>1981</v>
      </c>
      <c r="C3293" s="17">
        <v>6</v>
      </c>
      <c r="D3293" s="17">
        <v>181</v>
      </c>
      <c r="E3293" s="17">
        <v>30</v>
      </c>
      <c r="F3293" s="17">
        <v>3</v>
      </c>
      <c r="G3293" s="50">
        <v>11.4</v>
      </c>
      <c r="H3293" s="32">
        <v>6.1024351354350541</v>
      </c>
      <c r="I3293" s="50">
        <v>7.166666666666667</v>
      </c>
      <c r="J3293" s="13">
        <v>0.4</v>
      </c>
      <c r="K3293" s="13">
        <f t="shared" si="1032"/>
        <v>0.4</v>
      </c>
      <c r="L3293" s="13">
        <f t="shared" si="1033"/>
        <v>0</v>
      </c>
      <c r="M3293" s="13" t="e">
        <f ca="1">CalcTable[[#This Row],[IWC]]-AE3292</f>
        <v>#NAME?</v>
      </c>
      <c r="N3293" s="13" t="e">
        <f ca="1">IF(CalcTable[[#This Row],[Day of Year]]&lt;123,FCAP,AE3292)</f>
        <v>#NAME?</v>
      </c>
      <c r="O3293" s="17" t="e">
        <f ca="1">IF(IRR_DRIP,5,COUNTIF('IDET Wind Values'!C3277:G3277,"&lt;="&amp;IRR_MAXWIND))</f>
        <v>#NAME?</v>
      </c>
      <c r="P3293" s="13" t="e">
        <f ca="1">CalcTable[[#This Row],[ET_o]]*KL</f>
        <v>#NAME?</v>
      </c>
      <c r="Q3293" s="13" t="e">
        <f ca="1">IF(WILTPT&lt;=0,1,MAX(0,MIN(1,(CalcTable[[#This Row],[IWC]]-WILTPT)/(MAD-WILTPT))))</f>
        <v>#NAME?</v>
      </c>
      <c r="R3293" s="13" t="e">
        <f ca="1">CalcTable[[#This Row],[ETMult]]*CalcTable[[#This Row],[ETb]]</f>
        <v>#NAME?</v>
      </c>
      <c r="S3293" s="13" t="b">
        <f>INDEX(IRR_LIST,CalcTable[[#This Row],[Day of Week]]+1)</f>
        <v>1</v>
      </c>
      <c r="T3293" s="13">
        <f t="shared" ca="1" si="1034"/>
        <v>0</v>
      </c>
      <c r="U3293" s="13" t="b">
        <f ca="1">IF(CalcTable[[#This Row],[IrrPrecip]]&gt;=IC_MM,FALSE,TRUE)</f>
        <v>1</v>
      </c>
      <c r="V3293" s="13" t="b">
        <f t="shared" si="1035"/>
        <v>1</v>
      </c>
      <c r="W3293" s="13" t="e">
        <f ca="1">IF(AND(IRR_DRIP=FALSE,CalcTable[[#This Row],[IrrHours]]&lt;=0),FALSE,TRUE)</f>
        <v>#NAME?</v>
      </c>
      <c r="X3293" s="13" t="e">
        <f ca="1">AND(CalcTable[[#This Row],[IrrDay]],CalcTable[[#This Row],[IrrRain]],CalcTable[[#This Row],[IrrWarm]],CalcTable[[#This Row],[IrrWindy]])</f>
        <v>#NAME?</v>
      </c>
      <c r="Y3293" s="13" t="e">
        <f t="shared" ca="1" si="1036"/>
        <v>#NAME?</v>
      </c>
      <c r="Z3293" s="13" t="e">
        <f ca="1">CalcTable[[#This Row],[IrrHours]]/5</f>
        <v>#NAME?</v>
      </c>
      <c r="AA3293" s="13" t="e">
        <f ca="1">IF(CalcTable[[#This Row],[IrrFlag]]=FALSE,0,MAX(0,CalcTable[[#This Row],[VolRednWind]]*(FCAP*IRR_TARGET-CalcTable[[#This Row],[IWC]])))</f>
        <v>#NAME?</v>
      </c>
      <c r="AB3293" s="13" t="e">
        <f ca="1">CalcTable[[#This Row],[IWC]]+CalcTable[[#This Row],[Eff Precip]]+CalcTable[[#This Row],[IrrAmt]]-CalcTable[[#This Row],[AET]]</f>
        <v>#NAME?</v>
      </c>
      <c r="AC3293" s="13" t="e">
        <f ca="1">IF(CalcTable[[#This Row],[PWC]]&gt;FCAP,MIN(24*PERC,MIN(SAT,CalcTable[[#This Row],[PWC]])-FCAP),0)</f>
        <v>#NAME?</v>
      </c>
      <c r="AD3293" s="13" t="e">
        <f ca="1">IF(CalcTable[[#This Row],[PWC]]&gt;SAT,CalcTable[[#This Row],[PWC]]-SAT,0)</f>
        <v>#NAME?</v>
      </c>
      <c r="AE3293" s="13" t="e">
        <f ca="1">CalcTable[[#This Row],[PWC]]-CalcTable[[#This Row],[PercAmt]]-CalcTable[[#This Row],[Runoff]]</f>
        <v>#NAME?</v>
      </c>
      <c r="AF3293" s="13" t="e">
        <f ca="1">CalcTable[[#This Row],[IrrAmt]]/1000*CUR_IRR_AREA*10000/IRR_EFF</f>
        <v>#NAME?</v>
      </c>
      <c r="AG3293" s="147"/>
      <c r="AH3293" s="13"/>
      <c r="AI3293" s="50">
        <v>0</v>
      </c>
      <c r="AJ3293" s="50">
        <v>0</v>
      </c>
      <c r="AK3293" s="50">
        <v>0</v>
      </c>
      <c r="AL3293" s="50">
        <v>0</v>
      </c>
      <c r="AM3293" s="50"/>
      <c r="AN3293" s="50"/>
      <c r="AO3293" s="50"/>
      <c r="AP3293" s="50"/>
      <c r="AQ3293" s="50"/>
      <c r="AR3293" s="50"/>
      <c r="AS3293" s="50"/>
      <c r="AT3293" s="50"/>
      <c r="AU3293" s="50"/>
      <c r="AV3293" s="50"/>
      <c r="AW3293" s="50"/>
      <c r="AX3293" s="50">
        <f t="shared" si="1047"/>
        <v>0</v>
      </c>
      <c r="AY3293" s="50"/>
      <c r="AZ3293" s="50">
        <f t="shared" si="1037"/>
        <v>0</v>
      </c>
      <c r="BA3293" s="50">
        <f t="shared" si="1038"/>
        <v>0</v>
      </c>
      <c r="BB3293" s="50">
        <f t="shared" si="1039"/>
        <v>0</v>
      </c>
      <c r="BC3293" s="17">
        <f t="shared" si="1040"/>
        <v>19816</v>
      </c>
      <c r="BD3293" s="50">
        <f t="shared" si="1041"/>
        <v>0</v>
      </c>
      <c r="BE3293" s="50">
        <f t="shared" si="1042"/>
        <v>0</v>
      </c>
      <c r="BF3293" s="50">
        <f t="shared" si="1048"/>
        <v>0</v>
      </c>
      <c r="BG3293" s="50"/>
      <c r="BH3293" s="17">
        <f t="shared" si="1043"/>
        <v>0</v>
      </c>
      <c r="BI3293" s="17">
        <f t="shared" si="1051"/>
        <v>3293</v>
      </c>
      <c r="BJ3293" s="17">
        <f t="shared" si="1049"/>
        <v>3293</v>
      </c>
      <c r="BK3293" s="150">
        <f t="shared" si="1050"/>
        <v>29767</v>
      </c>
      <c r="BL3293" s="50" t="e">
        <f t="shared" ca="1" si="1044"/>
        <v>#NAME?</v>
      </c>
      <c r="BM3293" s="50" t="e">
        <f t="shared" ca="1" si="1045"/>
        <v>#NAME?</v>
      </c>
      <c r="BN3293" s="50" t="e">
        <f t="shared" ca="1" si="1046"/>
        <v>#NAME?</v>
      </c>
    </row>
    <row r="3294" spans="1:66" x14ac:dyDescent="0.35">
      <c r="A3294" s="48">
        <v>29768</v>
      </c>
      <c r="B3294" s="17">
        <v>1981</v>
      </c>
      <c r="C3294" s="17">
        <v>7</v>
      </c>
      <c r="D3294" s="17">
        <v>182</v>
      </c>
      <c r="E3294" s="17">
        <v>1</v>
      </c>
      <c r="F3294" s="17">
        <v>4</v>
      </c>
      <c r="G3294" s="50">
        <v>9.9</v>
      </c>
      <c r="H3294" s="32">
        <v>3.9457343021064082</v>
      </c>
      <c r="I3294" s="50">
        <v>17</v>
      </c>
      <c r="J3294" s="13">
        <v>13.1</v>
      </c>
      <c r="K3294" s="13">
        <f t="shared" si="1032"/>
        <v>13.1</v>
      </c>
      <c r="L3294" s="13">
        <f t="shared" si="1033"/>
        <v>6.0749999999999993</v>
      </c>
      <c r="M3294" s="13" t="e">
        <f ca="1">CalcTable[[#This Row],[IWC]]-AE3293</f>
        <v>#NAME?</v>
      </c>
      <c r="N3294" s="13" t="e">
        <f ca="1">IF(CalcTable[[#This Row],[Day of Year]]&lt;123,FCAP,AE3293)</f>
        <v>#NAME?</v>
      </c>
      <c r="O3294" s="17" t="e">
        <f ca="1">IF(IRR_DRIP,5,COUNTIF('IDET Wind Values'!C3278:G3278,"&lt;="&amp;IRR_MAXWIND))</f>
        <v>#NAME?</v>
      </c>
      <c r="P3294" s="13" t="e">
        <f ca="1">CalcTable[[#This Row],[ET_o]]*KL</f>
        <v>#NAME?</v>
      </c>
      <c r="Q3294" s="13" t="e">
        <f ca="1">IF(WILTPT&lt;=0,1,MAX(0,MIN(1,(CalcTable[[#This Row],[IWC]]-WILTPT)/(MAD-WILTPT))))</f>
        <v>#NAME?</v>
      </c>
      <c r="R3294" s="13" t="e">
        <f ca="1">CalcTable[[#This Row],[ETMult]]*CalcTable[[#This Row],[ETb]]</f>
        <v>#NAME?</v>
      </c>
      <c r="S3294" s="13" t="b">
        <f>INDEX(IRR_LIST,CalcTable[[#This Row],[Day of Week]]+1)</f>
        <v>0</v>
      </c>
      <c r="T3294" s="13">
        <f t="shared" ca="1" si="1034"/>
        <v>0.4</v>
      </c>
      <c r="U3294" s="13" t="b">
        <f ca="1">IF(CalcTable[[#This Row],[IrrPrecip]]&gt;=IC_MM,FALSE,TRUE)</f>
        <v>1</v>
      </c>
      <c r="V3294" s="13" t="b">
        <f t="shared" si="1035"/>
        <v>1</v>
      </c>
      <c r="W3294" s="13" t="e">
        <f ca="1">IF(AND(IRR_DRIP=FALSE,CalcTable[[#This Row],[IrrHours]]&lt;=0),FALSE,TRUE)</f>
        <v>#NAME?</v>
      </c>
      <c r="X3294" s="13" t="e">
        <f ca="1">AND(CalcTable[[#This Row],[IrrDay]],CalcTable[[#This Row],[IrrRain]],CalcTable[[#This Row],[IrrWarm]],CalcTable[[#This Row],[IrrWindy]])</f>
        <v>#NAME?</v>
      </c>
      <c r="Y3294" s="13" t="e">
        <f t="shared" ca="1" si="1036"/>
        <v>#NAME?</v>
      </c>
      <c r="Z3294" s="13" t="e">
        <f ca="1">CalcTable[[#This Row],[IrrHours]]/5</f>
        <v>#NAME?</v>
      </c>
      <c r="AA3294" s="13" t="e">
        <f ca="1">IF(CalcTable[[#This Row],[IrrFlag]]=FALSE,0,MAX(0,CalcTable[[#This Row],[VolRednWind]]*(FCAP*IRR_TARGET-CalcTable[[#This Row],[IWC]])))</f>
        <v>#NAME?</v>
      </c>
      <c r="AB3294" s="13" t="e">
        <f ca="1">CalcTable[[#This Row],[IWC]]+CalcTable[[#This Row],[Eff Precip]]+CalcTable[[#This Row],[IrrAmt]]-CalcTable[[#This Row],[AET]]</f>
        <v>#NAME?</v>
      </c>
      <c r="AC3294" s="13" t="e">
        <f ca="1">IF(CalcTable[[#This Row],[PWC]]&gt;FCAP,MIN(24*PERC,MIN(SAT,CalcTable[[#This Row],[PWC]])-FCAP),0)</f>
        <v>#NAME?</v>
      </c>
      <c r="AD3294" s="13" t="e">
        <f ca="1">IF(CalcTable[[#This Row],[PWC]]&gt;SAT,CalcTable[[#This Row],[PWC]]-SAT,0)</f>
        <v>#NAME?</v>
      </c>
      <c r="AE3294" s="13" t="e">
        <f ca="1">CalcTable[[#This Row],[PWC]]-CalcTable[[#This Row],[PercAmt]]-CalcTable[[#This Row],[Runoff]]</f>
        <v>#NAME?</v>
      </c>
      <c r="AF3294" s="13" t="e">
        <f ca="1">CalcTable[[#This Row],[IrrAmt]]/1000*CUR_IRR_AREA*10000/IRR_EFF</f>
        <v>#NAME?</v>
      </c>
      <c r="AG3294" s="147"/>
      <c r="AH3294" s="13"/>
      <c r="AI3294" s="50">
        <v>0</v>
      </c>
      <c r="AJ3294" s="50">
        <v>0</v>
      </c>
      <c r="AK3294" s="50">
        <v>8.8271897281751706</v>
      </c>
      <c r="AL3294" s="50">
        <v>10.888375600226192</v>
      </c>
      <c r="AM3294" s="50"/>
      <c r="AN3294" s="50"/>
      <c r="AO3294" s="50"/>
      <c r="AP3294" s="50"/>
      <c r="AQ3294" s="50"/>
      <c r="AR3294" s="50"/>
      <c r="AS3294" s="50"/>
      <c r="AT3294" s="50"/>
      <c r="AU3294" s="50"/>
      <c r="AV3294" s="50"/>
      <c r="AW3294" s="50"/>
      <c r="AX3294" s="50">
        <f t="shared" si="1047"/>
        <v>19.715565328401361</v>
      </c>
      <c r="AY3294" s="50"/>
      <c r="AZ3294" s="50">
        <f t="shared" si="1037"/>
        <v>448.8578002865375</v>
      </c>
      <c r="BA3294" s="50">
        <f t="shared" si="1038"/>
        <v>691.09851790149423</v>
      </c>
      <c r="BB3294" s="50">
        <f t="shared" si="1039"/>
        <v>712.47269886751985</v>
      </c>
      <c r="BC3294" s="17">
        <f t="shared" si="1040"/>
        <v>19817</v>
      </c>
      <c r="BD3294" s="50">
        <f t="shared" si="1041"/>
        <v>19.715565328401361</v>
      </c>
      <c r="BE3294" s="50">
        <f t="shared" si="1042"/>
        <v>448.8578002865375</v>
      </c>
      <c r="BF3294" s="50">
        <f t="shared" si="1048"/>
        <v>734.18847064537999</v>
      </c>
      <c r="BG3294" s="50"/>
      <c r="BH3294" s="17">
        <f t="shared" si="1043"/>
        <v>0</v>
      </c>
      <c r="BI3294" s="17">
        <f t="shared" si="1051"/>
        <v>3294</v>
      </c>
      <c r="BJ3294" s="17">
        <f t="shared" si="1049"/>
        <v>3294</v>
      </c>
      <c r="BK3294" s="150">
        <f t="shared" si="1050"/>
        <v>29768</v>
      </c>
      <c r="BL3294" s="50" t="e">
        <f t="shared" ca="1" si="1044"/>
        <v>#NAME?</v>
      </c>
      <c r="BM3294" s="50" t="e">
        <f t="shared" ca="1" si="1045"/>
        <v>#NAME?</v>
      </c>
      <c r="BN3294" s="50" t="e">
        <f t="shared" ca="1" si="1046"/>
        <v>#NAME?</v>
      </c>
    </row>
    <row r="3295" spans="1:66" x14ac:dyDescent="0.35">
      <c r="A3295" s="48">
        <v>29769</v>
      </c>
      <c r="B3295" s="17">
        <v>1981</v>
      </c>
      <c r="C3295" s="17">
        <v>7</v>
      </c>
      <c r="D3295" s="17">
        <v>183</v>
      </c>
      <c r="E3295" s="17">
        <v>2</v>
      </c>
      <c r="F3295" s="17">
        <v>5</v>
      </c>
      <c r="G3295" s="50">
        <v>10.8</v>
      </c>
      <c r="H3295" s="32">
        <v>5.7084604163668908</v>
      </c>
      <c r="I3295" s="50">
        <v>6.666666666666667</v>
      </c>
      <c r="J3295" s="13">
        <v>0</v>
      </c>
      <c r="K3295" s="13">
        <f t="shared" si="1032"/>
        <v>0</v>
      </c>
      <c r="L3295" s="13">
        <f t="shared" si="1033"/>
        <v>0</v>
      </c>
      <c r="M3295" s="13" t="e">
        <f ca="1">CalcTable[[#This Row],[IWC]]-AE3294</f>
        <v>#NAME?</v>
      </c>
      <c r="N3295" s="13" t="e">
        <f ca="1">IF(CalcTable[[#This Row],[Day of Year]]&lt;123,FCAP,AE3294)</f>
        <v>#NAME?</v>
      </c>
      <c r="O3295" s="17" t="e">
        <f ca="1">IF(IRR_DRIP,5,COUNTIF('IDET Wind Values'!C3279:G3279,"&lt;="&amp;IRR_MAXWIND))</f>
        <v>#NAME?</v>
      </c>
      <c r="P3295" s="13" t="e">
        <f ca="1">CalcTable[[#This Row],[ET_o]]*KL</f>
        <v>#NAME?</v>
      </c>
      <c r="Q3295" s="13" t="e">
        <f ca="1">IF(WILTPT&lt;=0,1,MAX(0,MIN(1,(CalcTable[[#This Row],[IWC]]-WILTPT)/(MAD-WILTPT))))</f>
        <v>#NAME?</v>
      </c>
      <c r="R3295" s="13" t="e">
        <f ca="1">CalcTable[[#This Row],[ETMult]]*CalcTable[[#This Row],[ETb]]</f>
        <v>#NAME?</v>
      </c>
      <c r="S3295" s="13" t="b">
        <f>INDEX(IRR_LIST,CalcTable[[#This Row],[Day of Week]]+1)</f>
        <v>1</v>
      </c>
      <c r="T3295" s="13">
        <f t="shared" ca="1" si="1034"/>
        <v>13.5</v>
      </c>
      <c r="U3295" s="13" t="b">
        <f ca="1">IF(CalcTable[[#This Row],[IrrPrecip]]&gt;=IC_MM,FALSE,TRUE)</f>
        <v>0</v>
      </c>
      <c r="V3295" s="13" t="b">
        <f t="shared" si="1035"/>
        <v>1</v>
      </c>
      <c r="W3295" s="13" t="e">
        <f ca="1">IF(AND(IRR_DRIP=FALSE,CalcTable[[#This Row],[IrrHours]]&lt;=0),FALSE,TRUE)</f>
        <v>#NAME?</v>
      </c>
      <c r="X3295" s="13" t="e">
        <f ca="1">AND(CalcTable[[#This Row],[IrrDay]],CalcTable[[#This Row],[IrrRain]],CalcTable[[#This Row],[IrrWarm]],CalcTable[[#This Row],[IrrWindy]])</f>
        <v>#NAME?</v>
      </c>
      <c r="Y3295" s="13" t="e">
        <f t="shared" ca="1" si="1036"/>
        <v>#NAME?</v>
      </c>
      <c r="Z3295" s="13" t="e">
        <f ca="1">CalcTable[[#This Row],[IrrHours]]/5</f>
        <v>#NAME?</v>
      </c>
      <c r="AA3295" s="13" t="e">
        <f ca="1">IF(CalcTable[[#This Row],[IrrFlag]]=FALSE,0,MAX(0,CalcTable[[#This Row],[VolRednWind]]*(FCAP*IRR_TARGET-CalcTable[[#This Row],[IWC]])))</f>
        <v>#NAME?</v>
      </c>
      <c r="AB3295" s="13" t="e">
        <f ca="1">CalcTable[[#This Row],[IWC]]+CalcTable[[#This Row],[Eff Precip]]+CalcTable[[#This Row],[IrrAmt]]-CalcTable[[#This Row],[AET]]</f>
        <v>#NAME?</v>
      </c>
      <c r="AC3295" s="13" t="e">
        <f ca="1">IF(CalcTable[[#This Row],[PWC]]&gt;FCAP,MIN(24*PERC,MIN(SAT,CalcTable[[#This Row],[PWC]])-FCAP),0)</f>
        <v>#NAME?</v>
      </c>
      <c r="AD3295" s="13" t="e">
        <f ca="1">IF(CalcTable[[#This Row],[PWC]]&gt;SAT,CalcTable[[#This Row],[PWC]]-SAT,0)</f>
        <v>#NAME?</v>
      </c>
      <c r="AE3295" s="13" t="e">
        <f ca="1">CalcTable[[#This Row],[PWC]]-CalcTable[[#This Row],[PercAmt]]-CalcTable[[#This Row],[Runoff]]</f>
        <v>#NAME?</v>
      </c>
      <c r="AF3295" s="13" t="e">
        <f ca="1">CalcTable[[#This Row],[IrrAmt]]/1000*CUR_IRR_AREA*10000/IRR_EFF</f>
        <v>#NAME?</v>
      </c>
      <c r="AG3295" s="147"/>
      <c r="AH3295" s="13"/>
      <c r="AI3295" s="50">
        <v>0</v>
      </c>
      <c r="AJ3295" s="50">
        <v>0</v>
      </c>
      <c r="AK3295" s="50">
        <v>0</v>
      </c>
      <c r="AL3295" s="50">
        <v>0</v>
      </c>
      <c r="AM3295" s="50"/>
      <c r="AN3295" s="50"/>
      <c r="AO3295" s="50"/>
      <c r="AP3295" s="50"/>
      <c r="AQ3295" s="50"/>
      <c r="AR3295" s="50"/>
      <c r="AS3295" s="50"/>
      <c r="AT3295" s="50"/>
      <c r="AU3295" s="50"/>
      <c r="AV3295" s="50"/>
      <c r="AW3295" s="50"/>
      <c r="AX3295" s="50">
        <f t="shared" si="1047"/>
        <v>0</v>
      </c>
      <c r="AY3295" s="50"/>
      <c r="AZ3295" s="50">
        <f t="shared" si="1037"/>
        <v>0</v>
      </c>
      <c r="BA3295" s="50">
        <f t="shared" si="1038"/>
        <v>0</v>
      </c>
      <c r="BB3295" s="50">
        <f t="shared" si="1039"/>
        <v>0</v>
      </c>
      <c r="BC3295" s="17">
        <f t="shared" si="1040"/>
        <v>19817</v>
      </c>
      <c r="BD3295" s="50">
        <f t="shared" si="1041"/>
        <v>0</v>
      </c>
      <c r="BE3295" s="50">
        <f t="shared" si="1042"/>
        <v>0</v>
      </c>
      <c r="BF3295" s="50">
        <f t="shared" si="1048"/>
        <v>0</v>
      </c>
      <c r="BG3295" s="50"/>
      <c r="BH3295" s="17">
        <f t="shared" si="1043"/>
        <v>0</v>
      </c>
      <c r="BI3295" s="17">
        <f t="shared" si="1051"/>
        <v>3295</v>
      </c>
      <c r="BJ3295" s="17">
        <f t="shared" si="1049"/>
        <v>3295</v>
      </c>
      <c r="BK3295" s="150">
        <f t="shared" si="1050"/>
        <v>29769</v>
      </c>
      <c r="BL3295" s="50" t="e">
        <f t="shared" ca="1" si="1044"/>
        <v>#NAME?</v>
      </c>
      <c r="BM3295" s="50" t="e">
        <f t="shared" ca="1" si="1045"/>
        <v>#NAME?</v>
      </c>
      <c r="BN3295" s="50" t="e">
        <f t="shared" ca="1" si="1046"/>
        <v>#NAME?</v>
      </c>
    </row>
    <row r="3296" spans="1:66" x14ac:dyDescent="0.35">
      <c r="A3296" s="48">
        <v>29770</v>
      </c>
      <c r="B3296" s="17">
        <v>1981</v>
      </c>
      <c r="C3296" s="17">
        <v>7</v>
      </c>
      <c r="D3296" s="17">
        <v>184</v>
      </c>
      <c r="E3296" s="17">
        <v>3</v>
      </c>
      <c r="F3296" s="17">
        <v>6</v>
      </c>
      <c r="G3296" s="50">
        <v>11.9</v>
      </c>
      <c r="H3296" s="32">
        <v>7.0249785539929066</v>
      </c>
      <c r="I3296" s="50">
        <v>13.166666666666666</v>
      </c>
      <c r="J3296" s="13">
        <v>0</v>
      </c>
      <c r="K3296" s="13">
        <f t="shared" si="1032"/>
        <v>0</v>
      </c>
      <c r="L3296" s="13">
        <f t="shared" si="1033"/>
        <v>0</v>
      </c>
      <c r="M3296" s="13" t="e">
        <f ca="1">CalcTable[[#This Row],[IWC]]-AE3295</f>
        <v>#NAME?</v>
      </c>
      <c r="N3296" s="13" t="e">
        <f ca="1">IF(CalcTable[[#This Row],[Day of Year]]&lt;123,FCAP,AE3295)</f>
        <v>#NAME?</v>
      </c>
      <c r="O3296" s="17" t="e">
        <f ca="1">IF(IRR_DRIP,5,COUNTIF('IDET Wind Values'!C3280:G3280,"&lt;="&amp;IRR_MAXWIND))</f>
        <v>#NAME?</v>
      </c>
      <c r="P3296" s="13" t="e">
        <f ca="1">CalcTable[[#This Row],[ET_o]]*KL</f>
        <v>#NAME?</v>
      </c>
      <c r="Q3296" s="13" t="e">
        <f ca="1">IF(WILTPT&lt;=0,1,MAX(0,MIN(1,(CalcTable[[#This Row],[IWC]]-WILTPT)/(MAD-WILTPT))))</f>
        <v>#NAME?</v>
      </c>
      <c r="R3296" s="13" t="e">
        <f ca="1">CalcTable[[#This Row],[ETMult]]*CalcTable[[#This Row],[ETb]]</f>
        <v>#NAME?</v>
      </c>
      <c r="S3296" s="13" t="b">
        <f>INDEX(IRR_LIST,CalcTable[[#This Row],[Day of Week]]+1)</f>
        <v>0</v>
      </c>
      <c r="T3296" s="13">
        <f t="shared" ca="1" si="1034"/>
        <v>13.1</v>
      </c>
      <c r="U3296" s="13" t="b">
        <f ca="1">IF(CalcTable[[#This Row],[IrrPrecip]]&gt;=IC_MM,FALSE,TRUE)</f>
        <v>0</v>
      </c>
      <c r="V3296" s="13" t="b">
        <f t="shared" si="1035"/>
        <v>1</v>
      </c>
      <c r="W3296" s="13" t="e">
        <f ca="1">IF(AND(IRR_DRIP=FALSE,CalcTable[[#This Row],[IrrHours]]&lt;=0),FALSE,TRUE)</f>
        <v>#NAME?</v>
      </c>
      <c r="X3296" s="13" t="e">
        <f ca="1">AND(CalcTable[[#This Row],[IrrDay]],CalcTable[[#This Row],[IrrRain]],CalcTable[[#This Row],[IrrWarm]],CalcTable[[#This Row],[IrrWindy]])</f>
        <v>#NAME?</v>
      </c>
      <c r="Y3296" s="13" t="e">
        <f t="shared" ca="1" si="1036"/>
        <v>#NAME?</v>
      </c>
      <c r="Z3296" s="13" t="e">
        <f ca="1">CalcTable[[#This Row],[IrrHours]]/5</f>
        <v>#NAME?</v>
      </c>
      <c r="AA3296" s="13" t="e">
        <f ca="1">IF(CalcTable[[#This Row],[IrrFlag]]=FALSE,0,MAX(0,CalcTable[[#This Row],[VolRednWind]]*(FCAP*IRR_TARGET-CalcTable[[#This Row],[IWC]])))</f>
        <v>#NAME?</v>
      </c>
      <c r="AB3296" s="13" t="e">
        <f ca="1">CalcTable[[#This Row],[IWC]]+CalcTable[[#This Row],[Eff Precip]]+CalcTable[[#This Row],[IrrAmt]]-CalcTable[[#This Row],[AET]]</f>
        <v>#NAME?</v>
      </c>
      <c r="AC3296" s="13" t="e">
        <f ca="1">IF(CalcTable[[#This Row],[PWC]]&gt;FCAP,MIN(24*PERC,MIN(SAT,CalcTable[[#This Row],[PWC]])-FCAP),0)</f>
        <v>#NAME?</v>
      </c>
      <c r="AD3296" s="13" t="e">
        <f ca="1">IF(CalcTable[[#This Row],[PWC]]&gt;SAT,CalcTable[[#This Row],[PWC]]-SAT,0)</f>
        <v>#NAME?</v>
      </c>
      <c r="AE3296" s="13" t="e">
        <f ca="1">CalcTable[[#This Row],[PWC]]-CalcTable[[#This Row],[PercAmt]]-CalcTable[[#This Row],[Runoff]]</f>
        <v>#NAME?</v>
      </c>
      <c r="AF3296" s="13" t="e">
        <f ca="1">CalcTable[[#This Row],[IrrAmt]]/1000*CUR_IRR_AREA*10000/IRR_EFF</f>
        <v>#NAME?</v>
      </c>
      <c r="AG3296" s="147"/>
      <c r="AH3296" s="13"/>
      <c r="AI3296" s="50">
        <v>0</v>
      </c>
      <c r="AJ3296" s="50">
        <v>0</v>
      </c>
      <c r="AK3296" s="50">
        <v>0</v>
      </c>
      <c r="AL3296" s="50">
        <v>0</v>
      </c>
      <c r="AM3296" s="50"/>
      <c r="AN3296" s="50"/>
      <c r="AO3296" s="50"/>
      <c r="AP3296" s="50"/>
      <c r="AQ3296" s="50"/>
      <c r="AR3296" s="50"/>
      <c r="AS3296" s="50"/>
      <c r="AT3296" s="50"/>
      <c r="AU3296" s="50"/>
      <c r="AV3296" s="50"/>
      <c r="AW3296" s="50"/>
      <c r="AX3296" s="50">
        <f t="shared" si="1047"/>
        <v>0</v>
      </c>
      <c r="AY3296" s="50"/>
      <c r="AZ3296" s="50">
        <f t="shared" si="1037"/>
        <v>0</v>
      </c>
      <c r="BA3296" s="50">
        <f t="shared" si="1038"/>
        <v>0</v>
      </c>
      <c r="BB3296" s="50">
        <f t="shared" si="1039"/>
        <v>0</v>
      </c>
      <c r="BC3296" s="17">
        <f t="shared" si="1040"/>
        <v>19817</v>
      </c>
      <c r="BD3296" s="50">
        <f t="shared" si="1041"/>
        <v>0</v>
      </c>
      <c r="BE3296" s="50">
        <f t="shared" si="1042"/>
        <v>0</v>
      </c>
      <c r="BF3296" s="50">
        <f t="shared" si="1048"/>
        <v>0</v>
      </c>
      <c r="BG3296" s="50"/>
      <c r="BH3296" s="17">
        <f t="shared" si="1043"/>
        <v>0</v>
      </c>
      <c r="BI3296" s="17">
        <f t="shared" si="1051"/>
        <v>3296</v>
      </c>
      <c r="BJ3296" s="17">
        <f t="shared" si="1049"/>
        <v>3296</v>
      </c>
      <c r="BK3296" s="150">
        <f t="shared" si="1050"/>
        <v>29770</v>
      </c>
      <c r="BL3296" s="50" t="e">
        <f t="shared" ca="1" si="1044"/>
        <v>#NAME?</v>
      </c>
      <c r="BM3296" s="50" t="e">
        <f t="shared" ca="1" si="1045"/>
        <v>#NAME?</v>
      </c>
      <c r="BN3296" s="50" t="e">
        <f t="shared" ca="1" si="1046"/>
        <v>#NAME?</v>
      </c>
    </row>
    <row r="3297" spans="1:66" x14ac:dyDescent="0.35">
      <c r="A3297" s="48">
        <v>29771</v>
      </c>
      <c r="B3297" s="17">
        <v>1981</v>
      </c>
      <c r="C3297" s="17">
        <v>7</v>
      </c>
      <c r="D3297" s="17">
        <v>185</v>
      </c>
      <c r="E3297" s="17">
        <v>4</v>
      </c>
      <c r="F3297" s="17">
        <v>7</v>
      </c>
      <c r="G3297" s="50">
        <v>13.5</v>
      </c>
      <c r="H3297" s="32">
        <v>6.6205355491110014</v>
      </c>
      <c r="I3297" s="50">
        <v>15.666666666666666</v>
      </c>
      <c r="J3297" s="13">
        <v>0</v>
      </c>
      <c r="K3297" s="13">
        <f t="shared" si="1032"/>
        <v>0</v>
      </c>
      <c r="L3297" s="13">
        <f t="shared" si="1033"/>
        <v>0</v>
      </c>
      <c r="M3297" s="13" t="e">
        <f ca="1">CalcTable[[#This Row],[IWC]]-AE3296</f>
        <v>#NAME?</v>
      </c>
      <c r="N3297" s="13" t="e">
        <f ca="1">IF(CalcTable[[#This Row],[Day of Year]]&lt;123,FCAP,AE3296)</f>
        <v>#NAME?</v>
      </c>
      <c r="O3297" s="17" t="e">
        <f ca="1">IF(IRR_DRIP,5,COUNTIF('IDET Wind Values'!C3281:G3281,"&lt;="&amp;IRR_MAXWIND))</f>
        <v>#NAME?</v>
      </c>
      <c r="P3297" s="13" t="e">
        <f ca="1">CalcTable[[#This Row],[ET_o]]*KL</f>
        <v>#NAME?</v>
      </c>
      <c r="Q3297" s="13" t="e">
        <f ca="1">IF(WILTPT&lt;=0,1,MAX(0,MIN(1,(CalcTable[[#This Row],[IWC]]-WILTPT)/(MAD-WILTPT))))</f>
        <v>#NAME?</v>
      </c>
      <c r="R3297" s="13" t="e">
        <f ca="1">CalcTable[[#This Row],[ETMult]]*CalcTable[[#This Row],[ETb]]</f>
        <v>#NAME?</v>
      </c>
      <c r="S3297" s="13" t="b">
        <f>INDEX(IRR_LIST,CalcTable[[#This Row],[Day of Week]]+1)</f>
        <v>0</v>
      </c>
      <c r="T3297" s="13">
        <f t="shared" ca="1" si="1034"/>
        <v>0</v>
      </c>
      <c r="U3297" s="13" t="b">
        <f ca="1">IF(CalcTable[[#This Row],[IrrPrecip]]&gt;=IC_MM,FALSE,TRUE)</f>
        <v>1</v>
      </c>
      <c r="V3297" s="13" t="b">
        <f t="shared" si="1035"/>
        <v>1</v>
      </c>
      <c r="W3297" s="13" t="e">
        <f ca="1">IF(AND(IRR_DRIP=FALSE,CalcTable[[#This Row],[IrrHours]]&lt;=0),FALSE,TRUE)</f>
        <v>#NAME?</v>
      </c>
      <c r="X3297" s="13" t="e">
        <f ca="1">AND(CalcTable[[#This Row],[IrrDay]],CalcTable[[#This Row],[IrrRain]],CalcTable[[#This Row],[IrrWarm]],CalcTable[[#This Row],[IrrWindy]])</f>
        <v>#NAME?</v>
      </c>
      <c r="Y3297" s="13" t="e">
        <f t="shared" ca="1" si="1036"/>
        <v>#NAME?</v>
      </c>
      <c r="Z3297" s="13" t="e">
        <f ca="1">CalcTable[[#This Row],[IrrHours]]/5</f>
        <v>#NAME?</v>
      </c>
      <c r="AA3297" s="13" t="e">
        <f ca="1">IF(CalcTable[[#This Row],[IrrFlag]]=FALSE,0,MAX(0,CalcTable[[#This Row],[VolRednWind]]*(FCAP*IRR_TARGET-CalcTable[[#This Row],[IWC]])))</f>
        <v>#NAME?</v>
      </c>
      <c r="AB3297" s="13" t="e">
        <f ca="1">CalcTable[[#This Row],[IWC]]+CalcTable[[#This Row],[Eff Precip]]+CalcTable[[#This Row],[IrrAmt]]-CalcTable[[#This Row],[AET]]</f>
        <v>#NAME?</v>
      </c>
      <c r="AC3297" s="13" t="e">
        <f ca="1">IF(CalcTable[[#This Row],[PWC]]&gt;FCAP,MIN(24*PERC,MIN(SAT,CalcTable[[#This Row],[PWC]])-FCAP),0)</f>
        <v>#NAME?</v>
      </c>
      <c r="AD3297" s="13" t="e">
        <f ca="1">IF(CalcTable[[#This Row],[PWC]]&gt;SAT,CalcTable[[#This Row],[PWC]]-SAT,0)</f>
        <v>#NAME?</v>
      </c>
      <c r="AE3297" s="13" t="e">
        <f ca="1">CalcTable[[#This Row],[PWC]]-CalcTable[[#This Row],[PercAmt]]-CalcTable[[#This Row],[Runoff]]</f>
        <v>#NAME?</v>
      </c>
      <c r="AF3297" s="13" t="e">
        <f ca="1">CalcTable[[#This Row],[IrrAmt]]/1000*CUR_IRR_AREA*10000/IRR_EFF</f>
        <v>#NAME?</v>
      </c>
      <c r="AG3297" s="147"/>
      <c r="AH3297" s="13"/>
      <c r="AI3297" s="50">
        <v>0</v>
      </c>
      <c r="AJ3297" s="50">
        <v>0</v>
      </c>
      <c r="AK3297" s="50">
        <v>1.9862782867395787</v>
      </c>
      <c r="AL3297" s="50">
        <v>0</v>
      </c>
      <c r="AM3297" s="50"/>
      <c r="AN3297" s="50"/>
      <c r="AO3297" s="50"/>
      <c r="AP3297" s="50"/>
      <c r="AQ3297" s="50"/>
      <c r="AR3297" s="50"/>
      <c r="AS3297" s="50"/>
      <c r="AT3297" s="50"/>
      <c r="AU3297" s="50"/>
      <c r="AV3297" s="50"/>
      <c r="AW3297" s="50"/>
      <c r="AX3297" s="50">
        <f t="shared" si="1047"/>
        <v>1.9862782867395787</v>
      </c>
      <c r="AY3297" s="50"/>
      <c r="AZ3297" s="50">
        <f t="shared" si="1037"/>
        <v>29.132081538847157</v>
      </c>
      <c r="BA3297" s="50">
        <f t="shared" si="1038"/>
        <v>44.854157289971013</v>
      </c>
      <c r="BB3297" s="50">
        <f t="shared" si="1039"/>
        <v>46.241399268011364</v>
      </c>
      <c r="BC3297" s="17">
        <f t="shared" si="1040"/>
        <v>19817</v>
      </c>
      <c r="BD3297" s="50">
        <f t="shared" si="1041"/>
        <v>1.9862782867395787</v>
      </c>
      <c r="BE3297" s="50">
        <f t="shared" si="1042"/>
        <v>29.132081538847157</v>
      </c>
      <c r="BF3297" s="50">
        <f t="shared" si="1048"/>
        <v>47.650811410805289</v>
      </c>
      <c r="BG3297" s="50"/>
      <c r="BH3297" s="17">
        <f t="shared" si="1043"/>
        <v>0</v>
      </c>
      <c r="BI3297" s="17">
        <f t="shared" si="1051"/>
        <v>3297</v>
      </c>
      <c r="BJ3297" s="17">
        <f t="shared" si="1049"/>
        <v>3297</v>
      </c>
      <c r="BK3297" s="150">
        <f t="shared" si="1050"/>
        <v>29771</v>
      </c>
      <c r="BL3297" s="50" t="e">
        <f t="shared" ca="1" si="1044"/>
        <v>#NAME?</v>
      </c>
      <c r="BM3297" s="50" t="e">
        <f t="shared" ca="1" si="1045"/>
        <v>#NAME?</v>
      </c>
      <c r="BN3297" s="50" t="e">
        <f t="shared" ca="1" si="1046"/>
        <v>#NAME?</v>
      </c>
    </row>
    <row r="3298" spans="1:66" x14ac:dyDescent="0.35">
      <c r="A3298" s="48">
        <v>29772</v>
      </c>
      <c r="B3298" s="17">
        <v>1981</v>
      </c>
      <c r="C3298" s="17">
        <v>7</v>
      </c>
      <c r="D3298" s="17">
        <v>186</v>
      </c>
      <c r="E3298" s="17">
        <v>5</v>
      </c>
      <c r="F3298" s="17">
        <v>1</v>
      </c>
      <c r="G3298" s="50">
        <v>12.2</v>
      </c>
      <c r="H3298" s="32">
        <v>5.2347841112213924</v>
      </c>
      <c r="I3298" s="50">
        <v>14.5</v>
      </c>
      <c r="J3298" s="13">
        <v>0</v>
      </c>
      <c r="K3298" s="13">
        <f t="shared" si="1032"/>
        <v>0</v>
      </c>
      <c r="L3298" s="13">
        <f t="shared" si="1033"/>
        <v>0</v>
      </c>
      <c r="M3298" s="13" t="e">
        <f ca="1">CalcTable[[#This Row],[IWC]]-AE3297</f>
        <v>#NAME?</v>
      </c>
      <c r="N3298" s="13" t="e">
        <f ca="1">IF(CalcTable[[#This Row],[Day of Year]]&lt;123,FCAP,AE3297)</f>
        <v>#NAME?</v>
      </c>
      <c r="O3298" s="17" t="e">
        <f ca="1">IF(IRR_DRIP,5,COUNTIF('IDET Wind Values'!C3282:G3282,"&lt;="&amp;IRR_MAXWIND))</f>
        <v>#NAME?</v>
      </c>
      <c r="P3298" s="13" t="e">
        <f ca="1">CalcTable[[#This Row],[ET_o]]*KL</f>
        <v>#NAME?</v>
      </c>
      <c r="Q3298" s="13" t="e">
        <f ca="1">IF(WILTPT&lt;=0,1,MAX(0,MIN(1,(CalcTable[[#This Row],[IWC]]-WILTPT)/(MAD-WILTPT))))</f>
        <v>#NAME?</v>
      </c>
      <c r="R3298" s="13" t="e">
        <f ca="1">CalcTable[[#This Row],[ETMult]]*CalcTable[[#This Row],[ETb]]</f>
        <v>#NAME?</v>
      </c>
      <c r="S3298" s="13" t="b">
        <f>INDEX(IRR_LIST,CalcTable[[#This Row],[Day of Week]]+1)</f>
        <v>1</v>
      </c>
      <c r="T3298" s="13">
        <f t="shared" ca="1" si="1034"/>
        <v>0</v>
      </c>
      <c r="U3298" s="13" t="b">
        <f ca="1">IF(CalcTable[[#This Row],[IrrPrecip]]&gt;=IC_MM,FALSE,TRUE)</f>
        <v>1</v>
      </c>
      <c r="V3298" s="13" t="b">
        <f t="shared" si="1035"/>
        <v>1</v>
      </c>
      <c r="W3298" s="13" t="e">
        <f ca="1">IF(AND(IRR_DRIP=FALSE,CalcTable[[#This Row],[IrrHours]]&lt;=0),FALSE,TRUE)</f>
        <v>#NAME?</v>
      </c>
      <c r="X3298" s="13" t="e">
        <f ca="1">AND(CalcTable[[#This Row],[IrrDay]],CalcTable[[#This Row],[IrrRain]],CalcTable[[#This Row],[IrrWarm]],CalcTable[[#This Row],[IrrWindy]])</f>
        <v>#NAME?</v>
      </c>
      <c r="Y3298" s="13" t="e">
        <f t="shared" ca="1" si="1036"/>
        <v>#NAME?</v>
      </c>
      <c r="Z3298" s="13" t="e">
        <f ca="1">CalcTable[[#This Row],[IrrHours]]/5</f>
        <v>#NAME?</v>
      </c>
      <c r="AA3298" s="13" t="e">
        <f ca="1">IF(CalcTable[[#This Row],[IrrFlag]]=FALSE,0,MAX(0,CalcTable[[#This Row],[VolRednWind]]*(FCAP*IRR_TARGET-CalcTable[[#This Row],[IWC]])))</f>
        <v>#NAME?</v>
      </c>
      <c r="AB3298" s="13" t="e">
        <f ca="1">CalcTable[[#This Row],[IWC]]+CalcTable[[#This Row],[Eff Precip]]+CalcTable[[#This Row],[IrrAmt]]-CalcTable[[#This Row],[AET]]</f>
        <v>#NAME?</v>
      </c>
      <c r="AC3298" s="13" t="e">
        <f ca="1">IF(CalcTable[[#This Row],[PWC]]&gt;FCAP,MIN(24*PERC,MIN(SAT,CalcTable[[#This Row],[PWC]])-FCAP),0)</f>
        <v>#NAME?</v>
      </c>
      <c r="AD3298" s="13" t="e">
        <f ca="1">IF(CalcTable[[#This Row],[PWC]]&gt;SAT,CalcTable[[#This Row],[PWC]]-SAT,0)</f>
        <v>#NAME?</v>
      </c>
      <c r="AE3298" s="13" t="e">
        <f ca="1">CalcTable[[#This Row],[PWC]]-CalcTable[[#This Row],[PercAmt]]-CalcTable[[#This Row],[Runoff]]</f>
        <v>#NAME?</v>
      </c>
      <c r="AF3298" s="13" t="e">
        <f ca="1">CalcTable[[#This Row],[IrrAmt]]/1000*CUR_IRR_AREA*10000/IRR_EFF</f>
        <v>#NAME?</v>
      </c>
      <c r="AG3298" s="147"/>
      <c r="AH3298" s="13"/>
      <c r="AI3298" s="50">
        <v>0</v>
      </c>
      <c r="AJ3298" s="50">
        <v>0</v>
      </c>
      <c r="AK3298" s="50">
        <v>0</v>
      </c>
      <c r="AL3298" s="50">
        <v>0</v>
      </c>
      <c r="AM3298" s="50"/>
      <c r="AN3298" s="50"/>
      <c r="AO3298" s="50"/>
      <c r="AP3298" s="50"/>
      <c r="AQ3298" s="50"/>
      <c r="AR3298" s="50"/>
      <c r="AS3298" s="50"/>
      <c r="AT3298" s="50"/>
      <c r="AU3298" s="50"/>
      <c r="AV3298" s="50"/>
      <c r="AW3298" s="50"/>
      <c r="AX3298" s="50">
        <f t="shared" si="1047"/>
        <v>0</v>
      </c>
      <c r="AY3298" s="50"/>
      <c r="AZ3298" s="50">
        <f t="shared" si="1037"/>
        <v>0</v>
      </c>
      <c r="BA3298" s="50">
        <f t="shared" si="1038"/>
        <v>0</v>
      </c>
      <c r="BB3298" s="50">
        <f t="shared" si="1039"/>
        <v>0</v>
      </c>
      <c r="BC3298" s="17">
        <f t="shared" si="1040"/>
        <v>19817</v>
      </c>
      <c r="BD3298" s="50">
        <f t="shared" si="1041"/>
        <v>0</v>
      </c>
      <c r="BE3298" s="50">
        <f t="shared" si="1042"/>
        <v>0</v>
      </c>
      <c r="BF3298" s="50">
        <f t="shared" si="1048"/>
        <v>0</v>
      </c>
      <c r="BG3298" s="50"/>
      <c r="BH3298" s="17">
        <f t="shared" si="1043"/>
        <v>0</v>
      </c>
      <c r="BI3298" s="17">
        <f t="shared" si="1051"/>
        <v>3298</v>
      </c>
      <c r="BJ3298" s="17">
        <f t="shared" si="1049"/>
        <v>3298</v>
      </c>
      <c r="BK3298" s="150">
        <f t="shared" si="1050"/>
        <v>29772</v>
      </c>
      <c r="BL3298" s="50" t="e">
        <f t="shared" ca="1" si="1044"/>
        <v>#NAME?</v>
      </c>
      <c r="BM3298" s="50" t="e">
        <f t="shared" ca="1" si="1045"/>
        <v>#NAME?</v>
      </c>
      <c r="BN3298" s="50" t="e">
        <f t="shared" ca="1" si="1046"/>
        <v>#NAME?</v>
      </c>
    </row>
    <row r="3299" spans="1:66" x14ac:dyDescent="0.35">
      <c r="A3299" s="48">
        <v>29773</v>
      </c>
      <c r="B3299" s="17">
        <v>1981</v>
      </c>
      <c r="C3299" s="17">
        <v>7</v>
      </c>
      <c r="D3299" s="17">
        <v>187</v>
      </c>
      <c r="E3299" s="17">
        <v>6</v>
      </c>
      <c r="F3299" s="17">
        <v>2</v>
      </c>
      <c r="G3299" s="50">
        <v>15</v>
      </c>
      <c r="H3299" s="32">
        <v>5.530429808100922</v>
      </c>
      <c r="I3299" s="50">
        <v>20.666666666666668</v>
      </c>
      <c r="J3299" s="13">
        <v>0</v>
      </c>
      <c r="K3299" s="13">
        <f t="shared" si="1032"/>
        <v>0</v>
      </c>
      <c r="L3299" s="13">
        <f t="shared" si="1033"/>
        <v>0</v>
      </c>
      <c r="M3299" s="13" t="e">
        <f ca="1">CalcTable[[#This Row],[IWC]]-AE3298</f>
        <v>#NAME?</v>
      </c>
      <c r="N3299" s="13" t="e">
        <f ca="1">IF(CalcTable[[#This Row],[Day of Year]]&lt;123,FCAP,AE3298)</f>
        <v>#NAME?</v>
      </c>
      <c r="O3299" s="17" t="e">
        <f ca="1">IF(IRR_DRIP,5,COUNTIF('IDET Wind Values'!C3283:G3283,"&lt;="&amp;IRR_MAXWIND))</f>
        <v>#NAME?</v>
      </c>
      <c r="P3299" s="13" t="e">
        <f ca="1">CalcTable[[#This Row],[ET_o]]*KL</f>
        <v>#NAME?</v>
      </c>
      <c r="Q3299" s="13" t="e">
        <f ca="1">IF(WILTPT&lt;=0,1,MAX(0,MIN(1,(CalcTable[[#This Row],[IWC]]-WILTPT)/(MAD-WILTPT))))</f>
        <v>#NAME?</v>
      </c>
      <c r="R3299" s="13" t="e">
        <f ca="1">CalcTable[[#This Row],[ETMult]]*CalcTable[[#This Row],[ETb]]</f>
        <v>#NAME?</v>
      </c>
      <c r="S3299" s="13" t="b">
        <f>INDEX(IRR_LIST,CalcTable[[#This Row],[Day of Week]]+1)</f>
        <v>0</v>
      </c>
      <c r="T3299" s="13">
        <f t="shared" ca="1" si="1034"/>
        <v>0</v>
      </c>
      <c r="U3299" s="13" t="b">
        <f ca="1">IF(CalcTable[[#This Row],[IrrPrecip]]&gt;=IC_MM,FALSE,TRUE)</f>
        <v>1</v>
      </c>
      <c r="V3299" s="13" t="b">
        <f t="shared" si="1035"/>
        <v>1</v>
      </c>
      <c r="W3299" s="13" t="e">
        <f ca="1">IF(AND(IRR_DRIP=FALSE,CalcTable[[#This Row],[IrrHours]]&lt;=0),FALSE,TRUE)</f>
        <v>#NAME?</v>
      </c>
      <c r="X3299" s="13" t="e">
        <f ca="1">AND(CalcTable[[#This Row],[IrrDay]],CalcTable[[#This Row],[IrrRain]],CalcTable[[#This Row],[IrrWarm]],CalcTable[[#This Row],[IrrWindy]])</f>
        <v>#NAME?</v>
      </c>
      <c r="Y3299" s="13" t="e">
        <f t="shared" ca="1" si="1036"/>
        <v>#NAME?</v>
      </c>
      <c r="Z3299" s="13" t="e">
        <f ca="1">CalcTable[[#This Row],[IrrHours]]/5</f>
        <v>#NAME?</v>
      </c>
      <c r="AA3299" s="13" t="e">
        <f ca="1">IF(CalcTable[[#This Row],[IrrFlag]]=FALSE,0,MAX(0,CalcTable[[#This Row],[VolRednWind]]*(FCAP*IRR_TARGET-CalcTable[[#This Row],[IWC]])))</f>
        <v>#NAME?</v>
      </c>
      <c r="AB3299" s="13" t="e">
        <f ca="1">CalcTable[[#This Row],[IWC]]+CalcTable[[#This Row],[Eff Precip]]+CalcTable[[#This Row],[IrrAmt]]-CalcTable[[#This Row],[AET]]</f>
        <v>#NAME?</v>
      </c>
      <c r="AC3299" s="13" t="e">
        <f ca="1">IF(CalcTable[[#This Row],[PWC]]&gt;FCAP,MIN(24*PERC,MIN(SAT,CalcTable[[#This Row],[PWC]])-FCAP),0)</f>
        <v>#NAME?</v>
      </c>
      <c r="AD3299" s="13" t="e">
        <f ca="1">IF(CalcTable[[#This Row],[PWC]]&gt;SAT,CalcTable[[#This Row],[PWC]]-SAT,0)</f>
        <v>#NAME?</v>
      </c>
      <c r="AE3299" s="13" t="e">
        <f ca="1">CalcTable[[#This Row],[PWC]]-CalcTable[[#This Row],[PercAmt]]-CalcTable[[#This Row],[Runoff]]</f>
        <v>#NAME?</v>
      </c>
      <c r="AF3299" s="13" t="e">
        <f ca="1">CalcTable[[#This Row],[IrrAmt]]/1000*CUR_IRR_AREA*10000/IRR_EFF</f>
        <v>#NAME?</v>
      </c>
      <c r="AG3299" s="147"/>
      <c r="AH3299" s="13"/>
      <c r="AI3299" s="50">
        <v>0</v>
      </c>
      <c r="AJ3299" s="50">
        <v>0</v>
      </c>
      <c r="AK3299" s="50">
        <v>0</v>
      </c>
      <c r="AL3299" s="50">
        <v>11.971745767022329</v>
      </c>
      <c r="AM3299" s="50"/>
      <c r="AN3299" s="50"/>
      <c r="AO3299" s="50"/>
      <c r="AP3299" s="50"/>
      <c r="AQ3299" s="50"/>
      <c r="AR3299" s="50"/>
      <c r="AS3299" s="50"/>
      <c r="AT3299" s="50"/>
      <c r="AU3299" s="50"/>
      <c r="AV3299" s="50"/>
      <c r="AW3299" s="50"/>
      <c r="AX3299" s="50">
        <f t="shared" si="1047"/>
        <v>11.971745767022329</v>
      </c>
      <c r="AY3299" s="50"/>
      <c r="AZ3299" s="50">
        <f t="shared" si="1037"/>
        <v>351.17120916598833</v>
      </c>
      <c r="BA3299" s="50">
        <f t="shared" si="1038"/>
        <v>540.69217919207733</v>
      </c>
      <c r="BB3299" s="50">
        <f t="shared" si="1039"/>
        <v>557.41461772379103</v>
      </c>
      <c r="BC3299" s="17">
        <f t="shared" si="1040"/>
        <v>19817</v>
      </c>
      <c r="BD3299" s="50">
        <f t="shared" si="1041"/>
        <v>11.971745767022329</v>
      </c>
      <c r="BE3299" s="50">
        <f t="shared" si="1042"/>
        <v>351.17120916598833</v>
      </c>
      <c r="BF3299" s="50">
        <f t="shared" si="1048"/>
        <v>574.40430538954092</v>
      </c>
      <c r="BG3299" s="50"/>
      <c r="BH3299" s="17">
        <f t="shared" si="1043"/>
        <v>0</v>
      </c>
      <c r="BI3299" s="17">
        <f t="shared" si="1051"/>
        <v>3299</v>
      </c>
      <c r="BJ3299" s="17">
        <f t="shared" si="1049"/>
        <v>3299</v>
      </c>
      <c r="BK3299" s="150">
        <f t="shared" si="1050"/>
        <v>29773</v>
      </c>
      <c r="BL3299" s="50" t="e">
        <f t="shared" ca="1" si="1044"/>
        <v>#NAME?</v>
      </c>
      <c r="BM3299" s="50" t="e">
        <f t="shared" ca="1" si="1045"/>
        <v>#NAME?</v>
      </c>
      <c r="BN3299" s="50" t="e">
        <f t="shared" ca="1" si="1046"/>
        <v>#NAME?</v>
      </c>
    </row>
    <row r="3300" spans="1:66" x14ac:dyDescent="0.35">
      <c r="A3300" s="48">
        <v>29774</v>
      </c>
      <c r="B3300" s="17">
        <v>1981</v>
      </c>
      <c r="C3300" s="17">
        <v>7</v>
      </c>
      <c r="D3300" s="17">
        <v>188</v>
      </c>
      <c r="E3300" s="17">
        <v>7</v>
      </c>
      <c r="F3300" s="17">
        <v>3</v>
      </c>
      <c r="G3300" s="50">
        <v>6.6</v>
      </c>
      <c r="H3300" s="32">
        <v>3.5944997678994253</v>
      </c>
      <c r="I3300" s="50">
        <v>25.5</v>
      </c>
      <c r="J3300" s="13">
        <v>15.4</v>
      </c>
      <c r="K3300" s="13">
        <f t="shared" si="1032"/>
        <v>15.4</v>
      </c>
      <c r="L3300" s="13">
        <f t="shared" si="1033"/>
        <v>7.8000000000000007</v>
      </c>
      <c r="M3300" s="13" t="e">
        <f ca="1">CalcTable[[#This Row],[IWC]]-AE3299</f>
        <v>#NAME?</v>
      </c>
      <c r="N3300" s="13" t="e">
        <f ca="1">IF(CalcTable[[#This Row],[Day of Year]]&lt;123,FCAP,AE3299)</f>
        <v>#NAME?</v>
      </c>
      <c r="O3300" s="17" t="e">
        <f ca="1">IF(IRR_DRIP,5,COUNTIF('IDET Wind Values'!C3284:G3284,"&lt;="&amp;IRR_MAXWIND))</f>
        <v>#NAME?</v>
      </c>
      <c r="P3300" s="13" t="e">
        <f ca="1">CalcTable[[#This Row],[ET_o]]*KL</f>
        <v>#NAME?</v>
      </c>
      <c r="Q3300" s="13" t="e">
        <f ca="1">IF(WILTPT&lt;=0,1,MAX(0,MIN(1,(CalcTable[[#This Row],[IWC]]-WILTPT)/(MAD-WILTPT))))</f>
        <v>#NAME?</v>
      </c>
      <c r="R3300" s="13" t="e">
        <f ca="1">CalcTable[[#This Row],[ETMult]]*CalcTable[[#This Row],[ETb]]</f>
        <v>#NAME?</v>
      </c>
      <c r="S3300" s="13" t="b">
        <f>INDEX(IRR_LIST,CalcTable[[#This Row],[Day of Week]]+1)</f>
        <v>1</v>
      </c>
      <c r="T3300" s="13">
        <f t="shared" ca="1" si="1034"/>
        <v>0</v>
      </c>
      <c r="U3300" s="13" t="b">
        <f ca="1">IF(CalcTable[[#This Row],[IrrPrecip]]&gt;=IC_MM,FALSE,TRUE)</f>
        <v>1</v>
      </c>
      <c r="V3300" s="13" t="b">
        <f t="shared" si="1035"/>
        <v>1</v>
      </c>
      <c r="W3300" s="13" t="e">
        <f ca="1">IF(AND(IRR_DRIP=FALSE,CalcTable[[#This Row],[IrrHours]]&lt;=0),FALSE,TRUE)</f>
        <v>#NAME?</v>
      </c>
      <c r="X3300" s="13" t="e">
        <f ca="1">AND(CalcTable[[#This Row],[IrrDay]],CalcTable[[#This Row],[IrrRain]],CalcTable[[#This Row],[IrrWarm]],CalcTable[[#This Row],[IrrWindy]])</f>
        <v>#NAME?</v>
      </c>
      <c r="Y3300" s="13" t="e">
        <f t="shared" ca="1" si="1036"/>
        <v>#NAME?</v>
      </c>
      <c r="Z3300" s="13" t="e">
        <f ca="1">CalcTable[[#This Row],[IrrHours]]/5</f>
        <v>#NAME?</v>
      </c>
      <c r="AA3300" s="13" t="e">
        <f ca="1">IF(CalcTable[[#This Row],[IrrFlag]]=FALSE,0,MAX(0,CalcTable[[#This Row],[VolRednWind]]*(FCAP*IRR_TARGET-CalcTable[[#This Row],[IWC]])))</f>
        <v>#NAME?</v>
      </c>
      <c r="AB3300" s="13" t="e">
        <f ca="1">CalcTable[[#This Row],[IWC]]+CalcTable[[#This Row],[Eff Precip]]+CalcTable[[#This Row],[IrrAmt]]-CalcTable[[#This Row],[AET]]</f>
        <v>#NAME?</v>
      </c>
      <c r="AC3300" s="13" t="e">
        <f ca="1">IF(CalcTable[[#This Row],[PWC]]&gt;FCAP,MIN(24*PERC,MIN(SAT,CalcTable[[#This Row],[PWC]])-FCAP),0)</f>
        <v>#NAME?</v>
      </c>
      <c r="AD3300" s="13" t="e">
        <f ca="1">IF(CalcTable[[#This Row],[PWC]]&gt;SAT,CalcTable[[#This Row],[PWC]]-SAT,0)</f>
        <v>#NAME?</v>
      </c>
      <c r="AE3300" s="13" t="e">
        <f ca="1">CalcTable[[#This Row],[PWC]]-CalcTable[[#This Row],[PercAmt]]-CalcTable[[#This Row],[Runoff]]</f>
        <v>#NAME?</v>
      </c>
      <c r="AF3300" s="13" t="e">
        <f ca="1">CalcTable[[#This Row],[IrrAmt]]/1000*CUR_IRR_AREA*10000/IRR_EFF</f>
        <v>#NAME?</v>
      </c>
      <c r="AG3300" s="147"/>
      <c r="AH3300" s="13"/>
      <c r="AI3300" s="50">
        <v>0</v>
      </c>
      <c r="AJ3300" s="50">
        <v>0</v>
      </c>
      <c r="AK3300" s="50">
        <v>0</v>
      </c>
      <c r="AL3300" s="50">
        <v>0</v>
      </c>
      <c r="AM3300" s="50"/>
      <c r="AN3300" s="50"/>
      <c r="AO3300" s="50"/>
      <c r="AP3300" s="50"/>
      <c r="AQ3300" s="50"/>
      <c r="AR3300" s="50"/>
      <c r="AS3300" s="50"/>
      <c r="AT3300" s="50"/>
      <c r="AU3300" s="50"/>
      <c r="AV3300" s="50"/>
      <c r="AW3300" s="50"/>
      <c r="AX3300" s="50">
        <f t="shared" si="1047"/>
        <v>0</v>
      </c>
      <c r="AY3300" s="50"/>
      <c r="AZ3300" s="50">
        <f t="shared" si="1037"/>
        <v>0</v>
      </c>
      <c r="BA3300" s="50">
        <f t="shared" si="1038"/>
        <v>0</v>
      </c>
      <c r="BB3300" s="50">
        <f t="shared" si="1039"/>
        <v>0</v>
      </c>
      <c r="BC3300" s="17">
        <f t="shared" si="1040"/>
        <v>19817</v>
      </c>
      <c r="BD3300" s="50">
        <f t="shared" si="1041"/>
        <v>0</v>
      </c>
      <c r="BE3300" s="50">
        <f t="shared" si="1042"/>
        <v>0</v>
      </c>
      <c r="BF3300" s="50">
        <f t="shared" si="1048"/>
        <v>0</v>
      </c>
      <c r="BG3300" s="50"/>
      <c r="BH3300" s="17">
        <f t="shared" si="1043"/>
        <v>0</v>
      </c>
      <c r="BI3300" s="17">
        <f t="shared" si="1051"/>
        <v>3300</v>
      </c>
      <c r="BJ3300" s="17">
        <f t="shared" si="1049"/>
        <v>3300</v>
      </c>
      <c r="BK3300" s="150">
        <f t="shared" si="1050"/>
        <v>29774</v>
      </c>
      <c r="BL3300" s="50" t="e">
        <f t="shared" ca="1" si="1044"/>
        <v>#NAME?</v>
      </c>
      <c r="BM3300" s="50" t="e">
        <f t="shared" ca="1" si="1045"/>
        <v>#NAME?</v>
      </c>
      <c r="BN3300" s="50" t="e">
        <f t="shared" ca="1" si="1046"/>
        <v>#NAME?</v>
      </c>
    </row>
    <row r="3301" spans="1:66" x14ac:dyDescent="0.35">
      <c r="A3301" s="48">
        <v>29775</v>
      </c>
      <c r="B3301" s="17">
        <v>1981</v>
      </c>
      <c r="C3301" s="17">
        <v>7</v>
      </c>
      <c r="D3301" s="17">
        <v>189</v>
      </c>
      <c r="E3301" s="17">
        <v>8</v>
      </c>
      <c r="F3301" s="17">
        <v>4</v>
      </c>
      <c r="G3301" s="50">
        <v>6.8</v>
      </c>
      <c r="H3301" s="32">
        <v>5.7083507871790724</v>
      </c>
      <c r="I3301" s="50">
        <v>19</v>
      </c>
      <c r="J3301" s="13">
        <v>0</v>
      </c>
      <c r="K3301" s="13">
        <f t="shared" si="1032"/>
        <v>0</v>
      </c>
      <c r="L3301" s="13">
        <f t="shared" si="1033"/>
        <v>0</v>
      </c>
      <c r="M3301" s="13" t="e">
        <f ca="1">CalcTable[[#This Row],[IWC]]-AE3300</f>
        <v>#NAME?</v>
      </c>
      <c r="N3301" s="13" t="e">
        <f ca="1">IF(CalcTable[[#This Row],[Day of Year]]&lt;123,FCAP,AE3300)</f>
        <v>#NAME?</v>
      </c>
      <c r="O3301" s="17" t="e">
        <f ca="1">IF(IRR_DRIP,5,COUNTIF('IDET Wind Values'!C3285:G3285,"&lt;="&amp;IRR_MAXWIND))</f>
        <v>#NAME?</v>
      </c>
      <c r="P3301" s="13" t="e">
        <f ca="1">CalcTable[[#This Row],[ET_o]]*KL</f>
        <v>#NAME?</v>
      </c>
      <c r="Q3301" s="13" t="e">
        <f ca="1">IF(WILTPT&lt;=0,1,MAX(0,MIN(1,(CalcTable[[#This Row],[IWC]]-WILTPT)/(MAD-WILTPT))))</f>
        <v>#NAME?</v>
      </c>
      <c r="R3301" s="13" t="e">
        <f ca="1">CalcTable[[#This Row],[ETMult]]*CalcTable[[#This Row],[ETb]]</f>
        <v>#NAME?</v>
      </c>
      <c r="S3301" s="13" t="b">
        <f>INDEX(IRR_LIST,CalcTable[[#This Row],[Day of Week]]+1)</f>
        <v>0</v>
      </c>
      <c r="T3301" s="13">
        <f t="shared" ca="1" si="1034"/>
        <v>15.4</v>
      </c>
      <c r="U3301" s="13" t="b">
        <f ca="1">IF(CalcTable[[#This Row],[IrrPrecip]]&gt;=IC_MM,FALSE,TRUE)</f>
        <v>0</v>
      </c>
      <c r="V3301" s="13" t="b">
        <f t="shared" si="1035"/>
        <v>1</v>
      </c>
      <c r="W3301" s="13" t="e">
        <f ca="1">IF(AND(IRR_DRIP=FALSE,CalcTable[[#This Row],[IrrHours]]&lt;=0),FALSE,TRUE)</f>
        <v>#NAME?</v>
      </c>
      <c r="X3301" s="13" t="e">
        <f ca="1">AND(CalcTable[[#This Row],[IrrDay]],CalcTable[[#This Row],[IrrRain]],CalcTable[[#This Row],[IrrWarm]],CalcTable[[#This Row],[IrrWindy]])</f>
        <v>#NAME?</v>
      </c>
      <c r="Y3301" s="13" t="e">
        <f t="shared" ca="1" si="1036"/>
        <v>#NAME?</v>
      </c>
      <c r="Z3301" s="13" t="e">
        <f ca="1">CalcTable[[#This Row],[IrrHours]]/5</f>
        <v>#NAME?</v>
      </c>
      <c r="AA3301" s="13" t="e">
        <f ca="1">IF(CalcTable[[#This Row],[IrrFlag]]=FALSE,0,MAX(0,CalcTable[[#This Row],[VolRednWind]]*(FCAP*IRR_TARGET-CalcTable[[#This Row],[IWC]])))</f>
        <v>#NAME?</v>
      </c>
      <c r="AB3301" s="13" t="e">
        <f ca="1">CalcTable[[#This Row],[IWC]]+CalcTable[[#This Row],[Eff Precip]]+CalcTable[[#This Row],[IrrAmt]]-CalcTable[[#This Row],[AET]]</f>
        <v>#NAME?</v>
      </c>
      <c r="AC3301" s="13" t="e">
        <f ca="1">IF(CalcTable[[#This Row],[PWC]]&gt;FCAP,MIN(24*PERC,MIN(SAT,CalcTable[[#This Row],[PWC]])-FCAP),0)</f>
        <v>#NAME?</v>
      </c>
      <c r="AD3301" s="13" t="e">
        <f ca="1">IF(CalcTable[[#This Row],[PWC]]&gt;SAT,CalcTable[[#This Row],[PWC]]-SAT,0)</f>
        <v>#NAME?</v>
      </c>
      <c r="AE3301" s="13" t="e">
        <f ca="1">CalcTable[[#This Row],[PWC]]-CalcTable[[#This Row],[PercAmt]]-CalcTable[[#This Row],[Runoff]]</f>
        <v>#NAME?</v>
      </c>
      <c r="AF3301" s="13" t="e">
        <f ca="1">CalcTable[[#This Row],[IrrAmt]]/1000*CUR_IRR_AREA*10000/IRR_EFF</f>
        <v>#NAME?</v>
      </c>
      <c r="AG3301" s="147"/>
      <c r="AH3301" s="13"/>
      <c r="AI3301" s="50">
        <v>0</v>
      </c>
      <c r="AJ3301" s="50">
        <v>0</v>
      </c>
      <c r="AK3301" s="50">
        <v>0</v>
      </c>
      <c r="AL3301" s="50">
        <v>0</v>
      </c>
      <c r="AM3301" s="50"/>
      <c r="AN3301" s="50"/>
      <c r="AO3301" s="50"/>
      <c r="AP3301" s="50"/>
      <c r="AQ3301" s="50"/>
      <c r="AR3301" s="50"/>
      <c r="AS3301" s="50"/>
      <c r="AT3301" s="50"/>
      <c r="AU3301" s="50"/>
      <c r="AV3301" s="50"/>
      <c r="AW3301" s="50"/>
      <c r="AX3301" s="50">
        <f t="shared" si="1047"/>
        <v>0</v>
      </c>
      <c r="AY3301" s="50"/>
      <c r="AZ3301" s="50">
        <f t="shared" si="1037"/>
        <v>0</v>
      </c>
      <c r="BA3301" s="50">
        <f t="shared" si="1038"/>
        <v>0</v>
      </c>
      <c r="BB3301" s="50">
        <f t="shared" si="1039"/>
        <v>0</v>
      </c>
      <c r="BC3301" s="17">
        <f t="shared" si="1040"/>
        <v>19817</v>
      </c>
      <c r="BD3301" s="50">
        <f t="shared" si="1041"/>
        <v>0</v>
      </c>
      <c r="BE3301" s="50">
        <f t="shared" si="1042"/>
        <v>0</v>
      </c>
      <c r="BF3301" s="50">
        <f t="shared" si="1048"/>
        <v>0</v>
      </c>
      <c r="BG3301" s="50"/>
      <c r="BH3301" s="17">
        <f t="shared" si="1043"/>
        <v>0</v>
      </c>
      <c r="BI3301" s="17">
        <f t="shared" si="1051"/>
        <v>3301</v>
      </c>
      <c r="BJ3301" s="17">
        <f t="shared" si="1049"/>
        <v>3301</v>
      </c>
      <c r="BK3301" s="150">
        <f t="shared" si="1050"/>
        <v>29775</v>
      </c>
      <c r="BL3301" s="50" t="e">
        <f t="shared" ca="1" si="1044"/>
        <v>#NAME?</v>
      </c>
      <c r="BM3301" s="50" t="e">
        <f t="shared" ca="1" si="1045"/>
        <v>#NAME?</v>
      </c>
      <c r="BN3301" s="50" t="e">
        <f t="shared" ca="1" si="1046"/>
        <v>#NAME?</v>
      </c>
    </row>
    <row r="3302" spans="1:66" x14ac:dyDescent="0.35">
      <c r="A3302" s="48">
        <v>29776</v>
      </c>
      <c r="B3302" s="17">
        <v>1981</v>
      </c>
      <c r="C3302" s="17">
        <v>7</v>
      </c>
      <c r="D3302" s="17">
        <v>190</v>
      </c>
      <c r="E3302" s="17">
        <v>9</v>
      </c>
      <c r="F3302" s="17">
        <v>5</v>
      </c>
      <c r="G3302" s="50">
        <v>4.9000000000000004</v>
      </c>
      <c r="H3302" s="32">
        <v>4.9146338697598173</v>
      </c>
      <c r="I3302" s="50">
        <v>13</v>
      </c>
      <c r="J3302" s="13">
        <v>0</v>
      </c>
      <c r="K3302" s="13">
        <f t="shared" si="1032"/>
        <v>0</v>
      </c>
      <c r="L3302" s="13">
        <f t="shared" si="1033"/>
        <v>0</v>
      </c>
      <c r="M3302" s="13" t="e">
        <f ca="1">CalcTable[[#This Row],[IWC]]-AE3301</f>
        <v>#NAME?</v>
      </c>
      <c r="N3302" s="13" t="e">
        <f ca="1">IF(CalcTable[[#This Row],[Day of Year]]&lt;123,FCAP,AE3301)</f>
        <v>#NAME?</v>
      </c>
      <c r="O3302" s="17" t="e">
        <f ca="1">IF(IRR_DRIP,5,COUNTIF('IDET Wind Values'!C3286:G3286,"&lt;="&amp;IRR_MAXWIND))</f>
        <v>#NAME?</v>
      </c>
      <c r="P3302" s="13" t="e">
        <f ca="1">CalcTable[[#This Row],[ET_o]]*KL</f>
        <v>#NAME?</v>
      </c>
      <c r="Q3302" s="13" t="e">
        <f ca="1">IF(WILTPT&lt;=0,1,MAX(0,MIN(1,(CalcTable[[#This Row],[IWC]]-WILTPT)/(MAD-WILTPT))))</f>
        <v>#NAME?</v>
      </c>
      <c r="R3302" s="13" t="e">
        <f ca="1">CalcTable[[#This Row],[ETMult]]*CalcTable[[#This Row],[ETb]]</f>
        <v>#NAME?</v>
      </c>
      <c r="S3302" s="13" t="b">
        <f>INDEX(IRR_LIST,CalcTable[[#This Row],[Day of Week]]+1)</f>
        <v>1</v>
      </c>
      <c r="T3302" s="13">
        <f t="shared" ca="1" si="1034"/>
        <v>15.4</v>
      </c>
      <c r="U3302" s="13" t="b">
        <f ca="1">IF(CalcTable[[#This Row],[IrrPrecip]]&gt;=IC_MM,FALSE,TRUE)</f>
        <v>0</v>
      </c>
      <c r="V3302" s="13" t="b">
        <f t="shared" si="1035"/>
        <v>1</v>
      </c>
      <c r="W3302" s="13" t="e">
        <f ca="1">IF(AND(IRR_DRIP=FALSE,CalcTable[[#This Row],[IrrHours]]&lt;=0),FALSE,TRUE)</f>
        <v>#NAME?</v>
      </c>
      <c r="X3302" s="13" t="e">
        <f ca="1">AND(CalcTable[[#This Row],[IrrDay]],CalcTable[[#This Row],[IrrRain]],CalcTable[[#This Row],[IrrWarm]],CalcTable[[#This Row],[IrrWindy]])</f>
        <v>#NAME?</v>
      </c>
      <c r="Y3302" s="13" t="e">
        <f t="shared" ca="1" si="1036"/>
        <v>#NAME?</v>
      </c>
      <c r="Z3302" s="13" t="e">
        <f ca="1">CalcTable[[#This Row],[IrrHours]]/5</f>
        <v>#NAME?</v>
      </c>
      <c r="AA3302" s="13" t="e">
        <f ca="1">IF(CalcTable[[#This Row],[IrrFlag]]=FALSE,0,MAX(0,CalcTable[[#This Row],[VolRednWind]]*(FCAP*IRR_TARGET-CalcTable[[#This Row],[IWC]])))</f>
        <v>#NAME?</v>
      </c>
      <c r="AB3302" s="13" t="e">
        <f ca="1">CalcTable[[#This Row],[IWC]]+CalcTable[[#This Row],[Eff Precip]]+CalcTable[[#This Row],[IrrAmt]]-CalcTable[[#This Row],[AET]]</f>
        <v>#NAME?</v>
      </c>
      <c r="AC3302" s="13" t="e">
        <f ca="1">IF(CalcTable[[#This Row],[PWC]]&gt;FCAP,MIN(24*PERC,MIN(SAT,CalcTable[[#This Row],[PWC]])-FCAP),0)</f>
        <v>#NAME?</v>
      </c>
      <c r="AD3302" s="13" t="e">
        <f ca="1">IF(CalcTable[[#This Row],[PWC]]&gt;SAT,CalcTable[[#This Row],[PWC]]-SAT,0)</f>
        <v>#NAME?</v>
      </c>
      <c r="AE3302" s="13" t="e">
        <f ca="1">CalcTable[[#This Row],[PWC]]-CalcTable[[#This Row],[PercAmt]]-CalcTable[[#This Row],[Runoff]]</f>
        <v>#NAME?</v>
      </c>
      <c r="AF3302" s="13" t="e">
        <f ca="1">CalcTable[[#This Row],[IrrAmt]]/1000*CUR_IRR_AREA*10000/IRR_EFF</f>
        <v>#NAME?</v>
      </c>
      <c r="AG3302" s="147"/>
      <c r="AH3302" s="13"/>
      <c r="AI3302" s="50">
        <v>0</v>
      </c>
      <c r="AJ3302" s="50">
        <v>0</v>
      </c>
      <c r="AK3302" s="50">
        <v>0</v>
      </c>
      <c r="AL3302" s="50">
        <v>0</v>
      </c>
      <c r="AM3302" s="50"/>
      <c r="AN3302" s="50"/>
      <c r="AO3302" s="50"/>
      <c r="AP3302" s="50"/>
      <c r="AQ3302" s="50"/>
      <c r="AR3302" s="50"/>
      <c r="AS3302" s="50"/>
      <c r="AT3302" s="50"/>
      <c r="AU3302" s="50"/>
      <c r="AV3302" s="50"/>
      <c r="AW3302" s="50"/>
      <c r="AX3302" s="50">
        <f t="shared" si="1047"/>
        <v>0</v>
      </c>
      <c r="AY3302" s="50"/>
      <c r="AZ3302" s="50">
        <f t="shared" si="1037"/>
        <v>0</v>
      </c>
      <c r="BA3302" s="50">
        <f t="shared" si="1038"/>
        <v>0</v>
      </c>
      <c r="BB3302" s="50">
        <f t="shared" si="1039"/>
        <v>0</v>
      </c>
      <c r="BC3302" s="17">
        <f t="shared" si="1040"/>
        <v>19817</v>
      </c>
      <c r="BD3302" s="50">
        <f t="shared" si="1041"/>
        <v>0</v>
      </c>
      <c r="BE3302" s="50">
        <f t="shared" si="1042"/>
        <v>0</v>
      </c>
      <c r="BF3302" s="50">
        <f t="shared" si="1048"/>
        <v>0</v>
      </c>
      <c r="BG3302" s="50"/>
      <c r="BH3302" s="17">
        <f t="shared" si="1043"/>
        <v>0</v>
      </c>
      <c r="BI3302" s="17">
        <f t="shared" si="1051"/>
        <v>3302</v>
      </c>
      <c r="BJ3302" s="17">
        <f t="shared" si="1049"/>
        <v>3302</v>
      </c>
      <c r="BK3302" s="150">
        <f t="shared" si="1050"/>
        <v>29776</v>
      </c>
      <c r="BL3302" s="50" t="e">
        <f t="shared" ca="1" si="1044"/>
        <v>#NAME?</v>
      </c>
      <c r="BM3302" s="50" t="e">
        <f t="shared" ca="1" si="1045"/>
        <v>#NAME?</v>
      </c>
      <c r="BN3302" s="50" t="e">
        <f t="shared" ca="1" si="1046"/>
        <v>#NAME?</v>
      </c>
    </row>
    <row r="3303" spans="1:66" x14ac:dyDescent="0.35">
      <c r="A3303" s="48">
        <v>29777</v>
      </c>
      <c r="B3303" s="17">
        <v>1981</v>
      </c>
      <c r="C3303" s="17">
        <v>7</v>
      </c>
      <c r="D3303" s="17">
        <v>191</v>
      </c>
      <c r="E3303" s="17">
        <v>10</v>
      </c>
      <c r="F3303" s="17">
        <v>6</v>
      </c>
      <c r="G3303" s="50">
        <v>9.8000000000000007</v>
      </c>
      <c r="H3303" s="32">
        <v>3.0562484939914145</v>
      </c>
      <c r="I3303" s="50">
        <v>16</v>
      </c>
      <c r="J3303" s="13">
        <v>0.2</v>
      </c>
      <c r="K3303" s="13">
        <f t="shared" si="1032"/>
        <v>0.2</v>
      </c>
      <c r="L3303" s="13">
        <f t="shared" si="1033"/>
        <v>0</v>
      </c>
      <c r="M3303" s="13" t="e">
        <f ca="1">CalcTable[[#This Row],[IWC]]-AE3302</f>
        <v>#NAME?</v>
      </c>
      <c r="N3303" s="13" t="e">
        <f ca="1">IF(CalcTable[[#This Row],[Day of Year]]&lt;123,FCAP,AE3302)</f>
        <v>#NAME?</v>
      </c>
      <c r="O3303" s="17" t="e">
        <f ca="1">IF(IRR_DRIP,5,COUNTIF('IDET Wind Values'!C3287:G3287,"&lt;="&amp;IRR_MAXWIND))</f>
        <v>#NAME?</v>
      </c>
      <c r="P3303" s="13" t="e">
        <f ca="1">CalcTable[[#This Row],[ET_o]]*KL</f>
        <v>#NAME?</v>
      </c>
      <c r="Q3303" s="13" t="e">
        <f ca="1">IF(WILTPT&lt;=0,1,MAX(0,MIN(1,(CalcTable[[#This Row],[IWC]]-WILTPT)/(MAD-WILTPT))))</f>
        <v>#NAME?</v>
      </c>
      <c r="R3303" s="13" t="e">
        <f ca="1">CalcTable[[#This Row],[ETMult]]*CalcTable[[#This Row],[ETb]]</f>
        <v>#NAME?</v>
      </c>
      <c r="S3303" s="13" t="b">
        <f>INDEX(IRR_LIST,CalcTable[[#This Row],[Day of Week]]+1)</f>
        <v>0</v>
      </c>
      <c r="T3303" s="13">
        <f t="shared" ca="1" si="1034"/>
        <v>0</v>
      </c>
      <c r="U3303" s="13" t="b">
        <f ca="1">IF(CalcTable[[#This Row],[IrrPrecip]]&gt;=IC_MM,FALSE,TRUE)</f>
        <v>1</v>
      </c>
      <c r="V3303" s="13" t="b">
        <f t="shared" si="1035"/>
        <v>1</v>
      </c>
      <c r="W3303" s="13" t="e">
        <f ca="1">IF(AND(IRR_DRIP=FALSE,CalcTable[[#This Row],[IrrHours]]&lt;=0),FALSE,TRUE)</f>
        <v>#NAME?</v>
      </c>
      <c r="X3303" s="13" t="e">
        <f ca="1">AND(CalcTable[[#This Row],[IrrDay]],CalcTable[[#This Row],[IrrRain]],CalcTable[[#This Row],[IrrWarm]],CalcTable[[#This Row],[IrrWindy]])</f>
        <v>#NAME?</v>
      </c>
      <c r="Y3303" s="13" t="e">
        <f t="shared" ca="1" si="1036"/>
        <v>#NAME?</v>
      </c>
      <c r="Z3303" s="13" t="e">
        <f ca="1">CalcTable[[#This Row],[IrrHours]]/5</f>
        <v>#NAME?</v>
      </c>
      <c r="AA3303" s="13" t="e">
        <f ca="1">IF(CalcTable[[#This Row],[IrrFlag]]=FALSE,0,MAX(0,CalcTable[[#This Row],[VolRednWind]]*(FCAP*IRR_TARGET-CalcTable[[#This Row],[IWC]])))</f>
        <v>#NAME?</v>
      </c>
      <c r="AB3303" s="13" t="e">
        <f ca="1">CalcTable[[#This Row],[IWC]]+CalcTable[[#This Row],[Eff Precip]]+CalcTable[[#This Row],[IrrAmt]]-CalcTable[[#This Row],[AET]]</f>
        <v>#NAME?</v>
      </c>
      <c r="AC3303" s="13" t="e">
        <f ca="1">IF(CalcTable[[#This Row],[PWC]]&gt;FCAP,MIN(24*PERC,MIN(SAT,CalcTable[[#This Row],[PWC]])-FCAP),0)</f>
        <v>#NAME?</v>
      </c>
      <c r="AD3303" s="13" t="e">
        <f ca="1">IF(CalcTable[[#This Row],[PWC]]&gt;SAT,CalcTable[[#This Row],[PWC]]-SAT,0)</f>
        <v>#NAME?</v>
      </c>
      <c r="AE3303" s="13" t="e">
        <f ca="1">CalcTable[[#This Row],[PWC]]-CalcTable[[#This Row],[PercAmt]]-CalcTable[[#This Row],[Runoff]]</f>
        <v>#NAME?</v>
      </c>
      <c r="AF3303" s="13" t="e">
        <f ca="1">CalcTable[[#This Row],[IrrAmt]]/1000*CUR_IRR_AREA*10000/IRR_EFF</f>
        <v>#NAME?</v>
      </c>
      <c r="AG3303" s="147"/>
      <c r="AH3303" s="13"/>
      <c r="AI3303" s="50">
        <v>0</v>
      </c>
      <c r="AJ3303" s="50">
        <v>0</v>
      </c>
      <c r="AK3303" s="50">
        <v>0</v>
      </c>
      <c r="AL3303" s="50">
        <v>8.1226415613163887</v>
      </c>
      <c r="AM3303" s="50"/>
      <c r="AN3303" s="50"/>
      <c r="AO3303" s="50"/>
      <c r="AP3303" s="50"/>
      <c r="AQ3303" s="50"/>
      <c r="AR3303" s="50"/>
      <c r="AS3303" s="50"/>
      <c r="AT3303" s="50"/>
      <c r="AU3303" s="50"/>
      <c r="AV3303" s="50"/>
      <c r="AW3303" s="50"/>
      <c r="AX3303" s="50">
        <f t="shared" si="1047"/>
        <v>8.1226415613163887</v>
      </c>
      <c r="AY3303" s="50"/>
      <c r="AZ3303" s="50">
        <f t="shared" si="1037"/>
        <v>238.26415246528074</v>
      </c>
      <c r="BA3303" s="50">
        <f t="shared" si="1038"/>
        <v>366.85115538305132</v>
      </c>
      <c r="BB3303" s="50">
        <f t="shared" si="1039"/>
        <v>378.19706740520758</v>
      </c>
      <c r="BC3303" s="17">
        <f t="shared" si="1040"/>
        <v>19817</v>
      </c>
      <c r="BD3303" s="50">
        <f t="shared" si="1041"/>
        <v>8.1226415613163887</v>
      </c>
      <c r="BE3303" s="50">
        <f t="shared" si="1042"/>
        <v>238.26415246528074</v>
      </c>
      <c r="BF3303" s="50">
        <f t="shared" si="1048"/>
        <v>389.7243037693263</v>
      </c>
      <c r="BG3303" s="50"/>
      <c r="BH3303" s="17">
        <f t="shared" si="1043"/>
        <v>0</v>
      </c>
      <c r="BI3303" s="17">
        <f t="shared" si="1051"/>
        <v>3303</v>
      </c>
      <c r="BJ3303" s="17">
        <f t="shared" si="1049"/>
        <v>3303</v>
      </c>
      <c r="BK3303" s="150">
        <f t="shared" si="1050"/>
        <v>29777</v>
      </c>
      <c r="BL3303" s="50" t="e">
        <f t="shared" ca="1" si="1044"/>
        <v>#NAME?</v>
      </c>
      <c r="BM3303" s="50" t="e">
        <f t="shared" ca="1" si="1045"/>
        <v>#NAME?</v>
      </c>
      <c r="BN3303" s="50" t="e">
        <f t="shared" ca="1" si="1046"/>
        <v>#NAME?</v>
      </c>
    </row>
    <row r="3304" spans="1:66" x14ac:dyDescent="0.35">
      <c r="A3304" s="48">
        <v>29778</v>
      </c>
      <c r="B3304" s="17">
        <v>1981</v>
      </c>
      <c r="C3304" s="17">
        <v>7</v>
      </c>
      <c r="D3304" s="17">
        <v>192</v>
      </c>
      <c r="E3304" s="17">
        <v>11</v>
      </c>
      <c r="F3304" s="17">
        <v>7</v>
      </c>
      <c r="G3304" s="50">
        <v>9.9</v>
      </c>
      <c r="H3304" s="32">
        <v>4.4533419608602562</v>
      </c>
      <c r="I3304" s="50">
        <v>11</v>
      </c>
      <c r="J3304" s="13">
        <v>0</v>
      </c>
      <c r="K3304" s="13">
        <f t="shared" si="1032"/>
        <v>0</v>
      </c>
      <c r="L3304" s="13">
        <f t="shared" si="1033"/>
        <v>0</v>
      </c>
      <c r="M3304" s="13" t="e">
        <f ca="1">CalcTable[[#This Row],[IWC]]-AE3303</f>
        <v>#NAME?</v>
      </c>
      <c r="N3304" s="13" t="e">
        <f ca="1">IF(CalcTable[[#This Row],[Day of Year]]&lt;123,FCAP,AE3303)</f>
        <v>#NAME?</v>
      </c>
      <c r="O3304" s="17" t="e">
        <f ca="1">IF(IRR_DRIP,5,COUNTIF('IDET Wind Values'!C3288:G3288,"&lt;="&amp;IRR_MAXWIND))</f>
        <v>#NAME?</v>
      </c>
      <c r="P3304" s="13" t="e">
        <f ca="1">CalcTable[[#This Row],[ET_o]]*KL</f>
        <v>#NAME?</v>
      </c>
      <c r="Q3304" s="13" t="e">
        <f ca="1">IF(WILTPT&lt;=0,1,MAX(0,MIN(1,(CalcTable[[#This Row],[IWC]]-WILTPT)/(MAD-WILTPT))))</f>
        <v>#NAME?</v>
      </c>
      <c r="R3304" s="13" t="e">
        <f ca="1">CalcTable[[#This Row],[ETMult]]*CalcTable[[#This Row],[ETb]]</f>
        <v>#NAME?</v>
      </c>
      <c r="S3304" s="13" t="b">
        <f>INDEX(IRR_LIST,CalcTable[[#This Row],[Day of Week]]+1)</f>
        <v>0</v>
      </c>
      <c r="T3304" s="13">
        <f t="shared" ca="1" si="1034"/>
        <v>0.2</v>
      </c>
      <c r="U3304" s="13" t="b">
        <f ca="1">IF(CalcTable[[#This Row],[IrrPrecip]]&gt;=IC_MM,FALSE,TRUE)</f>
        <v>1</v>
      </c>
      <c r="V3304" s="13" t="b">
        <f t="shared" si="1035"/>
        <v>1</v>
      </c>
      <c r="W3304" s="13" t="e">
        <f ca="1">IF(AND(IRR_DRIP=FALSE,CalcTable[[#This Row],[IrrHours]]&lt;=0),FALSE,TRUE)</f>
        <v>#NAME?</v>
      </c>
      <c r="X3304" s="13" t="e">
        <f ca="1">AND(CalcTable[[#This Row],[IrrDay]],CalcTable[[#This Row],[IrrRain]],CalcTable[[#This Row],[IrrWarm]],CalcTable[[#This Row],[IrrWindy]])</f>
        <v>#NAME?</v>
      </c>
      <c r="Y3304" s="13" t="e">
        <f t="shared" ca="1" si="1036"/>
        <v>#NAME?</v>
      </c>
      <c r="Z3304" s="13" t="e">
        <f ca="1">CalcTable[[#This Row],[IrrHours]]/5</f>
        <v>#NAME?</v>
      </c>
      <c r="AA3304" s="13" t="e">
        <f ca="1">IF(CalcTable[[#This Row],[IrrFlag]]=FALSE,0,MAX(0,CalcTable[[#This Row],[VolRednWind]]*(FCAP*IRR_TARGET-CalcTable[[#This Row],[IWC]])))</f>
        <v>#NAME?</v>
      </c>
      <c r="AB3304" s="13" t="e">
        <f ca="1">CalcTable[[#This Row],[IWC]]+CalcTable[[#This Row],[Eff Precip]]+CalcTable[[#This Row],[IrrAmt]]-CalcTable[[#This Row],[AET]]</f>
        <v>#NAME?</v>
      </c>
      <c r="AC3304" s="13" t="e">
        <f ca="1">IF(CalcTable[[#This Row],[PWC]]&gt;FCAP,MIN(24*PERC,MIN(SAT,CalcTable[[#This Row],[PWC]])-FCAP),0)</f>
        <v>#NAME?</v>
      </c>
      <c r="AD3304" s="13" t="e">
        <f ca="1">IF(CalcTable[[#This Row],[PWC]]&gt;SAT,CalcTable[[#This Row],[PWC]]-SAT,0)</f>
        <v>#NAME?</v>
      </c>
      <c r="AE3304" s="13" t="e">
        <f ca="1">CalcTable[[#This Row],[PWC]]-CalcTable[[#This Row],[PercAmt]]-CalcTable[[#This Row],[Runoff]]</f>
        <v>#NAME?</v>
      </c>
      <c r="AF3304" s="13" t="e">
        <f ca="1">CalcTable[[#This Row],[IrrAmt]]/1000*CUR_IRR_AREA*10000/IRR_EFF</f>
        <v>#NAME?</v>
      </c>
      <c r="AG3304" s="147"/>
      <c r="AH3304" s="13"/>
      <c r="AI3304" s="50">
        <v>0</v>
      </c>
      <c r="AJ3304" s="50">
        <v>0</v>
      </c>
      <c r="AK3304" s="50">
        <v>10.502988817579183</v>
      </c>
      <c r="AL3304" s="50">
        <v>0</v>
      </c>
      <c r="AM3304" s="50"/>
      <c r="AN3304" s="50"/>
      <c r="AO3304" s="50"/>
      <c r="AP3304" s="50"/>
      <c r="AQ3304" s="50"/>
      <c r="AR3304" s="50"/>
      <c r="AS3304" s="50"/>
      <c r="AT3304" s="50"/>
      <c r="AU3304" s="50"/>
      <c r="AV3304" s="50"/>
      <c r="AW3304" s="50"/>
      <c r="AX3304" s="50">
        <f t="shared" si="1047"/>
        <v>10.502988817579183</v>
      </c>
      <c r="AY3304" s="50"/>
      <c r="AZ3304" s="50">
        <f t="shared" si="1037"/>
        <v>154.04383599116136</v>
      </c>
      <c r="BA3304" s="50">
        <f t="shared" si="1038"/>
        <v>237.17860462131191</v>
      </c>
      <c r="BB3304" s="50">
        <f t="shared" si="1039"/>
        <v>244.51402538279584</v>
      </c>
      <c r="BC3304" s="17">
        <f t="shared" si="1040"/>
        <v>19817</v>
      </c>
      <c r="BD3304" s="50">
        <f t="shared" si="1041"/>
        <v>10.502988817579183</v>
      </c>
      <c r="BE3304" s="50">
        <f t="shared" si="1042"/>
        <v>154.04383599116136</v>
      </c>
      <c r="BF3304" s="50">
        <f t="shared" si="1048"/>
        <v>251.96667694423627</v>
      </c>
      <c r="BG3304" s="50"/>
      <c r="BH3304" s="17">
        <f t="shared" si="1043"/>
        <v>0</v>
      </c>
      <c r="BI3304" s="17">
        <f t="shared" si="1051"/>
        <v>3304</v>
      </c>
      <c r="BJ3304" s="17">
        <f t="shared" si="1049"/>
        <v>3304</v>
      </c>
      <c r="BK3304" s="150">
        <f t="shared" si="1050"/>
        <v>29778</v>
      </c>
      <c r="BL3304" s="50" t="e">
        <f t="shared" ca="1" si="1044"/>
        <v>#NAME?</v>
      </c>
      <c r="BM3304" s="50" t="e">
        <f t="shared" ca="1" si="1045"/>
        <v>#NAME?</v>
      </c>
      <c r="BN3304" s="50" t="e">
        <f t="shared" ca="1" si="1046"/>
        <v>#NAME?</v>
      </c>
    </row>
    <row r="3305" spans="1:66" x14ac:dyDescent="0.35">
      <c r="A3305" s="48">
        <v>29779</v>
      </c>
      <c r="B3305" s="17">
        <v>1981</v>
      </c>
      <c r="C3305" s="17">
        <v>7</v>
      </c>
      <c r="D3305" s="17">
        <v>193</v>
      </c>
      <c r="E3305" s="17">
        <v>12</v>
      </c>
      <c r="F3305" s="17">
        <v>1</v>
      </c>
      <c r="G3305" s="50">
        <v>7.2</v>
      </c>
      <c r="H3305" s="32">
        <v>5.2109453726757247</v>
      </c>
      <c r="I3305" s="50">
        <v>4.166666666666667</v>
      </c>
      <c r="J3305" s="13">
        <v>0</v>
      </c>
      <c r="K3305" s="13">
        <f t="shared" si="1032"/>
        <v>0</v>
      </c>
      <c r="L3305" s="13">
        <f t="shared" si="1033"/>
        <v>0</v>
      </c>
      <c r="M3305" s="13" t="e">
        <f ca="1">CalcTable[[#This Row],[IWC]]-AE3304</f>
        <v>#NAME?</v>
      </c>
      <c r="N3305" s="13" t="e">
        <f ca="1">IF(CalcTable[[#This Row],[Day of Year]]&lt;123,FCAP,AE3304)</f>
        <v>#NAME?</v>
      </c>
      <c r="O3305" s="17" t="e">
        <f ca="1">IF(IRR_DRIP,5,COUNTIF('IDET Wind Values'!C3289:G3289,"&lt;="&amp;IRR_MAXWIND))</f>
        <v>#NAME?</v>
      </c>
      <c r="P3305" s="13" t="e">
        <f ca="1">CalcTable[[#This Row],[ET_o]]*KL</f>
        <v>#NAME?</v>
      </c>
      <c r="Q3305" s="13" t="e">
        <f ca="1">IF(WILTPT&lt;=0,1,MAX(0,MIN(1,(CalcTable[[#This Row],[IWC]]-WILTPT)/(MAD-WILTPT))))</f>
        <v>#NAME?</v>
      </c>
      <c r="R3305" s="13" t="e">
        <f ca="1">CalcTable[[#This Row],[ETMult]]*CalcTable[[#This Row],[ETb]]</f>
        <v>#NAME?</v>
      </c>
      <c r="S3305" s="13" t="b">
        <f>INDEX(IRR_LIST,CalcTable[[#This Row],[Day of Week]]+1)</f>
        <v>1</v>
      </c>
      <c r="T3305" s="13">
        <f t="shared" ca="1" si="1034"/>
        <v>0.2</v>
      </c>
      <c r="U3305" s="13" t="b">
        <f ca="1">IF(CalcTable[[#This Row],[IrrPrecip]]&gt;=IC_MM,FALSE,TRUE)</f>
        <v>1</v>
      </c>
      <c r="V3305" s="13" t="b">
        <f t="shared" si="1035"/>
        <v>1</v>
      </c>
      <c r="W3305" s="13" t="e">
        <f ca="1">IF(AND(IRR_DRIP=FALSE,CalcTable[[#This Row],[IrrHours]]&lt;=0),FALSE,TRUE)</f>
        <v>#NAME?</v>
      </c>
      <c r="X3305" s="13" t="e">
        <f ca="1">AND(CalcTable[[#This Row],[IrrDay]],CalcTable[[#This Row],[IrrRain]],CalcTable[[#This Row],[IrrWarm]],CalcTable[[#This Row],[IrrWindy]])</f>
        <v>#NAME?</v>
      </c>
      <c r="Y3305" s="13" t="e">
        <f t="shared" ca="1" si="1036"/>
        <v>#NAME?</v>
      </c>
      <c r="Z3305" s="13" t="e">
        <f ca="1">CalcTable[[#This Row],[IrrHours]]/5</f>
        <v>#NAME?</v>
      </c>
      <c r="AA3305" s="13" t="e">
        <f ca="1">IF(CalcTable[[#This Row],[IrrFlag]]=FALSE,0,MAX(0,CalcTable[[#This Row],[VolRednWind]]*(FCAP*IRR_TARGET-CalcTable[[#This Row],[IWC]])))</f>
        <v>#NAME?</v>
      </c>
      <c r="AB3305" s="13" t="e">
        <f ca="1">CalcTable[[#This Row],[IWC]]+CalcTable[[#This Row],[Eff Precip]]+CalcTable[[#This Row],[IrrAmt]]-CalcTable[[#This Row],[AET]]</f>
        <v>#NAME?</v>
      </c>
      <c r="AC3305" s="13" t="e">
        <f ca="1">IF(CalcTable[[#This Row],[PWC]]&gt;FCAP,MIN(24*PERC,MIN(SAT,CalcTable[[#This Row],[PWC]])-FCAP),0)</f>
        <v>#NAME?</v>
      </c>
      <c r="AD3305" s="13" t="e">
        <f ca="1">IF(CalcTable[[#This Row],[PWC]]&gt;SAT,CalcTable[[#This Row],[PWC]]-SAT,0)</f>
        <v>#NAME?</v>
      </c>
      <c r="AE3305" s="13" t="e">
        <f ca="1">CalcTable[[#This Row],[PWC]]-CalcTable[[#This Row],[PercAmt]]-CalcTable[[#This Row],[Runoff]]</f>
        <v>#NAME?</v>
      </c>
      <c r="AF3305" s="13" t="e">
        <f ca="1">CalcTable[[#This Row],[IrrAmt]]/1000*CUR_IRR_AREA*10000/IRR_EFF</f>
        <v>#NAME?</v>
      </c>
      <c r="AG3305" s="147"/>
      <c r="AH3305" s="13"/>
      <c r="AI3305" s="50">
        <v>3.3008810808167031</v>
      </c>
      <c r="AJ3305" s="50">
        <v>6.1376326129040111</v>
      </c>
      <c r="AK3305" s="50">
        <v>0</v>
      </c>
      <c r="AL3305" s="50">
        <v>0</v>
      </c>
      <c r="AM3305" s="50"/>
      <c r="AN3305" s="50"/>
      <c r="AO3305" s="50"/>
      <c r="AP3305" s="50"/>
      <c r="AQ3305" s="50"/>
      <c r="AR3305" s="50"/>
      <c r="AS3305" s="50"/>
      <c r="AT3305" s="50"/>
      <c r="AU3305" s="50"/>
      <c r="AV3305" s="50"/>
      <c r="AW3305" s="50"/>
      <c r="AX3305" s="50">
        <f t="shared" si="1047"/>
        <v>9.438513693720715</v>
      </c>
      <c r="AY3305" s="50"/>
      <c r="AZ3305" s="50">
        <f t="shared" si="1037"/>
        <v>228.45014583049598</v>
      </c>
      <c r="BA3305" s="50">
        <f t="shared" si="1038"/>
        <v>371.52501097719414</v>
      </c>
      <c r="BB3305" s="50">
        <f t="shared" si="1039"/>
        <v>384.60184604496931</v>
      </c>
      <c r="BC3305" s="17">
        <f t="shared" si="1040"/>
        <v>19817</v>
      </c>
      <c r="BD3305" s="50">
        <f t="shared" si="1041"/>
        <v>9.438513693720715</v>
      </c>
      <c r="BE3305" s="50">
        <f t="shared" si="1042"/>
        <v>228.45014583049598</v>
      </c>
      <c r="BF3305" s="50">
        <f t="shared" si="1048"/>
        <v>373.6717131326111</v>
      </c>
      <c r="BG3305" s="50"/>
      <c r="BH3305" s="17">
        <f t="shared" si="1043"/>
        <v>0</v>
      </c>
      <c r="BI3305" s="17">
        <f t="shared" si="1051"/>
        <v>3305</v>
      </c>
      <c r="BJ3305" s="17">
        <f t="shared" si="1049"/>
        <v>3305</v>
      </c>
      <c r="BK3305" s="150">
        <f t="shared" si="1050"/>
        <v>29779</v>
      </c>
      <c r="BL3305" s="50" t="e">
        <f t="shared" ca="1" si="1044"/>
        <v>#NAME?</v>
      </c>
      <c r="BM3305" s="50" t="e">
        <f t="shared" ca="1" si="1045"/>
        <v>#NAME?</v>
      </c>
      <c r="BN3305" s="50" t="e">
        <f t="shared" ca="1" si="1046"/>
        <v>#NAME?</v>
      </c>
    </row>
    <row r="3306" spans="1:66" x14ac:dyDescent="0.35">
      <c r="A3306" s="48">
        <v>29780</v>
      </c>
      <c r="B3306" s="17">
        <v>1981</v>
      </c>
      <c r="C3306" s="17">
        <v>7</v>
      </c>
      <c r="D3306" s="17">
        <v>194</v>
      </c>
      <c r="E3306" s="17">
        <v>13</v>
      </c>
      <c r="F3306" s="17">
        <v>2</v>
      </c>
      <c r="G3306" s="50">
        <v>13.1</v>
      </c>
      <c r="H3306" s="32">
        <v>4.1740930043357931</v>
      </c>
      <c r="I3306" s="50">
        <v>18.833333333333332</v>
      </c>
      <c r="J3306" s="13">
        <v>12.4</v>
      </c>
      <c r="K3306" s="13">
        <f t="shared" si="1032"/>
        <v>12.4</v>
      </c>
      <c r="L3306" s="13">
        <f t="shared" si="1033"/>
        <v>5.5500000000000007</v>
      </c>
      <c r="M3306" s="13" t="e">
        <f ca="1">CalcTable[[#This Row],[IWC]]-AE3305</f>
        <v>#NAME?</v>
      </c>
      <c r="N3306" s="13" t="e">
        <f ca="1">IF(CalcTable[[#This Row],[Day of Year]]&lt;123,FCAP,AE3305)</f>
        <v>#NAME?</v>
      </c>
      <c r="O3306" s="17" t="e">
        <f ca="1">IF(IRR_DRIP,5,COUNTIF('IDET Wind Values'!C3290:G3290,"&lt;="&amp;IRR_MAXWIND))</f>
        <v>#NAME?</v>
      </c>
      <c r="P3306" s="13" t="e">
        <f ca="1">CalcTable[[#This Row],[ET_o]]*KL</f>
        <v>#NAME?</v>
      </c>
      <c r="Q3306" s="13" t="e">
        <f ca="1">IF(WILTPT&lt;=0,1,MAX(0,MIN(1,(CalcTable[[#This Row],[IWC]]-WILTPT)/(MAD-WILTPT))))</f>
        <v>#NAME?</v>
      </c>
      <c r="R3306" s="13" t="e">
        <f ca="1">CalcTable[[#This Row],[ETMult]]*CalcTable[[#This Row],[ETb]]</f>
        <v>#NAME?</v>
      </c>
      <c r="S3306" s="13" t="b">
        <f>INDEX(IRR_LIST,CalcTable[[#This Row],[Day of Week]]+1)</f>
        <v>0</v>
      </c>
      <c r="T3306" s="13">
        <f t="shared" ca="1" si="1034"/>
        <v>0</v>
      </c>
      <c r="U3306" s="13" t="b">
        <f ca="1">IF(CalcTable[[#This Row],[IrrPrecip]]&gt;=IC_MM,FALSE,TRUE)</f>
        <v>1</v>
      </c>
      <c r="V3306" s="13" t="b">
        <f t="shared" si="1035"/>
        <v>1</v>
      </c>
      <c r="W3306" s="13" t="e">
        <f ca="1">IF(AND(IRR_DRIP=FALSE,CalcTable[[#This Row],[IrrHours]]&lt;=0),FALSE,TRUE)</f>
        <v>#NAME?</v>
      </c>
      <c r="X3306" s="13" t="e">
        <f ca="1">AND(CalcTable[[#This Row],[IrrDay]],CalcTable[[#This Row],[IrrRain]],CalcTable[[#This Row],[IrrWarm]],CalcTable[[#This Row],[IrrWindy]])</f>
        <v>#NAME?</v>
      </c>
      <c r="Y3306" s="13" t="e">
        <f t="shared" ca="1" si="1036"/>
        <v>#NAME?</v>
      </c>
      <c r="Z3306" s="13" t="e">
        <f ca="1">CalcTable[[#This Row],[IrrHours]]/5</f>
        <v>#NAME?</v>
      </c>
      <c r="AA3306" s="13" t="e">
        <f ca="1">IF(CalcTable[[#This Row],[IrrFlag]]=FALSE,0,MAX(0,CalcTable[[#This Row],[VolRednWind]]*(FCAP*IRR_TARGET-CalcTable[[#This Row],[IWC]])))</f>
        <v>#NAME?</v>
      </c>
      <c r="AB3306" s="13" t="e">
        <f ca="1">CalcTable[[#This Row],[IWC]]+CalcTable[[#This Row],[Eff Precip]]+CalcTable[[#This Row],[IrrAmt]]-CalcTable[[#This Row],[AET]]</f>
        <v>#NAME?</v>
      </c>
      <c r="AC3306" s="13" t="e">
        <f ca="1">IF(CalcTable[[#This Row],[PWC]]&gt;FCAP,MIN(24*PERC,MIN(SAT,CalcTable[[#This Row],[PWC]])-FCAP),0)</f>
        <v>#NAME?</v>
      </c>
      <c r="AD3306" s="13" t="e">
        <f ca="1">IF(CalcTable[[#This Row],[PWC]]&gt;SAT,CalcTable[[#This Row],[PWC]]-SAT,0)</f>
        <v>#NAME?</v>
      </c>
      <c r="AE3306" s="13" t="e">
        <f ca="1">CalcTable[[#This Row],[PWC]]-CalcTable[[#This Row],[PercAmt]]-CalcTable[[#This Row],[Runoff]]</f>
        <v>#NAME?</v>
      </c>
      <c r="AF3306" s="13" t="e">
        <f ca="1">CalcTable[[#This Row],[IrrAmt]]/1000*CUR_IRR_AREA*10000/IRR_EFF</f>
        <v>#NAME?</v>
      </c>
      <c r="AG3306" s="147"/>
      <c r="AH3306" s="13"/>
      <c r="AI3306" s="50">
        <v>0</v>
      </c>
      <c r="AJ3306" s="50">
        <v>0</v>
      </c>
      <c r="AK3306" s="50">
        <v>0</v>
      </c>
      <c r="AL3306" s="50">
        <v>7.5953580334447892</v>
      </c>
      <c r="AM3306" s="50"/>
      <c r="AN3306" s="50"/>
      <c r="AO3306" s="50"/>
      <c r="AP3306" s="50"/>
      <c r="AQ3306" s="50"/>
      <c r="AR3306" s="50"/>
      <c r="AS3306" s="50"/>
      <c r="AT3306" s="50"/>
      <c r="AU3306" s="50"/>
      <c r="AV3306" s="50"/>
      <c r="AW3306" s="50"/>
      <c r="AX3306" s="50">
        <f t="shared" si="1047"/>
        <v>7.5953580334447892</v>
      </c>
      <c r="AY3306" s="50"/>
      <c r="AZ3306" s="50">
        <f t="shared" si="1037"/>
        <v>222.79716898104718</v>
      </c>
      <c r="BA3306" s="50">
        <f t="shared" si="1038"/>
        <v>343.03691097081867</v>
      </c>
      <c r="BB3306" s="50">
        <f t="shared" si="1039"/>
        <v>353.64629996991619</v>
      </c>
      <c r="BC3306" s="17">
        <f t="shared" si="1040"/>
        <v>19817</v>
      </c>
      <c r="BD3306" s="50">
        <f t="shared" si="1041"/>
        <v>7.5953580334447892</v>
      </c>
      <c r="BE3306" s="50">
        <f t="shared" si="1042"/>
        <v>222.79716898104718</v>
      </c>
      <c r="BF3306" s="50">
        <f t="shared" si="1048"/>
        <v>364.42524259106966</v>
      </c>
      <c r="BG3306" s="50"/>
      <c r="BH3306" s="17">
        <f t="shared" si="1043"/>
        <v>0</v>
      </c>
      <c r="BI3306" s="17">
        <f t="shared" si="1051"/>
        <v>3306</v>
      </c>
      <c r="BJ3306" s="17">
        <f t="shared" si="1049"/>
        <v>3306</v>
      </c>
      <c r="BK3306" s="150">
        <f t="shared" si="1050"/>
        <v>29780</v>
      </c>
      <c r="BL3306" s="50" t="e">
        <f t="shared" ca="1" si="1044"/>
        <v>#NAME?</v>
      </c>
      <c r="BM3306" s="50" t="e">
        <f t="shared" ca="1" si="1045"/>
        <v>#NAME?</v>
      </c>
      <c r="BN3306" s="50" t="e">
        <f t="shared" ca="1" si="1046"/>
        <v>#NAME?</v>
      </c>
    </row>
    <row r="3307" spans="1:66" x14ac:dyDescent="0.35">
      <c r="A3307" s="48">
        <v>29781</v>
      </c>
      <c r="B3307" s="17">
        <v>1981</v>
      </c>
      <c r="C3307" s="17">
        <v>7</v>
      </c>
      <c r="D3307" s="17">
        <v>195</v>
      </c>
      <c r="E3307" s="17">
        <v>14</v>
      </c>
      <c r="F3307" s="17">
        <v>3</v>
      </c>
      <c r="G3307" s="50">
        <v>8.1999999999999993</v>
      </c>
      <c r="H3307" s="32">
        <v>4.0818945033655121</v>
      </c>
      <c r="I3307" s="50">
        <v>24.5</v>
      </c>
      <c r="J3307" s="13">
        <v>21.8</v>
      </c>
      <c r="K3307" s="13">
        <f t="shared" si="1032"/>
        <v>21.8</v>
      </c>
      <c r="L3307" s="13">
        <f t="shared" si="1033"/>
        <v>12.600000000000001</v>
      </c>
      <c r="M3307" s="13" t="e">
        <f ca="1">CalcTable[[#This Row],[IWC]]-AE3306</f>
        <v>#NAME?</v>
      </c>
      <c r="N3307" s="13" t="e">
        <f ca="1">IF(CalcTable[[#This Row],[Day of Year]]&lt;123,FCAP,AE3306)</f>
        <v>#NAME?</v>
      </c>
      <c r="O3307" s="17" t="e">
        <f ca="1">IF(IRR_DRIP,5,COUNTIF('IDET Wind Values'!C3291:G3291,"&lt;="&amp;IRR_MAXWIND))</f>
        <v>#NAME?</v>
      </c>
      <c r="P3307" s="13" t="e">
        <f ca="1">CalcTable[[#This Row],[ET_o]]*KL</f>
        <v>#NAME?</v>
      </c>
      <c r="Q3307" s="13" t="e">
        <f ca="1">IF(WILTPT&lt;=0,1,MAX(0,MIN(1,(CalcTable[[#This Row],[IWC]]-WILTPT)/(MAD-WILTPT))))</f>
        <v>#NAME?</v>
      </c>
      <c r="R3307" s="13" t="e">
        <f ca="1">CalcTable[[#This Row],[ETMult]]*CalcTable[[#This Row],[ETb]]</f>
        <v>#NAME?</v>
      </c>
      <c r="S3307" s="13" t="b">
        <f>INDEX(IRR_LIST,CalcTable[[#This Row],[Day of Week]]+1)</f>
        <v>1</v>
      </c>
      <c r="T3307" s="13">
        <f t="shared" ca="1" si="1034"/>
        <v>12.4</v>
      </c>
      <c r="U3307" s="13" t="b">
        <f ca="1">IF(CalcTable[[#This Row],[IrrPrecip]]&gt;=IC_MM,FALSE,TRUE)</f>
        <v>0</v>
      </c>
      <c r="V3307" s="13" t="b">
        <f t="shared" si="1035"/>
        <v>1</v>
      </c>
      <c r="W3307" s="13" t="e">
        <f ca="1">IF(AND(IRR_DRIP=FALSE,CalcTable[[#This Row],[IrrHours]]&lt;=0),FALSE,TRUE)</f>
        <v>#NAME?</v>
      </c>
      <c r="X3307" s="13" t="e">
        <f ca="1">AND(CalcTable[[#This Row],[IrrDay]],CalcTable[[#This Row],[IrrRain]],CalcTable[[#This Row],[IrrWarm]],CalcTable[[#This Row],[IrrWindy]])</f>
        <v>#NAME?</v>
      </c>
      <c r="Y3307" s="13" t="e">
        <f t="shared" ca="1" si="1036"/>
        <v>#NAME?</v>
      </c>
      <c r="Z3307" s="13" t="e">
        <f ca="1">CalcTable[[#This Row],[IrrHours]]/5</f>
        <v>#NAME?</v>
      </c>
      <c r="AA3307" s="13" t="e">
        <f ca="1">IF(CalcTable[[#This Row],[IrrFlag]]=FALSE,0,MAX(0,CalcTable[[#This Row],[VolRednWind]]*(FCAP*IRR_TARGET-CalcTable[[#This Row],[IWC]])))</f>
        <v>#NAME?</v>
      </c>
      <c r="AB3307" s="13" t="e">
        <f ca="1">CalcTable[[#This Row],[IWC]]+CalcTable[[#This Row],[Eff Precip]]+CalcTable[[#This Row],[IrrAmt]]-CalcTable[[#This Row],[AET]]</f>
        <v>#NAME?</v>
      </c>
      <c r="AC3307" s="13" t="e">
        <f ca="1">IF(CalcTable[[#This Row],[PWC]]&gt;FCAP,MIN(24*PERC,MIN(SAT,CalcTable[[#This Row],[PWC]])-FCAP),0)</f>
        <v>#NAME?</v>
      </c>
      <c r="AD3307" s="13" t="e">
        <f ca="1">IF(CalcTable[[#This Row],[PWC]]&gt;SAT,CalcTable[[#This Row],[PWC]]-SAT,0)</f>
        <v>#NAME?</v>
      </c>
      <c r="AE3307" s="13" t="e">
        <f ca="1">CalcTable[[#This Row],[PWC]]-CalcTable[[#This Row],[PercAmt]]-CalcTable[[#This Row],[Runoff]]</f>
        <v>#NAME?</v>
      </c>
      <c r="AF3307" s="13" t="e">
        <f ca="1">CalcTable[[#This Row],[IrrAmt]]/1000*CUR_IRR_AREA*10000/IRR_EFF</f>
        <v>#NAME?</v>
      </c>
      <c r="AG3307" s="147"/>
      <c r="AH3307" s="13"/>
      <c r="AI3307" s="50">
        <v>0</v>
      </c>
      <c r="AJ3307" s="50">
        <v>0</v>
      </c>
      <c r="AK3307" s="50">
        <v>0</v>
      </c>
      <c r="AL3307" s="50">
        <v>0</v>
      </c>
      <c r="AM3307" s="50"/>
      <c r="AN3307" s="50"/>
      <c r="AO3307" s="50"/>
      <c r="AP3307" s="50"/>
      <c r="AQ3307" s="50"/>
      <c r="AR3307" s="50"/>
      <c r="AS3307" s="50"/>
      <c r="AT3307" s="50"/>
      <c r="AU3307" s="50"/>
      <c r="AV3307" s="50"/>
      <c r="AW3307" s="50"/>
      <c r="AX3307" s="50">
        <f t="shared" si="1047"/>
        <v>0</v>
      </c>
      <c r="AY3307" s="50"/>
      <c r="AZ3307" s="50">
        <f t="shared" si="1037"/>
        <v>0</v>
      </c>
      <c r="BA3307" s="50">
        <f t="shared" si="1038"/>
        <v>0</v>
      </c>
      <c r="BB3307" s="50">
        <f t="shared" si="1039"/>
        <v>0</v>
      </c>
      <c r="BC3307" s="17">
        <f t="shared" si="1040"/>
        <v>19817</v>
      </c>
      <c r="BD3307" s="50">
        <f t="shared" si="1041"/>
        <v>0</v>
      </c>
      <c r="BE3307" s="50">
        <f t="shared" si="1042"/>
        <v>0</v>
      </c>
      <c r="BF3307" s="50">
        <f t="shared" si="1048"/>
        <v>0</v>
      </c>
      <c r="BG3307" s="50"/>
      <c r="BH3307" s="17">
        <f t="shared" si="1043"/>
        <v>0</v>
      </c>
      <c r="BI3307" s="17">
        <f t="shared" si="1051"/>
        <v>3307</v>
      </c>
      <c r="BJ3307" s="17">
        <f t="shared" si="1049"/>
        <v>3307</v>
      </c>
      <c r="BK3307" s="150">
        <f t="shared" si="1050"/>
        <v>29781</v>
      </c>
      <c r="BL3307" s="50" t="e">
        <f t="shared" ca="1" si="1044"/>
        <v>#NAME?</v>
      </c>
      <c r="BM3307" s="50" t="e">
        <f t="shared" ca="1" si="1045"/>
        <v>#NAME?</v>
      </c>
      <c r="BN3307" s="50" t="e">
        <f t="shared" ca="1" si="1046"/>
        <v>#NAME?</v>
      </c>
    </row>
    <row r="3308" spans="1:66" x14ac:dyDescent="0.35">
      <c r="A3308" s="48">
        <v>29782</v>
      </c>
      <c r="B3308" s="17">
        <v>1981</v>
      </c>
      <c r="C3308" s="17">
        <v>7</v>
      </c>
      <c r="D3308" s="17">
        <v>196</v>
      </c>
      <c r="E3308" s="17">
        <v>15</v>
      </c>
      <c r="F3308" s="17">
        <v>4</v>
      </c>
      <c r="G3308" s="50">
        <v>11.9</v>
      </c>
      <c r="H3308" s="32">
        <v>3.8308635349219977</v>
      </c>
      <c r="I3308" s="50">
        <v>29.666666666666668</v>
      </c>
      <c r="J3308" s="13">
        <v>3.7</v>
      </c>
      <c r="K3308" s="13">
        <f t="shared" si="1032"/>
        <v>3.7</v>
      </c>
      <c r="L3308" s="13">
        <f t="shared" si="1033"/>
        <v>0</v>
      </c>
      <c r="M3308" s="13" t="e">
        <f ca="1">CalcTable[[#This Row],[IWC]]-AE3307</f>
        <v>#NAME?</v>
      </c>
      <c r="N3308" s="13" t="e">
        <f ca="1">IF(CalcTable[[#This Row],[Day of Year]]&lt;123,FCAP,AE3307)</f>
        <v>#NAME?</v>
      </c>
      <c r="O3308" s="17" t="e">
        <f ca="1">IF(IRR_DRIP,5,COUNTIF('IDET Wind Values'!C3292:G3292,"&lt;="&amp;IRR_MAXWIND))</f>
        <v>#NAME?</v>
      </c>
      <c r="P3308" s="13" t="e">
        <f ca="1">CalcTable[[#This Row],[ET_o]]*KL</f>
        <v>#NAME?</v>
      </c>
      <c r="Q3308" s="13" t="e">
        <f ca="1">IF(WILTPT&lt;=0,1,MAX(0,MIN(1,(CalcTable[[#This Row],[IWC]]-WILTPT)/(MAD-WILTPT))))</f>
        <v>#NAME?</v>
      </c>
      <c r="R3308" s="13" t="e">
        <f ca="1">CalcTable[[#This Row],[ETMult]]*CalcTable[[#This Row],[ETb]]</f>
        <v>#NAME?</v>
      </c>
      <c r="S3308" s="13" t="b">
        <f>INDEX(IRR_LIST,CalcTable[[#This Row],[Day of Week]]+1)</f>
        <v>0</v>
      </c>
      <c r="T3308" s="13">
        <f t="shared" ca="1" si="1034"/>
        <v>34.200000000000003</v>
      </c>
      <c r="U3308" s="13" t="b">
        <f ca="1">IF(CalcTable[[#This Row],[IrrPrecip]]&gt;=IC_MM,FALSE,TRUE)</f>
        <v>0</v>
      </c>
      <c r="V3308" s="13" t="b">
        <f t="shared" si="1035"/>
        <v>1</v>
      </c>
      <c r="W3308" s="13" t="e">
        <f ca="1">IF(AND(IRR_DRIP=FALSE,CalcTable[[#This Row],[IrrHours]]&lt;=0),FALSE,TRUE)</f>
        <v>#NAME?</v>
      </c>
      <c r="X3308" s="13" t="e">
        <f ca="1">AND(CalcTable[[#This Row],[IrrDay]],CalcTable[[#This Row],[IrrRain]],CalcTable[[#This Row],[IrrWarm]],CalcTable[[#This Row],[IrrWindy]])</f>
        <v>#NAME?</v>
      </c>
      <c r="Y3308" s="13" t="e">
        <f t="shared" ca="1" si="1036"/>
        <v>#NAME?</v>
      </c>
      <c r="Z3308" s="13" t="e">
        <f ca="1">CalcTable[[#This Row],[IrrHours]]/5</f>
        <v>#NAME?</v>
      </c>
      <c r="AA3308" s="13" t="e">
        <f ca="1">IF(CalcTable[[#This Row],[IrrFlag]]=FALSE,0,MAX(0,CalcTable[[#This Row],[VolRednWind]]*(FCAP*IRR_TARGET-CalcTable[[#This Row],[IWC]])))</f>
        <v>#NAME?</v>
      </c>
      <c r="AB3308" s="13" t="e">
        <f ca="1">CalcTable[[#This Row],[IWC]]+CalcTable[[#This Row],[Eff Precip]]+CalcTable[[#This Row],[IrrAmt]]-CalcTable[[#This Row],[AET]]</f>
        <v>#NAME?</v>
      </c>
      <c r="AC3308" s="13" t="e">
        <f ca="1">IF(CalcTable[[#This Row],[PWC]]&gt;FCAP,MIN(24*PERC,MIN(SAT,CalcTable[[#This Row],[PWC]])-FCAP),0)</f>
        <v>#NAME?</v>
      </c>
      <c r="AD3308" s="13" t="e">
        <f ca="1">IF(CalcTable[[#This Row],[PWC]]&gt;SAT,CalcTable[[#This Row],[PWC]]-SAT,0)</f>
        <v>#NAME?</v>
      </c>
      <c r="AE3308" s="13" t="e">
        <f ca="1">CalcTable[[#This Row],[PWC]]-CalcTable[[#This Row],[PercAmt]]-CalcTable[[#This Row],[Runoff]]</f>
        <v>#NAME?</v>
      </c>
      <c r="AF3308" s="13" t="e">
        <f ca="1">CalcTable[[#This Row],[IrrAmt]]/1000*CUR_IRR_AREA*10000/IRR_EFF</f>
        <v>#NAME?</v>
      </c>
      <c r="AG3308" s="147"/>
      <c r="AH3308" s="13"/>
      <c r="AI3308" s="50">
        <v>0</v>
      </c>
      <c r="AJ3308" s="50">
        <v>0</v>
      </c>
      <c r="AK3308" s="50">
        <v>0</v>
      </c>
      <c r="AL3308" s="50">
        <v>0</v>
      </c>
      <c r="AM3308" s="50"/>
      <c r="AN3308" s="50"/>
      <c r="AO3308" s="50"/>
      <c r="AP3308" s="50"/>
      <c r="AQ3308" s="50"/>
      <c r="AR3308" s="50"/>
      <c r="AS3308" s="50"/>
      <c r="AT3308" s="50"/>
      <c r="AU3308" s="50"/>
      <c r="AV3308" s="50"/>
      <c r="AW3308" s="50"/>
      <c r="AX3308" s="50">
        <f t="shared" si="1047"/>
        <v>0</v>
      </c>
      <c r="AY3308" s="50"/>
      <c r="AZ3308" s="50">
        <f t="shared" si="1037"/>
        <v>0</v>
      </c>
      <c r="BA3308" s="50">
        <f t="shared" si="1038"/>
        <v>0</v>
      </c>
      <c r="BB3308" s="50">
        <f t="shared" si="1039"/>
        <v>0</v>
      </c>
      <c r="BC3308" s="17">
        <f t="shared" si="1040"/>
        <v>19817</v>
      </c>
      <c r="BD3308" s="50">
        <f t="shared" si="1041"/>
        <v>0</v>
      </c>
      <c r="BE3308" s="50">
        <f t="shared" si="1042"/>
        <v>0</v>
      </c>
      <c r="BF3308" s="50">
        <f t="shared" si="1048"/>
        <v>0</v>
      </c>
      <c r="BG3308" s="50"/>
      <c r="BH3308" s="17">
        <f t="shared" si="1043"/>
        <v>0</v>
      </c>
      <c r="BI3308" s="17">
        <f t="shared" si="1051"/>
        <v>3308</v>
      </c>
      <c r="BJ3308" s="17">
        <f t="shared" si="1049"/>
        <v>3308</v>
      </c>
      <c r="BK3308" s="150">
        <f t="shared" si="1050"/>
        <v>29782</v>
      </c>
      <c r="BL3308" s="50" t="e">
        <f t="shared" ca="1" si="1044"/>
        <v>#NAME?</v>
      </c>
      <c r="BM3308" s="50" t="e">
        <f t="shared" ca="1" si="1045"/>
        <v>#NAME?</v>
      </c>
      <c r="BN3308" s="50" t="e">
        <f t="shared" ca="1" si="1046"/>
        <v>#NAME?</v>
      </c>
    </row>
    <row r="3309" spans="1:66" x14ac:dyDescent="0.35">
      <c r="A3309" s="48">
        <v>29783</v>
      </c>
      <c r="B3309" s="17">
        <v>1981</v>
      </c>
      <c r="C3309" s="17">
        <v>7</v>
      </c>
      <c r="D3309" s="17">
        <v>197</v>
      </c>
      <c r="E3309" s="17">
        <v>16</v>
      </c>
      <c r="F3309" s="17">
        <v>5</v>
      </c>
      <c r="G3309" s="50">
        <v>11.8</v>
      </c>
      <c r="H3309" s="32">
        <v>2.6779192602112891</v>
      </c>
      <c r="I3309" s="50">
        <v>13.666666666666666</v>
      </c>
      <c r="J3309" s="13">
        <v>4.9000000000000004</v>
      </c>
      <c r="K3309" s="13">
        <f t="shared" si="1032"/>
        <v>4.9000000000000004</v>
      </c>
      <c r="L3309" s="13">
        <f t="shared" si="1033"/>
        <v>0</v>
      </c>
      <c r="M3309" s="13" t="e">
        <f ca="1">CalcTable[[#This Row],[IWC]]-AE3308</f>
        <v>#NAME?</v>
      </c>
      <c r="N3309" s="13" t="e">
        <f ca="1">IF(CalcTable[[#This Row],[Day of Year]]&lt;123,FCAP,AE3308)</f>
        <v>#NAME?</v>
      </c>
      <c r="O3309" s="17" t="e">
        <f ca="1">IF(IRR_DRIP,5,COUNTIF('IDET Wind Values'!C3293:G3293,"&lt;="&amp;IRR_MAXWIND))</f>
        <v>#NAME?</v>
      </c>
      <c r="P3309" s="13" t="e">
        <f ca="1">CalcTable[[#This Row],[ET_o]]*KL</f>
        <v>#NAME?</v>
      </c>
      <c r="Q3309" s="13" t="e">
        <f ca="1">IF(WILTPT&lt;=0,1,MAX(0,MIN(1,(CalcTable[[#This Row],[IWC]]-WILTPT)/(MAD-WILTPT))))</f>
        <v>#NAME?</v>
      </c>
      <c r="R3309" s="13" t="e">
        <f ca="1">CalcTable[[#This Row],[ETMult]]*CalcTable[[#This Row],[ETb]]</f>
        <v>#NAME?</v>
      </c>
      <c r="S3309" s="13" t="b">
        <f>INDEX(IRR_LIST,CalcTable[[#This Row],[Day of Week]]+1)</f>
        <v>1</v>
      </c>
      <c r="T3309" s="13">
        <f t="shared" ca="1" si="1034"/>
        <v>25.5</v>
      </c>
      <c r="U3309" s="13" t="b">
        <f ca="1">IF(CalcTable[[#This Row],[IrrPrecip]]&gt;=IC_MM,FALSE,TRUE)</f>
        <v>0</v>
      </c>
      <c r="V3309" s="13" t="b">
        <f t="shared" si="1035"/>
        <v>1</v>
      </c>
      <c r="W3309" s="13" t="e">
        <f ca="1">IF(AND(IRR_DRIP=FALSE,CalcTable[[#This Row],[IrrHours]]&lt;=0),FALSE,TRUE)</f>
        <v>#NAME?</v>
      </c>
      <c r="X3309" s="13" t="e">
        <f ca="1">AND(CalcTable[[#This Row],[IrrDay]],CalcTable[[#This Row],[IrrRain]],CalcTable[[#This Row],[IrrWarm]],CalcTable[[#This Row],[IrrWindy]])</f>
        <v>#NAME?</v>
      </c>
      <c r="Y3309" s="13" t="e">
        <f t="shared" ca="1" si="1036"/>
        <v>#NAME?</v>
      </c>
      <c r="Z3309" s="13" t="e">
        <f ca="1">CalcTable[[#This Row],[IrrHours]]/5</f>
        <v>#NAME?</v>
      </c>
      <c r="AA3309" s="13" t="e">
        <f ca="1">IF(CalcTable[[#This Row],[IrrFlag]]=FALSE,0,MAX(0,CalcTable[[#This Row],[VolRednWind]]*(FCAP*IRR_TARGET-CalcTable[[#This Row],[IWC]])))</f>
        <v>#NAME?</v>
      </c>
      <c r="AB3309" s="13" t="e">
        <f ca="1">CalcTable[[#This Row],[IWC]]+CalcTable[[#This Row],[Eff Precip]]+CalcTable[[#This Row],[IrrAmt]]-CalcTable[[#This Row],[AET]]</f>
        <v>#NAME?</v>
      </c>
      <c r="AC3309" s="13" t="e">
        <f ca="1">IF(CalcTable[[#This Row],[PWC]]&gt;FCAP,MIN(24*PERC,MIN(SAT,CalcTable[[#This Row],[PWC]])-FCAP),0)</f>
        <v>#NAME?</v>
      </c>
      <c r="AD3309" s="13" t="e">
        <f ca="1">IF(CalcTable[[#This Row],[PWC]]&gt;SAT,CalcTable[[#This Row],[PWC]]-SAT,0)</f>
        <v>#NAME?</v>
      </c>
      <c r="AE3309" s="13" t="e">
        <f ca="1">CalcTable[[#This Row],[PWC]]-CalcTable[[#This Row],[PercAmt]]-CalcTable[[#This Row],[Runoff]]</f>
        <v>#NAME?</v>
      </c>
      <c r="AF3309" s="13" t="e">
        <f ca="1">CalcTable[[#This Row],[IrrAmt]]/1000*CUR_IRR_AREA*10000/IRR_EFF</f>
        <v>#NAME?</v>
      </c>
      <c r="AG3309" s="147"/>
      <c r="AH3309" s="13"/>
      <c r="AI3309" s="50">
        <v>0</v>
      </c>
      <c r="AJ3309" s="50">
        <v>0</v>
      </c>
      <c r="AK3309" s="50">
        <v>0</v>
      </c>
      <c r="AL3309" s="50">
        <v>0</v>
      </c>
      <c r="AM3309" s="50"/>
      <c r="AN3309" s="50"/>
      <c r="AO3309" s="50"/>
      <c r="AP3309" s="50"/>
      <c r="AQ3309" s="50"/>
      <c r="AR3309" s="50"/>
      <c r="AS3309" s="50"/>
      <c r="AT3309" s="50"/>
      <c r="AU3309" s="50"/>
      <c r="AV3309" s="50"/>
      <c r="AW3309" s="50"/>
      <c r="AX3309" s="50">
        <f t="shared" si="1047"/>
        <v>0</v>
      </c>
      <c r="AY3309" s="50"/>
      <c r="AZ3309" s="50">
        <f t="shared" si="1037"/>
        <v>0</v>
      </c>
      <c r="BA3309" s="50">
        <f t="shared" si="1038"/>
        <v>0</v>
      </c>
      <c r="BB3309" s="50">
        <f t="shared" si="1039"/>
        <v>0</v>
      </c>
      <c r="BC3309" s="17">
        <f t="shared" si="1040"/>
        <v>19817</v>
      </c>
      <c r="BD3309" s="50">
        <f t="shared" si="1041"/>
        <v>0</v>
      </c>
      <c r="BE3309" s="50">
        <f t="shared" si="1042"/>
        <v>0</v>
      </c>
      <c r="BF3309" s="50">
        <f t="shared" si="1048"/>
        <v>0</v>
      </c>
      <c r="BG3309" s="50"/>
      <c r="BH3309" s="17">
        <f t="shared" si="1043"/>
        <v>0</v>
      </c>
      <c r="BI3309" s="17">
        <f t="shared" si="1051"/>
        <v>3309</v>
      </c>
      <c r="BJ3309" s="17">
        <f t="shared" si="1049"/>
        <v>3309</v>
      </c>
      <c r="BK3309" s="150">
        <f t="shared" si="1050"/>
        <v>29783</v>
      </c>
      <c r="BL3309" s="50" t="e">
        <f t="shared" ca="1" si="1044"/>
        <v>#NAME?</v>
      </c>
      <c r="BM3309" s="50" t="e">
        <f t="shared" ca="1" si="1045"/>
        <v>#NAME?</v>
      </c>
      <c r="BN3309" s="50" t="e">
        <f t="shared" ca="1" si="1046"/>
        <v>#NAME?</v>
      </c>
    </row>
    <row r="3310" spans="1:66" x14ac:dyDescent="0.35">
      <c r="A3310" s="48">
        <v>29784</v>
      </c>
      <c r="B3310" s="17">
        <v>1981</v>
      </c>
      <c r="C3310" s="17">
        <v>7</v>
      </c>
      <c r="D3310" s="17">
        <v>198</v>
      </c>
      <c r="E3310" s="17">
        <v>17</v>
      </c>
      <c r="F3310" s="17">
        <v>6</v>
      </c>
      <c r="G3310" s="50">
        <v>8.5</v>
      </c>
      <c r="H3310" s="32">
        <v>3.6863768786492233</v>
      </c>
      <c r="I3310" s="50">
        <v>5.5</v>
      </c>
      <c r="J3310" s="13">
        <v>0</v>
      </c>
      <c r="K3310" s="13">
        <f t="shared" si="1032"/>
        <v>0</v>
      </c>
      <c r="L3310" s="13">
        <f t="shared" si="1033"/>
        <v>0</v>
      </c>
      <c r="M3310" s="13" t="e">
        <f ca="1">CalcTable[[#This Row],[IWC]]-AE3309</f>
        <v>#NAME?</v>
      </c>
      <c r="N3310" s="13" t="e">
        <f ca="1">IF(CalcTable[[#This Row],[Day of Year]]&lt;123,FCAP,AE3309)</f>
        <v>#NAME?</v>
      </c>
      <c r="O3310" s="17" t="e">
        <f ca="1">IF(IRR_DRIP,5,COUNTIF('IDET Wind Values'!C3294:G3294,"&lt;="&amp;IRR_MAXWIND))</f>
        <v>#NAME?</v>
      </c>
      <c r="P3310" s="13" t="e">
        <f ca="1">CalcTable[[#This Row],[ET_o]]*KL</f>
        <v>#NAME?</v>
      </c>
      <c r="Q3310" s="13" t="e">
        <f ca="1">IF(WILTPT&lt;=0,1,MAX(0,MIN(1,(CalcTable[[#This Row],[IWC]]-WILTPT)/(MAD-WILTPT))))</f>
        <v>#NAME?</v>
      </c>
      <c r="R3310" s="13" t="e">
        <f ca="1">CalcTable[[#This Row],[ETMult]]*CalcTable[[#This Row],[ETb]]</f>
        <v>#NAME?</v>
      </c>
      <c r="S3310" s="13" t="b">
        <f>INDEX(IRR_LIST,CalcTable[[#This Row],[Day of Week]]+1)</f>
        <v>0</v>
      </c>
      <c r="T3310" s="13">
        <f t="shared" ca="1" si="1034"/>
        <v>8.6000000000000014</v>
      </c>
      <c r="U3310" s="13" t="b">
        <f ca="1">IF(CalcTable[[#This Row],[IrrPrecip]]&gt;=IC_MM,FALSE,TRUE)</f>
        <v>1</v>
      </c>
      <c r="V3310" s="13" t="b">
        <f t="shared" si="1035"/>
        <v>1</v>
      </c>
      <c r="W3310" s="13" t="e">
        <f ca="1">IF(AND(IRR_DRIP=FALSE,CalcTable[[#This Row],[IrrHours]]&lt;=0),FALSE,TRUE)</f>
        <v>#NAME?</v>
      </c>
      <c r="X3310" s="13" t="e">
        <f ca="1">AND(CalcTable[[#This Row],[IrrDay]],CalcTable[[#This Row],[IrrRain]],CalcTable[[#This Row],[IrrWarm]],CalcTable[[#This Row],[IrrWindy]])</f>
        <v>#NAME?</v>
      </c>
      <c r="Y3310" s="13" t="e">
        <f t="shared" ca="1" si="1036"/>
        <v>#NAME?</v>
      </c>
      <c r="Z3310" s="13" t="e">
        <f ca="1">CalcTable[[#This Row],[IrrHours]]/5</f>
        <v>#NAME?</v>
      </c>
      <c r="AA3310" s="13" t="e">
        <f ca="1">IF(CalcTable[[#This Row],[IrrFlag]]=FALSE,0,MAX(0,CalcTable[[#This Row],[VolRednWind]]*(FCAP*IRR_TARGET-CalcTable[[#This Row],[IWC]])))</f>
        <v>#NAME?</v>
      </c>
      <c r="AB3310" s="13" t="e">
        <f ca="1">CalcTable[[#This Row],[IWC]]+CalcTable[[#This Row],[Eff Precip]]+CalcTable[[#This Row],[IrrAmt]]-CalcTable[[#This Row],[AET]]</f>
        <v>#NAME?</v>
      </c>
      <c r="AC3310" s="13" t="e">
        <f ca="1">IF(CalcTable[[#This Row],[PWC]]&gt;FCAP,MIN(24*PERC,MIN(SAT,CalcTable[[#This Row],[PWC]])-FCAP),0)</f>
        <v>#NAME?</v>
      </c>
      <c r="AD3310" s="13" t="e">
        <f ca="1">IF(CalcTable[[#This Row],[PWC]]&gt;SAT,CalcTable[[#This Row],[PWC]]-SAT,0)</f>
        <v>#NAME?</v>
      </c>
      <c r="AE3310" s="13" t="e">
        <f ca="1">CalcTable[[#This Row],[PWC]]-CalcTable[[#This Row],[PercAmt]]-CalcTable[[#This Row],[Runoff]]</f>
        <v>#NAME?</v>
      </c>
      <c r="AF3310" s="13" t="e">
        <f ca="1">CalcTable[[#This Row],[IrrAmt]]/1000*CUR_IRR_AREA*10000/IRR_EFF</f>
        <v>#NAME?</v>
      </c>
      <c r="AG3310" s="147"/>
      <c r="AH3310" s="13"/>
      <c r="AI3310" s="50">
        <v>0</v>
      </c>
      <c r="AJ3310" s="50">
        <v>0</v>
      </c>
      <c r="AK3310" s="50">
        <v>0</v>
      </c>
      <c r="AL3310" s="50">
        <v>5.8598305373233082</v>
      </c>
      <c r="AM3310" s="50"/>
      <c r="AN3310" s="50"/>
      <c r="AO3310" s="50"/>
      <c r="AP3310" s="50"/>
      <c r="AQ3310" s="50"/>
      <c r="AR3310" s="50"/>
      <c r="AS3310" s="50"/>
      <c r="AT3310" s="50"/>
      <c r="AU3310" s="50"/>
      <c r="AV3310" s="50"/>
      <c r="AW3310" s="50"/>
      <c r="AX3310" s="50">
        <f t="shared" si="1047"/>
        <v>5.8598305373233082</v>
      </c>
      <c r="AY3310" s="50"/>
      <c r="AZ3310" s="50">
        <f t="shared" si="1037"/>
        <v>171.88836242815037</v>
      </c>
      <c r="BA3310" s="50">
        <f t="shared" si="1038"/>
        <v>264.6535104052474</v>
      </c>
      <c r="BB3310" s="50">
        <f t="shared" si="1039"/>
        <v>272.83867052087362</v>
      </c>
      <c r="BC3310" s="17">
        <f t="shared" si="1040"/>
        <v>19817</v>
      </c>
      <c r="BD3310" s="50">
        <f t="shared" si="1041"/>
        <v>5.8598305373233082</v>
      </c>
      <c r="BE3310" s="50">
        <f t="shared" si="1042"/>
        <v>171.88836242815037</v>
      </c>
      <c r="BF3310" s="50">
        <f t="shared" si="1048"/>
        <v>281.1546415196554</v>
      </c>
      <c r="BG3310" s="50"/>
      <c r="BH3310" s="17">
        <f t="shared" si="1043"/>
        <v>0</v>
      </c>
      <c r="BI3310" s="17">
        <f t="shared" si="1051"/>
        <v>3310</v>
      </c>
      <c r="BJ3310" s="17">
        <f t="shared" si="1049"/>
        <v>3310</v>
      </c>
      <c r="BK3310" s="150">
        <f t="shared" si="1050"/>
        <v>29784</v>
      </c>
      <c r="BL3310" s="50" t="e">
        <f t="shared" ca="1" si="1044"/>
        <v>#NAME?</v>
      </c>
      <c r="BM3310" s="50" t="e">
        <f t="shared" ca="1" si="1045"/>
        <v>#NAME?</v>
      </c>
      <c r="BN3310" s="50" t="e">
        <f t="shared" ca="1" si="1046"/>
        <v>#NAME?</v>
      </c>
    </row>
    <row r="3311" spans="1:66" x14ac:dyDescent="0.35">
      <c r="A3311" s="48">
        <v>29785</v>
      </c>
      <c r="B3311" s="17">
        <v>1981</v>
      </c>
      <c r="C3311" s="17">
        <v>7</v>
      </c>
      <c r="D3311" s="17">
        <v>199</v>
      </c>
      <c r="E3311" s="17">
        <v>18</v>
      </c>
      <c r="F3311" s="17">
        <v>7</v>
      </c>
      <c r="G3311" s="50">
        <v>11.5</v>
      </c>
      <c r="H3311" s="32">
        <v>4.2998461114110542</v>
      </c>
      <c r="I3311" s="50">
        <v>6.333333333333333</v>
      </c>
      <c r="J3311" s="13">
        <v>0</v>
      </c>
      <c r="K3311" s="13">
        <f t="shared" si="1032"/>
        <v>0</v>
      </c>
      <c r="L3311" s="13">
        <f t="shared" si="1033"/>
        <v>0</v>
      </c>
      <c r="M3311" s="13" t="e">
        <f ca="1">CalcTable[[#This Row],[IWC]]-AE3310</f>
        <v>#NAME?</v>
      </c>
      <c r="N3311" s="13" t="e">
        <f ca="1">IF(CalcTable[[#This Row],[Day of Year]]&lt;123,FCAP,AE3310)</f>
        <v>#NAME?</v>
      </c>
      <c r="O3311" s="17" t="e">
        <f ca="1">IF(IRR_DRIP,5,COUNTIF('IDET Wind Values'!C3295:G3295,"&lt;="&amp;IRR_MAXWIND))</f>
        <v>#NAME?</v>
      </c>
      <c r="P3311" s="13" t="e">
        <f ca="1">CalcTable[[#This Row],[ET_o]]*KL</f>
        <v>#NAME?</v>
      </c>
      <c r="Q3311" s="13" t="e">
        <f ca="1">IF(WILTPT&lt;=0,1,MAX(0,MIN(1,(CalcTable[[#This Row],[IWC]]-WILTPT)/(MAD-WILTPT))))</f>
        <v>#NAME?</v>
      </c>
      <c r="R3311" s="13" t="e">
        <f ca="1">CalcTable[[#This Row],[ETMult]]*CalcTable[[#This Row],[ETb]]</f>
        <v>#NAME?</v>
      </c>
      <c r="S3311" s="13" t="b">
        <f>INDEX(IRR_LIST,CalcTable[[#This Row],[Day of Week]]+1)</f>
        <v>0</v>
      </c>
      <c r="T3311" s="13">
        <f t="shared" ca="1" si="1034"/>
        <v>4.9000000000000004</v>
      </c>
      <c r="U3311" s="13" t="b">
        <f ca="1">IF(CalcTable[[#This Row],[IrrPrecip]]&gt;=IC_MM,FALSE,TRUE)</f>
        <v>1</v>
      </c>
      <c r="V3311" s="13" t="b">
        <f t="shared" si="1035"/>
        <v>1</v>
      </c>
      <c r="W3311" s="13" t="e">
        <f ca="1">IF(AND(IRR_DRIP=FALSE,CalcTable[[#This Row],[IrrHours]]&lt;=0),FALSE,TRUE)</f>
        <v>#NAME?</v>
      </c>
      <c r="X3311" s="13" t="e">
        <f ca="1">AND(CalcTable[[#This Row],[IrrDay]],CalcTable[[#This Row],[IrrRain]],CalcTable[[#This Row],[IrrWarm]],CalcTable[[#This Row],[IrrWindy]])</f>
        <v>#NAME?</v>
      </c>
      <c r="Y3311" s="13" t="e">
        <f t="shared" ca="1" si="1036"/>
        <v>#NAME?</v>
      </c>
      <c r="Z3311" s="13" t="e">
        <f ca="1">CalcTable[[#This Row],[IrrHours]]/5</f>
        <v>#NAME?</v>
      </c>
      <c r="AA3311" s="13" t="e">
        <f ca="1">IF(CalcTable[[#This Row],[IrrFlag]]=FALSE,0,MAX(0,CalcTable[[#This Row],[VolRednWind]]*(FCAP*IRR_TARGET-CalcTable[[#This Row],[IWC]])))</f>
        <v>#NAME?</v>
      </c>
      <c r="AB3311" s="13" t="e">
        <f ca="1">CalcTable[[#This Row],[IWC]]+CalcTable[[#This Row],[Eff Precip]]+CalcTable[[#This Row],[IrrAmt]]-CalcTable[[#This Row],[AET]]</f>
        <v>#NAME?</v>
      </c>
      <c r="AC3311" s="13" t="e">
        <f ca="1">IF(CalcTable[[#This Row],[PWC]]&gt;FCAP,MIN(24*PERC,MIN(SAT,CalcTable[[#This Row],[PWC]])-FCAP),0)</f>
        <v>#NAME?</v>
      </c>
      <c r="AD3311" s="13" t="e">
        <f ca="1">IF(CalcTable[[#This Row],[PWC]]&gt;SAT,CalcTable[[#This Row],[PWC]]-SAT,0)</f>
        <v>#NAME?</v>
      </c>
      <c r="AE3311" s="13" t="e">
        <f ca="1">CalcTable[[#This Row],[PWC]]-CalcTable[[#This Row],[PercAmt]]-CalcTable[[#This Row],[Runoff]]</f>
        <v>#NAME?</v>
      </c>
      <c r="AF3311" s="13" t="e">
        <f ca="1">CalcTable[[#This Row],[IrrAmt]]/1000*CUR_IRR_AREA*10000/IRR_EFF</f>
        <v>#NAME?</v>
      </c>
      <c r="AG3311" s="147"/>
      <c r="AH3311" s="13"/>
      <c r="AI3311" s="50">
        <v>0</v>
      </c>
      <c r="AJ3311" s="50">
        <v>0</v>
      </c>
      <c r="AK3311" s="50">
        <v>6.8282702564643074</v>
      </c>
      <c r="AL3311" s="50">
        <v>0</v>
      </c>
      <c r="AM3311" s="50"/>
      <c r="AN3311" s="50"/>
      <c r="AO3311" s="50"/>
      <c r="AP3311" s="50"/>
      <c r="AQ3311" s="50"/>
      <c r="AR3311" s="50"/>
      <c r="AS3311" s="50"/>
      <c r="AT3311" s="50"/>
      <c r="AU3311" s="50"/>
      <c r="AV3311" s="50"/>
      <c r="AW3311" s="50"/>
      <c r="AX3311" s="50">
        <f t="shared" si="1047"/>
        <v>6.8282702564643074</v>
      </c>
      <c r="AY3311" s="50"/>
      <c r="AZ3311" s="50">
        <f t="shared" si="1037"/>
        <v>100.14796376147652</v>
      </c>
      <c r="BA3311" s="50">
        <f t="shared" si="1038"/>
        <v>154.1960711883051</v>
      </c>
      <c r="BB3311" s="50">
        <f t="shared" si="1039"/>
        <v>158.96502184361353</v>
      </c>
      <c r="BC3311" s="17">
        <f t="shared" si="1040"/>
        <v>19817</v>
      </c>
      <c r="BD3311" s="50">
        <f t="shared" si="1041"/>
        <v>6.8282702564643074</v>
      </c>
      <c r="BE3311" s="50">
        <f t="shared" si="1042"/>
        <v>100.14796376147652</v>
      </c>
      <c r="BF3311" s="50">
        <f t="shared" si="1048"/>
        <v>163.81018733627806</v>
      </c>
      <c r="BG3311" s="50"/>
      <c r="BH3311" s="17">
        <f t="shared" si="1043"/>
        <v>0</v>
      </c>
      <c r="BI3311" s="17">
        <f t="shared" si="1051"/>
        <v>3311</v>
      </c>
      <c r="BJ3311" s="17">
        <f t="shared" si="1049"/>
        <v>3311</v>
      </c>
      <c r="BK3311" s="150">
        <f t="shared" si="1050"/>
        <v>29785</v>
      </c>
      <c r="BL3311" s="50" t="e">
        <f t="shared" ca="1" si="1044"/>
        <v>#NAME?</v>
      </c>
      <c r="BM3311" s="50" t="e">
        <f t="shared" ca="1" si="1045"/>
        <v>#NAME?</v>
      </c>
      <c r="BN3311" s="50" t="e">
        <f t="shared" ca="1" si="1046"/>
        <v>#NAME?</v>
      </c>
    </row>
    <row r="3312" spans="1:66" x14ac:dyDescent="0.35">
      <c r="A3312" s="48">
        <v>29786</v>
      </c>
      <c r="B3312" s="17">
        <v>1981</v>
      </c>
      <c r="C3312" s="17">
        <v>7</v>
      </c>
      <c r="D3312" s="17">
        <v>200</v>
      </c>
      <c r="E3312" s="17">
        <v>19</v>
      </c>
      <c r="F3312" s="17">
        <v>1</v>
      </c>
      <c r="G3312" s="50">
        <v>13.6</v>
      </c>
      <c r="H3312" s="32">
        <v>4.5568252402277682</v>
      </c>
      <c r="I3312" s="50">
        <v>5.333333333333333</v>
      </c>
      <c r="J3312" s="13">
        <v>6.1</v>
      </c>
      <c r="K3312" s="13">
        <f t="shared" si="1032"/>
        <v>6.1</v>
      </c>
      <c r="L3312" s="13">
        <f t="shared" si="1033"/>
        <v>0.82499999999999973</v>
      </c>
      <c r="M3312" s="13" t="e">
        <f ca="1">CalcTable[[#This Row],[IWC]]-AE3311</f>
        <v>#NAME?</v>
      </c>
      <c r="N3312" s="13" t="e">
        <f ca="1">IF(CalcTable[[#This Row],[Day of Year]]&lt;123,FCAP,AE3311)</f>
        <v>#NAME?</v>
      </c>
      <c r="O3312" s="17" t="e">
        <f ca="1">IF(IRR_DRIP,5,COUNTIF('IDET Wind Values'!C3296:G3296,"&lt;="&amp;IRR_MAXWIND))</f>
        <v>#NAME?</v>
      </c>
      <c r="P3312" s="13" t="e">
        <f ca="1">CalcTable[[#This Row],[ET_o]]*KL</f>
        <v>#NAME?</v>
      </c>
      <c r="Q3312" s="13" t="e">
        <f ca="1">IF(WILTPT&lt;=0,1,MAX(0,MIN(1,(CalcTable[[#This Row],[IWC]]-WILTPT)/(MAD-WILTPT))))</f>
        <v>#NAME?</v>
      </c>
      <c r="R3312" s="13" t="e">
        <f ca="1">CalcTable[[#This Row],[ETMult]]*CalcTable[[#This Row],[ETb]]</f>
        <v>#NAME?</v>
      </c>
      <c r="S3312" s="13" t="b">
        <f>INDEX(IRR_LIST,CalcTable[[#This Row],[Day of Week]]+1)</f>
        <v>1</v>
      </c>
      <c r="T3312" s="13">
        <f t="shared" ca="1" si="1034"/>
        <v>0</v>
      </c>
      <c r="U3312" s="13" t="b">
        <f ca="1">IF(CalcTable[[#This Row],[IrrPrecip]]&gt;=IC_MM,FALSE,TRUE)</f>
        <v>1</v>
      </c>
      <c r="V3312" s="13" t="b">
        <f t="shared" si="1035"/>
        <v>1</v>
      </c>
      <c r="W3312" s="13" t="e">
        <f ca="1">IF(AND(IRR_DRIP=FALSE,CalcTable[[#This Row],[IrrHours]]&lt;=0),FALSE,TRUE)</f>
        <v>#NAME?</v>
      </c>
      <c r="X3312" s="13" t="e">
        <f ca="1">AND(CalcTable[[#This Row],[IrrDay]],CalcTable[[#This Row],[IrrRain]],CalcTable[[#This Row],[IrrWarm]],CalcTable[[#This Row],[IrrWindy]])</f>
        <v>#NAME?</v>
      </c>
      <c r="Y3312" s="13" t="e">
        <f t="shared" ca="1" si="1036"/>
        <v>#NAME?</v>
      </c>
      <c r="Z3312" s="13" t="e">
        <f ca="1">CalcTable[[#This Row],[IrrHours]]/5</f>
        <v>#NAME?</v>
      </c>
      <c r="AA3312" s="13" t="e">
        <f ca="1">IF(CalcTable[[#This Row],[IrrFlag]]=FALSE,0,MAX(0,CalcTable[[#This Row],[VolRednWind]]*(FCAP*IRR_TARGET-CalcTable[[#This Row],[IWC]])))</f>
        <v>#NAME?</v>
      </c>
      <c r="AB3312" s="13" t="e">
        <f ca="1">CalcTable[[#This Row],[IWC]]+CalcTable[[#This Row],[Eff Precip]]+CalcTable[[#This Row],[IrrAmt]]-CalcTable[[#This Row],[AET]]</f>
        <v>#NAME?</v>
      </c>
      <c r="AC3312" s="13" t="e">
        <f ca="1">IF(CalcTable[[#This Row],[PWC]]&gt;FCAP,MIN(24*PERC,MIN(SAT,CalcTable[[#This Row],[PWC]])-FCAP),0)</f>
        <v>#NAME?</v>
      </c>
      <c r="AD3312" s="13" t="e">
        <f ca="1">IF(CalcTable[[#This Row],[PWC]]&gt;SAT,CalcTable[[#This Row],[PWC]]-SAT,0)</f>
        <v>#NAME?</v>
      </c>
      <c r="AE3312" s="13" t="e">
        <f ca="1">CalcTable[[#This Row],[PWC]]-CalcTable[[#This Row],[PercAmt]]-CalcTable[[#This Row],[Runoff]]</f>
        <v>#NAME?</v>
      </c>
      <c r="AF3312" s="13" t="e">
        <f ca="1">CalcTable[[#This Row],[IrrAmt]]/1000*CUR_IRR_AREA*10000/IRR_EFF</f>
        <v>#NAME?</v>
      </c>
      <c r="AG3312" s="147"/>
      <c r="AH3312" s="13"/>
      <c r="AI3312" s="50">
        <v>10.766434469187065</v>
      </c>
      <c r="AJ3312" s="50">
        <v>17.626570304040367</v>
      </c>
      <c r="AK3312" s="50">
        <v>0</v>
      </c>
      <c r="AL3312" s="50">
        <v>0</v>
      </c>
      <c r="AM3312" s="50"/>
      <c r="AN3312" s="50"/>
      <c r="AO3312" s="50"/>
      <c r="AP3312" s="50"/>
      <c r="AQ3312" s="50"/>
      <c r="AR3312" s="50"/>
      <c r="AS3312" s="50"/>
      <c r="AT3312" s="50"/>
      <c r="AU3312" s="50"/>
      <c r="AV3312" s="50"/>
      <c r="AW3312" s="50"/>
      <c r="AX3312" s="50">
        <f t="shared" si="1047"/>
        <v>28.393004773227432</v>
      </c>
      <c r="AY3312" s="50"/>
      <c r="AZ3312" s="50">
        <f t="shared" si="1037"/>
        <v>674.95376779992773</v>
      </c>
      <c r="BA3312" s="50">
        <f t="shared" si="1038"/>
        <v>1096.0327799735965</v>
      </c>
      <c r="BB3312" s="50">
        <f t="shared" si="1039"/>
        <v>1134.4865743163507</v>
      </c>
      <c r="BC3312" s="17">
        <f t="shared" si="1040"/>
        <v>19817</v>
      </c>
      <c r="BD3312" s="50">
        <f t="shared" si="1041"/>
        <v>28.393004773227432</v>
      </c>
      <c r="BE3312" s="50">
        <f t="shared" si="1042"/>
        <v>674.95376779992773</v>
      </c>
      <c r="BF3312" s="50">
        <f t="shared" si="1048"/>
        <v>1104.0094974867893</v>
      </c>
      <c r="BG3312" s="50"/>
      <c r="BH3312" s="17">
        <f t="shared" si="1043"/>
        <v>0</v>
      </c>
      <c r="BI3312" s="17">
        <f t="shared" si="1051"/>
        <v>3312</v>
      </c>
      <c r="BJ3312" s="17">
        <f t="shared" si="1049"/>
        <v>3312</v>
      </c>
      <c r="BK3312" s="150">
        <f t="shared" si="1050"/>
        <v>29786</v>
      </c>
      <c r="BL3312" s="50" t="e">
        <f t="shared" ca="1" si="1044"/>
        <v>#NAME?</v>
      </c>
      <c r="BM3312" s="50" t="e">
        <f t="shared" ca="1" si="1045"/>
        <v>#NAME?</v>
      </c>
      <c r="BN3312" s="50" t="e">
        <f t="shared" ca="1" si="1046"/>
        <v>#NAME?</v>
      </c>
    </row>
    <row r="3313" spans="1:66" x14ac:dyDescent="0.35">
      <c r="A3313" s="48">
        <v>29787</v>
      </c>
      <c r="B3313" s="17">
        <v>1981</v>
      </c>
      <c r="C3313" s="17">
        <v>7</v>
      </c>
      <c r="D3313" s="17">
        <v>201</v>
      </c>
      <c r="E3313" s="17">
        <v>20</v>
      </c>
      <c r="F3313" s="17">
        <v>2</v>
      </c>
      <c r="G3313" s="50">
        <v>11.5</v>
      </c>
      <c r="H3313" s="32">
        <v>4.1299619132414778</v>
      </c>
      <c r="I3313" s="50">
        <v>7.5</v>
      </c>
      <c r="J3313" s="13">
        <v>0.4</v>
      </c>
      <c r="K3313" s="13">
        <f t="shared" si="1032"/>
        <v>0.4</v>
      </c>
      <c r="L3313" s="13">
        <f t="shared" si="1033"/>
        <v>0</v>
      </c>
      <c r="M3313" s="13" t="e">
        <f ca="1">CalcTable[[#This Row],[IWC]]-AE3312</f>
        <v>#NAME?</v>
      </c>
      <c r="N3313" s="13" t="e">
        <f ca="1">IF(CalcTable[[#This Row],[Day of Year]]&lt;123,FCAP,AE3312)</f>
        <v>#NAME?</v>
      </c>
      <c r="O3313" s="17" t="e">
        <f ca="1">IF(IRR_DRIP,5,COUNTIF('IDET Wind Values'!C3297:G3297,"&lt;="&amp;IRR_MAXWIND))</f>
        <v>#NAME?</v>
      </c>
      <c r="P3313" s="13" t="e">
        <f ca="1">CalcTable[[#This Row],[ET_o]]*KL</f>
        <v>#NAME?</v>
      </c>
      <c r="Q3313" s="13" t="e">
        <f ca="1">IF(WILTPT&lt;=0,1,MAX(0,MIN(1,(CalcTable[[#This Row],[IWC]]-WILTPT)/(MAD-WILTPT))))</f>
        <v>#NAME?</v>
      </c>
      <c r="R3313" s="13" t="e">
        <f ca="1">CalcTable[[#This Row],[ETMult]]*CalcTable[[#This Row],[ETb]]</f>
        <v>#NAME?</v>
      </c>
      <c r="S3313" s="13" t="b">
        <f>INDEX(IRR_LIST,CalcTable[[#This Row],[Day of Week]]+1)</f>
        <v>0</v>
      </c>
      <c r="T3313" s="13">
        <f t="shared" ca="1" si="1034"/>
        <v>6.1</v>
      </c>
      <c r="U3313" s="13" t="b">
        <f ca="1">IF(CalcTable[[#This Row],[IrrPrecip]]&gt;=IC_MM,FALSE,TRUE)</f>
        <v>1</v>
      </c>
      <c r="V3313" s="13" t="b">
        <f t="shared" si="1035"/>
        <v>1</v>
      </c>
      <c r="W3313" s="13" t="e">
        <f ca="1">IF(AND(IRR_DRIP=FALSE,CalcTable[[#This Row],[IrrHours]]&lt;=0),FALSE,TRUE)</f>
        <v>#NAME?</v>
      </c>
      <c r="X3313" s="13" t="e">
        <f ca="1">AND(CalcTable[[#This Row],[IrrDay]],CalcTable[[#This Row],[IrrRain]],CalcTable[[#This Row],[IrrWarm]],CalcTable[[#This Row],[IrrWindy]])</f>
        <v>#NAME?</v>
      </c>
      <c r="Y3313" s="13" t="e">
        <f t="shared" ca="1" si="1036"/>
        <v>#NAME?</v>
      </c>
      <c r="Z3313" s="13" t="e">
        <f ca="1">CalcTable[[#This Row],[IrrHours]]/5</f>
        <v>#NAME?</v>
      </c>
      <c r="AA3313" s="13" t="e">
        <f ca="1">IF(CalcTable[[#This Row],[IrrFlag]]=FALSE,0,MAX(0,CalcTable[[#This Row],[VolRednWind]]*(FCAP*IRR_TARGET-CalcTable[[#This Row],[IWC]])))</f>
        <v>#NAME?</v>
      </c>
      <c r="AB3313" s="13" t="e">
        <f ca="1">CalcTable[[#This Row],[IWC]]+CalcTable[[#This Row],[Eff Precip]]+CalcTable[[#This Row],[IrrAmt]]-CalcTable[[#This Row],[AET]]</f>
        <v>#NAME?</v>
      </c>
      <c r="AC3313" s="13" t="e">
        <f ca="1">IF(CalcTable[[#This Row],[PWC]]&gt;FCAP,MIN(24*PERC,MIN(SAT,CalcTable[[#This Row],[PWC]])-FCAP),0)</f>
        <v>#NAME?</v>
      </c>
      <c r="AD3313" s="13" t="e">
        <f ca="1">IF(CalcTable[[#This Row],[PWC]]&gt;SAT,CalcTable[[#This Row],[PWC]]-SAT,0)</f>
        <v>#NAME?</v>
      </c>
      <c r="AE3313" s="13" t="e">
        <f ca="1">CalcTable[[#This Row],[PWC]]-CalcTable[[#This Row],[PercAmt]]-CalcTable[[#This Row],[Runoff]]</f>
        <v>#NAME?</v>
      </c>
      <c r="AF3313" s="13" t="e">
        <f ca="1">CalcTable[[#This Row],[IrrAmt]]/1000*CUR_IRR_AREA*10000/IRR_EFF</f>
        <v>#NAME?</v>
      </c>
      <c r="AG3313" s="147"/>
      <c r="AH3313" s="13"/>
      <c r="AI3313" s="50">
        <v>0</v>
      </c>
      <c r="AJ3313" s="50">
        <v>0</v>
      </c>
      <c r="AK3313" s="50">
        <v>2.0525870524043515</v>
      </c>
      <c r="AL3313" s="50">
        <v>6.3261692434013526</v>
      </c>
      <c r="AM3313" s="50"/>
      <c r="AN3313" s="50"/>
      <c r="AO3313" s="50"/>
      <c r="AP3313" s="50"/>
      <c r="AQ3313" s="50"/>
      <c r="AR3313" s="50"/>
      <c r="AS3313" s="50"/>
      <c r="AT3313" s="50"/>
      <c r="AU3313" s="50"/>
      <c r="AV3313" s="50"/>
      <c r="AW3313" s="50"/>
      <c r="AX3313" s="50">
        <f t="shared" si="1047"/>
        <v>8.3787562958057045</v>
      </c>
      <c r="AY3313" s="50"/>
      <c r="AZ3313" s="50">
        <f t="shared" si="1037"/>
        <v>215.67224124170352</v>
      </c>
      <c r="BA3313" s="50">
        <f t="shared" si="1038"/>
        <v>332.06678413405143</v>
      </c>
      <c r="BB3313" s="50">
        <f t="shared" si="1039"/>
        <v>342.33689085984685</v>
      </c>
      <c r="BC3313" s="17">
        <f t="shared" si="1040"/>
        <v>19817</v>
      </c>
      <c r="BD3313" s="50">
        <f t="shared" si="1041"/>
        <v>8.3787562958057045</v>
      </c>
      <c r="BE3313" s="50">
        <f t="shared" si="1042"/>
        <v>215.67224124170352</v>
      </c>
      <c r="BF3313" s="50">
        <f t="shared" si="1048"/>
        <v>352.77112897854425</v>
      </c>
      <c r="BG3313" s="50"/>
      <c r="BH3313" s="17">
        <f t="shared" si="1043"/>
        <v>0</v>
      </c>
      <c r="BI3313" s="17">
        <f t="shared" si="1051"/>
        <v>3313</v>
      </c>
      <c r="BJ3313" s="17">
        <f t="shared" si="1049"/>
        <v>3313</v>
      </c>
      <c r="BK3313" s="150">
        <f t="shared" si="1050"/>
        <v>29787</v>
      </c>
      <c r="BL3313" s="50" t="e">
        <f t="shared" ca="1" si="1044"/>
        <v>#NAME?</v>
      </c>
      <c r="BM3313" s="50" t="e">
        <f t="shared" ca="1" si="1045"/>
        <v>#NAME?</v>
      </c>
      <c r="BN3313" s="50" t="e">
        <f t="shared" ca="1" si="1046"/>
        <v>#NAME?</v>
      </c>
    </row>
    <row r="3314" spans="1:66" x14ac:dyDescent="0.35">
      <c r="A3314" s="48">
        <v>29788</v>
      </c>
      <c r="B3314" s="17">
        <v>1981</v>
      </c>
      <c r="C3314" s="17">
        <v>7</v>
      </c>
      <c r="D3314" s="17">
        <v>202</v>
      </c>
      <c r="E3314" s="17">
        <v>21</v>
      </c>
      <c r="F3314" s="17">
        <v>3</v>
      </c>
      <c r="G3314" s="50">
        <v>14.4</v>
      </c>
      <c r="H3314" s="32">
        <v>3.6536627570300331</v>
      </c>
      <c r="I3314" s="50">
        <v>9.1666666666666661</v>
      </c>
      <c r="J3314" s="13">
        <v>2.2999999999999998</v>
      </c>
      <c r="K3314" s="13">
        <f t="shared" si="1032"/>
        <v>2.2999999999999998</v>
      </c>
      <c r="L3314" s="13">
        <f t="shared" si="1033"/>
        <v>0</v>
      </c>
      <c r="M3314" s="13" t="e">
        <f ca="1">CalcTable[[#This Row],[IWC]]-AE3313</f>
        <v>#NAME?</v>
      </c>
      <c r="N3314" s="13" t="e">
        <f ca="1">IF(CalcTable[[#This Row],[Day of Year]]&lt;123,FCAP,AE3313)</f>
        <v>#NAME?</v>
      </c>
      <c r="O3314" s="17" t="e">
        <f ca="1">IF(IRR_DRIP,5,COUNTIF('IDET Wind Values'!C3298:G3298,"&lt;="&amp;IRR_MAXWIND))</f>
        <v>#NAME?</v>
      </c>
      <c r="P3314" s="13" t="e">
        <f ca="1">CalcTable[[#This Row],[ET_o]]*KL</f>
        <v>#NAME?</v>
      </c>
      <c r="Q3314" s="13" t="e">
        <f ca="1">IF(WILTPT&lt;=0,1,MAX(0,MIN(1,(CalcTable[[#This Row],[IWC]]-WILTPT)/(MAD-WILTPT))))</f>
        <v>#NAME?</v>
      </c>
      <c r="R3314" s="13" t="e">
        <f ca="1">CalcTable[[#This Row],[ETMult]]*CalcTable[[#This Row],[ETb]]</f>
        <v>#NAME?</v>
      </c>
      <c r="S3314" s="13" t="b">
        <f>INDEX(IRR_LIST,CalcTable[[#This Row],[Day of Week]]+1)</f>
        <v>1</v>
      </c>
      <c r="T3314" s="13">
        <f t="shared" ca="1" si="1034"/>
        <v>6.5</v>
      </c>
      <c r="U3314" s="13" t="b">
        <f ca="1">IF(CalcTable[[#This Row],[IrrPrecip]]&gt;=IC_MM,FALSE,TRUE)</f>
        <v>1</v>
      </c>
      <c r="V3314" s="13" t="b">
        <f t="shared" si="1035"/>
        <v>1</v>
      </c>
      <c r="W3314" s="13" t="e">
        <f ca="1">IF(AND(IRR_DRIP=FALSE,CalcTable[[#This Row],[IrrHours]]&lt;=0),FALSE,TRUE)</f>
        <v>#NAME?</v>
      </c>
      <c r="X3314" s="13" t="e">
        <f ca="1">AND(CalcTable[[#This Row],[IrrDay]],CalcTable[[#This Row],[IrrRain]],CalcTable[[#This Row],[IrrWarm]],CalcTable[[#This Row],[IrrWindy]])</f>
        <v>#NAME?</v>
      </c>
      <c r="Y3314" s="13" t="e">
        <f t="shared" ca="1" si="1036"/>
        <v>#NAME?</v>
      </c>
      <c r="Z3314" s="13" t="e">
        <f ca="1">CalcTable[[#This Row],[IrrHours]]/5</f>
        <v>#NAME?</v>
      </c>
      <c r="AA3314" s="13" t="e">
        <f ca="1">IF(CalcTable[[#This Row],[IrrFlag]]=FALSE,0,MAX(0,CalcTable[[#This Row],[VolRednWind]]*(FCAP*IRR_TARGET-CalcTable[[#This Row],[IWC]])))</f>
        <v>#NAME?</v>
      </c>
      <c r="AB3314" s="13" t="e">
        <f ca="1">CalcTable[[#This Row],[IWC]]+CalcTable[[#This Row],[Eff Precip]]+CalcTable[[#This Row],[IrrAmt]]-CalcTable[[#This Row],[AET]]</f>
        <v>#NAME?</v>
      </c>
      <c r="AC3314" s="13" t="e">
        <f ca="1">IF(CalcTable[[#This Row],[PWC]]&gt;FCAP,MIN(24*PERC,MIN(SAT,CalcTable[[#This Row],[PWC]])-FCAP),0)</f>
        <v>#NAME?</v>
      </c>
      <c r="AD3314" s="13" t="e">
        <f ca="1">IF(CalcTable[[#This Row],[PWC]]&gt;SAT,CalcTable[[#This Row],[PWC]]-SAT,0)</f>
        <v>#NAME?</v>
      </c>
      <c r="AE3314" s="13" t="e">
        <f ca="1">CalcTable[[#This Row],[PWC]]-CalcTable[[#This Row],[PercAmt]]-CalcTable[[#This Row],[Runoff]]</f>
        <v>#NAME?</v>
      </c>
      <c r="AF3314" s="13" t="e">
        <f ca="1">CalcTable[[#This Row],[IrrAmt]]/1000*CUR_IRR_AREA*10000/IRR_EFF</f>
        <v>#NAME?</v>
      </c>
      <c r="AG3314" s="147"/>
      <c r="AH3314" s="13"/>
      <c r="AI3314" s="50">
        <v>0</v>
      </c>
      <c r="AJ3314" s="50">
        <v>0</v>
      </c>
      <c r="AK3314" s="50">
        <v>0</v>
      </c>
      <c r="AL3314" s="50">
        <v>0</v>
      </c>
      <c r="AM3314" s="50"/>
      <c r="AN3314" s="50"/>
      <c r="AO3314" s="50"/>
      <c r="AP3314" s="50"/>
      <c r="AQ3314" s="50"/>
      <c r="AR3314" s="50"/>
      <c r="AS3314" s="50"/>
      <c r="AT3314" s="50"/>
      <c r="AU3314" s="50"/>
      <c r="AV3314" s="50"/>
      <c r="AW3314" s="50"/>
      <c r="AX3314" s="50">
        <f t="shared" si="1047"/>
        <v>0</v>
      </c>
      <c r="AY3314" s="50"/>
      <c r="AZ3314" s="50">
        <f t="shared" si="1037"/>
        <v>0</v>
      </c>
      <c r="BA3314" s="50">
        <f t="shared" si="1038"/>
        <v>0</v>
      </c>
      <c r="BB3314" s="50">
        <f t="shared" si="1039"/>
        <v>0</v>
      </c>
      <c r="BC3314" s="17">
        <f t="shared" si="1040"/>
        <v>19817</v>
      </c>
      <c r="BD3314" s="50">
        <f t="shared" si="1041"/>
        <v>0</v>
      </c>
      <c r="BE3314" s="50">
        <f t="shared" si="1042"/>
        <v>0</v>
      </c>
      <c r="BF3314" s="50">
        <f t="shared" si="1048"/>
        <v>0</v>
      </c>
      <c r="BG3314" s="50"/>
      <c r="BH3314" s="17">
        <f t="shared" si="1043"/>
        <v>0</v>
      </c>
      <c r="BI3314" s="17">
        <f t="shared" si="1051"/>
        <v>3314</v>
      </c>
      <c r="BJ3314" s="17">
        <f t="shared" si="1049"/>
        <v>3314</v>
      </c>
      <c r="BK3314" s="150">
        <f t="shared" si="1050"/>
        <v>29788</v>
      </c>
      <c r="BL3314" s="50" t="e">
        <f t="shared" ca="1" si="1044"/>
        <v>#NAME?</v>
      </c>
      <c r="BM3314" s="50" t="e">
        <f t="shared" ca="1" si="1045"/>
        <v>#NAME?</v>
      </c>
      <c r="BN3314" s="50" t="e">
        <f t="shared" ca="1" si="1046"/>
        <v>#NAME?</v>
      </c>
    </row>
    <row r="3315" spans="1:66" x14ac:dyDescent="0.35">
      <c r="A3315" s="48">
        <v>29789</v>
      </c>
      <c r="B3315" s="17">
        <v>1981</v>
      </c>
      <c r="C3315" s="17">
        <v>7</v>
      </c>
      <c r="D3315" s="17">
        <v>203</v>
      </c>
      <c r="E3315" s="17">
        <v>22</v>
      </c>
      <c r="F3315" s="17">
        <v>4</v>
      </c>
      <c r="G3315" s="50">
        <v>13.7</v>
      </c>
      <c r="H3315" s="32">
        <v>4.1147771964207722</v>
      </c>
      <c r="I3315" s="50">
        <v>15.333333333333334</v>
      </c>
      <c r="J3315" s="13">
        <v>2.1</v>
      </c>
      <c r="K3315" s="13">
        <f t="shared" si="1032"/>
        <v>2.1</v>
      </c>
      <c r="L3315" s="13">
        <f t="shared" si="1033"/>
        <v>0</v>
      </c>
      <c r="M3315" s="13" t="e">
        <f ca="1">CalcTable[[#This Row],[IWC]]-AE3314</f>
        <v>#NAME?</v>
      </c>
      <c r="N3315" s="13" t="e">
        <f ca="1">IF(CalcTable[[#This Row],[Day of Year]]&lt;123,FCAP,AE3314)</f>
        <v>#NAME?</v>
      </c>
      <c r="O3315" s="17" t="e">
        <f ca="1">IF(IRR_DRIP,5,COUNTIF('IDET Wind Values'!C3299:G3299,"&lt;="&amp;IRR_MAXWIND))</f>
        <v>#NAME?</v>
      </c>
      <c r="P3315" s="13" t="e">
        <f ca="1">CalcTable[[#This Row],[ET_o]]*KL</f>
        <v>#NAME?</v>
      </c>
      <c r="Q3315" s="13" t="e">
        <f ca="1">IF(WILTPT&lt;=0,1,MAX(0,MIN(1,(CalcTable[[#This Row],[IWC]]-WILTPT)/(MAD-WILTPT))))</f>
        <v>#NAME?</v>
      </c>
      <c r="R3315" s="13" t="e">
        <f ca="1">CalcTable[[#This Row],[ETMult]]*CalcTable[[#This Row],[ETb]]</f>
        <v>#NAME?</v>
      </c>
      <c r="S3315" s="13" t="b">
        <f>INDEX(IRR_LIST,CalcTable[[#This Row],[Day of Week]]+1)</f>
        <v>0</v>
      </c>
      <c r="T3315" s="13">
        <f t="shared" ca="1" si="1034"/>
        <v>2.6999999999999997</v>
      </c>
      <c r="U3315" s="13" t="b">
        <f ca="1">IF(CalcTable[[#This Row],[IrrPrecip]]&gt;=IC_MM,FALSE,TRUE)</f>
        <v>1</v>
      </c>
      <c r="V3315" s="13" t="b">
        <f t="shared" si="1035"/>
        <v>1</v>
      </c>
      <c r="W3315" s="13" t="e">
        <f ca="1">IF(AND(IRR_DRIP=FALSE,CalcTable[[#This Row],[IrrHours]]&lt;=0),FALSE,TRUE)</f>
        <v>#NAME?</v>
      </c>
      <c r="X3315" s="13" t="e">
        <f ca="1">AND(CalcTable[[#This Row],[IrrDay]],CalcTable[[#This Row],[IrrRain]],CalcTable[[#This Row],[IrrWarm]],CalcTable[[#This Row],[IrrWindy]])</f>
        <v>#NAME?</v>
      </c>
      <c r="Y3315" s="13" t="e">
        <f t="shared" ca="1" si="1036"/>
        <v>#NAME?</v>
      </c>
      <c r="Z3315" s="13" t="e">
        <f ca="1">CalcTable[[#This Row],[IrrHours]]/5</f>
        <v>#NAME?</v>
      </c>
      <c r="AA3315" s="13" t="e">
        <f ca="1">IF(CalcTable[[#This Row],[IrrFlag]]=FALSE,0,MAX(0,CalcTable[[#This Row],[VolRednWind]]*(FCAP*IRR_TARGET-CalcTable[[#This Row],[IWC]])))</f>
        <v>#NAME?</v>
      </c>
      <c r="AB3315" s="13" t="e">
        <f ca="1">CalcTable[[#This Row],[IWC]]+CalcTable[[#This Row],[Eff Precip]]+CalcTable[[#This Row],[IrrAmt]]-CalcTable[[#This Row],[AET]]</f>
        <v>#NAME?</v>
      </c>
      <c r="AC3315" s="13" t="e">
        <f ca="1">IF(CalcTable[[#This Row],[PWC]]&gt;FCAP,MIN(24*PERC,MIN(SAT,CalcTable[[#This Row],[PWC]])-FCAP),0)</f>
        <v>#NAME?</v>
      </c>
      <c r="AD3315" s="13" t="e">
        <f ca="1">IF(CalcTable[[#This Row],[PWC]]&gt;SAT,CalcTable[[#This Row],[PWC]]-SAT,0)</f>
        <v>#NAME?</v>
      </c>
      <c r="AE3315" s="13" t="e">
        <f ca="1">CalcTable[[#This Row],[PWC]]-CalcTable[[#This Row],[PercAmt]]-CalcTable[[#This Row],[Runoff]]</f>
        <v>#NAME?</v>
      </c>
      <c r="AF3315" s="13" t="e">
        <f ca="1">CalcTable[[#This Row],[IrrAmt]]/1000*CUR_IRR_AREA*10000/IRR_EFF</f>
        <v>#NAME?</v>
      </c>
      <c r="AG3315" s="147"/>
      <c r="AH3315" s="13"/>
      <c r="AI3315" s="50">
        <v>0</v>
      </c>
      <c r="AJ3315" s="50">
        <v>0</v>
      </c>
      <c r="AK3315" s="50">
        <v>0</v>
      </c>
      <c r="AL3315" s="50">
        <v>4.2895145163665198</v>
      </c>
      <c r="AM3315" s="50"/>
      <c r="AN3315" s="50"/>
      <c r="AO3315" s="50"/>
      <c r="AP3315" s="50"/>
      <c r="AQ3315" s="50"/>
      <c r="AR3315" s="50"/>
      <c r="AS3315" s="50"/>
      <c r="AT3315" s="50"/>
      <c r="AU3315" s="50"/>
      <c r="AV3315" s="50"/>
      <c r="AW3315" s="50"/>
      <c r="AX3315" s="50">
        <f t="shared" si="1047"/>
        <v>4.2895145163665198</v>
      </c>
      <c r="AY3315" s="50"/>
      <c r="AZ3315" s="50">
        <f t="shared" si="1037"/>
        <v>125.82575914675125</v>
      </c>
      <c r="BA3315" s="50">
        <f t="shared" si="1038"/>
        <v>193.73172440055353</v>
      </c>
      <c r="BB3315" s="50">
        <f t="shared" si="1039"/>
        <v>199.72342721706551</v>
      </c>
      <c r="BC3315" s="17">
        <f t="shared" si="1040"/>
        <v>19817</v>
      </c>
      <c r="BD3315" s="50">
        <f t="shared" si="1041"/>
        <v>4.2895145163665198</v>
      </c>
      <c r="BE3315" s="50">
        <f t="shared" si="1042"/>
        <v>125.82575914675125</v>
      </c>
      <c r="BF3315" s="50">
        <f t="shared" si="1048"/>
        <v>205.81088624676838</v>
      </c>
      <c r="BG3315" s="50"/>
      <c r="BH3315" s="17">
        <f t="shared" si="1043"/>
        <v>0</v>
      </c>
      <c r="BI3315" s="17">
        <f t="shared" si="1051"/>
        <v>3315</v>
      </c>
      <c r="BJ3315" s="17">
        <f t="shared" si="1049"/>
        <v>3315</v>
      </c>
      <c r="BK3315" s="150">
        <f t="shared" si="1050"/>
        <v>29789</v>
      </c>
      <c r="BL3315" s="50" t="e">
        <f t="shared" ca="1" si="1044"/>
        <v>#NAME?</v>
      </c>
      <c r="BM3315" s="50" t="e">
        <f t="shared" ca="1" si="1045"/>
        <v>#NAME?</v>
      </c>
      <c r="BN3315" s="50" t="e">
        <f t="shared" ca="1" si="1046"/>
        <v>#NAME?</v>
      </c>
    </row>
    <row r="3316" spans="1:66" x14ac:dyDescent="0.35">
      <c r="A3316" s="48">
        <v>29790</v>
      </c>
      <c r="B3316" s="17">
        <v>1981</v>
      </c>
      <c r="C3316" s="17">
        <v>7</v>
      </c>
      <c r="D3316" s="17">
        <v>204</v>
      </c>
      <c r="E3316" s="17">
        <v>23</v>
      </c>
      <c r="F3316" s="17">
        <v>5</v>
      </c>
      <c r="G3316" s="50">
        <v>12.6</v>
      </c>
      <c r="H3316" s="32">
        <v>3.1844225714445322</v>
      </c>
      <c r="I3316" s="50">
        <v>21.333333333333332</v>
      </c>
      <c r="J3316" s="13">
        <v>3.2</v>
      </c>
      <c r="K3316" s="13">
        <f t="shared" si="1032"/>
        <v>3.2</v>
      </c>
      <c r="L3316" s="13">
        <f t="shared" si="1033"/>
        <v>0</v>
      </c>
      <c r="M3316" s="13" t="e">
        <f ca="1">CalcTable[[#This Row],[IWC]]-AE3315</f>
        <v>#NAME?</v>
      </c>
      <c r="N3316" s="13" t="e">
        <f ca="1">IF(CalcTable[[#This Row],[Day of Year]]&lt;123,FCAP,AE3315)</f>
        <v>#NAME?</v>
      </c>
      <c r="O3316" s="17" t="e">
        <f ca="1">IF(IRR_DRIP,5,COUNTIF('IDET Wind Values'!C3300:G3300,"&lt;="&amp;IRR_MAXWIND))</f>
        <v>#NAME?</v>
      </c>
      <c r="P3316" s="13" t="e">
        <f ca="1">CalcTable[[#This Row],[ET_o]]*KL</f>
        <v>#NAME?</v>
      </c>
      <c r="Q3316" s="13" t="e">
        <f ca="1">IF(WILTPT&lt;=0,1,MAX(0,MIN(1,(CalcTable[[#This Row],[IWC]]-WILTPT)/(MAD-WILTPT))))</f>
        <v>#NAME?</v>
      </c>
      <c r="R3316" s="13" t="e">
        <f ca="1">CalcTable[[#This Row],[ETMult]]*CalcTable[[#This Row],[ETb]]</f>
        <v>#NAME?</v>
      </c>
      <c r="S3316" s="13" t="b">
        <f>INDEX(IRR_LIST,CalcTable[[#This Row],[Day of Week]]+1)</f>
        <v>1</v>
      </c>
      <c r="T3316" s="13">
        <f t="shared" ca="1" si="1034"/>
        <v>4.4000000000000004</v>
      </c>
      <c r="U3316" s="13" t="b">
        <f ca="1">IF(CalcTable[[#This Row],[IrrPrecip]]&gt;=IC_MM,FALSE,TRUE)</f>
        <v>1</v>
      </c>
      <c r="V3316" s="13" t="b">
        <f t="shared" si="1035"/>
        <v>1</v>
      </c>
      <c r="W3316" s="13" t="e">
        <f ca="1">IF(AND(IRR_DRIP=FALSE,CalcTable[[#This Row],[IrrHours]]&lt;=0),FALSE,TRUE)</f>
        <v>#NAME?</v>
      </c>
      <c r="X3316" s="13" t="e">
        <f ca="1">AND(CalcTable[[#This Row],[IrrDay]],CalcTable[[#This Row],[IrrRain]],CalcTable[[#This Row],[IrrWarm]],CalcTable[[#This Row],[IrrWindy]])</f>
        <v>#NAME?</v>
      </c>
      <c r="Y3316" s="13" t="e">
        <f t="shared" ca="1" si="1036"/>
        <v>#NAME?</v>
      </c>
      <c r="Z3316" s="13" t="e">
        <f ca="1">CalcTable[[#This Row],[IrrHours]]/5</f>
        <v>#NAME?</v>
      </c>
      <c r="AA3316" s="13" t="e">
        <f ca="1">IF(CalcTable[[#This Row],[IrrFlag]]=FALSE,0,MAX(0,CalcTable[[#This Row],[VolRednWind]]*(FCAP*IRR_TARGET-CalcTable[[#This Row],[IWC]])))</f>
        <v>#NAME?</v>
      </c>
      <c r="AB3316" s="13" t="e">
        <f ca="1">CalcTable[[#This Row],[IWC]]+CalcTable[[#This Row],[Eff Precip]]+CalcTable[[#This Row],[IrrAmt]]-CalcTable[[#This Row],[AET]]</f>
        <v>#NAME?</v>
      </c>
      <c r="AC3316" s="13" t="e">
        <f ca="1">IF(CalcTable[[#This Row],[PWC]]&gt;FCAP,MIN(24*PERC,MIN(SAT,CalcTable[[#This Row],[PWC]])-FCAP),0)</f>
        <v>#NAME?</v>
      </c>
      <c r="AD3316" s="13" t="e">
        <f ca="1">IF(CalcTable[[#This Row],[PWC]]&gt;SAT,CalcTable[[#This Row],[PWC]]-SAT,0)</f>
        <v>#NAME?</v>
      </c>
      <c r="AE3316" s="13" t="e">
        <f ca="1">CalcTable[[#This Row],[PWC]]-CalcTable[[#This Row],[PercAmt]]-CalcTable[[#This Row],[Runoff]]</f>
        <v>#NAME?</v>
      </c>
      <c r="AF3316" s="13" t="e">
        <f ca="1">CalcTable[[#This Row],[IrrAmt]]/1000*CUR_IRR_AREA*10000/IRR_EFF</f>
        <v>#NAME?</v>
      </c>
      <c r="AG3316" s="147"/>
      <c r="AH3316" s="13"/>
      <c r="AI3316" s="50">
        <v>0</v>
      </c>
      <c r="AJ3316" s="50">
        <v>0</v>
      </c>
      <c r="AK3316" s="50">
        <v>0</v>
      </c>
      <c r="AL3316" s="50">
        <v>0</v>
      </c>
      <c r="AM3316" s="50"/>
      <c r="AN3316" s="50"/>
      <c r="AO3316" s="50"/>
      <c r="AP3316" s="50"/>
      <c r="AQ3316" s="50"/>
      <c r="AR3316" s="50"/>
      <c r="AS3316" s="50"/>
      <c r="AT3316" s="50"/>
      <c r="AU3316" s="50"/>
      <c r="AV3316" s="50"/>
      <c r="AW3316" s="50"/>
      <c r="AX3316" s="50">
        <f t="shared" si="1047"/>
        <v>0</v>
      </c>
      <c r="AY3316" s="50"/>
      <c r="AZ3316" s="50">
        <f t="shared" si="1037"/>
        <v>0</v>
      </c>
      <c r="BA3316" s="50">
        <f t="shared" si="1038"/>
        <v>0</v>
      </c>
      <c r="BB3316" s="50">
        <f t="shared" si="1039"/>
        <v>0</v>
      </c>
      <c r="BC3316" s="17">
        <f t="shared" si="1040"/>
        <v>19817</v>
      </c>
      <c r="BD3316" s="50">
        <f t="shared" si="1041"/>
        <v>0</v>
      </c>
      <c r="BE3316" s="50">
        <f t="shared" si="1042"/>
        <v>0</v>
      </c>
      <c r="BF3316" s="50">
        <f t="shared" si="1048"/>
        <v>0</v>
      </c>
      <c r="BG3316" s="50"/>
      <c r="BH3316" s="17">
        <f t="shared" si="1043"/>
        <v>0</v>
      </c>
      <c r="BI3316" s="17">
        <f t="shared" si="1051"/>
        <v>3316</v>
      </c>
      <c r="BJ3316" s="17">
        <f t="shared" si="1049"/>
        <v>3316</v>
      </c>
      <c r="BK3316" s="150">
        <f t="shared" si="1050"/>
        <v>29790</v>
      </c>
      <c r="BL3316" s="50" t="e">
        <f t="shared" ca="1" si="1044"/>
        <v>#NAME?</v>
      </c>
      <c r="BM3316" s="50" t="e">
        <f t="shared" ca="1" si="1045"/>
        <v>#NAME?</v>
      </c>
      <c r="BN3316" s="50" t="e">
        <f t="shared" ca="1" si="1046"/>
        <v>#NAME?</v>
      </c>
    </row>
    <row r="3317" spans="1:66" x14ac:dyDescent="0.35">
      <c r="A3317" s="48">
        <v>29791</v>
      </c>
      <c r="B3317" s="17">
        <v>1981</v>
      </c>
      <c r="C3317" s="17">
        <v>7</v>
      </c>
      <c r="D3317" s="17">
        <v>205</v>
      </c>
      <c r="E3317" s="17">
        <v>24</v>
      </c>
      <c r="F3317" s="17">
        <v>6</v>
      </c>
      <c r="G3317" s="50">
        <v>11</v>
      </c>
      <c r="H3317" s="32">
        <v>2.6998140459900255</v>
      </c>
      <c r="I3317" s="50">
        <v>17.666666666666668</v>
      </c>
      <c r="J3317" s="13">
        <v>19.8</v>
      </c>
      <c r="K3317" s="13">
        <f t="shared" si="1032"/>
        <v>19.8</v>
      </c>
      <c r="L3317" s="13">
        <f t="shared" si="1033"/>
        <v>11.100000000000001</v>
      </c>
      <c r="M3317" s="13" t="e">
        <f ca="1">CalcTable[[#This Row],[IWC]]-AE3316</f>
        <v>#NAME?</v>
      </c>
      <c r="N3317" s="13" t="e">
        <f ca="1">IF(CalcTable[[#This Row],[Day of Year]]&lt;123,FCAP,AE3316)</f>
        <v>#NAME?</v>
      </c>
      <c r="O3317" s="17" t="e">
        <f ca="1">IF(IRR_DRIP,5,COUNTIF('IDET Wind Values'!C3301:G3301,"&lt;="&amp;IRR_MAXWIND))</f>
        <v>#NAME?</v>
      </c>
      <c r="P3317" s="13" t="e">
        <f ca="1">CalcTable[[#This Row],[ET_o]]*KL</f>
        <v>#NAME?</v>
      </c>
      <c r="Q3317" s="13" t="e">
        <f ca="1">IF(WILTPT&lt;=0,1,MAX(0,MIN(1,(CalcTable[[#This Row],[IWC]]-WILTPT)/(MAD-WILTPT))))</f>
        <v>#NAME?</v>
      </c>
      <c r="R3317" s="13" t="e">
        <f ca="1">CalcTable[[#This Row],[ETMult]]*CalcTable[[#This Row],[ETb]]</f>
        <v>#NAME?</v>
      </c>
      <c r="S3317" s="13" t="b">
        <f>INDEX(IRR_LIST,CalcTable[[#This Row],[Day of Week]]+1)</f>
        <v>0</v>
      </c>
      <c r="T3317" s="13">
        <f t="shared" ca="1" si="1034"/>
        <v>5.3000000000000007</v>
      </c>
      <c r="U3317" s="13" t="b">
        <f ca="1">IF(CalcTable[[#This Row],[IrrPrecip]]&gt;=IC_MM,FALSE,TRUE)</f>
        <v>1</v>
      </c>
      <c r="V3317" s="13" t="b">
        <f t="shared" si="1035"/>
        <v>1</v>
      </c>
      <c r="W3317" s="13" t="e">
        <f ca="1">IF(AND(IRR_DRIP=FALSE,CalcTable[[#This Row],[IrrHours]]&lt;=0),FALSE,TRUE)</f>
        <v>#NAME?</v>
      </c>
      <c r="X3317" s="13" t="e">
        <f ca="1">AND(CalcTable[[#This Row],[IrrDay]],CalcTable[[#This Row],[IrrRain]],CalcTable[[#This Row],[IrrWarm]],CalcTable[[#This Row],[IrrWindy]])</f>
        <v>#NAME?</v>
      </c>
      <c r="Y3317" s="13" t="e">
        <f t="shared" ca="1" si="1036"/>
        <v>#NAME?</v>
      </c>
      <c r="Z3317" s="13" t="e">
        <f ca="1">CalcTable[[#This Row],[IrrHours]]/5</f>
        <v>#NAME?</v>
      </c>
      <c r="AA3317" s="13" t="e">
        <f ca="1">IF(CalcTable[[#This Row],[IrrFlag]]=FALSE,0,MAX(0,CalcTable[[#This Row],[VolRednWind]]*(FCAP*IRR_TARGET-CalcTable[[#This Row],[IWC]])))</f>
        <v>#NAME?</v>
      </c>
      <c r="AB3317" s="13" t="e">
        <f ca="1">CalcTable[[#This Row],[IWC]]+CalcTable[[#This Row],[Eff Precip]]+CalcTable[[#This Row],[IrrAmt]]-CalcTable[[#This Row],[AET]]</f>
        <v>#NAME?</v>
      </c>
      <c r="AC3317" s="13" t="e">
        <f ca="1">IF(CalcTable[[#This Row],[PWC]]&gt;FCAP,MIN(24*PERC,MIN(SAT,CalcTable[[#This Row],[PWC]])-FCAP),0)</f>
        <v>#NAME?</v>
      </c>
      <c r="AD3317" s="13" t="e">
        <f ca="1">IF(CalcTable[[#This Row],[PWC]]&gt;SAT,CalcTable[[#This Row],[PWC]]-SAT,0)</f>
        <v>#NAME?</v>
      </c>
      <c r="AE3317" s="13" t="e">
        <f ca="1">CalcTable[[#This Row],[PWC]]-CalcTable[[#This Row],[PercAmt]]-CalcTable[[#This Row],[Runoff]]</f>
        <v>#NAME?</v>
      </c>
      <c r="AF3317" s="13" t="e">
        <f ca="1">CalcTable[[#This Row],[IrrAmt]]/1000*CUR_IRR_AREA*10000/IRR_EFF</f>
        <v>#NAME?</v>
      </c>
      <c r="AG3317" s="147"/>
      <c r="AH3317" s="13"/>
      <c r="AI3317" s="50">
        <v>0</v>
      </c>
      <c r="AJ3317" s="50">
        <v>0</v>
      </c>
      <c r="AK3317" s="50">
        <v>0</v>
      </c>
      <c r="AL3317" s="50">
        <v>4.0314324142944926</v>
      </c>
      <c r="AM3317" s="50"/>
      <c r="AN3317" s="50"/>
      <c r="AO3317" s="50"/>
      <c r="AP3317" s="50"/>
      <c r="AQ3317" s="50"/>
      <c r="AR3317" s="50"/>
      <c r="AS3317" s="50"/>
      <c r="AT3317" s="50"/>
      <c r="AU3317" s="50"/>
      <c r="AV3317" s="50"/>
      <c r="AW3317" s="50"/>
      <c r="AX3317" s="50">
        <f t="shared" si="1047"/>
        <v>4.0314324142944926</v>
      </c>
      <c r="AY3317" s="50"/>
      <c r="AZ3317" s="50">
        <f t="shared" si="1037"/>
        <v>118.25535081930512</v>
      </c>
      <c r="BA3317" s="50">
        <f t="shared" si="1038"/>
        <v>182.07569888051742</v>
      </c>
      <c r="BB3317" s="50">
        <f t="shared" si="1039"/>
        <v>187.70690606238909</v>
      </c>
      <c r="BC3317" s="17">
        <f t="shared" si="1040"/>
        <v>19817</v>
      </c>
      <c r="BD3317" s="50">
        <f t="shared" si="1041"/>
        <v>4.0314324142944926</v>
      </c>
      <c r="BE3317" s="50">
        <f t="shared" si="1042"/>
        <v>118.25535081930512</v>
      </c>
      <c r="BF3317" s="50">
        <f t="shared" si="1048"/>
        <v>193.42810820761969</v>
      </c>
      <c r="BG3317" s="50"/>
      <c r="BH3317" s="17">
        <f t="shared" si="1043"/>
        <v>0</v>
      </c>
      <c r="BI3317" s="17">
        <f t="shared" si="1051"/>
        <v>3317</v>
      </c>
      <c r="BJ3317" s="17">
        <f t="shared" si="1049"/>
        <v>3317</v>
      </c>
      <c r="BK3317" s="150">
        <f t="shared" si="1050"/>
        <v>29791</v>
      </c>
      <c r="BL3317" s="50" t="e">
        <f t="shared" ca="1" si="1044"/>
        <v>#NAME?</v>
      </c>
      <c r="BM3317" s="50" t="e">
        <f t="shared" ca="1" si="1045"/>
        <v>#NAME?</v>
      </c>
      <c r="BN3317" s="50" t="e">
        <f t="shared" ca="1" si="1046"/>
        <v>#NAME?</v>
      </c>
    </row>
    <row r="3318" spans="1:66" x14ac:dyDescent="0.35">
      <c r="A3318" s="48">
        <v>29792</v>
      </c>
      <c r="B3318" s="17">
        <v>1981</v>
      </c>
      <c r="C3318" s="17">
        <v>7</v>
      </c>
      <c r="D3318" s="17">
        <v>206</v>
      </c>
      <c r="E3318" s="17">
        <v>25</v>
      </c>
      <c r="F3318" s="17">
        <v>7</v>
      </c>
      <c r="G3318" s="50">
        <v>5.0999999999999996</v>
      </c>
      <c r="H3318" s="32">
        <v>3.5964546995509639</v>
      </c>
      <c r="I3318" s="50">
        <v>6</v>
      </c>
      <c r="J3318" s="13">
        <v>0</v>
      </c>
      <c r="K3318" s="13">
        <f t="shared" si="1032"/>
        <v>0</v>
      </c>
      <c r="L3318" s="13">
        <f t="shared" si="1033"/>
        <v>0</v>
      </c>
      <c r="M3318" s="13" t="e">
        <f ca="1">CalcTable[[#This Row],[IWC]]-AE3317</f>
        <v>#NAME?</v>
      </c>
      <c r="N3318" s="13" t="e">
        <f ca="1">IF(CalcTable[[#This Row],[Day of Year]]&lt;123,FCAP,AE3317)</f>
        <v>#NAME?</v>
      </c>
      <c r="O3318" s="17" t="e">
        <f ca="1">IF(IRR_DRIP,5,COUNTIF('IDET Wind Values'!C3302:G3302,"&lt;="&amp;IRR_MAXWIND))</f>
        <v>#NAME?</v>
      </c>
      <c r="P3318" s="13" t="e">
        <f ca="1">CalcTable[[#This Row],[ET_o]]*KL</f>
        <v>#NAME?</v>
      </c>
      <c r="Q3318" s="13" t="e">
        <f ca="1">IF(WILTPT&lt;=0,1,MAX(0,MIN(1,(CalcTable[[#This Row],[IWC]]-WILTPT)/(MAD-WILTPT))))</f>
        <v>#NAME?</v>
      </c>
      <c r="R3318" s="13" t="e">
        <f ca="1">CalcTable[[#This Row],[ETMult]]*CalcTable[[#This Row],[ETb]]</f>
        <v>#NAME?</v>
      </c>
      <c r="S3318" s="13" t="b">
        <f>INDEX(IRR_LIST,CalcTable[[#This Row],[Day of Week]]+1)</f>
        <v>0</v>
      </c>
      <c r="T3318" s="13">
        <f t="shared" ca="1" si="1034"/>
        <v>23</v>
      </c>
      <c r="U3318" s="13" t="b">
        <f ca="1">IF(CalcTable[[#This Row],[IrrPrecip]]&gt;=IC_MM,FALSE,TRUE)</f>
        <v>0</v>
      </c>
      <c r="V3318" s="13" t="b">
        <f t="shared" si="1035"/>
        <v>1</v>
      </c>
      <c r="W3318" s="13" t="e">
        <f ca="1">IF(AND(IRR_DRIP=FALSE,CalcTable[[#This Row],[IrrHours]]&lt;=0),FALSE,TRUE)</f>
        <v>#NAME?</v>
      </c>
      <c r="X3318" s="13" t="e">
        <f ca="1">AND(CalcTable[[#This Row],[IrrDay]],CalcTable[[#This Row],[IrrRain]],CalcTable[[#This Row],[IrrWarm]],CalcTable[[#This Row],[IrrWindy]])</f>
        <v>#NAME?</v>
      </c>
      <c r="Y3318" s="13" t="e">
        <f t="shared" ca="1" si="1036"/>
        <v>#NAME?</v>
      </c>
      <c r="Z3318" s="13" t="e">
        <f ca="1">CalcTable[[#This Row],[IrrHours]]/5</f>
        <v>#NAME?</v>
      </c>
      <c r="AA3318" s="13" t="e">
        <f ca="1">IF(CalcTable[[#This Row],[IrrFlag]]=FALSE,0,MAX(0,CalcTable[[#This Row],[VolRednWind]]*(FCAP*IRR_TARGET-CalcTable[[#This Row],[IWC]])))</f>
        <v>#NAME?</v>
      </c>
      <c r="AB3318" s="13" t="e">
        <f ca="1">CalcTable[[#This Row],[IWC]]+CalcTable[[#This Row],[Eff Precip]]+CalcTable[[#This Row],[IrrAmt]]-CalcTable[[#This Row],[AET]]</f>
        <v>#NAME?</v>
      </c>
      <c r="AC3318" s="13" t="e">
        <f ca="1">IF(CalcTable[[#This Row],[PWC]]&gt;FCAP,MIN(24*PERC,MIN(SAT,CalcTable[[#This Row],[PWC]])-FCAP),0)</f>
        <v>#NAME?</v>
      </c>
      <c r="AD3318" s="13" t="e">
        <f ca="1">IF(CalcTable[[#This Row],[PWC]]&gt;SAT,CalcTable[[#This Row],[PWC]]-SAT,0)</f>
        <v>#NAME?</v>
      </c>
      <c r="AE3318" s="13" t="e">
        <f ca="1">CalcTable[[#This Row],[PWC]]-CalcTable[[#This Row],[PercAmt]]-CalcTable[[#This Row],[Runoff]]</f>
        <v>#NAME?</v>
      </c>
      <c r="AF3318" s="13" t="e">
        <f ca="1">CalcTable[[#This Row],[IrrAmt]]/1000*CUR_IRR_AREA*10000/IRR_EFF</f>
        <v>#NAME?</v>
      </c>
      <c r="AG3318" s="147"/>
      <c r="AH3318" s="13"/>
      <c r="AI3318" s="50">
        <v>0</v>
      </c>
      <c r="AJ3318" s="50">
        <v>0</v>
      </c>
      <c r="AK3318" s="50">
        <v>0</v>
      </c>
      <c r="AL3318" s="50">
        <v>0</v>
      </c>
      <c r="AM3318" s="50"/>
      <c r="AN3318" s="50"/>
      <c r="AO3318" s="50"/>
      <c r="AP3318" s="50"/>
      <c r="AQ3318" s="50"/>
      <c r="AR3318" s="50"/>
      <c r="AS3318" s="50"/>
      <c r="AT3318" s="50"/>
      <c r="AU3318" s="50"/>
      <c r="AV3318" s="50"/>
      <c r="AW3318" s="50"/>
      <c r="AX3318" s="50">
        <f t="shared" si="1047"/>
        <v>0</v>
      </c>
      <c r="AY3318" s="50"/>
      <c r="AZ3318" s="50">
        <f t="shared" si="1037"/>
        <v>0</v>
      </c>
      <c r="BA3318" s="50">
        <f t="shared" si="1038"/>
        <v>0</v>
      </c>
      <c r="BB3318" s="50">
        <f t="shared" si="1039"/>
        <v>0</v>
      </c>
      <c r="BC3318" s="17">
        <f t="shared" si="1040"/>
        <v>19817</v>
      </c>
      <c r="BD3318" s="50">
        <f t="shared" si="1041"/>
        <v>0</v>
      </c>
      <c r="BE3318" s="50">
        <f t="shared" si="1042"/>
        <v>0</v>
      </c>
      <c r="BF3318" s="50">
        <f t="shared" si="1048"/>
        <v>0</v>
      </c>
      <c r="BG3318" s="50"/>
      <c r="BH3318" s="17">
        <f t="shared" si="1043"/>
        <v>0</v>
      </c>
      <c r="BI3318" s="17">
        <f t="shared" si="1051"/>
        <v>3318</v>
      </c>
      <c r="BJ3318" s="17">
        <f t="shared" si="1049"/>
        <v>3318</v>
      </c>
      <c r="BK3318" s="150">
        <f t="shared" si="1050"/>
        <v>29792</v>
      </c>
      <c r="BL3318" s="50" t="e">
        <f t="shared" ca="1" si="1044"/>
        <v>#NAME?</v>
      </c>
      <c r="BM3318" s="50" t="e">
        <f t="shared" ca="1" si="1045"/>
        <v>#NAME?</v>
      </c>
      <c r="BN3318" s="50" t="e">
        <f t="shared" ca="1" si="1046"/>
        <v>#NAME?</v>
      </c>
    </row>
    <row r="3319" spans="1:66" x14ac:dyDescent="0.35">
      <c r="A3319" s="48">
        <v>29793</v>
      </c>
      <c r="B3319" s="17">
        <v>1981</v>
      </c>
      <c r="C3319" s="17">
        <v>7</v>
      </c>
      <c r="D3319" s="17">
        <v>207</v>
      </c>
      <c r="E3319" s="17">
        <v>26</v>
      </c>
      <c r="F3319" s="17">
        <v>1</v>
      </c>
      <c r="G3319" s="50">
        <v>6.4</v>
      </c>
      <c r="H3319" s="32">
        <v>4.7031968382337581</v>
      </c>
      <c r="I3319" s="50">
        <v>8.8333333333333339</v>
      </c>
      <c r="J3319" s="13">
        <v>0</v>
      </c>
      <c r="K3319" s="13">
        <f t="shared" si="1032"/>
        <v>0</v>
      </c>
      <c r="L3319" s="13">
        <f t="shared" si="1033"/>
        <v>0</v>
      </c>
      <c r="M3319" s="13" t="e">
        <f ca="1">CalcTable[[#This Row],[IWC]]-AE3318</f>
        <v>#NAME?</v>
      </c>
      <c r="N3319" s="13" t="e">
        <f ca="1">IF(CalcTable[[#This Row],[Day of Year]]&lt;123,FCAP,AE3318)</f>
        <v>#NAME?</v>
      </c>
      <c r="O3319" s="17" t="e">
        <f ca="1">IF(IRR_DRIP,5,COUNTIF('IDET Wind Values'!C3303:G3303,"&lt;="&amp;IRR_MAXWIND))</f>
        <v>#NAME?</v>
      </c>
      <c r="P3319" s="13" t="e">
        <f ca="1">CalcTable[[#This Row],[ET_o]]*KL</f>
        <v>#NAME?</v>
      </c>
      <c r="Q3319" s="13" t="e">
        <f ca="1">IF(WILTPT&lt;=0,1,MAX(0,MIN(1,(CalcTable[[#This Row],[IWC]]-WILTPT)/(MAD-WILTPT))))</f>
        <v>#NAME?</v>
      </c>
      <c r="R3319" s="13" t="e">
        <f ca="1">CalcTable[[#This Row],[ETMult]]*CalcTable[[#This Row],[ETb]]</f>
        <v>#NAME?</v>
      </c>
      <c r="S3319" s="13" t="b">
        <f>INDEX(IRR_LIST,CalcTable[[#This Row],[Day of Week]]+1)</f>
        <v>1</v>
      </c>
      <c r="T3319" s="13">
        <f t="shared" ca="1" si="1034"/>
        <v>19.8</v>
      </c>
      <c r="U3319" s="13" t="b">
        <f ca="1">IF(CalcTable[[#This Row],[IrrPrecip]]&gt;=IC_MM,FALSE,TRUE)</f>
        <v>0</v>
      </c>
      <c r="V3319" s="13" t="b">
        <f t="shared" si="1035"/>
        <v>1</v>
      </c>
      <c r="W3319" s="13" t="e">
        <f ca="1">IF(AND(IRR_DRIP=FALSE,CalcTable[[#This Row],[IrrHours]]&lt;=0),FALSE,TRUE)</f>
        <v>#NAME?</v>
      </c>
      <c r="X3319" s="13" t="e">
        <f ca="1">AND(CalcTable[[#This Row],[IrrDay]],CalcTable[[#This Row],[IrrRain]],CalcTable[[#This Row],[IrrWarm]],CalcTable[[#This Row],[IrrWindy]])</f>
        <v>#NAME?</v>
      </c>
      <c r="Y3319" s="13" t="e">
        <f t="shared" ca="1" si="1036"/>
        <v>#NAME?</v>
      </c>
      <c r="Z3319" s="13" t="e">
        <f ca="1">CalcTable[[#This Row],[IrrHours]]/5</f>
        <v>#NAME?</v>
      </c>
      <c r="AA3319" s="13" t="e">
        <f ca="1">IF(CalcTable[[#This Row],[IrrFlag]]=FALSE,0,MAX(0,CalcTable[[#This Row],[VolRednWind]]*(FCAP*IRR_TARGET-CalcTable[[#This Row],[IWC]])))</f>
        <v>#NAME?</v>
      </c>
      <c r="AB3319" s="13" t="e">
        <f ca="1">CalcTable[[#This Row],[IWC]]+CalcTable[[#This Row],[Eff Precip]]+CalcTable[[#This Row],[IrrAmt]]-CalcTable[[#This Row],[AET]]</f>
        <v>#NAME?</v>
      </c>
      <c r="AC3319" s="13" t="e">
        <f ca="1">IF(CalcTable[[#This Row],[PWC]]&gt;FCAP,MIN(24*PERC,MIN(SAT,CalcTable[[#This Row],[PWC]])-FCAP),0)</f>
        <v>#NAME?</v>
      </c>
      <c r="AD3319" s="13" t="e">
        <f ca="1">IF(CalcTable[[#This Row],[PWC]]&gt;SAT,CalcTable[[#This Row],[PWC]]-SAT,0)</f>
        <v>#NAME?</v>
      </c>
      <c r="AE3319" s="13" t="e">
        <f ca="1">CalcTable[[#This Row],[PWC]]-CalcTable[[#This Row],[PercAmt]]-CalcTable[[#This Row],[Runoff]]</f>
        <v>#NAME?</v>
      </c>
      <c r="AF3319" s="13" t="e">
        <f ca="1">CalcTable[[#This Row],[IrrAmt]]/1000*CUR_IRR_AREA*10000/IRR_EFF</f>
        <v>#NAME?</v>
      </c>
      <c r="AG3319" s="147"/>
      <c r="AH3319" s="13"/>
      <c r="AI3319" s="50">
        <v>0</v>
      </c>
      <c r="AJ3319" s="50">
        <v>0</v>
      </c>
      <c r="AK3319" s="50">
        <v>0</v>
      </c>
      <c r="AL3319" s="50">
        <v>0</v>
      </c>
      <c r="AM3319" s="50"/>
      <c r="AN3319" s="50"/>
      <c r="AO3319" s="50"/>
      <c r="AP3319" s="50"/>
      <c r="AQ3319" s="50"/>
      <c r="AR3319" s="50"/>
      <c r="AS3319" s="50"/>
      <c r="AT3319" s="50"/>
      <c r="AU3319" s="50"/>
      <c r="AV3319" s="50"/>
      <c r="AW3319" s="50"/>
      <c r="AX3319" s="50">
        <f t="shared" si="1047"/>
        <v>0</v>
      </c>
      <c r="AY3319" s="50"/>
      <c r="AZ3319" s="50">
        <f t="shared" si="1037"/>
        <v>0</v>
      </c>
      <c r="BA3319" s="50">
        <f t="shared" si="1038"/>
        <v>0</v>
      </c>
      <c r="BB3319" s="50">
        <f t="shared" si="1039"/>
        <v>0</v>
      </c>
      <c r="BC3319" s="17">
        <f t="shared" si="1040"/>
        <v>19817</v>
      </c>
      <c r="BD3319" s="50">
        <f t="shared" si="1041"/>
        <v>0</v>
      </c>
      <c r="BE3319" s="50">
        <f t="shared" si="1042"/>
        <v>0</v>
      </c>
      <c r="BF3319" s="50">
        <f t="shared" si="1048"/>
        <v>0</v>
      </c>
      <c r="BG3319" s="50"/>
      <c r="BH3319" s="17">
        <f t="shared" si="1043"/>
        <v>0</v>
      </c>
      <c r="BI3319" s="17">
        <f t="shared" si="1051"/>
        <v>3319</v>
      </c>
      <c r="BJ3319" s="17">
        <f t="shared" si="1049"/>
        <v>3319</v>
      </c>
      <c r="BK3319" s="150">
        <f t="shared" si="1050"/>
        <v>29793</v>
      </c>
      <c r="BL3319" s="50" t="e">
        <f t="shared" ca="1" si="1044"/>
        <v>#NAME?</v>
      </c>
      <c r="BM3319" s="50" t="e">
        <f t="shared" ca="1" si="1045"/>
        <v>#NAME?</v>
      </c>
      <c r="BN3319" s="50" t="e">
        <f t="shared" ca="1" si="1046"/>
        <v>#NAME?</v>
      </c>
    </row>
    <row r="3320" spans="1:66" x14ac:dyDescent="0.35">
      <c r="A3320" s="48">
        <v>29794</v>
      </c>
      <c r="B3320" s="17">
        <v>1981</v>
      </c>
      <c r="C3320" s="17">
        <v>7</v>
      </c>
      <c r="D3320" s="17">
        <v>208</v>
      </c>
      <c r="E3320" s="17">
        <v>27</v>
      </c>
      <c r="F3320" s="17">
        <v>2</v>
      </c>
      <c r="G3320" s="50">
        <v>11.7</v>
      </c>
      <c r="H3320" s="32">
        <v>5.0416797225101329</v>
      </c>
      <c r="I3320" s="50">
        <v>9.8333333333333339</v>
      </c>
      <c r="J3320" s="13">
        <v>0</v>
      </c>
      <c r="K3320" s="13">
        <f t="shared" si="1032"/>
        <v>0</v>
      </c>
      <c r="L3320" s="13">
        <f t="shared" si="1033"/>
        <v>0</v>
      </c>
      <c r="M3320" s="13" t="e">
        <f ca="1">CalcTable[[#This Row],[IWC]]-AE3319</f>
        <v>#NAME?</v>
      </c>
      <c r="N3320" s="13" t="e">
        <f ca="1">IF(CalcTable[[#This Row],[Day of Year]]&lt;123,FCAP,AE3319)</f>
        <v>#NAME?</v>
      </c>
      <c r="O3320" s="17" t="e">
        <f ca="1">IF(IRR_DRIP,5,COUNTIF('IDET Wind Values'!C3304:G3304,"&lt;="&amp;IRR_MAXWIND))</f>
        <v>#NAME?</v>
      </c>
      <c r="P3320" s="13" t="e">
        <f ca="1">CalcTable[[#This Row],[ET_o]]*KL</f>
        <v>#NAME?</v>
      </c>
      <c r="Q3320" s="13" t="e">
        <f ca="1">IF(WILTPT&lt;=0,1,MAX(0,MIN(1,(CalcTable[[#This Row],[IWC]]-WILTPT)/(MAD-WILTPT))))</f>
        <v>#NAME?</v>
      </c>
      <c r="R3320" s="13" t="e">
        <f ca="1">CalcTable[[#This Row],[ETMult]]*CalcTable[[#This Row],[ETb]]</f>
        <v>#NAME?</v>
      </c>
      <c r="S3320" s="13" t="b">
        <f>INDEX(IRR_LIST,CalcTable[[#This Row],[Day of Week]]+1)</f>
        <v>0</v>
      </c>
      <c r="T3320" s="13">
        <f t="shared" ca="1" si="1034"/>
        <v>0</v>
      </c>
      <c r="U3320" s="13" t="b">
        <f ca="1">IF(CalcTable[[#This Row],[IrrPrecip]]&gt;=IC_MM,FALSE,TRUE)</f>
        <v>1</v>
      </c>
      <c r="V3320" s="13" t="b">
        <f t="shared" si="1035"/>
        <v>1</v>
      </c>
      <c r="W3320" s="13" t="e">
        <f ca="1">IF(AND(IRR_DRIP=FALSE,CalcTable[[#This Row],[IrrHours]]&lt;=0),FALSE,TRUE)</f>
        <v>#NAME?</v>
      </c>
      <c r="X3320" s="13" t="e">
        <f ca="1">AND(CalcTable[[#This Row],[IrrDay]],CalcTable[[#This Row],[IrrRain]],CalcTable[[#This Row],[IrrWarm]],CalcTable[[#This Row],[IrrWindy]])</f>
        <v>#NAME?</v>
      </c>
      <c r="Y3320" s="13" t="e">
        <f t="shared" ca="1" si="1036"/>
        <v>#NAME?</v>
      </c>
      <c r="Z3320" s="13" t="e">
        <f ca="1">CalcTable[[#This Row],[IrrHours]]/5</f>
        <v>#NAME?</v>
      </c>
      <c r="AA3320" s="13" t="e">
        <f ca="1">IF(CalcTable[[#This Row],[IrrFlag]]=FALSE,0,MAX(0,CalcTable[[#This Row],[VolRednWind]]*(FCAP*IRR_TARGET-CalcTable[[#This Row],[IWC]])))</f>
        <v>#NAME?</v>
      </c>
      <c r="AB3320" s="13" t="e">
        <f ca="1">CalcTable[[#This Row],[IWC]]+CalcTable[[#This Row],[Eff Precip]]+CalcTable[[#This Row],[IrrAmt]]-CalcTable[[#This Row],[AET]]</f>
        <v>#NAME?</v>
      </c>
      <c r="AC3320" s="13" t="e">
        <f ca="1">IF(CalcTable[[#This Row],[PWC]]&gt;FCAP,MIN(24*PERC,MIN(SAT,CalcTable[[#This Row],[PWC]])-FCAP),0)</f>
        <v>#NAME?</v>
      </c>
      <c r="AD3320" s="13" t="e">
        <f ca="1">IF(CalcTable[[#This Row],[PWC]]&gt;SAT,CalcTable[[#This Row],[PWC]]-SAT,0)</f>
        <v>#NAME?</v>
      </c>
      <c r="AE3320" s="13" t="e">
        <f ca="1">CalcTable[[#This Row],[PWC]]-CalcTable[[#This Row],[PercAmt]]-CalcTable[[#This Row],[Runoff]]</f>
        <v>#NAME?</v>
      </c>
      <c r="AF3320" s="13" t="e">
        <f ca="1">CalcTable[[#This Row],[IrrAmt]]/1000*CUR_IRR_AREA*10000/IRR_EFF</f>
        <v>#NAME?</v>
      </c>
      <c r="AG3320" s="147"/>
      <c r="AH3320" s="13"/>
      <c r="AI3320" s="50">
        <v>0</v>
      </c>
      <c r="AJ3320" s="50">
        <v>0</v>
      </c>
      <c r="AK3320" s="50">
        <v>1.4985616691563202</v>
      </c>
      <c r="AL3320" s="50">
        <v>6.8448083457815976</v>
      </c>
      <c r="AM3320" s="50"/>
      <c r="AN3320" s="50"/>
      <c r="AO3320" s="50"/>
      <c r="AP3320" s="50"/>
      <c r="AQ3320" s="50"/>
      <c r="AR3320" s="50"/>
      <c r="AS3320" s="50"/>
      <c r="AT3320" s="50"/>
      <c r="AU3320" s="50"/>
      <c r="AV3320" s="50"/>
      <c r="AW3320" s="50"/>
      <c r="AX3320" s="50">
        <f t="shared" si="1047"/>
        <v>8.3433700149379177</v>
      </c>
      <c r="AY3320" s="50"/>
      <c r="AZ3320" s="50">
        <f t="shared" si="1037"/>
        <v>222.7599492905529</v>
      </c>
      <c r="BA3320" s="50">
        <f t="shared" si="1038"/>
        <v>342.97960446323225</v>
      </c>
      <c r="BB3320" s="50">
        <f t="shared" si="1039"/>
        <v>353.58722109611574</v>
      </c>
      <c r="BC3320" s="17">
        <f t="shared" si="1040"/>
        <v>19817</v>
      </c>
      <c r="BD3320" s="50">
        <f t="shared" si="1041"/>
        <v>8.3433700149379177</v>
      </c>
      <c r="BE3320" s="50">
        <f t="shared" si="1042"/>
        <v>222.7599492905529</v>
      </c>
      <c r="BF3320" s="50">
        <f t="shared" si="1048"/>
        <v>364.36436302603943</v>
      </c>
      <c r="BG3320" s="50"/>
      <c r="BH3320" s="17">
        <f t="shared" si="1043"/>
        <v>0</v>
      </c>
      <c r="BI3320" s="17">
        <f t="shared" si="1051"/>
        <v>3320</v>
      </c>
      <c r="BJ3320" s="17">
        <f t="shared" si="1049"/>
        <v>3320</v>
      </c>
      <c r="BK3320" s="150">
        <f t="shared" si="1050"/>
        <v>29794</v>
      </c>
      <c r="BL3320" s="50" t="e">
        <f t="shared" ca="1" si="1044"/>
        <v>#NAME?</v>
      </c>
      <c r="BM3320" s="50" t="e">
        <f t="shared" ca="1" si="1045"/>
        <v>#NAME?</v>
      </c>
      <c r="BN3320" s="50" t="e">
        <f t="shared" ca="1" si="1046"/>
        <v>#NAME?</v>
      </c>
    </row>
    <row r="3321" spans="1:66" x14ac:dyDescent="0.35">
      <c r="A3321" s="48">
        <v>29795</v>
      </c>
      <c r="B3321" s="17">
        <v>1981</v>
      </c>
      <c r="C3321" s="17">
        <v>7</v>
      </c>
      <c r="D3321" s="17">
        <v>209</v>
      </c>
      <c r="E3321" s="17">
        <v>28</v>
      </c>
      <c r="F3321" s="17">
        <v>3</v>
      </c>
      <c r="G3321" s="50">
        <v>12.6</v>
      </c>
      <c r="H3321" s="32">
        <v>4.2746475104496158</v>
      </c>
      <c r="I3321" s="50">
        <v>13</v>
      </c>
      <c r="J3321" s="13">
        <v>9.4</v>
      </c>
      <c r="K3321" s="13">
        <f t="shared" si="1032"/>
        <v>9.4</v>
      </c>
      <c r="L3321" s="13">
        <f t="shared" si="1033"/>
        <v>3.3000000000000003</v>
      </c>
      <c r="M3321" s="13" t="e">
        <f ca="1">CalcTable[[#This Row],[IWC]]-AE3320</f>
        <v>#NAME?</v>
      </c>
      <c r="N3321" s="13" t="e">
        <f ca="1">IF(CalcTable[[#This Row],[Day of Year]]&lt;123,FCAP,AE3320)</f>
        <v>#NAME?</v>
      </c>
      <c r="O3321" s="17" t="e">
        <f ca="1">IF(IRR_DRIP,5,COUNTIF('IDET Wind Values'!C3305:G3305,"&lt;="&amp;IRR_MAXWIND))</f>
        <v>#NAME?</v>
      </c>
      <c r="P3321" s="13" t="e">
        <f ca="1">CalcTable[[#This Row],[ET_o]]*KL</f>
        <v>#NAME?</v>
      </c>
      <c r="Q3321" s="13" t="e">
        <f ca="1">IF(WILTPT&lt;=0,1,MAX(0,MIN(1,(CalcTable[[#This Row],[IWC]]-WILTPT)/(MAD-WILTPT))))</f>
        <v>#NAME?</v>
      </c>
      <c r="R3321" s="13" t="e">
        <f ca="1">CalcTable[[#This Row],[ETMult]]*CalcTable[[#This Row],[ETb]]</f>
        <v>#NAME?</v>
      </c>
      <c r="S3321" s="13" t="b">
        <f>INDEX(IRR_LIST,CalcTable[[#This Row],[Day of Week]]+1)</f>
        <v>1</v>
      </c>
      <c r="T3321" s="13">
        <f t="shared" ca="1" si="1034"/>
        <v>0</v>
      </c>
      <c r="U3321" s="13" t="b">
        <f ca="1">IF(CalcTable[[#This Row],[IrrPrecip]]&gt;=IC_MM,FALSE,TRUE)</f>
        <v>1</v>
      </c>
      <c r="V3321" s="13" t="b">
        <f t="shared" si="1035"/>
        <v>1</v>
      </c>
      <c r="W3321" s="13" t="e">
        <f ca="1">IF(AND(IRR_DRIP=FALSE,CalcTable[[#This Row],[IrrHours]]&lt;=0),FALSE,TRUE)</f>
        <v>#NAME?</v>
      </c>
      <c r="X3321" s="13" t="e">
        <f ca="1">AND(CalcTable[[#This Row],[IrrDay]],CalcTable[[#This Row],[IrrRain]],CalcTable[[#This Row],[IrrWarm]],CalcTable[[#This Row],[IrrWindy]])</f>
        <v>#NAME?</v>
      </c>
      <c r="Y3321" s="13" t="e">
        <f t="shared" ca="1" si="1036"/>
        <v>#NAME?</v>
      </c>
      <c r="Z3321" s="13" t="e">
        <f ca="1">CalcTable[[#This Row],[IrrHours]]/5</f>
        <v>#NAME?</v>
      </c>
      <c r="AA3321" s="13" t="e">
        <f ca="1">IF(CalcTable[[#This Row],[IrrFlag]]=FALSE,0,MAX(0,CalcTable[[#This Row],[VolRednWind]]*(FCAP*IRR_TARGET-CalcTable[[#This Row],[IWC]])))</f>
        <v>#NAME?</v>
      </c>
      <c r="AB3321" s="13" t="e">
        <f ca="1">CalcTable[[#This Row],[IWC]]+CalcTable[[#This Row],[Eff Precip]]+CalcTable[[#This Row],[IrrAmt]]-CalcTable[[#This Row],[AET]]</f>
        <v>#NAME?</v>
      </c>
      <c r="AC3321" s="13" t="e">
        <f ca="1">IF(CalcTable[[#This Row],[PWC]]&gt;FCAP,MIN(24*PERC,MIN(SAT,CalcTable[[#This Row],[PWC]])-FCAP),0)</f>
        <v>#NAME?</v>
      </c>
      <c r="AD3321" s="13" t="e">
        <f ca="1">IF(CalcTable[[#This Row],[PWC]]&gt;SAT,CalcTable[[#This Row],[PWC]]-SAT,0)</f>
        <v>#NAME?</v>
      </c>
      <c r="AE3321" s="13" t="e">
        <f ca="1">CalcTable[[#This Row],[PWC]]-CalcTable[[#This Row],[PercAmt]]-CalcTable[[#This Row],[Runoff]]</f>
        <v>#NAME?</v>
      </c>
      <c r="AF3321" s="13" t="e">
        <f ca="1">CalcTable[[#This Row],[IrrAmt]]/1000*CUR_IRR_AREA*10000/IRR_EFF</f>
        <v>#NAME?</v>
      </c>
      <c r="AG3321" s="147"/>
      <c r="AH3321" s="13"/>
      <c r="AI3321" s="50">
        <v>5.1470138587733345</v>
      </c>
      <c r="AJ3321" s="50">
        <v>7.0011115284380736</v>
      </c>
      <c r="AK3321" s="50">
        <v>0</v>
      </c>
      <c r="AL3321" s="50">
        <v>0</v>
      </c>
      <c r="AM3321" s="50"/>
      <c r="AN3321" s="50"/>
      <c r="AO3321" s="50"/>
      <c r="AP3321" s="50"/>
      <c r="AQ3321" s="50"/>
      <c r="AR3321" s="50"/>
      <c r="AS3321" s="50"/>
      <c r="AT3321" s="50"/>
      <c r="AU3321" s="50"/>
      <c r="AV3321" s="50"/>
      <c r="AW3321" s="50"/>
      <c r="AX3321" s="50">
        <f t="shared" si="1047"/>
        <v>12.148125387211408</v>
      </c>
      <c r="AY3321" s="50"/>
      <c r="AZ3321" s="50">
        <f t="shared" si="1037"/>
        <v>280.8554747628591</v>
      </c>
      <c r="BA3321" s="50">
        <f t="shared" si="1038"/>
        <v>454.99595617953821</v>
      </c>
      <c r="BB3321" s="50">
        <f t="shared" si="1039"/>
        <v>470.87754701888707</v>
      </c>
      <c r="BC3321" s="17">
        <f t="shared" si="1040"/>
        <v>19817</v>
      </c>
      <c r="BD3321" s="50">
        <f t="shared" si="1041"/>
        <v>12.148125387211408</v>
      </c>
      <c r="BE3321" s="50">
        <f t="shared" si="1042"/>
        <v>280.8554747628591</v>
      </c>
      <c r="BF3321" s="50">
        <f t="shared" si="1048"/>
        <v>459.39014840979291</v>
      </c>
      <c r="BG3321" s="50"/>
      <c r="BH3321" s="17">
        <f t="shared" si="1043"/>
        <v>0</v>
      </c>
      <c r="BI3321" s="17">
        <f t="shared" si="1051"/>
        <v>3321</v>
      </c>
      <c r="BJ3321" s="17">
        <f t="shared" si="1049"/>
        <v>3321</v>
      </c>
      <c r="BK3321" s="150">
        <f t="shared" si="1050"/>
        <v>29795</v>
      </c>
      <c r="BL3321" s="50" t="e">
        <f t="shared" ca="1" si="1044"/>
        <v>#NAME?</v>
      </c>
      <c r="BM3321" s="50" t="e">
        <f t="shared" ca="1" si="1045"/>
        <v>#NAME?</v>
      </c>
      <c r="BN3321" s="50" t="e">
        <f t="shared" ca="1" si="1046"/>
        <v>#NAME?</v>
      </c>
    </row>
    <row r="3322" spans="1:66" x14ac:dyDescent="0.35">
      <c r="A3322" s="48">
        <v>29796</v>
      </c>
      <c r="B3322" s="17">
        <v>1981</v>
      </c>
      <c r="C3322" s="17">
        <v>7</v>
      </c>
      <c r="D3322" s="17">
        <v>210</v>
      </c>
      <c r="E3322" s="17">
        <v>29</v>
      </c>
      <c r="F3322" s="17">
        <v>4</v>
      </c>
      <c r="G3322" s="50">
        <v>11.8</v>
      </c>
      <c r="H3322" s="32">
        <v>3.012987052363937</v>
      </c>
      <c r="I3322" s="50">
        <v>10.166666666666666</v>
      </c>
      <c r="J3322" s="13">
        <v>10</v>
      </c>
      <c r="K3322" s="13">
        <f t="shared" si="1032"/>
        <v>10</v>
      </c>
      <c r="L3322" s="13">
        <f t="shared" si="1033"/>
        <v>3.75</v>
      </c>
      <c r="M3322" s="13" t="e">
        <f ca="1">CalcTable[[#This Row],[IWC]]-AE3321</f>
        <v>#NAME?</v>
      </c>
      <c r="N3322" s="13" t="e">
        <f ca="1">IF(CalcTable[[#This Row],[Day of Year]]&lt;123,FCAP,AE3321)</f>
        <v>#NAME?</v>
      </c>
      <c r="O3322" s="17" t="e">
        <f ca="1">IF(IRR_DRIP,5,COUNTIF('IDET Wind Values'!C3306:G3306,"&lt;="&amp;IRR_MAXWIND))</f>
        <v>#NAME?</v>
      </c>
      <c r="P3322" s="13" t="e">
        <f ca="1">CalcTable[[#This Row],[ET_o]]*KL</f>
        <v>#NAME?</v>
      </c>
      <c r="Q3322" s="13" t="e">
        <f ca="1">IF(WILTPT&lt;=0,1,MAX(0,MIN(1,(CalcTable[[#This Row],[IWC]]-WILTPT)/(MAD-WILTPT))))</f>
        <v>#NAME?</v>
      </c>
      <c r="R3322" s="13" t="e">
        <f ca="1">CalcTable[[#This Row],[ETMult]]*CalcTable[[#This Row],[ETb]]</f>
        <v>#NAME?</v>
      </c>
      <c r="S3322" s="13" t="b">
        <f>INDEX(IRR_LIST,CalcTable[[#This Row],[Day of Week]]+1)</f>
        <v>0</v>
      </c>
      <c r="T3322" s="13">
        <f t="shared" ca="1" si="1034"/>
        <v>9.4</v>
      </c>
      <c r="U3322" s="13" t="b">
        <f ca="1">IF(CalcTable[[#This Row],[IrrPrecip]]&gt;=IC_MM,FALSE,TRUE)</f>
        <v>1</v>
      </c>
      <c r="V3322" s="13" t="b">
        <f t="shared" si="1035"/>
        <v>1</v>
      </c>
      <c r="W3322" s="13" t="e">
        <f ca="1">IF(AND(IRR_DRIP=FALSE,CalcTable[[#This Row],[IrrHours]]&lt;=0),FALSE,TRUE)</f>
        <v>#NAME?</v>
      </c>
      <c r="X3322" s="13" t="e">
        <f ca="1">AND(CalcTable[[#This Row],[IrrDay]],CalcTable[[#This Row],[IrrRain]],CalcTable[[#This Row],[IrrWarm]],CalcTable[[#This Row],[IrrWindy]])</f>
        <v>#NAME?</v>
      </c>
      <c r="Y3322" s="13" t="e">
        <f t="shared" ca="1" si="1036"/>
        <v>#NAME?</v>
      </c>
      <c r="Z3322" s="13" t="e">
        <f ca="1">CalcTable[[#This Row],[IrrHours]]/5</f>
        <v>#NAME?</v>
      </c>
      <c r="AA3322" s="13" t="e">
        <f ca="1">IF(CalcTable[[#This Row],[IrrFlag]]=FALSE,0,MAX(0,CalcTable[[#This Row],[VolRednWind]]*(FCAP*IRR_TARGET-CalcTable[[#This Row],[IWC]])))</f>
        <v>#NAME?</v>
      </c>
      <c r="AB3322" s="13" t="e">
        <f ca="1">CalcTable[[#This Row],[IWC]]+CalcTable[[#This Row],[Eff Precip]]+CalcTable[[#This Row],[IrrAmt]]-CalcTable[[#This Row],[AET]]</f>
        <v>#NAME?</v>
      </c>
      <c r="AC3322" s="13" t="e">
        <f ca="1">IF(CalcTable[[#This Row],[PWC]]&gt;FCAP,MIN(24*PERC,MIN(SAT,CalcTable[[#This Row],[PWC]])-FCAP),0)</f>
        <v>#NAME?</v>
      </c>
      <c r="AD3322" s="13" t="e">
        <f ca="1">IF(CalcTable[[#This Row],[PWC]]&gt;SAT,CalcTable[[#This Row],[PWC]]-SAT,0)</f>
        <v>#NAME?</v>
      </c>
      <c r="AE3322" s="13" t="e">
        <f ca="1">CalcTable[[#This Row],[PWC]]-CalcTable[[#This Row],[PercAmt]]-CalcTable[[#This Row],[Runoff]]</f>
        <v>#NAME?</v>
      </c>
      <c r="AF3322" s="13" t="e">
        <f ca="1">CalcTable[[#This Row],[IrrAmt]]/1000*CUR_IRR_AREA*10000/IRR_EFF</f>
        <v>#NAME?</v>
      </c>
      <c r="AG3322" s="147"/>
      <c r="AH3322" s="13"/>
      <c r="AI3322" s="50">
        <v>0</v>
      </c>
      <c r="AJ3322" s="50">
        <v>0</v>
      </c>
      <c r="AK3322" s="50">
        <v>2.8162676849349921</v>
      </c>
      <c r="AL3322" s="50">
        <v>2.2800000000000011</v>
      </c>
      <c r="AM3322" s="50"/>
      <c r="AN3322" s="50"/>
      <c r="AO3322" s="50"/>
      <c r="AP3322" s="50"/>
      <c r="AQ3322" s="50"/>
      <c r="AR3322" s="50"/>
      <c r="AS3322" s="50"/>
      <c r="AT3322" s="50"/>
      <c r="AU3322" s="50"/>
      <c r="AV3322" s="50"/>
      <c r="AW3322" s="50"/>
      <c r="AX3322" s="50">
        <f t="shared" si="1047"/>
        <v>5.0962676849349933</v>
      </c>
      <c r="AY3322" s="50"/>
      <c r="AZ3322" s="50">
        <f t="shared" si="1037"/>
        <v>108.18525937904658</v>
      </c>
      <c r="BA3322" s="50">
        <f t="shared" si="1038"/>
        <v>166.57095491694474</v>
      </c>
      <c r="BB3322" s="50">
        <f t="shared" si="1039"/>
        <v>171.7226339349946</v>
      </c>
      <c r="BC3322" s="17">
        <f t="shared" si="1040"/>
        <v>19817</v>
      </c>
      <c r="BD3322" s="50">
        <f t="shared" si="1041"/>
        <v>5.0962676849349933</v>
      </c>
      <c r="BE3322" s="50">
        <f t="shared" si="1042"/>
        <v>108.18525937904658</v>
      </c>
      <c r="BF3322" s="50">
        <f t="shared" si="1048"/>
        <v>176.95664435188885</v>
      </c>
      <c r="BG3322" s="50"/>
      <c r="BH3322" s="17">
        <f t="shared" si="1043"/>
        <v>0</v>
      </c>
      <c r="BI3322" s="17">
        <f t="shared" si="1051"/>
        <v>3322</v>
      </c>
      <c r="BJ3322" s="17">
        <f t="shared" si="1049"/>
        <v>3322</v>
      </c>
      <c r="BK3322" s="150">
        <f t="shared" si="1050"/>
        <v>29796</v>
      </c>
      <c r="BL3322" s="50" t="e">
        <f t="shared" ca="1" si="1044"/>
        <v>#NAME?</v>
      </c>
      <c r="BM3322" s="50" t="e">
        <f t="shared" ca="1" si="1045"/>
        <v>#NAME?</v>
      </c>
      <c r="BN3322" s="50" t="e">
        <f t="shared" ca="1" si="1046"/>
        <v>#NAME?</v>
      </c>
    </row>
    <row r="3323" spans="1:66" x14ac:dyDescent="0.35">
      <c r="A3323" s="48">
        <v>29797</v>
      </c>
      <c r="B3323" s="17">
        <v>1981</v>
      </c>
      <c r="C3323" s="17">
        <v>7</v>
      </c>
      <c r="D3323" s="17">
        <v>211</v>
      </c>
      <c r="E3323" s="17">
        <v>30</v>
      </c>
      <c r="F3323" s="17">
        <v>5</v>
      </c>
      <c r="G3323" s="50">
        <v>10.1</v>
      </c>
      <c r="H3323" s="32">
        <v>3.6573942953402301</v>
      </c>
      <c r="I3323" s="50">
        <v>15.166666666666666</v>
      </c>
      <c r="J3323" s="13">
        <v>2.2000000000000002</v>
      </c>
      <c r="K3323" s="13">
        <f t="shared" si="1032"/>
        <v>2.2000000000000002</v>
      </c>
      <c r="L3323" s="13">
        <f t="shared" si="1033"/>
        <v>0</v>
      </c>
      <c r="M3323" s="13" t="e">
        <f ca="1">CalcTable[[#This Row],[IWC]]-AE3322</f>
        <v>#NAME?</v>
      </c>
      <c r="N3323" s="13" t="e">
        <f ca="1">IF(CalcTable[[#This Row],[Day of Year]]&lt;123,FCAP,AE3322)</f>
        <v>#NAME?</v>
      </c>
      <c r="O3323" s="17" t="e">
        <f ca="1">IF(IRR_DRIP,5,COUNTIF('IDET Wind Values'!C3307:G3307,"&lt;="&amp;IRR_MAXWIND))</f>
        <v>#NAME?</v>
      </c>
      <c r="P3323" s="13" t="e">
        <f ca="1">CalcTable[[#This Row],[ET_o]]*KL</f>
        <v>#NAME?</v>
      </c>
      <c r="Q3323" s="13" t="e">
        <f ca="1">IF(WILTPT&lt;=0,1,MAX(0,MIN(1,(CalcTable[[#This Row],[IWC]]-WILTPT)/(MAD-WILTPT))))</f>
        <v>#NAME?</v>
      </c>
      <c r="R3323" s="13" t="e">
        <f ca="1">CalcTable[[#This Row],[ETMult]]*CalcTable[[#This Row],[ETb]]</f>
        <v>#NAME?</v>
      </c>
      <c r="S3323" s="13" t="b">
        <f>INDEX(IRR_LIST,CalcTable[[#This Row],[Day of Week]]+1)</f>
        <v>1</v>
      </c>
      <c r="T3323" s="13">
        <f t="shared" ca="1" si="1034"/>
        <v>19.399999999999999</v>
      </c>
      <c r="U3323" s="13" t="b">
        <f ca="1">IF(CalcTable[[#This Row],[IrrPrecip]]&gt;=IC_MM,FALSE,TRUE)</f>
        <v>0</v>
      </c>
      <c r="V3323" s="13" t="b">
        <f t="shared" si="1035"/>
        <v>1</v>
      </c>
      <c r="W3323" s="13" t="e">
        <f ca="1">IF(AND(IRR_DRIP=FALSE,CalcTable[[#This Row],[IrrHours]]&lt;=0),FALSE,TRUE)</f>
        <v>#NAME?</v>
      </c>
      <c r="X3323" s="13" t="e">
        <f ca="1">AND(CalcTable[[#This Row],[IrrDay]],CalcTable[[#This Row],[IrrRain]],CalcTable[[#This Row],[IrrWarm]],CalcTable[[#This Row],[IrrWindy]])</f>
        <v>#NAME?</v>
      </c>
      <c r="Y3323" s="13" t="e">
        <f t="shared" ca="1" si="1036"/>
        <v>#NAME?</v>
      </c>
      <c r="Z3323" s="13" t="e">
        <f ca="1">CalcTable[[#This Row],[IrrHours]]/5</f>
        <v>#NAME?</v>
      </c>
      <c r="AA3323" s="13" t="e">
        <f ca="1">IF(CalcTable[[#This Row],[IrrFlag]]=FALSE,0,MAX(0,CalcTable[[#This Row],[VolRednWind]]*(FCAP*IRR_TARGET-CalcTable[[#This Row],[IWC]])))</f>
        <v>#NAME?</v>
      </c>
      <c r="AB3323" s="13" t="e">
        <f ca="1">CalcTable[[#This Row],[IWC]]+CalcTable[[#This Row],[Eff Precip]]+CalcTable[[#This Row],[IrrAmt]]-CalcTable[[#This Row],[AET]]</f>
        <v>#NAME?</v>
      </c>
      <c r="AC3323" s="13" t="e">
        <f ca="1">IF(CalcTable[[#This Row],[PWC]]&gt;FCAP,MIN(24*PERC,MIN(SAT,CalcTable[[#This Row],[PWC]])-FCAP),0)</f>
        <v>#NAME?</v>
      </c>
      <c r="AD3323" s="13" t="e">
        <f ca="1">IF(CalcTable[[#This Row],[PWC]]&gt;SAT,CalcTable[[#This Row],[PWC]]-SAT,0)</f>
        <v>#NAME?</v>
      </c>
      <c r="AE3323" s="13" t="e">
        <f ca="1">CalcTable[[#This Row],[PWC]]-CalcTable[[#This Row],[PercAmt]]-CalcTable[[#This Row],[Runoff]]</f>
        <v>#NAME?</v>
      </c>
      <c r="AF3323" s="13" t="e">
        <f ca="1">CalcTable[[#This Row],[IrrAmt]]/1000*CUR_IRR_AREA*10000/IRR_EFF</f>
        <v>#NAME?</v>
      </c>
      <c r="AG3323" s="147"/>
      <c r="AH3323" s="13"/>
      <c r="AI3323" s="50">
        <v>0</v>
      </c>
      <c r="AJ3323" s="50">
        <v>0</v>
      </c>
      <c r="AK3323" s="50">
        <v>0</v>
      </c>
      <c r="AL3323" s="50">
        <v>0</v>
      </c>
      <c r="AM3323" s="50"/>
      <c r="AN3323" s="50"/>
      <c r="AO3323" s="50"/>
      <c r="AP3323" s="50"/>
      <c r="AQ3323" s="50"/>
      <c r="AR3323" s="50"/>
      <c r="AS3323" s="50"/>
      <c r="AT3323" s="50"/>
      <c r="AU3323" s="50"/>
      <c r="AV3323" s="50"/>
      <c r="AW3323" s="50"/>
      <c r="AX3323" s="50">
        <f t="shared" si="1047"/>
        <v>0</v>
      </c>
      <c r="AY3323" s="50"/>
      <c r="AZ3323" s="50">
        <f t="shared" si="1037"/>
        <v>0</v>
      </c>
      <c r="BA3323" s="50">
        <f t="shared" si="1038"/>
        <v>0</v>
      </c>
      <c r="BB3323" s="50">
        <f t="shared" si="1039"/>
        <v>0</v>
      </c>
      <c r="BC3323" s="17">
        <f t="shared" si="1040"/>
        <v>19817</v>
      </c>
      <c r="BD3323" s="50">
        <f t="shared" si="1041"/>
        <v>0</v>
      </c>
      <c r="BE3323" s="50">
        <f t="shared" si="1042"/>
        <v>0</v>
      </c>
      <c r="BF3323" s="50">
        <f t="shared" si="1048"/>
        <v>0</v>
      </c>
      <c r="BG3323" s="50"/>
      <c r="BH3323" s="17">
        <f t="shared" si="1043"/>
        <v>0</v>
      </c>
      <c r="BI3323" s="17">
        <f t="shared" si="1051"/>
        <v>3323</v>
      </c>
      <c r="BJ3323" s="17">
        <f t="shared" si="1049"/>
        <v>3323</v>
      </c>
      <c r="BK3323" s="150">
        <f t="shared" si="1050"/>
        <v>29797</v>
      </c>
      <c r="BL3323" s="50" t="e">
        <f t="shared" ca="1" si="1044"/>
        <v>#NAME?</v>
      </c>
      <c r="BM3323" s="50" t="e">
        <f t="shared" ca="1" si="1045"/>
        <v>#NAME?</v>
      </c>
      <c r="BN3323" s="50" t="e">
        <f t="shared" ca="1" si="1046"/>
        <v>#NAME?</v>
      </c>
    </row>
    <row r="3324" spans="1:66" x14ac:dyDescent="0.35">
      <c r="A3324" s="48">
        <v>29798</v>
      </c>
      <c r="B3324" s="17">
        <v>1981</v>
      </c>
      <c r="C3324" s="17">
        <v>7</v>
      </c>
      <c r="D3324" s="17">
        <v>212</v>
      </c>
      <c r="E3324" s="17">
        <v>31</v>
      </c>
      <c r="F3324" s="17">
        <v>6</v>
      </c>
      <c r="G3324" s="50">
        <v>8.8000000000000007</v>
      </c>
      <c r="H3324" s="32">
        <v>3.562028701719921</v>
      </c>
      <c r="I3324" s="50">
        <v>5.666666666666667</v>
      </c>
      <c r="J3324" s="13">
        <v>0</v>
      </c>
      <c r="K3324" s="13">
        <f t="shared" si="1032"/>
        <v>0</v>
      </c>
      <c r="L3324" s="13">
        <f t="shared" si="1033"/>
        <v>0</v>
      </c>
      <c r="M3324" s="13" t="e">
        <f ca="1">CalcTable[[#This Row],[IWC]]-AE3323</f>
        <v>#NAME?</v>
      </c>
      <c r="N3324" s="13" t="e">
        <f ca="1">IF(CalcTable[[#This Row],[Day of Year]]&lt;123,FCAP,AE3323)</f>
        <v>#NAME?</v>
      </c>
      <c r="O3324" s="17" t="e">
        <f ca="1">IF(IRR_DRIP,5,COUNTIF('IDET Wind Values'!C3308:G3308,"&lt;="&amp;IRR_MAXWIND))</f>
        <v>#NAME?</v>
      </c>
      <c r="P3324" s="13" t="e">
        <f ca="1">CalcTable[[#This Row],[ET_o]]*KL</f>
        <v>#NAME?</v>
      </c>
      <c r="Q3324" s="13" t="e">
        <f ca="1">IF(WILTPT&lt;=0,1,MAX(0,MIN(1,(CalcTable[[#This Row],[IWC]]-WILTPT)/(MAD-WILTPT))))</f>
        <v>#NAME?</v>
      </c>
      <c r="R3324" s="13" t="e">
        <f ca="1">CalcTable[[#This Row],[ETMult]]*CalcTable[[#This Row],[ETb]]</f>
        <v>#NAME?</v>
      </c>
      <c r="S3324" s="13" t="b">
        <f>INDEX(IRR_LIST,CalcTable[[#This Row],[Day of Week]]+1)</f>
        <v>0</v>
      </c>
      <c r="T3324" s="13">
        <f t="shared" ca="1" si="1034"/>
        <v>12.2</v>
      </c>
      <c r="U3324" s="13" t="b">
        <f ca="1">IF(CalcTable[[#This Row],[IrrPrecip]]&gt;=IC_MM,FALSE,TRUE)</f>
        <v>0</v>
      </c>
      <c r="V3324" s="13" t="b">
        <f t="shared" si="1035"/>
        <v>1</v>
      </c>
      <c r="W3324" s="13" t="e">
        <f ca="1">IF(AND(IRR_DRIP=FALSE,CalcTable[[#This Row],[IrrHours]]&lt;=0),FALSE,TRUE)</f>
        <v>#NAME?</v>
      </c>
      <c r="X3324" s="13" t="e">
        <f ca="1">AND(CalcTable[[#This Row],[IrrDay]],CalcTable[[#This Row],[IrrRain]],CalcTable[[#This Row],[IrrWarm]],CalcTable[[#This Row],[IrrWindy]])</f>
        <v>#NAME?</v>
      </c>
      <c r="Y3324" s="13" t="e">
        <f t="shared" ca="1" si="1036"/>
        <v>#NAME?</v>
      </c>
      <c r="Z3324" s="13" t="e">
        <f ca="1">CalcTable[[#This Row],[IrrHours]]/5</f>
        <v>#NAME?</v>
      </c>
      <c r="AA3324" s="13" t="e">
        <f ca="1">IF(CalcTable[[#This Row],[IrrFlag]]=FALSE,0,MAX(0,CalcTable[[#This Row],[VolRednWind]]*(FCAP*IRR_TARGET-CalcTable[[#This Row],[IWC]])))</f>
        <v>#NAME?</v>
      </c>
      <c r="AB3324" s="13" t="e">
        <f ca="1">CalcTable[[#This Row],[IWC]]+CalcTable[[#This Row],[Eff Precip]]+CalcTable[[#This Row],[IrrAmt]]-CalcTable[[#This Row],[AET]]</f>
        <v>#NAME?</v>
      </c>
      <c r="AC3324" s="13" t="e">
        <f ca="1">IF(CalcTable[[#This Row],[PWC]]&gt;FCAP,MIN(24*PERC,MIN(SAT,CalcTable[[#This Row],[PWC]])-FCAP),0)</f>
        <v>#NAME?</v>
      </c>
      <c r="AD3324" s="13" t="e">
        <f ca="1">IF(CalcTable[[#This Row],[PWC]]&gt;SAT,CalcTable[[#This Row],[PWC]]-SAT,0)</f>
        <v>#NAME?</v>
      </c>
      <c r="AE3324" s="13" t="e">
        <f ca="1">CalcTable[[#This Row],[PWC]]-CalcTable[[#This Row],[PercAmt]]-CalcTable[[#This Row],[Runoff]]</f>
        <v>#NAME?</v>
      </c>
      <c r="AF3324" s="13" t="e">
        <f ca="1">CalcTable[[#This Row],[IrrAmt]]/1000*CUR_IRR_AREA*10000/IRR_EFF</f>
        <v>#NAME?</v>
      </c>
      <c r="AG3324" s="147"/>
      <c r="AH3324" s="13"/>
      <c r="AI3324" s="50">
        <v>0</v>
      </c>
      <c r="AJ3324" s="50">
        <v>0</v>
      </c>
      <c r="AK3324" s="50">
        <v>0</v>
      </c>
      <c r="AL3324" s="50">
        <v>0</v>
      </c>
      <c r="AM3324" s="50"/>
      <c r="AN3324" s="50"/>
      <c r="AO3324" s="50"/>
      <c r="AP3324" s="50"/>
      <c r="AQ3324" s="50"/>
      <c r="AR3324" s="50"/>
      <c r="AS3324" s="50"/>
      <c r="AT3324" s="50"/>
      <c r="AU3324" s="50"/>
      <c r="AV3324" s="50"/>
      <c r="AW3324" s="50"/>
      <c r="AX3324" s="50">
        <f t="shared" si="1047"/>
        <v>0</v>
      </c>
      <c r="AY3324" s="50"/>
      <c r="AZ3324" s="50">
        <f t="shared" si="1037"/>
        <v>0</v>
      </c>
      <c r="BA3324" s="50">
        <f t="shared" si="1038"/>
        <v>0</v>
      </c>
      <c r="BB3324" s="50">
        <f t="shared" si="1039"/>
        <v>0</v>
      </c>
      <c r="BC3324" s="17">
        <f t="shared" si="1040"/>
        <v>19817</v>
      </c>
      <c r="BD3324" s="50">
        <f t="shared" si="1041"/>
        <v>0</v>
      </c>
      <c r="BE3324" s="50">
        <f t="shared" si="1042"/>
        <v>0</v>
      </c>
      <c r="BF3324" s="50">
        <f t="shared" si="1048"/>
        <v>0</v>
      </c>
      <c r="BG3324" s="50"/>
      <c r="BH3324" s="17">
        <f t="shared" si="1043"/>
        <v>0</v>
      </c>
      <c r="BI3324" s="17">
        <f t="shared" si="1051"/>
        <v>3324</v>
      </c>
      <c r="BJ3324" s="17">
        <f t="shared" si="1049"/>
        <v>3324</v>
      </c>
      <c r="BK3324" s="150">
        <f t="shared" si="1050"/>
        <v>29798</v>
      </c>
      <c r="BL3324" s="50" t="e">
        <f t="shared" ca="1" si="1044"/>
        <v>#NAME?</v>
      </c>
      <c r="BM3324" s="50" t="e">
        <f t="shared" ca="1" si="1045"/>
        <v>#NAME?</v>
      </c>
      <c r="BN3324" s="50" t="e">
        <f t="shared" ca="1" si="1046"/>
        <v>#NAME?</v>
      </c>
    </row>
    <row r="3325" spans="1:66" x14ac:dyDescent="0.35">
      <c r="A3325" s="48">
        <v>29799</v>
      </c>
      <c r="B3325" s="17">
        <v>1981</v>
      </c>
      <c r="C3325" s="17">
        <v>8</v>
      </c>
      <c r="D3325" s="17">
        <v>213</v>
      </c>
      <c r="E3325" s="17">
        <v>1</v>
      </c>
      <c r="F3325" s="17">
        <v>7</v>
      </c>
      <c r="G3325" s="50">
        <v>8.4</v>
      </c>
      <c r="H3325" s="32">
        <v>3.5855760434367325</v>
      </c>
      <c r="I3325" s="50">
        <v>7.5</v>
      </c>
      <c r="J3325" s="13">
        <v>10.199999999999999</v>
      </c>
      <c r="K3325" s="13">
        <f t="shared" si="1032"/>
        <v>10.199999999999999</v>
      </c>
      <c r="L3325" s="13">
        <f t="shared" si="1033"/>
        <v>3.8999999999999995</v>
      </c>
      <c r="M3325" s="13" t="e">
        <f ca="1">CalcTable[[#This Row],[IWC]]-AE3324</f>
        <v>#NAME?</v>
      </c>
      <c r="N3325" s="13" t="e">
        <f ca="1">IF(CalcTable[[#This Row],[Day of Year]]&lt;123,FCAP,AE3324)</f>
        <v>#NAME?</v>
      </c>
      <c r="O3325" s="17" t="e">
        <f ca="1">IF(IRR_DRIP,5,COUNTIF('IDET Wind Values'!C3309:G3309,"&lt;="&amp;IRR_MAXWIND))</f>
        <v>#NAME?</v>
      </c>
      <c r="P3325" s="13" t="e">
        <f ca="1">CalcTable[[#This Row],[ET_o]]*KL</f>
        <v>#NAME?</v>
      </c>
      <c r="Q3325" s="13" t="e">
        <f ca="1">IF(WILTPT&lt;=0,1,MAX(0,MIN(1,(CalcTable[[#This Row],[IWC]]-WILTPT)/(MAD-WILTPT))))</f>
        <v>#NAME?</v>
      </c>
      <c r="R3325" s="13" t="e">
        <f ca="1">CalcTable[[#This Row],[ETMult]]*CalcTable[[#This Row],[ETb]]</f>
        <v>#NAME?</v>
      </c>
      <c r="S3325" s="13" t="b">
        <f>INDEX(IRR_LIST,CalcTable[[#This Row],[Day of Week]]+1)</f>
        <v>0</v>
      </c>
      <c r="T3325" s="13">
        <f t="shared" ca="1" si="1034"/>
        <v>2.2000000000000002</v>
      </c>
      <c r="U3325" s="13" t="b">
        <f ca="1">IF(CalcTable[[#This Row],[IrrPrecip]]&gt;=IC_MM,FALSE,TRUE)</f>
        <v>1</v>
      </c>
      <c r="V3325" s="13" t="b">
        <f t="shared" si="1035"/>
        <v>1</v>
      </c>
      <c r="W3325" s="13" t="e">
        <f ca="1">IF(AND(IRR_DRIP=FALSE,CalcTable[[#This Row],[IrrHours]]&lt;=0),FALSE,TRUE)</f>
        <v>#NAME?</v>
      </c>
      <c r="X3325" s="13" t="e">
        <f ca="1">AND(CalcTable[[#This Row],[IrrDay]],CalcTable[[#This Row],[IrrRain]],CalcTable[[#This Row],[IrrWarm]],CalcTable[[#This Row],[IrrWindy]])</f>
        <v>#NAME?</v>
      </c>
      <c r="Y3325" s="13" t="e">
        <f t="shared" ca="1" si="1036"/>
        <v>#NAME?</v>
      </c>
      <c r="Z3325" s="13" t="e">
        <f ca="1">CalcTable[[#This Row],[IrrHours]]/5</f>
        <v>#NAME?</v>
      </c>
      <c r="AA3325" s="13" t="e">
        <f ca="1">IF(CalcTable[[#This Row],[IrrFlag]]=FALSE,0,MAX(0,CalcTable[[#This Row],[VolRednWind]]*(FCAP*IRR_TARGET-CalcTable[[#This Row],[IWC]])))</f>
        <v>#NAME?</v>
      </c>
      <c r="AB3325" s="13" t="e">
        <f ca="1">CalcTable[[#This Row],[IWC]]+CalcTable[[#This Row],[Eff Precip]]+CalcTable[[#This Row],[IrrAmt]]-CalcTable[[#This Row],[AET]]</f>
        <v>#NAME?</v>
      </c>
      <c r="AC3325" s="13" t="e">
        <f ca="1">IF(CalcTable[[#This Row],[PWC]]&gt;FCAP,MIN(24*PERC,MIN(SAT,CalcTable[[#This Row],[PWC]])-FCAP),0)</f>
        <v>#NAME?</v>
      </c>
      <c r="AD3325" s="13" t="e">
        <f ca="1">IF(CalcTable[[#This Row],[PWC]]&gt;SAT,CalcTable[[#This Row],[PWC]]-SAT,0)</f>
        <v>#NAME?</v>
      </c>
      <c r="AE3325" s="13" t="e">
        <f ca="1">CalcTable[[#This Row],[PWC]]-CalcTable[[#This Row],[PercAmt]]-CalcTable[[#This Row],[Runoff]]</f>
        <v>#NAME?</v>
      </c>
      <c r="AF3325" s="13" t="e">
        <f ca="1">CalcTable[[#This Row],[IrrAmt]]/1000*CUR_IRR_AREA*10000/IRR_EFF</f>
        <v>#NAME?</v>
      </c>
      <c r="AG3325" s="147"/>
      <c r="AH3325" s="13"/>
      <c r="AI3325" s="50">
        <v>0</v>
      </c>
      <c r="AJ3325" s="50">
        <v>0</v>
      </c>
      <c r="AK3325" s="50">
        <v>4.1392095890298544</v>
      </c>
      <c r="AL3325" s="50">
        <v>0</v>
      </c>
      <c r="AM3325" s="50"/>
      <c r="AN3325" s="50"/>
      <c r="AO3325" s="50"/>
      <c r="AP3325" s="50"/>
      <c r="AQ3325" s="50"/>
      <c r="AR3325" s="50"/>
      <c r="AS3325" s="50"/>
      <c r="AT3325" s="50"/>
      <c r="AU3325" s="50"/>
      <c r="AV3325" s="50"/>
      <c r="AW3325" s="50"/>
      <c r="AX3325" s="50">
        <f t="shared" si="1047"/>
        <v>4.1392095890298544</v>
      </c>
      <c r="AY3325" s="50"/>
      <c r="AZ3325" s="50">
        <f t="shared" si="1037"/>
        <v>60.708407305771203</v>
      </c>
      <c r="BA3325" s="50">
        <f t="shared" si="1038"/>
        <v>93.47167474063184</v>
      </c>
      <c r="BB3325" s="50">
        <f t="shared" si="1039"/>
        <v>96.36255127900192</v>
      </c>
      <c r="BC3325" s="17">
        <f t="shared" si="1040"/>
        <v>19818</v>
      </c>
      <c r="BD3325" s="50">
        <f t="shared" si="1041"/>
        <v>4.1392095890298544</v>
      </c>
      <c r="BE3325" s="50">
        <f t="shared" si="1042"/>
        <v>60.708407305771203</v>
      </c>
      <c r="BF3325" s="50">
        <f t="shared" si="1048"/>
        <v>99.299628271332054</v>
      </c>
      <c r="BG3325" s="50"/>
      <c r="BH3325" s="17">
        <f t="shared" si="1043"/>
        <v>0</v>
      </c>
      <c r="BI3325" s="17">
        <f t="shared" si="1051"/>
        <v>3325</v>
      </c>
      <c r="BJ3325" s="17">
        <f t="shared" si="1049"/>
        <v>3325</v>
      </c>
      <c r="BK3325" s="150">
        <f t="shared" si="1050"/>
        <v>29799</v>
      </c>
      <c r="BL3325" s="50" t="e">
        <f t="shared" ca="1" si="1044"/>
        <v>#NAME?</v>
      </c>
      <c r="BM3325" s="50" t="e">
        <f t="shared" ca="1" si="1045"/>
        <v>#NAME?</v>
      </c>
      <c r="BN3325" s="50" t="e">
        <f t="shared" ca="1" si="1046"/>
        <v>#NAME?</v>
      </c>
    </row>
    <row r="3326" spans="1:66" x14ac:dyDescent="0.35">
      <c r="A3326" s="48">
        <v>29800</v>
      </c>
      <c r="B3326" s="17">
        <v>1981</v>
      </c>
      <c r="C3326" s="17">
        <v>8</v>
      </c>
      <c r="D3326" s="17">
        <v>214</v>
      </c>
      <c r="E3326" s="17">
        <v>2</v>
      </c>
      <c r="F3326" s="17">
        <v>1</v>
      </c>
      <c r="G3326" s="50">
        <v>8.6999999999999993</v>
      </c>
      <c r="H3326" s="32">
        <v>3.7751912197840936</v>
      </c>
      <c r="I3326" s="50">
        <v>6</v>
      </c>
      <c r="J3326" s="13">
        <v>0</v>
      </c>
      <c r="K3326" s="13">
        <f t="shared" si="1032"/>
        <v>0</v>
      </c>
      <c r="L3326" s="13">
        <f t="shared" si="1033"/>
        <v>0</v>
      </c>
      <c r="M3326" s="13" t="e">
        <f ca="1">CalcTable[[#This Row],[IWC]]-AE3325</f>
        <v>#NAME?</v>
      </c>
      <c r="N3326" s="13" t="e">
        <f ca="1">IF(CalcTable[[#This Row],[Day of Year]]&lt;123,FCAP,AE3325)</f>
        <v>#NAME?</v>
      </c>
      <c r="O3326" s="17" t="e">
        <f ca="1">IF(IRR_DRIP,5,COUNTIF('IDET Wind Values'!C3310:G3310,"&lt;="&amp;IRR_MAXWIND))</f>
        <v>#NAME?</v>
      </c>
      <c r="P3326" s="13" t="e">
        <f ca="1">CalcTable[[#This Row],[ET_o]]*KL</f>
        <v>#NAME?</v>
      </c>
      <c r="Q3326" s="13" t="e">
        <f ca="1">IF(WILTPT&lt;=0,1,MAX(0,MIN(1,(CalcTable[[#This Row],[IWC]]-WILTPT)/(MAD-WILTPT))))</f>
        <v>#NAME?</v>
      </c>
      <c r="R3326" s="13" t="e">
        <f ca="1">CalcTable[[#This Row],[ETMult]]*CalcTable[[#This Row],[ETb]]</f>
        <v>#NAME?</v>
      </c>
      <c r="S3326" s="13" t="b">
        <f>INDEX(IRR_LIST,CalcTable[[#This Row],[Day of Week]]+1)</f>
        <v>1</v>
      </c>
      <c r="T3326" s="13">
        <f t="shared" ca="1" si="1034"/>
        <v>10.199999999999999</v>
      </c>
      <c r="U3326" s="13" t="b">
        <f ca="1">IF(CalcTable[[#This Row],[IrrPrecip]]&gt;=IC_MM,FALSE,TRUE)</f>
        <v>0</v>
      </c>
      <c r="V3326" s="13" t="b">
        <f t="shared" si="1035"/>
        <v>1</v>
      </c>
      <c r="W3326" s="13" t="e">
        <f ca="1">IF(AND(IRR_DRIP=FALSE,CalcTable[[#This Row],[IrrHours]]&lt;=0),FALSE,TRUE)</f>
        <v>#NAME?</v>
      </c>
      <c r="X3326" s="13" t="e">
        <f ca="1">AND(CalcTable[[#This Row],[IrrDay]],CalcTable[[#This Row],[IrrRain]],CalcTable[[#This Row],[IrrWarm]],CalcTable[[#This Row],[IrrWindy]])</f>
        <v>#NAME?</v>
      </c>
      <c r="Y3326" s="13" t="e">
        <f t="shared" ca="1" si="1036"/>
        <v>#NAME?</v>
      </c>
      <c r="Z3326" s="13" t="e">
        <f ca="1">CalcTable[[#This Row],[IrrHours]]/5</f>
        <v>#NAME?</v>
      </c>
      <c r="AA3326" s="13" t="e">
        <f ca="1">IF(CalcTable[[#This Row],[IrrFlag]]=FALSE,0,MAX(0,CalcTable[[#This Row],[VolRednWind]]*(FCAP*IRR_TARGET-CalcTable[[#This Row],[IWC]])))</f>
        <v>#NAME?</v>
      </c>
      <c r="AB3326" s="13" t="e">
        <f ca="1">CalcTable[[#This Row],[IWC]]+CalcTable[[#This Row],[Eff Precip]]+CalcTable[[#This Row],[IrrAmt]]-CalcTable[[#This Row],[AET]]</f>
        <v>#NAME?</v>
      </c>
      <c r="AC3326" s="13" t="e">
        <f ca="1">IF(CalcTable[[#This Row],[PWC]]&gt;FCAP,MIN(24*PERC,MIN(SAT,CalcTable[[#This Row],[PWC]])-FCAP),0)</f>
        <v>#NAME?</v>
      </c>
      <c r="AD3326" s="13" t="e">
        <f ca="1">IF(CalcTable[[#This Row],[PWC]]&gt;SAT,CalcTable[[#This Row],[PWC]]-SAT,0)</f>
        <v>#NAME?</v>
      </c>
      <c r="AE3326" s="13" t="e">
        <f ca="1">CalcTable[[#This Row],[PWC]]-CalcTable[[#This Row],[PercAmt]]-CalcTable[[#This Row],[Runoff]]</f>
        <v>#NAME?</v>
      </c>
      <c r="AF3326" s="13" t="e">
        <f ca="1">CalcTable[[#This Row],[IrrAmt]]/1000*CUR_IRR_AREA*10000/IRR_EFF</f>
        <v>#NAME?</v>
      </c>
      <c r="AG3326" s="147"/>
      <c r="AH3326" s="13"/>
      <c r="AI3326" s="50">
        <v>0</v>
      </c>
      <c r="AJ3326" s="50">
        <v>0</v>
      </c>
      <c r="AK3326" s="50">
        <v>0</v>
      </c>
      <c r="AL3326" s="50">
        <v>0</v>
      </c>
      <c r="AM3326" s="50"/>
      <c r="AN3326" s="50"/>
      <c r="AO3326" s="50"/>
      <c r="AP3326" s="50"/>
      <c r="AQ3326" s="50"/>
      <c r="AR3326" s="50"/>
      <c r="AS3326" s="50"/>
      <c r="AT3326" s="50"/>
      <c r="AU3326" s="50"/>
      <c r="AV3326" s="50"/>
      <c r="AW3326" s="50"/>
      <c r="AX3326" s="50">
        <f t="shared" si="1047"/>
        <v>0</v>
      </c>
      <c r="AY3326" s="50"/>
      <c r="AZ3326" s="50">
        <f t="shared" si="1037"/>
        <v>0</v>
      </c>
      <c r="BA3326" s="50">
        <f t="shared" si="1038"/>
        <v>0</v>
      </c>
      <c r="BB3326" s="50">
        <f t="shared" si="1039"/>
        <v>0</v>
      </c>
      <c r="BC3326" s="17">
        <f t="shared" si="1040"/>
        <v>19818</v>
      </c>
      <c r="BD3326" s="50">
        <f t="shared" si="1041"/>
        <v>0</v>
      </c>
      <c r="BE3326" s="50">
        <f t="shared" si="1042"/>
        <v>0</v>
      </c>
      <c r="BF3326" s="50">
        <f t="shared" si="1048"/>
        <v>0</v>
      </c>
      <c r="BG3326" s="50"/>
      <c r="BH3326" s="17">
        <f t="shared" si="1043"/>
        <v>0</v>
      </c>
      <c r="BI3326" s="17">
        <f t="shared" si="1051"/>
        <v>3326</v>
      </c>
      <c r="BJ3326" s="17">
        <f t="shared" si="1049"/>
        <v>3326</v>
      </c>
      <c r="BK3326" s="150">
        <f t="shared" si="1050"/>
        <v>29800</v>
      </c>
      <c r="BL3326" s="50" t="e">
        <f t="shared" ca="1" si="1044"/>
        <v>#NAME?</v>
      </c>
      <c r="BM3326" s="50" t="e">
        <f t="shared" ca="1" si="1045"/>
        <v>#NAME?</v>
      </c>
      <c r="BN3326" s="50" t="e">
        <f t="shared" ca="1" si="1046"/>
        <v>#NAME?</v>
      </c>
    </row>
    <row r="3327" spans="1:66" x14ac:dyDescent="0.35">
      <c r="A3327" s="48">
        <v>29801</v>
      </c>
      <c r="B3327" s="17">
        <v>1981</v>
      </c>
      <c r="C3327" s="17">
        <v>8</v>
      </c>
      <c r="D3327" s="17">
        <v>215</v>
      </c>
      <c r="E3327" s="17">
        <v>3</v>
      </c>
      <c r="F3327" s="17">
        <v>2</v>
      </c>
      <c r="G3327" s="50">
        <v>10.3</v>
      </c>
      <c r="H3327" s="32">
        <v>3.3881348963478861</v>
      </c>
      <c r="I3327" s="50">
        <v>13.833333333333334</v>
      </c>
      <c r="J3327" s="13">
        <v>7.6</v>
      </c>
      <c r="K3327" s="13">
        <f t="shared" si="1032"/>
        <v>7.6</v>
      </c>
      <c r="L3327" s="13">
        <f t="shared" si="1033"/>
        <v>1.9499999999999997</v>
      </c>
      <c r="M3327" s="13" t="e">
        <f ca="1">CalcTable[[#This Row],[IWC]]-AE3326</f>
        <v>#NAME?</v>
      </c>
      <c r="N3327" s="13" t="e">
        <f ca="1">IF(CalcTable[[#This Row],[Day of Year]]&lt;123,FCAP,AE3326)</f>
        <v>#NAME?</v>
      </c>
      <c r="O3327" s="17" t="e">
        <f ca="1">IF(IRR_DRIP,5,COUNTIF('IDET Wind Values'!C3311:G3311,"&lt;="&amp;IRR_MAXWIND))</f>
        <v>#NAME?</v>
      </c>
      <c r="P3327" s="13" t="e">
        <f ca="1">CalcTable[[#This Row],[ET_o]]*KL</f>
        <v>#NAME?</v>
      </c>
      <c r="Q3327" s="13" t="e">
        <f ca="1">IF(WILTPT&lt;=0,1,MAX(0,MIN(1,(CalcTable[[#This Row],[IWC]]-WILTPT)/(MAD-WILTPT))))</f>
        <v>#NAME?</v>
      </c>
      <c r="R3327" s="13" t="e">
        <f ca="1">CalcTable[[#This Row],[ETMult]]*CalcTable[[#This Row],[ETb]]</f>
        <v>#NAME?</v>
      </c>
      <c r="S3327" s="13" t="b">
        <f>INDEX(IRR_LIST,CalcTable[[#This Row],[Day of Week]]+1)</f>
        <v>0</v>
      </c>
      <c r="T3327" s="13">
        <f t="shared" ca="1" si="1034"/>
        <v>10.199999999999999</v>
      </c>
      <c r="U3327" s="13" t="b">
        <f ca="1">IF(CalcTable[[#This Row],[IrrPrecip]]&gt;=IC_MM,FALSE,TRUE)</f>
        <v>0</v>
      </c>
      <c r="V3327" s="13" t="b">
        <f t="shared" si="1035"/>
        <v>1</v>
      </c>
      <c r="W3327" s="13" t="e">
        <f ca="1">IF(AND(IRR_DRIP=FALSE,CalcTable[[#This Row],[IrrHours]]&lt;=0),FALSE,TRUE)</f>
        <v>#NAME?</v>
      </c>
      <c r="X3327" s="13" t="e">
        <f ca="1">AND(CalcTable[[#This Row],[IrrDay]],CalcTable[[#This Row],[IrrRain]],CalcTable[[#This Row],[IrrWarm]],CalcTable[[#This Row],[IrrWindy]])</f>
        <v>#NAME?</v>
      </c>
      <c r="Y3327" s="13" t="e">
        <f t="shared" ca="1" si="1036"/>
        <v>#NAME?</v>
      </c>
      <c r="Z3327" s="13" t="e">
        <f ca="1">CalcTable[[#This Row],[IrrHours]]/5</f>
        <v>#NAME?</v>
      </c>
      <c r="AA3327" s="13" t="e">
        <f ca="1">IF(CalcTable[[#This Row],[IrrFlag]]=FALSE,0,MAX(0,CalcTable[[#This Row],[VolRednWind]]*(FCAP*IRR_TARGET-CalcTable[[#This Row],[IWC]])))</f>
        <v>#NAME?</v>
      </c>
      <c r="AB3327" s="13" t="e">
        <f ca="1">CalcTable[[#This Row],[IWC]]+CalcTable[[#This Row],[Eff Precip]]+CalcTable[[#This Row],[IrrAmt]]-CalcTable[[#This Row],[AET]]</f>
        <v>#NAME?</v>
      </c>
      <c r="AC3327" s="13" t="e">
        <f ca="1">IF(CalcTable[[#This Row],[PWC]]&gt;FCAP,MIN(24*PERC,MIN(SAT,CalcTable[[#This Row],[PWC]])-FCAP),0)</f>
        <v>#NAME?</v>
      </c>
      <c r="AD3327" s="13" t="e">
        <f ca="1">IF(CalcTable[[#This Row],[PWC]]&gt;SAT,CalcTable[[#This Row],[PWC]]-SAT,0)</f>
        <v>#NAME?</v>
      </c>
      <c r="AE3327" s="13" t="e">
        <f ca="1">CalcTable[[#This Row],[PWC]]-CalcTable[[#This Row],[PercAmt]]-CalcTable[[#This Row],[Runoff]]</f>
        <v>#NAME?</v>
      </c>
      <c r="AF3327" s="13" t="e">
        <f ca="1">CalcTable[[#This Row],[IrrAmt]]/1000*CUR_IRR_AREA*10000/IRR_EFF</f>
        <v>#NAME?</v>
      </c>
      <c r="AG3327" s="147"/>
      <c r="AH3327" s="13"/>
      <c r="AI3327" s="50">
        <v>0</v>
      </c>
      <c r="AJ3327" s="50">
        <v>0</v>
      </c>
      <c r="AK3327" s="50">
        <v>0</v>
      </c>
      <c r="AL3327" s="50">
        <v>0</v>
      </c>
      <c r="AM3327" s="50"/>
      <c r="AN3327" s="50"/>
      <c r="AO3327" s="50"/>
      <c r="AP3327" s="50"/>
      <c r="AQ3327" s="50"/>
      <c r="AR3327" s="50"/>
      <c r="AS3327" s="50"/>
      <c r="AT3327" s="50"/>
      <c r="AU3327" s="50"/>
      <c r="AV3327" s="50"/>
      <c r="AW3327" s="50"/>
      <c r="AX3327" s="50">
        <f t="shared" si="1047"/>
        <v>0</v>
      </c>
      <c r="AY3327" s="50"/>
      <c r="AZ3327" s="50">
        <f t="shared" si="1037"/>
        <v>0</v>
      </c>
      <c r="BA3327" s="50">
        <f t="shared" si="1038"/>
        <v>0</v>
      </c>
      <c r="BB3327" s="50">
        <f t="shared" si="1039"/>
        <v>0</v>
      </c>
      <c r="BC3327" s="17">
        <f t="shared" si="1040"/>
        <v>19818</v>
      </c>
      <c r="BD3327" s="50">
        <f t="shared" si="1041"/>
        <v>0</v>
      </c>
      <c r="BE3327" s="50">
        <f t="shared" si="1042"/>
        <v>0</v>
      </c>
      <c r="BF3327" s="50">
        <f t="shared" si="1048"/>
        <v>0</v>
      </c>
      <c r="BG3327" s="50"/>
      <c r="BH3327" s="17">
        <f t="shared" si="1043"/>
        <v>0</v>
      </c>
      <c r="BI3327" s="17">
        <f t="shared" si="1051"/>
        <v>3327</v>
      </c>
      <c r="BJ3327" s="17">
        <f t="shared" si="1049"/>
        <v>3327</v>
      </c>
      <c r="BK3327" s="150">
        <f t="shared" si="1050"/>
        <v>29801</v>
      </c>
      <c r="BL3327" s="50" t="e">
        <f t="shared" ca="1" si="1044"/>
        <v>#NAME?</v>
      </c>
      <c r="BM3327" s="50" t="e">
        <f t="shared" ca="1" si="1045"/>
        <v>#NAME?</v>
      </c>
      <c r="BN3327" s="50" t="e">
        <f t="shared" ca="1" si="1046"/>
        <v>#NAME?</v>
      </c>
    </row>
    <row r="3328" spans="1:66" x14ac:dyDescent="0.35">
      <c r="A3328" s="48">
        <v>29802</v>
      </c>
      <c r="B3328" s="17">
        <v>1981</v>
      </c>
      <c r="C3328" s="17">
        <v>8</v>
      </c>
      <c r="D3328" s="17">
        <v>216</v>
      </c>
      <c r="E3328" s="17">
        <v>4</v>
      </c>
      <c r="F3328" s="17">
        <v>3</v>
      </c>
      <c r="G3328" s="50">
        <v>8.4</v>
      </c>
      <c r="H3328" s="32">
        <v>3.1523069192593316</v>
      </c>
      <c r="I3328" s="50">
        <v>9</v>
      </c>
      <c r="J3328" s="13">
        <v>0</v>
      </c>
      <c r="K3328" s="13">
        <f t="shared" si="1032"/>
        <v>0</v>
      </c>
      <c r="L3328" s="13">
        <f t="shared" si="1033"/>
        <v>0</v>
      </c>
      <c r="M3328" s="13" t="e">
        <f ca="1">CalcTable[[#This Row],[IWC]]-AE3327</f>
        <v>#NAME?</v>
      </c>
      <c r="N3328" s="13" t="e">
        <f ca="1">IF(CalcTable[[#This Row],[Day of Year]]&lt;123,FCAP,AE3327)</f>
        <v>#NAME?</v>
      </c>
      <c r="O3328" s="17" t="e">
        <f ca="1">IF(IRR_DRIP,5,COUNTIF('IDET Wind Values'!C3312:G3312,"&lt;="&amp;IRR_MAXWIND))</f>
        <v>#NAME?</v>
      </c>
      <c r="P3328" s="13" t="e">
        <f ca="1">CalcTable[[#This Row],[ET_o]]*KL</f>
        <v>#NAME?</v>
      </c>
      <c r="Q3328" s="13" t="e">
        <f ca="1">IF(WILTPT&lt;=0,1,MAX(0,MIN(1,(CalcTable[[#This Row],[IWC]]-WILTPT)/(MAD-WILTPT))))</f>
        <v>#NAME?</v>
      </c>
      <c r="R3328" s="13" t="e">
        <f ca="1">CalcTable[[#This Row],[ETMult]]*CalcTable[[#This Row],[ETb]]</f>
        <v>#NAME?</v>
      </c>
      <c r="S3328" s="13" t="b">
        <f>INDEX(IRR_LIST,CalcTable[[#This Row],[Day of Week]]+1)</f>
        <v>1</v>
      </c>
      <c r="T3328" s="13">
        <f t="shared" ca="1" si="1034"/>
        <v>7.6</v>
      </c>
      <c r="U3328" s="13" t="b">
        <f ca="1">IF(CalcTable[[#This Row],[IrrPrecip]]&gt;=IC_MM,FALSE,TRUE)</f>
        <v>1</v>
      </c>
      <c r="V3328" s="13" t="b">
        <f t="shared" si="1035"/>
        <v>1</v>
      </c>
      <c r="W3328" s="13" t="e">
        <f ca="1">IF(AND(IRR_DRIP=FALSE,CalcTable[[#This Row],[IrrHours]]&lt;=0),FALSE,TRUE)</f>
        <v>#NAME?</v>
      </c>
      <c r="X3328" s="13" t="e">
        <f ca="1">AND(CalcTable[[#This Row],[IrrDay]],CalcTable[[#This Row],[IrrRain]],CalcTable[[#This Row],[IrrWarm]],CalcTable[[#This Row],[IrrWindy]])</f>
        <v>#NAME?</v>
      </c>
      <c r="Y3328" s="13" t="e">
        <f t="shared" ca="1" si="1036"/>
        <v>#NAME?</v>
      </c>
      <c r="Z3328" s="13" t="e">
        <f ca="1">CalcTable[[#This Row],[IrrHours]]/5</f>
        <v>#NAME?</v>
      </c>
      <c r="AA3328" s="13" t="e">
        <f ca="1">IF(CalcTable[[#This Row],[IrrFlag]]=FALSE,0,MAX(0,CalcTable[[#This Row],[VolRednWind]]*(FCAP*IRR_TARGET-CalcTable[[#This Row],[IWC]])))</f>
        <v>#NAME?</v>
      </c>
      <c r="AB3328" s="13" t="e">
        <f ca="1">CalcTable[[#This Row],[IWC]]+CalcTable[[#This Row],[Eff Precip]]+CalcTable[[#This Row],[IrrAmt]]-CalcTable[[#This Row],[AET]]</f>
        <v>#NAME?</v>
      </c>
      <c r="AC3328" s="13" t="e">
        <f ca="1">IF(CalcTable[[#This Row],[PWC]]&gt;FCAP,MIN(24*PERC,MIN(SAT,CalcTable[[#This Row],[PWC]])-FCAP),0)</f>
        <v>#NAME?</v>
      </c>
      <c r="AD3328" s="13" t="e">
        <f ca="1">IF(CalcTable[[#This Row],[PWC]]&gt;SAT,CalcTable[[#This Row],[PWC]]-SAT,0)</f>
        <v>#NAME?</v>
      </c>
      <c r="AE3328" s="13" t="e">
        <f ca="1">CalcTable[[#This Row],[PWC]]-CalcTable[[#This Row],[PercAmt]]-CalcTable[[#This Row],[Runoff]]</f>
        <v>#NAME?</v>
      </c>
      <c r="AF3328" s="13" t="e">
        <f ca="1">CalcTable[[#This Row],[IrrAmt]]/1000*CUR_IRR_AREA*10000/IRR_EFF</f>
        <v>#NAME?</v>
      </c>
      <c r="AG3328" s="147"/>
      <c r="AH3328" s="13"/>
      <c r="AI3328" s="50">
        <v>11.17434013225526</v>
      </c>
      <c r="AJ3328" s="50">
        <v>15.280839096266781</v>
      </c>
      <c r="AK3328" s="50">
        <v>0</v>
      </c>
      <c r="AL3328" s="50">
        <v>0</v>
      </c>
      <c r="AM3328" s="50"/>
      <c r="AN3328" s="50"/>
      <c r="AO3328" s="50"/>
      <c r="AP3328" s="50"/>
      <c r="AQ3328" s="50"/>
      <c r="AR3328" s="50"/>
      <c r="AS3328" s="50"/>
      <c r="AT3328" s="50"/>
      <c r="AU3328" s="50"/>
      <c r="AV3328" s="50"/>
      <c r="AW3328" s="50"/>
      <c r="AX3328" s="50">
        <f t="shared" si="1047"/>
        <v>26.455179228522042</v>
      </c>
      <c r="AY3328" s="50"/>
      <c r="AZ3328" s="50">
        <f t="shared" si="1037"/>
        <v>612.12826876356939</v>
      </c>
      <c r="BA3328" s="50">
        <f t="shared" si="1038"/>
        <v>991.74012469475622</v>
      </c>
      <c r="BB3328" s="50">
        <f t="shared" si="1039"/>
        <v>1026.3620806776835</v>
      </c>
      <c r="BC3328" s="17">
        <f t="shared" si="1040"/>
        <v>19818</v>
      </c>
      <c r="BD3328" s="50">
        <f t="shared" si="1041"/>
        <v>26.455179228522042</v>
      </c>
      <c r="BE3328" s="50">
        <f t="shared" si="1042"/>
        <v>612.12826876356939</v>
      </c>
      <c r="BF3328" s="50">
        <f t="shared" si="1048"/>
        <v>1001.2469811050056</v>
      </c>
      <c r="BG3328" s="50"/>
      <c r="BH3328" s="17">
        <f t="shared" si="1043"/>
        <v>0</v>
      </c>
      <c r="BI3328" s="17">
        <f t="shared" si="1051"/>
        <v>3328</v>
      </c>
      <c r="BJ3328" s="17">
        <f t="shared" si="1049"/>
        <v>3328</v>
      </c>
      <c r="BK3328" s="150">
        <f t="shared" si="1050"/>
        <v>29802</v>
      </c>
      <c r="BL3328" s="50" t="e">
        <f t="shared" ca="1" si="1044"/>
        <v>#NAME?</v>
      </c>
      <c r="BM3328" s="50" t="e">
        <f t="shared" ca="1" si="1045"/>
        <v>#NAME?</v>
      </c>
      <c r="BN3328" s="50" t="e">
        <f t="shared" ca="1" si="1046"/>
        <v>#NAME?</v>
      </c>
    </row>
    <row r="3329" spans="1:66" x14ac:dyDescent="0.35">
      <c r="A3329" s="48">
        <v>29803</v>
      </c>
      <c r="B3329" s="17">
        <v>1981</v>
      </c>
      <c r="C3329" s="17">
        <v>8</v>
      </c>
      <c r="D3329" s="17">
        <v>217</v>
      </c>
      <c r="E3329" s="17">
        <v>5</v>
      </c>
      <c r="F3329" s="17">
        <v>4</v>
      </c>
      <c r="G3329" s="50">
        <v>8.9</v>
      </c>
      <c r="H3329" s="32">
        <v>3.9920535375303627</v>
      </c>
      <c r="I3329" s="50">
        <v>5.166666666666667</v>
      </c>
      <c r="J3329" s="13">
        <v>0</v>
      </c>
      <c r="K3329" s="13">
        <f t="shared" si="1032"/>
        <v>0</v>
      </c>
      <c r="L3329" s="13">
        <f t="shared" si="1033"/>
        <v>0</v>
      </c>
      <c r="M3329" s="13" t="e">
        <f ca="1">CalcTable[[#This Row],[IWC]]-AE3328</f>
        <v>#NAME?</v>
      </c>
      <c r="N3329" s="13" t="e">
        <f ca="1">IF(CalcTable[[#This Row],[Day of Year]]&lt;123,FCAP,AE3328)</f>
        <v>#NAME?</v>
      </c>
      <c r="O3329" s="17" t="e">
        <f ca="1">IF(IRR_DRIP,5,COUNTIF('IDET Wind Values'!C3313:G3313,"&lt;="&amp;IRR_MAXWIND))</f>
        <v>#NAME?</v>
      </c>
      <c r="P3329" s="13" t="e">
        <f ca="1">CalcTable[[#This Row],[ET_o]]*KL</f>
        <v>#NAME?</v>
      </c>
      <c r="Q3329" s="13" t="e">
        <f ca="1">IF(WILTPT&lt;=0,1,MAX(0,MIN(1,(CalcTable[[#This Row],[IWC]]-WILTPT)/(MAD-WILTPT))))</f>
        <v>#NAME?</v>
      </c>
      <c r="R3329" s="13" t="e">
        <f ca="1">CalcTable[[#This Row],[ETMult]]*CalcTable[[#This Row],[ETb]]</f>
        <v>#NAME?</v>
      </c>
      <c r="S3329" s="13" t="b">
        <f>INDEX(IRR_LIST,CalcTable[[#This Row],[Day of Week]]+1)</f>
        <v>0</v>
      </c>
      <c r="T3329" s="13">
        <f t="shared" ca="1" si="1034"/>
        <v>7.6</v>
      </c>
      <c r="U3329" s="13" t="b">
        <f ca="1">IF(CalcTable[[#This Row],[IrrPrecip]]&gt;=IC_MM,FALSE,TRUE)</f>
        <v>1</v>
      </c>
      <c r="V3329" s="13" t="b">
        <f t="shared" si="1035"/>
        <v>1</v>
      </c>
      <c r="W3329" s="13" t="e">
        <f ca="1">IF(AND(IRR_DRIP=FALSE,CalcTable[[#This Row],[IrrHours]]&lt;=0),FALSE,TRUE)</f>
        <v>#NAME?</v>
      </c>
      <c r="X3329" s="13" t="e">
        <f ca="1">AND(CalcTable[[#This Row],[IrrDay]],CalcTable[[#This Row],[IrrRain]],CalcTable[[#This Row],[IrrWarm]],CalcTable[[#This Row],[IrrWindy]])</f>
        <v>#NAME?</v>
      </c>
      <c r="Y3329" s="13" t="e">
        <f t="shared" ca="1" si="1036"/>
        <v>#NAME?</v>
      </c>
      <c r="Z3329" s="13" t="e">
        <f ca="1">CalcTable[[#This Row],[IrrHours]]/5</f>
        <v>#NAME?</v>
      </c>
      <c r="AA3329" s="13" t="e">
        <f ca="1">IF(CalcTable[[#This Row],[IrrFlag]]=FALSE,0,MAX(0,CalcTable[[#This Row],[VolRednWind]]*(FCAP*IRR_TARGET-CalcTable[[#This Row],[IWC]])))</f>
        <v>#NAME?</v>
      </c>
      <c r="AB3329" s="13" t="e">
        <f ca="1">CalcTable[[#This Row],[IWC]]+CalcTable[[#This Row],[Eff Precip]]+CalcTable[[#This Row],[IrrAmt]]-CalcTable[[#This Row],[AET]]</f>
        <v>#NAME?</v>
      </c>
      <c r="AC3329" s="13" t="e">
        <f ca="1">IF(CalcTable[[#This Row],[PWC]]&gt;FCAP,MIN(24*PERC,MIN(SAT,CalcTable[[#This Row],[PWC]])-FCAP),0)</f>
        <v>#NAME?</v>
      </c>
      <c r="AD3329" s="13" t="e">
        <f ca="1">IF(CalcTable[[#This Row],[PWC]]&gt;SAT,CalcTable[[#This Row],[PWC]]-SAT,0)</f>
        <v>#NAME?</v>
      </c>
      <c r="AE3329" s="13" t="e">
        <f ca="1">CalcTable[[#This Row],[PWC]]-CalcTable[[#This Row],[PercAmt]]-CalcTable[[#This Row],[Runoff]]</f>
        <v>#NAME?</v>
      </c>
      <c r="AF3329" s="13" t="e">
        <f ca="1">CalcTable[[#This Row],[IrrAmt]]/1000*CUR_IRR_AREA*10000/IRR_EFF</f>
        <v>#NAME?</v>
      </c>
      <c r="AG3329" s="147"/>
      <c r="AH3329" s="13"/>
      <c r="AI3329" s="50">
        <v>0</v>
      </c>
      <c r="AJ3329" s="50">
        <v>0</v>
      </c>
      <c r="AK3329" s="50">
        <v>2.6606392677860899</v>
      </c>
      <c r="AL3329" s="50">
        <v>8.0463476417385138</v>
      </c>
      <c r="AM3329" s="50"/>
      <c r="AN3329" s="50"/>
      <c r="AO3329" s="50"/>
      <c r="AP3329" s="50"/>
      <c r="AQ3329" s="50"/>
      <c r="AR3329" s="50"/>
      <c r="AS3329" s="50"/>
      <c r="AT3329" s="50"/>
      <c r="AU3329" s="50"/>
      <c r="AV3329" s="50"/>
      <c r="AW3329" s="50"/>
      <c r="AX3329" s="50">
        <f t="shared" si="1047"/>
        <v>10.706986909524604</v>
      </c>
      <c r="AY3329" s="50"/>
      <c r="AZ3329" s="50">
        <f t="shared" si="1037"/>
        <v>275.04890675185908</v>
      </c>
      <c r="BA3329" s="50">
        <f t="shared" si="1038"/>
        <v>423.48799928460846</v>
      </c>
      <c r="BB3329" s="50">
        <f t="shared" si="1039"/>
        <v>436.58556627279222</v>
      </c>
      <c r="BC3329" s="17">
        <f t="shared" si="1040"/>
        <v>19818</v>
      </c>
      <c r="BD3329" s="50">
        <f t="shared" si="1041"/>
        <v>10.706986909524604</v>
      </c>
      <c r="BE3329" s="50">
        <f t="shared" si="1042"/>
        <v>275.04890675185908</v>
      </c>
      <c r="BF3329" s="50">
        <f t="shared" si="1048"/>
        <v>449.89245162258538</v>
      </c>
      <c r="BG3329" s="50"/>
      <c r="BH3329" s="17">
        <f t="shared" si="1043"/>
        <v>0</v>
      </c>
      <c r="BI3329" s="17">
        <f t="shared" si="1051"/>
        <v>3329</v>
      </c>
      <c r="BJ3329" s="17">
        <f t="shared" si="1049"/>
        <v>3329</v>
      </c>
      <c r="BK3329" s="150">
        <f t="shared" si="1050"/>
        <v>29803</v>
      </c>
      <c r="BL3329" s="50" t="e">
        <f t="shared" ca="1" si="1044"/>
        <v>#NAME?</v>
      </c>
      <c r="BM3329" s="50" t="e">
        <f t="shared" ca="1" si="1045"/>
        <v>#NAME?</v>
      </c>
      <c r="BN3329" s="50" t="e">
        <f t="shared" ca="1" si="1046"/>
        <v>#NAME?</v>
      </c>
    </row>
    <row r="3330" spans="1:66" x14ac:dyDescent="0.35">
      <c r="A3330" s="48">
        <v>29804</v>
      </c>
      <c r="B3330" s="17">
        <v>1981</v>
      </c>
      <c r="C3330" s="17">
        <v>8</v>
      </c>
      <c r="D3330" s="17">
        <v>218</v>
      </c>
      <c r="E3330" s="17">
        <v>6</v>
      </c>
      <c r="F3330" s="17">
        <v>5</v>
      </c>
      <c r="G3330" s="50">
        <v>11.2</v>
      </c>
      <c r="H3330" s="32">
        <v>4.3942085690547552</v>
      </c>
      <c r="I3330" s="50">
        <v>8.1666666666666661</v>
      </c>
      <c r="J3330" s="13">
        <v>0</v>
      </c>
      <c r="K3330" s="13">
        <f t="shared" si="1032"/>
        <v>0</v>
      </c>
      <c r="L3330" s="13">
        <f t="shared" si="1033"/>
        <v>0</v>
      </c>
      <c r="M3330" s="13" t="e">
        <f ca="1">CalcTable[[#This Row],[IWC]]-AE3329</f>
        <v>#NAME?</v>
      </c>
      <c r="N3330" s="13" t="e">
        <f ca="1">IF(CalcTable[[#This Row],[Day of Year]]&lt;123,FCAP,AE3329)</f>
        <v>#NAME?</v>
      </c>
      <c r="O3330" s="17" t="e">
        <f ca="1">IF(IRR_DRIP,5,COUNTIF('IDET Wind Values'!C3314:G3314,"&lt;="&amp;IRR_MAXWIND))</f>
        <v>#NAME?</v>
      </c>
      <c r="P3330" s="13" t="e">
        <f ca="1">CalcTable[[#This Row],[ET_o]]*KL</f>
        <v>#NAME?</v>
      </c>
      <c r="Q3330" s="13" t="e">
        <f ca="1">IF(WILTPT&lt;=0,1,MAX(0,MIN(1,(CalcTable[[#This Row],[IWC]]-WILTPT)/(MAD-WILTPT))))</f>
        <v>#NAME?</v>
      </c>
      <c r="R3330" s="13" t="e">
        <f ca="1">CalcTable[[#This Row],[ETMult]]*CalcTable[[#This Row],[ETb]]</f>
        <v>#NAME?</v>
      </c>
      <c r="S3330" s="13" t="b">
        <f>INDEX(IRR_LIST,CalcTable[[#This Row],[Day of Week]]+1)</f>
        <v>1</v>
      </c>
      <c r="T3330" s="13">
        <f t="shared" ca="1" si="1034"/>
        <v>0</v>
      </c>
      <c r="U3330" s="13" t="b">
        <f ca="1">IF(CalcTable[[#This Row],[IrrPrecip]]&gt;=IC_MM,FALSE,TRUE)</f>
        <v>1</v>
      </c>
      <c r="V3330" s="13" t="b">
        <f t="shared" si="1035"/>
        <v>1</v>
      </c>
      <c r="W3330" s="13" t="e">
        <f ca="1">IF(AND(IRR_DRIP=FALSE,CalcTable[[#This Row],[IrrHours]]&lt;=0),FALSE,TRUE)</f>
        <v>#NAME?</v>
      </c>
      <c r="X3330" s="13" t="e">
        <f ca="1">AND(CalcTable[[#This Row],[IrrDay]],CalcTable[[#This Row],[IrrRain]],CalcTable[[#This Row],[IrrWarm]],CalcTable[[#This Row],[IrrWindy]])</f>
        <v>#NAME?</v>
      </c>
      <c r="Y3330" s="13" t="e">
        <f t="shared" ca="1" si="1036"/>
        <v>#NAME?</v>
      </c>
      <c r="Z3330" s="13" t="e">
        <f ca="1">CalcTable[[#This Row],[IrrHours]]/5</f>
        <v>#NAME?</v>
      </c>
      <c r="AA3330" s="13" t="e">
        <f ca="1">IF(CalcTable[[#This Row],[IrrFlag]]=FALSE,0,MAX(0,CalcTable[[#This Row],[VolRednWind]]*(FCAP*IRR_TARGET-CalcTable[[#This Row],[IWC]])))</f>
        <v>#NAME?</v>
      </c>
      <c r="AB3330" s="13" t="e">
        <f ca="1">CalcTable[[#This Row],[IWC]]+CalcTable[[#This Row],[Eff Precip]]+CalcTable[[#This Row],[IrrAmt]]-CalcTable[[#This Row],[AET]]</f>
        <v>#NAME?</v>
      </c>
      <c r="AC3330" s="13" t="e">
        <f ca="1">IF(CalcTable[[#This Row],[PWC]]&gt;FCAP,MIN(24*PERC,MIN(SAT,CalcTable[[#This Row],[PWC]])-FCAP),0)</f>
        <v>#NAME?</v>
      </c>
      <c r="AD3330" s="13" t="e">
        <f ca="1">IF(CalcTable[[#This Row],[PWC]]&gt;SAT,CalcTable[[#This Row],[PWC]]-SAT,0)</f>
        <v>#NAME?</v>
      </c>
      <c r="AE3330" s="13" t="e">
        <f ca="1">CalcTable[[#This Row],[PWC]]-CalcTable[[#This Row],[PercAmt]]-CalcTable[[#This Row],[Runoff]]</f>
        <v>#NAME?</v>
      </c>
      <c r="AF3330" s="13" t="e">
        <f ca="1">CalcTable[[#This Row],[IrrAmt]]/1000*CUR_IRR_AREA*10000/IRR_EFF</f>
        <v>#NAME?</v>
      </c>
      <c r="AG3330" s="147"/>
      <c r="AH3330" s="13"/>
      <c r="AI3330" s="50">
        <v>4.961949981017006</v>
      </c>
      <c r="AJ3330" s="50">
        <v>7.6883499810170068</v>
      </c>
      <c r="AK3330" s="50">
        <v>0</v>
      </c>
      <c r="AL3330" s="50">
        <v>0</v>
      </c>
      <c r="AM3330" s="50"/>
      <c r="AN3330" s="50"/>
      <c r="AO3330" s="50"/>
      <c r="AP3330" s="50"/>
      <c r="AQ3330" s="50"/>
      <c r="AR3330" s="50"/>
      <c r="AS3330" s="50"/>
      <c r="AT3330" s="50"/>
      <c r="AU3330" s="50"/>
      <c r="AV3330" s="50"/>
      <c r="AW3330" s="50"/>
      <c r="AX3330" s="50">
        <f t="shared" si="1047"/>
        <v>12.650299962034012</v>
      </c>
      <c r="AY3330" s="50"/>
      <c r="AZ3330" s="50">
        <f t="shared" si="1037"/>
        <v>298.30019916474828</v>
      </c>
      <c r="BA3330" s="50">
        <f t="shared" si="1038"/>
        <v>484.07056788355618</v>
      </c>
      <c r="BB3330" s="50">
        <f t="shared" si="1039"/>
        <v>501.02900145521693</v>
      </c>
      <c r="BC3330" s="17">
        <f t="shared" si="1040"/>
        <v>19818</v>
      </c>
      <c r="BD3330" s="50">
        <f t="shared" si="1041"/>
        <v>12.650299962034012</v>
      </c>
      <c r="BE3330" s="50">
        <f t="shared" si="1042"/>
        <v>298.30019916474828</v>
      </c>
      <c r="BF3330" s="50">
        <f t="shared" si="1048"/>
        <v>487.92416412986529</v>
      </c>
      <c r="BG3330" s="50"/>
      <c r="BH3330" s="17">
        <f t="shared" si="1043"/>
        <v>0</v>
      </c>
      <c r="BI3330" s="17">
        <f t="shared" si="1051"/>
        <v>3330</v>
      </c>
      <c r="BJ3330" s="17">
        <f t="shared" si="1049"/>
        <v>3330</v>
      </c>
      <c r="BK3330" s="150">
        <f t="shared" si="1050"/>
        <v>29804</v>
      </c>
      <c r="BL3330" s="50" t="e">
        <f t="shared" ca="1" si="1044"/>
        <v>#NAME?</v>
      </c>
      <c r="BM3330" s="50" t="e">
        <f t="shared" ca="1" si="1045"/>
        <v>#NAME?</v>
      </c>
      <c r="BN3330" s="50" t="e">
        <f t="shared" ca="1" si="1046"/>
        <v>#NAME?</v>
      </c>
    </row>
    <row r="3331" spans="1:66" x14ac:dyDescent="0.35">
      <c r="A3331" s="48">
        <v>29805</v>
      </c>
      <c r="B3331" s="17">
        <v>1981</v>
      </c>
      <c r="C3331" s="17">
        <v>8</v>
      </c>
      <c r="D3331" s="17">
        <v>219</v>
      </c>
      <c r="E3331" s="17">
        <v>7</v>
      </c>
      <c r="F3331" s="17">
        <v>6</v>
      </c>
      <c r="G3331" s="50">
        <v>13</v>
      </c>
      <c r="H3331" s="32">
        <v>3.9031770996480137</v>
      </c>
      <c r="I3331" s="50">
        <v>6.5</v>
      </c>
      <c r="J3331" s="13">
        <v>0</v>
      </c>
      <c r="K3331" s="13">
        <f t="shared" si="1032"/>
        <v>0</v>
      </c>
      <c r="L3331" s="13">
        <f t="shared" si="1033"/>
        <v>0</v>
      </c>
      <c r="M3331" s="13" t="e">
        <f ca="1">CalcTable[[#This Row],[IWC]]-AE3330</f>
        <v>#NAME?</v>
      </c>
      <c r="N3331" s="13" t="e">
        <f ca="1">IF(CalcTable[[#This Row],[Day of Year]]&lt;123,FCAP,AE3330)</f>
        <v>#NAME?</v>
      </c>
      <c r="O3331" s="17" t="e">
        <f ca="1">IF(IRR_DRIP,5,COUNTIF('IDET Wind Values'!C3315:G3315,"&lt;="&amp;IRR_MAXWIND))</f>
        <v>#NAME?</v>
      </c>
      <c r="P3331" s="13" t="e">
        <f ca="1">CalcTable[[#This Row],[ET_o]]*KL</f>
        <v>#NAME?</v>
      </c>
      <c r="Q3331" s="13" t="e">
        <f ca="1">IF(WILTPT&lt;=0,1,MAX(0,MIN(1,(CalcTable[[#This Row],[IWC]]-WILTPT)/(MAD-WILTPT))))</f>
        <v>#NAME?</v>
      </c>
      <c r="R3331" s="13" t="e">
        <f ca="1">CalcTable[[#This Row],[ETMult]]*CalcTable[[#This Row],[ETb]]</f>
        <v>#NAME?</v>
      </c>
      <c r="S3331" s="13" t="b">
        <f>INDEX(IRR_LIST,CalcTable[[#This Row],[Day of Week]]+1)</f>
        <v>0</v>
      </c>
      <c r="T3331" s="13">
        <f t="shared" ca="1" si="1034"/>
        <v>0</v>
      </c>
      <c r="U3331" s="13" t="b">
        <f ca="1">IF(CalcTable[[#This Row],[IrrPrecip]]&gt;=IC_MM,FALSE,TRUE)</f>
        <v>1</v>
      </c>
      <c r="V3331" s="13" t="b">
        <f t="shared" si="1035"/>
        <v>1</v>
      </c>
      <c r="W3331" s="13" t="e">
        <f ca="1">IF(AND(IRR_DRIP=FALSE,CalcTable[[#This Row],[IrrHours]]&lt;=0),FALSE,TRUE)</f>
        <v>#NAME?</v>
      </c>
      <c r="X3331" s="13" t="e">
        <f ca="1">AND(CalcTable[[#This Row],[IrrDay]],CalcTable[[#This Row],[IrrRain]],CalcTable[[#This Row],[IrrWarm]],CalcTable[[#This Row],[IrrWindy]])</f>
        <v>#NAME?</v>
      </c>
      <c r="Y3331" s="13" t="e">
        <f t="shared" ca="1" si="1036"/>
        <v>#NAME?</v>
      </c>
      <c r="Z3331" s="13" t="e">
        <f ca="1">CalcTable[[#This Row],[IrrHours]]/5</f>
        <v>#NAME?</v>
      </c>
      <c r="AA3331" s="13" t="e">
        <f ca="1">IF(CalcTable[[#This Row],[IrrFlag]]=FALSE,0,MAX(0,CalcTable[[#This Row],[VolRednWind]]*(FCAP*IRR_TARGET-CalcTable[[#This Row],[IWC]])))</f>
        <v>#NAME?</v>
      </c>
      <c r="AB3331" s="13" t="e">
        <f ca="1">CalcTable[[#This Row],[IWC]]+CalcTable[[#This Row],[Eff Precip]]+CalcTable[[#This Row],[IrrAmt]]-CalcTable[[#This Row],[AET]]</f>
        <v>#NAME?</v>
      </c>
      <c r="AC3331" s="13" t="e">
        <f ca="1">IF(CalcTable[[#This Row],[PWC]]&gt;FCAP,MIN(24*PERC,MIN(SAT,CalcTable[[#This Row],[PWC]])-FCAP),0)</f>
        <v>#NAME?</v>
      </c>
      <c r="AD3331" s="13" t="e">
        <f ca="1">IF(CalcTable[[#This Row],[PWC]]&gt;SAT,CalcTable[[#This Row],[PWC]]-SAT,0)</f>
        <v>#NAME?</v>
      </c>
      <c r="AE3331" s="13" t="e">
        <f ca="1">CalcTable[[#This Row],[PWC]]-CalcTable[[#This Row],[PercAmt]]-CalcTable[[#This Row],[Runoff]]</f>
        <v>#NAME?</v>
      </c>
      <c r="AF3331" s="13" t="e">
        <f ca="1">CalcTable[[#This Row],[IrrAmt]]/1000*CUR_IRR_AREA*10000/IRR_EFF</f>
        <v>#NAME?</v>
      </c>
      <c r="AG3331" s="147"/>
      <c r="AH3331" s="13"/>
      <c r="AI3331" s="50">
        <v>0</v>
      </c>
      <c r="AJ3331" s="50">
        <v>0</v>
      </c>
      <c r="AK3331" s="50">
        <v>0</v>
      </c>
      <c r="AL3331" s="50">
        <v>4.6968147129801174</v>
      </c>
      <c r="AM3331" s="50"/>
      <c r="AN3331" s="50"/>
      <c r="AO3331" s="50"/>
      <c r="AP3331" s="50"/>
      <c r="AQ3331" s="50"/>
      <c r="AR3331" s="50"/>
      <c r="AS3331" s="50"/>
      <c r="AT3331" s="50"/>
      <c r="AU3331" s="50"/>
      <c r="AV3331" s="50"/>
      <c r="AW3331" s="50"/>
      <c r="AX3331" s="50">
        <f t="shared" si="1047"/>
        <v>4.6968147129801174</v>
      </c>
      <c r="AY3331" s="50"/>
      <c r="AZ3331" s="50">
        <f t="shared" si="1037"/>
        <v>137.77323158075012</v>
      </c>
      <c r="BA3331" s="50">
        <f t="shared" si="1038"/>
        <v>212.12703910052005</v>
      </c>
      <c r="BB3331" s="50">
        <f t="shared" si="1039"/>
        <v>218.68766917579387</v>
      </c>
      <c r="BC3331" s="17">
        <f t="shared" si="1040"/>
        <v>19818</v>
      </c>
      <c r="BD3331" s="50">
        <f t="shared" si="1041"/>
        <v>4.6968147129801174</v>
      </c>
      <c r="BE3331" s="50">
        <f t="shared" si="1042"/>
        <v>137.77323158075012</v>
      </c>
      <c r="BF3331" s="50">
        <f t="shared" si="1048"/>
        <v>225.35314775764303</v>
      </c>
      <c r="BG3331" s="50"/>
      <c r="BH3331" s="17">
        <f t="shared" si="1043"/>
        <v>0</v>
      </c>
      <c r="BI3331" s="17">
        <f t="shared" si="1051"/>
        <v>3331</v>
      </c>
      <c r="BJ3331" s="17">
        <f t="shared" si="1049"/>
        <v>3331</v>
      </c>
      <c r="BK3331" s="150">
        <f t="shared" si="1050"/>
        <v>29805</v>
      </c>
      <c r="BL3331" s="50" t="e">
        <f t="shared" ca="1" si="1044"/>
        <v>#NAME?</v>
      </c>
      <c r="BM3331" s="50" t="e">
        <f t="shared" ca="1" si="1045"/>
        <v>#NAME?</v>
      </c>
      <c r="BN3331" s="50" t="e">
        <f t="shared" ca="1" si="1046"/>
        <v>#NAME?</v>
      </c>
    </row>
    <row r="3332" spans="1:66" x14ac:dyDescent="0.35">
      <c r="A3332" s="48">
        <v>29806</v>
      </c>
      <c r="B3332" s="17">
        <v>1981</v>
      </c>
      <c r="C3332" s="17">
        <v>8</v>
      </c>
      <c r="D3332" s="17">
        <v>220</v>
      </c>
      <c r="E3332" s="17">
        <v>8</v>
      </c>
      <c r="F3332" s="17">
        <v>7</v>
      </c>
      <c r="G3332" s="50">
        <v>11.5</v>
      </c>
      <c r="H3332" s="32">
        <v>3.7432470203125114</v>
      </c>
      <c r="I3332" s="50">
        <v>3.8333333333333335</v>
      </c>
      <c r="J3332" s="13">
        <v>0</v>
      </c>
      <c r="K3332" s="13">
        <f t="shared" si="1032"/>
        <v>0</v>
      </c>
      <c r="L3332" s="13">
        <f t="shared" si="1033"/>
        <v>0</v>
      </c>
      <c r="M3332" s="13" t="e">
        <f ca="1">CalcTable[[#This Row],[IWC]]-AE3331</f>
        <v>#NAME?</v>
      </c>
      <c r="N3332" s="13" t="e">
        <f ca="1">IF(CalcTable[[#This Row],[Day of Year]]&lt;123,FCAP,AE3331)</f>
        <v>#NAME?</v>
      </c>
      <c r="O3332" s="17" t="e">
        <f ca="1">IF(IRR_DRIP,5,COUNTIF('IDET Wind Values'!C3316:G3316,"&lt;="&amp;IRR_MAXWIND))</f>
        <v>#NAME?</v>
      </c>
      <c r="P3332" s="13" t="e">
        <f ca="1">CalcTable[[#This Row],[ET_o]]*KL</f>
        <v>#NAME?</v>
      </c>
      <c r="Q3332" s="13" t="e">
        <f ca="1">IF(WILTPT&lt;=0,1,MAX(0,MIN(1,(CalcTable[[#This Row],[IWC]]-WILTPT)/(MAD-WILTPT))))</f>
        <v>#NAME?</v>
      </c>
      <c r="R3332" s="13" t="e">
        <f ca="1">CalcTable[[#This Row],[ETMult]]*CalcTable[[#This Row],[ETb]]</f>
        <v>#NAME?</v>
      </c>
      <c r="S3332" s="13" t="b">
        <f>INDEX(IRR_LIST,CalcTable[[#This Row],[Day of Week]]+1)</f>
        <v>0</v>
      </c>
      <c r="T3332" s="13">
        <f t="shared" ca="1" si="1034"/>
        <v>0</v>
      </c>
      <c r="U3332" s="13" t="b">
        <f ca="1">IF(CalcTable[[#This Row],[IrrPrecip]]&gt;=IC_MM,FALSE,TRUE)</f>
        <v>1</v>
      </c>
      <c r="V3332" s="13" t="b">
        <f t="shared" si="1035"/>
        <v>1</v>
      </c>
      <c r="W3332" s="13" t="e">
        <f ca="1">IF(AND(IRR_DRIP=FALSE,CalcTable[[#This Row],[IrrHours]]&lt;=0),FALSE,TRUE)</f>
        <v>#NAME?</v>
      </c>
      <c r="X3332" s="13" t="e">
        <f ca="1">AND(CalcTable[[#This Row],[IrrDay]],CalcTable[[#This Row],[IrrRain]],CalcTable[[#This Row],[IrrWarm]],CalcTable[[#This Row],[IrrWindy]])</f>
        <v>#NAME?</v>
      </c>
      <c r="Y3332" s="13" t="e">
        <f t="shared" ca="1" si="1036"/>
        <v>#NAME?</v>
      </c>
      <c r="Z3332" s="13" t="e">
        <f ca="1">CalcTable[[#This Row],[IrrHours]]/5</f>
        <v>#NAME?</v>
      </c>
      <c r="AA3332" s="13" t="e">
        <f ca="1">IF(CalcTable[[#This Row],[IrrFlag]]=FALSE,0,MAX(0,CalcTable[[#This Row],[VolRednWind]]*(FCAP*IRR_TARGET-CalcTable[[#This Row],[IWC]])))</f>
        <v>#NAME?</v>
      </c>
      <c r="AB3332" s="13" t="e">
        <f ca="1">CalcTable[[#This Row],[IWC]]+CalcTable[[#This Row],[Eff Precip]]+CalcTable[[#This Row],[IrrAmt]]-CalcTable[[#This Row],[AET]]</f>
        <v>#NAME?</v>
      </c>
      <c r="AC3332" s="13" t="e">
        <f ca="1">IF(CalcTable[[#This Row],[PWC]]&gt;FCAP,MIN(24*PERC,MIN(SAT,CalcTable[[#This Row],[PWC]])-FCAP),0)</f>
        <v>#NAME?</v>
      </c>
      <c r="AD3332" s="13" t="e">
        <f ca="1">IF(CalcTable[[#This Row],[PWC]]&gt;SAT,CalcTable[[#This Row],[PWC]]-SAT,0)</f>
        <v>#NAME?</v>
      </c>
      <c r="AE3332" s="13" t="e">
        <f ca="1">CalcTable[[#This Row],[PWC]]-CalcTable[[#This Row],[PercAmt]]-CalcTable[[#This Row],[Runoff]]</f>
        <v>#NAME?</v>
      </c>
      <c r="AF3332" s="13" t="e">
        <f ca="1">CalcTable[[#This Row],[IrrAmt]]/1000*CUR_IRR_AREA*10000/IRR_EFF</f>
        <v>#NAME?</v>
      </c>
      <c r="AG3332" s="147"/>
      <c r="AH3332" s="13"/>
      <c r="AI3332" s="50">
        <v>0</v>
      </c>
      <c r="AJ3332" s="50">
        <v>0</v>
      </c>
      <c r="AK3332" s="50">
        <v>10.152831025109396</v>
      </c>
      <c r="AL3332" s="50">
        <v>0</v>
      </c>
      <c r="AM3332" s="50"/>
      <c r="AN3332" s="50"/>
      <c r="AO3332" s="50"/>
      <c r="AP3332" s="50"/>
      <c r="AQ3332" s="50"/>
      <c r="AR3332" s="50"/>
      <c r="AS3332" s="50"/>
      <c r="AT3332" s="50"/>
      <c r="AU3332" s="50"/>
      <c r="AV3332" s="50"/>
      <c r="AW3332" s="50"/>
      <c r="AX3332" s="50">
        <f t="shared" si="1047"/>
        <v>10.152831025109396</v>
      </c>
      <c r="AY3332" s="50"/>
      <c r="AZ3332" s="50">
        <f t="shared" si="1037"/>
        <v>148.90818836827117</v>
      </c>
      <c r="BA3332" s="50">
        <f t="shared" si="1038"/>
        <v>229.27133764638575</v>
      </c>
      <c r="BB3332" s="50">
        <f t="shared" si="1039"/>
        <v>236.36220375916059</v>
      </c>
      <c r="BC3332" s="17">
        <f t="shared" si="1040"/>
        <v>19818</v>
      </c>
      <c r="BD3332" s="50">
        <f t="shared" si="1041"/>
        <v>10.152831025109396</v>
      </c>
      <c r="BE3332" s="50">
        <f t="shared" si="1042"/>
        <v>148.90818836827117</v>
      </c>
      <c r="BF3332" s="50">
        <f t="shared" si="1048"/>
        <v>243.56639232933966</v>
      </c>
      <c r="BG3332" s="50"/>
      <c r="BH3332" s="17">
        <f t="shared" si="1043"/>
        <v>0</v>
      </c>
      <c r="BI3332" s="17">
        <f t="shared" si="1051"/>
        <v>3332</v>
      </c>
      <c r="BJ3332" s="17">
        <f t="shared" si="1049"/>
        <v>3332</v>
      </c>
      <c r="BK3332" s="150">
        <f t="shared" si="1050"/>
        <v>29806</v>
      </c>
      <c r="BL3332" s="50" t="e">
        <f t="shared" ca="1" si="1044"/>
        <v>#NAME?</v>
      </c>
      <c r="BM3332" s="50" t="e">
        <f t="shared" ca="1" si="1045"/>
        <v>#NAME?</v>
      </c>
      <c r="BN3332" s="50" t="e">
        <f t="shared" ca="1" si="1046"/>
        <v>#NAME?</v>
      </c>
    </row>
    <row r="3333" spans="1:66" x14ac:dyDescent="0.35">
      <c r="A3333" s="48">
        <v>29807</v>
      </c>
      <c r="B3333" s="17">
        <v>1981</v>
      </c>
      <c r="C3333" s="17">
        <v>8</v>
      </c>
      <c r="D3333" s="17">
        <v>221</v>
      </c>
      <c r="E3333" s="17">
        <v>9</v>
      </c>
      <c r="F3333" s="17">
        <v>1</v>
      </c>
      <c r="G3333" s="50">
        <v>10.1</v>
      </c>
      <c r="H3333" s="32">
        <v>4.7410750367508747</v>
      </c>
      <c r="I3333" s="50">
        <v>3.3333333333333335</v>
      </c>
      <c r="J3333" s="13">
        <v>0</v>
      </c>
      <c r="K3333" s="13">
        <f t="shared" si="1032"/>
        <v>0</v>
      </c>
      <c r="L3333" s="13">
        <f t="shared" si="1033"/>
        <v>0</v>
      </c>
      <c r="M3333" s="13" t="e">
        <f ca="1">CalcTable[[#This Row],[IWC]]-AE3332</f>
        <v>#NAME?</v>
      </c>
      <c r="N3333" s="13" t="e">
        <f ca="1">IF(CalcTable[[#This Row],[Day of Year]]&lt;123,FCAP,AE3332)</f>
        <v>#NAME?</v>
      </c>
      <c r="O3333" s="17" t="e">
        <f ca="1">IF(IRR_DRIP,5,COUNTIF('IDET Wind Values'!C3317:G3317,"&lt;="&amp;IRR_MAXWIND))</f>
        <v>#NAME?</v>
      </c>
      <c r="P3333" s="13" t="e">
        <f ca="1">CalcTable[[#This Row],[ET_o]]*KL</f>
        <v>#NAME?</v>
      </c>
      <c r="Q3333" s="13" t="e">
        <f ca="1">IF(WILTPT&lt;=0,1,MAX(0,MIN(1,(CalcTable[[#This Row],[IWC]]-WILTPT)/(MAD-WILTPT))))</f>
        <v>#NAME?</v>
      </c>
      <c r="R3333" s="13" t="e">
        <f ca="1">CalcTable[[#This Row],[ETMult]]*CalcTable[[#This Row],[ETb]]</f>
        <v>#NAME?</v>
      </c>
      <c r="S3333" s="13" t="b">
        <f>INDEX(IRR_LIST,CalcTable[[#This Row],[Day of Week]]+1)</f>
        <v>1</v>
      </c>
      <c r="T3333" s="13">
        <f t="shared" ca="1" si="1034"/>
        <v>0</v>
      </c>
      <c r="U3333" s="13" t="b">
        <f ca="1">IF(CalcTable[[#This Row],[IrrPrecip]]&gt;=IC_MM,FALSE,TRUE)</f>
        <v>1</v>
      </c>
      <c r="V3333" s="13" t="b">
        <f t="shared" si="1035"/>
        <v>1</v>
      </c>
      <c r="W3333" s="13" t="e">
        <f ca="1">IF(AND(IRR_DRIP=FALSE,CalcTable[[#This Row],[IrrHours]]&lt;=0),FALSE,TRUE)</f>
        <v>#NAME?</v>
      </c>
      <c r="X3333" s="13" t="e">
        <f ca="1">AND(CalcTable[[#This Row],[IrrDay]],CalcTable[[#This Row],[IrrRain]],CalcTable[[#This Row],[IrrWarm]],CalcTable[[#This Row],[IrrWindy]])</f>
        <v>#NAME?</v>
      </c>
      <c r="Y3333" s="13" t="e">
        <f t="shared" ca="1" si="1036"/>
        <v>#NAME?</v>
      </c>
      <c r="Z3333" s="13" t="e">
        <f ca="1">CalcTable[[#This Row],[IrrHours]]/5</f>
        <v>#NAME?</v>
      </c>
      <c r="AA3333" s="13" t="e">
        <f ca="1">IF(CalcTable[[#This Row],[IrrFlag]]=FALSE,0,MAX(0,CalcTable[[#This Row],[VolRednWind]]*(FCAP*IRR_TARGET-CalcTable[[#This Row],[IWC]])))</f>
        <v>#NAME?</v>
      </c>
      <c r="AB3333" s="13" t="e">
        <f ca="1">CalcTable[[#This Row],[IWC]]+CalcTable[[#This Row],[Eff Precip]]+CalcTable[[#This Row],[IrrAmt]]-CalcTable[[#This Row],[AET]]</f>
        <v>#NAME?</v>
      </c>
      <c r="AC3333" s="13" t="e">
        <f ca="1">IF(CalcTable[[#This Row],[PWC]]&gt;FCAP,MIN(24*PERC,MIN(SAT,CalcTable[[#This Row],[PWC]])-FCAP),0)</f>
        <v>#NAME?</v>
      </c>
      <c r="AD3333" s="13" t="e">
        <f ca="1">IF(CalcTable[[#This Row],[PWC]]&gt;SAT,CalcTable[[#This Row],[PWC]]-SAT,0)</f>
        <v>#NAME?</v>
      </c>
      <c r="AE3333" s="13" t="e">
        <f ca="1">CalcTable[[#This Row],[PWC]]-CalcTable[[#This Row],[PercAmt]]-CalcTable[[#This Row],[Runoff]]</f>
        <v>#NAME?</v>
      </c>
      <c r="AF3333" s="13" t="e">
        <f ca="1">CalcTable[[#This Row],[IrrAmt]]/1000*CUR_IRR_AREA*10000/IRR_EFF</f>
        <v>#NAME?</v>
      </c>
      <c r="AG3333" s="147"/>
      <c r="AH3333" s="13"/>
      <c r="AI3333" s="50">
        <v>7.7351443020519559</v>
      </c>
      <c r="AJ3333" s="50">
        <v>9.7347975071778947</v>
      </c>
      <c r="AK3333" s="50">
        <v>0</v>
      </c>
      <c r="AL3333" s="50">
        <v>0</v>
      </c>
      <c r="AM3333" s="50"/>
      <c r="AN3333" s="50"/>
      <c r="AO3333" s="50"/>
      <c r="AP3333" s="50"/>
      <c r="AQ3333" s="50"/>
      <c r="AR3333" s="50"/>
      <c r="AS3333" s="50"/>
      <c r="AT3333" s="50"/>
      <c r="AU3333" s="50"/>
      <c r="AV3333" s="50"/>
      <c r="AW3333" s="50"/>
      <c r="AX3333" s="50">
        <f t="shared" si="1047"/>
        <v>17.469941809229852</v>
      </c>
      <c r="AY3333" s="50"/>
      <c r="AZ3333" s="50">
        <f t="shared" si="1037"/>
        <v>399.00284330731364</v>
      </c>
      <c r="BA3333" s="50">
        <f t="shared" si="1038"/>
        <v>645.71727818006366</v>
      </c>
      <c r="BB3333" s="50">
        <f t="shared" si="1039"/>
        <v>668.20403213743941</v>
      </c>
      <c r="BC3333" s="17">
        <f t="shared" si="1040"/>
        <v>19818</v>
      </c>
      <c r="BD3333" s="50">
        <f t="shared" si="1041"/>
        <v>17.469941809229852</v>
      </c>
      <c r="BE3333" s="50">
        <f t="shared" si="1042"/>
        <v>399.00284330731364</v>
      </c>
      <c r="BF3333" s="50">
        <f t="shared" si="1048"/>
        <v>652.64163199113068</v>
      </c>
      <c r="BG3333" s="50"/>
      <c r="BH3333" s="17">
        <f t="shared" si="1043"/>
        <v>0</v>
      </c>
      <c r="BI3333" s="17">
        <f t="shared" si="1051"/>
        <v>3333</v>
      </c>
      <c r="BJ3333" s="17">
        <f t="shared" si="1049"/>
        <v>3333</v>
      </c>
      <c r="BK3333" s="150">
        <f t="shared" si="1050"/>
        <v>29807</v>
      </c>
      <c r="BL3333" s="50" t="e">
        <f t="shared" ca="1" si="1044"/>
        <v>#NAME?</v>
      </c>
      <c r="BM3333" s="50" t="e">
        <f t="shared" ca="1" si="1045"/>
        <v>#NAME?</v>
      </c>
      <c r="BN3333" s="50" t="e">
        <f t="shared" ca="1" si="1046"/>
        <v>#NAME?</v>
      </c>
    </row>
    <row r="3334" spans="1:66" x14ac:dyDescent="0.35">
      <c r="A3334" s="48">
        <v>29808</v>
      </c>
      <c r="B3334" s="17">
        <v>1981</v>
      </c>
      <c r="C3334" s="17">
        <v>8</v>
      </c>
      <c r="D3334" s="17">
        <v>222</v>
      </c>
      <c r="E3334" s="17">
        <v>10</v>
      </c>
      <c r="F3334" s="17">
        <v>2</v>
      </c>
      <c r="G3334" s="50">
        <v>13.4</v>
      </c>
      <c r="H3334" s="32">
        <v>4.9183591518032479</v>
      </c>
      <c r="I3334" s="50">
        <v>6.166666666666667</v>
      </c>
      <c r="J3334" s="13">
        <v>0</v>
      </c>
      <c r="K3334" s="13">
        <f t="shared" si="1032"/>
        <v>0</v>
      </c>
      <c r="L3334" s="13">
        <f t="shared" si="1033"/>
        <v>0</v>
      </c>
      <c r="M3334" s="13" t="e">
        <f ca="1">CalcTable[[#This Row],[IWC]]-AE3333</f>
        <v>#NAME?</v>
      </c>
      <c r="N3334" s="13" t="e">
        <f ca="1">IF(CalcTable[[#This Row],[Day of Year]]&lt;123,FCAP,AE3333)</f>
        <v>#NAME?</v>
      </c>
      <c r="O3334" s="17" t="e">
        <f ca="1">IF(IRR_DRIP,5,COUNTIF('IDET Wind Values'!C3318:G3318,"&lt;="&amp;IRR_MAXWIND))</f>
        <v>#NAME?</v>
      </c>
      <c r="P3334" s="13" t="e">
        <f ca="1">CalcTable[[#This Row],[ET_o]]*KL</f>
        <v>#NAME?</v>
      </c>
      <c r="Q3334" s="13" t="e">
        <f ca="1">IF(WILTPT&lt;=0,1,MAX(0,MIN(1,(CalcTable[[#This Row],[IWC]]-WILTPT)/(MAD-WILTPT))))</f>
        <v>#NAME?</v>
      </c>
      <c r="R3334" s="13" t="e">
        <f ca="1">CalcTable[[#This Row],[ETMult]]*CalcTable[[#This Row],[ETb]]</f>
        <v>#NAME?</v>
      </c>
      <c r="S3334" s="13" t="b">
        <f>INDEX(IRR_LIST,CalcTable[[#This Row],[Day of Week]]+1)</f>
        <v>0</v>
      </c>
      <c r="T3334" s="13">
        <f t="shared" ca="1" si="1034"/>
        <v>0</v>
      </c>
      <c r="U3334" s="13" t="b">
        <f ca="1">IF(CalcTable[[#This Row],[IrrPrecip]]&gt;=IC_MM,FALSE,TRUE)</f>
        <v>1</v>
      </c>
      <c r="V3334" s="13" t="b">
        <f t="shared" si="1035"/>
        <v>1</v>
      </c>
      <c r="W3334" s="13" t="e">
        <f ca="1">IF(AND(IRR_DRIP=FALSE,CalcTable[[#This Row],[IrrHours]]&lt;=0),FALSE,TRUE)</f>
        <v>#NAME?</v>
      </c>
      <c r="X3334" s="13" t="e">
        <f ca="1">AND(CalcTable[[#This Row],[IrrDay]],CalcTable[[#This Row],[IrrRain]],CalcTable[[#This Row],[IrrWarm]],CalcTable[[#This Row],[IrrWindy]])</f>
        <v>#NAME?</v>
      </c>
      <c r="Y3334" s="13" t="e">
        <f t="shared" ca="1" si="1036"/>
        <v>#NAME?</v>
      </c>
      <c r="Z3334" s="13" t="e">
        <f ca="1">CalcTable[[#This Row],[IrrHours]]/5</f>
        <v>#NAME?</v>
      </c>
      <c r="AA3334" s="13" t="e">
        <f ca="1">IF(CalcTable[[#This Row],[IrrFlag]]=FALSE,0,MAX(0,CalcTable[[#This Row],[VolRednWind]]*(FCAP*IRR_TARGET-CalcTable[[#This Row],[IWC]])))</f>
        <v>#NAME?</v>
      </c>
      <c r="AB3334" s="13" t="e">
        <f ca="1">CalcTable[[#This Row],[IWC]]+CalcTable[[#This Row],[Eff Precip]]+CalcTable[[#This Row],[IrrAmt]]-CalcTable[[#This Row],[AET]]</f>
        <v>#NAME?</v>
      </c>
      <c r="AC3334" s="13" t="e">
        <f ca="1">IF(CalcTable[[#This Row],[PWC]]&gt;FCAP,MIN(24*PERC,MIN(SAT,CalcTable[[#This Row],[PWC]])-FCAP),0)</f>
        <v>#NAME?</v>
      </c>
      <c r="AD3334" s="13" t="e">
        <f ca="1">IF(CalcTable[[#This Row],[PWC]]&gt;SAT,CalcTable[[#This Row],[PWC]]-SAT,0)</f>
        <v>#NAME?</v>
      </c>
      <c r="AE3334" s="13" t="e">
        <f ca="1">CalcTable[[#This Row],[PWC]]-CalcTable[[#This Row],[PercAmt]]-CalcTable[[#This Row],[Runoff]]</f>
        <v>#NAME?</v>
      </c>
      <c r="AF3334" s="13" t="e">
        <f ca="1">CalcTable[[#This Row],[IrrAmt]]/1000*CUR_IRR_AREA*10000/IRR_EFF</f>
        <v>#NAME?</v>
      </c>
      <c r="AG3334" s="147"/>
      <c r="AH3334" s="13"/>
      <c r="AI3334" s="50">
        <v>0</v>
      </c>
      <c r="AJ3334" s="50">
        <v>0</v>
      </c>
      <c r="AK3334" s="50">
        <v>3.3213547621277919</v>
      </c>
      <c r="AL3334" s="50">
        <v>6.9463771313848639</v>
      </c>
      <c r="AM3334" s="50"/>
      <c r="AN3334" s="50"/>
      <c r="AO3334" s="50"/>
      <c r="AP3334" s="50"/>
      <c r="AQ3334" s="50"/>
      <c r="AR3334" s="50"/>
      <c r="AS3334" s="50"/>
      <c r="AT3334" s="50"/>
      <c r="AU3334" s="50"/>
      <c r="AV3334" s="50"/>
      <c r="AW3334" s="50"/>
      <c r="AX3334" s="50">
        <f t="shared" si="1047"/>
        <v>10.267731893512655</v>
      </c>
      <c r="AY3334" s="50"/>
      <c r="AZ3334" s="50">
        <f t="shared" si="1037"/>
        <v>252.4735990318303</v>
      </c>
      <c r="BA3334" s="50">
        <f t="shared" si="1038"/>
        <v>388.72919216011968</v>
      </c>
      <c r="BB3334" s="50">
        <f t="shared" si="1039"/>
        <v>400.75174449496882</v>
      </c>
      <c r="BC3334" s="17">
        <f t="shared" si="1040"/>
        <v>19818</v>
      </c>
      <c r="BD3334" s="50">
        <f t="shared" si="1041"/>
        <v>10.267731893512655</v>
      </c>
      <c r="BE3334" s="50">
        <f t="shared" si="1042"/>
        <v>252.4735990318303</v>
      </c>
      <c r="BF3334" s="50">
        <f t="shared" si="1048"/>
        <v>412.96643487800372</v>
      </c>
      <c r="BG3334" s="50"/>
      <c r="BH3334" s="17">
        <f t="shared" si="1043"/>
        <v>0</v>
      </c>
      <c r="BI3334" s="17">
        <f t="shared" si="1051"/>
        <v>3334</v>
      </c>
      <c r="BJ3334" s="17">
        <f t="shared" si="1049"/>
        <v>3334</v>
      </c>
      <c r="BK3334" s="150">
        <f t="shared" si="1050"/>
        <v>29808</v>
      </c>
      <c r="BL3334" s="50" t="e">
        <f t="shared" ca="1" si="1044"/>
        <v>#NAME?</v>
      </c>
      <c r="BM3334" s="50" t="e">
        <f t="shared" ca="1" si="1045"/>
        <v>#NAME?</v>
      </c>
      <c r="BN3334" s="50" t="e">
        <f t="shared" ca="1" si="1046"/>
        <v>#NAME?</v>
      </c>
    </row>
    <row r="3335" spans="1:66" x14ac:dyDescent="0.35">
      <c r="A3335" s="48">
        <v>29809</v>
      </c>
      <c r="B3335" s="17">
        <v>1981</v>
      </c>
      <c r="C3335" s="17">
        <v>8</v>
      </c>
      <c r="D3335" s="17">
        <v>223</v>
      </c>
      <c r="E3335" s="17">
        <v>11</v>
      </c>
      <c r="F3335" s="17">
        <v>3</v>
      </c>
      <c r="G3335" s="50">
        <v>13.8</v>
      </c>
      <c r="H3335" s="32">
        <v>5.0560699204936803</v>
      </c>
      <c r="I3335" s="50">
        <v>5.5</v>
      </c>
      <c r="J3335" s="13">
        <v>0</v>
      </c>
      <c r="K3335" s="13">
        <f t="shared" si="1032"/>
        <v>0</v>
      </c>
      <c r="L3335" s="13">
        <f t="shared" si="1033"/>
        <v>0</v>
      </c>
      <c r="M3335" s="13" t="e">
        <f ca="1">CalcTable[[#This Row],[IWC]]-AE3334</f>
        <v>#NAME?</v>
      </c>
      <c r="N3335" s="13" t="e">
        <f ca="1">IF(CalcTable[[#This Row],[Day of Year]]&lt;123,FCAP,AE3334)</f>
        <v>#NAME?</v>
      </c>
      <c r="O3335" s="17" t="e">
        <f ca="1">IF(IRR_DRIP,5,COUNTIF('IDET Wind Values'!C3319:G3319,"&lt;="&amp;IRR_MAXWIND))</f>
        <v>#NAME?</v>
      </c>
      <c r="P3335" s="13" t="e">
        <f ca="1">CalcTable[[#This Row],[ET_o]]*KL</f>
        <v>#NAME?</v>
      </c>
      <c r="Q3335" s="13" t="e">
        <f ca="1">IF(WILTPT&lt;=0,1,MAX(0,MIN(1,(CalcTable[[#This Row],[IWC]]-WILTPT)/(MAD-WILTPT))))</f>
        <v>#NAME?</v>
      </c>
      <c r="R3335" s="13" t="e">
        <f ca="1">CalcTable[[#This Row],[ETMult]]*CalcTable[[#This Row],[ETb]]</f>
        <v>#NAME?</v>
      </c>
      <c r="S3335" s="13" t="b">
        <f>INDEX(IRR_LIST,CalcTable[[#This Row],[Day of Week]]+1)</f>
        <v>1</v>
      </c>
      <c r="T3335" s="13">
        <f t="shared" ca="1" si="1034"/>
        <v>0</v>
      </c>
      <c r="U3335" s="13" t="b">
        <f ca="1">IF(CalcTable[[#This Row],[IrrPrecip]]&gt;=IC_MM,FALSE,TRUE)</f>
        <v>1</v>
      </c>
      <c r="V3335" s="13" t="b">
        <f t="shared" si="1035"/>
        <v>1</v>
      </c>
      <c r="W3335" s="13" t="e">
        <f ca="1">IF(AND(IRR_DRIP=FALSE,CalcTable[[#This Row],[IrrHours]]&lt;=0),FALSE,TRUE)</f>
        <v>#NAME?</v>
      </c>
      <c r="X3335" s="13" t="e">
        <f ca="1">AND(CalcTable[[#This Row],[IrrDay]],CalcTable[[#This Row],[IrrRain]],CalcTable[[#This Row],[IrrWarm]],CalcTable[[#This Row],[IrrWindy]])</f>
        <v>#NAME?</v>
      </c>
      <c r="Y3335" s="13" t="e">
        <f t="shared" ca="1" si="1036"/>
        <v>#NAME?</v>
      </c>
      <c r="Z3335" s="13" t="e">
        <f ca="1">CalcTable[[#This Row],[IrrHours]]/5</f>
        <v>#NAME?</v>
      </c>
      <c r="AA3335" s="13" t="e">
        <f ca="1">IF(CalcTable[[#This Row],[IrrFlag]]=FALSE,0,MAX(0,CalcTable[[#This Row],[VolRednWind]]*(FCAP*IRR_TARGET-CalcTable[[#This Row],[IWC]])))</f>
        <v>#NAME?</v>
      </c>
      <c r="AB3335" s="13" t="e">
        <f ca="1">CalcTable[[#This Row],[IWC]]+CalcTable[[#This Row],[Eff Precip]]+CalcTable[[#This Row],[IrrAmt]]-CalcTable[[#This Row],[AET]]</f>
        <v>#NAME?</v>
      </c>
      <c r="AC3335" s="13" t="e">
        <f ca="1">IF(CalcTable[[#This Row],[PWC]]&gt;FCAP,MIN(24*PERC,MIN(SAT,CalcTable[[#This Row],[PWC]])-FCAP),0)</f>
        <v>#NAME?</v>
      </c>
      <c r="AD3335" s="13" t="e">
        <f ca="1">IF(CalcTable[[#This Row],[PWC]]&gt;SAT,CalcTable[[#This Row],[PWC]]-SAT,0)</f>
        <v>#NAME?</v>
      </c>
      <c r="AE3335" s="13" t="e">
        <f ca="1">CalcTable[[#This Row],[PWC]]-CalcTable[[#This Row],[PercAmt]]-CalcTable[[#This Row],[Runoff]]</f>
        <v>#NAME?</v>
      </c>
      <c r="AF3335" s="13" t="e">
        <f ca="1">CalcTable[[#This Row],[IrrAmt]]/1000*CUR_IRR_AREA*10000/IRR_EFF</f>
        <v>#NAME?</v>
      </c>
      <c r="AG3335" s="147"/>
      <c r="AH3335" s="13"/>
      <c r="AI3335" s="50">
        <v>0</v>
      </c>
      <c r="AJ3335" s="50">
        <v>0</v>
      </c>
      <c r="AK3335" s="50">
        <v>0</v>
      </c>
      <c r="AL3335" s="50">
        <v>0</v>
      </c>
      <c r="AM3335" s="50"/>
      <c r="AN3335" s="50"/>
      <c r="AO3335" s="50"/>
      <c r="AP3335" s="50"/>
      <c r="AQ3335" s="50"/>
      <c r="AR3335" s="50"/>
      <c r="AS3335" s="50"/>
      <c r="AT3335" s="50"/>
      <c r="AU3335" s="50"/>
      <c r="AV3335" s="50"/>
      <c r="AW3335" s="50"/>
      <c r="AX3335" s="50">
        <f t="shared" si="1047"/>
        <v>0</v>
      </c>
      <c r="AY3335" s="50"/>
      <c r="AZ3335" s="50">
        <f t="shared" si="1037"/>
        <v>0</v>
      </c>
      <c r="BA3335" s="50">
        <f t="shared" si="1038"/>
        <v>0</v>
      </c>
      <c r="BB3335" s="50">
        <f t="shared" si="1039"/>
        <v>0</v>
      </c>
      <c r="BC3335" s="17">
        <f t="shared" si="1040"/>
        <v>19818</v>
      </c>
      <c r="BD3335" s="50">
        <f t="shared" si="1041"/>
        <v>0</v>
      </c>
      <c r="BE3335" s="50">
        <f t="shared" si="1042"/>
        <v>0</v>
      </c>
      <c r="BF3335" s="50">
        <f t="shared" si="1048"/>
        <v>0</v>
      </c>
      <c r="BG3335" s="50"/>
      <c r="BH3335" s="17">
        <f t="shared" si="1043"/>
        <v>0</v>
      </c>
      <c r="BI3335" s="17">
        <f t="shared" si="1051"/>
        <v>3335</v>
      </c>
      <c r="BJ3335" s="17">
        <f t="shared" si="1049"/>
        <v>3335</v>
      </c>
      <c r="BK3335" s="150">
        <f t="shared" si="1050"/>
        <v>29809</v>
      </c>
      <c r="BL3335" s="50" t="e">
        <f t="shared" ca="1" si="1044"/>
        <v>#NAME?</v>
      </c>
      <c r="BM3335" s="50" t="e">
        <f t="shared" ca="1" si="1045"/>
        <v>#NAME?</v>
      </c>
      <c r="BN3335" s="50" t="e">
        <f t="shared" ca="1" si="1046"/>
        <v>#NAME?</v>
      </c>
    </row>
    <row r="3336" spans="1:66" x14ac:dyDescent="0.35">
      <c r="A3336" s="48">
        <v>29810</v>
      </c>
      <c r="B3336" s="17">
        <v>1981</v>
      </c>
      <c r="C3336" s="17">
        <v>8</v>
      </c>
      <c r="D3336" s="17">
        <v>224</v>
      </c>
      <c r="E3336" s="17">
        <v>12</v>
      </c>
      <c r="F3336" s="17">
        <v>4</v>
      </c>
      <c r="G3336" s="50">
        <v>13.7</v>
      </c>
      <c r="H3336" s="32">
        <v>5.0381813911057529</v>
      </c>
      <c r="I3336" s="50">
        <v>13</v>
      </c>
      <c r="J3336" s="13">
        <v>0.2</v>
      </c>
      <c r="K3336" s="13">
        <f t="shared" si="1032"/>
        <v>0.2</v>
      </c>
      <c r="L3336" s="13">
        <f t="shared" si="1033"/>
        <v>0</v>
      </c>
      <c r="M3336" s="13" t="e">
        <f ca="1">CalcTable[[#This Row],[IWC]]-AE3335</f>
        <v>#NAME?</v>
      </c>
      <c r="N3336" s="13" t="e">
        <f ca="1">IF(CalcTable[[#This Row],[Day of Year]]&lt;123,FCAP,AE3335)</f>
        <v>#NAME?</v>
      </c>
      <c r="O3336" s="17" t="e">
        <f ca="1">IF(IRR_DRIP,5,COUNTIF('IDET Wind Values'!C3320:G3320,"&lt;="&amp;IRR_MAXWIND))</f>
        <v>#NAME?</v>
      </c>
      <c r="P3336" s="13" t="e">
        <f ca="1">CalcTable[[#This Row],[ET_o]]*KL</f>
        <v>#NAME?</v>
      </c>
      <c r="Q3336" s="13" t="e">
        <f ca="1">IF(WILTPT&lt;=0,1,MAX(0,MIN(1,(CalcTable[[#This Row],[IWC]]-WILTPT)/(MAD-WILTPT))))</f>
        <v>#NAME?</v>
      </c>
      <c r="R3336" s="13" t="e">
        <f ca="1">CalcTable[[#This Row],[ETMult]]*CalcTable[[#This Row],[ETb]]</f>
        <v>#NAME?</v>
      </c>
      <c r="S3336" s="13" t="b">
        <f>INDEX(IRR_LIST,CalcTable[[#This Row],[Day of Week]]+1)</f>
        <v>0</v>
      </c>
      <c r="T3336" s="13">
        <f t="shared" ca="1" si="1034"/>
        <v>0</v>
      </c>
      <c r="U3336" s="13" t="b">
        <f ca="1">IF(CalcTable[[#This Row],[IrrPrecip]]&gt;=IC_MM,FALSE,TRUE)</f>
        <v>1</v>
      </c>
      <c r="V3336" s="13" t="b">
        <f t="shared" si="1035"/>
        <v>1</v>
      </c>
      <c r="W3336" s="13" t="e">
        <f ca="1">IF(AND(IRR_DRIP=FALSE,CalcTable[[#This Row],[IrrHours]]&lt;=0),FALSE,TRUE)</f>
        <v>#NAME?</v>
      </c>
      <c r="X3336" s="13" t="e">
        <f ca="1">AND(CalcTable[[#This Row],[IrrDay]],CalcTable[[#This Row],[IrrRain]],CalcTable[[#This Row],[IrrWarm]],CalcTable[[#This Row],[IrrWindy]])</f>
        <v>#NAME?</v>
      </c>
      <c r="Y3336" s="13" t="e">
        <f t="shared" ca="1" si="1036"/>
        <v>#NAME?</v>
      </c>
      <c r="Z3336" s="13" t="e">
        <f ca="1">CalcTable[[#This Row],[IrrHours]]/5</f>
        <v>#NAME?</v>
      </c>
      <c r="AA3336" s="13" t="e">
        <f ca="1">IF(CalcTable[[#This Row],[IrrFlag]]=FALSE,0,MAX(0,CalcTable[[#This Row],[VolRednWind]]*(FCAP*IRR_TARGET-CalcTable[[#This Row],[IWC]])))</f>
        <v>#NAME?</v>
      </c>
      <c r="AB3336" s="13" t="e">
        <f ca="1">CalcTable[[#This Row],[IWC]]+CalcTable[[#This Row],[Eff Precip]]+CalcTable[[#This Row],[IrrAmt]]-CalcTable[[#This Row],[AET]]</f>
        <v>#NAME?</v>
      </c>
      <c r="AC3336" s="13" t="e">
        <f ca="1">IF(CalcTable[[#This Row],[PWC]]&gt;FCAP,MIN(24*PERC,MIN(SAT,CalcTable[[#This Row],[PWC]])-FCAP),0)</f>
        <v>#NAME?</v>
      </c>
      <c r="AD3336" s="13" t="e">
        <f ca="1">IF(CalcTable[[#This Row],[PWC]]&gt;SAT,CalcTable[[#This Row],[PWC]]-SAT,0)</f>
        <v>#NAME?</v>
      </c>
      <c r="AE3336" s="13" t="e">
        <f ca="1">CalcTable[[#This Row],[PWC]]-CalcTable[[#This Row],[PercAmt]]-CalcTable[[#This Row],[Runoff]]</f>
        <v>#NAME?</v>
      </c>
      <c r="AF3336" s="13" t="e">
        <f ca="1">CalcTable[[#This Row],[IrrAmt]]/1000*CUR_IRR_AREA*10000/IRR_EFF</f>
        <v>#NAME?</v>
      </c>
      <c r="AG3336" s="147"/>
      <c r="AH3336" s="13"/>
      <c r="AI3336" s="50">
        <v>0</v>
      </c>
      <c r="AJ3336" s="50">
        <v>0</v>
      </c>
      <c r="AK3336" s="50">
        <v>3.0800689991394026</v>
      </c>
      <c r="AL3336" s="50">
        <v>5.4859359897633126</v>
      </c>
      <c r="AM3336" s="50"/>
      <c r="AN3336" s="50"/>
      <c r="AO3336" s="50"/>
      <c r="AP3336" s="50"/>
      <c r="AQ3336" s="50"/>
      <c r="AR3336" s="50"/>
      <c r="AS3336" s="50"/>
      <c r="AT3336" s="50"/>
      <c r="AU3336" s="50"/>
      <c r="AV3336" s="50"/>
      <c r="AW3336" s="50"/>
      <c r="AX3336" s="50">
        <f t="shared" si="1047"/>
        <v>8.5660049889027157</v>
      </c>
      <c r="AY3336" s="50"/>
      <c r="AZ3336" s="50">
        <f t="shared" si="1037"/>
        <v>206.09513435376843</v>
      </c>
      <c r="BA3336" s="50">
        <f t="shared" si="1038"/>
        <v>317.32107987802442</v>
      </c>
      <c r="BB3336" s="50">
        <f t="shared" si="1039"/>
        <v>327.13513389487059</v>
      </c>
      <c r="BC3336" s="17">
        <f t="shared" si="1040"/>
        <v>19818</v>
      </c>
      <c r="BD3336" s="50">
        <f t="shared" si="1041"/>
        <v>8.5660049889027157</v>
      </c>
      <c r="BE3336" s="50">
        <f t="shared" si="1042"/>
        <v>206.09513435376843</v>
      </c>
      <c r="BF3336" s="50">
        <f t="shared" si="1048"/>
        <v>337.10603091235987</v>
      </c>
      <c r="BG3336" s="50"/>
      <c r="BH3336" s="17">
        <f t="shared" si="1043"/>
        <v>0</v>
      </c>
      <c r="BI3336" s="17">
        <f t="shared" si="1051"/>
        <v>3336</v>
      </c>
      <c r="BJ3336" s="17">
        <f t="shared" si="1049"/>
        <v>3336</v>
      </c>
      <c r="BK3336" s="150">
        <f t="shared" si="1050"/>
        <v>29810</v>
      </c>
      <c r="BL3336" s="50" t="e">
        <f t="shared" ca="1" si="1044"/>
        <v>#NAME?</v>
      </c>
      <c r="BM3336" s="50" t="e">
        <f t="shared" ca="1" si="1045"/>
        <v>#NAME?</v>
      </c>
      <c r="BN3336" s="50" t="e">
        <f t="shared" ca="1" si="1046"/>
        <v>#NAME?</v>
      </c>
    </row>
    <row r="3337" spans="1:66" x14ac:dyDescent="0.35">
      <c r="A3337" s="48">
        <v>29811</v>
      </c>
      <c r="B3337" s="17">
        <v>1981</v>
      </c>
      <c r="C3337" s="17">
        <v>8</v>
      </c>
      <c r="D3337" s="17">
        <v>225</v>
      </c>
      <c r="E3337" s="17">
        <v>13</v>
      </c>
      <c r="F3337" s="17">
        <v>5</v>
      </c>
      <c r="G3337" s="50">
        <v>10</v>
      </c>
      <c r="H3337" s="32">
        <v>4.7539718369949382</v>
      </c>
      <c r="I3337" s="50">
        <v>7.833333333333333</v>
      </c>
      <c r="J3337" s="13">
        <v>0</v>
      </c>
      <c r="K3337" s="13">
        <f t="shared" si="1032"/>
        <v>0</v>
      </c>
      <c r="L3337" s="13">
        <f t="shared" si="1033"/>
        <v>0</v>
      </c>
      <c r="M3337" s="13" t="e">
        <f ca="1">CalcTable[[#This Row],[IWC]]-AE3336</f>
        <v>#NAME?</v>
      </c>
      <c r="N3337" s="13" t="e">
        <f ca="1">IF(CalcTable[[#This Row],[Day of Year]]&lt;123,FCAP,AE3336)</f>
        <v>#NAME?</v>
      </c>
      <c r="O3337" s="17" t="e">
        <f ca="1">IF(IRR_DRIP,5,COUNTIF('IDET Wind Values'!C3321:G3321,"&lt;="&amp;IRR_MAXWIND))</f>
        <v>#NAME?</v>
      </c>
      <c r="P3337" s="13" t="e">
        <f ca="1">CalcTable[[#This Row],[ET_o]]*KL</f>
        <v>#NAME?</v>
      </c>
      <c r="Q3337" s="13" t="e">
        <f ca="1">IF(WILTPT&lt;=0,1,MAX(0,MIN(1,(CalcTable[[#This Row],[IWC]]-WILTPT)/(MAD-WILTPT))))</f>
        <v>#NAME?</v>
      </c>
      <c r="R3337" s="13" t="e">
        <f ca="1">CalcTable[[#This Row],[ETMult]]*CalcTable[[#This Row],[ETb]]</f>
        <v>#NAME?</v>
      </c>
      <c r="S3337" s="13" t="b">
        <f>INDEX(IRR_LIST,CalcTable[[#This Row],[Day of Week]]+1)</f>
        <v>1</v>
      </c>
      <c r="T3337" s="13">
        <f t="shared" ca="1" si="1034"/>
        <v>0.2</v>
      </c>
      <c r="U3337" s="13" t="b">
        <f ca="1">IF(CalcTable[[#This Row],[IrrPrecip]]&gt;=IC_MM,FALSE,TRUE)</f>
        <v>1</v>
      </c>
      <c r="V3337" s="13" t="b">
        <f t="shared" si="1035"/>
        <v>1</v>
      </c>
      <c r="W3337" s="13" t="e">
        <f ca="1">IF(AND(IRR_DRIP=FALSE,CalcTable[[#This Row],[IrrHours]]&lt;=0),FALSE,TRUE)</f>
        <v>#NAME?</v>
      </c>
      <c r="X3337" s="13" t="e">
        <f ca="1">AND(CalcTable[[#This Row],[IrrDay]],CalcTable[[#This Row],[IrrRain]],CalcTable[[#This Row],[IrrWarm]],CalcTable[[#This Row],[IrrWindy]])</f>
        <v>#NAME?</v>
      </c>
      <c r="Y3337" s="13" t="e">
        <f t="shared" ca="1" si="1036"/>
        <v>#NAME?</v>
      </c>
      <c r="Z3337" s="13" t="e">
        <f ca="1">CalcTable[[#This Row],[IrrHours]]/5</f>
        <v>#NAME?</v>
      </c>
      <c r="AA3337" s="13" t="e">
        <f ca="1">IF(CalcTable[[#This Row],[IrrFlag]]=FALSE,0,MAX(0,CalcTable[[#This Row],[VolRednWind]]*(FCAP*IRR_TARGET-CalcTable[[#This Row],[IWC]])))</f>
        <v>#NAME?</v>
      </c>
      <c r="AB3337" s="13" t="e">
        <f ca="1">CalcTable[[#This Row],[IWC]]+CalcTable[[#This Row],[Eff Precip]]+CalcTable[[#This Row],[IrrAmt]]-CalcTable[[#This Row],[AET]]</f>
        <v>#NAME?</v>
      </c>
      <c r="AC3337" s="13" t="e">
        <f ca="1">IF(CalcTable[[#This Row],[PWC]]&gt;FCAP,MIN(24*PERC,MIN(SAT,CalcTable[[#This Row],[PWC]])-FCAP),0)</f>
        <v>#NAME?</v>
      </c>
      <c r="AD3337" s="13" t="e">
        <f ca="1">IF(CalcTable[[#This Row],[PWC]]&gt;SAT,CalcTable[[#This Row],[PWC]]-SAT,0)</f>
        <v>#NAME?</v>
      </c>
      <c r="AE3337" s="13" t="e">
        <f ca="1">CalcTable[[#This Row],[PWC]]-CalcTable[[#This Row],[PercAmt]]-CalcTable[[#This Row],[Runoff]]</f>
        <v>#NAME?</v>
      </c>
      <c r="AF3337" s="13" t="e">
        <f ca="1">CalcTable[[#This Row],[IrrAmt]]/1000*CUR_IRR_AREA*10000/IRR_EFF</f>
        <v>#NAME?</v>
      </c>
      <c r="AG3337" s="147"/>
      <c r="AH3337" s="13"/>
      <c r="AI3337" s="50">
        <v>11.82912702473714</v>
      </c>
      <c r="AJ3337" s="50">
        <v>13.859861859505504</v>
      </c>
      <c r="AK3337" s="50">
        <v>0</v>
      </c>
      <c r="AL3337" s="50">
        <v>0</v>
      </c>
      <c r="AM3337" s="50"/>
      <c r="AN3337" s="50"/>
      <c r="AO3337" s="50"/>
      <c r="AP3337" s="50"/>
      <c r="AQ3337" s="50"/>
      <c r="AR3337" s="50"/>
      <c r="AS3337" s="50"/>
      <c r="AT3337" s="50"/>
      <c r="AU3337" s="50"/>
      <c r="AV3337" s="50"/>
      <c r="AW3337" s="50"/>
      <c r="AX3337" s="50">
        <f t="shared" si="1047"/>
        <v>25.688988884242644</v>
      </c>
      <c r="AY3337" s="50"/>
      <c r="AZ3337" s="50">
        <f t="shared" si="1037"/>
        <v>580.0498109083062</v>
      </c>
      <c r="BA3337" s="50">
        <f t="shared" si="1038"/>
        <v>937.76904379056009</v>
      </c>
      <c r="BB3337" s="50">
        <f t="shared" si="1039"/>
        <v>970.35451644527575</v>
      </c>
      <c r="BC3337" s="17">
        <f t="shared" si="1040"/>
        <v>19818</v>
      </c>
      <c r="BD3337" s="50">
        <f t="shared" si="1041"/>
        <v>25.688988884242644</v>
      </c>
      <c r="BE3337" s="50">
        <f t="shared" si="1042"/>
        <v>580.0498109083062</v>
      </c>
      <c r="BF3337" s="50">
        <f t="shared" si="1048"/>
        <v>948.77683599806232</v>
      </c>
      <c r="BG3337" s="50"/>
      <c r="BH3337" s="17">
        <f t="shared" si="1043"/>
        <v>0</v>
      </c>
      <c r="BI3337" s="17">
        <f t="shared" si="1051"/>
        <v>3337</v>
      </c>
      <c r="BJ3337" s="17">
        <f t="shared" si="1049"/>
        <v>3337</v>
      </c>
      <c r="BK3337" s="150">
        <f t="shared" si="1050"/>
        <v>29811</v>
      </c>
      <c r="BL3337" s="50" t="e">
        <f t="shared" ca="1" si="1044"/>
        <v>#NAME?</v>
      </c>
      <c r="BM3337" s="50" t="e">
        <f t="shared" ca="1" si="1045"/>
        <v>#NAME?</v>
      </c>
      <c r="BN3337" s="50" t="e">
        <f t="shared" ca="1" si="1046"/>
        <v>#NAME?</v>
      </c>
    </row>
    <row r="3338" spans="1:66" x14ac:dyDescent="0.35">
      <c r="A3338" s="48">
        <v>29812</v>
      </c>
      <c r="B3338" s="17">
        <v>1981</v>
      </c>
      <c r="C3338" s="17">
        <v>8</v>
      </c>
      <c r="D3338" s="17">
        <v>226</v>
      </c>
      <c r="E3338" s="17">
        <v>14</v>
      </c>
      <c r="F3338" s="17">
        <v>6</v>
      </c>
      <c r="G3338" s="50">
        <v>11.6</v>
      </c>
      <c r="H3338" s="32">
        <v>4.3506834806249257</v>
      </c>
      <c r="I3338" s="50">
        <v>7.333333333333333</v>
      </c>
      <c r="J3338" s="13">
        <v>0</v>
      </c>
      <c r="K3338" s="13">
        <f t="shared" si="1032"/>
        <v>0</v>
      </c>
      <c r="L3338" s="13">
        <f t="shared" si="1033"/>
        <v>0</v>
      </c>
      <c r="M3338" s="13" t="e">
        <f ca="1">CalcTable[[#This Row],[IWC]]-AE3337</f>
        <v>#NAME?</v>
      </c>
      <c r="N3338" s="13" t="e">
        <f ca="1">IF(CalcTable[[#This Row],[Day of Year]]&lt;123,FCAP,AE3337)</f>
        <v>#NAME?</v>
      </c>
      <c r="O3338" s="17" t="e">
        <f ca="1">IF(IRR_DRIP,5,COUNTIF('IDET Wind Values'!C3322:G3322,"&lt;="&amp;IRR_MAXWIND))</f>
        <v>#NAME?</v>
      </c>
      <c r="P3338" s="13" t="e">
        <f ca="1">CalcTable[[#This Row],[ET_o]]*KL</f>
        <v>#NAME?</v>
      </c>
      <c r="Q3338" s="13" t="e">
        <f ca="1">IF(WILTPT&lt;=0,1,MAX(0,MIN(1,(CalcTable[[#This Row],[IWC]]-WILTPT)/(MAD-WILTPT))))</f>
        <v>#NAME?</v>
      </c>
      <c r="R3338" s="13" t="e">
        <f ca="1">CalcTable[[#This Row],[ETMult]]*CalcTable[[#This Row],[ETb]]</f>
        <v>#NAME?</v>
      </c>
      <c r="S3338" s="13" t="b">
        <f>INDEX(IRR_LIST,CalcTable[[#This Row],[Day of Week]]+1)</f>
        <v>0</v>
      </c>
      <c r="T3338" s="13">
        <f t="shared" ca="1" si="1034"/>
        <v>0.2</v>
      </c>
      <c r="U3338" s="13" t="b">
        <f ca="1">IF(CalcTable[[#This Row],[IrrPrecip]]&gt;=IC_MM,FALSE,TRUE)</f>
        <v>1</v>
      </c>
      <c r="V3338" s="13" t="b">
        <f t="shared" si="1035"/>
        <v>1</v>
      </c>
      <c r="W3338" s="13" t="e">
        <f ca="1">IF(AND(IRR_DRIP=FALSE,CalcTable[[#This Row],[IrrHours]]&lt;=0),FALSE,TRUE)</f>
        <v>#NAME?</v>
      </c>
      <c r="X3338" s="13" t="e">
        <f ca="1">AND(CalcTable[[#This Row],[IrrDay]],CalcTable[[#This Row],[IrrRain]],CalcTable[[#This Row],[IrrWarm]],CalcTable[[#This Row],[IrrWindy]])</f>
        <v>#NAME?</v>
      </c>
      <c r="Y3338" s="13" t="e">
        <f t="shared" ca="1" si="1036"/>
        <v>#NAME?</v>
      </c>
      <c r="Z3338" s="13" t="e">
        <f ca="1">CalcTable[[#This Row],[IrrHours]]/5</f>
        <v>#NAME?</v>
      </c>
      <c r="AA3338" s="13" t="e">
        <f ca="1">IF(CalcTable[[#This Row],[IrrFlag]]=FALSE,0,MAX(0,CalcTable[[#This Row],[VolRednWind]]*(FCAP*IRR_TARGET-CalcTable[[#This Row],[IWC]])))</f>
        <v>#NAME?</v>
      </c>
      <c r="AB3338" s="13" t="e">
        <f ca="1">CalcTable[[#This Row],[IWC]]+CalcTable[[#This Row],[Eff Precip]]+CalcTable[[#This Row],[IrrAmt]]-CalcTable[[#This Row],[AET]]</f>
        <v>#NAME?</v>
      </c>
      <c r="AC3338" s="13" t="e">
        <f ca="1">IF(CalcTable[[#This Row],[PWC]]&gt;FCAP,MIN(24*PERC,MIN(SAT,CalcTable[[#This Row],[PWC]])-FCAP),0)</f>
        <v>#NAME?</v>
      </c>
      <c r="AD3338" s="13" t="e">
        <f ca="1">IF(CalcTable[[#This Row],[PWC]]&gt;SAT,CalcTable[[#This Row],[PWC]]-SAT,0)</f>
        <v>#NAME?</v>
      </c>
      <c r="AE3338" s="13" t="e">
        <f ca="1">CalcTable[[#This Row],[PWC]]-CalcTable[[#This Row],[PercAmt]]-CalcTable[[#This Row],[Runoff]]</f>
        <v>#NAME?</v>
      </c>
      <c r="AF3338" s="13" t="e">
        <f ca="1">CalcTable[[#This Row],[IrrAmt]]/1000*CUR_IRR_AREA*10000/IRR_EFF</f>
        <v>#NAME?</v>
      </c>
      <c r="AG3338" s="147"/>
      <c r="AH3338" s="13"/>
      <c r="AI3338" s="50">
        <v>0</v>
      </c>
      <c r="AJ3338" s="50">
        <v>0</v>
      </c>
      <c r="AK3338" s="50">
        <v>0</v>
      </c>
      <c r="AL3338" s="50">
        <v>5.3856842754553824</v>
      </c>
      <c r="AM3338" s="50"/>
      <c r="AN3338" s="50"/>
      <c r="AO3338" s="50"/>
      <c r="AP3338" s="50"/>
      <c r="AQ3338" s="50"/>
      <c r="AR3338" s="50"/>
      <c r="AS3338" s="50"/>
      <c r="AT3338" s="50"/>
      <c r="AU3338" s="50"/>
      <c r="AV3338" s="50"/>
      <c r="AW3338" s="50"/>
      <c r="AX3338" s="50">
        <f t="shared" si="1047"/>
        <v>5.3856842754553824</v>
      </c>
      <c r="AY3338" s="50"/>
      <c r="AZ3338" s="50">
        <f t="shared" si="1037"/>
        <v>157.98007208002457</v>
      </c>
      <c r="BA3338" s="50">
        <f t="shared" si="1038"/>
        <v>243.23915859940291</v>
      </c>
      <c r="BB3338" s="50">
        <f t="shared" si="1039"/>
        <v>250.76201917464221</v>
      </c>
      <c r="BC3338" s="17">
        <f t="shared" si="1040"/>
        <v>19818</v>
      </c>
      <c r="BD3338" s="50">
        <f t="shared" si="1041"/>
        <v>5.3856842754553824</v>
      </c>
      <c r="BE3338" s="50">
        <f t="shared" si="1042"/>
        <v>157.98007208002457</v>
      </c>
      <c r="BF3338" s="50">
        <f t="shared" si="1048"/>
        <v>258.40510611342256</v>
      </c>
      <c r="BG3338" s="50"/>
      <c r="BH3338" s="17">
        <f t="shared" si="1043"/>
        <v>0</v>
      </c>
      <c r="BI3338" s="17">
        <f t="shared" si="1051"/>
        <v>3338</v>
      </c>
      <c r="BJ3338" s="17">
        <f t="shared" si="1049"/>
        <v>3338</v>
      </c>
      <c r="BK3338" s="150">
        <f t="shared" si="1050"/>
        <v>29812</v>
      </c>
      <c r="BL3338" s="50" t="e">
        <f t="shared" ca="1" si="1044"/>
        <v>#NAME?</v>
      </c>
      <c r="BM3338" s="50" t="e">
        <f t="shared" ca="1" si="1045"/>
        <v>#NAME?</v>
      </c>
      <c r="BN3338" s="50" t="e">
        <f t="shared" ca="1" si="1046"/>
        <v>#NAME?</v>
      </c>
    </row>
    <row r="3339" spans="1:66" x14ac:dyDescent="0.35">
      <c r="A3339" s="48">
        <v>29813</v>
      </c>
      <c r="B3339" s="17">
        <v>1981</v>
      </c>
      <c r="C3339" s="17">
        <v>8</v>
      </c>
      <c r="D3339" s="17">
        <v>227</v>
      </c>
      <c r="E3339" s="17">
        <v>15</v>
      </c>
      <c r="F3339" s="17">
        <v>7</v>
      </c>
      <c r="G3339" s="50">
        <v>11.4</v>
      </c>
      <c r="H3339" s="32">
        <v>4.7174746760784378</v>
      </c>
      <c r="I3339" s="50">
        <v>7.5</v>
      </c>
      <c r="J3339" s="13">
        <v>5.8</v>
      </c>
      <c r="K3339" s="13">
        <f t="shared" si="1032"/>
        <v>5.8</v>
      </c>
      <c r="L3339" s="13">
        <f t="shared" si="1033"/>
        <v>0.59999999999999987</v>
      </c>
      <c r="M3339" s="13" t="e">
        <f ca="1">CalcTable[[#This Row],[IWC]]-AE3338</f>
        <v>#NAME?</v>
      </c>
      <c r="N3339" s="13" t="e">
        <f ca="1">IF(CalcTable[[#This Row],[Day of Year]]&lt;123,FCAP,AE3338)</f>
        <v>#NAME?</v>
      </c>
      <c r="O3339" s="17" t="e">
        <f ca="1">IF(IRR_DRIP,5,COUNTIF('IDET Wind Values'!C3323:G3323,"&lt;="&amp;IRR_MAXWIND))</f>
        <v>#NAME?</v>
      </c>
      <c r="P3339" s="13" t="e">
        <f ca="1">CalcTable[[#This Row],[ET_o]]*KL</f>
        <v>#NAME?</v>
      </c>
      <c r="Q3339" s="13" t="e">
        <f ca="1">IF(WILTPT&lt;=0,1,MAX(0,MIN(1,(CalcTable[[#This Row],[IWC]]-WILTPT)/(MAD-WILTPT))))</f>
        <v>#NAME?</v>
      </c>
      <c r="R3339" s="13" t="e">
        <f ca="1">CalcTable[[#This Row],[ETMult]]*CalcTable[[#This Row],[ETb]]</f>
        <v>#NAME?</v>
      </c>
      <c r="S3339" s="13" t="b">
        <f>INDEX(IRR_LIST,CalcTable[[#This Row],[Day of Week]]+1)</f>
        <v>0</v>
      </c>
      <c r="T3339" s="13">
        <f t="shared" ca="1" si="1034"/>
        <v>0</v>
      </c>
      <c r="U3339" s="13" t="b">
        <f ca="1">IF(CalcTable[[#This Row],[IrrPrecip]]&gt;=IC_MM,FALSE,TRUE)</f>
        <v>1</v>
      </c>
      <c r="V3339" s="13" t="b">
        <f t="shared" si="1035"/>
        <v>1</v>
      </c>
      <c r="W3339" s="13" t="e">
        <f ca="1">IF(AND(IRR_DRIP=FALSE,CalcTable[[#This Row],[IrrHours]]&lt;=0),FALSE,TRUE)</f>
        <v>#NAME?</v>
      </c>
      <c r="X3339" s="13" t="e">
        <f ca="1">AND(CalcTable[[#This Row],[IrrDay]],CalcTable[[#This Row],[IrrRain]],CalcTable[[#This Row],[IrrWarm]],CalcTable[[#This Row],[IrrWindy]])</f>
        <v>#NAME?</v>
      </c>
      <c r="Y3339" s="13" t="e">
        <f t="shared" ca="1" si="1036"/>
        <v>#NAME?</v>
      </c>
      <c r="Z3339" s="13" t="e">
        <f ca="1">CalcTable[[#This Row],[IrrHours]]/5</f>
        <v>#NAME?</v>
      </c>
      <c r="AA3339" s="13" t="e">
        <f ca="1">IF(CalcTable[[#This Row],[IrrFlag]]=FALSE,0,MAX(0,CalcTable[[#This Row],[VolRednWind]]*(FCAP*IRR_TARGET-CalcTable[[#This Row],[IWC]])))</f>
        <v>#NAME?</v>
      </c>
      <c r="AB3339" s="13" t="e">
        <f ca="1">CalcTable[[#This Row],[IWC]]+CalcTable[[#This Row],[Eff Precip]]+CalcTable[[#This Row],[IrrAmt]]-CalcTable[[#This Row],[AET]]</f>
        <v>#NAME?</v>
      </c>
      <c r="AC3339" s="13" t="e">
        <f ca="1">IF(CalcTable[[#This Row],[PWC]]&gt;FCAP,MIN(24*PERC,MIN(SAT,CalcTable[[#This Row],[PWC]])-FCAP),0)</f>
        <v>#NAME?</v>
      </c>
      <c r="AD3339" s="13" t="e">
        <f ca="1">IF(CalcTable[[#This Row],[PWC]]&gt;SAT,CalcTable[[#This Row],[PWC]]-SAT,0)</f>
        <v>#NAME?</v>
      </c>
      <c r="AE3339" s="13" t="e">
        <f ca="1">CalcTable[[#This Row],[PWC]]-CalcTable[[#This Row],[PercAmt]]-CalcTable[[#This Row],[Runoff]]</f>
        <v>#NAME?</v>
      </c>
      <c r="AF3339" s="13" t="e">
        <f ca="1">CalcTable[[#This Row],[IrrAmt]]/1000*CUR_IRR_AREA*10000/IRR_EFF</f>
        <v>#NAME?</v>
      </c>
      <c r="AG3339" s="147"/>
      <c r="AH3339" s="13"/>
      <c r="AI3339" s="50">
        <v>0</v>
      </c>
      <c r="AJ3339" s="50">
        <v>0</v>
      </c>
      <c r="AK3339" s="50">
        <v>6.5288894110156415</v>
      </c>
      <c r="AL3339" s="50">
        <v>0</v>
      </c>
      <c r="AM3339" s="50"/>
      <c r="AN3339" s="50"/>
      <c r="AO3339" s="50"/>
      <c r="AP3339" s="50"/>
      <c r="AQ3339" s="50"/>
      <c r="AR3339" s="50"/>
      <c r="AS3339" s="50"/>
      <c r="AT3339" s="50"/>
      <c r="AU3339" s="50"/>
      <c r="AV3339" s="50"/>
      <c r="AW3339" s="50"/>
      <c r="AX3339" s="50">
        <f t="shared" si="1047"/>
        <v>6.5288894110156415</v>
      </c>
      <c r="AY3339" s="50"/>
      <c r="AZ3339" s="50">
        <f t="shared" si="1037"/>
        <v>95.757044694896081</v>
      </c>
      <c r="BA3339" s="50">
        <f t="shared" si="1038"/>
        <v>147.43544976833203</v>
      </c>
      <c r="BB3339" s="50">
        <f t="shared" si="1039"/>
        <v>151.99530903951759</v>
      </c>
      <c r="BC3339" s="17">
        <f t="shared" si="1040"/>
        <v>19818</v>
      </c>
      <c r="BD3339" s="50">
        <f t="shared" si="1041"/>
        <v>6.5288894110156415</v>
      </c>
      <c r="BE3339" s="50">
        <f t="shared" si="1042"/>
        <v>95.757044694896081</v>
      </c>
      <c r="BF3339" s="50">
        <f t="shared" si="1048"/>
        <v>156.62804156057274</v>
      </c>
      <c r="BG3339" s="50"/>
      <c r="BH3339" s="17">
        <f t="shared" si="1043"/>
        <v>0</v>
      </c>
      <c r="BI3339" s="17">
        <f t="shared" si="1051"/>
        <v>3339</v>
      </c>
      <c r="BJ3339" s="17">
        <f t="shared" si="1049"/>
        <v>3339</v>
      </c>
      <c r="BK3339" s="150">
        <f t="shared" si="1050"/>
        <v>29813</v>
      </c>
      <c r="BL3339" s="50" t="e">
        <f t="shared" ca="1" si="1044"/>
        <v>#NAME?</v>
      </c>
      <c r="BM3339" s="50" t="e">
        <f t="shared" ca="1" si="1045"/>
        <v>#NAME?</v>
      </c>
      <c r="BN3339" s="50" t="e">
        <f t="shared" ca="1" si="1046"/>
        <v>#NAME?</v>
      </c>
    </row>
    <row r="3340" spans="1:66" x14ac:dyDescent="0.35">
      <c r="A3340" s="48">
        <v>29814</v>
      </c>
      <c r="B3340" s="17">
        <v>1981</v>
      </c>
      <c r="C3340" s="17">
        <v>8</v>
      </c>
      <c r="D3340" s="17">
        <v>228</v>
      </c>
      <c r="E3340" s="17">
        <v>16</v>
      </c>
      <c r="F3340" s="17">
        <v>1</v>
      </c>
      <c r="G3340" s="50">
        <v>13.6</v>
      </c>
      <c r="H3340" s="32">
        <v>4.2172965440229202</v>
      </c>
      <c r="I3340" s="50">
        <v>8.1666666666666661</v>
      </c>
      <c r="J3340" s="13">
        <v>1.2</v>
      </c>
      <c r="K3340" s="13">
        <f t="shared" si="1032"/>
        <v>1.2</v>
      </c>
      <c r="L3340" s="13">
        <f t="shared" si="1033"/>
        <v>0</v>
      </c>
      <c r="M3340" s="13" t="e">
        <f ca="1">CalcTable[[#This Row],[IWC]]-AE3339</f>
        <v>#NAME?</v>
      </c>
      <c r="N3340" s="13" t="e">
        <f ca="1">IF(CalcTable[[#This Row],[Day of Year]]&lt;123,FCAP,AE3339)</f>
        <v>#NAME?</v>
      </c>
      <c r="O3340" s="17" t="e">
        <f ca="1">IF(IRR_DRIP,5,COUNTIF('IDET Wind Values'!C3324:G3324,"&lt;="&amp;IRR_MAXWIND))</f>
        <v>#NAME?</v>
      </c>
      <c r="P3340" s="13" t="e">
        <f ca="1">CalcTable[[#This Row],[ET_o]]*KL</f>
        <v>#NAME?</v>
      </c>
      <c r="Q3340" s="13" t="e">
        <f ca="1">IF(WILTPT&lt;=0,1,MAX(0,MIN(1,(CalcTable[[#This Row],[IWC]]-WILTPT)/(MAD-WILTPT))))</f>
        <v>#NAME?</v>
      </c>
      <c r="R3340" s="13" t="e">
        <f ca="1">CalcTable[[#This Row],[ETMult]]*CalcTable[[#This Row],[ETb]]</f>
        <v>#NAME?</v>
      </c>
      <c r="S3340" s="13" t="b">
        <f>INDEX(IRR_LIST,CalcTable[[#This Row],[Day of Week]]+1)</f>
        <v>1</v>
      </c>
      <c r="T3340" s="13">
        <f t="shared" ca="1" si="1034"/>
        <v>5.8</v>
      </c>
      <c r="U3340" s="13" t="b">
        <f ca="1">IF(CalcTable[[#This Row],[IrrPrecip]]&gt;=IC_MM,FALSE,TRUE)</f>
        <v>1</v>
      </c>
      <c r="V3340" s="13" t="b">
        <f t="shared" si="1035"/>
        <v>1</v>
      </c>
      <c r="W3340" s="13" t="e">
        <f ca="1">IF(AND(IRR_DRIP=FALSE,CalcTable[[#This Row],[IrrHours]]&lt;=0),FALSE,TRUE)</f>
        <v>#NAME?</v>
      </c>
      <c r="X3340" s="13" t="e">
        <f ca="1">AND(CalcTable[[#This Row],[IrrDay]],CalcTable[[#This Row],[IrrRain]],CalcTable[[#This Row],[IrrWarm]],CalcTable[[#This Row],[IrrWindy]])</f>
        <v>#NAME?</v>
      </c>
      <c r="Y3340" s="13" t="e">
        <f t="shared" ca="1" si="1036"/>
        <v>#NAME?</v>
      </c>
      <c r="Z3340" s="13" t="e">
        <f ca="1">CalcTable[[#This Row],[IrrHours]]/5</f>
        <v>#NAME?</v>
      </c>
      <c r="AA3340" s="13" t="e">
        <f ca="1">IF(CalcTable[[#This Row],[IrrFlag]]=FALSE,0,MAX(0,CalcTable[[#This Row],[VolRednWind]]*(FCAP*IRR_TARGET-CalcTable[[#This Row],[IWC]])))</f>
        <v>#NAME?</v>
      </c>
      <c r="AB3340" s="13" t="e">
        <f ca="1">CalcTable[[#This Row],[IWC]]+CalcTable[[#This Row],[Eff Precip]]+CalcTable[[#This Row],[IrrAmt]]-CalcTable[[#This Row],[AET]]</f>
        <v>#NAME?</v>
      </c>
      <c r="AC3340" s="13" t="e">
        <f ca="1">IF(CalcTable[[#This Row],[PWC]]&gt;FCAP,MIN(24*PERC,MIN(SAT,CalcTable[[#This Row],[PWC]])-FCAP),0)</f>
        <v>#NAME?</v>
      </c>
      <c r="AD3340" s="13" t="e">
        <f ca="1">IF(CalcTable[[#This Row],[PWC]]&gt;SAT,CalcTable[[#This Row],[PWC]]-SAT,0)</f>
        <v>#NAME?</v>
      </c>
      <c r="AE3340" s="13" t="e">
        <f ca="1">CalcTable[[#This Row],[PWC]]-CalcTable[[#This Row],[PercAmt]]-CalcTable[[#This Row],[Runoff]]</f>
        <v>#NAME?</v>
      </c>
      <c r="AF3340" s="13" t="e">
        <f ca="1">CalcTable[[#This Row],[IrrAmt]]/1000*CUR_IRR_AREA*10000/IRR_EFF</f>
        <v>#NAME?</v>
      </c>
      <c r="AG3340" s="147"/>
      <c r="AH3340" s="13"/>
      <c r="AI3340" s="50">
        <v>9.8847982399802596</v>
      </c>
      <c r="AJ3340" s="50">
        <v>12.563710709692366</v>
      </c>
      <c r="AK3340" s="50">
        <v>0</v>
      </c>
      <c r="AL3340" s="50">
        <v>0</v>
      </c>
      <c r="AM3340" s="50"/>
      <c r="AN3340" s="50"/>
      <c r="AO3340" s="50"/>
      <c r="AP3340" s="50"/>
      <c r="AQ3340" s="50"/>
      <c r="AR3340" s="50"/>
      <c r="AS3340" s="50"/>
      <c r="AT3340" s="50"/>
      <c r="AU3340" s="50"/>
      <c r="AV3340" s="50"/>
      <c r="AW3340" s="50"/>
      <c r="AX3340" s="50">
        <f t="shared" si="1047"/>
        <v>22.448508949672625</v>
      </c>
      <c r="AY3340" s="50"/>
      <c r="AZ3340" s="50">
        <f t="shared" si="1037"/>
        <v>513.51255500401999</v>
      </c>
      <c r="BA3340" s="50">
        <f t="shared" si="1038"/>
        <v>831.14472299591807</v>
      </c>
      <c r="BB3340" s="50">
        <f t="shared" si="1039"/>
        <v>860.09752493323992</v>
      </c>
      <c r="BC3340" s="17">
        <f t="shared" si="1040"/>
        <v>19818</v>
      </c>
      <c r="BD3340" s="50">
        <f t="shared" si="1041"/>
        <v>22.448508949672625</v>
      </c>
      <c r="BE3340" s="50">
        <f t="shared" si="1042"/>
        <v>513.51255500401999</v>
      </c>
      <c r="BF3340" s="50">
        <f t="shared" si="1048"/>
        <v>839.94306699121159</v>
      </c>
      <c r="BG3340" s="50"/>
      <c r="BH3340" s="17">
        <f t="shared" si="1043"/>
        <v>0</v>
      </c>
      <c r="BI3340" s="17">
        <f t="shared" si="1051"/>
        <v>3340</v>
      </c>
      <c r="BJ3340" s="17">
        <f t="shared" si="1049"/>
        <v>3340</v>
      </c>
      <c r="BK3340" s="150">
        <f t="shared" si="1050"/>
        <v>29814</v>
      </c>
      <c r="BL3340" s="50" t="e">
        <f t="shared" ca="1" si="1044"/>
        <v>#NAME?</v>
      </c>
      <c r="BM3340" s="50" t="e">
        <f t="shared" ca="1" si="1045"/>
        <v>#NAME?</v>
      </c>
      <c r="BN3340" s="50" t="e">
        <f t="shared" ca="1" si="1046"/>
        <v>#NAME?</v>
      </c>
    </row>
    <row r="3341" spans="1:66" x14ac:dyDescent="0.35">
      <c r="A3341" s="48">
        <v>29815</v>
      </c>
      <c r="B3341" s="17">
        <v>1981</v>
      </c>
      <c r="C3341" s="17">
        <v>8</v>
      </c>
      <c r="D3341" s="17">
        <v>229</v>
      </c>
      <c r="E3341" s="17">
        <v>17</v>
      </c>
      <c r="F3341" s="17">
        <v>2</v>
      </c>
      <c r="G3341" s="50">
        <v>12.2</v>
      </c>
      <c r="H3341" s="32">
        <v>3.5531736495662409</v>
      </c>
      <c r="I3341" s="50">
        <v>6</v>
      </c>
      <c r="J3341" s="13">
        <v>1.4</v>
      </c>
      <c r="K3341" s="13">
        <f t="shared" si="1032"/>
        <v>1.4</v>
      </c>
      <c r="L3341" s="13">
        <f t="shared" si="1033"/>
        <v>0</v>
      </c>
      <c r="M3341" s="13" t="e">
        <f ca="1">CalcTable[[#This Row],[IWC]]-AE3340</f>
        <v>#NAME?</v>
      </c>
      <c r="N3341" s="13" t="e">
        <f ca="1">IF(CalcTable[[#This Row],[Day of Year]]&lt;123,FCAP,AE3340)</f>
        <v>#NAME?</v>
      </c>
      <c r="O3341" s="17" t="e">
        <f ca="1">IF(IRR_DRIP,5,COUNTIF('IDET Wind Values'!C3325:G3325,"&lt;="&amp;IRR_MAXWIND))</f>
        <v>#NAME?</v>
      </c>
      <c r="P3341" s="13" t="e">
        <f ca="1">CalcTable[[#This Row],[ET_o]]*KL</f>
        <v>#NAME?</v>
      </c>
      <c r="Q3341" s="13" t="e">
        <f ca="1">IF(WILTPT&lt;=0,1,MAX(0,MIN(1,(CalcTable[[#This Row],[IWC]]-WILTPT)/(MAD-WILTPT))))</f>
        <v>#NAME?</v>
      </c>
      <c r="R3341" s="13" t="e">
        <f ca="1">CalcTable[[#This Row],[ETMult]]*CalcTable[[#This Row],[ETb]]</f>
        <v>#NAME?</v>
      </c>
      <c r="S3341" s="13" t="b">
        <f>INDEX(IRR_LIST,CalcTable[[#This Row],[Day of Week]]+1)</f>
        <v>0</v>
      </c>
      <c r="T3341" s="13">
        <f t="shared" ca="1" si="1034"/>
        <v>7</v>
      </c>
      <c r="U3341" s="13" t="b">
        <f ca="1">IF(CalcTable[[#This Row],[IrrPrecip]]&gt;=IC_MM,FALSE,TRUE)</f>
        <v>1</v>
      </c>
      <c r="V3341" s="13" t="b">
        <f t="shared" si="1035"/>
        <v>1</v>
      </c>
      <c r="W3341" s="13" t="e">
        <f ca="1">IF(AND(IRR_DRIP=FALSE,CalcTable[[#This Row],[IrrHours]]&lt;=0),FALSE,TRUE)</f>
        <v>#NAME?</v>
      </c>
      <c r="X3341" s="13" t="e">
        <f ca="1">AND(CalcTable[[#This Row],[IrrDay]],CalcTable[[#This Row],[IrrRain]],CalcTable[[#This Row],[IrrWarm]],CalcTable[[#This Row],[IrrWindy]])</f>
        <v>#NAME?</v>
      </c>
      <c r="Y3341" s="13" t="e">
        <f t="shared" ca="1" si="1036"/>
        <v>#NAME?</v>
      </c>
      <c r="Z3341" s="13" t="e">
        <f ca="1">CalcTable[[#This Row],[IrrHours]]/5</f>
        <v>#NAME?</v>
      </c>
      <c r="AA3341" s="13" t="e">
        <f ca="1">IF(CalcTable[[#This Row],[IrrFlag]]=FALSE,0,MAX(0,CalcTable[[#This Row],[VolRednWind]]*(FCAP*IRR_TARGET-CalcTable[[#This Row],[IWC]])))</f>
        <v>#NAME?</v>
      </c>
      <c r="AB3341" s="13" t="e">
        <f ca="1">CalcTable[[#This Row],[IWC]]+CalcTable[[#This Row],[Eff Precip]]+CalcTable[[#This Row],[IrrAmt]]-CalcTable[[#This Row],[AET]]</f>
        <v>#NAME?</v>
      </c>
      <c r="AC3341" s="13" t="e">
        <f ca="1">IF(CalcTable[[#This Row],[PWC]]&gt;FCAP,MIN(24*PERC,MIN(SAT,CalcTable[[#This Row],[PWC]])-FCAP),0)</f>
        <v>#NAME?</v>
      </c>
      <c r="AD3341" s="13" t="e">
        <f ca="1">IF(CalcTable[[#This Row],[PWC]]&gt;SAT,CalcTable[[#This Row],[PWC]]-SAT,0)</f>
        <v>#NAME?</v>
      </c>
      <c r="AE3341" s="13" t="e">
        <f ca="1">CalcTable[[#This Row],[PWC]]-CalcTable[[#This Row],[PercAmt]]-CalcTable[[#This Row],[Runoff]]</f>
        <v>#NAME?</v>
      </c>
      <c r="AF3341" s="13" t="e">
        <f ca="1">CalcTable[[#This Row],[IrrAmt]]/1000*CUR_IRR_AREA*10000/IRR_EFF</f>
        <v>#NAME?</v>
      </c>
      <c r="AG3341" s="147"/>
      <c r="AH3341" s="13"/>
      <c r="AI3341" s="50">
        <v>0</v>
      </c>
      <c r="AJ3341" s="50">
        <v>0</v>
      </c>
      <c r="AK3341" s="50">
        <v>5.290829507327274</v>
      </c>
      <c r="AL3341" s="50">
        <v>6.7070000853994536</v>
      </c>
      <c r="AM3341" s="50"/>
      <c r="AN3341" s="50"/>
      <c r="AO3341" s="50"/>
      <c r="AP3341" s="50"/>
      <c r="AQ3341" s="50"/>
      <c r="AR3341" s="50"/>
      <c r="AS3341" s="50"/>
      <c r="AT3341" s="50"/>
      <c r="AU3341" s="50"/>
      <c r="AV3341" s="50"/>
      <c r="AW3341" s="50"/>
      <c r="AX3341" s="50">
        <f t="shared" si="1047"/>
        <v>11.997829592726728</v>
      </c>
      <c r="AY3341" s="50"/>
      <c r="AZ3341" s="50">
        <f t="shared" si="1037"/>
        <v>274.3375019458507</v>
      </c>
      <c r="BA3341" s="50">
        <f t="shared" si="1038"/>
        <v>422.39266172615106</v>
      </c>
      <c r="BB3341" s="50">
        <f t="shared" si="1039"/>
        <v>435.45635229500112</v>
      </c>
      <c r="BC3341" s="17">
        <f t="shared" si="1040"/>
        <v>19818</v>
      </c>
      <c r="BD3341" s="50">
        <f t="shared" si="1041"/>
        <v>11.997829592726728</v>
      </c>
      <c r="BE3341" s="50">
        <f t="shared" si="1042"/>
        <v>274.3375019458507</v>
      </c>
      <c r="BF3341" s="50">
        <f t="shared" si="1048"/>
        <v>448.72881983051309</v>
      </c>
      <c r="BG3341" s="50"/>
      <c r="BH3341" s="17">
        <f t="shared" si="1043"/>
        <v>0</v>
      </c>
      <c r="BI3341" s="17">
        <f t="shared" si="1051"/>
        <v>3341</v>
      </c>
      <c r="BJ3341" s="17">
        <f t="shared" si="1049"/>
        <v>3341</v>
      </c>
      <c r="BK3341" s="150">
        <f t="shared" si="1050"/>
        <v>29815</v>
      </c>
      <c r="BL3341" s="50" t="e">
        <f t="shared" ca="1" si="1044"/>
        <v>#NAME?</v>
      </c>
      <c r="BM3341" s="50" t="e">
        <f t="shared" ca="1" si="1045"/>
        <v>#NAME?</v>
      </c>
      <c r="BN3341" s="50" t="e">
        <f t="shared" ca="1" si="1046"/>
        <v>#NAME?</v>
      </c>
    </row>
    <row r="3342" spans="1:66" x14ac:dyDescent="0.35">
      <c r="A3342" s="48">
        <v>29816</v>
      </c>
      <c r="B3342" s="17">
        <v>1981</v>
      </c>
      <c r="C3342" s="17">
        <v>8</v>
      </c>
      <c r="D3342" s="17">
        <v>230</v>
      </c>
      <c r="E3342" s="17">
        <v>18</v>
      </c>
      <c r="F3342" s="17">
        <v>3</v>
      </c>
      <c r="G3342" s="50">
        <v>10</v>
      </c>
      <c r="H3342" s="32">
        <v>4.035972167545113</v>
      </c>
      <c r="I3342" s="50">
        <v>5.833333333333333</v>
      </c>
      <c r="J3342" s="13">
        <v>0</v>
      </c>
      <c r="K3342" s="13">
        <f t="shared" si="1032"/>
        <v>0</v>
      </c>
      <c r="L3342" s="13">
        <f t="shared" si="1033"/>
        <v>0</v>
      </c>
      <c r="M3342" s="13" t="e">
        <f ca="1">CalcTable[[#This Row],[IWC]]-AE3341</f>
        <v>#NAME?</v>
      </c>
      <c r="N3342" s="13" t="e">
        <f ca="1">IF(CalcTable[[#This Row],[Day of Year]]&lt;123,FCAP,AE3341)</f>
        <v>#NAME?</v>
      </c>
      <c r="O3342" s="17" t="e">
        <f ca="1">IF(IRR_DRIP,5,COUNTIF('IDET Wind Values'!C3326:G3326,"&lt;="&amp;IRR_MAXWIND))</f>
        <v>#NAME?</v>
      </c>
      <c r="P3342" s="13" t="e">
        <f ca="1">CalcTable[[#This Row],[ET_o]]*KL</f>
        <v>#NAME?</v>
      </c>
      <c r="Q3342" s="13" t="e">
        <f ca="1">IF(WILTPT&lt;=0,1,MAX(0,MIN(1,(CalcTable[[#This Row],[IWC]]-WILTPT)/(MAD-WILTPT))))</f>
        <v>#NAME?</v>
      </c>
      <c r="R3342" s="13" t="e">
        <f ca="1">CalcTable[[#This Row],[ETMult]]*CalcTable[[#This Row],[ETb]]</f>
        <v>#NAME?</v>
      </c>
      <c r="S3342" s="13" t="b">
        <f>INDEX(IRR_LIST,CalcTable[[#This Row],[Day of Week]]+1)</f>
        <v>1</v>
      </c>
      <c r="T3342" s="13">
        <f t="shared" ca="1" si="1034"/>
        <v>2.5999999999999996</v>
      </c>
      <c r="U3342" s="13" t="b">
        <f ca="1">IF(CalcTable[[#This Row],[IrrPrecip]]&gt;=IC_MM,FALSE,TRUE)</f>
        <v>1</v>
      </c>
      <c r="V3342" s="13" t="b">
        <f t="shared" si="1035"/>
        <v>1</v>
      </c>
      <c r="W3342" s="13" t="e">
        <f ca="1">IF(AND(IRR_DRIP=FALSE,CalcTable[[#This Row],[IrrHours]]&lt;=0),FALSE,TRUE)</f>
        <v>#NAME?</v>
      </c>
      <c r="X3342" s="13" t="e">
        <f ca="1">AND(CalcTable[[#This Row],[IrrDay]],CalcTable[[#This Row],[IrrRain]],CalcTable[[#This Row],[IrrWarm]],CalcTable[[#This Row],[IrrWindy]])</f>
        <v>#NAME?</v>
      </c>
      <c r="Y3342" s="13" t="e">
        <f t="shared" ca="1" si="1036"/>
        <v>#NAME?</v>
      </c>
      <c r="Z3342" s="13" t="e">
        <f ca="1">CalcTable[[#This Row],[IrrHours]]/5</f>
        <v>#NAME?</v>
      </c>
      <c r="AA3342" s="13" t="e">
        <f ca="1">IF(CalcTable[[#This Row],[IrrFlag]]=FALSE,0,MAX(0,CalcTable[[#This Row],[VolRednWind]]*(FCAP*IRR_TARGET-CalcTable[[#This Row],[IWC]])))</f>
        <v>#NAME?</v>
      </c>
      <c r="AB3342" s="13" t="e">
        <f ca="1">CalcTable[[#This Row],[IWC]]+CalcTable[[#This Row],[Eff Precip]]+CalcTable[[#This Row],[IrrAmt]]-CalcTable[[#This Row],[AET]]</f>
        <v>#NAME?</v>
      </c>
      <c r="AC3342" s="13" t="e">
        <f ca="1">IF(CalcTable[[#This Row],[PWC]]&gt;FCAP,MIN(24*PERC,MIN(SAT,CalcTable[[#This Row],[PWC]])-FCAP),0)</f>
        <v>#NAME?</v>
      </c>
      <c r="AD3342" s="13" t="e">
        <f ca="1">IF(CalcTable[[#This Row],[PWC]]&gt;SAT,CalcTable[[#This Row],[PWC]]-SAT,0)</f>
        <v>#NAME?</v>
      </c>
      <c r="AE3342" s="13" t="e">
        <f ca="1">CalcTable[[#This Row],[PWC]]-CalcTable[[#This Row],[PercAmt]]-CalcTable[[#This Row],[Runoff]]</f>
        <v>#NAME?</v>
      </c>
      <c r="AF3342" s="13" t="e">
        <f ca="1">CalcTable[[#This Row],[IrrAmt]]/1000*CUR_IRR_AREA*10000/IRR_EFF</f>
        <v>#NAME?</v>
      </c>
      <c r="AG3342" s="147"/>
      <c r="AH3342" s="13"/>
      <c r="AI3342" s="50">
        <v>4.7161772437570963</v>
      </c>
      <c r="AJ3342" s="50">
        <v>7.4425772437570918</v>
      </c>
      <c r="AK3342" s="50">
        <v>0</v>
      </c>
      <c r="AL3342" s="50">
        <v>0</v>
      </c>
      <c r="AM3342" s="50"/>
      <c r="AN3342" s="50"/>
      <c r="AO3342" s="50"/>
      <c r="AP3342" s="50"/>
      <c r="AQ3342" s="50"/>
      <c r="AR3342" s="50"/>
      <c r="AS3342" s="50"/>
      <c r="AT3342" s="50"/>
      <c r="AU3342" s="50"/>
      <c r="AV3342" s="50"/>
      <c r="AW3342" s="50"/>
      <c r="AX3342" s="50">
        <f t="shared" si="1047"/>
        <v>12.158754487514187</v>
      </c>
      <c r="AY3342" s="50"/>
      <c r="AZ3342" s="50">
        <f t="shared" si="1037"/>
        <v>287.48619872531214</v>
      </c>
      <c r="BA3342" s="50">
        <f t="shared" si="1038"/>
        <v>466.62820575840942</v>
      </c>
      <c r="BB3342" s="50">
        <f t="shared" si="1039"/>
        <v>482.98366087658923</v>
      </c>
      <c r="BC3342" s="17">
        <f t="shared" si="1040"/>
        <v>19818</v>
      </c>
      <c r="BD3342" s="50">
        <f t="shared" si="1041"/>
        <v>12.158754487514187</v>
      </c>
      <c r="BE3342" s="50">
        <f t="shared" si="1042"/>
        <v>287.48619872531214</v>
      </c>
      <c r="BF3342" s="50">
        <f t="shared" si="1048"/>
        <v>470.2359019695113</v>
      </c>
      <c r="BG3342" s="50"/>
      <c r="BH3342" s="17">
        <f t="shared" si="1043"/>
        <v>0</v>
      </c>
      <c r="BI3342" s="17">
        <f t="shared" si="1051"/>
        <v>3342</v>
      </c>
      <c r="BJ3342" s="17">
        <f t="shared" si="1049"/>
        <v>3342</v>
      </c>
      <c r="BK3342" s="150">
        <f t="shared" si="1050"/>
        <v>29816</v>
      </c>
      <c r="BL3342" s="50" t="e">
        <f t="shared" ca="1" si="1044"/>
        <v>#NAME?</v>
      </c>
      <c r="BM3342" s="50" t="e">
        <f t="shared" ca="1" si="1045"/>
        <v>#NAME?</v>
      </c>
      <c r="BN3342" s="50" t="e">
        <f t="shared" ca="1" si="1046"/>
        <v>#NAME?</v>
      </c>
    </row>
    <row r="3343" spans="1:66" x14ac:dyDescent="0.35">
      <c r="A3343" s="48">
        <v>29817</v>
      </c>
      <c r="B3343" s="17">
        <v>1981</v>
      </c>
      <c r="C3343" s="17">
        <v>8</v>
      </c>
      <c r="D3343" s="17">
        <v>231</v>
      </c>
      <c r="E3343" s="17">
        <v>19</v>
      </c>
      <c r="F3343" s="17">
        <v>4</v>
      </c>
      <c r="G3343" s="50">
        <v>12</v>
      </c>
      <c r="H3343" s="32">
        <v>5.3229721722813483</v>
      </c>
      <c r="I3343" s="50">
        <v>7</v>
      </c>
      <c r="J3343" s="13">
        <v>0</v>
      </c>
      <c r="K3343" s="13">
        <f t="shared" si="1032"/>
        <v>0</v>
      </c>
      <c r="L3343" s="13">
        <f t="shared" si="1033"/>
        <v>0</v>
      </c>
      <c r="M3343" s="13" t="e">
        <f ca="1">CalcTable[[#This Row],[IWC]]-AE3342</f>
        <v>#NAME?</v>
      </c>
      <c r="N3343" s="13" t="e">
        <f ca="1">IF(CalcTable[[#This Row],[Day of Year]]&lt;123,FCAP,AE3342)</f>
        <v>#NAME?</v>
      </c>
      <c r="O3343" s="17" t="e">
        <f ca="1">IF(IRR_DRIP,5,COUNTIF('IDET Wind Values'!C3327:G3327,"&lt;="&amp;IRR_MAXWIND))</f>
        <v>#NAME?</v>
      </c>
      <c r="P3343" s="13" t="e">
        <f ca="1">CalcTable[[#This Row],[ET_o]]*KL</f>
        <v>#NAME?</v>
      </c>
      <c r="Q3343" s="13" t="e">
        <f ca="1">IF(WILTPT&lt;=0,1,MAX(0,MIN(1,(CalcTable[[#This Row],[IWC]]-WILTPT)/(MAD-WILTPT))))</f>
        <v>#NAME?</v>
      </c>
      <c r="R3343" s="13" t="e">
        <f ca="1">CalcTable[[#This Row],[ETMult]]*CalcTable[[#This Row],[ETb]]</f>
        <v>#NAME?</v>
      </c>
      <c r="S3343" s="13" t="b">
        <f>INDEX(IRR_LIST,CalcTable[[#This Row],[Day of Week]]+1)</f>
        <v>0</v>
      </c>
      <c r="T3343" s="13">
        <f t="shared" ca="1" si="1034"/>
        <v>1.4</v>
      </c>
      <c r="U3343" s="13" t="b">
        <f ca="1">IF(CalcTable[[#This Row],[IrrPrecip]]&gt;=IC_MM,FALSE,TRUE)</f>
        <v>1</v>
      </c>
      <c r="V3343" s="13" t="b">
        <f t="shared" si="1035"/>
        <v>1</v>
      </c>
      <c r="W3343" s="13" t="e">
        <f ca="1">IF(AND(IRR_DRIP=FALSE,CalcTable[[#This Row],[IrrHours]]&lt;=0),FALSE,TRUE)</f>
        <v>#NAME?</v>
      </c>
      <c r="X3343" s="13" t="e">
        <f ca="1">AND(CalcTable[[#This Row],[IrrDay]],CalcTable[[#This Row],[IrrRain]],CalcTable[[#This Row],[IrrWarm]],CalcTable[[#This Row],[IrrWindy]])</f>
        <v>#NAME?</v>
      </c>
      <c r="Y3343" s="13" t="e">
        <f t="shared" ca="1" si="1036"/>
        <v>#NAME?</v>
      </c>
      <c r="Z3343" s="13" t="e">
        <f ca="1">CalcTable[[#This Row],[IrrHours]]/5</f>
        <v>#NAME?</v>
      </c>
      <c r="AA3343" s="13" t="e">
        <f ca="1">IF(CalcTable[[#This Row],[IrrFlag]]=FALSE,0,MAX(0,CalcTable[[#This Row],[VolRednWind]]*(FCAP*IRR_TARGET-CalcTable[[#This Row],[IWC]])))</f>
        <v>#NAME?</v>
      </c>
      <c r="AB3343" s="13" t="e">
        <f ca="1">CalcTable[[#This Row],[IWC]]+CalcTable[[#This Row],[Eff Precip]]+CalcTable[[#This Row],[IrrAmt]]-CalcTable[[#This Row],[AET]]</f>
        <v>#NAME?</v>
      </c>
      <c r="AC3343" s="13" t="e">
        <f ca="1">IF(CalcTable[[#This Row],[PWC]]&gt;FCAP,MIN(24*PERC,MIN(SAT,CalcTable[[#This Row],[PWC]])-FCAP),0)</f>
        <v>#NAME?</v>
      </c>
      <c r="AD3343" s="13" t="e">
        <f ca="1">IF(CalcTable[[#This Row],[PWC]]&gt;SAT,CalcTable[[#This Row],[PWC]]-SAT,0)</f>
        <v>#NAME?</v>
      </c>
      <c r="AE3343" s="13" t="e">
        <f ca="1">CalcTable[[#This Row],[PWC]]-CalcTable[[#This Row],[PercAmt]]-CalcTable[[#This Row],[Runoff]]</f>
        <v>#NAME?</v>
      </c>
      <c r="AF3343" s="13" t="e">
        <f ca="1">CalcTable[[#This Row],[IrrAmt]]/1000*CUR_IRR_AREA*10000/IRR_EFF</f>
        <v>#NAME?</v>
      </c>
      <c r="AG3343" s="147"/>
      <c r="AH3343" s="13"/>
      <c r="AI3343" s="50">
        <v>0</v>
      </c>
      <c r="AJ3343" s="50">
        <v>0</v>
      </c>
      <c r="AK3343" s="50">
        <v>3.298042545745838</v>
      </c>
      <c r="AL3343" s="50">
        <v>4.499784692149813</v>
      </c>
      <c r="AM3343" s="50"/>
      <c r="AN3343" s="50"/>
      <c r="AO3343" s="50"/>
      <c r="AP3343" s="50"/>
      <c r="AQ3343" s="50"/>
      <c r="AR3343" s="50"/>
      <c r="AS3343" s="50"/>
      <c r="AT3343" s="50"/>
      <c r="AU3343" s="50"/>
      <c r="AV3343" s="50"/>
      <c r="AW3343" s="50"/>
      <c r="AX3343" s="50">
        <f t="shared" si="1047"/>
        <v>7.7978272378956515</v>
      </c>
      <c r="AY3343" s="50"/>
      <c r="AZ3343" s="50">
        <f t="shared" si="1037"/>
        <v>180.36497497400018</v>
      </c>
      <c r="BA3343" s="50">
        <f t="shared" si="1038"/>
        <v>277.70480273774626</v>
      </c>
      <c r="BB3343" s="50">
        <f t="shared" si="1039"/>
        <v>286.29361106984152</v>
      </c>
      <c r="BC3343" s="17">
        <f t="shared" si="1040"/>
        <v>19818</v>
      </c>
      <c r="BD3343" s="50">
        <f t="shared" si="1041"/>
        <v>7.7978272378956515</v>
      </c>
      <c r="BE3343" s="50">
        <f t="shared" si="1042"/>
        <v>180.36497497400018</v>
      </c>
      <c r="BF3343" s="50">
        <f t="shared" si="1048"/>
        <v>295.01968117657583</v>
      </c>
      <c r="BG3343" s="50"/>
      <c r="BH3343" s="17">
        <f t="shared" si="1043"/>
        <v>0</v>
      </c>
      <c r="BI3343" s="17">
        <f t="shared" si="1051"/>
        <v>3343</v>
      </c>
      <c r="BJ3343" s="17">
        <f t="shared" si="1049"/>
        <v>3343</v>
      </c>
      <c r="BK3343" s="150">
        <f t="shared" si="1050"/>
        <v>29817</v>
      </c>
      <c r="BL3343" s="50" t="e">
        <f t="shared" ca="1" si="1044"/>
        <v>#NAME?</v>
      </c>
      <c r="BM3343" s="50" t="e">
        <f t="shared" ca="1" si="1045"/>
        <v>#NAME?</v>
      </c>
      <c r="BN3343" s="50" t="e">
        <f t="shared" ca="1" si="1046"/>
        <v>#NAME?</v>
      </c>
    </row>
    <row r="3344" spans="1:66" x14ac:dyDescent="0.35">
      <c r="A3344" s="48">
        <v>29818</v>
      </c>
      <c r="B3344" s="17">
        <v>1981</v>
      </c>
      <c r="C3344" s="17">
        <v>8</v>
      </c>
      <c r="D3344" s="17">
        <v>232</v>
      </c>
      <c r="E3344" s="17">
        <v>20</v>
      </c>
      <c r="F3344" s="17">
        <v>5</v>
      </c>
      <c r="G3344" s="50">
        <v>13.1</v>
      </c>
      <c r="H3344" s="32">
        <v>4.9891189764695909</v>
      </c>
      <c r="I3344" s="50">
        <v>8.1666666666666661</v>
      </c>
      <c r="J3344" s="13">
        <v>0</v>
      </c>
      <c r="K3344" s="13">
        <f t="shared" si="1032"/>
        <v>0</v>
      </c>
      <c r="L3344" s="13">
        <f t="shared" si="1033"/>
        <v>0</v>
      </c>
      <c r="M3344" s="13" t="e">
        <f ca="1">CalcTable[[#This Row],[IWC]]-AE3343</f>
        <v>#NAME?</v>
      </c>
      <c r="N3344" s="13" t="e">
        <f ca="1">IF(CalcTable[[#This Row],[Day of Year]]&lt;123,FCAP,AE3343)</f>
        <v>#NAME?</v>
      </c>
      <c r="O3344" s="17" t="e">
        <f ca="1">IF(IRR_DRIP,5,COUNTIF('IDET Wind Values'!C3328:G3328,"&lt;="&amp;IRR_MAXWIND))</f>
        <v>#NAME?</v>
      </c>
      <c r="P3344" s="13" t="e">
        <f ca="1">CalcTable[[#This Row],[ET_o]]*KL</f>
        <v>#NAME?</v>
      </c>
      <c r="Q3344" s="13" t="e">
        <f ca="1">IF(WILTPT&lt;=0,1,MAX(0,MIN(1,(CalcTable[[#This Row],[IWC]]-WILTPT)/(MAD-WILTPT))))</f>
        <v>#NAME?</v>
      </c>
      <c r="R3344" s="13" t="e">
        <f ca="1">CalcTable[[#This Row],[ETMult]]*CalcTable[[#This Row],[ETb]]</f>
        <v>#NAME?</v>
      </c>
      <c r="S3344" s="13" t="b">
        <f>INDEX(IRR_LIST,CalcTable[[#This Row],[Day of Week]]+1)</f>
        <v>1</v>
      </c>
      <c r="T3344" s="13">
        <f t="shared" ca="1" si="1034"/>
        <v>0</v>
      </c>
      <c r="U3344" s="13" t="b">
        <f ca="1">IF(CalcTable[[#This Row],[IrrPrecip]]&gt;=IC_MM,FALSE,TRUE)</f>
        <v>1</v>
      </c>
      <c r="V3344" s="13" t="b">
        <f t="shared" si="1035"/>
        <v>1</v>
      </c>
      <c r="W3344" s="13" t="e">
        <f ca="1">IF(AND(IRR_DRIP=FALSE,CalcTable[[#This Row],[IrrHours]]&lt;=0),FALSE,TRUE)</f>
        <v>#NAME?</v>
      </c>
      <c r="X3344" s="13" t="e">
        <f ca="1">AND(CalcTable[[#This Row],[IrrDay]],CalcTable[[#This Row],[IrrRain]],CalcTable[[#This Row],[IrrWarm]],CalcTable[[#This Row],[IrrWindy]])</f>
        <v>#NAME?</v>
      </c>
      <c r="Y3344" s="13" t="e">
        <f t="shared" ca="1" si="1036"/>
        <v>#NAME?</v>
      </c>
      <c r="Z3344" s="13" t="e">
        <f ca="1">CalcTable[[#This Row],[IrrHours]]/5</f>
        <v>#NAME?</v>
      </c>
      <c r="AA3344" s="13" t="e">
        <f ca="1">IF(CalcTable[[#This Row],[IrrFlag]]=FALSE,0,MAX(0,CalcTable[[#This Row],[VolRednWind]]*(FCAP*IRR_TARGET-CalcTable[[#This Row],[IWC]])))</f>
        <v>#NAME?</v>
      </c>
      <c r="AB3344" s="13" t="e">
        <f ca="1">CalcTable[[#This Row],[IWC]]+CalcTable[[#This Row],[Eff Precip]]+CalcTable[[#This Row],[IrrAmt]]-CalcTable[[#This Row],[AET]]</f>
        <v>#NAME?</v>
      </c>
      <c r="AC3344" s="13" t="e">
        <f ca="1">IF(CalcTable[[#This Row],[PWC]]&gt;FCAP,MIN(24*PERC,MIN(SAT,CalcTable[[#This Row],[PWC]])-FCAP),0)</f>
        <v>#NAME?</v>
      </c>
      <c r="AD3344" s="13" t="e">
        <f ca="1">IF(CalcTable[[#This Row],[PWC]]&gt;SAT,CalcTable[[#This Row],[PWC]]-SAT,0)</f>
        <v>#NAME?</v>
      </c>
      <c r="AE3344" s="13" t="e">
        <f ca="1">CalcTable[[#This Row],[PWC]]-CalcTable[[#This Row],[PercAmt]]-CalcTable[[#This Row],[Runoff]]</f>
        <v>#NAME?</v>
      </c>
      <c r="AF3344" s="13" t="e">
        <f ca="1">CalcTable[[#This Row],[IrrAmt]]/1000*CUR_IRR_AREA*10000/IRR_EFF</f>
        <v>#NAME?</v>
      </c>
      <c r="AG3344" s="147"/>
      <c r="AH3344" s="13"/>
      <c r="AI3344" s="50">
        <v>4.6381832092906805</v>
      </c>
      <c r="AJ3344" s="50">
        <v>6.3252483123581635</v>
      </c>
      <c r="AK3344" s="50">
        <v>0</v>
      </c>
      <c r="AL3344" s="50">
        <v>0</v>
      </c>
      <c r="AM3344" s="50"/>
      <c r="AN3344" s="50"/>
      <c r="AO3344" s="50"/>
      <c r="AP3344" s="50"/>
      <c r="AQ3344" s="50"/>
      <c r="AR3344" s="50"/>
      <c r="AS3344" s="50"/>
      <c r="AT3344" s="50"/>
      <c r="AU3344" s="50"/>
      <c r="AV3344" s="50"/>
      <c r="AW3344" s="50"/>
      <c r="AX3344" s="50">
        <f t="shared" si="1047"/>
        <v>10.963431521648843</v>
      </c>
      <c r="AY3344" s="50"/>
      <c r="AZ3344" s="50">
        <f t="shared" si="1037"/>
        <v>253.5673042321028</v>
      </c>
      <c r="BA3344" s="50">
        <f t="shared" si="1038"/>
        <v>410.80222976960584</v>
      </c>
      <c r="BB3344" s="50">
        <f t="shared" si="1039"/>
        <v>425.14231650547526</v>
      </c>
      <c r="BC3344" s="17">
        <f t="shared" si="1040"/>
        <v>19818</v>
      </c>
      <c r="BD3344" s="50">
        <f t="shared" si="1041"/>
        <v>10.963431521648843</v>
      </c>
      <c r="BE3344" s="50">
        <f t="shared" si="1042"/>
        <v>253.5673042321028</v>
      </c>
      <c r="BF3344" s="50">
        <f t="shared" si="1048"/>
        <v>414.75538841253598</v>
      </c>
      <c r="BG3344" s="50"/>
      <c r="BH3344" s="17">
        <f t="shared" si="1043"/>
        <v>0</v>
      </c>
      <c r="BI3344" s="17">
        <f t="shared" si="1051"/>
        <v>3344</v>
      </c>
      <c r="BJ3344" s="17">
        <f t="shared" si="1049"/>
        <v>3344</v>
      </c>
      <c r="BK3344" s="150">
        <f t="shared" si="1050"/>
        <v>29818</v>
      </c>
      <c r="BL3344" s="50" t="e">
        <f t="shared" ca="1" si="1044"/>
        <v>#NAME?</v>
      </c>
      <c r="BM3344" s="50" t="e">
        <f t="shared" ca="1" si="1045"/>
        <v>#NAME?</v>
      </c>
      <c r="BN3344" s="50" t="e">
        <f t="shared" ca="1" si="1046"/>
        <v>#NAME?</v>
      </c>
    </row>
    <row r="3345" spans="1:66" x14ac:dyDescent="0.35">
      <c r="A3345" s="48">
        <v>29819</v>
      </c>
      <c r="B3345" s="17">
        <v>1981</v>
      </c>
      <c r="C3345" s="17">
        <v>8</v>
      </c>
      <c r="D3345" s="17">
        <v>233</v>
      </c>
      <c r="E3345" s="17">
        <v>21</v>
      </c>
      <c r="F3345" s="17">
        <v>6</v>
      </c>
      <c r="G3345" s="50">
        <v>10.4</v>
      </c>
      <c r="H3345" s="32">
        <v>3.8949010555391101</v>
      </c>
      <c r="I3345" s="50">
        <v>8.3333333333333339</v>
      </c>
      <c r="J3345" s="13">
        <v>0</v>
      </c>
      <c r="K3345" s="13">
        <f t="shared" si="1032"/>
        <v>0</v>
      </c>
      <c r="L3345" s="13">
        <f t="shared" si="1033"/>
        <v>0</v>
      </c>
      <c r="M3345" s="13" t="e">
        <f ca="1">CalcTable[[#This Row],[IWC]]-AE3344</f>
        <v>#NAME?</v>
      </c>
      <c r="N3345" s="13" t="e">
        <f ca="1">IF(CalcTable[[#This Row],[Day of Year]]&lt;123,FCAP,AE3344)</f>
        <v>#NAME?</v>
      </c>
      <c r="O3345" s="17" t="e">
        <f ca="1">IF(IRR_DRIP,5,COUNTIF('IDET Wind Values'!C3329:G3329,"&lt;="&amp;IRR_MAXWIND))</f>
        <v>#NAME?</v>
      </c>
      <c r="P3345" s="13" t="e">
        <f ca="1">CalcTable[[#This Row],[ET_o]]*KL</f>
        <v>#NAME?</v>
      </c>
      <c r="Q3345" s="13" t="e">
        <f ca="1">IF(WILTPT&lt;=0,1,MAX(0,MIN(1,(CalcTable[[#This Row],[IWC]]-WILTPT)/(MAD-WILTPT))))</f>
        <v>#NAME?</v>
      </c>
      <c r="R3345" s="13" t="e">
        <f ca="1">CalcTable[[#This Row],[ETMult]]*CalcTable[[#This Row],[ETb]]</f>
        <v>#NAME?</v>
      </c>
      <c r="S3345" s="13" t="b">
        <f>INDEX(IRR_LIST,CalcTable[[#This Row],[Day of Week]]+1)</f>
        <v>0</v>
      </c>
      <c r="T3345" s="13">
        <f t="shared" ca="1" si="1034"/>
        <v>0</v>
      </c>
      <c r="U3345" s="13" t="b">
        <f ca="1">IF(CalcTable[[#This Row],[IrrPrecip]]&gt;=IC_MM,FALSE,TRUE)</f>
        <v>1</v>
      </c>
      <c r="V3345" s="13" t="b">
        <f t="shared" si="1035"/>
        <v>1</v>
      </c>
      <c r="W3345" s="13" t="e">
        <f ca="1">IF(AND(IRR_DRIP=FALSE,CalcTable[[#This Row],[IrrHours]]&lt;=0),FALSE,TRUE)</f>
        <v>#NAME?</v>
      </c>
      <c r="X3345" s="13" t="e">
        <f ca="1">AND(CalcTable[[#This Row],[IrrDay]],CalcTable[[#This Row],[IrrRain]],CalcTable[[#This Row],[IrrWarm]],CalcTable[[#This Row],[IrrWindy]])</f>
        <v>#NAME?</v>
      </c>
      <c r="Y3345" s="13" t="e">
        <f t="shared" ca="1" si="1036"/>
        <v>#NAME?</v>
      </c>
      <c r="Z3345" s="13" t="e">
        <f ca="1">CalcTable[[#This Row],[IrrHours]]/5</f>
        <v>#NAME?</v>
      </c>
      <c r="AA3345" s="13" t="e">
        <f ca="1">IF(CalcTable[[#This Row],[IrrFlag]]=FALSE,0,MAX(0,CalcTable[[#This Row],[VolRednWind]]*(FCAP*IRR_TARGET-CalcTable[[#This Row],[IWC]])))</f>
        <v>#NAME?</v>
      </c>
      <c r="AB3345" s="13" t="e">
        <f ca="1">CalcTable[[#This Row],[IWC]]+CalcTable[[#This Row],[Eff Precip]]+CalcTable[[#This Row],[IrrAmt]]-CalcTable[[#This Row],[AET]]</f>
        <v>#NAME?</v>
      </c>
      <c r="AC3345" s="13" t="e">
        <f ca="1">IF(CalcTable[[#This Row],[PWC]]&gt;FCAP,MIN(24*PERC,MIN(SAT,CalcTable[[#This Row],[PWC]])-FCAP),0)</f>
        <v>#NAME?</v>
      </c>
      <c r="AD3345" s="13" t="e">
        <f ca="1">IF(CalcTable[[#This Row],[PWC]]&gt;SAT,CalcTable[[#This Row],[PWC]]-SAT,0)</f>
        <v>#NAME?</v>
      </c>
      <c r="AE3345" s="13" t="e">
        <f ca="1">CalcTable[[#This Row],[PWC]]-CalcTable[[#This Row],[PercAmt]]-CalcTable[[#This Row],[Runoff]]</f>
        <v>#NAME?</v>
      </c>
      <c r="AF3345" s="13" t="e">
        <f ca="1">CalcTable[[#This Row],[IrrAmt]]/1000*CUR_IRR_AREA*10000/IRR_EFF</f>
        <v>#NAME?</v>
      </c>
      <c r="AG3345" s="147"/>
      <c r="AH3345" s="13"/>
      <c r="AI3345" s="50">
        <v>0</v>
      </c>
      <c r="AJ3345" s="50">
        <v>0</v>
      </c>
      <c r="AK3345" s="50">
        <v>0</v>
      </c>
      <c r="AL3345" s="50">
        <v>5.671650131813017</v>
      </c>
      <c r="AM3345" s="50"/>
      <c r="AN3345" s="50"/>
      <c r="AO3345" s="50"/>
      <c r="AP3345" s="50"/>
      <c r="AQ3345" s="50"/>
      <c r="AR3345" s="50"/>
      <c r="AS3345" s="50"/>
      <c r="AT3345" s="50"/>
      <c r="AU3345" s="50"/>
      <c r="AV3345" s="50"/>
      <c r="AW3345" s="50"/>
      <c r="AX3345" s="50">
        <f t="shared" si="1047"/>
        <v>5.671650131813017</v>
      </c>
      <c r="AY3345" s="50"/>
      <c r="AZ3345" s="50">
        <f t="shared" si="1037"/>
        <v>166.36840386651517</v>
      </c>
      <c r="BA3345" s="50">
        <f t="shared" si="1038"/>
        <v>256.15452658812654</v>
      </c>
      <c r="BB3345" s="50">
        <f t="shared" si="1039"/>
        <v>264.0768315341511</v>
      </c>
      <c r="BC3345" s="17">
        <f t="shared" si="1040"/>
        <v>19818</v>
      </c>
      <c r="BD3345" s="50">
        <f t="shared" si="1041"/>
        <v>5.671650131813017</v>
      </c>
      <c r="BE3345" s="50">
        <f t="shared" si="1042"/>
        <v>166.36840386651517</v>
      </c>
      <c r="BF3345" s="50">
        <f t="shared" si="1048"/>
        <v>272.12574655157039</v>
      </c>
      <c r="BG3345" s="50"/>
      <c r="BH3345" s="17">
        <f t="shared" si="1043"/>
        <v>0</v>
      </c>
      <c r="BI3345" s="17">
        <f t="shared" si="1051"/>
        <v>3345</v>
      </c>
      <c r="BJ3345" s="17">
        <f t="shared" si="1049"/>
        <v>3345</v>
      </c>
      <c r="BK3345" s="150">
        <f t="shared" si="1050"/>
        <v>29819</v>
      </c>
      <c r="BL3345" s="50" t="e">
        <f t="shared" ca="1" si="1044"/>
        <v>#NAME?</v>
      </c>
      <c r="BM3345" s="50" t="e">
        <f t="shared" ca="1" si="1045"/>
        <v>#NAME?</v>
      </c>
      <c r="BN3345" s="50" t="e">
        <f t="shared" ca="1" si="1046"/>
        <v>#NAME?</v>
      </c>
    </row>
    <row r="3346" spans="1:66" x14ac:dyDescent="0.35">
      <c r="A3346" s="48">
        <v>29820</v>
      </c>
      <c r="B3346" s="17">
        <v>1981</v>
      </c>
      <c r="C3346" s="17">
        <v>8</v>
      </c>
      <c r="D3346" s="17">
        <v>234</v>
      </c>
      <c r="E3346" s="17">
        <v>22</v>
      </c>
      <c r="F3346" s="17">
        <v>7</v>
      </c>
      <c r="G3346" s="50">
        <v>8.9</v>
      </c>
      <c r="H3346" s="32">
        <v>3.7958012773569525</v>
      </c>
      <c r="I3346" s="50">
        <v>5.833333333333333</v>
      </c>
      <c r="J3346" s="13">
        <v>0</v>
      </c>
      <c r="K3346" s="13">
        <f t="shared" si="1032"/>
        <v>0</v>
      </c>
      <c r="L3346" s="13">
        <f t="shared" si="1033"/>
        <v>0</v>
      </c>
      <c r="M3346" s="13" t="e">
        <f ca="1">CalcTable[[#This Row],[IWC]]-AE3345</f>
        <v>#NAME?</v>
      </c>
      <c r="N3346" s="13" t="e">
        <f ca="1">IF(CalcTable[[#This Row],[Day of Year]]&lt;123,FCAP,AE3345)</f>
        <v>#NAME?</v>
      </c>
      <c r="O3346" s="17" t="e">
        <f ca="1">IF(IRR_DRIP,5,COUNTIF('IDET Wind Values'!C3330:G3330,"&lt;="&amp;IRR_MAXWIND))</f>
        <v>#NAME?</v>
      </c>
      <c r="P3346" s="13" t="e">
        <f ca="1">CalcTable[[#This Row],[ET_o]]*KL</f>
        <v>#NAME?</v>
      </c>
      <c r="Q3346" s="13" t="e">
        <f ca="1">IF(WILTPT&lt;=0,1,MAX(0,MIN(1,(CalcTable[[#This Row],[IWC]]-WILTPT)/(MAD-WILTPT))))</f>
        <v>#NAME?</v>
      </c>
      <c r="R3346" s="13" t="e">
        <f ca="1">CalcTable[[#This Row],[ETMult]]*CalcTable[[#This Row],[ETb]]</f>
        <v>#NAME?</v>
      </c>
      <c r="S3346" s="13" t="b">
        <f>INDEX(IRR_LIST,CalcTable[[#This Row],[Day of Week]]+1)</f>
        <v>0</v>
      </c>
      <c r="T3346" s="13">
        <f t="shared" ca="1" si="1034"/>
        <v>0</v>
      </c>
      <c r="U3346" s="13" t="b">
        <f ca="1">IF(CalcTable[[#This Row],[IrrPrecip]]&gt;=IC_MM,FALSE,TRUE)</f>
        <v>1</v>
      </c>
      <c r="V3346" s="13" t="b">
        <f t="shared" si="1035"/>
        <v>1</v>
      </c>
      <c r="W3346" s="13" t="e">
        <f ca="1">IF(AND(IRR_DRIP=FALSE,CalcTable[[#This Row],[IrrHours]]&lt;=0),FALSE,TRUE)</f>
        <v>#NAME?</v>
      </c>
      <c r="X3346" s="13" t="e">
        <f ca="1">AND(CalcTable[[#This Row],[IrrDay]],CalcTable[[#This Row],[IrrRain]],CalcTable[[#This Row],[IrrWarm]],CalcTable[[#This Row],[IrrWindy]])</f>
        <v>#NAME?</v>
      </c>
      <c r="Y3346" s="13" t="e">
        <f t="shared" ca="1" si="1036"/>
        <v>#NAME?</v>
      </c>
      <c r="Z3346" s="13" t="e">
        <f ca="1">CalcTable[[#This Row],[IrrHours]]/5</f>
        <v>#NAME?</v>
      </c>
      <c r="AA3346" s="13" t="e">
        <f ca="1">IF(CalcTable[[#This Row],[IrrFlag]]=FALSE,0,MAX(0,CalcTable[[#This Row],[VolRednWind]]*(FCAP*IRR_TARGET-CalcTable[[#This Row],[IWC]])))</f>
        <v>#NAME?</v>
      </c>
      <c r="AB3346" s="13" t="e">
        <f ca="1">CalcTable[[#This Row],[IWC]]+CalcTable[[#This Row],[Eff Precip]]+CalcTable[[#This Row],[IrrAmt]]-CalcTable[[#This Row],[AET]]</f>
        <v>#NAME?</v>
      </c>
      <c r="AC3346" s="13" t="e">
        <f ca="1">IF(CalcTable[[#This Row],[PWC]]&gt;FCAP,MIN(24*PERC,MIN(SAT,CalcTable[[#This Row],[PWC]])-FCAP),0)</f>
        <v>#NAME?</v>
      </c>
      <c r="AD3346" s="13" t="e">
        <f ca="1">IF(CalcTable[[#This Row],[PWC]]&gt;SAT,CalcTable[[#This Row],[PWC]]-SAT,0)</f>
        <v>#NAME?</v>
      </c>
      <c r="AE3346" s="13" t="e">
        <f ca="1">CalcTable[[#This Row],[PWC]]-CalcTable[[#This Row],[PercAmt]]-CalcTable[[#This Row],[Runoff]]</f>
        <v>#NAME?</v>
      </c>
      <c r="AF3346" s="13" t="e">
        <f ca="1">CalcTable[[#This Row],[IrrAmt]]/1000*CUR_IRR_AREA*10000/IRR_EFF</f>
        <v>#NAME?</v>
      </c>
      <c r="AG3346" s="147"/>
      <c r="AH3346" s="13"/>
      <c r="AI3346" s="50">
        <v>0</v>
      </c>
      <c r="AJ3346" s="50">
        <v>0</v>
      </c>
      <c r="AK3346" s="50">
        <v>7.8161368129142463</v>
      </c>
      <c r="AL3346" s="50">
        <v>0</v>
      </c>
      <c r="AM3346" s="50"/>
      <c r="AN3346" s="50"/>
      <c r="AO3346" s="50"/>
      <c r="AP3346" s="50"/>
      <c r="AQ3346" s="50"/>
      <c r="AR3346" s="50"/>
      <c r="AS3346" s="50"/>
      <c r="AT3346" s="50"/>
      <c r="AU3346" s="50"/>
      <c r="AV3346" s="50"/>
      <c r="AW3346" s="50"/>
      <c r="AX3346" s="50">
        <f t="shared" si="1047"/>
        <v>7.8161368129142463</v>
      </c>
      <c r="AY3346" s="50"/>
      <c r="AZ3346" s="50">
        <f t="shared" si="1037"/>
        <v>114.63667325607562</v>
      </c>
      <c r="BA3346" s="50">
        <f t="shared" si="1038"/>
        <v>176.50408421967197</v>
      </c>
      <c r="BB3346" s="50">
        <f t="shared" si="1039"/>
        <v>181.96297342234229</v>
      </c>
      <c r="BC3346" s="17">
        <f t="shared" si="1040"/>
        <v>19818</v>
      </c>
      <c r="BD3346" s="50">
        <f t="shared" si="1041"/>
        <v>7.8161368129142463</v>
      </c>
      <c r="BE3346" s="50">
        <f t="shared" si="1042"/>
        <v>114.63667325607562</v>
      </c>
      <c r="BF3346" s="50">
        <f t="shared" si="1048"/>
        <v>187.50910369391801</v>
      </c>
      <c r="BG3346" s="50"/>
      <c r="BH3346" s="17">
        <f t="shared" si="1043"/>
        <v>0</v>
      </c>
      <c r="BI3346" s="17">
        <f t="shared" si="1051"/>
        <v>3346</v>
      </c>
      <c r="BJ3346" s="17">
        <f t="shared" si="1049"/>
        <v>3346</v>
      </c>
      <c r="BK3346" s="150">
        <f t="shared" si="1050"/>
        <v>29820</v>
      </c>
      <c r="BL3346" s="50" t="e">
        <f t="shared" ca="1" si="1044"/>
        <v>#NAME?</v>
      </c>
      <c r="BM3346" s="50" t="e">
        <f t="shared" ca="1" si="1045"/>
        <v>#NAME?</v>
      </c>
      <c r="BN3346" s="50" t="e">
        <f t="shared" ca="1" si="1046"/>
        <v>#NAME?</v>
      </c>
    </row>
    <row r="3347" spans="1:66" x14ac:dyDescent="0.35">
      <c r="A3347" s="48">
        <v>29821</v>
      </c>
      <c r="B3347" s="17">
        <v>1981</v>
      </c>
      <c r="C3347" s="17">
        <v>8</v>
      </c>
      <c r="D3347" s="17">
        <v>235</v>
      </c>
      <c r="E3347" s="17">
        <v>23</v>
      </c>
      <c r="F3347" s="17">
        <v>1</v>
      </c>
      <c r="G3347" s="50">
        <v>8.6999999999999993</v>
      </c>
      <c r="H3347" s="32">
        <v>4.604132636981352</v>
      </c>
      <c r="I3347" s="50">
        <v>5.333333333333333</v>
      </c>
      <c r="J3347" s="13">
        <v>0</v>
      </c>
      <c r="K3347" s="13">
        <f t="shared" si="1032"/>
        <v>0</v>
      </c>
      <c r="L3347" s="13">
        <f t="shared" si="1033"/>
        <v>0</v>
      </c>
      <c r="M3347" s="13" t="e">
        <f ca="1">CalcTable[[#This Row],[IWC]]-AE3346</f>
        <v>#NAME?</v>
      </c>
      <c r="N3347" s="13" t="e">
        <f ca="1">IF(CalcTable[[#This Row],[Day of Year]]&lt;123,FCAP,AE3346)</f>
        <v>#NAME?</v>
      </c>
      <c r="O3347" s="17" t="e">
        <f ca="1">IF(IRR_DRIP,5,COUNTIF('IDET Wind Values'!C3331:G3331,"&lt;="&amp;IRR_MAXWIND))</f>
        <v>#NAME?</v>
      </c>
      <c r="P3347" s="13" t="e">
        <f ca="1">CalcTable[[#This Row],[ET_o]]*KL</f>
        <v>#NAME?</v>
      </c>
      <c r="Q3347" s="13" t="e">
        <f ca="1">IF(WILTPT&lt;=0,1,MAX(0,MIN(1,(CalcTable[[#This Row],[IWC]]-WILTPT)/(MAD-WILTPT))))</f>
        <v>#NAME?</v>
      </c>
      <c r="R3347" s="13" t="e">
        <f ca="1">CalcTable[[#This Row],[ETMult]]*CalcTable[[#This Row],[ETb]]</f>
        <v>#NAME?</v>
      </c>
      <c r="S3347" s="13" t="b">
        <f>INDEX(IRR_LIST,CalcTable[[#This Row],[Day of Week]]+1)</f>
        <v>1</v>
      </c>
      <c r="T3347" s="13">
        <f t="shared" ca="1" si="1034"/>
        <v>0</v>
      </c>
      <c r="U3347" s="13" t="b">
        <f ca="1">IF(CalcTable[[#This Row],[IrrPrecip]]&gt;=IC_MM,FALSE,TRUE)</f>
        <v>1</v>
      </c>
      <c r="V3347" s="13" t="b">
        <f t="shared" si="1035"/>
        <v>1</v>
      </c>
      <c r="W3347" s="13" t="e">
        <f ca="1">IF(AND(IRR_DRIP=FALSE,CalcTable[[#This Row],[IrrHours]]&lt;=0),FALSE,TRUE)</f>
        <v>#NAME?</v>
      </c>
      <c r="X3347" s="13" t="e">
        <f ca="1">AND(CalcTable[[#This Row],[IrrDay]],CalcTable[[#This Row],[IrrRain]],CalcTable[[#This Row],[IrrWarm]],CalcTable[[#This Row],[IrrWindy]])</f>
        <v>#NAME?</v>
      </c>
      <c r="Y3347" s="13" t="e">
        <f t="shared" ca="1" si="1036"/>
        <v>#NAME?</v>
      </c>
      <c r="Z3347" s="13" t="e">
        <f ca="1">CalcTable[[#This Row],[IrrHours]]/5</f>
        <v>#NAME?</v>
      </c>
      <c r="AA3347" s="13" t="e">
        <f ca="1">IF(CalcTable[[#This Row],[IrrFlag]]=FALSE,0,MAX(0,CalcTable[[#This Row],[VolRednWind]]*(FCAP*IRR_TARGET-CalcTable[[#This Row],[IWC]])))</f>
        <v>#NAME?</v>
      </c>
      <c r="AB3347" s="13" t="e">
        <f ca="1">CalcTable[[#This Row],[IWC]]+CalcTable[[#This Row],[Eff Precip]]+CalcTable[[#This Row],[IrrAmt]]-CalcTable[[#This Row],[AET]]</f>
        <v>#NAME?</v>
      </c>
      <c r="AC3347" s="13" t="e">
        <f ca="1">IF(CalcTable[[#This Row],[PWC]]&gt;FCAP,MIN(24*PERC,MIN(SAT,CalcTable[[#This Row],[PWC]])-FCAP),0)</f>
        <v>#NAME?</v>
      </c>
      <c r="AD3347" s="13" t="e">
        <f ca="1">IF(CalcTable[[#This Row],[PWC]]&gt;SAT,CalcTable[[#This Row],[PWC]]-SAT,0)</f>
        <v>#NAME?</v>
      </c>
      <c r="AE3347" s="13" t="e">
        <f ca="1">CalcTable[[#This Row],[PWC]]-CalcTable[[#This Row],[PercAmt]]-CalcTable[[#This Row],[Runoff]]</f>
        <v>#NAME?</v>
      </c>
      <c r="AF3347" s="13" t="e">
        <f ca="1">CalcTable[[#This Row],[IrrAmt]]/1000*CUR_IRR_AREA*10000/IRR_EFF</f>
        <v>#NAME?</v>
      </c>
      <c r="AG3347" s="147"/>
      <c r="AH3347" s="13"/>
      <c r="AI3347" s="50">
        <v>7.1807982336498464</v>
      </c>
      <c r="AJ3347" s="50">
        <v>7.8556242748768366</v>
      </c>
      <c r="AK3347" s="50">
        <v>0</v>
      </c>
      <c r="AL3347" s="50">
        <v>0</v>
      </c>
      <c r="AM3347" s="50"/>
      <c r="AN3347" s="50"/>
      <c r="AO3347" s="50"/>
      <c r="AP3347" s="50"/>
      <c r="AQ3347" s="50"/>
      <c r="AR3347" s="50"/>
      <c r="AS3347" s="50"/>
      <c r="AT3347" s="50"/>
      <c r="AU3347" s="50"/>
      <c r="AV3347" s="50"/>
      <c r="AW3347" s="50"/>
      <c r="AX3347" s="50">
        <f t="shared" si="1047"/>
        <v>15.036422508526684</v>
      </c>
      <c r="AY3347" s="50"/>
      <c r="AZ3347" s="50">
        <f t="shared" si="1037"/>
        <v>335.75001948991832</v>
      </c>
      <c r="BA3347" s="50">
        <f t="shared" si="1038"/>
        <v>542.27060154146739</v>
      </c>
      <c r="BB3347" s="50">
        <f t="shared" si="1039"/>
        <v>561.07227091151708</v>
      </c>
      <c r="BC3347" s="17">
        <f t="shared" si="1040"/>
        <v>19818</v>
      </c>
      <c r="BD3347" s="50">
        <f t="shared" si="1041"/>
        <v>15.036422508526684</v>
      </c>
      <c r="BE3347" s="50">
        <f t="shared" si="1042"/>
        <v>335.75001948991832</v>
      </c>
      <c r="BF3347" s="50">
        <f t="shared" si="1048"/>
        <v>549.18014830331333</v>
      </c>
      <c r="BG3347" s="50"/>
      <c r="BH3347" s="17">
        <f t="shared" si="1043"/>
        <v>0</v>
      </c>
      <c r="BI3347" s="17">
        <f t="shared" si="1051"/>
        <v>3347</v>
      </c>
      <c r="BJ3347" s="17">
        <f t="shared" si="1049"/>
        <v>3347</v>
      </c>
      <c r="BK3347" s="150">
        <f t="shared" si="1050"/>
        <v>29821</v>
      </c>
      <c r="BL3347" s="50" t="e">
        <f t="shared" ca="1" si="1044"/>
        <v>#NAME?</v>
      </c>
      <c r="BM3347" s="50" t="e">
        <f t="shared" ca="1" si="1045"/>
        <v>#NAME?</v>
      </c>
      <c r="BN3347" s="50" t="e">
        <f t="shared" ca="1" si="1046"/>
        <v>#NAME?</v>
      </c>
    </row>
    <row r="3348" spans="1:66" x14ac:dyDescent="0.35">
      <c r="A3348" s="48">
        <v>29822</v>
      </c>
      <c r="B3348" s="17">
        <v>1981</v>
      </c>
      <c r="C3348" s="17">
        <v>8</v>
      </c>
      <c r="D3348" s="17">
        <v>236</v>
      </c>
      <c r="E3348" s="17">
        <v>24</v>
      </c>
      <c r="F3348" s="17">
        <v>2</v>
      </c>
      <c r="G3348" s="50">
        <v>9.9</v>
      </c>
      <c r="H3348" s="32">
        <v>5.368980803044348</v>
      </c>
      <c r="I3348" s="50">
        <v>6.166666666666667</v>
      </c>
      <c r="J3348" s="13">
        <v>0</v>
      </c>
      <c r="K3348" s="13">
        <f t="shared" ref="K3348:K3411" si="1052">J3348*PRECIP_ADJUST</f>
        <v>0</v>
      </c>
      <c r="L3348" s="13">
        <f t="shared" ref="L3348:L3411" si="1053">IF(K3348&gt;=EFF_PRECIP,EFF_MULT*(K3348-EFF_PRECIP),0)</f>
        <v>0</v>
      </c>
      <c r="M3348" s="13" t="e">
        <f ca="1">CalcTable[[#This Row],[IWC]]-AE3347</f>
        <v>#NAME?</v>
      </c>
      <c r="N3348" s="13" t="e">
        <f ca="1">IF(CalcTable[[#This Row],[Day of Year]]&lt;123,FCAP,AE3347)</f>
        <v>#NAME?</v>
      </c>
      <c r="O3348" s="17" t="e">
        <f ca="1">IF(IRR_DRIP,5,COUNTIF('IDET Wind Values'!C3332:G3332,"&lt;="&amp;IRR_MAXWIND))</f>
        <v>#NAME?</v>
      </c>
      <c r="P3348" s="13" t="e">
        <f ca="1">CalcTable[[#This Row],[ET_o]]*KL</f>
        <v>#NAME?</v>
      </c>
      <c r="Q3348" s="13" t="e">
        <f ca="1">IF(WILTPT&lt;=0,1,MAX(0,MIN(1,(CalcTable[[#This Row],[IWC]]-WILTPT)/(MAD-WILTPT))))</f>
        <v>#NAME?</v>
      </c>
      <c r="R3348" s="13" t="e">
        <f ca="1">CalcTable[[#This Row],[ETMult]]*CalcTable[[#This Row],[ETb]]</f>
        <v>#NAME?</v>
      </c>
      <c r="S3348" s="13" t="b">
        <f>INDEX(IRR_LIST,CalcTable[[#This Row],[Day of Week]]+1)</f>
        <v>0</v>
      </c>
      <c r="T3348" s="13">
        <f t="shared" ref="T3348:T3411" ca="1" si="1054">SUM(OFFSET(K3348,-IC_DAYS,0,IC_DAYS,1))</f>
        <v>0</v>
      </c>
      <c r="U3348" s="13" t="b">
        <f ca="1">IF(CalcTable[[#This Row],[IrrPrecip]]&gt;=IC_MM,FALSE,TRUE)</f>
        <v>1</v>
      </c>
      <c r="V3348" s="13" t="b">
        <f t="shared" ref="V3348:V3411" si="1055">IF(G3349&lt;IRR_TEMP,FALSE,TRUE)</f>
        <v>1</v>
      </c>
      <c r="W3348" s="13" t="e">
        <f ca="1">IF(AND(IRR_DRIP=FALSE,CalcTable[[#This Row],[IrrHours]]&lt;=0),FALSE,TRUE)</f>
        <v>#NAME?</v>
      </c>
      <c r="X3348" s="13" t="e">
        <f ca="1">AND(CalcTable[[#This Row],[IrrDay]],CalcTable[[#This Row],[IrrRain]],CalcTable[[#This Row],[IrrWarm]],CalcTable[[#This Row],[IrrWindy]])</f>
        <v>#NAME?</v>
      </c>
      <c r="Y3348" s="13" t="e">
        <f t="shared" ref="Y3348:Y3411" ca="1" si="1056">IF(AA3347&lt;=0,FALSE,TRUE)</f>
        <v>#NAME?</v>
      </c>
      <c r="Z3348" s="13" t="e">
        <f ca="1">CalcTable[[#This Row],[IrrHours]]/5</f>
        <v>#NAME?</v>
      </c>
      <c r="AA3348" s="13" t="e">
        <f ca="1">IF(CalcTable[[#This Row],[IrrFlag]]=FALSE,0,MAX(0,CalcTable[[#This Row],[VolRednWind]]*(FCAP*IRR_TARGET-CalcTable[[#This Row],[IWC]])))</f>
        <v>#NAME?</v>
      </c>
      <c r="AB3348" s="13" t="e">
        <f ca="1">CalcTable[[#This Row],[IWC]]+CalcTable[[#This Row],[Eff Precip]]+CalcTable[[#This Row],[IrrAmt]]-CalcTable[[#This Row],[AET]]</f>
        <v>#NAME?</v>
      </c>
      <c r="AC3348" s="13" t="e">
        <f ca="1">IF(CalcTable[[#This Row],[PWC]]&gt;FCAP,MIN(24*PERC,MIN(SAT,CalcTable[[#This Row],[PWC]])-FCAP),0)</f>
        <v>#NAME?</v>
      </c>
      <c r="AD3348" s="13" t="e">
        <f ca="1">IF(CalcTable[[#This Row],[PWC]]&gt;SAT,CalcTable[[#This Row],[PWC]]-SAT,0)</f>
        <v>#NAME?</v>
      </c>
      <c r="AE3348" s="13" t="e">
        <f ca="1">CalcTable[[#This Row],[PWC]]-CalcTable[[#This Row],[PercAmt]]-CalcTable[[#This Row],[Runoff]]</f>
        <v>#NAME?</v>
      </c>
      <c r="AF3348" s="13" t="e">
        <f ca="1">CalcTable[[#This Row],[IrrAmt]]/1000*CUR_IRR_AREA*10000/IRR_EFF</f>
        <v>#NAME?</v>
      </c>
      <c r="AG3348" s="147"/>
      <c r="AH3348" s="13"/>
      <c r="AI3348" s="50">
        <v>0</v>
      </c>
      <c r="AJ3348" s="50">
        <v>0</v>
      </c>
      <c r="AK3348" s="50">
        <v>0</v>
      </c>
      <c r="AL3348" s="50">
        <v>6.8999636528860719</v>
      </c>
      <c r="AM3348" s="50"/>
      <c r="AN3348" s="50"/>
      <c r="AO3348" s="50"/>
      <c r="AP3348" s="50"/>
      <c r="AQ3348" s="50"/>
      <c r="AR3348" s="50"/>
      <c r="AS3348" s="50"/>
      <c r="AT3348" s="50"/>
      <c r="AU3348" s="50"/>
      <c r="AV3348" s="50"/>
      <c r="AW3348" s="50"/>
      <c r="AX3348" s="50">
        <f t="shared" si="1047"/>
        <v>6.8999636528860719</v>
      </c>
      <c r="AY3348" s="50"/>
      <c r="AZ3348" s="50">
        <f t="shared" ref="AZ3348:AZ3411" si="1057">SUMPRODUCT(AI3348:AW3348,CONVERSION)</f>
        <v>202.39893381799146</v>
      </c>
      <c r="BA3348" s="50">
        <f t="shared" ref="BA3348:BA3411" si="1058">SUMPRODUCT($AI3348:$AW3348,CONVERSION,APP_DEMAND)</f>
        <v>311.63010444992335</v>
      </c>
      <c r="BB3348" s="50">
        <f t="shared" ref="BB3348:BB3411" si="1059">SUMPRODUCT($AI3348:$AW3348,CONVERSION,PUMP_DEMAND)</f>
        <v>321.26814891744681</v>
      </c>
      <c r="BC3348" s="17">
        <f t="shared" ref="BC3348:BC3411" si="1060">B3348*10+C3348</f>
        <v>19818</v>
      </c>
      <c r="BD3348" s="50">
        <f t="shared" ref="BD3348:BD3411" si="1061">INDEX(AI3348:AX3348,PLOT_AREA)</f>
        <v>6.8999636528860719</v>
      </c>
      <c r="BE3348" s="50">
        <f t="shared" ref="BE3348:BE3411" si="1062">IF(PLOT_AREA&lt;=AREA_COUNT,INDEX(AI3348:AW3348,PLOT_AREA)*INDEX(CONVERSION,PLOT_AREA),AZ3348)</f>
        <v>202.39893381799146</v>
      </c>
      <c r="BF3348" s="50">
        <f t="shared" si="1048"/>
        <v>331.06022349444629</v>
      </c>
      <c r="BG3348" s="50"/>
      <c r="BH3348" s="17">
        <f t="shared" ref="BH3348:BH3411" si="1063">IF(BC3348&lt;PLOT_FROM,-1,IF(BC3348&gt;PLOT_TO,1,0))</f>
        <v>0</v>
      </c>
      <c r="BI3348" s="17">
        <f t="shared" si="1051"/>
        <v>3348</v>
      </c>
      <c r="BJ3348" s="17">
        <f t="shared" si="1049"/>
        <v>3348</v>
      </c>
      <c r="BK3348" s="150">
        <f t="shared" si="1050"/>
        <v>29822</v>
      </c>
      <c r="BL3348" s="50" t="e">
        <f t="shared" ref="BL3348:BL3411" ca="1" si="1064">WILTPT</f>
        <v>#NAME?</v>
      </c>
      <c r="BM3348" s="50" t="e">
        <f t="shared" ref="BM3348:BM3411" ca="1" si="1065">SAT</f>
        <v>#NAME?</v>
      </c>
      <c r="BN3348" s="50" t="e">
        <f t="shared" ref="BN3348:BN3411" ca="1" si="1066">FCAP</f>
        <v>#NAME?</v>
      </c>
    </row>
    <row r="3349" spans="1:66" x14ac:dyDescent="0.35">
      <c r="A3349" s="48">
        <v>29823</v>
      </c>
      <c r="B3349" s="17">
        <v>1981</v>
      </c>
      <c r="C3349" s="17">
        <v>8</v>
      </c>
      <c r="D3349" s="17">
        <v>237</v>
      </c>
      <c r="E3349" s="17">
        <v>25</v>
      </c>
      <c r="F3349" s="17">
        <v>3</v>
      </c>
      <c r="G3349" s="50">
        <v>14.4</v>
      </c>
      <c r="H3349" s="32">
        <v>5.2985210560974529</v>
      </c>
      <c r="I3349" s="50">
        <v>10.166666666666666</v>
      </c>
      <c r="J3349" s="13">
        <v>0</v>
      </c>
      <c r="K3349" s="13">
        <f t="shared" si="1052"/>
        <v>0</v>
      </c>
      <c r="L3349" s="13">
        <f t="shared" si="1053"/>
        <v>0</v>
      </c>
      <c r="M3349" s="13" t="e">
        <f ca="1">CalcTable[[#This Row],[IWC]]-AE3348</f>
        <v>#NAME?</v>
      </c>
      <c r="N3349" s="13" t="e">
        <f ca="1">IF(CalcTable[[#This Row],[Day of Year]]&lt;123,FCAP,AE3348)</f>
        <v>#NAME?</v>
      </c>
      <c r="O3349" s="17" t="e">
        <f ca="1">IF(IRR_DRIP,5,COUNTIF('IDET Wind Values'!C3333:G3333,"&lt;="&amp;IRR_MAXWIND))</f>
        <v>#NAME?</v>
      </c>
      <c r="P3349" s="13" t="e">
        <f ca="1">CalcTable[[#This Row],[ET_o]]*KL</f>
        <v>#NAME?</v>
      </c>
      <c r="Q3349" s="13" t="e">
        <f ca="1">IF(WILTPT&lt;=0,1,MAX(0,MIN(1,(CalcTable[[#This Row],[IWC]]-WILTPT)/(MAD-WILTPT))))</f>
        <v>#NAME?</v>
      </c>
      <c r="R3349" s="13" t="e">
        <f ca="1">CalcTable[[#This Row],[ETMult]]*CalcTable[[#This Row],[ETb]]</f>
        <v>#NAME?</v>
      </c>
      <c r="S3349" s="13" t="b">
        <f>INDEX(IRR_LIST,CalcTable[[#This Row],[Day of Week]]+1)</f>
        <v>1</v>
      </c>
      <c r="T3349" s="13">
        <f t="shared" ca="1" si="1054"/>
        <v>0</v>
      </c>
      <c r="U3349" s="13" t="b">
        <f ca="1">IF(CalcTable[[#This Row],[IrrPrecip]]&gt;=IC_MM,FALSE,TRUE)</f>
        <v>1</v>
      </c>
      <c r="V3349" s="13" t="b">
        <f t="shared" si="1055"/>
        <v>1</v>
      </c>
      <c r="W3349" s="13" t="e">
        <f ca="1">IF(AND(IRR_DRIP=FALSE,CalcTable[[#This Row],[IrrHours]]&lt;=0),FALSE,TRUE)</f>
        <v>#NAME?</v>
      </c>
      <c r="X3349" s="13" t="e">
        <f ca="1">AND(CalcTable[[#This Row],[IrrDay]],CalcTable[[#This Row],[IrrRain]],CalcTable[[#This Row],[IrrWarm]],CalcTable[[#This Row],[IrrWindy]])</f>
        <v>#NAME?</v>
      </c>
      <c r="Y3349" s="13" t="e">
        <f t="shared" ca="1" si="1056"/>
        <v>#NAME?</v>
      </c>
      <c r="Z3349" s="13" t="e">
        <f ca="1">CalcTable[[#This Row],[IrrHours]]/5</f>
        <v>#NAME?</v>
      </c>
      <c r="AA3349" s="13" t="e">
        <f ca="1">IF(CalcTable[[#This Row],[IrrFlag]]=FALSE,0,MAX(0,CalcTable[[#This Row],[VolRednWind]]*(FCAP*IRR_TARGET-CalcTable[[#This Row],[IWC]])))</f>
        <v>#NAME?</v>
      </c>
      <c r="AB3349" s="13" t="e">
        <f ca="1">CalcTable[[#This Row],[IWC]]+CalcTable[[#This Row],[Eff Precip]]+CalcTable[[#This Row],[IrrAmt]]-CalcTable[[#This Row],[AET]]</f>
        <v>#NAME?</v>
      </c>
      <c r="AC3349" s="13" t="e">
        <f ca="1">IF(CalcTable[[#This Row],[PWC]]&gt;FCAP,MIN(24*PERC,MIN(SAT,CalcTable[[#This Row],[PWC]])-FCAP),0)</f>
        <v>#NAME?</v>
      </c>
      <c r="AD3349" s="13" t="e">
        <f ca="1">IF(CalcTable[[#This Row],[PWC]]&gt;SAT,CalcTable[[#This Row],[PWC]]-SAT,0)</f>
        <v>#NAME?</v>
      </c>
      <c r="AE3349" s="13" t="e">
        <f ca="1">CalcTable[[#This Row],[PWC]]-CalcTable[[#This Row],[PercAmt]]-CalcTable[[#This Row],[Runoff]]</f>
        <v>#NAME?</v>
      </c>
      <c r="AF3349" s="13" t="e">
        <f ca="1">CalcTable[[#This Row],[IrrAmt]]/1000*CUR_IRR_AREA*10000/IRR_EFF</f>
        <v>#NAME?</v>
      </c>
      <c r="AG3349" s="147"/>
      <c r="AH3349" s="13"/>
      <c r="AI3349" s="50">
        <v>0</v>
      </c>
      <c r="AJ3349" s="50">
        <v>0</v>
      </c>
      <c r="AK3349" s="50">
        <v>0</v>
      </c>
      <c r="AL3349" s="50">
        <v>0</v>
      </c>
      <c r="AM3349" s="50"/>
      <c r="AN3349" s="50"/>
      <c r="AO3349" s="50"/>
      <c r="AP3349" s="50"/>
      <c r="AQ3349" s="50"/>
      <c r="AR3349" s="50"/>
      <c r="AS3349" s="50"/>
      <c r="AT3349" s="50"/>
      <c r="AU3349" s="50"/>
      <c r="AV3349" s="50"/>
      <c r="AW3349" s="50"/>
      <c r="AX3349" s="50">
        <f t="shared" ref="AX3349:AX3412" si="1067">SUM(AI3349:AW3349)</f>
        <v>0</v>
      </c>
      <c r="AY3349" s="50"/>
      <c r="AZ3349" s="50">
        <f t="shared" si="1057"/>
        <v>0</v>
      </c>
      <c r="BA3349" s="50">
        <f t="shared" si="1058"/>
        <v>0</v>
      </c>
      <c r="BB3349" s="50">
        <f t="shared" si="1059"/>
        <v>0</v>
      </c>
      <c r="BC3349" s="17">
        <f t="shared" si="1060"/>
        <v>19818</v>
      </c>
      <c r="BD3349" s="50">
        <f t="shared" si="1061"/>
        <v>0</v>
      </c>
      <c r="BE3349" s="50">
        <f t="shared" si="1062"/>
        <v>0</v>
      </c>
      <c r="BF3349" s="50">
        <f t="shared" ref="BF3349:BF3412" si="1068">BE3349*BF$17</f>
        <v>0</v>
      </c>
      <c r="BG3349" s="50"/>
      <c r="BH3349" s="17">
        <f t="shared" si="1063"/>
        <v>0</v>
      </c>
      <c r="BI3349" s="17">
        <f t="shared" si="1051"/>
        <v>3349</v>
      </c>
      <c r="BJ3349" s="17">
        <f t="shared" ref="BJ3349:BJ3412" si="1069">IF(BH3349=0,BI3349,"")</f>
        <v>3349</v>
      </c>
      <c r="BK3349" s="150">
        <f t="shared" ref="BK3349:BK3412" si="1070">A3349</f>
        <v>29823</v>
      </c>
      <c r="BL3349" s="50" t="e">
        <f t="shared" ca="1" si="1064"/>
        <v>#NAME?</v>
      </c>
      <c r="BM3349" s="50" t="e">
        <f t="shared" ca="1" si="1065"/>
        <v>#NAME?</v>
      </c>
      <c r="BN3349" s="50" t="e">
        <f t="shared" ca="1" si="1066"/>
        <v>#NAME?</v>
      </c>
    </row>
    <row r="3350" spans="1:66" x14ac:dyDescent="0.35">
      <c r="A3350" s="48">
        <v>29824</v>
      </c>
      <c r="B3350" s="17">
        <v>1981</v>
      </c>
      <c r="C3350" s="17">
        <v>8</v>
      </c>
      <c r="D3350" s="17">
        <v>238</v>
      </c>
      <c r="E3350" s="17">
        <v>26</v>
      </c>
      <c r="F3350" s="17">
        <v>4</v>
      </c>
      <c r="G3350" s="50">
        <v>14.9</v>
      </c>
      <c r="H3350" s="32">
        <v>5.3941499544366573</v>
      </c>
      <c r="I3350" s="50">
        <v>12.666666666666666</v>
      </c>
      <c r="J3350" s="13">
        <v>0</v>
      </c>
      <c r="K3350" s="13">
        <f t="shared" si="1052"/>
        <v>0</v>
      </c>
      <c r="L3350" s="13">
        <f t="shared" si="1053"/>
        <v>0</v>
      </c>
      <c r="M3350" s="13" t="e">
        <f ca="1">CalcTable[[#This Row],[IWC]]-AE3349</f>
        <v>#NAME?</v>
      </c>
      <c r="N3350" s="13" t="e">
        <f ca="1">IF(CalcTable[[#This Row],[Day of Year]]&lt;123,FCAP,AE3349)</f>
        <v>#NAME?</v>
      </c>
      <c r="O3350" s="17" t="e">
        <f ca="1">IF(IRR_DRIP,5,COUNTIF('IDET Wind Values'!C3334:G3334,"&lt;="&amp;IRR_MAXWIND))</f>
        <v>#NAME?</v>
      </c>
      <c r="P3350" s="13" t="e">
        <f ca="1">CalcTable[[#This Row],[ET_o]]*KL</f>
        <v>#NAME?</v>
      </c>
      <c r="Q3350" s="13" t="e">
        <f ca="1">IF(WILTPT&lt;=0,1,MAX(0,MIN(1,(CalcTable[[#This Row],[IWC]]-WILTPT)/(MAD-WILTPT))))</f>
        <v>#NAME?</v>
      </c>
      <c r="R3350" s="13" t="e">
        <f ca="1">CalcTable[[#This Row],[ETMult]]*CalcTable[[#This Row],[ETb]]</f>
        <v>#NAME?</v>
      </c>
      <c r="S3350" s="13" t="b">
        <f>INDEX(IRR_LIST,CalcTable[[#This Row],[Day of Week]]+1)</f>
        <v>0</v>
      </c>
      <c r="T3350" s="13">
        <f t="shared" ca="1" si="1054"/>
        <v>0</v>
      </c>
      <c r="U3350" s="13" t="b">
        <f ca="1">IF(CalcTable[[#This Row],[IrrPrecip]]&gt;=IC_MM,FALSE,TRUE)</f>
        <v>1</v>
      </c>
      <c r="V3350" s="13" t="b">
        <f t="shared" si="1055"/>
        <v>1</v>
      </c>
      <c r="W3350" s="13" t="e">
        <f ca="1">IF(AND(IRR_DRIP=FALSE,CalcTable[[#This Row],[IrrHours]]&lt;=0),FALSE,TRUE)</f>
        <v>#NAME?</v>
      </c>
      <c r="X3350" s="13" t="e">
        <f ca="1">AND(CalcTable[[#This Row],[IrrDay]],CalcTable[[#This Row],[IrrRain]],CalcTable[[#This Row],[IrrWarm]],CalcTable[[#This Row],[IrrWindy]])</f>
        <v>#NAME?</v>
      </c>
      <c r="Y3350" s="13" t="e">
        <f t="shared" ca="1" si="1056"/>
        <v>#NAME?</v>
      </c>
      <c r="Z3350" s="13" t="e">
        <f ca="1">CalcTable[[#This Row],[IrrHours]]/5</f>
        <v>#NAME?</v>
      </c>
      <c r="AA3350" s="13" t="e">
        <f ca="1">IF(CalcTable[[#This Row],[IrrFlag]]=FALSE,0,MAX(0,CalcTable[[#This Row],[VolRednWind]]*(FCAP*IRR_TARGET-CalcTable[[#This Row],[IWC]])))</f>
        <v>#NAME?</v>
      </c>
      <c r="AB3350" s="13" t="e">
        <f ca="1">CalcTable[[#This Row],[IWC]]+CalcTable[[#This Row],[Eff Precip]]+CalcTable[[#This Row],[IrrAmt]]-CalcTable[[#This Row],[AET]]</f>
        <v>#NAME?</v>
      </c>
      <c r="AC3350" s="13" t="e">
        <f ca="1">IF(CalcTable[[#This Row],[PWC]]&gt;FCAP,MIN(24*PERC,MIN(SAT,CalcTable[[#This Row],[PWC]])-FCAP),0)</f>
        <v>#NAME?</v>
      </c>
      <c r="AD3350" s="13" t="e">
        <f ca="1">IF(CalcTable[[#This Row],[PWC]]&gt;SAT,CalcTable[[#This Row],[PWC]]-SAT,0)</f>
        <v>#NAME?</v>
      </c>
      <c r="AE3350" s="13" t="e">
        <f ca="1">CalcTable[[#This Row],[PWC]]-CalcTable[[#This Row],[PercAmt]]-CalcTable[[#This Row],[Runoff]]</f>
        <v>#NAME?</v>
      </c>
      <c r="AF3350" s="13" t="e">
        <f ca="1">CalcTable[[#This Row],[IrrAmt]]/1000*CUR_IRR_AREA*10000/IRR_EFF</f>
        <v>#NAME?</v>
      </c>
      <c r="AG3350" s="147"/>
      <c r="AH3350" s="13"/>
      <c r="AI3350" s="50">
        <v>0</v>
      </c>
      <c r="AJ3350" s="50">
        <v>0</v>
      </c>
      <c r="AK3350" s="50">
        <v>0</v>
      </c>
      <c r="AL3350" s="50">
        <v>5.8671260225279909</v>
      </c>
      <c r="AM3350" s="50"/>
      <c r="AN3350" s="50"/>
      <c r="AO3350" s="50"/>
      <c r="AP3350" s="50"/>
      <c r="AQ3350" s="50"/>
      <c r="AR3350" s="50"/>
      <c r="AS3350" s="50"/>
      <c r="AT3350" s="50"/>
      <c r="AU3350" s="50"/>
      <c r="AV3350" s="50"/>
      <c r="AW3350" s="50"/>
      <c r="AX3350" s="50">
        <f t="shared" si="1067"/>
        <v>5.8671260225279909</v>
      </c>
      <c r="AY3350" s="50"/>
      <c r="AZ3350" s="50">
        <f t="shared" si="1057"/>
        <v>172.10236332748775</v>
      </c>
      <c r="BA3350" s="50">
        <f t="shared" si="1058"/>
        <v>264.98300385343356</v>
      </c>
      <c r="BB3350" s="50">
        <f t="shared" si="1059"/>
        <v>273.1783544880758</v>
      </c>
      <c r="BC3350" s="17">
        <f t="shared" si="1060"/>
        <v>19818</v>
      </c>
      <c r="BD3350" s="50">
        <f t="shared" si="1061"/>
        <v>5.8671260225279909</v>
      </c>
      <c r="BE3350" s="50">
        <f t="shared" si="1062"/>
        <v>172.10236332748775</v>
      </c>
      <c r="BF3350" s="50">
        <f t="shared" si="1068"/>
        <v>281.50467886533801</v>
      </c>
      <c r="BG3350" s="50"/>
      <c r="BH3350" s="17">
        <f t="shared" si="1063"/>
        <v>0</v>
      </c>
      <c r="BI3350" s="17">
        <f t="shared" ref="BI3350:BI3413" si="1071">BI3349+1</f>
        <v>3350</v>
      </c>
      <c r="BJ3350" s="17">
        <f t="shared" si="1069"/>
        <v>3350</v>
      </c>
      <c r="BK3350" s="150">
        <f t="shared" si="1070"/>
        <v>29824</v>
      </c>
      <c r="BL3350" s="50" t="e">
        <f t="shared" ca="1" si="1064"/>
        <v>#NAME?</v>
      </c>
      <c r="BM3350" s="50" t="e">
        <f t="shared" ca="1" si="1065"/>
        <v>#NAME?</v>
      </c>
      <c r="BN3350" s="50" t="e">
        <f t="shared" ca="1" si="1066"/>
        <v>#NAME?</v>
      </c>
    </row>
    <row r="3351" spans="1:66" x14ac:dyDescent="0.35">
      <c r="A3351" s="48">
        <v>29825</v>
      </c>
      <c r="B3351" s="17">
        <v>1981</v>
      </c>
      <c r="C3351" s="17">
        <v>8</v>
      </c>
      <c r="D3351" s="17">
        <v>239</v>
      </c>
      <c r="E3351" s="17">
        <v>27</v>
      </c>
      <c r="F3351" s="17">
        <v>5</v>
      </c>
      <c r="G3351" s="50">
        <v>16.2</v>
      </c>
      <c r="H3351" s="32">
        <v>6.200924558454413</v>
      </c>
      <c r="I3351" s="50">
        <v>18.833333333333332</v>
      </c>
      <c r="J3351" s="13">
        <v>0</v>
      </c>
      <c r="K3351" s="13">
        <f t="shared" si="1052"/>
        <v>0</v>
      </c>
      <c r="L3351" s="13">
        <f t="shared" si="1053"/>
        <v>0</v>
      </c>
      <c r="M3351" s="13" t="e">
        <f ca="1">CalcTable[[#This Row],[IWC]]-AE3350</f>
        <v>#NAME?</v>
      </c>
      <c r="N3351" s="13" t="e">
        <f ca="1">IF(CalcTable[[#This Row],[Day of Year]]&lt;123,FCAP,AE3350)</f>
        <v>#NAME?</v>
      </c>
      <c r="O3351" s="17" t="e">
        <f ca="1">IF(IRR_DRIP,5,COUNTIF('IDET Wind Values'!C3335:G3335,"&lt;="&amp;IRR_MAXWIND))</f>
        <v>#NAME?</v>
      </c>
      <c r="P3351" s="13" t="e">
        <f ca="1">CalcTable[[#This Row],[ET_o]]*KL</f>
        <v>#NAME?</v>
      </c>
      <c r="Q3351" s="13" t="e">
        <f ca="1">IF(WILTPT&lt;=0,1,MAX(0,MIN(1,(CalcTable[[#This Row],[IWC]]-WILTPT)/(MAD-WILTPT))))</f>
        <v>#NAME?</v>
      </c>
      <c r="R3351" s="13" t="e">
        <f ca="1">CalcTable[[#This Row],[ETMult]]*CalcTable[[#This Row],[ETb]]</f>
        <v>#NAME?</v>
      </c>
      <c r="S3351" s="13" t="b">
        <f>INDEX(IRR_LIST,CalcTable[[#This Row],[Day of Week]]+1)</f>
        <v>1</v>
      </c>
      <c r="T3351" s="13">
        <f t="shared" ca="1" si="1054"/>
        <v>0</v>
      </c>
      <c r="U3351" s="13" t="b">
        <f ca="1">IF(CalcTable[[#This Row],[IrrPrecip]]&gt;=IC_MM,FALSE,TRUE)</f>
        <v>1</v>
      </c>
      <c r="V3351" s="13" t="b">
        <f t="shared" si="1055"/>
        <v>1</v>
      </c>
      <c r="W3351" s="13" t="e">
        <f ca="1">IF(AND(IRR_DRIP=FALSE,CalcTable[[#This Row],[IrrHours]]&lt;=0),FALSE,TRUE)</f>
        <v>#NAME?</v>
      </c>
      <c r="X3351" s="13" t="e">
        <f ca="1">AND(CalcTable[[#This Row],[IrrDay]],CalcTable[[#This Row],[IrrRain]],CalcTable[[#This Row],[IrrWarm]],CalcTable[[#This Row],[IrrWindy]])</f>
        <v>#NAME?</v>
      </c>
      <c r="Y3351" s="13" t="e">
        <f t="shared" ca="1" si="1056"/>
        <v>#NAME?</v>
      </c>
      <c r="Z3351" s="13" t="e">
        <f ca="1">CalcTable[[#This Row],[IrrHours]]/5</f>
        <v>#NAME?</v>
      </c>
      <c r="AA3351" s="13" t="e">
        <f ca="1">IF(CalcTable[[#This Row],[IrrFlag]]=FALSE,0,MAX(0,CalcTable[[#This Row],[VolRednWind]]*(FCAP*IRR_TARGET-CalcTable[[#This Row],[IWC]])))</f>
        <v>#NAME?</v>
      </c>
      <c r="AB3351" s="13" t="e">
        <f ca="1">CalcTable[[#This Row],[IWC]]+CalcTable[[#This Row],[Eff Precip]]+CalcTable[[#This Row],[IrrAmt]]-CalcTable[[#This Row],[AET]]</f>
        <v>#NAME?</v>
      </c>
      <c r="AC3351" s="13" t="e">
        <f ca="1">IF(CalcTable[[#This Row],[PWC]]&gt;FCAP,MIN(24*PERC,MIN(SAT,CalcTable[[#This Row],[PWC]])-FCAP),0)</f>
        <v>#NAME?</v>
      </c>
      <c r="AD3351" s="13" t="e">
        <f ca="1">IF(CalcTable[[#This Row],[PWC]]&gt;SAT,CalcTable[[#This Row],[PWC]]-SAT,0)</f>
        <v>#NAME?</v>
      </c>
      <c r="AE3351" s="13" t="e">
        <f ca="1">CalcTable[[#This Row],[PWC]]-CalcTable[[#This Row],[PercAmt]]-CalcTable[[#This Row],[Runoff]]</f>
        <v>#NAME?</v>
      </c>
      <c r="AF3351" s="13" t="e">
        <f ca="1">CalcTable[[#This Row],[IrrAmt]]/1000*CUR_IRR_AREA*10000/IRR_EFF</f>
        <v>#NAME?</v>
      </c>
      <c r="AG3351" s="147"/>
      <c r="AH3351" s="13"/>
      <c r="AI3351" s="50">
        <v>6.3701797224957177</v>
      </c>
      <c r="AJ3351" s="50">
        <v>7.8812527861239037</v>
      </c>
      <c r="AK3351" s="50">
        <v>0</v>
      </c>
      <c r="AL3351" s="50">
        <v>0</v>
      </c>
      <c r="AM3351" s="50"/>
      <c r="AN3351" s="50"/>
      <c r="AO3351" s="50"/>
      <c r="AP3351" s="50"/>
      <c r="AQ3351" s="50"/>
      <c r="AR3351" s="50"/>
      <c r="AS3351" s="50"/>
      <c r="AT3351" s="50"/>
      <c r="AU3351" s="50"/>
      <c r="AV3351" s="50"/>
      <c r="AW3351" s="50"/>
      <c r="AX3351" s="50">
        <f t="shared" si="1067"/>
        <v>14.251432508619622</v>
      </c>
      <c r="AY3351" s="50"/>
      <c r="AZ3351" s="50">
        <f t="shared" si="1057"/>
        <v>324.61271765623837</v>
      </c>
      <c r="BA3351" s="50">
        <f t="shared" si="1058"/>
        <v>525.2053044198824</v>
      </c>
      <c r="BB3351" s="50">
        <f t="shared" si="1059"/>
        <v>543.48580520033374</v>
      </c>
      <c r="BC3351" s="17">
        <f t="shared" si="1060"/>
        <v>19818</v>
      </c>
      <c r="BD3351" s="50">
        <f t="shared" si="1061"/>
        <v>14.251432508619622</v>
      </c>
      <c r="BE3351" s="50">
        <f t="shared" si="1062"/>
        <v>324.61271765623837</v>
      </c>
      <c r="BF3351" s="50">
        <f t="shared" si="1068"/>
        <v>530.96306798262924</v>
      </c>
      <c r="BG3351" s="50"/>
      <c r="BH3351" s="17">
        <f t="shared" si="1063"/>
        <v>0</v>
      </c>
      <c r="BI3351" s="17">
        <f t="shared" si="1071"/>
        <v>3351</v>
      </c>
      <c r="BJ3351" s="17">
        <f t="shared" si="1069"/>
        <v>3351</v>
      </c>
      <c r="BK3351" s="150">
        <f t="shared" si="1070"/>
        <v>29825</v>
      </c>
      <c r="BL3351" s="50" t="e">
        <f t="shared" ca="1" si="1064"/>
        <v>#NAME?</v>
      </c>
      <c r="BM3351" s="50" t="e">
        <f t="shared" ca="1" si="1065"/>
        <v>#NAME?</v>
      </c>
      <c r="BN3351" s="50" t="e">
        <f t="shared" ca="1" si="1066"/>
        <v>#NAME?</v>
      </c>
    </row>
    <row r="3352" spans="1:66" x14ac:dyDescent="0.35">
      <c r="A3352" s="48">
        <v>29826</v>
      </c>
      <c r="B3352" s="17">
        <v>1981</v>
      </c>
      <c r="C3352" s="17">
        <v>8</v>
      </c>
      <c r="D3352" s="17">
        <v>240</v>
      </c>
      <c r="E3352" s="17">
        <v>28</v>
      </c>
      <c r="F3352" s="17">
        <v>6</v>
      </c>
      <c r="G3352" s="50">
        <v>9.1999999999999993</v>
      </c>
      <c r="H3352" s="32">
        <v>4.4779431451155265</v>
      </c>
      <c r="I3352" s="50">
        <v>13.833333333333334</v>
      </c>
      <c r="J3352" s="13">
        <v>0</v>
      </c>
      <c r="K3352" s="13">
        <f t="shared" si="1052"/>
        <v>0</v>
      </c>
      <c r="L3352" s="13">
        <f t="shared" si="1053"/>
        <v>0</v>
      </c>
      <c r="M3352" s="13" t="e">
        <f ca="1">CalcTable[[#This Row],[IWC]]-AE3351</f>
        <v>#NAME?</v>
      </c>
      <c r="N3352" s="13" t="e">
        <f ca="1">IF(CalcTable[[#This Row],[Day of Year]]&lt;123,FCAP,AE3351)</f>
        <v>#NAME?</v>
      </c>
      <c r="O3352" s="17" t="e">
        <f ca="1">IF(IRR_DRIP,5,COUNTIF('IDET Wind Values'!C3336:G3336,"&lt;="&amp;IRR_MAXWIND))</f>
        <v>#NAME?</v>
      </c>
      <c r="P3352" s="13" t="e">
        <f ca="1">CalcTable[[#This Row],[ET_o]]*KL</f>
        <v>#NAME?</v>
      </c>
      <c r="Q3352" s="13" t="e">
        <f ca="1">IF(WILTPT&lt;=0,1,MAX(0,MIN(1,(CalcTable[[#This Row],[IWC]]-WILTPT)/(MAD-WILTPT))))</f>
        <v>#NAME?</v>
      </c>
      <c r="R3352" s="13" t="e">
        <f ca="1">CalcTable[[#This Row],[ETMult]]*CalcTable[[#This Row],[ETb]]</f>
        <v>#NAME?</v>
      </c>
      <c r="S3352" s="13" t="b">
        <f>INDEX(IRR_LIST,CalcTable[[#This Row],[Day of Week]]+1)</f>
        <v>0</v>
      </c>
      <c r="T3352" s="13">
        <f t="shared" ca="1" si="1054"/>
        <v>0</v>
      </c>
      <c r="U3352" s="13" t="b">
        <f ca="1">IF(CalcTable[[#This Row],[IrrPrecip]]&gt;=IC_MM,FALSE,TRUE)</f>
        <v>1</v>
      </c>
      <c r="V3352" s="13" t="b">
        <f t="shared" si="1055"/>
        <v>1</v>
      </c>
      <c r="W3352" s="13" t="e">
        <f ca="1">IF(AND(IRR_DRIP=FALSE,CalcTable[[#This Row],[IrrHours]]&lt;=0),FALSE,TRUE)</f>
        <v>#NAME?</v>
      </c>
      <c r="X3352" s="13" t="e">
        <f ca="1">AND(CalcTable[[#This Row],[IrrDay]],CalcTable[[#This Row],[IrrRain]],CalcTable[[#This Row],[IrrWarm]],CalcTable[[#This Row],[IrrWindy]])</f>
        <v>#NAME?</v>
      </c>
      <c r="Y3352" s="13" t="e">
        <f t="shared" ca="1" si="1056"/>
        <v>#NAME?</v>
      </c>
      <c r="Z3352" s="13" t="e">
        <f ca="1">CalcTable[[#This Row],[IrrHours]]/5</f>
        <v>#NAME?</v>
      </c>
      <c r="AA3352" s="13" t="e">
        <f ca="1">IF(CalcTable[[#This Row],[IrrFlag]]=FALSE,0,MAX(0,CalcTable[[#This Row],[VolRednWind]]*(FCAP*IRR_TARGET-CalcTable[[#This Row],[IWC]])))</f>
        <v>#NAME?</v>
      </c>
      <c r="AB3352" s="13" t="e">
        <f ca="1">CalcTable[[#This Row],[IWC]]+CalcTable[[#This Row],[Eff Precip]]+CalcTable[[#This Row],[IrrAmt]]-CalcTable[[#This Row],[AET]]</f>
        <v>#NAME?</v>
      </c>
      <c r="AC3352" s="13" t="e">
        <f ca="1">IF(CalcTable[[#This Row],[PWC]]&gt;FCAP,MIN(24*PERC,MIN(SAT,CalcTable[[#This Row],[PWC]])-FCAP),0)</f>
        <v>#NAME?</v>
      </c>
      <c r="AD3352" s="13" t="e">
        <f ca="1">IF(CalcTable[[#This Row],[PWC]]&gt;SAT,CalcTable[[#This Row],[PWC]]-SAT,0)</f>
        <v>#NAME?</v>
      </c>
      <c r="AE3352" s="13" t="e">
        <f ca="1">CalcTable[[#This Row],[PWC]]-CalcTable[[#This Row],[PercAmt]]-CalcTable[[#This Row],[Runoff]]</f>
        <v>#NAME?</v>
      </c>
      <c r="AF3352" s="13" t="e">
        <f ca="1">CalcTable[[#This Row],[IrrAmt]]/1000*CUR_IRR_AREA*10000/IRR_EFF</f>
        <v>#NAME?</v>
      </c>
      <c r="AG3352" s="147"/>
      <c r="AH3352" s="13"/>
      <c r="AI3352" s="50">
        <v>0</v>
      </c>
      <c r="AJ3352" s="50">
        <v>0</v>
      </c>
      <c r="AK3352" s="50">
        <v>0</v>
      </c>
      <c r="AL3352" s="50">
        <v>6.3772909820900878</v>
      </c>
      <c r="AM3352" s="50"/>
      <c r="AN3352" s="50"/>
      <c r="AO3352" s="50"/>
      <c r="AP3352" s="50"/>
      <c r="AQ3352" s="50"/>
      <c r="AR3352" s="50"/>
      <c r="AS3352" s="50"/>
      <c r="AT3352" s="50"/>
      <c r="AU3352" s="50"/>
      <c r="AV3352" s="50"/>
      <c r="AW3352" s="50"/>
      <c r="AX3352" s="50">
        <f t="shared" si="1067"/>
        <v>6.3772909820900878</v>
      </c>
      <c r="AY3352" s="50"/>
      <c r="AZ3352" s="50">
        <f t="shared" si="1057"/>
        <v>187.06720214130925</v>
      </c>
      <c r="BA3352" s="50">
        <f t="shared" si="1058"/>
        <v>288.02410488423806</v>
      </c>
      <c r="BB3352" s="50">
        <f t="shared" si="1059"/>
        <v>296.93206689096706</v>
      </c>
      <c r="BC3352" s="17">
        <f t="shared" si="1060"/>
        <v>19818</v>
      </c>
      <c r="BD3352" s="50">
        <f t="shared" si="1061"/>
        <v>6.3772909820900878</v>
      </c>
      <c r="BE3352" s="50">
        <f t="shared" si="1062"/>
        <v>187.06720214130925</v>
      </c>
      <c r="BF3352" s="50">
        <f t="shared" si="1068"/>
        <v>305.98239121691228</v>
      </c>
      <c r="BG3352" s="50"/>
      <c r="BH3352" s="17">
        <f t="shared" si="1063"/>
        <v>0</v>
      </c>
      <c r="BI3352" s="17">
        <f t="shared" si="1071"/>
        <v>3352</v>
      </c>
      <c r="BJ3352" s="17">
        <f t="shared" si="1069"/>
        <v>3352</v>
      </c>
      <c r="BK3352" s="150">
        <f t="shared" si="1070"/>
        <v>29826</v>
      </c>
      <c r="BL3352" s="50" t="e">
        <f t="shared" ca="1" si="1064"/>
        <v>#NAME?</v>
      </c>
      <c r="BM3352" s="50" t="e">
        <f t="shared" ca="1" si="1065"/>
        <v>#NAME?</v>
      </c>
      <c r="BN3352" s="50" t="e">
        <f t="shared" ca="1" si="1066"/>
        <v>#NAME?</v>
      </c>
    </row>
    <row r="3353" spans="1:66" x14ac:dyDescent="0.35">
      <c r="A3353" s="48">
        <v>29827</v>
      </c>
      <c r="B3353" s="17">
        <v>1981</v>
      </c>
      <c r="C3353" s="17">
        <v>8</v>
      </c>
      <c r="D3353" s="17">
        <v>241</v>
      </c>
      <c r="E3353" s="17">
        <v>29</v>
      </c>
      <c r="F3353" s="17">
        <v>7</v>
      </c>
      <c r="G3353" s="50">
        <v>9.8000000000000007</v>
      </c>
      <c r="H3353" s="32">
        <v>3.8048096117449917</v>
      </c>
      <c r="I3353" s="50">
        <v>23.833333333333332</v>
      </c>
      <c r="J3353" s="13">
        <v>0</v>
      </c>
      <c r="K3353" s="13">
        <f t="shared" si="1052"/>
        <v>0</v>
      </c>
      <c r="L3353" s="13">
        <f t="shared" si="1053"/>
        <v>0</v>
      </c>
      <c r="M3353" s="13" t="e">
        <f ca="1">CalcTable[[#This Row],[IWC]]-AE3352</f>
        <v>#NAME?</v>
      </c>
      <c r="N3353" s="13" t="e">
        <f ca="1">IF(CalcTable[[#This Row],[Day of Year]]&lt;123,FCAP,AE3352)</f>
        <v>#NAME?</v>
      </c>
      <c r="O3353" s="17" t="e">
        <f ca="1">IF(IRR_DRIP,5,COUNTIF('IDET Wind Values'!C3337:G3337,"&lt;="&amp;IRR_MAXWIND))</f>
        <v>#NAME?</v>
      </c>
      <c r="P3353" s="13" t="e">
        <f ca="1">CalcTable[[#This Row],[ET_o]]*KL</f>
        <v>#NAME?</v>
      </c>
      <c r="Q3353" s="13" t="e">
        <f ca="1">IF(WILTPT&lt;=0,1,MAX(0,MIN(1,(CalcTable[[#This Row],[IWC]]-WILTPT)/(MAD-WILTPT))))</f>
        <v>#NAME?</v>
      </c>
      <c r="R3353" s="13" t="e">
        <f ca="1">CalcTable[[#This Row],[ETMult]]*CalcTable[[#This Row],[ETb]]</f>
        <v>#NAME?</v>
      </c>
      <c r="S3353" s="13" t="b">
        <f>INDEX(IRR_LIST,CalcTable[[#This Row],[Day of Week]]+1)</f>
        <v>0</v>
      </c>
      <c r="T3353" s="13">
        <f t="shared" ca="1" si="1054"/>
        <v>0</v>
      </c>
      <c r="U3353" s="13" t="b">
        <f ca="1">IF(CalcTable[[#This Row],[IrrPrecip]]&gt;=IC_MM,FALSE,TRUE)</f>
        <v>1</v>
      </c>
      <c r="V3353" s="13" t="b">
        <f t="shared" si="1055"/>
        <v>1</v>
      </c>
      <c r="W3353" s="13" t="e">
        <f ca="1">IF(AND(IRR_DRIP=FALSE,CalcTable[[#This Row],[IrrHours]]&lt;=0),FALSE,TRUE)</f>
        <v>#NAME?</v>
      </c>
      <c r="X3353" s="13" t="e">
        <f ca="1">AND(CalcTable[[#This Row],[IrrDay]],CalcTable[[#This Row],[IrrRain]],CalcTable[[#This Row],[IrrWarm]],CalcTable[[#This Row],[IrrWindy]])</f>
        <v>#NAME?</v>
      </c>
      <c r="Y3353" s="13" t="e">
        <f t="shared" ca="1" si="1056"/>
        <v>#NAME?</v>
      </c>
      <c r="Z3353" s="13" t="e">
        <f ca="1">CalcTable[[#This Row],[IrrHours]]/5</f>
        <v>#NAME?</v>
      </c>
      <c r="AA3353" s="13" t="e">
        <f ca="1">IF(CalcTable[[#This Row],[IrrFlag]]=FALSE,0,MAX(0,CalcTable[[#This Row],[VolRednWind]]*(FCAP*IRR_TARGET-CalcTable[[#This Row],[IWC]])))</f>
        <v>#NAME?</v>
      </c>
      <c r="AB3353" s="13" t="e">
        <f ca="1">CalcTable[[#This Row],[IWC]]+CalcTable[[#This Row],[Eff Precip]]+CalcTable[[#This Row],[IrrAmt]]-CalcTable[[#This Row],[AET]]</f>
        <v>#NAME?</v>
      </c>
      <c r="AC3353" s="13" t="e">
        <f ca="1">IF(CalcTable[[#This Row],[PWC]]&gt;FCAP,MIN(24*PERC,MIN(SAT,CalcTable[[#This Row],[PWC]])-FCAP),0)</f>
        <v>#NAME?</v>
      </c>
      <c r="AD3353" s="13" t="e">
        <f ca="1">IF(CalcTable[[#This Row],[PWC]]&gt;SAT,CalcTable[[#This Row],[PWC]]-SAT,0)</f>
        <v>#NAME?</v>
      </c>
      <c r="AE3353" s="13" t="e">
        <f ca="1">CalcTable[[#This Row],[PWC]]-CalcTable[[#This Row],[PercAmt]]-CalcTable[[#This Row],[Runoff]]</f>
        <v>#NAME?</v>
      </c>
      <c r="AF3353" s="13" t="e">
        <f ca="1">CalcTable[[#This Row],[IrrAmt]]/1000*CUR_IRR_AREA*10000/IRR_EFF</f>
        <v>#NAME?</v>
      </c>
      <c r="AG3353" s="147"/>
      <c r="AH3353" s="13"/>
      <c r="AI3353" s="50">
        <v>0</v>
      </c>
      <c r="AJ3353" s="50">
        <v>0</v>
      </c>
      <c r="AK3353" s="50">
        <v>0</v>
      </c>
      <c r="AL3353" s="50">
        <v>0</v>
      </c>
      <c r="AM3353" s="50"/>
      <c r="AN3353" s="50"/>
      <c r="AO3353" s="50"/>
      <c r="AP3353" s="50"/>
      <c r="AQ3353" s="50"/>
      <c r="AR3353" s="50"/>
      <c r="AS3353" s="50"/>
      <c r="AT3353" s="50"/>
      <c r="AU3353" s="50"/>
      <c r="AV3353" s="50"/>
      <c r="AW3353" s="50"/>
      <c r="AX3353" s="50">
        <f t="shared" si="1067"/>
        <v>0</v>
      </c>
      <c r="AY3353" s="50"/>
      <c r="AZ3353" s="50">
        <f t="shared" si="1057"/>
        <v>0</v>
      </c>
      <c r="BA3353" s="50">
        <f t="shared" si="1058"/>
        <v>0</v>
      </c>
      <c r="BB3353" s="50">
        <f t="shared" si="1059"/>
        <v>0</v>
      </c>
      <c r="BC3353" s="17">
        <f t="shared" si="1060"/>
        <v>19818</v>
      </c>
      <c r="BD3353" s="50">
        <f t="shared" si="1061"/>
        <v>0</v>
      </c>
      <c r="BE3353" s="50">
        <f t="shared" si="1062"/>
        <v>0</v>
      </c>
      <c r="BF3353" s="50">
        <f t="shared" si="1068"/>
        <v>0</v>
      </c>
      <c r="BG3353" s="50"/>
      <c r="BH3353" s="17">
        <f t="shared" si="1063"/>
        <v>0</v>
      </c>
      <c r="BI3353" s="17">
        <f t="shared" si="1071"/>
        <v>3353</v>
      </c>
      <c r="BJ3353" s="17">
        <f t="shared" si="1069"/>
        <v>3353</v>
      </c>
      <c r="BK3353" s="150">
        <f t="shared" si="1070"/>
        <v>29827</v>
      </c>
      <c r="BL3353" s="50" t="e">
        <f t="shared" ca="1" si="1064"/>
        <v>#NAME?</v>
      </c>
      <c r="BM3353" s="50" t="e">
        <f t="shared" ca="1" si="1065"/>
        <v>#NAME?</v>
      </c>
      <c r="BN3353" s="50" t="e">
        <f t="shared" ca="1" si="1066"/>
        <v>#NAME?</v>
      </c>
    </row>
    <row r="3354" spans="1:66" x14ac:dyDescent="0.35">
      <c r="A3354" s="48">
        <v>29828</v>
      </c>
      <c r="B3354" s="17">
        <v>1981</v>
      </c>
      <c r="C3354" s="17">
        <v>8</v>
      </c>
      <c r="D3354" s="17">
        <v>242</v>
      </c>
      <c r="E3354" s="17">
        <v>30</v>
      </c>
      <c r="F3354" s="17">
        <v>1</v>
      </c>
      <c r="G3354" s="50">
        <v>7.1</v>
      </c>
      <c r="H3354" s="32">
        <v>3.0925267704190165</v>
      </c>
      <c r="I3354" s="50">
        <v>30.833333333333332</v>
      </c>
      <c r="J3354" s="13">
        <v>2</v>
      </c>
      <c r="K3354" s="13">
        <f t="shared" si="1052"/>
        <v>2</v>
      </c>
      <c r="L3354" s="13">
        <f t="shared" si="1053"/>
        <v>0</v>
      </c>
      <c r="M3354" s="13" t="e">
        <f ca="1">CalcTable[[#This Row],[IWC]]-AE3353</f>
        <v>#NAME?</v>
      </c>
      <c r="N3354" s="13" t="e">
        <f ca="1">IF(CalcTable[[#This Row],[Day of Year]]&lt;123,FCAP,AE3353)</f>
        <v>#NAME?</v>
      </c>
      <c r="O3354" s="17" t="e">
        <f ca="1">IF(IRR_DRIP,5,COUNTIF('IDET Wind Values'!C3338:G3338,"&lt;="&amp;IRR_MAXWIND))</f>
        <v>#NAME?</v>
      </c>
      <c r="P3354" s="13" t="e">
        <f ca="1">CalcTable[[#This Row],[ET_o]]*KL</f>
        <v>#NAME?</v>
      </c>
      <c r="Q3354" s="13" t="e">
        <f ca="1">IF(WILTPT&lt;=0,1,MAX(0,MIN(1,(CalcTable[[#This Row],[IWC]]-WILTPT)/(MAD-WILTPT))))</f>
        <v>#NAME?</v>
      </c>
      <c r="R3354" s="13" t="e">
        <f ca="1">CalcTable[[#This Row],[ETMult]]*CalcTable[[#This Row],[ETb]]</f>
        <v>#NAME?</v>
      </c>
      <c r="S3354" s="13" t="b">
        <f>INDEX(IRR_LIST,CalcTable[[#This Row],[Day of Week]]+1)</f>
        <v>1</v>
      </c>
      <c r="T3354" s="13">
        <f t="shared" ca="1" si="1054"/>
        <v>0</v>
      </c>
      <c r="U3354" s="13" t="b">
        <f ca="1">IF(CalcTable[[#This Row],[IrrPrecip]]&gt;=IC_MM,FALSE,TRUE)</f>
        <v>1</v>
      </c>
      <c r="V3354" s="13" t="b">
        <f t="shared" si="1055"/>
        <v>1</v>
      </c>
      <c r="W3354" s="13" t="e">
        <f ca="1">IF(AND(IRR_DRIP=FALSE,CalcTable[[#This Row],[IrrHours]]&lt;=0),FALSE,TRUE)</f>
        <v>#NAME?</v>
      </c>
      <c r="X3354" s="13" t="e">
        <f ca="1">AND(CalcTable[[#This Row],[IrrDay]],CalcTable[[#This Row],[IrrRain]],CalcTable[[#This Row],[IrrWarm]],CalcTable[[#This Row],[IrrWindy]])</f>
        <v>#NAME?</v>
      </c>
      <c r="Y3354" s="13" t="e">
        <f t="shared" ca="1" si="1056"/>
        <v>#NAME?</v>
      </c>
      <c r="Z3354" s="13" t="e">
        <f ca="1">CalcTable[[#This Row],[IrrHours]]/5</f>
        <v>#NAME?</v>
      </c>
      <c r="AA3354" s="13" t="e">
        <f ca="1">IF(CalcTable[[#This Row],[IrrFlag]]=FALSE,0,MAX(0,CalcTable[[#This Row],[VolRednWind]]*(FCAP*IRR_TARGET-CalcTable[[#This Row],[IWC]])))</f>
        <v>#NAME?</v>
      </c>
      <c r="AB3354" s="13" t="e">
        <f ca="1">CalcTable[[#This Row],[IWC]]+CalcTable[[#This Row],[Eff Precip]]+CalcTable[[#This Row],[IrrAmt]]-CalcTable[[#This Row],[AET]]</f>
        <v>#NAME?</v>
      </c>
      <c r="AC3354" s="13" t="e">
        <f ca="1">IF(CalcTable[[#This Row],[PWC]]&gt;FCAP,MIN(24*PERC,MIN(SAT,CalcTable[[#This Row],[PWC]])-FCAP),0)</f>
        <v>#NAME?</v>
      </c>
      <c r="AD3354" s="13" t="e">
        <f ca="1">IF(CalcTable[[#This Row],[PWC]]&gt;SAT,CalcTable[[#This Row],[PWC]]-SAT,0)</f>
        <v>#NAME?</v>
      </c>
      <c r="AE3354" s="13" t="e">
        <f ca="1">CalcTable[[#This Row],[PWC]]-CalcTable[[#This Row],[PercAmt]]-CalcTable[[#This Row],[Runoff]]</f>
        <v>#NAME?</v>
      </c>
      <c r="AF3354" s="13" t="e">
        <f ca="1">CalcTable[[#This Row],[IrrAmt]]/1000*CUR_IRR_AREA*10000/IRR_EFF</f>
        <v>#NAME?</v>
      </c>
      <c r="AG3354" s="147"/>
      <c r="AH3354" s="13"/>
      <c r="AI3354" s="50">
        <v>5.9730037661278743</v>
      </c>
      <c r="AJ3354" s="50">
        <v>8.784181319962526</v>
      </c>
      <c r="AK3354" s="50">
        <v>0</v>
      </c>
      <c r="AL3354" s="50">
        <v>0</v>
      </c>
      <c r="AM3354" s="50"/>
      <c r="AN3354" s="50"/>
      <c r="AO3354" s="50"/>
      <c r="AP3354" s="50"/>
      <c r="AQ3354" s="50"/>
      <c r="AR3354" s="50"/>
      <c r="AS3354" s="50"/>
      <c r="AT3354" s="50"/>
      <c r="AU3354" s="50"/>
      <c r="AV3354" s="50"/>
      <c r="AW3354" s="50"/>
      <c r="AX3354" s="50">
        <f t="shared" si="1067"/>
        <v>14.7571850860904</v>
      </c>
      <c r="AY3354" s="50"/>
      <c r="AZ3354" s="50">
        <f t="shared" si="1057"/>
        <v>345.27337395544293</v>
      </c>
      <c r="BA3354" s="50">
        <f t="shared" si="1058"/>
        <v>559.92669504580545</v>
      </c>
      <c r="BB3354" s="50">
        <f t="shared" si="1059"/>
        <v>579.51442980948218</v>
      </c>
      <c r="BC3354" s="17">
        <f t="shared" si="1060"/>
        <v>19818</v>
      </c>
      <c r="BD3354" s="50">
        <f t="shared" si="1061"/>
        <v>14.7571850860904</v>
      </c>
      <c r="BE3354" s="50">
        <f t="shared" si="1062"/>
        <v>345.27337395544293</v>
      </c>
      <c r="BF3354" s="50">
        <f t="shared" si="1068"/>
        <v>564.7573245181278</v>
      </c>
      <c r="BG3354" s="50"/>
      <c r="BH3354" s="17">
        <f t="shared" si="1063"/>
        <v>0</v>
      </c>
      <c r="BI3354" s="17">
        <f t="shared" si="1071"/>
        <v>3354</v>
      </c>
      <c r="BJ3354" s="17">
        <f t="shared" si="1069"/>
        <v>3354</v>
      </c>
      <c r="BK3354" s="150">
        <f t="shared" si="1070"/>
        <v>29828</v>
      </c>
      <c r="BL3354" s="50" t="e">
        <f t="shared" ca="1" si="1064"/>
        <v>#NAME?</v>
      </c>
      <c r="BM3354" s="50" t="e">
        <f t="shared" ca="1" si="1065"/>
        <v>#NAME?</v>
      </c>
      <c r="BN3354" s="50" t="e">
        <f t="shared" ca="1" si="1066"/>
        <v>#NAME?</v>
      </c>
    </row>
    <row r="3355" spans="1:66" x14ac:dyDescent="0.35">
      <c r="A3355" s="48">
        <v>29829</v>
      </c>
      <c r="B3355" s="17">
        <v>1981</v>
      </c>
      <c r="C3355" s="17">
        <v>8</v>
      </c>
      <c r="D3355" s="17">
        <v>243</v>
      </c>
      <c r="E3355" s="17">
        <v>31</v>
      </c>
      <c r="F3355" s="17">
        <v>2</v>
      </c>
      <c r="G3355" s="50">
        <v>4.2</v>
      </c>
      <c r="H3355" s="32">
        <v>3.8862925831615249</v>
      </c>
      <c r="I3355" s="50">
        <v>10.833333333333334</v>
      </c>
      <c r="J3355" s="13">
        <v>0</v>
      </c>
      <c r="K3355" s="13">
        <f t="shared" si="1052"/>
        <v>0</v>
      </c>
      <c r="L3355" s="13">
        <f t="shared" si="1053"/>
        <v>0</v>
      </c>
      <c r="M3355" s="13" t="e">
        <f ca="1">CalcTable[[#This Row],[IWC]]-AE3354</f>
        <v>#NAME?</v>
      </c>
      <c r="N3355" s="13" t="e">
        <f ca="1">IF(CalcTable[[#This Row],[Day of Year]]&lt;123,FCAP,AE3354)</f>
        <v>#NAME?</v>
      </c>
      <c r="O3355" s="17" t="e">
        <f ca="1">IF(IRR_DRIP,5,COUNTIF('IDET Wind Values'!C3339:G3339,"&lt;="&amp;IRR_MAXWIND))</f>
        <v>#NAME?</v>
      </c>
      <c r="P3355" s="13" t="e">
        <f ca="1">CalcTable[[#This Row],[ET_o]]*KL</f>
        <v>#NAME?</v>
      </c>
      <c r="Q3355" s="13" t="e">
        <f ca="1">IF(WILTPT&lt;=0,1,MAX(0,MIN(1,(CalcTable[[#This Row],[IWC]]-WILTPT)/(MAD-WILTPT))))</f>
        <v>#NAME?</v>
      </c>
      <c r="R3355" s="13" t="e">
        <f ca="1">CalcTable[[#This Row],[ETMult]]*CalcTable[[#This Row],[ETb]]</f>
        <v>#NAME?</v>
      </c>
      <c r="S3355" s="13" t="b">
        <f>INDEX(IRR_LIST,CalcTable[[#This Row],[Day of Week]]+1)</f>
        <v>0</v>
      </c>
      <c r="T3355" s="13">
        <f t="shared" ca="1" si="1054"/>
        <v>2</v>
      </c>
      <c r="U3355" s="13" t="b">
        <f ca="1">IF(CalcTable[[#This Row],[IrrPrecip]]&gt;=IC_MM,FALSE,TRUE)</f>
        <v>1</v>
      </c>
      <c r="V3355" s="13" t="b">
        <f t="shared" si="1055"/>
        <v>1</v>
      </c>
      <c r="W3355" s="13" t="e">
        <f ca="1">IF(AND(IRR_DRIP=FALSE,CalcTable[[#This Row],[IrrHours]]&lt;=0),FALSE,TRUE)</f>
        <v>#NAME?</v>
      </c>
      <c r="X3355" s="13" t="e">
        <f ca="1">AND(CalcTable[[#This Row],[IrrDay]],CalcTable[[#This Row],[IrrRain]],CalcTable[[#This Row],[IrrWarm]],CalcTable[[#This Row],[IrrWindy]])</f>
        <v>#NAME?</v>
      </c>
      <c r="Y3355" s="13" t="e">
        <f t="shared" ca="1" si="1056"/>
        <v>#NAME?</v>
      </c>
      <c r="Z3355" s="13" t="e">
        <f ca="1">CalcTable[[#This Row],[IrrHours]]/5</f>
        <v>#NAME?</v>
      </c>
      <c r="AA3355" s="13" t="e">
        <f ca="1">IF(CalcTable[[#This Row],[IrrFlag]]=FALSE,0,MAX(0,CalcTable[[#This Row],[VolRednWind]]*(FCAP*IRR_TARGET-CalcTable[[#This Row],[IWC]])))</f>
        <v>#NAME?</v>
      </c>
      <c r="AB3355" s="13" t="e">
        <f ca="1">CalcTable[[#This Row],[IWC]]+CalcTable[[#This Row],[Eff Precip]]+CalcTable[[#This Row],[IrrAmt]]-CalcTable[[#This Row],[AET]]</f>
        <v>#NAME?</v>
      </c>
      <c r="AC3355" s="13" t="e">
        <f ca="1">IF(CalcTable[[#This Row],[PWC]]&gt;FCAP,MIN(24*PERC,MIN(SAT,CalcTable[[#This Row],[PWC]])-FCAP),0)</f>
        <v>#NAME?</v>
      </c>
      <c r="AD3355" s="13" t="e">
        <f ca="1">IF(CalcTable[[#This Row],[PWC]]&gt;SAT,CalcTable[[#This Row],[PWC]]-SAT,0)</f>
        <v>#NAME?</v>
      </c>
      <c r="AE3355" s="13" t="e">
        <f ca="1">CalcTable[[#This Row],[PWC]]-CalcTable[[#This Row],[PercAmt]]-CalcTable[[#This Row],[Runoff]]</f>
        <v>#NAME?</v>
      </c>
      <c r="AF3355" s="13" t="e">
        <f ca="1">CalcTable[[#This Row],[IrrAmt]]/1000*CUR_IRR_AREA*10000/IRR_EFF</f>
        <v>#NAME?</v>
      </c>
      <c r="AG3355" s="147"/>
      <c r="AH3355" s="13"/>
      <c r="AI3355" s="50">
        <v>0</v>
      </c>
      <c r="AJ3355" s="50">
        <v>0</v>
      </c>
      <c r="AK3355" s="50">
        <v>0</v>
      </c>
      <c r="AL3355" s="50">
        <v>6.2564037400037442</v>
      </c>
      <c r="AM3355" s="50"/>
      <c r="AN3355" s="50"/>
      <c r="AO3355" s="50"/>
      <c r="AP3355" s="50"/>
      <c r="AQ3355" s="50"/>
      <c r="AR3355" s="50"/>
      <c r="AS3355" s="50"/>
      <c r="AT3355" s="50"/>
      <c r="AU3355" s="50"/>
      <c r="AV3355" s="50"/>
      <c r="AW3355" s="50"/>
      <c r="AX3355" s="50">
        <f t="shared" si="1067"/>
        <v>6.2564037400037442</v>
      </c>
      <c r="AY3355" s="50"/>
      <c r="AZ3355" s="50">
        <f t="shared" si="1057"/>
        <v>183.52117637344318</v>
      </c>
      <c r="BA3355" s="50">
        <f t="shared" si="1058"/>
        <v>282.56435092419031</v>
      </c>
      <c r="BB3355" s="50">
        <f t="shared" si="1059"/>
        <v>291.30345456102094</v>
      </c>
      <c r="BC3355" s="17">
        <f t="shared" si="1060"/>
        <v>19818</v>
      </c>
      <c r="BD3355" s="50">
        <f t="shared" si="1061"/>
        <v>6.2564037400037442</v>
      </c>
      <c r="BE3355" s="50">
        <f t="shared" si="1062"/>
        <v>183.52117637344318</v>
      </c>
      <c r="BF3355" s="50">
        <f t="shared" si="1068"/>
        <v>300.1822219122534</v>
      </c>
      <c r="BG3355" s="50"/>
      <c r="BH3355" s="17">
        <f t="shared" si="1063"/>
        <v>0</v>
      </c>
      <c r="BI3355" s="17">
        <f t="shared" si="1071"/>
        <v>3355</v>
      </c>
      <c r="BJ3355" s="17">
        <f t="shared" si="1069"/>
        <v>3355</v>
      </c>
      <c r="BK3355" s="150">
        <f t="shared" si="1070"/>
        <v>29829</v>
      </c>
      <c r="BL3355" s="50" t="e">
        <f t="shared" ca="1" si="1064"/>
        <v>#NAME?</v>
      </c>
      <c r="BM3355" s="50" t="e">
        <f t="shared" ca="1" si="1065"/>
        <v>#NAME?</v>
      </c>
      <c r="BN3355" s="50" t="e">
        <f t="shared" ca="1" si="1066"/>
        <v>#NAME?</v>
      </c>
    </row>
    <row r="3356" spans="1:66" x14ac:dyDescent="0.35">
      <c r="A3356" s="48">
        <v>29830</v>
      </c>
      <c r="B3356" s="17">
        <v>1981</v>
      </c>
      <c r="C3356" s="17">
        <v>9</v>
      </c>
      <c r="D3356" s="17">
        <v>244</v>
      </c>
      <c r="E3356" s="17">
        <v>1</v>
      </c>
      <c r="F3356" s="17">
        <v>3</v>
      </c>
      <c r="G3356" s="50">
        <v>8.8000000000000007</v>
      </c>
      <c r="H3356" s="32">
        <v>3.5555702810337526</v>
      </c>
      <c r="I3356" s="50">
        <v>13.666666666666666</v>
      </c>
      <c r="J3356" s="13">
        <v>3.4</v>
      </c>
      <c r="K3356" s="13">
        <f t="shared" si="1052"/>
        <v>3.4</v>
      </c>
      <c r="L3356" s="13">
        <f t="shared" si="1053"/>
        <v>0</v>
      </c>
      <c r="M3356" s="13" t="e">
        <f ca="1">CalcTable[[#This Row],[IWC]]-AE3355</f>
        <v>#NAME?</v>
      </c>
      <c r="N3356" s="13" t="e">
        <f ca="1">IF(CalcTable[[#This Row],[Day of Year]]&lt;123,FCAP,AE3355)</f>
        <v>#NAME?</v>
      </c>
      <c r="O3356" s="17" t="e">
        <f ca="1">IF(IRR_DRIP,5,COUNTIF('IDET Wind Values'!C3340:G3340,"&lt;="&amp;IRR_MAXWIND))</f>
        <v>#NAME?</v>
      </c>
      <c r="P3356" s="13" t="e">
        <f ca="1">CalcTable[[#This Row],[ET_o]]*KL</f>
        <v>#NAME?</v>
      </c>
      <c r="Q3356" s="13" t="e">
        <f ca="1">IF(WILTPT&lt;=0,1,MAX(0,MIN(1,(CalcTable[[#This Row],[IWC]]-WILTPT)/(MAD-WILTPT))))</f>
        <v>#NAME?</v>
      </c>
      <c r="R3356" s="13" t="e">
        <f ca="1">CalcTable[[#This Row],[ETMult]]*CalcTable[[#This Row],[ETb]]</f>
        <v>#NAME?</v>
      </c>
      <c r="S3356" s="13" t="b">
        <f>INDEX(IRR_LIST,CalcTable[[#This Row],[Day of Week]]+1)</f>
        <v>1</v>
      </c>
      <c r="T3356" s="13">
        <f t="shared" ca="1" si="1054"/>
        <v>2</v>
      </c>
      <c r="U3356" s="13" t="b">
        <f ca="1">IF(CalcTable[[#This Row],[IrrPrecip]]&gt;=IC_MM,FALSE,TRUE)</f>
        <v>1</v>
      </c>
      <c r="V3356" s="13" t="b">
        <f t="shared" si="1055"/>
        <v>1</v>
      </c>
      <c r="W3356" s="13" t="e">
        <f ca="1">IF(AND(IRR_DRIP=FALSE,CalcTable[[#This Row],[IrrHours]]&lt;=0),FALSE,TRUE)</f>
        <v>#NAME?</v>
      </c>
      <c r="X3356" s="13" t="e">
        <f ca="1">AND(CalcTable[[#This Row],[IrrDay]],CalcTable[[#This Row],[IrrRain]],CalcTable[[#This Row],[IrrWarm]],CalcTable[[#This Row],[IrrWindy]])</f>
        <v>#NAME?</v>
      </c>
      <c r="Y3356" s="13" t="e">
        <f t="shared" ca="1" si="1056"/>
        <v>#NAME?</v>
      </c>
      <c r="Z3356" s="13" t="e">
        <f ca="1">CalcTable[[#This Row],[IrrHours]]/5</f>
        <v>#NAME?</v>
      </c>
      <c r="AA3356" s="13" t="e">
        <f ca="1">IF(CalcTable[[#This Row],[IrrFlag]]=FALSE,0,MAX(0,CalcTable[[#This Row],[VolRednWind]]*(FCAP*IRR_TARGET-CalcTable[[#This Row],[IWC]])))</f>
        <v>#NAME?</v>
      </c>
      <c r="AB3356" s="13" t="e">
        <f ca="1">CalcTable[[#This Row],[IWC]]+CalcTable[[#This Row],[Eff Precip]]+CalcTable[[#This Row],[IrrAmt]]-CalcTable[[#This Row],[AET]]</f>
        <v>#NAME?</v>
      </c>
      <c r="AC3356" s="13" t="e">
        <f ca="1">IF(CalcTable[[#This Row],[PWC]]&gt;FCAP,MIN(24*PERC,MIN(SAT,CalcTable[[#This Row],[PWC]])-FCAP),0)</f>
        <v>#NAME?</v>
      </c>
      <c r="AD3356" s="13" t="e">
        <f ca="1">IF(CalcTable[[#This Row],[PWC]]&gt;SAT,CalcTable[[#This Row],[PWC]]-SAT,0)</f>
        <v>#NAME?</v>
      </c>
      <c r="AE3356" s="13" t="e">
        <f ca="1">CalcTable[[#This Row],[PWC]]-CalcTable[[#This Row],[PercAmt]]-CalcTable[[#This Row],[Runoff]]</f>
        <v>#NAME?</v>
      </c>
      <c r="AF3356" s="13" t="e">
        <f ca="1">CalcTable[[#This Row],[IrrAmt]]/1000*CUR_IRR_AREA*10000/IRR_EFF</f>
        <v>#NAME?</v>
      </c>
      <c r="AG3356" s="147"/>
      <c r="AH3356" s="13"/>
      <c r="AI3356" s="50">
        <v>2.480330723337838</v>
      </c>
      <c r="AJ3356" s="50">
        <v>3.5711396128957009</v>
      </c>
      <c r="AK3356" s="50">
        <v>0</v>
      </c>
      <c r="AL3356" s="50">
        <v>0</v>
      </c>
      <c r="AM3356" s="50"/>
      <c r="AN3356" s="50"/>
      <c r="AO3356" s="50"/>
      <c r="AP3356" s="50"/>
      <c r="AQ3356" s="50"/>
      <c r="AR3356" s="50"/>
      <c r="AS3356" s="50"/>
      <c r="AT3356" s="50"/>
      <c r="AU3356" s="50"/>
      <c r="AV3356" s="50"/>
      <c r="AW3356" s="50"/>
      <c r="AX3356" s="50">
        <f t="shared" si="1067"/>
        <v>6.0514703362335389</v>
      </c>
      <c r="AY3356" s="50"/>
      <c r="AZ3356" s="50">
        <f t="shared" si="1057"/>
        <v>141.13161258722886</v>
      </c>
      <c r="BA3356" s="50">
        <f t="shared" si="1058"/>
        <v>228.80924548295513</v>
      </c>
      <c r="BB3356" s="50">
        <f t="shared" si="1059"/>
        <v>236.80883910609475</v>
      </c>
      <c r="BC3356" s="17">
        <f t="shared" si="1060"/>
        <v>19819</v>
      </c>
      <c r="BD3356" s="50">
        <f t="shared" si="1061"/>
        <v>6.0514703362335389</v>
      </c>
      <c r="BE3356" s="50">
        <f t="shared" si="1062"/>
        <v>141.13161258722886</v>
      </c>
      <c r="BF3356" s="50">
        <f t="shared" si="1068"/>
        <v>230.84638996802033</v>
      </c>
      <c r="BG3356" s="50"/>
      <c r="BH3356" s="17">
        <f t="shared" si="1063"/>
        <v>0</v>
      </c>
      <c r="BI3356" s="17">
        <f t="shared" si="1071"/>
        <v>3356</v>
      </c>
      <c r="BJ3356" s="17">
        <f t="shared" si="1069"/>
        <v>3356</v>
      </c>
      <c r="BK3356" s="150">
        <f t="shared" si="1070"/>
        <v>29830</v>
      </c>
      <c r="BL3356" s="50" t="e">
        <f t="shared" ca="1" si="1064"/>
        <v>#NAME?</v>
      </c>
      <c r="BM3356" s="50" t="e">
        <f t="shared" ca="1" si="1065"/>
        <v>#NAME?</v>
      </c>
      <c r="BN3356" s="50" t="e">
        <f t="shared" ca="1" si="1066"/>
        <v>#NAME?</v>
      </c>
    </row>
    <row r="3357" spans="1:66" x14ac:dyDescent="0.35">
      <c r="A3357" s="48">
        <v>29831</v>
      </c>
      <c r="B3357" s="17">
        <v>1981</v>
      </c>
      <c r="C3357" s="17">
        <v>9</v>
      </c>
      <c r="D3357" s="17">
        <v>245</v>
      </c>
      <c r="E3357" s="17">
        <v>2</v>
      </c>
      <c r="F3357" s="17">
        <v>4</v>
      </c>
      <c r="G3357" s="50">
        <v>5.9</v>
      </c>
      <c r="H3357" s="32">
        <v>2.0180952876452802</v>
      </c>
      <c r="I3357" s="50">
        <v>13.5</v>
      </c>
      <c r="J3357" s="13">
        <v>1.3</v>
      </c>
      <c r="K3357" s="13">
        <f t="shared" si="1052"/>
        <v>1.3</v>
      </c>
      <c r="L3357" s="13">
        <f t="shared" si="1053"/>
        <v>0</v>
      </c>
      <c r="M3357" s="13" t="e">
        <f ca="1">CalcTable[[#This Row],[IWC]]-AE3356</f>
        <v>#NAME?</v>
      </c>
      <c r="N3357" s="13" t="e">
        <f ca="1">IF(CalcTable[[#This Row],[Day of Year]]&lt;123,FCAP,AE3356)</f>
        <v>#NAME?</v>
      </c>
      <c r="O3357" s="17" t="e">
        <f ca="1">IF(IRR_DRIP,5,COUNTIF('IDET Wind Values'!C3341:G3341,"&lt;="&amp;IRR_MAXWIND))</f>
        <v>#NAME?</v>
      </c>
      <c r="P3357" s="13" t="e">
        <f ca="1">CalcTable[[#This Row],[ET_o]]*KL</f>
        <v>#NAME?</v>
      </c>
      <c r="Q3357" s="13" t="e">
        <f ca="1">IF(WILTPT&lt;=0,1,MAX(0,MIN(1,(CalcTable[[#This Row],[IWC]]-WILTPT)/(MAD-WILTPT))))</f>
        <v>#NAME?</v>
      </c>
      <c r="R3357" s="13" t="e">
        <f ca="1">CalcTable[[#This Row],[ETMult]]*CalcTable[[#This Row],[ETb]]</f>
        <v>#NAME?</v>
      </c>
      <c r="S3357" s="13" t="b">
        <f>INDEX(IRR_LIST,CalcTable[[#This Row],[Day of Week]]+1)</f>
        <v>0</v>
      </c>
      <c r="T3357" s="13">
        <f t="shared" ca="1" si="1054"/>
        <v>3.4</v>
      </c>
      <c r="U3357" s="13" t="b">
        <f ca="1">IF(CalcTable[[#This Row],[IrrPrecip]]&gt;=IC_MM,FALSE,TRUE)</f>
        <v>1</v>
      </c>
      <c r="V3357" s="13" t="b">
        <f t="shared" si="1055"/>
        <v>1</v>
      </c>
      <c r="W3357" s="13" t="e">
        <f ca="1">IF(AND(IRR_DRIP=FALSE,CalcTable[[#This Row],[IrrHours]]&lt;=0),FALSE,TRUE)</f>
        <v>#NAME?</v>
      </c>
      <c r="X3357" s="13" t="e">
        <f ca="1">AND(CalcTable[[#This Row],[IrrDay]],CalcTable[[#This Row],[IrrRain]],CalcTable[[#This Row],[IrrWarm]],CalcTable[[#This Row],[IrrWindy]])</f>
        <v>#NAME?</v>
      </c>
      <c r="Y3357" s="13" t="e">
        <f t="shared" ca="1" si="1056"/>
        <v>#NAME?</v>
      </c>
      <c r="Z3357" s="13" t="e">
        <f ca="1">CalcTable[[#This Row],[IrrHours]]/5</f>
        <v>#NAME?</v>
      </c>
      <c r="AA3357" s="13" t="e">
        <f ca="1">IF(CalcTable[[#This Row],[IrrFlag]]=FALSE,0,MAX(0,CalcTable[[#This Row],[VolRednWind]]*(FCAP*IRR_TARGET-CalcTable[[#This Row],[IWC]])))</f>
        <v>#NAME?</v>
      </c>
      <c r="AB3357" s="13" t="e">
        <f ca="1">CalcTable[[#This Row],[IWC]]+CalcTable[[#This Row],[Eff Precip]]+CalcTable[[#This Row],[IrrAmt]]-CalcTable[[#This Row],[AET]]</f>
        <v>#NAME?</v>
      </c>
      <c r="AC3357" s="13" t="e">
        <f ca="1">IF(CalcTable[[#This Row],[PWC]]&gt;FCAP,MIN(24*PERC,MIN(SAT,CalcTable[[#This Row],[PWC]])-FCAP),0)</f>
        <v>#NAME?</v>
      </c>
      <c r="AD3357" s="13" t="e">
        <f ca="1">IF(CalcTable[[#This Row],[PWC]]&gt;SAT,CalcTable[[#This Row],[PWC]]-SAT,0)</f>
        <v>#NAME?</v>
      </c>
      <c r="AE3357" s="13" t="e">
        <f ca="1">CalcTable[[#This Row],[PWC]]-CalcTable[[#This Row],[PercAmt]]-CalcTable[[#This Row],[Runoff]]</f>
        <v>#NAME?</v>
      </c>
      <c r="AF3357" s="13" t="e">
        <f ca="1">CalcTable[[#This Row],[IrrAmt]]/1000*CUR_IRR_AREA*10000/IRR_EFF</f>
        <v>#NAME?</v>
      </c>
      <c r="AG3357" s="147"/>
      <c r="AH3357" s="13"/>
      <c r="AI3357" s="50">
        <v>0</v>
      </c>
      <c r="AJ3357" s="50">
        <v>0</v>
      </c>
      <c r="AK3357" s="50">
        <v>0</v>
      </c>
      <c r="AL3357" s="50">
        <v>4.2355636545685655</v>
      </c>
      <c r="AM3357" s="50"/>
      <c r="AN3357" s="50"/>
      <c r="AO3357" s="50"/>
      <c r="AP3357" s="50"/>
      <c r="AQ3357" s="50"/>
      <c r="AR3357" s="50"/>
      <c r="AS3357" s="50"/>
      <c r="AT3357" s="50"/>
      <c r="AU3357" s="50"/>
      <c r="AV3357" s="50"/>
      <c r="AW3357" s="50"/>
      <c r="AX3357" s="50">
        <f t="shared" si="1067"/>
        <v>4.2355636545685655</v>
      </c>
      <c r="AY3357" s="50"/>
      <c r="AZ3357" s="50">
        <f t="shared" si="1057"/>
        <v>124.24320053401127</v>
      </c>
      <c r="BA3357" s="50">
        <f t="shared" si="1058"/>
        <v>191.29508653649356</v>
      </c>
      <c r="BB3357" s="50">
        <f t="shared" si="1059"/>
        <v>197.21142941906552</v>
      </c>
      <c r="BC3357" s="17">
        <f t="shared" si="1060"/>
        <v>19819</v>
      </c>
      <c r="BD3357" s="50">
        <f t="shared" si="1061"/>
        <v>4.2355636545685655</v>
      </c>
      <c r="BE3357" s="50">
        <f t="shared" si="1062"/>
        <v>124.24320053401127</v>
      </c>
      <c r="BF3357" s="50">
        <f t="shared" si="1068"/>
        <v>203.22232415237562</v>
      </c>
      <c r="BG3357" s="50"/>
      <c r="BH3357" s="17">
        <f t="shared" si="1063"/>
        <v>0</v>
      </c>
      <c r="BI3357" s="17">
        <f t="shared" si="1071"/>
        <v>3357</v>
      </c>
      <c r="BJ3357" s="17">
        <f t="shared" si="1069"/>
        <v>3357</v>
      </c>
      <c r="BK3357" s="150">
        <f t="shared" si="1070"/>
        <v>29831</v>
      </c>
      <c r="BL3357" s="50" t="e">
        <f t="shared" ca="1" si="1064"/>
        <v>#NAME?</v>
      </c>
      <c r="BM3357" s="50" t="e">
        <f t="shared" ca="1" si="1065"/>
        <v>#NAME?</v>
      </c>
      <c r="BN3357" s="50" t="e">
        <f t="shared" ca="1" si="1066"/>
        <v>#NAME?</v>
      </c>
    </row>
    <row r="3358" spans="1:66" x14ac:dyDescent="0.35">
      <c r="A3358" s="48">
        <v>29832</v>
      </c>
      <c r="B3358" s="17">
        <v>1981</v>
      </c>
      <c r="C3358" s="17">
        <v>9</v>
      </c>
      <c r="D3358" s="17">
        <v>246</v>
      </c>
      <c r="E3358" s="17">
        <v>3</v>
      </c>
      <c r="F3358" s="17">
        <v>5</v>
      </c>
      <c r="G3358" s="50">
        <v>6.7</v>
      </c>
      <c r="H3358" s="32">
        <v>3.4476379427640538</v>
      </c>
      <c r="I3358" s="50">
        <v>20.333333333333332</v>
      </c>
      <c r="J3358" s="13">
        <v>0</v>
      </c>
      <c r="K3358" s="13">
        <f t="shared" si="1052"/>
        <v>0</v>
      </c>
      <c r="L3358" s="13">
        <f t="shared" si="1053"/>
        <v>0</v>
      </c>
      <c r="M3358" s="13" t="e">
        <f ca="1">CalcTable[[#This Row],[IWC]]-AE3357</f>
        <v>#NAME?</v>
      </c>
      <c r="N3358" s="13" t="e">
        <f ca="1">IF(CalcTable[[#This Row],[Day of Year]]&lt;123,FCAP,AE3357)</f>
        <v>#NAME?</v>
      </c>
      <c r="O3358" s="17" t="e">
        <f ca="1">IF(IRR_DRIP,5,COUNTIF('IDET Wind Values'!C3342:G3342,"&lt;="&amp;IRR_MAXWIND))</f>
        <v>#NAME?</v>
      </c>
      <c r="P3358" s="13" t="e">
        <f ca="1">CalcTable[[#This Row],[ET_o]]*KL</f>
        <v>#NAME?</v>
      </c>
      <c r="Q3358" s="13" t="e">
        <f ca="1">IF(WILTPT&lt;=0,1,MAX(0,MIN(1,(CalcTable[[#This Row],[IWC]]-WILTPT)/(MAD-WILTPT))))</f>
        <v>#NAME?</v>
      </c>
      <c r="R3358" s="13" t="e">
        <f ca="1">CalcTable[[#This Row],[ETMult]]*CalcTable[[#This Row],[ETb]]</f>
        <v>#NAME?</v>
      </c>
      <c r="S3358" s="13" t="b">
        <f>INDEX(IRR_LIST,CalcTable[[#This Row],[Day of Week]]+1)</f>
        <v>1</v>
      </c>
      <c r="T3358" s="13">
        <f t="shared" ca="1" si="1054"/>
        <v>4.7</v>
      </c>
      <c r="U3358" s="13" t="b">
        <f ca="1">IF(CalcTable[[#This Row],[IrrPrecip]]&gt;=IC_MM,FALSE,TRUE)</f>
        <v>1</v>
      </c>
      <c r="V3358" s="13" t="b">
        <f t="shared" si="1055"/>
        <v>1</v>
      </c>
      <c r="W3358" s="13" t="e">
        <f ca="1">IF(AND(IRR_DRIP=FALSE,CalcTable[[#This Row],[IrrHours]]&lt;=0),FALSE,TRUE)</f>
        <v>#NAME?</v>
      </c>
      <c r="X3358" s="13" t="e">
        <f ca="1">AND(CalcTable[[#This Row],[IrrDay]],CalcTable[[#This Row],[IrrRain]],CalcTable[[#This Row],[IrrWarm]],CalcTable[[#This Row],[IrrWindy]])</f>
        <v>#NAME?</v>
      </c>
      <c r="Y3358" s="13" t="e">
        <f t="shared" ca="1" si="1056"/>
        <v>#NAME?</v>
      </c>
      <c r="Z3358" s="13" t="e">
        <f ca="1">CalcTable[[#This Row],[IrrHours]]/5</f>
        <v>#NAME?</v>
      </c>
      <c r="AA3358" s="13" t="e">
        <f ca="1">IF(CalcTable[[#This Row],[IrrFlag]]=FALSE,0,MAX(0,CalcTable[[#This Row],[VolRednWind]]*(FCAP*IRR_TARGET-CalcTable[[#This Row],[IWC]])))</f>
        <v>#NAME?</v>
      </c>
      <c r="AB3358" s="13" t="e">
        <f ca="1">CalcTable[[#This Row],[IWC]]+CalcTable[[#This Row],[Eff Precip]]+CalcTable[[#This Row],[IrrAmt]]-CalcTable[[#This Row],[AET]]</f>
        <v>#NAME?</v>
      </c>
      <c r="AC3358" s="13" t="e">
        <f ca="1">IF(CalcTable[[#This Row],[PWC]]&gt;FCAP,MIN(24*PERC,MIN(SAT,CalcTable[[#This Row],[PWC]])-FCAP),0)</f>
        <v>#NAME?</v>
      </c>
      <c r="AD3358" s="13" t="e">
        <f ca="1">IF(CalcTable[[#This Row],[PWC]]&gt;SAT,CalcTable[[#This Row],[PWC]]-SAT,0)</f>
        <v>#NAME?</v>
      </c>
      <c r="AE3358" s="13" t="e">
        <f ca="1">CalcTable[[#This Row],[PWC]]-CalcTable[[#This Row],[PercAmt]]-CalcTable[[#This Row],[Runoff]]</f>
        <v>#NAME?</v>
      </c>
      <c r="AF3358" s="13" t="e">
        <f ca="1">CalcTable[[#This Row],[IrrAmt]]/1000*CUR_IRR_AREA*10000/IRR_EFF</f>
        <v>#NAME?</v>
      </c>
      <c r="AG3358" s="147"/>
      <c r="AH3358" s="13"/>
      <c r="AI3358" s="50">
        <v>7.6807006485699185</v>
      </c>
      <c r="AJ3358" s="50">
        <v>10.911674609794877</v>
      </c>
      <c r="AK3358" s="50">
        <v>0</v>
      </c>
      <c r="AL3358" s="50">
        <v>0</v>
      </c>
      <c r="AM3358" s="50"/>
      <c r="AN3358" s="50"/>
      <c r="AO3358" s="50"/>
      <c r="AP3358" s="50"/>
      <c r="AQ3358" s="50"/>
      <c r="AR3358" s="50"/>
      <c r="AS3358" s="50"/>
      <c r="AT3358" s="50"/>
      <c r="AU3358" s="50"/>
      <c r="AV3358" s="50"/>
      <c r="AW3358" s="50"/>
      <c r="AX3358" s="50">
        <f t="shared" si="1067"/>
        <v>18.592375258364797</v>
      </c>
      <c r="AY3358" s="50"/>
      <c r="AZ3358" s="50">
        <f t="shared" si="1057"/>
        <v>432.72606473300857</v>
      </c>
      <c r="BA3358" s="50">
        <f t="shared" si="1058"/>
        <v>701.43392991231053</v>
      </c>
      <c r="BB3358" s="50">
        <f t="shared" si="1059"/>
        <v>725.94806228120819</v>
      </c>
      <c r="BC3358" s="17">
        <f t="shared" si="1060"/>
        <v>19819</v>
      </c>
      <c r="BD3358" s="50">
        <f t="shared" si="1061"/>
        <v>18.592375258364797</v>
      </c>
      <c r="BE3358" s="50">
        <f t="shared" si="1062"/>
        <v>432.72606473300857</v>
      </c>
      <c r="BF3358" s="50">
        <f t="shared" si="1068"/>
        <v>707.80208670075342</v>
      </c>
      <c r="BG3358" s="50"/>
      <c r="BH3358" s="17">
        <f t="shared" si="1063"/>
        <v>0</v>
      </c>
      <c r="BI3358" s="17">
        <f t="shared" si="1071"/>
        <v>3358</v>
      </c>
      <c r="BJ3358" s="17">
        <f t="shared" si="1069"/>
        <v>3358</v>
      </c>
      <c r="BK3358" s="150">
        <f t="shared" si="1070"/>
        <v>29832</v>
      </c>
      <c r="BL3358" s="50" t="e">
        <f t="shared" ca="1" si="1064"/>
        <v>#NAME?</v>
      </c>
      <c r="BM3358" s="50" t="e">
        <f t="shared" ca="1" si="1065"/>
        <v>#NAME?</v>
      </c>
      <c r="BN3358" s="50" t="e">
        <f t="shared" ca="1" si="1066"/>
        <v>#NAME?</v>
      </c>
    </row>
    <row r="3359" spans="1:66" x14ac:dyDescent="0.35">
      <c r="A3359" s="48">
        <v>29833</v>
      </c>
      <c r="B3359" s="17">
        <v>1981</v>
      </c>
      <c r="C3359" s="17">
        <v>9</v>
      </c>
      <c r="D3359" s="17">
        <v>247</v>
      </c>
      <c r="E3359" s="17">
        <v>4</v>
      </c>
      <c r="F3359" s="17">
        <v>6</v>
      </c>
      <c r="G3359" s="50">
        <v>6.7</v>
      </c>
      <c r="H3359" s="32">
        <v>2.5041198006925329</v>
      </c>
      <c r="I3359" s="50">
        <v>7.666666666666667</v>
      </c>
      <c r="J3359" s="13">
        <v>4</v>
      </c>
      <c r="K3359" s="13">
        <f t="shared" si="1052"/>
        <v>4</v>
      </c>
      <c r="L3359" s="13">
        <f t="shared" si="1053"/>
        <v>0</v>
      </c>
      <c r="M3359" s="13" t="e">
        <f ca="1">CalcTable[[#This Row],[IWC]]-AE3358</f>
        <v>#NAME?</v>
      </c>
      <c r="N3359" s="13" t="e">
        <f ca="1">IF(CalcTable[[#This Row],[Day of Year]]&lt;123,FCAP,AE3358)</f>
        <v>#NAME?</v>
      </c>
      <c r="O3359" s="17" t="e">
        <f ca="1">IF(IRR_DRIP,5,COUNTIF('IDET Wind Values'!C3343:G3343,"&lt;="&amp;IRR_MAXWIND))</f>
        <v>#NAME?</v>
      </c>
      <c r="P3359" s="13" t="e">
        <f ca="1">CalcTable[[#This Row],[ET_o]]*KL</f>
        <v>#NAME?</v>
      </c>
      <c r="Q3359" s="13" t="e">
        <f ca="1">IF(WILTPT&lt;=0,1,MAX(0,MIN(1,(CalcTable[[#This Row],[IWC]]-WILTPT)/(MAD-WILTPT))))</f>
        <v>#NAME?</v>
      </c>
      <c r="R3359" s="13" t="e">
        <f ca="1">CalcTable[[#This Row],[ETMult]]*CalcTable[[#This Row],[ETb]]</f>
        <v>#NAME?</v>
      </c>
      <c r="S3359" s="13" t="b">
        <f>INDEX(IRR_LIST,CalcTable[[#This Row],[Day of Week]]+1)</f>
        <v>0</v>
      </c>
      <c r="T3359" s="13">
        <f t="shared" ca="1" si="1054"/>
        <v>1.3</v>
      </c>
      <c r="U3359" s="13" t="b">
        <f ca="1">IF(CalcTable[[#This Row],[IrrPrecip]]&gt;=IC_MM,FALSE,TRUE)</f>
        <v>1</v>
      </c>
      <c r="V3359" s="13" t="b">
        <f t="shared" si="1055"/>
        <v>1</v>
      </c>
      <c r="W3359" s="13" t="e">
        <f ca="1">IF(AND(IRR_DRIP=FALSE,CalcTable[[#This Row],[IrrHours]]&lt;=0),FALSE,TRUE)</f>
        <v>#NAME?</v>
      </c>
      <c r="X3359" s="13" t="e">
        <f ca="1">AND(CalcTable[[#This Row],[IrrDay]],CalcTable[[#This Row],[IrrRain]],CalcTable[[#This Row],[IrrWarm]],CalcTable[[#This Row],[IrrWindy]])</f>
        <v>#NAME?</v>
      </c>
      <c r="Y3359" s="13" t="e">
        <f t="shared" ca="1" si="1056"/>
        <v>#NAME?</v>
      </c>
      <c r="Z3359" s="13" t="e">
        <f ca="1">CalcTable[[#This Row],[IrrHours]]/5</f>
        <v>#NAME?</v>
      </c>
      <c r="AA3359" s="13" t="e">
        <f ca="1">IF(CalcTable[[#This Row],[IrrFlag]]=FALSE,0,MAX(0,CalcTable[[#This Row],[VolRednWind]]*(FCAP*IRR_TARGET-CalcTable[[#This Row],[IWC]])))</f>
        <v>#NAME?</v>
      </c>
      <c r="AB3359" s="13" t="e">
        <f ca="1">CalcTable[[#This Row],[IWC]]+CalcTable[[#This Row],[Eff Precip]]+CalcTable[[#This Row],[IrrAmt]]-CalcTable[[#This Row],[AET]]</f>
        <v>#NAME?</v>
      </c>
      <c r="AC3359" s="13" t="e">
        <f ca="1">IF(CalcTable[[#This Row],[PWC]]&gt;FCAP,MIN(24*PERC,MIN(SAT,CalcTable[[#This Row],[PWC]])-FCAP),0)</f>
        <v>#NAME?</v>
      </c>
      <c r="AD3359" s="13" t="e">
        <f ca="1">IF(CalcTable[[#This Row],[PWC]]&gt;SAT,CalcTable[[#This Row],[PWC]]-SAT,0)</f>
        <v>#NAME?</v>
      </c>
      <c r="AE3359" s="13" t="e">
        <f ca="1">CalcTable[[#This Row],[PWC]]-CalcTable[[#This Row],[PercAmt]]-CalcTable[[#This Row],[Runoff]]</f>
        <v>#NAME?</v>
      </c>
      <c r="AF3359" s="13" t="e">
        <f ca="1">CalcTable[[#This Row],[IrrAmt]]/1000*CUR_IRR_AREA*10000/IRR_EFF</f>
        <v>#NAME?</v>
      </c>
      <c r="AG3359" s="147"/>
      <c r="AH3359" s="13"/>
      <c r="AI3359" s="50">
        <v>0</v>
      </c>
      <c r="AJ3359" s="50">
        <v>0</v>
      </c>
      <c r="AK3359" s="50">
        <v>0</v>
      </c>
      <c r="AL3359" s="50">
        <v>4.1762008685202296</v>
      </c>
      <c r="AM3359" s="50"/>
      <c r="AN3359" s="50"/>
      <c r="AO3359" s="50"/>
      <c r="AP3359" s="50"/>
      <c r="AQ3359" s="50"/>
      <c r="AR3359" s="50"/>
      <c r="AS3359" s="50"/>
      <c r="AT3359" s="50"/>
      <c r="AU3359" s="50"/>
      <c r="AV3359" s="50"/>
      <c r="AW3359" s="50"/>
      <c r="AX3359" s="50">
        <f t="shared" si="1067"/>
        <v>4.1762008685202296</v>
      </c>
      <c r="AY3359" s="50"/>
      <c r="AZ3359" s="50">
        <f t="shared" si="1057"/>
        <v>122.50189214326008</v>
      </c>
      <c r="BA3359" s="50">
        <f t="shared" si="1058"/>
        <v>188.61402441105125</v>
      </c>
      <c r="BB3359" s="50">
        <f t="shared" si="1059"/>
        <v>194.44744784644459</v>
      </c>
      <c r="BC3359" s="17">
        <f t="shared" si="1060"/>
        <v>19819</v>
      </c>
      <c r="BD3359" s="50">
        <f t="shared" si="1061"/>
        <v>4.1762008685202296</v>
      </c>
      <c r="BE3359" s="50">
        <f t="shared" si="1062"/>
        <v>122.50189214326008</v>
      </c>
      <c r="BF3359" s="50">
        <f t="shared" si="1068"/>
        <v>200.37409795799633</v>
      </c>
      <c r="BG3359" s="50"/>
      <c r="BH3359" s="17">
        <f t="shared" si="1063"/>
        <v>0</v>
      </c>
      <c r="BI3359" s="17">
        <f t="shared" si="1071"/>
        <v>3359</v>
      </c>
      <c r="BJ3359" s="17">
        <f t="shared" si="1069"/>
        <v>3359</v>
      </c>
      <c r="BK3359" s="150">
        <f t="shared" si="1070"/>
        <v>29833</v>
      </c>
      <c r="BL3359" s="50" t="e">
        <f t="shared" ca="1" si="1064"/>
        <v>#NAME?</v>
      </c>
      <c r="BM3359" s="50" t="e">
        <f t="shared" ca="1" si="1065"/>
        <v>#NAME?</v>
      </c>
      <c r="BN3359" s="50" t="e">
        <f t="shared" ca="1" si="1066"/>
        <v>#NAME?</v>
      </c>
    </row>
    <row r="3360" spans="1:66" x14ac:dyDescent="0.35">
      <c r="A3360" s="48">
        <v>29834</v>
      </c>
      <c r="B3360" s="17">
        <v>1981</v>
      </c>
      <c r="C3360" s="17">
        <v>9</v>
      </c>
      <c r="D3360" s="17">
        <v>248</v>
      </c>
      <c r="E3360" s="17">
        <v>5</v>
      </c>
      <c r="F3360" s="17">
        <v>7</v>
      </c>
      <c r="G3360" s="50">
        <v>7.2</v>
      </c>
      <c r="H3360" s="32">
        <v>2.6401011971616519</v>
      </c>
      <c r="I3360" s="50">
        <v>14.5</v>
      </c>
      <c r="J3360" s="13">
        <v>0</v>
      </c>
      <c r="K3360" s="13">
        <f t="shared" si="1052"/>
        <v>0</v>
      </c>
      <c r="L3360" s="13">
        <f t="shared" si="1053"/>
        <v>0</v>
      </c>
      <c r="M3360" s="13" t="e">
        <f ca="1">CalcTable[[#This Row],[IWC]]-AE3359</f>
        <v>#NAME?</v>
      </c>
      <c r="N3360" s="13" t="e">
        <f ca="1">IF(CalcTable[[#This Row],[Day of Year]]&lt;123,FCAP,AE3359)</f>
        <v>#NAME?</v>
      </c>
      <c r="O3360" s="17" t="e">
        <f ca="1">IF(IRR_DRIP,5,COUNTIF('IDET Wind Values'!C3344:G3344,"&lt;="&amp;IRR_MAXWIND))</f>
        <v>#NAME?</v>
      </c>
      <c r="P3360" s="13" t="e">
        <f ca="1">CalcTable[[#This Row],[ET_o]]*KL</f>
        <v>#NAME?</v>
      </c>
      <c r="Q3360" s="13" t="e">
        <f ca="1">IF(WILTPT&lt;=0,1,MAX(0,MIN(1,(CalcTable[[#This Row],[IWC]]-WILTPT)/(MAD-WILTPT))))</f>
        <v>#NAME?</v>
      </c>
      <c r="R3360" s="13" t="e">
        <f ca="1">CalcTable[[#This Row],[ETMult]]*CalcTable[[#This Row],[ETb]]</f>
        <v>#NAME?</v>
      </c>
      <c r="S3360" s="13" t="b">
        <f>INDEX(IRR_LIST,CalcTable[[#This Row],[Day of Week]]+1)</f>
        <v>0</v>
      </c>
      <c r="T3360" s="13">
        <f t="shared" ca="1" si="1054"/>
        <v>4</v>
      </c>
      <c r="U3360" s="13" t="b">
        <f ca="1">IF(CalcTable[[#This Row],[IrrPrecip]]&gt;=IC_MM,FALSE,TRUE)</f>
        <v>1</v>
      </c>
      <c r="V3360" s="13" t="b">
        <f t="shared" si="1055"/>
        <v>1</v>
      </c>
      <c r="W3360" s="13" t="e">
        <f ca="1">IF(AND(IRR_DRIP=FALSE,CalcTable[[#This Row],[IrrHours]]&lt;=0),FALSE,TRUE)</f>
        <v>#NAME?</v>
      </c>
      <c r="X3360" s="13" t="e">
        <f ca="1">AND(CalcTable[[#This Row],[IrrDay]],CalcTable[[#This Row],[IrrRain]],CalcTable[[#This Row],[IrrWarm]],CalcTable[[#This Row],[IrrWindy]])</f>
        <v>#NAME?</v>
      </c>
      <c r="Y3360" s="13" t="e">
        <f t="shared" ca="1" si="1056"/>
        <v>#NAME?</v>
      </c>
      <c r="Z3360" s="13" t="e">
        <f ca="1">CalcTable[[#This Row],[IrrHours]]/5</f>
        <v>#NAME?</v>
      </c>
      <c r="AA3360" s="13" t="e">
        <f ca="1">IF(CalcTable[[#This Row],[IrrFlag]]=FALSE,0,MAX(0,CalcTable[[#This Row],[VolRednWind]]*(FCAP*IRR_TARGET-CalcTable[[#This Row],[IWC]])))</f>
        <v>#NAME?</v>
      </c>
      <c r="AB3360" s="13" t="e">
        <f ca="1">CalcTable[[#This Row],[IWC]]+CalcTable[[#This Row],[Eff Precip]]+CalcTable[[#This Row],[IrrAmt]]-CalcTable[[#This Row],[AET]]</f>
        <v>#NAME?</v>
      </c>
      <c r="AC3360" s="13" t="e">
        <f ca="1">IF(CalcTable[[#This Row],[PWC]]&gt;FCAP,MIN(24*PERC,MIN(SAT,CalcTable[[#This Row],[PWC]])-FCAP),0)</f>
        <v>#NAME?</v>
      </c>
      <c r="AD3360" s="13" t="e">
        <f ca="1">IF(CalcTable[[#This Row],[PWC]]&gt;SAT,CalcTable[[#This Row],[PWC]]-SAT,0)</f>
        <v>#NAME?</v>
      </c>
      <c r="AE3360" s="13" t="e">
        <f ca="1">CalcTable[[#This Row],[PWC]]-CalcTable[[#This Row],[PercAmt]]-CalcTable[[#This Row],[Runoff]]</f>
        <v>#NAME?</v>
      </c>
      <c r="AF3360" s="13" t="e">
        <f ca="1">CalcTable[[#This Row],[IrrAmt]]/1000*CUR_IRR_AREA*10000/IRR_EFF</f>
        <v>#NAME?</v>
      </c>
      <c r="AG3360" s="147"/>
      <c r="AH3360" s="13"/>
      <c r="AI3360" s="50">
        <v>0</v>
      </c>
      <c r="AJ3360" s="50">
        <v>0</v>
      </c>
      <c r="AK3360" s="50">
        <v>9.4455030212162452</v>
      </c>
      <c r="AL3360" s="50">
        <v>0</v>
      </c>
      <c r="AM3360" s="50"/>
      <c r="AN3360" s="50"/>
      <c r="AO3360" s="50"/>
      <c r="AP3360" s="50"/>
      <c r="AQ3360" s="50"/>
      <c r="AR3360" s="50"/>
      <c r="AS3360" s="50"/>
      <c r="AT3360" s="50"/>
      <c r="AU3360" s="50"/>
      <c r="AV3360" s="50"/>
      <c r="AW3360" s="50"/>
      <c r="AX3360" s="50">
        <f t="shared" si="1067"/>
        <v>9.4455030212162452</v>
      </c>
      <c r="AY3360" s="50"/>
      <c r="AZ3360" s="50">
        <f t="shared" si="1057"/>
        <v>138.53404431117161</v>
      </c>
      <c r="BA3360" s="50">
        <f t="shared" si="1058"/>
        <v>213.29844917751817</v>
      </c>
      <c r="BB3360" s="50">
        <f t="shared" si="1059"/>
        <v>219.89530843043116</v>
      </c>
      <c r="BC3360" s="17">
        <f t="shared" si="1060"/>
        <v>19819</v>
      </c>
      <c r="BD3360" s="50">
        <f t="shared" si="1061"/>
        <v>9.4455030212162452</v>
      </c>
      <c r="BE3360" s="50">
        <f t="shared" si="1062"/>
        <v>138.53404431117161</v>
      </c>
      <c r="BF3360" s="50">
        <f t="shared" si="1068"/>
        <v>226.59759518540102</v>
      </c>
      <c r="BG3360" s="50"/>
      <c r="BH3360" s="17">
        <f t="shared" si="1063"/>
        <v>0</v>
      </c>
      <c r="BI3360" s="17">
        <f t="shared" si="1071"/>
        <v>3360</v>
      </c>
      <c r="BJ3360" s="17">
        <f t="shared" si="1069"/>
        <v>3360</v>
      </c>
      <c r="BK3360" s="150">
        <f t="shared" si="1070"/>
        <v>29834</v>
      </c>
      <c r="BL3360" s="50" t="e">
        <f t="shared" ca="1" si="1064"/>
        <v>#NAME?</v>
      </c>
      <c r="BM3360" s="50" t="e">
        <f t="shared" ca="1" si="1065"/>
        <v>#NAME?</v>
      </c>
      <c r="BN3360" s="50" t="e">
        <f t="shared" ca="1" si="1066"/>
        <v>#NAME?</v>
      </c>
    </row>
    <row r="3361" spans="1:66" x14ac:dyDescent="0.35">
      <c r="A3361" s="48">
        <v>29835</v>
      </c>
      <c r="B3361" s="17">
        <v>1981</v>
      </c>
      <c r="C3361" s="17">
        <v>9</v>
      </c>
      <c r="D3361" s="17">
        <v>249</v>
      </c>
      <c r="E3361" s="17">
        <v>6</v>
      </c>
      <c r="F3361" s="17">
        <v>1</v>
      </c>
      <c r="G3361" s="50">
        <v>7</v>
      </c>
      <c r="H3361" s="32">
        <v>3.520849991420167</v>
      </c>
      <c r="I3361" s="50">
        <v>6.166666666666667</v>
      </c>
      <c r="J3361" s="13">
        <v>0</v>
      </c>
      <c r="K3361" s="13">
        <f t="shared" si="1052"/>
        <v>0</v>
      </c>
      <c r="L3361" s="13">
        <f t="shared" si="1053"/>
        <v>0</v>
      </c>
      <c r="M3361" s="13" t="e">
        <f ca="1">CalcTable[[#This Row],[IWC]]-AE3360</f>
        <v>#NAME?</v>
      </c>
      <c r="N3361" s="13" t="e">
        <f ca="1">IF(CalcTable[[#This Row],[Day of Year]]&lt;123,FCAP,AE3360)</f>
        <v>#NAME?</v>
      </c>
      <c r="O3361" s="17" t="e">
        <f ca="1">IF(IRR_DRIP,5,COUNTIF('IDET Wind Values'!C3345:G3345,"&lt;="&amp;IRR_MAXWIND))</f>
        <v>#NAME?</v>
      </c>
      <c r="P3361" s="13" t="e">
        <f ca="1">CalcTable[[#This Row],[ET_o]]*KL</f>
        <v>#NAME?</v>
      </c>
      <c r="Q3361" s="13" t="e">
        <f ca="1">IF(WILTPT&lt;=0,1,MAX(0,MIN(1,(CalcTable[[#This Row],[IWC]]-WILTPT)/(MAD-WILTPT))))</f>
        <v>#NAME?</v>
      </c>
      <c r="R3361" s="13" t="e">
        <f ca="1">CalcTable[[#This Row],[ETMult]]*CalcTable[[#This Row],[ETb]]</f>
        <v>#NAME?</v>
      </c>
      <c r="S3361" s="13" t="b">
        <f>INDEX(IRR_LIST,CalcTable[[#This Row],[Day of Week]]+1)</f>
        <v>1</v>
      </c>
      <c r="T3361" s="13">
        <f t="shared" ca="1" si="1054"/>
        <v>4</v>
      </c>
      <c r="U3361" s="13" t="b">
        <f ca="1">IF(CalcTable[[#This Row],[IrrPrecip]]&gt;=IC_MM,FALSE,TRUE)</f>
        <v>1</v>
      </c>
      <c r="V3361" s="13" t="b">
        <f t="shared" si="1055"/>
        <v>1</v>
      </c>
      <c r="W3361" s="13" t="e">
        <f ca="1">IF(AND(IRR_DRIP=FALSE,CalcTable[[#This Row],[IrrHours]]&lt;=0),FALSE,TRUE)</f>
        <v>#NAME?</v>
      </c>
      <c r="X3361" s="13" t="e">
        <f ca="1">AND(CalcTable[[#This Row],[IrrDay]],CalcTable[[#This Row],[IrrRain]],CalcTable[[#This Row],[IrrWarm]],CalcTable[[#This Row],[IrrWindy]])</f>
        <v>#NAME?</v>
      </c>
      <c r="Y3361" s="13" t="e">
        <f t="shared" ca="1" si="1056"/>
        <v>#NAME?</v>
      </c>
      <c r="Z3361" s="13" t="e">
        <f ca="1">CalcTable[[#This Row],[IrrHours]]/5</f>
        <v>#NAME?</v>
      </c>
      <c r="AA3361" s="13" t="e">
        <f ca="1">IF(CalcTable[[#This Row],[IrrFlag]]=FALSE,0,MAX(0,CalcTable[[#This Row],[VolRednWind]]*(FCAP*IRR_TARGET-CalcTable[[#This Row],[IWC]])))</f>
        <v>#NAME?</v>
      </c>
      <c r="AB3361" s="13" t="e">
        <f ca="1">CalcTable[[#This Row],[IWC]]+CalcTable[[#This Row],[Eff Precip]]+CalcTable[[#This Row],[IrrAmt]]-CalcTable[[#This Row],[AET]]</f>
        <v>#NAME?</v>
      </c>
      <c r="AC3361" s="13" t="e">
        <f ca="1">IF(CalcTable[[#This Row],[PWC]]&gt;FCAP,MIN(24*PERC,MIN(SAT,CalcTable[[#This Row],[PWC]])-FCAP),0)</f>
        <v>#NAME?</v>
      </c>
      <c r="AD3361" s="13" t="e">
        <f ca="1">IF(CalcTable[[#This Row],[PWC]]&gt;SAT,CalcTable[[#This Row],[PWC]]-SAT,0)</f>
        <v>#NAME?</v>
      </c>
      <c r="AE3361" s="13" t="e">
        <f ca="1">CalcTable[[#This Row],[PWC]]-CalcTable[[#This Row],[PercAmt]]-CalcTable[[#This Row],[Runoff]]</f>
        <v>#NAME?</v>
      </c>
      <c r="AF3361" s="13" t="e">
        <f ca="1">CalcTable[[#This Row],[IrrAmt]]/1000*CUR_IRR_AREA*10000/IRR_EFF</f>
        <v>#NAME?</v>
      </c>
      <c r="AG3361" s="147"/>
      <c r="AH3361" s="13"/>
      <c r="AI3361" s="50">
        <v>8.2159069366094695</v>
      </c>
      <c r="AJ3361" s="50">
        <v>10.631000798636819</v>
      </c>
      <c r="AK3361" s="50">
        <v>0</v>
      </c>
      <c r="AL3361" s="50">
        <v>0</v>
      </c>
      <c r="AM3361" s="50"/>
      <c r="AN3361" s="50"/>
      <c r="AO3361" s="50"/>
      <c r="AP3361" s="50"/>
      <c r="AQ3361" s="50"/>
      <c r="AR3361" s="50"/>
      <c r="AS3361" s="50"/>
      <c r="AT3361" s="50"/>
      <c r="AU3361" s="50"/>
      <c r="AV3361" s="50"/>
      <c r="AW3361" s="50"/>
      <c r="AX3361" s="50">
        <f t="shared" si="1067"/>
        <v>18.84690773524629</v>
      </c>
      <c r="AY3361" s="50"/>
      <c r="AZ3361" s="50">
        <f t="shared" si="1057"/>
        <v>432.34265849695231</v>
      </c>
      <c r="BA3361" s="50">
        <f t="shared" si="1058"/>
        <v>699.93886993047386</v>
      </c>
      <c r="BB3361" s="50">
        <f t="shared" si="1059"/>
        <v>724.33421862682872</v>
      </c>
      <c r="BC3361" s="17">
        <f t="shared" si="1060"/>
        <v>19819</v>
      </c>
      <c r="BD3361" s="50">
        <f t="shared" si="1061"/>
        <v>18.84690773524629</v>
      </c>
      <c r="BE3361" s="50">
        <f t="shared" si="1062"/>
        <v>432.34265849695231</v>
      </c>
      <c r="BF3361" s="50">
        <f t="shared" si="1068"/>
        <v>707.17495615315829</v>
      </c>
      <c r="BG3361" s="50"/>
      <c r="BH3361" s="17">
        <f t="shared" si="1063"/>
        <v>0</v>
      </c>
      <c r="BI3361" s="17">
        <f t="shared" si="1071"/>
        <v>3361</v>
      </c>
      <c r="BJ3361" s="17">
        <f t="shared" si="1069"/>
        <v>3361</v>
      </c>
      <c r="BK3361" s="150">
        <f t="shared" si="1070"/>
        <v>29835</v>
      </c>
      <c r="BL3361" s="50" t="e">
        <f t="shared" ca="1" si="1064"/>
        <v>#NAME?</v>
      </c>
      <c r="BM3361" s="50" t="e">
        <f t="shared" ca="1" si="1065"/>
        <v>#NAME?</v>
      </c>
      <c r="BN3361" s="50" t="e">
        <f t="shared" ca="1" si="1066"/>
        <v>#NAME?</v>
      </c>
    </row>
    <row r="3362" spans="1:66" x14ac:dyDescent="0.35">
      <c r="A3362" s="48">
        <v>29836</v>
      </c>
      <c r="B3362" s="17">
        <v>1981</v>
      </c>
      <c r="C3362" s="17">
        <v>9</v>
      </c>
      <c r="D3362" s="17">
        <v>250</v>
      </c>
      <c r="E3362" s="17">
        <v>7</v>
      </c>
      <c r="F3362" s="17">
        <v>2</v>
      </c>
      <c r="G3362" s="50">
        <v>8.1</v>
      </c>
      <c r="H3362" s="32">
        <v>4.3430520997273447</v>
      </c>
      <c r="I3362" s="50">
        <v>3.5</v>
      </c>
      <c r="J3362" s="13">
        <v>0</v>
      </c>
      <c r="K3362" s="13">
        <f t="shared" si="1052"/>
        <v>0</v>
      </c>
      <c r="L3362" s="13">
        <f t="shared" si="1053"/>
        <v>0</v>
      </c>
      <c r="M3362" s="13" t="e">
        <f ca="1">CalcTable[[#This Row],[IWC]]-AE3361</f>
        <v>#NAME?</v>
      </c>
      <c r="N3362" s="13" t="e">
        <f ca="1">IF(CalcTable[[#This Row],[Day of Year]]&lt;123,FCAP,AE3361)</f>
        <v>#NAME?</v>
      </c>
      <c r="O3362" s="17" t="e">
        <f ca="1">IF(IRR_DRIP,5,COUNTIF('IDET Wind Values'!C3346:G3346,"&lt;="&amp;IRR_MAXWIND))</f>
        <v>#NAME?</v>
      </c>
      <c r="P3362" s="13" t="e">
        <f ca="1">CalcTable[[#This Row],[ET_o]]*KL</f>
        <v>#NAME?</v>
      </c>
      <c r="Q3362" s="13" t="e">
        <f ca="1">IF(WILTPT&lt;=0,1,MAX(0,MIN(1,(CalcTable[[#This Row],[IWC]]-WILTPT)/(MAD-WILTPT))))</f>
        <v>#NAME?</v>
      </c>
      <c r="R3362" s="13" t="e">
        <f ca="1">CalcTable[[#This Row],[ETMult]]*CalcTable[[#This Row],[ETb]]</f>
        <v>#NAME?</v>
      </c>
      <c r="S3362" s="13" t="b">
        <f>INDEX(IRR_LIST,CalcTable[[#This Row],[Day of Week]]+1)</f>
        <v>0</v>
      </c>
      <c r="T3362" s="13">
        <f t="shared" ca="1" si="1054"/>
        <v>0</v>
      </c>
      <c r="U3362" s="13" t="b">
        <f ca="1">IF(CalcTable[[#This Row],[IrrPrecip]]&gt;=IC_MM,FALSE,TRUE)</f>
        <v>1</v>
      </c>
      <c r="V3362" s="13" t="b">
        <f t="shared" si="1055"/>
        <v>1</v>
      </c>
      <c r="W3362" s="13" t="e">
        <f ca="1">IF(AND(IRR_DRIP=FALSE,CalcTable[[#This Row],[IrrHours]]&lt;=0),FALSE,TRUE)</f>
        <v>#NAME?</v>
      </c>
      <c r="X3362" s="13" t="e">
        <f ca="1">AND(CalcTable[[#This Row],[IrrDay]],CalcTable[[#This Row],[IrrRain]],CalcTable[[#This Row],[IrrWarm]],CalcTable[[#This Row],[IrrWindy]])</f>
        <v>#NAME?</v>
      </c>
      <c r="Y3362" s="13" t="e">
        <f t="shared" ca="1" si="1056"/>
        <v>#NAME?</v>
      </c>
      <c r="Z3362" s="13" t="e">
        <f ca="1">CalcTable[[#This Row],[IrrHours]]/5</f>
        <v>#NAME?</v>
      </c>
      <c r="AA3362" s="13" t="e">
        <f ca="1">IF(CalcTable[[#This Row],[IrrFlag]]=FALSE,0,MAX(0,CalcTable[[#This Row],[VolRednWind]]*(FCAP*IRR_TARGET-CalcTable[[#This Row],[IWC]])))</f>
        <v>#NAME?</v>
      </c>
      <c r="AB3362" s="13" t="e">
        <f ca="1">CalcTable[[#This Row],[IWC]]+CalcTable[[#This Row],[Eff Precip]]+CalcTable[[#This Row],[IrrAmt]]-CalcTable[[#This Row],[AET]]</f>
        <v>#NAME?</v>
      </c>
      <c r="AC3362" s="13" t="e">
        <f ca="1">IF(CalcTable[[#This Row],[PWC]]&gt;FCAP,MIN(24*PERC,MIN(SAT,CalcTable[[#This Row],[PWC]])-FCAP),0)</f>
        <v>#NAME?</v>
      </c>
      <c r="AD3362" s="13" t="e">
        <f ca="1">IF(CalcTable[[#This Row],[PWC]]&gt;SAT,CalcTable[[#This Row],[PWC]]-SAT,0)</f>
        <v>#NAME?</v>
      </c>
      <c r="AE3362" s="13" t="e">
        <f ca="1">CalcTable[[#This Row],[PWC]]-CalcTable[[#This Row],[PercAmt]]-CalcTable[[#This Row],[Runoff]]</f>
        <v>#NAME?</v>
      </c>
      <c r="AF3362" s="13" t="e">
        <f ca="1">CalcTable[[#This Row],[IrrAmt]]/1000*CUR_IRR_AREA*10000/IRR_EFF</f>
        <v>#NAME?</v>
      </c>
      <c r="AG3362" s="147"/>
      <c r="AH3362" s="13"/>
      <c r="AI3362" s="50">
        <v>0</v>
      </c>
      <c r="AJ3362" s="50">
        <v>0</v>
      </c>
      <c r="AK3362" s="50">
        <v>2.9186804971686584</v>
      </c>
      <c r="AL3362" s="50">
        <v>5.6685231537200025</v>
      </c>
      <c r="AM3362" s="50"/>
      <c r="AN3362" s="50"/>
      <c r="AO3362" s="50"/>
      <c r="AP3362" s="50"/>
      <c r="AQ3362" s="50"/>
      <c r="AR3362" s="50"/>
      <c r="AS3362" s="50"/>
      <c r="AT3362" s="50"/>
      <c r="AU3362" s="50"/>
      <c r="AV3362" s="50"/>
      <c r="AW3362" s="50"/>
      <c r="AX3362" s="50">
        <f t="shared" si="1067"/>
        <v>8.5872036508886609</v>
      </c>
      <c r="AY3362" s="50"/>
      <c r="AZ3362" s="50">
        <f t="shared" si="1057"/>
        <v>209.0839931342604</v>
      </c>
      <c r="BA3362" s="50">
        <f t="shared" si="1058"/>
        <v>321.92297355592473</v>
      </c>
      <c r="BB3362" s="50">
        <f t="shared" si="1059"/>
        <v>331.87935418136573</v>
      </c>
      <c r="BC3362" s="17">
        <f t="shared" si="1060"/>
        <v>19819</v>
      </c>
      <c r="BD3362" s="50">
        <f t="shared" si="1061"/>
        <v>8.5872036508886609</v>
      </c>
      <c r="BE3362" s="50">
        <f t="shared" si="1062"/>
        <v>209.0839931342604</v>
      </c>
      <c r="BF3362" s="50">
        <f t="shared" si="1068"/>
        <v>341.99485239574187</v>
      </c>
      <c r="BG3362" s="50"/>
      <c r="BH3362" s="17">
        <f t="shared" si="1063"/>
        <v>0</v>
      </c>
      <c r="BI3362" s="17">
        <f t="shared" si="1071"/>
        <v>3362</v>
      </c>
      <c r="BJ3362" s="17">
        <f t="shared" si="1069"/>
        <v>3362</v>
      </c>
      <c r="BK3362" s="150">
        <f t="shared" si="1070"/>
        <v>29836</v>
      </c>
      <c r="BL3362" s="50" t="e">
        <f t="shared" ca="1" si="1064"/>
        <v>#NAME?</v>
      </c>
      <c r="BM3362" s="50" t="e">
        <f t="shared" ca="1" si="1065"/>
        <v>#NAME?</v>
      </c>
      <c r="BN3362" s="50" t="e">
        <f t="shared" ca="1" si="1066"/>
        <v>#NAME?</v>
      </c>
    </row>
    <row r="3363" spans="1:66" x14ac:dyDescent="0.35">
      <c r="A3363" s="48">
        <v>29837</v>
      </c>
      <c r="B3363" s="17">
        <v>1981</v>
      </c>
      <c r="C3363" s="17">
        <v>9</v>
      </c>
      <c r="D3363" s="17">
        <v>251</v>
      </c>
      <c r="E3363" s="17">
        <v>8</v>
      </c>
      <c r="F3363" s="17">
        <v>3</v>
      </c>
      <c r="G3363" s="50">
        <v>12.3</v>
      </c>
      <c r="H3363" s="32">
        <v>5.7005241153498938</v>
      </c>
      <c r="I3363" s="50">
        <v>11</v>
      </c>
      <c r="J3363" s="13">
        <v>0</v>
      </c>
      <c r="K3363" s="13">
        <f t="shared" si="1052"/>
        <v>0</v>
      </c>
      <c r="L3363" s="13">
        <f t="shared" si="1053"/>
        <v>0</v>
      </c>
      <c r="M3363" s="13" t="e">
        <f ca="1">CalcTable[[#This Row],[IWC]]-AE3362</f>
        <v>#NAME?</v>
      </c>
      <c r="N3363" s="13" t="e">
        <f ca="1">IF(CalcTable[[#This Row],[Day of Year]]&lt;123,FCAP,AE3362)</f>
        <v>#NAME?</v>
      </c>
      <c r="O3363" s="17" t="e">
        <f ca="1">IF(IRR_DRIP,5,COUNTIF('IDET Wind Values'!C3347:G3347,"&lt;="&amp;IRR_MAXWIND))</f>
        <v>#NAME?</v>
      </c>
      <c r="P3363" s="13" t="e">
        <f ca="1">CalcTable[[#This Row],[ET_o]]*KL</f>
        <v>#NAME?</v>
      </c>
      <c r="Q3363" s="13" t="e">
        <f ca="1">IF(WILTPT&lt;=0,1,MAX(0,MIN(1,(CalcTable[[#This Row],[IWC]]-WILTPT)/(MAD-WILTPT))))</f>
        <v>#NAME?</v>
      </c>
      <c r="R3363" s="13" t="e">
        <f ca="1">CalcTable[[#This Row],[ETMult]]*CalcTable[[#This Row],[ETb]]</f>
        <v>#NAME?</v>
      </c>
      <c r="S3363" s="13" t="b">
        <f>INDEX(IRR_LIST,CalcTable[[#This Row],[Day of Week]]+1)</f>
        <v>1</v>
      </c>
      <c r="T3363" s="13">
        <f t="shared" ca="1" si="1054"/>
        <v>0</v>
      </c>
      <c r="U3363" s="13" t="b">
        <f ca="1">IF(CalcTable[[#This Row],[IrrPrecip]]&gt;=IC_MM,FALSE,TRUE)</f>
        <v>1</v>
      </c>
      <c r="V3363" s="13" t="b">
        <f t="shared" si="1055"/>
        <v>1</v>
      </c>
      <c r="W3363" s="13" t="e">
        <f ca="1">IF(AND(IRR_DRIP=FALSE,CalcTable[[#This Row],[IrrHours]]&lt;=0),FALSE,TRUE)</f>
        <v>#NAME?</v>
      </c>
      <c r="X3363" s="13" t="e">
        <f ca="1">AND(CalcTable[[#This Row],[IrrDay]],CalcTable[[#This Row],[IrrRain]],CalcTable[[#This Row],[IrrWarm]],CalcTable[[#This Row],[IrrWindy]])</f>
        <v>#NAME?</v>
      </c>
      <c r="Y3363" s="13" t="e">
        <f t="shared" ca="1" si="1056"/>
        <v>#NAME?</v>
      </c>
      <c r="Z3363" s="13" t="e">
        <f ca="1">CalcTable[[#This Row],[IrrHours]]/5</f>
        <v>#NAME?</v>
      </c>
      <c r="AA3363" s="13" t="e">
        <f ca="1">IF(CalcTable[[#This Row],[IrrFlag]]=FALSE,0,MAX(0,CalcTable[[#This Row],[VolRednWind]]*(FCAP*IRR_TARGET-CalcTable[[#This Row],[IWC]])))</f>
        <v>#NAME?</v>
      </c>
      <c r="AB3363" s="13" t="e">
        <f ca="1">CalcTable[[#This Row],[IWC]]+CalcTable[[#This Row],[Eff Precip]]+CalcTable[[#This Row],[IrrAmt]]-CalcTable[[#This Row],[AET]]</f>
        <v>#NAME?</v>
      </c>
      <c r="AC3363" s="13" t="e">
        <f ca="1">IF(CalcTable[[#This Row],[PWC]]&gt;FCAP,MIN(24*PERC,MIN(SAT,CalcTable[[#This Row],[PWC]])-FCAP),0)</f>
        <v>#NAME?</v>
      </c>
      <c r="AD3363" s="13" t="e">
        <f ca="1">IF(CalcTable[[#This Row],[PWC]]&gt;SAT,CalcTable[[#This Row],[PWC]]-SAT,0)</f>
        <v>#NAME?</v>
      </c>
      <c r="AE3363" s="13" t="e">
        <f ca="1">CalcTable[[#This Row],[PWC]]-CalcTable[[#This Row],[PercAmt]]-CalcTable[[#This Row],[Runoff]]</f>
        <v>#NAME?</v>
      </c>
      <c r="AF3363" s="13" t="e">
        <f ca="1">CalcTable[[#This Row],[IrrAmt]]/1000*CUR_IRR_AREA*10000/IRR_EFF</f>
        <v>#NAME?</v>
      </c>
      <c r="AG3363" s="147"/>
      <c r="AH3363" s="13"/>
      <c r="AI3363" s="50">
        <v>1.511741639591125</v>
      </c>
      <c r="AJ3363" s="50">
        <v>1.9712272939618289</v>
      </c>
      <c r="AK3363" s="50">
        <v>0</v>
      </c>
      <c r="AL3363" s="50">
        <v>0</v>
      </c>
      <c r="AM3363" s="50"/>
      <c r="AN3363" s="50"/>
      <c r="AO3363" s="50"/>
      <c r="AP3363" s="50"/>
      <c r="AQ3363" s="50"/>
      <c r="AR3363" s="50"/>
      <c r="AS3363" s="50"/>
      <c r="AT3363" s="50"/>
      <c r="AU3363" s="50"/>
      <c r="AV3363" s="50"/>
      <c r="AW3363" s="50"/>
      <c r="AX3363" s="50">
        <f t="shared" si="1067"/>
        <v>3.4829689335529537</v>
      </c>
      <c r="AY3363" s="50"/>
      <c r="AZ3363" s="50">
        <f t="shared" si="1057"/>
        <v>79.994878003550156</v>
      </c>
      <c r="BA3363" s="50">
        <f t="shared" si="1058"/>
        <v>129.52085618868861</v>
      </c>
      <c r="BB3363" s="50">
        <f t="shared" si="1059"/>
        <v>134.03615156724041</v>
      </c>
      <c r="BC3363" s="17">
        <f t="shared" si="1060"/>
        <v>19819</v>
      </c>
      <c r="BD3363" s="50">
        <f t="shared" si="1061"/>
        <v>3.4829689335529537</v>
      </c>
      <c r="BE3363" s="50">
        <f t="shared" si="1062"/>
        <v>79.994878003550156</v>
      </c>
      <c r="BF3363" s="50">
        <f t="shared" si="1068"/>
        <v>130.8461546249122</v>
      </c>
      <c r="BG3363" s="50"/>
      <c r="BH3363" s="17">
        <f t="shared" si="1063"/>
        <v>0</v>
      </c>
      <c r="BI3363" s="17">
        <f t="shared" si="1071"/>
        <v>3363</v>
      </c>
      <c r="BJ3363" s="17">
        <f t="shared" si="1069"/>
        <v>3363</v>
      </c>
      <c r="BK3363" s="150">
        <f t="shared" si="1070"/>
        <v>29837</v>
      </c>
      <c r="BL3363" s="50" t="e">
        <f t="shared" ca="1" si="1064"/>
        <v>#NAME?</v>
      </c>
      <c r="BM3363" s="50" t="e">
        <f t="shared" ca="1" si="1065"/>
        <v>#NAME?</v>
      </c>
      <c r="BN3363" s="50" t="e">
        <f t="shared" ca="1" si="1066"/>
        <v>#NAME?</v>
      </c>
    </row>
    <row r="3364" spans="1:66" x14ac:dyDescent="0.35">
      <c r="A3364" s="48">
        <v>29838</v>
      </c>
      <c r="B3364" s="17">
        <v>1981</v>
      </c>
      <c r="C3364" s="17">
        <v>9</v>
      </c>
      <c r="D3364" s="17">
        <v>252</v>
      </c>
      <c r="E3364" s="17">
        <v>9</v>
      </c>
      <c r="F3364" s="17">
        <v>4</v>
      </c>
      <c r="G3364" s="50">
        <v>13.8</v>
      </c>
      <c r="H3364" s="32">
        <v>5.941016513216355</v>
      </c>
      <c r="I3364" s="50">
        <v>13</v>
      </c>
      <c r="J3364" s="13">
        <v>0</v>
      </c>
      <c r="K3364" s="13">
        <f t="shared" si="1052"/>
        <v>0</v>
      </c>
      <c r="L3364" s="13">
        <f t="shared" si="1053"/>
        <v>0</v>
      </c>
      <c r="M3364" s="13" t="e">
        <f ca="1">CalcTable[[#This Row],[IWC]]-AE3363</f>
        <v>#NAME?</v>
      </c>
      <c r="N3364" s="13" t="e">
        <f ca="1">IF(CalcTable[[#This Row],[Day of Year]]&lt;123,FCAP,AE3363)</f>
        <v>#NAME?</v>
      </c>
      <c r="O3364" s="17" t="e">
        <f ca="1">IF(IRR_DRIP,5,COUNTIF('IDET Wind Values'!C3348:G3348,"&lt;="&amp;IRR_MAXWIND))</f>
        <v>#NAME?</v>
      </c>
      <c r="P3364" s="13" t="e">
        <f ca="1">CalcTable[[#This Row],[ET_o]]*KL</f>
        <v>#NAME?</v>
      </c>
      <c r="Q3364" s="13" t="e">
        <f ca="1">IF(WILTPT&lt;=0,1,MAX(0,MIN(1,(CalcTable[[#This Row],[IWC]]-WILTPT)/(MAD-WILTPT))))</f>
        <v>#NAME?</v>
      </c>
      <c r="R3364" s="13" t="e">
        <f ca="1">CalcTable[[#This Row],[ETMult]]*CalcTable[[#This Row],[ETb]]</f>
        <v>#NAME?</v>
      </c>
      <c r="S3364" s="13" t="b">
        <f>INDEX(IRR_LIST,CalcTable[[#This Row],[Day of Week]]+1)</f>
        <v>0</v>
      </c>
      <c r="T3364" s="13">
        <f t="shared" ca="1" si="1054"/>
        <v>0</v>
      </c>
      <c r="U3364" s="13" t="b">
        <f ca="1">IF(CalcTable[[#This Row],[IrrPrecip]]&gt;=IC_MM,FALSE,TRUE)</f>
        <v>1</v>
      </c>
      <c r="V3364" s="13" t="b">
        <f t="shared" si="1055"/>
        <v>1</v>
      </c>
      <c r="W3364" s="13" t="e">
        <f ca="1">IF(AND(IRR_DRIP=FALSE,CalcTable[[#This Row],[IrrHours]]&lt;=0),FALSE,TRUE)</f>
        <v>#NAME?</v>
      </c>
      <c r="X3364" s="13" t="e">
        <f ca="1">AND(CalcTable[[#This Row],[IrrDay]],CalcTable[[#This Row],[IrrRain]],CalcTable[[#This Row],[IrrWarm]],CalcTable[[#This Row],[IrrWindy]])</f>
        <v>#NAME?</v>
      </c>
      <c r="Y3364" s="13" t="e">
        <f t="shared" ca="1" si="1056"/>
        <v>#NAME?</v>
      </c>
      <c r="Z3364" s="13" t="e">
        <f ca="1">CalcTable[[#This Row],[IrrHours]]/5</f>
        <v>#NAME?</v>
      </c>
      <c r="AA3364" s="13" t="e">
        <f ca="1">IF(CalcTable[[#This Row],[IrrFlag]]=FALSE,0,MAX(0,CalcTable[[#This Row],[VolRednWind]]*(FCAP*IRR_TARGET-CalcTable[[#This Row],[IWC]])))</f>
        <v>#NAME?</v>
      </c>
      <c r="AB3364" s="13" t="e">
        <f ca="1">CalcTable[[#This Row],[IWC]]+CalcTable[[#This Row],[Eff Precip]]+CalcTable[[#This Row],[IrrAmt]]-CalcTable[[#This Row],[AET]]</f>
        <v>#NAME?</v>
      </c>
      <c r="AC3364" s="13" t="e">
        <f ca="1">IF(CalcTable[[#This Row],[PWC]]&gt;FCAP,MIN(24*PERC,MIN(SAT,CalcTable[[#This Row],[PWC]])-FCAP),0)</f>
        <v>#NAME?</v>
      </c>
      <c r="AD3364" s="13" t="e">
        <f ca="1">IF(CalcTable[[#This Row],[PWC]]&gt;SAT,CalcTable[[#This Row],[PWC]]-SAT,0)</f>
        <v>#NAME?</v>
      </c>
      <c r="AE3364" s="13" t="e">
        <f ca="1">CalcTable[[#This Row],[PWC]]-CalcTable[[#This Row],[PercAmt]]-CalcTable[[#This Row],[Runoff]]</f>
        <v>#NAME?</v>
      </c>
      <c r="AF3364" s="13" t="e">
        <f ca="1">CalcTable[[#This Row],[IrrAmt]]/1000*CUR_IRR_AREA*10000/IRR_EFF</f>
        <v>#NAME?</v>
      </c>
      <c r="AG3364" s="147"/>
      <c r="AH3364" s="13"/>
      <c r="AI3364" s="50">
        <v>0</v>
      </c>
      <c r="AJ3364" s="50">
        <v>0</v>
      </c>
      <c r="AK3364" s="50">
        <v>1.493950783280984</v>
      </c>
      <c r="AL3364" s="50">
        <v>5.52396691829248</v>
      </c>
      <c r="AM3364" s="50"/>
      <c r="AN3364" s="50"/>
      <c r="AO3364" s="50"/>
      <c r="AP3364" s="50"/>
      <c r="AQ3364" s="50"/>
      <c r="AR3364" s="50"/>
      <c r="AS3364" s="50"/>
      <c r="AT3364" s="50"/>
      <c r="AU3364" s="50"/>
      <c r="AV3364" s="50"/>
      <c r="AW3364" s="50"/>
      <c r="AX3364" s="50">
        <f t="shared" si="1067"/>
        <v>7.017917701573464</v>
      </c>
      <c r="AY3364" s="50"/>
      <c r="AZ3364" s="50">
        <f t="shared" si="1057"/>
        <v>183.94764109136719</v>
      </c>
      <c r="BA3364" s="50">
        <f t="shared" si="1058"/>
        <v>283.22097120416851</v>
      </c>
      <c r="BB3364" s="50">
        <f t="shared" si="1059"/>
        <v>291.98038268470987</v>
      </c>
      <c r="BC3364" s="17">
        <f t="shared" si="1060"/>
        <v>19819</v>
      </c>
      <c r="BD3364" s="50">
        <f t="shared" si="1061"/>
        <v>7.017917701573464</v>
      </c>
      <c r="BE3364" s="50">
        <f t="shared" si="1062"/>
        <v>183.94764109136719</v>
      </c>
      <c r="BF3364" s="50">
        <f t="shared" si="1068"/>
        <v>300.87978242882889</v>
      </c>
      <c r="BG3364" s="50"/>
      <c r="BH3364" s="17">
        <f t="shared" si="1063"/>
        <v>0</v>
      </c>
      <c r="BI3364" s="17">
        <f t="shared" si="1071"/>
        <v>3364</v>
      </c>
      <c r="BJ3364" s="17">
        <f t="shared" si="1069"/>
        <v>3364</v>
      </c>
      <c r="BK3364" s="150">
        <f t="shared" si="1070"/>
        <v>29838</v>
      </c>
      <c r="BL3364" s="50" t="e">
        <f t="shared" ca="1" si="1064"/>
        <v>#NAME?</v>
      </c>
      <c r="BM3364" s="50" t="e">
        <f t="shared" ca="1" si="1065"/>
        <v>#NAME?</v>
      </c>
      <c r="BN3364" s="50" t="e">
        <f t="shared" ca="1" si="1066"/>
        <v>#NAME?</v>
      </c>
    </row>
    <row r="3365" spans="1:66" x14ac:dyDescent="0.35">
      <c r="A3365" s="48">
        <v>29839</v>
      </c>
      <c r="B3365" s="17">
        <v>1981</v>
      </c>
      <c r="C3365" s="17">
        <v>9</v>
      </c>
      <c r="D3365" s="17">
        <v>253</v>
      </c>
      <c r="E3365" s="17">
        <v>10</v>
      </c>
      <c r="F3365" s="17">
        <v>5</v>
      </c>
      <c r="G3365" s="50">
        <v>8.6999999999999993</v>
      </c>
      <c r="H3365" s="32">
        <v>4.275687207755186</v>
      </c>
      <c r="I3365" s="50">
        <v>14.166666666666666</v>
      </c>
      <c r="J3365" s="13">
        <v>0.2</v>
      </c>
      <c r="K3365" s="13">
        <f t="shared" si="1052"/>
        <v>0.2</v>
      </c>
      <c r="L3365" s="13">
        <f t="shared" si="1053"/>
        <v>0</v>
      </c>
      <c r="M3365" s="13" t="e">
        <f ca="1">CalcTable[[#This Row],[IWC]]-AE3364</f>
        <v>#NAME?</v>
      </c>
      <c r="N3365" s="13" t="e">
        <f ca="1">IF(CalcTable[[#This Row],[Day of Year]]&lt;123,FCAP,AE3364)</f>
        <v>#NAME?</v>
      </c>
      <c r="O3365" s="17" t="e">
        <f ca="1">IF(IRR_DRIP,5,COUNTIF('IDET Wind Values'!C3349:G3349,"&lt;="&amp;IRR_MAXWIND))</f>
        <v>#NAME?</v>
      </c>
      <c r="P3365" s="13" t="e">
        <f ca="1">CalcTable[[#This Row],[ET_o]]*KL</f>
        <v>#NAME?</v>
      </c>
      <c r="Q3365" s="13" t="e">
        <f ca="1">IF(WILTPT&lt;=0,1,MAX(0,MIN(1,(CalcTable[[#This Row],[IWC]]-WILTPT)/(MAD-WILTPT))))</f>
        <v>#NAME?</v>
      </c>
      <c r="R3365" s="13" t="e">
        <f ca="1">CalcTable[[#This Row],[ETMult]]*CalcTable[[#This Row],[ETb]]</f>
        <v>#NAME?</v>
      </c>
      <c r="S3365" s="13" t="b">
        <f>INDEX(IRR_LIST,CalcTable[[#This Row],[Day of Week]]+1)</f>
        <v>1</v>
      </c>
      <c r="T3365" s="13">
        <f t="shared" ca="1" si="1054"/>
        <v>0</v>
      </c>
      <c r="U3365" s="13" t="b">
        <f ca="1">IF(CalcTable[[#This Row],[IrrPrecip]]&gt;=IC_MM,FALSE,TRUE)</f>
        <v>1</v>
      </c>
      <c r="V3365" s="13" t="b">
        <f t="shared" si="1055"/>
        <v>1</v>
      </c>
      <c r="W3365" s="13" t="e">
        <f ca="1">IF(AND(IRR_DRIP=FALSE,CalcTable[[#This Row],[IrrHours]]&lt;=0),FALSE,TRUE)</f>
        <v>#NAME?</v>
      </c>
      <c r="X3365" s="13" t="e">
        <f ca="1">AND(CalcTable[[#This Row],[IrrDay]],CalcTable[[#This Row],[IrrRain]],CalcTable[[#This Row],[IrrWarm]],CalcTable[[#This Row],[IrrWindy]])</f>
        <v>#NAME?</v>
      </c>
      <c r="Y3365" s="13" t="e">
        <f t="shared" ca="1" si="1056"/>
        <v>#NAME?</v>
      </c>
      <c r="Z3365" s="13" t="e">
        <f ca="1">CalcTable[[#This Row],[IrrHours]]/5</f>
        <v>#NAME?</v>
      </c>
      <c r="AA3365" s="13" t="e">
        <f ca="1">IF(CalcTable[[#This Row],[IrrFlag]]=FALSE,0,MAX(0,CalcTable[[#This Row],[VolRednWind]]*(FCAP*IRR_TARGET-CalcTable[[#This Row],[IWC]])))</f>
        <v>#NAME?</v>
      </c>
      <c r="AB3365" s="13" t="e">
        <f ca="1">CalcTable[[#This Row],[IWC]]+CalcTable[[#This Row],[Eff Precip]]+CalcTable[[#This Row],[IrrAmt]]-CalcTable[[#This Row],[AET]]</f>
        <v>#NAME?</v>
      </c>
      <c r="AC3365" s="13" t="e">
        <f ca="1">IF(CalcTable[[#This Row],[PWC]]&gt;FCAP,MIN(24*PERC,MIN(SAT,CalcTable[[#This Row],[PWC]])-FCAP),0)</f>
        <v>#NAME?</v>
      </c>
      <c r="AD3365" s="13" t="e">
        <f ca="1">IF(CalcTable[[#This Row],[PWC]]&gt;SAT,CalcTable[[#This Row],[PWC]]-SAT,0)</f>
        <v>#NAME?</v>
      </c>
      <c r="AE3365" s="13" t="e">
        <f ca="1">CalcTable[[#This Row],[PWC]]-CalcTable[[#This Row],[PercAmt]]-CalcTable[[#This Row],[Runoff]]</f>
        <v>#NAME?</v>
      </c>
      <c r="AF3365" s="13" t="e">
        <f ca="1">CalcTable[[#This Row],[IrrAmt]]/1000*CUR_IRR_AREA*10000/IRR_EFF</f>
        <v>#NAME?</v>
      </c>
      <c r="AG3365" s="147"/>
      <c r="AH3365" s="13"/>
      <c r="AI3365" s="50">
        <v>8.5176269990165228</v>
      </c>
      <c r="AJ3365" s="50">
        <v>9.62039256950621</v>
      </c>
      <c r="AK3365" s="50">
        <v>0</v>
      </c>
      <c r="AL3365" s="50">
        <v>0</v>
      </c>
      <c r="AM3365" s="50"/>
      <c r="AN3365" s="50"/>
      <c r="AO3365" s="50"/>
      <c r="AP3365" s="50"/>
      <c r="AQ3365" s="50"/>
      <c r="AR3365" s="50"/>
      <c r="AS3365" s="50"/>
      <c r="AT3365" s="50"/>
      <c r="AU3365" s="50"/>
      <c r="AV3365" s="50"/>
      <c r="AW3365" s="50"/>
      <c r="AX3365" s="50">
        <f t="shared" si="1067"/>
        <v>18.138019568522733</v>
      </c>
      <c r="AY3365" s="50"/>
      <c r="AZ3365" s="50">
        <f t="shared" si="1057"/>
        <v>407.12337802442454</v>
      </c>
      <c r="BA3365" s="50">
        <f t="shared" si="1058"/>
        <v>657.85154587581906</v>
      </c>
      <c r="BB3365" s="50">
        <f t="shared" si="1059"/>
        <v>680.68401664912915</v>
      </c>
      <c r="BC3365" s="17">
        <f t="shared" si="1060"/>
        <v>19819</v>
      </c>
      <c r="BD3365" s="50">
        <f t="shared" si="1061"/>
        <v>18.138019568522733</v>
      </c>
      <c r="BE3365" s="50">
        <f t="shared" si="1062"/>
        <v>407.12337802442454</v>
      </c>
      <c r="BF3365" s="50">
        <f t="shared" si="1068"/>
        <v>665.92424167502691</v>
      </c>
      <c r="BG3365" s="50"/>
      <c r="BH3365" s="17">
        <f t="shared" si="1063"/>
        <v>0</v>
      </c>
      <c r="BI3365" s="17">
        <f t="shared" si="1071"/>
        <v>3365</v>
      </c>
      <c r="BJ3365" s="17">
        <f t="shared" si="1069"/>
        <v>3365</v>
      </c>
      <c r="BK3365" s="150">
        <f t="shared" si="1070"/>
        <v>29839</v>
      </c>
      <c r="BL3365" s="50" t="e">
        <f t="shared" ca="1" si="1064"/>
        <v>#NAME?</v>
      </c>
      <c r="BM3365" s="50" t="e">
        <f t="shared" ca="1" si="1065"/>
        <v>#NAME?</v>
      </c>
      <c r="BN3365" s="50" t="e">
        <f t="shared" ca="1" si="1066"/>
        <v>#NAME?</v>
      </c>
    </row>
    <row r="3366" spans="1:66" x14ac:dyDescent="0.35">
      <c r="A3366" s="48">
        <v>29840</v>
      </c>
      <c r="B3366" s="17">
        <v>1981</v>
      </c>
      <c r="C3366" s="17">
        <v>9</v>
      </c>
      <c r="D3366" s="17">
        <v>254</v>
      </c>
      <c r="E3366" s="17">
        <v>11</v>
      </c>
      <c r="F3366" s="17">
        <v>6</v>
      </c>
      <c r="G3366" s="50">
        <v>9.9</v>
      </c>
      <c r="H3366" s="32">
        <v>5.0546617171254917</v>
      </c>
      <c r="I3366" s="50">
        <v>10</v>
      </c>
      <c r="J3366" s="13">
        <v>0</v>
      </c>
      <c r="K3366" s="13">
        <f t="shared" si="1052"/>
        <v>0</v>
      </c>
      <c r="L3366" s="13">
        <f t="shared" si="1053"/>
        <v>0</v>
      </c>
      <c r="M3366" s="13" t="e">
        <f ca="1">CalcTable[[#This Row],[IWC]]-AE3365</f>
        <v>#NAME?</v>
      </c>
      <c r="N3366" s="13" t="e">
        <f ca="1">IF(CalcTable[[#This Row],[Day of Year]]&lt;123,FCAP,AE3365)</f>
        <v>#NAME?</v>
      </c>
      <c r="O3366" s="17" t="e">
        <f ca="1">IF(IRR_DRIP,5,COUNTIF('IDET Wind Values'!C3350:G3350,"&lt;="&amp;IRR_MAXWIND))</f>
        <v>#NAME?</v>
      </c>
      <c r="P3366" s="13" t="e">
        <f ca="1">CalcTable[[#This Row],[ET_o]]*KL</f>
        <v>#NAME?</v>
      </c>
      <c r="Q3366" s="13" t="e">
        <f ca="1">IF(WILTPT&lt;=0,1,MAX(0,MIN(1,(CalcTable[[#This Row],[IWC]]-WILTPT)/(MAD-WILTPT))))</f>
        <v>#NAME?</v>
      </c>
      <c r="R3366" s="13" t="e">
        <f ca="1">CalcTable[[#This Row],[ETMult]]*CalcTable[[#This Row],[ETb]]</f>
        <v>#NAME?</v>
      </c>
      <c r="S3366" s="13" t="b">
        <f>INDEX(IRR_LIST,CalcTable[[#This Row],[Day of Week]]+1)</f>
        <v>0</v>
      </c>
      <c r="T3366" s="13">
        <f t="shared" ca="1" si="1054"/>
        <v>0.2</v>
      </c>
      <c r="U3366" s="13" t="b">
        <f ca="1">IF(CalcTable[[#This Row],[IrrPrecip]]&gt;=IC_MM,FALSE,TRUE)</f>
        <v>1</v>
      </c>
      <c r="V3366" s="13" t="b">
        <f t="shared" si="1055"/>
        <v>1</v>
      </c>
      <c r="W3366" s="13" t="e">
        <f ca="1">IF(AND(IRR_DRIP=FALSE,CalcTable[[#This Row],[IrrHours]]&lt;=0),FALSE,TRUE)</f>
        <v>#NAME?</v>
      </c>
      <c r="X3366" s="13" t="e">
        <f ca="1">AND(CalcTable[[#This Row],[IrrDay]],CalcTable[[#This Row],[IrrRain]],CalcTable[[#This Row],[IrrWarm]],CalcTable[[#This Row],[IrrWindy]])</f>
        <v>#NAME?</v>
      </c>
      <c r="Y3366" s="13" t="e">
        <f t="shared" ca="1" si="1056"/>
        <v>#NAME?</v>
      </c>
      <c r="Z3366" s="13" t="e">
        <f ca="1">CalcTable[[#This Row],[IrrHours]]/5</f>
        <v>#NAME?</v>
      </c>
      <c r="AA3366" s="13" t="e">
        <f ca="1">IF(CalcTable[[#This Row],[IrrFlag]]=FALSE,0,MAX(0,CalcTable[[#This Row],[VolRednWind]]*(FCAP*IRR_TARGET-CalcTable[[#This Row],[IWC]])))</f>
        <v>#NAME?</v>
      </c>
      <c r="AB3366" s="13" t="e">
        <f ca="1">CalcTable[[#This Row],[IWC]]+CalcTable[[#This Row],[Eff Precip]]+CalcTable[[#This Row],[IrrAmt]]-CalcTable[[#This Row],[AET]]</f>
        <v>#NAME?</v>
      </c>
      <c r="AC3366" s="13" t="e">
        <f ca="1">IF(CalcTable[[#This Row],[PWC]]&gt;FCAP,MIN(24*PERC,MIN(SAT,CalcTable[[#This Row],[PWC]])-FCAP),0)</f>
        <v>#NAME?</v>
      </c>
      <c r="AD3366" s="13" t="e">
        <f ca="1">IF(CalcTable[[#This Row],[PWC]]&gt;SAT,CalcTable[[#This Row],[PWC]]-SAT,0)</f>
        <v>#NAME?</v>
      </c>
      <c r="AE3366" s="13" t="e">
        <f ca="1">CalcTable[[#This Row],[PWC]]-CalcTable[[#This Row],[PercAmt]]-CalcTable[[#This Row],[Runoff]]</f>
        <v>#NAME?</v>
      </c>
      <c r="AF3366" s="13" t="e">
        <f ca="1">CalcTable[[#This Row],[IrrAmt]]/1000*CUR_IRR_AREA*10000/IRR_EFF</f>
        <v>#NAME?</v>
      </c>
      <c r="AG3366" s="147"/>
      <c r="AH3366" s="13"/>
      <c r="AI3366" s="50">
        <v>0</v>
      </c>
      <c r="AJ3366" s="50">
        <v>0</v>
      </c>
      <c r="AK3366" s="50">
        <v>0</v>
      </c>
      <c r="AL3366" s="50">
        <v>5.6191870465343499</v>
      </c>
      <c r="AM3366" s="50"/>
      <c r="AN3366" s="50"/>
      <c r="AO3366" s="50"/>
      <c r="AP3366" s="50"/>
      <c r="AQ3366" s="50"/>
      <c r="AR3366" s="50"/>
      <c r="AS3366" s="50"/>
      <c r="AT3366" s="50"/>
      <c r="AU3366" s="50"/>
      <c r="AV3366" s="50"/>
      <c r="AW3366" s="50"/>
      <c r="AX3366" s="50">
        <f t="shared" si="1067"/>
        <v>5.6191870465343499</v>
      </c>
      <c r="AY3366" s="50"/>
      <c r="AZ3366" s="50">
        <f t="shared" si="1057"/>
        <v>164.82948669834093</v>
      </c>
      <c r="BA3366" s="50">
        <f t="shared" si="1058"/>
        <v>253.78508269427095</v>
      </c>
      <c r="BB3366" s="50">
        <f t="shared" si="1059"/>
        <v>261.63410587038243</v>
      </c>
      <c r="BC3366" s="17">
        <f t="shared" si="1060"/>
        <v>19819</v>
      </c>
      <c r="BD3366" s="50">
        <f t="shared" si="1061"/>
        <v>5.6191870465343499</v>
      </c>
      <c r="BE3366" s="50">
        <f t="shared" si="1062"/>
        <v>164.82948669834093</v>
      </c>
      <c r="BF3366" s="50">
        <f t="shared" si="1068"/>
        <v>269.60856796755002</v>
      </c>
      <c r="BG3366" s="50"/>
      <c r="BH3366" s="17">
        <f t="shared" si="1063"/>
        <v>0</v>
      </c>
      <c r="BI3366" s="17">
        <f t="shared" si="1071"/>
        <v>3366</v>
      </c>
      <c r="BJ3366" s="17">
        <f t="shared" si="1069"/>
        <v>3366</v>
      </c>
      <c r="BK3366" s="150">
        <f t="shared" si="1070"/>
        <v>29840</v>
      </c>
      <c r="BL3366" s="50" t="e">
        <f t="shared" ca="1" si="1064"/>
        <v>#NAME?</v>
      </c>
      <c r="BM3366" s="50" t="e">
        <f t="shared" ca="1" si="1065"/>
        <v>#NAME?</v>
      </c>
      <c r="BN3366" s="50" t="e">
        <f t="shared" ca="1" si="1066"/>
        <v>#NAME?</v>
      </c>
    </row>
    <row r="3367" spans="1:66" x14ac:dyDescent="0.35">
      <c r="A3367" s="48">
        <v>29841</v>
      </c>
      <c r="B3367" s="17">
        <v>1981</v>
      </c>
      <c r="C3367" s="17">
        <v>9</v>
      </c>
      <c r="D3367" s="17">
        <v>255</v>
      </c>
      <c r="E3367" s="17">
        <v>12</v>
      </c>
      <c r="F3367" s="17">
        <v>7</v>
      </c>
      <c r="G3367" s="50">
        <v>8.6</v>
      </c>
      <c r="H3367" s="32">
        <v>3.9961212723083439</v>
      </c>
      <c r="I3367" s="50">
        <v>24.666666666666668</v>
      </c>
      <c r="J3367" s="13">
        <v>0</v>
      </c>
      <c r="K3367" s="13">
        <f t="shared" si="1052"/>
        <v>0</v>
      </c>
      <c r="L3367" s="13">
        <f t="shared" si="1053"/>
        <v>0</v>
      </c>
      <c r="M3367" s="13" t="e">
        <f ca="1">CalcTable[[#This Row],[IWC]]-AE3366</f>
        <v>#NAME?</v>
      </c>
      <c r="N3367" s="13" t="e">
        <f ca="1">IF(CalcTable[[#This Row],[Day of Year]]&lt;123,FCAP,AE3366)</f>
        <v>#NAME?</v>
      </c>
      <c r="O3367" s="17" t="e">
        <f ca="1">IF(IRR_DRIP,5,COUNTIF('IDET Wind Values'!C3351:G3351,"&lt;="&amp;IRR_MAXWIND))</f>
        <v>#NAME?</v>
      </c>
      <c r="P3367" s="13" t="e">
        <f ca="1">CalcTable[[#This Row],[ET_o]]*KL</f>
        <v>#NAME?</v>
      </c>
      <c r="Q3367" s="13" t="e">
        <f ca="1">IF(WILTPT&lt;=0,1,MAX(0,MIN(1,(CalcTable[[#This Row],[IWC]]-WILTPT)/(MAD-WILTPT))))</f>
        <v>#NAME?</v>
      </c>
      <c r="R3367" s="13" t="e">
        <f ca="1">CalcTable[[#This Row],[ETMult]]*CalcTable[[#This Row],[ETb]]</f>
        <v>#NAME?</v>
      </c>
      <c r="S3367" s="13" t="b">
        <f>INDEX(IRR_LIST,CalcTable[[#This Row],[Day of Week]]+1)</f>
        <v>0</v>
      </c>
      <c r="T3367" s="13">
        <f t="shared" ca="1" si="1054"/>
        <v>0.2</v>
      </c>
      <c r="U3367" s="13" t="b">
        <f ca="1">IF(CalcTable[[#This Row],[IrrPrecip]]&gt;=IC_MM,FALSE,TRUE)</f>
        <v>1</v>
      </c>
      <c r="V3367" s="13" t="b">
        <f t="shared" si="1055"/>
        <v>0</v>
      </c>
      <c r="W3367" s="13" t="e">
        <f ca="1">IF(AND(IRR_DRIP=FALSE,CalcTable[[#This Row],[IrrHours]]&lt;=0),FALSE,TRUE)</f>
        <v>#NAME?</v>
      </c>
      <c r="X3367" s="13" t="e">
        <f ca="1">AND(CalcTable[[#This Row],[IrrDay]],CalcTable[[#This Row],[IrrRain]],CalcTable[[#This Row],[IrrWarm]],CalcTable[[#This Row],[IrrWindy]])</f>
        <v>#NAME?</v>
      </c>
      <c r="Y3367" s="13" t="e">
        <f t="shared" ca="1" si="1056"/>
        <v>#NAME?</v>
      </c>
      <c r="Z3367" s="13" t="e">
        <f ca="1">CalcTable[[#This Row],[IrrHours]]/5</f>
        <v>#NAME?</v>
      </c>
      <c r="AA3367" s="13" t="e">
        <f ca="1">IF(CalcTable[[#This Row],[IrrFlag]]=FALSE,0,MAX(0,CalcTable[[#This Row],[VolRednWind]]*(FCAP*IRR_TARGET-CalcTable[[#This Row],[IWC]])))</f>
        <v>#NAME?</v>
      </c>
      <c r="AB3367" s="13" t="e">
        <f ca="1">CalcTable[[#This Row],[IWC]]+CalcTable[[#This Row],[Eff Precip]]+CalcTable[[#This Row],[IrrAmt]]-CalcTable[[#This Row],[AET]]</f>
        <v>#NAME?</v>
      </c>
      <c r="AC3367" s="13" t="e">
        <f ca="1">IF(CalcTable[[#This Row],[PWC]]&gt;FCAP,MIN(24*PERC,MIN(SAT,CalcTable[[#This Row],[PWC]])-FCAP),0)</f>
        <v>#NAME?</v>
      </c>
      <c r="AD3367" s="13" t="e">
        <f ca="1">IF(CalcTable[[#This Row],[PWC]]&gt;SAT,CalcTable[[#This Row],[PWC]]-SAT,0)</f>
        <v>#NAME?</v>
      </c>
      <c r="AE3367" s="13" t="e">
        <f ca="1">CalcTable[[#This Row],[PWC]]-CalcTable[[#This Row],[PercAmt]]-CalcTable[[#This Row],[Runoff]]</f>
        <v>#NAME?</v>
      </c>
      <c r="AF3367" s="13" t="e">
        <f ca="1">CalcTable[[#This Row],[IrrAmt]]/1000*CUR_IRR_AREA*10000/IRR_EFF</f>
        <v>#NAME?</v>
      </c>
      <c r="AG3367" s="147"/>
      <c r="AH3367" s="13"/>
      <c r="AI3367" s="50">
        <v>0</v>
      </c>
      <c r="AJ3367" s="50">
        <v>0</v>
      </c>
      <c r="AK3367" s="50">
        <v>0</v>
      </c>
      <c r="AL3367" s="50">
        <v>0</v>
      </c>
      <c r="AM3367" s="50"/>
      <c r="AN3367" s="50"/>
      <c r="AO3367" s="50"/>
      <c r="AP3367" s="50"/>
      <c r="AQ3367" s="50"/>
      <c r="AR3367" s="50"/>
      <c r="AS3367" s="50"/>
      <c r="AT3367" s="50"/>
      <c r="AU3367" s="50"/>
      <c r="AV3367" s="50"/>
      <c r="AW3367" s="50"/>
      <c r="AX3367" s="50">
        <f t="shared" si="1067"/>
        <v>0</v>
      </c>
      <c r="AY3367" s="50"/>
      <c r="AZ3367" s="50">
        <f t="shared" si="1057"/>
        <v>0</v>
      </c>
      <c r="BA3367" s="50">
        <f t="shared" si="1058"/>
        <v>0</v>
      </c>
      <c r="BB3367" s="50">
        <f t="shared" si="1059"/>
        <v>0</v>
      </c>
      <c r="BC3367" s="17">
        <f t="shared" si="1060"/>
        <v>19819</v>
      </c>
      <c r="BD3367" s="50">
        <f t="shared" si="1061"/>
        <v>0</v>
      </c>
      <c r="BE3367" s="50">
        <f t="shared" si="1062"/>
        <v>0</v>
      </c>
      <c r="BF3367" s="50">
        <f t="shared" si="1068"/>
        <v>0</v>
      </c>
      <c r="BG3367" s="50"/>
      <c r="BH3367" s="17">
        <f t="shared" si="1063"/>
        <v>0</v>
      </c>
      <c r="BI3367" s="17">
        <f t="shared" si="1071"/>
        <v>3367</v>
      </c>
      <c r="BJ3367" s="17">
        <f t="shared" si="1069"/>
        <v>3367</v>
      </c>
      <c r="BK3367" s="150">
        <f t="shared" si="1070"/>
        <v>29841</v>
      </c>
      <c r="BL3367" s="50" t="e">
        <f t="shared" ca="1" si="1064"/>
        <v>#NAME?</v>
      </c>
      <c r="BM3367" s="50" t="e">
        <f t="shared" ca="1" si="1065"/>
        <v>#NAME?</v>
      </c>
      <c r="BN3367" s="50" t="e">
        <f t="shared" ca="1" si="1066"/>
        <v>#NAME?</v>
      </c>
    </row>
    <row r="3368" spans="1:66" x14ac:dyDescent="0.35">
      <c r="A3368" s="48">
        <v>29842</v>
      </c>
      <c r="B3368" s="17">
        <v>1981</v>
      </c>
      <c r="C3368" s="17">
        <v>9</v>
      </c>
      <c r="D3368" s="17">
        <v>256</v>
      </c>
      <c r="E3368" s="17">
        <v>13</v>
      </c>
      <c r="F3368" s="17">
        <v>1</v>
      </c>
      <c r="G3368" s="50">
        <v>1.6</v>
      </c>
      <c r="H3368" s="32">
        <v>3.5725914822407896</v>
      </c>
      <c r="I3368" s="50">
        <v>8.8333333333333339</v>
      </c>
      <c r="J3368" s="13">
        <v>0</v>
      </c>
      <c r="K3368" s="13">
        <f t="shared" si="1052"/>
        <v>0</v>
      </c>
      <c r="L3368" s="13">
        <f t="shared" si="1053"/>
        <v>0</v>
      </c>
      <c r="M3368" s="13" t="e">
        <f ca="1">CalcTable[[#This Row],[IWC]]-AE3367</f>
        <v>#NAME?</v>
      </c>
      <c r="N3368" s="13" t="e">
        <f ca="1">IF(CalcTable[[#This Row],[Day of Year]]&lt;123,FCAP,AE3367)</f>
        <v>#NAME?</v>
      </c>
      <c r="O3368" s="17" t="e">
        <f ca="1">IF(IRR_DRIP,5,COUNTIF('IDET Wind Values'!C3352:G3352,"&lt;="&amp;IRR_MAXWIND))</f>
        <v>#NAME?</v>
      </c>
      <c r="P3368" s="13" t="e">
        <f ca="1">CalcTable[[#This Row],[ET_o]]*KL</f>
        <v>#NAME?</v>
      </c>
      <c r="Q3368" s="13" t="e">
        <f ca="1">IF(WILTPT&lt;=0,1,MAX(0,MIN(1,(CalcTable[[#This Row],[IWC]]-WILTPT)/(MAD-WILTPT))))</f>
        <v>#NAME?</v>
      </c>
      <c r="R3368" s="13" t="e">
        <f ca="1">CalcTable[[#This Row],[ETMult]]*CalcTable[[#This Row],[ETb]]</f>
        <v>#NAME?</v>
      </c>
      <c r="S3368" s="13" t="b">
        <f>INDEX(IRR_LIST,CalcTable[[#This Row],[Day of Week]]+1)</f>
        <v>1</v>
      </c>
      <c r="T3368" s="13">
        <f t="shared" ca="1" si="1054"/>
        <v>0</v>
      </c>
      <c r="U3368" s="13" t="b">
        <f ca="1">IF(CalcTable[[#This Row],[IrrPrecip]]&gt;=IC_MM,FALSE,TRUE)</f>
        <v>1</v>
      </c>
      <c r="V3368" s="13" t="b">
        <f t="shared" si="1055"/>
        <v>0</v>
      </c>
      <c r="W3368" s="13" t="e">
        <f ca="1">IF(AND(IRR_DRIP=FALSE,CalcTable[[#This Row],[IrrHours]]&lt;=0),FALSE,TRUE)</f>
        <v>#NAME?</v>
      </c>
      <c r="X3368" s="13" t="e">
        <f ca="1">AND(CalcTable[[#This Row],[IrrDay]],CalcTable[[#This Row],[IrrRain]],CalcTable[[#This Row],[IrrWarm]],CalcTable[[#This Row],[IrrWindy]])</f>
        <v>#NAME?</v>
      </c>
      <c r="Y3368" s="13" t="e">
        <f t="shared" ca="1" si="1056"/>
        <v>#NAME?</v>
      </c>
      <c r="Z3368" s="13" t="e">
        <f ca="1">CalcTable[[#This Row],[IrrHours]]/5</f>
        <v>#NAME?</v>
      </c>
      <c r="AA3368" s="13" t="e">
        <f ca="1">IF(CalcTable[[#This Row],[IrrFlag]]=FALSE,0,MAX(0,CalcTable[[#This Row],[VolRednWind]]*(FCAP*IRR_TARGET-CalcTable[[#This Row],[IWC]])))</f>
        <v>#NAME?</v>
      </c>
      <c r="AB3368" s="13" t="e">
        <f ca="1">CalcTable[[#This Row],[IWC]]+CalcTable[[#This Row],[Eff Precip]]+CalcTable[[#This Row],[IrrAmt]]-CalcTable[[#This Row],[AET]]</f>
        <v>#NAME?</v>
      </c>
      <c r="AC3368" s="13" t="e">
        <f ca="1">IF(CalcTable[[#This Row],[PWC]]&gt;FCAP,MIN(24*PERC,MIN(SAT,CalcTable[[#This Row],[PWC]])-FCAP),0)</f>
        <v>#NAME?</v>
      </c>
      <c r="AD3368" s="13" t="e">
        <f ca="1">IF(CalcTable[[#This Row],[PWC]]&gt;SAT,CalcTable[[#This Row],[PWC]]-SAT,0)</f>
        <v>#NAME?</v>
      </c>
      <c r="AE3368" s="13" t="e">
        <f ca="1">CalcTable[[#This Row],[PWC]]-CalcTable[[#This Row],[PercAmt]]-CalcTable[[#This Row],[Runoff]]</f>
        <v>#NAME?</v>
      </c>
      <c r="AF3368" s="13" t="e">
        <f ca="1">CalcTable[[#This Row],[IrrAmt]]/1000*CUR_IRR_AREA*10000/IRR_EFF</f>
        <v>#NAME?</v>
      </c>
      <c r="AG3368" s="147"/>
      <c r="AH3368" s="13"/>
      <c r="AI3368" s="50">
        <v>0</v>
      </c>
      <c r="AJ3368" s="50">
        <v>0</v>
      </c>
      <c r="AK3368" s="50">
        <v>0</v>
      </c>
      <c r="AL3368" s="50">
        <v>0</v>
      </c>
      <c r="AM3368" s="50"/>
      <c r="AN3368" s="50"/>
      <c r="AO3368" s="50"/>
      <c r="AP3368" s="50"/>
      <c r="AQ3368" s="50"/>
      <c r="AR3368" s="50"/>
      <c r="AS3368" s="50"/>
      <c r="AT3368" s="50"/>
      <c r="AU3368" s="50"/>
      <c r="AV3368" s="50"/>
      <c r="AW3368" s="50"/>
      <c r="AX3368" s="50">
        <f t="shared" si="1067"/>
        <v>0</v>
      </c>
      <c r="AY3368" s="50"/>
      <c r="AZ3368" s="50">
        <f t="shared" si="1057"/>
        <v>0</v>
      </c>
      <c r="BA3368" s="50">
        <f t="shared" si="1058"/>
        <v>0</v>
      </c>
      <c r="BB3368" s="50">
        <f t="shared" si="1059"/>
        <v>0</v>
      </c>
      <c r="BC3368" s="17">
        <f t="shared" si="1060"/>
        <v>19819</v>
      </c>
      <c r="BD3368" s="50">
        <f t="shared" si="1061"/>
        <v>0</v>
      </c>
      <c r="BE3368" s="50">
        <f t="shared" si="1062"/>
        <v>0</v>
      </c>
      <c r="BF3368" s="50">
        <f t="shared" si="1068"/>
        <v>0</v>
      </c>
      <c r="BG3368" s="50"/>
      <c r="BH3368" s="17">
        <f t="shared" si="1063"/>
        <v>0</v>
      </c>
      <c r="BI3368" s="17">
        <f t="shared" si="1071"/>
        <v>3368</v>
      </c>
      <c r="BJ3368" s="17">
        <f t="shared" si="1069"/>
        <v>3368</v>
      </c>
      <c r="BK3368" s="150">
        <f t="shared" si="1070"/>
        <v>29842</v>
      </c>
      <c r="BL3368" s="50" t="e">
        <f t="shared" ca="1" si="1064"/>
        <v>#NAME?</v>
      </c>
      <c r="BM3368" s="50" t="e">
        <f t="shared" ca="1" si="1065"/>
        <v>#NAME?</v>
      </c>
      <c r="BN3368" s="50" t="e">
        <f t="shared" ca="1" si="1066"/>
        <v>#NAME?</v>
      </c>
    </row>
    <row r="3369" spans="1:66" x14ac:dyDescent="0.35">
      <c r="A3369" s="48">
        <v>29843</v>
      </c>
      <c r="B3369" s="17">
        <v>1981</v>
      </c>
      <c r="C3369" s="17">
        <v>9</v>
      </c>
      <c r="D3369" s="17">
        <v>257</v>
      </c>
      <c r="E3369" s="17">
        <v>14</v>
      </c>
      <c r="F3369" s="17">
        <v>2</v>
      </c>
      <c r="G3369" s="50">
        <v>0.4</v>
      </c>
      <c r="H3369" s="32">
        <v>3.5526640174488406</v>
      </c>
      <c r="I3369" s="50">
        <v>14</v>
      </c>
      <c r="J3369" s="13">
        <v>0</v>
      </c>
      <c r="K3369" s="13">
        <f t="shared" si="1052"/>
        <v>0</v>
      </c>
      <c r="L3369" s="13">
        <f t="shared" si="1053"/>
        <v>0</v>
      </c>
      <c r="M3369" s="13" t="e">
        <f ca="1">CalcTable[[#This Row],[IWC]]-AE3368</f>
        <v>#NAME?</v>
      </c>
      <c r="N3369" s="13" t="e">
        <f ca="1">IF(CalcTable[[#This Row],[Day of Year]]&lt;123,FCAP,AE3368)</f>
        <v>#NAME?</v>
      </c>
      <c r="O3369" s="17" t="e">
        <f ca="1">IF(IRR_DRIP,5,COUNTIF('IDET Wind Values'!C3353:G3353,"&lt;="&amp;IRR_MAXWIND))</f>
        <v>#NAME?</v>
      </c>
      <c r="P3369" s="13" t="e">
        <f ca="1">CalcTable[[#This Row],[ET_o]]*KL</f>
        <v>#NAME?</v>
      </c>
      <c r="Q3369" s="13" t="e">
        <f ca="1">IF(WILTPT&lt;=0,1,MAX(0,MIN(1,(CalcTable[[#This Row],[IWC]]-WILTPT)/(MAD-WILTPT))))</f>
        <v>#NAME?</v>
      </c>
      <c r="R3369" s="13" t="e">
        <f ca="1">CalcTable[[#This Row],[ETMult]]*CalcTable[[#This Row],[ETb]]</f>
        <v>#NAME?</v>
      </c>
      <c r="S3369" s="13" t="b">
        <f>INDEX(IRR_LIST,CalcTable[[#This Row],[Day of Week]]+1)</f>
        <v>0</v>
      </c>
      <c r="T3369" s="13">
        <f t="shared" ca="1" si="1054"/>
        <v>0</v>
      </c>
      <c r="U3369" s="13" t="b">
        <f ca="1">IF(CalcTable[[#This Row],[IrrPrecip]]&gt;=IC_MM,FALSE,TRUE)</f>
        <v>1</v>
      </c>
      <c r="V3369" s="13" t="b">
        <f t="shared" si="1055"/>
        <v>0</v>
      </c>
      <c r="W3369" s="13" t="e">
        <f ca="1">IF(AND(IRR_DRIP=FALSE,CalcTable[[#This Row],[IrrHours]]&lt;=0),FALSE,TRUE)</f>
        <v>#NAME?</v>
      </c>
      <c r="X3369" s="13" t="e">
        <f ca="1">AND(CalcTable[[#This Row],[IrrDay]],CalcTable[[#This Row],[IrrRain]],CalcTable[[#This Row],[IrrWarm]],CalcTable[[#This Row],[IrrWindy]])</f>
        <v>#NAME?</v>
      </c>
      <c r="Y3369" s="13" t="e">
        <f t="shared" ca="1" si="1056"/>
        <v>#NAME?</v>
      </c>
      <c r="Z3369" s="13" t="e">
        <f ca="1">CalcTable[[#This Row],[IrrHours]]/5</f>
        <v>#NAME?</v>
      </c>
      <c r="AA3369" s="13" t="e">
        <f ca="1">IF(CalcTable[[#This Row],[IrrFlag]]=FALSE,0,MAX(0,CalcTable[[#This Row],[VolRednWind]]*(FCAP*IRR_TARGET-CalcTable[[#This Row],[IWC]])))</f>
        <v>#NAME?</v>
      </c>
      <c r="AB3369" s="13" t="e">
        <f ca="1">CalcTable[[#This Row],[IWC]]+CalcTable[[#This Row],[Eff Precip]]+CalcTable[[#This Row],[IrrAmt]]-CalcTable[[#This Row],[AET]]</f>
        <v>#NAME?</v>
      </c>
      <c r="AC3369" s="13" t="e">
        <f ca="1">IF(CalcTable[[#This Row],[PWC]]&gt;FCAP,MIN(24*PERC,MIN(SAT,CalcTable[[#This Row],[PWC]])-FCAP),0)</f>
        <v>#NAME?</v>
      </c>
      <c r="AD3369" s="13" t="e">
        <f ca="1">IF(CalcTable[[#This Row],[PWC]]&gt;SAT,CalcTable[[#This Row],[PWC]]-SAT,0)</f>
        <v>#NAME?</v>
      </c>
      <c r="AE3369" s="13" t="e">
        <f ca="1">CalcTable[[#This Row],[PWC]]-CalcTable[[#This Row],[PercAmt]]-CalcTable[[#This Row],[Runoff]]</f>
        <v>#NAME?</v>
      </c>
      <c r="AF3369" s="13" t="e">
        <f ca="1">CalcTable[[#This Row],[IrrAmt]]/1000*CUR_IRR_AREA*10000/IRR_EFF</f>
        <v>#NAME?</v>
      </c>
      <c r="AG3369" s="147"/>
      <c r="AH3369" s="13"/>
      <c r="AI3369" s="50">
        <v>0</v>
      </c>
      <c r="AJ3369" s="50">
        <v>0</v>
      </c>
      <c r="AK3369" s="50">
        <v>0</v>
      </c>
      <c r="AL3369" s="50">
        <v>0</v>
      </c>
      <c r="AM3369" s="50"/>
      <c r="AN3369" s="50"/>
      <c r="AO3369" s="50"/>
      <c r="AP3369" s="50"/>
      <c r="AQ3369" s="50"/>
      <c r="AR3369" s="50"/>
      <c r="AS3369" s="50"/>
      <c r="AT3369" s="50"/>
      <c r="AU3369" s="50"/>
      <c r="AV3369" s="50"/>
      <c r="AW3369" s="50"/>
      <c r="AX3369" s="50">
        <f t="shared" si="1067"/>
        <v>0</v>
      </c>
      <c r="AY3369" s="50"/>
      <c r="AZ3369" s="50">
        <f t="shared" si="1057"/>
        <v>0</v>
      </c>
      <c r="BA3369" s="50">
        <f t="shared" si="1058"/>
        <v>0</v>
      </c>
      <c r="BB3369" s="50">
        <f t="shared" si="1059"/>
        <v>0</v>
      </c>
      <c r="BC3369" s="17">
        <f t="shared" si="1060"/>
        <v>19819</v>
      </c>
      <c r="BD3369" s="50">
        <f t="shared" si="1061"/>
        <v>0</v>
      </c>
      <c r="BE3369" s="50">
        <f t="shared" si="1062"/>
        <v>0</v>
      </c>
      <c r="BF3369" s="50">
        <f t="shared" si="1068"/>
        <v>0</v>
      </c>
      <c r="BG3369" s="50"/>
      <c r="BH3369" s="17">
        <f t="shared" si="1063"/>
        <v>0</v>
      </c>
      <c r="BI3369" s="17">
        <f t="shared" si="1071"/>
        <v>3369</v>
      </c>
      <c r="BJ3369" s="17">
        <f t="shared" si="1069"/>
        <v>3369</v>
      </c>
      <c r="BK3369" s="150">
        <f t="shared" si="1070"/>
        <v>29843</v>
      </c>
      <c r="BL3369" s="50" t="e">
        <f t="shared" ca="1" si="1064"/>
        <v>#NAME?</v>
      </c>
      <c r="BM3369" s="50" t="e">
        <f t="shared" ca="1" si="1065"/>
        <v>#NAME?</v>
      </c>
      <c r="BN3369" s="50" t="e">
        <f t="shared" ca="1" si="1066"/>
        <v>#NAME?</v>
      </c>
    </row>
    <row r="3370" spans="1:66" x14ac:dyDescent="0.35">
      <c r="A3370" s="48">
        <v>29844</v>
      </c>
      <c r="B3370" s="17">
        <v>1981</v>
      </c>
      <c r="C3370" s="17">
        <v>9</v>
      </c>
      <c r="D3370" s="17">
        <v>258</v>
      </c>
      <c r="E3370" s="17">
        <v>15</v>
      </c>
      <c r="F3370" s="17">
        <v>3</v>
      </c>
      <c r="G3370" s="50">
        <v>2.2000000000000002</v>
      </c>
      <c r="H3370" s="32">
        <v>4.0466136028806403</v>
      </c>
      <c r="I3370" s="50">
        <v>1.3333333333333333</v>
      </c>
      <c r="J3370" s="13">
        <v>0</v>
      </c>
      <c r="K3370" s="13">
        <f t="shared" si="1052"/>
        <v>0</v>
      </c>
      <c r="L3370" s="13">
        <f t="shared" si="1053"/>
        <v>0</v>
      </c>
      <c r="M3370" s="13" t="e">
        <f ca="1">CalcTable[[#This Row],[IWC]]-AE3369</f>
        <v>#NAME?</v>
      </c>
      <c r="N3370" s="13" t="e">
        <f ca="1">IF(CalcTable[[#This Row],[Day of Year]]&lt;123,FCAP,AE3369)</f>
        <v>#NAME?</v>
      </c>
      <c r="O3370" s="17" t="e">
        <f ca="1">IF(IRR_DRIP,5,COUNTIF('IDET Wind Values'!C3354:G3354,"&lt;="&amp;IRR_MAXWIND))</f>
        <v>#NAME?</v>
      </c>
      <c r="P3370" s="13" t="e">
        <f ca="1">CalcTable[[#This Row],[ET_o]]*KL</f>
        <v>#NAME?</v>
      </c>
      <c r="Q3370" s="13" t="e">
        <f ca="1">IF(WILTPT&lt;=0,1,MAX(0,MIN(1,(CalcTable[[#This Row],[IWC]]-WILTPT)/(MAD-WILTPT))))</f>
        <v>#NAME?</v>
      </c>
      <c r="R3370" s="13" t="e">
        <f ca="1">CalcTable[[#This Row],[ETMult]]*CalcTable[[#This Row],[ETb]]</f>
        <v>#NAME?</v>
      </c>
      <c r="S3370" s="13" t="b">
        <f>INDEX(IRR_LIST,CalcTable[[#This Row],[Day of Week]]+1)</f>
        <v>1</v>
      </c>
      <c r="T3370" s="13">
        <f t="shared" ca="1" si="1054"/>
        <v>0</v>
      </c>
      <c r="U3370" s="13" t="b">
        <f ca="1">IF(CalcTable[[#This Row],[IrrPrecip]]&gt;=IC_MM,FALSE,TRUE)</f>
        <v>1</v>
      </c>
      <c r="V3370" s="13" t="b">
        <f t="shared" si="1055"/>
        <v>1</v>
      </c>
      <c r="W3370" s="13" t="e">
        <f ca="1">IF(AND(IRR_DRIP=FALSE,CalcTable[[#This Row],[IrrHours]]&lt;=0),FALSE,TRUE)</f>
        <v>#NAME?</v>
      </c>
      <c r="X3370" s="13" t="e">
        <f ca="1">AND(CalcTable[[#This Row],[IrrDay]],CalcTable[[#This Row],[IrrRain]],CalcTable[[#This Row],[IrrWarm]],CalcTable[[#This Row],[IrrWindy]])</f>
        <v>#NAME?</v>
      </c>
      <c r="Y3370" s="13" t="e">
        <f t="shared" ca="1" si="1056"/>
        <v>#NAME?</v>
      </c>
      <c r="Z3370" s="13" t="e">
        <f ca="1">CalcTable[[#This Row],[IrrHours]]/5</f>
        <v>#NAME?</v>
      </c>
      <c r="AA3370" s="13" t="e">
        <f ca="1">IF(CalcTable[[#This Row],[IrrFlag]]=FALSE,0,MAX(0,CalcTable[[#This Row],[VolRednWind]]*(FCAP*IRR_TARGET-CalcTable[[#This Row],[IWC]])))</f>
        <v>#NAME?</v>
      </c>
      <c r="AB3370" s="13" t="e">
        <f ca="1">CalcTable[[#This Row],[IWC]]+CalcTable[[#This Row],[Eff Precip]]+CalcTable[[#This Row],[IrrAmt]]-CalcTable[[#This Row],[AET]]</f>
        <v>#NAME?</v>
      </c>
      <c r="AC3370" s="13" t="e">
        <f ca="1">IF(CalcTable[[#This Row],[PWC]]&gt;FCAP,MIN(24*PERC,MIN(SAT,CalcTable[[#This Row],[PWC]])-FCAP),0)</f>
        <v>#NAME?</v>
      </c>
      <c r="AD3370" s="13" t="e">
        <f ca="1">IF(CalcTable[[#This Row],[PWC]]&gt;SAT,CalcTable[[#This Row],[PWC]]-SAT,0)</f>
        <v>#NAME?</v>
      </c>
      <c r="AE3370" s="13" t="e">
        <f ca="1">CalcTable[[#This Row],[PWC]]-CalcTable[[#This Row],[PercAmt]]-CalcTable[[#This Row],[Runoff]]</f>
        <v>#NAME?</v>
      </c>
      <c r="AF3370" s="13" t="e">
        <f ca="1">CalcTable[[#This Row],[IrrAmt]]/1000*CUR_IRR_AREA*10000/IRR_EFF</f>
        <v>#NAME?</v>
      </c>
      <c r="AG3370" s="147"/>
      <c r="AH3370" s="13"/>
      <c r="AI3370" s="50">
        <v>0</v>
      </c>
      <c r="AJ3370" s="50">
        <v>0</v>
      </c>
      <c r="AK3370" s="50">
        <v>0</v>
      </c>
      <c r="AL3370" s="50">
        <v>0</v>
      </c>
      <c r="AM3370" s="50"/>
      <c r="AN3370" s="50"/>
      <c r="AO3370" s="50"/>
      <c r="AP3370" s="50"/>
      <c r="AQ3370" s="50"/>
      <c r="AR3370" s="50"/>
      <c r="AS3370" s="50"/>
      <c r="AT3370" s="50"/>
      <c r="AU3370" s="50"/>
      <c r="AV3370" s="50"/>
      <c r="AW3370" s="50"/>
      <c r="AX3370" s="50">
        <f t="shared" si="1067"/>
        <v>0</v>
      </c>
      <c r="AY3370" s="50"/>
      <c r="AZ3370" s="50">
        <f t="shared" si="1057"/>
        <v>0</v>
      </c>
      <c r="BA3370" s="50">
        <f t="shared" si="1058"/>
        <v>0</v>
      </c>
      <c r="BB3370" s="50">
        <f t="shared" si="1059"/>
        <v>0</v>
      </c>
      <c r="BC3370" s="17">
        <f t="shared" si="1060"/>
        <v>19819</v>
      </c>
      <c r="BD3370" s="50">
        <f t="shared" si="1061"/>
        <v>0</v>
      </c>
      <c r="BE3370" s="50">
        <f t="shared" si="1062"/>
        <v>0</v>
      </c>
      <c r="BF3370" s="50">
        <f t="shared" si="1068"/>
        <v>0</v>
      </c>
      <c r="BG3370" s="50"/>
      <c r="BH3370" s="17">
        <f t="shared" si="1063"/>
        <v>0</v>
      </c>
      <c r="BI3370" s="17">
        <f t="shared" si="1071"/>
        <v>3370</v>
      </c>
      <c r="BJ3370" s="17">
        <f t="shared" si="1069"/>
        <v>3370</v>
      </c>
      <c r="BK3370" s="150">
        <f t="shared" si="1070"/>
        <v>29844</v>
      </c>
      <c r="BL3370" s="50" t="e">
        <f t="shared" ca="1" si="1064"/>
        <v>#NAME?</v>
      </c>
      <c r="BM3370" s="50" t="e">
        <f t="shared" ca="1" si="1065"/>
        <v>#NAME?</v>
      </c>
      <c r="BN3370" s="50" t="e">
        <f t="shared" ca="1" si="1066"/>
        <v>#NAME?</v>
      </c>
    </row>
    <row r="3371" spans="1:66" x14ac:dyDescent="0.35">
      <c r="A3371" s="48">
        <v>29845</v>
      </c>
      <c r="B3371" s="17">
        <v>1981</v>
      </c>
      <c r="C3371" s="17">
        <v>9</v>
      </c>
      <c r="D3371" s="17">
        <v>259</v>
      </c>
      <c r="E3371" s="17">
        <v>16</v>
      </c>
      <c r="F3371" s="17">
        <v>4</v>
      </c>
      <c r="G3371" s="50">
        <v>7.6</v>
      </c>
      <c r="H3371" s="32">
        <v>4.6838587422621671</v>
      </c>
      <c r="I3371" s="50">
        <v>11.333333333333334</v>
      </c>
      <c r="J3371" s="13">
        <v>0</v>
      </c>
      <c r="K3371" s="13">
        <f t="shared" si="1052"/>
        <v>0</v>
      </c>
      <c r="L3371" s="13">
        <f t="shared" si="1053"/>
        <v>0</v>
      </c>
      <c r="M3371" s="13" t="e">
        <f ca="1">CalcTable[[#This Row],[IWC]]-AE3370</f>
        <v>#NAME?</v>
      </c>
      <c r="N3371" s="13" t="e">
        <f ca="1">IF(CalcTable[[#This Row],[Day of Year]]&lt;123,FCAP,AE3370)</f>
        <v>#NAME?</v>
      </c>
      <c r="O3371" s="17" t="e">
        <f ca="1">IF(IRR_DRIP,5,COUNTIF('IDET Wind Values'!C3355:G3355,"&lt;="&amp;IRR_MAXWIND))</f>
        <v>#NAME?</v>
      </c>
      <c r="P3371" s="13" t="e">
        <f ca="1">CalcTable[[#This Row],[ET_o]]*KL</f>
        <v>#NAME?</v>
      </c>
      <c r="Q3371" s="13" t="e">
        <f ca="1">IF(WILTPT&lt;=0,1,MAX(0,MIN(1,(CalcTable[[#This Row],[IWC]]-WILTPT)/(MAD-WILTPT))))</f>
        <v>#NAME?</v>
      </c>
      <c r="R3371" s="13" t="e">
        <f ca="1">CalcTable[[#This Row],[ETMult]]*CalcTable[[#This Row],[ETb]]</f>
        <v>#NAME?</v>
      </c>
      <c r="S3371" s="13" t="b">
        <f>INDEX(IRR_LIST,CalcTable[[#This Row],[Day of Week]]+1)</f>
        <v>0</v>
      </c>
      <c r="T3371" s="13">
        <f t="shared" ca="1" si="1054"/>
        <v>0</v>
      </c>
      <c r="U3371" s="13" t="b">
        <f ca="1">IF(CalcTable[[#This Row],[IrrPrecip]]&gt;=IC_MM,FALSE,TRUE)</f>
        <v>1</v>
      </c>
      <c r="V3371" s="13" t="b">
        <f t="shared" si="1055"/>
        <v>1</v>
      </c>
      <c r="W3371" s="13" t="e">
        <f ca="1">IF(AND(IRR_DRIP=FALSE,CalcTable[[#This Row],[IrrHours]]&lt;=0),FALSE,TRUE)</f>
        <v>#NAME?</v>
      </c>
      <c r="X3371" s="13" t="e">
        <f ca="1">AND(CalcTable[[#This Row],[IrrDay]],CalcTable[[#This Row],[IrrRain]],CalcTable[[#This Row],[IrrWarm]],CalcTable[[#This Row],[IrrWindy]])</f>
        <v>#NAME?</v>
      </c>
      <c r="Y3371" s="13" t="e">
        <f t="shared" ca="1" si="1056"/>
        <v>#NAME?</v>
      </c>
      <c r="Z3371" s="13" t="e">
        <f ca="1">CalcTable[[#This Row],[IrrHours]]/5</f>
        <v>#NAME?</v>
      </c>
      <c r="AA3371" s="13" t="e">
        <f ca="1">IF(CalcTable[[#This Row],[IrrFlag]]=FALSE,0,MAX(0,CalcTable[[#This Row],[VolRednWind]]*(FCAP*IRR_TARGET-CalcTable[[#This Row],[IWC]])))</f>
        <v>#NAME?</v>
      </c>
      <c r="AB3371" s="13" t="e">
        <f ca="1">CalcTable[[#This Row],[IWC]]+CalcTable[[#This Row],[Eff Precip]]+CalcTable[[#This Row],[IrrAmt]]-CalcTable[[#This Row],[AET]]</f>
        <v>#NAME?</v>
      </c>
      <c r="AC3371" s="13" t="e">
        <f ca="1">IF(CalcTable[[#This Row],[PWC]]&gt;FCAP,MIN(24*PERC,MIN(SAT,CalcTable[[#This Row],[PWC]])-FCAP),0)</f>
        <v>#NAME?</v>
      </c>
      <c r="AD3371" s="13" t="e">
        <f ca="1">IF(CalcTable[[#This Row],[PWC]]&gt;SAT,CalcTable[[#This Row],[PWC]]-SAT,0)</f>
        <v>#NAME?</v>
      </c>
      <c r="AE3371" s="13" t="e">
        <f ca="1">CalcTable[[#This Row],[PWC]]-CalcTable[[#This Row],[PercAmt]]-CalcTable[[#This Row],[Runoff]]</f>
        <v>#NAME?</v>
      </c>
      <c r="AF3371" s="13" t="e">
        <f ca="1">CalcTable[[#This Row],[IrrAmt]]/1000*CUR_IRR_AREA*10000/IRR_EFF</f>
        <v>#NAME?</v>
      </c>
      <c r="AG3371" s="147"/>
      <c r="AH3371" s="13"/>
      <c r="AI3371" s="50">
        <v>0</v>
      </c>
      <c r="AJ3371" s="50">
        <v>0</v>
      </c>
      <c r="AK3371" s="50">
        <v>7.0629080906130923</v>
      </c>
      <c r="AL3371" s="50">
        <v>10.417420469956356</v>
      </c>
      <c r="AM3371" s="50"/>
      <c r="AN3371" s="50"/>
      <c r="AO3371" s="50"/>
      <c r="AP3371" s="50"/>
      <c r="AQ3371" s="50"/>
      <c r="AR3371" s="50"/>
      <c r="AS3371" s="50"/>
      <c r="AT3371" s="50"/>
      <c r="AU3371" s="50"/>
      <c r="AV3371" s="50"/>
      <c r="AW3371" s="50"/>
      <c r="AX3371" s="50">
        <f t="shared" si="1067"/>
        <v>17.480328560569447</v>
      </c>
      <c r="AY3371" s="50"/>
      <c r="AZ3371" s="50">
        <f t="shared" si="1057"/>
        <v>409.16698578104518</v>
      </c>
      <c r="BA3371" s="50">
        <f t="shared" si="1058"/>
        <v>629.9872638216093</v>
      </c>
      <c r="BB3371" s="50">
        <f t="shared" si="1059"/>
        <v>649.47140600165915</v>
      </c>
      <c r="BC3371" s="17">
        <f t="shared" si="1060"/>
        <v>19819</v>
      </c>
      <c r="BD3371" s="50">
        <f t="shared" si="1061"/>
        <v>17.480328560569447</v>
      </c>
      <c r="BE3371" s="50">
        <f t="shared" si="1062"/>
        <v>409.16698578104518</v>
      </c>
      <c r="BF3371" s="50">
        <f t="shared" si="1068"/>
        <v>669.26693339715928</v>
      </c>
      <c r="BG3371" s="50"/>
      <c r="BH3371" s="17">
        <f t="shared" si="1063"/>
        <v>0</v>
      </c>
      <c r="BI3371" s="17">
        <f t="shared" si="1071"/>
        <v>3371</v>
      </c>
      <c r="BJ3371" s="17">
        <f t="shared" si="1069"/>
        <v>3371</v>
      </c>
      <c r="BK3371" s="150">
        <f t="shared" si="1070"/>
        <v>29845</v>
      </c>
      <c r="BL3371" s="50" t="e">
        <f t="shared" ca="1" si="1064"/>
        <v>#NAME?</v>
      </c>
      <c r="BM3371" s="50" t="e">
        <f t="shared" ca="1" si="1065"/>
        <v>#NAME?</v>
      </c>
      <c r="BN3371" s="50" t="e">
        <f t="shared" ca="1" si="1066"/>
        <v>#NAME?</v>
      </c>
    </row>
    <row r="3372" spans="1:66" x14ac:dyDescent="0.35">
      <c r="A3372" s="48">
        <v>29846</v>
      </c>
      <c r="B3372" s="17">
        <v>1981</v>
      </c>
      <c r="C3372" s="17">
        <v>9</v>
      </c>
      <c r="D3372" s="17">
        <v>260</v>
      </c>
      <c r="E3372" s="17">
        <v>17</v>
      </c>
      <c r="F3372" s="17">
        <v>5</v>
      </c>
      <c r="G3372" s="50">
        <v>10</v>
      </c>
      <c r="H3372" s="32">
        <v>5.1343664607910231</v>
      </c>
      <c r="I3372" s="50">
        <v>7</v>
      </c>
      <c r="J3372" s="13">
        <v>0</v>
      </c>
      <c r="K3372" s="13">
        <f t="shared" si="1052"/>
        <v>0</v>
      </c>
      <c r="L3372" s="13">
        <f t="shared" si="1053"/>
        <v>0</v>
      </c>
      <c r="M3372" s="13" t="e">
        <f ca="1">CalcTable[[#This Row],[IWC]]-AE3371</f>
        <v>#NAME?</v>
      </c>
      <c r="N3372" s="13" t="e">
        <f ca="1">IF(CalcTable[[#This Row],[Day of Year]]&lt;123,FCAP,AE3371)</f>
        <v>#NAME?</v>
      </c>
      <c r="O3372" s="17" t="e">
        <f ca="1">IF(IRR_DRIP,5,COUNTIF('IDET Wind Values'!C3356:G3356,"&lt;="&amp;IRR_MAXWIND))</f>
        <v>#NAME?</v>
      </c>
      <c r="P3372" s="13" t="e">
        <f ca="1">CalcTable[[#This Row],[ET_o]]*KL</f>
        <v>#NAME?</v>
      </c>
      <c r="Q3372" s="13" t="e">
        <f ca="1">IF(WILTPT&lt;=0,1,MAX(0,MIN(1,(CalcTable[[#This Row],[IWC]]-WILTPT)/(MAD-WILTPT))))</f>
        <v>#NAME?</v>
      </c>
      <c r="R3372" s="13" t="e">
        <f ca="1">CalcTable[[#This Row],[ETMult]]*CalcTable[[#This Row],[ETb]]</f>
        <v>#NAME?</v>
      </c>
      <c r="S3372" s="13" t="b">
        <f>INDEX(IRR_LIST,CalcTable[[#This Row],[Day of Week]]+1)</f>
        <v>1</v>
      </c>
      <c r="T3372" s="13">
        <f t="shared" ca="1" si="1054"/>
        <v>0</v>
      </c>
      <c r="U3372" s="13" t="b">
        <f ca="1">IF(CalcTable[[#This Row],[IrrPrecip]]&gt;=IC_MM,FALSE,TRUE)</f>
        <v>1</v>
      </c>
      <c r="V3372" s="13" t="b">
        <f t="shared" si="1055"/>
        <v>1</v>
      </c>
      <c r="W3372" s="13" t="e">
        <f ca="1">IF(AND(IRR_DRIP=FALSE,CalcTable[[#This Row],[IrrHours]]&lt;=0),FALSE,TRUE)</f>
        <v>#NAME?</v>
      </c>
      <c r="X3372" s="13" t="e">
        <f ca="1">AND(CalcTable[[#This Row],[IrrDay]],CalcTable[[#This Row],[IrrRain]],CalcTable[[#This Row],[IrrWarm]],CalcTable[[#This Row],[IrrWindy]])</f>
        <v>#NAME?</v>
      </c>
      <c r="Y3372" s="13" t="e">
        <f t="shared" ca="1" si="1056"/>
        <v>#NAME?</v>
      </c>
      <c r="Z3372" s="13" t="e">
        <f ca="1">CalcTable[[#This Row],[IrrHours]]/5</f>
        <v>#NAME?</v>
      </c>
      <c r="AA3372" s="13" t="e">
        <f ca="1">IF(CalcTable[[#This Row],[IrrFlag]]=FALSE,0,MAX(0,CalcTable[[#This Row],[VolRednWind]]*(FCAP*IRR_TARGET-CalcTable[[#This Row],[IWC]])))</f>
        <v>#NAME?</v>
      </c>
      <c r="AB3372" s="13" t="e">
        <f ca="1">CalcTable[[#This Row],[IWC]]+CalcTable[[#This Row],[Eff Precip]]+CalcTable[[#This Row],[IrrAmt]]-CalcTable[[#This Row],[AET]]</f>
        <v>#NAME?</v>
      </c>
      <c r="AC3372" s="13" t="e">
        <f ca="1">IF(CalcTable[[#This Row],[PWC]]&gt;FCAP,MIN(24*PERC,MIN(SAT,CalcTable[[#This Row],[PWC]])-FCAP),0)</f>
        <v>#NAME?</v>
      </c>
      <c r="AD3372" s="13" t="e">
        <f ca="1">IF(CalcTable[[#This Row],[PWC]]&gt;SAT,CalcTable[[#This Row],[PWC]]-SAT,0)</f>
        <v>#NAME?</v>
      </c>
      <c r="AE3372" s="13" t="e">
        <f ca="1">CalcTable[[#This Row],[PWC]]-CalcTable[[#This Row],[PercAmt]]-CalcTable[[#This Row],[Runoff]]</f>
        <v>#NAME?</v>
      </c>
      <c r="AF3372" s="13" t="e">
        <f ca="1">CalcTable[[#This Row],[IrrAmt]]/1000*CUR_IRR_AREA*10000/IRR_EFF</f>
        <v>#NAME?</v>
      </c>
      <c r="AG3372" s="147"/>
      <c r="AH3372" s="13"/>
      <c r="AI3372" s="50">
        <v>6.6925356725154046</v>
      </c>
      <c r="AJ3372" s="50">
        <v>10.454653994814633</v>
      </c>
      <c r="AK3372" s="50">
        <v>0</v>
      </c>
      <c r="AL3372" s="50">
        <v>0</v>
      </c>
      <c r="AM3372" s="50"/>
      <c r="AN3372" s="50"/>
      <c r="AO3372" s="50"/>
      <c r="AP3372" s="50"/>
      <c r="AQ3372" s="50"/>
      <c r="AR3372" s="50"/>
      <c r="AS3372" s="50"/>
      <c r="AT3372" s="50"/>
      <c r="AU3372" s="50"/>
      <c r="AV3372" s="50"/>
      <c r="AW3372" s="50"/>
      <c r="AX3372" s="50">
        <f t="shared" si="1067"/>
        <v>17.147189667330039</v>
      </c>
      <c r="AY3372" s="50"/>
      <c r="AZ3372" s="50">
        <f t="shared" si="1057"/>
        <v>404.82704037812186</v>
      </c>
      <c r="BA3372" s="50">
        <f t="shared" si="1058"/>
        <v>657.0051092345816</v>
      </c>
      <c r="BB3372" s="50">
        <f t="shared" si="1059"/>
        <v>680.02702996705091</v>
      </c>
      <c r="BC3372" s="17">
        <f t="shared" si="1060"/>
        <v>19819</v>
      </c>
      <c r="BD3372" s="50">
        <f t="shared" si="1061"/>
        <v>17.147189667330039</v>
      </c>
      <c r="BE3372" s="50">
        <f t="shared" si="1062"/>
        <v>404.82704037812186</v>
      </c>
      <c r="BF3372" s="50">
        <f t="shared" si="1068"/>
        <v>662.16816430810115</v>
      </c>
      <c r="BG3372" s="50"/>
      <c r="BH3372" s="17">
        <f t="shared" si="1063"/>
        <v>0</v>
      </c>
      <c r="BI3372" s="17">
        <f t="shared" si="1071"/>
        <v>3372</v>
      </c>
      <c r="BJ3372" s="17">
        <f t="shared" si="1069"/>
        <v>3372</v>
      </c>
      <c r="BK3372" s="150">
        <f t="shared" si="1070"/>
        <v>29846</v>
      </c>
      <c r="BL3372" s="50" t="e">
        <f t="shared" ca="1" si="1064"/>
        <v>#NAME?</v>
      </c>
      <c r="BM3372" s="50" t="e">
        <f t="shared" ca="1" si="1065"/>
        <v>#NAME?</v>
      </c>
      <c r="BN3372" s="50" t="e">
        <f t="shared" ca="1" si="1066"/>
        <v>#NAME?</v>
      </c>
    </row>
    <row r="3373" spans="1:66" x14ac:dyDescent="0.35">
      <c r="A3373" s="48">
        <v>29847</v>
      </c>
      <c r="B3373" s="17">
        <v>1981</v>
      </c>
      <c r="C3373" s="17">
        <v>9</v>
      </c>
      <c r="D3373" s="17">
        <v>261</v>
      </c>
      <c r="E3373" s="17">
        <v>18</v>
      </c>
      <c r="F3373" s="17">
        <v>6</v>
      </c>
      <c r="G3373" s="50">
        <v>10.199999999999999</v>
      </c>
      <c r="H3373" s="32">
        <v>5.4501662337415393</v>
      </c>
      <c r="I3373" s="50">
        <v>8.6666666666666661</v>
      </c>
      <c r="J3373" s="13">
        <v>0</v>
      </c>
      <c r="K3373" s="13">
        <f t="shared" si="1052"/>
        <v>0</v>
      </c>
      <c r="L3373" s="13">
        <f t="shared" si="1053"/>
        <v>0</v>
      </c>
      <c r="M3373" s="13" t="e">
        <f ca="1">CalcTable[[#This Row],[IWC]]-AE3372</f>
        <v>#NAME?</v>
      </c>
      <c r="N3373" s="13" t="e">
        <f ca="1">IF(CalcTable[[#This Row],[Day of Year]]&lt;123,FCAP,AE3372)</f>
        <v>#NAME?</v>
      </c>
      <c r="O3373" s="17" t="e">
        <f ca="1">IF(IRR_DRIP,5,COUNTIF('IDET Wind Values'!C3357:G3357,"&lt;="&amp;IRR_MAXWIND))</f>
        <v>#NAME?</v>
      </c>
      <c r="P3373" s="13" t="e">
        <f ca="1">CalcTable[[#This Row],[ET_o]]*KL</f>
        <v>#NAME?</v>
      </c>
      <c r="Q3373" s="13" t="e">
        <f ca="1">IF(WILTPT&lt;=0,1,MAX(0,MIN(1,(CalcTable[[#This Row],[IWC]]-WILTPT)/(MAD-WILTPT))))</f>
        <v>#NAME?</v>
      </c>
      <c r="R3373" s="13" t="e">
        <f ca="1">CalcTable[[#This Row],[ETMult]]*CalcTable[[#This Row],[ETb]]</f>
        <v>#NAME?</v>
      </c>
      <c r="S3373" s="13" t="b">
        <f>INDEX(IRR_LIST,CalcTable[[#This Row],[Day of Week]]+1)</f>
        <v>0</v>
      </c>
      <c r="T3373" s="13">
        <f t="shared" ca="1" si="1054"/>
        <v>0</v>
      </c>
      <c r="U3373" s="13" t="b">
        <f ca="1">IF(CalcTable[[#This Row],[IrrPrecip]]&gt;=IC_MM,FALSE,TRUE)</f>
        <v>1</v>
      </c>
      <c r="V3373" s="13" t="b">
        <f t="shared" si="1055"/>
        <v>1</v>
      </c>
      <c r="W3373" s="13" t="e">
        <f ca="1">IF(AND(IRR_DRIP=FALSE,CalcTable[[#This Row],[IrrHours]]&lt;=0),FALSE,TRUE)</f>
        <v>#NAME?</v>
      </c>
      <c r="X3373" s="13" t="e">
        <f ca="1">AND(CalcTable[[#This Row],[IrrDay]],CalcTable[[#This Row],[IrrRain]],CalcTable[[#This Row],[IrrWarm]],CalcTable[[#This Row],[IrrWindy]])</f>
        <v>#NAME?</v>
      </c>
      <c r="Y3373" s="13" t="e">
        <f t="shared" ca="1" si="1056"/>
        <v>#NAME?</v>
      </c>
      <c r="Z3373" s="13" t="e">
        <f ca="1">CalcTable[[#This Row],[IrrHours]]/5</f>
        <v>#NAME?</v>
      </c>
      <c r="AA3373" s="13" t="e">
        <f ca="1">IF(CalcTable[[#This Row],[IrrFlag]]=FALSE,0,MAX(0,CalcTable[[#This Row],[VolRednWind]]*(FCAP*IRR_TARGET-CalcTable[[#This Row],[IWC]])))</f>
        <v>#NAME?</v>
      </c>
      <c r="AB3373" s="13" t="e">
        <f ca="1">CalcTable[[#This Row],[IWC]]+CalcTable[[#This Row],[Eff Precip]]+CalcTable[[#This Row],[IrrAmt]]-CalcTable[[#This Row],[AET]]</f>
        <v>#NAME?</v>
      </c>
      <c r="AC3373" s="13" t="e">
        <f ca="1">IF(CalcTable[[#This Row],[PWC]]&gt;FCAP,MIN(24*PERC,MIN(SAT,CalcTable[[#This Row],[PWC]])-FCAP),0)</f>
        <v>#NAME?</v>
      </c>
      <c r="AD3373" s="13" t="e">
        <f ca="1">IF(CalcTable[[#This Row],[PWC]]&gt;SAT,CalcTable[[#This Row],[PWC]]-SAT,0)</f>
        <v>#NAME?</v>
      </c>
      <c r="AE3373" s="13" t="e">
        <f ca="1">CalcTable[[#This Row],[PWC]]-CalcTable[[#This Row],[PercAmt]]-CalcTable[[#This Row],[Runoff]]</f>
        <v>#NAME?</v>
      </c>
      <c r="AF3373" s="13" t="e">
        <f ca="1">CalcTable[[#This Row],[IrrAmt]]/1000*CUR_IRR_AREA*10000/IRR_EFF</f>
        <v>#NAME?</v>
      </c>
      <c r="AG3373" s="147"/>
      <c r="AH3373" s="13"/>
      <c r="AI3373" s="50">
        <v>0</v>
      </c>
      <c r="AJ3373" s="50">
        <v>0</v>
      </c>
      <c r="AK3373" s="50">
        <v>0</v>
      </c>
      <c r="AL3373" s="50">
        <v>5.1039015534350654</v>
      </c>
      <c r="AM3373" s="50"/>
      <c r="AN3373" s="50"/>
      <c r="AO3373" s="50"/>
      <c r="AP3373" s="50"/>
      <c r="AQ3373" s="50"/>
      <c r="AR3373" s="50"/>
      <c r="AS3373" s="50"/>
      <c r="AT3373" s="50"/>
      <c r="AU3373" s="50"/>
      <c r="AV3373" s="50"/>
      <c r="AW3373" s="50"/>
      <c r="AX3373" s="50">
        <f t="shared" si="1067"/>
        <v>5.1039015534350654</v>
      </c>
      <c r="AY3373" s="50"/>
      <c r="AZ3373" s="50">
        <f t="shared" si="1057"/>
        <v>149.71444556742858</v>
      </c>
      <c r="BA3373" s="50">
        <f t="shared" si="1058"/>
        <v>230.5127177784218</v>
      </c>
      <c r="BB3373" s="50">
        <f t="shared" si="1059"/>
        <v>237.64197709115649</v>
      </c>
      <c r="BC3373" s="17">
        <f t="shared" si="1060"/>
        <v>19819</v>
      </c>
      <c r="BD3373" s="50">
        <f t="shared" si="1061"/>
        <v>5.1039015534350654</v>
      </c>
      <c r="BE3373" s="50">
        <f t="shared" si="1062"/>
        <v>149.71444556742858</v>
      </c>
      <c r="BF3373" s="50">
        <f t="shared" si="1068"/>
        <v>244.88517244103278</v>
      </c>
      <c r="BG3373" s="50"/>
      <c r="BH3373" s="17">
        <f t="shared" si="1063"/>
        <v>0</v>
      </c>
      <c r="BI3373" s="17">
        <f t="shared" si="1071"/>
        <v>3373</v>
      </c>
      <c r="BJ3373" s="17">
        <f t="shared" si="1069"/>
        <v>3373</v>
      </c>
      <c r="BK3373" s="150">
        <f t="shared" si="1070"/>
        <v>29847</v>
      </c>
      <c r="BL3373" s="50" t="e">
        <f t="shared" ca="1" si="1064"/>
        <v>#NAME?</v>
      </c>
      <c r="BM3373" s="50" t="e">
        <f t="shared" ca="1" si="1065"/>
        <v>#NAME?</v>
      </c>
      <c r="BN3373" s="50" t="e">
        <f t="shared" ca="1" si="1066"/>
        <v>#NAME?</v>
      </c>
    </row>
    <row r="3374" spans="1:66" x14ac:dyDescent="0.35">
      <c r="A3374" s="48">
        <v>29848</v>
      </c>
      <c r="B3374" s="17">
        <v>1981</v>
      </c>
      <c r="C3374" s="17">
        <v>9</v>
      </c>
      <c r="D3374" s="17">
        <v>262</v>
      </c>
      <c r="E3374" s="17">
        <v>19</v>
      </c>
      <c r="F3374" s="17">
        <v>7</v>
      </c>
      <c r="G3374" s="50">
        <v>6</v>
      </c>
      <c r="H3374" s="32">
        <v>3.942353737716898</v>
      </c>
      <c r="I3374" s="50">
        <v>13.333333333333334</v>
      </c>
      <c r="J3374" s="13">
        <v>26.4</v>
      </c>
      <c r="K3374" s="13">
        <f t="shared" si="1052"/>
        <v>26.4</v>
      </c>
      <c r="L3374" s="13">
        <f t="shared" si="1053"/>
        <v>16.049999999999997</v>
      </c>
      <c r="M3374" s="13" t="e">
        <f ca="1">CalcTable[[#This Row],[IWC]]-AE3373</f>
        <v>#NAME?</v>
      </c>
      <c r="N3374" s="13" t="e">
        <f ca="1">IF(CalcTable[[#This Row],[Day of Year]]&lt;123,FCAP,AE3373)</f>
        <v>#NAME?</v>
      </c>
      <c r="O3374" s="17" t="e">
        <f ca="1">IF(IRR_DRIP,5,COUNTIF('IDET Wind Values'!C3358:G3358,"&lt;="&amp;IRR_MAXWIND))</f>
        <v>#NAME?</v>
      </c>
      <c r="P3374" s="13" t="e">
        <f ca="1">CalcTable[[#This Row],[ET_o]]*KL</f>
        <v>#NAME?</v>
      </c>
      <c r="Q3374" s="13" t="e">
        <f ca="1">IF(WILTPT&lt;=0,1,MAX(0,MIN(1,(CalcTable[[#This Row],[IWC]]-WILTPT)/(MAD-WILTPT))))</f>
        <v>#NAME?</v>
      </c>
      <c r="R3374" s="13" t="e">
        <f ca="1">CalcTable[[#This Row],[ETMult]]*CalcTable[[#This Row],[ETb]]</f>
        <v>#NAME?</v>
      </c>
      <c r="S3374" s="13" t="b">
        <f>INDEX(IRR_LIST,CalcTable[[#This Row],[Day of Week]]+1)</f>
        <v>0</v>
      </c>
      <c r="T3374" s="13">
        <f t="shared" ca="1" si="1054"/>
        <v>0</v>
      </c>
      <c r="U3374" s="13" t="b">
        <f ca="1">IF(CalcTable[[#This Row],[IrrPrecip]]&gt;=IC_MM,FALSE,TRUE)</f>
        <v>1</v>
      </c>
      <c r="V3374" s="13" t="b">
        <f t="shared" si="1055"/>
        <v>1</v>
      </c>
      <c r="W3374" s="13" t="e">
        <f ca="1">IF(AND(IRR_DRIP=FALSE,CalcTable[[#This Row],[IrrHours]]&lt;=0),FALSE,TRUE)</f>
        <v>#NAME?</v>
      </c>
      <c r="X3374" s="13" t="e">
        <f ca="1">AND(CalcTable[[#This Row],[IrrDay]],CalcTable[[#This Row],[IrrRain]],CalcTable[[#This Row],[IrrWarm]],CalcTable[[#This Row],[IrrWindy]])</f>
        <v>#NAME?</v>
      </c>
      <c r="Y3374" s="13" t="e">
        <f t="shared" ca="1" si="1056"/>
        <v>#NAME?</v>
      </c>
      <c r="Z3374" s="13" t="e">
        <f ca="1">CalcTable[[#This Row],[IrrHours]]/5</f>
        <v>#NAME?</v>
      </c>
      <c r="AA3374" s="13" t="e">
        <f ca="1">IF(CalcTable[[#This Row],[IrrFlag]]=FALSE,0,MAX(0,CalcTable[[#This Row],[VolRednWind]]*(FCAP*IRR_TARGET-CalcTable[[#This Row],[IWC]])))</f>
        <v>#NAME?</v>
      </c>
      <c r="AB3374" s="13" t="e">
        <f ca="1">CalcTable[[#This Row],[IWC]]+CalcTable[[#This Row],[Eff Precip]]+CalcTable[[#This Row],[IrrAmt]]-CalcTable[[#This Row],[AET]]</f>
        <v>#NAME?</v>
      </c>
      <c r="AC3374" s="13" t="e">
        <f ca="1">IF(CalcTable[[#This Row],[PWC]]&gt;FCAP,MIN(24*PERC,MIN(SAT,CalcTable[[#This Row],[PWC]])-FCAP),0)</f>
        <v>#NAME?</v>
      </c>
      <c r="AD3374" s="13" t="e">
        <f ca="1">IF(CalcTable[[#This Row],[PWC]]&gt;SAT,CalcTable[[#This Row],[PWC]]-SAT,0)</f>
        <v>#NAME?</v>
      </c>
      <c r="AE3374" s="13" t="e">
        <f ca="1">CalcTable[[#This Row],[PWC]]-CalcTable[[#This Row],[PercAmt]]-CalcTable[[#This Row],[Runoff]]</f>
        <v>#NAME?</v>
      </c>
      <c r="AF3374" s="13" t="e">
        <f ca="1">CalcTable[[#This Row],[IrrAmt]]/1000*CUR_IRR_AREA*10000/IRR_EFF</f>
        <v>#NAME?</v>
      </c>
      <c r="AG3374" s="147"/>
      <c r="AH3374" s="13"/>
      <c r="AI3374" s="50">
        <v>0</v>
      </c>
      <c r="AJ3374" s="50">
        <v>0</v>
      </c>
      <c r="AK3374" s="50">
        <v>0</v>
      </c>
      <c r="AL3374" s="50">
        <v>0</v>
      </c>
      <c r="AM3374" s="50"/>
      <c r="AN3374" s="50"/>
      <c r="AO3374" s="50"/>
      <c r="AP3374" s="50"/>
      <c r="AQ3374" s="50"/>
      <c r="AR3374" s="50"/>
      <c r="AS3374" s="50"/>
      <c r="AT3374" s="50"/>
      <c r="AU3374" s="50"/>
      <c r="AV3374" s="50"/>
      <c r="AW3374" s="50"/>
      <c r="AX3374" s="50">
        <f t="shared" si="1067"/>
        <v>0</v>
      </c>
      <c r="AY3374" s="50"/>
      <c r="AZ3374" s="50">
        <f t="shared" si="1057"/>
        <v>0</v>
      </c>
      <c r="BA3374" s="50">
        <f t="shared" si="1058"/>
        <v>0</v>
      </c>
      <c r="BB3374" s="50">
        <f t="shared" si="1059"/>
        <v>0</v>
      </c>
      <c r="BC3374" s="17">
        <f t="shared" si="1060"/>
        <v>19819</v>
      </c>
      <c r="BD3374" s="50">
        <f t="shared" si="1061"/>
        <v>0</v>
      </c>
      <c r="BE3374" s="50">
        <f t="shared" si="1062"/>
        <v>0</v>
      </c>
      <c r="BF3374" s="50">
        <f t="shared" si="1068"/>
        <v>0</v>
      </c>
      <c r="BG3374" s="50"/>
      <c r="BH3374" s="17">
        <f t="shared" si="1063"/>
        <v>0</v>
      </c>
      <c r="BI3374" s="17">
        <f t="shared" si="1071"/>
        <v>3374</v>
      </c>
      <c r="BJ3374" s="17">
        <f t="shared" si="1069"/>
        <v>3374</v>
      </c>
      <c r="BK3374" s="150">
        <f t="shared" si="1070"/>
        <v>29848</v>
      </c>
      <c r="BL3374" s="50" t="e">
        <f t="shared" ca="1" si="1064"/>
        <v>#NAME?</v>
      </c>
      <c r="BM3374" s="50" t="e">
        <f t="shared" ca="1" si="1065"/>
        <v>#NAME?</v>
      </c>
      <c r="BN3374" s="50" t="e">
        <f t="shared" ca="1" si="1066"/>
        <v>#NAME?</v>
      </c>
    </row>
    <row r="3375" spans="1:66" x14ac:dyDescent="0.35">
      <c r="A3375" s="48">
        <v>29849</v>
      </c>
      <c r="B3375" s="17">
        <v>1981</v>
      </c>
      <c r="C3375" s="17">
        <v>9</v>
      </c>
      <c r="D3375" s="17">
        <v>263</v>
      </c>
      <c r="E3375" s="17">
        <v>20</v>
      </c>
      <c r="F3375" s="17">
        <v>1</v>
      </c>
      <c r="G3375" s="50">
        <v>6.6</v>
      </c>
      <c r="H3375" s="32">
        <v>2.8241484135856796</v>
      </c>
      <c r="I3375" s="50">
        <v>20.666666666666668</v>
      </c>
      <c r="J3375" s="13">
        <v>0.8</v>
      </c>
      <c r="K3375" s="13">
        <f t="shared" si="1052"/>
        <v>0.8</v>
      </c>
      <c r="L3375" s="13">
        <f t="shared" si="1053"/>
        <v>0</v>
      </c>
      <c r="M3375" s="13" t="e">
        <f ca="1">CalcTable[[#This Row],[IWC]]-AE3374</f>
        <v>#NAME?</v>
      </c>
      <c r="N3375" s="13" t="e">
        <f ca="1">IF(CalcTable[[#This Row],[Day of Year]]&lt;123,FCAP,AE3374)</f>
        <v>#NAME?</v>
      </c>
      <c r="O3375" s="17" t="e">
        <f ca="1">IF(IRR_DRIP,5,COUNTIF('IDET Wind Values'!C3359:G3359,"&lt;="&amp;IRR_MAXWIND))</f>
        <v>#NAME?</v>
      </c>
      <c r="P3375" s="13" t="e">
        <f ca="1">CalcTable[[#This Row],[ET_o]]*KL</f>
        <v>#NAME?</v>
      </c>
      <c r="Q3375" s="13" t="e">
        <f ca="1">IF(WILTPT&lt;=0,1,MAX(0,MIN(1,(CalcTable[[#This Row],[IWC]]-WILTPT)/(MAD-WILTPT))))</f>
        <v>#NAME?</v>
      </c>
      <c r="R3375" s="13" t="e">
        <f ca="1">CalcTable[[#This Row],[ETMult]]*CalcTable[[#This Row],[ETb]]</f>
        <v>#NAME?</v>
      </c>
      <c r="S3375" s="13" t="b">
        <f>INDEX(IRR_LIST,CalcTable[[#This Row],[Day of Week]]+1)</f>
        <v>1</v>
      </c>
      <c r="T3375" s="13">
        <f t="shared" ca="1" si="1054"/>
        <v>26.4</v>
      </c>
      <c r="U3375" s="13" t="b">
        <f ca="1">IF(CalcTable[[#This Row],[IrrPrecip]]&gt;=IC_MM,FALSE,TRUE)</f>
        <v>0</v>
      </c>
      <c r="V3375" s="13" t="b">
        <f t="shared" si="1055"/>
        <v>1</v>
      </c>
      <c r="W3375" s="13" t="e">
        <f ca="1">IF(AND(IRR_DRIP=FALSE,CalcTable[[#This Row],[IrrHours]]&lt;=0),FALSE,TRUE)</f>
        <v>#NAME?</v>
      </c>
      <c r="X3375" s="13" t="e">
        <f ca="1">AND(CalcTable[[#This Row],[IrrDay]],CalcTable[[#This Row],[IrrRain]],CalcTable[[#This Row],[IrrWarm]],CalcTable[[#This Row],[IrrWindy]])</f>
        <v>#NAME?</v>
      </c>
      <c r="Y3375" s="13" t="e">
        <f t="shared" ca="1" si="1056"/>
        <v>#NAME?</v>
      </c>
      <c r="Z3375" s="13" t="e">
        <f ca="1">CalcTable[[#This Row],[IrrHours]]/5</f>
        <v>#NAME?</v>
      </c>
      <c r="AA3375" s="13" t="e">
        <f ca="1">IF(CalcTable[[#This Row],[IrrFlag]]=FALSE,0,MAX(0,CalcTable[[#This Row],[VolRednWind]]*(FCAP*IRR_TARGET-CalcTable[[#This Row],[IWC]])))</f>
        <v>#NAME?</v>
      </c>
      <c r="AB3375" s="13" t="e">
        <f ca="1">CalcTable[[#This Row],[IWC]]+CalcTable[[#This Row],[Eff Precip]]+CalcTable[[#This Row],[IrrAmt]]-CalcTable[[#This Row],[AET]]</f>
        <v>#NAME?</v>
      </c>
      <c r="AC3375" s="13" t="e">
        <f ca="1">IF(CalcTable[[#This Row],[PWC]]&gt;FCAP,MIN(24*PERC,MIN(SAT,CalcTable[[#This Row],[PWC]])-FCAP),0)</f>
        <v>#NAME?</v>
      </c>
      <c r="AD3375" s="13" t="e">
        <f ca="1">IF(CalcTable[[#This Row],[PWC]]&gt;SAT,CalcTable[[#This Row],[PWC]]-SAT,0)</f>
        <v>#NAME?</v>
      </c>
      <c r="AE3375" s="13" t="e">
        <f ca="1">CalcTable[[#This Row],[PWC]]-CalcTable[[#This Row],[PercAmt]]-CalcTable[[#This Row],[Runoff]]</f>
        <v>#NAME?</v>
      </c>
      <c r="AF3375" s="13" t="e">
        <f ca="1">CalcTable[[#This Row],[IrrAmt]]/1000*CUR_IRR_AREA*10000/IRR_EFF</f>
        <v>#NAME?</v>
      </c>
      <c r="AG3375" s="147"/>
      <c r="AH3375" s="13"/>
      <c r="AI3375" s="50">
        <v>0</v>
      </c>
      <c r="AJ3375" s="50">
        <v>0</v>
      </c>
      <c r="AK3375" s="50">
        <v>0</v>
      </c>
      <c r="AL3375" s="50">
        <v>0</v>
      </c>
      <c r="AM3375" s="50"/>
      <c r="AN3375" s="50"/>
      <c r="AO3375" s="50"/>
      <c r="AP3375" s="50"/>
      <c r="AQ3375" s="50"/>
      <c r="AR3375" s="50"/>
      <c r="AS3375" s="50"/>
      <c r="AT3375" s="50"/>
      <c r="AU3375" s="50"/>
      <c r="AV3375" s="50"/>
      <c r="AW3375" s="50"/>
      <c r="AX3375" s="50">
        <f t="shared" si="1067"/>
        <v>0</v>
      </c>
      <c r="AY3375" s="50"/>
      <c r="AZ3375" s="50">
        <f t="shared" si="1057"/>
        <v>0</v>
      </c>
      <c r="BA3375" s="50">
        <f t="shared" si="1058"/>
        <v>0</v>
      </c>
      <c r="BB3375" s="50">
        <f t="shared" si="1059"/>
        <v>0</v>
      </c>
      <c r="BC3375" s="17">
        <f t="shared" si="1060"/>
        <v>19819</v>
      </c>
      <c r="BD3375" s="50">
        <f t="shared" si="1061"/>
        <v>0</v>
      </c>
      <c r="BE3375" s="50">
        <f t="shared" si="1062"/>
        <v>0</v>
      </c>
      <c r="BF3375" s="50">
        <f t="shared" si="1068"/>
        <v>0</v>
      </c>
      <c r="BG3375" s="50"/>
      <c r="BH3375" s="17">
        <f t="shared" si="1063"/>
        <v>0</v>
      </c>
      <c r="BI3375" s="17">
        <f t="shared" si="1071"/>
        <v>3375</v>
      </c>
      <c r="BJ3375" s="17">
        <f t="shared" si="1069"/>
        <v>3375</v>
      </c>
      <c r="BK3375" s="150">
        <f t="shared" si="1070"/>
        <v>29849</v>
      </c>
      <c r="BL3375" s="50" t="e">
        <f t="shared" ca="1" si="1064"/>
        <v>#NAME?</v>
      </c>
      <c r="BM3375" s="50" t="e">
        <f t="shared" ca="1" si="1065"/>
        <v>#NAME?</v>
      </c>
      <c r="BN3375" s="50" t="e">
        <f t="shared" ca="1" si="1066"/>
        <v>#NAME?</v>
      </c>
    </row>
    <row r="3376" spans="1:66" x14ac:dyDescent="0.35">
      <c r="A3376" s="48">
        <v>29850</v>
      </c>
      <c r="B3376" s="17">
        <v>1981</v>
      </c>
      <c r="C3376" s="17">
        <v>9</v>
      </c>
      <c r="D3376" s="17">
        <v>264</v>
      </c>
      <c r="E3376" s="17">
        <v>21</v>
      </c>
      <c r="F3376" s="17">
        <v>2</v>
      </c>
      <c r="G3376" s="50">
        <v>4.3</v>
      </c>
      <c r="H3376" s="32">
        <v>2.7282495147485148</v>
      </c>
      <c r="I3376" s="50">
        <v>10</v>
      </c>
      <c r="J3376" s="13">
        <v>0</v>
      </c>
      <c r="K3376" s="13">
        <f t="shared" si="1052"/>
        <v>0</v>
      </c>
      <c r="L3376" s="13">
        <f t="shared" si="1053"/>
        <v>0</v>
      </c>
      <c r="M3376" s="13" t="e">
        <f ca="1">CalcTable[[#This Row],[IWC]]-AE3375</f>
        <v>#NAME?</v>
      </c>
      <c r="N3376" s="13" t="e">
        <f ca="1">IF(CalcTable[[#This Row],[Day of Year]]&lt;123,FCAP,AE3375)</f>
        <v>#NAME?</v>
      </c>
      <c r="O3376" s="17" t="e">
        <f ca="1">IF(IRR_DRIP,5,COUNTIF('IDET Wind Values'!C3360:G3360,"&lt;="&amp;IRR_MAXWIND))</f>
        <v>#NAME?</v>
      </c>
      <c r="P3376" s="13" t="e">
        <f ca="1">CalcTable[[#This Row],[ET_o]]*KL</f>
        <v>#NAME?</v>
      </c>
      <c r="Q3376" s="13" t="e">
        <f ca="1">IF(WILTPT&lt;=0,1,MAX(0,MIN(1,(CalcTable[[#This Row],[IWC]]-WILTPT)/(MAD-WILTPT))))</f>
        <v>#NAME?</v>
      </c>
      <c r="R3376" s="13" t="e">
        <f ca="1">CalcTable[[#This Row],[ETMult]]*CalcTable[[#This Row],[ETb]]</f>
        <v>#NAME?</v>
      </c>
      <c r="S3376" s="13" t="b">
        <f>INDEX(IRR_LIST,CalcTable[[#This Row],[Day of Week]]+1)</f>
        <v>0</v>
      </c>
      <c r="T3376" s="13">
        <f t="shared" ca="1" si="1054"/>
        <v>27.2</v>
      </c>
      <c r="U3376" s="13" t="b">
        <f ca="1">IF(CalcTable[[#This Row],[IrrPrecip]]&gt;=IC_MM,FALSE,TRUE)</f>
        <v>0</v>
      </c>
      <c r="V3376" s="13" t="b">
        <f t="shared" si="1055"/>
        <v>1</v>
      </c>
      <c r="W3376" s="13" t="e">
        <f ca="1">IF(AND(IRR_DRIP=FALSE,CalcTable[[#This Row],[IrrHours]]&lt;=0),FALSE,TRUE)</f>
        <v>#NAME?</v>
      </c>
      <c r="X3376" s="13" t="e">
        <f ca="1">AND(CalcTable[[#This Row],[IrrDay]],CalcTable[[#This Row],[IrrRain]],CalcTable[[#This Row],[IrrWarm]],CalcTable[[#This Row],[IrrWindy]])</f>
        <v>#NAME?</v>
      </c>
      <c r="Y3376" s="13" t="e">
        <f t="shared" ca="1" si="1056"/>
        <v>#NAME?</v>
      </c>
      <c r="Z3376" s="13" t="e">
        <f ca="1">CalcTable[[#This Row],[IrrHours]]/5</f>
        <v>#NAME?</v>
      </c>
      <c r="AA3376" s="13" t="e">
        <f ca="1">IF(CalcTable[[#This Row],[IrrFlag]]=FALSE,0,MAX(0,CalcTable[[#This Row],[VolRednWind]]*(FCAP*IRR_TARGET-CalcTable[[#This Row],[IWC]])))</f>
        <v>#NAME?</v>
      </c>
      <c r="AB3376" s="13" t="e">
        <f ca="1">CalcTable[[#This Row],[IWC]]+CalcTable[[#This Row],[Eff Precip]]+CalcTable[[#This Row],[IrrAmt]]-CalcTable[[#This Row],[AET]]</f>
        <v>#NAME?</v>
      </c>
      <c r="AC3376" s="13" t="e">
        <f ca="1">IF(CalcTable[[#This Row],[PWC]]&gt;FCAP,MIN(24*PERC,MIN(SAT,CalcTable[[#This Row],[PWC]])-FCAP),0)</f>
        <v>#NAME?</v>
      </c>
      <c r="AD3376" s="13" t="e">
        <f ca="1">IF(CalcTable[[#This Row],[PWC]]&gt;SAT,CalcTable[[#This Row],[PWC]]-SAT,0)</f>
        <v>#NAME?</v>
      </c>
      <c r="AE3376" s="13" t="e">
        <f ca="1">CalcTable[[#This Row],[PWC]]-CalcTable[[#This Row],[PercAmt]]-CalcTable[[#This Row],[Runoff]]</f>
        <v>#NAME?</v>
      </c>
      <c r="AF3376" s="13" t="e">
        <f ca="1">CalcTable[[#This Row],[IrrAmt]]/1000*CUR_IRR_AREA*10000/IRR_EFF</f>
        <v>#NAME?</v>
      </c>
      <c r="AG3376" s="147"/>
      <c r="AH3376" s="13"/>
      <c r="AI3376" s="50">
        <v>0</v>
      </c>
      <c r="AJ3376" s="50">
        <v>0</v>
      </c>
      <c r="AK3376" s="50">
        <v>0</v>
      </c>
      <c r="AL3376" s="50">
        <v>0</v>
      </c>
      <c r="AM3376" s="50"/>
      <c r="AN3376" s="50"/>
      <c r="AO3376" s="50"/>
      <c r="AP3376" s="50"/>
      <c r="AQ3376" s="50"/>
      <c r="AR3376" s="50"/>
      <c r="AS3376" s="50"/>
      <c r="AT3376" s="50"/>
      <c r="AU3376" s="50"/>
      <c r="AV3376" s="50"/>
      <c r="AW3376" s="50"/>
      <c r="AX3376" s="50">
        <f t="shared" si="1067"/>
        <v>0</v>
      </c>
      <c r="AY3376" s="50"/>
      <c r="AZ3376" s="50">
        <f t="shared" si="1057"/>
        <v>0</v>
      </c>
      <c r="BA3376" s="50">
        <f t="shared" si="1058"/>
        <v>0</v>
      </c>
      <c r="BB3376" s="50">
        <f t="shared" si="1059"/>
        <v>0</v>
      </c>
      <c r="BC3376" s="17">
        <f t="shared" si="1060"/>
        <v>19819</v>
      </c>
      <c r="BD3376" s="50">
        <f t="shared" si="1061"/>
        <v>0</v>
      </c>
      <c r="BE3376" s="50">
        <f t="shared" si="1062"/>
        <v>0</v>
      </c>
      <c r="BF3376" s="50">
        <f t="shared" si="1068"/>
        <v>0</v>
      </c>
      <c r="BG3376" s="50"/>
      <c r="BH3376" s="17">
        <f t="shared" si="1063"/>
        <v>0</v>
      </c>
      <c r="BI3376" s="17">
        <f t="shared" si="1071"/>
        <v>3376</v>
      </c>
      <c r="BJ3376" s="17">
        <f t="shared" si="1069"/>
        <v>3376</v>
      </c>
      <c r="BK3376" s="150">
        <f t="shared" si="1070"/>
        <v>29850</v>
      </c>
      <c r="BL3376" s="50" t="e">
        <f t="shared" ca="1" si="1064"/>
        <v>#NAME?</v>
      </c>
      <c r="BM3376" s="50" t="e">
        <f t="shared" ca="1" si="1065"/>
        <v>#NAME?</v>
      </c>
      <c r="BN3376" s="50" t="e">
        <f t="shared" ca="1" si="1066"/>
        <v>#NAME?</v>
      </c>
    </row>
    <row r="3377" spans="1:66" x14ac:dyDescent="0.35">
      <c r="A3377" s="48">
        <v>29851</v>
      </c>
      <c r="B3377" s="17">
        <v>1981</v>
      </c>
      <c r="C3377" s="17">
        <v>9</v>
      </c>
      <c r="D3377" s="17">
        <v>265</v>
      </c>
      <c r="E3377" s="17">
        <v>22</v>
      </c>
      <c r="F3377" s="17">
        <v>3</v>
      </c>
      <c r="G3377" s="50">
        <v>5.8</v>
      </c>
      <c r="H3377" s="32">
        <v>2.4575937826975514</v>
      </c>
      <c r="I3377" s="50">
        <v>22.5</v>
      </c>
      <c r="J3377" s="13">
        <v>1</v>
      </c>
      <c r="K3377" s="13">
        <f t="shared" si="1052"/>
        <v>1</v>
      </c>
      <c r="L3377" s="13">
        <f t="shared" si="1053"/>
        <v>0</v>
      </c>
      <c r="M3377" s="13" t="e">
        <f ca="1">CalcTable[[#This Row],[IWC]]-AE3376</f>
        <v>#NAME?</v>
      </c>
      <c r="N3377" s="13" t="e">
        <f ca="1">IF(CalcTable[[#This Row],[Day of Year]]&lt;123,FCAP,AE3376)</f>
        <v>#NAME?</v>
      </c>
      <c r="O3377" s="17" t="e">
        <f ca="1">IF(IRR_DRIP,5,COUNTIF('IDET Wind Values'!C3361:G3361,"&lt;="&amp;IRR_MAXWIND))</f>
        <v>#NAME?</v>
      </c>
      <c r="P3377" s="13" t="e">
        <f ca="1">CalcTable[[#This Row],[ET_o]]*KL</f>
        <v>#NAME?</v>
      </c>
      <c r="Q3377" s="13" t="e">
        <f ca="1">IF(WILTPT&lt;=0,1,MAX(0,MIN(1,(CalcTable[[#This Row],[IWC]]-WILTPT)/(MAD-WILTPT))))</f>
        <v>#NAME?</v>
      </c>
      <c r="R3377" s="13" t="e">
        <f ca="1">CalcTable[[#This Row],[ETMult]]*CalcTable[[#This Row],[ETb]]</f>
        <v>#NAME?</v>
      </c>
      <c r="S3377" s="13" t="b">
        <f>INDEX(IRR_LIST,CalcTable[[#This Row],[Day of Week]]+1)</f>
        <v>1</v>
      </c>
      <c r="T3377" s="13">
        <f t="shared" ca="1" si="1054"/>
        <v>0.8</v>
      </c>
      <c r="U3377" s="13" t="b">
        <f ca="1">IF(CalcTable[[#This Row],[IrrPrecip]]&gt;=IC_MM,FALSE,TRUE)</f>
        <v>1</v>
      </c>
      <c r="V3377" s="13" t="b">
        <f t="shared" si="1055"/>
        <v>1</v>
      </c>
      <c r="W3377" s="13" t="e">
        <f ca="1">IF(AND(IRR_DRIP=FALSE,CalcTable[[#This Row],[IrrHours]]&lt;=0),FALSE,TRUE)</f>
        <v>#NAME?</v>
      </c>
      <c r="X3377" s="13" t="e">
        <f ca="1">AND(CalcTable[[#This Row],[IrrDay]],CalcTable[[#This Row],[IrrRain]],CalcTable[[#This Row],[IrrWarm]],CalcTable[[#This Row],[IrrWindy]])</f>
        <v>#NAME?</v>
      </c>
      <c r="Y3377" s="13" t="e">
        <f t="shared" ca="1" si="1056"/>
        <v>#NAME?</v>
      </c>
      <c r="Z3377" s="13" t="e">
        <f ca="1">CalcTable[[#This Row],[IrrHours]]/5</f>
        <v>#NAME?</v>
      </c>
      <c r="AA3377" s="13" t="e">
        <f ca="1">IF(CalcTable[[#This Row],[IrrFlag]]=FALSE,0,MAX(0,CalcTable[[#This Row],[VolRednWind]]*(FCAP*IRR_TARGET-CalcTable[[#This Row],[IWC]])))</f>
        <v>#NAME?</v>
      </c>
      <c r="AB3377" s="13" t="e">
        <f ca="1">CalcTable[[#This Row],[IWC]]+CalcTable[[#This Row],[Eff Precip]]+CalcTable[[#This Row],[IrrAmt]]-CalcTable[[#This Row],[AET]]</f>
        <v>#NAME?</v>
      </c>
      <c r="AC3377" s="13" t="e">
        <f ca="1">IF(CalcTable[[#This Row],[PWC]]&gt;FCAP,MIN(24*PERC,MIN(SAT,CalcTable[[#This Row],[PWC]])-FCAP),0)</f>
        <v>#NAME?</v>
      </c>
      <c r="AD3377" s="13" t="e">
        <f ca="1">IF(CalcTable[[#This Row],[PWC]]&gt;SAT,CalcTable[[#This Row],[PWC]]-SAT,0)</f>
        <v>#NAME?</v>
      </c>
      <c r="AE3377" s="13" t="e">
        <f ca="1">CalcTable[[#This Row],[PWC]]-CalcTable[[#This Row],[PercAmt]]-CalcTable[[#This Row],[Runoff]]</f>
        <v>#NAME?</v>
      </c>
      <c r="AF3377" s="13" t="e">
        <f ca="1">CalcTable[[#This Row],[IrrAmt]]/1000*CUR_IRR_AREA*10000/IRR_EFF</f>
        <v>#NAME?</v>
      </c>
      <c r="AG3377" s="147"/>
      <c r="AH3377" s="13"/>
      <c r="AI3377" s="50">
        <v>7.2946785498339395</v>
      </c>
      <c r="AJ3377" s="50">
        <v>12.05741864861605</v>
      </c>
      <c r="AK3377" s="50">
        <v>0</v>
      </c>
      <c r="AL3377" s="50">
        <v>0</v>
      </c>
      <c r="AM3377" s="50"/>
      <c r="AN3377" s="50"/>
      <c r="AO3377" s="50"/>
      <c r="AP3377" s="50"/>
      <c r="AQ3377" s="50"/>
      <c r="AR3377" s="50"/>
      <c r="AS3377" s="50"/>
      <c r="AT3377" s="50"/>
      <c r="AU3377" s="50"/>
      <c r="AV3377" s="50"/>
      <c r="AW3377" s="50"/>
      <c r="AX3377" s="50">
        <f t="shared" si="1067"/>
        <v>19.352097198449989</v>
      </c>
      <c r="AY3377" s="50"/>
      <c r="AZ3377" s="50">
        <f t="shared" si="1057"/>
        <v>460.67289909030194</v>
      </c>
      <c r="BA3377" s="50">
        <f t="shared" si="1058"/>
        <v>748.15642366937379</v>
      </c>
      <c r="BB3377" s="50">
        <f t="shared" si="1059"/>
        <v>774.41171776963733</v>
      </c>
      <c r="BC3377" s="17">
        <f t="shared" si="1060"/>
        <v>19819</v>
      </c>
      <c r="BD3377" s="50">
        <f t="shared" si="1061"/>
        <v>19.352097198449989</v>
      </c>
      <c r="BE3377" s="50">
        <f t="shared" si="1062"/>
        <v>460.67289909030194</v>
      </c>
      <c r="BF3377" s="50">
        <f t="shared" si="1068"/>
        <v>753.51421103737573</v>
      </c>
      <c r="BG3377" s="50"/>
      <c r="BH3377" s="17">
        <f t="shared" si="1063"/>
        <v>0</v>
      </c>
      <c r="BI3377" s="17">
        <f t="shared" si="1071"/>
        <v>3377</v>
      </c>
      <c r="BJ3377" s="17">
        <f t="shared" si="1069"/>
        <v>3377</v>
      </c>
      <c r="BK3377" s="150">
        <f t="shared" si="1070"/>
        <v>29851</v>
      </c>
      <c r="BL3377" s="50" t="e">
        <f t="shared" ca="1" si="1064"/>
        <v>#NAME?</v>
      </c>
      <c r="BM3377" s="50" t="e">
        <f t="shared" ca="1" si="1065"/>
        <v>#NAME?</v>
      </c>
      <c r="BN3377" s="50" t="e">
        <f t="shared" ca="1" si="1066"/>
        <v>#NAME?</v>
      </c>
    </row>
    <row r="3378" spans="1:66" x14ac:dyDescent="0.35">
      <c r="A3378" s="48">
        <v>29852</v>
      </c>
      <c r="B3378" s="17">
        <v>1981</v>
      </c>
      <c r="C3378" s="17">
        <v>9</v>
      </c>
      <c r="D3378" s="17">
        <v>266</v>
      </c>
      <c r="E3378" s="17">
        <v>23</v>
      </c>
      <c r="F3378" s="17">
        <v>4</v>
      </c>
      <c r="G3378" s="50">
        <v>3.8</v>
      </c>
      <c r="H3378" s="32">
        <v>1.5238471352460707</v>
      </c>
      <c r="I3378" s="50">
        <v>4.333333333333333</v>
      </c>
      <c r="J3378" s="13">
        <v>0.4</v>
      </c>
      <c r="K3378" s="13">
        <f t="shared" si="1052"/>
        <v>0.4</v>
      </c>
      <c r="L3378" s="13">
        <f t="shared" si="1053"/>
        <v>0</v>
      </c>
      <c r="M3378" s="13" t="e">
        <f ca="1">CalcTable[[#This Row],[IWC]]-AE3377</f>
        <v>#NAME?</v>
      </c>
      <c r="N3378" s="13" t="e">
        <f ca="1">IF(CalcTable[[#This Row],[Day of Year]]&lt;123,FCAP,AE3377)</f>
        <v>#NAME?</v>
      </c>
      <c r="O3378" s="17" t="e">
        <f ca="1">IF(IRR_DRIP,5,COUNTIF('IDET Wind Values'!C3362:G3362,"&lt;="&amp;IRR_MAXWIND))</f>
        <v>#NAME?</v>
      </c>
      <c r="P3378" s="13" t="e">
        <f ca="1">CalcTable[[#This Row],[ET_o]]*KL</f>
        <v>#NAME?</v>
      </c>
      <c r="Q3378" s="13" t="e">
        <f ca="1">IF(WILTPT&lt;=0,1,MAX(0,MIN(1,(CalcTable[[#This Row],[IWC]]-WILTPT)/(MAD-WILTPT))))</f>
        <v>#NAME?</v>
      </c>
      <c r="R3378" s="13" t="e">
        <f ca="1">CalcTable[[#This Row],[ETMult]]*CalcTable[[#This Row],[ETb]]</f>
        <v>#NAME?</v>
      </c>
      <c r="S3378" s="13" t="b">
        <f>INDEX(IRR_LIST,CalcTable[[#This Row],[Day of Week]]+1)</f>
        <v>0</v>
      </c>
      <c r="T3378" s="13">
        <f t="shared" ca="1" si="1054"/>
        <v>1</v>
      </c>
      <c r="U3378" s="13" t="b">
        <f ca="1">IF(CalcTable[[#This Row],[IrrPrecip]]&gt;=IC_MM,FALSE,TRUE)</f>
        <v>1</v>
      </c>
      <c r="V3378" s="13" t="b">
        <f t="shared" si="1055"/>
        <v>0</v>
      </c>
      <c r="W3378" s="13" t="e">
        <f ca="1">IF(AND(IRR_DRIP=FALSE,CalcTable[[#This Row],[IrrHours]]&lt;=0),FALSE,TRUE)</f>
        <v>#NAME?</v>
      </c>
      <c r="X3378" s="13" t="e">
        <f ca="1">AND(CalcTable[[#This Row],[IrrDay]],CalcTable[[#This Row],[IrrRain]],CalcTable[[#This Row],[IrrWarm]],CalcTable[[#This Row],[IrrWindy]])</f>
        <v>#NAME?</v>
      </c>
      <c r="Y3378" s="13" t="e">
        <f t="shared" ca="1" si="1056"/>
        <v>#NAME?</v>
      </c>
      <c r="Z3378" s="13" t="e">
        <f ca="1">CalcTable[[#This Row],[IrrHours]]/5</f>
        <v>#NAME?</v>
      </c>
      <c r="AA3378" s="13" t="e">
        <f ca="1">IF(CalcTable[[#This Row],[IrrFlag]]=FALSE,0,MAX(0,CalcTable[[#This Row],[VolRednWind]]*(FCAP*IRR_TARGET-CalcTable[[#This Row],[IWC]])))</f>
        <v>#NAME?</v>
      </c>
      <c r="AB3378" s="13" t="e">
        <f ca="1">CalcTable[[#This Row],[IWC]]+CalcTable[[#This Row],[Eff Precip]]+CalcTable[[#This Row],[IrrAmt]]-CalcTable[[#This Row],[AET]]</f>
        <v>#NAME?</v>
      </c>
      <c r="AC3378" s="13" t="e">
        <f ca="1">IF(CalcTable[[#This Row],[PWC]]&gt;FCAP,MIN(24*PERC,MIN(SAT,CalcTable[[#This Row],[PWC]])-FCAP),0)</f>
        <v>#NAME?</v>
      </c>
      <c r="AD3378" s="13" t="e">
        <f ca="1">IF(CalcTable[[#This Row],[PWC]]&gt;SAT,CalcTable[[#This Row],[PWC]]-SAT,0)</f>
        <v>#NAME?</v>
      </c>
      <c r="AE3378" s="13" t="e">
        <f ca="1">CalcTable[[#This Row],[PWC]]-CalcTable[[#This Row],[PercAmt]]-CalcTable[[#This Row],[Runoff]]</f>
        <v>#NAME?</v>
      </c>
      <c r="AF3378" s="13" t="e">
        <f ca="1">CalcTable[[#This Row],[IrrAmt]]/1000*CUR_IRR_AREA*10000/IRR_EFF</f>
        <v>#NAME?</v>
      </c>
      <c r="AG3378" s="147"/>
      <c r="AH3378" s="13"/>
      <c r="AI3378" s="50">
        <v>0</v>
      </c>
      <c r="AJ3378" s="50">
        <v>0</v>
      </c>
      <c r="AK3378" s="50">
        <v>0</v>
      </c>
      <c r="AL3378" s="50">
        <v>0</v>
      </c>
      <c r="AM3378" s="50"/>
      <c r="AN3378" s="50"/>
      <c r="AO3378" s="50"/>
      <c r="AP3378" s="50"/>
      <c r="AQ3378" s="50"/>
      <c r="AR3378" s="50"/>
      <c r="AS3378" s="50"/>
      <c r="AT3378" s="50"/>
      <c r="AU3378" s="50"/>
      <c r="AV3378" s="50"/>
      <c r="AW3378" s="50"/>
      <c r="AX3378" s="50">
        <f t="shared" si="1067"/>
        <v>0</v>
      </c>
      <c r="AY3378" s="50"/>
      <c r="AZ3378" s="50">
        <f t="shared" si="1057"/>
        <v>0</v>
      </c>
      <c r="BA3378" s="50">
        <f t="shared" si="1058"/>
        <v>0</v>
      </c>
      <c r="BB3378" s="50">
        <f t="shared" si="1059"/>
        <v>0</v>
      </c>
      <c r="BC3378" s="17">
        <f t="shared" si="1060"/>
        <v>19819</v>
      </c>
      <c r="BD3378" s="50">
        <f t="shared" si="1061"/>
        <v>0</v>
      </c>
      <c r="BE3378" s="50">
        <f t="shared" si="1062"/>
        <v>0</v>
      </c>
      <c r="BF3378" s="50">
        <f t="shared" si="1068"/>
        <v>0</v>
      </c>
      <c r="BG3378" s="50"/>
      <c r="BH3378" s="17">
        <f t="shared" si="1063"/>
        <v>0</v>
      </c>
      <c r="BI3378" s="17">
        <f t="shared" si="1071"/>
        <v>3378</v>
      </c>
      <c r="BJ3378" s="17">
        <f t="shared" si="1069"/>
        <v>3378</v>
      </c>
      <c r="BK3378" s="150">
        <f t="shared" si="1070"/>
        <v>29852</v>
      </c>
      <c r="BL3378" s="50" t="e">
        <f t="shared" ca="1" si="1064"/>
        <v>#NAME?</v>
      </c>
      <c r="BM3378" s="50" t="e">
        <f t="shared" ca="1" si="1065"/>
        <v>#NAME?</v>
      </c>
      <c r="BN3378" s="50" t="e">
        <f t="shared" ca="1" si="1066"/>
        <v>#NAME?</v>
      </c>
    </row>
    <row r="3379" spans="1:66" x14ac:dyDescent="0.35">
      <c r="A3379" s="48">
        <v>29853</v>
      </c>
      <c r="B3379" s="17">
        <v>1981</v>
      </c>
      <c r="C3379" s="17">
        <v>9</v>
      </c>
      <c r="D3379" s="17">
        <v>267</v>
      </c>
      <c r="E3379" s="17">
        <v>24</v>
      </c>
      <c r="F3379" s="17">
        <v>5</v>
      </c>
      <c r="G3379" s="50">
        <v>-1</v>
      </c>
      <c r="H3379" s="32">
        <v>2.1391697413681068</v>
      </c>
      <c r="I3379" s="50">
        <v>7.5</v>
      </c>
      <c r="J3379" s="13">
        <v>0</v>
      </c>
      <c r="K3379" s="13">
        <f t="shared" si="1052"/>
        <v>0</v>
      </c>
      <c r="L3379" s="13">
        <f t="shared" si="1053"/>
        <v>0</v>
      </c>
      <c r="M3379" s="13" t="e">
        <f ca="1">CalcTable[[#This Row],[IWC]]-AE3378</f>
        <v>#NAME?</v>
      </c>
      <c r="N3379" s="13" t="e">
        <f ca="1">IF(CalcTable[[#This Row],[Day of Year]]&lt;123,FCAP,AE3378)</f>
        <v>#NAME?</v>
      </c>
      <c r="O3379" s="17" t="e">
        <f ca="1">IF(IRR_DRIP,5,COUNTIF('IDET Wind Values'!C3363:G3363,"&lt;="&amp;IRR_MAXWIND))</f>
        <v>#NAME?</v>
      </c>
      <c r="P3379" s="13" t="e">
        <f ca="1">CalcTable[[#This Row],[ET_o]]*KL</f>
        <v>#NAME?</v>
      </c>
      <c r="Q3379" s="13" t="e">
        <f ca="1">IF(WILTPT&lt;=0,1,MAX(0,MIN(1,(CalcTable[[#This Row],[IWC]]-WILTPT)/(MAD-WILTPT))))</f>
        <v>#NAME?</v>
      </c>
      <c r="R3379" s="13" t="e">
        <f ca="1">CalcTable[[#This Row],[ETMult]]*CalcTable[[#This Row],[ETb]]</f>
        <v>#NAME?</v>
      </c>
      <c r="S3379" s="13" t="b">
        <f>INDEX(IRR_LIST,CalcTable[[#This Row],[Day of Week]]+1)</f>
        <v>1</v>
      </c>
      <c r="T3379" s="13">
        <f t="shared" ca="1" si="1054"/>
        <v>1.4</v>
      </c>
      <c r="U3379" s="13" t="b">
        <f ca="1">IF(CalcTable[[#This Row],[IrrPrecip]]&gt;=IC_MM,FALSE,TRUE)</f>
        <v>1</v>
      </c>
      <c r="V3379" s="13" t="b">
        <f t="shared" si="1055"/>
        <v>0</v>
      </c>
      <c r="W3379" s="13" t="e">
        <f ca="1">IF(AND(IRR_DRIP=FALSE,CalcTable[[#This Row],[IrrHours]]&lt;=0),FALSE,TRUE)</f>
        <v>#NAME?</v>
      </c>
      <c r="X3379" s="13" t="e">
        <f ca="1">AND(CalcTable[[#This Row],[IrrDay]],CalcTable[[#This Row],[IrrRain]],CalcTable[[#This Row],[IrrWarm]],CalcTable[[#This Row],[IrrWindy]])</f>
        <v>#NAME?</v>
      </c>
      <c r="Y3379" s="13" t="e">
        <f t="shared" ca="1" si="1056"/>
        <v>#NAME?</v>
      </c>
      <c r="Z3379" s="13" t="e">
        <f ca="1">CalcTable[[#This Row],[IrrHours]]/5</f>
        <v>#NAME?</v>
      </c>
      <c r="AA3379" s="13" t="e">
        <f ca="1">IF(CalcTable[[#This Row],[IrrFlag]]=FALSE,0,MAX(0,CalcTable[[#This Row],[VolRednWind]]*(FCAP*IRR_TARGET-CalcTable[[#This Row],[IWC]])))</f>
        <v>#NAME?</v>
      </c>
      <c r="AB3379" s="13" t="e">
        <f ca="1">CalcTable[[#This Row],[IWC]]+CalcTable[[#This Row],[Eff Precip]]+CalcTable[[#This Row],[IrrAmt]]-CalcTable[[#This Row],[AET]]</f>
        <v>#NAME?</v>
      </c>
      <c r="AC3379" s="13" t="e">
        <f ca="1">IF(CalcTable[[#This Row],[PWC]]&gt;FCAP,MIN(24*PERC,MIN(SAT,CalcTable[[#This Row],[PWC]])-FCAP),0)</f>
        <v>#NAME?</v>
      </c>
      <c r="AD3379" s="13" t="e">
        <f ca="1">IF(CalcTable[[#This Row],[PWC]]&gt;SAT,CalcTable[[#This Row],[PWC]]-SAT,0)</f>
        <v>#NAME?</v>
      </c>
      <c r="AE3379" s="13" t="e">
        <f ca="1">CalcTable[[#This Row],[PWC]]-CalcTable[[#This Row],[PercAmt]]-CalcTable[[#This Row],[Runoff]]</f>
        <v>#NAME?</v>
      </c>
      <c r="AF3379" s="13" t="e">
        <f ca="1">CalcTable[[#This Row],[IrrAmt]]/1000*CUR_IRR_AREA*10000/IRR_EFF</f>
        <v>#NAME?</v>
      </c>
      <c r="AG3379" s="147"/>
      <c r="AH3379" s="13"/>
      <c r="AI3379" s="50">
        <v>0</v>
      </c>
      <c r="AJ3379" s="50">
        <v>0</v>
      </c>
      <c r="AK3379" s="50">
        <v>0</v>
      </c>
      <c r="AL3379" s="50">
        <v>0</v>
      </c>
      <c r="AM3379" s="50"/>
      <c r="AN3379" s="50"/>
      <c r="AO3379" s="50"/>
      <c r="AP3379" s="50"/>
      <c r="AQ3379" s="50"/>
      <c r="AR3379" s="50"/>
      <c r="AS3379" s="50"/>
      <c r="AT3379" s="50"/>
      <c r="AU3379" s="50"/>
      <c r="AV3379" s="50"/>
      <c r="AW3379" s="50"/>
      <c r="AX3379" s="50">
        <f t="shared" si="1067"/>
        <v>0</v>
      </c>
      <c r="AY3379" s="50"/>
      <c r="AZ3379" s="50">
        <f t="shared" si="1057"/>
        <v>0</v>
      </c>
      <c r="BA3379" s="50">
        <f t="shared" si="1058"/>
        <v>0</v>
      </c>
      <c r="BB3379" s="50">
        <f t="shared" si="1059"/>
        <v>0</v>
      </c>
      <c r="BC3379" s="17">
        <f t="shared" si="1060"/>
        <v>19819</v>
      </c>
      <c r="BD3379" s="50">
        <f t="shared" si="1061"/>
        <v>0</v>
      </c>
      <c r="BE3379" s="50">
        <f t="shared" si="1062"/>
        <v>0</v>
      </c>
      <c r="BF3379" s="50">
        <f t="shared" si="1068"/>
        <v>0</v>
      </c>
      <c r="BG3379" s="50"/>
      <c r="BH3379" s="17">
        <f t="shared" si="1063"/>
        <v>0</v>
      </c>
      <c r="BI3379" s="17">
        <f t="shared" si="1071"/>
        <v>3379</v>
      </c>
      <c r="BJ3379" s="17">
        <f t="shared" si="1069"/>
        <v>3379</v>
      </c>
      <c r="BK3379" s="150">
        <f t="shared" si="1070"/>
        <v>29853</v>
      </c>
      <c r="BL3379" s="50" t="e">
        <f t="shared" ca="1" si="1064"/>
        <v>#NAME?</v>
      </c>
      <c r="BM3379" s="50" t="e">
        <f t="shared" ca="1" si="1065"/>
        <v>#NAME?</v>
      </c>
      <c r="BN3379" s="50" t="e">
        <f t="shared" ca="1" si="1066"/>
        <v>#NAME?</v>
      </c>
    </row>
    <row r="3380" spans="1:66" x14ac:dyDescent="0.35">
      <c r="A3380" s="48">
        <v>29854</v>
      </c>
      <c r="B3380" s="17">
        <v>1981</v>
      </c>
      <c r="C3380" s="17">
        <v>9</v>
      </c>
      <c r="D3380" s="17">
        <v>268</v>
      </c>
      <c r="E3380" s="17">
        <v>25</v>
      </c>
      <c r="F3380" s="17">
        <v>6</v>
      </c>
      <c r="G3380" s="50">
        <v>0.1</v>
      </c>
      <c r="H3380" s="32">
        <v>1.4616669273726555</v>
      </c>
      <c r="I3380" s="50">
        <v>11.5</v>
      </c>
      <c r="J3380" s="13">
        <v>2.6</v>
      </c>
      <c r="K3380" s="13">
        <f t="shared" si="1052"/>
        <v>2.6</v>
      </c>
      <c r="L3380" s="13">
        <f t="shared" si="1053"/>
        <v>0</v>
      </c>
      <c r="M3380" s="13" t="e">
        <f ca="1">CalcTable[[#This Row],[IWC]]-AE3379</f>
        <v>#NAME?</v>
      </c>
      <c r="N3380" s="13" t="e">
        <f ca="1">IF(CalcTable[[#This Row],[Day of Year]]&lt;123,FCAP,AE3379)</f>
        <v>#NAME?</v>
      </c>
      <c r="O3380" s="17" t="e">
        <f ca="1">IF(IRR_DRIP,5,COUNTIF('IDET Wind Values'!C3364:G3364,"&lt;="&amp;IRR_MAXWIND))</f>
        <v>#NAME?</v>
      </c>
      <c r="P3380" s="13" t="e">
        <f ca="1">CalcTable[[#This Row],[ET_o]]*KL</f>
        <v>#NAME?</v>
      </c>
      <c r="Q3380" s="13" t="e">
        <f ca="1">IF(WILTPT&lt;=0,1,MAX(0,MIN(1,(CalcTable[[#This Row],[IWC]]-WILTPT)/(MAD-WILTPT))))</f>
        <v>#NAME?</v>
      </c>
      <c r="R3380" s="13" t="e">
        <f ca="1">CalcTable[[#This Row],[ETMult]]*CalcTable[[#This Row],[ETb]]</f>
        <v>#NAME?</v>
      </c>
      <c r="S3380" s="13" t="b">
        <f>INDEX(IRR_LIST,CalcTable[[#This Row],[Day of Week]]+1)</f>
        <v>0</v>
      </c>
      <c r="T3380" s="13">
        <f t="shared" ca="1" si="1054"/>
        <v>0.4</v>
      </c>
      <c r="U3380" s="13" t="b">
        <f ca="1">IF(CalcTable[[#This Row],[IrrPrecip]]&gt;=IC_MM,FALSE,TRUE)</f>
        <v>1</v>
      </c>
      <c r="V3380" s="13" t="b">
        <f t="shared" si="1055"/>
        <v>0</v>
      </c>
      <c r="W3380" s="13" t="e">
        <f ca="1">IF(AND(IRR_DRIP=FALSE,CalcTable[[#This Row],[IrrHours]]&lt;=0),FALSE,TRUE)</f>
        <v>#NAME?</v>
      </c>
      <c r="X3380" s="13" t="e">
        <f ca="1">AND(CalcTable[[#This Row],[IrrDay]],CalcTable[[#This Row],[IrrRain]],CalcTable[[#This Row],[IrrWarm]],CalcTable[[#This Row],[IrrWindy]])</f>
        <v>#NAME?</v>
      </c>
      <c r="Y3380" s="13" t="e">
        <f t="shared" ca="1" si="1056"/>
        <v>#NAME?</v>
      </c>
      <c r="Z3380" s="13" t="e">
        <f ca="1">CalcTable[[#This Row],[IrrHours]]/5</f>
        <v>#NAME?</v>
      </c>
      <c r="AA3380" s="13" t="e">
        <f ca="1">IF(CalcTable[[#This Row],[IrrFlag]]=FALSE,0,MAX(0,CalcTable[[#This Row],[VolRednWind]]*(FCAP*IRR_TARGET-CalcTable[[#This Row],[IWC]])))</f>
        <v>#NAME?</v>
      </c>
      <c r="AB3380" s="13" t="e">
        <f ca="1">CalcTable[[#This Row],[IWC]]+CalcTable[[#This Row],[Eff Precip]]+CalcTable[[#This Row],[IrrAmt]]-CalcTable[[#This Row],[AET]]</f>
        <v>#NAME?</v>
      </c>
      <c r="AC3380" s="13" t="e">
        <f ca="1">IF(CalcTable[[#This Row],[PWC]]&gt;FCAP,MIN(24*PERC,MIN(SAT,CalcTable[[#This Row],[PWC]])-FCAP),0)</f>
        <v>#NAME?</v>
      </c>
      <c r="AD3380" s="13" t="e">
        <f ca="1">IF(CalcTable[[#This Row],[PWC]]&gt;SAT,CalcTable[[#This Row],[PWC]]-SAT,0)</f>
        <v>#NAME?</v>
      </c>
      <c r="AE3380" s="13" t="e">
        <f ca="1">CalcTable[[#This Row],[PWC]]-CalcTable[[#This Row],[PercAmt]]-CalcTable[[#This Row],[Runoff]]</f>
        <v>#NAME?</v>
      </c>
      <c r="AF3380" s="13" t="e">
        <f ca="1">CalcTable[[#This Row],[IrrAmt]]/1000*CUR_IRR_AREA*10000/IRR_EFF</f>
        <v>#NAME?</v>
      </c>
      <c r="AG3380" s="147"/>
      <c r="AH3380" s="13"/>
      <c r="AI3380" s="50">
        <v>0</v>
      </c>
      <c r="AJ3380" s="50">
        <v>0</v>
      </c>
      <c r="AK3380" s="50">
        <v>0</v>
      </c>
      <c r="AL3380" s="50">
        <v>0</v>
      </c>
      <c r="AM3380" s="50"/>
      <c r="AN3380" s="50"/>
      <c r="AO3380" s="50"/>
      <c r="AP3380" s="50"/>
      <c r="AQ3380" s="50"/>
      <c r="AR3380" s="50"/>
      <c r="AS3380" s="50"/>
      <c r="AT3380" s="50"/>
      <c r="AU3380" s="50"/>
      <c r="AV3380" s="50"/>
      <c r="AW3380" s="50"/>
      <c r="AX3380" s="50">
        <f t="shared" si="1067"/>
        <v>0</v>
      </c>
      <c r="AY3380" s="50"/>
      <c r="AZ3380" s="50">
        <f t="shared" si="1057"/>
        <v>0</v>
      </c>
      <c r="BA3380" s="50">
        <f t="shared" si="1058"/>
        <v>0</v>
      </c>
      <c r="BB3380" s="50">
        <f t="shared" si="1059"/>
        <v>0</v>
      </c>
      <c r="BC3380" s="17">
        <f t="shared" si="1060"/>
        <v>19819</v>
      </c>
      <c r="BD3380" s="50">
        <f t="shared" si="1061"/>
        <v>0</v>
      </c>
      <c r="BE3380" s="50">
        <f t="shared" si="1062"/>
        <v>0</v>
      </c>
      <c r="BF3380" s="50">
        <f t="shared" si="1068"/>
        <v>0</v>
      </c>
      <c r="BG3380" s="50"/>
      <c r="BH3380" s="17">
        <f t="shared" si="1063"/>
        <v>0</v>
      </c>
      <c r="BI3380" s="17">
        <f t="shared" si="1071"/>
        <v>3380</v>
      </c>
      <c r="BJ3380" s="17">
        <f t="shared" si="1069"/>
        <v>3380</v>
      </c>
      <c r="BK3380" s="150">
        <f t="shared" si="1070"/>
        <v>29854</v>
      </c>
      <c r="BL3380" s="50" t="e">
        <f t="shared" ca="1" si="1064"/>
        <v>#NAME?</v>
      </c>
      <c r="BM3380" s="50" t="e">
        <f t="shared" ca="1" si="1065"/>
        <v>#NAME?</v>
      </c>
      <c r="BN3380" s="50" t="e">
        <f t="shared" ca="1" si="1066"/>
        <v>#NAME?</v>
      </c>
    </row>
    <row r="3381" spans="1:66" x14ac:dyDescent="0.35">
      <c r="A3381" s="48">
        <v>29855</v>
      </c>
      <c r="B3381" s="17">
        <v>1981</v>
      </c>
      <c r="C3381" s="17">
        <v>9</v>
      </c>
      <c r="D3381" s="17">
        <v>269</v>
      </c>
      <c r="E3381" s="17">
        <v>26</v>
      </c>
      <c r="F3381" s="17">
        <v>7</v>
      </c>
      <c r="G3381" s="50">
        <v>-1</v>
      </c>
      <c r="H3381" s="32">
        <v>1.6929996523499358</v>
      </c>
      <c r="I3381" s="50">
        <v>13.166666666666666</v>
      </c>
      <c r="J3381" s="13">
        <v>0</v>
      </c>
      <c r="K3381" s="13">
        <f t="shared" si="1052"/>
        <v>0</v>
      </c>
      <c r="L3381" s="13">
        <f t="shared" si="1053"/>
        <v>0</v>
      </c>
      <c r="M3381" s="13" t="e">
        <f ca="1">CalcTable[[#This Row],[IWC]]-AE3380</f>
        <v>#NAME?</v>
      </c>
      <c r="N3381" s="13" t="e">
        <f ca="1">IF(CalcTable[[#This Row],[Day of Year]]&lt;123,FCAP,AE3380)</f>
        <v>#NAME?</v>
      </c>
      <c r="O3381" s="17" t="e">
        <f ca="1">IF(IRR_DRIP,5,COUNTIF('IDET Wind Values'!C3365:G3365,"&lt;="&amp;IRR_MAXWIND))</f>
        <v>#NAME?</v>
      </c>
      <c r="P3381" s="13" t="e">
        <f ca="1">CalcTable[[#This Row],[ET_o]]*KL</f>
        <v>#NAME?</v>
      </c>
      <c r="Q3381" s="13" t="e">
        <f ca="1">IF(WILTPT&lt;=0,1,MAX(0,MIN(1,(CalcTable[[#This Row],[IWC]]-WILTPT)/(MAD-WILTPT))))</f>
        <v>#NAME?</v>
      </c>
      <c r="R3381" s="13" t="e">
        <f ca="1">CalcTable[[#This Row],[ETMult]]*CalcTable[[#This Row],[ETb]]</f>
        <v>#NAME?</v>
      </c>
      <c r="S3381" s="13" t="b">
        <f>INDEX(IRR_LIST,CalcTable[[#This Row],[Day of Week]]+1)</f>
        <v>0</v>
      </c>
      <c r="T3381" s="13">
        <f t="shared" ca="1" si="1054"/>
        <v>2.6</v>
      </c>
      <c r="U3381" s="13" t="b">
        <f ca="1">IF(CalcTable[[#This Row],[IrrPrecip]]&gt;=IC_MM,FALSE,TRUE)</f>
        <v>1</v>
      </c>
      <c r="V3381" s="13" t="b">
        <f t="shared" si="1055"/>
        <v>0</v>
      </c>
      <c r="W3381" s="13" t="e">
        <f ca="1">IF(AND(IRR_DRIP=FALSE,CalcTable[[#This Row],[IrrHours]]&lt;=0),FALSE,TRUE)</f>
        <v>#NAME?</v>
      </c>
      <c r="X3381" s="13" t="e">
        <f ca="1">AND(CalcTable[[#This Row],[IrrDay]],CalcTable[[#This Row],[IrrRain]],CalcTable[[#This Row],[IrrWarm]],CalcTable[[#This Row],[IrrWindy]])</f>
        <v>#NAME?</v>
      </c>
      <c r="Y3381" s="13" t="e">
        <f t="shared" ca="1" si="1056"/>
        <v>#NAME?</v>
      </c>
      <c r="Z3381" s="13" t="e">
        <f ca="1">CalcTable[[#This Row],[IrrHours]]/5</f>
        <v>#NAME?</v>
      </c>
      <c r="AA3381" s="13" t="e">
        <f ca="1">IF(CalcTable[[#This Row],[IrrFlag]]=FALSE,0,MAX(0,CalcTable[[#This Row],[VolRednWind]]*(FCAP*IRR_TARGET-CalcTable[[#This Row],[IWC]])))</f>
        <v>#NAME?</v>
      </c>
      <c r="AB3381" s="13" t="e">
        <f ca="1">CalcTable[[#This Row],[IWC]]+CalcTable[[#This Row],[Eff Precip]]+CalcTable[[#This Row],[IrrAmt]]-CalcTable[[#This Row],[AET]]</f>
        <v>#NAME?</v>
      </c>
      <c r="AC3381" s="13" t="e">
        <f ca="1">IF(CalcTable[[#This Row],[PWC]]&gt;FCAP,MIN(24*PERC,MIN(SAT,CalcTable[[#This Row],[PWC]])-FCAP),0)</f>
        <v>#NAME?</v>
      </c>
      <c r="AD3381" s="13" t="e">
        <f ca="1">IF(CalcTable[[#This Row],[PWC]]&gt;SAT,CalcTable[[#This Row],[PWC]]-SAT,0)</f>
        <v>#NAME?</v>
      </c>
      <c r="AE3381" s="13" t="e">
        <f ca="1">CalcTable[[#This Row],[PWC]]-CalcTable[[#This Row],[PercAmt]]-CalcTable[[#This Row],[Runoff]]</f>
        <v>#NAME?</v>
      </c>
      <c r="AF3381" s="13" t="e">
        <f ca="1">CalcTable[[#This Row],[IrrAmt]]/1000*CUR_IRR_AREA*10000/IRR_EFF</f>
        <v>#NAME?</v>
      </c>
      <c r="AG3381" s="147"/>
      <c r="AH3381" s="13"/>
      <c r="AI3381" s="50">
        <v>0</v>
      </c>
      <c r="AJ3381" s="50">
        <v>0</v>
      </c>
      <c r="AK3381" s="50">
        <v>0</v>
      </c>
      <c r="AL3381" s="50">
        <v>0</v>
      </c>
      <c r="AM3381" s="50"/>
      <c r="AN3381" s="50"/>
      <c r="AO3381" s="50"/>
      <c r="AP3381" s="50"/>
      <c r="AQ3381" s="50"/>
      <c r="AR3381" s="50"/>
      <c r="AS3381" s="50"/>
      <c r="AT3381" s="50"/>
      <c r="AU3381" s="50"/>
      <c r="AV3381" s="50"/>
      <c r="AW3381" s="50"/>
      <c r="AX3381" s="50">
        <f t="shared" si="1067"/>
        <v>0</v>
      </c>
      <c r="AY3381" s="50"/>
      <c r="AZ3381" s="50">
        <f t="shared" si="1057"/>
        <v>0</v>
      </c>
      <c r="BA3381" s="50">
        <f t="shared" si="1058"/>
        <v>0</v>
      </c>
      <c r="BB3381" s="50">
        <f t="shared" si="1059"/>
        <v>0</v>
      </c>
      <c r="BC3381" s="17">
        <f t="shared" si="1060"/>
        <v>19819</v>
      </c>
      <c r="BD3381" s="50">
        <f t="shared" si="1061"/>
        <v>0</v>
      </c>
      <c r="BE3381" s="50">
        <f t="shared" si="1062"/>
        <v>0</v>
      </c>
      <c r="BF3381" s="50">
        <f t="shared" si="1068"/>
        <v>0</v>
      </c>
      <c r="BG3381" s="50"/>
      <c r="BH3381" s="17">
        <f t="shared" si="1063"/>
        <v>0</v>
      </c>
      <c r="BI3381" s="17">
        <f t="shared" si="1071"/>
        <v>3381</v>
      </c>
      <c r="BJ3381" s="17">
        <f t="shared" si="1069"/>
        <v>3381</v>
      </c>
      <c r="BK3381" s="150">
        <f t="shared" si="1070"/>
        <v>29855</v>
      </c>
      <c r="BL3381" s="50" t="e">
        <f t="shared" ca="1" si="1064"/>
        <v>#NAME?</v>
      </c>
      <c r="BM3381" s="50" t="e">
        <f t="shared" ca="1" si="1065"/>
        <v>#NAME?</v>
      </c>
      <c r="BN3381" s="50" t="e">
        <f t="shared" ca="1" si="1066"/>
        <v>#NAME?</v>
      </c>
    </row>
    <row r="3382" spans="1:66" x14ac:dyDescent="0.35">
      <c r="A3382" s="48">
        <v>29856</v>
      </c>
      <c r="B3382" s="17">
        <v>1981</v>
      </c>
      <c r="C3382" s="17">
        <v>9</v>
      </c>
      <c r="D3382" s="17">
        <v>270</v>
      </c>
      <c r="E3382" s="17">
        <v>27</v>
      </c>
      <c r="F3382" s="17">
        <v>1</v>
      </c>
      <c r="G3382" s="50">
        <v>0.4</v>
      </c>
      <c r="H3382" s="32">
        <v>2.2332427645696518</v>
      </c>
      <c r="I3382" s="50">
        <v>17.833333333333332</v>
      </c>
      <c r="J3382" s="13">
        <v>0</v>
      </c>
      <c r="K3382" s="13">
        <f t="shared" si="1052"/>
        <v>0</v>
      </c>
      <c r="L3382" s="13">
        <f t="shared" si="1053"/>
        <v>0</v>
      </c>
      <c r="M3382" s="13" t="e">
        <f ca="1">CalcTable[[#This Row],[IWC]]-AE3381</f>
        <v>#NAME?</v>
      </c>
      <c r="N3382" s="13" t="e">
        <f ca="1">IF(CalcTable[[#This Row],[Day of Year]]&lt;123,FCAP,AE3381)</f>
        <v>#NAME?</v>
      </c>
      <c r="O3382" s="17" t="e">
        <f ca="1">IF(IRR_DRIP,5,COUNTIF('IDET Wind Values'!C3366:G3366,"&lt;="&amp;IRR_MAXWIND))</f>
        <v>#NAME?</v>
      </c>
      <c r="P3382" s="13" t="e">
        <f ca="1">CalcTable[[#This Row],[ET_o]]*KL</f>
        <v>#NAME?</v>
      </c>
      <c r="Q3382" s="13" t="e">
        <f ca="1">IF(WILTPT&lt;=0,1,MAX(0,MIN(1,(CalcTable[[#This Row],[IWC]]-WILTPT)/(MAD-WILTPT))))</f>
        <v>#NAME?</v>
      </c>
      <c r="R3382" s="13" t="e">
        <f ca="1">CalcTable[[#This Row],[ETMult]]*CalcTable[[#This Row],[ETb]]</f>
        <v>#NAME?</v>
      </c>
      <c r="S3382" s="13" t="b">
        <f>INDEX(IRR_LIST,CalcTable[[#This Row],[Day of Week]]+1)</f>
        <v>1</v>
      </c>
      <c r="T3382" s="13">
        <f t="shared" ca="1" si="1054"/>
        <v>2.6</v>
      </c>
      <c r="U3382" s="13" t="b">
        <f ca="1">IF(CalcTable[[#This Row],[IrrPrecip]]&gt;=IC_MM,FALSE,TRUE)</f>
        <v>1</v>
      </c>
      <c r="V3382" s="13" t="b">
        <f t="shared" si="1055"/>
        <v>0</v>
      </c>
      <c r="W3382" s="13" t="e">
        <f ca="1">IF(AND(IRR_DRIP=FALSE,CalcTable[[#This Row],[IrrHours]]&lt;=0),FALSE,TRUE)</f>
        <v>#NAME?</v>
      </c>
      <c r="X3382" s="13" t="e">
        <f ca="1">AND(CalcTable[[#This Row],[IrrDay]],CalcTable[[#This Row],[IrrRain]],CalcTable[[#This Row],[IrrWarm]],CalcTable[[#This Row],[IrrWindy]])</f>
        <v>#NAME?</v>
      </c>
      <c r="Y3382" s="13" t="e">
        <f t="shared" ca="1" si="1056"/>
        <v>#NAME?</v>
      </c>
      <c r="Z3382" s="13" t="e">
        <f ca="1">CalcTable[[#This Row],[IrrHours]]/5</f>
        <v>#NAME?</v>
      </c>
      <c r="AA3382" s="13" t="e">
        <f ca="1">IF(CalcTable[[#This Row],[IrrFlag]]=FALSE,0,MAX(0,CalcTable[[#This Row],[VolRednWind]]*(FCAP*IRR_TARGET-CalcTable[[#This Row],[IWC]])))</f>
        <v>#NAME?</v>
      </c>
      <c r="AB3382" s="13" t="e">
        <f ca="1">CalcTable[[#This Row],[IWC]]+CalcTable[[#This Row],[Eff Precip]]+CalcTable[[#This Row],[IrrAmt]]-CalcTable[[#This Row],[AET]]</f>
        <v>#NAME?</v>
      </c>
      <c r="AC3382" s="13" t="e">
        <f ca="1">IF(CalcTable[[#This Row],[PWC]]&gt;FCAP,MIN(24*PERC,MIN(SAT,CalcTable[[#This Row],[PWC]])-FCAP),0)</f>
        <v>#NAME?</v>
      </c>
      <c r="AD3382" s="13" t="e">
        <f ca="1">IF(CalcTable[[#This Row],[PWC]]&gt;SAT,CalcTable[[#This Row],[PWC]]-SAT,0)</f>
        <v>#NAME?</v>
      </c>
      <c r="AE3382" s="13" t="e">
        <f ca="1">CalcTable[[#This Row],[PWC]]-CalcTable[[#This Row],[PercAmt]]-CalcTable[[#This Row],[Runoff]]</f>
        <v>#NAME?</v>
      </c>
      <c r="AF3382" s="13" t="e">
        <f ca="1">CalcTable[[#This Row],[IrrAmt]]/1000*CUR_IRR_AREA*10000/IRR_EFF</f>
        <v>#NAME?</v>
      </c>
      <c r="AG3382" s="147"/>
      <c r="AH3382" s="13"/>
      <c r="AI3382" s="50">
        <v>0</v>
      </c>
      <c r="AJ3382" s="50">
        <v>0</v>
      </c>
      <c r="AK3382" s="50">
        <v>0</v>
      </c>
      <c r="AL3382" s="50">
        <v>0</v>
      </c>
      <c r="AM3382" s="50"/>
      <c r="AN3382" s="50"/>
      <c r="AO3382" s="50"/>
      <c r="AP3382" s="50"/>
      <c r="AQ3382" s="50"/>
      <c r="AR3382" s="50"/>
      <c r="AS3382" s="50"/>
      <c r="AT3382" s="50"/>
      <c r="AU3382" s="50"/>
      <c r="AV3382" s="50"/>
      <c r="AW3382" s="50"/>
      <c r="AX3382" s="50">
        <f t="shared" si="1067"/>
        <v>0</v>
      </c>
      <c r="AY3382" s="50"/>
      <c r="AZ3382" s="50">
        <f t="shared" si="1057"/>
        <v>0</v>
      </c>
      <c r="BA3382" s="50">
        <f t="shared" si="1058"/>
        <v>0</v>
      </c>
      <c r="BB3382" s="50">
        <f t="shared" si="1059"/>
        <v>0</v>
      </c>
      <c r="BC3382" s="17">
        <f t="shared" si="1060"/>
        <v>19819</v>
      </c>
      <c r="BD3382" s="50">
        <f t="shared" si="1061"/>
        <v>0</v>
      </c>
      <c r="BE3382" s="50">
        <f t="shared" si="1062"/>
        <v>0</v>
      </c>
      <c r="BF3382" s="50">
        <f t="shared" si="1068"/>
        <v>0</v>
      </c>
      <c r="BG3382" s="50"/>
      <c r="BH3382" s="17">
        <f t="shared" si="1063"/>
        <v>0</v>
      </c>
      <c r="BI3382" s="17">
        <f t="shared" si="1071"/>
        <v>3382</v>
      </c>
      <c r="BJ3382" s="17">
        <f t="shared" si="1069"/>
        <v>3382</v>
      </c>
      <c r="BK3382" s="150">
        <f t="shared" si="1070"/>
        <v>29856</v>
      </c>
      <c r="BL3382" s="50" t="e">
        <f t="shared" ca="1" si="1064"/>
        <v>#NAME?</v>
      </c>
      <c r="BM3382" s="50" t="e">
        <f t="shared" ca="1" si="1065"/>
        <v>#NAME?</v>
      </c>
      <c r="BN3382" s="50" t="e">
        <f t="shared" ca="1" si="1066"/>
        <v>#NAME?</v>
      </c>
    </row>
    <row r="3383" spans="1:66" x14ac:dyDescent="0.35">
      <c r="A3383" s="48">
        <v>29857</v>
      </c>
      <c r="B3383" s="17">
        <v>1981</v>
      </c>
      <c r="C3383" s="17">
        <v>9</v>
      </c>
      <c r="D3383" s="17">
        <v>271</v>
      </c>
      <c r="E3383" s="17">
        <v>28</v>
      </c>
      <c r="F3383" s="17">
        <v>2</v>
      </c>
      <c r="G3383" s="50">
        <v>0.9</v>
      </c>
      <c r="H3383" s="32">
        <v>3.2770917916943363</v>
      </c>
      <c r="I3383" s="50">
        <v>9</v>
      </c>
      <c r="J3383" s="13">
        <v>0</v>
      </c>
      <c r="K3383" s="13">
        <f t="shared" si="1052"/>
        <v>0</v>
      </c>
      <c r="L3383" s="13">
        <f t="shared" si="1053"/>
        <v>0</v>
      </c>
      <c r="M3383" s="13" t="e">
        <f ca="1">CalcTable[[#This Row],[IWC]]-AE3382</f>
        <v>#NAME?</v>
      </c>
      <c r="N3383" s="13" t="e">
        <f ca="1">IF(CalcTable[[#This Row],[Day of Year]]&lt;123,FCAP,AE3382)</f>
        <v>#NAME?</v>
      </c>
      <c r="O3383" s="17" t="e">
        <f ca="1">IF(IRR_DRIP,5,COUNTIF('IDET Wind Values'!C3367:G3367,"&lt;="&amp;IRR_MAXWIND))</f>
        <v>#NAME?</v>
      </c>
      <c r="P3383" s="13" t="e">
        <f ca="1">CalcTable[[#This Row],[ET_o]]*KL</f>
        <v>#NAME?</v>
      </c>
      <c r="Q3383" s="13" t="e">
        <f ca="1">IF(WILTPT&lt;=0,1,MAX(0,MIN(1,(CalcTable[[#This Row],[IWC]]-WILTPT)/(MAD-WILTPT))))</f>
        <v>#NAME?</v>
      </c>
      <c r="R3383" s="13" t="e">
        <f ca="1">CalcTable[[#This Row],[ETMult]]*CalcTable[[#This Row],[ETb]]</f>
        <v>#NAME?</v>
      </c>
      <c r="S3383" s="13" t="b">
        <f>INDEX(IRR_LIST,CalcTable[[#This Row],[Day of Week]]+1)</f>
        <v>0</v>
      </c>
      <c r="T3383" s="13">
        <f t="shared" ca="1" si="1054"/>
        <v>0</v>
      </c>
      <c r="U3383" s="13" t="b">
        <f ca="1">IF(CalcTable[[#This Row],[IrrPrecip]]&gt;=IC_MM,FALSE,TRUE)</f>
        <v>1</v>
      </c>
      <c r="V3383" s="13" t="b">
        <f t="shared" si="1055"/>
        <v>1</v>
      </c>
      <c r="W3383" s="13" t="e">
        <f ca="1">IF(AND(IRR_DRIP=FALSE,CalcTable[[#This Row],[IrrHours]]&lt;=0),FALSE,TRUE)</f>
        <v>#NAME?</v>
      </c>
      <c r="X3383" s="13" t="e">
        <f ca="1">AND(CalcTable[[#This Row],[IrrDay]],CalcTable[[#This Row],[IrrRain]],CalcTable[[#This Row],[IrrWarm]],CalcTable[[#This Row],[IrrWindy]])</f>
        <v>#NAME?</v>
      </c>
      <c r="Y3383" s="13" t="e">
        <f t="shared" ca="1" si="1056"/>
        <v>#NAME?</v>
      </c>
      <c r="Z3383" s="13" t="e">
        <f ca="1">CalcTable[[#This Row],[IrrHours]]/5</f>
        <v>#NAME?</v>
      </c>
      <c r="AA3383" s="13" t="e">
        <f ca="1">IF(CalcTable[[#This Row],[IrrFlag]]=FALSE,0,MAX(0,CalcTable[[#This Row],[VolRednWind]]*(FCAP*IRR_TARGET-CalcTable[[#This Row],[IWC]])))</f>
        <v>#NAME?</v>
      </c>
      <c r="AB3383" s="13" t="e">
        <f ca="1">CalcTable[[#This Row],[IWC]]+CalcTable[[#This Row],[Eff Precip]]+CalcTable[[#This Row],[IrrAmt]]-CalcTable[[#This Row],[AET]]</f>
        <v>#NAME?</v>
      </c>
      <c r="AC3383" s="13" t="e">
        <f ca="1">IF(CalcTable[[#This Row],[PWC]]&gt;FCAP,MIN(24*PERC,MIN(SAT,CalcTable[[#This Row],[PWC]])-FCAP),0)</f>
        <v>#NAME?</v>
      </c>
      <c r="AD3383" s="13" t="e">
        <f ca="1">IF(CalcTable[[#This Row],[PWC]]&gt;SAT,CalcTable[[#This Row],[PWC]]-SAT,0)</f>
        <v>#NAME?</v>
      </c>
      <c r="AE3383" s="13" t="e">
        <f ca="1">CalcTable[[#This Row],[PWC]]-CalcTable[[#This Row],[PercAmt]]-CalcTable[[#This Row],[Runoff]]</f>
        <v>#NAME?</v>
      </c>
      <c r="AF3383" s="13" t="e">
        <f ca="1">CalcTable[[#This Row],[IrrAmt]]/1000*CUR_IRR_AREA*10000/IRR_EFF</f>
        <v>#NAME?</v>
      </c>
      <c r="AG3383" s="147"/>
      <c r="AH3383" s="13"/>
      <c r="AI3383" s="50">
        <v>0</v>
      </c>
      <c r="AJ3383" s="50">
        <v>0</v>
      </c>
      <c r="AK3383" s="50">
        <v>2.1113453870277006</v>
      </c>
      <c r="AL3383" s="50">
        <v>9.9504293732953499</v>
      </c>
      <c r="AM3383" s="50"/>
      <c r="AN3383" s="50"/>
      <c r="AO3383" s="50"/>
      <c r="AP3383" s="50"/>
      <c r="AQ3383" s="50"/>
      <c r="AR3383" s="50"/>
      <c r="AS3383" s="50"/>
      <c r="AT3383" s="50"/>
      <c r="AU3383" s="50"/>
      <c r="AV3383" s="50"/>
      <c r="AW3383" s="50"/>
      <c r="AX3383" s="50">
        <f t="shared" si="1067"/>
        <v>12.061774760323051</v>
      </c>
      <c r="AY3383" s="50"/>
      <c r="AZ3383" s="50">
        <f t="shared" si="1057"/>
        <v>322.84566062640323</v>
      </c>
      <c r="BA3383" s="50">
        <f t="shared" si="1058"/>
        <v>497.07982667874779</v>
      </c>
      <c r="BB3383" s="50">
        <f t="shared" si="1059"/>
        <v>512.45342956571949</v>
      </c>
      <c r="BC3383" s="17">
        <f t="shared" si="1060"/>
        <v>19819</v>
      </c>
      <c r="BD3383" s="50">
        <f t="shared" si="1061"/>
        <v>12.061774760323051</v>
      </c>
      <c r="BE3383" s="50">
        <f t="shared" si="1062"/>
        <v>322.84566062640323</v>
      </c>
      <c r="BF3383" s="50">
        <f t="shared" si="1068"/>
        <v>528.07272521160098</v>
      </c>
      <c r="BG3383" s="50"/>
      <c r="BH3383" s="17">
        <f t="shared" si="1063"/>
        <v>0</v>
      </c>
      <c r="BI3383" s="17">
        <f t="shared" si="1071"/>
        <v>3383</v>
      </c>
      <c r="BJ3383" s="17">
        <f t="shared" si="1069"/>
        <v>3383</v>
      </c>
      <c r="BK3383" s="150">
        <f t="shared" si="1070"/>
        <v>29857</v>
      </c>
      <c r="BL3383" s="50" t="e">
        <f t="shared" ca="1" si="1064"/>
        <v>#NAME?</v>
      </c>
      <c r="BM3383" s="50" t="e">
        <f t="shared" ca="1" si="1065"/>
        <v>#NAME?</v>
      </c>
      <c r="BN3383" s="50" t="e">
        <f t="shared" ca="1" si="1066"/>
        <v>#NAME?</v>
      </c>
    </row>
    <row r="3384" spans="1:66" x14ac:dyDescent="0.35">
      <c r="A3384" s="48">
        <v>29858</v>
      </c>
      <c r="B3384" s="17">
        <v>1981</v>
      </c>
      <c r="C3384" s="17">
        <v>9</v>
      </c>
      <c r="D3384" s="17">
        <v>272</v>
      </c>
      <c r="E3384" s="17">
        <v>29</v>
      </c>
      <c r="F3384" s="17">
        <v>3</v>
      </c>
      <c r="G3384" s="50">
        <v>3.2</v>
      </c>
      <c r="H3384" s="32">
        <v>2.9657652496294955</v>
      </c>
      <c r="I3384" s="50">
        <v>16.166666666666668</v>
      </c>
      <c r="J3384" s="13">
        <v>0</v>
      </c>
      <c r="K3384" s="13">
        <f t="shared" si="1052"/>
        <v>0</v>
      </c>
      <c r="L3384" s="13">
        <f t="shared" si="1053"/>
        <v>0</v>
      </c>
      <c r="M3384" s="13" t="e">
        <f ca="1">CalcTable[[#This Row],[IWC]]-AE3383</f>
        <v>#NAME?</v>
      </c>
      <c r="N3384" s="13" t="e">
        <f ca="1">IF(CalcTable[[#This Row],[Day of Year]]&lt;123,FCAP,AE3383)</f>
        <v>#NAME?</v>
      </c>
      <c r="O3384" s="17" t="e">
        <f ca="1">IF(IRR_DRIP,5,COUNTIF('IDET Wind Values'!C3368:G3368,"&lt;="&amp;IRR_MAXWIND))</f>
        <v>#NAME?</v>
      </c>
      <c r="P3384" s="13" t="e">
        <f ca="1">CalcTable[[#This Row],[ET_o]]*KL</f>
        <v>#NAME?</v>
      </c>
      <c r="Q3384" s="13" t="e">
        <f ca="1">IF(WILTPT&lt;=0,1,MAX(0,MIN(1,(CalcTable[[#This Row],[IWC]]-WILTPT)/(MAD-WILTPT))))</f>
        <v>#NAME?</v>
      </c>
      <c r="R3384" s="13" t="e">
        <f ca="1">CalcTable[[#This Row],[ETMult]]*CalcTable[[#This Row],[ETb]]</f>
        <v>#NAME?</v>
      </c>
      <c r="S3384" s="13" t="b">
        <f>INDEX(IRR_LIST,CalcTable[[#This Row],[Day of Week]]+1)</f>
        <v>1</v>
      </c>
      <c r="T3384" s="13">
        <f t="shared" ca="1" si="1054"/>
        <v>0</v>
      </c>
      <c r="U3384" s="13" t="b">
        <f ca="1">IF(CalcTable[[#This Row],[IrrPrecip]]&gt;=IC_MM,FALSE,TRUE)</f>
        <v>1</v>
      </c>
      <c r="V3384" s="13" t="b">
        <f t="shared" si="1055"/>
        <v>0</v>
      </c>
      <c r="W3384" s="13" t="e">
        <f ca="1">IF(AND(IRR_DRIP=FALSE,CalcTable[[#This Row],[IrrHours]]&lt;=0),FALSE,TRUE)</f>
        <v>#NAME?</v>
      </c>
      <c r="X3384" s="13" t="e">
        <f ca="1">AND(CalcTable[[#This Row],[IrrDay]],CalcTable[[#This Row],[IrrRain]],CalcTable[[#This Row],[IrrWarm]],CalcTable[[#This Row],[IrrWindy]])</f>
        <v>#NAME?</v>
      </c>
      <c r="Y3384" s="13" t="e">
        <f t="shared" ca="1" si="1056"/>
        <v>#NAME?</v>
      </c>
      <c r="Z3384" s="13" t="e">
        <f ca="1">CalcTable[[#This Row],[IrrHours]]/5</f>
        <v>#NAME?</v>
      </c>
      <c r="AA3384" s="13" t="e">
        <f ca="1">IF(CalcTable[[#This Row],[IrrFlag]]=FALSE,0,MAX(0,CalcTable[[#This Row],[VolRednWind]]*(FCAP*IRR_TARGET-CalcTable[[#This Row],[IWC]])))</f>
        <v>#NAME?</v>
      </c>
      <c r="AB3384" s="13" t="e">
        <f ca="1">CalcTable[[#This Row],[IWC]]+CalcTable[[#This Row],[Eff Precip]]+CalcTable[[#This Row],[IrrAmt]]-CalcTable[[#This Row],[AET]]</f>
        <v>#NAME?</v>
      </c>
      <c r="AC3384" s="13" t="e">
        <f ca="1">IF(CalcTable[[#This Row],[PWC]]&gt;FCAP,MIN(24*PERC,MIN(SAT,CalcTable[[#This Row],[PWC]])-FCAP),0)</f>
        <v>#NAME?</v>
      </c>
      <c r="AD3384" s="13" t="e">
        <f ca="1">IF(CalcTable[[#This Row],[PWC]]&gt;SAT,CalcTable[[#This Row],[PWC]]-SAT,0)</f>
        <v>#NAME?</v>
      </c>
      <c r="AE3384" s="13" t="e">
        <f ca="1">CalcTable[[#This Row],[PWC]]-CalcTable[[#This Row],[PercAmt]]-CalcTable[[#This Row],[Runoff]]</f>
        <v>#NAME?</v>
      </c>
      <c r="AF3384" s="13" t="e">
        <f ca="1">CalcTable[[#This Row],[IrrAmt]]/1000*CUR_IRR_AREA*10000/IRR_EFF</f>
        <v>#NAME?</v>
      </c>
      <c r="AG3384" s="147"/>
      <c r="AH3384" s="13"/>
      <c r="AI3384" s="50">
        <v>0</v>
      </c>
      <c r="AJ3384" s="50">
        <v>0</v>
      </c>
      <c r="AK3384" s="50">
        <v>0</v>
      </c>
      <c r="AL3384" s="50">
        <v>0</v>
      </c>
      <c r="AM3384" s="50"/>
      <c r="AN3384" s="50"/>
      <c r="AO3384" s="50"/>
      <c r="AP3384" s="50"/>
      <c r="AQ3384" s="50"/>
      <c r="AR3384" s="50"/>
      <c r="AS3384" s="50"/>
      <c r="AT3384" s="50"/>
      <c r="AU3384" s="50"/>
      <c r="AV3384" s="50"/>
      <c r="AW3384" s="50"/>
      <c r="AX3384" s="50">
        <f t="shared" si="1067"/>
        <v>0</v>
      </c>
      <c r="AY3384" s="50"/>
      <c r="AZ3384" s="50">
        <f t="shared" si="1057"/>
        <v>0</v>
      </c>
      <c r="BA3384" s="50">
        <f t="shared" si="1058"/>
        <v>0</v>
      </c>
      <c r="BB3384" s="50">
        <f t="shared" si="1059"/>
        <v>0</v>
      </c>
      <c r="BC3384" s="17">
        <f t="shared" si="1060"/>
        <v>19819</v>
      </c>
      <c r="BD3384" s="50">
        <f t="shared" si="1061"/>
        <v>0</v>
      </c>
      <c r="BE3384" s="50">
        <f t="shared" si="1062"/>
        <v>0</v>
      </c>
      <c r="BF3384" s="50">
        <f t="shared" si="1068"/>
        <v>0</v>
      </c>
      <c r="BG3384" s="50"/>
      <c r="BH3384" s="17">
        <f t="shared" si="1063"/>
        <v>0</v>
      </c>
      <c r="BI3384" s="17">
        <f t="shared" si="1071"/>
        <v>3384</v>
      </c>
      <c r="BJ3384" s="17">
        <f t="shared" si="1069"/>
        <v>3384</v>
      </c>
      <c r="BK3384" s="150">
        <f t="shared" si="1070"/>
        <v>29858</v>
      </c>
      <c r="BL3384" s="50" t="e">
        <f t="shared" ca="1" si="1064"/>
        <v>#NAME?</v>
      </c>
      <c r="BM3384" s="50" t="e">
        <f t="shared" ca="1" si="1065"/>
        <v>#NAME?</v>
      </c>
      <c r="BN3384" s="50" t="e">
        <f t="shared" ca="1" si="1066"/>
        <v>#NAME?</v>
      </c>
    </row>
    <row r="3385" spans="1:66" x14ac:dyDescent="0.35">
      <c r="A3385" s="48">
        <v>29859</v>
      </c>
      <c r="B3385" s="17">
        <v>1981</v>
      </c>
      <c r="C3385" s="17">
        <v>9</v>
      </c>
      <c r="D3385" s="17">
        <v>273</v>
      </c>
      <c r="E3385" s="17">
        <v>30</v>
      </c>
      <c r="F3385" s="17">
        <v>4</v>
      </c>
      <c r="G3385" s="50">
        <v>1.5</v>
      </c>
      <c r="H3385" s="32">
        <v>3.0289461862946863</v>
      </c>
      <c r="I3385" s="50">
        <v>4.166666666666667</v>
      </c>
      <c r="J3385" s="13">
        <v>0</v>
      </c>
      <c r="K3385" s="13">
        <f t="shared" si="1052"/>
        <v>0</v>
      </c>
      <c r="L3385" s="13">
        <f t="shared" si="1053"/>
        <v>0</v>
      </c>
      <c r="M3385" s="13" t="e">
        <f ca="1">CalcTable[[#This Row],[IWC]]-AE3384</f>
        <v>#NAME?</v>
      </c>
      <c r="N3385" s="13" t="e">
        <f ca="1">IF(CalcTable[[#This Row],[Day of Year]]&lt;123,FCAP,AE3384)</f>
        <v>#NAME?</v>
      </c>
      <c r="O3385" s="17" t="e">
        <f ca="1">IF(IRR_DRIP,5,COUNTIF('IDET Wind Values'!C3369:G3369,"&lt;="&amp;IRR_MAXWIND))</f>
        <v>#NAME?</v>
      </c>
      <c r="P3385" s="13" t="e">
        <f ca="1">CalcTable[[#This Row],[ET_o]]*KL</f>
        <v>#NAME?</v>
      </c>
      <c r="Q3385" s="13" t="e">
        <f ca="1">IF(WILTPT&lt;=0,1,MAX(0,MIN(1,(CalcTable[[#This Row],[IWC]]-WILTPT)/(MAD-WILTPT))))</f>
        <v>#NAME?</v>
      </c>
      <c r="R3385" s="13" t="e">
        <f ca="1">CalcTable[[#This Row],[ETMult]]*CalcTable[[#This Row],[ETb]]</f>
        <v>#NAME?</v>
      </c>
      <c r="S3385" s="13" t="b">
        <f>INDEX(IRR_LIST,CalcTable[[#This Row],[Day of Week]]+1)</f>
        <v>0</v>
      </c>
      <c r="T3385" s="13">
        <f t="shared" ca="1" si="1054"/>
        <v>0</v>
      </c>
      <c r="U3385" s="13" t="b">
        <f ca="1">IF(CalcTable[[#This Row],[IrrPrecip]]&gt;=IC_MM,FALSE,TRUE)</f>
        <v>1</v>
      </c>
      <c r="V3385" s="13" t="b">
        <f t="shared" si="1055"/>
        <v>0</v>
      </c>
      <c r="W3385" s="13" t="e">
        <f ca="1">IF(AND(IRR_DRIP=FALSE,CalcTable[[#This Row],[IrrHours]]&lt;=0),FALSE,TRUE)</f>
        <v>#NAME?</v>
      </c>
      <c r="X3385" s="13" t="e">
        <f ca="1">AND(CalcTable[[#This Row],[IrrDay]],CalcTable[[#This Row],[IrrRain]],CalcTable[[#This Row],[IrrWarm]],CalcTable[[#This Row],[IrrWindy]])</f>
        <v>#NAME?</v>
      </c>
      <c r="Y3385" s="13" t="e">
        <f t="shared" ca="1" si="1056"/>
        <v>#NAME?</v>
      </c>
      <c r="Z3385" s="13" t="e">
        <f ca="1">CalcTable[[#This Row],[IrrHours]]/5</f>
        <v>#NAME?</v>
      </c>
      <c r="AA3385" s="13" t="e">
        <f ca="1">IF(CalcTable[[#This Row],[IrrFlag]]=FALSE,0,MAX(0,CalcTable[[#This Row],[VolRednWind]]*(FCAP*IRR_TARGET-CalcTable[[#This Row],[IWC]])))</f>
        <v>#NAME?</v>
      </c>
      <c r="AB3385" s="13" t="e">
        <f ca="1">CalcTable[[#This Row],[IWC]]+CalcTable[[#This Row],[Eff Precip]]+CalcTable[[#This Row],[IrrAmt]]-CalcTable[[#This Row],[AET]]</f>
        <v>#NAME?</v>
      </c>
      <c r="AC3385" s="13" t="e">
        <f ca="1">IF(CalcTable[[#This Row],[PWC]]&gt;FCAP,MIN(24*PERC,MIN(SAT,CalcTable[[#This Row],[PWC]])-FCAP),0)</f>
        <v>#NAME?</v>
      </c>
      <c r="AD3385" s="13" t="e">
        <f ca="1">IF(CalcTable[[#This Row],[PWC]]&gt;SAT,CalcTable[[#This Row],[PWC]]-SAT,0)</f>
        <v>#NAME?</v>
      </c>
      <c r="AE3385" s="13" t="e">
        <f ca="1">CalcTable[[#This Row],[PWC]]-CalcTable[[#This Row],[PercAmt]]-CalcTable[[#This Row],[Runoff]]</f>
        <v>#NAME?</v>
      </c>
      <c r="AF3385" s="13" t="e">
        <f ca="1">CalcTable[[#This Row],[IrrAmt]]/1000*CUR_IRR_AREA*10000/IRR_EFF</f>
        <v>#NAME?</v>
      </c>
      <c r="AG3385" s="147"/>
      <c r="AH3385" s="13"/>
      <c r="AI3385" s="50">
        <v>0</v>
      </c>
      <c r="AJ3385" s="50">
        <v>0</v>
      </c>
      <c r="AK3385" s="50">
        <v>0</v>
      </c>
      <c r="AL3385" s="50">
        <v>0</v>
      </c>
      <c r="AM3385" s="50"/>
      <c r="AN3385" s="50"/>
      <c r="AO3385" s="50"/>
      <c r="AP3385" s="50"/>
      <c r="AQ3385" s="50"/>
      <c r="AR3385" s="50"/>
      <c r="AS3385" s="50"/>
      <c r="AT3385" s="50"/>
      <c r="AU3385" s="50"/>
      <c r="AV3385" s="50"/>
      <c r="AW3385" s="50"/>
      <c r="AX3385" s="50">
        <f t="shared" si="1067"/>
        <v>0</v>
      </c>
      <c r="AY3385" s="50"/>
      <c r="AZ3385" s="50">
        <f t="shared" si="1057"/>
        <v>0</v>
      </c>
      <c r="BA3385" s="50">
        <f t="shared" si="1058"/>
        <v>0</v>
      </c>
      <c r="BB3385" s="50">
        <f t="shared" si="1059"/>
        <v>0</v>
      </c>
      <c r="BC3385" s="17">
        <f t="shared" si="1060"/>
        <v>19819</v>
      </c>
      <c r="BD3385" s="50">
        <f t="shared" si="1061"/>
        <v>0</v>
      </c>
      <c r="BE3385" s="50">
        <f t="shared" si="1062"/>
        <v>0</v>
      </c>
      <c r="BF3385" s="50">
        <f t="shared" si="1068"/>
        <v>0</v>
      </c>
      <c r="BG3385" s="50"/>
      <c r="BH3385" s="17">
        <f t="shared" si="1063"/>
        <v>0</v>
      </c>
      <c r="BI3385" s="17">
        <f t="shared" si="1071"/>
        <v>3385</v>
      </c>
      <c r="BJ3385" s="17">
        <f t="shared" si="1069"/>
        <v>3385</v>
      </c>
      <c r="BK3385" s="150">
        <f t="shared" si="1070"/>
        <v>29859</v>
      </c>
      <c r="BL3385" s="50" t="e">
        <f t="shared" ca="1" si="1064"/>
        <v>#NAME?</v>
      </c>
      <c r="BM3385" s="50" t="e">
        <f t="shared" ca="1" si="1065"/>
        <v>#NAME?</v>
      </c>
      <c r="BN3385" s="50" t="e">
        <f t="shared" ca="1" si="1066"/>
        <v>#NAME?</v>
      </c>
    </row>
    <row r="3386" spans="1:66" x14ac:dyDescent="0.35">
      <c r="A3386" s="48">
        <v>30072</v>
      </c>
      <c r="B3386" s="17">
        <v>1982</v>
      </c>
      <c r="C3386" s="17">
        <v>5</v>
      </c>
      <c r="D3386" s="17">
        <v>121</v>
      </c>
      <c r="E3386" s="17">
        <v>1</v>
      </c>
      <c r="F3386" s="17">
        <v>7</v>
      </c>
      <c r="G3386" s="50">
        <v>2.2999999999999998</v>
      </c>
      <c r="H3386" s="32">
        <v>5.1353241993203058</v>
      </c>
      <c r="I3386" s="50">
        <v>4.333333333333333</v>
      </c>
      <c r="J3386" s="13">
        <v>0</v>
      </c>
      <c r="K3386" s="13">
        <f t="shared" si="1052"/>
        <v>0</v>
      </c>
      <c r="L3386" s="13">
        <f t="shared" si="1053"/>
        <v>0</v>
      </c>
      <c r="M3386" s="13" t="e">
        <f ca="1">CalcTable[[#This Row],[IWC]]-AE3385</f>
        <v>#NAME?</v>
      </c>
      <c r="N3386" s="13" t="e">
        <f ca="1">IF(CalcTable[[#This Row],[Day of Year]]&lt;123,FCAP,AE3385)</f>
        <v>#NAME?</v>
      </c>
      <c r="O3386" s="17" t="e">
        <f ca="1">IF(IRR_DRIP,5,COUNTIF('IDET Wind Values'!C3370:G3370,"&lt;="&amp;IRR_MAXWIND))</f>
        <v>#NAME?</v>
      </c>
      <c r="P3386" s="13" t="e">
        <f ca="1">CalcTable[[#This Row],[ET_o]]*KL</f>
        <v>#NAME?</v>
      </c>
      <c r="Q3386" s="13" t="e">
        <f ca="1">IF(WILTPT&lt;=0,1,MAX(0,MIN(1,(CalcTable[[#This Row],[IWC]]-WILTPT)/(MAD-WILTPT))))</f>
        <v>#NAME?</v>
      </c>
      <c r="R3386" s="13" t="e">
        <f ca="1">CalcTable[[#This Row],[ETMult]]*CalcTable[[#This Row],[ETb]]</f>
        <v>#NAME?</v>
      </c>
      <c r="S3386" s="13" t="b">
        <f>INDEX(IRR_LIST,CalcTable[[#This Row],[Day of Week]]+1)</f>
        <v>0</v>
      </c>
      <c r="T3386" s="13">
        <f t="shared" ca="1" si="1054"/>
        <v>0</v>
      </c>
      <c r="U3386" s="13" t="b">
        <f ca="1">IF(CalcTable[[#This Row],[IrrPrecip]]&gt;=IC_MM,FALSE,TRUE)</f>
        <v>1</v>
      </c>
      <c r="V3386" s="13" t="b">
        <f t="shared" si="1055"/>
        <v>0</v>
      </c>
      <c r="W3386" s="13" t="e">
        <f ca="1">IF(AND(IRR_DRIP=FALSE,CalcTable[[#This Row],[IrrHours]]&lt;=0),FALSE,TRUE)</f>
        <v>#NAME?</v>
      </c>
      <c r="X3386" s="13" t="e">
        <f ca="1">AND(CalcTable[[#This Row],[IrrDay]],CalcTable[[#This Row],[IrrRain]],CalcTable[[#This Row],[IrrWarm]],CalcTable[[#This Row],[IrrWindy]])</f>
        <v>#NAME?</v>
      </c>
      <c r="Y3386" s="13" t="e">
        <f t="shared" ca="1" si="1056"/>
        <v>#NAME?</v>
      </c>
      <c r="Z3386" s="13" t="e">
        <f ca="1">CalcTable[[#This Row],[IrrHours]]/5</f>
        <v>#NAME?</v>
      </c>
      <c r="AA3386" s="13" t="e">
        <f ca="1">IF(CalcTable[[#This Row],[IrrFlag]]=FALSE,0,MAX(0,CalcTable[[#This Row],[VolRednWind]]*(FCAP*IRR_TARGET-CalcTable[[#This Row],[IWC]])))</f>
        <v>#NAME?</v>
      </c>
      <c r="AB3386" s="13" t="e">
        <f ca="1">CalcTable[[#This Row],[IWC]]+CalcTable[[#This Row],[Eff Precip]]+CalcTable[[#This Row],[IrrAmt]]-CalcTable[[#This Row],[AET]]</f>
        <v>#NAME?</v>
      </c>
      <c r="AC3386" s="13" t="e">
        <f ca="1">IF(CalcTable[[#This Row],[PWC]]&gt;FCAP,MIN(24*PERC,MIN(SAT,CalcTable[[#This Row],[PWC]])-FCAP),0)</f>
        <v>#NAME?</v>
      </c>
      <c r="AD3386" s="13" t="e">
        <f ca="1">IF(CalcTable[[#This Row],[PWC]]&gt;SAT,CalcTable[[#This Row],[PWC]]-SAT,0)</f>
        <v>#NAME?</v>
      </c>
      <c r="AE3386" s="13" t="e">
        <f ca="1">CalcTable[[#This Row],[PWC]]-CalcTable[[#This Row],[PercAmt]]-CalcTable[[#This Row],[Runoff]]</f>
        <v>#NAME?</v>
      </c>
      <c r="AF3386" s="13" t="e">
        <f ca="1">CalcTable[[#This Row],[IrrAmt]]/1000*CUR_IRR_AREA*10000/IRR_EFF</f>
        <v>#NAME?</v>
      </c>
      <c r="AG3386" s="147"/>
      <c r="AH3386" s="13"/>
      <c r="AI3386" s="50">
        <v>0</v>
      </c>
      <c r="AJ3386" s="50">
        <v>0</v>
      </c>
      <c r="AK3386" s="50">
        <v>0</v>
      </c>
      <c r="AL3386" s="50">
        <v>0</v>
      </c>
      <c r="AM3386" s="50"/>
      <c r="AN3386" s="50"/>
      <c r="AO3386" s="50"/>
      <c r="AP3386" s="50"/>
      <c r="AQ3386" s="50"/>
      <c r="AR3386" s="50"/>
      <c r="AS3386" s="50"/>
      <c r="AT3386" s="50"/>
      <c r="AU3386" s="50"/>
      <c r="AV3386" s="50"/>
      <c r="AW3386" s="50"/>
      <c r="AX3386" s="50">
        <f t="shared" si="1067"/>
        <v>0</v>
      </c>
      <c r="AY3386" s="50"/>
      <c r="AZ3386" s="50">
        <f t="shared" si="1057"/>
        <v>0</v>
      </c>
      <c r="BA3386" s="50">
        <f t="shared" si="1058"/>
        <v>0</v>
      </c>
      <c r="BB3386" s="50">
        <f t="shared" si="1059"/>
        <v>0</v>
      </c>
      <c r="BC3386" s="17">
        <f t="shared" si="1060"/>
        <v>19825</v>
      </c>
      <c r="BD3386" s="50">
        <f t="shared" si="1061"/>
        <v>0</v>
      </c>
      <c r="BE3386" s="50">
        <f t="shared" si="1062"/>
        <v>0</v>
      </c>
      <c r="BF3386" s="50">
        <f t="shared" si="1068"/>
        <v>0</v>
      </c>
      <c r="BG3386" s="50"/>
      <c r="BH3386" s="17">
        <f t="shared" si="1063"/>
        <v>0</v>
      </c>
      <c r="BI3386" s="17">
        <f t="shared" si="1071"/>
        <v>3386</v>
      </c>
      <c r="BJ3386" s="17">
        <f t="shared" si="1069"/>
        <v>3386</v>
      </c>
      <c r="BK3386" s="150">
        <f t="shared" si="1070"/>
        <v>30072</v>
      </c>
      <c r="BL3386" s="50" t="e">
        <f t="shared" ca="1" si="1064"/>
        <v>#NAME?</v>
      </c>
      <c r="BM3386" s="50" t="e">
        <f t="shared" ca="1" si="1065"/>
        <v>#NAME?</v>
      </c>
      <c r="BN3386" s="50" t="e">
        <f t="shared" ca="1" si="1066"/>
        <v>#NAME?</v>
      </c>
    </row>
    <row r="3387" spans="1:66" x14ac:dyDescent="0.35">
      <c r="A3387" s="48">
        <v>30073</v>
      </c>
      <c r="B3387" s="17">
        <v>1982</v>
      </c>
      <c r="C3387" s="17">
        <v>5</v>
      </c>
      <c r="D3387" s="17">
        <v>122</v>
      </c>
      <c r="E3387" s="17">
        <v>2</v>
      </c>
      <c r="F3387" s="17">
        <v>1</v>
      </c>
      <c r="G3387" s="50">
        <v>0.4</v>
      </c>
      <c r="H3387" s="32">
        <v>5.3464945662673626</v>
      </c>
      <c r="I3387" s="50">
        <v>10.333333333333334</v>
      </c>
      <c r="J3387" s="13">
        <v>0</v>
      </c>
      <c r="K3387" s="13">
        <f t="shared" si="1052"/>
        <v>0</v>
      </c>
      <c r="L3387" s="13">
        <f t="shared" si="1053"/>
        <v>0</v>
      </c>
      <c r="M3387" s="13" t="e">
        <f ca="1">CalcTable[[#This Row],[IWC]]-AE3386</f>
        <v>#NAME?</v>
      </c>
      <c r="N3387" s="13" t="e">
        <f ca="1">IF(CalcTable[[#This Row],[Day of Year]]&lt;123,FCAP,AE3386)</f>
        <v>#NAME?</v>
      </c>
      <c r="O3387" s="17" t="e">
        <f ca="1">IF(IRR_DRIP,5,COUNTIF('IDET Wind Values'!C3371:G3371,"&lt;="&amp;IRR_MAXWIND))</f>
        <v>#NAME?</v>
      </c>
      <c r="P3387" s="13" t="e">
        <f ca="1">CalcTable[[#This Row],[ET_o]]*KL</f>
        <v>#NAME?</v>
      </c>
      <c r="Q3387" s="13" t="e">
        <f ca="1">IF(WILTPT&lt;=0,1,MAX(0,MIN(1,(CalcTable[[#This Row],[IWC]]-WILTPT)/(MAD-WILTPT))))</f>
        <v>#NAME?</v>
      </c>
      <c r="R3387" s="13" t="e">
        <f ca="1">CalcTable[[#This Row],[ETMult]]*CalcTable[[#This Row],[ETb]]</f>
        <v>#NAME?</v>
      </c>
      <c r="S3387" s="13" t="b">
        <f>INDEX(IRR_LIST,CalcTable[[#This Row],[Day of Week]]+1)</f>
        <v>1</v>
      </c>
      <c r="T3387" s="13">
        <f t="shared" ca="1" si="1054"/>
        <v>0</v>
      </c>
      <c r="U3387" s="13" t="b">
        <f ca="1">IF(CalcTable[[#This Row],[IrrPrecip]]&gt;=IC_MM,FALSE,TRUE)</f>
        <v>1</v>
      </c>
      <c r="V3387" s="13" t="b">
        <f t="shared" si="1055"/>
        <v>0</v>
      </c>
      <c r="W3387" s="13" t="e">
        <f ca="1">IF(AND(IRR_DRIP=FALSE,CalcTable[[#This Row],[IrrHours]]&lt;=0),FALSE,TRUE)</f>
        <v>#NAME?</v>
      </c>
      <c r="X3387" s="13" t="e">
        <f ca="1">AND(CalcTable[[#This Row],[IrrDay]],CalcTable[[#This Row],[IrrRain]],CalcTable[[#This Row],[IrrWarm]],CalcTable[[#This Row],[IrrWindy]])</f>
        <v>#NAME?</v>
      </c>
      <c r="Y3387" s="13" t="e">
        <f t="shared" ca="1" si="1056"/>
        <v>#NAME?</v>
      </c>
      <c r="Z3387" s="13" t="e">
        <f ca="1">CalcTable[[#This Row],[IrrHours]]/5</f>
        <v>#NAME?</v>
      </c>
      <c r="AA3387" s="13" t="e">
        <f ca="1">IF(CalcTable[[#This Row],[IrrFlag]]=FALSE,0,MAX(0,CalcTable[[#This Row],[VolRednWind]]*(FCAP*IRR_TARGET-CalcTable[[#This Row],[IWC]])))</f>
        <v>#NAME?</v>
      </c>
      <c r="AB3387" s="13" t="e">
        <f ca="1">CalcTable[[#This Row],[IWC]]+CalcTable[[#This Row],[Eff Precip]]+CalcTable[[#This Row],[IrrAmt]]-CalcTable[[#This Row],[AET]]</f>
        <v>#NAME?</v>
      </c>
      <c r="AC3387" s="13" t="e">
        <f ca="1">IF(CalcTable[[#This Row],[PWC]]&gt;FCAP,MIN(24*PERC,MIN(SAT,CalcTable[[#This Row],[PWC]])-FCAP),0)</f>
        <v>#NAME?</v>
      </c>
      <c r="AD3387" s="13" t="e">
        <f ca="1">IF(CalcTable[[#This Row],[PWC]]&gt;SAT,CalcTable[[#This Row],[PWC]]-SAT,0)</f>
        <v>#NAME?</v>
      </c>
      <c r="AE3387" s="13" t="e">
        <f ca="1">CalcTable[[#This Row],[PWC]]-CalcTable[[#This Row],[PercAmt]]-CalcTable[[#This Row],[Runoff]]</f>
        <v>#NAME?</v>
      </c>
      <c r="AF3387" s="13" t="e">
        <f ca="1">CalcTable[[#This Row],[IrrAmt]]/1000*CUR_IRR_AREA*10000/IRR_EFF</f>
        <v>#NAME?</v>
      </c>
      <c r="AG3387" s="147"/>
      <c r="AH3387" s="13"/>
      <c r="AI3387" s="50">
        <v>0</v>
      </c>
      <c r="AJ3387" s="50">
        <v>0</v>
      </c>
      <c r="AK3387" s="50">
        <v>0</v>
      </c>
      <c r="AL3387" s="50">
        <v>0</v>
      </c>
      <c r="AM3387" s="50"/>
      <c r="AN3387" s="50"/>
      <c r="AO3387" s="50"/>
      <c r="AP3387" s="50"/>
      <c r="AQ3387" s="50"/>
      <c r="AR3387" s="50"/>
      <c r="AS3387" s="50"/>
      <c r="AT3387" s="50"/>
      <c r="AU3387" s="50"/>
      <c r="AV3387" s="50"/>
      <c r="AW3387" s="50"/>
      <c r="AX3387" s="50">
        <f t="shared" si="1067"/>
        <v>0</v>
      </c>
      <c r="AY3387" s="50"/>
      <c r="AZ3387" s="50">
        <f t="shared" si="1057"/>
        <v>0</v>
      </c>
      <c r="BA3387" s="50">
        <f t="shared" si="1058"/>
        <v>0</v>
      </c>
      <c r="BB3387" s="50">
        <f t="shared" si="1059"/>
        <v>0</v>
      </c>
      <c r="BC3387" s="17">
        <f t="shared" si="1060"/>
        <v>19825</v>
      </c>
      <c r="BD3387" s="50">
        <f t="shared" si="1061"/>
        <v>0</v>
      </c>
      <c r="BE3387" s="50">
        <f t="shared" si="1062"/>
        <v>0</v>
      </c>
      <c r="BF3387" s="50">
        <f t="shared" si="1068"/>
        <v>0</v>
      </c>
      <c r="BG3387" s="50"/>
      <c r="BH3387" s="17">
        <f t="shared" si="1063"/>
        <v>0</v>
      </c>
      <c r="BI3387" s="17">
        <f t="shared" si="1071"/>
        <v>3387</v>
      </c>
      <c r="BJ3387" s="17">
        <f t="shared" si="1069"/>
        <v>3387</v>
      </c>
      <c r="BK3387" s="150">
        <f t="shared" si="1070"/>
        <v>30073</v>
      </c>
      <c r="BL3387" s="50" t="e">
        <f t="shared" ca="1" si="1064"/>
        <v>#NAME?</v>
      </c>
      <c r="BM3387" s="50" t="e">
        <f t="shared" ca="1" si="1065"/>
        <v>#NAME?</v>
      </c>
      <c r="BN3387" s="50" t="e">
        <f t="shared" ca="1" si="1066"/>
        <v>#NAME?</v>
      </c>
    </row>
    <row r="3388" spans="1:66" x14ac:dyDescent="0.35">
      <c r="A3388" s="48">
        <v>30074</v>
      </c>
      <c r="B3388" s="17">
        <v>1982</v>
      </c>
      <c r="C3388" s="17">
        <v>5</v>
      </c>
      <c r="D3388" s="17">
        <v>123</v>
      </c>
      <c r="E3388" s="17">
        <v>3</v>
      </c>
      <c r="F3388" s="17">
        <v>2</v>
      </c>
      <c r="G3388" s="50">
        <v>-0.3</v>
      </c>
      <c r="H3388" s="32">
        <v>3.0290291270071483</v>
      </c>
      <c r="I3388" s="50">
        <v>11.5</v>
      </c>
      <c r="J3388" s="13">
        <v>5.6</v>
      </c>
      <c r="K3388" s="13">
        <f t="shared" si="1052"/>
        <v>5.6</v>
      </c>
      <c r="L3388" s="13">
        <f t="shared" si="1053"/>
        <v>0.44999999999999973</v>
      </c>
      <c r="M3388" s="13" t="e">
        <f ca="1">CalcTable[[#This Row],[IWC]]-AE3387</f>
        <v>#NAME?</v>
      </c>
      <c r="N3388" s="13" t="e">
        <f ca="1">IF(CalcTable[[#This Row],[Day of Year]]&lt;123,FCAP,AE3387)</f>
        <v>#NAME?</v>
      </c>
      <c r="O3388" s="17" t="e">
        <f ca="1">IF(IRR_DRIP,5,COUNTIF('IDET Wind Values'!C3372:G3372,"&lt;="&amp;IRR_MAXWIND))</f>
        <v>#NAME?</v>
      </c>
      <c r="P3388" s="13" t="e">
        <f ca="1">CalcTable[[#This Row],[ET_o]]*KL</f>
        <v>#NAME?</v>
      </c>
      <c r="Q3388" s="13" t="e">
        <f ca="1">IF(WILTPT&lt;=0,1,MAX(0,MIN(1,(CalcTable[[#This Row],[IWC]]-WILTPT)/(MAD-WILTPT))))</f>
        <v>#NAME?</v>
      </c>
      <c r="R3388" s="13" t="e">
        <f ca="1">CalcTable[[#This Row],[ETMult]]*CalcTable[[#This Row],[ETb]]</f>
        <v>#NAME?</v>
      </c>
      <c r="S3388" s="13" t="b">
        <f>INDEX(IRR_LIST,CalcTable[[#This Row],[Day of Week]]+1)</f>
        <v>0</v>
      </c>
      <c r="T3388" s="13">
        <f t="shared" ca="1" si="1054"/>
        <v>0</v>
      </c>
      <c r="U3388" s="13" t="b">
        <f ca="1">IF(CalcTable[[#This Row],[IrrPrecip]]&gt;=IC_MM,FALSE,TRUE)</f>
        <v>1</v>
      </c>
      <c r="V3388" s="13" t="b">
        <f t="shared" si="1055"/>
        <v>0</v>
      </c>
      <c r="W3388" s="13" t="e">
        <f ca="1">IF(AND(IRR_DRIP=FALSE,CalcTable[[#This Row],[IrrHours]]&lt;=0),FALSE,TRUE)</f>
        <v>#NAME?</v>
      </c>
      <c r="X3388" s="13" t="e">
        <f ca="1">AND(CalcTable[[#This Row],[IrrDay]],CalcTable[[#This Row],[IrrRain]],CalcTable[[#This Row],[IrrWarm]],CalcTable[[#This Row],[IrrWindy]])</f>
        <v>#NAME?</v>
      </c>
      <c r="Y3388" s="13" t="e">
        <f t="shared" ca="1" si="1056"/>
        <v>#NAME?</v>
      </c>
      <c r="Z3388" s="13" t="e">
        <f ca="1">CalcTable[[#This Row],[IrrHours]]/5</f>
        <v>#NAME?</v>
      </c>
      <c r="AA3388" s="13" t="e">
        <f ca="1">IF(CalcTable[[#This Row],[IrrFlag]]=FALSE,0,MAX(0,CalcTable[[#This Row],[VolRednWind]]*(FCAP*IRR_TARGET-CalcTable[[#This Row],[IWC]])))</f>
        <v>#NAME?</v>
      </c>
      <c r="AB3388" s="13" t="e">
        <f ca="1">CalcTable[[#This Row],[IWC]]+CalcTable[[#This Row],[Eff Precip]]+CalcTable[[#This Row],[IrrAmt]]-CalcTable[[#This Row],[AET]]</f>
        <v>#NAME?</v>
      </c>
      <c r="AC3388" s="13" t="e">
        <f ca="1">IF(CalcTable[[#This Row],[PWC]]&gt;FCAP,MIN(24*PERC,MIN(SAT,CalcTable[[#This Row],[PWC]])-FCAP),0)</f>
        <v>#NAME?</v>
      </c>
      <c r="AD3388" s="13" t="e">
        <f ca="1">IF(CalcTable[[#This Row],[PWC]]&gt;SAT,CalcTable[[#This Row],[PWC]]-SAT,0)</f>
        <v>#NAME?</v>
      </c>
      <c r="AE3388" s="13" t="e">
        <f ca="1">CalcTable[[#This Row],[PWC]]-CalcTable[[#This Row],[PercAmt]]-CalcTable[[#This Row],[Runoff]]</f>
        <v>#NAME?</v>
      </c>
      <c r="AF3388" s="13" t="e">
        <f ca="1">CalcTable[[#This Row],[IrrAmt]]/1000*CUR_IRR_AREA*10000/IRR_EFF</f>
        <v>#NAME?</v>
      </c>
      <c r="AG3388" s="147"/>
      <c r="AH3388" s="13"/>
      <c r="AI3388" s="50">
        <v>0</v>
      </c>
      <c r="AJ3388" s="50">
        <v>0</v>
      </c>
      <c r="AK3388" s="50">
        <v>0</v>
      </c>
      <c r="AL3388" s="50">
        <v>0</v>
      </c>
      <c r="AM3388" s="50"/>
      <c r="AN3388" s="50"/>
      <c r="AO3388" s="50"/>
      <c r="AP3388" s="50"/>
      <c r="AQ3388" s="50"/>
      <c r="AR3388" s="50"/>
      <c r="AS3388" s="50"/>
      <c r="AT3388" s="50"/>
      <c r="AU3388" s="50"/>
      <c r="AV3388" s="50"/>
      <c r="AW3388" s="50"/>
      <c r="AX3388" s="50">
        <f t="shared" si="1067"/>
        <v>0</v>
      </c>
      <c r="AY3388" s="50"/>
      <c r="AZ3388" s="50">
        <f t="shared" si="1057"/>
        <v>0</v>
      </c>
      <c r="BA3388" s="50">
        <f t="shared" si="1058"/>
        <v>0</v>
      </c>
      <c r="BB3388" s="50">
        <f t="shared" si="1059"/>
        <v>0</v>
      </c>
      <c r="BC3388" s="17">
        <f t="shared" si="1060"/>
        <v>19825</v>
      </c>
      <c r="BD3388" s="50">
        <f t="shared" si="1061"/>
        <v>0</v>
      </c>
      <c r="BE3388" s="50">
        <f t="shared" si="1062"/>
        <v>0</v>
      </c>
      <c r="BF3388" s="50">
        <f t="shared" si="1068"/>
        <v>0</v>
      </c>
      <c r="BG3388" s="50"/>
      <c r="BH3388" s="17">
        <f t="shared" si="1063"/>
        <v>0</v>
      </c>
      <c r="BI3388" s="17">
        <f t="shared" si="1071"/>
        <v>3388</v>
      </c>
      <c r="BJ3388" s="17">
        <f t="shared" si="1069"/>
        <v>3388</v>
      </c>
      <c r="BK3388" s="150">
        <f t="shared" si="1070"/>
        <v>30074</v>
      </c>
      <c r="BL3388" s="50" t="e">
        <f t="shared" ca="1" si="1064"/>
        <v>#NAME?</v>
      </c>
      <c r="BM3388" s="50" t="e">
        <f t="shared" ca="1" si="1065"/>
        <v>#NAME?</v>
      </c>
      <c r="BN3388" s="50" t="e">
        <f t="shared" ca="1" si="1066"/>
        <v>#NAME?</v>
      </c>
    </row>
    <row r="3389" spans="1:66" x14ac:dyDescent="0.35">
      <c r="A3389" s="48">
        <v>30075</v>
      </c>
      <c r="B3389" s="17">
        <v>1982</v>
      </c>
      <c r="C3389" s="17">
        <v>5</v>
      </c>
      <c r="D3389" s="17">
        <v>124</v>
      </c>
      <c r="E3389" s="17">
        <v>4</v>
      </c>
      <c r="F3389" s="17">
        <v>3</v>
      </c>
      <c r="G3389" s="50">
        <v>-0.3</v>
      </c>
      <c r="H3389" s="32">
        <v>3.7679955076752139</v>
      </c>
      <c r="I3389" s="50">
        <v>27.833333333333332</v>
      </c>
      <c r="J3389" s="13">
        <v>0</v>
      </c>
      <c r="K3389" s="13">
        <f t="shared" si="1052"/>
        <v>0</v>
      </c>
      <c r="L3389" s="13">
        <f t="shared" si="1053"/>
        <v>0</v>
      </c>
      <c r="M3389" s="13" t="e">
        <f ca="1">CalcTable[[#This Row],[IWC]]-AE3388</f>
        <v>#NAME?</v>
      </c>
      <c r="N3389" s="13" t="e">
        <f ca="1">IF(CalcTable[[#This Row],[Day of Year]]&lt;123,FCAP,AE3388)</f>
        <v>#NAME?</v>
      </c>
      <c r="O3389" s="17" t="e">
        <f ca="1">IF(IRR_DRIP,5,COUNTIF('IDET Wind Values'!C3373:G3373,"&lt;="&amp;IRR_MAXWIND))</f>
        <v>#NAME?</v>
      </c>
      <c r="P3389" s="13" t="e">
        <f ca="1">CalcTable[[#This Row],[ET_o]]*KL</f>
        <v>#NAME?</v>
      </c>
      <c r="Q3389" s="13" t="e">
        <f ca="1">IF(WILTPT&lt;=0,1,MAX(0,MIN(1,(CalcTable[[#This Row],[IWC]]-WILTPT)/(MAD-WILTPT))))</f>
        <v>#NAME?</v>
      </c>
      <c r="R3389" s="13" t="e">
        <f ca="1">CalcTable[[#This Row],[ETMult]]*CalcTable[[#This Row],[ETb]]</f>
        <v>#NAME?</v>
      </c>
      <c r="S3389" s="13" t="b">
        <f>INDEX(IRR_LIST,CalcTable[[#This Row],[Day of Week]]+1)</f>
        <v>1</v>
      </c>
      <c r="T3389" s="13">
        <f t="shared" ca="1" si="1054"/>
        <v>5.6</v>
      </c>
      <c r="U3389" s="13" t="b">
        <f ca="1">IF(CalcTable[[#This Row],[IrrPrecip]]&gt;=IC_MM,FALSE,TRUE)</f>
        <v>1</v>
      </c>
      <c r="V3389" s="13" t="b">
        <f t="shared" si="1055"/>
        <v>0</v>
      </c>
      <c r="W3389" s="13" t="e">
        <f ca="1">IF(AND(IRR_DRIP=FALSE,CalcTable[[#This Row],[IrrHours]]&lt;=0),FALSE,TRUE)</f>
        <v>#NAME?</v>
      </c>
      <c r="X3389" s="13" t="e">
        <f ca="1">AND(CalcTable[[#This Row],[IrrDay]],CalcTable[[#This Row],[IrrRain]],CalcTable[[#This Row],[IrrWarm]],CalcTable[[#This Row],[IrrWindy]])</f>
        <v>#NAME?</v>
      </c>
      <c r="Y3389" s="13" t="e">
        <f t="shared" ca="1" si="1056"/>
        <v>#NAME?</v>
      </c>
      <c r="Z3389" s="13" t="e">
        <f ca="1">CalcTable[[#This Row],[IrrHours]]/5</f>
        <v>#NAME?</v>
      </c>
      <c r="AA3389" s="13" t="e">
        <f ca="1">IF(CalcTable[[#This Row],[IrrFlag]]=FALSE,0,MAX(0,CalcTable[[#This Row],[VolRednWind]]*(FCAP*IRR_TARGET-CalcTable[[#This Row],[IWC]])))</f>
        <v>#NAME?</v>
      </c>
      <c r="AB3389" s="13" t="e">
        <f ca="1">CalcTable[[#This Row],[IWC]]+CalcTable[[#This Row],[Eff Precip]]+CalcTable[[#This Row],[IrrAmt]]-CalcTable[[#This Row],[AET]]</f>
        <v>#NAME?</v>
      </c>
      <c r="AC3389" s="13" t="e">
        <f ca="1">IF(CalcTable[[#This Row],[PWC]]&gt;FCAP,MIN(24*PERC,MIN(SAT,CalcTable[[#This Row],[PWC]])-FCAP),0)</f>
        <v>#NAME?</v>
      </c>
      <c r="AD3389" s="13" t="e">
        <f ca="1">IF(CalcTable[[#This Row],[PWC]]&gt;SAT,CalcTable[[#This Row],[PWC]]-SAT,0)</f>
        <v>#NAME?</v>
      </c>
      <c r="AE3389" s="13" t="e">
        <f ca="1">CalcTable[[#This Row],[PWC]]-CalcTable[[#This Row],[PercAmt]]-CalcTable[[#This Row],[Runoff]]</f>
        <v>#NAME?</v>
      </c>
      <c r="AF3389" s="13" t="e">
        <f ca="1">CalcTable[[#This Row],[IrrAmt]]/1000*CUR_IRR_AREA*10000/IRR_EFF</f>
        <v>#NAME?</v>
      </c>
      <c r="AG3389" s="147"/>
      <c r="AH3389" s="13"/>
      <c r="AI3389" s="50">
        <v>0</v>
      </c>
      <c r="AJ3389" s="50">
        <v>0</v>
      </c>
      <c r="AK3389" s="50">
        <v>0</v>
      </c>
      <c r="AL3389" s="50">
        <v>0</v>
      </c>
      <c r="AM3389" s="50"/>
      <c r="AN3389" s="50"/>
      <c r="AO3389" s="50"/>
      <c r="AP3389" s="50"/>
      <c r="AQ3389" s="50"/>
      <c r="AR3389" s="50"/>
      <c r="AS3389" s="50"/>
      <c r="AT3389" s="50"/>
      <c r="AU3389" s="50"/>
      <c r="AV3389" s="50"/>
      <c r="AW3389" s="50"/>
      <c r="AX3389" s="50">
        <f t="shared" si="1067"/>
        <v>0</v>
      </c>
      <c r="AY3389" s="50"/>
      <c r="AZ3389" s="50">
        <f t="shared" si="1057"/>
        <v>0</v>
      </c>
      <c r="BA3389" s="50">
        <f t="shared" si="1058"/>
        <v>0</v>
      </c>
      <c r="BB3389" s="50">
        <f t="shared" si="1059"/>
        <v>0</v>
      </c>
      <c r="BC3389" s="17">
        <f t="shared" si="1060"/>
        <v>19825</v>
      </c>
      <c r="BD3389" s="50">
        <f t="shared" si="1061"/>
        <v>0</v>
      </c>
      <c r="BE3389" s="50">
        <f t="shared" si="1062"/>
        <v>0</v>
      </c>
      <c r="BF3389" s="50">
        <f t="shared" si="1068"/>
        <v>0</v>
      </c>
      <c r="BG3389" s="50"/>
      <c r="BH3389" s="17">
        <f t="shared" si="1063"/>
        <v>0</v>
      </c>
      <c r="BI3389" s="17">
        <f t="shared" si="1071"/>
        <v>3389</v>
      </c>
      <c r="BJ3389" s="17">
        <f t="shared" si="1069"/>
        <v>3389</v>
      </c>
      <c r="BK3389" s="150">
        <f t="shared" si="1070"/>
        <v>30075</v>
      </c>
      <c r="BL3389" s="50" t="e">
        <f t="shared" ca="1" si="1064"/>
        <v>#NAME?</v>
      </c>
      <c r="BM3389" s="50" t="e">
        <f t="shared" ca="1" si="1065"/>
        <v>#NAME?</v>
      </c>
      <c r="BN3389" s="50" t="e">
        <f t="shared" ca="1" si="1066"/>
        <v>#NAME?</v>
      </c>
    </row>
    <row r="3390" spans="1:66" x14ac:dyDescent="0.35">
      <c r="A3390" s="48">
        <v>30076</v>
      </c>
      <c r="B3390" s="17">
        <v>1982</v>
      </c>
      <c r="C3390" s="17">
        <v>5</v>
      </c>
      <c r="D3390" s="17">
        <v>125</v>
      </c>
      <c r="E3390" s="17">
        <v>5</v>
      </c>
      <c r="F3390" s="17">
        <v>4</v>
      </c>
      <c r="G3390" s="50">
        <v>0.9</v>
      </c>
      <c r="H3390" s="32">
        <v>5.5095106617734855</v>
      </c>
      <c r="I3390" s="50">
        <v>35.166666666666664</v>
      </c>
      <c r="J3390" s="13">
        <v>0</v>
      </c>
      <c r="K3390" s="13">
        <f t="shared" si="1052"/>
        <v>0</v>
      </c>
      <c r="L3390" s="13">
        <f t="shared" si="1053"/>
        <v>0</v>
      </c>
      <c r="M3390" s="13" t="e">
        <f ca="1">CalcTable[[#This Row],[IWC]]-AE3389</f>
        <v>#NAME?</v>
      </c>
      <c r="N3390" s="13" t="e">
        <f ca="1">IF(CalcTable[[#This Row],[Day of Year]]&lt;123,FCAP,AE3389)</f>
        <v>#NAME?</v>
      </c>
      <c r="O3390" s="17" t="e">
        <f ca="1">IF(IRR_DRIP,5,COUNTIF('IDET Wind Values'!C3374:G3374,"&lt;="&amp;IRR_MAXWIND))</f>
        <v>#NAME?</v>
      </c>
      <c r="P3390" s="13" t="e">
        <f ca="1">CalcTable[[#This Row],[ET_o]]*KL</f>
        <v>#NAME?</v>
      </c>
      <c r="Q3390" s="13" t="e">
        <f ca="1">IF(WILTPT&lt;=0,1,MAX(0,MIN(1,(CalcTable[[#This Row],[IWC]]-WILTPT)/(MAD-WILTPT))))</f>
        <v>#NAME?</v>
      </c>
      <c r="R3390" s="13" t="e">
        <f ca="1">CalcTable[[#This Row],[ETMult]]*CalcTable[[#This Row],[ETb]]</f>
        <v>#NAME?</v>
      </c>
      <c r="S3390" s="13" t="b">
        <f>INDEX(IRR_LIST,CalcTable[[#This Row],[Day of Week]]+1)</f>
        <v>0</v>
      </c>
      <c r="T3390" s="13">
        <f t="shared" ca="1" si="1054"/>
        <v>5.6</v>
      </c>
      <c r="U3390" s="13" t="b">
        <f ca="1">IF(CalcTable[[#This Row],[IrrPrecip]]&gt;=IC_MM,FALSE,TRUE)</f>
        <v>1</v>
      </c>
      <c r="V3390" s="13" t="b">
        <f t="shared" si="1055"/>
        <v>0</v>
      </c>
      <c r="W3390" s="13" t="e">
        <f ca="1">IF(AND(IRR_DRIP=FALSE,CalcTable[[#This Row],[IrrHours]]&lt;=0),FALSE,TRUE)</f>
        <v>#NAME?</v>
      </c>
      <c r="X3390" s="13" t="e">
        <f ca="1">AND(CalcTable[[#This Row],[IrrDay]],CalcTable[[#This Row],[IrrRain]],CalcTable[[#This Row],[IrrWarm]],CalcTable[[#This Row],[IrrWindy]])</f>
        <v>#NAME?</v>
      </c>
      <c r="Y3390" s="13" t="e">
        <f t="shared" ca="1" si="1056"/>
        <v>#NAME?</v>
      </c>
      <c r="Z3390" s="13" t="e">
        <f ca="1">CalcTable[[#This Row],[IrrHours]]/5</f>
        <v>#NAME?</v>
      </c>
      <c r="AA3390" s="13" t="e">
        <f ca="1">IF(CalcTable[[#This Row],[IrrFlag]]=FALSE,0,MAX(0,CalcTable[[#This Row],[VolRednWind]]*(FCAP*IRR_TARGET-CalcTable[[#This Row],[IWC]])))</f>
        <v>#NAME?</v>
      </c>
      <c r="AB3390" s="13" t="e">
        <f ca="1">CalcTable[[#This Row],[IWC]]+CalcTable[[#This Row],[Eff Precip]]+CalcTable[[#This Row],[IrrAmt]]-CalcTable[[#This Row],[AET]]</f>
        <v>#NAME?</v>
      </c>
      <c r="AC3390" s="13" t="e">
        <f ca="1">IF(CalcTable[[#This Row],[PWC]]&gt;FCAP,MIN(24*PERC,MIN(SAT,CalcTable[[#This Row],[PWC]])-FCAP),0)</f>
        <v>#NAME?</v>
      </c>
      <c r="AD3390" s="13" t="e">
        <f ca="1">IF(CalcTable[[#This Row],[PWC]]&gt;SAT,CalcTable[[#This Row],[PWC]]-SAT,0)</f>
        <v>#NAME?</v>
      </c>
      <c r="AE3390" s="13" t="e">
        <f ca="1">CalcTable[[#This Row],[PWC]]-CalcTable[[#This Row],[PercAmt]]-CalcTable[[#This Row],[Runoff]]</f>
        <v>#NAME?</v>
      </c>
      <c r="AF3390" s="13" t="e">
        <f ca="1">CalcTable[[#This Row],[IrrAmt]]/1000*CUR_IRR_AREA*10000/IRR_EFF</f>
        <v>#NAME?</v>
      </c>
      <c r="AG3390" s="147"/>
      <c r="AH3390" s="13"/>
      <c r="AI3390" s="50">
        <v>0</v>
      </c>
      <c r="AJ3390" s="50">
        <v>0</v>
      </c>
      <c r="AK3390" s="50">
        <v>0</v>
      </c>
      <c r="AL3390" s="50">
        <v>0</v>
      </c>
      <c r="AM3390" s="50"/>
      <c r="AN3390" s="50"/>
      <c r="AO3390" s="50"/>
      <c r="AP3390" s="50"/>
      <c r="AQ3390" s="50"/>
      <c r="AR3390" s="50"/>
      <c r="AS3390" s="50"/>
      <c r="AT3390" s="50"/>
      <c r="AU3390" s="50"/>
      <c r="AV3390" s="50"/>
      <c r="AW3390" s="50"/>
      <c r="AX3390" s="50">
        <f t="shared" si="1067"/>
        <v>0</v>
      </c>
      <c r="AY3390" s="50"/>
      <c r="AZ3390" s="50">
        <f t="shared" si="1057"/>
        <v>0</v>
      </c>
      <c r="BA3390" s="50">
        <f t="shared" si="1058"/>
        <v>0</v>
      </c>
      <c r="BB3390" s="50">
        <f t="shared" si="1059"/>
        <v>0</v>
      </c>
      <c r="BC3390" s="17">
        <f t="shared" si="1060"/>
        <v>19825</v>
      </c>
      <c r="BD3390" s="50">
        <f t="shared" si="1061"/>
        <v>0</v>
      </c>
      <c r="BE3390" s="50">
        <f t="shared" si="1062"/>
        <v>0</v>
      </c>
      <c r="BF3390" s="50">
        <f t="shared" si="1068"/>
        <v>0</v>
      </c>
      <c r="BG3390" s="50"/>
      <c r="BH3390" s="17">
        <f t="shared" si="1063"/>
        <v>0</v>
      </c>
      <c r="BI3390" s="17">
        <f t="shared" si="1071"/>
        <v>3390</v>
      </c>
      <c r="BJ3390" s="17">
        <f t="shared" si="1069"/>
        <v>3390</v>
      </c>
      <c r="BK3390" s="150">
        <f t="shared" si="1070"/>
        <v>30076</v>
      </c>
      <c r="BL3390" s="50" t="e">
        <f t="shared" ca="1" si="1064"/>
        <v>#NAME?</v>
      </c>
      <c r="BM3390" s="50" t="e">
        <f t="shared" ca="1" si="1065"/>
        <v>#NAME?</v>
      </c>
      <c r="BN3390" s="50" t="e">
        <f t="shared" ca="1" si="1066"/>
        <v>#NAME?</v>
      </c>
    </row>
    <row r="3391" spans="1:66" x14ac:dyDescent="0.35">
      <c r="A3391" s="48">
        <v>30077</v>
      </c>
      <c r="B3391" s="17">
        <v>1982</v>
      </c>
      <c r="C3391" s="17">
        <v>5</v>
      </c>
      <c r="D3391" s="17">
        <v>126</v>
      </c>
      <c r="E3391" s="17">
        <v>6</v>
      </c>
      <c r="F3391" s="17">
        <v>5</v>
      </c>
      <c r="G3391" s="50">
        <v>1.3</v>
      </c>
      <c r="H3391" s="32">
        <v>3.5426335110702305</v>
      </c>
      <c r="I3391" s="50">
        <v>20.833333333333332</v>
      </c>
      <c r="J3391" s="13">
        <v>6.2</v>
      </c>
      <c r="K3391" s="13">
        <f t="shared" si="1052"/>
        <v>6.2</v>
      </c>
      <c r="L3391" s="13">
        <f t="shared" si="1053"/>
        <v>0.90000000000000013</v>
      </c>
      <c r="M3391" s="13" t="e">
        <f ca="1">CalcTable[[#This Row],[IWC]]-AE3390</f>
        <v>#NAME?</v>
      </c>
      <c r="N3391" s="13" t="e">
        <f ca="1">IF(CalcTable[[#This Row],[Day of Year]]&lt;123,FCAP,AE3390)</f>
        <v>#NAME?</v>
      </c>
      <c r="O3391" s="17" t="e">
        <f ca="1">IF(IRR_DRIP,5,COUNTIF('IDET Wind Values'!C3375:G3375,"&lt;="&amp;IRR_MAXWIND))</f>
        <v>#NAME?</v>
      </c>
      <c r="P3391" s="13" t="e">
        <f ca="1">CalcTable[[#This Row],[ET_o]]*KL</f>
        <v>#NAME?</v>
      </c>
      <c r="Q3391" s="13" t="e">
        <f ca="1">IF(WILTPT&lt;=0,1,MAX(0,MIN(1,(CalcTable[[#This Row],[IWC]]-WILTPT)/(MAD-WILTPT))))</f>
        <v>#NAME?</v>
      </c>
      <c r="R3391" s="13" t="e">
        <f ca="1">CalcTable[[#This Row],[ETMult]]*CalcTable[[#This Row],[ETb]]</f>
        <v>#NAME?</v>
      </c>
      <c r="S3391" s="13" t="b">
        <f>INDEX(IRR_LIST,CalcTable[[#This Row],[Day of Week]]+1)</f>
        <v>1</v>
      </c>
      <c r="T3391" s="13">
        <f t="shared" ca="1" si="1054"/>
        <v>0</v>
      </c>
      <c r="U3391" s="13" t="b">
        <f ca="1">IF(CalcTable[[#This Row],[IrrPrecip]]&gt;=IC_MM,FALSE,TRUE)</f>
        <v>1</v>
      </c>
      <c r="V3391" s="13" t="b">
        <f t="shared" si="1055"/>
        <v>0</v>
      </c>
      <c r="W3391" s="13" t="e">
        <f ca="1">IF(AND(IRR_DRIP=FALSE,CalcTable[[#This Row],[IrrHours]]&lt;=0),FALSE,TRUE)</f>
        <v>#NAME?</v>
      </c>
      <c r="X3391" s="13" t="e">
        <f ca="1">AND(CalcTable[[#This Row],[IrrDay]],CalcTable[[#This Row],[IrrRain]],CalcTable[[#This Row],[IrrWarm]],CalcTable[[#This Row],[IrrWindy]])</f>
        <v>#NAME?</v>
      </c>
      <c r="Y3391" s="13" t="e">
        <f t="shared" ca="1" si="1056"/>
        <v>#NAME?</v>
      </c>
      <c r="Z3391" s="13" t="e">
        <f ca="1">CalcTable[[#This Row],[IrrHours]]/5</f>
        <v>#NAME?</v>
      </c>
      <c r="AA3391" s="13" t="e">
        <f ca="1">IF(CalcTable[[#This Row],[IrrFlag]]=FALSE,0,MAX(0,CalcTable[[#This Row],[VolRednWind]]*(FCAP*IRR_TARGET-CalcTable[[#This Row],[IWC]])))</f>
        <v>#NAME?</v>
      </c>
      <c r="AB3391" s="13" t="e">
        <f ca="1">CalcTable[[#This Row],[IWC]]+CalcTable[[#This Row],[Eff Precip]]+CalcTable[[#This Row],[IrrAmt]]-CalcTable[[#This Row],[AET]]</f>
        <v>#NAME?</v>
      </c>
      <c r="AC3391" s="13" t="e">
        <f ca="1">IF(CalcTable[[#This Row],[PWC]]&gt;FCAP,MIN(24*PERC,MIN(SAT,CalcTable[[#This Row],[PWC]])-FCAP),0)</f>
        <v>#NAME?</v>
      </c>
      <c r="AD3391" s="13" t="e">
        <f ca="1">IF(CalcTable[[#This Row],[PWC]]&gt;SAT,CalcTable[[#This Row],[PWC]]-SAT,0)</f>
        <v>#NAME?</v>
      </c>
      <c r="AE3391" s="13" t="e">
        <f ca="1">CalcTable[[#This Row],[PWC]]-CalcTable[[#This Row],[PercAmt]]-CalcTable[[#This Row],[Runoff]]</f>
        <v>#NAME?</v>
      </c>
      <c r="AF3391" s="13" t="e">
        <f ca="1">CalcTable[[#This Row],[IrrAmt]]/1000*CUR_IRR_AREA*10000/IRR_EFF</f>
        <v>#NAME?</v>
      </c>
      <c r="AG3391" s="147"/>
      <c r="AH3391" s="13"/>
      <c r="AI3391" s="50">
        <v>0</v>
      </c>
      <c r="AJ3391" s="50">
        <v>0</v>
      </c>
      <c r="AK3391" s="50">
        <v>0</v>
      </c>
      <c r="AL3391" s="50">
        <v>0</v>
      </c>
      <c r="AM3391" s="50"/>
      <c r="AN3391" s="50"/>
      <c r="AO3391" s="50"/>
      <c r="AP3391" s="50"/>
      <c r="AQ3391" s="50"/>
      <c r="AR3391" s="50"/>
      <c r="AS3391" s="50"/>
      <c r="AT3391" s="50"/>
      <c r="AU3391" s="50"/>
      <c r="AV3391" s="50"/>
      <c r="AW3391" s="50"/>
      <c r="AX3391" s="50">
        <f t="shared" si="1067"/>
        <v>0</v>
      </c>
      <c r="AY3391" s="50"/>
      <c r="AZ3391" s="50">
        <f t="shared" si="1057"/>
        <v>0</v>
      </c>
      <c r="BA3391" s="50">
        <f t="shared" si="1058"/>
        <v>0</v>
      </c>
      <c r="BB3391" s="50">
        <f t="shared" si="1059"/>
        <v>0</v>
      </c>
      <c r="BC3391" s="17">
        <f t="shared" si="1060"/>
        <v>19825</v>
      </c>
      <c r="BD3391" s="50">
        <f t="shared" si="1061"/>
        <v>0</v>
      </c>
      <c r="BE3391" s="50">
        <f t="shared" si="1062"/>
        <v>0</v>
      </c>
      <c r="BF3391" s="50">
        <f t="shared" si="1068"/>
        <v>0</v>
      </c>
      <c r="BG3391" s="50"/>
      <c r="BH3391" s="17">
        <f t="shared" si="1063"/>
        <v>0</v>
      </c>
      <c r="BI3391" s="17">
        <f t="shared" si="1071"/>
        <v>3391</v>
      </c>
      <c r="BJ3391" s="17">
        <f t="shared" si="1069"/>
        <v>3391</v>
      </c>
      <c r="BK3391" s="150">
        <f t="shared" si="1070"/>
        <v>30077</v>
      </c>
      <c r="BL3391" s="50" t="e">
        <f t="shared" ca="1" si="1064"/>
        <v>#NAME?</v>
      </c>
      <c r="BM3391" s="50" t="e">
        <f t="shared" ca="1" si="1065"/>
        <v>#NAME?</v>
      </c>
      <c r="BN3391" s="50" t="e">
        <f t="shared" ca="1" si="1066"/>
        <v>#NAME?</v>
      </c>
    </row>
    <row r="3392" spans="1:66" x14ac:dyDescent="0.35">
      <c r="A3392" s="48">
        <v>30078</v>
      </c>
      <c r="B3392" s="17">
        <v>1982</v>
      </c>
      <c r="C3392" s="17">
        <v>5</v>
      </c>
      <c r="D3392" s="17">
        <v>127</v>
      </c>
      <c r="E3392" s="17">
        <v>7</v>
      </c>
      <c r="F3392" s="17">
        <v>6</v>
      </c>
      <c r="G3392" s="50">
        <v>-1.7</v>
      </c>
      <c r="H3392" s="32">
        <v>1.2409304573826012</v>
      </c>
      <c r="I3392" s="50">
        <v>11.666666666666666</v>
      </c>
      <c r="J3392" s="13">
        <v>18.2</v>
      </c>
      <c r="K3392" s="13">
        <f t="shared" si="1052"/>
        <v>18.2</v>
      </c>
      <c r="L3392" s="13">
        <f t="shared" si="1053"/>
        <v>9.8999999999999986</v>
      </c>
      <c r="M3392" s="13" t="e">
        <f ca="1">CalcTable[[#This Row],[IWC]]-AE3391</f>
        <v>#NAME?</v>
      </c>
      <c r="N3392" s="13" t="e">
        <f ca="1">IF(CalcTable[[#This Row],[Day of Year]]&lt;123,FCAP,AE3391)</f>
        <v>#NAME?</v>
      </c>
      <c r="O3392" s="17" t="e">
        <f ca="1">IF(IRR_DRIP,5,COUNTIF('IDET Wind Values'!C3376:G3376,"&lt;="&amp;IRR_MAXWIND))</f>
        <v>#NAME?</v>
      </c>
      <c r="P3392" s="13" t="e">
        <f ca="1">CalcTable[[#This Row],[ET_o]]*KL</f>
        <v>#NAME?</v>
      </c>
      <c r="Q3392" s="13" t="e">
        <f ca="1">IF(WILTPT&lt;=0,1,MAX(0,MIN(1,(CalcTable[[#This Row],[IWC]]-WILTPT)/(MAD-WILTPT))))</f>
        <v>#NAME?</v>
      </c>
      <c r="R3392" s="13" t="e">
        <f ca="1">CalcTable[[#This Row],[ETMult]]*CalcTable[[#This Row],[ETb]]</f>
        <v>#NAME?</v>
      </c>
      <c r="S3392" s="13" t="b">
        <f>INDEX(IRR_LIST,CalcTable[[#This Row],[Day of Week]]+1)</f>
        <v>0</v>
      </c>
      <c r="T3392" s="13">
        <f t="shared" ca="1" si="1054"/>
        <v>6.2</v>
      </c>
      <c r="U3392" s="13" t="b">
        <f ca="1">IF(CalcTable[[#This Row],[IrrPrecip]]&gt;=IC_MM,FALSE,TRUE)</f>
        <v>1</v>
      </c>
      <c r="V3392" s="13" t="b">
        <f t="shared" si="1055"/>
        <v>0</v>
      </c>
      <c r="W3392" s="13" t="e">
        <f ca="1">IF(AND(IRR_DRIP=FALSE,CalcTable[[#This Row],[IrrHours]]&lt;=0),FALSE,TRUE)</f>
        <v>#NAME?</v>
      </c>
      <c r="X3392" s="13" t="e">
        <f ca="1">AND(CalcTable[[#This Row],[IrrDay]],CalcTable[[#This Row],[IrrRain]],CalcTable[[#This Row],[IrrWarm]],CalcTable[[#This Row],[IrrWindy]])</f>
        <v>#NAME?</v>
      </c>
      <c r="Y3392" s="13" t="e">
        <f t="shared" ca="1" si="1056"/>
        <v>#NAME?</v>
      </c>
      <c r="Z3392" s="13" t="e">
        <f ca="1">CalcTable[[#This Row],[IrrHours]]/5</f>
        <v>#NAME?</v>
      </c>
      <c r="AA3392" s="13" t="e">
        <f ca="1">IF(CalcTable[[#This Row],[IrrFlag]]=FALSE,0,MAX(0,CalcTable[[#This Row],[VolRednWind]]*(FCAP*IRR_TARGET-CalcTable[[#This Row],[IWC]])))</f>
        <v>#NAME?</v>
      </c>
      <c r="AB3392" s="13" t="e">
        <f ca="1">CalcTable[[#This Row],[IWC]]+CalcTable[[#This Row],[Eff Precip]]+CalcTable[[#This Row],[IrrAmt]]-CalcTable[[#This Row],[AET]]</f>
        <v>#NAME?</v>
      </c>
      <c r="AC3392" s="13" t="e">
        <f ca="1">IF(CalcTable[[#This Row],[PWC]]&gt;FCAP,MIN(24*PERC,MIN(SAT,CalcTable[[#This Row],[PWC]])-FCAP),0)</f>
        <v>#NAME?</v>
      </c>
      <c r="AD3392" s="13" t="e">
        <f ca="1">IF(CalcTable[[#This Row],[PWC]]&gt;SAT,CalcTable[[#This Row],[PWC]]-SAT,0)</f>
        <v>#NAME?</v>
      </c>
      <c r="AE3392" s="13" t="e">
        <f ca="1">CalcTable[[#This Row],[PWC]]-CalcTable[[#This Row],[PercAmt]]-CalcTable[[#This Row],[Runoff]]</f>
        <v>#NAME?</v>
      </c>
      <c r="AF3392" s="13" t="e">
        <f ca="1">CalcTable[[#This Row],[IrrAmt]]/1000*CUR_IRR_AREA*10000/IRR_EFF</f>
        <v>#NAME?</v>
      </c>
      <c r="AG3392" s="147"/>
      <c r="AH3392" s="13"/>
      <c r="AI3392" s="50">
        <v>0</v>
      </c>
      <c r="AJ3392" s="50">
        <v>0</v>
      </c>
      <c r="AK3392" s="50">
        <v>0</v>
      </c>
      <c r="AL3392" s="50">
        <v>0</v>
      </c>
      <c r="AM3392" s="50"/>
      <c r="AN3392" s="50"/>
      <c r="AO3392" s="50"/>
      <c r="AP3392" s="50"/>
      <c r="AQ3392" s="50"/>
      <c r="AR3392" s="50"/>
      <c r="AS3392" s="50"/>
      <c r="AT3392" s="50"/>
      <c r="AU3392" s="50"/>
      <c r="AV3392" s="50"/>
      <c r="AW3392" s="50"/>
      <c r="AX3392" s="50">
        <f t="shared" si="1067"/>
        <v>0</v>
      </c>
      <c r="AY3392" s="50"/>
      <c r="AZ3392" s="50">
        <f t="shared" si="1057"/>
        <v>0</v>
      </c>
      <c r="BA3392" s="50">
        <f t="shared" si="1058"/>
        <v>0</v>
      </c>
      <c r="BB3392" s="50">
        <f t="shared" si="1059"/>
        <v>0</v>
      </c>
      <c r="BC3392" s="17">
        <f t="shared" si="1060"/>
        <v>19825</v>
      </c>
      <c r="BD3392" s="50">
        <f t="shared" si="1061"/>
        <v>0</v>
      </c>
      <c r="BE3392" s="50">
        <f t="shared" si="1062"/>
        <v>0</v>
      </c>
      <c r="BF3392" s="50">
        <f t="shared" si="1068"/>
        <v>0</v>
      </c>
      <c r="BG3392" s="50"/>
      <c r="BH3392" s="17">
        <f t="shared" si="1063"/>
        <v>0</v>
      </c>
      <c r="BI3392" s="17">
        <f t="shared" si="1071"/>
        <v>3392</v>
      </c>
      <c r="BJ3392" s="17">
        <f t="shared" si="1069"/>
        <v>3392</v>
      </c>
      <c r="BK3392" s="150">
        <f t="shared" si="1070"/>
        <v>30078</v>
      </c>
      <c r="BL3392" s="50" t="e">
        <f t="shared" ca="1" si="1064"/>
        <v>#NAME?</v>
      </c>
      <c r="BM3392" s="50" t="e">
        <f t="shared" ca="1" si="1065"/>
        <v>#NAME?</v>
      </c>
      <c r="BN3392" s="50" t="e">
        <f t="shared" ca="1" si="1066"/>
        <v>#NAME?</v>
      </c>
    </row>
    <row r="3393" spans="1:66" x14ac:dyDescent="0.35">
      <c r="A3393" s="48">
        <v>30079</v>
      </c>
      <c r="B3393" s="17">
        <v>1982</v>
      </c>
      <c r="C3393" s="17">
        <v>5</v>
      </c>
      <c r="D3393" s="17">
        <v>128</v>
      </c>
      <c r="E3393" s="17">
        <v>8</v>
      </c>
      <c r="F3393" s="17">
        <v>7</v>
      </c>
      <c r="G3393" s="50">
        <v>-1.6</v>
      </c>
      <c r="H3393" s="32">
        <v>1.5255525413708151</v>
      </c>
      <c r="I3393" s="50">
        <v>14</v>
      </c>
      <c r="J3393" s="13">
        <v>1</v>
      </c>
      <c r="K3393" s="13">
        <f t="shared" si="1052"/>
        <v>1</v>
      </c>
      <c r="L3393" s="13">
        <f t="shared" si="1053"/>
        <v>0</v>
      </c>
      <c r="M3393" s="13" t="e">
        <f ca="1">CalcTable[[#This Row],[IWC]]-AE3392</f>
        <v>#NAME?</v>
      </c>
      <c r="N3393" s="13" t="e">
        <f ca="1">IF(CalcTable[[#This Row],[Day of Year]]&lt;123,FCAP,AE3392)</f>
        <v>#NAME?</v>
      </c>
      <c r="O3393" s="17" t="e">
        <f ca="1">IF(IRR_DRIP,5,COUNTIF('IDET Wind Values'!C3377:G3377,"&lt;="&amp;IRR_MAXWIND))</f>
        <v>#NAME?</v>
      </c>
      <c r="P3393" s="13" t="e">
        <f ca="1">CalcTable[[#This Row],[ET_o]]*KL</f>
        <v>#NAME?</v>
      </c>
      <c r="Q3393" s="13" t="e">
        <f ca="1">IF(WILTPT&lt;=0,1,MAX(0,MIN(1,(CalcTable[[#This Row],[IWC]]-WILTPT)/(MAD-WILTPT))))</f>
        <v>#NAME?</v>
      </c>
      <c r="R3393" s="13" t="e">
        <f ca="1">CalcTable[[#This Row],[ETMult]]*CalcTable[[#This Row],[ETb]]</f>
        <v>#NAME?</v>
      </c>
      <c r="S3393" s="13" t="b">
        <f>INDEX(IRR_LIST,CalcTable[[#This Row],[Day of Week]]+1)</f>
        <v>0</v>
      </c>
      <c r="T3393" s="13">
        <f t="shared" ca="1" si="1054"/>
        <v>24.4</v>
      </c>
      <c r="U3393" s="13" t="b">
        <f ca="1">IF(CalcTable[[#This Row],[IrrPrecip]]&gt;=IC_MM,FALSE,TRUE)</f>
        <v>0</v>
      </c>
      <c r="V3393" s="13" t="b">
        <f t="shared" si="1055"/>
        <v>0</v>
      </c>
      <c r="W3393" s="13" t="e">
        <f ca="1">IF(AND(IRR_DRIP=FALSE,CalcTable[[#This Row],[IrrHours]]&lt;=0),FALSE,TRUE)</f>
        <v>#NAME?</v>
      </c>
      <c r="X3393" s="13" t="e">
        <f ca="1">AND(CalcTable[[#This Row],[IrrDay]],CalcTable[[#This Row],[IrrRain]],CalcTable[[#This Row],[IrrWarm]],CalcTable[[#This Row],[IrrWindy]])</f>
        <v>#NAME?</v>
      </c>
      <c r="Y3393" s="13" t="e">
        <f t="shared" ca="1" si="1056"/>
        <v>#NAME?</v>
      </c>
      <c r="Z3393" s="13" t="e">
        <f ca="1">CalcTable[[#This Row],[IrrHours]]/5</f>
        <v>#NAME?</v>
      </c>
      <c r="AA3393" s="13" t="e">
        <f ca="1">IF(CalcTable[[#This Row],[IrrFlag]]=FALSE,0,MAX(0,CalcTable[[#This Row],[VolRednWind]]*(FCAP*IRR_TARGET-CalcTable[[#This Row],[IWC]])))</f>
        <v>#NAME?</v>
      </c>
      <c r="AB3393" s="13" t="e">
        <f ca="1">CalcTable[[#This Row],[IWC]]+CalcTable[[#This Row],[Eff Precip]]+CalcTable[[#This Row],[IrrAmt]]-CalcTable[[#This Row],[AET]]</f>
        <v>#NAME?</v>
      </c>
      <c r="AC3393" s="13" t="e">
        <f ca="1">IF(CalcTable[[#This Row],[PWC]]&gt;FCAP,MIN(24*PERC,MIN(SAT,CalcTable[[#This Row],[PWC]])-FCAP),0)</f>
        <v>#NAME?</v>
      </c>
      <c r="AD3393" s="13" t="e">
        <f ca="1">IF(CalcTable[[#This Row],[PWC]]&gt;SAT,CalcTable[[#This Row],[PWC]]-SAT,0)</f>
        <v>#NAME?</v>
      </c>
      <c r="AE3393" s="13" t="e">
        <f ca="1">CalcTable[[#This Row],[PWC]]-CalcTable[[#This Row],[PercAmt]]-CalcTable[[#This Row],[Runoff]]</f>
        <v>#NAME?</v>
      </c>
      <c r="AF3393" s="13" t="e">
        <f ca="1">CalcTable[[#This Row],[IrrAmt]]/1000*CUR_IRR_AREA*10000/IRR_EFF</f>
        <v>#NAME?</v>
      </c>
      <c r="AG3393" s="147"/>
      <c r="AH3393" s="13"/>
      <c r="AI3393" s="50">
        <v>0</v>
      </c>
      <c r="AJ3393" s="50">
        <v>0</v>
      </c>
      <c r="AK3393" s="50">
        <v>0</v>
      </c>
      <c r="AL3393" s="50">
        <v>0</v>
      </c>
      <c r="AM3393" s="50"/>
      <c r="AN3393" s="50"/>
      <c r="AO3393" s="50"/>
      <c r="AP3393" s="50"/>
      <c r="AQ3393" s="50"/>
      <c r="AR3393" s="50"/>
      <c r="AS3393" s="50"/>
      <c r="AT3393" s="50"/>
      <c r="AU3393" s="50"/>
      <c r="AV3393" s="50"/>
      <c r="AW3393" s="50"/>
      <c r="AX3393" s="50">
        <f t="shared" si="1067"/>
        <v>0</v>
      </c>
      <c r="AY3393" s="50"/>
      <c r="AZ3393" s="50">
        <f t="shared" si="1057"/>
        <v>0</v>
      </c>
      <c r="BA3393" s="50">
        <f t="shared" si="1058"/>
        <v>0</v>
      </c>
      <c r="BB3393" s="50">
        <f t="shared" si="1059"/>
        <v>0</v>
      </c>
      <c r="BC3393" s="17">
        <f t="shared" si="1060"/>
        <v>19825</v>
      </c>
      <c r="BD3393" s="50">
        <f t="shared" si="1061"/>
        <v>0</v>
      </c>
      <c r="BE3393" s="50">
        <f t="shared" si="1062"/>
        <v>0</v>
      </c>
      <c r="BF3393" s="50">
        <f t="shared" si="1068"/>
        <v>0</v>
      </c>
      <c r="BG3393" s="50"/>
      <c r="BH3393" s="17">
        <f t="shared" si="1063"/>
        <v>0</v>
      </c>
      <c r="BI3393" s="17">
        <f t="shared" si="1071"/>
        <v>3393</v>
      </c>
      <c r="BJ3393" s="17">
        <f t="shared" si="1069"/>
        <v>3393</v>
      </c>
      <c r="BK3393" s="150">
        <f t="shared" si="1070"/>
        <v>30079</v>
      </c>
      <c r="BL3393" s="50" t="e">
        <f t="shared" ca="1" si="1064"/>
        <v>#NAME?</v>
      </c>
      <c r="BM3393" s="50" t="e">
        <f t="shared" ca="1" si="1065"/>
        <v>#NAME?</v>
      </c>
      <c r="BN3393" s="50" t="e">
        <f t="shared" ca="1" si="1066"/>
        <v>#NAME?</v>
      </c>
    </row>
    <row r="3394" spans="1:66" x14ac:dyDescent="0.35">
      <c r="A3394" s="48">
        <v>30080</v>
      </c>
      <c r="B3394" s="17">
        <v>1982</v>
      </c>
      <c r="C3394" s="17">
        <v>5</v>
      </c>
      <c r="D3394" s="17">
        <v>129</v>
      </c>
      <c r="E3394" s="17">
        <v>9</v>
      </c>
      <c r="F3394" s="17">
        <v>1</v>
      </c>
      <c r="G3394" s="50">
        <v>0.2</v>
      </c>
      <c r="H3394" s="32">
        <v>1.6521179412238818</v>
      </c>
      <c r="I3394" s="50">
        <v>5.666666666666667</v>
      </c>
      <c r="J3394" s="13">
        <v>0</v>
      </c>
      <c r="K3394" s="13">
        <f t="shared" si="1052"/>
        <v>0</v>
      </c>
      <c r="L3394" s="13">
        <f t="shared" si="1053"/>
        <v>0</v>
      </c>
      <c r="M3394" s="13" t="e">
        <f ca="1">CalcTable[[#This Row],[IWC]]-AE3393</f>
        <v>#NAME?</v>
      </c>
      <c r="N3394" s="13" t="e">
        <f ca="1">IF(CalcTable[[#This Row],[Day of Year]]&lt;123,FCAP,AE3393)</f>
        <v>#NAME?</v>
      </c>
      <c r="O3394" s="17" t="e">
        <f ca="1">IF(IRR_DRIP,5,COUNTIF('IDET Wind Values'!C3378:G3378,"&lt;="&amp;IRR_MAXWIND))</f>
        <v>#NAME?</v>
      </c>
      <c r="P3394" s="13" t="e">
        <f ca="1">CalcTable[[#This Row],[ET_o]]*KL</f>
        <v>#NAME?</v>
      </c>
      <c r="Q3394" s="13" t="e">
        <f ca="1">IF(WILTPT&lt;=0,1,MAX(0,MIN(1,(CalcTable[[#This Row],[IWC]]-WILTPT)/(MAD-WILTPT))))</f>
        <v>#NAME?</v>
      </c>
      <c r="R3394" s="13" t="e">
        <f ca="1">CalcTable[[#This Row],[ETMult]]*CalcTable[[#This Row],[ETb]]</f>
        <v>#NAME?</v>
      </c>
      <c r="S3394" s="13" t="b">
        <f>INDEX(IRR_LIST,CalcTable[[#This Row],[Day of Week]]+1)</f>
        <v>1</v>
      </c>
      <c r="T3394" s="13">
        <f t="shared" ca="1" si="1054"/>
        <v>19.2</v>
      </c>
      <c r="U3394" s="13" t="b">
        <f ca="1">IF(CalcTable[[#This Row],[IrrPrecip]]&gt;=IC_MM,FALSE,TRUE)</f>
        <v>0</v>
      </c>
      <c r="V3394" s="13" t="b">
        <f t="shared" si="1055"/>
        <v>0</v>
      </c>
      <c r="W3394" s="13" t="e">
        <f ca="1">IF(AND(IRR_DRIP=FALSE,CalcTable[[#This Row],[IrrHours]]&lt;=0),FALSE,TRUE)</f>
        <v>#NAME?</v>
      </c>
      <c r="X3394" s="13" t="e">
        <f ca="1">AND(CalcTable[[#This Row],[IrrDay]],CalcTable[[#This Row],[IrrRain]],CalcTable[[#This Row],[IrrWarm]],CalcTable[[#This Row],[IrrWindy]])</f>
        <v>#NAME?</v>
      </c>
      <c r="Y3394" s="13" t="e">
        <f t="shared" ca="1" si="1056"/>
        <v>#NAME?</v>
      </c>
      <c r="Z3394" s="13" t="e">
        <f ca="1">CalcTable[[#This Row],[IrrHours]]/5</f>
        <v>#NAME?</v>
      </c>
      <c r="AA3394" s="13" t="e">
        <f ca="1">IF(CalcTable[[#This Row],[IrrFlag]]=FALSE,0,MAX(0,CalcTable[[#This Row],[VolRednWind]]*(FCAP*IRR_TARGET-CalcTable[[#This Row],[IWC]])))</f>
        <v>#NAME?</v>
      </c>
      <c r="AB3394" s="13" t="e">
        <f ca="1">CalcTable[[#This Row],[IWC]]+CalcTable[[#This Row],[Eff Precip]]+CalcTable[[#This Row],[IrrAmt]]-CalcTable[[#This Row],[AET]]</f>
        <v>#NAME?</v>
      </c>
      <c r="AC3394" s="13" t="e">
        <f ca="1">IF(CalcTable[[#This Row],[PWC]]&gt;FCAP,MIN(24*PERC,MIN(SAT,CalcTable[[#This Row],[PWC]])-FCAP),0)</f>
        <v>#NAME?</v>
      </c>
      <c r="AD3394" s="13" t="e">
        <f ca="1">IF(CalcTable[[#This Row],[PWC]]&gt;SAT,CalcTable[[#This Row],[PWC]]-SAT,0)</f>
        <v>#NAME?</v>
      </c>
      <c r="AE3394" s="13" t="e">
        <f ca="1">CalcTable[[#This Row],[PWC]]-CalcTable[[#This Row],[PercAmt]]-CalcTable[[#This Row],[Runoff]]</f>
        <v>#NAME?</v>
      </c>
      <c r="AF3394" s="13" t="e">
        <f ca="1">CalcTable[[#This Row],[IrrAmt]]/1000*CUR_IRR_AREA*10000/IRR_EFF</f>
        <v>#NAME?</v>
      </c>
      <c r="AG3394" s="147"/>
      <c r="AH3394" s="13"/>
      <c r="AI3394" s="50">
        <v>0</v>
      </c>
      <c r="AJ3394" s="50">
        <v>0</v>
      </c>
      <c r="AK3394" s="50">
        <v>0</v>
      </c>
      <c r="AL3394" s="50">
        <v>0</v>
      </c>
      <c r="AM3394" s="50"/>
      <c r="AN3394" s="50"/>
      <c r="AO3394" s="50"/>
      <c r="AP3394" s="50"/>
      <c r="AQ3394" s="50"/>
      <c r="AR3394" s="50"/>
      <c r="AS3394" s="50"/>
      <c r="AT3394" s="50"/>
      <c r="AU3394" s="50"/>
      <c r="AV3394" s="50"/>
      <c r="AW3394" s="50"/>
      <c r="AX3394" s="50">
        <f t="shared" si="1067"/>
        <v>0</v>
      </c>
      <c r="AY3394" s="50"/>
      <c r="AZ3394" s="50">
        <f t="shared" si="1057"/>
        <v>0</v>
      </c>
      <c r="BA3394" s="50">
        <f t="shared" si="1058"/>
        <v>0</v>
      </c>
      <c r="BB3394" s="50">
        <f t="shared" si="1059"/>
        <v>0</v>
      </c>
      <c r="BC3394" s="17">
        <f t="shared" si="1060"/>
        <v>19825</v>
      </c>
      <c r="BD3394" s="50">
        <f t="shared" si="1061"/>
        <v>0</v>
      </c>
      <c r="BE3394" s="50">
        <f t="shared" si="1062"/>
        <v>0</v>
      </c>
      <c r="BF3394" s="50">
        <f t="shared" si="1068"/>
        <v>0</v>
      </c>
      <c r="BG3394" s="50"/>
      <c r="BH3394" s="17">
        <f t="shared" si="1063"/>
        <v>0</v>
      </c>
      <c r="BI3394" s="17">
        <f t="shared" si="1071"/>
        <v>3394</v>
      </c>
      <c r="BJ3394" s="17">
        <f t="shared" si="1069"/>
        <v>3394</v>
      </c>
      <c r="BK3394" s="150">
        <f t="shared" si="1070"/>
        <v>30080</v>
      </c>
      <c r="BL3394" s="50" t="e">
        <f t="shared" ca="1" si="1064"/>
        <v>#NAME?</v>
      </c>
      <c r="BM3394" s="50" t="e">
        <f t="shared" ca="1" si="1065"/>
        <v>#NAME?</v>
      </c>
      <c r="BN3394" s="50" t="e">
        <f t="shared" ca="1" si="1066"/>
        <v>#NAME?</v>
      </c>
    </row>
    <row r="3395" spans="1:66" x14ac:dyDescent="0.35">
      <c r="A3395" s="48">
        <v>30081</v>
      </c>
      <c r="B3395" s="17">
        <v>1982</v>
      </c>
      <c r="C3395" s="17">
        <v>5</v>
      </c>
      <c r="D3395" s="17">
        <v>130</v>
      </c>
      <c r="E3395" s="17">
        <v>10</v>
      </c>
      <c r="F3395" s="17">
        <v>2</v>
      </c>
      <c r="G3395" s="50">
        <v>-2.6</v>
      </c>
      <c r="H3395" s="32">
        <v>2.7987112150337254</v>
      </c>
      <c r="I3395" s="50">
        <v>2.5</v>
      </c>
      <c r="J3395" s="13">
        <v>0</v>
      </c>
      <c r="K3395" s="13">
        <f t="shared" si="1052"/>
        <v>0</v>
      </c>
      <c r="L3395" s="13">
        <f t="shared" si="1053"/>
        <v>0</v>
      </c>
      <c r="M3395" s="13" t="e">
        <f ca="1">CalcTable[[#This Row],[IWC]]-AE3394</f>
        <v>#NAME?</v>
      </c>
      <c r="N3395" s="13" t="e">
        <f ca="1">IF(CalcTable[[#This Row],[Day of Year]]&lt;123,FCAP,AE3394)</f>
        <v>#NAME?</v>
      </c>
      <c r="O3395" s="17" t="e">
        <f ca="1">IF(IRR_DRIP,5,COUNTIF('IDET Wind Values'!C3379:G3379,"&lt;="&amp;IRR_MAXWIND))</f>
        <v>#NAME?</v>
      </c>
      <c r="P3395" s="13" t="e">
        <f ca="1">CalcTable[[#This Row],[ET_o]]*KL</f>
        <v>#NAME?</v>
      </c>
      <c r="Q3395" s="13" t="e">
        <f ca="1">IF(WILTPT&lt;=0,1,MAX(0,MIN(1,(CalcTable[[#This Row],[IWC]]-WILTPT)/(MAD-WILTPT))))</f>
        <v>#NAME?</v>
      </c>
      <c r="R3395" s="13" t="e">
        <f ca="1">CalcTable[[#This Row],[ETMult]]*CalcTable[[#This Row],[ETb]]</f>
        <v>#NAME?</v>
      </c>
      <c r="S3395" s="13" t="b">
        <f>INDEX(IRR_LIST,CalcTable[[#This Row],[Day of Week]]+1)</f>
        <v>0</v>
      </c>
      <c r="T3395" s="13">
        <f t="shared" ca="1" si="1054"/>
        <v>1</v>
      </c>
      <c r="U3395" s="13" t="b">
        <f ca="1">IF(CalcTable[[#This Row],[IrrPrecip]]&gt;=IC_MM,FALSE,TRUE)</f>
        <v>1</v>
      </c>
      <c r="V3395" s="13" t="b">
        <f t="shared" si="1055"/>
        <v>0</v>
      </c>
      <c r="W3395" s="13" t="e">
        <f ca="1">IF(AND(IRR_DRIP=FALSE,CalcTable[[#This Row],[IrrHours]]&lt;=0),FALSE,TRUE)</f>
        <v>#NAME?</v>
      </c>
      <c r="X3395" s="13" t="e">
        <f ca="1">AND(CalcTable[[#This Row],[IrrDay]],CalcTable[[#This Row],[IrrRain]],CalcTable[[#This Row],[IrrWarm]],CalcTable[[#This Row],[IrrWindy]])</f>
        <v>#NAME?</v>
      </c>
      <c r="Y3395" s="13" t="e">
        <f t="shared" ca="1" si="1056"/>
        <v>#NAME?</v>
      </c>
      <c r="Z3395" s="13" t="e">
        <f ca="1">CalcTable[[#This Row],[IrrHours]]/5</f>
        <v>#NAME?</v>
      </c>
      <c r="AA3395" s="13" t="e">
        <f ca="1">IF(CalcTable[[#This Row],[IrrFlag]]=FALSE,0,MAX(0,CalcTable[[#This Row],[VolRednWind]]*(FCAP*IRR_TARGET-CalcTable[[#This Row],[IWC]])))</f>
        <v>#NAME?</v>
      </c>
      <c r="AB3395" s="13" t="e">
        <f ca="1">CalcTable[[#This Row],[IWC]]+CalcTable[[#This Row],[Eff Precip]]+CalcTable[[#This Row],[IrrAmt]]-CalcTable[[#This Row],[AET]]</f>
        <v>#NAME?</v>
      </c>
      <c r="AC3395" s="13" t="e">
        <f ca="1">IF(CalcTable[[#This Row],[PWC]]&gt;FCAP,MIN(24*PERC,MIN(SAT,CalcTable[[#This Row],[PWC]])-FCAP),0)</f>
        <v>#NAME?</v>
      </c>
      <c r="AD3395" s="13" t="e">
        <f ca="1">IF(CalcTable[[#This Row],[PWC]]&gt;SAT,CalcTable[[#This Row],[PWC]]-SAT,0)</f>
        <v>#NAME?</v>
      </c>
      <c r="AE3395" s="13" t="e">
        <f ca="1">CalcTable[[#This Row],[PWC]]-CalcTable[[#This Row],[PercAmt]]-CalcTable[[#This Row],[Runoff]]</f>
        <v>#NAME?</v>
      </c>
      <c r="AF3395" s="13" t="e">
        <f ca="1">CalcTable[[#This Row],[IrrAmt]]/1000*CUR_IRR_AREA*10000/IRR_EFF</f>
        <v>#NAME?</v>
      </c>
      <c r="AG3395" s="147"/>
      <c r="AH3395" s="13"/>
      <c r="AI3395" s="50">
        <v>0</v>
      </c>
      <c r="AJ3395" s="50">
        <v>0</v>
      </c>
      <c r="AK3395" s="50">
        <v>0</v>
      </c>
      <c r="AL3395" s="50">
        <v>0</v>
      </c>
      <c r="AM3395" s="50"/>
      <c r="AN3395" s="50"/>
      <c r="AO3395" s="50"/>
      <c r="AP3395" s="50"/>
      <c r="AQ3395" s="50"/>
      <c r="AR3395" s="50"/>
      <c r="AS3395" s="50"/>
      <c r="AT3395" s="50"/>
      <c r="AU3395" s="50"/>
      <c r="AV3395" s="50"/>
      <c r="AW3395" s="50"/>
      <c r="AX3395" s="50">
        <f t="shared" si="1067"/>
        <v>0</v>
      </c>
      <c r="AY3395" s="50"/>
      <c r="AZ3395" s="50">
        <f t="shared" si="1057"/>
        <v>0</v>
      </c>
      <c r="BA3395" s="50">
        <f t="shared" si="1058"/>
        <v>0</v>
      </c>
      <c r="BB3395" s="50">
        <f t="shared" si="1059"/>
        <v>0</v>
      </c>
      <c r="BC3395" s="17">
        <f t="shared" si="1060"/>
        <v>19825</v>
      </c>
      <c r="BD3395" s="50">
        <f t="shared" si="1061"/>
        <v>0</v>
      </c>
      <c r="BE3395" s="50">
        <f t="shared" si="1062"/>
        <v>0</v>
      </c>
      <c r="BF3395" s="50">
        <f t="shared" si="1068"/>
        <v>0</v>
      </c>
      <c r="BG3395" s="50"/>
      <c r="BH3395" s="17">
        <f t="shared" si="1063"/>
        <v>0</v>
      </c>
      <c r="BI3395" s="17">
        <f t="shared" si="1071"/>
        <v>3395</v>
      </c>
      <c r="BJ3395" s="17">
        <f t="shared" si="1069"/>
        <v>3395</v>
      </c>
      <c r="BK3395" s="150">
        <f t="shared" si="1070"/>
        <v>30081</v>
      </c>
      <c r="BL3395" s="50" t="e">
        <f t="shared" ca="1" si="1064"/>
        <v>#NAME?</v>
      </c>
      <c r="BM3395" s="50" t="e">
        <f t="shared" ca="1" si="1065"/>
        <v>#NAME?</v>
      </c>
      <c r="BN3395" s="50" t="e">
        <f t="shared" ca="1" si="1066"/>
        <v>#NAME?</v>
      </c>
    </row>
    <row r="3396" spans="1:66" x14ac:dyDescent="0.35">
      <c r="A3396" s="48">
        <v>30082</v>
      </c>
      <c r="B3396" s="17">
        <v>1982</v>
      </c>
      <c r="C3396" s="17">
        <v>5</v>
      </c>
      <c r="D3396" s="17">
        <v>131</v>
      </c>
      <c r="E3396" s="17">
        <v>11</v>
      </c>
      <c r="F3396" s="17">
        <v>3</v>
      </c>
      <c r="G3396" s="50">
        <v>0.5</v>
      </c>
      <c r="H3396" s="32">
        <v>4.4098170598633404</v>
      </c>
      <c r="I3396" s="50">
        <v>9</v>
      </c>
      <c r="J3396" s="13">
        <v>0</v>
      </c>
      <c r="K3396" s="13">
        <f t="shared" si="1052"/>
        <v>0</v>
      </c>
      <c r="L3396" s="13">
        <f t="shared" si="1053"/>
        <v>0</v>
      </c>
      <c r="M3396" s="13" t="e">
        <f ca="1">CalcTable[[#This Row],[IWC]]-AE3395</f>
        <v>#NAME?</v>
      </c>
      <c r="N3396" s="13" t="e">
        <f ca="1">IF(CalcTable[[#This Row],[Day of Year]]&lt;123,FCAP,AE3395)</f>
        <v>#NAME?</v>
      </c>
      <c r="O3396" s="17" t="e">
        <f ca="1">IF(IRR_DRIP,5,COUNTIF('IDET Wind Values'!C3380:G3380,"&lt;="&amp;IRR_MAXWIND))</f>
        <v>#NAME?</v>
      </c>
      <c r="P3396" s="13" t="e">
        <f ca="1">CalcTable[[#This Row],[ET_o]]*KL</f>
        <v>#NAME?</v>
      </c>
      <c r="Q3396" s="13" t="e">
        <f ca="1">IF(WILTPT&lt;=0,1,MAX(0,MIN(1,(CalcTable[[#This Row],[IWC]]-WILTPT)/(MAD-WILTPT))))</f>
        <v>#NAME?</v>
      </c>
      <c r="R3396" s="13" t="e">
        <f ca="1">CalcTable[[#This Row],[ETMult]]*CalcTable[[#This Row],[ETb]]</f>
        <v>#NAME?</v>
      </c>
      <c r="S3396" s="13" t="b">
        <f>INDEX(IRR_LIST,CalcTable[[#This Row],[Day of Week]]+1)</f>
        <v>1</v>
      </c>
      <c r="T3396" s="13">
        <f t="shared" ca="1" si="1054"/>
        <v>0</v>
      </c>
      <c r="U3396" s="13" t="b">
        <f ca="1">IF(CalcTable[[#This Row],[IrrPrecip]]&gt;=IC_MM,FALSE,TRUE)</f>
        <v>1</v>
      </c>
      <c r="V3396" s="13" t="b">
        <f t="shared" si="1055"/>
        <v>1</v>
      </c>
      <c r="W3396" s="13" t="e">
        <f ca="1">IF(AND(IRR_DRIP=FALSE,CalcTable[[#This Row],[IrrHours]]&lt;=0),FALSE,TRUE)</f>
        <v>#NAME?</v>
      </c>
      <c r="X3396" s="13" t="e">
        <f ca="1">AND(CalcTable[[#This Row],[IrrDay]],CalcTable[[#This Row],[IrrRain]],CalcTable[[#This Row],[IrrWarm]],CalcTable[[#This Row],[IrrWindy]])</f>
        <v>#NAME?</v>
      </c>
      <c r="Y3396" s="13" t="e">
        <f t="shared" ca="1" si="1056"/>
        <v>#NAME?</v>
      </c>
      <c r="Z3396" s="13" t="e">
        <f ca="1">CalcTable[[#This Row],[IrrHours]]/5</f>
        <v>#NAME?</v>
      </c>
      <c r="AA3396" s="13" t="e">
        <f ca="1">IF(CalcTable[[#This Row],[IrrFlag]]=FALSE,0,MAX(0,CalcTable[[#This Row],[VolRednWind]]*(FCAP*IRR_TARGET-CalcTable[[#This Row],[IWC]])))</f>
        <v>#NAME?</v>
      </c>
      <c r="AB3396" s="13" t="e">
        <f ca="1">CalcTable[[#This Row],[IWC]]+CalcTable[[#This Row],[Eff Precip]]+CalcTable[[#This Row],[IrrAmt]]-CalcTable[[#This Row],[AET]]</f>
        <v>#NAME?</v>
      </c>
      <c r="AC3396" s="13" t="e">
        <f ca="1">IF(CalcTable[[#This Row],[PWC]]&gt;FCAP,MIN(24*PERC,MIN(SAT,CalcTable[[#This Row],[PWC]])-FCAP),0)</f>
        <v>#NAME?</v>
      </c>
      <c r="AD3396" s="13" t="e">
        <f ca="1">IF(CalcTable[[#This Row],[PWC]]&gt;SAT,CalcTable[[#This Row],[PWC]]-SAT,0)</f>
        <v>#NAME?</v>
      </c>
      <c r="AE3396" s="13" t="e">
        <f ca="1">CalcTable[[#This Row],[PWC]]-CalcTable[[#This Row],[PercAmt]]-CalcTable[[#This Row],[Runoff]]</f>
        <v>#NAME?</v>
      </c>
      <c r="AF3396" s="13" t="e">
        <f ca="1">CalcTable[[#This Row],[IrrAmt]]/1000*CUR_IRR_AREA*10000/IRR_EFF</f>
        <v>#NAME?</v>
      </c>
      <c r="AG3396" s="147"/>
      <c r="AH3396" s="13"/>
      <c r="AI3396" s="50">
        <v>0</v>
      </c>
      <c r="AJ3396" s="50">
        <v>0</v>
      </c>
      <c r="AK3396" s="50">
        <v>0</v>
      </c>
      <c r="AL3396" s="50">
        <v>0</v>
      </c>
      <c r="AM3396" s="50"/>
      <c r="AN3396" s="50"/>
      <c r="AO3396" s="50"/>
      <c r="AP3396" s="50"/>
      <c r="AQ3396" s="50"/>
      <c r="AR3396" s="50"/>
      <c r="AS3396" s="50"/>
      <c r="AT3396" s="50"/>
      <c r="AU3396" s="50"/>
      <c r="AV3396" s="50"/>
      <c r="AW3396" s="50"/>
      <c r="AX3396" s="50">
        <f t="shared" si="1067"/>
        <v>0</v>
      </c>
      <c r="AY3396" s="50"/>
      <c r="AZ3396" s="50">
        <f t="shared" si="1057"/>
        <v>0</v>
      </c>
      <c r="BA3396" s="50">
        <f t="shared" si="1058"/>
        <v>0</v>
      </c>
      <c r="BB3396" s="50">
        <f t="shared" si="1059"/>
        <v>0</v>
      </c>
      <c r="BC3396" s="17">
        <f t="shared" si="1060"/>
        <v>19825</v>
      </c>
      <c r="BD3396" s="50">
        <f t="shared" si="1061"/>
        <v>0</v>
      </c>
      <c r="BE3396" s="50">
        <f t="shared" si="1062"/>
        <v>0</v>
      </c>
      <c r="BF3396" s="50">
        <f t="shared" si="1068"/>
        <v>0</v>
      </c>
      <c r="BG3396" s="50"/>
      <c r="BH3396" s="17">
        <f t="shared" si="1063"/>
        <v>0</v>
      </c>
      <c r="BI3396" s="17">
        <f t="shared" si="1071"/>
        <v>3396</v>
      </c>
      <c r="BJ3396" s="17">
        <f t="shared" si="1069"/>
        <v>3396</v>
      </c>
      <c r="BK3396" s="150">
        <f t="shared" si="1070"/>
        <v>30082</v>
      </c>
      <c r="BL3396" s="50" t="e">
        <f t="shared" ca="1" si="1064"/>
        <v>#NAME?</v>
      </c>
      <c r="BM3396" s="50" t="e">
        <f t="shared" ca="1" si="1065"/>
        <v>#NAME?</v>
      </c>
      <c r="BN3396" s="50" t="e">
        <f t="shared" ca="1" si="1066"/>
        <v>#NAME?</v>
      </c>
    </row>
    <row r="3397" spans="1:66" x14ac:dyDescent="0.35">
      <c r="A3397" s="48">
        <v>30083</v>
      </c>
      <c r="B3397" s="17">
        <v>1982</v>
      </c>
      <c r="C3397" s="17">
        <v>5</v>
      </c>
      <c r="D3397" s="17">
        <v>132</v>
      </c>
      <c r="E3397" s="17">
        <v>12</v>
      </c>
      <c r="F3397" s="17">
        <v>4</v>
      </c>
      <c r="G3397" s="50">
        <v>4.3</v>
      </c>
      <c r="H3397" s="32">
        <v>4.2328394368059472</v>
      </c>
      <c r="I3397" s="50">
        <v>23.166666666666668</v>
      </c>
      <c r="J3397" s="13">
        <v>3.2</v>
      </c>
      <c r="K3397" s="13">
        <f t="shared" si="1052"/>
        <v>3.2</v>
      </c>
      <c r="L3397" s="13">
        <f t="shared" si="1053"/>
        <v>0</v>
      </c>
      <c r="M3397" s="13" t="e">
        <f ca="1">CalcTable[[#This Row],[IWC]]-AE3396</f>
        <v>#NAME?</v>
      </c>
      <c r="N3397" s="13" t="e">
        <f ca="1">IF(CalcTable[[#This Row],[Day of Year]]&lt;123,FCAP,AE3396)</f>
        <v>#NAME?</v>
      </c>
      <c r="O3397" s="17" t="e">
        <f ca="1">IF(IRR_DRIP,5,COUNTIF('IDET Wind Values'!C3381:G3381,"&lt;="&amp;IRR_MAXWIND))</f>
        <v>#NAME?</v>
      </c>
      <c r="P3397" s="13" t="e">
        <f ca="1">CalcTable[[#This Row],[ET_o]]*KL</f>
        <v>#NAME?</v>
      </c>
      <c r="Q3397" s="13" t="e">
        <f ca="1">IF(WILTPT&lt;=0,1,MAX(0,MIN(1,(CalcTable[[#This Row],[IWC]]-WILTPT)/(MAD-WILTPT))))</f>
        <v>#NAME?</v>
      </c>
      <c r="R3397" s="13" t="e">
        <f ca="1">CalcTable[[#This Row],[ETMult]]*CalcTable[[#This Row],[ETb]]</f>
        <v>#NAME?</v>
      </c>
      <c r="S3397" s="13" t="b">
        <f>INDEX(IRR_LIST,CalcTable[[#This Row],[Day of Week]]+1)</f>
        <v>0</v>
      </c>
      <c r="T3397" s="13">
        <f t="shared" ca="1" si="1054"/>
        <v>0</v>
      </c>
      <c r="U3397" s="13" t="b">
        <f ca="1">IF(CalcTable[[#This Row],[IrrPrecip]]&gt;=IC_MM,FALSE,TRUE)</f>
        <v>1</v>
      </c>
      <c r="V3397" s="13" t="b">
        <f t="shared" si="1055"/>
        <v>0</v>
      </c>
      <c r="W3397" s="13" t="e">
        <f ca="1">IF(AND(IRR_DRIP=FALSE,CalcTable[[#This Row],[IrrHours]]&lt;=0),FALSE,TRUE)</f>
        <v>#NAME?</v>
      </c>
      <c r="X3397" s="13" t="e">
        <f ca="1">AND(CalcTable[[#This Row],[IrrDay]],CalcTable[[#This Row],[IrrRain]],CalcTable[[#This Row],[IrrWarm]],CalcTable[[#This Row],[IrrWindy]])</f>
        <v>#NAME?</v>
      </c>
      <c r="Y3397" s="13" t="e">
        <f t="shared" ca="1" si="1056"/>
        <v>#NAME?</v>
      </c>
      <c r="Z3397" s="13" t="e">
        <f ca="1">CalcTable[[#This Row],[IrrHours]]/5</f>
        <v>#NAME?</v>
      </c>
      <c r="AA3397" s="13" t="e">
        <f ca="1">IF(CalcTable[[#This Row],[IrrFlag]]=FALSE,0,MAX(0,CalcTable[[#This Row],[VolRednWind]]*(FCAP*IRR_TARGET-CalcTable[[#This Row],[IWC]])))</f>
        <v>#NAME?</v>
      </c>
      <c r="AB3397" s="13" t="e">
        <f ca="1">CalcTable[[#This Row],[IWC]]+CalcTable[[#This Row],[Eff Precip]]+CalcTable[[#This Row],[IrrAmt]]-CalcTable[[#This Row],[AET]]</f>
        <v>#NAME?</v>
      </c>
      <c r="AC3397" s="13" t="e">
        <f ca="1">IF(CalcTable[[#This Row],[PWC]]&gt;FCAP,MIN(24*PERC,MIN(SAT,CalcTable[[#This Row],[PWC]])-FCAP),0)</f>
        <v>#NAME?</v>
      </c>
      <c r="AD3397" s="13" t="e">
        <f ca="1">IF(CalcTable[[#This Row],[PWC]]&gt;SAT,CalcTable[[#This Row],[PWC]]-SAT,0)</f>
        <v>#NAME?</v>
      </c>
      <c r="AE3397" s="13" t="e">
        <f ca="1">CalcTable[[#This Row],[PWC]]-CalcTable[[#This Row],[PercAmt]]-CalcTable[[#This Row],[Runoff]]</f>
        <v>#NAME?</v>
      </c>
      <c r="AF3397" s="13" t="e">
        <f ca="1">CalcTable[[#This Row],[IrrAmt]]/1000*CUR_IRR_AREA*10000/IRR_EFF</f>
        <v>#NAME?</v>
      </c>
      <c r="AG3397" s="147"/>
      <c r="AH3397" s="13"/>
      <c r="AI3397" s="50">
        <v>0</v>
      </c>
      <c r="AJ3397" s="50">
        <v>0</v>
      </c>
      <c r="AK3397" s="50">
        <v>0</v>
      </c>
      <c r="AL3397" s="50">
        <v>0</v>
      </c>
      <c r="AM3397" s="50"/>
      <c r="AN3397" s="50"/>
      <c r="AO3397" s="50"/>
      <c r="AP3397" s="50"/>
      <c r="AQ3397" s="50"/>
      <c r="AR3397" s="50"/>
      <c r="AS3397" s="50"/>
      <c r="AT3397" s="50"/>
      <c r="AU3397" s="50"/>
      <c r="AV3397" s="50"/>
      <c r="AW3397" s="50"/>
      <c r="AX3397" s="50">
        <f t="shared" si="1067"/>
        <v>0</v>
      </c>
      <c r="AY3397" s="50"/>
      <c r="AZ3397" s="50">
        <f t="shared" si="1057"/>
        <v>0</v>
      </c>
      <c r="BA3397" s="50">
        <f t="shared" si="1058"/>
        <v>0</v>
      </c>
      <c r="BB3397" s="50">
        <f t="shared" si="1059"/>
        <v>0</v>
      </c>
      <c r="BC3397" s="17">
        <f t="shared" si="1060"/>
        <v>19825</v>
      </c>
      <c r="BD3397" s="50">
        <f t="shared" si="1061"/>
        <v>0</v>
      </c>
      <c r="BE3397" s="50">
        <f t="shared" si="1062"/>
        <v>0</v>
      </c>
      <c r="BF3397" s="50">
        <f t="shared" si="1068"/>
        <v>0</v>
      </c>
      <c r="BG3397" s="50"/>
      <c r="BH3397" s="17">
        <f t="shared" si="1063"/>
        <v>0</v>
      </c>
      <c r="BI3397" s="17">
        <f t="shared" si="1071"/>
        <v>3397</v>
      </c>
      <c r="BJ3397" s="17">
        <f t="shared" si="1069"/>
        <v>3397</v>
      </c>
      <c r="BK3397" s="150">
        <f t="shared" si="1070"/>
        <v>30083</v>
      </c>
      <c r="BL3397" s="50" t="e">
        <f t="shared" ca="1" si="1064"/>
        <v>#NAME?</v>
      </c>
      <c r="BM3397" s="50" t="e">
        <f t="shared" ca="1" si="1065"/>
        <v>#NAME?</v>
      </c>
      <c r="BN3397" s="50" t="e">
        <f t="shared" ca="1" si="1066"/>
        <v>#NAME?</v>
      </c>
    </row>
    <row r="3398" spans="1:66" x14ac:dyDescent="0.35">
      <c r="A3398" s="48">
        <v>30084</v>
      </c>
      <c r="B3398" s="17">
        <v>1982</v>
      </c>
      <c r="C3398" s="17">
        <v>5</v>
      </c>
      <c r="D3398" s="17">
        <v>133</v>
      </c>
      <c r="E3398" s="17">
        <v>13</v>
      </c>
      <c r="F3398" s="17">
        <v>5</v>
      </c>
      <c r="G3398" s="50">
        <v>0.3</v>
      </c>
      <c r="H3398" s="32">
        <v>3.7102077237922391</v>
      </c>
      <c r="I3398" s="50">
        <v>5.166666666666667</v>
      </c>
      <c r="J3398" s="13">
        <v>0</v>
      </c>
      <c r="K3398" s="13">
        <f t="shared" si="1052"/>
        <v>0</v>
      </c>
      <c r="L3398" s="13">
        <f t="shared" si="1053"/>
        <v>0</v>
      </c>
      <c r="M3398" s="13" t="e">
        <f ca="1">CalcTable[[#This Row],[IWC]]-AE3397</f>
        <v>#NAME?</v>
      </c>
      <c r="N3398" s="13" t="e">
        <f ca="1">IF(CalcTable[[#This Row],[Day of Year]]&lt;123,FCAP,AE3397)</f>
        <v>#NAME?</v>
      </c>
      <c r="O3398" s="17" t="e">
        <f ca="1">IF(IRR_DRIP,5,COUNTIF('IDET Wind Values'!C3382:G3382,"&lt;="&amp;IRR_MAXWIND))</f>
        <v>#NAME?</v>
      </c>
      <c r="P3398" s="13" t="e">
        <f ca="1">CalcTable[[#This Row],[ET_o]]*KL</f>
        <v>#NAME?</v>
      </c>
      <c r="Q3398" s="13" t="e">
        <f ca="1">IF(WILTPT&lt;=0,1,MAX(0,MIN(1,(CalcTable[[#This Row],[IWC]]-WILTPT)/(MAD-WILTPT))))</f>
        <v>#NAME?</v>
      </c>
      <c r="R3398" s="13" t="e">
        <f ca="1">CalcTable[[#This Row],[ETMult]]*CalcTable[[#This Row],[ETb]]</f>
        <v>#NAME?</v>
      </c>
      <c r="S3398" s="13" t="b">
        <f>INDEX(IRR_LIST,CalcTable[[#This Row],[Day of Week]]+1)</f>
        <v>1</v>
      </c>
      <c r="T3398" s="13">
        <f t="shared" ca="1" si="1054"/>
        <v>3.2</v>
      </c>
      <c r="U3398" s="13" t="b">
        <f ca="1">IF(CalcTable[[#This Row],[IrrPrecip]]&gt;=IC_MM,FALSE,TRUE)</f>
        <v>1</v>
      </c>
      <c r="V3398" s="13" t="b">
        <f t="shared" si="1055"/>
        <v>1</v>
      </c>
      <c r="W3398" s="13" t="e">
        <f ca="1">IF(AND(IRR_DRIP=FALSE,CalcTable[[#This Row],[IrrHours]]&lt;=0),FALSE,TRUE)</f>
        <v>#NAME?</v>
      </c>
      <c r="X3398" s="13" t="e">
        <f ca="1">AND(CalcTable[[#This Row],[IrrDay]],CalcTable[[#This Row],[IrrRain]],CalcTable[[#This Row],[IrrWarm]],CalcTable[[#This Row],[IrrWindy]])</f>
        <v>#NAME?</v>
      </c>
      <c r="Y3398" s="13" t="e">
        <f t="shared" ca="1" si="1056"/>
        <v>#NAME?</v>
      </c>
      <c r="Z3398" s="13" t="e">
        <f ca="1">CalcTable[[#This Row],[IrrHours]]/5</f>
        <v>#NAME?</v>
      </c>
      <c r="AA3398" s="13" t="e">
        <f ca="1">IF(CalcTable[[#This Row],[IrrFlag]]=FALSE,0,MAX(0,CalcTable[[#This Row],[VolRednWind]]*(FCAP*IRR_TARGET-CalcTable[[#This Row],[IWC]])))</f>
        <v>#NAME?</v>
      </c>
      <c r="AB3398" s="13" t="e">
        <f ca="1">CalcTable[[#This Row],[IWC]]+CalcTable[[#This Row],[Eff Precip]]+CalcTable[[#This Row],[IrrAmt]]-CalcTable[[#This Row],[AET]]</f>
        <v>#NAME?</v>
      </c>
      <c r="AC3398" s="13" t="e">
        <f ca="1">IF(CalcTable[[#This Row],[PWC]]&gt;FCAP,MIN(24*PERC,MIN(SAT,CalcTable[[#This Row],[PWC]])-FCAP),0)</f>
        <v>#NAME?</v>
      </c>
      <c r="AD3398" s="13" t="e">
        <f ca="1">IF(CalcTable[[#This Row],[PWC]]&gt;SAT,CalcTable[[#This Row],[PWC]]-SAT,0)</f>
        <v>#NAME?</v>
      </c>
      <c r="AE3398" s="13" t="e">
        <f ca="1">CalcTable[[#This Row],[PWC]]-CalcTable[[#This Row],[PercAmt]]-CalcTable[[#This Row],[Runoff]]</f>
        <v>#NAME?</v>
      </c>
      <c r="AF3398" s="13" t="e">
        <f ca="1">CalcTable[[#This Row],[IrrAmt]]/1000*CUR_IRR_AREA*10000/IRR_EFF</f>
        <v>#NAME?</v>
      </c>
      <c r="AG3398" s="147"/>
      <c r="AH3398" s="13"/>
      <c r="AI3398" s="50">
        <v>2.8932178156359303</v>
      </c>
      <c r="AJ3398" s="50">
        <v>4.3009884835663241</v>
      </c>
      <c r="AK3398" s="50">
        <v>0</v>
      </c>
      <c r="AL3398" s="50">
        <v>0</v>
      </c>
      <c r="AM3398" s="50"/>
      <c r="AN3398" s="50"/>
      <c r="AO3398" s="50"/>
      <c r="AP3398" s="50"/>
      <c r="AQ3398" s="50"/>
      <c r="AR3398" s="50"/>
      <c r="AS3398" s="50"/>
      <c r="AT3398" s="50"/>
      <c r="AU3398" s="50"/>
      <c r="AV3398" s="50"/>
      <c r="AW3398" s="50"/>
      <c r="AX3398" s="50">
        <f t="shared" si="1067"/>
        <v>7.1942062992022544</v>
      </c>
      <c r="AY3398" s="50"/>
      <c r="AZ3398" s="50">
        <f t="shared" si="1057"/>
        <v>168.59619014727249</v>
      </c>
      <c r="BA3398" s="50">
        <f t="shared" si="1058"/>
        <v>273.44860240821208</v>
      </c>
      <c r="BB3398" s="50">
        <f t="shared" si="1059"/>
        <v>283.01743599094277</v>
      </c>
      <c r="BC3398" s="17">
        <f t="shared" si="1060"/>
        <v>19825</v>
      </c>
      <c r="BD3398" s="50">
        <f t="shared" si="1061"/>
        <v>7.1942062992022544</v>
      </c>
      <c r="BE3398" s="50">
        <f t="shared" si="1062"/>
        <v>168.59619014727249</v>
      </c>
      <c r="BF3398" s="50">
        <f t="shared" si="1068"/>
        <v>275.76969570729375</v>
      </c>
      <c r="BG3398" s="50"/>
      <c r="BH3398" s="17">
        <f t="shared" si="1063"/>
        <v>0</v>
      </c>
      <c r="BI3398" s="17">
        <f t="shared" si="1071"/>
        <v>3398</v>
      </c>
      <c r="BJ3398" s="17">
        <f t="shared" si="1069"/>
        <v>3398</v>
      </c>
      <c r="BK3398" s="150">
        <f t="shared" si="1070"/>
        <v>30084</v>
      </c>
      <c r="BL3398" s="50" t="e">
        <f t="shared" ca="1" si="1064"/>
        <v>#NAME?</v>
      </c>
      <c r="BM3398" s="50" t="e">
        <f t="shared" ca="1" si="1065"/>
        <v>#NAME?</v>
      </c>
      <c r="BN3398" s="50" t="e">
        <f t="shared" ca="1" si="1066"/>
        <v>#NAME?</v>
      </c>
    </row>
    <row r="3399" spans="1:66" x14ac:dyDescent="0.35">
      <c r="A3399" s="48">
        <v>30085</v>
      </c>
      <c r="B3399" s="17">
        <v>1982</v>
      </c>
      <c r="C3399" s="17">
        <v>5</v>
      </c>
      <c r="D3399" s="17">
        <v>134</v>
      </c>
      <c r="E3399" s="17">
        <v>14</v>
      </c>
      <c r="F3399" s="17">
        <v>6</v>
      </c>
      <c r="G3399" s="50">
        <v>4.5999999999999996</v>
      </c>
      <c r="H3399" s="32">
        <v>5.4223502249551485</v>
      </c>
      <c r="I3399" s="50">
        <v>13.333333333333334</v>
      </c>
      <c r="J3399" s="13">
        <v>0</v>
      </c>
      <c r="K3399" s="13">
        <f t="shared" si="1052"/>
        <v>0</v>
      </c>
      <c r="L3399" s="13">
        <f t="shared" si="1053"/>
        <v>0</v>
      </c>
      <c r="M3399" s="13" t="e">
        <f ca="1">CalcTable[[#This Row],[IWC]]-AE3398</f>
        <v>#NAME?</v>
      </c>
      <c r="N3399" s="13" t="e">
        <f ca="1">IF(CalcTable[[#This Row],[Day of Year]]&lt;123,FCAP,AE3398)</f>
        <v>#NAME?</v>
      </c>
      <c r="O3399" s="17" t="e">
        <f ca="1">IF(IRR_DRIP,5,COUNTIF('IDET Wind Values'!C3383:G3383,"&lt;="&amp;IRR_MAXWIND))</f>
        <v>#NAME?</v>
      </c>
      <c r="P3399" s="13" t="e">
        <f ca="1">CalcTable[[#This Row],[ET_o]]*KL</f>
        <v>#NAME?</v>
      </c>
      <c r="Q3399" s="13" t="e">
        <f ca="1">IF(WILTPT&lt;=0,1,MAX(0,MIN(1,(CalcTable[[#This Row],[IWC]]-WILTPT)/(MAD-WILTPT))))</f>
        <v>#NAME?</v>
      </c>
      <c r="R3399" s="13" t="e">
        <f ca="1">CalcTable[[#This Row],[ETMult]]*CalcTable[[#This Row],[ETb]]</f>
        <v>#NAME?</v>
      </c>
      <c r="S3399" s="13" t="b">
        <f>INDEX(IRR_LIST,CalcTable[[#This Row],[Day of Week]]+1)</f>
        <v>0</v>
      </c>
      <c r="T3399" s="13">
        <f t="shared" ca="1" si="1054"/>
        <v>3.2</v>
      </c>
      <c r="U3399" s="13" t="b">
        <f ca="1">IF(CalcTable[[#This Row],[IrrPrecip]]&gt;=IC_MM,FALSE,TRUE)</f>
        <v>1</v>
      </c>
      <c r="V3399" s="13" t="b">
        <f t="shared" si="1055"/>
        <v>1</v>
      </c>
      <c r="W3399" s="13" t="e">
        <f ca="1">IF(AND(IRR_DRIP=FALSE,CalcTable[[#This Row],[IrrHours]]&lt;=0),FALSE,TRUE)</f>
        <v>#NAME?</v>
      </c>
      <c r="X3399" s="13" t="e">
        <f ca="1">AND(CalcTable[[#This Row],[IrrDay]],CalcTable[[#This Row],[IrrRain]],CalcTable[[#This Row],[IrrWarm]],CalcTable[[#This Row],[IrrWindy]])</f>
        <v>#NAME?</v>
      </c>
      <c r="Y3399" s="13" t="e">
        <f t="shared" ca="1" si="1056"/>
        <v>#NAME?</v>
      </c>
      <c r="Z3399" s="13" t="e">
        <f ca="1">CalcTable[[#This Row],[IrrHours]]/5</f>
        <v>#NAME?</v>
      </c>
      <c r="AA3399" s="13" t="e">
        <f ca="1">IF(CalcTable[[#This Row],[IrrFlag]]=FALSE,0,MAX(0,CalcTable[[#This Row],[VolRednWind]]*(FCAP*IRR_TARGET-CalcTable[[#This Row],[IWC]])))</f>
        <v>#NAME?</v>
      </c>
      <c r="AB3399" s="13" t="e">
        <f ca="1">CalcTable[[#This Row],[IWC]]+CalcTable[[#This Row],[Eff Precip]]+CalcTable[[#This Row],[IrrAmt]]-CalcTable[[#This Row],[AET]]</f>
        <v>#NAME?</v>
      </c>
      <c r="AC3399" s="13" t="e">
        <f ca="1">IF(CalcTable[[#This Row],[PWC]]&gt;FCAP,MIN(24*PERC,MIN(SAT,CalcTable[[#This Row],[PWC]])-FCAP),0)</f>
        <v>#NAME?</v>
      </c>
      <c r="AD3399" s="13" t="e">
        <f ca="1">IF(CalcTable[[#This Row],[PWC]]&gt;SAT,CalcTable[[#This Row],[PWC]]-SAT,0)</f>
        <v>#NAME?</v>
      </c>
      <c r="AE3399" s="13" t="e">
        <f ca="1">CalcTable[[#This Row],[PWC]]-CalcTable[[#This Row],[PercAmt]]-CalcTable[[#This Row],[Runoff]]</f>
        <v>#NAME?</v>
      </c>
      <c r="AF3399" s="13" t="e">
        <f ca="1">CalcTable[[#This Row],[IrrAmt]]/1000*CUR_IRR_AREA*10000/IRR_EFF</f>
        <v>#NAME?</v>
      </c>
      <c r="AG3399" s="147"/>
      <c r="AH3399" s="13"/>
      <c r="AI3399" s="50">
        <v>0</v>
      </c>
      <c r="AJ3399" s="50">
        <v>0</v>
      </c>
      <c r="AK3399" s="50">
        <v>0</v>
      </c>
      <c r="AL3399" s="50">
        <v>10.947381366401624</v>
      </c>
      <c r="AM3399" s="50"/>
      <c r="AN3399" s="50"/>
      <c r="AO3399" s="50"/>
      <c r="AP3399" s="50"/>
      <c r="AQ3399" s="50"/>
      <c r="AR3399" s="50"/>
      <c r="AS3399" s="50"/>
      <c r="AT3399" s="50"/>
      <c r="AU3399" s="50"/>
      <c r="AV3399" s="50"/>
      <c r="AW3399" s="50"/>
      <c r="AX3399" s="50">
        <f t="shared" si="1067"/>
        <v>10.947381366401624</v>
      </c>
      <c r="AY3399" s="50"/>
      <c r="AZ3399" s="50">
        <f t="shared" si="1057"/>
        <v>321.12318674778101</v>
      </c>
      <c r="BA3399" s="50">
        <f t="shared" si="1058"/>
        <v>494.42776372277393</v>
      </c>
      <c r="BB3399" s="50">
        <f t="shared" si="1059"/>
        <v>509.71934404409689</v>
      </c>
      <c r="BC3399" s="17">
        <f t="shared" si="1060"/>
        <v>19825</v>
      </c>
      <c r="BD3399" s="50">
        <f t="shared" si="1061"/>
        <v>10.947381366401624</v>
      </c>
      <c r="BE3399" s="50">
        <f t="shared" si="1062"/>
        <v>321.12318674778101</v>
      </c>
      <c r="BF3399" s="50">
        <f t="shared" si="1068"/>
        <v>525.2553062832344</v>
      </c>
      <c r="BG3399" s="50"/>
      <c r="BH3399" s="17">
        <f t="shared" si="1063"/>
        <v>0</v>
      </c>
      <c r="BI3399" s="17">
        <f t="shared" si="1071"/>
        <v>3399</v>
      </c>
      <c r="BJ3399" s="17">
        <f t="shared" si="1069"/>
        <v>3399</v>
      </c>
      <c r="BK3399" s="150">
        <f t="shared" si="1070"/>
        <v>30085</v>
      </c>
      <c r="BL3399" s="50" t="e">
        <f t="shared" ca="1" si="1064"/>
        <v>#NAME?</v>
      </c>
      <c r="BM3399" s="50" t="e">
        <f t="shared" ca="1" si="1065"/>
        <v>#NAME?</v>
      </c>
      <c r="BN3399" s="50" t="e">
        <f t="shared" ca="1" si="1066"/>
        <v>#NAME?</v>
      </c>
    </row>
    <row r="3400" spans="1:66" x14ac:dyDescent="0.35">
      <c r="A3400" s="48">
        <v>30086</v>
      </c>
      <c r="B3400" s="17">
        <v>1982</v>
      </c>
      <c r="C3400" s="17">
        <v>5</v>
      </c>
      <c r="D3400" s="17">
        <v>135</v>
      </c>
      <c r="E3400" s="17">
        <v>15</v>
      </c>
      <c r="F3400" s="17">
        <v>7</v>
      </c>
      <c r="G3400" s="50">
        <v>6.4</v>
      </c>
      <c r="H3400" s="32">
        <v>5.216934882214054</v>
      </c>
      <c r="I3400" s="50">
        <v>5.666666666666667</v>
      </c>
      <c r="J3400" s="13">
        <v>10.4</v>
      </c>
      <c r="K3400" s="13">
        <f t="shared" si="1052"/>
        <v>10.4</v>
      </c>
      <c r="L3400" s="13">
        <f t="shared" si="1053"/>
        <v>4.0500000000000007</v>
      </c>
      <c r="M3400" s="13" t="e">
        <f ca="1">CalcTable[[#This Row],[IWC]]-AE3399</f>
        <v>#NAME?</v>
      </c>
      <c r="N3400" s="13" t="e">
        <f ca="1">IF(CalcTable[[#This Row],[Day of Year]]&lt;123,FCAP,AE3399)</f>
        <v>#NAME?</v>
      </c>
      <c r="O3400" s="17" t="e">
        <f ca="1">IF(IRR_DRIP,5,COUNTIF('IDET Wind Values'!C3384:G3384,"&lt;="&amp;IRR_MAXWIND))</f>
        <v>#NAME?</v>
      </c>
      <c r="P3400" s="13" t="e">
        <f ca="1">CalcTable[[#This Row],[ET_o]]*KL</f>
        <v>#NAME?</v>
      </c>
      <c r="Q3400" s="13" t="e">
        <f ca="1">IF(WILTPT&lt;=0,1,MAX(0,MIN(1,(CalcTable[[#This Row],[IWC]]-WILTPT)/(MAD-WILTPT))))</f>
        <v>#NAME?</v>
      </c>
      <c r="R3400" s="13" t="e">
        <f ca="1">CalcTable[[#This Row],[ETMult]]*CalcTable[[#This Row],[ETb]]</f>
        <v>#NAME?</v>
      </c>
      <c r="S3400" s="13" t="b">
        <f>INDEX(IRR_LIST,CalcTable[[#This Row],[Day of Week]]+1)</f>
        <v>0</v>
      </c>
      <c r="T3400" s="13">
        <f t="shared" ca="1" si="1054"/>
        <v>0</v>
      </c>
      <c r="U3400" s="13" t="b">
        <f ca="1">IF(CalcTable[[#This Row],[IrrPrecip]]&gt;=IC_MM,FALSE,TRUE)</f>
        <v>1</v>
      </c>
      <c r="V3400" s="13" t="b">
        <f t="shared" si="1055"/>
        <v>1</v>
      </c>
      <c r="W3400" s="13" t="e">
        <f ca="1">IF(AND(IRR_DRIP=FALSE,CalcTable[[#This Row],[IrrHours]]&lt;=0),FALSE,TRUE)</f>
        <v>#NAME?</v>
      </c>
      <c r="X3400" s="13" t="e">
        <f ca="1">AND(CalcTable[[#This Row],[IrrDay]],CalcTable[[#This Row],[IrrRain]],CalcTable[[#This Row],[IrrWarm]],CalcTable[[#This Row],[IrrWindy]])</f>
        <v>#NAME?</v>
      </c>
      <c r="Y3400" s="13" t="e">
        <f t="shared" ca="1" si="1056"/>
        <v>#NAME?</v>
      </c>
      <c r="Z3400" s="13" t="e">
        <f ca="1">CalcTable[[#This Row],[IrrHours]]/5</f>
        <v>#NAME?</v>
      </c>
      <c r="AA3400" s="13" t="e">
        <f ca="1">IF(CalcTable[[#This Row],[IrrFlag]]=FALSE,0,MAX(0,CalcTable[[#This Row],[VolRednWind]]*(FCAP*IRR_TARGET-CalcTable[[#This Row],[IWC]])))</f>
        <v>#NAME?</v>
      </c>
      <c r="AB3400" s="13" t="e">
        <f ca="1">CalcTable[[#This Row],[IWC]]+CalcTable[[#This Row],[Eff Precip]]+CalcTable[[#This Row],[IrrAmt]]-CalcTable[[#This Row],[AET]]</f>
        <v>#NAME?</v>
      </c>
      <c r="AC3400" s="13" t="e">
        <f ca="1">IF(CalcTable[[#This Row],[PWC]]&gt;FCAP,MIN(24*PERC,MIN(SAT,CalcTable[[#This Row],[PWC]])-FCAP),0)</f>
        <v>#NAME?</v>
      </c>
      <c r="AD3400" s="13" t="e">
        <f ca="1">IF(CalcTable[[#This Row],[PWC]]&gt;SAT,CalcTable[[#This Row],[PWC]]-SAT,0)</f>
        <v>#NAME?</v>
      </c>
      <c r="AE3400" s="13" t="e">
        <f ca="1">CalcTable[[#This Row],[PWC]]-CalcTable[[#This Row],[PercAmt]]-CalcTable[[#This Row],[Runoff]]</f>
        <v>#NAME?</v>
      </c>
      <c r="AF3400" s="13" t="e">
        <f ca="1">CalcTable[[#This Row],[IrrAmt]]/1000*CUR_IRR_AREA*10000/IRR_EFF</f>
        <v>#NAME?</v>
      </c>
      <c r="AG3400" s="147"/>
      <c r="AH3400" s="13"/>
      <c r="AI3400" s="50">
        <v>0</v>
      </c>
      <c r="AJ3400" s="50">
        <v>0</v>
      </c>
      <c r="AK3400" s="50">
        <v>0</v>
      </c>
      <c r="AL3400" s="50">
        <v>0</v>
      </c>
      <c r="AM3400" s="50"/>
      <c r="AN3400" s="50"/>
      <c r="AO3400" s="50"/>
      <c r="AP3400" s="50"/>
      <c r="AQ3400" s="50"/>
      <c r="AR3400" s="50"/>
      <c r="AS3400" s="50"/>
      <c r="AT3400" s="50"/>
      <c r="AU3400" s="50"/>
      <c r="AV3400" s="50"/>
      <c r="AW3400" s="50"/>
      <c r="AX3400" s="50">
        <f t="shared" si="1067"/>
        <v>0</v>
      </c>
      <c r="AY3400" s="50"/>
      <c r="AZ3400" s="50">
        <f t="shared" si="1057"/>
        <v>0</v>
      </c>
      <c r="BA3400" s="50">
        <f t="shared" si="1058"/>
        <v>0</v>
      </c>
      <c r="BB3400" s="50">
        <f t="shared" si="1059"/>
        <v>0</v>
      </c>
      <c r="BC3400" s="17">
        <f t="shared" si="1060"/>
        <v>19825</v>
      </c>
      <c r="BD3400" s="50">
        <f t="shared" si="1061"/>
        <v>0</v>
      </c>
      <c r="BE3400" s="50">
        <f t="shared" si="1062"/>
        <v>0</v>
      </c>
      <c r="BF3400" s="50">
        <f t="shared" si="1068"/>
        <v>0</v>
      </c>
      <c r="BG3400" s="50"/>
      <c r="BH3400" s="17">
        <f t="shared" si="1063"/>
        <v>0</v>
      </c>
      <c r="BI3400" s="17">
        <f t="shared" si="1071"/>
        <v>3400</v>
      </c>
      <c r="BJ3400" s="17">
        <f t="shared" si="1069"/>
        <v>3400</v>
      </c>
      <c r="BK3400" s="150">
        <f t="shared" si="1070"/>
        <v>30086</v>
      </c>
      <c r="BL3400" s="50" t="e">
        <f t="shared" ca="1" si="1064"/>
        <v>#NAME?</v>
      </c>
      <c r="BM3400" s="50" t="e">
        <f t="shared" ca="1" si="1065"/>
        <v>#NAME?</v>
      </c>
      <c r="BN3400" s="50" t="e">
        <f t="shared" ca="1" si="1066"/>
        <v>#NAME?</v>
      </c>
    </row>
    <row r="3401" spans="1:66" x14ac:dyDescent="0.35">
      <c r="A3401" s="48">
        <v>30087</v>
      </c>
      <c r="B3401" s="17">
        <v>1982</v>
      </c>
      <c r="C3401" s="17">
        <v>5</v>
      </c>
      <c r="D3401" s="17">
        <v>136</v>
      </c>
      <c r="E3401" s="17">
        <v>16</v>
      </c>
      <c r="F3401" s="17">
        <v>1</v>
      </c>
      <c r="G3401" s="50">
        <v>7.1</v>
      </c>
      <c r="H3401" s="32">
        <v>2.9206304217918624</v>
      </c>
      <c r="I3401" s="50">
        <v>18.5</v>
      </c>
      <c r="J3401" s="13">
        <v>2.4</v>
      </c>
      <c r="K3401" s="13">
        <f t="shared" si="1052"/>
        <v>2.4</v>
      </c>
      <c r="L3401" s="13">
        <f t="shared" si="1053"/>
        <v>0</v>
      </c>
      <c r="M3401" s="13" t="e">
        <f ca="1">CalcTable[[#This Row],[IWC]]-AE3400</f>
        <v>#NAME?</v>
      </c>
      <c r="N3401" s="13" t="e">
        <f ca="1">IF(CalcTable[[#This Row],[Day of Year]]&lt;123,FCAP,AE3400)</f>
        <v>#NAME?</v>
      </c>
      <c r="O3401" s="17" t="e">
        <f ca="1">IF(IRR_DRIP,5,COUNTIF('IDET Wind Values'!C3385:G3385,"&lt;="&amp;IRR_MAXWIND))</f>
        <v>#NAME?</v>
      </c>
      <c r="P3401" s="13" t="e">
        <f ca="1">CalcTable[[#This Row],[ET_o]]*KL</f>
        <v>#NAME?</v>
      </c>
      <c r="Q3401" s="13" t="e">
        <f ca="1">IF(WILTPT&lt;=0,1,MAX(0,MIN(1,(CalcTable[[#This Row],[IWC]]-WILTPT)/(MAD-WILTPT))))</f>
        <v>#NAME?</v>
      </c>
      <c r="R3401" s="13" t="e">
        <f ca="1">CalcTable[[#This Row],[ETMult]]*CalcTable[[#This Row],[ETb]]</f>
        <v>#NAME?</v>
      </c>
      <c r="S3401" s="13" t="b">
        <f>INDEX(IRR_LIST,CalcTable[[#This Row],[Day of Week]]+1)</f>
        <v>1</v>
      </c>
      <c r="T3401" s="13">
        <f t="shared" ca="1" si="1054"/>
        <v>10.4</v>
      </c>
      <c r="U3401" s="13" t="b">
        <f ca="1">IF(CalcTable[[#This Row],[IrrPrecip]]&gt;=IC_MM,FALSE,TRUE)</f>
        <v>0</v>
      </c>
      <c r="V3401" s="13" t="b">
        <f t="shared" si="1055"/>
        <v>1</v>
      </c>
      <c r="W3401" s="13" t="e">
        <f ca="1">IF(AND(IRR_DRIP=FALSE,CalcTable[[#This Row],[IrrHours]]&lt;=0),FALSE,TRUE)</f>
        <v>#NAME?</v>
      </c>
      <c r="X3401" s="13" t="e">
        <f ca="1">AND(CalcTable[[#This Row],[IrrDay]],CalcTable[[#This Row],[IrrRain]],CalcTable[[#This Row],[IrrWarm]],CalcTable[[#This Row],[IrrWindy]])</f>
        <v>#NAME?</v>
      </c>
      <c r="Y3401" s="13" t="e">
        <f t="shared" ca="1" si="1056"/>
        <v>#NAME?</v>
      </c>
      <c r="Z3401" s="13" t="e">
        <f ca="1">CalcTable[[#This Row],[IrrHours]]/5</f>
        <v>#NAME?</v>
      </c>
      <c r="AA3401" s="13" t="e">
        <f ca="1">IF(CalcTable[[#This Row],[IrrFlag]]=FALSE,0,MAX(0,CalcTable[[#This Row],[VolRednWind]]*(FCAP*IRR_TARGET-CalcTable[[#This Row],[IWC]])))</f>
        <v>#NAME?</v>
      </c>
      <c r="AB3401" s="13" t="e">
        <f ca="1">CalcTable[[#This Row],[IWC]]+CalcTable[[#This Row],[Eff Precip]]+CalcTable[[#This Row],[IrrAmt]]-CalcTable[[#This Row],[AET]]</f>
        <v>#NAME?</v>
      </c>
      <c r="AC3401" s="13" t="e">
        <f ca="1">IF(CalcTable[[#This Row],[PWC]]&gt;FCAP,MIN(24*PERC,MIN(SAT,CalcTable[[#This Row],[PWC]])-FCAP),0)</f>
        <v>#NAME?</v>
      </c>
      <c r="AD3401" s="13" t="e">
        <f ca="1">IF(CalcTable[[#This Row],[PWC]]&gt;SAT,CalcTable[[#This Row],[PWC]]-SAT,0)</f>
        <v>#NAME?</v>
      </c>
      <c r="AE3401" s="13" t="e">
        <f ca="1">CalcTable[[#This Row],[PWC]]-CalcTable[[#This Row],[PercAmt]]-CalcTable[[#This Row],[Runoff]]</f>
        <v>#NAME?</v>
      </c>
      <c r="AF3401" s="13" t="e">
        <f ca="1">CalcTable[[#This Row],[IrrAmt]]/1000*CUR_IRR_AREA*10000/IRR_EFF</f>
        <v>#NAME?</v>
      </c>
      <c r="AG3401" s="147"/>
      <c r="AH3401" s="13"/>
      <c r="AI3401" s="50">
        <v>0</v>
      </c>
      <c r="AJ3401" s="50">
        <v>0</v>
      </c>
      <c r="AK3401" s="50">
        <v>0</v>
      </c>
      <c r="AL3401" s="50">
        <v>0</v>
      </c>
      <c r="AM3401" s="50"/>
      <c r="AN3401" s="50"/>
      <c r="AO3401" s="50"/>
      <c r="AP3401" s="50"/>
      <c r="AQ3401" s="50"/>
      <c r="AR3401" s="50"/>
      <c r="AS3401" s="50"/>
      <c r="AT3401" s="50"/>
      <c r="AU3401" s="50"/>
      <c r="AV3401" s="50"/>
      <c r="AW3401" s="50"/>
      <c r="AX3401" s="50">
        <f t="shared" si="1067"/>
        <v>0</v>
      </c>
      <c r="AY3401" s="50"/>
      <c r="AZ3401" s="50">
        <f t="shared" si="1057"/>
        <v>0</v>
      </c>
      <c r="BA3401" s="50">
        <f t="shared" si="1058"/>
        <v>0</v>
      </c>
      <c r="BB3401" s="50">
        <f t="shared" si="1059"/>
        <v>0</v>
      </c>
      <c r="BC3401" s="17">
        <f t="shared" si="1060"/>
        <v>19825</v>
      </c>
      <c r="BD3401" s="50">
        <f t="shared" si="1061"/>
        <v>0</v>
      </c>
      <c r="BE3401" s="50">
        <f t="shared" si="1062"/>
        <v>0</v>
      </c>
      <c r="BF3401" s="50">
        <f t="shared" si="1068"/>
        <v>0</v>
      </c>
      <c r="BG3401" s="50"/>
      <c r="BH3401" s="17">
        <f t="shared" si="1063"/>
        <v>0</v>
      </c>
      <c r="BI3401" s="17">
        <f t="shared" si="1071"/>
        <v>3401</v>
      </c>
      <c r="BJ3401" s="17">
        <f t="shared" si="1069"/>
        <v>3401</v>
      </c>
      <c r="BK3401" s="150">
        <f t="shared" si="1070"/>
        <v>30087</v>
      </c>
      <c r="BL3401" s="50" t="e">
        <f t="shared" ca="1" si="1064"/>
        <v>#NAME?</v>
      </c>
      <c r="BM3401" s="50" t="e">
        <f t="shared" ca="1" si="1065"/>
        <v>#NAME?</v>
      </c>
      <c r="BN3401" s="50" t="e">
        <f t="shared" ca="1" si="1066"/>
        <v>#NAME?</v>
      </c>
    </row>
    <row r="3402" spans="1:66" x14ac:dyDescent="0.35">
      <c r="A3402" s="48">
        <v>30088</v>
      </c>
      <c r="B3402" s="17">
        <v>1982</v>
      </c>
      <c r="C3402" s="17">
        <v>5</v>
      </c>
      <c r="D3402" s="17">
        <v>137</v>
      </c>
      <c r="E3402" s="17">
        <v>17</v>
      </c>
      <c r="F3402" s="17">
        <v>2</v>
      </c>
      <c r="G3402" s="50">
        <v>3.7</v>
      </c>
      <c r="H3402" s="32">
        <v>4.4575584757791242</v>
      </c>
      <c r="I3402" s="50">
        <v>2.5</v>
      </c>
      <c r="J3402" s="13">
        <v>0</v>
      </c>
      <c r="K3402" s="13">
        <f t="shared" si="1052"/>
        <v>0</v>
      </c>
      <c r="L3402" s="13">
        <f t="shared" si="1053"/>
        <v>0</v>
      </c>
      <c r="M3402" s="13" t="e">
        <f ca="1">CalcTable[[#This Row],[IWC]]-AE3401</f>
        <v>#NAME?</v>
      </c>
      <c r="N3402" s="13" t="e">
        <f ca="1">IF(CalcTable[[#This Row],[Day of Year]]&lt;123,FCAP,AE3401)</f>
        <v>#NAME?</v>
      </c>
      <c r="O3402" s="17" t="e">
        <f ca="1">IF(IRR_DRIP,5,COUNTIF('IDET Wind Values'!C3386:G3386,"&lt;="&amp;IRR_MAXWIND))</f>
        <v>#NAME?</v>
      </c>
      <c r="P3402" s="13" t="e">
        <f ca="1">CalcTable[[#This Row],[ET_o]]*KL</f>
        <v>#NAME?</v>
      </c>
      <c r="Q3402" s="13" t="e">
        <f ca="1">IF(WILTPT&lt;=0,1,MAX(0,MIN(1,(CalcTable[[#This Row],[IWC]]-WILTPT)/(MAD-WILTPT))))</f>
        <v>#NAME?</v>
      </c>
      <c r="R3402" s="13" t="e">
        <f ca="1">CalcTable[[#This Row],[ETMult]]*CalcTable[[#This Row],[ETb]]</f>
        <v>#NAME?</v>
      </c>
      <c r="S3402" s="13" t="b">
        <f>INDEX(IRR_LIST,CalcTable[[#This Row],[Day of Week]]+1)</f>
        <v>0</v>
      </c>
      <c r="T3402" s="13">
        <f t="shared" ca="1" si="1054"/>
        <v>12.8</v>
      </c>
      <c r="U3402" s="13" t="b">
        <f ca="1">IF(CalcTable[[#This Row],[IrrPrecip]]&gt;=IC_MM,FALSE,TRUE)</f>
        <v>0</v>
      </c>
      <c r="V3402" s="13" t="b">
        <f t="shared" si="1055"/>
        <v>1</v>
      </c>
      <c r="W3402" s="13" t="e">
        <f ca="1">IF(AND(IRR_DRIP=FALSE,CalcTable[[#This Row],[IrrHours]]&lt;=0),FALSE,TRUE)</f>
        <v>#NAME?</v>
      </c>
      <c r="X3402" s="13" t="e">
        <f ca="1">AND(CalcTable[[#This Row],[IrrDay]],CalcTable[[#This Row],[IrrRain]],CalcTable[[#This Row],[IrrWarm]],CalcTable[[#This Row],[IrrWindy]])</f>
        <v>#NAME?</v>
      </c>
      <c r="Y3402" s="13" t="e">
        <f t="shared" ca="1" si="1056"/>
        <v>#NAME?</v>
      </c>
      <c r="Z3402" s="13" t="e">
        <f ca="1">CalcTable[[#This Row],[IrrHours]]/5</f>
        <v>#NAME?</v>
      </c>
      <c r="AA3402" s="13" t="e">
        <f ca="1">IF(CalcTable[[#This Row],[IrrFlag]]=FALSE,0,MAX(0,CalcTable[[#This Row],[VolRednWind]]*(FCAP*IRR_TARGET-CalcTable[[#This Row],[IWC]])))</f>
        <v>#NAME?</v>
      </c>
      <c r="AB3402" s="13" t="e">
        <f ca="1">CalcTable[[#This Row],[IWC]]+CalcTable[[#This Row],[Eff Precip]]+CalcTable[[#This Row],[IrrAmt]]-CalcTable[[#This Row],[AET]]</f>
        <v>#NAME?</v>
      </c>
      <c r="AC3402" s="13" t="e">
        <f ca="1">IF(CalcTable[[#This Row],[PWC]]&gt;FCAP,MIN(24*PERC,MIN(SAT,CalcTable[[#This Row],[PWC]])-FCAP),0)</f>
        <v>#NAME?</v>
      </c>
      <c r="AD3402" s="13" t="e">
        <f ca="1">IF(CalcTable[[#This Row],[PWC]]&gt;SAT,CalcTable[[#This Row],[PWC]]-SAT,0)</f>
        <v>#NAME?</v>
      </c>
      <c r="AE3402" s="13" t="e">
        <f ca="1">CalcTable[[#This Row],[PWC]]-CalcTable[[#This Row],[PercAmt]]-CalcTable[[#This Row],[Runoff]]</f>
        <v>#NAME?</v>
      </c>
      <c r="AF3402" s="13" t="e">
        <f ca="1">CalcTable[[#This Row],[IrrAmt]]/1000*CUR_IRR_AREA*10000/IRR_EFF</f>
        <v>#NAME?</v>
      </c>
      <c r="AG3402" s="147"/>
      <c r="AH3402" s="13"/>
      <c r="AI3402" s="50">
        <v>0</v>
      </c>
      <c r="AJ3402" s="50">
        <v>0</v>
      </c>
      <c r="AK3402" s="50">
        <v>0</v>
      </c>
      <c r="AL3402" s="50">
        <v>0</v>
      </c>
      <c r="AM3402" s="50"/>
      <c r="AN3402" s="50"/>
      <c r="AO3402" s="50"/>
      <c r="AP3402" s="50"/>
      <c r="AQ3402" s="50"/>
      <c r="AR3402" s="50"/>
      <c r="AS3402" s="50"/>
      <c r="AT3402" s="50"/>
      <c r="AU3402" s="50"/>
      <c r="AV3402" s="50"/>
      <c r="AW3402" s="50"/>
      <c r="AX3402" s="50">
        <f t="shared" si="1067"/>
        <v>0</v>
      </c>
      <c r="AY3402" s="50"/>
      <c r="AZ3402" s="50">
        <f t="shared" si="1057"/>
        <v>0</v>
      </c>
      <c r="BA3402" s="50">
        <f t="shared" si="1058"/>
        <v>0</v>
      </c>
      <c r="BB3402" s="50">
        <f t="shared" si="1059"/>
        <v>0</v>
      </c>
      <c r="BC3402" s="17">
        <f t="shared" si="1060"/>
        <v>19825</v>
      </c>
      <c r="BD3402" s="50">
        <f t="shared" si="1061"/>
        <v>0</v>
      </c>
      <c r="BE3402" s="50">
        <f t="shared" si="1062"/>
        <v>0</v>
      </c>
      <c r="BF3402" s="50">
        <f t="shared" si="1068"/>
        <v>0</v>
      </c>
      <c r="BG3402" s="50"/>
      <c r="BH3402" s="17">
        <f t="shared" si="1063"/>
        <v>0</v>
      </c>
      <c r="BI3402" s="17">
        <f t="shared" si="1071"/>
        <v>3402</v>
      </c>
      <c r="BJ3402" s="17">
        <f t="shared" si="1069"/>
        <v>3402</v>
      </c>
      <c r="BK3402" s="150">
        <f t="shared" si="1070"/>
        <v>30088</v>
      </c>
      <c r="BL3402" s="50" t="e">
        <f t="shared" ca="1" si="1064"/>
        <v>#NAME?</v>
      </c>
      <c r="BM3402" s="50" t="e">
        <f t="shared" ca="1" si="1065"/>
        <v>#NAME?</v>
      </c>
      <c r="BN3402" s="50" t="e">
        <f t="shared" ca="1" si="1066"/>
        <v>#NAME?</v>
      </c>
    </row>
    <row r="3403" spans="1:66" x14ac:dyDescent="0.35">
      <c r="A3403" s="48">
        <v>30089</v>
      </c>
      <c r="B3403" s="17">
        <v>1982</v>
      </c>
      <c r="C3403" s="17">
        <v>5</v>
      </c>
      <c r="D3403" s="17">
        <v>138</v>
      </c>
      <c r="E3403" s="17">
        <v>18</v>
      </c>
      <c r="F3403" s="17">
        <v>3</v>
      </c>
      <c r="G3403" s="50">
        <v>5.8</v>
      </c>
      <c r="H3403" s="32">
        <v>3.440817424776073</v>
      </c>
      <c r="I3403" s="50">
        <v>16.333333333333332</v>
      </c>
      <c r="J3403" s="13">
        <v>5.4</v>
      </c>
      <c r="K3403" s="13">
        <f t="shared" si="1052"/>
        <v>5.4</v>
      </c>
      <c r="L3403" s="13">
        <f t="shared" si="1053"/>
        <v>0.30000000000000027</v>
      </c>
      <c r="M3403" s="13" t="e">
        <f ca="1">CalcTable[[#This Row],[IWC]]-AE3402</f>
        <v>#NAME?</v>
      </c>
      <c r="N3403" s="13" t="e">
        <f ca="1">IF(CalcTable[[#This Row],[Day of Year]]&lt;123,FCAP,AE3402)</f>
        <v>#NAME?</v>
      </c>
      <c r="O3403" s="17" t="e">
        <f ca="1">IF(IRR_DRIP,5,COUNTIF('IDET Wind Values'!C3387:G3387,"&lt;="&amp;IRR_MAXWIND))</f>
        <v>#NAME?</v>
      </c>
      <c r="P3403" s="13" t="e">
        <f ca="1">CalcTable[[#This Row],[ET_o]]*KL</f>
        <v>#NAME?</v>
      </c>
      <c r="Q3403" s="13" t="e">
        <f ca="1">IF(WILTPT&lt;=0,1,MAX(0,MIN(1,(CalcTable[[#This Row],[IWC]]-WILTPT)/(MAD-WILTPT))))</f>
        <v>#NAME?</v>
      </c>
      <c r="R3403" s="13" t="e">
        <f ca="1">CalcTable[[#This Row],[ETMult]]*CalcTable[[#This Row],[ETb]]</f>
        <v>#NAME?</v>
      </c>
      <c r="S3403" s="13" t="b">
        <f>INDEX(IRR_LIST,CalcTable[[#This Row],[Day of Week]]+1)</f>
        <v>1</v>
      </c>
      <c r="T3403" s="13">
        <f t="shared" ca="1" si="1054"/>
        <v>2.4</v>
      </c>
      <c r="U3403" s="13" t="b">
        <f ca="1">IF(CalcTable[[#This Row],[IrrPrecip]]&gt;=IC_MM,FALSE,TRUE)</f>
        <v>1</v>
      </c>
      <c r="V3403" s="13" t="b">
        <f t="shared" si="1055"/>
        <v>1</v>
      </c>
      <c r="W3403" s="13" t="e">
        <f ca="1">IF(AND(IRR_DRIP=FALSE,CalcTable[[#This Row],[IrrHours]]&lt;=0),FALSE,TRUE)</f>
        <v>#NAME?</v>
      </c>
      <c r="X3403" s="13" t="e">
        <f ca="1">AND(CalcTable[[#This Row],[IrrDay]],CalcTable[[#This Row],[IrrRain]],CalcTable[[#This Row],[IrrWarm]],CalcTable[[#This Row],[IrrWindy]])</f>
        <v>#NAME?</v>
      </c>
      <c r="Y3403" s="13" t="e">
        <f t="shared" ca="1" si="1056"/>
        <v>#NAME?</v>
      </c>
      <c r="Z3403" s="13" t="e">
        <f ca="1">CalcTable[[#This Row],[IrrHours]]/5</f>
        <v>#NAME?</v>
      </c>
      <c r="AA3403" s="13" t="e">
        <f ca="1">IF(CalcTable[[#This Row],[IrrFlag]]=FALSE,0,MAX(0,CalcTable[[#This Row],[VolRednWind]]*(FCAP*IRR_TARGET-CalcTable[[#This Row],[IWC]])))</f>
        <v>#NAME?</v>
      </c>
      <c r="AB3403" s="13" t="e">
        <f ca="1">CalcTable[[#This Row],[IWC]]+CalcTable[[#This Row],[Eff Precip]]+CalcTable[[#This Row],[IrrAmt]]-CalcTable[[#This Row],[AET]]</f>
        <v>#NAME?</v>
      </c>
      <c r="AC3403" s="13" t="e">
        <f ca="1">IF(CalcTable[[#This Row],[PWC]]&gt;FCAP,MIN(24*PERC,MIN(SAT,CalcTable[[#This Row],[PWC]])-FCAP),0)</f>
        <v>#NAME?</v>
      </c>
      <c r="AD3403" s="13" t="e">
        <f ca="1">IF(CalcTable[[#This Row],[PWC]]&gt;SAT,CalcTable[[#This Row],[PWC]]-SAT,0)</f>
        <v>#NAME?</v>
      </c>
      <c r="AE3403" s="13" t="e">
        <f ca="1">CalcTable[[#This Row],[PWC]]-CalcTable[[#This Row],[PercAmt]]-CalcTable[[#This Row],[Runoff]]</f>
        <v>#NAME?</v>
      </c>
      <c r="AF3403" s="13" t="e">
        <f ca="1">CalcTable[[#This Row],[IrrAmt]]/1000*CUR_IRR_AREA*10000/IRR_EFF</f>
        <v>#NAME?</v>
      </c>
      <c r="AG3403" s="147"/>
      <c r="AH3403" s="13"/>
      <c r="AI3403" s="50">
        <v>0</v>
      </c>
      <c r="AJ3403" s="50">
        <v>0</v>
      </c>
      <c r="AK3403" s="50">
        <v>0</v>
      </c>
      <c r="AL3403" s="50">
        <v>0</v>
      </c>
      <c r="AM3403" s="50"/>
      <c r="AN3403" s="50"/>
      <c r="AO3403" s="50"/>
      <c r="AP3403" s="50"/>
      <c r="AQ3403" s="50"/>
      <c r="AR3403" s="50"/>
      <c r="AS3403" s="50"/>
      <c r="AT3403" s="50"/>
      <c r="AU3403" s="50"/>
      <c r="AV3403" s="50"/>
      <c r="AW3403" s="50"/>
      <c r="AX3403" s="50">
        <f t="shared" si="1067"/>
        <v>0</v>
      </c>
      <c r="AY3403" s="50"/>
      <c r="AZ3403" s="50">
        <f t="shared" si="1057"/>
        <v>0</v>
      </c>
      <c r="BA3403" s="50">
        <f t="shared" si="1058"/>
        <v>0</v>
      </c>
      <c r="BB3403" s="50">
        <f t="shared" si="1059"/>
        <v>0</v>
      </c>
      <c r="BC3403" s="17">
        <f t="shared" si="1060"/>
        <v>19825</v>
      </c>
      <c r="BD3403" s="50">
        <f t="shared" si="1061"/>
        <v>0</v>
      </c>
      <c r="BE3403" s="50">
        <f t="shared" si="1062"/>
        <v>0</v>
      </c>
      <c r="BF3403" s="50">
        <f t="shared" si="1068"/>
        <v>0</v>
      </c>
      <c r="BG3403" s="50"/>
      <c r="BH3403" s="17">
        <f t="shared" si="1063"/>
        <v>0</v>
      </c>
      <c r="BI3403" s="17">
        <f t="shared" si="1071"/>
        <v>3403</v>
      </c>
      <c r="BJ3403" s="17">
        <f t="shared" si="1069"/>
        <v>3403</v>
      </c>
      <c r="BK3403" s="150">
        <f t="shared" si="1070"/>
        <v>30089</v>
      </c>
      <c r="BL3403" s="50" t="e">
        <f t="shared" ca="1" si="1064"/>
        <v>#NAME?</v>
      </c>
      <c r="BM3403" s="50" t="e">
        <f t="shared" ca="1" si="1065"/>
        <v>#NAME?</v>
      </c>
      <c r="BN3403" s="50" t="e">
        <f t="shared" ca="1" si="1066"/>
        <v>#NAME?</v>
      </c>
    </row>
    <row r="3404" spans="1:66" x14ac:dyDescent="0.35">
      <c r="A3404" s="48">
        <v>30090</v>
      </c>
      <c r="B3404" s="17">
        <v>1982</v>
      </c>
      <c r="C3404" s="17">
        <v>5</v>
      </c>
      <c r="D3404" s="17">
        <v>139</v>
      </c>
      <c r="E3404" s="17">
        <v>19</v>
      </c>
      <c r="F3404" s="17">
        <v>4</v>
      </c>
      <c r="G3404" s="50">
        <v>3.4</v>
      </c>
      <c r="H3404" s="32">
        <v>3.7879789347959223</v>
      </c>
      <c r="I3404" s="50">
        <v>12.333333333333334</v>
      </c>
      <c r="J3404" s="13">
        <v>0</v>
      </c>
      <c r="K3404" s="13">
        <f t="shared" si="1052"/>
        <v>0</v>
      </c>
      <c r="L3404" s="13">
        <f t="shared" si="1053"/>
        <v>0</v>
      </c>
      <c r="M3404" s="13" t="e">
        <f ca="1">CalcTable[[#This Row],[IWC]]-AE3403</f>
        <v>#NAME?</v>
      </c>
      <c r="N3404" s="13" t="e">
        <f ca="1">IF(CalcTable[[#This Row],[Day of Year]]&lt;123,FCAP,AE3403)</f>
        <v>#NAME?</v>
      </c>
      <c r="O3404" s="17" t="e">
        <f ca="1">IF(IRR_DRIP,5,COUNTIF('IDET Wind Values'!C3388:G3388,"&lt;="&amp;IRR_MAXWIND))</f>
        <v>#NAME?</v>
      </c>
      <c r="P3404" s="13" t="e">
        <f ca="1">CalcTable[[#This Row],[ET_o]]*KL</f>
        <v>#NAME?</v>
      </c>
      <c r="Q3404" s="13" t="e">
        <f ca="1">IF(WILTPT&lt;=0,1,MAX(0,MIN(1,(CalcTable[[#This Row],[IWC]]-WILTPT)/(MAD-WILTPT))))</f>
        <v>#NAME?</v>
      </c>
      <c r="R3404" s="13" t="e">
        <f ca="1">CalcTable[[#This Row],[ETMult]]*CalcTable[[#This Row],[ETb]]</f>
        <v>#NAME?</v>
      </c>
      <c r="S3404" s="13" t="b">
        <f>INDEX(IRR_LIST,CalcTable[[#This Row],[Day of Week]]+1)</f>
        <v>0</v>
      </c>
      <c r="T3404" s="13">
        <f t="shared" ca="1" si="1054"/>
        <v>5.4</v>
      </c>
      <c r="U3404" s="13" t="b">
        <f ca="1">IF(CalcTable[[#This Row],[IrrPrecip]]&gt;=IC_MM,FALSE,TRUE)</f>
        <v>1</v>
      </c>
      <c r="V3404" s="13" t="b">
        <f t="shared" si="1055"/>
        <v>0</v>
      </c>
      <c r="W3404" s="13" t="e">
        <f ca="1">IF(AND(IRR_DRIP=FALSE,CalcTable[[#This Row],[IrrHours]]&lt;=0),FALSE,TRUE)</f>
        <v>#NAME?</v>
      </c>
      <c r="X3404" s="13" t="e">
        <f ca="1">AND(CalcTable[[#This Row],[IrrDay]],CalcTable[[#This Row],[IrrRain]],CalcTable[[#This Row],[IrrWarm]],CalcTable[[#This Row],[IrrWindy]])</f>
        <v>#NAME?</v>
      </c>
      <c r="Y3404" s="13" t="e">
        <f t="shared" ca="1" si="1056"/>
        <v>#NAME?</v>
      </c>
      <c r="Z3404" s="13" t="e">
        <f ca="1">CalcTable[[#This Row],[IrrHours]]/5</f>
        <v>#NAME?</v>
      </c>
      <c r="AA3404" s="13" t="e">
        <f ca="1">IF(CalcTable[[#This Row],[IrrFlag]]=FALSE,0,MAX(0,CalcTable[[#This Row],[VolRednWind]]*(FCAP*IRR_TARGET-CalcTable[[#This Row],[IWC]])))</f>
        <v>#NAME?</v>
      </c>
      <c r="AB3404" s="13" t="e">
        <f ca="1">CalcTable[[#This Row],[IWC]]+CalcTable[[#This Row],[Eff Precip]]+CalcTable[[#This Row],[IrrAmt]]-CalcTable[[#This Row],[AET]]</f>
        <v>#NAME?</v>
      </c>
      <c r="AC3404" s="13" t="e">
        <f ca="1">IF(CalcTable[[#This Row],[PWC]]&gt;FCAP,MIN(24*PERC,MIN(SAT,CalcTable[[#This Row],[PWC]])-FCAP),0)</f>
        <v>#NAME?</v>
      </c>
      <c r="AD3404" s="13" t="e">
        <f ca="1">IF(CalcTable[[#This Row],[PWC]]&gt;SAT,CalcTable[[#This Row],[PWC]]-SAT,0)</f>
        <v>#NAME?</v>
      </c>
      <c r="AE3404" s="13" t="e">
        <f ca="1">CalcTable[[#This Row],[PWC]]-CalcTable[[#This Row],[PercAmt]]-CalcTable[[#This Row],[Runoff]]</f>
        <v>#NAME?</v>
      </c>
      <c r="AF3404" s="13" t="e">
        <f ca="1">CalcTable[[#This Row],[IrrAmt]]/1000*CUR_IRR_AREA*10000/IRR_EFF</f>
        <v>#NAME?</v>
      </c>
      <c r="AG3404" s="147"/>
      <c r="AH3404" s="13"/>
      <c r="AI3404" s="50">
        <v>0</v>
      </c>
      <c r="AJ3404" s="50">
        <v>0</v>
      </c>
      <c r="AK3404" s="50">
        <v>0</v>
      </c>
      <c r="AL3404" s="50">
        <v>0</v>
      </c>
      <c r="AM3404" s="50"/>
      <c r="AN3404" s="50"/>
      <c r="AO3404" s="50"/>
      <c r="AP3404" s="50"/>
      <c r="AQ3404" s="50"/>
      <c r="AR3404" s="50"/>
      <c r="AS3404" s="50"/>
      <c r="AT3404" s="50"/>
      <c r="AU3404" s="50"/>
      <c r="AV3404" s="50"/>
      <c r="AW3404" s="50"/>
      <c r="AX3404" s="50">
        <f t="shared" si="1067"/>
        <v>0</v>
      </c>
      <c r="AY3404" s="50"/>
      <c r="AZ3404" s="50">
        <f t="shared" si="1057"/>
        <v>0</v>
      </c>
      <c r="BA3404" s="50">
        <f t="shared" si="1058"/>
        <v>0</v>
      </c>
      <c r="BB3404" s="50">
        <f t="shared" si="1059"/>
        <v>0</v>
      </c>
      <c r="BC3404" s="17">
        <f t="shared" si="1060"/>
        <v>19825</v>
      </c>
      <c r="BD3404" s="50">
        <f t="shared" si="1061"/>
        <v>0</v>
      </c>
      <c r="BE3404" s="50">
        <f t="shared" si="1062"/>
        <v>0</v>
      </c>
      <c r="BF3404" s="50">
        <f t="shared" si="1068"/>
        <v>0</v>
      </c>
      <c r="BG3404" s="50"/>
      <c r="BH3404" s="17">
        <f t="shared" si="1063"/>
        <v>0</v>
      </c>
      <c r="BI3404" s="17">
        <f t="shared" si="1071"/>
        <v>3404</v>
      </c>
      <c r="BJ3404" s="17">
        <f t="shared" si="1069"/>
        <v>3404</v>
      </c>
      <c r="BK3404" s="150">
        <f t="shared" si="1070"/>
        <v>30090</v>
      </c>
      <c r="BL3404" s="50" t="e">
        <f t="shared" ca="1" si="1064"/>
        <v>#NAME?</v>
      </c>
      <c r="BM3404" s="50" t="e">
        <f t="shared" ca="1" si="1065"/>
        <v>#NAME?</v>
      </c>
      <c r="BN3404" s="50" t="e">
        <f t="shared" ca="1" si="1066"/>
        <v>#NAME?</v>
      </c>
    </row>
    <row r="3405" spans="1:66" x14ac:dyDescent="0.35">
      <c r="A3405" s="48">
        <v>30091</v>
      </c>
      <c r="B3405" s="17">
        <v>1982</v>
      </c>
      <c r="C3405" s="17">
        <v>5</v>
      </c>
      <c r="D3405" s="17">
        <v>140</v>
      </c>
      <c r="E3405" s="17">
        <v>20</v>
      </c>
      <c r="F3405" s="17">
        <v>5</v>
      </c>
      <c r="G3405" s="50">
        <v>0.7</v>
      </c>
      <c r="H3405" s="32">
        <v>4.4637948585505347</v>
      </c>
      <c r="I3405" s="50">
        <v>3.3333333333333335</v>
      </c>
      <c r="J3405" s="13">
        <v>0</v>
      </c>
      <c r="K3405" s="13">
        <f t="shared" si="1052"/>
        <v>0</v>
      </c>
      <c r="L3405" s="13">
        <f t="shared" si="1053"/>
        <v>0</v>
      </c>
      <c r="M3405" s="13" t="e">
        <f ca="1">CalcTable[[#This Row],[IWC]]-AE3404</f>
        <v>#NAME?</v>
      </c>
      <c r="N3405" s="13" t="e">
        <f ca="1">IF(CalcTable[[#This Row],[Day of Year]]&lt;123,FCAP,AE3404)</f>
        <v>#NAME?</v>
      </c>
      <c r="O3405" s="17" t="e">
        <f ca="1">IF(IRR_DRIP,5,COUNTIF('IDET Wind Values'!C3389:G3389,"&lt;="&amp;IRR_MAXWIND))</f>
        <v>#NAME?</v>
      </c>
      <c r="P3405" s="13" t="e">
        <f ca="1">CalcTable[[#This Row],[ET_o]]*KL</f>
        <v>#NAME?</v>
      </c>
      <c r="Q3405" s="13" t="e">
        <f ca="1">IF(WILTPT&lt;=0,1,MAX(0,MIN(1,(CalcTable[[#This Row],[IWC]]-WILTPT)/(MAD-WILTPT))))</f>
        <v>#NAME?</v>
      </c>
      <c r="R3405" s="13" t="e">
        <f ca="1">CalcTable[[#This Row],[ETMult]]*CalcTable[[#This Row],[ETb]]</f>
        <v>#NAME?</v>
      </c>
      <c r="S3405" s="13" t="b">
        <f>INDEX(IRR_LIST,CalcTable[[#This Row],[Day of Week]]+1)</f>
        <v>1</v>
      </c>
      <c r="T3405" s="13">
        <f t="shared" ca="1" si="1054"/>
        <v>5.4</v>
      </c>
      <c r="U3405" s="13" t="b">
        <f ca="1">IF(CalcTable[[#This Row],[IrrPrecip]]&gt;=IC_MM,FALSE,TRUE)</f>
        <v>1</v>
      </c>
      <c r="V3405" s="13" t="b">
        <f t="shared" si="1055"/>
        <v>1</v>
      </c>
      <c r="W3405" s="13" t="e">
        <f ca="1">IF(AND(IRR_DRIP=FALSE,CalcTable[[#This Row],[IrrHours]]&lt;=0),FALSE,TRUE)</f>
        <v>#NAME?</v>
      </c>
      <c r="X3405" s="13" t="e">
        <f ca="1">AND(CalcTable[[#This Row],[IrrDay]],CalcTable[[#This Row],[IrrRain]],CalcTable[[#This Row],[IrrWarm]],CalcTable[[#This Row],[IrrWindy]])</f>
        <v>#NAME?</v>
      </c>
      <c r="Y3405" s="13" t="e">
        <f t="shared" ca="1" si="1056"/>
        <v>#NAME?</v>
      </c>
      <c r="Z3405" s="13" t="e">
        <f ca="1">CalcTable[[#This Row],[IrrHours]]/5</f>
        <v>#NAME?</v>
      </c>
      <c r="AA3405" s="13" t="e">
        <f ca="1">IF(CalcTable[[#This Row],[IrrFlag]]=FALSE,0,MAX(0,CalcTable[[#This Row],[VolRednWind]]*(FCAP*IRR_TARGET-CalcTable[[#This Row],[IWC]])))</f>
        <v>#NAME?</v>
      </c>
      <c r="AB3405" s="13" t="e">
        <f ca="1">CalcTable[[#This Row],[IWC]]+CalcTable[[#This Row],[Eff Precip]]+CalcTable[[#This Row],[IrrAmt]]-CalcTable[[#This Row],[AET]]</f>
        <v>#NAME?</v>
      </c>
      <c r="AC3405" s="13" t="e">
        <f ca="1">IF(CalcTable[[#This Row],[PWC]]&gt;FCAP,MIN(24*PERC,MIN(SAT,CalcTable[[#This Row],[PWC]])-FCAP),0)</f>
        <v>#NAME?</v>
      </c>
      <c r="AD3405" s="13" t="e">
        <f ca="1">IF(CalcTable[[#This Row],[PWC]]&gt;SAT,CalcTable[[#This Row],[PWC]]-SAT,0)</f>
        <v>#NAME?</v>
      </c>
      <c r="AE3405" s="13" t="e">
        <f ca="1">CalcTable[[#This Row],[PWC]]-CalcTable[[#This Row],[PercAmt]]-CalcTable[[#This Row],[Runoff]]</f>
        <v>#NAME?</v>
      </c>
      <c r="AF3405" s="13" t="e">
        <f ca="1">CalcTable[[#This Row],[IrrAmt]]/1000*CUR_IRR_AREA*10000/IRR_EFF</f>
        <v>#NAME?</v>
      </c>
      <c r="AG3405" s="147"/>
      <c r="AH3405" s="13"/>
      <c r="AI3405" s="50">
        <v>9.7627155031549595</v>
      </c>
      <c r="AJ3405" s="50">
        <v>17.322234396436894</v>
      </c>
      <c r="AK3405" s="50">
        <v>0</v>
      </c>
      <c r="AL3405" s="50">
        <v>0</v>
      </c>
      <c r="AM3405" s="50"/>
      <c r="AN3405" s="50"/>
      <c r="AO3405" s="50"/>
      <c r="AP3405" s="50"/>
      <c r="AQ3405" s="50"/>
      <c r="AR3405" s="50"/>
      <c r="AS3405" s="50"/>
      <c r="AT3405" s="50"/>
      <c r="AU3405" s="50"/>
      <c r="AV3405" s="50"/>
      <c r="AW3405" s="50"/>
      <c r="AX3405" s="50">
        <f t="shared" si="1067"/>
        <v>27.084949899591855</v>
      </c>
      <c r="AY3405" s="50"/>
      <c r="AZ3405" s="50">
        <f t="shared" si="1057"/>
        <v>651.30536967508829</v>
      </c>
      <c r="BA3405" s="50">
        <f t="shared" si="1058"/>
        <v>1058.640744770305</v>
      </c>
      <c r="BB3405" s="50">
        <f t="shared" si="1059"/>
        <v>1095.8594238589699</v>
      </c>
      <c r="BC3405" s="17">
        <f t="shared" si="1060"/>
        <v>19825</v>
      </c>
      <c r="BD3405" s="50">
        <f t="shared" si="1061"/>
        <v>27.084949899591855</v>
      </c>
      <c r="BE3405" s="50">
        <f t="shared" si="1062"/>
        <v>651.30536967508829</v>
      </c>
      <c r="BF3405" s="50">
        <f t="shared" si="1068"/>
        <v>1065.3282464504805</v>
      </c>
      <c r="BG3405" s="50"/>
      <c r="BH3405" s="17">
        <f t="shared" si="1063"/>
        <v>0</v>
      </c>
      <c r="BI3405" s="17">
        <f t="shared" si="1071"/>
        <v>3405</v>
      </c>
      <c r="BJ3405" s="17">
        <f t="shared" si="1069"/>
        <v>3405</v>
      </c>
      <c r="BK3405" s="150">
        <f t="shared" si="1070"/>
        <v>30091</v>
      </c>
      <c r="BL3405" s="50" t="e">
        <f t="shared" ca="1" si="1064"/>
        <v>#NAME?</v>
      </c>
      <c r="BM3405" s="50" t="e">
        <f t="shared" ca="1" si="1065"/>
        <v>#NAME?</v>
      </c>
      <c r="BN3405" s="50" t="e">
        <f t="shared" ca="1" si="1066"/>
        <v>#NAME?</v>
      </c>
    </row>
    <row r="3406" spans="1:66" x14ac:dyDescent="0.35">
      <c r="A3406" s="48">
        <v>30092</v>
      </c>
      <c r="B3406" s="17">
        <v>1982</v>
      </c>
      <c r="C3406" s="17">
        <v>5</v>
      </c>
      <c r="D3406" s="17">
        <v>141</v>
      </c>
      <c r="E3406" s="17">
        <v>21</v>
      </c>
      <c r="F3406" s="17">
        <v>6</v>
      </c>
      <c r="G3406" s="50">
        <v>5.5</v>
      </c>
      <c r="H3406" s="32">
        <v>4.8837210712597861</v>
      </c>
      <c r="I3406" s="50">
        <v>6</v>
      </c>
      <c r="J3406" s="13">
        <v>0</v>
      </c>
      <c r="K3406" s="13">
        <f t="shared" si="1052"/>
        <v>0</v>
      </c>
      <c r="L3406" s="13">
        <f t="shared" si="1053"/>
        <v>0</v>
      </c>
      <c r="M3406" s="13" t="e">
        <f ca="1">CalcTable[[#This Row],[IWC]]-AE3405</f>
        <v>#NAME?</v>
      </c>
      <c r="N3406" s="13" t="e">
        <f ca="1">IF(CalcTable[[#This Row],[Day of Year]]&lt;123,FCAP,AE3405)</f>
        <v>#NAME?</v>
      </c>
      <c r="O3406" s="17" t="e">
        <f ca="1">IF(IRR_DRIP,5,COUNTIF('IDET Wind Values'!C3390:G3390,"&lt;="&amp;IRR_MAXWIND))</f>
        <v>#NAME?</v>
      </c>
      <c r="P3406" s="13" t="e">
        <f ca="1">CalcTable[[#This Row],[ET_o]]*KL</f>
        <v>#NAME?</v>
      </c>
      <c r="Q3406" s="13" t="e">
        <f ca="1">IF(WILTPT&lt;=0,1,MAX(0,MIN(1,(CalcTable[[#This Row],[IWC]]-WILTPT)/(MAD-WILTPT))))</f>
        <v>#NAME?</v>
      </c>
      <c r="R3406" s="13" t="e">
        <f ca="1">CalcTable[[#This Row],[ETMult]]*CalcTable[[#This Row],[ETb]]</f>
        <v>#NAME?</v>
      </c>
      <c r="S3406" s="13" t="b">
        <f>INDEX(IRR_LIST,CalcTable[[#This Row],[Day of Week]]+1)</f>
        <v>0</v>
      </c>
      <c r="T3406" s="13">
        <f t="shared" ca="1" si="1054"/>
        <v>0</v>
      </c>
      <c r="U3406" s="13" t="b">
        <f ca="1">IF(CalcTable[[#This Row],[IrrPrecip]]&gt;=IC_MM,FALSE,TRUE)</f>
        <v>1</v>
      </c>
      <c r="V3406" s="13" t="b">
        <f t="shared" si="1055"/>
        <v>1</v>
      </c>
      <c r="W3406" s="13" t="e">
        <f ca="1">IF(AND(IRR_DRIP=FALSE,CalcTable[[#This Row],[IrrHours]]&lt;=0),FALSE,TRUE)</f>
        <v>#NAME?</v>
      </c>
      <c r="X3406" s="13" t="e">
        <f ca="1">AND(CalcTable[[#This Row],[IrrDay]],CalcTable[[#This Row],[IrrRain]],CalcTable[[#This Row],[IrrWarm]],CalcTable[[#This Row],[IrrWindy]])</f>
        <v>#NAME?</v>
      </c>
      <c r="Y3406" s="13" t="e">
        <f t="shared" ca="1" si="1056"/>
        <v>#NAME?</v>
      </c>
      <c r="Z3406" s="13" t="e">
        <f ca="1">CalcTable[[#This Row],[IrrHours]]/5</f>
        <v>#NAME?</v>
      </c>
      <c r="AA3406" s="13" t="e">
        <f ca="1">IF(CalcTable[[#This Row],[IrrFlag]]=FALSE,0,MAX(0,CalcTable[[#This Row],[VolRednWind]]*(FCAP*IRR_TARGET-CalcTable[[#This Row],[IWC]])))</f>
        <v>#NAME?</v>
      </c>
      <c r="AB3406" s="13" t="e">
        <f ca="1">CalcTable[[#This Row],[IWC]]+CalcTable[[#This Row],[Eff Precip]]+CalcTable[[#This Row],[IrrAmt]]-CalcTable[[#This Row],[AET]]</f>
        <v>#NAME?</v>
      </c>
      <c r="AC3406" s="13" t="e">
        <f ca="1">IF(CalcTable[[#This Row],[PWC]]&gt;FCAP,MIN(24*PERC,MIN(SAT,CalcTable[[#This Row],[PWC]])-FCAP),0)</f>
        <v>#NAME?</v>
      </c>
      <c r="AD3406" s="13" t="e">
        <f ca="1">IF(CalcTable[[#This Row],[PWC]]&gt;SAT,CalcTable[[#This Row],[PWC]]-SAT,0)</f>
        <v>#NAME?</v>
      </c>
      <c r="AE3406" s="13" t="e">
        <f ca="1">CalcTable[[#This Row],[PWC]]-CalcTable[[#This Row],[PercAmt]]-CalcTable[[#This Row],[Runoff]]</f>
        <v>#NAME?</v>
      </c>
      <c r="AF3406" s="13" t="e">
        <f ca="1">CalcTable[[#This Row],[IrrAmt]]/1000*CUR_IRR_AREA*10000/IRR_EFF</f>
        <v>#NAME?</v>
      </c>
      <c r="AG3406" s="147"/>
      <c r="AH3406" s="13"/>
      <c r="AI3406" s="50">
        <v>0</v>
      </c>
      <c r="AJ3406" s="50">
        <v>0</v>
      </c>
      <c r="AK3406" s="50">
        <v>0</v>
      </c>
      <c r="AL3406" s="50">
        <v>11.01283706286293</v>
      </c>
      <c r="AM3406" s="50"/>
      <c r="AN3406" s="50"/>
      <c r="AO3406" s="50"/>
      <c r="AP3406" s="50"/>
      <c r="AQ3406" s="50"/>
      <c r="AR3406" s="50"/>
      <c r="AS3406" s="50"/>
      <c r="AT3406" s="50"/>
      <c r="AU3406" s="50"/>
      <c r="AV3406" s="50"/>
      <c r="AW3406" s="50"/>
      <c r="AX3406" s="50">
        <f t="shared" si="1067"/>
        <v>11.01283706286293</v>
      </c>
      <c r="AY3406" s="50"/>
      <c r="AZ3406" s="50">
        <f t="shared" si="1057"/>
        <v>323.04322051064599</v>
      </c>
      <c r="BA3406" s="50">
        <f t="shared" si="1058"/>
        <v>497.38400618305815</v>
      </c>
      <c r="BB3406" s="50">
        <f t="shared" si="1059"/>
        <v>512.76701668356509</v>
      </c>
      <c r="BC3406" s="17">
        <f t="shared" si="1060"/>
        <v>19825</v>
      </c>
      <c r="BD3406" s="50">
        <f t="shared" si="1061"/>
        <v>11.01283706286293</v>
      </c>
      <c r="BE3406" s="50">
        <f t="shared" si="1062"/>
        <v>323.04322051064599</v>
      </c>
      <c r="BF3406" s="50">
        <f t="shared" si="1068"/>
        <v>528.39587029046663</v>
      </c>
      <c r="BG3406" s="50"/>
      <c r="BH3406" s="17">
        <f t="shared" si="1063"/>
        <v>0</v>
      </c>
      <c r="BI3406" s="17">
        <f t="shared" si="1071"/>
        <v>3406</v>
      </c>
      <c r="BJ3406" s="17">
        <f t="shared" si="1069"/>
        <v>3406</v>
      </c>
      <c r="BK3406" s="150">
        <f t="shared" si="1070"/>
        <v>30092</v>
      </c>
      <c r="BL3406" s="50" t="e">
        <f t="shared" ca="1" si="1064"/>
        <v>#NAME?</v>
      </c>
      <c r="BM3406" s="50" t="e">
        <f t="shared" ca="1" si="1065"/>
        <v>#NAME?</v>
      </c>
      <c r="BN3406" s="50" t="e">
        <f t="shared" ca="1" si="1066"/>
        <v>#NAME?</v>
      </c>
    </row>
    <row r="3407" spans="1:66" x14ac:dyDescent="0.35">
      <c r="A3407" s="48">
        <v>30093</v>
      </c>
      <c r="B3407" s="17">
        <v>1982</v>
      </c>
      <c r="C3407" s="17">
        <v>5</v>
      </c>
      <c r="D3407" s="17">
        <v>142</v>
      </c>
      <c r="E3407" s="17">
        <v>22</v>
      </c>
      <c r="F3407" s="17">
        <v>7</v>
      </c>
      <c r="G3407" s="50">
        <v>4.8</v>
      </c>
      <c r="H3407" s="32">
        <v>4.758622297822229</v>
      </c>
      <c r="I3407" s="50">
        <v>0.66666666666666663</v>
      </c>
      <c r="J3407" s="13">
        <v>0.6</v>
      </c>
      <c r="K3407" s="13">
        <f t="shared" si="1052"/>
        <v>0.6</v>
      </c>
      <c r="L3407" s="13">
        <f t="shared" si="1053"/>
        <v>0</v>
      </c>
      <c r="M3407" s="13" t="e">
        <f ca="1">CalcTable[[#This Row],[IWC]]-AE3406</f>
        <v>#NAME?</v>
      </c>
      <c r="N3407" s="13" t="e">
        <f ca="1">IF(CalcTable[[#This Row],[Day of Year]]&lt;123,FCAP,AE3406)</f>
        <v>#NAME?</v>
      </c>
      <c r="O3407" s="17" t="e">
        <f ca="1">IF(IRR_DRIP,5,COUNTIF('IDET Wind Values'!C3391:G3391,"&lt;="&amp;IRR_MAXWIND))</f>
        <v>#NAME?</v>
      </c>
      <c r="P3407" s="13" t="e">
        <f ca="1">CalcTable[[#This Row],[ET_o]]*KL</f>
        <v>#NAME?</v>
      </c>
      <c r="Q3407" s="13" t="e">
        <f ca="1">IF(WILTPT&lt;=0,1,MAX(0,MIN(1,(CalcTable[[#This Row],[IWC]]-WILTPT)/(MAD-WILTPT))))</f>
        <v>#NAME?</v>
      </c>
      <c r="R3407" s="13" t="e">
        <f ca="1">CalcTable[[#This Row],[ETMult]]*CalcTable[[#This Row],[ETb]]</f>
        <v>#NAME?</v>
      </c>
      <c r="S3407" s="13" t="b">
        <f>INDEX(IRR_LIST,CalcTable[[#This Row],[Day of Week]]+1)</f>
        <v>0</v>
      </c>
      <c r="T3407" s="13">
        <f t="shared" ca="1" si="1054"/>
        <v>0</v>
      </c>
      <c r="U3407" s="13" t="b">
        <f ca="1">IF(CalcTable[[#This Row],[IrrPrecip]]&gt;=IC_MM,FALSE,TRUE)</f>
        <v>1</v>
      </c>
      <c r="V3407" s="13" t="b">
        <f t="shared" si="1055"/>
        <v>1</v>
      </c>
      <c r="W3407" s="13" t="e">
        <f ca="1">IF(AND(IRR_DRIP=FALSE,CalcTable[[#This Row],[IrrHours]]&lt;=0),FALSE,TRUE)</f>
        <v>#NAME?</v>
      </c>
      <c r="X3407" s="13" t="e">
        <f ca="1">AND(CalcTable[[#This Row],[IrrDay]],CalcTable[[#This Row],[IrrRain]],CalcTable[[#This Row],[IrrWarm]],CalcTable[[#This Row],[IrrWindy]])</f>
        <v>#NAME?</v>
      </c>
      <c r="Y3407" s="13" t="e">
        <f t="shared" ca="1" si="1056"/>
        <v>#NAME?</v>
      </c>
      <c r="Z3407" s="13" t="e">
        <f ca="1">CalcTable[[#This Row],[IrrHours]]/5</f>
        <v>#NAME?</v>
      </c>
      <c r="AA3407" s="13" t="e">
        <f ca="1">IF(CalcTable[[#This Row],[IrrFlag]]=FALSE,0,MAX(0,CalcTable[[#This Row],[VolRednWind]]*(FCAP*IRR_TARGET-CalcTable[[#This Row],[IWC]])))</f>
        <v>#NAME?</v>
      </c>
      <c r="AB3407" s="13" t="e">
        <f ca="1">CalcTable[[#This Row],[IWC]]+CalcTable[[#This Row],[Eff Precip]]+CalcTable[[#This Row],[IrrAmt]]-CalcTable[[#This Row],[AET]]</f>
        <v>#NAME?</v>
      </c>
      <c r="AC3407" s="13" t="e">
        <f ca="1">IF(CalcTable[[#This Row],[PWC]]&gt;FCAP,MIN(24*PERC,MIN(SAT,CalcTable[[#This Row],[PWC]])-FCAP),0)</f>
        <v>#NAME?</v>
      </c>
      <c r="AD3407" s="13" t="e">
        <f ca="1">IF(CalcTable[[#This Row],[PWC]]&gt;SAT,CalcTable[[#This Row],[PWC]]-SAT,0)</f>
        <v>#NAME?</v>
      </c>
      <c r="AE3407" s="13" t="e">
        <f ca="1">CalcTable[[#This Row],[PWC]]-CalcTable[[#This Row],[PercAmt]]-CalcTable[[#This Row],[Runoff]]</f>
        <v>#NAME?</v>
      </c>
      <c r="AF3407" s="13" t="e">
        <f ca="1">CalcTable[[#This Row],[IrrAmt]]/1000*CUR_IRR_AREA*10000/IRR_EFF</f>
        <v>#NAME?</v>
      </c>
      <c r="AG3407" s="147"/>
      <c r="AH3407" s="13"/>
      <c r="AI3407" s="50">
        <v>0</v>
      </c>
      <c r="AJ3407" s="50">
        <v>0</v>
      </c>
      <c r="AK3407" s="50">
        <v>0</v>
      </c>
      <c r="AL3407" s="50">
        <v>0</v>
      </c>
      <c r="AM3407" s="50"/>
      <c r="AN3407" s="50"/>
      <c r="AO3407" s="50"/>
      <c r="AP3407" s="50"/>
      <c r="AQ3407" s="50"/>
      <c r="AR3407" s="50"/>
      <c r="AS3407" s="50"/>
      <c r="AT3407" s="50"/>
      <c r="AU3407" s="50"/>
      <c r="AV3407" s="50"/>
      <c r="AW3407" s="50"/>
      <c r="AX3407" s="50">
        <f t="shared" si="1067"/>
        <v>0</v>
      </c>
      <c r="AY3407" s="50"/>
      <c r="AZ3407" s="50">
        <f t="shared" si="1057"/>
        <v>0</v>
      </c>
      <c r="BA3407" s="50">
        <f t="shared" si="1058"/>
        <v>0</v>
      </c>
      <c r="BB3407" s="50">
        <f t="shared" si="1059"/>
        <v>0</v>
      </c>
      <c r="BC3407" s="17">
        <f t="shared" si="1060"/>
        <v>19825</v>
      </c>
      <c r="BD3407" s="50">
        <f t="shared" si="1061"/>
        <v>0</v>
      </c>
      <c r="BE3407" s="50">
        <f t="shared" si="1062"/>
        <v>0</v>
      </c>
      <c r="BF3407" s="50">
        <f t="shared" si="1068"/>
        <v>0</v>
      </c>
      <c r="BG3407" s="50"/>
      <c r="BH3407" s="17">
        <f t="shared" si="1063"/>
        <v>0</v>
      </c>
      <c r="BI3407" s="17">
        <f t="shared" si="1071"/>
        <v>3407</v>
      </c>
      <c r="BJ3407" s="17">
        <f t="shared" si="1069"/>
        <v>3407</v>
      </c>
      <c r="BK3407" s="150">
        <f t="shared" si="1070"/>
        <v>30093</v>
      </c>
      <c r="BL3407" s="50" t="e">
        <f t="shared" ca="1" si="1064"/>
        <v>#NAME?</v>
      </c>
      <c r="BM3407" s="50" t="e">
        <f t="shared" ca="1" si="1065"/>
        <v>#NAME?</v>
      </c>
      <c r="BN3407" s="50" t="e">
        <f t="shared" ca="1" si="1066"/>
        <v>#NAME?</v>
      </c>
    </row>
    <row r="3408" spans="1:66" x14ac:dyDescent="0.35">
      <c r="A3408" s="48">
        <v>30094</v>
      </c>
      <c r="B3408" s="17">
        <v>1982</v>
      </c>
      <c r="C3408" s="17">
        <v>5</v>
      </c>
      <c r="D3408" s="17">
        <v>143</v>
      </c>
      <c r="E3408" s="17">
        <v>23</v>
      </c>
      <c r="F3408" s="17">
        <v>1</v>
      </c>
      <c r="G3408" s="50">
        <v>4.2</v>
      </c>
      <c r="H3408" s="32">
        <v>5.468785624598091</v>
      </c>
      <c r="I3408" s="50">
        <v>33.333333333333336</v>
      </c>
      <c r="J3408" s="13">
        <v>0</v>
      </c>
      <c r="K3408" s="13">
        <f t="shared" si="1052"/>
        <v>0</v>
      </c>
      <c r="L3408" s="13">
        <f t="shared" si="1053"/>
        <v>0</v>
      </c>
      <c r="M3408" s="13" t="e">
        <f ca="1">CalcTable[[#This Row],[IWC]]-AE3407</f>
        <v>#NAME?</v>
      </c>
      <c r="N3408" s="13" t="e">
        <f ca="1">IF(CalcTable[[#This Row],[Day of Year]]&lt;123,FCAP,AE3407)</f>
        <v>#NAME?</v>
      </c>
      <c r="O3408" s="17" t="e">
        <f ca="1">IF(IRR_DRIP,5,COUNTIF('IDET Wind Values'!C3392:G3392,"&lt;="&amp;IRR_MAXWIND))</f>
        <v>#NAME?</v>
      </c>
      <c r="P3408" s="13" t="e">
        <f ca="1">CalcTable[[#This Row],[ET_o]]*KL</f>
        <v>#NAME?</v>
      </c>
      <c r="Q3408" s="13" t="e">
        <f ca="1">IF(WILTPT&lt;=0,1,MAX(0,MIN(1,(CalcTable[[#This Row],[IWC]]-WILTPT)/(MAD-WILTPT))))</f>
        <v>#NAME?</v>
      </c>
      <c r="R3408" s="13" t="e">
        <f ca="1">CalcTable[[#This Row],[ETMult]]*CalcTable[[#This Row],[ETb]]</f>
        <v>#NAME?</v>
      </c>
      <c r="S3408" s="13" t="b">
        <f>INDEX(IRR_LIST,CalcTable[[#This Row],[Day of Week]]+1)</f>
        <v>1</v>
      </c>
      <c r="T3408" s="13">
        <f t="shared" ca="1" si="1054"/>
        <v>0.6</v>
      </c>
      <c r="U3408" s="13" t="b">
        <f ca="1">IF(CalcTable[[#This Row],[IrrPrecip]]&gt;=IC_MM,FALSE,TRUE)</f>
        <v>1</v>
      </c>
      <c r="V3408" s="13" t="b">
        <f t="shared" si="1055"/>
        <v>1</v>
      </c>
      <c r="W3408" s="13" t="e">
        <f ca="1">IF(AND(IRR_DRIP=FALSE,CalcTable[[#This Row],[IrrHours]]&lt;=0),FALSE,TRUE)</f>
        <v>#NAME?</v>
      </c>
      <c r="X3408" s="13" t="e">
        <f ca="1">AND(CalcTable[[#This Row],[IrrDay]],CalcTable[[#This Row],[IrrRain]],CalcTable[[#This Row],[IrrWarm]],CalcTable[[#This Row],[IrrWindy]])</f>
        <v>#NAME?</v>
      </c>
      <c r="Y3408" s="13" t="e">
        <f t="shared" ca="1" si="1056"/>
        <v>#NAME?</v>
      </c>
      <c r="Z3408" s="13" t="e">
        <f ca="1">CalcTable[[#This Row],[IrrHours]]/5</f>
        <v>#NAME?</v>
      </c>
      <c r="AA3408" s="13" t="e">
        <f ca="1">IF(CalcTable[[#This Row],[IrrFlag]]=FALSE,0,MAX(0,CalcTable[[#This Row],[VolRednWind]]*(FCAP*IRR_TARGET-CalcTable[[#This Row],[IWC]])))</f>
        <v>#NAME?</v>
      </c>
      <c r="AB3408" s="13" t="e">
        <f ca="1">CalcTable[[#This Row],[IWC]]+CalcTable[[#This Row],[Eff Precip]]+CalcTable[[#This Row],[IrrAmt]]-CalcTable[[#This Row],[AET]]</f>
        <v>#NAME?</v>
      </c>
      <c r="AC3408" s="13" t="e">
        <f ca="1">IF(CalcTable[[#This Row],[PWC]]&gt;FCAP,MIN(24*PERC,MIN(SAT,CalcTable[[#This Row],[PWC]])-FCAP),0)</f>
        <v>#NAME?</v>
      </c>
      <c r="AD3408" s="13" t="e">
        <f ca="1">IF(CalcTable[[#This Row],[PWC]]&gt;SAT,CalcTable[[#This Row],[PWC]]-SAT,0)</f>
        <v>#NAME?</v>
      </c>
      <c r="AE3408" s="13" t="e">
        <f ca="1">CalcTable[[#This Row],[PWC]]-CalcTable[[#This Row],[PercAmt]]-CalcTable[[#This Row],[Runoff]]</f>
        <v>#NAME?</v>
      </c>
      <c r="AF3408" s="13" t="e">
        <f ca="1">CalcTable[[#This Row],[IrrAmt]]/1000*CUR_IRR_AREA*10000/IRR_EFF</f>
        <v>#NAME?</v>
      </c>
      <c r="AG3408" s="147"/>
      <c r="AH3408" s="13"/>
      <c r="AI3408" s="50">
        <v>8.2051555896647912</v>
      </c>
      <c r="AJ3408" s="50">
        <v>11.738573986750993</v>
      </c>
      <c r="AK3408" s="50">
        <v>0</v>
      </c>
      <c r="AL3408" s="50">
        <v>0</v>
      </c>
      <c r="AM3408" s="50"/>
      <c r="AN3408" s="50"/>
      <c r="AO3408" s="50"/>
      <c r="AP3408" s="50"/>
      <c r="AQ3408" s="50"/>
      <c r="AR3408" s="50"/>
      <c r="AS3408" s="50"/>
      <c r="AT3408" s="50"/>
      <c r="AU3408" s="50"/>
      <c r="AV3408" s="50"/>
      <c r="AW3408" s="50"/>
      <c r="AX3408" s="50">
        <f t="shared" si="1067"/>
        <v>19.943729576415784</v>
      </c>
      <c r="AY3408" s="50"/>
      <c r="AZ3408" s="50">
        <f t="shared" si="1057"/>
        <v>464.67378559311271</v>
      </c>
      <c r="BA3408" s="50">
        <f t="shared" si="1058"/>
        <v>753.28874109638309</v>
      </c>
      <c r="BB3408" s="50">
        <f t="shared" si="1059"/>
        <v>779.62035608325118</v>
      </c>
      <c r="BC3408" s="17">
        <f t="shared" si="1060"/>
        <v>19825</v>
      </c>
      <c r="BD3408" s="50">
        <f t="shared" si="1061"/>
        <v>19.943729576415784</v>
      </c>
      <c r="BE3408" s="50">
        <f t="shared" si="1062"/>
        <v>464.67378559311271</v>
      </c>
      <c r="BF3408" s="50">
        <f t="shared" si="1068"/>
        <v>760.05838770279013</v>
      </c>
      <c r="BG3408" s="50"/>
      <c r="BH3408" s="17">
        <f t="shared" si="1063"/>
        <v>0</v>
      </c>
      <c r="BI3408" s="17">
        <f t="shared" si="1071"/>
        <v>3408</v>
      </c>
      <c r="BJ3408" s="17">
        <f t="shared" si="1069"/>
        <v>3408</v>
      </c>
      <c r="BK3408" s="150">
        <f t="shared" si="1070"/>
        <v>30094</v>
      </c>
      <c r="BL3408" s="50" t="e">
        <f t="shared" ca="1" si="1064"/>
        <v>#NAME?</v>
      </c>
      <c r="BM3408" s="50" t="e">
        <f t="shared" ca="1" si="1065"/>
        <v>#NAME?</v>
      </c>
      <c r="BN3408" s="50" t="e">
        <f t="shared" ca="1" si="1066"/>
        <v>#NAME?</v>
      </c>
    </row>
    <row r="3409" spans="1:66" x14ac:dyDescent="0.35">
      <c r="A3409" s="48">
        <v>30095</v>
      </c>
      <c r="B3409" s="17">
        <v>1982</v>
      </c>
      <c r="C3409" s="17">
        <v>5</v>
      </c>
      <c r="D3409" s="17">
        <v>144</v>
      </c>
      <c r="E3409" s="17">
        <v>24</v>
      </c>
      <c r="F3409" s="17">
        <v>2</v>
      </c>
      <c r="G3409" s="50">
        <v>4.7</v>
      </c>
      <c r="H3409" s="32">
        <v>5.7813553071561872</v>
      </c>
      <c r="I3409" s="50">
        <v>5.333333333333333</v>
      </c>
      <c r="J3409" s="13">
        <v>0</v>
      </c>
      <c r="K3409" s="13">
        <f t="shared" si="1052"/>
        <v>0</v>
      </c>
      <c r="L3409" s="13">
        <f t="shared" si="1053"/>
        <v>0</v>
      </c>
      <c r="M3409" s="13" t="e">
        <f ca="1">CalcTable[[#This Row],[IWC]]-AE3408</f>
        <v>#NAME?</v>
      </c>
      <c r="N3409" s="13" t="e">
        <f ca="1">IF(CalcTable[[#This Row],[Day of Year]]&lt;123,FCAP,AE3408)</f>
        <v>#NAME?</v>
      </c>
      <c r="O3409" s="17" t="e">
        <f ca="1">IF(IRR_DRIP,5,COUNTIF('IDET Wind Values'!C3393:G3393,"&lt;="&amp;IRR_MAXWIND))</f>
        <v>#NAME?</v>
      </c>
      <c r="P3409" s="13" t="e">
        <f ca="1">CalcTable[[#This Row],[ET_o]]*KL</f>
        <v>#NAME?</v>
      </c>
      <c r="Q3409" s="13" t="e">
        <f ca="1">IF(WILTPT&lt;=0,1,MAX(0,MIN(1,(CalcTable[[#This Row],[IWC]]-WILTPT)/(MAD-WILTPT))))</f>
        <v>#NAME?</v>
      </c>
      <c r="R3409" s="13" t="e">
        <f ca="1">CalcTable[[#This Row],[ETMult]]*CalcTable[[#This Row],[ETb]]</f>
        <v>#NAME?</v>
      </c>
      <c r="S3409" s="13" t="b">
        <f>INDEX(IRR_LIST,CalcTable[[#This Row],[Day of Week]]+1)</f>
        <v>0</v>
      </c>
      <c r="T3409" s="13">
        <f t="shared" ca="1" si="1054"/>
        <v>0.6</v>
      </c>
      <c r="U3409" s="13" t="b">
        <f ca="1">IF(CalcTable[[#This Row],[IrrPrecip]]&gt;=IC_MM,FALSE,TRUE)</f>
        <v>1</v>
      </c>
      <c r="V3409" s="13" t="b">
        <f t="shared" si="1055"/>
        <v>1</v>
      </c>
      <c r="W3409" s="13" t="e">
        <f ca="1">IF(AND(IRR_DRIP=FALSE,CalcTable[[#This Row],[IrrHours]]&lt;=0),FALSE,TRUE)</f>
        <v>#NAME?</v>
      </c>
      <c r="X3409" s="13" t="e">
        <f ca="1">AND(CalcTable[[#This Row],[IrrDay]],CalcTable[[#This Row],[IrrRain]],CalcTable[[#This Row],[IrrWarm]],CalcTable[[#This Row],[IrrWindy]])</f>
        <v>#NAME?</v>
      </c>
      <c r="Y3409" s="13" t="e">
        <f t="shared" ca="1" si="1056"/>
        <v>#NAME?</v>
      </c>
      <c r="Z3409" s="13" t="e">
        <f ca="1">CalcTable[[#This Row],[IrrHours]]/5</f>
        <v>#NAME?</v>
      </c>
      <c r="AA3409" s="13" t="e">
        <f ca="1">IF(CalcTable[[#This Row],[IrrFlag]]=FALSE,0,MAX(0,CalcTable[[#This Row],[VolRednWind]]*(FCAP*IRR_TARGET-CalcTable[[#This Row],[IWC]])))</f>
        <v>#NAME?</v>
      </c>
      <c r="AB3409" s="13" t="e">
        <f ca="1">CalcTable[[#This Row],[IWC]]+CalcTable[[#This Row],[Eff Precip]]+CalcTable[[#This Row],[IrrAmt]]-CalcTable[[#This Row],[AET]]</f>
        <v>#NAME?</v>
      </c>
      <c r="AC3409" s="13" t="e">
        <f ca="1">IF(CalcTable[[#This Row],[PWC]]&gt;FCAP,MIN(24*PERC,MIN(SAT,CalcTable[[#This Row],[PWC]])-FCAP),0)</f>
        <v>#NAME?</v>
      </c>
      <c r="AD3409" s="13" t="e">
        <f ca="1">IF(CalcTable[[#This Row],[PWC]]&gt;SAT,CalcTable[[#This Row],[PWC]]-SAT,0)</f>
        <v>#NAME?</v>
      </c>
      <c r="AE3409" s="13" t="e">
        <f ca="1">CalcTable[[#This Row],[PWC]]-CalcTable[[#This Row],[PercAmt]]-CalcTable[[#This Row],[Runoff]]</f>
        <v>#NAME?</v>
      </c>
      <c r="AF3409" s="13" t="e">
        <f ca="1">CalcTable[[#This Row],[IrrAmt]]/1000*CUR_IRR_AREA*10000/IRR_EFF</f>
        <v>#NAME?</v>
      </c>
      <c r="AG3409" s="147"/>
      <c r="AH3409" s="13"/>
      <c r="AI3409" s="50">
        <v>0</v>
      </c>
      <c r="AJ3409" s="50">
        <v>0</v>
      </c>
      <c r="AK3409" s="50">
        <v>11.795840088617243</v>
      </c>
      <c r="AL3409" s="50">
        <v>7.905074357331177</v>
      </c>
      <c r="AM3409" s="50"/>
      <c r="AN3409" s="50"/>
      <c r="AO3409" s="50"/>
      <c r="AP3409" s="50"/>
      <c r="AQ3409" s="50"/>
      <c r="AR3409" s="50"/>
      <c r="AS3409" s="50"/>
      <c r="AT3409" s="50"/>
      <c r="AU3409" s="50"/>
      <c r="AV3409" s="50"/>
      <c r="AW3409" s="50"/>
      <c r="AX3409" s="50">
        <f t="shared" si="1067"/>
        <v>19.70091444594842</v>
      </c>
      <c r="AY3409" s="50"/>
      <c r="AZ3409" s="50">
        <f t="shared" si="1057"/>
        <v>404.88783578143415</v>
      </c>
      <c r="BA3409" s="50">
        <f t="shared" si="1058"/>
        <v>623.39873128252566</v>
      </c>
      <c r="BB3409" s="50">
        <f t="shared" si="1059"/>
        <v>642.67910441497497</v>
      </c>
      <c r="BC3409" s="17">
        <f t="shared" si="1060"/>
        <v>19825</v>
      </c>
      <c r="BD3409" s="50">
        <f t="shared" si="1061"/>
        <v>19.70091444594842</v>
      </c>
      <c r="BE3409" s="50">
        <f t="shared" si="1062"/>
        <v>404.88783578143415</v>
      </c>
      <c r="BF3409" s="50">
        <f t="shared" si="1068"/>
        <v>662.26760623414452</v>
      </c>
      <c r="BG3409" s="50"/>
      <c r="BH3409" s="17">
        <f t="shared" si="1063"/>
        <v>0</v>
      </c>
      <c r="BI3409" s="17">
        <f t="shared" si="1071"/>
        <v>3409</v>
      </c>
      <c r="BJ3409" s="17">
        <f t="shared" si="1069"/>
        <v>3409</v>
      </c>
      <c r="BK3409" s="150">
        <f t="shared" si="1070"/>
        <v>30095</v>
      </c>
      <c r="BL3409" s="50" t="e">
        <f t="shared" ca="1" si="1064"/>
        <v>#NAME?</v>
      </c>
      <c r="BM3409" s="50" t="e">
        <f t="shared" ca="1" si="1065"/>
        <v>#NAME?</v>
      </c>
      <c r="BN3409" s="50" t="e">
        <f t="shared" ca="1" si="1066"/>
        <v>#NAME?</v>
      </c>
    </row>
    <row r="3410" spans="1:66" x14ac:dyDescent="0.35">
      <c r="A3410" s="48">
        <v>30096</v>
      </c>
      <c r="B3410" s="17">
        <v>1982</v>
      </c>
      <c r="C3410" s="17">
        <v>5</v>
      </c>
      <c r="D3410" s="17">
        <v>145</v>
      </c>
      <c r="E3410" s="17">
        <v>25</v>
      </c>
      <c r="F3410" s="17">
        <v>3</v>
      </c>
      <c r="G3410" s="50">
        <v>4.9000000000000004</v>
      </c>
      <c r="H3410" s="32">
        <v>4.8121106888059355</v>
      </c>
      <c r="I3410" s="50">
        <v>2.8333333333333335</v>
      </c>
      <c r="J3410" s="13">
        <v>0.6</v>
      </c>
      <c r="K3410" s="13">
        <f t="shared" si="1052"/>
        <v>0.6</v>
      </c>
      <c r="L3410" s="13">
        <f t="shared" si="1053"/>
        <v>0</v>
      </c>
      <c r="M3410" s="13" t="e">
        <f ca="1">CalcTable[[#This Row],[IWC]]-AE3409</f>
        <v>#NAME?</v>
      </c>
      <c r="N3410" s="13" t="e">
        <f ca="1">IF(CalcTable[[#This Row],[Day of Year]]&lt;123,FCAP,AE3409)</f>
        <v>#NAME?</v>
      </c>
      <c r="O3410" s="17" t="e">
        <f ca="1">IF(IRR_DRIP,5,COUNTIF('IDET Wind Values'!C3394:G3394,"&lt;="&amp;IRR_MAXWIND))</f>
        <v>#NAME?</v>
      </c>
      <c r="P3410" s="13" t="e">
        <f ca="1">CalcTable[[#This Row],[ET_o]]*KL</f>
        <v>#NAME?</v>
      </c>
      <c r="Q3410" s="13" t="e">
        <f ca="1">IF(WILTPT&lt;=0,1,MAX(0,MIN(1,(CalcTable[[#This Row],[IWC]]-WILTPT)/(MAD-WILTPT))))</f>
        <v>#NAME?</v>
      </c>
      <c r="R3410" s="13" t="e">
        <f ca="1">CalcTable[[#This Row],[ETMult]]*CalcTable[[#This Row],[ETb]]</f>
        <v>#NAME?</v>
      </c>
      <c r="S3410" s="13" t="b">
        <f>INDEX(IRR_LIST,CalcTable[[#This Row],[Day of Week]]+1)</f>
        <v>1</v>
      </c>
      <c r="T3410" s="13">
        <f t="shared" ca="1" si="1054"/>
        <v>0</v>
      </c>
      <c r="U3410" s="13" t="b">
        <f ca="1">IF(CalcTable[[#This Row],[IrrPrecip]]&gt;=IC_MM,FALSE,TRUE)</f>
        <v>1</v>
      </c>
      <c r="V3410" s="13" t="b">
        <f t="shared" si="1055"/>
        <v>0</v>
      </c>
      <c r="W3410" s="13" t="e">
        <f ca="1">IF(AND(IRR_DRIP=FALSE,CalcTable[[#This Row],[IrrHours]]&lt;=0),FALSE,TRUE)</f>
        <v>#NAME?</v>
      </c>
      <c r="X3410" s="13" t="e">
        <f ca="1">AND(CalcTable[[#This Row],[IrrDay]],CalcTable[[#This Row],[IrrRain]],CalcTable[[#This Row],[IrrWarm]],CalcTable[[#This Row],[IrrWindy]])</f>
        <v>#NAME?</v>
      </c>
      <c r="Y3410" s="13" t="e">
        <f t="shared" ca="1" si="1056"/>
        <v>#NAME?</v>
      </c>
      <c r="Z3410" s="13" t="e">
        <f ca="1">CalcTable[[#This Row],[IrrHours]]/5</f>
        <v>#NAME?</v>
      </c>
      <c r="AA3410" s="13" t="e">
        <f ca="1">IF(CalcTable[[#This Row],[IrrFlag]]=FALSE,0,MAX(0,CalcTable[[#This Row],[VolRednWind]]*(FCAP*IRR_TARGET-CalcTable[[#This Row],[IWC]])))</f>
        <v>#NAME?</v>
      </c>
      <c r="AB3410" s="13" t="e">
        <f ca="1">CalcTable[[#This Row],[IWC]]+CalcTable[[#This Row],[Eff Precip]]+CalcTable[[#This Row],[IrrAmt]]-CalcTable[[#This Row],[AET]]</f>
        <v>#NAME?</v>
      </c>
      <c r="AC3410" s="13" t="e">
        <f ca="1">IF(CalcTable[[#This Row],[PWC]]&gt;FCAP,MIN(24*PERC,MIN(SAT,CalcTable[[#This Row],[PWC]])-FCAP),0)</f>
        <v>#NAME?</v>
      </c>
      <c r="AD3410" s="13" t="e">
        <f ca="1">IF(CalcTable[[#This Row],[PWC]]&gt;SAT,CalcTable[[#This Row],[PWC]]-SAT,0)</f>
        <v>#NAME?</v>
      </c>
      <c r="AE3410" s="13" t="e">
        <f ca="1">CalcTable[[#This Row],[PWC]]-CalcTable[[#This Row],[PercAmt]]-CalcTable[[#This Row],[Runoff]]</f>
        <v>#NAME?</v>
      </c>
      <c r="AF3410" s="13" t="e">
        <f ca="1">CalcTable[[#This Row],[IrrAmt]]/1000*CUR_IRR_AREA*10000/IRR_EFF</f>
        <v>#NAME?</v>
      </c>
      <c r="AG3410" s="147"/>
      <c r="AH3410" s="13"/>
      <c r="AI3410" s="50">
        <v>0</v>
      </c>
      <c r="AJ3410" s="50">
        <v>0</v>
      </c>
      <c r="AK3410" s="50">
        <v>0</v>
      </c>
      <c r="AL3410" s="50">
        <v>0</v>
      </c>
      <c r="AM3410" s="50"/>
      <c r="AN3410" s="50"/>
      <c r="AO3410" s="50"/>
      <c r="AP3410" s="50"/>
      <c r="AQ3410" s="50"/>
      <c r="AR3410" s="50"/>
      <c r="AS3410" s="50"/>
      <c r="AT3410" s="50"/>
      <c r="AU3410" s="50"/>
      <c r="AV3410" s="50"/>
      <c r="AW3410" s="50"/>
      <c r="AX3410" s="50">
        <f t="shared" si="1067"/>
        <v>0</v>
      </c>
      <c r="AY3410" s="50"/>
      <c r="AZ3410" s="50">
        <f t="shared" si="1057"/>
        <v>0</v>
      </c>
      <c r="BA3410" s="50">
        <f t="shared" si="1058"/>
        <v>0</v>
      </c>
      <c r="BB3410" s="50">
        <f t="shared" si="1059"/>
        <v>0</v>
      </c>
      <c r="BC3410" s="17">
        <f t="shared" si="1060"/>
        <v>19825</v>
      </c>
      <c r="BD3410" s="50">
        <f t="shared" si="1061"/>
        <v>0</v>
      </c>
      <c r="BE3410" s="50">
        <f t="shared" si="1062"/>
        <v>0</v>
      </c>
      <c r="BF3410" s="50">
        <f t="shared" si="1068"/>
        <v>0</v>
      </c>
      <c r="BG3410" s="50"/>
      <c r="BH3410" s="17">
        <f t="shared" si="1063"/>
        <v>0</v>
      </c>
      <c r="BI3410" s="17">
        <f t="shared" si="1071"/>
        <v>3410</v>
      </c>
      <c r="BJ3410" s="17">
        <f t="shared" si="1069"/>
        <v>3410</v>
      </c>
      <c r="BK3410" s="150">
        <f t="shared" si="1070"/>
        <v>30096</v>
      </c>
      <c r="BL3410" s="50" t="e">
        <f t="shared" ca="1" si="1064"/>
        <v>#NAME?</v>
      </c>
      <c r="BM3410" s="50" t="e">
        <f t="shared" ca="1" si="1065"/>
        <v>#NAME?</v>
      </c>
      <c r="BN3410" s="50" t="e">
        <f t="shared" ca="1" si="1066"/>
        <v>#NAME?</v>
      </c>
    </row>
    <row r="3411" spans="1:66" x14ac:dyDescent="0.35">
      <c r="A3411" s="48">
        <v>30097</v>
      </c>
      <c r="B3411" s="17">
        <v>1982</v>
      </c>
      <c r="C3411" s="17">
        <v>5</v>
      </c>
      <c r="D3411" s="17">
        <v>146</v>
      </c>
      <c r="E3411" s="17">
        <v>26</v>
      </c>
      <c r="F3411" s="17">
        <v>4</v>
      </c>
      <c r="G3411" s="50">
        <v>2.2999999999999998</v>
      </c>
      <c r="H3411" s="32">
        <v>2.4380692953316361</v>
      </c>
      <c r="I3411" s="50">
        <v>14.333333333333334</v>
      </c>
      <c r="J3411" s="13">
        <v>15.2</v>
      </c>
      <c r="K3411" s="13">
        <f t="shared" si="1052"/>
        <v>15.2</v>
      </c>
      <c r="L3411" s="13">
        <f t="shared" si="1053"/>
        <v>7.6499999999999995</v>
      </c>
      <c r="M3411" s="13" t="e">
        <f ca="1">CalcTable[[#This Row],[IWC]]-AE3410</f>
        <v>#NAME?</v>
      </c>
      <c r="N3411" s="13" t="e">
        <f ca="1">IF(CalcTable[[#This Row],[Day of Year]]&lt;123,FCAP,AE3410)</f>
        <v>#NAME?</v>
      </c>
      <c r="O3411" s="17" t="e">
        <f ca="1">IF(IRR_DRIP,5,COUNTIF('IDET Wind Values'!C3395:G3395,"&lt;="&amp;IRR_MAXWIND))</f>
        <v>#NAME?</v>
      </c>
      <c r="P3411" s="13" t="e">
        <f ca="1">CalcTable[[#This Row],[ET_o]]*KL</f>
        <v>#NAME?</v>
      </c>
      <c r="Q3411" s="13" t="e">
        <f ca="1">IF(WILTPT&lt;=0,1,MAX(0,MIN(1,(CalcTable[[#This Row],[IWC]]-WILTPT)/(MAD-WILTPT))))</f>
        <v>#NAME?</v>
      </c>
      <c r="R3411" s="13" t="e">
        <f ca="1">CalcTable[[#This Row],[ETMult]]*CalcTable[[#This Row],[ETb]]</f>
        <v>#NAME?</v>
      </c>
      <c r="S3411" s="13" t="b">
        <f>INDEX(IRR_LIST,CalcTable[[#This Row],[Day of Week]]+1)</f>
        <v>0</v>
      </c>
      <c r="T3411" s="13">
        <f t="shared" ca="1" si="1054"/>
        <v>0.6</v>
      </c>
      <c r="U3411" s="13" t="b">
        <f ca="1">IF(CalcTable[[#This Row],[IrrPrecip]]&gt;=IC_MM,FALSE,TRUE)</f>
        <v>1</v>
      </c>
      <c r="V3411" s="13" t="b">
        <f t="shared" si="1055"/>
        <v>0</v>
      </c>
      <c r="W3411" s="13" t="e">
        <f ca="1">IF(AND(IRR_DRIP=FALSE,CalcTable[[#This Row],[IrrHours]]&lt;=0),FALSE,TRUE)</f>
        <v>#NAME?</v>
      </c>
      <c r="X3411" s="13" t="e">
        <f ca="1">AND(CalcTable[[#This Row],[IrrDay]],CalcTable[[#This Row],[IrrRain]],CalcTable[[#This Row],[IrrWarm]],CalcTable[[#This Row],[IrrWindy]])</f>
        <v>#NAME?</v>
      </c>
      <c r="Y3411" s="13" t="e">
        <f t="shared" ca="1" si="1056"/>
        <v>#NAME?</v>
      </c>
      <c r="Z3411" s="13" t="e">
        <f ca="1">CalcTable[[#This Row],[IrrHours]]/5</f>
        <v>#NAME?</v>
      </c>
      <c r="AA3411" s="13" t="e">
        <f ca="1">IF(CalcTable[[#This Row],[IrrFlag]]=FALSE,0,MAX(0,CalcTable[[#This Row],[VolRednWind]]*(FCAP*IRR_TARGET-CalcTable[[#This Row],[IWC]])))</f>
        <v>#NAME?</v>
      </c>
      <c r="AB3411" s="13" t="e">
        <f ca="1">CalcTable[[#This Row],[IWC]]+CalcTable[[#This Row],[Eff Precip]]+CalcTable[[#This Row],[IrrAmt]]-CalcTable[[#This Row],[AET]]</f>
        <v>#NAME?</v>
      </c>
      <c r="AC3411" s="13" t="e">
        <f ca="1">IF(CalcTable[[#This Row],[PWC]]&gt;FCAP,MIN(24*PERC,MIN(SAT,CalcTable[[#This Row],[PWC]])-FCAP),0)</f>
        <v>#NAME?</v>
      </c>
      <c r="AD3411" s="13" t="e">
        <f ca="1">IF(CalcTable[[#This Row],[PWC]]&gt;SAT,CalcTable[[#This Row],[PWC]]-SAT,0)</f>
        <v>#NAME?</v>
      </c>
      <c r="AE3411" s="13" t="e">
        <f ca="1">CalcTable[[#This Row],[PWC]]-CalcTable[[#This Row],[PercAmt]]-CalcTable[[#This Row],[Runoff]]</f>
        <v>#NAME?</v>
      </c>
      <c r="AF3411" s="13" t="e">
        <f ca="1">CalcTable[[#This Row],[IrrAmt]]/1000*CUR_IRR_AREA*10000/IRR_EFF</f>
        <v>#NAME?</v>
      </c>
      <c r="AG3411" s="147"/>
      <c r="AH3411" s="13"/>
      <c r="AI3411" s="50">
        <v>0</v>
      </c>
      <c r="AJ3411" s="50">
        <v>0</v>
      </c>
      <c r="AK3411" s="50">
        <v>0</v>
      </c>
      <c r="AL3411" s="50">
        <v>0</v>
      </c>
      <c r="AM3411" s="50"/>
      <c r="AN3411" s="50"/>
      <c r="AO3411" s="50"/>
      <c r="AP3411" s="50"/>
      <c r="AQ3411" s="50"/>
      <c r="AR3411" s="50"/>
      <c r="AS3411" s="50"/>
      <c r="AT3411" s="50"/>
      <c r="AU3411" s="50"/>
      <c r="AV3411" s="50"/>
      <c r="AW3411" s="50"/>
      <c r="AX3411" s="50">
        <f t="shared" si="1067"/>
        <v>0</v>
      </c>
      <c r="AY3411" s="50"/>
      <c r="AZ3411" s="50">
        <f t="shared" si="1057"/>
        <v>0</v>
      </c>
      <c r="BA3411" s="50">
        <f t="shared" si="1058"/>
        <v>0</v>
      </c>
      <c r="BB3411" s="50">
        <f t="shared" si="1059"/>
        <v>0</v>
      </c>
      <c r="BC3411" s="17">
        <f t="shared" si="1060"/>
        <v>19825</v>
      </c>
      <c r="BD3411" s="50">
        <f t="shared" si="1061"/>
        <v>0</v>
      </c>
      <c r="BE3411" s="50">
        <f t="shared" si="1062"/>
        <v>0</v>
      </c>
      <c r="BF3411" s="50">
        <f t="shared" si="1068"/>
        <v>0</v>
      </c>
      <c r="BG3411" s="50"/>
      <c r="BH3411" s="17">
        <f t="shared" si="1063"/>
        <v>0</v>
      </c>
      <c r="BI3411" s="17">
        <f t="shared" si="1071"/>
        <v>3411</v>
      </c>
      <c r="BJ3411" s="17">
        <f t="shared" si="1069"/>
        <v>3411</v>
      </c>
      <c r="BK3411" s="150">
        <f t="shared" si="1070"/>
        <v>30097</v>
      </c>
      <c r="BL3411" s="50" t="e">
        <f t="shared" ca="1" si="1064"/>
        <v>#NAME?</v>
      </c>
      <c r="BM3411" s="50" t="e">
        <f t="shared" ca="1" si="1065"/>
        <v>#NAME?</v>
      </c>
      <c r="BN3411" s="50" t="e">
        <f t="shared" ca="1" si="1066"/>
        <v>#NAME?</v>
      </c>
    </row>
    <row r="3412" spans="1:66" x14ac:dyDescent="0.35">
      <c r="A3412" s="48">
        <v>30098</v>
      </c>
      <c r="B3412" s="17">
        <v>1982</v>
      </c>
      <c r="C3412" s="17">
        <v>5</v>
      </c>
      <c r="D3412" s="17">
        <v>147</v>
      </c>
      <c r="E3412" s="17">
        <v>27</v>
      </c>
      <c r="F3412" s="17">
        <v>5</v>
      </c>
      <c r="G3412" s="50">
        <v>2.1</v>
      </c>
      <c r="H3412" s="32">
        <v>3.2864981252390617</v>
      </c>
      <c r="I3412" s="50">
        <v>23.833333333333332</v>
      </c>
      <c r="J3412" s="13">
        <v>13</v>
      </c>
      <c r="K3412" s="13">
        <f t="shared" ref="K3412:K3475" si="1072">J3412*PRECIP_ADJUST</f>
        <v>13</v>
      </c>
      <c r="L3412" s="13">
        <f t="shared" ref="L3412:L3475" si="1073">IF(K3412&gt;=EFF_PRECIP,EFF_MULT*(K3412-EFF_PRECIP),0)</f>
        <v>6</v>
      </c>
      <c r="M3412" s="13" t="e">
        <f ca="1">CalcTable[[#This Row],[IWC]]-AE3411</f>
        <v>#NAME?</v>
      </c>
      <c r="N3412" s="13" t="e">
        <f ca="1">IF(CalcTable[[#This Row],[Day of Year]]&lt;123,FCAP,AE3411)</f>
        <v>#NAME?</v>
      </c>
      <c r="O3412" s="17" t="e">
        <f ca="1">IF(IRR_DRIP,5,COUNTIF('IDET Wind Values'!C3396:G3396,"&lt;="&amp;IRR_MAXWIND))</f>
        <v>#NAME?</v>
      </c>
      <c r="P3412" s="13" t="e">
        <f ca="1">CalcTable[[#This Row],[ET_o]]*KL</f>
        <v>#NAME?</v>
      </c>
      <c r="Q3412" s="13" t="e">
        <f ca="1">IF(WILTPT&lt;=0,1,MAX(0,MIN(1,(CalcTable[[#This Row],[IWC]]-WILTPT)/(MAD-WILTPT))))</f>
        <v>#NAME?</v>
      </c>
      <c r="R3412" s="13" t="e">
        <f ca="1">CalcTable[[#This Row],[ETMult]]*CalcTable[[#This Row],[ETb]]</f>
        <v>#NAME?</v>
      </c>
      <c r="S3412" s="13" t="b">
        <f>INDEX(IRR_LIST,CalcTable[[#This Row],[Day of Week]]+1)</f>
        <v>1</v>
      </c>
      <c r="T3412" s="13">
        <f t="shared" ref="T3412:T3475" ca="1" si="1074">SUM(OFFSET(K3412,-IC_DAYS,0,IC_DAYS,1))</f>
        <v>15.799999999999999</v>
      </c>
      <c r="U3412" s="13" t="b">
        <f ca="1">IF(CalcTable[[#This Row],[IrrPrecip]]&gt;=IC_MM,FALSE,TRUE)</f>
        <v>0</v>
      </c>
      <c r="V3412" s="13" t="b">
        <f t="shared" ref="V3412:V3475" si="1075">IF(G3413&lt;IRR_TEMP,FALSE,TRUE)</f>
        <v>0</v>
      </c>
      <c r="W3412" s="13" t="e">
        <f ca="1">IF(AND(IRR_DRIP=FALSE,CalcTable[[#This Row],[IrrHours]]&lt;=0),FALSE,TRUE)</f>
        <v>#NAME?</v>
      </c>
      <c r="X3412" s="13" t="e">
        <f ca="1">AND(CalcTable[[#This Row],[IrrDay]],CalcTable[[#This Row],[IrrRain]],CalcTable[[#This Row],[IrrWarm]],CalcTable[[#This Row],[IrrWindy]])</f>
        <v>#NAME?</v>
      </c>
      <c r="Y3412" s="13" t="e">
        <f t="shared" ref="Y3412:Y3475" ca="1" si="1076">IF(AA3411&lt;=0,FALSE,TRUE)</f>
        <v>#NAME?</v>
      </c>
      <c r="Z3412" s="13" t="e">
        <f ca="1">CalcTable[[#This Row],[IrrHours]]/5</f>
        <v>#NAME?</v>
      </c>
      <c r="AA3412" s="13" t="e">
        <f ca="1">IF(CalcTable[[#This Row],[IrrFlag]]=FALSE,0,MAX(0,CalcTable[[#This Row],[VolRednWind]]*(FCAP*IRR_TARGET-CalcTable[[#This Row],[IWC]])))</f>
        <v>#NAME?</v>
      </c>
      <c r="AB3412" s="13" t="e">
        <f ca="1">CalcTable[[#This Row],[IWC]]+CalcTable[[#This Row],[Eff Precip]]+CalcTable[[#This Row],[IrrAmt]]-CalcTable[[#This Row],[AET]]</f>
        <v>#NAME?</v>
      </c>
      <c r="AC3412" s="13" t="e">
        <f ca="1">IF(CalcTable[[#This Row],[PWC]]&gt;FCAP,MIN(24*PERC,MIN(SAT,CalcTable[[#This Row],[PWC]])-FCAP),0)</f>
        <v>#NAME?</v>
      </c>
      <c r="AD3412" s="13" t="e">
        <f ca="1">IF(CalcTable[[#This Row],[PWC]]&gt;SAT,CalcTable[[#This Row],[PWC]]-SAT,0)</f>
        <v>#NAME?</v>
      </c>
      <c r="AE3412" s="13" t="e">
        <f ca="1">CalcTable[[#This Row],[PWC]]-CalcTable[[#This Row],[PercAmt]]-CalcTable[[#This Row],[Runoff]]</f>
        <v>#NAME?</v>
      </c>
      <c r="AF3412" s="13" t="e">
        <f ca="1">CalcTable[[#This Row],[IrrAmt]]/1000*CUR_IRR_AREA*10000/IRR_EFF</f>
        <v>#NAME?</v>
      </c>
      <c r="AG3412" s="147"/>
      <c r="AH3412" s="13"/>
      <c r="AI3412" s="50">
        <v>0</v>
      </c>
      <c r="AJ3412" s="50">
        <v>0</v>
      </c>
      <c r="AK3412" s="50">
        <v>0</v>
      </c>
      <c r="AL3412" s="50">
        <v>0</v>
      </c>
      <c r="AM3412" s="50"/>
      <c r="AN3412" s="50"/>
      <c r="AO3412" s="50"/>
      <c r="AP3412" s="50"/>
      <c r="AQ3412" s="50"/>
      <c r="AR3412" s="50"/>
      <c r="AS3412" s="50"/>
      <c r="AT3412" s="50"/>
      <c r="AU3412" s="50"/>
      <c r="AV3412" s="50"/>
      <c r="AW3412" s="50"/>
      <c r="AX3412" s="50">
        <f t="shared" si="1067"/>
        <v>0</v>
      </c>
      <c r="AY3412" s="50"/>
      <c r="AZ3412" s="50">
        <f t="shared" ref="AZ3412:AZ3475" si="1077">SUMPRODUCT(AI3412:AW3412,CONVERSION)</f>
        <v>0</v>
      </c>
      <c r="BA3412" s="50">
        <f t="shared" ref="BA3412:BA3475" si="1078">SUMPRODUCT($AI3412:$AW3412,CONVERSION,APP_DEMAND)</f>
        <v>0</v>
      </c>
      <c r="BB3412" s="50">
        <f t="shared" ref="BB3412:BB3475" si="1079">SUMPRODUCT($AI3412:$AW3412,CONVERSION,PUMP_DEMAND)</f>
        <v>0</v>
      </c>
      <c r="BC3412" s="17">
        <f t="shared" ref="BC3412:BC3475" si="1080">B3412*10+C3412</f>
        <v>19825</v>
      </c>
      <c r="BD3412" s="50">
        <f t="shared" ref="BD3412:BD3475" si="1081">INDEX(AI3412:AX3412,PLOT_AREA)</f>
        <v>0</v>
      </c>
      <c r="BE3412" s="50">
        <f t="shared" ref="BE3412:BE3475" si="1082">IF(PLOT_AREA&lt;=AREA_COUNT,INDEX(AI3412:AW3412,PLOT_AREA)*INDEX(CONVERSION,PLOT_AREA),AZ3412)</f>
        <v>0</v>
      </c>
      <c r="BF3412" s="50">
        <f t="shared" si="1068"/>
        <v>0</v>
      </c>
      <c r="BG3412" s="50"/>
      <c r="BH3412" s="17">
        <f t="shared" ref="BH3412:BH3475" si="1083">IF(BC3412&lt;PLOT_FROM,-1,IF(BC3412&gt;PLOT_TO,1,0))</f>
        <v>0</v>
      </c>
      <c r="BI3412" s="17">
        <f t="shared" si="1071"/>
        <v>3412</v>
      </c>
      <c r="BJ3412" s="17">
        <f t="shared" si="1069"/>
        <v>3412</v>
      </c>
      <c r="BK3412" s="150">
        <f t="shared" si="1070"/>
        <v>30098</v>
      </c>
      <c r="BL3412" s="50" t="e">
        <f t="shared" ref="BL3412:BL3475" ca="1" si="1084">WILTPT</f>
        <v>#NAME?</v>
      </c>
      <c r="BM3412" s="50" t="e">
        <f t="shared" ref="BM3412:BM3475" ca="1" si="1085">SAT</f>
        <v>#NAME?</v>
      </c>
      <c r="BN3412" s="50" t="e">
        <f t="shared" ref="BN3412:BN3475" ca="1" si="1086">FCAP</f>
        <v>#NAME?</v>
      </c>
    </row>
    <row r="3413" spans="1:66" x14ac:dyDescent="0.35">
      <c r="A3413" s="48">
        <v>30099</v>
      </c>
      <c r="B3413" s="17">
        <v>1982</v>
      </c>
      <c r="C3413" s="17">
        <v>5</v>
      </c>
      <c r="D3413" s="17">
        <v>148</v>
      </c>
      <c r="E3413" s="17">
        <v>28</v>
      </c>
      <c r="F3413" s="17">
        <v>6</v>
      </c>
      <c r="G3413" s="50">
        <v>1.2</v>
      </c>
      <c r="H3413" s="32">
        <v>4.0143512061055455</v>
      </c>
      <c r="I3413" s="50">
        <v>18.666666666666668</v>
      </c>
      <c r="J3413" s="13">
        <v>0</v>
      </c>
      <c r="K3413" s="13">
        <f t="shared" si="1072"/>
        <v>0</v>
      </c>
      <c r="L3413" s="13">
        <f t="shared" si="1073"/>
        <v>0</v>
      </c>
      <c r="M3413" s="13" t="e">
        <f ca="1">CalcTable[[#This Row],[IWC]]-AE3412</f>
        <v>#NAME?</v>
      </c>
      <c r="N3413" s="13" t="e">
        <f ca="1">IF(CalcTable[[#This Row],[Day of Year]]&lt;123,FCAP,AE3412)</f>
        <v>#NAME?</v>
      </c>
      <c r="O3413" s="17" t="e">
        <f ca="1">IF(IRR_DRIP,5,COUNTIF('IDET Wind Values'!C3397:G3397,"&lt;="&amp;IRR_MAXWIND))</f>
        <v>#NAME?</v>
      </c>
      <c r="P3413" s="13" t="e">
        <f ca="1">CalcTable[[#This Row],[ET_o]]*KL</f>
        <v>#NAME?</v>
      </c>
      <c r="Q3413" s="13" t="e">
        <f ca="1">IF(WILTPT&lt;=0,1,MAX(0,MIN(1,(CalcTable[[#This Row],[IWC]]-WILTPT)/(MAD-WILTPT))))</f>
        <v>#NAME?</v>
      </c>
      <c r="R3413" s="13" t="e">
        <f ca="1">CalcTable[[#This Row],[ETMult]]*CalcTable[[#This Row],[ETb]]</f>
        <v>#NAME?</v>
      </c>
      <c r="S3413" s="13" t="b">
        <f>INDEX(IRR_LIST,CalcTable[[#This Row],[Day of Week]]+1)</f>
        <v>0</v>
      </c>
      <c r="T3413" s="13">
        <f t="shared" ca="1" si="1074"/>
        <v>28.2</v>
      </c>
      <c r="U3413" s="13" t="b">
        <f ca="1">IF(CalcTable[[#This Row],[IrrPrecip]]&gt;=IC_MM,FALSE,TRUE)</f>
        <v>0</v>
      </c>
      <c r="V3413" s="13" t="b">
        <f t="shared" si="1075"/>
        <v>1</v>
      </c>
      <c r="W3413" s="13" t="e">
        <f ca="1">IF(AND(IRR_DRIP=FALSE,CalcTable[[#This Row],[IrrHours]]&lt;=0),FALSE,TRUE)</f>
        <v>#NAME?</v>
      </c>
      <c r="X3413" s="13" t="e">
        <f ca="1">AND(CalcTable[[#This Row],[IrrDay]],CalcTable[[#This Row],[IrrRain]],CalcTable[[#This Row],[IrrWarm]],CalcTable[[#This Row],[IrrWindy]])</f>
        <v>#NAME?</v>
      </c>
      <c r="Y3413" s="13" t="e">
        <f t="shared" ca="1" si="1076"/>
        <v>#NAME?</v>
      </c>
      <c r="Z3413" s="13" t="e">
        <f ca="1">CalcTable[[#This Row],[IrrHours]]/5</f>
        <v>#NAME?</v>
      </c>
      <c r="AA3413" s="13" t="e">
        <f ca="1">IF(CalcTable[[#This Row],[IrrFlag]]=FALSE,0,MAX(0,CalcTable[[#This Row],[VolRednWind]]*(FCAP*IRR_TARGET-CalcTable[[#This Row],[IWC]])))</f>
        <v>#NAME?</v>
      </c>
      <c r="AB3413" s="13" t="e">
        <f ca="1">CalcTable[[#This Row],[IWC]]+CalcTable[[#This Row],[Eff Precip]]+CalcTable[[#This Row],[IrrAmt]]-CalcTable[[#This Row],[AET]]</f>
        <v>#NAME?</v>
      </c>
      <c r="AC3413" s="13" t="e">
        <f ca="1">IF(CalcTable[[#This Row],[PWC]]&gt;FCAP,MIN(24*PERC,MIN(SAT,CalcTable[[#This Row],[PWC]])-FCAP),0)</f>
        <v>#NAME?</v>
      </c>
      <c r="AD3413" s="13" t="e">
        <f ca="1">IF(CalcTable[[#This Row],[PWC]]&gt;SAT,CalcTable[[#This Row],[PWC]]-SAT,0)</f>
        <v>#NAME?</v>
      </c>
      <c r="AE3413" s="13" t="e">
        <f ca="1">CalcTable[[#This Row],[PWC]]-CalcTable[[#This Row],[PercAmt]]-CalcTable[[#This Row],[Runoff]]</f>
        <v>#NAME?</v>
      </c>
      <c r="AF3413" s="13" t="e">
        <f ca="1">CalcTable[[#This Row],[IrrAmt]]/1000*CUR_IRR_AREA*10000/IRR_EFF</f>
        <v>#NAME?</v>
      </c>
      <c r="AG3413" s="147"/>
      <c r="AH3413" s="13"/>
      <c r="AI3413" s="50">
        <v>0</v>
      </c>
      <c r="AJ3413" s="50">
        <v>0</v>
      </c>
      <c r="AK3413" s="50">
        <v>0</v>
      </c>
      <c r="AL3413" s="50">
        <v>0</v>
      </c>
      <c r="AM3413" s="50"/>
      <c r="AN3413" s="50"/>
      <c r="AO3413" s="50"/>
      <c r="AP3413" s="50"/>
      <c r="AQ3413" s="50"/>
      <c r="AR3413" s="50"/>
      <c r="AS3413" s="50"/>
      <c r="AT3413" s="50"/>
      <c r="AU3413" s="50"/>
      <c r="AV3413" s="50"/>
      <c r="AW3413" s="50"/>
      <c r="AX3413" s="50">
        <f t="shared" ref="AX3413:AX3476" si="1087">SUM(AI3413:AW3413)</f>
        <v>0</v>
      </c>
      <c r="AY3413" s="50"/>
      <c r="AZ3413" s="50">
        <f t="shared" si="1077"/>
        <v>0</v>
      </c>
      <c r="BA3413" s="50">
        <f t="shared" si="1078"/>
        <v>0</v>
      </c>
      <c r="BB3413" s="50">
        <f t="shared" si="1079"/>
        <v>0</v>
      </c>
      <c r="BC3413" s="17">
        <f t="shared" si="1080"/>
        <v>19825</v>
      </c>
      <c r="BD3413" s="50">
        <f t="shared" si="1081"/>
        <v>0</v>
      </c>
      <c r="BE3413" s="50">
        <f t="shared" si="1082"/>
        <v>0</v>
      </c>
      <c r="BF3413" s="50">
        <f t="shared" ref="BF3413:BF3476" si="1088">BE3413*BF$17</f>
        <v>0</v>
      </c>
      <c r="BG3413" s="50"/>
      <c r="BH3413" s="17">
        <f t="shared" si="1083"/>
        <v>0</v>
      </c>
      <c r="BI3413" s="17">
        <f t="shared" si="1071"/>
        <v>3413</v>
      </c>
      <c r="BJ3413" s="17">
        <f t="shared" ref="BJ3413:BJ3476" si="1089">IF(BH3413=0,BI3413,"")</f>
        <v>3413</v>
      </c>
      <c r="BK3413" s="150">
        <f t="shared" ref="BK3413:BK3476" si="1090">A3413</f>
        <v>30099</v>
      </c>
      <c r="BL3413" s="50" t="e">
        <f t="shared" ca="1" si="1084"/>
        <v>#NAME?</v>
      </c>
      <c r="BM3413" s="50" t="e">
        <f t="shared" ca="1" si="1085"/>
        <v>#NAME?</v>
      </c>
      <c r="BN3413" s="50" t="e">
        <f t="shared" ca="1" si="1086"/>
        <v>#NAME?</v>
      </c>
    </row>
    <row r="3414" spans="1:66" x14ac:dyDescent="0.35">
      <c r="A3414" s="48">
        <v>30100</v>
      </c>
      <c r="B3414" s="17">
        <v>1982</v>
      </c>
      <c r="C3414" s="17">
        <v>5</v>
      </c>
      <c r="D3414" s="17">
        <v>149</v>
      </c>
      <c r="E3414" s="17">
        <v>29</v>
      </c>
      <c r="F3414" s="17">
        <v>7</v>
      </c>
      <c r="G3414" s="50">
        <v>3.6</v>
      </c>
      <c r="H3414" s="32">
        <v>4.4156342321115325</v>
      </c>
      <c r="I3414" s="50">
        <v>20</v>
      </c>
      <c r="J3414" s="13">
        <v>0</v>
      </c>
      <c r="K3414" s="13">
        <f t="shared" si="1072"/>
        <v>0</v>
      </c>
      <c r="L3414" s="13">
        <f t="shared" si="1073"/>
        <v>0</v>
      </c>
      <c r="M3414" s="13" t="e">
        <f ca="1">CalcTable[[#This Row],[IWC]]-AE3413</f>
        <v>#NAME?</v>
      </c>
      <c r="N3414" s="13" t="e">
        <f ca="1">IF(CalcTable[[#This Row],[Day of Year]]&lt;123,FCAP,AE3413)</f>
        <v>#NAME?</v>
      </c>
      <c r="O3414" s="17" t="e">
        <f ca="1">IF(IRR_DRIP,5,COUNTIF('IDET Wind Values'!C3398:G3398,"&lt;="&amp;IRR_MAXWIND))</f>
        <v>#NAME?</v>
      </c>
      <c r="P3414" s="13" t="e">
        <f ca="1">CalcTable[[#This Row],[ET_o]]*KL</f>
        <v>#NAME?</v>
      </c>
      <c r="Q3414" s="13" t="e">
        <f ca="1">IF(WILTPT&lt;=0,1,MAX(0,MIN(1,(CalcTable[[#This Row],[IWC]]-WILTPT)/(MAD-WILTPT))))</f>
        <v>#NAME?</v>
      </c>
      <c r="R3414" s="13" t="e">
        <f ca="1">CalcTable[[#This Row],[ETMult]]*CalcTable[[#This Row],[ETb]]</f>
        <v>#NAME?</v>
      </c>
      <c r="S3414" s="13" t="b">
        <f>INDEX(IRR_LIST,CalcTable[[#This Row],[Day of Week]]+1)</f>
        <v>0</v>
      </c>
      <c r="T3414" s="13">
        <f t="shared" ca="1" si="1074"/>
        <v>13</v>
      </c>
      <c r="U3414" s="13" t="b">
        <f ca="1">IF(CalcTable[[#This Row],[IrrPrecip]]&gt;=IC_MM,FALSE,TRUE)</f>
        <v>0</v>
      </c>
      <c r="V3414" s="13" t="b">
        <f t="shared" si="1075"/>
        <v>0</v>
      </c>
      <c r="W3414" s="13" t="e">
        <f ca="1">IF(AND(IRR_DRIP=FALSE,CalcTable[[#This Row],[IrrHours]]&lt;=0),FALSE,TRUE)</f>
        <v>#NAME?</v>
      </c>
      <c r="X3414" s="13" t="e">
        <f ca="1">AND(CalcTable[[#This Row],[IrrDay]],CalcTable[[#This Row],[IrrRain]],CalcTable[[#This Row],[IrrWarm]],CalcTable[[#This Row],[IrrWindy]])</f>
        <v>#NAME?</v>
      </c>
      <c r="Y3414" s="13" t="e">
        <f t="shared" ca="1" si="1076"/>
        <v>#NAME?</v>
      </c>
      <c r="Z3414" s="13" t="e">
        <f ca="1">CalcTable[[#This Row],[IrrHours]]/5</f>
        <v>#NAME?</v>
      </c>
      <c r="AA3414" s="13" t="e">
        <f ca="1">IF(CalcTable[[#This Row],[IrrFlag]]=FALSE,0,MAX(0,CalcTable[[#This Row],[VolRednWind]]*(FCAP*IRR_TARGET-CalcTable[[#This Row],[IWC]])))</f>
        <v>#NAME?</v>
      </c>
      <c r="AB3414" s="13" t="e">
        <f ca="1">CalcTable[[#This Row],[IWC]]+CalcTable[[#This Row],[Eff Precip]]+CalcTable[[#This Row],[IrrAmt]]-CalcTable[[#This Row],[AET]]</f>
        <v>#NAME?</v>
      </c>
      <c r="AC3414" s="13" t="e">
        <f ca="1">IF(CalcTable[[#This Row],[PWC]]&gt;FCAP,MIN(24*PERC,MIN(SAT,CalcTable[[#This Row],[PWC]])-FCAP),0)</f>
        <v>#NAME?</v>
      </c>
      <c r="AD3414" s="13" t="e">
        <f ca="1">IF(CalcTable[[#This Row],[PWC]]&gt;SAT,CalcTable[[#This Row],[PWC]]-SAT,0)</f>
        <v>#NAME?</v>
      </c>
      <c r="AE3414" s="13" t="e">
        <f ca="1">CalcTable[[#This Row],[PWC]]-CalcTable[[#This Row],[PercAmt]]-CalcTable[[#This Row],[Runoff]]</f>
        <v>#NAME?</v>
      </c>
      <c r="AF3414" s="13" t="e">
        <f ca="1">CalcTable[[#This Row],[IrrAmt]]/1000*CUR_IRR_AREA*10000/IRR_EFF</f>
        <v>#NAME?</v>
      </c>
      <c r="AG3414" s="147"/>
      <c r="AH3414" s="13"/>
      <c r="AI3414" s="50">
        <v>0</v>
      </c>
      <c r="AJ3414" s="50">
        <v>0</v>
      </c>
      <c r="AK3414" s="50">
        <v>0</v>
      </c>
      <c r="AL3414" s="50">
        <v>0</v>
      </c>
      <c r="AM3414" s="50"/>
      <c r="AN3414" s="50"/>
      <c r="AO3414" s="50"/>
      <c r="AP3414" s="50"/>
      <c r="AQ3414" s="50"/>
      <c r="AR3414" s="50"/>
      <c r="AS3414" s="50"/>
      <c r="AT3414" s="50"/>
      <c r="AU3414" s="50"/>
      <c r="AV3414" s="50"/>
      <c r="AW3414" s="50"/>
      <c r="AX3414" s="50">
        <f t="shared" si="1087"/>
        <v>0</v>
      </c>
      <c r="AY3414" s="50"/>
      <c r="AZ3414" s="50">
        <f t="shared" si="1077"/>
        <v>0</v>
      </c>
      <c r="BA3414" s="50">
        <f t="shared" si="1078"/>
        <v>0</v>
      </c>
      <c r="BB3414" s="50">
        <f t="shared" si="1079"/>
        <v>0</v>
      </c>
      <c r="BC3414" s="17">
        <f t="shared" si="1080"/>
        <v>19825</v>
      </c>
      <c r="BD3414" s="50">
        <f t="shared" si="1081"/>
        <v>0</v>
      </c>
      <c r="BE3414" s="50">
        <f t="shared" si="1082"/>
        <v>0</v>
      </c>
      <c r="BF3414" s="50">
        <f t="shared" si="1088"/>
        <v>0</v>
      </c>
      <c r="BG3414" s="50"/>
      <c r="BH3414" s="17">
        <f t="shared" si="1083"/>
        <v>0</v>
      </c>
      <c r="BI3414" s="17">
        <f t="shared" ref="BI3414:BI3477" si="1091">BI3413+1</f>
        <v>3414</v>
      </c>
      <c r="BJ3414" s="17">
        <f t="shared" si="1089"/>
        <v>3414</v>
      </c>
      <c r="BK3414" s="150">
        <f t="shared" si="1090"/>
        <v>30100</v>
      </c>
      <c r="BL3414" s="50" t="e">
        <f t="shared" ca="1" si="1084"/>
        <v>#NAME?</v>
      </c>
      <c r="BM3414" s="50" t="e">
        <f t="shared" ca="1" si="1085"/>
        <v>#NAME?</v>
      </c>
      <c r="BN3414" s="50" t="e">
        <f t="shared" ca="1" si="1086"/>
        <v>#NAME?</v>
      </c>
    </row>
    <row r="3415" spans="1:66" x14ac:dyDescent="0.35">
      <c r="A3415" s="48">
        <v>30101</v>
      </c>
      <c r="B3415" s="17">
        <v>1982</v>
      </c>
      <c r="C3415" s="17">
        <v>5</v>
      </c>
      <c r="D3415" s="17">
        <v>150</v>
      </c>
      <c r="E3415" s="17">
        <v>30</v>
      </c>
      <c r="F3415" s="17">
        <v>1</v>
      </c>
      <c r="G3415" s="50">
        <v>-0.2</v>
      </c>
      <c r="H3415" s="32">
        <v>3.8465375574433844</v>
      </c>
      <c r="I3415" s="50">
        <v>0.66666666666666663</v>
      </c>
      <c r="J3415" s="13">
        <v>0</v>
      </c>
      <c r="K3415" s="13">
        <f t="shared" si="1072"/>
        <v>0</v>
      </c>
      <c r="L3415" s="13">
        <f t="shared" si="1073"/>
        <v>0</v>
      </c>
      <c r="M3415" s="13" t="e">
        <f ca="1">CalcTable[[#This Row],[IWC]]-AE3414</f>
        <v>#NAME?</v>
      </c>
      <c r="N3415" s="13" t="e">
        <f ca="1">IF(CalcTable[[#This Row],[Day of Year]]&lt;123,FCAP,AE3414)</f>
        <v>#NAME?</v>
      </c>
      <c r="O3415" s="17" t="e">
        <f ca="1">IF(IRR_DRIP,5,COUNTIF('IDET Wind Values'!C3399:G3399,"&lt;="&amp;IRR_MAXWIND))</f>
        <v>#NAME?</v>
      </c>
      <c r="P3415" s="13" t="e">
        <f ca="1">CalcTable[[#This Row],[ET_o]]*KL</f>
        <v>#NAME?</v>
      </c>
      <c r="Q3415" s="13" t="e">
        <f ca="1">IF(WILTPT&lt;=0,1,MAX(0,MIN(1,(CalcTable[[#This Row],[IWC]]-WILTPT)/(MAD-WILTPT))))</f>
        <v>#NAME?</v>
      </c>
      <c r="R3415" s="13" t="e">
        <f ca="1">CalcTable[[#This Row],[ETMult]]*CalcTable[[#This Row],[ETb]]</f>
        <v>#NAME?</v>
      </c>
      <c r="S3415" s="13" t="b">
        <f>INDEX(IRR_LIST,CalcTable[[#This Row],[Day of Week]]+1)</f>
        <v>1</v>
      </c>
      <c r="T3415" s="13">
        <f t="shared" ca="1" si="1074"/>
        <v>0</v>
      </c>
      <c r="U3415" s="13" t="b">
        <f ca="1">IF(CalcTable[[#This Row],[IrrPrecip]]&gt;=IC_MM,FALSE,TRUE)</f>
        <v>1</v>
      </c>
      <c r="V3415" s="13" t="b">
        <f t="shared" si="1075"/>
        <v>1</v>
      </c>
      <c r="W3415" s="13" t="e">
        <f ca="1">IF(AND(IRR_DRIP=FALSE,CalcTable[[#This Row],[IrrHours]]&lt;=0),FALSE,TRUE)</f>
        <v>#NAME?</v>
      </c>
      <c r="X3415" s="13" t="e">
        <f ca="1">AND(CalcTable[[#This Row],[IrrDay]],CalcTable[[#This Row],[IrrRain]],CalcTable[[#This Row],[IrrWarm]],CalcTable[[#This Row],[IrrWindy]])</f>
        <v>#NAME?</v>
      </c>
      <c r="Y3415" s="13" t="e">
        <f t="shared" ca="1" si="1076"/>
        <v>#NAME?</v>
      </c>
      <c r="Z3415" s="13" t="e">
        <f ca="1">CalcTable[[#This Row],[IrrHours]]/5</f>
        <v>#NAME?</v>
      </c>
      <c r="AA3415" s="13" t="e">
        <f ca="1">IF(CalcTable[[#This Row],[IrrFlag]]=FALSE,0,MAX(0,CalcTable[[#This Row],[VolRednWind]]*(FCAP*IRR_TARGET-CalcTable[[#This Row],[IWC]])))</f>
        <v>#NAME?</v>
      </c>
      <c r="AB3415" s="13" t="e">
        <f ca="1">CalcTable[[#This Row],[IWC]]+CalcTable[[#This Row],[Eff Precip]]+CalcTable[[#This Row],[IrrAmt]]-CalcTable[[#This Row],[AET]]</f>
        <v>#NAME?</v>
      </c>
      <c r="AC3415" s="13" t="e">
        <f ca="1">IF(CalcTable[[#This Row],[PWC]]&gt;FCAP,MIN(24*PERC,MIN(SAT,CalcTable[[#This Row],[PWC]])-FCAP),0)</f>
        <v>#NAME?</v>
      </c>
      <c r="AD3415" s="13" t="e">
        <f ca="1">IF(CalcTable[[#This Row],[PWC]]&gt;SAT,CalcTable[[#This Row],[PWC]]-SAT,0)</f>
        <v>#NAME?</v>
      </c>
      <c r="AE3415" s="13" t="e">
        <f ca="1">CalcTable[[#This Row],[PWC]]-CalcTable[[#This Row],[PercAmt]]-CalcTable[[#This Row],[Runoff]]</f>
        <v>#NAME?</v>
      </c>
      <c r="AF3415" s="13" t="e">
        <f ca="1">CalcTable[[#This Row],[IrrAmt]]/1000*CUR_IRR_AREA*10000/IRR_EFF</f>
        <v>#NAME?</v>
      </c>
      <c r="AG3415" s="147"/>
      <c r="AH3415" s="13"/>
      <c r="AI3415" s="50">
        <v>3.8275524010706761</v>
      </c>
      <c r="AJ3415" s="50">
        <v>6.1309916506843649</v>
      </c>
      <c r="AK3415" s="50">
        <v>0</v>
      </c>
      <c r="AL3415" s="50">
        <v>0</v>
      </c>
      <c r="AM3415" s="50"/>
      <c r="AN3415" s="50"/>
      <c r="AO3415" s="50"/>
      <c r="AP3415" s="50"/>
      <c r="AQ3415" s="50"/>
      <c r="AR3415" s="50"/>
      <c r="AS3415" s="50"/>
      <c r="AT3415" s="50"/>
      <c r="AU3415" s="50"/>
      <c r="AV3415" s="50"/>
      <c r="AW3415" s="50"/>
      <c r="AX3415" s="50">
        <f t="shared" si="1087"/>
        <v>9.958544051755041</v>
      </c>
      <c r="AY3415" s="50"/>
      <c r="AZ3415" s="50">
        <f t="shared" si="1077"/>
        <v>235.9798569691113</v>
      </c>
      <c r="BA3415" s="50">
        <f t="shared" si="1078"/>
        <v>383.09696898150924</v>
      </c>
      <c r="BB3415" s="50">
        <f t="shared" si="1079"/>
        <v>396.52998319314469</v>
      </c>
      <c r="BC3415" s="17">
        <f t="shared" si="1080"/>
        <v>19825</v>
      </c>
      <c r="BD3415" s="50">
        <f t="shared" si="1081"/>
        <v>9.958544051755041</v>
      </c>
      <c r="BE3415" s="50">
        <f t="shared" si="1082"/>
        <v>235.9798569691113</v>
      </c>
      <c r="BF3415" s="50">
        <f t="shared" si="1088"/>
        <v>385.98792352648729</v>
      </c>
      <c r="BG3415" s="50"/>
      <c r="BH3415" s="17">
        <f t="shared" si="1083"/>
        <v>0</v>
      </c>
      <c r="BI3415" s="17">
        <f t="shared" si="1091"/>
        <v>3415</v>
      </c>
      <c r="BJ3415" s="17">
        <f t="shared" si="1089"/>
        <v>3415</v>
      </c>
      <c r="BK3415" s="150">
        <f t="shared" si="1090"/>
        <v>30101</v>
      </c>
      <c r="BL3415" s="50" t="e">
        <f t="shared" ca="1" si="1084"/>
        <v>#NAME?</v>
      </c>
      <c r="BM3415" s="50" t="e">
        <f t="shared" ca="1" si="1085"/>
        <v>#NAME?</v>
      </c>
      <c r="BN3415" s="50" t="e">
        <f t="shared" ca="1" si="1086"/>
        <v>#NAME?</v>
      </c>
    </row>
    <row r="3416" spans="1:66" x14ac:dyDescent="0.35">
      <c r="A3416" s="48">
        <v>30102</v>
      </c>
      <c r="B3416" s="17">
        <v>1982</v>
      </c>
      <c r="C3416" s="17">
        <v>5</v>
      </c>
      <c r="D3416" s="17">
        <v>151</v>
      </c>
      <c r="E3416" s="17">
        <v>31</v>
      </c>
      <c r="F3416" s="17">
        <v>2</v>
      </c>
      <c r="G3416" s="50">
        <v>3.8</v>
      </c>
      <c r="H3416" s="32">
        <v>5.2320424009864981</v>
      </c>
      <c r="I3416" s="50">
        <v>9.8333333333333339</v>
      </c>
      <c r="J3416" s="13">
        <v>0</v>
      </c>
      <c r="K3416" s="13">
        <f t="shared" si="1072"/>
        <v>0</v>
      </c>
      <c r="L3416" s="13">
        <f t="shared" si="1073"/>
        <v>0</v>
      </c>
      <c r="M3416" s="13" t="e">
        <f ca="1">CalcTable[[#This Row],[IWC]]-AE3415</f>
        <v>#NAME?</v>
      </c>
      <c r="N3416" s="13" t="e">
        <f ca="1">IF(CalcTable[[#This Row],[Day of Year]]&lt;123,FCAP,AE3415)</f>
        <v>#NAME?</v>
      </c>
      <c r="O3416" s="17" t="e">
        <f ca="1">IF(IRR_DRIP,5,COUNTIF('IDET Wind Values'!C3400:G3400,"&lt;="&amp;IRR_MAXWIND))</f>
        <v>#NAME?</v>
      </c>
      <c r="P3416" s="13" t="e">
        <f ca="1">CalcTable[[#This Row],[ET_o]]*KL</f>
        <v>#NAME?</v>
      </c>
      <c r="Q3416" s="13" t="e">
        <f ca="1">IF(WILTPT&lt;=0,1,MAX(0,MIN(1,(CalcTable[[#This Row],[IWC]]-WILTPT)/(MAD-WILTPT))))</f>
        <v>#NAME?</v>
      </c>
      <c r="R3416" s="13" t="e">
        <f ca="1">CalcTable[[#This Row],[ETMult]]*CalcTable[[#This Row],[ETb]]</f>
        <v>#NAME?</v>
      </c>
      <c r="S3416" s="13" t="b">
        <f>INDEX(IRR_LIST,CalcTable[[#This Row],[Day of Week]]+1)</f>
        <v>0</v>
      </c>
      <c r="T3416" s="13">
        <f t="shared" ca="1" si="1074"/>
        <v>0</v>
      </c>
      <c r="U3416" s="13" t="b">
        <f ca="1">IF(CalcTable[[#This Row],[IrrPrecip]]&gt;=IC_MM,FALSE,TRUE)</f>
        <v>1</v>
      </c>
      <c r="V3416" s="13" t="b">
        <f t="shared" si="1075"/>
        <v>0</v>
      </c>
      <c r="W3416" s="13" t="e">
        <f ca="1">IF(AND(IRR_DRIP=FALSE,CalcTable[[#This Row],[IrrHours]]&lt;=0),FALSE,TRUE)</f>
        <v>#NAME?</v>
      </c>
      <c r="X3416" s="13" t="e">
        <f ca="1">AND(CalcTable[[#This Row],[IrrDay]],CalcTable[[#This Row],[IrrRain]],CalcTable[[#This Row],[IrrWarm]],CalcTable[[#This Row],[IrrWindy]])</f>
        <v>#NAME?</v>
      </c>
      <c r="Y3416" s="13" t="e">
        <f t="shared" ca="1" si="1076"/>
        <v>#NAME?</v>
      </c>
      <c r="Z3416" s="13" t="e">
        <f ca="1">CalcTable[[#This Row],[IrrHours]]/5</f>
        <v>#NAME?</v>
      </c>
      <c r="AA3416" s="13" t="e">
        <f ca="1">IF(CalcTable[[#This Row],[IrrFlag]]=FALSE,0,MAX(0,CalcTable[[#This Row],[VolRednWind]]*(FCAP*IRR_TARGET-CalcTable[[#This Row],[IWC]])))</f>
        <v>#NAME?</v>
      </c>
      <c r="AB3416" s="13" t="e">
        <f ca="1">CalcTable[[#This Row],[IWC]]+CalcTable[[#This Row],[Eff Precip]]+CalcTable[[#This Row],[IrrAmt]]-CalcTable[[#This Row],[AET]]</f>
        <v>#NAME?</v>
      </c>
      <c r="AC3416" s="13" t="e">
        <f ca="1">IF(CalcTable[[#This Row],[PWC]]&gt;FCAP,MIN(24*PERC,MIN(SAT,CalcTable[[#This Row],[PWC]])-FCAP),0)</f>
        <v>#NAME?</v>
      </c>
      <c r="AD3416" s="13" t="e">
        <f ca="1">IF(CalcTable[[#This Row],[PWC]]&gt;SAT,CalcTable[[#This Row],[PWC]]-SAT,0)</f>
        <v>#NAME?</v>
      </c>
      <c r="AE3416" s="13" t="e">
        <f ca="1">CalcTable[[#This Row],[PWC]]-CalcTable[[#This Row],[PercAmt]]-CalcTable[[#This Row],[Runoff]]</f>
        <v>#NAME?</v>
      </c>
      <c r="AF3416" s="13" t="e">
        <f ca="1">CalcTable[[#This Row],[IrrAmt]]/1000*CUR_IRR_AREA*10000/IRR_EFF</f>
        <v>#NAME?</v>
      </c>
      <c r="AG3416" s="147"/>
      <c r="AH3416" s="13"/>
      <c r="AI3416" s="50">
        <v>0</v>
      </c>
      <c r="AJ3416" s="50">
        <v>0</v>
      </c>
      <c r="AK3416" s="50">
        <v>0</v>
      </c>
      <c r="AL3416" s="50">
        <v>0</v>
      </c>
      <c r="AM3416" s="50"/>
      <c r="AN3416" s="50"/>
      <c r="AO3416" s="50"/>
      <c r="AP3416" s="50"/>
      <c r="AQ3416" s="50"/>
      <c r="AR3416" s="50"/>
      <c r="AS3416" s="50"/>
      <c r="AT3416" s="50"/>
      <c r="AU3416" s="50"/>
      <c r="AV3416" s="50"/>
      <c r="AW3416" s="50"/>
      <c r="AX3416" s="50">
        <f t="shared" si="1087"/>
        <v>0</v>
      </c>
      <c r="AY3416" s="50"/>
      <c r="AZ3416" s="50">
        <f t="shared" si="1077"/>
        <v>0</v>
      </c>
      <c r="BA3416" s="50">
        <f t="shared" si="1078"/>
        <v>0</v>
      </c>
      <c r="BB3416" s="50">
        <f t="shared" si="1079"/>
        <v>0</v>
      </c>
      <c r="BC3416" s="17">
        <f t="shared" si="1080"/>
        <v>19825</v>
      </c>
      <c r="BD3416" s="50">
        <f t="shared" si="1081"/>
        <v>0</v>
      </c>
      <c r="BE3416" s="50">
        <f t="shared" si="1082"/>
        <v>0</v>
      </c>
      <c r="BF3416" s="50">
        <f t="shared" si="1088"/>
        <v>0</v>
      </c>
      <c r="BG3416" s="50"/>
      <c r="BH3416" s="17">
        <f t="shared" si="1083"/>
        <v>0</v>
      </c>
      <c r="BI3416" s="17">
        <f t="shared" si="1091"/>
        <v>3416</v>
      </c>
      <c r="BJ3416" s="17">
        <f t="shared" si="1089"/>
        <v>3416</v>
      </c>
      <c r="BK3416" s="150">
        <f t="shared" si="1090"/>
        <v>30102</v>
      </c>
      <c r="BL3416" s="50" t="e">
        <f t="shared" ca="1" si="1084"/>
        <v>#NAME?</v>
      </c>
      <c r="BM3416" s="50" t="e">
        <f t="shared" ca="1" si="1085"/>
        <v>#NAME?</v>
      </c>
      <c r="BN3416" s="50" t="e">
        <f t="shared" ca="1" si="1086"/>
        <v>#NAME?</v>
      </c>
    </row>
    <row r="3417" spans="1:66" x14ac:dyDescent="0.35">
      <c r="A3417" s="48">
        <v>30103</v>
      </c>
      <c r="B3417" s="17">
        <v>1982</v>
      </c>
      <c r="C3417" s="17">
        <v>6</v>
      </c>
      <c r="D3417" s="17">
        <v>152</v>
      </c>
      <c r="E3417" s="17">
        <v>1</v>
      </c>
      <c r="F3417" s="17">
        <v>3</v>
      </c>
      <c r="G3417" s="50">
        <v>1.1000000000000001</v>
      </c>
      <c r="H3417" s="32">
        <v>4.5738252477205137</v>
      </c>
      <c r="I3417" s="50">
        <v>7.833333333333333</v>
      </c>
      <c r="J3417" s="13">
        <v>0</v>
      </c>
      <c r="K3417" s="13">
        <f t="shared" si="1072"/>
        <v>0</v>
      </c>
      <c r="L3417" s="13">
        <f t="shared" si="1073"/>
        <v>0</v>
      </c>
      <c r="M3417" s="13" t="e">
        <f ca="1">CalcTable[[#This Row],[IWC]]-AE3416</f>
        <v>#NAME?</v>
      </c>
      <c r="N3417" s="13" t="e">
        <f ca="1">IF(CalcTable[[#This Row],[Day of Year]]&lt;123,FCAP,AE3416)</f>
        <v>#NAME?</v>
      </c>
      <c r="O3417" s="17" t="e">
        <f ca="1">IF(IRR_DRIP,5,COUNTIF('IDET Wind Values'!C3401:G3401,"&lt;="&amp;IRR_MAXWIND))</f>
        <v>#NAME?</v>
      </c>
      <c r="P3417" s="13" t="e">
        <f ca="1">CalcTable[[#This Row],[ET_o]]*KL</f>
        <v>#NAME?</v>
      </c>
      <c r="Q3417" s="13" t="e">
        <f ca="1">IF(WILTPT&lt;=0,1,MAX(0,MIN(1,(CalcTable[[#This Row],[IWC]]-WILTPT)/(MAD-WILTPT))))</f>
        <v>#NAME?</v>
      </c>
      <c r="R3417" s="13" t="e">
        <f ca="1">CalcTable[[#This Row],[ETMult]]*CalcTable[[#This Row],[ETb]]</f>
        <v>#NAME?</v>
      </c>
      <c r="S3417" s="13" t="b">
        <f>INDEX(IRR_LIST,CalcTable[[#This Row],[Day of Week]]+1)</f>
        <v>1</v>
      </c>
      <c r="T3417" s="13">
        <f t="shared" ca="1" si="1074"/>
        <v>0</v>
      </c>
      <c r="U3417" s="13" t="b">
        <f ca="1">IF(CalcTable[[#This Row],[IrrPrecip]]&gt;=IC_MM,FALSE,TRUE)</f>
        <v>1</v>
      </c>
      <c r="V3417" s="13" t="b">
        <f t="shared" si="1075"/>
        <v>1</v>
      </c>
      <c r="W3417" s="13" t="e">
        <f ca="1">IF(AND(IRR_DRIP=FALSE,CalcTable[[#This Row],[IrrHours]]&lt;=0),FALSE,TRUE)</f>
        <v>#NAME?</v>
      </c>
      <c r="X3417" s="13" t="e">
        <f ca="1">AND(CalcTable[[#This Row],[IrrDay]],CalcTable[[#This Row],[IrrRain]],CalcTable[[#This Row],[IrrWarm]],CalcTable[[#This Row],[IrrWindy]])</f>
        <v>#NAME?</v>
      </c>
      <c r="Y3417" s="13" t="e">
        <f t="shared" ca="1" si="1076"/>
        <v>#NAME?</v>
      </c>
      <c r="Z3417" s="13" t="e">
        <f ca="1">CalcTable[[#This Row],[IrrHours]]/5</f>
        <v>#NAME?</v>
      </c>
      <c r="AA3417" s="13" t="e">
        <f ca="1">IF(CalcTable[[#This Row],[IrrFlag]]=FALSE,0,MAX(0,CalcTable[[#This Row],[VolRednWind]]*(FCAP*IRR_TARGET-CalcTable[[#This Row],[IWC]])))</f>
        <v>#NAME?</v>
      </c>
      <c r="AB3417" s="13" t="e">
        <f ca="1">CalcTable[[#This Row],[IWC]]+CalcTable[[#This Row],[Eff Precip]]+CalcTable[[#This Row],[IrrAmt]]-CalcTable[[#This Row],[AET]]</f>
        <v>#NAME?</v>
      </c>
      <c r="AC3417" s="13" t="e">
        <f ca="1">IF(CalcTable[[#This Row],[PWC]]&gt;FCAP,MIN(24*PERC,MIN(SAT,CalcTable[[#This Row],[PWC]])-FCAP),0)</f>
        <v>#NAME?</v>
      </c>
      <c r="AD3417" s="13" t="e">
        <f ca="1">IF(CalcTable[[#This Row],[PWC]]&gt;SAT,CalcTable[[#This Row],[PWC]]-SAT,0)</f>
        <v>#NAME?</v>
      </c>
      <c r="AE3417" s="13" t="e">
        <f ca="1">CalcTable[[#This Row],[PWC]]-CalcTable[[#This Row],[PercAmt]]-CalcTable[[#This Row],[Runoff]]</f>
        <v>#NAME?</v>
      </c>
      <c r="AF3417" s="13" t="e">
        <f ca="1">CalcTable[[#This Row],[IrrAmt]]/1000*CUR_IRR_AREA*10000/IRR_EFF</f>
        <v>#NAME?</v>
      </c>
      <c r="AG3417" s="147"/>
      <c r="AH3417" s="13"/>
      <c r="AI3417" s="50">
        <v>12.09633457250693</v>
      </c>
      <c r="AJ3417" s="50">
        <v>15.551493446927466</v>
      </c>
      <c r="AK3417" s="50">
        <v>0</v>
      </c>
      <c r="AL3417" s="50">
        <v>0</v>
      </c>
      <c r="AM3417" s="50"/>
      <c r="AN3417" s="50"/>
      <c r="AO3417" s="50"/>
      <c r="AP3417" s="50"/>
      <c r="AQ3417" s="50"/>
      <c r="AR3417" s="50"/>
      <c r="AS3417" s="50"/>
      <c r="AT3417" s="50"/>
      <c r="AU3417" s="50"/>
      <c r="AV3417" s="50"/>
      <c r="AW3417" s="50"/>
      <c r="AX3417" s="50">
        <f t="shared" si="1087"/>
        <v>27.647828019434396</v>
      </c>
      <c r="AY3417" s="50"/>
      <c r="AZ3417" s="50">
        <f t="shared" si="1077"/>
        <v>633.59004817330731</v>
      </c>
      <c r="BA3417" s="50">
        <f t="shared" si="1078"/>
        <v>1025.6568906549805</v>
      </c>
      <c r="BB3417" s="50">
        <f t="shared" si="1079"/>
        <v>1061.3977737927798</v>
      </c>
      <c r="BC3417" s="17">
        <f t="shared" si="1080"/>
        <v>19826</v>
      </c>
      <c r="BD3417" s="50">
        <f t="shared" si="1081"/>
        <v>27.647828019434396</v>
      </c>
      <c r="BE3417" s="50">
        <f t="shared" si="1082"/>
        <v>633.59004817330731</v>
      </c>
      <c r="BF3417" s="50">
        <f t="shared" si="1088"/>
        <v>1036.3516200176082</v>
      </c>
      <c r="BG3417" s="50"/>
      <c r="BH3417" s="17">
        <f t="shared" si="1083"/>
        <v>0</v>
      </c>
      <c r="BI3417" s="17">
        <f t="shared" si="1091"/>
        <v>3417</v>
      </c>
      <c r="BJ3417" s="17">
        <f t="shared" si="1089"/>
        <v>3417</v>
      </c>
      <c r="BK3417" s="150">
        <f t="shared" si="1090"/>
        <v>30103</v>
      </c>
      <c r="BL3417" s="50" t="e">
        <f t="shared" ca="1" si="1084"/>
        <v>#NAME?</v>
      </c>
      <c r="BM3417" s="50" t="e">
        <f t="shared" ca="1" si="1085"/>
        <v>#NAME?</v>
      </c>
      <c r="BN3417" s="50" t="e">
        <f t="shared" ca="1" si="1086"/>
        <v>#NAME?</v>
      </c>
    </row>
    <row r="3418" spans="1:66" x14ac:dyDescent="0.35">
      <c r="A3418" s="48">
        <v>30104</v>
      </c>
      <c r="B3418" s="17">
        <v>1982</v>
      </c>
      <c r="C3418" s="17">
        <v>6</v>
      </c>
      <c r="D3418" s="17">
        <v>153</v>
      </c>
      <c r="E3418" s="17">
        <v>2</v>
      </c>
      <c r="F3418" s="17">
        <v>4</v>
      </c>
      <c r="G3418" s="50">
        <v>7.1</v>
      </c>
      <c r="H3418" s="32">
        <v>4.9933144605688229</v>
      </c>
      <c r="I3418" s="50">
        <v>3.5</v>
      </c>
      <c r="J3418" s="13">
        <v>0</v>
      </c>
      <c r="K3418" s="13">
        <f t="shared" si="1072"/>
        <v>0</v>
      </c>
      <c r="L3418" s="13">
        <f t="shared" si="1073"/>
        <v>0</v>
      </c>
      <c r="M3418" s="13" t="e">
        <f ca="1">CalcTable[[#This Row],[IWC]]-AE3417</f>
        <v>#NAME?</v>
      </c>
      <c r="N3418" s="13" t="e">
        <f ca="1">IF(CalcTable[[#This Row],[Day of Year]]&lt;123,FCAP,AE3417)</f>
        <v>#NAME?</v>
      </c>
      <c r="O3418" s="17" t="e">
        <f ca="1">IF(IRR_DRIP,5,COUNTIF('IDET Wind Values'!C3402:G3402,"&lt;="&amp;IRR_MAXWIND))</f>
        <v>#NAME?</v>
      </c>
      <c r="P3418" s="13" t="e">
        <f ca="1">CalcTable[[#This Row],[ET_o]]*KL</f>
        <v>#NAME?</v>
      </c>
      <c r="Q3418" s="13" t="e">
        <f ca="1">IF(WILTPT&lt;=0,1,MAX(0,MIN(1,(CalcTable[[#This Row],[IWC]]-WILTPT)/(MAD-WILTPT))))</f>
        <v>#NAME?</v>
      </c>
      <c r="R3418" s="13" t="e">
        <f ca="1">CalcTable[[#This Row],[ETMult]]*CalcTable[[#This Row],[ETb]]</f>
        <v>#NAME?</v>
      </c>
      <c r="S3418" s="13" t="b">
        <f>INDEX(IRR_LIST,CalcTable[[#This Row],[Day of Week]]+1)</f>
        <v>0</v>
      </c>
      <c r="T3418" s="13">
        <f t="shared" ca="1" si="1074"/>
        <v>0</v>
      </c>
      <c r="U3418" s="13" t="b">
        <f ca="1">IF(CalcTable[[#This Row],[IrrPrecip]]&gt;=IC_MM,FALSE,TRUE)</f>
        <v>1</v>
      </c>
      <c r="V3418" s="13" t="b">
        <f t="shared" si="1075"/>
        <v>1</v>
      </c>
      <c r="W3418" s="13" t="e">
        <f ca="1">IF(AND(IRR_DRIP=FALSE,CalcTable[[#This Row],[IrrHours]]&lt;=0),FALSE,TRUE)</f>
        <v>#NAME?</v>
      </c>
      <c r="X3418" s="13" t="e">
        <f ca="1">AND(CalcTable[[#This Row],[IrrDay]],CalcTable[[#This Row],[IrrRain]],CalcTable[[#This Row],[IrrWarm]],CalcTable[[#This Row],[IrrWindy]])</f>
        <v>#NAME?</v>
      </c>
      <c r="Y3418" s="13" t="e">
        <f t="shared" ca="1" si="1076"/>
        <v>#NAME?</v>
      </c>
      <c r="Z3418" s="13" t="e">
        <f ca="1">CalcTable[[#This Row],[IrrHours]]/5</f>
        <v>#NAME?</v>
      </c>
      <c r="AA3418" s="13" t="e">
        <f ca="1">IF(CalcTable[[#This Row],[IrrFlag]]=FALSE,0,MAX(0,CalcTable[[#This Row],[VolRednWind]]*(FCAP*IRR_TARGET-CalcTable[[#This Row],[IWC]])))</f>
        <v>#NAME?</v>
      </c>
      <c r="AB3418" s="13" t="e">
        <f ca="1">CalcTable[[#This Row],[IWC]]+CalcTable[[#This Row],[Eff Precip]]+CalcTable[[#This Row],[IrrAmt]]-CalcTable[[#This Row],[AET]]</f>
        <v>#NAME?</v>
      </c>
      <c r="AC3418" s="13" t="e">
        <f ca="1">IF(CalcTable[[#This Row],[PWC]]&gt;FCAP,MIN(24*PERC,MIN(SAT,CalcTable[[#This Row],[PWC]])-FCAP),0)</f>
        <v>#NAME?</v>
      </c>
      <c r="AD3418" s="13" t="e">
        <f ca="1">IF(CalcTable[[#This Row],[PWC]]&gt;SAT,CalcTable[[#This Row],[PWC]]-SAT,0)</f>
        <v>#NAME?</v>
      </c>
      <c r="AE3418" s="13" t="e">
        <f ca="1">CalcTable[[#This Row],[PWC]]-CalcTable[[#This Row],[PercAmt]]-CalcTable[[#This Row],[Runoff]]</f>
        <v>#NAME?</v>
      </c>
      <c r="AF3418" s="13" t="e">
        <f ca="1">CalcTable[[#This Row],[IrrAmt]]/1000*CUR_IRR_AREA*10000/IRR_EFF</f>
        <v>#NAME?</v>
      </c>
      <c r="AG3418" s="147"/>
      <c r="AH3418" s="13"/>
      <c r="AI3418" s="50">
        <v>0</v>
      </c>
      <c r="AJ3418" s="50">
        <v>0</v>
      </c>
      <c r="AK3418" s="50">
        <v>0</v>
      </c>
      <c r="AL3418" s="50">
        <v>11.626207830345171</v>
      </c>
      <c r="AM3418" s="50"/>
      <c r="AN3418" s="50"/>
      <c r="AO3418" s="50"/>
      <c r="AP3418" s="50"/>
      <c r="AQ3418" s="50"/>
      <c r="AR3418" s="50"/>
      <c r="AS3418" s="50"/>
      <c r="AT3418" s="50"/>
      <c r="AU3418" s="50"/>
      <c r="AV3418" s="50"/>
      <c r="AW3418" s="50"/>
      <c r="AX3418" s="50">
        <f t="shared" si="1087"/>
        <v>11.626207830345171</v>
      </c>
      <c r="AY3418" s="50"/>
      <c r="AZ3418" s="50">
        <f t="shared" si="1077"/>
        <v>341.03542969012506</v>
      </c>
      <c r="BA3418" s="50">
        <f t="shared" si="1078"/>
        <v>525.08629650701801</v>
      </c>
      <c r="BB3418" s="50">
        <f t="shared" si="1079"/>
        <v>541.32607887321444</v>
      </c>
      <c r="BC3418" s="17">
        <f t="shared" si="1080"/>
        <v>19826</v>
      </c>
      <c r="BD3418" s="50">
        <f t="shared" si="1081"/>
        <v>11.626207830345171</v>
      </c>
      <c r="BE3418" s="50">
        <f t="shared" si="1082"/>
        <v>341.03542969012506</v>
      </c>
      <c r="BF3418" s="50">
        <f t="shared" si="1088"/>
        <v>557.8253968188701</v>
      </c>
      <c r="BG3418" s="50"/>
      <c r="BH3418" s="17">
        <f t="shared" si="1083"/>
        <v>0</v>
      </c>
      <c r="BI3418" s="17">
        <f t="shared" si="1091"/>
        <v>3418</v>
      </c>
      <c r="BJ3418" s="17">
        <f t="shared" si="1089"/>
        <v>3418</v>
      </c>
      <c r="BK3418" s="150">
        <f t="shared" si="1090"/>
        <v>30104</v>
      </c>
      <c r="BL3418" s="50" t="e">
        <f t="shared" ca="1" si="1084"/>
        <v>#NAME?</v>
      </c>
      <c r="BM3418" s="50" t="e">
        <f t="shared" ca="1" si="1085"/>
        <v>#NAME?</v>
      </c>
      <c r="BN3418" s="50" t="e">
        <f t="shared" ca="1" si="1086"/>
        <v>#NAME?</v>
      </c>
    </row>
    <row r="3419" spans="1:66" x14ac:dyDescent="0.35">
      <c r="A3419" s="48">
        <v>30105</v>
      </c>
      <c r="B3419" s="17">
        <v>1982</v>
      </c>
      <c r="C3419" s="17">
        <v>6</v>
      </c>
      <c r="D3419" s="17">
        <v>154</v>
      </c>
      <c r="E3419" s="17">
        <v>3</v>
      </c>
      <c r="F3419" s="17">
        <v>5</v>
      </c>
      <c r="G3419" s="50">
        <v>7.8</v>
      </c>
      <c r="H3419" s="32">
        <v>4.6780237127622986</v>
      </c>
      <c r="I3419" s="50">
        <v>21</v>
      </c>
      <c r="J3419" s="13">
        <v>4</v>
      </c>
      <c r="K3419" s="13">
        <f t="shared" si="1072"/>
        <v>4</v>
      </c>
      <c r="L3419" s="13">
        <f t="shared" si="1073"/>
        <v>0</v>
      </c>
      <c r="M3419" s="13" t="e">
        <f ca="1">CalcTable[[#This Row],[IWC]]-AE3418</f>
        <v>#NAME?</v>
      </c>
      <c r="N3419" s="13" t="e">
        <f ca="1">IF(CalcTable[[#This Row],[Day of Year]]&lt;123,FCAP,AE3418)</f>
        <v>#NAME?</v>
      </c>
      <c r="O3419" s="17" t="e">
        <f ca="1">IF(IRR_DRIP,5,COUNTIF('IDET Wind Values'!C3403:G3403,"&lt;="&amp;IRR_MAXWIND))</f>
        <v>#NAME?</v>
      </c>
      <c r="P3419" s="13" t="e">
        <f ca="1">CalcTable[[#This Row],[ET_o]]*KL</f>
        <v>#NAME?</v>
      </c>
      <c r="Q3419" s="13" t="e">
        <f ca="1">IF(WILTPT&lt;=0,1,MAX(0,MIN(1,(CalcTable[[#This Row],[IWC]]-WILTPT)/(MAD-WILTPT))))</f>
        <v>#NAME?</v>
      </c>
      <c r="R3419" s="13" t="e">
        <f ca="1">CalcTable[[#This Row],[ETMult]]*CalcTable[[#This Row],[ETb]]</f>
        <v>#NAME?</v>
      </c>
      <c r="S3419" s="13" t="b">
        <f>INDEX(IRR_LIST,CalcTable[[#This Row],[Day of Week]]+1)</f>
        <v>1</v>
      </c>
      <c r="T3419" s="13">
        <f t="shared" ca="1" si="1074"/>
        <v>0</v>
      </c>
      <c r="U3419" s="13" t="b">
        <f ca="1">IF(CalcTable[[#This Row],[IrrPrecip]]&gt;=IC_MM,FALSE,TRUE)</f>
        <v>1</v>
      </c>
      <c r="V3419" s="13" t="b">
        <f t="shared" si="1075"/>
        <v>1</v>
      </c>
      <c r="W3419" s="13" t="e">
        <f ca="1">IF(AND(IRR_DRIP=FALSE,CalcTable[[#This Row],[IrrHours]]&lt;=0),FALSE,TRUE)</f>
        <v>#NAME?</v>
      </c>
      <c r="X3419" s="13" t="e">
        <f ca="1">AND(CalcTable[[#This Row],[IrrDay]],CalcTable[[#This Row],[IrrRain]],CalcTable[[#This Row],[IrrWarm]],CalcTable[[#This Row],[IrrWindy]])</f>
        <v>#NAME?</v>
      </c>
      <c r="Y3419" s="13" t="e">
        <f t="shared" ca="1" si="1076"/>
        <v>#NAME?</v>
      </c>
      <c r="Z3419" s="13" t="e">
        <f ca="1">CalcTable[[#This Row],[IrrHours]]/5</f>
        <v>#NAME?</v>
      </c>
      <c r="AA3419" s="13" t="e">
        <f ca="1">IF(CalcTable[[#This Row],[IrrFlag]]=FALSE,0,MAX(0,CalcTable[[#This Row],[VolRednWind]]*(FCAP*IRR_TARGET-CalcTable[[#This Row],[IWC]])))</f>
        <v>#NAME?</v>
      </c>
      <c r="AB3419" s="13" t="e">
        <f ca="1">CalcTable[[#This Row],[IWC]]+CalcTable[[#This Row],[Eff Precip]]+CalcTable[[#This Row],[IrrAmt]]-CalcTable[[#This Row],[AET]]</f>
        <v>#NAME?</v>
      </c>
      <c r="AC3419" s="13" t="e">
        <f ca="1">IF(CalcTable[[#This Row],[PWC]]&gt;FCAP,MIN(24*PERC,MIN(SAT,CalcTable[[#This Row],[PWC]])-FCAP),0)</f>
        <v>#NAME?</v>
      </c>
      <c r="AD3419" s="13" t="e">
        <f ca="1">IF(CalcTable[[#This Row],[PWC]]&gt;SAT,CalcTable[[#This Row],[PWC]]-SAT,0)</f>
        <v>#NAME?</v>
      </c>
      <c r="AE3419" s="13" t="e">
        <f ca="1">CalcTable[[#This Row],[PWC]]-CalcTable[[#This Row],[PercAmt]]-CalcTable[[#This Row],[Runoff]]</f>
        <v>#NAME?</v>
      </c>
      <c r="AF3419" s="13" t="e">
        <f ca="1">CalcTable[[#This Row],[IrrAmt]]/1000*CUR_IRR_AREA*10000/IRR_EFF</f>
        <v>#NAME?</v>
      </c>
      <c r="AG3419" s="147"/>
      <c r="AH3419" s="13"/>
      <c r="AI3419" s="50">
        <v>6.9033201223981777</v>
      </c>
      <c r="AJ3419" s="50">
        <v>10.311320122398172</v>
      </c>
      <c r="AK3419" s="50">
        <v>0</v>
      </c>
      <c r="AL3419" s="50">
        <v>0</v>
      </c>
      <c r="AM3419" s="50"/>
      <c r="AN3419" s="50"/>
      <c r="AO3419" s="50"/>
      <c r="AP3419" s="50"/>
      <c r="AQ3419" s="50"/>
      <c r="AR3419" s="50"/>
      <c r="AS3419" s="50"/>
      <c r="AT3419" s="50"/>
      <c r="AU3419" s="50"/>
      <c r="AV3419" s="50"/>
      <c r="AW3419" s="50"/>
      <c r="AX3419" s="50">
        <f t="shared" si="1087"/>
        <v>17.21464024479635</v>
      </c>
      <c r="AY3419" s="50"/>
      <c r="AZ3419" s="50">
        <f t="shared" si="1077"/>
        <v>403.71408538551964</v>
      </c>
      <c r="BA3419" s="50">
        <f t="shared" si="1078"/>
        <v>654.82948326528867</v>
      </c>
      <c r="BB3419" s="50">
        <f t="shared" si="1079"/>
        <v>677.74706962988625</v>
      </c>
      <c r="BC3419" s="17">
        <f t="shared" si="1080"/>
        <v>19826</v>
      </c>
      <c r="BD3419" s="50">
        <f t="shared" si="1081"/>
        <v>17.21464024479635</v>
      </c>
      <c r="BE3419" s="50">
        <f t="shared" si="1082"/>
        <v>403.71408538551964</v>
      </c>
      <c r="BF3419" s="50">
        <f t="shared" si="1088"/>
        <v>660.34772424134917</v>
      </c>
      <c r="BG3419" s="50"/>
      <c r="BH3419" s="17">
        <f t="shared" si="1083"/>
        <v>0</v>
      </c>
      <c r="BI3419" s="17">
        <f t="shared" si="1091"/>
        <v>3419</v>
      </c>
      <c r="BJ3419" s="17">
        <f t="shared" si="1089"/>
        <v>3419</v>
      </c>
      <c r="BK3419" s="150">
        <f t="shared" si="1090"/>
        <v>30105</v>
      </c>
      <c r="BL3419" s="50" t="e">
        <f t="shared" ca="1" si="1084"/>
        <v>#NAME?</v>
      </c>
      <c r="BM3419" s="50" t="e">
        <f t="shared" ca="1" si="1085"/>
        <v>#NAME?</v>
      </c>
      <c r="BN3419" s="50" t="e">
        <f t="shared" ca="1" si="1086"/>
        <v>#NAME?</v>
      </c>
    </row>
    <row r="3420" spans="1:66" x14ac:dyDescent="0.35">
      <c r="A3420" s="48">
        <v>30106</v>
      </c>
      <c r="B3420" s="17">
        <v>1982</v>
      </c>
      <c r="C3420" s="17">
        <v>6</v>
      </c>
      <c r="D3420" s="17">
        <v>155</v>
      </c>
      <c r="E3420" s="17">
        <v>4</v>
      </c>
      <c r="F3420" s="17">
        <v>6</v>
      </c>
      <c r="G3420" s="50">
        <v>5.9</v>
      </c>
      <c r="H3420" s="32">
        <v>4.3668575189719769</v>
      </c>
      <c r="I3420" s="50">
        <v>1.3333333333333333</v>
      </c>
      <c r="J3420" s="13">
        <v>2.8</v>
      </c>
      <c r="K3420" s="13">
        <f t="shared" si="1072"/>
        <v>2.8</v>
      </c>
      <c r="L3420" s="13">
        <f t="shared" si="1073"/>
        <v>0</v>
      </c>
      <c r="M3420" s="13" t="e">
        <f ca="1">CalcTable[[#This Row],[IWC]]-AE3419</f>
        <v>#NAME?</v>
      </c>
      <c r="N3420" s="13" t="e">
        <f ca="1">IF(CalcTable[[#This Row],[Day of Year]]&lt;123,FCAP,AE3419)</f>
        <v>#NAME?</v>
      </c>
      <c r="O3420" s="17" t="e">
        <f ca="1">IF(IRR_DRIP,5,COUNTIF('IDET Wind Values'!C3404:G3404,"&lt;="&amp;IRR_MAXWIND))</f>
        <v>#NAME?</v>
      </c>
      <c r="P3420" s="13" t="e">
        <f ca="1">CalcTable[[#This Row],[ET_o]]*KL</f>
        <v>#NAME?</v>
      </c>
      <c r="Q3420" s="13" t="e">
        <f ca="1">IF(WILTPT&lt;=0,1,MAX(0,MIN(1,(CalcTable[[#This Row],[IWC]]-WILTPT)/(MAD-WILTPT))))</f>
        <v>#NAME?</v>
      </c>
      <c r="R3420" s="13" t="e">
        <f ca="1">CalcTable[[#This Row],[ETMult]]*CalcTable[[#This Row],[ETb]]</f>
        <v>#NAME?</v>
      </c>
      <c r="S3420" s="13" t="b">
        <f>INDEX(IRR_LIST,CalcTable[[#This Row],[Day of Week]]+1)</f>
        <v>0</v>
      </c>
      <c r="T3420" s="13">
        <f t="shared" ca="1" si="1074"/>
        <v>4</v>
      </c>
      <c r="U3420" s="13" t="b">
        <f ca="1">IF(CalcTable[[#This Row],[IrrPrecip]]&gt;=IC_MM,FALSE,TRUE)</f>
        <v>1</v>
      </c>
      <c r="V3420" s="13" t="b">
        <f t="shared" si="1075"/>
        <v>0</v>
      </c>
      <c r="W3420" s="13" t="e">
        <f ca="1">IF(AND(IRR_DRIP=FALSE,CalcTable[[#This Row],[IrrHours]]&lt;=0),FALSE,TRUE)</f>
        <v>#NAME?</v>
      </c>
      <c r="X3420" s="13" t="e">
        <f ca="1">AND(CalcTable[[#This Row],[IrrDay]],CalcTable[[#This Row],[IrrRain]],CalcTable[[#This Row],[IrrWarm]],CalcTable[[#This Row],[IrrWindy]])</f>
        <v>#NAME?</v>
      </c>
      <c r="Y3420" s="13" t="e">
        <f t="shared" ca="1" si="1076"/>
        <v>#NAME?</v>
      </c>
      <c r="Z3420" s="13" t="e">
        <f ca="1">CalcTable[[#This Row],[IrrHours]]/5</f>
        <v>#NAME?</v>
      </c>
      <c r="AA3420" s="13" t="e">
        <f ca="1">IF(CalcTable[[#This Row],[IrrFlag]]=FALSE,0,MAX(0,CalcTable[[#This Row],[VolRednWind]]*(FCAP*IRR_TARGET-CalcTable[[#This Row],[IWC]])))</f>
        <v>#NAME?</v>
      </c>
      <c r="AB3420" s="13" t="e">
        <f ca="1">CalcTable[[#This Row],[IWC]]+CalcTable[[#This Row],[Eff Precip]]+CalcTable[[#This Row],[IrrAmt]]-CalcTable[[#This Row],[AET]]</f>
        <v>#NAME?</v>
      </c>
      <c r="AC3420" s="13" t="e">
        <f ca="1">IF(CalcTable[[#This Row],[PWC]]&gt;FCAP,MIN(24*PERC,MIN(SAT,CalcTable[[#This Row],[PWC]])-FCAP),0)</f>
        <v>#NAME?</v>
      </c>
      <c r="AD3420" s="13" t="e">
        <f ca="1">IF(CalcTable[[#This Row],[PWC]]&gt;SAT,CalcTable[[#This Row],[PWC]]-SAT,0)</f>
        <v>#NAME?</v>
      </c>
      <c r="AE3420" s="13" t="e">
        <f ca="1">CalcTable[[#This Row],[PWC]]-CalcTable[[#This Row],[PercAmt]]-CalcTable[[#This Row],[Runoff]]</f>
        <v>#NAME?</v>
      </c>
      <c r="AF3420" s="13" t="e">
        <f ca="1">CalcTable[[#This Row],[IrrAmt]]/1000*CUR_IRR_AREA*10000/IRR_EFF</f>
        <v>#NAME?</v>
      </c>
      <c r="AG3420" s="147"/>
      <c r="AH3420" s="13"/>
      <c r="AI3420" s="50">
        <v>0</v>
      </c>
      <c r="AJ3420" s="50">
        <v>0</v>
      </c>
      <c r="AK3420" s="50">
        <v>0</v>
      </c>
      <c r="AL3420" s="50">
        <v>0</v>
      </c>
      <c r="AM3420" s="50"/>
      <c r="AN3420" s="50"/>
      <c r="AO3420" s="50"/>
      <c r="AP3420" s="50"/>
      <c r="AQ3420" s="50"/>
      <c r="AR3420" s="50"/>
      <c r="AS3420" s="50"/>
      <c r="AT3420" s="50"/>
      <c r="AU3420" s="50"/>
      <c r="AV3420" s="50"/>
      <c r="AW3420" s="50"/>
      <c r="AX3420" s="50">
        <f t="shared" si="1087"/>
        <v>0</v>
      </c>
      <c r="AY3420" s="50"/>
      <c r="AZ3420" s="50">
        <f t="shared" si="1077"/>
        <v>0</v>
      </c>
      <c r="BA3420" s="50">
        <f t="shared" si="1078"/>
        <v>0</v>
      </c>
      <c r="BB3420" s="50">
        <f t="shared" si="1079"/>
        <v>0</v>
      </c>
      <c r="BC3420" s="17">
        <f t="shared" si="1080"/>
        <v>19826</v>
      </c>
      <c r="BD3420" s="50">
        <f t="shared" si="1081"/>
        <v>0</v>
      </c>
      <c r="BE3420" s="50">
        <f t="shared" si="1082"/>
        <v>0</v>
      </c>
      <c r="BF3420" s="50">
        <f t="shared" si="1088"/>
        <v>0</v>
      </c>
      <c r="BG3420" s="50"/>
      <c r="BH3420" s="17">
        <f t="shared" si="1083"/>
        <v>0</v>
      </c>
      <c r="BI3420" s="17">
        <f t="shared" si="1091"/>
        <v>3420</v>
      </c>
      <c r="BJ3420" s="17">
        <f t="shared" si="1089"/>
        <v>3420</v>
      </c>
      <c r="BK3420" s="150">
        <f t="shared" si="1090"/>
        <v>30106</v>
      </c>
      <c r="BL3420" s="50" t="e">
        <f t="shared" ca="1" si="1084"/>
        <v>#NAME?</v>
      </c>
      <c r="BM3420" s="50" t="e">
        <f t="shared" ca="1" si="1085"/>
        <v>#NAME?</v>
      </c>
      <c r="BN3420" s="50" t="e">
        <f t="shared" ca="1" si="1086"/>
        <v>#NAME?</v>
      </c>
    </row>
    <row r="3421" spans="1:66" x14ac:dyDescent="0.35">
      <c r="A3421" s="48">
        <v>30107</v>
      </c>
      <c r="B3421" s="17">
        <v>1982</v>
      </c>
      <c r="C3421" s="17">
        <v>6</v>
      </c>
      <c r="D3421" s="17">
        <v>156</v>
      </c>
      <c r="E3421" s="17">
        <v>5</v>
      </c>
      <c r="F3421" s="17">
        <v>7</v>
      </c>
      <c r="G3421" s="50">
        <v>1.8</v>
      </c>
      <c r="H3421" s="32">
        <v>4.1892031794331341</v>
      </c>
      <c r="I3421" s="50">
        <v>21.666666666666668</v>
      </c>
      <c r="J3421" s="13">
        <v>7.6</v>
      </c>
      <c r="K3421" s="13">
        <f t="shared" si="1072"/>
        <v>7.6</v>
      </c>
      <c r="L3421" s="13">
        <f t="shared" si="1073"/>
        <v>1.9499999999999997</v>
      </c>
      <c r="M3421" s="13" t="e">
        <f ca="1">CalcTable[[#This Row],[IWC]]-AE3420</f>
        <v>#NAME?</v>
      </c>
      <c r="N3421" s="13" t="e">
        <f ca="1">IF(CalcTable[[#This Row],[Day of Year]]&lt;123,FCAP,AE3420)</f>
        <v>#NAME?</v>
      </c>
      <c r="O3421" s="17" t="e">
        <f ca="1">IF(IRR_DRIP,5,COUNTIF('IDET Wind Values'!C3405:G3405,"&lt;="&amp;IRR_MAXWIND))</f>
        <v>#NAME?</v>
      </c>
      <c r="P3421" s="13" t="e">
        <f ca="1">CalcTable[[#This Row],[ET_o]]*KL</f>
        <v>#NAME?</v>
      </c>
      <c r="Q3421" s="13" t="e">
        <f ca="1">IF(WILTPT&lt;=0,1,MAX(0,MIN(1,(CalcTable[[#This Row],[IWC]]-WILTPT)/(MAD-WILTPT))))</f>
        <v>#NAME?</v>
      </c>
      <c r="R3421" s="13" t="e">
        <f ca="1">CalcTable[[#This Row],[ETMult]]*CalcTable[[#This Row],[ETb]]</f>
        <v>#NAME?</v>
      </c>
      <c r="S3421" s="13" t="b">
        <f>INDEX(IRR_LIST,CalcTable[[#This Row],[Day of Week]]+1)</f>
        <v>0</v>
      </c>
      <c r="T3421" s="13">
        <f t="shared" ca="1" si="1074"/>
        <v>6.8</v>
      </c>
      <c r="U3421" s="13" t="b">
        <f ca="1">IF(CalcTable[[#This Row],[IrrPrecip]]&gt;=IC_MM,FALSE,TRUE)</f>
        <v>1</v>
      </c>
      <c r="V3421" s="13" t="b">
        <f t="shared" si="1075"/>
        <v>0</v>
      </c>
      <c r="W3421" s="13" t="e">
        <f ca="1">IF(AND(IRR_DRIP=FALSE,CalcTable[[#This Row],[IrrHours]]&lt;=0),FALSE,TRUE)</f>
        <v>#NAME?</v>
      </c>
      <c r="X3421" s="13" t="e">
        <f ca="1">AND(CalcTable[[#This Row],[IrrDay]],CalcTable[[#This Row],[IrrRain]],CalcTable[[#This Row],[IrrWarm]],CalcTable[[#This Row],[IrrWindy]])</f>
        <v>#NAME?</v>
      </c>
      <c r="Y3421" s="13" t="e">
        <f t="shared" ca="1" si="1076"/>
        <v>#NAME?</v>
      </c>
      <c r="Z3421" s="13" t="e">
        <f ca="1">CalcTable[[#This Row],[IrrHours]]/5</f>
        <v>#NAME?</v>
      </c>
      <c r="AA3421" s="13" t="e">
        <f ca="1">IF(CalcTable[[#This Row],[IrrFlag]]=FALSE,0,MAX(0,CalcTable[[#This Row],[VolRednWind]]*(FCAP*IRR_TARGET-CalcTable[[#This Row],[IWC]])))</f>
        <v>#NAME?</v>
      </c>
      <c r="AB3421" s="13" t="e">
        <f ca="1">CalcTable[[#This Row],[IWC]]+CalcTable[[#This Row],[Eff Precip]]+CalcTable[[#This Row],[IrrAmt]]-CalcTable[[#This Row],[AET]]</f>
        <v>#NAME?</v>
      </c>
      <c r="AC3421" s="13" t="e">
        <f ca="1">IF(CalcTable[[#This Row],[PWC]]&gt;FCAP,MIN(24*PERC,MIN(SAT,CalcTable[[#This Row],[PWC]])-FCAP),0)</f>
        <v>#NAME?</v>
      </c>
      <c r="AD3421" s="13" t="e">
        <f ca="1">IF(CalcTable[[#This Row],[PWC]]&gt;SAT,CalcTable[[#This Row],[PWC]]-SAT,0)</f>
        <v>#NAME?</v>
      </c>
      <c r="AE3421" s="13" t="e">
        <f ca="1">CalcTable[[#This Row],[PWC]]-CalcTable[[#This Row],[PercAmt]]-CalcTable[[#This Row],[Runoff]]</f>
        <v>#NAME?</v>
      </c>
      <c r="AF3421" s="13" t="e">
        <f ca="1">CalcTable[[#This Row],[IrrAmt]]/1000*CUR_IRR_AREA*10000/IRR_EFF</f>
        <v>#NAME?</v>
      </c>
      <c r="AG3421" s="147"/>
      <c r="AH3421" s="13"/>
      <c r="AI3421" s="50">
        <v>0</v>
      </c>
      <c r="AJ3421" s="50">
        <v>0</v>
      </c>
      <c r="AK3421" s="50">
        <v>0</v>
      </c>
      <c r="AL3421" s="50">
        <v>0</v>
      </c>
      <c r="AM3421" s="50"/>
      <c r="AN3421" s="50"/>
      <c r="AO3421" s="50"/>
      <c r="AP3421" s="50"/>
      <c r="AQ3421" s="50"/>
      <c r="AR3421" s="50"/>
      <c r="AS3421" s="50"/>
      <c r="AT3421" s="50"/>
      <c r="AU3421" s="50"/>
      <c r="AV3421" s="50"/>
      <c r="AW3421" s="50"/>
      <c r="AX3421" s="50">
        <f t="shared" si="1087"/>
        <v>0</v>
      </c>
      <c r="AY3421" s="50"/>
      <c r="AZ3421" s="50">
        <f t="shared" si="1077"/>
        <v>0</v>
      </c>
      <c r="BA3421" s="50">
        <f t="shared" si="1078"/>
        <v>0</v>
      </c>
      <c r="BB3421" s="50">
        <f t="shared" si="1079"/>
        <v>0</v>
      </c>
      <c r="BC3421" s="17">
        <f t="shared" si="1080"/>
        <v>19826</v>
      </c>
      <c r="BD3421" s="50">
        <f t="shared" si="1081"/>
        <v>0</v>
      </c>
      <c r="BE3421" s="50">
        <f t="shared" si="1082"/>
        <v>0</v>
      </c>
      <c r="BF3421" s="50">
        <f t="shared" si="1088"/>
        <v>0</v>
      </c>
      <c r="BG3421" s="50"/>
      <c r="BH3421" s="17">
        <f t="shared" si="1083"/>
        <v>0</v>
      </c>
      <c r="BI3421" s="17">
        <f t="shared" si="1091"/>
        <v>3421</v>
      </c>
      <c r="BJ3421" s="17">
        <f t="shared" si="1089"/>
        <v>3421</v>
      </c>
      <c r="BK3421" s="150">
        <f t="shared" si="1090"/>
        <v>30107</v>
      </c>
      <c r="BL3421" s="50" t="e">
        <f t="shared" ca="1" si="1084"/>
        <v>#NAME?</v>
      </c>
      <c r="BM3421" s="50" t="e">
        <f t="shared" ca="1" si="1085"/>
        <v>#NAME?</v>
      </c>
      <c r="BN3421" s="50" t="e">
        <f t="shared" ca="1" si="1086"/>
        <v>#NAME?</v>
      </c>
    </row>
    <row r="3422" spans="1:66" x14ac:dyDescent="0.35">
      <c r="A3422" s="48">
        <v>30108</v>
      </c>
      <c r="B3422" s="17">
        <v>1982</v>
      </c>
      <c r="C3422" s="17">
        <v>6</v>
      </c>
      <c r="D3422" s="17">
        <v>157</v>
      </c>
      <c r="E3422" s="17">
        <v>6</v>
      </c>
      <c r="F3422" s="17">
        <v>1</v>
      </c>
      <c r="G3422" s="50">
        <v>1.8</v>
      </c>
      <c r="H3422" s="32">
        <v>2.379634206462669</v>
      </c>
      <c r="I3422" s="50">
        <v>25</v>
      </c>
      <c r="J3422" s="13">
        <v>7.8</v>
      </c>
      <c r="K3422" s="13">
        <f t="shared" si="1072"/>
        <v>7.8</v>
      </c>
      <c r="L3422" s="13">
        <f t="shared" si="1073"/>
        <v>2.0999999999999996</v>
      </c>
      <c r="M3422" s="13" t="e">
        <f ca="1">CalcTable[[#This Row],[IWC]]-AE3421</f>
        <v>#NAME?</v>
      </c>
      <c r="N3422" s="13" t="e">
        <f ca="1">IF(CalcTable[[#This Row],[Day of Year]]&lt;123,FCAP,AE3421)</f>
        <v>#NAME?</v>
      </c>
      <c r="O3422" s="17" t="e">
        <f ca="1">IF(IRR_DRIP,5,COUNTIF('IDET Wind Values'!C3406:G3406,"&lt;="&amp;IRR_MAXWIND))</f>
        <v>#NAME?</v>
      </c>
      <c r="P3422" s="13" t="e">
        <f ca="1">CalcTable[[#This Row],[ET_o]]*KL</f>
        <v>#NAME?</v>
      </c>
      <c r="Q3422" s="13" t="e">
        <f ca="1">IF(WILTPT&lt;=0,1,MAX(0,MIN(1,(CalcTable[[#This Row],[IWC]]-WILTPT)/(MAD-WILTPT))))</f>
        <v>#NAME?</v>
      </c>
      <c r="R3422" s="13" t="e">
        <f ca="1">CalcTable[[#This Row],[ETMult]]*CalcTable[[#This Row],[ETb]]</f>
        <v>#NAME?</v>
      </c>
      <c r="S3422" s="13" t="b">
        <f>INDEX(IRR_LIST,CalcTable[[#This Row],[Day of Week]]+1)</f>
        <v>1</v>
      </c>
      <c r="T3422" s="13">
        <f t="shared" ca="1" si="1074"/>
        <v>10.399999999999999</v>
      </c>
      <c r="U3422" s="13" t="b">
        <f ca="1">IF(CalcTable[[#This Row],[IrrPrecip]]&gt;=IC_MM,FALSE,TRUE)</f>
        <v>0</v>
      </c>
      <c r="V3422" s="13" t="b">
        <f t="shared" si="1075"/>
        <v>0</v>
      </c>
      <c r="W3422" s="13" t="e">
        <f ca="1">IF(AND(IRR_DRIP=FALSE,CalcTable[[#This Row],[IrrHours]]&lt;=0),FALSE,TRUE)</f>
        <v>#NAME?</v>
      </c>
      <c r="X3422" s="13" t="e">
        <f ca="1">AND(CalcTable[[#This Row],[IrrDay]],CalcTable[[#This Row],[IrrRain]],CalcTable[[#This Row],[IrrWarm]],CalcTable[[#This Row],[IrrWindy]])</f>
        <v>#NAME?</v>
      </c>
      <c r="Y3422" s="13" t="e">
        <f t="shared" ca="1" si="1076"/>
        <v>#NAME?</v>
      </c>
      <c r="Z3422" s="13" t="e">
        <f ca="1">CalcTable[[#This Row],[IrrHours]]/5</f>
        <v>#NAME?</v>
      </c>
      <c r="AA3422" s="13" t="e">
        <f ca="1">IF(CalcTable[[#This Row],[IrrFlag]]=FALSE,0,MAX(0,CalcTable[[#This Row],[VolRednWind]]*(FCAP*IRR_TARGET-CalcTable[[#This Row],[IWC]])))</f>
        <v>#NAME?</v>
      </c>
      <c r="AB3422" s="13" t="e">
        <f ca="1">CalcTable[[#This Row],[IWC]]+CalcTable[[#This Row],[Eff Precip]]+CalcTable[[#This Row],[IrrAmt]]-CalcTable[[#This Row],[AET]]</f>
        <v>#NAME?</v>
      </c>
      <c r="AC3422" s="13" t="e">
        <f ca="1">IF(CalcTable[[#This Row],[PWC]]&gt;FCAP,MIN(24*PERC,MIN(SAT,CalcTable[[#This Row],[PWC]])-FCAP),0)</f>
        <v>#NAME?</v>
      </c>
      <c r="AD3422" s="13" t="e">
        <f ca="1">IF(CalcTable[[#This Row],[PWC]]&gt;SAT,CalcTable[[#This Row],[PWC]]-SAT,0)</f>
        <v>#NAME?</v>
      </c>
      <c r="AE3422" s="13" t="e">
        <f ca="1">CalcTable[[#This Row],[PWC]]-CalcTable[[#This Row],[PercAmt]]-CalcTable[[#This Row],[Runoff]]</f>
        <v>#NAME?</v>
      </c>
      <c r="AF3422" s="13" t="e">
        <f ca="1">CalcTable[[#This Row],[IrrAmt]]/1000*CUR_IRR_AREA*10000/IRR_EFF</f>
        <v>#NAME?</v>
      </c>
      <c r="AG3422" s="147"/>
      <c r="AH3422" s="13"/>
      <c r="AI3422" s="50">
        <v>0</v>
      </c>
      <c r="AJ3422" s="50">
        <v>0</v>
      </c>
      <c r="AK3422" s="50">
        <v>0</v>
      </c>
      <c r="AL3422" s="50">
        <v>0</v>
      </c>
      <c r="AM3422" s="50"/>
      <c r="AN3422" s="50"/>
      <c r="AO3422" s="50"/>
      <c r="AP3422" s="50"/>
      <c r="AQ3422" s="50"/>
      <c r="AR3422" s="50"/>
      <c r="AS3422" s="50"/>
      <c r="AT3422" s="50"/>
      <c r="AU3422" s="50"/>
      <c r="AV3422" s="50"/>
      <c r="AW3422" s="50"/>
      <c r="AX3422" s="50">
        <f t="shared" si="1087"/>
        <v>0</v>
      </c>
      <c r="AY3422" s="50"/>
      <c r="AZ3422" s="50">
        <f t="shared" si="1077"/>
        <v>0</v>
      </c>
      <c r="BA3422" s="50">
        <f t="shared" si="1078"/>
        <v>0</v>
      </c>
      <c r="BB3422" s="50">
        <f t="shared" si="1079"/>
        <v>0</v>
      </c>
      <c r="BC3422" s="17">
        <f t="shared" si="1080"/>
        <v>19826</v>
      </c>
      <c r="BD3422" s="50">
        <f t="shared" si="1081"/>
        <v>0</v>
      </c>
      <c r="BE3422" s="50">
        <f t="shared" si="1082"/>
        <v>0</v>
      </c>
      <c r="BF3422" s="50">
        <f t="shared" si="1088"/>
        <v>0</v>
      </c>
      <c r="BG3422" s="50"/>
      <c r="BH3422" s="17">
        <f t="shared" si="1083"/>
        <v>0</v>
      </c>
      <c r="BI3422" s="17">
        <f t="shared" si="1091"/>
        <v>3422</v>
      </c>
      <c r="BJ3422" s="17">
        <f t="shared" si="1089"/>
        <v>3422</v>
      </c>
      <c r="BK3422" s="150">
        <f t="shared" si="1090"/>
        <v>30108</v>
      </c>
      <c r="BL3422" s="50" t="e">
        <f t="shared" ca="1" si="1084"/>
        <v>#NAME?</v>
      </c>
      <c r="BM3422" s="50" t="e">
        <f t="shared" ca="1" si="1085"/>
        <v>#NAME?</v>
      </c>
      <c r="BN3422" s="50" t="e">
        <f t="shared" ca="1" si="1086"/>
        <v>#NAME?</v>
      </c>
    </row>
    <row r="3423" spans="1:66" x14ac:dyDescent="0.35">
      <c r="A3423" s="48">
        <v>30109</v>
      </c>
      <c r="B3423" s="17">
        <v>1982</v>
      </c>
      <c r="C3423" s="17">
        <v>6</v>
      </c>
      <c r="D3423" s="17">
        <v>158</v>
      </c>
      <c r="E3423" s="17">
        <v>7</v>
      </c>
      <c r="F3423" s="17">
        <v>2</v>
      </c>
      <c r="G3423" s="50">
        <v>2.4</v>
      </c>
      <c r="H3423" s="32">
        <v>2.2208471252254203</v>
      </c>
      <c r="I3423" s="50">
        <v>10</v>
      </c>
      <c r="J3423" s="13">
        <v>1.6</v>
      </c>
      <c r="K3423" s="13">
        <f t="shared" si="1072"/>
        <v>1.6</v>
      </c>
      <c r="L3423" s="13">
        <f t="shared" si="1073"/>
        <v>0</v>
      </c>
      <c r="M3423" s="13" t="e">
        <f ca="1">CalcTable[[#This Row],[IWC]]-AE3422</f>
        <v>#NAME?</v>
      </c>
      <c r="N3423" s="13" t="e">
        <f ca="1">IF(CalcTable[[#This Row],[Day of Year]]&lt;123,FCAP,AE3422)</f>
        <v>#NAME?</v>
      </c>
      <c r="O3423" s="17" t="e">
        <f ca="1">IF(IRR_DRIP,5,COUNTIF('IDET Wind Values'!C3407:G3407,"&lt;="&amp;IRR_MAXWIND))</f>
        <v>#NAME?</v>
      </c>
      <c r="P3423" s="13" t="e">
        <f ca="1">CalcTable[[#This Row],[ET_o]]*KL</f>
        <v>#NAME?</v>
      </c>
      <c r="Q3423" s="13" t="e">
        <f ca="1">IF(WILTPT&lt;=0,1,MAX(0,MIN(1,(CalcTable[[#This Row],[IWC]]-WILTPT)/(MAD-WILTPT))))</f>
        <v>#NAME?</v>
      </c>
      <c r="R3423" s="13" t="e">
        <f ca="1">CalcTable[[#This Row],[ETMult]]*CalcTable[[#This Row],[ETb]]</f>
        <v>#NAME?</v>
      </c>
      <c r="S3423" s="13" t="b">
        <f>INDEX(IRR_LIST,CalcTable[[#This Row],[Day of Week]]+1)</f>
        <v>0</v>
      </c>
      <c r="T3423" s="13">
        <f t="shared" ca="1" si="1074"/>
        <v>15.399999999999999</v>
      </c>
      <c r="U3423" s="13" t="b">
        <f ca="1">IF(CalcTable[[#This Row],[IrrPrecip]]&gt;=IC_MM,FALSE,TRUE)</f>
        <v>0</v>
      </c>
      <c r="V3423" s="13" t="b">
        <f t="shared" si="1075"/>
        <v>0</v>
      </c>
      <c r="W3423" s="13" t="e">
        <f ca="1">IF(AND(IRR_DRIP=FALSE,CalcTable[[#This Row],[IrrHours]]&lt;=0),FALSE,TRUE)</f>
        <v>#NAME?</v>
      </c>
      <c r="X3423" s="13" t="e">
        <f ca="1">AND(CalcTable[[#This Row],[IrrDay]],CalcTable[[#This Row],[IrrRain]],CalcTable[[#This Row],[IrrWarm]],CalcTable[[#This Row],[IrrWindy]])</f>
        <v>#NAME?</v>
      </c>
      <c r="Y3423" s="13" t="e">
        <f t="shared" ca="1" si="1076"/>
        <v>#NAME?</v>
      </c>
      <c r="Z3423" s="13" t="e">
        <f ca="1">CalcTable[[#This Row],[IrrHours]]/5</f>
        <v>#NAME?</v>
      </c>
      <c r="AA3423" s="13" t="e">
        <f ca="1">IF(CalcTable[[#This Row],[IrrFlag]]=FALSE,0,MAX(0,CalcTable[[#This Row],[VolRednWind]]*(FCAP*IRR_TARGET-CalcTable[[#This Row],[IWC]])))</f>
        <v>#NAME?</v>
      </c>
      <c r="AB3423" s="13" t="e">
        <f ca="1">CalcTable[[#This Row],[IWC]]+CalcTable[[#This Row],[Eff Precip]]+CalcTable[[#This Row],[IrrAmt]]-CalcTable[[#This Row],[AET]]</f>
        <v>#NAME?</v>
      </c>
      <c r="AC3423" s="13" t="e">
        <f ca="1">IF(CalcTable[[#This Row],[PWC]]&gt;FCAP,MIN(24*PERC,MIN(SAT,CalcTable[[#This Row],[PWC]])-FCAP),0)</f>
        <v>#NAME?</v>
      </c>
      <c r="AD3423" s="13" t="e">
        <f ca="1">IF(CalcTable[[#This Row],[PWC]]&gt;SAT,CalcTable[[#This Row],[PWC]]-SAT,0)</f>
        <v>#NAME?</v>
      </c>
      <c r="AE3423" s="13" t="e">
        <f ca="1">CalcTable[[#This Row],[PWC]]-CalcTable[[#This Row],[PercAmt]]-CalcTable[[#This Row],[Runoff]]</f>
        <v>#NAME?</v>
      </c>
      <c r="AF3423" s="13" t="e">
        <f ca="1">CalcTable[[#This Row],[IrrAmt]]/1000*CUR_IRR_AREA*10000/IRR_EFF</f>
        <v>#NAME?</v>
      </c>
      <c r="AG3423" s="147"/>
      <c r="AH3423" s="13"/>
      <c r="AI3423" s="50">
        <v>0</v>
      </c>
      <c r="AJ3423" s="50">
        <v>0</v>
      </c>
      <c r="AK3423" s="50">
        <v>0</v>
      </c>
      <c r="AL3423" s="50">
        <v>0</v>
      </c>
      <c r="AM3423" s="50"/>
      <c r="AN3423" s="50"/>
      <c r="AO3423" s="50"/>
      <c r="AP3423" s="50"/>
      <c r="AQ3423" s="50"/>
      <c r="AR3423" s="50"/>
      <c r="AS3423" s="50"/>
      <c r="AT3423" s="50"/>
      <c r="AU3423" s="50"/>
      <c r="AV3423" s="50"/>
      <c r="AW3423" s="50"/>
      <c r="AX3423" s="50">
        <f t="shared" si="1087"/>
        <v>0</v>
      </c>
      <c r="AY3423" s="50"/>
      <c r="AZ3423" s="50">
        <f t="shared" si="1077"/>
        <v>0</v>
      </c>
      <c r="BA3423" s="50">
        <f t="shared" si="1078"/>
        <v>0</v>
      </c>
      <c r="BB3423" s="50">
        <f t="shared" si="1079"/>
        <v>0</v>
      </c>
      <c r="BC3423" s="17">
        <f t="shared" si="1080"/>
        <v>19826</v>
      </c>
      <c r="BD3423" s="50">
        <f t="shared" si="1081"/>
        <v>0</v>
      </c>
      <c r="BE3423" s="50">
        <f t="shared" si="1082"/>
        <v>0</v>
      </c>
      <c r="BF3423" s="50">
        <f t="shared" si="1088"/>
        <v>0</v>
      </c>
      <c r="BG3423" s="50"/>
      <c r="BH3423" s="17">
        <f t="shared" si="1083"/>
        <v>0</v>
      </c>
      <c r="BI3423" s="17">
        <f t="shared" si="1091"/>
        <v>3423</v>
      </c>
      <c r="BJ3423" s="17">
        <f t="shared" si="1089"/>
        <v>3423</v>
      </c>
      <c r="BK3423" s="150">
        <f t="shared" si="1090"/>
        <v>30109</v>
      </c>
      <c r="BL3423" s="50" t="e">
        <f t="shared" ca="1" si="1084"/>
        <v>#NAME?</v>
      </c>
      <c r="BM3423" s="50" t="e">
        <f t="shared" ca="1" si="1085"/>
        <v>#NAME?</v>
      </c>
      <c r="BN3423" s="50" t="e">
        <f t="shared" ca="1" si="1086"/>
        <v>#NAME?</v>
      </c>
    </row>
    <row r="3424" spans="1:66" x14ac:dyDescent="0.35">
      <c r="A3424" s="48">
        <v>30110</v>
      </c>
      <c r="B3424" s="17">
        <v>1982</v>
      </c>
      <c r="C3424" s="17">
        <v>6</v>
      </c>
      <c r="D3424" s="17">
        <v>159</v>
      </c>
      <c r="E3424" s="17">
        <v>8</v>
      </c>
      <c r="F3424" s="17">
        <v>3</v>
      </c>
      <c r="G3424" s="50">
        <v>1.9</v>
      </c>
      <c r="H3424" s="32">
        <v>4.5568766312622353</v>
      </c>
      <c r="I3424" s="50">
        <v>4.833333333333333</v>
      </c>
      <c r="J3424" s="13">
        <v>0.2</v>
      </c>
      <c r="K3424" s="13">
        <f t="shared" si="1072"/>
        <v>0.2</v>
      </c>
      <c r="L3424" s="13">
        <f t="shared" si="1073"/>
        <v>0</v>
      </c>
      <c r="M3424" s="13" t="e">
        <f ca="1">CalcTable[[#This Row],[IWC]]-AE3423</f>
        <v>#NAME?</v>
      </c>
      <c r="N3424" s="13" t="e">
        <f ca="1">IF(CalcTable[[#This Row],[Day of Year]]&lt;123,FCAP,AE3423)</f>
        <v>#NAME?</v>
      </c>
      <c r="O3424" s="17" t="e">
        <f ca="1">IF(IRR_DRIP,5,COUNTIF('IDET Wind Values'!C3408:G3408,"&lt;="&amp;IRR_MAXWIND))</f>
        <v>#NAME?</v>
      </c>
      <c r="P3424" s="13" t="e">
        <f ca="1">CalcTable[[#This Row],[ET_o]]*KL</f>
        <v>#NAME?</v>
      </c>
      <c r="Q3424" s="13" t="e">
        <f ca="1">IF(WILTPT&lt;=0,1,MAX(0,MIN(1,(CalcTable[[#This Row],[IWC]]-WILTPT)/(MAD-WILTPT))))</f>
        <v>#NAME?</v>
      </c>
      <c r="R3424" s="13" t="e">
        <f ca="1">CalcTable[[#This Row],[ETMult]]*CalcTable[[#This Row],[ETb]]</f>
        <v>#NAME?</v>
      </c>
      <c r="S3424" s="13" t="b">
        <f>INDEX(IRR_LIST,CalcTable[[#This Row],[Day of Week]]+1)</f>
        <v>1</v>
      </c>
      <c r="T3424" s="13">
        <f t="shared" ca="1" si="1074"/>
        <v>9.4</v>
      </c>
      <c r="U3424" s="13" t="b">
        <f ca="1">IF(CalcTable[[#This Row],[IrrPrecip]]&gt;=IC_MM,FALSE,TRUE)</f>
        <v>1</v>
      </c>
      <c r="V3424" s="13" t="b">
        <f t="shared" si="1075"/>
        <v>1</v>
      </c>
      <c r="W3424" s="13" t="e">
        <f ca="1">IF(AND(IRR_DRIP=FALSE,CalcTable[[#This Row],[IrrHours]]&lt;=0),FALSE,TRUE)</f>
        <v>#NAME?</v>
      </c>
      <c r="X3424" s="13" t="e">
        <f ca="1">AND(CalcTable[[#This Row],[IrrDay]],CalcTable[[#This Row],[IrrRain]],CalcTable[[#This Row],[IrrWarm]],CalcTable[[#This Row],[IrrWindy]])</f>
        <v>#NAME?</v>
      </c>
      <c r="Y3424" s="13" t="e">
        <f t="shared" ca="1" si="1076"/>
        <v>#NAME?</v>
      </c>
      <c r="Z3424" s="13" t="e">
        <f ca="1">CalcTable[[#This Row],[IrrHours]]/5</f>
        <v>#NAME?</v>
      </c>
      <c r="AA3424" s="13" t="e">
        <f ca="1">IF(CalcTable[[#This Row],[IrrFlag]]=FALSE,0,MAX(0,CalcTable[[#This Row],[VolRednWind]]*(FCAP*IRR_TARGET-CalcTable[[#This Row],[IWC]])))</f>
        <v>#NAME?</v>
      </c>
      <c r="AB3424" s="13" t="e">
        <f ca="1">CalcTable[[#This Row],[IWC]]+CalcTable[[#This Row],[Eff Precip]]+CalcTable[[#This Row],[IrrAmt]]-CalcTable[[#This Row],[AET]]</f>
        <v>#NAME?</v>
      </c>
      <c r="AC3424" s="13" t="e">
        <f ca="1">IF(CalcTable[[#This Row],[PWC]]&gt;FCAP,MIN(24*PERC,MIN(SAT,CalcTable[[#This Row],[PWC]])-FCAP),0)</f>
        <v>#NAME?</v>
      </c>
      <c r="AD3424" s="13" t="e">
        <f ca="1">IF(CalcTable[[#This Row],[PWC]]&gt;SAT,CalcTable[[#This Row],[PWC]]-SAT,0)</f>
        <v>#NAME?</v>
      </c>
      <c r="AE3424" s="13" t="e">
        <f ca="1">CalcTable[[#This Row],[PWC]]-CalcTable[[#This Row],[PercAmt]]-CalcTable[[#This Row],[Runoff]]</f>
        <v>#NAME?</v>
      </c>
      <c r="AF3424" s="13" t="e">
        <f ca="1">CalcTable[[#This Row],[IrrAmt]]/1000*CUR_IRR_AREA*10000/IRR_EFF</f>
        <v>#NAME?</v>
      </c>
      <c r="AG3424" s="147"/>
      <c r="AH3424" s="13"/>
      <c r="AI3424" s="50">
        <v>3.4270317684260974</v>
      </c>
      <c r="AJ3424" s="50">
        <v>4.7902317684260964</v>
      </c>
      <c r="AK3424" s="50">
        <v>0</v>
      </c>
      <c r="AL3424" s="50">
        <v>0</v>
      </c>
      <c r="AM3424" s="50"/>
      <c r="AN3424" s="50"/>
      <c r="AO3424" s="50"/>
      <c r="AP3424" s="50"/>
      <c r="AQ3424" s="50"/>
      <c r="AR3424" s="50"/>
      <c r="AS3424" s="50"/>
      <c r="AT3424" s="50"/>
      <c r="AU3424" s="50"/>
      <c r="AV3424" s="50"/>
      <c r="AW3424" s="50"/>
      <c r="AX3424" s="50">
        <f t="shared" si="1087"/>
        <v>8.2172635368521938</v>
      </c>
      <c r="AY3424" s="50"/>
      <c r="AZ3424" s="50">
        <f t="shared" si="1077"/>
        <v>190.77659781074826</v>
      </c>
      <c r="BA3424" s="50">
        <f t="shared" si="1078"/>
        <v>309.17643676190289</v>
      </c>
      <c r="BB3424" s="50">
        <f t="shared" si="1079"/>
        <v>319.9767077835034</v>
      </c>
      <c r="BC3424" s="17">
        <f t="shared" si="1080"/>
        <v>19826</v>
      </c>
      <c r="BD3424" s="50">
        <f t="shared" si="1081"/>
        <v>8.2172635368521938</v>
      </c>
      <c r="BE3424" s="50">
        <f t="shared" si="1082"/>
        <v>190.77659781074826</v>
      </c>
      <c r="BF3424" s="50">
        <f t="shared" si="1088"/>
        <v>312.04978167292194</v>
      </c>
      <c r="BG3424" s="50"/>
      <c r="BH3424" s="17">
        <f t="shared" si="1083"/>
        <v>0</v>
      </c>
      <c r="BI3424" s="17">
        <f t="shared" si="1091"/>
        <v>3424</v>
      </c>
      <c r="BJ3424" s="17">
        <f t="shared" si="1089"/>
        <v>3424</v>
      </c>
      <c r="BK3424" s="150">
        <f t="shared" si="1090"/>
        <v>30110</v>
      </c>
      <c r="BL3424" s="50" t="e">
        <f t="shared" ca="1" si="1084"/>
        <v>#NAME?</v>
      </c>
      <c r="BM3424" s="50" t="e">
        <f t="shared" ca="1" si="1085"/>
        <v>#NAME?</v>
      </c>
      <c r="BN3424" s="50" t="e">
        <f t="shared" ca="1" si="1086"/>
        <v>#NAME?</v>
      </c>
    </row>
    <row r="3425" spans="1:66" x14ac:dyDescent="0.35">
      <c r="A3425" s="48">
        <v>30111</v>
      </c>
      <c r="B3425" s="17">
        <v>1982</v>
      </c>
      <c r="C3425" s="17">
        <v>6</v>
      </c>
      <c r="D3425" s="17">
        <v>160</v>
      </c>
      <c r="E3425" s="17">
        <v>9</v>
      </c>
      <c r="F3425" s="17">
        <v>4</v>
      </c>
      <c r="G3425" s="50">
        <v>8</v>
      </c>
      <c r="H3425" s="32">
        <v>3.588938908500324</v>
      </c>
      <c r="I3425" s="50">
        <v>10.333333333333334</v>
      </c>
      <c r="J3425" s="13">
        <v>0.6</v>
      </c>
      <c r="K3425" s="13">
        <f t="shared" si="1072"/>
        <v>0.6</v>
      </c>
      <c r="L3425" s="13">
        <f t="shared" si="1073"/>
        <v>0</v>
      </c>
      <c r="M3425" s="13" t="e">
        <f ca="1">CalcTable[[#This Row],[IWC]]-AE3424</f>
        <v>#NAME?</v>
      </c>
      <c r="N3425" s="13" t="e">
        <f ca="1">IF(CalcTable[[#This Row],[Day of Year]]&lt;123,FCAP,AE3424)</f>
        <v>#NAME?</v>
      </c>
      <c r="O3425" s="17" t="e">
        <f ca="1">IF(IRR_DRIP,5,COUNTIF('IDET Wind Values'!C3409:G3409,"&lt;="&amp;IRR_MAXWIND))</f>
        <v>#NAME?</v>
      </c>
      <c r="P3425" s="13" t="e">
        <f ca="1">CalcTable[[#This Row],[ET_o]]*KL</f>
        <v>#NAME?</v>
      </c>
      <c r="Q3425" s="13" t="e">
        <f ca="1">IF(WILTPT&lt;=0,1,MAX(0,MIN(1,(CalcTable[[#This Row],[IWC]]-WILTPT)/(MAD-WILTPT))))</f>
        <v>#NAME?</v>
      </c>
      <c r="R3425" s="13" t="e">
        <f ca="1">CalcTable[[#This Row],[ETMult]]*CalcTable[[#This Row],[ETb]]</f>
        <v>#NAME?</v>
      </c>
      <c r="S3425" s="13" t="b">
        <f>INDEX(IRR_LIST,CalcTable[[#This Row],[Day of Week]]+1)</f>
        <v>0</v>
      </c>
      <c r="T3425" s="13">
        <f t="shared" ca="1" si="1074"/>
        <v>1.8</v>
      </c>
      <c r="U3425" s="13" t="b">
        <f ca="1">IF(CalcTable[[#This Row],[IrrPrecip]]&gt;=IC_MM,FALSE,TRUE)</f>
        <v>1</v>
      </c>
      <c r="V3425" s="13" t="b">
        <f t="shared" si="1075"/>
        <v>1</v>
      </c>
      <c r="W3425" s="13" t="e">
        <f ca="1">IF(AND(IRR_DRIP=FALSE,CalcTable[[#This Row],[IrrHours]]&lt;=0),FALSE,TRUE)</f>
        <v>#NAME?</v>
      </c>
      <c r="X3425" s="13" t="e">
        <f ca="1">AND(CalcTable[[#This Row],[IrrDay]],CalcTable[[#This Row],[IrrRain]],CalcTable[[#This Row],[IrrWarm]],CalcTable[[#This Row],[IrrWindy]])</f>
        <v>#NAME?</v>
      </c>
      <c r="Y3425" s="13" t="e">
        <f t="shared" ca="1" si="1076"/>
        <v>#NAME?</v>
      </c>
      <c r="Z3425" s="13" t="e">
        <f ca="1">CalcTable[[#This Row],[IrrHours]]/5</f>
        <v>#NAME?</v>
      </c>
      <c r="AA3425" s="13" t="e">
        <f ca="1">IF(CalcTable[[#This Row],[IrrFlag]]=FALSE,0,MAX(0,CalcTable[[#This Row],[VolRednWind]]*(FCAP*IRR_TARGET-CalcTable[[#This Row],[IWC]])))</f>
        <v>#NAME?</v>
      </c>
      <c r="AB3425" s="13" t="e">
        <f ca="1">CalcTable[[#This Row],[IWC]]+CalcTable[[#This Row],[Eff Precip]]+CalcTable[[#This Row],[IrrAmt]]-CalcTable[[#This Row],[AET]]</f>
        <v>#NAME?</v>
      </c>
      <c r="AC3425" s="13" t="e">
        <f ca="1">IF(CalcTable[[#This Row],[PWC]]&gt;FCAP,MIN(24*PERC,MIN(SAT,CalcTable[[#This Row],[PWC]])-FCAP),0)</f>
        <v>#NAME?</v>
      </c>
      <c r="AD3425" s="13" t="e">
        <f ca="1">IF(CalcTable[[#This Row],[PWC]]&gt;SAT,CalcTable[[#This Row],[PWC]]-SAT,0)</f>
        <v>#NAME?</v>
      </c>
      <c r="AE3425" s="13" t="e">
        <f ca="1">CalcTable[[#This Row],[PWC]]-CalcTable[[#This Row],[PercAmt]]-CalcTable[[#This Row],[Runoff]]</f>
        <v>#NAME?</v>
      </c>
      <c r="AF3425" s="13" t="e">
        <f ca="1">CalcTable[[#This Row],[IrrAmt]]/1000*CUR_IRR_AREA*10000/IRR_EFF</f>
        <v>#NAME?</v>
      </c>
      <c r="AG3425" s="147"/>
      <c r="AH3425" s="13"/>
      <c r="AI3425" s="50">
        <v>0</v>
      </c>
      <c r="AJ3425" s="50">
        <v>0</v>
      </c>
      <c r="AK3425" s="50">
        <v>6.424909968016256</v>
      </c>
      <c r="AL3425" s="50">
        <v>10.13954157306755</v>
      </c>
      <c r="AM3425" s="50"/>
      <c r="AN3425" s="50"/>
      <c r="AO3425" s="50"/>
      <c r="AP3425" s="50"/>
      <c r="AQ3425" s="50"/>
      <c r="AR3425" s="50"/>
      <c r="AS3425" s="50"/>
      <c r="AT3425" s="50"/>
      <c r="AU3425" s="50"/>
      <c r="AV3425" s="50"/>
      <c r="AW3425" s="50"/>
      <c r="AX3425" s="50">
        <f t="shared" si="1087"/>
        <v>16.564451541083805</v>
      </c>
      <c r="AY3425" s="50"/>
      <c r="AZ3425" s="50">
        <f t="shared" si="1077"/>
        <v>391.65856567421991</v>
      </c>
      <c r="BA3425" s="50">
        <f t="shared" si="1078"/>
        <v>603.02985508570373</v>
      </c>
      <c r="BB3425" s="50">
        <f t="shared" si="1079"/>
        <v>621.68026297495226</v>
      </c>
      <c r="BC3425" s="17">
        <f t="shared" si="1080"/>
        <v>19826</v>
      </c>
      <c r="BD3425" s="50">
        <f t="shared" si="1081"/>
        <v>16.564451541083805</v>
      </c>
      <c r="BE3425" s="50">
        <f t="shared" si="1082"/>
        <v>391.65856567421991</v>
      </c>
      <c r="BF3425" s="50">
        <f t="shared" si="1088"/>
        <v>640.62873178087693</v>
      </c>
      <c r="BG3425" s="50"/>
      <c r="BH3425" s="17">
        <f t="shared" si="1083"/>
        <v>0</v>
      </c>
      <c r="BI3425" s="17">
        <f t="shared" si="1091"/>
        <v>3425</v>
      </c>
      <c r="BJ3425" s="17">
        <f t="shared" si="1089"/>
        <v>3425</v>
      </c>
      <c r="BK3425" s="150">
        <f t="shared" si="1090"/>
        <v>30111</v>
      </c>
      <c r="BL3425" s="50" t="e">
        <f t="shared" ca="1" si="1084"/>
        <v>#NAME?</v>
      </c>
      <c r="BM3425" s="50" t="e">
        <f t="shared" ca="1" si="1085"/>
        <v>#NAME?</v>
      </c>
      <c r="BN3425" s="50" t="e">
        <f t="shared" ca="1" si="1086"/>
        <v>#NAME?</v>
      </c>
    </row>
    <row r="3426" spans="1:66" x14ac:dyDescent="0.35">
      <c r="A3426" s="48">
        <v>30112</v>
      </c>
      <c r="B3426" s="17">
        <v>1982</v>
      </c>
      <c r="C3426" s="17">
        <v>6</v>
      </c>
      <c r="D3426" s="17">
        <v>161</v>
      </c>
      <c r="E3426" s="17">
        <v>10</v>
      </c>
      <c r="F3426" s="17">
        <v>5</v>
      </c>
      <c r="G3426" s="50">
        <v>7</v>
      </c>
      <c r="H3426" s="32">
        <v>4.4129428602581999</v>
      </c>
      <c r="I3426" s="50">
        <v>7.333333333333333</v>
      </c>
      <c r="J3426" s="13">
        <v>0</v>
      </c>
      <c r="K3426" s="13">
        <f t="shared" si="1072"/>
        <v>0</v>
      </c>
      <c r="L3426" s="13">
        <f t="shared" si="1073"/>
        <v>0</v>
      </c>
      <c r="M3426" s="13" t="e">
        <f ca="1">CalcTable[[#This Row],[IWC]]-AE3425</f>
        <v>#NAME?</v>
      </c>
      <c r="N3426" s="13" t="e">
        <f ca="1">IF(CalcTable[[#This Row],[Day of Year]]&lt;123,FCAP,AE3425)</f>
        <v>#NAME?</v>
      </c>
      <c r="O3426" s="17" t="e">
        <f ca="1">IF(IRR_DRIP,5,COUNTIF('IDET Wind Values'!C3410:G3410,"&lt;="&amp;IRR_MAXWIND))</f>
        <v>#NAME?</v>
      </c>
      <c r="P3426" s="13" t="e">
        <f ca="1">CalcTable[[#This Row],[ET_o]]*KL</f>
        <v>#NAME?</v>
      </c>
      <c r="Q3426" s="13" t="e">
        <f ca="1">IF(WILTPT&lt;=0,1,MAX(0,MIN(1,(CalcTable[[#This Row],[IWC]]-WILTPT)/(MAD-WILTPT))))</f>
        <v>#NAME?</v>
      </c>
      <c r="R3426" s="13" t="e">
        <f ca="1">CalcTable[[#This Row],[ETMult]]*CalcTable[[#This Row],[ETb]]</f>
        <v>#NAME?</v>
      </c>
      <c r="S3426" s="13" t="b">
        <f>INDEX(IRR_LIST,CalcTable[[#This Row],[Day of Week]]+1)</f>
        <v>1</v>
      </c>
      <c r="T3426" s="13">
        <f t="shared" ca="1" si="1074"/>
        <v>0.8</v>
      </c>
      <c r="U3426" s="13" t="b">
        <f ca="1">IF(CalcTable[[#This Row],[IrrPrecip]]&gt;=IC_MM,FALSE,TRUE)</f>
        <v>1</v>
      </c>
      <c r="V3426" s="13" t="b">
        <f t="shared" si="1075"/>
        <v>1</v>
      </c>
      <c r="W3426" s="13" t="e">
        <f ca="1">IF(AND(IRR_DRIP=FALSE,CalcTable[[#This Row],[IrrHours]]&lt;=0),FALSE,TRUE)</f>
        <v>#NAME?</v>
      </c>
      <c r="X3426" s="13" t="e">
        <f ca="1">AND(CalcTable[[#This Row],[IrrDay]],CalcTable[[#This Row],[IrrRain]],CalcTable[[#This Row],[IrrWarm]],CalcTable[[#This Row],[IrrWindy]])</f>
        <v>#NAME?</v>
      </c>
      <c r="Y3426" s="13" t="e">
        <f t="shared" ca="1" si="1076"/>
        <v>#NAME?</v>
      </c>
      <c r="Z3426" s="13" t="e">
        <f ca="1">CalcTable[[#This Row],[IrrHours]]/5</f>
        <v>#NAME?</v>
      </c>
      <c r="AA3426" s="13" t="e">
        <f ca="1">IF(CalcTable[[#This Row],[IrrFlag]]=FALSE,0,MAX(0,CalcTable[[#This Row],[VolRednWind]]*(FCAP*IRR_TARGET-CalcTable[[#This Row],[IWC]])))</f>
        <v>#NAME?</v>
      </c>
      <c r="AB3426" s="13" t="e">
        <f ca="1">CalcTable[[#This Row],[IWC]]+CalcTable[[#This Row],[Eff Precip]]+CalcTable[[#This Row],[IrrAmt]]-CalcTable[[#This Row],[AET]]</f>
        <v>#NAME?</v>
      </c>
      <c r="AC3426" s="13" t="e">
        <f ca="1">IF(CalcTable[[#This Row],[PWC]]&gt;FCAP,MIN(24*PERC,MIN(SAT,CalcTable[[#This Row],[PWC]])-FCAP),0)</f>
        <v>#NAME?</v>
      </c>
      <c r="AD3426" s="13" t="e">
        <f ca="1">IF(CalcTable[[#This Row],[PWC]]&gt;SAT,CalcTable[[#This Row],[PWC]]-SAT,0)</f>
        <v>#NAME?</v>
      </c>
      <c r="AE3426" s="13" t="e">
        <f ca="1">CalcTable[[#This Row],[PWC]]-CalcTable[[#This Row],[PercAmt]]-CalcTable[[#This Row],[Runoff]]</f>
        <v>#NAME?</v>
      </c>
      <c r="AF3426" s="13" t="e">
        <f ca="1">CalcTable[[#This Row],[IrrAmt]]/1000*CUR_IRR_AREA*10000/IRR_EFF</f>
        <v>#NAME?</v>
      </c>
      <c r="AG3426" s="147"/>
      <c r="AH3426" s="13"/>
      <c r="AI3426" s="50">
        <v>8.6740948243783471</v>
      </c>
      <c r="AJ3426" s="50">
        <v>10.309934824378344</v>
      </c>
      <c r="AK3426" s="50">
        <v>0</v>
      </c>
      <c r="AL3426" s="50">
        <v>0</v>
      </c>
      <c r="AM3426" s="50"/>
      <c r="AN3426" s="50"/>
      <c r="AO3426" s="50"/>
      <c r="AP3426" s="50"/>
      <c r="AQ3426" s="50"/>
      <c r="AR3426" s="50"/>
      <c r="AS3426" s="50"/>
      <c r="AT3426" s="50"/>
      <c r="AU3426" s="50"/>
      <c r="AV3426" s="50"/>
      <c r="AW3426" s="50"/>
      <c r="AX3426" s="50">
        <f t="shared" si="1087"/>
        <v>18.984029648756689</v>
      </c>
      <c r="AY3426" s="50"/>
      <c r="AZ3426" s="50">
        <f t="shared" si="1077"/>
        <v>429.64481227264724</v>
      </c>
      <c r="BA3426" s="50">
        <f t="shared" si="1078"/>
        <v>694.75010526516121</v>
      </c>
      <c r="BB3426" s="50">
        <f t="shared" si="1079"/>
        <v>718.90199198935852</v>
      </c>
      <c r="BC3426" s="17">
        <f t="shared" si="1080"/>
        <v>19826</v>
      </c>
      <c r="BD3426" s="50">
        <f t="shared" si="1081"/>
        <v>18.984029648756689</v>
      </c>
      <c r="BE3426" s="50">
        <f t="shared" si="1082"/>
        <v>429.64481227264724</v>
      </c>
      <c r="BF3426" s="50">
        <f t="shared" si="1088"/>
        <v>702.76213856996264</v>
      </c>
      <c r="BG3426" s="50"/>
      <c r="BH3426" s="17">
        <f t="shared" si="1083"/>
        <v>0</v>
      </c>
      <c r="BI3426" s="17">
        <f t="shared" si="1091"/>
        <v>3426</v>
      </c>
      <c r="BJ3426" s="17">
        <f t="shared" si="1089"/>
        <v>3426</v>
      </c>
      <c r="BK3426" s="150">
        <f t="shared" si="1090"/>
        <v>30112</v>
      </c>
      <c r="BL3426" s="50" t="e">
        <f t="shared" ca="1" si="1084"/>
        <v>#NAME?</v>
      </c>
      <c r="BM3426" s="50" t="e">
        <f t="shared" ca="1" si="1085"/>
        <v>#NAME?</v>
      </c>
      <c r="BN3426" s="50" t="e">
        <f t="shared" ca="1" si="1086"/>
        <v>#NAME?</v>
      </c>
    </row>
    <row r="3427" spans="1:66" x14ac:dyDescent="0.35">
      <c r="A3427" s="48">
        <v>30113</v>
      </c>
      <c r="B3427" s="17">
        <v>1982</v>
      </c>
      <c r="C3427" s="17">
        <v>6</v>
      </c>
      <c r="D3427" s="17">
        <v>162</v>
      </c>
      <c r="E3427" s="17">
        <v>11</v>
      </c>
      <c r="F3427" s="17">
        <v>6</v>
      </c>
      <c r="G3427" s="50">
        <v>6.2</v>
      </c>
      <c r="H3427" s="32">
        <v>4.5954695500948359</v>
      </c>
      <c r="I3427" s="50">
        <v>3.5</v>
      </c>
      <c r="J3427" s="13">
        <v>0</v>
      </c>
      <c r="K3427" s="13">
        <f t="shared" si="1072"/>
        <v>0</v>
      </c>
      <c r="L3427" s="13">
        <f t="shared" si="1073"/>
        <v>0</v>
      </c>
      <c r="M3427" s="13" t="e">
        <f ca="1">CalcTable[[#This Row],[IWC]]-AE3426</f>
        <v>#NAME?</v>
      </c>
      <c r="N3427" s="13" t="e">
        <f ca="1">IF(CalcTable[[#This Row],[Day of Year]]&lt;123,FCAP,AE3426)</f>
        <v>#NAME?</v>
      </c>
      <c r="O3427" s="17" t="e">
        <f ca="1">IF(IRR_DRIP,5,COUNTIF('IDET Wind Values'!C3411:G3411,"&lt;="&amp;IRR_MAXWIND))</f>
        <v>#NAME?</v>
      </c>
      <c r="P3427" s="13" t="e">
        <f ca="1">CalcTable[[#This Row],[ET_o]]*KL</f>
        <v>#NAME?</v>
      </c>
      <c r="Q3427" s="13" t="e">
        <f ca="1">IF(WILTPT&lt;=0,1,MAX(0,MIN(1,(CalcTable[[#This Row],[IWC]]-WILTPT)/(MAD-WILTPT))))</f>
        <v>#NAME?</v>
      </c>
      <c r="R3427" s="13" t="e">
        <f ca="1">CalcTable[[#This Row],[ETMult]]*CalcTable[[#This Row],[ETb]]</f>
        <v>#NAME?</v>
      </c>
      <c r="S3427" s="13" t="b">
        <f>INDEX(IRR_LIST,CalcTable[[#This Row],[Day of Week]]+1)</f>
        <v>0</v>
      </c>
      <c r="T3427" s="13">
        <f t="shared" ca="1" si="1074"/>
        <v>0.6</v>
      </c>
      <c r="U3427" s="13" t="b">
        <f ca="1">IF(CalcTable[[#This Row],[IrrPrecip]]&gt;=IC_MM,FALSE,TRUE)</f>
        <v>1</v>
      </c>
      <c r="V3427" s="13" t="b">
        <f t="shared" si="1075"/>
        <v>1</v>
      </c>
      <c r="W3427" s="13" t="e">
        <f ca="1">IF(AND(IRR_DRIP=FALSE,CalcTable[[#This Row],[IrrHours]]&lt;=0),FALSE,TRUE)</f>
        <v>#NAME?</v>
      </c>
      <c r="X3427" s="13" t="e">
        <f ca="1">AND(CalcTable[[#This Row],[IrrDay]],CalcTable[[#This Row],[IrrRain]],CalcTable[[#This Row],[IrrWarm]],CalcTable[[#This Row],[IrrWindy]])</f>
        <v>#NAME?</v>
      </c>
      <c r="Y3427" s="13" t="e">
        <f t="shared" ca="1" si="1076"/>
        <v>#NAME?</v>
      </c>
      <c r="Z3427" s="13" t="e">
        <f ca="1">CalcTable[[#This Row],[IrrHours]]/5</f>
        <v>#NAME?</v>
      </c>
      <c r="AA3427" s="13" t="e">
        <f ca="1">IF(CalcTable[[#This Row],[IrrFlag]]=FALSE,0,MAX(0,CalcTable[[#This Row],[VolRednWind]]*(FCAP*IRR_TARGET-CalcTable[[#This Row],[IWC]])))</f>
        <v>#NAME?</v>
      </c>
      <c r="AB3427" s="13" t="e">
        <f ca="1">CalcTable[[#This Row],[IWC]]+CalcTable[[#This Row],[Eff Precip]]+CalcTable[[#This Row],[IrrAmt]]-CalcTable[[#This Row],[AET]]</f>
        <v>#NAME?</v>
      </c>
      <c r="AC3427" s="13" t="e">
        <f ca="1">IF(CalcTable[[#This Row],[PWC]]&gt;FCAP,MIN(24*PERC,MIN(SAT,CalcTable[[#This Row],[PWC]])-FCAP),0)</f>
        <v>#NAME?</v>
      </c>
      <c r="AD3427" s="13" t="e">
        <f ca="1">IF(CalcTable[[#This Row],[PWC]]&gt;SAT,CalcTable[[#This Row],[PWC]]-SAT,0)</f>
        <v>#NAME?</v>
      </c>
      <c r="AE3427" s="13" t="e">
        <f ca="1">CalcTable[[#This Row],[PWC]]-CalcTable[[#This Row],[PercAmt]]-CalcTable[[#This Row],[Runoff]]</f>
        <v>#NAME?</v>
      </c>
      <c r="AF3427" s="13" t="e">
        <f ca="1">CalcTable[[#This Row],[IrrAmt]]/1000*CUR_IRR_AREA*10000/IRR_EFF</f>
        <v>#NAME?</v>
      </c>
      <c r="AG3427" s="147"/>
      <c r="AH3427" s="13"/>
      <c r="AI3427" s="50">
        <v>0</v>
      </c>
      <c r="AJ3427" s="50">
        <v>0</v>
      </c>
      <c r="AK3427" s="50">
        <v>0</v>
      </c>
      <c r="AL3427" s="50">
        <v>4.7071185731420115</v>
      </c>
      <c r="AM3427" s="50"/>
      <c r="AN3427" s="50"/>
      <c r="AO3427" s="50"/>
      <c r="AP3427" s="50"/>
      <c r="AQ3427" s="50"/>
      <c r="AR3427" s="50"/>
      <c r="AS3427" s="50"/>
      <c r="AT3427" s="50"/>
      <c r="AU3427" s="50"/>
      <c r="AV3427" s="50"/>
      <c r="AW3427" s="50"/>
      <c r="AX3427" s="50">
        <f t="shared" si="1087"/>
        <v>4.7071185731420115</v>
      </c>
      <c r="AY3427" s="50"/>
      <c r="AZ3427" s="50">
        <f t="shared" si="1077"/>
        <v>138.07547814549901</v>
      </c>
      <c r="BA3427" s="50">
        <f t="shared" si="1078"/>
        <v>212.59240285894293</v>
      </c>
      <c r="BB3427" s="50">
        <f t="shared" si="1079"/>
        <v>219.16742562777623</v>
      </c>
      <c r="BC3427" s="17">
        <f t="shared" si="1080"/>
        <v>19826</v>
      </c>
      <c r="BD3427" s="50">
        <f t="shared" si="1081"/>
        <v>4.7071185731420115</v>
      </c>
      <c r="BE3427" s="50">
        <f t="shared" si="1082"/>
        <v>138.07547814549901</v>
      </c>
      <c r="BF3427" s="50">
        <f t="shared" si="1088"/>
        <v>225.84752691957169</v>
      </c>
      <c r="BG3427" s="50"/>
      <c r="BH3427" s="17">
        <f t="shared" si="1083"/>
        <v>0</v>
      </c>
      <c r="BI3427" s="17">
        <f t="shared" si="1091"/>
        <v>3427</v>
      </c>
      <c r="BJ3427" s="17">
        <f t="shared" si="1089"/>
        <v>3427</v>
      </c>
      <c r="BK3427" s="150">
        <f t="shared" si="1090"/>
        <v>30113</v>
      </c>
      <c r="BL3427" s="50" t="e">
        <f t="shared" ca="1" si="1084"/>
        <v>#NAME?</v>
      </c>
      <c r="BM3427" s="50" t="e">
        <f t="shared" ca="1" si="1085"/>
        <v>#NAME?</v>
      </c>
      <c r="BN3427" s="50" t="e">
        <f t="shared" ca="1" si="1086"/>
        <v>#NAME?</v>
      </c>
    </row>
    <row r="3428" spans="1:66" x14ac:dyDescent="0.35">
      <c r="A3428" s="48">
        <v>30114</v>
      </c>
      <c r="B3428" s="17">
        <v>1982</v>
      </c>
      <c r="C3428" s="17">
        <v>6</v>
      </c>
      <c r="D3428" s="17">
        <v>163</v>
      </c>
      <c r="E3428" s="17">
        <v>12</v>
      </c>
      <c r="F3428" s="17">
        <v>7</v>
      </c>
      <c r="G3428" s="50">
        <v>7.4</v>
      </c>
      <c r="H3428" s="32">
        <v>5.2542495924013091</v>
      </c>
      <c r="I3428" s="50">
        <v>0</v>
      </c>
      <c r="J3428" s="13">
        <v>0</v>
      </c>
      <c r="K3428" s="13">
        <f t="shared" si="1072"/>
        <v>0</v>
      </c>
      <c r="L3428" s="13">
        <f t="shared" si="1073"/>
        <v>0</v>
      </c>
      <c r="M3428" s="13" t="e">
        <f ca="1">CalcTable[[#This Row],[IWC]]-AE3427</f>
        <v>#NAME?</v>
      </c>
      <c r="N3428" s="13" t="e">
        <f ca="1">IF(CalcTable[[#This Row],[Day of Year]]&lt;123,FCAP,AE3427)</f>
        <v>#NAME?</v>
      </c>
      <c r="O3428" s="17" t="e">
        <f ca="1">IF(IRR_DRIP,5,COUNTIF('IDET Wind Values'!C3412:G3412,"&lt;="&amp;IRR_MAXWIND))</f>
        <v>#NAME?</v>
      </c>
      <c r="P3428" s="13" t="e">
        <f ca="1">CalcTable[[#This Row],[ET_o]]*KL</f>
        <v>#NAME?</v>
      </c>
      <c r="Q3428" s="13" t="e">
        <f ca="1">IF(WILTPT&lt;=0,1,MAX(0,MIN(1,(CalcTable[[#This Row],[IWC]]-WILTPT)/(MAD-WILTPT))))</f>
        <v>#NAME?</v>
      </c>
      <c r="R3428" s="13" t="e">
        <f ca="1">CalcTable[[#This Row],[ETMult]]*CalcTable[[#This Row],[ETb]]</f>
        <v>#NAME?</v>
      </c>
      <c r="S3428" s="13" t="b">
        <f>INDEX(IRR_LIST,CalcTable[[#This Row],[Day of Week]]+1)</f>
        <v>0</v>
      </c>
      <c r="T3428" s="13">
        <f t="shared" ca="1" si="1074"/>
        <v>0</v>
      </c>
      <c r="U3428" s="13" t="b">
        <f ca="1">IF(CalcTable[[#This Row],[IrrPrecip]]&gt;=IC_MM,FALSE,TRUE)</f>
        <v>1</v>
      </c>
      <c r="V3428" s="13" t="b">
        <f t="shared" si="1075"/>
        <v>1</v>
      </c>
      <c r="W3428" s="13" t="e">
        <f ca="1">IF(AND(IRR_DRIP=FALSE,CalcTable[[#This Row],[IrrHours]]&lt;=0),FALSE,TRUE)</f>
        <v>#NAME?</v>
      </c>
      <c r="X3428" s="13" t="e">
        <f ca="1">AND(CalcTable[[#This Row],[IrrDay]],CalcTable[[#This Row],[IrrRain]],CalcTable[[#This Row],[IrrWarm]],CalcTable[[#This Row],[IrrWindy]])</f>
        <v>#NAME?</v>
      </c>
      <c r="Y3428" s="13" t="e">
        <f t="shared" ca="1" si="1076"/>
        <v>#NAME?</v>
      </c>
      <c r="Z3428" s="13" t="e">
        <f ca="1">CalcTable[[#This Row],[IrrHours]]/5</f>
        <v>#NAME?</v>
      </c>
      <c r="AA3428" s="13" t="e">
        <f ca="1">IF(CalcTable[[#This Row],[IrrFlag]]=FALSE,0,MAX(0,CalcTable[[#This Row],[VolRednWind]]*(FCAP*IRR_TARGET-CalcTable[[#This Row],[IWC]])))</f>
        <v>#NAME?</v>
      </c>
      <c r="AB3428" s="13" t="e">
        <f ca="1">CalcTable[[#This Row],[IWC]]+CalcTable[[#This Row],[Eff Precip]]+CalcTable[[#This Row],[IrrAmt]]-CalcTable[[#This Row],[AET]]</f>
        <v>#NAME?</v>
      </c>
      <c r="AC3428" s="13" t="e">
        <f ca="1">IF(CalcTable[[#This Row],[PWC]]&gt;FCAP,MIN(24*PERC,MIN(SAT,CalcTable[[#This Row],[PWC]])-FCAP),0)</f>
        <v>#NAME?</v>
      </c>
      <c r="AD3428" s="13" t="e">
        <f ca="1">IF(CalcTable[[#This Row],[PWC]]&gt;SAT,CalcTable[[#This Row],[PWC]]-SAT,0)</f>
        <v>#NAME?</v>
      </c>
      <c r="AE3428" s="13" t="e">
        <f ca="1">CalcTable[[#This Row],[PWC]]-CalcTable[[#This Row],[PercAmt]]-CalcTable[[#This Row],[Runoff]]</f>
        <v>#NAME?</v>
      </c>
      <c r="AF3428" s="13" t="e">
        <f ca="1">CalcTable[[#This Row],[IrrAmt]]/1000*CUR_IRR_AREA*10000/IRR_EFF</f>
        <v>#NAME?</v>
      </c>
      <c r="AG3428" s="147"/>
      <c r="AH3428" s="13"/>
      <c r="AI3428" s="50">
        <v>0</v>
      </c>
      <c r="AJ3428" s="50">
        <v>0</v>
      </c>
      <c r="AK3428" s="50">
        <v>5.8361111988650984</v>
      </c>
      <c r="AL3428" s="50">
        <v>0</v>
      </c>
      <c r="AM3428" s="50"/>
      <c r="AN3428" s="50"/>
      <c r="AO3428" s="50"/>
      <c r="AP3428" s="50"/>
      <c r="AQ3428" s="50"/>
      <c r="AR3428" s="50"/>
      <c r="AS3428" s="50"/>
      <c r="AT3428" s="50"/>
      <c r="AU3428" s="50"/>
      <c r="AV3428" s="50"/>
      <c r="AW3428" s="50"/>
      <c r="AX3428" s="50">
        <f t="shared" si="1087"/>
        <v>5.8361111988650984</v>
      </c>
      <c r="AY3428" s="50"/>
      <c r="AZ3428" s="50">
        <f t="shared" si="1077"/>
        <v>85.596297583354783</v>
      </c>
      <c r="BA3428" s="50">
        <f t="shared" si="1078"/>
        <v>131.79112485056211</v>
      </c>
      <c r="BB3428" s="50">
        <f t="shared" si="1079"/>
        <v>135.86713902119808</v>
      </c>
      <c r="BC3428" s="17">
        <f t="shared" si="1080"/>
        <v>19826</v>
      </c>
      <c r="BD3428" s="50">
        <f t="shared" si="1081"/>
        <v>5.8361111988650984</v>
      </c>
      <c r="BE3428" s="50">
        <f t="shared" si="1082"/>
        <v>85.596297583354783</v>
      </c>
      <c r="BF3428" s="50">
        <f t="shared" si="1088"/>
        <v>140.0082938861984</v>
      </c>
      <c r="BG3428" s="50"/>
      <c r="BH3428" s="17">
        <f t="shared" si="1083"/>
        <v>0</v>
      </c>
      <c r="BI3428" s="17">
        <f t="shared" si="1091"/>
        <v>3428</v>
      </c>
      <c r="BJ3428" s="17">
        <f t="shared" si="1089"/>
        <v>3428</v>
      </c>
      <c r="BK3428" s="150">
        <f t="shared" si="1090"/>
        <v>30114</v>
      </c>
      <c r="BL3428" s="50" t="e">
        <f t="shared" ca="1" si="1084"/>
        <v>#NAME?</v>
      </c>
      <c r="BM3428" s="50" t="e">
        <f t="shared" ca="1" si="1085"/>
        <v>#NAME?</v>
      </c>
      <c r="BN3428" s="50" t="e">
        <f t="shared" ca="1" si="1086"/>
        <v>#NAME?</v>
      </c>
    </row>
    <row r="3429" spans="1:66" x14ac:dyDescent="0.35">
      <c r="A3429" s="48">
        <v>30115</v>
      </c>
      <c r="B3429" s="17">
        <v>1982</v>
      </c>
      <c r="C3429" s="17">
        <v>6</v>
      </c>
      <c r="D3429" s="17">
        <v>164</v>
      </c>
      <c r="E3429" s="17">
        <v>13</v>
      </c>
      <c r="F3429" s="17">
        <v>1</v>
      </c>
      <c r="G3429" s="50">
        <v>9.8000000000000007</v>
      </c>
      <c r="H3429" s="32">
        <v>5.866301211029878</v>
      </c>
      <c r="I3429" s="50">
        <v>6.5</v>
      </c>
      <c r="J3429" s="13">
        <v>0</v>
      </c>
      <c r="K3429" s="13">
        <f t="shared" si="1072"/>
        <v>0</v>
      </c>
      <c r="L3429" s="13">
        <f t="shared" si="1073"/>
        <v>0</v>
      </c>
      <c r="M3429" s="13" t="e">
        <f ca="1">CalcTable[[#This Row],[IWC]]-AE3428</f>
        <v>#NAME?</v>
      </c>
      <c r="N3429" s="13" t="e">
        <f ca="1">IF(CalcTable[[#This Row],[Day of Year]]&lt;123,FCAP,AE3428)</f>
        <v>#NAME?</v>
      </c>
      <c r="O3429" s="17" t="e">
        <f ca="1">IF(IRR_DRIP,5,COUNTIF('IDET Wind Values'!C3413:G3413,"&lt;="&amp;IRR_MAXWIND))</f>
        <v>#NAME?</v>
      </c>
      <c r="P3429" s="13" t="e">
        <f ca="1">CalcTable[[#This Row],[ET_o]]*KL</f>
        <v>#NAME?</v>
      </c>
      <c r="Q3429" s="13" t="e">
        <f ca="1">IF(WILTPT&lt;=0,1,MAX(0,MIN(1,(CalcTable[[#This Row],[IWC]]-WILTPT)/(MAD-WILTPT))))</f>
        <v>#NAME?</v>
      </c>
      <c r="R3429" s="13" t="e">
        <f ca="1">CalcTable[[#This Row],[ETMult]]*CalcTable[[#This Row],[ETb]]</f>
        <v>#NAME?</v>
      </c>
      <c r="S3429" s="13" t="b">
        <f>INDEX(IRR_LIST,CalcTable[[#This Row],[Day of Week]]+1)</f>
        <v>1</v>
      </c>
      <c r="T3429" s="13">
        <f t="shared" ca="1" si="1074"/>
        <v>0</v>
      </c>
      <c r="U3429" s="13" t="b">
        <f ca="1">IF(CalcTable[[#This Row],[IrrPrecip]]&gt;=IC_MM,FALSE,TRUE)</f>
        <v>1</v>
      </c>
      <c r="V3429" s="13" t="b">
        <f t="shared" si="1075"/>
        <v>1</v>
      </c>
      <c r="W3429" s="13" t="e">
        <f ca="1">IF(AND(IRR_DRIP=FALSE,CalcTable[[#This Row],[IrrHours]]&lt;=0),FALSE,TRUE)</f>
        <v>#NAME?</v>
      </c>
      <c r="X3429" s="13" t="e">
        <f ca="1">AND(CalcTable[[#This Row],[IrrDay]],CalcTable[[#This Row],[IrrRain]],CalcTable[[#This Row],[IrrWarm]],CalcTable[[#This Row],[IrrWindy]])</f>
        <v>#NAME?</v>
      </c>
      <c r="Y3429" s="13" t="e">
        <f t="shared" ca="1" si="1076"/>
        <v>#NAME?</v>
      </c>
      <c r="Z3429" s="13" t="e">
        <f ca="1">CalcTable[[#This Row],[IrrHours]]/5</f>
        <v>#NAME?</v>
      </c>
      <c r="AA3429" s="13" t="e">
        <f ca="1">IF(CalcTable[[#This Row],[IrrFlag]]=FALSE,0,MAX(0,CalcTable[[#This Row],[VolRednWind]]*(FCAP*IRR_TARGET-CalcTable[[#This Row],[IWC]])))</f>
        <v>#NAME?</v>
      </c>
      <c r="AB3429" s="13" t="e">
        <f ca="1">CalcTable[[#This Row],[IWC]]+CalcTable[[#This Row],[Eff Precip]]+CalcTable[[#This Row],[IrrAmt]]-CalcTable[[#This Row],[AET]]</f>
        <v>#NAME?</v>
      </c>
      <c r="AC3429" s="13" t="e">
        <f ca="1">IF(CalcTable[[#This Row],[PWC]]&gt;FCAP,MIN(24*PERC,MIN(SAT,CalcTable[[#This Row],[PWC]])-FCAP),0)</f>
        <v>#NAME?</v>
      </c>
      <c r="AD3429" s="13" t="e">
        <f ca="1">IF(CalcTable[[#This Row],[PWC]]&gt;SAT,CalcTable[[#This Row],[PWC]]-SAT,0)</f>
        <v>#NAME?</v>
      </c>
      <c r="AE3429" s="13" t="e">
        <f ca="1">CalcTable[[#This Row],[PWC]]-CalcTable[[#This Row],[PercAmt]]-CalcTable[[#This Row],[Runoff]]</f>
        <v>#NAME?</v>
      </c>
      <c r="AF3429" s="13" t="e">
        <f ca="1">CalcTable[[#This Row],[IrrAmt]]/1000*CUR_IRR_AREA*10000/IRR_EFF</f>
        <v>#NAME?</v>
      </c>
      <c r="AG3429" s="147"/>
      <c r="AH3429" s="13"/>
      <c r="AI3429" s="50">
        <v>11.920263779190257</v>
      </c>
      <c r="AJ3429" s="50">
        <v>13.710803399747306</v>
      </c>
      <c r="AK3429" s="50">
        <v>0</v>
      </c>
      <c r="AL3429" s="50">
        <v>0</v>
      </c>
      <c r="AM3429" s="50"/>
      <c r="AN3429" s="50"/>
      <c r="AO3429" s="50"/>
      <c r="AP3429" s="50"/>
      <c r="AQ3429" s="50"/>
      <c r="AR3429" s="50"/>
      <c r="AS3429" s="50"/>
      <c r="AT3429" s="50"/>
      <c r="AU3429" s="50"/>
      <c r="AV3429" s="50"/>
      <c r="AW3429" s="50"/>
      <c r="AX3429" s="50">
        <f t="shared" si="1087"/>
        <v>25.631067178937563</v>
      </c>
      <c r="AY3429" s="50"/>
      <c r="AZ3429" s="50">
        <f t="shared" si="1077"/>
        <v>577.01410182071152</v>
      </c>
      <c r="BA3429" s="50">
        <f t="shared" si="1078"/>
        <v>932.61453403083033</v>
      </c>
      <c r="BB3429" s="50">
        <f t="shared" si="1079"/>
        <v>965.00206227861258</v>
      </c>
      <c r="BC3429" s="17">
        <f t="shared" si="1080"/>
        <v>19826</v>
      </c>
      <c r="BD3429" s="50">
        <f t="shared" si="1081"/>
        <v>25.631067178937563</v>
      </c>
      <c r="BE3429" s="50">
        <f t="shared" si="1082"/>
        <v>577.01410182071152</v>
      </c>
      <c r="BF3429" s="50">
        <f t="shared" si="1088"/>
        <v>943.8113823267156</v>
      </c>
      <c r="BG3429" s="50"/>
      <c r="BH3429" s="17">
        <f t="shared" si="1083"/>
        <v>0</v>
      </c>
      <c r="BI3429" s="17">
        <f t="shared" si="1091"/>
        <v>3429</v>
      </c>
      <c r="BJ3429" s="17">
        <f t="shared" si="1089"/>
        <v>3429</v>
      </c>
      <c r="BK3429" s="150">
        <f t="shared" si="1090"/>
        <v>30115</v>
      </c>
      <c r="BL3429" s="50" t="e">
        <f t="shared" ca="1" si="1084"/>
        <v>#NAME?</v>
      </c>
      <c r="BM3429" s="50" t="e">
        <f t="shared" ca="1" si="1085"/>
        <v>#NAME?</v>
      </c>
      <c r="BN3429" s="50" t="e">
        <f t="shared" ca="1" si="1086"/>
        <v>#NAME?</v>
      </c>
    </row>
    <row r="3430" spans="1:66" x14ac:dyDescent="0.35">
      <c r="A3430" s="48">
        <v>30116</v>
      </c>
      <c r="B3430" s="17">
        <v>1982</v>
      </c>
      <c r="C3430" s="17">
        <v>6</v>
      </c>
      <c r="D3430" s="17">
        <v>165</v>
      </c>
      <c r="E3430" s="17">
        <v>14</v>
      </c>
      <c r="F3430" s="17">
        <v>2</v>
      </c>
      <c r="G3430" s="50">
        <v>10</v>
      </c>
      <c r="H3430" s="32">
        <v>5.4208590056437345</v>
      </c>
      <c r="I3430" s="50">
        <v>2.8333333333333335</v>
      </c>
      <c r="J3430" s="13">
        <v>0</v>
      </c>
      <c r="K3430" s="13">
        <f t="shared" si="1072"/>
        <v>0</v>
      </c>
      <c r="L3430" s="13">
        <f t="shared" si="1073"/>
        <v>0</v>
      </c>
      <c r="M3430" s="13" t="e">
        <f ca="1">CalcTable[[#This Row],[IWC]]-AE3429</f>
        <v>#NAME?</v>
      </c>
      <c r="N3430" s="13" t="e">
        <f ca="1">IF(CalcTable[[#This Row],[Day of Year]]&lt;123,FCAP,AE3429)</f>
        <v>#NAME?</v>
      </c>
      <c r="O3430" s="17" t="e">
        <f ca="1">IF(IRR_DRIP,5,COUNTIF('IDET Wind Values'!C3414:G3414,"&lt;="&amp;IRR_MAXWIND))</f>
        <v>#NAME?</v>
      </c>
      <c r="P3430" s="13" t="e">
        <f ca="1">CalcTable[[#This Row],[ET_o]]*KL</f>
        <v>#NAME?</v>
      </c>
      <c r="Q3430" s="13" t="e">
        <f ca="1">IF(WILTPT&lt;=0,1,MAX(0,MIN(1,(CalcTable[[#This Row],[IWC]]-WILTPT)/(MAD-WILTPT))))</f>
        <v>#NAME?</v>
      </c>
      <c r="R3430" s="13" t="e">
        <f ca="1">CalcTable[[#This Row],[ETMult]]*CalcTable[[#This Row],[ETb]]</f>
        <v>#NAME?</v>
      </c>
      <c r="S3430" s="13" t="b">
        <f>INDEX(IRR_LIST,CalcTable[[#This Row],[Day of Week]]+1)</f>
        <v>0</v>
      </c>
      <c r="T3430" s="13">
        <f t="shared" ca="1" si="1074"/>
        <v>0</v>
      </c>
      <c r="U3430" s="13" t="b">
        <f ca="1">IF(CalcTable[[#This Row],[IrrPrecip]]&gt;=IC_MM,FALSE,TRUE)</f>
        <v>1</v>
      </c>
      <c r="V3430" s="13" t="b">
        <f t="shared" si="1075"/>
        <v>1</v>
      </c>
      <c r="W3430" s="13" t="e">
        <f ca="1">IF(AND(IRR_DRIP=FALSE,CalcTable[[#This Row],[IrrHours]]&lt;=0),FALSE,TRUE)</f>
        <v>#NAME?</v>
      </c>
      <c r="X3430" s="13" t="e">
        <f ca="1">AND(CalcTable[[#This Row],[IrrDay]],CalcTable[[#This Row],[IrrRain]],CalcTable[[#This Row],[IrrWarm]],CalcTable[[#This Row],[IrrWindy]])</f>
        <v>#NAME?</v>
      </c>
      <c r="Y3430" s="13" t="e">
        <f t="shared" ca="1" si="1076"/>
        <v>#NAME?</v>
      </c>
      <c r="Z3430" s="13" t="e">
        <f ca="1">CalcTable[[#This Row],[IrrHours]]/5</f>
        <v>#NAME?</v>
      </c>
      <c r="AA3430" s="13" t="e">
        <f ca="1">IF(CalcTable[[#This Row],[IrrFlag]]=FALSE,0,MAX(0,CalcTable[[#This Row],[VolRednWind]]*(FCAP*IRR_TARGET-CalcTable[[#This Row],[IWC]])))</f>
        <v>#NAME?</v>
      </c>
      <c r="AB3430" s="13" t="e">
        <f ca="1">CalcTable[[#This Row],[IWC]]+CalcTable[[#This Row],[Eff Precip]]+CalcTable[[#This Row],[IrrAmt]]-CalcTable[[#This Row],[AET]]</f>
        <v>#NAME?</v>
      </c>
      <c r="AC3430" s="13" t="e">
        <f ca="1">IF(CalcTable[[#This Row],[PWC]]&gt;FCAP,MIN(24*PERC,MIN(SAT,CalcTable[[#This Row],[PWC]])-FCAP),0)</f>
        <v>#NAME?</v>
      </c>
      <c r="AD3430" s="13" t="e">
        <f ca="1">IF(CalcTable[[#This Row],[PWC]]&gt;SAT,CalcTable[[#This Row],[PWC]]-SAT,0)</f>
        <v>#NAME?</v>
      </c>
      <c r="AE3430" s="13" t="e">
        <f ca="1">CalcTable[[#This Row],[PWC]]-CalcTable[[#This Row],[PercAmt]]-CalcTable[[#This Row],[Runoff]]</f>
        <v>#NAME?</v>
      </c>
      <c r="AF3430" s="13" t="e">
        <f ca="1">CalcTable[[#This Row],[IrrAmt]]/1000*CUR_IRR_AREA*10000/IRR_EFF</f>
        <v>#NAME?</v>
      </c>
      <c r="AG3430" s="147"/>
      <c r="AH3430" s="13"/>
      <c r="AI3430" s="50">
        <v>0</v>
      </c>
      <c r="AJ3430" s="50">
        <v>0</v>
      </c>
      <c r="AK3430" s="50">
        <v>3.388700520571311</v>
      </c>
      <c r="AL3430" s="50">
        <v>8.6438111944393157</v>
      </c>
      <c r="AM3430" s="50"/>
      <c r="AN3430" s="50"/>
      <c r="AO3430" s="50"/>
      <c r="AP3430" s="50"/>
      <c r="AQ3430" s="50"/>
      <c r="AR3430" s="50"/>
      <c r="AS3430" s="50"/>
      <c r="AT3430" s="50"/>
      <c r="AU3430" s="50"/>
      <c r="AV3430" s="50"/>
      <c r="AW3430" s="50"/>
      <c r="AX3430" s="50">
        <f t="shared" si="1087"/>
        <v>12.032511715010626</v>
      </c>
      <c r="AY3430" s="50"/>
      <c r="AZ3430" s="50">
        <f t="shared" si="1077"/>
        <v>303.25273600526583</v>
      </c>
      <c r="BA3430" s="50">
        <f t="shared" si="1078"/>
        <v>466.91294273826645</v>
      </c>
      <c r="BB3430" s="50">
        <f t="shared" si="1079"/>
        <v>481.3535492147077</v>
      </c>
      <c r="BC3430" s="17">
        <f t="shared" si="1080"/>
        <v>19826</v>
      </c>
      <c r="BD3430" s="50">
        <f t="shared" si="1081"/>
        <v>12.032511715010626</v>
      </c>
      <c r="BE3430" s="50">
        <f t="shared" si="1082"/>
        <v>303.25273600526583</v>
      </c>
      <c r="BF3430" s="50">
        <f t="shared" si="1088"/>
        <v>496.024937796789</v>
      </c>
      <c r="BG3430" s="50"/>
      <c r="BH3430" s="17">
        <f t="shared" si="1083"/>
        <v>0</v>
      </c>
      <c r="BI3430" s="17">
        <f t="shared" si="1091"/>
        <v>3430</v>
      </c>
      <c r="BJ3430" s="17">
        <f t="shared" si="1089"/>
        <v>3430</v>
      </c>
      <c r="BK3430" s="150">
        <f t="shared" si="1090"/>
        <v>30116</v>
      </c>
      <c r="BL3430" s="50" t="e">
        <f t="shared" ca="1" si="1084"/>
        <v>#NAME?</v>
      </c>
      <c r="BM3430" s="50" t="e">
        <f t="shared" ca="1" si="1085"/>
        <v>#NAME?</v>
      </c>
      <c r="BN3430" s="50" t="e">
        <f t="shared" ca="1" si="1086"/>
        <v>#NAME?</v>
      </c>
    </row>
    <row r="3431" spans="1:66" x14ac:dyDescent="0.35">
      <c r="A3431" s="48">
        <v>30117</v>
      </c>
      <c r="B3431" s="17">
        <v>1982</v>
      </c>
      <c r="C3431" s="17">
        <v>6</v>
      </c>
      <c r="D3431" s="17">
        <v>166</v>
      </c>
      <c r="E3431" s="17">
        <v>15</v>
      </c>
      <c r="F3431" s="17">
        <v>3</v>
      </c>
      <c r="G3431" s="50">
        <v>12.4</v>
      </c>
      <c r="H3431" s="32">
        <v>4.854941669240822</v>
      </c>
      <c r="I3431" s="50">
        <v>15.166666666666666</v>
      </c>
      <c r="J3431" s="13">
        <v>1.4</v>
      </c>
      <c r="K3431" s="13">
        <f t="shared" si="1072"/>
        <v>1.4</v>
      </c>
      <c r="L3431" s="13">
        <f t="shared" si="1073"/>
        <v>0</v>
      </c>
      <c r="M3431" s="13" t="e">
        <f ca="1">CalcTable[[#This Row],[IWC]]-AE3430</f>
        <v>#NAME?</v>
      </c>
      <c r="N3431" s="13" t="e">
        <f ca="1">IF(CalcTable[[#This Row],[Day of Year]]&lt;123,FCAP,AE3430)</f>
        <v>#NAME?</v>
      </c>
      <c r="O3431" s="17" t="e">
        <f ca="1">IF(IRR_DRIP,5,COUNTIF('IDET Wind Values'!C3415:G3415,"&lt;="&amp;IRR_MAXWIND))</f>
        <v>#NAME?</v>
      </c>
      <c r="P3431" s="13" t="e">
        <f ca="1">CalcTable[[#This Row],[ET_o]]*KL</f>
        <v>#NAME?</v>
      </c>
      <c r="Q3431" s="13" t="e">
        <f ca="1">IF(WILTPT&lt;=0,1,MAX(0,MIN(1,(CalcTable[[#This Row],[IWC]]-WILTPT)/(MAD-WILTPT))))</f>
        <v>#NAME?</v>
      </c>
      <c r="R3431" s="13" t="e">
        <f ca="1">CalcTable[[#This Row],[ETMult]]*CalcTable[[#This Row],[ETb]]</f>
        <v>#NAME?</v>
      </c>
      <c r="S3431" s="13" t="b">
        <f>INDEX(IRR_LIST,CalcTable[[#This Row],[Day of Week]]+1)</f>
        <v>1</v>
      </c>
      <c r="T3431" s="13">
        <f t="shared" ca="1" si="1074"/>
        <v>0</v>
      </c>
      <c r="U3431" s="13" t="b">
        <f ca="1">IF(CalcTable[[#This Row],[IrrPrecip]]&gt;=IC_MM,FALSE,TRUE)</f>
        <v>1</v>
      </c>
      <c r="V3431" s="13" t="b">
        <f t="shared" si="1075"/>
        <v>1</v>
      </c>
      <c r="W3431" s="13" t="e">
        <f ca="1">IF(AND(IRR_DRIP=FALSE,CalcTable[[#This Row],[IrrHours]]&lt;=0),FALSE,TRUE)</f>
        <v>#NAME?</v>
      </c>
      <c r="X3431" s="13" t="e">
        <f ca="1">AND(CalcTable[[#This Row],[IrrDay]],CalcTable[[#This Row],[IrrRain]],CalcTable[[#This Row],[IrrWarm]],CalcTable[[#This Row],[IrrWindy]])</f>
        <v>#NAME?</v>
      </c>
      <c r="Y3431" s="13" t="e">
        <f t="shared" ca="1" si="1076"/>
        <v>#NAME?</v>
      </c>
      <c r="Z3431" s="13" t="e">
        <f ca="1">CalcTable[[#This Row],[IrrHours]]/5</f>
        <v>#NAME?</v>
      </c>
      <c r="AA3431" s="13" t="e">
        <f ca="1">IF(CalcTable[[#This Row],[IrrFlag]]=FALSE,0,MAX(0,CalcTable[[#This Row],[VolRednWind]]*(FCAP*IRR_TARGET-CalcTable[[#This Row],[IWC]])))</f>
        <v>#NAME?</v>
      </c>
      <c r="AB3431" s="13" t="e">
        <f ca="1">CalcTable[[#This Row],[IWC]]+CalcTable[[#This Row],[Eff Precip]]+CalcTable[[#This Row],[IrrAmt]]-CalcTable[[#This Row],[AET]]</f>
        <v>#NAME?</v>
      </c>
      <c r="AC3431" s="13" t="e">
        <f ca="1">IF(CalcTable[[#This Row],[PWC]]&gt;FCAP,MIN(24*PERC,MIN(SAT,CalcTable[[#This Row],[PWC]])-FCAP),0)</f>
        <v>#NAME?</v>
      </c>
      <c r="AD3431" s="13" t="e">
        <f ca="1">IF(CalcTable[[#This Row],[PWC]]&gt;SAT,CalcTable[[#This Row],[PWC]]-SAT,0)</f>
        <v>#NAME?</v>
      </c>
      <c r="AE3431" s="13" t="e">
        <f ca="1">CalcTable[[#This Row],[PWC]]-CalcTable[[#This Row],[PercAmt]]-CalcTable[[#This Row],[Runoff]]</f>
        <v>#NAME?</v>
      </c>
      <c r="AF3431" s="13" t="e">
        <f ca="1">CalcTable[[#This Row],[IrrAmt]]/1000*CUR_IRR_AREA*10000/IRR_EFF</f>
        <v>#NAME?</v>
      </c>
      <c r="AG3431" s="147"/>
      <c r="AH3431" s="13"/>
      <c r="AI3431" s="50">
        <v>0</v>
      </c>
      <c r="AJ3431" s="50">
        <v>0</v>
      </c>
      <c r="AK3431" s="50">
        <v>0</v>
      </c>
      <c r="AL3431" s="50">
        <v>0</v>
      </c>
      <c r="AM3431" s="50"/>
      <c r="AN3431" s="50"/>
      <c r="AO3431" s="50"/>
      <c r="AP3431" s="50"/>
      <c r="AQ3431" s="50"/>
      <c r="AR3431" s="50"/>
      <c r="AS3431" s="50"/>
      <c r="AT3431" s="50"/>
      <c r="AU3431" s="50"/>
      <c r="AV3431" s="50"/>
      <c r="AW3431" s="50"/>
      <c r="AX3431" s="50">
        <f t="shared" si="1087"/>
        <v>0</v>
      </c>
      <c r="AY3431" s="50"/>
      <c r="AZ3431" s="50">
        <f t="shared" si="1077"/>
        <v>0</v>
      </c>
      <c r="BA3431" s="50">
        <f t="shared" si="1078"/>
        <v>0</v>
      </c>
      <c r="BB3431" s="50">
        <f t="shared" si="1079"/>
        <v>0</v>
      </c>
      <c r="BC3431" s="17">
        <f t="shared" si="1080"/>
        <v>19826</v>
      </c>
      <c r="BD3431" s="50">
        <f t="shared" si="1081"/>
        <v>0</v>
      </c>
      <c r="BE3431" s="50">
        <f t="shared" si="1082"/>
        <v>0</v>
      </c>
      <c r="BF3431" s="50">
        <f t="shared" si="1088"/>
        <v>0</v>
      </c>
      <c r="BG3431" s="50"/>
      <c r="BH3431" s="17">
        <f t="shared" si="1083"/>
        <v>0</v>
      </c>
      <c r="BI3431" s="17">
        <f t="shared" si="1091"/>
        <v>3431</v>
      </c>
      <c r="BJ3431" s="17">
        <f t="shared" si="1089"/>
        <v>3431</v>
      </c>
      <c r="BK3431" s="150">
        <f t="shared" si="1090"/>
        <v>30117</v>
      </c>
      <c r="BL3431" s="50" t="e">
        <f t="shared" ca="1" si="1084"/>
        <v>#NAME?</v>
      </c>
      <c r="BM3431" s="50" t="e">
        <f t="shared" ca="1" si="1085"/>
        <v>#NAME?</v>
      </c>
      <c r="BN3431" s="50" t="e">
        <f t="shared" ca="1" si="1086"/>
        <v>#NAME?</v>
      </c>
    </row>
    <row r="3432" spans="1:66" x14ac:dyDescent="0.35">
      <c r="A3432" s="48">
        <v>30118</v>
      </c>
      <c r="B3432" s="17">
        <v>1982</v>
      </c>
      <c r="C3432" s="17">
        <v>6</v>
      </c>
      <c r="D3432" s="17">
        <v>167</v>
      </c>
      <c r="E3432" s="17">
        <v>16</v>
      </c>
      <c r="F3432" s="17">
        <v>4</v>
      </c>
      <c r="G3432" s="50">
        <v>10.7</v>
      </c>
      <c r="H3432" s="32">
        <v>4.2367120812762291</v>
      </c>
      <c r="I3432" s="50">
        <v>14.833333333333334</v>
      </c>
      <c r="J3432" s="13">
        <v>4.8</v>
      </c>
      <c r="K3432" s="13">
        <f t="shared" si="1072"/>
        <v>4.8</v>
      </c>
      <c r="L3432" s="13">
        <f t="shared" si="1073"/>
        <v>0</v>
      </c>
      <c r="M3432" s="13" t="e">
        <f ca="1">CalcTable[[#This Row],[IWC]]-AE3431</f>
        <v>#NAME?</v>
      </c>
      <c r="N3432" s="13" t="e">
        <f ca="1">IF(CalcTable[[#This Row],[Day of Year]]&lt;123,FCAP,AE3431)</f>
        <v>#NAME?</v>
      </c>
      <c r="O3432" s="17" t="e">
        <f ca="1">IF(IRR_DRIP,5,COUNTIF('IDET Wind Values'!C3416:G3416,"&lt;="&amp;IRR_MAXWIND))</f>
        <v>#NAME?</v>
      </c>
      <c r="P3432" s="13" t="e">
        <f ca="1">CalcTable[[#This Row],[ET_o]]*KL</f>
        <v>#NAME?</v>
      </c>
      <c r="Q3432" s="13" t="e">
        <f ca="1">IF(WILTPT&lt;=0,1,MAX(0,MIN(1,(CalcTable[[#This Row],[IWC]]-WILTPT)/(MAD-WILTPT))))</f>
        <v>#NAME?</v>
      </c>
      <c r="R3432" s="13" t="e">
        <f ca="1">CalcTable[[#This Row],[ETMult]]*CalcTable[[#This Row],[ETb]]</f>
        <v>#NAME?</v>
      </c>
      <c r="S3432" s="13" t="b">
        <f>INDEX(IRR_LIST,CalcTable[[#This Row],[Day of Week]]+1)</f>
        <v>0</v>
      </c>
      <c r="T3432" s="13">
        <f t="shared" ca="1" si="1074"/>
        <v>1.4</v>
      </c>
      <c r="U3432" s="13" t="b">
        <f ca="1">IF(CalcTable[[#This Row],[IrrPrecip]]&gt;=IC_MM,FALSE,TRUE)</f>
        <v>1</v>
      </c>
      <c r="V3432" s="13" t="b">
        <f t="shared" si="1075"/>
        <v>1</v>
      </c>
      <c r="W3432" s="13" t="e">
        <f ca="1">IF(AND(IRR_DRIP=FALSE,CalcTable[[#This Row],[IrrHours]]&lt;=0),FALSE,TRUE)</f>
        <v>#NAME?</v>
      </c>
      <c r="X3432" s="13" t="e">
        <f ca="1">AND(CalcTable[[#This Row],[IrrDay]],CalcTable[[#This Row],[IrrRain]],CalcTable[[#This Row],[IrrWarm]],CalcTable[[#This Row],[IrrWindy]])</f>
        <v>#NAME?</v>
      </c>
      <c r="Y3432" s="13" t="e">
        <f t="shared" ca="1" si="1076"/>
        <v>#NAME?</v>
      </c>
      <c r="Z3432" s="13" t="e">
        <f ca="1">CalcTable[[#This Row],[IrrHours]]/5</f>
        <v>#NAME?</v>
      </c>
      <c r="AA3432" s="13" t="e">
        <f ca="1">IF(CalcTable[[#This Row],[IrrFlag]]=FALSE,0,MAX(0,CalcTable[[#This Row],[VolRednWind]]*(FCAP*IRR_TARGET-CalcTable[[#This Row],[IWC]])))</f>
        <v>#NAME?</v>
      </c>
      <c r="AB3432" s="13" t="e">
        <f ca="1">CalcTable[[#This Row],[IWC]]+CalcTable[[#This Row],[Eff Precip]]+CalcTable[[#This Row],[IrrAmt]]-CalcTable[[#This Row],[AET]]</f>
        <v>#NAME?</v>
      </c>
      <c r="AC3432" s="13" t="e">
        <f ca="1">IF(CalcTable[[#This Row],[PWC]]&gt;FCAP,MIN(24*PERC,MIN(SAT,CalcTable[[#This Row],[PWC]])-FCAP),0)</f>
        <v>#NAME?</v>
      </c>
      <c r="AD3432" s="13" t="e">
        <f ca="1">IF(CalcTable[[#This Row],[PWC]]&gt;SAT,CalcTable[[#This Row],[PWC]]-SAT,0)</f>
        <v>#NAME?</v>
      </c>
      <c r="AE3432" s="13" t="e">
        <f ca="1">CalcTable[[#This Row],[PWC]]-CalcTable[[#This Row],[PercAmt]]-CalcTable[[#This Row],[Runoff]]</f>
        <v>#NAME?</v>
      </c>
      <c r="AF3432" s="13" t="e">
        <f ca="1">CalcTable[[#This Row],[IrrAmt]]/1000*CUR_IRR_AREA*10000/IRR_EFF</f>
        <v>#NAME?</v>
      </c>
      <c r="AG3432" s="147"/>
      <c r="AH3432" s="13"/>
      <c r="AI3432" s="50">
        <v>0</v>
      </c>
      <c r="AJ3432" s="50">
        <v>0</v>
      </c>
      <c r="AK3432" s="50">
        <v>7.9948552459075444</v>
      </c>
      <c r="AL3432" s="50">
        <v>4.9502179180824548</v>
      </c>
      <c r="AM3432" s="50"/>
      <c r="AN3432" s="50"/>
      <c r="AO3432" s="50"/>
      <c r="AP3432" s="50"/>
      <c r="AQ3432" s="50"/>
      <c r="AR3432" s="50"/>
      <c r="AS3432" s="50"/>
      <c r="AT3432" s="50"/>
      <c r="AU3432" s="50"/>
      <c r="AV3432" s="50"/>
      <c r="AW3432" s="50"/>
      <c r="AX3432" s="50">
        <f t="shared" si="1087"/>
        <v>12.945073163989999</v>
      </c>
      <c r="AY3432" s="50"/>
      <c r="AZ3432" s="50">
        <f t="shared" si="1077"/>
        <v>262.46426920372932</v>
      </c>
      <c r="BA3432" s="50">
        <f t="shared" si="1078"/>
        <v>404.11165258351974</v>
      </c>
      <c r="BB3432" s="50">
        <f t="shared" si="1079"/>
        <v>416.60995111703073</v>
      </c>
      <c r="BC3432" s="17">
        <f t="shared" si="1080"/>
        <v>19826</v>
      </c>
      <c r="BD3432" s="50">
        <f t="shared" si="1081"/>
        <v>12.945073163989999</v>
      </c>
      <c r="BE3432" s="50">
        <f t="shared" si="1082"/>
        <v>262.46426920372932</v>
      </c>
      <c r="BF3432" s="50">
        <f t="shared" si="1088"/>
        <v>429.30799082188281</v>
      </c>
      <c r="BG3432" s="50"/>
      <c r="BH3432" s="17">
        <f t="shared" si="1083"/>
        <v>0</v>
      </c>
      <c r="BI3432" s="17">
        <f t="shared" si="1091"/>
        <v>3432</v>
      </c>
      <c r="BJ3432" s="17">
        <f t="shared" si="1089"/>
        <v>3432</v>
      </c>
      <c r="BK3432" s="150">
        <f t="shared" si="1090"/>
        <v>30118</v>
      </c>
      <c r="BL3432" s="50" t="e">
        <f t="shared" ca="1" si="1084"/>
        <v>#NAME?</v>
      </c>
      <c r="BM3432" s="50" t="e">
        <f t="shared" ca="1" si="1085"/>
        <v>#NAME?</v>
      </c>
      <c r="BN3432" s="50" t="e">
        <f t="shared" ca="1" si="1086"/>
        <v>#NAME?</v>
      </c>
    </row>
    <row r="3433" spans="1:66" x14ac:dyDescent="0.35">
      <c r="A3433" s="48">
        <v>30119</v>
      </c>
      <c r="B3433" s="17">
        <v>1982</v>
      </c>
      <c r="C3433" s="17">
        <v>6</v>
      </c>
      <c r="D3433" s="17">
        <v>168</v>
      </c>
      <c r="E3433" s="17">
        <v>17</v>
      </c>
      <c r="F3433" s="17">
        <v>5</v>
      </c>
      <c r="G3433" s="50">
        <v>9.5</v>
      </c>
      <c r="H3433" s="32">
        <v>5.0919308098998037</v>
      </c>
      <c r="I3433" s="50">
        <v>6.166666666666667</v>
      </c>
      <c r="J3433" s="13">
        <v>0</v>
      </c>
      <c r="K3433" s="13">
        <f t="shared" si="1072"/>
        <v>0</v>
      </c>
      <c r="L3433" s="13">
        <f t="shared" si="1073"/>
        <v>0</v>
      </c>
      <c r="M3433" s="13" t="e">
        <f ca="1">CalcTable[[#This Row],[IWC]]-AE3432</f>
        <v>#NAME?</v>
      </c>
      <c r="N3433" s="13" t="e">
        <f ca="1">IF(CalcTable[[#This Row],[Day of Year]]&lt;123,FCAP,AE3432)</f>
        <v>#NAME?</v>
      </c>
      <c r="O3433" s="17" t="e">
        <f ca="1">IF(IRR_DRIP,5,COUNTIF('IDET Wind Values'!C3417:G3417,"&lt;="&amp;IRR_MAXWIND))</f>
        <v>#NAME?</v>
      </c>
      <c r="P3433" s="13" t="e">
        <f ca="1">CalcTable[[#This Row],[ET_o]]*KL</f>
        <v>#NAME?</v>
      </c>
      <c r="Q3433" s="13" t="e">
        <f ca="1">IF(WILTPT&lt;=0,1,MAX(0,MIN(1,(CalcTable[[#This Row],[IWC]]-WILTPT)/(MAD-WILTPT))))</f>
        <v>#NAME?</v>
      </c>
      <c r="R3433" s="13" t="e">
        <f ca="1">CalcTable[[#This Row],[ETMult]]*CalcTable[[#This Row],[ETb]]</f>
        <v>#NAME?</v>
      </c>
      <c r="S3433" s="13" t="b">
        <f>INDEX(IRR_LIST,CalcTable[[#This Row],[Day of Week]]+1)</f>
        <v>1</v>
      </c>
      <c r="T3433" s="13">
        <f t="shared" ca="1" si="1074"/>
        <v>6.1999999999999993</v>
      </c>
      <c r="U3433" s="13" t="b">
        <f ca="1">IF(CalcTable[[#This Row],[IrrPrecip]]&gt;=IC_MM,FALSE,TRUE)</f>
        <v>1</v>
      </c>
      <c r="V3433" s="13" t="b">
        <f t="shared" si="1075"/>
        <v>1</v>
      </c>
      <c r="W3433" s="13" t="e">
        <f ca="1">IF(AND(IRR_DRIP=FALSE,CalcTable[[#This Row],[IrrHours]]&lt;=0),FALSE,TRUE)</f>
        <v>#NAME?</v>
      </c>
      <c r="X3433" s="13" t="e">
        <f ca="1">AND(CalcTable[[#This Row],[IrrDay]],CalcTable[[#This Row],[IrrRain]],CalcTable[[#This Row],[IrrWarm]],CalcTable[[#This Row],[IrrWindy]])</f>
        <v>#NAME?</v>
      </c>
      <c r="Y3433" s="13" t="e">
        <f t="shared" ca="1" si="1076"/>
        <v>#NAME?</v>
      </c>
      <c r="Z3433" s="13" t="e">
        <f ca="1">CalcTable[[#This Row],[IrrHours]]/5</f>
        <v>#NAME?</v>
      </c>
      <c r="AA3433" s="13" t="e">
        <f ca="1">IF(CalcTable[[#This Row],[IrrFlag]]=FALSE,0,MAX(0,CalcTable[[#This Row],[VolRednWind]]*(FCAP*IRR_TARGET-CalcTable[[#This Row],[IWC]])))</f>
        <v>#NAME?</v>
      </c>
      <c r="AB3433" s="13" t="e">
        <f ca="1">CalcTable[[#This Row],[IWC]]+CalcTable[[#This Row],[Eff Precip]]+CalcTable[[#This Row],[IrrAmt]]-CalcTable[[#This Row],[AET]]</f>
        <v>#NAME?</v>
      </c>
      <c r="AC3433" s="13" t="e">
        <f ca="1">IF(CalcTable[[#This Row],[PWC]]&gt;FCAP,MIN(24*PERC,MIN(SAT,CalcTable[[#This Row],[PWC]])-FCAP),0)</f>
        <v>#NAME?</v>
      </c>
      <c r="AD3433" s="13" t="e">
        <f ca="1">IF(CalcTable[[#This Row],[PWC]]&gt;SAT,CalcTable[[#This Row],[PWC]]-SAT,0)</f>
        <v>#NAME?</v>
      </c>
      <c r="AE3433" s="13" t="e">
        <f ca="1">CalcTable[[#This Row],[PWC]]-CalcTable[[#This Row],[PercAmt]]-CalcTable[[#This Row],[Runoff]]</f>
        <v>#NAME?</v>
      </c>
      <c r="AF3433" s="13" t="e">
        <f ca="1">CalcTable[[#This Row],[IrrAmt]]/1000*CUR_IRR_AREA*10000/IRR_EFF</f>
        <v>#NAME?</v>
      </c>
      <c r="AG3433" s="147"/>
      <c r="AH3433" s="13"/>
      <c r="AI3433" s="50">
        <v>13.447504625049842</v>
      </c>
      <c r="AJ3433" s="50">
        <v>16.974758929312557</v>
      </c>
      <c r="AK3433" s="50">
        <v>0</v>
      </c>
      <c r="AL3433" s="50">
        <v>0</v>
      </c>
      <c r="AM3433" s="50"/>
      <c r="AN3433" s="50"/>
      <c r="AO3433" s="50"/>
      <c r="AP3433" s="50"/>
      <c r="AQ3433" s="50"/>
      <c r="AR3433" s="50"/>
      <c r="AS3433" s="50"/>
      <c r="AT3433" s="50"/>
      <c r="AU3433" s="50"/>
      <c r="AV3433" s="50"/>
      <c r="AW3433" s="50"/>
      <c r="AX3433" s="50">
        <f t="shared" si="1087"/>
        <v>30.422263554362399</v>
      </c>
      <c r="AY3433" s="50"/>
      <c r="AZ3433" s="50">
        <f t="shared" si="1077"/>
        <v>695.156329760566</v>
      </c>
      <c r="BA3433" s="50">
        <f t="shared" si="1078"/>
        <v>1125.0372349224162</v>
      </c>
      <c r="BB3433" s="50">
        <f t="shared" si="1079"/>
        <v>1164.2196030297753</v>
      </c>
      <c r="BC3433" s="17">
        <f t="shared" si="1080"/>
        <v>19826</v>
      </c>
      <c r="BD3433" s="50">
        <f t="shared" si="1081"/>
        <v>30.422263554362399</v>
      </c>
      <c r="BE3433" s="50">
        <f t="shared" si="1082"/>
        <v>695.156329760566</v>
      </c>
      <c r="BF3433" s="50">
        <f t="shared" si="1088"/>
        <v>1137.0544575154017</v>
      </c>
      <c r="BG3433" s="50"/>
      <c r="BH3433" s="17">
        <f t="shared" si="1083"/>
        <v>0</v>
      </c>
      <c r="BI3433" s="17">
        <f t="shared" si="1091"/>
        <v>3433</v>
      </c>
      <c r="BJ3433" s="17">
        <f t="shared" si="1089"/>
        <v>3433</v>
      </c>
      <c r="BK3433" s="150">
        <f t="shared" si="1090"/>
        <v>30119</v>
      </c>
      <c r="BL3433" s="50" t="e">
        <f t="shared" ca="1" si="1084"/>
        <v>#NAME?</v>
      </c>
      <c r="BM3433" s="50" t="e">
        <f t="shared" ca="1" si="1085"/>
        <v>#NAME?</v>
      </c>
      <c r="BN3433" s="50" t="e">
        <f t="shared" ca="1" si="1086"/>
        <v>#NAME?</v>
      </c>
    </row>
    <row r="3434" spans="1:66" x14ac:dyDescent="0.35">
      <c r="A3434" s="48">
        <v>30120</v>
      </c>
      <c r="B3434" s="17">
        <v>1982</v>
      </c>
      <c r="C3434" s="17">
        <v>6</v>
      </c>
      <c r="D3434" s="17">
        <v>169</v>
      </c>
      <c r="E3434" s="17">
        <v>18</v>
      </c>
      <c r="F3434" s="17">
        <v>6</v>
      </c>
      <c r="G3434" s="50">
        <v>8</v>
      </c>
      <c r="H3434" s="32">
        <v>5.2776846973850207</v>
      </c>
      <c r="I3434" s="50">
        <v>0.66666666666666663</v>
      </c>
      <c r="J3434" s="13">
        <v>0</v>
      </c>
      <c r="K3434" s="13">
        <f t="shared" si="1072"/>
        <v>0</v>
      </c>
      <c r="L3434" s="13">
        <f t="shared" si="1073"/>
        <v>0</v>
      </c>
      <c r="M3434" s="13" t="e">
        <f ca="1">CalcTable[[#This Row],[IWC]]-AE3433</f>
        <v>#NAME?</v>
      </c>
      <c r="N3434" s="13" t="e">
        <f ca="1">IF(CalcTable[[#This Row],[Day of Year]]&lt;123,FCAP,AE3433)</f>
        <v>#NAME?</v>
      </c>
      <c r="O3434" s="17" t="e">
        <f ca="1">IF(IRR_DRIP,5,COUNTIF('IDET Wind Values'!C3418:G3418,"&lt;="&amp;IRR_MAXWIND))</f>
        <v>#NAME?</v>
      </c>
      <c r="P3434" s="13" t="e">
        <f ca="1">CalcTable[[#This Row],[ET_o]]*KL</f>
        <v>#NAME?</v>
      </c>
      <c r="Q3434" s="13" t="e">
        <f ca="1">IF(WILTPT&lt;=0,1,MAX(0,MIN(1,(CalcTable[[#This Row],[IWC]]-WILTPT)/(MAD-WILTPT))))</f>
        <v>#NAME?</v>
      </c>
      <c r="R3434" s="13" t="e">
        <f ca="1">CalcTable[[#This Row],[ETMult]]*CalcTable[[#This Row],[ETb]]</f>
        <v>#NAME?</v>
      </c>
      <c r="S3434" s="13" t="b">
        <f>INDEX(IRR_LIST,CalcTable[[#This Row],[Day of Week]]+1)</f>
        <v>0</v>
      </c>
      <c r="T3434" s="13">
        <f t="shared" ca="1" si="1074"/>
        <v>4.8</v>
      </c>
      <c r="U3434" s="13" t="b">
        <f ca="1">IF(CalcTable[[#This Row],[IrrPrecip]]&gt;=IC_MM,FALSE,TRUE)</f>
        <v>1</v>
      </c>
      <c r="V3434" s="13" t="b">
        <f t="shared" si="1075"/>
        <v>1</v>
      </c>
      <c r="W3434" s="13" t="e">
        <f ca="1">IF(AND(IRR_DRIP=FALSE,CalcTable[[#This Row],[IrrHours]]&lt;=0),FALSE,TRUE)</f>
        <v>#NAME?</v>
      </c>
      <c r="X3434" s="13" t="e">
        <f ca="1">AND(CalcTable[[#This Row],[IrrDay]],CalcTable[[#This Row],[IrrRain]],CalcTable[[#This Row],[IrrWarm]],CalcTable[[#This Row],[IrrWindy]])</f>
        <v>#NAME?</v>
      </c>
      <c r="Y3434" s="13" t="e">
        <f t="shared" ca="1" si="1076"/>
        <v>#NAME?</v>
      </c>
      <c r="Z3434" s="13" t="e">
        <f ca="1">CalcTable[[#This Row],[IrrHours]]/5</f>
        <v>#NAME?</v>
      </c>
      <c r="AA3434" s="13" t="e">
        <f ca="1">IF(CalcTable[[#This Row],[IrrFlag]]=FALSE,0,MAX(0,CalcTable[[#This Row],[VolRednWind]]*(FCAP*IRR_TARGET-CalcTable[[#This Row],[IWC]])))</f>
        <v>#NAME?</v>
      </c>
      <c r="AB3434" s="13" t="e">
        <f ca="1">CalcTable[[#This Row],[IWC]]+CalcTable[[#This Row],[Eff Precip]]+CalcTable[[#This Row],[IrrAmt]]-CalcTable[[#This Row],[AET]]</f>
        <v>#NAME?</v>
      </c>
      <c r="AC3434" s="13" t="e">
        <f ca="1">IF(CalcTable[[#This Row],[PWC]]&gt;FCAP,MIN(24*PERC,MIN(SAT,CalcTable[[#This Row],[PWC]])-FCAP),0)</f>
        <v>#NAME?</v>
      </c>
      <c r="AD3434" s="13" t="e">
        <f ca="1">IF(CalcTable[[#This Row],[PWC]]&gt;SAT,CalcTable[[#This Row],[PWC]]-SAT,0)</f>
        <v>#NAME?</v>
      </c>
      <c r="AE3434" s="13" t="e">
        <f ca="1">CalcTable[[#This Row],[PWC]]-CalcTable[[#This Row],[PercAmt]]-CalcTable[[#This Row],[Runoff]]</f>
        <v>#NAME?</v>
      </c>
      <c r="AF3434" s="13" t="e">
        <f ca="1">CalcTable[[#This Row],[IrrAmt]]/1000*CUR_IRR_AREA*10000/IRR_EFF</f>
        <v>#NAME?</v>
      </c>
      <c r="AG3434" s="147"/>
      <c r="AH3434" s="13"/>
      <c r="AI3434" s="50">
        <v>0</v>
      </c>
      <c r="AJ3434" s="50">
        <v>0</v>
      </c>
      <c r="AK3434" s="50">
        <v>0</v>
      </c>
      <c r="AL3434" s="50">
        <v>5.1307535901468171</v>
      </c>
      <c r="AM3434" s="50"/>
      <c r="AN3434" s="50"/>
      <c r="AO3434" s="50"/>
      <c r="AP3434" s="50"/>
      <c r="AQ3434" s="50"/>
      <c r="AR3434" s="50"/>
      <c r="AS3434" s="50"/>
      <c r="AT3434" s="50"/>
      <c r="AU3434" s="50"/>
      <c r="AV3434" s="50"/>
      <c r="AW3434" s="50"/>
      <c r="AX3434" s="50">
        <f t="shared" si="1087"/>
        <v>5.1307535901468171</v>
      </c>
      <c r="AY3434" s="50"/>
      <c r="AZ3434" s="50">
        <f t="shared" si="1077"/>
        <v>150.50210531097332</v>
      </c>
      <c r="BA3434" s="50">
        <f t="shared" si="1078"/>
        <v>231.72546373276845</v>
      </c>
      <c r="BB3434" s="50">
        <f t="shared" si="1079"/>
        <v>238.89223065233861</v>
      </c>
      <c r="BC3434" s="17">
        <f t="shared" si="1080"/>
        <v>19826</v>
      </c>
      <c r="BD3434" s="50">
        <f t="shared" si="1081"/>
        <v>5.1307535901468171</v>
      </c>
      <c r="BE3434" s="50">
        <f t="shared" si="1082"/>
        <v>150.50210531097332</v>
      </c>
      <c r="BF3434" s="50">
        <f t="shared" si="1088"/>
        <v>246.1735330357086</v>
      </c>
      <c r="BG3434" s="50"/>
      <c r="BH3434" s="17">
        <f t="shared" si="1083"/>
        <v>0</v>
      </c>
      <c r="BI3434" s="17">
        <f t="shared" si="1091"/>
        <v>3434</v>
      </c>
      <c r="BJ3434" s="17">
        <f t="shared" si="1089"/>
        <v>3434</v>
      </c>
      <c r="BK3434" s="150">
        <f t="shared" si="1090"/>
        <v>30120</v>
      </c>
      <c r="BL3434" s="50" t="e">
        <f t="shared" ca="1" si="1084"/>
        <v>#NAME?</v>
      </c>
      <c r="BM3434" s="50" t="e">
        <f t="shared" ca="1" si="1085"/>
        <v>#NAME?</v>
      </c>
      <c r="BN3434" s="50" t="e">
        <f t="shared" ca="1" si="1086"/>
        <v>#NAME?</v>
      </c>
    </row>
    <row r="3435" spans="1:66" x14ac:dyDescent="0.35">
      <c r="A3435" s="48">
        <v>30121</v>
      </c>
      <c r="B3435" s="17">
        <v>1982</v>
      </c>
      <c r="C3435" s="17">
        <v>6</v>
      </c>
      <c r="D3435" s="17">
        <v>170</v>
      </c>
      <c r="E3435" s="17">
        <v>19</v>
      </c>
      <c r="F3435" s="17">
        <v>7</v>
      </c>
      <c r="G3435" s="50">
        <v>9.1999999999999993</v>
      </c>
      <c r="H3435" s="32">
        <v>5.6525159745263487</v>
      </c>
      <c r="I3435" s="50">
        <v>2.6666666666666665</v>
      </c>
      <c r="J3435" s="13">
        <v>0</v>
      </c>
      <c r="K3435" s="13">
        <f t="shared" si="1072"/>
        <v>0</v>
      </c>
      <c r="L3435" s="13">
        <f t="shared" si="1073"/>
        <v>0</v>
      </c>
      <c r="M3435" s="13" t="e">
        <f ca="1">CalcTable[[#This Row],[IWC]]-AE3434</f>
        <v>#NAME?</v>
      </c>
      <c r="N3435" s="13" t="e">
        <f ca="1">IF(CalcTable[[#This Row],[Day of Year]]&lt;123,FCAP,AE3434)</f>
        <v>#NAME?</v>
      </c>
      <c r="O3435" s="17" t="e">
        <f ca="1">IF(IRR_DRIP,5,COUNTIF('IDET Wind Values'!C3419:G3419,"&lt;="&amp;IRR_MAXWIND))</f>
        <v>#NAME?</v>
      </c>
      <c r="P3435" s="13" t="e">
        <f ca="1">CalcTable[[#This Row],[ET_o]]*KL</f>
        <v>#NAME?</v>
      </c>
      <c r="Q3435" s="13" t="e">
        <f ca="1">IF(WILTPT&lt;=0,1,MAX(0,MIN(1,(CalcTable[[#This Row],[IWC]]-WILTPT)/(MAD-WILTPT))))</f>
        <v>#NAME?</v>
      </c>
      <c r="R3435" s="13" t="e">
        <f ca="1">CalcTable[[#This Row],[ETMult]]*CalcTable[[#This Row],[ETb]]</f>
        <v>#NAME?</v>
      </c>
      <c r="S3435" s="13" t="b">
        <f>INDEX(IRR_LIST,CalcTable[[#This Row],[Day of Week]]+1)</f>
        <v>0</v>
      </c>
      <c r="T3435" s="13">
        <f t="shared" ca="1" si="1074"/>
        <v>0</v>
      </c>
      <c r="U3435" s="13" t="b">
        <f ca="1">IF(CalcTable[[#This Row],[IrrPrecip]]&gt;=IC_MM,FALSE,TRUE)</f>
        <v>1</v>
      </c>
      <c r="V3435" s="13" t="b">
        <f t="shared" si="1075"/>
        <v>1</v>
      </c>
      <c r="W3435" s="13" t="e">
        <f ca="1">IF(AND(IRR_DRIP=FALSE,CalcTable[[#This Row],[IrrHours]]&lt;=0),FALSE,TRUE)</f>
        <v>#NAME?</v>
      </c>
      <c r="X3435" s="13" t="e">
        <f ca="1">AND(CalcTable[[#This Row],[IrrDay]],CalcTable[[#This Row],[IrrRain]],CalcTable[[#This Row],[IrrWarm]],CalcTable[[#This Row],[IrrWindy]])</f>
        <v>#NAME?</v>
      </c>
      <c r="Y3435" s="13" t="e">
        <f t="shared" ca="1" si="1076"/>
        <v>#NAME?</v>
      </c>
      <c r="Z3435" s="13" t="e">
        <f ca="1">CalcTable[[#This Row],[IrrHours]]/5</f>
        <v>#NAME?</v>
      </c>
      <c r="AA3435" s="13" t="e">
        <f ca="1">IF(CalcTable[[#This Row],[IrrFlag]]=FALSE,0,MAX(0,CalcTable[[#This Row],[VolRednWind]]*(FCAP*IRR_TARGET-CalcTable[[#This Row],[IWC]])))</f>
        <v>#NAME?</v>
      </c>
      <c r="AB3435" s="13" t="e">
        <f ca="1">CalcTable[[#This Row],[IWC]]+CalcTable[[#This Row],[Eff Precip]]+CalcTable[[#This Row],[IrrAmt]]-CalcTable[[#This Row],[AET]]</f>
        <v>#NAME?</v>
      </c>
      <c r="AC3435" s="13" t="e">
        <f ca="1">IF(CalcTable[[#This Row],[PWC]]&gt;FCAP,MIN(24*PERC,MIN(SAT,CalcTable[[#This Row],[PWC]])-FCAP),0)</f>
        <v>#NAME?</v>
      </c>
      <c r="AD3435" s="13" t="e">
        <f ca="1">IF(CalcTable[[#This Row],[PWC]]&gt;SAT,CalcTable[[#This Row],[PWC]]-SAT,0)</f>
        <v>#NAME?</v>
      </c>
      <c r="AE3435" s="13" t="e">
        <f ca="1">CalcTable[[#This Row],[PWC]]-CalcTable[[#This Row],[PercAmt]]-CalcTable[[#This Row],[Runoff]]</f>
        <v>#NAME?</v>
      </c>
      <c r="AF3435" s="13" t="e">
        <f ca="1">CalcTable[[#This Row],[IrrAmt]]/1000*CUR_IRR_AREA*10000/IRR_EFF</f>
        <v>#NAME?</v>
      </c>
      <c r="AG3435" s="147"/>
      <c r="AH3435" s="13"/>
      <c r="AI3435" s="50">
        <v>0</v>
      </c>
      <c r="AJ3435" s="50">
        <v>0</v>
      </c>
      <c r="AK3435" s="50">
        <v>8.6542482464230552</v>
      </c>
      <c r="AL3435" s="50">
        <v>0</v>
      </c>
      <c r="AM3435" s="50"/>
      <c r="AN3435" s="50"/>
      <c r="AO3435" s="50"/>
      <c r="AP3435" s="50"/>
      <c r="AQ3435" s="50"/>
      <c r="AR3435" s="50"/>
      <c r="AS3435" s="50"/>
      <c r="AT3435" s="50"/>
      <c r="AU3435" s="50"/>
      <c r="AV3435" s="50"/>
      <c r="AW3435" s="50"/>
      <c r="AX3435" s="50">
        <f t="shared" si="1087"/>
        <v>8.6542482464230552</v>
      </c>
      <c r="AY3435" s="50"/>
      <c r="AZ3435" s="50">
        <f t="shared" si="1077"/>
        <v>126.92897428087149</v>
      </c>
      <c r="BA3435" s="50">
        <f t="shared" si="1078"/>
        <v>195.43032548007196</v>
      </c>
      <c r="BB3435" s="50">
        <f t="shared" si="1079"/>
        <v>201.47456235058968</v>
      </c>
      <c r="BC3435" s="17">
        <f t="shared" si="1080"/>
        <v>19826</v>
      </c>
      <c r="BD3435" s="50">
        <f t="shared" si="1081"/>
        <v>8.6542482464230552</v>
      </c>
      <c r="BE3435" s="50">
        <f t="shared" si="1082"/>
        <v>126.92897428087149</v>
      </c>
      <c r="BF3435" s="50">
        <f t="shared" si="1088"/>
        <v>207.61539500565706</v>
      </c>
      <c r="BG3435" s="50"/>
      <c r="BH3435" s="17">
        <f t="shared" si="1083"/>
        <v>0</v>
      </c>
      <c r="BI3435" s="17">
        <f t="shared" si="1091"/>
        <v>3435</v>
      </c>
      <c r="BJ3435" s="17">
        <f t="shared" si="1089"/>
        <v>3435</v>
      </c>
      <c r="BK3435" s="150">
        <f t="shared" si="1090"/>
        <v>30121</v>
      </c>
      <c r="BL3435" s="50" t="e">
        <f t="shared" ca="1" si="1084"/>
        <v>#NAME?</v>
      </c>
      <c r="BM3435" s="50" t="e">
        <f t="shared" ca="1" si="1085"/>
        <v>#NAME?</v>
      </c>
      <c r="BN3435" s="50" t="e">
        <f t="shared" ca="1" si="1086"/>
        <v>#NAME?</v>
      </c>
    </row>
    <row r="3436" spans="1:66" x14ac:dyDescent="0.35">
      <c r="A3436" s="48">
        <v>30122</v>
      </c>
      <c r="B3436" s="17">
        <v>1982</v>
      </c>
      <c r="C3436" s="17">
        <v>6</v>
      </c>
      <c r="D3436" s="17">
        <v>171</v>
      </c>
      <c r="E3436" s="17">
        <v>20</v>
      </c>
      <c r="F3436" s="17">
        <v>1</v>
      </c>
      <c r="G3436" s="50">
        <v>9.9</v>
      </c>
      <c r="H3436" s="32">
        <v>5.8778872899070596</v>
      </c>
      <c r="I3436" s="50">
        <v>6</v>
      </c>
      <c r="J3436" s="13">
        <v>0</v>
      </c>
      <c r="K3436" s="13">
        <f t="shared" si="1072"/>
        <v>0</v>
      </c>
      <c r="L3436" s="13">
        <f t="shared" si="1073"/>
        <v>0</v>
      </c>
      <c r="M3436" s="13" t="e">
        <f ca="1">CalcTable[[#This Row],[IWC]]-AE3435</f>
        <v>#NAME?</v>
      </c>
      <c r="N3436" s="13" t="e">
        <f ca="1">IF(CalcTable[[#This Row],[Day of Year]]&lt;123,FCAP,AE3435)</f>
        <v>#NAME?</v>
      </c>
      <c r="O3436" s="17" t="e">
        <f ca="1">IF(IRR_DRIP,5,COUNTIF('IDET Wind Values'!C3420:G3420,"&lt;="&amp;IRR_MAXWIND))</f>
        <v>#NAME?</v>
      </c>
      <c r="P3436" s="13" t="e">
        <f ca="1">CalcTable[[#This Row],[ET_o]]*KL</f>
        <v>#NAME?</v>
      </c>
      <c r="Q3436" s="13" t="e">
        <f ca="1">IF(WILTPT&lt;=0,1,MAX(0,MIN(1,(CalcTable[[#This Row],[IWC]]-WILTPT)/(MAD-WILTPT))))</f>
        <v>#NAME?</v>
      </c>
      <c r="R3436" s="13" t="e">
        <f ca="1">CalcTable[[#This Row],[ETMult]]*CalcTable[[#This Row],[ETb]]</f>
        <v>#NAME?</v>
      </c>
      <c r="S3436" s="13" t="b">
        <f>INDEX(IRR_LIST,CalcTable[[#This Row],[Day of Week]]+1)</f>
        <v>1</v>
      </c>
      <c r="T3436" s="13">
        <f t="shared" ca="1" si="1074"/>
        <v>0</v>
      </c>
      <c r="U3436" s="13" t="b">
        <f ca="1">IF(CalcTable[[#This Row],[IrrPrecip]]&gt;=IC_MM,FALSE,TRUE)</f>
        <v>1</v>
      </c>
      <c r="V3436" s="13" t="b">
        <f t="shared" si="1075"/>
        <v>1</v>
      </c>
      <c r="W3436" s="13" t="e">
        <f ca="1">IF(AND(IRR_DRIP=FALSE,CalcTable[[#This Row],[IrrHours]]&lt;=0),FALSE,TRUE)</f>
        <v>#NAME?</v>
      </c>
      <c r="X3436" s="13" t="e">
        <f ca="1">AND(CalcTable[[#This Row],[IrrDay]],CalcTable[[#This Row],[IrrRain]],CalcTable[[#This Row],[IrrWarm]],CalcTable[[#This Row],[IrrWindy]])</f>
        <v>#NAME?</v>
      </c>
      <c r="Y3436" s="13" t="e">
        <f t="shared" ca="1" si="1076"/>
        <v>#NAME?</v>
      </c>
      <c r="Z3436" s="13" t="e">
        <f ca="1">CalcTable[[#This Row],[IrrHours]]/5</f>
        <v>#NAME?</v>
      </c>
      <c r="AA3436" s="13" t="e">
        <f ca="1">IF(CalcTable[[#This Row],[IrrFlag]]=FALSE,0,MAX(0,CalcTable[[#This Row],[VolRednWind]]*(FCAP*IRR_TARGET-CalcTable[[#This Row],[IWC]])))</f>
        <v>#NAME?</v>
      </c>
      <c r="AB3436" s="13" t="e">
        <f ca="1">CalcTable[[#This Row],[IWC]]+CalcTable[[#This Row],[Eff Precip]]+CalcTable[[#This Row],[IrrAmt]]-CalcTable[[#This Row],[AET]]</f>
        <v>#NAME?</v>
      </c>
      <c r="AC3436" s="13" t="e">
        <f ca="1">IF(CalcTable[[#This Row],[PWC]]&gt;FCAP,MIN(24*PERC,MIN(SAT,CalcTable[[#This Row],[PWC]])-FCAP),0)</f>
        <v>#NAME?</v>
      </c>
      <c r="AD3436" s="13" t="e">
        <f ca="1">IF(CalcTable[[#This Row],[PWC]]&gt;SAT,CalcTable[[#This Row],[PWC]]-SAT,0)</f>
        <v>#NAME?</v>
      </c>
      <c r="AE3436" s="13" t="e">
        <f ca="1">CalcTable[[#This Row],[PWC]]-CalcTable[[#This Row],[PercAmt]]-CalcTable[[#This Row],[Runoff]]</f>
        <v>#NAME?</v>
      </c>
      <c r="AF3436" s="13" t="e">
        <f ca="1">CalcTable[[#This Row],[IrrAmt]]/1000*CUR_IRR_AREA*10000/IRR_EFF</f>
        <v>#NAME?</v>
      </c>
      <c r="AG3436" s="147"/>
      <c r="AH3436" s="13"/>
      <c r="AI3436" s="50">
        <v>8.8473123762703665</v>
      </c>
      <c r="AJ3436" s="50">
        <v>11.573712376270368</v>
      </c>
      <c r="AK3436" s="50">
        <v>0</v>
      </c>
      <c r="AL3436" s="50">
        <v>0</v>
      </c>
      <c r="AM3436" s="50"/>
      <c r="AN3436" s="50"/>
      <c r="AO3436" s="50"/>
      <c r="AP3436" s="50"/>
      <c r="AQ3436" s="50"/>
      <c r="AR3436" s="50"/>
      <c r="AS3436" s="50"/>
      <c r="AT3436" s="50"/>
      <c r="AU3436" s="50"/>
      <c r="AV3436" s="50"/>
      <c r="AW3436" s="50"/>
      <c r="AX3436" s="50">
        <f t="shared" si="1087"/>
        <v>20.421024752540735</v>
      </c>
      <c r="AY3436" s="50"/>
      <c r="AZ3436" s="50">
        <f t="shared" si="1077"/>
        <v>469.25614455589619</v>
      </c>
      <c r="BA3436" s="50">
        <f t="shared" si="1078"/>
        <v>759.81269714082896</v>
      </c>
      <c r="BB3436" s="50">
        <f t="shared" si="1079"/>
        <v>786.30347280389685</v>
      </c>
      <c r="BC3436" s="17">
        <f t="shared" si="1080"/>
        <v>19826</v>
      </c>
      <c r="BD3436" s="50">
        <f t="shared" si="1081"/>
        <v>20.421024752540735</v>
      </c>
      <c r="BE3436" s="50">
        <f t="shared" si="1082"/>
        <v>469.25614455589619</v>
      </c>
      <c r="BF3436" s="50">
        <f t="shared" si="1088"/>
        <v>767.55366820518191</v>
      </c>
      <c r="BG3436" s="50"/>
      <c r="BH3436" s="17">
        <f t="shared" si="1083"/>
        <v>0</v>
      </c>
      <c r="BI3436" s="17">
        <f t="shared" si="1091"/>
        <v>3436</v>
      </c>
      <c r="BJ3436" s="17">
        <f t="shared" si="1089"/>
        <v>3436</v>
      </c>
      <c r="BK3436" s="150">
        <f t="shared" si="1090"/>
        <v>30122</v>
      </c>
      <c r="BL3436" s="50" t="e">
        <f t="shared" ca="1" si="1084"/>
        <v>#NAME?</v>
      </c>
      <c r="BM3436" s="50" t="e">
        <f t="shared" ca="1" si="1085"/>
        <v>#NAME?</v>
      </c>
      <c r="BN3436" s="50" t="e">
        <f t="shared" ca="1" si="1086"/>
        <v>#NAME?</v>
      </c>
    </row>
    <row r="3437" spans="1:66" x14ac:dyDescent="0.35">
      <c r="A3437" s="48">
        <v>30123</v>
      </c>
      <c r="B3437" s="17">
        <v>1982</v>
      </c>
      <c r="C3437" s="17">
        <v>6</v>
      </c>
      <c r="D3437" s="17">
        <v>172</v>
      </c>
      <c r="E3437" s="17">
        <v>21</v>
      </c>
      <c r="F3437" s="17">
        <v>2</v>
      </c>
      <c r="G3437" s="50">
        <v>11.6</v>
      </c>
      <c r="H3437" s="32">
        <v>6.340095996134627</v>
      </c>
      <c r="I3437" s="50">
        <v>2.1666666666666665</v>
      </c>
      <c r="J3437" s="13">
        <v>0</v>
      </c>
      <c r="K3437" s="13">
        <f t="shared" si="1072"/>
        <v>0</v>
      </c>
      <c r="L3437" s="13">
        <f t="shared" si="1073"/>
        <v>0</v>
      </c>
      <c r="M3437" s="13" t="e">
        <f ca="1">CalcTable[[#This Row],[IWC]]-AE3436</f>
        <v>#NAME?</v>
      </c>
      <c r="N3437" s="13" t="e">
        <f ca="1">IF(CalcTable[[#This Row],[Day of Year]]&lt;123,FCAP,AE3436)</f>
        <v>#NAME?</v>
      </c>
      <c r="O3437" s="17" t="e">
        <f ca="1">IF(IRR_DRIP,5,COUNTIF('IDET Wind Values'!C3421:G3421,"&lt;="&amp;IRR_MAXWIND))</f>
        <v>#NAME?</v>
      </c>
      <c r="P3437" s="13" t="e">
        <f ca="1">CalcTable[[#This Row],[ET_o]]*KL</f>
        <v>#NAME?</v>
      </c>
      <c r="Q3437" s="13" t="e">
        <f ca="1">IF(WILTPT&lt;=0,1,MAX(0,MIN(1,(CalcTable[[#This Row],[IWC]]-WILTPT)/(MAD-WILTPT))))</f>
        <v>#NAME?</v>
      </c>
      <c r="R3437" s="13" t="e">
        <f ca="1">CalcTable[[#This Row],[ETMult]]*CalcTable[[#This Row],[ETb]]</f>
        <v>#NAME?</v>
      </c>
      <c r="S3437" s="13" t="b">
        <f>INDEX(IRR_LIST,CalcTable[[#This Row],[Day of Week]]+1)</f>
        <v>0</v>
      </c>
      <c r="T3437" s="13">
        <f t="shared" ca="1" si="1074"/>
        <v>0</v>
      </c>
      <c r="U3437" s="13" t="b">
        <f ca="1">IF(CalcTable[[#This Row],[IrrPrecip]]&gt;=IC_MM,FALSE,TRUE)</f>
        <v>1</v>
      </c>
      <c r="V3437" s="13" t="b">
        <f t="shared" si="1075"/>
        <v>1</v>
      </c>
      <c r="W3437" s="13" t="e">
        <f ca="1">IF(AND(IRR_DRIP=FALSE,CalcTable[[#This Row],[IrrHours]]&lt;=0),FALSE,TRUE)</f>
        <v>#NAME?</v>
      </c>
      <c r="X3437" s="13" t="e">
        <f ca="1">AND(CalcTable[[#This Row],[IrrDay]],CalcTable[[#This Row],[IrrRain]],CalcTable[[#This Row],[IrrWarm]],CalcTable[[#This Row],[IrrWindy]])</f>
        <v>#NAME?</v>
      </c>
      <c r="Y3437" s="13" t="e">
        <f t="shared" ca="1" si="1076"/>
        <v>#NAME?</v>
      </c>
      <c r="Z3437" s="13" t="e">
        <f ca="1">CalcTable[[#This Row],[IrrHours]]/5</f>
        <v>#NAME?</v>
      </c>
      <c r="AA3437" s="13" t="e">
        <f ca="1">IF(CalcTable[[#This Row],[IrrFlag]]=FALSE,0,MAX(0,CalcTable[[#This Row],[VolRednWind]]*(FCAP*IRR_TARGET-CalcTable[[#This Row],[IWC]])))</f>
        <v>#NAME?</v>
      </c>
      <c r="AB3437" s="13" t="e">
        <f ca="1">CalcTable[[#This Row],[IWC]]+CalcTable[[#This Row],[Eff Precip]]+CalcTable[[#This Row],[IrrAmt]]-CalcTable[[#This Row],[AET]]</f>
        <v>#NAME?</v>
      </c>
      <c r="AC3437" s="13" t="e">
        <f ca="1">IF(CalcTable[[#This Row],[PWC]]&gt;FCAP,MIN(24*PERC,MIN(SAT,CalcTable[[#This Row],[PWC]])-FCAP),0)</f>
        <v>#NAME?</v>
      </c>
      <c r="AD3437" s="13" t="e">
        <f ca="1">IF(CalcTable[[#This Row],[PWC]]&gt;SAT,CalcTable[[#This Row],[PWC]]-SAT,0)</f>
        <v>#NAME?</v>
      </c>
      <c r="AE3437" s="13" t="e">
        <f ca="1">CalcTable[[#This Row],[PWC]]-CalcTable[[#This Row],[PercAmt]]-CalcTable[[#This Row],[Runoff]]</f>
        <v>#NAME?</v>
      </c>
      <c r="AF3437" s="13" t="e">
        <f ca="1">CalcTable[[#This Row],[IrrAmt]]/1000*CUR_IRR_AREA*10000/IRR_EFF</f>
        <v>#NAME?</v>
      </c>
      <c r="AG3437" s="147"/>
      <c r="AH3437" s="13"/>
      <c r="AI3437" s="50">
        <v>0</v>
      </c>
      <c r="AJ3437" s="50">
        <v>0</v>
      </c>
      <c r="AK3437" s="50">
        <v>0</v>
      </c>
      <c r="AL3437" s="50">
        <v>9.2444483790001364</v>
      </c>
      <c r="AM3437" s="50"/>
      <c r="AN3437" s="50"/>
      <c r="AO3437" s="50"/>
      <c r="AP3437" s="50"/>
      <c r="AQ3437" s="50"/>
      <c r="AR3437" s="50"/>
      <c r="AS3437" s="50"/>
      <c r="AT3437" s="50"/>
      <c r="AU3437" s="50"/>
      <c r="AV3437" s="50"/>
      <c r="AW3437" s="50"/>
      <c r="AX3437" s="50">
        <f t="shared" si="1087"/>
        <v>9.2444483790001364</v>
      </c>
      <c r="AY3437" s="50"/>
      <c r="AZ3437" s="50">
        <f t="shared" si="1077"/>
        <v>271.17048578400403</v>
      </c>
      <c r="BA3437" s="50">
        <f t="shared" si="1078"/>
        <v>417.51646223886337</v>
      </c>
      <c r="BB3437" s="50">
        <f t="shared" si="1079"/>
        <v>430.42934251429216</v>
      </c>
      <c r="BC3437" s="17">
        <f t="shared" si="1080"/>
        <v>19826</v>
      </c>
      <c r="BD3437" s="50">
        <f t="shared" si="1081"/>
        <v>9.2444483790001364</v>
      </c>
      <c r="BE3437" s="50">
        <f t="shared" si="1082"/>
        <v>271.17048578400403</v>
      </c>
      <c r="BF3437" s="50">
        <f t="shared" si="1088"/>
        <v>443.54858958634424</v>
      </c>
      <c r="BG3437" s="50"/>
      <c r="BH3437" s="17">
        <f t="shared" si="1083"/>
        <v>0</v>
      </c>
      <c r="BI3437" s="17">
        <f t="shared" si="1091"/>
        <v>3437</v>
      </c>
      <c r="BJ3437" s="17">
        <f t="shared" si="1089"/>
        <v>3437</v>
      </c>
      <c r="BK3437" s="150">
        <f t="shared" si="1090"/>
        <v>30123</v>
      </c>
      <c r="BL3437" s="50" t="e">
        <f t="shared" ca="1" si="1084"/>
        <v>#NAME?</v>
      </c>
      <c r="BM3437" s="50" t="e">
        <f t="shared" ca="1" si="1085"/>
        <v>#NAME?</v>
      </c>
      <c r="BN3437" s="50" t="e">
        <f t="shared" ca="1" si="1086"/>
        <v>#NAME?</v>
      </c>
    </row>
    <row r="3438" spans="1:66" x14ac:dyDescent="0.35">
      <c r="A3438" s="48">
        <v>30124</v>
      </c>
      <c r="B3438" s="17">
        <v>1982</v>
      </c>
      <c r="C3438" s="17">
        <v>6</v>
      </c>
      <c r="D3438" s="17">
        <v>173</v>
      </c>
      <c r="E3438" s="17">
        <v>22</v>
      </c>
      <c r="F3438" s="17">
        <v>3</v>
      </c>
      <c r="G3438" s="50">
        <v>12</v>
      </c>
      <c r="H3438" s="32">
        <v>4.3999607097865274</v>
      </c>
      <c r="I3438" s="50">
        <v>17.333333333333332</v>
      </c>
      <c r="J3438" s="13">
        <v>7.6</v>
      </c>
      <c r="K3438" s="13">
        <f t="shared" si="1072"/>
        <v>7.6</v>
      </c>
      <c r="L3438" s="13">
        <f t="shared" si="1073"/>
        <v>1.9499999999999997</v>
      </c>
      <c r="M3438" s="13" t="e">
        <f ca="1">CalcTable[[#This Row],[IWC]]-AE3437</f>
        <v>#NAME?</v>
      </c>
      <c r="N3438" s="13" t="e">
        <f ca="1">IF(CalcTable[[#This Row],[Day of Year]]&lt;123,FCAP,AE3437)</f>
        <v>#NAME?</v>
      </c>
      <c r="O3438" s="17" t="e">
        <f ca="1">IF(IRR_DRIP,5,COUNTIF('IDET Wind Values'!C3422:G3422,"&lt;="&amp;IRR_MAXWIND))</f>
        <v>#NAME?</v>
      </c>
      <c r="P3438" s="13" t="e">
        <f ca="1">CalcTable[[#This Row],[ET_o]]*KL</f>
        <v>#NAME?</v>
      </c>
      <c r="Q3438" s="13" t="e">
        <f ca="1">IF(WILTPT&lt;=0,1,MAX(0,MIN(1,(CalcTable[[#This Row],[IWC]]-WILTPT)/(MAD-WILTPT))))</f>
        <v>#NAME?</v>
      </c>
      <c r="R3438" s="13" t="e">
        <f ca="1">CalcTable[[#This Row],[ETMult]]*CalcTable[[#This Row],[ETb]]</f>
        <v>#NAME?</v>
      </c>
      <c r="S3438" s="13" t="b">
        <f>INDEX(IRR_LIST,CalcTable[[#This Row],[Day of Week]]+1)</f>
        <v>1</v>
      </c>
      <c r="T3438" s="13">
        <f t="shared" ca="1" si="1074"/>
        <v>0</v>
      </c>
      <c r="U3438" s="13" t="b">
        <f ca="1">IF(CalcTable[[#This Row],[IrrPrecip]]&gt;=IC_MM,FALSE,TRUE)</f>
        <v>1</v>
      </c>
      <c r="V3438" s="13" t="b">
        <f t="shared" si="1075"/>
        <v>1</v>
      </c>
      <c r="W3438" s="13" t="e">
        <f ca="1">IF(AND(IRR_DRIP=FALSE,CalcTable[[#This Row],[IrrHours]]&lt;=0),FALSE,TRUE)</f>
        <v>#NAME?</v>
      </c>
      <c r="X3438" s="13" t="e">
        <f ca="1">AND(CalcTable[[#This Row],[IrrDay]],CalcTable[[#This Row],[IrrRain]],CalcTable[[#This Row],[IrrWarm]],CalcTable[[#This Row],[IrrWindy]])</f>
        <v>#NAME?</v>
      </c>
      <c r="Y3438" s="13" t="e">
        <f t="shared" ca="1" si="1076"/>
        <v>#NAME?</v>
      </c>
      <c r="Z3438" s="13" t="e">
        <f ca="1">CalcTable[[#This Row],[IrrHours]]/5</f>
        <v>#NAME?</v>
      </c>
      <c r="AA3438" s="13" t="e">
        <f ca="1">IF(CalcTable[[#This Row],[IrrFlag]]=FALSE,0,MAX(0,CalcTable[[#This Row],[VolRednWind]]*(FCAP*IRR_TARGET-CalcTable[[#This Row],[IWC]])))</f>
        <v>#NAME?</v>
      </c>
      <c r="AB3438" s="13" t="e">
        <f ca="1">CalcTable[[#This Row],[IWC]]+CalcTable[[#This Row],[Eff Precip]]+CalcTable[[#This Row],[IrrAmt]]-CalcTable[[#This Row],[AET]]</f>
        <v>#NAME?</v>
      </c>
      <c r="AC3438" s="13" t="e">
        <f ca="1">IF(CalcTable[[#This Row],[PWC]]&gt;FCAP,MIN(24*PERC,MIN(SAT,CalcTable[[#This Row],[PWC]])-FCAP),0)</f>
        <v>#NAME?</v>
      </c>
      <c r="AD3438" s="13" t="e">
        <f ca="1">IF(CalcTable[[#This Row],[PWC]]&gt;SAT,CalcTable[[#This Row],[PWC]]-SAT,0)</f>
        <v>#NAME?</v>
      </c>
      <c r="AE3438" s="13" t="e">
        <f ca="1">CalcTable[[#This Row],[PWC]]-CalcTable[[#This Row],[PercAmt]]-CalcTable[[#This Row],[Runoff]]</f>
        <v>#NAME?</v>
      </c>
      <c r="AF3438" s="13" t="e">
        <f ca="1">CalcTable[[#This Row],[IrrAmt]]/1000*CUR_IRR_AREA*10000/IRR_EFF</f>
        <v>#NAME?</v>
      </c>
      <c r="AG3438" s="147"/>
      <c r="AH3438" s="13"/>
      <c r="AI3438" s="50">
        <v>4.1305610335000553</v>
      </c>
      <c r="AJ3438" s="50">
        <v>4.5784065577187079</v>
      </c>
      <c r="AK3438" s="50">
        <v>0</v>
      </c>
      <c r="AL3438" s="50">
        <v>0</v>
      </c>
      <c r="AM3438" s="50"/>
      <c r="AN3438" s="50"/>
      <c r="AO3438" s="50"/>
      <c r="AP3438" s="50"/>
      <c r="AQ3438" s="50"/>
      <c r="AR3438" s="50"/>
      <c r="AS3438" s="50"/>
      <c r="AT3438" s="50"/>
      <c r="AU3438" s="50"/>
      <c r="AV3438" s="50"/>
      <c r="AW3438" s="50"/>
      <c r="AX3438" s="50">
        <f t="shared" si="1087"/>
        <v>8.7089675912187623</v>
      </c>
      <c r="AY3438" s="50"/>
      <c r="AZ3438" s="50">
        <f t="shared" si="1077"/>
        <v>194.8814875177496</v>
      </c>
      <c r="BA3438" s="50">
        <f t="shared" si="1078"/>
        <v>314.81385723108622</v>
      </c>
      <c r="BB3438" s="50">
        <f t="shared" si="1079"/>
        <v>325.73373179778105</v>
      </c>
      <c r="BC3438" s="17">
        <f t="shared" si="1080"/>
        <v>19826</v>
      </c>
      <c r="BD3438" s="50">
        <f t="shared" si="1081"/>
        <v>8.7089675912187623</v>
      </c>
      <c r="BE3438" s="50">
        <f t="shared" si="1082"/>
        <v>194.8814875177496</v>
      </c>
      <c r="BF3438" s="50">
        <f t="shared" si="1088"/>
        <v>318.76407447172676</v>
      </c>
      <c r="BG3438" s="50"/>
      <c r="BH3438" s="17">
        <f t="shared" si="1083"/>
        <v>0</v>
      </c>
      <c r="BI3438" s="17">
        <f t="shared" si="1091"/>
        <v>3438</v>
      </c>
      <c r="BJ3438" s="17">
        <f t="shared" si="1089"/>
        <v>3438</v>
      </c>
      <c r="BK3438" s="150">
        <f t="shared" si="1090"/>
        <v>30124</v>
      </c>
      <c r="BL3438" s="50" t="e">
        <f t="shared" ca="1" si="1084"/>
        <v>#NAME?</v>
      </c>
      <c r="BM3438" s="50" t="e">
        <f t="shared" ca="1" si="1085"/>
        <v>#NAME?</v>
      </c>
      <c r="BN3438" s="50" t="e">
        <f t="shared" ca="1" si="1086"/>
        <v>#NAME?</v>
      </c>
    </row>
    <row r="3439" spans="1:66" x14ac:dyDescent="0.35">
      <c r="A3439" s="48">
        <v>30125</v>
      </c>
      <c r="B3439" s="17">
        <v>1982</v>
      </c>
      <c r="C3439" s="17">
        <v>6</v>
      </c>
      <c r="D3439" s="17">
        <v>174</v>
      </c>
      <c r="E3439" s="17">
        <v>23</v>
      </c>
      <c r="F3439" s="17">
        <v>4</v>
      </c>
      <c r="G3439" s="50">
        <v>9.6</v>
      </c>
      <c r="H3439" s="32">
        <v>3.8914548501887629</v>
      </c>
      <c r="I3439" s="50">
        <v>8</v>
      </c>
      <c r="J3439" s="13">
        <v>6.4</v>
      </c>
      <c r="K3439" s="13">
        <f t="shared" si="1072"/>
        <v>6.4</v>
      </c>
      <c r="L3439" s="13">
        <f t="shared" si="1073"/>
        <v>1.0500000000000003</v>
      </c>
      <c r="M3439" s="13" t="e">
        <f ca="1">CalcTable[[#This Row],[IWC]]-AE3438</f>
        <v>#NAME?</v>
      </c>
      <c r="N3439" s="13" t="e">
        <f ca="1">IF(CalcTable[[#This Row],[Day of Year]]&lt;123,FCAP,AE3438)</f>
        <v>#NAME?</v>
      </c>
      <c r="O3439" s="17" t="e">
        <f ca="1">IF(IRR_DRIP,5,COUNTIF('IDET Wind Values'!C3423:G3423,"&lt;="&amp;IRR_MAXWIND))</f>
        <v>#NAME?</v>
      </c>
      <c r="P3439" s="13" t="e">
        <f ca="1">CalcTable[[#This Row],[ET_o]]*KL</f>
        <v>#NAME?</v>
      </c>
      <c r="Q3439" s="13" t="e">
        <f ca="1">IF(WILTPT&lt;=0,1,MAX(0,MIN(1,(CalcTable[[#This Row],[IWC]]-WILTPT)/(MAD-WILTPT))))</f>
        <v>#NAME?</v>
      </c>
      <c r="R3439" s="13" t="e">
        <f ca="1">CalcTable[[#This Row],[ETMult]]*CalcTable[[#This Row],[ETb]]</f>
        <v>#NAME?</v>
      </c>
      <c r="S3439" s="13" t="b">
        <f>INDEX(IRR_LIST,CalcTable[[#This Row],[Day of Week]]+1)</f>
        <v>0</v>
      </c>
      <c r="T3439" s="13">
        <f t="shared" ca="1" si="1074"/>
        <v>7.6</v>
      </c>
      <c r="U3439" s="13" t="b">
        <f ca="1">IF(CalcTable[[#This Row],[IrrPrecip]]&gt;=IC_MM,FALSE,TRUE)</f>
        <v>1</v>
      </c>
      <c r="V3439" s="13" t="b">
        <f t="shared" si="1075"/>
        <v>1</v>
      </c>
      <c r="W3439" s="13" t="e">
        <f ca="1">IF(AND(IRR_DRIP=FALSE,CalcTable[[#This Row],[IrrHours]]&lt;=0),FALSE,TRUE)</f>
        <v>#NAME?</v>
      </c>
      <c r="X3439" s="13" t="e">
        <f ca="1">AND(CalcTable[[#This Row],[IrrDay]],CalcTable[[#This Row],[IrrRain]],CalcTable[[#This Row],[IrrWarm]],CalcTable[[#This Row],[IrrWindy]])</f>
        <v>#NAME?</v>
      </c>
      <c r="Y3439" s="13" t="e">
        <f t="shared" ca="1" si="1076"/>
        <v>#NAME?</v>
      </c>
      <c r="Z3439" s="13" t="e">
        <f ca="1">CalcTable[[#This Row],[IrrHours]]/5</f>
        <v>#NAME?</v>
      </c>
      <c r="AA3439" s="13" t="e">
        <f ca="1">IF(CalcTable[[#This Row],[IrrFlag]]=FALSE,0,MAX(0,CalcTable[[#This Row],[VolRednWind]]*(FCAP*IRR_TARGET-CalcTable[[#This Row],[IWC]])))</f>
        <v>#NAME?</v>
      </c>
      <c r="AB3439" s="13" t="e">
        <f ca="1">CalcTable[[#This Row],[IWC]]+CalcTable[[#This Row],[Eff Precip]]+CalcTable[[#This Row],[IrrAmt]]-CalcTable[[#This Row],[AET]]</f>
        <v>#NAME?</v>
      </c>
      <c r="AC3439" s="13" t="e">
        <f ca="1">IF(CalcTable[[#This Row],[PWC]]&gt;FCAP,MIN(24*PERC,MIN(SAT,CalcTable[[#This Row],[PWC]])-FCAP),0)</f>
        <v>#NAME?</v>
      </c>
      <c r="AD3439" s="13" t="e">
        <f ca="1">IF(CalcTable[[#This Row],[PWC]]&gt;SAT,CalcTable[[#This Row],[PWC]]-SAT,0)</f>
        <v>#NAME?</v>
      </c>
      <c r="AE3439" s="13" t="e">
        <f ca="1">CalcTable[[#This Row],[PWC]]-CalcTable[[#This Row],[PercAmt]]-CalcTable[[#This Row],[Runoff]]</f>
        <v>#NAME?</v>
      </c>
      <c r="AF3439" s="13" t="e">
        <f ca="1">CalcTable[[#This Row],[IrrAmt]]/1000*CUR_IRR_AREA*10000/IRR_EFF</f>
        <v>#NAME?</v>
      </c>
      <c r="AG3439" s="147"/>
      <c r="AH3439" s="13"/>
      <c r="AI3439" s="50">
        <v>0</v>
      </c>
      <c r="AJ3439" s="50">
        <v>0</v>
      </c>
      <c r="AK3439" s="50">
        <v>7.1001896849836248</v>
      </c>
      <c r="AL3439" s="50">
        <v>2.7499783903825907</v>
      </c>
      <c r="AM3439" s="50"/>
      <c r="AN3439" s="50"/>
      <c r="AO3439" s="50"/>
      <c r="AP3439" s="50"/>
      <c r="AQ3439" s="50"/>
      <c r="AR3439" s="50"/>
      <c r="AS3439" s="50"/>
      <c r="AT3439" s="50"/>
      <c r="AU3439" s="50"/>
      <c r="AV3439" s="50"/>
      <c r="AW3439" s="50"/>
      <c r="AX3439" s="50">
        <f t="shared" si="1087"/>
        <v>9.8501680753662164</v>
      </c>
      <c r="AY3439" s="50"/>
      <c r="AZ3439" s="50">
        <f t="shared" si="1077"/>
        <v>184.80214816431584</v>
      </c>
      <c r="BA3439" s="50">
        <f t="shared" si="1078"/>
        <v>284.53664082442276</v>
      </c>
      <c r="BB3439" s="50">
        <f t="shared" si="1079"/>
        <v>293.33674311796165</v>
      </c>
      <c r="BC3439" s="17">
        <f t="shared" si="1080"/>
        <v>19826</v>
      </c>
      <c r="BD3439" s="50">
        <f t="shared" si="1081"/>
        <v>9.8501680753662164</v>
      </c>
      <c r="BE3439" s="50">
        <f t="shared" si="1082"/>
        <v>184.80214816431584</v>
      </c>
      <c r="BF3439" s="50">
        <f t="shared" si="1088"/>
        <v>302.2774839740473</v>
      </c>
      <c r="BG3439" s="50"/>
      <c r="BH3439" s="17">
        <f t="shared" si="1083"/>
        <v>0</v>
      </c>
      <c r="BI3439" s="17">
        <f t="shared" si="1091"/>
        <v>3439</v>
      </c>
      <c r="BJ3439" s="17">
        <f t="shared" si="1089"/>
        <v>3439</v>
      </c>
      <c r="BK3439" s="150">
        <f t="shared" si="1090"/>
        <v>30125</v>
      </c>
      <c r="BL3439" s="50" t="e">
        <f t="shared" ca="1" si="1084"/>
        <v>#NAME?</v>
      </c>
      <c r="BM3439" s="50" t="e">
        <f t="shared" ca="1" si="1085"/>
        <v>#NAME?</v>
      </c>
      <c r="BN3439" s="50" t="e">
        <f t="shared" ca="1" si="1086"/>
        <v>#NAME?</v>
      </c>
    </row>
    <row r="3440" spans="1:66" x14ac:dyDescent="0.35">
      <c r="A3440" s="48">
        <v>30126</v>
      </c>
      <c r="B3440" s="17">
        <v>1982</v>
      </c>
      <c r="C3440" s="17">
        <v>6</v>
      </c>
      <c r="D3440" s="17">
        <v>175</v>
      </c>
      <c r="E3440" s="17">
        <v>24</v>
      </c>
      <c r="F3440" s="17">
        <v>5</v>
      </c>
      <c r="G3440" s="50">
        <v>10</v>
      </c>
      <c r="H3440" s="32">
        <v>3.883384100919502</v>
      </c>
      <c r="I3440" s="50">
        <v>8.1666666666666661</v>
      </c>
      <c r="J3440" s="13">
        <v>1</v>
      </c>
      <c r="K3440" s="13">
        <f t="shared" si="1072"/>
        <v>1</v>
      </c>
      <c r="L3440" s="13">
        <f t="shared" si="1073"/>
        <v>0</v>
      </c>
      <c r="M3440" s="13" t="e">
        <f ca="1">CalcTable[[#This Row],[IWC]]-AE3439</f>
        <v>#NAME?</v>
      </c>
      <c r="N3440" s="13" t="e">
        <f ca="1">IF(CalcTable[[#This Row],[Day of Year]]&lt;123,FCAP,AE3439)</f>
        <v>#NAME?</v>
      </c>
      <c r="O3440" s="17" t="e">
        <f ca="1">IF(IRR_DRIP,5,COUNTIF('IDET Wind Values'!C3424:G3424,"&lt;="&amp;IRR_MAXWIND))</f>
        <v>#NAME?</v>
      </c>
      <c r="P3440" s="13" t="e">
        <f ca="1">CalcTable[[#This Row],[ET_o]]*KL</f>
        <v>#NAME?</v>
      </c>
      <c r="Q3440" s="13" t="e">
        <f ca="1">IF(WILTPT&lt;=0,1,MAX(0,MIN(1,(CalcTable[[#This Row],[IWC]]-WILTPT)/(MAD-WILTPT))))</f>
        <v>#NAME?</v>
      </c>
      <c r="R3440" s="13" t="e">
        <f ca="1">CalcTable[[#This Row],[ETMult]]*CalcTable[[#This Row],[ETb]]</f>
        <v>#NAME?</v>
      </c>
      <c r="S3440" s="13" t="b">
        <f>INDEX(IRR_LIST,CalcTable[[#This Row],[Day of Week]]+1)</f>
        <v>1</v>
      </c>
      <c r="T3440" s="13">
        <f t="shared" ca="1" si="1074"/>
        <v>14</v>
      </c>
      <c r="U3440" s="13" t="b">
        <f ca="1">IF(CalcTable[[#This Row],[IrrPrecip]]&gt;=IC_MM,FALSE,TRUE)</f>
        <v>0</v>
      </c>
      <c r="V3440" s="13" t="b">
        <f t="shared" si="1075"/>
        <v>1</v>
      </c>
      <c r="W3440" s="13" t="e">
        <f ca="1">IF(AND(IRR_DRIP=FALSE,CalcTable[[#This Row],[IrrHours]]&lt;=0),FALSE,TRUE)</f>
        <v>#NAME?</v>
      </c>
      <c r="X3440" s="13" t="e">
        <f ca="1">AND(CalcTable[[#This Row],[IrrDay]],CalcTable[[#This Row],[IrrRain]],CalcTable[[#This Row],[IrrWarm]],CalcTable[[#This Row],[IrrWindy]])</f>
        <v>#NAME?</v>
      </c>
      <c r="Y3440" s="13" t="e">
        <f t="shared" ca="1" si="1076"/>
        <v>#NAME?</v>
      </c>
      <c r="Z3440" s="13" t="e">
        <f ca="1">CalcTable[[#This Row],[IrrHours]]/5</f>
        <v>#NAME?</v>
      </c>
      <c r="AA3440" s="13" t="e">
        <f ca="1">IF(CalcTable[[#This Row],[IrrFlag]]=FALSE,0,MAX(0,CalcTable[[#This Row],[VolRednWind]]*(FCAP*IRR_TARGET-CalcTable[[#This Row],[IWC]])))</f>
        <v>#NAME?</v>
      </c>
      <c r="AB3440" s="13" t="e">
        <f ca="1">CalcTable[[#This Row],[IWC]]+CalcTable[[#This Row],[Eff Precip]]+CalcTable[[#This Row],[IrrAmt]]-CalcTable[[#This Row],[AET]]</f>
        <v>#NAME?</v>
      </c>
      <c r="AC3440" s="13" t="e">
        <f ca="1">IF(CalcTable[[#This Row],[PWC]]&gt;FCAP,MIN(24*PERC,MIN(SAT,CalcTable[[#This Row],[PWC]])-FCAP),0)</f>
        <v>#NAME?</v>
      </c>
      <c r="AD3440" s="13" t="e">
        <f ca="1">IF(CalcTable[[#This Row],[PWC]]&gt;SAT,CalcTable[[#This Row],[PWC]]-SAT,0)</f>
        <v>#NAME?</v>
      </c>
      <c r="AE3440" s="13" t="e">
        <f ca="1">CalcTable[[#This Row],[PWC]]-CalcTable[[#This Row],[PercAmt]]-CalcTable[[#This Row],[Runoff]]</f>
        <v>#NAME?</v>
      </c>
      <c r="AF3440" s="13" t="e">
        <f ca="1">CalcTable[[#This Row],[IrrAmt]]/1000*CUR_IRR_AREA*10000/IRR_EFF</f>
        <v>#NAME?</v>
      </c>
      <c r="AG3440" s="147"/>
      <c r="AH3440" s="13"/>
      <c r="AI3440" s="50">
        <v>0</v>
      </c>
      <c r="AJ3440" s="50">
        <v>0</v>
      </c>
      <c r="AK3440" s="50">
        <v>0</v>
      </c>
      <c r="AL3440" s="50">
        <v>0</v>
      </c>
      <c r="AM3440" s="50"/>
      <c r="AN3440" s="50"/>
      <c r="AO3440" s="50"/>
      <c r="AP3440" s="50"/>
      <c r="AQ3440" s="50"/>
      <c r="AR3440" s="50"/>
      <c r="AS3440" s="50"/>
      <c r="AT3440" s="50"/>
      <c r="AU3440" s="50"/>
      <c r="AV3440" s="50"/>
      <c r="AW3440" s="50"/>
      <c r="AX3440" s="50">
        <f t="shared" si="1087"/>
        <v>0</v>
      </c>
      <c r="AY3440" s="50"/>
      <c r="AZ3440" s="50">
        <f t="shared" si="1077"/>
        <v>0</v>
      </c>
      <c r="BA3440" s="50">
        <f t="shared" si="1078"/>
        <v>0</v>
      </c>
      <c r="BB3440" s="50">
        <f t="shared" si="1079"/>
        <v>0</v>
      </c>
      <c r="BC3440" s="17">
        <f t="shared" si="1080"/>
        <v>19826</v>
      </c>
      <c r="BD3440" s="50">
        <f t="shared" si="1081"/>
        <v>0</v>
      </c>
      <c r="BE3440" s="50">
        <f t="shared" si="1082"/>
        <v>0</v>
      </c>
      <c r="BF3440" s="50">
        <f t="shared" si="1088"/>
        <v>0</v>
      </c>
      <c r="BG3440" s="50"/>
      <c r="BH3440" s="17">
        <f t="shared" si="1083"/>
        <v>0</v>
      </c>
      <c r="BI3440" s="17">
        <f t="shared" si="1091"/>
        <v>3440</v>
      </c>
      <c r="BJ3440" s="17">
        <f t="shared" si="1089"/>
        <v>3440</v>
      </c>
      <c r="BK3440" s="150">
        <f t="shared" si="1090"/>
        <v>30126</v>
      </c>
      <c r="BL3440" s="50" t="e">
        <f t="shared" ca="1" si="1084"/>
        <v>#NAME?</v>
      </c>
      <c r="BM3440" s="50" t="e">
        <f t="shared" ca="1" si="1085"/>
        <v>#NAME?</v>
      </c>
      <c r="BN3440" s="50" t="e">
        <f t="shared" ca="1" si="1086"/>
        <v>#NAME?</v>
      </c>
    </row>
    <row r="3441" spans="1:66" x14ac:dyDescent="0.35">
      <c r="A3441" s="48">
        <v>30127</v>
      </c>
      <c r="B3441" s="17">
        <v>1982</v>
      </c>
      <c r="C3441" s="17">
        <v>6</v>
      </c>
      <c r="D3441" s="17">
        <v>176</v>
      </c>
      <c r="E3441" s="17">
        <v>25</v>
      </c>
      <c r="F3441" s="17">
        <v>6</v>
      </c>
      <c r="G3441" s="50">
        <v>8.9</v>
      </c>
      <c r="H3441" s="32">
        <v>2.9527025389544419</v>
      </c>
      <c r="I3441" s="50">
        <v>7.333333333333333</v>
      </c>
      <c r="J3441" s="13">
        <v>0</v>
      </c>
      <c r="K3441" s="13">
        <f t="shared" si="1072"/>
        <v>0</v>
      </c>
      <c r="L3441" s="13">
        <f t="shared" si="1073"/>
        <v>0</v>
      </c>
      <c r="M3441" s="13" t="e">
        <f ca="1">CalcTable[[#This Row],[IWC]]-AE3440</f>
        <v>#NAME?</v>
      </c>
      <c r="N3441" s="13" t="e">
        <f ca="1">IF(CalcTable[[#This Row],[Day of Year]]&lt;123,FCAP,AE3440)</f>
        <v>#NAME?</v>
      </c>
      <c r="O3441" s="17" t="e">
        <f ca="1">IF(IRR_DRIP,5,COUNTIF('IDET Wind Values'!C3425:G3425,"&lt;="&amp;IRR_MAXWIND))</f>
        <v>#NAME?</v>
      </c>
      <c r="P3441" s="13" t="e">
        <f ca="1">CalcTable[[#This Row],[ET_o]]*KL</f>
        <v>#NAME?</v>
      </c>
      <c r="Q3441" s="13" t="e">
        <f ca="1">IF(WILTPT&lt;=0,1,MAX(0,MIN(1,(CalcTable[[#This Row],[IWC]]-WILTPT)/(MAD-WILTPT))))</f>
        <v>#NAME?</v>
      </c>
      <c r="R3441" s="13" t="e">
        <f ca="1">CalcTable[[#This Row],[ETMult]]*CalcTable[[#This Row],[ETb]]</f>
        <v>#NAME?</v>
      </c>
      <c r="S3441" s="13" t="b">
        <f>INDEX(IRR_LIST,CalcTable[[#This Row],[Day of Week]]+1)</f>
        <v>0</v>
      </c>
      <c r="T3441" s="13">
        <f t="shared" ca="1" si="1074"/>
        <v>7.4</v>
      </c>
      <c r="U3441" s="13" t="b">
        <f ca="1">IF(CalcTable[[#This Row],[IrrPrecip]]&gt;=IC_MM,FALSE,TRUE)</f>
        <v>1</v>
      </c>
      <c r="V3441" s="13" t="b">
        <f t="shared" si="1075"/>
        <v>1</v>
      </c>
      <c r="W3441" s="13" t="e">
        <f ca="1">IF(AND(IRR_DRIP=FALSE,CalcTable[[#This Row],[IrrHours]]&lt;=0),FALSE,TRUE)</f>
        <v>#NAME?</v>
      </c>
      <c r="X3441" s="13" t="e">
        <f ca="1">AND(CalcTable[[#This Row],[IrrDay]],CalcTable[[#This Row],[IrrRain]],CalcTable[[#This Row],[IrrWarm]],CalcTable[[#This Row],[IrrWindy]])</f>
        <v>#NAME?</v>
      </c>
      <c r="Y3441" s="13" t="e">
        <f t="shared" ca="1" si="1076"/>
        <v>#NAME?</v>
      </c>
      <c r="Z3441" s="13" t="e">
        <f ca="1">CalcTable[[#This Row],[IrrHours]]/5</f>
        <v>#NAME?</v>
      </c>
      <c r="AA3441" s="13" t="e">
        <f ca="1">IF(CalcTable[[#This Row],[IrrFlag]]=FALSE,0,MAX(0,CalcTable[[#This Row],[VolRednWind]]*(FCAP*IRR_TARGET-CalcTable[[#This Row],[IWC]])))</f>
        <v>#NAME?</v>
      </c>
      <c r="AB3441" s="13" t="e">
        <f ca="1">CalcTable[[#This Row],[IWC]]+CalcTable[[#This Row],[Eff Precip]]+CalcTable[[#This Row],[IrrAmt]]-CalcTable[[#This Row],[AET]]</f>
        <v>#NAME?</v>
      </c>
      <c r="AC3441" s="13" t="e">
        <f ca="1">IF(CalcTable[[#This Row],[PWC]]&gt;FCAP,MIN(24*PERC,MIN(SAT,CalcTable[[#This Row],[PWC]])-FCAP),0)</f>
        <v>#NAME?</v>
      </c>
      <c r="AD3441" s="13" t="e">
        <f ca="1">IF(CalcTable[[#This Row],[PWC]]&gt;SAT,CalcTable[[#This Row],[PWC]]-SAT,0)</f>
        <v>#NAME?</v>
      </c>
      <c r="AE3441" s="13" t="e">
        <f ca="1">CalcTable[[#This Row],[PWC]]-CalcTable[[#This Row],[PercAmt]]-CalcTable[[#This Row],[Runoff]]</f>
        <v>#NAME?</v>
      </c>
      <c r="AF3441" s="13" t="e">
        <f ca="1">CalcTable[[#This Row],[IrrAmt]]/1000*CUR_IRR_AREA*10000/IRR_EFF</f>
        <v>#NAME?</v>
      </c>
      <c r="AG3441" s="147"/>
      <c r="AH3441" s="13"/>
      <c r="AI3441" s="50">
        <v>0</v>
      </c>
      <c r="AJ3441" s="50">
        <v>0</v>
      </c>
      <c r="AK3441" s="50">
        <v>0</v>
      </c>
      <c r="AL3441" s="50">
        <v>4.4158612555057282</v>
      </c>
      <c r="AM3441" s="50"/>
      <c r="AN3441" s="50"/>
      <c r="AO3441" s="50"/>
      <c r="AP3441" s="50"/>
      <c r="AQ3441" s="50"/>
      <c r="AR3441" s="50"/>
      <c r="AS3441" s="50"/>
      <c r="AT3441" s="50"/>
      <c r="AU3441" s="50"/>
      <c r="AV3441" s="50"/>
      <c r="AW3441" s="50"/>
      <c r="AX3441" s="50">
        <f t="shared" si="1087"/>
        <v>4.4158612555057282</v>
      </c>
      <c r="AY3441" s="50"/>
      <c r="AZ3441" s="50">
        <f t="shared" si="1077"/>
        <v>129.53193016150138</v>
      </c>
      <c r="BA3441" s="50">
        <f t="shared" si="1078"/>
        <v>199.43805120104182</v>
      </c>
      <c r="BB3441" s="50">
        <f t="shared" si="1079"/>
        <v>205.6062383515895</v>
      </c>
      <c r="BC3441" s="17">
        <f t="shared" si="1080"/>
        <v>19826</v>
      </c>
      <c r="BD3441" s="50">
        <f t="shared" si="1081"/>
        <v>4.4158612555057282</v>
      </c>
      <c r="BE3441" s="50">
        <f t="shared" si="1082"/>
        <v>129.53193016150138</v>
      </c>
      <c r="BF3441" s="50">
        <f t="shared" si="1088"/>
        <v>211.87300219425242</v>
      </c>
      <c r="BG3441" s="50"/>
      <c r="BH3441" s="17">
        <f t="shared" si="1083"/>
        <v>0</v>
      </c>
      <c r="BI3441" s="17">
        <f t="shared" si="1091"/>
        <v>3441</v>
      </c>
      <c r="BJ3441" s="17">
        <f t="shared" si="1089"/>
        <v>3441</v>
      </c>
      <c r="BK3441" s="150">
        <f t="shared" si="1090"/>
        <v>30127</v>
      </c>
      <c r="BL3441" s="50" t="e">
        <f t="shared" ca="1" si="1084"/>
        <v>#NAME?</v>
      </c>
      <c r="BM3441" s="50" t="e">
        <f t="shared" ca="1" si="1085"/>
        <v>#NAME?</v>
      </c>
      <c r="BN3441" s="50" t="e">
        <f t="shared" ca="1" si="1086"/>
        <v>#NAME?</v>
      </c>
    </row>
    <row r="3442" spans="1:66" x14ac:dyDescent="0.35">
      <c r="A3442" s="48">
        <v>30128</v>
      </c>
      <c r="B3442" s="17">
        <v>1982</v>
      </c>
      <c r="C3442" s="17">
        <v>6</v>
      </c>
      <c r="D3442" s="17">
        <v>177</v>
      </c>
      <c r="E3442" s="17">
        <v>26</v>
      </c>
      <c r="F3442" s="17">
        <v>7</v>
      </c>
      <c r="G3442" s="50">
        <v>9.4</v>
      </c>
      <c r="H3442" s="32">
        <v>4.1528399729359906</v>
      </c>
      <c r="I3442" s="50">
        <v>2.3333333333333335</v>
      </c>
      <c r="J3442" s="13">
        <v>0.2</v>
      </c>
      <c r="K3442" s="13">
        <f t="shared" si="1072"/>
        <v>0.2</v>
      </c>
      <c r="L3442" s="13">
        <f t="shared" si="1073"/>
        <v>0</v>
      </c>
      <c r="M3442" s="13" t="e">
        <f ca="1">CalcTable[[#This Row],[IWC]]-AE3441</f>
        <v>#NAME?</v>
      </c>
      <c r="N3442" s="13" t="e">
        <f ca="1">IF(CalcTable[[#This Row],[Day of Year]]&lt;123,FCAP,AE3441)</f>
        <v>#NAME?</v>
      </c>
      <c r="O3442" s="17" t="e">
        <f ca="1">IF(IRR_DRIP,5,COUNTIF('IDET Wind Values'!C3426:G3426,"&lt;="&amp;IRR_MAXWIND))</f>
        <v>#NAME?</v>
      </c>
      <c r="P3442" s="13" t="e">
        <f ca="1">CalcTable[[#This Row],[ET_o]]*KL</f>
        <v>#NAME?</v>
      </c>
      <c r="Q3442" s="13" t="e">
        <f ca="1">IF(WILTPT&lt;=0,1,MAX(0,MIN(1,(CalcTable[[#This Row],[IWC]]-WILTPT)/(MAD-WILTPT))))</f>
        <v>#NAME?</v>
      </c>
      <c r="R3442" s="13" t="e">
        <f ca="1">CalcTable[[#This Row],[ETMult]]*CalcTable[[#This Row],[ETb]]</f>
        <v>#NAME?</v>
      </c>
      <c r="S3442" s="13" t="b">
        <f>INDEX(IRR_LIST,CalcTable[[#This Row],[Day of Week]]+1)</f>
        <v>0</v>
      </c>
      <c r="T3442" s="13">
        <f t="shared" ca="1" si="1074"/>
        <v>1</v>
      </c>
      <c r="U3442" s="13" t="b">
        <f ca="1">IF(CalcTable[[#This Row],[IrrPrecip]]&gt;=IC_MM,FALSE,TRUE)</f>
        <v>1</v>
      </c>
      <c r="V3442" s="13" t="b">
        <f t="shared" si="1075"/>
        <v>1</v>
      </c>
      <c r="W3442" s="13" t="e">
        <f ca="1">IF(AND(IRR_DRIP=FALSE,CalcTable[[#This Row],[IrrHours]]&lt;=0),FALSE,TRUE)</f>
        <v>#NAME?</v>
      </c>
      <c r="X3442" s="13" t="e">
        <f ca="1">AND(CalcTable[[#This Row],[IrrDay]],CalcTable[[#This Row],[IrrRain]],CalcTable[[#This Row],[IrrWarm]],CalcTable[[#This Row],[IrrWindy]])</f>
        <v>#NAME?</v>
      </c>
      <c r="Y3442" s="13" t="e">
        <f t="shared" ca="1" si="1076"/>
        <v>#NAME?</v>
      </c>
      <c r="Z3442" s="13" t="e">
        <f ca="1">CalcTable[[#This Row],[IrrHours]]/5</f>
        <v>#NAME?</v>
      </c>
      <c r="AA3442" s="13" t="e">
        <f ca="1">IF(CalcTable[[#This Row],[IrrFlag]]=FALSE,0,MAX(0,CalcTable[[#This Row],[VolRednWind]]*(FCAP*IRR_TARGET-CalcTable[[#This Row],[IWC]])))</f>
        <v>#NAME?</v>
      </c>
      <c r="AB3442" s="13" t="e">
        <f ca="1">CalcTable[[#This Row],[IWC]]+CalcTable[[#This Row],[Eff Precip]]+CalcTable[[#This Row],[IrrAmt]]-CalcTable[[#This Row],[AET]]</f>
        <v>#NAME?</v>
      </c>
      <c r="AC3442" s="13" t="e">
        <f ca="1">IF(CalcTable[[#This Row],[PWC]]&gt;FCAP,MIN(24*PERC,MIN(SAT,CalcTable[[#This Row],[PWC]])-FCAP),0)</f>
        <v>#NAME?</v>
      </c>
      <c r="AD3442" s="13" t="e">
        <f ca="1">IF(CalcTable[[#This Row],[PWC]]&gt;SAT,CalcTable[[#This Row],[PWC]]-SAT,0)</f>
        <v>#NAME?</v>
      </c>
      <c r="AE3442" s="13" t="e">
        <f ca="1">CalcTable[[#This Row],[PWC]]-CalcTable[[#This Row],[PercAmt]]-CalcTable[[#This Row],[Runoff]]</f>
        <v>#NAME?</v>
      </c>
      <c r="AF3442" s="13" t="e">
        <f ca="1">CalcTable[[#This Row],[IrrAmt]]/1000*CUR_IRR_AREA*10000/IRR_EFF</f>
        <v>#NAME?</v>
      </c>
      <c r="AG3442" s="147"/>
      <c r="AH3442" s="13"/>
      <c r="AI3442" s="50">
        <v>0</v>
      </c>
      <c r="AJ3442" s="50">
        <v>0</v>
      </c>
      <c r="AK3442" s="50">
        <v>4.0127085911584048</v>
      </c>
      <c r="AL3442" s="50">
        <v>0</v>
      </c>
      <c r="AM3442" s="50"/>
      <c r="AN3442" s="50"/>
      <c r="AO3442" s="50"/>
      <c r="AP3442" s="50"/>
      <c r="AQ3442" s="50"/>
      <c r="AR3442" s="50"/>
      <c r="AS3442" s="50"/>
      <c r="AT3442" s="50"/>
      <c r="AU3442" s="50"/>
      <c r="AV3442" s="50"/>
      <c r="AW3442" s="50"/>
      <c r="AX3442" s="50">
        <f t="shared" si="1087"/>
        <v>4.0127085911584048</v>
      </c>
      <c r="AY3442" s="50"/>
      <c r="AZ3442" s="50">
        <f t="shared" si="1077"/>
        <v>58.853059336989944</v>
      </c>
      <c r="BA3442" s="50">
        <f t="shared" si="1078"/>
        <v>90.615027868063876</v>
      </c>
      <c r="BB3442" s="50">
        <f t="shared" si="1079"/>
        <v>93.417554503158655</v>
      </c>
      <c r="BC3442" s="17">
        <f t="shared" si="1080"/>
        <v>19826</v>
      </c>
      <c r="BD3442" s="50">
        <f t="shared" si="1081"/>
        <v>4.0127085911584048</v>
      </c>
      <c r="BE3442" s="50">
        <f t="shared" si="1082"/>
        <v>58.853059336989944</v>
      </c>
      <c r="BF3442" s="50">
        <f t="shared" si="1088"/>
        <v>96.264869630967667</v>
      </c>
      <c r="BG3442" s="50"/>
      <c r="BH3442" s="17">
        <f t="shared" si="1083"/>
        <v>0</v>
      </c>
      <c r="BI3442" s="17">
        <f t="shared" si="1091"/>
        <v>3442</v>
      </c>
      <c r="BJ3442" s="17">
        <f t="shared" si="1089"/>
        <v>3442</v>
      </c>
      <c r="BK3442" s="150">
        <f t="shared" si="1090"/>
        <v>30128</v>
      </c>
      <c r="BL3442" s="50" t="e">
        <f t="shared" ca="1" si="1084"/>
        <v>#NAME?</v>
      </c>
      <c r="BM3442" s="50" t="e">
        <f t="shared" ca="1" si="1085"/>
        <v>#NAME?</v>
      </c>
      <c r="BN3442" s="50" t="e">
        <f t="shared" ca="1" si="1086"/>
        <v>#NAME?</v>
      </c>
    </row>
    <row r="3443" spans="1:66" x14ac:dyDescent="0.35">
      <c r="A3443" s="48">
        <v>30129</v>
      </c>
      <c r="B3443" s="17">
        <v>1982</v>
      </c>
      <c r="C3443" s="17">
        <v>6</v>
      </c>
      <c r="D3443" s="17">
        <v>178</v>
      </c>
      <c r="E3443" s="17">
        <v>27</v>
      </c>
      <c r="F3443" s="17">
        <v>1</v>
      </c>
      <c r="G3443" s="50">
        <v>13</v>
      </c>
      <c r="H3443" s="32">
        <v>3.1587698754583218</v>
      </c>
      <c r="I3443" s="50">
        <v>8</v>
      </c>
      <c r="J3443" s="13">
        <v>6.2</v>
      </c>
      <c r="K3443" s="13">
        <f t="shared" si="1072"/>
        <v>6.2</v>
      </c>
      <c r="L3443" s="13">
        <f t="shared" si="1073"/>
        <v>0.90000000000000013</v>
      </c>
      <c r="M3443" s="13" t="e">
        <f ca="1">CalcTable[[#This Row],[IWC]]-AE3442</f>
        <v>#NAME?</v>
      </c>
      <c r="N3443" s="13" t="e">
        <f ca="1">IF(CalcTable[[#This Row],[Day of Year]]&lt;123,FCAP,AE3442)</f>
        <v>#NAME?</v>
      </c>
      <c r="O3443" s="17" t="e">
        <f ca="1">IF(IRR_DRIP,5,COUNTIF('IDET Wind Values'!C3427:G3427,"&lt;="&amp;IRR_MAXWIND))</f>
        <v>#NAME?</v>
      </c>
      <c r="P3443" s="13" t="e">
        <f ca="1">CalcTable[[#This Row],[ET_o]]*KL</f>
        <v>#NAME?</v>
      </c>
      <c r="Q3443" s="13" t="e">
        <f ca="1">IF(WILTPT&lt;=0,1,MAX(0,MIN(1,(CalcTable[[#This Row],[IWC]]-WILTPT)/(MAD-WILTPT))))</f>
        <v>#NAME?</v>
      </c>
      <c r="R3443" s="13" t="e">
        <f ca="1">CalcTable[[#This Row],[ETMult]]*CalcTable[[#This Row],[ETb]]</f>
        <v>#NAME?</v>
      </c>
      <c r="S3443" s="13" t="b">
        <f>INDEX(IRR_LIST,CalcTable[[#This Row],[Day of Week]]+1)</f>
        <v>1</v>
      </c>
      <c r="T3443" s="13">
        <f t="shared" ca="1" si="1074"/>
        <v>0.2</v>
      </c>
      <c r="U3443" s="13" t="b">
        <f ca="1">IF(CalcTable[[#This Row],[IrrPrecip]]&gt;=IC_MM,FALSE,TRUE)</f>
        <v>1</v>
      </c>
      <c r="V3443" s="13" t="b">
        <f t="shared" si="1075"/>
        <v>1</v>
      </c>
      <c r="W3443" s="13" t="e">
        <f ca="1">IF(AND(IRR_DRIP=FALSE,CalcTable[[#This Row],[IrrHours]]&lt;=0),FALSE,TRUE)</f>
        <v>#NAME?</v>
      </c>
      <c r="X3443" s="13" t="e">
        <f ca="1">AND(CalcTable[[#This Row],[IrrDay]],CalcTable[[#This Row],[IrrRain]],CalcTable[[#This Row],[IrrWarm]],CalcTable[[#This Row],[IrrWindy]])</f>
        <v>#NAME?</v>
      </c>
      <c r="Y3443" s="13" t="e">
        <f t="shared" ca="1" si="1076"/>
        <v>#NAME?</v>
      </c>
      <c r="Z3443" s="13" t="e">
        <f ca="1">CalcTable[[#This Row],[IrrHours]]/5</f>
        <v>#NAME?</v>
      </c>
      <c r="AA3443" s="13" t="e">
        <f ca="1">IF(CalcTable[[#This Row],[IrrFlag]]=FALSE,0,MAX(0,CalcTable[[#This Row],[VolRednWind]]*(FCAP*IRR_TARGET-CalcTable[[#This Row],[IWC]])))</f>
        <v>#NAME?</v>
      </c>
      <c r="AB3443" s="13" t="e">
        <f ca="1">CalcTable[[#This Row],[IWC]]+CalcTable[[#This Row],[Eff Precip]]+CalcTable[[#This Row],[IrrAmt]]-CalcTable[[#This Row],[AET]]</f>
        <v>#NAME?</v>
      </c>
      <c r="AC3443" s="13" t="e">
        <f ca="1">IF(CalcTable[[#This Row],[PWC]]&gt;FCAP,MIN(24*PERC,MIN(SAT,CalcTable[[#This Row],[PWC]])-FCAP),0)</f>
        <v>#NAME?</v>
      </c>
      <c r="AD3443" s="13" t="e">
        <f ca="1">IF(CalcTable[[#This Row],[PWC]]&gt;SAT,CalcTable[[#This Row],[PWC]]-SAT,0)</f>
        <v>#NAME?</v>
      </c>
      <c r="AE3443" s="13" t="e">
        <f ca="1">CalcTable[[#This Row],[PWC]]-CalcTable[[#This Row],[PercAmt]]-CalcTable[[#This Row],[Runoff]]</f>
        <v>#NAME?</v>
      </c>
      <c r="AF3443" s="13" t="e">
        <f ca="1">CalcTable[[#This Row],[IrrAmt]]/1000*CUR_IRR_AREA*10000/IRR_EFF</f>
        <v>#NAME?</v>
      </c>
      <c r="AG3443" s="147"/>
      <c r="AH3443" s="13"/>
      <c r="AI3443" s="50">
        <v>5.9977311024927191</v>
      </c>
      <c r="AJ3443" s="50">
        <v>6.9455397430110937</v>
      </c>
      <c r="AK3443" s="50">
        <v>0</v>
      </c>
      <c r="AL3443" s="50">
        <v>0</v>
      </c>
      <c r="AM3443" s="50"/>
      <c r="AN3443" s="50"/>
      <c r="AO3443" s="50"/>
      <c r="AP3443" s="50"/>
      <c r="AQ3443" s="50"/>
      <c r="AR3443" s="50"/>
      <c r="AS3443" s="50"/>
      <c r="AT3443" s="50"/>
      <c r="AU3443" s="50"/>
      <c r="AV3443" s="50"/>
      <c r="AW3443" s="50"/>
      <c r="AX3443" s="50">
        <f t="shared" si="1087"/>
        <v>12.943270845503813</v>
      </c>
      <c r="AY3443" s="50"/>
      <c r="AZ3443" s="50">
        <f t="shared" si="1077"/>
        <v>291.70255529821861</v>
      </c>
      <c r="BA3443" s="50">
        <f t="shared" si="1078"/>
        <v>471.51788419121249</v>
      </c>
      <c r="BB3443" s="50">
        <f t="shared" si="1079"/>
        <v>487.89609906453006</v>
      </c>
      <c r="BC3443" s="17">
        <f t="shared" si="1080"/>
        <v>19826</v>
      </c>
      <c r="BD3443" s="50">
        <f t="shared" si="1081"/>
        <v>12.943270845503813</v>
      </c>
      <c r="BE3443" s="50">
        <f t="shared" si="1082"/>
        <v>291.70255529821861</v>
      </c>
      <c r="BF3443" s="50">
        <f t="shared" si="1088"/>
        <v>477.13251907626909</v>
      </c>
      <c r="BG3443" s="50"/>
      <c r="BH3443" s="17">
        <f t="shared" si="1083"/>
        <v>0</v>
      </c>
      <c r="BI3443" s="17">
        <f t="shared" si="1091"/>
        <v>3443</v>
      </c>
      <c r="BJ3443" s="17">
        <f t="shared" si="1089"/>
        <v>3443</v>
      </c>
      <c r="BK3443" s="150">
        <f t="shared" si="1090"/>
        <v>30129</v>
      </c>
      <c r="BL3443" s="50" t="e">
        <f t="shared" ca="1" si="1084"/>
        <v>#NAME?</v>
      </c>
      <c r="BM3443" s="50" t="e">
        <f t="shared" ca="1" si="1085"/>
        <v>#NAME?</v>
      </c>
      <c r="BN3443" s="50" t="e">
        <f t="shared" ca="1" si="1086"/>
        <v>#NAME?</v>
      </c>
    </row>
    <row r="3444" spans="1:66" x14ac:dyDescent="0.35">
      <c r="A3444" s="48">
        <v>30130</v>
      </c>
      <c r="B3444" s="17">
        <v>1982</v>
      </c>
      <c r="C3444" s="17">
        <v>6</v>
      </c>
      <c r="D3444" s="17">
        <v>179</v>
      </c>
      <c r="E3444" s="17">
        <v>28</v>
      </c>
      <c r="F3444" s="17">
        <v>2</v>
      </c>
      <c r="G3444" s="50">
        <v>10.6</v>
      </c>
      <c r="H3444" s="32">
        <v>2.2461038655191676</v>
      </c>
      <c r="I3444" s="50">
        <v>11.666666666666666</v>
      </c>
      <c r="J3444" s="13">
        <v>9.6</v>
      </c>
      <c r="K3444" s="13">
        <f t="shared" si="1072"/>
        <v>9.6</v>
      </c>
      <c r="L3444" s="13">
        <f t="shared" si="1073"/>
        <v>3.4499999999999997</v>
      </c>
      <c r="M3444" s="13" t="e">
        <f ca="1">CalcTable[[#This Row],[IWC]]-AE3443</f>
        <v>#NAME?</v>
      </c>
      <c r="N3444" s="13" t="e">
        <f ca="1">IF(CalcTable[[#This Row],[Day of Year]]&lt;123,FCAP,AE3443)</f>
        <v>#NAME?</v>
      </c>
      <c r="O3444" s="17" t="e">
        <f ca="1">IF(IRR_DRIP,5,COUNTIF('IDET Wind Values'!C3428:G3428,"&lt;="&amp;IRR_MAXWIND))</f>
        <v>#NAME?</v>
      </c>
      <c r="P3444" s="13" t="e">
        <f ca="1">CalcTable[[#This Row],[ET_o]]*KL</f>
        <v>#NAME?</v>
      </c>
      <c r="Q3444" s="13" t="e">
        <f ca="1">IF(WILTPT&lt;=0,1,MAX(0,MIN(1,(CalcTable[[#This Row],[IWC]]-WILTPT)/(MAD-WILTPT))))</f>
        <v>#NAME?</v>
      </c>
      <c r="R3444" s="13" t="e">
        <f ca="1">CalcTable[[#This Row],[ETMult]]*CalcTable[[#This Row],[ETb]]</f>
        <v>#NAME?</v>
      </c>
      <c r="S3444" s="13" t="b">
        <f>INDEX(IRR_LIST,CalcTable[[#This Row],[Day of Week]]+1)</f>
        <v>0</v>
      </c>
      <c r="T3444" s="13">
        <f t="shared" ca="1" si="1074"/>
        <v>6.4</v>
      </c>
      <c r="U3444" s="13" t="b">
        <f ca="1">IF(CalcTable[[#This Row],[IrrPrecip]]&gt;=IC_MM,FALSE,TRUE)</f>
        <v>1</v>
      </c>
      <c r="V3444" s="13" t="b">
        <f t="shared" si="1075"/>
        <v>1</v>
      </c>
      <c r="W3444" s="13" t="e">
        <f ca="1">IF(AND(IRR_DRIP=FALSE,CalcTable[[#This Row],[IrrHours]]&lt;=0),FALSE,TRUE)</f>
        <v>#NAME?</v>
      </c>
      <c r="X3444" s="13" t="e">
        <f ca="1">AND(CalcTable[[#This Row],[IrrDay]],CalcTable[[#This Row],[IrrRain]],CalcTable[[#This Row],[IrrWarm]],CalcTable[[#This Row],[IrrWindy]])</f>
        <v>#NAME?</v>
      </c>
      <c r="Y3444" s="13" t="e">
        <f t="shared" ca="1" si="1076"/>
        <v>#NAME?</v>
      </c>
      <c r="Z3444" s="13" t="e">
        <f ca="1">CalcTable[[#This Row],[IrrHours]]/5</f>
        <v>#NAME?</v>
      </c>
      <c r="AA3444" s="13" t="e">
        <f ca="1">IF(CalcTable[[#This Row],[IrrFlag]]=FALSE,0,MAX(0,CalcTable[[#This Row],[VolRednWind]]*(FCAP*IRR_TARGET-CalcTable[[#This Row],[IWC]])))</f>
        <v>#NAME?</v>
      </c>
      <c r="AB3444" s="13" t="e">
        <f ca="1">CalcTable[[#This Row],[IWC]]+CalcTable[[#This Row],[Eff Precip]]+CalcTable[[#This Row],[IrrAmt]]-CalcTable[[#This Row],[AET]]</f>
        <v>#NAME?</v>
      </c>
      <c r="AC3444" s="13" t="e">
        <f ca="1">IF(CalcTable[[#This Row],[PWC]]&gt;FCAP,MIN(24*PERC,MIN(SAT,CalcTable[[#This Row],[PWC]])-FCAP),0)</f>
        <v>#NAME?</v>
      </c>
      <c r="AD3444" s="13" t="e">
        <f ca="1">IF(CalcTable[[#This Row],[PWC]]&gt;SAT,CalcTable[[#This Row],[PWC]]-SAT,0)</f>
        <v>#NAME?</v>
      </c>
      <c r="AE3444" s="13" t="e">
        <f ca="1">CalcTable[[#This Row],[PWC]]-CalcTable[[#This Row],[PercAmt]]-CalcTable[[#This Row],[Runoff]]</f>
        <v>#NAME?</v>
      </c>
      <c r="AF3444" s="13" t="e">
        <f ca="1">CalcTable[[#This Row],[IrrAmt]]/1000*CUR_IRR_AREA*10000/IRR_EFF</f>
        <v>#NAME?</v>
      </c>
      <c r="AG3444" s="147"/>
      <c r="AH3444" s="13"/>
      <c r="AI3444" s="50">
        <v>0</v>
      </c>
      <c r="AJ3444" s="50">
        <v>0</v>
      </c>
      <c r="AK3444" s="50">
        <v>3.4779146864334867</v>
      </c>
      <c r="AL3444" s="50">
        <v>5.4013854166168755</v>
      </c>
      <c r="AM3444" s="50"/>
      <c r="AN3444" s="50"/>
      <c r="AO3444" s="50"/>
      <c r="AP3444" s="50"/>
      <c r="AQ3444" s="50"/>
      <c r="AR3444" s="50"/>
      <c r="AS3444" s="50"/>
      <c r="AT3444" s="50"/>
      <c r="AU3444" s="50"/>
      <c r="AV3444" s="50"/>
      <c r="AW3444" s="50"/>
      <c r="AX3444" s="50">
        <f t="shared" si="1087"/>
        <v>8.8793001030503618</v>
      </c>
      <c r="AY3444" s="50"/>
      <c r="AZ3444" s="50">
        <f t="shared" si="1077"/>
        <v>209.45005428845283</v>
      </c>
      <c r="BA3444" s="50">
        <f t="shared" si="1078"/>
        <v>322.48659152349086</v>
      </c>
      <c r="BB3444" s="50">
        <f t="shared" si="1079"/>
        <v>332.46040363246482</v>
      </c>
      <c r="BC3444" s="17">
        <f t="shared" si="1080"/>
        <v>19826</v>
      </c>
      <c r="BD3444" s="50">
        <f t="shared" si="1081"/>
        <v>8.8793001030503618</v>
      </c>
      <c r="BE3444" s="50">
        <f t="shared" si="1082"/>
        <v>209.45005428845283</v>
      </c>
      <c r="BF3444" s="50">
        <f t="shared" si="1088"/>
        <v>342.59361191108877</v>
      </c>
      <c r="BG3444" s="50"/>
      <c r="BH3444" s="17">
        <f t="shared" si="1083"/>
        <v>0</v>
      </c>
      <c r="BI3444" s="17">
        <f t="shared" si="1091"/>
        <v>3444</v>
      </c>
      <c r="BJ3444" s="17">
        <f t="shared" si="1089"/>
        <v>3444</v>
      </c>
      <c r="BK3444" s="150">
        <f t="shared" si="1090"/>
        <v>30130</v>
      </c>
      <c r="BL3444" s="50" t="e">
        <f t="shared" ca="1" si="1084"/>
        <v>#NAME?</v>
      </c>
      <c r="BM3444" s="50" t="e">
        <f t="shared" ca="1" si="1085"/>
        <v>#NAME?</v>
      </c>
      <c r="BN3444" s="50" t="e">
        <f t="shared" ca="1" si="1086"/>
        <v>#NAME?</v>
      </c>
    </row>
    <row r="3445" spans="1:66" x14ac:dyDescent="0.35">
      <c r="A3445" s="48">
        <v>30131</v>
      </c>
      <c r="B3445" s="17">
        <v>1982</v>
      </c>
      <c r="C3445" s="17">
        <v>6</v>
      </c>
      <c r="D3445" s="17">
        <v>180</v>
      </c>
      <c r="E3445" s="17">
        <v>29</v>
      </c>
      <c r="F3445" s="17">
        <v>3</v>
      </c>
      <c r="G3445" s="50">
        <v>11.2</v>
      </c>
      <c r="H3445" s="32">
        <v>2.2760556201267588</v>
      </c>
      <c r="I3445" s="50">
        <v>8.3333333333333339</v>
      </c>
      <c r="J3445" s="13">
        <v>7.2</v>
      </c>
      <c r="K3445" s="13">
        <f t="shared" si="1072"/>
        <v>7.2</v>
      </c>
      <c r="L3445" s="13">
        <f t="shared" si="1073"/>
        <v>1.6500000000000001</v>
      </c>
      <c r="M3445" s="13" t="e">
        <f ca="1">CalcTable[[#This Row],[IWC]]-AE3444</f>
        <v>#NAME?</v>
      </c>
      <c r="N3445" s="13" t="e">
        <f ca="1">IF(CalcTable[[#This Row],[Day of Year]]&lt;123,FCAP,AE3444)</f>
        <v>#NAME?</v>
      </c>
      <c r="O3445" s="17" t="e">
        <f ca="1">IF(IRR_DRIP,5,COUNTIF('IDET Wind Values'!C3429:G3429,"&lt;="&amp;IRR_MAXWIND))</f>
        <v>#NAME?</v>
      </c>
      <c r="P3445" s="13" t="e">
        <f ca="1">CalcTable[[#This Row],[ET_o]]*KL</f>
        <v>#NAME?</v>
      </c>
      <c r="Q3445" s="13" t="e">
        <f ca="1">IF(WILTPT&lt;=0,1,MAX(0,MIN(1,(CalcTable[[#This Row],[IWC]]-WILTPT)/(MAD-WILTPT))))</f>
        <v>#NAME?</v>
      </c>
      <c r="R3445" s="13" t="e">
        <f ca="1">CalcTable[[#This Row],[ETMult]]*CalcTable[[#This Row],[ETb]]</f>
        <v>#NAME?</v>
      </c>
      <c r="S3445" s="13" t="b">
        <f>INDEX(IRR_LIST,CalcTable[[#This Row],[Day of Week]]+1)</f>
        <v>1</v>
      </c>
      <c r="T3445" s="13">
        <f t="shared" ca="1" si="1074"/>
        <v>15.8</v>
      </c>
      <c r="U3445" s="13" t="b">
        <f ca="1">IF(CalcTable[[#This Row],[IrrPrecip]]&gt;=IC_MM,FALSE,TRUE)</f>
        <v>0</v>
      </c>
      <c r="V3445" s="13" t="b">
        <f t="shared" si="1075"/>
        <v>1</v>
      </c>
      <c r="W3445" s="13" t="e">
        <f ca="1">IF(AND(IRR_DRIP=FALSE,CalcTable[[#This Row],[IrrHours]]&lt;=0),FALSE,TRUE)</f>
        <v>#NAME?</v>
      </c>
      <c r="X3445" s="13" t="e">
        <f ca="1">AND(CalcTable[[#This Row],[IrrDay]],CalcTable[[#This Row],[IrrRain]],CalcTable[[#This Row],[IrrWarm]],CalcTable[[#This Row],[IrrWindy]])</f>
        <v>#NAME?</v>
      </c>
      <c r="Y3445" s="13" t="e">
        <f t="shared" ca="1" si="1076"/>
        <v>#NAME?</v>
      </c>
      <c r="Z3445" s="13" t="e">
        <f ca="1">CalcTable[[#This Row],[IrrHours]]/5</f>
        <v>#NAME?</v>
      </c>
      <c r="AA3445" s="13" t="e">
        <f ca="1">IF(CalcTable[[#This Row],[IrrFlag]]=FALSE,0,MAX(0,CalcTable[[#This Row],[VolRednWind]]*(FCAP*IRR_TARGET-CalcTable[[#This Row],[IWC]])))</f>
        <v>#NAME?</v>
      </c>
      <c r="AB3445" s="13" t="e">
        <f ca="1">CalcTable[[#This Row],[IWC]]+CalcTable[[#This Row],[Eff Precip]]+CalcTable[[#This Row],[IrrAmt]]-CalcTable[[#This Row],[AET]]</f>
        <v>#NAME?</v>
      </c>
      <c r="AC3445" s="13" t="e">
        <f ca="1">IF(CalcTable[[#This Row],[PWC]]&gt;FCAP,MIN(24*PERC,MIN(SAT,CalcTable[[#This Row],[PWC]])-FCAP),0)</f>
        <v>#NAME?</v>
      </c>
      <c r="AD3445" s="13" t="e">
        <f ca="1">IF(CalcTable[[#This Row],[PWC]]&gt;SAT,CalcTable[[#This Row],[PWC]]-SAT,0)</f>
        <v>#NAME?</v>
      </c>
      <c r="AE3445" s="13" t="e">
        <f ca="1">CalcTable[[#This Row],[PWC]]-CalcTable[[#This Row],[PercAmt]]-CalcTable[[#This Row],[Runoff]]</f>
        <v>#NAME?</v>
      </c>
      <c r="AF3445" s="13" t="e">
        <f ca="1">CalcTable[[#This Row],[IrrAmt]]/1000*CUR_IRR_AREA*10000/IRR_EFF</f>
        <v>#NAME?</v>
      </c>
      <c r="AG3445" s="147"/>
      <c r="AH3445" s="13"/>
      <c r="AI3445" s="50">
        <v>0</v>
      </c>
      <c r="AJ3445" s="50">
        <v>0</v>
      </c>
      <c r="AK3445" s="50">
        <v>0</v>
      </c>
      <c r="AL3445" s="50">
        <v>0</v>
      </c>
      <c r="AM3445" s="50"/>
      <c r="AN3445" s="50"/>
      <c r="AO3445" s="50"/>
      <c r="AP3445" s="50"/>
      <c r="AQ3445" s="50"/>
      <c r="AR3445" s="50"/>
      <c r="AS3445" s="50"/>
      <c r="AT3445" s="50"/>
      <c r="AU3445" s="50"/>
      <c r="AV3445" s="50"/>
      <c r="AW3445" s="50"/>
      <c r="AX3445" s="50">
        <f t="shared" si="1087"/>
        <v>0</v>
      </c>
      <c r="AY3445" s="50"/>
      <c r="AZ3445" s="50">
        <f t="shared" si="1077"/>
        <v>0</v>
      </c>
      <c r="BA3445" s="50">
        <f t="shared" si="1078"/>
        <v>0</v>
      </c>
      <c r="BB3445" s="50">
        <f t="shared" si="1079"/>
        <v>0</v>
      </c>
      <c r="BC3445" s="17">
        <f t="shared" si="1080"/>
        <v>19826</v>
      </c>
      <c r="BD3445" s="50">
        <f t="shared" si="1081"/>
        <v>0</v>
      </c>
      <c r="BE3445" s="50">
        <f t="shared" si="1082"/>
        <v>0</v>
      </c>
      <c r="BF3445" s="50">
        <f t="shared" si="1088"/>
        <v>0</v>
      </c>
      <c r="BG3445" s="50"/>
      <c r="BH3445" s="17">
        <f t="shared" si="1083"/>
        <v>0</v>
      </c>
      <c r="BI3445" s="17">
        <f t="shared" si="1091"/>
        <v>3445</v>
      </c>
      <c r="BJ3445" s="17">
        <f t="shared" si="1089"/>
        <v>3445</v>
      </c>
      <c r="BK3445" s="150">
        <f t="shared" si="1090"/>
        <v>30131</v>
      </c>
      <c r="BL3445" s="50" t="e">
        <f t="shared" ca="1" si="1084"/>
        <v>#NAME?</v>
      </c>
      <c r="BM3445" s="50" t="e">
        <f t="shared" ca="1" si="1085"/>
        <v>#NAME?</v>
      </c>
      <c r="BN3445" s="50" t="e">
        <f t="shared" ca="1" si="1086"/>
        <v>#NAME?</v>
      </c>
    </row>
    <row r="3446" spans="1:66" x14ac:dyDescent="0.35">
      <c r="A3446" s="48">
        <v>30132</v>
      </c>
      <c r="B3446" s="17">
        <v>1982</v>
      </c>
      <c r="C3446" s="17">
        <v>6</v>
      </c>
      <c r="D3446" s="17">
        <v>181</v>
      </c>
      <c r="E3446" s="17">
        <v>30</v>
      </c>
      <c r="F3446" s="17">
        <v>4</v>
      </c>
      <c r="G3446" s="50">
        <v>13.6</v>
      </c>
      <c r="H3446" s="32">
        <v>4.8052465548887762</v>
      </c>
      <c r="I3446" s="50">
        <v>14.833333333333334</v>
      </c>
      <c r="J3446" s="13">
        <v>17.8</v>
      </c>
      <c r="K3446" s="13">
        <f t="shared" si="1072"/>
        <v>17.8</v>
      </c>
      <c r="L3446" s="13">
        <f t="shared" si="1073"/>
        <v>9.6000000000000014</v>
      </c>
      <c r="M3446" s="13" t="e">
        <f ca="1">CalcTable[[#This Row],[IWC]]-AE3445</f>
        <v>#NAME?</v>
      </c>
      <c r="N3446" s="13" t="e">
        <f ca="1">IF(CalcTable[[#This Row],[Day of Year]]&lt;123,FCAP,AE3445)</f>
        <v>#NAME?</v>
      </c>
      <c r="O3446" s="17" t="e">
        <f ca="1">IF(IRR_DRIP,5,COUNTIF('IDET Wind Values'!C3430:G3430,"&lt;="&amp;IRR_MAXWIND))</f>
        <v>#NAME?</v>
      </c>
      <c r="P3446" s="13" t="e">
        <f ca="1">CalcTable[[#This Row],[ET_o]]*KL</f>
        <v>#NAME?</v>
      </c>
      <c r="Q3446" s="13" t="e">
        <f ca="1">IF(WILTPT&lt;=0,1,MAX(0,MIN(1,(CalcTable[[#This Row],[IWC]]-WILTPT)/(MAD-WILTPT))))</f>
        <v>#NAME?</v>
      </c>
      <c r="R3446" s="13" t="e">
        <f ca="1">CalcTable[[#This Row],[ETMult]]*CalcTable[[#This Row],[ETb]]</f>
        <v>#NAME?</v>
      </c>
      <c r="S3446" s="13" t="b">
        <f>INDEX(IRR_LIST,CalcTable[[#This Row],[Day of Week]]+1)</f>
        <v>0</v>
      </c>
      <c r="T3446" s="13">
        <f t="shared" ca="1" si="1074"/>
        <v>16.8</v>
      </c>
      <c r="U3446" s="13" t="b">
        <f ca="1">IF(CalcTable[[#This Row],[IrrPrecip]]&gt;=IC_MM,FALSE,TRUE)</f>
        <v>0</v>
      </c>
      <c r="V3446" s="13" t="b">
        <f t="shared" si="1075"/>
        <v>1</v>
      </c>
      <c r="W3446" s="13" t="e">
        <f ca="1">IF(AND(IRR_DRIP=FALSE,CalcTable[[#This Row],[IrrHours]]&lt;=0),FALSE,TRUE)</f>
        <v>#NAME?</v>
      </c>
      <c r="X3446" s="13" t="e">
        <f ca="1">AND(CalcTable[[#This Row],[IrrDay]],CalcTable[[#This Row],[IrrRain]],CalcTable[[#This Row],[IrrWarm]],CalcTable[[#This Row],[IrrWindy]])</f>
        <v>#NAME?</v>
      </c>
      <c r="Y3446" s="13" t="e">
        <f t="shared" ca="1" si="1076"/>
        <v>#NAME?</v>
      </c>
      <c r="Z3446" s="13" t="e">
        <f ca="1">CalcTable[[#This Row],[IrrHours]]/5</f>
        <v>#NAME?</v>
      </c>
      <c r="AA3446" s="13" t="e">
        <f ca="1">IF(CalcTable[[#This Row],[IrrFlag]]=FALSE,0,MAX(0,CalcTable[[#This Row],[VolRednWind]]*(FCAP*IRR_TARGET-CalcTable[[#This Row],[IWC]])))</f>
        <v>#NAME?</v>
      </c>
      <c r="AB3446" s="13" t="e">
        <f ca="1">CalcTable[[#This Row],[IWC]]+CalcTable[[#This Row],[Eff Precip]]+CalcTable[[#This Row],[IrrAmt]]-CalcTable[[#This Row],[AET]]</f>
        <v>#NAME?</v>
      </c>
      <c r="AC3446" s="13" t="e">
        <f ca="1">IF(CalcTable[[#This Row],[PWC]]&gt;FCAP,MIN(24*PERC,MIN(SAT,CalcTable[[#This Row],[PWC]])-FCAP),0)</f>
        <v>#NAME?</v>
      </c>
      <c r="AD3446" s="13" t="e">
        <f ca="1">IF(CalcTable[[#This Row],[PWC]]&gt;SAT,CalcTable[[#This Row],[PWC]]-SAT,0)</f>
        <v>#NAME?</v>
      </c>
      <c r="AE3446" s="13" t="e">
        <f ca="1">CalcTable[[#This Row],[PWC]]-CalcTable[[#This Row],[PercAmt]]-CalcTable[[#This Row],[Runoff]]</f>
        <v>#NAME?</v>
      </c>
      <c r="AF3446" s="13" t="e">
        <f ca="1">CalcTable[[#This Row],[IrrAmt]]/1000*CUR_IRR_AREA*10000/IRR_EFF</f>
        <v>#NAME?</v>
      </c>
      <c r="AG3446" s="147"/>
      <c r="AH3446" s="13"/>
      <c r="AI3446" s="50">
        <v>0</v>
      </c>
      <c r="AJ3446" s="50">
        <v>0</v>
      </c>
      <c r="AK3446" s="50">
        <v>0</v>
      </c>
      <c r="AL3446" s="50">
        <v>0</v>
      </c>
      <c r="AM3446" s="50"/>
      <c r="AN3446" s="50"/>
      <c r="AO3446" s="50"/>
      <c r="AP3446" s="50"/>
      <c r="AQ3446" s="50"/>
      <c r="AR3446" s="50"/>
      <c r="AS3446" s="50"/>
      <c r="AT3446" s="50"/>
      <c r="AU3446" s="50"/>
      <c r="AV3446" s="50"/>
      <c r="AW3446" s="50"/>
      <c r="AX3446" s="50">
        <f t="shared" si="1087"/>
        <v>0</v>
      </c>
      <c r="AY3446" s="50"/>
      <c r="AZ3446" s="50">
        <f t="shared" si="1077"/>
        <v>0</v>
      </c>
      <c r="BA3446" s="50">
        <f t="shared" si="1078"/>
        <v>0</v>
      </c>
      <c r="BB3446" s="50">
        <f t="shared" si="1079"/>
        <v>0</v>
      </c>
      <c r="BC3446" s="17">
        <f t="shared" si="1080"/>
        <v>19826</v>
      </c>
      <c r="BD3446" s="50">
        <f t="shared" si="1081"/>
        <v>0</v>
      </c>
      <c r="BE3446" s="50">
        <f t="shared" si="1082"/>
        <v>0</v>
      </c>
      <c r="BF3446" s="50">
        <f t="shared" si="1088"/>
        <v>0</v>
      </c>
      <c r="BG3446" s="50"/>
      <c r="BH3446" s="17">
        <f t="shared" si="1083"/>
        <v>0</v>
      </c>
      <c r="BI3446" s="17">
        <f t="shared" si="1091"/>
        <v>3446</v>
      </c>
      <c r="BJ3446" s="17">
        <f t="shared" si="1089"/>
        <v>3446</v>
      </c>
      <c r="BK3446" s="150">
        <f t="shared" si="1090"/>
        <v>30132</v>
      </c>
      <c r="BL3446" s="50" t="e">
        <f t="shared" ca="1" si="1084"/>
        <v>#NAME?</v>
      </c>
      <c r="BM3446" s="50" t="e">
        <f t="shared" ca="1" si="1085"/>
        <v>#NAME?</v>
      </c>
      <c r="BN3446" s="50" t="e">
        <f t="shared" ca="1" si="1086"/>
        <v>#NAME?</v>
      </c>
    </row>
    <row r="3447" spans="1:66" x14ac:dyDescent="0.35">
      <c r="A3447" s="48">
        <v>30133</v>
      </c>
      <c r="B3447" s="17">
        <v>1982</v>
      </c>
      <c r="C3447" s="17">
        <v>7</v>
      </c>
      <c r="D3447" s="17">
        <v>182</v>
      </c>
      <c r="E3447" s="17">
        <v>1</v>
      </c>
      <c r="F3447" s="17">
        <v>5</v>
      </c>
      <c r="G3447" s="50">
        <v>11.1</v>
      </c>
      <c r="H3447" s="32">
        <v>4.030566499431905</v>
      </c>
      <c r="I3447" s="50">
        <v>4.166666666666667</v>
      </c>
      <c r="J3447" s="13">
        <v>0</v>
      </c>
      <c r="K3447" s="13">
        <f t="shared" si="1072"/>
        <v>0</v>
      </c>
      <c r="L3447" s="13">
        <f t="shared" si="1073"/>
        <v>0</v>
      </c>
      <c r="M3447" s="13" t="e">
        <f ca="1">CalcTable[[#This Row],[IWC]]-AE3446</f>
        <v>#NAME?</v>
      </c>
      <c r="N3447" s="13" t="e">
        <f ca="1">IF(CalcTable[[#This Row],[Day of Year]]&lt;123,FCAP,AE3446)</f>
        <v>#NAME?</v>
      </c>
      <c r="O3447" s="17" t="e">
        <f ca="1">IF(IRR_DRIP,5,COUNTIF('IDET Wind Values'!C3431:G3431,"&lt;="&amp;IRR_MAXWIND))</f>
        <v>#NAME?</v>
      </c>
      <c r="P3447" s="13" t="e">
        <f ca="1">CalcTable[[#This Row],[ET_o]]*KL</f>
        <v>#NAME?</v>
      </c>
      <c r="Q3447" s="13" t="e">
        <f ca="1">IF(WILTPT&lt;=0,1,MAX(0,MIN(1,(CalcTable[[#This Row],[IWC]]-WILTPT)/(MAD-WILTPT))))</f>
        <v>#NAME?</v>
      </c>
      <c r="R3447" s="13" t="e">
        <f ca="1">CalcTable[[#This Row],[ETMult]]*CalcTable[[#This Row],[ETb]]</f>
        <v>#NAME?</v>
      </c>
      <c r="S3447" s="13" t="b">
        <f>INDEX(IRR_LIST,CalcTable[[#This Row],[Day of Week]]+1)</f>
        <v>1</v>
      </c>
      <c r="T3447" s="13">
        <f t="shared" ca="1" si="1074"/>
        <v>25</v>
      </c>
      <c r="U3447" s="13" t="b">
        <f ca="1">IF(CalcTable[[#This Row],[IrrPrecip]]&gt;=IC_MM,FALSE,TRUE)</f>
        <v>0</v>
      </c>
      <c r="V3447" s="13" t="b">
        <f t="shared" si="1075"/>
        <v>1</v>
      </c>
      <c r="W3447" s="13" t="e">
        <f ca="1">IF(AND(IRR_DRIP=FALSE,CalcTable[[#This Row],[IrrHours]]&lt;=0),FALSE,TRUE)</f>
        <v>#NAME?</v>
      </c>
      <c r="X3447" s="13" t="e">
        <f ca="1">AND(CalcTable[[#This Row],[IrrDay]],CalcTable[[#This Row],[IrrRain]],CalcTable[[#This Row],[IrrWarm]],CalcTable[[#This Row],[IrrWindy]])</f>
        <v>#NAME?</v>
      </c>
      <c r="Y3447" s="13" t="e">
        <f t="shared" ca="1" si="1076"/>
        <v>#NAME?</v>
      </c>
      <c r="Z3447" s="13" t="e">
        <f ca="1">CalcTable[[#This Row],[IrrHours]]/5</f>
        <v>#NAME?</v>
      </c>
      <c r="AA3447" s="13" t="e">
        <f ca="1">IF(CalcTable[[#This Row],[IrrFlag]]=FALSE,0,MAX(0,CalcTable[[#This Row],[VolRednWind]]*(FCAP*IRR_TARGET-CalcTable[[#This Row],[IWC]])))</f>
        <v>#NAME?</v>
      </c>
      <c r="AB3447" s="13" t="e">
        <f ca="1">CalcTable[[#This Row],[IWC]]+CalcTable[[#This Row],[Eff Precip]]+CalcTable[[#This Row],[IrrAmt]]-CalcTable[[#This Row],[AET]]</f>
        <v>#NAME?</v>
      </c>
      <c r="AC3447" s="13" t="e">
        <f ca="1">IF(CalcTable[[#This Row],[PWC]]&gt;FCAP,MIN(24*PERC,MIN(SAT,CalcTable[[#This Row],[PWC]])-FCAP),0)</f>
        <v>#NAME?</v>
      </c>
      <c r="AD3447" s="13" t="e">
        <f ca="1">IF(CalcTable[[#This Row],[PWC]]&gt;SAT,CalcTable[[#This Row],[PWC]]-SAT,0)</f>
        <v>#NAME?</v>
      </c>
      <c r="AE3447" s="13" t="e">
        <f ca="1">CalcTable[[#This Row],[PWC]]-CalcTable[[#This Row],[PercAmt]]-CalcTable[[#This Row],[Runoff]]</f>
        <v>#NAME?</v>
      </c>
      <c r="AF3447" s="13" t="e">
        <f ca="1">CalcTable[[#This Row],[IrrAmt]]/1000*CUR_IRR_AREA*10000/IRR_EFF</f>
        <v>#NAME?</v>
      </c>
      <c r="AG3447" s="147"/>
      <c r="AH3447" s="13"/>
      <c r="AI3447" s="50">
        <v>0</v>
      </c>
      <c r="AJ3447" s="50">
        <v>0</v>
      </c>
      <c r="AK3447" s="50">
        <v>0</v>
      </c>
      <c r="AL3447" s="50">
        <v>0</v>
      </c>
      <c r="AM3447" s="50"/>
      <c r="AN3447" s="50"/>
      <c r="AO3447" s="50"/>
      <c r="AP3447" s="50"/>
      <c r="AQ3447" s="50"/>
      <c r="AR3447" s="50"/>
      <c r="AS3447" s="50"/>
      <c r="AT3447" s="50"/>
      <c r="AU3447" s="50"/>
      <c r="AV3447" s="50"/>
      <c r="AW3447" s="50"/>
      <c r="AX3447" s="50">
        <f t="shared" si="1087"/>
        <v>0</v>
      </c>
      <c r="AY3447" s="50"/>
      <c r="AZ3447" s="50">
        <f t="shared" si="1077"/>
        <v>0</v>
      </c>
      <c r="BA3447" s="50">
        <f t="shared" si="1078"/>
        <v>0</v>
      </c>
      <c r="BB3447" s="50">
        <f t="shared" si="1079"/>
        <v>0</v>
      </c>
      <c r="BC3447" s="17">
        <f t="shared" si="1080"/>
        <v>19827</v>
      </c>
      <c r="BD3447" s="50">
        <f t="shared" si="1081"/>
        <v>0</v>
      </c>
      <c r="BE3447" s="50">
        <f t="shared" si="1082"/>
        <v>0</v>
      </c>
      <c r="BF3447" s="50">
        <f t="shared" si="1088"/>
        <v>0</v>
      </c>
      <c r="BG3447" s="50"/>
      <c r="BH3447" s="17">
        <f t="shared" si="1083"/>
        <v>0</v>
      </c>
      <c r="BI3447" s="17">
        <f t="shared" si="1091"/>
        <v>3447</v>
      </c>
      <c r="BJ3447" s="17">
        <f t="shared" si="1089"/>
        <v>3447</v>
      </c>
      <c r="BK3447" s="150">
        <f t="shared" si="1090"/>
        <v>30133</v>
      </c>
      <c r="BL3447" s="50" t="e">
        <f t="shared" ca="1" si="1084"/>
        <v>#NAME?</v>
      </c>
      <c r="BM3447" s="50" t="e">
        <f t="shared" ca="1" si="1085"/>
        <v>#NAME?</v>
      </c>
      <c r="BN3447" s="50" t="e">
        <f t="shared" ca="1" si="1086"/>
        <v>#NAME?</v>
      </c>
    </row>
    <row r="3448" spans="1:66" x14ac:dyDescent="0.35">
      <c r="A3448" s="48">
        <v>30134</v>
      </c>
      <c r="B3448" s="17">
        <v>1982</v>
      </c>
      <c r="C3448" s="17">
        <v>7</v>
      </c>
      <c r="D3448" s="17">
        <v>183</v>
      </c>
      <c r="E3448" s="17">
        <v>2</v>
      </c>
      <c r="F3448" s="17">
        <v>6</v>
      </c>
      <c r="G3448" s="50">
        <v>14.2</v>
      </c>
      <c r="H3448" s="32">
        <v>3.3750079960724353</v>
      </c>
      <c r="I3448" s="50">
        <v>13.666666666666666</v>
      </c>
      <c r="J3448" s="13">
        <v>20.7</v>
      </c>
      <c r="K3448" s="13">
        <f t="shared" si="1072"/>
        <v>20.7</v>
      </c>
      <c r="L3448" s="13">
        <f t="shared" si="1073"/>
        <v>11.774999999999999</v>
      </c>
      <c r="M3448" s="13" t="e">
        <f ca="1">CalcTable[[#This Row],[IWC]]-AE3447</f>
        <v>#NAME?</v>
      </c>
      <c r="N3448" s="13" t="e">
        <f ca="1">IF(CalcTable[[#This Row],[Day of Year]]&lt;123,FCAP,AE3447)</f>
        <v>#NAME?</v>
      </c>
      <c r="O3448" s="17" t="e">
        <f ca="1">IF(IRR_DRIP,5,COUNTIF('IDET Wind Values'!C3432:G3432,"&lt;="&amp;IRR_MAXWIND))</f>
        <v>#NAME?</v>
      </c>
      <c r="P3448" s="13" t="e">
        <f ca="1">CalcTable[[#This Row],[ET_o]]*KL</f>
        <v>#NAME?</v>
      </c>
      <c r="Q3448" s="13" t="e">
        <f ca="1">IF(WILTPT&lt;=0,1,MAX(0,MIN(1,(CalcTable[[#This Row],[IWC]]-WILTPT)/(MAD-WILTPT))))</f>
        <v>#NAME?</v>
      </c>
      <c r="R3448" s="13" t="e">
        <f ca="1">CalcTable[[#This Row],[ETMult]]*CalcTable[[#This Row],[ETb]]</f>
        <v>#NAME?</v>
      </c>
      <c r="S3448" s="13" t="b">
        <f>INDEX(IRR_LIST,CalcTable[[#This Row],[Day of Week]]+1)</f>
        <v>0</v>
      </c>
      <c r="T3448" s="13">
        <f t="shared" ca="1" si="1074"/>
        <v>17.8</v>
      </c>
      <c r="U3448" s="13" t="b">
        <f ca="1">IF(CalcTable[[#This Row],[IrrPrecip]]&gt;=IC_MM,FALSE,TRUE)</f>
        <v>0</v>
      </c>
      <c r="V3448" s="13" t="b">
        <f t="shared" si="1075"/>
        <v>1</v>
      </c>
      <c r="W3448" s="13" t="e">
        <f ca="1">IF(AND(IRR_DRIP=FALSE,CalcTable[[#This Row],[IrrHours]]&lt;=0),FALSE,TRUE)</f>
        <v>#NAME?</v>
      </c>
      <c r="X3448" s="13" t="e">
        <f ca="1">AND(CalcTable[[#This Row],[IrrDay]],CalcTable[[#This Row],[IrrRain]],CalcTable[[#This Row],[IrrWarm]],CalcTable[[#This Row],[IrrWindy]])</f>
        <v>#NAME?</v>
      </c>
      <c r="Y3448" s="13" t="e">
        <f t="shared" ca="1" si="1076"/>
        <v>#NAME?</v>
      </c>
      <c r="Z3448" s="13" t="e">
        <f ca="1">CalcTable[[#This Row],[IrrHours]]/5</f>
        <v>#NAME?</v>
      </c>
      <c r="AA3448" s="13" t="e">
        <f ca="1">IF(CalcTable[[#This Row],[IrrFlag]]=FALSE,0,MAX(0,CalcTable[[#This Row],[VolRednWind]]*(FCAP*IRR_TARGET-CalcTable[[#This Row],[IWC]])))</f>
        <v>#NAME?</v>
      </c>
      <c r="AB3448" s="13" t="e">
        <f ca="1">CalcTable[[#This Row],[IWC]]+CalcTable[[#This Row],[Eff Precip]]+CalcTable[[#This Row],[IrrAmt]]-CalcTable[[#This Row],[AET]]</f>
        <v>#NAME?</v>
      </c>
      <c r="AC3448" s="13" t="e">
        <f ca="1">IF(CalcTable[[#This Row],[PWC]]&gt;FCAP,MIN(24*PERC,MIN(SAT,CalcTable[[#This Row],[PWC]])-FCAP),0)</f>
        <v>#NAME?</v>
      </c>
      <c r="AD3448" s="13" t="e">
        <f ca="1">IF(CalcTable[[#This Row],[PWC]]&gt;SAT,CalcTable[[#This Row],[PWC]]-SAT,0)</f>
        <v>#NAME?</v>
      </c>
      <c r="AE3448" s="13" t="e">
        <f ca="1">CalcTable[[#This Row],[PWC]]-CalcTable[[#This Row],[PercAmt]]-CalcTable[[#This Row],[Runoff]]</f>
        <v>#NAME?</v>
      </c>
      <c r="AF3448" s="13" t="e">
        <f ca="1">CalcTable[[#This Row],[IrrAmt]]/1000*CUR_IRR_AREA*10000/IRR_EFF</f>
        <v>#NAME?</v>
      </c>
      <c r="AG3448" s="147"/>
      <c r="AH3448" s="13"/>
      <c r="AI3448" s="50">
        <v>0</v>
      </c>
      <c r="AJ3448" s="50">
        <v>0</v>
      </c>
      <c r="AK3448" s="50">
        <v>0</v>
      </c>
      <c r="AL3448" s="50">
        <v>0</v>
      </c>
      <c r="AM3448" s="50"/>
      <c r="AN3448" s="50"/>
      <c r="AO3448" s="50"/>
      <c r="AP3448" s="50"/>
      <c r="AQ3448" s="50"/>
      <c r="AR3448" s="50"/>
      <c r="AS3448" s="50"/>
      <c r="AT3448" s="50"/>
      <c r="AU3448" s="50"/>
      <c r="AV3448" s="50"/>
      <c r="AW3448" s="50"/>
      <c r="AX3448" s="50">
        <f t="shared" si="1087"/>
        <v>0</v>
      </c>
      <c r="AY3448" s="50"/>
      <c r="AZ3448" s="50">
        <f t="shared" si="1077"/>
        <v>0</v>
      </c>
      <c r="BA3448" s="50">
        <f t="shared" si="1078"/>
        <v>0</v>
      </c>
      <c r="BB3448" s="50">
        <f t="shared" si="1079"/>
        <v>0</v>
      </c>
      <c r="BC3448" s="17">
        <f t="shared" si="1080"/>
        <v>19827</v>
      </c>
      <c r="BD3448" s="50">
        <f t="shared" si="1081"/>
        <v>0</v>
      </c>
      <c r="BE3448" s="50">
        <f t="shared" si="1082"/>
        <v>0</v>
      </c>
      <c r="BF3448" s="50">
        <f t="shared" si="1088"/>
        <v>0</v>
      </c>
      <c r="BG3448" s="50"/>
      <c r="BH3448" s="17">
        <f t="shared" si="1083"/>
        <v>0</v>
      </c>
      <c r="BI3448" s="17">
        <f t="shared" si="1091"/>
        <v>3448</v>
      </c>
      <c r="BJ3448" s="17">
        <f t="shared" si="1089"/>
        <v>3448</v>
      </c>
      <c r="BK3448" s="150">
        <f t="shared" si="1090"/>
        <v>30134</v>
      </c>
      <c r="BL3448" s="50" t="e">
        <f t="shared" ca="1" si="1084"/>
        <v>#NAME?</v>
      </c>
      <c r="BM3448" s="50" t="e">
        <f t="shared" ca="1" si="1085"/>
        <v>#NAME?</v>
      </c>
      <c r="BN3448" s="50" t="e">
        <f t="shared" ca="1" si="1086"/>
        <v>#NAME?</v>
      </c>
    </row>
    <row r="3449" spans="1:66" x14ac:dyDescent="0.35">
      <c r="A3449" s="48">
        <v>30135</v>
      </c>
      <c r="B3449" s="17">
        <v>1982</v>
      </c>
      <c r="C3449" s="17">
        <v>7</v>
      </c>
      <c r="D3449" s="17">
        <v>184</v>
      </c>
      <c r="E3449" s="17">
        <v>3</v>
      </c>
      <c r="F3449" s="17">
        <v>7</v>
      </c>
      <c r="G3449" s="50">
        <v>12.7</v>
      </c>
      <c r="H3449" s="32">
        <v>4.0552490711708069</v>
      </c>
      <c r="I3449" s="50">
        <v>8.6666666666666661</v>
      </c>
      <c r="J3449" s="13">
        <v>5.8</v>
      </c>
      <c r="K3449" s="13">
        <f t="shared" si="1072"/>
        <v>5.8</v>
      </c>
      <c r="L3449" s="13">
        <f t="shared" si="1073"/>
        <v>0.59999999999999987</v>
      </c>
      <c r="M3449" s="13" t="e">
        <f ca="1">CalcTable[[#This Row],[IWC]]-AE3448</f>
        <v>#NAME?</v>
      </c>
      <c r="N3449" s="13" t="e">
        <f ca="1">IF(CalcTable[[#This Row],[Day of Year]]&lt;123,FCAP,AE3448)</f>
        <v>#NAME?</v>
      </c>
      <c r="O3449" s="17" t="e">
        <f ca="1">IF(IRR_DRIP,5,COUNTIF('IDET Wind Values'!C3433:G3433,"&lt;="&amp;IRR_MAXWIND))</f>
        <v>#NAME?</v>
      </c>
      <c r="P3449" s="13" t="e">
        <f ca="1">CalcTable[[#This Row],[ET_o]]*KL</f>
        <v>#NAME?</v>
      </c>
      <c r="Q3449" s="13" t="e">
        <f ca="1">IF(WILTPT&lt;=0,1,MAX(0,MIN(1,(CalcTable[[#This Row],[IWC]]-WILTPT)/(MAD-WILTPT))))</f>
        <v>#NAME?</v>
      </c>
      <c r="R3449" s="13" t="e">
        <f ca="1">CalcTable[[#This Row],[ETMult]]*CalcTable[[#This Row],[ETb]]</f>
        <v>#NAME?</v>
      </c>
      <c r="S3449" s="13" t="b">
        <f>INDEX(IRR_LIST,CalcTable[[#This Row],[Day of Week]]+1)</f>
        <v>0</v>
      </c>
      <c r="T3449" s="13">
        <f t="shared" ca="1" si="1074"/>
        <v>20.7</v>
      </c>
      <c r="U3449" s="13" t="b">
        <f ca="1">IF(CalcTable[[#This Row],[IrrPrecip]]&gt;=IC_MM,FALSE,TRUE)</f>
        <v>0</v>
      </c>
      <c r="V3449" s="13" t="b">
        <f t="shared" si="1075"/>
        <v>1</v>
      </c>
      <c r="W3449" s="13" t="e">
        <f ca="1">IF(AND(IRR_DRIP=FALSE,CalcTable[[#This Row],[IrrHours]]&lt;=0),FALSE,TRUE)</f>
        <v>#NAME?</v>
      </c>
      <c r="X3449" s="13" t="e">
        <f ca="1">AND(CalcTable[[#This Row],[IrrDay]],CalcTable[[#This Row],[IrrRain]],CalcTable[[#This Row],[IrrWarm]],CalcTable[[#This Row],[IrrWindy]])</f>
        <v>#NAME?</v>
      </c>
      <c r="Y3449" s="13" t="e">
        <f t="shared" ca="1" si="1076"/>
        <v>#NAME?</v>
      </c>
      <c r="Z3449" s="13" t="e">
        <f ca="1">CalcTable[[#This Row],[IrrHours]]/5</f>
        <v>#NAME?</v>
      </c>
      <c r="AA3449" s="13" t="e">
        <f ca="1">IF(CalcTable[[#This Row],[IrrFlag]]=FALSE,0,MAX(0,CalcTable[[#This Row],[VolRednWind]]*(FCAP*IRR_TARGET-CalcTable[[#This Row],[IWC]])))</f>
        <v>#NAME?</v>
      </c>
      <c r="AB3449" s="13" t="e">
        <f ca="1">CalcTable[[#This Row],[IWC]]+CalcTable[[#This Row],[Eff Precip]]+CalcTable[[#This Row],[IrrAmt]]-CalcTable[[#This Row],[AET]]</f>
        <v>#NAME?</v>
      </c>
      <c r="AC3449" s="13" t="e">
        <f ca="1">IF(CalcTable[[#This Row],[PWC]]&gt;FCAP,MIN(24*PERC,MIN(SAT,CalcTable[[#This Row],[PWC]])-FCAP),0)</f>
        <v>#NAME?</v>
      </c>
      <c r="AD3449" s="13" t="e">
        <f ca="1">IF(CalcTable[[#This Row],[PWC]]&gt;SAT,CalcTable[[#This Row],[PWC]]-SAT,0)</f>
        <v>#NAME?</v>
      </c>
      <c r="AE3449" s="13" t="e">
        <f ca="1">CalcTable[[#This Row],[PWC]]-CalcTable[[#This Row],[PercAmt]]-CalcTable[[#This Row],[Runoff]]</f>
        <v>#NAME?</v>
      </c>
      <c r="AF3449" s="13" t="e">
        <f ca="1">CalcTable[[#This Row],[IrrAmt]]/1000*CUR_IRR_AREA*10000/IRR_EFF</f>
        <v>#NAME?</v>
      </c>
      <c r="AG3449" s="147"/>
      <c r="AH3449" s="13"/>
      <c r="AI3449" s="50">
        <v>0</v>
      </c>
      <c r="AJ3449" s="50">
        <v>0</v>
      </c>
      <c r="AK3449" s="50">
        <v>0</v>
      </c>
      <c r="AL3449" s="50">
        <v>0</v>
      </c>
      <c r="AM3449" s="50"/>
      <c r="AN3449" s="50"/>
      <c r="AO3449" s="50"/>
      <c r="AP3449" s="50"/>
      <c r="AQ3449" s="50"/>
      <c r="AR3449" s="50"/>
      <c r="AS3449" s="50"/>
      <c r="AT3449" s="50"/>
      <c r="AU3449" s="50"/>
      <c r="AV3449" s="50"/>
      <c r="AW3449" s="50"/>
      <c r="AX3449" s="50">
        <f t="shared" si="1087"/>
        <v>0</v>
      </c>
      <c r="AY3449" s="50"/>
      <c r="AZ3449" s="50">
        <f t="shared" si="1077"/>
        <v>0</v>
      </c>
      <c r="BA3449" s="50">
        <f t="shared" si="1078"/>
        <v>0</v>
      </c>
      <c r="BB3449" s="50">
        <f t="shared" si="1079"/>
        <v>0</v>
      </c>
      <c r="BC3449" s="17">
        <f t="shared" si="1080"/>
        <v>19827</v>
      </c>
      <c r="BD3449" s="50">
        <f t="shared" si="1081"/>
        <v>0</v>
      </c>
      <c r="BE3449" s="50">
        <f t="shared" si="1082"/>
        <v>0</v>
      </c>
      <c r="BF3449" s="50">
        <f t="shared" si="1088"/>
        <v>0</v>
      </c>
      <c r="BG3449" s="50"/>
      <c r="BH3449" s="17">
        <f t="shared" si="1083"/>
        <v>0</v>
      </c>
      <c r="BI3449" s="17">
        <f t="shared" si="1091"/>
        <v>3449</v>
      </c>
      <c r="BJ3449" s="17">
        <f t="shared" si="1089"/>
        <v>3449</v>
      </c>
      <c r="BK3449" s="150">
        <f t="shared" si="1090"/>
        <v>30135</v>
      </c>
      <c r="BL3449" s="50" t="e">
        <f t="shared" ca="1" si="1084"/>
        <v>#NAME?</v>
      </c>
      <c r="BM3449" s="50" t="e">
        <f t="shared" ca="1" si="1085"/>
        <v>#NAME?</v>
      </c>
      <c r="BN3449" s="50" t="e">
        <f t="shared" ca="1" si="1086"/>
        <v>#NAME?</v>
      </c>
    </row>
    <row r="3450" spans="1:66" x14ac:dyDescent="0.35">
      <c r="A3450" s="48">
        <v>30136</v>
      </c>
      <c r="B3450" s="17">
        <v>1982</v>
      </c>
      <c r="C3450" s="17">
        <v>7</v>
      </c>
      <c r="D3450" s="17">
        <v>185</v>
      </c>
      <c r="E3450" s="17">
        <v>4</v>
      </c>
      <c r="F3450" s="17">
        <v>1</v>
      </c>
      <c r="G3450" s="50">
        <v>8.5</v>
      </c>
      <c r="H3450" s="32">
        <v>4.0930008512144047</v>
      </c>
      <c r="I3450" s="50">
        <v>8.6666666666666661</v>
      </c>
      <c r="J3450" s="13">
        <v>15.4</v>
      </c>
      <c r="K3450" s="13">
        <f t="shared" si="1072"/>
        <v>15.4</v>
      </c>
      <c r="L3450" s="13">
        <f t="shared" si="1073"/>
        <v>7.8000000000000007</v>
      </c>
      <c r="M3450" s="13" t="e">
        <f ca="1">CalcTable[[#This Row],[IWC]]-AE3449</f>
        <v>#NAME?</v>
      </c>
      <c r="N3450" s="13" t="e">
        <f ca="1">IF(CalcTable[[#This Row],[Day of Year]]&lt;123,FCAP,AE3449)</f>
        <v>#NAME?</v>
      </c>
      <c r="O3450" s="17" t="e">
        <f ca="1">IF(IRR_DRIP,5,COUNTIF('IDET Wind Values'!C3434:G3434,"&lt;="&amp;IRR_MAXWIND))</f>
        <v>#NAME?</v>
      </c>
      <c r="P3450" s="13" t="e">
        <f ca="1">CalcTable[[#This Row],[ET_o]]*KL</f>
        <v>#NAME?</v>
      </c>
      <c r="Q3450" s="13" t="e">
        <f ca="1">IF(WILTPT&lt;=0,1,MAX(0,MIN(1,(CalcTable[[#This Row],[IWC]]-WILTPT)/(MAD-WILTPT))))</f>
        <v>#NAME?</v>
      </c>
      <c r="R3450" s="13" t="e">
        <f ca="1">CalcTable[[#This Row],[ETMult]]*CalcTable[[#This Row],[ETb]]</f>
        <v>#NAME?</v>
      </c>
      <c r="S3450" s="13" t="b">
        <f>INDEX(IRR_LIST,CalcTable[[#This Row],[Day of Week]]+1)</f>
        <v>1</v>
      </c>
      <c r="T3450" s="13">
        <f t="shared" ca="1" si="1074"/>
        <v>26.5</v>
      </c>
      <c r="U3450" s="13" t="b">
        <f ca="1">IF(CalcTable[[#This Row],[IrrPrecip]]&gt;=IC_MM,FALSE,TRUE)</f>
        <v>0</v>
      </c>
      <c r="V3450" s="13" t="b">
        <f t="shared" si="1075"/>
        <v>1</v>
      </c>
      <c r="W3450" s="13" t="e">
        <f ca="1">IF(AND(IRR_DRIP=FALSE,CalcTable[[#This Row],[IrrHours]]&lt;=0),FALSE,TRUE)</f>
        <v>#NAME?</v>
      </c>
      <c r="X3450" s="13" t="e">
        <f ca="1">AND(CalcTable[[#This Row],[IrrDay]],CalcTable[[#This Row],[IrrRain]],CalcTable[[#This Row],[IrrWarm]],CalcTable[[#This Row],[IrrWindy]])</f>
        <v>#NAME?</v>
      </c>
      <c r="Y3450" s="13" t="e">
        <f t="shared" ca="1" si="1076"/>
        <v>#NAME?</v>
      </c>
      <c r="Z3450" s="13" t="e">
        <f ca="1">CalcTable[[#This Row],[IrrHours]]/5</f>
        <v>#NAME?</v>
      </c>
      <c r="AA3450" s="13" t="e">
        <f ca="1">IF(CalcTable[[#This Row],[IrrFlag]]=FALSE,0,MAX(0,CalcTable[[#This Row],[VolRednWind]]*(FCAP*IRR_TARGET-CalcTable[[#This Row],[IWC]])))</f>
        <v>#NAME?</v>
      </c>
      <c r="AB3450" s="13" t="e">
        <f ca="1">CalcTable[[#This Row],[IWC]]+CalcTable[[#This Row],[Eff Precip]]+CalcTable[[#This Row],[IrrAmt]]-CalcTable[[#This Row],[AET]]</f>
        <v>#NAME?</v>
      </c>
      <c r="AC3450" s="13" t="e">
        <f ca="1">IF(CalcTable[[#This Row],[PWC]]&gt;FCAP,MIN(24*PERC,MIN(SAT,CalcTable[[#This Row],[PWC]])-FCAP),0)</f>
        <v>#NAME?</v>
      </c>
      <c r="AD3450" s="13" t="e">
        <f ca="1">IF(CalcTable[[#This Row],[PWC]]&gt;SAT,CalcTable[[#This Row],[PWC]]-SAT,0)</f>
        <v>#NAME?</v>
      </c>
      <c r="AE3450" s="13" t="e">
        <f ca="1">CalcTable[[#This Row],[PWC]]-CalcTable[[#This Row],[PercAmt]]-CalcTable[[#This Row],[Runoff]]</f>
        <v>#NAME?</v>
      </c>
      <c r="AF3450" s="13" t="e">
        <f ca="1">CalcTable[[#This Row],[IrrAmt]]/1000*CUR_IRR_AREA*10000/IRR_EFF</f>
        <v>#NAME?</v>
      </c>
      <c r="AG3450" s="147"/>
      <c r="AH3450" s="13"/>
      <c r="AI3450" s="50">
        <v>0</v>
      </c>
      <c r="AJ3450" s="50">
        <v>0</v>
      </c>
      <c r="AK3450" s="50">
        <v>0</v>
      </c>
      <c r="AL3450" s="50">
        <v>0</v>
      </c>
      <c r="AM3450" s="50"/>
      <c r="AN3450" s="50"/>
      <c r="AO3450" s="50"/>
      <c r="AP3450" s="50"/>
      <c r="AQ3450" s="50"/>
      <c r="AR3450" s="50"/>
      <c r="AS3450" s="50"/>
      <c r="AT3450" s="50"/>
      <c r="AU3450" s="50"/>
      <c r="AV3450" s="50"/>
      <c r="AW3450" s="50"/>
      <c r="AX3450" s="50">
        <f t="shared" si="1087"/>
        <v>0</v>
      </c>
      <c r="AY3450" s="50"/>
      <c r="AZ3450" s="50">
        <f t="shared" si="1077"/>
        <v>0</v>
      </c>
      <c r="BA3450" s="50">
        <f t="shared" si="1078"/>
        <v>0</v>
      </c>
      <c r="BB3450" s="50">
        <f t="shared" si="1079"/>
        <v>0</v>
      </c>
      <c r="BC3450" s="17">
        <f t="shared" si="1080"/>
        <v>19827</v>
      </c>
      <c r="BD3450" s="50">
        <f t="shared" si="1081"/>
        <v>0</v>
      </c>
      <c r="BE3450" s="50">
        <f t="shared" si="1082"/>
        <v>0</v>
      </c>
      <c r="BF3450" s="50">
        <f t="shared" si="1088"/>
        <v>0</v>
      </c>
      <c r="BG3450" s="50"/>
      <c r="BH3450" s="17">
        <f t="shared" si="1083"/>
        <v>0</v>
      </c>
      <c r="BI3450" s="17">
        <f t="shared" si="1091"/>
        <v>3450</v>
      </c>
      <c r="BJ3450" s="17">
        <f t="shared" si="1089"/>
        <v>3450</v>
      </c>
      <c r="BK3450" s="150">
        <f t="shared" si="1090"/>
        <v>30136</v>
      </c>
      <c r="BL3450" s="50" t="e">
        <f t="shared" ca="1" si="1084"/>
        <v>#NAME?</v>
      </c>
      <c r="BM3450" s="50" t="e">
        <f t="shared" ca="1" si="1085"/>
        <v>#NAME?</v>
      </c>
      <c r="BN3450" s="50" t="e">
        <f t="shared" ca="1" si="1086"/>
        <v>#NAME?</v>
      </c>
    </row>
    <row r="3451" spans="1:66" x14ac:dyDescent="0.35">
      <c r="A3451" s="48">
        <v>30137</v>
      </c>
      <c r="B3451" s="17">
        <v>1982</v>
      </c>
      <c r="C3451" s="17">
        <v>7</v>
      </c>
      <c r="D3451" s="17">
        <v>186</v>
      </c>
      <c r="E3451" s="17">
        <v>5</v>
      </c>
      <c r="F3451" s="17">
        <v>2</v>
      </c>
      <c r="G3451" s="50">
        <v>11</v>
      </c>
      <c r="H3451" s="32">
        <v>4.46086740642441</v>
      </c>
      <c r="I3451" s="50">
        <v>25.333333333333332</v>
      </c>
      <c r="J3451" s="13">
        <v>0.4</v>
      </c>
      <c r="K3451" s="13">
        <f t="shared" si="1072"/>
        <v>0.4</v>
      </c>
      <c r="L3451" s="13">
        <f t="shared" si="1073"/>
        <v>0</v>
      </c>
      <c r="M3451" s="13" t="e">
        <f ca="1">CalcTable[[#This Row],[IWC]]-AE3450</f>
        <v>#NAME?</v>
      </c>
      <c r="N3451" s="13" t="e">
        <f ca="1">IF(CalcTable[[#This Row],[Day of Year]]&lt;123,FCAP,AE3450)</f>
        <v>#NAME?</v>
      </c>
      <c r="O3451" s="17" t="e">
        <f ca="1">IF(IRR_DRIP,5,COUNTIF('IDET Wind Values'!C3435:G3435,"&lt;="&amp;IRR_MAXWIND))</f>
        <v>#NAME?</v>
      </c>
      <c r="P3451" s="13" t="e">
        <f ca="1">CalcTable[[#This Row],[ET_o]]*KL</f>
        <v>#NAME?</v>
      </c>
      <c r="Q3451" s="13" t="e">
        <f ca="1">IF(WILTPT&lt;=0,1,MAX(0,MIN(1,(CalcTable[[#This Row],[IWC]]-WILTPT)/(MAD-WILTPT))))</f>
        <v>#NAME?</v>
      </c>
      <c r="R3451" s="13" t="e">
        <f ca="1">CalcTable[[#This Row],[ETMult]]*CalcTable[[#This Row],[ETb]]</f>
        <v>#NAME?</v>
      </c>
      <c r="S3451" s="13" t="b">
        <f>INDEX(IRR_LIST,CalcTable[[#This Row],[Day of Week]]+1)</f>
        <v>0</v>
      </c>
      <c r="T3451" s="13">
        <f t="shared" ca="1" si="1074"/>
        <v>21.2</v>
      </c>
      <c r="U3451" s="13" t="b">
        <f ca="1">IF(CalcTable[[#This Row],[IrrPrecip]]&gt;=IC_MM,FALSE,TRUE)</f>
        <v>0</v>
      </c>
      <c r="V3451" s="13" t="b">
        <f t="shared" si="1075"/>
        <v>1</v>
      </c>
      <c r="W3451" s="13" t="e">
        <f ca="1">IF(AND(IRR_DRIP=FALSE,CalcTable[[#This Row],[IrrHours]]&lt;=0),FALSE,TRUE)</f>
        <v>#NAME?</v>
      </c>
      <c r="X3451" s="13" t="e">
        <f ca="1">AND(CalcTable[[#This Row],[IrrDay]],CalcTable[[#This Row],[IrrRain]],CalcTable[[#This Row],[IrrWarm]],CalcTable[[#This Row],[IrrWindy]])</f>
        <v>#NAME?</v>
      </c>
      <c r="Y3451" s="13" t="e">
        <f t="shared" ca="1" si="1076"/>
        <v>#NAME?</v>
      </c>
      <c r="Z3451" s="13" t="e">
        <f ca="1">CalcTable[[#This Row],[IrrHours]]/5</f>
        <v>#NAME?</v>
      </c>
      <c r="AA3451" s="13" t="e">
        <f ca="1">IF(CalcTable[[#This Row],[IrrFlag]]=FALSE,0,MAX(0,CalcTable[[#This Row],[VolRednWind]]*(FCAP*IRR_TARGET-CalcTable[[#This Row],[IWC]])))</f>
        <v>#NAME?</v>
      </c>
      <c r="AB3451" s="13" t="e">
        <f ca="1">CalcTable[[#This Row],[IWC]]+CalcTable[[#This Row],[Eff Precip]]+CalcTable[[#This Row],[IrrAmt]]-CalcTable[[#This Row],[AET]]</f>
        <v>#NAME?</v>
      </c>
      <c r="AC3451" s="13" t="e">
        <f ca="1">IF(CalcTable[[#This Row],[PWC]]&gt;FCAP,MIN(24*PERC,MIN(SAT,CalcTable[[#This Row],[PWC]])-FCAP),0)</f>
        <v>#NAME?</v>
      </c>
      <c r="AD3451" s="13" t="e">
        <f ca="1">IF(CalcTable[[#This Row],[PWC]]&gt;SAT,CalcTable[[#This Row],[PWC]]-SAT,0)</f>
        <v>#NAME?</v>
      </c>
      <c r="AE3451" s="13" t="e">
        <f ca="1">CalcTable[[#This Row],[PWC]]-CalcTable[[#This Row],[PercAmt]]-CalcTable[[#This Row],[Runoff]]</f>
        <v>#NAME?</v>
      </c>
      <c r="AF3451" s="13" t="e">
        <f ca="1">CalcTable[[#This Row],[IrrAmt]]/1000*CUR_IRR_AREA*10000/IRR_EFF</f>
        <v>#NAME?</v>
      </c>
      <c r="AG3451" s="147"/>
      <c r="AH3451" s="13"/>
      <c r="AI3451" s="50">
        <v>0</v>
      </c>
      <c r="AJ3451" s="50">
        <v>0</v>
      </c>
      <c r="AK3451" s="50">
        <v>0</v>
      </c>
      <c r="AL3451" s="50">
        <v>0</v>
      </c>
      <c r="AM3451" s="50"/>
      <c r="AN3451" s="50"/>
      <c r="AO3451" s="50"/>
      <c r="AP3451" s="50"/>
      <c r="AQ3451" s="50"/>
      <c r="AR3451" s="50"/>
      <c r="AS3451" s="50"/>
      <c r="AT3451" s="50"/>
      <c r="AU3451" s="50"/>
      <c r="AV3451" s="50"/>
      <c r="AW3451" s="50"/>
      <c r="AX3451" s="50">
        <f t="shared" si="1087"/>
        <v>0</v>
      </c>
      <c r="AY3451" s="50"/>
      <c r="AZ3451" s="50">
        <f t="shared" si="1077"/>
        <v>0</v>
      </c>
      <c r="BA3451" s="50">
        <f t="shared" si="1078"/>
        <v>0</v>
      </c>
      <c r="BB3451" s="50">
        <f t="shared" si="1079"/>
        <v>0</v>
      </c>
      <c r="BC3451" s="17">
        <f t="shared" si="1080"/>
        <v>19827</v>
      </c>
      <c r="BD3451" s="50">
        <f t="shared" si="1081"/>
        <v>0</v>
      </c>
      <c r="BE3451" s="50">
        <f t="shared" si="1082"/>
        <v>0</v>
      </c>
      <c r="BF3451" s="50">
        <f t="shared" si="1088"/>
        <v>0</v>
      </c>
      <c r="BG3451" s="50"/>
      <c r="BH3451" s="17">
        <f t="shared" si="1083"/>
        <v>0</v>
      </c>
      <c r="BI3451" s="17">
        <f t="shared" si="1091"/>
        <v>3451</v>
      </c>
      <c r="BJ3451" s="17">
        <f t="shared" si="1089"/>
        <v>3451</v>
      </c>
      <c r="BK3451" s="150">
        <f t="shared" si="1090"/>
        <v>30137</v>
      </c>
      <c r="BL3451" s="50" t="e">
        <f t="shared" ca="1" si="1084"/>
        <v>#NAME?</v>
      </c>
      <c r="BM3451" s="50" t="e">
        <f t="shared" ca="1" si="1085"/>
        <v>#NAME?</v>
      </c>
      <c r="BN3451" s="50" t="e">
        <f t="shared" ca="1" si="1086"/>
        <v>#NAME?</v>
      </c>
    </row>
    <row r="3452" spans="1:66" x14ac:dyDescent="0.35">
      <c r="A3452" s="48">
        <v>30138</v>
      </c>
      <c r="B3452" s="17">
        <v>1982</v>
      </c>
      <c r="C3452" s="17">
        <v>7</v>
      </c>
      <c r="D3452" s="17">
        <v>187</v>
      </c>
      <c r="E3452" s="17">
        <v>6</v>
      </c>
      <c r="F3452" s="17">
        <v>3</v>
      </c>
      <c r="G3452" s="50">
        <v>10.8</v>
      </c>
      <c r="H3452" s="32">
        <v>3.5330421755349448</v>
      </c>
      <c r="I3452" s="50">
        <v>17</v>
      </c>
      <c r="J3452" s="13">
        <v>1.8</v>
      </c>
      <c r="K3452" s="13">
        <f t="shared" si="1072"/>
        <v>1.8</v>
      </c>
      <c r="L3452" s="13">
        <f t="shared" si="1073"/>
        <v>0</v>
      </c>
      <c r="M3452" s="13" t="e">
        <f ca="1">CalcTable[[#This Row],[IWC]]-AE3451</f>
        <v>#NAME?</v>
      </c>
      <c r="N3452" s="13" t="e">
        <f ca="1">IF(CalcTable[[#This Row],[Day of Year]]&lt;123,FCAP,AE3451)</f>
        <v>#NAME?</v>
      </c>
      <c r="O3452" s="17" t="e">
        <f ca="1">IF(IRR_DRIP,5,COUNTIF('IDET Wind Values'!C3436:G3436,"&lt;="&amp;IRR_MAXWIND))</f>
        <v>#NAME?</v>
      </c>
      <c r="P3452" s="13" t="e">
        <f ca="1">CalcTable[[#This Row],[ET_o]]*KL</f>
        <v>#NAME?</v>
      </c>
      <c r="Q3452" s="13" t="e">
        <f ca="1">IF(WILTPT&lt;=0,1,MAX(0,MIN(1,(CalcTable[[#This Row],[IWC]]-WILTPT)/(MAD-WILTPT))))</f>
        <v>#NAME?</v>
      </c>
      <c r="R3452" s="13" t="e">
        <f ca="1">CalcTable[[#This Row],[ETMult]]*CalcTable[[#This Row],[ETb]]</f>
        <v>#NAME?</v>
      </c>
      <c r="S3452" s="13" t="b">
        <f>INDEX(IRR_LIST,CalcTable[[#This Row],[Day of Week]]+1)</f>
        <v>1</v>
      </c>
      <c r="T3452" s="13">
        <f t="shared" ca="1" si="1074"/>
        <v>15.8</v>
      </c>
      <c r="U3452" s="13" t="b">
        <f ca="1">IF(CalcTable[[#This Row],[IrrPrecip]]&gt;=IC_MM,FALSE,TRUE)</f>
        <v>0</v>
      </c>
      <c r="V3452" s="13" t="b">
        <f t="shared" si="1075"/>
        <v>1</v>
      </c>
      <c r="W3452" s="13" t="e">
        <f ca="1">IF(AND(IRR_DRIP=FALSE,CalcTable[[#This Row],[IrrHours]]&lt;=0),FALSE,TRUE)</f>
        <v>#NAME?</v>
      </c>
      <c r="X3452" s="13" t="e">
        <f ca="1">AND(CalcTable[[#This Row],[IrrDay]],CalcTable[[#This Row],[IrrRain]],CalcTable[[#This Row],[IrrWarm]],CalcTable[[#This Row],[IrrWindy]])</f>
        <v>#NAME?</v>
      </c>
      <c r="Y3452" s="13" t="e">
        <f t="shared" ca="1" si="1076"/>
        <v>#NAME?</v>
      </c>
      <c r="Z3452" s="13" t="e">
        <f ca="1">CalcTable[[#This Row],[IrrHours]]/5</f>
        <v>#NAME?</v>
      </c>
      <c r="AA3452" s="13" t="e">
        <f ca="1">IF(CalcTable[[#This Row],[IrrFlag]]=FALSE,0,MAX(0,CalcTable[[#This Row],[VolRednWind]]*(FCAP*IRR_TARGET-CalcTable[[#This Row],[IWC]])))</f>
        <v>#NAME?</v>
      </c>
      <c r="AB3452" s="13" t="e">
        <f ca="1">CalcTable[[#This Row],[IWC]]+CalcTable[[#This Row],[Eff Precip]]+CalcTable[[#This Row],[IrrAmt]]-CalcTable[[#This Row],[AET]]</f>
        <v>#NAME?</v>
      </c>
      <c r="AC3452" s="13" t="e">
        <f ca="1">IF(CalcTable[[#This Row],[PWC]]&gt;FCAP,MIN(24*PERC,MIN(SAT,CalcTable[[#This Row],[PWC]])-FCAP),0)</f>
        <v>#NAME?</v>
      </c>
      <c r="AD3452" s="13" t="e">
        <f ca="1">IF(CalcTable[[#This Row],[PWC]]&gt;SAT,CalcTable[[#This Row],[PWC]]-SAT,0)</f>
        <v>#NAME?</v>
      </c>
      <c r="AE3452" s="13" t="e">
        <f ca="1">CalcTable[[#This Row],[PWC]]-CalcTable[[#This Row],[PercAmt]]-CalcTable[[#This Row],[Runoff]]</f>
        <v>#NAME?</v>
      </c>
      <c r="AF3452" s="13" t="e">
        <f ca="1">CalcTable[[#This Row],[IrrAmt]]/1000*CUR_IRR_AREA*10000/IRR_EFF</f>
        <v>#NAME?</v>
      </c>
      <c r="AG3452" s="147"/>
      <c r="AH3452" s="13"/>
      <c r="AI3452" s="50">
        <v>0</v>
      </c>
      <c r="AJ3452" s="50">
        <v>0</v>
      </c>
      <c r="AK3452" s="50">
        <v>0</v>
      </c>
      <c r="AL3452" s="50">
        <v>0</v>
      </c>
      <c r="AM3452" s="50"/>
      <c r="AN3452" s="50"/>
      <c r="AO3452" s="50"/>
      <c r="AP3452" s="50"/>
      <c r="AQ3452" s="50"/>
      <c r="AR3452" s="50"/>
      <c r="AS3452" s="50"/>
      <c r="AT3452" s="50"/>
      <c r="AU3452" s="50"/>
      <c r="AV3452" s="50"/>
      <c r="AW3452" s="50"/>
      <c r="AX3452" s="50">
        <f t="shared" si="1087"/>
        <v>0</v>
      </c>
      <c r="AY3452" s="50"/>
      <c r="AZ3452" s="50">
        <f t="shared" si="1077"/>
        <v>0</v>
      </c>
      <c r="BA3452" s="50">
        <f t="shared" si="1078"/>
        <v>0</v>
      </c>
      <c r="BB3452" s="50">
        <f t="shared" si="1079"/>
        <v>0</v>
      </c>
      <c r="BC3452" s="17">
        <f t="shared" si="1080"/>
        <v>19827</v>
      </c>
      <c r="BD3452" s="50">
        <f t="shared" si="1081"/>
        <v>0</v>
      </c>
      <c r="BE3452" s="50">
        <f t="shared" si="1082"/>
        <v>0</v>
      </c>
      <c r="BF3452" s="50">
        <f t="shared" si="1088"/>
        <v>0</v>
      </c>
      <c r="BG3452" s="50"/>
      <c r="BH3452" s="17">
        <f t="shared" si="1083"/>
        <v>0</v>
      </c>
      <c r="BI3452" s="17">
        <f t="shared" si="1091"/>
        <v>3452</v>
      </c>
      <c r="BJ3452" s="17">
        <f t="shared" si="1089"/>
        <v>3452</v>
      </c>
      <c r="BK3452" s="150">
        <f t="shared" si="1090"/>
        <v>30138</v>
      </c>
      <c r="BL3452" s="50" t="e">
        <f t="shared" ca="1" si="1084"/>
        <v>#NAME?</v>
      </c>
      <c r="BM3452" s="50" t="e">
        <f t="shared" ca="1" si="1085"/>
        <v>#NAME?</v>
      </c>
      <c r="BN3452" s="50" t="e">
        <f t="shared" ca="1" si="1086"/>
        <v>#NAME?</v>
      </c>
    </row>
    <row r="3453" spans="1:66" x14ac:dyDescent="0.35">
      <c r="A3453" s="48">
        <v>30139</v>
      </c>
      <c r="B3453" s="17">
        <v>1982</v>
      </c>
      <c r="C3453" s="17">
        <v>7</v>
      </c>
      <c r="D3453" s="17">
        <v>188</v>
      </c>
      <c r="E3453" s="17">
        <v>7</v>
      </c>
      <c r="F3453" s="17">
        <v>4</v>
      </c>
      <c r="G3453" s="50">
        <v>8.1999999999999993</v>
      </c>
      <c r="H3453" s="32">
        <v>3.3140716573536748</v>
      </c>
      <c r="I3453" s="50">
        <v>1.6666666666666667</v>
      </c>
      <c r="J3453" s="13">
        <v>12.2</v>
      </c>
      <c r="K3453" s="13">
        <f t="shared" si="1072"/>
        <v>12.2</v>
      </c>
      <c r="L3453" s="13">
        <f t="shared" si="1073"/>
        <v>5.3999999999999995</v>
      </c>
      <c r="M3453" s="13" t="e">
        <f ca="1">CalcTable[[#This Row],[IWC]]-AE3452</f>
        <v>#NAME?</v>
      </c>
      <c r="N3453" s="13" t="e">
        <f ca="1">IF(CalcTable[[#This Row],[Day of Year]]&lt;123,FCAP,AE3452)</f>
        <v>#NAME?</v>
      </c>
      <c r="O3453" s="17" t="e">
        <f ca="1">IF(IRR_DRIP,5,COUNTIF('IDET Wind Values'!C3437:G3437,"&lt;="&amp;IRR_MAXWIND))</f>
        <v>#NAME?</v>
      </c>
      <c r="P3453" s="13" t="e">
        <f ca="1">CalcTable[[#This Row],[ET_o]]*KL</f>
        <v>#NAME?</v>
      </c>
      <c r="Q3453" s="13" t="e">
        <f ca="1">IF(WILTPT&lt;=0,1,MAX(0,MIN(1,(CalcTable[[#This Row],[IWC]]-WILTPT)/(MAD-WILTPT))))</f>
        <v>#NAME?</v>
      </c>
      <c r="R3453" s="13" t="e">
        <f ca="1">CalcTable[[#This Row],[ETMult]]*CalcTable[[#This Row],[ETb]]</f>
        <v>#NAME?</v>
      </c>
      <c r="S3453" s="13" t="b">
        <f>INDEX(IRR_LIST,CalcTable[[#This Row],[Day of Week]]+1)</f>
        <v>0</v>
      </c>
      <c r="T3453" s="13">
        <f t="shared" ca="1" si="1074"/>
        <v>2.2000000000000002</v>
      </c>
      <c r="U3453" s="13" t="b">
        <f ca="1">IF(CalcTable[[#This Row],[IrrPrecip]]&gt;=IC_MM,FALSE,TRUE)</f>
        <v>1</v>
      </c>
      <c r="V3453" s="13" t="b">
        <f t="shared" si="1075"/>
        <v>1</v>
      </c>
      <c r="W3453" s="13" t="e">
        <f ca="1">IF(AND(IRR_DRIP=FALSE,CalcTable[[#This Row],[IrrHours]]&lt;=0),FALSE,TRUE)</f>
        <v>#NAME?</v>
      </c>
      <c r="X3453" s="13" t="e">
        <f ca="1">AND(CalcTable[[#This Row],[IrrDay]],CalcTable[[#This Row],[IrrRain]],CalcTable[[#This Row],[IrrWarm]],CalcTable[[#This Row],[IrrWindy]])</f>
        <v>#NAME?</v>
      </c>
      <c r="Y3453" s="13" t="e">
        <f t="shared" ca="1" si="1076"/>
        <v>#NAME?</v>
      </c>
      <c r="Z3453" s="13" t="e">
        <f ca="1">CalcTable[[#This Row],[IrrHours]]/5</f>
        <v>#NAME?</v>
      </c>
      <c r="AA3453" s="13" t="e">
        <f ca="1">IF(CalcTable[[#This Row],[IrrFlag]]=FALSE,0,MAX(0,CalcTable[[#This Row],[VolRednWind]]*(FCAP*IRR_TARGET-CalcTable[[#This Row],[IWC]])))</f>
        <v>#NAME?</v>
      </c>
      <c r="AB3453" s="13" t="e">
        <f ca="1">CalcTable[[#This Row],[IWC]]+CalcTable[[#This Row],[Eff Precip]]+CalcTable[[#This Row],[IrrAmt]]-CalcTable[[#This Row],[AET]]</f>
        <v>#NAME?</v>
      </c>
      <c r="AC3453" s="13" t="e">
        <f ca="1">IF(CalcTable[[#This Row],[PWC]]&gt;FCAP,MIN(24*PERC,MIN(SAT,CalcTable[[#This Row],[PWC]])-FCAP),0)</f>
        <v>#NAME?</v>
      </c>
      <c r="AD3453" s="13" t="e">
        <f ca="1">IF(CalcTable[[#This Row],[PWC]]&gt;SAT,CalcTable[[#This Row],[PWC]]-SAT,0)</f>
        <v>#NAME?</v>
      </c>
      <c r="AE3453" s="13" t="e">
        <f ca="1">CalcTable[[#This Row],[PWC]]-CalcTable[[#This Row],[PercAmt]]-CalcTable[[#This Row],[Runoff]]</f>
        <v>#NAME?</v>
      </c>
      <c r="AF3453" s="13" t="e">
        <f ca="1">CalcTable[[#This Row],[IrrAmt]]/1000*CUR_IRR_AREA*10000/IRR_EFF</f>
        <v>#NAME?</v>
      </c>
      <c r="AG3453" s="147"/>
      <c r="AH3453" s="13"/>
      <c r="AI3453" s="50">
        <v>0</v>
      </c>
      <c r="AJ3453" s="50">
        <v>0</v>
      </c>
      <c r="AK3453" s="50">
        <v>0</v>
      </c>
      <c r="AL3453" s="50">
        <v>6.6766502700776478</v>
      </c>
      <c r="AM3453" s="50"/>
      <c r="AN3453" s="50"/>
      <c r="AO3453" s="50"/>
      <c r="AP3453" s="50"/>
      <c r="AQ3453" s="50"/>
      <c r="AR3453" s="50"/>
      <c r="AS3453" s="50"/>
      <c r="AT3453" s="50"/>
      <c r="AU3453" s="50"/>
      <c r="AV3453" s="50"/>
      <c r="AW3453" s="50"/>
      <c r="AX3453" s="50">
        <f t="shared" si="1087"/>
        <v>6.6766502700776478</v>
      </c>
      <c r="AY3453" s="50"/>
      <c r="AZ3453" s="50">
        <f t="shared" si="1077"/>
        <v>195.84840792227769</v>
      </c>
      <c r="BA3453" s="50">
        <f t="shared" si="1078"/>
        <v>301.54437410255457</v>
      </c>
      <c r="BB3453" s="50">
        <f t="shared" si="1079"/>
        <v>310.87048876552018</v>
      </c>
      <c r="BC3453" s="17">
        <f t="shared" si="1080"/>
        <v>19827</v>
      </c>
      <c r="BD3453" s="50">
        <f t="shared" si="1081"/>
        <v>6.6766502700776478</v>
      </c>
      <c r="BE3453" s="50">
        <f t="shared" si="1082"/>
        <v>195.84840792227769</v>
      </c>
      <c r="BF3453" s="50">
        <f t="shared" si="1088"/>
        <v>320.3456484414408</v>
      </c>
      <c r="BG3453" s="50"/>
      <c r="BH3453" s="17">
        <f t="shared" si="1083"/>
        <v>0</v>
      </c>
      <c r="BI3453" s="17">
        <f t="shared" si="1091"/>
        <v>3453</v>
      </c>
      <c r="BJ3453" s="17">
        <f t="shared" si="1089"/>
        <v>3453</v>
      </c>
      <c r="BK3453" s="150">
        <f t="shared" si="1090"/>
        <v>30139</v>
      </c>
      <c r="BL3453" s="50" t="e">
        <f t="shared" ca="1" si="1084"/>
        <v>#NAME?</v>
      </c>
      <c r="BM3453" s="50" t="e">
        <f t="shared" ca="1" si="1085"/>
        <v>#NAME?</v>
      </c>
      <c r="BN3453" s="50" t="e">
        <f t="shared" ca="1" si="1086"/>
        <v>#NAME?</v>
      </c>
    </row>
    <row r="3454" spans="1:66" x14ac:dyDescent="0.35">
      <c r="A3454" s="48">
        <v>30140</v>
      </c>
      <c r="B3454" s="17">
        <v>1982</v>
      </c>
      <c r="C3454" s="17">
        <v>7</v>
      </c>
      <c r="D3454" s="17">
        <v>189</v>
      </c>
      <c r="E3454" s="17">
        <v>8</v>
      </c>
      <c r="F3454" s="17">
        <v>5</v>
      </c>
      <c r="G3454" s="50">
        <v>8.1999999999999993</v>
      </c>
      <c r="H3454" s="32">
        <v>3.2349655463786648</v>
      </c>
      <c r="I3454" s="50">
        <v>11.666666666666666</v>
      </c>
      <c r="J3454" s="13">
        <v>0.4</v>
      </c>
      <c r="K3454" s="13">
        <f t="shared" si="1072"/>
        <v>0.4</v>
      </c>
      <c r="L3454" s="13">
        <f t="shared" si="1073"/>
        <v>0</v>
      </c>
      <c r="M3454" s="13" t="e">
        <f ca="1">CalcTable[[#This Row],[IWC]]-AE3453</f>
        <v>#NAME?</v>
      </c>
      <c r="N3454" s="13" t="e">
        <f ca="1">IF(CalcTable[[#This Row],[Day of Year]]&lt;123,FCAP,AE3453)</f>
        <v>#NAME?</v>
      </c>
      <c r="O3454" s="17" t="e">
        <f ca="1">IF(IRR_DRIP,5,COUNTIF('IDET Wind Values'!C3438:G3438,"&lt;="&amp;IRR_MAXWIND))</f>
        <v>#NAME?</v>
      </c>
      <c r="P3454" s="13" t="e">
        <f ca="1">CalcTable[[#This Row],[ET_o]]*KL</f>
        <v>#NAME?</v>
      </c>
      <c r="Q3454" s="13" t="e">
        <f ca="1">IF(WILTPT&lt;=0,1,MAX(0,MIN(1,(CalcTable[[#This Row],[IWC]]-WILTPT)/(MAD-WILTPT))))</f>
        <v>#NAME?</v>
      </c>
      <c r="R3454" s="13" t="e">
        <f ca="1">CalcTable[[#This Row],[ETMult]]*CalcTable[[#This Row],[ETb]]</f>
        <v>#NAME?</v>
      </c>
      <c r="S3454" s="13" t="b">
        <f>INDEX(IRR_LIST,CalcTable[[#This Row],[Day of Week]]+1)</f>
        <v>1</v>
      </c>
      <c r="T3454" s="13">
        <f t="shared" ca="1" si="1074"/>
        <v>14</v>
      </c>
      <c r="U3454" s="13" t="b">
        <f ca="1">IF(CalcTable[[#This Row],[IrrPrecip]]&gt;=IC_MM,FALSE,TRUE)</f>
        <v>0</v>
      </c>
      <c r="V3454" s="13" t="b">
        <f t="shared" si="1075"/>
        <v>1</v>
      </c>
      <c r="W3454" s="13" t="e">
        <f ca="1">IF(AND(IRR_DRIP=FALSE,CalcTable[[#This Row],[IrrHours]]&lt;=0),FALSE,TRUE)</f>
        <v>#NAME?</v>
      </c>
      <c r="X3454" s="13" t="e">
        <f ca="1">AND(CalcTable[[#This Row],[IrrDay]],CalcTable[[#This Row],[IrrRain]],CalcTable[[#This Row],[IrrWarm]],CalcTable[[#This Row],[IrrWindy]])</f>
        <v>#NAME?</v>
      </c>
      <c r="Y3454" s="13" t="e">
        <f t="shared" ca="1" si="1076"/>
        <v>#NAME?</v>
      </c>
      <c r="Z3454" s="13" t="e">
        <f ca="1">CalcTable[[#This Row],[IrrHours]]/5</f>
        <v>#NAME?</v>
      </c>
      <c r="AA3454" s="13" t="e">
        <f ca="1">IF(CalcTable[[#This Row],[IrrFlag]]=FALSE,0,MAX(0,CalcTable[[#This Row],[VolRednWind]]*(FCAP*IRR_TARGET-CalcTable[[#This Row],[IWC]])))</f>
        <v>#NAME?</v>
      </c>
      <c r="AB3454" s="13" t="e">
        <f ca="1">CalcTable[[#This Row],[IWC]]+CalcTable[[#This Row],[Eff Precip]]+CalcTable[[#This Row],[IrrAmt]]-CalcTable[[#This Row],[AET]]</f>
        <v>#NAME?</v>
      </c>
      <c r="AC3454" s="13" t="e">
        <f ca="1">IF(CalcTable[[#This Row],[PWC]]&gt;FCAP,MIN(24*PERC,MIN(SAT,CalcTable[[#This Row],[PWC]])-FCAP),0)</f>
        <v>#NAME?</v>
      </c>
      <c r="AD3454" s="13" t="e">
        <f ca="1">IF(CalcTable[[#This Row],[PWC]]&gt;SAT,CalcTable[[#This Row],[PWC]]-SAT,0)</f>
        <v>#NAME?</v>
      </c>
      <c r="AE3454" s="13" t="e">
        <f ca="1">CalcTable[[#This Row],[PWC]]-CalcTable[[#This Row],[PercAmt]]-CalcTable[[#This Row],[Runoff]]</f>
        <v>#NAME?</v>
      </c>
      <c r="AF3454" s="13" t="e">
        <f ca="1">CalcTable[[#This Row],[IrrAmt]]/1000*CUR_IRR_AREA*10000/IRR_EFF</f>
        <v>#NAME?</v>
      </c>
      <c r="AG3454" s="147"/>
      <c r="AH3454" s="13"/>
      <c r="AI3454" s="50">
        <v>0</v>
      </c>
      <c r="AJ3454" s="50">
        <v>0</v>
      </c>
      <c r="AK3454" s="50">
        <v>0</v>
      </c>
      <c r="AL3454" s="50">
        <v>0</v>
      </c>
      <c r="AM3454" s="50"/>
      <c r="AN3454" s="50"/>
      <c r="AO3454" s="50"/>
      <c r="AP3454" s="50"/>
      <c r="AQ3454" s="50"/>
      <c r="AR3454" s="50"/>
      <c r="AS3454" s="50"/>
      <c r="AT3454" s="50"/>
      <c r="AU3454" s="50"/>
      <c r="AV3454" s="50"/>
      <c r="AW3454" s="50"/>
      <c r="AX3454" s="50">
        <f t="shared" si="1087"/>
        <v>0</v>
      </c>
      <c r="AY3454" s="50"/>
      <c r="AZ3454" s="50">
        <f t="shared" si="1077"/>
        <v>0</v>
      </c>
      <c r="BA3454" s="50">
        <f t="shared" si="1078"/>
        <v>0</v>
      </c>
      <c r="BB3454" s="50">
        <f t="shared" si="1079"/>
        <v>0</v>
      </c>
      <c r="BC3454" s="17">
        <f t="shared" si="1080"/>
        <v>19827</v>
      </c>
      <c r="BD3454" s="50">
        <f t="shared" si="1081"/>
        <v>0</v>
      </c>
      <c r="BE3454" s="50">
        <f t="shared" si="1082"/>
        <v>0</v>
      </c>
      <c r="BF3454" s="50">
        <f t="shared" si="1088"/>
        <v>0</v>
      </c>
      <c r="BG3454" s="50"/>
      <c r="BH3454" s="17">
        <f t="shared" si="1083"/>
        <v>0</v>
      </c>
      <c r="BI3454" s="17">
        <f t="shared" si="1091"/>
        <v>3454</v>
      </c>
      <c r="BJ3454" s="17">
        <f t="shared" si="1089"/>
        <v>3454</v>
      </c>
      <c r="BK3454" s="150">
        <f t="shared" si="1090"/>
        <v>30140</v>
      </c>
      <c r="BL3454" s="50" t="e">
        <f t="shared" ca="1" si="1084"/>
        <v>#NAME?</v>
      </c>
      <c r="BM3454" s="50" t="e">
        <f t="shared" ca="1" si="1085"/>
        <v>#NAME?</v>
      </c>
      <c r="BN3454" s="50" t="e">
        <f t="shared" ca="1" si="1086"/>
        <v>#NAME?</v>
      </c>
    </row>
    <row r="3455" spans="1:66" x14ac:dyDescent="0.35">
      <c r="A3455" s="48">
        <v>30141</v>
      </c>
      <c r="B3455" s="17">
        <v>1982</v>
      </c>
      <c r="C3455" s="17">
        <v>7</v>
      </c>
      <c r="D3455" s="17">
        <v>190</v>
      </c>
      <c r="E3455" s="17">
        <v>9</v>
      </c>
      <c r="F3455" s="17">
        <v>6</v>
      </c>
      <c r="G3455" s="50">
        <v>10.8</v>
      </c>
      <c r="H3455" s="32">
        <v>3.991557780148788</v>
      </c>
      <c r="I3455" s="50">
        <v>7.5</v>
      </c>
      <c r="J3455" s="13">
        <v>0</v>
      </c>
      <c r="K3455" s="13">
        <f t="shared" si="1072"/>
        <v>0</v>
      </c>
      <c r="L3455" s="13">
        <f t="shared" si="1073"/>
        <v>0</v>
      </c>
      <c r="M3455" s="13" t="e">
        <f ca="1">CalcTable[[#This Row],[IWC]]-AE3454</f>
        <v>#NAME?</v>
      </c>
      <c r="N3455" s="13" t="e">
        <f ca="1">IF(CalcTable[[#This Row],[Day of Year]]&lt;123,FCAP,AE3454)</f>
        <v>#NAME?</v>
      </c>
      <c r="O3455" s="17" t="e">
        <f ca="1">IF(IRR_DRIP,5,COUNTIF('IDET Wind Values'!C3439:G3439,"&lt;="&amp;IRR_MAXWIND))</f>
        <v>#NAME?</v>
      </c>
      <c r="P3455" s="13" t="e">
        <f ca="1">CalcTable[[#This Row],[ET_o]]*KL</f>
        <v>#NAME?</v>
      </c>
      <c r="Q3455" s="13" t="e">
        <f ca="1">IF(WILTPT&lt;=0,1,MAX(0,MIN(1,(CalcTable[[#This Row],[IWC]]-WILTPT)/(MAD-WILTPT))))</f>
        <v>#NAME?</v>
      </c>
      <c r="R3455" s="13" t="e">
        <f ca="1">CalcTable[[#This Row],[ETMult]]*CalcTable[[#This Row],[ETb]]</f>
        <v>#NAME?</v>
      </c>
      <c r="S3455" s="13" t="b">
        <f>INDEX(IRR_LIST,CalcTable[[#This Row],[Day of Week]]+1)</f>
        <v>0</v>
      </c>
      <c r="T3455" s="13">
        <f t="shared" ca="1" si="1074"/>
        <v>12.6</v>
      </c>
      <c r="U3455" s="13" t="b">
        <f ca="1">IF(CalcTable[[#This Row],[IrrPrecip]]&gt;=IC_MM,FALSE,TRUE)</f>
        <v>0</v>
      </c>
      <c r="V3455" s="13" t="b">
        <f t="shared" si="1075"/>
        <v>1</v>
      </c>
      <c r="W3455" s="13" t="e">
        <f ca="1">IF(AND(IRR_DRIP=FALSE,CalcTable[[#This Row],[IrrHours]]&lt;=0),FALSE,TRUE)</f>
        <v>#NAME?</v>
      </c>
      <c r="X3455" s="13" t="e">
        <f ca="1">AND(CalcTable[[#This Row],[IrrDay]],CalcTable[[#This Row],[IrrRain]],CalcTable[[#This Row],[IrrWarm]],CalcTable[[#This Row],[IrrWindy]])</f>
        <v>#NAME?</v>
      </c>
      <c r="Y3455" s="13" t="e">
        <f t="shared" ca="1" si="1076"/>
        <v>#NAME?</v>
      </c>
      <c r="Z3455" s="13" t="e">
        <f ca="1">CalcTable[[#This Row],[IrrHours]]/5</f>
        <v>#NAME?</v>
      </c>
      <c r="AA3455" s="13" t="e">
        <f ca="1">IF(CalcTable[[#This Row],[IrrFlag]]=FALSE,0,MAX(0,CalcTable[[#This Row],[VolRednWind]]*(FCAP*IRR_TARGET-CalcTable[[#This Row],[IWC]])))</f>
        <v>#NAME?</v>
      </c>
      <c r="AB3455" s="13" t="e">
        <f ca="1">CalcTable[[#This Row],[IWC]]+CalcTable[[#This Row],[Eff Precip]]+CalcTable[[#This Row],[IrrAmt]]-CalcTable[[#This Row],[AET]]</f>
        <v>#NAME?</v>
      </c>
      <c r="AC3455" s="13" t="e">
        <f ca="1">IF(CalcTable[[#This Row],[PWC]]&gt;FCAP,MIN(24*PERC,MIN(SAT,CalcTable[[#This Row],[PWC]])-FCAP),0)</f>
        <v>#NAME?</v>
      </c>
      <c r="AD3455" s="13" t="e">
        <f ca="1">IF(CalcTable[[#This Row],[PWC]]&gt;SAT,CalcTable[[#This Row],[PWC]]-SAT,0)</f>
        <v>#NAME?</v>
      </c>
      <c r="AE3455" s="13" t="e">
        <f ca="1">CalcTable[[#This Row],[PWC]]-CalcTable[[#This Row],[PercAmt]]-CalcTable[[#This Row],[Runoff]]</f>
        <v>#NAME?</v>
      </c>
      <c r="AF3455" s="13" t="e">
        <f ca="1">CalcTable[[#This Row],[IrrAmt]]/1000*CUR_IRR_AREA*10000/IRR_EFF</f>
        <v>#NAME?</v>
      </c>
      <c r="AG3455" s="147"/>
      <c r="AH3455" s="13"/>
      <c r="AI3455" s="50">
        <v>0</v>
      </c>
      <c r="AJ3455" s="50">
        <v>0</v>
      </c>
      <c r="AK3455" s="50">
        <v>0</v>
      </c>
      <c r="AL3455" s="50">
        <v>0</v>
      </c>
      <c r="AM3455" s="50"/>
      <c r="AN3455" s="50"/>
      <c r="AO3455" s="50"/>
      <c r="AP3455" s="50"/>
      <c r="AQ3455" s="50"/>
      <c r="AR3455" s="50"/>
      <c r="AS3455" s="50"/>
      <c r="AT3455" s="50"/>
      <c r="AU3455" s="50"/>
      <c r="AV3455" s="50"/>
      <c r="AW3455" s="50"/>
      <c r="AX3455" s="50">
        <f t="shared" si="1087"/>
        <v>0</v>
      </c>
      <c r="AY3455" s="50"/>
      <c r="AZ3455" s="50">
        <f t="shared" si="1077"/>
        <v>0</v>
      </c>
      <c r="BA3455" s="50">
        <f t="shared" si="1078"/>
        <v>0</v>
      </c>
      <c r="BB3455" s="50">
        <f t="shared" si="1079"/>
        <v>0</v>
      </c>
      <c r="BC3455" s="17">
        <f t="shared" si="1080"/>
        <v>19827</v>
      </c>
      <c r="BD3455" s="50">
        <f t="shared" si="1081"/>
        <v>0</v>
      </c>
      <c r="BE3455" s="50">
        <f t="shared" si="1082"/>
        <v>0</v>
      </c>
      <c r="BF3455" s="50">
        <f t="shared" si="1088"/>
        <v>0</v>
      </c>
      <c r="BG3455" s="50"/>
      <c r="BH3455" s="17">
        <f t="shared" si="1083"/>
        <v>0</v>
      </c>
      <c r="BI3455" s="17">
        <f t="shared" si="1091"/>
        <v>3455</v>
      </c>
      <c r="BJ3455" s="17">
        <f t="shared" si="1089"/>
        <v>3455</v>
      </c>
      <c r="BK3455" s="150">
        <f t="shared" si="1090"/>
        <v>30141</v>
      </c>
      <c r="BL3455" s="50" t="e">
        <f t="shared" ca="1" si="1084"/>
        <v>#NAME?</v>
      </c>
      <c r="BM3455" s="50" t="e">
        <f t="shared" ca="1" si="1085"/>
        <v>#NAME?</v>
      </c>
      <c r="BN3455" s="50" t="e">
        <f t="shared" ca="1" si="1086"/>
        <v>#NAME?</v>
      </c>
    </row>
    <row r="3456" spans="1:66" x14ac:dyDescent="0.35">
      <c r="A3456" s="48">
        <v>30142</v>
      </c>
      <c r="B3456" s="17">
        <v>1982</v>
      </c>
      <c r="C3456" s="17">
        <v>7</v>
      </c>
      <c r="D3456" s="17">
        <v>191</v>
      </c>
      <c r="E3456" s="17">
        <v>10</v>
      </c>
      <c r="F3456" s="17">
        <v>7</v>
      </c>
      <c r="G3456" s="50">
        <v>12.2</v>
      </c>
      <c r="H3456" s="32">
        <v>5.0656349800283325</v>
      </c>
      <c r="I3456" s="50">
        <v>5.666666666666667</v>
      </c>
      <c r="J3456" s="13">
        <v>0</v>
      </c>
      <c r="K3456" s="13">
        <f t="shared" si="1072"/>
        <v>0</v>
      </c>
      <c r="L3456" s="13">
        <f t="shared" si="1073"/>
        <v>0</v>
      </c>
      <c r="M3456" s="13" t="e">
        <f ca="1">CalcTable[[#This Row],[IWC]]-AE3455</f>
        <v>#NAME?</v>
      </c>
      <c r="N3456" s="13" t="e">
        <f ca="1">IF(CalcTable[[#This Row],[Day of Year]]&lt;123,FCAP,AE3455)</f>
        <v>#NAME?</v>
      </c>
      <c r="O3456" s="17" t="e">
        <f ca="1">IF(IRR_DRIP,5,COUNTIF('IDET Wind Values'!C3440:G3440,"&lt;="&amp;IRR_MAXWIND))</f>
        <v>#NAME?</v>
      </c>
      <c r="P3456" s="13" t="e">
        <f ca="1">CalcTable[[#This Row],[ET_o]]*KL</f>
        <v>#NAME?</v>
      </c>
      <c r="Q3456" s="13" t="e">
        <f ca="1">IF(WILTPT&lt;=0,1,MAX(0,MIN(1,(CalcTable[[#This Row],[IWC]]-WILTPT)/(MAD-WILTPT))))</f>
        <v>#NAME?</v>
      </c>
      <c r="R3456" s="13" t="e">
        <f ca="1">CalcTable[[#This Row],[ETMult]]*CalcTable[[#This Row],[ETb]]</f>
        <v>#NAME?</v>
      </c>
      <c r="S3456" s="13" t="b">
        <f>INDEX(IRR_LIST,CalcTable[[#This Row],[Day of Week]]+1)</f>
        <v>0</v>
      </c>
      <c r="T3456" s="13">
        <f t="shared" ca="1" si="1074"/>
        <v>0.4</v>
      </c>
      <c r="U3456" s="13" t="b">
        <f ca="1">IF(CalcTable[[#This Row],[IrrPrecip]]&gt;=IC_MM,FALSE,TRUE)</f>
        <v>1</v>
      </c>
      <c r="V3456" s="13" t="b">
        <f t="shared" si="1075"/>
        <v>1</v>
      </c>
      <c r="W3456" s="13" t="e">
        <f ca="1">IF(AND(IRR_DRIP=FALSE,CalcTable[[#This Row],[IrrHours]]&lt;=0),FALSE,TRUE)</f>
        <v>#NAME?</v>
      </c>
      <c r="X3456" s="13" t="e">
        <f ca="1">AND(CalcTable[[#This Row],[IrrDay]],CalcTable[[#This Row],[IrrRain]],CalcTable[[#This Row],[IrrWarm]],CalcTable[[#This Row],[IrrWindy]])</f>
        <v>#NAME?</v>
      </c>
      <c r="Y3456" s="13" t="e">
        <f t="shared" ca="1" si="1076"/>
        <v>#NAME?</v>
      </c>
      <c r="Z3456" s="13" t="e">
        <f ca="1">CalcTable[[#This Row],[IrrHours]]/5</f>
        <v>#NAME?</v>
      </c>
      <c r="AA3456" s="13" t="e">
        <f ca="1">IF(CalcTable[[#This Row],[IrrFlag]]=FALSE,0,MAX(0,CalcTable[[#This Row],[VolRednWind]]*(FCAP*IRR_TARGET-CalcTable[[#This Row],[IWC]])))</f>
        <v>#NAME?</v>
      </c>
      <c r="AB3456" s="13" t="e">
        <f ca="1">CalcTable[[#This Row],[IWC]]+CalcTable[[#This Row],[Eff Precip]]+CalcTable[[#This Row],[IrrAmt]]-CalcTable[[#This Row],[AET]]</f>
        <v>#NAME?</v>
      </c>
      <c r="AC3456" s="13" t="e">
        <f ca="1">IF(CalcTable[[#This Row],[PWC]]&gt;FCAP,MIN(24*PERC,MIN(SAT,CalcTable[[#This Row],[PWC]])-FCAP),0)</f>
        <v>#NAME?</v>
      </c>
      <c r="AD3456" s="13" t="e">
        <f ca="1">IF(CalcTable[[#This Row],[PWC]]&gt;SAT,CalcTable[[#This Row],[PWC]]-SAT,0)</f>
        <v>#NAME?</v>
      </c>
      <c r="AE3456" s="13" t="e">
        <f ca="1">CalcTable[[#This Row],[PWC]]-CalcTable[[#This Row],[PercAmt]]-CalcTable[[#This Row],[Runoff]]</f>
        <v>#NAME?</v>
      </c>
      <c r="AF3456" s="13" t="e">
        <f ca="1">CalcTable[[#This Row],[IrrAmt]]/1000*CUR_IRR_AREA*10000/IRR_EFF</f>
        <v>#NAME?</v>
      </c>
      <c r="AG3456" s="147"/>
      <c r="AH3456" s="13"/>
      <c r="AI3456" s="50">
        <v>0</v>
      </c>
      <c r="AJ3456" s="50">
        <v>0</v>
      </c>
      <c r="AK3456" s="50">
        <v>7.7219775112122733</v>
      </c>
      <c r="AL3456" s="50">
        <v>0</v>
      </c>
      <c r="AM3456" s="50"/>
      <c r="AN3456" s="50"/>
      <c r="AO3456" s="50"/>
      <c r="AP3456" s="50"/>
      <c r="AQ3456" s="50"/>
      <c r="AR3456" s="50"/>
      <c r="AS3456" s="50"/>
      <c r="AT3456" s="50"/>
      <c r="AU3456" s="50"/>
      <c r="AV3456" s="50"/>
      <c r="AW3456" s="50"/>
      <c r="AX3456" s="50">
        <f t="shared" si="1087"/>
        <v>7.7219775112122733</v>
      </c>
      <c r="AY3456" s="50"/>
      <c r="AZ3456" s="50">
        <f t="shared" si="1077"/>
        <v>113.25567016444668</v>
      </c>
      <c r="BA3456" s="50">
        <f t="shared" si="1078"/>
        <v>174.37777787224329</v>
      </c>
      <c r="BB3456" s="50">
        <f t="shared" si="1079"/>
        <v>179.77090502293126</v>
      </c>
      <c r="BC3456" s="17">
        <f t="shared" si="1080"/>
        <v>19827</v>
      </c>
      <c r="BD3456" s="50">
        <f t="shared" si="1081"/>
        <v>7.7219775112122733</v>
      </c>
      <c r="BE3456" s="50">
        <f t="shared" si="1082"/>
        <v>113.25567016444668</v>
      </c>
      <c r="BF3456" s="50">
        <f t="shared" si="1088"/>
        <v>185.25022226832544</v>
      </c>
      <c r="BG3456" s="50"/>
      <c r="BH3456" s="17">
        <f t="shared" si="1083"/>
        <v>0</v>
      </c>
      <c r="BI3456" s="17">
        <f t="shared" si="1091"/>
        <v>3456</v>
      </c>
      <c r="BJ3456" s="17">
        <f t="shared" si="1089"/>
        <v>3456</v>
      </c>
      <c r="BK3456" s="150">
        <f t="shared" si="1090"/>
        <v>30142</v>
      </c>
      <c r="BL3456" s="50" t="e">
        <f t="shared" ca="1" si="1084"/>
        <v>#NAME?</v>
      </c>
      <c r="BM3456" s="50" t="e">
        <f t="shared" ca="1" si="1085"/>
        <v>#NAME?</v>
      </c>
      <c r="BN3456" s="50" t="e">
        <f t="shared" ca="1" si="1086"/>
        <v>#NAME?</v>
      </c>
    </row>
    <row r="3457" spans="1:66" x14ac:dyDescent="0.35">
      <c r="A3457" s="48">
        <v>30143</v>
      </c>
      <c r="B3457" s="17">
        <v>1982</v>
      </c>
      <c r="C3457" s="17">
        <v>7</v>
      </c>
      <c r="D3457" s="17">
        <v>192</v>
      </c>
      <c r="E3457" s="17">
        <v>11</v>
      </c>
      <c r="F3457" s="17">
        <v>1</v>
      </c>
      <c r="G3457" s="50">
        <v>13.4</v>
      </c>
      <c r="H3457" s="32">
        <v>4.9024645348370015</v>
      </c>
      <c r="I3457" s="50">
        <v>6</v>
      </c>
      <c r="J3457" s="13">
        <v>0</v>
      </c>
      <c r="K3457" s="13">
        <f t="shared" si="1072"/>
        <v>0</v>
      </c>
      <c r="L3457" s="13">
        <f t="shared" si="1073"/>
        <v>0</v>
      </c>
      <c r="M3457" s="13" t="e">
        <f ca="1">CalcTable[[#This Row],[IWC]]-AE3456</f>
        <v>#NAME?</v>
      </c>
      <c r="N3457" s="13" t="e">
        <f ca="1">IF(CalcTable[[#This Row],[Day of Year]]&lt;123,FCAP,AE3456)</f>
        <v>#NAME?</v>
      </c>
      <c r="O3457" s="17" t="e">
        <f ca="1">IF(IRR_DRIP,5,COUNTIF('IDET Wind Values'!C3441:G3441,"&lt;="&amp;IRR_MAXWIND))</f>
        <v>#NAME?</v>
      </c>
      <c r="P3457" s="13" t="e">
        <f ca="1">CalcTable[[#This Row],[ET_o]]*KL</f>
        <v>#NAME?</v>
      </c>
      <c r="Q3457" s="13" t="e">
        <f ca="1">IF(WILTPT&lt;=0,1,MAX(0,MIN(1,(CalcTable[[#This Row],[IWC]]-WILTPT)/(MAD-WILTPT))))</f>
        <v>#NAME?</v>
      </c>
      <c r="R3457" s="13" t="e">
        <f ca="1">CalcTable[[#This Row],[ETMult]]*CalcTable[[#This Row],[ETb]]</f>
        <v>#NAME?</v>
      </c>
      <c r="S3457" s="13" t="b">
        <f>INDEX(IRR_LIST,CalcTable[[#This Row],[Day of Week]]+1)</f>
        <v>1</v>
      </c>
      <c r="T3457" s="13">
        <f t="shared" ca="1" si="1074"/>
        <v>0</v>
      </c>
      <c r="U3457" s="13" t="b">
        <f ca="1">IF(CalcTable[[#This Row],[IrrPrecip]]&gt;=IC_MM,FALSE,TRUE)</f>
        <v>1</v>
      </c>
      <c r="V3457" s="13" t="b">
        <f t="shared" si="1075"/>
        <v>1</v>
      </c>
      <c r="W3457" s="13" t="e">
        <f ca="1">IF(AND(IRR_DRIP=FALSE,CalcTable[[#This Row],[IrrHours]]&lt;=0),FALSE,TRUE)</f>
        <v>#NAME?</v>
      </c>
      <c r="X3457" s="13" t="e">
        <f ca="1">AND(CalcTable[[#This Row],[IrrDay]],CalcTable[[#This Row],[IrrRain]],CalcTable[[#This Row],[IrrWarm]],CalcTable[[#This Row],[IrrWindy]])</f>
        <v>#NAME?</v>
      </c>
      <c r="Y3457" s="13" t="e">
        <f t="shared" ca="1" si="1076"/>
        <v>#NAME?</v>
      </c>
      <c r="Z3457" s="13" t="e">
        <f ca="1">CalcTable[[#This Row],[IrrHours]]/5</f>
        <v>#NAME?</v>
      </c>
      <c r="AA3457" s="13" t="e">
        <f ca="1">IF(CalcTable[[#This Row],[IrrFlag]]=FALSE,0,MAX(0,CalcTable[[#This Row],[VolRednWind]]*(FCAP*IRR_TARGET-CalcTable[[#This Row],[IWC]])))</f>
        <v>#NAME?</v>
      </c>
      <c r="AB3457" s="13" t="e">
        <f ca="1">CalcTable[[#This Row],[IWC]]+CalcTable[[#This Row],[Eff Precip]]+CalcTable[[#This Row],[IrrAmt]]-CalcTable[[#This Row],[AET]]</f>
        <v>#NAME?</v>
      </c>
      <c r="AC3457" s="13" t="e">
        <f ca="1">IF(CalcTable[[#This Row],[PWC]]&gt;FCAP,MIN(24*PERC,MIN(SAT,CalcTable[[#This Row],[PWC]])-FCAP),0)</f>
        <v>#NAME?</v>
      </c>
      <c r="AD3457" s="13" t="e">
        <f ca="1">IF(CalcTable[[#This Row],[PWC]]&gt;SAT,CalcTable[[#This Row],[PWC]]-SAT,0)</f>
        <v>#NAME?</v>
      </c>
      <c r="AE3457" s="13" t="e">
        <f ca="1">CalcTable[[#This Row],[PWC]]-CalcTable[[#This Row],[PercAmt]]-CalcTable[[#This Row],[Runoff]]</f>
        <v>#NAME?</v>
      </c>
      <c r="AF3457" s="13" t="e">
        <f ca="1">CalcTable[[#This Row],[IrrAmt]]/1000*CUR_IRR_AREA*10000/IRR_EFF</f>
        <v>#NAME?</v>
      </c>
      <c r="AG3457" s="147"/>
      <c r="AH3457" s="13"/>
      <c r="AI3457" s="50">
        <v>0</v>
      </c>
      <c r="AJ3457" s="50">
        <v>0</v>
      </c>
      <c r="AK3457" s="50">
        <v>0</v>
      </c>
      <c r="AL3457" s="50">
        <v>0</v>
      </c>
      <c r="AM3457" s="50"/>
      <c r="AN3457" s="50"/>
      <c r="AO3457" s="50"/>
      <c r="AP3457" s="50"/>
      <c r="AQ3457" s="50"/>
      <c r="AR3457" s="50"/>
      <c r="AS3457" s="50"/>
      <c r="AT3457" s="50"/>
      <c r="AU3457" s="50"/>
      <c r="AV3457" s="50"/>
      <c r="AW3457" s="50"/>
      <c r="AX3457" s="50">
        <f t="shared" si="1087"/>
        <v>0</v>
      </c>
      <c r="AY3457" s="50"/>
      <c r="AZ3457" s="50">
        <f t="shared" si="1077"/>
        <v>0</v>
      </c>
      <c r="BA3457" s="50">
        <f t="shared" si="1078"/>
        <v>0</v>
      </c>
      <c r="BB3457" s="50">
        <f t="shared" si="1079"/>
        <v>0</v>
      </c>
      <c r="BC3457" s="17">
        <f t="shared" si="1080"/>
        <v>19827</v>
      </c>
      <c r="BD3457" s="50">
        <f t="shared" si="1081"/>
        <v>0</v>
      </c>
      <c r="BE3457" s="50">
        <f t="shared" si="1082"/>
        <v>0</v>
      </c>
      <c r="BF3457" s="50">
        <f t="shared" si="1088"/>
        <v>0</v>
      </c>
      <c r="BG3457" s="50"/>
      <c r="BH3457" s="17">
        <f t="shared" si="1083"/>
        <v>0</v>
      </c>
      <c r="BI3457" s="17">
        <f t="shared" si="1091"/>
        <v>3457</v>
      </c>
      <c r="BJ3457" s="17">
        <f t="shared" si="1089"/>
        <v>3457</v>
      </c>
      <c r="BK3457" s="150">
        <f t="shared" si="1090"/>
        <v>30143</v>
      </c>
      <c r="BL3457" s="50" t="e">
        <f t="shared" ca="1" si="1084"/>
        <v>#NAME?</v>
      </c>
      <c r="BM3457" s="50" t="e">
        <f t="shared" ca="1" si="1085"/>
        <v>#NAME?</v>
      </c>
      <c r="BN3457" s="50" t="e">
        <f t="shared" ca="1" si="1086"/>
        <v>#NAME?</v>
      </c>
    </row>
    <row r="3458" spans="1:66" x14ac:dyDescent="0.35">
      <c r="A3458" s="48">
        <v>30144</v>
      </c>
      <c r="B3458" s="17">
        <v>1982</v>
      </c>
      <c r="C3458" s="17">
        <v>7</v>
      </c>
      <c r="D3458" s="17">
        <v>193</v>
      </c>
      <c r="E3458" s="17">
        <v>12</v>
      </c>
      <c r="F3458" s="17">
        <v>2</v>
      </c>
      <c r="G3458" s="50">
        <v>11.7</v>
      </c>
      <c r="H3458" s="32">
        <v>3.9221110478479959</v>
      </c>
      <c r="I3458" s="50">
        <v>14.666666666666666</v>
      </c>
      <c r="J3458" s="13">
        <v>0.4</v>
      </c>
      <c r="K3458" s="13">
        <f t="shared" si="1072"/>
        <v>0.4</v>
      </c>
      <c r="L3458" s="13">
        <f t="shared" si="1073"/>
        <v>0</v>
      </c>
      <c r="M3458" s="13" t="e">
        <f ca="1">CalcTable[[#This Row],[IWC]]-AE3457</f>
        <v>#NAME?</v>
      </c>
      <c r="N3458" s="13" t="e">
        <f ca="1">IF(CalcTable[[#This Row],[Day of Year]]&lt;123,FCAP,AE3457)</f>
        <v>#NAME?</v>
      </c>
      <c r="O3458" s="17" t="e">
        <f ca="1">IF(IRR_DRIP,5,COUNTIF('IDET Wind Values'!C3442:G3442,"&lt;="&amp;IRR_MAXWIND))</f>
        <v>#NAME?</v>
      </c>
      <c r="P3458" s="13" t="e">
        <f ca="1">CalcTable[[#This Row],[ET_o]]*KL</f>
        <v>#NAME?</v>
      </c>
      <c r="Q3458" s="13" t="e">
        <f ca="1">IF(WILTPT&lt;=0,1,MAX(0,MIN(1,(CalcTable[[#This Row],[IWC]]-WILTPT)/(MAD-WILTPT))))</f>
        <v>#NAME?</v>
      </c>
      <c r="R3458" s="13" t="e">
        <f ca="1">CalcTable[[#This Row],[ETMult]]*CalcTable[[#This Row],[ETb]]</f>
        <v>#NAME?</v>
      </c>
      <c r="S3458" s="13" t="b">
        <f>INDEX(IRR_LIST,CalcTable[[#This Row],[Day of Week]]+1)</f>
        <v>0</v>
      </c>
      <c r="T3458" s="13">
        <f t="shared" ca="1" si="1074"/>
        <v>0</v>
      </c>
      <c r="U3458" s="13" t="b">
        <f ca="1">IF(CalcTable[[#This Row],[IrrPrecip]]&gt;=IC_MM,FALSE,TRUE)</f>
        <v>1</v>
      </c>
      <c r="V3458" s="13" t="b">
        <f t="shared" si="1075"/>
        <v>1</v>
      </c>
      <c r="W3458" s="13" t="e">
        <f ca="1">IF(AND(IRR_DRIP=FALSE,CalcTable[[#This Row],[IrrHours]]&lt;=0),FALSE,TRUE)</f>
        <v>#NAME?</v>
      </c>
      <c r="X3458" s="13" t="e">
        <f ca="1">AND(CalcTable[[#This Row],[IrrDay]],CalcTable[[#This Row],[IrrRain]],CalcTable[[#This Row],[IrrWarm]],CalcTable[[#This Row],[IrrWindy]])</f>
        <v>#NAME?</v>
      </c>
      <c r="Y3458" s="13" t="e">
        <f t="shared" ca="1" si="1076"/>
        <v>#NAME?</v>
      </c>
      <c r="Z3458" s="13" t="e">
        <f ca="1">CalcTable[[#This Row],[IrrHours]]/5</f>
        <v>#NAME?</v>
      </c>
      <c r="AA3458" s="13" t="e">
        <f ca="1">IF(CalcTable[[#This Row],[IrrFlag]]=FALSE,0,MAX(0,CalcTable[[#This Row],[VolRednWind]]*(FCAP*IRR_TARGET-CalcTable[[#This Row],[IWC]])))</f>
        <v>#NAME?</v>
      </c>
      <c r="AB3458" s="13" t="e">
        <f ca="1">CalcTable[[#This Row],[IWC]]+CalcTable[[#This Row],[Eff Precip]]+CalcTable[[#This Row],[IrrAmt]]-CalcTable[[#This Row],[AET]]</f>
        <v>#NAME?</v>
      </c>
      <c r="AC3458" s="13" t="e">
        <f ca="1">IF(CalcTable[[#This Row],[PWC]]&gt;FCAP,MIN(24*PERC,MIN(SAT,CalcTable[[#This Row],[PWC]])-FCAP),0)</f>
        <v>#NAME?</v>
      </c>
      <c r="AD3458" s="13" t="e">
        <f ca="1">IF(CalcTable[[#This Row],[PWC]]&gt;SAT,CalcTable[[#This Row],[PWC]]-SAT,0)</f>
        <v>#NAME?</v>
      </c>
      <c r="AE3458" s="13" t="e">
        <f ca="1">CalcTable[[#This Row],[PWC]]-CalcTable[[#This Row],[PercAmt]]-CalcTable[[#This Row],[Runoff]]</f>
        <v>#NAME?</v>
      </c>
      <c r="AF3458" s="13" t="e">
        <f ca="1">CalcTable[[#This Row],[IrrAmt]]/1000*CUR_IRR_AREA*10000/IRR_EFF</f>
        <v>#NAME?</v>
      </c>
      <c r="AG3458" s="147"/>
      <c r="AH3458" s="13"/>
      <c r="AI3458" s="50">
        <v>0</v>
      </c>
      <c r="AJ3458" s="50">
        <v>0</v>
      </c>
      <c r="AK3458" s="50">
        <v>4.4994843953282837</v>
      </c>
      <c r="AL3458" s="50">
        <v>10.805693435685836</v>
      </c>
      <c r="AM3458" s="50"/>
      <c r="AN3458" s="50"/>
      <c r="AO3458" s="50"/>
      <c r="AP3458" s="50"/>
      <c r="AQ3458" s="50"/>
      <c r="AR3458" s="50"/>
      <c r="AS3458" s="50"/>
      <c r="AT3458" s="50"/>
      <c r="AU3458" s="50"/>
      <c r="AV3458" s="50"/>
      <c r="AW3458" s="50"/>
      <c r="AX3458" s="50">
        <f t="shared" si="1087"/>
        <v>15.30517783101412</v>
      </c>
      <c r="AY3458" s="50"/>
      <c r="AZ3458" s="50">
        <f t="shared" si="1077"/>
        <v>382.95944524493268</v>
      </c>
      <c r="BA3458" s="50">
        <f t="shared" si="1078"/>
        <v>589.63597125013439</v>
      </c>
      <c r="BB3458" s="50">
        <f t="shared" si="1079"/>
        <v>607.87213530941699</v>
      </c>
      <c r="BC3458" s="17">
        <f t="shared" si="1080"/>
        <v>19827</v>
      </c>
      <c r="BD3458" s="50">
        <f t="shared" si="1081"/>
        <v>15.30517783101412</v>
      </c>
      <c r="BE3458" s="50">
        <f t="shared" si="1082"/>
        <v>382.95944524493268</v>
      </c>
      <c r="BF3458" s="50">
        <f t="shared" si="1088"/>
        <v>626.3997400604228</v>
      </c>
      <c r="BG3458" s="50"/>
      <c r="BH3458" s="17">
        <f t="shared" si="1083"/>
        <v>0</v>
      </c>
      <c r="BI3458" s="17">
        <f t="shared" si="1091"/>
        <v>3458</v>
      </c>
      <c r="BJ3458" s="17">
        <f t="shared" si="1089"/>
        <v>3458</v>
      </c>
      <c r="BK3458" s="150">
        <f t="shared" si="1090"/>
        <v>30144</v>
      </c>
      <c r="BL3458" s="50" t="e">
        <f t="shared" ca="1" si="1084"/>
        <v>#NAME?</v>
      </c>
      <c r="BM3458" s="50" t="e">
        <f t="shared" ca="1" si="1085"/>
        <v>#NAME?</v>
      </c>
      <c r="BN3458" s="50" t="e">
        <f t="shared" ca="1" si="1086"/>
        <v>#NAME?</v>
      </c>
    </row>
    <row r="3459" spans="1:66" x14ac:dyDescent="0.35">
      <c r="A3459" s="48">
        <v>30145</v>
      </c>
      <c r="B3459" s="17">
        <v>1982</v>
      </c>
      <c r="C3459" s="17">
        <v>7</v>
      </c>
      <c r="D3459" s="17">
        <v>194</v>
      </c>
      <c r="E3459" s="17">
        <v>13</v>
      </c>
      <c r="F3459" s="17">
        <v>3</v>
      </c>
      <c r="G3459" s="50">
        <v>11.3</v>
      </c>
      <c r="H3459" s="32">
        <v>3.9143974833683171</v>
      </c>
      <c r="I3459" s="50">
        <v>5.333333333333333</v>
      </c>
      <c r="J3459" s="13">
        <v>0</v>
      </c>
      <c r="K3459" s="13">
        <f t="shared" si="1072"/>
        <v>0</v>
      </c>
      <c r="L3459" s="13">
        <f t="shared" si="1073"/>
        <v>0</v>
      </c>
      <c r="M3459" s="13" t="e">
        <f ca="1">CalcTable[[#This Row],[IWC]]-AE3458</f>
        <v>#NAME?</v>
      </c>
      <c r="N3459" s="13" t="e">
        <f ca="1">IF(CalcTable[[#This Row],[Day of Year]]&lt;123,FCAP,AE3458)</f>
        <v>#NAME?</v>
      </c>
      <c r="O3459" s="17" t="e">
        <f ca="1">IF(IRR_DRIP,5,COUNTIF('IDET Wind Values'!C3443:G3443,"&lt;="&amp;IRR_MAXWIND))</f>
        <v>#NAME?</v>
      </c>
      <c r="P3459" s="13" t="e">
        <f ca="1">CalcTable[[#This Row],[ET_o]]*KL</f>
        <v>#NAME?</v>
      </c>
      <c r="Q3459" s="13" t="e">
        <f ca="1">IF(WILTPT&lt;=0,1,MAX(0,MIN(1,(CalcTable[[#This Row],[IWC]]-WILTPT)/(MAD-WILTPT))))</f>
        <v>#NAME?</v>
      </c>
      <c r="R3459" s="13" t="e">
        <f ca="1">CalcTable[[#This Row],[ETMult]]*CalcTable[[#This Row],[ETb]]</f>
        <v>#NAME?</v>
      </c>
      <c r="S3459" s="13" t="b">
        <f>INDEX(IRR_LIST,CalcTable[[#This Row],[Day of Week]]+1)</f>
        <v>1</v>
      </c>
      <c r="T3459" s="13">
        <f t="shared" ca="1" si="1074"/>
        <v>0.4</v>
      </c>
      <c r="U3459" s="13" t="b">
        <f ca="1">IF(CalcTable[[#This Row],[IrrPrecip]]&gt;=IC_MM,FALSE,TRUE)</f>
        <v>1</v>
      </c>
      <c r="V3459" s="13" t="b">
        <f t="shared" si="1075"/>
        <v>1</v>
      </c>
      <c r="W3459" s="13" t="e">
        <f ca="1">IF(AND(IRR_DRIP=FALSE,CalcTable[[#This Row],[IrrHours]]&lt;=0),FALSE,TRUE)</f>
        <v>#NAME?</v>
      </c>
      <c r="X3459" s="13" t="e">
        <f ca="1">AND(CalcTable[[#This Row],[IrrDay]],CalcTable[[#This Row],[IrrRain]],CalcTable[[#This Row],[IrrWarm]],CalcTable[[#This Row],[IrrWindy]])</f>
        <v>#NAME?</v>
      </c>
      <c r="Y3459" s="13" t="e">
        <f t="shared" ca="1" si="1076"/>
        <v>#NAME?</v>
      </c>
      <c r="Z3459" s="13" t="e">
        <f ca="1">CalcTable[[#This Row],[IrrHours]]/5</f>
        <v>#NAME?</v>
      </c>
      <c r="AA3459" s="13" t="e">
        <f ca="1">IF(CalcTable[[#This Row],[IrrFlag]]=FALSE,0,MAX(0,CalcTable[[#This Row],[VolRednWind]]*(FCAP*IRR_TARGET-CalcTable[[#This Row],[IWC]])))</f>
        <v>#NAME?</v>
      </c>
      <c r="AB3459" s="13" t="e">
        <f ca="1">CalcTable[[#This Row],[IWC]]+CalcTable[[#This Row],[Eff Precip]]+CalcTable[[#This Row],[IrrAmt]]-CalcTable[[#This Row],[AET]]</f>
        <v>#NAME?</v>
      </c>
      <c r="AC3459" s="13" t="e">
        <f ca="1">IF(CalcTable[[#This Row],[PWC]]&gt;FCAP,MIN(24*PERC,MIN(SAT,CalcTable[[#This Row],[PWC]])-FCAP),0)</f>
        <v>#NAME?</v>
      </c>
      <c r="AD3459" s="13" t="e">
        <f ca="1">IF(CalcTable[[#This Row],[PWC]]&gt;SAT,CalcTable[[#This Row],[PWC]]-SAT,0)</f>
        <v>#NAME?</v>
      </c>
      <c r="AE3459" s="13" t="e">
        <f ca="1">CalcTable[[#This Row],[PWC]]-CalcTable[[#This Row],[PercAmt]]-CalcTable[[#This Row],[Runoff]]</f>
        <v>#NAME?</v>
      </c>
      <c r="AF3459" s="13" t="e">
        <f ca="1">CalcTable[[#This Row],[IrrAmt]]/1000*CUR_IRR_AREA*10000/IRR_EFF</f>
        <v>#NAME?</v>
      </c>
      <c r="AG3459" s="147"/>
      <c r="AH3459" s="13"/>
      <c r="AI3459" s="50">
        <v>3.2624508370477403</v>
      </c>
      <c r="AJ3459" s="50">
        <v>4.7940014255892711</v>
      </c>
      <c r="AK3459" s="50">
        <v>0</v>
      </c>
      <c r="AL3459" s="50">
        <v>0</v>
      </c>
      <c r="AM3459" s="50"/>
      <c r="AN3459" s="50"/>
      <c r="AO3459" s="50"/>
      <c r="AP3459" s="50"/>
      <c r="AQ3459" s="50"/>
      <c r="AR3459" s="50"/>
      <c r="AS3459" s="50"/>
      <c r="AT3459" s="50"/>
      <c r="AU3459" s="50"/>
      <c r="AV3459" s="50"/>
      <c r="AW3459" s="50"/>
      <c r="AX3459" s="50">
        <f t="shared" si="1087"/>
        <v>8.056452262637011</v>
      </c>
      <c r="AY3459" s="50"/>
      <c r="AZ3459" s="50">
        <f t="shared" si="1077"/>
        <v>188.47332076065217</v>
      </c>
      <c r="BA3459" s="50">
        <f t="shared" si="1078"/>
        <v>305.64227257965575</v>
      </c>
      <c r="BB3459" s="50">
        <f t="shared" si="1079"/>
        <v>316.33421388348756</v>
      </c>
      <c r="BC3459" s="17">
        <f t="shared" si="1080"/>
        <v>19827</v>
      </c>
      <c r="BD3459" s="50">
        <f t="shared" si="1081"/>
        <v>8.056452262637011</v>
      </c>
      <c r="BE3459" s="50">
        <f t="shared" si="1082"/>
        <v>188.47332076065217</v>
      </c>
      <c r="BF3459" s="50">
        <f t="shared" si="1088"/>
        <v>308.28235365049892</v>
      </c>
      <c r="BG3459" s="50"/>
      <c r="BH3459" s="17">
        <f t="shared" si="1083"/>
        <v>0</v>
      </c>
      <c r="BI3459" s="17">
        <f t="shared" si="1091"/>
        <v>3459</v>
      </c>
      <c r="BJ3459" s="17">
        <f t="shared" si="1089"/>
        <v>3459</v>
      </c>
      <c r="BK3459" s="150">
        <f t="shared" si="1090"/>
        <v>30145</v>
      </c>
      <c r="BL3459" s="50" t="e">
        <f t="shared" ca="1" si="1084"/>
        <v>#NAME?</v>
      </c>
      <c r="BM3459" s="50" t="e">
        <f t="shared" ca="1" si="1085"/>
        <v>#NAME?</v>
      </c>
      <c r="BN3459" s="50" t="e">
        <f t="shared" ca="1" si="1086"/>
        <v>#NAME?</v>
      </c>
    </row>
    <row r="3460" spans="1:66" x14ac:dyDescent="0.35">
      <c r="A3460" s="48">
        <v>30146</v>
      </c>
      <c r="B3460" s="17">
        <v>1982</v>
      </c>
      <c r="C3460" s="17">
        <v>7</v>
      </c>
      <c r="D3460" s="17">
        <v>195</v>
      </c>
      <c r="E3460" s="17">
        <v>14</v>
      </c>
      <c r="F3460" s="17">
        <v>4</v>
      </c>
      <c r="G3460" s="50">
        <v>11.1</v>
      </c>
      <c r="H3460" s="32">
        <v>5.2842863893760983</v>
      </c>
      <c r="I3460" s="50">
        <v>10.666666666666666</v>
      </c>
      <c r="J3460" s="13">
        <v>0.6</v>
      </c>
      <c r="K3460" s="13">
        <f t="shared" si="1072"/>
        <v>0.6</v>
      </c>
      <c r="L3460" s="13">
        <f t="shared" si="1073"/>
        <v>0</v>
      </c>
      <c r="M3460" s="13" t="e">
        <f ca="1">CalcTable[[#This Row],[IWC]]-AE3459</f>
        <v>#NAME?</v>
      </c>
      <c r="N3460" s="13" t="e">
        <f ca="1">IF(CalcTable[[#This Row],[Day of Year]]&lt;123,FCAP,AE3459)</f>
        <v>#NAME?</v>
      </c>
      <c r="O3460" s="17" t="e">
        <f ca="1">IF(IRR_DRIP,5,COUNTIF('IDET Wind Values'!C3444:G3444,"&lt;="&amp;IRR_MAXWIND))</f>
        <v>#NAME?</v>
      </c>
      <c r="P3460" s="13" t="e">
        <f ca="1">CalcTable[[#This Row],[ET_o]]*KL</f>
        <v>#NAME?</v>
      </c>
      <c r="Q3460" s="13" t="e">
        <f ca="1">IF(WILTPT&lt;=0,1,MAX(0,MIN(1,(CalcTable[[#This Row],[IWC]]-WILTPT)/(MAD-WILTPT))))</f>
        <v>#NAME?</v>
      </c>
      <c r="R3460" s="13" t="e">
        <f ca="1">CalcTable[[#This Row],[ETMult]]*CalcTable[[#This Row],[ETb]]</f>
        <v>#NAME?</v>
      </c>
      <c r="S3460" s="13" t="b">
        <f>INDEX(IRR_LIST,CalcTable[[#This Row],[Day of Week]]+1)</f>
        <v>0</v>
      </c>
      <c r="T3460" s="13">
        <f t="shared" ca="1" si="1074"/>
        <v>0.4</v>
      </c>
      <c r="U3460" s="13" t="b">
        <f ca="1">IF(CalcTable[[#This Row],[IrrPrecip]]&gt;=IC_MM,FALSE,TRUE)</f>
        <v>1</v>
      </c>
      <c r="V3460" s="13" t="b">
        <f t="shared" si="1075"/>
        <v>1</v>
      </c>
      <c r="W3460" s="13" t="e">
        <f ca="1">IF(AND(IRR_DRIP=FALSE,CalcTable[[#This Row],[IrrHours]]&lt;=0),FALSE,TRUE)</f>
        <v>#NAME?</v>
      </c>
      <c r="X3460" s="13" t="e">
        <f ca="1">AND(CalcTable[[#This Row],[IrrDay]],CalcTable[[#This Row],[IrrRain]],CalcTable[[#This Row],[IrrWarm]],CalcTable[[#This Row],[IrrWindy]])</f>
        <v>#NAME?</v>
      </c>
      <c r="Y3460" s="13" t="e">
        <f t="shared" ca="1" si="1076"/>
        <v>#NAME?</v>
      </c>
      <c r="Z3460" s="13" t="e">
        <f ca="1">CalcTable[[#This Row],[IrrHours]]/5</f>
        <v>#NAME?</v>
      </c>
      <c r="AA3460" s="13" t="e">
        <f ca="1">IF(CalcTable[[#This Row],[IrrFlag]]=FALSE,0,MAX(0,CalcTable[[#This Row],[VolRednWind]]*(FCAP*IRR_TARGET-CalcTable[[#This Row],[IWC]])))</f>
        <v>#NAME?</v>
      </c>
      <c r="AB3460" s="13" t="e">
        <f ca="1">CalcTable[[#This Row],[IWC]]+CalcTable[[#This Row],[Eff Precip]]+CalcTable[[#This Row],[IrrAmt]]-CalcTable[[#This Row],[AET]]</f>
        <v>#NAME?</v>
      </c>
      <c r="AC3460" s="13" t="e">
        <f ca="1">IF(CalcTable[[#This Row],[PWC]]&gt;FCAP,MIN(24*PERC,MIN(SAT,CalcTable[[#This Row],[PWC]])-FCAP),0)</f>
        <v>#NAME?</v>
      </c>
      <c r="AD3460" s="13" t="e">
        <f ca="1">IF(CalcTable[[#This Row],[PWC]]&gt;SAT,CalcTable[[#This Row],[PWC]]-SAT,0)</f>
        <v>#NAME?</v>
      </c>
      <c r="AE3460" s="13" t="e">
        <f ca="1">CalcTable[[#This Row],[PWC]]-CalcTable[[#This Row],[PercAmt]]-CalcTable[[#This Row],[Runoff]]</f>
        <v>#NAME?</v>
      </c>
      <c r="AF3460" s="13" t="e">
        <f ca="1">CalcTable[[#This Row],[IrrAmt]]/1000*CUR_IRR_AREA*10000/IRR_EFF</f>
        <v>#NAME?</v>
      </c>
      <c r="AG3460" s="147"/>
      <c r="AH3460" s="13"/>
      <c r="AI3460" s="50">
        <v>0</v>
      </c>
      <c r="AJ3460" s="50">
        <v>0</v>
      </c>
      <c r="AK3460" s="50">
        <v>3.2609704746006258</v>
      </c>
      <c r="AL3460" s="50">
        <v>4.4329186158525751</v>
      </c>
      <c r="AM3460" s="50"/>
      <c r="AN3460" s="50"/>
      <c r="AO3460" s="50"/>
      <c r="AP3460" s="50"/>
      <c r="AQ3460" s="50"/>
      <c r="AR3460" s="50"/>
      <c r="AS3460" s="50"/>
      <c r="AT3460" s="50"/>
      <c r="AU3460" s="50"/>
      <c r="AV3460" s="50"/>
      <c r="AW3460" s="50"/>
      <c r="AX3460" s="50">
        <f t="shared" si="1087"/>
        <v>7.6938890904532009</v>
      </c>
      <c r="AY3460" s="50"/>
      <c r="AZ3460" s="50">
        <f t="shared" si="1077"/>
        <v>177.85984635915139</v>
      </c>
      <c r="BA3460" s="50">
        <f t="shared" si="1078"/>
        <v>273.84769994980451</v>
      </c>
      <c r="BB3460" s="50">
        <f t="shared" si="1079"/>
        <v>282.31721644309749</v>
      </c>
      <c r="BC3460" s="17">
        <f t="shared" si="1080"/>
        <v>19827</v>
      </c>
      <c r="BD3460" s="50">
        <f t="shared" si="1081"/>
        <v>7.6938890904532009</v>
      </c>
      <c r="BE3460" s="50">
        <f t="shared" si="1082"/>
        <v>177.85984635915139</v>
      </c>
      <c r="BF3460" s="50">
        <f t="shared" si="1088"/>
        <v>290.92208825219819</v>
      </c>
      <c r="BG3460" s="50"/>
      <c r="BH3460" s="17">
        <f t="shared" si="1083"/>
        <v>0</v>
      </c>
      <c r="BI3460" s="17">
        <f t="shared" si="1091"/>
        <v>3460</v>
      </c>
      <c r="BJ3460" s="17">
        <f t="shared" si="1089"/>
        <v>3460</v>
      </c>
      <c r="BK3460" s="150">
        <f t="shared" si="1090"/>
        <v>30146</v>
      </c>
      <c r="BL3460" s="50" t="e">
        <f t="shared" ca="1" si="1084"/>
        <v>#NAME?</v>
      </c>
      <c r="BM3460" s="50" t="e">
        <f t="shared" ca="1" si="1085"/>
        <v>#NAME?</v>
      </c>
      <c r="BN3460" s="50" t="e">
        <f t="shared" ca="1" si="1086"/>
        <v>#NAME?</v>
      </c>
    </row>
    <row r="3461" spans="1:66" x14ac:dyDescent="0.35">
      <c r="A3461" s="48">
        <v>30147</v>
      </c>
      <c r="B3461" s="17">
        <v>1982</v>
      </c>
      <c r="C3461" s="17">
        <v>7</v>
      </c>
      <c r="D3461" s="17">
        <v>196</v>
      </c>
      <c r="E3461" s="17">
        <v>15</v>
      </c>
      <c r="F3461" s="17">
        <v>5</v>
      </c>
      <c r="G3461" s="50">
        <v>5.6</v>
      </c>
      <c r="H3461" s="32">
        <v>4.104831506705044</v>
      </c>
      <c r="I3461" s="50">
        <v>8.5</v>
      </c>
      <c r="J3461" s="13">
        <v>0</v>
      </c>
      <c r="K3461" s="13">
        <f t="shared" si="1072"/>
        <v>0</v>
      </c>
      <c r="L3461" s="13">
        <f t="shared" si="1073"/>
        <v>0</v>
      </c>
      <c r="M3461" s="13" t="e">
        <f ca="1">CalcTable[[#This Row],[IWC]]-AE3460</f>
        <v>#NAME?</v>
      </c>
      <c r="N3461" s="13" t="e">
        <f ca="1">IF(CalcTable[[#This Row],[Day of Year]]&lt;123,FCAP,AE3460)</f>
        <v>#NAME?</v>
      </c>
      <c r="O3461" s="17" t="e">
        <f ca="1">IF(IRR_DRIP,5,COUNTIF('IDET Wind Values'!C3445:G3445,"&lt;="&amp;IRR_MAXWIND))</f>
        <v>#NAME?</v>
      </c>
      <c r="P3461" s="13" t="e">
        <f ca="1">CalcTable[[#This Row],[ET_o]]*KL</f>
        <v>#NAME?</v>
      </c>
      <c r="Q3461" s="13" t="e">
        <f ca="1">IF(WILTPT&lt;=0,1,MAX(0,MIN(1,(CalcTable[[#This Row],[IWC]]-WILTPT)/(MAD-WILTPT))))</f>
        <v>#NAME?</v>
      </c>
      <c r="R3461" s="13" t="e">
        <f ca="1">CalcTable[[#This Row],[ETMult]]*CalcTable[[#This Row],[ETb]]</f>
        <v>#NAME?</v>
      </c>
      <c r="S3461" s="13" t="b">
        <f>INDEX(IRR_LIST,CalcTable[[#This Row],[Day of Week]]+1)</f>
        <v>1</v>
      </c>
      <c r="T3461" s="13">
        <f t="shared" ca="1" si="1074"/>
        <v>0.6</v>
      </c>
      <c r="U3461" s="13" t="b">
        <f ca="1">IF(CalcTable[[#This Row],[IrrPrecip]]&gt;=IC_MM,FALSE,TRUE)</f>
        <v>1</v>
      </c>
      <c r="V3461" s="13" t="b">
        <f t="shared" si="1075"/>
        <v>1</v>
      </c>
      <c r="W3461" s="13" t="e">
        <f ca="1">IF(AND(IRR_DRIP=FALSE,CalcTable[[#This Row],[IrrHours]]&lt;=0),FALSE,TRUE)</f>
        <v>#NAME?</v>
      </c>
      <c r="X3461" s="13" t="e">
        <f ca="1">AND(CalcTable[[#This Row],[IrrDay]],CalcTable[[#This Row],[IrrRain]],CalcTable[[#This Row],[IrrWarm]],CalcTable[[#This Row],[IrrWindy]])</f>
        <v>#NAME?</v>
      </c>
      <c r="Y3461" s="13" t="e">
        <f t="shared" ca="1" si="1076"/>
        <v>#NAME?</v>
      </c>
      <c r="Z3461" s="13" t="e">
        <f ca="1">CalcTable[[#This Row],[IrrHours]]/5</f>
        <v>#NAME?</v>
      </c>
      <c r="AA3461" s="13" t="e">
        <f ca="1">IF(CalcTable[[#This Row],[IrrFlag]]=FALSE,0,MAX(0,CalcTable[[#This Row],[VolRednWind]]*(FCAP*IRR_TARGET-CalcTable[[#This Row],[IWC]])))</f>
        <v>#NAME?</v>
      </c>
      <c r="AB3461" s="13" t="e">
        <f ca="1">CalcTable[[#This Row],[IWC]]+CalcTable[[#This Row],[Eff Precip]]+CalcTable[[#This Row],[IrrAmt]]-CalcTable[[#This Row],[AET]]</f>
        <v>#NAME?</v>
      </c>
      <c r="AC3461" s="13" t="e">
        <f ca="1">IF(CalcTable[[#This Row],[PWC]]&gt;FCAP,MIN(24*PERC,MIN(SAT,CalcTable[[#This Row],[PWC]])-FCAP),0)</f>
        <v>#NAME?</v>
      </c>
      <c r="AD3461" s="13" t="e">
        <f ca="1">IF(CalcTable[[#This Row],[PWC]]&gt;SAT,CalcTable[[#This Row],[PWC]]-SAT,0)</f>
        <v>#NAME?</v>
      </c>
      <c r="AE3461" s="13" t="e">
        <f ca="1">CalcTable[[#This Row],[PWC]]-CalcTable[[#This Row],[PercAmt]]-CalcTable[[#This Row],[Runoff]]</f>
        <v>#NAME?</v>
      </c>
      <c r="AF3461" s="13" t="e">
        <f ca="1">CalcTable[[#This Row],[IrrAmt]]/1000*CUR_IRR_AREA*10000/IRR_EFF</f>
        <v>#NAME?</v>
      </c>
      <c r="AG3461" s="147"/>
      <c r="AH3461" s="13"/>
      <c r="AI3461" s="50">
        <v>0</v>
      </c>
      <c r="AJ3461" s="50">
        <v>0</v>
      </c>
      <c r="AK3461" s="50">
        <v>0</v>
      </c>
      <c r="AL3461" s="50">
        <v>0</v>
      </c>
      <c r="AM3461" s="50"/>
      <c r="AN3461" s="50"/>
      <c r="AO3461" s="50"/>
      <c r="AP3461" s="50"/>
      <c r="AQ3461" s="50"/>
      <c r="AR3461" s="50"/>
      <c r="AS3461" s="50"/>
      <c r="AT3461" s="50"/>
      <c r="AU3461" s="50"/>
      <c r="AV3461" s="50"/>
      <c r="AW3461" s="50"/>
      <c r="AX3461" s="50">
        <f t="shared" si="1087"/>
        <v>0</v>
      </c>
      <c r="AY3461" s="50"/>
      <c r="AZ3461" s="50">
        <f t="shared" si="1077"/>
        <v>0</v>
      </c>
      <c r="BA3461" s="50">
        <f t="shared" si="1078"/>
        <v>0</v>
      </c>
      <c r="BB3461" s="50">
        <f t="shared" si="1079"/>
        <v>0</v>
      </c>
      <c r="BC3461" s="17">
        <f t="shared" si="1080"/>
        <v>19827</v>
      </c>
      <c r="BD3461" s="50">
        <f t="shared" si="1081"/>
        <v>0</v>
      </c>
      <c r="BE3461" s="50">
        <f t="shared" si="1082"/>
        <v>0</v>
      </c>
      <c r="BF3461" s="50">
        <f t="shared" si="1088"/>
        <v>0</v>
      </c>
      <c r="BG3461" s="50"/>
      <c r="BH3461" s="17">
        <f t="shared" si="1083"/>
        <v>0</v>
      </c>
      <c r="BI3461" s="17">
        <f t="shared" si="1091"/>
        <v>3461</v>
      </c>
      <c r="BJ3461" s="17">
        <f t="shared" si="1089"/>
        <v>3461</v>
      </c>
      <c r="BK3461" s="150">
        <f t="shared" si="1090"/>
        <v>30147</v>
      </c>
      <c r="BL3461" s="50" t="e">
        <f t="shared" ca="1" si="1084"/>
        <v>#NAME?</v>
      </c>
      <c r="BM3461" s="50" t="e">
        <f t="shared" ca="1" si="1085"/>
        <v>#NAME?</v>
      </c>
      <c r="BN3461" s="50" t="e">
        <f t="shared" ca="1" si="1086"/>
        <v>#NAME?</v>
      </c>
    </row>
    <row r="3462" spans="1:66" x14ac:dyDescent="0.35">
      <c r="A3462" s="48">
        <v>30148</v>
      </c>
      <c r="B3462" s="17">
        <v>1982</v>
      </c>
      <c r="C3462" s="17">
        <v>7</v>
      </c>
      <c r="D3462" s="17">
        <v>197</v>
      </c>
      <c r="E3462" s="17">
        <v>16</v>
      </c>
      <c r="F3462" s="17">
        <v>6</v>
      </c>
      <c r="G3462" s="50">
        <v>8</v>
      </c>
      <c r="H3462" s="32">
        <v>4.2664555022934403</v>
      </c>
      <c r="I3462" s="50">
        <v>23.833333333333332</v>
      </c>
      <c r="J3462" s="13">
        <v>0</v>
      </c>
      <c r="K3462" s="13">
        <f t="shared" si="1072"/>
        <v>0</v>
      </c>
      <c r="L3462" s="13">
        <f t="shared" si="1073"/>
        <v>0</v>
      </c>
      <c r="M3462" s="13" t="e">
        <f ca="1">CalcTable[[#This Row],[IWC]]-AE3461</f>
        <v>#NAME?</v>
      </c>
      <c r="N3462" s="13" t="e">
        <f ca="1">IF(CalcTable[[#This Row],[Day of Year]]&lt;123,FCAP,AE3461)</f>
        <v>#NAME?</v>
      </c>
      <c r="O3462" s="17" t="e">
        <f ca="1">IF(IRR_DRIP,5,COUNTIF('IDET Wind Values'!C3446:G3446,"&lt;="&amp;IRR_MAXWIND))</f>
        <v>#NAME?</v>
      </c>
      <c r="P3462" s="13" t="e">
        <f ca="1">CalcTable[[#This Row],[ET_o]]*KL</f>
        <v>#NAME?</v>
      </c>
      <c r="Q3462" s="13" t="e">
        <f ca="1">IF(WILTPT&lt;=0,1,MAX(0,MIN(1,(CalcTable[[#This Row],[IWC]]-WILTPT)/(MAD-WILTPT))))</f>
        <v>#NAME?</v>
      </c>
      <c r="R3462" s="13" t="e">
        <f ca="1">CalcTable[[#This Row],[ETMult]]*CalcTable[[#This Row],[ETb]]</f>
        <v>#NAME?</v>
      </c>
      <c r="S3462" s="13" t="b">
        <f>INDEX(IRR_LIST,CalcTable[[#This Row],[Day of Week]]+1)</f>
        <v>0</v>
      </c>
      <c r="T3462" s="13">
        <f t="shared" ca="1" si="1074"/>
        <v>0.6</v>
      </c>
      <c r="U3462" s="13" t="b">
        <f ca="1">IF(CalcTable[[#This Row],[IrrPrecip]]&gt;=IC_MM,FALSE,TRUE)</f>
        <v>1</v>
      </c>
      <c r="V3462" s="13" t="b">
        <f t="shared" si="1075"/>
        <v>1</v>
      </c>
      <c r="W3462" s="13" t="e">
        <f ca="1">IF(AND(IRR_DRIP=FALSE,CalcTable[[#This Row],[IrrHours]]&lt;=0),FALSE,TRUE)</f>
        <v>#NAME?</v>
      </c>
      <c r="X3462" s="13" t="e">
        <f ca="1">AND(CalcTable[[#This Row],[IrrDay]],CalcTable[[#This Row],[IrrRain]],CalcTable[[#This Row],[IrrWarm]],CalcTable[[#This Row],[IrrWindy]])</f>
        <v>#NAME?</v>
      </c>
      <c r="Y3462" s="13" t="e">
        <f t="shared" ca="1" si="1076"/>
        <v>#NAME?</v>
      </c>
      <c r="Z3462" s="13" t="e">
        <f ca="1">CalcTable[[#This Row],[IrrHours]]/5</f>
        <v>#NAME?</v>
      </c>
      <c r="AA3462" s="13" t="e">
        <f ca="1">IF(CalcTable[[#This Row],[IrrFlag]]=FALSE,0,MAX(0,CalcTable[[#This Row],[VolRednWind]]*(FCAP*IRR_TARGET-CalcTable[[#This Row],[IWC]])))</f>
        <v>#NAME?</v>
      </c>
      <c r="AB3462" s="13" t="e">
        <f ca="1">CalcTable[[#This Row],[IWC]]+CalcTable[[#This Row],[Eff Precip]]+CalcTable[[#This Row],[IrrAmt]]-CalcTable[[#This Row],[AET]]</f>
        <v>#NAME?</v>
      </c>
      <c r="AC3462" s="13" t="e">
        <f ca="1">IF(CalcTable[[#This Row],[PWC]]&gt;FCAP,MIN(24*PERC,MIN(SAT,CalcTable[[#This Row],[PWC]])-FCAP),0)</f>
        <v>#NAME?</v>
      </c>
      <c r="AD3462" s="13" t="e">
        <f ca="1">IF(CalcTable[[#This Row],[PWC]]&gt;SAT,CalcTable[[#This Row],[PWC]]-SAT,0)</f>
        <v>#NAME?</v>
      </c>
      <c r="AE3462" s="13" t="e">
        <f ca="1">CalcTable[[#This Row],[PWC]]-CalcTable[[#This Row],[PercAmt]]-CalcTable[[#This Row],[Runoff]]</f>
        <v>#NAME?</v>
      </c>
      <c r="AF3462" s="13" t="e">
        <f ca="1">CalcTable[[#This Row],[IrrAmt]]/1000*CUR_IRR_AREA*10000/IRR_EFF</f>
        <v>#NAME?</v>
      </c>
      <c r="AG3462" s="147"/>
      <c r="AH3462" s="13"/>
      <c r="AI3462" s="50">
        <v>0</v>
      </c>
      <c r="AJ3462" s="50">
        <v>0</v>
      </c>
      <c r="AK3462" s="50">
        <v>0</v>
      </c>
      <c r="AL3462" s="50">
        <v>5.1640148428446295</v>
      </c>
      <c r="AM3462" s="50"/>
      <c r="AN3462" s="50"/>
      <c r="AO3462" s="50"/>
      <c r="AP3462" s="50"/>
      <c r="AQ3462" s="50"/>
      <c r="AR3462" s="50"/>
      <c r="AS3462" s="50"/>
      <c r="AT3462" s="50"/>
      <c r="AU3462" s="50"/>
      <c r="AV3462" s="50"/>
      <c r="AW3462" s="50"/>
      <c r="AX3462" s="50">
        <f t="shared" si="1087"/>
        <v>5.1640148428446295</v>
      </c>
      <c r="AY3462" s="50"/>
      <c r="AZ3462" s="50">
        <f t="shared" si="1077"/>
        <v>151.47776872344247</v>
      </c>
      <c r="BA3462" s="50">
        <f t="shared" si="1078"/>
        <v>233.22767565355429</v>
      </c>
      <c r="BB3462" s="50">
        <f t="shared" si="1079"/>
        <v>240.44090273562298</v>
      </c>
      <c r="BC3462" s="17">
        <f t="shared" si="1080"/>
        <v>19827</v>
      </c>
      <c r="BD3462" s="50">
        <f t="shared" si="1081"/>
        <v>5.1640148428446295</v>
      </c>
      <c r="BE3462" s="50">
        <f t="shared" si="1082"/>
        <v>151.47776872344247</v>
      </c>
      <c r="BF3462" s="50">
        <f t="shared" si="1088"/>
        <v>247.76940778314108</v>
      </c>
      <c r="BG3462" s="50"/>
      <c r="BH3462" s="17">
        <f t="shared" si="1083"/>
        <v>0</v>
      </c>
      <c r="BI3462" s="17">
        <f t="shared" si="1091"/>
        <v>3462</v>
      </c>
      <c r="BJ3462" s="17">
        <f t="shared" si="1089"/>
        <v>3462</v>
      </c>
      <c r="BK3462" s="150">
        <f t="shared" si="1090"/>
        <v>30148</v>
      </c>
      <c r="BL3462" s="50" t="e">
        <f t="shared" ca="1" si="1084"/>
        <v>#NAME?</v>
      </c>
      <c r="BM3462" s="50" t="e">
        <f t="shared" ca="1" si="1085"/>
        <v>#NAME?</v>
      </c>
      <c r="BN3462" s="50" t="e">
        <f t="shared" ca="1" si="1086"/>
        <v>#NAME?</v>
      </c>
    </row>
    <row r="3463" spans="1:66" x14ac:dyDescent="0.35">
      <c r="A3463" s="48">
        <v>30149</v>
      </c>
      <c r="B3463" s="17">
        <v>1982</v>
      </c>
      <c r="C3463" s="17">
        <v>7</v>
      </c>
      <c r="D3463" s="17">
        <v>198</v>
      </c>
      <c r="E3463" s="17">
        <v>17</v>
      </c>
      <c r="F3463" s="17">
        <v>7</v>
      </c>
      <c r="G3463" s="50">
        <v>7.6</v>
      </c>
      <c r="H3463" s="32">
        <v>4.5598082752031592</v>
      </c>
      <c r="I3463" s="50">
        <v>2</v>
      </c>
      <c r="J3463" s="13">
        <v>0</v>
      </c>
      <c r="K3463" s="13">
        <f t="shared" si="1072"/>
        <v>0</v>
      </c>
      <c r="L3463" s="13">
        <f t="shared" si="1073"/>
        <v>0</v>
      </c>
      <c r="M3463" s="13" t="e">
        <f ca="1">CalcTable[[#This Row],[IWC]]-AE3462</f>
        <v>#NAME?</v>
      </c>
      <c r="N3463" s="13" t="e">
        <f ca="1">IF(CalcTable[[#This Row],[Day of Year]]&lt;123,FCAP,AE3462)</f>
        <v>#NAME?</v>
      </c>
      <c r="O3463" s="17" t="e">
        <f ca="1">IF(IRR_DRIP,5,COUNTIF('IDET Wind Values'!C3447:G3447,"&lt;="&amp;IRR_MAXWIND))</f>
        <v>#NAME?</v>
      </c>
      <c r="P3463" s="13" t="e">
        <f ca="1">CalcTable[[#This Row],[ET_o]]*KL</f>
        <v>#NAME?</v>
      </c>
      <c r="Q3463" s="13" t="e">
        <f ca="1">IF(WILTPT&lt;=0,1,MAX(0,MIN(1,(CalcTable[[#This Row],[IWC]]-WILTPT)/(MAD-WILTPT))))</f>
        <v>#NAME?</v>
      </c>
      <c r="R3463" s="13" t="e">
        <f ca="1">CalcTable[[#This Row],[ETMult]]*CalcTable[[#This Row],[ETb]]</f>
        <v>#NAME?</v>
      </c>
      <c r="S3463" s="13" t="b">
        <f>INDEX(IRR_LIST,CalcTable[[#This Row],[Day of Week]]+1)</f>
        <v>0</v>
      </c>
      <c r="T3463" s="13">
        <f t="shared" ca="1" si="1074"/>
        <v>0</v>
      </c>
      <c r="U3463" s="13" t="b">
        <f ca="1">IF(CalcTable[[#This Row],[IrrPrecip]]&gt;=IC_MM,FALSE,TRUE)</f>
        <v>1</v>
      </c>
      <c r="V3463" s="13" t="b">
        <f t="shared" si="1075"/>
        <v>1</v>
      </c>
      <c r="W3463" s="13" t="e">
        <f ca="1">IF(AND(IRR_DRIP=FALSE,CalcTable[[#This Row],[IrrHours]]&lt;=0),FALSE,TRUE)</f>
        <v>#NAME?</v>
      </c>
      <c r="X3463" s="13" t="e">
        <f ca="1">AND(CalcTable[[#This Row],[IrrDay]],CalcTable[[#This Row],[IrrRain]],CalcTable[[#This Row],[IrrWarm]],CalcTable[[#This Row],[IrrWindy]])</f>
        <v>#NAME?</v>
      </c>
      <c r="Y3463" s="13" t="e">
        <f t="shared" ca="1" si="1076"/>
        <v>#NAME?</v>
      </c>
      <c r="Z3463" s="13" t="e">
        <f ca="1">CalcTable[[#This Row],[IrrHours]]/5</f>
        <v>#NAME?</v>
      </c>
      <c r="AA3463" s="13" t="e">
        <f ca="1">IF(CalcTable[[#This Row],[IrrFlag]]=FALSE,0,MAX(0,CalcTable[[#This Row],[VolRednWind]]*(FCAP*IRR_TARGET-CalcTable[[#This Row],[IWC]])))</f>
        <v>#NAME?</v>
      </c>
      <c r="AB3463" s="13" t="e">
        <f ca="1">CalcTable[[#This Row],[IWC]]+CalcTable[[#This Row],[Eff Precip]]+CalcTable[[#This Row],[IrrAmt]]-CalcTable[[#This Row],[AET]]</f>
        <v>#NAME?</v>
      </c>
      <c r="AC3463" s="13" t="e">
        <f ca="1">IF(CalcTable[[#This Row],[PWC]]&gt;FCAP,MIN(24*PERC,MIN(SAT,CalcTable[[#This Row],[PWC]])-FCAP),0)</f>
        <v>#NAME?</v>
      </c>
      <c r="AD3463" s="13" t="e">
        <f ca="1">IF(CalcTable[[#This Row],[PWC]]&gt;SAT,CalcTable[[#This Row],[PWC]]-SAT,0)</f>
        <v>#NAME?</v>
      </c>
      <c r="AE3463" s="13" t="e">
        <f ca="1">CalcTable[[#This Row],[PWC]]-CalcTable[[#This Row],[PercAmt]]-CalcTable[[#This Row],[Runoff]]</f>
        <v>#NAME?</v>
      </c>
      <c r="AF3463" s="13" t="e">
        <f ca="1">CalcTable[[#This Row],[IrrAmt]]/1000*CUR_IRR_AREA*10000/IRR_EFF</f>
        <v>#NAME?</v>
      </c>
      <c r="AG3463" s="147"/>
      <c r="AH3463" s="13"/>
      <c r="AI3463" s="50">
        <v>0</v>
      </c>
      <c r="AJ3463" s="50">
        <v>0</v>
      </c>
      <c r="AK3463" s="50">
        <v>0</v>
      </c>
      <c r="AL3463" s="50">
        <v>0</v>
      </c>
      <c r="AM3463" s="50"/>
      <c r="AN3463" s="50"/>
      <c r="AO3463" s="50"/>
      <c r="AP3463" s="50"/>
      <c r="AQ3463" s="50"/>
      <c r="AR3463" s="50"/>
      <c r="AS3463" s="50"/>
      <c r="AT3463" s="50"/>
      <c r="AU3463" s="50"/>
      <c r="AV3463" s="50"/>
      <c r="AW3463" s="50"/>
      <c r="AX3463" s="50">
        <f t="shared" si="1087"/>
        <v>0</v>
      </c>
      <c r="AY3463" s="50"/>
      <c r="AZ3463" s="50">
        <f t="shared" si="1077"/>
        <v>0</v>
      </c>
      <c r="BA3463" s="50">
        <f t="shared" si="1078"/>
        <v>0</v>
      </c>
      <c r="BB3463" s="50">
        <f t="shared" si="1079"/>
        <v>0</v>
      </c>
      <c r="BC3463" s="17">
        <f t="shared" si="1080"/>
        <v>19827</v>
      </c>
      <c r="BD3463" s="50">
        <f t="shared" si="1081"/>
        <v>0</v>
      </c>
      <c r="BE3463" s="50">
        <f t="shared" si="1082"/>
        <v>0</v>
      </c>
      <c r="BF3463" s="50">
        <f t="shared" si="1088"/>
        <v>0</v>
      </c>
      <c r="BG3463" s="50"/>
      <c r="BH3463" s="17">
        <f t="shared" si="1083"/>
        <v>0</v>
      </c>
      <c r="BI3463" s="17">
        <f t="shared" si="1091"/>
        <v>3463</v>
      </c>
      <c r="BJ3463" s="17">
        <f t="shared" si="1089"/>
        <v>3463</v>
      </c>
      <c r="BK3463" s="150">
        <f t="shared" si="1090"/>
        <v>30149</v>
      </c>
      <c r="BL3463" s="50" t="e">
        <f t="shared" ca="1" si="1084"/>
        <v>#NAME?</v>
      </c>
      <c r="BM3463" s="50" t="e">
        <f t="shared" ca="1" si="1085"/>
        <v>#NAME?</v>
      </c>
      <c r="BN3463" s="50" t="e">
        <f t="shared" ca="1" si="1086"/>
        <v>#NAME?</v>
      </c>
    </row>
    <row r="3464" spans="1:66" x14ac:dyDescent="0.35">
      <c r="A3464" s="48">
        <v>30150</v>
      </c>
      <c r="B3464" s="17">
        <v>1982</v>
      </c>
      <c r="C3464" s="17">
        <v>7</v>
      </c>
      <c r="D3464" s="17">
        <v>199</v>
      </c>
      <c r="E3464" s="17">
        <v>18</v>
      </c>
      <c r="F3464" s="17">
        <v>1</v>
      </c>
      <c r="G3464" s="50">
        <v>15.2</v>
      </c>
      <c r="H3464" s="32">
        <v>5.9884287923507324</v>
      </c>
      <c r="I3464" s="50">
        <v>18.5</v>
      </c>
      <c r="J3464" s="13">
        <v>0</v>
      </c>
      <c r="K3464" s="13">
        <f t="shared" si="1072"/>
        <v>0</v>
      </c>
      <c r="L3464" s="13">
        <f t="shared" si="1073"/>
        <v>0</v>
      </c>
      <c r="M3464" s="13" t="e">
        <f ca="1">CalcTable[[#This Row],[IWC]]-AE3463</f>
        <v>#NAME?</v>
      </c>
      <c r="N3464" s="13" t="e">
        <f ca="1">IF(CalcTable[[#This Row],[Day of Year]]&lt;123,FCAP,AE3463)</f>
        <v>#NAME?</v>
      </c>
      <c r="O3464" s="17" t="e">
        <f ca="1">IF(IRR_DRIP,5,COUNTIF('IDET Wind Values'!C3448:G3448,"&lt;="&amp;IRR_MAXWIND))</f>
        <v>#NAME?</v>
      </c>
      <c r="P3464" s="13" t="e">
        <f ca="1">CalcTable[[#This Row],[ET_o]]*KL</f>
        <v>#NAME?</v>
      </c>
      <c r="Q3464" s="13" t="e">
        <f ca="1">IF(WILTPT&lt;=0,1,MAX(0,MIN(1,(CalcTable[[#This Row],[IWC]]-WILTPT)/(MAD-WILTPT))))</f>
        <v>#NAME?</v>
      </c>
      <c r="R3464" s="13" t="e">
        <f ca="1">CalcTable[[#This Row],[ETMult]]*CalcTable[[#This Row],[ETb]]</f>
        <v>#NAME?</v>
      </c>
      <c r="S3464" s="13" t="b">
        <f>INDEX(IRR_LIST,CalcTable[[#This Row],[Day of Week]]+1)</f>
        <v>1</v>
      </c>
      <c r="T3464" s="13">
        <f t="shared" ca="1" si="1074"/>
        <v>0</v>
      </c>
      <c r="U3464" s="13" t="b">
        <f ca="1">IF(CalcTable[[#This Row],[IrrPrecip]]&gt;=IC_MM,FALSE,TRUE)</f>
        <v>1</v>
      </c>
      <c r="V3464" s="13" t="b">
        <f t="shared" si="1075"/>
        <v>1</v>
      </c>
      <c r="W3464" s="13" t="e">
        <f ca="1">IF(AND(IRR_DRIP=FALSE,CalcTable[[#This Row],[IrrHours]]&lt;=0),FALSE,TRUE)</f>
        <v>#NAME?</v>
      </c>
      <c r="X3464" s="13" t="e">
        <f ca="1">AND(CalcTable[[#This Row],[IrrDay]],CalcTable[[#This Row],[IrrRain]],CalcTable[[#This Row],[IrrWarm]],CalcTable[[#This Row],[IrrWindy]])</f>
        <v>#NAME?</v>
      </c>
      <c r="Y3464" s="13" t="e">
        <f t="shared" ca="1" si="1076"/>
        <v>#NAME?</v>
      </c>
      <c r="Z3464" s="13" t="e">
        <f ca="1">CalcTable[[#This Row],[IrrHours]]/5</f>
        <v>#NAME?</v>
      </c>
      <c r="AA3464" s="13" t="e">
        <f ca="1">IF(CalcTable[[#This Row],[IrrFlag]]=FALSE,0,MAX(0,CalcTable[[#This Row],[VolRednWind]]*(FCAP*IRR_TARGET-CalcTable[[#This Row],[IWC]])))</f>
        <v>#NAME?</v>
      </c>
      <c r="AB3464" s="13" t="e">
        <f ca="1">CalcTable[[#This Row],[IWC]]+CalcTable[[#This Row],[Eff Precip]]+CalcTable[[#This Row],[IrrAmt]]-CalcTable[[#This Row],[AET]]</f>
        <v>#NAME?</v>
      </c>
      <c r="AC3464" s="13" t="e">
        <f ca="1">IF(CalcTable[[#This Row],[PWC]]&gt;FCAP,MIN(24*PERC,MIN(SAT,CalcTable[[#This Row],[PWC]])-FCAP),0)</f>
        <v>#NAME?</v>
      </c>
      <c r="AD3464" s="13" t="e">
        <f ca="1">IF(CalcTable[[#This Row],[PWC]]&gt;SAT,CalcTable[[#This Row],[PWC]]-SAT,0)</f>
        <v>#NAME?</v>
      </c>
      <c r="AE3464" s="13" t="e">
        <f ca="1">CalcTable[[#This Row],[PWC]]-CalcTable[[#This Row],[PercAmt]]-CalcTable[[#This Row],[Runoff]]</f>
        <v>#NAME?</v>
      </c>
      <c r="AF3464" s="13" t="e">
        <f ca="1">CalcTable[[#This Row],[IrrAmt]]/1000*CUR_IRR_AREA*10000/IRR_EFF</f>
        <v>#NAME?</v>
      </c>
      <c r="AG3464" s="147"/>
      <c r="AH3464" s="13"/>
      <c r="AI3464" s="50">
        <v>3.3840545020502164</v>
      </c>
      <c r="AJ3464" s="50">
        <v>5.969892592846584</v>
      </c>
      <c r="AK3464" s="50">
        <v>0</v>
      </c>
      <c r="AL3464" s="50">
        <v>0</v>
      </c>
      <c r="AM3464" s="50"/>
      <c r="AN3464" s="50"/>
      <c r="AO3464" s="50"/>
      <c r="AP3464" s="50"/>
      <c r="AQ3464" s="50"/>
      <c r="AR3464" s="50"/>
      <c r="AS3464" s="50"/>
      <c r="AT3464" s="50"/>
      <c r="AU3464" s="50"/>
      <c r="AV3464" s="50"/>
      <c r="AW3464" s="50"/>
      <c r="AX3464" s="50">
        <f t="shared" si="1087"/>
        <v>9.3539470948967995</v>
      </c>
      <c r="AY3464" s="50"/>
      <c r="AZ3464" s="50">
        <f t="shared" si="1077"/>
        <v>224.74964875356966</v>
      </c>
      <c r="BA3464" s="50">
        <f t="shared" si="1078"/>
        <v>365.28671980875009</v>
      </c>
      <c r="BB3464" s="50">
        <f t="shared" si="1079"/>
        <v>378.1272629043433</v>
      </c>
      <c r="BC3464" s="17">
        <f t="shared" si="1080"/>
        <v>19827</v>
      </c>
      <c r="BD3464" s="50">
        <f t="shared" si="1081"/>
        <v>9.3539470948967995</v>
      </c>
      <c r="BE3464" s="50">
        <f t="shared" si="1082"/>
        <v>224.74964875356966</v>
      </c>
      <c r="BF3464" s="50">
        <f t="shared" si="1088"/>
        <v>367.61887794114989</v>
      </c>
      <c r="BG3464" s="50"/>
      <c r="BH3464" s="17">
        <f t="shared" si="1083"/>
        <v>0</v>
      </c>
      <c r="BI3464" s="17">
        <f t="shared" si="1091"/>
        <v>3464</v>
      </c>
      <c r="BJ3464" s="17">
        <f t="shared" si="1089"/>
        <v>3464</v>
      </c>
      <c r="BK3464" s="150">
        <f t="shared" si="1090"/>
        <v>30150</v>
      </c>
      <c r="BL3464" s="50" t="e">
        <f t="shared" ca="1" si="1084"/>
        <v>#NAME?</v>
      </c>
      <c r="BM3464" s="50" t="e">
        <f t="shared" ca="1" si="1085"/>
        <v>#NAME?</v>
      </c>
      <c r="BN3464" s="50" t="e">
        <f t="shared" ca="1" si="1086"/>
        <v>#NAME?</v>
      </c>
    </row>
    <row r="3465" spans="1:66" x14ac:dyDescent="0.35">
      <c r="A3465" s="48">
        <v>30151</v>
      </c>
      <c r="B3465" s="17">
        <v>1982</v>
      </c>
      <c r="C3465" s="17">
        <v>7</v>
      </c>
      <c r="D3465" s="17">
        <v>200</v>
      </c>
      <c r="E3465" s="17">
        <v>19</v>
      </c>
      <c r="F3465" s="17">
        <v>2</v>
      </c>
      <c r="G3465" s="50">
        <v>10.8</v>
      </c>
      <c r="H3465" s="32">
        <v>4.7629942936837368</v>
      </c>
      <c r="I3465" s="50">
        <v>12.166666666666666</v>
      </c>
      <c r="J3465" s="13">
        <v>0.2</v>
      </c>
      <c r="K3465" s="13">
        <f t="shared" si="1072"/>
        <v>0.2</v>
      </c>
      <c r="L3465" s="13">
        <f t="shared" si="1073"/>
        <v>0</v>
      </c>
      <c r="M3465" s="13" t="e">
        <f ca="1">CalcTable[[#This Row],[IWC]]-AE3464</f>
        <v>#NAME?</v>
      </c>
      <c r="N3465" s="13" t="e">
        <f ca="1">IF(CalcTable[[#This Row],[Day of Year]]&lt;123,FCAP,AE3464)</f>
        <v>#NAME?</v>
      </c>
      <c r="O3465" s="17" t="e">
        <f ca="1">IF(IRR_DRIP,5,COUNTIF('IDET Wind Values'!C3449:G3449,"&lt;="&amp;IRR_MAXWIND))</f>
        <v>#NAME?</v>
      </c>
      <c r="P3465" s="13" t="e">
        <f ca="1">CalcTable[[#This Row],[ET_o]]*KL</f>
        <v>#NAME?</v>
      </c>
      <c r="Q3465" s="13" t="e">
        <f ca="1">IF(WILTPT&lt;=0,1,MAX(0,MIN(1,(CalcTable[[#This Row],[IWC]]-WILTPT)/(MAD-WILTPT))))</f>
        <v>#NAME?</v>
      </c>
      <c r="R3465" s="13" t="e">
        <f ca="1">CalcTable[[#This Row],[ETMult]]*CalcTable[[#This Row],[ETb]]</f>
        <v>#NAME?</v>
      </c>
      <c r="S3465" s="13" t="b">
        <f>INDEX(IRR_LIST,CalcTable[[#This Row],[Day of Week]]+1)</f>
        <v>0</v>
      </c>
      <c r="T3465" s="13">
        <f t="shared" ca="1" si="1074"/>
        <v>0</v>
      </c>
      <c r="U3465" s="13" t="b">
        <f ca="1">IF(CalcTable[[#This Row],[IrrPrecip]]&gt;=IC_MM,FALSE,TRUE)</f>
        <v>1</v>
      </c>
      <c r="V3465" s="13" t="b">
        <f t="shared" si="1075"/>
        <v>1</v>
      </c>
      <c r="W3465" s="13" t="e">
        <f ca="1">IF(AND(IRR_DRIP=FALSE,CalcTable[[#This Row],[IrrHours]]&lt;=0),FALSE,TRUE)</f>
        <v>#NAME?</v>
      </c>
      <c r="X3465" s="13" t="e">
        <f ca="1">AND(CalcTable[[#This Row],[IrrDay]],CalcTable[[#This Row],[IrrRain]],CalcTable[[#This Row],[IrrWarm]],CalcTable[[#This Row],[IrrWindy]])</f>
        <v>#NAME?</v>
      </c>
      <c r="Y3465" s="13" t="e">
        <f t="shared" ca="1" si="1076"/>
        <v>#NAME?</v>
      </c>
      <c r="Z3465" s="13" t="e">
        <f ca="1">CalcTable[[#This Row],[IrrHours]]/5</f>
        <v>#NAME?</v>
      </c>
      <c r="AA3465" s="13" t="e">
        <f ca="1">IF(CalcTable[[#This Row],[IrrFlag]]=FALSE,0,MAX(0,CalcTable[[#This Row],[VolRednWind]]*(FCAP*IRR_TARGET-CalcTable[[#This Row],[IWC]])))</f>
        <v>#NAME?</v>
      </c>
      <c r="AB3465" s="13" t="e">
        <f ca="1">CalcTable[[#This Row],[IWC]]+CalcTable[[#This Row],[Eff Precip]]+CalcTable[[#This Row],[IrrAmt]]-CalcTable[[#This Row],[AET]]</f>
        <v>#NAME?</v>
      </c>
      <c r="AC3465" s="13" t="e">
        <f ca="1">IF(CalcTable[[#This Row],[PWC]]&gt;FCAP,MIN(24*PERC,MIN(SAT,CalcTable[[#This Row],[PWC]])-FCAP),0)</f>
        <v>#NAME?</v>
      </c>
      <c r="AD3465" s="13" t="e">
        <f ca="1">IF(CalcTable[[#This Row],[PWC]]&gt;SAT,CalcTable[[#This Row],[PWC]]-SAT,0)</f>
        <v>#NAME?</v>
      </c>
      <c r="AE3465" s="13" t="e">
        <f ca="1">CalcTable[[#This Row],[PWC]]-CalcTable[[#This Row],[PercAmt]]-CalcTable[[#This Row],[Runoff]]</f>
        <v>#NAME?</v>
      </c>
      <c r="AF3465" s="13" t="e">
        <f ca="1">CalcTable[[#This Row],[IrrAmt]]/1000*CUR_IRR_AREA*10000/IRR_EFF</f>
        <v>#NAME?</v>
      </c>
      <c r="AG3465" s="147"/>
      <c r="AH3465" s="13"/>
      <c r="AI3465" s="50">
        <v>0</v>
      </c>
      <c r="AJ3465" s="50">
        <v>0</v>
      </c>
      <c r="AK3465" s="50">
        <v>2.3138843984030091</v>
      </c>
      <c r="AL3465" s="50">
        <v>8.148080913416031</v>
      </c>
      <c r="AM3465" s="50"/>
      <c r="AN3465" s="50"/>
      <c r="AO3465" s="50"/>
      <c r="AP3465" s="50"/>
      <c r="AQ3465" s="50"/>
      <c r="AR3465" s="50"/>
      <c r="AS3465" s="50"/>
      <c r="AT3465" s="50"/>
      <c r="AU3465" s="50"/>
      <c r="AV3465" s="50"/>
      <c r="AW3465" s="50"/>
      <c r="AX3465" s="50">
        <f t="shared" si="1087"/>
        <v>10.461965311819039</v>
      </c>
      <c r="AY3465" s="50"/>
      <c r="AZ3465" s="50">
        <f t="shared" si="1077"/>
        <v>272.94734463678105</v>
      </c>
      <c r="BA3465" s="50">
        <f t="shared" si="1078"/>
        <v>420.25226078996451</v>
      </c>
      <c r="BB3465" s="50">
        <f t="shared" si="1079"/>
        <v>433.24975339171601</v>
      </c>
      <c r="BC3465" s="17">
        <f t="shared" si="1080"/>
        <v>19827</v>
      </c>
      <c r="BD3465" s="50">
        <f t="shared" si="1081"/>
        <v>10.461965311819039</v>
      </c>
      <c r="BE3465" s="50">
        <f t="shared" si="1082"/>
        <v>272.94734463678105</v>
      </c>
      <c r="BF3465" s="50">
        <f t="shared" si="1088"/>
        <v>446.45496501936617</v>
      </c>
      <c r="BG3465" s="50"/>
      <c r="BH3465" s="17">
        <f t="shared" si="1083"/>
        <v>0</v>
      </c>
      <c r="BI3465" s="17">
        <f t="shared" si="1091"/>
        <v>3465</v>
      </c>
      <c r="BJ3465" s="17">
        <f t="shared" si="1089"/>
        <v>3465</v>
      </c>
      <c r="BK3465" s="150">
        <f t="shared" si="1090"/>
        <v>30151</v>
      </c>
      <c r="BL3465" s="50" t="e">
        <f t="shared" ca="1" si="1084"/>
        <v>#NAME?</v>
      </c>
      <c r="BM3465" s="50" t="e">
        <f t="shared" ca="1" si="1085"/>
        <v>#NAME?</v>
      </c>
      <c r="BN3465" s="50" t="e">
        <f t="shared" ca="1" si="1086"/>
        <v>#NAME?</v>
      </c>
    </row>
    <row r="3466" spans="1:66" x14ac:dyDescent="0.35">
      <c r="A3466" s="48">
        <v>30152</v>
      </c>
      <c r="B3466" s="17">
        <v>1982</v>
      </c>
      <c r="C3466" s="17">
        <v>7</v>
      </c>
      <c r="D3466" s="17">
        <v>201</v>
      </c>
      <c r="E3466" s="17">
        <v>20</v>
      </c>
      <c r="F3466" s="17">
        <v>3</v>
      </c>
      <c r="G3466" s="50">
        <v>11.1</v>
      </c>
      <c r="H3466" s="32">
        <v>2.9057746142129641</v>
      </c>
      <c r="I3466" s="50">
        <v>9.5</v>
      </c>
      <c r="J3466" s="13">
        <v>8.4</v>
      </c>
      <c r="K3466" s="13">
        <f t="shared" si="1072"/>
        <v>8.4</v>
      </c>
      <c r="L3466" s="13">
        <f t="shared" si="1073"/>
        <v>2.5500000000000003</v>
      </c>
      <c r="M3466" s="13" t="e">
        <f ca="1">CalcTable[[#This Row],[IWC]]-AE3465</f>
        <v>#NAME?</v>
      </c>
      <c r="N3466" s="13" t="e">
        <f ca="1">IF(CalcTable[[#This Row],[Day of Year]]&lt;123,FCAP,AE3465)</f>
        <v>#NAME?</v>
      </c>
      <c r="O3466" s="17" t="e">
        <f ca="1">IF(IRR_DRIP,5,COUNTIF('IDET Wind Values'!C3450:G3450,"&lt;="&amp;IRR_MAXWIND))</f>
        <v>#NAME?</v>
      </c>
      <c r="P3466" s="13" t="e">
        <f ca="1">CalcTable[[#This Row],[ET_o]]*KL</f>
        <v>#NAME?</v>
      </c>
      <c r="Q3466" s="13" t="e">
        <f ca="1">IF(WILTPT&lt;=0,1,MAX(0,MIN(1,(CalcTable[[#This Row],[IWC]]-WILTPT)/(MAD-WILTPT))))</f>
        <v>#NAME?</v>
      </c>
      <c r="R3466" s="13" t="e">
        <f ca="1">CalcTable[[#This Row],[ETMult]]*CalcTable[[#This Row],[ETb]]</f>
        <v>#NAME?</v>
      </c>
      <c r="S3466" s="13" t="b">
        <f>INDEX(IRR_LIST,CalcTable[[#This Row],[Day of Week]]+1)</f>
        <v>1</v>
      </c>
      <c r="T3466" s="13">
        <f t="shared" ca="1" si="1074"/>
        <v>0.2</v>
      </c>
      <c r="U3466" s="13" t="b">
        <f ca="1">IF(CalcTable[[#This Row],[IrrPrecip]]&gt;=IC_MM,FALSE,TRUE)</f>
        <v>1</v>
      </c>
      <c r="V3466" s="13" t="b">
        <f t="shared" si="1075"/>
        <v>1</v>
      </c>
      <c r="W3466" s="13" t="e">
        <f ca="1">IF(AND(IRR_DRIP=FALSE,CalcTable[[#This Row],[IrrHours]]&lt;=0),FALSE,TRUE)</f>
        <v>#NAME?</v>
      </c>
      <c r="X3466" s="13" t="e">
        <f ca="1">AND(CalcTable[[#This Row],[IrrDay]],CalcTable[[#This Row],[IrrRain]],CalcTable[[#This Row],[IrrWarm]],CalcTable[[#This Row],[IrrWindy]])</f>
        <v>#NAME?</v>
      </c>
      <c r="Y3466" s="13" t="e">
        <f t="shared" ca="1" si="1076"/>
        <v>#NAME?</v>
      </c>
      <c r="Z3466" s="13" t="e">
        <f ca="1">CalcTable[[#This Row],[IrrHours]]/5</f>
        <v>#NAME?</v>
      </c>
      <c r="AA3466" s="13" t="e">
        <f ca="1">IF(CalcTable[[#This Row],[IrrFlag]]=FALSE,0,MAX(0,CalcTable[[#This Row],[VolRednWind]]*(FCAP*IRR_TARGET-CalcTable[[#This Row],[IWC]])))</f>
        <v>#NAME?</v>
      </c>
      <c r="AB3466" s="13" t="e">
        <f ca="1">CalcTable[[#This Row],[IWC]]+CalcTable[[#This Row],[Eff Precip]]+CalcTable[[#This Row],[IrrAmt]]-CalcTable[[#This Row],[AET]]</f>
        <v>#NAME?</v>
      </c>
      <c r="AC3466" s="13" t="e">
        <f ca="1">IF(CalcTable[[#This Row],[PWC]]&gt;FCAP,MIN(24*PERC,MIN(SAT,CalcTable[[#This Row],[PWC]])-FCAP),0)</f>
        <v>#NAME?</v>
      </c>
      <c r="AD3466" s="13" t="e">
        <f ca="1">IF(CalcTable[[#This Row],[PWC]]&gt;SAT,CalcTable[[#This Row],[PWC]]-SAT,0)</f>
        <v>#NAME?</v>
      </c>
      <c r="AE3466" s="13" t="e">
        <f ca="1">CalcTable[[#This Row],[PWC]]-CalcTable[[#This Row],[PercAmt]]-CalcTable[[#This Row],[Runoff]]</f>
        <v>#NAME?</v>
      </c>
      <c r="AF3466" s="13" t="e">
        <f ca="1">CalcTable[[#This Row],[IrrAmt]]/1000*CUR_IRR_AREA*10000/IRR_EFF</f>
        <v>#NAME?</v>
      </c>
      <c r="AG3466" s="147"/>
      <c r="AH3466" s="13"/>
      <c r="AI3466" s="50">
        <v>3.0841577321592513</v>
      </c>
      <c r="AJ3466" s="50">
        <v>5.4996747488090252</v>
      </c>
      <c r="AK3466" s="50">
        <v>0</v>
      </c>
      <c r="AL3466" s="50">
        <v>0</v>
      </c>
      <c r="AM3466" s="50"/>
      <c r="AN3466" s="50"/>
      <c r="AO3466" s="50"/>
      <c r="AP3466" s="50"/>
      <c r="AQ3466" s="50"/>
      <c r="AR3466" s="50"/>
      <c r="AS3466" s="50"/>
      <c r="AT3466" s="50"/>
      <c r="AU3466" s="50"/>
      <c r="AV3466" s="50"/>
      <c r="AW3466" s="50"/>
      <c r="AX3466" s="50">
        <f t="shared" si="1087"/>
        <v>8.583832480968276</v>
      </c>
      <c r="AY3466" s="50"/>
      <c r="AZ3466" s="50">
        <f t="shared" si="1077"/>
        <v>206.55810603673376</v>
      </c>
      <c r="BA3466" s="50">
        <f t="shared" si="1078"/>
        <v>335.76179859484387</v>
      </c>
      <c r="BB3466" s="50">
        <f t="shared" si="1079"/>
        <v>347.56766436010628</v>
      </c>
      <c r="BC3466" s="17">
        <f t="shared" si="1080"/>
        <v>19827</v>
      </c>
      <c r="BD3466" s="50">
        <f t="shared" si="1081"/>
        <v>8.583832480968276</v>
      </c>
      <c r="BE3466" s="50">
        <f t="shared" si="1082"/>
        <v>206.55810603673376</v>
      </c>
      <c r="BF3466" s="50">
        <f t="shared" si="1088"/>
        <v>337.86330520201562</v>
      </c>
      <c r="BG3466" s="50"/>
      <c r="BH3466" s="17">
        <f t="shared" si="1083"/>
        <v>0</v>
      </c>
      <c r="BI3466" s="17">
        <f t="shared" si="1091"/>
        <v>3466</v>
      </c>
      <c r="BJ3466" s="17">
        <f t="shared" si="1089"/>
        <v>3466</v>
      </c>
      <c r="BK3466" s="150">
        <f t="shared" si="1090"/>
        <v>30152</v>
      </c>
      <c r="BL3466" s="50" t="e">
        <f t="shared" ca="1" si="1084"/>
        <v>#NAME?</v>
      </c>
      <c r="BM3466" s="50" t="e">
        <f t="shared" ca="1" si="1085"/>
        <v>#NAME?</v>
      </c>
      <c r="BN3466" s="50" t="e">
        <f t="shared" ca="1" si="1086"/>
        <v>#NAME?</v>
      </c>
    </row>
    <row r="3467" spans="1:66" x14ac:dyDescent="0.35">
      <c r="A3467" s="48">
        <v>30153</v>
      </c>
      <c r="B3467" s="17">
        <v>1982</v>
      </c>
      <c r="C3467" s="17">
        <v>7</v>
      </c>
      <c r="D3467" s="17">
        <v>202</v>
      </c>
      <c r="E3467" s="17">
        <v>21</v>
      </c>
      <c r="F3467" s="17">
        <v>4</v>
      </c>
      <c r="G3467" s="50">
        <v>10.199999999999999</v>
      </c>
      <c r="H3467" s="32">
        <v>5.0276695666031133</v>
      </c>
      <c r="I3467" s="50">
        <v>12.666666666666666</v>
      </c>
      <c r="J3467" s="13">
        <v>0</v>
      </c>
      <c r="K3467" s="13">
        <f t="shared" si="1072"/>
        <v>0</v>
      </c>
      <c r="L3467" s="13">
        <f t="shared" si="1073"/>
        <v>0</v>
      </c>
      <c r="M3467" s="13" t="e">
        <f ca="1">CalcTable[[#This Row],[IWC]]-AE3466</f>
        <v>#NAME?</v>
      </c>
      <c r="N3467" s="13" t="e">
        <f ca="1">IF(CalcTable[[#This Row],[Day of Year]]&lt;123,FCAP,AE3466)</f>
        <v>#NAME?</v>
      </c>
      <c r="O3467" s="17" t="e">
        <f ca="1">IF(IRR_DRIP,5,COUNTIF('IDET Wind Values'!C3451:G3451,"&lt;="&amp;IRR_MAXWIND))</f>
        <v>#NAME?</v>
      </c>
      <c r="P3467" s="13" t="e">
        <f ca="1">CalcTable[[#This Row],[ET_o]]*KL</f>
        <v>#NAME?</v>
      </c>
      <c r="Q3467" s="13" t="e">
        <f ca="1">IF(WILTPT&lt;=0,1,MAX(0,MIN(1,(CalcTable[[#This Row],[IWC]]-WILTPT)/(MAD-WILTPT))))</f>
        <v>#NAME?</v>
      </c>
      <c r="R3467" s="13" t="e">
        <f ca="1">CalcTable[[#This Row],[ETMult]]*CalcTable[[#This Row],[ETb]]</f>
        <v>#NAME?</v>
      </c>
      <c r="S3467" s="13" t="b">
        <f>INDEX(IRR_LIST,CalcTable[[#This Row],[Day of Week]]+1)</f>
        <v>0</v>
      </c>
      <c r="T3467" s="13">
        <f t="shared" ca="1" si="1074"/>
        <v>8.6</v>
      </c>
      <c r="U3467" s="13" t="b">
        <f ca="1">IF(CalcTable[[#This Row],[IrrPrecip]]&gt;=IC_MM,FALSE,TRUE)</f>
        <v>1</v>
      </c>
      <c r="V3467" s="13" t="b">
        <f t="shared" si="1075"/>
        <v>1</v>
      </c>
      <c r="W3467" s="13" t="e">
        <f ca="1">IF(AND(IRR_DRIP=FALSE,CalcTable[[#This Row],[IrrHours]]&lt;=0),FALSE,TRUE)</f>
        <v>#NAME?</v>
      </c>
      <c r="X3467" s="13" t="e">
        <f ca="1">AND(CalcTable[[#This Row],[IrrDay]],CalcTable[[#This Row],[IrrRain]],CalcTable[[#This Row],[IrrWarm]],CalcTable[[#This Row],[IrrWindy]])</f>
        <v>#NAME?</v>
      </c>
      <c r="Y3467" s="13" t="e">
        <f t="shared" ca="1" si="1076"/>
        <v>#NAME?</v>
      </c>
      <c r="Z3467" s="13" t="e">
        <f ca="1">CalcTable[[#This Row],[IrrHours]]/5</f>
        <v>#NAME?</v>
      </c>
      <c r="AA3467" s="13" t="e">
        <f ca="1">IF(CalcTable[[#This Row],[IrrFlag]]=FALSE,0,MAX(0,CalcTable[[#This Row],[VolRednWind]]*(FCAP*IRR_TARGET-CalcTable[[#This Row],[IWC]])))</f>
        <v>#NAME?</v>
      </c>
      <c r="AB3467" s="13" t="e">
        <f ca="1">CalcTable[[#This Row],[IWC]]+CalcTable[[#This Row],[Eff Precip]]+CalcTable[[#This Row],[IrrAmt]]-CalcTable[[#This Row],[AET]]</f>
        <v>#NAME?</v>
      </c>
      <c r="AC3467" s="13" t="e">
        <f ca="1">IF(CalcTable[[#This Row],[PWC]]&gt;FCAP,MIN(24*PERC,MIN(SAT,CalcTable[[#This Row],[PWC]])-FCAP),0)</f>
        <v>#NAME?</v>
      </c>
      <c r="AD3467" s="13" t="e">
        <f ca="1">IF(CalcTable[[#This Row],[PWC]]&gt;SAT,CalcTable[[#This Row],[PWC]]-SAT,0)</f>
        <v>#NAME?</v>
      </c>
      <c r="AE3467" s="13" t="e">
        <f ca="1">CalcTable[[#This Row],[PWC]]-CalcTable[[#This Row],[PercAmt]]-CalcTable[[#This Row],[Runoff]]</f>
        <v>#NAME?</v>
      </c>
      <c r="AF3467" s="13" t="e">
        <f ca="1">CalcTable[[#This Row],[IrrAmt]]/1000*CUR_IRR_AREA*10000/IRR_EFF</f>
        <v>#NAME?</v>
      </c>
      <c r="AG3467" s="147"/>
      <c r="AH3467" s="13"/>
      <c r="AI3467" s="50">
        <v>0</v>
      </c>
      <c r="AJ3467" s="50">
        <v>0</v>
      </c>
      <c r="AK3467" s="50">
        <v>0</v>
      </c>
      <c r="AL3467" s="50">
        <v>2.2800000000000011</v>
      </c>
      <c r="AM3467" s="50"/>
      <c r="AN3467" s="50"/>
      <c r="AO3467" s="50"/>
      <c r="AP3467" s="50"/>
      <c r="AQ3467" s="50"/>
      <c r="AR3467" s="50"/>
      <c r="AS3467" s="50"/>
      <c r="AT3467" s="50"/>
      <c r="AU3467" s="50"/>
      <c r="AV3467" s="50"/>
      <c r="AW3467" s="50"/>
      <c r="AX3467" s="50">
        <f t="shared" si="1087"/>
        <v>2.2800000000000011</v>
      </c>
      <c r="AY3467" s="50"/>
      <c r="AZ3467" s="50">
        <f t="shared" si="1077"/>
        <v>66.880000000000038</v>
      </c>
      <c r="BA3467" s="50">
        <f t="shared" si="1078"/>
        <v>102.97396825396832</v>
      </c>
      <c r="BB3467" s="50">
        <f t="shared" si="1079"/>
        <v>106.15873015873022</v>
      </c>
      <c r="BC3467" s="17">
        <f t="shared" si="1080"/>
        <v>19827</v>
      </c>
      <c r="BD3467" s="50">
        <f t="shared" si="1081"/>
        <v>2.2800000000000011</v>
      </c>
      <c r="BE3467" s="50">
        <f t="shared" si="1082"/>
        <v>66.880000000000038</v>
      </c>
      <c r="BF3467" s="50">
        <f t="shared" si="1088"/>
        <v>109.39438923734299</v>
      </c>
      <c r="BG3467" s="50"/>
      <c r="BH3467" s="17">
        <f t="shared" si="1083"/>
        <v>0</v>
      </c>
      <c r="BI3467" s="17">
        <f t="shared" si="1091"/>
        <v>3467</v>
      </c>
      <c r="BJ3467" s="17">
        <f t="shared" si="1089"/>
        <v>3467</v>
      </c>
      <c r="BK3467" s="150">
        <f t="shared" si="1090"/>
        <v>30153</v>
      </c>
      <c r="BL3467" s="50" t="e">
        <f t="shared" ca="1" si="1084"/>
        <v>#NAME?</v>
      </c>
      <c r="BM3467" s="50" t="e">
        <f t="shared" ca="1" si="1085"/>
        <v>#NAME?</v>
      </c>
      <c r="BN3467" s="50" t="e">
        <f t="shared" ca="1" si="1086"/>
        <v>#NAME?</v>
      </c>
    </row>
    <row r="3468" spans="1:66" x14ac:dyDescent="0.35">
      <c r="A3468" s="48">
        <v>30154</v>
      </c>
      <c r="B3468" s="17">
        <v>1982</v>
      </c>
      <c r="C3468" s="17">
        <v>7</v>
      </c>
      <c r="D3468" s="17">
        <v>203</v>
      </c>
      <c r="E3468" s="17">
        <v>22</v>
      </c>
      <c r="F3468" s="17">
        <v>5</v>
      </c>
      <c r="G3468" s="50">
        <v>8.9</v>
      </c>
      <c r="H3468" s="32">
        <v>5.8289275414097768</v>
      </c>
      <c r="I3468" s="50">
        <v>20</v>
      </c>
      <c r="J3468" s="13">
        <v>0</v>
      </c>
      <c r="K3468" s="13">
        <f t="shared" si="1072"/>
        <v>0</v>
      </c>
      <c r="L3468" s="13">
        <f t="shared" si="1073"/>
        <v>0</v>
      </c>
      <c r="M3468" s="13" t="e">
        <f ca="1">CalcTable[[#This Row],[IWC]]-AE3467</f>
        <v>#NAME?</v>
      </c>
      <c r="N3468" s="13" t="e">
        <f ca="1">IF(CalcTable[[#This Row],[Day of Year]]&lt;123,FCAP,AE3467)</f>
        <v>#NAME?</v>
      </c>
      <c r="O3468" s="17" t="e">
        <f ca="1">IF(IRR_DRIP,5,COUNTIF('IDET Wind Values'!C3452:G3452,"&lt;="&amp;IRR_MAXWIND))</f>
        <v>#NAME?</v>
      </c>
      <c r="P3468" s="13" t="e">
        <f ca="1">CalcTable[[#This Row],[ET_o]]*KL</f>
        <v>#NAME?</v>
      </c>
      <c r="Q3468" s="13" t="e">
        <f ca="1">IF(WILTPT&lt;=0,1,MAX(0,MIN(1,(CalcTable[[#This Row],[IWC]]-WILTPT)/(MAD-WILTPT))))</f>
        <v>#NAME?</v>
      </c>
      <c r="R3468" s="13" t="e">
        <f ca="1">CalcTable[[#This Row],[ETMult]]*CalcTable[[#This Row],[ETb]]</f>
        <v>#NAME?</v>
      </c>
      <c r="S3468" s="13" t="b">
        <f>INDEX(IRR_LIST,CalcTable[[#This Row],[Day of Week]]+1)</f>
        <v>1</v>
      </c>
      <c r="T3468" s="13">
        <f t="shared" ca="1" si="1074"/>
        <v>8.4</v>
      </c>
      <c r="U3468" s="13" t="b">
        <f ca="1">IF(CalcTable[[#This Row],[IrrPrecip]]&gt;=IC_MM,FALSE,TRUE)</f>
        <v>1</v>
      </c>
      <c r="V3468" s="13" t="b">
        <f t="shared" si="1075"/>
        <v>1</v>
      </c>
      <c r="W3468" s="13" t="e">
        <f ca="1">IF(AND(IRR_DRIP=FALSE,CalcTable[[#This Row],[IrrHours]]&lt;=0),FALSE,TRUE)</f>
        <v>#NAME?</v>
      </c>
      <c r="X3468" s="13" t="e">
        <f ca="1">AND(CalcTable[[#This Row],[IrrDay]],CalcTable[[#This Row],[IrrRain]],CalcTable[[#This Row],[IrrWarm]],CalcTable[[#This Row],[IrrWindy]])</f>
        <v>#NAME?</v>
      </c>
      <c r="Y3468" s="13" t="e">
        <f t="shared" ca="1" si="1076"/>
        <v>#NAME?</v>
      </c>
      <c r="Z3468" s="13" t="e">
        <f ca="1">CalcTable[[#This Row],[IrrHours]]/5</f>
        <v>#NAME?</v>
      </c>
      <c r="AA3468" s="13" t="e">
        <f ca="1">IF(CalcTable[[#This Row],[IrrFlag]]=FALSE,0,MAX(0,CalcTable[[#This Row],[VolRednWind]]*(FCAP*IRR_TARGET-CalcTable[[#This Row],[IWC]])))</f>
        <v>#NAME?</v>
      </c>
      <c r="AB3468" s="13" t="e">
        <f ca="1">CalcTable[[#This Row],[IWC]]+CalcTable[[#This Row],[Eff Precip]]+CalcTable[[#This Row],[IrrAmt]]-CalcTable[[#This Row],[AET]]</f>
        <v>#NAME?</v>
      </c>
      <c r="AC3468" s="13" t="e">
        <f ca="1">IF(CalcTable[[#This Row],[PWC]]&gt;FCAP,MIN(24*PERC,MIN(SAT,CalcTable[[#This Row],[PWC]])-FCAP),0)</f>
        <v>#NAME?</v>
      </c>
      <c r="AD3468" s="13" t="e">
        <f ca="1">IF(CalcTable[[#This Row],[PWC]]&gt;SAT,CalcTable[[#This Row],[PWC]]-SAT,0)</f>
        <v>#NAME?</v>
      </c>
      <c r="AE3468" s="13" t="e">
        <f ca="1">CalcTable[[#This Row],[PWC]]-CalcTable[[#This Row],[PercAmt]]-CalcTable[[#This Row],[Runoff]]</f>
        <v>#NAME?</v>
      </c>
      <c r="AF3468" s="13" t="e">
        <f ca="1">CalcTable[[#This Row],[IrrAmt]]/1000*CUR_IRR_AREA*10000/IRR_EFF</f>
        <v>#NAME?</v>
      </c>
      <c r="AG3468" s="147"/>
      <c r="AH3468" s="13"/>
      <c r="AI3468" s="50">
        <v>11.072424817162688</v>
      </c>
      <c r="AJ3468" s="50">
        <v>19.195439632556106</v>
      </c>
      <c r="AK3468" s="50">
        <v>0</v>
      </c>
      <c r="AL3468" s="50">
        <v>0</v>
      </c>
      <c r="AM3468" s="50"/>
      <c r="AN3468" s="50"/>
      <c r="AO3468" s="50"/>
      <c r="AP3468" s="50"/>
      <c r="AQ3468" s="50"/>
      <c r="AR3468" s="50"/>
      <c r="AS3468" s="50"/>
      <c r="AT3468" s="50"/>
      <c r="AU3468" s="50"/>
      <c r="AV3468" s="50"/>
      <c r="AW3468" s="50"/>
      <c r="AX3468" s="50">
        <f t="shared" si="1087"/>
        <v>30.267864449718793</v>
      </c>
      <c r="AY3468" s="50"/>
      <c r="AZ3468" s="50">
        <f t="shared" si="1077"/>
        <v>725.46179320669853</v>
      </c>
      <c r="BA3468" s="50">
        <f t="shared" si="1078"/>
        <v>1178.8562660117157</v>
      </c>
      <c r="BB3468" s="50">
        <f t="shared" si="1079"/>
        <v>1220.2771112220669</v>
      </c>
      <c r="BC3468" s="17">
        <f t="shared" si="1080"/>
        <v>19827</v>
      </c>
      <c r="BD3468" s="50">
        <f t="shared" si="1081"/>
        <v>30.267864449718793</v>
      </c>
      <c r="BE3468" s="50">
        <f t="shared" si="1082"/>
        <v>725.46179320669853</v>
      </c>
      <c r="BF3468" s="50">
        <f t="shared" si="1088"/>
        <v>1186.6245481889109</v>
      </c>
      <c r="BG3468" s="50"/>
      <c r="BH3468" s="17">
        <f t="shared" si="1083"/>
        <v>0</v>
      </c>
      <c r="BI3468" s="17">
        <f t="shared" si="1091"/>
        <v>3468</v>
      </c>
      <c r="BJ3468" s="17">
        <f t="shared" si="1089"/>
        <v>3468</v>
      </c>
      <c r="BK3468" s="150">
        <f t="shared" si="1090"/>
        <v>30154</v>
      </c>
      <c r="BL3468" s="50" t="e">
        <f t="shared" ca="1" si="1084"/>
        <v>#NAME?</v>
      </c>
      <c r="BM3468" s="50" t="e">
        <f t="shared" ca="1" si="1085"/>
        <v>#NAME?</v>
      </c>
      <c r="BN3468" s="50" t="e">
        <f t="shared" ca="1" si="1086"/>
        <v>#NAME?</v>
      </c>
    </row>
    <row r="3469" spans="1:66" x14ac:dyDescent="0.35">
      <c r="A3469" s="48">
        <v>30155</v>
      </c>
      <c r="B3469" s="17">
        <v>1982</v>
      </c>
      <c r="C3469" s="17">
        <v>7</v>
      </c>
      <c r="D3469" s="17">
        <v>204</v>
      </c>
      <c r="E3469" s="17">
        <v>23</v>
      </c>
      <c r="F3469" s="17">
        <v>6</v>
      </c>
      <c r="G3469" s="50">
        <v>6.2</v>
      </c>
      <c r="H3469" s="32">
        <v>4.7270288879685083</v>
      </c>
      <c r="I3469" s="50">
        <v>5.166666666666667</v>
      </c>
      <c r="J3469" s="13">
        <v>0</v>
      </c>
      <c r="K3469" s="13">
        <f t="shared" si="1072"/>
        <v>0</v>
      </c>
      <c r="L3469" s="13">
        <f t="shared" si="1073"/>
        <v>0</v>
      </c>
      <c r="M3469" s="13" t="e">
        <f ca="1">CalcTable[[#This Row],[IWC]]-AE3468</f>
        <v>#NAME?</v>
      </c>
      <c r="N3469" s="13" t="e">
        <f ca="1">IF(CalcTable[[#This Row],[Day of Year]]&lt;123,FCAP,AE3468)</f>
        <v>#NAME?</v>
      </c>
      <c r="O3469" s="17" t="e">
        <f ca="1">IF(IRR_DRIP,5,COUNTIF('IDET Wind Values'!C3453:G3453,"&lt;="&amp;IRR_MAXWIND))</f>
        <v>#NAME?</v>
      </c>
      <c r="P3469" s="13" t="e">
        <f ca="1">CalcTable[[#This Row],[ET_o]]*KL</f>
        <v>#NAME?</v>
      </c>
      <c r="Q3469" s="13" t="e">
        <f ca="1">IF(WILTPT&lt;=0,1,MAX(0,MIN(1,(CalcTable[[#This Row],[IWC]]-WILTPT)/(MAD-WILTPT))))</f>
        <v>#NAME?</v>
      </c>
      <c r="R3469" s="13" t="e">
        <f ca="1">CalcTable[[#This Row],[ETMult]]*CalcTable[[#This Row],[ETb]]</f>
        <v>#NAME?</v>
      </c>
      <c r="S3469" s="13" t="b">
        <f>INDEX(IRR_LIST,CalcTable[[#This Row],[Day of Week]]+1)</f>
        <v>0</v>
      </c>
      <c r="T3469" s="13">
        <f t="shared" ca="1" si="1074"/>
        <v>0</v>
      </c>
      <c r="U3469" s="13" t="b">
        <f ca="1">IF(CalcTable[[#This Row],[IrrPrecip]]&gt;=IC_MM,FALSE,TRUE)</f>
        <v>1</v>
      </c>
      <c r="V3469" s="13" t="b">
        <f t="shared" si="1075"/>
        <v>1</v>
      </c>
      <c r="W3469" s="13" t="e">
        <f ca="1">IF(AND(IRR_DRIP=FALSE,CalcTable[[#This Row],[IrrHours]]&lt;=0),FALSE,TRUE)</f>
        <v>#NAME?</v>
      </c>
      <c r="X3469" s="13" t="e">
        <f ca="1">AND(CalcTable[[#This Row],[IrrDay]],CalcTable[[#This Row],[IrrRain]],CalcTable[[#This Row],[IrrWarm]],CalcTable[[#This Row],[IrrWindy]])</f>
        <v>#NAME?</v>
      </c>
      <c r="Y3469" s="13" t="e">
        <f t="shared" ca="1" si="1076"/>
        <v>#NAME?</v>
      </c>
      <c r="Z3469" s="13" t="e">
        <f ca="1">CalcTable[[#This Row],[IrrHours]]/5</f>
        <v>#NAME?</v>
      </c>
      <c r="AA3469" s="13" t="e">
        <f ca="1">IF(CalcTable[[#This Row],[IrrFlag]]=FALSE,0,MAX(0,CalcTable[[#This Row],[VolRednWind]]*(FCAP*IRR_TARGET-CalcTable[[#This Row],[IWC]])))</f>
        <v>#NAME?</v>
      </c>
      <c r="AB3469" s="13" t="e">
        <f ca="1">CalcTable[[#This Row],[IWC]]+CalcTable[[#This Row],[Eff Precip]]+CalcTable[[#This Row],[IrrAmt]]-CalcTable[[#This Row],[AET]]</f>
        <v>#NAME?</v>
      </c>
      <c r="AC3469" s="13" t="e">
        <f ca="1">IF(CalcTable[[#This Row],[PWC]]&gt;FCAP,MIN(24*PERC,MIN(SAT,CalcTable[[#This Row],[PWC]])-FCAP),0)</f>
        <v>#NAME?</v>
      </c>
      <c r="AD3469" s="13" t="e">
        <f ca="1">IF(CalcTable[[#This Row],[PWC]]&gt;SAT,CalcTable[[#This Row],[PWC]]-SAT,0)</f>
        <v>#NAME?</v>
      </c>
      <c r="AE3469" s="13" t="e">
        <f ca="1">CalcTable[[#This Row],[PWC]]-CalcTable[[#This Row],[PercAmt]]-CalcTable[[#This Row],[Runoff]]</f>
        <v>#NAME?</v>
      </c>
      <c r="AF3469" s="13" t="e">
        <f ca="1">CalcTable[[#This Row],[IrrAmt]]/1000*CUR_IRR_AREA*10000/IRR_EFF</f>
        <v>#NAME?</v>
      </c>
      <c r="AG3469" s="147"/>
      <c r="AH3469" s="13"/>
      <c r="AI3469" s="50">
        <v>0</v>
      </c>
      <c r="AJ3469" s="50">
        <v>0</v>
      </c>
      <c r="AK3469" s="50">
        <v>0</v>
      </c>
      <c r="AL3469" s="50">
        <v>5.9711284094070898</v>
      </c>
      <c r="AM3469" s="50"/>
      <c r="AN3469" s="50"/>
      <c r="AO3469" s="50"/>
      <c r="AP3469" s="50"/>
      <c r="AQ3469" s="50"/>
      <c r="AR3469" s="50"/>
      <c r="AS3469" s="50"/>
      <c r="AT3469" s="50"/>
      <c r="AU3469" s="50"/>
      <c r="AV3469" s="50"/>
      <c r="AW3469" s="50"/>
      <c r="AX3469" s="50">
        <f t="shared" si="1087"/>
        <v>5.9711284094070898</v>
      </c>
      <c r="AY3469" s="50"/>
      <c r="AZ3469" s="50">
        <f t="shared" si="1077"/>
        <v>175.15310000927465</v>
      </c>
      <c r="BA3469" s="50">
        <f t="shared" si="1078"/>
        <v>269.68016985554988</v>
      </c>
      <c r="BB3469" s="50">
        <f t="shared" si="1079"/>
        <v>278.02079366551533</v>
      </c>
      <c r="BC3469" s="17">
        <f t="shared" si="1080"/>
        <v>19827</v>
      </c>
      <c r="BD3469" s="50">
        <f t="shared" si="1081"/>
        <v>5.9711284094070898</v>
      </c>
      <c r="BE3469" s="50">
        <f t="shared" si="1082"/>
        <v>175.15310000927465</v>
      </c>
      <c r="BF3469" s="50">
        <f t="shared" si="1088"/>
        <v>286.49471289685772</v>
      </c>
      <c r="BG3469" s="50"/>
      <c r="BH3469" s="17">
        <f t="shared" si="1083"/>
        <v>0</v>
      </c>
      <c r="BI3469" s="17">
        <f t="shared" si="1091"/>
        <v>3469</v>
      </c>
      <c r="BJ3469" s="17">
        <f t="shared" si="1089"/>
        <v>3469</v>
      </c>
      <c r="BK3469" s="150">
        <f t="shared" si="1090"/>
        <v>30155</v>
      </c>
      <c r="BL3469" s="50" t="e">
        <f t="shared" ca="1" si="1084"/>
        <v>#NAME?</v>
      </c>
      <c r="BM3469" s="50" t="e">
        <f t="shared" ca="1" si="1085"/>
        <v>#NAME?</v>
      </c>
      <c r="BN3469" s="50" t="e">
        <f t="shared" ca="1" si="1086"/>
        <v>#NAME?</v>
      </c>
    </row>
    <row r="3470" spans="1:66" x14ac:dyDescent="0.35">
      <c r="A3470" s="48">
        <v>30156</v>
      </c>
      <c r="B3470" s="17">
        <v>1982</v>
      </c>
      <c r="C3470" s="17">
        <v>7</v>
      </c>
      <c r="D3470" s="17">
        <v>205</v>
      </c>
      <c r="E3470" s="17">
        <v>24</v>
      </c>
      <c r="F3470" s="17">
        <v>7</v>
      </c>
      <c r="G3470" s="50">
        <v>7.3</v>
      </c>
      <c r="H3470" s="32">
        <v>4.1721710567347747</v>
      </c>
      <c r="I3470" s="50">
        <v>2.1666666666666665</v>
      </c>
      <c r="J3470" s="13">
        <v>2.6</v>
      </c>
      <c r="K3470" s="13">
        <f t="shared" si="1072"/>
        <v>2.6</v>
      </c>
      <c r="L3470" s="13">
        <f t="shared" si="1073"/>
        <v>0</v>
      </c>
      <c r="M3470" s="13" t="e">
        <f ca="1">CalcTable[[#This Row],[IWC]]-AE3469</f>
        <v>#NAME?</v>
      </c>
      <c r="N3470" s="13" t="e">
        <f ca="1">IF(CalcTable[[#This Row],[Day of Year]]&lt;123,FCAP,AE3469)</f>
        <v>#NAME?</v>
      </c>
      <c r="O3470" s="17" t="e">
        <f ca="1">IF(IRR_DRIP,5,COUNTIF('IDET Wind Values'!C3454:G3454,"&lt;="&amp;IRR_MAXWIND))</f>
        <v>#NAME?</v>
      </c>
      <c r="P3470" s="13" t="e">
        <f ca="1">CalcTable[[#This Row],[ET_o]]*KL</f>
        <v>#NAME?</v>
      </c>
      <c r="Q3470" s="13" t="e">
        <f ca="1">IF(WILTPT&lt;=0,1,MAX(0,MIN(1,(CalcTable[[#This Row],[IWC]]-WILTPT)/(MAD-WILTPT))))</f>
        <v>#NAME?</v>
      </c>
      <c r="R3470" s="13" t="e">
        <f ca="1">CalcTable[[#This Row],[ETMult]]*CalcTable[[#This Row],[ETb]]</f>
        <v>#NAME?</v>
      </c>
      <c r="S3470" s="13" t="b">
        <f>INDEX(IRR_LIST,CalcTable[[#This Row],[Day of Week]]+1)</f>
        <v>0</v>
      </c>
      <c r="T3470" s="13">
        <f t="shared" ca="1" si="1074"/>
        <v>0</v>
      </c>
      <c r="U3470" s="13" t="b">
        <f ca="1">IF(CalcTable[[#This Row],[IrrPrecip]]&gt;=IC_MM,FALSE,TRUE)</f>
        <v>1</v>
      </c>
      <c r="V3470" s="13" t="b">
        <f t="shared" si="1075"/>
        <v>1</v>
      </c>
      <c r="W3470" s="13" t="e">
        <f ca="1">IF(AND(IRR_DRIP=FALSE,CalcTable[[#This Row],[IrrHours]]&lt;=0),FALSE,TRUE)</f>
        <v>#NAME?</v>
      </c>
      <c r="X3470" s="13" t="e">
        <f ca="1">AND(CalcTable[[#This Row],[IrrDay]],CalcTable[[#This Row],[IrrRain]],CalcTable[[#This Row],[IrrWarm]],CalcTable[[#This Row],[IrrWindy]])</f>
        <v>#NAME?</v>
      </c>
      <c r="Y3470" s="13" t="e">
        <f t="shared" ca="1" si="1076"/>
        <v>#NAME?</v>
      </c>
      <c r="Z3470" s="13" t="e">
        <f ca="1">CalcTable[[#This Row],[IrrHours]]/5</f>
        <v>#NAME?</v>
      </c>
      <c r="AA3470" s="13" t="e">
        <f ca="1">IF(CalcTable[[#This Row],[IrrFlag]]=FALSE,0,MAX(0,CalcTable[[#This Row],[VolRednWind]]*(FCAP*IRR_TARGET-CalcTable[[#This Row],[IWC]])))</f>
        <v>#NAME?</v>
      </c>
      <c r="AB3470" s="13" t="e">
        <f ca="1">CalcTable[[#This Row],[IWC]]+CalcTable[[#This Row],[Eff Precip]]+CalcTable[[#This Row],[IrrAmt]]-CalcTable[[#This Row],[AET]]</f>
        <v>#NAME?</v>
      </c>
      <c r="AC3470" s="13" t="e">
        <f ca="1">IF(CalcTable[[#This Row],[PWC]]&gt;FCAP,MIN(24*PERC,MIN(SAT,CalcTable[[#This Row],[PWC]])-FCAP),0)</f>
        <v>#NAME?</v>
      </c>
      <c r="AD3470" s="13" t="e">
        <f ca="1">IF(CalcTable[[#This Row],[PWC]]&gt;SAT,CalcTable[[#This Row],[PWC]]-SAT,0)</f>
        <v>#NAME?</v>
      </c>
      <c r="AE3470" s="13" t="e">
        <f ca="1">CalcTable[[#This Row],[PWC]]-CalcTable[[#This Row],[PercAmt]]-CalcTable[[#This Row],[Runoff]]</f>
        <v>#NAME?</v>
      </c>
      <c r="AF3470" s="13" t="e">
        <f ca="1">CalcTable[[#This Row],[IrrAmt]]/1000*CUR_IRR_AREA*10000/IRR_EFF</f>
        <v>#NAME?</v>
      </c>
      <c r="AG3470" s="147"/>
      <c r="AH3470" s="13"/>
      <c r="AI3470" s="50">
        <v>0</v>
      </c>
      <c r="AJ3470" s="50">
        <v>0</v>
      </c>
      <c r="AK3470" s="50">
        <v>2.3260252456344577</v>
      </c>
      <c r="AL3470" s="50">
        <v>0</v>
      </c>
      <c r="AM3470" s="50"/>
      <c r="AN3470" s="50"/>
      <c r="AO3470" s="50"/>
      <c r="AP3470" s="50"/>
      <c r="AQ3470" s="50"/>
      <c r="AR3470" s="50"/>
      <c r="AS3470" s="50"/>
      <c r="AT3470" s="50"/>
      <c r="AU3470" s="50"/>
      <c r="AV3470" s="50"/>
      <c r="AW3470" s="50"/>
      <c r="AX3470" s="50">
        <f t="shared" si="1087"/>
        <v>2.3260252456344577</v>
      </c>
      <c r="AY3470" s="50"/>
      <c r="AZ3470" s="50">
        <f t="shared" si="1077"/>
        <v>34.11503693597205</v>
      </c>
      <c r="BA3470" s="50">
        <f t="shared" si="1078"/>
        <v>52.526326710941085</v>
      </c>
      <c r="BB3470" s="50">
        <f t="shared" si="1079"/>
        <v>54.150852279320716</v>
      </c>
      <c r="BC3470" s="17">
        <f t="shared" si="1080"/>
        <v>19827</v>
      </c>
      <c r="BD3470" s="50">
        <f t="shared" si="1081"/>
        <v>2.3260252456344577</v>
      </c>
      <c r="BE3470" s="50">
        <f t="shared" si="1082"/>
        <v>34.11503693597205</v>
      </c>
      <c r="BF3470" s="50">
        <f t="shared" si="1088"/>
        <v>55.801340152811861</v>
      </c>
      <c r="BG3470" s="50"/>
      <c r="BH3470" s="17">
        <f t="shared" si="1083"/>
        <v>0</v>
      </c>
      <c r="BI3470" s="17">
        <f t="shared" si="1091"/>
        <v>3470</v>
      </c>
      <c r="BJ3470" s="17">
        <f t="shared" si="1089"/>
        <v>3470</v>
      </c>
      <c r="BK3470" s="150">
        <f t="shared" si="1090"/>
        <v>30156</v>
      </c>
      <c r="BL3470" s="50" t="e">
        <f t="shared" ca="1" si="1084"/>
        <v>#NAME?</v>
      </c>
      <c r="BM3470" s="50" t="e">
        <f t="shared" ca="1" si="1085"/>
        <v>#NAME?</v>
      </c>
      <c r="BN3470" s="50" t="e">
        <f t="shared" ca="1" si="1086"/>
        <v>#NAME?</v>
      </c>
    </row>
    <row r="3471" spans="1:66" x14ac:dyDescent="0.35">
      <c r="A3471" s="48">
        <v>30157</v>
      </c>
      <c r="B3471" s="17">
        <v>1982</v>
      </c>
      <c r="C3471" s="17">
        <v>7</v>
      </c>
      <c r="D3471" s="17">
        <v>206</v>
      </c>
      <c r="E3471" s="17">
        <v>25</v>
      </c>
      <c r="F3471" s="17">
        <v>1</v>
      </c>
      <c r="G3471" s="50">
        <v>9.9</v>
      </c>
      <c r="H3471" s="32">
        <v>3.6226130268329224</v>
      </c>
      <c r="I3471" s="50">
        <v>13.666666666666666</v>
      </c>
      <c r="J3471" s="13">
        <v>5.2</v>
      </c>
      <c r="K3471" s="13">
        <f t="shared" si="1072"/>
        <v>5.2</v>
      </c>
      <c r="L3471" s="13">
        <f t="shared" si="1073"/>
        <v>0.15000000000000013</v>
      </c>
      <c r="M3471" s="13" t="e">
        <f ca="1">CalcTable[[#This Row],[IWC]]-AE3470</f>
        <v>#NAME?</v>
      </c>
      <c r="N3471" s="13" t="e">
        <f ca="1">IF(CalcTable[[#This Row],[Day of Year]]&lt;123,FCAP,AE3470)</f>
        <v>#NAME?</v>
      </c>
      <c r="O3471" s="17" t="e">
        <f ca="1">IF(IRR_DRIP,5,COUNTIF('IDET Wind Values'!C3455:G3455,"&lt;="&amp;IRR_MAXWIND))</f>
        <v>#NAME?</v>
      </c>
      <c r="P3471" s="13" t="e">
        <f ca="1">CalcTable[[#This Row],[ET_o]]*KL</f>
        <v>#NAME?</v>
      </c>
      <c r="Q3471" s="13" t="e">
        <f ca="1">IF(WILTPT&lt;=0,1,MAX(0,MIN(1,(CalcTable[[#This Row],[IWC]]-WILTPT)/(MAD-WILTPT))))</f>
        <v>#NAME?</v>
      </c>
      <c r="R3471" s="13" t="e">
        <f ca="1">CalcTable[[#This Row],[ETMult]]*CalcTable[[#This Row],[ETb]]</f>
        <v>#NAME?</v>
      </c>
      <c r="S3471" s="13" t="b">
        <f>INDEX(IRR_LIST,CalcTable[[#This Row],[Day of Week]]+1)</f>
        <v>1</v>
      </c>
      <c r="T3471" s="13">
        <f t="shared" ca="1" si="1074"/>
        <v>2.6</v>
      </c>
      <c r="U3471" s="13" t="b">
        <f ca="1">IF(CalcTable[[#This Row],[IrrPrecip]]&gt;=IC_MM,FALSE,TRUE)</f>
        <v>1</v>
      </c>
      <c r="V3471" s="13" t="b">
        <f t="shared" si="1075"/>
        <v>1</v>
      </c>
      <c r="W3471" s="13" t="e">
        <f ca="1">IF(AND(IRR_DRIP=FALSE,CalcTable[[#This Row],[IrrHours]]&lt;=0),FALSE,TRUE)</f>
        <v>#NAME?</v>
      </c>
      <c r="X3471" s="13" t="e">
        <f ca="1">AND(CalcTable[[#This Row],[IrrDay]],CalcTable[[#This Row],[IrrRain]],CalcTable[[#This Row],[IrrWarm]],CalcTable[[#This Row],[IrrWindy]])</f>
        <v>#NAME?</v>
      </c>
      <c r="Y3471" s="13" t="e">
        <f t="shared" ca="1" si="1076"/>
        <v>#NAME?</v>
      </c>
      <c r="Z3471" s="13" t="e">
        <f ca="1">CalcTable[[#This Row],[IrrHours]]/5</f>
        <v>#NAME?</v>
      </c>
      <c r="AA3471" s="13" t="e">
        <f ca="1">IF(CalcTable[[#This Row],[IrrFlag]]=FALSE,0,MAX(0,CalcTable[[#This Row],[VolRednWind]]*(FCAP*IRR_TARGET-CalcTable[[#This Row],[IWC]])))</f>
        <v>#NAME?</v>
      </c>
      <c r="AB3471" s="13" t="e">
        <f ca="1">CalcTable[[#This Row],[IWC]]+CalcTable[[#This Row],[Eff Precip]]+CalcTable[[#This Row],[IrrAmt]]-CalcTable[[#This Row],[AET]]</f>
        <v>#NAME?</v>
      </c>
      <c r="AC3471" s="13" t="e">
        <f ca="1">IF(CalcTable[[#This Row],[PWC]]&gt;FCAP,MIN(24*PERC,MIN(SAT,CalcTable[[#This Row],[PWC]])-FCAP),0)</f>
        <v>#NAME?</v>
      </c>
      <c r="AD3471" s="13" t="e">
        <f ca="1">IF(CalcTable[[#This Row],[PWC]]&gt;SAT,CalcTable[[#This Row],[PWC]]-SAT,0)</f>
        <v>#NAME?</v>
      </c>
      <c r="AE3471" s="13" t="e">
        <f ca="1">CalcTable[[#This Row],[PWC]]-CalcTable[[#This Row],[PercAmt]]-CalcTable[[#This Row],[Runoff]]</f>
        <v>#NAME?</v>
      </c>
      <c r="AF3471" s="13" t="e">
        <f ca="1">CalcTable[[#This Row],[IrrAmt]]/1000*CUR_IRR_AREA*10000/IRR_EFF</f>
        <v>#NAME?</v>
      </c>
      <c r="AG3471" s="147"/>
      <c r="AH3471" s="13"/>
      <c r="AI3471" s="50">
        <v>11.002249036167953</v>
      </c>
      <c r="AJ3471" s="50">
        <v>14.120704116838027</v>
      </c>
      <c r="AK3471" s="50">
        <v>0</v>
      </c>
      <c r="AL3471" s="50">
        <v>0</v>
      </c>
      <c r="AM3471" s="50"/>
      <c r="AN3471" s="50"/>
      <c r="AO3471" s="50"/>
      <c r="AP3471" s="50"/>
      <c r="AQ3471" s="50"/>
      <c r="AR3471" s="50"/>
      <c r="AS3471" s="50"/>
      <c r="AT3471" s="50"/>
      <c r="AU3471" s="50"/>
      <c r="AV3471" s="50"/>
      <c r="AW3471" s="50"/>
      <c r="AX3471" s="50">
        <f t="shared" si="1087"/>
        <v>25.12295315300598</v>
      </c>
      <c r="AY3471" s="50"/>
      <c r="AZ3471" s="50">
        <f t="shared" si="1077"/>
        <v>575.5736399577122</v>
      </c>
      <c r="BA3471" s="50">
        <f t="shared" si="1078"/>
        <v>931.71797174008236</v>
      </c>
      <c r="BB3471" s="50">
        <f t="shared" si="1079"/>
        <v>964.18371675346032</v>
      </c>
      <c r="BC3471" s="17">
        <f t="shared" si="1080"/>
        <v>19827</v>
      </c>
      <c r="BD3471" s="50">
        <f t="shared" si="1081"/>
        <v>25.12295315300598</v>
      </c>
      <c r="BE3471" s="50">
        <f t="shared" si="1082"/>
        <v>575.5736399577122</v>
      </c>
      <c r="BF3471" s="50">
        <f t="shared" si="1088"/>
        <v>941.4552452794295</v>
      </c>
      <c r="BG3471" s="50"/>
      <c r="BH3471" s="17">
        <f t="shared" si="1083"/>
        <v>0</v>
      </c>
      <c r="BI3471" s="17">
        <f t="shared" si="1091"/>
        <v>3471</v>
      </c>
      <c r="BJ3471" s="17">
        <f t="shared" si="1089"/>
        <v>3471</v>
      </c>
      <c r="BK3471" s="150">
        <f t="shared" si="1090"/>
        <v>30157</v>
      </c>
      <c r="BL3471" s="50" t="e">
        <f t="shared" ca="1" si="1084"/>
        <v>#NAME?</v>
      </c>
      <c r="BM3471" s="50" t="e">
        <f t="shared" ca="1" si="1085"/>
        <v>#NAME?</v>
      </c>
      <c r="BN3471" s="50" t="e">
        <f t="shared" ca="1" si="1086"/>
        <v>#NAME?</v>
      </c>
    </row>
    <row r="3472" spans="1:66" x14ac:dyDescent="0.35">
      <c r="A3472" s="48">
        <v>30158</v>
      </c>
      <c r="B3472" s="17">
        <v>1982</v>
      </c>
      <c r="C3472" s="17">
        <v>7</v>
      </c>
      <c r="D3472" s="17">
        <v>207</v>
      </c>
      <c r="E3472" s="17">
        <v>26</v>
      </c>
      <c r="F3472" s="17">
        <v>2</v>
      </c>
      <c r="G3472" s="50">
        <v>8.1999999999999993</v>
      </c>
      <c r="H3472" s="32">
        <v>4.0086960484491501</v>
      </c>
      <c r="I3472" s="50">
        <v>5.5</v>
      </c>
      <c r="J3472" s="13">
        <v>0</v>
      </c>
      <c r="K3472" s="13">
        <f t="shared" si="1072"/>
        <v>0</v>
      </c>
      <c r="L3472" s="13">
        <f t="shared" si="1073"/>
        <v>0</v>
      </c>
      <c r="M3472" s="13" t="e">
        <f ca="1">CalcTable[[#This Row],[IWC]]-AE3471</f>
        <v>#NAME?</v>
      </c>
      <c r="N3472" s="13" t="e">
        <f ca="1">IF(CalcTable[[#This Row],[Day of Year]]&lt;123,FCAP,AE3471)</f>
        <v>#NAME?</v>
      </c>
      <c r="O3472" s="17" t="e">
        <f ca="1">IF(IRR_DRIP,5,COUNTIF('IDET Wind Values'!C3456:G3456,"&lt;="&amp;IRR_MAXWIND))</f>
        <v>#NAME?</v>
      </c>
      <c r="P3472" s="13" t="e">
        <f ca="1">CalcTable[[#This Row],[ET_o]]*KL</f>
        <v>#NAME?</v>
      </c>
      <c r="Q3472" s="13" t="e">
        <f ca="1">IF(WILTPT&lt;=0,1,MAX(0,MIN(1,(CalcTable[[#This Row],[IWC]]-WILTPT)/(MAD-WILTPT))))</f>
        <v>#NAME?</v>
      </c>
      <c r="R3472" s="13" t="e">
        <f ca="1">CalcTable[[#This Row],[ETMult]]*CalcTable[[#This Row],[ETb]]</f>
        <v>#NAME?</v>
      </c>
      <c r="S3472" s="13" t="b">
        <f>INDEX(IRR_LIST,CalcTable[[#This Row],[Day of Week]]+1)</f>
        <v>0</v>
      </c>
      <c r="T3472" s="13">
        <f t="shared" ca="1" si="1074"/>
        <v>7.8000000000000007</v>
      </c>
      <c r="U3472" s="13" t="b">
        <f ca="1">IF(CalcTable[[#This Row],[IrrPrecip]]&gt;=IC_MM,FALSE,TRUE)</f>
        <v>1</v>
      </c>
      <c r="V3472" s="13" t="b">
        <f t="shared" si="1075"/>
        <v>1</v>
      </c>
      <c r="W3472" s="13" t="e">
        <f ca="1">IF(AND(IRR_DRIP=FALSE,CalcTable[[#This Row],[IrrHours]]&lt;=0),FALSE,TRUE)</f>
        <v>#NAME?</v>
      </c>
      <c r="X3472" s="13" t="e">
        <f ca="1">AND(CalcTable[[#This Row],[IrrDay]],CalcTable[[#This Row],[IrrRain]],CalcTable[[#This Row],[IrrWarm]],CalcTable[[#This Row],[IrrWindy]])</f>
        <v>#NAME?</v>
      </c>
      <c r="Y3472" s="13" t="e">
        <f t="shared" ca="1" si="1076"/>
        <v>#NAME?</v>
      </c>
      <c r="Z3472" s="13" t="e">
        <f ca="1">CalcTable[[#This Row],[IrrHours]]/5</f>
        <v>#NAME?</v>
      </c>
      <c r="AA3472" s="13" t="e">
        <f ca="1">IF(CalcTable[[#This Row],[IrrFlag]]=FALSE,0,MAX(0,CalcTable[[#This Row],[VolRednWind]]*(FCAP*IRR_TARGET-CalcTable[[#This Row],[IWC]])))</f>
        <v>#NAME?</v>
      </c>
      <c r="AB3472" s="13" t="e">
        <f ca="1">CalcTable[[#This Row],[IWC]]+CalcTable[[#This Row],[Eff Precip]]+CalcTable[[#This Row],[IrrAmt]]-CalcTable[[#This Row],[AET]]</f>
        <v>#NAME?</v>
      </c>
      <c r="AC3472" s="13" t="e">
        <f ca="1">IF(CalcTable[[#This Row],[PWC]]&gt;FCAP,MIN(24*PERC,MIN(SAT,CalcTable[[#This Row],[PWC]])-FCAP),0)</f>
        <v>#NAME?</v>
      </c>
      <c r="AD3472" s="13" t="e">
        <f ca="1">IF(CalcTable[[#This Row],[PWC]]&gt;SAT,CalcTable[[#This Row],[PWC]]-SAT,0)</f>
        <v>#NAME?</v>
      </c>
      <c r="AE3472" s="13" t="e">
        <f ca="1">CalcTable[[#This Row],[PWC]]-CalcTable[[#This Row],[PercAmt]]-CalcTable[[#This Row],[Runoff]]</f>
        <v>#NAME?</v>
      </c>
      <c r="AF3472" s="13" t="e">
        <f ca="1">CalcTable[[#This Row],[IrrAmt]]/1000*CUR_IRR_AREA*10000/IRR_EFF</f>
        <v>#NAME?</v>
      </c>
      <c r="AG3472" s="147"/>
      <c r="AH3472" s="13"/>
      <c r="AI3472" s="50">
        <v>0</v>
      </c>
      <c r="AJ3472" s="50">
        <v>0</v>
      </c>
      <c r="AK3472" s="50">
        <v>10.328394695774186</v>
      </c>
      <c r="AL3472" s="50">
        <v>6.736997134344918</v>
      </c>
      <c r="AM3472" s="50"/>
      <c r="AN3472" s="50"/>
      <c r="AO3472" s="50"/>
      <c r="AP3472" s="50"/>
      <c r="AQ3472" s="50"/>
      <c r="AR3472" s="50"/>
      <c r="AS3472" s="50"/>
      <c r="AT3472" s="50"/>
      <c r="AU3472" s="50"/>
      <c r="AV3472" s="50"/>
      <c r="AW3472" s="50"/>
      <c r="AX3472" s="50">
        <f t="shared" si="1087"/>
        <v>17.065391830119104</v>
      </c>
      <c r="AY3472" s="50"/>
      <c r="AZ3472" s="50">
        <f t="shared" si="1077"/>
        <v>349.10170481213902</v>
      </c>
      <c r="BA3472" s="50">
        <f t="shared" si="1078"/>
        <v>537.50579947265851</v>
      </c>
      <c r="BB3472" s="50">
        <f t="shared" si="1079"/>
        <v>554.12969017799855</v>
      </c>
      <c r="BC3472" s="17">
        <f t="shared" si="1080"/>
        <v>19827</v>
      </c>
      <c r="BD3472" s="50">
        <f t="shared" si="1081"/>
        <v>17.065391830119104</v>
      </c>
      <c r="BE3472" s="50">
        <f t="shared" si="1082"/>
        <v>349.10170481213902</v>
      </c>
      <c r="BF3472" s="50">
        <f t="shared" si="1088"/>
        <v>571.01925507833619</v>
      </c>
      <c r="BG3472" s="50"/>
      <c r="BH3472" s="17">
        <f t="shared" si="1083"/>
        <v>0</v>
      </c>
      <c r="BI3472" s="17">
        <f t="shared" si="1091"/>
        <v>3472</v>
      </c>
      <c r="BJ3472" s="17">
        <f t="shared" si="1089"/>
        <v>3472</v>
      </c>
      <c r="BK3472" s="150">
        <f t="shared" si="1090"/>
        <v>30158</v>
      </c>
      <c r="BL3472" s="50" t="e">
        <f t="shared" ca="1" si="1084"/>
        <v>#NAME?</v>
      </c>
      <c r="BM3472" s="50" t="e">
        <f t="shared" ca="1" si="1085"/>
        <v>#NAME?</v>
      </c>
      <c r="BN3472" s="50" t="e">
        <f t="shared" ca="1" si="1086"/>
        <v>#NAME?</v>
      </c>
    </row>
    <row r="3473" spans="1:66" x14ac:dyDescent="0.35">
      <c r="A3473" s="48">
        <v>30159</v>
      </c>
      <c r="B3473" s="17">
        <v>1982</v>
      </c>
      <c r="C3473" s="17">
        <v>7</v>
      </c>
      <c r="D3473" s="17">
        <v>208</v>
      </c>
      <c r="E3473" s="17">
        <v>27</v>
      </c>
      <c r="F3473" s="17">
        <v>3</v>
      </c>
      <c r="G3473" s="50">
        <v>11.8</v>
      </c>
      <c r="H3473" s="32">
        <v>4.631816118316153</v>
      </c>
      <c r="I3473" s="50">
        <v>2.8333333333333335</v>
      </c>
      <c r="J3473" s="13">
        <v>0</v>
      </c>
      <c r="K3473" s="13">
        <f t="shared" si="1072"/>
        <v>0</v>
      </c>
      <c r="L3473" s="13">
        <f t="shared" si="1073"/>
        <v>0</v>
      </c>
      <c r="M3473" s="13" t="e">
        <f ca="1">CalcTable[[#This Row],[IWC]]-AE3472</f>
        <v>#NAME?</v>
      </c>
      <c r="N3473" s="13" t="e">
        <f ca="1">IF(CalcTable[[#This Row],[Day of Year]]&lt;123,FCAP,AE3472)</f>
        <v>#NAME?</v>
      </c>
      <c r="O3473" s="17" t="e">
        <f ca="1">IF(IRR_DRIP,5,COUNTIF('IDET Wind Values'!C3457:G3457,"&lt;="&amp;IRR_MAXWIND))</f>
        <v>#NAME?</v>
      </c>
      <c r="P3473" s="13" t="e">
        <f ca="1">CalcTable[[#This Row],[ET_o]]*KL</f>
        <v>#NAME?</v>
      </c>
      <c r="Q3473" s="13" t="e">
        <f ca="1">IF(WILTPT&lt;=0,1,MAX(0,MIN(1,(CalcTable[[#This Row],[IWC]]-WILTPT)/(MAD-WILTPT))))</f>
        <v>#NAME?</v>
      </c>
      <c r="R3473" s="13" t="e">
        <f ca="1">CalcTable[[#This Row],[ETMult]]*CalcTable[[#This Row],[ETb]]</f>
        <v>#NAME?</v>
      </c>
      <c r="S3473" s="13" t="b">
        <f>INDEX(IRR_LIST,CalcTable[[#This Row],[Day of Week]]+1)</f>
        <v>1</v>
      </c>
      <c r="T3473" s="13">
        <f t="shared" ca="1" si="1074"/>
        <v>5.2</v>
      </c>
      <c r="U3473" s="13" t="b">
        <f ca="1">IF(CalcTable[[#This Row],[IrrPrecip]]&gt;=IC_MM,FALSE,TRUE)</f>
        <v>1</v>
      </c>
      <c r="V3473" s="13" t="b">
        <f t="shared" si="1075"/>
        <v>1</v>
      </c>
      <c r="W3473" s="13" t="e">
        <f ca="1">IF(AND(IRR_DRIP=FALSE,CalcTable[[#This Row],[IrrHours]]&lt;=0),FALSE,TRUE)</f>
        <v>#NAME?</v>
      </c>
      <c r="X3473" s="13" t="e">
        <f ca="1">AND(CalcTable[[#This Row],[IrrDay]],CalcTable[[#This Row],[IrrRain]],CalcTable[[#This Row],[IrrWarm]],CalcTable[[#This Row],[IrrWindy]])</f>
        <v>#NAME?</v>
      </c>
      <c r="Y3473" s="13" t="e">
        <f t="shared" ca="1" si="1076"/>
        <v>#NAME?</v>
      </c>
      <c r="Z3473" s="13" t="e">
        <f ca="1">CalcTable[[#This Row],[IrrHours]]/5</f>
        <v>#NAME?</v>
      </c>
      <c r="AA3473" s="13" t="e">
        <f ca="1">IF(CalcTable[[#This Row],[IrrFlag]]=FALSE,0,MAX(0,CalcTable[[#This Row],[VolRednWind]]*(FCAP*IRR_TARGET-CalcTable[[#This Row],[IWC]])))</f>
        <v>#NAME?</v>
      </c>
      <c r="AB3473" s="13" t="e">
        <f ca="1">CalcTable[[#This Row],[IWC]]+CalcTable[[#This Row],[Eff Precip]]+CalcTable[[#This Row],[IrrAmt]]-CalcTable[[#This Row],[AET]]</f>
        <v>#NAME?</v>
      </c>
      <c r="AC3473" s="13" t="e">
        <f ca="1">IF(CalcTable[[#This Row],[PWC]]&gt;FCAP,MIN(24*PERC,MIN(SAT,CalcTable[[#This Row],[PWC]])-FCAP),0)</f>
        <v>#NAME?</v>
      </c>
      <c r="AD3473" s="13" t="e">
        <f ca="1">IF(CalcTable[[#This Row],[PWC]]&gt;SAT,CalcTable[[#This Row],[PWC]]-SAT,0)</f>
        <v>#NAME?</v>
      </c>
      <c r="AE3473" s="13" t="e">
        <f ca="1">CalcTable[[#This Row],[PWC]]-CalcTable[[#This Row],[PercAmt]]-CalcTable[[#This Row],[Runoff]]</f>
        <v>#NAME?</v>
      </c>
      <c r="AF3473" s="13" t="e">
        <f ca="1">CalcTable[[#This Row],[IrrAmt]]/1000*CUR_IRR_AREA*10000/IRR_EFF</f>
        <v>#NAME?</v>
      </c>
      <c r="AG3473" s="147"/>
      <c r="AH3473" s="13"/>
      <c r="AI3473" s="50">
        <v>6.2140872339144053</v>
      </c>
      <c r="AJ3473" s="50">
        <v>9.6220872339144137</v>
      </c>
      <c r="AK3473" s="50">
        <v>0</v>
      </c>
      <c r="AL3473" s="50">
        <v>0</v>
      </c>
      <c r="AM3473" s="50"/>
      <c r="AN3473" s="50"/>
      <c r="AO3473" s="50"/>
      <c r="AP3473" s="50"/>
      <c r="AQ3473" s="50"/>
      <c r="AR3473" s="50"/>
      <c r="AS3473" s="50"/>
      <c r="AT3473" s="50"/>
      <c r="AU3473" s="50"/>
      <c r="AV3473" s="50"/>
      <c r="AW3473" s="50"/>
      <c r="AX3473" s="50">
        <f t="shared" si="1087"/>
        <v>15.836174467828819</v>
      </c>
      <c r="AY3473" s="50"/>
      <c r="AZ3473" s="50">
        <f t="shared" si="1077"/>
        <v>373.38783829223411</v>
      </c>
      <c r="BA3473" s="50">
        <f t="shared" si="1078"/>
        <v>605.91498703790148</v>
      </c>
      <c r="BB3473" s="50">
        <f t="shared" si="1079"/>
        <v>627.1416104998616</v>
      </c>
      <c r="BC3473" s="17">
        <f t="shared" si="1080"/>
        <v>19827</v>
      </c>
      <c r="BD3473" s="50">
        <f t="shared" si="1081"/>
        <v>15.836174467828819</v>
      </c>
      <c r="BE3473" s="50">
        <f t="shared" si="1082"/>
        <v>373.38783829223411</v>
      </c>
      <c r="BF3473" s="50">
        <f t="shared" si="1088"/>
        <v>610.74363813742093</v>
      </c>
      <c r="BG3473" s="50"/>
      <c r="BH3473" s="17">
        <f t="shared" si="1083"/>
        <v>0</v>
      </c>
      <c r="BI3473" s="17">
        <f t="shared" si="1091"/>
        <v>3473</v>
      </c>
      <c r="BJ3473" s="17">
        <f t="shared" si="1089"/>
        <v>3473</v>
      </c>
      <c r="BK3473" s="150">
        <f t="shared" si="1090"/>
        <v>30159</v>
      </c>
      <c r="BL3473" s="50" t="e">
        <f t="shared" ca="1" si="1084"/>
        <v>#NAME?</v>
      </c>
      <c r="BM3473" s="50" t="e">
        <f t="shared" ca="1" si="1085"/>
        <v>#NAME?</v>
      </c>
      <c r="BN3473" s="50" t="e">
        <f t="shared" ca="1" si="1086"/>
        <v>#NAME?</v>
      </c>
    </row>
    <row r="3474" spans="1:66" x14ac:dyDescent="0.35">
      <c r="A3474" s="48">
        <v>30160</v>
      </c>
      <c r="B3474" s="17">
        <v>1982</v>
      </c>
      <c r="C3474" s="17">
        <v>7</v>
      </c>
      <c r="D3474" s="17">
        <v>209</v>
      </c>
      <c r="E3474" s="17">
        <v>28</v>
      </c>
      <c r="F3474" s="17">
        <v>4</v>
      </c>
      <c r="G3474" s="50">
        <v>14.5</v>
      </c>
      <c r="H3474" s="32">
        <v>4.1489724512283939</v>
      </c>
      <c r="I3474" s="50">
        <v>0</v>
      </c>
      <c r="J3474" s="13">
        <v>0.2</v>
      </c>
      <c r="K3474" s="13">
        <f t="shared" si="1072"/>
        <v>0.2</v>
      </c>
      <c r="L3474" s="13">
        <f t="shared" si="1073"/>
        <v>0</v>
      </c>
      <c r="M3474" s="13" t="e">
        <f ca="1">CalcTable[[#This Row],[IWC]]-AE3473</f>
        <v>#NAME?</v>
      </c>
      <c r="N3474" s="13" t="e">
        <f ca="1">IF(CalcTable[[#This Row],[Day of Year]]&lt;123,FCAP,AE3473)</f>
        <v>#NAME?</v>
      </c>
      <c r="O3474" s="17" t="e">
        <f ca="1">IF(IRR_DRIP,5,COUNTIF('IDET Wind Values'!C3458:G3458,"&lt;="&amp;IRR_MAXWIND))</f>
        <v>#NAME?</v>
      </c>
      <c r="P3474" s="13" t="e">
        <f ca="1">CalcTable[[#This Row],[ET_o]]*KL</f>
        <v>#NAME?</v>
      </c>
      <c r="Q3474" s="13" t="e">
        <f ca="1">IF(WILTPT&lt;=0,1,MAX(0,MIN(1,(CalcTable[[#This Row],[IWC]]-WILTPT)/(MAD-WILTPT))))</f>
        <v>#NAME?</v>
      </c>
      <c r="R3474" s="13" t="e">
        <f ca="1">CalcTable[[#This Row],[ETMult]]*CalcTable[[#This Row],[ETb]]</f>
        <v>#NAME?</v>
      </c>
      <c r="S3474" s="13" t="b">
        <f>INDEX(IRR_LIST,CalcTable[[#This Row],[Day of Week]]+1)</f>
        <v>0</v>
      </c>
      <c r="T3474" s="13">
        <f t="shared" ca="1" si="1074"/>
        <v>0</v>
      </c>
      <c r="U3474" s="13" t="b">
        <f ca="1">IF(CalcTable[[#This Row],[IrrPrecip]]&gt;=IC_MM,FALSE,TRUE)</f>
        <v>1</v>
      </c>
      <c r="V3474" s="13" t="b">
        <f t="shared" si="1075"/>
        <v>1</v>
      </c>
      <c r="W3474" s="13" t="e">
        <f ca="1">IF(AND(IRR_DRIP=FALSE,CalcTable[[#This Row],[IrrHours]]&lt;=0),FALSE,TRUE)</f>
        <v>#NAME?</v>
      </c>
      <c r="X3474" s="13" t="e">
        <f ca="1">AND(CalcTable[[#This Row],[IrrDay]],CalcTable[[#This Row],[IrrRain]],CalcTable[[#This Row],[IrrWarm]],CalcTable[[#This Row],[IrrWindy]])</f>
        <v>#NAME?</v>
      </c>
      <c r="Y3474" s="13" t="e">
        <f t="shared" ca="1" si="1076"/>
        <v>#NAME?</v>
      </c>
      <c r="Z3474" s="13" t="e">
        <f ca="1">CalcTable[[#This Row],[IrrHours]]/5</f>
        <v>#NAME?</v>
      </c>
      <c r="AA3474" s="13" t="e">
        <f ca="1">IF(CalcTable[[#This Row],[IrrFlag]]=FALSE,0,MAX(0,CalcTable[[#This Row],[VolRednWind]]*(FCAP*IRR_TARGET-CalcTable[[#This Row],[IWC]])))</f>
        <v>#NAME?</v>
      </c>
      <c r="AB3474" s="13" t="e">
        <f ca="1">CalcTable[[#This Row],[IWC]]+CalcTable[[#This Row],[Eff Precip]]+CalcTable[[#This Row],[IrrAmt]]-CalcTable[[#This Row],[AET]]</f>
        <v>#NAME?</v>
      </c>
      <c r="AC3474" s="13" t="e">
        <f ca="1">IF(CalcTable[[#This Row],[PWC]]&gt;FCAP,MIN(24*PERC,MIN(SAT,CalcTable[[#This Row],[PWC]])-FCAP),0)</f>
        <v>#NAME?</v>
      </c>
      <c r="AD3474" s="13" t="e">
        <f ca="1">IF(CalcTable[[#This Row],[PWC]]&gt;SAT,CalcTable[[#This Row],[PWC]]-SAT,0)</f>
        <v>#NAME?</v>
      </c>
      <c r="AE3474" s="13" t="e">
        <f ca="1">CalcTable[[#This Row],[PWC]]-CalcTable[[#This Row],[PercAmt]]-CalcTable[[#This Row],[Runoff]]</f>
        <v>#NAME?</v>
      </c>
      <c r="AF3474" s="13" t="e">
        <f ca="1">CalcTable[[#This Row],[IrrAmt]]/1000*CUR_IRR_AREA*10000/IRR_EFF</f>
        <v>#NAME?</v>
      </c>
      <c r="AG3474" s="147"/>
      <c r="AH3474" s="13"/>
      <c r="AI3474" s="50">
        <v>0</v>
      </c>
      <c r="AJ3474" s="50">
        <v>0</v>
      </c>
      <c r="AK3474" s="50">
        <v>5.4754988650738881</v>
      </c>
      <c r="AL3474" s="50">
        <v>4.8274988650738848</v>
      </c>
      <c r="AM3474" s="50"/>
      <c r="AN3474" s="50"/>
      <c r="AO3474" s="50"/>
      <c r="AP3474" s="50"/>
      <c r="AQ3474" s="50"/>
      <c r="AR3474" s="50"/>
      <c r="AS3474" s="50"/>
      <c r="AT3474" s="50"/>
      <c r="AU3474" s="50"/>
      <c r="AV3474" s="50"/>
      <c r="AW3474" s="50"/>
      <c r="AX3474" s="50">
        <f t="shared" si="1087"/>
        <v>10.302997730147773</v>
      </c>
      <c r="AY3474" s="50"/>
      <c r="AZ3474" s="50">
        <f t="shared" si="1077"/>
        <v>221.91395006325098</v>
      </c>
      <c r="BA3474" s="50">
        <f t="shared" si="1078"/>
        <v>341.67703422437057</v>
      </c>
      <c r="BB3474" s="50">
        <f t="shared" si="1079"/>
        <v>352.24436517976346</v>
      </c>
      <c r="BC3474" s="17">
        <f t="shared" si="1080"/>
        <v>19827</v>
      </c>
      <c r="BD3474" s="50">
        <f t="shared" si="1081"/>
        <v>10.302997730147773</v>
      </c>
      <c r="BE3474" s="50">
        <f t="shared" si="1082"/>
        <v>221.91395006325098</v>
      </c>
      <c r="BF3474" s="50">
        <f t="shared" si="1088"/>
        <v>362.98057760788811</v>
      </c>
      <c r="BG3474" s="50"/>
      <c r="BH3474" s="17">
        <f t="shared" si="1083"/>
        <v>0</v>
      </c>
      <c r="BI3474" s="17">
        <f t="shared" si="1091"/>
        <v>3474</v>
      </c>
      <c r="BJ3474" s="17">
        <f t="shared" si="1089"/>
        <v>3474</v>
      </c>
      <c r="BK3474" s="150">
        <f t="shared" si="1090"/>
        <v>30160</v>
      </c>
      <c r="BL3474" s="50" t="e">
        <f t="shared" ca="1" si="1084"/>
        <v>#NAME?</v>
      </c>
      <c r="BM3474" s="50" t="e">
        <f t="shared" ca="1" si="1085"/>
        <v>#NAME?</v>
      </c>
      <c r="BN3474" s="50" t="e">
        <f t="shared" ca="1" si="1086"/>
        <v>#NAME?</v>
      </c>
    </row>
    <row r="3475" spans="1:66" x14ac:dyDescent="0.35">
      <c r="A3475" s="48">
        <v>30161</v>
      </c>
      <c r="B3475" s="17">
        <v>1982</v>
      </c>
      <c r="C3475" s="17">
        <v>7</v>
      </c>
      <c r="D3475" s="17">
        <v>210</v>
      </c>
      <c r="E3475" s="17">
        <v>29</v>
      </c>
      <c r="F3475" s="17">
        <v>5</v>
      </c>
      <c r="G3475" s="50">
        <v>12.3</v>
      </c>
      <c r="H3475" s="32">
        <v>5.0245250361815375</v>
      </c>
      <c r="I3475" s="50">
        <v>1.8333333333333333</v>
      </c>
      <c r="J3475" s="13">
        <v>0</v>
      </c>
      <c r="K3475" s="13">
        <f t="shared" si="1072"/>
        <v>0</v>
      </c>
      <c r="L3475" s="13">
        <f t="shared" si="1073"/>
        <v>0</v>
      </c>
      <c r="M3475" s="13" t="e">
        <f ca="1">CalcTable[[#This Row],[IWC]]-AE3474</f>
        <v>#NAME?</v>
      </c>
      <c r="N3475" s="13" t="e">
        <f ca="1">IF(CalcTable[[#This Row],[Day of Year]]&lt;123,FCAP,AE3474)</f>
        <v>#NAME?</v>
      </c>
      <c r="O3475" s="17" t="e">
        <f ca="1">IF(IRR_DRIP,5,COUNTIF('IDET Wind Values'!C3459:G3459,"&lt;="&amp;IRR_MAXWIND))</f>
        <v>#NAME?</v>
      </c>
      <c r="P3475" s="13" t="e">
        <f ca="1">CalcTable[[#This Row],[ET_o]]*KL</f>
        <v>#NAME?</v>
      </c>
      <c r="Q3475" s="13" t="e">
        <f ca="1">IF(WILTPT&lt;=0,1,MAX(0,MIN(1,(CalcTable[[#This Row],[IWC]]-WILTPT)/(MAD-WILTPT))))</f>
        <v>#NAME?</v>
      </c>
      <c r="R3475" s="13" t="e">
        <f ca="1">CalcTable[[#This Row],[ETMult]]*CalcTable[[#This Row],[ETb]]</f>
        <v>#NAME?</v>
      </c>
      <c r="S3475" s="13" t="b">
        <f>INDEX(IRR_LIST,CalcTable[[#This Row],[Day of Week]]+1)</f>
        <v>1</v>
      </c>
      <c r="T3475" s="13">
        <f t="shared" ca="1" si="1074"/>
        <v>0.2</v>
      </c>
      <c r="U3475" s="13" t="b">
        <f ca="1">IF(CalcTable[[#This Row],[IrrPrecip]]&gt;=IC_MM,FALSE,TRUE)</f>
        <v>1</v>
      </c>
      <c r="V3475" s="13" t="b">
        <f t="shared" si="1075"/>
        <v>1</v>
      </c>
      <c r="W3475" s="13" t="e">
        <f ca="1">IF(AND(IRR_DRIP=FALSE,CalcTable[[#This Row],[IrrHours]]&lt;=0),FALSE,TRUE)</f>
        <v>#NAME?</v>
      </c>
      <c r="X3475" s="13" t="e">
        <f ca="1">AND(CalcTable[[#This Row],[IrrDay]],CalcTable[[#This Row],[IrrRain]],CalcTable[[#This Row],[IrrWarm]],CalcTable[[#This Row],[IrrWindy]])</f>
        <v>#NAME?</v>
      </c>
      <c r="Y3475" s="13" t="e">
        <f t="shared" ca="1" si="1076"/>
        <v>#NAME?</v>
      </c>
      <c r="Z3475" s="13" t="e">
        <f ca="1">CalcTable[[#This Row],[IrrHours]]/5</f>
        <v>#NAME?</v>
      </c>
      <c r="AA3475" s="13" t="e">
        <f ca="1">IF(CalcTable[[#This Row],[IrrFlag]]=FALSE,0,MAX(0,CalcTable[[#This Row],[VolRednWind]]*(FCAP*IRR_TARGET-CalcTable[[#This Row],[IWC]])))</f>
        <v>#NAME?</v>
      </c>
      <c r="AB3475" s="13" t="e">
        <f ca="1">CalcTable[[#This Row],[IWC]]+CalcTable[[#This Row],[Eff Precip]]+CalcTable[[#This Row],[IrrAmt]]-CalcTable[[#This Row],[AET]]</f>
        <v>#NAME?</v>
      </c>
      <c r="AC3475" s="13" t="e">
        <f ca="1">IF(CalcTable[[#This Row],[PWC]]&gt;FCAP,MIN(24*PERC,MIN(SAT,CalcTable[[#This Row],[PWC]])-FCAP),0)</f>
        <v>#NAME?</v>
      </c>
      <c r="AD3475" s="13" t="e">
        <f ca="1">IF(CalcTable[[#This Row],[PWC]]&gt;SAT,CalcTable[[#This Row],[PWC]]-SAT,0)</f>
        <v>#NAME?</v>
      </c>
      <c r="AE3475" s="13" t="e">
        <f ca="1">CalcTable[[#This Row],[PWC]]-CalcTable[[#This Row],[PercAmt]]-CalcTable[[#This Row],[Runoff]]</f>
        <v>#NAME?</v>
      </c>
      <c r="AF3475" s="13" t="e">
        <f ca="1">CalcTable[[#This Row],[IrrAmt]]/1000*CUR_IRR_AREA*10000/IRR_EFF</f>
        <v>#NAME?</v>
      </c>
      <c r="AG3475" s="147"/>
      <c r="AH3475" s="13"/>
      <c r="AI3475" s="50">
        <v>2.5249122863439513</v>
      </c>
      <c r="AJ3475" s="50">
        <v>3.888112286343949</v>
      </c>
      <c r="AK3475" s="50">
        <v>0</v>
      </c>
      <c r="AL3475" s="50">
        <v>0</v>
      </c>
      <c r="AM3475" s="50"/>
      <c r="AN3475" s="50"/>
      <c r="AO3475" s="50"/>
      <c r="AP3475" s="50"/>
      <c r="AQ3475" s="50"/>
      <c r="AR3475" s="50"/>
      <c r="AS3475" s="50"/>
      <c r="AT3475" s="50"/>
      <c r="AU3475" s="50"/>
      <c r="AV3475" s="50"/>
      <c r="AW3475" s="50"/>
      <c r="AX3475" s="50">
        <f t="shared" si="1087"/>
        <v>6.4130245726879007</v>
      </c>
      <c r="AY3475" s="50"/>
      <c r="AZ3475" s="50">
        <f t="shared" si="1077"/>
        <v>151.08334059913381</v>
      </c>
      <c r="BA3475" s="50">
        <f t="shared" si="1078"/>
        <v>245.15349075879823</v>
      </c>
      <c r="BB3475" s="50">
        <f t="shared" si="1079"/>
        <v>253.7405032382778</v>
      </c>
      <c r="BC3475" s="17">
        <f t="shared" si="1080"/>
        <v>19827</v>
      </c>
      <c r="BD3475" s="50">
        <f t="shared" si="1081"/>
        <v>6.4130245726879007</v>
      </c>
      <c r="BE3475" s="50">
        <f t="shared" si="1082"/>
        <v>151.08334059913381</v>
      </c>
      <c r="BF3475" s="50">
        <f t="shared" si="1088"/>
        <v>247.12424893510314</v>
      </c>
      <c r="BG3475" s="50"/>
      <c r="BH3475" s="17">
        <f t="shared" si="1083"/>
        <v>0</v>
      </c>
      <c r="BI3475" s="17">
        <f t="shared" si="1091"/>
        <v>3475</v>
      </c>
      <c r="BJ3475" s="17">
        <f t="shared" si="1089"/>
        <v>3475</v>
      </c>
      <c r="BK3475" s="150">
        <f t="shared" si="1090"/>
        <v>30161</v>
      </c>
      <c r="BL3475" s="50" t="e">
        <f t="shared" ca="1" si="1084"/>
        <v>#NAME?</v>
      </c>
      <c r="BM3475" s="50" t="e">
        <f t="shared" ca="1" si="1085"/>
        <v>#NAME?</v>
      </c>
      <c r="BN3475" s="50" t="e">
        <f t="shared" ca="1" si="1086"/>
        <v>#NAME?</v>
      </c>
    </row>
    <row r="3476" spans="1:66" x14ac:dyDescent="0.35">
      <c r="A3476" s="48">
        <v>30162</v>
      </c>
      <c r="B3476" s="17">
        <v>1982</v>
      </c>
      <c r="C3476" s="17">
        <v>7</v>
      </c>
      <c r="D3476" s="17">
        <v>211</v>
      </c>
      <c r="E3476" s="17">
        <v>30</v>
      </c>
      <c r="F3476" s="17">
        <v>6</v>
      </c>
      <c r="G3476" s="50">
        <v>15.8</v>
      </c>
      <c r="H3476" s="32">
        <v>5.9940533171594073</v>
      </c>
      <c r="I3476" s="50">
        <v>6.833333333333333</v>
      </c>
      <c r="J3476" s="13">
        <v>0</v>
      </c>
      <c r="K3476" s="13">
        <f t="shared" ref="K3476:K3539" si="1092">J3476*PRECIP_ADJUST</f>
        <v>0</v>
      </c>
      <c r="L3476" s="13">
        <f t="shared" ref="L3476:L3539" si="1093">IF(K3476&gt;=EFF_PRECIP,EFF_MULT*(K3476-EFF_PRECIP),0)</f>
        <v>0</v>
      </c>
      <c r="M3476" s="13" t="e">
        <f ca="1">CalcTable[[#This Row],[IWC]]-AE3475</f>
        <v>#NAME?</v>
      </c>
      <c r="N3476" s="13" t="e">
        <f ca="1">IF(CalcTable[[#This Row],[Day of Year]]&lt;123,FCAP,AE3475)</f>
        <v>#NAME?</v>
      </c>
      <c r="O3476" s="17" t="e">
        <f ca="1">IF(IRR_DRIP,5,COUNTIF('IDET Wind Values'!C3460:G3460,"&lt;="&amp;IRR_MAXWIND))</f>
        <v>#NAME?</v>
      </c>
      <c r="P3476" s="13" t="e">
        <f ca="1">CalcTable[[#This Row],[ET_o]]*KL</f>
        <v>#NAME?</v>
      </c>
      <c r="Q3476" s="13" t="e">
        <f ca="1">IF(WILTPT&lt;=0,1,MAX(0,MIN(1,(CalcTable[[#This Row],[IWC]]-WILTPT)/(MAD-WILTPT))))</f>
        <v>#NAME?</v>
      </c>
      <c r="R3476" s="13" t="e">
        <f ca="1">CalcTable[[#This Row],[ETMult]]*CalcTable[[#This Row],[ETb]]</f>
        <v>#NAME?</v>
      </c>
      <c r="S3476" s="13" t="b">
        <f>INDEX(IRR_LIST,CalcTable[[#This Row],[Day of Week]]+1)</f>
        <v>0</v>
      </c>
      <c r="T3476" s="13">
        <f t="shared" ref="T3476:T3539" ca="1" si="1094">SUM(OFFSET(K3476,-IC_DAYS,0,IC_DAYS,1))</f>
        <v>0.2</v>
      </c>
      <c r="U3476" s="13" t="b">
        <f ca="1">IF(CalcTable[[#This Row],[IrrPrecip]]&gt;=IC_MM,FALSE,TRUE)</f>
        <v>1</v>
      </c>
      <c r="V3476" s="13" t="b">
        <f t="shared" ref="V3476:V3539" si="1095">IF(G3477&lt;IRR_TEMP,FALSE,TRUE)</f>
        <v>1</v>
      </c>
      <c r="W3476" s="13" t="e">
        <f ca="1">IF(AND(IRR_DRIP=FALSE,CalcTable[[#This Row],[IrrHours]]&lt;=0),FALSE,TRUE)</f>
        <v>#NAME?</v>
      </c>
      <c r="X3476" s="13" t="e">
        <f ca="1">AND(CalcTable[[#This Row],[IrrDay]],CalcTable[[#This Row],[IrrRain]],CalcTable[[#This Row],[IrrWarm]],CalcTable[[#This Row],[IrrWindy]])</f>
        <v>#NAME?</v>
      </c>
      <c r="Y3476" s="13" t="e">
        <f t="shared" ref="Y3476:Y3539" ca="1" si="1096">IF(AA3475&lt;=0,FALSE,TRUE)</f>
        <v>#NAME?</v>
      </c>
      <c r="Z3476" s="13" t="e">
        <f ca="1">CalcTable[[#This Row],[IrrHours]]/5</f>
        <v>#NAME?</v>
      </c>
      <c r="AA3476" s="13" t="e">
        <f ca="1">IF(CalcTable[[#This Row],[IrrFlag]]=FALSE,0,MAX(0,CalcTable[[#This Row],[VolRednWind]]*(FCAP*IRR_TARGET-CalcTable[[#This Row],[IWC]])))</f>
        <v>#NAME?</v>
      </c>
      <c r="AB3476" s="13" t="e">
        <f ca="1">CalcTable[[#This Row],[IWC]]+CalcTable[[#This Row],[Eff Precip]]+CalcTable[[#This Row],[IrrAmt]]-CalcTable[[#This Row],[AET]]</f>
        <v>#NAME?</v>
      </c>
      <c r="AC3476" s="13" t="e">
        <f ca="1">IF(CalcTable[[#This Row],[PWC]]&gt;FCAP,MIN(24*PERC,MIN(SAT,CalcTable[[#This Row],[PWC]])-FCAP),0)</f>
        <v>#NAME?</v>
      </c>
      <c r="AD3476" s="13" t="e">
        <f ca="1">IF(CalcTable[[#This Row],[PWC]]&gt;SAT,CalcTable[[#This Row],[PWC]]-SAT,0)</f>
        <v>#NAME?</v>
      </c>
      <c r="AE3476" s="13" t="e">
        <f ca="1">CalcTable[[#This Row],[PWC]]-CalcTable[[#This Row],[PercAmt]]-CalcTable[[#This Row],[Runoff]]</f>
        <v>#NAME?</v>
      </c>
      <c r="AF3476" s="13" t="e">
        <f ca="1">CalcTable[[#This Row],[IrrAmt]]/1000*CUR_IRR_AREA*10000/IRR_EFF</f>
        <v>#NAME?</v>
      </c>
      <c r="AG3476" s="147"/>
      <c r="AH3476" s="13"/>
      <c r="AI3476" s="50">
        <v>0</v>
      </c>
      <c r="AJ3476" s="50">
        <v>0</v>
      </c>
      <c r="AK3476" s="50">
        <v>0</v>
      </c>
      <c r="AL3476" s="50">
        <v>5.0454236180754606</v>
      </c>
      <c r="AM3476" s="50"/>
      <c r="AN3476" s="50"/>
      <c r="AO3476" s="50"/>
      <c r="AP3476" s="50"/>
      <c r="AQ3476" s="50"/>
      <c r="AR3476" s="50"/>
      <c r="AS3476" s="50"/>
      <c r="AT3476" s="50"/>
      <c r="AU3476" s="50"/>
      <c r="AV3476" s="50"/>
      <c r="AW3476" s="50"/>
      <c r="AX3476" s="50">
        <f t="shared" si="1087"/>
        <v>5.0454236180754606</v>
      </c>
      <c r="AY3476" s="50"/>
      <c r="AZ3476" s="50">
        <f t="shared" ref="AZ3476:AZ3539" si="1097">SUMPRODUCT(AI3476:AW3476,CONVERSION)</f>
        <v>147.99909279688018</v>
      </c>
      <c r="BA3476" s="50">
        <f t="shared" ref="BA3476:BA3539" si="1098">SUMPRODUCT($AI3476:$AW3476,CONVERSION,APP_DEMAND)</f>
        <v>227.87161906821234</v>
      </c>
      <c r="BB3476" s="50">
        <f t="shared" ref="BB3476:BB3539" si="1099">SUMPRODUCT($AI3476:$AW3476,CONVERSION,PUMP_DEMAND)</f>
        <v>234.91919491568285</v>
      </c>
      <c r="BC3476" s="17">
        <f t="shared" ref="BC3476:BC3539" si="1100">B3476*10+C3476</f>
        <v>19827</v>
      </c>
      <c r="BD3476" s="50">
        <f t="shared" ref="BD3476:BD3539" si="1101">INDEX(AI3476:AX3476,PLOT_AREA)</f>
        <v>5.0454236180754606</v>
      </c>
      <c r="BE3476" s="50">
        <f t="shared" ref="BE3476:BE3539" si="1102">IF(PLOT_AREA&lt;=AREA_COUNT,INDEX(AI3476:AW3476,PLOT_AREA)*INDEX(CONVERSION,PLOT_AREA),AZ3476)</f>
        <v>147.99909279688018</v>
      </c>
      <c r="BF3476" s="50">
        <f t="shared" si="1088"/>
        <v>242.07940137852191</v>
      </c>
      <c r="BG3476" s="50"/>
      <c r="BH3476" s="17">
        <f t="shared" ref="BH3476:BH3539" si="1103">IF(BC3476&lt;PLOT_FROM,-1,IF(BC3476&gt;PLOT_TO,1,0))</f>
        <v>0</v>
      </c>
      <c r="BI3476" s="17">
        <f t="shared" si="1091"/>
        <v>3476</v>
      </c>
      <c r="BJ3476" s="17">
        <f t="shared" si="1089"/>
        <v>3476</v>
      </c>
      <c r="BK3476" s="150">
        <f t="shared" si="1090"/>
        <v>30162</v>
      </c>
      <c r="BL3476" s="50" t="e">
        <f t="shared" ref="BL3476:BL3539" ca="1" si="1104">WILTPT</f>
        <v>#NAME?</v>
      </c>
      <c r="BM3476" s="50" t="e">
        <f t="shared" ref="BM3476:BM3539" ca="1" si="1105">SAT</f>
        <v>#NAME?</v>
      </c>
      <c r="BN3476" s="50" t="e">
        <f t="shared" ref="BN3476:BN3539" ca="1" si="1106">FCAP</f>
        <v>#NAME?</v>
      </c>
    </row>
    <row r="3477" spans="1:66" x14ac:dyDescent="0.35">
      <c r="A3477" s="48">
        <v>30163</v>
      </c>
      <c r="B3477" s="17">
        <v>1982</v>
      </c>
      <c r="C3477" s="17">
        <v>7</v>
      </c>
      <c r="D3477" s="17">
        <v>212</v>
      </c>
      <c r="E3477" s="17">
        <v>31</v>
      </c>
      <c r="F3477" s="17">
        <v>7</v>
      </c>
      <c r="G3477" s="50">
        <v>13.4</v>
      </c>
      <c r="H3477" s="32">
        <v>5.3250436021912044</v>
      </c>
      <c r="I3477" s="50">
        <v>7.5</v>
      </c>
      <c r="J3477" s="13">
        <v>0.8</v>
      </c>
      <c r="K3477" s="13">
        <f t="shared" si="1092"/>
        <v>0.8</v>
      </c>
      <c r="L3477" s="13">
        <f t="shared" si="1093"/>
        <v>0</v>
      </c>
      <c r="M3477" s="13" t="e">
        <f ca="1">CalcTable[[#This Row],[IWC]]-AE3476</f>
        <v>#NAME?</v>
      </c>
      <c r="N3477" s="13" t="e">
        <f ca="1">IF(CalcTable[[#This Row],[Day of Year]]&lt;123,FCAP,AE3476)</f>
        <v>#NAME?</v>
      </c>
      <c r="O3477" s="17" t="e">
        <f ca="1">IF(IRR_DRIP,5,COUNTIF('IDET Wind Values'!C3461:G3461,"&lt;="&amp;IRR_MAXWIND))</f>
        <v>#NAME?</v>
      </c>
      <c r="P3477" s="13" t="e">
        <f ca="1">CalcTable[[#This Row],[ET_o]]*KL</f>
        <v>#NAME?</v>
      </c>
      <c r="Q3477" s="13" t="e">
        <f ca="1">IF(WILTPT&lt;=0,1,MAX(0,MIN(1,(CalcTable[[#This Row],[IWC]]-WILTPT)/(MAD-WILTPT))))</f>
        <v>#NAME?</v>
      </c>
      <c r="R3477" s="13" t="e">
        <f ca="1">CalcTable[[#This Row],[ETMult]]*CalcTable[[#This Row],[ETb]]</f>
        <v>#NAME?</v>
      </c>
      <c r="S3477" s="13" t="b">
        <f>INDEX(IRR_LIST,CalcTable[[#This Row],[Day of Week]]+1)</f>
        <v>0</v>
      </c>
      <c r="T3477" s="13">
        <f t="shared" ca="1" si="1094"/>
        <v>0</v>
      </c>
      <c r="U3477" s="13" t="b">
        <f ca="1">IF(CalcTable[[#This Row],[IrrPrecip]]&gt;=IC_MM,FALSE,TRUE)</f>
        <v>1</v>
      </c>
      <c r="V3477" s="13" t="b">
        <f t="shared" si="1095"/>
        <v>1</v>
      </c>
      <c r="W3477" s="13" t="e">
        <f ca="1">IF(AND(IRR_DRIP=FALSE,CalcTable[[#This Row],[IrrHours]]&lt;=0),FALSE,TRUE)</f>
        <v>#NAME?</v>
      </c>
      <c r="X3477" s="13" t="e">
        <f ca="1">AND(CalcTable[[#This Row],[IrrDay]],CalcTable[[#This Row],[IrrRain]],CalcTable[[#This Row],[IrrWarm]],CalcTable[[#This Row],[IrrWindy]])</f>
        <v>#NAME?</v>
      </c>
      <c r="Y3477" s="13" t="e">
        <f t="shared" ca="1" si="1096"/>
        <v>#NAME?</v>
      </c>
      <c r="Z3477" s="13" t="e">
        <f ca="1">CalcTable[[#This Row],[IrrHours]]/5</f>
        <v>#NAME?</v>
      </c>
      <c r="AA3477" s="13" t="e">
        <f ca="1">IF(CalcTable[[#This Row],[IrrFlag]]=FALSE,0,MAX(0,CalcTable[[#This Row],[VolRednWind]]*(FCAP*IRR_TARGET-CalcTable[[#This Row],[IWC]])))</f>
        <v>#NAME?</v>
      </c>
      <c r="AB3477" s="13" t="e">
        <f ca="1">CalcTable[[#This Row],[IWC]]+CalcTable[[#This Row],[Eff Precip]]+CalcTable[[#This Row],[IrrAmt]]-CalcTable[[#This Row],[AET]]</f>
        <v>#NAME?</v>
      </c>
      <c r="AC3477" s="13" t="e">
        <f ca="1">IF(CalcTable[[#This Row],[PWC]]&gt;FCAP,MIN(24*PERC,MIN(SAT,CalcTable[[#This Row],[PWC]])-FCAP),0)</f>
        <v>#NAME?</v>
      </c>
      <c r="AD3477" s="13" t="e">
        <f ca="1">IF(CalcTable[[#This Row],[PWC]]&gt;SAT,CalcTable[[#This Row],[PWC]]-SAT,0)</f>
        <v>#NAME?</v>
      </c>
      <c r="AE3477" s="13" t="e">
        <f ca="1">CalcTable[[#This Row],[PWC]]-CalcTable[[#This Row],[PercAmt]]-CalcTable[[#This Row],[Runoff]]</f>
        <v>#NAME?</v>
      </c>
      <c r="AF3477" s="13" t="e">
        <f ca="1">CalcTable[[#This Row],[IrrAmt]]/1000*CUR_IRR_AREA*10000/IRR_EFF</f>
        <v>#NAME?</v>
      </c>
      <c r="AG3477" s="147"/>
      <c r="AH3477" s="13"/>
      <c r="AI3477" s="50">
        <v>0</v>
      </c>
      <c r="AJ3477" s="50">
        <v>0</v>
      </c>
      <c r="AK3477" s="50">
        <v>3.5952872377350094</v>
      </c>
      <c r="AL3477" s="50">
        <v>0</v>
      </c>
      <c r="AM3477" s="50"/>
      <c r="AN3477" s="50"/>
      <c r="AO3477" s="50"/>
      <c r="AP3477" s="50"/>
      <c r="AQ3477" s="50"/>
      <c r="AR3477" s="50"/>
      <c r="AS3477" s="50"/>
      <c r="AT3477" s="50"/>
      <c r="AU3477" s="50"/>
      <c r="AV3477" s="50"/>
      <c r="AW3477" s="50"/>
      <c r="AX3477" s="50">
        <f t="shared" ref="AX3477:AX3540" si="1107">SUM(AI3477:AW3477)</f>
        <v>3.5952872377350094</v>
      </c>
      <c r="AY3477" s="50"/>
      <c r="AZ3477" s="50">
        <f t="shared" si="1097"/>
        <v>52.73087948678014</v>
      </c>
      <c r="BA3477" s="50">
        <f t="shared" si="1098"/>
        <v>81.188814447899574</v>
      </c>
      <c r="BB3477" s="50">
        <f t="shared" si="1099"/>
        <v>83.699808709174832</v>
      </c>
      <c r="BC3477" s="17">
        <f t="shared" si="1100"/>
        <v>19827</v>
      </c>
      <c r="BD3477" s="50">
        <f t="shared" si="1101"/>
        <v>3.5952872377350094</v>
      </c>
      <c r="BE3477" s="50">
        <f t="shared" si="1102"/>
        <v>52.73087948678014</v>
      </c>
      <c r="BF3477" s="50">
        <f t="shared" ref="BF3477:BF3540" si="1108">BE3477*BF$17</f>
        <v>86.250932347551554</v>
      </c>
      <c r="BG3477" s="50"/>
      <c r="BH3477" s="17">
        <f t="shared" si="1103"/>
        <v>0</v>
      </c>
      <c r="BI3477" s="17">
        <f t="shared" si="1091"/>
        <v>3477</v>
      </c>
      <c r="BJ3477" s="17">
        <f t="shared" ref="BJ3477:BJ3540" si="1109">IF(BH3477=0,BI3477,"")</f>
        <v>3477</v>
      </c>
      <c r="BK3477" s="150">
        <f t="shared" ref="BK3477:BK3540" si="1110">A3477</f>
        <v>30163</v>
      </c>
      <c r="BL3477" s="50" t="e">
        <f t="shared" ca="1" si="1104"/>
        <v>#NAME?</v>
      </c>
      <c r="BM3477" s="50" t="e">
        <f t="shared" ca="1" si="1105"/>
        <v>#NAME?</v>
      </c>
      <c r="BN3477" s="50" t="e">
        <f t="shared" ca="1" si="1106"/>
        <v>#NAME?</v>
      </c>
    </row>
    <row r="3478" spans="1:66" x14ac:dyDescent="0.35">
      <c r="A3478" s="48">
        <v>30164</v>
      </c>
      <c r="B3478" s="17">
        <v>1982</v>
      </c>
      <c r="C3478" s="17">
        <v>8</v>
      </c>
      <c r="D3478" s="17">
        <v>213</v>
      </c>
      <c r="E3478" s="17">
        <v>1</v>
      </c>
      <c r="F3478" s="17">
        <v>1</v>
      </c>
      <c r="G3478" s="50">
        <v>11.8</v>
      </c>
      <c r="H3478" s="32">
        <v>5.3377679546541712</v>
      </c>
      <c r="I3478" s="50">
        <v>5.5</v>
      </c>
      <c r="J3478" s="13">
        <v>0.2</v>
      </c>
      <c r="K3478" s="13">
        <f t="shared" si="1092"/>
        <v>0.2</v>
      </c>
      <c r="L3478" s="13">
        <f t="shared" si="1093"/>
        <v>0</v>
      </c>
      <c r="M3478" s="13" t="e">
        <f ca="1">CalcTable[[#This Row],[IWC]]-AE3477</f>
        <v>#NAME?</v>
      </c>
      <c r="N3478" s="13" t="e">
        <f ca="1">IF(CalcTable[[#This Row],[Day of Year]]&lt;123,FCAP,AE3477)</f>
        <v>#NAME?</v>
      </c>
      <c r="O3478" s="17" t="e">
        <f ca="1">IF(IRR_DRIP,5,COUNTIF('IDET Wind Values'!C3462:G3462,"&lt;="&amp;IRR_MAXWIND))</f>
        <v>#NAME?</v>
      </c>
      <c r="P3478" s="13" t="e">
        <f ca="1">CalcTable[[#This Row],[ET_o]]*KL</f>
        <v>#NAME?</v>
      </c>
      <c r="Q3478" s="13" t="e">
        <f ca="1">IF(WILTPT&lt;=0,1,MAX(0,MIN(1,(CalcTable[[#This Row],[IWC]]-WILTPT)/(MAD-WILTPT))))</f>
        <v>#NAME?</v>
      </c>
      <c r="R3478" s="13" t="e">
        <f ca="1">CalcTable[[#This Row],[ETMult]]*CalcTable[[#This Row],[ETb]]</f>
        <v>#NAME?</v>
      </c>
      <c r="S3478" s="13" t="b">
        <f>INDEX(IRR_LIST,CalcTable[[#This Row],[Day of Week]]+1)</f>
        <v>1</v>
      </c>
      <c r="T3478" s="13">
        <f t="shared" ca="1" si="1094"/>
        <v>0.8</v>
      </c>
      <c r="U3478" s="13" t="b">
        <f ca="1">IF(CalcTable[[#This Row],[IrrPrecip]]&gt;=IC_MM,FALSE,TRUE)</f>
        <v>1</v>
      </c>
      <c r="V3478" s="13" t="b">
        <f t="shared" si="1095"/>
        <v>1</v>
      </c>
      <c r="W3478" s="13" t="e">
        <f ca="1">IF(AND(IRR_DRIP=FALSE,CalcTable[[#This Row],[IrrHours]]&lt;=0),FALSE,TRUE)</f>
        <v>#NAME?</v>
      </c>
      <c r="X3478" s="13" t="e">
        <f ca="1">AND(CalcTable[[#This Row],[IrrDay]],CalcTable[[#This Row],[IrrRain]],CalcTable[[#This Row],[IrrWarm]],CalcTable[[#This Row],[IrrWindy]])</f>
        <v>#NAME?</v>
      </c>
      <c r="Y3478" s="13" t="e">
        <f t="shared" ca="1" si="1096"/>
        <v>#NAME?</v>
      </c>
      <c r="Z3478" s="13" t="e">
        <f ca="1">CalcTable[[#This Row],[IrrHours]]/5</f>
        <v>#NAME?</v>
      </c>
      <c r="AA3478" s="13" t="e">
        <f ca="1">IF(CalcTable[[#This Row],[IrrFlag]]=FALSE,0,MAX(0,CalcTable[[#This Row],[VolRednWind]]*(FCAP*IRR_TARGET-CalcTable[[#This Row],[IWC]])))</f>
        <v>#NAME?</v>
      </c>
      <c r="AB3478" s="13" t="e">
        <f ca="1">CalcTable[[#This Row],[IWC]]+CalcTable[[#This Row],[Eff Precip]]+CalcTable[[#This Row],[IrrAmt]]-CalcTable[[#This Row],[AET]]</f>
        <v>#NAME?</v>
      </c>
      <c r="AC3478" s="13" t="e">
        <f ca="1">IF(CalcTable[[#This Row],[PWC]]&gt;FCAP,MIN(24*PERC,MIN(SAT,CalcTable[[#This Row],[PWC]])-FCAP),0)</f>
        <v>#NAME?</v>
      </c>
      <c r="AD3478" s="13" t="e">
        <f ca="1">IF(CalcTable[[#This Row],[PWC]]&gt;SAT,CalcTable[[#This Row],[PWC]]-SAT,0)</f>
        <v>#NAME?</v>
      </c>
      <c r="AE3478" s="13" t="e">
        <f ca="1">CalcTable[[#This Row],[PWC]]-CalcTable[[#This Row],[PercAmt]]-CalcTable[[#This Row],[Runoff]]</f>
        <v>#NAME?</v>
      </c>
      <c r="AF3478" s="13" t="e">
        <f ca="1">CalcTable[[#This Row],[IrrAmt]]/1000*CUR_IRR_AREA*10000/IRR_EFF</f>
        <v>#NAME?</v>
      </c>
      <c r="AG3478" s="147"/>
      <c r="AH3478" s="13"/>
      <c r="AI3478" s="50">
        <v>2.9186481544798903</v>
      </c>
      <c r="AJ3478" s="50">
        <v>3.4545407596776858</v>
      </c>
      <c r="AK3478" s="50">
        <v>0</v>
      </c>
      <c r="AL3478" s="50">
        <v>0</v>
      </c>
      <c r="AM3478" s="50"/>
      <c r="AN3478" s="50"/>
      <c r="AO3478" s="50"/>
      <c r="AP3478" s="50"/>
      <c r="AQ3478" s="50"/>
      <c r="AR3478" s="50"/>
      <c r="AS3478" s="50"/>
      <c r="AT3478" s="50"/>
      <c r="AU3478" s="50"/>
      <c r="AV3478" s="50"/>
      <c r="AW3478" s="50"/>
      <c r="AX3478" s="50">
        <f t="shared" si="1107"/>
        <v>6.3731889141575762</v>
      </c>
      <c r="AY3478" s="50"/>
      <c r="AZ3478" s="50">
        <f t="shared" si="1097"/>
        <v>144.14003521625051</v>
      </c>
      <c r="BA3478" s="50">
        <f t="shared" si="1098"/>
        <v>233.06541149357878</v>
      </c>
      <c r="BB3478" s="50">
        <f t="shared" si="1099"/>
        <v>241.1665022501183</v>
      </c>
      <c r="BC3478" s="17">
        <f t="shared" si="1100"/>
        <v>19828</v>
      </c>
      <c r="BD3478" s="50">
        <f t="shared" si="1101"/>
        <v>6.3731889141575762</v>
      </c>
      <c r="BE3478" s="50">
        <f t="shared" si="1102"/>
        <v>144.14003521625051</v>
      </c>
      <c r="BF3478" s="50">
        <f t="shared" si="1108"/>
        <v>235.76721167958769</v>
      </c>
      <c r="BG3478" s="50"/>
      <c r="BH3478" s="17">
        <f t="shared" si="1103"/>
        <v>0</v>
      </c>
      <c r="BI3478" s="17">
        <f t="shared" ref="BI3478:BI3541" si="1111">BI3477+1</f>
        <v>3478</v>
      </c>
      <c r="BJ3478" s="17">
        <f t="shared" si="1109"/>
        <v>3478</v>
      </c>
      <c r="BK3478" s="150">
        <f t="shared" si="1110"/>
        <v>30164</v>
      </c>
      <c r="BL3478" s="50" t="e">
        <f t="shared" ca="1" si="1104"/>
        <v>#NAME?</v>
      </c>
      <c r="BM3478" s="50" t="e">
        <f t="shared" ca="1" si="1105"/>
        <v>#NAME?</v>
      </c>
      <c r="BN3478" s="50" t="e">
        <f t="shared" ca="1" si="1106"/>
        <v>#NAME?</v>
      </c>
    </row>
    <row r="3479" spans="1:66" x14ac:dyDescent="0.35">
      <c r="A3479" s="48">
        <v>30165</v>
      </c>
      <c r="B3479" s="17">
        <v>1982</v>
      </c>
      <c r="C3479" s="17">
        <v>8</v>
      </c>
      <c r="D3479" s="17">
        <v>214</v>
      </c>
      <c r="E3479" s="17">
        <v>2</v>
      </c>
      <c r="F3479" s="17">
        <v>2</v>
      </c>
      <c r="G3479" s="50">
        <v>10</v>
      </c>
      <c r="H3479" s="32">
        <v>4.4117280781285269</v>
      </c>
      <c r="I3479" s="50">
        <v>17</v>
      </c>
      <c r="J3479" s="13">
        <v>0.4</v>
      </c>
      <c r="K3479" s="13">
        <f t="shared" si="1092"/>
        <v>0.4</v>
      </c>
      <c r="L3479" s="13">
        <f t="shared" si="1093"/>
        <v>0</v>
      </c>
      <c r="M3479" s="13" t="e">
        <f ca="1">CalcTable[[#This Row],[IWC]]-AE3478</f>
        <v>#NAME?</v>
      </c>
      <c r="N3479" s="13" t="e">
        <f ca="1">IF(CalcTable[[#This Row],[Day of Year]]&lt;123,FCAP,AE3478)</f>
        <v>#NAME?</v>
      </c>
      <c r="O3479" s="17" t="e">
        <f ca="1">IF(IRR_DRIP,5,COUNTIF('IDET Wind Values'!C3463:G3463,"&lt;="&amp;IRR_MAXWIND))</f>
        <v>#NAME?</v>
      </c>
      <c r="P3479" s="13" t="e">
        <f ca="1">CalcTable[[#This Row],[ET_o]]*KL</f>
        <v>#NAME?</v>
      </c>
      <c r="Q3479" s="13" t="e">
        <f ca="1">IF(WILTPT&lt;=0,1,MAX(0,MIN(1,(CalcTable[[#This Row],[IWC]]-WILTPT)/(MAD-WILTPT))))</f>
        <v>#NAME?</v>
      </c>
      <c r="R3479" s="13" t="e">
        <f ca="1">CalcTable[[#This Row],[ETMult]]*CalcTable[[#This Row],[ETb]]</f>
        <v>#NAME?</v>
      </c>
      <c r="S3479" s="13" t="b">
        <f>INDEX(IRR_LIST,CalcTable[[#This Row],[Day of Week]]+1)</f>
        <v>0</v>
      </c>
      <c r="T3479" s="13">
        <f t="shared" ca="1" si="1094"/>
        <v>1</v>
      </c>
      <c r="U3479" s="13" t="b">
        <f ca="1">IF(CalcTable[[#This Row],[IrrPrecip]]&gt;=IC_MM,FALSE,TRUE)</f>
        <v>1</v>
      </c>
      <c r="V3479" s="13" t="b">
        <f t="shared" si="1095"/>
        <v>1</v>
      </c>
      <c r="W3479" s="13" t="e">
        <f ca="1">IF(AND(IRR_DRIP=FALSE,CalcTable[[#This Row],[IrrHours]]&lt;=0),FALSE,TRUE)</f>
        <v>#NAME?</v>
      </c>
      <c r="X3479" s="13" t="e">
        <f ca="1">AND(CalcTable[[#This Row],[IrrDay]],CalcTable[[#This Row],[IrrRain]],CalcTable[[#This Row],[IrrWarm]],CalcTable[[#This Row],[IrrWindy]])</f>
        <v>#NAME?</v>
      </c>
      <c r="Y3479" s="13" t="e">
        <f t="shared" ca="1" si="1096"/>
        <v>#NAME?</v>
      </c>
      <c r="Z3479" s="13" t="e">
        <f ca="1">CalcTable[[#This Row],[IrrHours]]/5</f>
        <v>#NAME?</v>
      </c>
      <c r="AA3479" s="13" t="e">
        <f ca="1">IF(CalcTable[[#This Row],[IrrFlag]]=FALSE,0,MAX(0,CalcTable[[#This Row],[VolRednWind]]*(FCAP*IRR_TARGET-CalcTable[[#This Row],[IWC]])))</f>
        <v>#NAME?</v>
      </c>
      <c r="AB3479" s="13" t="e">
        <f ca="1">CalcTable[[#This Row],[IWC]]+CalcTable[[#This Row],[Eff Precip]]+CalcTable[[#This Row],[IrrAmt]]-CalcTable[[#This Row],[AET]]</f>
        <v>#NAME?</v>
      </c>
      <c r="AC3479" s="13" t="e">
        <f ca="1">IF(CalcTable[[#This Row],[PWC]]&gt;FCAP,MIN(24*PERC,MIN(SAT,CalcTable[[#This Row],[PWC]])-FCAP),0)</f>
        <v>#NAME?</v>
      </c>
      <c r="AD3479" s="13" t="e">
        <f ca="1">IF(CalcTable[[#This Row],[PWC]]&gt;SAT,CalcTable[[#This Row],[PWC]]-SAT,0)</f>
        <v>#NAME?</v>
      </c>
      <c r="AE3479" s="13" t="e">
        <f ca="1">CalcTable[[#This Row],[PWC]]-CalcTable[[#This Row],[PercAmt]]-CalcTable[[#This Row],[Runoff]]</f>
        <v>#NAME?</v>
      </c>
      <c r="AF3479" s="13" t="e">
        <f ca="1">CalcTable[[#This Row],[IrrAmt]]/1000*CUR_IRR_AREA*10000/IRR_EFF</f>
        <v>#NAME?</v>
      </c>
      <c r="AG3479" s="147"/>
      <c r="AH3479" s="13"/>
      <c r="AI3479" s="50">
        <v>0</v>
      </c>
      <c r="AJ3479" s="50">
        <v>0</v>
      </c>
      <c r="AK3479" s="50">
        <v>10.188726627603156</v>
      </c>
      <c r="AL3479" s="50">
        <v>9.1612756807026301</v>
      </c>
      <c r="AM3479" s="50"/>
      <c r="AN3479" s="50"/>
      <c r="AO3479" s="50"/>
      <c r="AP3479" s="50"/>
      <c r="AQ3479" s="50"/>
      <c r="AR3479" s="50"/>
      <c r="AS3479" s="50"/>
      <c r="AT3479" s="50"/>
      <c r="AU3479" s="50"/>
      <c r="AV3479" s="50"/>
      <c r="AW3479" s="50"/>
      <c r="AX3479" s="50">
        <f t="shared" si="1107"/>
        <v>19.350002308305786</v>
      </c>
      <c r="AY3479" s="50"/>
      <c r="AZ3479" s="50">
        <f t="shared" si="1097"/>
        <v>418.1654105054568</v>
      </c>
      <c r="BA3479" s="50">
        <f t="shared" si="1098"/>
        <v>643.84198125443345</v>
      </c>
      <c r="BB3479" s="50">
        <f t="shared" si="1099"/>
        <v>663.75461984993149</v>
      </c>
      <c r="BC3479" s="17">
        <f t="shared" si="1100"/>
        <v>19828</v>
      </c>
      <c r="BD3479" s="50">
        <f t="shared" si="1101"/>
        <v>19.350002308305786</v>
      </c>
      <c r="BE3479" s="50">
        <f t="shared" si="1102"/>
        <v>418.1654105054568</v>
      </c>
      <c r="BF3479" s="50">
        <f t="shared" si="1108"/>
        <v>683.98549166308658</v>
      </c>
      <c r="BG3479" s="50"/>
      <c r="BH3479" s="17">
        <f t="shared" si="1103"/>
        <v>0</v>
      </c>
      <c r="BI3479" s="17">
        <f t="shared" si="1111"/>
        <v>3479</v>
      </c>
      <c r="BJ3479" s="17">
        <f t="shared" si="1109"/>
        <v>3479</v>
      </c>
      <c r="BK3479" s="150">
        <f t="shared" si="1110"/>
        <v>30165</v>
      </c>
      <c r="BL3479" s="50" t="e">
        <f t="shared" ca="1" si="1104"/>
        <v>#NAME?</v>
      </c>
      <c r="BM3479" s="50" t="e">
        <f t="shared" ca="1" si="1105"/>
        <v>#NAME?</v>
      </c>
      <c r="BN3479" s="50" t="e">
        <f t="shared" ca="1" si="1106"/>
        <v>#NAME?</v>
      </c>
    </row>
    <row r="3480" spans="1:66" x14ac:dyDescent="0.35">
      <c r="A3480" s="48">
        <v>30166</v>
      </c>
      <c r="B3480" s="17">
        <v>1982</v>
      </c>
      <c r="C3480" s="17">
        <v>8</v>
      </c>
      <c r="D3480" s="17">
        <v>215</v>
      </c>
      <c r="E3480" s="17">
        <v>3</v>
      </c>
      <c r="F3480" s="17">
        <v>3</v>
      </c>
      <c r="G3480" s="50">
        <v>6.1</v>
      </c>
      <c r="H3480" s="32">
        <v>3.8293357022188106</v>
      </c>
      <c r="I3480" s="50">
        <v>1.1666666666666667</v>
      </c>
      <c r="J3480" s="13">
        <v>0</v>
      </c>
      <c r="K3480" s="13">
        <f t="shared" si="1092"/>
        <v>0</v>
      </c>
      <c r="L3480" s="13">
        <f t="shared" si="1093"/>
        <v>0</v>
      </c>
      <c r="M3480" s="13" t="e">
        <f ca="1">CalcTable[[#This Row],[IWC]]-AE3479</f>
        <v>#NAME?</v>
      </c>
      <c r="N3480" s="13" t="e">
        <f ca="1">IF(CalcTable[[#This Row],[Day of Year]]&lt;123,FCAP,AE3479)</f>
        <v>#NAME?</v>
      </c>
      <c r="O3480" s="17" t="e">
        <f ca="1">IF(IRR_DRIP,5,COUNTIF('IDET Wind Values'!C3464:G3464,"&lt;="&amp;IRR_MAXWIND))</f>
        <v>#NAME?</v>
      </c>
      <c r="P3480" s="13" t="e">
        <f ca="1">CalcTable[[#This Row],[ET_o]]*KL</f>
        <v>#NAME?</v>
      </c>
      <c r="Q3480" s="13" t="e">
        <f ca="1">IF(WILTPT&lt;=0,1,MAX(0,MIN(1,(CalcTable[[#This Row],[IWC]]-WILTPT)/(MAD-WILTPT))))</f>
        <v>#NAME?</v>
      </c>
      <c r="R3480" s="13" t="e">
        <f ca="1">CalcTable[[#This Row],[ETMult]]*CalcTable[[#This Row],[ETb]]</f>
        <v>#NAME?</v>
      </c>
      <c r="S3480" s="13" t="b">
        <f>INDEX(IRR_LIST,CalcTable[[#This Row],[Day of Week]]+1)</f>
        <v>1</v>
      </c>
      <c r="T3480" s="13">
        <f t="shared" ca="1" si="1094"/>
        <v>0.60000000000000009</v>
      </c>
      <c r="U3480" s="13" t="b">
        <f ca="1">IF(CalcTable[[#This Row],[IrrPrecip]]&gt;=IC_MM,FALSE,TRUE)</f>
        <v>1</v>
      </c>
      <c r="V3480" s="13" t="b">
        <f t="shared" si="1095"/>
        <v>1</v>
      </c>
      <c r="W3480" s="13" t="e">
        <f ca="1">IF(AND(IRR_DRIP=FALSE,CalcTable[[#This Row],[IrrHours]]&lt;=0),FALSE,TRUE)</f>
        <v>#NAME?</v>
      </c>
      <c r="X3480" s="13" t="e">
        <f ca="1">AND(CalcTable[[#This Row],[IrrDay]],CalcTable[[#This Row],[IrrRain]],CalcTable[[#This Row],[IrrWarm]],CalcTable[[#This Row],[IrrWindy]])</f>
        <v>#NAME?</v>
      </c>
      <c r="Y3480" s="13" t="e">
        <f t="shared" ca="1" si="1096"/>
        <v>#NAME?</v>
      </c>
      <c r="Z3480" s="13" t="e">
        <f ca="1">CalcTable[[#This Row],[IrrHours]]/5</f>
        <v>#NAME?</v>
      </c>
      <c r="AA3480" s="13" t="e">
        <f ca="1">IF(CalcTable[[#This Row],[IrrFlag]]=FALSE,0,MAX(0,CalcTable[[#This Row],[VolRednWind]]*(FCAP*IRR_TARGET-CalcTable[[#This Row],[IWC]])))</f>
        <v>#NAME?</v>
      </c>
      <c r="AB3480" s="13" t="e">
        <f ca="1">CalcTable[[#This Row],[IWC]]+CalcTable[[#This Row],[Eff Precip]]+CalcTable[[#This Row],[IrrAmt]]-CalcTable[[#This Row],[AET]]</f>
        <v>#NAME?</v>
      </c>
      <c r="AC3480" s="13" t="e">
        <f ca="1">IF(CalcTable[[#This Row],[PWC]]&gt;FCAP,MIN(24*PERC,MIN(SAT,CalcTable[[#This Row],[PWC]])-FCAP),0)</f>
        <v>#NAME?</v>
      </c>
      <c r="AD3480" s="13" t="e">
        <f ca="1">IF(CalcTable[[#This Row],[PWC]]&gt;SAT,CalcTable[[#This Row],[PWC]]-SAT,0)</f>
        <v>#NAME?</v>
      </c>
      <c r="AE3480" s="13" t="e">
        <f ca="1">CalcTable[[#This Row],[PWC]]-CalcTable[[#This Row],[PercAmt]]-CalcTable[[#This Row],[Runoff]]</f>
        <v>#NAME?</v>
      </c>
      <c r="AF3480" s="13" t="e">
        <f ca="1">CalcTable[[#This Row],[IrrAmt]]/1000*CUR_IRR_AREA*10000/IRR_EFF</f>
        <v>#NAME?</v>
      </c>
      <c r="AG3480" s="147"/>
      <c r="AH3480" s="13"/>
      <c r="AI3480" s="50">
        <v>11.960029473227781</v>
      </c>
      <c r="AJ3480" s="50">
        <v>16.514248209326905</v>
      </c>
      <c r="AK3480" s="50">
        <v>0</v>
      </c>
      <c r="AL3480" s="50">
        <v>0</v>
      </c>
      <c r="AM3480" s="50"/>
      <c r="AN3480" s="50"/>
      <c r="AO3480" s="50"/>
      <c r="AP3480" s="50"/>
      <c r="AQ3480" s="50"/>
      <c r="AR3480" s="50"/>
      <c r="AS3480" s="50"/>
      <c r="AT3480" s="50"/>
      <c r="AU3480" s="50"/>
      <c r="AV3480" s="50"/>
      <c r="AW3480" s="50"/>
      <c r="AX3480" s="50">
        <f t="shared" si="1107"/>
        <v>28.474277682554685</v>
      </c>
      <c r="AY3480" s="50"/>
      <c r="AZ3480" s="50">
        <f t="shared" si="1097"/>
        <v>659.83171308093006</v>
      </c>
      <c r="BA3480" s="50">
        <f t="shared" si="1098"/>
        <v>1069.1641092401414</v>
      </c>
      <c r="BB3480" s="50">
        <f t="shared" si="1099"/>
        <v>1106.4994160593014</v>
      </c>
      <c r="BC3480" s="17">
        <f t="shared" si="1100"/>
        <v>19828</v>
      </c>
      <c r="BD3480" s="50">
        <f t="shared" si="1101"/>
        <v>28.474277682554685</v>
      </c>
      <c r="BE3480" s="50">
        <f t="shared" si="1102"/>
        <v>659.83171308093006</v>
      </c>
      <c r="BF3480" s="50">
        <f t="shared" si="1108"/>
        <v>1079.2746299628893</v>
      </c>
      <c r="BG3480" s="50"/>
      <c r="BH3480" s="17">
        <f t="shared" si="1103"/>
        <v>0</v>
      </c>
      <c r="BI3480" s="17">
        <f t="shared" si="1111"/>
        <v>3480</v>
      </c>
      <c r="BJ3480" s="17">
        <f t="shared" si="1109"/>
        <v>3480</v>
      </c>
      <c r="BK3480" s="150">
        <f t="shared" si="1110"/>
        <v>30166</v>
      </c>
      <c r="BL3480" s="50" t="e">
        <f t="shared" ca="1" si="1104"/>
        <v>#NAME?</v>
      </c>
      <c r="BM3480" s="50" t="e">
        <f t="shared" ca="1" si="1105"/>
        <v>#NAME?</v>
      </c>
      <c r="BN3480" s="50" t="e">
        <f t="shared" ca="1" si="1106"/>
        <v>#NAME?</v>
      </c>
    </row>
    <row r="3481" spans="1:66" x14ac:dyDescent="0.35">
      <c r="A3481" s="48">
        <v>30167</v>
      </c>
      <c r="B3481" s="17">
        <v>1982</v>
      </c>
      <c r="C3481" s="17">
        <v>8</v>
      </c>
      <c r="D3481" s="17">
        <v>216</v>
      </c>
      <c r="E3481" s="17">
        <v>4</v>
      </c>
      <c r="F3481" s="17">
        <v>4</v>
      </c>
      <c r="G3481" s="50">
        <v>7.6</v>
      </c>
      <c r="H3481" s="32">
        <v>4.3982631596724229</v>
      </c>
      <c r="I3481" s="50">
        <v>3.1666666666666665</v>
      </c>
      <c r="J3481" s="13">
        <v>0</v>
      </c>
      <c r="K3481" s="13">
        <f t="shared" si="1092"/>
        <v>0</v>
      </c>
      <c r="L3481" s="13">
        <f t="shared" si="1093"/>
        <v>0</v>
      </c>
      <c r="M3481" s="13" t="e">
        <f ca="1">CalcTable[[#This Row],[IWC]]-AE3480</f>
        <v>#NAME?</v>
      </c>
      <c r="N3481" s="13" t="e">
        <f ca="1">IF(CalcTable[[#This Row],[Day of Year]]&lt;123,FCAP,AE3480)</f>
        <v>#NAME?</v>
      </c>
      <c r="O3481" s="17" t="e">
        <f ca="1">IF(IRR_DRIP,5,COUNTIF('IDET Wind Values'!C3465:G3465,"&lt;="&amp;IRR_MAXWIND))</f>
        <v>#NAME?</v>
      </c>
      <c r="P3481" s="13" t="e">
        <f ca="1">CalcTable[[#This Row],[ET_o]]*KL</f>
        <v>#NAME?</v>
      </c>
      <c r="Q3481" s="13" t="e">
        <f ca="1">IF(WILTPT&lt;=0,1,MAX(0,MIN(1,(CalcTable[[#This Row],[IWC]]-WILTPT)/(MAD-WILTPT))))</f>
        <v>#NAME?</v>
      </c>
      <c r="R3481" s="13" t="e">
        <f ca="1">CalcTable[[#This Row],[ETMult]]*CalcTable[[#This Row],[ETb]]</f>
        <v>#NAME?</v>
      </c>
      <c r="S3481" s="13" t="b">
        <f>INDEX(IRR_LIST,CalcTable[[#This Row],[Day of Week]]+1)</f>
        <v>0</v>
      </c>
      <c r="T3481" s="13">
        <f t="shared" ca="1" si="1094"/>
        <v>0.4</v>
      </c>
      <c r="U3481" s="13" t="b">
        <f ca="1">IF(CalcTable[[#This Row],[IrrPrecip]]&gt;=IC_MM,FALSE,TRUE)</f>
        <v>1</v>
      </c>
      <c r="V3481" s="13" t="b">
        <f t="shared" si="1095"/>
        <v>1</v>
      </c>
      <c r="W3481" s="13" t="e">
        <f ca="1">IF(AND(IRR_DRIP=FALSE,CalcTable[[#This Row],[IrrHours]]&lt;=0),FALSE,TRUE)</f>
        <v>#NAME?</v>
      </c>
      <c r="X3481" s="13" t="e">
        <f ca="1">AND(CalcTable[[#This Row],[IrrDay]],CalcTable[[#This Row],[IrrRain]],CalcTable[[#This Row],[IrrWarm]],CalcTable[[#This Row],[IrrWindy]])</f>
        <v>#NAME?</v>
      </c>
      <c r="Y3481" s="13" t="e">
        <f t="shared" ca="1" si="1096"/>
        <v>#NAME?</v>
      </c>
      <c r="Z3481" s="13" t="e">
        <f ca="1">CalcTable[[#This Row],[IrrHours]]/5</f>
        <v>#NAME?</v>
      </c>
      <c r="AA3481" s="13" t="e">
        <f ca="1">IF(CalcTable[[#This Row],[IrrFlag]]=FALSE,0,MAX(0,CalcTable[[#This Row],[VolRednWind]]*(FCAP*IRR_TARGET-CalcTable[[#This Row],[IWC]])))</f>
        <v>#NAME?</v>
      </c>
      <c r="AB3481" s="13" t="e">
        <f ca="1">CalcTable[[#This Row],[IWC]]+CalcTable[[#This Row],[Eff Precip]]+CalcTable[[#This Row],[IrrAmt]]-CalcTable[[#This Row],[AET]]</f>
        <v>#NAME?</v>
      </c>
      <c r="AC3481" s="13" t="e">
        <f ca="1">IF(CalcTable[[#This Row],[PWC]]&gt;FCAP,MIN(24*PERC,MIN(SAT,CalcTable[[#This Row],[PWC]])-FCAP),0)</f>
        <v>#NAME?</v>
      </c>
      <c r="AD3481" s="13" t="e">
        <f ca="1">IF(CalcTable[[#This Row],[PWC]]&gt;SAT,CalcTable[[#This Row],[PWC]]-SAT,0)</f>
        <v>#NAME?</v>
      </c>
      <c r="AE3481" s="13" t="e">
        <f ca="1">CalcTable[[#This Row],[PWC]]-CalcTable[[#This Row],[PercAmt]]-CalcTable[[#This Row],[Runoff]]</f>
        <v>#NAME?</v>
      </c>
      <c r="AF3481" s="13" t="e">
        <f ca="1">CalcTable[[#This Row],[IrrAmt]]/1000*CUR_IRR_AREA*10000/IRR_EFF</f>
        <v>#NAME?</v>
      </c>
      <c r="AG3481" s="147"/>
      <c r="AH3481" s="13"/>
      <c r="AI3481" s="50">
        <v>0</v>
      </c>
      <c r="AJ3481" s="50">
        <v>0</v>
      </c>
      <c r="AK3481" s="50">
        <v>5.034134636220351</v>
      </c>
      <c r="AL3481" s="50">
        <v>4.3861346362203477</v>
      </c>
      <c r="AM3481" s="50"/>
      <c r="AN3481" s="50"/>
      <c r="AO3481" s="50"/>
      <c r="AP3481" s="50"/>
      <c r="AQ3481" s="50"/>
      <c r="AR3481" s="50"/>
      <c r="AS3481" s="50"/>
      <c r="AT3481" s="50"/>
      <c r="AU3481" s="50"/>
      <c r="AV3481" s="50"/>
      <c r="AW3481" s="50"/>
      <c r="AX3481" s="50">
        <f t="shared" si="1107"/>
        <v>9.4202692724406987</v>
      </c>
      <c r="AY3481" s="50"/>
      <c r="AZ3481" s="50">
        <f t="shared" si="1097"/>
        <v>202.49392399369535</v>
      </c>
      <c r="BA3481" s="50">
        <f t="shared" si="1098"/>
        <v>311.77635916489601</v>
      </c>
      <c r="BB3481" s="50">
        <f t="shared" si="1099"/>
        <v>321.41892697411964</v>
      </c>
      <c r="BC3481" s="17">
        <f t="shared" si="1100"/>
        <v>19828</v>
      </c>
      <c r="BD3481" s="50">
        <f t="shared" si="1101"/>
        <v>9.4202692724406987</v>
      </c>
      <c r="BE3481" s="50">
        <f t="shared" si="1102"/>
        <v>202.49392399369535</v>
      </c>
      <c r="BF3481" s="50">
        <f t="shared" si="1108"/>
        <v>331.21559718246476</v>
      </c>
      <c r="BG3481" s="50"/>
      <c r="BH3481" s="17">
        <f t="shared" si="1103"/>
        <v>0</v>
      </c>
      <c r="BI3481" s="17">
        <f t="shared" si="1111"/>
        <v>3481</v>
      </c>
      <c r="BJ3481" s="17">
        <f t="shared" si="1109"/>
        <v>3481</v>
      </c>
      <c r="BK3481" s="150">
        <f t="shared" si="1110"/>
        <v>30167</v>
      </c>
      <c r="BL3481" s="50" t="e">
        <f t="shared" ca="1" si="1104"/>
        <v>#NAME?</v>
      </c>
      <c r="BM3481" s="50" t="e">
        <f t="shared" ca="1" si="1105"/>
        <v>#NAME?</v>
      </c>
      <c r="BN3481" s="50" t="e">
        <f t="shared" ca="1" si="1106"/>
        <v>#NAME?</v>
      </c>
    </row>
    <row r="3482" spans="1:66" x14ac:dyDescent="0.35">
      <c r="A3482" s="48">
        <v>30168</v>
      </c>
      <c r="B3482" s="17">
        <v>1982</v>
      </c>
      <c r="C3482" s="17">
        <v>8</v>
      </c>
      <c r="D3482" s="17">
        <v>217</v>
      </c>
      <c r="E3482" s="17">
        <v>5</v>
      </c>
      <c r="F3482" s="17">
        <v>5</v>
      </c>
      <c r="G3482" s="50">
        <v>7</v>
      </c>
      <c r="H3482" s="32">
        <v>4.6319062585325712</v>
      </c>
      <c r="I3482" s="50">
        <v>5.166666666666667</v>
      </c>
      <c r="J3482" s="13">
        <v>0</v>
      </c>
      <c r="K3482" s="13">
        <f t="shared" si="1092"/>
        <v>0</v>
      </c>
      <c r="L3482" s="13">
        <f t="shared" si="1093"/>
        <v>0</v>
      </c>
      <c r="M3482" s="13" t="e">
        <f ca="1">CalcTable[[#This Row],[IWC]]-AE3481</f>
        <v>#NAME?</v>
      </c>
      <c r="N3482" s="13" t="e">
        <f ca="1">IF(CalcTable[[#This Row],[Day of Year]]&lt;123,FCAP,AE3481)</f>
        <v>#NAME?</v>
      </c>
      <c r="O3482" s="17" t="e">
        <f ca="1">IF(IRR_DRIP,5,COUNTIF('IDET Wind Values'!C3466:G3466,"&lt;="&amp;IRR_MAXWIND))</f>
        <v>#NAME?</v>
      </c>
      <c r="P3482" s="13" t="e">
        <f ca="1">CalcTable[[#This Row],[ET_o]]*KL</f>
        <v>#NAME?</v>
      </c>
      <c r="Q3482" s="13" t="e">
        <f ca="1">IF(WILTPT&lt;=0,1,MAX(0,MIN(1,(CalcTable[[#This Row],[IWC]]-WILTPT)/(MAD-WILTPT))))</f>
        <v>#NAME?</v>
      </c>
      <c r="R3482" s="13" t="e">
        <f ca="1">CalcTable[[#This Row],[ETMult]]*CalcTable[[#This Row],[ETb]]</f>
        <v>#NAME?</v>
      </c>
      <c r="S3482" s="13" t="b">
        <f>INDEX(IRR_LIST,CalcTable[[#This Row],[Day of Week]]+1)</f>
        <v>1</v>
      </c>
      <c r="T3482" s="13">
        <f t="shared" ca="1" si="1094"/>
        <v>0</v>
      </c>
      <c r="U3482" s="13" t="b">
        <f ca="1">IF(CalcTable[[#This Row],[IrrPrecip]]&gt;=IC_MM,FALSE,TRUE)</f>
        <v>1</v>
      </c>
      <c r="V3482" s="13" t="b">
        <f t="shared" si="1095"/>
        <v>1</v>
      </c>
      <c r="W3482" s="13" t="e">
        <f ca="1">IF(AND(IRR_DRIP=FALSE,CalcTable[[#This Row],[IrrHours]]&lt;=0),FALSE,TRUE)</f>
        <v>#NAME?</v>
      </c>
      <c r="X3482" s="13" t="e">
        <f ca="1">AND(CalcTable[[#This Row],[IrrDay]],CalcTable[[#This Row],[IrrRain]],CalcTable[[#This Row],[IrrWarm]],CalcTable[[#This Row],[IrrWindy]])</f>
        <v>#NAME?</v>
      </c>
      <c r="Y3482" s="13" t="e">
        <f t="shared" ca="1" si="1096"/>
        <v>#NAME?</v>
      </c>
      <c r="Z3482" s="13" t="e">
        <f ca="1">CalcTable[[#This Row],[IrrHours]]/5</f>
        <v>#NAME?</v>
      </c>
      <c r="AA3482" s="13" t="e">
        <f ca="1">IF(CalcTable[[#This Row],[IrrFlag]]=FALSE,0,MAX(0,CalcTable[[#This Row],[VolRednWind]]*(FCAP*IRR_TARGET-CalcTable[[#This Row],[IWC]])))</f>
        <v>#NAME?</v>
      </c>
      <c r="AB3482" s="13" t="e">
        <f ca="1">CalcTable[[#This Row],[IWC]]+CalcTable[[#This Row],[Eff Precip]]+CalcTable[[#This Row],[IrrAmt]]-CalcTable[[#This Row],[AET]]</f>
        <v>#NAME?</v>
      </c>
      <c r="AC3482" s="13" t="e">
        <f ca="1">IF(CalcTable[[#This Row],[PWC]]&gt;FCAP,MIN(24*PERC,MIN(SAT,CalcTable[[#This Row],[PWC]])-FCAP),0)</f>
        <v>#NAME?</v>
      </c>
      <c r="AD3482" s="13" t="e">
        <f ca="1">IF(CalcTable[[#This Row],[PWC]]&gt;SAT,CalcTable[[#This Row],[PWC]]-SAT,0)</f>
        <v>#NAME?</v>
      </c>
      <c r="AE3482" s="13" t="e">
        <f ca="1">CalcTable[[#This Row],[PWC]]-CalcTable[[#This Row],[PercAmt]]-CalcTable[[#This Row],[Runoff]]</f>
        <v>#NAME?</v>
      </c>
      <c r="AF3482" s="13" t="e">
        <f ca="1">CalcTable[[#This Row],[IrrAmt]]/1000*CUR_IRR_AREA*10000/IRR_EFF</f>
        <v>#NAME?</v>
      </c>
      <c r="AG3482" s="147"/>
      <c r="AH3482" s="13"/>
      <c r="AI3482" s="50">
        <v>5.5645592574851896</v>
      </c>
      <c r="AJ3482" s="50">
        <v>7.9158273694165588</v>
      </c>
      <c r="AK3482" s="50">
        <v>0</v>
      </c>
      <c r="AL3482" s="50">
        <v>0</v>
      </c>
      <c r="AM3482" s="50"/>
      <c r="AN3482" s="50"/>
      <c r="AO3482" s="50"/>
      <c r="AP3482" s="50"/>
      <c r="AQ3482" s="50"/>
      <c r="AR3482" s="50"/>
      <c r="AS3482" s="50"/>
      <c r="AT3482" s="50"/>
      <c r="AU3482" s="50"/>
      <c r="AV3482" s="50"/>
      <c r="AW3482" s="50"/>
      <c r="AX3482" s="50">
        <f t="shared" si="1107"/>
        <v>13.480386626901748</v>
      </c>
      <c r="AY3482" s="50"/>
      <c r="AZ3482" s="50">
        <f t="shared" si="1097"/>
        <v>313.81113861266851</v>
      </c>
      <c r="BA3482" s="50">
        <f t="shared" si="1098"/>
        <v>508.68575097171527</v>
      </c>
      <c r="BB3482" s="50">
        <f t="shared" si="1099"/>
        <v>526.46427409046521</v>
      </c>
      <c r="BC3482" s="17">
        <f t="shared" si="1100"/>
        <v>19828</v>
      </c>
      <c r="BD3482" s="50">
        <f t="shared" si="1101"/>
        <v>13.480386626901748</v>
      </c>
      <c r="BE3482" s="50">
        <f t="shared" si="1102"/>
        <v>313.81113861266851</v>
      </c>
      <c r="BF3482" s="50">
        <f t="shared" si="1108"/>
        <v>513.29512327165116</v>
      </c>
      <c r="BG3482" s="50"/>
      <c r="BH3482" s="17">
        <f t="shared" si="1103"/>
        <v>0</v>
      </c>
      <c r="BI3482" s="17">
        <f t="shared" si="1111"/>
        <v>3482</v>
      </c>
      <c r="BJ3482" s="17">
        <f t="shared" si="1109"/>
        <v>3482</v>
      </c>
      <c r="BK3482" s="150">
        <f t="shared" si="1110"/>
        <v>30168</v>
      </c>
      <c r="BL3482" s="50" t="e">
        <f t="shared" ca="1" si="1104"/>
        <v>#NAME?</v>
      </c>
      <c r="BM3482" s="50" t="e">
        <f t="shared" ca="1" si="1105"/>
        <v>#NAME?</v>
      </c>
      <c r="BN3482" s="50" t="e">
        <f t="shared" ca="1" si="1106"/>
        <v>#NAME?</v>
      </c>
    </row>
    <row r="3483" spans="1:66" x14ac:dyDescent="0.35">
      <c r="A3483" s="48">
        <v>30169</v>
      </c>
      <c r="B3483" s="17">
        <v>1982</v>
      </c>
      <c r="C3483" s="17">
        <v>8</v>
      </c>
      <c r="D3483" s="17">
        <v>218</v>
      </c>
      <c r="E3483" s="17">
        <v>6</v>
      </c>
      <c r="F3483" s="17">
        <v>6</v>
      </c>
      <c r="G3483" s="50">
        <v>10.5</v>
      </c>
      <c r="H3483" s="32">
        <v>5.3703960545285767</v>
      </c>
      <c r="I3483" s="50">
        <v>3.6666666666666665</v>
      </c>
      <c r="J3483" s="13">
        <v>0</v>
      </c>
      <c r="K3483" s="13">
        <f t="shared" si="1092"/>
        <v>0</v>
      </c>
      <c r="L3483" s="13">
        <f t="shared" si="1093"/>
        <v>0</v>
      </c>
      <c r="M3483" s="13" t="e">
        <f ca="1">CalcTable[[#This Row],[IWC]]-AE3482</f>
        <v>#NAME?</v>
      </c>
      <c r="N3483" s="13" t="e">
        <f ca="1">IF(CalcTable[[#This Row],[Day of Year]]&lt;123,FCAP,AE3482)</f>
        <v>#NAME?</v>
      </c>
      <c r="O3483" s="17" t="e">
        <f ca="1">IF(IRR_DRIP,5,COUNTIF('IDET Wind Values'!C3467:G3467,"&lt;="&amp;IRR_MAXWIND))</f>
        <v>#NAME?</v>
      </c>
      <c r="P3483" s="13" t="e">
        <f ca="1">CalcTable[[#This Row],[ET_o]]*KL</f>
        <v>#NAME?</v>
      </c>
      <c r="Q3483" s="13" t="e">
        <f ca="1">IF(WILTPT&lt;=0,1,MAX(0,MIN(1,(CalcTable[[#This Row],[IWC]]-WILTPT)/(MAD-WILTPT))))</f>
        <v>#NAME?</v>
      </c>
      <c r="R3483" s="13" t="e">
        <f ca="1">CalcTable[[#This Row],[ETMult]]*CalcTable[[#This Row],[ETb]]</f>
        <v>#NAME?</v>
      </c>
      <c r="S3483" s="13" t="b">
        <f>INDEX(IRR_LIST,CalcTable[[#This Row],[Day of Week]]+1)</f>
        <v>0</v>
      </c>
      <c r="T3483" s="13">
        <f t="shared" ca="1" si="1094"/>
        <v>0</v>
      </c>
      <c r="U3483" s="13" t="b">
        <f ca="1">IF(CalcTable[[#This Row],[IrrPrecip]]&gt;=IC_MM,FALSE,TRUE)</f>
        <v>1</v>
      </c>
      <c r="V3483" s="13" t="b">
        <f t="shared" si="1095"/>
        <v>1</v>
      </c>
      <c r="W3483" s="13" t="e">
        <f ca="1">IF(AND(IRR_DRIP=FALSE,CalcTable[[#This Row],[IrrHours]]&lt;=0),FALSE,TRUE)</f>
        <v>#NAME?</v>
      </c>
      <c r="X3483" s="13" t="e">
        <f ca="1">AND(CalcTable[[#This Row],[IrrDay]],CalcTable[[#This Row],[IrrRain]],CalcTable[[#This Row],[IrrWarm]],CalcTable[[#This Row],[IrrWindy]])</f>
        <v>#NAME?</v>
      </c>
      <c r="Y3483" s="13" t="e">
        <f t="shared" ca="1" si="1096"/>
        <v>#NAME?</v>
      </c>
      <c r="Z3483" s="13" t="e">
        <f ca="1">CalcTable[[#This Row],[IrrHours]]/5</f>
        <v>#NAME?</v>
      </c>
      <c r="AA3483" s="13" t="e">
        <f ca="1">IF(CalcTable[[#This Row],[IrrFlag]]=FALSE,0,MAX(0,CalcTable[[#This Row],[VolRednWind]]*(FCAP*IRR_TARGET-CalcTable[[#This Row],[IWC]])))</f>
        <v>#NAME?</v>
      </c>
      <c r="AB3483" s="13" t="e">
        <f ca="1">CalcTable[[#This Row],[IWC]]+CalcTable[[#This Row],[Eff Precip]]+CalcTable[[#This Row],[IrrAmt]]-CalcTable[[#This Row],[AET]]</f>
        <v>#NAME?</v>
      </c>
      <c r="AC3483" s="13" t="e">
        <f ca="1">IF(CalcTable[[#This Row],[PWC]]&gt;FCAP,MIN(24*PERC,MIN(SAT,CalcTable[[#This Row],[PWC]])-FCAP),0)</f>
        <v>#NAME?</v>
      </c>
      <c r="AD3483" s="13" t="e">
        <f ca="1">IF(CalcTable[[#This Row],[PWC]]&gt;SAT,CalcTable[[#This Row],[PWC]]-SAT,0)</f>
        <v>#NAME?</v>
      </c>
      <c r="AE3483" s="13" t="e">
        <f ca="1">CalcTable[[#This Row],[PWC]]-CalcTable[[#This Row],[PercAmt]]-CalcTable[[#This Row],[Runoff]]</f>
        <v>#NAME?</v>
      </c>
      <c r="AF3483" s="13" t="e">
        <f ca="1">CalcTable[[#This Row],[IrrAmt]]/1000*CUR_IRR_AREA*10000/IRR_EFF</f>
        <v>#NAME?</v>
      </c>
      <c r="AG3483" s="147"/>
      <c r="AH3483" s="13"/>
      <c r="AI3483" s="50">
        <v>0</v>
      </c>
      <c r="AJ3483" s="50">
        <v>0</v>
      </c>
      <c r="AK3483" s="50">
        <v>0</v>
      </c>
      <c r="AL3483" s="50">
        <v>4.9665931800127439</v>
      </c>
      <c r="AM3483" s="50"/>
      <c r="AN3483" s="50"/>
      <c r="AO3483" s="50"/>
      <c r="AP3483" s="50"/>
      <c r="AQ3483" s="50"/>
      <c r="AR3483" s="50"/>
      <c r="AS3483" s="50"/>
      <c r="AT3483" s="50"/>
      <c r="AU3483" s="50"/>
      <c r="AV3483" s="50"/>
      <c r="AW3483" s="50"/>
      <c r="AX3483" s="50">
        <f t="shared" si="1107"/>
        <v>4.9665931800127439</v>
      </c>
      <c r="AY3483" s="50"/>
      <c r="AZ3483" s="50">
        <f t="shared" si="1097"/>
        <v>145.68673328037383</v>
      </c>
      <c r="BA3483" s="50">
        <f t="shared" si="1098"/>
        <v>224.31131949517876</v>
      </c>
      <c r="BB3483" s="50">
        <f t="shared" si="1099"/>
        <v>231.24878298472038</v>
      </c>
      <c r="BC3483" s="17">
        <f t="shared" si="1100"/>
        <v>19828</v>
      </c>
      <c r="BD3483" s="50">
        <f t="shared" si="1101"/>
        <v>4.9665931800127439</v>
      </c>
      <c r="BE3483" s="50">
        <f t="shared" si="1102"/>
        <v>145.68673328037383</v>
      </c>
      <c r="BF3483" s="50">
        <f t="shared" si="1108"/>
        <v>238.29711733238901</v>
      </c>
      <c r="BG3483" s="50"/>
      <c r="BH3483" s="17">
        <f t="shared" si="1103"/>
        <v>0</v>
      </c>
      <c r="BI3483" s="17">
        <f t="shared" si="1111"/>
        <v>3483</v>
      </c>
      <c r="BJ3483" s="17">
        <f t="shared" si="1109"/>
        <v>3483</v>
      </c>
      <c r="BK3483" s="150">
        <f t="shared" si="1110"/>
        <v>30169</v>
      </c>
      <c r="BL3483" s="50" t="e">
        <f t="shared" ca="1" si="1104"/>
        <v>#NAME?</v>
      </c>
      <c r="BM3483" s="50" t="e">
        <f t="shared" ca="1" si="1105"/>
        <v>#NAME?</v>
      </c>
      <c r="BN3483" s="50" t="e">
        <f t="shared" ca="1" si="1106"/>
        <v>#NAME?</v>
      </c>
    </row>
    <row r="3484" spans="1:66" x14ac:dyDescent="0.35">
      <c r="A3484" s="48">
        <v>30170</v>
      </c>
      <c r="B3484" s="17">
        <v>1982</v>
      </c>
      <c r="C3484" s="17">
        <v>8</v>
      </c>
      <c r="D3484" s="17">
        <v>219</v>
      </c>
      <c r="E3484" s="17">
        <v>7</v>
      </c>
      <c r="F3484" s="17">
        <v>7</v>
      </c>
      <c r="G3484" s="50">
        <v>11.2</v>
      </c>
      <c r="H3484" s="32">
        <v>5.1174435600924797</v>
      </c>
      <c r="I3484" s="50">
        <v>9.8333333333333339</v>
      </c>
      <c r="J3484" s="13">
        <v>0</v>
      </c>
      <c r="K3484" s="13">
        <f t="shared" si="1092"/>
        <v>0</v>
      </c>
      <c r="L3484" s="13">
        <f t="shared" si="1093"/>
        <v>0</v>
      </c>
      <c r="M3484" s="13" t="e">
        <f ca="1">CalcTable[[#This Row],[IWC]]-AE3483</f>
        <v>#NAME?</v>
      </c>
      <c r="N3484" s="13" t="e">
        <f ca="1">IF(CalcTable[[#This Row],[Day of Year]]&lt;123,FCAP,AE3483)</f>
        <v>#NAME?</v>
      </c>
      <c r="O3484" s="17" t="e">
        <f ca="1">IF(IRR_DRIP,5,COUNTIF('IDET Wind Values'!C3468:G3468,"&lt;="&amp;IRR_MAXWIND))</f>
        <v>#NAME?</v>
      </c>
      <c r="P3484" s="13" t="e">
        <f ca="1">CalcTable[[#This Row],[ET_o]]*KL</f>
        <v>#NAME?</v>
      </c>
      <c r="Q3484" s="13" t="e">
        <f ca="1">IF(WILTPT&lt;=0,1,MAX(0,MIN(1,(CalcTable[[#This Row],[IWC]]-WILTPT)/(MAD-WILTPT))))</f>
        <v>#NAME?</v>
      </c>
      <c r="R3484" s="13" t="e">
        <f ca="1">CalcTable[[#This Row],[ETMult]]*CalcTable[[#This Row],[ETb]]</f>
        <v>#NAME?</v>
      </c>
      <c r="S3484" s="13" t="b">
        <f>INDEX(IRR_LIST,CalcTable[[#This Row],[Day of Week]]+1)</f>
        <v>0</v>
      </c>
      <c r="T3484" s="13">
        <f t="shared" ca="1" si="1094"/>
        <v>0</v>
      </c>
      <c r="U3484" s="13" t="b">
        <f ca="1">IF(CalcTable[[#This Row],[IrrPrecip]]&gt;=IC_MM,FALSE,TRUE)</f>
        <v>1</v>
      </c>
      <c r="V3484" s="13" t="b">
        <f t="shared" si="1095"/>
        <v>1</v>
      </c>
      <c r="W3484" s="13" t="e">
        <f ca="1">IF(AND(IRR_DRIP=FALSE,CalcTable[[#This Row],[IrrHours]]&lt;=0),FALSE,TRUE)</f>
        <v>#NAME?</v>
      </c>
      <c r="X3484" s="13" t="e">
        <f ca="1">AND(CalcTable[[#This Row],[IrrDay]],CalcTable[[#This Row],[IrrRain]],CalcTable[[#This Row],[IrrWarm]],CalcTable[[#This Row],[IrrWindy]])</f>
        <v>#NAME?</v>
      </c>
      <c r="Y3484" s="13" t="e">
        <f t="shared" ca="1" si="1096"/>
        <v>#NAME?</v>
      </c>
      <c r="Z3484" s="13" t="e">
        <f ca="1">CalcTable[[#This Row],[IrrHours]]/5</f>
        <v>#NAME?</v>
      </c>
      <c r="AA3484" s="13" t="e">
        <f ca="1">IF(CalcTable[[#This Row],[IrrFlag]]=FALSE,0,MAX(0,CalcTable[[#This Row],[VolRednWind]]*(FCAP*IRR_TARGET-CalcTable[[#This Row],[IWC]])))</f>
        <v>#NAME?</v>
      </c>
      <c r="AB3484" s="13" t="e">
        <f ca="1">CalcTable[[#This Row],[IWC]]+CalcTable[[#This Row],[Eff Precip]]+CalcTable[[#This Row],[IrrAmt]]-CalcTable[[#This Row],[AET]]</f>
        <v>#NAME?</v>
      </c>
      <c r="AC3484" s="13" t="e">
        <f ca="1">IF(CalcTable[[#This Row],[PWC]]&gt;FCAP,MIN(24*PERC,MIN(SAT,CalcTable[[#This Row],[PWC]])-FCAP),0)</f>
        <v>#NAME?</v>
      </c>
      <c r="AD3484" s="13" t="e">
        <f ca="1">IF(CalcTable[[#This Row],[PWC]]&gt;SAT,CalcTable[[#This Row],[PWC]]-SAT,0)</f>
        <v>#NAME?</v>
      </c>
      <c r="AE3484" s="13" t="e">
        <f ca="1">CalcTable[[#This Row],[PWC]]-CalcTable[[#This Row],[PercAmt]]-CalcTable[[#This Row],[Runoff]]</f>
        <v>#NAME?</v>
      </c>
      <c r="AF3484" s="13" t="e">
        <f ca="1">CalcTable[[#This Row],[IrrAmt]]/1000*CUR_IRR_AREA*10000/IRR_EFF</f>
        <v>#NAME?</v>
      </c>
      <c r="AG3484" s="147"/>
      <c r="AH3484" s="13"/>
      <c r="AI3484" s="50">
        <v>0</v>
      </c>
      <c r="AJ3484" s="50">
        <v>0</v>
      </c>
      <c r="AK3484" s="50">
        <v>0</v>
      </c>
      <c r="AL3484" s="50">
        <v>0</v>
      </c>
      <c r="AM3484" s="50"/>
      <c r="AN3484" s="50"/>
      <c r="AO3484" s="50"/>
      <c r="AP3484" s="50"/>
      <c r="AQ3484" s="50"/>
      <c r="AR3484" s="50"/>
      <c r="AS3484" s="50"/>
      <c r="AT3484" s="50"/>
      <c r="AU3484" s="50"/>
      <c r="AV3484" s="50"/>
      <c r="AW3484" s="50"/>
      <c r="AX3484" s="50">
        <f t="shared" si="1107"/>
        <v>0</v>
      </c>
      <c r="AY3484" s="50"/>
      <c r="AZ3484" s="50">
        <f t="shared" si="1097"/>
        <v>0</v>
      </c>
      <c r="BA3484" s="50">
        <f t="shared" si="1098"/>
        <v>0</v>
      </c>
      <c r="BB3484" s="50">
        <f t="shared" si="1099"/>
        <v>0</v>
      </c>
      <c r="BC3484" s="17">
        <f t="shared" si="1100"/>
        <v>19828</v>
      </c>
      <c r="BD3484" s="50">
        <f t="shared" si="1101"/>
        <v>0</v>
      </c>
      <c r="BE3484" s="50">
        <f t="shared" si="1102"/>
        <v>0</v>
      </c>
      <c r="BF3484" s="50">
        <f t="shared" si="1108"/>
        <v>0</v>
      </c>
      <c r="BG3484" s="50"/>
      <c r="BH3484" s="17">
        <f t="shared" si="1103"/>
        <v>0</v>
      </c>
      <c r="BI3484" s="17">
        <f t="shared" si="1111"/>
        <v>3484</v>
      </c>
      <c r="BJ3484" s="17">
        <f t="shared" si="1109"/>
        <v>3484</v>
      </c>
      <c r="BK3484" s="150">
        <f t="shared" si="1110"/>
        <v>30170</v>
      </c>
      <c r="BL3484" s="50" t="e">
        <f t="shared" ca="1" si="1104"/>
        <v>#NAME?</v>
      </c>
      <c r="BM3484" s="50" t="e">
        <f t="shared" ca="1" si="1105"/>
        <v>#NAME?</v>
      </c>
      <c r="BN3484" s="50" t="e">
        <f t="shared" ca="1" si="1106"/>
        <v>#NAME?</v>
      </c>
    </row>
    <row r="3485" spans="1:66" x14ac:dyDescent="0.35">
      <c r="A3485" s="48">
        <v>30171</v>
      </c>
      <c r="B3485" s="17">
        <v>1982</v>
      </c>
      <c r="C3485" s="17">
        <v>8</v>
      </c>
      <c r="D3485" s="17">
        <v>220</v>
      </c>
      <c r="E3485" s="17">
        <v>8</v>
      </c>
      <c r="F3485" s="17">
        <v>1</v>
      </c>
      <c r="G3485" s="50">
        <v>11.2</v>
      </c>
      <c r="H3485" s="32">
        <v>5.7021096458464209</v>
      </c>
      <c r="I3485" s="50">
        <v>15.5</v>
      </c>
      <c r="J3485" s="13">
        <v>0</v>
      </c>
      <c r="K3485" s="13">
        <f t="shared" si="1092"/>
        <v>0</v>
      </c>
      <c r="L3485" s="13">
        <f t="shared" si="1093"/>
        <v>0</v>
      </c>
      <c r="M3485" s="13" t="e">
        <f ca="1">CalcTable[[#This Row],[IWC]]-AE3484</f>
        <v>#NAME?</v>
      </c>
      <c r="N3485" s="13" t="e">
        <f ca="1">IF(CalcTable[[#This Row],[Day of Year]]&lt;123,FCAP,AE3484)</f>
        <v>#NAME?</v>
      </c>
      <c r="O3485" s="17" t="e">
        <f ca="1">IF(IRR_DRIP,5,COUNTIF('IDET Wind Values'!C3469:G3469,"&lt;="&amp;IRR_MAXWIND))</f>
        <v>#NAME?</v>
      </c>
      <c r="P3485" s="13" t="e">
        <f ca="1">CalcTable[[#This Row],[ET_o]]*KL</f>
        <v>#NAME?</v>
      </c>
      <c r="Q3485" s="13" t="e">
        <f ca="1">IF(WILTPT&lt;=0,1,MAX(0,MIN(1,(CalcTable[[#This Row],[IWC]]-WILTPT)/(MAD-WILTPT))))</f>
        <v>#NAME?</v>
      </c>
      <c r="R3485" s="13" t="e">
        <f ca="1">CalcTable[[#This Row],[ETMult]]*CalcTable[[#This Row],[ETb]]</f>
        <v>#NAME?</v>
      </c>
      <c r="S3485" s="13" t="b">
        <f>INDEX(IRR_LIST,CalcTable[[#This Row],[Day of Week]]+1)</f>
        <v>1</v>
      </c>
      <c r="T3485" s="13">
        <f t="shared" ca="1" si="1094"/>
        <v>0</v>
      </c>
      <c r="U3485" s="13" t="b">
        <f ca="1">IF(CalcTable[[#This Row],[IrrPrecip]]&gt;=IC_MM,FALSE,TRUE)</f>
        <v>1</v>
      </c>
      <c r="V3485" s="13" t="b">
        <f t="shared" si="1095"/>
        <v>1</v>
      </c>
      <c r="W3485" s="13" t="e">
        <f ca="1">IF(AND(IRR_DRIP=FALSE,CalcTable[[#This Row],[IrrHours]]&lt;=0),FALSE,TRUE)</f>
        <v>#NAME?</v>
      </c>
      <c r="X3485" s="13" t="e">
        <f ca="1">AND(CalcTable[[#This Row],[IrrDay]],CalcTable[[#This Row],[IrrRain]],CalcTable[[#This Row],[IrrWarm]],CalcTable[[#This Row],[IrrWindy]])</f>
        <v>#NAME?</v>
      </c>
      <c r="Y3485" s="13" t="e">
        <f t="shared" ca="1" si="1096"/>
        <v>#NAME?</v>
      </c>
      <c r="Z3485" s="13" t="e">
        <f ca="1">CalcTable[[#This Row],[IrrHours]]/5</f>
        <v>#NAME?</v>
      </c>
      <c r="AA3485" s="13" t="e">
        <f ca="1">IF(CalcTable[[#This Row],[IrrFlag]]=FALSE,0,MAX(0,CalcTable[[#This Row],[VolRednWind]]*(FCAP*IRR_TARGET-CalcTable[[#This Row],[IWC]])))</f>
        <v>#NAME?</v>
      </c>
      <c r="AB3485" s="13" t="e">
        <f ca="1">CalcTable[[#This Row],[IWC]]+CalcTable[[#This Row],[Eff Precip]]+CalcTable[[#This Row],[IrrAmt]]-CalcTable[[#This Row],[AET]]</f>
        <v>#NAME?</v>
      </c>
      <c r="AC3485" s="13" t="e">
        <f ca="1">IF(CalcTable[[#This Row],[PWC]]&gt;FCAP,MIN(24*PERC,MIN(SAT,CalcTable[[#This Row],[PWC]])-FCAP),0)</f>
        <v>#NAME?</v>
      </c>
      <c r="AD3485" s="13" t="e">
        <f ca="1">IF(CalcTable[[#This Row],[PWC]]&gt;SAT,CalcTable[[#This Row],[PWC]]-SAT,0)</f>
        <v>#NAME?</v>
      </c>
      <c r="AE3485" s="13" t="e">
        <f ca="1">CalcTable[[#This Row],[PWC]]-CalcTable[[#This Row],[PercAmt]]-CalcTable[[#This Row],[Runoff]]</f>
        <v>#NAME?</v>
      </c>
      <c r="AF3485" s="13" t="e">
        <f ca="1">CalcTable[[#This Row],[IrrAmt]]/1000*CUR_IRR_AREA*10000/IRR_EFF</f>
        <v>#NAME?</v>
      </c>
      <c r="AG3485" s="147"/>
      <c r="AH3485" s="13"/>
      <c r="AI3485" s="50">
        <v>0</v>
      </c>
      <c r="AJ3485" s="50">
        <v>0</v>
      </c>
      <c r="AK3485" s="50">
        <v>0</v>
      </c>
      <c r="AL3485" s="50">
        <v>0</v>
      </c>
      <c r="AM3485" s="50"/>
      <c r="AN3485" s="50"/>
      <c r="AO3485" s="50"/>
      <c r="AP3485" s="50"/>
      <c r="AQ3485" s="50"/>
      <c r="AR3485" s="50"/>
      <c r="AS3485" s="50"/>
      <c r="AT3485" s="50"/>
      <c r="AU3485" s="50"/>
      <c r="AV3485" s="50"/>
      <c r="AW3485" s="50"/>
      <c r="AX3485" s="50">
        <f t="shared" si="1107"/>
        <v>0</v>
      </c>
      <c r="AY3485" s="50"/>
      <c r="AZ3485" s="50">
        <f t="shared" si="1097"/>
        <v>0</v>
      </c>
      <c r="BA3485" s="50">
        <f t="shared" si="1098"/>
        <v>0</v>
      </c>
      <c r="BB3485" s="50">
        <f t="shared" si="1099"/>
        <v>0</v>
      </c>
      <c r="BC3485" s="17">
        <f t="shared" si="1100"/>
        <v>19828</v>
      </c>
      <c r="BD3485" s="50">
        <f t="shared" si="1101"/>
        <v>0</v>
      </c>
      <c r="BE3485" s="50">
        <f t="shared" si="1102"/>
        <v>0</v>
      </c>
      <c r="BF3485" s="50">
        <f t="shared" si="1108"/>
        <v>0</v>
      </c>
      <c r="BG3485" s="50"/>
      <c r="BH3485" s="17">
        <f t="shared" si="1103"/>
        <v>0</v>
      </c>
      <c r="BI3485" s="17">
        <f t="shared" si="1111"/>
        <v>3485</v>
      </c>
      <c r="BJ3485" s="17">
        <f t="shared" si="1109"/>
        <v>3485</v>
      </c>
      <c r="BK3485" s="150">
        <f t="shared" si="1110"/>
        <v>30171</v>
      </c>
      <c r="BL3485" s="50" t="e">
        <f t="shared" ca="1" si="1104"/>
        <v>#NAME?</v>
      </c>
      <c r="BM3485" s="50" t="e">
        <f t="shared" ca="1" si="1105"/>
        <v>#NAME?</v>
      </c>
      <c r="BN3485" s="50" t="e">
        <f t="shared" ca="1" si="1106"/>
        <v>#NAME?</v>
      </c>
    </row>
    <row r="3486" spans="1:66" x14ac:dyDescent="0.35">
      <c r="A3486" s="48">
        <v>30172</v>
      </c>
      <c r="B3486" s="17">
        <v>1982</v>
      </c>
      <c r="C3486" s="17">
        <v>8</v>
      </c>
      <c r="D3486" s="17">
        <v>221</v>
      </c>
      <c r="E3486" s="17">
        <v>9</v>
      </c>
      <c r="F3486" s="17">
        <v>2</v>
      </c>
      <c r="G3486" s="50">
        <v>12.6</v>
      </c>
      <c r="H3486" s="32">
        <v>3.9074742561010574</v>
      </c>
      <c r="I3486" s="50">
        <v>12.666666666666666</v>
      </c>
      <c r="J3486" s="13">
        <v>0</v>
      </c>
      <c r="K3486" s="13">
        <f t="shared" si="1092"/>
        <v>0</v>
      </c>
      <c r="L3486" s="13">
        <f t="shared" si="1093"/>
        <v>0</v>
      </c>
      <c r="M3486" s="13" t="e">
        <f ca="1">CalcTable[[#This Row],[IWC]]-AE3485</f>
        <v>#NAME?</v>
      </c>
      <c r="N3486" s="13" t="e">
        <f ca="1">IF(CalcTable[[#This Row],[Day of Year]]&lt;123,FCAP,AE3485)</f>
        <v>#NAME?</v>
      </c>
      <c r="O3486" s="17" t="e">
        <f ca="1">IF(IRR_DRIP,5,COUNTIF('IDET Wind Values'!C3470:G3470,"&lt;="&amp;IRR_MAXWIND))</f>
        <v>#NAME?</v>
      </c>
      <c r="P3486" s="13" t="e">
        <f ca="1">CalcTable[[#This Row],[ET_o]]*KL</f>
        <v>#NAME?</v>
      </c>
      <c r="Q3486" s="13" t="e">
        <f ca="1">IF(WILTPT&lt;=0,1,MAX(0,MIN(1,(CalcTable[[#This Row],[IWC]]-WILTPT)/(MAD-WILTPT))))</f>
        <v>#NAME?</v>
      </c>
      <c r="R3486" s="13" t="e">
        <f ca="1">CalcTable[[#This Row],[ETMult]]*CalcTable[[#This Row],[ETb]]</f>
        <v>#NAME?</v>
      </c>
      <c r="S3486" s="13" t="b">
        <f>INDEX(IRR_LIST,CalcTable[[#This Row],[Day of Week]]+1)</f>
        <v>0</v>
      </c>
      <c r="T3486" s="13">
        <f t="shared" ca="1" si="1094"/>
        <v>0</v>
      </c>
      <c r="U3486" s="13" t="b">
        <f ca="1">IF(CalcTable[[#This Row],[IrrPrecip]]&gt;=IC_MM,FALSE,TRUE)</f>
        <v>1</v>
      </c>
      <c r="V3486" s="13" t="b">
        <f t="shared" si="1095"/>
        <v>1</v>
      </c>
      <c r="W3486" s="13" t="e">
        <f ca="1">IF(AND(IRR_DRIP=FALSE,CalcTable[[#This Row],[IrrHours]]&lt;=0),FALSE,TRUE)</f>
        <v>#NAME?</v>
      </c>
      <c r="X3486" s="13" t="e">
        <f ca="1">AND(CalcTable[[#This Row],[IrrDay]],CalcTable[[#This Row],[IrrRain]],CalcTable[[#This Row],[IrrWarm]],CalcTable[[#This Row],[IrrWindy]])</f>
        <v>#NAME?</v>
      </c>
      <c r="Y3486" s="13" t="e">
        <f t="shared" ca="1" si="1096"/>
        <v>#NAME?</v>
      </c>
      <c r="Z3486" s="13" t="e">
        <f ca="1">CalcTable[[#This Row],[IrrHours]]/5</f>
        <v>#NAME?</v>
      </c>
      <c r="AA3486" s="13" t="e">
        <f ca="1">IF(CalcTable[[#This Row],[IrrFlag]]=FALSE,0,MAX(0,CalcTable[[#This Row],[VolRednWind]]*(FCAP*IRR_TARGET-CalcTable[[#This Row],[IWC]])))</f>
        <v>#NAME?</v>
      </c>
      <c r="AB3486" s="13" t="e">
        <f ca="1">CalcTable[[#This Row],[IWC]]+CalcTable[[#This Row],[Eff Precip]]+CalcTable[[#This Row],[IrrAmt]]-CalcTable[[#This Row],[AET]]</f>
        <v>#NAME?</v>
      </c>
      <c r="AC3486" s="13" t="e">
        <f ca="1">IF(CalcTable[[#This Row],[PWC]]&gt;FCAP,MIN(24*PERC,MIN(SAT,CalcTable[[#This Row],[PWC]])-FCAP),0)</f>
        <v>#NAME?</v>
      </c>
      <c r="AD3486" s="13" t="e">
        <f ca="1">IF(CalcTable[[#This Row],[PWC]]&gt;SAT,CalcTable[[#This Row],[PWC]]-SAT,0)</f>
        <v>#NAME?</v>
      </c>
      <c r="AE3486" s="13" t="e">
        <f ca="1">CalcTable[[#This Row],[PWC]]-CalcTable[[#This Row],[PercAmt]]-CalcTable[[#This Row],[Runoff]]</f>
        <v>#NAME?</v>
      </c>
      <c r="AF3486" s="13" t="e">
        <f ca="1">CalcTable[[#This Row],[IrrAmt]]/1000*CUR_IRR_AREA*10000/IRR_EFF</f>
        <v>#NAME?</v>
      </c>
      <c r="AG3486" s="147"/>
      <c r="AH3486" s="13"/>
      <c r="AI3486" s="50">
        <v>0</v>
      </c>
      <c r="AJ3486" s="50">
        <v>0</v>
      </c>
      <c r="AK3486" s="50">
        <v>0</v>
      </c>
      <c r="AL3486" s="50">
        <v>8.904472093257116</v>
      </c>
      <c r="AM3486" s="50"/>
      <c r="AN3486" s="50"/>
      <c r="AO3486" s="50"/>
      <c r="AP3486" s="50"/>
      <c r="AQ3486" s="50"/>
      <c r="AR3486" s="50"/>
      <c r="AS3486" s="50"/>
      <c r="AT3486" s="50"/>
      <c r="AU3486" s="50"/>
      <c r="AV3486" s="50"/>
      <c r="AW3486" s="50"/>
      <c r="AX3486" s="50">
        <f t="shared" si="1107"/>
        <v>8.904472093257116</v>
      </c>
      <c r="AY3486" s="50"/>
      <c r="AZ3486" s="50">
        <f t="shared" si="1097"/>
        <v>261.19784806887543</v>
      </c>
      <c r="BA3486" s="50">
        <f t="shared" si="1098"/>
        <v>402.16176607430026</v>
      </c>
      <c r="BB3486" s="50">
        <f t="shared" si="1099"/>
        <v>414.59975883948482</v>
      </c>
      <c r="BC3486" s="17">
        <f t="shared" si="1100"/>
        <v>19828</v>
      </c>
      <c r="BD3486" s="50">
        <f t="shared" si="1101"/>
        <v>8.904472093257116</v>
      </c>
      <c r="BE3486" s="50">
        <f t="shared" si="1102"/>
        <v>261.19784806887543</v>
      </c>
      <c r="BF3486" s="50">
        <f t="shared" si="1108"/>
        <v>427.23652900123983</v>
      </c>
      <c r="BG3486" s="50"/>
      <c r="BH3486" s="17">
        <f t="shared" si="1103"/>
        <v>0</v>
      </c>
      <c r="BI3486" s="17">
        <f t="shared" si="1111"/>
        <v>3486</v>
      </c>
      <c r="BJ3486" s="17">
        <f t="shared" si="1109"/>
        <v>3486</v>
      </c>
      <c r="BK3486" s="150">
        <f t="shared" si="1110"/>
        <v>30172</v>
      </c>
      <c r="BL3486" s="50" t="e">
        <f t="shared" ca="1" si="1104"/>
        <v>#NAME?</v>
      </c>
      <c r="BM3486" s="50" t="e">
        <f t="shared" ca="1" si="1105"/>
        <v>#NAME?</v>
      </c>
      <c r="BN3486" s="50" t="e">
        <f t="shared" ca="1" si="1106"/>
        <v>#NAME?</v>
      </c>
    </row>
    <row r="3487" spans="1:66" x14ac:dyDescent="0.35">
      <c r="A3487" s="48">
        <v>30173</v>
      </c>
      <c r="B3487" s="17">
        <v>1982</v>
      </c>
      <c r="C3487" s="17">
        <v>8</v>
      </c>
      <c r="D3487" s="17">
        <v>222</v>
      </c>
      <c r="E3487" s="17">
        <v>10</v>
      </c>
      <c r="F3487" s="17">
        <v>3</v>
      </c>
      <c r="G3487" s="50">
        <v>12.3</v>
      </c>
      <c r="H3487" s="32">
        <v>5.1145227696186772</v>
      </c>
      <c r="I3487" s="50">
        <v>19.833333333333332</v>
      </c>
      <c r="J3487" s="13">
        <v>0</v>
      </c>
      <c r="K3487" s="13">
        <f t="shared" si="1092"/>
        <v>0</v>
      </c>
      <c r="L3487" s="13">
        <f t="shared" si="1093"/>
        <v>0</v>
      </c>
      <c r="M3487" s="13" t="e">
        <f ca="1">CalcTable[[#This Row],[IWC]]-AE3486</f>
        <v>#NAME?</v>
      </c>
      <c r="N3487" s="13" t="e">
        <f ca="1">IF(CalcTable[[#This Row],[Day of Year]]&lt;123,FCAP,AE3486)</f>
        <v>#NAME?</v>
      </c>
      <c r="O3487" s="17" t="e">
        <f ca="1">IF(IRR_DRIP,5,COUNTIF('IDET Wind Values'!C3471:G3471,"&lt;="&amp;IRR_MAXWIND))</f>
        <v>#NAME?</v>
      </c>
      <c r="P3487" s="13" t="e">
        <f ca="1">CalcTable[[#This Row],[ET_o]]*KL</f>
        <v>#NAME?</v>
      </c>
      <c r="Q3487" s="13" t="e">
        <f ca="1">IF(WILTPT&lt;=0,1,MAX(0,MIN(1,(CalcTable[[#This Row],[IWC]]-WILTPT)/(MAD-WILTPT))))</f>
        <v>#NAME?</v>
      </c>
      <c r="R3487" s="13" t="e">
        <f ca="1">CalcTable[[#This Row],[ETMult]]*CalcTable[[#This Row],[ETb]]</f>
        <v>#NAME?</v>
      </c>
      <c r="S3487" s="13" t="b">
        <f>INDEX(IRR_LIST,CalcTable[[#This Row],[Day of Week]]+1)</f>
        <v>1</v>
      </c>
      <c r="T3487" s="13">
        <f t="shared" ca="1" si="1094"/>
        <v>0</v>
      </c>
      <c r="U3487" s="13" t="b">
        <f ca="1">IF(CalcTable[[#This Row],[IrrPrecip]]&gt;=IC_MM,FALSE,TRUE)</f>
        <v>1</v>
      </c>
      <c r="V3487" s="13" t="b">
        <f t="shared" si="1095"/>
        <v>1</v>
      </c>
      <c r="W3487" s="13" t="e">
        <f ca="1">IF(AND(IRR_DRIP=FALSE,CalcTable[[#This Row],[IrrHours]]&lt;=0),FALSE,TRUE)</f>
        <v>#NAME?</v>
      </c>
      <c r="X3487" s="13" t="e">
        <f ca="1">AND(CalcTable[[#This Row],[IrrDay]],CalcTable[[#This Row],[IrrRain]],CalcTable[[#This Row],[IrrWarm]],CalcTable[[#This Row],[IrrWindy]])</f>
        <v>#NAME?</v>
      </c>
      <c r="Y3487" s="13" t="e">
        <f t="shared" ca="1" si="1096"/>
        <v>#NAME?</v>
      </c>
      <c r="Z3487" s="13" t="e">
        <f ca="1">CalcTable[[#This Row],[IrrHours]]/5</f>
        <v>#NAME?</v>
      </c>
      <c r="AA3487" s="13" t="e">
        <f ca="1">IF(CalcTable[[#This Row],[IrrFlag]]=FALSE,0,MAX(0,CalcTable[[#This Row],[VolRednWind]]*(FCAP*IRR_TARGET-CalcTable[[#This Row],[IWC]])))</f>
        <v>#NAME?</v>
      </c>
      <c r="AB3487" s="13" t="e">
        <f ca="1">CalcTable[[#This Row],[IWC]]+CalcTable[[#This Row],[Eff Precip]]+CalcTable[[#This Row],[IrrAmt]]-CalcTable[[#This Row],[AET]]</f>
        <v>#NAME?</v>
      </c>
      <c r="AC3487" s="13" t="e">
        <f ca="1">IF(CalcTable[[#This Row],[PWC]]&gt;FCAP,MIN(24*PERC,MIN(SAT,CalcTable[[#This Row],[PWC]])-FCAP),0)</f>
        <v>#NAME?</v>
      </c>
      <c r="AD3487" s="13" t="e">
        <f ca="1">IF(CalcTable[[#This Row],[PWC]]&gt;SAT,CalcTable[[#This Row],[PWC]]-SAT,0)</f>
        <v>#NAME?</v>
      </c>
      <c r="AE3487" s="13" t="e">
        <f ca="1">CalcTable[[#This Row],[PWC]]-CalcTable[[#This Row],[PercAmt]]-CalcTable[[#This Row],[Runoff]]</f>
        <v>#NAME?</v>
      </c>
      <c r="AF3487" s="13" t="e">
        <f ca="1">CalcTable[[#This Row],[IrrAmt]]/1000*CUR_IRR_AREA*10000/IRR_EFF</f>
        <v>#NAME?</v>
      </c>
      <c r="AG3487" s="147"/>
      <c r="AH3487" s="13"/>
      <c r="AI3487" s="50">
        <v>12.714428270817107</v>
      </c>
      <c r="AJ3487" s="50">
        <v>16.707357169278374</v>
      </c>
      <c r="AK3487" s="50">
        <v>0</v>
      </c>
      <c r="AL3487" s="50">
        <v>0</v>
      </c>
      <c r="AM3487" s="50"/>
      <c r="AN3487" s="50"/>
      <c r="AO3487" s="50"/>
      <c r="AP3487" s="50"/>
      <c r="AQ3487" s="50"/>
      <c r="AR3487" s="50"/>
      <c r="AS3487" s="50"/>
      <c r="AT3487" s="50"/>
      <c r="AU3487" s="50"/>
      <c r="AV3487" s="50"/>
      <c r="AW3487" s="50"/>
      <c r="AX3487" s="50">
        <f t="shared" si="1107"/>
        <v>29.421785440095483</v>
      </c>
      <c r="AY3487" s="50"/>
      <c r="AZ3487" s="50">
        <f t="shared" si="1097"/>
        <v>676.56075827081668</v>
      </c>
      <c r="BA3487" s="50">
        <f t="shared" si="1098"/>
        <v>1095.5440037929118</v>
      </c>
      <c r="BB3487" s="50">
        <f t="shared" si="1099"/>
        <v>1133.7450957858505</v>
      </c>
      <c r="BC3487" s="17">
        <f t="shared" si="1100"/>
        <v>19828</v>
      </c>
      <c r="BD3487" s="50">
        <f t="shared" si="1101"/>
        <v>29.421785440095483</v>
      </c>
      <c r="BE3487" s="50">
        <f t="shared" si="1102"/>
        <v>676.56075827081668</v>
      </c>
      <c r="BF3487" s="50">
        <f t="shared" si="1108"/>
        <v>1106.6380223234091</v>
      </c>
      <c r="BG3487" s="50"/>
      <c r="BH3487" s="17">
        <f t="shared" si="1103"/>
        <v>0</v>
      </c>
      <c r="BI3487" s="17">
        <f t="shared" si="1111"/>
        <v>3487</v>
      </c>
      <c r="BJ3487" s="17">
        <f t="shared" si="1109"/>
        <v>3487</v>
      </c>
      <c r="BK3487" s="150">
        <f t="shared" si="1110"/>
        <v>30173</v>
      </c>
      <c r="BL3487" s="50" t="e">
        <f t="shared" ca="1" si="1104"/>
        <v>#NAME?</v>
      </c>
      <c r="BM3487" s="50" t="e">
        <f t="shared" ca="1" si="1105"/>
        <v>#NAME?</v>
      </c>
      <c r="BN3487" s="50" t="e">
        <f t="shared" ca="1" si="1106"/>
        <v>#NAME?</v>
      </c>
    </row>
    <row r="3488" spans="1:66" x14ac:dyDescent="0.35">
      <c r="A3488" s="48">
        <v>30174</v>
      </c>
      <c r="B3488" s="17">
        <v>1982</v>
      </c>
      <c r="C3488" s="17">
        <v>8</v>
      </c>
      <c r="D3488" s="17">
        <v>223</v>
      </c>
      <c r="E3488" s="17">
        <v>11</v>
      </c>
      <c r="F3488" s="17">
        <v>4</v>
      </c>
      <c r="G3488" s="50">
        <v>10.1</v>
      </c>
      <c r="H3488" s="32">
        <v>4.5855685349164972</v>
      </c>
      <c r="I3488" s="50">
        <v>6.333333333333333</v>
      </c>
      <c r="J3488" s="13">
        <v>0</v>
      </c>
      <c r="K3488" s="13">
        <f t="shared" si="1092"/>
        <v>0</v>
      </c>
      <c r="L3488" s="13">
        <f t="shared" si="1093"/>
        <v>0</v>
      </c>
      <c r="M3488" s="13" t="e">
        <f ca="1">CalcTable[[#This Row],[IWC]]-AE3487</f>
        <v>#NAME?</v>
      </c>
      <c r="N3488" s="13" t="e">
        <f ca="1">IF(CalcTable[[#This Row],[Day of Year]]&lt;123,FCAP,AE3487)</f>
        <v>#NAME?</v>
      </c>
      <c r="O3488" s="17" t="e">
        <f ca="1">IF(IRR_DRIP,5,COUNTIF('IDET Wind Values'!C3472:G3472,"&lt;="&amp;IRR_MAXWIND))</f>
        <v>#NAME?</v>
      </c>
      <c r="P3488" s="13" t="e">
        <f ca="1">CalcTable[[#This Row],[ET_o]]*KL</f>
        <v>#NAME?</v>
      </c>
      <c r="Q3488" s="13" t="e">
        <f ca="1">IF(WILTPT&lt;=0,1,MAX(0,MIN(1,(CalcTable[[#This Row],[IWC]]-WILTPT)/(MAD-WILTPT))))</f>
        <v>#NAME?</v>
      </c>
      <c r="R3488" s="13" t="e">
        <f ca="1">CalcTable[[#This Row],[ETMult]]*CalcTable[[#This Row],[ETb]]</f>
        <v>#NAME?</v>
      </c>
      <c r="S3488" s="13" t="b">
        <f>INDEX(IRR_LIST,CalcTable[[#This Row],[Day of Week]]+1)</f>
        <v>0</v>
      </c>
      <c r="T3488" s="13">
        <f t="shared" ca="1" si="1094"/>
        <v>0</v>
      </c>
      <c r="U3488" s="13" t="b">
        <f ca="1">IF(CalcTable[[#This Row],[IrrPrecip]]&gt;=IC_MM,FALSE,TRUE)</f>
        <v>1</v>
      </c>
      <c r="V3488" s="13" t="b">
        <f t="shared" si="1095"/>
        <v>1</v>
      </c>
      <c r="W3488" s="13" t="e">
        <f ca="1">IF(AND(IRR_DRIP=FALSE,CalcTable[[#This Row],[IrrHours]]&lt;=0),FALSE,TRUE)</f>
        <v>#NAME?</v>
      </c>
      <c r="X3488" s="13" t="e">
        <f ca="1">AND(CalcTable[[#This Row],[IrrDay]],CalcTable[[#This Row],[IrrRain]],CalcTable[[#This Row],[IrrWarm]],CalcTable[[#This Row],[IrrWindy]])</f>
        <v>#NAME?</v>
      </c>
      <c r="Y3488" s="13" t="e">
        <f t="shared" ca="1" si="1096"/>
        <v>#NAME?</v>
      </c>
      <c r="Z3488" s="13" t="e">
        <f ca="1">CalcTable[[#This Row],[IrrHours]]/5</f>
        <v>#NAME?</v>
      </c>
      <c r="AA3488" s="13" t="e">
        <f ca="1">IF(CalcTable[[#This Row],[IrrFlag]]=FALSE,0,MAX(0,CalcTable[[#This Row],[VolRednWind]]*(FCAP*IRR_TARGET-CalcTable[[#This Row],[IWC]])))</f>
        <v>#NAME?</v>
      </c>
      <c r="AB3488" s="13" t="e">
        <f ca="1">CalcTable[[#This Row],[IWC]]+CalcTable[[#This Row],[Eff Precip]]+CalcTable[[#This Row],[IrrAmt]]-CalcTable[[#This Row],[AET]]</f>
        <v>#NAME?</v>
      </c>
      <c r="AC3488" s="13" t="e">
        <f ca="1">IF(CalcTable[[#This Row],[PWC]]&gt;FCAP,MIN(24*PERC,MIN(SAT,CalcTable[[#This Row],[PWC]])-FCAP),0)</f>
        <v>#NAME?</v>
      </c>
      <c r="AD3488" s="13" t="e">
        <f ca="1">IF(CalcTable[[#This Row],[PWC]]&gt;SAT,CalcTable[[#This Row],[PWC]]-SAT,0)</f>
        <v>#NAME?</v>
      </c>
      <c r="AE3488" s="13" t="e">
        <f ca="1">CalcTable[[#This Row],[PWC]]-CalcTable[[#This Row],[PercAmt]]-CalcTable[[#This Row],[Runoff]]</f>
        <v>#NAME?</v>
      </c>
      <c r="AF3488" s="13" t="e">
        <f ca="1">CalcTable[[#This Row],[IrrAmt]]/1000*CUR_IRR_AREA*10000/IRR_EFF</f>
        <v>#NAME?</v>
      </c>
      <c r="AG3488" s="147"/>
      <c r="AH3488" s="13"/>
      <c r="AI3488" s="50">
        <v>0</v>
      </c>
      <c r="AJ3488" s="50">
        <v>0</v>
      </c>
      <c r="AK3488" s="50">
        <v>4.6957297186817399</v>
      </c>
      <c r="AL3488" s="50">
        <v>5.0929875232902724</v>
      </c>
      <c r="AM3488" s="50"/>
      <c r="AN3488" s="50"/>
      <c r="AO3488" s="50"/>
      <c r="AP3488" s="50"/>
      <c r="AQ3488" s="50"/>
      <c r="AR3488" s="50"/>
      <c r="AS3488" s="50"/>
      <c r="AT3488" s="50"/>
      <c r="AU3488" s="50"/>
      <c r="AV3488" s="50"/>
      <c r="AW3488" s="50"/>
      <c r="AX3488" s="50">
        <f t="shared" si="1107"/>
        <v>9.7887172419720123</v>
      </c>
      <c r="AY3488" s="50"/>
      <c r="AZ3488" s="50">
        <f t="shared" si="1097"/>
        <v>218.26500322384686</v>
      </c>
      <c r="BA3488" s="50">
        <f t="shared" si="1098"/>
        <v>336.05881448751023</v>
      </c>
      <c r="BB3488" s="50">
        <f t="shared" si="1099"/>
        <v>346.45238606959822</v>
      </c>
      <c r="BC3488" s="17">
        <f t="shared" si="1100"/>
        <v>19828</v>
      </c>
      <c r="BD3488" s="50">
        <f t="shared" si="1101"/>
        <v>9.7887172419720123</v>
      </c>
      <c r="BE3488" s="50">
        <f t="shared" si="1102"/>
        <v>218.26500322384686</v>
      </c>
      <c r="BF3488" s="50">
        <f t="shared" si="1108"/>
        <v>357.01206219436921</v>
      </c>
      <c r="BG3488" s="50"/>
      <c r="BH3488" s="17">
        <f t="shared" si="1103"/>
        <v>0</v>
      </c>
      <c r="BI3488" s="17">
        <f t="shared" si="1111"/>
        <v>3488</v>
      </c>
      <c r="BJ3488" s="17">
        <f t="shared" si="1109"/>
        <v>3488</v>
      </c>
      <c r="BK3488" s="150">
        <f t="shared" si="1110"/>
        <v>30174</v>
      </c>
      <c r="BL3488" s="50" t="e">
        <f t="shared" ca="1" si="1104"/>
        <v>#NAME?</v>
      </c>
      <c r="BM3488" s="50" t="e">
        <f t="shared" ca="1" si="1105"/>
        <v>#NAME?</v>
      </c>
      <c r="BN3488" s="50" t="e">
        <f t="shared" ca="1" si="1106"/>
        <v>#NAME?</v>
      </c>
    </row>
    <row r="3489" spans="1:66" x14ac:dyDescent="0.35">
      <c r="A3489" s="48">
        <v>30175</v>
      </c>
      <c r="B3489" s="17">
        <v>1982</v>
      </c>
      <c r="C3489" s="17">
        <v>8</v>
      </c>
      <c r="D3489" s="17">
        <v>224</v>
      </c>
      <c r="E3489" s="17">
        <v>12</v>
      </c>
      <c r="F3489" s="17">
        <v>5</v>
      </c>
      <c r="G3489" s="50">
        <v>11</v>
      </c>
      <c r="H3489" s="32">
        <v>4.6921427771405142</v>
      </c>
      <c r="I3489" s="50">
        <v>10.666666666666666</v>
      </c>
      <c r="J3489" s="13">
        <v>0</v>
      </c>
      <c r="K3489" s="13">
        <f t="shared" si="1092"/>
        <v>0</v>
      </c>
      <c r="L3489" s="13">
        <f t="shared" si="1093"/>
        <v>0</v>
      </c>
      <c r="M3489" s="13" t="e">
        <f ca="1">CalcTable[[#This Row],[IWC]]-AE3488</f>
        <v>#NAME?</v>
      </c>
      <c r="N3489" s="13" t="e">
        <f ca="1">IF(CalcTable[[#This Row],[Day of Year]]&lt;123,FCAP,AE3488)</f>
        <v>#NAME?</v>
      </c>
      <c r="O3489" s="17" t="e">
        <f ca="1">IF(IRR_DRIP,5,COUNTIF('IDET Wind Values'!C3473:G3473,"&lt;="&amp;IRR_MAXWIND))</f>
        <v>#NAME?</v>
      </c>
      <c r="P3489" s="13" t="e">
        <f ca="1">CalcTable[[#This Row],[ET_o]]*KL</f>
        <v>#NAME?</v>
      </c>
      <c r="Q3489" s="13" t="e">
        <f ca="1">IF(WILTPT&lt;=0,1,MAX(0,MIN(1,(CalcTable[[#This Row],[IWC]]-WILTPT)/(MAD-WILTPT))))</f>
        <v>#NAME?</v>
      </c>
      <c r="R3489" s="13" t="e">
        <f ca="1">CalcTable[[#This Row],[ETMult]]*CalcTable[[#This Row],[ETb]]</f>
        <v>#NAME?</v>
      </c>
      <c r="S3489" s="13" t="b">
        <f>INDEX(IRR_LIST,CalcTable[[#This Row],[Day of Week]]+1)</f>
        <v>1</v>
      </c>
      <c r="T3489" s="13">
        <f t="shared" ca="1" si="1094"/>
        <v>0</v>
      </c>
      <c r="U3489" s="13" t="b">
        <f ca="1">IF(CalcTable[[#This Row],[IrrPrecip]]&gt;=IC_MM,FALSE,TRUE)</f>
        <v>1</v>
      </c>
      <c r="V3489" s="13" t="b">
        <f t="shared" si="1095"/>
        <v>1</v>
      </c>
      <c r="W3489" s="13" t="e">
        <f ca="1">IF(AND(IRR_DRIP=FALSE,CalcTable[[#This Row],[IrrHours]]&lt;=0),FALSE,TRUE)</f>
        <v>#NAME?</v>
      </c>
      <c r="X3489" s="13" t="e">
        <f ca="1">AND(CalcTable[[#This Row],[IrrDay]],CalcTable[[#This Row],[IrrRain]],CalcTable[[#This Row],[IrrWarm]],CalcTable[[#This Row],[IrrWindy]])</f>
        <v>#NAME?</v>
      </c>
      <c r="Y3489" s="13" t="e">
        <f t="shared" ca="1" si="1096"/>
        <v>#NAME?</v>
      </c>
      <c r="Z3489" s="13" t="e">
        <f ca="1">CalcTable[[#This Row],[IrrHours]]/5</f>
        <v>#NAME?</v>
      </c>
      <c r="AA3489" s="13" t="e">
        <f ca="1">IF(CalcTable[[#This Row],[IrrFlag]]=FALSE,0,MAX(0,CalcTable[[#This Row],[VolRednWind]]*(FCAP*IRR_TARGET-CalcTable[[#This Row],[IWC]])))</f>
        <v>#NAME?</v>
      </c>
      <c r="AB3489" s="13" t="e">
        <f ca="1">CalcTable[[#This Row],[IWC]]+CalcTable[[#This Row],[Eff Precip]]+CalcTable[[#This Row],[IrrAmt]]-CalcTable[[#This Row],[AET]]</f>
        <v>#NAME?</v>
      </c>
      <c r="AC3489" s="13" t="e">
        <f ca="1">IF(CalcTable[[#This Row],[PWC]]&gt;FCAP,MIN(24*PERC,MIN(SAT,CalcTable[[#This Row],[PWC]])-FCAP),0)</f>
        <v>#NAME?</v>
      </c>
      <c r="AD3489" s="13" t="e">
        <f ca="1">IF(CalcTable[[#This Row],[PWC]]&gt;SAT,CalcTable[[#This Row],[PWC]]-SAT,0)</f>
        <v>#NAME?</v>
      </c>
      <c r="AE3489" s="13" t="e">
        <f ca="1">CalcTable[[#This Row],[PWC]]-CalcTable[[#This Row],[PercAmt]]-CalcTable[[#This Row],[Runoff]]</f>
        <v>#NAME?</v>
      </c>
      <c r="AF3489" s="13" t="e">
        <f ca="1">CalcTable[[#This Row],[IrrAmt]]/1000*CUR_IRR_AREA*10000/IRR_EFF</f>
        <v>#NAME?</v>
      </c>
      <c r="AG3489" s="147"/>
      <c r="AH3489" s="13"/>
      <c r="AI3489" s="50">
        <v>4.250907508569524</v>
      </c>
      <c r="AJ3489" s="50">
        <v>6.5431448361581372</v>
      </c>
      <c r="AK3489" s="50">
        <v>0</v>
      </c>
      <c r="AL3489" s="50">
        <v>0</v>
      </c>
      <c r="AM3489" s="50"/>
      <c r="AN3489" s="50"/>
      <c r="AO3489" s="50"/>
      <c r="AP3489" s="50"/>
      <c r="AQ3489" s="50"/>
      <c r="AR3489" s="50"/>
      <c r="AS3489" s="50"/>
      <c r="AT3489" s="50"/>
      <c r="AU3489" s="50"/>
      <c r="AV3489" s="50"/>
      <c r="AW3489" s="50"/>
      <c r="AX3489" s="50">
        <f t="shared" si="1107"/>
        <v>10.79405234472766</v>
      </c>
      <c r="AY3489" s="50"/>
      <c r="AZ3489" s="50">
        <f t="shared" si="1097"/>
        <v>254.27889198632505</v>
      </c>
      <c r="BA3489" s="50">
        <f t="shared" si="1098"/>
        <v>412.60022608328865</v>
      </c>
      <c r="BB3489" s="50">
        <f t="shared" si="1099"/>
        <v>427.05223984731765</v>
      </c>
      <c r="BC3489" s="17">
        <f t="shared" si="1100"/>
        <v>19828</v>
      </c>
      <c r="BD3489" s="50">
        <f t="shared" si="1101"/>
        <v>10.79405234472766</v>
      </c>
      <c r="BE3489" s="50">
        <f t="shared" si="1102"/>
        <v>254.27889198632505</v>
      </c>
      <c r="BF3489" s="50">
        <f t="shared" si="1108"/>
        <v>415.91931944964597</v>
      </c>
      <c r="BG3489" s="50"/>
      <c r="BH3489" s="17">
        <f t="shared" si="1103"/>
        <v>0</v>
      </c>
      <c r="BI3489" s="17">
        <f t="shared" si="1111"/>
        <v>3489</v>
      </c>
      <c r="BJ3489" s="17">
        <f t="shared" si="1109"/>
        <v>3489</v>
      </c>
      <c r="BK3489" s="150">
        <f t="shared" si="1110"/>
        <v>30175</v>
      </c>
      <c r="BL3489" s="50" t="e">
        <f t="shared" ca="1" si="1104"/>
        <v>#NAME?</v>
      </c>
      <c r="BM3489" s="50" t="e">
        <f t="shared" ca="1" si="1105"/>
        <v>#NAME?</v>
      </c>
      <c r="BN3489" s="50" t="e">
        <f t="shared" ca="1" si="1106"/>
        <v>#NAME?</v>
      </c>
    </row>
    <row r="3490" spans="1:66" x14ac:dyDescent="0.35">
      <c r="A3490" s="48">
        <v>30176</v>
      </c>
      <c r="B3490" s="17">
        <v>1982</v>
      </c>
      <c r="C3490" s="17">
        <v>8</v>
      </c>
      <c r="D3490" s="17">
        <v>225</v>
      </c>
      <c r="E3490" s="17">
        <v>13</v>
      </c>
      <c r="F3490" s="17">
        <v>6</v>
      </c>
      <c r="G3490" s="50">
        <v>7.7</v>
      </c>
      <c r="H3490" s="32">
        <v>4.2903983552506579</v>
      </c>
      <c r="I3490" s="50">
        <v>7.5</v>
      </c>
      <c r="J3490" s="13">
        <v>0</v>
      </c>
      <c r="K3490" s="13">
        <f t="shared" si="1092"/>
        <v>0</v>
      </c>
      <c r="L3490" s="13">
        <f t="shared" si="1093"/>
        <v>0</v>
      </c>
      <c r="M3490" s="13" t="e">
        <f ca="1">CalcTable[[#This Row],[IWC]]-AE3489</f>
        <v>#NAME?</v>
      </c>
      <c r="N3490" s="13" t="e">
        <f ca="1">IF(CalcTable[[#This Row],[Day of Year]]&lt;123,FCAP,AE3489)</f>
        <v>#NAME?</v>
      </c>
      <c r="O3490" s="17" t="e">
        <f ca="1">IF(IRR_DRIP,5,COUNTIF('IDET Wind Values'!C3474:G3474,"&lt;="&amp;IRR_MAXWIND))</f>
        <v>#NAME?</v>
      </c>
      <c r="P3490" s="13" t="e">
        <f ca="1">CalcTable[[#This Row],[ET_o]]*KL</f>
        <v>#NAME?</v>
      </c>
      <c r="Q3490" s="13" t="e">
        <f ca="1">IF(WILTPT&lt;=0,1,MAX(0,MIN(1,(CalcTable[[#This Row],[IWC]]-WILTPT)/(MAD-WILTPT))))</f>
        <v>#NAME?</v>
      </c>
      <c r="R3490" s="13" t="e">
        <f ca="1">CalcTable[[#This Row],[ETMult]]*CalcTable[[#This Row],[ETb]]</f>
        <v>#NAME?</v>
      </c>
      <c r="S3490" s="13" t="b">
        <f>INDEX(IRR_LIST,CalcTable[[#This Row],[Day of Week]]+1)</f>
        <v>0</v>
      </c>
      <c r="T3490" s="13">
        <f t="shared" ca="1" si="1094"/>
        <v>0</v>
      </c>
      <c r="U3490" s="13" t="b">
        <f ca="1">IF(CalcTable[[#This Row],[IrrPrecip]]&gt;=IC_MM,FALSE,TRUE)</f>
        <v>1</v>
      </c>
      <c r="V3490" s="13" t="b">
        <f t="shared" si="1095"/>
        <v>1</v>
      </c>
      <c r="W3490" s="13" t="e">
        <f ca="1">IF(AND(IRR_DRIP=FALSE,CalcTable[[#This Row],[IrrHours]]&lt;=0),FALSE,TRUE)</f>
        <v>#NAME?</v>
      </c>
      <c r="X3490" s="13" t="e">
        <f ca="1">AND(CalcTable[[#This Row],[IrrDay]],CalcTable[[#This Row],[IrrRain]],CalcTable[[#This Row],[IrrWarm]],CalcTable[[#This Row],[IrrWindy]])</f>
        <v>#NAME?</v>
      </c>
      <c r="Y3490" s="13" t="e">
        <f t="shared" ca="1" si="1096"/>
        <v>#NAME?</v>
      </c>
      <c r="Z3490" s="13" t="e">
        <f ca="1">CalcTable[[#This Row],[IrrHours]]/5</f>
        <v>#NAME?</v>
      </c>
      <c r="AA3490" s="13" t="e">
        <f ca="1">IF(CalcTable[[#This Row],[IrrFlag]]=FALSE,0,MAX(0,CalcTable[[#This Row],[VolRednWind]]*(FCAP*IRR_TARGET-CalcTable[[#This Row],[IWC]])))</f>
        <v>#NAME?</v>
      </c>
      <c r="AB3490" s="13" t="e">
        <f ca="1">CalcTable[[#This Row],[IWC]]+CalcTable[[#This Row],[Eff Precip]]+CalcTable[[#This Row],[IrrAmt]]-CalcTable[[#This Row],[AET]]</f>
        <v>#NAME?</v>
      </c>
      <c r="AC3490" s="13" t="e">
        <f ca="1">IF(CalcTable[[#This Row],[PWC]]&gt;FCAP,MIN(24*PERC,MIN(SAT,CalcTable[[#This Row],[PWC]])-FCAP),0)</f>
        <v>#NAME?</v>
      </c>
      <c r="AD3490" s="13" t="e">
        <f ca="1">IF(CalcTable[[#This Row],[PWC]]&gt;SAT,CalcTable[[#This Row],[PWC]]-SAT,0)</f>
        <v>#NAME?</v>
      </c>
      <c r="AE3490" s="13" t="e">
        <f ca="1">CalcTable[[#This Row],[PWC]]-CalcTable[[#This Row],[PercAmt]]-CalcTable[[#This Row],[Runoff]]</f>
        <v>#NAME?</v>
      </c>
      <c r="AF3490" s="13" t="e">
        <f ca="1">CalcTable[[#This Row],[IrrAmt]]/1000*CUR_IRR_AREA*10000/IRR_EFF</f>
        <v>#NAME?</v>
      </c>
      <c r="AG3490" s="147"/>
      <c r="AH3490" s="13"/>
      <c r="AI3490" s="50">
        <v>0</v>
      </c>
      <c r="AJ3490" s="50">
        <v>0</v>
      </c>
      <c r="AK3490" s="50">
        <v>0</v>
      </c>
      <c r="AL3490" s="50">
        <v>5.102741221631355</v>
      </c>
      <c r="AM3490" s="50"/>
      <c r="AN3490" s="50"/>
      <c r="AO3490" s="50"/>
      <c r="AP3490" s="50"/>
      <c r="AQ3490" s="50"/>
      <c r="AR3490" s="50"/>
      <c r="AS3490" s="50"/>
      <c r="AT3490" s="50"/>
      <c r="AU3490" s="50"/>
      <c r="AV3490" s="50"/>
      <c r="AW3490" s="50"/>
      <c r="AX3490" s="50">
        <f t="shared" si="1107"/>
        <v>5.102741221631355</v>
      </c>
      <c r="AY3490" s="50"/>
      <c r="AZ3490" s="50">
        <f t="shared" si="1097"/>
        <v>149.6804091678531</v>
      </c>
      <c r="BA3490" s="50">
        <f t="shared" si="1098"/>
        <v>230.46031252828178</v>
      </c>
      <c r="BB3490" s="50">
        <f t="shared" si="1099"/>
        <v>237.58795106008429</v>
      </c>
      <c r="BC3490" s="17">
        <f t="shared" si="1100"/>
        <v>19828</v>
      </c>
      <c r="BD3490" s="50">
        <f t="shared" si="1101"/>
        <v>5.102741221631355</v>
      </c>
      <c r="BE3490" s="50">
        <f t="shared" si="1102"/>
        <v>149.6804091678531</v>
      </c>
      <c r="BF3490" s="50">
        <f t="shared" si="1108"/>
        <v>244.82949972656809</v>
      </c>
      <c r="BG3490" s="50"/>
      <c r="BH3490" s="17">
        <f t="shared" si="1103"/>
        <v>0</v>
      </c>
      <c r="BI3490" s="17">
        <f t="shared" si="1111"/>
        <v>3490</v>
      </c>
      <c r="BJ3490" s="17">
        <f t="shared" si="1109"/>
        <v>3490</v>
      </c>
      <c r="BK3490" s="150">
        <f t="shared" si="1110"/>
        <v>30176</v>
      </c>
      <c r="BL3490" s="50" t="e">
        <f t="shared" ca="1" si="1104"/>
        <v>#NAME?</v>
      </c>
      <c r="BM3490" s="50" t="e">
        <f t="shared" ca="1" si="1105"/>
        <v>#NAME?</v>
      </c>
      <c r="BN3490" s="50" t="e">
        <f t="shared" ca="1" si="1106"/>
        <v>#NAME?</v>
      </c>
    </row>
    <row r="3491" spans="1:66" x14ac:dyDescent="0.35">
      <c r="A3491" s="48">
        <v>30177</v>
      </c>
      <c r="B3491" s="17">
        <v>1982</v>
      </c>
      <c r="C3491" s="17">
        <v>8</v>
      </c>
      <c r="D3491" s="17">
        <v>226</v>
      </c>
      <c r="E3491" s="17">
        <v>14</v>
      </c>
      <c r="F3491" s="17">
        <v>7</v>
      </c>
      <c r="G3491" s="50">
        <v>7.8</v>
      </c>
      <c r="H3491" s="32">
        <v>3.1296816751779737</v>
      </c>
      <c r="I3491" s="50">
        <v>13.333333333333334</v>
      </c>
      <c r="J3491" s="13">
        <v>2.4</v>
      </c>
      <c r="K3491" s="13">
        <f t="shared" si="1092"/>
        <v>2.4</v>
      </c>
      <c r="L3491" s="13">
        <f t="shared" si="1093"/>
        <v>0</v>
      </c>
      <c r="M3491" s="13" t="e">
        <f ca="1">CalcTable[[#This Row],[IWC]]-AE3490</f>
        <v>#NAME?</v>
      </c>
      <c r="N3491" s="13" t="e">
        <f ca="1">IF(CalcTable[[#This Row],[Day of Year]]&lt;123,FCAP,AE3490)</f>
        <v>#NAME?</v>
      </c>
      <c r="O3491" s="17" t="e">
        <f ca="1">IF(IRR_DRIP,5,COUNTIF('IDET Wind Values'!C3475:G3475,"&lt;="&amp;IRR_MAXWIND))</f>
        <v>#NAME?</v>
      </c>
      <c r="P3491" s="13" t="e">
        <f ca="1">CalcTable[[#This Row],[ET_o]]*KL</f>
        <v>#NAME?</v>
      </c>
      <c r="Q3491" s="13" t="e">
        <f ca="1">IF(WILTPT&lt;=0,1,MAX(0,MIN(1,(CalcTable[[#This Row],[IWC]]-WILTPT)/(MAD-WILTPT))))</f>
        <v>#NAME?</v>
      </c>
      <c r="R3491" s="13" t="e">
        <f ca="1">CalcTable[[#This Row],[ETMult]]*CalcTable[[#This Row],[ETb]]</f>
        <v>#NAME?</v>
      </c>
      <c r="S3491" s="13" t="b">
        <f>INDEX(IRR_LIST,CalcTable[[#This Row],[Day of Week]]+1)</f>
        <v>0</v>
      </c>
      <c r="T3491" s="13">
        <f t="shared" ca="1" si="1094"/>
        <v>0</v>
      </c>
      <c r="U3491" s="13" t="b">
        <f ca="1">IF(CalcTable[[#This Row],[IrrPrecip]]&gt;=IC_MM,FALSE,TRUE)</f>
        <v>1</v>
      </c>
      <c r="V3491" s="13" t="b">
        <f t="shared" si="1095"/>
        <v>1</v>
      </c>
      <c r="W3491" s="13" t="e">
        <f ca="1">IF(AND(IRR_DRIP=FALSE,CalcTable[[#This Row],[IrrHours]]&lt;=0),FALSE,TRUE)</f>
        <v>#NAME?</v>
      </c>
      <c r="X3491" s="13" t="e">
        <f ca="1">AND(CalcTable[[#This Row],[IrrDay]],CalcTable[[#This Row],[IrrRain]],CalcTable[[#This Row],[IrrWarm]],CalcTable[[#This Row],[IrrWindy]])</f>
        <v>#NAME?</v>
      </c>
      <c r="Y3491" s="13" t="e">
        <f t="shared" ca="1" si="1096"/>
        <v>#NAME?</v>
      </c>
      <c r="Z3491" s="13" t="e">
        <f ca="1">CalcTable[[#This Row],[IrrHours]]/5</f>
        <v>#NAME?</v>
      </c>
      <c r="AA3491" s="13" t="e">
        <f ca="1">IF(CalcTable[[#This Row],[IrrFlag]]=FALSE,0,MAX(0,CalcTable[[#This Row],[VolRednWind]]*(FCAP*IRR_TARGET-CalcTable[[#This Row],[IWC]])))</f>
        <v>#NAME?</v>
      </c>
      <c r="AB3491" s="13" t="e">
        <f ca="1">CalcTable[[#This Row],[IWC]]+CalcTable[[#This Row],[Eff Precip]]+CalcTable[[#This Row],[IrrAmt]]-CalcTable[[#This Row],[AET]]</f>
        <v>#NAME?</v>
      </c>
      <c r="AC3491" s="13" t="e">
        <f ca="1">IF(CalcTable[[#This Row],[PWC]]&gt;FCAP,MIN(24*PERC,MIN(SAT,CalcTable[[#This Row],[PWC]])-FCAP),0)</f>
        <v>#NAME?</v>
      </c>
      <c r="AD3491" s="13" t="e">
        <f ca="1">IF(CalcTable[[#This Row],[PWC]]&gt;SAT,CalcTable[[#This Row],[PWC]]-SAT,0)</f>
        <v>#NAME?</v>
      </c>
      <c r="AE3491" s="13" t="e">
        <f ca="1">CalcTable[[#This Row],[PWC]]-CalcTable[[#This Row],[PercAmt]]-CalcTable[[#This Row],[Runoff]]</f>
        <v>#NAME?</v>
      </c>
      <c r="AF3491" s="13" t="e">
        <f ca="1">CalcTable[[#This Row],[IrrAmt]]/1000*CUR_IRR_AREA*10000/IRR_EFF</f>
        <v>#NAME?</v>
      </c>
      <c r="AG3491" s="147"/>
      <c r="AH3491" s="13"/>
      <c r="AI3491" s="50">
        <v>0</v>
      </c>
      <c r="AJ3491" s="50">
        <v>0</v>
      </c>
      <c r="AK3491" s="50">
        <v>4.3212528299267632</v>
      </c>
      <c r="AL3491" s="50">
        <v>0</v>
      </c>
      <c r="AM3491" s="50"/>
      <c r="AN3491" s="50"/>
      <c r="AO3491" s="50"/>
      <c r="AP3491" s="50"/>
      <c r="AQ3491" s="50"/>
      <c r="AR3491" s="50"/>
      <c r="AS3491" s="50"/>
      <c r="AT3491" s="50"/>
      <c r="AU3491" s="50"/>
      <c r="AV3491" s="50"/>
      <c r="AW3491" s="50"/>
      <c r="AX3491" s="50">
        <f t="shared" si="1107"/>
        <v>4.3212528299267632</v>
      </c>
      <c r="AY3491" s="50"/>
      <c r="AZ3491" s="50">
        <f t="shared" si="1097"/>
        <v>63.378374838925865</v>
      </c>
      <c r="BA3491" s="50">
        <f t="shared" si="1098"/>
        <v>97.582577132949339</v>
      </c>
      <c r="BB3491" s="50">
        <f t="shared" si="1099"/>
        <v>100.60059498242201</v>
      </c>
      <c r="BC3491" s="17">
        <f t="shared" si="1100"/>
        <v>19828</v>
      </c>
      <c r="BD3491" s="50">
        <f t="shared" si="1101"/>
        <v>4.3212528299267632</v>
      </c>
      <c r="BE3491" s="50">
        <f t="shared" si="1102"/>
        <v>63.378374838925865</v>
      </c>
      <c r="BF3491" s="50">
        <f t="shared" si="1108"/>
        <v>103.66684519078464</v>
      </c>
      <c r="BG3491" s="50"/>
      <c r="BH3491" s="17">
        <f t="shared" si="1103"/>
        <v>0</v>
      </c>
      <c r="BI3491" s="17">
        <f t="shared" si="1111"/>
        <v>3491</v>
      </c>
      <c r="BJ3491" s="17">
        <f t="shared" si="1109"/>
        <v>3491</v>
      </c>
      <c r="BK3491" s="150">
        <f t="shared" si="1110"/>
        <v>30177</v>
      </c>
      <c r="BL3491" s="50" t="e">
        <f t="shared" ca="1" si="1104"/>
        <v>#NAME?</v>
      </c>
      <c r="BM3491" s="50" t="e">
        <f t="shared" ca="1" si="1105"/>
        <v>#NAME?</v>
      </c>
      <c r="BN3491" s="50" t="e">
        <f t="shared" ca="1" si="1106"/>
        <v>#NAME?</v>
      </c>
    </row>
    <row r="3492" spans="1:66" x14ac:dyDescent="0.35">
      <c r="A3492" s="48">
        <v>30178</v>
      </c>
      <c r="B3492" s="17">
        <v>1982</v>
      </c>
      <c r="C3492" s="17">
        <v>8</v>
      </c>
      <c r="D3492" s="17">
        <v>227</v>
      </c>
      <c r="E3492" s="17">
        <v>15</v>
      </c>
      <c r="F3492" s="17">
        <v>1</v>
      </c>
      <c r="G3492" s="50">
        <v>5.3</v>
      </c>
      <c r="H3492" s="32">
        <v>4.2542060213252046</v>
      </c>
      <c r="I3492" s="50">
        <v>7.833333333333333</v>
      </c>
      <c r="J3492" s="13">
        <v>0</v>
      </c>
      <c r="K3492" s="13">
        <f t="shared" si="1092"/>
        <v>0</v>
      </c>
      <c r="L3492" s="13">
        <f t="shared" si="1093"/>
        <v>0</v>
      </c>
      <c r="M3492" s="13" t="e">
        <f ca="1">CalcTable[[#This Row],[IWC]]-AE3491</f>
        <v>#NAME?</v>
      </c>
      <c r="N3492" s="13" t="e">
        <f ca="1">IF(CalcTable[[#This Row],[Day of Year]]&lt;123,FCAP,AE3491)</f>
        <v>#NAME?</v>
      </c>
      <c r="O3492" s="17" t="e">
        <f ca="1">IF(IRR_DRIP,5,COUNTIF('IDET Wind Values'!C3476:G3476,"&lt;="&amp;IRR_MAXWIND))</f>
        <v>#NAME?</v>
      </c>
      <c r="P3492" s="13" t="e">
        <f ca="1">CalcTable[[#This Row],[ET_o]]*KL</f>
        <v>#NAME?</v>
      </c>
      <c r="Q3492" s="13" t="e">
        <f ca="1">IF(WILTPT&lt;=0,1,MAX(0,MIN(1,(CalcTable[[#This Row],[IWC]]-WILTPT)/(MAD-WILTPT))))</f>
        <v>#NAME?</v>
      </c>
      <c r="R3492" s="13" t="e">
        <f ca="1">CalcTable[[#This Row],[ETMult]]*CalcTable[[#This Row],[ETb]]</f>
        <v>#NAME?</v>
      </c>
      <c r="S3492" s="13" t="b">
        <f>INDEX(IRR_LIST,CalcTable[[#This Row],[Day of Week]]+1)</f>
        <v>1</v>
      </c>
      <c r="T3492" s="13">
        <f t="shared" ca="1" si="1094"/>
        <v>2.4</v>
      </c>
      <c r="U3492" s="13" t="b">
        <f ca="1">IF(CalcTable[[#This Row],[IrrPrecip]]&gt;=IC_MM,FALSE,TRUE)</f>
        <v>1</v>
      </c>
      <c r="V3492" s="13" t="b">
        <f t="shared" si="1095"/>
        <v>1</v>
      </c>
      <c r="W3492" s="13" t="e">
        <f ca="1">IF(AND(IRR_DRIP=FALSE,CalcTable[[#This Row],[IrrHours]]&lt;=0),FALSE,TRUE)</f>
        <v>#NAME?</v>
      </c>
      <c r="X3492" s="13" t="e">
        <f ca="1">AND(CalcTable[[#This Row],[IrrDay]],CalcTable[[#This Row],[IrrRain]],CalcTable[[#This Row],[IrrWarm]],CalcTable[[#This Row],[IrrWindy]])</f>
        <v>#NAME?</v>
      </c>
      <c r="Y3492" s="13" t="e">
        <f t="shared" ca="1" si="1096"/>
        <v>#NAME?</v>
      </c>
      <c r="Z3492" s="13" t="e">
        <f ca="1">CalcTable[[#This Row],[IrrHours]]/5</f>
        <v>#NAME?</v>
      </c>
      <c r="AA3492" s="13" t="e">
        <f ca="1">IF(CalcTable[[#This Row],[IrrFlag]]=FALSE,0,MAX(0,CalcTable[[#This Row],[VolRednWind]]*(FCAP*IRR_TARGET-CalcTable[[#This Row],[IWC]])))</f>
        <v>#NAME?</v>
      </c>
      <c r="AB3492" s="13" t="e">
        <f ca="1">CalcTable[[#This Row],[IWC]]+CalcTable[[#This Row],[Eff Precip]]+CalcTable[[#This Row],[IrrAmt]]-CalcTable[[#This Row],[AET]]</f>
        <v>#NAME?</v>
      </c>
      <c r="AC3492" s="13" t="e">
        <f ca="1">IF(CalcTable[[#This Row],[PWC]]&gt;FCAP,MIN(24*PERC,MIN(SAT,CalcTable[[#This Row],[PWC]])-FCAP),0)</f>
        <v>#NAME?</v>
      </c>
      <c r="AD3492" s="13" t="e">
        <f ca="1">IF(CalcTable[[#This Row],[PWC]]&gt;SAT,CalcTable[[#This Row],[PWC]]-SAT,0)</f>
        <v>#NAME?</v>
      </c>
      <c r="AE3492" s="13" t="e">
        <f ca="1">CalcTable[[#This Row],[PWC]]-CalcTable[[#This Row],[PercAmt]]-CalcTable[[#This Row],[Runoff]]</f>
        <v>#NAME?</v>
      </c>
      <c r="AF3492" s="13" t="e">
        <f ca="1">CalcTable[[#This Row],[IrrAmt]]/1000*CUR_IRR_AREA*10000/IRR_EFF</f>
        <v>#NAME?</v>
      </c>
      <c r="AG3492" s="147"/>
      <c r="AH3492" s="13"/>
      <c r="AI3492" s="50">
        <v>4.5249977217378996</v>
      </c>
      <c r="AJ3492" s="50">
        <v>5.1362610090948637</v>
      </c>
      <c r="AK3492" s="50">
        <v>0</v>
      </c>
      <c r="AL3492" s="50">
        <v>0</v>
      </c>
      <c r="AM3492" s="50"/>
      <c r="AN3492" s="50"/>
      <c r="AO3492" s="50"/>
      <c r="AP3492" s="50"/>
      <c r="AQ3492" s="50"/>
      <c r="AR3492" s="50"/>
      <c r="AS3492" s="50"/>
      <c r="AT3492" s="50"/>
      <c r="AU3492" s="50"/>
      <c r="AV3492" s="50"/>
      <c r="AW3492" s="50"/>
      <c r="AX3492" s="50">
        <f t="shared" si="1107"/>
        <v>9.6612587308327633</v>
      </c>
      <c r="AY3492" s="50"/>
      <c r="AZ3492" s="50">
        <f t="shared" si="1097"/>
        <v>217.03028951893856</v>
      </c>
      <c r="BA3492" s="50">
        <f t="shared" si="1098"/>
        <v>350.71419309815866</v>
      </c>
      <c r="BB3492" s="50">
        <f t="shared" si="1099"/>
        <v>362.88857387215921</v>
      </c>
      <c r="BC3492" s="17">
        <f t="shared" si="1100"/>
        <v>19828</v>
      </c>
      <c r="BD3492" s="50">
        <f t="shared" si="1101"/>
        <v>9.6612587308327633</v>
      </c>
      <c r="BE3492" s="50">
        <f t="shared" si="1102"/>
        <v>217.03028951893856</v>
      </c>
      <c r="BF3492" s="50">
        <f t="shared" si="1108"/>
        <v>354.99246363528692</v>
      </c>
      <c r="BG3492" s="50"/>
      <c r="BH3492" s="17">
        <f t="shared" si="1103"/>
        <v>0</v>
      </c>
      <c r="BI3492" s="17">
        <f t="shared" si="1111"/>
        <v>3492</v>
      </c>
      <c r="BJ3492" s="17">
        <f t="shared" si="1109"/>
        <v>3492</v>
      </c>
      <c r="BK3492" s="150">
        <f t="shared" si="1110"/>
        <v>30178</v>
      </c>
      <c r="BL3492" s="50" t="e">
        <f t="shared" ca="1" si="1104"/>
        <v>#NAME?</v>
      </c>
      <c r="BM3492" s="50" t="e">
        <f t="shared" ca="1" si="1105"/>
        <v>#NAME?</v>
      </c>
      <c r="BN3492" s="50" t="e">
        <f t="shared" ca="1" si="1106"/>
        <v>#NAME?</v>
      </c>
    </row>
    <row r="3493" spans="1:66" x14ac:dyDescent="0.35">
      <c r="A3493" s="48">
        <v>30179</v>
      </c>
      <c r="B3493" s="17">
        <v>1982</v>
      </c>
      <c r="C3493" s="17">
        <v>8</v>
      </c>
      <c r="D3493" s="17">
        <v>228</v>
      </c>
      <c r="E3493" s="17">
        <v>16</v>
      </c>
      <c r="F3493" s="17">
        <v>2</v>
      </c>
      <c r="G3493" s="50">
        <v>7.3</v>
      </c>
      <c r="H3493" s="32">
        <v>4.1060204535764049</v>
      </c>
      <c r="I3493" s="50">
        <v>6.833333333333333</v>
      </c>
      <c r="J3493" s="13">
        <v>0</v>
      </c>
      <c r="K3493" s="13">
        <f t="shared" si="1092"/>
        <v>0</v>
      </c>
      <c r="L3493" s="13">
        <f t="shared" si="1093"/>
        <v>0</v>
      </c>
      <c r="M3493" s="13" t="e">
        <f ca="1">CalcTable[[#This Row],[IWC]]-AE3492</f>
        <v>#NAME?</v>
      </c>
      <c r="N3493" s="13" t="e">
        <f ca="1">IF(CalcTable[[#This Row],[Day of Year]]&lt;123,FCAP,AE3492)</f>
        <v>#NAME?</v>
      </c>
      <c r="O3493" s="17" t="e">
        <f ca="1">IF(IRR_DRIP,5,COUNTIF('IDET Wind Values'!C3477:G3477,"&lt;="&amp;IRR_MAXWIND))</f>
        <v>#NAME?</v>
      </c>
      <c r="P3493" s="13" t="e">
        <f ca="1">CalcTable[[#This Row],[ET_o]]*KL</f>
        <v>#NAME?</v>
      </c>
      <c r="Q3493" s="13" t="e">
        <f ca="1">IF(WILTPT&lt;=0,1,MAX(0,MIN(1,(CalcTable[[#This Row],[IWC]]-WILTPT)/(MAD-WILTPT))))</f>
        <v>#NAME?</v>
      </c>
      <c r="R3493" s="13" t="e">
        <f ca="1">CalcTable[[#This Row],[ETMult]]*CalcTable[[#This Row],[ETb]]</f>
        <v>#NAME?</v>
      </c>
      <c r="S3493" s="13" t="b">
        <f>INDEX(IRR_LIST,CalcTable[[#This Row],[Day of Week]]+1)</f>
        <v>0</v>
      </c>
      <c r="T3493" s="13">
        <f t="shared" ca="1" si="1094"/>
        <v>2.4</v>
      </c>
      <c r="U3493" s="13" t="b">
        <f ca="1">IF(CalcTable[[#This Row],[IrrPrecip]]&gt;=IC_MM,FALSE,TRUE)</f>
        <v>1</v>
      </c>
      <c r="V3493" s="13" t="b">
        <f t="shared" si="1095"/>
        <v>1</v>
      </c>
      <c r="W3493" s="13" t="e">
        <f ca="1">IF(AND(IRR_DRIP=FALSE,CalcTable[[#This Row],[IrrHours]]&lt;=0),FALSE,TRUE)</f>
        <v>#NAME?</v>
      </c>
      <c r="X3493" s="13" t="e">
        <f ca="1">AND(CalcTable[[#This Row],[IrrDay]],CalcTable[[#This Row],[IrrRain]],CalcTable[[#This Row],[IrrWarm]],CalcTable[[#This Row],[IrrWindy]])</f>
        <v>#NAME?</v>
      </c>
      <c r="Y3493" s="13" t="e">
        <f t="shared" ca="1" si="1096"/>
        <v>#NAME?</v>
      </c>
      <c r="Z3493" s="13" t="e">
        <f ca="1">CalcTable[[#This Row],[IrrHours]]/5</f>
        <v>#NAME?</v>
      </c>
      <c r="AA3493" s="13" t="e">
        <f ca="1">IF(CalcTable[[#This Row],[IrrFlag]]=FALSE,0,MAX(0,CalcTable[[#This Row],[VolRednWind]]*(FCAP*IRR_TARGET-CalcTable[[#This Row],[IWC]])))</f>
        <v>#NAME?</v>
      </c>
      <c r="AB3493" s="13" t="e">
        <f ca="1">CalcTable[[#This Row],[IWC]]+CalcTable[[#This Row],[Eff Precip]]+CalcTable[[#This Row],[IrrAmt]]-CalcTable[[#This Row],[AET]]</f>
        <v>#NAME?</v>
      </c>
      <c r="AC3493" s="13" t="e">
        <f ca="1">IF(CalcTable[[#This Row],[PWC]]&gt;FCAP,MIN(24*PERC,MIN(SAT,CalcTable[[#This Row],[PWC]])-FCAP),0)</f>
        <v>#NAME?</v>
      </c>
      <c r="AD3493" s="13" t="e">
        <f ca="1">IF(CalcTable[[#This Row],[PWC]]&gt;SAT,CalcTable[[#This Row],[PWC]]-SAT,0)</f>
        <v>#NAME?</v>
      </c>
      <c r="AE3493" s="13" t="e">
        <f ca="1">CalcTable[[#This Row],[PWC]]-CalcTable[[#This Row],[PercAmt]]-CalcTable[[#This Row],[Runoff]]</f>
        <v>#NAME?</v>
      </c>
      <c r="AF3493" s="13" t="e">
        <f ca="1">CalcTable[[#This Row],[IrrAmt]]/1000*CUR_IRR_AREA*10000/IRR_EFF</f>
        <v>#NAME?</v>
      </c>
      <c r="AG3493" s="147"/>
      <c r="AH3493" s="13"/>
      <c r="AI3493" s="50">
        <v>0</v>
      </c>
      <c r="AJ3493" s="50">
        <v>0</v>
      </c>
      <c r="AK3493" s="50">
        <v>5.5267593450904311</v>
      </c>
      <c r="AL3493" s="50">
        <v>6.4208573284646135</v>
      </c>
      <c r="AM3493" s="50"/>
      <c r="AN3493" s="50"/>
      <c r="AO3493" s="50"/>
      <c r="AP3493" s="50"/>
      <c r="AQ3493" s="50"/>
      <c r="AR3493" s="50"/>
      <c r="AS3493" s="50"/>
      <c r="AT3493" s="50"/>
      <c r="AU3493" s="50"/>
      <c r="AV3493" s="50"/>
      <c r="AW3493" s="50"/>
      <c r="AX3493" s="50">
        <f t="shared" si="1107"/>
        <v>11.947616673555045</v>
      </c>
      <c r="AY3493" s="50"/>
      <c r="AZ3493" s="50">
        <f t="shared" si="1097"/>
        <v>269.40428536295502</v>
      </c>
      <c r="BA3493" s="50">
        <f t="shared" si="1098"/>
        <v>414.79707428899422</v>
      </c>
      <c r="BB3493" s="50">
        <f t="shared" si="1099"/>
        <v>427.62584978246826</v>
      </c>
      <c r="BC3493" s="17">
        <f t="shared" si="1100"/>
        <v>19828</v>
      </c>
      <c r="BD3493" s="50">
        <f t="shared" si="1101"/>
        <v>11.947616673555045</v>
      </c>
      <c r="BE3493" s="50">
        <f t="shared" si="1102"/>
        <v>269.40428536295502</v>
      </c>
      <c r="BF3493" s="50">
        <f t="shared" si="1108"/>
        <v>440.6596479545949</v>
      </c>
      <c r="BG3493" s="50"/>
      <c r="BH3493" s="17">
        <f t="shared" si="1103"/>
        <v>0</v>
      </c>
      <c r="BI3493" s="17">
        <f t="shared" si="1111"/>
        <v>3493</v>
      </c>
      <c r="BJ3493" s="17">
        <f t="shared" si="1109"/>
        <v>3493</v>
      </c>
      <c r="BK3493" s="150">
        <f t="shared" si="1110"/>
        <v>30179</v>
      </c>
      <c r="BL3493" s="50" t="e">
        <f t="shared" ca="1" si="1104"/>
        <v>#NAME?</v>
      </c>
      <c r="BM3493" s="50" t="e">
        <f t="shared" ca="1" si="1105"/>
        <v>#NAME?</v>
      </c>
      <c r="BN3493" s="50" t="e">
        <f t="shared" ca="1" si="1106"/>
        <v>#NAME?</v>
      </c>
    </row>
    <row r="3494" spans="1:66" x14ac:dyDescent="0.35">
      <c r="A3494" s="48">
        <v>30180</v>
      </c>
      <c r="B3494" s="17">
        <v>1982</v>
      </c>
      <c r="C3494" s="17">
        <v>8</v>
      </c>
      <c r="D3494" s="17">
        <v>229</v>
      </c>
      <c r="E3494" s="17">
        <v>17</v>
      </c>
      <c r="F3494" s="17">
        <v>3</v>
      </c>
      <c r="G3494" s="50">
        <v>6.6</v>
      </c>
      <c r="H3494" s="32">
        <v>4.8107452350854754</v>
      </c>
      <c r="I3494" s="50">
        <v>3.6666666666666665</v>
      </c>
      <c r="J3494" s="13">
        <v>0</v>
      </c>
      <c r="K3494" s="13">
        <f t="shared" si="1092"/>
        <v>0</v>
      </c>
      <c r="L3494" s="13">
        <f t="shared" si="1093"/>
        <v>0</v>
      </c>
      <c r="M3494" s="13" t="e">
        <f ca="1">CalcTable[[#This Row],[IWC]]-AE3493</f>
        <v>#NAME?</v>
      </c>
      <c r="N3494" s="13" t="e">
        <f ca="1">IF(CalcTable[[#This Row],[Day of Year]]&lt;123,FCAP,AE3493)</f>
        <v>#NAME?</v>
      </c>
      <c r="O3494" s="17" t="e">
        <f ca="1">IF(IRR_DRIP,5,COUNTIF('IDET Wind Values'!C3478:G3478,"&lt;="&amp;IRR_MAXWIND))</f>
        <v>#NAME?</v>
      </c>
      <c r="P3494" s="13" t="e">
        <f ca="1">CalcTable[[#This Row],[ET_o]]*KL</f>
        <v>#NAME?</v>
      </c>
      <c r="Q3494" s="13" t="e">
        <f ca="1">IF(WILTPT&lt;=0,1,MAX(0,MIN(1,(CalcTable[[#This Row],[IWC]]-WILTPT)/(MAD-WILTPT))))</f>
        <v>#NAME?</v>
      </c>
      <c r="R3494" s="13" t="e">
        <f ca="1">CalcTable[[#This Row],[ETMult]]*CalcTable[[#This Row],[ETb]]</f>
        <v>#NAME?</v>
      </c>
      <c r="S3494" s="13" t="b">
        <f>INDEX(IRR_LIST,CalcTable[[#This Row],[Day of Week]]+1)</f>
        <v>1</v>
      </c>
      <c r="T3494" s="13">
        <f t="shared" ca="1" si="1094"/>
        <v>0</v>
      </c>
      <c r="U3494" s="13" t="b">
        <f ca="1">IF(CalcTable[[#This Row],[IrrPrecip]]&gt;=IC_MM,FALSE,TRUE)</f>
        <v>1</v>
      </c>
      <c r="V3494" s="13" t="b">
        <f t="shared" si="1095"/>
        <v>1</v>
      </c>
      <c r="W3494" s="13" t="e">
        <f ca="1">IF(AND(IRR_DRIP=FALSE,CalcTable[[#This Row],[IrrHours]]&lt;=0),FALSE,TRUE)</f>
        <v>#NAME?</v>
      </c>
      <c r="X3494" s="13" t="e">
        <f ca="1">AND(CalcTable[[#This Row],[IrrDay]],CalcTable[[#This Row],[IrrRain]],CalcTable[[#This Row],[IrrWarm]],CalcTable[[#This Row],[IrrWindy]])</f>
        <v>#NAME?</v>
      </c>
      <c r="Y3494" s="13" t="e">
        <f t="shared" ca="1" si="1096"/>
        <v>#NAME?</v>
      </c>
      <c r="Z3494" s="13" t="e">
        <f ca="1">CalcTable[[#This Row],[IrrHours]]/5</f>
        <v>#NAME?</v>
      </c>
      <c r="AA3494" s="13" t="e">
        <f ca="1">IF(CalcTable[[#This Row],[IrrFlag]]=FALSE,0,MAX(0,CalcTable[[#This Row],[VolRednWind]]*(FCAP*IRR_TARGET-CalcTable[[#This Row],[IWC]])))</f>
        <v>#NAME?</v>
      </c>
      <c r="AB3494" s="13" t="e">
        <f ca="1">CalcTable[[#This Row],[IWC]]+CalcTable[[#This Row],[Eff Precip]]+CalcTable[[#This Row],[IrrAmt]]-CalcTable[[#This Row],[AET]]</f>
        <v>#NAME?</v>
      </c>
      <c r="AC3494" s="13" t="e">
        <f ca="1">IF(CalcTable[[#This Row],[PWC]]&gt;FCAP,MIN(24*PERC,MIN(SAT,CalcTable[[#This Row],[PWC]])-FCAP),0)</f>
        <v>#NAME?</v>
      </c>
      <c r="AD3494" s="13" t="e">
        <f ca="1">IF(CalcTable[[#This Row],[PWC]]&gt;SAT,CalcTable[[#This Row],[PWC]]-SAT,0)</f>
        <v>#NAME?</v>
      </c>
      <c r="AE3494" s="13" t="e">
        <f ca="1">CalcTable[[#This Row],[PWC]]-CalcTable[[#This Row],[PercAmt]]-CalcTable[[#This Row],[Runoff]]</f>
        <v>#NAME?</v>
      </c>
      <c r="AF3494" s="13" t="e">
        <f ca="1">CalcTable[[#This Row],[IrrAmt]]/1000*CUR_IRR_AREA*10000/IRR_EFF</f>
        <v>#NAME?</v>
      </c>
      <c r="AG3494" s="147"/>
      <c r="AH3494" s="13"/>
      <c r="AI3494" s="50">
        <v>2.4427058938875001</v>
      </c>
      <c r="AJ3494" s="50">
        <v>2.7113100092146851</v>
      </c>
      <c r="AK3494" s="50">
        <v>0</v>
      </c>
      <c r="AL3494" s="50">
        <v>0</v>
      </c>
      <c r="AM3494" s="50"/>
      <c r="AN3494" s="50"/>
      <c r="AO3494" s="50"/>
      <c r="AP3494" s="50"/>
      <c r="AQ3494" s="50"/>
      <c r="AR3494" s="50"/>
      <c r="AS3494" s="50"/>
      <c r="AT3494" s="50"/>
      <c r="AU3494" s="50"/>
      <c r="AV3494" s="50"/>
      <c r="AW3494" s="50"/>
      <c r="AX3494" s="50">
        <f t="shared" si="1107"/>
        <v>5.1540159031021853</v>
      </c>
      <c r="AY3494" s="50"/>
      <c r="AZ3494" s="50">
        <f t="shared" si="1097"/>
        <v>115.35811338064744</v>
      </c>
      <c r="BA3494" s="50">
        <f t="shared" si="1098"/>
        <v>186.35462685875851</v>
      </c>
      <c r="BB3494" s="50">
        <f t="shared" si="1099"/>
        <v>192.81895411705912</v>
      </c>
      <c r="BC3494" s="17">
        <f t="shared" si="1100"/>
        <v>19828</v>
      </c>
      <c r="BD3494" s="50">
        <f t="shared" si="1101"/>
        <v>5.1540159031021853</v>
      </c>
      <c r="BE3494" s="50">
        <f t="shared" si="1102"/>
        <v>115.35811338064744</v>
      </c>
      <c r="BF3494" s="50">
        <f t="shared" si="1108"/>
        <v>188.68915007248927</v>
      </c>
      <c r="BG3494" s="50"/>
      <c r="BH3494" s="17">
        <f t="shared" si="1103"/>
        <v>0</v>
      </c>
      <c r="BI3494" s="17">
        <f t="shared" si="1111"/>
        <v>3494</v>
      </c>
      <c r="BJ3494" s="17">
        <f t="shared" si="1109"/>
        <v>3494</v>
      </c>
      <c r="BK3494" s="150">
        <f t="shared" si="1110"/>
        <v>30180</v>
      </c>
      <c r="BL3494" s="50" t="e">
        <f t="shared" ca="1" si="1104"/>
        <v>#NAME?</v>
      </c>
      <c r="BM3494" s="50" t="e">
        <f t="shared" ca="1" si="1105"/>
        <v>#NAME?</v>
      </c>
      <c r="BN3494" s="50" t="e">
        <f t="shared" ca="1" si="1106"/>
        <v>#NAME?</v>
      </c>
    </row>
    <row r="3495" spans="1:66" x14ac:dyDescent="0.35">
      <c r="A3495" s="48">
        <v>30181</v>
      </c>
      <c r="B3495" s="17">
        <v>1982</v>
      </c>
      <c r="C3495" s="17">
        <v>8</v>
      </c>
      <c r="D3495" s="17">
        <v>230</v>
      </c>
      <c r="E3495" s="17">
        <v>18</v>
      </c>
      <c r="F3495" s="17">
        <v>4</v>
      </c>
      <c r="G3495" s="50">
        <v>9.8000000000000007</v>
      </c>
      <c r="H3495" s="32">
        <v>4.6384309890328446</v>
      </c>
      <c r="I3495" s="50">
        <v>13.666666666666666</v>
      </c>
      <c r="J3495" s="13">
        <v>0</v>
      </c>
      <c r="K3495" s="13">
        <f t="shared" si="1092"/>
        <v>0</v>
      </c>
      <c r="L3495" s="13">
        <f t="shared" si="1093"/>
        <v>0</v>
      </c>
      <c r="M3495" s="13" t="e">
        <f ca="1">CalcTable[[#This Row],[IWC]]-AE3494</f>
        <v>#NAME?</v>
      </c>
      <c r="N3495" s="13" t="e">
        <f ca="1">IF(CalcTable[[#This Row],[Day of Year]]&lt;123,FCAP,AE3494)</f>
        <v>#NAME?</v>
      </c>
      <c r="O3495" s="17" t="e">
        <f ca="1">IF(IRR_DRIP,5,COUNTIF('IDET Wind Values'!C3479:G3479,"&lt;="&amp;IRR_MAXWIND))</f>
        <v>#NAME?</v>
      </c>
      <c r="P3495" s="13" t="e">
        <f ca="1">CalcTable[[#This Row],[ET_o]]*KL</f>
        <v>#NAME?</v>
      </c>
      <c r="Q3495" s="13" t="e">
        <f ca="1">IF(WILTPT&lt;=0,1,MAX(0,MIN(1,(CalcTable[[#This Row],[IWC]]-WILTPT)/(MAD-WILTPT))))</f>
        <v>#NAME?</v>
      </c>
      <c r="R3495" s="13" t="e">
        <f ca="1">CalcTable[[#This Row],[ETMult]]*CalcTable[[#This Row],[ETb]]</f>
        <v>#NAME?</v>
      </c>
      <c r="S3495" s="13" t="b">
        <f>INDEX(IRR_LIST,CalcTable[[#This Row],[Day of Week]]+1)</f>
        <v>0</v>
      </c>
      <c r="T3495" s="13">
        <f t="shared" ca="1" si="1094"/>
        <v>0</v>
      </c>
      <c r="U3495" s="13" t="b">
        <f ca="1">IF(CalcTable[[#This Row],[IrrPrecip]]&gt;=IC_MM,FALSE,TRUE)</f>
        <v>1</v>
      </c>
      <c r="V3495" s="13" t="b">
        <f t="shared" si="1095"/>
        <v>1</v>
      </c>
      <c r="W3495" s="13" t="e">
        <f ca="1">IF(AND(IRR_DRIP=FALSE,CalcTable[[#This Row],[IrrHours]]&lt;=0),FALSE,TRUE)</f>
        <v>#NAME?</v>
      </c>
      <c r="X3495" s="13" t="e">
        <f ca="1">AND(CalcTable[[#This Row],[IrrDay]],CalcTable[[#This Row],[IrrRain]],CalcTable[[#This Row],[IrrWarm]],CalcTable[[#This Row],[IrrWindy]])</f>
        <v>#NAME?</v>
      </c>
      <c r="Y3495" s="13" t="e">
        <f t="shared" ca="1" si="1096"/>
        <v>#NAME?</v>
      </c>
      <c r="Z3495" s="13" t="e">
        <f ca="1">CalcTable[[#This Row],[IrrHours]]/5</f>
        <v>#NAME?</v>
      </c>
      <c r="AA3495" s="13" t="e">
        <f ca="1">IF(CalcTable[[#This Row],[IrrFlag]]=FALSE,0,MAX(0,CalcTable[[#This Row],[VolRednWind]]*(FCAP*IRR_TARGET-CalcTable[[#This Row],[IWC]])))</f>
        <v>#NAME?</v>
      </c>
      <c r="AB3495" s="13" t="e">
        <f ca="1">CalcTable[[#This Row],[IWC]]+CalcTable[[#This Row],[Eff Precip]]+CalcTable[[#This Row],[IrrAmt]]-CalcTable[[#This Row],[AET]]</f>
        <v>#NAME?</v>
      </c>
      <c r="AC3495" s="13" t="e">
        <f ca="1">IF(CalcTable[[#This Row],[PWC]]&gt;FCAP,MIN(24*PERC,MIN(SAT,CalcTable[[#This Row],[PWC]])-FCAP),0)</f>
        <v>#NAME?</v>
      </c>
      <c r="AD3495" s="13" t="e">
        <f ca="1">IF(CalcTable[[#This Row],[PWC]]&gt;SAT,CalcTable[[#This Row],[PWC]]-SAT,0)</f>
        <v>#NAME?</v>
      </c>
      <c r="AE3495" s="13" t="e">
        <f ca="1">CalcTable[[#This Row],[PWC]]-CalcTable[[#This Row],[PercAmt]]-CalcTable[[#This Row],[Runoff]]</f>
        <v>#NAME?</v>
      </c>
      <c r="AF3495" s="13" t="e">
        <f ca="1">CalcTable[[#This Row],[IrrAmt]]/1000*CUR_IRR_AREA*10000/IRR_EFF</f>
        <v>#NAME?</v>
      </c>
      <c r="AG3495" s="147"/>
      <c r="AH3495" s="13"/>
      <c r="AI3495" s="50">
        <v>0</v>
      </c>
      <c r="AJ3495" s="50">
        <v>0</v>
      </c>
      <c r="AK3495" s="50">
        <v>0</v>
      </c>
      <c r="AL3495" s="50">
        <v>4.9259098792970128</v>
      </c>
      <c r="AM3495" s="50"/>
      <c r="AN3495" s="50"/>
      <c r="AO3495" s="50"/>
      <c r="AP3495" s="50"/>
      <c r="AQ3495" s="50"/>
      <c r="AR3495" s="50"/>
      <c r="AS3495" s="50"/>
      <c r="AT3495" s="50"/>
      <c r="AU3495" s="50"/>
      <c r="AV3495" s="50"/>
      <c r="AW3495" s="50"/>
      <c r="AX3495" s="50">
        <f t="shared" si="1107"/>
        <v>4.9259098792970128</v>
      </c>
      <c r="AY3495" s="50"/>
      <c r="AZ3495" s="50">
        <f t="shared" si="1097"/>
        <v>144.49335645937904</v>
      </c>
      <c r="BA3495" s="50">
        <f t="shared" si="1098"/>
        <v>222.47389804063124</v>
      </c>
      <c r="BB3495" s="50">
        <f t="shared" si="1099"/>
        <v>229.35453406250645</v>
      </c>
      <c r="BC3495" s="17">
        <f t="shared" si="1100"/>
        <v>19828</v>
      </c>
      <c r="BD3495" s="50">
        <f t="shared" si="1101"/>
        <v>4.9259098792970128</v>
      </c>
      <c r="BE3495" s="50">
        <f t="shared" si="1102"/>
        <v>144.49335645937904</v>
      </c>
      <c r="BF3495" s="50">
        <f t="shared" si="1108"/>
        <v>236.34513275609226</v>
      </c>
      <c r="BG3495" s="50"/>
      <c r="BH3495" s="17">
        <f t="shared" si="1103"/>
        <v>0</v>
      </c>
      <c r="BI3495" s="17">
        <f t="shared" si="1111"/>
        <v>3495</v>
      </c>
      <c r="BJ3495" s="17">
        <f t="shared" si="1109"/>
        <v>3495</v>
      </c>
      <c r="BK3495" s="150">
        <f t="shared" si="1110"/>
        <v>30181</v>
      </c>
      <c r="BL3495" s="50" t="e">
        <f t="shared" ca="1" si="1104"/>
        <v>#NAME?</v>
      </c>
      <c r="BM3495" s="50" t="e">
        <f t="shared" ca="1" si="1105"/>
        <v>#NAME?</v>
      </c>
      <c r="BN3495" s="50" t="e">
        <f t="shared" ca="1" si="1106"/>
        <v>#NAME?</v>
      </c>
    </row>
    <row r="3496" spans="1:66" x14ac:dyDescent="0.35">
      <c r="A3496" s="48">
        <v>30182</v>
      </c>
      <c r="B3496" s="17">
        <v>1982</v>
      </c>
      <c r="C3496" s="17">
        <v>8</v>
      </c>
      <c r="D3496" s="17">
        <v>231</v>
      </c>
      <c r="E3496" s="17">
        <v>19</v>
      </c>
      <c r="F3496" s="17">
        <v>5</v>
      </c>
      <c r="G3496" s="50">
        <v>9.3000000000000007</v>
      </c>
      <c r="H3496" s="32">
        <v>4.5902399718213651</v>
      </c>
      <c r="I3496" s="50">
        <v>14.666666666666666</v>
      </c>
      <c r="J3496" s="13">
        <v>0</v>
      </c>
      <c r="K3496" s="13">
        <f t="shared" si="1092"/>
        <v>0</v>
      </c>
      <c r="L3496" s="13">
        <f t="shared" si="1093"/>
        <v>0</v>
      </c>
      <c r="M3496" s="13" t="e">
        <f ca="1">CalcTable[[#This Row],[IWC]]-AE3495</f>
        <v>#NAME?</v>
      </c>
      <c r="N3496" s="13" t="e">
        <f ca="1">IF(CalcTable[[#This Row],[Day of Year]]&lt;123,FCAP,AE3495)</f>
        <v>#NAME?</v>
      </c>
      <c r="O3496" s="17" t="e">
        <f ca="1">IF(IRR_DRIP,5,COUNTIF('IDET Wind Values'!C3480:G3480,"&lt;="&amp;IRR_MAXWIND))</f>
        <v>#NAME?</v>
      </c>
      <c r="P3496" s="13" t="e">
        <f ca="1">CalcTable[[#This Row],[ET_o]]*KL</f>
        <v>#NAME?</v>
      </c>
      <c r="Q3496" s="13" t="e">
        <f ca="1">IF(WILTPT&lt;=0,1,MAX(0,MIN(1,(CalcTable[[#This Row],[IWC]]-WILTPT)/(MAD-WILTPT))))</f>
        <v>#NAME?</v>
      </c>
      <c r="R3496" s="13" t="e">
        <f ca="1">CalcTable[[#This Row],[ETMult]]*CalcTable[[#This Row],[ETb]]</f>
        <v>#NAME?</v>
      </c>
      <c r="S3496" s="13" t="b">
        <f>INDEX(IRR_LIST,CalcTable[[#This Row],[Day of Week]]+1)</f>
        <v>1</v>
      </c>
      <c r="T3496" s="13">
        <f t="shared" ca="1" si="1094"/>
        <v>0</v>
      </c>
      <c r="U3496" s="13" t="b">
        <f ca="1">IF(CalcTable[[#This Row],[IrrPrecip]]&gt;=IC_MM,FALSE,TRUE)</f>
        <v>1</v>
      </c>
      <c r="V3496" s="13" t="b">
        <f t="shared" si="1095"/>
        <v>1</v>
      </c>
      <c r="W3496" s="13" t="e">
        <f ca="1">IF(AND(IRR_DRIP=FALSE,CalcTable[[#This Row],[IrrHours]]&lt;=0),FALSE,TRUE)</f>
        <v>#NAME?</v>
      </c>
      <c r="X3496" s="13" t="e">
        <f ca="1">AND(CalcTable[[#This Row],[IrrDay]],CalcTable[[#This Row],[IrrRain]],CalcTable[[#This Row],[IrrWarm]],CalcTable[[#This Row],[IrrWindy]])</f>
        <v>#NAME?</v>
      </c>
      <c r="Y3496" s="13" t="e">
        <f t="shared" ca="1" si="1096"/>
        <v>#NAME?</v>
      </c>
      <c r="Z3496" s="13" t="e">
        <f ca="1">CalcTable[[#This Row],[IrrHours]]/5</f>
        <v>#NAME?</v>
      </c>
      <c r="AA3496" s="13" t="e">
        <f ca="1">IF(CalcTable[[#This Row],[IrrFlag]]=FALSE,0,MAX(0,CalcTable[[#This Row],[VolRednWind]]*(FCAP*IRR_TARGET-CalcTable[[#This Row],[IWC]])))</f>
        <v>#NAME?</v>
      </c>
      <c r="AB3496" s="13" t="e">
        <f ca="1">CalcTable[[#This Row],[IWC]]+CalcTable[[#This Row],[Eff Precip]]+CalcTable[[#This Row],[IrrAmt]]-CalcTable[[#This Row],[AET]]</f>
        <v>#NAME?</v>
      </c>
      <c r="AC3496" s="13" t="e">
        <f ca="1">IF(CalcTable[[#This Row],[PWC]]&gt;FCAP,MIN(24*PERC,MIN(SAT,CalcTable[[#This Row],[PWC]])-FCAP),0)</f>
        <v>#NAME?</v>
      </c>
      <c r="AD3496" s="13" t="e">
        <f ca="1">IF(CalcTable[[#This Row],[PWC]]&gt;SAT,CalcTable[[#This Row],[PWC]]-SAT,0)</f>
        <v>#NAME?</v>
      </c>
      <c r="AE3496" s="13" t="e">
        <f ca="1">CalcTable[[#This Row],[PWC]]-CalcTable[[#This Row],[PercAmt]]-CalcTable[[#This Row],[Runoff]]</f>
        <v>#NAME?</v>
      </c>
      <c r="AF3496" s="13" t="e">
        <f ca="1">CalcTable[[#This Row],[IrrAmt]]/1000*CUR_IRR_AREA*10000/IRR_EFF</f>
        <v>#NAME?</v>
      </c>
      <c r="AG3496" s="147"/>
      <c r="AH3496" s="13"/>
      <c r="AI3496" s="50">
        <v>8.744966883731081</v>
      </c>
      <c r="AJ3496" s="50">
        <v>10.475798036244939</v>
      </c>
      <c r="AK3496" s="50">
        <v>0</v>
      </c>
      <c r="AL3496" s="50">
        <v>0</v>
      </c>
      <c r="AM3496" s="50"/>
      <c r="AN3496" s="50"/>
      <c r="AO3496" s="50"/>
      <c r="AP3496" s="50"/>
      <c r="AQ3496" s="50"/>
      <c r="AR3496" s="50"/>
      <c r="AS3496" s="50"/>
      <c r="AT3496" s="50"/>
      <c r="AU3496" s="50"/>
      <c r="AV3496" s="50"/>
      <c r="AW3496" s="50"/>
      <c r="AX3496" s="50">
        <f t="shared" si="1107"/>
        <v>19.22076491997602</v>
      </c>
      <c r="AY3496" s="50"/>
      <c r="AZ3496" s="50">
        <f t="shared" si="1097"/>
        <v>435.54959002457406</v>
      </c>
      <c r="BA3496" s="50">
        <f t="shared" si="1098"/>
        <v>704.37623911681874</v>
      </c>
      <c r="BB3496" s="50">
        <f t="shared" si="1099"/>
        <v>728.86871136133254</v>
      </c>
      <c r="BC3496" s="17">
        <f t="shared" si="1100"/>
        <v>19828</v>
      </c>
      <c r="BD3496" s="50">
        <f t="shared" si="1101"/>
        <v>19.22076491997602</v>
      </c>
      <c r="BE3496" s="50">
        <f t="shared" si="1102"/>
        <v>435.54959002457406</v>
      </c>
      <c r="BF3496" s="50">
        <f t="shared" si="1108"/>
        <v>712.42047522896814</v>
      </c>
      <c r="BG3496" s="50"/>
      <c r="BH3496" s="17">
        <f t="shared" si="1103"/>
        <v>0</v>
      </c>
      <c r="BI3496" s="17">
        <f t="shared" si="1111"/>
        <v>3496</v>
      </c>
      <c r="BJ3496" s="17">
        <f t="shared" si="1109"/>
        <v>3496</v>
      </c>
      <c r="BK3496" s="150">
        <f t="shared" si="1110"/>
        <v>30182</v>
      </c>
      <c r="BL3496" s="50" t="e">
        <f t="shared" ca="1" si="1104"/>
        <v>#NAME?</v>
      </c>
      <c r="BM3496" s="50" t="e">
        <f t="shared" ca="1" si="1105"/>
        <v>#NAME?</v>
      </c>
      <c r="BN3496" s="50" t="e">
        <f t="shared" ca="1" si="1106"/>
        <v>#NAME?</v>
      </c>
    </row>
    <row r="3497" spans="1:66" x14ac:dyDescent="0.35">
      <c r="A3497" s="48">
        <v>30183</v>
      </c>
      <c r="B3497" s="17">
        <v>1982</v>
      </c>
      <c r="C3497" s="17">
        <v>8</v>
      </c>
      <c r="D3497" s="17">
        <v>232</v>
      </c>
      <c r="E3497" s="17">
        <v>20</v>
      </c>
      <c r="F3497" s="17">
        <v>6</v>
      </c>
      <c r="G3497" s="50">
        <v>6.8</v>
      </c>
      <c r="H3497" s="32">
        <v>3.3483425023839253</v>
      </c>
      <c r="I3497" s="50">
        <v>5.5</v>
      </c>
      <c r="J3497" s="13">
        <v>0</v>
      </c>
      <c r="K3497" s="13">
        <f t="shared" si="1092"/>
        <v>0</v>
      </c>
      <c r="L3497" s="13">
        <f t="shared" si="1093"/>
        <v>0</v>
      </c>
      <c r="M3497" s="13" t="e">
        <f ca="1">CalcTable[[#This Row],[IWC]]-AE3496</f>
        <v>#NAME?</v>
      </c>
      <c r="N3497" s="13" t="e">
        <f ca="1">IF(CalcTable[[#This Row],[Day of Year]]&lt;123,FCAP,AE3496)</f>
        <v>#NAME?</v>
      </c>
      <c r="O3497" s="17" t="e">
        <f ca="1">IF(IRR_DRIP,5,COUNTIF('IDET Wind Values'!C3481:G3481,"&lt;="&amp;IRR_MAXWIND))</f>
        <v>#NAME?</v>
      </c>
      <c r="P3497" s="13" t="e">
        <f ca="1">CalcTable[[#This Row],[ET_o]]*KL</f>
        <v>#NAME?</v>
      </c>
      <c r="Q3497" s="13" t="e">
        <f ca="1">IF(WILTPT&lt;=0,1,MAX(0,MIN(1,(CalcTable[[#This Row],[IWC]]-WILTPT)/(MAD-WILTPT))))</f>
        <v>#NAME?</v>
      </c>
      <c r="R3497" s="13" t="e">
        <f ca="1">CalcTable[[#This Row],[ETMult]]*CalcTable[[#This Row],[ETb]]</f>
        <v>#NAME?</v>
      </c>
      <c r="S3497" s="13" t="b">
        <f>INDEX(IRR_LIST,CalcTable[[#This Row],[Day of Week]]+1)</f>
        <v>0</v>
      </c>
      <c r="T3497" s="13">
        <f t="shared" ca="1" si="1094"/>
        <v>0</v>
      </c>
      <c r="U3497" s="13" t="b">
        <f ca="1">IF(CalcTable[[#This Row],[IrrPrecip]]&gt;=IC_MM,FALSE,TRUE)</f>
        <v>1</v>
      </c>
      <c r="V3497" s="13" t="b">
        <f t="shared" si="1095"/>
        <v>1</v>
      </c>
      <c r="W3497" s="13" t="e">
        <f ca="1">IF(AND(IRR_DRIP=FALSE,CalcTable[[#This Row],[IrrHours]]&lt;=0),FALSE,TRUE)</f>
        <v>#NAME?</v>
      </c>
      <c r="X3497" s="13" t="e">
        <f ca="1">AND(CalcTable[[#This Row],[IrrDay]],CalcTable[[#This Row],[IrrRain]],CalcTable[[#This Row],[IrrWarm]],CalcTable[[#This Row],[IrrWindy]])</f>
        <v>#NAME?</v>
      </c>
      <c r="Y3497" s="13" t="e">
        <f t="shared" ca="1" si="1096"/>
        <v>#NAME?</v>
      </c>
      <c r="Z3497" s="13" t="e">
        <f ca="1">CalcTable[[#This Row],[IrrHours]]/5</f>
        <v>#NAME?</v>
      </c>
      <c r="AA3497" s="13" t="e">
        <f ca="1">IF(CalcTable[[#This Row],[IrrFlag]]=FALSE,0,MAX(0,CalcTable[[#This Row],[VolRednWind]]*(FCAP*IRR_TARGET-CalcTable[[#This Row],[IWC]])))</f>
        <v>#NAME?</v>
      </c>
      <c r="AB3497" s="13" t="e">
        <f ca="1">CalcTable[[#This Row],[IWC]]+CalcTable[[#This Row],[Eff Precip]]+CalcTable[[#This Row],[IrrAmt]]-CalcTable[[#This Row],[AET]]</f>
        <v>#NAME?</v>
      </c>
      <c r="AC3497" s="13" t="e">
        <f ca="1">IF(CalcTable[[#This Row],[PWC]]&gt;FCAP,MIN(24*PERC,MIN(SAT,CalcTable[[#This Row],[PWC]])-FCAP),0)</f>
        <v>#NAME?</v>
      </c>
      <c r="AD3497" s="13" t="e">
        <f ca="1">IF(CalcTable[[#This Row],[PWC]]&gt;SAT,CalcTable[[#This Row],[PWC]]-SAT,0)</f>
        <v>#NAME?</v>
      </c>
      <c r="AE3497" s="13" t="e">
        <f ca="1">CalcTable[[#This Row],[PWC]]-CalcTable[[#This Row],[PercAmt]]-CalcTable[[#This Row],[Runoff]]</f>
        <v>#NAME?</v>
      </c>
      <c r="AF3497" s="13" t="e">
        <f ca="1">CalcTable[[#This Row],[IrrAmt]]/1000*CUR_IRR_AREA*10000/IRR_EFF</f>
        <v>#NAME?</v>
      </c>
      <c r="AG3497" s="147"/>
      <c r="AH3497" s="13"/>
      <c r="AI3497" s="50">
        <v>0</v>
      </c>
      <c r="AJ3497" s="50">
        <v>0</v>
      </c>
      <c r="AK3497" s="50">
        <v>0</v>
      </c>
      <c r="AL3497" s="50">
        <v>5.0757690284698178</v>
      </c>
      <c r="AM3497" s="50"/>
      <c r="AN3497" s="50"/>
      <c r="AO3497" s="50"/>
      <c r="AP3497" s="50"/>
      <c r="AQ3497" s="50"/>
      <c r="AR3497" s="50"/>
      <c r="AS3497" s="50"/>
      <c r="AT3497" s="50"/>
      <c r="AU3497" s="50"/>
      <c r="AV3497" s="50"/>
      <c r="AW3497" s="50"/>
      <c r="AX3497" s="50">
        <f t="shared" si="1107"/>
        <v>5.0757690284698178</v>
      </c>
      <c r="AY3497" s="50"/>
      <c r="AZ3497" s="50">
        <f t="shared" si="1097"/>
        <v>148.88922483511467</v>
      </c>
      <c r="BA3497" s="50">
        <f t="shared" si="1098"/>
        <v>229.24213982549404</v>
      </c>
      <c r="BB3497" s="50">
        <f t="shared" si="1099"/>
        <v>236.33210291288046</v>
      </c>
      <c r="BC3497" s="17">
        <f t="shared" si="1100"/>
        <v>19828</v>
      </c>
      <c r="BD3497" s="50">
        <f t="shared" si="1101"/>
        <v>5.0757690284698178</v>
      </c>
      <c r="BE3497" s="50">
        <f t="shared" si="1102"/>
        <v>148.88922483511467</v>
      </c>
      <c r="BF3497" s="50">
        <f t="shared" si="1108"/>
        <v>243.53537402599881</v>
      </c>
      <c r="BG3497" s="50"/>
      <c r="BH3497" s="17">
        <f t="shared" si="1103"/>
        <v>0</v>
      </c>
      <c r="BI3497" s="17">
        <f t="shared" si="1111"/>
        <v>3497</v>
      </c>
      <c r="BJ3497" s="17">
        <f t="shared" si="1109"/>
        <v>3497</v>
      </c>
      <c r="BK3497" s="150">
        <f t="shared" si="1110"/>
        <v>30183</v>
      </c>
      <c r="BL3497" s="50" t="e">
        <f t="shared" ca="1" si="1104"/>
        <v>#NAME?</v>
      </c>
      <c r="BM3497" s="50" t="e">
        <f t="shared" ca="1" si="1105"/>
        <v>#NAME?</v>
      </c>
      <c r="BN3497" s="50" t="e">
        <f t="shared" ca="1" si="1106"/>
        <v>#NAME?</v>
      </c>
    </row>
    <row r="3498" spans="1:66" x14ac:dyDescent="0.35">
      <c r="A3498" s="48">
        <v>30184</v>
      </c>
      <c r="B3498" s="17">
        <v>1982</v>
      </c>
      <c r="C3498" s="17">
        <v>8</v>
      </c>
      <c r="D3498" s="17">
        <v>233</v>
      </c>
      <c r="E3498" s="17">
        <v>21</v>
      </c>
      <c r="F3498" s="17">
        <v>7</v>
      </c>
      <c r="G3498" s="50">
        <v>9</v>
      </c>
      <c r="H3498" s="32">
        <v>4.2657483806231111</v>
      </c>
      <c r="I3498" s="50">
        <v>11.666666666666666</v>
      </c>
      <c r="J3498" s="13">
        <v>0.2</v>
      </c>
      <c r="K3498" s="13">
        <f t="shared" si="1092"/>
        <v>0.2</v>
      </c>
      <c r="L3498" s="13">
        <f t="shared" si="1093"/>
        <v>0</v>
      </c>
      <c r="M3498" s="13" t="e">
        <f ca="1">CalcTable[[#This Row],[IWC]]-AE3497</f>
        <v>#NAME?</v>
      </c>
      <c r="N3498" s="13" t="e">
        <f ca="1">IF(CalcTable[[#This Row],[Day of Year]]&lt;123,FCAP,AE3497)</f>
        <v>#NAME?</v>
      </c>
      <c r="O3498" s="17" t="e">
        <f ca="1">IF(IRR_DRIP,5,COUNTIF('IDET Wind Values'!C3482:G3482,"&lt;="&amp;IRR_MAXWIND))</f>
        <v>#NAME?</v>
      </c>
      <c r="P3498" s="13" t="e">
        <f ca="1">CalcTable[[#This Row],[ET_o]]*KL</f>
        <v>#NAME?</v>
      </c>
      <c r="Q3498" s="13" t="e">
        <f ca="1">IF(WILTPT&lt;=0,1,MAX(0,MIN(1,(CalcTable[[#This Row],[IWC]]-WILTPT)/(MAD-WILTPT))))</f>
        <v>#NAME?</v>
      </c>
      <c r="R3498" s="13" t="e">
        <f ca="1">CalcTable[[#This Row],[ETMult]]*CalcTable[[#This Row],[ETb]]</f>
        <v>#NAME?</v>
      </c>
      <c r="S3498" s="13" t="b">
        <f>INDEX(IRR_LIST,CalcTable[[#This Row],[Day of Week]]+1)</f>
        <v>0</v>
      </c>
      <c r="T3498" s="13">
        <f t="shared" ca="1" si="1094"/>
        <v>0</v>
      </c>
      <c r="U3498" s="13" t="b">
        <f ca="1">IF(CalcTable[[#This Row],[IrrPrecip]]&gt;=IC_MM,FALSE,TRUE)</f>
        <v>1</v>
      </c>
      <c r="V3498" s="13" t="b">
        <f t="shared" si="1095"/>
        <v>1</v>
      </c>
      <c r="W3498" s="13" t="e">
        <f ca="1">IF(AND(IRR_DRIP=FALSE,CalcTable[[#This Row],[IrrHours]]&lt;=0),FALSE,TRUE)</f>
        <v>#NAME?</v>
      </c>
      <c r="X3498" s="13" t="e">
        <f ca="1">AND(CalcTable[[#This Row],[IrrDay]],CalcTable[[#This Row],[IrrRain]],CalcTable[[#This Row],[IrrWarm]],CalcTable[[#This Row],[IrrWindy]])</f>
        <v>#NAME?</v>
      </c>
      <c r="Y3498" s="13" t="e">
        <f t="shared" ca="1" si="1096"/>
        <v>#NAME?</v>
      </c>
      <c r="Z3498" s="13" t="e">
        <f ca="1">CalcTable[[#This Row],[IrrHours]]/5</f>
        <v>#NAME?</v>
      </c>
      <c r="AA3498" s="13" t="e">
        <f ca="1">IF(CalcTable[[#This Row],[IrrFlag]]=FALSE,0,MAX(0,CalcTable[[#This Row],[VolRednWind]]*(FCAP*IRR_TARGET-CalcTable[[#This Row],[IWC]])))</f>
        <v>#NAME?</v>
      </c>
      <c r="AB3498" s="13" t="e">
        <f ca="1">CalcTable[[#This Row],[IWC]]+CalcTable[[#This Row],[Eff Precip]]+CalcTable[[#This Row],[IrrAmt]]-CalcTable[[#This Row],[AET]]</f>
        <v>#NAME?</v>
      </c>
      <c r="AC3498" s="13" t="e">
        <f ca="1">IF(CalcTable[[#This Row],[PWC]]&gt;FCAP,MIN(24*PERC,MIN(SAT,CalcTable[[#This Row],[PWC]])-FCAP),0)</f>
        <v>#NAME?</v>
      </c>
      <c r="AD3498" s="13" t="e">
        <f ca="1">IF(CalcTable[[#This Row],[PWC]]&gt;SAT,CalcTable[[#This Row],[PWC]]-SAT,0)</f>
        <v>#NAME?</v>
      </c>
      <c r="AE3498" s="13" t="e">
        <f ca="1">CalcTable[[#This Row],[PWC]]-CalcTable[[#This Row],[PercAmt]]-CalcTable[[#This Row],[Runoff]]</f>
        <v>#NAME?</v>
      </c>
      <c r="AF3498" s="13" t="e">
        <f ca="1">CalcTable[[#This Row],[IrrAmt]]/1000*CUR_IRR_AREA*10000/IRR_EFF</f>
        <v>#NAME?</v>
      </c>
      <c r="AG3498" s="147"/>
      <c r="AH3498" s="13"/>
      <c r="AI3498" s="50">
        <v>0</v>
      </c>
      <c r="AJ3498" s="50">
        <v>0</v>
      </c>
      <c r="AK3498" s="50">
        <v>2.2723101844775484</v>
      </c>
      <c r="AL3498" s="50">
        <v>0</v>
      </c>
      <c r="AM3498" s="50"/>
      <c r="AN3498" s="50"/>
      <c r="AO3498" s="50"/>
      <c r="AP3498" s="50"/>
      <c r="AQ3498" s="50"/>
      <c r="AR3498" s="50"/>
      <c r="AS3498" s="50"/>
      <c r="AT3498" s="50"/>
      <c r="AU3498" s="50"/>
      <c r="AV3498" s="50"/>
      <c r="AW3498" s="50"/>
      <c r="AX3498" s="50">
        <f t="shared" si="1107"/>
        <v>2.2723101844775484</v>
      </c>
      <c r="AY3498" s="50"/>
      <c r="AZ3498" s="50">
        <f t="shared" si="1097"/>
        <v>33.327216039004043</v>
      </c>
      <c r="BA3498" s="50">
        <f t="shared" si="1098"/>
        <v>51.31333263148241</v>
      </c>
      <c r="BB3498" s="50">
        <f t="shared" si="1099"/>
        <v>52.90034291905404</v>
      </c>
      <c r="BC3498" s="17">
        <f t="shared" si="1100"/>
        <v>19828</v>
      </c>
      <c r="BD3498" s="50">
        <f t="shared" si="1101"/>
        <v>2.2723101844775484</v>
      </c>
      <c r="BE3498" s="50">
        <f t="shared" si="1102"/>
        <v>33.327216039004043</v>
      </c>
      <c r="BF3498" s="50">
        <f t="shared" si="1108"/>
        <v>54.512715962437596</v>
      </c>
      <c r="BG3498" s="50"/>
      <c r="BH3498" s="17">
        <f t="shared" si="1103"/>
        <v>0</v>
      </c>
      <c r="BI3498" s="17">
        <f t="shared" si="1111"/>
        <v>3498</v>
      </c>
      <c r="BJ3498" s="17">
        <f t="shared" si="1109"/>
        <v>3498</v>
      </c>
      <c r="BK3498" s="150">
        <f t="shared" si="1110"/>
        <v>30184</v>
      </c>
      <c r="BL3498" s="50" t="e">
        <f t="shared" ca="1" si="1104"/>
        <v>#NAME?</v>
      </c>
      <c r="BM3498" s="50" t="e">
        <f t="shared" ca="1" si="1105"/>
        <v>#NAME?</v>
      </c>
      <c r="BN3498" s="50" t="e">
        <f t="shared" ca="1" si="1106"/>
        <v>#NAME?</v>
      </c>
    </row>
    <row r="3499" spans="1:66" x14ac:dyDescent="0.35">
      <c r="A3499" s="48">
        <v>30185</v>
      </c>
      <c r="B3499" s="17">
        <v>1982</v>
      </c>
      <c r="C3499" s="17">
        <v>8</v>
      </c>
      <c r="D3499" s="17">
        <v>234</v>
      </c>
      <c r="E3499" s="17">
        <v>22</v>
      </c>
      <c r="F3499" s="17">
        <v>1</v>
      </c>
      <c r="G3499" s="50">
        <v>10.7</v>
      </c>
      <c r="H3499" s="32">
        <v>3.6838008082555636</v>
      </c>
      <c r="I3499" s="50">
        <v>14.666666666666666</v>
      </c>
      <c r="J3499" s="13">
        <v>0</v>
      </c>
      <c r="K3499" s="13">
        <f t="shared" si="1092"/>
        <v>0</v>
      </c>
      <c r="L3499" s="13">
        <f t="shared" si="1093"/>
        <v>0</v>
      </c>
      <c r="M3499" s="13" t="e">
        <f ca="1">CalcTable[[#This Row],[IWC]]-AE3498</f>
        <v>#NAME?</v>
      </c>
      <c r="N3499" s="13" t="e">
        <f ca="1">IF(CalcTable[[#This Row],[Day of Year]]&lt;123,FCAP,AE3498)</f>
        <v>#NAME?</v>
      </c>
      <c r="O3499" s="17" t="e">
        <f ca="1">IF(IRR_DRIP,5,COUNTIF('IDET Wind Values'!C3483:G3483,"&lt;="&amp;IRR_MAXWIND))</f>
        <v>#NAME?</v>
      </c>
      <c r="P3499" s="13" t="e">
        <f ca="1">CalcTable[[#This Row],[ET_o]]*KL</f>
        <v>#NAME?</v>
      </c>
      <c r="Q3499" s="13" t="e">
        <f ca="1">IF(WILTPT&lt;=0,1,MAX(0,MIN(1,(CalcTable[[#This Row],[IWC]]-WILTPT)/(MAD-WILTPT))))</f>
        <v>#NAME?</v>
      </c>
      <c r="R3499" s="13" t="e">
        <f ca="1">CalcTable[[#This Row],[ETMult]]*CalcTable[[#This Row],[ETb]]</f>
        <v>#NAME?</v>
      </c>
      <c r="S3499" s="13" t="b">
        <f>INDEX(IRR_LIST,CalcTable[[#This Row],[Day of Week]]+1)</f>
        <v>1</v>
      </c>
      <c r="T3499" s="13">
        <f t="shared" ca="1" si="1094"/>
        <v>0.2</v>
      </c>
      <c r="U3499" s="13" t="b">
        <f ca="1">IF(CalcTable[[#This Row],[IrrPrecip]]&gt;=IC_MM,FALSE,TRUE)</f>
        <v>1</v>
      </c>
      <c r="V3499" s="13" t="b">
        <f t="shared" si="1095"/>
        <v>1</v>
      </c>
      <c r="W3499" s="13" t="e">
        <f ca="1">IF(AND(IRR_DRIP=FALSE,CalcTable[[#This Row],[IrrHours]]&lt;=0),FALSE,TRUE)</f>
        <v>#NAME?</v>
      </c>
      <c r="X3499" s="13" t="e">
        <f ca="1">AND(CalcTable[[#This Row],[IrrDay]],CalcTable[[#This Row],[IrrRain]],CalcTable[[#This Row],[IrrWarm]],CalcTable[[#This Row],[IrrWindy]])</f>
        <v>#NAME?</v>
      </c>
      <c r="Y3499" s="13" t="e">
        <f t="shared" ca="1" si="1096"/>
        <v>#NAME?</v>
      </c>
      <c r="Z3499" s="13" t="e">
        <f ca="1">CalcTable[[#This Row],[IrrHours]]/5</f>
        <v>#NAME?</v>
      </c>
      <c r="AA3499" s="13" t="e">
        <f ca="1">IF(CalcTable[[#This Row],[IrrFlag]]=FALSE,0,MAX(0,CalcTable[[#This Row],[VolRednWind]]*(FCAP*IRR_TARGET-CalcTable[[#This Row],[IWC]])))</f>
        <v>#NAME?</v>
      </c>
      <c r="AB3499" s="13" t="e">
        <f ca="1">CalcTable[[#This Row],[IWC]]+CalcTable[[#This Row],[Eff Precip]]+CalcTable[[#This Row],[IrrAmt]]-CalcTable[[#This Row],[AET]]</f>
        <v>#NAME?</v>
      </c>
      <c r="AC3499" s="13" t="e">
        <f ca="1">IF(CalcTable[[#This Row],[PWC]]&gt;FCAP,MIN(24*PERC,MIN(SAT,CalcTable[[#This Row],[PWC]])-FCAP),0)</f>
        <v>#NAME?</v>
      </c>
      <c r="AD3499" s="13" t="e">
        <f ca="1">IF(CalcTable[[#This Row],[PWC]]&gt;SAT,CalcTable[[#This Row],[PWC]]-SAT,0)</f>
        <v>#NAME?</v>
      </c>
      <c r="AE3499" s="13" t="e">
        <f ca="1">CalcTable[[#This Row],[PWC]]-CalcTable[[#This Row],[PercAmt]]-CalcTable[[#This Row],[Runoff]]</f>
        <v>#NAME?</v>
      </c>
      <c r="AF3499" s="13" t="e">
        <f ca="1">CalcTable[[#This Row],[IrrAmt]]/1000*CUR_IRR_AREA*10000/IRR_EFF</f>
        <v>#NAME?</v>
      </c>
      <c r="AG3499" s="147"/>
      <c r="AH3499" s="13"/>
      <c r="AI3499" s="50">
        <v>9.9178189942512862</v>
      </c>
      <c r="AJ3499" s="50">
        <v>12.421517564701208</v>
      </c>
      <c r="AK3499" s="50">
        <v>0</v>
      </c>
      <c r="AL3499" s="50">
        <v>0</v>
      </c>
      <c r="AM3499" s="50"/>
      <c r="AN3499" s="50"/>
      <c r="AO3499" s="50"/>
      <c r="AP3499" s="50"/>
      <c r="AQ3499" s="50"/>
      <c r="AR3499" s="50"/>
      <c r="AS3499" s="50"/>
      <c r="AT3499" s="50"/>
      <c r="AU3499" s="50"/>
      <c r="AV3499" s="50"/>
      <c r="AW3499" s="50"/>
      <c r="AX3499" s="50">
        <f t="shared" si="1107"/>
        <v>22.339336558952496</v>
      </c>
      <c r="AY3499" s="50"/>
      <c r="AZ3499" s="50">
        <f t="shared" si="1097"/>
        <v>509.82586048025439</v>
      </c>
      <c r="BA3499" s="50">
        <f t="shared" si="1098"/>
        <v>825.01003227889134</v>
      </c>
      <c r="BB3499" s="50">
        <f t="shared" si="1099"/>
        <v>853.736349386391</v>
      </c>
      <c r="BC3499" s="17">
        <f t="shared" si="1100"/>
        <v>19828</v>
      </c>
      <c r="BD3499" s="50">
        <f t="shared" si="1101"/>
        <v>22.339336558952496</v>
      </c>
      <c r="BE3499" s="50">
        <f t="shared" si="1102"/>
        <v>509.82586048025439</v>
      </c>
      <c r="BF3499" s="50">
        <f t="shared" si="1108"/>
        <v>833.91280838277862</v>
      </c>
      <c r="BG3499" s="50"/>
      <c r="BH3499" s="17">
        <f t="shared" si="1103"/>
        <v>0</v>
      </c>
      <c r="BI3499" s="17">
        <f t="shared" si="1111"/>
        <v>3499</v>
      </c>
      <c r="BJ3499" s="17">
        <f t="shared" si="1109"/>
        <v>3499</v>
      </c>
      <c r="BK3499" s="150">
        <f t="shared" si="1110"/>
        <v>30185</v>
      </c>
      <c r="BL3499" s="50" t="e">
        <f t="shared" ca="1" si="1104"/>
        <v>#NAME?</v>
      </c>
      <c r="BM3499" s="50" t="e">
        <f t="shared" ca="1" si="1105"/>
        <v>#NAME?</v>
      </c>
      <c r="BN3499" s="50" t="e">
        <f t="shared" ca="1" si="1106"/>
        <v>#NAME?</v>
      </c>
    </row>
    <row r="3500" spans="1:66" x14ac:dyDescent="0.35">
      <c r="A3500" s="48">
        <v>30186</v>
      </c>
      <c r="B3500" s="17">
        <v>1982</v>
      </c>
      <c r="C3500" s="17">
        <v>8</v>
      </c>
      <c r="D3500" s="17">
        <v>235</v>
      </c>
      <c r="E3500" s="17">
        <v>23</v>
      </c>
      <c r="F3500" s="17">
        <v>2</v>
      </c>
      <c r="G3500" s="50">
        <v>9.4</v>
      </c>
      <c r="H3500" s="32">
        <v>3.1017349852883456</v>
      </c>
      <c r="I3500" s="50">
        <v>3.6666666666666665</v>
      </c>
      <c r="J3500" s="13">
        <v>2.6</v>
      </c>
      <c r="K3500" s="13">
        <f t="shared" si="1092"/>
        <v>2.6</v>
      </c>
      <c r="L3500" s="13">
        <f t="shared" si="1093"/>
        <v>0</v>
      </c>
      <c r="M3500" s="13" t="e">
        <f ca="1">CalcTable[[#This Row],[IWC]]-AE3499</f>
        <v>#NAME?</v>
      </c>
      <c r="N3500" s="13" t="e">
        <f ca="1">IF(CalcTable[[#This Row],[Day of Year]]&lt;123,FCAP,AE3499)</f>
        <v>#NAME?</v>
      </c>
      <c r="O3500" s="17" t="e">
        <f ca="1">IF(IRR_DRIP,5,COUNTIF('IDET Wind Values'!C3484:G3484,"&lt;="&amp;IRR_MAXWIND))</f>
        <v>#NAME?</v>
      </c>
      <c r="P3500" s="13" t="e">
        <f ca="1">CalcTable[[#This Row],[ET_o]]*KL</f>
        <v>#NAME?</v>
      </c>
      <c r="Q3500" s="13" t="e">
        <f ca="1">IF(WILTPT&lt;=0,1,MAX(0,MIN(1,(CalcTable[[#This Row],[IWC]]-WILTPT)/(MAD-WILTPT))))</f>
        <v>#NAME?</v>
      </c>
      <c r="R3500" s="13" t="e">
        <f ca="1">CalcTable[[#This Row],[ETMult]]*CalcTable[[#This Row],[ETb]]</f>
        <v>#NAME?</v>
      </c>
      <c r="S3500" s="13" t="b">
        <f>INDEX(IRR_LIST,CalcTable[[#This Row],[Day of Week]]+1)</f>
        <v>0</v>
      </c>
      <c r="T3500" s="13">
        <f t="shared" ca="1" si="1094"/>
        <v>0.2</v>
      </c>
      <c r="U3500" s="13" t="b">
        <f ca="1">IF(CalcTable[[#This Row],[IrrPrecip]]&gt;=IC_MM,FALSE,TRUE)</f>
        <v>1</v>
      </c>
      <c r="V3500" s="13" t="b">
        <f t="shared" si="1095"/>
        <v>1</v>
      </c>
      <c r="W3500" s="13" t="e">
        <f ca="1">IF(AND(IRR_DRIP=FALSE,CalcTable[[#This Row],[IrrHours]]&lt;=0),FALSE,TRUE)</f>
        <v>#NAME?</v>
      </c>
      <c r="X3500" s="13" t="e">
        <f ca="1">AND(CalcTable[[#This Row],[IrrDay]],CalcTable[[#This Row],[IrrRain]],CalcTable[[#This Row],[IrrWarm]],CalcTable[[#This Row],[IrrWindy]])</f>
        <v>#NAME?</v>
      </c>
      <c r="Y3500" s="13" t="e">
        <f t="shared" ca="1" si="1096"/>
        <v>#NAME?</v>
      </c>
      <c r="Z3500" s="13" t="e">
        <f ca="1">CalcTable[[#This Row],[IrrHours]]/5</f>
        <v>#NAME?</v>
      </c>
      <c r="AA3500" s="13" t="e">
        <f ca="1">IF(CalcTable[[#This Row],[IrrFlag]]=FALSE,0,MAX(0,CalcTable[[#This Row],[VolRednWind]]*(FCAP*IRR_TARGET-CalcTable[[#This Row],[IWC]])))</f>
        <v>#NAME?</v>
      </c>
      <c r="AB3500" s="13" t="e">
        <f ca="1">CalcTable[[#This Row],[IWC]]+CalcTable[[#This Row],[Eff Precip]]+CalcTable[[#This Row],[IrrAmt]]-CalcTable[[#This Row],[AET]]</f>
        <v>#NAME?</v>
      </c>
      <c r="AC3500" s="13" t="e">
        <f ca="1">IF(CalcTable[[#This Row],[PWC]]&gt;FCAP,MIN(24*PERC,MIN(SAT,CalcTable[[#This Row],[PWC]])-FCAP),0)</f>
        <v>#NAME?</v>
      </c>
      <c r="AD3500" s="13" t="e">
        <f ca="1">IF(CalcTable[[#This Row],[PWC]]&gt;SAT,CalcTable[[#This Row],[PWC]]-SAT,0)</f>
        <v>#NAME?</v>
      </c>
      <c r="AE3500" s="13" t="e">
        <f ca="1">CalcTable[[#This Row],[PWC]]-CalcTable[[#This Row],[PercAmt]]-CalcTable[[#This Row],[Runoff]]</f>
        <v>#NAME?</v>
      </c>
      <c r="AF3500" s="13" t="e">
        <f ca="1">CalcTable[[#This Row],[IrrAmt]]/1000*CUR_IRR_AREA*10000/IRR_EFF</f>
        <v>#NAME?</v>
      </c>
      <c r="AG3500" s="147"/>
      <c r="AH3500" s="13"/>
      <c r="AI3500" s="50">
        <v>0</v>
      </c>
      <c r="AJ3500" s="50">
        <v>0</v>
      </c>
      <c r="AK3500" s="50">
        <v>10.458141247943342</v>
      </c>
      <c r="AL3500" s="50">
        <v>6.6522520538832737</v>
      </c>
      <c r="AM3500" s="50"/>
      <c r="AN3500" s="50"/>
      <c r="AO3500" s="50"/>
      <c r="AP3500" s="50"/>
      <c r="AQ3500" s="50"/>
      <c r="AR3500" s="50"/>
      <c r="AS3500" s="50"/>
      <c r="AT3500" s="50"/>
      <c r="AU3500" s="50"/>
      <c r="AV3500" s="50"/>
      <c r="AW3500" s="50"/>
      <c r="AX3500" s="50">
        <f t="shared" si="1107"/>
        <v>17.110393301826615</v>
      </c>
      <c r="AY3500" s="50"/>
      <c r="AZ3500" s="50">
        <f t="shared" si="1097"/>
        <v>348.5187985504117</v>
      </c>
      <c r="BA3500" s="50">
        <f t="shared" si="1098"/>
        <v>536.60830887920542</v>
      </c>
      <c r="BB3500" s="50">
        <f t="shared" si="1099"/>
        <v>553.20444214351073</v>
      </c>
      <c r="BC3500" s="17">
        <f t="shared" si="1100"/>
        <v>19828</v>
      </c>
      <c r="BD3500" s="50">
        <f t="shared" si="1101"/>
        <v>17.110393301826615</v>
      </c>
      <c r="BE3500" s="50">
        <f t="shared" si="1102"/>
        <v>348.5187985504117</v>
      </c>
      <c r="BF3500" s="50">
        <f t="shared" si="1108"/>
        <v>570.06580599812867</v>
      </c>
      <c r="BG3500" s="50"/>
      <c r="BH3500" s="17">
        <f t="shared" si="1103"/>
        <v>0</v>
      </c>
      <c r="BI3500" s="17">
        <f t="shared" si="1111"/>
        <v>3500</v>
      </c>
      <c r="BJ3500" s="17">
        <f t="shared" si="1109"/>
        <v>3500</v>
      </c>
      <c r="BK3500" s="150">
        <f t="shared" si="1110"/>
        <v>30186</v>
      </c>
      <c r="BL3500" s="50" t="e">
        <f t="shared" ca="1" si="1104"/>
        <v>#NAME?</v>
      </c>
      <c r="BM3500" s="50" t="e">
        <f t="shared" ca="1" si="1105"/>
        <v>#NAME?</v>
      </c>
      <c r="BN3500" s="50" t="e">
        <f t="shared" ca="1" si="1106"/>
        <v>#NAME?</v>
      </c>
    </row>
    <row r="3501" spans="1:66" x14ac:dyDescent="0.35">
      <c r="A3501" s="48">
        <v>30187</v>
      </c>
      <c r="B3501" s="17">
        <v>1982</v>
      </c>
      <c r="C3501" s="17">
        <v>8</v>
      </c>
      <c r="D3501" s="17">
        <v>236</v>
      </c>
      <c r="E3501" s="17">
        <v>24</v>
      </c>
      <c r="F3501" s="17">
        <v>3</v>
      </c>
      <c r="G3501" s="50">
        <v>7.7</v>
      </c>
      <c r="H3501" s="32">
        <v>4.1866905240715147</v>
      </c>
      <c r="I3501" s="50">
        <v>7</v>
      </c>
      <c r="J3501" s="13">
        <v>0</v>
      </c>
      <c r="K3501" s="13">
        <f t="shared" si="1092"/>
        <v>0</v>
      </c>
      <c r="L3501" s="13">
        <f t="shared" si="1093"/>
        <v>0</v>
      </c>
      <c r="M3501" s="13" t="e">
        <f ca="1">CalcTable[[#This Row],[IWC]]-AE3500</f>
        <v>#NAME?</v>
      </c>
      <c r="N3501" s="13" t="e">
        <f ca="1">IF(CalcTable[[#This Row],[Day of Year]]&lt;123,FCAP,AE3500)</f>
        <v>#NAME?</v>
      </c>
      <c r="O3501" s="17" t="e">
        <f ca="1">IF(IRR_DRIP,5,COUNTIF('IDET Wind Values'!C3485:G3485,"&lt;="&amp;IRR_MAXWIND))</f>
        <v>#NAME?</v>
      </c>
      <c r="P3501" s="13" t="e">
        <f ca="1">CalcTable[[#This Row],[ET_o]]*KL</f>
        <v>#NAME?</v>
      </c>
      <c r="Q3501" s="13" t="e">
        <f ca="1">IF(WILTPT&lt;=0,1,MAX(0,MIN(1,(CalcTable[[#This Row],[IWC]]-WILTPT)/(MAD-WILTPT))))</f>
        <v>#NAME?</v>
      </c>
      <c r="R3501" s="13" t="e">
        <f ca="1">CalcTable[[#This Row],[ETMult]]*CalcTable[[#This Row],[ETb]]</f>
        <v>#NAME?</v>
      </c>
      <c r="S3501" s="13" t="b">
        <f>INDEX(IRR_LIST,CalcTable[[#This Row],[Day of Week]]+1)</f>
        <v>1</v>
      </c>
      <c r="T3501" s="13">
        <f t="shared" ca="1" si="1094"/>
        <v>2.6</v>
      </c>
      <c r="U3501" s="13" t="b">
        <f ca="1">IF(CalcTable[[#This Row],[IrrPrecip]]&gt;=IC_MM,FALSE,TRUE)</f>
        <v>1</v>
      </c>
      <c r="V3501" s="13" t="b">
        <f t="shared" si="1095"/>
        <v>1</v>
      </c>
      <c r="W3501" s="13" t="e">
        <f ca="1">IF(AND(IRR_DRIP=FALSE,CalcTable[[#This Row],[IrrHours]]&lt;=0),FALSE,TRUE)</f>
        <v>#NAME?</v>
      </c>
      <c r="X3501" s="13" t="e">
        <f ca="1">AND(CalcTable[[#This Row],[IrrDay]],CalcTable[[#This Row],[IrrRain]],CalcTable[[#This Row],[IrrWarm]],CalcTable[[#This Row],[IrrWindy]])</f>
        <v>#NAME?</v>
      </c>
      <c r="Y3501" s="13" t="e">
        <f t="shared" ca="1" si="1096"/>
        <v>#NAME?</v>
      </c>
      <c r="Z3501" s="13" t="e">
        <f ca="1">CalcTable[[#This Row],[IrrHours]]/5</f>
        <v>#NAME?</v>
      </c>
      <c r="AA3501" s="13" t="e">
        <f ca="1">IF(CalcTable[[#This Row],[IrrFlag]]=FALSE,0,MAX(0,CalcTable[[#This Row],[VolRednWind]]*(FCAP*IRR_TARGET-CalcTable[[#This Row],[IWC]])))</f>
        <v>#NAME?</v>
      </c>
      <c r="AB3501" s="13" t="e">
        <f ca="1">CalcTable[[#This Row],[IWC]]+CalcTable[[#This Row],[Eff Precip]]+CalcTable[[#This Row],[IrrAmt]]-CalcTable[[#This Row],[AET]]</f>
        <v>#NAME?</v>
      </c>
      <c r="AC3501" s="13" t="e">
        <f ca="1">IF(CalcTable[[#This Row],[PWC]]&gt;FCAP,MIN(24*PERC,MIN(SAT,CalcTable[[#This Row],[PWC]])-FCAP),0)</f>
        <v>#NAME?</v>
      </c>
      <c r="AD3501" s="13" t="e">
        <f ca="1">IF(CalcTable[[#This Row],[PWC]]&gt;SAT,CalcTable[[#This Row],[PWC]]-SAT,0)</f>
        <v>#NAME?</v>
      </c>
      <c r="AE3501" s="13" t="e">
        <f ca="1">CalcTable[[#This Row],[PWC]]-CalcTable[[#This Row],[PercAmt]]-CalcTable[[#This Row],[Runoff]]</f>
        <v>#NAME?</v>
      </c>
      <c r="AF3501" s="13" t="e">
        <f ca="1">CalcTable[[#This Row],[IrrAmt]]/1000*CUR_IRR_AREA*10000/IRR_EFF</f>
        <v>#NAME?</v>
      </c>
      <c r="AG3501" s="147"/>
      <c r="AH3501" s="13"/>
      <c r="AI3501" s="50">
        <v>0</v>
      </c>
      <c r="AJ3501" s="50">
        <v>0</v>
      </c>
      <c r="AK3501" s="50">
        <v>0</v>
      </c>
      <c r="AL3501" s="50">
        <v>0</v>
      </c>
      <c r="AM3501" s="50"/>
      <c r="AN3501" s="50"/>
      <c r="AO3501" s="50"/>
      <c r="AP3501" s="50"/>
      <c r="AQ3501" s="50"/>
      <c r="AR3501" s="50"/>
      <c r="AS3501" s="50"/>
      <c r="AT3501" s="50"/>
      <c r="AU3501" s="50"/>
      <c r="AV3501" s="50"/>
      <c r="AW3501" s="50"/>
      <c r="AX3501" s="50">
        <f t="shared" si="1107"/>
        <v>0</v>
      </c>
      <c r="AY3501" s="50"/>
      <c r="AZ3501" s="50">
        <f t="shared" si="1097"/>
        <v>0</v>
      </c>
      <c r="BA3501" s="50">
        <f t="shared" si="1098"/>
        <v>0</v>
      </c>
      <c r="BB3501" s="50">
        <f t="shared" si="1099"/>
        <v>0</v>
      </c>
      <c r="BC3501" s="17">
        <f t="shared" si="1100"/>
        <v>19828</v>
      </c>
      <c r="BD3501" s="50">
        <f t="shared" si="1101"/>
        <v>0</v>
      </c>
      <c r="BE3501" s="50">
        <f t="shared" si="1102"/>
        <v>0</v>
      </c>
      <c r="BF3501" s="50">
        <f t="shared" si="1108"/>
        <v>0</v>
      </c>
      <c r="BG3501" s="50"/>
      <c r="BH3501" s="17">
        <f t="shared" si="1103"/>
        <v>0</v>
      </c>
      <c r="BI3501" s="17">
        <f t="shared" si="1111"/>
        <v>3501</v>
      </c>
      <c r="BJ3501" s="17">
        <f t="shared" si="1109"/>
        <v>3501</v>
      </c>
      <c r="BK3501" s="150">
        <f t="shared" si="1110"/>
        <v>30187</v>
      </c>
      <c r="BL3501" s="50" t="e">
        <f t="shared" ca="1" si="1104"/>
        <v>#NAME?</v>
      </c>
      <c r="BM3501" s="50" t="e">
        <f t="shared" ca="1" si="1105"/>
        <v>#NAME?</v>
      </c>
      <c r="BN3501" s="50" t="e">
        <f t="shared" ca="1" si="1106"/>
        <v>#NAME?</v>
      </c>
    </row>
    <row r="3502" spans="1:66" x14ac:dyDescent="0.35">
      <c r="A3502" s="48">
        <v>30188</v>
      </c>
      <c r="B3502" s="17">
        <v>1982</v>
      </c>
      <c r="C3502" s="17">
        <v>8</v>
      </c>
      <c r="D3502" s="17">
        <v>237</v>
      </c>
      <c r="E3502" s="17">
        <v>25</v>
      </c>
      <c r="F3502" s="17">
        <v>4</v>
      </c>
      <c r="G3502" s="50">
        <v>8.1</v>
      </c>
      <c r="H3502" s="32">
        <v>2.3872620219252005</v>
      </c>
      <c r="I3502" s="50">
        <v>18.666666666666668</v>
      </c>
      <c r="J3502" s="13">
        <v>2.2000000000000002</v>
      </c>
      <c r="K3502" s="13">
        <f t="shared" si="1092"/>
        <v>2.2000000000000002</v>
      </c>
      <c r="L3502" s="13">
        <f t="shared" si="1093"/>
        <v>0</v>
      </c>
      <c r="M3502" s="13" t="e">
        <f ca="1">CalcTable[[#This Row],[IWC]]-AE3501</f>
        <v>#NAME?</v>
      </c>
      <c r="N3502" s="13" t="e">
        <f ca="1">IF(CalcTable[[#This Row],[Day of Year]]&lt;123,FCAP,AE3501)</f>
        <v>#NAME?</v>
      </c>
      <c r="O3502" s="17" t="e">
        <f ca="1">IF(IRR_DRIP,5,COUNTIF('IDET Wind Values'!C3486:G3486,"&lt;="&amp;IRR_MAXWIND))</f>
        <v>#NAME?</v>
      </c>
      <c r="P3502" s="13" t="e">
        <f ca="1">CalcTable[[#This Row],[ET_o]]*KL</f>
        <v>#NAME?</v>
      </c>
      <c r="Q3502" s="13" t="e">
        <f ca="1">IF(WILTPT&lt;=0,1,MAX(0,MIN(1,(CalcTable[[#This Row],[IWC]]-WILTPT)/(MAD-WILTPT))))</f>
        <v>#NAME?</v>
      </c>
      <c r="R3502" s="13" t="e">
        <f ca="1">CalcTable[[#This Row],[ETMult]]*CalcTable[[#This Row],[ETb]]</f>
        <v>#NAME?</v>
      </c>
      <c r="S3502" s="13" t="b">
        <f>INDEX(IRR_LIST,CalcTable[[#This Row],[Day of Week]]+1)</f>
        <v>0</v>
      </c>
      <c r="T3502" s="13">
        <f t="shared" ca="1" si="1094"/>
        <v>2.6</v>
      </c>
      <c r="U3502" s="13" t="b">
        <f ca="1">IF(CalcTable[[#This Row],[IrrPrecip]]&gt;=IC_MM,FALSE,TRUE)</f>
        <v>1</v>
      </c>
      <c r="V3502" s="13" t="b">
        <f t="shared" si="1095"/>
        <v>1</v>
      </c>
      <c r="W3502" s="13" t="e">
        <f ca="1">IF(AND(IRR_DRIP=FALSE,CalcTable[[#This Row],[IrrHours]]&lt;=0),FALSE,TRUE)</f>
        <v>#NAME?</v>
      </c>
      <c r="X3502" s="13" t="e">
        <f ca="1">AND(CalcTable[[#This Row],[IrrDay]],CalcTable[[#This Row],[IrrRain]],CalcTable[[#This Row],[IrrWarm]],CalcTable[[#This Row],[IrrWindy]])</f>
        <v>#NAME?</v>
      </c>
      <c r="Y3502" s="13" t="e">
        <f t="shared" ca="1" si="1096"/>
        <v>#NAME?</v>
      </c>
      <c r="Z3502" s="13" t="e">
        <f ca="1">CalcTable[[#This Row],[IrrHours]]/5</f>
        <v>#NAME?</v>
      </c>
      <c r="AA3502" s="13" t="e">
        <f ca="1">IF(CalcTable[[#This Row],[IrrFlag]]=FALSE,0,MAX(0,CalcTable[[#This Row],[VolRednWind]]*(FCAP*IRR_TARGET-CalcTable[[#This Row],[IWC]])))</f>
        <v>#NAME?</v>
      </c>
      <c r="AB3502" s="13" t="e">
        <f ca="1">CalcTable[[#This Row],[IWC]]+CalcTable[[#This Row],[Eff Precip]]+CalcTable[[#This Row],[IrrAmt]]-CalcTable[[#This Row],[AET]]</f>
        <v>#NAME?</v>
      </c>
      <c r="AC3502" s="13" t="e">
        <f ca="1">IF(CalcTable[[#This Row],[PWC]]&gt;FCAP,MIN(24*PERC,MIN(SAT,CalcTable[[#This Row],[PWC]])-FCAP),0)</f>
        <v>#NAME?</v>
      </c>
      <c r="AD3502" s="13" t="e">
        <f ca="1">IF(CalcTable[[#This Row],[PWC]]&gt;SAT,CalcTable[[#This Row],[PWC]]-SAT,0)</f>
        <v>#NAME?</v>
      </c>
      <c r="AE3502" s="13" t="e">
        <f ca="1">CalcTable[[#This Row],[PWC]]-CalcTable[[#This Row],[PercAmt]]-CalcTable[[#This Row],[Runoff]]</f>
        <v>#NAME?</v>
      </c>
      <c r="AF3502" s="13" t="e">
        <f ca="1">CalcTable[[#This Row],[IrrAmt]]/1000*CUR_IRR_AREA*10000/IRR_EFF</f>
        <v>#NAME?</v>
      </c>
      <c r="AG3502" s="147"/>
      <c r="AH3502" s="13"/>
      <c r="AI3502" s="50">
        <v>0</v>
      </c>
      <c r="AJ3502" s="50">
        <v>0</v>
      </c>
      <c r="AK3502" s="50">
        <v>0</v>
      </c>
      <c r="AL3502" s="50">
        <v>4.5826797882393357</v>
      </c>
      <c r="AM3502" s="50"/>
      <c r="AN3502" s="50"/>
      <c r="AO3502" s="50"/>
      <c r="AP3502" s="50"/>
      <c r="AQ3502" s="50"/>
      <c r="AR3502" s="50"/>
      <c r="AS3502" s="50"/>
      <c r="AT3502" s="50"/>
      <c r="AU3502" s="50"/>
      <c r="AV3502" s="50"/>
      <c r="AW3502" s="50"/>
      <c r="AX3502" s="50">
        <f t="shared" si="1107"/>
        <v>4.5826797882393357</v>
      </c>
      <c r="AY3502" s="50"/>
      <c r="AZ3502" s="50">
        <f t="shared" si="1097"/>
        <v>134.42527378835385</v>
      </c>
      <c r="BA3502" s="50">
        <f t="shared" si="1098"/>
        <v>206.9722469439734</v>
      </c>
      <c r="BB3502" s="50">
        <f t="shared" si="1099"/>
        <v>213.37345045770454</v>
      </c>
      <c r="BC3502" s="17">
        <f t="shared" si="1100"/>
        <v>19828</v>
      </c>
      <c r="BD3502" s="50">
        <f t="shared" si="1101"/>
        <v>4.5826797882393357</v>
      </c>
      <c r="BE3502" s="50">
        <f t="shared" si="1102"/>
        <v>134.42527378835385</v>
      </c>
      <c r="BF3502" s="50">
        <f t="shared" si="1108"/>
        <v>219.87695460735006</v>
      </c>
      <c r="BG3502" s="50"/>
      <c r="BH3502" s="17">
        <f t="shared" si="1103"/>
        <v>0</v>
      </c>
      <c r="BI3502" s="17">
        <f t="shared" si="1111"/>
        <v>3502</v>
      </c>
      <c r="BJ3502" s="17">
        <f t="shared" si="1109"/>
        <v>3502</v>
      </c>
      <c r="BK3502" s="150">
        <f t="shared" si="1110"/>
        <v>30188</v>
      </c>
      <c r="BL3502" s="50" t="e">
        <f t="shared" ca="1" si="1104"/>
        <v>#NAME?</v>
      </c>
      <c r="BM3502" s="50" t="e">
        <f t="shared" ca="1" si="1105"/>
        <v>#NAME?</v>
      </c>
      <c r="BN3502" s="50" t="e">
        <f t="shared" ca="1" si="1106"/>
        <v>#NAME?</v>
      </c>
    </row>
    <row r="3503" spans="1:66" x14ac:dyDescent="0.35">
      <c r="A3503" s="48">
        <v>30189</v>
      </c>
      <c r="B3503" s="17">
        <v>1982</v>
      </c>
      <c r="C3503" s="17">
        <v>8</v>
      </c>
      <c r="D3503" s="17">
        <v>238</v>
      </c>
      <c r="E3503" s="17">
        <v>26</v>
      </c>
      <c r="F3503" s="17">
        <v>5</v>
      </c>
      <c r="G3503" s="50">
        <v>4</v>
      </c>
      <c r="H3503" s="32">
        <v>1.9296836615791486</v>
      </c>
      <c r="I3503" s="50">
        <v>23</v>
      </c>
      <c r="J3503" s="13">
        <v>4.2</v>
      </c>
      <c r="K3503" s="13">
        <f t="shared" si="1092"/>
        <v>4.2</v>
      </c>
      <c r="L3503" s="13">
        <f t="shared" si="1093"/>
        <v>0</v>
      </c>
      <c r="M3503" s="13" t="e">
        <f ca="1">CalcTable[[#This Row],[IWC]]-AE3502</f>
        <v>#NAME?</v>
      </c>
      <c r="N3503" s="13" t="e">
        <f ca="1">IF(CalcTable[[#This Row],[Day of Year]]&lt;123,FCAP,AE3502)</f>
        <v>#NAME?</v>
      </c>
      <c r="O3503" s="17" t="e">
        <f ca="1">IF(IRR_DRIP,5,COUNTIF('IDET Wind Values'!C3487:G3487,"&lt;="&amp;IRR_MAXWIND))</f>
        <v>#NAME?</v>
      </c>
      <c r="P3503" s="13" t="e">
        <f ca="1">CalcTable[[#This Row],[ET_o]]*KL</f>
        <v>#NAME?</v>
      </c>
      <c r="Q3503" s="13" t="e">
        <f ca="1">IF(WILTPT&lt;=0,1,MAX(0,MIN(1,(CalcTable[[#This Row],[IWC]]-WILTPT)/(MAD-WILTPT))))</f>
        <v>#NAME?</v>
      </c>
      <c r="R3503" s="13" t="e">
        <f ca="1">CalcTable[[#This Row],[ETMult]]*CalcTable[[#This Row],[ETb]]</f>
        <v>#NAME?</v>
      </c>
      <c r="S3503" s="13" t="b">
        <f>INDEX(IRR_LIST,CalcTable[[#This Row],[Day of Week]]+1)</f>
        <v>1</v>
      </c>
      <c r="T3503" s="13">
        <f t="shared" ca="1" si="1094"/>
        <v>2.2000000000000002</v>
      </c>
      <c r="U3503" s="13" t="b">
        <f ca="1">IF(CalcTable[[#This Row],[IrrPrecip]]&gt;=IC_MM,FALSE,TRUE)</f>
        <v>1</v>
      </c>
      <c r="V3503" s="13" t="b">
        <f t="shared" si="1095"/>
        <v>1</v>
      </c>
      <c r="W3503" s="13" t="e">
        <f ca="1">IF(AND(IRR_DRIP=FALSE,CalcTable[[#This Row],[IrrHours]]&lt;=0),FALSE,TRUE)</f>
        <v>#NAME?</v>
      </c>
      <c r="X3503" s="13" t="e">
        <f ca="1">AND(CalcTable[[#This Row],[IrrDay]],CalcTable[[#This Row],[IrrRain]],CalcTable[[#This Row],[IrrWarm]],CalcTable[[#This Row],[IrrWindy]])</f>
        <v>#NAME?</v>
      </c>
      <c r="Y3503" s="13" t="e">
        <f t="shared" ca="1" si="1096"/>
        <v>#NAME?</v>
      </c>
      <c r="Z3503" s="13" t="e">
        <f ca="1">CalcTable[[#This Row],[IrrHours]]/5</f>
        <v>#NAME?</v>
      </c>
      <c r="AA3503" s="13" t="e">
        <f ca="1">IF(CalcTable[[#This Row],[IrrFlag]]=FALSE,0,MAX(0,CalcTable[[#This Row],[VolRednWind]]*(FCAP*IRR_TARGET-CalcTable[[#This Row],[IWC]])))</f>
        <v>#NAME?</v>
      </c>
      <c r="AB3503" s="13" t="e">
        <f ca="1">CalcTable[[#This Row],[IWC]]+CalcTable[[#This Row],[Eff Precip]]+CalcTable[[#This Row],[IrrAmt]]-CalcTable[[#This Row],[AET]]</f>
        <v>#NAME?</v>
      </c>
      <c r="AC3503" s="13" t="e">
        <f ca="1">IF(CalcTable[[#This Row],[PWC]]&gt;FCAP,MIN(24*PERC,MIN(SAT,CalcTable[[#This Row],[PWC]])-FCAP),0)</f>
        <v>#NAME?</v>
      </c>
      <c r="AD3503" s="13" t="e">
        <f ca="1">IF(CalcTable[[#This Row],[PWC]]&gt;SAT,CalcTable[[#This Row],[PWC]]-SAT,0)</f>
        <v>#NAME?</v>
      </c>
      <c r="AE3503" s="13" t="e">
        <f ca="1">CalcTable[[#This Row],[PWC]]-CalcTable[[#This Row],[PercAmt]]-CalcTable[[#This Row],[Runoff]]</f>
        <v>#NAME?</v>
      </c>
      <c r="AF3503" s="13" t="e">
        <f ca="1">CalcTable[[#This Row],[IrrAmt]]/1000*CUR_IRR_AREA*10000/IRR_EFF</f>
        <v>#NAME?</v>
      </c>
      <c r="AG3503" s="147"/>
      <c r="AH3503" s="13"/>
      <c r="AI3503" s="50">
        <v>6.6345496738076362</v>
      </c>
      <c r="AJ3503" s="50">
        <v>8.1533887631397253</v>
      </c>
      <c r="AK3503" s="50">
        <v>0</v>
      </c>
      <c r="AL3503" s="50">
        <v>0</v>
      </c>
      <c r="AM3503" s="50"/>
      <c r="AN3503" s="50"/>
      <c r="AO3503" s="50"/>
      <c r="AP3503" s="50"/>
      <c r="AQ3503" s="50"/>
      <c r="AR3503" s="50"/>
      <c r="AS3503" s="50"/>
      <c r="AT3503" s="50"/>
      <c r="AU3503" s="50"/>
      <c r="AV3503" s="50"/>
      <c r="AW3503" s="50"/>
      <c r="AX3503" s="50">
        <f t="shared" si="1107"/>
        <v>14.787938436947361</v>
      </c>
      <c r="AY3503" s="50"/>
      <c r="AZ3503" s="50">
        <f t="shared" si="1097"/>
        <v>336.47279893461064</v>
      </c>
      <c r="BA3503" s="50">
        <f t="shared" si="1098"/>
        <v>544.34327935437477</v>
      </c>
      <c r="BB3503" s="50">
        <f t="shared" si="1099"/>
        <v>563.28601422898294</v>
      </c>
      <c r="BC3503" s="17">
        <f t="shared" si="1100"/>
        <v>19828</v>
      </c>
      <c r="BD3503" s="50">
        <f t="shared" si="1101"/>
        <v>14.787938436947361</v>
      </c>
      <c r="BE3503" s="50">
        <f t="shared" si="1102"/>
        <v>336.47279893461064</v>
      </c>
      <c r="BF3503" s="50">
        <f t="shared" si="1108"/>
        <v>550.36238538323892</v>
      </c>
      <c r="BG3503" s="50"/>
      <c r="BH3503" s="17">
        <f t="shared" si="1103"/>
        <v>0</v>
      </c>
      <c r="BI3503" s="17">
        <f t="shared" si="1111"/>
        <v>3503</v>
      </c>
      <c r="BJ3503" s="17">
        <f t="shared" si="1109"/>
        <v>3503</v>
      </c>
      <c r="BK3503" s="150">
        <f t="shared" si="1110"/>
        <v>30189</v>
      </c>
      <c r="BL3503" s="50" t="e">
        <f t="shared" ca="1" si="1104"/>
        <v>#NAME?</v>
      </c>
      <c r="BM3503" s="50" t="e">
        <f t="shared" ca="1" si="1105"/>
        <v>#NAME?</v>
      </c>
      <c r="BN3503" s="50" t="e">
        <f t="shared" ca="1" si="1106"/>
        <v>#NAME?</v>
      </c>
    </row>
    <row r="3504" spans="1:66" x14ac:dyDescent="0.35">
      <c r="A3504" s="48">
        <v>30190</v>
      </c>
      <c r="B3504" s="17">
        <v>1982</v>
      </c>
      <c r="C3504" s="17">
        <v>8</v>
      </c>
      <c r="D3504" s="17">
        <v>239</v>
      </c>
      <c r="E3504" s="17">
        <v>27</v>
      </c>
      <c r="F3504" s="17">
        <v>6</v>
      </c>
      <c r="G3504" s="50">
        <v>7.3</v>
      </c>
      <c r="H3504" s="32">
        <v>2.8981791633384493</v>
      </c>
      <c r="I3504" s="50">
        <v>10.5</v>
      </c>
      <c r="J3504" s="13">
        <v>5</v>
      </c>
      <c r="K3504" s="13">
        <f t="shared" si="1092"/>
        <v>5</v>
      </c>
      <c r="L3504" s="13">
        <f t="shared" si="1093"/>
        <v>0</v>
      </c>
      <c r="M3504" s="13" t="e">
        <f ca="1">CalcTable[[#This Row],[IWC]]-AE3503</f>
        <v>#NAME?</v>
      </c>
      <c r="N3504" s="13" t="e">
        <f ca="1">IF(CalcTable[[#This Row],[Day of Year]]&lt;123,FCAP,AE3503)</f>
        <v>#NAME?</v>
      </c>
      <c r="O3504" s="17" t="e">
        <f ca="1">IF(IRR_DRIP,5,COUNTIF('IDET Wind Values'!C3488:G3488,"&lt;="&amp;IRR_MAXWIND))</f>
        <v>#NAME?</v>
      </c>
      <c r="P3504" s="13" t="e">
        <f ca="1">CalcTable[[#This Row],[ET_o]]*KL</f>
        <v>#NAME?</v>
      </c>
      <c r="Q3504" s="13" t="e">
        <f ca="1">IF(WILTPT&lt;=0,1,MAX(0,MIN(1,(CalcTable[[#This Row],[IWC]]-WILTPT)/(MAD-WILTPT))))</f>
        <v>#NAME?</v>
      </c>
      <c r="R3504" s="13" t="e">
        <f ca="1">CalcTable[[#This Row],[ETMult]]*CalcTable[[#This Row],[ETb]]</f>
        <v>#NAME?</v>
      </c>
      <c r="S3504" s="13" t="b">
        <f>INDEX(IRR_LIST,CalcTable[[#This Row],[Day of Week]]+1)</f>
        <v>0</v>
      </c>
      <c r="T3504" s="13">
        <f t="shared" ca="1" si="1094"/>
        <v>6.4</v>
      </c>
      <c r="U3504" s="13" t="b">
        <f ca="1">IF(CalcTable[[#This Row],[IrrPrecip]]&gt;=IC_MM,FALSE,TRUE)</f>
        <v>1</v>
      </c>
      <c r="V3504" s="13" t="b">
        <f t="shared" si="1095"/>
        <v>1</v>
      </c>
      <c r="W3504" s="13" t="e">
        <f ca="1">IF(AND(IRR_DRIP=FALSE,CalcTable[[#This Row],[IrrHours]]&lt;=0),FALSE,TRUE)</f>
        <v>#NAME?</v>
      </c>
      <c r="X3504" s="13" t="e">
        <f ca="1">AND(CalcTable[[#This Row],[IrrDay]],CalcTable[[#This Row],[IrrRain]],CalcTable[[#This Row],[IrrWarm]],CalcTable[[#This Row],[IrrWindy]])</f>
        <v>#NAME?</v>
      </c>
      <c r="Y3504" s="13" t="e">
        <f t="shared" ca="1" si="1096"/>
        <v>#NAME?</v>
      </c>
      <c r="Z3504" s="13" t="e">
        <f ca="1">CalcTable[[#This Row],[IrrHours]]/5</f>
        <v>#NAME?</v>
      </c>
      <c r="AA3504" s="13" t="e">
        <f ca="1">IF(CalcTable[[#This Row],[IrrFlag]]=FALSE,0,MAX(0,CalcTable[[#This Row],[VolRednWind]]*(FCAP*IRR_TARGET-CalcTable[[#This Row],[IWC]])))</f>
        <v>#NAME?</v>
      </c>
      <c r="AB3504" s="13" t="e">
        <f ca="1">CalcTable[[#This Row],[IWC]]+CalcTable[[#This Row],[Eff Precip]]+CalcTable[[#This Row],[IrrAmt]]-CalcTable[[#This Row],[AET]]</f>
        <v>#NAME?</v>
      </c>
      <c r="AC3504" s="13" t="e">
        <f ca="1">IF(CalcTable[[#This Row],[PWC]]&gt;FCAP,MIN(24*PERC,MIN(SAT,CalcTable[[#This Row],[PWC]])-FCAP),0)</f>
        <v>#NAME?</v>
      </c>
      <c r="AD3504" s="13" t="e">
        <f ca="1">IF(CalcTable[[#This Row],[PWC]]&gt;SAT,CalcTable[[#This Row],[PWC]]-SAT,0)</f>
        <v>#NAME?</v>
      </c>
      <c r="AE3504" s="13" t="e">
        <f ca="1">CalcTable[[#This Row],[PWC]]-CalcTable[[#This Row],[PercAmt]]-CalcTable[[#This Row],[Runoff]]</f>
        <v>#NAME?</v>
      </c>
      <c r="AF3504" s="13" t="e">
        <f ca="1">CalcTable[[#This Row],[IrrAmt]]/1000*CUR_IRR_AREA*10000/IRR_EFF</f>
        <v>#NAME?</v>
      </c>
      <c r="AG3504" s="147"/>
      <c r="AH3504" s="13"/>
      <c r="AI3504" s="50">
        <v>0</v>
      </c>
      <c r="AJ3504" s="50">
        <v>0</v>
      </c>
      <c r="AK3504" s="50">
        <v>0</v>
      </c>
      <c r="AL3504" s="50">
        <v>3.3413260138685317</v>
      </c>
      <c r="AM3504" s="50"/>
      <c r="AN3504" s="50"/>
      <c r="AO3504" s="50"/>
      <c r="AP3504" s="50"/>
      <c r="AQ3504" s="50"/>
      <c r="AR3504" s="50"/>
      <c r="AS3504" s="50"/>
      <c r="AT3504" s="50"/>
      <c r="AU3504" s="50"/>
      <c r="AV3504" s="50"/>
      <c r="AW3504" s="50"/>
      <c r="AX3504" s="50">
        <f t="shared" si="1107"/>
        <v>3.3413260138685317</v>
      </c>
      <c r="AY3504" s="50"/>
      <c r="AZ3504" s="50">
        <f t="shared" si="1097"/>
        <v>98.01222974014361</v>
      </c>
      <c r="BA3504" s="50">
        <f t="shared" si="1098"/>
        <v>150.90771880625286</v>
      </c>
      <c r="BB3504" s="50">
        <f t="shared" si="1099"/>
        <v>155.5749678414978</v>
      </c>
      <c r="BC3504" s="17">
        <f t="shared" si="1100"/>
        <v>19828</v>
      </c>
      <c r="BD3504" s="50">
        <f t="shared" si="1101"/>
        <v>3.3413260138685317</v>
      </c>
      <c r="BE3504" s="50">
        <f t="shared" si="1102"/>
        <v>98.01222974014361</v>
      </c>
      <c r="BF3504" s="50">
        <f t="shared" si="1108"/>
        <v>160.31680637280425</v>
      </c>
      <c r="BG3504" s="50"/>
      <c r="BH3504" s="17">
        <f t="shared" si="1103"/>
        <v>0</v>
      </c>
      <c r="BI3504" s="17">
        <f t="shared" si="1111"/>
        <v>3504</v>
      </c>
      <c r="BJ3504" s="17">
        <f t="shared" si="1109"/>
        <v>3504</v>
      </c>
      <c r="BK3504" s="150">
        <f t="shared" si="1110"/>
        <v>30190</v>
      </c>
      <c r="BL3504" s="50" t="e">
        <f t="shared" ca="1" si="1104"/>
        <v>#NAME?</v>
      </c>
      <c r="BM3504" s="50" t="e">
        <f t="shared" ca="1" si="1105"/>
        <v>#NAME?</v>
      </c>
      <c r="BN3504" s="50" t="e">
        <f t="shared" ca="1" si="1106"/>
        <v>#NAME?</v>
      </c>
    </row>
    <row r="3505" spans="1:66" x14ac:dyDescent="0.35">
      <c r="A3505" s="48">
        <v>30191</v>
      </c>
      <c r="B3505" s="17">
        <v>1982</v>
      </c>
      <c r="C3505" s="17">
        <v>8</v>
      </c>
      <c r="D3505" s="17">
        <v>240</v>
      </c>
      <c r="E3505" s="17">
        <v>28</v>
      </c>
      <c r="F3505" s="17">
        <v>7</v>
      </c>
      <c r="G3505" s="50">
        <v>9.9</v>
      </c>
      <c r="H3505" s="32">
        <v>1.8631133934879052</v>
      </c>
      <c r="I3505" s="50">
        <v>14.666666666666666</v>
      </c>
      <c r="J3505" s="13">
        <v>0.4</v>
      </c>
      <c r="K3505" s="13">
        <f t="shared" si="1092"/>
        <v>0.4</v>
      </c>
      <c r="L3505" s="13">
        <f t="shared" si="1093"/>
        <v>0</v>
      </c>
      <c r="M3505" s="13" t="e">
        <f ca="1">CalcTable[[#This Row],[IWC]]-AE3504</f>
        <v>#NAME?</v>
      </c>
      <c r="N3505" s="13" t="e">
        <f ca="1">IF(CalcTable[[#This Row],[Day of Year]]&lt;123,FCAP,AE3504)</f>
        <v>#NAME?</v>
      </c>
      <c r="O3505" s="17" t="e">
        <f ca="1">IF(IRR_DRIP,5,COUNTIF('IDET Wind Values'!C3489:G3489,"&lt;="&amp;IRR_MAXWIND))</f>
        <v>#NAME?</v>
      </c>
      <c r="P3505" s="13" t="e">
        <f ca="1">CalcTable[[#This Row],[ET_o]]*KL</f>
        <v>#NAME?</v>
      </c>
      <c r="Q3505" s="13" t="e">
        <f ca="1">IF(WILTPT&lt;=0,1,MAX(0,MIN(1,(CalcTable[[#This Row],[IWC]]-WILTPT)/(MAD-WILTPT))))</f>
        <v>#NAME?</v>
      </c>
      <c r="R3505" s="13" t="e">
        <f ca="1">CalcTable[[#This Row],[ETMult]]*CalcTable[[#This Row],[ETb]]</f>
        <v>#NAME?</v>
      </c>
      <c r="S3505" s="13" t="b">
        <f>INDEX(IRR_LIST,CalcTable[[#This Row],[Day of Week]]+1)</f>
        <v>0</v>
      </c>
      <c r="T3505" s="13">
        <f t="shared" ca="1" si="1094"/>
        <v>9.1999999999999993</v>
      </c>
      <c r="U3505" s="13" t="b">
        <f ca="1">IF(CalcTable[[#This Row],[IrrPrecip]]&gt;=IC_MM,FALSE,TRUE)</f>
        <v>1</v>
      </c>
      <c r="V3505" s="13" t="b">
        <f t="shared" si="1095"/>
        <v>1</v>
      </c>
      <c r="W3505" s="13" t="e">
        <f ca="1">IF(AND(IRR_DRIP=FALSE,CalcTable[[#This Row],[IrrHours]]&lt;=0),FALSE,TRUE)</f>
        <v>#NAME?</v>
      </c>
      <c r="X3505" s="13" t="e">
        <f ca="1">AND(CalcTable[[#This Row],[IrrDay]],CalcTable[[#This Row],[IrrRain]],CalcTable[[#This Row],[IrrWarm]],CalcTable[[#This Row],[IrrWindy]])</f>
        <v>#NAME?</v>
      </c>
      <c r="Y3505" s="13" t="e">
        <f t="shared" ca="1" si="1096"/>
        <v>#NAME?</v>
      </c>
      <c r="Z3505" s="13" t="e">
        <f ca="1">CalcTable[[#This Row],[IrrHours]]/5</f>
        <v>#NAME?</v>
      </c>
      <c r="AA3505" s="13" t="e">
        <f ca="1">IF(CalcTable[[#This Row],[IrrFlag]]=FALSE,0,MAX(0,CalcTable[[#This Row],[VolRednWind]]*(FCAP*IRR_TARGET-CalcTable[[#This Row],[IWC]])))</f>
        <v>#NAME?</v>
      </c>
      <c r="AB3505" s="13" t="e">
        <f ca="1">CalcTable[[#This Row],[IWC]]+CalcTable[[#This Row],[Eff Precip]]+CalcTable[[#This Row],[IrrAmt]]-CalcTable[[#This Row],[AET]]</f>
        <v>#NAME?</v>
      </c>
      <c r="AC3505" s="13" t="e">
        <f ca="1">IF(CalcTable[[#This Row],[PWC]]&gt;FCAP,MIN(24*PERC,MIN(SAT,CalcTable[[#This Row],[PWC]])-FCAP),0)</f>
        <v>#NAME?</v>
      </c>
      <c r="AD3505" s="13" t="e">
        <f ca="1">IF(CalcTable[[#This Row],[PWC]]&gt;SAT,CalcTable[[#This Row],[PWC]]-SAT,0)</f>
        <v>#NAME?</v>
      </c>
      <c r="AE3505" s="13" t="e">
        <f ca="1">CalcTable[[#This Row],[PWC]]-CalcTable[[#This Row],[PercAmt]]-CalcTable[[#This Row],[Runoff]]</f>
        <v>#NAME?</v>
      </c>
      <c r="AF3505" s="13" t="e">
        <f ca="1">CalcTable[[#This Row],[IrrAmt]]/1000*CUR_IRR_AREA*10000/IRR_EFF</f>
        <v>#NAME?</v>
      </c>
      <c r="AG3505" s="147"/>
      <c r="AH3505" s="13"/>
      <c r="AI3505" s="50">
        <v>0</v>
      </c>
      <c r="AJ3505" s="50">
        <v>0</v>
      </c>
      <c r="AK3505" s="50">
        <v>3.6455653710495244</v>
      </c>
      <c r="AL3505" s="50">
        <v>0</v>
      </c>
      <c r="AM3505" s="50"/>
      <c r="AN3505" s="50"/>
      <c r="AO3505" s="50"/>
      <c r="AP3505" s="50"/>
      <c r="AQ3505" s="50"/>
      <c r="AR3505" s="50"/>
      <c r="AS3505" s="50"/>
      <c r="AT3505" s="50"/>
      <c r="AU3505" s="50"/>
      <c r="AV3505" s="50"/>
      <c r="AW3505" s="50"/>
      <c r="AX3505" s="50">
        <f t="shared" si="1107"/>
        <v>3.6455653710495244</v>
      </c>
      <c r="AY3505" s="50"/>
      <c r="AZ3505" s="50">
        <f t="shared" si="1097"/>
        <v>53.468292108726359</v>
      </c>
      <c r="BA3505" s="50">
        <f t="shared" si="1098"/>
        <v>82.324195786451682</v>
      </c>
      <c r="BB3505" s="50">
        <f t="shared" si="1099"/>
        <v>84.870304934486299</v>
      </c>
      <c r="BC3505" s="17">
        <f t="shared" si="1100"/>
        <v>19828</v>
      </c>
      <c r="BD3505" s="50">
        <f t="shared" si="1101"/>
        <v>3.6455653710495244</v>
      </c>
      <c r="BE3505" s="50">
        <f t="shared" si="1102"/>
        <v>53.468292108726359</v>
      </c>
      <c r="BF3505" s="50">
        <f t="shared" si="1108"/>
        <v>87.457104647098717</v>
      </c>
      <c r="BG3505" s="50"/>
      <c r="BH3505" s="17">
        <f t="shared" si="1103"/>
        <v>0</v>
      </c>
      <c r="BI3505" s="17">
        <f t="shared" si="1111"/>
        <v>3505</v>
      </c>
      <c r="BJ3505" s="17">
        <f t="shared" si="1109"/>
        <v>3505</v>
      </c>
      <c r="BK3505" s="150">
        <f t="shared" si="1110"/>
        <v>30191</v>
      </c>
      <c r="BL3505" s="50" t="e">
        <f t="shared" ca="1" si="1104"/>
        <v>#NAME?</v>
      </c>
      <c r="BM3505" s="50" t="e">
        <f t="shared" ca="1" si="1105"/>
        <v>#NAME?</v>
      </c>
      <c r="BN3505" s="50" t="e">
        <f t="shared" ca="1" si="1106"/>
        <v>#NAME?</v>
      </c>
    </row>
    <row r="3506" spans="1:66" x14ac:dyDescent="0.35">
      <c r="A3506" s="48">
        <v>30192</v>
      </c>
      <c r="B3506" s="17">
        <v>1982</v>
      </c>
      <c r="C3506" s="17">
        <v>8</v>
      </c>
      <c r="D3506" s="17">
        <v>241</v>
      </c>
      <c r="E3506" s="17">
        <v>29</v>
      </c>
      <c r="F3506" s="17">
        <v>1</v>
      </c>
      <c r="G3506" s="50">
        <v>7.5</v>
      </c>
      <c r="H3506" s="32">
        <v>3.0488764074930046</v>
      </c>
      <c r="I3506" s="50">
        <v>9.5</v>
      </c>
      <c r="J3506" s="13">
        <v>0</v>
      </c>
      <c r="K3506" s="13">
        <f t="shared" si="1092"/>
        <v>0</v>
      </c>
      <c r="L3506" s="13">
        <f t="shared" si="1093"/>
        <v>0</v>
      </c>
      <c r="M3506" s="13" t="e">
        <f ca="1">CalcTable[[#This Row],[IWC]]-AE3505</f>
        <v>#NAME?</v>
      </c>
      <c r="N3506" s="13" t="e">
        <f ca="1">IF(CalcTable[[#This Row],[Day of Year]]&lt;123,FCAP,AE3505)</f>
        <v>#NAME?</v>
      </c>
      <c r="O3506" s="17" t="e">
        <f ca="1">IF(IRR_DRIP,5,COUNTIF('IDET Wind Values'!C3490:G3490,"&lt;="&amp;IRR_MAXWIND))</f>
        <v>#NAME?</v>
      </c>
      <c r="P3506" s="13" t="e">
        <f ca="1">CalcTable[[#This Row],[ET_o]]*KL</f>
        <v>#NAME?</v>
      </c>
      <c r="Q3506" s="13" t="e">
        <f ca="1">IF(WILTPT&lt;=0,1,MAX(0,MIN(1,(CalcTable[[#This Row],[IWC]]-WILTPT)/(MAD-WILTPT))))</f>
        <v>#NAME?</v>
      </c>
      <c r="R3506" s="13" t="e">
        <f ca="1">CalcTable[[#This Row],[ETMult]]*CalcTable[[#This Row],[ETb]]</f>
        <v>#NAME?</v>
      </c>
      <c r="S3506" s="13" t="b">
        <f>INDEX(IRR_LIST,CalcTable[[#This Row],[Day of Week]]+1)</f>
        <v>1</v>
      </c>
      <c r="T3506" s="13">
        <f t="shared" ca="1" si="1094"/>
        <v>5.4</v>
      </c>
      <c r="U3506" s="13" t="b">
        <f ca="1">IF(CalcTable[[#This Row],[IrrPrecip]]&gt;=IC_MM,FALSE,TRUE)</f>
        <v>1</v>
      </c>
      <c r="V3506" s="13" t="b">
        <f t="shared" si="1095"/>
        <v>1</v>
      </c>
      <c r="W3506" s="13" t="e">
        <f ca="1">IF(AND(IRR_DRIP=FALSE,CalcTable[[#This Row],[IrrHours]]&lt;=0),FALSE,TRUE)</f>
        <v>#NAME?</v>
      </c>
      <c r="X3506" s="13" t="e">
        <f ca="1">AND(CalcTable[[#This Row],[IrrDay]],CalcTable[[#This Row],[IrrRain]],CalcTable[[#This Row],[IrrWarm]],CalcTable[[#This Row],[IrrWindy]])</f>
        <v>#NAME?</v>
      </c>
      <c r="Y3506" s="13" t="e">
        <f t="shared" ca="1" si="1096"/>
        <v>#NAME?</v>
      </c>
      <c r="Z3506" s="13" t="e">
        <f ca="1">CalcTable[[#This Row],[IrrHours]]/5</f>
        <v>#NAME?</v>
      </c>
      <c r="AA3506" s="13" t="e">
        <f ca="1">IF(CalcTable[[#This Row],[IrrFlag]]=FALSE,0,MAX(0,CalcTable[[#This Row],[VolRednWind]]*(FCAP*IRR_TARGET-CalcTable[[#This Row],[IWC]])))</f>
        <v>#NAME?</v>
      </c>
      <c r="AB3506" s="13" t="e">
        <f ca="1">CalcTable[[#This Row],[IWC]]+CalcTable[[#This Row],[Eff Precip]]+CalcTable[[#This Row],[IrrAmt]]-CalcTable[[#This Row],[AET]]</f>
        <v>#NAME?</v>
      </c>
      <c r="AC3506" s="13" t="e">
        <f ca="1">IF(CalcTable[[#This Row],[PWC]]&gt;FCAP,MIN(24*PERC,MIN(SAT,CalcTable[[#This Row],[PWC]])-FCAP),0)</f>
        <v>#NAME?</v>
      </c>
      <c r="AD3506" s="13" t="e">
        <f ca="1">IF(CalcTable[[#This Row],[PWC]]&gt;SAT,CalcTable[[#This Row],[PWC]]-SAT,0)</f>
        <v>#NAME?</v>
      </c>
      <c r="AE3506" s="13" t="e">
        <f ca="1">CalcTable[[#This Row],[PWC]]-CalcTable[[#This Row],[PercAmt]]-CalcTable[[#This Row],[Runoff]]</f>
        <v>#NAME?</v>
      </c>
      <c r="AF3506" s="13" t="e">
        <f ca="1">CalcTable[[#This Row],[IrrAmt]]/1000*CUR_IRR_AREA*10000/IRR_EFF</f>
        <v>#NAME?</v>
      </c>
      <c r="AG3506" s="147"/>
      <c r="AH3506" s="13"/>
      <c r="AI3506" s="50">
        <v>0</v>
      </c>
      <c r="AJ3506" s="50">
        <v>0</v>
      </c>
      <c r="AK3506" s="50">
        <v>0</v>
      </c>
      <c r="AL3506" s="50">
        <v>0</v>
      </c>
      <c r="AM3506" s="50"/>
      <c r="AN3506" s="50"/>
      <c r="AO3506" s="50"/>
      <c r="AP3506" s="50"/>
      <c r="AQ3506" s="50"/>
      <c r="AR3506" s="50"/>
      <c r="AS3506" s="50"/>
      <c r="AT3506" s="50"/>
      <c r="AU3506" s="50"/>
      <c r="AV3506" s="50"/>
      <c r="AW3506" s="50"/>
      <c r="AX3506" s="50">
        <f t="shared" si="1107"/>
        <v>0</v>
      </c>
      <c r="AY3506" s="50"/>
      <c r="AZ3506" s="50">
        <f t="shared" si="1097"/>
        <v>0</v>
      </c>
      <c r="BA3506" s="50">
        <f t="shared" si="1098"/>
        <v>0</v>
      </c>
      <c r="BB3506" s="50">
        <f t="shared" si="1099"/>
        <v>0</v>
      </c>
      <c r="BC3506" s="17">
        <f t="shared" si="1100"/>
        <v>19828</v>
      </c>
      <c r="BD3506" s="50">
        <f t="shared" si="1101"/>
        <v>0</v>
      </c>
      <c r="BE3506" s="50">
        <f t="shared" si="1102"/>
        <v>0</v>
      </c>
      <c r="BF3506" s="50">
        <f t="shared" si="1108"/>
        <v>0</v>
      </c>
      <c r="BG3506" s="50"/>
      <c r="BH3506" s="17">
        <f t="shared" si="1103"/>
        <v>0</v>
      </c>
      <c r="BI3506" s="17">
        <f t="shared" si="1111"/>
        <v>3506</v>
      </c>
      <c r="BJ3506" s="17">
        <f t="shared" si="1109"/>
        <v>3506</v>
      </c>
      <c r="BK3506" s="150">
        <f t="shared" si="1110"/>
        <v>30192</v>
      </c>
      <c r="BL3506" s="50" t="e">
        <f t="shared" ca="1" si="1104"/>
        <v>#NAME?</v>
      </c>
      <c r="BM3506" s="50" t="e">
        <f t="shared" ca="1" si="1105"/>
        <v>#NAME?</v>
      </c>
      <c r="BN3506" s="50" t="e">
        <f t="shared" ca="1" si="1106"/>
        <v>#NAME?</v>
      </c>
    </row>
    <row r="3507" spans="1:66" x14ac:dyDescent="0.35">
      <c r="A3507" s="48">
        <v>30193</v>
      </c>
      <c r="B3507" s="17">
        <v>1982</v>
      </c>
      <c r="C3507" s="17">
        <v>8</v>
      </c>
      <c r="D3507" s="17">
        <v>242</v>
      </c>
      <c r="E3507" s="17">
        <v>30</v>
      </c>
      <c r="F3507" s="17">
        <v>2</v>
      </c>
      <c r="G3507" s="50">
        <v>6.6</v>
      </c>
      <c r="H3507" s="32">
        <v>2.575777214135778</v>
      </c>
      <c r="I3507" s="50">
        <v>20.666666666666668</v>
      </c>
      <c r="J3507" s="13">
        <v>6.4</v>
      </c>
      <c r="K3507" s="13">
        <f t="shared" si="1092"/>
        <v>6.4</v>
      </c>
      <c r="L3507" s="13">
        <f t="shared" si="1093"/>
        <v>1.0500000000000003</v>
      </c>
      <c r="M3507" s="13" t="e">
        <f ca="1">CalcTable[[#This Row],[IWC]]-AE3506</f>
        <v>#NAME?</v>
      </c>
      <c r="N3507" s="13" t="e">
        <f ca="1">IF(CalcTable[[#This Row],[Day of Year]]&lt;123,FCAP,AE3506)</f>
        <v>#NAME?</v>
      </c>
      <c r="O3507" s="17" t="e">
        <f ca="1">IF(IRR_DRIP,5,COUNTIF('IDET Wind Values'!C3491:G3491,"&lt;="&amp;IRR_MAXWIND))</f>
        <v>#NAME?</v>
      </c>
      <c r="P3507" s="13" t="e">
        <f ca="1">CalcTable[[#This Row],[ET_o]]*KL</f>
        <v>#NAME?</v>
      </c>
      <c r="Q3507" s="13" t="e">
        <f ca="1">IF(WILTPT&lt;=0,1,MAX(0,MIN(1,(CalcTable[[#This Row],[IWC]]-WILTPT)/(MAD-WILTPT))))</f>
        <v>#NAME?</v>
      </c>
      <c r="R3507" s="13" t="e">
        <f ca="1">CalcTable[[#This Row],[ETMult]]*CalcTable[[#This Row],[ETb]]</f>
        <v>#NAME?</v>
      </c>
      <c r="S3507" s="13" t="b">
        <f>INDEX(IRR_LIST,CalcTable[[#This Row],[Day of Week]]+1)</f>
        <v>0</v>
      </c>
      <c r="T3507" s="13">
        <f t="shared" ca="1" si="1094"/>
        <v>0.4</v>
      </c>
      <c r="U3507" s="13" t="b">
        <f ca="1">IF(CalcTable[[#This Row],[IrrPrecip]]&gt;=IC_MM,FALSE,TRUE)</f>
        <v>1</v>
      </c>
      <c r="V3507" s="13" t="b">
        <f t="shared" si="1095"/>
        <v>1</v>
      </c>
      <c r="W3507" s="13" t="e">
        <f ca="1">IF(AND(IRR_DRIP=FALSE,CalcTable[[#This Row],[IrrHours]]&lt;=0),FALSE,TRUE)</f>
        <v>#NAME?</v>
      </c>
      <c r="X3507" s="13" t="e">
        <f ca="1">AND(CalcTable[[#This Row],[IrrDay]],CalcTable[[#This Row],[IrrRain]],CalcTable[[#This Row],[IrrWarm]],CalcTable[[#This Row],[IrrWindy]])</f>
        <v>#NAME?</v>
      </c>
      <c r="Y3507" s="13" t="e">
        <f t="shared" ca="1" si="1096"/>
        <v>#NAME?</v>
      </c>
      <c r="Z3507" s="13" t="e">
        <f ca="1">CalcTable[[#This Row],[IrrHours]]/5</f>
        <v>#NAME?</v>
      </c>
      <c r="AA3507" s="13" t="e">
        <f ca="1">IF(CalcTable[[#This Row],[IrrFlag]]=FALSE,0,MAX(0,CalcTable[[#This Row],[VolRednWind]]*(FCAP*IRR_TARGET-CalcTable[[#This Row],[IWC]])))</f>
        <v>#NAME?</v>
      </c>
      <c r="AB3507" s="13" t="e">
        <f ca="1">CalcTable[[#This Row],[IWC]]+CalcTable[[#This Row],[Eff Precip]]+CalcTable[[#This Row],[IrrAmt]]-CalcTable[[#This Row],[AET]]</f>
        <v>#NAME?</v>
      </c>
      <c r="AC3507" s="13" t="e">
        <f ca="1">IF(CalcTable[[#This Row],[PWC]]&gt;FCAP,MIN(24*PERC,MIN(SAT,CalcTable[[#This Row],[PWC]])-FCAP),0)</f>
        <v>#NAME?</v>
      </c>
      <c r="AD3507" s="13" t="e">
        <f ca="1">IF(CalcTable[[#This Row],[PWC]]&gt;SAT,CalcTable[[#This Row],[PWC]]-SAT,0)</f>
        <v>#NAME?</v>
      </c>
      <c r="AE3507" s="13" t="e">
        <f ca="1">CalcTable[[#This Row],[PWC]]-CalcTable[[#This Row],[PercAmt]]-CalcTable[[#This Row],[Runoff]]</f>
        <v>#NAME?</v>
      </c>
      <c r="AF3507" s="13" t="e">
        <f ca="1">CalcTable[[#This Row],[IrrAmt]]/1000*CUR_IRR_AREA*10000/IRR_EFF</f>
        <v>#NAME?</v>
      </c>
      <c r="AG3507" s="147"/>
      <c r="AH3507" s="13"/>
      <c r="AI3507" s="50">
        <v>0</v>
      </c>
      <c r="AJ3507" s="50">
        <v>0</v>
      </c>
      <c r="AK3507" s="50">
        <v>7.7670012128836134</v>
      </c>
      <c r="AL3507" s="50">
        <v>4.9815943905395024</v>
      </c>
      <c r="AM3507" s="50"/>
      <c r="AN3507" s="50"/>
      <c r="AO3507" s="50"/>
      <c r="AP3507" s="50"/>
      <c r="AQ3507" s="50"/>
      <c r="AR3507" s="50"/>
      <c r="AS3507" s="50"/>
      <c r="AT3507" s="50"/>
      <c r="AU3507" s="50"/>
      <c r="AV3507" s="50"/>
      <c r="AW3507" s="50"/>
      <c r="AX3507" s="50">
        <f t="shared" si="1107"/>
        <v>12.748595603423116</v>
      </c>
      <c r="AY3507" s="50"/>
      <c r="AZ3507" s="50">
        <f t="shared" si="1097"/>
        <v>260.04278657811841</v>
      </c>
      <c r="BA3507" s="50">
        <f t="shared" si="1098"/>
        <v>400.38333806472201</v>
      </c>
      <c r="BB3507" s="50">
        <f t="shared" si="1099"/>
        <v>412.7663279017753</v>
      </c>
      <c r="BC3507" s="17">
        <f t="shared" si="1100"/>
        <v>19828</v>
      </c>
      <c r="BD3507" s="50">
        <f t="shared" si="1101"/>
        <v>12.748595603423116</v>
      </c>
      <c r="BE3507" s="50">
        <f t="shared" si="1102"/>
        <v>260.04278657811841</v>
      </c>
      <c r="BF3507" s="50">
        <f t="shared" si="1108"/>
        <v>425.34721610780474</v>
      </c>
      <c r="BG3507" s="50"/>
      <c r="BH3507" s="17">
        <f t="shared" si="1103"/>
        <v>0</v>
      </c>
      <c r="BI3507" s="17">
        <f t="shared" si="1111"/>
        <v>3507</v>
      </c>
      <c r="BJ3507" s="17">
        <f t="shared" si="1109"/>
        <v>3507</v>
      </c>
      <c r="BK3507" s="150">
        <f t="shared" si="1110"/>
        <v>30193</v>
      </c>
      <c r="BL3507" s="50" t="e">
        <f t="shared" ca="1" si="1104"/>
        <v>#NAME?</v>
      </c>
      <c r="BM3507" s="50" t="e">
        <f t="shared" ca="1" si="1105"/>
        <v>#NAME?</v>
      </c>
      <c r="BN3507" s="50" t="e">
        <f t="shared" ca="1" si="1106"/>
        <v>#NAME?</v>
      </c>
    </row>
    <row r="3508" spans="1:66" x14ac:dyDescent="0.35">
      <c r="A3508" s="48">
        <v>30194</v>
      </c>
      <c r="B3508" s="17">
        <v>1982</v>
      </c>
      <c r="C3508" s="17">
        <v>8</v>
      </c>
      <c r="D3508" s="17">
        <v>243</v>
      </c>
      <c r="E3508" s="17">
        <v>31</v>
      </c>
      <c r="F3508" s="17">
        <v>3</v>
      </c>
      <c r="G3508" s="50">
        <v>6.2</v>
      </c>
      <c r="H3508" s="32">
        <v>3.574988761209215</v>
      </c>
      <c r="I3508" s="50">
        <v>2.5</v>
      </c>
      <c r="J3508" s="13">
        <v>0</v>
      </c>
      <c r="K3508" s="13">
        <f t="shared" si="1092"/>
        <v>0</v>
      </c>
      <c r="L3508" s="13">
        <f t="shared" si="1093"/>
        <v>0</v>
      </c>
      <c r="M3508" s="13" t="e">
        <f ca="1">CalcTable[[#This Row],[IWC]]-AE3507</f>
        <v>#NAME?</v>
      </c>
      <c r="N3508" s="13" t="e">
        <f ca="1">IF(CalcTable[[#This Row],[Day of Year]]&lt;123,FCAP,AE3507)</f>
        <v>#NAME?</v>
      </c>
      <c r="O3508" s="17" t="e">
        <f ca="1">IF(IRR_DRIP,5,COUNTIF('IDET Wind Values'!C3492:G3492,"&lt;="&amp;IRR_MAXWIND))</f>
        <v>#NAME?</v>
      </c>
      <c r="P3508" s="13" t="e">
        <f ca="1">CalcTable[[#This Row],[ET_o]]*KL</f>
        <v>#NAME?</v>
      </c>
      <c r="Q3508" s="13" t="e">
        <f ca="1">IF(WILTPT&lt;=0,1,MAX(0,MIN(1,(CalcTable[[#This Row],[IWC]]-WILTPT)/(MAD-WILTPT))))</f>
        <v>#NAME?</v>
      </c>
      <c r="R3508" s="13" t="e">
        <f ca="1">CalcTable[[#This Row],[ETMult]]*CalcTable[[#This Row],[ETb]]</f>
        <v>#NAME?</v>
      </c>
      <c r="S3508" s="13" t="b">
        <f>INDEX(IRR_LIST,CalcTable[[#This Row],[Day of Week]]+1)</f>
        <v>1</v>
      </c>
      <c r="T3508" s="13">
        <f t="shared" ca="1" si="1094"/>
        <v>6.4</v>
      </c>
      <c r="U3508" s="13" t="b">
        <f ca="1">IF(CalcTable[[#This Row],[IrrPrecip]]&gt;=IC_MM,FALSE,TRUE)</f>
        <v>1</v>
      </c>
      <c r="V3508" s="13" t="b">
        <f t="shared" si="1095"/>
        <v>1</v>
      </c>
      <c r="W3508" s="13" t="e">
        <f ca="1">IF(AND(IRR_DRIP=FALSE,CalcTable[[#This Row],[IrrHours]]&lt;=0),FALSE,TRUE)</f>
        <v>#NAME?</v>
      </c>
      <c r="X3508" s="13" t="e">
        <f ca="1">AND(CalcTable[[#This Row],[IrrDay]],CalcTable[[#This Row],[IrrRain]],CalcTable[[#This Row],[IrrWarm]],CalcTable[[#This Row],[IrrWindy]])</f>
        <v>#NAME?</v>
      </c>
      <c r="Y3508" s="13" t="e">
        <f t="shared" ca="1" si="1096"/>
        <v>#NAME?</v>
      </c>
      <c r="Z3508" s="13" t="e">
        <f ca="1">CalcTable[[#This Row],[IrrHours]]/5</f>
        <v>#NAME?</v>
      </c>
      <c r="AA3508" s="13" t="e">
        <f ca="1">IF(CalcTable[[#This Row],[IrrFlag]]=FALSE,0,MAX(0,CalcTable[[#This Row],[VolRednWind]]*(FCAP*IRR_TARGET-CalcTable[[#This Row],[IWC]])))</f>
        <v>#NAME?</v>
      </c>
      <c r="AB3508" s="13" t="e">
        <f ca="1">CalcTable[[#This Row],[IWC]]+CalcTable[[#This Row],[Eff Precip]]+CalcTable[[#This Row],[IrrAmt]]-CalcTable[[#This Row],[AET]]</f>
        <v>#NAME?</v>
      </c>
      <c r="AC3508" s="13" t="e">
        <f ca="1">IF(CalcTable[[#This Row],[PWC]]&gt;FCAP,MIN(24*PERC,MIN(SAT,CalcTable[[#This Row],[PWC]])-FCAP),0)</f>
        <v>#NAME?</v>
      </c>
      <c r="AD3508" s="13" t="e">
        <f ca="1">IF(CalcTable[[#This Row],[PWC]]&gt;SAT,CalcTable[[#This Row],[PWC]]-SAT,0)</f>
        <v>#NAME?</v>
      </c>
      <c r="AE3508" s="13" t="e">
        <f ca="1">CalcTable[[#This Row],[PWC]]-CalcTable[[#This Row],[PercAmt]]-CalcTable[[#This Row],[Runoff]]</f>
        <v>#NAME?</v>
      </c>
      <c r="AF3508" s="13" t="e">
        <f ca="1">CalcTable[[#This Row],[IrrAmt]]/1000*CUR_IRR_AREA*10000/IRR_EFF</f>
        <v>#NAME?</v>
      </c>
      <c r="AG3508" s="147"/>
      <c r="AH3508" s="13"/>
      <c r="AI3508" s="50">
        <v>11.64855080357648</v>
      </c>
      <c r="AJ3508" s="50">
        <v>13.036162324918607</v>
      </c>
      <c r="AK3508" s="50">
        <v>0</v>
      </c>
      <c r="AL3508" s="50">
        <v>0</v>
      </c>
      <c r="AM3508" s="50"/>
      <c r="AN3508" s="50"/>
      <c r="AO3508" s="50"/>
      <c r="AP3508" s="50"/>
      <c r="AQ3508" s="50"/>
      <c r="AR3508" s="50"/>
      <c r="AS3508" s="50"/>
      <c r="AT3508" s="50"/>
      <c r="AU3508" s="50"/>
      <c r="AV3508" s="50"/>
      <c r="AW3508" s="50"/>
      <c r="AX3508" s="50">
        <f t="shared" si="1107"/>
        <v>24.684713128495087</v>
      </c>
      <c r="AY3508" s="50"/>
      <c r="AZ3508" s="50">
        <f t="shared" si="1097"/>
        <v>553.2395066500676</v>
      </c>
      <c r="BA3508" s="50">
        <f t="shared" si="1098"/>
        <v>893.83453775765611</v>
      </c>
      <c r="BB3508" s="50">
        <f t="shared" si="1099"/>
        <v>924.84831273689338</v>
      </c>
      <c r="BC3508" s="17">
        <f t="shared" si="1100"/>
        <v>19828</v>
      </c>
      <c r="BD3508" s="50">
        <f t="shared" si="1101"/>
        <v>24.684713128495087</v>
      </c>
      <c r="BE3508" s="50">
        <f t="shared" si="1102"/>
        <v>553.2395066500676</v>
      </c>
      <c r="BF3508" s="50">
        <f t="shared" si="1108"/>
        <v>904.92371309738428</v>
      </c>
      <c r="BG3508" s="50"/>
      <c r="BH3508" s="17">
        <f t="shared" si="1103"/>
        <v>0</v>
      </c>
      <c r="BI3508" s="17">
        <f t="shared" si="1111"/>
        <v>3508</v>
      </c>
      <c r="BJ3508" s="17">
        <f t="shared" si="1109"/>
        <v>3508</v>
      </c>
      <c r="BK3508" s="150">
        <f t="shared" si="1110"/>
        <v>30194</v>
      </c>
      <c r="BL3508" s="50" t="e">
        <f t="shared" ca="1" si="1104"/>
        <v>#NAME?</v>
      </c>
      <c r="BM3508" s="50" t="e">
        <f t="shared" ca="1" si="1105"/>
        <v>#NAME?</v>
      </c>
      <c r="BN3508" s="50" t="e">
        <f t="shared" ca="1" si="1106"/>
        <v>#NAME?</v>
      </c>
    </row>
    <row r="3509" spans="1:66" x14ac:dyDescent="0.35">
      <c r="A3509" s="48">
        <v>30195</v>
      </c>
      <c r="B3509" s="17">
        <v>1982</v>
      </c>
      <c r="C3509" s="17">
        <v>9</v>
      </c>
      <c r="D3509" s="17">
        <v>244</v>
      </c>
      <c r="E3509" s="17">
        <v>1</v>
      </c>
      <c r="F3509" s="17">
        <v>4</v>
      </c>
      <c r="G3509" s="50">
        <v>10.199999999999999</v>
      </c>
      <c r="H3509" s="32">
        <v>3.6763142199401582</v>
      </c>
      <c r="I3509" s="50">
        <v>4.166666666666667</v>
      </c>
      <c r="J3509" s="13">
        <v>0</v>
      </c>
      <c r="K3509" s="13">
        <f t="shared" si="1092"/>
        <v>0</v>
      </c>
      <c r="L3509" s="13">
        <f t="shared" si="1093"/>
        <v>0</v>
      </c>
      <c r="M3509" s="13" t="e">
        <f ca="1">CalcTable[[#This Row],[IWC]]-AE3508</f>
        <v>#NAME?</v>
      </c>
      <c r="N3509" s="13" t="e">
        <f ca="1">IF(CalcTable[[#This Row],[Day of Year]]&lt;123,FCAP,AE3508)</f>
        <v>#NAME?</v>
      </c>
      <c r="O3509" s="17" t="e">
        <f ca="1">IF(IRR_DRIP,5,COUNTIF('IDET Wind Values'!C3493:G3493,"&lt;="&amp;IRR_MAXWIND))</f>
        <v>#NAME?</v>
      </c>
      <c r="P3509" s="13" t="e">
        <f ca="1">CalcTable[[#This Row],[ET_o]]*KL</f>
        <v>#NAME?</v>
      </c>
      <c r="Q3509" s="13" t="e">
        <f ca="1">IF(WILTPT&lt;=0,1,MAX(0,MIN(1,(CalcTable[[#This Row],[IWC]]-WILTPT)/(MAD-WILTPT))))</f>
        <v>#NAME?</v>
      </c>
      <c r="R3509" s="13" t="e">
        <f ca="1">CalcTable[[#This Row],[ETMult]]*CalcTable[[#This Row],[ETb]]</f>
        <v>#NAME?</v>
      </c>
      <c r="S3509" s="13" t="b">
        <f>INDEX(IRR_LIST,CalcTable[[#This Row],[Day of Week]]+1)</f>
        <v>0</v>
      </c>
      <c r="T3509" s="13">
        <f t="shared" ca="1" si="1094"/>
        <v>6.4</v>
      </c>
      <c r="U3509" s="13" t="b">
        <f ca="1">IF(CalcTable[[#This Row],[IrrPrecip]]&gt;=IC_MM,FALSE,TRUE)</f>
        <v>1</v>
      </c>
      <c r="V3509" s="13" t="b">
        <f t="shared" si="1095"/>
        <v>1</v>
      </c>
      <c r="W3509" s="13" t="e">
        <f ca="1">IF(AND(IRR_DRIP=FALSE,CalcTable[[#This Row],[IrrHours]]&lt;=0),FALSE,TRUE)</f>
        <v>#NAME?</v>
      </c>
      <c r="X3509" s="13" t="e">
        <f ca="1">AND(CalcTable[[#This Row],[IrrDay]],CalcTable[[#This Row],[IrrRain]],CalcTable[[#This Row],[IrrWarm]],CalcTable[[#This Row],[IrrWindy]])</f>
        <v>#NAME?</v>
      </c>
      <c r="Y3509" s="13" t="e">
        <f t="shared" ca="1" si="1096"/>
        <v>#NAME?</v>
      </c>
      <c r="Z3509" s="13" t="e">
        <f ca="1">CalcTable[[#This Row],[IrrHours]]/5</f>
        <v>#NAME?</v>
      </c>
      <c r="AA3509" s="13" t="e">
        <f ca="1">IF(CalcTable[[#This Row],[IrrFlag]]=FALSE,0,MAX(0,CalcTable[[#This Row],[VolRednWind]]*(FCAP*IRR_TARGET-CalcTable[[#This Row],[IWC]])))</f>
        <v>#NAME?</v>
      </c>
      <c r="AB3509" s="13" t="e">
        <f ca="1">CalcTable[[#This Row],[IWC]]+CalcTable[[#This Row],[Eff Precip]]+CalcTable[[#This Row],[IrrAmt]]-CalcTable[[#This Row],[AET]]</f>
        <v>#NAME?</v>
      </c>
      <c r="AC3509" s="13" t="e">
        <f ca="1">IF(CalcTable[[#This Row],[PWC]]&gt;FCAP,MIN(24*PERC,MIN(SAT,CalcTable[[#This Row],[PWC]])-FCAP),0)</f>
        <v>#NAME?</v>
      </c>
      <c r="AD3509" s="13" t="e">
        <f ca="1">IF(CalcTable[[#This Row],[PWC]]&gt;SAT,CalcTable[[#This Row],[PWC]]-SAT,0)</f>
        <v>#NAME?</v>
      </c>
      <c r="AE3509" s="13" t="e">
        <f ca="1">CalcTable[[#This Row],[PWC]]-CalcTable[[#This Row],[PercAmt]]-CalcTable[[#This Row],[Runoff]]</f>
        <v>#NAME?</v>
      </c>
      <c r="AF3509" s="13" t="e">
        <f ca="1">CalcTable[[#This Row],[IrrAmt]]/1000*CUR_IRR_AREA*10000/IRR_EFF</f>
        <v>#NAME?</v>
      </c>
      <c r="AG3509" s="147"/>
      <c r="AH3509" s="13"/>
      <c r="AI3509" s="50">
        <v>0</v>
      </c>
      <c r="AJ3509" s="50">
        <v>0</v>
      </c>
      <c r="AK3509" s="50">
        <v>0</v>
      </c>
      <c r="AL3509" s="50">
        <v>4.2462438186650679</v>
      </c>
      <c r="AM3509" s="50"/>
      <c r="AN3509" s="50"/>
      <c r="AO3509" s="50"/>
      <c r="AP3509" s="50"/>
      <c r="AQ3509" s="50"/>
      <c r="AR3509" s="50"/>
      <c r="AS3509" s="50"/>
      <c r="AT3509" s="50"/>
      <c r="AU3509" s="50"/>
      <c r="AV3509" s="50"/>
      <c r="AW3509" s="50"/>
      <c r="AX3509" s="50">
        <f t="shared" si="1107"/>
        <v>4.2462438186650679</v>
      </c>
      <c r="AY3509" s="50"/>
      <c r="AZ3509" s="50">
        <f t="shared" si="1097"/>
        <v>124.55648534750867</v>
      </c>
      <c r="BA3509" s="50">
        <f t="shared" si="1098"/>
        <v>191.77744569378319</v>
      </c>
      <c r="BB3509" s="50">
        <f t="shared" si="1099"/>
        <v>197.70870690080744</v>
      </c>
      <c r="BC3509" s="17">
        <f t="shared" si="1100"/>
        <v>19829</v>
      </c>
      <c r="BD3509" s="50">
        <f t="shared" si="1101"/>
        <v>4.2462438186650679</v>
      </c>
      <c r="BE3509" s="50">
        <f t="shared" si="1102"/>
        <v>124.55648534750867</v>
      </c>
      <c r="BF3509" s="50">
        <f t="shared" si="1108"/>
        <v>203.73475837531046</v>
      </c>
      <c r="BG3509" s="50"/>
      <c r="BH3509" s="17">
        <f t="shared" si="1103"/>
        <v>0</v>
      </c>
      <c r="BI3509" s="17">
        <f t="shared" si="1111"/>
        <v>3509</v>
      </c>
      <c r="BJ3509" s="17">
        <f t="shared" si="1109"/>
        <v>3509</v>
      </c>
      <c r="BK3509" s="150">
        <f t="shared" si="1110"/>
        <v>30195</v>
      </c>
      <c r="BL3509" s="50" t="e">
        <f t="shared" ca="1" si="1104"/>
        <v>#NAME?</v>
      </c>
      <c r="BM3509" s="50" t="e">
        <f t="shared" ca="1" si="1105"/>
        <v>#NAME?</v>
      </c>
      <c r="BN3509" s="50" t="e">
        <f t="shared" ca="1" si="1106"/>
        <v>#NAME?</v>
      </c>
    </row>
    <row r="3510" spans="1:66" x14ac:dyDescent="0.35">
      <c r="A3510" s="48">
        <v>30196</v>
      </c>
      <c r="B3510" s="17">
        <v>1982</v>
      </c>
      <c r="C3510" s="17">
        <v>9</v>
      </c>
      <c r="D3510" s="17">
        <v>245</v>
      </c>
      <c r="E3510" s="17">
        <v>2</v>
      </c>
      <c r="F3510" s="17">
        <v>5</v>
      </c>
      <c r="G3510" s="50">
        <v>13.8</v>
      </c>
      <c r="H3510" s="32">
        <v>4.6894376895744498</v>
      </c>
      <c r="I3510" s="50">
        <v>18.666666666666668</v>
      </c>
      <c r="J3510" s="13">
        <v>0</v>
      </c>
      <c r="K3510" s="13">
        <f t="shared" si="1092"/>
        <v>0</v>
      </c>
      <c r="L3510" s="13">
        <f t="shared" si="1093"/>
        <v>0</v>
      </c>
      <c r="M3510" s="13" t="e">
        <f ca="1">CalcTable[[#This Row],[IWC]]-AE3509</f>
        <v>#NAME?</v>
      </c>
      <c r="N3510" s="13" t="e">
        <f ca="1">IF(CalcTable[[#This Row],[Day of Year]]&lt;123,FCAP,AE3509)</f>
        <v>#NAME?</v>
      </c>
      <c r="O3510" s="17" t="e">
        <f ca="1">IF(IRR_DRIP,5,COUNTIF('IDET Wind Values'!C3494:G3494,"&lt;="&amp;IRR_MAXWIND))</f>
        <v>#NAME?</v>
      </c>
      <c r="P3510" s="13" t="e">
        <f ca="1">CalcTable[[#This Row],[ET_o]]*KL</f>
        <v>#NAME?</v>
      </c>
      <c r="Q3510" s="13" t="e">
        <f ca="1">IF(WILTPT&lt;=0,1,MAX(0,MIN(1,(CalcTable[[#This Row],[IWC]]-WILTPT)/(MAD-WILTPT))))</f>
        <v>#NAME?</v>
      </c>
      <c r="R3510" s="13" t="e">
        <f ca="1">CalcTable[[#This Row],[ETMult]]*CalcTable[[#This Row],[ETb]]</f>
        <v>#NAME?</v>
      </c>
      <c r="S3510" s="13" t="b">
        <f>INDEX(IRR_LIST,CalcTable[[#This Row],[Day of Week]]+1)</f>
        <v>1</v>
      </c>
      <c r="T3510" s="13">
        <f t="shared" ca="1" si="1094"/>
        <v>0</v>
      </c>
      <c r="U3510" s="13" t="b">
        <f ca="1">IF(CalcTable[[#This Row],[IrrPrecip]]&gt;=IC_MM,FALSE,TRUE)</f>
        <v>1</v>
      </c>
      <c r="V3510" s="13" t="b">
        <f t="shared" si="1095"/>
        <v>1</v>
      </c>
      <c r="W3510" s="13" t="e">
        <f ca="1">IF(AND(IRR_DRIP=FALSE,CalcTable[[#This Row],[IrrHours]]&lt;=0),FALSE,TRUE)</f>
        <v>#NAME?</v>
      </c>
      <c r="X3510" s="13" t="e">
        <f ca="1">AND(CalcTable[[#This Row],[IrrDay]],CalcTable[[#This Row],[IrrRain]],CalcTable[[#This Row],[IrrWarm]],CalcTable[[#This Row],[IrrWindy]])</f>
        <v>#NAME?</v>
      </c>
      <c r="Y3510" s="13" t="e">
        <f t="shared" ca="1" si="1096"/>
        <v>#NAME?</v>
      </c>
      <c r="Z3510" s="13" t="e">
        <f ca="1">CalcTable[[#This Row],[IrrHours]]/5</f>
        <v>#NAME?</v>
      </c>
      <c r="AA3510" s="13" t="e">
        <f ca="1">IF(CalcTable[[#This Row],[IrrFlag]]=FALSE,0,MAX(0,CalcTable[[#This Row],[VolRednWind]]*(FCAP*IRR_TARGET-CalcTable[[#This Row],[IWC]])))</f>
        <v>#NAME?</v>
      </c>
      <c r="AB3510" s="13" t="e">
        <f ca="1">CalcTable[[#This Row],[IWC]]+CalcTable[[#This Row],[Eff Precip]]+CalcTable[[#This Row],[IrrAmt]]-CalcTable[[#This Row],[AET]]</f>
        <v>#NAME?</v>
      </c>
      <c r="AC3510" s="13" t="e">
        <f ca="1">IF(CalcTable[[#This Row],[PWC]]&gt;FCAP,MIN(24*PERC,MIN(SAT,CalcTable[[#This Row],[PWC]])-FCAP),0)</f>
        <v>#NAME?</v>
      </c>
      <c r="AD3510" s="13" t="e">
        <f ca="1">IF(CalcTable[[#This Row],[PWC]]&gt;SAT,CalcTable[[#This Row],[PWC]]-SAT,0)</f>
        <v>#NAME?</v>
      </c>
      <c r="AE3510" s="13" t="e">
        <f ca="1">CalcTable[[#This Row],[PWC]]-CalcTable[[#This Row],[PercAmt]]-CalcTable[[#This Row],[Runoff]]</f>
        <v>#NAME?</v>
      </c>
      <c r="AF3510" s="13" t="e">
        <f ca="1">CalcTable[[#This Row],[IrrAmt]]/1000*CUR_IRR_AREA*10000/IRR_EFF</f>
        <v>#NAME?</v>
      </c>
      <c r="AG3510" s="147"/>
      <c r="AH3510" s="13"/>
      <c r="AI3510" s="50">
        <v>5.9814199539581132</v>
      </c>
      <c r="AJ3510" s="50">
        <v>9.3894199539581109</v>
      </c>
      <c r="AK3510" s="50">
        <v>0</v>
      </c>
      <c r="AL3510" s="50">
        <v>0</v>
      </c>
      <c r="AM3510" s="50"/>
      <c r="AN3510" s="50"/>
      <c r="AO3510" s="50"/>
      <c r="AP3510" s="50"/>
      <c r="AQ3510" s="50"/>
      <c r="AR3510" s="50"/>
      <c r="AS3510" s="50"/>
      <c r="AT3510" s="50"/>
      <c r="AU3510" s="50"/>
      <c r="AV3510" s="50"/>
      <c r="AW3510" s="50"/>
      <c r="AX3510" s="50">
        <f t="shared" si="1107"/>
        <v>15.370839907916224</v>
      </c>
      <c r="AY3510" s="50"/>
      <c r="AZ3510" s="50">
        <f t="shared" si="1097"/>
        <v>363.1504779741569</v>
      </c>
      <c r="BA3510" s="50">
        <f t="shared" si="1098"/>
        <v>589.40271233682699</v>
      </c>
      <c r="BB3510" s="50">
        <f t="shared" si="1099"/>
        <v>610.0585102539859</v>
      </c>
      <c r="BC3510" s="17">
        <f t="shared" si="1100"/>
        <v>19829</v>
      </c>
      <c r="BD3510" s="50">
        <f t="shared" si="1101"/>
        <v>15.370839907916224</v>
      </c>
      <c r="BE3510" s="50">
        <f t="shared" si="1102"/>
        <v>363.1504779741569</v>
      </c>
      <c r="BF3510" s="50">
        <f t="shared" si="1108"/>
        <v>593.99857564641218</v>
      </c>
      <c r="BG3510" s="50"/>
      <c r="BH3510" s="17">
        <f t="shared" si="1103"/>
        <v>0</v>
      </c>
      <c r="BI3510" s="17">
        <f t="shared" si="1111"/>
        <v>3510</v>
      </c>
      <c r="BJ3510" s="17">
        <f t="shared" si="1109"/>
        <v>3510</v>
      </c>
      <c r="BK3510" s="150">
        <f t="shared" si="1110"/>
        <v>30196</v>
      </c>
      <c r="BL3510" s="50" t="e">
        <f t="shared" ca="1" si="1104"/>
        <v>#NAME?</v>
      </c>
      <c r="BM3510" s="50" t="e">
        <f t="shared" ca="1" si="1105"/>
        <v>#NAME?</v>
      </c>
      <c r="BN3510" s="50" t="e">
        <f t="shared" ca="1" si="1106"/>
        <v>#NAME?</v>
      </c>
    </row>
    <row r="3511" spans="1:66" x14ac:dyDescent="0.35">
      <c r="A3511" s="48">
        <v>30197</v>
      </c>
      <c r="B3511" s="17">
        <v>1982</v>
      </c>
      <c r="C3511" s="17">
        <v>9</v>
      </c>
      <c r="D3511" s="17">
        <v>246</v>
      </c>
      <c r="E3511" s="17">
        <v>3</v>
      </c>
      <c r="F3511" s="17">
        <v>6</v>
      </c>
      <c r="G3511" s="50">
        <v>12.2</v>
      </c>
      <c r="H3511" s="32">
        <v>4.4268807384168811</v>
      </c>
      <c r="I3511" s="50">
        <v>1.8333333333333333</v>
      </c>
      <c r="J3511" s="13">
        <v>0</v>
      </c>
      <c r="K3511" s="13">
        <f t="shared" si="1092"/>
        <v>0</v>
      </c>
      <c r="L3511" s="13">
        <f t="shared" si="1093"/>
        <v>0</v>
      </c>
      <c r="M3511" s="13" t="e">
        <f ca="1">CalcTable[[#This Row],[IWC]]-AE3510</f>
        <v>#NAME?</v>
      </c>
      <c r="N3511" s="13" t="e">
        <f ca="1">IF(CalcTable[[#This Row],[Day of Year]]&lt;123,FCAP,AE3510)</f>
        <v>#NAME?</v>
      </c>
      <c r="O3511" s="17" t="e">
        <f ca="1">IF(IRR_DRIP,5,COUNTIF('IDET Wind Values'!C3495:G3495,"&lt;="&amp;IRR_MAXWIND))</f>
        <v>#NAME?</v>
      </c>
      <c r="P3511" s="13" t="e">
        <f ca="1">CalcTable[[#This Row],[ET_o]]*KL</f>
        <v>#NAME?</v>
      </c>
      <c r="Q3511" s="13" t="e">
        <f ca="1">IF(WILTPT&lt;=0,1,MAX(0,MIN(1,(CalcTable[[#This Row],[IWC]]-WILTPT)/(MAD-WILTPT))))</f>
        <v>#NAME?</v>
      </c>
      <c r="R3511" s="13" t="e">
        <f ca="1">CalcTable[[#This Row],[ETMult]]*CalcTable[[#This Row],[ETb]]</f>
        <v>#NAME?</v>
      </c>
      <c r="S3511" s="13" t="b">
        <f>INDEX(IRR_LIST,CalcTable[[#This Row],[Day of Week]]+1)</f>
        <v>0</v>
      </c>
      <c r="T3511" s="13">
        <f t="shared" ca="1" si="1094"/>
        <v>0</v>
      </c>
      <c r="U3511" s="13" t="b">
        <f ca="1">IF(CalcTable[[#This Row],[IrrPrecip]]&gt;=IC_MM,FALSE,TRUE)</f>
        <v>1</v>
      </c>
      <c r="V3511" s="13" t="b">
        <f t="shared" si="1095"/>
        <v>1</v>
      </c>
      <c r="W3511" s="13" t="e">
        <f ca="1">IF(AND(IRR_DRIP=FALSE,CalcTable[[#This Row],[IrrHours]]&lt;=0),FALSE,TRUE)</f>
        <v>#NAME?</v>
      </c>
      <c r="X3511" s="13" t="e">
        <f ca="1">AND(CalcTable[[#This Row],[IrrDay]],CalcTable[[#This Row],[IrrRain]],CalcTable[[#This Row],[IrrWarm]],CalcTable[[#This Row],[IrrWindy]])</f>
        <v>#NAME?</v>
      </c>
      <c r="Y3511" s="13" t="e">
        <f t="shared" ca="1" si="1096"/>
        <v>#NAME?</v>
      </c>
      <c r="Z3511" s="13" t="e">
        <f ca="1">CalcTable[[#This Row],[IrrHours]]/5</f>
        <v>#NAME?</v>
      </c>
      <c r="AA3511" s="13" t="e">
        <f ca="1">IF(CalcTable[[#This Row],[IrrFlag]]=FALSE,0,MAX(0,CalcTable[[#This Row],[VolRednWind]]*(FCAP*IRR_TARGET-CalcTable[[#This Row],[IWC]])))</f>
        <v>#NAME?</v>
      </c>
      <c r="AB3511" s="13" t="e">
        <f ca="1">CalcTable[[#This Row],[IWC]]+CalcTable[[#This Row],[Eff Precip]]+CalcTable[[#This Row],[IrrAmt]]-CalcTable[[#This Row],[AET]]</f>
        <v>#NAME?</v>
      </c>
      <c r="AC3511" s="13" t="e">
        <f ca="1">IF(CalcTable[[#This Row],[PWC]]&gt;FCAP,MIN(24*PERC,MIN(SAT,CalcTable[[#This Row],[PWC]])-FCAP),0)</f>
        <v>#NAME?</v>
      </c>
      <c r="AD3511" s="13" t="e">
        <f ca="1">IF(CalcTable[[#This Row],[PWC]]&gt;SAT,CalcTable[[#This Row],[PWC]]-SAT,0)</f>
        <v>#NAME?</v>
      </c>
      <c r="AE3511" s="13" t="e">
        <f ca="1">CalcTable[[#This Row],[PWC]]-CalcTable[[#This Row],[PercAmt]]-CalcTable[[#This Row],[Runoff]]</f>
        <v>#NAME?</v>
      </c>
      <c r="AF3511" s="13" t="e">
        <f ca="1">CalcTable[[#This Row],[IrrAmt]]/1000*CUR_IRR_AREA*10000/IRR_EFF</f>
        <v>#NAME?</v>
      </c>
      <c r="AG3511" s="147"/>
      <c r="AH3511" s="13"/>
      <c r="AI3511" s="50">
        <v>0</v>
      </c>
      <c r="AJ3511" s="50">
        <v>0</v>
      </c>
      <c r="AK3511" s="50">
        <v>0</v>
      </c>
      <c r="AL3511" s="50">
        <v>4.8591907292659471</v>
      </c>
      <c r="AM3511" s="50"/>
      <c r="AN3511" s="50"/>
      <c r="AO3511" s="50"/>
      <c r="AP3511" s="50"/>
      <c r="AQ3511" s="50"/>
      <c r="AR3511" s="50"/>
      <c r="AS3511" s="50"/>
      <c r="AT3511" s="50"/>
      <c r="AU3511" s="50"/>
      <c r="AV3511" s="50"/>
      <c r="AW3511" s="50"/>
      <c r="AX3511" s="50">
        <f t="shared" si="1107"/>
        <v>4.8591907292659471</v>
      </c>
      <c r="AY3511" s="50"/>
      <c r="AZ3511" s="50">
        <f t="shared" si="1097"/>
        <v>142.53626139180113</v>
      </c>
      <c r="BA3511" s="50">
        <f t="shared" si="1098"/>
        <v>219.46059293658271</v>
      </c>
      <c r="BB3511" s="50">
        <f t="shared" si="1099"/>
        <v>226.24803395523992</v>
      </c>
      <c r="BC3511" s="17">
        <f t="shared" si="1100"/>
        <v>19829</v>
      </c>
      <c r="BD3511" s="50">
        <f t="shared" si="1101"/>
        <v>4.8591907292659471</v>
      </c>
      <c r="BE3511" s="50">
        <f t="shared" si="1102"/>
        <v>142.53626139180113</v>
      </c>
      <c r="BF3511" s="50">
        <f t="shared" si="1108"/>
        <v>233.14394825254706</v>
      </c>
      <c r="BG3511" s="50"/>
      <c r="BH3511" s="17">
        <f t="shared" si="1103"/>
        <v>0</v>
      </c>
      <c r="BI3511" s="17">
        <f t="shared" si="1111"/>
        <v>3511</v>
      </c>
      <c r="BJ3511" s="17">
        <f t="shared" si="1109"/>
        <v>3511</v>
      </c>
      <c r="BK3511" s="150">
        <f t="shared" si="1110"/>
        <v>30197</v>
      </c>
      <c r="BL3511" s="50" t="e">
        <f t="shared" ca="1" si="1104"/>
        <v>#NAME?</v>
      </c>
      <c r="BM3511" s="50" t="e">
        <f t="shared" ca="1" si="1105"/>
        <v>#NAME?</v>
      </c>
      <c r="BN3511" s="50" t="e">
        <f t="shared" ca="1" si="1106"/>
        <v>#NAME?</v>
      </c>
    </row>
    <row r="3512" spans="1:66" x14ac:dyDescent="0.35">
      <c r="A3512" s="48">
        <v>30198</v>
      </c>
      <c r="B3512" s="17">
        <v>1982</v>
      </c>
      <c r="C3512" s="17">
        <v>9</v>
      </c>
      <c r="D3512" s="17">
        <v>247</v>
      </c>
      <c r="E3512" s="17">
        <v>4</v>
      </c>
      <c r="F3512" s="17">
        <v>7</v>
      </c>
      <c r="G3512" s="50">
        <v>8.6999999999999993</v>
      </c>
      <c r="H3512" s="32">
        <v>1.6345091576514794</v>
      </c>
      <c r="I3512" s="50">
        <v>19</v>
      </c>
      <c r="J3512" s="13">
        <v>12.2</v>
      </c>
      <c r="K3512" s="13">
        <f t="shared" si="1092"/>
        <v>12.2</v>
      </c>
      <c r="L3512" s="13">
        <f t="shared" si="1093"/>
        <v>5.3999999999999995</v>
      </c>
      <c r="M3512" s="13" t="e">
        <f ca="1">CalcTable[[#This Row],[IWC]]-AE3511</f>
        <v>#NAME?</v>
      </c>
      <c r="N3512" s="13" t="e">
        <f ca="1">IF(CalcTable[[#This Row],[Day of Year]]&lt;123,FCAP,AE3511)</f>
        <v>#NAME?</v>
      </c>
      <c r="O3512" s="17" t="e">
        <f ca="1">IF(IRR_DRIP,5,COUNTIF('IDET Wind Values'!C3496:G3496,"&lt;="&amp;IRR_MAXWIND))</f>
        <v>#NAME?</v>
      </c>
      <c r="P3512" s="13" t="e">
        <f ca="1">CalcTable[[#This Row],[ET_o]]*KL</f>
        <v>#NAME?</v>
      </c>
      <c r="Q3512" s="13" t="e">
        <f ca="1">IF(WILTPT&lt;=0,1,MAX(0,MIN(1,(CalcTable[[#This Row],[IWC]]-WILTPT)/(MAD-WILTPT))))</f>
        <v>#NAME?</v>
      </c>
      <c r="R3512" s="13" t="e">
        <f ca="1">CalcTable[[#This Row],[ETMult]]*CalcTable[[#This Row],[ETb]]</f>
        <v>#NAME?</v>
      </c>
      <c r="S3512" s="13" t="b">
        <f>INDEX(IRR_LIST,CalcTable[[#This Row],[Day of Week]]+1)</f>
        <v>0</v>
      </c>
      <c r="T3512" s="13">
        <f t="shared" ca="1" si="1094"/>
        <v>0</v>
      </c>
      <c r="U3512" s="13" t="b">
        <f ca="1">IF(CalcTable[[#This Row],[IrrPrecip]]&gt;=IC_MM,FALSE,TRUE)</f>
        <v>1</v>
      </c>
      <c r="V3512" s="13" t="b">
        <f t="shared" si="1095"/>
        <v>1</v>
      </c>
      <c r="W3512" s="13" t="e">
        <f ca="1">IF(AND(IRR_DRIP=FALSE,CalcTable[[#This Row],[IrrHours]]&lt;=0),FALSE,TRUE)</f>
        <v>#NAME?</v>
      </c>
      <c r="X3512" s="13" t="e">
        <f ca="1">AND(CalcTable[[#This Row],[IrrDay]],CalcTable[[#This Row],[IrrRain]],CalcTable[[#This Row],[IrrWarm]],CalcTable[[#This Row],[IrrWindy]])</f>
        <v>#NAME?</v>
      </c>
      <c r="Y3512" s="13" t="e">
        <f t="shared" ca="1" si="1096"/>
        <v>#NAME?</v>
      </c>
      <c r="Z3512" s="13" t="e">
        <f ca="1">CalcTable[[#This Row],[IrrHours]]/5</f>
        <v>#NAME?</v>
      </c>
      <c r="AA3512" s="13" t="e">
        <f ca="1">IF(CalcTable[[#This Row],[IrrFlag]]=FALSE,0,MAX(0,CalcTable[[#This Row],[VolRednWind]]*(FCAP*IRR_TARGET-CalcTable[[#This Row],[IWC]])))</f>
        <v>#NAME?</v>
      </c>
      <c r="AB3512" s="13" t="e">
        <f ca="1">CalcTable[[#This Row],[IWC]]+CalcTable[[#This Row],[Eff Precip]]+CalcTable[[#This Row],[IrrAmt]]-CalcTable[[#This Row],[AET]]</f>
        <v>#NAME?</v>
      </c>
      <c r="AC3512" s="13" t="e">
        <f ca="1">IF(CalcTable[[#This Row],[PWC]]&gt;FCAP,MIN(24*PERC,MIN(SAT,CalcTable[[#This Row],[PWC]])-FCAP),0)</f>
        <v>#NAME?</v>
      </c>
      <c r="AD3512" s="13" t="e">
        <f ca="1">IF(CalcTable[[#This Row],[PWC]]&gt;SAT,CalcTable[[#This Row],[PWC]]-SAT,0)</f>
        <v>#NAME?</v>
      </c>
      <c r="AE3512" s="13" t="e">
        <f ca="1">CalcTable[[#This Row],[PWC]]-CalcTable[[#This Row],[PercAmt]]-CalcTable[[#This Row],[Runoff]]</f>
        <v>#NAME?</v>
      </c>
      <c r="AF3512" s="13" t="e">
        <f ca="1">CalcTable[[#This Row],[IrrAmt]]/1000*CUR_IRR_AREA*10000/IRR_EFF</f>
        <v>#NAME?</v>
      </c>
      <c r="AG3512" s="147"/>
      <c r="AH3512" s="13"/>
      <c r="AI3512" s="50">
        <v>0</v>
      </c>
      <c r="AJ3512" s="50">
        <v>0</v>
      </c>
      <c r="AK3512" s="50">
        <v>6.4581450261951332</v>
      </c>
      <c r="AL3512" s="50">
        <v>0</v>
      </c>
      <c r="AM3512" s="50"/>
      <c r="AN3512" s="50"/>
      <c r="AO3512" s="50"/>
      <c r="AP3512" s="50"/>
      <c r="AQ3512" s="50"/>
      <c r="AR3512" s="50"/>
      <c r="AS3512" s="50"/>
      <c r="AT3512" s="50"/>
      <c r="AU3512" s="50"/>
      <c r="AV3512" s="50"/>
      <c r="AW3512" s="50"/>
      <c r="AX3512" s="50">
        <f t="shared" si="1107"/>
        <v>6.4581450261951332</v>
      </c>
      <c r="AY3512" s="50"/>
      <c r="AZ3512" s="50">
        <f t="shared" si="1097"/>
        <v>94.719460384195301</v>
      </c>
      <c r="BA3512" s="50">
        <f t="shared" si="1098"/>
        <v>145.83789932169751</v>
      </c>
      <c r="BB3512" s="50">
        <f t="shared" si="1099"/>
        <v>150.34834981618303</v>
      </c>
      <c r="BC3512" s="17">
        <f t="shared" si="1100"/>
        <v>19829</v>
      </c>
      <c r="BD3512" s="50">
        <f t="shared" si="1101"/>
        <v>6.4581450261951332</v>
      </c>
      <c r="BE3512" s="50">
        <f t="shared" si="1102"/>
        <v>94.719460384195301</v>
      </c>
      <c r="BF3512" s="50">
        <f t="shared" si="1108"/>
        <v>154.9308839357019</v>
      </c>
      <c r="BG3512" s="50"/>
      <c r="BH3512" s="17">
        <f t="shared" si="1103"/>
        <v>0</v>
      </c>
      <c r="BI3512" s="17">
        <f t="shared" si="1111"/>
        <v>3512</v>
      </c>
      <c r="BJ3512" s="17">
        <f t="shared" si="1109"/>
        <v>3512</v>
      </c>
      <c r="BK3512" s="150">
        <f t="shared" si="1110"/>
        <v>30198</v>
      </c>
      <c r="BL3512" s="50" t="e">
        <f t="shared" ca="1" si="1104"/>
        <v>#NAME?</v>
      </c>
      <c r="BM3512" s="50" t="e">
        <f t="shared" ca="1" si="1105"/>
        <v>#NAME?</v>
      </c>
      <c r="BN3512" s="50" t="e">
        <f t="shared" ca="1" si="1106"/>
        <v>#NAME?</v>
      </c>
    </row>
    <row r="3513" spans="1:66" x14ac:dyDescent="0.35">
      <c r="A3513" s="48">
        <v>30199</v>
      </c>
      <c r="B3513" s="17">
        <v>1982</v>
      </c>
      <c r="C3513" s="17">
        <v>9</v>
      </c>
      <c r="D3513" s="17">
        <v>248</v>
      </c>
      <c r="E3513" s="17">
        <v>5</v>
      </c>
      <c r="F3513" s="17">
        <v>1</v>
      </c>
      <c r="G3513" s="50">
        <v>7.8</v>
      </c>
      <c r="H3513" s="32">
        <v>1.6355024858871809</v>
      </c>
      <c r="I3513" s="50">
        <v>7.166666666666667</v>
      </c>
      <c r="J3513" s="13">
        <v>0</v>
      </c>
      <c r="K3513" s="13">
        <f t="shared" si="1092"/>
        <v>0</v>
      </c>
      <c r="L3513" s="13">
        <f t="shared" si="1093"/>
        <v>0</v>
      </c>
      <c r="M3513" s="13" t="e">
        <f ca="1">CalcTable[[#This Row],[IWC]]-AE3512</f>
        <v>#NAME?</v>
      </c>
      <c r="N3513" s="13" t="e">
        <f ca="1">IF(CalcTable[[#This Row],[Day of Year]]&lt;123,FCAP,AE3512)</f>
        <v>#NAME?</v>
      </c>
      <c r="O3513" s="17" t="e">
        <f ca="1">IF(IRR_DRIP,5,COUNTIF('IDET Wind Values'!C3497:G3497,"&lt;="&amp;IRR_MAXWIND))</f>
        <v>#NAME?</v>
      </c>
      <c r="P3513" s="13" t="e">
        <f ca="1">CalcTable[[#This Row],[ET_o]]*KL</f>
        <v>#NAME?</v>
      </c>
      <c r="Q3513" s="13" t="e">
        <f ca="1">IF(WILTPT&lt;=0,1,MAX(0,MIN(1,(CalcTable[[#This Row],[IWC]]-WILTPT)/(MAD-WILTPT))))</f>
        <v>#NAME?</v>
      </c>
      <c r="R3513" s="13" t="e">
        <f ca="1">CalcTable[[#This Row],[ETMult]]*CalcTable[[#This Row],[ETb]]</f>
        <v>#NAME?</v>
      </c>
      <c r="S3513" s="13" t="b">
        <f>INDEX(IRR_LIST,CalcTable[[#This Row],[Day of Week]]+1)</f>
        <v>1</v>
      </c>
      <c r="T3513" s="13">
        <f t="shared" ca="1" si="1094"/>
        <v>12.2</v>
      </c>
      <c r="U3513" s="13" t="b">
        <f ca="1">IF(CalcTable[[#This Row],[IrrPrecip]]&gt;=IC_MM,FALSE,TRUE)</f>
        <v>0</v>
      </c>
      <c r="V3513" s="13" t="b">
        <f t="shared" si="1095"/>
        <v>1</v>
      </c>
      <c r="W3513" s="13" t="e">
        <f ca="1">IF(AND(IRR_DRIP=FALSE,CalcTable[[#This Row],[IrrHours]]&lt;=0),FALSE,TRUE)</f>
        <v>#NAME?</v>
      </c>
      <c r="X3513" s="13" t="e">
        <f ca="1">AND(CalcTable[[#This Row],[IrrDay]],CalcTable[[#This Row],[IrrRain]],CalcTable[[#This Row],[IrrWarm]],CalcTable[[#This Row],[IrrWindy]])</f>
        <v>#NAME?</v>
      </c>
      <c r="Y3513" s="13" t="e">
        <f t="shared" ca="1" si="1096"/>
        <v>#NAME?</v>
      </c>
      <c r="Z3513" s="13" t="e">
        <f ca="1">CalcTable[[#This Row],[IrrHours]]/5</f>
        <v>#NAME?</v>
      </c>
      <c r="AA3513" s="13" t="e">
        <f ca="1">IF(CalcTable[[#This Row],[IrrFlag]]=FALSE,0,MAX(0,CalcTable[[#This Row],[VolRednWind]]*(FCAP*IRR_TARGET-CalcTable[[#This Row],[IWC]])))</f>
        <v>#NAME?</v>
      </c>
      <c r="AB3513" s="13" t="e">
        <f ca="1">CalcTable[[#This Row],[IWC]]+CalcTable[[#This Row],[Eff Precip]]+CalcTable[[#This Row],[IrrAmt]]-CalcTable[[#This Row],[AET]]</f>
        <v>#NAME?</v>
      </c>
      <c r="AC3513" s="13" t="e">
        <f ca="1">IF(CalcTable[[#This Row],[PWC]]&gt;FCAP,MIN(24*PERC,MIN(SAT,CalcTable[[#This Row],[PWC]])-FCAP),0)</f>
        <v>#NAME?</v>
      </c>
      <c r="AD3513" s="13" t="e">
        <f ca="1">IF(CalcTable[[#This Row],[PWC]]&gt;SAT,CalcTable[[#This Row],[PWC]]-SAT,0)</f>
        <v>#NAME?</v>
      </c>
      <c r="AE3513" s="13" t="e">
        <f ca="1">CalcTable[[#This Row],[PWC]]-CalcTable[[#This Row],[PercAmt]]-CalcTable[[#This Row],[Runoff]]</f>
        <v>#NAME?</v>
      </c>
      <c r="AF3513" s="13" t="e">
        <f ca="1">CalcTable[[#This Row],[IrrAmt]]/1000*CUR_IRR_AREA*10000/IRR_EFF</f>
        <v>#NAME?</v>
      </c>
      <c r="AG3513" s="147"/>
      <c r="AH3513" s="13"/>
      <c r="AI3513" s="50">
        <v>0</v>
      </c>
      <c r="AJ3513" s="50">
        <v>0</v>
      </c>
      <c r="AK3513" s="50">
        <v>0</v>
      </c>
      <c r="AL3513" s="50">
        <v>0</v>
      </c>
      <c r="AM3513" s="50"/>
      <c r="AN3513" s="50"/>
      <c r="AO3513" s="50"/>
      <c r="AP3513" s="50"/>
      <c r="AQ3513" s="50"/>
      <c r="AR3513" s="50"/>
      <c r="AS3513" s="50"/>
      <c r="AT3513" s="50"/>
      <c r="AU3513" s="50"/>
      <c r="AV3513" s="50"/>
      <c r="AW3513" s="50"/>
      <c r="AX3513" s="50">
        <f t="shared" si="1107"/>
        <v>0</v>
      </c>
      <c r="AY3513" s="50"/>
      <c r="AZ3513" s="50">
        <f t="shared" si="1097"/>
        <v>0</v>
      </c>
      <c r="BA3513" s="50">
        <f t="shared" si="1098"/>
        <v>0</v>
      </c>
      <c r="BB3513" s="50">
        <f t="shared" si="1099"/>
        <v>0</v>
      </c>
      <c r="BC3513" s="17">
        <f t="shared" si="1100"/>
        <v>19829</v>
      </c>
      <c r="BD3513" s="50">
        <f t="shared" si="1101"/>
        <v>0</v>
      </c>
      <c r="BE3513" s="50">
        <f t="shared" si="1102"/>
        <v>0</v>
      </c>
      <c r="BF3513" s="50">
        <f t="shared" si="1108"/>
        <v>0</v>
      </c>
      <c r="BG3513" s="50"/>
      <c r="BH3513" s="17">
        <f t="shared" si="1103"/>
        <v>0</v>
      </c>
      <c r="BI3513" s="17">
        <f t="shared" si="1111"/>
        <v>3513</v>
      </c>
      <c r="BJ3513" s="17">
        <f t="shared" si="1109"/>
        <v>3513</v>
      </c>
      <c r="BK3513" s="150">
        <f t="shared" si="1110"/>
        <v>30199</v>
      </c>
      <c r="BL3513" s="50" t="e">
        <f t="shared" ca="1" si="1104"/>
        <v>#NAME?</v>
      </c>
      <c r="BM3513" s="50" t="e">
        <f t="shared" ca="1" si="1105"/>
        <v>#NAME?</v>
      </c>
      <c r="BN3513" s="50" t="e">
        <f t="shared" ca="1" si="1106"/>
        <v>#NAME?</v>
      </c>
    </row>
    <row r="3514" spans="1:66" x14ac:dyDescent="0.35">
      <c r="A3514" s="48">
        <v>30200</v>
      </c>
      <c r="B3514" s="17">
        <v>1982</v>
      </c>
      <c r="C3514" s="17">
        <v>9</v>
      </c>
      <c r="D3514" s="17">
        <v>249</v>
      </c>
      <c r="E3514" s="17">
        <v>6</v>
      </c>
      <c r="F3514" s="17">
        <v>2</v>
      </c>
      <c r="G3514" s="50">
        <v>6.6</v>
      </c>
      <c r="H3514" s="32">
        <v>3.3912227792948286</v>
      </c>
      <c r="I3514" s="50">
        <v>7.5</v>
      </c>
      <c r="J3514" s="13">
        <v>0</v>
      </c>
      <c r="K3514" s="13">
        <f t="shared" si="1092"/>
        <v>0</v>
      </c>
      <c r="L3514" s="13">
        <f t="shared" si="1093"/>
        <v>0</v>
      </c>
      <c r="M3514" s="13" t="e">
        <f ca="1">CalcTable[[#This Row],[IWC]]-AE3513</f>
        <v>#NAME?</v>
      </c>
      <c r="N3514" s="13" t="e">
        <f ca="1">IF(CalcTable[[#This Row],[Day of Year]]&lt;123,FCAP,AE3513)</f>
        <v>#NAME?</v>
      </c>
      <c r="O3514" s="17" t="e">
        <f ca="1">IF(IRR_DRIP,5,COUNTIF('IDET Wind Values'!C3498:G3498,"&lt;="&amp;IRR_MAXWIND))</f>
        <v>#NAME?</v>
      </c>
      <c r="P3514" s="13" t="e">
        <f ca="1">CalcTable[[#This Row],[ET_o]]*KL</f>
        <v>#NAME?</v>
      </c>
      <c r="Q3514" s="13" t="e">
        <f ca="1">IF(WILTPT&lt;=0,1,MAX(0,MIN(1,(CalcTable[[#This Row],[IWC]]-WILTPT)/(MAD-WILTPT))))</f>
        <v>#NAME?</v>
      </c>
      <c r="R3514" s="13" t="e">
        <f ca="1">CalcTable[[#This Row],[ETMult]]*CalcTable[[#This Row],[ETb]]</f>
        <v>#NAME?</v>
      </c>
      <c r="S3514" s="13" t="b">
        <f>INDEX(IRR_LIST,CalcTable[[#This Row],[Day of Week]]+1)</f>
        <v>0</v>
      </c>
      <c r="T3514" s="13">
        <f t="shared" ca="1" si="1094"/>
        <v>12.2</v>
      </c>
      <c r="U3514" s="13" t="b">
        <f ca="1">IF(CalcTable[[#This Row],[IrrPrecip]]&gt;=IC_MM,FALSE,TRUE)</f>
        <v>0</v>
      </c>
      <c r="V3514" s="13" t="b">
        <f t="shared" si="1095"/>
        <v>1</v>
      </c>
      <c r="W3514" s="13" t="e">
        <f ca="1">IF(AND(IRR_DRIP=FALSE,CalcTable[[#This Row],[IrrHours]]&lt;=0),FALSE,TRUE)</f>
        <v>#NAME?</v>
      </c>
      <c r="X3514" s="13" t="e">
        <f ca="1">AND(CalcTable[[#This Row],[IrrDay]],CalcTable[[#This Row],[IrrRain]],CalcTable[[#This Row],[IrrWarm]],CalcTable[[#This Row],[IrrWindy]])</f>
        <v>#NAME?</v>
      </c>
      <c r="Y3514" s="13" t="e">
        <f t="shared" ca="1" si="1096"/>
        <v>#NAME?</v>
      </c>
      <c r="Z3514" s="13" t="e">
        <f ca="1">CalcTable[[#This Row],[IrrHours]]/5</f>
        <v>#NAME?</v>
      </c>
      <c r="AA3514" s="13" t="e">
        <f ca="1">IF(CalcTable[[#This Row],[IrrFlag]]=FALSE,0,MAX(0,CalcTable[[#This Row],[VolRednWind]]*(FCAP*IRR_TARGET-CalcTable[[#This Row],[IWC]])))</f>
        <v>#NAME?</v>
      </c>
      <c r="AB3514" s="13" t="e">
        <f ca="1">CalcTable[[#This Row],[IWC]]+CalcTable[[#This Row],[Eff Precip]]+CalcTable[[#This Row],[IrrAmt]]-CalcTable[[#This Row],[AET]]</f>
        <v>#NAME?</v>
      </c>
      <c r="AC3514" s="13" t="e">
        <f ca="1">IF(CalcTable[[#This Row],[PWC]]&gt;FCAP,MIN(24*PERC,MIN(SAT,CalcTable[[#This Row],[PWC]])-FCAP),0)</f>
        <v>#NAME?</v>
      </c>
      <c r="AD3514" s="13" t="e">
        <f ca="1">IF(CalcTable[[#This Row],[PWC]]&gt;SAT,CalcTable[[#This Row],[PWC]]-SAT,0)</f>
        <v>#NAME?</v>
      </c>
      <c r="AE3514" s="13" t="e">
        <f ca="1">CalcTable[[#This Row],[PWC]]-CalcTable[[#This Row],[PercAmt]]-CalcTable[[#This Row],[Runoff]]</f>
        <v>#NAME?</v>
      </c>
      <c r="AF3514" s="13" t="e">
        <f ca="1">CalcTable[[#This Row],[IrrAmt]]/1000*CUR_IRR_AREA*10000/IRR_EFF</f>
        <v>#NAME?</v>
      </c>
      <c r="AG3514" s="147"/>
      <c r="AH3514" s="13"/>
      <c r="AI3514" s="50">
        <v>0</v>
      </c>
      <c r="AJ3514" s="50">
        <v>0</v>
      </c>
      <c r="AK3514" s="50">
        <v>0</v>
      </c>
      <c r="AL3514" s="50">
        <v>0</v>
      </c>
      <c r="AM3514" s="50"/>
      <c r="AN3514" s="50"/>
      <c r="AO3514" s="50"/>
      <c r="AP3514" s="50"/>
      <c r="AQ3514" s="50"/>
      <c r="AR3514" s="50"/>
      <c r="AS3514" s="50"/>
      <c r="AT3514" s="50"/>
      <c r="AU3514" s="50"/>
      <c r="AV3514" s="50"/>
      <c r="AW3514" s="50"/>
      <c r="AX3514" s="50">
        <f t="shared" si="1107"/>
        <v>0</v>
      </c>
      <c r="AY3514" s="50"/>
      <c r="AZ3514" s="50">
        <f t="shared" si="1097"/>
        <v>0</v>
      </c>
      <c r="BA3514" s="50">
        <f t="shared" si="1098"/>
        <v>0</v>
      </c>
      <c r="BB3514" s="50">
        <f t="shared" si="1099"/>
        <v>0</v>
      </c>
      <c r="BC3514" s="17">
        <f t="shared" si="1100"/>
        <v>19829</v>
      </c>
      <c r="BD3514" s="50">
        <f t="shared" si="1101"/>
        <v>0</v>
      </c>
      <c r="BE3514" s="50">
        <f t="shared" si="1102"/>
        <v>0</v>
      </c>
      <c r="BF3514" s="50">
        <f t="shared" si="1108"/>
        <v>0</v>
      </c>
      <c r="BG3514" s="50"/>
      <c r="BH3514" s="17">
        <f t="shared" si="1103"/>
        <v>0</v>
      </c>
      <c r="BI3514" s="17">
        <f t="shared" si="1111"/>
        <v>3514</v>
      </c>
      <c r="BJ3514" s="17">
        <f t="shared" si="1109"/>
        <v>3514</v>
      </c>
      <c r="BK3514" s="150">
        <f t="shared" si="1110"/>
        <v>30200</v>
      </c>
      <c r="BL3514" s="50" t="e">
        <f t="shared" ca="1" si="1104"/>
        <v>#NAME?</v>
      </c>
      <c r="BM3514" s="50" t="e">
        <f t="shared" ca="1" si="1105"/>
        <v>#NAME?</v>
      </c>
      <c r="BN3514" s="50" t="e">
        <f t="shared" ca="1" si="1106"/>
        <v>#NAME?</v>
      </c>
    </row>
    <row r="3515" spans="1:66" x14ac:dyDescent="0.35">
      <c r="A3515" s="48">
        <v>30201</v>
      </c>
      <c r="B3515" s="17">
        <v>1982</v>
      </c>
      <c r="C3515" s="17">
        <v>9</v>
      </c>
      <c r="D3515" s="17">
        <v>250</v>
      </c>
      <c r="E3515" s="17">
        <v>7</v>
      </c>
      <c r="F3515" s="17">
        <v>3</v>
      </c>
      <c r="G3515" s="50">
        <v>11</v>
      </c>
      <c r="H3515" s="32">
        <v>4.7850065526353243</v>
      </c>
      <c r="I3515" s="50">
        <v>7.166666666666667</v>
      </c>
      <c r="J3515" s="13">
        <v>0</v>
      </c>
      <c r="K3515" s="13">
        <f t="shared" si="1092"/>
        <v>0</v>
      </c>
      <c r="L3515" s="13">
        <f t="shared" si="1093"/>
        <v>0</v>
      </c>
      <c r="M3515" s="13" t="e">
        <f ca="1">CalcTable[[#This Row],[IWC]]-AE3514</f>
        <v>#NAME?</v>
      </c>
      <c r="N3515" s="13" t="e">
        <f ca="1">IF(CalcTable[[#This Row],[Day of Year]]&lt;123,FCAP,AE3514)</f>
        <v>#NAME?</v>
      </c>
      <c r="O3515" s="17" t="e">
        <f ca="1">IF(IRR_DRIP,5,COUNTIF('IDET Wind Values'!C3499:G3499,"&lt;="&amp;IRR_MAXWIND))</f>
        <v>#NAME?</v>
      </c>
      <c r="P3515" s="13" t="e">
        <f ca="1">CalcTable[[#This Row],[ET_o]]*KL</f>
        <v>#NAME?</v>
      </c>
      <c r="Q3515" s="13" t="e">
        <f ca="1">IF(WILTPT&lt;=0,1,MAX(0,MIN(1,(CalcTable[[#This Row],[IWC]]-WILTPT)/(MAD-WILTPT))))</f>
        <v>#NAME?</v>
      </c>
      <c r="R3515" s="13" t="e">
        <f ca="1">CalcTable[[#This Row],[ETMult]]*CalcTable[[#This Row],[ETb]]</f>
        <v>#NAME?</v>
      </c>
      <c r="S3515" s="13" t="b">
        <f>INDEX(IRR_LIST,CalcTable[[#This Row],[Day of Week]]+1)</f>
        <v>1</v>
      </c>
      <c r="T3515" s="13">
        <f t="shared" ca="1" si="1094"/>
        <v>0</v>
      </c>
      <c r="U3515" s="13" t="b">
        <f ca="1">IF(CalcTable[[#This Row],[IrrPrecip]]&gt;=IC_MM,FALSE,TRUE)</f>
        <v>1</v>
      </c>
      <c r="V3515" s="13" t="b">
        <f t="shared" si="1095"/>
        <v>1</v>
      </c>
      <c r="W3515" s="13" t="e">
        <f ca="1">IF(AND(IRR_DRIP=FALSE,CalcTable[[#This Row],[IrrHours]]&lt;=0),FALSE,TRUE)</f>
        <v>#NAME?</v>
      </c>
      <c r="X3515" s="13" t="e">
        <f ca="1">AND(CalcTable[[#This Row],[IrrDay]],CalcTable[[#This Row],[IrrRain]],CalcTable[[#This Row],[IrrWarm]],CalcTable[[#This Row],[IrrWindy]])</f>
        <v>#NAME?</v>
      </c>
      <c r="Y3515" s="13" t="e">
        <f t="shared" ca="1" si="1096"/>
        <v>#NAME?</v>
      </c>
      <c r="Z3515" s="13" t="e">
        <f ca="1">CalcTable[[#This Row],[IrrHours]]/5</f>
        <v>#NAME?</v>
      </c>
      <c r="AA3515" s="13" t="e">
        <f ca="1">IF(CalcTable[[#This Row],[IrrFlag]]=FALSE,0,MAX(0,CalcTable[[#This Row],[VolRednWind]]*(FCAP*IRR_TARGET-CalcTable[[#This Row],[IWC]])))</f>
        <v>#NAME?</v>
      </c>
      <c r="AB3515" s="13" t="e">
        <f ca="1">CalcTable[[#This Row],[IWC]]+CalcTable[[#This Row],[Eff Precip]]+CalcTable[[#This Row],[IrrAmt]]-CalcTable[[#This Row],[AET]]</f>
        <v>#NAME?</v>
      </c>
      <c r="AC3515" s="13" t="e">
        <f ca="1">IF(CalcTable[[#This Row],[PWC]]&gt;FCAP,MIN(24*PERC,MIN(SAT,CalcTable[[#This Row],[PWC]])-FCAP),0)</f>
        <v>#NAME?</v>
      </c>
      <c r="AD3515" s="13" t="e">
        <f ca="1">IF(CalcTable[[#This Row],[PWC]]&gt;SAT,CalcTable[[#This Row],[PWC]]-SAT,0)</f>
        <v>#NAME?</v>
      </c>
      <c r="AE3515" s="13" t="e">
        <f ca="1">CalcTable[[#This Row],[PWC]]-CalcTable[[#This Row],[PercAmt]]-CalcTable[[#This Row],[Runoff]]</f>
        <v>#NAME?</v>
      </c>
      <c r="AF3515" s="13" t="e">
        <f ca="1">CalcTable[[#This Row],[IrrAmt]]/1000*CUR_IRR_AREA*10000/IRR_EFF</f>
        <v>#NAME?</v>
      </c>
      <c r="AG3515" s="147"/>
      <c r="AH3515" s="13"/>
      <c r="AI3515" s="50">
        <v>2.7706830742509627</v>
      </c>
      <c r="AJ3515" s="50">
        <v>4.1338830742509627</v>
      </c>
      <c r="AK3515" s="50">
        <v>0</v>
      </c>
      <c r="AL3515" s="50">
        <v>0</v>
      </c>
      <c r="AM3515" s="50"/>
      <c r="AN3515" s="50"/>
      <c r="AO3515" s="50"/>
      <c r="AP3515" s="50"/>
      <c r="AQ3515" s="50"/>
      <c r="AR3515" s="50"/>
      <c r="AS3515" s="50"/>
      <c r="AT3515" s="50"/>
      <c r="AU3515" s="50"/>
      <c r="AV3515" s="50"/>
      <c r="AW3515" s="50"/>
      <c r="AX3515" s="50">
        <f t="shared" si="1107"/>
        <v>6.9045661485019254</v>
      </c>
      <c r="AY3515" s="50"/>
      <c r="AZ3515" s="50">
        <f t="shared" si="1097"/>
        <v>161.89725526704237</v>
      </c>
      <c r="BA3515" s="50">
        <f t="shared" si="1098"/>
        <v>262.59571453939316</v>
      </c>
      <c r="BB3515" s="50">
        <f t="shared" si="1099"/>
        <v>271.78570068981429</v>
      </c>
      <c r="BC3515" s="17">
        <f t="shared" si="1100"/>
        <v>19829</v>
      </c>
      <c r="BD3515" s="50">
        <f t="shared" si="1101"/>
        <v>6.9045661485019254</v>
      </c>
      <c r="BE3515" s="50">
        <f t="shared" si="1102"/>
        <v>161.89725526704237</v>
      </c>
      <c r="BF3515" s="50">
        <f t="shared" si="1108"/>
        <v>264.81237080054274</v>
      </c>
      <c r="BG3515" s="50"/>
      <c r="BH3515" s="17">
        <f t="shared" si="1103"/>
        <v>0</v>
      </c>
      <c r="BI3515" s="17">
        <f t="shared" si="1111"/>
        <v>3515</v>
      </c>
      <c r="BJ3515" s="17">
        <f t="shared" si="1109"/>
        <v>3515</v>
      </c>
      <c r="BK3515" s="150">
        <f t="shared" si="1110"/>
        <v>30201</v>
      </c>
      <c r="BL3515" s="50" t="e">
        <f t="shared" ca="1" si="1104"/>
        <v>#NAME?</v>
      </c>
      <c r="BM3515" s="50" t="e">
        <f t="shared" ca="1" si="1105"/>
        <v>#NAME?</v>
      </c>
      <c r="BN3515" s="50" t="e">
        <f t="shared" ca="1" si="1106"/>
        <v>#NAME?</v>
      </c>
    </row>
    <row r="3516" spans="1:66" x14ac:dyDescent="0.35">
      <c r="A3516" s="48">
        <v>30202</v>
      </c>
      <c r="B3516" s="17">
        <v>1982</v>
      </c>
      <c r="C3516" s="17">
        <v>9</v>
      </c>
      <c r="D3516" s="17">
        <v>251</v>
      </c>
      <c r="E3516" s="17">
        <v>8</v>
      </c>
      <c r="F3516" s="17">
        <v>4</v>
      </c>
      <c r="G3516" s="50">
        <v>12.8</v>
      </c>
      <c r="H3516" s="32">
        <v>3.7147051407362399</v>
      </c>
      <c r="I3516" s="50">
        <v>10.833333333333334</v>
      </c>
      <c r="J3516" s="13">
        <v>0</v>
      </c>
      <c r="K3516" s="13">
        <f t="shared" si="1092"/>
        <v>0</v>
      </c>
      <c r="L3516" s="13">
        <f t="shared" si="1093"/>
        <v>0</v>
      </c>
      <c r="M3516" s="13" t="e">
        <f ca="1">CalcTable[[#This Row],[IWC]]-AE3515</f>
        <v>#NAME?</v>
      </c>
      <c r="N3516" s="13" t="e">
        <f ca="1">IF(CalcTable[[#This Row],[Day of Year]]&lt;123,FCAP,AE3515)</f>
        <v>#NAME?</v>
      </c>
      <c r="O3516" s="17" t="e">
        <f ca="1">IF(IRR_DRIP,5,COUNTIF('IDET Wind Values'!C3500:G3500,"&lt;="&amp;IRR_MAXWIND))</f>
        <v>#NAME?</v>
      </c>
      <c r="P3516" s="13" t="e">
        <f ca="1">CalcTable[[#This Row],[ET_o]]*KL</f>
        <v>#NAME?</v>
      </c>
      <c r="Q3516" s="13" t="e">
        <f ca="1">IF(WILTPT&lt;=0,1,MAX(0,MIN(1,(CalcTable[[#This Row],[IWC]]-WILTPT)/(MAD-WILTPT))))</f>
        <v>#NAME?</v>
      </c>
      <c r="R3516" s="13" t="e">
        <f ca="1">CalcTable[[#This Row],[ETMult]]*CalcTable[[#This Row],[ETb]]</f>
        <v>#NAME?</v>
      </c>
      <c r="S3516" s="13" t="b">
        <f>INDEX(IRR_LIST,CalcTable[[#This Row],[Day of Week]]+1)</f>
        <v>0</v>
      </c>
      <c r="T3516" s="13">
        <f t="shared" ca="1" si="1094"/>
        <v>0</v>
      </c>
      <c r="U3516" s="13" t="b">
        <f ca="1">IF(CalcTable[[#This Row],[IrrPrecip]]&gt;=IC_MM,FALSE,TRUE)</f>
        <v>1</v>
      </c>
      <c r="V3516" s="13" t="b">
        <f t="shared" si="1095"/>
        <v>1</v>
      </c>
      <c r="W3516" s="13" t="e">
        <f ca="1">IF(AND(IRR_DRIP=FALSE,CalcTable[[#This Row],[IrrHours]]&lt;=0),FALSE,TRUE)</f>
        <v>#NAME?</v>
      </c>
      <c r="X3516" s="13" t="e">
        <f ca="1">AND(CalcTable[[#This Row],[IrrDay]],CalcTable[[#This Row],[IrrRain]],CalcTable[[#This Row],[IrrWarm]],CalcTable[[#This Row],[IrrWindy]])</f>
        <v>#NAME?</v>
      </c>
      <c r="Y3516" s="13" t="e">
        <f t="shared" ca="1" si="1096"/>
        <v>#NAME?</v>
      </c>
      <c r="Z3516" s="13" t="e">
        <f ca="1">CalcTable[[#This Row],[IrrHours]]/5</f>
        <v>#NAME?</v>
      </c>
      <c r="AA3516" s="13" t="e">
        <f ca="1">IF(CalcTable[[#This Row],[IrrFlag]]=FALSE,0,MAX(0,CalcTable[[#This Row],[VolRednWind]]*(FCAP*IRR_TARGET-CalcTable[[#This Row],[IWC]])))</f>
        <v>#NAME?</v>
      </c>
      <c r="AB3516" s="13" t="e">
        <f ca="1">CalcTable[[#This Row],[IWC]]+CalcTable[[#This Row],[Eff Precip]]+CalcTable[[#This Row],[IrrAmt]]-CalcTable[[#This Row],[AET]]</f>
        <v>#NAME?</v>
      </c>
      <c r="AC3516" s="13" t="e">
        <f ca="1">IF(CalcTable[[#This Row],[PWC]]&gt;FCAP,MIN(24*PERC,MIN(SAT,CalcTable[[#This Row],[PWC]])-FCAP),0)</f>
        <v>#NAME?</v>
      </c>
      <c r="AD3516" s="13" t="e">
        <f ca="1">IF(CalcTable[[#This Row],[PWC]]&gt;SAT,CalcTable[[#This Row],[PWC]]-SAT,0)</f>
        <v>#NAME?</v>
      </c>
      <c r="AE3516" s="13" t="e">
        <f ca="1">CalcTable[[#This Row],[PWC]]-CalcTable[[#This Row],[PercAmt]]-CalcTable[[#This Row],[Runoff]]</f>
        <v>#NAME?</v>
      </c>
      <c r="AF3516" s="13" t="e">
        <f ca="1">CalcTable[[#This Row],[IrrAmt]]/1000*CUR_IRR_AREA*10000/IRR_EFF</f>
        <v>#NAME?</v>
      </c>
      <c r="AG3516" s="147"/>
      <c r="AH3516" s="13"/>
      <c r="AI3516" s="50">
        <v>0</v>
      </c>
      <c r="AJ3516" s="50">
        <v>0</v>
      </c>
      <c r="AK3516" s="50">
        <v>6.6595619998396307</v>
      </c>
      <c r="AL3516" s="50">
        <v>7.6764524997995345</v>
      </c>
      <c r="AM3516" s="50"/>
      <c r="AN3516" s="50"/>
      <c r="AO3516" s="50"/>
      <c r="AP3516" s="50"/>
      <c r="AQ3516" s="50"/>
      <c r="AR3516" s="50"/>
      <c r="AS3516" s="50"/>
      <c r="AT3516" s="50"/>
      <c r="AU3516" s="50"/>
      <c r="AV3516" s="50"/>
      <c r="AW3516" s="50"/>
      <c r="AX3516" s="50">
        <f t="shared" si="1107"/>
        <v>14.336014499639166</v>
      </c>
      <c r="AY3516" s="50"/>
      <c r="AZ3516" s="50">
        <f t="shared" si="1097"/>
        <v>322.84951599176759</v>
      </c>
      <c r="BA3516" s="50">
        <f t="shared" si="1098"/>
        <v>497.08576271748348</v>
      </c>
      <c r="BB3516" s="50">
        <f t="shared" si="1099"/>
        <v>512.45954919328199</v>
      </c>
      <c r="BC3516" s="17">
        <f t="shared" si="1100"/>
        <v>19829</v>
      </c>
      <c r="BD3516" s="50">
        <f t="shared" si="1101"/>
        <v>14.336014499639166</v>
      </c>
      <c r="BE3516" s="50">
        <f t="shared" si="1102"/>
        <v>322.84951599176759</v>
      </c>
      <c r="BF3516" s="50">
        <f t="shared" si="1108"/>
        <v>528.07903136200946</v>
      </c>
      <c r="BG3516" s="50"/>
      <c r="BH3516" s="17">
        <f t="shared" si="1103"/>
        <v>0</v>
      </c>
      <c r="BI3516" s="17">
        <f t="shared" si="1111"/>
        <v>3516</v>
      </c>
      <c r="BJ3516" s="17">
        <f t="shared" si="1109"/>
        <v>3516</v>
      </c>
      <c r="BK3516" s="150">
        <f t="shared" si="1110"/>
        <v>30202</v>
      </c>
      <c r="BL3516" s="50" t="e">
        <f t="shared" ca="1" si="1104"/>
        <v>#NAME?</v>
      </c>
      <c r="BM3516" s="50" t="e">
        <f t="shared" ca="1" si="1105"/>
        <v>#NAME?</v>
      </c>
      <c r="BN3516" s="50" t="e">
        <f t="shared" ca="1" si="1106"/>
        <v>#NAME?</v>
      </c>
    </row>
    <row r="3517" spans="1:66" x14ac:dyDescent="0.35">
      <c r="A3517" s="48">
        <v>30203</v>
      </c>
      <c r="B3517" s="17">
        <v>1982</v>
      </c>
      <c r="C3517" s="17">
        <v>9</v>
      </c>
      <c r="D3517" s="17">
        <v>252</v>
      </c>
      <c r="E3517" s="17">
        <v>9</v>
      </c>
      <c r="F3517" s="17">
        <v>5</v>
      </c>
      <c r="G3517" s="50">
        <v>11</v>
      </c>
      <c r="H3517" s="32">
        <v>3.8173890617604669</v>
      </c>
      <c r="I3517" s="50">
        <v>5</v>
      </c>
      <c r="J3517" s="13">
        <v>0</v>
      </c>
      <c r="K3517" s="13">
        <f t="shared" si="1092"/>
        <v>0</v>
      </c>
      <c r="L3517" s="13">
        <f t="shared" si="1093"/>
        <v>0</v>
      </c>
      <c r="M3517" s="13" t="e">
        <f ca="1">CalcTable[[#This Row],[IWC]]-AE3516</f>
        <v>#NAME?</v>
      </c>
      <c r="N3517" s="13" t="e">
        <f ca="1">IF(CalcTable[[#This Row],[Day of Year]]&lt;123,FCAP,AE3516)</f>
        <v>#NAME?</v>
      </c>
      <c r="O3517" s="17" t="e">
        <f ca="1">IF(IRR_DRIP,5,COUNTIF('IDET Wind Values'!C3501:G3501,"&lt;="&amp;IRR_MAXWIND))</f>
        <v>#NAME?</v>
      </c>
      <c r="P3517" s="13" t="e">
        <f ca="1">CalcTable[[#This Row],[ET_o]]*KL</f>
        <v>#NAME?</v>
      </c>
      <c r="Q3517" s="13" t="e">
        <f ca="1">IF(WILTPT&lt;=0,1,MAX(0,MIN(1,(CalcTable[[#This Row],[IWC]]-WILTPT)/(MAD-WILTPT))))</f>
        <v>#NAME?</v>
      </c>
      <c r="R3517" s="13" t="e">
        <f ca="1">CalcTable[[#This Row],[ETMult]]*CalcTable[[#This Row],[ETb]]</f>
        <v>#NAME?</v>
      </c>
      <c r="S3517" s="13" t="b">
        <f>INDEX(IRR_LIST,CalcTable[[#This Row],[Day of Week]]+1)</f>
        <v>1</v>
      </c>
      <c r="T3517" s="13">
        <f t="shared" ca="1" si="1094"/>
        <v>0</v>
      </c>
      <c r="U3517" s="13" t="b">
        <f ca="1">IF(CalcTable[[#This Row],[IrrPrecip]]&gt;=IC_MM,FALSE,TRUE)</f>
        <v>1</v>
      </c>
      <c r="V3517" s="13" t="b">
        <f t="shared" si="1095"/>
        <v>1</v>
      </c>
      <c r="W3517" s="13" t="e">
        <f ca="1">IF(AND(IRR_DRIP=FALSE,CalcTable[[#This Row],[IrrHours]]&lt;=0),FALSE,TRUE)</f>
        <v>#NAME?</v>
      </c>
      <c r="X3517" s="13" t="e">
        <f ca="1">AND(CalcTable[[#This Row],[IrrDay]],CalcTable[[#This Row],[IrrRain]],CalcTable[[#This Row],[IrrWarm]],CalcTable[[#This Row],[IrrWindy]])</f>
        <v>#NAME?</v>
      </c>
      <c r="Y3517" s="13" t="e">
        <f t="shared" ca="1" si="1096"/>
        <v>#NAME?</v>
      </c>
      <c r="Z3517" s="13" t="e">
        <f ca="1">CalcTable[[#This Row],[IrrHours]]/5</f>
        <v>#NAME?</v>
      </c>
      <c r="AA3517" s="13" t="e">
        <f ca="1">IF(CalcTable[[#This Row],[IrrFlag]]=FALSE,0,MAX(0,CalcTable[[#This Row],[VolRednWind]]*(FCAP*IRR_TARGET-CalcTable[[#This Row],[IWC]])))</f>
        <v>#NAME?</v>
      </c>
      <c r="AB3517" s="13" t="e">
        <f ca="1">CalcTable[[#This Row],[IWC]]+CalcTable[[#This Row],[Eff Precip]]+CalcTable[[#This Row],[IrrAmt]]-CalcTable[[#This Row],[AET]]</f>
        <v>#NAME?</v>
      </c>
      <c r="AC3517" s="13" t="e">
        <f ca="1">IF(CalcTable[[#This Row],[PWC]]&gt;FCAP,MIN(24*PERC,MIN(SAT,CalcTable[[#This Row],[PWC]])-FCAP),0)</f>
        <v>#NAME?</v>
      </c>
      <c r="AD3517" s="13" t="e">
        <f ca="1">IF(CalcTable[[#This Row],[PWC]]&gt;SAT,CalcTable[[#This Row],[PWC]]-SAT,0)</f>
        <v>#NAME?</v>
      </c>
      <c r="AE3517" s="13" t="e">
        <f ca="1">CalcTable[[#This Row],[PWC]]-CalcTable[[#This Row],[PercAmt]]-CalcTable[[#This Row],[Runoff]]</f>
        <v>#NAME?</v>
      </c>
      <c r="AF3517" s="13" t="e">
        <f ca="1">CalcTable[[#This Row],[IrrAmt]]/1000*CUR_IRR_AREA*10000/IRR_EFF</f>
        <v>#NAME?</v>
      </c>
      <c r="AG3517" s="147"/>
      <c r="AH3517" s="13"/>
      <c r="AI3517" s="50">
        <v>0</v>
      </c>
      <c r="AJ3517" s="50">
        <v>0</v>
      </c>
      <c r="AK3517" s="50">
        <v>0</v>
      </c>
      <c r="AL3517" s="50">
        <v>0</v>
      </c>
      <c r="AM3517" s="50"/>
      <c r="AN3517" s="50"/>
      <c r="AO3517" s="50"/>
      <c r="AP3517" s="50"/>
      <c r="AQ3517" s="50"/>
      <c r="AR3517" s="50"/>
      <c r="AS3517" s="50"/>
      <c r="AT3517" s="50"/>
      <c r="AU3517" s="50"/>
      <c r="AV3517" s="50"/>
      <c r="AW3517" s="50"/>
      <c r="AX3517" s="50">
        <f t="shared" si="1107"/>
        <v>0</v>
      </c>
      <c r="AY3517" s="50"/>
      <c r="AZ3517" s="50">
        <f t="shared" si="1097"/>
        <v>0</v>
      </c>
      <c r="BA3517" s="50">
        <f t="shared" si="1098"/>
        <v>0</v>
      </c>
      <c r="BB3517" s="50">
        <f t="shared" si="1099"/>
        <v>0</v>
      </c>
      <c r="BC3517" s="17">
        <f t="shared" si="1100"/>
        <v>19829</v>
      </c>
      <c r="BD3517" s="50">
        <f t="shared" si="1101"/>
        <v>0</v>
      </c>
      <c r="BE3517" s="50">
        <f t="shared" si="1102"/>
        <v>0</v>
      </c>
      <c r="BF3517" s="50">
        <f t="shared" si="1108"/>
        <v>0</v>
      </c>
      <c r="BG3517" s="50"/>
      <c r="BH3517" s="17">
        <f t="shared" si="1103"/>
        <v>0</v>
      </c>
      <c r="BI3517" s="17">
        <f t="shared" si="1111"/>
        <v>3517</v>
      </c>
      <c r="BJ3517" s="17">
        <f t="shared" si="1109"/>
        <v>3517</v>
      </c>
      <c r="BK3517" s="150">
        <f t="shared" si="1110"/>
        <v>30203</v>
      </c>
      <c r="BL3517" s="50" t="e">
        <f t="shared" ca="1" si="1104"/>
        <v>#NAME?</v>
      </c>
      <c r="BM3517" s="50" t="e">
        <f t="shared" ca="1" si="1105"/>
        <v>#NAME?</v>
      </c>
      <c r="BN3517" s="50" t="e">
        <f t="shared" ca="1" si="1106"/>
        <v>#NAME?</v>
      </c>
    </row>
    <row r="3518" spans="1:66" x14ac:dyDescent="0.35">
      <c r="A3518" s="48">
        <v>30204</v>
      </c>
      <c r="B3518" s="17">
        <v>1982</v>
      </c>
      <c r="C3518" s="17">
        <v>9</v>
      </c>
      <c r="D3518" s="17">
        <v>253</v>
      </c>
      <c r="E3518" s="17">
        <v>10</v>
      </c>
      <c r="F3518" s="17">
        <v>6</v>
      </c>
      <c r="G3518" s="50">
        <v>5.0999999999999996</v>
      </c>
      <c r="H3518" s="32">
        <v>2.2649717595152179</v>
      </c>
      <c r="I3518" s="50">
        <v>21.5</v>
      </c>
      <c r="J3518" s="13">
        <v>10</v>
      </c>
      <c r="K3518" s="13">
        <f t="shared" si="1092"/>
        <v>10</v>
      </c>
      <c r="L3518" s="13">
        <f t="shared" si="1093"/>
        <v>3.75</v>
      </c>
      <c r="M3518" s="13" t="e">
        <f ca="1">CalcTable[[#This Row],[IWC]]-AE3517</f>
        <v>#NAME?</v>
      </c>
      <c r="N3518" s="13" t="e">
        <f ca="1">IF(CalcTable[[#This Row],[Day of Year]]&lt;123,FCAP,AE3517)</f>
        <v>#NAME?</v>
      </c>
      <c r="O3518" s="17" t="e">
        <f ca="1">IF(IRR_DRIP,5,COUNTIF('IDET Wind Values'!C3502:G3502,"&lt;="&amp;IRR_MAXWIND))</f>
        <v>#NAME?</v>
      </c>
      <c r="P3518" s="13" t="e">
        <f ca="1">CalcTable[[#This Row],[ET_o]]*KL</f>
        <v>#NAME?</v>
      </c>
      <c r="Q3518" s="13" t="e">
        <f ca="1">IF(WILTPT&lt;=0,1,MAX(0,MIN(1,(CalcTable[[#This Row],[IWC]]-WILTPT)/(MAD-WILTPT))))</f>
        <v>#NAME?</v>
      </c>
      <c r="R3518" s="13" t="e">
        <f ca="1">CalcTable[[#This Row],[ETMult]]*CalcTable[[#This Row],[ETb]]</f>
        <v>#NAME?</v>
      </c>
      <c r="S3518" s="13" t="b">
        <f>INDEX(IRR_LIST,CalcTable[[#This Row],[Day of Week]]+1)</f>
        <v>0</v>
      </c>
      <c r="T3518" s="13">
        <f t="shared" ca="1" si="1094"/>
        <v>0</v>
      </c>
      <c r="U3518" s="13" t="b">
        <f ca="1">IF(CalcTable[[#This Row],[IrrPrecip]]&gt;=IC_MM,FALSE,TRUE)</f>
        <v>1</v>
      </c>
      <c r="V3518" s="13" t="b">
        <f t="shared" si="1095"/>
        <v>0</v>
      </c>
      <c r="W3518" s="13" t="e">
        <f ca="1">IF(AND(IRR_DRIP=FALSE,CalcTable[[#This Row],[IrrHours]]&lt;=0),FALSE,TRUE)</f>
        <v>#NAME?</v>
      </c>
      <c r="X3518" s="13" t="e">
        <f ca="1">AND(CalcTable[[#This Row],[IrrDay]],CalcTable[[#This Row],[IrrRain]],CalcTable[[#This Row],[IrrWarm]],CalcTable[[#This Row],[IrrWindy]])</f>
        <v>#NAME?</v>
      </c>
      <c r="Y3518" s="13" t="e">
        <f t="shared" ca="1" si="1096"/>
        <v>#NAME?</v>
      </c>
      <c r="Z3518" s="13" t="e">
        <f ca="1">CalcTable[[#This Row],[IrrHours]]/5</f>
        <v>#NAME?</v>
      </c>
      <c r="AA3518" s="13" t="e">
        <f ca="1">IF(CalcTable[[#This Row],[IrrFlag]]=FALSE,0,MAX(0,CalcTable[[#This Row],[VolRednWind]]*(FCAP*IRR_TARGET-CalcTable[[#This Row],[IWC]])))</f>
        <v>#NAME?</v>
      </c>
      <c r="AB3518" s="13" t="e">
        <f ca="1">CalcTable[[#This Row],[IWC]]+CalcTable[[#This Row],[Eff Precip]]+CalcTable[[#This Row],[IrrAmt]]-CalcTable[[#This Row],[AET]]</f>
        <v>#NAME?</v>
      </c>
      <c r="AC3518" s="13" t="e">
        <f ca="1">IF(CalcTable[[#This Row],[PWC]]&gt;FCAP,MIN(24*PERC,MIN(SAT,CalcTable[[#This Row],[PWC]])-FCAP),0)</f>
        <v>#NAME?</v>
      </c>
      <c r="AD3518" s="13" t="e">
        <f ca="1">IF(CalcTable[[#This Row],[PWC]]&gt;SAT,CalcTable[[#This Row],[PWC]]-SAT,0)</f>
        <v>#NAME?</v>
      </c>
      <c r="AE3518" s="13" t="e">
        <f ca="1">CalcTable[[#This Row],[PWC]]-CalcTable[[#This Row],[PercAmt]]-CalcTable[[#This Row],[Runoff]]</f>
        <v>#NAME?</v>
      </c>
      <c r="AF3518" s="13" t="e">
        <f ca="1">CalcTable[[#This Row],[IrrAmt]]/1000*CUR_IRR_AREA*10000/IRR_EFF</f>
        <v>#NAME?</v>
      </c>
      <c r="AG3518" s="147"/>
      <c r="AH3518" s="13"/>
      <c r="AI3518" s="50">
        <v>0</v>
      </c>
      <c r="AJ3518" s="50">
        <v>0</v>
      </c>
      <c r="AK3518" s="50">
        <v>0</v>
      </c>
      <c r="AL3518" s="50">
        <v>0</v>
      </c>
      <c r="AM3518" s="50"/>
      <c r="AN3518" s="50"/>
      <c r="AO3518" s="50"/>
      <c r="AP3518" s="50"/>
      <c r="AQ3518" s="50"/>
      <c r="AR3518" s="50"/>
      <c r="AS3518" s="50"/>
      <c r="AT3518" s="50"/>
      <c r="AU3518" s="50"/>
      <c r="AV3518" s="50"/>
      <c r="AW3518" s="50"/>
      <c r="AX3518" s="50">
        <f t="shared" si="1107"/>
        <v>0</v>
      </c>
      <c r="AY3518" s="50"/>
      <c r="AZ3518" s="50">
        <f t="shared" si="1097"/>
        <v>0</v>
      </c>
      <c r="BA3518" s="50">
        <f t="shared" si="1098"/>
        <v>0</v>
      </c>
      <c r="BB3518" s="50">
        <f t="shared" si="1099"/>
        <v>0</v>
      </c>
      <c r="BC3518" s="17">
        <f t="shared" si="1100"/>
        <v>19829</v>
      </c>
      <c r="BD3518" s="50">
        <f t="shared" si="1101"/>
        <v>0</v>
      </c>
      <c r="BE3518" s="50">
        <f t="shared" si="1102"/>
        <v>0</v>
      </c>
      <c r="BF3518" s="50">
        <f t="shared" si="1108"/>
        <v>0</v>
      </c>
      <c r="BG3518" s="50"/>
      <c r="BH3518" s="17">
        <f t="shared" si="1103"/>
        <v>0</v>
      </c>
      <c r="BI3518" s="17">
        <f t="shared" si="1111"/>
        <v>3518</v>
      </c>
      <c r="BJ3518" s="17">
        <f t="shared" si="1109"/>
        <v>3518</v>
      </c>
      <c r="BK3518" s="150">
        <f t="shared" si="1110"/>
        <v>30204</v>
      </c>
      <c r="BL3518" s="50" t="e">
        <f t="shared" ca="1" si="1104"/>
        <v>#NAME?</v>
      </c>
      <c r="BM3518" s="50" t="e">
        <f t="shared" ca="1" si="1105"/>
        <v>#NAME?</v>
      </c>
      <c r="BN3518" s="50" t="e">
        <f t="shared" ca="1" si="1106"/>
        <v>#NAME?</v>
      </c>
    </row>
    <row r="3519" spans="1:66" x14ac:dyDescent="0.35">
      <c r="A3519" s="48">
        <v>30205</v>
      </c>
      <c r="B3519" s="17">
        <v>1982</v>
      </c>
      <c r="C3519" s="17">
        <v>9</v>
      </c>
      <c r="D3519" s="17">
        <v>254</v>
      </c>
      <c r="E3519" s="17">
        <v>11</v>
      </c>
      <c r="F3519" s="17">
        <v>7</v>
      </c>
      <c r="G3519" s="50">
        <v>2.4</v>
      </c>
      <c r="H3519" s="32">
        <v>3.5383794045054211</v>
      </c>
      <c r="I3519" s="50">
        <v>8.6666666666666661</v>
      </c>
      <c r="J3519" s="13">
        <v>0</v>
      </c>
      <c r="K3519" s="13">
        <f t="shared" si="1092"/>
        <v>0</v>
      </c>
      <c r="L3519" s="13">
        <f t="shared" si="1093"/>
        <v>0</v>
      </c>
      <c r="M3519" s="13" t="e">
        <f ca="1">CalcTable[[#This Row],[IWC]]-AE3518</f>
        <v>#NAME?</v>
      </c>
      <c r="N3519" s="13" t="e">
        <f ca="1">IF(CalcTable[[#This Row],[Day of Year]]&lt;123,FCAP,AE3518)</f>
        <v>#NAME?</v>
      </c>
      <c r="O3519" s="17" t="e">
        <f ca="1">IF(IRR_DRIP,5,COUNTIF('IDET Wind Values'!C3503:G3503,"&lt;="&amp;IRR_MAXWIND))</f>
        <v>#NAME?</v>
      </c>
      <c r="P3519" s="13" t="e">
        <f ca="1">CalcTable[[#This Row],[ET_o]]*KL</f>
        <v>#NAME?</v>
      </c>
      <c r="Q3519" s="13" t="e">
        <f ca="1">IF(WILTPT&lt;=0,1,MAX(0,MIN(1,(CalcTable[[#This Row],[IWC]]-WILTPT)/(MAD-WILTPT))))</f>
        <v>#NAME?</v>
      </c>
      <c r="R3519" s="13" t="e">
        <f ca="1">CalcTable[[#This Row],[ETMult]]*CalcTable[[#This Row],[ETb]]</f>
        <v>#NAME?</v>
      </c>
      <c r="S3519" s="13" t="b">
        <f>INDEX(IRR_LIST,CalcTable[[#This Row],[Day of Week]]+1)</f>
        <v>0</v>
      </c>
      <c r="T3519" s="13">
        <f t="shared" ca="1" si="1094"/>
        <v>10</v>
      </c>
      <c r="U3519" s="13" t="b">
        <f ca="1">IF(CalcTable[[#This Row],[IrrPrecip]]&gt;=IC_MM,FALSE,TRUE)</f>
        <v>0</v>
      </c>
      <c r="V3519" s="13" t="b">
        <f t="shared" si="1095"/>
        <v>1</v>
      </c>
      <c r="W3519" s="13" t="e">
        <f ca="1">IF(AND(IRR_DRIP=FALSE,CalcTable[[#This Row],[IrrHours]]&lt;=0),FALSE,TRUE)</f>
        <v>#NAME?</v>
      </c>
      <c r="X3519" s="13" t="e">
        <f ca="1">AND(CalcTable[[#This Row],[IrrDay]],CalcTable[[#This Row],[IrrRain]],CalcTable[[#This Row],[IrrWarm]],CalcTable[[#This Row],[IrrWindy]])</f>
        <v>#NAME?</v>
      </c>
      <c r="Y3519" s="13" t="e">
        <f t="shared" ca="1" si="1096"/>
        <v>#NAME?</v>
      </c>
      <c r="Z3519" s="13" t="e">
        <f ca="1">CalcTable[[#This Row],[IrrHours]]/5</f>
        <v>#NAME?</v>
      </c>
      <c r="AA3519" s="13" t="e">
        <f ca="1">IF(CalcTable[[#This Row],[IrrFlag]]=FALSE,0,MAX(0,CalcTable[[#This Row],[VolRednWind]]*(FCAP*IRR_TARGET-CalcTable[[#This Row],[IWC]])))</f>
        <v>#NAME?</v>
      </c>
      <c r="AB3519" s="13" t="e">
        <f ca="1">CalcTable[[#This Row],[IWC]]+CalcTable[[#This Row],[Eff Precip]]+CalcTable[[#This Row],[IrrAmt]]-CalcTable[[#This Row],[AET]]</f>
        <v>#NAME?</v>
      </c>
      <c r="AC3519" s="13" t="e">
        <f ca="1">IF(CalcTable[[#This Row],[PWC]]&gt;FCAP,MIN(24*PERC,MIN(SAT,CalcTable[[#This Row],[PWC]])-FCAP),0)</f>
        <v>#NAME?</v>
      </c>
      <c r="AD3519" s="13" t="e">
        <f ca="1">IF(CalcTable[[#This Row],[PWC]]&gt;SAT,CalcTable[[#This Row],[PWC]]-SAT,0)</f>
        <v>#NAME?</v>
      </c>
      <c r="AE3519" s="13" t="e">
        <f ca="1">CalcTable[[#This Row],[PWC]]-CalcTable[[#This Row],[PercAmt]]-CalcTable[[#This Row],[Runoff]]</f>
        <v>#NAME?</v>
      </c>
      <c r="AF3519" s="13" t="e">
        <f ca="1">CalcTable[[#This Row],[IrrAmt]]/1000*CUR_IRR_AREA*10000/IRR_EFF</f>
        <v>#NAME?</v>
      </c>
      <c r="AG3519" s="147"/>
      <c r="AH3519" s="13"/>
      <c r="AI3519" s="50">
        <v>0</v>
      </c>
      <c r="AJ3519" s="50">
        <v>0</v>
      </c>
      <c r="AK3519" s="50">
        <v>0</v>
      </c>
      <c r="AL3519" s="50">
        <v>0</v>
      </c>
      <c r="AM3519" s="50"/>
      <c r="AN3519" s="50"/>
      <c r="AO3519" s="50"/>
      <c r="AP3519" s="50"/>
      <c r="AQ3519" s="50"/>
      <c r="AR3519" s="50"/>
      <c r="AS3519" s="50"/>
      <c r="AT3519" s="50"/>
      <c r="AU3519" s="50"/>
      <c r="AV3519" s="50"/>
      <c r="AW3519" s="50"/>
      <c r="AX3519" s="50">
        <f t="shared" si="1107"/>
        <v>0</v>
      </c>
      <c r="AY3519" s="50"/>
      <c r="AZ3519" s="50">
        <f t="shared" si="1097"/>
        <v>0</v>
      </c>
      <c r="BA3519" s="50">
        <f t="shared" si="1098"/>
        <v>0</v>
      </c>
      <c r="BB3519" s="50">
        <f t="shared" si="1099"/>
        <v>0</v>
      </c>
      <c r="BC3519" s="17">
        <f t="shared" si="1100"/>
        <v>19829</v>
      </c>
      <c r="BD3519" s="50">
        <f t="shared" si="1101"/>
        <v>0</v>
      </c>
      <c r="BE3519" s="50">
        <f t="shared" si="1102"/>
        <v>0</v>
      </c>
      <c r="BF3519" s="50">
        <f t="shared" si="1108"/>
        <v>0</v>
      </c>
      <c r="BG3519" s="50"/>
      <c r="BH3519" s="17">
        <f t="shared" si="1103"/>
        <v>0</v>
      </c>
      <c r="BI3519" s="17">
        <f t="shared" si="1111"/>
        <v>3519</v>
      </c>
      <c r="BJ3519" s="17">
        <f t="shared" si="1109"/>
        <v>3519</v>
      </c>
      <c r="BK3519" s="150">
        <f t="shared" si="1110"/>
        <v>30205</v>
      </c>
      <c r="BL3519" s="50" t="e">
        <f t="shared" ca="1" si="1104"/>
        <v>#NAME?</v>
      </c>
      <c r="BM3519" s="50" t="e">
        <f t="shared" ca="1" si="1105"/>
        <v>#NAME?</v>
      </c>
      <c r="BN3519" s="50" t="e">
        <f t="shared" ca="1" si="1106"/>
        <v>#NAME?</v>
      </c>
    </row>
    <row r="3520" spans="1:66" x14ac:dyDescent="0.35">
      <c r="A3520" s="48">
        <v>30206</v>
      </c>
      <c r="B3520" s="17">
        <v>1982</v>
      </c>
      <c r="C3520" s="17">
        <v>9</v>
      </c>
      <c r="D3520" s="17">
        <v>255</v>
      </c>
      <c r="E3520" s="17">
        <v>12</v>
      </c>
      <c r="F3520" s="17">
        <v>1</v>
      </c>
      <c r="G3520" s="50">
        <v>4.0999999999999996</v>
      </c>
      <c r="H3520" s="32">
        <v>2.1695901211685409</v>
      </c>
      <c r="I3520" s="50">
        <v>23.833333333333332</v>
      </c>
      <c r="J3520" s="13">
        <v>0.8</v>
      </c>
      <c r="K3520" s="13">
        <f t="shared" si="1092"/>
        <v>0.8</v>
      </c>
      <c r="L3520" s="13">
        <f t="shared" si="1093"/>
        <v>0</v>
      </c>
      <c r="M3520" s="13" t="e">
        <f ca="1">CalcTable[[#This Row],[IWC]]-AE3519</f>
        <v>#NAME?</v>
      </c>
      <c r="N3520" s="13" t="e">
        <f ca="1">IF(CalcTable[[#This Row],[Day of Year]]&lt;123,FCAP,AE3519)</f>
        <v>#NAME?</v>
      </c>
      <c r="O3520" s="17" t="e">
        <f ca="1">IF(IRR_DRIP,5,COUNTIF('IDET Wind Values'!C3504:G3504,"&lt;="&amp;IRR_MAXWIND))</f>
        <v>#NAME?</v>
      </c>
      <c r="P3520" s="13" t="e">
        <f ca="1">CalcTable[[#This Row],[ET_o]]*KL</f>
        <v>#NAME?</v>
      </c>
      <c r="Q3520" s="13" t="e">
        <f ca="1">IF(WILTPT&lt;=0,1,MAX(0,MIN(1,(CalcTable[[#This Row],[IWC]]-WILTPT)/(MAD-WILTPT))))</f>
        <v>#NAME?</v>
      </c>
      <c r="R3520" s="13" t="e">
        <f ca="1">CalcTable[[#This Row],[ETMult]]*CalcTable[[#This Row],[ETb]]</f>
        <v>#NAME?</v>
      </c>
      <c r="S3520" s="13" t="b">
        <f>INDEX(IRR_LIST,CalcTable[[#This Row],[Day of Week]]+1)</f>
        <v>1</v>
      </c>
      <c r="T3520" s="13">
        <f t="shared" ca="1" si="1094"/>
        <v>10</v>
      </c>
      <c r="U3520" s="13" t="b">
        <f ca="1">IF(CalcTable[[#This Row],[IrrPrecip]]&gt;=IC_MM,FALSE,TRUE)</f>
        <v>0</v>
      </c>
      <c r="V3520" s="13" t="b">
        <f t="shared" si="1095"/>
        <v>0</v>
      </c>
      <c r="W3520" s="13" t="e">
        <f ca="1">IF(AND(IRR_DRIP=FALSE,CalcTable[[#This Row],[IrrHours]]&lt;=0),FALSE,TRUE)</f>
        <v>#NAME?</v>
      </c>
      <c r="X3520" s="13" t="e">
        <f ca="1">AND(CalcTable[[#This Row],[IrrDay]],CalcTable[[#This Row],[IrrRain]],CalcTable[[#This Row],[IrrWarm]],CalcTable[[#This Row],[IrrWindy]])</f>
        <v>#NAME?</v>
      </c>
      <c r="Y3520" s="13" t="e">
        <f t="shared" ca="1" si="1096"/>
        <v>#NAME?</v>
      </c>
      <c r="Z3520" s="13" t="e">
        <f ca="1">CalcTable[[#This Row],[IrrHours]]/5</f>
        <v>#NAME?</v>
      </c>
      <c r="AA3520" s="13" t="e">
        <f ca="1">IF(CalcTable[[#This Row],[IrrFlag]]=FALSE,0,MAX(0,CalcTable[[#This Row],[VolRednWind]]*(FCAP*IRR_TARGET-CalcTable[[#This Row],[IWC]])))</f>
        <v>#NAME?</v>
      </c>
      <c r="AB3520" s="13" t="e">
        <f ca="1">CalcTable[[#This Row],[IWC]]+CalcTable[[#This Row],[Eff Precip]]+CalcTable[[#This Row],[IrrAmt]]-CalcTable[[#This Row],[AET]]</f>
        <v>#NAME?</v>
      </c>
      <c r="AC3520" s="13" t="e">
        <f ca="1">IF(CalcTable[[#This Row],[PWC]]&gt;FCAP,MIN(24*PERC,MIN(SAT,CalcTable[[#This Row],[PWC]])-FCAP),0)</f>
        <v>#NAME?</v>
      </c>
      <c r="AD3520" s="13" t="e">
        <f ca="1">IF(CalcTable[[#This Row],[PWC]]&gt;SAT,CalcTable[[#This Row],[PWC]]-SAT,0)</f>
        <v>#NAME?</v>
      </c>
      <c r="AE3520" s="13" t="e">
        <f ca="1">CalcTable[[#This Row],[PWC]]-CalcTable[[#This Row],[PercAmt]]-CalcTable[[#This Row],[Runoff]]</f>
        <v>#NAME?</v>
      </c>
      <c r="AF3520" s="13" t="e">
        <f ca="1">CalcTable[[#This Row],[IrrAmt]]/1000*CUR_IRR_AREA*10000/IRR_EFF</f>
        <v>#NAME?</v>
      </c>
      <c r="AG3520" s="147"/>
      <c r="AH3520" s="13"/>
      <c r="AI3520" s="50">
        <v>0</v>
      </c>
      <c r="AJ3520" s="50">
        <v>0</v>
      </c>
      <c r="AK3520" s="50">
        <v>0</v>
      </c>
      <c r="AL3520" s="50">
        <v>0</v>
      </c>
      <c r="AM3520" s="50"/>
      <c r="AN3520" s="50"/>
      <c r="AO3520" s="50"/>
      <c r="AP3520" s="50"/>
      <c r="AQ3520" s="50"/>
      <c r="AR3520" s="50"/>
      <c r="AS3520" s="50"/>
      <c r="AT3520" s="50"/>
      <c r="AU3520" s="50"/>
      <c r="AV3520" s="50"/>
      <c r="AW3520" s="50"/>
      <c r="AX3520" s="50">
        <f t="shared" si="1107"/>
        <v>0</v>
      </c>
      <c r="AY3520" s="50"/>
      <c r="AZ3520" s="50">
        <f t="shared" si="1097"/>
        <v>0</v>
      </c>
      <c r="BA3520" s="50">
        <f t="shared" si="1098"/>
        <v>0</v>
      </c>
      <c r="BB3520" s="50">
        <f t="shared" si="1099"/>
        <v>0</v>
      </c>
      <c r="BC3520" s="17">
        <f t="shared" si="1100"/>
        <v>19829</v>
      </c>
      <c r="BD3520" s="50">
        <f t="shared" si="1101"/>
        <v>0</v>
      </c>
      <c r="BE3520" s="50">
        <f t="shared" si="1102"/>
        <v>0</v>
      </c>
      <c r="BF3520" s="50">
        <f t="shared" si="1108"/>
        <v>0</v>
      </c>
      <c r="BG3520" s="50"/>
      <c r="BH3520" s="17">
        <f t="shared" si="1103"/>
        <v>0</v>
      </c>
      <c r="BI3520" s="17">
        <f t="shared" si="1111"/>
        <v>3520</v>
      </c>
      <c r="BJ3520" s="17">
        <f t="shared" si="1109"/>
        <v>3520</v>
      </c>
      <c r="BK3520" s="150">
        <f t="shared" si="1110"/>
        <v>30206</v>
      </c>
      <c r="BL3520" s="50" t="e">
        <f t="shared" ca="1" si="1104"/>
        <v>#NAME?</v>
      </c>
      <c r="BM3520" s="50" t="e">
        <f t="shared" ca="1" si="1105"/>
        <v>#NAME?</v>
      </c>
      <c r="BN3520" s="50" t="e">
        <f t="shared" ca="1" si="1106"/>
        <v>#NAME?</v>
      </c>
    </row>
    <row r="3521" spans="1:66" x14ac:dyDescent="0.35">
      <c r="A3521" s="48">
        <v>30207</v>
      </c>
      <c r="B3521" s="17">
        <v>1982</v>
      </c>
      <c r="C3521" s="17">
        <v>9</v>
      </c>
      <c r="D3521" s="17">
        <v>256</v>
      </c>
      <c r="E3521" s="17">
        <v>13</v>
      </c>
      <c r="F3521" s="17">
        <v>2</v>
      </c>
      <c r="G3521" s="50">
        <v>-1.4</v>
      </c>
      <c r="H3521" s="32">
        <v>1.4573049811568075</v>
      </c>
      <c r="I3521" s="50">
        <v>6.166666666666667</v>
      </c>
      <c r="J3521" s="13">
        <v>0</v>
      </c>
      <c r="K3521" s="13">
        <f t="shared" si="1092"/>
        <v>0</v>
      </c>
      <c r="L3521" s="13">
        <f t="shared" si="1093"/>
        <v>0</v>
      </c>
      <c r="M3521" s="13" t="e">
        <f ca="1">CalcTable[[#This Row],[IWC]]-AE3520</f>
        <v>#NAME?</v>
      </c>
      <c r="N3521" s="13" t="e">
        <f ca="1">IF(CalcTable[[#This Row],[Day of Year]]&lt;123,FCAP,AE3520)</f>
        <v>#NAME?</v>
      </c>
      <c r="O3521" s="17" t="e">
        <f ca="1">IF(IRR_DRIP,5,COUNTIF('IDET Wind Values'!C3505:G3505,"&lt;="&amp;IRR_MAXWIND))</f>
        <v>#NAME?</v>
      </c>
      <c r="P3521" s="13" t="e">
        <f ca="1">CalcTable[[#This Row],[ET_o]]*KL</f>
        <v>#NAME?</v>
      </c>
      <c r="Q3521" s="13" t="e">
        <f ca="1">IF(WILTPT&lt;=0,1,MAX(0,MIN(1,(CalcTable[[#This Row],[IWC]]-WILTPT)/(MAD-WILTPT))))</f>
        <v>#NAME?</v>
      </c>
      <c r="R3521" s="13" t="e">
        <f ca="1">CalcTable[[#This Row],[ETMult]]*CalcTable[[#This Row],[ETb]]</f>
        <v>#NAME?</v>
      </c>
      <c r="S3521" s="13" t="b">
        <f>INDEX(IRR_LIST,CalcTable[[#This Row],[Day of Week]]+1)</f>
        <v>0</v>
      </c>
      <c r="T3521" s="13">
        <f t="shared" ca="1" si="1094"/>
        <v>0.8</v>
      </c>
      <c r="U3521" s="13" t="b">
        <f ca="1">IF(CalcTable[[#This Row],[IrrPrecip]]&gt;=IC_MM,FALSE,TRUE)</f>
        <v>1</v>
      </c>
      <c r="V3521" s="13" t="b">
        <f t="shared" si="1095"/>
        <v>0</v>
      </c>
      <c r="W3521" s="13" t="e">
        <f ca="1">IF(AND(IRR_DRIP=FALSE,CalcTable[[#This Row],[IrrHours]]&lt;=0),FALSE,TRUE)</f>
        <v>#NAME?</v>
      </c>
      <c r="X3521" s="13" t="e">
        <f ca="1">AND(CalcTable[[#This Row],[IrrDay]],CalcTable[[#This Row],[IrrRain]],CalcTable[[#This Row],[IrrWarm]],CalcTable[[#This Row],[IrrWindy]])</f>
        <v>#NAME?</v>
      </c>
      <c r="Y3521" s="13" t="e">
        <f t="shared" ca="1" si="1096"/>
        <v>#NAME?</v>
      </c>
      <c r="Z3521" s="13" t="e">
        <f ca="1">CalcTable[[#This Row],[IrrHours]]/5</f>
        <v>#NAME?</v>
      </c>
      <c r="AA3521" s="13" t="e">
        <f ca="1">IF(CalcTable[[#This Row],[IrrFlag]]=FALSE,0,MAX(0,CalcTable[[#This Row],[VolRednWind]]*(FCAP*IRR_TARGET-CalcTable[[#This Row],[IWC]])))</f>
        <v>#NAME?</v>
      </c>
      <c r="AB3521" s="13" t="e">
        <f ca="1">CalcTable[[#This Row],[IWC]]+CalcTable[[#This Row],[Eff Precip]]+CalcTable[[#This Row],[IrrAmt]]-CalcTable[[#This Row],[AET]]</f>
        <v>#NAME?</v>
      </c>
      <c r="AC3521" s="13" t="e">
        <f ca="1">IF(CalcTable[[#This Row],[PWC]]&gt;FCAP,MIN(24*PERC,MIN(SAT,CalcTable[[#This Row],[PWC]])-FCAP),0)</f>
        <v>#NAME?</v>
      </c>
      <c r="AD3521" s="13" t="e">
        <f ca="1">IF(CalcTable[[#This Row],[PWC]]&gt;SAT,CalcTable[[#This Row],[PWC]]-SAT,0)</f>
        <v>#NAME?</v>
      </c>
      <c r="AE3521" s="13" t="e">
        <f ca="1">CalcTable[[#This Row],[PWC]]-CalcTable[[#This Row],[PercAmt]]-CalcTable[[#This Row],[Runoff]]</f>
        <v>#NAME?</v>
      </c>
      <c r="AF3521" s="13" t="e">
        <f ca="1">CalcTable[[#This Row],[IrrAmt]]/1000*CUR_IRR_AREA*10000/IRR_EFF</f>
        <v>#NAME?</v>
      </c>
      <c r="AG3521" s="147"/>
      <c r="AH3521" s="13"/>
      <c r="AI3521" s="50">
        <v>0</v>
      </c>
      <c r="AJ3521" s="50">
        <v>0</v>
      </c>
      <c r="AK3521" s="50">
        <v>0</v>
      </c>
      <c r="AL3521" s="50">
        <v>0</v>
      </c>
      <c r="AM3521" s="50"/>
      <c r="AN3521" s="50"/>
      <c r="AO3521" s="50"/>
      <c r="AP3521" s="50"/>
      <c r="AQ3521" s="50"/>
      <c r="AR3521" s="50"/>
      <c r="AS3521" s="50"/>
      <c r="AT3521" s="50"/>
      <c r="AU3521" s="50"/>
      <c r="AV3521" s="50"/>
      <c r="AW3521" s="50"/>
      <c r="AX3521" s="50">
        <f t="shared" si="1107"/>
        <v>0</v>
      </c>
      <c r="AY3521" s="50"/>
      <c r="AZ3521" s="50">
        <f t="shared" si="1097"/>
        <v>0</v>
      </c>
      <c r="BA3521" s="50">
        <f t="shared" si="1098"/>
        <v>0</v>
      </c>
      <c r="BB3521" s="50">
        <f t="shared" si="1099"/>
        <v>0</v>
      </c>
      <c r="BC3521" s="17">
        <f t="shared" si="1100"/>
        <v>19829</v>
      </c>
      <c r="BD3521" s="50">
        <f t="shared" si="1101"/>
        <v>0</v>
      </c>
      <c r="BE3521" s="50">
        <f t="shared" si="1102"/>
        <v>0</v>
      </c>
      <c r="BF3521" s="50">
        <f t="shared" si="1108"/>
        <v>0</v>
      </c>
      <c r="BG3521" s="50"/>
      <c r="BH3521" s="17">
        <f t="shared" si="1103"/>
        <v>0</v>
      </c>
      <c r="BI3521" s="17">
        <f t="shared" si="1111"/>
        <v>3521</v>
      </c>
      <c r="BJ3521" s="17">
        <f t="shared" si="1109"/>
        <v>3521</v>
      </c>
      <c r="BK3521" s="150">
        <f t="shared" si="1110"/>
        <v>30207</v>
      </c>
      <c r="BL3521" s="50" t="e">
        <f t="shared" ca="1" si="1104"/>
        <v>#NAME?</v>
      </c>
      <c r="BM3521" s="50" t="e">
        <f t="shared" ca="1" si="1105"/>
        <v>#NAME?</v>
      </c>
      <c r="BN3521" s="50" t="e">
        <f t="shared" ca="1" si="1106"/>
        <v>#NAME?</v>
      </c>
    </row>
    <row r="3522" spans="1:66" x14ac:dyDescent="0.35">
      <c r="A3522" s="48">
        <v>30208</v>
      </c>
      <c r="B3522" s="17">
        <v>1982</v>
      </c>
      <c r="C3522" s="17">
        <v>9</v>
      </c>
      <c r="D3522" s="17">
        <v>257</v>
      </c>
      <c r="E3522" s="17">
        <v>14</v>
      </c>
      <c r="F3522" s="17">
        <v>3</v>
      </c>
      <c r="G3522" s="50">
        <v>-2.5</v>
      </c>
      <c r="H3522" s="32">
        <v>2.5972021416895306</v>
      </c>
      <c r="I3522" s="50">
        <v>0.66666666666666663</v>
      </c>
      <c r="J3522" s="13">
        <v>0</v>
      </c>
      <c r="K3522" s="13">
        <f t="shared" si="1092"/>
        <v>0</v>
      </c>
      <c r="L3522" s="13">
        <f t="shared" si="1093"/>
        <v>0</v>
      </c>
      <c r="M3522" s="13" t="e">
        <f ca="1">CalcTable[[#This Row],[IWC]]-AE3521</f>
        <v>#NAME?</v>
      </c>
      <c r="N3522" s="13" t="e">
        <f ca="1">IF(CalcTable[[#This Row],[Day of Year]]&lt;123,FCAP,AE3521)</f>
        <v>#NAME?</v>
      </c>
      <c r="O3522" s="17" t="e">
        <f ca="1">IF(IRR_DRIP,5,COUNTIF('IDET Wind Values'!C3506:G3506,"&lt;="&amp;IRR_MAXWIND))</f>
        <v>#NAME?</v>
      </c>
      <c r="P3522" s="13" t="e">
        <f ca="1">CalcTable[[#This Row],[ET_o]]*KL</f>
        <v>#NAME?</v>
      </c>
      <c r="Q3522" s="13" t="e">
        <f ca="1">IF(WILTPT&lt;=0,1,MAX(0,MIN(1,(CalcTable[[#This Row],[IWC]]-WILTPT)/(MAD-WILTPT))))</f>
        <v>#NAME?</v>
      </c>
      <c r="R3522" s="13" t="e">
        <f ca="1">CalcTable[[#This Row],[ETMult]]*CalcTable[[#This Row],[ETb]]</f>
        <v>#NAME?</v>
      </c>
      <c r="S3522" s="13" t="b">
        <f>INDEX(IRR_LIST,CalcTable[[#This Row],[Day of Week]]+1)</f>
        <v>1</v>
      </c>
      <c r="T3522" s="13">
        <f t="shared" ca="1" si="1094"/>
        <v>0.8</v>
      </c>
      <c r="U3522" s="13" t="b">
        <f ca="1">IF(CalcTable[[#This Row],[IrrPrecip]]&gt;=IC_MM,FALSE,TRUE)</f>
        <v>1</v>
      </c>
      <c r="V3522" s="13" t="b">
        <f t="shared" si="1095"/>
        <v>0</v>
      </c>
      <c r="W3522" s="13" t="e">
        <f ca="1">IF(AND(IRR_DRIP=FALSE,CalcTable[[#This Row],[IrrHours]]&lt;=0),FALSE,TRUE)</f>
        <v>#NAME?</v>
      </c>
      <c r="X3522" s="13" t="e">
        <f ca="1">AND(CalcTable[[#This Row],[IrrDay]],CalcTable[[#This Row],[IrrRain]],CalcTable[[#This Row],[IrrWarm]],CalcTable[[#This Row],[IrrWindy]])</f>
        <v>#NAME?</v>
      </c>
      <c r="Y3522" s="13" t="e">
        <f t="shared" ca="1" si="1096"/>
        <v>#NAME?</v>
      </c>
      <c r="Z3522" s="13" t="e">
        <f ca="1">CalcTable[[#This Row],[IrrHours]]/5</f>
        <v>#NAME?</v>
      </c>
      <c r="AA3522" s="13" t="e">
        <f ca="1">IF(CalcTable[[#This Row],[IrrFlag]]=FALSE,0,MAX(0,CalcTable[[#This Row],[VolRednWind]]*(FCAP*IRR_TARGET-CalcTable[[#This Row],[IWC]])))</f>
        <v>#NAME?</v>
      </c>
      <c r="AB3522" s="13" t="e">
        <f ca="1">CalcTable[[#This Row],[IWC]]+CalcTable[[#This Row],[Eff Precip]]+CalcTable[[#This Row],[IrrAmt]]-CalcTable[[#This Row],[AET]]</f>
        <v>#NAME?</v>
      </c>
      <c r="AC3522" s="13" t="e">
        <f ca="1">IF(CalcTable[[#This Row],[PWC]]&gt;FCAP,MIN(24*PERC,MIN(SAT,CalcTable[[#This Row],[PWC]])-FCAP),0)</f>
        <v>#NAME?</v>
      </c>
      <c r="AD3522" s="13" t="e">
        <f ca="1">IF(CalcTable[[#This Row],[PWC]]&gt;SAT,CalcTable[[#This Row],[PWC]]-SAT,0)</f>
        <v>#NAME?</v>
      </c>
      <c r="AE3522" s="13" t="e">
        <f ca="1">CalcTable[[#This Row],[PWC]]-CalcTable[[#This Row],[PercAmt]]-CalcTable[[#This Row],[Runoff]]</f>
        <v>#NAME?</v>
      </c>
      <c r="AF3522" s="13" t="e">
        <f ca="1">CalcTable[[#This Row],[IrrAmt]]/1000*CUR_IRR_AREA*10000/IRR_EFF</f>
        <v>#NAME?</v>
      </c>
      <c r="AG3522" s="147"/>
      <c r="AH3522" s="13"/>
      <c r="AI3522" s="50">
        <v>0</v>
      </c>
      <c r="AJ3522" s="50">
        <v>0</v>
      </c>
      <c r="AK3522" s="50">
        <v>0</v>
      </c>
      <c r="AL3522" s="50">
        <v>0</v>
      </c>
      <c r="AM3522" s="50"/>
      <c r="AN3522" s="50"/>
      <c r="AO3522" s="50"/>
      <c r="AP3522" s="50"/>
      <c r="AQ3522" s="50"/>
      <c r="AR3522" s="50"/>
      <c r="AS3522" s="50"/>
      <c r="AT3522" s="50"/>
      <c r="AU3522" s="50"/>
      <c r="AV3522" s="50"/>
      <c r="AW3522" s="50"/>
      <c r="AX3522" s="50">
        <f t="shared" si="1107"/>
        <v>0</v>
      </c>
      <c r="AY3522" s="50"/>
      <c r="AZ3522" s="50">
        <f t="shared" si="1097"/>
        <v>0</v>
      </c>
      <c r="BA3522" s="50">
        <f t="shared" si="1098"/>
        <v>0</v>
      </c>
      <c r="BB3522" s="50">
        <f t="shared" si="1099"/>
        <v>0</v>
      </c>
      <c r="BC3522" s="17">
        <f t="shared" si="1100"/>
        <v>19829</v>
      </c>
      <c r="BD3522" s="50">
        <f t="shared" si="1101"/>
        <v>0</v>
      </c>
      <c r="BE3522" s="50">
        <f t="shared" si="1102"/>
        <v>0</v>
      </c>
      <c r="BF3522" s="50">
        <f t="shared" si="1108"/>
        <v>0</v>
      </c>
      <c r="BG3522" s="50"/>
      <c r="BH3522" s="17">
        <f t="shared" si="1103"/>
        <v>0</v>
      </c>
      <c r="BI3522" s="17">
        <f t="shared" si="1111"/>
        <v>3522</v>
      </c>
      <c r="BJ3522" s="17">
        <f t="shared" si="1109"/>
        <v>3522</v>
      </c>
      <c r="BK3522" s="150">
        <f t="shared" si="1110"/>
        <v>30208</v>
      </c>
      <c r="BL3522" s="50" t="e">
        <f t="shared" ca="1" si="1104"/>
        <v>#NAME?</v>
      </c>
      <c r="BM3522" s="50" t="e">
        <f t="shared" ca="1" si="1105"/>
        <v>#NAME?</v>
      </c>
      <c r="BN3522" s="50" t="e">
        <f t="shared" ca="1" si="1106"/>
        <v>#NAME?</v>
      </c>
    </row>
    <row r="3523" spans="1:66" x14ac:dyDescent="0.35">
      <c r="A3523" s="48">
        <v>30209</v>
      </c>
      <c r="B3523" s="17">
        <v>1982</v>
      </c>
      <c r="C3523" s="17">
        <v>9</v>
      </c>
      <c r="D3523" s="17">
        <v>258</v>
      </c>
      <c r="E3523" s="17">
        <v>15</v>
      </c>
      <c r="F3523" s="17">
        <v>4</v>
      </c>
      <c r="G3523" s="50">
        <v>-0.3</v>
      </c>
      <c r="H3523" s="32">
        <v>2.8100658017418856</v>
      </c>
      <c r="I3523" s="50">
        <v>6.833333333333333</v>
      </c>
      <c r="J3523" s="13">
        <v>1.3</v>
      </c>
      <c r="K3523" s="13">
        <f t="shared" si="1092"/>
        <v>1.3</v>
      </c>
      <c r="L3523" s="13">
        <f t="shared" si="1093"/>
        <v>0</v>
      </c>
      <c r="M3523" s="13" t="e">
        <f ca="1">CalcTable[[#This Row],[IWC]]-AE3522</f>
        <v>#NAME?</v>
      </c>
      <c r="N3523" s="13" t="e">
        <f ca="1">IF(CalcTable[[#This Row],[Day of Year]]&lt;123,FCAP,AE3522)</f>
        <v>#NAME?</v>
      </c>
      <c r="O3523" s="17" t="e">
        <f ca="1">IF(IRR_DRIP,5,COUNTIF('IDET Wind Values'!C3507:G3507,"&lt;="&amp;IRR_MAXWIND))</f>
        <v>#NAME?</v>
      </c>
      <c r="P3523" s="13" t="e">
        <f ca="1">CalcTable[[#This Row],[ET_o]]*KL</f>
        <v>#NAME?</v>
      </c>
      <c r="Q3523" s="13" t="e">
        <f ca="1">IF(WILTPT&lt;=0,1,MAX(0,MIN(1,(CalcTable[[#This Row],[IWC]]-WILTPT)/(MAD-WILTPT))))</f>
        <v>#NAME?</v>
      </c>
      <c r="R3523" s="13" t="e">
        <f ca="1">CalcTable[[#This Row],[ETMult]]*CalcTable[[#This Row],[ETb]]</f>
        <v>#NAME?</v>
      </c>
      <c r="S3523" s="13" t="b">
        <f>INDEX(IRR_LIST,CalcTable[[#This Row],[Day of Week]]+1)</f>
        <v>0</v>
      </c>
      <c r="T3523" s="13">
        <f t="shared" ca="1" si="1094"/>
        <v>0</v>
      </c>
      <c r="U3523" s="13" t="b">
        <f ca="1">IF(CalcTable[[#This Row],[IrrPrecip]]&gt;=IC_MM,FALSE,TRUE)</f>
        <v>1</v>
      </c>
      <c r="V3523" s="13" t="b">
        <f t="shared" si="1095"/>
        <v>0</v>
      </c>
      <c r="W3523" s="13" t="e">
        <f ca="1">IF(AND(IRR_DRIP=FALSE,CalcTable[[#This Row],[IrrHours]]&lt;=0),FALSE,TRUE)</f>
        <v>#NAME?</v>
      </c>
      <c r="X3523" s="13" t="e">
        <f ca="1">AND(CalcTable[[#This Row],[IrrDay]],CalcTable[[#This Row],[IrrRain]],CalcTable[[#This Row],[IrrWarm]],CalcTable[[#This Row],[IrrWindy]])</f>
        <v>#NAME?</v>
      </c>
      <c r="Y3523" s="13" t="e">
        <f t="shared" ca="1" si="1096"/>
        <v>#NAME?</v>
      </c>
      <c r="Z3523" s="13" t="e">
        <f ca="1">CalcTable[[#This Row],[IrrHours]]/5</f>
        <v>#NAME?</v>
      </c>
      <c r="AA3523" s="13" t="e">
        <f ca="1">IF(CalcTable[[#This Row],[IrrFlag]]=FALSE,0,MAX(0,CalcTable[[#This Row],[VolRednWind]]*(FCAP*IRR_TARGET-CalcTable[[#This Row],[IWC]])))</f>
        <v>#NAME?</v>
      </c>
      <c r="AB3523" s="13" t="e">
        <f ca="1">CalcTable[[#This Row],[IWC]]+CalcTable[[#This Row],[Eff Precip]]+CalcTable[[#This Row],[IrrAmt]]-CalcTable[[#This Row],[AET]]</f>
        <v>#NAME?</v>
      </c>
      <c r="AC3523" s="13" t="e">
        <f ca="1">IF(CalcTable[[#This Row],[PWC]]&gt;FCAP,MIN(24*PERC,MIN(SAT,CalcTable[[#This Row],[PWC]])-FCAP),0)</f>
        <v>#NAME?</v>
      </c>
      <c r="AD3523" s="13" t="e">
        <f ca="1">IF(CalcTable[[#This Row],[PWC]]&gt;SAT,CalcTable[[#This Row],[PWC]]-SAT,0)</f>
        <v>#NAME?</v>
      </c>
      <c r="AE3523" s="13" t="e">
        <f ca="1">CalcTable[[#This Row],[PWC]]-CalcTable[[#This Row],[PercAmt]]-CalcTable[[#This Row],[Runoff]]</f>
        <v>#NAME?</v>
      </c>
      <c r="AF3523" s="13" t="e">
        <f ca="1">CalcTable[[#This Row],[IrrAmt]]/1000*CUR_IRR_AREA*10000/IRR_EFF</f>
        <v>#NAME?</v>
      </c>
      <c r="AG3523" s="147"/>
      <c r="AH3523" s="13"/>
      <c r="AI3523" s="50">
        <v>0</v>
      </c>
      <c r="AJ3523" s="50">
        <v>0</v>
      </c>
      <c r="AK3523" s="50">
        <v>0</v>
      </c>
      <c r="AL3523" s="50">
        <v>0</v>
      </c>
      <c r="AM3523" s="50"/>
      <c r="AN3523" s="50"/>
      <c r="AO3523" s="50"/>
      <c r="AP3523" s="50"/>
      <c r="AQ3523" s="50"/>
      <c r="AR3523" s="50"/>
      <c r="AS3523" s="50"/>
      <c r="AT3523" s="50"/>
      <c r="AU3523" s="50"/>
      <c r="AV3523" s="50"/>
      <c r="AW3523" s="50"/>
      <c r="AX3523" s="50">
        <f t="shared" si="1107"/>
        <v>0</v>
      </c>
      <c r="AY3523" s="50"/>
      <c r="AZ3523" s="50">
        <f t="shared" si="1097"/>
        <v>0</v>
      </c>
      <c r="BA3523" s="50">
        <f t="shared" si="1098"/>
        <v>0</v>
      </c>
      <c r="BB3523" s="50">
        <f t="shared" si="1099"/>
        <v>0</v>
      </c>
      <c r="BC3523" s="17">
        <f t="shared" si="1100"/>
        <v>19829</v>
      </c>
      <c r="BD3523" s="50">
        <f t="shared" si="1101"/>
        <v>0</v>
      </c>
      <c r="BE3523" s="50">
        <f t="shared" si="1102"/>
        <v>0</v>
      </c>
      <c r="BF3523" s="50">
        <f t="shared" si="1108"/>
        <v>0</v>
      </c>
      <c r="BG3523" s="50"/>
      <c r="BH3523" s="17">
        <f t="shared" si="1103"/>
        <v>0</v>
      </c>
      <c r="BI3523" s="17">
        <f t="shared" si="1111"/>
        <v>3523</v>
      </c>
      <c r="BJ3523" s="17">
        <f t="shared" si="1109"/>
        <v>3523</v>
      </c>
      <c r="BK3523" s="150">
        <f t="shared" si="1110"/>
        <v>30209</v>
      </c>
      <c r="BL3523" s="50" t="e">
        <f t="shared" ca="1" si="1104"/>
        <v>#NAME?</v>
      </c>
      <c r="BM3523" s="50" t="e">
        <f t="shared" ca="1" si="1105"/>
        <v>#NAME?</v>
      </c>
      <c r="BN3523" s="50" t="e">
        <f t="shared" ca="1" si="1106"/>
        <v>#NAME?</v>
      </c>
    </row>
    <row r="3524" spans="1:66" x14ac:dyDescent="0.35">
      <c r="A3524" s="48">
        <v>30210</v>
      </c>
      <c r="B3524" s="17">
        <v>1982</v>
      </c>
      <c r="C3524" s="17">
        <v>9</v>
      </c>
      <c r="D3524" s="17">
        <v>259</v>
      </c>
      <c r="E3524" s="17">
        <v>16</v>
      </c>
      <c r="F3524" s="17">
        <v>5</v>
      </c>
      <c r="G3524" s="50">
        <v>2.5</v>
      </c>
      <c r="H3524" s="32">
        <v>2.1321119569876981</v>
      </c>
      <c r="I3524" s="50">
        <v>7.5</v>
      </c>
      <c r="J3524" s="13">
        <v>0.2</v>
      </c>
      <c r="K3524" s="13">
        <f t="shared" si="1092"/>
        <v>0.2</v>
      </c>
      <c r="L3524" s="13">
        <f t="shared" si="1093"/>
        <v>0</v>
      </c>
      <c r="M3524" s="13" t="e">
        <f ca="1">CalcTable[[#This Row],[IWC]]-AE3523</f>
        <v>#NAME?</v>
      </c>
      <c r="N3524" s="13" t="e">
        <f ca="1">IF(CalcTable[[#This Row],[Day of Year]]&lt;123,FCAP,AE3523)</f>
        <v>#NAME?</v>
      </c>
      <c r="O3524" s="17" t="e">
        <f ca="1">IF(IRR_DRIP,5,COUNTIF('IDET Wind Values'!C3508:G3508,"&lt;="&amp;IRR_MAXWIND))</f>
        <v>#NAME?</v>
      </c>
      <c r="P3524" s="13" t="e">
        <f ca="1">CalcTable[[#This Row],[ET_o]]*KL</f>
        <v>#NAME?</v>
      </c>
      <c r="Q3524" s="13" t="e">
        <f ca="1">IF(WILTPT&lt;=0,1,MAX(0,MIN(1,(CalcTable[[#This Row],[IWC]]-WILTPT)/(MAD-WILTPT))))</f>
        <v>#NAME?</v>
      </c>
      <c r="R3524" s="13" t="e">
        <f ca="1">CalcTable[[#This Row],[ETMult]]*CalcTable[[#This Row],[ETb]]</f>
        <v>#NAME?</v>
      </c>
      <c r="S3524" s="13" t="b">
        <f>INDEX(IRR_LIST,CalcTable[[#This Row],[Day of Week]]+1)</f>
        <v>1</v>
      </c>
      <c r="T3524" s="13">
        <f t="shared" ca="1" si="1094"/>
        <v>1.3</v>
      </c>
      <c r="U3524" s="13" t="b">
        <f ca="1">IF(CalcTable[[#This Row],[IrrPrecip]]&gt;=IC_MM,FALSE,TRUE)</f>
        <v>1</v>
      </c>
      <c r="V3524" s="13" t="b">
        <f t="shared" si="1095"/>
        <v>1</v>
      </c>
      <c r="W3524" s="13" t="e">
        <f ca="1">IF(AND(IRR_DRIP=FALSE,CalcTable[[#This Row],[IrrHours]]&lt;=0),FALSE,TRUE)</f>
        <v>#NAME?</v>
      </c>
      <c r="X3524" s="13" t="e">
        <f ca="1">AND(CalcTable[[#This Row],[IrrDay]],CalcTable[[#This Row],[IrrRain]],CalcTable[[#This Row],[IrrWarm]],CalcTable[[#This Row],[IrrWindy]])</f>
        <v>#NAME?</v>
      </c>
      <c r="Y3524" s="13" t="e">
        <f t="shared" ca="1" si="1096"/>
        <v>#NAME?</v>
      </c>
      <c r="Z3524" s="13" t="e">
        <f ca="1">CalcTable[[#This Row],[IrrHours]]/5</f>
        <v>#NAME?</v>
      </c>
      <c r="AA3524" s="13" t="e">
        <f ca="1">IF(CalcTable[[#This Row],[IrrFlag]]=FALSE,0,MAX(0,CalcTable[[#This Row],[VolRednWind]]*(FCAP*IRR_TARGET-CalcTable[[#This Row],[IWC]])))</f>
        <v>#NAME?</v>
      </c>
      <c r="AB3524" s="13" t="e">
        <f ca="1">CalcTable[[#This Row],[IWC]]+CalcTable[[#This Row],[Eff Precip]]+CalcTable[[#This Row],[IrrAmt]]-CalcTable[[#This Row],[AET]]</f>
        <v>#NAME?</v>
      </c>
      <c r="AC3524" s="13" t="e">
        <f ca="1">IF(CalcTable[[#This Row],[PWC]]&gt;FCAP,MIN(24*PERC,MIN(SAT,CalcTable[[#This Row],[PWC]])-FCAP),0)</f>
        <v>#NAME?</v>
      </c>
      <c r="AD3524" s="13" t="e">
        <f ca="1">IF(CalcTable[[#This Row],[PWC]]&gt;SAT,CalcTable[[#This Row],[PWC]]-SAT,0)</f>
        <v>#NAME?</v>
      </c>
      <c r="AE3524" s="13" t="e">
        <f ca="1">CalcTable[[#This Row],[PWC]]-CalcTable[[#This Row],[PercAmt]]-CalcTable[[#This Row],[Runoff]]</f>
        <v>#NAME?</v>
      </c>
      <c r="AF3524" s="13" t="e">
        <f ca="1">CalcTable[[#This Row],[IrrAmt]]/1000*CUR_IRR_AREA*10000/IRR_EFF</f>
        <v>#NAME?</v>
      </c>
      <c r="AG3524" s="147"/>
      <c r="AH3524" s="13"/>
      <c r="AI3524" s="50">
        <v>15.585241074376611</v>
      </c>
      <c r="AJ3524" s="50">
        <v>21.459055086813052</v>
      </c>
      <c r="AK3524" s="50">
        <v>0</v>
      </c>
      <c r="AL3524" s="50">
        <v>0</v>
      </c>
      <c r="AM3524" s="50"/>
      <c r="AN3524" s="50"/>
      <c r="AO3524" s="50"/>
      <c r="AP3524" s="50"/>
      <c r="AQ3524" s="50"/>
      <c r="AR3524" s="50"/>
      <c r="AS3524" s="50"/>
      <c r="AT3524" s="50"/>
      <c r="AU3524" s="50"/>
      <c r="AV3524" s="50"/>
      <c r="AW3524" s="50"/>
      <c r="AX3524" s="50">
        <f t="shared" si="1107"/>
        <v>37.044296161189664</v>
      </c>
      <c r="AY3524" s="50"/>
      <c r="AZ3524" s="50">
        <f t="shared" si="1097"/>
        <v>858.04915163737326</v>
      </c>
      <c r="BA3524" s="50">
        <f t="shared" si="1098"/>
        <v>1390.2953426665617</v>
      </c>
      <c r="BB3524" s="50">
        <f t="shared" si="1099"/>
        <v>1438.840608933541</v>
      </c>
      <c r="BC3524" s="17">
        <f t="shared" si="1100"/>
        <v>19829</v>
      </c>
      <c r="BD3524" s="50">
        <f t="shared" si="1101"/>
        <v>37.044296161189664</v>
      </c>
      <c r="BE3524" s="50">
        <f t="shared" si="1102"/>
        <v>858.04915163737326</v>
      </c>
      <c r="BF3524" s="50">
        <f t="shared" si="1108"/>
        <v>1403.4952583581144</v>
      </c>
      <c r="BG3524" s="50"/>
      <c r="BH3524" s="17">
        <f t="shared" si="1103"/>
        <v>0</v>
      </c>
      <c r="BI3524" s="17">
        <f t="shared" si="1111"/>
        <v>3524</v>
      </c>
      <c r="BJ3524" s="17">
        <f t="shared" si="1109"/>
        <v>3524</v>
      </c>
      <c r="BK3524" s="150">
        <f t="shared" si="1110"/>
        <v>30210</v>
      </c>
      <c r="BL3524" s="50" t="e">
        <f t="shared" ca="1" si="1104"/>
        <v>#NAME?</v>
      </c>
      <c r="BM3524" s="50" t="e">
        <f t="shared" ca="1" si="1105"/>
        <v>#NAME?</v>
      </c>
      <c r="BN3524" s="50" t="e">
        <f t="shared" ca="1" si="1106"/>
        <v>#NAME?</v>
      </c>
    </row>
    <row r="3525" spans="1:66" x14ac:dyDescent="0.35">
      <c r="A3525" s="48">
        <v>30211</v>
      </c>
      <c r="B3525" s="17">
        <v>1982</v>
      </c>
      <c r="C3525" s="17">
        <v>9</v>
      </c>
      <c r="D3525" s="17">
        <v>260</v>
      </c>
      <c r="E3525" s="17">
        <v>17</v>
      </c>
      <c r="F3525" s="17">
        <v>6</v>
      </c>
      <c r="G3525" s="50">
        <v>4.0999999999999996</v>
      </c>
      <c r="H3525" s="32">
        <v>3.2286364613748586</v>
      </c>
      <c r="I3525" s="50">
        <v>2.8333333333333335</v>
      </c>
      <c r="J3525" s="13">
        <v>0</v>
      </c>
      <c r="K3525" s="13">
        <f t="shared" si="1092"/>
        <v>0</v>
      </c>
      <c r="L3525" s="13">
        <f t="shared" si="1093"/>
        <v>0</v>
      </c>
      <c r="M3525" s="13" t="e">
        <f ca="1">CalcTable[[#This Row],[IWC]]-AE3524</f>
        <v>#NAME?</v>
      </c>
      <c r="N3525" s="13" t="e">
        <f ca="1">IF(CalcTable[[#This Row],[Day of Year]]&lt;123,FCAP,AE3524)</f>
        <v>#NAME?</v>
      </c>
      <c r="O3525" s="17" t="e">
        <f ca="1">IF(IRR_DRIP,5,COUNTIF('IDET Wind Values'!C3509:G3509,"&lt;="&amp;IRR_MAXWIND))</f>
        <v>#NAME?</v>
      </c>
      <c r="P3525" s="13" t="e">
        <f ca="1">CalcTable[[#This Row],[ET_o]]*KL</f>
        <v>#NAME?</v>
      </c>
      <c r="Q3525" s="13" t="e">
        <f ca="1">IF(WILTPT&lt;=0,1,MAX(0,MIN(1,(CalcTable[[#This Row],[IWC]]-WILTPT)/(MAD-WILTPT))))</f>
        <v>#NAME?</v>
      </c>
      <c r="R3525" s="13" t="e">
        <f ca="1">CalcTable[[#This Row],[ETMult]]*CalcTable[[#This Row],[ETb]]</f>
        <v>#NAME?</v>
      </c>
      <c r="S3525" s="13" t="b">
        <f>INDEX(IRR_LIST,CalcTable[[#This Row],[Day of Week]]+1)</f>
        <v>0</v>
      </c>
      <c r="T3525" s="13">
        <f t="shared" ca="1" si="1094"/>
        <v>1.5</v>
      </c>
      <c r="U3525" s="13" t="b">
        <f ca="1">IF(CalcTable[[#This Row],[IrrPrecip]]&gt;=IC_MM,FALSE,TRUE)</f>
        <v>1</v>
      </c>
      <c r="V3525" s="13" t="b">
        <f t="shared" si="1095"/>
        <v>1</v>
      </c>
      <c r="W3525" s="13" t="e">
        <f ca="1">IF(AND(IRR_DRIP=FALSE,CalcTable[[#This Row],[IrrHours]]&lt;=0),FALSE,TRUE)</f>
        <v>#NAME?</v>
      </c>
      <c r="X3525" s="13" t="e">
        <f ca="1">AND(CalcTable[[#This Row],[IrrDay]],CalcTable[[#This Row],[IrrRain]],CalcTable[[#This Row],[IrrWarm]],CalcTable[[#This Row],[IrrWindy]])</f>
        <v>#NAME?</v>
      </c>
      <c r="Y3525" s="13" t="e">
        <f t="shared" ca="1" si="1096"/>
        <v>#NAME?</v>
      </c>
      <c r="Z3525" s="13" t="e">
        <f ca="1">CalcTable[[#This Row],[IrrHours]]/5</f>
        <v>#NAME?</v>
      </c>
      <c r="AA3525" s="13" t="e">
        <f ca="1">IF(CalcTable[[#This Row],[IrrFlag]]=FALSE,0,MAX(0,CalcTable[[#This Row],[VolRednWind]]*(FCAP*IRR_TARGET-CalcTable[[#This Row],[IWC]])))</f>
        <v>#NAME?</v>
      </c>
      <c r="AB3525" s="13" t="e">
        <f ca="1">CalcTable[[#This Row],[IWC]]+CalcTable[[#This Row],[Eff Precip]]+CalcTable[[#This Row],[IrrAmt]]-CalcTable[[#This Row],[AET]]</f>
        <v>#NAME?</v>
      </c>
      <c r="AC3525" s="13" t="e">
        <f ca="1">IF(CalcTable[[#This Row],[PWC]]&gt;FCAP,MIN(24*PERC,MIN(SAT,CalcTable[[#This Row],[PWC]])-FCAP),0)</f>
        <v>#NAME?</v>
      </c>
      <c r="AD3525" s="13" t="e">
        <f ca="1">IF(CalcTable[[#This Row],[PWC]]&gt;SAT,CalcTable[[#This Row],[PWC]]-SAT,0)</f>
        <v>#NAME?</v>
      </c>
      <c r="AE3525" s="13" t="e">
        <f ca="1">CalcTable[[#This Row],[PWC]]-CalcTable[[#This Row],[PercAmt]]-CalcTable[[#This Row],[Runoff]]</f>
        <v>#NAME?</v>
      </c>
      <c r="AF3525" s="13" t="e">
        <f ca="1">CalcTable[[#This Row],[IrrAmt]]/1000*CUR_IRR_AREA*10000/IRR_EFF</f>
        <v>#NAME?</v>
      </c>
      <c r="AG3525" s="147"/>
      <c r="AH3525" s="13"/>
      <c r="AI3525" s="50">
        <v>0</v>
      </c>
      <c r="AJ3525" s="50">
        <v>0</v>
      </c>
      <c r="AK3525" s="50">
        <v>0</v>
      </c>
      <c r="AL3525" s="50">
        <v>9.8453245813057677</v>
      </c>
      <c r="AM3525" s="50"/>
      <c r="AN3525" s="50"/>
      <c r="AO3525" s="50"/>
      <c r="AP3525" s="50"/>
      <c r="AQ3525" s="50"/>
      <c r="AR3525" s="50"/>
      <c r="AS3525" s="50"/>
      <c r="AT3525" s="50"/>
      <c r="AU3525" s="50"/>
      <c r="AV3525" s="50"/>
      <c r="AW3525" s="50"/>
      <c r="AX3525" s="50">
        <f t="shared" si="1107"/>
        <v>9.8453245813057677</v>
      </c>
      <c r="AY3525" s="50"/>
      <c r="AZ3525" s="50">
        <f t="shared" si="1097"/>
        <v>288.79618771830252</v>
      </c>
      <c r="BA3525" s="50">
        <f t="shared" si="1098"/>
        <v>444.65444775675149</v>
      </c>
      <c r="BB3525" s="50">
        <f t="shared" si="1099"/>
        <v>458.40664717190879</v>
      </c>
      <c r="BC3525" s="17">
        <f t="shared" si="1100"/>
        <v>19829</v>
      </c>
      <c r="BD3525" s="50">
        <f t="shared" si="1101"/>
        <v>9.8453245813057677</v>
      </c>
      <c r="BE3525" s="50">
        <f t="shared" si="1102"/>
        <v>288.79618771830252</v>
      </c>
      <c r="BF3525" s="50">
        <f t="shared" si="1108"/>
        <v>472.3786269365541</v>
      </c>
      <c r="BG3525" s="50"/>
      <c r="BH3525" s="17">
        <f t="shared" si="1103"/>
        <v>0</v>
      </c>
      <c r="BI3525" s="17">
        <f t="shared" si="1111"/>
        <v>3525</v>
      </c>
      <c r="BJ3525" s="17">
        <f t="shared" si="1109"/>
        <v>3525</v>
      </c>
      <c r="BK3525" s="150">
        <f t="shared" si="1110"/>
        <v>30211</v>
      </c>
      <c r="BL3525" s="50" t="e">
        <f t="shared" ca="1" si="1104"/>
        <v>#NAME?</v>
      </c>
      <c r="BM3525" s="50" t="e">
        <f t="shared" ca="1" si="1105"/>
        <v>#NAME?</v>
      </c>
      <c r="BN3525" s="50" t="e">
        <f t="shared" ca="1" si="1106"/>
        <v>#NAME?</v>
      </c>
    </row>
    <row r="3526" spans="1:66" x14ac:dyDescent="0.35">
      <c r="A3526" s="48">
        <v>30212</v>
      </c>
      <c r="B3526" s="17">
        <v>1982</v>
      </c>
      <c r="C3526" s="17">
        <v>9</v>
      </c>
      <c r="D3526" s="17">
        <v>261</v>
      </c>
      <c r="E3526" s="17">
        <v>18</v>
      </c>
      <c r="F3526" s="17">
        <v>7</v>
      </c>
      <c r="G3526" s="50">
        <v>9.4</v>
      </c>
      <c r="H3526" s="32">
        <v>3.2384200926779396</v>
      </c>
      <c r="I3526" s="50">
        <v>19.666666666666668</v>
      </c>
      <c r="J3526" s="13">
        <v>0</v>
      </c>
      <c r="K3526" s="13">
        <f t="shared" si="1092"/>
        <v>0</v>
      </c>
      <c r="L3526" s="13">
        <f t="shared" si="1093"/>
        <v>0</v>
      </c>
      <c r="M3526" s="13" t="e">
        <f ca="1">CalcTable[[#This Row],[IWC]]-AE3525</f>
        <v>#NAME?</v>
      </c>
      <c r="N3526" s="13" t="e">
        <f ca="1">IF(CalcTable[[#This Row],[Day of Year]]&lt;123,FCAP,AE3525)</f>
        <v>#NAME?</v>
      </c>
      <c r="O3526" s="17" t="e">
        <f ca="1">IF(IRR_DRIP,5,COUNTIF('IDET Wind Values'!C3510:G3510,"&lt;="&amp;IRR_MAXWIND))</f>
        <v>#NAME?</v>
      </c>
      <c r="P3526" s="13" t="e">
        <f ca="1">CalcTable[[#This Row],[ET_o]]*KL</f>
        <v>#NAME?</v>
      </c>
      <c r="Q3526" s="13" t="e">
        <f ca="1">IF(WILTPT&lt;=0,1,MAX(0,MIN(1,(CalcTable[[#This Row],[IWC]]-WILTPT)/(MAD-WILTPT))))</f>
        <v>#NAME?</v>
      </c>
      <c r="R3526" s="13" t="e">
        <f ca="1">CalcTable[[#This Row],[ETMult]]*CalcTable[[#This Row],[ETb]]</f>
        <v>#NAME?</v>
      </c>
      <c r="S3526" s="13" t="b">
        <f>INDEX(IRR_LIST,CalcTable[[#This Row],[Day of Week]]+1)</f>
        <v>0</v>
      </c>
      <c r="T3526" s="13">
        <f t="shared" ca="1" si="1094"/>
        <v>0.2</v>
      </c>
      <c r="U3526" s="13" t="b">
        <f ca="1">IF(CalcTable[[#This Row],[IrrPrecip]]&gt;=IC_MM,FALSE,TRUE)</f>
        <v>1</v>
      </c>
      <c r="V3526" s="13" t="b">
        <f t="shared" si="1095"/>
        <v>1</v>
      </c>
      <c r="W3526" s="13" t="e">
        <f ca="1">IF(AND(IRR_DRIP=FALSE,CalcTable[[#This Row],[IrrHours]]&lt;=0),FALSE,TRUE)</f>
        <v>#NAME?</v>
      </c>
      <c r="X3526" s="13" t="e">
        <f ca="1">AND(CalcTable[[#This Row],[IrrDay]],CalcTable[[#This Row],[IrrRain]],CalcTable[[#This Row],[IrrWarm]],CalcTable[[#This Row],[IrrWindy]])</f>
        <v>#NAME?</v>
      </c>
      <c r="Y3526" s="13" t="e">
        <f t="shared" ca="1" si="1096"/>
        <v>#NAME?</v>
      </c>
      <c r="Z3526" s="13" t="e">
        <f ca="1">CalcTable[[#This Row],[IrrHours]]/5</f>
        <v>#NAME?</v>
      </c>
      <c r="AA3526" s="13" t="e">
        <f ca="1">IF(CalcTable[[#This Row],[IrrFlag]]=FALSE,0,MAX(0,CalcTable[[#This Row],[VolRednWind]]*(FCAP*IRR_TARGET-CalcTable[[#This Row],[IWC]])))</f>
        <v>#NAME?</v>
      </c>
      <c r="AB3526" s="13" t="e">
        <f ca="1">CalcTable[[#This Row],[IWC]]+CalcTable[[#This Row],[Eff Precip]]+CalcTable[[#This Row],[IrrAmt]]-CalcTable[[#This Row],[AET]]</f>
        <v>#NAME?</v>
      </c>
      <c r="AC3526" s="13" t="e">
        <f ca="1">IF(CalcTable[[#This Row],[PWC]]&gt;FCAP,MIN(24*PERC,MIN(SAT,CalcTable[[#This Row],[PWC]])-FCAP),0)</f>
        <v>#NAME?</v>
      </c>
      <c r="AD3526" s="13" t="e">
        <f ca="1">IF(CalcTable[[#This Row],[PWC]]&gt;SAT,CalcTable[[#This Row],[PWC]]-SAT,0)</f>
        <v>#NAME?</v>
      </c>
      <c r="AE3526" s="13" t="e">
        <f ca="1">CalcTable[[#This Row],[PWC]]-CalcTable[[#This Row],[PercAmt]]-CalcTable[[#This Row],[Runoff]]</f>
        <v>#NAME?</v>
      </c>
      <c r="AF3526" s="13" t="e">
        <f ca="1">CalcTable[[#This Row],[IrrAmt]]/1000*CUR_IRR_AREA*10000/IRR_EFF</f>
        <v>#NAME?</v>
      </c>
      <c r="AG3526" s="147"/>
      <c r="AH3526" s="13"/>
      <c r="AI3526" s="50">
        <v>0</v>
      </c>
      <c r="AJ3526" s="50">
        <v>0</v>
      </c>
      <c r="AK3526" s="50">
        <v>10.797411552798494</v>
      </c>
      <c r="AL3526" s="50">
        <v>0</v>
      </c>
      <c r="AM3526" s="50"/>
      <c r="AN3526" s="50"/>
      <c r="AO3526" s="50"/>
      <c r="AP3526" s="50"/>
      <c r="AQ3526" s="50"/>
      <c r="AR3526" s="50"/>
      <c r="AS3526" s="50"/>
      <c r="AT3526" s="50"/>
      <c r="AU3526" s="50"/>
      <c r="AV3526" s="50"/>
      <c r="AW3526" s="50"/>
      <c r="AX3526" s="50">
        <f t="shared" si="1107"/>
        <v>10.797411552798494</v>
      </c>
      <c r="AY3526" s="50"/>
      <c r="AZ3526" s="50">
        <f t="shared" si="1097"/>
        <v>158.36203610771125</v>
      </c>
      <c r="BA3526" s="50">
        <f t="shared" si="1098"/>
        <v>243.82726194361888</v>
      </c>
      <c r="BB3526" s="50">
        <f t="shared" si="1099"/>
        <v>251.36831128208138</v>
      </c>
      <c r="BC3526" s="17">
        <f t="shared" si="1100"/>
        <v>19829</v>
      </c>
      <c r="BD3526" s="50">
        <f t="shared" si="1101"/>
        <v>10.797411552798494</v>
      </c>
      <c r="BE3526" s="50">
        <f t="shared" si="1102"/>
        <v>158.36203610771125</v>
      </c>
      <c r="BF3526" s="50">
        <f t="shared" si="1108"/>
        <v>259.02987766724164</v>
      </c>
      <c r="BG3526" s="50"/>
      <c r="BH3526" s="17">
        <f t="shared" si="1103"/>
        <v>0</v>
      </c>
      <c r="BI3526" s="17">
        <f t="shared" si="1111"/>
        <v>3526</v>
      </c>
      <c r="BJ3526" s="17">
        <f t="shared" si="1109"/>
        <v>3526</v>
      </c>
      <c r="BK3526" s="150">
        <f t="shared" si="1110"/>
        <v>30212</v>
      </c>
      <c r="BL3526" s="50" t="e">
        <f t="shared" ca="1" si="1104"/>
        <v>#NAME?</v>
      </c>
      <c r="BM3526" s="50" t="e">
        <f t="shared" ca="1" si="1105"/>
        <v>#NAME?</v>
      </c>
      <c r="BN3526" s="50" t="e">
        <f t="shared" ca="1" si="1106"/>
        <v>#NAME?</v>
      </c>
    </row>
    <row r="3527" spans="1:66" x14ac:dyDescent="0.35">
      <c r="A3527" s="48">
        <v>30213</v>
      </c>
      <c r="B3527" s="17">
        <v>1982</v>
      </c>
      <c r="C3527" s="17">
        <v>9</v>
      </c>
      <c r="D3527" s="17">
        <v>262</v>
      </c>
      <c r="E3527" s="17">
        <v>19</v>
      </c>
      <c r="F3527" s="17">
        <v>1</v>
      </c>
      <c r="G3527" s="50">
        <v>3.8</v>
      </c>
      <c r="H3527" s="32">
        <v>3.5564828687309893</v>
      </c>
      <c r="I3527" s="50">
        <v>2.3333333333333335</v>
      </c>
      <c r="J3527" s="13">
        <v>0</v>
      </c>
      <c r="K3527" s="13">
        <f t="shared" si="1092"/>
        <v>0</v>
      </c>
      <c r="L3527" s="13">
        <f t="shared" si="1093"/>
        <v>0</v>
      </c>
      <c r="M3527" s="13" t="e">
        <f ca="1">CalcTable[[#This Row],[IWC]]-AE3526</f>
        <v>#NAME?</v>
      </c>
      <c r="N3527" s="13" t="e">
        <f ca="1">IF(CalcTable[[#This Row],[Day of Year]]&lt;123,FCAP,AE3526)</f>
        <v>#NAME?</v>
      </c>
      <c r="O3527" s="17" t="e">
        <f ca="1">IF(IRR_DRIP,5,COUNTIF('IDET Wind Values'!C3511:G3511,"&lt;="&amp;IRR_MAXWIND))</f>
        <v>#NAME?</v>
      </c>
      <c r="P3527" s="13" t="e">
        <f ca="1">CalcTable[[#This Row],[ET_o]]*KL</f>
        <v>#NAME?</v>
      </c>
      <c r="Q3527" s="13" t="e">
        <f ca="1">IF(WILTPT&lt;=0,1,MAX(0,MIN(1,(CalcTable[[#This Row],[IWC]]-WILTPT)/(MAD-WILTPT))))</f>
        <v>#NAME?</v>
      </c>
      <c r="R3527" s="13" t="e">
        <f ca="1">CalcTable[[#This Row],[ETMult]]*CalcTable[[#This Row],[ETb]]</f>
        <v>#NAME?</v>
      </c>
      <c r="S3527" s="13" t="b">
        <f>INDEX(IRR_LIST,CalcTable[[#This Row],[Day of Week]]+1)</f>
        <v>1</v>
      </c>
      <c r="T3527" s="13">
        <f t="shared" ca="1" si="1094"/>
        <v>0</v>
      </c>
      <c r="U3527" s="13" t="b">
        <f ca="1">IF(CalcTable[[#This Row],[IrrPrecip]]&gt;=IC_MM,FALSE,TRUE)</f>
        <v>1</v>
      </c>
      <c r="V3527" s="13" t="b">
        <f t="shared" si="1095"/>
        <v>1</v>
      </c>
      <c r="W3527" s="13" t="e">
        <f ca="1">IF(AND(IRR_DRIP=FALSE,CalcTable[[#This Row],[IrrHours]]&lt;=0),FALSE,TRUE)</f>
        <v>#NAME?</v>
      </c>
      <c r="X3527" s="13" t="e">
        <f ca="1">AND(CalcTable[[#This Row],[IrrDay]],CalcTable[[#This Row],[IrrRain]],CalcTable[[#This Row],[IrrWarm]],CalcTable[[#This Row],[IrrWindy]])</f>
        <v>#NAME?</v>
      </c>
      <c r="Y3527" s="13" t="e">
        <f t="shared" ca="1" si="1096"/>
        <v>#NAME?</v>
      </c>
      <c r="Z3527" s="13" t="e">
        <f ca="1">CalcTable[[#This Row],[IrrHours]]/5</f>
        <v>#NAME?</v>
      </c>
      <c r="AA3527" s="13" t="e">
        <f ca="1">IF(CalcTable[[#This Row],[IrrFlag]]=FALSE,0,MAX(0,CalcTable[[#This Row],[VolRednWind]]*(FCAP*IRR_TARGET-CalcTable[[#This Row],[IWC]])))</f>
        <v>#NAME?</v>
      </c>
      <c r="AB3527" s="13" t="e">
        <f ca="1">CalcTable[[#This Row],[IWC]]+CalcTable[[#This Row],[Eff Precip]]+CalcTable[[#This Row],[IrrAmt]]-CalcTable[[#This Row],[AET]]</f>
        <v>#NAME?</v>
      </c>
      <c r="AC3527" s="13" t="e">
        <f ca="1">IF(CalcTable[[#This Row],[PWC]]&gt;FCAP,MIN(24*PERC,MIN(SAT,CalcTable[[#This Row],[PWC]])-FCAP),0)</f>
        <v>#NAME?</v>
      </c>
      <c r="AD3527" s="13" t="e">
        <f ca="1">IF(CalcTable[[#This Row],[PWC]]&gt;SAT,CalcTable[[#This Row],[PWC]]-SAT,0)</f>
        <v>#NAME?</v>
      </c>
      <c r="AE3527" s="13" t="e">
        <f ca="1">CalcTable[[#This Row],[PWC]]-CalcTable[[#This Row],[PercAmt]]-CalcTable[[#This Row],[Runoff]]</f>
        <v>#NAME?</v>
      </c>
      <c r="AF3527" s="13" t="e">
        <f ca="1">CalcTable[[#This Row],[IrrAmt]]/1000*CUR_IRR_AREA*10000/IRR_EFF</f>
        <v>#NAME?</v>
      </c>
      <c r="AG3527" s="147"/>
      <c r="AH3527" s="13"/>
      <c r="AI3527" s="50">
        <v>1.5869879175673915</v>
      </c>
      <c r="AJ3527" s="50">
        <v>2.268587917567392</v>
      </c>
      <c r="AK3527" s="50">
        <v>0</v>
      </c>
      <c r="AL3527" s="50">
        <v>0</v>
      </c>
      <c r="AM3527" s="50"/>
      <c r="AN3527" s="50"/>
      <c r="AO3527" s="50"/>
      <c r="AP3527" s="50"/>
      <c r="AQ3527" s="50"/>
      <c r="AR3527" s="50"/>
      <c r="AS3527" s="50"/>
      <c r="AT3527" s="50"/>
      <c r="AU3527" s="50"/>
      <c r="AV3527" s="50"/>
      <c r="AW3527" s="50"/>
      <c r="AX3527" s="50">
        <f t="shared" si="1107"/>
        <v>3.8555758351347835</v>
      </c>
      <c r="AY3527" s="50"/>
      <c r="AZ3527" s="50">
        <f t="shared" si="1097"/>
        <v>89.821068372965257</v>
      </c>
      <c r="BA3527" s="50">
        <f t="shared" si="1098"/>
        <v>145.60859501915397</v>
      </c>
      <c r="BB3527" s="50">
        <f t="shared" si="1099"/>
        <v>150.69830701227414</v>
      </c>
      <c r="BC3527" s="17">
        <f t="shared" si="1100"/>
        <v>19829</v>
      </c>
      <c r="BD3527" s="50">
        <f t="shared" si="1101"/>
        <v>3.8555758351347835</v>
      </c>
      <c r="BE3527" s="50">
        <f t="shared" si="1102"/>
        <v>89.821068372965257</v>
      </c>
      <c r="BF3527" s="50">
        <f t="shared" si="1108"/>
        <v>146.91867397287908</v>
      </c>
      <c r="BG3527" s="50"/>
      <c r="BH3527" s="17">
        <f t="shared" si="1103"/>
        <v>0</v>
      </c>
      <c r="BI3527" s="17">
        <f t="shared" si="1111"/>
        <v>3527</v>
      </c>
      <c r="BJ3527" s="17">
        <f t="shared" si="1109"/>
        <v>3527</v>
      </c>
      <c r="BK3527" s="150">
        <f t="shared" si="1110"/>
        <v>30213</v>
      </c>
      <c r="BL3527" s="50" t="e">
        <f t="shared" ca="1" si="1104"/>
        <v>#NAME?</v>
      </c>
      <c r="BM3527" s="50" t="e">
        <f t="shared" ca="1" si="1105"/>
        <v>#NAME?</v>
      </c>
      <c r="BN3527" s="50" t="e">
        <f t="shared" ca="1" si="1106"/>
        <v>#NAME?</v>
      </c>
    </row>
    <row r="3528" spans="1:66" x14ac:dyDescent="0.35">
      <c r="A3528" s="48">
        <v>30214</v>
      </c>
      <c r="B3528" s="17">
        <v>1982</v>
      </c>
      <c r="C3528" s="17">
        <v>9</v>
      </c>
      <c r="D3528" s="17">
        <v>263</v>
      </c>
      <c r="E3528" s="17">
        <v>20</v>
      </c>
      <c r="F3528" s="17">
        <v>2</v>
      </c>
      <c r="G3528" s="50">
        <v>4.4000000000000004</v>
      </c>
      <c r="H3528" s="32">
        <v>4.3557362869457066</v>
      </c>
      <c r="I3528" s="50">
        <v>10</v>
      </c>
      <c r="J3528" s="13">
        <v>0</v>
      </c>
      <c r="K3528" s="13">
        <f t="shared" si="1092"/>
        <v>0</v>
      </c>
      <c r="L3528" s="13">
        <f t="shared" si="1093"/>
        <v>0</v>
      </c>
      <c r="M3528" s="13" t="e">
        <f ca="1">CalcTable[[#This Row],[IWC]]-AE3527</f>
        <v>#NAME?</v>
      </c>
      <c r="N3528" s="13" t="e">
        <f ca="1">IF(CalcTable[[#This Row],[Day of Year]]&lt;123,FCAP,AE3527)</f>
        <v>#NAME?</v>
      </c>
      <c r="O3528" s="17" t="e">
        <f ca="1">IF(IRR_DRIP,5,COUNTIF('IDET Wind Values'!C3512:G3512,"&lt;="&amp;IRR_MAXWIND))</f>
        <v>#NAME?</v>
      </c>
      <c r="P3528" s="13" t="e">
        <f ca="1">CalcTable[[#This Row],[ET_o]]*KL</f>
        <v>#NAME?</v>
      </c>
      <c r="Q3528" s="13" t="e">
        <f ca="1">IF(WILTPT&lt;=0,1,MAX(0,MIN(1,(CalcTable[[#This Row],[IWC]]-WILTPT)/(MAD-WILTPT))))</f>
        <v>#NAME?</v>
      </c>
      <c r="R3528" s="13" t="e">
        <f ca="1">CalcTable[[#This Row],[ETMult]]*CalcTable[[#This Row],[ETb]]</f>
        <v>#NAME?</v>
      </c>
      <c r="S3528" s="13" t="b">
        <f>INDEX(IRR_LIST,CalcTable[[#This Row],[Day of Week]]+1)</f>
        <v>0</v>
      </c>
      <c r="T3528" s="13">
        <f t="shared" ca="1" si="1094"/>
        <v>0</v>
      </c>
      <c r="U3528" s="13" t="b">
        <f ca="1">IF(CalcTable[[#This Row],[IrrPrecip]]&gt;=IC_MM,FALSE,TRUE)</f>
        <v>1</v>
      </c>
      <c r="V3528" s="13" t="b">
        <f t="shared" si="1095"/>
        <v>0</v>
      </c>
      <c r="W3528" s="13" t="e">
        <f ca="1">IF(AND(IRR_DRIP=FALSE,CalcTable[[#This Row],[IrrHours]]&lt;=0),FALSE,TRUE)</f>
        <v>#NAME?</v>
      </c>
      <c r="X3528" s="13" t="e">
        <f ca="1">AND(CalcTable[[#This Row],[IrrDay]],CalcTable[[#This Row],[IrrRain]],CalcTable[[#This Row],[IrrWarm]],CalcTable[[#This Row],[IrrWindy]])</f>
        <v>#NAME?</v>
      </c>
      <c r="Y3528" s="13" t="e">
        <f t="shared" ca="1" si="1096"/>
        <v>#NAME?</v>
      </c>
      <c r="Z3528" s="13" t="e">
        <f ca="1">CalcTable[[#This Row],[IrrHours]]/5</f>
        <v>#NAME?</v>
      </c>
      <c r="AA3528" s="13" t="e">
        <f ca="1">IF(CalcTable[[#This Row],[IrrFlag]]=FALSE,0,MAX(0,CalcTable[[#This Row],[VolRednWind]]*(FCAP*IRR_TARGET-CalcTable[[#This Row],[IWC]])))</f>
        <v>#NAME?</v>
      </c>
      <c r="AB3528" s="13" t="e">
        <f ca="1">CalcTable[[#This Row],[IWC]]+CalcTable[[#This Row],[Eff Precip]]+CalcTable[[#This Row],[IrrAmt]]-CalcTable[[#This Row],[AET]]</f>
        <v>#NAME?</v>
      </c>
      <c r="AC3528" s="13" t="e">
        <f ca="1">IF(CalcTable[[#This Row],[PWC]]&gt;FCAP,MIN(24*PERC,MIN(SAT,CalcTable[[#This Row],[PWC]])-FCAP),0)</f>
        <v>#NAME?</v>
      </c>
      <c r="AD3528" s="13" t="e">
        <f ca="1">IF(CalcTable[[#This Row],[PWC]]&gt;SAT,CalcTable[[#This Row],[PWC]]-SAT,0)</f>
        <v>#NAME?</v>
      </c>
      <c r="AE3528" s="13" t="e">
        <f ca="1">CalcTable[[#This Row],[PWC]]-CalcTable[[#This Row],[PercAmt]]-CalcTable[[#This Row],[Runoff]]</f>
        <v>#NAME?</v>
      </c>
      <c r="AF3528" s="13" t="e">
        <f ca="1">CalcTable[[#This Row],[IrrAmt]]/1000*CUR_IRR_AREA*10000/IRR_EFF</f>
        <v>#NAME?</v>
      </c>
      <c r="AG3528" s="147"/>
      <c r="AH3528" s="13"/>
      <c r="AI3528" s="50">
        <v>0</v>
      </c>
      <c r="AJ3528" s="50">
        <v>0</v>
      </c>
      <c r="AK3528" s="50">
        <v>0</v>
      </c>
      <c r="AL3528" s="50">
        <v>0</v>
      </c>
      <c r="AM3528" s="50"/>
      <c r="AN3528" s="50"/>
      <c r="AO3528" s="50"/>
      <c r="AP3528" s="50"/>
      <c r="AQ3528" s="50"/>
      <c r="AR3528" s="50"/>
      <c r="AS3528" s="50"/>
      <c r="AT3528" s="50"/>
      <c r="AU3528" s="50"/>
      <c r="AV3528" s="50"/>
      <c r="AW3528" s="50"/>
      <c r="AX3528" s="50">
        <f t="shared" si="1107"/>
        <v>0</v>
      </c>
      <c r="AY3528" s="50"/>
      <c r="AZ3528" s="50">
        <f t="shared" si="1097"/>
        <v>0</v>
      </c>
      <c r="BA3528" s="50">
        <f t="shared" si="1098"/>
        <v>0</v>
      </c>
      <c r="BB3528" s="50">
        <f t="shared" si="1099"/>
        <v>0</v>
      </c>
      <c r="BC3528" s="17">
        <f t="shared" si="1100"/>
        <v>19829</v>
      </c>
      <c r="BD3528" s="50">
        <f t="shared" si="1101"/>
        <v>0</v>
      </c>
      <c r="BE3528" s="50">
        <f t="shared" si="1102"/>
        <v>0</v>
      </c>
      <c r="BF3528" s="50">
        <f t="shared" si="1108"/>
        <v>0</v>
      </c>
      <c r="BG3528" s="50"/>
      <c r="BH3528" s="17">
        <f t="shared" si="1103"/>
        <v>0</v>
      </c>
      <c r="BI3528" s="17">
        <f t="shared" si="1111"/>
        <v>3528</v>
      </c>
      <c r="BJ3528" s="17">
        <f t="shared" si="1109"/>
        <v>3528</v>
      </c>
      <c r="BK3528" s="150">
        <f t="shared" si="1110"/>
        <v>30214</v>
      </c>
      <c r="BL3528" s="50" t="e">
        <f t="shared" ca="1" si="1104"/>
        <v>#NAME?</v>
      </c>
      <c r="BM3528" s="50" t="e">
        <f t="shared" ca="1" si="1105"/>
        <v>#NAME?</v>
      </c>
      <c r="BN3528" s="50" t="e">
        <f t="shared" ca="1" si="1106"/>
        <v>#NAME?</v>
      </c>
    </row>
    <row r="3529" spans="1:66" x14ac:dyDescent="0.35">
      <c r="A3529" s="48">
        <v>30215</v>
      </c>
      <c r="B3529" s="17">
        <v>1982</v>
      </c>
      <c r="C3529" s="17">
        <v>9</v>
      </c>
      <c r="D3529" s="17">
        <v>264</v>
      </c>
      <c r="E3529" s="17">
        <v>21</v>
      </c>
      <c r="F3529" s="17">
        <v>3</v>
      </c>
      <c r="G3529" s="50">
        <v>2.2999999999999998</v>
      </c>
      <c r="H3529" s="32">
        <v>3.4486003341910187</v>
      </c>
      <c r="I3529" s="50">
        <v>4.333333333333333</v>
      </c>
      <c r="J3529" s="13">
        <v>0</v>
      </c>
      <c r="K3529" s="13">
        <f t="shared" si="1092"/>
        <v>0</v>
      </c>
      <c r="L3529" s="13">
        <f t="shared" si="1093"/>
        <v>0</v>
      </c>
      <c r="M3529" s="13" t="e">
        <f ca="1">CalcTable[[#This Row],[IWC]]-AE3528</f>
        <v>#NAME?</v>
      </c>
      <c r="N3529" s="13" t="e">
        <f ca="1">IF(CalcTable[[#This Row],[Day of Year]]&lt;123,FCAP,AE3528)</f>
        <v>#NAME?</v>
      </c>
      <c r="O3529" s="17" t="e">
        <f ca="1">IF(IRR_DRIP,5,COUNTIF('IDET Wind Values'!C3513:G3513,"&lt;="&amp;IRR_MAXWIND))</f>
        <v>#NAME?</v>
      </c>
      <c r="P3529" s="13" t="e">
        <f ca="1">CalcTable[[#This Row],[ET_o]]*KL</f>
        <v>#NAME?</v>
      </c>
      <c r="Q3529" s="13" t="e">
        <f ca="1">IF(WILTPT&lt;=0,1,MAX(0,MIN(1,(CalcTable[[#This Row],[IWC]]-WILTPT)/(MAD-WILTPT))))</f>
        <v>#NAME?</v>
      </c>
      <c r="R3529" s="13" t="e">
        <f ca="1">CalcTable[[#This Row],[ETMult]]*CalcTable[[#This Row],[ETb]]</f>
        <v>#NAME?</v>
      </c>
      <c r="S3529" s="13" t="b">
        <f>INDEX(IRR_LIST,CalcTable[[#This Row],[Day of Week]]+1)</f>
        <v>1</v>
      </c>
      <c r="T3529" s="13">
        <f t="shared" ca="1" si="1094"/>
        <v>0</v>
      </c>
      <c r="U3529" s="13" t="b">
        <f ca="1">IF(CalcTable[[#This Row],[IrrPrecip]]&gt;=IC_MM,FALSE,TRUE)</f>
        <v>1</v>
      </c>
      <c r="V3529" s="13" t="b">
        <f t="shared" si="1095"/>
        <v>1</v>
      </c>
      <c r="W3529" s="13" t="e">
        <f ca="1">IF(AND(IRR_DRIP=FALSE,CalcTable[[#This Row],[IrrHours]]&lt;=0),FALSE,TRUE)</f>
        <v>#NAME?</v>
      </c>
      <c r="X3529" s="13" t="e">
        <f ca="1">AND(CalcTable[[#This Row],[IrrDay]],CalcTable[[#This Row],[IrrRain]],CalcTable[[#This Row],[IrrWarm]],CalcTable[[#This Row],[IrrWindy]])</f>
        <v>#NAME?</v>
      </c>
      <c r="Y3529" s="13" t="e">
        <f t="shared" ca="1" si="1096"/>
        <v>#NAME?</v>
      </c>
      <c r="Z3529" s="13" t="e">
        <f ca="1">CalcTable[[#This Row],[IrrHours]]/5</f>
        <v>#NAME?</v>
      </c>
      <c r="AA3529" s="13" t="e">
        <f ca="1">IF(CalcTable[[#This Row],[IrrFlag]]=FALSE,0,MAX(0,CalcTable[[#This Row],[VolRednWind]]*(FCAP*IRR_TARGET-CalcTable[[#This Row],[IWC]])))</f>
        <v>#NAME?</v>
      </c>
      <c r="AB3529" s="13" t="e">
        <f ca="1">CalcTable[[#This Row],[IWC]]+CalcTable[[#This Row],[Eff Precip]]+CalcTable[[#This Row],[IrrAmt]]-CalcTable[[#This Row],[AET]]</f>
        <v>#NAME?</v>
      </c>
      <c r="AC3529" s="13" t="e">
        <f ca="1">IF(CalcTable[[#This Row],[PWC]]&gt;FCAP,MIN(24*PERC,MIN(SAT,CalcTable[[#This Row],[PWC]])-FCAP),0)</f>
        <v>#NAME?</v>
      </c>
      <c r="AD3529" s="13" t="e">
        <f ca="1">IF(CalcTable[[#This Row],[PWC]]&gt;SAT,CalcTable[[#This Row],[PWC]]-SAT,0)</f>
        <v>#NAME?</v>
      </c>
      <c r="AE3529" s="13" t="e">
        <f ca="1">CalcTable[[#This Row],[PWC]]-CalcTable[[#This Row],[PercAmt]]-CalcTable[[#This Row],[Runoff]]</f>
        <v>#NAME?</v>
      </c>
      <c r="AF3529" s="13" t="e">
        <f ca="1">CalcTable[[#This Row],[IrrAmt]]/1000*CUR_IRR_AREA*10000/IRR_EFF</f>
        <v>#NAME?</v>
      </c>
      <c r="AG3529" s="147"/>
      <c r="AH3529" s="13"/>
      <c r="AI3529" s="50">
        <v>0</v>
      </c>
      <c r="AJ3529" s="50">
        <v>0</v>
      </c>
      <c r="AK3529" s="50">
        <v>0</v>
      </c>
      <c r="AL3529" s="50">
        <v>0</v>
      </c>
      <c r="AM3529" s="50"/>
      <c r="AN3529" s="50"/>
      <c r="AO3529" s="50"/>
      <c r="AP3529" s="50"/>
      <c r="AQ3529" s="50"/>
      <c r="AR3529" s="50"/>
      <c r="AS3529" s="50"/>
      <c r="AT3529" s="50"/>
      <c r="AU3529" s="50"/>
      <c r="AV3529" s="50"/>
      <c r="AW3529" s="50"/>
      <c r="AX3529" s="50">
        <f t="shared" si="1107"/>
        <v>0</v>
      </c>
      <c r="AY3529" s="50"/>
      <c r="AZ3529" s="50">
        <f t="shared" si="1097"/>
        <v>0</v>
      </c>
      <c r="BA3529" s="50">
        <f t="shared" si="1098"/>
        <v>0</v>
      </c>
      <c r="BB3529" s="50">
        <f t="shared" si="1099"/>
        <v>0</v>
      </c>
      <c r="BC3529" s="17">
        <f t="shared" si="1100"/>
        <v>19829</v>
      </c>
      <c r="BD3529" s="50">
        <f t="shared" si="1101"/>
        <v>0</v>
      </c>
      <c r="BE3529" s="50">
        <f t="shared" si="1102"/>
        <v>0</v>
      </c>
      <c r="BF3529" s="50">
        <f t="shared" si="1108"/>
        <v>0</v>
      </c>
      <c r="BG3529" s="50"/>
      <c r="BH3529" s="17">
        <f t="shared" si="1103"/>
        <v>0</v>
      </c>
      <c r="BI3529" s="17">
        <f t="shared" si="1111"/>
        <v>3529</v>
      </c>
      <c r="BJ3529" s="17">
        <f t="shared" si="1109"/>
        <v>3529</v>
      </c>
      <c r="BK3529" s="150">
        <f t="shared" si="1110"/>
        <v>30215</v>
      </c>
      <c r="BL3529" s="50" t="e">
        <f t="shared" ca="1" si="1104"/>
        <v>#NAME?</v>
      </c>
      <c r="BM3529" s="50" t="e">
        <f t="shared" ca="1" si="1105"/>
        <v>#NAME?</v>
      </c>
      <c r="BN3529" s="50" t="e">
        <f t="shared" ca="1" si="1106"/>
        <v>#NAME?</v>
      </c>
    </row>
    <row r="3530" spans="1:66" x14ac:dyDescent="0.35">
      <c r="A3530" s="48">
        <v>30216</v>
      </c>
      <c r="B3530" s="17">
        <v>1982</v>
      </c>
      <c r="C3530" s="17">
        <v>9</v>
      </c>
      <c r="D3530" s="17">
        <v>265</v>
      </c>
      <c r="E3530" s="17">
        <v>22</v>
      </c>
      <c r="F3530" s="17">
        <v>4</v>
      </c>
      <c r="G3530" s="50">
        <v>12.5</v>
      </c>
      <c r="H3530" s="32">
        <v>3.4739252966654308</v>
      </c>
      <c r="I3530" s="50">
        <v>26</v>
      </c>
      <c r="J3530" s="13">
        <v>0.8</v>
      </c>
      <c r="K3530" s="13">
        <f t="shared" si="1092"/>
        <v>0.8</v>
      </c>
      <c r="L3530" s="13">
        <f t="shared" si="1093"/>
        <v>0</v>
      </c>
      <c r="M3530" s="13" t="e">
        <f ca="1">CalcTable[[#This Row],[IWC]]-AE3529</f>
        <v>#NAME?</v>
      </c>
      <c r="N3530" s="13" t="e">
        <f ca="1">IF(CalcTable[[#This Row],[Day of Year]]&lt;123,FCAP,AE3529)</f>
        <v>#NAME?</v>
      </c>
      <c r="O3530" s="17" t="e">
        <f ca="1">IF(IRR_DRIP,5,COUNTIF('IDET Wind Values'!C3514:G3514,"&lt;="&amp;IRR_MAXWIND))</f>
        <v>#NAME?</v>
      </c>
      <c r="P3530" s="13" t="e">
        <f ca="1">CalcTable[[#This Row],[ET_o]]*KL</f>
        <v>#NAME?</v>
      </c>
      <c r="Q3530" s="13" t="e">
        <f ca="1">IF(WILTPT&lt;=0,1,MAX(0,MIN(1,(CalcTable[[#This Row],[IWC]]-WILTPT)/(MAD-WILTPT))))</f>
        <v>#NAME?</v>
      </c>
      <c r="R3530" s="13" t="e">
        <f ca="1">CalcTable[[#This Row],[ETMult]]*CalcTable[[#This Row],[ETb]]</f>
        <v>#NAME?</v>
      </c>
      <c r="S3530" s="13" t="b">
        <f>INDEX(IRR_LIST,CalcTable[[#This Row],[Day of Week]]+1)</f>
        <v>0</v>
      </c>
      <c r="T3530" s="13">
        <f t="shared" ca="1" si="1094"/>
        <v>0</v>
      </c>
      <c r="U3530" s="13" t="b">
        <f ca="1">IF(CalcTable[[#This Row],[IrrPrecip]]&gt;=IC_MM,FALSE,TRUE)</f>
        <v>1</v>
      </c>
      <c r="V3530" s="13" t="b">
        <f t="shared" si="1095"/>
        <v>1</v>
      </c>
      <c r="W3530" s="13" t="e">
        <f ca="1">IF(AND(IRR_DRIP=FALSE,CalcTable[[#This Row],[IrrHours]]&lt;=0),FALSE,TRUE)</f>
        <v>#NAME?</v>
      </c>
      <c r="X3530" s="13" t="e">
        <f ca="1">AND(CalcTable[[#This Row],[IrrDay]],CalcTable[[#This Row],[IrrRain]],CalcTable[[#This Row],[IrrWarm]],CalcTable[[#This Row],[IrrWindy]])</f>
        <v>#NAME?</v>
      </c>
      <c r="Y3530" s="13" t="e">
        <f t="shared" ca="1" si="1096"/>
        <v>#NAME?</v>
      </c>
      <c r="Z3530" s="13" t="e">
        <f ca="1">CalcTable[[#This Row],[IrrHours]]/5</f>
        <v>#NAME?</v>
      </c>
      <c r="AA3530" s="13" t="e">
        <f ca="1">IF(CalcTable[[#This Row],[IrrFlag]]=FALSE,0,MAX(0,CalcTable[[#This Row],[VolRednWind]]*(FCAP*IRR_TARGET-CalcTable[[#This Row],[IWC]])))</f>
        <v>#NAME?</v>
      </c>
      <c r="AB3530" s="13" t="e">
        <f ca="1">CalcTable[[#This Row],[IWC]]+CalcTable[[#This Row],[Eff Precip]]+CalcTable[[#This Row],[IrrAmt]]-CalcTable[[#This Row],[AET]]</f>
        <v>#NAME?</v>
      </c>
      <c r="AC3530" s="13" t="e">
        <f ca="1">IF(CalcTable[[#This Row],[PWC]]&gt;FCAP,MIN(24*PERC,MIN(SAT,CalcTable[[#This Row],[PWC]])-FCAP),0)</f>
        <v>#NAME?</v>
      </c>
      <c r="AD3530" s="13" t="e">
        <f ca="1">IF(CalcTable[[#This Row],[PWC]]&gt;SAT,CalcTable[[#This Row],[PWC]]-SAT,0)</f>
        <v>#NAME?</v>
      </c>
      <c r="AE3530" s="13" t="e">
        <f ca="1">CalcTable[[#This Row],[PWC]]-CalcTable[[#This Row],[PercAmt]]-CalcTable[[#This Row],[Runoff]]</f>
        <v>#NAME?</v>
      </c>
      <c r="AF3530" s="13" t="e">
        <f ca="1">CalcTable[[#This Row],[IrrAmt]]/1000*CUR_IRR_AREA*10000/IRR_EFF</f>
        <v>#NAME?</v>
      </c>
      <c r="AG3530" s="147"/>
      <c r="AH3530" s="13"/>
      <c r="AI3530" s="50">
        <v>0</v>
      </c>
      <c r="AJ3530" s="50">
        <v>0</v>
      </c>
      <c r="AK3530" s="50">
        <v>9.1764507194272475</v>
      </c>
      <c r="AL3530" s="50">
        <v>9.8914135030426671</v>
      </c>
      <c r="AM3530" s="50"/>
      <c r="AN3530" s="50"/>
      <c r="AO3530" s="50"/>
      <c r="AP3530" s="50"/>
      <c r="AQ3530" s="50"/>
      <c r="AR3530" s="50"/>
      <c r="AS3530" s="50"/>
      <c r="AT3530" s="50"/>
      <c r="AU3530" s="50"/>
      <c r="AV3530" s="50"/>
      <c r="AW3530" s="50"/>
      <c r="AX3530" s="50">
        <f t="shared" si="1107"/>
        <v>19.067864222469915</v>
      </c>
      <c r="AY3530" s="50"/>
      <c r="AZ3530" s="50">
        <f t="shared" si="1097"/>
        <v>424.73607330751793</v>
      </c>
      <c r="BA3530" s="50">
        <f t="shared" si="1098"/>
        <v>653.95871604490844</v>
      </c>
      <c r="BB3530" s="50">
        <f t="shared" si="1099"/>
        <v>674.18424334526651</v>
      </c>
      <c r="BC3530" s="17">
        <f t="shared" si="1100"/>
        <v>19829</v>
      </c>
      <c r="BD3530" s="50">
        <f t="shared" si="1101"/>
        <v>19.067864222469915</v>
      </c>
      <c r="BE3530" s="50">
        <f t="shared" si="1102"/>
        <v>424.73607330751793</v>
      </c>
      <c r="BF3530" s="50">
        <f t="shared" si="1108"/>
        <v>694.73300428443827</v>
      </c>
      <c r="BG3530" s="50"/>
      <c r="BH3530" s="17">
        <f t="shared" si="1103"/>
        <v>0</v>
      </c>
      <c r="BI3530" s="17">
        <f t="shared" si="1111"/>
        <v>3530</v>
      </c>
      <c r="BJ3530" s="17">
        <f t="shared" si="1109"/>
        <v>3530</v>
      </c>
      <c r="BK3530" s="150">
        <f t="shared" si="1110"/>
        <v>30216</v>
      </c>
      <c r="BL3530" s="50" t="e">
        <f t="shared" ca="1" si="1104"/>
        <v>#NAME?</v>
      </c>
      <c r="BM3530" s="50" t="e">
        <f t="shared" ca="1" si="1105"/>
        <v>#NAME?</v>
      </c>
      <c r="BN3530" s="50" t="e">
        <f t="shared" ca="1" si="1106"/>
        <v>#NAME?</v>
      </c>
    </row>
    <row r="3531" spans="1:66" x14ac:dyDescent="0.35">
      <c r="A3531" s="48">
        <v>30217</v>
      </c>
      <c r="B3531" s="17">
        <v>1982</v>
      </c>
      <c r="C3531" s="17">
        <v>9</v>
      </c>
      <c r="D3531" s="17">
        <v>266</v>
      </c>
      <c r="E3531" s="17">
        <v>23</v>
      </c>
      <c r="F3531" s="17">
        <v>5</v>
      </c>
      <c r="G3531" s="50">
        <v>6.7</v>
      </c>
      <c r="H3531" s="32">
        <v>2.7026288373034282</v>
      </c>
      <c r="I3531" s="50">
        <v>3.6666666666666665</v>
      </c>
      <c r="J3531" s="13">
        <v>0</v>
      </c>
      <c r="K3531" s="13">
        <f t="shared" si="1092"/>
        <v>0</v>
      </c>
      <c r="L3531" s="13">
        <f t="shared" si="1093"/>
        <v>0</v>
      </c>
      <c r="M3531" s="13" t="e">
        <f ca="1">CalcTable[[#This Row],[IWC]]-AE3530</f>
        <v>#NAME?</v>
      </c>
      <c r="N3531" s="13" t="e">
        <f ca="1">IF(CalcTable[[#This Row],[Day of Year]]&lt;123,FCAP,AE3530)</f>
        <v>#NAME?</v>
      </c>
      <c r="O3531" s="17" t="e">
        <f ca="1">IF(IRR_DRIP,5,COUNTIF('IDET Wind Values'!C3515:G3515,"&lt;="&amp;IRR_MAXWIND))</f>
        <v>#NAME?</v>
      </c>
      <c r="P3531" s="13" t="e">
        <f ca="1">CalcTable[[#This Row],[ET_o]]*KL</f>
        <v>#NAME?</v>
      </c>
      <c r="Q3531" s="13" t="e">
        <f ca="1">IF(WILTPT&lt;=0,1,MAX(0,MIN(1,(CalcTable[[#This Row],[IWC]]-WILTPT)/(MAD-WILTPT))))</f>
        <v>#NAME?</v>
      </c>
      <c r="R3531" s="13" t="e">
        <f ca="1">CalcTable[[#This Row],[ETMult]]*CalcTable[[#This Row],[ETb]]</f>
        <v>#NAME?</v>
      </c>
      <c r="S3531" s="13" t="b">
        <f>INDEX(IRR_LIST,CalcTable[[#This Row],[Day of Week]]+1)</f>
        <v>1</v>
      </c>
      <c r="T3531" s="13">
        <f t="shared" ca="1" si="1094"/>
        <v>0.8</v>
      </c>
      <c r="U3531" s="13" t="b">
        <f ca="1">IF(CalcTable[[#This Row],[IrrPrecip]]&gt;=IC_MM,FALSE,TRUE)</f>
        <v>1</v>
      </c>
      <c r="V3531" s="13" t="b">
        <f t="shared" si="1095"/>
        <v>1</v>
      </c>
      <c r="W3531" s="13" t="e">
        <f ca="1">IF(AND(IRR_DRIP=FALSE,CalcTable[[#This Row],[IrrHours]]&lt;=0),FALSE,TRUE)</f>
        <v>#NAME?</v>
      </c>
      <c r="X3531" s="13" t="e">
        <f ca="1">AND(CalcTable[[#This Row],[IrrDay]],CalcTable[[#This Row],[IrrRain]],CalcTable[[#This Row],[IrrWarm]],CalcTable[[#This Row],[IrrWindy]])</f>
        <v>#NAME?</v>
      </c>
      <c r="Y3531" s="13" t="e">
        <f t="shared" ca="1" si="1096"/>
        <v>#NAME?</v>
      </c>
      <c r="Z3531" s="13" t="e">
        <f ca="1">CalcTable[[#This Row],[IrrHours]]/5</f>
        <v>#NAME?</v>
      </c>
      <c r="AA3531" s="13" t="e">
        <f ca="1">IF(CalcTable[[#This Row],[IrrFlag]]=FALSE,0,MAX(0,CalcTable[[#This Row],[VolRednWind]]*(FCAP*IRR_TARGET-CalcTable[[#This Row],[IWC]])))</f>
        <v>#NAME?</v>
      </c>
      <c r="AB3531" s="13" t="e">
        <f ca="1">CalcTable[[#This Row],[IWC]]+CalcTable[[#This Row],[Eff Precip]]+CalcTable[[#This Row],[IrrAmt]]-CalcTable[[#This Row],[AET]]</f>
        <v>#NAME?</v>
      </c>
      <c r="AC3531" s="13" t="e">
        <f ca="1">IF(CalcTable[[#This Row],[PWC]]&gt;FCAP,MIN(24*PERC,MIN(SAT,CalcTable[[#This Row],[PWC]])-FCAP),0)</f>
        <v>#NAME?</v>
      </c>
      <c r="AD3531" s="13" t="e">
        <f ca="1">IF(CalcTable[[#This Row],[PWC]]&gt;SAT,CalcTable[[#This Row],[PWC]]-SAT,0)</f>
        <v>#NAME?</v>
      </c>
      <c r="AE3531" s="13" t="e">
        <f ca="1">CalcTable[[#This Row],[PWC]]-CalcTable[[#This Row],[PercAmt]]-CalcTable[[#This Row],[Runoff]]</f>
        <v>#NAME?</v>
      </c>
      <c r="AF3531" s="13" t="e">
        <f ca="1">CalcTable[[#This Row],[IrrAmt]]/1000*CUR_IRR_AREA*10000/IRR_EFF</f>
        <v>#NAME?</v>
      </c>
      <c r="AG3531" s="147"/>
      <c r="AH3531" s="13"/>
      <c r="AI3531" s="50">
        <v>14.979651359602929</v>
      </c>
      <c r="AJ3531" s="50">
        <v>19.458673020842767</v>
      </c>
      <c r="AK3531" s="50">
        <v>0</v>
      </c>
      <c r="AL3531" s="50">
        <v>0</v>
      </c>
      <c r="AM3531" s="50"/>
      <c r="AN3531" s="50"/>
      <c r="AO3531" s="50"/>
      <c r="AP3531" s="50"/>
      <c r="AQ3531" s="50"/>
      <c r="AR3531" s="50"/>
      <c r="AS3531" s="50"/>
      <c r="AT3531" s="50"/>
      <c r="AU3531" s="50"/>
      <c r="AV3531" s="50"/>
      <c r="AW3531" s="50"/>
      <c r="AX3531" s="50">
        <f t="shared" si="1107"/>
        <v>34.438324380445692</v>
      </c>
      <c r="AY3531" s="50"/>
      <c r="AZ3531" s="50">
        <f t="shared" si="1097"/>
        <v>790.4892952188975</v>
      </c>
      <c r="BA3531" s="50">
        <f t="shared" si="1098"/>
        <v>1279.8264933407261</v>
      </c>
      <c r="BB3531" s="50">
        <f t="shared" si="1099"/>
        <v>1324.4381660305726</v>
      </c>
      <c r="BC3531" s="17">
        <f t="shared" si="1100"/>
        <v>19829</v>
      </c>
      <c r="BD3531" s="50">
        <f t="shared" si="1101"/>
        <v>34.438324380445692</v>
      </c>
      <c r="BE3531" s="50">
        <f t="shared" si="1102"/>
        <v>790.4892952188975</v>
      </c>
      <c r="BF3531" s="50">
        <f t="shared" si="1108"/>
        <v>1292.9888404475023</v>
      </c>
      <c r="BG3531" s="50"/>
      <c r="BH3531" s="17">
        <f t="shared" si="1103"/>
        <v>0</v>
      </c>
      <c r="BI3531" s="17">
        <f t="shared" si="1111"/>
        <v>3531</v>
      </c>
      <c r="BJ3531" s="17">
        <f t="shared" si="1109"/>
        <v>3531</v>
      </c>
      <c r="BK3531" s="150">
        <f t="shared" si="1110"/>
        <v>30217</v>
      </c>
      <c r="BL3531" s="50" t="e">
        <f t="shared" ca="1" si="1104"/>
        <v>#NAME?</v>
      </c>
      <c r="BM3531" s="50" t="e">
        <f t="shared" ca="1" si="1105"/>
        <v>#NAME?</v>
      </c>
      <c r="BN3531" s="50" t="e">
        <f t="shared" ca="1" si="1106"/>
        <v>#NAME?</v>
      </c>
    </row>
    <row r="3532" spans="1:66" x14ac:dyDescent="0.35">
      <c r="A3532" s="48">
        <v>30218</v>
      </c>
      <c r="B3532" s="17">
        <v>1982</v>
      </c>
      <c r="C3532" s="17">
        <v>9</v>
      </c>
      <c r="D3532" s="17">
        <v>267</v>
      </c>
      <c r="E3532" s="17">
        <v>24</v>
      </c>
      <c r="F3532" s="17">
        <v>6</v>
      </c>
      <c r="G3532" s="50">
        <v>5.0999999999999996</v>
      </c>
      <c r="H3532" s="32">
        <v>3.574588473636906</v>
      </c>
      <c r="I3532" s="50">
        <v>3.1666666666666665</v>
      </c>
      <c r="J3532" s="13">
        <v>0</v>
      </c>
      <c r="K3532" s="13">
        <f t="shared" si="1092"/>
        <v>0</v>
      </c>
      <c r="L3532" s="13">
        <f t="shared" si="1093"/>
        <v>0</v>
      </c>
      <c r="M3532" s="13" t="e">
        <f ca="1">CalcTable[[#This Row],[IWC]]-AE3531</f>
        <v>#NAME?</v>
      </c>
      <c r="N3532" s="13" t="e">
        <f ca="1">IF(CalcTable[[#This Row],[Day of Year]]&lt;123,FCAP,AE3531)</f>
        <v>#NAME?</v>
      </c>
      <c r="O3532" s="17" t="e">
        <f ca="1">IF(IRR_DRIP,5,COUNTIF('IDET Wind Values'!C3516:G3516,"&lt;="&amp;IRR_MAXWIND))</f>
        <v>#NAME?</v>
      </c>
      <c r="P3532" s="13" t="e">
        <f ca="1">CalcTable[[#This Row],[ET_o]]*KL</f>
        <v>#NAME?</v>
      </c>
      <c r="Q3532" s="13" t="e">
        <f ca="1">IF(WILTPT&lt;=0,1,MAX(0,MIN(1,(CalcTable[[#This Row],[IWC]]-WILTPT)/(MAD-WILTPT))))</f>
        <v>#NAME?</v>
      </c>
      <c r="R3532" s="13" t="e">
        <f ca="1">CalcTable[[#This Row],[ETMult]]*CalcTable[[#This Row],[ETb]]</f>
        <v>#NAME?</v>
      </c>
      <c r="S3532" s="13" t="b">
        <f>INDEX(IRR_LIST,CalcTable[[#This Row],[Day of Week]]+1)</f>
        <v>0</v>
      </c>
      <c r="T3532" s="13">
        <f t="shared" ca="1" si="1094"/>
        <v>0.8</v>
      </c>
      <c r="U3532" s="13" t="b">
        <f ca="1">IF(CalcTable[[#This Row],[IrrPrecip]]&gt;=IC_MM,FALSE,TRUE)</f>
        <v>1</v>
      </c>
      <c r="V3532" s="13" t="b">
        <f t="shared" si="1095"/>
        <v>1</v>
      </c>
      <c r="W3532" s="13" t="e">
        <f ca="1">IF(AND(IRR_DRIP=FALSE,CalcTable[[#This Row],[IrrHours]]&lt;=0),FALSE,TRUE)</f>
        <v>#NAME?</v>
      </c>
      <c r="X3532" s="13" t="e">
        <f ca="1">AND(CalcTable[[#This Row],[IrrDay]],CalcTable[[#This Row],[IrrRain]],CalcTable[[#This Row],[IrrWarm]],CalcTable[[#This Row],[IrrWindy]])</f>
        <v>#NAME?</v>
      </c>
      <c r="Y3532" s="13" t="e">
        <f t="shared" ca="1" si="1096"/>
        <v>#NAME?</v>
      </c>
      <c r="Z3532" s="13" t="e">
        <f ca="1">CalcTable[[#This Row],[IrrHours]]/5</f>
        <v>#NAME?</v>
      </c>
      <c r="AA3532" s="13" t="e">
        <f ca="1">IF(CalcTable[[#This Row],[IrrFlag]]=FALSE,0,MAX(0,CalcTable[[#This Row],[VolRednWind]]*(FCAP*IRR_TARGET-CalcTable[[#This Row],[IWC]])))</f>
        <v>#NAME?</v>
      </c>
      <c r="AB3532" s="13" t="e">
        <f ca="1">CalcTable[[#This Row],[IWC]]+CalcTable[[#This Row],[Eff Precip]]+CalcTable[[#This Row],[IrrAmt]]-CalcTable[[#This Row],[AET]]</f>
        <v>#NAME?</v>
      </c>
      <c r="AC3532" s="13" t="e">
        <f ca="1">IF(CalcTable[[#This Row],[PWC]]&gt;FCAP,MIN(24*PERC,MIN(SAT,CalcTable[[#This Row],[PWC]])-FCAP),0)</f>
        <v>#NAME?</v>
      </c>
      <c r="AD3532" s="13" t="e">
        <f ca="1">IF(CalcTable[[#This Row],[PWC]]&gt;SAT,CalcTable[[#This Row],[PWC]]-SAT,0)</f>
        <v>#NAME?</v>
      </c>
      <c r="AE3532" s="13" t="e">
        <f ca="1">CalcTable[[#This Row],[PWC]]-CalcTable[[#This Row],[PercAmt]]-CalcTable[[#This Row],[Runoff]]</f>
        <v>#NAME?</v>
      </c>
      <c r="AF3532" s="13" t="e">
        <f ca="1">CalcTable[[#This Row],[IrrAmt]]/1000*CUR_IRR_AREA*10000/IRR_EFF</f>
        <v>#NAME?</v>
      </c>
      <c r="AG3532" s="147"/>
      <c r="AH3532" s="13"/>
      <c r="AI3532" s="50">
        <v>0</v>
      </c>
      <c r="AJ3532" s="50">
        <v>0</v>
      </c>
      <c r="AK3532" s="50">
        <v>0</v>
      </c>
      <c r="AL3532" s="50">
        <v>3.7664458605168853</v>
      </c>
      <c r="AM3532" s="50"/>
      <c r="AN3532" s="50"/>
      <c r="AO3532" s="50"/>
      <c r="AP3532" s="50"/>
      <c r="AQ3532" s="50"/>
      <c r="AR3532" s="50"/>
      <c r="AS3532" s="50"/>
      <c r="AT3532" s="50"/>
      <c r="AU3532" s="50"/>
      <c r="AV3532" s="50"/>
      <c r="AW3532" s="50"/>
      <c r="AX3532" s="50">
        <f t="shared" si="1107"/>
        <v>3.7664458605168853</v>
      </c>
      <c r="AY3532" s="50"/>
      <c r="AZ3532" s="50">
        <f t="shared" si="1097"/>
        <v>110.48241190849531</v>
      </c>
      <c r="BA3532" s="50">
        <f t="shared" si="1098"/>
        <v>170.10784055752453</v>
      </c>
      <c r="BB3532" s="50">
        <f t="shared" si="1099"/>
        <v>175.36890779126242</v>
      </c>
      <c r="BC3532" s="17">
        <f t="shared" si="1100"/>
        <v>19829</v>
      </c>
      <c r="BD3532" s="50">
        <f t="shared" si="1101"/>
        <v>3.7664458605168853</v>
      </c>
      <c r="BE3532" s="50">
        <f t="shared" si="1102"/>
        <v>110.48241190849531</v>
      </c>
      <c r="BF3532" s="50">
        <f t="shared" si="1108"/>
        <v>180.71405460822947</v>
      </c>
      <c r="BG3532" s="50"/>
      <c r="BH3532" s="17">
        <f t="shared" si="1103"/>
        <v>0</v>
      </c>
      <c r="BI3532" s="17">
        <f t="shared" si="1111"/>
        <v>3532</v>
      </c>
      <c r="BJ3532" s="17">
        <f t="shared" si="1109"/>
        <v>3532</v>
      </c>
      <c r="BK3532" s="150">
        <f t="shared" si="1110"/>
        <v>30218</v>
      </c>
      <c r="BL3532" s="50" t="e">
        <f t="shared" ca="1" si="1104"/>
        <v>#NAME?</v>
      </c>
      <c r="BM3532" s="50" t="e">
        <f t="shared" ca="1" si="1105"/>
        <v>#NAME?</v>
      </c>
      <c r="BN3532" s="50" t="e">
        <f t="shared" ca="1" si="1106"/>
        <v>#NAME?</v>
      </c>
    </row>
    <row r="3533" spans="1:66" x14ac:dyDescent="0.35">
      <c r="A3533" s="48">
        <v>30219</v>
      </c>
      <c r="B3533" s="17">
        <v>1982</v>
      </c>
      <c r="C3533" s="17">
        <v>9</v>
      </c>
      <c r="D3533" s="17">
        <v>268</v>
      </c>
      <c r="E3533" s="17">
        <v>25</v>
      </c>
      <c r="F3533" s="17">
        <v>7</v>
      </c>
      <c r="G3533" s="50">
        <v>11.4</v>
      </c>
      <c r="H3533" s="32">
        <v>3.5358418437729138</v>
      </c>
      <c r="I3533" s="50">
        <v>20</v>
      </c>
      <c r="J3533" s="13">
        <v>0.2</v>
      </c>
      <c r="K3533" s="13">
        <f t="shared" si="1092"/>
        <v>0.2</v>
      </c>
      <c r="L3533" s="13">
        <f t="shared" si="1093"/>
        <v>0</v>
      </c>
      <c r="M3533" s="13" t="e">
        <f ca="1">CalcTable[[#This Row],[IWC]]-AE3532</f>
        <v>#NAME?</v>
      </c>
      <c r="N3533" s="13" t="e">
        <f ca="1">IF(CalcTable[[#This Row],[Day of Year]]&lt;123,FCAP,AE3532)</f>
        <v>#NAME?</v>
      </c>
      <c r="O3533" s="17" t="e">
        <f ca="1">IF(IRR_DRIP,5,COUNTIF('IDET Wind Values'!C3517:G3517,"&lt;="&amp;IRR_MAXWIND))</f>
        <v>#NAME?</v>
      </c>
      <c r="P3533" s="13" t="e">
        <f ca="1">CalcTable[[#This Row],[ET_o]]*KL</f>
        <v>#NAME?</v>
      </c>
      <c r="Q3533" s="13" t="e">
        <f ca="1">IF(WILTPT&lt;=0,1,MAX(0,MIN(1,(CalcTable[[#This Row],[IWC]]-WILTPT)/(MAD-WILTPT))))</f>
        <v>#NAME?</v>
      </c>
      <c r="R3533" s="13" t="e">
        <f ca="1">CalcTable[[#This Row],[ETMult]]*CalcTable[[#This Row],[ETb]]</f>
        <v>#NAME?</v>
      </c>
      <c r="S3533" s="13" t="b">
        <f>INDEX(IRR_LIST,CalcTable[[#This Row],[Day of Week]]+1)</f>
        <v>0</v>
      </c>
      <c r="T3533" s="13">
        <f t="shared" ca="1" si="1094"/>
        <v>0</v>
      </c>
      <c r="U3533" s="13" t="b">
        <f ca="1">IF(CalcTable[[#This Row],[IrrPrecip]]&gt;=IC_MM,FALSE,TRUE)</f>
        <v>1</v>
      </c>
      <c r="V3533" s="13" t="b">
        <f t="shared" si="1095"/>
        <v>0</v>
      </c>
      <c r="W3533" s="13" t="e">
        <f ca="1">IF(AND(IRR_DRIP=FALSE,CalcTable[[#This Row],[IrrHours]]&lt;=0),FALSE,TRUE)</f>
        <v>#NAME?</v>
      </c>
      <c r="X3533" s="13" t="e">
        <f ca="1">AND(CalcTable[[#This Row],[IrrDay]],CalcTable[[#This Row],[IrrRain]],CalcTable[[#This Row],[IrrWarm]],CalcTable[[#This Row],[IrrWindy]])</f>
        <v>#NAME?</v>
      </c>
      <c r="Y3533" s="13" t="e">
        <f t="shared" ca="1" si="1096"/>
        <v>#NAME?</v>
      </c>
      <c r="Z3533" s="13" t="e">
        <f ca="1">CalcTable[[#This Row],[IrrHours]]/5</f>
        <v>#NAME?</v>
      </c>
      <c r="AA3533" s="13" t="e">
        <f ca="1">IF(CalcTable[[#This Row],[IrrFlag]]=FALSE,0,MAX(0,CalcTable[[#This Row],[VolRednWind]]*(FCAP*IRR_TARGET-CalcTable[[#This Row],[IWC]])))</f>
        <v>#NAME?</v>
      </c>
      <c r="AB3533" s="13" t="e">
        <f ca="1">CalcTable[[#This Row],[IWC]]+CalcTable[[#This Row],[Eff Precip]]+CalcTable[[#This Row],[IrrAmt]]-CalcTable[[#This Row],[AET]]</f>
        <v>#NAME?</v>
      </c>
      <c r="AC3533" s="13" t="e">
        <f ca="1">IF(CalcTable[[#This Row],[PWC]]&gt;FCAP,MIN(24*PERC,MIN(SAT,CalcTable[[#This Row],[PWC]])-FCAP),0)</f>
        <v>#NAME?</v>
      </c>
      <c r="AD3533" s="13" t="e">
        <f ca="1">IF(CalcTable[[#This Row],[PWC]]&gt;SAT,CalcTable[[#This Row],[PWC]]-SAT,0)</f>
        <v>#NAME?</v>
      </c>
      <c r="AE3533" s="13" t="e">
        <f ca="1">CalcTable[[#This Row],[PWC]]-CalcTable[[#This Row],[PercAmt]]-CalcTable[[#This Row],[Runoff]]</f>
        <v>#NAME?</v>
      </c>
      <c r="AF3533" s="13" t="e">
        <f ca="1">CalcTable[[#This Row],[IrrAmt]]/1000*CUR_IRR_AREA*10000/IRR_EFF</f>
        <v>#NAME?</v>
      </c>
      <c r="AG3533" s="147"/>
      <c r="AH3533" s="13"/>
      <c r="AI3533" s="50">
        <v>0</v>
      </c>
      <c r="AJ3533" s="50">
        <v>0</v>
      </c>
      <c r="AK3533" s="50">
        <v>0</v>
      </c>
      <c r="AL3533" s="50">
        <v>0</v>
      </c>
      <c r="AM3533" s="50"/>
      <c r="AN3533" s="50"/>
      <c r="AO3533" s="50"/>
      <c r="AP3533" s="50"/>
      <c r="AQ3533" s="50"/>
      <c r="AR3533" s="50"/>
      <c r="AS3533" s="50"/>
      <c r="AT3533" s="50"/>
      <c r="AU3533" s="50"/>
      <c r="AV3533" s="50"/>
      <c r="AW3533" s="50"/>
      <c r="AX3533" s="50">
        <f t="shared" si="1107"/>
        <v>0</v>
      </c>
      <c r="AY3533" s="50"/>
      <c r="AZ3533" s="50">
        <f t="shared" si="1097"/>
        <v>0</v>
      </c>
      <c r="BA3533" s="50">
        <f t="shared" si="1098"/>
        <v>0</v>
      </c>
      <c r="BB3533" s="50">
        <f t="shared" si="1099"/>
        <v>0</v>
      </c>
      <c r="BC3533" s="17">
        <f t="shared" si="1100"/>
        <v>19829</v>
      </c>
      <c r="BD3533" s="50">
        <f t="shared" si="1101"/>
        <v>0</v>
      </c>
      <c r="BE3533" s="50">
        <f t="shared" si="1102"/>
        <v>0</v>
      </c>
      <c r="BF3533" s="50">
        <f t="shared" si="1108"/>
        <v>0</v>
      </c>
      <c r="BG3533" s="50"/>
      <c r="BH3533" s="17">
        <f t="shared" si="1103"/>
        <v>0</v>
      </c>
      <c r="BI3533" s="17">
        <f t="shared" si="1111"/>
        <v>3533</v>
      </c>
      <c r="BJ3533" s="17">
        <f t="shared" si="1109"/>
        <v>3533</v>
      </c>
      <c r="BK3533" s="150">
        <f t="shared" si="1110"/>
        <v>30219</v>
      </c>
      <c r="BL3533" s="50" t="e">
        <f t="shared" ca="1" si="1104"/>
        <v>#NAME?</v>
      </c>
      <c r="BM3533" s="50" t="e">
        <f t="shared" ca="1" si="1105"/>
        <v>#NAME?</v>
      </c>
      <c r="BN3533" s="50" t="e">
        <f t="shared" ca="1" si="1106"/>
        <v>#NAME?</v>
      </c>
    </row>
    <row r="3534" spans="1:66" x14ac:dyDescent="0.35">
      <c r="A3534" s="48">
        <v>30220</v>
      </c>
      <c r="B3534" s="17">
        <v>1982</v>
      </c>
      <c r="C3534" s="17">
        <v>9</v>
      </c>
      <c r="D3534" s="17">
        <v>269</v>
      </c>
      <c r="E3534" s="17">
        <v>26</v>
      </c>
      <c r="F3534" s="17">
        <v>1</v>
      </c>
      <c r="G3534" s="50">
        <v>2.9</v>
      </c>
      <c r="H3534" s="32">
        <v>1.1210157594448809</v>
      </c>
      <c r="I3534" s="50">
        <v>10.5</v>
      </c>
      <c r="J3534" s="13">
        <v>24.8</v>
      </c>
      <c r="K3534" s="13">
        <f t="shared" si="1092"/>
        <v>24.8</v>
      </c>
      <c r="L3534" s="13">
        <f t="shared" si="1093"/>
        <v>14.850000000000001</v>
      </c>
      <c r="M3534" s="13" t="e">
        <f ca="1">CalcTable[[#This Row],[IWC]]-AE3533</f>
        <v>#NAME?</v>
      </c>
      <c r="N3534" s="13" t="e">
        <f ca="1">IF(CalcTable[[#This Row],[Day of Year]]&lt;123,FCAP,AE3533)</f>
        <v>#NAME?</v>
      </c>
      <c r="O3534" s="17" t="e">
        <f ca="1">IF(IRR_DRIP,5,COUNTIF('IDET Wind Values'!C3518:G3518,"&lt;="&amp;IRR_MAXWIND))</f>
        <v>#NAME?</v>
      </c>
      <c r="P3534" s="13" t="e">
        <f ca="1">CalcTable[[#This Row],[ET_o]]*KL</f>
        <v>#NAME?</v>
      </c>
      <c r="Q3534" s="13" t="e">
        <f ca="1">IF(WILTPT&lt;=0,1,MAX(0,MIN(1,(CalcTable[[#This Row],[IWC]]-WILTPT)/(MAD-WILTPT))))</f>
        <v>#NAME?</v>
      </c>
      <c r="R3534" s="13" t="e">
        <f ca="1">CalcTable[[#This Row],[ETMult]]*CalcTable[[#This Row],[ETb]]</f>
        <v>#NAME?</v>
      </c>
      <c r="S3534" s="13" t="b">
        <f>INDEX(IRR_LIST,CalcTable[[#This Row],[Day of Week]]+1)</f>
        <v>1</v>
      </c>
      <c r="T3534" s="13">
        <f t="shared" ca="1" si="1094"/>
        <v>0.2</v>
      </c>
      <c r="U3534" s="13" t="b">
        <f ca="1">IF(CalcTable[[#This Row],[IrrPrecip]]&gt;=IC_MM,FALSE,TRUE)</f>
        <v>1</v>
      </c>
      <c r="V3534" s="13" t="b">
        <f t="shared" si="1095"/>
        <v>0</v>
      </c>
      <c r="W3534" s="13" t="e">
        <f ca="1">IF(AND(IRR_DRIP=FALSE,CalcTable[[#This Row],[IrrHours]]&lt;=0),FALSE,TRUE)</f>
        <v>#NAME?</v>
      </c>
      <c r="X3534" s="13" t="e">
        <f ca="1">AND(CalcTable[[#This Row],[IrrDay]],CalcTable[[#This Row],[IrrRain]],CalcTable[[#This Row],[IrrWarm]],CalcTable[[#This Row],[IrrWindy]])</f>
        <v>#NAME?</v>
      </c>
      <c r="Y3534" s="13" t="e">
        <f t="shared" ca="1" si="1096"/>
        <v>#NAME?</v>
      </c>
      <c r="Z3534" s="13" t="e">
        <f ca="1">CalcTable[[#This Row],[IrrHours]]/5</f>
        <v>#NAME?</v>
      </c>
      <c r="AA3534" s="13" t="e">
        <f ca="1">IF(CalcTable[[#This Row],[IrrFlag]]=FALSE,0,MAX(0,CalcTable[[#This Row],[VolRednWind]]*(FCAP*IRR_TARGET-CalcTable[[#This Row],[IWC]])))</f>
        <v>#NAME?</v>
      </c>
      <c r="AB3534" s="13" t="e">
        <f ca="1">CalcTable[[#This Row],[IWC]]+CalcTable[[#This Row],[Eff Precip]]+CalcTable[[#This Row],[IrrAmt]]-CalcTable[[#This Row],[AET]]</f>
        <v>#NAME?</v>
      </c>
      <c r="AC3534" s="13" t="e">
        <f ca="1">IF(CalcTable[[#This Row],[PWC]]&gt;FCAP,MIN(24*PERC,MIN(SAT,CalcTable[[#This Row],[PWC]])-FCAP),0)</f>
        <v>#NAME?</v>
      </c>
      <c r="AD3534" s="13" t="e">
        <f ca="1">IF(CalcTable[[#This Row],[PWC]]&gt;SAT,CalcTable[[#This Row],[PWC]]-SAT,0)</f>
        <v>#NAME?</v>
      </c>
      <c r="AE3534" s="13" t="e">
        <f ca="1">CalcTable[[#This Row],[PWC]]-CalcTable[[#This Row],[PercAmt]]-CalcTable[[#This Row],[Runoff]]</f>
        <v>#NAME?</v>
      </c>
      <c r="AF3534" s="13" t="e">
        <f ca="1">CalcTable[[#This Row],[IrrAmt]]/1000*CUR_IRR_AREA*10000/IRR_EFF</f>
        <v>#NAME?</v>
      </c>
      <c r="AG3534" s="147"/>
      <c r="AH3534" s="13"/>
      <c r="AI3534" s="50">
        <v>0</v>
      </c>
      <c r="AJ3534" s="50">
        <v>0</v>
      </c>
      <c r="AK3534" s="50">
        <v>0</v>
      </c>
      <c r="AL3534" s="50">
        <v>0</v>
      </c>
      <c r="AM3534" s="50"/>
      <c r="AN3534" s="50"/>
      <c r="AO3534" s="50"/>
      <c r="AP3534" s="50"/>
      <c r="AQ3534" s="50"/>
      <c r="AR3534" s="50"/>
      <c r="AS3534" s="50"/>
      <c r="AT3534" s="50"/>
      <c r="AU3534" s="50"/>
      <c r="AV3534" s="50"/>
      <c r="AW3534" s="50"/>
      <c r="AX3534" s="50">
        <f t="shared" si="1107"/>
        <v>0</v>
      </c>
      <c r="AY3534" s="50"/>
      <c r="AZ3534" s="50">
        <f t="shared" si="1097"/>
        <v>0</v>
      </c>
      <c r="BA3534" s="50">
        <f t="shared" si="1098"/>
        <v>0</v>
      </c>
      <c r="BB3534" s="50">
        <f t="shared" si="1099"/>
        <v>0</v>
      </c>
      <c r="BC3534" s="17">
        <f t="shared" si="1100"/>
        <v>19829</v>
      </c>
      <c r="BD3534" s="50">
        <f t="shared" si="1101"/>
        <v>0</v>
      </c>
      <c r="BE3534" s="50">
        <f t="shared" si="1102"/>
        <v>0</v>
      </c>
      <c r="BF3534" s="50">
        <f t="shared" si="1108"/>
        <v>0</v>
      </c>
      <c r="BG3534" s="50"/>
      <c r="BH3534" s="17">
        <f t="shared" si="1103"/>
        <v>0</v>
      </c>
      <c r="BI3534" s="17">
        <f t="shared" si="1111"/>
        <v>3534</v>
      </c>
      <c r="BJ3534" s="17">
        <f t="shared" si="1109"/>
        <v>3534</v>
      </c>
      <c r="BK3534" s="150">
        <f t="shared" si="1110"/>
        <v>30220</v>
      </c>
      <c r="BL3534" s="50" t="e">
        <f t="shared" ca="1" si="1104"/>
        <v>#NAME?</v>
      </c>
      <c r="BM3534" s="50" t="e">
        <f t="shared" ca="1" si="1105"/>
        <v>#NAME?</v>
      </c>
      <c r="BN3534" s="50" t="e">
        <f t="shared" ca="1" si="1106"/>
        <v>#NAME?</v>
      </c>
    </row>
    <row r="3535" spans="1:66" x14ac:dyDescent="0.35">
      <c r="A3535" s="48">
        <v>30221</v>
      </c>
      <c r="B3535" s="17">
        <v>1982</v>
      </c>
      <c r="C3535" s="17">
        <v>9</v>
      </c>
      <c r="D3535" s="17">
        <v>270</v>
      </c>
      <c r="E3535" s="17">
        <v>27</v>
      </c>
      <c r="F3535" s="17">
        <v>2</v>
      </c>
      <c r="G3535" s="50">
        <v>2.2000000000000002</v>
      </c>
      <c r="H3535" s="32">
        <v>0.95166016460263603</v>
      </c>
      <c r="I3535" s="50">
        <v>7</v>
      </c>
      <c r="J3535" s="13">
        <v>1.4</v>
      </c>
      <c r="K3535" s="13">
        <f t="shared" si="1092"/>
        <v>1.4</v>
      </c>
      <c r="L3535" s="13">
        <f t="shared" si="1093"/>
        <v>0</v>
      </c>
      <c r="M3535" s="13" t="e">
        <f ca="1">CalcTable[[#This Row],[IWC]]-AE3534</f>
        <v>#NAME?</v>
      </c>
      <c r="N3535" s="13" t="e">
        <f ca="1">IF(CalcTable[[#This Row],[Day of Year]]&lt;123,FCAP,AE3534)</f>
        <v>#NAME?</v>
      </c>
      <c r="O3535" s="17" t="e">
        <f ca="1">IF(IRR_DRIP,5,COUNTIF('IDET Wind Values'!C3519:G3519,"&lt;="&amp;IRR_MAXWIND))</f>
        <v>#NAME?</v>
      </c>
      <c r="P3535" s="13" t="e">
        <f ca="1">CalcTable[[#This Row],[ET_o]]*KL</f>
        <v>#NAME?</v>
      </c>
      <c r="Q3535" s="13" t="e">
        <f ca="1">IF(WILTPT&lt;=0,1,MAX(0,MIN(1,(CalcTable[[#This Row],[IWC]]-WILTPT)/(MAD-WILTPT))))</f>
        <v>#NAME?</v>
      </c>
      <c r="R3535" s="13" t="e">
        <f ca="1">CalcTable[[#This Row],[ETMult]]*CalcTable[[#This Row],[ETb]]</f>
        <v>#NAME?</v>
      </c>
      <c r="S3535" s="13" t="b">
        <f>INDEX(IRR_LIST,CalcTable[[#This Row],[Day of Week]]+1)</f>
        <v>0</v>
      </c>
      <c r="T3535" s="13">
        <f t="shared" ca="1" si="1094"/>
        <v>25</v>
      </c>
      <c r="U3535" s="13" t="b">
        <f ca="1">IF(CalcTable[[#This Row],[IrrPrecip]]&gt;=IC_MM,FALSE,TRUE)</f>
        <v>0</v>
      </c>
      <c r="V3535" s="13" t="b">
        <f t="shared" si="1095"/>
        <v>0</v>
      </c>
      <c r="W3535" s="13" t="e">
        <f ca="1">IF(AND(IRR_DRIP=FALSE,CalcTable[[#This Row],[IrrHours]]&lt;=0),FALSE,TRUE)</f>
        <v>#NAME?</v>
      </c>
      <c r="X3535" s="13" t="e">
        <f ca="1">AND(CalcTable[[#This Row],[IrrDay]],CalcTable[[#This Row],[IrrRain]],CalcTable[[#This Row],[IrrWarm]],CalcTable[[#This Row],[IrrWindy]])</f>
        <v>#NAME?</v>
      </c>
      <c r="Y3535" s="13" t="e">
        <f t="shared" ca="1" si="1096"/>
        <v>#NAME?</v>
      </c>
      <c r="Z3535" s="13" t="e">
        <f ca="1">CalcTable[[#This Row],[IrrHours]]/5</f>
        <v>#NAME?</v>
      </c>
      <c r="AA3535" s="13" t="e">
        <f ca="1">IF(CalcTable[[#This Row],[IrrFlag]]=FALSE,0,MAX(0,CalcTable[[#This Row],[VolRednWind]]*(FCAP*IRR_TARGET-CalcTable[[#This Row],[IWC]])))</f>
        <v>#NAME?</v>
      </c>
      <c r="AB3535" s="13" t="e">
        <f ca="1">CalcTable[[#This Row],[IWC]]+CalcTable[[#This Row],[Eff Precip]]+CalcTable[[#This Row],[IrrAmt]]-CalcTable[[#This Row],[AET]]</f>
        <v>#NAME?</v>
      </c>
      <c r="AC3535" s="13" t="e">
        <f ca="1">IF(CalcTable[[#This Row],[PWC]]&gt;FCAP,MIN(24*PERC,MIN(SAT,CalcTable[[#This Row],[PWC]])-FCAP),0)</f>
        <v>#NAME?</v>
      </c>
      <c r="AD3535" s="13" t="e">
        <f ca="1">IF(CalcTable[[#This Row],[PWC]]&gt;SAT,CalcTable[[#This Row],[PWC]]-SAT,0)</f>
        <v>#NAME?</v>
      </c>
      <c r="AE3535" s="13" t="e">
        <f ca="1">CalcTable[[#This Row],[PWC]]-CalcTable[[#This Row],[PercAmt]]-CalcTable[[#This Row],[Runoff]]</f>
        <v>#NAME?</v>
      </c>
      <c r="AF3535" s="13" t="e">
        <f ca="1">CalcTable[[#This Row],[IrrAmt]]/1000*CUR_IRR_AREA*10000/IRR_EFF</f>
        <v>#NAME?</v>
      </c>
      <c r="AG3535" s="147"/>
      <c r="AH3535" s="13"/>
      <c r="AI3535" s="50">
        <v>0</v>
      </c>
      <c r="AJ3535" s="50">
        <v>0</v>
      </c>
      <c r="AK3535" s="50">
        <v>0</v>
      </c>
      <c r="AL3535" s="50">
        <v>0</v>
      </c>
      <c r="AM3535" s="50"/>
      <c r="AN3535" s="50"/>
      <c r="AO3535" s="50"/>
      <c r="AP3535" s="50"/>
      <c r="AQ3535" s="50"/>
      <c r="AR3535" s="50"/>
      <c r="AS3535" s="50"/>
      <c r="AT3535" s="50"/>
      <c r="AU3535" s="50"/>
      <c r="AV3535" s="50"/>
      <c r="AW3535" s="50"/>
      <c r="AX3535" s="50">
        <f t="shared" si="1107"/>
        <v>0</v>
      </c>
      <c r="AY3535" s="50"/>
      <c r="AZ3535" s="50">
        <f t="shared" si="1097"/>
        <v>0</v>
      </c>
      <c r="BA3535" s="50">
        <f t="shared" si="1098"/>
        <v>0</v>
      </c>
      <c r="BB3535" s="50">
        <f t="shared" si="1099"/>
        <v>0</v>
      </c>
      <c r="BC3535" s="17">
        <f t="shared" si="1100"/>
        <v>19829</v>
      </c>
      <c r="BD3535" s="50">
        <f t="shared" si="1101"/>
        <v>0</v>
      </c>
      <c r="BE3535" s="50">
        <f t="shared" si="1102"/>
        <v>0</v>
      </c>
      <c r="BF3535" s="50">
        <f t="shared" si="1108"/>
        <v>0</v>
      </c>
      <c r="BG3535" s="50"/>
      <c r="BH3535" s="17">
        <f t="shared" si="1103"/>
        <v>0</v>
      </c>
      <c r="BI3535" s="17">
        <f t="shared" si="1111"/>
        <v>3535</v>
      </c>
      <c r="BJ3535" s="17">
        <f t="shared" si="1109"/>
        <v>3535</v>
      </c>
      <c r="BK3535" s="150">
        <f t="shared" si="1110"/>
        <v>30221</v>
      </c>
      <c r="BL3535" s="50" t="e">
        <f t="shared" ca="1" si="1104"/>
        <v>#NAME?</v>
      </c>
      <c r="BM3535" s="50" t="e">
        <f t="shared" ca="1" si="1105"/>
        <v>#NAME?</v>
      </c>
      <c r="BN3535" s="50" t="e">
        <f t="shared" ca="1" si="1106"/>
        <v>#NAME?</v>
      </c>
    </row>
    <row r="3536" spans="1:66" x14ac:dyDescent="0.35">
      <c r="A3536" s="48">
        <v>30222</v>
      </c>
      <c r="B3536" s="17">
        <v>1982</v>
      </c>
      <c r="C3536" s="17">
        <v>9</v>
      </c>
      <c r="D3536" s="17">
        <v>271</v>
      </c>
      <c r="E3536" s="17">
        <v>28</v>
      </c>
      <c r="F3536" s="17">
        <v>3</v>
      </c>
      <c r="G3536" s="50">
        <v>0.3</v>
      </c>
      <c r="H3536" s="32">
        <v>0.89770682118454637</v>
      </c>
      <c r="I3536" s="50">
        <v>16</v>
      </c>
      <c r="J3536" s="13">
        <v>7.6</v>
      </c>
      <c r="K3536" s="13">
        <f t="shared" si="1092"/>
        <v>7.6</v>
      </c>
      <c r="L3536" s="13">
        <f t="shared" si="1093"/>
        <v>1.9499999999999997</v>
      </c>
      <c r="M3536" s="13" t="e">
        <f ca="1">CalcTable[[#This Row],[IWC]]-AE3535</f>
        <v>#NAME?</v>
      </c>
      <c r="N3536" s="13" t="e">
        <f ca="1">IF(CalcTable[[#This Row],[Day of Year]]&lt;123,FCAP,AE3535)</f>
        <v>#NAME?</v>
      </c>
      <c r="O3536" s="17" t="e">
        <f ca="1">IF(IRR_DRIP,5,COUNTIF('IDET Wind Values'!C3520:G3520,"&lt;="&amp;IRR_MAXWIND))</f>
        <v>#NAME?</v>
      </c>
      <c r="P3536" s="13" t="e">
        <f ca="1">CalcTable[[#This Row],[ET_o]]*KL</f>
        <v>#NAME?</v>
      </c>
      <c r="Q3536" s="13" t="e">
        <f ca="1">IF(WILTPT&lt;=0,1,MAX(0,MIN(1,(CalcTable[[#This Row],[IWC]]-WILTPT)/(MAD-WILTPT))))</f>
        <v>#NAME?</v>
      </c>
      <c r="R3536" s="13" t="e">
        <f ca="1">CalcTable[[#This Row],[ETMult]]*CalcTable[[#This Row],[ETb]]</f>
        <v>#NAME?</v>
      </c>
      <c r="S3536" s="13" t="b">
        <f>INDEX(IRR_LIST,CalcTable[[#This Row],[Day of Week]]+1)</f>
        <v>1</v>
      </c>
      <c r="T3536" s="13">
        <f t="shared" ca="1" si="1094"/>
        <v>26.2</v>
      </c>
      <c r="U3536" s="13" t="b">
        <f ca="1">IF(CalcTable[[#This Row],[IrrPrecip]]&gt;=IC_MM,FALSE,TRUE)</f>
        <v>0</v>
      </c>
      <c r="V3536" s="13" t="b">
        <f t="shared" si="1095"/>
        <v>0</v>
      </c>
      <c r="W3536" s="13" t="e">
        <f ca="1">IF(AND(IRR_DRIP=FALSE,CalcTable[[#This Row],[IrrHours]]&lt;=0),FALSE,TRUE)</f>
        <v>#NAME?</v>
      </c>
      <c r="X3536" s="13" t="e">
        <f ca="1">AND(CalcTable[[#This Row],[IrrDay]],CalcTable[[#This Row],[IrrRain]],CalcTable[[#This Row],[IrrWarm]],CalcTable[[#This Row],[IrrWindy]])</f>
        <v>#NAME?</v>
      </c>
      <c r="Y3536" s="13" t="e">
        <f t="shared" ca="1" si="1096"/>
        <v>#NAME?</v>
      </c>
      <c r="Z3536" s="13" t="e">
        <f ca="1">CalcTable[[#This Row],[IrrHours]]/5</f>
        <v>#NAME?</v>
      </c>
      <c r="AA3536" s="13" t="e">
        <f ca="1">IF(CalcTable[[#This Row],[IrrFlag]]=FALSE,0,MAX(0,CalcTable[[#This Row],[VolRednWind]]*(FCAP*IRR_TARGET-CalcTable[[#This Row],[IWC]])))</f>
        <v>#NAME?</v>
      </c>
      <c r="AB3536" s="13" t="e">
        <f ca="1">CalcTable[[#This Row],[IWC]]+CalcTable[[#This Row],[Eff Precip]]+CalcTable[[#This Row],[IrrAmt]]-CalcTable[[#This Row],[AET]]</f>
        <v>#NAME?</v>
      </c>
      <c r="AC3536" s="13" t="e">
        <f ca="1">IF(CalcTable[[#This Row],[PWC]]&gt;FCAP,MIN(24*PERC,MIN(SAT,CalcTable[[#This Row],[PWC]])-FCAP),0)</f>
        <v>#NAME?</v>
      </c>
      <c r="AD3536" s="13" t="e">
        <f ca="1">IF(CalcTable[[#This Row],[PWC]]&gt;SAT,CalcTable[[#This Row],[PWC]]-SAT,0)</f>
        <v>#NAME?</v>
      </c>
      <c r="AE3536" s="13" t="e">
        <f ca="1">CalcTable[[#This Row],[PWC]]-CalcTable[[#This Row],[PercAmt]]-CalcTable[[#This Row],[Runoff]]</f>
        <v>#NAME?</v>
      </c>
      <c r="AF3536" s="13" t="e">
        <f ca="1">CalcTable[[#This Row],[IrrAmt]]/1000*CUR_IRR_AREA*10000/IRR_EFF</f>
        <v>#NAME?</v>
      </c>
      <c r="AG3536" s="147"/>
      <c r="AH3536" s="13"/>
      <c r="AI3536" s="50">
        <v>0</v>
      </c>
      <c r="AJ3536" s="50">
        <v>0</v>
      </c>
      <c r="AK3536" s="50">
        <v>0</v>
      </c>
      <c r="AL3536" s="50">
        <v>0</v>
      </c>
      <c r="AM3536" s="50"/>
      <c r="AN3536" s="50"/>
      <c r="AO3536" s="50"/>
      <c r="AP3536" s="50"/>
      <c r="AQ3536" s="50"/>
      <c r="AR3536" s="50"/>
      <c r="AS3536" s="50"/>
      <c r="AT3536" s="50"/>
      <c r="AU3536" s="50"/>
      <c r="AV3536" s="50"/>
      <c r="AW3536" s="50"/>
      <c r="AX3536" s="50">
        <f t="shared" si="1107"/>
        <v>0</v>
      </c>
      <c r="AY3536" s="50"/>
      <c r="AZ3536" s="50">
        <f t="shared" si="1097"/>
        <v>0</v>
      </c>
      <c r="BA3536" s="50">
        <f t="shared" si="1098"/>
        <v>0</v>
      </c>
      <c r="BB3536" s="50">
        <f t="shared" si="1099"/>
        <v>0</v>
      </c>
      <c r="BC3536" s="17">
        <f t="shared" si="1100"/>
        <v>19829</v>
      </c>
      <c r="BD3536" s="50">
        <f t="shared" si="1101"/>
        <v>0</v>
      </c>
      <c r="BE3536" s="50">
        <f t="shared" si="1102"/>
        <v>0</v>
      </c>
      <c r="BF3536" s="50">
        <f t="shared" si="1108"/>
        <v>0</v>
      </c>
      <c r="BG3536" s="50"/>
      <c r="BH3536" s="17">
        <f t="shared" si="1103"/>
        <v>0</v>
      </c>
      <c r="BI3536" s="17">
        <f t="shared" si="1111"/>
        <v>3536</v>
      </c>
      <c r="BJ3536" s="17">
        <f t="shared" si="1109"/>
        <v>3536</v>
      </c>
      <c r="BK3536" s="150">
        <f t="shared" si="1110"/>
        <v>30222</v>
      </c>
      <c r="BL3536" s="50" t="e">
        <f t="shared" ca="1" si="1104"/>
        <v>#NAME?</v>
      </c>
      <c r="BM3536" s="50" t="e">
        <f t="shared" ca="1" si="1105"/>
        <v>#NAME?</v>
      </c>
      <c r="BN3536" s="50" t="e">
        <f t="shared" ca="1" si="1106"/>
        <v>#NAME?</v>
      </c>
    </row>
    <row r="3537" spans="1:66" x14ac:dyDescent="0.35">
      <c r="A3537" s="48">
        <v>30223</v>
      </c>
      <c r="B3537" s="17">
        <v>1982</v>
      </c>
      <c r="C3537" s="17">
        <v>9</v>
      </c>
      <c r="D3537" s="17">
        <v>272</v>
      </c>
      <c r="E3537" s="17">
        <v>29</v>
      </c>
      <c r="F3537" s="17">
        <v>4</v>
      </c>
      <c r="G3537" s="50">
        <v>0.7</v>
      </c>
      <c r="H3537" s="32">
        <v>2.0197550727988958</v>
      </c>
      <c r="I3537" s="50">
        <v>31.5</v>
      </c>
      <c r="J3537" s="13">
        <v>3.6</v>
      </c>
      <c r="K3537" s="13">
        <f t="shared" si="1092"/>
        <v>3.6</v>
      </c>
      <c r="L3537" s="13">
        <f t="shared" si="1093"/>
        <v>0</v>
      </c>
      <c r="M3537" s="13" t="e">
        <f ca="1">CalcTable[[#This Row],[IWC]]-AE3536</f>
        <v>#NAME?</v>
      </c>
      <c r="N3537" s="13" t="e">
        <f ca="1">IF(CalcTable[[#This Row],[Day of Year]]&lt;123,FCAP,AE3536)</f>
        <v>#NAME?</v>
      </c>
      <c r="O3537" s="17" t="e">
        <f ca="1">IF(IRR_DRIP,5,COUNTIF('IDET Wind Values'!C3521:G3521,"&lt;="&amp;IRR_MAXWIND))</f>
        <v>#NAME?</v>
      </c>
      <c r="P3537" s="13" t="e">
        <f ca="1">CalcTable[[#This Row],[ET_o]]*KL</f>
        <v>#NAME?</v>
      </c>
      <c r="Q3537" s="13" t="e">
        <f ca="1">IF(WILTPT&lt;=0,1,MAX(0,MIN(1,(CalcTable[[#This Row],[IWC]]-WILTPT)/(MAD-WILTPT))))</f>
        <v>#NAME?</v>
      </c>
      <c r="R3537" s="13" t="e">
        <f ca="1">CalcTable[[#This Row],[ETMult]]*CalcTable[[#This Row],[ETb]]</f>
        <v>#NAME?</v>
      </c>
      <c r="S3537" s="13" t="b">
        <f>INDEX(IRR_LIST,CalcTable[[#This Row],[Day of Week]]+1)</f>
        <v>0</v>
      </c>
      <c r="T3537" s="13">
        <f t="shared" ca="1" si="1094"/>
        <v>9</v>
      </c>
      <c r="U3537" s="13" t="b">
        <f ca="1">IF(CalcTable[[#This Row],[IrrPrecip]]&gt;=IC_MM,FALSE,TRUE)</f>
        <v>1</v>
      </c>
      <c r="V3537" s="13" t="b">
        <f t="shared" si="1095"/>
        <v>0</v>
      </c>
      <c r="W3537" s="13" t="e">
        <f ca="1">IF(AND(IRR_DRIP=FALSE,CalcTable[[#This Row],[IrrHours]]&lt;=0),FALSE,TRUE)</f>
        <v>#NAME?</v>
      </c>
      <c r="X3537" s="13" t="e">
        <f ca="1">AND(CalcTable[[#This Row],[IrrDay]],CalcTable[[#This Row],[IrrRain]],CalcTable[[#This Row],[IrrWarm]],CalcTable[[#This Row],[IrrWindy]])</f>
        <v>#NAME?</v>
      </c>
      <c r="Y3537" s="13" t="e">
        <f t="shared" ca="1" si="1096"/>
        <v>#NAME?</v>
      </c>
      <c r="Z3537" s="13" t="e">
        <f ca="1">CalcTable[[#This Row],[IrrHours]]/5</f>
        <v>#NAME?</v>
      </c>
      <c r="AA3537" s="13" t="e">
        <f ca="1">IF(CalcTable[[#This Row],[IrrFlag]]=FALSE,0,MAX(0,CalcTable[[#This Row],[VolRednWind]]*(FCAP*IRR_TARGET-CalcTable[[#This Row],[IWC]])))</f>
        <v>#NAME?</v>
      </c>
      <c r="AB3537" s="13" t="e">
        <f ca="1">CalcTable[[#This Row],[IWC]]+CalcTable[[#This Row],[Eff Precip]]+CalcTable[[#This Row],[IrrAmt]]-CalcTable[[#This Row],[AET]]</f>
        <v>#NAME?</v>
      </c>
      <c r="AC3537" s="13" t="e">
        <f ca="1">IF(CalcTable[[#This Row],[PWC]]&gt;FCAP,MIN(24*PERC,MIN(SAT,CalcTable[[#This Row],[PWC]])-FCAP),0)</f>
        <v>#NAME?</v>
      </c>
      <c r="AD3537" s="13" t="e">
        <f ca="1">IF(CalcTable[[#This Row],[PWC]]&gt;SAT,CalcTable[[#This Row],[PWC]]-SAT,0)</f>
        <v>#NAME?</v>
      </c>
      <c r="AE3537" s="13" t="e">
        <f ca="1">CalcTable[[#This Row],[PWC]]-CalcTable[[#This Row],[PercAmt]]-CalcTable[[#This Row],[Runoff]]</f>
        <v>#NAME?</v>
      </c>
      <c r="AF3537" s="13" t="e">
        <f ca="1">CalcTable[[#This Row],[IrrAmt]]/1000*CUR_IRR_AREA*10000/IRR_EFF</f>
        <v>#NAME?</v>
      </c>
      <c r="AG3537" s="147"/>
      <c r="AH3537" s="13"/>
      <c r="AI3537" s="50">
        <v>0</v>
      </c>
      <c r="AJ3537" s="50">
        <v>0</v>
      </c>
      <c r="AK3537" s="50">
        <v>0</v>
      </c>
      <c r="AL3537" s="50">
        <v>0</v>
      </c>
      <c r="AM3537" s="50"/>
      <c r="AN3537" s="50"/>
      <c r="AO3537" s="50"/>
      <c r="AP3537" s="50"/>
      <c r="AQ3537" s="50"/>
      <c r="AR3537" s="50"/>
      <c r="AS3537" s="50"/>
      <c r="AT3537" s="50"/>
      <c r="AU3537" s="50"/>
      <c r="AV3537" s="50"/>
      <c r="AW3537" s="50"/>
      <c r="AX3537" s="50">
        <f t="shared" si="1107"/>
        <v>0</v>
      </c>
      <c r="AY3537" s="50"/>
      <c r="AZ3537" s="50">
        <f t="shared" si="1097"/>
        <v>0</v>
      </c>
      <c r="BA3537" s="50">
        <f t="shared" si="1098"/>
        <v>0</v>
      </c>
      <c r="BB3537" s="50">
        <f t="shared" si="1099"/>
        <v>0</v>
      </c>
      <c r="BC3537" s="17">
        <f t="shared" si="1100"/>
        <v>19829</v>
      </c>
      <c r="BD3537" s="50">
        <f t="shared" si="1101"/>
        <v>0</v>
      </c>
      <c r="BE3537" s="50">
        <f t="shared" si="1102"/>
        <v>0</v>
      </c>
      <c r="BF3537" s="50">
        <f t="shared" si="1108"/>
        <v>0</v>
      </c>
      <c r="BG3537" s="50"/>
      <c r="BH3537" s="17">
        <f t="shared" si="1103"/>
        <v>0</v>
      </c>
      <c r="BI3537" s="17">
        <f t="shared" si="1111"/>
        <v>3537</v>
      </c>
      <c r="BJ3537" s="17">
        <f t="shared" si="1109"/>
        <v>3537</v>
      </c>
      <c r="BK3537" s="150">
        <f t="shared" si="1110"/>
        <v>30223</v>
      </c>
      <c r="BL3537" s="50" t="e">
        <f t="shared" ca="1" si="1104"/>
        <v>#NAME?</v>
      </c>
      <c r="BM3537" s="50" t="e">
        <f t="shared" ca="1" si="1105"/>
        <v>#NAME?</v>
      </c>
      <c r="BN3537" s="50" t="e">
        <f t="shared" ca="1" si="1106"/>
        <v>#NAME?</v>
      </c>
    </row>
    <row r="3538" spans="1:66" x14ac:dyDescent="0.35">
      <c r="A3538" s="48">
        <v>30224</v>
      </c>
      <c r="B3538" s="17">
        <v>1982</v>
      </c>
      <c r="C3538" s="17">
        <v>9</v>
      </c>
      <c r="D3538" s="17">
        <v>273</v>
      </c>
      <c r="E3538" s="17">
        <v>30</v>
      </c>
      <c r="F3538" s="17">
        <v>5</v>
      </c>
      <c r="G3538" s="50">
        <v>-1</v>
      </c>
      <c r="H3538" s="32">
        <v>2.2502080738189623</v>
      </c>
      <c r="I3538" s="50">
        <v>3.3333333333333335</v>
      </c>
      <c r="J3538" s="13">
        <v>0</v>
      </c>
      <c r="K3538" s="13">
        <f t="shared" si="1092"/>
        <v>0</v>
      </c>
      <c r="L3538" s="13">
        <f t="shared" si="1093"/>
        <v>0</v>
      </c>
      <c r="M3538" s="13" t="e">
        <f ca="1">CalcTable[[#This Row],[IWC]]-AE3537</f>
        <v>#NAME?</v>
      </c>
      <c r="N3538" s="13" t="e">
        <f ca="1">IF(CalcTable[[#This Row],[Day of Year]]&lt;123,FCAP,AE3537)</f>
        <v>#NAME?</v>
      </c>
      <c r="O3538" s="17" t="e">
        <f ca="1">IF(IRR_DRIP,5,COUNTIF('IDET Wind Values'!C3522:G3522,"&lt;="&amp;IRR_MAXWIND))</f>
        <v>#NAME?</v>
      </c>
      <c r="P3538" s="13" t="e">
        <f ca="1">CalcTable[[#This Row],[ET_o]]*KL</f>
        <v>#NAME?</v>
      </c>
      <c r="Q3538" s="13" t="e">
        <f ca="1">IF(WILTPT&lt;=0,1,MAX(0,MIN(1,(CalcTable[[#This Row],[IWC]]-WILTPT)/(MAD-WILTPT))))</f>
        <v>#NAME?</v>
      </c>
      <c r="R3538" s="13" t="e">
        <f ca="1">CalcTable[[#This Row],[ETMult]]*CalcTable[[#This Row],[ETb]]</f>
        <v>#NAME?</v>
      </c>
      <c r="S3538" s="13" t="b">
        <f>INDEX(IRR_LIST,CalcTable[[#This Row],[Day of Week]]+1)</f>
        <v>1</v>
      </c>
      <c r="T3538" s="13">
        <f t="shared" ca="1" si="1094"/>
        <v>11.2</v>
      </c>
      <c r="U3538" s="13" t="b">
        <f ca="1">IF(CalcTable[[#This Row],[IrrPrecip]]&gt;=IC_MM,FALSE,TRUE)</f>
        <v>0</v>
      </c>
      <c r="V3538" s="13" t="b">
        <f t="shared" si="1095"/>
        <v>0</v>
      </c>
      <c r="W3538" s="13" t="e">
        <f ca="1">IF(AND(IRR_DRIP=FALSE,CalcTable[[#This Row],[IrrHours]]&lt;=0),FALSE,TRUE)</f>
        <v>#NAME?</v>
      </c>
      <c r="X3538" s="13" t="e">
        <f ca="1">AND(CalcTable[[#This Row],[IrrDay]],CalcTable[[#This Row],[IrrRain]],CalcTable[[#This Row],[IrrWarm]],CalcTable[[#This Row],[IrrWindy]])</f>
        <v>#NAME?</v>
      </c>
      <c r="Y3538" s="13" t="e">
        <f t="shared" ca="1" si="1096"/>
        <v>#NAME?</v>
      </c>
      <c r="Z3538" s="13" t="e">
        <f ca="1">CalcTable[[#This Row],[IrrHours]]/5</f>
        <v>#NAME?</v>
      </c>
      <c r="AA3538" s="13" t="e">
        <f ca="1">IF(CalcTable[[#This Row],[IrrFlag]]=FALSE,0,MAX(0,CalcTable[[#This Row],[VolRednWind]]*(FCAP*IRR_TARGET-CalcTable[[#This Row],[IWC]])))</f>
        <v>#NAME?</v>
      </c>
      <c r="AB3538" s="13" t="e">
        <f ca="1">CalcTable[[#This Row],[IWC]]+CalcTable[[#This Row],[Eff Precip]]+CalcTable[[#This Row],[IrrAmt]]-CalcTable[[#This Row],[AET]]</f>
        <v>#NAME?</v>
      </c>
      <c r="AC3538" s="13" t="e">
        <f ca="1">IF(CalcTable[[#This Row],[PWC]]&gt;FCAP,MIN(24*PERC,MIN(SAT,CalcTable[[#This Row],[PWC]])-FCAP),0)</f>
        <v>#NAME?</v>
      </c>
      <c r="AD3538" s="13" t="e">
        <f ca="1">IF(CalcTable[[#This Row],[PWC]]&gt;SAT,CalcTable[[#This Row],[PWC]]-SAT,0)</f>
        <v>#NAME?</v>
      </c>
      <c r="AE3538" s="13" t="e">
        <f ca="1">CalcTable[[#This Row],[PWC]]-CalcTable[[#This Row],[PercAmt]]-CalcTable[[#This Row],[Runoff]]</f>
        <v>#NAME?</v>
      </c>
      <c r="AF3538" s="13" t="e">
        <f ca="1">CalcTable[[#This Row],[IrrAmt]]/1000*CUR_IRR_AREA*10000/IRR_EFF</f>
        <v>#NAME?</v>
      </c>
      <c r="AG3538" s="147"/>
      <c r="AH3538" s="13"/>
      <c r="AI3538" s="50">
        <v>0</v>
      </c>
      <c r="AJ3538" s="50">
        <v>0</v>
      </c>
      <c r="AK3538" s="50">
        <v>0</v>
      </c>
      <c r="AL3538" s="50">
        <v>0</v>
      </c>
      <c r="AM3538" s="50"/>
      <c r="AN3538" s="50"/>
      <c r="AO3538" s="50"/>
      <c r="AP3538" s="50"/>
      <c r="AQ3538" s="50"/>
      <c r="AR3538" s="50"/>
      <c r="AS3538" s="50"/>
      <c r="AT3538" s="50"/>
      <c r="AU3538" s="50"/>
      <c r="AV3538" s="50"/>
      <c r="AW3538" s="50"/>
      <c r="AX3538" s="50">
        <f t="shared" si="1107"/>
        <v>0</v>
      </c>
      <c r="AY3538" s="50"/>
      <c r="AZ3538" s="50">
        <f t="shared" si="1097"/>
        <v>0</v>
      </c>
      <c r="BA3538" s="50">
        <f t="shared" si="1098"/>
        <v>0</v>
      </c>
      <c r="BB3538" s="50">
        <f t="shared" si="1099"/>
        <v>0</v>
      </c>
      <c r="BC3538" s="17">
        <f t="shared" si="1100"/>
        <v>19829</v>
      </c>
      <c r="BD3538" s="50">
        <f t="shared" si="1101"/>
        <v>0</v>
      </c>
      <c r="BE3538" s="50">
        <f t="shared" si="1102"/>
        <v>0</v>
      </c>
      <c r="BF3538" s="50">
        <f t="shared" si="1108"/>
        <v>0</v>
      </c>
      <c r="BG3538" s="50"/>
      <c r="BH3538" s="17">
        <f t="shared" si="1103"/>
        <v>0</v>
      </c>
      <c r="BI3538" s="17">
        <f t="shared" si="1111"/>
        <v>3538</v>
      </c>
      <c r="BJ3538" s="17">
        <f t="shared" si="1109"/>
        <v>3538</v>
      </c>
      <c r="BK3538" s="150">
        <f t="shared" si="1110"/>
        <v>30224</v>
      </c>
      <c r="BL3538" s="50" t="e">
        <f t="shared" ca="1" si="1104"/>
        <v>#NAME?</v>
      </c>
      <c r="BM3538" s="50" t="e">
        <f t="shared" ca="1" si="1105"/>
        <v>#NAME?</v>
      </c>
      <c r="BN3538" s="50" t="e">
        <f t="shared" ca="1" si="1106"/>
        <v>#NAME?</v>
      </c>
    </row>
    <row r="3539" spans="1:66" x14ac:dyDescent="0.35">
      <c r="A3539" s="48">
        <v>30437</v>
      </c>
      <c r="B3539" s="17">
        <v>1983</v>
      </c>
      <c r="C3539" s="17">
        <v>5</v>
      </c>
      <c r="D3539" s="17">
        <v>121</v>
      </c>
      <c r="E3539" s="17">
        <v>1</v>
      </c>
      <c r="F3539" s="17">
        <v>1</v>
      </c>
      <c r="G3539" s="50">
        <v>1.8</v>
      </c>
      <c r="H3539" s="32">
        <v>3.1026705160002184</v>
      </c>
      <c r="I3539" s="50">
        <v>4</v>
      </c>
      <c r="J3539" s="13">
        <v>0</v>
      </c>
      <c r="K3539" s="13">
        <f t="shared" si="1092"/>
        <v>0</v>
      </c>
      <c r="L3539" s="13">
        <f t="shared" si="1093"/>
        <v>0</v>
      </c>
      <c r="M3539" s="13" t="e">
        <f ca="1">CalcTable[[#This Row],[IWC]]-AE3538</f>
        <v>#NAME?</v>
      </c>
      <c r="N3539" s="13" t="e">
        <f ca="1">IF(CalcTable[[#This Row],[Day of Year]]&lt;123,FCAP,AE3538)</f>
        <v>#NAME?</v>
      </c>
      <c r="O3539" s="17" t="e">
        <f ca="1">IF(IRR_DRIP,5,COUNTIF('IDET Wind Values'!C3523:G3523,"&lt;="&amp;IRR_MAXWIND))</f>
        <v>#NAME?</v>
      </c>
      <c r="P3539" s="13" t="e">
        <f ca="1">CalcTable[[#This Row],[ET_o]]*KL</f>
        <v>#NAME?</v>
      </c>
      <c r="Q3539" s="13" t="e">
        <f ca="1">IF(WILTPT&lt;=0,1,MAX(0,MIN(1,(CalcTable[[#This Row],[IWC]]-WILTPT)/(MAD-WILTPT))))</f>
        <v>#NAME?</v>
      </c>
      <c r="R3539" s="13" t="e">
        <f ca="1">CalcTable[[#This Row],[ETMult]]*CalcTable[[#This Row],[ETb]]</f>
        <v>#NAME?</v>
      </c>
      <c r="S3539" s="13" t="b">
        <f>INDEX(IRR_LIST,CalcTable[[#This Row],[Day of Week]]+1)</f>
        <v>1</v>
      </c>
      <c r="T3539" s="13">
        <f t="shared" ca="1" si="1094"/>
        <v>3.6</v>
      </c>
      <c r="U3539" s="13" t="b">
        <f ca="1">IF(CalcTable[[#This Row],[IrrPrecip]]&gt;=IC_MM,FALSE,TRUE)</f>
        <v>1</v>
      </c>
      <c r="V3539" s="13" t="b">
        <f t="shared" si="1095"/>
        <v>0</v>
      </c>
      <c r="W3539" s="13" t="e">
        <f ca="1">IF(AND(IRR_DRIP=FALSE,CalcTable[[#This Row],[IrrHours]]&lt;=0),FALSE,TRUE)</f>
        <v>#NAME?</v>
      </c>
      <c r="X3539" s="13" t="e">
        <f ca="1">AND(CalcTable[[#This Row],[IrrDay]],CalcTable[[#This Row],[IrrRain]],CalcTable[[#This Row],[IrrWarm]],CalcTable[[#This Row],[IrrWindy]])</f>
        <v>#NAME?</v>
      </c>
      <c r="Y3539" s="13" t="e">
        <f t="shared" ca="1" si="1096"/>
        <v>#NAME?</v>
      </c>
      <c r="Z3539" s="13" t="e">
        <f ca="1">CalcTable[[#This Row],[IrrHours]]/5</f>
        <v>#NAME?</v>
      </c>
      <c r="AA3539" s="13" t="e">
        <f ca="1">IF(CalcTable[[#This Row],[IrrFlag]]=FALSE,0,MAX(0,CalcTable[[#This Row],[VolRednWind]]*(FCAP*IRR_TARGET-CalcTable[[#This Row],[IWC]])))</f>
        <v>#NAME?</v>
      </c>
      <c r="AB3539" s="13" t="e">
        <f ca="1">CalcTable[[#This Row],[IWC]]+CalcTable[[#This Row],[Eff Precip]]+CalcTable[[#This Row],[IrrAmt]]-CalcTable[[#This Row],[AET]]</f>
        <v>#NAME?</v>
      </c>
      <c r="AC3539" s="13" t="e">
        <f ca="1">IF(CalcTable[[#This Row],[PWC]]&gt;FCAP,MIN(24*PERC,MIN(SAT,CalcTable[[#This Row],[PWC]])-FCAP),0)</f>
        <v>#NAME?</v>
      </c>
      <c r="AD3539" s="13" t="e">
        <f ca="1">IF(CalcTable[[#This Row],[PWC]]&gt;SAT,CalcTable[[#This Row],[PWC]]-SAT,0)</f>
        <v>#NAME?</v>
      </c>
      <c r="AE3539" s="13" t="e">
        <f ca="1">CalcTable[[#This Row],[PWC]]-CalcTable[[#This Row],[PercAmt]]-CalcTable[[#This Row],[Runoff]]</f>
        <v>#NAME?</v>
      </c>
      <c r="AF3539" s="13" t="e">
        <f ca="1">CalcTable[[#This Row],[IrrAmt]]/1000*CUR_IRR_AREA*10000/IRR_EFF</f>
        <v>#NAME?</v>
      </c>
      <c r="AG3539" s="147"/>
      <c r="AH3539" s="13"/>
      <c r="AI3539" s="50">
        <v>0</v>
      </c>
      <c r="AJ3539" s="50">
        <v>0</v>
      </c>
      <c r="AK3539" s="50">
        <v>0</v>
      </c>
      <c r="AL3539" s="50">
        <v>0</v>
      </c>
      <c r="AM3539" s="50"/>
      <c r="AN3539" s="50"/>
      <c r="AO3539" s="50"/>
      <c r="AP3539" s="50"/>
      <c r="AQ3539" s="50"/>
      <c r="AR3539" s="50"/>
      <c r="AS3539" s="50"/>
      <c r="AT3539" s="50"/>
      <c r="AU3539" s="50"/>
      <c r="AV3539" s="50"/>
      <c r="AW3539" s="50"/>
      <c r="AX3539" s="50">
        <f t="shared" si="1107"/>
        <v>0</v>
      </c>
      <c r="AY3539" s="50"/>
      <c r="AZ3539" s="50">
        <f t="shared" si="1097"/>
        <v>0</v>
      </c>
      <c r="BA3539" s="50">
        <f t="shared" si="1098"/>
        <v>0</v>
      </c>
      <c r="BB3539" s="50">
        <f t="shared" si="1099"/>
        <v>0</v>
      </c>
      <c r="BC3539" s="17">
        <f t="shared" si="1100"/>
        <v>19835</v>
      </c>
      <c r="BD3539" s="50">
        <f t="shared" si="1101"/>
        <v>0</v>
      </c>
      <c r="BE3539" s="50">
        <f t="shared" si="1102"/>
        <v>0</v>
      </c>
      <c r="BF3539" s="50">
        <f t="shared" si="1108"/>
        <v>0</v>
      </c>
      <c r="BG3539" s="50"/>
      <c r="BH3539" s="17">
        <f t="shared" si="1103"/>
        <v>0</v>
      </c>
      <c r="BI3539" s="17">
        <f t="shared" si="1111"/>
        <v>3539</v>
      </c>
      <c r="BJ3539" s="17">
        <f t="shared" si="1109"/>
        <v>3539</v>
      </c>
      <c r="BK3539" s="150">
        <f t="shared" si="1110"/>
        <v>30437</v>
      </c>
      <c r="BL3539" s="50" t="e">
        <f t="shared" ca="1" si="1104"/>
        <v>#NAME?</v>
      </c>
      <c r="BM3539" s="50" t="e">
        <f t="shared" ca="1" si="1105"/>
        <v>#NAME?</v>
      </c>
      <c r="BN3539" s="50" t="e">
        <f t="shared" ca="1" si="1106"/>
        <v>#NAME?</v>
      </c>
    </row>
    <row r="3540" spans="1:66" x14ac:dyDescent="0.35">
      <c r="A3540" s="48">
        <v>30438</v>
      </c>
      <c r="B3540" s="17">
        <v>1983</v>
      </c>
      <c r="C3540" s="17">
        <v>5</v>
      </c>
      <c r="D3540" s="17">
        <v>122</v>
      </c>
      <c r="E3540" s="17">
        <v>2</v>
      </c>
      <c r="F3540" s="17">
        <v>2</v>
      </c>
      <c r="G3540" s="50">
        <v>2.6</v>
      </c>
      <c r="H3540" s="32">
        <v>3.203921571932673</v>
      </c>
      <c r="I3540" s="50">
        <v>12.666666666666666</v>
      </c>
      <c r="J3540" s="13">
        <v>1.6</v>
      </c>
      <c r="K3540" s="13">
        <f t="shared" ref="K3540:K3603" si="1112">J3540*PRECIP_ADJUST</f>
        <v>1.6</v>
      </c>
      <c r="L3540" s="13">
        <f t="shared" ref="L3540:L3603" si="1113">IF(K3540&gt;=EFF_PRECIP,EFF_MULT*(K3540-EFF_PRECIP),0)</f>
        <v>0</v>
      </c>
      <c r="M3540" s="13" t="e">
        <f ca="1">CalcTable[[#This Row],[IWC]]-AE3539</f>
        <v>#NAME?</v>
      </c>
      <c r="N3540" s="13" t="e">
        <f ca="1">IF(CalcTable[[#This Row],[Day of Year]]&lt;123,FCAP,AE3539)</f>
        <v>#NAME?</v>
      </c>
      <c r="O3540" s="17" t="e">
        <f ca="1">IF(IRR_DRIP,5,COUNTIF('IDET Wind Values'!C3524:G3524,"&lt;="&amp;IRR_MAXWIND))</f>
        <v>#NAME?</v>
      </c>
      <c r="P3540" s="13" t="e">
        <f ca="1">CalcTable[[#This Row],[ET_o]]*KL</f>
        <v>#NAME?</v>
      </c>
      <c r="Q3540" s="13" t="e">
        <f ca="1">IF(WILTPT&lt;=0,1,MAX(0,MIN(1,(CalcTable[[#This Row],[IWC]]-WILTPT)/(MAD-WILTPT))))</f>
        <v>#NAME?</v>
      </c>
      <c r="R3540" s="13" t="e">
        <f ca="1">CalcTable[[#This Row],[ETMult]]*CalcTable[[#This Row],[ETb]]</f>
        <v>#NAME?</v>
      </c>
      <c r="S3540" s="13" t="b">
        <f>INDEX(IRR_LIST,CalcTable[[#This Row],[Day of Week]]+1)</f>
        <v>0</v>
      </c>
      <c r="T3540" s="13">
        <f t="shared" ref="T3540:T3603" ca="1" si="1114">SUM(OFFSET(K3540,-IC_DAYS,0,IC_DAYS,1))</f>
        <v>0</v>
      </c>
      <c r="U3540" s="13" t="b">
        <f ca="1">IF(CalcTable[[#This Row],[IrrPrecip]]&gt;=IC_MM,FALSE,TRUE)</f>
        <v>1</v>
      </c>
      <c r="V3540" s="13" t="b">
        <f t="shared" ref="V3540:V3603" si="1115">IF(G3541&lt;IRR_TEMP,FALSE,TRUE)</f>
        <v>0</v>
      </c>
      <c r="W3540" s="13" t="e">
        <f ca="1">IF(AND(IRR_DRIP=FALSE,CalcTable[[#This Row],[IrrHours]]&lt;=0),FALSE,TRUE)</f>
        <v>#NAME?</v>
      </c>
      <c r="X3540" s="13" t="e">
        <f ca="1">AND(CalcTable[[#This Row],[IrrDay]],CalcTable[[#This Row],[IrrRain]],CalcTable[[#This Row],[IrrWarm]],CalcTable[[#This Row],[IrrWindy]])</f>
        <v>#NAME?</v>
      </c>
      <c r="Y3540" s="13" t="e">
        <f t="shared" ref="Y3540:Y3603" ca="1" si="1116">IF(AA3539&lt;=0,FALSE,TRUE)</f>
        <v>#NAME?</v>
      </c>
      <c r="Z3540" s="13" t="e">
        <f ca="1">CalcTable[[#This Row],[IrrHours]]/5</f>
        <v>#NAME?</v>
      </c>
      <c r="AA3540" s="13" t="e">
        <f ca="1">IF(CalcTable[[#This Row],[IrrFlag]]=FALSE,0,MAX(0,CalcTable[[#This Row],[VolRednWind]]*(FCAP*IRR_TARGET-CalcTable[[#This Row],[IWC]])))</f>
        <v>#NAME?</v>
      </c>
      <c r="AB3540" s="13" t="e">
        <f ca="1">CalcTable[[#This Row],[IWC]]+CalcTable[[#This Row],[Eff Precip]]+CalcTable[[#This Row],[IrrAmt]]-CalcTable[[#This Row],[AET]]</f>
        <v>#NAME?</v>
      </c>
      <c r="AC3540" s="13" t="e">
        <f ca="1">IF(CalcTable[[#This Row],[PWC]]&gt;FCAP,MIN(24*PERC,MIN(SAT,CalcTable[[#This Row],[PWC]])-FCAP),0)</f>
        <v>#NAME?</v>
      </c>
      <c r="AD3540" s="13" t="e">
        <f ca="1">IF(CalcTable[[#This Row],[PWC]]&gt;SAT,CalcTable[[#This Row],[PWC]]-SAT,0)</f>
        <v>#NAME?</v>
      </c>
      <c r="AE3540" s="13" t="e">
        <f ca="1">CalcTable[[#This Row],[PWC]]-CalcTable[[#This Row],[PercAmt]]-CalcTable[[#This Row],[Runoff]]</f>
        <v>#NAME?</v>
      </c>
      <c r="AF3540" s="13" t="e">
        <f ca="1">CalcTable[[#This Row],[IrrAmt]]/1000*CUR_IRR_AREA*10000/IRR_EFF</f>
        <v>#NAME?</v>
      </c>
      <c r="AG3540" s="147"/>
      <c r="AH3540" s="13"/>
      <c r="AI3540" s="50">
        <v>0</v>
      </c>
      <c r="AJ3540" s="50">
        <v>0</v>
      </c>
      <c r="AK3540" s="50">
        <v>0</v>
      </c>
      <c r="AL3540" s="50">
        <v>0</v>
      </c>
      <c r="AM3540" s="50"/>
      <c r="AN3540" s="50"/>
      <c r="AO3540" s="50"/>
      <c r="AP3540" s="50"/>
      <c r="AQ3540" s="50"/>
      <c r="AR3540" s="50"/>
      <c r="AS3540" s="50"/>
      <c r="AT3540" s="50"/>
      <c r="AU3540" s="50"/>
      <c r="AV3540" s="50"/>
      <c r="AW3540" s="50"/>
      <c r="AX3540" s="50">
        <f t="shared" si="1107"/>
        <v>0</v>
      </c>
      <c r="AY3540" s="50"/>
      <c r="AZ3540" s="50">
        <f t="shared" ref="AZ3540:AZ3603" si="1117">SUMPRODUCT(AI3540:AW3540,CONVERSION)</f>
        <v>0</v>
      </c>
      <c r="BA3540" s="50">
        <f t="shared" ref="BA3540:BA3603" si="1118">SUMPRODUCT($AI3540:$AW3540,CONVERSION,APP_DEMAND)</f>
        <v>0</v>
      </c>
      <c r="BB3540" s="50">
        <f t="shared" ref="BB3540:BB3603" si="1119">SUMPRODUCT($AI3540:$AW3540,CONVERSION,PUMP_DEMAND)</f>
        <v>0</v>
      </c>
      <c r="BC3540" s="17">
        <f t="shared" ref="BC3540:BC3603" si="1120">B3540*10+C3540</f>
        <v>19835</v>
      </c>
      <c r="BD3540" s="50">
        <f t="shared" ref="BD3540:BD3603" si="1121">INDEX(AI3540:AX3540,PLOT_AREA)</f>
        <v>0</v>
      </c>
      <c r="BE3540" s="50">
        <f t="shared" ref="BE3540:BE3603" si="1122">IF(PLOT_AREA&lt;=AREA_COUNT,INDEX(AI3540:AW3540,PLOT_AREA)*INDEX(CONVERSION,PLOT_AREA),AZ3540)</f>
        <v>0</v>
      </c>
      <c r="BF3540" s="50">
        <f t="shared" si="1108"/>
        <v>0</v>
      </c>
      <c r="BG3540" s="50"/>
      <c r="BH3540" s="17">
        <f t="shared" ref="BH3540:BH3603" si="1123">IF(BC3540&lt;PLOT_FROM,-1,IF(BC3540&gt;PLOT_TO,1,0))</f>
        <v>0</v>
      </c>
      <c r="BI3540" s="17">
        <f t="shared" si="1111"/>
        <v>3540</v>
      </c>
      <c r="BJ3540" s="17">
        <f t="shared" si="1109"/>
        <v>3540</v>
      </c>
      <c r="BK3540" s="150">
        <f t="shared" si="1110"/>
        <v>30438</v>
      </c>
      <c r="BL3540" s="50" t="e">
        <f t="shared" ref="BL3540:BL3603" ca="1" si="1124">WILTPT</f>
        <v>#NAME?</v>
      </c>
      <c r="BM3540" s="50" t="e">
        <f t="shared" ref="BM3540:BM3603" ca="1" si="1125">SAT</f>
        <v>#NAME?</v>
      </c>
      <c r="BN3540" s="50" t="e">
        <f t="shared" ref="BN3540:BN3603" ca="1" si="1126">FCAP</f>
        <v>#NAME?</v>
      </c>
    </row>
    <row r="3541" spans="1:66" x14ac:dyDescent="0.35">
      <c r="A3541" s="48">
        <v>30439</v>
      </c>
      <c r="B3541" s="17">
        <v>1983</v>
      </c>
      <c r="C3541" s="17">
        <v>5</v>
      </c>
      <c r="D3541" s="17">
        <v>123</v>
      </c>
      <c r="E3541" s="17">
        <v>3</v>
      </c>
      <c r="F3541" s="17">
        <v>3</v>
      </c>
      <c r="G3541" s="50">
        <v>2.2999999999999998</v>
      </c>
      <c r="H3541" s="32">
        <v>4.4868649477972795</v>
      </c>
      <c r="I3541" s="50">
        <v>14.333333333333334</v>
      </c>
      <c r="J3541" s="13">
        <v>0</v>
      </c>
      <c r="K3541" s="13">
        <f t="shared" si="1112"/>
        <v>0</v>
      </c>
      <c r="L3541" s="13">
        <f t="shared" si="1113"/>
        <v>0</v>
      </c>
      <c r="M3541" s="13" t="e">
        <f ca="1">CalcTable[[#This Row],[IWC]]-AE3540</f>
        <v>#NAME?</v>
      </c>
      <c r="N3541" s="13" t="e">
        <f ca="1">IF(CalcTable[[#This Row],[Day of Year]]&lt;123,FCAP,AE3540)</f>
        <v>#NAME?</v>
      </c>
      <c r="O3541" s="17" t="e">
        <f ca="1">IF(IRR_DRIP,5,COUNTIF('IDET Wind Values'!C3525:G3525,"&lt;="&amp;IRR_MAXWIND))</f>
        <v>#NAME?</v>
      </c>
      <c r="P3541" s="13" t="e">
        <f ca="1">CalcTable[[#This Row],[ET_o]]*KL</f>
        <v>#NAME?</v>
      </c>
      <c r="Q3541" s="13" t="e">
        <f ca="1">IF(WILTPT&lt;=0,1,MAX(0,MIN(1,(CalcTable[[#This Row],[IWC]]-WILTPT)/(MAD-WILTPT))))</f>
        <v>#NAME?</v>
      </c>
      <c r="R3541" s="13" t="e">
        <f ca="1">CalcTable[[#This Row],[ETMult]]*CalcTable[[#This Row],[ETb]]</f>
        <v>#NAME?</v>
      </c>
      <c r="S3541" s="13" t="b">
        <f>INDEX(IRR_LIST,CalcTable[[#This Row],[Day of Week]]+1)</f>
        <v>1</v>
      </c>
      <c r="T3541" s="13">
        <f t="shared" ca="1" si="1114"/>
        <v>1.6</v>
      </c>
      <c r="U3541" s="13" t="b">
        <f ca="1">IF(CalcTable[[#This Row],[IrrPrecip]]&gt;=IC_MM,FALSE,TRUE)</f>
        <v>1</v>
      </c>
      <c r="V3541" s="13" t="b">
        <f t="shared" si="1115"/>
        <v>1</v>
      </c>
      <c r="W3541" s="13" t="e">
        <f ca="1">IF(AND(IRR_DRIP=FALSE,CalcTable[[#This Row],[IrrHours]]&lt;=0),FALSE,TRUE)</f>
        <v>#NAME?</v>
      </c>
      <c r="X3541" s="13" t="e">
        <f ca="1">AND(CalcTable[[#This Row],[IrrDay]],CalcTable[[#This Row],[IrrRain]],CalcTable[[#This Row],[IrrWarm]],CalcTable[[#This Row],[IrrWindy]])</f>
        <v>#NAME?</v>
      </c>
      <c r="Y3541" s="13" t="e">
        <f t="shared" ca="1" si="1116"/>
        <v>#NAME?</v>
      </c>
      <c r="Z3541" s="13" t="e">
        <f ca="1">CalcTable[[#This Row],[IrrHours]]/5</f>
        <v>#NAME?</v>
      </c>
      <c r="AA3541" s="13" t="e">
        <f ca="1">IF(CalcTable[[#This Row],[IrrFlag]]=FALSE,0,MAX(0,CalcTable[[#This Row],[VolRednWind]]*(FCAP*IRR_TARGET-CalcTable[[#This Row],[IWC]])))</f>
        <v>#NAME?</v>
      </c>
      <c r="AB3541" s="13" t="e">
        <f ca="1">CalcTable[[#This Row],[IWC]]+CalcTable[[#This Row],[Eff Precip]]+CalcTable[[#This Row],[IrrAmt]]-CalcTable[[#This Row],[AET]]</f>
        <v>#NAME?</v>
      </c>
      <c r="AC3541" s="13" t="e">
        <f ca="1">IF(CalcTable[[#This Row],[PWC]]&gt;FCAP,MIN(24*PERC,MIN(SAT,CalcTable[[#This Row],[PWC]])-FCAP),0)</f>
        <v>#NAME?</v>
      </c>
      <c r="AD3541" s="13" t="e">
        <f ca="1">IF(CalcTable[[#This Row],[PWC]]&gt;SAT,CalcTable[[#This Row],[PWC]]-SAT,0)</f>
        <v>#NAME?</v>
      </c>
      <c r="AE3541" s="13" t="e">
        <f ca="1">CalcTable[[#This Row],[PWC]]-CalcTable[[#This Row],[PercAmt]]-CalcTable[[#This Row],[Runoff]]</f>
        <v>#NAME?</v>
      </c>
      <c r="AF3541" s="13" t="e">
        <f ca="1">CalcTable[[#This Row],[IrrAmt]]/1000*CUR_IRR_AREA*10000/IRR_EFF</f>
        <v>#NAME?</v>
      </c>
      <c r="AG3541" s="147"/>
      <c r="AH3541" s="13"/>
      <c r="AI3541" s="50">
        <v>0</v>
      </c>
      <c r="AJ3541" s="50">
        <v>0</v>
      </c>
      <c r="AK3541" s="50">
        <v>0</v>
      </c>
      <c r="AL3541" s="50">
        <v>0</v>
      </c>
      <c r="AM3541" s="50"/>
      <c r="AN3541" s="50"/>
      <c r="AO3541" s="50"/>
      <c r="AP3541" s="50"/>
      <c r="AQ3541" s="50"/>
      <c r="AR3541" s="50"/>
      <c r="AS3541" s="50"/>
      <c r="AT3541" s="50"/>
      <c r="AU3541" s="50"/>
      <c r="AV3541" s="50"/>
      <c r="AW3541" s="50"/>
      <c r="AX3541" s="50">
        <f t="shared" ref="AX3541:AX3604" si="1127">SUM(AI3541:AW3541)</f>
        <v>0</v>
      </c>
      <c r="AY3541" s="50"/>
      <c r="AZ3541" s="50">
        <f t="shared" si="1117"/>
        <v>0</v>
      </c>
      <c r="BA3541" s="50">
        <f t="shared" si="1118"/>
        <v>0</v>
      </c>
      <c r="BB3541" s="50">
        <f t="shared" si="1119"/>
        <v>0</v>
      </c>
      <c r="BC3541" s="17">
        <f t="shared" si="1120"/>
        <v>19835</v>
      </c>
      <c r="BD3541" s="50">
        <f t="shared" si="1121"/>
        <v>0</v>
      </c>
      <c r="BE3541" s="50">
        <f t="shared" si="1122"/>
        <v>0</v>
      </c>
      <c r="BF3541" s="50">
        <f t="shared" ref="BF3541:BF3604" si="1128">BE3541*BF$17</f>
        <v>0</v>
      </c>
      <c r="BG3541" s="50"/>
      <c r="BH3541" s="17">
        <f t="shared" si="1123"/>
        <v>0</v>
      </c>
      <c r="BI3541" s="17">
        <f t="shared" si="1111"/>
        <v>3541</v>
      </c>
      <c r="BJ3541" s="17">
        <f t="shared" ref="BJ3541:BJ3604" si="1129">IF(BH3541=0,BI3541,"")</f>
        <v>3541</v>
      </c>
      <c r="BK3541" s="150">
        <f t="shared" ref="BK3541:BK3604" si="1130">A3541</f>
        <v>30439</v>
      </c>
      <c r="BL3541" s="50" t="e">
        <f t="shared" ca="1" si="1124"/>
        <v>#NAME?</v>
      </c>
      <c r="BM3541" s="50" t="e">
        <f t="shared" ca="1" si="1125"/>
        <v>#NAME?</v>
      </c>
      <c r="BN3541" s="50" t="e">
        <f t="shared" ca="1" si="1126"/>
        <v>#NAME?</v>
      </c>
    </row>
    <row r="3542" spans="1:66" x14ac:dyDescent="0.35">
      <c r="A3542" s="48">
        <v>30440</v>
      </c>
      <c r="B3542" s="17">
        <v>1983</v>
      </c>
      <c r="C3542" s="17">
        <v>5</v>
      </c>
      <c r="D3542" s="17">
        <v>124</v>
      </c>
      <c r="E3542" s="17">
        <v>4</v>
      </c>
      <c r="F3542" s="17">
        <v>4</v>
      </c>
      <c r="G3542" s="50">
        <v>3.7</v>
      </c>
      <c r="H3542" s="32">
        <v>3.5107573730586092</v>
      </c>
      <c r="I3542" s="50">
        <v>15.833333333333334</v>
      </c>
      <c r="J3542" s="13">
        <v>0</v>
      </c>
      <c r="K3542" s="13">
        <f t="shared" si="1112"/>
        <v>0</v>
      </c>
      <c r="L3542" s="13">
        <f t="shared" si="1113"/>
        <v>0</v>
      </c>
      <c r="M3542" s="13" t="e">
        <f ca="1">CalcTable[[#This Row],[IWC]]-AE3541</f>
        <v>#NAME?</v>
      </c>
      <c r="N3542" s="13" t="e">
        <f ca="1">IF(CalcTable[[#This Row],[Day of Year]]&lt;123,FCAP,AE3541)</f>
        <v>#NAME?</v>
      </c>
      <c r="O3542" s="17" t="e">
        <f ca="1">IF(IRR_DRIP,5,COUNTIF('IDET Wind Values'!C3526:G3526,"&lt;="&amp;IRR_MAXWIND))</f>
        <v>#NAME?</v>
      </c>
      <c r="P3542" s="13" t="e">
        <f ca="1">CalcTable[[#This Row],[ET_o]]*KL</f>
        <v>#NAME?</v>
      </c>
      <c r="Q3542" s="13" t="e">
        <f ca="1">IF(WILTPT&lt;=0,1,MAX(0,MIN(1,(CalcTable[[#This Row],[IWC]]-WILTPT)/(MAD-WILTPT))))</f>
        <v>#NAME?</v>
      </c>
      <c r="R3542" s="13" t="e">
        <f ca="1">CalcTable[[#This Row],[ETMult]]*CalcTable[[#This Row],[ETb]]</f>
        <v>#NAME?</v>
      </c>
      <c r="S3542" s="13" t="b">
        <f>INDEX(IRR_LIST,CalcTable[[#This Row],[Day of Week]]+1)</f>
        <v>0</v>
      </c>
      <c r="T3542" s="13">
        <f t="shared" ca="1" si="1114"/>
        <v>1.6</v>
      </c>
      <c r="U3542" s="13" t="b">
        <f ca="1">IF(CalcTable[[#This Row],[IrrPrecip]]&gt;=IC_MM,FALSE,TRUE)</f>
        <v>1</v>
      </c>
      <c r="V3542" s="13" t="b">
        <f t="shared" si="1115"/>
        <v>1</v>
      </c>
      <c r="W3542" s="13" t="e">
        <f ca="1">IF(AND(IRR_DRIP=FALSE,CalcTable[[#This Row],[IrrHours]]&lt;=0),FALSE,TRUE)</f>
        <v>#NAME?</v>
      </c>
      <c r="X3542" s="13" t="e">
        <f ca="1">AND(CalcTable[[#This Row],[IrrDay]],CalcTable[[#This Row],[IrrRain]],CalcTable[[#This Row],[IrrWarm]],CalcTable[[#This Row],[IrrWindy]])</f>
        <v>#NAME?</v>
      </c>
      <c r="Y3542" s="13" t="e">
        <f t="shared" ca="1" si="1116"/>
        <v>#NAME?</v>
      </c>
      <c r="Z3542" s="13" t="e">
        <f ca="1">CalcTable[[#This Row],[IrrHours]]/5</f>
        <v>#NAME?</v>
      </c>
      <c r="AA3542" s="13" t="e">
        <f ca="1">IF(CalcTable[[#This Row],[IrrFlag]]=FALSE,0,MAX(0,CalcTable[[#This Row],[VolRednWind]]*(FCAP*IRR_TARGET-CalcTable[[#This Row],[IWC]])))</f>
        <v>#NAME?</v>
      </c>
      <c r="AB3542" s="13" t="e">
        <f ca="1">CalcTable[[#This Row],[IWC]]+CalcTable[[#This Row],[Eff Precip]]+CalcTable[[#This Row],[IrrAmt]]-CalcTable[[#This Row],[AET]]</f>
        <v>#NAME?</v>
      </c>
      <c r="AC3542" s="13" t="e">
        <f ca="1">IF(CalcTable[[#This Row],[PWC]]&gt;FCAP,MIN(24*PERC,MIN(SAT,CalcTable[[#This Row],[PWC]])-FCAP),0)</f>
        <v>#NAME?</v>
      </c>
      <c r="AD3542" s="13" t="e">
        <f ca="1">IF(CalcTable[[#This Row],[PWC]]&gt;SAT,CalcTable[[#This Row],[PWC]]-SAT,0)</f>
        <v>#NAME?</v>
      </c>
      <c r="AE3542" s="13" t="e">
        <f ca="1">CalcTable[[#This Row],[PWC]]-CalcTable[[#This Row],[PercAmt]]-CalcTable[[#This Row],[Runoff]]</f>
        <v>#NAME?</v>
      </c>
      <c r="AF3542" s="13" t="e">
        <f ca="1">CalcTable[[#This Row],[IrrAmt]]/1000*CUR_IRR_AREA*10000/IRR_EFF</f>
        <v>#NAME?</v>
      </c>
      <c r="AG3542" s="147"/>
      <c r="AH3542" s="13"/>
      <c r="AI3542" s="50">
        <v>0</v>
      </c>
      <c r="AJ3542" s="50">
        <v>0</v>
      </c>
      <c r="AK3542" s="50">
        <v>5.7263460686811847</v>
      </c>
      <c r="AL3542" s="50">
        <v>6.5099325858514767</v>
      </c>
      <c r="AM3542" s="50"/>
      <c r="AN3542" s="50"/>
      <c r="AO3542" s="50"/>
      <c r="AP3542" s="50"/>
      <c r="AQ3542" s="50"/>
      <c r="AR3542" s="50"/>
      <c r="AS3542" s="50"/>
      <c r="AT3542" s="50"/>
      <c r="AU3542" s="50"/>
      <c r="AV3542" s="50"/>
      <c r="AW3542" s="50"/>
      <c r="AX3542" s="50">
        <f t="shared" si="1127"/>
        <v>12.236278654532661</v>
      </c>
      <c r="AY3542" s="50"/>
      <c r="AZ3542" s="50">
        <f t="shared" si="1117"/>
        <v>274.94443152563406</v>
      </c>
      <c r="BA3542" s="50">
        <f t="shared" si="1118"/>
        <v>423.32714060296036</v>
      </c>
      <c r="BB3542" s="50">
        <f t="shared" si="1119"/>
        <v>436.41973258037149</v>
      </c>
      <c r="BC3542" s="17">
        <f t="shared" si="1120"/>
        <v>19835</v>
      </c>
      <c r="BD3542" s="50">
        <f t="shared" si="1121"/>
        <v>12.236278654532661</v>
      </c>
      <c r="BE3542" s="50">
        <f t="shared" si="1122"/>
        <v>274.94443152563406</v>
      </c>
      <c r="BF3542" s="50">
        <f t="shared" si="1128"/>
        <v>449.72156341141135</v>
      </c>
      <c r="BG3542" s="50"/>
      <c r="BH3542" s="17">
        <f t="shared" si="1123"/>
        <v>0</v>
      </c>
      <c r="BI3542" s="17">
        <f t="shared" ref="BI3542:BI3605" si="1131">BI3541+1</f>
        <v>3542</v>
      </c>
      <c r="BJ3542" s="17">
        <f t="shared" si="1129"/>
        <v>3542</v>
      </c>
      <c r="BK3542" s="150">
        <f t="shared" si="1130"/>
        <v>30440</v>
      </c>
      <c r="BL3542" s="50" t="e">
        <f t="shared" ca="1" si="1124"/>
        <v>#NAME?</v>
      </c>
      <c r="BM3542" s="50" t="e">
        <f t="shared" ca="1" si="1125"/>
        <v>#NAME?</v>
      </c>
      <c r="BN3542" s="50" t="e">
        <f t="shared" ca="1" si="1126"/>
        <v>#NAME?</v>
      </c>
    </row>
    <row r="3543" spans="1:66" x14ac:dyDescent="0.35">
      <c r="A3543" s="48">
        <v>30441</v>
      </c>
      <c r="B3543" s="17">
        <v>1983</v>
      </c>
      <c r="C3543" s="17">
        <v>5</v>
      </c>
      <c r="D3543" s="17">
        <v>125</v>
      </c>
      <c r="E3543" s="17">
        <v>5</v>
      </c>
      <c r="F3543" s="17">
        <v>5</v>
      </c>
      <c r="G3543" s="50">
        <v>4.0999999999999996</v>
      </c>
      <c r="H3543" s="32">
        <v>3.2531662068441287</v>
      </c>
      <c r="I3543" s="50">
        <v>6</v>
      </c>
      <c r="J3543" s="13">
        <v>2.4</v>
      </c>
      <c r="K3543" s="13">
        <f t="shared" si="1112"/>
        <v>2.4</v>
      </c>
      <c r="L3543" s="13">
        <f t="shared" si="1113"/>
        <v>0</v>
      </c>
      <c r="M3543" s="13" t="e">
        <f ca="1">CalcTable[[#This Row],[IWC]]-AE3542</f>
        <v>#NAME?</v>
      </c>
      <c r="N3543" s="13" t="e">
        <f ca="1">IF(CalcTable[[#This Row],[Day of Year]]&lt;123,FCAP,AE3542)</f>
        <v>#NAME?</v>
      </c>
      <c r="O3543" s="17" t="e">
        <f ca="1">IF(IRR_DRIP,5,COUNTIF('IDET Wind Values'!C3527:G3527,"&lt;="&amp;IRR_MAXWIND))</f>
        <v>#NAME?</v>
      </c>
      <c r="P3543" s="13" t="e">
        <f ca="1">CalcTable[[#This Row],[ET_o]]*KL</f>
        <v>#NAME?</v>
      </c>
      <c r="Q3543" s="13" t="e">
        <f ca="1">IF(WILTPT&lt;=0,1,MAX(0,MIN(1,(CalcTable[[#This Row],[IWC]]-WILTPT)/(MAD-WILTPT))))</f>
        <v>#NAME?</v>
      </c>
      <c r="R3543" s="13" t="e">
        <f ca="1">CalcTable[[#This Row],[ETMult]]*CalcTable[[#This Row],[ETb]]</f>
        <v>#NAME?</v>
      </c>
      <c r="S3543" s="13" t="b">
        <f>INDEX(IRR_LIST,CalcTable[[#This Row],[Day of Week]]+1)</f>
        <v>1</v>
      </c>
      <c r="T3543" s="13">
        <f t="shared" ca="1" si="1114"/>
        <v>0</v>
      </c>
      <c r="U3543" s="13" t="b">
        <f ca="1">IF(CalcTable[[#This Row],[IrrPrecip]]&gt;=IC_MM,FALSE,TRUE)</f>
        <v>1</v>
      </c>
      <c r="V3543" s="13" t="b">
        <f t="shared" si="1115"/>
        <v>1</v>
      </c>
      <c r="W3543" s="13" t="e">
        <f ca="1">IF(AND(IRR_DRIP=FALSE,CalcTable[[#This Row],[IrrHours]]&lt;=0),FALSE,TRUE)</f>
        <v>#NAME?</v>
      </c>
      <c r="X3543" s="13" t="e">
        <f ca="1">AND(CalcTable[[#This Row],[IrrDay]],CalcTable[[#This Row],[IrrRain]],CalcTable[[#This Row],[IrrWarm]],CalcTable[[#This Row],[IrrWindy]])</f>
        <v>#NAME?</v>
      </c>
      <c r="Y3543" s="13" t="e">
        <f t="shared" ca="1" si="1116"/>
        <v>#NAME?</v>
      </c>
      <c r="Z3543" s="13" t="e">
        <f ca="1">CalcTable[[#This Row],[IrrHours]]/5</f>
        <v>#NAME?</v>
      </c>
      <c r="AA3543" s="13" t="e">
        <f ca="1">IF(CalcTable[[#This Row],[IrrFlag]]=FALSE,0,MAX(0,CalcTable[[#This Row],[VolRednWind]]*(FCAP*IRR_TARGET-CalcTable[[#This Row],[IWC]])))</f>
        <v>#NAME?</v>
      </c>
      <c r="AB3543" s="13" t="e">
        <f ca="1">CalcTable[[#This Row],[IWC]]+CalcTable[[#This Row],[Eff Precip]]+CalcTable[[#This Row],[IrrAmt]]-CalcTable[[#This Row],[AET]]</f>
        <v>#NAME?</v>
      </c>
      <c r="AC3543" s="13" t="e">
        <f ca="1">IF(CalcTable[[#This Row],[PWC]]&gt;FCAP,MIN(24*PERC,MIN(SAT,CalcTable[[#This Row],[PWC]])-FCAP),0)</f>
        <v>#NAME?</v>
      </c>
      <c r="AD3543" s="13" t="e">
        <f ca="1">IF(CalcTable[[#This Row],[PWC]]&gt;SAT,CalcTable[[#This Row],[PWC]]-SAT,0)</f>
        <v>#NAME?</v>
      </c>
      <c r="AE3543" s="13" t="e">
        <f ca="1">CalcTable[[#This Row],[PWC]]-CalcTable[[#This Row],[PercAmt]]-CalcTable[[#This Row],[Runoff]]</f>
        <v>#NAME?</v>
      </c>
      <c r="AF3543" s="13" t="e">
        <f ca="1">CalcTable[[#This Row],[IrrAmt]]/1000*CUR_IRR_AREA*10000/IRR_EFF</f>
        <v>#NAME?</v>
      </c>
      <c r="AG3543" s="147"/>
      <c r="AH3543" s="13"/>
      <c r="AI3543" s="50">
        <v>0</v>
      </c>
      <c r="AJ3543" s="50">
        <v>0</v>
      </c>
      <c r="AK3543" s="50">
        <v>0</v>
      </c>
      <c r="AL3543" s="50">
        <v>0</v>
      </c>
      <c r="AM3543" s="50"/>
      <c r="AN3543" s="50"/>
      <c r="AO3543" s="50"/>
      <c r="AP3543" s="50"/>
      <c r="AQ3543" s="50"/>
      <c r="AR3543" s="50"/>
      <c r="AS3543" s="50"/>
      <c r="AT3543" s="50"/>
      <c r="AU3543" s="50"/>
      <c r="AV3543" s="50"/>
      <c r="AW3543" s="50"/>
      <c r="AX3543" s="50">
        <f t="shared" si="1127"/>
        <v>0</v>
      </c>
      <c r="AY3543" s="50"/>
      <c r="AZ3543" s="50">
        <f t="shared" si="1117"/>
        <v>0</v>
      </c>
      <c r="BA3543" s="50">
        <f t="shared" si="1118"/>
        <v>0</v>
      </c>
      <c r="BB3543" s="50">
        <f t="shared" si="1119"/>
        <v>0</v>
      </c>
      <c r="BC3543" s="17">
        <f t="shared" si="1120"/>
        <v>19835</v>
      </c>
      <c r="BD3543" s="50">
        <f t="shared" si="1121"/>
        <v>0</v>
      </c>
      <c r="BE3543" s="50">
        <f t="shared" si="1122"/>
        <v>0</v>
      </c>
      <c r="BF3543" s="50">
        <f t="shared" si="1128"/>
        <v>0</v>
      </c>
      <c r="BG3543" s="50"/>
      <c r="BH3543" s="17">
        <f t="shared" si="1123"/>
        <v>0</v>
      </c>
      <c r="BI3543" s="17">
        <f t="shared" si="1131"/>
        <v>3543</v>
      </c>
      <c r="BJ3543" s="17">
        <f t="shared" si="1129"/>
        <v>3543</v>
      </c>
      <c r="BK3543" s="150">
        <f t="shared" si="1130"/>
        <v>30441</v>
      </c>
      <c r="BL3543" s="50" t="e">
        <f t="shared" ca="1" si="1124"/>
        <v>#NAME?</v>
      </c>
      <c r="BM3543" s="50" t="e">
        <f t="shared" ca="1" si="1125"/>
        <v>#NAME?</v>
      </c>
      <c r="BN3543" s="50" t="e">
        <f t="shared" ca="1" si="1126"/>
        <v>#NAME?</v>
      </c>
    </row>
    <row r="3544" spans="1:66" x14ac:dyDescent="0.35">
      <c r="A3544" s="48">
        <v>30442</v>
      </c>
      <c r="B3544" s="17">
        <v>1983</v>
      </c>
      <c r="C3544" s="17">
        <v>5</v>
      </c>
      <c r="D3544" s="17">
        <v>126</v>
      </c>
      <c r="E3544" s="17">
        <v>6</v>
      </c>
      <c r="F3544" s="17">
        <v>6</v>
      </c>
      <c r="G3544" s="50">
        <v>5</v>
      </c>
      <c r="H3544" s="32">
        <v>3.5990605928974766</v>
      </c>
      <c r="I3544" s="50">
        <v>13</v>
      </c>
      <c r="J3544" s="13">
        <v>0.2</v>
      </c>
      <c r="K3544" s="13">
        <f t="shared" si="1112"/>
        <v>0.2</v>
      </c>
      <c r="L3544" s="13">
        <f t="shared" si="1113"/>
        <v>0</v>
      </c>
      <c r="M3544" s="13" t="e">
        <f ca="1">CalcTable[[#This Row],[IWC]]-AE3543</f>
        <v>#NAME?</v>
      </c>
      <c r="N3544" s="13" t="e">
        <f ca="1">IF(CalcTable[[#This Row],[Day of Year]]&lt;123,FCAP,AE3543)</f>
        <v>#NAME?</v>
      </c>
      <c r="O3544" s="17" t="e">
        <f ca="1">IF(IRR_DRIP,5,COUNTIF('IDET Wind Values'!C3528:G3528,"&lt;="&amp;IRR_MAXWIND))</f>
        <v>#NAME?</v>
      </c>
      <c r="P3544" s="13" t="e">
        <f ca="1">CalcTable[[#This Row],[ET_o]]*KL</f>
        <v>#NAME?</v>
      </c>
      <c r="Q3544" s="13" t="e">
        <f ca="1">IF(WILTPT&lt;=0,1,MAX(0,MIN(1,(CalcTable[[#This Row],[IWC]]-WILTPT)/(MAD-WILTPT))))</f>
        <v>#NAME?</v>
      </c>
      <c r="R3544" s="13" t="e">
        <f ca="1">CalcTable[[#This Row],[ETMult]]*CalcTable[[#This Row],[ETb]]</f>
        <v>#NAME?</v>
      </c>
      <c r="S3544" s="13" t="b">
        <f>INDEX(IRR_LIST,CalcTable[[#This Row],[Day of Week]]+1)</f>
        <v>0</v>
      </c>
      <c r="T3544" s="13">
        <f t="shared" ca="1" si="1114"/>
        <v>2.4</v>
      </c>
      <c r="U3544" s="13" t="b">
        <f ca="1">IF(CalcTable[[#This Row],[IrrPrecip]]&gt;=IC_MM,FALSE,TRUE)</f>
        <v>1</v>
      </c>
      <c r="V3544" s="13" t="b">
        <f t="shared" si="1115"/>
        <v>1</v>
      </c>
      <c r="W3544" s="13" t="e">
        <f ca="1">IF(AND(IRR_DRIP=FALSE,CalcTable[[#This Row],[IrrHours]]&lt;=0),FALSE,TRUE)</f>
        <v>#NAME?</v>
      </c>
      <c r="X3544" s="13" t="e">
        <f ca="1">AND(CalcTable[[#This Row],[IrrDay]],CalcTable[[#This Row],[IrrRain]],CalcTable[[#This Row],[IrrWarm]],CalcTable[[#This Row],[IrrWindy]])</f>
        <v>#NAME?</v>
      </c>
      <c r="Y3544" s="13" t="e">
        <f t="shared" ca="1" si="1116"/>
        <v>#NAME?</v>
      </c>
      <c r="Z3544" s="13" t="e">
        <f ca="1">CalcTable[[#This Row],[IrrHours]]/5</f>
        <v>#NAME?</v>
      </c>
      <c r="AA3544" s="13" t="e">
        <f ca="1">IF(CalcTable[[#This Row],[IrrFlag]]=FALSE,0,MAX(0,CalcTable[[#This Row],[VolRednWind]]*(FCAP*IRR_TARGET-CalcTable[[#This Row],[IWC]])))</f>
        <v>#NAME?</v>
      </c>
      <c r="AB3544" s="13" t="e">
        <f ca="1">CalcTable[[#This Row],[IWC]]+CalcTable[[#This Row],[Eff Precip]]+CalcTable[[#This Row],[IrrAmt]]-CalcTable[[#This Row],[AET]]</f>
        <v>#NAME?</v>
      </c>
      <c r="AC3544" s="13" t="e">
        <f ca="1">IF(CalcTable[[#This Row],[PWC]]&gt;FCAP,MIN(24*PERC,MIN(SAT,CalcTable[[#This Row],[PWC]])-FCAP),0)</f>
        <v>#NAME?</v>
      </c>
      <c r="AD3544" s="13" t="e">
        <f ca="1">IF(CalcTable[[#This Row],[PWC]]&gt;SAT,CalcTable[[#This Row],[PWC]]-SAT,0)</f>
        <v>#NAME?</v>
      </c>
      <c r="AE3544" s="13" t="e">
        <f ca="1">CalcTable[[#This Row],[PWC]]-CalcTable[[#This Row],[PercAmt]]-CalcTable[[#This Row],[Runoff]]</f>
        <v>#NAME?</v>
      </c>
      <c r="AF3544" s="13" t="e">
        <f ca="1">CalcTable[[#This Row],[IrrAmt]]/1000*CUR_IRR_AREA*10000/IRR_EFF</f>
        <v>#NAME?</v>
      </c>
      <c r="AG3544" s="147"/>
      <c r="AH3544" s="13"/>
      <c r="AI3544" s="50">
        <v>0</v>
      </c>
      <c r="AJ3544" s="50">
        <v>0</v>
      </c>
      <c r="AK3544" s="50">
        <v>0</v>
      </c>
      <c r="AL3544" s="50">
        <v>4.0692414137642707</v>
      </c>
      <c r="AM3544" s="50"/>
      <c r="AN3544" s="50"/>
      <c r="AO3544" s="50"/>
      <c r="AP3544" s="50"/>
      <c r="AQ3544" s="50"/>
      <c r="AR3544" s="50"/>
      <c r="AS3544" s="50"/>
      <c r="AT3544" s="50"/>
      <c r="AU3544" s="50"/>
      <c r="AV3544" s="50"/>
      <c r="AW3544" s="50"/>
      <c r="AX3544" s="50">
        <f t="shared" si="1127"/>
        <v>4.0692414137642707</v>
      </c>
      <c r="AY3544" s="50"/>
      <c r="AZ3544" s="50">
        <f t="shared" si="1117"/>
        <v>119.36441480375196</v>
      </c>
      <c r="BA3544" s="50">
        <f t="shared" si="1118"/>
        <v>183.78330533276096</v>
      </c>
      <c r="BB3544" s="50">
        <f t="shared" si="1119"/>
        <v>189.46732508532057</v>
      </c>
      <c r="BC3544" s="17">
        <f t="shared" si="1120"/>
        <v>19835</v>
      </c>
      <c r="BD3544" s="50">
        <f t="shared" si="1121"/>
        <v>4.0692414137642707</v>
      </c>
      <c r="BE3544" s="50">
        <f t="shared" si="1122"/>
        <v>119.36441480375196</v>
      </c>
      <c r="BF3544" s="50">
        <f t="shared" si="1128"/>
        <v>195.24218382370364</v>
      </c>
      <c r="BG3544" s="50"/>
      <c r="BH3544" s="17">
        <f t="shared" si="1123"/>
        <v>0</v>
      </c>
      <c r="BI3544" s="17">
        <f t="shared" si="1131"/>
        <v>3544</v>
      </c>
      <c r="BJ3544" s="17">
        <f t="shared" si="1129"/>
        <v>3544</v>
      </c>
      <c r="BK3544" s="150">
        <f t="shared" si="1130"/>
        <v>30442</v>
      </c>
      <c r="BL3544" s="50" t="e">
        <f t="shared" ca="1" si="1124"/>
        <v>#NAME?</v>
      </c>
      <c r="BM3544" s="50" t="e">
        <f t="shared" ca="1" si="1125"/>
        <v>#NAME?</v>
      </c>
      <c r="BN3544" s="50" t="e">
        <f t="shared" ca="1" si="1126"/>
        <v>#NAME?</v>
      </c>
    </row>
    <row r="3545" spans="1:66" x14ac:dyDescent="0.35">
      <c r="A3545" s="48">
        <v>30443</v>
      </c>
      <c r="B3545" s="17">
        <v>1983</v>
      </c>
      <c r="C3545" s="17">
        <v>5</v>
      </c>
      <c r="D3545" s="17">
        <v>127</v>
      </c>
      <c r="E3545" s="17">
        <v>7</v>
      </c>
      <c r="F3545" s="17">
        <v>7</v>
      </c>
      <c r="G3545" s="50">
        <v>5.5</v>
      </c>
      <c r="H3545" s="32">
        <v>4.5085724436799879</v>
      </c>
      <c r="I3545" s="50">
        <v>13</v>
      </c>
      <c r="J3545" s="13">
        <v>0</v>
      </c>
      <c r="K3545" s="13">
        <f t="shared" si="1112"/>
        <v>0</v>
      </c>
      <c r="L3545" s="13">
        <f t="shared" si="1113"/>
        <v>0</v>
      </c>
      <c r="M3545" s="13" t="e">
        <f ca="1">CalcTable[[#This Row],[IWC]]-AE3544</f>
        <v>#NAME?</v>
      </c>
      <c r="N3545" s="13" t="e">
        <f ca="1">IF(CalcTable[[#This Row],[Day of Year]]&lt;123,FCAP,AE3544)</f>
        <v>#NAME?</v>
      </c>
      <c r="O3545" s="17" t="e">
        <f ca="1">IF(IRR_DRIP,5,COUNTIF('IDET Wind Values'!C3529:G3529,"&lt;="&amp;IRR_MAXWIND))</f>
        <v>#NAME?</v>
      </c>
      <c r="P3545" s="13" t="e">
        <f ca="1">CalcTable[[#This Row],[ET_o]]*KL</f>
        <v>#NAME?</v>
      </c>
      <c r="Q3545" s="13" t="e">
        <f ca="1">IF(WILTPT&lt;=0,1,MAX(0,MIN(1,(CalcTable[[#This Row],[IWC]]-WILTPT)/(MAD-WILTPT))))</f>
        <v>#NAME?</v>
      </c>
      <c r="R3545" s="13" t="e">
        <f ca="1">CalcTable[[#This Row],[ETMult]]*CalcTable[[#This Row],[ETb]]</f>
        <v>#NAME?</v>
      </c>
      <c r="S3545" s="13" t="b">
        <f>INDEX(IRR_LIST,CalcTable[[#This Row],[Day of Week]]+1)</f>
        <v>0</v>
      </c>
      <c r="T3545" s="13">
        <f t="shared" ca="1" si="1114"/>
        <v>2.6</v>
      </c>
      <c r="U3545" s="13" t="b">
        <f ca="1">IF(CalcTable[[#This Row],[IrrPrecip]]&gt;=IC_MM,FALSE,TRUE)</f>
        <v>1</v>
      </c>
      <c r="V3545" s="13" t="b">
        <f t="shared" si="1115"/>
        <v>0</v>
      </c>
      <c r="W3545" s="13" t="e">
        <f ca="1">IF(AND(IRR_DRIP=FALSE,CalcTable[[#This Row],[IrrHours]]&lt;=0),FALSE,TRUE)</f>
        <v>#NAME?</v>
      </c>
      <c r="X3545" s="13" t="e">
        <f ca="1">AND(CalcTable[[#This Row],[IrrDay]],CalcTable[[#This Row],[IrrRain]],CalcTable[[#This Row],[IrrWarm]],CalcTable[[#This Row],[IrrWindy]])</f>
        <v>#NAME?</v>
      </c>
      <c r="Y3545" s="13" t="e">
        <f t="shared" ca="1" si="1116"/>
        <v>#NAME?</v>
      </c>
      <c r="Z3545" s="13" t="e">
        <f ca="1">CalcTable[[#This Row],[IrrHours]]/5</f>
        <v>#NAME?</v>
      </c>
      <c r="AA3545" s="13" t="e">
        <f ca="1">IF(CalcTable[[#This Row],[IrrFlag]]=FALSE,0,MAX(0,CalcTable[[#This Row],[VolRednWind]]*(FCAP*IRR_TARGET-CalcTable[[#This Row],[IWC]])))</f>
        <v>#NAME?</v>
      </c>
      <c r="AB3545" s="13" t="e">
        <f ca="1">CalcTable[[#This Row],[IWC]]+CalcTable[[#This Row],[Eff Precip]]+CalcTable[[#This Row],[IrrAmt]]-CalcTable[[#This Row],[AET]]</f>
        <v>#NAME?</v>
      </c>
      <c r="AC3545" s="13" t="e">
        <f ca="1">IF(CalcTable[[#This Row],[PWC]]&gt;FCAP,MIN(24*PERC,MIN(SAT,CalcTable[[#This Row],[PWC]])-FCAP),0)</f>
        <v>#NAME?</v>
      </c>
      <c r="AD3545" s="13" t="e">
        <f ca="1">IF(CalcTable[[#This Row],[PWC]]&gt;SAT,CalcTable[[#This Row],[PWC]]-SAT,0)</f>
        <v>#NAME?</v>
      </c>
      <c r="AE3545" s="13" t="e">
        <f ca="1">CalcTable[[#This Row],[PWC]]-CalcTable[[#This Row],[PercAmt]]-CalcTable[[#This Row],[Runoff]]</f>
        <v>#NAME?</v>
      </c>
      <c r="AF3545" s="13" t="e">
        <f ca="1">CalcTable[[#This Row],[IrrAmt]]/1000*CUR_IRR_AREA*10000/IRR_EFF</f>
        <v>#NAME?</v>
      </c>
      <c r="AG3545" s="147"/>
      <c r="AH3545" s="13"/>
      <c r="AI3545" s="50">
        <v>0</v>
      </c>
      <c r="AJ3545" s="50">
        <v>0</v>
      </c>
      <c r="AK3545" s="50">
        <v>0</v>
      </c>
      <c r="AL3545" s="50">
        <v>0</v>
      </c>
      <c r="AM3545" s="50"/>
      <c r="AN3545" s="50"/>
      <c r="AO3545" s="50"/>
      <c r="AP3545" s="50"/>
      <c r="AQ3545" s="50"/>
      <c r="AR3545" s="50"/>
      <c r="AS3545" s="50"/>
      <c r="AT3545" s="50"/>
      <c r="AU3545" s="50"/>
      <c r="AV3545" s="50"/>
      <c r="AW3545" s="50"/>
      <c r="AX3545" s="50">
        <f t="shared" si="1127"/>
        <v>0</v>
      </c>
      <c r="AY3545" s="50"/>
      <c r="AZ3545" s="50">
        <f t="shared" si="1117"/>
        <v>0</v>
      </c>
      <c r="BA3545" s="50">
        <f t="shared" si="1118"/>
        <v>0</v>
      </c>
      <c r="BB3545" s="50">
        <f t="shared" si="1119"/>
        <v>0</v>
      </c>
      <c r="BC3545" s="17">
        <f t="shared" si="1120"/>
        <v>19835</v>
      </c>
      <c r="BD3545" s="50">
        <f t="shared" si="1121"/>
        <v>0</v>
      </c>
      <c r="BE3545" s="50">
        <f t="shared" si="1122"/>
        <v>0</v>
      </c>
      <c r="BF3545" s="50">
        <f t="shared" si="1128"/>
        <v>0</v>
      </c>
      <c r="BG3545" s="50"/>
      <c r="BH3545" s="17">
        <f t="shared" si="1123"/>
        <v>0</v>
      </c>
      <c r="BI3545" s="17">
        <f t="shared" si="1131"/>
        <v>3545</v>
      </c>
      <c r="BJ3545" s="17">
        <f t="shared" si="1129"/>
        <v>3545</v>
      </c>
      <c r="BK3545" s="150">
        <f t="shared" si="1130"/>
        <v>30443</v>
      </c>
      <c r="BL3545" s="50" t="e">
        <f t="shared" ca="1" si="1124"/>
        <v>#NAME?</v>
      </c>
      <c r="BM3545" s="50" t="e">
        <f t="shared" ca="1" si="1125"/>
        <v>#NAME?</v>
      </c>
      <c r="BN3545" s="50" t="e">
        <f t="shared" ca="1" si="1126"/>
        <v>#NAME?</v>
      </c>
    </row>
    <row r="3546" spans="1:66" x14ac:dyDescent="0.35">
      <c r="A3546" s="48">
        <v>30444</v>
      </c>
      <c r="B3546" s="17">
        <v>1983</v>
      </c>
      <c r="C3546" s="17">
        <v>5</v>
      </c>
      <c r="D3546" s="17">
        <v>128</v>
      </c>
      <c r="E3546" s="17">
        <v>8</v>
      </c>
      <c r="F3546" s="17">
        <v>1</v>
      </c>
      <c r="G3546" s="50">
        <v>2.6</v>
      </c>
      <c r="H3546" s="32">
        <v>3.4133389778372716</v>
      </c>
      <c r="I3546" s="50">
        <v>6.333333333333333</v>
      </c>
      <c r="J3546" s="13">
        <v>0.2</v>
      </c>
      <c r="K3546" s="13">
        <f t="shared" si="1112"/>
        <v>0.2</v>
      </c>
      <c r="L3546" s="13">
        <f t="shared" si="1113"/>
        <v>0</v>
      </c>
      <c r="M3546" s="13" t="e">
        <f ca="1">CalcTable[[#This Row],[IWC]]-AE3545</f>
        <v>#NAME?</v>
      </c>
      <c r="N3546" s="13" t="e">
        <f ca="1">IF(CalcTable[[#This Row],[Day of Year]]&lt;123,FCAP,AE3545)</f>
        <v>#NAME?</v>
      </c>
      <c r="O3546" s="17" t="e">
        <f ca="1">IF(IRR_DRIP,5,COUNTIF('IDET Wind Values'!C3530:G3530,"&lt;="&amp;IRR_MAXWIND))</f>
        <v>#NAME?</v>
      </c>
      <c r="P3546" s="13" t="e">
        <f ca="1">CalcTable[[#This Row],[ET_o]]*KL</f>
        <v>#NAME?</v>
      </c>
      <c r="Q3546" s="13" t="e">
        <f ca="1">IF(WILTPT&lt;=0,1,MAX(0,MIN(1,(CalcTable[[#This Row],[IWC]]-WILTPT)/(MAD-WILTPT))))</f>
        <v>#NAME?</v>
      </c>
      <c r="R3546" s="13" t="e">
        <f ca="1">CalcTable[[#This Row],[ETMult]]*CalcTable[[#This Row],[ETb]]</f>
        <v>#NAME?</v>
      </c>
      <c r="S3546" s="13" t="b">
        <f>INDEX(IRR_LIST,CalcTable[[#This Row],[Day of Week]]+1)</f>
        <v>1</v>
      </c>
      <c r="T3546" s="13">
        <f t="shared" ca="1" si="1114"/>
        <v>0.2</v>
      </c>
      <c r="U3546" s="13" t="b">
        <f ca="1">IF(CalcTable[[#This Row],[IrrPrecip]]&gt;=IC_MM,FALSE,TRUE)</f>
        <v>1</v>
      </c>
      <c r="V3546" s="13" t="b">
        <f t="shared" si="1115"/>
        <v>0</v>
      </c>
      <c r="W3546" s="13" t="e">
        <f ca="1">IF(AND(IRR_DRIP=FALSE,CalcTable[[#This Row],[IrrHours]]&lt;=0),FALSE,TRUE)</f>
        <v>#NAME?</v>
      </c>
      <c r="X3546" s="13" t="e">
        <f ca="1">AND(CalcTable[[#This Row],[IrrDay]],CalcTable[[#This Row],[IrrRain]],CalcTable[[#This Row],[IrrWarm]],CalcTable[[#This Row],[IrrWindy]])</f>
        <v>#NAME?</v>
      </c>
      <c r="Y3546" s="13" t="e">
        <f t="shared" ca="1" si="1116"/>
        <v>#NAME?</v>
      </c>
      <c r="Z3546" s="13" t="e">
        <f ca="1">CalcTable[[#This Row],[IrrHours]]/5</f>
        <v>#NAME?</v>
      </c>
      <c r="AA3546" s="13" t="e">
        <f ca="1">IF(CalcTable[[#This Row],[IrrFlag]]=FALSE,0,MAX(0,CalcTable[[#This Row],[VolRednWind]]*(FCAP*IRR_TARGET-CalcTable[[#This Row],[IWC]])))</f>
        <v>#NAME?</v>
      </c>
      <c r="AB3546" s="13" t="e">
        <f ca="1">CalcTable[[#This Row],[IWC]]+CalcTable[[#This Row],[Eff Precip]]+CalcTable[[#This Row],[IrrAmt]]-CalcTable[[#This Row],[AET]]</f>
        <v>#NAME?</v>
      </c>
      <c r="AC3546" s="13" t="e">
        <f ca="1">IF(CalcTable[[#This Row],[PWC]]&gt;FCAP,MIN(24*PERC,MIN(SAT,CalcTable[[#This Row],[PWC]])-FCAP),0)</f>
        <v>#NAME?</v>
      </c>
      <c r="AD3546" s="13" t="e">
        <f ca="1">IF(CalcTable[[#This Row],[PWC]]&gt;SAT,CalcTable[[#This Row],[PWC]]-SAT,0)</f>
        <v>#NAME?</v>
      </c>
      <c r="AE3546" s="13" t="e">
        <f ca="1">CalcTable[[#This Row],[PWC]]-CalcTable[[#This Row],[PercAmt]]-CalcTable[[#This Row],[Runoff]]</f>
        <v>#NAME?</v>
      </c>
      <c r="AF3546" s="13" t="e">
        <f ca="1">CalcTable[[#This Row],[IrrAmt]]/1000*CUR_IRR_AREA*10000/IRR_EFF</f>
        <v>#NAME?</v>
      </c>
      <c r="AG3546" s="147"/>
      <c r="AH3546" s="13"/>
      <c r="AI3546" s="50">
        <v>0</v>
      </c>
      <c r="AJ3546" s="50">
        <v>0</v>
      </c>
      <c r="AK3546" s="50">
        <v>0</v>
      </c>
      <c r="AL3546" s="50">
        <v>0</v>
      </c>
      <c r="AM3546" s="50"/>
      <c r="AN3546" s="50"/>
      <c r="AO3546" s="50"/>
      <c r="AP3546" s="50"/>
      <c r="AQ3546" s="50"/>
      <c r="AR3546" s="50"/>
      <c r="AS3546" s="50"/>
      <c r="AT3546" s="50"/>
      <c r="AU3546" s="50"/>
      <c r="AV3546" s="50"/>
      <c r="AW3546" s="50"/>
      <c r="AX3546" s="50">
        <f t="shared" si="1127"/>
        <v>0</v>
      </c>
      <c r="AY3546" s="50"/>
      <c r="AZ3546" s="50">
        <f t="shared" si="1117"/>
        <v>0</v>
      </c>
      <c r="BA3546" s="50">
        <f t="shared" si="1118"/>
        <v>0</v>
      </c>
      <c r="BB3546" s="50">
        <f t="shared" si="1119"/>
        <v>0</v>
      </c>
      <c r="BC3546" s="17">
        <f t="shared" si="1120"/>
        <v>19835</v>
      </c>
      <c r="BD3546" s="50">
        <f t="shared" si="1121"/>
        <v>0</v>
      </c>
      <c r="BE3546" s="50">
        <f t="shared" si="1122"/>
        <v>0</v>
      </c>
      <c r="BF3546" s="50">
        <f t="shared" si="1128"/>
        <v>0</v>
      </c>
      <c r="BG3546" s="50"/>
      <c r="BH3546" s="17">
        <f t="shared" si="1123"/>
        <v>0</v>
      </c>
      <c r="BI3546" s="17">
        <f t="shared" si="1131"/>
        <v>3546</v>
      </c>
      <c r="BJ3546" s="17">
        <f t="shared" si="1129"/>
        <v>3546</v>
      </c>
      <c r="BK3546" s="150">
        <f t="shared" si="1130"/>
        <v>30444</v>
      </c>
      <c r="BL3546" s="50" t="e">
        <f t="shared" ca="1" si="1124"/>
        <v>#NAME?</v>
      </c>
      <c r="BM3546" s="50" t="e">
        <f t="shared" ca="1" si="1125"/>
        <v>#NAME?</v>
      </c>
      <c r="BN3546" s="50" t="e">
        <f t="shared" ca="1" si="1126"/>
        <v>#NAME?</v>
      </c>
    </row>
    <row r="3547" spans="1:66" x14ac:dyDescent="0.35">
      <c r="A3547" s="48">
        <v>30445</v>
      </c>
      <c r="B3547" s="17">
        <v>1983</v>
      </c>
      <c r="C3547" s="17">
        <v>5</v>
      </c>
      <c r="D3547" s="17">
        <v>129</v>
      </c>
      <c r="E3547" s="17">
        <v>9</v>
      </c>
      <c r="F3547" s="17">
        <v>2</v>
      </c>
      <c r="G3547" s="50">
        <v>1.6</v>
      </c>
      <c r="H3547" s="32">
        <v>3.6874019655125378</v>
      </c>
      <c r="I3547" s="50">
        <v>37.5</v>
      </c>
      <c r="J3547" s="13">
        <v>0.4</v>
      </c>
      <c r="K3547" s="13">
        <f t="shared" si="1112"/>
        <v>0.4</v>
      </c>
      <c r="L3547" s="13">
        <f t="shared" si="1113"/>
        <v>0</v>
      </c>
      <c r="M3547" s="13" t="e">
        <f ca="1">CalcTable[[#This Row],[IWC]]-AE3546</f>
        <v>#NAME?</v>
      </c>
      <c r="N3547" s="13" t="e">
        <f ca="1">IF(CalcTable[[#This Row],[Day of Year]]&lt;123,FCAP,AE3546)</f>
        <v>#NAME?</v>
      </c>
      <c r="O3547" s="17" t="e">
        <f ca="1">IF(IRR_DRIP,5,COUNTIF('IDET Wind Values'!C3531:G3531,"&lt;="&amp;IRR_MAXWIND))</f>
        <v>#NAME?</v>
      </c>
      <c r="P3547" s="13" t="e">
        <f ca="1">CalcTable[[#This Row],[ET_o]]*KL</f>
        <v>#NAME?</v>
      </c>
      <c r="Q3547" s="13" t="e">
        <f ca="1">IF(WILTPT&lt;=0,1,MAX(0,MIN(1,(CalcTable[[#This Row],[IWC]]-WILTPT)/(MAD-WILTPT))))</f>
        <v>#NAME?</v>
      </c>
      <c r="R3547" s="13" t="e">
        <f ca="1">CalcTable[[#This Row],[ETMult]]*CalcTable[[#This Row],[ETb]]</f>
        <v>#NAME?</v>
      </c>
      <c r="S3547" s="13" t="b">
        <f>INDEX(IRR_LIST,CalcTable[[#This Row],[Day of Week]]+1)</f>
        <v>0</v>
      </c>
      <c r="T3547" s="13">
        <f t="shared" ca="1" si="1114"/>
        <v>0.2</v>
      </c>
      <c r="U3547" s="13" t="b">
        <f ca="1">IF(CalcTable[[#This Row],[IrrPrecip]]&gt;=IC_MM,FALSE,TRUE)</f>
        <v>1</v>
      </c>
      <c r="V3547" s="13" t="b">
        <f t="shared" si="1115"/>
        <v>0</v>
      </c>
      <c r="W3547" s="13" t="e">
        <f ca="1">IF(AND(IRR_DRIP=FALSE,CalcTable[[#This Row],[IrrHours]]&lt;=0),FALSE,TRUE)</f>
        <v>#NAME?</v>
      </c>
      <c r="X3547" s="13" t="e">
        <f ca="1">AND(CalcTable[[#This Row],[IrrDay]],CalcTable[[#This Row],[IrrRain]],CalcTable[[#This Row],[IrrWarm]],CalcTable[[#This Row],[IrrWindy]])</f>
        <v>#NAME?</v>
      </c>
      <c r="Y3547" s="13" t="e">
        <f t="shared" ca="1" si="1116"/>
        <v>#NAME?</v>
      </c>
      <c r="Z3547" s="13" t="e">
        <f ca="1">CalcTable[[#This Row],[IrrHours]]/5</f>
        <v>#NAME?</v>
      </c>
      <c r="AA3547" s="13" t="e">
        <f ca="1">IF(CalcTable[[#This Row],[IrrFlag]]=FALSE,0,MAX(0,CalcTable[[#This Row],[VolRednWind]]*(FCAP*IRR_TARGET-CalcTable[[#This Row],[IWC]])))</f>
        <v>#NAME?</v>
      </c>
      <c r="AB3547" s="13" t="e">
        <f ca="1">CalcTable[[#This Row],[IWC]]+CalcTable[[#This Row],[Eff Precip]]+CalcTable[[#This Row],[IrrAmt]]-CalcTable[[#This Row],[AET]]</f>
        <v>#NAME?</v>
      </c>
      <c r="AC3547" s="13" t="e">
        <f ca="1">IF(CalcTable[[#This Row],[PWC]]&gt;FCAP,MIN(24*PERC,MIN(SAT,CalcTable[[#This Row],[PWC]])-FCAP),0)</f>
        <v>#NAME?</v>
      </c>
      <c r="AD3547" s="13" t="e">
        <f ca="1">IF(CalcTable[[#This Row],[PWC]]&gt;SAT,CalcTable[[#This Row],[PWC]]-SAT,0)</f>
        <v>#NAME?</v>
      </c>
      <c r="AE3547" s="13" t="e">
        <f ca="1">CalcTable[[#This Row],[PWC]]-CalcTable[[#This Row],[PercAmt]]-CalcTable[[#This Row],[Runoff]]</f>
        <v>#NAME?</v>
      </c>
      <c r="AF3547" s="13" t="e">
        <f ca="1">CalcTable[[#This Row],[IrrAmt]]/1000*CUR_IRR_AREA*10000/IRR_EFF</f>
        <v>#NAME?</v>
      </c>
      <c r="AG3547" s="147"/>
      <c r="AH3547" s="13"/>
      <c r="AI3547" s="50">
        <v>0</v>
      </c>
      <c r="AJ3547" s="50">
        <v>0</v>
      </c>
      <c r="AK3547" s="50">
        <v>0</v>
      </c>
      <c r="AL3547" s="50">
        <v>0</v>
      </c>
      <c r="AM3547" s="50"/>
      <c r="AN3547" s="50"/>
      <c r="AO3547" s="50"/>
      <c r="AP3547" s="50"/>
      <c r="AQ3547" s="50"/>
      <c r="AR3547" s="50"/>
      <c r="AS3547" s="50"/>
      <c r="AT3547" s="50"/>
      <c r="AU3547" s="50"/>
      <c r="AV3547" s="50"/>
      <c r="AW3547" s="50"/>
      <c r="AX3547" s="50">
        <f t="shared" si="1127"/>
        <v>0</v>
      </c>
      <c r="AY3547" s="50"/>
      <c r="AZ3547" s="50">
        <f t="shared" si="1117"/>
        <v>0</v>
      </c>
      <c r="BA3547" s="50">
        <f t="shared" si="1118"/>
        <v>0</v>
      </c>
      <c r="BB3547" s="50">
        <f t="shared" si="1119"/>
        <v>0</v>
      </c>
      <c r="BC3547" s="17">
        <f t="shared" si="1120"/>
        <v>19835</v>
      </c>
      <c r="BD3547" s="50">
        <f t="shared" si="1121"/>
        <v>0</v>
      </c>
      <c r="BE3547" s="50">
        <f t="shared" si="1122"/>
        <v>0</v>
      </c>
      <c r="BF3547" s="50">
        <f t="shared" si="1128"/>
        <v>0</v>
      </c>
      <c r="BG3547" s="50"/>
      <c r="BH3547" s="17">
        <f t="shared" si="1123"/>
        <v>0</v>
      </c>
      <c r="BI3547" s="17">
        <f t="shared" si="1131"/>
        <v>3547</v>
      </c>
      <c r="BJ3547" s="17">
        <f t="shared" si="1129"/>
        <v>3547</v>
      </c>
      <c r="BK3547" s="150">
        <f t="shared" si="1130"/>
        <v>30445</v>
      </c>
      <c r="BL3547" s="50" t="e">
        <f t="shared" ca="1" si="1124"/>
        <v>#NAME?</v>
      </c>
      <c r="BM3547" s="50" t="e">
        <f t="shared" ca="1" si="1125"/>
        <v>#NAME?</v>
      </c>
      <c r="BN3547" s="50" t="e">
        <f t="shared" ca="1" si="1126"/>
        <v>#NAME?</v>
      </c>
    </row>
    <row r="3548" spans="1:66" x14ac:dyDescent="0.35">
      <c r="A3548" s="48">
        <v>30446</v>
      </c>
      <c r="B3548" s="17">
        <v>1983</v>
      </c>
      <c r="C3548" s="17">
        <v>5</v>
      </c>
      <c r="D3548" s="17">
        <v>130</v>
      </c>
      <c r="E3548" s="17">
        <v>10</v>
      </c>
      <c r="F3548" s="17">
        <v>3</v>
      </c>
      <c r="G3548" s="50">
        <v>-0.7</v>
      </c>
      <c r="H3548" s="32">
        <v>4.4468169227833014</v>
      </c>
      <c r="I3548" s="50">
        <v>32.666666666666664</v>
      </c>
      <c r="J3548" s="13">
        <v>0</v>
      </c>
      <c r="K3548" s="13">
        <f t="shared" si="1112"/>
        <v>0</v>
      </c>
      <c r="L3548" s="13">
        <f t="shared" si="1113"/>
        <v>0</v>
      </c>
      <c r="M3548" s="13" t="e">
        <f ca="1">CalcTable[[#This Row],[IWC]]-AE3547</f>
        <v>#NAME?</v>
      </c>
      <c r="N3548" s="13" t="e">
        <f ca="1">IF(CalcTable[[#This Row],[Day of Year]]&lt;123,FCAP,AE3547)</f>
        <v>#NAME?</v>
      </c>
      <c r="O3548" s="17" t="e">
        <f ca="1">IF(IRR_DRIP,5,COUNTIF('IDET Wind Values'!C3532:G3532,"&lt;="&amp;IRR_MAXWIND))</f>
        <v>#NAME?</v>
      </c>
      <c r="P3548" s="13" t="e">
        <f ca="1">CalcTable[[#This Row],[ET_o]]*KL</f>
        <v>#NAME?</v>
      </c>
      <c r="Q3548" s="13" t="e">
        <f ca="1">IF(WILTPT&lt;=0,1,MAX(0,MIN(1,(CalcTable[[#This Row],[IWC]]-WILTPT)/(MAD-WILTPT))))</f>
        <v>#NAME?</v>
      </c>
      <c r="R3548" s="13" t="e">
        <f ca="1">CalcTable[[#This Row],[ETMult]]*CalcTable[[#This Row],[ETb]]</f>
        <v>#NAME?</v>
      </c>
      <c r="S3548" s="13" t="b">
        <f>INDEX(IRR_LIST,CalcTable[[#This Row],[Day of Week]]+1)</f>
        <v>1</v>
      </c>
      <c r="T3548" s="13">
        <f t="shared" ca="1" si="1114"/>
        <v>0.60000000000000009</v>
      </c>
      <c r="U3548" s="13" t="b">
        <f ca="1">IF(CalcTable[[#This Row],[IrrPrecip]]&gt;=IC_MM,FALSE,TRUE)</f>
        <v>1</v>
      </c>
      <c r="V3548" s="13" t="b">
        <f t="shared" si="1115"/>
        <v>0</v>
      </c>
      <c r="W3548" s="13" t="e">
        <f ca="1">IF(AND(IRR_DRIP=FALSE,CalcTable[[#This Row],[IrrHours]]&lt;=0),FALSE,TRUE)</f>
        <v>#NAME?</v>
      </c>
      <c r="X3548" s="13" t="e">
        <f ca="1">AND(CalcTable[[#This Row],[IrrDay]],CalcTable[[#This Row],[IrrRain]],CalcTable[[#This Row],[IrrWarm]],CalcTable[[#This Row],[IrrWindy]])</f>
        <v>#NAME?</v>
      </c>
      <c r="Y3548" s="13" t="e">
        <f t="shared" ca="1" si="1116"/>
        <v>#NAME?</v>
      </c>
      <c r="Z3548" s="13" t="e">
        <f ca="1">CalcTable[[#This Row],[IrrHours]]/5</f>
        <v>#NAME?</v>
      </c>
      <c r="AA3548" s="13" t="e">
        <f ca="1">IF(CalcTable[[#This Row],[IrrFlag]]=FALSE,0,MAX(0,CalcTable[[#This Row],[VolRednWind]]*(FCAP*IRR_TARGET-CalcTable[[#This Row],[IWC]])))</f>
        <v>#NAME?</v>
      </c>
      <c r="AB3548" s="13" t="e">
        <f ca="1">CalcTable[[#This Row],[IWC]]+CalcTable[[#This Row],[Eff Precip]]+CalcTable[[#This Row],[IrrAmt]]-CalcTable[[#This Row],[AET]]</f>
        <v>#NAME?</v>
      </c>
      <c r="AC3548" s="13" t="e">
        <f ca="1">IF(CalcTable[[#This Row],[PWC]]&gt;FCAP,MIN(24*PERC,MIN(SAT,CalcTable[[#This Row],[PWC]])-FCAP),0)</f>
        <v>#NAME?</v>
      </c>
      <c r="AD3548" s="13" t="e">
        <f ca="1">IF(CalcTable[[#This Row],[PWC]]&gt;SAT,CalcTable[[#This Row],[PWC]]-SAT,0)</f>
        <v>#NAME?</v>
      </c>
      <c r="AE3548" s="13" t="e">
        <f ca="1">CalcTable[[#This Row],[PWC]]-CalcTable[[#This Row],[PercAmt]]-CalcTable[[#This Row],[Runoff]]</f>
        <v>#NAME?</v>
      </c>
      <c r="AF3548" s="13" t="e">
        <f ca="1">CalcTable[[#This Row],[IrrAmt]]/1000*CUR_IRR_AREA*10000/IRR_EFF</f>
        <v>#NAME?</v>
      </c>
      <c r="AG3548" s="147"/>
      <c r="AH3548" s="13"/>
      <c r="AI3548" s="50">
        <v>0</v>
      </c>
      <c r="AJ3548" s="50">
        <v>0</v>
      </c>
      <c r="AK3548" s="50">
        <v>0</v>
      </c>
      <c r="AL3548" s="50">
        <v>0</v>
      </c>
      <c r="AM3548" s="50"/>
      <c r="AN3548" s="50"/>
      <c r="AO3548" s="50"/>
      <c r="AP3548" s="50"/>
      <c r="AQ3548" s="50"/>
      <c r="AR3548" s="50"/>
      <c r="AS3548" s="50"/>
      <c r="AT3548" s="50"/>
      <c r="AU3548" s="50"/>
      <c r="AV3548" s="50"/>
      <c r="AW3548" s="50"/>
      <c r="AX3548" s="50">
        <f t="shared" si="1127"/>
        <v>0</v>
      </c>
      <c r="AY3548" s="50"/>
      <c r="AZ3548" s="50">
        <f t="shared" si="1117"/>
        <v>0</v>
      </c>
      <c r="BA3548" s="50">
        <f t="shared" si="1118"/>
        <v>0</v>
      </c>
      <c r="BB3548" s="50">
        <f t="shared" si="1119"/>
        <v>0</v>
      </c>
      <c r="BC3548" s="17">
        <f t="shared" si="1120"/>
        <v>19835</v>
      </c>
      <c r="BD3548" s="50">
        <f t="shared" si="1121"/>
        <v>0</v>
      </c>
      <c r="BE3548" s="50">
        <f t="shared" si="1122"/>
        <v>0</v>
      </c>
      <c r="BF3548" s="50">
        <f t="shared" si="1128"/>
        <v>0</v>
      </c>
      <c r="BG3548" s="50"/>
      <c r="BH3548" s="17">
        <f t="shared" si="1123"/>
        <v>0</v>
      </c>
      <c r="BI3548" s="17">
        <f t="shared" si="1131"/>
        <v>3548</v>
      </c>
      <c r="BJ3548" s="17">
        <f t="shared" si="1129"/>
        <v>3548</v>
      </c>
      <c r="BK3548" s="150">
        <f t="shared" si="1130"/>
        <v>30446</v>
      </c>
      <c r="BL3548" s="50" t="e">
        <f t="shared" ca="1" si="1124"/>
        <v>#NAME?</v>
      </c>
      <c r="BM3548" s="50" t="e">
        <f t="shared" ca="1" si="1125"/>
        <v>#NAME?</v>
      </c>
      <c r="BN3548" s="50" t="e">
        <f t="shared" ca="1" si="1126"/>
        <v>#NAME?</v>
      </c>
    </row>
    <row r="3549" spans="1:66" x14ac:dyDescent="0.35">
      <c r="A3549" s="48">
        <v>30447</v>
      </c>
      <c r="B3549" s="17">
        <v>1983</v>
      </c>
      <c r="C3549" s="17">
        <v>5</v>
      </c>
      <c r="D3549" s="17">
        <v>131</v>
      </c>
      <c r="E3549" s="17">
        <v>11</v>
      </c>
      <c r="F3549" s="17">
        <v>4</v>
      </c>
      <c r="G3549" s="50">
        <v>-5.4</v>
      </c>
      <c r="H3549" s="32">
        <v>3.8488489357550444</v>
      </c>
      <c r="I3549" s="50">
        <v>3.3333333333333335</v>
      </c>
      <c r="J3549" s="13">
        <v>0</v>
      </c>
      <c r="K3549" s="13">
        <f t="shared" si="1112"/>
        <v>0</v>
      </c>
      <c r="L3549" s="13">
        <f t="shared" si="1113"/>
        <v>0</v>
      </c>
      <c r="M3549" s="13" t="e">
        <f ca="1">CalcTable[[#This Row],[IWC]]-AE3548</f>
        <v>#NAME?</v>
      </c>
      <c r="N3549" s="13" t="e">
        <f ca="1">IF(CalcTable[[#This Row],[Day of Year]]&lt;123,FCAP,AE3548)</f>
        <v>#NAME?</v>
      </c>
      <c r="O3549" s="17" t="e">
        <f ca="1">IF(IRR_DRIP,5,COUNTIF('IDET Wind Values'!C3533:G3533,"&lt;="&amp;IRR_MAXWIND))</f>
        <v>#NAME?</v>
      </c>
      <c r="P3549" s="13" t="e">
        <f ca="1">CalcTable[[#This Row],[ET_o]]*KL</f>
        <v>#NAME?</v>
      </c>
      <c r="Q3549" s="13" t="e">
        <f ca="1">IF(WILTPT&lt;=0,1,MAX(0,MIN(1,(CalcTable[[#This Row],[IWC]]-WILTPT)/(MAD-WILTPT))))</f>
        <v>#NAME?</v>
      </c>
      <c r="R3549" s="13" t="e">
        <f ca="1">CalcTable[[#This Row],[ETMult]]*CalcTable[[#This Row],[ETb]]</f>
        <v>#NAME?</v>
      </c>
      <c r="S3549" s="13" t="b">
        <f>INDEX(IRR_LIST,CalcTable[[#This Row],[Day of Week]]+1)</f>
        <v>0</v>
      </c>
      <c r="T3549" s="13">
        <f t="shared" ca="1" si="1114"/>
        <v>0.4</v>
      </c>
      <c r="U3549" s="13" t="b">
        <f ca="1">IF(CalcTable[[#This Row],[IrrPrecip]]&gt;=IC_MM,FALSE,TRUE)</f>
        <v>1</v>
      </c>
      <c r="V3549" s="13" t="b">
        <f t="shared" si="1115"/>
        <v>0</v>
      </c>
      <c r="W3549" s="13" t="e">
        <f ca="1">IF(AND(IRR_DRIP=FALSE,CalcTable[[#This Row],[IrrHours]]&lt;=0),FALSE,TRUE)</f>
        <v>#NAME?</v>
      </c>
      <c r="X3549" s="13" t="e">
        <f ca="1">AND(CalcTable[[#This Row],[IrrDay]],CalcTable[[#This Row],[IrrRain]],CalcTable[[#This Row],[IrrWarm]],CalcTable[[#This Row],[IrrWindy]])</f>
        <v>#NAME?</v>
      </c>
      <c r="Y3549" s="13" t="e">
        <f t="shared" ca="1" si="1116"/>
        <v>#NAME?</v>
      </c>
      <c r="Z3549" s="13" t="e">
        <f ca="1">CalcTable[[#This Row],[IrrHours]]/5</f>
        <v>#NAME?</v>
      </c>
      <c r="AA3549" s="13" t="e">
        <f ca="1">IF(CalcTable[[#This Row],[IrrFlag]]=FALSE,0,MAX(0,CalcTable[[#This Row],[VolRednWind]]*(FCAP*IRR_TARGET-CalcTable[[#This Row],[IWC]])))</f>
        <v>#NAME?</v>
      </c>
      <c r="AB3549" s="13" t="e">
        <f ca="1">CalcTable[[#This Row],[IWC]]+CalcTable[[#This Row],[Eff Precip]]+CalcTable[[#This Row],[IrrAmt]]-CalcTable[[#This Row],[AET]]</f>
        <v>#NAME?</v>
      </c>
      <c r="AC3549" s="13" t="e">
        <f ca="1">IF(CalcTable[[#This Row],[PWC]]&gt;FCAP,MIN(24*PERC,MIN(SAT,CalcTable[[#This Row],[PWC]])-FCAP),0)</f>
        <v>#NAME?</v>
      </c>
      <c r="AD3549" s="13" t="e">
        <f ca="1">IF(CalcTable[[#This Row],[PWC]]&gt;SAT,CalcTable[[#This Row],[PWC]]-SAT,0)</f>
        <v>#NAME?</v>
      </c>
      <c r="AE3549" s="13" t="e">
        <f ca="1">CalcTable[[#This Row],[PWC]]-CalcTable[[#This Row],[PercAmt]]-CalcTable[[#This Row],[Runoff]]</f>
        <v>#NAME?</v>
      </c>
      <c r="AF3549" s="13" t="e">
        <f ca="1">CalcTable[[#This Row],[IrrAmt]]/1000*CUR_IRR_AREA*10000/IRR_EFF</f>
        <v>#NAME?</v>
      </c>
      <c r="AG3549" s="147"/>
      <c r="AH3549" s="13"/>
      <c r="AI3549" s="50">
        <v>0</v>
      </c>
      <c r="AJ3549" s="50">
        <v>0</v>
      </c>
      <c r="AK3549" s="50">
        <v>0</v>
      </c>
      <c r="AL3549" s="50">
        <v>0</v>
      </c>
      <c r="AM3549" s="50"/>
      <c r="AN3549" s="50"/>
      <c r="AO3549" s="50"/>
      <c r="AP3549" s="50"/>
      <c r="AQ3549" s="50"/>
      <c r="AR3549" s="50"/>
      <c r="AS3549" s="50"/>
      <c r="AT3549" s="50"/>
      <c r="AU3549" s="50"/>
      <c r="AV3549" s="50"/>
      <c r="AW3549" s="50"/>
      <c r="AX3549" s="50">
        <f t="shared" si="1127"/>
        <v>0</v>
      </c>
      <c r="AY3549" s="50"/>
      <c r="AZ3549" s="50">
        <f t="shared" si="1117"/>
        <v>0</v>
      </c>
      <c r="BA3549" s="50">
        <f t="shared" si="1118"/>
        <v>0</v>
      </c>
      <c r="BB3549" s="50">
        <f t="shared" si="1119"/>
        <v>0</v>
      </c>
      <c r="BC3549" s="17">
        <f t="shared" si="1120"/>
        <v>19835</v>
      </c>
      <c r="BD3549" s="50">
        <f t="shared" si="1121"/>
        <v>0</v>
      </c>
      <c r="BE3549" s="50">
        <f t="shared" si="1122"/>
        <v>0</v>
      </c>
      <c r="BF3549" s="50">
        <f t="shared" si="1128"/>
        <v>0</v>
      </c>
      <c r="BG3549" s="50"/>
      <c r="BH3549" s="17">
        <f t="shared" si="1123"/>
        <v>0</v>
      </c>
      <c r="BI3549" s="17">
        <f t="shared" si="1131"/>
        <v>3549</v>
      </c>
      <c r="BJ3549" s="17">
        <f t="shared" si="1129"/>
        <v>3549</v>
      </c>
      <c r="BK3549" s="150">
        <f t="shared" si="1130"/>
        <v>30447</v>
      </c>
      <c r="BL3549" s="50" t="e">
        <f t="shared" ca="1" si="1124"/>
        <v>#NAME?</v>
      </c>
      <c r="BM3549" s="50" t="e">
        <f t="shared" ca="1" si="1125"/>
        <v>#NAME?</v>
      </c>
      <c r="BN3549" s="50" t="e">
        <f t="shared" ca="1" si="1126"/>
        <v>#NAME?</v>
      </c>
    </row>
    <row r="3550" spans="1:66" x14ac:dyDescent="0.35">
      <c r="A3550" s="48">
        <v>30448</v>
      </c>
      <c r="B3550" s="17">
        <v>1983</v>
      </c>
      <c r="C3550" s="17">
        <v>5</v>
      </c>
      <c r="D3550" s="17">
        <v>132</v>
      </c>
      <c r="E3550" s="17">
        <v>12</v>
      </c>
      <c r="F3550" s="17">
        <v>5</v>
      </c>
      <c r="G3550" s="50">
        <v>-3.9</v>
      </c>
      <c r="H3550" s="32">
        <v>3.5389572834519809</v>
      </c>
      <c r="I3550" s="50">
        <v>9.8333333333333339</v>
      </c>
      <c r="J3550" s="13">
        <v>0</v>
      </c>
      <c r="K3550" s="13">
        <f t="shared" si="1112"/>
        <v>0</v>
      </c>
      <c r="L3550" s="13">
        <f t="shared" si="1113"/>
        <v>0</v>
      </c>
      <c r="M3550" s="13" t="e">
        <f ca="1">CalcTable[[#This Row],[IWC]]-AE3549</f>
        <v>#NAME?</v>
      </c>
      <c r="N3550" s="13" t="e">
        <f ca="1">IF(CalcTable[[#This Row],[Day of Year]]&lt;123,FCAP,AE3549)</f>
        <v>#NAME?</v>
      </c>
      <c r="O3550" s="17" t="e">
        <f ca="1">IF(IRR_DRIP,5,COUNTIF('IDET Wind Values'!C3534:G3534,"&lt;="&amp;IRR_MAXWIND))</f>
        <v>#NAME?</v>
      </c>
      <c r="P3550" s="13" t="e">
        <f ca="1">CalcTable[[#This Row],[ET_o]]*KL</f>
        <v>#NAME?</v>
      </c>
      <c r="Q3550" s="13" t="e">
        <f ca="1">IF(WILTPT&lt;=0,1,MAX(0,MIN(1,(CalcTable[[#This Row],[IWC]]-WILTPT)/(MAD-WILTPT))))</f>
        <v>#NAME?</v>
      </c>
      <c r="R3550" s="13" t="e">
        <f ca="1">CalcTable[[#This Row],[ETMult]]*CalcTable[[#This Row],[ETb]]</f>
        <v>#NAME?</v>
      </c>
      <c r="S3550" s="13" t="b">
        <f>INDEX(IRR_LIST,CalcTable[[#This Row],[Day of Week]]+1)</f>
        <v>1</v>
      </c>
      <c r="T3550" s="13">
        <f t="shared" ca="1" si="1114"/>
        <v>0</v>
      </c>
      <c r="U3550" s="13" t="b">
        <f ca="1">IF(CalcTable[[#This Row],[IrrPrecip]]&gt;=IC_MM,FALSE,TRUE)</f>
        <v>1</v>
      </c>
      <c r="V3550" s="13" t="b">
        <f t="shared" si="1115"/>
        <v>0</v>
      </c>
      <c r="W3550" s="13" t="e">
        <f ca="1">IF(AND(IRR_DRIP=FALSE,CalcTable[[#This Row],[IrrHours]]&lt;=0),FALSE,TRUE)</f>
        <v>#NAME?</v>
      </c>
      <c r="X3550" s="13" t="e">
        <f ca="1">AND(CalcTable[[#This Row],[IrrDay]],CalcTable[[#This Row],[IrrRain]],CalcTable[[#This Row],[IrrWarm]],CalcTable[[#This Row],[IrrWindy]])</f>
        <v>#NAME?</v>
      </c>
      <c r="Y3550" s="13" t="e">
        <f t="shared" ca="1" si="1116"/>
        <v>#NAME?</v>
      </c>
      <c r="Z3550" s="13" t="e">
        <f ca="1">CalcTable[[#This Row],[IrrHours]]/5</f>
        <v>#NAME?</v>
      </c>
      <c r="AA3550" s="13" t="e">
        <f ca="1">IF(CalcTable[[#This Row],[IrrFlag]]=FALSE,0,MAX(0,CalcTable[[#This Row],[VolRednWind]]*(FCAP*IRR_TARGET-CalcTable[[#This Row],[IWC]])))</f>
        <v>#NAME?</v>
      </c>
      <c r="AB3550" s="13" t="e">
        <f ca="1">CalcTable[[#This Row],[IWC]]+CalcTable[[#This Row],[Eff Precip]]+CalcTable[[#This Row],[IrrAmt]]-CalcTable[[#This Row],[AET]]</f>
        <v>#NAME?</v>
      </c>
      <c r="AC3550" s="13" t="e">
        <f ca="1">IF(CalcTable[[#This Row],[PWC]]&gt;FCAP,MIN(24*PERC,MIN(SAT,CalcTable[[#This Row],[PWC]])-FCAP),0)</f>
        <v>#NAME?</v>
      </c>
      <c r="AD3550" s="13" t="e">
        <f ca="1">IF(CalcTable[[#This Row],[PWC]]&gt;SAT,CalcTable[[#This Row],[PWC]]-SAT,0)</f>
        <v>#NAME?</v>
      </c>
      <c r="AE3550" s="13" t="e">
        <f ca="1">CalcTable[[#This Row],[PWC]]-CalcTable[[#This Row],[PercAmt]]-CalcTable[[#This Row],[Runoff]]</f>
        <v>#NAME?</v>
      </c>
      <c r="AF3550" s="13" t="e">
        <f ca="1">CalcTable[[#This Row],[IrrAmt]]/1000*CUR_IRR_AREA*10000/IRR_EFF</f>
        <v>#NAME?</v>
      </c>
      <c r="AG3550" s="147"/>
      <c r="AH3550" s="13"/>
      <c r="AI3550" s="50">
        <v>0</v>
      </c>
      <c r="AJ3550" s="50">
        <v>0</v>
      </c>
      <c r="AK3550" s="50">
        <v>0</v>
      </c>
      <c r="AL3550" s="50">
        <v>0</v>
      </c>
      <c r="AM3550" s="50"/>
      <c r="AN3550" s="50"/>
      <c r="AO3550" s="50"/>
      <c r="AP3550" s="50"/>
      <c r="AQ3550" s="50"/>
      <c r="AR3550" s="50"/>
      <c r="AS3550" s="50"/>
      <c r="AT3550" s="50"/>
      <c r="AU3550" s="50"/>
      <c r="AV3550" s="50"/>
      <c r="AW3550" s="50"/>
      <c r="AX3550" s="50">
        <f t="shared" si="1127"/>
        <v>0</v>
      </c>
      <c r="AY3550" s="50"/>
      <c r="AZ3550" s="50">
        <f t="shared" si="1117"/>
        <v>0</v>
      </c>
      <c r="BA3550" s="50">
        <f t="shared" si="1118"/>
        <v>0</v>
      </c>
      <c r="BB3550" s="50">
        <f t="shared" si="1119"/>
        <v>0</v>
      </c>
      <c r="BC3550" s="17">
        <f t="shared" si="1120"/>
        <v>19835</v>
      </c>
      <c r="BD3550" s="50">
        <f t="shared" si="1121"/>
        <v>0</v>
      </c>
      <c r="BE3550" s="50">
        <f t="shared" si="1122"/>
        <v>0</v>
      </c>
      <c r="BF3550" s="50">
        <f t="shared" si="1128"/>
        <v>0</v>
      </c>
      <c r="BG3550" s="50"/>
      <c r="BH3550" s="17">
        <f t="shared" si="1123"/>
        <v>0</v>
      </c>
      <c r="BI3550" s="17">
        <f t="shared" si="1131"/>
        <v>3550</v>
      </c>
      <c r="BJ3550" s="17">
        <f t="shared" si="1129"/>
        <v>3550</v>
      </c>
      <c r="BK3550" s="150">
        <f t="shared" si="1130"/>
        <v>30448</v>
      </c>
      <c r="BL3550" s="50" t="e">
        <f t="shared" ca="1" si="1124"/>
        <v>#NAME?</v>
      </c>
      <c r="BM3550" s="50" t="e">
        <f t="shared" ca="1" si="1125"/>
        <v>#NAME?</v>
      </c>
      <c r="BN3550" s="50" t="e">
        <f t="shared" ca="1" si="1126"/>
        <v>#NAME?</v>
      </c>
    </row>
    <row r="3551" spans="1:66" x14ac:dyDescent="0.35">
      <c r="A3551" s="48">
        <v>30449</v>
      </c>
      <c r="B3551" s="17">
        <v>1983</v>
      </c>
      <c r="C3551" s="17">
        <v>5</v>
      </c>
      <c r="D3551" s="17">
        <v>133</v>
      </c>
      <c r="E3551" s="17">
        <v>13</v>
      </c>
      <c r="F3551" s="17">
        <v>6</v>
      </c>
      <c r="G3551" s="50">
        <v>1.3</v>
      </c>
      <c r="H3551" s="32">
        <v>3.3901901489444302</v>
      </c>
      <c r="I3551" s="50">
        <v>21.166666666666668</v>
      </c>
      <c r="J3551" s="13">
        <v>0.2</v>
      </c>
      <c r="K3551" s="13">
        <f t="shared" si="1112"/>
        <v>0.2</v>
      </c>
      <c r="L3551" s="13">
        <f t="shared" si="1113"/>
        <v>0</v>
      </c>
      <c r="M3551" s="13" t="e">
        <f ca="1">CalcTable[[#This Row],[IWC]]-AE3550</f>
        <v>#NAME?</v>
      </c>
      <c r="N3551" s="13" t="e">
        <f ca="1">IF(CalcTable[[#This Row],[Day of Year]]&lt;123,FCAP,AE3550)</f>
        <v>#NAME?</v>
      </c>
      <c r="O3551" s="17" t="e">
        <f ca="1">IF(IRR_DRIP,5,COUNTIF('IDET Wind Values'!C3535:G3535,"&lt;="&amp;IRR_MAXWIND))</f>
        <v>#NAME?</v>
      </c>
      <c r="P3551" s="13" t="e">
        <f ca="1">CalcTable[[#This Row],[ET_o]]*KL</f>
        <v>#NAME?</v>
      </c>
      <c r="Q3551" s="13" t="e">
        <f ca="1">IF(WILTPT&lt;=0,1,MAX(0,MIN(1,(CalcTable[[#This Row],[IWC]]-WILTPT)/(MAD-WILTPT))))</f>
        <v>#NAME?</v>
      </c>
      <c r="R3551" s="13" t="e">
        <f ca="1">CalcTable[[#This Row],[ETMult]]*CalcTable[[#This Row],[ETb]]</f>
        <v>#NAME?</v>
      </c>
      <c r="S3551" s="13" t="b">
        <f>INDEX(IRR_LIST,CalcTable[[#This Row],[Day of Week]]+1)</f>
        <v>0</v>
      </c>
      <c r="T3551" s="13">
        <f t="shared" ca="1" si="1114"/>
        <v>0</v>
      </c>
      <c r="U3551" s="13" t="b">
        <f ca="1">IF(CalcTable[[#This Row],[IrrPrecip]]&gt;=IC_MM,FALSE,TRUE)</f>
        <v>1</v>
      </c>
      <c r="V3551" s="13" t="b">
        <f t="shared" si="1115"/>
        <v>0</v>
      </c>
      <c r="W3551" s="13" t="e">
        <f ca="1">IF(AND(IRR_DRIP=FALSE,CalcTable[[#This Row],[IrrHours]]&lt;=0),FALSE,TRUE)</f>
        <v>#NAME?</v>
      </c>
      <c r="X3551" s="13" t="e">
        <f ca="1">AND(CalcTable[[#This Row],[IrrDay]],CalcTable[[#This Row],[IrrRain]],CalcTable[[#This Row],[IrrWarm]],CalcTable[[#This Row],[IrrWindy]])</f>
        <v>#NAME?</v>
      </c>
      <c r="Y3551" s="13" t="e">
        <f t="shared" ca="1" si="1116"/>
        <v>#NAME?</v>
      </c>
      <c r="Z3551" s="13" t="e">
        <f ca="1">CalcTable[[#This Row],[IrrHours]]/5</f>
        <v>#NAME?</v>
      </c>
      <c r="AA3551" s="13" t="e">
        <f ca="1">IF(CalcTable[[#This Row],[IrrFlag]]=FALSE,0,MAX(0,CalcTable[[#This Row],[VolRednWind]]*(FCAP*IRR_TARGET-CalcTable[[#This Row],[IWC]])))</f>
        <v>#NAME?</v>
      </c>
      <c r="AB3551" s="13" t="e">
        <f ca="1">CalcTable[[#This Row],[IWC]]+CalcTable[[#This Row],[Eff Precip]]+CalcTable[[#This Row],[IrrAmt]]-CalcTable[[#This Row],[AET]]</f>
        <v>#NAME?</v>
      </c>
      <c r="AC3551" s="13" t="e">
        <f ca="1">IF(CalcTable[[#This Row],[PWC]]&gt;FCAP,MIN(24*PERC,MIN(SAT,CalcTable[[#This Row],[PWC]])-FCAP),0)</f>
        <v>#NAME?</v>
      </c>
      <c r="AD3551" s="13" t="e">
        <f ca="1">IF(CalcTable[[#This Row],[PWC]]&gt;SAT,CalcTable[[#This Row],[PWC]]-SAT,0)</f>
        <v>#NAME?</v>
      </c>
      <c r="AE3551" s="13" t="e">
        <f ca="1">CalcTable[[#This Row],[PWC]]-CalcTable[[#This Row],[PercAmt]]-CalcTable[[#This Row],[Runoff]]</f>
        <v>#NAME?</v>
      </c>
      <c r="AF3551" s="13" t="e">
        <f ca="1">CalcTable[[#This Row],[IrrAmt]]/1000*CUR_IRR_AREA*10000/IRR_EFF</f>
        <v>#NAME?</v>
      </c>
      <c r="AG3551" s="147"/>
      <c r="AH3551" s="13"/>
      <c r="AI3551" s="50">
        <v>0</v>
      </c>
      <c r="AJ3551" s="50">
        <v>0</v>
      </c>
      <c r="AK3551" s="50">
        <v>0</v>
      </c>
      <c r="AL3551" s="50">
        <v>0</v>
      </c>
      <c r="AM3551" s="50"/>
      <c r="AN3551" s="50"/>
      <c r="AO3551" s="50"/>
      <c r="AP3551" s="50"/>
      <c r="AQ3551" s="50"/>
      <c r="AR3551" s="50"/>
      <c r="AS3551" s="50"/>
      <c r="AT3551" s="50"/>
      <c r="AU3551" s="50"/>
      <c r="AV3551" s="50"/>
      <c r="AW3551" s="50"/>
      <c r="AX3551" s="50">
        <f t="shared" si="1127"/>
        <v>0</v>
      </c>
      <c r="AY3551" s="50"/>
      <c r="AZ3551" s="50">
        <f t="shared" si="1117"/>
        <v>0</v>
      </c>
      <c r="BA3551" s="50">
        <f t="shared" si="1118"/>
        <v>0</v>
      </c>
      <c r="BB3551" s="50">
        <f t="shared" si="1119"/>
        <v>0</v>
      </c>
      <c r="BC3551" s="17">
        <f t="shared" si="1120"/>
        <v>19835</v>
      </c>
      <c r="BD3551" s="50">
        <f t="shared" si="1121"/>
        <v>0</v>
      </c>
      <c r="BE3551" s="50">
        <f t="shared" si="1122"/>
        <v>0</v>
      </c>
      <c r="BF3551" s="50">
        <f t="shared" si="1128"/>
        <v>0</v>
      </c>
      <c r="BG3551" s="50"/>
      <c r="BH3551" s="17">
        <f t="shared" si="1123"/>
        <v>0</v>
      </c>
      <c r="BI3551" s="17">
        <f t="shared" si="1131"/>
        <v>3551</v>
      </c>
      <c r="BJ3551" s="17">
        <f t="shared" si="1129"/>
        <v>3551</v>
      </c>
      <c r="BK3551" s="150">
        <f t="shared" si="1130"/>
        <v>30449</v>
      </c>
      <c r="BL3551" s="50" t="e">
        <f t="shared" ca="1" si="1124"/>
        <v>#NAME?</v>
      </c>
      <c r="BM3551" s="50" t="e">
        <f t="shared" ca="1" si="1125"/>
        <v>#NAME?</v>
      </c>
      <c r="BN3551" s="50" t="e">
        <f t="shared" ca="1" si="1126"/>
        <v>#NAME?</v>
      </c>
    </row>
    <row r="3552" spans="1:66" x14ac:dyDescent="0.35">
      <c r="A3552" s="48">
        <v>30450</v>
      </c>
      <c r="B3552" s="17">
        <v>1983</v>
      </c>
      <c r="C3552" s="17">
        <v>5</v>
      </c>
      <c r="D3552" s="17">
        <v>134</v>
      </c>
      <c r="E3552" s="17">
        <v>14</v>
      </c>
      <c r="F3552" s="17">
        <v>7</v>
      </c>
      <c r="G3552" s="50">
        <v>0.6</v>
      </c>
      <c r="H3552" s="32">
        <v>2.0727289804103779</v>
      </c>
      <c r="I3552" s="50">
        <v>13.166666666666666</v>
      </c>
      <c r="J3552" s="13">
        <v>2.4</v>
      </c>
      <c r="K3552" s="13">
        <f t="shared" si="1112"/>
        <v>2.4</v>
      </c>
      <c r="L3552" s="13">
        <f t="shared" si="1113"/>
        <v>0</v>
      </c>
      <c r="M3552" s="13" t="e">
        <f ca="1">CalcTable[[#This Row],[IWC]]-AE3551</f>
        <v>#NAME?</v>
      </c>
      <c r="N3552" s="13" t="e">
        <f ca="1">IF(CalcTable[[#This Row],[Day of Year]]&lt;123,FCAP,AE3551)</f>
        <v>#NAME?</v>
      </c>
      <c r="O3552" s="17" t="e">
        <f ca="1">IF(IRR_DRIP,5,COUNTIF('IDET Wind Values'!C3536:G3536,"&lt;="&amp;IRR_MAXWIND))</f>
        <v>#NAME?</v>
      </c>
      <c r="P3552" s="13" t="e">
        <f ca="1">CalcTable[[#This Row],[ET_o]]*KL</f>
        <v>#NAME?</v>
      </c>
      <c r="Q3552" s="13" t="e">
        <f ca="1">IF(WILTPT&lt;=0,1,MAX(0,MIN(1,(CalcTable[[#This Row],[IWC]]-WILTPT)/(MAD-WILTPT))))</f>
        <v>#NAME?</v>
      </c>
      <c r="R3552" s="13" t="e">
        <f ca="1">CalcTable[[#This Row],[ETMult]]*CalcTable[[#This Row],[ETb]]</f>
        <v>#NAME?</v>
      </c>
      <c r="S3552" s="13" t="b">
        <f>INDEX(IRR_LIST,CalcTable[[#This Row],[Day of Week]]+1)</f>
        <v>0</v>
      </c>
      <c r="T3552" s="13">
        <f t="shared" ca="1" si="1114"/>
        <v>0.2</v>
      </c>
      <c r="U3552" s="13" t="b">
        <f ca="1">IF(CalcTable[[#This Row],[IrrPrecip]]&gt;=IC_MM,FALSE,TRUE)</f>
        <v>1</v>
      </c>
      <c r="V3552" s="13" t="b">
        <f t="shared" si="1115"/>
        <v>1</v>
      </c>
      <c r="W3552" s="13" t="e">
        <f ca="1">IF(AND(IRR_DRIP=FALSE,CalcTable[[#This Row],[IrrHours]]&lt;=0),FALSE,TRUE)</f>
        <v>#NAME?</v>
      </c>
      <c r="X3552" s="13" t="e">
        <f ca="1">AND(CalcTable[[#This Row],[IrrDay]],CalcTable[[#This Row],[IrrRain]],CalcTable[[#This Row],[IrrWarm]],CalcTable[[#This Row],[IrrWindy]])</f>
        <v>#NAME?</v>
      </c>
      <c r="Y3552" s="13" t="e">
        <f t="shared" ca="1" si="1116"/>
        <v>#NAME?</v>
      </c>
      <c r="Z3552" s="13" t="e">
        <f ca="1">CalcTable[[#This Row],[IrrHours]]/5</f>
        <v>#NAME?</v>
      </c>
      <c r="AA3552" s="13" t="e">
        <f ca="1">IF(CalcTable[[#This Row],[IrrFlag]]=FALSE,0,MAX(0,CalcTable[[#This Row],[VolRednWind]]*(FCAP*IRR_TARGET-CalcTable[[#This Row],[IWC]])))</f>
        <v>#NAME?</v>
      </c>
      <c r="AB3552" s="13" t="e">
        <f ca="1">CalcTable[[#This Row],[IWC]]+CalcTable[[#This Row],[Eff Precip]]+CalcTable[[#This Row],[IrrAmt]]-CalcTable[[#This Row],[AET]]</f>
        <v>#NAME?</v>
      </c>
      <c r="AC3552" s="13" t="e">
        <f ca="1">IF(CalcTable[[#This Row],[PWC]]&gt;FCAP,MIN(24*PERC,MIN(SAT,CalcTable[[#This Row],[PWC]])-FCAP),0)</f>
        <v>#NAME?</v>
      </c>
      <c r="AD3552" s="13" t="e">
        <f ca="1">IF(CalcTable[[#This Row],[PWC]]&gt;SAT,CalcTable[[#This Row],[PWC]]-SAT,0)</f>
        <v>#NAME?</v>
      </c>
      <c r="AE3552" s="13" t="e">
        <f ca="1">CalcTable[[#This Row],[PWC]]-CalcTable[[#This Row],[PercAmt]]-CalcTable[[#This Row],[Runoff]]</f>
        <v>#NAME?</v>
      </c>
      <c r="AF3552" s="13" t="e">
        <f ca="1">CalcTable[[#This Row],[IrrAmt]]/1000*CUR_IRR_AREA*10000/IRR_EFF</f>
        <v>#NAME?</v>
      </c>
      <c r="AG3552" s="147"/>
      <c r="AH3552" s="13"/>
      <c r="AI3552" s="50">
        <v>0</v>
      </c>
      <c r="AJ3552" s="50">
        <v>0</v>
      </c>
      <c r="AK3552" s="50">
        <v>0</v>
      </c>
      <c r="AL3552" s="50">
        <v>0</v>
      </c>
      <c r="AM3552" s="50"/>
      <c r="AN3552" s="50"/>
      <c r="AO3552" s="50"/>
      <c r="AP3552" s="50"/>
      <c r="AQ3552" s="50"/>
      <c r="AR3552" s="50"/>
      <c r="AS3552" s="50"/>
      <c r="AT3552" s="50"/>
      <c r="AU3552" s="50"/>
      <c r="AV3552" s="50"/>
      <c r="AW3552" s="50"/>
      <c r="AX3552" s="50">
        <f t="shared" si="1127"/>
        <v>0</v>
      </c>
      <c r="AY3552" s="50"/>
      <c r="AZ3552" s="50">
        <f t="shared" si="1117"/>
        <v>0</v>
      </c>
      <c r="BA3552" s="50">
        <f t="shared" si="1118"/>
        <v>0</v>
      </c>
      <c r="BB3552" s="50">
        <f t="shared" si="1119"/>
        <v>0</v>
      </c>
      <c r="BC3552" s="17">
        <f t="shared" si="1120"/>
        <v>19835</v>
      </c>
      <c r="BD3552" s="50">
        <f t="shared" si="1121"/>
        <v>0</v>
      </c>
      <c r="BE3552" s="50">
        <f t="shared" si="1122"/>
        <v>0</v>
      </c>
      <c r="BF3552" s="50">
        <f t="shared" si="1128"/>
        <v>0</v>
      </c>
      <c r="BG3552" s="50"/>
      <c r="BH3552" s="17">
        <f t="shared" si="1123"/>
        <v>0</v>
      </c>
      <c r="BI3552" s="17">
        <f t="shared" si="1131"/>
        <v>3552</v>
      </c>
      <c r="BJ3552" s="17">
        <f t="shared" si="1129"/>
        <v>3552</v>
      </c>
      <c r="BK3552" s="150">
        <f t="shared" si="1130"/>
        <v>30450</v>
      </c>
      <c r="BL3552" s="50" t="e">
        <f t="shared" ca="1" si="1124"/>
        <v>#NAME?</v>
      </c>
      <c r="BM3552" s="50" t="e">
        <f t="shared" ca="1" si="1125"/>
        <v>#NAME?</v>
      </c>
      <c r="BN3552" s="50" t="e">
        <f t="shared" ca="1" si="1126"/>
        <v>#NAME?</v>
      </c>
    </row>
    <row r="3553" spans="1:66" x14ac:dyDescent="0.35">
      <c r="A3553" s="48">
        <v>30451</v>
      </c>
      <c r="B3553" s="17">
        <v>1983</v>
      </c>
      <c r="C3553" s="17">
        <v>5</v>
      </c>
      <c r="D3553" s="17">
        <v>135</v>
      </c>
      <c r="E3553" s="17">
        <v>15</v>
      </c>
      <c r="F3553" s="17">
        <v>1</v>
      </c>
      <c r="G3553" s="50">
        <v>3.7</v>
      </c>
      <c r="H3553" s="32">
        <v>2.7991097243375025</v>
      </c>
      <c r="I3553" s="50">
        <v>18.833333333333332</v>
      </c>
      <c r="J3553" s="13">
        <v>0</v>
      </c>
      <c r="K3553" s="13">
        <f t="shared" si="1112"/>
        <v>0</v>
      </c>
      <c r="L3553" s="13">
        <f t="shared" si="1113"/>
        <v>0</v>
      </c>
      <c r="M3553" s="13" t="e">
        <f ca="1">CalcTable[[#This Row],[IWC]]-AE3552</f>
        <v>#NAME?</v>
      </c>
      <c r="N3553" s="13" t="e">
        <f ca="1">IF(CalcTable[[#This Row],[Day of Year]]&lt;123,FCAP,AE3552)</f>
        <v>#NAME?</v>
      </c>
      <c r="O3553" s="17" t="e">
        <f ca="1">IF(IRR_DRIP,5,COUNTIF('IDET Wind Values'!C3537:G3537,"&lt;="&amp;IRR_MAXWIND))</f>
        <v>#NAME?</v>
      </c>
      <c r="P3553" s="13" t="e">
        <f ca="1">CalcTable[[#This Row],[ET_o]]*KL</f>
        <v>#NAME?</v>
      </c>
      <c r="Q3553" s="13" t="e">
        <f ca="1">IF(WILTPT&lt;=0,1,MAX(0,MIN(1,(CalcTable[[#This Row],[IWC]]-WILTPT)/(MAD-WILTPT))))</f>
        <v>#NAME?</v>
      </c>
      <c r="R3553" s="13" t="e">
        <f ca="1">CalcTable[[#This Row],[ETMult]]*CalcTable[[#This Row],[ETb]]</f>
        <v>#NAME?</v>
      </c>
      <c r="S3553" s="13" t="b">
        <f>INDEX(IRR_LIST,CalcTable[[#This Row],[Day of Week]]+1)</f>
        <v>1</v>
      </c>
      <c r="T3553" s="13">
        <f t="shared" ca="1" si="1114"/>
        <v>2.6</v>
      </c>
      <c r="U3553" s="13" t="b">
        <f ca="1">IF(CalcTable[[#This Row],[IrrPrecip]]&gt;=IC_MM,FALSE,TRUE)</f>
        <v>1</v>
      </c>
      <c r="V3553" s="13" t="b">
        <f t="shared" si="1115"/>
        <v>1</v>
      </c>
      <c r="W3553" s="13" t="e">
        <f ca="1">IF(AND(IRR_DRIP=FALSE,CalcTable[[#This Row],[IrrHours]]&lt;=0),FALSE,TRUE)</f>
        <v>#NAME?</v>
      </c>
      <c r="X3553" s="13" t="e">
        <f ca="1">AND(CalcTable[[#This Row],[IrrDay]],CalcTable[[#This Row],[IrrRain]],CalcTable[[#This Row],[IrrWarm]],CalcTable[[#This Row],[IrrWindy]])</f>
        <v>#NAME?</v>
      </c>
      <c r="Y3553" s="13" t="e">
        <f t="shared" ca="1" si="1116"/>
        <v>#NAME?</v>
      </c>
      <c r="Z3553" s="13" t="e">
        <f ca="1">CalcTable[[#This Row],[IrrHours]]/5</f>
        <v>#NAME?</v>
      </c>
      <c r="AA3553" s="13" t="e">
        <f ca="1">IF(CalcTable[[#This Row],[IrrFlag]]=FALSE,0,MAX(0,CalcTable[[#This Row],[VolRednWind]]*(FCAP*IRR_TARGET-CalcTable[[#This Row],[IWC]])))</f>
        <v>#NAME?</v>
      </c>
      <c r="AB3553" s="13" t="e">
        <f ca="1">CalcTable[[#This Row],[IWC]]+CalcTable[[#This Row],[Eff Precip]]+CalcTable[[#This Row],[IrrAmt]]-CalcTable[[#This Row],[AET]]</f>
        <v>#NAME?</v>
      </c>
      <c r="AC3553" s="13" t="e">
        <f ca="1">IF(CalcTable[[#This Row],[PWC]]&gt;FCAP,MIN(24*PERC,MIN(SAT,CalcTable[[#This Row],[PWC]])-FCAP),0)</f>
        <v>#NAME?</v>
      </c>
      <c r="AD3553" s="13" t="e">
        <f ca="1">IF(CalcTable[[#This Row],[PWC]]&gt;SAT,CalcTable[[#This Row],[PWC]]-SAT,0)</f>
        <v>#NAME?</v>
      </c>
      <c r="AE3553" s="13" t="e">
        <f ca="1">CalcTable[[#This Row],[PWC]]-CalcTable[[#This Row],[PercAmt]]-CalcTable[[#This Row],[Runoff]]</f>
        <v>#NAME?</v>
      </c>
      <c r="AF3553" s="13" t="e">
        <f ca="1">CalcTable[[#This Row],[IrrAmt]]/1000*CUR_IRR_AREA*10000/IRR_EFF</f>
        <v>#NAME?</v>
      </c>
      <c r="AG3553" s="147"/>
      <c r="AH3553" s="13"/>
      <c r="AI3553" s="50">
        <v>6.8697438493026457</v>
      </c>
      <c r="AJ3553" s="50">
        <v>12.577459923218411</v>
      </c>
      <c r="AK3553" s="50">
        <v>0</v>
      </c>
      <c r="AL3553" s="50">
        <v>0</v>
      </c>
      <c r="AM3553" s="50"/>
      <c r="AN3553" s="50"/>
      <c r="AO3553" s="50"/>
      <c r="AP3553" s="50"/>
      <c r="AQ3553" s="50"/>
      <c r="AR3553" s="50"/>
      <c r="AS3553" s="50"/>
      <c r="AT3553" s="50"/>
      <c r="AU3553" s="50"/>
      <c r="AV3553" s="50"/>
      <c r="AW3553" s="50"/>
      <c r="AX3553" s="50">
        <f t="shared" si="1127"/>
        <v>19.447203772521057</v>
      </c>
      <c r="AY3553" s="50"/>
      <c r="AZ3553" s="50">
        <f t="shared" si="1117"/>
        <v>469.69506753751227</v>
      </c>
      <c r="BA3553" s="50">
        <f t="shared" si="1118"/>
        <v>763.72402242014596</v>
      </c>
      <c r="BB3553" s="50">
        <f t="shared" si="1119"/>
        <v>790.59520175849411</v>
      </c>
      <c r="BC3553" s="17">
        <f t="shared" si="1120"/>
        <v>19835</v>
      </c>
      <c r="BD3553" s="50">
        <f t="shared" si="1121"/>
        <v>19.447203772521057</v>
      </c>
      <c r="BE3553" s="50">
        <f t="shared" si="1122"/>
        <v>469.69506753751227</v>
      </c>
      <c r="BF3553" s="50">
        <f t="shared" si="1128"/>
        <v>768.27160647515984</v>
      </c>
      <c r="BG3553" s="50"/>
      <c r="BH3553" s="17">
        <f t="shared" si="1123"/>
        <v>0</v>
      </c>
      <c r="BI3553" s="17">
        <f t="shared" si="1131"/>
        <v>3553</v>
      </c>
      <c r="BJ3553" s="17">
        <f t="shared" si="1129"/>
        <v>3553</v>
      </c>
      <c r="BK3553" s="150">
        <f t="shared" si="1130"/>
        <v>30451</v>
      </c>
      <c r="BL3553" s="50" t="e">
        <f t="shared" ca="1" si="1124"/>
        <v>#NAME?</v>
      </c>
      <c r="BM3553" s="50" t="e">
        <f t="shared" ca="1" si="1125"/>
        <v>#NAME?</v>
      </c>
      <c r="BN3553" s="50" t="e">
        <f t="shared" ca="1" si="1126"/>
        <v>#NAME?</v>
      </c>
    </row>
    <row r="3554" spans="1:66" x14ac:dyDescent="0.35">
      <c r="A3554" s="48">
        <v>30452</v>
      </c>
      <c r="B3554" s="17">
        <v>1983</v>
      </c>
      <c r="C3554" s="17">
        <v>5</v>
      </c>
      <c r="D3554" s="17">
        <v>136</v>
      </c>
      <c r="E3554" s="17">
        <v>16</v>
      </c>
      <c r="F3554" s="17">
        <v>2</v>
      </c>
      <c r="G3554" s="50">
        <v>4.9000000000000004</v>
      </c>
      <c r="H3554" s="32">
        <v>3.986672257404416</v>
      </c>
      <c r="I3554" s="50">
        <v>11.666666666666666</v>
      </c>
      <c r="J3554" s="13">
        <v>0.2</v>
      </c>
      <c r="K3554" s="13">
        <f t="shared" si="1112"/>
        <v>0.2</v>
      </c>
      <c r="L3554" s="13">
        <f t="shared" si="1113"/>
        <v>0</v>
      </c>
      <c r="M3554" s="13" t="e">
        <f ca="1">CalcTable[[#This Row],[IWC]]-AE3553</f>
        <v>#NAME?</v>
      </c>
      <c r="N3554" s="13" t="e">
        <f ca="1">IF(CalcTable[[#This Row],[Day of Year]]&lt;123,FCAP,AE3553)</f>
        <v>#NAME?</v>
      </c>
      <c r="O3554" s="17" t="e">
        <f ca="1">IF(IRR_DRIP,5,COUNTIF('IDET Wind Values'!C3538:G3538,"&lt;="&amp;IRR_MAXWIND))</f>
        <v>#NAME?</v>
      </c>
      <c r="P3554" s="13" t="e">
        <f ca="1">CalcTable[[#This Row],[ET_o]]*KL</f>
        <v>#NAME?</v>
      </c>
      <c r="Q3554" s="13" t="e">
        <f ca="1">IF(WILTPT&lt;=0,1,MAX(0,MIN(1,(CalcTable[[#This Row],[IWC]]-WILTPT)/(MAD-WILTPT))))</f>
        <v>#NAME?</v>
      </c>
      <c r="R3554" s="13" t="e">
        <f ca="1">CalcTable[[#This Row],[ETMult]]*CalcTable[[#This Row],[ETb]]</f>
        <v>#NAME?</v>
      </c>
      <c r="S3554" s="13" t="b">
        <f>INDEX(IRR_LIST,CalcTable[[#This Row],[Day of Week]]+1)</f>
        <v>0</v>
      </c>
      <c r="T3554" s="13">
        <f t="shared" ca="1" si="1114"/>
        <v>2.4</v>
      </c>
      <c r="U3554" s="13" t="b">
        <f ca="1">IF(CalcTable[[#This Row],[IrrPrecip]]&gt;=IC_MM,FALSE,TRUE)</f>
        <v>1</v>
      </c>
      <c r="V3554" s="13" t="b">
        <f t="shared" si="1115"/>
        <v>1</v>
      </c>
      <c r="W3554" s="13" t="e">
        <f ca="1">IF(AND(IRR_DRIP=FALSE,CalcTable[[#This Row],[IrrHours]]&lt;=0),FALSE,TRUE)</f>
        <v>#NAME?</v>
      </c>
      <c r="X3554" s="13" t="e">
        <f ca="1">AND(CalcTable[[#This Row],[IrrDay]],CalcTable[[#This Row],[IrrRain]],CalcTable[[#This Row],[IrrWarm]],CalcTable[[#This Row],[IrrWindy]])</f>
        <v>#NAME?</v>
      </c>
      <c r="Y3554" s="13" t="e">
        <f t="shared" ca="1" si="1116"/>
        <v>#NAME?</v>
      </c>
      <c r="Z3554" s="13" t="e">
        <f ca="1">CalcTable[[#This Row],[IrrHours]]/5</f>
        <v>#NAME?</v>
      </c>
      <c r="AA3554" s="13" t="e">
        <f ca="1">IF(CalcTable[[#This Row],[IrrFlag]]=FALSE,0,MAX(0,CalcTable[[#This Row],[VolRednWind]]*(FCAP*IRR_TARGET-CalcTable[[#This Row],[IWC]])))</f>
        <v>#NAME?</v>
      </c>
      <c r="AB3554" s="13" t="e">
        <f ca="1">CalcTable[[#This Row],[IWC]]+CalcTable[[#This Row],[Eff Precip]]+CalcTable[[#This Row],[IrrAmt]]-CalcTable[[#This Row],[AET]]</f>
        <v>#NAME?</v>
      </c>
      <c r="AC3554" s="13" t="e">
        <f ca="1">IF(CalcTable[[#This Row],[PWC]]&gt;FCAP,MIN(24*PERC,MIN(SAT,CalcTable[[#This Row],[PWC]])-FCAP),0)</f>
        <v>#NAME?</v>
      </c>
      <c r="AD3554" s="13" t="e">
        <f ca="1">IF(CalcTable[[#This Row],[PWC]]&gt;SAT,CalcTable[[#This Row],[PWC]]-SAT,0)</f>
        <v>#NAME?</v>
      </c>
      <c r="AE3554" s="13" t="e">
        <f ca="1">CalcTable[[#This Row],[PWC]]-CalcTable[[#This Row],[PercAmt]]-CalcTable[[#This Row],[Runoff]]</f>
        <v>#NAME?</v>
      </c>
      <c r="AF3554" s="13" t="e">
        <f ca="1">CalcTable[[#This Row],[IrrAmt]]/1000*CUR_IRR_AREA*10000/IRR_EFF</f>
        <v>#NAME?</v>
      </c>
      <c r="AG3554" s="147"/>
      <c r="AH3554" s="13"/>
      <c r="AI3554" s="50">
        <v>0</v>
      </c>
      <c r="AJ3554" s="50">
        <v>0</v>
      </c>
      <c r="AK3554" s="50">
        <v>0</v>
      </c>
      <c r="AL3554" s="50">
        <v>12.105044518169148</v>
      </c>
      <c r="AM3554" s="50"/>
      <c r="AN3554" s="50"/>
      <c r="AO3554" s="50"/>
      <c r="AP3554" s="50"/>
      <c r="AQ3554" s="50"/>
      <c r="AR3554" s="50"/>
      <c r="AS3554" s="50"/>
      <c r="AT3554" s="50"/>
      <c r="AU3554" s="50"/>
      <c r="AV3554" s="50"/>
      <c r="AW3554" s="50"/>
      <c r="AX3554" s="50">
        <f t="shared" si="1127"/>
        <v>12.105044518169148</v>
      </c>
      <c r="AY3554" s="50"/>
      <c r="AZ3554" s="50">
        <f t="shared" si="1117"/>
        <v>355.08130586629505</v>
      </c>
      <c r="BA3554" s="50">
        <f t="shared" si="1118"/>
        <v>546.71248681000986</v>
      </c>
      <c r="BB3554" s="50">
        <f t="shared" si="1119"/>
        <v>563.62112042269064</v>
      </c>
      <c r="BC3554" s="17">
        <f t="shared" si="1120"/>
        <v>19835</v>
      </c>
      <c r="BD3554" s="50">
        <f t="shared" si="1121"/>
        <v>12.105044518169148</v>
      </c>
      <c r="BE3554" s="50">
        <f t="shared" si="1122"/>
        <v>355.08130586629505</v>
      </c>
      <c r="BF3554" s="50">
        <f t="shared" si="1128"/>
        <v>580.79997884033344</v>
      </c>
      <c r="BG3554" s="50"/>
      <c r="BH3554" s="17">
        <f t="shared" si="1123"/>
        <v>0</v>
      </c>
      <c r="BI3554" s="17">
        <f t="shared" si="1131"/>
        <v>3554</v>
      </c>
      <c r="BJ3554" s="17">
        <f t="shared" si="1129"/>
        <v>3554</v>
      </c>
      <c r="BK3554" s="150">
        <f t="shared" si="1130"/>
        <v>30452</v>
      </c>
      <c r="BL3554" s="50" t="e">
        <f t="shared" ca="1" si="1124"/>
        <v>#NAME?</v>
      </c>
      <c r="BM3554" s="50" t="e">
        <f t="shared" ca="1" si="1125"/>
        <v>#NAME?</v>
      </c>
      <c r="BN3554" s="50" t="e">
        <f t="shared" ca="1" si="1126"/>
        <v>#NAME?</v>
      </c>
    </row>
    <row r="3555" spans="1:66" x14ac:dyDescent="0.35">
      <c r="A3555" s="48">
        <v>30453</v>
      </c>
      <c r="B3555" s="17">
        <v>1983</v>
      </c>
      <c r="C3555" s="17">
        <v>5</v>
      </c>
      <c r="D3555" s="17">
        <v>137</v>
      </c>
      <c r="E3555" s="17">
        <v>17</v>
      </c>
      <c r="F3555" s="17">
        <v>3</v>
      </c>
      <c r="G3555" s="50">
        <v>4.0999999999999996</v>
      </c>
      <c r="H3555" s="32">
        <v>4.5459574588859111</v>
      </c>
      <c r="I3555" s="50">
        <v>12.333333333333334</v>
      </c>
      <c r="J3555" s="13">
        <v>0</v>
      </c>
      <c r="K3555" s="13">
        <f t="shared" si="1112"/>
        <v>0</v>
      </c>
      <c r="L3555" s="13">
        <f t="shared" si="1113"/>
        <v>0</v>
      </c>
      <c r="M3555" s="13" t="e">
        <f ca="1">CalcTable[[#This Row],[IWC]]-AE3554</f>
        <v>#NAME?</v>
      </c>
      <c r="N3555" s="13" t="e">
        <f ca="1">IF(CalcTable[[#This Row],[Day of Year]]&lt;123,FCAP,AE3554)</f>
        <v>#NAME?</v>
      </c>
      <c r="O3555" s="17" t="e">
        <f ca="1">IF(IRR_DRIP,5,COUNTIF('IDET Wind Values'!C3539:G3539,"&lt;="&amp;IRR_MAXWIND))</f>
        <v>#NAME?</v>
      </c>
      <c r="P3555" s="13" t="e">
        <f ca="1">CalcTable[[#This Row],[ET_o]]*KL</f>
        <v>#NAME?</v>
      </c>
      <c r="Q3555" s="13" t="e">
        <f ca="1">IF(WILTPT&lt;=0,1,MAX(0,MIN(1,(CalcTable[[#This Row],[IWC]]-WILTPT)/(MAD-WILTPT))))</f>
        <v>#NAME?</v>
      </c>
      <c r="R3555" s="13" t="e">
        <f ca="1">CalcTable[[#This Row],[ETMult]]*CalcTable[[#This Row],[ETb]]</f>
        <v>#NAME?</v>
      </c>
      <c r="S3555" s="13" t="b">
        <f>INDEX(IRR_LIST,CalcTable[[#This Row],[Day of Week]]+1)</f>
        <v>1</v>
      </c>
      <c r="T3555" s="13">
        <f t="shared" ca="1" si="1114"/>
        <v>0.2</v>
      </c>
      <c r="U3555" s="13" t="b">
        <f ca="1">IF(CalcTable[[#This Row],[IrrPrecip]]&gt;=IC_MM,FALSE,TRUE)</f>
        <v>1</v>
      </c>
      <c r="V3555" s="13" t="b">
        <f t="shared" si="1115"/>
        <v>0</v>
      </c>
      <c r="W3555" s="13" t="e">
        <f ca="1">IF(AND(IRR_DRIP=FALSE,CalcTable[[#This Row],[IrrHours]]&lt;=0),FALSE,TRUE)</f>
        <v>#NAME?</v>
      </c>
      <c r="X3555" s="13" t="e">
        <f ca="1">AND(CalcTable[[#This Row],[IrrDay]],CalcTable[[#This Row],[IrrRain]],CalcTable[[#This Row],[IrrWarm]],CalcTable[[#This Row],[IrrWindy]])</f>
        <v>#NAME?</v>
      </c>
      <c r="Y3555" s="13" t="e">
        <f t="shared" ca="1" si="1116"/>
        <v>#NAME?</v>
      </c>
      <c r="Z3555" s="13" t="e">
        <f ca="1">CalcTable[[#This Row],[IrrHours]]/5</f>
        <v>#NAME?</v>
      </c>
      <c r="AA3555" s="13" t="e">
        <f ca="1">IF(CalcTable[[#This Row],[IrrFlag]]=FALSE,0,MAX(0,CalcTable[[#This Row],[VolRednWind]]*(FCAP*IRR_TARGET-CalcTable[[#This Row],[IWC]])))</f>
        <v>#NAME?</v>
      </c>
      <c r="AB3555" s="13" t="e">
        <f ca="1">CalcTable[[#This Row],[IWC]]+CalcTable[[#This Row],[Eff Precip]]+CalcTable[[#This Row],[IrrAmt]]-CalcTable[[#This Row],[AET]]</f>
        <v>#NAME?</v>
      </c>
      <c r="AC3555" s="13" t="e">
        <f ca="1">IF(CalcTable[[#This Row],[PWC]]&gt;FCAP,MIN(24*PERC,MIN(SAT,CalcTable[[#This Row],[PWC]])-FCAP),0)</f>
        <v>#NAME?</v>
      </c>
      <c r="AD3555" s="13" t="e">
        <f ca="1">IF(CalcTable[[#This Row],[PWC]]&gt;SAT,CalcTable[[#This Row],[PWC]]-SAT,0)</f>
        <v>#NAME?</v>
      </c>
      <c r="AE3555" s="13" t="e">
        <f ca="1">CalcTable[[#This Row],[PWC]]-CalcTable[[#This Row],[PercAmt]]-CalcTable[[#This Row],[Runoff]]</f>
        <v>#NAME?</v>
      </c>
      <c r="AF3555" s="13" t="e">
        <f ca="1">CalcTable[[#This Row],[IrrAmt]]/1000*CUR_IRR_AREA*10000/IRR_EFF</f>
        <v>#NAME?</v>
      </c>
      <c r="AG3555" s="147"/>
      <c r="AH3555" s="13"/>
      <c r="AI3555" s="50">
        <v>0</v>
      </c>
      <c r="AJ3555" s="50">
        <v>0</v>
      </c>
      <c r="AK3555" s="50">
        <v>0</v>
      </c>
      <c r="AL3555" s="50">
        <v>0</v>
      </c>
      <c r="AM3555" s="50"/>
      <c r="AN3555" s="50"/>
      <c r="AO3555" s="50"/>
      <c r="AP3555" s="50"/>
      <c r="AQ3555" s="50"/>
      <c r="AR3555" s="50"/>
      <c r="AS3555" s="50"/>
      <c r="AT3555" s="50"/>
      <c r="AU3555" s="50"/>
      <c r="AV3555" s="50"/>
      <c r="AW3555" s="50"/>
      <c r="AX3555" s="50">
        <f t="shared" si="1127"/>
        <v>0</v>
      </c>
      <c r="AY3555" s="50"/>
      <c r="AZ3555" s="50">
        <f t="shared" si="1117"/>
        <v>0</v>
      </c>
      <c r="BA3555" s="50">
        <f t="shared" si="1118"/>
        <v>0</v>
      </c>
      <c r="BB3555" s="50">
        <f t="shared" si="1119"/>
        <v>0</v>
      </c>
      <c r="BC3555" s="17">
        <f t="shared" si="1120"/>
        <v>19835</v>
      </c>
      <c r="BD3555" s="50">
        <f t="shared" si="1121"/>
        <v>0</v>
      </c>
      <c r="BE3555" s="50">
        <f t="shared" si="1122"/>
        <v>0</v>
      </c>
      <c r="BF3555" s="50">
        <f t="shared" si="1128"/>
        <v>0</v>
      </c>
      <c r="BG3555" s="50"/>
      <c r="BH3555" s="17">
        <f t="shared" si="1123"/>
        <v>0</v>
      </c>
      <c r="BI3555" s="17">
        <f t="shared" si="1131"/>
        <v>3555</v>
      </c>
      <c r="BJ3555" s="17">
        <f t="shared" si="1129"/>
        <v>3555</v>
      </c>
      <c r="BK3555" s="150">
        <f t="shared" si="1130"/>
        <v>30453</v>
      </c>
      <c r="BL3555" s="50" t="e">
        <f t="shared" ca="1" si="1124"/>
        <v>#NAME?</v>
      </c>
      <c r="BM3555" s="50" t="e">
        <f t="shared" ca="1" si="1125"/>
        <v>#NAME?</v>
      </c>
      <c r="BN3555" s="50" t="e">
        <f t="shared" ca="1" si="1126"/>
        <v>#NAME?</v>
      </c>
    </row>
    <row r="3556" spans="1:66" x14ac:dyDescent="0.35">
      <c r="A3556" s="48">
        <v>30454</v>
      </c>
      <c r="B3556" s="17">
        <v>1983</v>
      </c>
      <c r="C3556" s="17">
        <v>5</v>
      </c>
      <c r="D3556" s="17">
        <v>138</v>
      </c>
      <c r="E3556" s="17">
        <v>18</v>
      </c>
      <c r="F3556" s="17">
        <v>4</v>
      </c>
      <c r="G3556" s="50">
        <v>2.4</v>
      </c>
      <c r="H3556" s="32">
        <v>4.3895272132419647</v>
      </c>
      <c r="I3556" s="50">
        <v>29.166666666666668</v>
      </c>
      <c r="J3556" s="13">
        <v>1.2</v>
      </c>
      <c r="K3556" s="13">
        <f t="shared" si="1112"/>
        <v>1.2</v>
      </c>
      <c r="L3556" s="13">
        <f t="shared" si="1113"/>
        <v>0</v>
      </c>
      <c r="M3556" s="13" t="e">
        <f ca="1">CalcTable[[#This Row],[IWC]]-AE3555</f>
        <v>#NAME?</v>
      </c>
      <c r="N3556" s="13" t="e">
        <f ca="1">IF(CalcTable[[#This Row],[Day of Year]]&lt;123,FCAP,AE3555)</f>
        <v>#NAME?</v>
      </c>
      <c r="O3556" s="17" t="e">
        <f ca="1">IF(IRR_DRIP,5,COUNTIF('IDET Wind Values'!C3540:G3540,"&lt;="&amp;IRR_MAXWIND))</f>
        <v>#NAME?</v>
      </c>
      <c r="P3556" s="13" t="e">
        <f ca="1">CalcTable[[#This Row],[ET_o]]*KL</f>
        <v>#NAME?</v>
      </c>
      <c r="Q3556" s="13" t="e">
        <f ca="1">IF(WILTPT&lt;=0,1,MAX(0,MIN(1,(CalcTable[[#This Row],[IWC]]-WILTPT)/(MAD-WILTPT))))</f>
        <v>#NAME?</v>
      </c>
      <c r="R3556" s="13" t="e">
        <f ca="1">CalcTable[[#This Row],[ETMult]]*CalcTable[[#This Row],[ETb]]</f>
        <v>#NAME?</v>
      </c>
      <c r="S3556" s="13" t="b">
        <f>INDEX(IRR_LIST,CalcTable[[#This Row],[Day of Week]]+1)</f>
        <v>0</v>
      </c>
      <c r="T3556" s="13">
        <f t="shared" ca="1" si="1114"/>
        <v>0.2</v>
      </c>
      <c r="U3556" s="13" t="b">
        <f ca="1">IF(CalcTable[[#This Row],[IrrPrecip]]&gt;=IC_MM,FALSE,TRUE)</f>
        <v>1</v>
      </c>
      <c r="V3556" s="13" t="b">
        <f t="shared" si="1115"/>
        <v>0</v>
      </c>
      <c r="W3556" s="13" t="e">
        <f ca="1">IF(AND(IRR_DRIP=FALSE,CalcTable[[#This Row],[IrrHours]]&lt;=0),FALSE,TRUE)</f>
        <v>#NAME?</v>
      </c>
      <c r="X3556" s="13" t="e">
        <f ca="1">AND(CalcTable[[#This Row],[IrrDay]],CalcTable[[#This Row],[IrrRain]],CalcTable[[#This Row],[IrrWarm]],CalcTable[[#This Row],[IrrWindy]])</f>
        <v>#NAME?</v>
      </c>
      <c r="Y3556" s="13" t="e">
        <f t="shared" ca="1" si="1116"/>
        <v>#NAME?</v>
      </c>
      <c r="Z3556" s="13" t="e">
        <f ca="1">CalcTable[[#This Row],[IrrHours]]/5</f>
        <v>#NAME?</v>
      </c>
      <c r="AA3556" s="13" t="e">
        <f ca="1">IF(CalcTable[[#This Row],[IrrFlag]]=FALSE,0,MAX(0,CalcTable[[#This Row],[VolRednWind]]*(FCAP*IRR_TARGET-CalcTable[[#This Row],[IWC]])))</f>
        <v>#NAME?</v>
      </c>
      <c r="AB3556" s="13" t="e">
        <f ca="1">CalcTable[[#This Row],[IWC]]+CalcTable[[#This Row],[Eff Precip]]+CalcTable[[#This Row],[IrrAmt]]-CalcTable[[#This Row],[AET]]</f>
        <v>#NAME?</v>
      </c>
      <c r="AC3556" s="13" t="e">
        <f ca="1">IF(CalcTable[[#This Row],[PWC]]&gt;FCAP,MIN(24*PERC,MIN(SAT,CalcTable[[#This Row],[PWC]])-FCAP),0)</f>
        <v>#NAME?</v>
      </c>
      <c r="AD3556" s="13" t="e">
        <f ca="1">IF(CalcTable[[#This Row],[PWC]]&gt;SAT,CalcTable[[#This Row],[PWC]]-SAT,0)</f>
        <v>#NAME?</v>
      </c>
      <c r="AE3556" s="13" t="e">
        <f ca="1">CalcTable[[#This Row],[PWC]]-CalcTable[[#This Row],[PercAmt]]-CalcTable[[#This Row],[Runoff]]</f>
        <v>#NAME?</v>
      </c>
      <c r="AF3556" s="13" t="e">
        <f ca="1">CalcTable[[#This Row],[IrrAmt]]/1000*CUR_IRR_AREA*10000/IRR_EFF</f>
        <v>#NAME?</v>
      </c>
      <c r="AG3556" s="147"/>
      <c r="AH3556" s="13"/>
      <c r="AI3556" s="50">
        <v>0</v>
      </c>
      <c r="AJ3556" s="50">
        <v>0</v>
      </c>
      <c r="AK3556" s="50">
        <v>0</v>
      </c>
      <c r="AL3556" s="50">
        <v>0</v>
      </c>
      <c r="AM3556" s="50"/>
      <c r="AN3556" s="50"/>
      <c r="AO3556" s="50"/>
      <c r="AP3556" s="50"/>
      <c r="AQ3556" s="50"/>
      <c r="AR3556" s="50"/>
      <c r="AS3556" s="50"/>
      <c r="AT3556" s="50"/>
      <c r="AU3556" s="50"/>
      <c r="AV3556" s="50"/>
      <c r="AW3556" s="50"/>
      <c r="AX3556" s="50">
        <f t="shared" si="1127"/>
        <v>0</v>
      </c>
      <c r="AY3556" s="50"/>
      <c r="AZ3556" s="50">
        <f t="shared" si="1117"/>
        <v>0</v>
      </c>
      <c r="BA3556" s="50">
        <f t="shared" si="1118"/>
        <v>0</v>
      </c>
      <c r="BB3556" s="50">
        <f t="shared" si="1119"/>
        <v>0</v>
      </c>
      <c r="BC3556" s="17">
        <f t="shared" si="1120"/>
        <v>19835</v>
      </c>
      <c r="BD3556" s="50">
        <f t="shared" si="1121"/>
        <v>0</v>
      </c>
      <c r="BE3556" s="50">
        <f t="shared" si="1122"/>
        <v>0</v>
      </c>
      <c r="BF3556" s="50">
        <f t="shared" si="1128"/>
        <v>0</v>
      </c>
      <c r="BG3556" s="50"/>
      <c r="BH3556" s="17">
        <f t="shared" si="1123"/>
        <v>0</v>
      </c>
      <c r="BI3556" s="17">
        <f t="shared" si="1131"/>
        <v>3556</v>
      </c>
      <c r="BJ3556" s="17">
        <f t="shared" si="1129"/>
        <v>3556</v>
      </c>
      <c r="BK3556" s="150">
        <f t="shared" si="1130"/>
        <v>30454</v>
      </c>
      <c r="BL3556" s="50" t="e">
        <f t="shared" ca="1" si="1124"/>
        <v>#NAME?</v>
      </c>
      <c r="BM3556" s="50" t="e">
        <f t="shared" ca="1" si="1125"/>
        <v>#NAME?</v>
      </c>
      <c r="BN3556" s="50" t="e">
        <f t="shared" ca="1" si="1126"/>
        <v>#NAME?</v>
      </c>
    </row>
    <row r="3557" spans="1:66" x14ac:dyDescent="0.35">
      <c r="A3557" s="48">
        <v>30455</v>
      </c>
      <c r="B3557" s="17">
        <v>1983</v>
      </c>
      <c r="C3557" s="17">
        <v>5</v>
      </c>
      <c r="D3557" s="17">
        <v>139</v>
      </c>
      <c r="E3557" s="17">
        <v>19</v>
      </c>
      <c r="F3557" s="17">
        <v>5</v>
      </c>
      <c r="G3557" s="50">
        <v>1.9</v>
      </c>
      <c r="H3557" s="32">
        <v>4.1458641336172128</v>
      </c>
      <c r="I3557" s="50">
        <v>9.5</v>
      </c>
      <c r="J3557" s="13">
        <v>0</v>
      </c>
      <c r="K3557" s="13">
        <f t="shared" si="1112"/>
        <v>0</v>
      </c>
      <c r="L3557" s="13">
        <f t="shared" si="1113"/>
        <v>0</v>
      </c>
      <c r="M3557" s="13" t="e">
        <f ca="1">CalcTable[[#This Row],[IWC]]-AE3556</f>
        <v>#NAME?</v>
      </c>
      <c r="N3557" s="13" t="e">
        <f ca="1">IF(CalcTable[[#This Row],[Day of Year]]&lt;123,FCAP,AE3556)</f>
        <v>#NAME?</v>
      </c>
      <c r="O3557" s="17" t="e">
        <f ca="1">IF(IRR_DRIP,5,COUNTIF('IDET Wind Values'!C3541:G3541,"&lt;="&amp;IRR_MAXWIND))</f>
        <v>#NAME?</v>
      </c>
      <c r="P3557" s="13" t="e">
        <f ca="1">CalcTable[[#This Row],[ET_o]]*KL</f>
        <v>#NAME?</v>
      </c>
      <c r="Q3557" s="13" t="e">
        <f ca="1">IF(WILTPT&lt;=0,1,MAX(0,MIN(1,(CalcTable[[#This Row],[IWC]]-WILTPT)/(MAD-WILTPT))))</f>
        <v>#NAME?</v>
      </c>
      <c r="R3557" s="13" t="e">
        <f ca="1">CalcTable[[#This Row],[ETMult]]*CalcTable[[#This Row],[ETb]]</f>
        <v>#NAME?</v>
      </c>
      <c r="S3557" s="13" t="b">
        <f>INDEX(IRR_LIST,CalcTable[[#This Row],[Day of Week]]+1)</f>
        <v>1</v>
      </c>
      <c r="T3557" s="13">
        <f t="shared" ca="1" si="1114"/>
        <v>1.2</v>
      </c>
      <c r="U3557" s="13" t="b">
        <f ca="1">IF(CalcTable[[#This Row],[IrrPrecip]]&gt;=IC_MM,FALSE,TRUE)</f>
        <v>1</v>
      </c>
      <c r="V3557" s="13" t="b">
        <f t="shared" si="1115"/>
        <v>1</v>
      </c>
      <c r="W3557" s="13" t="e">
        <f ca="1">IF(AND(IRR_DRIP=FALSE,CalcTable[[#This Row],[IrrHours]]&lt;=0),FALSE,TRUE)</f>
        <v>#NAME?</v>
      </c>
      <c r="X3557" s="13" t="e">
        <f ca="1">AND(CalcTable[[#This Row],[IrrDay]],CalcTable[[#This Row],[IrrRain]],CalcTable[[#This Row],[IrrWarm]],CalcTable[[#This Row],[IrrWindy]])</f>
        <v>#NAME?</v>
      </c>
      <c r="Y3557" s="13" t="e">
        <f t="shared" ca="1" si="1116"/>
        <v>#NAME?</v>
      </c>
      <c r="Z3557" s="13" t="e">
        <f ca="1">CalcTable[[#This Row],[IrrHours]]/5</f>
        <v>#NAME?</v>
      </c>
      <c r="AA3557" s="13" t="e">
        <f ca="1">IF(CalcTable[[#This Row],[IrrFlag]]=FALSE,0,MAX(0,CalcTable[[#This Row],[VolRednWind]]*(FCAP*IRR_TARGET-CalcTable[[#This Row],[IWC]])))</f>
        <v>#NAME?</v>
      </c>
      <c r="AB3557" s="13" t="e">
        <f ca="1">CalcTable[[#This Row],[IWC]]+CalcTable[[#This Row],[Eff Precip]]+CalcTable[[#This Row],[IrrAmt]]-CalcTable[[#This Row],[AET]]</f>
        <v>#NAME?</v>
      </c>
      <c r="AC3557" s="13" t="e">
        <f ca="1">IF(CalcTable[[#This Row],[PWC]]&gt;FCAP,MIN(24*PERC,MIN(SAT,CalcTable[[#This Row],[PWC]])-FCAP),0)</f>
        <v>#NAME?</v>
      </c>
      <c r="AD3557" s="13" t="e">
        <f ca="1">IF(CalcTable[[#This Row],[PWC]]&gt;SAT,CalcTable[[#This Row],[PWC]]-SAT,0)</f>
        <v>#NAME?</v>
      </c>
      <c r="AE3557" s="13" t="e">
        <f ca="1">CalcTable[[#This Row],[PWC]]-CalcTable[[#This Row],[PercAmt]]-CalcTable[[#This Row],[Runoff]]</f>
        <v>#NAME?</v>
      </c>
      <c r="AF3557" s="13" t="e">
        <f ca="1">CalcTable[[#This Row],[IrrAmt]]/1000*CUR_IRR_AREA*10000/IRR_EFF</f>
        <v>#NAME?</v>
      </c>
      <c r="AG3557" s="147"/>
      <c r="AH3557" s="13"/>
      <c r="AI3557" s="50">
        <v>6.4003210879899193</v>
      </c>
      <c r="AJ3557" s="50">
        <v>10.822590300520003</v>
      </c>
      <c r="AK3557" s="50">
        <v>0</v>
      </c>
      <c r="AL3557" s="50">
        <v>0</v>
      </c>
      <c r="AM3557" s="50"/>
      <c r="AN3557" s="50"/>
      <c r="AO3557" s="50"/>
      <c r="AP3557" s="50"/>
      <c r="AQ3557" s="50"/>
      <c r="AR3557" s="50"/>
      <c r="AS3557" s="50"/>
      <c r="AT3557" s="50"/>
      <c r="AU3557" s="50"/>
      <c r="AV3557" s="50"/>
      <c r="AW3557" s="50"/>
      <c r="AX3557" s="50">
        <f t="shared" si="1127"/>
        <v>17.222911388509921</v>
      </c>
      <c r="AY3557" s="50"/>
      <c r="AZ3557" s="50">
        <f t="shared" si="1117"/>
        <v>411.33402477243897</v>
      </c>
      <c r="BA3557" s="50">
        <f t="shared" si="1118"/>
        <v>668.20982128378319</v>
      </c>
      <c r="BB3557" s="50">
        <f t="shared" si="1119"/>
        <v>691.67337861501346</v>
      </c>
      <c r="BC3557" s="17">
        <f t="shared" si="1120"/>
        <v>19835</v>
      </c>
      <c r="BD3557" s="50">
        <f t="shared" si="1121"/>
        <v>17.222911388509921</v>
      </c>
      <c r="BE3557" s="50">
        <f t="shared" si="1122"/>
        <v>411.33402477243897</v>
      </c>
      <c r="BF3557" s="50">
        <f t="shared" si="1128"/>
        <v>672.81151932594264</v>
      </c>
      <c r="BG3557" s="50"/>
      <c r="BH3557" s="17">
        <f t="shared" si="1123"/>
        <v>0</v>
      </c>
      <c r="BI3557" s="17">
        <f t="shared" si="1131"/>
        <v>3557</v>
      </c>
      <c r="BJ3557" s="17">
        <f t="shared" si="1129"/>
        <v>3557</v>
      </c>
      <c r="BK3557" s="150">
        <f t="shared" si="1130"/>
        <v>30455</v>
      </c>
      <c r="BL3557" s="50" t="e">
        <f t="shared" ca="1" si="1124"/>
        <v>#NAME?</v>
      </c>
      <c r="BM3557" s="50" t="e">
        <f t="shared" ca="1" si="1125"/>
        <v>#NAME?</v>
      </c>
      <c r="BN3557" s="50" t="e">
        <f t="shared" ca="1" si="1126"/>
        <v>#NAME?</v>
      </c>
    </row>
    <row r="3558" spans="1:66" x14ac:dyDescent="0.35">
      <c r="A3558" s="48">
        <v>30456</v>
      </c>
      <c r="B3558" s="17">
        <v>1983</v>
      </c>
      <c r="C3558" s="17">
        <v>5</v>
      </c>
      <c r="D3558" s="17">
        <v>140</v>
      </c>
      <c r="E3558" s="17">
        <v>20</v>
      </c>
      <c r="F3558" s="17">
        <v>6</v>
      </c>
      <c r="G3558" s="50">
        <v>8.6</v>
      </c>
      <c r="H3558" s="32">
        <v>6.2472474860377023</v>
      </c>
      <c r="I3558" s="50">
        <v>13.166666666666666</v>
      </c>
      <c r="J3558" s="13">
        <v>0.2</v>
      </c>
      <c r="K3558" s="13">
        <f t="shared" si="1112"/>
        <v>0.2</v>
      </c>
      <c r="L3558" s="13">
        <f t="shared" si="1113"/>
        <v>0</v>
      </c>
      <c r="M3558" s="13" t="e">
        <f ca="1">CalcTable[[#This Row],[IWC]]-AE3557</f>
        <v>#NAME?</v>
      </c>
      <c r="N3558" s="13" t="e">
        <f ca="1">IF(CalcTable[[#This Row],[Day of Year]]&lt;123,FCAP,AE3557)</f>
        <v>#NAME?</v>
      </c>
      <c r="O3558" s="17" t="e">
        <f ca="1">IF(IRR_DRIP,5,COUNTIF('IDET Wind Values'!C3542:G3542,"&lt;="&amp;IRR_MAXWIND))</f>
        <v>#NAME?</v>
      </c>
      <c r="P3558" s="13" t="e">
        <f ca="1">CalcTable[[#This Row],[ET_o]]*KL</f>
        <v>#NAME?</v>
      </c>
      <c r="Q3558" s="13" t="e">
        <f ca="1">IF(WILTPT&lt;=0,1,MAX(0,MIN(1,(CalcTable[[#This Row],[IWC]]-WILTPT)/(MAD-WILTPT))))</f>
        <v>#NAME?</v>
      </c>
      <c r="R3558" s="13" t="e">
        <f ca="1">CalcTable[[#This Row],[ETMult]]*CalcTable[[#This Row],[ETb]]</f>
        <v>#NAME?</v>
      </c>
      <c r="S3558" s="13" t="b">
        <f>INDEX(IRR_LIST,CalcTable[[#This Row],[Day of Week]]+1)</f>
        <v>0</v>
      </c>
      <c r="T3558" s="13">
        <f t="shared" ca="1" si="1114"/>
        <v>1.2</v>
      </c>
      <c r="U3558" s="13" t="b">
        <f ca="1">IF(CalcTable[[#This Row],[IrrPrecip]]&gt;=IC_MM,FALSE,TRUE)</f>
        <v>1</v>
      </c>
      <c r="V3558" s="13" t="b">
        <f t="shared" si="1115"/>
        <v>1</v>
      </c>
      <c r="W3558" s="13" t="e">
        <f ca="1">IF(AND(IRR_DRIP=FALSE,CalcTable[[#This Row],[IrrHours]]&lt;=0),FALSE,TRUE)</f>
        <v>#NAME?</v>
      </c>
      <c r="X3558" s="13" t="e">
        <f ca="1">AND(CalcTable[[#This Row],[IrrDay]],CalcTable[[#This Row],[IrrRain]],CalcTable[[#This Row],[IrrWarm]],CalcTable[[#This Row],[IrrWindy]])</f>
        <v>#NAME?</v>
      </c>
      <c r="Y3558" s="13" t="e">
        <f t="shared" ca="1" si="1116"/>
        <v>#NAME?</v>
      </c>
      <c r="Z3558" s="13" t="e">
        <f ca="1">CalcTable[[#This Row],[IrrHours]]/5</f>
        <v>#NAME?</v>
      </c>
      <c r="AA3558" s="13" t="e">
        <f ca="1">IF(CalcTable[[#This Row],[IrrFlag]]=FALSE,0,MAX(0,CalcTable[[#This Row],[VolRednWind]]*(FCAP*IRR_TARGET-CalcTable[[#This Row],[IWC]])))</f>
        <v>#NAME?</v>
      </c>
      <c r="AB3558" s="13" t="e">
        <f ca="1">CalcTable[[#This Row],[IWC]]+CalcTable[[#This Row],[Eff Precip]]+CalcTable[[#This Row],[IrrAmt]]-CalcTable[[#This Row],[AET]]</f>
        <v>#NAME?</v>
      </c>
      <c r="AC3558" s="13" t="e">
        <f ca="1">IF(CalcTable[[#This Row],[PWC]]&gt;FCAP,MIN(24*PERC,MIN(SAT,CalcTable[[#This Row],[PWC]])-FCAP),0)</f>
        <v>#NAME?</v>
      </c>
      <c r="AD3558" s="13" t="e">
        <f ca="1">IF(CalcTable[[#This Row],[PWC]]&gt;SAT,CalcTable[[#This Row],[PWC]]-SAT,0)</f>
        <v>#NAME?</v>
      </c>
      <c r="AE3558" s="13" t="e">
        <f ca="1">CalcTable[[#This Row],[PWC]]-CalcTable[[#This Row],[PercAmt]]-CalcTable[[#This Row],[Runoff]]</f>
        <v>#NAME?</v>
      </c>
      <c r="AF3558" s="13" t="e">
        <f ca="1">CalcTable[[#This Row],[IrrAmt]]/1000*CUR_IRR_AREA*10000/IRR_EFF</f>
        <v>#NAME?</v>
      </c>
      <c r="AG3558" s="147"/>
      <c r="AH3558" s="13"/>
      <c r="AI3558" s="50">
        <v>0</v>
      </c>
      <c r="AJ3558" s="50">
        <v>0</v>
      </c>
      <c r="AK3558" s="50">
        <v>0</v>
      </c>
      <c r="AL3558" s="50">
        <v>9.4747418431598014</v>
      </c>
      <c r="AM3558" s="50"/>
      <c r="AN3558" s="50"/>
      <c r="AO3558" s="50"/>
      <c r="AP3558" s="50"/>
      <c r="AQ3558" s="50"/>
      <c r="AR3558" s="50"/>
      <c r="AS3558" s="50"/>
      <c r="AT3558" s="50"/>
      <c r="AU3558" s="50"/>
      <c r="AV3558" s="50"/>
      <c r="AW3558" s="50"/>
      <c r="AX3558" s="50">
        <f t="shared" si="1127"/>
        <v>9.4747418431598014</v>
      </c>
      <c r="AY3558" s="50"/>
      <c r="AZ3558" s="50">
        <f t="shared" si="1117"/>
        <v>277.92576073268754</v>
      </c>
      <c r="BA3558" s="50">
        <f t="shared" si="1118"/>
        <v>427.91744112810625</v>
      </c>
      <c r="BB3558" s="50">
        <f t="shared" si="1119"/>
        <v>441.1520011629961</v>
      </c>
      <c r="BC3558" s="17">
        <f t="shared" si="1120"/>
        <v>19835</v>
      </c>
      <c r="BD3558" s="50">
        <f t="shared" si="1121"/>
        <v>9.4747418431598014</v>
      </c>
      <c r="BE3558" s="50">
        <f t="shared" si="1122"/>
        <v>277.92576073268754</v>
      </c>
      <c r="BF3558" s="50">
        <f t="shared" si="1128"/>
        <v>454.59806890963307</v>
      </c>
      <c r="BG3558" s="50"/>
      <c r="BH3558" s="17">
        <f t="shared" si="1123"/>
        <v>0</v>
      </c>
      <c r="BI3558" s="17">
        <f t="shared" si="1131"/>
        <v>3558</v>
      </c>
      <c r="BJ3558" s="17">
        <f t="shared" si="1129"/>
        <v>3558</v>
      </c>
      <c r="BK3558" s="150">
        <f t="shared" si="1130"/>
        <v>30456</v>
      </c>
      <c r="BL3558" s="50" t="e">
        <f t="shared" ca="1" si="1124"/>
        <v>#NAME?</v>
      </c>
      <c r="BM3558" s="50" t="e">
        <f t="shared" ca="1" si="1125"/>
        <v>#NAME?</v>
      </c>
      <c r="BN3558" s="50" t="e">
        <f t="shared" ca="1" si="1126"/>
        <v>#NAME?</v>
      </c>
    </row>
    <row r="3559" spans="1:66" x14ac:dyDescent="0.35">
      <c r="A3559" s="48">
        <v>30457</v>
      </c>
      <c r="B3559" s="17">
        <v>1983</v>
      </c>
      <c r="C3559" s="17">
        <v>5</v>
      </c>
      <c r="D3559" s="17">
        <v>141</v>
      </c>
      <c r="E3559" s="17">
        <v>21</v>
      </c>
      <c r="F3559" s="17">
        <v>7</v>
      </c>
      <c r="G3559" s="50">
        <v>4.8</v>
      </c>
      <c r="H3559" s="32">
        <v>4.6802434137984568</v>
      </c>
      <c r="I3559" s="50">
        <v>18</v>
      </c>
      <c r="J3559" s="13">
        <v>0.6</v>
      </c>
      <c r="K3559" s="13">
        <f t="shared" si="1112"/>
        <v>0.6</v>
      </c>
      <c r="L3559" s="13">
        <f t="shared" si="1113"/>
        <v>0</v>
      </c>
      <c r="M3559" s="13" t="e">
        <f ca="1">CalcTable[[#This Row],[IWC]]-AE3558</f>
        <v>#NAME?</v>
      </c>
      <c r="N3559" s="13" t="e">
        <f ca="1">IF(CalcTable[[#This Row],[Day of Year]]&lt;123,FCAP,AE3558)</f>
        <v>#NAME?</v>
      </c>
      <c r="O3559" s="17" t="e">
        <f ca="1">IF(IRR_DRIP,5,COUNTIF('IDET Wind Values'!C3543:G3543,"&lt;="&amp;IRR_MAXWIND))</f>
        <v>#NAME?</v>
      </c>
      <c r="P3559" s="13" t="e">
        <f ca="1">CalcTable[[#This Row],[ET_o]]*KL</f>
        <v>#NAME?</v>
      </c>
      <c r="Q3559" s="13" t="e">
        <f ca="1">IF(WILTPT&lt;=0,1,MAX(0,MIN(1,(CalcTable[[#This Row],[IWC]]-WILTPT)/(MAD-WILTPT))))</f>
        <v>#NAME?</v>
      </c>
      <c r="R3559" s="13" t="e">
        <f ca="1">CalcTable[[#This Row],[ETMult]]*CalcTable[[#This Row],[ETb]]</f>
        <v>#NAME?</v>
      </c>
      <c r="S3559" s="13" t="b">
        <f>INDEX(IRR_LIST,CalcTable[[#This Row],[Day of Week]]+1)</f>
        <v>0</v>
      </c>
      <c r="T3559" s="13">
        <f t="shared" ca="1" si="1114"/>
        <v>0.2</v>
      </c>
      <c r="U3559" s="13" t="b">
        <f ca="1">IF(CalcTable[[#This Row],[IrrPrecip]]&gt;=IC_MM,FALSE,TRUE)</f>
        <v>1</v>
      </c>
      <c r="V3559" s="13" t="b">
        <f t="shared" si="1115"/>
        <v>1</v>
      </c>
      <c r="W3559" s="13" t="e">
        <f ca="1">IF(AND(IRR_DRIP=FALSE,CalcTable[[#This Row],[IrrHours]]&lt;=0),FALSE,TRUE)</f>
        <v>#NAME?</v>
      </c>
      <c r="X3559" s="13" t="e">
        <f ca="1">AND(CalcTable[[#This Row],[IrrDay]],CalcTable[[#This Row],[IrrRain]],CalcTable[[#This Row],[IrrWarm]],CalcTable[[#This Row],[IrrWindy]])</f>
        <v>#NAME?</v>
      </c>
      <c r="Y3559" s="13" t="e">
        <f t="shared" ca="1" si="1116"/>
        <v>#NAME?</v>
      </c>
      <c r="Z3559" s="13" t="e">
        <f ca="1">CalcTable[[#This Row],[IrrHours]]/5</f>
        <v>#NAME?</v>
      </c>
      <c r="AA3559" s="13" t="e">
        <f ca="1">IF(CalcTable[[#This Row],[IrrFlag]]=FALSE,0,MAX(0,CalcTable[[#This Row],[VolRednWind]]*(FCAP*IRR_TARGET-CalcTable[[#This Row],[IWC]])))</f>
        <v>#NAME?</v>
      </c>
      <c r="AB3559" s="13" t="e">
        <f ca="1">CalcTable[[#This Row],[IWC]]+CalcTable[[#This Row],[Eff Precip]]+CalcTable[[#This Row],[IrrAmt]]-CalcTable[[#This Row],[AET]]</f>
        <v>#NAME?</v>
      </c>
      <c r="AC3559" s="13" t="e">
        <f ca="1">IF(CalcTable[[#This Row],[PWC]]&gt;FCAP,MIN(24*PERC,MIN(SAT,CalcTable[[#This Row],[PWC]])-FCAP),0)</f>
        <v>#NAME?</v>
      </c>
      <c r="AD3559" s="13" t="e">
        <f ca="1">IF(CalcTable[[#This Row],[PWC]]&gt;SAT,CalcTable[[#This Row],[PWC]]-SAT,0)</f>
        <v>#NAME?</v>
      </c>
      <c r="AE3559" s="13" t="e">
        <f ca="1">CalcTable[[#This Row],[PWC]]-CalcTable[[#This Row],[PercAmt]]-CalcTable[[#This Row],[Runoff]]</f>
        <v>#NAME?</v>
      </c>
      <c r="AF3559" s="13" t="e">
        <f ca="1">CalcTable[[#This Row],[IrrAmt]]/1000*CUR_IRR_AREA*10000/IRR_EFF</f>
        <v>#NAME?</v>
      </c>
      <c r="AG3559" s="147"/>
      <c r="AH3559" s="13"/>
      <c r="AI3559" s="50">
        <v>0</v>
      </c>
      <c r="AJ3559" s="50">
        <v>0</v>
      </c>
      <c r="AK3559" s="50">
        <v>0</v>
      </c>
      <c r="AL3559" s="50">
        <v>0</v>
      </c>
      <c r="AM3559" s="50"/>
      <c r="AN3559" s="50"/>
      <c r="AO3559" s="50"/>
      <c r="AP3559" s="50"/>
      <c r="AQ3559" s="50"/>
      <c r="AR3559" s="50"/>
      <c r="AS3559" s="50"/>
      <c r="AT3559" s="50"/>
      <c r="AU3559" s="50"/>
      <c r="AV3559" s="50"/>
      <c r="AW3559" s="50"/>
      <c r="AX3559" s="50">
        <f t="shared" si="1127"/>
        <v>0</v>
      </c>
      <c r="AY3559" s="50"/>
      <c r="AZ3559" s="50">
        <f t="shared" si="1117"/>
        <v>0</v>
      </c>
      <c r="BA3559" s="50">
        <f t="shared" si="1118"/>
        <v>0</v>
      </c>
      <c r="BB3559" s="50">
        <f t="shared" si="1119"/>
        <v>0</v>
      </c>
      <c r="BC3559" s="17">
        <f t="shared" si="1120"/>
        <v>19835</v>
      </c>
      <c r="BD3559" s="50">
        <f t="shared" si="1121"/>
        <v>0</v>
      </c>
      <c r="BE3559" s="50">
        <f t="shared" si="1122"/>
        <v>0</v>
      </c>
      <c r="BF3559" s="50">
        <f t="shared" si="1128"/>
        <v>0</v>
      </c>
      <c r="BG3559" s="50"/>
      <c r="BH3559" s="17">
        <f t="shared" si="1123"/>
        <v>0</v>
      </c>
      <c r="BI3559" s="17">
        <f t="shared" si="1131"/>
        <v>3559</v>
      </c>
      <c r="BJ3559" s="17">
        <f t="shared" si="1129"/>
        <v>3559</v>
      </c>
      <c r="BK3559" s="150">
        <f t="shared" si="1130"/>
        <v>30457</v>
      </c>
      <c r="BL3559" s="50" t="e">
        <f t="shared" ca="1" si="1124"/>
        <v>#NAME?</v>
      </c>
      <c r="BM3559" s="50" t="e">
        <f t="shared" ca="1" si="1125"/>
        <v>#NAME?</v>
      </c>
      <c r="BN3559" s="50" t="e">
        <f t="shared" ca="1" si="1126"/>
        <v>#NAME?</v>
      </c>
    </row>
    <row r="3560" spans="1:66" x14ac:dyDescent="0.35">
      <c r="A3560" s="48">
        <v>30458</v>
      </c>
      <c r="B3560" s="17">
        <v>1983</v>
      </c>
      <c r="C3560" s="17">
        <v>5</v>
      </c>
      <c r="D3560" s="17">
        <v>142</v>
      </c>
      <c r="E3560" s="17">
        <v>22</v>
      </c>
      <c r="F3560" s="17">
        <v>1</v>
      </c>
      <c r="G3560" s="50">
        <v>7.7</v>
      </c>
      <c r="H3560" s="32">
        <v>6.1961907019944897</v>
      </c>
      <c r="I3560" s="50">
        <v>25.5</v>
      </c>
      <c r="J3560" s="13">
        <v>0</v>
      </c>
      <c r="K3560" s="13">
        <f t="shared" si="1112"/>
        <v>0</v>
      </c>
      <c r="L3560" s="13">
        <f t="shared" si="1113"/>
        <v>0</v>
      </c>
      <c r="M3560" s="13" t="e">
        <f ca="1">CalcTable[[#This Row],[IWC]]-AE3559</f>
        <v>#NAME?</v>
      </c>
      <c r="N3560" s="13" t="e">
        <f ca="1">IF(CalcTable[[#This Row],[Day of Year]]&lt;123,FCAP,AE3559)</f>
        <v>#NAME?</v>
      </c>
      <c r="O3560" s="17" t="e">
        <f ca="1">IF(IRR_DRIP,5,COUNTIF('IDET Wind Values'!C3544:G3544,"&lt;="&amp;IRR_MAXWIND))</f>
        <v>#NAME?</v>
      </c>
      <c r="P3560" s="13" t="e">
        <f ca="1">CalcTable[[#This Row],[ET_o]]*KL</f>
        <v>#NAME?</v>
      </c>
      <c r="Q3560" s="13" t="e">
        <f ca="1">IF(WILTPT&lt;=0,1,MAX(0,MIN(1,(CalcTable[[#This Row],[IWC]]-WILTPT)/(MAD-WILTPT))))</f>
        <v>#NAME?</v>
      </c>
      <c r="R3560" s="13" t="e">
        <f ca="1">CalcTable[[#This Row],[ETMult]]*CalcTable[[#This Row],[ETb]]</f>
        <v>#NAME?</v>
      </c>
      <c r="S3560" s="13" t="b">
        <f>INDEX(IRR_LIST,CalcTable[[#This Row],[Day of Week]]+1)</f>
        <v>1</v>
      </c>
      <c r="T3560" s="13">
        <f t="shared" ca="1" si="1114"/>
        <v>0.8</v>
      </c>
      <c r="U3560" s="13" t="b">
        <f ca="1">IF(CalcTable[[#This Row],[IrrPrecip]]&gt;=IC_MM,FALSE,TRUE)</f>
        <v>1</v>
      </c>
      <c r="V3560" s="13" t="b">
        <f t="shared" si="1115"/>
        <v>1</v>
      </c>
      <c r="W3560" s="13" t="e">
        <f ca="1">IF(AND(IRR_DRIP=FALSE,CalcTable[[#This Row],[IrrHours]]&lt;=0),FALSE,TRUE)</f>
        <v>#NAME?</v>
      </c>
      <c r="X3560" s="13" t="e">
        <f ca="1">AND(CalcTable[[#This Row],[IrrDay]],CalcTable[[#This Row],[IrrRain]],CalcTable[[#This Row],[IrrWarm]],CalcTable[[#This Row],[IrrWindy]])</f>
        <v>#NAME?</v>
      </c>
      <c r="Y3560" s="13" t="e">
        <f t="shared" ca="1" si="1116"/>
        <v>#NAME?</v>
      </c>
      <c r="Z3560" s="13" t="e">
        <f ca="1">CalcTable[[#This Row],[IrrHours]]/5</f>
        <v>#NAME?</v>
      </c>
      <c r="AA3560" s="13" t="e">
        <f ca="1">IF(CalcTable[[#This Row],[IrrFlag]]=FALSE,0,MAX(0,CalcTable[[#This Row],[VolRednWind]]*(FCAP*IRR_TARGET-CalcTable[[#This Row],[IWC]])))</f>
        <v>#NAME?</v>
      </c>
      <c r="AB3560" s="13" t="e">
        <f ca="1">CalcTable[[#This Row],[IWC]]+CalcTable[[#This Row],[Eff Precip]]+CalcTable[[#This Row],[IrrAmt]]-CalcTable[[#This Row],[AET]]</f>
        <v>#NAME?</v>
      </c>
      <c r="AC3560" s="13" t="e">
        <f ca="1">IF(CalcTable[[#This Row],[PWC]]&gt;FCAP,MIN(24*PERC,MIN(SAT,CalcTable[[#This Row],[PWC]])-FCAP),0)</f>
        <v>#NAME?</v>
      </c>
      <c r="AD3560" s="13" t="e">
        <f ca="1">IF(CalcTable[[#This Row],[PWC]]&gt;SAT,CalcTable[[#This Row],[PWC]]-SAT,0)</f>
        <v>#NAME?</v>
      </c>
      <c r="AE3560" s="13" t="e">
        <f ca="1">CalcTable[[#This Row],[PWC]]-CalcTable[[#This Row],[PercAmt]]-CalcTable[[#This Row],[Runoff]]</f>
        <v>#NAME?</v>
      </c>
      <c r="AF3560" s="13" t="e">
        <f ca="1">CalcTable[[#This Row],[IrrAmt]]/1000*CUR_IRR_AREA*10000/IRR_EFF</f>
        <v>#NAME?</v>
      </c>
      <c r="AG3560" s="147"/>
      <c r="AH3560" s="13"/>
      <c r="AI3560" s="50">
        <v>3.1586811379129474</v>
      </c>
      <c r="AJ3560" s="50">
        <v>5.0160965369715402</v>
      </c>
      <c r="AK3560" s="50">
        <v>0</v>
      </c>
      <c r="AL3560" s="50">
        <v>0</v>
      </c>
      <c r="AM3560" s="50"/>
      <c r="AN3560" s="50"/>
      <c r="AO3560" s="50"/>
      <c r="AP3560" s="50"/>
      <c r="AQ3560" s="50"/>
      <c r="AR3560" s="50"/>
      <c r="AS3560" s="50"/>
      <c r="AT3560" s="50"/>
      <c r="AU3560" s="50"/>
      <c r="AV3560" s="50"/>
      <c r="AW3560" s="50"/>
      <c r="AX3560" s="50">
        <f t="shared" si="1127"/>
        <v>8.1747776748844885</v>
      </c>
      <c r="AY3560" s="50"/>
      <c r="AZ3560" s="50">
        <f t="shared" si="1117"/>
        <v>193.46615510722177</v>
      </c>
      <c r="BA3560" s="50">
        <f t="shared" si="1118"/>
        <v>314.04556342834127</v>
      </c>
      <c r="BB3560" s="50">
        <f t="shared" si="1119"/>
        <v>325.05480441331474</v>
      </c>
      <c r="BC3560" s="17">
        <f t="shared" si="1120"/>
        <v>19835</v>
      </c>
      <c r="BD3560" s="50">
        <f t="shared" si="1121"/>
        <v>8.1747776748844885</v>
      </c>
      <c r="BE3560" s="50">
        <f t="shared" si="1122"/>
        <v>193.46615510722177</v>
      </c>
      <c r="BF3560" s="50">
        <f t="shared" si="1128"/>
        <v>316.44904120890516</v>
      </c>
      <c r="BG3560" s="50"/>
      <c r="BH3560" s="17">
        <f t="shared" si="1123"/>
        <v>0</v>
      </c>
      <c r="BI3560" s="17">
        <f t="shared" si="1131"/>
        <v>3560</v>
      </c>
      <c r="BJ3560" s="17">
        <f t="shared" si="1129"/>
        <v>3560</v>
      </c>
      <c r="BK3560" s="150">
        <f t="shared" si="1130"/>
        <v>30458</v>
      </c>
      <c r="BL3560" s="50" t="e">
        <f t="shared" ca="1" si="1124"/>
        <v>#NAME?</v>
      </c>
      <c r="BM3560" s="50" t="e">
        <f t="shared" ca="1" si="1125"/>
        <v>#NAME?</v>
      </c>
      <c r="BN3560" s="50" t="e">
        <f t="shared" ca="1" si="1126"/>
        <v>#NAME?</v>
      </c>
    </row>
    <row r="3561" spans="1:66" x14ac:dyDescent="0.35">
      <c r="A3561" s="48">
        <v>30459</v>
      </c>
      <c r="B3561" s="17">
        <v>1983</v>
      </c>
      <c r="C3561" s="17">
        <v>5</v>
      </c>
      <c r="D3561" s="17">
        <v>143</v>
      </c>
      <c r="E3561" s="17">
        <v>23</v>
      </c>
      <c r="F3561" s="17">
        <v>2</v>
      </c>
      <c r="G3561" s="50">
        <v>6.8</v>
      </c>
      <c r="H3561" s="32">
        <v>5.6364791919936286</v>
      </c>
      <c r="I3561" s="50">
        <v>10.666666666666666</v>
      </c>
      <c r="J3561" s="13">
        <v>0</v>
      </c>
      <c r="K3561" s="13">
        <f t="shared" si="1112"/>
        <v>0</v>
      </c>
      <c r="L3561" s="13">
        <f t="shared" si="1113"/>
        <v>0</v>
      </c>
      <c r="M3561" s="13" t="e">
        <f ca="1">CalcTable[[#This Row],[IWC]]-AE3560</f>
        <v>#NAME?</v>
      </c>
      <c r="N3561" s="13" t="e">
        <f ca="1">IF(CalcTable[[#This Row],[Day of Year]]&lt;123,FCAP,AE3560)</f>
        <v>#NAME?</v>
      </c>
      <c r="O3561" s="17" t="e">
        <f ca="1">IF(IRR_DRIP,5,COUNTIF('IDET Wind Values'!C3545:G3545,"&lt;="&amp;IRR_MAXWIND))</f>
        <v>#NAME?</v>
      </c>
      <c r="P3561" s="13" t="e">
        <f ca="1">CalcTable[[#This Row],[ET_o]]*KL</f>
        <v>#NAME?</v>
      </c>
      <c r="Q3561" s="13" t="e">
        <f ca="1">IF(WILTPT&lt;=0,1,MAX(0,MIN(1,(CalcTable[[#This Row],[IWC]]-WILTPT)/(MAD-WILTPT))))</f>
        <v>#NAME?</v>
      </c>
      <c r="R3561" s="13" t="e">
        <f ca="1">CalcTable[[#This Row],[ETMult]]*CalcTable[[#This Row],[ETb]]</f>
        <v>#NAME?</v>
      </c>
      <c r="S3561" s="13" t="b">
        <f>INDEX(IRR_LIST,CalcTable[[#This Row],[Day of Week]]+1)</f>
        <v>0</v>
      </c>
      <c r="T3561" s="13">
        <f t="shared" ca="1" si="1114"/>
        <v>0.6</v>
      </c>
      <c r="U3561" s="13" t="b">
        <f ca="1">IF(CalcTable[[#This Row],[IrrPrecip]]&gt;=IC_MM,FALSE,TRUE)</f>
        <v>1</v>
      </c>
      <c r="V3561" s="13" t="b">
        <f t="shared" si="1115"/>
        <v>0</v>
      </c>
      <c r="W3561" s="13" t="e">
        <f ca="1">IF(AND(IRR_DRIP=FALSE,CalcTable[[#This Row],[IrrHours]]&lt;=0),FALSE,TRUE)</f>
        <v>#NAME?</v>
      </c>
      <c r="X3561" s="13" t="e">
        <f ca="1">AND(CalcTable[[#This Row],[IrrDay]],CalcTable[[#This Row],[IrrRain]],CalcTable[[#This Row],[IrrWarm]],CalcTable[[#This Row],[IrrWindy]])</f>
        <v>#NAME?</v>
      </c>
      <c r="Y3561" s="13" t="e">
        <f t="shared" ca="1" si="1116"/>
        <v>#NAME?</v>
      </c>
      <c r="Z3561" s="13" t="e">
        <f ca="1">CalcTable[[#This Row],[IrrHours]]/5</f>
        <v>#NAME?</v>
      </c>
      <c r="AA3561" s="13" t="e">
        <f ca="1">IF(CalcTable[[#This Row],[IrrFlag]]=FALSE,0,MAX(0,CalcTable[[#This Row],[VolRednWind]]*(FCAP*IRR_TARGET-CalcTable[[#This Row],[IWC]])))</f>
        <v>#NAME?</v>
      </c>
      <c r="AB3561" s="13" t="e">
        <f ca="1">CalcTable[[#This Row],[IWC]]+CalcTable[[#This Row],[Eff Precip]]+CalcTable[[#This Row],[IrrAmt]]-CalcTable[[#This Row],[AET]]</f>
        <v>#NAME?</v>
      </c>
      <c r="AC3561" s="13" t="e">
        <f ca="1">IF(CalcTable[[#This Row],[PWC]]&gt;FCAP,MIN(24*PERC,MIN(SAT,CalcTable[[#This Row],[PWC]])-FCAP),0)</f>
        <v>#NAME?</v>
      </c>
      <c r="AD3561" s="13" t="e">
        <f ca="1">IF(CalcTable[[#This Row],[PWC]]&gt;SAT,CalcTable[[#This Row],[PWC]]-SAT,0)</f>
        <v>#NAME?</v>
      </c>
      <c r="AE3561" s="13" t="e">
        <f ca="1">CalcTable[[#This Row],[PWC]]-CalcTable[[#This Row],[PercAmt]]-CalcTable[[#This Row],[Runoff]]</f>
        <v>#NAME?</v>
      </c>
      <c r="AF3561" s="13" t="e">
        <f ca="1">CalcTable[[#This Row],[IrrAmt]]/1000*CUR_IRR_AREA*10000/IRR_EFF</f>
        <v>#NAME?</v>
      </c>
      <c r="AG3561" s="147"/>
      <c r="AH3561" s="13"/>
      <c r="AI3561" s="50">
        <v>0</v>
      </c>
      <c r="AJ3561" s="50">
        <v>0</v>
      </c>
      <c r="AK3561" s="50">
        <v>0</v>
      </c>
      <c r="AL3561" s="50">
        <v>0</v>
      </c>
      <c r="AM3561" s="50"/>
      <c r="AN3561" s="50"/>
      <c r="AO3561" s="50"/>
      <c r="AP3561" s="50"/>
      <c r="AQ3561" s="50"/>
      <c r="AR3561" s="50"/>
      <c r="AS3561" s="50"/>
      <c r="AT3561" s="50"/>
      <c r="AU3561" s="50"/>
      <c r="AV3561" s="50"/>
      <c r="AW3561" s="50"/>
      <c r="AX3561" s="50">
        <f t="shared" si="1127"/>
        <v>0</v>
      </c>
      <c r="AY3561" s="50"/>
      <c r="AZ3561" s="50">
        <f t="shared" si="1117"/>
        <v>0</v>
      </c>
      <c r="BA3561" s="50">
        <f t="shared" si="1118"/>
        <v>0</v>
      </c>
      <c r="BB3561" s="50">
        <f t="shared" si="1119"/>
        <v>0</v>
      </c>
      <c r="BC3561" s="17">
        <f t="shared" si="1120"/>
        <v>19835</v>
      </c>
      <c r="BD3561" s="50">
        <f t="shared" si="1121"/>
        <v>0</v>
      </c>
      <c r="BE3561" s="50">
        <f t="shared" si="1122"/>
        <v>0</v>
      </c>
      <c r="BF3561" s="50">
        <f t="shared" si="1128"/>
        <v>0</v>
      </c>
      <c r="BG3561" s="50"/>
      <c r="BH3561" s="17">
        <f t="shared" si="1123"/>
        <v>0</v>
      </c>
      <c r="BI3561" s="17">
        <f t="shared" si="1131"/>
        <v>3561</v>
      </c>
      <c r="BJ3561" s="17">
        <f t="shared" si="1129"/>
        <v>3561</v>
      </c>
      <c r="BK3561" s="150">
        <f t="shared" si="1130"/>
        <v>30459</v>
      </c>
      <c r="BL3561" s="50" t="e">
        <f t="shared" ca="1" si="1124"/>
        <v>#NAME?</v>
      </c>
      <c r="BM3561" s="50" t="e">
        <f t="shared" ca="1" si="1125"/>
        <v>#NAME?</v>
      </c>
      <c r="BN3561" s="50" t="e">
        <f t="shared" ca="1" si="1126"/>
        <v>#NAME?</v>
      </c>
    </row>
    <row r="3562" spans="1:66" x14ac:dyDescent="0.35">
      <c r="A3562" s="48">
        <v>30460</v>
      </c>
      <c r="B3562" s="17">
        <v>1983</v>
      </c>
      <c r="C3562" s="17">
        <v>5</v>
      </c>
      <c r="D3562" s="17">
        <v>144</v>
      </c>
      <c r="E3562" s="17">
        <v>24</v>
      </c>
      <c r="F3562" s="17">
        <v>3</v>
      </c>
      <c r="G3562" s="50">
        <v>2.7</v>
      </c>
      <c r="H3562" s="32">
        <v>5.6333862515318849</v>
      </c>
      <c r="I3562" s="50">
        <v>8.3333333333333339</v>
      </c>
      <c r="J3562" s="13">
        <v>0</v>
      </c>
      <c r="K3562" s="13">
        <f t="shared" si="1112"/>
        <v>0</v>
      </c>
      <c r="L3562" s="13">
        <f t="shared" si="1113"/>
        <v>0</v>
      </c>
      <c r="M3562" s="13" t="e">
        <f ca="1">CalcTable[[#This Row],[IWC]]-AE3561</f>
        <v>#NAME?</v>
      </c>
      <c r="N3562" s="13" t="e">
        <f ca="1">IF(CalcTable[[#This Row],[Day of Year]]&lt;123,FCAP,AE3561)</f>
        <v>#NAME?</v>
      </c>
      <c r="O3562" s="17" t="e">
        <f ca="1">IF(IRR_DRIP,5,COUNTIF('IDET Wind Values'!C3546:G3546,"&lt;="&amp;IRR_MAXWIND))</f>
        <v>#NAME?</v>
      </c>
      <c r="P3562" s="13" t="e">
        <f ca="1">CalcTable[[#This Row],[ET_o]]*KL</f>
        <v>#NAME?</v>
      </c>
      <c r="Q3562" s="13" t="e">
        <f ca="1">IF(WILTPT&lt;=0,1,MAX(0,MIN(1,(CalcTable[[#This Row],[IWC]]-WILTPT)/(MAD-WILTPT))))</f>
        <v>#NAME?</v>
      </c>
      <c r="R3562" s="13" t="e">
        <f ca="1">CalcTable[[#This Row],[ETMult]]*CalcTable[[#This Row],[ETb]]</f>
        <v>#NAME?</v>
      </c>
      <c r="S3562" s="13" t="b">
        <f>INDEX(IRR_LIST,CalcTable[[#This Row],[Day of Week]]+1)</f>
        <v>1</v>
      </c>
      <c r="T3562" s="13">
        <f t="shared" ca="1" si="1114"/>
        <v>0</v>
      </c>
      <c r="U3562" s="13" t="b">
        <f ca="1">IF(CalcTable[[#This Row],[IrrPrecip]]&gt;=IC_MM,FALSE,TRUE)</f>
        <v>1</v>
      </c>
      <c r="V3562" s="13" t="b">
        <f t="shared" si="1115"/>
        <v>1</v>
      </c>
      <c r="W3562" s="13" t="e">
        <f ca="1">IF(AND(IRR_DRIP=FALSE,CalcTable[[#This Row],[IrrHours]]&lt;=0),FALSE,TRUE)</f>
        <v>#NAME?</v>
      </c>
      <c r="X3562" s="13" t="e">
        <f ca="1">AND(CalcTable[[#This Row],[IrrDay]],CalcTable[[#This Row],[IrrRain]],CalcTable[[#This Row],[IrrWarm]],CalcTable[[#This Row],[IrrWindy]])</f>
        <v>#NAME?</v>
      </c>
      <c r="Y3562" s="13" t="e">
        <f t="shared" ca="1" si="1116"/>
        <v>#NAME?</v>
      </c>
      <c r="Z3562" s="13" t="e">
        <f ca="1">CalcTable[[#This Row],[IrrHours]]/5</f>
        <v>#NAME?</v>
      </c>
      <c r="AA3562" s="13" t="e">
        <f ca="1">IF(CalcTable[[#This Row],[IrrFlag]]=FALSE,0,MAX(0,CalcTable[[#This Row],[VolRednWind]]*(FCAP*IRR_TARGET-CalcTable[[#This Row],[IWC]])))</f>
        <v>#NAME?</v>
      </c>
      <c r="AB3562" s="13" t="e">
        <f ca="1">CalcTable[[#This Row],[IWC]]+CalcTable[[#This Row],[Eff Precip]]+CalcTable[[#This Row],[IrrAmt]]-CalcTable[[#This Row],[AET]]</f>
        <v>#NAME?</v>
      </c>
      <c r="AC3562" s="13" t="e">
        <f ca="1">IF(CalcTable[[#This Row],[PWC]]&gt;FCAP,MIN(24*PERC,MIN(SAT,CalcTable[[#This Row],[PWC]])-FCAP),0)</f>
        <v>#NAME?</v>
      </c>
      <c r="AD3562" s="13" t="e">
        <f ca="1">IF(CalcTable[[#This Row],[PWC]]&gt;SAT,CalcTable[[#This Row],[PWC]]-SAT,0)</f>
        <v>#NAME?</v>
      </c>
      <c r="AE3562" s="13" t="e">
        <f ca="1">CalcTable[[#This Row],[PWC]]-CalcTable[[#This Row],[PercAmt]]-CalcTable[[#This Row],[Runoff]]</f>
        <v>#NAME?</v>
      </c>
      <c r="AF3562" s="13" t="e">
        <f ca="1">CalcTable[[#This Row],[IrrAmt]]/1000*CUR_IRR_AREA*10000/IRR_EFF</f>
        <v>#NAME?</v>
      </c>
      <c r="AG3562" s="147"/>
      <c r="AH3562" s="13"/>
      <c r="AI3562" s="50">
        <v>3.1300691539305845</v>
      </c>
      <c r="AJ3562" s="50">
        <v>5.2563639448065915</v>
      </c>
      <c r="AK3562" s="50">
        <v>0</v>
      </c>
      <c r="AL3562" s="50">
        <v>0</v>
      </c>
      <c r="AM3562" s="50"/>
      <c r="AN3562" s="50"/>
      <c r="AO3562" s="50"/>
      <c r="AP3562" s="50"/>
      <c r="AQ3562" s="50"/>
      <c r="AR3562" s="50"/>
      <c r="AS3562" s="50"/>
      <c r="AT3562" s="50"/>
      <c r="AU3562" s="50"/>
      <c r="AV3562" s="50"/>
      <c r="AW3562" s="50"/>
      <c r="AX3562" s="50">
        <f t="shared" si="1127"/>
        <v>8.3864330987371751</v>
      </c>
      <c r="AY3562" s="50"/>
      <c r="AZ3562" s="50">
        <f t="shared" si="1117"/>
        <v>200.09435663864195</v>
      </c>
      <c r="BA3562" s="50">
        <f t="shared" si="1118"/>
        <v>325.02537794336615</v>
      </c>
      <c r="BB3562" s="50">
        <f t="shared" si="1119"/>
        <v>336.43630183353747</v>
      </c>
      <c r="BC3562" s="17">
        <f t="shared" si="1120"/>
        <v>19835</v>
      </c>
      <c r="BD3562" s="50">
        <f t="shared" si="1121"/>
        <v>8.3864330987371751</v>
      </c>
      <c r="BE3562" s="50">
        <f t="shared" si="1122"/>
        <v>200.09435663864195</v>
      </c>
      <c r="BF3562" s="50">
        <f t="shared" si="1128"/>
        <v>327.2906688744514</v>
      </c>
      <c r="BG3562" s="50"/>
      <c r="BH3562" s="17">
        <f t="shared" si="1123"/>
        <v>0</v>
      </c>
      <c r="BI3562" s="17">
        <f t="shared" si="1131"/>
        <v>3562</v>
      </c>
      <c r="BJ3562" s="17">
        <f t="shared" si="1129"/>
        <v>3562</v>
      </c>
      <c r="BK3562" s="150">
        <f t="shared" si="1130"/>
        <v>30460</v>
      </c>
      <c r="BL3562" s="50" t="e">
        <f t="shared" ca="1" si="1124"/>
        <v>#NAME?</v>
      </c>
      <c r="BM3562" s="50" t="e">
        <f t="shared" ca="1" si="1125"/>
        <v>#NAME?</v>
      </c>
      <c r="BN3562" s="50" t="e">
        <f t="shared" ca="1" si="1126"/>
        <v>#NAME?</v>
      </c>
    </row>
    <row r="3563" spans="1:66" x14ac:dyDescent="0.35">
      <c r="A3563" s="48">
        <v>30461</v>
      </c>
      <c r="B3563" s="17">
        <v>1983</v>
      </c>
      <c r="C3563" s="17">
        <v>5</v>
      </c>
      <c r="D3563" s="17">
        <v>145</v>
      </c>
      <c r="E3563" s="17">
        <v>25</v>
      </c>
      <c r="F3563" s="17">
        <v>4</v>
      </c>
      <c r="G3563" s="50">
        <v>11.4</v>
      </c>
      <c r="H3563" s="32">
        <v>6.9637132742405088</v>
      </c>
      <c r="I3563" s="50">
        <v>10.833333333333334</v>
      </c>
      <c r="J3563" s="13">
        <v>0</v>
      </c>
      <c r="K3563" s="13">
        <f t="shared" si="1112"/>
        <v>0</v>
      </c>
      <c r="L3563" s="13">
        <f t="shared" si="1113"/>
        <v>0</v>
      </c>
      <c r="M3563" s="13" t="e">
        <f ca="1">CalcTable[[#This Row],[IWC]]-AE3562</f>
        <v>#NAME?</v>
      </c>
      <c r="N3563" s="13" t="e">
        <f ca="1">IF(CalcTable[[#This Row],[Day of Year]]&lt;123,FCAP,AE3562)</f>
        <v>#NAME?</v>
      </c>
      <c r="O3563" s="17" t="e">
        <f ca="1">IF(IRR_DRIP,5,COUNTIF('IDET Wind Values'!C3547:G3547,"&lt;="&amp;IRR_MAXWIND))</f>
        <v>#NAME?</v>
      </c>
      <c r="P3563" s="13" t="e">
        <f ca="1">CalcTable[[#This Row],[ET_o]]*KL</f>
        <v>#NAME?</v>
      </c>
      <c r="Q3563" s="13" t="e">
        <f ca="1">IF(WILTPT&lt;=0,1,MAX(0,MIN(1,(CalcTable[[#This Row],[IWC]]-WILTPT)/(MAD-WILTPT))))</f>
        <v>#NAME?</v>
      </c>
      <c r="R3563" s="13" t="e">
        <f ca="1">CalcTable[[#This Row],[ETMult]]*CalcTable[[#This Row],[ETb]]</f>
        <v>#NAME?</v>
      </c>
      <c r="S3563" s="13" t="b">
        <f>INDEX(IRR_LIST,CalcTable[[#This Row],[Day of Week]]+1)</f>
        <v>0</v>
      </c>
      <c r="T3563" s="13">
        <f t="shared" ca="1" si="1114"/>
        <v>0</v>
      </c>
      <c r="U3563" s="13" t="b">
        <f ca="1">IF(CalcTable[[#This Row],[IrrPrecip]]&gt;=IC_MM,FALSE,TRUE)</f>
        <v>1</v>
      </c>
      <c r="V3563" s="13" t="b">
        <f t="shared" si="1115"/>
        <v>1</v>
      </c>
      <c r="W3563" s="13" t="e">
        <f ca="1">IF(AND(IRR_DRIP=FALSE,CalcTable[[#This Row],[IrrHours]]&lt;=0),FALSE,TRUE)</f>
        <v>#NAME?</v>
      </c>
      <c r="X3563" s="13" t="e">
        <f ca="1">AND(CalcTable[[#This Row],[IrrDay]],CalcTable[[#This Row],[IrrRain]],CalcTable[[#This Row],[IrrWarm]],CalcTable[[#This Row],[IrrWindy]])</f>
        <v>#NAME?</v>
      </c>
      <c r="Y3563" s="13" t="e">
        <f t="shared" ca="1" si="1116"/>
        <v>#NAME?</v>
      </c>
      <c r="Z3563" s="13" t="e">
        <f ca="1">CalcTable[[#This Row],[IrrHours]]/5</f>
        <v>#NAME?</v>
      </c>
      <c r="AA3563" s="13" t="e">
        <f ca="1">IF(CalcTable[[#This Row],[IrrFlag]]=FALSE,0,MAX(0,CalcTable[[#This Row],[VolRednWind]]*(FCAP*IRR_TARGET-CalcTable[[#This Row],[IWC]])))</f>
        <v>#NAME?</v>
      </c>
      <c r="AB3563" s="13" t="e">
        <f ca="1">CalcTable[[#This Row],[IWC]]+CalcTable[[#This Row],[Eff Precip]]+CalcTable[[#This Row],[IrrAmt]]-CalcTable[[#This Row],[AET]]</f>
        <v>#NAME?</v>
      </c>
      <c r="AC3563" s="13" t="e">
        <f ca="1">IF(CalcTable[[#This Row],[PWC]]&gt;FCAP,MIN(24*PERC,MIN(SAT,CalcTable[[#This Row],[PWC]])-FCAP),0)</f>
        <v>#NAME?</v>
      </c>
      <c r="AD3563" s="13" t="e">
        <f ca="1">IF(CalcTable[[#This Row],[PWC]]&gt;SAT,CalcTable[[#This Row],[PWC]]-SAT,0)</f>
        <v>#NAME?</v>
      </c>
      <c r="AE3563" s="13" t="e">
        <f ca="1">CalcTable[[#This Row],[PWC]]-CalcTable[[#This Row],[PercAmt]]-CalcTable[[#This Row],[Runoff]]</f>
        <v>#NAME?</v>
      </c>
      <c r="AF3563" s="13" t="e">
        <f ca="1">CalcTable[[#This Row],[IrrAmt]]/1000*CUR_IRR_AREA*10000/IRR_EFF</f>
        <v>#NAME?</v>
      </c>
      <c r="AG3563" s="147"/>
      <c r="AH3563" s="13"/>
      <c r="AI3563" s="50">
        <v>0</v>
      </c>
      <c r="AJ3563" s="50">
        <v>0</v>
      </c>
      <c r="AK3563" s="50">
        <v>2.3615994937272546</v>
      </c>
      <c r="AL3563" s="50">
        <v>11.732523137564005</v>
      </c>
      <c r="AM3563" s="50"/>
      <c r="AN3563" s="50"/>
      <c r="AO3563" s="50"/>
      <c r="AP3563" s="50"/>
      <c r="AQ3563" s="50"/>
      <c r="AR3563" s="50"/>
      <c r="AS3563" s="50"/>
      <c r="AT3563" s="50"/>
      <c r="AU3563" s="50"/>
      <c r="AV3563" s="50"/>
      <c r="AW3563" s="50"/>
      <c r="AX3563" s="50">
        <f t="shared" si="1127"/>
        <v>14.09412263129126</v>
      </c>
      <c r="AY3563" s="50"/>
      <c r="AZ3563" s="50">
        <f t="shared" si="1117"/>
        <v>378.79080460987723</v>
      </c>
      <c r="BA3563" s="50">
        <f t="shared" si="1118"/>
        <v>583.21758805012848</v>
      </c>
      <c r="BB3563" s="50">
        <f t="shared" si="1119"/>
        <v>601.25524541250354</v>
      </c>
      <c r="BC3563" s="17">
        <f t="shared" si="1120"/>
        <v>19835</v>
      </c>
      <c r="BD3563" s="50">
        <f t="shared" si="1121"/>
        <v>14.09412263129126</v>
      </c>
      <c r="BE3563" s="50">
        <f t="shared" si="1122"/>
        <v>378.79080460987723</v>
      </c>
      <c r="BF3563" s="50">
        <f t="shared" si="1128"/>
        <v>619.58117103796678</v>
      </c>
      <c r="BG3563" s="50"/>
      <c r="BH3563" s="17">
        <f t="shared" si="1123"/>
        <v>0</v>
      </c>
      <c r="BI3563" s="17">
        <f t="shared" si="1131"/>
        <v>3563</v>
      </c>
      <c r="BJ3563" s="17">
        <f t="shared" si="1129"/>
        <v>3563</v>
      </c>
      <c r="BK3563" s="150">
        <f t="shared" si="1130"/>
        <v>30461</v>
      </c>
      <c r="BL3563" s="50" t="e">
        <f t="shared" ca="1" si="1124"/>
        <v>#NAME?</v>
      </c>
      <c r="BM3563" s="50" t="e">
        <f t="shared" ca="1" si="1125"/>
        <v>#NAME?</v>
      </c>
      <c r="BN3563" s="50" t="e">
        <f t="shared" ca="1" si="1126"/>
        <v>#NAME?</v>
      </c>
    </row>
    <row r="3564" spans="1:66" x14ac:dyDescent="0.35">
      <c r="A3564" s="48">
        <v>30462</v>
      </c>
      <c r="B3564" s="17">
        <v>1983</v>
      </c>
      <c r="C3564" s="17">
        <v>5</v>
      </c>
      <c r="D3564" s="17">
        <v>146</v>
      </c>
      <c r="E3564" s="17">
        <v>26</v>
      </c>
      <c r="F3564" s="17">
        <v>5</v>
      </c>
      <c r="G3564" s="50">
        <v>8.1</v>
      </c>
      <c r="H3564" s="32">
        <v>6.12866747421059</v>
      </c>
      <c r="I3564" s="50">
        <v>11.333333333333334</v>
      </c>
      <c r="J3564" s="13">
        <v>0</v>
      </c>
      <c r="K3564" s="13">
        <f t="shared" si="1112"/>
        <v>0</v>
      </c>
      <c r="L3564" s="13">
        <f t="shared" si="1113"/>
        <v>0</v>
      </c>
      <c r="M3564" s="13" t="e">
        <f ca="1">CalcTable[[#This Row],[IWC]]-AE3563</f>
        <v>#NAME?</v>
      </c>
      <c r="N3564" s="13" t="e">
        <f ca="1">IF(CalcTable[[#This Row],[Day of Year]]&lt;123,FCAP,AE3563)</f>
        <v>#NAME?</v>
      </c>
      <c r="O3564" s="17" t="e">
        <f ca="1">IF(IRR_DRIP,5,COUNTIF('IDET Wind Values'!C3548:G3548,"&lt;="&amp;IRR_MAXWIND))</f>
        <v>#NAME?</v>
      </c>
      <c r="P3564" s="13" t="e">
        <f ca="1">CalcTable[[#This Row],[ET_o]]*KL</f>
        <v>#NAME?</v>
      </c>
      <c r="Q3564" s="13" t="e">
        <f ca="1">IF(WILTPT&lt;=0,1,MAX(0,MIN(1,(CalcTable[[#This Row],[IWC]]-WILTPT)/(MAD-WILTPT))))</f>
        <v>#NAME?</v>
      </c>
      <c r="R3564" s="13" t="e">
        <f ca="1">CalcTable[[#This Row],[ETMult]]*CalcTable[[#This Row],[ETb]]</f>
        <v>#NAME?</v>
      </c>
      <c r="S3564" s="13" t="b">
        <f>INDEX(IRR_LIST,CalcTable[[#This Row],[Day of Week]]+1)</f>
        <v>1</v>
      </c>
      <c r="T3564" s="13">
        <f t="shared" ca="1" si="1114"/>
        <v>0</v>
      </c>
      <c r="U3564" s="13" t="b">
        <f ca="1">IF(CalcTable[[#This Row],[IrrPrecip]]&gt;=IC_MM,FALSE,TRUE)</f>
        <v>1</v>
      </c>
      <c r="V3564" s="13" t="b">
        <f t="shared" si="1115"/>
        <v>1</v>
      </c>
      <c r="W3564" s="13" t="e">
        <f ca="1">IF(AND(IRR_DRIP=FALSE,CalcTable[[#This Row],[IrrHours]]&lt;=0),FALSE,TRUE)</f>
        <v>#NAME?</v>
      </c>
      <c r="X3564" s="13" t="e">
        <f ca="1">AND(CalcTable[[#This Row],[IrrDay]],CalcTable[[#This Row],[IrrRain]],CalcTable[[#This Row],[IrrWarm]],CalcTable[[#This Row],[IrrWindy]])</f>
        <v>#NAME?</v>
      </c>
      <c r="Y3564" s="13" t="e">
        <f t="shared" ca="1" si="1116"/>
        <v>#NAME?</v>
      </c>
      <c r="Z3564" s="13" t="e">
        <f ca="1">CalcTable[[#This Row],[IrrHours]]/5</f>
        <v>#NAME?</v>
      </c>
      <c r="AA3564" s="13" t="e">
        <f ca="1">IF(CalcTable[[#This Row],[IrrFlag]]=FALSE,0,MAX(0,CalcTable[[#This Row],[VolRednWind]]*(FCAP*IRR_TARGET-CalcTable[[#This Row],[IWC]])))</f>
        <v>#NAME?</v>
      </c>
      <c r="AB3564" s="13" t="e">
        <f ca="1">CalcTable[[#This Row],[IWC]]+CalcTable[[#This Row],[Eff Precip]]+CalcTable[[#This Row],[IrrAmt]]-CalcTable[[#This Row],[AET]]</f>
        <v>#NAME?</v>
      </c>
      <c r="AC3564" s="13" t="e">
        <f ca="1">IF(CalcTable[[#This Row],[PWC]]&gt;FCAP,MIN(24*PERC,MIN(SAT,CalcTable[[#This Row],[PWC]])-FCAP),0)</f>
        <v>#NAME?</v>
      </c>
      <c r="AD3564" s="13" t="e">
        <f ca="1">IF(CalcTable[[#This Row],[PWC]]&gt;SAT,CalcTable[[#This Row],[PWC]]-SAT,0)</f>
        <v>#NAME?</v>
      </c>
      <c r="AE3564" s="13" t="e">
        <f ca="1">CalcTable[[#This Row],[PWC]]-CalcTable[[#This Row],[PercAmt]]-CalcTable[[#This Row],[Runoff]]</f>
        <v>#NAME?</v>
      </c>
      <c r="AF3564" s="13" t="e">
        <f ca="1">CalcTable[[#This Row],[IrrAmt]]/1000*CUR_IRR_AREA*10000/IRR_EFF</f>
        <v>#NAME?</v>
      </c>
      <c r="AG3564" s="147"/>
      <c r="AH3564" s="13"/>
      <c r="AI3564" s="50">
        <v>12.890477352756855</v>
      </c>
      <c r="AJ3564" s="50">
        <v>21.823377789611044</v>
      </c>
      <c r="AK3564" s="50">
        <v>0</v>
      </c>
      <c r="AL3564" s="50">
        <v>0</v>
      </c>
      <c r="AM3564" s="50"/>
      <c r="AN3564" s="50"/>
      <c r="AO3564" s="50"/>
      <c r="AP3564" s="50"/>
      <c r="AQ3564" s="50"/>
      <c r="AR3564" s="50"/>
      <c r="AS3564" s="50"/>
      <c r="AT3564" s="50"/>
      <c r="AU3564" s="50"/>
      <c r="AV3564" s="50"/>
      <c r="AW3564" s="50"/>
      <c r="AX3564" s="50">
        <f t="shared" si="1127"/>
        <v>34.713855142367898</v>
      </c>
      <c r="AY3564" s="50"/>
      <c r="AZ3564" s="50">
        <f t="shared" si="1117"/>
        <v>829.21274966902456</v>
      </c>
      <c r="BA3564" s="50">
        <f t="shared" si="1118"/>
        <v>1347.0708115961088</v>
      </c>
      <c r="BB3564" s="50">
        <f t="shared" si="1119"/>
        <v>1394.3734018143152</v>
      </c>
      <c r="BC3564" s="17">
        <f t="shared" si="1120"/>
        <v>19835</v>
      </c>
      <c r="BD3564" s="50">
        <f t="shared" si="1121"/>
        <v>34.713855142367898</v>
      </c>
      <c r="BE3564" s="50">
        <f t="shared" si="1122"/>
        <v>829.21274966902456</v>
      </c>
      <c r="BF3564" s="50">
        <f t="shared" si="1128"/>
        <v>1356.328084597199</v>
      </c>
      <c r="BG3564" s="50"/>
      <c r="BH3564" s="17">
        <f t="shared" si="1123"/>
        <v>0</v>
      </c>
      <c r="BI3564" s="17">
        <f t="shared" si="1131"/>
        <v>3564</v>
      </c>
      <c r="BJ3564" s="17">
        <f t="shared" si="1129"/>
        <v>3564</v>
      </c>
      <c r="BK3564" s="150">
        <f t="shared" si="1130"/>
        <v>30462</v>
      </c>
      <c r="BL3564" s="50" t="e">
        <f t="shared" ca="1" si="1124"/>
        <v>#NAME?</v>
      </c>
      <c r="BM3564" s="50" t="e">
        <f t="shared" ca="1" si="1125"/>
        <v>#NAME?</v>
      </c>
      <c r="BN3564" s="50" t="e">
        <f t="shared" ca="1" si="1126"/>
        <v>#NAME?</v>
      </c>
    </row>
    <row r="3565" spans="1:66" x14ac:dyDescent="0.35">
      <c r="A3565" s="48">
        <v>30463</v>
      </c>
      <c r="B3565" s="17">
        <v>1983</v>
      </c>
      <c r="C3565" s="17">
        <v>5</v>
      </c>
      <c r="D3565" s="17">
        <v>147</v>
      </c>
      <c r="E3565" s="17">
        <v>27</v>
      </c>
      <c r="F3565" s="17">
        <v>6</v>
      </c>
      <c r="G3565" s="50">
        <v>7</v>
      </c>
      <c r="H3565" s="32">
        <v>5.7536582942485568</v>
      </c>
      <c r="I3565" s="50">
        <v>6.833333333333333</v>
      </c>
      <c r="J3565" s="13">
        <v>0</v>
      </c>
      <c r="K3565" s="13">
        <f t="shared" si="1112"/>
        <v>0</v>
      </c>
      <c r="L3565" s="13">
        <f t="shared" si="1113"/>
        <v>0</v>
      </c>
      <c r="M3565" s="13" t="e">
        <f ca="1">CalcTable[[#This Row],[IWC]]-AE3564</f>
        <v>#NAME?</v>
      </c>
      <c r="N3565" s="13" t="e">
        <f ca="1">IF(CalcTable[[#This Row],[Day of Year]]&lt;123,FCAP,AE3564)</f>
        <v>#NAME?</v>
      </c>
      <c r="O3565" s="17" t="e">
        <f ca="1">IF(IRR_DRIP,5,COUNTIF('IDET Wind Values'!C3549:G3549,"&lt;="&amp;IRR_MAXWIND))</f>
        <v>#NAME?</v>
      </c>
      <c r="P3565" s="13" t="e">
        <f ca="1">CalcTable[[#This Row],[ET_o]]*KL</f>
        <v>#NAME?</v>
      </c>
      <c r="Q3565" s="13" t="e">
        <f ca="1">IF(WILTPT&lt;=0,1,MAX(0,MIN(1,(CalcTable[[#This Row],[IWC]]-WILTPT)/(MAD-WILTPT))))</f>
        <v>#NAME?</v>
      </c>
      <c r="R3565" s="13" t="e">
        <f ca="1">CalcTable[[#This Row],[ETMult]]*CalcTable[[#This Row],[ETb]]</f>
        <v>#NAME?</v>
      </c>
      <c r="S3565" s="13" t="b">
        <f>INDEX(IRR_LIST,CalcTable[[#This Row],[Day of Week]]+1)</f>
        <v>0</v>
      </c>
      <c r="T3565" s="13">
        <f t="shared" ca="1" si="1114"/>
        <v>0</v>
      </c>
      <c r="U3565" s="13" t="b">
        <f ca="1">IF(CalcTable[[#This Row],[IrrPrecip]]&gt;=IC_MM,FALSE,TRUE)</f>
        <v>1</v>
      </c>
      <c r="V3565" s="13" t="b">
        <f t="shared" si="1115"/>
        <v>1</v>
      </c>
      <c r="W3565" s="13" t="e">
        <f ca="1">IF(AND(IRR_DRIP=FALSE,CalcTable[[#This Row],[IrrHours]]&lt;=0),FALSE,TRUE)</f>
        <v>#NAME?</v>
      </c>
      <c r="X3565" s="13" t="e">
        <f ca="1">AND(CalcTable[[#This Row],[IrrDay]],CalcTable[[#This Row],[IrrRain]],CalcTable[[#This Row],[IrrWarm]],CalcTable[[#This Row],[IrrWindy]])</f>
        <v>#NAME?</v>
      </c>
      <c r="Y3565" s="13" t="e">
        <f t="shared" ca="1" si="1116"/>
        <v>#NAME?</v>
      </c>
      <c r="Z3565" s="13" t="e">
        <f ca="1">CalcTable[[#This Row],[IrrHours]]/5</f>
        <v>#NAME?</v>
      </c>
      <c r="AA3565" s="13" t="e">
        <f ca="1">IF(CalcTable[[#This Row],[IrrFlag]]=FALSE,0,MAX(0,CalcTable[[#This Row],[VolRednWind]]*(FCAP*IRR_TARGET-CalcTable[[#This Row],[IWC]])))</f>
        <v>#NAME?</v>
      </c>
      <c r="AB3565" s="13" t="e">
        <f ca="1">CalcTable[[#This Row],[IWC]]+CalcTable[[#This Row],[Eff Precip]]+CalcTable[[#This Row],[IrrAmt]]-CalcTable[[#This Row],[AET]]</f>
        <v>#NAME?</v>
      </c>
      <c r="AC3565" s="13" t="e">
        <f ca="1">IF(CalcTable[[#This Row],[PWC]]&gt;FCAP,MIN(24*PERC,MIN(SAT,CalcTable[[#This Row],[PWC]])-FCAP),0)</f>
        <v>#NAME?</v>
      </c>
      <c r="AD3565" s="13" t="e">
        <f ca="1">IF(CalcTable[[#This Row],[PWC]]&gt;SAT,CalcTable[[#This Row],[PWC]]-SAT,0)</f>
        <v>#NAME?</v>
      </c>
      <c r="AE3565" s="13" t="e">
        <f ca="1">CalcTable[[#This Row],[PWC]]-CalcTable[[#This Row],[PercAmt]]-CalcTable[[#This Row],[Runoff]]</f>
        <v>#NAME?</v>
      </c>
      <c r="AF3565" s="13" t="e">
        <f ca="1">CalcTable[[#This Row],[IrrAmt]]/1000*CUR_IRR_AREA*10000/IRR_EFF</f>
        <v>#NAME?</v>
      </c>
      <c r="AG3565" s="147"/>
      <c r="AH3565" s="13"/>
      <c r="AI3565" s="50">
        <v>0</v>
      </c>
      <c r="AJ3565" s="50">
        <v>0</v>
      </c>
      <c r="AK3565" s="50">
        <v>0</v>
      </c>
      <c r="AL3565" s="50">
        <v>5.6507671108158277</v>
      </c>
      <c r="AM3565" s="50"/>
      <c r="AN3565" s="50"/>
      <c r="AO3565" s="50"/>
      <c r="AP3565" s="50"/>
      <c r="AQ3565" s="50"/>
      <c r="AR3565" s="50"/>
      <c r="AS3565" s="50"/>
      <c r="AT3565" s="50"/>
      <c r="AU3565" s="50"/>
      <c r="AV3565" s="50"/>
      <c r="AW3565" s="50"/>
      <c r="AX3565" s="50">
        <f t="shared" si="1127"/>
        <v>5.6507671108158277</v>
      </c>
      <c r="AY3565" s="50"/>
      <c r="AZ3565" s="50">
        <f t="shared" si="1117"/>
        <v>165.75583525059761</v>
      </c>
      <c r="BA3565" s="50">
        <f t="shared" si="1118"/>
        <v>255.21136538584079</v>
      </c>
      <c r="BB3565" s="50">
        <f t="shared" si="1119"/>
        <v>263.10450039777402</v>
      </c>
      <c r="BC3565" s="17">
        <f t="shared" si="1120"/>
        <v>19835</v>
      </c>
      <c r="BD3565" s="50">
        <f t="shared" si="1121"/>
        <v>5.6507671108158277</v>
      </c>
      <c r="BE3565" s="50">
        <f t="shared" si="1122"/>
        <v>165.75583525059761</v>
      </c>
      <c r="BF3565" s="50">
        <f t="shared" si="1128"/>
        <v>271.12377930270281</v>
      </c>
      <c r="BG3565" s="50"/>
      <c r="BH3565" s="17">
        <f t="shared" si="1123"/>
        <v>0</v>
      </c>
      <c r="BI3565" s="17">
        <f t="shared" si="1131"/>
        <v>3565</v>
      </c>
      <c r="BJ3565" s="17">
        <f t="shared" si="1129"/>
        <v>3565</v>
      </c>
      <c r="BK3565" s="150">
        <f t="shared" si="1130"/>
        <v>30463</v>
      </c>
      <c r="BL3565" s="50" t="e">
        <f t="shared" ca="1" si="1124"/>
        <v>#NAME?</v>
      </c>
      <c r="BM3565" s="50" t="e">
        <f t="shared" ca="1" si="1125"/>
        <v>#NAME?</v>
      </c>
      <c r="BN3565" s="50" t="e">
        <f t="shared" ca="1" si="1126"/>
        <v>#NAME?</v>
      </c>
    </row>
    <row r="3566" spans="1:66" x14ac:dyDescent="0.35">
      <c r="A3566" s="48">
        <v>30464</v>
      </c>
      <c r="B3566" s="17">
        <v>1983</v>
      </c>
      <c r="C3566" s="17">
        <v>5</v>
      </c>
      <c r="D3566" s="17">
        <v>148</v>
      </c>
      <c r="E3566" s="17">
        <v>28</v>
      </c>
      <c r="F3566" s="17">
        <v>7</v>
      </c>
      <c r="G3566" s="50">
        <v>6</v>
      </c>
      <c r="H3566" s="32">
        <v>6.4834410538902434</v>
      </c>
      <c r="I3566" s="50">
        <v>10.5</v>
      </c>
      <c r="J3566" s="13">
        <v>0</v>
      </c>
      <c r="K3566" s="13">
        <f t="shared" si="1112"/>
        <v>0</v>
      </c>
      <c r="L3566" s="13">
        <f t="shared" si="1113"/>
        <v>0</v>
      </c>
      <c r="M3566" s="13" t="e">
        <f ca="1">CalcTable[[#This Row],[IWC]]-AE3565</f>
        <v>#NAME?</v>
      </c>
      <c r="N3566" s="13" t="e">
        <f ca="1">IF(CalcTable[[#This Row],[Day of Year]]&lt;123,FCAP,AE3565)</f>
        <v>#NAME?</v>
      </c>
      <c r="O3566" s="17" t="e">
        <f ca="1">IF(IRR_DRIP,5,COUNTIF('IDET Wind Values'!C3550:G3550,"&lt;="&amp;IRR_MAXWIND))</f>
        <v>#NAME?</v>
      </c>
      <c r="P3566" s="13" t="e">
        <f ca="1">CalcTable[[#This Row],[ET_o]]*KL</f>
        <v>#NAME?</v>
      </c>
      <c r="Q3566" s="13" t="e">
        <f ca="1">IF(WILTPT&lt;=0,1,MAX(0,MIN(1,(CalcTable[[#This Row],[IWC]]-WILTPT)/(MAD-WILTPT))))</f>
        <v>#NAME?</v>
      </c>
      <c r="R3566" s="13" t="e">
        <f ca="1">CalcTable[[#This Row],[ETMult]]*CalcTable[[#This Row],[ETb]]</f>
        <v>#NAME?</v>
      </c>
      <c r="S3566" s="13" t="b">
        <f>INDEX(IRR_LIST,CalcTable[[#This Row],[Day of Week]]+1)</f>
        <v>0</v>
      </c>
      <c r="T3566" s="13">
        <f t="shared" ca="1" si="1114"/>
        <v>0</v>
      </c>
      <c r="U3566" s="13" t="b">
        <f ca="1">IF(CalcTable[[#This Row],[IrrPrecip]]&gt;=IC_MM,FALSE,TRUE)</f>
        <v>1</v>
      </c>
      <c r="V3566" s="13" t="b">
        <f t="shared" si="1115"/>
        <v>1</v>
      </c>
      <c r="W3566" s="13" t="e">
        <f ca="1">IF(AND(IRR_DRIP=FALSE,CalcTable[[#This Row],[IrrHours]]&lt;=0),FALSE,TRUE)</f>
        <v>#NAME?</v>
      </c>
      <c r="X3566" s="13" t="e">
        <f ca="1">AND(CalcTable[[#This Row],[IrrDay]],CalcTable[[#This Row],[IrrRain]],CalcTable[[#This Row],[IrrWarm]],CalcTable[[#This Row],[IrrWindy]])</f>
        <v>#NAME?</v>
      </c>
      <c r="Y3566" s="13" t="e">
        <f t="shared" ca="1" si="1116"/>
        <v>#NAME?</v>
      </c>
      <c r="Z3566" s="13" t="e">
        <f ca="1">CalcTable[[#This Row],[IrrHours]]/5</f>
        <v>#NAME?</v>
      </c>
      <c r="AA3566" s="13" t="e">
        <f ca="1">IF(CalcTable[[#This Row],[IrrFlag]]=FALSE,0,MAX(0,CalcTable[[#This Row],[VolRednWind]]*(FCAP*IRR_TARGET-CalcTable[[#This Row],[IWC]])))</f>
        <v>#NAME?</v>
      </c>
      <c r="AB3566" s="13" t="e">
        <f ca="1">CalcTable[[#This Row],[IWC]]+CalcTable[[#This Row],[Eff Precip]]+CalcTable[[#This Row],[IrrAmt]]-CalcTable[[#This Row],[AET]]</f>
        <v>#NAME?</v>
      </c>
      <c r="AC3566" s="13" t="e">
        <f ca="1">IF(CalcTable[[#This Row],[PWC]]&gt;FCAP,MIN(24*PERC,MIN(SAT,CalcTable[[#This Row],[PWC]])-FCAP),0)</f>
        <v>#NAME?</v>
      </c>
      <c r="AD3566" s="13" t="e">
        <f ca="1">IF(CalcTable[[#This Row],[PWC]]&gt;SAT,CalcTable[[#This Row],[PWC]]-SAT,0)</f>
        <v>#NAME?</v>
      </c>
      <c r="AE3566" s="13" t="e">
        <f ca="1">CalcTable[[#This Row],[PWC]]-CalcTable[[#This Row],[PercAmt]]-CalcTable[[#This Row],[Runoff]]</f>
        <v>#NAME?</v>
      </c>
      <c r="AF3566" s="13" t="e">
        <f ca="1">CalcTable[[#This Row],[IrrAmt]]/1000*CUR_IRR_AREA*10000/IRR_EFF</f>
        <v>#NAME?</v>
      </c>
      <c r="AG3566" s="147"/>
      <c r="AH3566" s="13"/>
      <c r="AI3566" s="50">
        <v>0</v>
      </c>
      <c r="AJ3566" s="50">
        <v>0</v>
      </c>
      <c r="AK3566" s="50">
        <v>4.6578494830917085</v>
      </c>
      <c r="AL3566" s="50">
        <v>0</v>
      </c>
      <c r="AM3566" s="50"/>
      <c r="AN3566" s="50"/>
      <c r="AO3566" s="50"/>
      <c r="AP3566" s="50"/>
      <c r="AQ3566" s="50"/>
      <c r="AR3566" s="50"/>
      <c r="AS3566" s="50"/>
      <c r="AT3566" s="50"/>
      <c r="AU3566" s="50"/>
      <c r="AV3566" s="50"/>
      <c r="AW3566" s="50"/>
      <c r="AX3566" s="50">
        <f t="shared" si="1127"/>
        <v>4.6578494830917085</v>
      </c>
      <c r="AY3566" s="50"/>
      <c r="AZ3566" s="50">
        <f t="shared" si="1117"/>
        <v>68.315125752011724</v>
      </c>
      <c r="BA3566" s="50">
        <f t="shared" si="1118"/>
        <v>105.18360631658948</v>
      </c>
      <c r="BB3566" s="50">
        <f t="shared" si="1119"/>
        <v>108.43670754287577</v>
      </c>
      <c r="BC3566" s="17">
        <f t="shared" si="1120"/>
        <v>19835</v>
      </c>
      <c r="BD3566" s="50">
        <f t="shared" si="1121"/>
        <v>4.6578494830917085</v>
      </c>
      <c r="BE3566" s="50">
        <f t="shared" si="1122"/>
        <v>68.315125752011724</v>
      </c>
      <c r="BF3566" s="50">
        <f t="shared" si="1128"/>
        <v>111.74179810576555</v>
      </c>
      <c r="BG3566" s="50"/>
      <c r="BH3566" s="17">
        <f t="shared" si="1123"/>
        <v>0</v>
      </c>
      <c r="BI3566" s="17">
        <f t="shared" si="1131"/>
        <v>3566</v>
      </c>
      <c r="BJ3566" s="17">
        <f t="shared" si="1129"/>
        <v>3566</v>
      </c>
      <c r="BK3566" s="150">
        <f t="shared" si="1130"/>
        <v>30464</v>
      </c>
      <c r="BL3566" s="50" t="e">
        <f t="shared" ca="1" si="1124"/>
        <v>#NAME?</v>
      </c>
      <c r="BM3566" s="50" t="e">
        <f t="shared" ca="1" si="1125"/>
        <v>#NAME?</v>
      </c>
      <c r="BN3566" s="50" t="e">
        <f t="shared" ca="1" si="1126"/>
        <v>#NAME?</v>
      </c>
    </row>
    <row r="3567" spans="1:66" x14ac:dyDescent="0.35">
      <c r="A3567" s="48">
        <v>30465</v>
      </c>
      <c r="B3567" s="17">
        <v>1983</v>
      </c>
      <c r="C3567" s="17">
        <v>5</v>
      </c>
      <c r="D3567" s="17">
        <v>149</v>
      </c>
      <c r="E3567" s="17">
        <v>29</v>
      </c>
      <c r="F3567" s="17">
        <v>1</v>
      </c>
      <c r="G3567" s="50">
        <v>11.2</v>
      </c>
      <c r="H3567" s="32">
        <v>6.8391129619337425</v>
      </c>
      <c r="I3567" s="50">
        <v>9.1666666666666661</v>
      </c>
      <c r="J3567" s="13">
        <v>0</v>
      </c>
      <c r="K3567" s="13">
        <f t="shared" si="1112"/>
        <v>0</v>
      </c>
      <c r="L3567" s="13">
        <f t="shared" si="1113"/>
        <v>0</v>
      </c>
      <c r="M3567" s="13" t="e">
        <f ca="1">CalcTable[[#This Row],[IWC]]-AE3566</f>
        <v>#NAME?</v>
      </c>
      <c r="N3567" s="13" t="e">
        <f ca="1">IF(CalcTable[[#This Row],[Day of Year]]&lt;123,FCAP,AE3566)</f>
        <v>#NAME?</v>
      </c>
      <c r="O3567" s="17" t="e">
        <f ca="1">IF(IRR_DRIP,5,COUNTIF('IDET Wind Values'!C3551:G3551,"&lt;="&amp;IRR_MAXWIND))</f>
        <v>#NAME?</v>
      </c>
      <c r="P3567" s="13" t="e">
        <f ca="1">CalcTable[[#This Row],[ET_o]]*KL</f>
        <v>#NAME?</v>
      </c>
      <c r="Q3567" s="13" t="e">
        <f ca="1">IF(WILTPT&lt;=0,1,MAX(0,MIN(1,(CalcTable[[#This Row],[IWC]]-WILTPT)/(MAD-WILTPT))))</f>
        <v>#NAME?</v>
      </c>
      <c r="R3567" s="13" t="e">
        <f ca="1">CalcTable[[#This Row],[ETMult]]*CalcTable[[#This Row],[ETb]]</f>
        <v>#NAME?</v>
      </c>
      <c r="S3567" s="13" t="b">
        <f>INDEX(IRR_LIST,CalcTable[[#This Row],[Day of Week]]+1)</f>
        <v>1</v>
      </c>
      <c r="T3567" s="13">
        <f t="shared" ca="1" si="1114"/>
        <v>0</v>
      </c>
      <c r="U3567" s="13" t="b">
        <f ca="1">IF(CalcTable[[#This Row],[IrrPrecip]]&gt;=IC_MM,FALSE,TRUE)</f>
        <v>1</v>
      </c>
      <c r="V3567" s="13" t="b">
        <f t="shared" si="1115"/>
        <v>1</v>
      </c>
      <c r="W3567" s="13" t="e">
        <f ca="1">IF(AND(IRR_DRIP=FALSE,CalcTable[[#This Row],[IrrHours]]&lt;=0),FALSE,TRUE)</f>
        <v>#NAME?</v>
      </c>
      <c r="X3567" s="13" t="e">
        <f ca="1">AND(CalcTable[[#This Row],[IrrDay]],CalcTable[[#This Row],[IrrRain]],CalcTable[[#This Row],[IrrWarm]],CalcTable[[#This Row],[IrrWindy]])</f>
        <v>#NAME?</v>
      </c>
      <c r="Y3567" s="13" t="e">
        <f t="shared" ca="1" si="1116"/>
        <v>#NAME?</v>
      </c>
      <c r="Z3567" s="13" t="e">
        <f ca="1">CalcTable[[#This Row],[IrrHours]]/5</f>
        <v>#NAME?</v>
      </c>
      <c r="AA3567" s="13" t="e">
        <f ca="1">IF(CalcTable[[#This Row],[IrrFlag]]=FALSE,0,MAX(0,CalcTable[[#This Row],[VolRednWind]]*(FCAP*IRR_TARGET-CalcTable[[#This Row],[IWC]])))</f>
        <v>#NAME?</v>
      </c>
      <c r="AB3567" s="13" t="e">
        <f ca="1">CalcTable[[#This Row],[IWC]]+CalcTable[[#This Row],[Eff Precip]]+CalcTable[[#This Row],[IrrAmt]]-CalcTable[[#This Row],[AET]]</f>
        <v>#NAME?</v>
      </c>
      <c r="AC3567" s="13" t="e">
        <f ca="1">IF(CalcTable[[#This Row],[PWC]]&gt;FCAP,MIN(24*PERC,MIN(SAT,CalcTable[[#This Row],[PWC]])-FCAP),0)</f>
        <v>#NAME?</v>
      </c>
      <c r="AD3567" s="13" t="e">
        <f ca="1">IF(CalcTable[[#This Row],[PWC]]&gt;SAT,CalcTable[[#This Row],[PWC]]-SAT,0)</f>
        <v>#NAME?</v>
      </c>
      <c r="AE3567" s="13" t="e">
        <f ca="1">CalcTable[[#This Row],[PWC]]-CalcTable[[#This Row],[PercAmt]]-CalcTable[[#This Row],[Runoff]]</f>
        <v>#NAME?</v>
      </c>
      <c r="AF3567" s="13" t="e">
        <f ca="1">CalcTable[[#This Row],[IrrAmt]]/1000*CUR_IRR_AREA*10000/IRR_EFF</f>
        <v>#NAME?</v>
      </c>
      <c r="AG3567" s="147"/>
      <c r="AH3567" s="13"/>
      <c r="AI3567" s="50">
        <v>12.486479095231491</v>
      </c>
      <c r="AJ3567" s="50">
        <v>16.25425509425213</v>
      </c>
      <c r="AK3567" s="50">
        <v>0</v>
      </c>
      <c r="AL3567" s="50">
        <v>0</v>
      </c>
      <c r="AM3567" s="50"/>
      <c r="AN3567" s="50"/>
      <c r="AO3567" s="50"/>
      <c r="AP3567" s="50"/>
      <c r="AQ3567" s="50"/>
      <c r="AR3567" s="50"/>
      <c r="AS3567" s="50"/>
      <c r="AT3567" s="50"/>
      <c r="AU3567" s="50"/>
      <c r="AV3567" s="50"/>
      <c r="AW3567" s="50"/>
      <c r="AX3567" s="50">
        <f t="shared" si="1127"/>
        <v>28.740734189483621</v>
      </c>
      <c r="AY3567" s="50"/>
      <c r="AZ3567" s="50">
        <f t="shared" si="1117"/>
        <v>659.92650949479116</v>
      </c>
      <c r="BA3567" s="50">
        <f t="shared" si="1118"/>
        <v>1068.4719925784582</v>
      </c>
      <c r="BB3567" s="50">
        <f t="shared" si="1119"/>
        <v>1105.7186942853496</v>
      </c>
      <c r="BC3567" s="17">
        <f t="shared" si="1120"/>
        <v>19835</v>
      </c>
      <c r="BD3567" s="50">
        <f t="shared" si="1121"/>
        <v>28.740734189483621</v>
      </c>
      <c r="BE3567" s="50">
        <f t="shared" si="1122"/>
        <v>659.92650949479116</v>
      </c>
      <c r="BF3567" s="50">
        <f t="shared" si="1128"/>
        <v>1079.4296867182156</v>
      </c>
      <c r="BG3567" s="50"/>
      <c r="BH3567" s="17">
        <f t="shared" si="1123"/>
        <v>0</v>
      </c>
      <c r="BI3567" s="17">
        <f t="shared" si="1131"/>
        <v>3567</v>
      </c>
      <c r="BJ3567" s="17">
        <f t="shared" si="1129"/>
        <v>3567</v>
      </c>
      <c r="BK3567" s="150">
        <f t="shared" si="1130"/>
        <v>30465</v>
      </c>
      <c r="BL3567" s="50" t="e">
        <f t="shared" ca="1" si="1124"/>
        <v>#NAME?</v>
      </c>
      <c r="BM3567" s="50" t="e">
        <f t="shared" ca="1" si="1125"/>
        <v>#NAME?</v>
      </c>
      <c r="BN3567" s="50" t="e">
        <f t="shared" ca="1" si="1126"/>
        <v>#NAME?</v>
      </c>
    </row>
    <row r="3568" spans="1:66" x14ac:dyDescent="0.35">
      <c r="A3568" s="48">
        <v>30466</v>
      </c>
      <c r="B3568" s="17">
        <v>1983</v>
      </c>
      <c r="C3568" s="17">
        <v>5</v>
      </c>
      <c r="D3568" s="17">
        <v>150</v>
      </c>
      <c r="E3568" s="17">
        <v>30</v>
      </c>
      <c r="F3568" s="17">
        <v>2</v>
      </c>
      <c r="G3568" s="50">
        <v>6</v>
      </c>
      <c r="H3568" s="32">
        <v>5.3660301126363299</v>
      </c>
      <c r="I3568" s="50">
        <v>5.5</v>
      </c>
      <c r="J3568" s="13">
        <v>0</v>
      </c>
      <c r="K3568" s="13">
        <f t="shared" si="1112"/>
        <v>0</v>
      </c>
      <c r="L3568" s="13">
        <f t="shared" si="1113"/>
        <v>0</v>
      </c>
      <c r="M3568" s="13" t="e">
        <f ca="1">CalcTable[[#This Row],[IWC]]-AE3567</f>
        <v>#NAME?</v>
      </c>
      <c r="N3568" s="13" t="e">
        <f ca="1">IF(CalcTable[[#This Row],[Day of Year]]&lt;123,FCAP,AE3567)</f>
        <v>#NAME?</v>
      </c>
      <c r="O3568" s="17" t="e">
        <f ca="1">IF(IRR_DRIP,5,COUNTIF('IDET Wind Values'!C3552:G3552,"&lt;="&amp;IRR_MAXWIND))</f>
        <v>#NAME?</v>
      </c>
      <c r="P3568" s="13" t="e">
        <f ca="1">CalcTable[[#This Row],[ET_o]]*KL</f>
        <v>#NAME?</v>
      </c>
      <c r="Q3568" s="13" t="e">
        <f ca="1">IF(WILTPT&lt;=0,1,MAX(0,MIN(1,(CalcTable[[#This Row],[IWC]]-WILTPT)/(MAD-WILTPT))))</f>
        <v>#NAME?</v>
      </c>
      <c r="R3568" s="13" t="e">
        <f ca="1">CalcTable[[#This Row],[ETMult]]*CalcTable[[#This Row],[ETb]]</f>
        <v>#NAME?</v>
      </c>
      <c r="S3568" s="13" t="b">
        <f>INDEX(IRR_LIST,CalcTable[[#This Row],[Day of Week]]+1)</f>
        <v>0</v>
      </c>
      <c r="T3568" s="13">
        <f t="shared" ca="1" si="1114"/>
        <v>0</v>
      </c>
      <c r="U3568" s="13" t="b">
        <f ca="1">IF(CalcTable[[#This Row],[IrrPrecip]]&gt;=IC_MM,FALSE,TRUE)</f>
        <v>1</v>
      </c>
      <c r="V3568" s="13" t="b">
        <f t="shared" si="1115"/>
        <v>1</v>
      </c>
      <c r="W3568" s="13" t="e">
        <f ca="1">IF(AND(IRR_DRIP=FALSE,CalcTable[[#This Row],[IrrHours]]&lt;=0),FALSE,TRUE)</f>
        <v>#NAME?</v>
      </c>
      <c r="X3568" s="13" t="e">
        <f ca="1">AND(CalcTable[[#This Row],[IrrDay]],CalcTable[[#This Row],[IrrRain]],CalcTable[[#This Row],[IrrWarm]],CalcTable[[#This Row],[IrrWindy]])</f>
        <v>#NAME?</v>
      </c>
      <c r="Y3568" s="13" t="e">
        <f t="shared" ca="1" si="1116"/>
        <v>#NAME?</v>
      </c>
      <c r="Z3568" s="13" t="e">
        <f ca="1">CalcTable[[#This Row],[IrrHours]]/5</f>
        <v>#NAME?</v>
      </c>
      <c r="AA3568" s="13" t="e">
        <f ca="1">IF(CalcTable[[#This Row],[IrrFlag]]=FALSE,0,MAX(0,CalcTable[[#This Row],[VolRednWind]]*(FCAP*IRR_TARGET-CalcTable[[#This Row],[IWC]])))</f>
        <v>#NAME?</v>
      </c>
      <c r="AB3568" s="13" t="e">
        <f ca="1">CalcTable[[#This Row],[IWC]]+CalcTable[[#This Row],[Eff Precip]]+CalcTable[[#This Row],[IrrAmt]]-CalcTable[[#This Row],[AET]]</f>
        <v>#NAME?</v>
      </c>
      <c r="AC3568" s="13" t="e">
        <f ca="1">IF(CalcTable[[#This Row],[PWC]]&gt;FCAP,MIN(24*PERC,MIN(SAT,CalcTable[[#This Row],[PWC]])-FCAP),0)</f>
        <v>#NAME?</v>
      </c>
      <c r="AD3568" s="13" t="e">
        <f ca="1">IF(CalcTable[[#This Row],[PWC]]&gt;SAT,CalcTable[[#This Row],[PWC]]-SAT,0)</f>
        <v>#NAME?</v>
      </c>
      <c r="AE3568" s="13" t="e">
        <f ca="1">CalcTable[[#This Row],[PWC]]-CalcTable[[#This Row],[PercAmt]]-CalcTable[[#This Row],[Runoff]]</f>
        <v>#NAME?</v>
      </c>
      <c r="AF3568" s="13" t="e">
        <f ca="1">CalcTable[[#This Row],[IrrAmt]]/1000*CUR_IRR_AREA*10000/IRR_EFF</f>
        <v>#NAME?</v>
      </c>
      <c r="AG3568" s="147"/>
      <c r="AH3568" s="13"/>
      <c r="AI3568" s="50">
        <v>0</v>
      </c>
      <c r="AJ3568" s="50">
        <v>0</v>
      </c>
      <c r="AK3568" s="50">
        <v>2.1758997170599197</v>
      </c>
      <c r="AL3568" s="50">
        <v>10.491916770539898</v>
      </c>
      <c r="AM3568" s="50"/>
      <c r="AN3568" s="50"/>
      <c r="AO3568" s="50"/>
      <c r="AP3568" s="50"/>
      <c r="AQ3568" s="50"/>
      <c r="AR3568" s="50"/>
      <c r="AS3568" s="50"/>
      <c r="AT3568" s="50"/>
      <c r="AU3568" s="50"/>
      <c r="AV3568" s="50"/>
      <c r="AW3568" s="50"/>
      <c r="AX3568" s="50">
        <f t="shared" si="1127"/>
        <v>12.667816487599818</v>
      </c>
      <c r="AY3568" s="50"/>
      <c r="AZ3568" s="50">
        <f t="shared" si="1117"/>
        <v>339.67608778604921</v>
      </c>
      <c r="BA3568" s="50">
        <f t="shared" si="1118"/>
        <v>522.9933415118536</v>
      </c>
      <c r="BB3568" s="50">
        <f t="shared" si="1119"/>
        <v>539.16839331118922</v>
      </c>
      <c r="BC3568" s="17">
        <f t="shared" si="1120"/>
        <v>19835</v>
      </c>
      <c r="BD3568" s="50">
        <f t="shared" si="1121"/>
        <v>12.667816487599818</v>
      </c>
      <c r="BE3568" s="50">
        <f t="shared" si="1122"/>
        <v>339.67608778604921</v>
      </c>
      <c r="BF3568" s="50">
        <f t="shared" si="1128"/>
        <v>555.60194620043262</v>
      </c>
      <c r="BG3568" s="50"/>
      <c r="BH3568" s="17">
        <f t="shared" si="1123"/>
        <v>0</v>
      </c>
      <c r="BI3568" s="17">
        <f t="shared" si="1131"/>
        <v>3568</v>
      </c>
      <c r="BJ3568" s="17">
        <f t="shared" si="1129"/>
        <v>3568</v>
      </c>
      <c r="BK3568" s="150">
        <f t="shared" si="1130"/>
        <v>30466</v>
      </c>
      <c r="BL3568" s="50" t="e">
        <f t="shared" ca="1" si="1124"/>
        <v>#NAME?</v>
      </c>
      <c r="BM3568" s="50" t="e">
        <f t="shared" ca="1" si="1125"/>
        <v>#NAME?</v>
      </c>
      <c r="BN3568" s="50" t="e">
        <f t="shared" ca="1" si="1126"/>
        <v>#NAME?</v>
      </c>
    </row>
    <row r="3569" spans="1:66" x14ac:dyDescent="0.35">
      <c r="A3569" s="48">
        <v>30467</v>
      </c>
      <c r="B3569" s="17">
        <v>1983</v>
      </c>
      <c r="C3569" s="17">
        <v>5</v>
      </c>
      <c r="D3569" s="17">
        <v>151</v>
      </c>
      <c r="E3569" s="17">
        <v>31</v>
      </c>
      <c r="F3569" s="17">
        <v>3</v>
      </c>
      <c r="G3569" s="50">
        <v>5.4</v>
      </c>
      <c r="H3569" s="32">
        <v>5.4041316107179815</v>
      </c>
      <c r="I3569" s="50">
        <v>14.166666666666666</v>
      </c>
      <c r="J3569" s="13">
        <v>0</v>
      </c>
      <c r="K3569" s="13">
        <f t="shared" si="1112"/>
        <v>0</v>
      </c>
      <c r="L3569" s="13">
        <f t="shared" si="1113"/>
        <v>0</v>
      </c>
      <c r="M3569" s="13" t="e">
        <f ca="1">CalcTable[[#This Row],[IWC]]-AE3568</f>
        <v>#NAME?</v>
      </c>
      <c r="N3569" s="13" t="e">
        <f ca="1">IF(CalcTable[[#This Row],[Day of Year]]&lt;123,FCAP,AE3568)</f>
        <v>#NAME?</v>
      </c>
      <c r="O3569" s="17" t="e">
        <f ca="1">IF(IRR_DRIP,5,COUNTIF('IDET Wind Values'!C3553:G3553,"&lt;="&amp;IRR_MAXWIND))</f>
        <v>#NAME?</v>
      </c>
      <c r="P3569" s="13" t="e">
        <f ca="1">CalcTable[[#This Row],[ET_o]]*KL</f>
        <v>#NAME?</v>
      </c>
      <c r="Q3569" s="13" t="e">
        <f ca="1">IF(WILTPT&lt;=0,1,MAX(0,MIN(1,(CalcTable[[#This Row],[IWC]]-WILTPT)/(MAD-WILTPT))))</f>
        <v>#NAME?</v>
      </c>
      <c r="R3569" s="13" t="e">
        <f ca="1">CalcTable[[#This Row],[ETMult]]*CalcTable[[#This Row],[ETb]]</f>
        <v>#NAME?</v>
      </c>
      <c r="S3569" s="13" t="b">
        <f>INDEX(IRR_LIST,CalcTable[[#This Row],[Day of Week]]+1)</f>
        <v>1</v>
      </c>
      <c r="T3569" s="13">
        <f t="shared" ca="1" si="1114"/>
        <v>0</v>
      </c>
      <c r="U3569" s="13" t="b">
        <f ca="1">IF(CalcTable[[#This Row],[IrrPrecip]]&gt;=IC_MM,FALSE,TRUE)</f>
        <v>1</v>
      </c>
      <c r="V3569" s="13" t="b">
        <f t="shared" si="1115"/>
        <v>1</v>
      </c>
      <c r="W3569" s="13" t="e">
        <f ca="1">IF(AND(IRR_DRIP=FALSE,CalcTable[[#This Row],[IrrHours]]&lt;=0),FALSE,TRUE)</f>
        <v>#NAME?</v>
      </c>
      <c r="X3569" s="13" t="e">
        <f ca="1">AND(CalcTable[[#This Row],[IrrDay]],CalcTable[[#This Row],[IrrRain]],CalcTable[[#This Row],[IrrWarm]],CalcTable[[#This Row],[IrrWindy]])</f>
        <v>#NAME?</v>
      </c>
      <c r="Y3569" s="13" t="e">
        <f t="shared" ca="1" si="1116"/>
        <v>#NAME?</v>
      </c>
      <c r="Z3569" s="13" t="e">
        <f ca="1">CalcTable[[#This Row],[IrrHours]]/5</f>
        <v>#NAME?</v>
      </c>
      <c r="AA3569" s="13" t="e">
        <f ca="1">IF(CalcTable[[#This Row],[IrrFlag]]=FALSE,0,MAX(0,CalcTable[[#This Row],[VolRednWind]]*(FCAP*IRR_TARGET-CalcTable[[#This Row],[IWC]])))</f>
        <v>#NAME?</v>
      </c>
      <c r="AB3569" s="13" t="e">
        <f ca="1">CalcTable[[#This Row],[IWC]]+CalcTable[[#This Row],[Eff Precip]]+CalcTable[[#This Row],[IrrAmt]]-CalcTable[[#This Row],[AET]]</f>
        <v>#NAME?</v>
      </c>
      <c r="AC3569" s="13" t="e">
        <f ca="1">IF(CalcTable[[#This Row],[PWC]]&gt;FCAP,MIN(24*PERC,MIN(SAT,CalcTable[[#This Row],[PWC]])-FCAP),0)</f>
        <v>#NAME?</v>
      </c>
      <c r="AD3569" s="13" t="e">
        <f ca="1">IF(CalcTable[[#This Row],[PWC]]&gt;SAT,CalcTable[[#This Row],[PWC]]-SAT,0)</f>
        <v>#NAME?</v>
      </c>
      <c r="AE3569" s="13" t="e">
        <f ca="1">CalcTable[[#This Row],[PWC]]-CalcTable[[#This Row],[PercAmt]]-CalcTable[[#This Row],[Runoff]]</f>
        <v>#NAME?</v>
      </c>
      <c r="AF3569" s="13" t="e">
        <f ca="1">CalcTable[[#This Row],[IrrAmt]]/1000*CUR_IRR_AREA*10000/IRR_EFF</f>
        <v>#NAME?</v>
      </c>
      <c r="AG3569" s="147"/>
      <c r="AH3569" s="13"/>
      <c r="AI3569" s="50">
        <v>0</v>
      </c>
      <c r="AJ3569" s="50">
        <v>0</v>
      </c>
      <c r="AK3569" s="50">
        <v>0</v>
      </c>
      <c r="AL3569" s="50">
        <v>0</v>
      </c>
      <c r="AM3569" s="50"/>
      <c r="AN3569" s="50"/>
      <c r="AO3569" s="50"/>
      <c r="AP3569" s="50"/>
      <c r="AQ3569" s="50"/>
      <c r="AR3569" s="50"/>
      <c r="AS3569" s="50"/>
      <c r="AT3569" s="50"/>
      <c r="AU3569" s="50"/>
      <c r="AV3569" s="50"/>
      <c r="AW3569" s="50"/>
      <c r="AX3569" s="50">
        <f t="shared" si="1127"/>
        <v>0</v>
      </c>
      <c r="AY3569" s="50"/>
      <c r="AZ3569" s="50">
        <f t="shared" si="1117"/>
        <v>0</v>
      </c>
      <c r="BA3569" s="50">
        <f t="shared" si="1118"/>
        <v>0</v>
      </c>
      <c r="BB3569" s="50">
        <f t="shared" si="1119"/>
        <v>0</v>
      </c>
      <c r="BC3569" s="17">
        <f t="shared" si="1120"/>
        <v>19835</v>
      </c>
      <c r="BD3569" s="50">
        <f t="shared" si="1121"/>
        <v>0</v>
      </c>
      <c r="BE3569" s="50">
        <f t="shared" si="1122"/>
        <v>0</v>
      </c>
      <c r="BF3569" s="50">
        <f t="shared" si="1128"/>
        <v>0</v>
      </c>
      <c r="BG3569" s="50"/>
      <c r="BH3569" s="17">
        <f t="shared" si="1123"/>
        <v>0</v>
      </c>
      <c r="BI3569" s="17">
        <f t="shared" si="1131"/>
        <v>3569</v>
      </c>
      <c r="BJ3569" s="17">
        <f t="shared" si="1129"/>
        <v>3569</v>
      </c>
      <c r="BK3569" s="150">
        <f t="shared" si="1130"/>
        <v>30467</v>
      </c>
      <c r="BL3569" s="50" t="e">
        <f t="shared" ca="1" si="1124"/>
        <v>#NAME?</v>
      </c>
      <c r="BM3569" s="50" t="e">
        <f t="shared" ca="1" si="1125"/>
        <v>#NAME?</v>
      </c>
      <c r="BN3569" s="50" t="e">
        <f t="shared" ca="1" si="1126"/>
        <v>#NAME?</v>
      </c>
    </row>
    <row r="3570" spans="1:66" x14ac:dyDescent="0.35">
      <c r="A3570" s="48">
        <v>30468</v>
      </c>
      <c r="B3570" s="17">
        <v>1983</v>
      </c>
      <c r="C3570" s="17">
        <v>6</v>
      </c>
      <c r="D3570" s="17">
        <v>152</v>
      </c>
      <c r="E3570" s="17">
        <v>1</v>
      </c>
      <c r="F3570" s="17">
        <v>4</v>
      </c>
      <c r="G3570" s="50">
        <v>10</v>
      </c>
      <c r="H3570" s="32">
        <v>5.1039206511649029</v>
      </c>
      <c r="I3570" s="50">
        <v>26.666666666666668</v>
      </c>
      <c r="J3570" s="13">
        <v>0.8</v>
      </c>
      <c r="K3570" s="13">
        <f t="shared" si="1112"/>
        <v>0.8</v>
      </c>
      <c r="L3570" s="13">
        <f t="shared" si="1113"/>
        <v>0</v>
      </c>
      <c r="M3570" s="13" t="e">
        <f ca="1">CalcTable[[#This Row],[IWC]]-AE3569</f>
        <v>#NAME?</v>
      </c>
      <c r="N3570" s="13" t="e">
        <f ca="1">IF(CalcTable[[#This Row],[Day of Year]]&lt;123,FCAP,AE3569)</f>
        <v>#NAME?</v>
      </c>
      <c r="O3570" s="17" t="e">
        <f ca="1">IF(IRR_DRIP,5,COUNTIF('IDET Wind Values'!C3554:G3554,"&lt;="&amp;IRR_MAXWIND))</f>
        <v>#NAME?</v>
      </c>
      <c r="P3570" s="13" t="e">
        <f ca="1">CalcTable[[#This Row],[ET_o]]*KL</f>
        <v>#NAME?</v>
      </c>
      <c r="Q3570" s="13" t="e">
        <f ca="1">IF(WILTPT&lt;=0,1,MAX(0,MIN(1,(CalcTable[[#This Row],[IWC]]-WILTPT)/(MAD-WILTPT))))</f>
        <v>#NAME?</v>
      </c>
      <c r="R3570" s="13" t="e">
        <f ca="1">CalcTable[[#This Row],[ETMult]]*CalcTable[[#This Row],[ETb]]</f>
        <v>#NAME?</v>
      </c>
      <c r="S3570" s="13" t="b">
        <f>INDEX(IRR_LIST,CalcTable[[#This Row],[Day of Week]]+1)</f>
        <v>0</v>
      </c>
      <c r="T3570" s="13">
        <f t="shared" ca="1" si="1114"/>
        <v>0</v>
      </c>
      <c r="U3570" s="13" t="b">
        <f ca="1">IF(CalcTable[[#This Row],[IrrPrecip]]&gt;=IC_MM,FALSE,TRUE)</f>
        <v>1</v>
      </c>
      <c r="V3570" s="13" t="b">
        <f t="shared" si="1115"/>
        <v>1</v>
      </c>
      <c r="W3570" s="13" t="e">
        <f ca="1">IF(AND(IRR_DRIP=FALSE,CalcTable[[#This Row],[IrrHours]]&lt;=0),FALSE,TRUE)</f>
        <v>#NAME?</v>
      </c>
      <c r="X3570" s="13" t="e">
        <f ca="1">AND(CalcTable[[#This Row],[IrrDay]],CalcTable[[#This Row],[IrrRain]],CalcTable[[#This Row],[IrrWarm]],CalcTable[[#This Row],[IrrWindy]])</f>
        <v>#NAME?</v>
      </c>
      <c r="Y3570" s="13" t="e">
        <f t="shared" ca="1" si="1116"/>
        <v>#NAME?</v>
      </c>
      <c r="Z3570" s="13" t="e">
        <f ca="1">CalcTable[[#This Row],[IrrHours]]/5</f>
        <v>#NAME?</v>
      </c>
      <c r="AA3570" s="13" t="e">
        <f ca="1">IF(CalcTable[[#This Row],[IrrFlag]]=FALSE,0,MAX(0,CalcTable[[#This Row],[VolRednWind]]*(FCAP*IRR_TARGET-CalcTable[[#This Row],[IWC]])))</f>
        <v>#NAME?</v>
      </c>
      <c r="AB3570" s="13" t="e">
        <f ca="1">CalcTable[[#This Row],[IWC]]+CalcTable[[#This Row],[Eff Precip]]+CalcTable[[#This Row],[IrrAmt]]-CalcTable[[#This Row],[AET]]</f>
        <v>#NAME?</v>
      </c>
      <c r="AC3570" s="13" t="e">
        <f ca="1">IF(CalcTable[[#This Row],[PWC]]&gt;FCAP,MIN(24*PERC,MIN(SAT,CalcTable[[#This Row],[PWC]])-FCAP),0)</f>
        <v>#NAME?</v>
      </c>
      <c r="AD3570" s="13" t="e">
        <f ca="1">IF(CalcTable[[#This Row],[PWC]]&gt;SAT,CalcTable[[#This Row],[PWC]]-SAT,0)</f>
        <v>#NAME?</v>
      </c>
      <c r="AE3570" s="13" t="e">
        <f ca="1">CalcTable[[#This Row],[PWC]]-CalcTable[[#This Row],[PercAmt]]-CalcTable[[#This Row],[Runoff]]</f>
        <v>#NAME?</v>
      </c>
      <c r="AF3570" s="13" t="e">
        <f ca="1">CalcTable[[#This Row],[IrrAmt]]/1000*CUR_IRR_AREA*10000/IRR_EFF</f>
        <v>#NAME?</v>
      </c>
      <c r="AG3570" s="147"/>
      <c r="AH3570" s="13"/>
      <c r="AI3570" s="50">
        <v>0</v>
      </c>
      <c r="AJ3570" s="50">
        <v>0</v>
      </c>
      <c r="AK3570" s="50">
        <v>6.5914816578747315</v>
      </c>
      <c r="AL3570" s="50">
        <v>5.2522723858948908</v>
      </c>
      <c r="AM3570" s="50"/>
      <c r="AN3570" s="50"/>
      <c r="AO3570" s="50"/>
      <c r="AP3570" s="50"/>
      <c r="AQ3570" s="50"/>
      <c r="AR3570" s="50"/>
      <c r="AS3570" s="50"/>
      <c r="AT3570" s="50"/>
      <c r="AU3570" s="50"/>
      <c r="AV3570" s="50"/>
      <c r="AW3570" s="50"/>
      <c r="AX3570" s="50">
        <f t="shared" si="1127"/>
        <v>11.843754043769621</v>
      </c>
      <c r="AY3570" s="50"/>
      <c r="AZ3570" s="50">
        <f t="shared" si="1117"/>
        <v>250.74172096841289</v>
      </c>
      <c r="BA3570" s="50">
        <f t="shared" si="1118"/>
        <v>386.06264974501664</v>
      </c>
      <c r="BB3570" s="50">
        <f t="shared" si="1119"/>
        <v>398.00273169589349</v>
      </c>
      <c r="BC3570" s="17">
        <f t="shared" si="1120"/>
        <v>19836</v>
      </c>
      <c r="BD3570" s="50">
        <f t="shared" si="1121"/>
        <v>11.843754043769621</v>
      </c>
      <c r="BE3570" s="50">
        <f t="shared" si="1122"/>
        <v>250.74172096841289</v>
      </c>
      <c r="BF3570" s="50">
        <f t="shared" si="1128"/>
        <v>410.13363369706622</v>
      </c>
      <c r="BG3570" s="50"/>
      <c r="BH3570" s="17">
        <f t="shared" si="1123"/>
        <v>0</v>
      </c>
      <c r="BI3570" s="17">
        <f t="shared" si="1131"/>
        <v>3570</v>
      </c>
      <c r="BJ3570" s="17">
        <f t="shared" si="1129"/>
        <v>3570</v>
      </c>
      <c r="BK3570" s="150">
        <f t="shared" si="1130"/>
        <v>30468</v>
      </c>
      <c r="BL3570" s="50" t="e">
        <f t="shared" ca="1" si="1124"/>
        <v>#NAME?</v>
      </c>
      <c r="BM3570" s="50" t="e">
        <f t="shared" ca="1" si="1125"/>
        <v>#NAME?</v>
      </c>
      <c r="BN3570" s="50" t="e">
        <f t="shared" ca="1" si="1126"/>
        <v>#NAME?</v>
      </c>
    </row>
    <row r="3571" spans="1:66" x14ac:dyDescent="0.35">
      <c r="A3571" s="48">
        <v>30469</v>
      </c>
      <c r="B3571" s="17">
        <v>1983</v>
      </c>
      <c r="C3571" s="17">
        <v>6</v>
      </c>
      <c r="D3571" s="17">
        <v>153</v>
      </c>
      <c r="E3571" s="17">
        <v>2</v>
      </c>
      <c r="F3571" s="17">
        <v>5</v>
      </c>
      <c r="G3571" s="50">
        <v>6.7</v>
      </c>
      <c r="H3571" s="32">
        <v>2.5957891388358179</v>
      </c>
      <c r="I3571" s="50">
        <v>7.5</v>
      </c>
      <c r="J3571" s="13">
        <v>4.2</v>
      </c>
      <c r="K3571" s="13">
        <f t="shared" si="1112"/>
        <v>4.2</v>
      </c>
      <c r="L3571" s="13">
        <f t="shared" si="1113"/>
        <v>0</v>
      </c>
      <c r="M3571" s="13" t="e">
        <f ca="1">CalcTable[[#This Row],[IWC]]-AE3570</f>
        <v>#NAME?</v>
      </c>
      <c r="N3571" s="13" t="e">
        <f ca="1">IF(CalcTable[[#This Row],[Day of Year]]&lt;123,FCAP,AE3570)</f>
        <v>#NAME?</v>
      </c>
      <c r="O3571" s="17" t="e">
        <f ca="1">IF(IRR_DRIP,5,COUNTIF('IDET Wind Values'!C3555:G3555,"&lt;="&amp;IRR_MAXWIND))</f>
        <v>#NAME?</v>
      </c>
      <c r="P3571" s="13" t="e">
        <f ca="1">CalcTable[[#This Row],[ET_o]]*KL</f>
        <v>#NAME?</v>
      </c>
      <c r="Q3571" s="13" t="e">
        <f ca="1">IF(WILTPT&lt;=0,1,MAX(0,MIN(1,(CalcTable[[#This Row],[IWC]]-WILTPT)/(MAD-WILTPT))))</f>
        <v>#NAME?</v>
      </c>
      <c r="R3571" s="13" t="e">
        <f ca="1">CalcTable[[#This Row],[ETMult]]*CalcTable[[#This Row],[ETb]]</f>
        <v>#NAME?</v>
      </c>
      <c r="S3571" s="13" t="b">
        <f>INDEX(IRR_LIST,CalcTable[[#This Row],[Day of Week]]+1)</f>
        <v>1</v>
      </c>
      <c r="T3571" s="13">
        <f t="shared" ca="1" si="1114"/>
        <v>0.8</v>
      </c>
      <c r="U3571" s="13" t="b">
        <f ca="1">IF(CalcTable[[#This Row],[IrrPrecip]]&gt;=IC_MM,FALSE,TRUE)</f>
        <v>1</v>
      </c>
      <c r="V3571" s="13" t="b">
        <f t="shared" si="1115"/>
        <v>1</v>
      </c>
      <c r="W3571" s="13" t="e">
        <f ca="1">IF(AND(IRR_DRIP=FALSE,CalcTable[[#This Row],[IrrHours]]&lt;=0),FALSE,TRUE)</f>
        <v>#NAME?</v>
      </c>
      <c r="X3571" s="13" t="e">
        <f ca="1">AND(CalcTable[[#This Row],[IrrDay]],CalcTable[[#This Row],[IrrRain]],CalcTable[[#This Row],[IrrWarm]],CalcTable[[#This Row],[IrrWindy]])</f>
        <v>#NAME?</v>
      </c>
      <c r="Y3571" s="13" t="e">
        <f t="shared" ca="1" si="1116"/>
        <v>#NAME?</v>
      </c>
      <c r="Z3571" s="13" t="e">
        <f ca="1">CalcTable[[#This Row],[IrrHours]]/5</f>
        <v>#NAME?</v>
      </c>
      <c r="AA3571" s="13" t="e">
        <f ca="1">IF(CalcTable[[#This Row],[IrrFlag]]=FALSE,0,MAX(0,CalcTable[[#This Row],[VolRednWind]]*(FCAP*IRR_TARGET-CalcTable[[#This Row],[IWC]])))</f>
        <v>#NAME?</v>
      </c>
      <c r="AB3571" s="13" t="e">
        <f ca="1">CalcTable[[#This Row],[IWC]]+CalcTable[[#This Row],[Eff Precip]]+CalcTable[[#This Row],[IrrAmt]]-CalcTable[[#This Row],[AET]]</f>
        <v>#NAME?</v>
      </c>
      <c r="AC3571" s="13" t="e">
        <f ca="1">IF(CalcTable[[#This Row],[PWC]]&gt;FCAP,MIN(24*PERC,MIN(SAT,CalcTable[[#This Row],[PWC]])-FCAP),0)</f>
        <v>#NAME?</v>
      </c>
      <c r="AD3571" s="13" t="e">
        <f ca="1">IF(CalcTable[[#This Row],[PWC]]&gt;SAT,CalcTable[[#This Row],[PWC]]-SAT,0)</f>
        <v>#NAME?</v>
      </c>
      <c r="AE3571" s="13" t="e">
        <f ca="1">CalcTable[[#This Row],[PWC]]-CalcTable[[#This Row],[PercAmt]]-CalcTable[[#This Row],[Runoff]]</f>
        <v>#NAME?</v>
      </c>
      <c r="AF3571" s="13" t="e">
        <f ca="1">CalcTable[[#This Row],[IrrAmt]]/1000*CUR_IRR_AREA*10000/IRR_EFF</f>
        <v>#NAME?</v>
      </c>
      <c r="AG3571" s="147"/>
      <c r="AH3571" s="13"/>
      <c r="AI3571" s="50">
        <v>0</v>
      </c>
      <c r="AJ3571" s="50">
        <v>0</v>
      </c>
      <c r="AK3571" s="50">
        <v>0</v>
      </c>
      <c r="AL3571" s="50">
        <v>0</v>
      </c>
      <c r="AM3571" s="50"/>
      <c r="AN3571" s="50"/>
      <c r="AO3571" s="50"/>
      <c r="AP3571" s="50"/>
      <c r="AQ3571" s="50"/>
      <c r="AR3571" s="50"/>
      <c r="AS3571" s="50"/>
      <c r="AT3571" s="50"/>
      <c r="AU3571" s="50"/>
      <c r="AV3571" s="50"/>
      <c r="AW3571" s="50"/>
      <c r="AX3571" s="50">
        <f t="shared" si="1127"/>
        <v>0</v>
      </c>
      <c r="AY3571" s="50"/>
      <c r="AZ3571" s="50">
        <f t="shared" si="1117"/>
        <v>0</v>
      </c>
      <c r="BA3571" s="50">
        <f t="shared" si="1118"/>
        <v>0</v>
      </c>
      <c r="BB3571" s="50">
        <f t="shared" si="1119"/>
        <v>0</v>
      </c>
      <c r="BC3571" s="17">
        <f t="shared" si="1120"/>
        <v>19836</v>
      </c>
      <c r="BD3571" s="50">
        <f t="shared" si="1121"/>
        <v>0</v>
      </c>
      <c r="BE3571" s="50">
        <f t="shared" si="1122"/>
        <v>0</v>
      </c>
      <c r="BF3571" s="50">
        <f t="shared" si="1128"/>
        <v>0</v>
      </c>
      <c r="BG3571" s="50"/>
      <c r="BH3571" s="17">
        <f t="shared" si="1123"/>
        <v>0</v>
      </c>
      <c r="BI3571" s="17">
        <f t="shared" si="1131"/>
        <v>3571</v>
      </c>
      <c r="BJ3571" s="17">
        <f t="shared" si="1129"/>
        <v>3571</v>
      </c>
      <c r="BK3571" s="150">
        <f t="shared" si="1130"/>
        <v>30469</v>
      </c>
      <c r="BL3571" s="50" t="e">
        <f t="shared" ca="1" si="1124"/>
        <v>#NAME?</v>
      </c>
      <c r="BM3571" s="50" t="e">
        <f t="shared" ca="1" si="1125"/>
        <v>#NAME?</v>
      </c>
      <c r="BN3571" s="50" t="e">
        <f t="shared" ca="1" si="1126"/>
        <v>#NAME?</v>
      </c>
    </row>
    <row r="3572" spans="1:66" x14ac:dyDescent="0.35">
      <c r="A3572" s="48">
        <v>30470</v>
      </c>
      <c r="B3572" s="17">
        <v>1983</v>
      </c>
      <c r="C3572" s="17">
        <v>6</v>
      </c>
      <c r="D3572" s="17">
        <v>154</v>
      </c>
      <c r="E3572" s="17">
        <v>3</v>
      </c>
      <c r="F3572" s="17">
        <v>6</v>
      </c>
      <c r="G3572" s="50">
        <v>4.3</v>
      </c>
      <c r="H3572" s="32">
        <v>2.2926597358539791</v>
      </c>
      <c r="I3572" s="50">
        <v>14.333333333333334</v>
      </c>
      <c r="J3572" s="13">
        <v>6.2</v>
      </c>
      <c r="K3572" s="13">
        <f t="shared" si="1112"/>
        <v>6.2</v>
      </c>
      <c r="L3572" s="13">
        <f t="shared" si="1113"/>
        <v>0.90000000000000013</v>
      </c>
      <c r="M3572" s="13" t="e">
        <f ca="1">CalcTable[[#This Row],[IWC]]-AE3571</f>
        <v>#NAME?</v>
      </c>
      <c r="N3572" s="13" t="e">
        <f ca="1">IF(CalcTable[[#This Row],[Day of Year]]&lt;123,FCAP,AE3571)</f>
        <v>#NAME?</v>
      </c>
      <c r="O3572" s="17" t="e">
        <f ca="1">IF(IRR_DRIP,5,COUNTIF('IDET Wind Values'!C3556:G3556,"&lt;="&amp;IRR_MAXWIND))</f>
        <v>#NAME?</v>
      </c>
      <c r="P3572" s="13" t="e">
        <f ca="1">CalcTable[[#This Row],[ET_o]]*KL</f>
        <v>#NAME?</v>
      </c>
      <c r="Q3572" s="13" t="e">
        <f ca="1">IF(WILTPT&lt;=0,1,MAX(0,MIN(1,(CalcTable[[#This Row],[IWC]]-WILTPT)/(MAD-WILTPT))))</f>
        <v>#NAME?</v>
      </c>
      <c r="R3572" s="13" t="e">
        <f ca="1">CalcTable[[#This Row],[ETMult]]*CalcTable[[#This Row],[ETb]]</f>
        <v>#NAME?</v>
      </c>
      <c r="S3572" s="13" t="b">
        <f>INDEX(IRR_LIST,CalcTable[[#This Row],[Day of Week]]+1)</f>
        <v>0</v>
      </c>
      <c r="T3572" s="13">
        <f t="shared" ca="1" si="1114"/>
        <v>5</v>
      </c>
      <c r="U3572" s="13" t="b">
        <f ca="1">IF(CalcTable[[#This Row],[IrrPrecip]]&gt;=IC_MM,FALSE,TRUE)</f>
        <v>1</v>
      </c>
      <c r="V3572" s="13" t="b">
        <f t="shared" si="1115"/>
        <v>1</v>
      </c>
      <c r="W3572" s="13" t="e">
        <f ca="1">IF(AND(IRR_DRIP=FALSE,CalcTable[[#This Row],[IrrHours]]&lt;=0),FALSE,TRUE)</f>
        <v>#NAME?</v>
      </c>
      <c r="X3572" s="13" t="e">
        <f ca="1">AND(CalcTable[[#This Row],[IrrDay]],CalcTable[[#This Row],[IrrRain]],CalcTable[[#This Row],[IrrWarm]],CalcTable[[#This Row],[IrrWindy]])</f>
        <v>#NAME?</v>
      </c>
      <c r="Y3572" s="13" t="e">
        <f t="shared" ca="1" si="1116"/>
        <v>#NAME?</v>
      </c>
      <c r="Z3572" s="13" t="e">
        <f ca="1">CalcTable[[#This Row],[IrrHours]]/5</f>
        <v>#NAME?</v>
      </c>
      <c r="AA3572" s="13" t="e">
        <f ca="1">IF(CalcTable[[#This Row],[IrrFlag]]=FALSE,0,MAX(0,CalcTable[[#This Row],[VolRednWind]]*(FCAP*IRR_TARGET-CalcTable[[#This Row],[IWC]])))</f>
        <v>#NAME?</v>
      </c>
      <c r="AB3572" s="13" t="e">
        <f ca="1">CalcTable[[#This Row],[IWC]]+CalcTable[[#This Row],[Eff Precip]]+CalcTable[[#This Row],[IrrAmt]]-CalcTable[[#This Row],[AET]]</f>
        <v>#NAME?</v>
      </c>
      <c r="AC3572" s="13" t="e">
        <f ca="1">IF(CalcTable[[#This Row],[PWC]]&gt;FCAP,MIN(24*PERC,MIN(SAT,CalcTable[[#This Row],[PWC]])-FCAP),0)</f>
        <v>#NAME?</v>
      </c>
      <c r="AD3572" s="13" t="e">
        <f ca="1">IF(CalcTable[[#This Row],[PWC]]&gt;SAT,CalcTable[[#This Row],[PWC]]-SAT,0)</f>
        <v>#NAME?</v>
      </c>
      <c r="AE3572" s="13" t="e">
        <f ca="1">CalcTable[[#This Row],[PWC]]-CalcTable[[#This Row],[PercAmt]]-CalcTable[[#This Row],[Runoff]]</f>
        <v>#NAME?</v>
      </c>
      <c r="AF3572" s="13" t="e">
        <f ca="1">CalcTable[[#This Row],[IrrAmt]]/1000*CUR_IRR_AREA*10000/IRR_EFF</f>
        <v>#NAME?</v>
      </c>
      <c r="AG3572" s="147"/>
      <c r="AH3572" s="13"/>
      <c r="AI3572" s="50">
        <v>0</v>
      </c>
      <c r="AJ3572" s="50">
        <v>0</v>
      </c>
      <c r="AK3572" s="50">
        <v>0</v>
      </c>
      <c r="AL3572" s="50">
        <v>4.2348403845003944</v>
      </c>
      <c r="AM3572" s="50"/>
      <c r="AN3572" s="50"/>
      <c r="AO3572" s="50"/>
      <c r="AP3572" s="50"/>
      <c r="AQ3572" s="50"/>
      <c r="AR3572" s="50"/>
      <c r="AS3572" s="50"/>
      <c r="AT3572" s="50"/>
      <c r="AU3572" s="50"/>
      <c r="AV3572" s="50"/>
      <c r="AW3572" s="50"/>
      <c r="AX3572" s="50">
        <f t="shared" si="1127"/>
        <v>4.2348403845003944</v>
      </c>
      <c r="AY3572" s="50"/>
      <c r="AZ3572" s="50">
        <f t="shared" si="1117"/>
        <v>124.22198461201158</v>
      </c>
      <c r="BA3572" s="50">
        <f t="shared" si="1118"/>
        <v>191.26242075182736</v>
      </c>
      <c r="BB3572" s="50">
        <f t="shared" si="1119"/>
        <v>197.17775335239935</v>
      </c>
      <c r="BC3572" s="17">
        <f t="shared" si="1120"/>
        <v>19836</v>
      </c>
      <c r="BD3572" s="50">
        <f t="shared" si="1121"/>
        <v>4.2348403845003944</v>
      </c>
      <c r="BE3572" s="50">
        <f t="shared" si="1122"/>
        <v>124.22198461201158</v>
      </c>
      <c r="BF3572" s="50">
        <f t="shared" si="1128"/>
        <v>203.18762165791892</v>
      </c>
      <c r="BG3572" s="50"/>
      <c r="BH3572" s="17">
        <f t="shared" si="1123"/>
        <v>0</v>
      </c>
      <c r="BI3572" s="17">
        <f t="shared" si="1131"/>
        <v>3572</v>
      </c>
      <c r="BJ3572" s="17">
        <f t="shared" si="1129"/>
        <v>3572</v>
      </c>
      <c r="BK3572" s="150">
        <f t="shared" si="1130"/>
        <v>30470</v>
      </c>
      <c r="BL3572" s="50" t="e">
        <f t="shared" ca="1" si="1124"/>
        <v>#NAME?</v>
      </c>
      <c r="BM3572" s="50" t="e">
        <f t="shared" ca="1" si="1125"/>
        <v>#NAME?</v>
      </c>
      <c r="BN3572" s="50" t="e">
        <f t="shared" ca="1" si="1126"/>
        <v>#NAME?</v>
      </c>
    </row>
    <row r="3573" spans="1:66" x14ac:dyDescent="0.35">
      <c r="A3573" s="48">
        <v>30471</v>
      </c>
      <c r="B3573" s="17">
        <v>1983</v>
      </c>
      <c r="C3573" s="17">
        <v>6</v>
      </c>
      <c r="D3573" s="17">
        <v>155</v>
      </c>
      <c r="E3573" s="17">
        <v>4</v>
      </c>
      <c r="F3573" s="17">
        <v>7</v>
      </c>
      <c r="G3573" s="50">
        <v>7.3</v>
      </c>
      <c r="H3573" s="32">
        <v>4.141510407548842</v>
      </c>
      <c r="I3573" s="50">
        <v>13.333333333333334</v>
      </c>
      <c r="J3573" s="13">
        <v>0.6</v>
      </c>
      <c r="K3573" s="13">
        <f t="shared" si="1112"/>
        <v>0.6</v>
      </c>
      <c r="L3573" s="13">
        <f t="shared" si="1113"/>
        <v>0</v>
      </c>
      <c r="M3573" s="13" t="e">
        <f ca="1">CalcTable[[#This Row],[IWC]]-AE3572</f>
        <v>#NAME?</v>
      </c>
      <c r="N3573" s="13" t="e">
        <f ca="1">IF(CalcTable[[#This Row],[Day of Year]]&lt;123,FCAP,AE3572)</f>
        <v>#NAME?</v>
      </c>
      <c r="O3573" s="17" t="e">
        <f ca="1">IF(IRR_DRIP,5,COUNTIF('IDET Wind Values'!C3557:G3557,"&lt;="&amp;IRR_MAXWIND))</f>
        <v>#NAME?</v>
      </c>
      <c r="P3573" s="13" t="e">
        <f ca="1">CalcTable[[#This Row],[ET_o]]*KL</f>
        <v>#NAME?</v>
      </c>
      <c r="Q3573" s="13" t="e">
        <f ca="1">IF(WILTPT&lt;=0,1,MAX(0,MIN(1,(CalcTable[[#This Row],[IWC]]-WILTPT)/(MAD-WILTPT))))</f>
        <v>#NAME?</v>
      </c>
      <c r="R3573" s="13" t="e">
        <f ca="1">CalcTable[[#This Row],[ETMult]]*CalcTable[[#This Row],[ETb]]</f>
        <v>#NAME?</v>
      </c>
      <c r="S3573" s="13" t="b">
        <f>INDEX(IRR_LIST,CalcTable[[#This Row],[Day of Week]]+1)</f>
        <v>0</v>
      </c>
      <c r="T3573" s="13">
        <f t="shared" ca="1" si="1114"/>
        <v>10.4</v>
      </c>
      <c r="U3573" s="13" t="b">
        <f ca="1">IF(CalcTable[[#This Row],[IrrPrecip]]&gt;=IC_MM,FALSE,TRUE)</f>
        <v>0</v>
      </c>
      <c r="V3573" s="13" t="b">
        <f t="shared" si="1115"/>
        <v>1</v>
      </c>
      <c r="W3573" s="13" t="e">
        <f ca="1">IF(AND(IRR_DRIP=FALSE,CalcTable[[#This Row],[IrrHours]]&lt;=0),FALSE,TRUE)</f>
        <v>#NAME?</v>
      </c>
      <c r="X3573" s="13" t="e">
        <f ca="1">AND(CalcTable[[#This Row],[IrrDay]],CalcTable[[#This Row],[IrrRain]],CalcTable[[#This Row],[IrrWarm]],CalcTable[[#This Row],[IrrWindy]])</f>
        <v>#NAME?</v>
      </c>
      <c r="Y3573" s="13" t="e">
        <f t="shared" ca="1" si="1116"/>
        <v>#NAME?</v>
      </c>
      <c r="Z3573" s="13" t="e">
        <f ca="1">CalcTable[[#This Row],[IrrHours]]/5</f>
        <v>#NAME?</v>
      </c>
      <c r="AA3573" s="13" t="e">
        <f ca="1">IF(CalcTable[[#This Row],[IrrFlag]]=FALSE,0,MAX(0,CalcTable[[#This Row],[VolRednWind]]*(FCAP*IRR_TARGET-CalcTable[[#This Row],[IWC]])))</f>
        <v>#NAME?</v>
      </c>
      <c r="AB3573" s="13" t="e">
        <f ca="1">CalcTable[[#This Row],[IWC]]+CalcTable[[#This Row],[Eff Precip]]+CalcTable[[#This Row],[IrrAmt]]-CalcTable[[#This Row],[AET]]</f>
        <v>#NAME?</v>
      </c>
      <c r="AC3573" s="13" t="e">
        <f ca="1">IF(CalcTable[[#This Row],[PWC]]&gt;FCAP,MIN(24*PERC,MIN(SAT,CalcTable[[#This Row],[PWC]])-FCAP),0)</f>
        <v>#NAME?</v>
      </c>
      <c r="AD3573" s="13" t="e">
        <f ca="1">IF(CalcTable[[#This Row],[PWC]]&gt;SAT,CalcTable[[#This Row],[PWC]]-SAT,0)</f>
        <v>#NAME?</v>
      </c>
      <c r="AE3573" s="13" t="e">
        <f ca="1">CalcTable[[#This Row],[PWC]]-CalcTable[[#This Row],[PercAmt]]-CalcTable[[#This Row],[Runoff]]</f>
        <v>#NAME?</v>
      </c>
      <c r="AF3573" s="13" t="e">
        <f ca="1">CalcTable[[#This Row],[IrrAmt]]/1000*CUR_IRR_AREA*10000/IRR_EFF</f>
        <v>#NAME?</v>
      </c>
      <c r="AG3573" s="147"/>
      <c r="AH3573" s="13"/>
      <c r="AI3573" s="50">
        <v>0</v>
      </c>
      <c r="AJ3573" s="50">
        <v>0</v>
      </c>
      <c r="AK3573" s="50">
        <v>0</v>
      </c>
      <c r="AL3573" s="50">
        <v>0</v>
      </c>
      <c r="AM3573" s="50"/>
      <c r="AN3573" s="50"/>
      <c r="AO3573" s="50"/>
      <c r="AP3573" s="50"/>
      <c r="AQ3573" s="50"/>
      <c r="AR3573" s="50"/>
      <c r="AS3573" s="50"/>
      <c r="AT3573" s="50"/>
      <c r="AU3573" s="50"/>
      <c r="AV3573" s="50"/>
      <c r="AW3573" s="50"/>
      <c r="AX3573" s="50">
        <f t="shared" si="1127"/>
        <v>0</v>
      </c>
      <c r="AY3573" s="50"/>
      <c r="AZ3573" s="50">
        <f t="shared" si="1117"/>
        <v>0</v>
      </c>
      <c r="BA3573" s="50">
        <f t="shared" si="1118"/>
        <v>0</v>
      </c>
      <c r="BB3573" s="50">
        <f t="shared" si="1119"/>
        <v>0</v>
      </c>
      <c r="BC3573" s="17">
        <f t="shared" si="1120"/>
        <v>19836</v>
      </c>
      <c r="BD3573" s="50">
        <f t="shared" si="1121"/>
        <v>0</v>
      </c>
      <c r="BE3573" s="50">
        <f t="shared" si="1122"/>
        <v>0</v>
      </c>
      <c r="BF3573" s="50">
        <f t="shared" si="1128"/>
        <v>0</v>
      </c>
      <c r="BG3573" s="50"/>
      <c r="BH3573" s="17">
        <f t="shared" si="1123"/>
        <v>0</v>
      </c>
      <c r="BI3573" s="17">
        <f t="shared" si="1131"/>
        <v>3573</v>
      </c>
      <c r="BJ3573" s="17">
        <f t="shared" si="1129"/>
        <v>3573</v>
      </c>
      <c r="BK3573" s="150">
        <f t="shared" si="1130"/>
        <v>30471</v>
      </c>
      <c r="BL3573" s="50" t="e">
        <f t="shared" ca="1" si="1124"/>
        <v>#NAME?</v>
      </c>
      <c r="BM3573" s="50" t="e">
        <f t="shared" ca="1" si="1125"/>
        <v>#NAME?</v>
      </c>
      <c r="BN3573" s="50" t="e">
        <f t="shared" ca="1" si="1126"/>
        <v>#NAME?</v>
      </c>
    </row>
    <row r="3574" spans="1:66" x14ac:dyDescent="0.35">
      <c r="A3574" s="48">
        <v>30472</v>
      </c>
      <c r="B3574" s="17">
        <v>1983</v>
      </c>
      <c r="C3574" s="17">
        <v>6</v>
      </c>
      <c r="D3574" s="17">
        <v>156</v>
      </c>
      <c r="E3574" s="17">
        <v>5</v>
      </c>
      <c r="F3574" s="17">
        <v>1</v>
      </c>
      <c r="G3574" s="50">
        <v>8</v>
      </c>
      <c r="H3574" s="32">
        <v>3.5028295223697903</v>
      </c>
      <c r="I3574" s="50">
        <v>8.8333333333333339</v>
      </c>
      <c r="J3574" s="13">
        <v>4.8</v>
      </c>
      <c r="K3574" s="13">
        <f t="shared" si="1112"/>
        <v>4.8</v>
      </c>
      <c r="L3574" s="13">
        <f t="shared" si="1113"/>
        <v>0</v>
      </c>
      <c r="M3574" s="13" t="e">
        <f ca="1">CalcTable[[#This Row],[IWC]]-AE3573</f>
        <v>#NAME?</v>
      </c>
      <c r="N3574" s="13" t="e">
        <f ca="1">IF(CalcTable[[#This Row],[Day of Year]]&lt;123,FCAP,AE3573)</f>
        <v>#NAME?</v>
      </c>
      <c r="O3574" s="17" t="e">
        <f ca="1">IF(IRR_DRIP,5,COUNTIF('IDET Wind Values'!C3558:G3558,"&lt;="&amp;IRR_MAXWIND))</f>
        <v>#NAME?</v>
      </c>
      <c r="P3574" s="13" t="e">
        <f ca="1">CalcTable[[#This Row],[ET_o]]*KL</f>
        <v>#NAME?</v>
      </c>
      <c r="Q3574" s="13" t="e">
        <f ca="1">IF(WILTPT&lt;=0,1,MAX(0,MIN(1,(CalcTable[[#This Row],[IWC]]-WILTPT)/(MAD-WILTPT))))</f>
        <v>#NAME?</v>
      </c>
      <c r="R3574" s="13" t="e">
        <f ca="1">CalcTable[[#This Row],[ETMult]]*CalcTable[[#This Row],[ETb]]</f>
        <v>#NAME?</v>
      </c>
      <c r="S3574" s="13" t="b">
        <f>INDEX(IRR_LIST,CalcTable[[#This Row],[Day of Week]]+1)</f>
        <v>1</v>
      </c>
      <c r="T3574" s="13">
        <f t="shared" ca="1" si="1114"/>
        <v>6.8</v>
      </c>
      <c r="U3574" s="13" t="b">
        <f ca="1">IF(CalcTable[[#This Row],[IrrPrecip]]&gt;=IC_MM,FALSE,TRUE)</f>
        <v>1</v>
      </c>
      <c r="V3574" s="13" t="b">
        <f t="shared" si="1115"/>
        <v>1</v>
      </c>
      <c r="W3574" s="13" t="e">
        <f ca="1">IF(AND(IRR_DRIP=FALSE,CalcTable[[#This Row],[IrrHours]]&lt;=0),FALSE,TRUE)</f>
        <v>#NAME?</v>
      </c>
      <c r="X3574" s="13" t="e">
        <f ca="1">AND(CalcTable[[#This Row],[IrrDay]],CalcTable[[#This Row],[IrrRain]],CalcTable[[#This Row],[IrrWarm]],CalcTable[[#This Row],[IrrWindy]])</f>
        <v>#NAME?</v>
      </c>
      <c r="Y3574" s="13" t="e">
        <f t="shared" ca="1" si="1116"/>
        <v>#NAME?</v>
      </c>
      <c r="Z3574" s="13" t="e">
        <f ca="1">CalcTable[[#This Row],[IrrHours]]/5</f>
        <v>#NAME?</v>
      </c>
      <c r="AA3574" s="13" t="e">
        <f ca="1">IF(CalcTable[[#This Row],[IrrFlag]]=FALSE,0,MAX(0,CalcTable[[#This Row],[VolRednWind]]*(FCAP*IRR_TARGET-CalcTable[[#This Row],[IWC]])))</f>
        <v>#NAME?</v>
      </c>
      <c r="AB3574" s="13" t="e">
        <f ca="1">CalcTable[[#This Row],[IWC]]+CalcTable[[#This Row],[Eff Precip]]+CalcTable[[#This Row],[IrrAmt]]-CalcTable[[#This Row],[AET]]</f>
        <v>#NAME?</v>
      </c>
      <c r="AC3574" s="13" t="e">
        <f ca="1">IF(CalcTable[[#This Row],[PWC]]&gt;FCAP,MIN(24*PERC,MIN(SAT,CalcTable[[#This Row],[PWC]])-FCAP),0)</f>
        <v>#NAME?</v>
      </c>
      <c r="AD3574" s="13" t="e">
        <f ca="1">IF(CalcTable[[#This Row],[PWC]]&gt;SAT,CalcTable[[#This Row],[PWC]]-SAT,0)</f>
        <v>#NAME?</v>
      </c>
      <c r="AE3574" s="13" t="e">
        <f ca="1">CalcTable[[#This Row],[PWC]]-CalcTable[[#This Row],[PercAmt]]-CalcTable[[#This Row],[Runoff]]</f>
        <v>#NAME?</v>
      </c>
      <c r="AF3574" s="13" t="e">
        <f ca="1">CalcTable[[#This Row],[IrrAmt]]/1000*CUR_IRR_AREA*10000/IRR_EFF</f>
        <v>#NAME?</v>
      </c>
      <c r="AG3574" s="147"/>
      <c r="AH3574" s="13"/>
      <c r="AI3574" s="50">
        <v>15.715613526171598</v>
      </c>
      <c r="AJ3574" s="50">
        <v>23.348829159730492</v>
      </c>
      <c r="AK3574" s="50">
        <v>0</v>
      </c>
      <c r="AL3574" s="50">
        <v>0</v>
      </c>
      <c r="AM3574" s="50"/>
      <c r="AN3574" s="50"/>
      <c r="AO3574" s="50"/>
      <c r="AP3574" s="50"/>
      <c r="AQ3574" s="50"/>
      <c r="AR3574" s="50"/>
      <c r="AS3574" s="50"/>
      <c r="AT3574" s="50"/>
      <c r="AU3574" s="50"/>
      <c r="AV3574" s="50"/>
      <c r="AW3574" s="50"/>
      <c r="AX3574" s="50">
        <f t="shared" si="1127"/>
        <v>39.064442685902094</v>
      </c>
      <c r="AY3574" s="50"/>
      <c r="AZ3574" s="50">
        <f t="shared" si="1117"/>
        <v>915.39465373594464</v>
      </c>
      <c r="BA3574" s="50">
        <f t="shared" si="1118"/>
        <v>1484.680790406245</v>
      </c>
      <c r="BB3574" s="50">
        <f t="shared" si="1119"/>
        <v>1536.6336370271927</v>
      </c>
      <c r="BC3574" s="17">
        <f t="shared" si="1120"/>
        <v>19836</v>
      </c>
      <c r="BD3574" s="50">
        <f t="shared" si="1121"/>
        <v>39.064442685902094</v>
      </c>
      <c r="BE3574" s="50">
        <f t="shared" si="1122"/>
        <v>915.39465373594464</v>
      </c>
      <c r="BF3574" s="50">
        <f t="shared" si="1128"/>
        <v>1497.2942442669359</v>
      </c>
      <c r="BG3574" s="50"/>
      <c r="BH3574" s="17">
        <f t="shared" si="1123"/>
        <v>0</v>
      </c>
      <c r="BI3574" s="17">
        <f t="shared" si="1131"/>
        <v>3574</v>
      </c>
      <c r="BJ3574" s="17">
        <f t="shared" si="1129"/>
        <v>3574</v>
      </c>
      <c r="BK3574" s="150">
        <f t="shared" si="1130"/>
        <v>30472</v>
      </c>
      <c r="BL3574" s="50" t="e">
        <f t="shared" ca="1" si="1124"/>
        <v>#NAME?</v>
      </c>
      <c r="BM3574" s="50" t="e">
        <f t="shared" ca="1" si="1125"/>
        <v>#NAME?</v>
      </c>
      <c r="BN3574" s="50" t="e">
        <f t="shared" ca="1" si="1126"/>
        <v>#NAME?</v>
      </c>
    </row>
    <row r="3575" spans="1:66" x14ac:dyDescent="0.35">
      <c r="A3575" s="48">
        <v>30473</v>
      </c>
      <c r="B3575" s="17">
        <v>1983</v>
      </c>
      <c r="C3575" s="17">
        <v>6</v>
      </c>
      <c r="D3575" s="17">
        <v>157</v>
      </c>
      <c r="E3575" s="17">
        <v>6</v>
      </c>
      <c r="F3575" s="17">
        <v>2</v>
      </c>
      <c r="G3575" s="50">
        <v>6.3</v>
      </c>
      <c r="H3575" s="32">
        <v>5.0967860610024367</v>
      </c>
      <c r="I3575" s="50">
        <v>3.6666666666666665</v>
      </c>
      <c r="J3575" s="13">
        <v>0</v>
      </c>
      <c r="K3575" s="13">
        <f t="shared" si="1112"/>
        <v>0</v>
      </c>
      <c r="L3575" s="13">
        <f t="shared" si="1113"/>
        <v>0</v>
      </c>
      <c r="M3575" s="13" t="e">
        <f ca="1">CalcTable[[#This Row],[IWC]]-AE3574</f>
        <v>#NAME?</v>
      </c>
      <c r="N3575" s="13" t="e">
        <f ca="1">IF(CalcTable[[#This Row],[Day of Year]]&lt;123,FCAP,AE3574)</f>
        <v>#NAME?</v>
      </c>
      <c r="O3575" s="17" t="e">
        <f ca="1">IF(IRR_DRIP,5,COUNTIF('IDET Wind Values'!C3559:G3559,"&lt;="&amp;IRR_MAXWIND))</f>
        <v>#NAME?</v>
      </c>
      <c r="P3575" s="13" t="e">
        <f ca="1">CalcTable[[#This Row],[ET_o]]*KL</f>
        <v>#NAME?</v>
      </c>
      <c r="Q3575" s="13" t="e">
        <f ca="1">IF(WILTPT&lt;=0,1,MAX(0,MIN(1,(CalcTable[[#This Row],[IWC]]-WILTPT)/(MAD-WILTPT))))</f>
        <v>#NAME?</v>
      </c>
      <c r="R3575" s="13" t="e">
        <f ca="1">CalcTable[[#This Row],[ETMult]]*CalcTable[[#This Row],[ETb]]</f>
        <v>#NAME?</v>
      </c>
      <c r="S3575" s="13" t="b">
        <f>INDEX(IRR_LIST,CalcTable[[#This Row],[Day of Week]]+1)</f>
        <v>0</v>
      </c>
      <c r="T3575" s="13">
        <f t="shared" ca="1" si="1114"/>
        <v>5.3999999999999995</v>
      </c>
      <c r="U3575" s="13" t="b">
        <f ca="1">IF(CalcTable[[#This Row],[IrrPrecip]]&gt;=IC_MM,FALSE,TRUE)</f>
        <v>1</v>
      </c>
      <c r="V3575" s="13" t="b">
        <f t="shared" si="1115"/>
        <v>1</v>
      </c>
      <c r="W3575" s="13" t="e">
        <f ca="1">IF(AND(IRR_DRIP=FALSE,CalcTable[[#This Row],[IrrHours]]&lt;=0),FALSE,TRUE)</f>
        <v>#NAME?</v>
      </c>
      <c r="X3575" s="13" t="e">
        <f ca="1">AND(CalcTable[[#This Row],[IrrDay]],CalcTable[[#This Row],[IrrRain]],CalcTable[[#This Row],[IrrWarm]],CalcTable[[#This Row],[IrrWindy]])</f>
        <v>#NAME?</v>
      </c>
      <c r="Y3575" s="13" t="e">
        <f t="shared" ca="1" si="1116"/>
        <v>#NAME?</v>
      </c>
      <c r="Z3575" s="13" t="e">
        <f ca="1">CalcTable[[#This Row],[IrrHours]]/5</f>
        <v>#NAME?</v>
      </c>
      <c r="AA3575" s="13" t="e">
        <f ca="1">IF(CalcTable[[#This Row],[IrrFlag]]=FALSE,0,MAX(0,CalcTable[[#This Row],[VolRednWind]]*(FCAP*IRR_TARGET-CalcTable[[#This Row],[IWC]])))</f>
        <v>#NAME?</v>
      </c>
      <c r="AB3575" s="13" t="e">
        <f ca="1">CalcTable[[#This Row],[IWC]]+CalcTable[[#This Row],[Eff Precip]]+CalcTable[[#This Row],[IrrAmt]]-CalcTable[[#This Row],[AET]]</f>
        <v>#NAME?</v>
      </c>
      <c r="AC3575" s="13" t="e">
        <f ca="1">IF(CalcTable[[#This Row],[PWC]]&gt;FCAP,MIN(24*PERC,MIN(SAT,CalcTable[[#This Row],[PWC]])-FCAP),0)</f>
        <v>#NAME?</v>
      </c>
      <c r="AD3575" s="13" t="e">
        <f ca="1">IF(CalcTable[[#This Row],[PWC]]&gt;SAT,CalcTable[[#This Row],[PWC]]-SAT,0)</f>
        <v>#NAME?</v>
      </c>
      <c r="AE3575" s="13" t="e">
        <f ca="1">CalcTable[[#This Row],[PWC]]-CalcTable[[#This Row],[PercAmt]]-CalcTable[[#This Row],[Runoff]]</f>
        <v>#NAME?</v>
      </c>
      <c r="AF3575" s="13" t="e">
        <f ca="1">CalcTable[[#This Row],[IrrAmt]]/1000*CUR_IRR_AREA*10000/IRR_EFF</f>
        <v>#NAME?</v>
      </c>
      <c r="AG3575" s="147"/>
      <c r="AH3575" s="13"/>
      <c r="AI3575" s="50">
        <v>0</v>
      </c>
      <c r="AJ3575" s="50">
        <v>0</v>
      </c>
      <c r="AK3575" s="50">
        <v>0</v>
      </c>
      <c r="AL3575" s="50">
        <v>6.4843869614552467</v>
      </c>
      <c r="AM3575" s="50"/>
      <c r="AN3575" s="50"/>
      <c r="AO3575" s="50"/>
      <c r="AP3575" s="50"/>
      <c r="AQ3575" s="50"/>
      <c r="AR3575" s="50"/>
      <c r="AS3575" s="50"/>
      <c r="AT3575" s="50"/>
      <c r="AU3575" s="50"/>
      <c r="AV3575" s="50"/>
      <c r="AW3575" s="50"/>
      <c r="AX3575" s="50">
        <f t="shared" si="1127"/>
        <v>6.4843869614552467</v>
      </c>
      <c r="AY3575" s="50"/>
      <c r="AZ3575" s="50">
        <f t="shared" si="1117"/>
        <v>190.20868420268727</v>
      </c>
      <c r="BA3575" s="50">
        <f t="shared" si="1118"/>
        <v>292.86098996286773</v>
      </c>
      <c r="BB3575" s="50">
        <f t="shared" si="1119"/>
        <v>301.91854635347187</v>
      </c>
      <c r="BC3575" s="17">
        <f t="shared" si="1120"/>
        <v>19836</v>
      </c>
      <c r="BD3575" s="50">
        <f t="shared" si="1121"/>
        <v>6.4843869614552467</v>
      </c>
      <c r="BE3575" s="50">
        <f t="shared" si="1122"/>
        <v>190.20868420268727</v>
      </c>
      <c r="BF3575" s="50">
        <f t="shared" si="1128"/>
        <v>311.12085580130997</v>
      </c>
      <c r="BG3575" s="50"/>
      <c r="BH3575" s="17">
        <f t="shared" si="1123"/>
        <v>0</v>
      </c>
      <c r="BI3575" s="17">
        <f t="shared" si="1131"/>
        <v>3575</v>
      </c>
      <c r="BJ3575" s="17">
        <f t="shared" si="1129"/>
        <v>3575</v>
      </c>
      <c r="BK3575" s="150">
        <f t="shared" si="1130"/>
        <v>30473</v>
      </c>
      <c r="BL3575" s="50" t="e">
        <f t="shared" ca="1" si="1124"/>
        <v>#NAME?</v>
      </c>
      <c r="BM3575" s="50" t="e">
        <f t="shared" ca="1" si="1125"/>
        <v>#NAME?</v>
      </c>
      <c r="BN3575" s="50" t="e">
        <f t="shared" ca="1" si="1126"/>
        <v>#NAME?</v>
      </c>
    </row>
    <row r="3576" spans="1:66" x14ac:dyDescent="0.35">
      <c r="A3576" s="48">
        <v>30474</v>
      </c>
      <c r="B3576" s="17">
        <v>1983</v>
      </c>
      <c r="C3576" s="17">
        <v>6</v>
      </c>
      <c r="D3576" s="17">
        <v>158</v>
      </c>
      <c r="E3576" s="17">
        <v>7</v>
      </c>
      <c r="F3576" s="17">
        <v>3</v>
      </c>
      <c r="G3576" s="50">
        <v>7.8</v>
      </c>
      <c r="H3576" s="32">
        <v>5.2605421689864604</v>
      </c>
      <c r="I3576" s="50">
        <v>38.166666666666664</v>
      </c>
      <c r="J3576" s="13">
        <v>0.4</v>
      </c>
      <c r="K3576" s="13">
        <f t="shared" si="1112"/>
        <v>0.4</v>
      </c>
      <c r="L3576" s="13">
        <f t="shared" si="1113"/>
        <v>0</v>
      </c>
      <c r="M3576" s="13" t="e">
        <f ca="1">CalcTable[[#This Row],[IWC]]-AE3575</f>
        <v>#NAME?</v>
      </c>
      <c r="N3576" s="13" t="e">
        <f ca="1">IF(CalcTable[[#This Row],[Day of Year]]&lt;123,FCAP,AE3575)</f>
        <v>#NAME?</v>
      </c>
      <c r="O3576" s="17" t="e">
        <f ca="1">IF(IRR_DRIP,5,COUNTIF('IDET Wind Values'!C3560:G3560,"&lt;="&amp;IRR_MAXWIND))</f>
        <v>#NAME?</v>
      </c>
      <c r="P3576" s="13" t="e">
        <f ca="1">CalcTable[[#This Row],[ET_o]]*KL</f>
        <v>#NAME?</v>
      </c>
      <c r="Q3576" s="13" t="e">
        <f ca="1">IF(WILTPT&lt;=0,1,MAX(0,MIN(1,(CalcTable[[#This Row],[IWC]]-WILTPT)/(MAD-WILTPT))))</f>
        <v>#NAME?</v>
      </c>
      <c r="R3576" s="13" t="e">
        <f ca="1">CalcTable[[#This Row],[ETMult]]*CalcTable[[#This Row],[ETb]]</f>
        <v>#NAME?</v>
      </c>
      <c r="S3576" s="13" t="b">
        <f>INDEX(IRR_LIST,CalcTable[[#This Row],[Day of Week]]+1)</f>
        <v>1</v>
      </c>
      <c r="T3576" s="13">
        <f t="shared" ca="1" si="1114"/>
        <v>4.8</v>
      </c>
      <c r="U3576" s="13" t="b">
        <f ca="1">IF(CalcTable[[#This Row],[IrrPrecip]]&gt;=IC_MM,FALSE,TRUE)</f>
        <v>1</v>
      </c>
      <c r="V3576" s="13" t="b">
        <f t="shared" si="1115"/>
        <v>1</v>
      </c>
      <c r="W3576" s="13" t="e">
        <f ca="1">IF(AND(IRR_DRIP=FALSE,CalcTable[[#This Row],[IrrHours]]&lt;=0),FALSE,TRUE)</f>
        <v>#NAME?</v>
      </c>
      <c r="X3576" s="13" t="e">
        <f ca="1">AND(CalcTable[[#This Row],[IrrDay]],CalcTable[[#This Row],[IrrRain]],CalcTable[[#This Row],[IrrWarm]],CalcTable[[#This Row],[IrrWindy]])</f>
        <v>#NAME?</v>
      </c>
      <c r="Y3576" s="13" t="e">
        <f t="shared" ca="1" si="1116"/>
        <v>#NAME?</v>
      </c>
      <c r="Z3576" s="13" t="e">
        <f ca="1">CalcTable[[#This Row],[IrrHours]]/5</f>
        <v>#NAME?</v>
      </c>
      <c r="AA3576" s="13" t="e">
        <f ca="1">IF(CalcTable[[#This Row],[IrrFlag]]=FALSE,0,MAX(0,CalcTable[[#This Row],[VolRednWind]]*(FCAP*IRR_TARGET-CalcTable[[#This Row],[IWC]])))</f>
        <v>#NAME?</v>
      </c>
      <c r="AB3576" s="13" t="e">
        <f ca="1">CalcTable[[#This Row],[IWC]]+CalcTable[[#This Row],[Eff Precip]]+CalcTable[[#This Row],[IrrAmt]]-CalcTable[[#This Row],[AET]]</f>
        <v>#NAME?</v>
      </c>
      <c r="AC3576" s="13" t="e">
        <f ca="1">IF(CalcTable[[#This Row],[PWC]]&gt;FCAP,MIN(24*PERC,MIN(SAT,CalcTable[[#This Row],[PWC]])-FCAP),0)</f>
        <v>#NAME?</v>
      </c>
      <c r="AD3576" s="13" t="e">
        <f ca="1">IF(CalcTable[[#This Row],[PWC]]&gt;SAT,CalcTable[[#This Row],[PWC]]-SAT,0)</f>
        <v>#NAME?</v>
      </c>
      <c r="AE3576" s="13" t="e">
        <f ca="1">CalcTable[[#This Row],[PWC]]-CalcTable[[#This Row],[PercAmt]]-CalcTable[[#This Row],[Runoff]]</f>
        <v>#NAME?</v>
      </c>
      <c r="AF3576" s="13" t="e">
        <f ca="1">CalcTable[[#This Row],[IrrAmt]]/1000*CUR_IRR_AREA*10000/IRR_EFF</f>
        <v>#NAME?</v>
      </c>
      <c r="AG3576" s="147"/>
      <c r="AH3576" s="13"/>
      <c r="AI3576" s="50">
        <v>5.5806001941613665</v>
      </c>
      <c r="AJ3576" s="50">
        <v>8.3070001941613665</v>
      </c>
      <c r="AK3576" s="50">
        <v>0</v>
      </c>
      <c r="AL3576" s="50">
        <v>0</v>
      </c>
      <c r="AM3576" s="50"/>
      <c r="AN3576" s="50"/>
      <c r="AO3576" s="50"/>
      <c r="AP3576" s="50"/>
      <c r="AQ3576" s="50"/>
      <c r="AR3576" s="50"/>
      <c r="AS3576" s="50"/>
      <c r="AT3576" s="50"/>
      <c r="AU3576" s="50"/>
      <c r="AV3576" s="50"/>
      <c r="AW3576" s="50"/>
      <c r="AX3576" s="50">
        <f t="shared" si="1127"/>
        <v>13.887600388322733</v>
      </c>
      <c r="AY3576" s="50"/>
      <c r="AZ3576" s="50">
        <f t="shared" si="1117"/>
        <v>325.52080854310015</v>
      </c>
      <c r="BA3576" s="50">
        <f t="shared" si="1118"/>
        <v>527.97584870016522</v>
      </c>
      <c r="BB3576" s="50">
        <f t="shared" si="1119"/>
        <v>546.45207774794892</v>
      </c>
      <c r="BC3576" s="17">
        <f t="shared" si="1120"/>
        <v>19836</v>
      </c>
      <c r="BD3576" s="50">
        <f t="shared" si="1121"/>
        <v>13.887600388322733</v>
      </c>
      <c r="BE3576" s="50">
        <f t="shared" si="1122"/>
        <v>325.52080854310015</v>
      </c>
      <c r="BF3576" s="50">
        <f t="shared" si="1128"/>
        <v>532.44841558939117</v>
      </c>
      <c r="BG3576" s="50"/>
      <c r="BH3576" s="17">
        <f t="shared" si="1123"/>
        <v>0</v>
      </c>
      <c r="BI3576" s="17">
        <f t="shared" si="1131"/>
        <v>3576</v>
      </c>
      <c r="BJ3576" s="17">
        <f t="shared" si="1129"/>
        <v>3576</v>
      </c>
      <c r="BK3576" s="150">
        <f t="shared" si="1130"/>
        <v>30474</v>
      </c>
      <c r="BL3576" s="50" t="e">
        <f t="shared" ca="1" si="1124"/>
        <v>#NAME?</v>
      </c>
      <c r="BM3576" s="50" t="e">
        <f t="shared" ca="1" si="1125"/>
        <v>#NAME?</v>
      </c>
      <c r="BN3576" s="50" t="e">
        <f t="shared" ca="1" si="1126"/>
        <v>#NAME?</v>
      </c>
    </row>
    <row r="3577" spans="1:66" x14ac:dyDescent="0.35">
      <c r="A3577" s="48">
        <v>30475</v>
      </c>
      <c r="B3577" s="17">
        <v>1983</v>
      </c>
      <c r="C3577" s="17">
        <v>6</v>
      </c>
      <c r="D3577" s="17">
        <v>159</v>
      </c>
      <c r="E3577" s="17">
        <v>8</v>
      </c>
      <c r="F3577" s="17">
        <v>4</v>
      </c>
      <c r="G3577" s="50">
        <v>6.7</v>
      </c>
      <c r="H3577" s="32">
        <v>5.4462638987069472</v>
      </c>
      <c r="I3577" s="50">
        <v>5.166666666666667</v>
      </c>
      <c r="J3577" s="13">
        <v>0.8</v>
      </c>
      <c r="K3577" s="13">
        <f t="shared" si="1112"/>
        <v>0.8</v>
      </c>
      <c r="L3577" s="13">
        <f t="shared" si="1113"/>
        <v>0</v>
      </c>
      <c r="M3577" s="13" t="e">
        <f ca="1">CalcTable[[#This Row],[IWC]]-AE3576</f>
        <v>#NAME?</v>
      </c>
      <c r="N3577" s="13" t="e">
        <f ca="1">IF(CalcTable[[#This Row],[Day of Year]]&lt;123,FCAP,AE3576)</f>
        <v>#NAME?</v>
      </c>
      <c r="O3577" s="17" t="e">
        <f ca="1">IF(IRR_DRIP,5,COUNTIF('IDET Wind Values'!C3561:G3561,"&lt;="&amp;IRR_MAXWIND))</f>
        <v>#NAME?</v>
      </c>
      <c r="P3577" s="13" t="e">
        <f ca="1">CalcTable[[#This Row],[ET_o]]*KL</f>
        <v>#NAME?</v>
      </c>
      <c r="Q3577" s="13" t="e">
        <f ca="1">IF(WILTPT&lt;=0,1,MAX(0,MIN(1,(CalcTable[[#This Row],[IWC]]-WILTPT)/(MAD-WILTPT))))</f>
        <v>#NAME?</v>
      </c>
      <c r="R3577" s="13" t="e">
        <f ca="1">CalcTable[[#This Row],[ETMult]]*CalcTable[[#This Row],[ETb]]</f>
        <v>#NAME?</v>
      </c>
      <c r="S3577" s="13" t="b">
        <f>INDEX(IRR_LIST,CalcTable[[#This Row],[Day of Week]]+1)</f>
        <v>0</v>
      </c>
      <c r="T3577" s="13">
        <f t="shared" ca="1" si="1114"/>
        <v>0.4</v>
      </c>
      <c r="U3577" s="13" t="b">
        <f ca="1">IF(CalcTable[[#This Row],[IrrPrecip]]&gt;=IC_MM,FALSE,TRUE)</f>
        <v>1</v>
      </c>
      <c r="V3577" s="13" t="b">
        <f t="shared" si="1115"/>
        <v>1</v>
      </c>
      <c r="W3577" s="13" t="e">
        <f ca="1">IF(AND(IRR_DRIP=FALSE,CalcTable[[#This Row],[IrrHours]]&lt;=0),FALSE,TRUE)</f>
        <v>#NAME?</v>
      </c>
      <c r="X3577" s="13" t="e">
        <f ca="1">AND(CalcTable[[#This Row],[IrrDay]],CalcTable[[#This Row],[IrrRain]],CalcTable[[#This Row],[IrrWarm]],CalcTable[[#This Row],[IrrWindy]])</f>
        <v>#NAME?</v>
      </c>
      <c r="Y3577" s="13" t="e">
        <f t="shared" ca="1" si="1116"/>
        <v>#NAME?</v>
      </c>
      <c r="Z3577" s="13" t="e">
        <f ca="1">CalcTable[[#This Row],[IrrHours]]/5</f>
        <v>#NAME?</v>
      </c>
      <c r="AA3577" s="13" t="e">
        <f ca="1">IF(CalcTable[[#This Row],[IrrFlag]]=FALSE,0,MAX(0,CalcTable[[#This Row],[VolRednWind]]*(FCAP*IRR_TARGET-CalcTable[[#This Row],[IWC]])))</f>
        <v>#NAME?</v>
      </c>
      <c r="AB3577" s="13" t="e">
        <f ca="1">CalcTable[[#This Row],[IWC]]+CalcTable[[#This Row],[Eff Precip]]+CalcTable[[#This Row],[IrrAmt]]-CalcTable[[#This Row],[AET]]</f>
        <v>#NAME?</v>
      </c>
      <c r="AC3577" s="13" t="e">
        <f ca="1">IF(CalcTable[[#This Row],[PWC]]&gt;FCAP,MIN(24*PERC,MIN(SAT,CalcTable[[#This Row],[PWC]])-FCAP),0)</f>
        <v>#NAME?</v>
      </c>
      <c r="AD3577" s="13" t="e">
        <f ca="1">IF(CalcTable[[#This Row],[PWC]]&gt;SAT,CalcTable[[#This Row],[PWC]]-SAT,0)</f>
        <v>#NAME?</v>
      </c>
      <c r="AE3577" s="13" t="e">
        <f ca="1">CalcTable[[#This Row],[PWC]]-CalcTable[[#This Row],[PercAmt]]-CalcTable[[#This Row],[Runoff]]</f>
        <v>#NAME?</v>
      </c>
      <c r="AF3577" s="13" t="e">
        <f ca="1">CalcTable[[#This Row],[IrrAmt]]/1000*CUR_IRR_AREA*10000/IRR_EFF</f>
        <v>#NAME?</v>
      </c>
      <c r="AG3577" s="147"/>
      <c r="AH3577" s="13"/>
      <c r="AI3577" s="50">
        <v>0</v>
      </c>
      <c r="AJ3577" s="50">
        <v>0</v>
      </c>
      <c r="AK3577" s="50">
        <v>2.3204919342106232</v>
      </c>
      <c r="AL3577" s="50">
        <v>5.6965305264938912</v>
      </c>
      <c r="AM3577" s="50"/>
      <c r="AN3577" s="50"/>
      <c r="AO3577" s="50"/>
      <c r="AP3577" s="50"/>
      <c r="AQ3577" s="50"/>
      <c r="AR3577" s="50"/>
      <c r="AS3577" s="50"/>
      <c r="AT3577" s="50"/>
      <c r="AU3577" s="50"/>
      <c r="AV3577" s="50"/>
      <c r="AW3577" s="50"/>
      <c r="AX3577" s="50">
        <f t="shared" si="1127"/>
        <v>8.0170224607045135</v>
      </c>
      <c r="AY3577" s="50"/>
      <c r="AZ3577" s="50">
        <f t="shared" si="1117"/>
        <v>201.13211047890996</v>
      </c>
      <c r="BA3577" s="50">
        <f t="shared" si="1118"/>
        <v>309.67959867387725</v>
      </c>
      <c r="BB3577" s="50">
        <f t="shared" si="1119"/>
        <v>319.25731822049204</v>
      </c>
      <c r="BC3577" s="17">
        <f t="shared" si="1120"/>
        <v>19836</v>
      </c>
      <c r="BD3577" s="50">
        <f t="shared" si="1121"/>
        <v>8.0170224607045135</v>
      </c>
      <c r="BE3577" s="50">
        <f t="shared" si="1122"/>
        <v>201.13211047890996</v>
      </c>
      <c r="BF3577" s="50">
        <f t="shared" si="1128"/>
        <v>328.98810379572575</v>
      </c>
      <c r="BG3577" s="50"/>
      <c r="BH3577" s="17">
        <f t="shared" si="1123"/>
        <v>0</v>
      </c>
      <c r="BI3577" s="17">
        <f t="shared" si="1131"/>
        <v>3577</v>
      </c>
      <c r="BJ3577" s="17">
        <f t="shared" si="1129"/>
        <v>3577</v>
      </c>
      <c r="BK3577" s="150">
        <f t="shared" si="1130"/>
        <v>30475</v>
      </c>
      <c r="BL3577" s="50" t="e">
        <f t="shared" ca="1" si="1124"/>
        <v>#NAME?</v>
      </c>
      <c r="BM3577" s="50" t="e">
        <f t="shared" ca="1" si="1125"/>
        <v>#NAME?</v>
      </c>
      <c r="BN3577" s="50" t="e">
        <f t="shared" ca="1" si="1126"/>
        <v>#NAME?</v>
      </c>
    </row>
    <row r="3578" spans="1:66" x14ac:dyDescent="0.35">
      <c r="A3578" s="48">
        <v>30476</v>
      </c>
      <c r="B3578" s="17">
        <v>1983</v>
      </c>
      <c r="C3578" s="17">
        <v>6</v>
      </c>
      <c r="D3578" s="17">
        <v>160</v>
      </c>
      <c r="E3578" s="17">
        <v>9</v>
      </c>
      <c r="F3578" s="17">
        <v>5</v>
      </c>
      <c r="G3578" s="50">
        <v>13.5</v>
      </c>
      <c r="H3578" s="32">
        <v>6.2424796617463878</v>
      </c>
      <c r="I3578" s="50">
        <v>21</v>
      </c>
      <c r="J3578" s="13">
        <v>0</v>
      </c>
      <c r="K3578" s="13">
        <f t="shared" si="1112"/>
        <v>0</v>
      </c>
      <c r="L3578" s="13">
        <f t="shared" si="1113"/>
        <v>0</v>
      </c>
      <c r="M3578" s="13" t="e">
        <f ca="1">CalcTable[[#This Row],[IWC]]-AE3577</f>
        <v>#NAME?</v>
      </c>
      <c r="N3578" s="13" t="e">
        <f ca="1">IF(CalcTable[[#This Row],[Day of Year]]&lt;123,FCAP,AE3577)</f>
        <v>#NAME?</v>
      </c>
      <c r="O3578" s="17" t="e">
        <f ca="1">IF(IRR_DRIP,5,COUNTIF('IDET Wind Values'!C3562:G3562,"&lt;="&amp;IRR_MAXWIND))</f>
        <v>#NAME?</v>
      </c>
      <c r="P3578" s="13" t="e">
        <f ca="1">CalcTable[[#This Row],[ET_o]]*KL</f>
        <v>#NAME?</v>
      </c>
      <c r="Q3578" s="13" t="e">
        <f ca="1">IF(WILTPT&lt;=0,1,MAX(0,MIN(1,(CalcTable[[#This Row],[IWC]]-WILTPT)/(MAD-WILTPT))))</f>
        <v>#NAME?</v>
      </c>
      <c r="R3578" s="13" t="e">
        <f ca="1">CalcTable[[#This Row],[ETMult]]*CalcTable[[#This Row],[ETb]]</f>
        <v>#NAME?</v>
      </c>
      <c r="S3578" s="13" t="b">
        <f>INDEX(IRR_LIST,CalcTable[[#This Row],[Day of Week]]+1)</f>
        <v>1</v>
      </c>
      <c r="T3578" s="13">
        <f t="shared" ca="1" si="1114"/>
        <v>1.2000000000000002</v>
      </c>
      <c r="U3578" s="13" t="b">
        <f ca="1">IF(CalcTable[[#This Row],[IrrPrecip]]&gt;=IC_MM,FALSE,TRUE)</f>
        <v>1</v>
      </c>
      <c r="V3578" s="13" t="b">
        <f t="shared" si="1115"/>
        <v>1</v>
      </c>
      <c r="W3578" s="13" t="e">
        <f ca="1">IF(AND(IRR_DRIP=FALSE,CalcTable[[#This Row],[IrrHours]]&lt;=0),FALSE,TRUE)</f>
        <v>#NAME?</v>
      </c>
      <c r="X3578" s="13" t="e">
        <f ca="1">AND(CalcTable[[#This Row],[IrrDay]],CalcTable[[#This Row],[IrrRain]],CalcTable[[#This Row],[IrrWarm]],CalcTable[[#This Row],[IrrWindy]])</f>
        <v>#NAME?</v>
      </c>
      <c r="Y3578" s="13" t="e">
        <f t="shared" ca="1" si="1116"/>
        <v>#NAME?</v>
      </c>
      <c r="Z3578" s="13" t="e">
        <f ca="1">CalcTable[[#This Row],[IrrHours]]/5</f>
        <v>#NAME?</v>
      </c>
      <c r="AA3578" s="13" t="e">
        <f ca="1">IF(CalcTable[[#This Row],[IrrFlag]]=FALSE,0,MAX(0,CalcTable[[#This Row],[VolRednWind]]*(FCAP*IRR_TARGET-CalcTable[[#This Row],[IWC]])))</f>
        <v>#NAME?</v>
      </c>
      <c r="AB3578" s="13" t="e">
        <f ca="1">CalcTable[[#This Row],[IWC]]+CalcTable[[#This Row],[Eff Precip]]+CalcTable[[#This Row],[IrrAmt]]-CalcTable[[#This Row],[AET]]</f>
        <v>#NAME?</v>
      </c>
      <c r="AC3578" s="13" t="e">
        <f ca="1">IF(CalcTable[[#This Row],[PWC]]&gt;FCAP,MIN(24*PERC,MIN(SAT,CalcTable[[#This Row],[PWC]])-FCAP),0)</f>
        <v>#NAME?</v>
      </c>
      <c r="AD3578" s="13" t="e">
        <f ca="1">IF(CalcTable[[#This Row],[PWC]]&gt;SAT,CalcTable[[#This Row],[PWC]]-SAT,0)</f>
        <v>#NAME?</v>
      </c>
      <c r="AE3578" s="13" t="e">
        <f ca="1">CalcTable[[#This Row],[PWC]]-CalcTable[[#This Row],[PercAmt]]-CalcTable[[#This Row],[Runoff]]</f>
        <v>#NAME?</v>
      </c>
      <c r="AF3578" s="13" t="e">
        <f ca="1">CalcTable[[#This Row],[IrrAmt]]/1000*CUR_IRR_AREA*10000/IRR_EFF</f>
        <v>#NAME?</v>
      </c>
      <c r="AG3578" s="147"/>
      <c r="AH3578" s="13"/>
      <c r="AI3578" s="50">
        <v>1.7779828591851463</v>
      </c>
      <c r="AJ3578" s="50">
        <v>2.1256769458189724</v>
      </c>
      <c r="AK3578" s="50">
        <v>0</v>
      </c>
      <c r="AL3578" s="50">
        <v>0</v>
      </c>
      <c r="AM3578" s="50"/>
      <c r="AN3578" s="50"/>
      <c r="AO3578" s="50"/>
      <c r="AP3578" s="50"/>
      <c r="AQ3578" s="50"/>
      <c r="AR3578" s="50"/>
      <c r="AS3578" s="50"/>
      <c r="AT3578" s="50"/>
      <c r="AU3578" s="50"/>
      <c r="AV3578" s="50"/>
      <c r="AW3578" s="50"/>
      <c r="AX3578" s="50">
        <f t="shared" si="1127"/>
        <v>3.9036598050041187</v>
      </c>
      <c r="AY3578" s="50"/>
      <c r="AZ3578" s="50">
        <f t="shared" si="1117"/>
        <v>88.430272345405342</v>
      </c>
      <c r="BA3578" s="50">
        <f t="shared" si="1118"/>
        <v>143.006545255822</v>
      </c>
      <c r="BB3578" s="50">
        <f t="shared" si="1119"/>
        <v>147.97884382185094</v>
      </c>
      <c r="BC3578" s="17">
        <f t="shared" si="1120"/>
        <v>19836</v>
      </c>
      <c r="BD3578" s="50">
        <f t="shared" si="1121"/>
        <v>3.9036598050041187</v>
      </c>
      <c r="BE3578" s="50">
        <f t="shared" si="1122"/>
        <v>88.430272345405342</v>
      </c>
      <c r="BF3578" s="50">
        <f t="shared" si="1128"/>
        <v>144.64377442161356</v>
      </c>
      <c r="BG3578" s="50"/>
      <c r="BH3578" s="17">
        <f t="shared" si="1123"/>
        <v>0</v>
      </c>
      <c r="BI3578" s="17">
        <f t="shared" si="1131"/>
        <v>3578</v>
      </c>
      <c r="BJ3578" s="17">
        <f t="shared" si="1129"/>
        <v>3578</v>
      </c>
      <c r="BK3578" s="150">
        <f t="shared" si="1130"/>
        <v>30476</v>
      </c>
      <c r="BL3578" s="50" t="e">
        <f t="shared" ca="1" si="1124"/>
        <v>#NAME?</v>
      </c>
      <c r="BM3578" s="50" t="e">
        <f t="shared" ca="1" si="1125"/>
        <v>#NAME?</v>
      </c>
      <c r="BN3578" s="50" t="e">
        <f t="shared" ca="1" si="1126"/>
        <v>#NAME?</v>
      </c>
    </row>
    <row r="3579" spans="1:66" x14ac:dyDescent="0.35">
      <c r="A3579" s="48">
        <v>30477</v>
      </c>
      <c r="B3579" s="17">
        <v>1983</v>
      </c>
      <c r="C3579" s="17">
        <v>6</v>
      </c>
      <c r="D3579" s="17">
        <v>161</v>
      </c>
      <c r="E3579" s="17">
        <v>10</v>
      </c>
      <c r="F3579" s="17">
        <v>6</v>
      </c>
      <c r="G3579" s="50">
        <v>12.3</v>
      </c>
      <c r="H3579" s="32">
        <v>6.8345318331836644</v>
      </c>
      <c r="I3579" s="50">
        <v>16.166666666666668</v>
      </c>
      <c r="J3579" s="13">
        <v>0</v>
      </c>
      <c r="K3579" s="13">
        <f t="shared" si="1112"/>
        <v>0</v>
      </c>
      <c r="L3579" s="13">
        <f t="shared" si="1113"/>
        <v>0</v>
      </c>
      <c r="M3579" s="13" t="e">
        <f ca="1">CalcTable[[#This Row],[IWC]]-AE3578</f>
        <v>#NAME?</v>
      </c>
      <c r="N3579" s="13" t="e">
        <f ca="1">IF(CalcTable[[#This Row],[Day of Year]]&lt;123,FCAP,AE3578)</f>
        <v>#NAME?</v>
      </c>
      <c r="O3579" s="17" t="e">
        <f ca="1">IF(IRR_DRIP,5,COUNTIF('IDET Wind Values'!C3563:G3563,"&lt;="&amp;IRR_MAXWIND))</f>
        <v>#NAME?</v>
      </c>
      <c r="P3579" s="13" t="e">
        <f ca="1">CalcTable[[#This Row],[ET_o]]*KL</f>
        <v>#NAME?</v>
      </c>
      <c r="Q3579" s="13" t="e">
        <f ca="1">IF(WILTPT&lt;=0,1,MAX(0,MIN(1,(CalcTable[[#This Row],[IWC]]-WILTPT)/(MAD-WILTPT))))</f>
        <v>#NAME?</v>
      </c>
      <c r="R3579" s="13" t="e">
        <f ca="1">CalcTable[[#This Row],[ETMult]]*CalcTable[[#This Row],[ETb]]</f>
        <v>#NAME?</v>
      </c>
      <c r="S3579" s="13" t="b">
        <f>INDEX(IRR_LIST,CalcTable[[#This Row],[Day of Week]]+1)</f>
        <v>0</v>
      </c>
      <c r="T3579" s="13">
        <f t="shared" ca="1" si="1114"/>
        <v>0.8</v>
      </c>
      <c r="U3579" s="13" t="b">
        <f ca="1">IF(CalcTable[[#This Row],[IrrPrecip]]&gt;=IC_MM,FALSE,TRUE)</f>
        <v>1</v>
      </c>
      <c r="V3579" s="13" t="b">
        <f t="shared" si="1115"/>
        <v>1</v>
      </c>
      <c r="W3579" s="13" t="e">
        <f ca="1">IF(AND(IRR_DRIP=FALSE,CalcTable[[#This Row],[IrrHours]]&lt;=0),FALSE,TRUE)</f>
        <v>#NAME?</v>
      </c>
      <c r="X3579" s="13" t="e">
        <f ca="1">AND(CalcTable[[#This Row],[IrrDay]],CalcTable[[#This Row],[IrrRain]],CalcTable[[#This Row],[IrrWarm]],CalcTable[[#This Row],[IrrWindy]])</f>
        <v>#NAME?</v>
      </c>
      <c r="Y3579" s="13" t="e">
        <f t="shared" ca="1" si="1116"/>
        <v>#NAME?</v>
      </c>
      <c r="Z3579" s="13" t="e">
        <f ca="1">CalcTable[[#This Row],[IrrHours]]/5</f>
        <v>#NAME?</v>
      </c>
      <c r="AA3579" s="13" t="e">
        <f ca="1">IF(CalcTable[[#This Row],[IrrFlag]]=FALSE,0,MAX(0,CalcTable[[#This Row],[VolRednWind]]*(FCAP*IRR_TARGET-CalcTable[[#This Row],[IWC]])))</f>
        <v>#NAME?</v>
      </c>
      <c r="AB3579" s="13" t="e">
        <f ca="1">CalcTable[[#This Row],[IWC]]+CalcTable[[#This Row],[Eff Precip]]+CalcTable[[#This Row],[IrrAmt]]-CalcTable[[#This Row],[AET]]</f>
        <v>#NAME?</v>
      </c>
      <c r="AC3579" s="13" t="e">
        <f ca="1">IF(CalcTable[[#This Row],[PWC]]&gt;FCAP,MIN(24*PERC,MIN(SAT,CalcTable[[#This Row],[PWC]])-FCAP),0)</f>
        <v>#NAME?</v>
      </c>
      <c r="AD3579" s="13" t="e">
        <f ca="1">IF(CalcTable[[#This Row],[PWC]]&gt;SAT,CalcTable[[#This Row],[PWC]]-SAT,0)</f>
        <v>#NAME?</v>
      </c>
      <c r="AE3579" s="13" t="e">
        <f ca="1">CalcTable[[#This Row],[PWC]]-CalcTable[[#This Row],[PercAmt]]-CalcTable[[#This Row],[Runoff]]</f>
        <v>#NAME?</v>
      </c>
      <c r="AF3579" s="13" t="e">
        <f ca="1">CalcTable[[#This Row],[IrrAmt]]/1000*CUR_IRR_AREA*10000/IRR_EFF</f>
        <v>#NAME?</v>
      </c>
      <c r="AG3579" s="147"/>
      <c r="AH3579" s="13"/>
      <c r="AI3579" s="50">
        <v>0</v>
      </c>
      <c r="AJ3579" s="50">
        <v>0</v>
      </c>
      <c r="AK3579" s="50">
        <v>0</v>
      </c>
      <c r="AL3579" s="50">
        <v>6.4288089582493377</v>
      </c>
      <c r="AM3579" s="50"/>
      <c r="AN3579" s="50"/>
      <c r="AO3579" s="50"/>
      <c r="AP3579" s="50"/>
      <c r="AQ3579" s="50"/>
      <c r="AR3579" s="50"/>
      <c r="AS3579" s="50"/>
      <c r="AT3579" s="50"/>
      <c r="AU3579" s="50"/>
      <c r="AV3579" s="50"/>
      <c r="AW3579" s="50"/>
      <c r="AX3579" s="50">
        <f t="shared" si="1127"/>
        <v>6.4288089582493377</v>
      </c>
      <c r="AY3579" s="50"/>
      <c r="AZ3579" s="50">
        <f t="shared" si="1117"/>
        <v>188.57839610864727</v>
      </c>
      <c r="BA3579" s="50">
        <f t="shared" si="1118"/>
        <v>290.35086384982202</v>
      </c>
      <c r="BB3579" s="50">
        <f t="shared" si="1119"/>
        <v>299.33078747404329</v>
      </c>
      <c r="BC3579" s="17">
        <f t="shared" si="1120"/>
        <v>19836</v>
      </c>
      <c r="BD3579" s="50">
        <f t="shared" si="1121"/>
        <v>6.4288089582493377</v>
      </c>
      <c r="BE3579" s="50">
        <f t="shared" si="1122"/>
        <v>188.57839610864727</v>
      </c>
      <c r="BF3579" s="50">
        <f t="shared" si="1128"/>
        <v>308.45422346984441</v>
      </c>
      <c r="BG3579" s="50"/>
      <c r="BH3579" s="17">
        <f t="shared" si="1123"/>
        <v>0</v>
      </c>
      <c r="BI3579" s="17">
        <f t="shared" si="1131"/>
        <v>3579</v>
      </c>
      <c r="BJ3579" s="17">
        <f t="shared" si="1129"/>
        <v>3579</v>
      </c>
      <c r="BK3579" s="150">
        <f t="shared" si="1130"/>
        <v>30477</v>
      </c>
      <c r="BL3579" s="50" t="e">
        <f t="shared" ca="1" si="1124"/>
        <v>#NAME?</v>
      </c>
      <c r="BM3579" s="50" t="e">
        <f t="shared" ca="1" si="1125"/>
        <v>#NAME?</v>
      </c>
      <c r="BN3579" s="50" t="e">
        <f t="shared" ca="1" si="1126"/>
        <v>#NAME?</v>
      </c>
    </row>
    <row r="3580" spans="1:66" x14ac:dyDescent="0.35">
      <c r="A3580" s="48">
        <v>30478</v>
      </c>
      <c r="B3580" s="17">
        <v>1983</v>
      </c>
      <c r="C3580" s="17">
        <v>6</v>
      </c>
      <c r="D3580" s="17">
        <v>162</v>
      </c>
      <c r="E3580" s="17">
        <v>11</v>
      </c>
      <c r="F3580" s="17">
        <v>7</v>
      </c>
      <c r="G3580" s="50">
        <v>5.6</v>
      </c>
      <c r="H3580" s="32">
        <v>5.1096934409716006</v>
      </c>
      <c r="I3580" s="50">
        <v>17.166666666666668</v>
      </c>
      <c r="J3580" s="13">
        <v>0</v>
      </c>
      <c r="K3580" s="13">
        <f t="shared" si="1112"/>
        <v>0</v>
      </c>
      <c r="L3580" s="13">
        <f t="shared" si="1113"/>
        <v>0</v>
      </c>
      <c r="M3580" s="13" t="e">
        <f ca="1">CalcTable[[#This Row],[IWC]]-AE3579</f>
        <v>#NAME?</v>
      </c>
      <c r="N3580" s="13" t="e">
        <f ca="1">IF(CalcTable[[#This Row],[Day of Year]]&lt;123,FCAP,AE3579)</f>
        <v>#NAME?</v>
      </c>
      <c r="O3580" s="17" t="e">
        <f ca="1">IF(IRR_DRIP,5,COUNTIF('IDET Wind Values'!C3564:G3564,"&lt;="&amp;IRR_MAXWIND))</f>
        <v>#NAME?</v>
      </c>
      <c r="P3580" s="13" t="e">
        <f ca="1">CalcTable[[#This Row],[ET_o]]*KL</f>
        <v>#NAME?</v>
      </c>
      <c r="Q3580" s="13" t="e">
        <f ca="1">IF(WILTPT&lt;=0,1,MAX(0,MIN(1,(CalcTable[[#This Row],[IWC]]-WILTPT)/(MAD-WILTPT))))</f>
        <v>#NAME?</v>
      </c>
      <c r="R3580" s="13" t="e">
        <f ca="1">CalcTable[[#This Row],[ETMult]]*CalcTable[[#This Row],[ETb]]</f>
        <v>#NAME?</v>
      </c>
      <c r="S3580" s="13" t="b">
        <f>INDEX(IRR_LIST,CalcTable[[#This Row],[Day of Week]]+1)</f>
        <v>0</v>
      </c>
      <c r="T3580" s="13">
        <f t="shared" ca="1" si="1114"/>
        <v>0</v>
      </c>
      <c r="U3580" s="13" t="b">
        <f ca="1">IF(CalcTable[[#This Row],[IrrPrecip]]&gt;=IC_MM,FALSE,TRUE)</f>
        <v>1</v>
      </c>
      <c r="V3580" s="13" t="b">
        <f t="shared" si="1115"/>
        <v>1</v>
      </c>
      <c r="W3580" s="13" t="e">
        <f ca="1">IF(AND(IRR_DRIP=FALSE,CalcTable[[#This Row],[IrrHours]]&lt;=0),FALSE,TRUE)</f>
        <v>#NAME?</v>
      </c>
      <c r="X3580" s="13" t="e">
        <f ca="1">AND(CalcTable[[#This Row],[IrrDay]],CalcTable[[#This Row],[IrrRain]],CalcTable[[#This Row],[IrrWarm]],CalcTable[[#This Row],[IrrWindy]])</f>
        <v>#NAME?</v>
      </c>
      <c r="Y3580" s="13" t="e">
        <f t="shared" ca="1" si="1116"/>
        <v>#NAME?</v>
      </c>
      <c r="Z3580" s="13" t="e">
        <f ca="1">CalcTable[[#This Row],[IrrHours]]/5</f>
        <v>#NAME?</v>
      </c>
      <c r="AA3580" s="13" t="e">
        <f ca="1">IF(CalcTable[[#This Row],[IrrFlag]]=FALSE,0,MAX(0,CalcTable[[#This Row],[VolRednWind]]*(FCAP*IRR_TARGET-CalcTable[[#This Row],[IWC]])))</f>
        <v>#NAME?</v>
      </c>
      <c r="AB3580" s="13" t="e">
        <f ca="1">CalcTable[[#This Row],[IWC]]+CalcTable[[#This Row],[Eff Precip]]+CalcTable[[#This Row],[IrrAmt]]-CalcTable[[#This Row],[AET]]</f>
        <v>#NAME?</v>
      </c>
      <c r="AC3580" s="13" t="e">
        <f ca="1">IF(CalcTable[[#This Row],[PWC]]&gt;FCAP,MIN(24*PERC,MIN(SAT,CalcTable[[#This Row],[PWC]])-FCAP),0)</f>
        <v>#NAME?</v>
      </c>
      <c r="AD3580" s="13" t="e">
        <f ca="1">IF(CalcTable[[#This Row],[PWC]]&gt;SAT,CalcTable[[#This Row],[PWC]]-SAT,0)</f>
        <v>#NAME?</v>
      </c>
      <c r="AE3580" s="13" t="e">
        <f ca="1">CalcTable[[#This Row],[PWC]]-CalcTable[[#This Row],[PercAmt]]-CalcTable[[#This Row],[Runoff]]</f>
        <v>#NAME?</v>
      </c>
      <c r="AF3580" s="13" t="e">
        <f ca="1">CalcTable[[#This Row],[IrrAmt]]/1000*CUR_IRR_AREA*10000/IRR_EFF</f>
        <v>#NAME?</v>
      </c>
      <c r="AG3580" s="147"/>
      <c r="AH3580" s="13"/>
      <c r="AI3580" s="50">
        <v>0</v>
      </c>
      <c r="AJ3580" s="50">
        <v>0</v>
      </c>
      <c r="AK3580" s="50">
        <v>0</v>
      </c>
      <c r="AL3580" s="50">
        <v>0</v>
      </c>
      <c r="AM3580" s="50"/>
      <c r="AN3580" s="50"/>
      <c r="AO3580" s="50"/>
      <c r="AP3580" s="50"/>
      <c r="AQ3580" s="50"/>
      <c r="AR3580" s="50"/>
      <c r="AS3580" s="50"/>
      <c r="AT3580" s="50"/>
      <c r="AU3580" s="50"/>
      <c r="AV3580" s="50"/>
      <c r="AW3580" s="50"/>
      <c r="AX3580" s="50">
        <f t="shared" si="1127"/>
        <v>0</v>
      </c>
      <c r="AY3580" s="50"/>
      <c r="AZ3580" s="50">
        <f t="shared" si="1117"/>
        <v>0</v>
      </c>
      <c r="BA3580" s="50">
        <f t="shared" si="1118"/>
        <v>0</v>
      </c>
      <c r="BB3580" s="50">
        <f t="shared" si="1119"/>
        <v>0</v>
      </c>
      <c r="BC3580" s="17">
        <f t="shared" si="1120"/>
        <v>19836</v>
      </c>
      <c r="BD3580" s="50">
        <f t="shared" si="1121"/>
        <v>0</v>
      </c>
      <c r="BE3580" s="50">
        <f t="shared" si="1122"/>
        <v>0</v>
      </c>
      <c r="BF3580" s="50">
        <f t="shared" si="1128"/>
        <v>0</v>
      </c>
      <c r="BG3580" s="50"/>
      <c r="BH3580" s="17">
        <f t="shared" si="1123"/>
        <v>0</v>
      </c>
      <c r="BI3580" s="17">
        <f t="shared" si="1131"/>
        <v>3580</v>
      </c>
      <c r="BJ3580" s="17">
        <f t="shared" si="1129"/>
        <v>3580</v>
      </c>
      <c r="BK3580" s="150">
        <f t="shared" si="1130"/>
        <v>30478</v>
      </c>
      <c r="BL3580" s="50" t="e">
        <f t="shared" ca="1" si="1124"/>
        <v>#NAME?</v>
      </c>
      <c r="BM3580" s="50" t="e">
        <f t="shared" ca="1" si="1125"/>
        <v>#NAME?</v>
      </c>
      <c r="BN3580" s="50" t="e">
        <f t="shared" ca="1" si="1126"/>
        <v>#NAME?</v>
      </c>
    </row>
    <row r="3581" spans="1:66" x14ac:dyDescent="0.35">
      <c r="A3581" s="48">
        <v>30479</v>
      </c>
      <c r="B3581" s="17">
        <v>1983</v>
      </c>
      <c r="C3581" s="17">
        <v>6</v>
      </c>
      <c r="D3581" s="17">
        <v>163</v>
      </c>
      <c r="E3581" s="17">
        <v>12</v>
      </c>
      <c r="F3581" s="17">
        <v>1</v>
      </c>
      <c r="G3581" s="50">
        <v>9.6</v>
      </c>
      <c r="H3581" s="32">
        <v>4.9454719773932929</v>
      </c>
      <c r="I3581" s="50">
        <v>14.333333333333334</v>
      </c>
      <c r="J3581" s="13">
        <v>0</v>
      </c>
      <c r="K3581" s="13">
        <f t="shared" si="1112"/>
        <v>0</v>
      </c>
      <c r="L3581" s="13">
        <f t="shared" si="1113"/>
        <v>0</v>
      </c>
      <c r="M3581" s="13" t="e">
        <f ca="1">CalcTable[[#This Row],[IWC]]-AE3580</f>
        <v>#NAME?</v>
      </c>
      <c r="N3581" s="13" t="e">
        <f ca="1">IF(CalcTable[[#This Row],[Day of Year]]&lt;123,FCAP,AE3580)</f>
        <v>#NAME?</v>
      </c>
      <c r="O3581" s="17" t="e">
        <f ca="1">IF(IRR_DRIP,5,COUNTIF('IDET Wind Values'!C3565:G3565,"&lt;="&amp;IRR_MAXWIND))</f>
        <v>#NAME?</v>
      </c>
      <c r="P3581" s="13" t="e">
        <f ca="1">CalcTable[[#This Row],[ET_o]]*KL</f>
        <v>#NAME?</v>
      </c>
      <c r="Q3581" s="13" t="e">
        <f ca="1">IF(WILTPT&lt;=0,1,MAX(0,MIN(1,(CalcTable[[#This Row],[IWC]]-WILTPT)/(MAD-WILTPT))))</f>
        <v>#NAME?</v>
      </c>
      <c r="R3581" s="13" t="e">
        <f ca="1">CalcTable[[#This Row],[ETMult]]*CalcTable[[#This Row],[ETb]]</f>
        <v>#NAME?</v>
      </c>
      <c r="S3581" s="13" t="b">
        <f>INDEX(IRR_LIST,CalcTable[[#This Row],[Day of Week]]+1)</f>
        <v>1</v>
      </c>
      <c r="T3581" s="13">
        <f t="shared" ca="1" si="1114"/>
        <v>0</v>
      </c>
      <c r="U3581" s="13" t="b">
        <f ca="1">IF(CalcTable[[#This Row],[IrrPrecip]]&gt;=IC_MM,FALSE,TRUE)</f>
        <v>1</v>
      </c>
      <c r="V3581" s="13" t="b">
        <f t="shared" si="1115"/>
        <v>1</v>
      </c>
      <c r="W3581" s="13" t="e">
        <f ca="1">IF(AND(IRR_DRIP=FALSE,CalcTable[[#This Row],[IrrHours]]&lt;=0),FALSE,TRUE)</f>
        <v>#NAME?</v>
      </c>
      <c r="X3581" s="13" t="e">
        <f ca="1">AND(CalcTable[[#This Row],[IrrDay]],CalcTable[[#This Row],[IrrRain]],CalcTable[[#This Row],[IrrWarm]],CalcTable[[#This Row],[IrrWindy]])</f>
        <v>#NAME?</v>
      </c>
      <c r="Y3581" s="13" t="e">
        <f t="shared" ca="1" si="1116"/>
        <v>#NAME?</v>
      </c>
      <c r="Z3581" s="13" t="e">
        <f ca="1">CalcTable[[#This Row],[IrrHours]]/5</f>
        <v>#NAME?</v>
      </c>
      <c r="AA3581" s="13" t="e">
        <f ca="1">IF(CalcTable[[#This Row],[IrrFlag]]=FALSE,0,MAX(0,CalcTable[[#This Row],[VolRednWind]]*(FCAP*IRR_TARGET-CalcTable[[#This Row],[IWC]])))</f>
        <v>#NAME?</v>
      </c>
      <c r="AB3581" s="13" t="e">
        <f ca="1">CalcTable[[#This Row],[IWC]]+CalcTable[[#This Row],[Eff Precip]]+CalcTable[[#This Row],[IrrAmt]]-CalcTable[[#This Row],[AET]]</f>
        <v>#NAME?</v>
      </c>
      <c r="AC3581" s="13" t="e">
        <f ca="1">IF(CalcTable[[#This Row],[PWC]]&gt;FCAP,MIN(24*PERC,MIN(SAT,CalcTable[[#This Row],[PWC]])-FCAP),0)</f>
        <v>#NAME?</v>
      </c>
      <c r="AD3581" s="13" t="e">
        <f ca="1">IF(CalcTable[[#This Row],[PWC]]&gt;SAT,CalcTable[[#This Row],[PWC]]-SAT,0)</f>
        <v>#NAME?</v>
      </c>
      <c r="AE3581" s="13" t="e">
        <f ca="1">CalcTable[[#This Row],[PWC]]-CalcTable[[#This Row],[PercAmt]]-CalcTable[[#This Row],[Runoff]]</f>
        <v>#NAME?</v>
      </c>
      <c r="AF3581" s="13" t="e">
        <f ca="1">CalcTable[[#This Row],[IrrAmt]]/1000*CUR_IRR_AREA*10000/IRR_EFF</f>
        <v>#NAME?</v>
      </c>
      <c r="AG3581" s="147"/>
      <c r="AH3581" s="13"/>
      <c r="AI3581" s="50">
        <v>6.5526814432967528</v>
      </c>
      <c r="AJ3581" s="50">
        <v>8.4933604953628219</v>
      </c>
      <c r="AK3581" s="50">
        <v>0</v>
      </c>
      <c r="AL3581" s="50">
        <v>0</v>
      </c>
      <c r="AM3581" s="50"/>
      <c r="AN3581" s="50"/>
      <c r="AO3581" s="50"/>
      <c r="AP3581" s="50"/>
      <c r="AQ3581" s="50"/>
      <c r="AR3581" s="50"/>
      <c r="AS3581" s="50"/>
      <c r="AT3581" s="50"/>
      <c r="AU3581" s="50"/>
      <c r="AV3581" s="50"/>
      <c r="AW3581" s="50"/>
      <c r="AX3581" s="50">
        <f t="shared" si="1127"/>
        <v>15.046041938659574</v>
      </c>
      <c r="AY3581" s="50"/>
      <c r="AZ3581" s="50">
        <f t="shared" si="1117"/>
        <v>345.24456903232851</v>
      </c>
      <c r="BA3581" s="50">
        <f t="shared" si="1118"/>
        <v>558.94490019233717</v>
      </c>
      <c r="BB3581" s="50">
        <f t="shared" si="1119"/>
        <v>578.42710280230926</v>
      </c>
      <c r="BC3581" s="17">
        <f t="shared" si="1120"/>
        <v>19836</v>
      </c>
      <c r="BD3581" s="50">
        <f t="shared" si="1121"/>
        <v>15.046041938659574</v>
      </c>
      <c r="BE3581" s="50">
        <f t="shared" si="1122"/>
        <v>345.24456903232851</v>
      </c>
      <c r="BF3581" s="50">
        <f t="shared" si="1128"/>
        <v>564.71020883375081</v>
      </c>
      <c r="BG3581" s="50"/>
      <c r="BH3581" s="17">
        <f t="shared" si="1123"/>
        <v>0</v>
      </c>
      <c r="BI3581" s="17">
        <f t="shared" si="1131"/>
        <v>3581</v>
      </c>
      <c r="BJ3581" s="17">
        <f t="shared" si="1129"/>
        <v>3581</v>
      </c>
      <c r="BK3581" s="150">
        <f t="shared" si="1130"/>
        <v>30479</v>
      </c>
      <c r="BL3581" s="50" t="e">
        <f t="shared" ca="1" si="1124"/>
        <v>#NAME?</v>
      </c>
      <c r="BM3581" s="50" t="e">
        <f t="shared" ca="1" si="1125"/>
        <v>#NAME?</v>
      </c>
      <c r="BN3581" s="50" t="e">
        <f t="shared" ca="1" si="1126"/>
        <v>#NAME?</v>
      </c>
    </row>
    <row r="3582" spans="1:66" x14ac:dyDescent="0.35">
      <c r="A3582" s="48">
        <v>30480</v>
      </c>
      <c r="B3582" s="17">
        <v>1983</v>
      </c>
      <c r="C3582" s="17">
        <v>6</v>
      </c>
      <c r="D3582" s="17">
        <v>164</v>
      </c>
      <c r="E3582" s="17">
        <v>13</v>
      </c>
      <c r="F3582" s="17">
        <v>2</v>
      </c>
      <c r="G3582" s="50">
        <v>7.7</v>
      </c>
      <c r="H3582" s="32">
        <v>5.4235382567428445</v>
      </c>
      <c r="I3582" s="50">
        <v>8</v>
      </c>
      <c r="J3582" s="13">
        <v>0</v>
      </c>
      <c r="K3582" s="13">
        <f t="shared" si="1112"/>
        <v>0</v>
      </c>
      <c r="L3582" s="13">
        <f t="shared" si="1113"/>
        <v>0</v>
      </c>
      <c r="M3582" s="13" t="e">
        <f ca="1">CalcTable[[#This Row],[IWC]]-AE3581</f>
        <v>#NAME?</v>
      </c>
      <c r="N3582" s="13" t="e">
        <f ca="1">IF(CalcTable[[#This Row],[Day of Year]]&lt;123,FCAP,AE3581)</f>
        <v>#NAME?</v>
      </c>
      <c r="O3582" s="17" t="e">
        <f ca="1">IF(IRR_DRIP,5,COUNTIF('IDET Wind Values'!C3566:G3566,"&lt;="&amp;IRR_MAXWIND))</f>
        <v>#NAME?</v>
      </c>
      <c r="P3582" s="13" t="e">
        <f ca="1">CalcTable[[#This Row],[ET_o]]*KL</f>
        <v>#NAME?</v>
      </c>
      <c r="Q3582" s="13" t="e">
        <f ca="1">IF(WILTPT&lt;=0,1,MAX(0,MIN(1,(CalcTable[[#This Row],[IWC]]-WILTPT)/(MAD-WILTPT))))</f>
        <v>#NAME?</v>
      </c>
      <c r="R3582" s="13" t="e">
        <f ca="1">CalcTable[[#This Row],[ETMult]]*CalcTable[[#This Row],[ETb]]</f>
        <v>#NAME?</v>
      </c>
      <c r="S3582" s="13" t="b">
        <f>INDEX(IRR_LIST,CalcTable[[#This Row],[Day of Week]]+1)</f>
        <v>0</v>
      </c>
      <c r="T3582" s="13">
        <f t="shared" ca="1" si="1114"/>
        <v>0</v>
      </c>
      <c r="U3582" s="13" t="b">
        <f ca="1">IF(CalcTable[[#This Row],[IrrPrecip]]&gt;=IC_MM,FALSE,TRUE)</f>
        <v>1</v>
      </c>
      <c r="V3582" s="13" t="b">
        <f t="shared" si="1115"/>
        <v>1</v>
      </c>
      <c r="W3582" s="13" t="e">
        <f ca="1">IF(AND(IRR_DRIP=FALSE,CalcTable[[#This Row],[IrrHours]]&lt;=0),FALSE,TRUE)</f>
        <v>#NAME?</v>
      </c>
      <c r="X3582" s="13" t="e">
        <f ca="1">AND(CalcTable[[#This Row],[IrrDay]],CalcTable[[#This Row],[IrrRain]],CalcTable[[#This Row],[IrrWarm]],CalcTable[[#This Row],[IrrWindy]])</f>
        <v>#NAME?</v>
      </c>
      <c r="Y3582" s="13" t="e">
        <f t="shared" ca="1" si="1116"/>
        <v>#NAME?</v>
      </c>
      <c r="Z3582" s="13" t="e">
        <f ca="1">CalcTable[[#This Row],[IrrHours]]/5</f>
        <v>#NAME?</v>
      </c>
      <c r="AA3582" s="13" t="e">
        <f ca="1">IF(CalcTable[[#This Row],[IrrFlag]]=FALSE,0,MAX(0,CalcTable[[#This Row],[VolRednWind]]*(FCAP*IRR_TARGET-CalcTable[[#This Row],[IWC]])))</f>
        <v>#NAME?</v>
      </c>
      <c r="AB3582" s="13" t="e">
        <f ca="1">CalcTable[[#This Row],[IWC]]+CalcTable[[#This Row],[Eff Precip]]+CalcTable[[#This Row],[IrrAmt]]-CalcTable[[#This Row],[AET]]</f>
        <v>#NAME?</v>
      </c>
      <c r="AC3582" s="13" t="e">
        <f ca="1">IF(CalcTable[[#This Row],[PWC]]&gt;FCAP,MIN(24*PERC,MIN(SAT,CalcTable[[#This Row],[PWC]])-FCAP),0)</f>
        <v>#NAME?</v>
      </c>
      <c r="AD3582" s="13" t="e">
        <f ca="1">IF(CalcTable[[#This Row],[PWC]]&gt;SAT,CalcTable[[#This Row],[PWC]]-SAT,0)</f>
        <v>#NAME?</v>
      </c>
      <c r="AE3582" s="13" t="e">
        <f ca="1">CalcTable[[#This Row],[PWC]]-CalcTable[[#This Row],[PercAmt]]-CalcTable[[#This Row],[Runoff]]</f>
        <v>#NAME?</v>
      </c>
      <c r="AF3582" s="13" t="e">
        <f ca="1">CalcTable[[#This Row],[IrrAmt]]/1000*CUR_IRR_AREA*10000/IRR_EFF</f>
        <v>#NAME?</v>
      </c>
      <c r="AG3582" s="147"/>
      <c r="AH3582" s="13"/>
      <c r="AI3582" s="50">
        <v>0</v>
      </c>
      <c r="AJ3582" s="50">
        <v>0</v>
      </c>
      <c r="AK3582" s="50">
        <v>2.3592391597327649</v>
      </c>
      <c r="AL3582" s="50">
        <v>9.2893334883517067</v>
      </c>
      <c r="AM3582" s="50"/>
      <c r="AN3582" s="50"/>
      <c r="AO3582" s="50"/>
      <c r="AP3582" s="50"/>
      <c r="AQ3582" s="50"/>
      <c r="AR3582" s="50"/>
      <c r="AS3582" s="50"/>
      <c r="AT3582" s="50"/>
      <c r="AU3582" s="50"/>
      <c r="AV3582" s="50"/>
      <c r="AW3582" s="50"/>
      <c r="AX3582" s="50">
        <f t="shared" si="1127"/>
        <v>11.648572648084471</v>
      </c>
      <c r="AY3582" s="50"/>
      <c r="AZ3582" s="50">
        <f t="shared" si="1117"/>
        <v>307.08929000106394</v>
      </c>
      <c r="BA3582" s="50">
        <f t="shared" si="1118"/>
        <v>472.82001793814607</v>
      </c>
      <c r="BB3582" s="50">
        <f t="shared" si="1119"/>
        <v>487.44331746200629</v>
      </c>
      <c r="BC3582" s="17">
        <f t="shared" si="1120"/>
        <v>19836</v>
      </c>
      <c r="BD3582" s="50">
        <f t="shared" si="1121"/>
        <v>11.648572648084471</v>
      </c>
      <c r="BE3582" s="50">
        <f t="shared" si="1122"/>
        <v>307.08929000106394</v>
      </c>
      <c r="BF3582" s="50">
        <f t="shared" si="1128"/>
        <v>502.30031879479174</v>
      </c>
      <c r="BG3582" s="50"/>
      <c r="BH3582" s="17">
        <f t="shared" si="1123"/>
        <v>0</v>
      </c>
      <c r="BI3582" s="17">
        <f t="shared" si="1131"/>
        <v>3582</v>
      </c>
      <c r="BJ3582" s="17">
        <f t="shared" si="1129"/>
        <v>3582</v>
      </c>
      <c r="BK3582" s="150">
        <f t="shared" si="1130"/>
        <v>30480</v>
      </c>
      <c r="BL3582" s="50" t="e">
        <f t="shared" ca="1" si="1124"/>
        <v>#NAME?</v>
      </c>
      <c r="BM3582" s="50" t="e">
        <f t="shared" ca="1" si="1125"/>
        <v>#NAME?</v>
      </c>
      <c r="BN3582" s="50" t="e">
        <f t="shared" ca="1" si="1126"/>
        <v>#NAME?</v>
      </c>
    </row>
    <row r="3583" spans="1:66" x14ac:dyDescent="0.35">
      <c r="A3583" s="48">
        <v>30481</v>
      </c>
      <c r="B3583" s="17">
        <v>1983</v>
      </c>
      <c r="C3583" s="17">
        <v>6</v>
      </c>
      <c r="D3583" s="17">
        <v>165</v>
      </c>
      <c r="E3583" s="17">
        <v>14</v>
      </c>
      <c r="F3583" s="17">
        <v>3</v>
      </c>
      <c r="G3583" s="50">
        <v>9.9</v>
      </c>
      <c r="H3583" s="32">
        <v>6.0678732394685397</v>
      </c>
      <c r="I3583" s="50">
        <v>12.666666666666666</v>
      </c>
      <c r="J3583" s="13">
        <v>0</v>
      </c>
      <c r="K3583" s="13">
        <f t="shared" si="1112"/>
        <v>0</v>
      </c>
      <c r="L3583" s="13">
        <f t="shared" si="1113"/>
        <v>0</v>
      </c>
      <c r="M3583" s="13" t="e">
        <f ca="1">CalcTable[[#This Row],[IWC]]-AE3582</f>
        <v>#NAME?</v>
      </c>
      <c r="N3583" s="13" t="e">
        <f ca="1">IF(CalcTable[[#This Row],[Day of Year]]&lt;123,FCAP,AE3582)</f>
        <v>#NAME?</v>
      </c>
      <c r="O3583" s="17" t="e">
        <f ca="1">IF(IRR_DRIP,5,COUNTIF('IDET Wind Values'!C3567:G3567,"&lt;="&amp;IRR_MAXWIND))</f>
        <v>#NAME?</v>
      </c>
      <c r="P3583" s="13" t="e">
        <f ca="1">CalcTable[[#This Row],[ET_o]]*KL</f>
        <v>#NAME?</v>
      </c>
      <c r="Q3583" s="13" t="e">
        <f ca="1">IF(WILTPT&lt;=0,1,MAX(0,MIN(1,(CalcTable[[#This Row],[IWC]]-WILTPT)/(MAD-WILTPT))))</f>
        <v>#NAME?</v>
      </c>
      <c r="R3583" s="13" t="e">
        <f ca="1">CalcTable[[#This Row],[ETMult]]*CalcTable[[#This Row],[ETb]]</f>
        <v>#NAME?</v>
      </c>
      <c r="S3583" s="13" t="b">
        <f>INDEX(IRR_LIST,CalcTable[[#This Row],[Day of Week]]+1)</f>
        <v>1</v>
      </c>
      <c r="T3583" s="13">
        <f t="shared" ca="1" si="1114"/>
        <v>0</v>
      </c>
      <c r="U3583" s="13" t="b">
        <f ca="1">IF(CalcTable[[#This Row],[IrrPrecip]]&gt;=IC_MM,FALSE,TRUE)</f>
        <v>1</v>
      </c>
      <c r="V3583" s="13" t="b">
        <f t="shared" si="1115"/>
        <v>1</v>
      </c>
      <c r="W3583" s="13" t="e">
        <f ca="1">IF(AND(IRR_DRIP=FALSE,CalcTable[[#This Row],[IrrHours]]&lt;=0),FALSE,TRUE)</f>
        <v>#NAME?</v>
      </c>
      <c r="X3583" s="13" t="e">
        <f ca="1">AND(CalcTable[[#This Row],[IrrDay]],CalcTable[[#This Row],[IrrRain]],CalcTable[[#This Row],[IrrWarm]],CalcTable[[#This Row],[IrrWindy]])</f>
        <v>#NAME?</v>
      </c>
      <c r="Y3583" s="13" t="e">
        <f t="shared" ca="1" si="1116"/>
        <v>#NAME?</v>
      </c>
      <c r="Z3583" s="13" t="e">
        <f ca="1">CalcTable[[#This Row],[IrrHours]]/5</f>
        <v>#NAME?</v>
      </c>
      <c r="AA3583" s="13" t="e">
        <f ca="1">IF(CalcTable[[#This Row],[IrrFlag]]=FALSE,0,MAX(0,CalcTable[[#This Row],[VolRednWind]]*(FCAP*IRR_TARGET-CalcTable[[#This Row],[IWC]])))</f>
        <v>#NAME?</v>
      </c>
      <c r="AB3583" s="13" t="e">
        <f ca="1">CalcTable[[#This Row],[IWC]]+CalcTable[[#This Row],[Eff Precip]]+CalcTable[[#This Row],[IrrAmt]]-CalcTable[[#This Row],[AET]]</f>
        <v>#NAME?</v>
      </c>
      <c r="AC3583" s="13" t="e">
        <f ca="1">IF(CalcTable[[#This Row],[PWC]]&gt;FCAP,MIN(24*PERC,MIN(SAT,CalcTable[[#This Row],[PWC]])-FCAP),0)</f>
        <v>#NAME?</v>
      </c>
      <c r="AD3583" s="13" t="e">
        <f ca="1">IF(CalcTable[[#This Row],[PWC]]&gt;SAT,CalcTable[[#This Row],[PWC]]-SAT,0)</f>
        <v>#NAME?</v>
      </c>
      <c r="AE3583" s="13" t="e">
        <f ca="1">CalcTable[[#This Row],[PWC]]-CalcTable[[#This Row],[PercAmt]]-CalcTable[[#This Row],[Runoff]]</f>
        <v>#NAME?</v>
      </c>
      <c r="AF3583" s="13" t="e">
        <f ca="1">CalcTable[[#This Row],[IrrAmt]]/1000*CUR_IRR_AREA*10000/IRR_EFF</f>
        <v>#NAME?</v>
      </c>
      <c r="AG3583" s="147"/>
      <c r="AH3583" s="13"/>
      <c r="AI3583" s="50">
        <v>0</v>
      </c>
      <c r="AJ3583" s="50">
        <v>0</v>
      </c>
      <c r="AK3583" s="50">
        <v>0</v>
      </c>
      <c r="AL3583" s="50">
        <v>0</v>
      </c>
      <c r="AM3583" s="50"/>
      <c r="AN3583" s="50"/>
      <c r="AO3583" s="50"/>
      <c r="AP3583" s="50"/>
      <c r="AQ3583" s="50"/>
      <c r="AR3583" s="50"/>
      <c r="AS3583" s="50"/>
      <c r="AT3583" s="50"/>
      <c r="AU3583" s="50"/>
      <c r="AV3583" s="50"/>
      <c r="AW3583" s="50"/>
      <c r="AX3583" s="50">
        <f t="shared" si="1127"/>
        <v>0</v>
      </c>
      <c r="AY3583" s="50"/>
      <c r="AZ3583" s="50">
        <f t="shared" si="1117"/>
        <v>0</v>
      </c>
      <c r="BA3583" s="50">
        <f t="shared" si="1118"/>
        <v>0</v>
      </c>
      <c r="BB3583" s="50">
        <f t="shared" si="1119"/>
        <v>0</v>
      </c>
      <c r="BC3583" s="17">
        <f t="shared" si="1120"/>
        <v>19836</v>
      </c>
      <c r="BD3583" s="50">
        <f t="shared" si="1121"/>
        <v>0</v>
      </c>
      <c r="BE3583" s="50">
        <f t="shared" si="1122"/>
        <v>0</v>
      </c>
      <c r="BF3583" s="50">
        <f t="shared" si="1128"/>
        <v>0</v>
      </c>
      <c r="BG3583" s="50"/>
      <c r="BH3583" s="17">
        <f t="shared" si="1123"/>
        <v>0</v>
      </c>
      <c r="BI3583" s="17">
        <f t="shared" si="1131"/>
        <v>3583</v>
      </c>
      <c r="BJ3583" s="17">
        <f t="shared" si="1129"/>
        <v>3583</v>
      </c>
      <c r="BK3583" s="150">
        <f t="shared" si="1130"/>
        <v>30481</v>
      </c>
      <c r="BL3583" s="50" t="e">
        <f t="shared" ca="1" si="1124"/>
        <v>#NAME?</v>
      </c>
      <c r="BM3583" s="50" t="e">
        <f t="shared" ca="1" si="1125"/>
        <v>#NAME?</v>
      </c>
      <c r="BN3583" s="50" t="e">
        <f t="shared" ca="1" si="1126"/>
        <v>#NAME?</v>
      </c>
    </row>
    <row r="3584" spans="1:66" x14ac:dyDescent="0.35">
      <c r="A3584" s="48">
        <v>30482</v>
      </c>
      <c r="B3584" s="17">
        <v>1983</v>
      </c>
      <c r="C3584" s="17">
        <v>6</v>
      </c>
      <c r="D3584" s="17">
        <v>166</v>
      </c>
      <c r="E3584" s="17">
        <v>15</v>
      </c>
      <c r="F3584" s="17">
        <v>4</v>
      </c>
      <c r="G3584" s="50">
        <v>11.6</v>
      </c>
      <c r="H3584" s="32">
        <v>6.9768357316757159</v>
      </c>
      <c r="I3584" s="50">
        <v>17.5</v>
      </c>
      <c r="J3584" s="13">
        <v>0</v>
      </c>
      <c r="K3584" s="13">
        <f t="shared" si="1112"/>
        <v>0</v>
      </c>
      <c r="L3584" s="13">
        <f t="shared" si="1113"/>
        <v>0</v>
      </c>
      <c r="M3584" s="13" t="e">
        <f ca="1">CalcTable[[#This Row],[IWC]]-AE3583</f>
        <v>#NAME?</v>
      </c>
      <c r="N3584" s="13" t="e">
        <f ca="1">IF(CalcTable[[#This Row],[Day of Year]]&lt;123,FCAP,AE3583)</f>
        <v>#NAME?</v>
      </c>
      <c r="O3584" s="17" t="e">
        <f ca="1">IF(IRR_DRIP,5,COUNTIF('IDET Wind Values'!C3568:G3568,"&lt;="&amp;IRR_MAXWIND))</f>
        <v>#NAME?</v>
      </c>
      <c r="P3584" s="13" t="e">
        <f ca="1">CalcTable[[#This Row],[ET_o]]*KL</f>
        <v>#NAME?</v>
      </c>
      <c r="Q3584" s="13" t="e">
        <f ca="1">IF(WILTPT&lt;=0,1,MAX(0,MIN(1,(CalcTable[[#This Row],[IWC]]-WILTPT)/(MAD-WILTPT))))</f>
        <v>#NAME?</v>
      </c>
      <c r="R3584" s="13" t="e">
        <f ca="1">CalcTable[[#This Row],[ETMult]]*CalcTable[[#This Row],[ETb]]</f>
        <v>#NAME?</v>
      </c>
      <c r="S3584" s="13" t="b">
        <f>INDEX(IRR_LIST,CalcTable[[#This Row],[Day of Week]]+1)</f>
        <v>0</v>
      </c>
      <c r="T3584" s="13">
        <f t="shared" ca="1" si="1114"/>
        <v>0</v>
      </c>
      <c r="U3584" s="13" t="b">
        <f ca="1">IF(CalcTable[[#This Row],[IrrPrecip]]&gt;=IC_MM,FALSE,TRUE)</f>
        <v>1</v>
      </c>
      <c r="V3584" s="13" t="b">
        <f t="shared" si="1115"/>
        <v>1</v>
      </c>
      <c r="W3584" s="13" t="e">
        <f ca="1">IF(AND(IRR_DRIP=FALSE,CalcTable[[#This Row],[IrrHours]]&lt;=0),FALSE,TRUE)</f>
        <v>#NAME?</v>
      </c>
      <c r="X3584" s="13" t="e">
        <f ca="1">AND(CalcTable[[#This Row],[IrrDay]],CalcTable[[#This Row],[IrrRain]],CalcTable[[#This Row],[IrrWarm]],CalcTable[[#This Row],[IrrWindy]])</f>
        <v>#NAME?</v>
      </c>
      <c r="Y3584" s="13" t="e">
        <f t="shared" ca="1" si="1116"/>
        <v>#NAME?</v>
      </c>
      <c r="Z3584" s="13" t="e">
        <f ca="1">CalcTable[[#This Row],[IrrHours]]/5</f>
        <v>#NAME?</v>
      </c>
      <c r="AA3584" s="13" t="e">
        <f ca="1">IF(CalcTable[[#This Row],[IrrFlag]]=FALSE,0,MAX(0,CalcTable[[#This Row],[VolRednWind]]*(FCAP*IRR_TARGET-CalcTable[[#This Row],[IWC]])))</f>
        <v>#NAME?</v>
      </c>
      <c r="AB3584" s="13" t="e">
        <f ca="1">CalcTable[[#This Row],[IWC]]+CalcTable[[#This Row],[Eff Precip]]+CalcTable[[#This Row],[IrrAmt]]-CalcTable[[#This Row],[AET]]</f>
        <v>#NAME?</v>
      </c>
      <c r="AC3584" s="13" t="e">
        <f ca="1">IF(CalcTable[[#This Row],[PWC]]&gt;FCAP,MIN(24*PERC,MIN(SAT,CalcTable[[#This Row],[PWC]])-FCAP),0)</f>
        <v>#NAME?</v>
      </c>
      <c r="AD3584" s="13" t="e">
        <f ca="1">IF(CalcTable[[#This Row],[PWC]]&gt;SAT,CalcTable[[#This Row],[PWC]]-SAT,0)</f>
        <v>#NAME?</v>
      </c>
      <c r="AE3584" s="13" t="e">
        <f ca="1">CalcTable[[#This Row],[PWC]]-CalcTable[[#This Row],[PercAmt]]-CalcTable[[#This Row],[Runoff]]</f>
        <v>#NAME?</v>
      </c>
      <c r="AF3584" s="13" t="e">
        <f ca="1">CalcTable[[#This Row],[IrrAmt]]/1000*CUR_IRR_AREA*10000/IRR_EFF</f>
        <v>#NAME?</v>
      </c>
      <c r="AG3584" s="147"/>
      <c r="AH3584" s="13"/>
      <c r="AI3584" s="50">
        <v>0</v>
      </c>
      <c r="AJ3584" s="50">
        <v>0</v>
      </c>
      <c r="AK3584" s="50">
        <v>0</v>
      </c>
      <c r="AL3584" s="50">
        <v>5.617330281707698</v>
      </c>
      <c r="AM3584" s="50"/>
      <c r="AN3584" s="50"/>
      <c r="AO3584" s="50"/>
      <c r="AP3584" s="50"/>
      <c r="AQ3584" s="50"/>
      <c r="AR3584" s="50"/>
      <c r="AS3584" s="50"/>
      <c r="AT3584" s="50"/>
      <c r="AU3584" s="50"/>
      <c r="AV3584" s="50"/>
      <c r="AW3584" s="50"/>
      <c r="AX3584" s="50">
        <f t="shared" si="1127"/>
        <v>5.617330281707698</v>
      </c>
      <c r="AY3584" s="50"/>
      <c r="AZ3584" s="50">
        <f t="shared" si="1117"/>
        <v>164.77502159675916</v>
      </c>
      <c r="BA3584" s="50">
        <f t="shared" si="1118"/>
        <v>253.70122372834348</v>
      </c>
      <c r="BB3584" s="50">
        <f t="shared" si="1119"/>
        <v>261.54765332818914</v>
      </c>
      <c r="BC3584" s="17">
        <f t="shared" si="1120"/>
        <v>19836</v>
      </c>
      <c r="BD3584" s="50">
        <f t="shared" si="1121"/>
        <v>5.617330281707698</v>
      </c>
      <c r="BE3584" s="50">
        <f t="shared" si="1122"/>
        <v>164.77502159675916</v>
      </c>
      <c r="BF3584" s="50">
        <f t="shared" si="1128"/>
        <v>269.51948039993209</v>
      </c>
      <c r="BG3584" s="50"/>
      <c r="BH3584" s="17">
        <f t="shared" si="1123"/>
        <v>0</v>
      </c>
      <c r="BI3584" s="17">
        <f t="shared" si="1131"/>
        <v>3584</v>
      </c>
      <c r="BJ3584" s="17">
        <f t="shared" si="1129"/>
        <v>3584</v>
      </c>
      <c r="BK3584" s="150">
        <f t="shared" si="1130"/>
        <v>30482</v>
      </c>
      <c r="BL3584" s="50" t="e">
        <f t="shared" ca="1" si="1124"/>
        <v>#NAME?</v>
      </c>
      <c r="BM3584" s="50" t="e">
        <f t="shared" ca="1" si="1125"/>
        <v>#NAME?</v>
      </c>
      <c r="BN3584" s="50" t="e">
        <f t="shared" ca="1" si="1126"/>
        <v>#NAME?</v>
      </c>
    </row>
    <row r="3585" spans="1:66" x14ac:dyDescent="0.35">
      <c r="A3585" s="48">
        <v>30483</v>
      </c>
      <c r="B3585" s="17">
        <v>1983</v>
      </c>
      <c r="C3585" s="17">
        <v>6</v>
      </c>
      <c r="D3585" s="17">
        <v>167</v>
      </c>
      <c r="E3585" s="17">
        <v>16</v>
      </c>
      <c r="F3585" s="17">
        <v>5</v>
      </c>
      <c r="G3585" s="50">
        <v>13.2</v>
      </c>
      <c r="H3585" s="32">
        <v>5.0570812998324177</v>
      </c>
      <c r="I3585" s="50">
        <v>22.5</v>
      </c>
      <c r="J3585" s="13">
        <v>0</v>
      </c>
      <c r="K3585" s="13">
        <f t="shared" si="1112"/>
        <v>0</v>
      </c>
      <c r="L3585" s="13">
        <f t="shared" si="1113"/>
        <v>0</v>
      </c>
      <c r="M3585" s="13" t="e">
        <f ca="1">CalcTable[[#This Row],[IWC]]-AE3584</f>
        <v>#NAME?</v>
      </c>
      <c r="N3585" s="13" t="e">
        <f ca="1">IF(CalcTable[[#This Row],[Day of Year]]&lt;123,FCAP,AE3584)</f>
        <v>#NAME?</v>
      </c>
      <c r="O3585" s="17" t="e">
        <f ca="1">IF(IRR_DRIP,5,COUNTIF('IDET Wind Values'!C3569:G3569,"&lt;="&amp;IRR_MAXWIND))</f>
        <v>#NAME?</v>
      </c>
      <c r="P3585" s="13" t="e">
        <f ca="1">CalcTable[[#This Row],[ET_o]]*KL</f>
        <v>#NAME?</v>
      </c>
      <c r="Q3585" s="13" t="e">
        <f ca="1">IF(WILTPT&lt;=0,1,MAX(0,MIN(1,(CalcTable[[#This Row],[IWC]]-WILTPT)/(MAD-WILTPT))))</f>
        <v>#NAME?</v>
      </c>
      <c r="R3585" s="13" t="e">
        <f ca="1">CalcTable[[#This Row],[ETMult]]*CalcTable[[#This Row],[ETb]]</f>
        <v>#NAME?</v>
      </c>
      <c r="S3585" s="13" t="b">
        <f>INDEX(IRR_LIST,CalcTable[[#This Row],[Day of Week]]+1)</f>
        <v>1</v>
      </c>
      <c r="T3585" s="13">
        <f t="shared" ca="1" si="1114"/>
        <v>0</v>
      </c>
      <c r="U3585" s="13" t="b">
        <f ca="1">IF(CalcTable[[#This Row],[IrrPrecip]]&gt;=IC_MM,FALSE,TRUE)</f>
        <v>1</v>
      </c>
      <c r="V3585" s="13" t="b">
        <f t="shared" si="1115"/>
        <v>1</v>
      </c>
      <c r="W3585" s="13" t="e">
        <f ca="1">IF(AND(IRR_DRIP=FALSE,CalcTable[[#This Row],[IrrHours]]&lt;=0),FALSE,TRUE)</f>
        <v>#NAME?</v>
      </c>
      <c r="X3585" s="13" t="e">
        <f ca="1">AND(CalcTable[[#This Row],[IrrDay]],CalcTable[[#This Row],[IrrRain]],CalcTable[[#This Row],[IrrWarm]],CalcTable[[#This Row],[IrrWindy]])</f>
        <v>#NAME?</v>
      </c>
      <c r="Y3585" s="13" t="e">
        <f t="shared" ca="1" si="1116"/>
        <v>#NAME?</v>
      </c>
      <c r="Z3585" s="13" t="e">
        <f ca="1">CalcTable[[#This Row],[IrrHours]]/5</f>
        <v>#NAME?</v>
      </c>
      <c r="AA3585" s="13" t="e">
        <f ca="1">IF(CalcTable[[#This Row],[IrrFlag]]=FALSE,0,MAX(0,CalcTable[[#This Row],[VolRednWind]]*(FCAP*IRR_TARGET-CalcTable[[#This Row],[IWC]])))</f>
        <v>#NAME?</v>
      </c>
      <c r="AB3585" s="13" t="e">
        <f ca="1">CalcTable[[#This Row],[IWC]]+CalcTable[[#This Row],[Eff Precip]]+CalcTable[[#This Row],[IrrAmt]]-CalcTable[[#This Row],[AET]]</f>
        <v>#NAME?</v>
      </c>
      <c r="AC3585" s="13" t="e">
        <f ca="1">IF(CalcTable[[#This Row],[PWC]]&gt;FCAP,MIN(24*PERC,MIN(SAT,CalcTable[[#This Row],[PWC]])-FCAP),0)</f>
        <v>#NAME?</v>
      </c>
      <c r="AD3585" s="13" t="e">
        <f ca="1">IF(CalcTable[[#This Row],[PWC]]&gt;SAT,CalcTable[[#This Row],[PWC]]-SAT,0)</f>
        <v>#NAME?</v>
      </c>
      <c r="AE3585" s="13" t="e">
        <f ca="1">CalcTable[[#This Row],[PWC]]-CalcTable[[#This Row],[PercAmt]]-CalcTable[[#This Row],[Runoff]]</f>
        <v>#NAME?</v>
      </c>
      <c r="AF3585" s="13" t="e">
        <f ca="1">CalcTable[[#This Row],[IrrAmt]]/1000*CUR_IRR_AREA*10000/IRR_EFF</f>
        <v>#NAME?</v>
      </c>
      <c r="AG3585" s="147"/>
      <c r="AH3585" s="13"/>
      <c r="AI3585" s="50">
        <v>6.7508947425234211</v>
      </c>
      <c r="AJ3585" s="50">
        <v>11.105325841009581</v>
      </c>
      <c r="AK3585" s="50">
        <v>0</v>
      </c>
      <c r="AL3585" s="50">
        <v>0</v>
      </c>
      <c r="AM3585" s="50"/>
      <c r="AN3585" s="50"/>
      <c r="AO3585" s="50"/>
      <c r="AP3585" s="50"/>
      <c r="AQ3585" s="50"/>
      <c r="AR3585" s="50"/>
      <c r="AS3585" s="50"/>
      <c r="AT3585" s="50"/>
      <c r="AU3585" s="50"/>
      <c r="AV3585" s="50"/>
      <c r="AW3585" s="50"/>
      <c r="AX3585" s="50">
        <f t="shared" si="1127"/>
        <v>17.856220583533002</v>
      </c>
      <c r="AY3585" s="50"/>
      <c r="AZ3585" s="50">
        <f t="shared" si="1117"/>
        <v>424.76934755995791</v>
      </c>
      <c r="BA3585" s="50">
        <f t="shared" si="1118"/>
        <v>689.80733515674262</v>
      </c>
      <c r="BB3585" s="50">
        <f t="shared" si="1119"/>
        <v>714.0119344260155</v>
      </c>
      <c r="BC3585" s="17">
        <f t="shared" si="1120"/>
        <v>19836</v>
      </c>
      <c r="BD3585" s="50">
        <f t="shared" si="1121"/>
        <v>17.856220583533002</v>
      </c>
      <c r="BE3585" s="50">
        <f t="shared" si="1122"/>
        <v>424.76934755995791</v>
      </c>
      <c r="BF3585" s="50">
        <f t="shared" si="1128"/>
        <v>694.78743036881338</v>
      </c>
      <c r="BG3585" s="50"/>
      <c r="BH3585" s="17">
        <f t="shared" si="1123"/>
        <v>0</v>
      </c>
      <c r="BI3585" s="17">
        <f t="shared" si="1131"/>
        <v>3585</v>
      </c>
      <c r="BJ3585" s="17">
        <f t="shared" si="1129"/>
        <v>3585</v>
      </c>
      <c r="BK3585" s="150">
        <f t="shared" si="1130"/>
        <v>30483</v>
      </c>
      <c r="BL3585" s="50" t="e">
        <f t="shared" ca="1" si="1124"/>
        <v>#NAME?</v>
      </c>
      <c r="BM3585" s="50" t="e">
        <f t="shared" ca="1" si="1125"/>
        <v>#NAME?</v>
      </c>
      <c r="BN3585" s="50" t="e">
        <f t="shared" ca="1" si="1126"/>
        <v>#NAME?</v>
      </c>
    </row>
    <row r="3586" spans="1:66" x14ac:dyDescent="0.35">
      <c r="A3586" s="48">
        <v>30484</v>
      </c>
      <c r="B3586" s="17">
        <v>1983</v>
      </c>
      <c r="C3586" s="17">
        <v>6</v>
      </c>
      <c r="D3586" s="17">
        <v>168</v>
      </c>
      <c r="E3586" s="17">
        <v>17</v>
      </c>
      <c r="F3586" s="17">
        <v>6</v>
      </c>
      <c r="G3586" s="50">
        <v>11.7</v>
      </c>
      <c r="H3586" s="32">
        <v>5.966066242209016</v>
      </c>
      <c r="I3586" s="50">
        <v>7.5</v>
      </c>
      <c r="J3586" s="13">
        <v>0</v>
      </c>
      <c r="K3586" s="13">
        <f t="shared" si="1112"/>
        <v>0</v>
      </c>
      <c r="L3586" s="13">
        <f t="shared" si="1113"/>
        <v>0</v>
      </c>
      <c r="M3586" s="13" t="e">
        <f ca="1">CalcTable[[#This Row],[IWC]]-AE3585</f>
        <v>#NAME?</v>
      </c>
      <c r="N3586" s="13" t="e">
        <f ca="1">IF(CalcTable[[#This Row],[Day of Year]]&lt;123,FCAP,AE3585)</f>
        <v>#NAME?</v>
      </c>
      <c r="O3586" s="17" t="e">
        <f ca="1">IF(IRR_DRIP,5,COUNTIF('IDET Wind Values'!C3570:G3570,"&lt;="&amp;IRR_MAXWIND))</f>
        <v>#NAME?</v>
      </c>
      <c r="P3586" s="13" t="e">
        <f ca="1">CalcTable[[#This Row],[ET_o]]*KL</f>
        <v>#NAME?</v>
      </c>
      <c r="Q3586" s="13" t="e">
        <f ca="1">IF(WILTPT&lt;=0,1,MAX(0,MIN(1,(CalcTable[[#This Row],[IWC]]-WILTPT)/(MAD-WILTPT))))</f>
        <v>#NAME?</v>
      </c>
      <c r="R3586" s="13" t="e">
        <f ca="1">CalcTable[[#This Row],[ETMult]]*CalcTable[[#This Row],[ETb]]</f>
        <v>#NAME?</v>
      </c>
      <c r="S3586" s="13" t="b">
        <f>INDEX(IRR_LIST,CalcTable[[#This Row],[Day of Week]]+1)</f>
        <v>0</v>
      </c>
      <c r="T3586" s="13">
        <f t="shared" ca="1" si="1114"/>
        <v>0</v>
      </c>
      <c r="U3586" s="13" t="b">
        <f ca="1">IF(CalcTable[[#This Row],[IrrPrecip]]&gt;=IC_MM,FALSE,TRUE)</f>
        <v>1</v>
      </c>
      <c r="V3586" s="13" t="b">
        <f t="shared" si="1115"/>
        <v>1</v>
      </c>
      <c r="W3586" s="13" t="e">
        <f ca="1">IF(AND(IRR_DRIP=FALSE,CalcTable[[#This Row],[IrrHours]]&lt;=0),FALSE,TRUE)</f>
        <v>#NAME?</v>
      </c>
      <c r="X3586" s="13" t="e">
        <f ca="1">AND(CalcTable[[#This Row],[IrrDay]],CalcTable[[#This Row],[IrrRain]],CalcTable[[#This Row],[IrrWarm]],CalcTable[[#This Row],[IrrWindy]])</f>
        <v>#NAME?</v>
      </c>
      <c r="Y3586" s="13" t="e">
        <f t="shared" ca="1" si="1116"/>
        <v>#NAME?</v>
      </c>
      <c r="Z3586" s="13" t="e">
        <f ca="1">CalcTable[[#This Row],[IrrHours]]/5</f>
        <v>#NAME?</v>
      </c>
      <c r="AA3586" s="13" t="e">
        <f ca="1">IF(CalcTable[[#This Row],[IrrFlag]]=FALSE,0,MAX(0,CalcTable[[#This Row],[VolRednWind]]*(FCAP*IRR_TARGET-CalcTable[[#This Row],[IWC]])))</f>
        <v>#NAME?</v>
      </c>
      <c r="AB3586" s="13" t="e">
        <f ca="1">CalcTable[[#This Row],[IWC]]+CalcTable[[#This Row],[Eff Precip]]+CalcTable[[#This Row],[IrrAmt]]-CalcTable[[#This Row],[AET]]</f>
        <v>#NAME?</v>
      </c>
      <c r="AC3586" s="13" t="e">
        <f ca="1">IF(CalcTable[[#This Row],[PWC]]&gt;FCAP,MIN(24*PERC,MIN(SAT,CalcTable[[#This Row],[PWC]])-FCAP),0)</f>
        <v>#NAME?</v>
      </c>
      <c r="AD3586" s="13" t="e">
        <f ca="1">IF(CalcTable[[#This Row],[PWC]]&gt;SAT,CalcTable[[#This Row],[PWC]]-SAT,0)</f>
        <v>#NAME?</v>
      </c>
      <c r="AE3586" s="13" t="e">
        <f ca="1">CalcTable[[#This Row],[PWC]]-CalcTable[[#This Row],[PercAmt]]-CalcTable[[#This Row],[Runoff]]</f>
        <v>#NAME?</v>
      </c>
      <c r="AF3586" s="13" t="e">
        <f ca="1">CalcTable[[#This Row],[IrrAmt]]/1000*CUR_IRR_AREA*10000/IRR_EFF</f>
        <v>#NAME?</v>
      </c>
      <c r="AG3586" s="147"/>
      <c r="AH3586" s="13"/>
      <c r="AI3586" s="50">
        <v>0</v>
      </c>
      <c r="AJ3586" s="50">
        <v>0</v>
      </c>
      <c r="AK3586" s="50">
        <v>0</v>
      </c>
      <c r="AL3586" s="50">
        <v>6.6186543673294729</v>
      </c>
      <c r="AM3586" s="50"/>
      <c r="AN3586" s="50"/>
      <c r="AO3586" s="50"/>
      <c r="AP3586" s="50"/>
      <c r="AQ3586" s="50"/>
      <c r="AR3586" s="50"/>
      <c r="AS3586" s="50"/>
      <c r="AT3586" s="50"/>
      <c r="AU3586" s="50"/>
      <c r="AV3586" s="50"/>
      <c r="AW3586" s="50"/>
      <c r="AX3586" s="50">
        <f t="shared" si="1127"/>
        <v>6.6186543673294729</v>
      </c>
      <c r="AY3586" s="50"/>
      <c r="AZ3586" s="50">
        <f t="shared" si="1117"/>
        <v>194.1471947749979</v>
      </c>
      <c r="BA3586" s="50">
        <f t="shared" si="1118"/>
        <v>298.92504592340947</v>
      </c>
      <c r="BB3586" s="50">
        <f t="shared" si="1119"/>
        <v>308.17015043650463</v>
      </c>
      <c r="BC3586" s="17">
        <f t="shared" si="1120"/>
        <v>19836</v>
      </c>
      <c r="BD3586" s="50">
        <f t="shared" si="1121"/>
        <v>6.6186543673294729</v>
      </c>
      <c r="BE3586" s="50">
        <f t="shared" si="1122"/>
        <v>194.1471947749979</v>
      </c>
      <c r="BF3586" s="50">
        <f t="shared" si="1128"/>
        <v>317.56300530135093</v>
      </c>
      <c r="BG3586" s="50"/>
      <c r="BH3586" s="17">
        <f t="shared" si="1123"/>
        <v>0</v>
      </c>
      <c r="BI3586" s="17">
        <f t="shared" si="1131"/>
        <v>3586</v>
      </c>
      <c r="BJ3586" s="17">
        <f t="shared" si="1129"/>
        <v>3586</v>
      </c>
      <c r="BK3586" s="150">
        <f t="shared" si="1130"/>
        <v>30484</v>
      </c>
      <c r="BL3586" s="50" t="e">
        <f t="shared" ca="1" si="1124"/>
        <v>#NAME?</v>
      </c>
      <c r="BM3586" s="50" t="e">
        <f t="shared" ca="1" si="1125"/>
        <v>#NAME?</v>
      </c>
      <c r="BN3586" s="50" t="e">
        <f t="shared" ca="1" si="1126"/>
        <v>#NAME?</v>
      </c>
    </row>
    <row r="3587" spans="1:66" x14ac:dyDescent="0.35">
      <c r="A3587" s="48">
        <v>30485</v>
      </c>
      <c r="B3587" s="17">
        <v>1983</v>
      </c>
      <c r="C3587" s="17">
        <v>6</v>
      </c>
      <c r="D3587" s="17">
        <v>169</v>
      </c>
      <c r="E3587" s="17">
        <v>18</v>
      </c>
      <c r="F3587" s="17">
        <v>7</v>
      </c>
      <c r="G3587" s="50">
        <v>9.6</v>
      </c>
      <c r="H3587" s="32">
        <v>4.4202913356267022</v>
      </c>
      <c r="I3587" s="50">
        <v>14.666666666666666</v>
      </c>
      <c r="J3587" s="13">
        <v>4</v>
      </c>
      <c r="K3587" s="13">
        <f t="shared" si="1112"/>
        <v>4</v>
      </c>
      <c r="L3587" s="13">
        <f t="shared" si="1113"/>
        <v>0</v>
      </c>
      <c r="M3587" s="13" t="e">
        <f ca="1">CalcTable[[#This Row],[IWC]]-AE3586</f>
        <v>#NAME?</v>
      </c>
      <c r="N3587" s="13" t="e">
        <f ca="1">IF(CalcTable[[#This Row],[Day of Year]]&lt;123,FCAP,AE3586)</f>
        <v>#NAME?</v>
      </c>
      <c r="O3587" s="17" t="e">
        <f ca="1">IF(IRR_DRIP,5,COUNTIF('IDET Wind Values'!C3571:G3571,"&lt;="&amp;IRR_MAXWIND))</f>
        <v>#NAME?</v>
      </c>
      <c r="P3587" s="13" t="e">
        <f ca="1">CalcTable[[#This Row],[ET_o]]*KL</f>
        <v>#NAME?</v>
      </c>
      <c r="Q3587" s="13" t="e">
        <f ca="1">IF(WILTPT&lt;=0,1,MAX(0,MIN(1,(CalcTable[[#This Row],[IWC]]-WILTPT)/(MAD-WILTPT))))</f>
        <v>#NAME?</v>
      </c>
      <c r="R3587" s="13" t="e">
        <f ca="1">CalcTable[[#This Row],[ETMult]]*CalcTable[[#This Row],[ETb]]</f>
        <v>#NAME?</v>
      </c>
      <c r="S3587" s="13" t="b">
        <f>INDEX(IRR_LIST,CalcTable[[#This Row],[Day of Week]]+1)</f>
        <v>0</v>
      </c>
      <c r="T3587" s="13">
        <f t="shared" ca="1" si="1114"/>
        <v>0</v>
      </c>
      <c r="U3587" s="13" t="b">
        <f ca="1">IF(CalcTable[[#This Row],[IrrPrecip]]&gt;=IC_MM,FALSE,TRUE)</f>
        <v>1</v>
      </c>
      <c r="V3587" s="13" t="b">
        <f t="shared" si="1115"/>
        <v>1</v>
      </c>
      <c r="W3587" s="13" t="e">
        <f ca="1">IF(AND(IRR_DRIP=FALSE,CalcTable[[#This Row],[IrrHours]]&lt;=0),FALSE,TRUE)</f>
        <v>#NAME?</v>
      </c>
      <c r="X3587" s="13" t="e">
        <f ca="1">AND(CalcTable[[#This Row],[IrrDay]],CalcTable[[#This Row],[IrrRain]],CalcTable[[#This Row],[IrrWarm]],CalcTable[[#This Row],[IrrWindy]])</f>
        <v>#NAME?</v>
      </c>
      <c r="Y3587" s="13" t="e">
        <f t="shared" ca="1" si="1116"/>
        <v>#NAME?</v>
      </c>
      <c r="Z3587" s="13" t="e">
        <f ca="1">CalcTable[[#This Row],[IrrHours]]/5</f>
        <v>#NAME?</v>
      </c>
      <c r="AA3587" s="13" t="e">
        <f ca="1">IF(CalcTable[[#This Row],[IrrFlag]]=FALSE,0,MAX(0,CalcTable[[#This Row],[VolRednWind]]*(FCAP*IRR_TARGET-CalcTable[[#This Row],[IWC]])))</f>
        <v>#NAME?</v>
      </c>
      <c r="AB3587" s="13" t="e">
        <f ca="1">CalcTable[[#This Row],[IWC]]+CalcTable[[#This Row],[Eff Precip]]+CalcTable[[#This Row],[IrrAmt]]-CalcTable[[#This Row],[AET]]</f>
        <v>#NAME?</v>
      </c>
      <c r="AC3587" s="13" t="e">
        <f ca="1">IF(CalcTable[[#This Row],[PWC]]&gt;FCAP,MIN(24*PERC,MIN(SAT,CalcTable[[#This Row],[PWC]])-FCAP),0)</f>
        <v>#NAME?</v>
      </c>
      <c r="AD3587" s="13" t="e">
        <f ca="1">IF(CalcTable[[#This Row],[PWC]]&gt;SAT,CalcTable[[#This Row],[PWC]]-SAT,0)</f>
        <v>#NAME?</v>
      </c>
      <c r="AE3587" s="13" t="e">
        <f ca="1">CalcTable[[#This Row],[PWC]]-CalcTable[[#This Row],[PercAmt]]-CalcTable[[#This Row],[Runoff]]</f>
        <v>#NAME?</v>
      </c>
      <c r="AF3587" s="13" t="e">
        <f ca="1">CalcTable[[#This Row],[IrrAmt]]/1000*CUR_IRR_AREA*10000/IRR_EFF</f>
        <v>#NAME?</v>
      </c>
      <c r="AG3587" s="147"/>
      <c r="AH3587" s="13"/>
      <c r="AI3587" s="50">
        <v>0</v>
      </c>
      <c r="AJ3587" s="50">
        <v>0</v>
      </c>
      <c r="AK3587" s="50">
        <v>0</v>
      </c>
      <c r="AL3587" s="50">
        <v>0</v>
      </c>
      <c r="AM3587" s="50"/>
      <c r="AN3587" s="50"/>
      <c r="AO3587" s="50"/>
      <c r="AP3587" s="50"/>
      <c r="AQ3587" s="50"/>
      <c r="AR3587" s="50"/>
      <c r="AS3587" s="50"/>
      <c r="AT3587" s="50"/>
      <c r="AU3587" s="50"/>
      <c r="AV3587" s="50"/>
      <c r="AW3587" s="50"/>
      <c r="AX3587" s="50">
        <f t="shared" si="1127"/>
        <v>0</v>
      </c>
      <c r="AY3587" s="50"/>
      <c r="AZ3587" s="50">
        <f t="shared" si="1117"/>
        <v>0</v>
      </c>
      <c r="BA3587" s="50">
        <f t="shared" si="1118"/>
        <v>0</v>
      </c>
      <c r="BB3587" s="50">
        <f t="shared" si="1119"/>
        <v>0</v>
      </c>
      <c r="BC3587" s="17">
        <f t="shared" si="1120"/>
        <v>19836</v>
      </c>
      <c r="BD3587" s="50">
        <f t="shared" si="1121"/>
        <v>0</v>
      </c>
      <c r="BE3587" s="50">
        <f t="shared" si="1122"/>
        <v>0</v>
      </c>
      <c r="BF3587" s="50">
        <f t="shared" si="1128"/>
        <v>0</v>
      </c>
      <c r="BG3587" s="50"/>
      <c r="BH3587" s="17">
        <f t="shared" si="1123"/>
        <v>0</v>
      </c>
      <c r="BI3587" s="17">
        <f t="shared" si="1131"/>
        <v>3587</v>
      </c>
      <c r="BJ3587" s="17">
        <f t="shared" si="1129"/>
        <v>3587</v>
      </c>
      <c r="BK3587" s="150">
        <f t="shared" si="1130"/>
        <v>30485</v>
      </c>
      <c r="BL3587" s="50" t="e">
        <f t="shared" ca="1" si="1124"/>
        <v>#NAME?</v>
      </c>
      <c r="BM3587" s="50" t="e">
        <f t="shared" ca="1" si="1125"/>
        <v>#NAME?</v>
      </c>
      <c r="BN3587" s="50" t="e">
        <f t="shared" ca="1" si="1126"/>
        <v>#NAME?</v>
      </c>
    </row>
    <row r="3588" spans="1:66" x14ac:dyDescent="0.35">
      <c r="A3588" s="48">
        <v>30486</v>
      </c>
      <c r="B3588" s="17">
        <v>1983</v>
      </c>
      <c r="C3588" s="17">
        <v>6</v>
      </c>
      <c r="D3588" s="17">
        <v>170</v>
      </c>
      <c r="E3588" s="17">
        <v>19</v>
      </c>
      <c r="F3588" s="17">
        <v>1</v>
      </c>
      <c r="G3588" s="50">
        <v>10.6</v>
      </c>
      <c r="H3588" s="32">
        <v>6.4943496423216454</v>
      </c>
      <c r="I3588" s="50">
        <v>29.166666666666668</v>
      </c>
      <c r="J3588" s="13">
        <v>0</v>
      </c>
      <c r="K3588" s="13">
        <f t="shared" si="1112"/>
        <v>0</v>
      </c>
      <c r="L3588" s="13">
        <f t="shared" si="1113"/>
        <v>0</v>
      </c>
      <c r="M3588" s="13" t="e">
        <f ca="1">CalcTable[[#This Row],[IWC]]-AE3587</f>
        <v>#NAME?</v>
      </c>
      <c r="N3588" s="13" t="e">
        <f ca="1">IF(CalcTable[[#This Row],[Day of Year]]&lt;123,FCAP,AE3587)</f>
        <v>#NAME?</v>
      </c>
      <c r="O3588" s="17" t="e">
        <f ca="1">IF(IRR_DRIP,5,COUNTIF('IDET Wind Values'!C3572:G3572,"&lt;="&amp;IRR_MAXWIND))</f>
        <v>#NAME?</v>
      </c>
      <c r="P3588" s="13" t="e">
        <f ca="1">CalcTable[[#This Row],[ET_o]]*KL</f>
        <v>#NAME?</v>
      </c>
      <c r="Q3588" s="13" t="e">
        <f ca="1">IF(WILTPT&lt;=0,1,MAX(0,MIN(1,(CalcTable[[#This Row],[IWC]]-WILTPT)/(MAD-WILTPT))))</f>
        <v>#NAME?</v>
      </c>
      <c r="R3588" s="13" t="e">
        <f ca="1">CalcTable[[#This Row],[ETMult]]*CalcTable[[#This Row],[ETb]]</f>
        <v>#NAME?</v>
      </c>
      <c r="S3588" s="13" t="b">
        <f>INDEX(IRR_LIST,CalcTable[[#This Row],[Day of Week]]+1)</f>
        <v>1</v>
      </c>
      <c r="T3588" s="13">
        <f t="shared" ca="1" si="1114"/>
        <v>4</v>
      </c>
      <c r="U3588" s="13" t="b">
        <f ca="1">IF(CalcTable[[#This Row],[IrrPrecip]]&gt;=IC_MM,FALSE,TRUE)</f>
        <v>1</v>
      </c>
      <c r="V3588" s="13" t="b">
        <f t="shared" si="1115"/>
        <v>1</v>
      </c>
      <c r="W3588" s="13" t="e">
        <f ca="1">IF(AND(IRR_DRIP=FALSE,CalcTable[[#This Row],[IrrHours]]&lt;=0),FALSE,TRUE)</f>
        <v>#NAME?</v>
      </c>
      <c r="X3588" s="13" t="e">
        <f ca="1">AND(CalcTable[[#This Row],[IrrDay]],CalcTable[[#This Row],[IrrRain]],CalcTable[[#This Row],[IrrWarm]],CalcTable[[#This Row],[IrrWindy]])</f>
        <v>#NAME?</v>
      </c>
      <c r="Y3588" s="13" t="e">
        <f t="shared" ca="1" si="1116"/>
        <v>#NAME?</v>
      </c>
      <c r="Z3588" s="13" t="e">
        <f ca="1">CalcTable[[#This Row],[IrrHours]]/5</f>
        <v>#NAME?</v>
      </c>
      <c r="AA3588" s="13" t="e">
        <f ca="1">IF(CalcTable[[#This Row],[IrrFlag]]=FALSE,0,MAX(0,CalcTable[[#This Row],[VolRednWind]]*(FCAP*IRR_TARGET-CalcTable[[#This Row],[IWC]])))</f>
        <v>#NAME?</v>
      </c>
      <c r="AB3588" s="13" t="e">
        <f ca="1">CalcTable[[#This Row],[IWC]]+CalcTable[[#This Row],[Eff Precip]]+CalcTable[[#This Row],[IrrAmt]]-CalcTable[[#This Row],[AET]]</f>
        <v>#NAME?</v>
      </c>
      <c r="AC3588" s="13" t="e">
        <f ca="1">IF(CalcTable[[#This Row],[PWC]]&gt;FCAP,MIN(24*PERC,MIN(SAT,CalcTable[[#This Row],[PWC]])-FCAP),0)</f>
        <v>#NAME?</v>
      </c>
      <c r="AD3588" s="13" t="e">
        <f ca="1">IF(CalcTable[[#This Row],[PWC]]&gt;SAT,CalcTable[[#This Row],[PWC]]-SAT,0)</f>
        <v>#NAME?</v>
      </c>
      <c r="AE3588" s="13" t="e">
        <f ca="1">CalcTable[[#This Row],[PWC]]-CalcTable[[#This Row],[PercAmt]]-CalcTable[[#This Row],[Runoff]]</f>
        <v>#NAME?</v>
      </c>
      <c r="AF3588" s="13" t="e">
        <f ca="1">CalcTable[[#This Row],[IrrAmt]]/1000*CUR_IRR_AREA*10000/IRR_EFF</f>
        <v>#NAME?</v>
      </c>
      <c r="AG3588" s="147"/>
      <c r="AH3588" s="13"/>
      <c r="AI3588" s="50">
        <v>0</v>
      </c>
      <c r="AJ3588" s="50">
        <v>0</v>
      </c>
      <c r="AK3588" s="50">
        <v>0</v>
      </c>
      <c r="AL3588" s="50">
        <v>0</v>
      </c>
      <c r="AM3588" s="50"/>
      <c r="AN3588" s="50"/>
      <c r="AO3588" s="50"/>
      <c r="AP3588" s="50"/>
      <c r="AQ3588" s="50"/>
      <c r="AR3588" s="50"/>
      <c r="AS3588" s="50"/>
      <c r="AT3588" s="50"/>
      <c r="AU3588" s="50"/>
      <c r="AV3588" s="50"/>
      <c r="AW3588" s="50"/>
      <c r="AX3588" s="50">
        <f t="shared" si="1127"/>
        <v>0</v>
      </c>
      <c r="AY3588" s="50"/>
      <c r="AZ3588" s="50">
        <f t="shared" si="1117"/>
        <v>0</v>
      </c>
      <c r="BA3588" s="50">
        <f t="shared" si="1118"/>
        <v>0</v>
      </c>
      <c r="BB3588" s="50">
        <f t="shared" si="1119"/>
        <v>0</v>
      </c>
      <c r="BC3588" s="17">
        <f t="shared" si="1120"/>
        <v>19836</v>
      </c>
      <c r="BD3588" s="50">
        <f t="shared" si="1121"/>
        <v>0</v>
      </c>
      <c r="BE3588" s="50">
        <f t="shared" si="1122"/>
        <v>0</v>
      </c>
      <c r="BF3588" s="50">
        <f t="shared" si="1128"/>
        <v>0</v>
      </c>
      <c r="BG3588" s="50"/>
      <c r="BH3588" s="17">
        <f t="shared" si="1123"/>
        <v>0</v>
      </c>
      <c r="BI3588" s="17">
        <f t="shared" si="1131"/>
        <v>3588</v>
      </c>
      <c r="BJ3588" s="17">
        <f t="shared" si="1129"/>
        <v>3588</v>
      </c>
      <c r="BK3588" s="150">
        <f t="shared" si="1130"/>
        <v>30486</v>
      </c>
      <c r="BL3588" s="50" t="e">
        <f t="shared" ca="1" si="1124"/>
        <v>#NAME?</v>
      </c>
      <c r="BM3588" s="50" t="e">
        <f t="shared" ca="1" si="1125"/>
        <v>#NAME?</v>
      </c>
      <c r="BN3588" s="50" t="e">
        <f t="shared" ca="1" si="1126"/>
        <v>#NAME?</v>
      </c>
    </row>
    <row r="3589" spans="1:66" x14ac:dyDescent="0.35">
      <c r="A3589" s="48">
        <v>30487</v>
      </c>
      <c r="B3589" s="17">
        <v>1983</v>
      </c>
      <c r="C3589" s="17">
        <v>6</v>
      </c>
      <c r="D3589" s="17">
        <v>171</v>
      </c>
      <c r="E3589" s="17">
        <v>20</v>
      </c>
      <c r="F3589" s="17">
        <v>2</v>
      </c>
      <c r="G3589" s="50">
        <v>8.5</v>
      </c>
      <c r="H3589" s="32">
        <v>4.5856884124561992</v>
      </c>
      <c r="I3589" s="50">
        <v>17.5</v>
      </c>
      <c r="J3589" s="13">
        <v>1</v>
      </c>
      <c r="K3589" s="13">
        <f t="shared" si="1112"/>
        <v>1</v>
      </c>
      <c r="L3589" s="13">
        <f t="shared" si="1113"/>
        <v>0</v>
      </c>
      <c r="M3589" s="13" t="e">
        <f ca="1">CalcTable[[#This Row],[IWC]]-AE3588</f>
        <v>#NAME?</v>
      </c>
      <c r="N3589" s="13" t="e">
        <f ca="1">IF(CalcTable[[#This Row],[Day of Year]]&lt;123,FCAP,AE3588)</f>
        <v>#NAME?</v>
      </c>
      <c r="O3589" s="17" t="e">
        <f ca="1">IF(IRR_DRIP,5,COUNTIF('IDET Wind Values'!C3573:G3573,"&lt;="&amp;IRR_MAXWIND))</f>
        <v>#NAME?</v>
      </c>
      <c r="P3589" s="13" t="e">
        <f ca="1">CalcTable[[#This Row],[ET_o]]*KL</f>
        <v>#NAME?</v>
      </c>
      <c r="Q3589" s="13" t="e">
        <f ca="1">IF(WILTPT&lt;=0,1,MAX(0,MIN(1,(CalcTable[[#This Row],[IWC]]-WILTPT)/(MAD-WILTPT))))</f>
        <v>#NAME?</v>
      </c>
      <c r="R3589" s="13" t="e">
        <f ca="1">CalcTable[[#This Row],[ETMult]]*CalcTable[[#This Row],[ETb]]</f>
        <v>#NAME?</v>
      </c>
      <c r="S3589" s="13" t="b">
        <f>INDEX(IRR_LIST,CalcTable[[#This Row],[Day of Week]]+1)</f>
        <v>0</v>
      </c>
      <c r="T3589" s="13">
        <f t="shared" ca="1" si="1114"/>
        <v>4</v>
      </c>
      <c r="U3589" s="13" t="b">
        <f ca="1">IF(CalcTable[[#This Row],[IrrPrecip]]&gt;=IC_MM,FALSE,TRUE)</f>
        <v>1</v>
      </c>
      <c r="V3589" s="13" t="b">
        <f t="shared" si="1115"/>
        <v>1</v>
      </c>
      <c r="W3589" s="13" t="e">
        <f ca="1">IF(AND(IRR_DRIP=FALSE,CalcTable[[#This Row],[IrrHours]]&lt;=0),FALSE,TRUE)</f>
        <v>#NAME?</v>
      </c>
      <c r="X3589" s="13" t="e">
        <f ca="1">AND(CalcTable[[#This Row],[IrrDay]],CalcTable[[#This Row],[IrrRain]],CalcTable[[#This Row],[IrrWarm]],CalcTable[[#This Row],[IrrWindy]])</f>
        <v>#NAME?</v>
      </c>
      <c r="Y3589" s="13" t="e">
        <f t="shared" ca="1" si="1116"/>
        <v>#NAME?</v>
      </c>
      <c r="Z3589" s="13" t="e">
        <f ca="1">CalcTable[[#This Row],[IrrHours]]/5</f>
        <v>#NAME?</v>
      </c>
      <c r="AA3589" s="13" t="e">
        <f ca="1">IF(CalcTable[[#This Row],[IrrFlag]]=FALSE,0,MAX(0,CalcTable[[#This Row],[VolRednWind]]*(FCAP*IRR_TARGET-CalcTable[[#This Row],[IWC]])))</f>
        <v>#NAME?</v>
      </c>
      <c r="AB3589" s="13" t="e">
        <f ca="1">CalcTable[[#This Row],[IWC]]+CalcTable[[#This Row],[Eff Precip]]+CalcTable[[#This Row],[IrrAmt]]-CalcTable[[#This Row],[AET]]</f>
        <v>#NAME?</v>
      </c>
      <c r="AC3589" s="13" t="e">
        <f ca="1">IF(CalcTable[[#This Row],[PWC]]&gt;FCAP,MIN(24*PERC,MIN(SAT,CalcTable[[#This Row],[PWC]])-FCAP),0)</f>
        <v>#NAME?</v>
      </c>
      <c r="AD3589" s="13" t="e">
        <f ca="1">IF(CalcTable[[#This Row],[PWC]]&gt;SAT,CalcTable[[#This Row],[PWC]]-SAT,0)</f>
        <v>#NAME?</v>
      </c>
      <c r="AE3589" s="13" t="e">
        <f ca="1">CalcTable[[#This Row],[PWC]]-CalcTable[[#This Row],[PercAmt]]-CalcTable[[#This Row],[Runoff]]</f>
        <v>#NAME?</v>
      </c>
      <c r="AF3589" s="13" t="e">
        <f ca="1">CalcTable[[#This Row],[IrrAmt]]/1000*CUR_IRR_AREA*10000/IRR_EFF</f>
        <v>#NAME?</v>
      </c>
      <c r="AG3589" s="147"/>
      <c r="AH3589" s="13"/>
      <c r="AI3589" s="50">
        <v>0</v>
      </c>
      <c r="AJ3589" s="50">
        <v>0</v>
      </c>
      <c r="AK3589" s="50">
        <v>0</v>
      </c>
      <c r="AL3589" s="50">
        <v>9.2843889710865515</v>
      </c>
      <c r="AM3589" s="50"/>
      <c r="AN3589" s="50"/>
      <c r="AO3589" s="50"/>
      <c r="AP3589" s="50"/>
      <c r="AQ3589" s="50"/>
      <c r="AR3589" s="50"/>
      <c r="AS3589" s="50"/>
      <c r="AT3589" s="50"/>
      <c r="AU3589" s="50"/>
      <c r="AV3589" s="50"/>
      <c r="AW3589" s="50"/>
      <c r="AX3589" s="50">
        <f t="shared" si="1127"/>
        <v>9.2843889710865515</v>
      </c>
      <c r="AY3589" s="50"/>
      <c r="AZ3589" s="50">
        <f t="shared" si="1117"/>
        <v>272.34207648520555</v>
      </c>
      <c r="BA3589" s="50">
        <f t="shared" si="1118"/>
        <v>419.32033998515777</v>
      </c>
      <c r="BB3589" s="50">
        <f t="shared" si="1119"/>
        <v>432.28901029397713</v>
      </c>
      <c r="BC3589" s="17">
        <f t="shared" si="1120"/>
        <v>19836</v>
      </c>
      <c r="BD3589" s="50">
        <f t="shared" si="1121"/>
        <v>9.2843889710865515</v>
      </c>
      <c r="BE3589" s="50">
        <f t="shared" si="1122"/>
        <v>272.34207648520555</v>
      </c>
      <c r="BF3589" s="50">
        <f t="shared" si="1128"/>
        <v>445.46493900611233</v>
      </c>
      <c r="BG3589" s="50"/>
      <c r="BH3589" s="17">
        <f t="shared" si="1123"/>
        <v>0</v>
      </c>
      <c r="BI3589" s="17">
        <f t="shared" si="1131"/>
        <v>3589</v>
      </c>
      <c r="BJ3589" s="17">
        <f t="shared" si="1129"/>
        <v>3589</v>
      </c>
      <c r="BK3589" s="150">
        <f t="shared" si="1130"/>
        <v>30487</v>
      </c>
      <c r="BL3589" s="50" t="e">
        <f t="shared" ca="1" si="1124"/>
        <v>#NAME?</v>
      </c>
      <c r="BM3589" s="50" t="e">
        <f t="shared" ca="1" si="1125"/>
        <v>#NAME?</v>
      </c>
      <c r="BN3589" s="50" t="e">
        <f t="shared" ca="1" si="1126"/>
        <v>#NAME?</v>
      </c>
    </row>
    <row r="3590" spans="1:66" x14ac:dyDescent="0.35">
      <c r="A3590" s="48">
        <v>30488</v>
      </c>
      <c r="B3590" s="17">
        <v>1983</v>
      </c>
      <c r="C3590" s="17">
        <v>6</v>
      </c>
      <c r="D3590" s="17">
        <v>172</v>
      </c>
      <c r="E3590" s="17">
        <v>21</v>
      </c>
      <c r="F3590" s="17">
        <v>3</v>
      </c>
      <c r="G3590" s="50">
        <v>8.8000000000000007</v>
      </c>
      <c r="H3590" s="32">
        <v>4.5267612980938443</v>
      </c>
      <c r="I3590" s="50">
        <v>21.833333333333332</v>
      </c>
      <c r="J3590" s="13">
        <v>0.2</v>
      </c>
      <c r="K3590" s="13">
        <f t="shared" si="1112"/>
        <v>0.2</v>
      </c>
      <c r="L3590" s="13">
        <f t="shared" si="1113"/>
        <v>0</v>
      </c>
      <c r="M3590" s="13" t="e">
        <f ca="1">CalcTable[[#This Row],[IWC]]-AE3589</f>
        <v>#NAME?</v>
      </c>
      <c r="N3590" s="13" t="e">
        <f ca="1">IF(CalcTable[[#This Row],[Day of Year]]&lt;123,FCAP,AE3589)</f>
        <v>#NAME?</v>
      </c>
      <c r="O3590" s="17" t="e">
        <f ca="1">IF(IRR_DRIP,5,COUNTIF('IDET Wind Values'!C3574:G3574,"&lt;="&amp;IRR_MAXWIND))</f>
        <v>#NAME?</v>
      </c>
      <c r="P3590" s="13" t="e">
        <f ca="1">CalcTable[[#This Row],[ET_o]]*KL</f>
        <v>#NAME?</v>
      </c>
      <c r="Q3590" s="13" t="e">
        <f ca="1">IF(WILTPT&lt;=0,1,MAX(0,MIN(1,(CalcTable[[#This Row],[IWC]]-WILTPT)/(MAD-WILTPT))))</f>
        <v>#NAME?</v>
      </c>
      <c r="R3590" s="13" t="e">
        <f ca="1">CalcTable[[#This Row],[ETMult]]*CalcTable[[#This Row],[ETb]]</f>
        <v>#NAME?</v>
      </c>
      <c r="S3590" s="13" t="b">
        <f>INDEX(IRR_LIST,CalcTable[[#This Row],[Day of Week]]+1)</f>
        <v>1</v>
      </c>
      <c r="T3590" s="13">
        <f t="shared" ca="1" si="1114"/>
        <v>1</v>
      </c>
      <c r="U3590" s="13" t="b">
        <f ca="1">IF(CalcTable[[#This Row],[IrrPrecip]]&gt;=IC_MM,FALSE,TRUE)</f>
        <v>1</v>
      </c>
      <c r="V3590" s="13" t="b">
        <f t="shared" si="1115"/>
        <v>1</v>
      </c>
      <c r="W3590" s="13" t="e">
        <f ca="1">IF(AND(IRR_DRIP=FALSE,CalcTable[[#This Row],[IrrHours]]&lt;=0),FALSE,TRUE)</f>
        <v>#NAME?</v>
      </c>
      <c r="X3590" s="13" t="e">
        <f ca="1">AND(CalcTable[[#This Row],[IrrDay]],CalcTable[[#This Row],[IrrRain]],CalcTable[[#This Row],[IrrWarm]],CalcTable[[#This Row],[IrrWindy]])</f>
        <v>#NAME?</v>
      </c>
      <c r="Y3590" s="13" t="e">
        <f t="shared" ca="1" si="1116"/>
        <v>#NAME?</v>
      </c>
      <c r="Z3590" s="13" t="e">
        <f ca="1">CalcTable[[#This Row],[IrrHours]]/5</f>
        <v>#NAME?</v>
      </c>
      <c r="AA3590" s="13" t="e">
        <f ca="1">IF(CalcTable[[#This Row],[IrrFlag]]=FALSE,0,MAX(0,CalcTable[[#This Row],[VolRednWind]]*(FCAP*IRR_TARGET-CalcTable[[#This Row],[IWC]])))</f>
        <v>#NAME?</v>
      </c>
      <c r="AB3590" s="13" t="e">
        <f ca="1">CalcTable[[#This Row],[IWC]]+CalcTable[[#This Row],[Eff Precip]]+CalcTable[[#This Row],[IrrAmt]]-CalcTable[[#This Row],[AET]]</f>
        <v>#NAME?</v>
      </c>
      <c r="AC3590" s="13" t="e">
        <f ca="1">IF(CalcTable[[#This Row],[PWC]]&gt;FCAP,MIN(24*PERC,MIN(SAT,CalcTable[[#This Row],[PWC]])-FCAP),0)</f>
        <v>#NAME?</v>
      </c>
      <c r="AD3590" s="13" t="e">
        <f ca="1">IF(CalcTable[[#This Row],[PWC]]&gt;SAT,CalcTable[[#This Row],[PWC]]-SAT,0)</f>
        <v>#NAME?</v>
      </c>
      <c r="AE3590" s="13" t="e">
        <f ca="1">CalcTable[[#This Row],[PWC]]-CalcTable[[#This Row],[PercAmt]]-CalcTable[[#This Row],[Runoff]]</f>
        <v>#NAME?</v>
      </c>
      <c r="AF3590" s="13" t="e">
        <f ca="1">CalcTable[[#This Row],[IrrAmt]]/1000*CUR_IRR_AREA*10000/IRR_EFF</f>
        <v>#NAME?</v>
      </c>
      <c r="AG3590" s="147"/>
      <c r="AH3590" s="13"/>
      <c r="AI3590" s="50">
        <v>16.959020586336095</v>
      </c>
      <c r="AJ3590" s="50">
        <v>29.704747926807926</v>
      </c>
      <c r="AK3590" s="50">
        <v>0</v>
      </c>
      <c r="AL3590" s="50">
        <v>0</v>
      </c>
      <c r="AM3590" s="50"/>
      <c r="AN3590" s="50"/>
      <c r="AO3590" s="50"/>
      <c r="AP3590" s="50"/>
      <c r="AQ3590" s="50"/>
      <c r="AR3590" s="50"/>
      <c r="AS3590" s="50"/>
      <c r="AT3590" s="50"/>
      <c r="AU3590" s="50"/>
      <c r="AV3590" s="50"/>
      <c r="AW3590" s="50"/>
      <c r="AX3590" s="50">
        <f t="shared" si="1127"/>
        <v>46.663768513144021</v>
      </c>
      <c r="AY3590" s="50"/>
      <c r="AZ3590" s="50">
        <f t="shared" si="1117"/>
        <v>1120.0715744526285</v>
      </c>
      <c r="BA3590" s="50">
        <f t="shared" si="1118"/>
        <v>1820.3062147882022</v>
      </c>
      <c r="BB3590" s="50">
        <f t="shared" si="1119"/>
        <v>1884.2820195853324</v>
      </c>
      <c r="BC3590" s="17">
        <f t="shared" si="1120"/>
        <v>19836</v>
      </c>
      <c r="BD3590" s="50">
        <f t="shared" si="1121"/>
        <v>46.663768513144021</v>
      </c>
      <c r="BE3590" s="50">
        <f t="shared" si="1122"/>
        <v>1120.0715744526285</v>
      </c>
      <c r="BF3590" s="50">
        <f t="shared" si="1128"/>
        <v>1832.0805291470449</v>
      </c>
      <c r="BG3590" s="50"/>
      <c r="BH3590" s="17">
        <f t="shared" si="1123"/>
        <v>0</v>
      </c>
      <c r="BI3590" s="17">
        <f t="shared" si="1131"/>
        <v>3590</v>
      </c>
      <c r="BJ3590" s="17">
        <f t="shared" si="1129"/>
        <v>3590</v>
      </c>
      <c r="BK3590" s="150">
        <f t="shared" si="1130"/>
        <v>30488</v>
      </c>
      <c r="BL3590" s="50" t="e">
        <f t="shared" ca="1" si="1124"/>
        <v>#NAME?</v>
      </c>
      <c r="BM3590" s="50" t="e">
        <f t="shared" ca="1" si="1125"/>
        <v>#NAME?</v>
      </c>
      <c r="BN3590" s="50" t="e">
        <f t="shared" ca="1" si="1126"/>
        <v>#NAME?</v>
      </c>
    </row>
    <row r="3591" spans="1:66" x14ac:dyDescent="0.35">
      <c r="A3591" s="48">
        <v>30489</v>
      </c>
      <c r="B3591" s="17">
        <v>1983</v>
      </c>
      <c r="C3591" s="17">
        <v>6</v>
      </c>
      <c r="D3591" s="17">
        <v>173</v>
      </c>
      <c r="E3591" s="17">
        <v>22</v>
      </c>
      <c r="F3591" s="17">
        <v>4</v>
      </c>
      <c r="G3591" s="50">
        <v>6.8</v>
      </c>
      <c r="H3591" s="32">
        <v>3.8804141878186886</v>
      </c>
      <c r="I3591" s="50">
        <v>3.6666666666666665</v>
      </c>
      <c r="J3591" s="13">
        <v>1.4</v>
      </c>
      <c r="K3591" s="13">
        <f t="shared" si="1112"/>
        <v>1.4</v>
      </c>
      <c r="L3591" s="13">
        <f t="shared" si="1113"/>
        <v>0</v>
      </c>
      <c r="M3591" s="13" t="e">
        <f ca="1">CalcTable[[#This Row],[IWC]]-AE3590</f>
        <v>#NAME?</v>
      </c>
      <c r="N3591" s="13" t="e">
        <f ca="1">IF(CalcTable[[#This Row],[Day of Year]]&lt;123,FCAP,AE3590)</f>
        <v>#NAME?</v>
      </c>
      <c r="O3591" s="17" t="e">
        <f ca="1">IF(IRR_DRIP,5,COUNTIF('IDET Wind Values'!C3575:G3575,"&lt;="&amp;IRR_MAXWIND))</f>
        <v>#NAME?</v>
      </c>
      <c r="P3591" s="13" t="e">
        <f ca="1">CalcTable[[#This Row],[ET_o]]*KL</f>
        <v>#NAME?</v>
      </c>
      <c r="Q3591" s="13" t="e">
        <f ca="1">IF(WILTPT&lt;=0,1,MAX(0,MIN(1,(CalcTable[[#This Row],[IWC]]-WILTPT)/(MAD-WILTPT))))</f>
        <v>#NAME?</v>
      </c>
      <c r="R3591" s="13" t="e">
        <f ca="1">CalcTable[[#This Row],[ETMult]]*CalcTable[[#This Row],[ETb]]</f>
        <v>#NAME?</v>
      </c>
      <c r="S3591" s="13" t="b">
        <f>INDEX(IRR_LIST,CalcTable[[#This Row],[Day of Week]]+1)</f>
        <v>0</v>
      </c>
      <c r="T3591" s="13">
        <f t="shared" ca="1" si="1114"/>
        <v>1.2</v>
      </c>
      <c r="U3591" s="13" t="b">
        <f ca="1">IF(CalcTable[[#This Row],[IrrPrecip]]&gt;=IC_MM,FALSE,TRUE)</f>
        <v>1</v>
      </c>
      <c r="V3591" s="13" t="b">
        <f t="shared" si="1115"/>
        <v>1</v>
      </c>
      <c r="W3591" s="13" t="e">
        <f ca="1">IF(AND(IRR_DRIP=FALSE,CalcTable[[#This Row],[IrrHours]]&lt;=0),FALSE,TRUE)</f>
        <v>#NAME?</v>
      </c>
      <c r="X3591" s="13" t="e">
        <f ca="1">AND(CalcTable[[#This Row],[IrrDay]],CalcTable[[#This Row],[IrrRain]],CalcTable[[#This Row],[IrrWarm]],CalcTable[[#This Row],[IrrWindy]])</f>
        <v>#NAME?</v>
      </c>
      <c r="Y3591" s="13" t="e">
        <f t="shared" ca="1" si="1116"/>
        <v>#NAME?</v>
      </c>
      <c r="Z3591" s="13" t="e">
        <f ca="1">CalcTable[[#This Row],[IrrHours]]/5</f>
        <v>#NAME?</v>
      </c>
      <c r="AA3591" s="13" t="e">
        <f ca="1">IF(CalcTable[[#This Row],[IrrFlag]]=FALSE,0,MAX(0,CalcTable[[#This Row],[VolRednWind]]*(FCAP*IRR_TARGET-CalcTable[[#This Row],[IWC]])))</f>
        <v>#NAME?</v>
      </c>
      <c r="AB3591" s="13" t="e">
        <f ca="1">CalcTable[[#This Row],[IWC]]+CalcTable[[#This Row],[Eff Precip]]+CalcTable[[#This Row],[IrrAmt]]-CalcTable[[#This Row],[AET]]</f>
        <v>#NAME?</v>
      </c>
      <c r="AC3591" s="13" t="e">
        <f ca="1">IF(CalcTable[[#This Row],[PWC]]&gt;FCAP,MIN(24*PERC,MIN(SAT,CalcTable[[#This Row],[PWC]])-FCAP),0)</f>
        <v>#NAME?</v>
      </c>
      <c r="AD3591" s="13" t="e">
        <f ca="1">IF(CalcTable[[#This Row],[PWC]]&gt;SAT,CalcTable[[#This Row],[PWC]]-SAT,0)</f>
        <v>#NAME?</v>
      </c>
      <c r="AE3591" s="13" t="e">
        <f ca="1">CalcTable[[#This Row],[PWC]]-CalcTable[[#This Row],[PercAmt]]-CalcTable[[#This Row],[Runoff]]</f>
        <v>#NAME?</v>
      </c>
      <c r="AF3591" s="13" t="e">
        <f ca="1">CalcTable[[#This Row],[IrrAmt]]/1000*CUR_IRR_AREA*10000/IRR_EFF</f>
        <v>#NAME?</v>
      </c>
      <c r="AG3591" s="147"/>
      <c r="AH3591" s="13"/>
      <c r="AI3591" s="50">
        <v>0</v>
      </c>
      <c r="AJ3591" s="50">
        <v>0</v>
      </c>
      <c r="AK3591" s="50">
        <v>2.3615739287144843</v>
      </c>
      <c r="AL3591" s="50">
        <v>4.7697187139516153</v>
      </c>
      <c r="AM3591" s="50"/>
      <c r="AN3591" s="50"/>
      <c r="AO3591" s="50"/>
      <c r="AP3591" s="50"/>
      <c r="AQ3591" s="50"/>
      <c r="AR3591" s="50"/>
      <c r="AS3591" s="50"/>
      <c r="AT3591" s="50"/>
      <c r="AU3591" s="50"/>
      <c r="AV3591" s="50"/>
      <c r="AW3591" s="50"/>
      <c r="AX3591" s="50">
        <f t="shared" si="1127"/>
        <v>7.1312926426661001</v>
      </c>
      <c r="AY3591" s="50"/>
      <c r="AZ3591" s="50">
        <f t="shared" si="1117"/>
        <v>174.54816656372648</v>
      </c>
      <c r="BA3591" s="50">
        <f t="shared" si="1118"/>
        <v>268.74876439176938</v>
      </c>
      <c r="BB3591" s="50">
        <f t="shared" si="1119"/>
        <v>277.06058184718495</v>
      </c>
      <c r="BC3591" s="17">
        <f t="shared" si="1120"/>
        <v>19836</v>
      </c>
      <c r="BD3591" s="50">
        <f t="shared" si="1121"/>
        <v>7.1312926426661001</v>
      </c>
      <c r="BE3591" s="50">
        <f t="shared" si="1122"/>
        <v>174.54816656372648</v>
      </c>
      <c r="BF3591" s="50">
        <f t="shared" si="1128"/>
        <v>285.50523435611336</v>
      </c>
      <c r="BG3591" s="50"/>
      <c r="BH3591" s="17">
        <f t="shared" si="1123"/>
        <v>0</v>
      </c>
      <c r="BI3591" s="17">
        <f t="shared" si="1131"/>
        <v>3591</v>
      </c>
      <c r="BJ3591" s="17">
        <f t="shared" si="1129"/>
        <v>3591</v>
      </c>
      <c r="BK3591" s="150">
        <f t="shared" si="1130"/>
        <v>30489</v>
      </c>
      <c r="BL3591" s="50" t="e">
        <f t="shared" ca="1" si="1124"/>
        <v>#NAME?</v>
      </c>
      <c r="BM3591" s="50" t="e">
        <f t="shared" ca="1" si="1125"/>
        <v>#NAME?</v>
      </c>
      <c r="BN3591" s="50" t="e">
        <f t="shared" ca="1" si="1126"/>
        <v>#NAME?</v>
      </c>
    </row>
    <row r="3592" spans="1:66" x14ac:dyDescent="0.35">
      <c r="A3592" s="48">
        <v>30490</v>
      </c>
      <c r="B3592" s="17">
        <v>1983</v>
      </c>
      <c r="C3592" s="17">
        <v>6</v>
      </c>
      <c r="D3592" s="17">
        <v>174</v>
      </c>
      <c r="E3592" s="17">
        <v>23</v>
      </c>
      <c r="F3592" s="17">
        <v>5</v>
      </c>
      <c r="G3592" s="50">
        <v>10.1</v>
      </c>
      <c r="H3592" s="32">
        <v>3.9186340233011121</v>
      </c>
      <c r="I3592" s="50">
        <v>11</v>
      </c>
      <c r="J3592" s="13">
        <v>14.6</v>
      </c>
      <c r="K3592" s="13">
        <f t="shared" si="1112"/>
        <v>14.6</v>
      </c>
      <c r="L3592" s="13">
        <f t="shared" si="1113"/>
        <v>7.1999999999999993</v>
      </c>
      <c r="M3592" s="13" t="e">
        <f ca="1">CalcTable[[#This Row],[IWC]]-AE3591</f>
        <v>#NAME?</v>
      </c>
      <c r="N3592" s="13" t="e">
        <f ca="1">IF(CalcTable[[#This Row],[Day of Year]]&lt;123,FCAP,AE3591)</f>
        <v>#NAME?</v>
      </c>
      <c r="O3592" s="17" t="e">
        <f ca="1">IF(IRR_DRIP,5,COUNTIF('IDET Wind Values'!C3576:G3576,"&lt;="&amp;IRR_MAXWIND))</f>
        <v>#NAME?</v>
      </c>
      <c r="P3592" s="13" t="e">
        <f ca="1">CalcTable[[#This Row],[ET_o]]*KL</f>
        <v>#NAME?</v>
      </c>
      <c r="Q3592" s="13" t="e">
        <f ca="1">IF(WILTPT&lt;=0,1,MAX(0,MIN(1,(CalcTable[[#This Row],[IWC]]-WILTPT)/(MAD-WILTPT))))</f>
        <v>#NAME?</v>
      </c>
      <c r="R3592" s="13" t="e">
        <f ca="1">CalcTable[[#This Row],[ETMult]]*CalcTable[[#This Row],[ETb]]</f>
        <v>#NAME?</v>
      </c>
      <c r="S3592" s="13" t="b">
        <f>INDEX(IRR_LIST,CalcTable[[#This Row],[Day of Week]]+1)</f>
        <v>1</v>
      </c>
      <c r="T3592" s="13">
        <f t="shared" ca="1" si="1114"/>
        <v>1.5999999999999999</v>
      </c>
      <c r="U3592" s="13" t="b">
        <f ca="1">IF(CalcTable[[#This Row],[IrrPrecip]]&gt;=IC_MM,FALSE,TRUE)</f>
        <v>1</v>
      </c>
      <c r="V3592" s="13" t="b">
        <f t="shared" si="1115"/>
        <v>1</v>
      </c>
      <c r="W3592" s="13" t="e">
        <f ca="1">IF(AND(IRR_DRIP=FALSE,CalcTable[[#This Row],[IrrHours]]&lt;=0),FALSE,TRUE)</f>
        <v>#NAME?</v>
      </c>
      <c r="X3592" s="13" t="e">
        <f ca="1">AND(CalcTable[[#This Row],[IrrDay]],CalcTable[[#This Row],[IrrRain]],CalcTable[[#This Row],[IrrWarm]],CalcTable[[#This Row],[IrrWindy]])</f>
        <v>#NAME?</v>
      </c>
      <c r="Y3592" s="13" t="e">
        <f t="shared" ca="1" si="1116"/>
        <v>#NAME?</v>
      </c>
      <c r="Z3592" s="13" t="e">
        <f ca="1">CalcTable[[#This Row],[IrrHours]]/5</f>
        <v>#NAME?</v>
      </c>
      <c r="AA3592" s="13" t="e">
        <f ca="1">IF(CalcTable[[#This Row],[IrrFlag]]=FALSE,0,MAX(0,CalcTable[[#This Row],[VolRednWind]]*(FCAP*IRR_TARGET-CalcTable[[#This Row],[IWC]])))</f>
        <v>#NAME?</v>
      </c>
      <c r="AB3592" s="13" t="e">
        <f ca="1">CalcTable[[#This Row],[IWC]]+CalcTable[[#This Row],[Eff Precip]]+CalcTable[[#This Row],[IrrAmt]]-CalcTable[[#This Row],[AET]]</f>
        <v>#NAME?</v>
      </c>
      <c r="AC3592" s="13" t="e">
        <f ca="1">IF(CalcTable[[#This Row],[PWC]]&gt;FCAP,MIN(24*PERC,MIN(SAT,CalcTable[[#This Row],[PWC]])-FCAP),0)</f>
        <v>#NAME?</v>
      </c>
      <c r="AD3592" s="13" t="e">
        <f ca="1">IF(CalcTable[[#This Row],[PWC]]&gt;SAT,CalcTable[[#This Row],[PWC]]-SAT,0)</f>
        <v>#NAME?</v>
      </c>
      <c r="AE3592" s="13" t="e">
        <f ca="1">CalcTable[[#This Row],[PWC]]-CalcTable[[#This Row],[PercAmt]]-CalcTable[[#This Row],[Runoff]]</f>
        <v>#NAME?</v>
      </c>
      <c r="AF3592" s="13" t="e">
        <f ca="1">CalcTable[[#This Row],[IrrAmt]]/1000*CUR_IRR_AREA*10000/IRR_EFF</f>
        <v>#NAME?</v>
      </c>
      <c r="AG3592" s="147"/>
      <c r="AH3592" s="13"/>
      <c r="AI3592" s="50">
        <v>0</v>
      </c>
      <c r="AJ3592" s="50">
        <v>0</v>
      </c>
      <c r="AK3592" s="50">
        <v>0</v>
      </c>
      <c r="AL3592" s="50">
        <v>0</v>
      </c>
      <c r="AM3592" s="50"/>
      <c r="AN3592" s="50"/>
      <c r="AO3592" s="50"/>
      <c r="AP3592" s="50"/>
      <c r="AQ3592" s="50"/>
      <c r="AR3592" s="50"/>
      <c r="AS3592" s="50"/>
      <c r="AT3592" s="50"/>
      <c r="AU3592" s="50"/>
      <c r="AV3592" s="50"/>
      <c r="AW3592" s="50"/>
      <c r="AX3592" s="50">
        <f t="shared" si="1127"/>
        <v>0</v>
      </c>
      <c r="AY3592" s="50"/>
      <c r="AZ3592" s="50">
        <f t="shared" si="1117"/>
        <v>0</v>
      </c>
      <c r="BA3592" s="50">
        <f t="shared" si="1118"/>
        <v>0</v>
      </c>
      <c r="BB3592" s="50">
        <f t="shared" si="1119"/>
        <v>0</v>
      </c>
      <c r="BC3592" s="17">
        <f t="shared" si="1120"/>
        <v>19836</v>
      </c>
      <c r="BD3592" s="50">
        <f t="shared" si="1121"/>
        <v>0</v>
      </c>
      <c r="BE3592" s="50">
        <f t="shared" si="1122"/>
        <v>0</v>
      </c>
      <c r="BF3592" s="50">
        <f t="shared" si="1128"/>
        <v>0</v>
      </c>
      <c r="BG3592" s="50"/>
      <c r="BH3592" s="17">
        <f t="shared" si="1123"/>
        <v>0</v>
      </c>
      <c r="BI3592" s="17">
        <f t="shared" si="1131"/>
        <v>3592</v>
      </c>
      <c r="BJ3592" s="17">
        <f t="shared" si="1129"/>
        <v>3592</v>
      </c>
      <c r="BK3592" s="150">
        <f t="shared" si="1130"/>
        <v>30490</v>
      </c>
      <c r="BL3592" s="50" t="e">
        <f t="shared" ca="1" si="1124"/>
        <v>#NAME?</v>
      </c>
      <c r="BM3592" s="50" t="e">
        <f t="shared" ca="1" si="1125"/>
        <v>#NAME?</v>
      </c>
      <c r="BN3592" s="50" t="e">
        <f t="shared" ca="1" si="1126"/>
        <v>#NAME?</v>
      </c>
    </row>
    <row r="3593" spans="1:66" x14ac:dyDescent="0.35">
      <c r="A3593" s="48">
        <v>30491</v>
      </c>
      <c r="B3593" s="17">
        <v>1983</v>
      </c>
      <c r="C3593" s="17">
        <v>6</v>
      </c>
      <c r="D3593" s="17">
        <v>175</v>
      </c>
      <c r="E3593" s="17">
        <v>24</v>
      </c>
      <c r="F3593" s="17">
        <v>6</v>
      </c>
      <c r="G3593" s="50">
        <v>12.8</v>
      </c>
      <c r="H3593" s="32">
        <v>5.2858806262924727</v>
      </c>
      <c r="I3593" s="50">
        <v>14.666666666666666</v>
      </c>
      <c r="J3593" s="13">
        <v>0.4</v>
      </c>
      <c r="K3593" s="13">
        <f t="shared" si="1112"/>
        <v>0.4</v>
      </c>
      <c r="L3593" s="13">
        <f t="shared" si="1113"/>
        <v>0</v>
      </c>
      <c r="M3593" s="13" t="e">
        <f ca="1">CalcTable[[#This Row],[IWC]]-AE3592</f>
        <v>#NAME?</v>
      </c>
      <c r="N3593" s="13" t="e">
        <f ca="1">IF(CalcTable[[#This Row],[Day of Year]]&lt;123,FCAP,AE3592)</f>
        <v>#NAME?</v>
      </c>
      <c r="O3593" s="17" t="e">
        <f ca="1">IF(IRR_DRIP,5,COUNTIF('IDET Wind Values'!C3577:G3577,"&lt;="&amp;IRR_MAXWIND))</f>
        <v>#NAME?</v>
      </c>
      <c r="P3593" s="13" t="e">
        <f ca="1">CalcTable[[#This Row],[ET_o]]*KL</f>
        <v>#NAME?</v>
      </c>
      <c r="Q3593" s="13" t="e">
        <f ca="1">IF(WILTPT&lt;=0,1,MAX(0,MIN(1,(CalcTable[[#This Row],[IWC]]-WILTPT)/(MAD-WILTPT))))</f>
        <v>#NAME?</v>
      </c>
      <c r="R3593" s="13" t="e">
        <f ca="1">CalcTable[[#This Row],[ETMult]]*CalcTable[[#This Row],[ETb]]</f>
        <v>#NAME?</v>
      </c>
      <c r="S3593" s="13" t="b">
        <f>INDEX(IRR_LIST,CalcTable[[#This Row],[Day of Week]]+1)</f>
        <v>0</v>
      </c>
      <c r="T3593" s="13">
        <f t="shared" ca="1" si="1114"/>
        <v>16</v>
      </c>
      <c r="U3593" s="13" t="b">
        <f ca="1">IF(CalcTable[[#This Row],[IrrPrecip]]&gt;=IC_MM,FALSE,TRUE)</f>
        <v>0</v>
      </c>
      <c r="V3593" s="13" t="b">
        <f t="shared" si="1115"/>
        <v>1</v>
      </c>
      <c r="W3593" s="13" t="e">
        <f ca="1">IF(AND(IRR_DRIP=FALSE,CalcTable[[#This Row],[IrrHours]]&lt;=0),FALSE,TRUE)</f>
        <v>#NAME?</v>
      </c>
      <c r="X3593" s="13" t="e">
        <f ca="1">AND(CalcTable[[#This Row],[IrrDay]],CalcTable[[#This Row],[IrrRain]],CalcTable[[#This Row],[IrrWarm]],CalcTable[[#This Row],[IrrWindy]])</f>
        <v>#NAME?</v>
      </c>
      <c r="Y3593" s="13" t="e">
        <f t="shared" ca="1" si="1116"/>
        <v>#NAME?</v>
      </c>
      <c r="Z3593" s="13" t="e">
        <f ca="1">CalcTable[[#This Row],[IrrHours]]/5</f>
        <v>#NAME?</v>
      </c>
      <c r="AA3593" s="13" t="e">
        <f ca="1">IF(CalcTable[[#This Row],[IrrFlag]]=FALSE,0,MAX(0,CalcTable[[#This Row],[VolRednWind]]*(FCAP*IRR_TARGET-CalcTable[[#This Row],[IWC]])))</f>
        <v>#NAME?</v>
      </c>
      <c r="AB3593" s="13" t="e">
        <f ca="1">CalcTable[[#This Row],[IWC]]+CalcTable[[#This Row],[Eff Precip]]+CalcTable[[#This Row],[IrrAmt]]-CalcTable[[#This Row],[AET]]</f>
        <v>#NAME?</v>
      </c>
      <c r="AC3593" s="13" t="e">
        <f ca="1">IF(CalcTable[[#This Row],[PWC]]&gt;FCAP,MIN(24*PERC,MIN(SAT,CalcTable[[#This Row],[PWC]])-FCAP),0)</f>
        <v>#NAME?</v>
      </c>
      <c r="AD3593" s="13" t="e">
        <f ca="1">IF(CalcTable[[#This Row],[PWC]]&gt;SAT,CalcTable[[#This Row],[PWC]]-SAT,0)</f>
        <v>#NAME?</v>
      </c>
      <c r="AE3593" s="13" t="e">
        <f ca="1">CalcTable[[#This Row],[PWC]]-CalcTable[[#This Row],[PercAmt]]-CalcTable[[#This Row],[Runoff]]</f>
        <v>#NAME?</v>
      </c>
      <c r="AF3593" s="13" t="e">
        <f ca="1">CalcTable[[#This Row],[IrrAmt]]/1000*CUR_IRR_AREA*10000/IRR_EFF</f>
        <v>#NAME?</v>
      </c>
      <c r="AG3593" s="147"/>
      <c r="AH3593" s="13"/>
      <c r="AI3593" s="50">
        <v>0</v>
      </c>
      <c r="AJ3593" s="50">
        <v>0</v>
      </c>
      <c r="AK3593" s="50">
        <v>0</v>
      </c>
      <c r="AL3593" s="50">
        <v>0</v>
      </c>
      <c r="AM3593" s="50"/>
      <c r="AN3593" s="50"/>
      <c r="AO3593" s="50"/>
      <c r="AP3593" s="50"/>
      <c r="AQ3593" s="50"/>
      <c r="AR3593" s="50"/>
      <c r="AS3593" s="50"/>
      <c r="AT3593" s="50"/>
      <c r="AU3593" s="50"/>
      <c r="AV3593" s="50"/>
      <c r="AW3593" s="50"/>
      <c r="AX3593" s="50">
        <f t="shared" si="1127"/>
        <v>0</v>
      </c>
      <c r="AY3593" s="50"/>
      <c r="AZ3593" s="50">
        <f t="shared" si="1117"/>
        <v>0</v>
      </c>
      <c r="BA3593" s="50">
        <f t="shared" si="1118"/>
        <v>0</v>
      </c>
      <c r="BB3593" s="50">
        <f t="shared" si="1119"/>
        <v>0</v>
      </c>
      <c r="BC3593" s="17">
        <f t="shared" si="1120"/>
        <v>19836</v>
      </c>
      <c r="BD3593" s="50">
        <f t="shared" si="1121"/>
        <v>0</v>
      </c>
      <c r="BE3593" s="50">
        <f t="shared" si="1122"/>
        <v>0</v>
      </c>
      <c r="BF3593" s="50">
        <f t="shared" si="1128"/>
        <v>0</v>
      </c>
      <c r="BG3593" s="50"/>
      <c r="BH3593" s="17">
        <f t="shared" si="1123"/>
        <v>0</v>
      </c>
      <c r="BI3593" s="17">
        <f t="shared" si="1131"/>
        <v>3593</v>
      </c>
      <c r="BJ3593" s="17">
        <f t="shared" si="1129"/>
        <v>3593</v>
      </c>
      <c r="BK3593" s="150">
        <f t="shared" si="1130"/>
        <v>30491</v>
      </c>
      <c r="BL3593" s="50" t="e">
        <f t="shared" ca="1" si="1124"/>
        <v>#NAME?</v>
      </c>
      <c r="BM3593" s="50" t="e">
        <f t="shared" ca="1" si="1125"/>
        <v>#NAME?</v>
      </c>
      <c r="BN3593" s="50" t="e">
        <f t="shared" ca="1" si="1126"/>
        <v>#NAME?</v>
      </c>
    </row>
    <row r="3594" spans="1:66" x14ac:dyDescent="0.35">
      <c r="A3594" s="48">
        <v>30492</v>
      </c>
      <c r="B3594" s="17">
        <v>1983</v>
      </c>
      <c r="C3594" s="17">
        <v>6</v>
      </c>
      <c r="D3594" s="17">
        <v>176</v>
      </c>
      <c r="E3594" s="17">
        <v>25</v>
      </c>
      <c r="F3594" s="17">
        <v>7</v>
      </c>
      <c r="G3594" s="50">
        <v>10.4</v>
      </c>
      <c r="H3594" s="32">
        <v>6.8810178735493812</v>
      </c>
      <c r="I3594" s="50">
        <v>36</v>
      </c>
      <c r="J3594" s="13">
        <v>0</v>
      </c>
      <c r="K3594" s="13">
        <f t="shared" si="1112"/>
        <v>0</v>
      </c>
      <c r="L3594" s="13">
        <f t="shared" si="1113"/>
        <v>0</v>
      </c>
      <c r="M3594" s="13" t="e">
        <f ca="1">CalcTable[[#This Row],[IWC]]-AE3593</f>
        <v>#NAME?</v>
      </c>
      <c r="N3594" s="13" t="e">
        <f ca="1">IF(CalcTable[[#This Row],[Day of Year]]&lt;123,FCAP,AE3593)</f>
        <v>#NAME?</v>
      </c>
      <c r="O3594" s="17" t="e">
        <f ca="1">IF(IRR_DRIP,5,COUNTIF('IDET Wind Values'!C3578:G3578,"&lt;="&amp;IRR_MAXWIND))</f>
        <v>#NAME?</v>
      </c>
      <c r="P3594" s="13" t="e">
        <f ca="1">CalcTable[[#This Row],[ET_o]]*KL</f>
        <v>#NAME?</v>
      </c>
      <c r="Q3594" s="13" t="e">
        <f ca="1">IF(WILTPT&lt;=0,1,MAX(0,MIN(1,(CalcTable[[#This Row],[IWC]]-WILTPT)/(MAD-WILTPT))))</f>
        <v>#NAME?</v>
      </c>
      <c r="R3594" s="13" t="e">
        <f ca="1">CalcTable[[#This Row],[ETMult]]*CalcTable[[#This Row],[ETb]]</f>
        <v>#NAME?</v>
      </c>
      <c r="S3594" s="13" t="b">
        <f>INDEX(IRR_LIST,CalcTable[[#This Row],[Day of Week]]+1)</f>
        <v>0</v>
      </c>
      <c r="T3594" s="13">
        <f t="shared" ca="1" si="1114"/>
        <v>15</v>
      </c>
      <c r="U3594" s="13" t="b">
        <f ca="1">IF(CalcTable[[#This Row],[IrrPrecip]]&gt;=IC_MM,FALSE,TRUE)</f>
        <v>0</v>
      </c>
      <c r="V3594" s="13" t="b">
        <f t="shared" si="1115"/>
        <v>1</v>
      </c>
      <c r="W3594" s="13" t="e">
        <f ca="1">IF(AND(IRR_DRIP=FALSE,CalcTable[[#This Row],[IrrHours]]&lt;=0),FALSE,TRUE)</f>
        <v>#NAME?</v>
      </c>
      <c r="X3594" s="13" t="e">
        <f ca="1">AND(CalcTable[[#This Row],[IrrDay]],CalcTable[[#This Row],[IrrRain]],CalcTable[[#This Row],[IrrWarm]],CalcTable[[#This Row],[IrrWindy]])</f>
        <v>#NAME?</v>
      </c>
      <c r="Y3594" s="13" t="e">
        <f t="shared" ca="1" si="1116"/>
        <v>#NAME?</v>
      </c>
      <c r="Z3594" s="13" t="e">
        <f ca="1">CalcTable[[#This Row],[IrrHours]]/5</f>
        <v>#NAME?</v>
      </c>
      <c r="AA3594" s="13" t="e">
        <f ca="1">IF(CalcTable[[#This Row],[IrrFlag]]=FALSE,0,MAX(0,CalcTable[[#This Row],[VolRednWind]]*(FCAP*IRR_TARGET-CalcTable[[#This Row],[IWC]])))</f>
        <v>#NAME?</v>
      </c>
      <c r="AB3594" s="13" t="e">
        <f ca="1">CalcTable[[#This Row],[IWC]]+CalcTable[[#This Row],[Eff Precip]]+CalcTable[[#This Row],[IrrAmt]]-CalcTable[[#This Row],[AET]]</f>
        <v>#NAME?</v>
      </c>
      <c r="AC3594" s="13" t="e">
        <f ca="1">IF(CalcTable[[#This Row],[PWC]]&gt;FCAP,MIN(24*PERC,MIN(SAT,CalcTable[[#This Row],[PWC]])-FCAP),0)</f>
        <v>#NAME?</v>
      </c>
      <c r="AD3594" s="13" t="e">
        <f ca="1">IF(CalcTable[[#This Row],[PWC]]&gt;SAT,CalcTable[[#This Row],[PWC]]-SAT,0)</f>
        <v>#NAME?</v>
      </c>
      <c r="AE3594" s="13" t="e">
        <f ca="1">CalcTable[[#This Row],[PWC]]-CalcTable[[#This Row],[PercAmt]]-CalcTable[[#This Row],[Runoff]]</f>
        <v>#NAME?</v>
      </c>
      <c r="AF3594" s="13" t="e">
        <f ca="1">CalcTable[[#This Row],[IrrAmt]]/1000*CUR_IRR_AREA*10000/IRR_EFF</f>
        <v>#NAME?</v>
      </c>
      <c r="AG3594" s="147"/>
      <c r="AH3594" s="13"/>
      <c r="AI3594" s="50">
        <v>0</v>
      </c>
      <c r="AJ3594" s="50">
        <v>0</v>
      </c>
      <c r="AK3594" s="50">
        <v>0</v>
      </c>
      <c r="AL3594" s="50">
        <v>0</v>
      </c>
      <c r="AM3594" s="50"/>
      <c r="AN3594" s="50"/>
      <c r="AO3594" s="50"/>
      <c r="AP3594" s="50"/>
      <c r="AQ3594" s="50"/>
      <c r="AR3594" s="50"/>
      <c r="AS3594" s="50"/>
      <c r="AT3594" s="50"/>
      <c r="AU3594" s="50"/>
      <c r="AV3594" s="50"/>
      <c r="AW3594" s="50"/>
      <c r="AX3594" s="50">
        <f t="shared" si="1127"/>
        <v>0</v>
      </c>
      <c r="AY3594" s="50"/>
      <c r="AZ3594" s="50">
        <f t="shared" si="1117"/>
        <v>0</v>
      </c>
      <c r="BA3594" s="50">
        <f t="shared" si="1118"/>
        <v>0</v>
      </c>
      <c r="BB3594" s="50">
        <f t="shared" si="1119"/>
        <v>0</v>
      </c>
      <c r="BC3594" s="17">
        <f t="shared" si="1120"/>
        <v>19836</v>
      </c>
      <c r="BD3594" s="50">
        <f t="shared" si="1121"/>
        <v>0</v>
      </c>
      <c r="BE3594" s="50">
        <f t="shared" si="1122"/>
        <v>0</v>
      </c>
      <c r="BF3594" s="50">
        <f t="shared" si="1128"/>
        <v>0</v>
      </c>
      <c r="BG3594" s="50"/>
      <c r="BH3594" s="17">
        <f t="shared" si="1123"/>
        <v>0</v>
      </c>
      <c r="BI3594" s="17">
        <f t="shared" si="1131"/>
        <v>3594</v>
      </c>
      <c r="BJ3594" s="17">
        <f t="shared" si="1129"/>
        <v>3594</v>
      </c>
      <c r="BK3594" s="150">
        <f t="shared" si="1130"/>
        <v>30492</v>
      </c>
      <c r="BL3594" s="50" t="e">
        <f t="shared" ca="1" si="1124"/>
        <v>#NAME?</v>
      </c>
      <c r="BM3594" s="50" t="e">
        <f t="shared" ca="1" si="1125"/>
        <v>#NAME?</v>
      </c>
      <c r="BN3594" s="50" t="e">
        <f t="shared" ca="1" si="1126"/>
        <v>#NAME?</v>
      </c>
    </row>
    <row r="3595" spans="1:66" x14ac:dyDescent="0.35">
      <c r="A3595" s="48">
        <v>30493</v>
      </c>
      <c r="B3595" s="17">
        <v>1983</v>
      </c>
      <c r="C3595" s="17">
        <v>6</v>
      </c>
      <c r="D3595" s="17">
        <v>177</v>
      </c>
      <c r="E3595" s="17">
        <v>26</v>
      </c>
      <c r="F3595" s="17">
        <v>1</v>
      </c>
      <c r="G3595" s="50">
        <v>7</v>
      </c>
      <c r="H3595" s="32">
        <v>3.9858624282009654</v>
      </c>
      <c r="I3595" s="50">
        <v>15.5</v>
      </c>
      <c r="J3595" s="13">
        <v>0</v>
      </c>
      <c r="K3595" s="13">
        <f t="shared" si="1112"/>
        <v>0</v>
      </c>
      <c r="L3595" s="13">
        <f t="shared" si="1113"/>
        <v>0</v>
      </c>
      <c r="M3595" s="13" t="e">
        <f ca="1">CalcTable[[#This Row],[IWC]]-AE3594</f>
        <v>#NAME?</v>
      </c>
      <c r="N3595" s="13" t="e">
        <f ca="1">IF(CalcTable[[#This Row],[Day of Year]]&lt;123,FCAP,AE3594)</f>
        <v>#NAME?</v>
      </c>
      <c r="O3595" s="17" t="e">
        <f ca="1">IF(IRR_DRIP,5,COUNTIF('IDET Wind Values'!C3579:G3579,"&lt;="&amp;IRR_MAXWIND))</f>
        <v>#NAME?</v>
      </c>
      <c r="P3595" s="13" t="e">
        <f ca="1">CalcTable[[#This Row],[ET_o]]*KL</f>
        <v>#NAME?</v>
      </c>
      <c r="Q3595" s="13" t="e">
        <f ca="1">IF(WILTPT&lt;=0,1,MAX(0,MIN(1,(CalcTable[[#This Row],[IWC]]-WILTPT)/(MAD-WILTPT))))</f>
        <v>#NAME?</v>
      </c>
      <c r="R3595" s="13" t="e">
        <f ca="1">CalcTable[[#This Row],[ETMult]]*CalcTable[[#This Row],[ETb]]</f>
        <v>#NAME?</v>
      </c>
      <c r="S3595" s="13" t="b">
        <f>INDEX(IRR_LIST,CalcTable[[#This Row],[Day of Week]]+1)</f>
        <v>1</v>
      </c>
      <c r="T3595" s="13">
        <f t="shared" ca="1" si="1114"/>
        <v>0.4</v>
      </c>
      <c r="U3595" s="13" t="b">
        <f ca="1">IF(CalcTable[[#This Row],[IrrPrecip]]&gt;=IC_MM,FALSE,TRUE)</f>
        <v>1</v>
      </c>
      <c r="V3595" s="13" t="b">
        <f t="shared" si="1115"/>
        <v>1</v>
      </c>
      <c r="W3595" s="13" t="e">
        <f ca="1">IF(AND(IRR_DRIP=FALSE,CalcTable[[#This Row],[IrrHours]]&lt;=0),FALSE,TRUE)</f>
        <v>#NAME?</v>
      </c>
      <c r="X3595" s="13" t="e">
        <f ca="1">AND(CalcTable[[#This Row],[IrrDay]],CalcTable[[#This Row],[IrrRain]],CalcTable[[#This Row],[IrrWarm]],CalcTable[[#This Row],[IrrWindy]])</f>
        <v>#NAME?</v>
      </c>
      <c r="Y3595" s="13" t="e">
        <f t="shared" ca="1" si="1116"/>
        <v>#NAME?</v>
      </c>
      <c r="Z3595" s="13" t="e">
        <f ca="1">CalcTable[[#This Row],[IrrHours]]/5</f>
        <v>#NAME?</v>
      </c>
      <c r="AA3595" s="13" t="e">
        <f ca="1">IF(CalcTable[[#This Row],[IrrFlag]]=FALSE,0,MAX(0,CalcTable[[#This Row],[VolRednWind]]*(FCAP*IRR_TARGET-CalcTable[[#This Row],[IWC]])))</f>
        <v>#NAME?</v>
      </c>
      <c r="AB3595" s="13" t="e">
        <f ca="1">CalcTable[[#This Row],[IWC]]+CalcTable[[#This Row],[Eff Precip]]+CalcTable[[#This Row],[IrrAmt]]-CalcTable[[#This Row],[AET]]</f>
        <v>#NAME?</v>
      </c>
      <c r="AC3595" s="13" t="e">
        <f ca="1">IF(CalcTable[[#This Row],[PWC]]&gt;FCAP,MIN(24*PERC,MIN(SAT,CalcTable[[#This Row],[PWC]])-FCAP),0)</f>
        <v>#NAME?</v>
      </c>
      <c r="AD3595" s="13" t="e">
        <f ca="1">IF(CalcTable[[#This Row],[PWC]]&gt;SAT,CalcTable[[#This Row],[PWC]]-SAT,0)</f>
        <v>#NAME?</v>
      </c>
      <c r="AE3595" s="13" t="e">
        <f ca="1">CalcTable[[#This Row],[PWC]]-CalcTable[[#This Row],[PercAmt]]-CalcTable[[#This Row],[Runoff]]</f>
        <v>#NAME?</v>
      </c>
      <c r="AF3595" s="13" t="e">
        <f ca="1">CalcTable[[#This Row],[IrrAmt]]/1000*CUR_IRR_AREA*10000/IRR_EFF</f>
        <v>#NAME?</v>
      </c>
      <c r="AG3595" s="147"/>
      <c r="AH3595" s="13"/>
      <c r="AI3595" s="50">
        <v>0</v>
      </c>
      <c r="AJ3595" s="50">
        <v>0</v>
      </c>
      <c r="AK3595" s="50">
        <v>0</v>
      </c>
      <c r="AL3595" s="50">
        <v>0</v>
      </c>
      <c r="AM3595" s="50"/>
      <c r="AN3595" s="50"/>
      <c r="AO3595" s="50"/>
      <c r="AP3595" s="50"/>
      <c r="AQ3595" s="50"/>
      <c r="AR3595" s="50"/>
      <c r="AS3595" s="50"/>
      <c r="AT3595" s="50"/>
      <c r="AU3595" s="50"/>
      <c r="AV3595" s="50"/>
      <c r="AW3595" s="50"/>
      <c r="AX3595" s="50">
        <f t="shared" si="1127"/>
        <v>0</v>
      </c>
      <c r="AY3595" s="50"/>
      <c r="AZ3595" s="50">
        <f t="shared" si="1117"/>
        <v>0</v>
      </c>
      <c r="BA3595" s="50">
        <f t="shared" si="1118"/>
        <v>0</v>
      </c>
      <c r="BB3595" s="50">
        <f t="shared" si="1119"/>
        <v>0</v>
      </c>
      <c r="BC3595" s="17">
        <f t="shared" si="1120"/>
        <v>19836</v>
      </c>
      <c r="BD3595" s="50">
        <f t="shared" si="1121"/>
        <v>0</v>
      </c>
      <c r="BE3595" s="50">
        <f t="shared" si="1122"/>
        <v>0</v>
      </c>
      <c r="BF3595" s="50">
        <f t="shared" si="1128"/>
        <v>0</v>
      </c>
      <c r="BG3595" s="50"/>
      <c r="BH3595" s="17">
        <f t="shared" si="1123"/>
        <v>0</v>
      </c>
      <c r="BI3595" s="17">
        <f t="shared" si="1131"/>
        <v>3595</v>
      </c>
      <c r="BJ3595" s="17">
        <f t="shared" si="1129"/>
        <v>3595</v>
      </c>
      <c r="BK3595" s="150">
        <f t="shared" si="1130"/>
        <v>30493</v>
      </c>
      <c r="BL3595" s="50" t="e">
        <f t="shared" ca="1" si="1124"/>
        <v>#NAME?</v>
      </c>
      <c r="BM3595" s="50" t="e">
        <f t="shared" ca="1" si="1125"/>
        <v>#NAME?</v>
      </c>
      <c r="BN3595" s="50" t="e">
        <f t="shared" ca="1" si="1126"/>
        <v>#NAME?</v>
      </c>
    </row>
    <row r="3596" spans="1:66" x14ac:dyDescent="0.35">
      <c r="A3596" s="48">
        <v>30494</v>
      </c>
      <c r="B3596" s="17">
        <v>1983</v>
      </c>
      <c r="C3596" s="17">
        <v>6</v>
      </c>
      <c r="D3596" s="17">
        <v>178</v>
      </c>
      <c r="E3596" s="17">
        <v>27</v>
      </c>
      <c r="F3596" s="17">
        <v>2</v>
      </c>
      <c r="G3596" s="50">
        <v>10.199999999999999</v>
      </c>
      <c r="H3596" s="32">
        <v>2.5439349908147286</v>
      </c>
      <c r="I3596" s="50">
        <v>11.333333333333334</v>
      </c>
      <c r="J3596" s="13">
        <v>5.4</v>
      </c>
      <c r="K3596" s="13">
        <f t="shared" si="1112"/>
        <v>5.4</v>
      </c>
      <c r="L3596" s="13">
        <f t="shared" si="1113"/>
        <v>0.30000000000000027</v>
      </c>
      <c r="M3596" s="13" t="e">
        <f ca="1">CalcTable[[#This Row],[IWC]]-AE3595</f>
        <v>#NAME?</v>
      </c>
      <c r="N3596" s="13" t="e">
        <f ca="1">IF(CalcTable[[#This Row],[Day of Year]]&lt;123,FCAP,AE3595)</f>
        <v>#NAME?</v>
      </c>
      <c r="O3596" s="17" t="e">
        <f ca="1">IF(IRR_DRIP,5,COUNTIF('IDET Wind Values'!C3580:G3580,"&lt;="&amp;IRR_MAXWIND))</f>
        <v>#NAME?</v>
      </c>
      <c r="P3596" s="13" t="e">
        <f ca="1">CalcTable[[#This Row],[ET_o]]*KL</f>
        <v>#NAME?</v>
      </c>
      <c r="Q3596" s="13" t="e">
        <f ca="1">IF(WILTPT&lt;=0,1,MAX(0,MIN(1,(CalcTable[[#This Row],[IWC]]-WILTPT)/(MAD-WILTPT))))</f>
        <v>#NAME?</v>
      </c>
      <c r="R3596" s="13" t="e">
        <f ca="1">CalcTable[[#This Row],[ETMult]]*CalcTable[[#This Row],[ETb]]</f>
        <v>#NAME?</v>
      </c>
      <c r="S3596" s="13" t="b">
        <f>INDEX(IRR_LIST,CalcTable[[#This Row],[Day of Week]]+1)</f>
        <v>0</v>
      </c>
      <c r="T3596" s="13">
        <f t="shared" ca="1" si="1114"/>
        <v>0</v>
      </c>
      <c r="U3596" s="13" t="b">
        <f ca="1">IF(CalcTable[[#This Row],[IrrPrecip]]&gt;=IC_MM,FALSE,TRUE)</f>
        <v>1</v>
      </c>
      <c r="V3596" s="13" t="b">
        <f t="shared" si="1115"/>
        <v>1</v>
      </c>
      <c r="W3596" s="13" t="e">
        <f ca="1">IF(AND(IRR_DRIP=FALSE,CalcTable[[#This Row],[IrrHours]]&lt;=0),FALSE,TRUE)</f>
        <v>#NAME?</v>
      </c>
      <c r="X3596" s="13" t="e">
        <f ca="1">AND(CalcTable[[#This Row],[IrrDay]],CalcTable[[#This Row],[IrrRain]],CalcTable[[#This Row],[IrrWarm]],CalcTable[[#This Row],[IrrWindy]])</f>
        <v>#NAME?</v>
      </c>
      <c r="Y3596" s="13" t="e">
        <f t="shared" ca="1" si="1116"/>
        <v>#NAME?</v>
      </c>
      <c r="Z3596" s="13" t="e">
        <f ca="1">CalcTable[[#This Row],[IrrHours]]/5</f>
        <v>#NAME?</v>
      </c>
      <c r="AA3596" s="13" t="e">
        <f ca="1">IF(CalcTable[[#This Row],[IrrFlag]]=FALSE,0,MAX(0,CalcTable[[#This Row],[VolRednWind]]*(FCAP*IRR_TARGET-CalcTable[[#This Row],[IWC]])))</f>
        <v>#NAME?</v>
      </c>
      <c r="AB3596" s="13" t="e">
        <f ca="1">CalcTable[[#This Row],[IWC]]+CalcTable[[#This Row],[Eff Precip]]+CalcTable[[#This Row],[IrrAmt]]-CalcTable[[#This Row],[AET]]</f>
        <v>#NAME?</v>
      </c>
      <c r="AC3596" s="13" t="e">
        <f ca="1">IF(CalcTable[[#This Row],[PWC]]&gt;FCAP,MIN(24*PERC,MIN(SAT,CalcTable[[#This Row],[PWC]])-FCAP),0)</f>
        <v>#NAME?</v>
      </c>
      <c r="AD3596" s="13" t="e">
        <f ca="1">IF(CalcTable[[#This Row],[PWC]]&gt;SAT,CalcTable[[#This Row],[PWC]]-SAT,0)</f>
        <v>#NAME?</v>
      </c>
      <c r="AE3596" s="13" t="e">
        <f ca="1">CalcTable[[#This Row],[PWC]]-CalcTable[[#This Row],[PercAmt]]-CalcTable[[#This Row],[Runoff]]</f>
        <v>#NAME?</v>
      </c>
      <c r="AF3596" s="13" t="e">
        <f ca="1">CalcTable[[#This Row],[IrrAmt]]/1000*CUR_IRR_AREA*10000/IRR_EFF</f>
        <v>#NAME?</v>
      </c>
      <c r="AG3596" s="147"/>
      <c r="AH3596" s="13"/>
      <c r="AI3596" s="50">
        <v>0</v>
      </c>
      <c r="AJ3596" s="50">
        <v>0</v>
      </c>
      <c r="AK3596" s="50">
        <v>0</v>
      </c>
      <c r="AL3596" s="50">
        <v>10.436856967631211</v>
      </c>
      <c r="AM3596" s="50"/>
      <c r="AN3596" s="50"/>
      <c r="AO3596" s="50"/>
      <c r="AP3596" s="50"/>
      <c r="AQ3596" s="50"/>
      <c r="AR3596" s="50"/>
      <c r="AS3596" s="50"/>
      <c r="AT3596" s="50"/>
      <c r="AU3596" s="50"/>
      <c r="AV3596" s="50"/>
      <c r="AW3596" s="50"/>
      <c r="AX3596" s="50">
        <f t="shared" si="1127"/>
        <v>10.436856967631211</v>
      </c>
      <c r="AY3596" s="50"/>
      <c r="AZ3596" s="50">
        <f t="shared" si="1117"/>
        <v>306.14780438384889</v>
      </c>
      <c r="BA3596" s="50">
        <f t="shared" si="1118"/>
        <v>471.37042897195784</v>
      </c>
      <c r="BB3596" s="50">
        <f t="shared" si="1119"/>
        <v>485.94889584737922</v>
      </c>
      <c r="BC3596" s="17">
        <f t="shared" si="1120"/>
        <v>19836</v>
      </c>
      <c r="BD3596" s="50">
        <f t="shared" si="1121"/>
        <v>10.436856967631211</v>
      </c>
      <c r="BE3596" s="50">
        <f t="shared" si="1122"/>
        <v>306.14780438384889</v>
      </c>
      <c r="BF3596" s="50">
        <f t="shared" si="1128"/>
        <v>500.76034804014182</v>
      </c>
      <c r="BG3596" s="50"/>
      <c r="BH3596" s="17">
        <f t="shared" si="1123"/>
        <v>0</v>
      </c>
      <c r="BI3596" s="17">
        <f t="shared" si="1131"/>
        <v>3596</v>
      </c>
      <c r="BJ3596" s="17">
        <f t="shared" si="1129"/>
        <v>3596</v>
      </c>
      <c r="BK3596" s="150">
        <f t="shared" si="1130"/>
        <v>30494</v>
      </c>
      <c r="BL3596" s="50" t="e">
        <f t="shared" ca="1" si="1124"/>
        <v>#NAME?</v>
      </c>
      <c r="BM3596" s="50" t="e">
        <f t="shared" ca="1" si="1125"/>
        <v>#NAME?</v>
      </c>
      <c r="BN3596" s="50" t="e">
        <f t="shared" ca="1" si="1126"/>
        <v>#NAME?</v>
      </c>
    </row>
    <row r="3597" spans="1:66" x14ac:dyDescent="0.35">
      <c r="A3597" s="48">
        <v>30495</v>
      </c>
      <c r="B3597" s="17">
        <v>1983</v>
      </c>
      <c r="C3597" s="17">
        <v>6</v>
      </c>
      <c r="D3597" s="17">
        <v>179</v>
      </c>
      <c r="E3597" s="17">
        <v>28</v>
      </c>
      <c r="F3597" s="17">
        <v>3</v>
      </c>
      <c r="G3597" s="50">
        <v>7.5</v>
      </c>
      <c r="H3597" s="32">
        <v>4.5355201497359294</v>
      </c>
      <c r="I3597" s="50">
        <v>11.333333333333334</v>
      </c>
      <c r="J3597" s="13">
        <v>0</v>
      </c>
      <c r="K3597" s="13">
        <f t="shared" si="1112"/>
        <v>0</v>
      </c>
      <c r="L3597" s="13">
        <f t="shared" si="1113"/>
        <v>0</v>
      </c>
      <c r="M3597" s="13" t="e">
        <f ca="1">CalcTable[[#This Row],[IWC]]-AE3596</f>
        <v>#NAME?</v>
      </c>
      <c r="N3597" s="13" t="e">
        <f ca="1">IF(CalcTable[[#This Row],[Day of Year]]&lt;123,FCAP,AE3596)</f>
        <v>#NAME?</v>
      </c>
      <c r="O3597" s="17" t="e">
        <f ca="1">IF(IRR_DRIP,5,COUNTIF('IDET Wind Values'!C3581:G3581,"&lt;="&amp;IRR_MAXWIND))</f>
        <v>#NAME?</v>
      </c>
      <c r="P3597" s="13" t="e">
        <f ca="1">CalcTable[[#This Row],[ET_o]]*KL</f>
        <v>#NAME?</v>
      </c>
      <c r="Q3597" s="13" t="e">
        <f ca="1">IF(WILTPT&lt;=0,1,MAX(0,MIN(1,(CalcTable[[#This Row],[IWC]]-WILTPT)/(MAD-WILTPT))))</f>
        <v>#NAME?</v>
      </c>
      <c r="R3597" s="13" t="e">
        <f ca="1">CalcTable[[#This Row],[ETMult]]*CalcTable[[#This Row],[ETb]]</f>
        <v>#NAME?</v>
      </c>
      <c r="S3597" s="13" t="b">
        <f>INDEX(IRR_LIST,CalcTable[[#This Row],[Day of Week]]+1)</f>
        <v>1</v>
      </c>
      <c r="T3597" s="13">
        <f t="shared" ca="1" si="1114"/>
        <v>5.4</v>
      </c>
      <c r="U3597" s="13" t="b">
        <f ca="1">IF(CalcTable[[#This Row],[IrrPrecip]]&gt;=IC_MM,FALSE,TRUE)</f>
        <v>1</v>
      </c>
      <c r="V3597" s="13" t="b">
        <f t="shared" si="1115"/>
        <v>1</v>
      </c>
      <c r="W3597" s="13" t="e">
        <f ca="1">IF(AND(IRR_DRIP=FALSE,CalcTable[[#This Row],[IrrHours]]&lt;=0),FALSE,TRUE)</f>
        <v>#NAME?</v>
      </c>
      <c r="X3597" s="13" t="e">
        <f ca="1">AND(CalcTable[[#This Row],[IrrDay]],CalcTable[[#This Row],[IrrRain]],CalcTable[[#This Row],[IrrWarm]],CalcTable[[#This Row],[IrrWindy]])</f>
        <v>#NAME?</v>
      </c>
      <c r="Y3597" s="13" t="e">
        <f t="shared" ca="1" si="1116"/>
        <v>#NAME?</v>
      </c>
      <c r="Z3597" s="13" t="e">
        <f ca="1">CalcTable[[#This Row],[IrrHours]]/5</f>
        <v>#NAME?</v>
      </c>
      <c r="AA3597" s="13" t="e">
        <f ca="1">IF(CalcTable[[#This Row],[IrrFlag]]=FALSE,0,MAX(0,CalcTable[[#This Row],[VolRednWind]]*(FCAP*IRR_TARGET-CalcTable[[#This Row],[IWC]])))</f>
        <v>#NAME?</v>
      </c>
      <c r="AB3597" s="13" t="e">
        <f ca="1">CalcTable[[#This Row],[IWC]]+CalcTable[[#This Row],[Eff Precip]]+CalcTable[[#This Row],[IrrAmt]]-CalcTable[[#This Row],[AET]]</f>
        <v>#NAME?</v>
      </c>
      <c r="AC3597" s="13" t="e">
        <f ca="1">IF(CalcTable[[#This Row],[PWC]]&gt;FCAP,MIN(24*PERC,MIN(SAT,CalcTable[[#This Row],[PWC]])-FCAP),0)</f>
        <v>#NAME?</v>
      </c>
      <c r="AD3597" s="13" t="e">
        <f ca="1">IF(CalcTable[[#This Row],[PWC]]&gt;SAT,CalcTable[[#This Row],[PWC]]-SAT,0)</f>
        <v>#NAME?</v>
      </c>
      <c r="AE3597" s="13" t="e">
        <f ca="1">CalcTable[[#This Row],[PWC]]-CalcTable[[#This Row],[PercAmt]]-CalcTable[[#This Row],[Runoff]]</f>
        <v>#NAME?</v>
      </c>
      <c r="AF3597" s="13" t="e">
        <f ca="1">CalcTable[[#This Row],[IrrAmt]]/1000*CUR_IRR_AREA*10000/IRR_EFF</f>
        <v>#NAME?</v>
      </c>
      <c r="AG3597" s="147"/>
      <c r="AH3597" s="13"/>
      <c r="AI3597" s="50">
        <v>14.584798615119084</v>
      </c>
      <c r="AJ3597" s="50">
        <v>19.60368714320029</v>
      </c>
      <c r="AK3597" s="50">
        <v>0</v>
      </c>
      <c r="AL3597" s="50">
        <v>0</v>
      </c>
      <c r="AM3597" s="50"/>
      <c r="AN3597" s="50"/>
      <c r="AO3597" s="50"/>
      <c r="AP3597" s="50"/>
      <c r="AQ3597" s="50"/>
      <c r="AR3597" s="50"/>
      <c r="AS3597" s="50"/>
      <c r="AT3597" s="50"/>
      <c r="AU3597" s="50"/>
      <c r="AV3597" s="50"/>
      <c r="AW3597" s="50"/>
      <c r="AX3597" s="50">
        <f t="shared" si="1127"/>
        <v>34.188485758319374</v>
      </c>
      <c r="AY3597" s="50"/>
      <c r="AZ3597" s="50">
        <f t="shared" si="1117"/>
        <v>788.95186922228845</v>
      </c>
      <c r="BA3597" s="50">
        <f t="shared" si="1118"/>
        <v>1277.9267901677099</v>
      </c>
      <c r="BB3597" s="50">
        <f t="shared" si="1119"/>
        <v>1322.517190405815</v>
      </c>
      <c r="BC3597" s="17">
        <f t="shared" si="1120"/>
        <v>19836</v>
      </c>
      <c r="BD3597" s="50">
        <f t="shared" si="1121"/>
        <v>34.188485758319374</v>
      </c>
      <c r="BE3597" s="50">
        <f t="shared" si="1122"/>
        <v>788.95186922228845</v>
      </c>
      <c r="BF3597" s="50">
        <f t="shared" si="1128"/>
        <v>1290.474100945459</v>
      </c>
      <c r="BG3597" s="50"/>
      <c r="BH3597" s="17">
        <f t="shared" si="1123"/>
        <v>0</v>
      </c>
      <c r="BI3597" s="17">
        <f t="shared" si="1131"/>
        <v>3597</v>
      </c>
      <c r="BJ3597" s="17">
        <f t="shared" si="1129"/>
        <v>3597</v>
      </c>
      <c r="BK3597" s="150">
        <f t="shared" si="1130"/>
        <v>30495</v>
      </c>
      <c r="BL3597" s="50" t="e">
        <f t="shared" ca="1" si="1124"/>
        <v>#NAME?</v>
      </c>
      <c r="BM3597" s="50" t="e">
        <f t="shared" ca="1" si="1125"/>
        <v>#NAME?</v>
      </c>
      <c r="BN3597" s="50" t="e">
        <f t="shared" ca="1" si="1126"/>
        <v>#NAME?</v>
      </c>
    </row>
    <row r="3598" spans="1:66" x14ac:dyDescent="0.35">
      <c r="A3598" s="48">
        <v>30496</v>
      </c>
      <c r="B3598" s="17">
        <v>1983</v>
      </c>
      <c r="C3598" s="17">
        <v>6</v>
      </c>
      <c r="D3598" s="17">
        <v>180</v>
      </c>
      <c r="E3598" s="17">
        <v>29</v>
      </c>
      <c r="F3598" s="17">
        <v>4</v>
      </c>
      <c r="G3598" s="50">
        <v>9.6</v>
      </c>
      <c r="H3598" s="32">
        <v>3.9413728103249985</v>
      </c>
      <c r="I3598" s="50">
        <v>2.3333333333333335</v>
      </c>
      <c r="J3598" s="13">
        <v>0</v>
      </c>
      <c r="K3598" s="13">
        <f t="shared" si="1112"/>
        <v>0</v>
      </c>
      <c r="L3598" s="13">
        <f t="shared" si="1113"/>
        <v>0</v>
      </c>
      <c r="M3598" s="13" t="e">
        <f ca="1">CalcTable[[#This Row],[IWC]]-AE3597</f>
        <v>#NAME?</v>
      </c>
      <c r="N3598" s="13" t="e">
        <f ca="1">IF(CalcTable[[#This Row],[Day of Year]]&lt;123,FCAP,AE3597)</f>
        <v>#NAME?</v>
      </c>
      <c r="O3598" s="17" t="e">
        <f ca="1">IF(IRR_DRIP,5,COUNTIF('IDET Wind Values'!C3582:G3582,"&lt;="&amp;IRR_MAXWIND))</f>
        <v>#NAME?</v>
      </c>
      <c r="P3598" s="13" t="e">
        <f ca="1">CalcTable[[#This Row],[ET_o]]*KL</f>
        <v>#NAME?</v>
      </c>
      <c r="Q3598" s="13" t="e">
        <f ca="1">IF(WILTPT&lt;=0,1,MAX(0,MIN(1,(CalcTable[[#This Row],[IWC]]-WILTPT)/(MAD-WILTPT))))</f>
        <v>#NAME?</v>
      </c>
      <c r="R3598" s="13" t="e">
        <f ca="1">CalcTable[[#This Row],[ETMult]]*CalcTable[[#This Row],[ETb]]</f>
        <v>#NAME?</v>
      </c>
      <c r="S3598" s="13" t="b">
        <f>INDEX(IRR_LIST,CalcTable[[#This Row],[Day of Week]]+1)</f>
        <v>0</v>
      </c>
      <c r="T3598" s="13">
        <f t="shared" ca="1" si="1114"/>
        <v>5.4</v>
      </c>
      <c r="U3598" s="13" t="b">
        <f ca="1">IF(CalcTable[[#This Row],[IrrPrecip]]&gt;=IC_MM,FALSE,TRUE)</f>
        <v>1</v>
      </c>
      <c r="V3598" s="13" t="b">
        <f t="shared" si="1115"/>
        <v>1</v>
      </c>
      <c r="W3598" s="13" t="e">
        <f ca="1">IF(AND(IRR_DRIP=FALSE,CalcTable[[#This Row],[IrrHours]]&lt;=0),FALSE,TRUE)</f>
        <v>#NAME?</v>
      </c>
      <c r="X3598" s="13" t="e">
        <f ca="1">AND(CalcTable[[#This Row],[IrrDay]],CalcTable[[#This Row],[IrrRain]],CalcTable[[#This Row],[IrrWarm]],CalcTable[[#This Row],[IrrWindy]])</f>
        <v>#NAME?</v>
      </c>
      <c r="Y3598" s="13" t="e">
        <f t="shared" ca="1" si="1116"/>
        <v>#NAME?</v>
      </c>
      <c r="Z3598" s="13" t="e">
        <f ca="1">CalcTable[[#This Row],[IrrHours]]/5</f>
        <v>#NAME?</v>
      </c>
      <c r="AA3598" s="13" t="e">
        <f ca="1">IF(CalcTable[[#This Row],[IrrFlag]]=FALSE,0,MAX(0,CalcTable[[#This Row],[VolRednWind]]*(FCAP*IRR_TARGET-CalcTable[[#This Row],[IWC]])))</f>
        <v>#NAME?</v>
      </c>
      <c r="AB3598" s="13" t="e">
        <f ca="1">CalcTable[[#This Row],[IWC]]+CalcTable[[#This Row],[Eff Precip]]+CalcTable[[#This Row],[IrrAmt]]-CalcTable[[#This Row],[AET]]</f>
        <v>#NAME?</v>
      </c>
      <c r="AC3598" s="13" t="e">
        <f ca="1">IF(CalcTable[[#This Row],[PWC]]&gt;FCAP,MIN(24*PERC,MIN(SAT,CalcTable[[#This Row],[PWC]])-FCAP),0)</f>
        <v>#NAME?</v>
      </c>
      <c r="AD3598" s="13" t="e">
        <f ca="1">IF(CalcTable[[#This Row],[PWC]]&gt;SAT,CalcTable[[#This Row],[PWC]]-SAT,0)</f>
        <v>#NAME?</v>
      </c>
      <c r="AE3598" s="13" t="e">
        <f ca="1">CalcTable[[#This Row],[PWC]]-CalcTable[[#This Row],[PercAmt]]-CalcTable[[#This Row],[Runoff]]</f>
        <v>#NAME?</v>
      </c>
      <c r="AF3598" s="13" t="e">
        <f ca="1">CalcTable[[#This Row],[IrrAmt]]/1000*CUR_IRR_AREA*10000/IRR_EFF</f>
        <v>#NAME?</v>
      </c>
      <c r="AG3598" s="147"/>
      <c r="AH3598" s="13"/>
      <c r="AI3598" s="50">
        <v>0</v>
      </c>
      <c r="AJ3598" s="50">
        <v>0</v>
      </c>
      <c r="AK3598" s="50">
        <v>6.8488303946389353</v>
      </c>
      <c r="AL3598" s="50">
        <v>4.7745360823547642</v>
      </c>
      <c r="AM3598" s="50"/>
      <c r="AN3598" s="50"/>
      <c r="AO3598" s="50"/>
      <c r="AP3598" s="50"/>
      <c r="AQ3598" s="50"/>
      <c r="AR3598" s="50"/>
      <c r="AS3598" s="50"/>
      <c r="AT3598" s="50"/>
      <c r="AU3598" s="50"/>
      <c r="AV3598" s="50"/>
      <c r="AW3598" s="50"/>
      <c r="AX3598" s="50">
        <f t="shared" si="1127"/>
        <v>11.623366476993699</v>
      </c>
      <c r="AY3598" s="50"/>
      <c r="AZ3598" s="50">
        <f t="shared" si="1117"/>
        <v>240.50257087044417</v>
      </c>
      <c r="BA3598" s="50">
        <f t="shared" si="1118"/>
        <v>370.29760911798542</v>
      </c>
      <c r="BB3598" s="50">
        <f t="shared" si="1119"/>
        <v>381.75011249276855</v>
      </c>
      <c r="BC3598" s="17">
        <f t="shared" si="1120"/>
        <v>19836</v>
      </c>
      <c r="BD3598" s="50">
        <f t="shared" si="1121"/>
        <v>11.623366476993699</v>
      </c>
      <c r="BE3598" s="50">
        <f t="shared" si="1122"/>
        <v>240.50257087044417</v>
      </c>
      <c r="BF3598" s="50">
        <f t="shared" si="1128"/>
        <v>393.38564369591842</v>
      </c>
      <c r="BG3598" s="50"/>
      <c r="BH3598" s="17">
        <f t="shared" si="1123"/>
        <v>0</v>
      </c>
      <c r="BI3598" s="17">
        <f t="shared" si="1131"/>
        <v>3598</v>
      </c>
      <c r="BJ3598" s="17">
        <f t="shared" si="1129"/>
        <v>3598</v>
      </c>
      <c r="BK3598" s="150">
        <f t="shared" si="1130"/>
        <v>30496</v>
      </c>
      <c r="BL3598" s="50" t="e">
        <f t="shared" ca="1" si="1124"/>
        <v>#NAME?</v>
      </c>
      <c r="BM3598" s="50" t="e">
        <f t="shared" ca="1" si="1125"/>
        <v>#NAME?</v>
      </c>
      <c r="BN3598" s="50" t="e">
        <f t="shared" ca="1" si="1126"/>
        <v>#NAME?</v>
      </c>
    </row>
    <row r="3599" spans="1:66" x14ac:dyDescent="0.35">
      <c r="A3599" s="48">
        <v>30497</v>
      </c>
      <c r="B3599" s="17">
        <v>1983</v>
      </c>
      <c r="C3599" s="17">
        <v>6</v>
      </c>
      <c r="D3599" s="17">
        <v>181</v>
      </c>
      <c r="E3599" s="17">
        <v>30</v>
      </c>
      <c r="F3599" s="17">
        <v>5</v>
      </c>
      <c r="G3599" s="50">
        <v>11.2</v>
      </c>
      <c r="H3599" s="32">
        <v>3.6254232596267686</v>
      </c>
      <c r="I3599" s="50">
        <v>7.833333333333333</v>
      </c>
      <c r="J3599" s="13">
        <v>3</v>
      </c>
      <c r="K3599" s="13">
        <f t="shared" si="1112"/>
        <v>3</v>
      </c>
      <c r="L3599" s="13">
        <f t="shared" si="1113"/>
        <v>0</v>
      </c>
      <c r="M3599" s="13" t="e">
        <f ca="1">CalcTable[[#This Row],[IWC]]-AE3598</f>
        <v>#NAME?</v>
      </c>
      <c r="N3599" s="13" t="e">
        <f ca="1">IF(CalcTable[[#This Row],[Day of Year]]&lt;123,FCAP,AE3598)</f>
        <v>#NAME?</v>
      </c>
      <c r="O3599" s="17" t="e">
        <f ca="1">IF(IRR_DRIP,5,COUNTIF('IDET Wind Values'!C3583:G3583,"&lt;="&amp;IRR_MAXWIND))</f>
        <v>#NAME?</v>
      </c>
      <c r="P3599" s="13" t="e">
        <f ca="1">CalcTable[[#This Row],[ET_o]]*KL</f>
        <v>#NAME?</v>
      </c>
      <c r="Q3599" s="13" t="e">
        <f ca="1">IF(WILTPT&lt;=0,1,MAX(0,MIN(1,(CalcTable[[#This Row],[IWC]]-WILTPT)/(MAD-WILTPT))))</f>
        <v>#NAME?</v>
      </c>
      <c r="R3599" s="13" t="e">
        <f ca="1">CalcTable[[#This Row],[ETMult]]*CalcTable[[#This Row],[ETb]]</f>
        <v>#NAME?</v>
      </c>
      <c r="S3599" s="13" t="b">
        <f>INDEX(IRR_LIST,CalcTable[[#This Row],[Day of Week]]+1)</f>
        <v>1</v>
      </c>
      <c r="T3599" s="13">
        <f t="shared" ca="1" si="1114"/>
        <v>0</v>
      </c>
      <c r="U3599" s="13" t="b">
        <f ca="1">IF(CalcTable[[#This Row],[IrrPrecip]]&gt;=IC_MM,FALSE,TRUE)</f>
        <v>1</v>
      </c>
      <c r="V3599" s="13" t="b">
        <f t="shared" si="1115"/>
        <v>1</v>
      </c>
      <c r="W3599" s="13" t="e">
        <f ca="1">IF(AND(IRR_DRIP=FALSE,CalcTable[[#This Row],[IrrHours]]&lt;=0),FALSE,TRUE)</f>
        <v>#NAME?</v>
      </c>
      <c r="X3599" s="13" t="e">
        <f ca="1">AND(CalcTable[[#This Row],[IrrDay]],CalcTable[[#This Row],[IrrRain]],CalcTable[[#This Row],[IrrWarm]],CalcTable[[#This Row],[IrrWindy]])</f>
        <v>#NAME?</v>
      </c>
      <c r="Y3599" s="13" t="e">
        <f t="shared" ca="1" si="1116"/>
        <v>#NAME?</v>
      </c>
      <c r="Z3599" s="13" t="e">
        <f ca="1">CalcTable[[#This Row],[IrrHours]]/5</f>
        <v>#NAME?</v>
      </c>
      <c r="AA3599" s="13" t="e">
        <f ca="1">IF(CalcTable[[#This Row],[IrrFlag]]=FALSE,0,MAX(0,CalcTable[[#This Row],[VolRednWind]]*(FCAP*IRR_TARGET-CalcTable[[#This Row],[IWC]])))</f>
        <v>#NAME?</v>
      </c>
      <c r="AB3599" s="13" t="e">
        <f ca="1">CalcTable[[#This Row],[IWC]]+CalcTable[[#This Row],[Eff Precip]]+CalcTable[[#This Row],[IrrAmt]]-CalcTable[[#This Row],[AET]]</f>
        <v>#NAME?</v>
      </c>
      <c r="AC3599" s="13" t="e">
        <f ca="1">IF(CalcTable[[#This Row],[PWC]]&gt;FCAP,MIN(24*PERC,MIN(SAT,CalcTable[[#This Row],[PWC]])-FCAP),0)</f>
        <v>#NAME?</v>
      </c>
      <c r="AD3599" s="13" t="e">
        <f ca="1">IF(CalcTable[[#This Row],[PWC]]&gt;SAT,CalcTable[[#This Row],[PWC]]-SAT,0)</f>
        <v>#NAME?</v>
      </c>
      <c r="AE3599" s="13" t="e">
        <f ca="1">CalcTable[[#This Row],[PWC]]-CalcTable[[#This Row],[PercAmt]]-CalcTable[[#This Row],[Runoff]]</f>
        <v>#NAME?</v>
      </c>
      <c r="AF3599" s="13" t="e">
        <f ca="1">CalcTable[[#This Row],[IrrAmt]]/1000*CUR_IRR_AREA*10000/IRR_EFF</f>
        <v>#NAME?</v>
      </c>
      <c r="AG3599" s="147"/>
      <c r="AH3599" s="13"/>
      <c r="AI3599" s="50">
        <v>0</v>
      </c>
      <c r="AJ3599" s="50">
        <v>0</v>
      </c>
      <c r="AK3599" s="50">
        <v>0</v>
      </c>
      <c r="AL3599" s="50">
        <v>0</v>
      </c>
      <c r="AM3599" s="50"/>
      <c r="AN3599" s="50"/>
      <c r="AO3599" s="50"/>
      <c r="AP3599" s="50"/>
      <c r="AQ3599" s="50"/>
      <c r="AR3599" s="50"/>
      <c r="AS3599" s="50"/>
      <c r="AT3599" s="50"/>
      <c r="AU3599" s="50"/>
      <c r="AV3599" s="50"/>
      <c r="AW3599" s="50"/>
      <c r="AX3599" s="50">
        <f t="shared" si="1127"/>
        <v>0</v>
      </c>
      <c r="AY3599" s="50"/>
      <c r="AZ3599" s="50">
        <f t="shared" si="1117"/>
        <v>0</v>
      </c>
      <c r="BA3599" s="50">
        <f t="shared" si="1118"/>
        <v>0</v>
      </c>
      <c r="BB3599" s="50">
        <f t="shared" si="1119"/>
        <v>0</v>
      </c>
      <c r="BC3599" s="17">
        <f t="shared" si="1120"/>
        <v>19836</v>
      </c>
      <c r="BD3599" s="50">
        <f t="shared" si="1121"/>
        <v>0</v>
      </c>
      <c r="BE3599" s="50">
        <f t="shared" si="1122"/>
        <v>0</v>
      </c>
      <c r="BF3599" s="50">
        <f t="shared" si="1128"/>
        <v>0</v>
      </c>
      <c r="BG3599" s="50"/>
      <c r="BH3599" s="17">
        <f t="shared" si="1123"/>
        <v>0</v>
      </c>
      <c r="BI3599" s="17">
        <f t="shared" si="1131"/>
        <v>3599</v>
      </c>
      <c r="BJ3599" s="17">
        <f t="shared" si="1129"/>
        <v>3599</v>
      </c>
      <c r="BK3599" s="150">
        <f t="shared" si="1130"/>
        <v>30497</v>
      </c>
      <c r="BL3599" s="50" t="e">
        <f t="shared" ca="1" si="1124"/>
        <v>#NAME?</v>
      </c>
      <c r="BM3599" s="50" t="e">
        <f t="shared" ca="1" si="1125"/>
        <v>#NAME?</v>
      </c>
      <c r="BN3599" s="50" t="e">
        <f t="shared" ca="1" si="1126"/>
        <v>#NAME?</v>
      </c>
    </row>
    <row r="3600" spans="1:66" x14ac:dyDescent="0.35">
      <c r="A3600" s="48">
        <v>30498</v>
      </c>
      <c r="B3600" s="17">
        <v>1983</v>
      </c>
      <c r="C3600" s="17">
        <v>7</v>
      </c>
      <c r="D3600" s="17">
        <v>182</v>
      </c>
      <c r="E3600" s="17">
        <v>1</v>
      </c>
      <c r="F3600" s="17">
        <v>6</v>
      </c>
      <c r="G3600" s="50">
        <v>11.2</v>
      </c>
      <c r="H3600" s="32">
        <v>4.2806096032515812</v>
      </c>
      <c r="I3600" s="50">
        <v>15</v>
      </c>
      <c r="J3600" s="13">
        <v>0.2</v>
      </c>
      <c r="K3600" s="13">
        <f t="shared" si="1112"/>
        <v>0.2</v>
      </c>
      <c r="L3600" s="13">
        <f t="shared" si="1113"/>
        <v>0</v>
      </c>
      <c r="M3600" s="13" t="e">
        <f ca="1">CalcTable[[#This Row],[IWC]]-AE3599</f>
        <v>#NAME?</v>
      </c>
      <c r="N3600" s="13" t="e">
        <f ca="1">IF(CalcTable[[#This Row],[Day of Year]]&lt;123,FCAP,AE3599)</f>
        <v>#NAME?</v>
      </c>
      <c r="O3600" s="17" t="e">
        <f ca="1">IF(IRR_DRIP,5,COUNTIF('IDET Wind Values'!C3584:G3584,"&lt;="&amp;IRR_MAXWIND))</f>
        <v>#NAME?</v>
      </c>
      <c r="P3600" s="13" t="e">
        <f ca="1">CalcTable[[#This Row],[ET_o]]*KL</f>
        <v>#NAME?</v>
      </c>
      <c r="Q3600" s="13" t="e">
        <f ca="1">IF(WILTPT&lt;=0,1,MAX(0,MIN(1,(CalcTable[[#This Row],[IWC]]-WILTPT)/(MAD-WILTPT))))</f>
        <v>#NAME?</v>
      </c>
      <c r="R3600" s="13" t="e">
        <f ca="1">CalcTable[[#This Row],[ETMult]]*CalcTable[[#This Row],[ETb]]</f>
        <v>#NAME?</v>
      </c>
      <c r="S3600" s="13" t="b">
        <f>INDEX(IRR_LIST,CalcTable[[#This Row],[Day of Week]]+1)</f>
        <v>0</v>
      </c>
      <c r="T3600" s="13">
        <f t="shared" ca="1" si="1114"/>
        <v>3</v>
      </c>
      <c r="U3600" s="13" t="b">
        <f ca="1">IF(CalcTable[[#This Row],[IrrPrecip]]&gt;=IC_MM,FALSE,TRUE)</f>
        <v>1</v>
      </c>
      <c r="V3600" s="13" t="b">
        <f t="shared" si="1115"/>
        <v>1</v>
      </c>
      <c r="W3600" s="13" t="e">
        <f ca="1">IF(AND(IRR_DRIP=FALSE,CalcTable[[#This Row],[IrrHours]]&lt;=0),FALSE,TRUE)</f>
        <v>#NAME?</v>
      </c>
      <c r="X3600" s="13" t="e">
        <f ca="1">AND(CalcTable[[#This Row],[IrrDay]],CalcTable[[#This Row],[IrrRain]],CalcTable[[#This Row],[IrrWarm]],CalcTable[[#This Row],[IrrWindy]])</f>
        <v>#NAME?</v>
      </c>
      <c r="Y3600" s="13" t="e">
        <f t="shared" ca="1" si="1116"/>
        <v>#NAME?</v>
      </c>
      <c r="Z3600" s="13" t="e">
        <f ca="1">CalcTable[[#This Row],[IrrHours]]/5</f>
        <v>#NAME?</v>
      </c>
      <c r="AA3600" s="13" t="e">
        <f ca="1">IF(CalcTable[[#This Row],[IrrFlag]]=FALSE,0,MAX(0,CalcTable[[#This Row],[VolRednWind]]*(FCAP*IRR_TARGET-CalcTable[[#This Row],[IWC]])))</f>
        <v>#NAME?</v>
      </c>
      <c r="AB3600" s="13" t="e">
        <f ca="1">CalcTable[[#This Row],[IWC]]+CalcTable[[#This Row],[Eff Precip]]+CalcTable[[#This Row],[IrrAmt]]-CalcTable[[#This Row],[AET]]</f>
        <v>#NAME?</v>
      </c>
      <c r="AC3600" s="13" t="e">
        <f ca="1">IF(CalcTable[[#This Row],[PWC]]&gt;FCAP,MIN(24*PERC,MIN(SAT,CalcTable[[#This Row],[PWC]])-FCAP),0)</f>
        <v>#NAME?</v>
      </c>
      <c r="AD3600" s="13" t="e">
        <f ca="1">IF(CalcTable[[#This Row],[PWC]]&gt;SAT,CalcTable[[#This Row],[PWC]]-SAT,0)</f>
        <v>#NAME?</v>
      </c>
      <c r="AE3600" s="13" t="e">
        <f ca="1">CalcTable[[#This Row],[PWC]]-CalcTable[[#This Row],[PercAmt]]-CalcTable[[#This Row],[Runoff]]</f>
        <v>#NAME?</v>
      </c>
      <c r="AF3600" s="13" t="e">
        <f ca="1">CalcTable[[#This Row],[IrrAmt]]/1000*CUR_IRR_AREA*10000/IRR_EFF</f>
        <v>#NAME?</v>
      </c>
      <c r="AG3600" s="147"/>
      <c r="AH3600" s="13"/>
      <c r="AI3600" s="50">
        <v>0</v>
      </c>
      <c r="AJ3600" s="50">
        <v>0</v>
      </c>
      <c r="AK3600" s="50">
        <v>0</v>
      </c>
      <c r="AL3600" s="50">
        <v>4.2739827927947225</v>
      </c>
      <c r="AM3600" s="50"/>
      <c r="AN3600" s="50"/>
      <c r="AO3600" s="50"/>
      <c r="AP3600" s="50"/>
      <c r="AQ3600" s="50"/>
      <c r="AR3600" s="50"/>
      <c r="AS3600" s="50"/>
      <c r="AT3600" s="50"/>
      <c r="AU3600" s="50"/>
      <c r="AV3600" s="50"/>
      <c r="AW3600" s="50"/>
      <c r="AX3600" s="50">
        <f t="shared" si="1127"/>
        <v>4.2739827927947225</v>
      </c>
      <c r="AY3600" s="50"/>
      <c r="AZ3600" s="50">
        <f t="shared" si="1117"/>
        <v>125.37016192197854</v>
      </c>
      <c r="BA3600" s="50">
        <f t="shared" si="1118"/>
        <v>193.03024930844316</v>
      </c>
      <c r="BB3600" s="50">
        <f t="shared" si="1119"/>
        <v>199.00025701901356</v>
      </c>
      <c r="BC3600" s="17">
        <f t="shared" si="1120"/>
        <v>19837</v>
      </c>
      <c r="BD3600" s="50">
        <f t="shared" si="1121"/>
        <v>4.2739827927947225</v>
      </c>
      <c r="BE3600" s="50">
        <f t="shared" si="1122"/>
        <v>125.37016192197854</v>
      </c>
      <c r="BF3600" s="50">
        <f t="shared" si="1128"/>
        <v>205.06567422311048</v>
      </c>
      <c r="BG3600" s="50"/>
      <c r="BH3600" s="17">
        <f t="shared" si="1123"/>
        <v>0</v>
      </c>
      <c r="BI3600" s="17">
        <f t="shared" si="1131"/>
        <v>3600</v>
      </c>
      <c r="BJ3600" s="17">
        <f t="shared" si="1129"/>
        <v>3600</v>
      </c>
      <c r="BK3600" s="150">
        <f t="shared" si="1130"/>
        <v>30498</v>
      </c>
      <c r="BL3600" s="50" t="e">
        <f t="shared" ca="1" si="1124"/>
        <v>#NAME?</v>
      </c>
      <c r="BM3600" s="50" t="e">
        <f t="shared" ca="1" si="1125"/>
        <v>#NAME?</v>
      </c>
      <c r="BN3600" s="50" t="e">
        <f t="shared" ca="1" si="1126"/>
        <v>#NAME?</v>
      </c>
    </row>
    <row r="3601" spans="1:66" x14ac:dyDescent="0.35">
      <c r="A3601" s="48">
        <v>30499</v>
      </c>
      <c r="B3601" s="17">
        <v>1983</v>
      </c>
      <c r="C3601" s="17">
        <v>7</v>
      </c>
      <c r="D3601" s="17">
        <v>183</v>
      </c>
      <c r="E3601" s="17">
        <v>2</v>
      </c>
      <c r="F3601" s="17">
        <v>7</v>
      </c>
      <c r="G3601" s="50">
        <v>10.1</v>
      </c>
      <c r="H3601" s="32">
        <v>3.3563410081728446</v>
      </c>
      <c r="I3601" s="50">
        <v>10.333333333333334</v>
      </c>
      <c r="J3601" s="13">
        <v>16.2</v>
      </c>
      <c r="K3601" s="13">
        <f t="shared" si="1112"/>
        <v>16.2</v>
      </c>
      <c r="L3601" s="13">
        <f t="shared" si="1113"/>
        <v>8.3999999999999986</v>
      </c>
      <c r="M3601" s="13" t="e">
        <f ca="1">CalcTable[[#This Row],[IWC]]-AE3600</f>
        <v>#NAME?</v>
      </c>
      <c r="N3601" s="13" t="e">
        <f ca="1">IF(CalcTable[[#This Row],[Day of Year]]&lt;123,FCAP,AE3600)</f>
        <v>#NAME?</v>
      </c>
      <c r="O3601" s="17" t="e">
        <f ca="1">IF(IRR_DRIP,5,COUNTIF('IDET Wind Values'!C3585:G3585,"&lt;="&amp;IRR_MAXWIND))</f>
        <v>#NAME?</v>
      </c>
      <c r="P3601" s="13" t="e">
        <f ca="1">CalcTable[[#This Row],[ET_o]]*KL</f>
        <v>#NAME?</v>
      </c>
      <c r="Q3601" s="13" t="e">
        <f ca="1">IF(WILTPT&lt;=0,1,MAX(0,MIN(1,(CalcTable[[#This Row],[IWC]]-WILTPT)/(MAD-WILTPT))))</f>
        <v>#NAME?</v>
      </c>
      <c r="R3601" s="13" t="e">
        <f ca="1">CalcTable[[#This Row],[ETMult]]*CalcTable[[#This Row],[ETb]]</f>
        <v>#NAME?</v>
      </c>
      <c r="S3601" s="13" t="b">
        <f>INDEX(IRR_LIST,CalcTable[[#This Row],[Day of Week]]+1)</f>
        <v>0</v>
      </c>
      <c r="T3601" s="13">
        <f t="shared" ca="1" si="1114"/>
        <v>3.2</v>
      </c>
      <c r="U3601" s="13" t="b">
        <f ca="1">IF(CalcTable[[#This Row],[IrrPrecip]]&gt;=IC_MM,FALSE,TRUE)</f>
        <v>1</v>
      </c>
      <c r="V3601" s="13" t="b">
        <f t="shared" si="1115"/>
        <v>1</v>
      </c>
      <c r="W3601" s="13" t="e">
        <f ca="1">IF(AND(IRR_DRIP=FALSE,CalcTable[[#This Row],[IrrHours]]&lt;=0),FALSE,TRUE)</f>
        <v>#NAME?</v>
      </c>
      <c r="X3601" s="13" t="e">
        <f ca="1">AND(CalcTable[[#This Row],[IrrDay]],CalcTable[[#This Row],[IrrRain]],CalcTable[[#This Row],[IrrWarm]],CalcTable[[#This Row],[IrrWindy]])</f>
        <v>#NAME?</v>
      </c>
      <c r="Y3601" s="13" t="e">
        <f t="shared" ca="1" si="1116"/>
        <v>#NAME?</v>
      </c>
      <c r="Z3601" s="13" t="e">
        <f ca="1">CalcTable[[#This Row],[IrrHours]]/5</f>
        <v>#NAME?</v>
      </c>
      <c r="AA3601" s="13" t="e">
        <f ca="1">IF(CalcTable[[#This Row],[IrrFlag]]=FALSE,0,MAX(0,CalcTable[[#This Row],[VolRednWind]]*(FCAP*IRR_TARGET-CalcTable[[#This Row],[IWC]])))</f>
        <v>#NAME?</v>
      </c>
      <c r="AB3601" s="13" t="e">
        <f ca="1">CalcTable[[#This Row],[IWC]]+CalcTable[[#This Row],[Eff Precip]]+CalcTable[[#This Row],[IrrAmt]]-CalcTable[[#This Row],[AET]]</f>
        <v>#NAME?</v>
      </c>
      <c r="AC3601" s="13" t="e">
        <f ca="1">IF(CalcTable[[#This Row],[PWC]]&gt;FCAP,MIN(24*PERC,MIN(SAT,CalcTable[[#This Row],[PWC]])-FCAP),0)</f>
        <v>#NAME?</v>
      </c>
      <c r="AD3601" s="13" t="e">
        <f ca="1">IF(CalcTable[[#This Row],[PWC]]&gt;SAT,CalcTable[[#This Row],[PWC]]-SAT,0)</f>
        <v>#NAME?</v>
      </c>
      <c r="AE3601" s="13" t="e">
        <f ca="1">CalcTable[[#This Row],[PWC]]-CalcTable[[#This Row],[PercAmt]]-CalcTable[[#This Row],[Runoff]]</f>
        <v>#NAME?</v>
      </c>
      <c r="AF3601" s="13" t="e">
        <f ca="1">CalcTable[[#This Row],[IrrAmt]]/1000*CUR_IRR_AREA*10000/IRR_EFF</f>
        <v>#NAME?</v>
      </c>
      <c r="AG3601" s="147"/>
      <c r="AH3601" s="13"/>
      <c r="AI3601" s="50">
        <v>0</v>
      </c>
      <c r="AJ3601" s="50">
        <v>0</v>
      </c>
      <c r="AK3601" s="50">
        <v>0</v>
      </c>
      <c r="AL3601" s="50">
        <v>0</v>
      </c>
      <c r="AM3601" s="50"/>
      <c r="AN3601" s="50"/>
      <c r="AO3601" s="50"/>
      <c r="AP3601" s="50"/>
      <c r="AQ3601" s="50"/>
      <c r="AR3601" s="50"/>
      <c r="AS3601" s="50"/>
      <c r="AT3601" s="50"/>
      <c r="AU3601" s="50"/>
      <c r="AV3601" s="50"/>
      <c r="AW3601" s="50"/>
      <c r="AX3601" s="50">
        <f t="shared" si="1127"/>
        <v>0</v>
      </c>
      <c r="AY3601" s="50"/>
      <c r="AZ3601" s="50">
        <f t="shared" si="1117"/>
        <v>0</v>
      </c>
      <c r="BA3601" s="50">
        <f t="shared" si="1118"/>
        <v>0</v>
      </c>
      <c r="BB3601" s="50">
        <f t="shared" si="1119"/>
        <v>0</v>
      </c>
      <c r="BC3601" s="17">
        <f t="shared" si="1120"/>
        <v>19837</v>
      </c>
      <c r="BD3601" s="50">
        <f t="shared" si="1121"/>
        <v>0</v>
      </c>
      <c r="BE3601" s="50">
        <f t="shared" si="1122"/>
        <v>0</v>
      </c>
      <c r="BF3601" s="50">
        <f t="shared" si="1128"/>
        <v>0</v>
      </c>
      <c r="BG3601" s="50"/>
      <c r="BH3601" s="17">
        <f t="shared" si="1123"/>
        <v>0</v>
      </c>
      <c r="BI3601" s="17">
        <f t="shared" si="1131"/>
        <v>3601</v>
      </c>
      <c r="BJ3601" s="17">
        <f t="shared" si="1129"/>
        <v>3601</v>
      </c>
      <c r="BK3601" s="150">
        <f t="shared" si="1130"/>
        <v>30499</v>
      </c>
      <c r="BL3601" s="50" t="e">
        <f t="shared" ca="1" si="1124"/>
        <v>#NAME?</v>
      </c>
      <c r="BM3601" s="50" t="e">
        <f t="shared" ca="1" si="1125"/>
        <v>#NAME?</v>
      </c>
      <c r="BN3601" s="50" t="e">
        <f t="shared" ca="1" si="1126"/>
        <v>#NAME?</v>
      </c>
    </row>
    <row r="3602" spans="1:66" x14ac:dyDescent="0.35">
      <c r="A3602" s="48">
        <v>30500</v>
      </c>
      <c r="B3602" s="17">
        <v>1983</v>
      </c>
      <c r="C3602" s="17">
        <v>7</v>
      </c>
      <c r="D3602" s="17">
        <v>184</v>
      </c>
      <c r="E3602" s="17">
        <v>3</v>
      </c>
      <c r="F3602" s="17">
        <v>1</v>
      </c>
      <c r="G3602" s="50">
        <v>9.6</v>
      </c>
      <c r="H3602" s="32">
        <v>4.7765536181948614</v>
      </c>
      <c r="I3602" s="50">
        <v>26</v>
      </c>
      <c r="J3602" s="13">
        <v>11</v>
      </c>
      <c r="K3602" s="13">
        <f t="shared" si="1112"/>
        <v>11</v>
      </c>
      <c r="L3602" s="13">
        <f t="shared" si="1113"/>
        <v>4.5</v>
      </c>
      <c r="M3602" s="13" t="e">
        <f ca="1">CalcTable[[#This Row],[IWC]]-AE3601</f>
        <v>#NAME?</v>
      </c>
      <c r="N3602" s="13" t="e">
        <f ca="1">IF(CalcTable[[#This Row],[Day of Year]]&lt;123,FCAP,AE3601)</f>
        <v>#NAME?</v>
      </c>
      <c r="O3602" s="17" t="e">
        <f ca="1">IF(IRR_DRIP,5,COUNTIF('IDET Wind Values'!C3586:G3586,"&lt;="&amp;IRR_MAXWIND))</f>
        <v>#NAME?</v>
      </c>
      <c r="P3602" s="13" t="e">
        <f ca="1">CalcTable[[#This Row],[ET_o]]*KL</f>
        <v>#NAME?</v>
      </c>
      <c r="Q3602" s="13" t="e">
        <f ca="1">IF(WILTPT&lt;=0,1,MAX(0,MIN(1,(CalcTable[[#This Row],[IWC]]-WILTPT)/(MAD-WILTPT))))</f>
        <v>#NAME?</v>
      </c>
      <c r="R3602" s="13" t="e">
        <f ca="1">CalcTable[[#This Row],[ETMult]]*CalcTable[[#This Row],[ETb]]</f>
        <v>#NAME?</v>
      </c>
      <c r="S3602" s="13" t="b">
        <f>INDEX(IRR_LIST,CalcTable[[#This Row],[Day of Week]]+1)</f>
        <v>1</v>
      </c>
      <c r="T3602" s="13">
        <f t="shared" ca="1" si="1114"/>
        <v>16.399999999999999</v>
      </c>
      <c r="U3602" s="13" t="b">
        <f ca="1">IF(CalcTable[[#This Row],[IrrPrecip]]&gt;=IC_MM,FALSE,TRUE)</f>
        <v>0</v>
      </c>
      <c r="V3602" s="13" t="b">
        <f t="shared" si="1115"/>
        <v>1</v>
      </c>
      <c r="W3602" s="13" t="e">
        <f ca="1">IF(AND(IRR_DRIP=FALSE,CalcTable[[#This Row],[IrrHours]]&lt;=0),FALSE,TRUE)</f>
        <v>#NAME?</v>
      </c>
      <c r="X3602" s="13" t="e">
        <f ca="1">AND(CalcTable[[#This Row],[IrrDay]],CalcTable[[#This Row],[IrrRain]],CalcTable[[#This Row],[IrrWarm]],CalcTable[[#This Row],[IrrWindy]])</f>
        <v>#NAME?</v>
      </c>
      <c r="Y3602" s="13" t="e">
        <f t="shared" ca="1" si="1116"/>
        <v>#NAME?</v>
      </c>
      <c r="Z3602" s="13" t="e">
        <f ca="1">CalcTable[[#This Row],[IrrHours]]/5</f>
        <v>#NAME?</v>
      </c>
      <c r="AA3602" s="13" t="e">
        <f ca="1">IF(CalcTable[[#This Row],[IrrFlag]]=FALSE,0,MAX(0,CalcTable[[#This Row],[VolRednWind]]*(FCAP*IRR_TARGET-CalcTable[[#This Row],[IWC]])))</f>
        <v>#NAME?</v>
      </c>
      <c r="AB3602" s="13" t="e">
        <f ca="1">CalcTable[[#This Row],[IWC]]+CalcTable[[#This Row],[Eff Precip]]+CalcTable[[#This Row],[IrrAmt]]-CalcTable[[#This Row],[AET]]</f>
        <v>#NAME?</v>
      </c>
      <c r="AC3602" s="13" t="e">
        <f ca="1">IF(CalcTable[[#This Row],[PWC]]&gt;FCAP,MIN(24*PERC,MIN(SAT,CalcTable[[#This Row],[PWC]])-FCAP),0)</f>
        <v>#NAME?</v>
      </c>
      <c r="AD3602" s="13" t="e">
        <f ca="1">IF(CalcTable[[#This Row],[PWC]]&gt;SAT,CalcTable[[#This Row],[PWC]]-SAT,0)</f>
        <v>#NAME?</v>
      </c>
      <c r="AE3602" s="13" t="e">
        <f ca="1">CalcTable[[#This Row],[PWC]]-CalcTable[[#This Row],[PercAmt]]-CalcTable[[#This Row],[Runoff]]</f>
        <v>#NAME?</v>
      </c>
      <c r="AF3602" s="13" t="e">
        <f ca="1">CalcTable[[#This Row],[IrrAmt]]/1000*CUR_IRR_AREA*10000/IRR_EFF</f>
        <v>#NAME?</v>
      </c>
      <c r="AG3602" s="147"/>
      <c r="AH3602" s="13"/>
      <c r="AI3602" s="50">
        <v>0</v>
      </c>
      <c r="AJ3602" s="50">
        <v>0</v>
      </c>
      <c r="AK3602" s="50">
        <v>0</v>
      </c>
      <c r="AL3602" s="50">
        <v>0</v>
      </c>
      <c r="AM3602" s="50"/>
      <c r="AN3602" s="50"/>
      <c r="AO3602" s="50"/>
      <c r="AP3602" s="50"/>
      <c r="AQ3602" s="50"/>
      <c r="AR3602" s="50"/>
      <c r="AS3602" s="50"/>
      <c r="AT3602" s="50"/>
      <c r="AU3602" s="50"/>
      <c r="AV3602" s="50"/>
      <c r="AW3602" s="50"/>
      <c r="AX3602" s="50">
        <f t="shared" si="1127"/>
        <v>0</v>
      </c>
      <c r="AY3602" s="50"/>
      <c r="AZ3602" s="50">
        <f t="shared" si="1117"/>
        <v>0</v>
      </c>
      <c r="BA3602" s="50">
        <f t="shared" si="1118"/>
        <v>0</v>
      </c>
      <c r="BB3602" s="50">
        <f t="shared" si="1119"/>
        <v>0</v>
      </c>
      <c r="BC3602" s="17">
        <f t="shared" si="1120"/>
        <v>19837</v>
      </c>
      <c r="BD3602" s="50">
        <f t="shared" si="1121"/>
        <v>0</v>
      </c>
      <c r="BE3602" s="50">
        <f t="shared" si="1122"/>
        <v>0</v>
      </c>
      <c r="BF3602" s="50">
        <f t="shared" si="1128"/>
        <v>0</v>
      </c>
      <c r="BG3602" s="50"/>
      <c r="BH3602" s="17">
        <f t="shared" si="1123"/>
        <v>0</v>
      </c>
      <c r="BI3602" s="17">
        <f t="shared" si="1131"/>
        <v>3602</v>
      </c>
      <c r="BJ3602" s="17">
        <f t="shared" si="1129"/>
        <v>3602</v>
      </c>
      <c r="BK3602" s="150">
        <f t="shared" si="1130"/>
        <v>30500</v>
      </c>
      <c r="BL3602" s="50" t="e">
        <f t="shared" ca="1" si="1124"/>
        <v>#NAME?</v>
      </c>
      <c r="BM3602" s="50" t="e">
        <f t="shared" ca="1" si="1125"/>
        <v>#NAME?</v>
      </c>
      <c r="BN3602" s="50" t="e">
        <f t="shared" ca="1" si="1126"/>
        <v>#NAME?</v>
      </c>
    </row>
    <row r="3603" spans="1:66" x14ac:dyDescent="0.35">
      <c r="A3603" s="48">
        <v>30501</v>
      </c>
      <c r="B3603" s="17">
        <v>1983</v>
      </c>
      <c r="C3603" s="17">
        <v>7</v>
      </c>
      <c r="D3603" s="17">
        <v>185</v>
      </c>
      <c r="E3603" s="17">
        <v>4</v>
      </c>
      <c r="F3603" s="17">
        <v>2</v>
      </c>
      <c r="G3603" s="50">
        <v>11.1</v>
      </c>
      <c r="H3603" s="32">
        <v>5.0773917481337678</v>
      </c>
      <c r="I3603" s="50">
        <v>8.6666666666666661</v>
      </c>
      <c r="J3603" s="13">
        <v>0</v>
      </c>
      <c r="K3603" s="13">
        <f t="shared" si="1112"/>
        <v>0</v>
      </c>
      <c r="L3603" s="13">
        <f t="shared" si="1113"/>
        <v>0</v>
      </c>
      <c r="M3603" s="13" t="e">
        <f ca="1">CalcTable[[#This Row],[IWC]]-AE3602</f>
        <v>#NAME?</v>
      </c>
      <c r="N3603" s="13" t="e">
        <f ca="1">IF(CalcTable[[#This Row],[Day of Year]]&lt;123,FCAP,AE3602)</f>
        <v>#NAME?</v>
      </c>
      <c r="O3603" s="17" t="e">
        <f ca="1">IF(IRR_DRIP,5,COUNTIF('IDET Wind Values'!C3587:G3587,"&lt;="&amp;IRR_MAXWIND))</f>
        <v>#NAME?</v>
      </c>
      <c r="P3603" s="13" t="e">
        <f ca="1">CalcTable[[#This Row],[ET_o]]*KL</f>
        <v>#NAME?</v>
      </c>
      <c r="Q3603" s="13" t="e">
        <f ca="1">IF(WILTPT&lt;=0,1,MAX(0,MIN(1,(CalcTable[[#This Row],[IWC]]-WILTPT)/(MAD-WILTPT))))</f>
        <v>#NAME?</v>
      </c>
      <c r="R3603" s="13" t="e">
        <f ca="1">CalcTable[[#This Row],[ETMult]]*CalcTable[[#This Row],[ETb]]</f>
        <v>#NAME?</v>
      </c>
      <c r="S3603" s="13" t="b">
        <f>INDEX(IRR_LIST,CalcTable[[#This Row],[Day of Week]]+1)</f>
        <v>0</v>
      </c>
      <c r="T3603" s="13">
        <f t="shared" ca="1" si="1114"/>
        <v>27.2</v>
      </c>
      <c r="U3603" s="13" t="b">
        <f ca="1">IF(CalcTable[[#This Row],[IrrPrecip]]&gt;=IC_MM,FALSE,TRUE)</f>
        <v>0</v>
      </c>
      <c r="V3603" s="13" t="b">
        <f t="shared" si="1115"/>
        <v>1</v>
      </c>
      <c r="W3603" s="13" t="e">
        <f ca="1">IF(AND(IRR_DRIP=FALSE,CalcTable[[#This Row],[IrrHours]]&lt;=0),FALSE,TRUE)</f>
        <v>#NAME?</v>
      </c>
      <c r="X3603" s="13" t="e">
        <f ca="1">AND(CalcTable[[#This Row],[IrrDay]],CalcTable[[#This Row],[IrrRain]],CalcTable[[#This Row],[IrrWarm]],CalcTable[[#This Row],[IrrWindy]])</f>
        <v>#NAME?</v>
      </c>
      <c r="Y3603" s="13" t="e">
        <f t="shared" ca="1" si="1116"/>
        <v>#NAME?</v>
      </c>
      <c r="Z3603" s="13" t="e">
        <f ca="1">CalcTable[[#This Row],[IrrHours]]/5</f>
        <v>#NAME?</v>
      </c>
      <c r="AA3603" s="13" t="e">
        <f ca="1">IF(CalcTable[[#This Row],[IrrFlag]]=FALSE,0,MAX(0,CalcTable[[#This Row],[VolRednWind]]*(FCAP*IRR_TARGET-CalcTable[[#This Row],[IWC]])))</f>
        <v>#NAME?</v>
      </c>
      <c r="AB3603" s="13" t="e">
        <f ca="1">CalcTable[[#This Row],[IWC]]+CalcTable[[#This Row],[Eff Precip]]+CalcTable[[#This Row],[IrrAmt]]-CalcTable[[#This Row],[AET]]</f>
        <v>#NAME?</v>
      </c>
      <c r="AC3603" s="13" t="e">
        <f ca="1">IF(CalcTable[[#This Row],[PWC]]&gt;FCAP,MIN(24*PERC,MIN(SAT,CalcTable[[#This Row],[PWC]])-FCAP),0)</f>
        <v>#NAME?</v>
      </c>
      <c r="AD3603" s="13" t="e">
        <f ca="1">IF(CalcTable[[#This Row],[PWC]]&gt;SAT,CalcTable[[#This Row],[PWC]]-SAT,0)</f>
        <v>#NAME?</v>
      </c>
      <c r="AE3603" s="13" t="e">
        <f ca="1">CalcTable[[#This Row],[PWC]]-CalcTable[[#This Row],[PercAmt]]-CalcTable[[#This Row],[Runoff]]</f>
        <v>#NAME?</v>
      </c>
      <c r="AF3603" s="13" t="e">
        <f ca="1">CalcTable[[#This Row],[IrrAmt]]/1000*CUR_IRR_AREA*10000/IRR_EFF</f>
        <v>#NAME?</v>
      </c>
      <c r="AG3603" s="147"/>
      <c r="AH3603" s="13"/>
      <c r="AI3603" s="50">
        <v>0</v>
      </c>
      <c r="AJ3603" s="50">
        <v>0</v>
      </c>
      <c r="AK3603" s="50">
        <v>0</v>
      </c>
      <c r="AL3603" s="50">
        <v>0</v>
      </c>
      <c r="AM3603" s="50"/>
      <c r="AN3603" s="50"/>
      <c r="AO3603" s="50"/>
      <c r="AP3603" s="50"/>
      <c r="AQ3603" s="50"/>
      <c r="AR3603" s="50"/>
      <c r="AS3603" s="50"/>
      <c r="AT3603" s="50"/>
      <c r="AU3603" s="50"/>
      <c r="AV3603" s="50"/>
      <c r="AW3603" s="50"/>
      <c r="AX3603" s="50">
        <f t="shared" si="1127"/>
        <v>0</v>
      </c>
      <c r="AY3603" s="50"/>
      <c r="AZ3603" s="50">
        <f t="shared" si="1117"/>
        <v>0</v>
      </c>
      <c r="BA3603" s="50">
        <f t="shared" si="1118"/>
        <v>0</v>
      </c>
      <c r="BB3603" s="50">
        <f t="shared" si="1119"/>
        <v>0</v>
      </c>
      <c r="BC3603" s="17">
        <f t="shared" si="1120"/>
        <v>19837</v>
      </c>
      <c r="BD3603" s="50">
        <f t="shared" si="1121"/>
        <v>0</v>
      </c>
      <c r="BE3603" s="50">
        <f t="shared" si="1122"/>
        <v>0</v>
      </c>
      <c r="BF3603" s="50">
        <f t="shared" si="1128"/>
        <v>0</v>
      </c>
      <c r="BG3603" s="50"/>
      <c r="BH3603" s="17">
        <f t="shared" si="1123"/>
        <v>0</v>
      </c>
      <c r="BI3603" s="17">
        <f t="shared" si="1131"/>
        <v>3603</v>
      </c>
      <c r="BJ3603" s="17">
        <f t="shared" si="1129"/>
        <v>3603</v>
      </c>
      <c r="BK3603" s="150">
        <f t="shared" si="1130"/>
        <v>30501</v>
      </c>
      <c r="BL3603" s="50" t="e">
        <f t="shared" ca="1" si="1124"/>
        <v>#NAME?</v>
      </c>
      <c r="BM3603" s="50" t="e">
        <f t="shared" ca="1" si="1125"/>
        <v>#NAME?</v>
      </c>
      <c r="BN3603" s="50" t="e">
        <f t="shared" ca="1" si="1126"/>
        <v>#NAME?</v>
      </c>
    </row>
    <row r="3604" spans="1:66" x14ac:dyDescent="0.35">
      <c r="A3604" s="48">
        <v>30502</v>
      </c>
      <c r="B3604" s="17">
        <v>1983</v>
      </c>
      <c r="C3604" s="17">
        <v>7</v>
      </c>
      <c r="D3604" s="17">
        <v>186</v>
      </c>
      <c r="E3604" s="17">
        <v>5</v>
      </c>
      <c r="F3604" s="17">
        <v>3</v>
      </c>
      <c r="G3604" s="50">
        <v>9.4</v>
      </c>
      <c r="H3604" s="32">
        <v>6.4370428488081872</v>
      </c>
      <c r="I3604" s="50">
        <v>9.1666666666666661</v>
      </c>
      <c r="J3604" s="13">
        <v>0</v>
      </c>
      <c r="K3604" s="13">
        <f t="shared" ref="K3604:K3667" si="1132">J3604*PRECIP_ADJUST</f>
        <v>0</v>
      </c>
      <c r="L3604" s="13">
        <f t="shared" ref="L3604:L3667" si="1133">IF(K3604&gt;=EFF_PRECIP,EFF_MULT*(K3604-EFF_PRECIP),0)</f>
        <v>0</v>
      </c>
      <c r="M3604" s="13" t="e">
        <f ca="1">CalcTable[[#This Row],[IWC]]-AE3603</f>
        <v>#NAME?</v>
      </c>
      <c r="N3604" s="13" t="e">
        <f ca="1">IF(CalcTable[[#This Row],[Day of Year]]&lt;123,FCAP,AE3603)</f>
        <v>#NAME?</v>
      </c>
      <c r="O3604" s="17" t="e">
        <f ca="1">IF(IRR_DRIP,5,COUNTIF('IDET Wind Values'!C3588:G3588,"&lt;="&amp;IRR_MAXWIND))</f>
        <v>#NAME?</v>
      </c>
      <c r="P3604" s="13" t="e">
        <f ca="1">CalcTable[[#This Row],[ET_o]]*KL</f>
        <v>#NAME?</v>
      </c>
      <c r="Q3604" s="13" t="e">
        <f ca="1">IF(WILTPT&lt;=0,1,MAX(0,MIN(1,(CalcTable[[#This Row],[IWC]]-WILTPT)/(MAD-WILTPT))))</f>
        <v>#NAME?</v>
      </c>
      <c r="R3604" s="13" t="e">
        <f ca="1">CalcTable[[#This Row],[ETMult]]*CalcTable[[#This Row],[ETb]]</f>
        <v>#NAME?</v>
      </c>
      <c r="S3604" s="13" t="b">
        <f>INDEX(IRR_LIST,CalcTable[[#This Row],[Day of Week]]+1)</f>
        <v>1</v>
      </c>
      <c r="T3604" s="13">
        <f t="shared" ref="T3604:T3667" ca="1" si="1134">SUM(OFFSET(K3604,-IC_DAYS,0,IC_DAYS,1))</f>
        <v>11</v>
      </c>
      <c r="U3604" s="13" t="b">
        <f ca="1">IF(CalcTable[[#This Row],[IrrPrecip]]&gt;=IC_MM,FALSE,TRUE)</f>
        <v>0</v>
      </c>
      <c r="V3604" s="13" t="b">
        <f t="shared" ref="V3604:V3667" si="1135">IF(G3605&lt;IRR_TEMP,FALSE,TRUE)</f>
        <v>1</v>
      </c>
      <c r="W3604" s="13" t="e">
        <f ca="1">IF(AND(IRR_DRIP=FALSE,CalcTable[[#This Row],[IrrHours]]&lt;=0),FALSE,TRUE)</f>
        <v>#NAME?</v>
      </c>
      <c r="X3604" s="13" t="e">
        <f ca="1">AND(CalcTable[[#This Row],[IrrDay]],CalcTable[[#This Row],[IrrRain]],CalcTable[[#This Row],[IrrWarm]],CalcTable[[#This Row],[IrrWindy]])</f>
        <v>#NAME?</v>
      </c>
      <c r="Y3604" s="13" t="e">
        <f t="shared" ref="Y3604:Y3667" ca="1" si="1136">IF(AA3603&lt;=0,FALSE,TRUE)</f>
        <v>#NAME?</v>
      </c>
      <c r="Z3604" s="13" t="e">
        <f ca="1">CalcTable[[#This Row],[IrrHours]]/5</f>
        <v>#NAME?</v>
      </c>
      <c r="AA3604" s="13" t="e">
        <f ca="1">IF(CalcTable[[#This Row],[IrrFlag]]=FALSE,0,MAX(0,CalcTable[[#This Row],[VolRednWind]]*(FCAP*IRR_TARGET-CalcTable[[#This Row],[IWC]])))</f>
        <v>#NAME?</v>
      </c>
      <c r="AB3604" s="13" t="e">
        <f ca="1">CalcTable[[#This Row],[IWC]]+CalcTable[[#This Row],[Eff Precip]]+CalcTable[[#This Row],[IrrAmt]]-CalcTable[[#This Row],[AET]]</f>
        <v>#NAME?</v>
      </c>
      <c r="AC3604" s="13" t="e">
        <f ca="1">IF(CalcTable[[#This Row],[PWC]]&gt;FCAP,MIN(24*PERC,MIN(SAT,CalcTable[[#This Row],[PWC]])-FCAP),0)</f>
        <v>#NAME?</v>
      </c>
      <c r="AD3604" s="13" t="e">
        <f ca="1">IF(CalcTable[[#This Row],[PWC]]&gt;SAT,CalcTable[[#This Row],[PWC]]-SAT,0)</f>
        <v>#NAME?</v>
      </c>
      <c r="AE3604" s="13" t="e">
        <f ca="1">CalcTable[[#This Row],[PWC]]-CalcTable[[#This Row],[PercAmt]]-CalcTable[[#This Row],[Runoff]]</f>
        <v>#NAME?</v>
      </c>
      <c r="AF3604" s="13" t="e">
        <f ca="1">CalcTable[[#This Row],[IrrAmt]]/1000*CUR_IRR_AREA*10000/IRR_EFF</f>
        <v>#NAME?</v>
      </c>
      <c r="AG3604" s="147"/>
      <c r="AH3604" s="13"/>
      <c r="AI3604" s="50">
        <v>0</v>
      </c>
      <c r="AJ3604" s="50">
        <v>0</v>
      </c>
      <c r="AK3604" s="50">
        <v>0</v>
      </c>
      <c r="AL3604" s="50">
        <v>0</v>
      </c>
      <c r="AM3604" s="50"/>
      <c r="AN3604" s="50"/>
      <c r="AO3604" s="50"/>
      <c r="AP3604" s="50"/>
      <c r="AQ3604" s="50"/>
      <c r="AR3604" s="50"/>
      <c r="AS3604" s="50"/>
      <c r="AT3604" s="50"/>
      <c r="AU3604" s="50"/>
      <c r="AV3604" s="50"/>
      <c r="AW3604" s="50"/>
      <c r="AX3604" s="50">
        <f t="shared" si="1127"/>
        <v>0</v>
      </c>
      <c r="AY3604" s="50"/>
      <c r="AZ3604" s="50">
        <f t="shared" ref="AZ3604:AZ3667" si="1137">SUMPRODUCT(AI3604:AW3604,CONVERSION)</f>
        <v>0</v>
      </c>
      <c r="BA3604" s="50">
        <f t="shared" ref="BA3604:BA3667" si="1138">SUMPRODUCT($AI3604:$AW3604,CONVERSION,APP_DEMAND)</f>
        <v>0</v>
      </c>
      <c r="BB3604" s="50">
        <f t="shared" ref="BB3604:BB3667" si="1139">SUMPRODUCT($AI3604:$AW3604,CONVERSION,PUMP_DEMAND)</f>
        <v>0</v>
      </c>
      <c r="BC3604" s="17">
        <f t="shared" ref="BC3604:BC3667" si="1140">B3604*10+C3604</f>
        <v>19837</v>
      </c>
      <c r="BD3604" s="50">
        <f t="shared" ref="BD3604:BD3667" si="1141">INDEX(AI3604:AX3604,PLOT_AREA)</f>
        <v>0</v>
      </c>
      <c r="BE3604" s="50">
        <f t="shared" ref="BE3604:BE3667" si="1142">IF(PLOT_AREA&lt;=AREA_COUNT,INDEX(AI3604:AW3604,PLOT_AREA)*INDEX(CONVERSION,PLOT_AREA),AZ3604)</f>
        <v>0</v>
      </c>
      <c r="BF3604" s="50">
        <f t="shared" si="1128"/>
        <v>0</v>
      </c>
      <c r="BG3604" s="50"/>
      <c r="BH3604" s="17">
        <f t="shared" ref="BH3604:BH3667" si="1143">IF(BC3604&lt;PLOT_FROM,-1,IF(BC3604&gt;PLOT_TO,1,0))</f>
        <v>0</v>
      </c>
      <c r="BI3604" s="17">
        <f t="shared" si="1131"/>
        <v>3604</v>
      </c>
      <c r="BJ3604" s="17">
        <f t="shared" si="1129"/>
        <v>3604</v>
      </c>
      <c r="BK3604" s="150">
        <f t="shared" si="1130"/>
        <v>30502</v>
      </c>
      <c r="BL3604" s="50" t="e">
        <f t="shared" ref="BL3604:BL3667" ca="1" si="1144">WILTPT</f>
        <v>#NAME?</v>
      </c>
      <c r="BM3604" s="50" t="e">
        <f t="shared" ref="BM3604:BM3667" ca="1" si="1145">SAT</f>
        <v>#NAME?</v>
      </c>
      <c r="BN3604" s="50" t="e">
        <f t="shared" ref="BN3604:BN3667" ca="1" si="1146">FCAP</f>
        <v>#NAME?</v>
      </c>
    </row>
    <row r="3605" spans="1:66" x14ac:dyDescent="0.35">
      <c r="A3605" s="48">
        <v>30503</v>
      </c>
      <c r="B3605" s="17">
        <v>1983</v>
      </c>
      <c r="C3605" s="17">
        <v>7</v>
      </c>
      <c r="D3605" s="17">
        <v>187</v>
      </c>
      <c r="E3605" s="17">
        <v>6</v>
      </c>
      <c r="F3605" s="17">
        <v>4</v>
      </c>
      <c r="G3605" s="50">
        <v>10.7</v>
      </c>
      <c r="H3605" s="32">
        <v>4.5769626159382515</v>
      </c>
      <c r="I3605" s="50">
        <v>11.5</v>
      </c>
      <c r="J3605" s="13">
        <v>3.4</v>
      </c>
      <c r="K3605" s="13">
        <f t="shared" si="1132"/>
        <v>3.4</v>
      </c>
      <c r="L3605" s="13">
        <f t="shared" si="1133"/>
        <v>0</v>
      </c>
      <c r="M3605" s="13" t="e">
        <f ca="1">CalcTable[[#This Row],[IWC]]-AE3604</f>
        <v>#NAME?</v>
      </c>
      <c r="N3605" s="13" t="e">
        <f ca="1">IF(CalcTable[[#This Row],[Day of Year]]&lt;123,FCAP,AE3604)</f>
        <v>#NAME?</v>
      </c>
      <c r="O3605" s="17" t="e">
        <f ca="1">IF(IRR_DRIP,5,COUNTIF('IDET Wind Values'!C3589:G3589,"&lt;="&amp;IRR_MAXWIND))</f>
        <v>#NAME?</v>
      </c>
      <c r="P3605" s="13" t="e">
        <f ca="1">CalcTable[[#This Row],[ET_o]]*KL</f>
        <v>#NAME?</v>
      </c>
      <c r="Q3605" s="13" t="e">
        <f ca="1">IF(WILTPT&lt;=0,1,MAX(0,MIN(1,(CalcTable[[#This Row],[IWC]]-WILTPT)/(MAD-WILTPT))))</f>
        <v>#NAME?</v>
      </c>
      <c r="R3605" s="13" t="e">
        <f ca="1">CalcTable[[#This Row],[ETMult]]*CalcTable[[#This Row],[ETb]]</f>
        <v>#NAME?</v>
      </c>
      <c r="S3605" s="13" t="b">
        <f>INDEX(IRR_LIST,CalcTable[[#This Row],[Day of Week]]+1)</f>
        <v>0</v>
      </c>
      <c r="T3605" s="13">
        <f t="shared" ca="1" si="1134"/>
        <v>0</v>
      </c>
      <c r="U3605" s="13" t="b">
        <f ca="1">IF(CalcTable[[#This Row],[IrrPrecip]]&gt;=IC_MM,FALSE,TRUE)</f>
        <v>1</v>
      </c>
      <c r="V3605" s="13" t="b">
        <f t="shared" si="1135"/>
        <v>1</v>
      </c>
      <c r="W3605" s="13" t="e">
        <f ca="1">IF(AND(IRR_DRIP=FALSE,CalcTable[[#This Row],[IrrHours]]&lt;=0),FALSE,TRUE)</f>
        <v>#NAME?</v>
      </c>
      <c r="X3605" s="13" t="e">
        <f ca="1">AND(CalcTable[[#This Row],[IrrDay]],CalcTable[[#This Row],[IrrRain]],CalcTable[[#This Row],[IrrWarm]],CalcTable[[#This Row],[IrrWindy]])</f>
        <v>#NAME?</v>
      </c>
      <c r="Y3605" s="13" t="e">
        <f t="shared" ca="1" si="1136"/>
        <v>#NAME?</v>
      </c>
      <c r="Z3605" s="13" t="e">
        <f ca="1">CalcTable[[#This Row],[IrrHours]]/5</f>
        <v>#NAME?</v>
      </c>
      <c r="AA3605" s="13" t="e">
        <f ca="1">IF(CalcTable[[#This Row],[IrrFlag]]=FALSE,0,MAX(0,CalcTable[[#This Row],[VolRednWind]]*(FCAP*IRR_TARGET-CalcTable[[#This Row],[IWC]])))</f>
        <v>#NAME?</v>
      </c>
      <c r="AB3605" s="13" t="e">
        <f ca="1">CalcTable[[#This Row],[IWC]]+CalcTable[[#This Row],[Eff Precip]]+CalcTable[[#This Row],[IrrAmt]]-CalcTable[[#This Row],[AET]]</f>
        <v>#NAME?</v>
      </c>
      <c r="AC3605" s="13" t="e">
        <f ca="1">IF(CalcTable[[#This Row],[PWC]]&gt;FCAP,MIN(24*PERC,MIN(SAT,CalcTable[[#This Row],[PWC]])-FCAP),0)</f>
        <v>#NAME?</v>
      </c>
      <c r="AD3605" s="13" t="e">
        <f ca="1">IF(CalcTable[[#This Row],[PWC]]&gt;SAT,CalcTable[[#This Row],[PWC]]-SAT,0)</f>
        <v>#NAME?</v>
      </c>
      <c r="AE3605" s="13" t="e">
        <f ca="1">CalcTable[[#This Row],[PWC]]-CalcTable[[#This Row],[PercAmt]]-CalcTable[[#This Row],[Runoff]]</f>
        <v>#NAME?</v>
      </c>
      <c r="AF3605" s="13" t="e">
        <f ca="1">CalcTable[[#This Row],[IrrAmt]]/1000*CUR_IRR_AREA*10000/IRR_EFF</f>
        <v>#NAME?</v>
      </c>
      <c r="AG3605" s="147"/>
      <c r="AH3605" s="13"/>
      <c r="AI3605" s="50">
        <v>0</v>
      </c>
      <c r="AJ3605" s="50">
        <v>0</v>
      </c>
      <c r="AK3605" s="50">
        <v>5.5565634169908487</v>
      </c>
      <c r="AL3605" s="50">
        <v>8.6129390283180776</v>
      </c>
      <c r="AM3605" s="50"/>
      <c r="AN3605" s="50"/>
      <c r="AO3605" s="50"/>
      <c r="AP3605" s="50"/>
      <c r="AQ3605" s="50"/>
      <c r="AR3605" s="50"/>
      <c r="AS3605" s="50"/>
      <c r="AT3605" s="50"/>
      <c r="AU3605" s="50"/>
      <c r="AV3605" s="50"/>
      <c r="AW3605" s="50"/>
      <c r="AX3605" s="50">
        <f t="shared" ref="AX3605:AX3668" si="1147">SUM(AI3605:AW3605)</f>
        <v>14.169502445308925</v>
      </c>
      <c r="AY3605" s="50"/>
      <c r="AZ3605" s="50">
        <f t="shared" si="1137"/>
        <v>334.14247494652943</v>
      </c>
      <c r="BA3605" s="50">
        <f t="shared" si="1138"/>
        <v>514.47333444148182</v>
      </c>
      <c r="BB3605" s="50">
        <f t="shared" si="1139"/>
        <v>530.38488086750704</v>
      </c>
      <c r="BC3605" s="17">
        <f t="shared" si="1140"/>
        <v>19837</v>
      </c>
      <c r="BD3605" s="50">
        <f t="shared" si="1141"/>
        <v>14.169502445308925</v>
      </c>
      <c r="BE3605" s="50">
        <f t="shared" si="1142"/>
        <v>334.14247494652943</v>
      </c>
      <c r="BF3605" s="50">
        <f t="shared" ref="BF3605:BF3668" si="1148">BE3605*BF$17</f>
        <v>546.55071718046872</v>
      </c>
      <c r="BG3605" s="50"/>
      <c r="BH3605" s="17">
        <f t="shared" si="1143"/>
        <v>0</v>
      </c>
      <c r="BI3605" s="17">
        <f t="shared" si="1131"/>
        <v>3605</v>
      </c>
      <c r="BJ3605" s="17">
        <f t="shared" ref="BJ3605:BJ3668" si="1149">IF(BH3605=0,BI3605,"")</f>
        <v>3605</v>
      </c>
      <c r="BK3605" s="150">
        <f t="shared" ref="BK3605:BK3668" si="1150">A3605</f>
        <v>30503</v>
      </c>
      <c r="BL3605" s="50" t="e">
        <f t="shared" ca="1" si="1144"/>
        <v>#NAME?</v>
      </c>
      <c r="BM3605" s="50" t="e">
        <f t="shared" ca="1" si="1145"/>
        <v>#NAME?</v>
      </c>
      <c r="BN3605" s="50" t="e">
        <f t="shared" ca="1" si="1146"/>
        <v>#NAME?</v>
      </c>
    </row>
    <row r="3606" spans="1:66" x14ac:dyDescent="0.35">
      <c r="A3606" s="48">
        <v>30504</v>
      </c>
      <c r="B3606" s="17">
        <v>1983</v>
      </c>
      <c r="C3606" s="17">
        <v>7</v>
      </c>
      <c r="D3606" s="17">
        <v>188</v>
      </c>
      <c r="E3606" s="17">
        <v>7</v>
      </c>
      <c r="F3606" s="17">
        <v>5</v>
      </c>
      <c r="G3606" s="50">
        <v>10.199999999999999</v>
      </c>
      <c r="H3606" s="32">
        <v>4.0519256215870953</v>
      </c>
      <c r="I3606" s="50">
        <v>7.833333333333333</v>
      </c>
      <c r="J3606" s="13">
        <v>0.8</v>
      </c>
      <c r="K3606" s="13">
        <f t="shared" si="1132"/>
        <v>0.8</v>
      </c>
      <c r="L3606" s="13">
        <f t="shared" si="1133"/>
        <v>0</v>
      </c>
      <c r="M3606" s="13" t="e">
        <f ca="1">CalcTable[[#This Row],[IWC]]-AE3605</f>
        <v>#NAME?</v>
      </c>
      <c r="N3606" s="13" t="e">
        <f ca="1">IF(CalcTable[[#This Row],[Day of Year]]&lt;123,FCAP,AE3605)</f>
        <v>#NAME?</v>
      </c>
      <c r="O3606" s="17" t="e">
        <f ca="1">IF(IRR_DRIP,5,COUNTIF('IDET Wind Values'!C3590:G3590,"&lt;="&amp;IRR_MAXWIND))</f>
        <v>#NAME?</v>
      </c>
      <c r="P3606" s="13" t="e">
        <f ca="1">CalcTable[[#This Row],[ET_o]]*KL</f>
        <v>#NAME?</v>
      </c>
      <c r="Q3606" s="13" t="e">
        <f ca="1">IF(WILTPT&lt;=0,1,MAX(0,MIN(1,(CalcTable[[#This Row],[IWC]]-WILTPT)/(MAD-WILTPT))))</f>
        <v>#NAME?</v>
      </c>
      <c r="R3606" s="13" t="e">
        <f ca="1">CalcTable[[#This Row],[ETMult]]*CalcTable[[#This Row],[ETb]]</f>
        <v>#NAME?</v>
      </c>
      <c r="S3606" s="13" t="b">
        <f>INDEX(IRR_LIST,CalcTable[[#This Row],[Day of Week]]+1)</f>
        <v>1</v>
      </c>
      <c r="T3606" s="13">
        <f t="shared" ca="1" si="1134"/>
        <v>3.4</v>
      </c>
      <c r="U3606" s="13" t="b">
        <f ca="1">IF(CalcTable[[#This Row],[IrrPrecip]]&gt;=IC_MM,FALSE,TRUE)</f>
        <v>1</v>
      </c>
      <c r="V3606" s="13" t="b">
        <f t="shared" si="1135"/>
        <v>1</v>
      </c>
      <c r="W3606" s="13" t="e">
        <f ca="1">IF(AND(IRR_DRIP=FALSE,CalcTable[[#This Row],[IrrHours]]&lt;=0),FALSE,TRUE)</f>
        <v>#NAME?</v>
      </c>
      <c r="X3606" s="13" t="e">
        <f ca="1">AND(CalcTable[[#This Row],[IrrDay]],CalcTable[[#This Row],[IrrRain]],CalcTable[[#This Row],[IrrWarm]],CalcTable[[#This Row],[IrrWindy]])</f>
        <v>#NAME?</v>
      </c>
      <c r="Y3606" s="13" t="e">
        <f t="shared" ca="1" si="1136"/>
        <v>#NAME?</v>
      </c>
      <c r="Z3606" s="13" t="e">
        <f ca="1">CalcTable[[#This Row],[IrrHours]]/5</f>
        <v>#NAME?</v>
      </c>
      <c r="AA3606" s="13" t="e">
        <f ca="1">IF(CalcTable[[#This Row],[IrrFlag]]=FALSE,0,MAX(0,CalcTable[[#This Row],[VolRednWind]]*(FCAP*IRR_TARGET-CalcTable[[#This Row],[IWC]])))</f>
        <v>#NAME?</v>
      </c>
      <c r="AB3606" s="13" t="e">
        <f ca="1">CalcTable[[#This Row],[IWC]]+CalcTable[[#This Row],[Eff Precip]]+CalcTable[[#This Row],[IrrAmt]]-CalcTable[[#This Row],[AET]]</f>
        <v>#NAME?</v>
      </c>
      <c r="AC3606" s="13" t="e">
        <f ca="1">IF(CalcTable[[#This Row],[PWC]]&gt;FCAP,MIN(24*PERC,MIN(SAT,CalcTable[[#This Row],[PWC]])-FCAP),0)</f>
        <v>#NAME?</v>
      </c>
      <c r="AD3606" s="13" t="e">
        <f ca="1">IF(CalcTable[[#This Row],[PWC]]&gt;SAT,CalcTable[[#This Row],[PWC]]-SAT,0)</f>
        <v>#NAME?</v>
      </c>
      <c r="AE3606" s="13" t="e">
        <f ca="1">CalcTable[[#This Row],[PWC]]-CalcTable[[#This Row],[PercAmt]]-CalcTable[[#This Row],[Runoff]]</f>
        <v>#NAME?</v>
      </c>
      <c r="AF3606" s="13" t="e">
        <f ca="1">CalcTable[[#This Row],[IrrAmt]]/1000*CUR_IRR_AREA*10000/IRR_EFF</f>
        <v>#NAME?</v>
      </c>
      <c r="AG3606" s="147"/>
      <c r="AH3606" s="13"/>
      <c r="AI3606" s="50">
        <v>5.7892281533911394</v>
      </c>
      <c r="AJ3606" s="50">
        <v>7.6664753034863509</v>
      </c>
      <c r="AK3606" s="50">
        <v>0</v>
      </c>
      <c r="AL3606" s="50">
        <v>0</v>
      </c>
      <c r="AM3606" s="50"/>
      <c r="AN3606" s="50"/>
      <c r="AO3606" s="50"/>
      <c r="AP3606" s="50"/>
      <c r="AQ3606" s="50"/>
      <c r="AR3606" s="50"/>
      <c r="AS3606" s="50"/>
      <c r="AT3606" s="50"/>
      <c r="AU3606" s="50"/>
      <c r="AV3606" s="50"/>
      <c r="AW3606" s="50"/>
      <c r="AX3606" s="50">
        <f t="shared" si="1147"/>
        <v>13.45570345687749</v>
      </c>
      <c r="AY3606" s="50"/>
      <c r="AZ3606" s="50">
        <f t="shared" si="1137"/>
        <v>309.79195515200303</v>
      </c>
      <c r="BA3606" s="50">
        <f t="shared" si="1138"/>
        <v>501.6937121463734</v>
      </c>
      <c r="BB3606" s="50">
        <f t="shared" si="1139"/>
        <v>519.19153755127877</v>
      </c>
      <c r="BC3606" s="17">
        <f t="shared" si="1140"/>
        <v>19837</v>
      </c>
      <c r="BD3606" s="50">
        <f t="shared" si="1141"/>
        <v>13.45570345687749</v>
      </c>
      <c r="BE3606" s="50">
        <f t="shared" si="1142"/>
        <v>309.79195515200303</v>
      </c>
      <c r="BF3606" s="50">
        <f t="shared" si="1148"/>
        <v>506.7210186078903</v>
      </c>
      <c r="BG3606" s="50"/>
      <c r="BH3606" s="17">
        <f t="shared" si="1143"/>
        <v>0</v>
      </c>
      <c r="BI3606" s="17">
        <f t="shared" ref="BI3606:BI3669" si="1151">BI3605+1</f>
        <v>3606</v>
      </c>
      <c r="BJ3606" s="17">
        <f t="shared" si="1149"/>
        <v>3606</v>
      </c>
      <c r="BK3606" s="150">
        <f t="shared" si="1150"/>
        <v>30504</v>
      </c>
      <c r="BL3606" s="50" t="e">
        <f t="shared" ca="1" si="1144"/>
        <v>#NAME?</v>
      </c>
      <c r="BM3606" s="50" t="e">
        <f t="shared" ca="1" si="1145"/>
        <v>#NAME?</v>
      </c>
      <c r="BN3606" s="50" t="e">
        <f t="shared" ca="1" si="1146"/>
        <v>#NAME?</v>
      </c>
    </row>
    <row r="3607" spans="1:66" x14ac:dyDescent="0.35">
      <c r="A3607" s="48">
        <v>30505</v>
      </c>
      <c r="B3607" s="17">
        <v>1983</v>
      </c>
      <c r="C3607" s="17">
        <v>7</v>
      </c>
      <c r="D3607" s="17">
        <v>189</v>
      </c>
      <c r="E3607" s="17">
        <v>8</v>
      </c>
      <c r="F3607" s="17">
        <v>6</v>
      </c>
      <c r="G3607" s="50">
        <v>14.3</v>
      </c>
      <c r="H3607" s="32">
        <v>3.9196783332960918</v>
      </c>
      <c r="I3607" s="50">
        <v>5.5</v>
      </c>
      <c r="J3607" s="13">
        <v>11</v>
      </c>
      <c r="K3607" s="13">
        <f t="shared" si="1132"/>
        <v>11</v>
      </c>
      <c r="L3607" s="13">
        <f t="shared" si="1133"/>
        <v>4.5</v>
      </c>
      <c r="M3607" s="13" t="e">
        <f ca="1">CalcTable[[#This Row],[IWC]]-AE3606</f>
        <v>#NAME?</v>
      </c>
      <c r="N3607" s="13" t="e">
        <f ca="1">IF(CalcTable[[#This Row],[Day of Year]]&lt;123,FCAP,AE3606)</f>
        <v>#NAME?</v>
      </c>
      <c r="O3607" s="17" t="e">
        <f ca="1">IF(IRR_DRIP,5,COUNTIF('IDET Wind Values'!C3591:G3591,"&lt;="&amp;IRR_MAXWIND))</f>
        <v>#NAME?</v>
      </c>
      <c r="P3607" s="13" t="e">
        <f ca="1">CalcTable[[#This Row],[ET_o]]*KL</f>
        <v>#NAME?</v>
      </c>
      <c r="Q3607" s="13" t="e">
        <f ca="1">IF(WILTPT&lt;=0,1,MAX(0,MIN(1,(CalcTable[[#This Row],[IWC]]-WILTPT)/(MAD-WILTPT))))</f>
        <v>#NAME?</v>
      </c>
      <c r="R3607" s="13" t="e">
        <f ca="1">CalcTable[[#This Row],[ETMult]]*CalcTable[[#This Row],[ETb]]</f>
        <v>#NAME?</v>
      </c>
      <c r="S3607" s="13" t="b">
        <f>INDEX(IRR_LIST,CalcTable[[#This Row],[Day of Week]]+1)</f>
        <v>0</v>
      </c>
      <c r="T3607" s="13">
        <f t="shared" ca="1" si="1134"/>
        <v>4.2</v>
      </c>
      <c r="U3607" s="13" t="b">
        <f ca="1">IF(CalcTable[[#This Row],[IrrPrecip]]&gt;=IC_MM,FALSE,TRUE)</f>
        <v>1</v>
      </c>
      <c r="V3607" s="13" t="b">
        <f t="shared" si="1135"/>
        <v>1</v>
      </c>
      <c r="W3607" s="13" t="e">
        <f ca="1">IF(AND(IRR_DRIP=FALSE,CalcTable[[#This Row],[IrrHours]]&lt;=0),FALSE,TRUE)</f>
        <v>#NAME?</v>
      </c>
      <c r="X3607" s="13" t="e">
        <f ca="1">AND(CalcTable[[#This Row],[IrrDay]],CalcTable[[#This Row],[IrrRain]],CalcTable[[#This Row],[IrrWarm]],CalcTable[[#This Row],[IrrWindy]])</f>
        <v>#NAME?</v>
      </c>
      <c r="Y3607" s="13" t="e">
        <f t="shared" ca="1" si="1136"/>
        <v>#NAME?</v>
      </c>
      <c r="Z3607" s="13" t="e">
        <f ca="1">CalcTable[[#This Row],[IrrHours]]/5</f>
        <v>#NAME?</v>
      </c>
      <c r="AA3607" s="13" t="e">
        <f ca="1">IF(CalcTable[[#This Row],[IrrFlag]]=FALSE,0,MAX(0,CalcTable[[#This Row],[VolRednWind]]*(FCAP*IRR_TARGET-CalcTable[[#This Row],[IWC]])))</f>
        <v>#NAME?</v>
      </c>
      <c r="AB3607" s="13" t="e">
        <f ca="1">CalcTable[[#This Row],[IWC]]+CalcTable[[#This Row],[Eff Precip]]+CalcTable[[#This Row],[IrrAmt]]-CalcTable[[#This Row],[AET]]</f>
        <v>#NAME?</v>
      </c>
      <c r="AC3607" s="13" t="e">
        <f ca="1">IF(CalcTable[[#This Row],[PWC]]&gt;FCAP,MIN(24*PERC,MIN(SAT,CalcTable[[#This Row],[PWC]])-FCAP),0)</f>
        <v>#NAME?</v>
      </c>
      <c r="AD3607" s="13" t="e">
        <f ca="1">IF(CalcTable[[#This Row],[PWC]]&gt;SAT,CalcTable[[#This Row],[PWC]]-SAT,0)</f>
        <v>#NAME?</v>
      </c>
      <c r="AE3607" s="13" t="e">
        <f ca="1">CalcTable[[#This Row],[PWC]]-CalcTable[[#This Row],[PercAmt]]-CalcTable[[#This Row],[Runoff]]</f>
        <v>#NAME?</v>
      </c>
      <c r="AF3607" s="13" t="e">
        <f ca="1">CalcTable[[#This Row],[IrrAmt]]/1000*CUR_IRR_AREA*10000/IRR_EFF</f>
        <v>#NAME?</v>
      </c>
      <c r="AG3607" s="147"/>
      <c r="AH3607" s="13"/>
      <c r="AI3607" s="50">
        <v>0</v>
      </c>
      <c r="AJ3607" s="50">
        <v>0</v>
      </c>
      <c r="AK3607" s="50">
        <v>0</v>
      </c>
      <c r="AL3607" s="50">
        <v>4.5085590918729039</v>
      </c>
      <c r="AM3607" s="50"/>
      <c r="AN3607" s="50"/>
      <c r="AO3607" s="50"/>
      <c r="AP3607" s="50"/>
      <c r="AQ3607" s="50"/>
      <c r="AR3607" s="50"/>
      <c r="AS3607" s="50"/>
      <c r="AT3607" s="50"/>
      <c r="AU3607" s="50"/>
      <c r="AV3607" s="50"/>
      <c r="AW3607" s="50"/>
      <c r="AX3607" s="50">
        <f t="shared" si="1147"/>
        <v>4.5085590918729039</v>
      </c>
      <c r="AY3607" s="50"/>
      <c r="AZ3607" s="50">
        <f t="shared" si="1137"/>
        <v>132.25106669493852</v>
      </c>
      <c r="BA3607" s="50">
        <f t="shared" si="1138"/>
        <v>203.62465824458789</v>
      </c>
      <c r="BB3607" s="50">
        <f t="shared" si="1139"/>
        <v>209.92232808720402</v>
      </c>
      <c r="BC3607" s="17">
        <f t="shared" si="1140"/>
        <v>19837</v>
      </c>
      <c r="BD3607" s="50">
        <f t="shared" si="1141"/>
        <v>4.5085590918729039</v>
      </c>
      <c r="BE3607" s="50">
        <f t="shared" si="1142"/>
        <v>132.25106669493852</v>
      </c>
      <c r="BF3607" s="50">
        <f t="shared" si="1148"/>
        <v>216.32064394557273</v>
      </c>
      <c r="BG3607" s="50"/>
      <c r="BH3607" s="17">
        <f t="shared" si="1143"/>
        <v>0</v>
      </c>
      <c r="BI3607" s="17">
        <f t="shared" si="1151"/>
        <v>3607</v>
      </c>
      <c r="BJ3607" s="17">
        <f t="shared" si="1149"/>
        <v>3607</v>
      </c>
      <c r="BK3607" s="150">
        <f t="shared" si="1150"/>
        <v>30505</v>
      </c>
      <c r="BL3607" s="50" t="e">
        <f t="shared" ca="1" si="1144"/>
        <v>#NAME?</v>
      </c>
      <c r="BM3607" s="50" t="e">
        <f t="shared" ca="1" si="1145"/>
        <v>#NAME?</v>
      </c>
      <c r="BN3607" s="50" t="e">
        <f t="shared" ca="1" si="1146"/>
        <v>#NAME?</v>
      </c>
    </row>
    <row r="3608" spans="1:66" x14ac:dyDescent="0.35">
      <c r="A3608" s="48">
        <v>30506</v>
      </c>
      <c r="B3608" s="17">
        <v>1983</v>
      </c>
      <c r="C3608" s="17">
        <v>7</v>
      </c>
      <c r="D3608" s="17">
        <v>190</v>
      </c>
      <c r="E3608" s="17">
        <v>9</v>
      </c>
      <c r="F3608" s="17">
        <v>7</v>
      </c>
      <c r="G3608" s="50">
        <v>11</v>
      </c>
      <c r="H3608" s="32">
        <v>5.0748349705247033</v>
      </c>
      <c r="I3608" s="50">
        <v>14.166666666666666</v>
      </c>
      <c r="J3608" s="13">
        <v>0</v>
      </c>
      <c r="K3608" s="13">
        <f t="shared" si="1132"/>
        <v>0</v>
      </c>
      <c r="L3608" s="13">
        <f t="shared" si="1133"/>
        <v>0</v>
      </c>
      <c r="M3608" s="13" t="e">
        <f ca="1">CalcTable[[#This Row],[IWC]]-AE3607</f>
        <v>#NAME?</v>
      </c>
      <c r="N3608" s="13" t="e">
        <f ca="1">IF(CalcTable[[#This Row],[Day of Year]]&lt;123,FCAP,AE3607)</f>
        <v>#NAME?</v>
      </c>
      <c r="O3608" s="17" t="e">
        <f ca="1">IF(IRR_DRIP,5,COUNTIF('IDET Wind Values'!C3592:G3592,"&lt;="&amp;IRR_MAXWIND))</f>
        <v>#NAME?</v>
      </c>
      <c r="P3608" s="13" t="e">
        <f ca="1">CalcTable[[#This Row],[ET_o]]*KL</f>
        <v>#NAME?</v>
      </c>
      <c r="Q3608" s="13" t="e">
        <f ca="1">IF(WILTPT&lt;=0,1,MAX(0,MIN(1,(CalcTable[[#This Row],[IWC]]-WILTPT)/(MAD-WILTPT))))</f>
        <v>#NAME?</v>
      </c>
      <c r="R3608" s="13" t="e">
        <f ca="1">CalcTable[[#This Row],[ETMult]]*CalcTable[[#This Row],[ETb]]</f>
        <v>#NAME?</v>
      </c>
      <c r="S3608" s="13" t="b">
        <f>INDEX(IRR_LIST,CalcTable[[#This Row],[Day of Week]]+1)</f>
        <v>0</v>
      </c>
      <c r="T3608" s="13">
        <f t="shared" ca="1" si="1134"/>
        <v>11.8</v>
      </c>
      <c r="U3608" s="13" t="b">
        <f ca="1">IF(CalcTable[[#This Row],[IrrPrecip]]&gt;=IC_MM,FALSE,TRUE)</f>
        <v>0</v>
      </c>
      <c r="V3608" s="13" t="b">
        <f t="shared" si="1135"/>
        <v>1</v>
      </c>
      <c r="W3608" s="13" t="e">
        <f ca="1">IF(AND(IRR_DRIP=FALSE,CalcTable[[#This Row],[IrrHours]]&lt;=0),FALSE,TRUE)</f>
        <v>#NAME?</v>
      </c>
      <c r="X3608" s="13" t="e">
        <f ca="1">AND(CalcTable[[#This Row],[IrrDay]],CalcTable[[#This Row],[IrrRain]],CalcTable[[#This Row],[IrrWarm]],CalcTable[[#This Row],[IrrWindy]])</f>
        <v>#NAME?</v>
      </c>
      <c r="Y3608" s="13" t="e">
        <f t="shared" ca="1" si="1136"/>
        <v>#NAME?</v>
      </c>
      <c r="Z3608" s="13" t="e">
        <f ca="1">CalcTable[[#This Row],[IrrHours]]/5</f>
        <v>#NAME?</v>
      </c>
      <c r="AA3608" s="13" t="e">
        <f ca="1">IF(CalcTable[[#This Row],[IrrFlag]]=FALSE,0,MAX(0,CalcTable[[#This Row],[VolRednWind]]*(FCAP*IRR_TARGET-CalcTable[[#This Row],[IWC]])))</f>
        <v>#NAME?</v>
      </c>
      <c r="AB3608" s="13" t="e">
        <f ca="1">CalcTable[[#This Row],[IWC]]+CalcTable[[#This Row],[Eff Precip]]+CalcTable[[#This Row],[IrrAmt]]-CalcTable[[#This Row],[AET]]</f>
        <v>#NAME?</v>
      </c>
      <c r="AC3608" s="13" t="e">
        <f ca="1">IF(CalcTable[[#This Row],[PWC]]&gt;FCAP,MIN(24*PERC,MIN(SAT,CalcTable[[#This Row],[PWC]])-FCAP),0)</f>
        <v>#NAME?</v>
      </c>
      <c r="AD3608" s="13" t="e">
        <f ca="1">IF(CalcTable[[#This Row],[PWC]]&gt;SAT,CalcTable[[#This Row],[PWC]]-SAT,0)</f>
        <v>#NAME?</v>
      </c>
      <c r="AE3608" s="13" t="e">
        <f ca="1">CalcTable[[#This Row],[PWC]]-CalcTable[[#This Row],[PercAmt]]-CalcTable[[#This Row],[Runoff]]</f>
        <v>#NAME?</v>
      </c>
      <c r="AF3608" s="13" t="e">
        <f ca="1">CalcTable[[#This Row],[IrrAmt]]/1000*CUR_IRR_AREA*10000/IRR_EFF</f>
        <v>#NAME?</v>
      </c>
      <c r="AG3608" s="147"/>
      <c r="AH3608" s="13"/>
      <c r="AI3608" s="50">
        <v>0</v>
      </c>
      <c r="AJ3608" s="50">
        <v>0</v>
      </c>
      <c r="AK3608" s="50">
        <v>0</v>
      </c>
      <c r="AL3608" s="50">
        <v>0</v>
      </c>
      <c r="AM3608" s="50"/>
      <c r="AN3608" s="50"/>
      <c r="AO3608" s="50"/>
      <c r="AP3608" s="50"/>
      <c r="AQ3608" s="50"/>
      <c r="AR3608" s="50"/>
      <c r="AS3608" s="50"/>
      <c r="AT3608" s="50"/>
      <c r="AU3608" s="50"/>
      <c r="AV3608" s="50"/>
      <c r="AW3608" s="50"/>
      <c r="AX3608" s="50">
        <f t="shared" si="1147"/>
        <v>0</v>
      </c>
      <c r="AY3608" s="50"/>
      <c r="AZ3608" s="50">
        <f t="shared" si="1137"/>
        <v>0</v>
      </c>
      <c r="BA3608" s="50">
        <f t="shared" si="1138"/>
        <v>0</v>
      </c>
      <c r="BB3608" s="50">
        <f t="shared" si="1139"/>
        <v>0</v>
      </c>
      <c r="BC3608" s="17">
        <f t="shared" si="1140"/>
        <v>19837</v>
      </c>
      <c r="BD3608" s="50">
        <f t="shared" si="1141"/>
        <v>0</v>
      </c>
      <c r="BE3608" s="50">
        <f t="shared" si="1142"/>
        <v>0</v>
      </c>
      <c r="BF3608" s="50">
        <f t="shared" si="1148"/>
        <v>0</v>
      </c>
      <c r="BG3608" s="50"/>
      <c r="BH3608" s="17">
        <f t="shared" si="1143"/>
        <v>0</v>
      </c>
      <c r="BI3608" s="17">
        <f t="shared" si="1151"/>
        <v>3608</v>
      </c>
      <c r="BJ3608" s="17">
        <f t="shared" si="1149"/>
        <v>3608</v>
      </c>
      <c r="BK3608" s="150">
        <f t="shared" si="1150"/>
        <v>30506</v>
      </c>
      <c r="BL3608" s="50" t="e">
        <f t="shared" ca="1" si="1144"/>
        <v>#NAME?</v>
      </c>
      <c r="BM3608" s="50" t="e">
        <f t="shared" ca="1" si="1145"/>
        <v>#NAME?</v>
      </c>
      <c r="BN3608" s="50" t="e">
        <f t="shared" ca="1" si="1146"/>
        <v>#NAME?</v>
      </c>
    </row>
    <row r="3609" spans="1:66" x14ac:dyDescent="0.35">
      <c r="A3609" s="48">
        <v>30507</v>
      </c>
      <c r="B3609" s="17">
        <v>1983</v>
      </c>
      <c r="C3609" s="17">
        <v>7</v>
      </c>
      <c r="D3609" s="17">
        <v>191</v>
      </c>
      <c r="E3609" s="17">
        <v>10</v>
      </c>
      <c r="F3609" s="17">
        <v>1</v>
      </c>
      <c r="G3609" s="50">
        <v>11</v>
      </c>
      <c r="H3609" s="32">
        <v>4.5725835969574806</v>
      </c>
      <c r="I3609" s="50">
        <v>10.5</v>
      </c>
      <c r="J3609" s="13">
        <v>0</v>
      </c>
      <c r="K3609" s="13">
        <f t="shared" si="1132"/>
        <v>0</v>
      </c>
      <c r="L3609" s="13">
        <f t="shared" si="1133"/>
        <v>0</v>
      </c>
      <c r="M3609" s="13" t="e">
        <f ca="1">CalcTable[[#This Row],[IWC]]-AE3608</f>
        <v>#NAME?</v>
      </c>
      <c r="N3609" s="13" t="e">
        <f ca="1">IF(CalcTable[[#This Row],[Day of Year]]&lt;123,FCAP,AE3608)</f>
        <v>#NAME?</v>
      </c>
      <c r="O3609" s="17" t="e">
        <f ca="1">IF(IRR_DRIP,5,COUNTIF('IDET Wind Values'!C3593:G3593,"&lt;="&amp;IRR_MAXWIND))</f>
        <v>#NAME?</v>
      </c>
      <c r="P3609" s="13" t="e">
        <f ca="1">CalcTable[[#This Row],[ET_o]]*KL</f>
        <v>#NAME?</v>
      </c>
      <c r="Q3609" s="13" t="e">
        <f ca="1">IF(WILTPT&lt;=0,1,MAX(0,MIN(1,(CalcTable[[#This Row],[IWC]]-WILTPT)/(MAD-WILTPT))))</f>
        <v>#NAME?</v>
      </c>
      <c r="R3609" s="13" t="e">
        <f ca="1">CalcTable[[#This Row],[ETMult]]*CalcTable[[#This Row],[ETb]]</f>
        <v>#NAME?</v>
      </c>
      <c r="S3609" s="13" t="b">
        <f>INDEX(IRR_LIST,CalcTable[[#This Row],[Day of Week]]+1)</f>
        <v>1</v>
      </c>
      <c r="T3609" s="13">
        <f t="shared" ca="1" si="1134"/>
        <v>11</v>
      </c>
      <c r="U3609" s="13" t="b">
        <f ca="1">IF(CalcTable[[#This Row],[IrrPrecip]]&gt;=IC_MM,FALSE,TRUE)</f>
        <v>0</v>
      </c>
      <c r="V3609" s="13" t="b">
        <f t="shared" si="1135"/>
        <v>1</v>
      </c>
      <c r="W3609" s="13" t="e">
        <f ca="1">IF(AND(IRR_DRIP=FALSE,CalcTable[[#This Row],[IrrHours]]&lt;=0),FALSE,TRUE)</f>
        <v>#NAME?</v>
      </c>
      <c r="X3609" s="13" t="e">
        <f ca="1">AND(CalcTable[[#This Row],[IrrDay]],CalcTable[[#This Row],[IrrRain]],CalcTable[[#This Row],[IrrWarm]],CalcTable[[#This Row],[IrrWindy]])</f>
        <v>#NAME?</v>
      </c>
      <c r="Y3609" s="13" t="e">
        <f t="shared" ca="1" si="1136"/>
        <v>#NAME?</v>
      </c>
      <c r="Z3609" s="13" t="e">
        <f ca="1">CalcTable[[#This Row],[IrrHours]]/5</f>
        <v>#NAME?</v>
      </c>
      <c r="AA3609" s="13" t="e">
        <f ca="1">IF(CalcTable[[#This Row],[IrrFlag]]=FALSE,0,MAX(0,CalcTable[[#This Row],[VolRednWind]]*(FCAP*IRR_TARGET-CalcTable[[#This Row],[IWC]])))</f>
        <v>#NAME?</v>
      </c>
      <c r="AB3609" s="13" t="e">
        <f ca="1">CalcTable[[#This Row],[IWC]]+CalcTable[[#This Row],[Eff Precip]]+CalcTable[[#This Row],[IrrAmt]]-CalcTable[[#This Row],[AET]]</f>
        <v>#NAME?</v>
      </c>
      <c r="AC3609" s="13" t="e">
        <f ca="1">IF(CalcTable[[#This Row],[PWC]]&gt;FCAP,MIN(24*PERC,MIN(SAT,CalcTable[[#This Row],[PWC]])-FCAP),0)</f>
        <v>#NAME?</v>
      </c>
      <c r="AD3609" s="13" t="e">
        <f ca="1">IF(CalcTable[[#This Row],[PWC]]&gt;SAT,CalcTable[[#This Row],[PWC]]-SAT,0)</f>
        <v>#NAME?</v>
      </c>
      <c r="AE3609" s="13" t="e">
        <f ca="1">CalcTable[[#This Row],[PWC]]-CalcTable[[#This Row],[PercAmt]]-CalcTable[[#This Row],[Runoff]]</f>
        <v>#NAME?</v>
      </c>
      <c r="AF3609" s="13" t="e">
        <f ca="1">CalcTable[[#This Row],[IrrAmt]]/1000*CUR_IRR_AREA*10000/IRR_EFF</f>
        <v>#NAME?</v>
      </c>
      <c r="AG3609" s="147"/>
      <c r="AH3609" s="13"/>
      <c r="AI3609" s="50">
        <v>0</v>
      </c>
      <c r="AJ3609" s="50">
        <v>0</v>
      </c>
      <c r="AK3609" s="50">
        <v>0</v>
      </c>
      <c r="AL3609" s="50">
        <v>0</v>
      </c>
      <c r="AM3609" s="50"/>
      <c r="AN3609" s="50"/>
      <c r="AO3609" s="50"/>
      <c r="AP3609" s="50"/>
      <c r="AQ3609" s="50"/>
      <c r="AR3609" s="50"/>
      <c r="AS3609" s="50"/>
      <c r="AT3609" s="50"/>
      <c r="AU3609" s="50"/>
      <c r="AV3609" s="50"/>
      <c r="AW3609" s="50"/>
      <c r="AX3609" s="50">
        <f t="shared" si="1147"/>
        <v>0</v>
      </c>
      <c r="AY3609" s="50"/>
      <c r="AZ3609" s="50">
        <f t="shared" si="1137"/>
        <v>0</v>
      </c>
      <c r="BA3609" s="50">
        <f t="shared" si="1138"/>
        <v>0</v>
      </c>
      <c r="BB3609" s="50">
        <f t="shared" si="1139"/>
        <v>0</v>
      </c>
      <c r="BC3609" s="17">
        <f t="shared" si="1140"/>
        <v>19837</v>
      </c>
      <c r="BD3609" s="50">
        <f t="shared" si="1141"/>
        <v>0</v>
      </c>
      <c r="BE3609" s="50">
        <f t="shared" si="1142"/>
        <v>0</v>
      </c>
      <c r="BF3609" s="50">
        <f t="shared" si="1148"/>
        <v>0</v>
      </c>
      <c r="BG3609" s="50"/>
      <c r="BH3609" s="17">
        <f t="shared" si="1143"/>
        <v>0</v>
      </c>
      <c r="BI3609" s="17">
        <f t="shared" si="1151"/>
        <v>3609</v>
      </c>
      <c r="BJ3609" s="17">
        <f t="shared" si="1149"/>
        <v>3609</v>
      </c>
      <c r="BK3609" s="150">
        <f t="shared" si="1150"/>
        <v>30507</v>
      </c>
      <c r="BL3609" s="50" t="e">
        <f t="shared" ca="1" si="1144"/>
        <v>#NAME?</v>
      </c>
      <c r="BM3609" s="50" t="e">
        <f t="shared" ca="1" si="1145"/>
        <v>#NAME?</v>
      </c>
      <c r="BN3609" s="50" t="e">
        <f t="shared" ca="1" si="1146"/>
        <v>#NAME?</v>
      </c>
    </row>
    <row r="3610" spans="1:66" x14ac:dyDescent="0.35">
      <c r="A3610" s="48">
        <v>30508</v>
      </c>
      <c r="B3610" s="17">
        <v>1983</v>
      </c>
      <c r="C3610" s="17">
        <v>7</v>
      </c>
      <c r="D3610" s="17">
        <v>192</v>
      </c>
      <c r="E3610" s="17">
        <v>11</v>
      </c>
      <c r="F3610" s="17">
        <v>2</v>
      </c>
      <c r="G3610" s="50">
        <v>11.8</v>
      </c>
      <c r="H3610" s="32">
        <v>5.678929061388537</v>
      </c>
      <c r="I3610" s="50">
        <v>13.833333333333334</v>
      </c>
      <c r="J3610" s="13">
        <v>0</v>
      </c>
      <c r="K3610" s="13">
        <f t="shared" si="1132"/>
        <v>0</v>
      </c>
      <c r="L3610" s="13">
        <f t="shared" si="1133"/>
        <v>0</v>
      </c>
      <c r="M3610" s="13" t="e">
        <f ca="1">CalcTable[[#This Row],[IWC]]-AE3609</f>
        <v>#NAME?</v>
      </c>
      <c r="N3610" s="13" t="e">
        <f ca="1">IF(CalcTable[[#This Row],[Day of Year]]&lt;123,FCAP,AE3609)</f>
        <v>#NAME?</v>
      </c>
      <c r="O3610" s="17" t="e">
        <f ca="1">IF(IRR_DRIP,5,COUNTIF('IDET Wind Values'!C3594:G3594,"&lt;="&amp;IRR_MAXWIND))</f>
        <v>#NAME?</v>
      </c>
      <c r="P3610" s="13" t="e">
        <f ca="1">CalcTable[[#This Row],[ET_o]]*KL</f>
        <v>#NAME?</v>
      </c>
      <c r="Q3610" s="13" t="e">
        <f ca="1">IF(WILTPT&lt;=0,1,MAX(0,MIN(1,(CalcTable[[#This Row],[IWC]]-WILTPT)/(MAD-WILTPT))))</f>
        <v>#NAME?</v>
      </c>
      <c r="R3610" s="13" t="e">
        <f ca="1">CalcTable[[#This Row],[ETMult]]*CalcTable[[#This Row],[ETb]]</f>
        <v>#NAME?</v>
      </c>
      <c r="S3610" s="13" t="b">
        <f>INDEX(IRR_LIST,CalcTable[[#This Row],[Day of Week]]+1)</f>
        <v>0</v>
      </c>
      <c r="T3610" s="13">
        <f t="shared" ca="1" si="1134"/>
        <v>0</v>
      </c>
      <c r="U3610" s="13" t="b">
        <f ca="1">IF(CalcTable[[#This Row],[IrrPrecip]]&gt;=IC_MM,FALSE,TRUE)</f>
        <v>1</v>
      </c>
      <c r="V3610" s="13" t="b">
        <f t="shared" si="1135"/>
        <v>1</v>
      </c>
      <c r="W3610" s="13" t="e">
        <f ca="1">IF(AND(IRR_DRIP=FALSE,CalcTable[[#This Row],[IrrHours]]&lt;=0),FALSE,TRUE)</f>
        <v>#NAME?</v>
      </c>
      <c r="X3610" s="13" t="e">
        <f ca="1">AND(CalcTable[[#This Row],[IrrDay]],CalcTable[[#This Row],[IrrRain]],CalcTable[[#This Row],[IrrWarm]],CalcTable[[#This Row],[IrrWindy]])</f>
        <v>#NAME?</v>
      </c>
      <c r="Y3610" s="13" t="e">
        <f t="shared" ca="1" si="1136"/>
        <v>#NAME?</v>
      </c>
      <c r="Z3610" s="13" t="e">
        <f ca="1">CalcTable[[#This Row],[IrrHours]]/5</f>
        <v>#NAME?</v>
      </c>
      <c r="AA3610" s="13" t="e">
        <f ca="1">IF(CalcTable[[#This Row],[IrrFlag]]=FALSE,0,MAX(0,CalcTable[[#This Row],[VolRednWind]]*(FCAP*IRR_TARGET-CalcTable[[#This Row],[IWC]])))</f>
        <v>#NAME?</v>
      </c>
      <c r="AB3610" s="13" t="e">
        <f ca="1">CalcTable[[#This Row],[IWC]]+CalcTable[[#This Row],[Eff Precip]]+CalcTable[[#This Row],[IrrAmt]]-CalcTable[[#This Row],[AET]]</f>
        <v>#NAME?</v>
      </c>
      <c r="AC3610" s="13" t="e">
        <f ca="1">IF(CalcTable[[#This Row],[PWC]]&gt;FCAP,MIN(24*PERC,MIN(SAT,CalcTable[[#This Row],[PWC]])-FCAP),0)</f>
        <v>#NAME?</v>
      </c>
      <c r="AD3610" s="13" t="e">
        <f ca="1">IF(CalcTable[[#This Row],[PWC]]&gt;SAT,CalcTable[[#This Row],[PWC]]-SAT,0)</f>
        <v>#NAME?</v>
      </c>
      <c r="AE3610" s="13" t="e">
        <f ca="1">CalcTable[[#This Row],[PWC]]-CalcTable[[#This Row],[PercAmt]]-CalcTable[[#This Row],[Runoff]]</f>
        <v>#NAME?</v>
      </c>
      <c r="AF3610" s="13" t="e">
        <f ca="1">CalcTable[[#This Row],[IrrAmt]]/1000*CUR_IRR_AREA*10000/IRR_EFF</f>
        <v>#NAME?</v>
      </c>
      <c r="AG3610" s="147"/>
      <c r="AH3610" s="13"/>
      <c r="AI3610" s="50">
        <v>0</v>
      </c>
      <c r="AJ3610" s="50">
        <v>0</v>
      </c>
      <c r="AK3610" s="50">
        <v>4.0314946222404755</v>
      </c>
      <c r="AL3610" s="50">
        <v>7.5860802121152027</v>
      </c>
      <c r="AM3610" s="50"/>
      <c r="AN3610" s="50"/>
      <c r="AO3610" s="50"/>
      <c r="AP3610" s="50"/>
      <c r="AQ3610" s="50"/>
      <c r="AR3610" s="50"/>
      <c r="AS3610" s="50"/>
      <c r="AT3610" s="50"/>
      <c r="AU3610" s="50"/>
      <c r="AV3610" s="50"/>
      <c r="AW3610" s="50"/>
      <c r="AX3610" s="50">
        <f t="shared" si="1147"/>
        <v>11.617574834355679</v>
      </c>
      <c r="AY3610" s="50"/>
      <c r="AZ3610" s="50">
        <f t="shared" si="1137"/>
        <v>281.65360734823958</v>
      </c>
      <c r="BA3610" s="50">
        <f t="shared" si="1138"/>
        <v>433.65714147268636</v>
      </c>
      <c r="BB3610" s="50">
        <f t="shared" si="1139"/>
        <v>447.0692180130788</v>
      </c>
      <c r="BC3610" s="17">
        <f t="shared" si="1140"/>
        <v>19837</v>
      </c>
      <c r="BD3610" s="50">
        <f t="shared" si="1141"/>
        <v>11.617574834355679</v>
      </c>
      <c r="BE3610" s="50">
        <f t="shared" si="1142"/>
        <v>281.65360734823958</v>
      </c>
      <c r="BF3610" s="50">
        <f t="shared" si="1148"/>
        <v>460.6956392397588</v>
      </c>
      <c r="BG3610" s="50"/>
      <c r="BH3610" s="17">
        <f t="shared" si="1143"/>
        <v>0</v>
      </c>
      <c r="BI3610" s="17">
        <f t="shared" si="1151"/>
        <v>3610</v>
      </c>
      <c r="BJ3610" s="17">
        <f t="shared" si="1149"/>
        <v>3610</v>
      </c>
      <c r="BK3610" s="150">
        <f t="shared" si="1150"/>
        <v>30508</v>
      </c>
      <c r="BL3610" s="50" t="e">
        <f t="shared" ca="1" si="1144"/>
        <v>#NAME?</v>
      </c>
      <c r="BM3610" s="50" t="e">
        <f t="shared" ca="1" si="1145"/>
        <v>#NAME?</v>
      </c>
      <c r="BN3610" s="50" t="e">
        <f t="shared" ca="1" si="1146"/>
        <v>#NAME?</v>
      </c>
    </row>
    <row r="3611" spans="1:66" x14ac:dyDescent="0.35">
      <c r="A3611" s="48">
        <v>30509</v>
      </c>
      <c r="B3611" s="17">
        <v>1983</v>
      </c>
      <c r="C3611" s="17">
        <v>7</v>
      </c>
      <c r="D3611" s="17">
        <v>193</v>
      </c>
      <c r="E3611" s="17">
        <v>12</v>
      </c>
      <c r="F3611" s="17">
        <v>3</v>
      </c>
      <c r="G3611" s="50">
        <v>12.5</v>
      </c>
      <c r="H3611" s="32">
        <v>5.1030405368914602</v>
      </c>
      <c r="I3611" s="50">
        <v>10.166666666666666</v>
      </c>
      <c r="J3611" s="13">
        <v>1.6</v>
      </c>
      <c r="K3611" s="13">
        <f t="shared" si="1132"/>
        <v>1.6</v>
      </c>
      <c r="L3611" s="13">
        <f t="shared" si="1133"/>
        <v>0</v>
      </c>
      <c r="M3611" s="13" t="e">
        <f ca="1">CalcTable[[#This Row],[IWC]]-AE3610</f>
        <v>#NAME?</v>
      </c>
      <c r="N3611" s="13" t="e">
        <f ca="1">IF(CalcTable[[#This Row],[Day of Year]]&lt;123,FCAP,AE3610)</f>
        <v>#NAME?</v>
      </c>
      <c r="O3611" s="17" t="e">
        <f ca="1">IF(IRR_DRIP,5,COUNTIF('IDET Wind Values'!C3595:G3595,"&lt;="&amp;IRR_MAXWIND))</f>
        <v>#NAME?</v>
      </c>
      <c r="P3611" s="13" t="e">
        <f ca="1">CalcTable[[#This Row],[ET_o]]*KL</f>
        <v>#NAME?</v>
      </c>
      <c r="Q3611" s="13" t="e">
        <f ca="1">IF(WILTPT&lt;=0,1,MAX(0,MIN(1,(CalcTable[[#This Row],[IWC]]-WILTPT)/(MAD-WILTPT))))</f>
        <v>#NAME?</v>
      </c>
      <c r="R3611" s="13" t="e">
        <f ca="1">CalcTable[[#This Row],[ETMult]]*CalcTable[[#This Row],[ETb]]</f>
        <v>#NAME?</v>
      </c>
      <c r="S3611" s="13" t="b">
        <f>INDEX(IRR_LIST,CalcTable[[#This Row],[Day of Week]]+1)</f>
        <v>1</v>
      </c>
      <c r="T3611" s="13">
        <f t="shared" ca="1" si="1134"/>
        <v>0</v>
      </c>
      <c r="U3611" s="13" t="b">
        <f ca="1">IF(CalcTable[[#This Row],[IrrPrecip]]&gt;=IC_MM,FALSE,TRUE)</f>
        <v>1</v>
      </c>
      <c r="V3611" s="13" t="b">
        <f t="shared" si="1135"/>
        <v>1</v>
      </c>
      <c r="W3611" s="13" t="e">
        <f ca="1">IF(AND(IRR_DRIP=FALSE,CalcTable[[#This Row],[IrrHours]]&lt;=0),FALSE,TRUE)</f>
        <v>#NAME?</v>
      </c>
      <c r="X3611" s="13" t="e">
        <f ca="1">AND(CalcTable[[#This Row],[IrrDay]],CalcTable[[#This Row],[IrrRain]],CalcTable[[#This Row],[IrrWarm]],CalcTable[[#This Row],[IrrWindy]])</f>
        <v>#NAME?</v>
      </c>
      <c r="Y3611" s="13" t="e">
        <f t="shared" ca="1" si="1136"/>
        <v>#NAME?</v>
      </c>
      <c r="Z3611" s="13" t="e">
        <f ca="1">CalcTable[[#This Row],[IrrHours]]/5</f>
        <v>#NAME?</v>
      </c>
      <c r="AA3611" s="13" t="e">
        <f ca="1">IF(CalcTable[[#This Row],[IrrFlag]]=FALSE,0,MAX(0,CalcTable[[#This Row],[VolRednWind]]*(FCAP*IRR_TARGET-CalcTable[[#This Row],[IWC]])))</f>
        <v>#NAME?</v>
      </c>
      <c r="AB3611" s="13" t="e">
        <f ca="1">CalcTable[[#This Row],[IWC]]+CalcTable[[#This Row],[Eff Precip]]+CalcTable[[#This Row],[IrrAmt]]-CalcTable[[#This Row],[AET]]</f>
        <v>#NAME?</v>
      </c>
      <c r="AC3611" s="13" t="e">
        <f ca="1">IF(CalcTable[[#This Row],[PWC]]&gt;FCAP,MIN(24*PERC,MIN(SAT,CalcTable[[#This Row],[PWC]])-FCAP),0)</f>
        <v>#NAME?</v>
      </c>
      <c r="AD3611" s="13" t="e">
        <f ca="1">IF(CalcTable[[#This Row],[PWC]]&gt;SAT,CalcTable[[#This Row],[PWC]]-SAT,0)</f>
        <v>#NAME?</v>
      </c>
      <c r="AE3611" s="13" t="e">
        <f ca="1">CalcTable[[#This Row],[PWC]]-CalcTable[[#This Row],[PercAmt]]-CalcTable[[#This Row],[Runoff]]</f>
        <v>#NAME?</v>
      </c>
      <c r="AF3611" s="13" t="e">
        <f ca="1">CalcTable[[#This Row],[IrrAmt]]/1000*CUR_IRR_AREA*10000/IRR_EFF</f>
        <v>#NAME?</v>
      </c>
      <c r="AG3611" s="147"/>
      <c r="AH3611" s="13"/>
      <c r="AI3611" s="50">
        <v>15.953814595340383</v>
      </c>
      <c r="AJ3611" s="50">
        <v>23.308279063857256</v>
      </c>
      <c r="AK3611" s="50">
        <v>0</v>
      </c>
      <c r="AL3611" s="50">
        <v>0</v>
      </c>
      <c r="AM3611" s="50"/>
      <c r="AN3611" s="50"/>
      <c r="AO3611" s="50"/>
      <c r="AP3611" s="50"/>
      <c r="AQ3611" s="50"/>
      <c r="AR3611" s="50"/>
      <c r="AS3611" s="50"/>
      <c r="AT3611" s="50"/>
      <c r="AU3611" s="50"/>
      <c r="AV3611" s="50"/>
      <c r="AW3611" s="50"/>
      <c r="AX3611" s="50">
        <f t="shared" si="1147"/>
        <v>39.262093659197639</v>
      </c>
      <c r="AY3611" s="50"/>
      <c r="AZ3611" s="50">
        <f t="shared" si="1137"/>
        <v>917.69879993813845</v>
      </c>
      <c r="BA3611" s="50">
        <f t="shared" si="1138"/>
        <v>1488.0977331508861</v>
      </c>
      <c r="BB3611" s="50">
        <f t="shared" si="1139"/>
        <v>1540.1457775826959</v>
      </c>
      <c r="BC3611" s="17">
        <f t="shared" si="1140"/>
        <v>19837</v>
      </c>
      <c r="BD3611" s="50">
        <f t="shared" si="1141"/>
        <v>39.262093659197639</v>
      </c>
      <c r="BE3611" s="50">
        <f t="shared" si="1142"/>
        <v>917.69879993813845</v>
      </c>
      <c r="BF3611" s="50">
        <f t="shared" si="1148"/>
        <v>1501.0630939455025</v>
      </c>
      <c r="BG3611" s="50"/>
      <c r="BH3611" s="17">
        <f t="shared" si="1143"/>
        <v>0</v>
      </c>
      <c r="BI3611" s="17">
        <f t="shared" si="1151"/>
        <v>3611</v>
      </c>
      <c r="BJ3611" s="17">
        <f t="shared" si="1149"/>
        <v>3611</v>
      </c>
      <c r="BK3611" s="150">
        <f t="shared" si="1150"/>
        <v>30509</v>
      </c>
      <c r="BL3611" s="50" t="e">
        <f t="shared" ca="1" si="1144"/>
        <v>#NAME?</v>
      </c>
      <c r="BM3611" s="50" t="e">
        <f t="shared" ca="1" si="1145"/>
        <v>#NAME?</v>
      </c>
      <c r="BN3611" s="50" t="e">
        <f t="shared" ca="1" si="1146"/>
        <v>#NAME?</v>
      </c>
    </row>
    <row r="3612" spans="1:66" x14ac:dyDescent="0.35">
      <c r="A3612" s="48">
        <v>30510</v>
      </c>
      <c r="B3612" s="17">
        <v>1983</v>
      </c>
      <c r="C3612" s="17">
        <v>7</v>
      </c>
      <c r="D3612" s="17">
        <v>194</v>
      </c>
      <c r="E3612" s="17">
        <v>13</v>
      </c>
      <c r="F3612" s="17">
        <v>4</v>
      </c>
      <c r="G3612" s="50">
        <v>12</v>
      </c>
      <c r="H3612" s="32">
        <v>5.339370912229179</v>
      </c>
      <c r="I3612" s="50">
        <v>4.333333333333333</v>
      </c>
      <c r="J3612" s="13">
        <v>0</v>
      </c>
      <c r="K3612" s="13">
        <f t="shared" si="1132"/>
        <v>0</v>
      </c>
      <c r="L3612" s="13">
        <f t="shared" si="1133"/>
        <v>0</v>
      </c>
      <c r="M3612" s="13" t="e">
        <f ca="1">CalcTable[[#This Row],[IWC]]-AE3611</f>
        <v>#NAME?</v>
      </c>
      <c r="N3612" s="13" t="e">
        <f ca="1">IF(CalcTable[[#This Row],[Day of Year]]&lt;123,FCAP,AE3611)</f>
        <v>#NAME?</v>
      </c>
      <c r="O3612" s="17" t="e">
        <f ca="1">IF(IRR_DRIP,5,COUNTIF('IDET Wind Values'!C3596:G3596,"&lt;="&amp;IRR_MAXWIND))</f>
        <v>#NAME?</v>
      </c>
      <c r="P3612" s="13" t="e">
        <f ca="1">CalcTable[[#This Row],[ET_o]]*KL</f>
        <v>#NAME?</v>
      </c>
      <c r="Q3612" s="13" t="e">
        <f ca="1">IF(WILTPT&lt;=0,1,MAX(0,MIN(1,(CalcTable[[#This Row],[IWC]]-WILTPT)/(MAD-WILTPT))))</f>
        <v>#NAME?</v>
      </c>
      <c r="R3612" s="13" t="e">
        <f ca="1">CalcTable[[#This Row],[ETMult]]*CalcTable[[#This Row],[ETb]]</f>
        <v>#NAME?</v>
      </c>
      <c r="S3612" s="13" t="b">
        <f>INDEX(IRR_LIST,CalcTable[[#This Row],[Day of Week]]+1)</f>
        <v>0</v>
      </c>
      <c r="T3612" s="13">
        <f t="shared" ca="1" si="1134"/>
        <v>1.6</v>
      </c>
      <c r="U3612" s="13" t="b">
        <f ca="1">IF(CalcTable[[#This Row],[IrrPrecip]]&gt;=IC_MM,FALSE,TRUE)</f>
        <v>1</v>
      </c>
      <c r="V3612" s="13" t="b">
        <f t="shared" si="1135"/>
        <v>1</v>
      </c>
      <c r="W3612" s="13" t="e">
        <f ca="1">IF(AND(IRR_DRIP=FALSE,CalcTable[[#This Row],[IrrHours]]&lt;=0),FALSE,TRUE)</f>
        <v>#NAME?</v>
      </c>
      <c r="X3612" s="13" t="e">
        <f ca="1">AND(CalcTable[[#This Row],[IrrDay]],CalcTable[[#This Row],[IrrRain]],CalcTable[[#This Row],[IrrWarm]],CalcTable[[#This Row],[IrrWindy]])</f>
        <v>#NAME?</v>
      </c>
      <c r="Y3612" s="13" t="e">
        <f t="shared" ca="1" si="1136"/>
        <v>#NAME?</v>
      </c>
      <c r="Z3612" s="13" t="e">
        <f ca="1">CalcTable[[#This Row],[IrrHours]]/5</f>
        <v>#NAME?</v>
      </c>
      <c r="AA3612" s="13" t="e">
        <f ca="1">IF(CalcTable[[#This Row],[IrrFlag]]=FALSE,0,MAX(0,CalcTable[[#This Row],[VolRednWind]]*(FCAP*IRR_TARGET-CalcTable[[#This Row],[IWC]])))</f>
        <v>#NAME?</v>
      </c>
      <c r="AB3612" s="13" t="e">
        <f ca="1">CalcTable[[#This Row],[IWC]]+CalcTable[[#This Row],[Eff Precip]]+CalcTable[[#This Row],[IrrAmt]]-CalcTable[[#This Row],[AET]]</f>
        <v>#NAME?</v>
      </c>
      <c r="AC3612" s="13" t="e">
        <f ca="1">IF(CalcTable[[#This Row],[PWC]]&gt;FCAP,MIN(24*PERC,MIN(SAT,CalcTable[[#This Row],[PWC]])-FCAP),0)</f>
        <v>#NAME?</v>
      </c>
      <c r="AD3612" s="13" t="e">
        <f ca="1">IF(CalcTable[[#This Row],[PWC]]&gt;SAT,CalcTable[[#This Row],[PWC]]-SAT,0)</f>
        <v>#NAME?</v>
      </c>
      <c r="AE3612" s="13" t="e">
        <f ca="1">CalcTable[[#This Row],[PWC]]-CalcTable[[#This Row],[PercAmt]]-CalcTable[[#This Row],[Runoff]]</f>
        <v>#NAME?</v>
      </c>
      <c r="AF3612" s="13" t="e">
        <f ca="1">CalcTable[[#This Row],[IrrAmt]]/1000*CUR_IRR_AREA*10000/IRR_EFF</f>
        <v>#NAME?</v>
      </c>
      <c r="AG3612" s="147"/>
      <c r="AH3612" s="13"/>
      <c r="AI3612" s="50">
        <v>0</v>
      </c>
      <c r="AJ3612" s="50">
        <v>0</v>
      </c>
      <c r="AK3612" s="50">
        <v>2.0140801626696758</v>
      </c>
      <c r="AL3612" s="50">
        <v>5.7553710359019092</v>
      </c>
      <c r="AM3612" s="50"/>
      <c r="AN3612" s="50"/>
      <c r="AO3612" s="50"/>
      <c r="AP3612" s="50"/>
      <c r="AQ3612" s="50"/>
      <c r="AR3612" s="50"/>
      <c r="AS3612" s="50"/>
      <c r="AT3612" s="50"/>
      <c r="AU3612" s="50"/>
      <c r="AV3612" s="50"/>
      <c r="AW3612" s="50"/>
      <c r="AX3612" s="50">
        <f t="shared" si="1147"/>
        <v>7.7694511985715851</v>
      </c>
      <c r="AY3612" s="50"/>
      <c r="AZ3612" s="50">
        <f t="shared" si="1137"/>
        <v>198.36405943894459</v>
      </c>
      <c r="BA3612" s="50">
        <f t="shared" si="1138"/>
        <v>305.41767881869248</v>
      </c>
      <c r="BB3612" s="50">
        <f t="shared" si="1139"/>
        <v>314.86358641102322</v>
      </c>
      <c r="BC3612" s="17">
        <f t="shared" si="1140"/>
        <v>19837</v>
      </c>
      <c r="BD3612" s="50">
        <f t="shared" si="1141"/>
        <v>7.7694511985715851</v>
      </c>
      <c r="BE3612" s="50">
        <f t="shared" si="1142"/>
        <v>198.36405943894459</v>
      </c>
      <c r="BF3612" s="50">
        <f t="shared" si="1148"/>
        <v>324.46045348330341</v>
      </c>
      <c r="BG3612" s="50"/>
      <c r="BH3612" s="17">
        <f t="shared" si="1143"/>
        <v>0</v>
      </c>
      <c r="BI3612" s="17">
        <f t="shared" si="1151"/>
        <v>3612</v>
      </c>
      <c r="BJ3612" s="17">
        <f t="shared" si="1149"/>
        <v>3612</v>
      </c>
      <c r="BK3612" s="150">
        <f t="shared" si="1150"/>
        <v>30510</v>
      </c>
      <c r="BL3612" s="50" t="e">
        <f t="shared" ca="1" si="1144"/>
        <v>#NAME?</v>
      </c>
      <c r="BM3612" s="50" t="e">
        <f t="shared" ca="1" si="1145"/>
        <v>#NAME?</v>
      </c>
      <c r="BN3612" s="50" t="e">
        <f t="shared" ca="1" si="1146"/>
        <v>#NAME?</v>
      </c>
    </row>
    <row r="3613" spans="1:66" x14ac:dyDescent="0.35">
      <c r="A3613" s="48">
        <v>30511</v>
      </c>
      <c r="B3613" s="17">
        <v>1983</v>
      </c>
      <c r="C3613" s="17">
        <v>7</v>
      </c>
      <c r="D3613" s="17">
        <v>195</v>
      </c>
      <c r="E3613" s="17">
        <v>14</v>
      </c>
      <c r="F3613" s="17">
        <v>5</v>
      </c>
      <c r="G3613" s="50">
        <v>12.2</v>
      </c>
      <c r="H3613" s="32">
        <v>4.8984746346080881</v>
      </c>
      <c r="I3613" s="50">
        <v>10.833333333333334</v>
      </c>
      <c r="J3613" s="13">
        <v>0.4</v>
      </c>
      <c r="K3613" s="13">
        <f t="shared" si="1132"/>
        <v>0.4</v>
      </c>
      <c r="L3613" s="13">
        <f t="shared" si="1133"/>
        <v>0</v>
      </c>
      <c r="M3613" s="13" t="e">
        <f ca="1">CalcTable[[#This Row],[IWC]]-AE3612</f>
        <v>#NAME?</v>
      </c>
      <c r="N3613" s="13" t="e">
        <f ca="1">IF(CalcTable[[#This Row],[Day of Year]]&lt;123,FCAP,AE3612)</f>
        <v>#NAME?</v>
      </c>
      <c r="O3613" s="17" t="e">
        <f ca="1">IF(IRR_DRIP,5,COUNTIF('IDET Wind Values'!C3597:G3597,"&lt;="&amp;IRR_MAXWIND))</f>
        <v>#NAME?</v>
      </c>
      <c r="P3613" s="13" t="e">
        <f ca="1">CalcTable[[#This Row],[ET_o]]*KL</f>
        <v>#NAME?</v>
      </c>
      <c r="Q3613" s="13" t="e">
        <f ca="1">IF(WILTPT&lt;=0,1,MAX(0,MIN(1,(CalcTable[[#This Row],[IWC]]-WILTPT)/(MAD-WILTPT))))</f>
        <v>#NAME?</v>
      </c>
      <c r="R3613" s="13" t="e">
        <f ca="1">CalcTable[[#This Row],[ETMult]]*CalcTable[[#This Row],[ETb]]</f>
        <v>#NAME?</v>
      </c>
      <c r="S3613" s="13" t="b">
        <f>INDEX(IRR_LIST,CalcTable[[#This Row],[Day of Week]]+1)</f>
        <v>1</v>
      </c>
      <c r="T3613" s="13">
        <f t="shared" ca="1" si="1134"/>
        <v>1.6</v>
      </c>
      <c r="U3613" s="13" t="b">
        <f ca="1">IF(CalcTable[[#This Row],[IrrPrecip]]&gt;=IC_MM,FALSE,TRUE)</f>
        <v>1</v>
      </c>
      <c r="V3613" s="13" t="b">
        <f t="shared" si="1135"/>
        <v>1</v>
      </c>
      <c r="W3613" s="13" t="e">
        <f ca="1">IF(AND(IRR_DRIP=FALSE,CalcTable[[#This Row],[IrrHours]]&lt;=0),FALSE,TRUE)</f>
        <v>#NAME?</v>
      </c>
      <c r="X3613" s="13" t="e">
        <f ca="1">AND(CalcTable[[#This Row],[IrrDay]],CalcTable[[#This Row],[IrrRain]],CalcTable[[#This Row],[IrrWarm]],CalcTable[[#This Row],[IrrWindy]])</f>
        <v>#NAME?</v>
      </c>
      <c r="Y3613" s="13" t="e">
        <f t="shared" ca="1" si="1136"/>
        <v>#NAME?</v>
      </c>
      <c r="Z3613" s="13" t="e">
        <f ca="1">CalcTable[[#This Row],[IrrHours]]/5</f>
        <v>#NAME?</v>
      </c>
      <c r="AA3613" s="13" t="e">
        <f ca="1">IF(CalcTable[[#This Row],[IrrFlag]]=FALSE,0,MAX(0,CalcTable[[#This Row],[VolRednWind]]*(FCAP*IRR_TARGET-CalcTable[[#This Row],[IWC]])))</f>
        <v>#NAME?</v>
      </c>
      <c r="AB3613" s="13" t="e">
        <f ca="1">CalcTable[[#This Row],[IWC]]+CalcTable[[#This Row],[Eff Precip]]+CalcTable[[#This Row],[IrrAmt]]-CalcTable[[#This Row],[AET]]</f>
        <v>#NAME?</v>
      </c>
      <c r="AC3613" s="13" t="e">
        <f ca="1">IF(CalcTable[[#This Row],[PWC]]&gt;FCAP,MIN(24*PERC,MIN(SAT,CalcTable[[#This Row],[PWC]])-FCAP),0)</f>
        <v>#NAME?</v>
      </c>
      <c r="AD3613" s="13" t="e">
        <f ca="1">IF(CalcTable[[#This Row],[PWC]]&gt;SAT,CalcTable[[#This Row],[PWC]]-SAT,0)</f>
        <v>#NAME?</v>
      </c>
      <c r="AE3613" s="13" t="e">
        <f ca="1">CalcTable[[#This Row],[PWC]]-CalcTable[[#This Row],[PercAmt]]-CalcTable[[#This Row],[Runoff]]</f>
        <v>#NAME?</v>
      </c>
      <c r="AF3613" s="13" t="e">
        <f ca="1">CalcTable[[#This Row],[IrrAmt]]/1000*CUR_IRR_AREA*10000/IRR_EFF</f>
        <v>#NAME?</v>
      </c>
      <c r="AG3613" s="147"/>
      <c r="AH3613" s="13"/>
      <c r="AI3613" s="50">
        <v>2.8582238554241712</v>
      </c>
      <c r="AJ3613" s="50">
        <v>4.2214238554241721</v>
      </c>
      <c r="AK3613" s="50">
        <v>0</v>
      </c>
      <c r="AL3613" s="50">
        <v>0</v>
      </c>
      <c r="AM3613" s="50"/>
      <c r="AN3613" s="50"/>
      <c r="AO3613" s="50"/>
      <c r="AP3613" s="50"/>
      <c r="AQ3613" s="50"/>
      <c r="AR3613" s="50"/>
      <c r="AS3613" s="50"/>
      <c r="AT3613" s="50"/>
      <c r="AU3613" s="50"/>
      <c r="AV3613" s="50"/>
      <c r="AW3613" s="50"/>
      <c r="AX3613" s="50">
        <f t="shared" si="1147"/>
        <v>7.0796477108483433</v>
      </c>
      <c r="AY3613" s="50"/>
      <c r="AZ3613" s="50">
        <f t="shared" si="1137"/>
        <v>165.74904963866356</v>
      </c>
      <c r="BA3613" s="50">
        <f t="shared" si="1138"/>
        <v>268.80843781767351</v>
      </c>
      <c r="BB3613" s="50">
        <f t="shared" si="1139"/>
        <v>278.21319638523426</v>
      </c>
      <c r="BC3613" s="17">
        <f t="shared" si="1140"/>
        <v>19837</v>
      </c>
      <c r="BD3613" s="50">
        <f t="shared" si="1141"/>
        <v>7.0796477108483433</v>
      </c>
      <c r="BE3613" s="50">
        <f t="shared" si="1142"/>
        <v>165.74904963866356</v>
      </c>
      <c r="BF3613" s="50">
        <f t="shared" si="1148"/>
        <v>271.11268020172901</v>
      </c>
      <c r="BG3613" s="50"/>
      <c r="BH3613" s="17">
        <f t="shared" si="1143"/>
        <v>0</v>
      </c>
      <c r="BI3613" s="17">
        <f t="shared" si="1151"/>
        <v>3613</v>
      </c>
      <c r="BJ3613" s="17">
        <f t="shared" si="1149"/>
        <v>3613</v>
      </c>
      <c r="BK3613" s="150">
        <f t="shared" si="1150"/>
        <v>30511</v>
      </c>
      <c r="BL3613" s="50" t="e">
        <f t="shared" ca="1" si="1144"/>
        <v>#NAME?</v>
      </c>
      <c r="BM3613" s="50" t="e">
        <f t="shared" ca="1" si="1145"/>
        <v>#NAME?</v>
      </c>
      <c r="BN3613" s="50" t="e">
        <f t="shared" ca="1" si="1146"/>
        <v>#NAME?</v>
      </c>
    </row>
    <row r="3614" spans="1:66" x14ac:dyDescent="0.35">
      <c r="A3614" s="48">
        <v>30512</v>
      </c>
      <c r="B3614" s="17">
        <v>1983</v>
      </c>
      <c r="C3614" s="17">
        <v>7</v>
      </c>
      <c r="D3614" s="17">
        <v>196</v>
      </c>
      <c r="E3614" s="17">
        <v>15</v>
      </c>
      <c r="F3614" s="17">
        <v>6</v>
      </c>
      <c r="G3614" s="50">
        <v>6.2</v>
      </c>
      <c r="H3614" s="32">
        <v>4.4989223895489703</v>
      </c>
      <c r="I3614" s="50">
        <v>11</v>
      </c>
      <c r="J3614" s="13">
        <v>4.2</v>
      </c>
      <c r="K3614" s="13">
        <f t="shared" si="1132"/>
        <v>4.2</v>
      </c>
      <c r="L3614" s="13">
        <f t="shared" si="1133"/>
        <v>0</v>
      </c>
      <c r="M3614" s="13" t="e">
        <f ca="1">CalcTable[[#This Row],[IWC]]-AE3613</f>
        <v>#NAME?</v>
      </c>
      <c r="N3614" s="13" t="e">
        <f ca="1">IF(CalcTable[[#This Row],[Day of Year]]&lt;123,FCAP,AE3613)</f>
        <v>#NAME?</v>
      </c>
      <c r="O3614" s="17" t="e">
        <f ca="1">IF(IRR_DRIP,5,COUNTIF('IDET Wind Values'!C3598:G3598,"&lt;="&amp;IRR_MAXWIND))</f>
        <v>#NAME?</v>
      </c>
      <c r="P3614" s="13" t="e">
        <f ca="1">CalcTable[[#This Row],[ET_o]]*KL</f>
        <v>#NAME?</v>
      </c>
      <c r="Q3614" s="13" t="e">
        <f ca="1">IF(WILTPT&lt;=0,1,MAX(0,MIN(1,(CalcTable[[#This Row],[IWC]]-WILTPT)/(MAD-WILTPT))))</f>
        <v>#NAME?</v>
      </c>
      <c r="R3614" s="13" t="e">
        <f ca="1">CalcTable[[#This Row],[ETMult]]*CalcTable[[#This Row],[ETb]]</f>
        <v>#NAME?</v>
      </c>
      <c r="S3614" s="13" t="b">
        <f>INDEX(IRR_LIST,CalcTable[[#This Row],[Day of Week]]+1)</f>
        <v>0</v>
      </c>
      <c r="T3614" s="13">
        <f t="shared" ca="1" si="1134"/>
        <v>0.4</v>
      </c>
      <c r="U3614" s="13" t="b">
        <f ca="1">IF(CalcTable[[#This Row],[IrrPrecip]]&gt;=IC_MM,FALSE,TRUE)</f>
        <v>1</v>
      </c>
      <c r="V3614" s="13" t="b">
        <f t="shared" si="1135"/>
        <v>1</v>
      </c>
      <c r="W3614" s="13" t="e">
        <f ca="1">IF(AND(IRR_DRIP=FALSE,CalcTable[[#This Row],[IrrHours]]&lt;=0),FALSE,TRUE)</f>
        <v>#NAME?</v>
      </c>
      <c r="X3614" s="13" t="e">
        <f ca="1">AND(CalcTable[[#This Row],[IrrDay]],CalcTable[[#This Row],[IrrRain]],CalcTable[[#This Row],[IrrWarm]],CalcTable[[#This Row],[IrrWindy]])</f>
        <v>#NAME?</v>
      </c>
      <c r="Y3614" s="13" t="e">
        <f t="shared" ca="1" si="1136"/>
        <v>#NAME?</v>
      </c>
      <c r="Z3614" s="13" t="e">
        <f ca="1">CalcTable[[#This Row],[IrrHours]]/5</f>
        <v>#NAME?</v>
      </c>
      <c r="AA3614" s="13" t="e">
        <f ca="1">IF(CalcTable[[#This Row],[IrrFlag]]=FALSE,0,MAX(0,CalcTable[[#This Row],[VolRednWind]]*(FCAP*IRR_TARGET-CalcTable[[#This Row],[IWC]])))</f>
        <v>#NAME?</v>
      </c>
      <c r="AB3614" s="13" t="e">
        <f ca="1">CalcTable[[#This Row],[IWC]]+CalcTable[[#This Row],[Eff Precip]]+CalcTable[[#This Row],[IrrAmt]]-CalcTable[[#This Row],[AET]]</f>
        <v>#NAME?</v>
      </c>
      <c r="AC3614" s="13" t="e">
        <f ca="1">IF(CalcTable[[#This Row],[PWC]]&gt;FCAP,MIN(24*PERC,MIN(SAT,CalcTable[[#This Row],[PWC]])-FCAP),0)</f>
        <v>#NAME?</v>
      </c>
      <c r="AD3614" s="13" t="e">
        <f ca="1">IF(CalcTable[[#This Row],[PWC]]&gt;SAT,CalcTable[[#This Row],[PWC]]-SAT,0)</f>
        <v>#NAME?</v>
      </c>
      <c r="AE3614" s="13" t="e">
        <f ca="1">CalcTable[[#This Row],[PWC]]-CalcTable[[#This Row],[PercAmt]]-CalcTable[[#This Row],[Runoff]]</f>
        <v>#NAME?</v>
      </c>
      <c r="AF3614" s="13" t="e">
        <f ca="1">CalcTable[[#This Row],[IrrAmt]]/1000*CUR_IRR_AREA*10000/IRR_EFF</f>
        <v>#NAME?</v>
      </c>
      <c r="AG3614" s="147"/>
      <c r="AH3614" s="13"/>
      <c r="AI3614" s="50">
        <v>0</v>
      </c>
      <c r="AJ3614" s="50">
        <v>0</v>
      </c>
      <c r="AK3614" s="50">
        <v>0</v>
      </c>
      <c r="AL3614" s="50">
        <v>5.6308150507604964</v>
      </c>
      <c r="AM3614" s="50"/>
      <c r="AN3614" s="50"/>
      <c r="AO3614" s="50"/>
      <c r="AP3614" s="50"/>
      <c r="AQ3614" s="50"/>
      <c r="AR3614" s="50"/>
      <c r="AS3614" s="50"/>
      <c r="AT3614" s="50"/>
      <c r="AU3614" s="50"/>
      <c r="AV3614" s="50"/>
      <c r="AW3614" s="50"/>
      <c r="AX3614" s="50">
        <f t="shared" si="1147"/>
        <v>5.6308150507604964</v>
      </c>
      <c r="AY3614" s="50"/>
      <c r="AZ3614" s="50">
        <f t="shared" si="1137"/>
        <v>165.17057482230791</v>
      </c>
      <c r="BA3614" s="50">
        <f t="shared" si="1138"/>
        <v>254.31025012323602</v>
      </c>
      <c r="BB3614" s="50">
        <f t="shared" si="1139"/>
        <v>262.17551559096495</v>
      </c>
      <c r="BC3614" s="17">
        <f t="shared" si="1140"/>
        <v>19837</v>
      </c>
      <c r="BD3614" s="50">
        <f t="shared" si="1141"/>
        <v>5.6308150507604964</v>
      </c>
      <c r="BE3614" s="50">
        <f t="shared" si="1142"/>
        <v>165.17057482230791</v>
      </c>
      <c r="BF3614" s="50">
        <f t="shared" si="1148"/>
        <v>270.16647955543101</v>
      </c>
      <c r="BG3614" s="50"/>
      <c r="BH3614" s="17">
        <f t="shared" si="1143"/>
        <v>0</v>
      </c>
      <c r="BI3614" s="17">
        <f t="shared" si="1151"/>
        <v>3614</v>
      </c>
      <c r="BJ3614" s="17">
        <f t="shared" si="1149"/>
        <v>3614</v>
      </c>
      <c r="BK3614" s="150">
        <f t="shared" si="1150"/>
        <v>30512</v>
      </c>
      <c r="BL3614" s="50" t="e">
        <f t="shared" ca="1" si="1144"/>
        <v>#NAME?</v>
      </c>
      <c r="BM3614" s="50" t="e">
        <f t="shared" ca="1" si="1145"/>
        <v>#NAME?</v>
      </c>
      <c r="BN3614" s="50" t="e">
        <f t="shared" ca="1" si="1146"/>
        <v>#NAME?</v>
      </c>
    </row>
    <row r="3615" spans="1:66" x14ac:dyDescent="0.35">
      <c r="A3615" s="48">
        <v>30513</v>
      </c>
      <c r="B3615" s="17">
        <v>1983</v>
      </c>
      <c r="C3615" s="17">
        <v>7</v>
      </c>
      <c r="D3615" s="17">
        <v>197</v>
      </c>
      <c r="E3615" s="17">
        <v>16</v>
      </c>
      <c r="F3615" s="17">
        <v>7</v>
      </c>
      <c r="G3615" s="50">
        <v>9.1</v>
      </c>
      <c r="H3615" s="32">
        <v>4.691426705208853</v>
      </c>
      <c r="I3615" s="50">
        <v>26.166666666666668</v>
      </c>
      <c r="J3615" s="13">
        <v>1.6</v>
      </c>
      <c r="K3615" s="13">
        <f t="shared" si="1132"/>
        <v>1.6</v>
      </c>
      <c r="L3615" s="13">
        <f t="shared" si="1133"/>
        <v>0</v>
      </c>
      <c r="M3615" s="13" t="e">
        <f ca="1">CalcTable[[#This Row],[IWC]]-AE3614</f>
        <v>#NAME?</v>
      </c>
      <c r="N3615" s="13" t="e">
        <f ca="1">IF(CalcTable[[#This Row],[Day of Year]]&lt;123,FCAP,AE3614)</f>
        <v>#NAME?</v>
      </c>
      <c r="O3615" s="17" t="e">
        <f ca="1">IF(IRR_DRIP,5,COUNTIF('IDET Wind Values'!C3599:G3599,"&lt;="&amp;IRR_MAXWIND))</f>
        <v>#NAME?</v>
      </c>
      <c r="P3615" s="13" t="e">
        <f ca="1">CalcTable[[#This Row],[ET_o]]*KL</f>
        <v>#NAME?</v>
      </c>
      <c r="Q3615" s="13" t="e">
        <f ca="1">IF(WILTPT&lt;=0,1,MAX(0,MIN(1,(CalcTable[[#This Row],[IWC]]-WILTPT)/(MAD-WILTPT))))</f>
        <v>#NAME?</v>
      </c>
      <c r="R3615" s="13" t="e">
        <f ca="1">CalcTable[[#This Row],[ETMult]]*CalcTable[[#This Row],[ETb]]</f>
        <v>#NAME?</v>
      </c>
      <c r="S3615" s="13" t="b">
        <f>INDEX(IRR_LIST,CalcTable[[#This Row],[Day of Week]]+1)</f>
        <v>0</v>
      </c>
      <c r="T3615" s="13">
        <f t="shared" ca="1" si="1134"/>
        <v>4.6000000000000005</v>
      </c>
      <c r="U3615" s="13" t="b">
        <f ca="1">IF(CalcTable[[#This Row],[IrrPrecip]]&gt;=IC_MM,FALSE,TRUE)</f>
        <v>1</v>
      </c>
      <c r="V3615" s="13" t="b">
        <f t="shared" si="1135"/>
        <v>1</v>
      </c>
      <c r="W3615" s="13" t="e">
        <f ca="1">IF(AND(IRR_DRIP=FALSE,CalcTable[[#This Row],[IrrHours]]&lt;=0),FALSE,TRUE)</f>
        <v>#NAME?</v>
      </c>
      <c r="X3615" s="13" t="e">
        <f ca="1">AND(CalcTable[[#This Row],[IrrDay]],CalcTable[[#This Row],[IrrRain]],CalcTable[[#This Row],[IrrWarm]],CalcTable[[#This Row],[IrrWindy]])</f>
        <v>#NAME?</v>
      </c>
      <c r="Y3615" s="13" t="e">
        <f t="shared" ca="1" si="1136"/>
        <v>#NAME?</v>
      </c>
      <c r="Z3615" s="13" t="e">
        <f ca="1">CalcTable[[#This Row],[IrrHours]]/5</f>
        <v>#NAME?</v>
      </c>
      <c r="AA3615" s="13" t="e">
        <f ca="1">IF(CalcTable[[#This Row],[IrrFlag]]=FALSE,0,MAX(0,CalcTable[[#This Row],[VolRednWind]]*(FCAP*IRR_TARGET-CalcTable[[#This Row],[IWC]])))</f>
        <v>#NAME?</v>
      </c>
      <c r="AB3615" s="13" t="e">
        <f ca="1">CalcTable[[#This Row],[IWC]]+CalcTable[[#This Row],[Eff Precip]]+CalcTable[[#This Row],[IrrAmt]]-CalcTable[[#This Row],[AET]]</f>
        <v>#NAME?</v>
      </c>
      <c r="AC3615" s="13" t="e">
        <f ca="1">IF(CalcTable[[#This Row],[PWC]]&gt;FCAP,MIN(24*PERC,MIN(SAT,CalcTable[[#This Row],[PWC]])-FCAP),0)</f>
        <v>#NAME?</v>
      </c>
      <c r="AD3615" s="13" t="e">
        <f ca="1">IF(CalcTable[[#This Row],[PWC]]&gt;SAT,CalcTable[[#This Row],[PWC]]-SAT,0)</f>
        <v>#NAME?</v>
      </c>
      <c r="AE3615" s="13" t="e">
        <f ca="1">CalcTable[[#This Row],[PWC]]-CalcTable[[#This Row],[PercAmt]]-CalcTable[[#This Row],[Runoff]]</f>
        <v>#NAME?</v>
      </c>
      <c r="AF3615" s="13" t="e">
        <f ca="1">CalcTable[[#This Row],[IrrAmt]]/1000*CUR_IRR_AREA*10000/IRR_EFF</f>
        <v>#NAME?</v>
      </c>
      <c r="AG3615" s="147"/>
      <c r="AH3615" s="13"/>
      <c r="AI3615" s="50">
        <v>0</v>
      </c>
      <c r="AJ3615" s="50">
        <v>0</v>
      </c>
      <c r="AK3615" s="50">
        <v>6.8129935244147628</v>
      </c>
      <c r="AL3615" s="50">
        <v>0</v>
      </c>
      <c r="AM3615" s="50"/>
      <c r="AN3615" s="50"/>
      <c r="AO3615" s="50"/>
      <c r="AP3615" s="50"/>
      <c r="AQ3615" s="50"/>
      <c r="AR3615" s="50"/>
      <c r="AS3615" s="50"/>
      <c r="AT3615" s="50"/>
      <c r="AU3615" s="50"/>
      <c r="AV3615" s="50"/>
      <c r="AW3615" s="50"/>
      <c r="AX3615" s="50">
        <f t="shared" si="1147"/>
        <v>6.8129935244147628</v>
      </c>
      <c r="AY3615" s="50"/>
      <c r="AZ3615" s="50">
        <f t="shared" si="1137"/>
        <v>99.923905024749857</v>
      </c>
      <c r="BA3615" s="50">
        <f t="shared" si="1138"/>
        <v>153.85109186350374</v>
      </c>
      <c r="BB3615" s="50">
        <f t="shared" si="1139"/>
        <v>158.60937305515853</v>
      </c>
      <c r="BC3615" s="17">
        <f t="shared" si="1140"/>
        <v>19837</v>
      </c>
      <c r="BD3615" s="50">
        <f t="shared" si="1141"/>
        <v>6.8129935244147628</v>
      </c>
      <c r="BE3615" s="50">
        <f t="shared" si="1142"/>
        <v>99.923905024749857</v>
      </c>
      <c r="BF3615" s="50">
        <f t="shared" si="1148"/>
        <v>163.4436985704661</v>
      </c>
      <c r="BG3615" s="50"/>
      <c r="BH3615" s="17">
        <f t="shared" si="1143"/>
        <v>0</v>
      </c>
      <c r="BI3615" s="17">
        <f t="shared" si="1151"/>
        <v>3615</v>
      </c>
      <c r="BJ3615" s="17">
        <f t="shared" si="1149"/>
        <v>3615</v>
      </c>
      <c r="BK3615" s="150">
        <f t="shared" si="1150"/>
        <v>30513</v>
      </c>
      <c r="BL3615" s="50" t="e">
        <f t="shared" ca="1" si="1144"/>
        <v>#NAME?</v>
      </c>
      <c r="BM3615" s="50" t="e">
        <f t="shared" ca="1" si="1145"/>
        <v>#NAME?</v>
      </c>
      <c r="BN3615" s="50" t="e">
        <f t="shared" ca="1" si="1146"/>
        <v>#NAME?</v>
      </c>
    </row>
    <row r="3616" spans="1:66" x14ac:dyDescent="0.35">
      <c r="A3616" s="48">
        <v>30514</v>
      </c>
      <c r="B3616" s="17">
        <v>1983</v>
      </c>
      <c r="C3616" s="17">
        <v>7</v>
      </c>
      <c r="D3616" s="17">
        <v>198</v>
      </c>
      <c r="E3616" s="17">
        <v>17</v>
      </c>
      <c r="F3616" s="17">
        <v>1</v>
      </c>
      <c r="G3616" s="50">
        <v>8.6999999999999993</v>
      </c>
      <c r="H3616" s="32">
        <v>3.6892118208398759</v>
      </c>
      <c r="I3616" s="50">
        <v>5.166666666666667</v>
      </c>
      <c r="J3616" s="13">
        <v>2.6</v>
      </c>
      <c r="K3616" s="13">
        <f t="shared" si="1132"/>
        <v>2.6</v>
      </c>
      <c r="L3616" s="13">
        <f t="shared" si="1133"/>
        <v>0</v>
      </c>
      <c r="M3616" s="13" t="e">
        <f ca="1">CalcTable[[#This Row],[IWC]]-AE3615</f>
        <v>#NAME?</v>
      </c>
      <c r="N3616" s="13" t="e">
        <f ca="1">IF(CalcTable[[#This Row],[Day of Year]]&lt;123,FCAP,AE3615)</f>
        <v>#NAME?</v>
      </c>
      <c r="O3616" s="17" t="e">
        <f ca="1">IF(IRR_DRIP,5,COUNTIF('IDET Wind Values'!C3600:G3600,"&lt;="&amp;IRR_MAXWIND))</f>
        <v>#NAME?</v>
      </c>
      <c r="P3616" s="13" t="e">
        <f ca="1">CalcTable[[#This Row],[ET_o]]*KL</f>
        <v>#NAME?</v>
      </c>
      <c r="Q3616" s="13" t="e">
        <f ca="1">IF(WILTPT&lt;=0,1,MAX(0,MIN(1,(CalcTable[[#This Row],[IWC]]-WILTPT)/(MAD-WILTPT))))</f>
        <v>#NAME?</v>
      </c>
      <c r="R3616" s="13" t="e">
        <f ca="1">CalcTable[[#This Row],[ETMult]]*CalcTable[[#This Row],[ETb]]</f>
        <v>#NAME?</v>
      </c>
      <c r="S3616" s="13" t="b">
        <f>INDEX(IRR_LIST,CalcTable[[#This Row],[Day of Week]]+1)</f>
        <v>1</v>
      </c>
      <c r="T3616" s="13">
        <f t="shared" ca="1" si="1134"/>
        <v>5.8000000000000007</v>
      </c>
      <c r="U3616" s="13" t="b">
        <f ca="1">IF(CalcTable[[#This Row],[IrrPrecip]]&gt;=IC_MM,FALSE,TRUE)</f>
        <v>1</v>
      </c>
      <c r="V3616" s="13" t="b">
        <f t="shared" si="1135"/>
        <v>1</v>
      </c>
      <c r="W3616" s="13" t="e">
        <f ca="1">IF(AND(IRR_DRIP=FALSE,CalcTable[[#This Row],[IrrHours]]&lt;=0),FALSE,TRUE)</f>
        <v>#NAME?</v>
      </c>
      <c r="X3616" s="13" t="e">
        <f ca="1">AND(CalcTable[[#This Row],[IrrDay]],CalcTable[[#This Row],[IrrRain]],CalcTable[[#This Row],[IrrWarm]],CalcTable[[#This Row],[IrrWindy]])</f>
        <v>#NAME?</v>
      </c>
      <c r="Y3616" s="13" t="e">
        <f t="shared" ca="1" si="1136"/>
        <v>#NAME?</v>
      </c>
      <c r="Z3616" s="13" t="e">
        <f ca="1">CalcTable[[#This Row],[IrrHours]]/5</f>
        <v>#NAME?</v>
      </c>
      <c r="AA3616" s="13" t="e">
        <f ca="1">IF(CalcTable[[#This Row],[IrrFlag]]=FALSE,0,MAX(0,CalcTable[[#This Row],[VolRednWind]]*(FCAP*IRR_TARGET-CalcTable[[#This Row],[IWC]])))</f>
        <v>#NAME?</v>
      </c>
      <c r="AB3616" s="13" t="e">
        <f ca="1">CalcTable[[#This Row],[IWC]]+CalcTable[[#This Row],[Eff Precip]]+CalcTable[[#This Row],[IrrAmt]]-CalcTable[[#This Row],[AET]]</f>
        <v>#NAME?</v>
      </c>
      <c r="AC3616" s="13" t="e">
        <f ca="1">IF(CalcTable[[#This Row],[PWC]]&gt;FCAP,MIN(24*PERC,MIN(SAT,CalcTable[[#This Row],[PWC]])-FCAP),0)</f>
        <v>#NAME?</v>
      </c>
      <c r="AD3616" s="13" t="e">
        <f ca="1">IF(CalcTable[[#This Row],[PWC]]&gt;SAT,CalcTable[[#This Row],[PWC]]-SAT,0)</f>
        <v>#NAME?</v>
      </c>
      <c r="AE3616" s="13" t="e">
        <f ca="1">CalcTable[[#This Row],[PWC]]-CalcTable[[#This Row],[PercAmt]]-CalcTable[[#This Row],[Runoff]]</f>
        <v>#NAME?</v>
      </c>
      <c r="AF3616" s="13" t="e">
        <f ca="1">CalcTable[[#This Row],[IrrAmt]]/1000*CUR_IRR_AREA*10000/IRR_EFF</f>
        <v>#NAME?</v>
      </c>
      <c r="AG3616" s="147"/>
      <c r="AH3616" s="13"/>
      <c r="AI3616" s="50">
        <v>11.113494018238155</v>
      </c>
      <c r="AJ3616" s="50">
        <v>12.955449914953915</v>
      </c>
      <c r="AK3616" s="50">
        <v>0</v>
      </c>
      <c r="AL3616" s="50">
        <v>0</v>
      </c>
      <c r="AM3616" s="50"/>
      <c r="AN3616" s="50"/>
      <c r="AO3616" s="50"/>
      <c r="AP3616" s="50"/>
      <c r="AQ3616" s="50"/>
      <c r="AR3616" s="50"/>
      <c r="AS3616" s="50"/>
      <c r="AT3616" s="50"/>
      <c r="AU3616" s="50"/>
      <c r="AV3616" s="50"/>
      <c r="AW3616" s="50"/>
      <c r="AX3616" s="50">
        <f t="shared" si="1147"/>
        <v>24.06894393319207</v>
      </c>
      <c r="AY3616" s="50"/>
      <c r="AZ3616" s="50">
        <f t="shared" si="1137"/>
        <v>543.02444310614123</v>
      </c>
      <c r="BA3616" s="50">
        <f t="shared" si="1138"/>
        <v>877.8464109063766</v>
      </c>
      <c r="BB3616" s="50">
        <f t="shared" si="1139"/>
        <v>908.34484630262307</v>
      </c>
      <c r="BC3616" s="17">
        <f t="shared" si="1140"/>
        <v>19837</v>
      </c>
      <c r="BD3616" s="50">
        <f t="shared" si="1141"/>
        <v>24.06894393319207</v>
      </c>
      <c r="BE3616" s="50">
        <f t="shared" si="1142"/>
        <v>543.02444310614123</v>
      </c>
      <c r="BF3616" s="50">
        <f t="shared" si="1148"/>
        <v>888.21512103087014</v>
      </c>
      <c r="BG3616" s="50"/>
      <c r="BH3616" s="17">
        <f t="shared" si="1143"/>
        <v>0</v>
      </c>
      <c r="BI3616" s="17">
        <f t="shared" si="1151"/>
        <v>3616</v>
      </c>
      <c r="BJ3616" s="17">
        <f t="shared" si="1149"/>
        <v>3616</v>
      </c>
      <c r="BK3616" s="150">
        <f t="shared" si="1150"/>
        <v>30514</v>
      </c>
      <c r="BL3616" s="50" t="e">
        <f t="shared" ca="1" si="1144"/>
        <v>#NAME?</v>
      </c>
      <c r="BM3616" s="50" t="e">
        <f t="shared" ca="1" si="1145"/>
        <v>#NAME?</v>
      </c>
      <c r="BN3616" s="50" t="e">
        <f t="shared" ca="1" si="1146"/>
        <v>#NAME?</v>
      </c>
    </row>
    <row r="3617" spans="1:66" x14ac:dyDescent="0.35">
      <c r="A3617" s="48">
        <v>30515</v>
      </c>
      <c r="B3617" s="17">
        <v>1983</v>
      </c>
      <c r="C3617" s="17">
        <v>7</v>
      </c>
      <c r="D3617" s="17">
        <v>199</v>
      </c>
      <c r="E3617" s="17">
        <v>18</v>
      </c>
      <c r="F3617" s="17">
        <v>2</v>
      </c>
      <c r="G3617" s="50">
        <v>7.7</v>
      </c>
      <c r="H3617" s="32">
        <v>4.7426988326157522</v>
      </c>
      <c r="I3617" s="50">
        <v>4.5</v>
      </c>
      <c r="J3617" s="13">
        <v>0</v>
      </c>
      <c r="K3617" s="13">
        <f t="shared" si="1132"/>
        <v>0</v>
      </c>
      <c r="L3617" s="13">
        <f t="shared" si="1133"/>
        <v>0</v>
      </c>
      <c r="M3617" s="13" t="e">
        <f ca="1">CalcTable[[#This Row],[IWC]]-AE3616</f>
        <v>#NAME?</v>
      </c>
      <c r="N3617" s="13" t="e">
        <f ca="1">IF(CalcTable[[#This Row],[Day of Year]]&lt;123,FCAP,AE3616)</f>
        <v>#NAME?</v>
      </c>
      <c r="O3617" s="17" t="e">
        <f ca="1">IF(IRR_DRIP,5,COUNTIF('IDET Wind Values'!C3601:G3601,"&lt;="&amp;IRR_MAXWIND))</f>
        <v>#NAME?</v>
      </c>
      <c r="P3617" s="13" t="e">
        <f ca="1">CalcTable[[#This Row],[ET_o]]*KL</f>
        <v>#NAME?</v>
      </c>
      <c r="Q3617" s="13" t="e">
        <f ca="1">IF(WILTPT&lt;=0,1,MAX(0,MIN(1,(CalcTable[[#This Row],[IWC]]-WILTPT)/(MAD-WILTPT))))</f>
        <v>#NAME?</v>
      </c>
      <c r="R3617" s="13" t="e">
        <f ca="1">CalcTable[[#This Row],[ETMult]]*CalcTable[[#This Row],[ETb]]</f>
        <v>#NAME?</v>
      </c>
      <c r="S3617" s="13" t="b">
        <f>INDEX(IRR_LIST,CalcTable[[#This Row],[Day of Week]]+1)</f>
        <v>0</v>
      </c>
      <c r="T3617" s="13">
        <f t="shared" ca="1" si="1134"/>
        <v>4.2</v>
      </c>
      <c r="U3617" s="13" t="b">
        <f ca="1">IF(CalcTable[[#This Row],[IrrPrecip]]&gt;=IC_MM,FALSE,TRUE)</f>
        <v>1</v>
      </c>
      <c r="V3617" s="13" t="b">
        <f t="shared" si="1135"/>
        <v>1</v>
      </c>
      <c r="W3617" s="13" t="e">
        <f ca="1">IF(AND(IRR_DRIP=FALSE,CalcTable[[#This Row],[IrrHours]]&lt;=0),FALSE,TRUE)</f>
        <v>#NAME?</v>
      </c>
      <c r="X3617" s="13" t="e">
        <f ca="1">AND(CalcTable[[#This Row],[IrrDay]],CalcTable[[#This Row],[IrrRain]],CalcTable[[#This Row],[IrrWarm]],CalcTable[[#This Row],[IrrWindy]])</f>
        <v>#NAME?</v>
      </c>
      <c r="Y3617" s="13" t="e">
        <f t="shared" ca="1" si="1136"/>
        <v>#NAME?</v>
      </c>
      <c r="Z3617" s="13" t="e">
        <f ca="1">CalcTable[[#This Row],[IrrHours]]/5</f>
        <v>#NAME?</v>
      </c>
      <c r="AA3617" s="13" t="e">
        <f ca="1">IF(CalcTable[[#This Row],[IrrFlag]]=FALSE,0,MAX(0,CalcTable[[#This Row],[VolRednWind]]*(FCAP*IRR_TARGET-CalcTable[[#This Row],[IWC]])))</f>
        <v>#NAME?</v>
      </c>
      <c r="AB3617" s="13" t="e">
        <f ca="1">CalcTable[[#This Row],[IWC]]+CalcTable[[#This Row],[Eff Precip]]+CalcTable[[#This Row],[IrrAmt]]-CalcTable[[#This Row],[AET]]</f>
        <v>#NAME?</v>
      </c>
      <c r="AC3617" s="13" t="e">
        <f ca="1">IF(CalcTable[[#This Row],[PWC]]&gt;FCAP,MIN(24*PERC,MIN(SAT,CalcTable[[#This Row],[PWC]])-FCAP),0)</f>
        <v>#NAME?</v>
      </c>
      <c r="AD3617" s="13" t="e">
        <f ca="1">IF(CalcTable[[#This Row],[PWC]]&gt;SAT,CalcTable[[#This Row],[PWC]]-SAT,0)</f>
        <v>#NAME?</v>
      </c>
      <c r="AE3617" s="13" t="e">
        <f ca="1">CalcTable[[#This Row],[PWC]]-CalcTable[[#This Row],[PercAmt]]-CalcTable[[#This Row],[Runoff]]</f>
        <v>#NAME?</v>
      </c>
      <c r="AF3617" s="13" t="e">
        <f ca="1">CalcTable[[#This Row],[IrrAmt]]/1000*CUR_IRR_AREA*10000/IRR_EFF</f>
        <v>#NAME?</v>
      </c>
      <c r="AG3617" s="147"/>
      <c r="AH3617" s="13"/>
      <c r="AI3617" s="50">
        <v>0</v>
      </c>
      <c r="AJ3617" s="50">
        <v>0</v>
      </c>
      <c r="AK3617" s="50">
        <v>6.8343272320834529</v>
      </c>
      <c r="AL3617" s="50">
        <v>7.0837585035787356</v>
      </c>
      <c r="AM3617" s="50"/>
      <c r="AN3617" s="50"/>
      <c r="AO3617" s="50"/>
      <c r="AP3617" s="50"/>
      <c r="AQ3617" s="50"/>
      <c r="AR3617" s="50"/>
      <c r="AS3617" s="50"/>
      <c r="AT3617" s="50"/>
      <c r="AU3617" s="50"/>
      <c r="AV3617" s="50"/>
      <c r="AW3617" s="50"/>
      <c r="AX3617" s="50">
        <f t="shared" si="1147"/>
        <v>13.918085735662189</v>
      </c>
      <c r="AY3617" s="50"/>
      <c r="AZ3617" s="50">
        <f t="shared" si="1137"/>
        <v>308.02704884220026</v>
      </c>
      <c r="BA3617" s="50">
        <f t="shared" si="1138"/>
        <v>474.26386885227657</v>
      </c>
      <c r="BB3617" s="50">
        <f t="shared" si="1139"/>
        <v>488.93182355904804</v>
      </c>
      <c r="BC3617" s="17">
        <f t="shared" si="1140"/>
        <v>19837</v>
      </c>
      <c r="BD3617" s="50">
        <f t="shared" si="1141"/>
        <v>13.918085735662189</v>
      </c>
      <c r="BE3617" s="50">
        <f t="shared" si="1142"/>
        <v>308.02704884220026</v>
      </c>
      <c r="BF3617" s="50">
        <f t="shared" si="1148"/>
        <v>503.83419373016886</v>
      </c>
      <c r="BG3617" s="50"/>
      <c r="BH3617" s="17">
        <f t="shared" si="1143"/>
        <v>0</v>
      </c>
      <c r="BI3617" s="17">
        <f t="shared" si="1151"/>
        <v>3617</v>
      </c>
      <c r="BJ3617" s="17">
        <f t="shared" si="1149"/>
        <v>3617</v>
      </c>
      <c r="BK3617" s="150">
        <f t="shared" si="1150"/>
        <v>30515</v>
      </c>
      <c r="BL3617" s="50" t="e">
        <f t="shared" ca="1" si="1144"/>
        <v>#NAME?</v>
      </c>
      <c r="BM3617" s="50" t="e">
        <f t="shared" ca="1" si="1145"/>
        <v>#NAME?</v>
      </c>
      <c r="BN3617" s="50" t="e">
        <f t="shared" ca="1" si="1146"/>
        <v>#NAME?</v>
      </c>
    </row>
    <row r="3618" spans="1:66" x14ac:dyDescent="0.35">
      <c r="A3618" s="48">
        <v>30516</v>
      </c>
      <c r="B3618" s="17">
        <v>1983</v>
      </c>
      <c r="C3618" s="17">
        <v>7</v>
      </c>
      <c r="D3618" s="17">
        <v>200</v>
      </c>
      <c r="E3618" s="17">
        <v>19</v>
      </c>
      <c r="F3618" s="17">
        <v>3</v>
      </c>
      <c r="G3618" s="50">
        <v>9.1999999999999993</v>
      </c>
      <c r="H3618" s="32">
        <v>5.0803110653574413</v>
      </c>
      <c r="I3618" s="50">
        <v>0</v>
      </c>
      <c r="J3618" s="13">
        <v>2.2000000000000002</v>
      </c>
      <c r="K3618" s="13">
        <f t="shared" si="1132"/>
        <v>2.2000000000000002</v>
      </c>
      <c r="L3618" s="13">
        <f t="shared" si="1133"/>
        <v>0</v>
      </c>
      <c r="M3618" s="13" t="e">
        <f ca="1">CalcTable[[#This Row],[IWC]]-AE3617</f>
        <v>#NAME?</v>
      </c>
      <c r="N3618" s="13" t="e">
        <f ca="1">IF(CalcTable[[#This Row],[Day of Year]]&lt;123,FCAP,AE3617)</f>
        <v>#NAME?</v>
      </c>
      <c r="O3618" s="17" t="e">
        <f ca="1">IF(IRR_DRIP,5,COUNTIF('IDET Wind Values'!C3602:G3602,"&lt;="&amp;IRR_MAXWIND))</f>
        <v>#NAME?</v>
      </c>
      <c r="P3618" s="13" t="e">
        <f ca="1">CalcTable[[#This Row],[ET_o]]*KL</f>
        <v>#NAME?</v>
      </c>
      <c r="Q3618" s="13" t="e">
        <f ca="1">IF(WILTPT&lt;=0,1,MAX(0,MIN(1,(CalcTable[[#This Row],[IWC]]-WILTPT)/(MAD-WILTPT))))</f>
        <v>#NAME?</v>
      </c>
      <c r="R3618" s="13" t="e">
        <f ca="1">CalcTable[[#This Row],[ETMult]]*CalcTable[[#This Row],[ETb]]</f>
        <v>#NAME?</v>
      </c>
      <c r="S3618" s="13" t="b">
        <f>INDEX(IRR_LIST,CalcTable[[#This Row],[Day of Week]]+1)</f>
        <v>1</v>
      </c>
      <c r="T3618" s="13">
        <f t="shared" ca="1" si="1134"/>
        <v>2.6</v>
      </c>
      <c r="U3618" s="13" t="b">
        <f ca="1">IF(CalcTable[[#This Row],[IrrPrecip]]&gt;=IC_MM,FALSE,TRUE)</f>
        <v>1</v>
      </c>
      <c r="V3618" s="13" t="b">
        <f t="shared" si="1135"/>
        <v>1</v>
      </c>
      <c r="W3618" s="13" t="e">
        <f ca="1">IF(AND(IRR_DRIP=FALSE,CalcTable[[#This Row],[IrrHours]]&lt;=0),FALSE,TRUE)</f>
        <v>#NAME?</v>
      </c>
      <c r="X3618" s="13" t="e">
        <f ca="1">AND(CalcTable[[#This Row],[IrrDay]],CalcTable[[#This Row],[IrrRain]],CalcTable[[#This Row],[IrrWarm]],CalcTable[[#This Row],[IrrWindy]])</f>
        <v>#NAME?</v>
      </c>
      <c r="Y3618" s="13" t="e">
        <f t="shared" ca="1" si="1136"/>
        <v>#NAME?</v>
      </c>
      <c r="Z3618" s="13" t="e">
        <f ca="1">CalcTable[[#This Row],[IrrHours]]/5</f>
        <v>#NAME?</v>
      </c>
      <c r="AA3618" s="13" t="e">
        <f ca="1">IF(CalcTable[[#This Row],[IrrFlag]]=FALSE,0,MAX(0,CalcTable[[#This Row],[VolRednWind]]*(FCAP*IRR_TARGET-CalcTable[[#This Row],[IWC]])))</f>
        <v>#NAME?</v>
      </c>
      <c r="AB3618" s="13" t="e">
        <f ca="1">CalcTable[[#This Row],[IWC]]+CalcTable[[#This Row],[Eff Precip]]+CalcTable[[#This Row],[IrrAmt]]-CalcTable[[#This Row],[AET]]</f>
        <v>#NAME?</v>
      </c>
      <c r="AC3618" s="13" t="e">
        <f ca="1">IF(CalcTable[[#This Row],[PWC]]&gt;FCAP,MIN(24*PERC,MIN(SAT,CalcTable[[#This Row],[PWC]])-FCAP),0)</f>
        <v>#NAME?</v>
      </c>
      <c r="AD3618" s="13" t="e">
        <f ca="1">IF(CalcTable[[#This Row],[PWC]]&gt;SAT,CalcTable[[#This Row],[PWC]]-SAT,0)</f>
        <v>#NAME?</v>
      </c>
      <c r="AE3618" s="13" t="e">
        <f ca="1">CalcTable[[#This Row],[PWC]]-CalcTable[[#This Row],[PercAmt]]-CalcTable[[#This Row],[Runoff]]</f>
        <v>#NAME?</v>
      </c>
      <c r="AF3618" s="13" t="e">
        <f ca="1">CalcTable[[#This Row],[IrrAmt]]/1000*CUR_IRR_AREA*10000/IRR_EFF</f>
        <v>#NAME?</v>
      </c>
      <c r="AG3618" s="147"/>
      <c r="AH3618" s="13"/>
      <c r="AI3618" s="50">
        <v>4.408737572720125</v>
      </c>
      <c r="AJ3618" s="50">
        <v>6.0815335096986134</v>
      </c>
      <c r="AK3618" s="50">
        <v>0</v>
      </c>
      <c r="AL3618" s="50">
        <v>0</v>
      </c>
      <c r="AM3618" s="50"/>
      <c r="AN3618" s="50"/>
      <c r="AO3618" s="50"/>
      <c r="AP3618" s="50"/>
      <c r="AQ3618" s="50"/>
      <c r="AR3618" s="50"/>
      <c r="AS3618" s="50"/>
      <c r="AT3618" s="50"/>
      <c r="AU3618" s="50"/>
      <c r="AV3618" s="50"/>
      <c r="AW3618" s="50"/>
      <c r="AX3618" s="50">
        <f t="shared" si="1147"/>
        <v>10.490271082418738</v>
      </c>
      <c r="AY3618" s="50"/>
      <c r="AZ3618" s="50">
        <f t="shared" si="1137"/>
        <v>243.05313401772116</v>
      </c>
      <c r="BA3618" s="50">
        <f t="shared" si="1138"/>
        <v>393.82814464218654</v>
      </c>
      <c r="BB3618" s="50">
        <f t="shared" si="1139"/>
        <v>407.58026762493301</v>
      </c>
      <c r="BC3618" s="17">
        <f t="shared" si="1140"/>
        <v>19837</v>
      </c>
      <c r="BD3618" s="50">
        <f t="shared" si="1141"/>
        <v>10.490271082418738</v>
      </c>
      <c r="BE3618" s="50">
        <f t="shared" si="1142"/>
        <v>243.05313401772116</v>
      </c>
      <c r="BF3618" s="50">
        <f t="shared" si="1148"/>
        <v>397.55755305159482</v>
      </c>
      <c r="BG3618" s="50"/>
      <c r="BH3618" s="17">
        <f t="shared" si="1143"/>
        <v>0</v>
      </c>
      <c r="BI3618" s="17">
        <f t="shared" si="1151"/>
        <v>3618</v>
      </c>
      <c r="BJ3618" s="17">
        <f t="shared" si="1149"/>
        <v>3618</v>
      </c>
      <c r="BK3618" s="150">
        <f t="shared" si="1150"/>
        <v>30516</v>
      </c>
      <c r="BL3618" s="50" t="e">
        <f t="shared" ca="1" si="1144"/>
        <v>#NAME?</v>
      </c>
      <c r="BM3618" s="50" t="e">
        <f t="shared" ca="1" si="1145"/>
        <v>#NAME?</v>
      </c>
      <c r="BN3618" s="50" t="e">
        <f t="shared" ca="1" si="1146"/>
        <v>#NAME?</v>
      </c>
    </row>
    <row r="3619" spans="1:66" x14ac:dyDescent="0.35">
      <c r="A3619" s="48">
        <v>30517</v>
      </c>
      <c r="B3619" s="17">
        <v>1983</v>
      </c>
      <c r="C3619" s="17">
        <v>7</v>
      </c>
      <c r="D3619" s="17">
        <v>201</v>
      </c>
      <c r="E3619" s="17">
        <v>20</v>
      </c>
      <c r="F3619" s="17">
        <v>4</v>
      </c>
      <c r="G3619" s="50">
        <v>13.6</v>
      </c>
      <c r="H3619" s="32">
        <v>3.9649017344977966</v>
      </c>
      <c r="I3619" s="50">
        <v>8.3333333333333339</v>
      </c>
      <c r="J3619" s="13">
        <v>1.8</v>
      </c>
      <c r="K3619" s="13">
        <f t="shared" si="1132"/>
        <v>1.8</v>
      </c>
      <c r="L3619" s="13">
        <f t="shared" si="1133"/>
        <v>0</v>
      </c>
      <c r="M3619" s="13" t="e">
        <f ca="1">CalcTable[[#This Row],[IWC]]-AE3618</f>
        <v>#NAME?</v>
      </c>
      <c r="N3619" s="13" t="e">
        <f ca="1">IF(CalcTable[[#This Row],[Day of Year]]&lt;123,FCAP,AE3618)</f>
        <v>#NAME?</v>
      </c>
      <c r="O3619" s="17" t="e">
        <f ca="1">IF(IRR_DRIP,5,COUNTIF('IDET Wind Values'!C3603:G3603,"&lt;="&amp;IRR_MAXWIND))</f>
        <v>#NAME?</v>
      </c>
      <c r="P3619" s="13" t="e">
        <f ca="1">CalcTable[[#This Row],[ET_o]]*KL</f>
        <v>#NAME?</v>
      </c>
      <c r="Q3619" s="13" t="e">
        <f ca="1">IF(WILTPT&lt;=0,1,MAX(0,MIN(1,(CalcTable[[#This Row],[IWC]]-WILTPT)/(MAD-WILTPT))))</f>
        <v>#NAME?</v>
      </c>
      <c r="R3619" s="13" t="e">
        <f ca="1">CalcTable[[#This Row],[ETMult]]*CalcTable[[#This Row],[ETb]]</f>
        <v>#NAME?</v>
      </c>
      <c r="S3619" s="13" t="b">
        <f>INDEX(IRR_LIST,CalcTable[[#This Row],[Day of Week]]+1)</f>
        <v>0</v>
      </c>
      <c r="T3619" s="13">
        <f t="shared" ca="1" si="1134"/>
        <v>2.2000000000000002</v>
      </c>
      <c r="U3619" s="13" t="b">
        <f ca="1">IF(CalcTable[[#This Row],[IrrPrecip]]&gt;=IC_MM,FALSE,TRUE)</f>
        <v>1</v>
      </c>
      <c r="V3619" s="13" t="b">
        <f t="shared" si="1135"/>
        <v>1</v>
      </c>
      <c r="W3619" s="13" t="e">
        <f ca="1">IF(AND(IRR_DRIP=FALSE,CalcTable[[#This Row],[IrrHours]]&lt;=0),FALSE,TRUE)</f>
        <v>#NAME?</v>
      </c>
      <c r="X3619" s="13" t="e">
        <f ca="1">AND(CalcTable[[#This Row],[IrrDay]],CalcTable[[#This Row],[IrrRain]],CalcTable[[#This Row],[IrrWarm]],CalcTable[[#This Row],[IrrWindy]])</f>
        <v>#NAME?</v>
      </c>
      <c r="Y3619" s="13" t="e">
        <f t="shared" ca="1" si="1136"/>
        <v>#NAME?</v>
      </c>
      <c r="Z3619" s="13" t="e">
        <f ca="1">CalcTable[[#This Row],[IrrHours]]/5</f>
        <v>#NAME?</v>
      </c>
      <c r="AA3619" s="13" t="e">
        <f ca="1">IF(CalcTable[[#This Row],[IrrFlag]]=FALSE,0,MAX(0,CalcTable[[#This Row],[VolRednWind]]*(FCAP*IRR_TARGET-CalcTable[[#This Row],[IWC]])))</f>
        <v>#NAME?</v>
      </c>
      <c r="AB3619" s="13" t="e">
        <f ca="1">CalcTable[[#This Row],[IWC]]+CalcTable[[#This Row],[Eff Precip]]+CalcTable[[#This Row],[IrrAmt]]-CalcTable[[#This Row],[AET]]</f>
        <v>#NAME?</v>
      </c>
      <c r="AC3619" s="13" t="e">
        <f ca="1">IF(CalcTable[[#This Row],[PWC]]&gt;FCAP,MIN(24*PERC,MIN(SAT,CalcTable[[#This Row],[PWC]])-FCAP),0)</f>
        <v>#NAME?</v>
      </c>
      <c r="AD3619" s="13" t="e">
        <f ca="1">IF(CalcTable[[#This Row],[PWC]]&gt;SAT,CalcTable[[#This Row],[PWC]]-SAT,0)</f>
        <v>#NAME?</v>
      </c>
      <c r="AE3619" s="13" t="e">
        <f ca="1">CalcTable[[#This Row],[PWC]]-CalcTable[[#This Row],[PercAmt]]-CalcTable[[#This Row],[Runoff]]</f>
        <v>#NAME?</v>
      </c>
      <c r="AF3619" s="13" t="e">
        <f ca="1">CalcTable[[#This Row],[IrrAmt]]/1000*CUR_IRR_AREA*10000/IRR_EFF</f>
        <v>#NAME?</v>
      </c>
      <c r="AG3619" s="147"/>
      <c r="AH3619" s="13"/>
      <c r="AI3619" s="50">
        <v>0</v>
      </c>
      <c r="AJ3619" s="50">
        <v>0</v>
      </c>
      <c r="AK3619" s="50">
        <v>2.2888684343786396</v>
      </c>
      <c r="AL3619" s="50">
        <v>5.4026554438852585</v>
      </c>
      <c r="AM3619" s="50"/>
      <c r="AN3619" s="50"/>
      <c r="AO3619" s="50"/>
      <c r="AP3619" s="50"/>
      <c r="AQ3619" s="50"/>
      <c r="AR3619" s="50"/>
      <c r="AS3619" s="50"/>
      <c r="AT3619" s="50"/>
      <c r="AU3619" s="50"/>
      <c r="AV3619" s="50"/>
      <c r="AW3619" s="50"/>
      <c r="AX3619" s="50">
        <f t="shared" si="1147"/>
        <v>7.6915238782638982</v>
      </c>
      <c r="AY3619" s="50"/>
      <c r="AZ3619" s="50">
        <f t="shared" si="1137"/>
        <v>192.04796339152099</v>
      </c>
      <c r="BA3619" s="50">
        <f t="shared" si="1138"/>
        <v>295.69289601551645</v>
      </c>
      <c r="BB3619" s="50">
        <f t="shared" si="1139"/>
        <v>304.8380371293984</v>
      </c>
      <c r="BC3619" s="17">
        <f t="shared" si="1140"/>
        <v>19837</v>
      </c>
      <c r="BD3619" s="50">
        <f t="shared" si="1141"/>
        <v>7.6915238782638982</v>
      </c>
      <c r="BE3619" s="50">
        <f t="shared" si="1142"/>
        <v>192.04796339152099</v>
      </c>
      <c r="BF3619" s="50">
        <f t="shared" si="1148"/>
        <v>314.12933103305971</v>
      </c>
      <c r="BG3619" s="50"/>
      <c r="BH3619" s="17">
        <f t="shared" si="1143"/>
        <v>0</v>
      </c>
      <c r="BI3619" s="17">
        <f t="shared" si="1151"/>
        <v>3619</v>
      </c>
      <c r="BJ3619" s="17">
        <f t="shared" si="1149"/>
        <v>3619</v>
      </c>
      <c r="BK3619" s="150">
        <f t="shared" si="1150"/>
        <v>30517</v>
      </c>
      <c r="BL3619" s="50" t="e">
        <f t="shared" ca="1" si="1144"/>
        <v>#NAME?</v>
      </c>
      <c r="BM3619" s="50" t="e">
        <f t="shared" ca="1" si="1145"/>
        <v>#NAME?</v>
      </c>
      <c r="BN3619" s="50" t="e">
        <f t="shared" ca="1" si="1146"/>
        <v>#NAME?</v>
      </c>
    </row>
    <row r="3620" spans="1:66" x14ac:dyDescent="0.35">
      <c r="A3620" s="48">
        <v>30518</v>
      </c>
      <c r="B3620" s="17">
        <v>1983</v>
      </c>
      <c r="C3620" s="17">
        <v>7</v>
      </c>
      <c r="D3620" s="17">
        <v>202</v>
      </c>
      <c r="E3620" s="17">
        <v>21</v>
      </c>
      <c r="F3620" s="17">
        <v>5</v>
      </c>
      <c r="G3620" s="50">
        <v>10.3</v>
      </c>
      <c r="H3620" s="32">
        <v>6.1336009298459429</v>
      </c>
      <c r="I3620" s="50">
        <v>15.833333333333334</v>
      </c>
      <c r="J3620" s="13">
        <v>0</v>
      </c>
      <c r="K3620" s="13">
        <f t="shared" si="1132"/>
        <v>0</v>
      </c>
      <c r="L3620" s="13">
        <f t="shared" si="1133"/>
        <v>0</v>
      </c>
      <c r="M3620" s="13" t="e">
        <f ca="1">CalcTable[[#This Row],[IWC]]-AE3619</f>
        <v>#NAME?</v>
      </c>
      <c r="N3620" s="13" t="e">
        <f ca="1">IF(CalcTable[[#This Row],[Day of Year]]&lt;123,FCAP,AE3619)</f>
        <v>#NAME?</v>
      </c>
      <c r="O3620" s="17" t="e">
        <f ca="1">IF(IRR_DRIP,5,COUNTIF('IDET Wind Values'!C3604:G3604,"&lt;="&amp;IRR_MAXWIND))</f>
        <v>#NAME?</v>
      </c>
      <c r="P3620" s="13" t="e">
        <f ca="1">CalcTable[[#This Row],[ET_o]]*KL</f>
        <v>#NAME?</v>
      </c>
      <c r="Q3620" s="13" t="e">
        <f ca="1">IF(WILTPT&lt;=0,1,MAX(0,MIN(1,(CalcTable[[#This Row],[IWC]]-WILTPT)/(MAD-WILTPT))))</f>
        <v>#NAME?</v>
      </c>
      <c r="R3620" s="13" t="e">
        <f ca="1">CalcTable[[#This Row],[ETMult]]*CalcTable[[#This Row],[ETb]]</f>
        <v>#NAME?</v>
      </c>
      <c r="S3620" s="13" t="b">
        <f>INDEX(IRR_LIST,CalcTable[[#This Row],[Day of Week]]+1)</f>
        <v>1</v>
      </c>
      <c r="T3620" s="13">
        <f t="shared" ca="1" si="1134"/>
        <v>4</v>
      </c>
      <c r="U3620" s="13" t="b">
        <f ca="1">IF(CalcTable[[#This Row],[IrrPrecip]]&gt;=IC_MM,FALSE,TRUE)</f>
        <v>1</v>
      </c>
      <c r="V3620" s="13" t="b">
        <f t="shared" si="1135"/>
        <v>1</v>
      </c>
      <c r="W3620" s="13" t="e">
        <f ca="1">IF(AND(IRR_DRIP=FALSE,CalcTable[[#This Row],[IrrHours]]&lt;=0),FALSE,TRUE)</f>
        <v>#NAME?</v>
      </c>
      <c r="X3620" s="13" t="e">
        <f ca="1">AND(CalcTable[[#This Row],[IrrDay]],CalcTable[[#This Row],[IrrRain]],CalcTable[[#This Row],[IrrWarm]],CalcTable[[#This Row],[IrrWindy]])</f>
        <v>#NAME?</v>
      </c>
      <c r="Y3620" s="13" t="e">
        <f t="shared" ca="1" si="1136"/>
        <v>#NAME?</v>
      </c>
      <c r="Z3620" s="13" t="e">
        <f ca="1">CalcTable[[#This Row],[IrrHours]]/5</f>
        <v>#NAME?</v>
      </c>
      <c r="AA3620" s="13" t="e">
        <f ca="1">IF(CalcTable[[#This Row],[IrrFlag]]=FALSE,0,MAX(0,CalcTable[[#This Row],[VolRednWind]]*(FCAP*IRR_TARGET-CalcTable[[#This Row],[IWC]])))</f>
        <v>#NAME?</v>
      </c>
      <c r="AB3620" s="13" t="e">
        <f ca="1">CalcTable[[#This Row],[IWC]]+CalcTable[[#This Row],[Eff Precip]]+CalcTable[[#This Row],[IrrAmt]]-CalcTable[[#This Row],[AET]]</f>
        <v>#NAME?</v>
      </c>
      <c r="AC3620" s="13" t="e">
        <f ca="1">IF(CalcTable[[#This Row],[PWC]]&gt;FCAP,MIN(24*PERC,MIN(SAT,CalcTable[[#This Row],[PWC]])-FCAP),0)</f>
        <v>#NAME?</v>
      </c>
      <c r="AD3620" s="13" t="e">
        <f ca="1">IF(CalcTable[[#This Row],[PWC]]&gt;SAT,CalcTable[[#This Row],[PWC]]-SAT,0)</f>
        <v>#NAME?</v>
      </c>
      <c r="AE3620" s="13" t="e">
        <f ca="1">CalcTable[[#This Row],[PWC]]-CalcTable[[#This Row],[PercAmt]]-CalcTable[[#This Row],[Runoff]]</f>
        <v>#NAME?</v>
      </c>
      <c r="AF3620" s="13" t="e">
        <f ca="1">CalcTable[[#This Row],[IrrAmt]]/1000*CUR_IRR_AREA*10000/IRR_EFF</f>
        <v>#NAME?</v>
      </c>
      <c r="AG3620" s="147"/>
      <c r="AH3620" s="13"/>
      <c r="AI3620" s="50">
        <v>3.7083229366848331</v>
      </c>
      <c r="AJ3620" s="50">
        <v>4.1544018532124261</v>
      </c>
      <c r="AK3620" s="50">
        <v>0</v>
      </c>
      <c r="AL3620" s="50">
        <v>0</v>
      </c>
      <c r="AM3620" s="50"/>
      <c r="AN3620" s="50"/>
      <c r="AO3620" s="50"/>
      <c r="AP3620" s="50"/>
      <c r="AQ3620" s="50"/>
      <c r="AR3620" s="50"/>
      <c r="AS3620" s="50"/>
      <c r="AT3620" s="50"/>
      <c r="AU3620" s="50"/>
      <c r="AV3620" s="50"/>
      <c r="AW3620" s="50"/>
      <c r="AX3620" s="50">
        <f t="shared" si="1147"/>
        <v>7.8627247898972588</v>
      </c>
      <c r="AY3620" s="50"/>
      <c r="AZ3620" s="50">
        <f t="shared" si="1137"/>
        <v>176.25119076560873</v>
      </c>
      <c r="BA3620" s="50">
        <f t="shared" si="1138"/>
        <v>284.76235952126183</v>
      </c>
      <c r="BB3620" s="50">
        <f t="shared" si="1139"/>
        <v>294.6432154229318</v>
      </c>
      <c r="BC3620" s="17">
        <f t="shared" si="1140"/>
        <v>19837</v>
      </c>
      <c r="BD3620" s="50">
        <f t="shared" si="1141"/>
        <v>7.8627247898972588</v>
      </c>
      <c r="BE3620" s="50">
        <f t="shared" si="1142"/>
        <v>176.25119076560873</v>
      </c>
      <c r="BF3620" s="50">
        <f t="shared" si="1148"/>
        <v>288.29083980499672</v>
      </c>
      <c r="BG3620" s="50"/>
      <c r="BH3620" s="17">
        <f t="shared" si="1143"/>
        <v>0</v>
      </c>
      <c r="BI3620" s="17">
        <f t="shared" si="1151"/>
        <v>3620</v>
      </c>
      <c r="BJ3620" s="17">
        <f t="shared" si="1149"/>
        <v>3620</v>
      </c>
      <c r="BK3620" s="150">
        <f t="shared" si="1150"/>
        <v>30518</v>
      </c>
      <c r="BL3620" s="50" t="e">
        <f t="shared" ca="1" si="1144"/>
        <v>#NAME?</v>
      </c>
      <c r="BM3620" s="50" t="e">
        <f t="shared" ca="1" si="1145"/>
        <v>#NAME?</v>
      </c>
      <c r="BN3620" s="50" t="e">
        <f t="shared" ca="1" si="1146"/>
        <v>#NAME?</v>
      </c>
    </row>
    <row r="3621" spans="1:66" x14ac:dyDescent="0.35">
      <c r="A3621" s="48">
        <v>30519</v>
      </c>
      <c r="B3621" s="17">
        <v>1983</v>
      </c>
      <c r="C3621" s="17">
        <v>7</v>
      </c>
      <c r="D3621" s="17">
        <v>203</v>
      </c>
      <c r="E3621" s="17">
        <v>22</v>
      </c>
      <c r="F3621" s="17">
        <v>6</v>
      </c>
      <c r="G3621" s="50">
        <v>8.6999999999999993</v>
      </c>
      <c r="H3621" s="32">
        <v>5.5183685483124192</v>
      </c>
      <c r="I3621" s="50">
        <v>7.833333333333333</v>
      </c>
      <c r="J3621" s="13">
        <v>0</v>
      </c>
      <c r="K3621" s="13">
        <f t="shared" si="1132"/>
        <v>0</v>
      </c>
      <c r="L3621" s="13">
        <f t="shared" si="1133"/>
        <v>0</v>
      </c>
      <c r="M3621" s="13" t="e">
        <f ca="1">CalcTable[[#This Row],[IWC]]-AE3620</f>
        <v>#NAME?</v>
      </c>
      <c r="N3621" s="13" t="e">
        <f ca="1">IF(CalcTable[[#This Row],[Day of Year]]&lt;123,FCAP,AE3620)</f>
        <v>#NAME?</v>
      </c>
      <c r="O3621" s="17" t="e">
        <f ca="1">IF(IRR_DRIP,5,COUNTIF('IDET Wind Values'!C3605:G3605,"&lt;="&amp;IRR_MAXWIND))</f>
        <v>#NAME?</v>
      </c>
      <c r="P3621" s="13" t="e">
        <f ca="1">CalcTable[[#This Row],[ET_o]]*KL</f>
        <v>#NAME?</v>
      </c>
      <c r="Q3621" s="13" t="e">
        <f ca="1">IF(WILTPT&lt;=0,1,MAX(0,MIN(1,(CalcTable[[#This Row],[IWC]]-WILTPT)/(MAD-WILTPT))))</f>
        <v>#NAME?</v>
      </c>
      <c r="R3621" s="13" t="e">
        <f ca="1">CalcTable[[#This Row],[ETMult]]*CalcTable[[#This Row],[ETb]]</f>
        <v>#NAME?</v>
      </c>
      <c r="S3621" s="13" t="b">
        <f>INDEX(IRR_LIST,CalcTable[[#This Row],[Day of Week]]+1)</f>
        <v>0</v>
      </c>
      <c r="T3621" s="13">
        <f t="shared" ca="1" si="1134"/>
        <v>1.8</v>
      </c>
      <c r="U3621" s="13" t="b">
        <f ca="1">IF(CalcTable[[#This Row],[IrrPrecip]]&gt;=IC_MM,FALSE,TRUE)</f>
        <v>1</v>
      </c>
      <c r="V3621" s="13" t="b">
        <f t="shared" si="1135"/>
        <v>1</v>
      </c>
      <c r="W3621" s="13" t="e">
        <f ca="1">IF(AND(IRR_DRIP=FALSE,CalcTable[[#This Row],[IrrHours]]&lt;=0),FALSE,TRUE)</f>
        <v>#NAME?</v>
      </c>
      <c r="X3621" s="13" t="e">
        <f ca="1">AND(CalcTable[[#This Row],[IrrDay]],CalcTable[[#This Row],[IrrRain]],CalcTable[[#This Row],[IrrWarm]],CalcTable[[#This Row],[IrrWindy]])</f>
        <v>#NAME?</v>
      </c>
      <c r="Y3621" s="13" t="e">
        <f t="shared" ca="1" si="1136"/>
        <v>#NAME?</v>
      </c>
      <c r="Z3621" s="13" t="e">
        <f ca="1">CalcTable[[#This Row],[IrrHours]]/5</f>
        <v>#NAME?</v>
      </c>
      <c r="AA3621" s="13" t="e">
        <f ca="1">IF(CalcTable[[#This Row],[IrrFlag]]=FALSE,0,MAX(0,CalcTable[[#This Row],[VolRednWind]]*(FCAP*IRR_TARGET-CalcTable[[#This Row],[IWC]])))</f>
        <v>#NAME?</v>
      </c>
      <c r="AB3621" s="13" t="e">
        <f ca="1">CalcTable[[#This Row],[IWC]]+CalcTable[[#This Row],[Eff Precip]]+CalcTable[[#This Row],[IrrAmt]]-CalcTable[[#This Row],[AET]]</f>
        <v>#NAME?</v>
      </c>
      <c r="AC3621" s="13" t="e">
        <f ca="1">IF(CalcTable[[#This Row],[PWC]]&gt;FCAP,MIN(24*PERC,MIN(SAT,CalcTable[[#This Row],[PWC]])-FCAP),0)</f>
        <v>#NAME?</v>
      </c>
      <c r="AD3621" s="13" t="e">
        <f ca="1">IF(CalcTable[[#This Row],[PWC]]&gt;SAT,CalcTable[[#This Row],[PWC]]-SAT,0)</f>
        <v>#NAME?</v>
      </c>
      <c r="AE3621" s="13" t="e">
        <f ca="1">CalcTable[[#This Row],[PWC]]-CalcTable[[#This Row],[PercAmt]]-CalcTable[[#This Row],[Runoff]]</f>
        <v>#NAME?</v>
      </c>
      <c r="AF3621" s="13" t="e">
        <f ca="1">CalcTable[[#This Row],[IrrAmt]]/1000*CUR_IRR_AREA*10000/IRR_EFF</f>
        <v>#NAME?</v>
      </c>
      <c r="AG3621" s="147"/>
      <c r="AH3621" s="13"/>
      <c r="AI3621" s="50">
        <v>0</v>
      </c>
      <c r="AJ3621" s="50">
        <v>0</v>
      </c>
      <c r="AK3621" s="50">
        <v>0</v>
      </c>
      <c r="AL3621" s="50">
        <v>5.6534805114152711</v>
      </c>
      <c r="AM3621" s="50"/>
      <c r="AN3621" s="50"/>
      <c r="AO3621" s="50"/>
      <c r="AP3621" s="50"/>
      <c r="AQ3621" s="50"/>
      <c r="AR3621" s="50"/>
      <c r="AS3621" s="50"/>
      <c r="AT3621" s="50"/>
      <c r="AU3621" s="50"/>
      <c r="AV3621" s="50"/>
      <c r="AW3621" s="50"/>
      <c r="AX3621" s="50">
        <f t="shared" si="1147"/>
        <v>5.6534805114152711</v>
      </c>
      <c r="AY3621" s="50"/>
      <c r="AZ3621" s="50">
        <f t="shared" si="1137"/>
        <v>165.83542833484796</v>
      </c>
      <c r="BA3621" s="50">
        <f t="shared" si="1138"/>
        <v>255.33391346794053</v>
      </c>
      <c r="BB3621" s="50">
        <f t="shared" si="1139"/>
        <v>263.23083862674281</v>
      </c>
      <c r="BC3621" s="17">
        <f t="shared" si="1140"/>
        <v>19837</v>
      </c>
      <c r="BD3621" s="50">
        <f t="shared" si="1141"/>
        <v>5.6534805114152711</v>
      </c>
      <c r="BE3621" s="50">
        <f t="shared" si="1142"/>
        <v>165.83542833484796</v>
      </c>
      <c r="BF3621" s="50">
        <f t="shared" si="1148"/>
        <v>271.25396825065559</v>
      </c>
      <c r="BG3621" s="50"/>
      <c r="BH3621" s="17">
        <f t="shared" si="1143"/>
        <v>0</v>
      </c>
      <c r="BI3621" s="17">
        <f t="shared" si="1151"/>
        <v>3621</v>
      </c>
      <c r="BJ3621" s="17">
        <f t="shared" si="1149"/>
        <v>3621</v>
      </c>
      <c r="BK3621" s="150">
        <f t="shared" si="1150"/>
        <v>30519</v>
      </c>
      <c r="BL3621" s="50" t="e">
        <f t="shared" ca="1" si="1144"/>
        <v>#NAME?</v>
      </c>
      <c r="BM3621" s="50" t="e">
        <f t="shared" ca="1" si="1145"/>
        <v>#NAME?</v>
      </c>
      <c r="BN3621" s="50" t="e">
        <f t="shared" ca="1" si="1146"/>
        <v>#NAME?</v>
      </c>
    </row>
    <row r="3622" spans="1:66" x14ac:dyDescent="0.35">
      <c r="A3622" s="48">
        <v>30520</v>
      </c>
      <c r="B3622" s="17">
        <v>1983</v>
      </c>
      <c r="C3622" s="17">
        <v>7</v>
      </c>
      <c r="D3622" s="17">
        <v>204</v>
      </c>
      <c r="E3622" s="17">
        <v>23</v>
      </c>
      <c r="F3622" s="17">
        <v>7</v>
      </c>
      <c r="G3622" s="50">
        <v>11.8</v>
      </c>
      <c r="H3622" s="32">
        <v>6.0403451351170796</v>
      </c>
      <c r="I3622" s="50">
        <v>8.8333333333333339</v>
      </c>
      <c r="J3622" s="13">
        <v>0</v>
      </c>
      <c r="K3622" s="13">
        <f t="shared" si="1132"/>
        <v>0</v>
      </c>
      <c r="L3622" s="13">
        <f t="shared" si="1133"/>
        <v>0</v>
      </c>
      <c r="M3622" s="13" t="e">
        <f ca="1">CalcTable[[#This Row],[IWC]]-AE3621</f>
        <v>#NAME?</v>
      </c>
      <c r="N3622" s="13" t="e">
        <f ca="1">IF(CalcTable[[#This Row],[Day of Year]]&lt;123,FCAP,AE3621)</f>
        <v>#NAME?</v>
      </c>
      <c r="O3622" s="17" t="e">
        <f ca="1">IF(IRR_DRIP,5,COUNTIF('IDET Wind Values'!C3606:G3606,"&lt;="&amp;IRR_MAXWIND))</f>
        <v>#NAME?</v>
      </c>
      <c r="P3622" s="13" t="e">
        <f ca="1">CalcTable[[#This Row],[ET_o]]*KL</f>
        <v>#NAME?</v>
      </c>
      <c r="Q3622" s="13" t="e">
        <f ca="1">IF(WILTPT&lt;=0,1,MAX(0,MIN(1,(CalcTable[[#This Row],[IWC]]-WILTPT)/(MAD-WILTPT))))</f>
        <v>#NAME?</v>
      </c>
      <c r="R3622" s="13" t="e">
        <f ca="1">CalcTable[[#This Row],[ETMult]]*CalcTable[[#This Row],[ETb]]</f>
        <v>#NAME?</v>
      </c>
      <c r="S3622" s="13" t="b">
        <f>INDEX(IRR_LIST,CalcTable[[#This Row],[Day of Week]]+1)</f>
        <v>0</v>
      </c>
      <c r="T3622" s="13">
        <f t="shared" ca="1" si="1134"/>
        <v>0</v>
      </c>
      <c r="U3622" s="13" t="b">
        <f ca="1">IF(CalcTable[[#This Row],[IrrPrecip]]&gt;=IC_MM,FALSE,TRUE)</f>
        <v>1</v>
      </c>
      <c r="V3622" s="13" t="b">
        <f t="shared" si="1135"/>
        <v>1</v>
      </c>
      <c r="W3622" s="13" t="e">
        <f ca="1">IF(AND(IRR_DRIP=FALSE,CalcTable[[#This Row],[IrrHours]]&lt;=0),FALSE,TRUE)</f>
        <v>#NAME?</v>
      </c>
      <c r="X3622" s="13" t="e">
        <f ca="1">AND(CalcTable[[#This Row],[IrrDay]],CalcTable[[#This Row],[IrrRain]],CalcTable[[#This Row],[IrrWarm]],CalcTable[[#This Row],[IrrWindy]])</f>
        <v>#NAME?</v>
      </c>
      <c r="Y3622" s="13" t="e">
        <f t="shared" ca="1" si="1136"/>
        <v>#NAME?</v>
      </c>
      <c r="Z3622" s="13" t="e">
        <f ca="1">CalcTable[[#This Row],[IrrHours]]/5</f>
        <v>#NAME?</v>
      </c>
      <c r="AA3622" s="13" t="e">
        <f ca="1">IF(CalcTable[[#This Row],[IrrFlag]]=FALSE,0,MAX(0,CalcTable[[#This Row],[VolRednWind]]*(FCAP*IRR_TARGET-CalcTable[[#This Row],[IWC]])))</f>
        <v>#NAME?</v>
      </c>
      <c r="AB3622" s="13" t="e">
        <f ca="1">CalcTable[[#This Row],[IWC]]+CalcTable[[#This Row],[Eff Precip]]+CalcTable[[#This Row],[IrrAmt]]-CalcTable[[#This Row],[AET]]</f>
        <v>#NAME?</v>
      </c>
      <c r="AC3622" s="13" t="e">
        <f ca="1">IF(CalcTable[[#This Row],[PWC]]&gt;FCAP,MIN(24*PERC,MIN(SAT,CalcTable[[#This Row],[PWC]])-FCAP),0)</f>
        <v>#NAME?</v>
      </c>
      <c r="AD3622" s="13" t="e">
        <f ca="1">IF(CalcTable[[#This Row],[PWC]]&gt;SAT,CalcTable[[#This Row],[PWC]]-SAT,0)</f>
        <v>#NAME?</v>
      </c>
      <c r="AE3622" s="13" t="e">
        <f ca="1">CalcTable[[#This Row],[PWC]]-CalcTable[[#This Row],[PercAmt]]-CalcTable[[#This Row],[Runoff]]</f>
        <v>#NAME?</v>
      </c>
      <c r="AF3622" s="13" t="e">
        <f ca="1">CalcTable[[#This Row],[IrrAmt]]/1000*CUR_IRR_AREA*10000/IRR_EFF</f>
        <v>#NAME?</v>
      </c>
      <c r="AG3622" s="147"/>
      <c r="AH3622" s="13"/>
      <c r="AI3622" s="50">
        <v>0</v>
      </c>
      <c r="AJ3622" s="50">
        <v>0</v>
      </c>
      <c r="AK3622" s="50">
        <v>10.915535547579434</v>
      </c>
      <c r="AL3622" s="50">
        <v>0</v>
      </c>
      <c r="AM3622" s="50"/>
      <c r="AN3622" s="50"/>
      <c r="AO3622" s="50"/>
      <c r="AP3622" s="50"/>
      <c r="AQ3622" s="50"/>
      <c r="AR3622" s="50"/>
      <c r="AS3622" s="50"/>
      <c r="AT3622" s="50"/>
      <c r="AU3622" s="50"/>
      <c r="AV3622" s="50"/>
      <c r="AW3622" s="50"/>
      <c r="AX3622" s="50">
        <f t="shared" si="1147"/>
        <v>10.915535547579434</v>
      </c>
      <c r="AY3622" s="50"/>
      <c r="AZ3622" s="50">
        <f t="shared" si="1137"/>
        <v>160.09452136449838</v>
      </c>
      <c r="BA3622" s="50">
        <f t="shared" si="1138"/>
        <v>246.49473924375144</v>
      </c>
      <c r="BB3622" s="50">
        <f t="shared" si="1139"/>
        <v>254.11828788015617</v>
      </c>
      <c r="BC3622" s="17">
        <f t="shared" si="1140"/>
        <v>19837</v>
      </c>
      <c r="BD3622" s="50">
        <f t="shared" si="1141"/>
        <v>10.915535547579434</v>
      </c>
      <c r="BE3622" s="50">
        <f t="shared" si="1142"/>
        <v>160.09452136449838</v>
      </c>
      <c r="BF3622" s="50">
        <f t="shared" si="1148"/>
        <v>261.86367202323635</v>
      </c>
      <c r="BG3622" s="50"/>
      <c r="BH3622" s="17">
        <f t="shared" si="1143"/>
        <v>0</v>
      </c>
      <c r="BI3622" s="17">
        <f t="shared" si="1151"/>
        <v>3622</v>
      </c>
      <c r="BJ3622" s="17">
        <f t="shared" si="1149"/>
        <v>3622</v>
      </c>
      <c r="BK3622" s="150">
        <f t="shared" si="1150"/>
        <v>30520</v>
      </c>
      <c r="BL3622" s="50" t="e">
        <f t="shared" ca="1" si="1144"/>
        <v>#NAME?</v>
      </c>
      <c r="BM3622" s="50" t="e">
        <f t="shared" ca="1" si="1145"/>
        <v>#NAME?</v>
      </c>
      <c r="BN3622" s="50" t="e">
        <f t="shared" ca="1" si="1146"/>
        <v>#NAME?</v>
      </c>
    </row>
    <row r="3623" spans="1:66" x14ac:dyDescent="0.35">
      <c r="A3623" s="48">
        <v>30521</v>
      </c>
      <c r="B3623" s="17">
        <v>1983</v>
      </c>
      <c r="C3623" s="17">
        <v>7</v>
      </c>
      <c r="D3623" s="17">
        <v>205</v>
      </c>
      <c r="E3623" s="17">
        <v>24</v>
      </c>
      <c r="F3623" s="17">
        <v>1</v>
      </c>
      <c r="G3623" s="50">
        <v>14.2</v>
      </c>
      <c r="H3623" s="32">
        <v>4.4092402088493481</v>
      </c>
      <c r="I3623" s="50">
        <v>3.6666666666666665</v>
      </c>
      <c r="J3623" s="13">
        <v>0</v>
      </c>
      <c r="K3623" s="13">
        <f t="shared" si="1132"/>
        <v>0</v>
      </c>
      <c r="L3623" s="13">
        <f t="shared" si="1133"/>
        <v>0</v>
      </c>
      <c r="M3623" s="13" t="e">
        <f ca="1">CalcTable[[#This Row],[IWC]]-AE3622</f>
        <v>#NAME?</v>
      </c>
      <c r="N3623" s="13" t="e">
        <f ca="1">IF(CalcTable[[#This Row],[Day of Year]]&lt;123,FCAP,AE3622)</f>
        <v>#NAME?</v>
      </c>
      <c r="O3623" s="17" t="e">
        <f ca="1">IF(IRR_DRIP,5,COUNTIF('IDET Wind Values'!C3607:G3607,"&lt;="&amp;IRR_MAXWIND))</f>
        <v>#NAME?</v>
      </c>
      <c r="P3623" s="13" t="e">
        <f ca="1">CalcTable[[#This Row],[ET_o]]*KL</f>
        <v>#NAME?</v>
      </c>
      <c r="Q3623" s="13" t="e">
        <f ca="1">IF(WILTPT&lt;=0,1,MAX(0,MIN(1,(CalcTable[[#This Row],[IWC]]-WILTPT)/(MAD-WILTPT))))</f>
        <v>#NAME?</v>
      </c>
      <c r="R3623" s="13" t="e">
        <f ca="1">CalcTable[[#This Row],[ETMult]]*CalcTable[[#This Row],[ETb]]</f>
        <v>#NAME?</v>
      </c>
      <c r="S3623" s="13" t="b">
        <f>INDEX(IRR_LIST,CalcTable[[#This Row],[Day of Week]]+1)</f>
        <v>1</v>
      </c>
      <c r="T3623" s="13">
        <f t="shared" ca="1" si="1134"/>
        <v>0</v>
      </c>
      <c r="U3623" s="13" t="b">
        <f ca="1">IF(CalcTable[[#This Row],[IrrPrecip]]&gt;=IC_MM,FALSE,TRUE)</f>
        <v>1</v>
      </c>
      <c r="V3623" s="13" t="b">
        <f t="shared" si="1135"/>
        <v>1</v>
      </c>
      <c r="W3623" s="13" t="e">
        <f ca="1">IF(AND(IRR_DRIP=FALSE,CalcTable[[#This Row],[IrrHours]]&lt;=0),FALSE,TRUE)</f>
        <v>#NAME?</v>
      </c>
      <c r="X3623" s="13" t="e">
        <f ca="1">AND(CalcTable[[#This Row],[IrrDay]],CalcTable[[#This Row],[IrrRain]],CalcTable[[#This Row],[IrrWarm]],CalcTable[[#This Row],[IrrWindy]])</f>
        <v>#NAME?</v>
      </c>
      <c r="Y3623" s="13" t="e">
        <f t="shared" ca="1" si="1136"/>
        <v>#NAME?</v>
      </c>
      <c r="Z3623" s="13" t="e">
        <f ca="1">CalcTable[[#This Row],[IrrHours]]/5</f>
        <v>#NAME?</v>
      </c>
      <c r="AA3623" s="13" t="e">
        <f ca="1">IF(CalcTable[[#This Row],[IrrFlag]]=FALSE,0,MAX(0,CalcTable[[#This Row],[VolRednWind]]*(FCAP*IRR_TARGET-CalcTable[[#This Row],[IWC]])))</f>
        <v>#NAME?</v>
      </c>
      <c r="AB3623" s="13" t="e">
        <f ca="1">CalcTable[[#This Row],[IWC]]+CalcTable[[#This Row],[Eff Precip]]+CalcTable[[#This Row],[IrrAmt]]-CalcTable[[#This Row],[AET]]</f>
        <v>#NAME?</v>
      </c>
      <c r="AC3623" s="13" t="e">
        <f ca="1">IF(CalcTable[[#This Row],[PWC]]&gt;FCAP,MIN(24*PERC,MIN(SAT,CalcTable[[#This Row],[PWC]])-FCAP),0)</f>
        <v>#NAME?</v>
      </c>
      <c r="AD3623" s="13" t="e">
        <f ca="1">IF(CalcTable[[#This Row],[PWC]]&gt;SAT,CalcTable[[#This Row],[PWC]]-SAT,0)</f>
        <v>#NAME?</v>
      </c>
      <c r="AE3623" s="13" t="e">
        <f ca="1">CalcTable[[#This Row],[PWC]]-CalcTable[[#This Row],[PercAmt]]-CalcTable[[#This Row],[Runoff]]</f>
        <v>#NAME?</v>
      </c>
      <c r="AF3623" s="13" t="e">
        <f ca="1">CalcTable[[#This Row],[IrrAmt]]/1000*CUR_IRR_AREA*10000/IRR_EFF</f>
        <v>#NAME?</v>
      </c>
      <c r="AG3623" s="147"/>
      <c r="AH3623" s="13"/>
      <c r="AI3623" s="50">
        <v>3.1741344668748819</v>
      </c>
      <c r="AJ3623" s="50">
        <v>3.7232446018222904</v>
      </c>
      <c r="AK3623" s="50">
        <v>0</v>
      </c>
      <c r="AL3623" s="50">
        <v>0</v>
      </c>
      <c r="AM3623" s="50"/>
      <c r="AN3623" s="50"/>
      <c r="AO3623" s="50"/>
      <c r="AP3623" s="50"/>
      <c r="AQ3623" s="50"/>
      <c r="AR3623" s="50"/>
      <c r="AS3623" s="50"/>
      <c r="AT3623" s="50"/>
      <c r="AU3623" s="50"/>
      <c r="AV3623" s="50"/>
      <c r="AW3623" s="50"/>
      <c r="AX3623" s="50">
        <f t="shared" si="1147"/>
        <v>6.8973790686971723</v>
      </c>
      <c r="AY3623" s="50"/>
      <c r="AZ3623" s="50">
        <f t="shared" si="1137"/>
        <v>155.7691471676188</v>
      </c>
      <c r="BA3623" s="50">
        <f t="shared" si="1138"/>
        <v>251.83670369618824</v>
      </c>
      <c r="BB3623" s="50">
        <f t="shared" si="1139"/>
        <v>260.58780075284881</v>
      </c>
      <c r="BC3623" s="17">
        <f t="shared" si="1140"/>
        <v>19837</v>
      </c>
      <c r="BD3623" s="50">
        <f t="shared" si="1141"/>
        <v>6.8973790686971723</v>
      </c>
      <c r="BE3623" s="50">
        <f t="shared" si="1142"/>
        <v>155.7691471676188</v>
      </c>
      <c r="BF3623" s="50">
        <f t="shared" si="1148"/>
        <v>254.78873678862806</v>
      </c>
      <c r="BG3623" s="50"/>
      <c r="BH3623" s="17">
        <f t="shared" si="1143"/>
        <v>0</v>
      </c>
      <c r="BI3623" s="17">
        <f t="shared" si="1151"/>
        <v>3623</v>
      </c>
      <c r="BJ3623" s="17">
        <f t="shared" si="1149"/>
        <v>3623</v>
      </c>
      <c r="BK3623" s="150">
        <f t="shared" si="1150"/>
        <v>30521</v>
      </c>
      <c r="BL3623" s="50" t="e">
        <f t="shared" ca="1" si="1144"/>
        <v>#NAME?</v>
      </c>
      <c r="BM3623" s="50" t="e">
        <f t="shared" ca="1" si="1145"/>
        <v>#NAME?</v>
      </c>
      <c r="BN3623" s="50" t="e">
        <f t="shared" ca="1" si="1146"/>
        <v>#NAME?</v>
      </c>
    </row>
    <row r="3624" spans="1:66" x14ac:dyDescent="0.35">
      <c r="A3624" s="48">
        <v>30522</v>
      </c>
      <c r="B3624" s="17">
        <v>1983</v>
      </c>
      <c r="C3624" s="17">
        <v>7</v>
      </c>
      <c r="D3624" s="17">
        <v>206</v>
      </c>
      <c r="E3624" s="17">
        <v>25</v>
      </c>
      <c r="F3624" s="17">
        <v>2</v>
      </c>
      <c r="G3624" s="50">
        <v>12.7</v>
      </c>
      <c r="H3624" s="32">
        <v>4.6170036926727951</v>
      </c>
      <c r="I3624" s="50">
        <v>10.666666666666666</v>
      </c>
      <c r="J3624" s="13">
        <v>2</v>
      </c>
      <c r="K3624" s="13">
        <f t="shared" si="1132"/>
        <v>2</v>
      </c>
      <c r="L3624" s="13">
        <f t="shared" si="1133"/>
        <v>0</v>
      </c>
      <c r="M3624" s="13" t="e">
        <f ca="1">CalcTable[[#This Row],[IWC]]-AE3623</f>
        <v>#NAME?</v>
      </c>
      <c r="N3624" s="13" t="e">
        <f ca="1">IF(CalcTable[[#This Row],[Day of Year]]&lt;123,FCAP,AE3623)</f>
        <v>#NAME?</v>
      </c>
      <c r="O3624" s="17" t="e">
        <f ca="1">IF(IRR_DRIP,5,COUNTIF('IDET Wind Values'!C3608:G3608,"&lt;="&amp;IRR_MAXWIND))</f>
        <v>#NAME?</v>
      </c>
      <c r="P3624" s="13" t="e">
        <f ca="1">CalcTable[[#This Row],[ET_o]]*KL</f>
        <v>#NAME?</v>
      </c>
      <c r="Q3624" s="13" t="e">
        <f ca="1">IF(WILTPT&lt;=0,1,MAX(0,MIN(1,(CalcTable[[#This Row],[IWC]]-WILTPT)/(MAD-WILTPT))))</f>
        <v>#NAME?</v>
      </c>
      <c r="R3624" s="13" t="e">
        <f ca="1">CalcTable[[#This Row],[ETMult]]*CalcTable[[#This Row],[ETb]]</f>
        <v>#NAME?</v>
      </c>
      <c r="S3624" s="13" t="b">
        <f>INDEX(IRR_LIST,CalcTable[[#This Row],[Day of Week]]+1)</f>
        <v>0</v>
      </c>
      <c r="T3624" s="13">
        <f t="shared" ca="1" si="1134"/>
        <v>0</v>
      </c>
      <c r="U3624" s="13" t="b">
        <f ca="1">IF(CalcTable[[#This Row],[IrrPrecip]]&gt;=IC_MM,FALSE,TRUE)</f>
        <v>1</v>
      </c>
      <c r="V3624" s="13" t="b">
        <f t="shared" si="1135"/>
        <v>1</v>
      </c>
      <c r="W3624" s="13" t="e">
        <f ca="1">IF(AND(IRR_DRIP=FALSE,CalcTable[[#This Row],[IrrHours]]&lt;=0),FALSE,TRUE)</f>
        <v>#NAME?</v>
      </c>
      <c r="X3624" s="13" t="e">
        <f ca="1">AND(CalcTable[[#This Row],[IrrDay]],CalcTable[[#This Row],[IrrRain]],CalcTable[[#This Row],[IrrWarm]],CalcTable[[#This Row],[IrrWindy]])</f>
        <v>#NAME?</v>
      </c>
      <c r="Y3624" s="13" t="e">
        <f t="shared" ca="1" si="1136"/>
        <v>#NAME?</v>
      </c>
      <c r="Z3624" s="13" t="e">
        <f ca="1">CalcTable[[#This Row],[IrrHours]]/5</f>
        <v>#NAME?</v>
      </c>
      <c r="AA3624" s="13" t="e">
        <f ca="1">IF(CalcTable[[#This Row],[IrrFlag]]=FALSE,0,MAX(0,CalcTable[[#This Row],[VolRednWind]]*(FCAP*IRR_TARGET-CalcTable[[#This Row],[IWC]])))</f>
        <v>#NAME?</v>
      </c>
      <c r="AB3624" s="13" t="e">
        <f ca="1">CalcTable[[#This Row],[IWC]]+CalcTable[[#This Row],[Eff Precip]]+CalcTable[[#This Row],[IrrAmt]]-CalcTable[[#This Row],[AET]]</f>
        <v>#NAME?</v>
      </c>
      <c r="AC3624" s="13" t="e">
        <f ca="1">IF(CalcTable[[#This Row],[PWC]]&gt;FCAP,MIN(24*PERC,MIN(SAT,CalcTable[[#This Row],[PWC]])-FCAP),0)</f>
        <v>#NAME?</v>
      </c>
      <c r="AD3624" s="13" t="e">
        <f ca="1">IF(CalcTable[[#This Row],[PWC]]&gt;SAT,CalcTable[[#This Row],[PWC]]-SAT,0)</f>
        <v>#NAME?</v>
      </c>
      <c r="AE3624" s="13" t="e">
        <f ca="1">CalcTable[[#This Row],[PWC]]-CalcTable[[#This Row],[PercAmt]]-CalcTable[[#This Row],[Runoff]]</f>
        <v>#NAME?</v>
      </c>
      <c r="AF3624" s="13" t="e">
        <f ca="1">CalcTable[[#This Row],[IrrAmt]]/1000*CUR_IRR_AREA*10000/IRR_EFF</f>
        <v>#NAME?</v>
      </c>
      <c r="AG3624" s="147"/>
      <c r="AH3624" s="13"/>
      <c r="AI3624" s="50">
        <v>0</v>
      </c>
      <c r="AJ3624" s="50">
        <v>0</v>
      </c>
      <c r="AK3624" s="50">
        <v>4.2824656918937167</v>
      </c>
      <c r="AL3624" s="50">
        <v>8.782374640753364</v>
      </c>
      <c r="AM3624" s="50"/>
      <c r="AN3624" s="50"/>
      <c r="AO3624" s="50"/>
      <c r="AP3624" s="50"/>
      <c r="AQ3624" s="50"/>
      <c r="AR3624" s="50"/>
      <c r="AS3624" s="50"/>
      <c r="AT3624" s="50"/>
      <c r="AU3624" s="50"/>
      <c r="AV3624" s="50"/>
      <c r="AW3624" s="50"/>
      <c r="AX3624" s="50">
        <f t="shared" si="1147"/>
        <v>13.06484033264708</v>
      </c>
      <c r="AY3624" s="50"/>
      <c r="AZ3624" s="50">
        <f t="shared" si="1137"/>
        <v>320.4258196098732</v>
      </c>
      <c r="BA3624" s="50">
        <f t="shared" si="1138"/>
        <v>493.35403971678898</v>
      </c>
      <c r="BB3624" s="50">
        <f t="shared" si="1139"/>
        <v>508.61241207916385</v>
      </c>
      <c r="BC3624" s="17">
        <f t="shared" si="1140"/>
        <v>19837</v>
      </c>
      <c r="BD3624" s="50">
        <f t="shared" si="1141"/>
        <v>13.06484033264708</v>
      </c>
      <c r="BE3624" s="50">
        <f t="shared" si="1142"/>
        <v>320.4258196098732</v>
      </c>
      <c r="BF3624" s="50">
        <f t="shared" si="1148"/>
        <v>524.11463564738483</v>
      </c>
      <c r="BG3624" s="50"/>
      <c r="BH3624" s="17">
        <f t="shared" si="1143"/>
        <v>0</v>
      </c>
      <c r="BI3624" s="17">
        <f t="shared" si="1151"/>
        <v>3624</v>
      </c>
      <c r="BJ3624" s="17">
        <f t="shared" si="1149"/>
        <v>3624</v>
      </c>
      <c r="BK3624" s="150">
        <f t="shared" si="1150"/>
        <v>30522</v>
      </c>
      <c r="BL3624" s="50" t="e">
        <f t="shared" ca="1" si="1144"/>
        <v>#NAME?</v>
      </c>
      <c r="BM3624" s="50" t="e">
        <f t="shared" ca="1" si="1145"/>
        <v>#NAME?</v>
      </c>
      <c r="BN3624" s="50" t="e">
        <f t="shared" ca="1" si="1146"/>
        <v>#NAME?</v>
      </c>
    </row>
    <row r="3625" spans="1:66" x14ac:dyDescent="0.35">
      <c r="A3625" s="48">
        <v>30523</v>
      </c>
      <c r="B3625" s="17">
        <v>1983</v>
      </c>
      <c r="C3625" s="17">
        <v>7</v>
      </c>
      <c r="D3625" s="17">
        <v>207</v>
      </c>
      <c r="E3625" s="17">
        <v>26</v>
      </c>
      <c r="F3625" s="17">
        <v>3</v>
      </c>
      <c r="G3625" s="50">
        <v>11.6</v>
      </c>
      <c r="H3625" s="32">
        <v>5.8704066055636783</v>
      </c>
      <c r="I3625" s="50">
        <v>8.5</v>
      </c>
      <c r="J3625" s="13">
        <v>0</v>
      </c>
      <c r="K3625" s="13">
        <f t="shared" si="1132"/>
        <v>0</v>
      </c>
      <c r="L3625" s="13">
        <f t="shared" si="1133"/>
        <v>0</v>
      </c>
      <c r="M3625" s="13" t="e">
        <f ca="1">CalcTable[[#This Row],[IWC]]-AE3624</f>
        <v>#NAME?</v>
      </c>
      <c r="N3625" s="13" t="e">
        <f ca="1">IF(CalcTable[[#This Row],[Day of Year]]&lt;123,FCAP,AE3624)</f>
        <v>#NAME?</v>
      </c>
      <c r="O3625" s="17" t="e">
        <f ca="1">IF(IRR_DRIP,5,COUNTIF('IDET Wind Values'!C3609:G3609,"&lt;="&amp;IRR_MAXWIND))</f>
        <v>#NAME?</v>
      </c>
      <c r="P3625" s="13" t="e">
        <f ca="1">CalcTable[[#This Row],[ET_o]]*KL</f>
        <v>#NAME?</v>
      </c>
      <c r="Q3625" s="13" t="e">
        <f ca="1">IF(WILTPT&lt;=0,1,MAX(0,MIN(1,(CalcTable[[#This Row],[IWC]]-WILTPT)/(MAD-WILTPT))))</f>
        <v>#NAME?</v>
      </c>
      <c r="R3625" s="13" t="e">
        <f ca="1">CalcTable[[#This Row],[ETMult]]*CalcTable[[#This Row],[ETb]]</f>
        <v>#NAME?</v>
      </c>
      <c r="S3625" s="13" t="b">
        <f>INDEX(IRR_LIST,CalcTable[[#This Row],[Day of Week]]+1)</f>
        <v>1</v>
      </c>
      <c r="T3625" s="13">
        <f t="shared" ca="1" si="1134"/>
        <v>2</v>
      </c>
      <c r="U3625" s="13" t="b">
        <f ca="1">IF(CalcTable[[#This Row],[IrrPrecip]]&gt;=IC_MM,FALSE,TRUE)</f>
        <v>1</v>
      </c>
      <c r="V3625" s="13" t="b">
        <f t="shared" si="1135"/>
        <v>1</v>
      </c>
      <c r="W3625" s="13" t="e">
        <f ca="1">IF(AND(IRR_DRIP=FALSE,CalcTable[[#This Row],[IrrHours]]&lt;=0),FALSE,TRUE)</f>
        <v>#NAME?</v>
      </c>
      <c r="X3625" s="13" t="e">
        <f ca="1">AND(CalcTable[[#This Row],[IrrDay]],CalcTable[[#This Row],[IrrRain]],CalcTable[[#This Row],[IrrWarm]],CalcTable[[#This Row],[IrrWindy]])</f>
        <v>#NAME?</v>
      </c>
      <c r="Y3625" s="13" t="e">
        <f t="shared" ca="1" si="1136"/>
        <v>#NAME?</v>
      </c>
      <c r="Z3625" s="13" t="e">
        <f ca="1">CalcTable[[#This Row],[IrrHours]]/5</f>
        <v>#NAME?</v>
      </c>
      <c r="AA3625" s="13" t="e">
        <f ca="1">IF(CalcTable[[#This Row],[IrrFlag]]=FALSE,0,MAX(0,CalcTable[[#This Row],[VolRednWind]]*(FCAP*IRR_TARGET-CalcTable[[#This Row],[IWC]])))</f>
        <v>#NAME?</v>
      </c>
      <c r="AB3625" s="13" t="e">
        <f ca="1">CalcTable[[#This Row],[IWC]]+CalcTable[[#This Row],[Eff Precip]]+CalcTable[[#This Row],[IrrAmt]]-CalcTable[[#This Row],[AET]]</f>
        <v>#NAME?</v>
      </c>
      <c r="AC3625" s="13" t="e">
        <f ca="1">IF(CalcTable[[#This Row],[PWC]]&gt;FCAP,MIN(24*PERC,MIN(SAT,CalcTable[[#This Row],[PWC]])-FCAP),0)</f>
        <v>#NAME?</v>
      </c>
      <c r="AD3625" s="13" t="e">
        <f ca="1">IF(CalcTable[[#This Row],[PWC]]&gt;SAT,CalcTable[[#This Row],[PWC]]-SAT,0)</f>
        <v>#NAME?</v>
      </c>
      <c r="AE3625" s="13" t="e">
        <f ca="1">CalcTable[[#This Row],[PWC]]-CalcTable[[#This Row],[PercAmt]]-CalcTable[[#This Row],[Runoff]]</f>
        <v>#NAME?</v>
      </c>
      <c r="AF3625" s="13" t="e">
        <f ca="1">CalcTable[[#This Row],[IrrAmt]]/1000*CUR_IRR_AREA*10000/IRR_EFF</f>
        <v>#NAME?</v>
      </c>
      <c r="AG3625" s="147"/>
      <c r="AH3625" s="13"/>
      <c r="AI3625" s="50">
        <v>3.0288332881604059</v>
      </c>
      <c r="AJ3625" s="50">
        <v>4.242269827670933</v>
      </c>
      <c r="AK3625" s="50">
        <v>0</v>
      </c>
      <c r="AL3625" s="50">
        <v>0</v>
      </c>
      <c r="AM3625" s="50"/>
      <c r="AN3625" s="50"/>
      <c r="AO3625" s="50"/>
      <c r="AP3625" s="50"/>
      <c r="AQ3625" s="50"/>
      <c r="AR3625" s="50"/>
      <c r="AS3625" s="50"/>
      <c r="AT3625" s="50"/>
      <c r="AU3625" s="50"/>
      <c r="AV3625" s="50"/>
      <c r="AW3625" s="50"/>
      <c r="AX3625" s="50">
        <f t="shared" si="1147"/>
        <v>7.2711031158313393</v>
      </c>
      <c r="AY3625" s="50"/>
      <c r="AZ3625" s="50">
        <f t="shared" si="1137"/>
        <v>168.86280317136666</v>
      </c>
      <c r="BA3625" s="50">
        <f t="shared" si="1138"/>
        <v>273.6698255728262</v>
      </c>
      <c r="BB3625" s="50">
        <f t="shared" si="1139"/>
        <v>283.23032431902084</v>
      </c>
      <c r="BC3625" s="17">
        <f t="shared" si="1140"/>
        <v>19837</v>
      </c>
      <c r="BD3625" s="50">
        <f t="shared" si="1141"/>
        <v>7.2711031158313393</v>
      </c>
      <c r="BE3625" s="50">
        <f t="shared" si="1142"/>
        <v>168.86280317136666</v>
      </c>
      <c r="BF3625" s="50">
        <f t="shared" si="1148"/>
        <v>276.2057897403904</v>
      </c>
      <c r="BG3625" s="50"/>
      <c r="BH3625" s="17">
        <f t="shared" si="1143"/>
        <v>0</v>
      </c>
      <c r="BI3625" s="17">
        <f t="shared" si="1151"/>
        <v>3625</v>
      </c>
      <c r="BJ3625" s="17">
        <f t="shared" si="1149"/>
        <v>3625</v>
      </c>
      <c r="BK3625" s="150">
        <f t="shared" si="1150"/>
        <v>30523</v>
      </c>
      <c r="BL3625" s="50" t="e">
        <f t="shared" ca="1" si="1144"/>
        <v>#NAME?</v>
      </c>
      <c r="BM3625" s="50" t="e">
        <f t="shared" ca="1" si="1145"/>
        <v>#NAME?</v>
      </c>
      <c r="BN3625" s="50" t="e">
        <f t="shared" ca="1" si="1146"/>
        <v>#NAME?</v>
      </c>
    </row>
    <row r="3626" spans="1:66" x14ac:dyDescent="0.35">
      <c r="A3626" s="48">
        <v>30524</v>
      </c>
      <c r="B3626" s="17">
        <v>1983</v>
      </c>
      <c r="C3626" s="17">
        <v>7</v>
      </c>
      <c r="D3626" s="17">
        <v>208</v>
      </c>
      <c r="E3626" s="17">
        <v>27</v>
      </c>
      <c r="F3626" s="17">
        <v>4</v>
      </c>
      <c r="G3626" s="50">
        <v>9.4</v>
      </c>
      <c r="H3626" s="32">
        <v>6.2015298990911552</v>
      </c>
      <c r="I3626" s="50">
        <v>17.5</v>
      </c>
      <c r="J3626" s="13">
        <v>0</v>
      </c>
      <c r="K3626" s="13">
        <f t="shared" si="1132"/>
        <v>0</v>
      </c>
      <c r="L3626" s="13">
        <f t="shared" si="1133"/>
        <v>0</v>
      </c>
      <c r="M3626" s="13" t="e">
        <f ca="1">CalcTable[[#This Row],[IWC]]-AE3625</f>
        <v>#NAME?</v>
      </c>
      <c r="N3626" s="13" t="e">
        <f ca="1">IF(CalcTable[[#This Row],[Day of Year]]&lt;123,FCAP,AE3625)</f>
        <v>#NAME?</v>
      </c>
      <c r="O3626" s="17" t="e">
        <f ca="1">IF(IRR_DRIP,5,COUNTIF('IDET Wind Values'!C3610:G3610,"&lt;="&amp;IRR_MAXWIND))</f>
        <v>#NAME?</v>
      </c>
      <c r="P3626" s="13" t="e">
        <f ca="1">CalcTable[[#This Row],[ET_o]]*KL</f>
        <v>#NAME?</v>
      </c>
      <c r="Q3626" s="13" t="e">
        <f ca="1">IF(WILTPT&lt;=0,1,MAX(0,MIN(1,(CalcTable[[#This Row],[IWC]]-WILTPT)/(MAD-WILTPT))))</f>
        <v>#NAME?</v>
      </c>
      <c r="R3626" s="13" t="e">
        <f ca="1">CalcTable[[#This Row],[ETMult]]*CalcTable[[#This Row],[ETb]]</f>
        <v>#NAME?</v>
      </c>
      <c r="S3626" s="13" t="b">
        <f>INDEX(IRR_LIST,CalcTable[[#This Row],[Day of Week]]+1)</f>
        <v>0</v>
      </c>
      <c r="T3626" s="13">
        <f t="shared" ca="1" si="1134"/>
        <v>2</v>
      </c>
      <c r="U3626" s="13" t="b">
        <f ca="1">IF(CalcTable[[#This Row],[IrrPrecip]]&gt;=IC_MM,FALSE,TRUE)</f>
        <v>1</v>
      </c>
      <c r="V3626" s="13" t="b">
        <f t="shared" si="1135"/>
        <v>1</v>
      </c>
      <c r="W3626" s="13" t="e">
        <f ca="1">IF(AND(IRR_DRIP=FALSE,CalcTable[[#This Row],[IrrHours]]&lt;=0),FALSE,TRUE)</f>
        <v>#NAME?</v>
      </c>
      <c r="X3626" s="13" t="e">
        <f ca="1">AND(CalcTable[[#This Row],[IrrDay]],CalcTable[[#This Row],[IrrRain]],CalcTable[[#This Row],[IrrWarm]],CalcTable[[#This Row],[IrrWindy]])</f>
        <v>#NAME?</v>
      </c>
      <c r="Y3626" s="13" t="e">
        <f t="shared" ca="1" si="1136"/>
        <v>#NAME?</v>
      </c>
      <c r="Z3626" s="13" t="e">
        <f ca="1">CalcTable[[#This Row],[IrrHours]]/5</f>
        <v>#NAME?</v>
      </c>
      <c r="AA3626" s="13" t="e">
        <f ca="1">IF(CalcTable[[#This Row],[IrrFlag]]=FALSE,0,MAX(0,CalcTable[[#This Row],[VolRednWind]]*(FCAP*IRR_TARGET-CalcTable[[#This Row],[IWC]])))</f>
        <v>#NAME?</v>
      </c>
      <c r="AB3626" s="13" t="e">
        <f ca="1">CalcTable[[#This Row],[IWC]]+CalcTable[[#This Row],[Eff Precip]]+CalcTable[[#This Row],[IrrAmt]]-CalcTable[[#This Row],[AET]]</f>
        <v>#NAME?</v>
      </c>
      <c r="AC3626" s="13" t="e">
        <f ca="1">IF(CalcTable[[#This Row],[PWC]]&gt;FCAP,MIN(24*PERC,MIN(SAT,CalcTable[[#This Row],[PWC]])-FCAP),0)</f>
        <v>#NAME?</v>
      </c>
      <c r="AD3626" s="13" t="e">
        <f ca="1">IF(CalcTable[[#This Row],[PWC]]&gt;SAT,CalcTable[[#This Row],[PWC]]-SAT,0)</f>
        <v>#NAME?</v>
      </c>
      <c r="AE3626" s="13" t="e">
        <f ca="1">CalcTable[[#This Row],[PWC]]-CalcTable[[#This Row],[PercAmt]]-CalcTable[[#This Row],[Runoff]]</f>
        <v>#NAME?</v>
      </c>
      <c r="AF3626" s="13" t="e">
        <f ca="1">CalcTable[[#This Row],[IrrAmt]]/1000*CUR_IRR_AREA*10000/IRR_EFF</f>
        <v>#NAME?</v>
      </c>
      <c r="AG3626" s="147"/>
      <c r="AH3626" s="13"/>
      <c r="AI3626" s="50">
        <v>0</v>
      </c>
      <c r="AJ3626" s="50">
        <v>0</v>
      </c>
      <c r="AK3626" s="50">
        <v>1.3677384174006981</v>
      </c>
      <c r="AL3626" s="50">
        <v>5.5087236330600255</v>
      </c>
      <c r="AM3626" s="50"/>
      <c r="AN3626" s="50"/>
      <c r="AO3626" s="50"/>
      <c r="AP3626" s="50"/>
      <c r="AQ3626" s="50"/>
      <c r="AR3626" s="50"/>
      <c r="AS3626" s="50"/>
      <c r="AT3626" s="50"/>
      <c r="AU3626" s="50"/>
      <c r="AV3626" s="50"/>
      <c r="AW3626" s="50"/>
      <c r="AX3626" s="50">
        <f t="shared" si="1147"/>
        <v>6.8764620504607237</v>
      </c>
      <c r="AY3626" s="50"/>
      <c r="AZ3626" s="50">
        <f t="shared" si="1137"/>
        <v>181.64939002497101</v>
      </c>
      <c r="BA3626" s="50">
        <f t="shared" si="1138"/>
        <v>279.68239416543156</v>
      </c>
      <c r="BB3626" s="50">
        <f t="shared" si="1139"/>
        <v>288.33236511900162</v>
      </c>
      <c r="BC3626" s="17">
        <f t="shared" si="1140"/>
        <v>19837</v>
      </c>
      <c r="BD3626" s="50">
        <f t="shared" si="1141"/>
        <v>6.8764620504607237</v>
      </c>
      <c r="BE3626" s="50">
        <f t="shared" si="1142"/>
        <v>181.64939002497101</v>
      </c>
      <c r="BF3626" s="50">
        <f t="shared" si="1148"/>
        <v>297.12057531575351</v>
      </c>
      <c r="BG3626" s="50"/>
      <c r="BH3626" s="17">
        <f t="shared" si="1143"/>
        <v>0</v>
      </c>
      <c r="BI3626" s="17">
        <f t="shared" si="1151"/>
        <v>3626</v>
      </c>
      <c r="BJ3626" s="17">
        <f t="shared" si="1149"/>
        <v>3626</v>
      </c>
      <c r="BK3626" s="150">
        <f t="shared" si="1150"/>
        <v>30524</v>
      </c>
      <c r="BL3626" s="50" t="e">
        <f t="shared" ca="1" si="1144"/>
        <v>#NAME?</v>
      </c>
      <c r="BM3626" s="50" t="e">
        <f t="shared" ca="1" si="1145"/>
        <v>#NAME?</v>
      </c>
      <c r="BN3626" s="50" t="e">
        <f t="shared" ca="1" si="1146"/>
        <v>#NAME?</v>
      </c>
    </row>
    <row r="3627" spans="1:66" x14ac:dyDescent="0.35">
      <c r="A3627" s="48">
        <v>30525</v>
      </c>
      <c r="B3627" s="17">
        <v>1983</v>
      </c>
      <c r="C3627" s="17">
        <v>7</v>
      </c>
      <c r="D3627" s="17">
        <v>209</v>
      </c>
      <c r="E3627" s="17">
        <v>28</v>
      </c>
      <c r="F3627" s="17">
        <v>5</v>
      </c>
      <c r="G3627" s="50">
        <v>10.199999999999999</v>
      </c>
      <c r="H3627" s="32">
        <v>5.1383899613753465</v>
      </c>
      <c r="I3627" s="50">
        <v>13</v>
      </c>
      <c r="J3627" s="13">
        <v>0</v>
      </c>
      <c r="K3627" s="13">
        <f t="shared" si="1132"/>
        <v>0</v>
      </c>
      <c r="L3627" s="13">
        <f t="shared" si="1133"/>
        <v>0</v>
      </c>
      <c r="M3627" s="13" t="e">
        <f ca="1">CalcTable[[#This Row],[IWC]]-AE3626</f>
        <v>#NAME?</v>
      </c>
      <c r="N3627" s="13" t="e">
        <f ca="1">IF(CalcTable[[#This Row],[Day of Year]]&lt;123,FCAP,AE3626)</f>
        <v>#NAME?</v>
      </c>
      <c r="O3627" s="17" t="e">
        <f ca="1">IF(IRR_DRIP,5,COUNTIF('IDET Wind Values'!C3611:G3611,"&lt;="&amp;IRR_MAXWIND))</f>
        <v>#NAME?</v>
      </c>
      <c r="P3627" s="13" t="e">
        <f ca="1">CalcTable[[#This Row],[ET_o]]*KL</f>
        <v>#NAME?</v>
      </c>
      <c r="Q3627" s="13" t="e">
        <f ca="1">IF(WILTPT&lt;=0,1,MAX(0,MIN(1,(CalcTable[[#This Row],[IWC]]-WILTPT)/(MAD-WILTPT))))</f>
        <v>#NAME?</v>
      </c>
      <c r="R3627" s="13" t="e">
        <f ca="1">CalcTable[[#This Row],[ETMult]]*CalcTable[[#This Row],[ETb]]</f>
        <v>#NAME?</v>
      </c>
      <c r="S3627" s="13" t="b">
        <f>INDEX(IRR_LIST,CalcTable[[#This Row],[Day of Week]]+1)</f>
        <v>1</v>
      </c>
      <c r="T3627" s="13">
        <f t="shared" ca="1" si="1134"/>
        <v>0</v>
      </c>
      <c r="U3627" s="13" t="b">
        <f ca="1">IF(CalcTable[[#This Row],[IrrPrecip]]&gt;=IC_MM,FALSE,TRUE)</f>
        <v>1</v>
      </c>
      <c r="V3627" s="13" t="b">
        <f t="shared" si="1135"/>
        <v>1</v>
      </c>
      <c r="W3627" s="13" t="e">
        <f ca="1">IF(AND(IRR_DRIP=FALSE,CalcTable[[#This Row],[IrrHours]]&lt;=0),FALSE,TRUE)</f>
        <v>#NAME?</v>
      </c>
      <c r="X3627" s="13" t="e">
        <f ca="1">AND(CalcTable[[#This Row],[IrrDay]],CalcTable[[#This Row],[IrrRain]],CalcTable[[#This Row],[IrrWarm]],CalcTable[[#This Row],[IrrWindy]])</f>
        <v>#NAME?</v>
      </c>
      <c r="Y3627" s="13" t="e">
        <f t="shared" ca="1" si="1136"/>
        <v>#NAME?</v>
      </c>
      <c r="Z3627" s="13" t="e">
        <f ca="1">CalcTable[[#This Row],[IrrHours]]/5</f>
        <v>#NAME?</v>
      </c>
      <c r="AA3627" s="13" t="e">
        <f ca="1">IF(CalcTable[[#This Row],[IrrFlag]]=FALSE,0,MAX(0,CalcTable[[#This Row],[VolRednWind]]*(FCAP*IRR_TARGET-CalcTable[[#This Row],[IWC]])))</f>
        <v>#NAME?</v>
      </c>
      <c r="AB3627" s="13" t="e">
        <f ca="1">CalcTable[[#This Row],[IWC]]+CalcTable[[#This Row],[Eff Precip]]+CalcTable[[#This Row],[IrrAmt]]-CalcTable[[#This Row],[AET]]</f>
        <v>#NAME?</v>
      </c>
      <c r="AC3627" s="13" t="e">
        <f ca="1">IF(CalcTable[[#This Row],[PWC]]&gt;FCAP,MIN(24*PERC,MIN(SAT,CalcTable[[#This Row],[PWC]])-FCAP),0)</f>
        <v>#NAME?</v>
      </c>
      <c r="AD3627" s="13" t="e">
        <f ca="1">IF(CalcTable[[#This Row],[PWC]]&gt;SAT,CalcTable[[#This Row],[PWC]]-SAT,0)</f>
        <v>#NAME?</v>
      </c>
      <c r="AE3627" s="13" t="e">
        <f ca="1">CalcTable[[#This Row],[PWC]]-CalcTable[[#This Row],[PercAmt]]-CalcTable[[#This Row],[Runoff]]</f>
        <v>#NAME?</v>
      </c>
      <c r="AF3627" s="13" t="e">
        <f ca="1">CalcTable[[#This Row],[IrrAmt]]/1000*CUR_IRR_AREA*10000/IRR_EFF</f>
        <v>#NAME?</v>
      </c>
      <c r="AG3627" s="147"/>
      <c r="AH3627" s="13"/>
      <c r="AI3627" s="50">
        <v>0</v>
      </c>
      <c r="AJ3627" s="50">
        <v>0</v>
      </c>
      <c r="AK3627" s="50">
        <v>0</v>
      </c>
      <c r="AL3627" s="50">
        <v>0</v>
      </c>
      <c r="AM3627" s="50"/>
      <c r="AN3627" s="50"/>
      <c r="AO3627" s="50"/>
      <c r="AP3627" s="50"/>
      <c r="AQ3627" s="50"/>
      <c r="AR3627" s="50"/>
      <c r="AS3627" s="50"/>
      <c r="AT3627" s="50"/>
      <c r="AU3627" s="50"/>
      <c r="AV3627" s="50"/>
      <c r="AW3627" s="50"/>
      <c r="AX3627" s="50">
        <f t="shared" si="1147"/>
        <v>0</v>
      </c>
      <c r="AY3627" s="50"/>
      <c r="AZ3627" s="50">
        <f t="shared" si="1137"/>
        <v>0</v>
      </c>
      <c r="BA3627" s="50">
        <f t="shared" si="1138"/>
        <v>0</v>
      </c>
      <c r="BB3627" s="50">
        <f t="shared" si="1139"/>
        <v>0</v>
      </c>
      <c r="BC3627" s="17">
        <f t="shared" si="1140"/>
        <v>19837</v>
      </c>
      <c r="BD3627" s="50">
        <f t="shared" si="1141"/>
        <v>0</v>
      </c>
      <c r="BE3627" s="50">
        <f t="shared" si="1142"/>
        <v>0</v>
      </c>
      <c r="BF3627" s="50">
        <f t="shared" si="1148"/>
        <v>0</v>
      </c>
      <c r="BG3627" s="50"/>
      <c r="BH3627" s="17">
        <f t="shared" si="1143"/>
        <v>0</v>
      </c>
      <c r="BI3627" s="17">
        <f t="shared" si="1151"/>
        <v>3627</v>
      </c>
      <c r="BJ3627" s="17">
        <f t="shared" si="1149"/>
        <v>3627</v>
      </c>
      <c r="BK3627" s="150">
        <f t="shared" si="1150"/>
        <v>30525</v>
      </c>
      <c r="BL3627" s="50" t="e">
        <f t="shared" ca="1" si="1144"/>
        <v>#NAME?</v>
      </c>
      <c r="BM3627" s="50" t="e">
        <f t="shared" ca="1" si="1145"/>
        <v>#NAME?</v>
      </c>
      <c r="BN3627" s="50" t="e">
        <f t="shared" ca="1" si="1146"/>
        <v>#NAME?</v>
      </c>
    </row>
    <row r="3628" spans="1:66" x14ac:dyDescent="0.35">
      <c r="A3628" s="48">
        <v>30526</v>
      </c>
      <c r="B3628" s="17">
        <v>1983</v>
      </c>
      <c r="C3628" s="17">
        <v>7</v>
      </c>
      <c r="D3628" s="17">
        <v>210</v>
      </c>
      <c r="E3628" s="17">
        <v>29</v>
      </c>
      <c r="F3628" s="17">
        <v>6</v>
      </c>
      <c r="G3628" s="50">
        <v>10.3</v>
      </c>
      <c r="H3628" s="32">
        <v>4.8729200283348408</v>
      </c>
      <c r="I3628" s="50">
        <v>10.333333333333334</v>
      </c>
      <c r="J3628" s="13">
        <v>0</v>
      </c>
      <c r="K3628" s="13">
        <f t="shared" si="1132"/>
        <v>0</v>
      </c>
      <c r="L3628" s="13">
        <f t="shared" si="1133"/>
        <v>0</v>
      </c>
      <c r="M3628" s="13" t="e">
        <f ca="1">CalcTable[[#This Row],[IWC]]-AE3627</f>
        <v>#NAME?</v>
      </c>
      <c r="N3628" s="13" t="e">
        <f ca="1">IF(CalcTable[[#This Row],[Day of Year]]&lt;123,FCAP,AE3627)</f>
        <v>#NAME?</v>
      </c>
      <c r="O3628" s="17" t="e">
        <f ca="1">IF(IRR_DRIP,5,COUNTIF('IDET Wind Values'!C3612:G3612,"&lt;="&amp;IRR_MAXWIND))</f>
        <v>#NAME?</v>
      </c>
      <c r="P3628" s="13" t="e">
        <f ca="1">CalcTable[[#This Row],[ET_o]]*KL</f>
        <v>#NAME?</v>
      </c>
      <c r="Q3628" s="13" t="e">
        <f ca="1">IF(WILTPT&lt;=0,1,MAX(0,MIN(1,(CalcTable[[#This Row],[IWC]]-WILTPT)/(MAD-WILTPT))))</f>
        <v>#NAME?</v>
      </c>
      <c r="R3628" s="13" t="e">
        <f ca="1">CalcTable[[#This Row],[ETMult]]*CalcTable[[#This Row],[ETb]]</f>
        <v>#NAME?</v>
      </c>
      <c r="S3628" s="13" t="b">
        <f>INDEX(IRR_LIST,CalcTable[[#This Row],[Day of Week]]+1)</f>
        <v>0</v>
      </c>
      <c r="T3628" s="13">
        <f t="shared" ca="1" si="1134"/>
        <v>0</v>
      </c>
      <c r="U3628" s="13" t="b">
        <f ca="1">IF(CalcTable[[#This Row],[IrrPrecip]]&gt;=IC_MM,FALSE,TRUE)</f>
        <v>1</v>
      </c>
      <c r="V3628" s="13" t="b">
        <f t="shared" si="1135"/>
        <v>1</v>
      </c>
      <c r="W3628" s="13" t="e">
        <f ca="1">IF(AND(IRR_DRIP=FALSE,CalcTable[[#This Row],[IrrHours]]&lt;=0),FALSE,TRUE)</f>
        <v>#NAME?</v>
      </c>
      <c r="X3628" s="13" t="e">
        <f ca="1">AND(CalcTable[[#This Row],[IrrDay]],CalcTable[[#This Row],[IrrRain]],CalcTable[[#This Row],[IrrWarm]],CalcTable[[#This Row],[IrrWindy]])</f>
        <v>#NAME?</v>
      </c>
      <c r="Y3628" s="13" t="e">
        <f t="shared" ca="1" si="1136"/>
        <v>#NAME?</v>
      </c>
      <c r="Z3628" s="13" t="e">
        <f ca="1">CalcTable[[#This Row],[IrrHours]]/5</f>
        <v>#NAME?</v>
      </c>
      <c r="AA3628" s="13" t="e">
        <f ca="1">IF(CalcTable[[#This Row],[IrrFlag]]=FALSE,0,MAX(0,CalcTable[[#This Row],[VolRednWind]]*(FCAP*IRR_TARGET-CalcTable[[#This Row],[IWC]])))</f>
        <v>#NAME?</v>
      </c>
      <c r="AB3628" s="13" t="e">
        <f ca="1">CalcTable[[#This Row],[IWC]]+CalcTable[[#This Row],[Eff Precip]]+CalcTable[[#This Row],[IrrAmt]]-CalcTable[[#This Row],[AET]]</f>
        <v>#NAME?</v>
      </c>
      <c r="AC3628" s="13" t="e">
        <f ca="1">IF(CalcTable[[#This Row],[PWC]]&gt;FCAP,MIN(24*PERC,MIN(SAT,CalcTable[[#This Row],[PWC]])-FCAP),0)</f>
        <v>#NAME?</v>
      </c>
      <c r="AD3628" s="13" t="e">
        <f ca="1">IF(CalcTable[[#This Row],[PWC]]&gt;SAT,CalcTable[[#This Row],[PWC]]-SAT,0)</f>
        <v>#NAME?</v>
      </c>
      <c r="AE3628" s="13" t="e">
        <f ca="1">CalcTable[[#This Row],[PWC]]-CalcTable[[#This Row],[PercAmt]]-CalcTable[[#This Row],[Runoff]]</f>
        <v>#NAME?</v>
      </c>
      <c r="AF3628" s="13" t="e">
        <f ca="1">CalcTable[[#This Row],[IrrAmt]]/1000*CUR_IRR_AREA*10000/IRR_EFF</f>
        <v>#NAME?</v>
      </c>
      <c r="AG3628" s="147"/>
      <c r="AH3628" s="13"/>
      <c r="AI3628" s="50">
        <v>0</v>
      </c>
      <c r="AJ3628" s="50">
        <v>0</v>
      </c>
      <c r="AK3628" s="50">
        <v>0</v>
      </c>
      <c r="AL3628" s="50">
        <v>6.236955923256577</v>
      </c>
      <c r="AM3628" s="50"/>
      <c r="AN3628" s="50"/>
      <c r="AO3628" s="50"/>
      <c r="AP3628" s="50"/>
      <c r="AQ3628" s="50"/>
      <c r="AR3628" s="50"/>
      <c r="AS3628" s="50"/>
      <c r="AT3628" s="50"/>
      <c r="AU3628" s="50"/>
      <c r="AV3628" s="50"/>
      <c r="AW3628" s="50"/>
      <c r="AX3628" s="50">
        <f t="shared" si="1147"/>
        <v>6.236955923256577</v>
      </c>
      <c r="AY3628" s="50"/>
      <c r="AZ3628" s="50">
        <f t="shared" si="1137"/>
        <v>182.95070708219293</v>
      </c>
      <c r="BA3628" s="50">
        <f t="shared" si="1138"/>
        <v>281.68600931702724</v>
      </c>
      <c r="BB3628" s="50">
        <f t="shared" si="1139"/>
        <v>290.39794774951264</v>
      </c>
      <c r="BC3628" s="17">
        <f t="shared" si="1140"/>
        <v>19837</v>
      </c>
      <c r="BD3628" s="50">
        <f t="shared" si="1141"/>
        <v>6.236955923256577</v>
      </c>
      <c r="BE3628" s="50">
        <f t="shared" si="1142"/>
        <v>182.95070708219293</v>
      </c>
      <c r="BF3628" s="50">
        <f t="shared" si="1148"/>
        <v>299.24911575652698</v>
      </c>
      <c r="BG3628" s="50"/>
      <c r="BH3628" s="17">
        <f t="shared" si="1143"/>
        <v>0</v>
      </c>
      <c r="BI3628" s="17">
        <f t="shared" si="1151"/>
        <v>3628</v>
      </c>
      <c r="BJ3628" s="17">
        <f t="shared" si="1149"/>
        <v>3628</v>
      </c>
      <c r="BK3628" s="150">
        <f t="shared" si="1150"/>
        <v>30526</v>
      </c>
      <c r="BL3628" s="50" t="e">
        <f t="shared" ca="1" si="1144"/>
        <v>#NAME?</v>
      </c>
      <c r="BM3628" s="50" t="e">
        <f t="shared" ca="1" si="1145"/>
        <v>#NAME?</v>
      </c>
      <c r="BN3628" s="50" t="e">
        <f t="shared" ca="1" si="1146"/>
        <v>#NAME?</v>
      </c>
    </row>
    <row r="3629" spans="1:66" x14ac:dyDescent="0.35">
      <c r="A3629" s="48">
        <v>30527</v>
      </c>
      <c r="B3629" s="17">
        <v>1983</v>
      </c>
      <c r="C3629" s="17">
        <v>7</v>
      </c>
      <c r="D3629" s="17">
        <v>211</v>
      </c>
      <c r="E3629" s="17">
        <v>30</v>
      </c>
      <c r="F3629" s="17">
        <v>7</v>
      </c>
      <c r="G3629" s="50">
        <v>9.8000000000000007</v>
      </c>
      <c r="H3629" s="32">
        <v>5.6173677404675129</v>
      </c>
      <c r="I3629" s="50">
        <v>9.1666666666666661</v>
      </c>
      <c r="J3629" s="13">
        <v>0</v>
      </c>
      <c r="K3629" s="13">
        <f t="shared" si="1132"/>
        <v>0</v>
      </c>
      <c r="L3629" s="13">
        <f t="shared" si="1133"/>
        <v>0</v>
      </c>
      <c r="M3629" s="13" t="e">
        <f ca="1">CalcTable[[#This Row],[IWC]]-AE3628</f>
        <v>#NAME?</v>
      </c>
      <c r="N3629" s="13" t="e">
        <f ca="1">IF(CalcTable[[#This Row],[Day of Year]]&lt;123,FCAP,AE3628)</f>
        <v>#NAME?</v>
      </c>
      <c r="O3629" s="17" t="e">
        <f ca="1">IF(IRR_DRIP,5,COUNTIF('IDET Wind Values'!C3613:G3613,"&lt;="&amp;IRR_MAXWIND))</f>
        <v>#NAME?</v>
      </c>
      <c r="P3629" s="13" t="e">
        <f ca="1">CalcTable[[#This Row],[ET_o]]*KL</f>
        <v>#NAME?</v>
      </c>
      <c r="Q3629" s="13" t="e">
        <f ca="1">IF(WILTPT&lt;=0,1,MAX(0,MIN(1,(CalcTable[[#This Row],[IWC]]-WILTPT)/(MAD-WILTPT))))</f>
        <v>#NAME?</v>
      </c>
      <c r="R3629" s="13" t="e">
        <f ca="1">CalcTable[[#This Row],[ETMult]]*CalcTable[[#This Row],[ETb]]</f>
        <v>#NAME?</v>
      </c>
      <c r="S3629" s="13" t="b">
        <f>INDEX(IRR_LIST,CalcTable[[#This Row],[Day of Week]]+1)</f>
        <v>0</v>
      </c>
      <c r="T3629" s="13">
        <f t="shared" ca="1" si="1134"/>
        <v>0</v>
      </c>
      <c r="U3629" s="13" t="b">
        <f ca="1">IF(CalcTable[[#This Row],[IrrPrecip]]&gt;=IC_MM,FALSE,TRUE)</f>
        <v>1</v>
      </c>
      <c r="V3629" s="13" t="b">
        <f t="shared" si="1135"/>
        <v>1</v>
      </c>
      <c r="W3629" s="13" t="e">
        <f ca="1">IF(AND(IRR_DRIP=FALSE,CalcTable[[#This Row],[IrrHours]]&lt;=0),FALSE,TRUE)</f>
        <v>#NAME?</v>
      </c>
      <c r="X3629" s="13" t="e">
        <f ca="1">AND(CalcTable[[#This Row],[IrrDay]],CalcTable[[#This Row],[IrrRain]],CalcTable[[#This Row],[IrrWarm]],CalcTable[[#This Row],[IrrWindy]])</f>
        <v>#NAME?</v>
      </c>
      <c r="Y3629" s="13" t="e">
        <f t="shared" ca="1" si="1136"/>
        <v>#NAME?</v>
      </c>
      <c r="Z3629" s="13" t="e">
        <f ca="1">CalcTable[[#This Row],[IrrHours]]/5</f>
        <v>#NAME?</v>
      </c>
      <c r="AA3629" s="13" t="e">
        <f ca="1">IF(CalcTable[[#This Row],[IrrFlag]]=FALSE,0,MAX(0,CalcTable[[#This Row],[VolRednWind]]*(FCAP*IRR_TARGET-CalcTable[[#This Row],[IWC]])))</f>
        <v>#NAME?</v>
      </c>
      <c r="AB3629" s="13" t="e">
        <f ca="1">CalcTable[[#This Row],[IWC]]+CalcTable[[#This Row],[Eff Precip]]+CalcTable[[#This Row],[IrrAmt]]-CalcTable[[#This Row],[AET]]</f>
        <v>#NAME?</v>
      </c>
      <c r="AC3629" s="13" t="e">
        <f ca="1">IF(CalcTable[[#This Row],[PWC]]&gt;FCAP,MIN(24*PERC,MIN(SAT,CalcTable[[#This Row],[PWC]])-FCAP),0)</f>
        <v>#NAME?</v>
      </c>
      <c r="AD3629" s="13" t="e">
        <f ca="1">IF(CalcTable[[#This Row],[PWC]]&gt;SAT,CalcTable[[#This Row],[PWC]]-SAT,0)</f>
        <v>#NAME?</v>
      </c>
      <c r="AE3629" s="13" t="e">
        <f ca="1">CalcTable[[#This Row],[PWC]]-CalcTable[[#This Row],[PercAmt]]-CalcTable[[#This Row],[Runoff]]</f>
        <v>#NAME?</v>
      </c>
      <c r="AF3629" s="13" t="e">
        <f ca="1">CalcTable[[#This Row],[IrrAmt]]/1000*CUR_IRR_AREA*10000/IRR_EFF</f>
        <v>#NAME?</v>
      </c>
      <c r="AG3629" s="147"/>
      <c r="AH3629" s="13"/>
      <c r="AI3629" s="50">
        <v>0</v>
      </c>
      <c r="AJ3629" s="50">
        <v>0</v>
      </c>
      <c r="AK3629" s="50">
        <v>0</v>
      </c>
      <c r="AL3629" s="50">
        <v>0</v>
      </c>
      <c r="AM3629" s="50"/>
      <c r="AN3629" s="50"/>
      <c r="AO3629" s="50"/>
      <c r="AP3629" s="50"/>
      <c r="AQ3629" s="50"/>
      <c r="AR3629" s="50"/>
      <c r="AS3629" s="50"/>
      <c r="AT3629" s="50"/>
      <c r="AU3629" s="50"/>
      <c r="AV3629" s="50"/>
      <c r="AW3629" s="50"/>
      <c r="AX3629" s="50">
        <f t="shared" si="1147"/>
        <v>0</v>
      </c>
      <c r="AY3629" s="50"/>
      <c r="AZ3629" s="50">
        <f t="shared" si="1137"/>
        <v>0</v>
      </c>
      <c r="BA3629" s="50">
        <f t="shared" si="1138"/>
        <v>0</v>
      </c>
      <c r="BB3629" s="50">
        <f t="shared" si="1139"/>
        <v>0</v>
      </c>
      <c r="BC3629" s="17">
        <f t="shared" si="1140"/>
        <v>19837</v>
      </c>
      <c r="BD3629" s="50">
        <f t="shared" si="1141"/>
        <v>0</v>
      </c>
      <c r="BE3629" s="50">
        <f t="shared" si="1142"/>
        <v>0</v>
      </c>
      <c r="BF3629" s="50">
        <f t="shared" si="1148"/>
        <v>0</v>
      </c>
      <c r="BG3629" s="50"/>
      <c r="BH3629" s="17">
        <f t="shared" si="1143"/>
        <v>0</v>
      </c>
      <c r="BI3629" s="17">
        <f t="shared" si="1151"/>
        <v>3629</v>
      </c>
      <c r="BJ3629" s="17">
        <f t="shared" si="1149"/>
        <v>3629</v>
      </c>
      <c r="BK3629" s="150">
        <f t="shared" si="1150"/>
        <v>30527</v>
      </c>
      <c r="BL3629" s="50" t="e">
        <f t="shared" ca="1" si="1144"/>
        <v>#NAME?</v>
      </c>
      <c r="BM3629" s="50" t="e">
        <f t="shared" ca="1" si="1145"/>
        <v>#NAME?</v>
      </c>
      <c r="BN3629" s="50" t="e">
        <f t="shared" ca="1" si="1146"/>
        <v>#NAME?</v>
      </c>
    </row>
    <row r="3630" spans="1:66" x14ac:dyDescent="0.35">
      <c r="A3630" s="48">
        <v>30528</v>
      </c>
      <c r="B3630" s="17">
        <v>1983</v>
      </c>
      <c r="C3630" s="17">
        <v>7</v>
      </c>
      <c r="D3630" s="17">
        <v>212</v>
      </c>
      <c r="E3630" s="17">
        <v>31</v>
      </c>
      <c r="F3630" s="17">
        <v>1</v>
      </c>
      <c r="G3630" s="50">
        <v>14.3</v>
      </c>
      <c r="H3630" s="32">
        <v>6.3850928211135658</v>
      </c>
      <c r="I3630" s="50">
        <v>12.5</v>
      </c>
      <c r="J3630" s="13">
        <v>0</v>
      </c>
      <c r="K3630" s="13">
        <f t="shared" si="1132"/>
        <v>0</v>
      </c>
      <c r="L3630" s="13">
        <f t="shared" si="1133"/>
        <v>0</v>
      </c>
      <c r="M3630" s="13" t="e">
        <f ca="1">CalcTable[[#This Row],[IWC]]-AE3629</f>
        <v>#NAME?</v>
      </c>
      <c r="N3630" s="13" t="e">
        <f ca="1">IF(CalcTable[[#This Row],[Day of Year]]&lt;123,FCAP,AE3629)</f>
        <v>#NAME?</v>
      </c>
      <c r="O3630" s="17" t="e">
        <f ca="1">IF(IRR_DRIP,5,COUNTIF('IDET Wind Values'!C3614:G3614,"&lt;="&amp;IRR_MAXWIND))</f>
        <v>#NAME?</v>
      </c>
      <c r="P3630" s="13" t="e">
        <f ca="1">CalcTable[[#This Row],[ET_o]]*KL</f>
        <v>#NAME?</v>
      </c>
      <c r="Q3630" s="13" t="e">
        <f ca="1">IF(WILTPT&lt;=0,1,MAX(0,MIN(1,(CalcTable[[#This Row],[IWC]]-WILTPT)/(MAD-WILTPT))))</f>
        <v>#NAME?</v>
      </c>
      <c r="R3630" s="13" t="e">
        <f ca="1">CalcTable[[#This Row],[ETMult]]*CalcTable[[#This Row],[ETb]]</f>
        <v>#NAME?</v>
      </c>
      <c r="S3630" s="13" t="b">
        <f>INDEX(IRR_LIST,CalcTable[[#This Row],[Day of Week]]+1)</f>
        <v>1</v>
      </c>
      <c r="T3630" s="13">
        <f t="shared" ca="1" si="1134"/>
        <v>0</v>
      </c>
      <c r="U3630" s="13" t="b">
        <f ca="1">IF(CalcTable[[#This Row],[IrrPrecip]]&gt;=IC_MM,FALSE,TRUE)</f>
        <v>1</v>
      </c>
      <c r="V3630" s="13" t="b">
        <f t="shared" si="1135"/>
        <v>1</v>
      </c>
      <c r="W3630" s="13" t="e">
        <f ca="1">IF(AND(IRR_DRIP=FALSE,CalcTable[[#This Row],[IrrHours]]&lt;=0),FALSE,TRUE)</f>
        <v>#NAME?</v>
      </c>
      <c r="X3630" s="13" t="e">
        <f ca="1">AND(CalcTable[[#This Row],[IrrDay]],CalcTable[[#This Row],[IrrRain]],CalcTable[[#This Row],[IrrWarm]],CalcTable[[#This Row],[IrrWindy]])</f>
        <v>#NAME?</v>
      </c>
      <c r="Y3630" s="13" t="e">
        <f t="shared" ca="1" si="1136"/>
        <v>#NAME?</v>
      </c>
      <c r="Z3630" s="13" t="e">
        <f ca="1">CalcTable[[#This Row],[IrrHours]]/5</f>
        <v>#NAME?</v>
      </c>
      <c r="AA3630" s="13" t="e">
        <f ca="1">IF(CalcTable[[#This Row],[IrrFlag]]=FALSE,0,MAX(0,CalcTable[[#This Row],[VolRednWind]]*(FCAP*IRR_TARGET-CalcTable[[#This Row],[IWC]])))</f>
        <v>#NAME?</v>
      </c>
      <c r="AB3630" s="13" t="e">
        <f ca="1">CalcTable[[#This Row],[IWC]]+CalcTable[[#This Row],[Eff Precip]]+CalcTable[[#This Row],[IrrAmt]]-CalcTable[[#This Row],[AET]]</f>
        <v>#NAME?</v>
      </c>
      <c r="AC3630" s="13" t="e">
        <f ca="1">IF(CalcTable[[#This Row],[PWC]]&gt;FCAP,MIN(24*PERC,MIN(SAT,CalcTable[[#This Row],[PWC]])-FCAP),0)</f>
        <v>#NAME?</v>
      </c>
      <c r="AD3630" s="13" t="e">
        <f ca="1">IF(CalcTable[[#This Row],[PWC]]&gt;SAT,CalcTable[[#This Row],[PWC]]-SAT,0)</f>
        <v>#NAME?</v>
      </c>
      <c r="AE3630" s="13" t="e">
        <f ca="1">CalcTable[[#This Row],[PWC]]-CalcTable[[#This Row],[PercAmt]]-CalcTable[[#This Row],[Runoff]]</f>
        <v>#NAME?</v>
      </c>
      <c r="AF3630" s="13" t="e">
        <f ca="1">CalcTable[[#This Row],[IrrAmt]]/1000*CUR_IRR_AREA*10000/IRR_EFF</f>
        <v>#NAME?</v>
      </c>
      <c r="AG3630" s="147"/>
      <c r="AH3630" s="13"/>
      <c r="AI3630" s="50">
        <v>6.8346350231714572</v>
      </c>
      <c r="AJ3630" s="50">
        <v>12.305144589698143</v>
      </c>
      <c r="AK3630" s="50">
        <v>0</v>
      </c>
      <c r="AL3630" s="50">
        <v>0</v>
      </c>
      <c r="AM3630" s="50"/>
      <c r="AN3630" s="50"/>
      <c r="AO3630" s="50"/>
      <c r="AP3630" s="50"/>
      <c r="AQ3630" s="50"/>
      <c r="AR3630" s="50"/>
      <c r="AS3630" s="50"/>
      <c r="AT3630" s="50"/>
      <c r="AU3630" s="50"/>
      <c r="AV3630" s="50"/>
      <c r="AW3630" s="50"/>
      <c r="AX3630" s="50">
        <f t="shared" si="1147"/>
        <v>19.139779612869599</v>
      </c>
      <c r="AY3630" s="50"/>
      <c r="AZ3630" s="50">
        <f t="shared" si="1137"/>
        <v>461.19222163766028</v>
      </c>
      <c r="BA3630" s="50">
        <f t="shared" si="1138"/>
        <v>749.75454603405706</v>
      </c>
      <c r="BB3630" s="50">
        <f t="shared" si="1139"/>
        <v>776.12329539121652</v>
      </c>
      <c r="BC3630" s="17">
        <f t="shared" si="1140"/>
        <v>19837</v>
      </c>
      <c r="BD3630" s="50">
        <f t="shared" si="1141"/>
        <v>19.139779612869599</v>
      </c>
      <c r="BE3630" s="50">
        <f t="shared" si="1142"/>
        <v>461.19222163766028</v>
      </c>
      <c r="BF3630" s="50">
        <f t="shared" si="1148"/>
        <v>754.36365740228973</v>
      </c>
      <c r="BG3630" s="50"/>
      <c r="BH3630" s="17">
        <f t="shared" si="1143"/>
        <v>0</v>
      </c>
      <c r="BI3630" s="17">
        <f t="shared" si="1151"/>
        <v>3630</v>
      </c>
      <c r="BJ3630" s="17">
        <f t="shared" si="1149"/>
        <v>3630</v>
      </c>
      <c r="BK3630" s="150">
        <f t="shared" si="1150"/>
        <v>30528</v>
      </c>
      <c r="BL3630" s="50" t="e">
        <f t="shared" ca="1" si="1144"/>
        <v>#NAME?</v>
      </c>
      <c r="BM3630" s="50" t="e">
        <f t="shared" ca="1" si="1145"/>
        <v>#NAME?</v>
      </c>
      <c r="BN3630" s="50" t="e">
        <f t="shared" ca="1" si="1146"/>
        <v>#NAME?</v>
      </c>
    </row>
    <row r="3631" spans="1:66" x14ac:dyDescent="0.35">
      <c r="A3631" s="48">
        <v>30529</v>
      </c>
      <c r="B3631" s="17">
        <v>1983</v>
      </c>
      <c r="C3631" s="17">
        <v>8</v>
      </c>
      <c r="D3631" s="17">
        <v>213</v>
      </c>
      <c r="E3631" s="17">
        <v>1</v>
      </c>
      <c r="F3631" s="17">
        <v>2</v>
      </c>
      <c r="G3631" s="50">
        <v>16.600000000000001</v>
      </c>
      <c r="H3631" s="32">
        <v>6.1504894681985229</v>
      </c>
      <c r="I3631" s="50">
        <v>8.1666666666666661</v>
      </c>
      <c r="J3631" s="13">
        <v>3.6</v>
      </c>
      <c r="K3631" s="13">
        <f t="shared" si="1132"/>
        <v>3.6</v>
      </c>
      <c r="L3631" s="13">
        <f t="shared" si="1133"/>
        <v>0</v>
      </c>
      <c r="M3631" s="13" t="e">
        <f ca="1">CalcTable[[#This Row],[IWC]]-AE3630</f>
        <v>#NAME?</v>
      </c>
      <c r="N3631" s="13" t="e">
        <f ca="1">IF(CalcTable[[#This Row],[Day of Year]]&lt;123,FCAP,AE3630)</f>
        <v>#NAME?</v>
      </c>
      <c r="O3631" s="17" t="e">
        <f ca="1">IF(IRR_DRIP,5,COUNTIF('IDET Wind Values'!C3615:G3615,"&lt;="&amp;IRR_MAXWIND))</f>
        <v>#NAME?</v>
      </c>
      <c r="P3631" s="13" t="e">
        <f ca="1">CalcTable[[#This Row],[ET_o]]*KL</f>
        <v>#NAME?</v>
      </c>
      <c r="Q3631" s="13" t="e">
        <f ca="1">IF(WILTPT&lt;=0,1,MAX(0,MIN(1,(CalcTable[[#This Row],[IWC]]-WILTPT)/(MAD-WILTPT))))</f>
        <v>#NAME?</v>
      </c>
      <c r="R3631" s="13" t="e">
        <f ca="1">CalcTable[[#This Row],[ETMult]]*CalcTable[[#This Row],[ETb]]</f>
        <v>#NAME?</v>
      </c>
      <c r="S3631" s="13" t="b">
        <f>INDEX(IRR_LIST,CalcTable[[#This Row],[Day of Week]]+1)</f>
        <v>0</v>
      </c>
      <c r="T3631" s="13">
        <f t="shared" ca="1" si="1134"/>
        <v>0</v>
      </c>
      <c r="U3631" s="13" t="b">
        <f ca="1">IF(CalcTable[[#This Row],[IrrPrecip]]&gt;=IC_MM,FALSE,TRUE)</f>
        <v>1</v>
      </c>
      <c r="V3631" s="13" t="b">
        <f t="shared" si="1135"/>
        <v>1</v>
      </c>
      <c r="W3631" s="13" t="e">
        <f ca="1">IF(AND(IRR_DRIP=FALSE,CalcTable[[#This Row],[IrrHours]]&lt;=0),FALSE,TRUE)</f>
        <v>#NAME?</v>
      </c>
      <c r="X3631" s="13" t="e">
        <f ca="1">AND(CalcTable[[#This Row],[IrrDay]],CalcTable[[#This Row],[IrrRain]],CalcTable[[#This Row],[IrrWarm]],CalcTable[[#This Row],[IrrWindy]])</f>
        <v>#NAME?</v>
      </c>
      <c r="Y3631" s="13" t="e">
        <f t="shared" ca="1" si="1136"/>
        <v>#NAME?</v>
      </c>
      <c r="Z3631" s="13" t="e">
        <f ca="1">CalcTable[[#This Row],[IrrHours]]/5</f>
        <v>#NAME?</v>
      </c>
      <c r="AA3631" s="13" t="e">
        <f ca="1">IF(CalcTable[[#This Row],[IrrFlag]]=FALSE,0,MAX(0,CalcTable[[#This Row],[VolRednWind]]*(FCAP*IRR_TARGET-CalcTable[[#This Row],[IWC]])))</f>
        <v>#NAME?</v>
      </c>
      <c r="AB3631" s="13" t="e">
        <f ca="1">CalcTable[[#This Row],[IWC]]+CalcTable[[#This Row],[Eff Precip]]+CalcTable[[#This Row],[IrrAmt]]-CalcTable[[#This Row],[AET]]</f>
        <v>#NAME?</v>
      </c>
      <c r="AC3631" s="13" t="e">
        <f ca="1">IF(CalcTable[[#This Row],[PWC]]&gt;FCAP,MIN(24*PERC,MIN(SAT,CalcTable[[#This Row],[PWC]])-FCAP),0)</f>
        <v>#NAME?</v>
      </c>
      <c r="AD3631" s="13" t="e">
        <f ca="1">IF(CalcTable[[#This Row],[PWC]]&gt;SAT,CalcTable[[#This Row],[PWC]]-SAT,0)</f>
        <v>#NAME?</v>
      </c>
      <c r="AE3631" s="13" t="e">
        <f ca="1">CalcTable[[#This Row],[PWC]]-CalcTable[[#This Row],[PercAmt]]-CalcTable[[#This Row],[Runoff]]</f>
        <v>#NAME?</v>
      </c>
      <c r="AF3631" s="13" t="e">
        <f ca="1">CalcTable[[#This Row],[IrrAmt]]/1000*CUR_IRR_AREA*10000/IRR_EFF</f>
        <v>#NAME?</v>
      </c>
      <c r="AG3631" s="147"/>
      <c r="AH3631" s="13"/>
      <c r="AI3631" s="50">
        <v>0</v>
      </c>
      <c r="AJ3631" s="50">
        <v>0</v>
      </c>
      <c r="AK3631" s="50">
        <v>7.0687156991212845</v>
      </c>
      <c r="AL3631" s="50">
        <v>9.2814593244537562</v>
      </c>
      <c r="AM3631" s="50"/>
      <c r="AN3631" s="50"/>
      <c r="AO3631" s="50"/>
      <c r="AP3631" s="50"/>
      <c r="AQ3631" s="50"/>
      <c r="AR3631" s="50"/>
      <c r="AS3631" s="50"/>
      <c r="AT3631" s="50"/>
      <c r="AU3631" s="50"/>
      <c r="AV3631" s="50"/>
      <c r="AW3631" s="50"/>
      <c r="AX3631" s="50">
        <f t="shared" si="1147"/>
        <v>16.350175023575041</v>
      </c>
      <c r="AY3631" s="50"/>
      <c r="AZ3631" s="50">
        <f t="shared" si="1137"/>
        <v>375.93063710442237</v>
      </c>
      <c r="BA3631" s="50">
        <f t="shared" si="1138"/>
        <v>578.81383808141231</v>
      </c>
      <c r="BB3631" s="50">
        <f t="shared" si="1139"/>
        <v>596.71529699114672</v>
      </c>
      <c r="BC3631" s="17">
        <f t="shared" si="1140"/>
        <v>19838</v>
      </c>
      <c r="BD3631" s="50">
        <f t="shared" si="1141"/>
        <v>16.350175023575041</v>
      </c>
      <c r="BE3631" s="50">
        <f t="shared" si="1142"/>
        <v>375.93063710442237</v>
      </c>
      <c r="BF3631" s="50">
        <f t="shared" si="1148"/>
        <v>614.90284751261197</v>
      </c>
      <c r="BG3631" s="50"/>
      <c r="BH3631" s="17">
        <f t="shared" si="1143"/>
        <v>0</v>
      </c>
      <c r="BI3631" s="17">
        <f t="shared" si="1151"/>
        <v>3631</v>
      </c>
      <c r="BJ3631" s="17">
        <f t="shared" si="1149"/>
        <v>3631</v>
      </c>
      <c r="BK3631" s="150">
        <f t="shared" si="1150"/>
        <v>30529</v>
      </c>
      <c r="BL3631" s="50" t="e">
        <f t="shared" ca="1" si="1144"/>
        <v>#NAME?</v>
      </c>
      <c r="BM3631" s="50" t="e">
        <f t="shared" ca="1" si="1145"/>
        <v>#NAME?</v>
      </c>
      <c r="BN3631" s="50" t="e">
        <f t="shared" ca="1" si="1146"/>
        <v>#NAME?</v>
      </c>
    </row>
    <row r="3632" spans="1:66" x14ac:dyDescent="0.35">
      <c r="A3632" s="48">
        <v>30530</v>
      </c>
      <c r="B3632" s="17">
        <v>1983</v>
      </c>
      <c r="C3632" s="17">
        <v>8</v>
      </c>
      <c r="D3632" s="17">
        <v>214</v>
      </c>
      <c r="E3632" s="17">
        <v>2</v>
      </c>
      <c r="F3632" s="17">
        <v>3</v>
      </c>
      <c r="G3632" s="50">
        <v>13.1</v>
      </c>
      <c r="H3632" s="32">
        <v>6.2276953455330544</v>
      </c>
      <c r="I3632" s="50">
        <v>5.333333333333333</v>
      </c>
      <c r="J3632" s="13">
        <v>0</v>
      </c>
      <c r="K3632" s="13">
        <f t="shared" si="1132"/>
        <v>0</v>
      </c>
      <c r="L3632" s="13">
        <f t="shared" si="1133"/>
        <v>0</v>
      </c>
      <c r="M3632" s="13" t="e">
        <f ca="1">CalcTable[[#This Row],[IWC]]-AE3631</f>
        <v>#NAME?</v>
      </c>
      <c r="N3632" s="13" t="e">
        <f ca="1">IF(CalcTable[[#This Row],[Day of Year]]&lt;123,FCAP,AE3631)</f>
        <v>#NAME?</v>
      </c>
      <c r="O3632" s="17" t="e">
        <f ca="1">IF(IRR_DRIP,5,COUNTIF('IDET Wind Values'!C3616:G3616,"&lt;="&amp;IRR_MAXWIND))</f>
        <v>#NAME?</v>
      </c>
      <c r="P3632" s="13" t="e">
        <f ca="1">CalcTable[[#This Row],[ET_o]]*KL</f>
        <v>#NAME?</v>
      </c>
      <c r="Q3632" s="13" t="e">
        <f ca="1">IF(WILTPT&lt;=0,1,MAX(0,MIN(1,(CalcTable[[#This Row],[IWC]]-WILTPT)/(MAD-WILTPT))))</f>
        <v>#NAME?</v>
      </c>
      <c r="R3632" s="13" t="e">
        <f ca="1">CalcTable[[#This Row],[ETMult]]*CalcTable[[#This Row],[ETb]]</f>
        <v>#NAME?</v>
      </c>
      <c r="S3632" s="13" t="b">
        <f>INDEX(IRR_LIST,CalcTable[[#This Row],[Day of Week]]+1)</f>
        <v>1</v>
      </c>
      <c r="T3632" s="13">
        <f t="shared" ca="1" si="1134"/>
        <v>3.6</v>
      </c>
      <c r="U3632" s="13" t="b">
        <f ca="1">IF(CalcTable[[#This Row],[IrrPrecip]]&gt;=IC_MM,FALSE,TRUE)</f>
        <v>1</v>
      </c>
      <c r="V3632" s="13" t="b">
        <f t="shared" si="1135"/>
        <v>1</v>
      </c>
      <c r="W3632" s="13" t="e">
        <f ca="1">IF(AND(IRR_DRIP=FALSE,CalcTable[[#This Row],[IrrHours]]&lt;=0),FALSE,TRUE)</f>
        <v>#NAME?</v>
      </c>
      <c r="X3632" s="13" t="e">
        <f ca="1">AND(CalcTable[[#This Row],[IrrDay]],CalcTable[[#This Row],[IrrRain]],CalcTable[[#This Row],[IrrWarm]],CalcTable[[#This Row],[IrrWindy]])</f>
        <v>#NAME?</v>
      </c>
      <c r="Y3632" s="13" t="e">
        <f t="shared" ca="1" si="1136"/>
        <v>#NAME?</v>
      </c>
      <c r="Z3632" s="13" t="e">
        <f ca="1">CalcTable[[#This Row],[IrrHours]]/5</f>
        <v>#NAME?</v>
      </c>
      <c r="AA3632" s="13" t="e">
        <f ca="1">IF(CalcTable[[#This Row],[IrrFlag]]=FALSE,0,MAX(0,CalcTable[[#This Row],[VolRednWind]]*(FCAP*IRR_TARGET-CalcTable[[#This Row],[IWC]])))</f>
        <v>#NAME?</v>
      </c>
      <c r="AB3632" s="13" t="e">
        <f ca="1">CalcTable[[#This Row],[IWC]]+CalcTable[[#This Row],[Eff Precip]]+CalcTable[[#This Row],[IrrAmt]]-CalcTable[[#This Row],[AET]]</f>
        <v>#NAME?</v>
      </c>
      <c r="AC3632" s="13" t="e">
        <f ca="1">IF(CalcTable[[#This Row],[PWC]]&gt;FCAP,MIN(24*PERC,MIN(SAT,CalcTable[[#This Row],[PWC]])-FCAP),0)</f>
        <v>#NAME?</v>
      </c>
      <c r="AD3632" s="13" t="e">
        <f ca="1">IF(CalcTable[[#This Row],[PWC]]&gt;SAT,CalcTable[[#This Row],[PWC]]-SAT,0)</f>
        <v>#NAME?</v>
      </c>
      <c r="AE3632" s="13" t="e">
        <f ca="1">CalcTable[[#This Row],[PWC]]-CalcTable[[#This Row],[PercAmt]]-CalcTable[[#This Row],[Runoff]]</f>
        <v>#NAME?</v>
      </c>
      <c r="AF3632" s="13" t="e">
        <f ca="1">CalcTable[[#This Row],[IrrAmt]]/1000*CUR_IRR_AREA*10000/IRR_EFF</f>
        <v>#NAME?</v>
      </c>
      <c r="AG3632" s="147"/>
      <c r="AH3632" s="13"/>
      <c r="AI3632" s="50">
        <v>2.9276927867638891</v>
      </c>
      <c r="AJ3632" s="50">
        <v>4.7926135496187303</v>
      </c>
      <c r="AK3632" s="50">
        <v>0</v>
      </c>
      <c r="AL3632" s="50">
        <v>0</v>
      </c>
      <c r="AM3632" s="50"/>
      <c r="AN3632" s="50"/>
      <c r="AO3632" s="50"/>
      <c r="AP3632" s="50"/>
      <c r="AQ3632" s="50"/>
      <c r="AR3632" s="50"/>
      <c r="AS3632" s="50"/>
      <c r="AT3632" s="50"/>
      <c r="AU3632" s="50"/>
      <c r="AV3632" s="50"/>
      <c r="AW3632" s="50"/>
      <c r="AX3632" s="50">
        <f t="shared" si="1147"/>
        <v>7.7203063363826194</v>
      </c>
      <c r="AY3632" s="50"/>
      <c r="AZ3632" s="50">
        <f t="shared" si="1137"/>
        <v>183.52282499468649</v>
      </c>
      <c r="BA3632" s="50">
        <f t="shared" si="1138"/>
        <v>298.01560694663385</v>
      </c>
      <c r="BB3632" s="50">
        <f t="shared" si="1139"/>
        <v>308.47131327469356</v>
      </c>
      <c r="BC3632" s="17">
        <f t="shared" si="1140"/>
        <v>19838</v>
      </c>
      <c r="BD3632" s="50">
        <f t="shared" si="1141"/>
        <v>7.7203063363826194</v>
      </c>
      <c r="BE3632" s="50">
        <f t="shared" si="1142"/>
        <v>183.52282499468649</v>
      </c>
      <c r="BF3632" s="50">
        <f t="shared" si="1148"/>
        <v>300.1849185317808</v>
      </c>
      <c r="BG3632" s="50"/>
      <c r="BH3632" s="17">
        <f t="shared" si="1143"/>
        <v>0</v>
      </c>
      <c r="BI3632" s="17">
        <f t="shared" si="1151"/>
        <v>3632</v>
      </c>
      <c r="BJ3632" s="17">
        <f t="shared" si="1149"/>
        <v>3632</v>
      </c>
      <c r="BK3632" s="150">
        <f t="shared" si="1150"/>
        <v>30530</v>
      </c>
      <c r="BL3632" s="50" t="e">
        <f t="shared" ca="1" si="1144"/>
        <v>#NAME?</v>
      </c>
      <c r="BM3632" s="50" t="e">
        <f t="shared" ca="1" si="1145"/>
        <v>#NAME?</v>
      </c>
      <c r="BN3632" s="50" t="e">
        <f t="shared" ca="1" si="1146"/>
        <v>#NAME?</v>
      </c>
    </row>
    <row r="3633" spans="1:66" x14ac:dyDescent="0.35">
      <c r="A3633" s="48">
        <v>30531</v>
      </c>
      <c r="B3633" s="17">
        <v>1983</v>
      </c>
      <c r="C3633" s="17">
        <v>8</v>
      </c>
      <c r="D3633" s="17">
        <v>215</v>
      </c>
      <c r="E3633" s="17">
        <v>3</v>
      </c>
      <c r="F3633" s="17">
        <v>4</v>
      </c>
      <c r="G3633" s="50">
        <v>13.8</v>
      </c>
      <c r="H3633" s="32">
        <v>6.7515637133143995</v>
      </c>
      <c r="I3633" s="50">
        <v>9.8333333333333339</v>
      </c>
      <c r="J3633" s="13">
        <v>0</v>
      </c>
      <c r="K3633" s="13">
        <f t="shared" si="1132"/>
        <v>0</v>
      </c>
      <c r="L3633" s="13">
        <f t="shared" si="1133"/>
        <v>0</v>
      </c>
      <c r="M3633" s="13" t="e">
        <f ca="1">CalcTable[[#This Row],[IWC]]-AE3632</f>
        <v>#NAME?</v>
      </c>
      <c r="N3633" s="13" t="e">
        <f ca="1">IF(CalcTable[[#This Row],[Day of Year]]&lt;123,FCAP,AE3632)</f>
        <v>#NAME?</v>
      </c>
      <c r="O3633" s="17" t="e">
        <f ca="1">IF(IRR_DRIP,5,COUNTIF('IDET Wind Values'!C3617:G3617,"&lt;="&amp;IRR_MAXWIND))</f>
        <v>#NAME?</v>
      </c>
      <c r="P3633" s="13" t="e">
        <f ca="1">CalcTable[[#This Row],[ET_o]]*KL</f>
        <v>#NAME?</v>
      </c>
      <c r="Q3633" s="13" t="e">
        <f ca="1">IF(WILTPT&lt;=0,1,MAX(0,MIN(1,(CalcTable[[#This Row],[IWC]]-WILTPT)/(MAD-WILTPT))))</f>
        <v>#NAME?</v>
      </c>
      <c r="R3633" s="13" t="e">
        <f ca="1">CalcTable[[#This Row],[ETMult]]*CalcTable[[#This Row],[ETb]]</f>
        <v>#NAME?</v>
      </c>
      <c r="S3633" s="13" t="b">
        <f>INDEX(IRR_LIST,CalcTable[[#This Row],[Day of Week]]+1)</f>
        <v>0</v>
      </c>
      <c r="T3633" s="13">
        <f t="shared" ca="1" si="1134"/>
        <v>3.6</v>
      </c>
      <c r="U3633" s="13" t="b">
        <f ca="1">IF(CalcTable[[#This Row],[IrrPrecip]]&gt;=IC_MM,FALSE,TRUE)</f>
        <v>1</v>
      </c>
      <c r="V3633" s="13" t="b">
        <f t="shared" si="1135"/>
        <v>1</v>
      </c>
      <c r="W3633" s="13" t="e">
        <f ca="1">IF(AND(IRR_DRIP=FALSE,CalcTable[[#This Row],[IrrHours]]&lt;=0),FALSE,TRUE)</f>
        <v>#NAME?</v>
      </c>
      <c r="X3633" s="13" t="e">
        <f ca="1">AND(CalcTable[[#This Row],[IrrDay]],CalcTable[[#This Row],[IrrRain]],CalcTable[[#This Row],[IrrWarm]],CalcTable[[#This Row],[IrrWindy]])</f>
        <v>#NAME?</v>
      </c>
      <c r="Y3633" s="13" t="e">
        <f t="shared" ca="1" si="1136"/>
        <v>#NAME?</v>
      </c>
      <c r="Z3633" s="13" t="e">
        <f ca="1">CalcTable[[#This Row],[IrrHours]]/5</f>
        <v>#NAME?</v>
      </c>
      <c r="AA3633" s="13" t="e">
        <f ca="1">IF(CalcTable[[#This Row],[IrrFlag]]=FALSE,0,MAX(0,CalcTable[[#This Row],[VolRednWind]]*(FCAP*IRR_TARGET-CalcTable[[#This Row],[IWC]])))</f>
        <v>#NAME?</v>
      </c>
      <c r="AB3633" s="13" t="e">
        <f ca="1">CalcTable[[#This Row],[IWC]]+CalcTable[[#This Row],[Eff Precip]]+CalcTable[[#This Row],[IrrAmt]]-CalcTable[[#This Row],[AET]]</f>
        <v>#NAME?</v>
      </c>
      <c r="AC3633" s="13" t="e">
        <f ca="1">IF(CalcTable[[#This Row],[PWC]]&gt;FCAP,MIN(24*PERC,MIN(SAT,CalcTable[[#This Row],[PWC]])-FCAP),0)</f>
        <v>#NAME?</v>
      </c>
      <c r="AD3633" s="13" t="e">
        <f ca="1">IF(CalcTable[[#This Row],[PWC]]&gt;SAT,CalcTable[[#This Row],[PWC]]-SAT,0)</f>
        <v>#NAME?</v>
      </c>
      <c r="AE3633" s="13" t="e">
        <f ca="1">CalcTable[[#This Row],[PWC]]-CalcTable[[#This Row],[PercAmt]]-CalcTable[[#This Row],[Runoff]]</f>
        <v>#NAME?</v>
      </c>
      <c r="AF3633" s="13" t="e">
        <f ca="1">CalcTable[[#This Row],[IrrAmt]]/1000*CUR_IRR_AREA*10000/IRR_EFF</f>
        <v>#NAME?</v>
      </c>
      <c r="AG3633" s="147"/>
      <c r="AH3633" s="13"/>
      <c r="AI3633" s="50">
        <v>0</v>
      </c>
      <c r="AJ3633" s="50">
        <v>0</v>
      </c>
      <c r="AK3633" s="50">
        <v>0</v>
      </c>
      <c r="AL3633" s="50">
        <v>5.7052324400431829</v>
      </c>
      <c r="AM3633" s="50"/>
      <c r="AN3633" s="50"/>
      <c r="AO3633" s="50"/>
      <c r="AP3633" s="50"/>
      <c r="AQ3633" s="50"/>
      <c r="AR3633" s="50"/>
      <c r="AS3633" s="50"/>
      <c r="AT3633" s="50"/>
      <c r="AU3633" s="50"/>
      <c r="AV3633" s="50"/>
      <c r="AW3633" s="50"/>
      <c r="AX3633" s="50">
        <f t="shared" si="1147"/>
        <v>5.7052324400431829</v>
      </c>
      <c r="AY3633" s="50"/>
      <c r="AZ3633" s="50">
        <f t="shared" si="1137"/>
        <v>167.35348490793336</v>
      </c>
      <c r="BA3633" s="50">
        <f t="shared" si="1138"/>
        <v>257.67123866777041</v>
      </c>
      <c r="BB3633" s="50">
        <f t="shared" si="1139"/>
        <v>265.64045223481486</v>
      </c>
      <c r="BC3633" s="17">
        <f t="shared" si="1140"/>
        <v>19838</v>
      </c>
      <c r="BD3633" s="50">
        <f t="shared" si="1141"/>
        <v>5.7052324400431829</v>
      </c>
      <c r="BE3633" s="50">
        <f t="shared" si="1142"/>
        <v>167.35348490793336</v>
      </c>
      <c r="BF3633" s="50">
        <f t="shared" si="1148"/>
        <v>273.73702554192965</v>
      </c>
      <c r="BG3633" s="50"/>
      <c r="BH3633" s="17">
        <f t="shared" si="1143"/>
        <v>0</v>
      </c>
      <c r="BI3633" s="17">
        <f t="shared" si="1151"/>
        <v>3633</v>
      </c>
      <c r="BJ3633" s="17">
        <f t="shared" si="1149"/>
        <v>3633</v>
      </c>
      <c r="BK3633" s="150">
        <f t="shared" si="1150"/>
        <v>30531</v>
      </c>
      <c r="BL3633" s="50" t="e">
        <f t="shared" ca="1" si="1144"/>
        <v>#NAME?</v>
      </c>
      <c r="BM3633" s="50" t="e">
        <f t="shared" ca="1" si="1145"/>
        <v>#NAME?</v>
      </c>
      <c r="BN3633" s="50" t="e">
        <f t="shared" ca="1" si="1146"/>
        <v>#NAME?</v>
      </c>
    </row>
    <row r="3634" spans="1:66" x14ac:dyDescent="0.35">
      <c r="A3634" s="48">
        <v>30532</v>
      </c>
      <c r="B3634" s="17">
        <v>1983</v>
      </c>
      <c r="C3634" s="17">
        <v>8</v>
      </c>
      <c r="D3634" s="17">
        <v>216</v>
      </c>
      <c r="E3634" s="17">
        <v>4</v>
      </c>
      <c r="F3634" s="17">
        <v>5</v>
      </c>
      <c r="G3634" s="50">
        <v>12.3</v>
      </c>
      <c r="H3634" s="32">
        <v>5.2518881013546439</v>
      </c>
      <c r="I3634" s="50">
        <v>18.833333333333332</v>
      </c>
      <c r="J3634" s="13">
        <v>0</v>
      </c>
      <c r="K3634" s="13">
        <f t="shared" si="1132"/>
        <v>0</v>
      </c>
      <c r="L3634" s="13">
        <f t="shared" si="1133"/>
        <v>0</v>
      </c>
      <c r="M3634" s="13" t="e">
        <f ca="1">CalcTable[[#This Row],[IWC]]-AE3633</f>
        <v>#NAME?</v>
      </c>
      <c r="N3634" s="13" t="e">
        <f ca="1">IF(CalcTable[[#This Row],[Day of Year]]&lt;123,FCAP,AE3633)</f>
        <v>#NAME?</v>
      </c>
      <c r="O3634" s="17" t="e">
        <f ca="1">IF(IRR_DRIP,5,COUNTIF('IDET Wind Values'!C3618:G3618,"&lt;="&amp;IRR_MAXWIND))</f>
        <v>#NAME?</v>
      </c>
      <c r="P3634" s="13" t="e">
        <f ca="1">CalcTable[[#This Row],[ET_o]]*KL</f>
        <v>#NAME?</v>
      </c>
      <c r="Q3634" s="13" t="e">
        <f ca="1">IF(WILTPT&lt;=0,1,MAX(0,MIN(1,(CalcTable[[#This Row],[IWC]]-WILTPT)/(MAD-WILTPT))))</f>
        <v>#NAME?</v>
      </c>
      <c r="R3634" s="13" t="e">
        <f ca="1">CalcTable[[#This Row],[ETMult]]*CalcTable[[#This Row],[ETb]]</f>
        <v>#NAME?</v>
      </c>
      <c r="S3634" s="13" t="b">
        <f>INDEX(IRR_LIST,CalcTable[[#This Row],[Day of Week]]+1)</f>
        <v>1</v>
      </c>
      <c r="T3634" s="13">
        <f t="shared" ca="1" si="1134"/>
        <v>0</v>
      </c>
      <c r="U3634" s="13" t="b">
        <f ca="1">IF(CalcTable[[#This Row],[IrrPrecip]]&gt;=IC_MM,FALSE,TRUE)</f>
        <v>1</v>
      </c>
      <c r="V3634" s="13" t="b">
        <f t="shared" si="1135"/>
        <v>1</v>
      </c>
      <c r="W3634" s="13" t="e">
        <f ca="1">IF(AND(IRR_DRIP=FALSE,CalcTable[[#This Row],[IrrHours]]&lt;=0),FALSE,TRUE)</f>
        <v>#NAME?</v>
      </c>
      <c r="X3634" s="13" t="e">
        <f ca="1">AND(CalcTable[[#This Row],[IrrDay]],CalcTable[[#This Row],[IrrRain]],CalcTable[[#This Row],[IrrWarm]],CalcTable[[#This Row],[IrrWindy]])</f>
        <v>#NAME?</v>
      </c>
      <c r="Y3634" s="13" t="e">
        <f t="shared" ca="1" si="1136"/>
        <v>#NAME?</v>
      </c>
      <c r="Z3634" s="13" t="e">
        <f ca="1">CalcTable[[#This Row],[IrrHours]]/5</f>
        <v>#NAME?</v>
      </c>
      <c r="AA3634" s="13" t="e">
        <f ca="1">IF(CalcTable[[#This Row],[IrrFlag]]=FALSE,0,MAX(0,CalcTable[[#This Row],[VolRednWind]]*(FCAP*IRR_TARGET-CalcTable[[#This Row],[IWC]])))</f>
        <v>#NAME?</v>
      </c>
      <c r="AB3634" s="13" t="e">
        <f ca="1">CalcTable[[#This Row],[IWC]]+CalcTable[[#This Row],[Eff Precip]]+CalcTable[[#This Row],[IrrAmt]]-CalcTable[[#This Row],[AET]]</f>
        <v>#NAME?</v>
      </c>
      <c r="AC3634" s="13" t="e">
        <f ca="1">IF(CalcTable[[#This Row],[PWC]]&gt;FCAP,MIN(24*PERC,MIN(SAT,CalcTable[[#This Row],[PWC]])-FCAP),0)</f>
        <v>#NAME?</v>
      </c>
      <c r="AD3634" s="13" t="e">
        <f ca="1">IF(CalcTable[[#This Row],[PWC]]&gt;SAT,CalcTable[[#This Row],[PWC]]-SAT,0)</f>
        <v>#NAME?</v>
      </c>
      <c r="AE3634" s="13" t="e">
        <f ca="1">CalcTable[[#This Row],[PWC]]-CalcTable[[#This Row],[PercAmt]]-CalcTable[[#This Row],[Runoff]]</f>
        <v>#NAME?</v>
      </c>
      <c r="AF3634" s="13" t="e">
        <f ca="1">CalcTable[[#This Row],[IrrAmt]]/1000*CUR_IRR_AREA*10000/IRR_EFF</f>
        <v>#NAME?</v>
      </c>
      <c r="AG3634" s="147"/>
      <c r="AH3634" s="13"/>
      <c r="AI3634" s="50">
        <v>9.6042857044112839</v>
      </c>
      <c r="AJ3634" s="50">
        <v>15.94930219456058</v>
      </c>
      <c r="AK3634" s="50">
        <v>0</v>
      </c>
      <c r="AL3634" s="50">
        <v>0</v>
      </c>
      <c r="AM3634" s="50"/>
      <c r="AN3634" s="50"/>
      <c r="AO3634" s="50"/>
      <c r="AP3634" s="50"/>
      <c r="AQ3634" s="50"/>
      <c r="AR3634" s="50"/>
      <c r="AS3634" s="50"/>
      <c r="AT3634" s="50"/>
      <c r="AU3634" s="50"/>
      <c r="AV3634" s="50"/>
      <c r="AW3634" s="50"/>
      <c r="AX3634" s="50">
        <f t="shared" si="1147"/>
        <v>25.553587898971863</v>
      </c>
      <c r="AY3634" s="50"/>
      <c r="AZ3634" s="50">
        <f t="shared" si="1137"/>
        <v>608.70905470514253</v>
      </c>
      <c r="BA3634" s="50">
        <f t="shared" si="1138"/>
        <v>988.63037335387628</v>
      </c>
      <c r="BB3634" s="50">
        <f t="shared" si="1139"/>
        <v>1023.3289266024376</v>
      </c>
      <c r="BC3634" s="17">
        <f t="shared" si="1140"/>
        <v>19838</v>
      </c>
      <c r="BD3634" s="50">
        <f t="shared" si="1141"/>
        <v>25.553587898971863</v>
      </c>
      <c r="BE3634" s="50">
        <f t="shared" si="1142"/>
        <v>608.70905470514253</v>
      </c>
      <c r="BF3634" s="50">
        <f t="shared" si="1148"/>
        <v>995.65423538740174</v>
      </c>
      <c r="BG3634" s="50"/>
      <c r="BH3634" s="17">
        <f t="shared" si="1143"/>
        <v>0</v>
      </c>
      <c r="BI3634" s="17">
        <f t="shared" si="1151"/>
        <v>3634</v>
      </c>
      <c r="BJ3634" s="17">
        <f t="shared" si="1149"/>
        <v>3634</v>
      </c>
      <c r="BK3634" s="150">
        <f t="shared" si="1150"/>
        <v>30532</v>
      </c>
      <c r="BL3634" s="50" t="e">
        <f t="shared" ca="1" si="1144"/>
        <v>#NAME?</v>
      </c>
      <c r="BM3634" s="50" t="e">
        <f t="shared" ca="1" si="1145"/>
        <v>#NAME?</v>
      </c>
      <c r="BN3634" s="50" t="e">
        <f t="shared" ca="1" si="1146"/>
        <v>#NAME?</v>
      </c>
    </row>
    <row r="3635" spans="1:66" x14ac:dyDescent="0.35">
      <c r="A3635" s="48">
        <v>30533</v>
      </c>
      <c r="B3635" s="17">
        <v>1983</v>
      </c>
      <c r="C3635" s="17">
        <v>8</v>
      </c>
      <c r="D3635" s="17">
        <v>217</v>
      </c>
      <c r="E3635" s="17">
        <v>5</v>
      </c>
      <c r="F3635" s="17">
        <v>6</v>
      </c>
      <c r="G3635" s="50">
        <v>10</v>
      </c>
      <c r="H3635" s="32">
        <v>6.1120954129148242</v>
      </c>
      <c r="I3635" s="50">
        <v>7.166666666666667</v>
      </c>
      <c r="J3635" s="13">
        <v>0</v>
      </c>
      <c r="K3635" s="13">
        <f t="shared" si="1132"/>
        <v>0</v>
      </c>
      <c r="L3635" s="13">
        <f t="shared" si="1133"/>
        <v>0</v>
      </c>
      <c r="M3635" s="13" t="e">
        <f ca="1">CalcTable[[#This Row],[IWC]]-AE3634</f>
        <v>#NAME?</v>
      </c>
      <c r="N3635" s="13" t="e">
        <f ca="1">IF(CalcTable[[#This Row],[Day of Year]]&lt;123,FCAP,AE3634)</f>
        <v>#NAME?</v>
      </c>
      <c r="O3635" s="17" t="e">
        <f ca="1">IF(IRR_DRIP,5,COUNTIF('IDET Wind Values'!C3619:G3619,"&lt;="&amp;IRR_MAXWIND))</f>
        <v>#NAME?</v>
      </c>
      <c r="P3635" s="13" t="e">
        <f ca="1">CalcTable[[#This Row],[ET_o]]*KL</f>
        <v>#NAME?</v>
      </c>
      <c r="Q3635" s="13" t="e">
        <f ca="1">IF(WILTPT&lt;=0,1,MAX(0,MIN(1,(CalcTable[[#This Row],[IWC]]-WILTPT)/(MAD-WILTPT))))</f>
        <v>#NAME?</v>
      </c>
      <c r="R3635" s="13" t="e">
        <f ca="1">CalcTable[[#This Row],[ETMult]]*CalcTable[[#This Row],[ETb]]</f>
        <v>#NAME?</v>
      </c>
      <c r="S3635" s="13" t="b">
        <f>INDEX(IRR_LIST,CalcTable[[#This Row],[Day of Week]]+1)</f>
        <v>0</v>
      </c>
      <c r="T3635" s="13">
        <f t="shared" ca="1" si="1134"/>
        <v>0</v>
      </c>
      <c r="U3635" s="13" t="b">
        <f ca="1">IF(CalcTable[[#This Row],[IrrPrecip]]&gt;=IC_MM,FALSE,TRUE)</f>
        <v>1</v>
      </c>
      <c r="V3635" s="13" t="b">
        <f t="shared" si="1135"/>
        <v>1</v>
      </c>
      <c r="W3635" s="13" t="e">
        <f ca="1">IF(AND(IRR_DRIP=FALSE,CalcTable[[#This Row],[IrrHours]]&lt;=0),FALSE,TRUE)</f>
        <v>#NAME?</v>
      </c>
      <c r="X3635" s="13" t="e">
        <f ca="1">AND(CalcTable[[#This Row],[IrrDay]],CalcTable[[#This Row],[IrrRain]],CalcTable[[#This Row],[IrrWarm]],CalcTable[[#This Row],[IrrWindy]])</f>
        <v>#NAME?</v>
      </c>
      <c r="Y3635" s="13" t="e">
        <f t="shared" ca="1" si="1136"/>
        <v>#NAME?</v>
      </c>
      <c r="Z3635" s="13" t="e">
        <f ca="1">CalcTable[[#This Row],[IrrHours]]/5</f>
        <v>#NAME?</v>
      </c>
      <c r="AA3635" s="13" t="e">
        <f ca="1">IF(CalcTable[[#This Row],[IrrFlag]]=FALSE,0,MAX(0,CalcTable[[#This Row],[VolRednWind]]*(FCAP*IRR_TARGET-CalcTable[[#This Row],[IWC]])))</f>
        <v>#NAME?</v>
      </c>
      <c r="AB3635" s="13" t="e">
        <f ca="1">CalcTable[[#This Row],[IWC]]+CalcTable[[#This Row],[Eff Precip]]+CalcTable[[#This Row],[IrrAmt]]-CalcTable[[#This Row],[AET]]</f>
        <v>#NAME?</v>
      </c>
      <c r="AC3635" s="13" t="e">
        <f ca="1">IF(CalcTable[[#This Row],[PWC]]&gt;FCAP,MIN(24*PERC,MIN(SAT,CalcTable[[#This Row],[PWC]])-FCAP),0)</f>
        <v>#NAME?</v>
      </c>
      <c r="AD3635" s="13" t="e">
        <f ca="1">IF(CalcTable[[#This Row],[PWC]]&gt;SAT,CalcTable[[#This Row],[PWC]]-SAT,0)</f>
        <v>#NAME?</v>
      </c>
      <c r="AE3635" s="13" t="e">
        <f ca="1">CalcTable[[#This Row],[PWC]]-CalcTable[[#This Row],[PercAmt]]-CalcTable[[#This Row],[Runoff]]</f>
        <v>#NAME?</v>
      </c>
      <c r="AF3635" s="13" t="e">
        <f ca="1">CalcTable[[#This Row],[IrrAmt]]/1000*CUR_IRR_AREA*10000/IRR_EFF</f>
        <v>#NAME?</v>
      </c>
      <c r="AG3635" s="147"/>
      <c r="AH3635" s="13"/>
      <c r="AI3635" s="50">
        <v>0</v>
      </c>
      <c r="AJ3635" s="50">
        <v>0</v>
      </c>
      <c r="AK3635" s="50">
        <v>0</v>
      </c>
      <c r="AL3635" s="50">
        <v>6.6018984980679711</v>
      </c>
      <c r="AM3635" s="50"/>
      <c r="AN3635" s="50"/>
      <c r="AO3635" s="50"/>
      <c r="AP3635" s="50"/>
      <c r="AQ3635" s="50"/>
      <c r="AR3635" s="50"/>
      <c r="AS3635" s="50"/>
      <c r="AT3635" s="50"/>
      <c r="AU3635" s="50"/>
      <c r="AV3635" s="50"/>
      <c r="AW3635" s="50"/>
      <c r="AX3635" s="50">
        <f t="shared" si="1147"/>
        <v>6.6018984980679711</v>
      </c>
      <c r="AY3635" s="50"/>
      <c r="AZ3635" s="50">
        <f t="shared" si="1137"/>
        <v>193.6556892766605</v>
      </c>
      <c r="BA3635" s="50">
        <f t="shared" si="1138"/>
        <v>298.16828348946143</v>
      </c>
      <c r="BB3635" s="50">
        <f t="shared" si="1139"/>
        <v>307.3899829788262</v>
      </c>
      <c r="BC3635" s="17">
        <f t="shared" si="1140"/>
        <v>19838</v>
      </c>
      <c r="BD3635" s="50">
        <f t="shared" si="1141"/>
        <v>6.6018984980679711</v>
      </c>
      <c r="BE3635" s="50">
        <f t="shared" si="1142"/>
        <v>193.6556892766605</v>
      </c>
      <c r="BF3635" s="50">
        <f t="shared" si="1148"/>
        <v>316.75905877327955</v>
      </c>
      <c r="BG3635" s="50"/>
      <c r="BH3635" s="17">
        <f t="shared" si="1143"/>
        <v>0</v>
      </c>
      <c r="BI3635" s="17">
        <f t="shared" si="1151"/>
        <v>3635</v>
      </c>
      <c r="BJ3635" s="17">
        <f t="shared" si="1149"/>
        <v>3635</v>
      </c>
      <c r="BK3635" s="150">
        <f t="shared" si="1150"/>
        <v>30533</v>
      </c>
      <c r="BL3635" s="50" t="e">
        <f t="shared" ca="1" si="1144"/>
        <v>#NAME?</v>
      </c>
      <c r="BM3635" s="50" t="e">
        <f t="shared" ca="1" si="1145"/>
        <v>#NAME?</v>
      </c>
      <c r="BN3635" s="50" t="e">
        <f t="shared" ca="1" si="1146"/>
        <v>#NAME?</v>
      </c>
    </row>
    <row r="3636" spans="1:66" x14ac:dyDescent="0.35">
      <c r="A3636" s="48">
        <v>30534</v>
      </c>
      <c r="B3636" s="17">
        <v>1983</v>
      </c>
      <c r="C3636" s="17">
        <v>8</v>
      </c>
      <c r="D3636" s="17">
        <v>218</v>
      </c>
      <c r="E3636" s="17">
        <v>6</v>
      </c>
      <c r="F3636" s="17">
        <v>7</v>
      </c>
      <c r="G3636" s="50">
        <v>16.399999999999999</v>
      </c>
      <c r="H3636" s="32">
        <v>7.3246897945051224</v>
      </c>
      <c r="I3636" s="50">
        <v>11.833333333333334</v>
      </c>
      <c r="J3636" s="13">
        <v>0</v>
      </c>
      <c r="K3636" s="13">
        <f t="shared" si="1132"/>
        <v>0</v>
      </c>
      <c r="L3636" s="13">
        <f t="shared" si="1133"/>
        <v>0</v>
      </c>
      <c r="M3636" s="13" t="e">
        <f ca="1">CalcTable[[#This Row],[IWC]]-AE3635</f>
        <v>#NAME?</v>
      </c>
      <c r="N3636" s="13" t="e">
        <f ca="1">IF(CalcTable[[#This Row],[Day of Year]]&lt;123,FCAP,AE3635)</f>
        <v>#NAME?</v>
      </c>
      <c r="O3636" s="17" t="e">
        <f ca="1">IF(IRR_DRIP,5,COUNTIF('IDET Wind Values'!C3620:G3620,"&lt;="&amp;IRR_MAXWIND))</f>
        <v>#NAME?</v>
      </c>
      <c r="P3636" s="13" t="e">
        <f ca="1">CalcTable[[#This Row],[ET_o]]*KL</f>
        <v>#NAME?</v>
      </c>
      <c r="Q3636" s="13" t="e">
        <f ca="1">IF(WILTPT&lt;=0,1,MAX(0,MIN(1,(CalcTable[[#This Row],[IWC]]-WILTPT)/(MAD-WILTPT))))</f>
        <v>#NAME?</v>
      </c>
      <c r="R3636" s="13" t="e">
        <f ca="1">CalcTable[[#This Row],[ETMult]]*CalcTable[[#This Row],[ETb]]</f>
        <v>#NAME?</v>
      </c>
      <c r="S3636" s="13" t="b">
        <f>INDEX(IRR_LIST,CalcTable[[#This Row],[Day of Week]]+1)</f>
        <v>0</v>
      </c>
      <c r="T3636" s="13">
        <f t="shared" ca="1" si="1134"/>
        <v>0</v>
      </c>
      <c r="U3636" s="13" t="b">
        <f ca="1">IF(CalcTable[[#This Row],[IrrPrecip]]&gt;=IC_MM,FALSE,TRUE)</f>
        <v>1</v>
      </c>
      <c r="V3636" s="13" t="b">
        <f t="shared" si="1135"/>
        <v>1</v>
      </c>
      <c r="W3636" s="13" t="e">
        <f ca="1">IF(AND(IRR_DRIP=FALSE,CalcTable[[#This Row],[IrrHours]]&lt;=0),FALSE,TRUE)</f>
        <v>#NAME?</v>
      </c>
      <c r="X3636" s="13" t="e">
        <f ca="1">AND(CalcTable[[#This Row],[IrrDay]],CalcTable[[#This Row],[IrrRain]],CalcTable[[#This Row],[IrrWarm]],CalcTable[[#This Row],[IrrWindy]])</f>
        <v>#NAME?</v>
      </c>
      <c r="Y3636" s="13" t="e">
        <f t="shared" ca="1" si="1136"/>
        <v>#NAME?</v>
      </c>
      <c r="Z3636" s="13" t="e">
        <f ca="1">CalcTable[[#This Row],[IrrHours]]/5</f>
        <v>#NAME?</v>
      </c>
      <c r="AA3636" s="13" t="e">
        <f ca="1">IF(CalcTable[[#This Row],[IrrFlag]]=FALSE,0,MAX(0,CalcTable[[#This Row],[VolRednWind]]*(FCAP*IRR_TARGET-CalcTable[[#This Row],[IWC]])))</f>
        <v>#NAME?</v>
      </c>
      <c r="AB3636" s="13" t="e">
        <f ca="1">CalcTable[[#This Row],[IWC]]+CalcTable[[#This Row],[Eff Precip]]+CalcTable[[#This Row],[IrrAmt]]-CalcTable[[#This Row],[AET]]</f>
        <v>#NAME?</v>
      </c>
      <c r="AC3636" s="13" t="e">
        <f ca="1">IF(CalcTable[[#This Row],[PWC]]&gt;FCAP,MIN(24*PERC,MIN(SAT,CalcTable[[#This Row],[PWC]])-FCAP),0)</f>
        <v>#NAME?</v>
      </c>
      <c r="AD3636" s="13" t="e">
        <f ca="1">IF(CalcTable[[#This Row],[PWC]]&gt;SAT,CalcTable[[#This Row],[PWC]]-SAT,0)</f>
        <v>#NAME?</v>
      </c>
      <c r="AE3636" s="13" t="e">
        <f ca="1">CalcTable[[#This Row],[PWC]]-CalcTable[[#This Row],[PercAmt]]-CalcTable[[#This Row],[Runoff]]</f>
        <v>#NAME?</v>
      </c>
      <c r="AF3636" s="13" t="e">
        <f ca="1">CalcTable[[#This Row],[IrrAmt]]/1000*CUR_IRR_AREA*10000/IRR_EFF</f>
        <v>#NAME?</v>
      </c>
      <c r="AG3636" s="147"/>
      <c r="AH3636" s="13"/>
      <c r="AI3636" s="50">
        <v>0</v>
      </c>
      <c r="AJ3636" s="50">
        <v>0</v>
      </c>
      <c r="AK3636" s="50">
        <v>2.3514614208686431</v>
      </c>
      <c r="AL3636" s="50">
        <v>0</v>
      </c>
      <c r="AM3636" s="50"/>
      <c r="AN3636" s="50"/>
      <c r="AO3636" s="50"/>
      <c r="AP3636" s="50"/>
      <c r="AQ3636" s="50"/>
      <c r="AR3636" s="50"/>
      <c r="AS3636" s="50"/>
      <c r="AT3636" s="50"/>
      <c r="AU3636" s="50"/>
      <c r="AV3636" s="50"/>
      <c r="AW3636" s="50"/>
      <c r="AX3636" s="50">
        <f t="shared" si="1147"/>
        <v>2.3514614208686431</v>
      </c>
      <c r="AY3636" s="50"/>
      <c r="AZ3636" s="50">
        <f t="shared" si="1137"/>
        <v>34.488100839406769</v>
      </c>
      <c r="BA3636" s="50">
        <f t="shared" si="1138"/>
        <v>53.100726689245342</v>
      </c>
      <c r="BB3636" s="50">
        <f t="shared" si="1139"/>
        <v>54.743017205407575</v>
      </c>
      <c r="BC3636" s="17">
        <f t="shared" si="1140"/>
        <v>19838</v>
      </c>
      <c r="BD3636" s="50">
        <f t="shared" si="1141"/>
        <v>2.3514614208686431</v>
      </c>
      <c r="BE3636" s="50">
        <f t="shared" si="1142"/>
        <v>34.488100839406769</v>
      </c>
      <c r="BF3636" s="50">
        <f t="shared" si="1148"/>
        <v>56.411553936644694</v>
      </c>
      <c r="BG3636" s="50"/>
      <c r="BH3636" s="17">
        <f t="shared" si="1143"/>
        <v>0</v>
      </c>
      <c r="BI3636" s="17">
        <f t="shared" si="1151"/>
        <v>3636</v>
      </c>
      <c r="BJ3636" s="17">
        <f t="shared" si="1149"/>
        <v>3636</v>
      </c>
      <c r="BK3636" s="150">
        <f t="shared" si="1150"/>
        <v>30534</v>
      </c>
      <c r="BL3636" s="50" t="e">
        <f t="shared" ca="1" si="1144"/>
        <v>#NAME?</v>
      </c>
      <c r="BM3636" s="50" t="e">
        <f t="shared" ca="1" si="1145"/>
        <v>#NAME?</v>
      </c>
      <c r="BN3636" s="50" t="e">
        <f t="shared" ca="1" si="1146"/>
        <v>#NAME?</v>
      </c>
    </row>
    <row r="3637" spans="1:66" x14ac:dyDescent="0.35">
      <c r="A3637" s="48">
        <v>30535</v>
      </c>
      <c r="B3637" s="17">
        <v>1983</v>
      </c>
      <c r="C3637" s="17">
        <v>8</v>
      </c>
      <c r="D3637" s="17">
        <v>219</v>
      </c>
      <c r="E3637" s="17">
        <v>7</v>
      </c>
      <c r="F3637" s="17">
        <v>1</v>
      </c>
      <c r="G3637" s="50">
        <v>13.5</v>
      </c>
      <c r="H3637" s="32">
        <v>5.214394317950509</v>
      </c>
      <c r="I3637" s="50">
        <v>9.8333333333333339</v>
      </c>
      <c r="J3637" s="13">
        <v>0</v>
      </c>
      <c r="K3637" s="13">
        <f t="shared" si="1132"/>
        <v>0</v>
      </c>
      <c r="L3637" s="13">
        <f t="shared" si="1133"/>
        <v>0</v>
      </c>
      <c r="M3637" s="13" t="e">
        <f ca="1">CalcTable[[#This Row],[IWC]]-AE3636</f>
        <v>#NAME?</v>
      </c>
      <c r="N3637" s="13" t="e">
        <f ca="1">IF(CalcTable[[#This Row],[Day of Year]]&lt;123,FCAP,AE3636)</f>
        <v>#NAME?</v>
      </c>
      <c r="O3637" s="17" t="e">
        <f ca="1">IF(IRR_DRIP,5,COUNTIF('IDET Wind Values'!C3621:G3621,"&lt;="&amp;IRR_MAXWIND))</f>
        <v>#NAME?</v>
      </c>
      <c r="P3637" s="13" t="e">
        <f ca="1">CalcTable[[#This Row],[ET_o]]*KL</f>
        <v>#NAME?</v>
      </c>
      <c r="Q3637" s="13" t="e">
        <f ca="1">IF(WILTPT&lt;=0,1,MAX(0,MIN(1,(CalcTable[[#This Row],[IWC]]-WILTPT)/(MAD-WILTPT))))</f>
        <v>#NAME?</v>
      </c>
      <c r="R3637" s="13" t="e">
        <f ca="1">CalcTable[[#This Row],[ETMult]]*CalcTable[[#This Row],[ETb]]</f>
        <v>#NAME?</v>
      </c>
      <c r="S3637" s="13" t="b">
        <f>INDEX(IRR_LIST,CalcTable[[#This Row],[Day of Week]]+1)</f>
        <v>1</v>
      </c>
      <c r="T3637" s="13">
        <f t="shared" ca="1" si="1134"/>
        <v>0</v>
      </c>
      <c r="U3637" s="13" t="b">
        <f ca="1">IF(CalcTable[[#This Row],[IrrPrecip]]&gt;=IC_MM,FALSE,TRUE)</f>
        <v>1</v>
      </c>
      <c r="V3637" s="13" t="b">
        <f t="shared" si="1135"/>
        <v>1</v>
      </c>
      <c r="W3637" s="13" t="e">
        <f ca="1">IF(AND(IRR_DRIP=FALSE,CalcTable[[#This Row],[IrrHours]]&lt;=0),FALSE,TRUE)</f>
        <v>#NAME?</v>
      </c>
      <c r="X3637" s="13" t="e">
        <f ca="1">AND(CalcTable[[#This Row],[IrrDay]],CalcTable[[#This Row],[IrrRain]],CalcTable[[#This Row],[IrrWarm]],CalcTable[[#This Row],[IrrWindy]])</f>
        <v>#NAME?</v>
      </c>
      <c r="Y3637" s="13" t="e">
        <f t="shared" ca="1" si="1136"/>
        <v>#NAME?</v>
      </c>
      <c r="Z3637" s="13" t="e">
        <f ca="1">CalcTable[[#This Row],[IrrHours]]/5</f>
        <v>#NAME?</v>
      </c>
      <c r="AA3637" s="13" t="e">
        <f ca="1">IF(CalcTable[[#This Row],[IrrFlag]]=FALSE,0,MAX(0,CalcTable[[#This Row],[VolRednWind]]*(FCAP*IRR_TARGET-CalcTable[[#This Row],[IWC]])))</f>
        <v>#NAME?</v>
      </c>
      <c r="AB3637" s="13" t="e">
        <f ca="1">CalcTable[[#This Row],[IWC]]+CalcTable[[#This Row],[Eff Precip]]+CalcTable[[#This Row],[IrrAmt]]-CalcTable[[#This Row],[AET]]</f>
        <v>#NAME?</v>
      </c>
      <c r="AC3637" s="13" t="e">
        <f ca="1">IF(CalcTable[[#This Row],[PWC]]&gt;FCAP,MIN(24*PERC,MIN(SAT,CalcTable[[#This Row],[PWC]])-FCAP),0)</f>
        <v>#NAME?</v>
      </c>
      <c r="AD3637" s="13" t="e">
        <f ca="1">IF(CalcTable[[#This Row],[PWC]]&gt;SAT,CalcTable[[#This Row],[PWC]]-SAT,0)</f>
        <v>#NAME?</v>
      </c>
      <c r="AE3637" s="13" t="e">
        <f ca="1">CalcTable[[#This Row],[PWC]]-CalcTable[[#This Row],[PercAmt]]-CalcTable[[#This Row],[Runoff]]</f>
        <v>#NAME?</v>
      </c>
      <c r="AF3637" s="13" t="e">
        <f ca="1">CalcTable[[#This Row],[IrrAmt]]/1000*CUR_IRR_AREA*10000/IRR_EFF</f>
        <v>#NAME?</v>
      </c>
      <c r="AG3637" s="147"/>
      <c r="AH3637" s="13"/>
      <c r="AI3637" s="50">
        <v>0</v>
      </c>
      <c r="AJ3637" s="50">
        <v>0</v>
      </c>
      <c r="AK3637" s="50">
        <v>0</v>
      </c>
      <c r="AL3637" s="50">
        <v>0</v>
      </c>
      <c r="AM3637" s="50"/>
      <c r="AN3637" s="50"/>
      <c r="AO3637" s="50"/>
      <c r="AP3637" s="50"/>
      <c r="AQ3637" s="50"/>
      <c r="AR3637" s="50"/>
      <c r="AS3637" s="50"/>
      <c r="AT3637" s="50"/>
      <c r="AU3637" s="50"/>
      <c r="AV3637" s="50"/>
      <c r="AW3637" s="50"/>
      <c r="AX3637" s="50">
        <f t="shared" si="1147"/>
        <v>0</v>
      </c>
      <c r="AY3637" s="50"/>
      <c r="AZ3637" s="50">
        <f t="shared" si="1137"/>
        <v>0</v>
      </c>
      <c r="BA3637" s="50">
        <f t="shared" si="1138"/>
        <v>0</v>
      </c>
      <c r="BB3637" s="50">
        <f t="shared" si="1139"/>
        <v>0</v>
      </c>
      <c r="BC3637" s="17">
        <f t="shared" si="1140"/>
        <v>19838</v>
      </c>
      <c r="BD3637" s="50">
        <f t="shared" si="1141"/>
        <v>0</v>
      </c>
      <c r="BE3637" s="50">
        <f t="shared" si="1142"/>
        <v>0</v>
      </c>
      <c r="BF3637" s="50">
        <f t="shared" si="1148"/>
        <v>0</v>
      </c>
      <c r="BG3637" s="50"/>
      <c r="BH3637" s="17">
        <f t="shared" si="1143"/>
        <v>0</v>
      </c>
      <c r="BI3637" s="17">
        <f t="shared" si="1151"/>
        <v>3637</v>
      </c>
      <c r="BJ3637" s="17">
        <f t="shared" si="1149"/>
        <v>3637</v>
      </c>
      <c r="BK3637" s="150">
        <f t="shared" si="1150"/>
        <v>30535</v>
      </c>
      <c r="BL3637" s="50" t="e">
        <f t="shared" ca="1" si="1144"/>
        <v>#NAME?</v>
      </c>
      <c r="BM3637" s="50" t="e">
        <f t="shared" ca="1" si="1145"/>
        <v>#NAME?</v>
      </c>
      <c r="BN3637" s="50" t="e">
        <f t="shared" ca="1" si="1146"/>
        <v>#NAME?</v>
      </c>
    </row>
    <row r="3638" spans="1:66" x14ac:dyDescent="0.35">
      <c r="A3638" s="48">
        <v>30536</v>
      </c>
      <c r="B3638" s="17">
        <v>1983</v>
      </c>
      <c r="C3638" s="17">
        <v>8</v>
      </c>
      <c r="D3638" s="17">
        <v>220</v>
      </c>
      <c r="E3638" s="17">
        <v>8</v>
      </c>
      <c r="F3638" s="17">
        <v>2</v>
      </c>
      <c r="G3638" s="50">
        <v>18.100000000000001</v>
      </c>
      <c r="H3638" s="32">
        <v>5.7593346860160475</v>
      </c>
      <c r="I3638" s="50">
        <v>27.333333333333332</v>
      </c>
      <c r="J3638" s="13">
        <v>0.4</v>
      </c>
      <c r="K3638" s="13">
        <f t="shared" si="1132"/>
        <v>0.4</v>
      </c>
      <c r="L3638" s="13">
        <f t="shared" si="1133"/>
        <v>0</v>
      </c>
      <c r="M3638" s="13" t="e">
        <f ca="1">CalcTable[[#This Row],[IWC]]-AE3637</f>
        <v>#NAME?</v>
      </c>
      <c r="N3638" s="13" t="e">
        <f ca="1">IF(CalcTable[[#This Row],[Day of Year]]&lt;123,FCAP,AE3637)</f>
        <v>#NAME?</v>
      </c>
      <c r="O3638" s="17" t="e">
        <f ca="1">IF(IRR_DRIP,5,COUNTIF('IDET Wind Values'!C3622:G3622,"&lt;="&amp;IRR_MAXWIND))</f>
        <v>#NAME?</v>
      </c>
      <c r="P3638" s="13" t="e">
        <f ca="1">CalcTable[[#This Row],[ET_o]]*KL</f>
        <v>#NAME?</v>
      </c>
      <c r="Q3638" s="13" t="e">
        <f ca="1">IF(WILTPT&lt;=0,1,MAX(0,MIN(1,(CalcTable[[#This Row],[IWC]]-WILTPT)/(MAD-WILTPT))))</f>
        <v>#NAME?</v>
      </c>
      <c r="R3638" s="13" t="e">
        <f ca="1">CalcTable[[#This Row],[ETMult]]*CalcTable[[#This Row],[ETb]]</f>
        <v>#NAME?</v>
      </c>
      <c r="S3638" s="13" t="b">
        <f>INDEX(IRR_LIST,CalcTable[[#This Row],[Day of Week]]+1)</f>
        <v>0</v>
      </c>
      <c r="T3638" s="13">
        <f t="shared" ca="1" si="1134"/>
        <v>0</v>
      </c>
      <c r="U3638" s="13" t="b">
        <f ca="1">IF(CalcTable[[#This Row],[IrrPrecip]]&gt;=IC_MM,FALSE,TRUE)</f>
        <v>1</v>
      </c>
      <c r="V3638" s="13" t="b">
        <f t="shared" si="1135"/>
        <v>1</v>
      </c>
      <c r="W3638" s="13" t="e">
        <f ca="1">IF(AND(IRR_DRIP=FALSE,CalcTable[[#This Row],[IrrHours]]&lt;=0),FALSE,TRUE)</f>
        <v>#NAME?</v>
      </c>
      <c r="X3638" s="13" t="e">
        <f ca="1">AND(CalcTable[[#This Row],[IrrDay]],CalcTable[[#This Row],[IrrRain]],CalcTable[[#This Row],[IrrWarm]],CalcTable[[#This Row],[IrrWindy]])</f>
        <v>#NAME?</v>
      </c>
      <c r="Y3638" s="13" t="e">
        <f t="shared" ca="1" si="1136"/>
        <v>#NAME?</v>
      </c>
      <c r="Z3638" s="13" t="e">
        <f ca="1">CalcTable[[#This Row],[IrrHours]]/5</f>
        <v>#NAME?</v>
      </c>
      <c r="AA3638" s="13" t="e">
        <f ca="1">IF(CalcTable[[#This Row],[IrrFlag]]=FALSE,0,MAX(0,CalcTable[[#This Row],[VolRednWind]]*(FCAP*IRR_TARGET-CalcTable[[#This Row],[IWC]])))</f>
        <v>#NAME?</v>
      </c>
      <c r="AB3638" s="13" t="e">
        <f ca="1">CalcTable[[#This Row],[IWC]]+CalcTable[[#This Row],[Eff Precip]]+CalcTable[[#This Row],[IrrAmt]]-CalcTable[[#This Row],[AET]]</f>
        <v>#NAME?</v>
      </c>
      <c r="AC3638" s="13" t="e">
        <f ca="1">IF(CalcTable[[#This Row],[PWC]]&gt;FCAP,MIN(24*PERC,MIN(SAT,CalcTable[[#This Row],[PWC]])-FCAP),0)</f>
        <v>#NAME?</v>
      </c>
      <c r="AD3638" s="13" t="e">
        <f ca="1">IF(CalcTable[[#This Row],[PWC]]&gt;SAT,CalcTable[[#This Row],[PWC]]-SAT,0)</f>
        <v>#NAME?</v>
      </c>
      <c r="AE3638" s="13" t="e">
        <f ca="1">CalcTable[[#This Row],[PWC]]-CalcTable[[#This Row],[PercAmt]]-CalcTable[[#This Row],[Runoff]]</f>
        <v>#NAME?</v>
      </c>
      <c r="AF3638" s="13" t="e">
        <f ca="1">CalcTable[[#This Row],[IrrAmt]]/1000*CUR_IRR_AREA*10000/IRR_EFF</f>
        <v>#NAME?</v>
      </c>
      <c r="AG3638" s="147"/>
      <c r="AH3638" s="13"/>
      <c r="AI3638" s="50">
        <v>0</v>
      </c>
      <c r="AJ3638" s="50">
        <v>0</v>
      </c>
      <c r="AK3638" s="50">
        <v>10.97374833397776</v>
      </c>
      <c r="AL3638" s="50">
        <v>10.209504380491129</v>
      </c>
      <c r="AM3638" s="50"/>
      <c r="AN3638" s="50"/>
      <c r="AO3638" s="50"/>
      <c r="AP3638" s="50"/>
      <c r="AQ3638" s="50"/>
      <c r="AR3638" s="50"/>
      <c r="AS3638" s="50"/>
      <c r="AT3638" s="50"/>
      <c r="AU3638" s="50"/>
      <c r="AV3638" s="50"/>
      <c r="AW3638" s="50"/>
      <c r="AX3638" s="50">
        <f t="shared" si="1147"/>
        <v>21.183252714468889</v>
      </c>
      <c r="AY3638" s="50"/>
      <c r="AZ3638" s="50">
        <f t="shared" si="1137"/>
        <v>460.42710405941364</v>
      </c>
      <c r="BA3638" s="50">
        <f t="shared" si="1138"/>
        <v>708.911572916875</v>
      </c>
      <c r="BB3638" s="50">
        <f t="shared" si="1139"/>
        <v>730.83667311018041</v>
      </c>
      <c r="BC3638" s="17">
        <f t="shared" si="1140"/>
        <v>19838</v>
      </c>
      <c r="BD3638" s="50">
        <f t="shared" si="1141"/>
        <v>21.183252714468889</v>
      </c>
      <c r="BE3638" s="50">
        <f t="shared" si="1142"/>
        <v>460.42710405941364</v>
      </c>
      <c r="BF3638" s="50">
        <f t="shared" si="1148"/>
        <v>753.11216861390687</v>
      </c>
      <c r="BG3638" s="50"/>
      <c r="BH3638" s="17">
        <f t="shared" si="1143"/>
        <v>0</v>
      </c>
      <c r="BI3638" s="17">
        <f t="shared" si="1151"/>
        <v>3638</v>
      </c>
      <c r="BJ3638" s="17">
        <f t="shared" si="1149"/>
        <v>3638</v>
      </c>
      <c r="BK3638" s="150">
        <f t="shared" si="1150"/>
        <v>30536</v>
      </c>
      <c r="BL3638" s="50" t="e">
        <f t="shared" ca="1" si="1144"/>
        <v>#NAME?</v>
      </c>
      <c r="BM3638" s="50" t="e">
        <f t="shared" ca="1" si="1145"/>
        <v>#NAME?</v>
      </c>
      <c r="BN3638" s="50" t="e">
        <f t="shared" ca="1" si="1146"/>
        <v>#NAME?</v>
      </c>
    </row>
    <row r="3639" spans="1:66" x14ac:dyDescent="0.35">
      <c r="A3639" s="48">
        <v>30537</v>
      </c>
      <c r="B3639" s="17">
        <v>1983</v>
      </c>
      <c r="C3639" s="17">
        <v>8</v>
      </c>
      <c r="D3639" s="17">
        <v>221</v>
      </c>
      <c r="E3639" s="17">
        <v>9</v>
      </c>
      <c r="F3639" s="17">
        <v>3</v>
      </c>
      <c r="G3639" s="50">
        <v>12.8</v>
      </c>
      <c r="H3639" s="32">
        <v>5.4161099498723919</v>
      </c>
      <c r="I3639" s="50">
        <v>2.6666666666666665</v>
      </c>
      <c r="J3639" s="13">
        <v>0</v>
      </c>
      <c r="K3639" s="13">
        <f t="shared" si="1132"/>
        <v>0</v>
      </c>
      <c r="L3639" s="13">
        <f t="shared" si="1133"/>
        <v>0</v>
      </c>
      <c r="M3639" s="13" t="e">
        <f ca="1">CalcTable[[#This Row],[IWC]]-AE3638</f>
        <v>#NAME?</v>
      </c>
      <c r="N3639" s="13" t="e">
        <f ca="1">IF(CalcTable[[#This Row],[Day of Year]]&lt;123,FCAP,AE3638)</f>
        <v>#NAME?</v>
      </c>
      <c r="O3639" s="17" t="e">
        <f ca="1">IF(IRR_DRIP,5,COUNTIF('IDET Wind Values'!C3623:G3623,"&lt;="&amp;IRR_MAXWIND))</f>
        <v>#NAME?</v>
      </c>
      <c r="P3639" s="13" t="e">
        <f ca="1">CalcTable[[#This Row],[ET_o]]*KL</f>
        <v>#NAME?</v>
      </c>
      <c r="Q3639" s="13" t="e">
        <f ca="1">IF(WILTPT&lt;=0,1,MAX(0,MIN(1,(CalcTable[[#This Row],[IWC]]-WILTPT)/(MAD-WILTPT))))</f>
        <v>#NAME?</v>
      </c>
      <c r="R3639" s="13" t="e">
        <f ca="1">CalcTable[[#This Row],[ETMult]]*CalcTable[[#This Row],[ETb]]</f>
        <v>#NAME?</v>
      </c>
      <c r="S3639" s="13" t="b">
        <f>INDEX(IRR_LIST,CalcTable[[#This Row],[Day of Week]]+1)</f>
        <v>1</v>
      </c>
      <c r="T3639" s="13">
        <f t="shared" ca="1" si="1134"/>
        <v>0.4</v>
      </c>
      <c r="U3639" s="13" t="b">
        <f ca="1">IF(CalcTable[[#This Row],[IrrPrecip]]&gt;=IC_MM,FALSE,TRUE)</f>
        <v>1</v>
      </c>
      <c r="V3639" s="13" t="b">
        <f t="shared" si="1135"/>
        <v>1</v>
      </c>
      <c r="W3639" s="13" t="e">
        <f ca="1">IF(AND(IRR_DRIP=FALSE,CalcTable[[#This Row],[IrrHours]]&lt;=0),FALSE,TRUE)</f>
        <v>#NAME?</v>
      </c>
      <c r="X3639" s="13" t="e">
        <f ca="1">AND(CalcTable[[#This Row],[IrrDay]],CalcTable[[#This Row],[IrrRain]],CalcTable[[#This Row],[IrrWarm]],CalcTable[[#This Row],[IrrWindy]])</f>
        <v>#NAME?</v>
      </c>
      <c r="Y3639" s="13" t="e">
        <f t="shared" ca="1" si="1136"/>
        <v>#NAME?</v>
      </c>
      <c r="Z3639" s="13" t="e">
        <f ca="1">CalcTable[[#This Row],[IrrHours]]/5</f>
        <v>#NAME?</v>
      </c>
      <c r="AA3639" s="13" t="e">
        <f ca="1">IF(CalcTable[[#This Row],[IrrFlag]]=FALSE,0,MAX(0,CalcTable[[#This Row],[VolRednWind]]*(FCAP*IRR_TARGET-CalcTable[[#This Row],[IWC]])))</f>
        <v>#NAME?</v>
      </c>
      <c r="AB3639" s="13" t="e">
        <f ca="1">CalcTable[[#This Row],[IWC]]+CalcTable[[#This Row],[Eff Precip]]+CalcTable[[#This Row],[IrrAmt]]-CalcTable[[#This Row],[AET]]</f>
        <v>#NAME?</v>
      </c>
      <c r="AC3639" s="13" t="e">
        <f ca="1">IF(CalcTable[[#This Row],[PWC]]&gt;FCAP,MIN(24*PERC,MIN(SAT,CalcTable[[#This Row],[PWC]])-FCAP),0)</f>
        <v>#NAME?</v>
      </c>
      <c r="AD3639" s="13" t="e">
        <f ca="1">IF(CalcTable[[#This Row],[PWC]]&gt;SAT,CalcTable[[#This Row],[PWC]]-SAT,0)</f>
        <v>#NAME?</v>
      </c>
      <c r="AE3639" s="13" t="e">
        <f ca="1">CalcTable[[#This Row],[PWC]]-CalcTable[[#This Row],[PercAmt]]-CalcTable[[#This Row],[Runoff]]</f>
        <v>#NAME?</v>
      </c>
      <c r="AF3639" s="13" t="e">
        <f ca="1">CalcTable[[#This Row],[IrrAmt]]/1000*CUR_IRR_AREA*10000/IRR_EFF</f>
        <v>#NAME?</v>
      </c>
      <c r="AG3639" s="147"/>
      <c r="AH3639" s="13"/>
      <c r="AI3639" s="50">
        <v>16.937578352015507</v>
      </c>
      <c r="AJ3639" s="50">
        <v>28.041139214993059</v>
      </c>
      <c r="AK3639" s="50">
        <v>0</v>
      </c>
      <c r="AL3639" s="50">
        <v>0</v>
      </c>
      <c r="AM3639" s="50"/>
      <c r="AN3639" s="50"/>
      <c r="AO3639" s="50"/>
      <c r="AP3639" s="50"/>
      <c r="AQ3639" s="50"/>
      <c r="AR3639" s="50"/>
      <c r="AS3639" s="50"/>
      <c r="AT3639" s="50"/>
      <c r="AU3639" s="50"/>
      <c r="AV3639" s="50"/>
      <c r="AW3639" s="50"/>
      <c r="AX3639" s="50">
        <f t="shared" si="1147"/>
        <v>44.978717567008566</v>
      </c>
      <c r="AY3639" s="50"/>
      <c r="AZ3639" s="50">
        <f t="shared" si="1137"/>
        <v>1070.9578994693572</v>
      </c>
      <c r="BA3639" s="50">
        <f t="shared" si="1138"/>
        <v>1739.3241987282554</v>
      </c>
      <c r="BB3639" s="50">
        <f t="shared" si="1139"/>
        <v>1800.3654184055481</v>
      </c>
      <c r="BC3639" s="17">
        <f t="shared" si="1140"/>
        <v>19838</v>
      </c>
      <c r="BD3639" s="50">
        <f t="shared" si="1141"/>
        <v>44.978717567008566</v>
      </c>
      <c r="BE3639" s="50">
        <f t="shared" si="1142"/>
        <v>1070.9578994693572</v>
      </c>
      <c r="BF3639" s="50">
        <f t="shared" si="1148"/>
        <v>1751.74619185643</v>
      </c>
      <c r="BG3639" s="50"/>
      <c r="BH3639" s="17">
        <f t="shared" si="1143"/>
        <v>0</v>
      </c>
      <c r="BI3639" s="17">
        <f t="shared" si="1151"/>
        <v>3639</v>
      </c>
      <c r="BJ3639" s="17">
        <f t="shared" si="1149"/>
        <v>3639</v>
      </c>
      <c r="BK3639" s="150">
        <f t="shared" si="1150"/>
        <v>30537</v>
      </c>
      <c r="BL3639" s="50" t="e">
        <f t="shared" ca="1" si="1144"/>
        <v>#NAME?</v>
      </c>
      <c r="BM3639" s="50" t="e">
        <f t="shared" ca="1" si="1145"/>
        <v>#NAME?</v>
      </c>
      <c r="BN3639" s="50" t="e">
        <f t="shared" ca="1" si="1146"/>
        <v>#NAME?</v>
      </c>
    </row>
    <row r="3640" spans="1:66" x14ac:dyDescent="0.35">
      <c r="A3640" s="48">
        <v>30538</v>
      </c>
      <c r="B3640" s="17">
        <v>1983</v>
      </c>
      <c r="C3640" s="17">
        <v>8</v>
      </c>
      <c r="D3640" s="17">
        <v>222</v>
      </c>
      <c r="E3640" s="17">
        <v>10</v>
      </c>
      <c r="F3640" s="17">
        <v>4</v>
      </c>
      <c r="G3640" s="50">
        <v>13.9</v>
      </c>
      <c r="H3640" s="32">
        <v>6.0352177043981685</v>
      </c>
      <c r="I3640" s="50">
        <v>3.8333333333333335</v>
      </c>
      <c r="J3640" s="13">
        <v>0</v>
      </c>
      <c r="K3640" s="13">
        <f t="shared" si="1132"/>
        <v>0</v>
      </c>
      <c r="L3640" s="13">
        <f t="shared" si="1133"/>
        <v>0</v>
      </c>
      <c r="M3640" s="13" t="e">
        <f ca="1">CalcTable[[#This Row],[IWC]]-AE3639</f>
        <v>#NAME?</v>
      </c>
      <c r="N3640" s="13" t="e">
        <f ca="1">IF(CalcTable[[#This Row],[Day of Year]]&lt;123,FCAP,AE3639)</f>
        <v>#NAME?</v>
      </c>
      <c r="O3640" s="17" t="e">
        <f ca="1">IF(IRR_DRIP,5,COUNTIF('IDET Wind Values'!C3624:G3624,"&lt;="&amp;IRR_MAXWIND))</f>
        <v>#NAME?</v>
      </c>
      <c r="P3640" s="13" t="e">
        <f ca="1">CalcTable[[#This Row],[ET_o]]*KL</f>
        <v>#NAME?</v>
      </c>
      <c r="Q3640" s="13" t="e">
        <f ca="1">IF(WILTPT&lt;=0,1,MAX(0,MIN(1,(CalcTable[[#This Row],[IWC]]-WILTPT)/(MAD-WILTPT))))</f>
        <v>#NAME?</v>
      </c>
      <c r="R3640" s="13" t="e">
        <f ca="1">CalcTable[[#This Row],[ETMult]]*CalcTable[[#This Row],[ETb]]</f>
        <v>#NAME?</v>
      </c>
      <c r="S3640" s="13" t="b">
        <f>INDEX(IRR_LIST,CalcTable[[#This Row],[Day of Week]]+1)</f>
        <v>0</v>
      </c>
      <c r="T3640" s="13">
        <f t="shared" ca="1" si="1134"/>
        <v>0.4</v>
      </c>
      <c r="U3640" s="13" t="b">
        <f ca="1">IF(CalcTable[[#This Row],[IrrPrecip]]&gt;=IC_MM,FALSE,TRUE)</f>
        <v>1</v>
      </c>
      <c r="V3640" s="13" t="b">
        <f t="shared" si="1135"/>
        <v>1</v>
      </c>
      <c r="W3640" s="13" t="e">
        <f ca="1">IF(AND(IRR_DRIP=FALSE,CalcTable[[#This Row],[IrrHours]]&lt;=0),FALSE,TRUE)</f>
        <v>#NAME?</v>
      </c>
      <c r="X3640" s="13" t="e">
        <f ca="1">AND(CalcTable[[#This Row],[IrrDay]],CalcTable[[#This Row],[IrrRain]],CalcTable[[#This Row],[IrrWarm]],CalcTable[[#This Row],[IrrWindy]])</f>
        <v>#NAME?</v>
      </c>
      <c r="Y3640" s="13" t="e">
        <f t="shared" ca="1" si="1136"/>
        <v>#NAME?</v>
      </c>
      <c r="Z3640" s="13" t="e">
        <f ca="1">CalcTable[[#This Row],[IrrHours]]/5</f>
        <v>#NAME?</v>
      </c>
      <c r="AA3640" s="13" t="e">
        <f ca="1">IF(CalcTable[[#This Row],[IrrFlag]]=FALSE,0,MAX(0,CalcTable[[#This Row],[VolRednWind]]*(FCAP*IRR_TARGET-CalcTable[[#This Row],[IWC]])))</f>
        <v>#NAME?</v>
      </c>
      <c r="AB3640" s="13" t="e">
        <f ca="1">CalcTable[[#This Row],[IWC]]+CalcTable[[#This Row],[Eff Precip]]+CalcTable[[#This Row],[IrrAmt]]-CalcTable[[#This Row],[AET]]</f>
        <v>#NAME?</v>
      </c>
      <c r="AC3640" s="13" t="e">
        <f ca="1">IF(CalcTable[[#This Row],[PWC]]&gt;FCAP,MIN(24*PERC,MIN(SAT,CalcTable[[#This Row],[PWC]])-FCAP),0)</f>
        <v>#NAME?</v>
      </c>
      <c r="AD3640" s="13" t="e">
        <f ca="1">IF(CalcTable[[#This Row],[PWC]]&gt;SAT,CalcTable[[#This Row],[PWC]]-SAT,0)</f>
        <v>#NAME?</v>
      </c>
      <c r="AE3640" s="13" t="e">
        <f ca="1">CalcTable[[#This Row],[PWC]]-CalcTable[[#This Row],[PercAmt]]-CalcTable[[#This Row],[Runoff]]</f>
        <v>#NAME?</v>
      </c>
      <c r="AF3640" s="13" t="e">
        <f ca="1">CalcTable[[#This Row],[IrrAmt]]/1000*CUR_IRR_AREA*10000/IRR_EFF</f>
        <v>#NAME?</v>
      </c>
      <c r="AG3640" s="147"/>
      <c r="AH3640" s="13"/>
      <c r="AI3640" s="50">
        <v>0</v>
      </c>
      <c r="AJ3640" s="50">
        <v>0</v>
      </c>
      <c r="AK3640" s="50">
        <v>5.9068604724298197</v>
      </c>
      <c r="AL3640" s="50">
        <v>5.2588604724298165</v>
      </c>
      <c r="AM3640" s="50"/>
      <c r="AN3640" s="50"/>
      <c r="AO3640" s="50"/>
      <c r="AP3640" s="50"/>
      <c r="AQ3640" s="50"/>
      <c r="AR3640" s="50"/>
      <c r="AS3640" s="50"/>
      <c r="AT3640" s="50"/>
      <c r="AU3640" s="50"/>
      <c r="AV3640" s="50"/>
      <c r="AW3640" s="50"/>
      <c r="AX3640" s="50">
        <f t="shared" si="1147"/>
        <v>11.165720944859636</v>
      </c>
      <c r="AY3640" s="50"/>
      <c r="AZ3640" s="50">
        <f t="shared" si="1137"/>
        <v>240.893860786912</v>
      </c>
      <c r="BA3640" s="50">
        <f t="shared" si="1138"/>
        <v>370.90007137032484</v>
      </c>
      <c r="BB3640" s="50">
        <f t="shared" si="1139"/>
        <v>382.37120759827303</v>
      </c>
      <c r="BC3640" s="17">
        <f t="shared" si="1140"/>
        <v>19838</v>
      </c>
      <c r="BD3640" s="50">
        <f t="shared" si="1141"/>
        <v>11.165720944859636</v>
      </c>
      <c r="BE3640" s="50">
        <f t="shared" si="1142"/>
        <v>240.893860786912</v>
      </c>
      <c r="BF3640" s="50">
        <f t="shared" si="1148"/>
        <v>394.02566943495441</v>
      </c>
      <c r="BG3640" s="50"/>
      <c r="BH3640" s="17">
        <f t="shared" si="1143"/>
        <v>0</v>
      </c>
      <c r="BI3640" s="17">
        <f t="shared" si="1151"/>
        <v>3640</v>
      </c>
      <c r="BJ3640" s="17">
        <f t="shared" si="1149"/>
        <v>3640</v>
      </c>
      <c r="BK3640" s="150">
        <f t="shared" si="1150"/>
        <v>30538</v>
      </c>
      <c r="BL3640" s="50" t="e">
        <f t="shared" ca="1" si="1144"/>
        <v>#NAME?</v>
      </c>
      <c r="BM3640" s="50" t="e">
        <f t="shared" ca="1" si="1145"/>
        <v>#NAME?</v>
      </c>
      <c r="BN3640" s="50" t="e">
        <f t="shared" ca="1" si="1146"/>
        <v>#NAME?</v>
      </c>
    </row>
    <row r="3641" spans="1:66" x14ac:dyDescent="0.35">
      <c r="A3641" s="48">
        <v>30539</v>
      </c>
      <c r="B3641" s="17">
        <v>1983</v>
      </c>
      <c r="C3641" s="17">
        <v>8</v>
      </c>
      <c r="D3641" s="17">
        <v>223</v>
      </c>
      <c r="E3641" s="17">
        <v>11</v>
      </c>
      <c r="F3641" s="17">
        <v>5</v>
      </c>
      <c r="G3641" s="50">
        <v>15.4</v>
      </c>
      <c r="H3641" s="32">
        <v>4.2121998856237859</v>
      </c>
      <c r="I3641" s="50">
        <v>4.666666666666667</v>
      </c>
      <c r="J3641" s="13">
        <v>0</v>
      </c>
      <c r="K3641" s="13">
        <f t="shared" si="1132"/>
        <v>0</v>
      </c>
      <c r="L3641" s="13">
        <f t="shared" si="1133"/>
        <v>0</v>
      </c>
      <c r="M3641" s="13" t="e">
        <f ca="1">CalcTable[[#This Row],[IWC]]-AE3640</f>
        <v>#NAME?</v>
      </c>
      <c r="N3641" s="13" t="e">
        <f ca="1">IF(CalcTable[[#This Row],[Day of Year]]&lt;123,FCAP,AE3640)</f>
        <v>#NAME?</v>
      </c>
      <c r="O3641" s="17" t="e">
        <f ca="1">IF(IRR_DRIP,5,COUNTIF('IDET Wind Values'!C3625:G3625,"&lt;="&amp;IRR_MAXWIND))</f>
        <v>#NAME?</v>
      </c>
      <c r="P3641" s="13" t="e">
        <f ca="1">CalcTable[[#This Row],[ET_o]]*KL</f>
        <v>#NAME?</v>
      </c>
      <c r="Q3641" s="13" t="e">
        <f ca="1">IF(WILTPT&lt;=0,1,MAX(0,MIN(1,(CalcTable[[#This Row],[IWC]]-WILTPT)/(MAD-WILTPT))))</f>
        <v>#NAME?</v>
      </c>
      <c r="R3641" s="13" t="e">
        <f ca="1">CalcTable[[#This Row],[ETMult]]*CalcTable[[#This Row],[ETb]]</f>
        <v>#NAME?</v>
      </c>
      <c r="S3641" s="13" t="b">
        <f>INDEX(IRR_LIST,CalcTable[[#This Row],[Day of Week]]+1)</f>
        <v>1</v>
      </c>
      <c r="T3641" s="13">
        <f t="shared" ca="1" si="1134"/>
        <v>0</v>
      </c>
      <c r="U3641" s="13" t="b">
        <f ca="1">IF(CalcTable[[#This Row],[IrrPrecip]]&gt;=IC_MM,FALSE,TRUE)</f>
        <v>1</v>
      </c>
      <c r="V3641" s="13" t="b">
        <f t="shared" si="1135"/>
        <v>1</v>
      </c>
      <c r="W3641" s="13" t="e">
        <f ca="1">IF(AND(IRR_DRIP=FALSE,CalcTable[[#This Row],[IrrHours]]&lt;=0),FALSE,TRUE)</f>
        <v>#NAME?</v>
      </c>
      <c r="X3641" s="13" t="e">
        <f ca="1">AND(CalcTable[[#This Row],[IrrDay]],CalcTable[[#This Row],[IrrRain]],CalcTable[[#This Row],[IrrWarm]],CalcTable[[#This Row],[IrrWindy]])</f>
        <v>#NAME?</v>
      </c>
      <c r="Y3641" s="13" t="e">
        <f t="shared" ca="1" si="1136"/>
        <v>#NAME?</v>
      </c>
      <c r="Z3641" s="13" t="e">
        <f ca="1">CalcTable[[#This Row],[IrrHours]]/5</f>
        <v>#NAME?</v>
      </c>
      <c r="AA3641" s="13" t="e">
        <f ca="1">IF(CalcTable[[#This Row],[IrrFlag]]=FALSE,0,MAX(0,CalcTable[[#This Row],[VolRednWind]]*(FCAP*IRR_TARGET-CalcTable[[#This Row],[IWC]])))</f>
        <v>#NAME?</v>
      </c>
      <c r="AB3641" s="13" t="e">
        <f ca="1">CalcTable[[#This Row],[IWC]]+CalcTable[[#This Row],[Eff Precip]]+CalcTable[[#This Row],[IrrAmt]]-CalcTable[[#This Row],[AET]]</f>
        <v>#NAME?</v>
      </c>
      <c r="AC3641" s="13" t="e">
        <f ca="1">IF(CalcTable[[#This Row],[PWC]]&gt;FCAP,MIN(24*PERC,MIN(SAT,CalcTable[[#This Row],[PWC]])-FCAP),0)</f>
        <v>#NAME?</v>
      </c>
      <c r="AD3641" s="13" t="e">
        <f ca="1">IF(CalcTable[[#This Row],[PWC]]&gt;SAT,CalcTable[[#This Row],[PWC]]-SAT,0)</f>
        <v>#NAME?</v>
      </c>
      <c r="AE3641" s="13" t="e">
        <f ca="1">CalcTable[[#This Row],[PWC]]-CalcTable[[#This Row],[PercAmt]]-CalcTable[[#This Row],[Runoff]]</f>
        <v>#NAME?</v>
      </c>
      <c r="AF3641" s="13" t="e">
        <f ca="1">CalcTable[[#This Row],[IrrAmt]]/1000*CUR_IRR_AREA*10000/IRR_EFF</f>
        <v>#NAME?</v>
      </c>
      <c r="AG3641" s="147"/>
      <c r="AH3641" s="13"/>
      <c r="AI3641" s="50">
        <v>0</v>
      </c>
      <c r="AJ3641" s="50">
        <v>0</v>
      </c>
      <c r="AK3641" s="50">
        <v>0</v>
      </c>
      <c r="AL3641" s="50">
        <v>0</v>
      </c>
      <c r="AM3641" s="50"/>
      <c r="AN3641" s="50"/>
      <c r="AO3641" s="50"/>
      <c r="AP3641" s="50"/>
      <c r="AQ3641" s="50"/>
      <c r="AR3641" s="50"/>
      <c r="AS3641" s="50"/>
      <c r="AT3641" s="50"/>
      <c r="AU3641" s="50"/>
      <c r="AV3641" s="50"/>
      <c r="AW3641" s="50"/>
      <c r="AX3641" s="50">
        <f t="shared" si="1147"/>
        <v>0</v>
      </c>
      <c r="AY3641" s="50"/>
      <c r="AZ3641" s="50">
        <f t="shared" si="1137"/>
        <v>0</v>
      </c>
      <c r="BA3641" s="50">
        <f t="shared" si="1138"/>
        <v>0</v>
      </c>
      <c r="BB3641" s="50">
        <f t="shared" si="1139"/>
        <v>0</v>
      </c>
      <c r="BC3641" s="17">
        <f t="shared" si="1140"/>
        <v>19838</v>
      </c>
      <c r="BD3641" s="50">
        <f t="shared" si="1141"/>
        <v>0</v>
      </c>
      <c r="BE3641" s="50">
        <f t="shared" si="1142"/>
        <v>0</v>
      </c>
      <c r="BF3641" s="50">
        <f t="shared" si="1148"/>
        <v>0</v>
      </c>
      <c r="BG3641" s="50"/>
      <c r="BH3641" s="17">
        <f t="shared" si="1143"/>
        <v>0</v>
      </c>
      <c r="BI3641" s="17">
        <f t="shared" si="1151"/>
        <v>3641</v>
      </c>
      <c r="BJ3641" s="17">
        <f t="shared" si="1149"/>
        <v>3641</v>
      </c>
      <c r="BK3641" s="150">
        <f t="shared" si="1150"/>
        <v>30539</v>
      </c>
      <c r="BL3641" s="50" t="e">
        <f t="shared" ca="1" si="1144"/>
        <v>#NAME?</v>
      </c>
      <c r="BM3641" s="50" t="e">
        <f t="shared" ca="1" si="1145"/>
        <v>#NAME?</v>
      </c>
      <c r="BN3641" s="50" t="e">
        <f t="shared" ca="1" si="1146"/>
        <v>#NAME?</v>
      </c>
    </row>
    <row r="3642" spans="1:66" x14ac:dyDescent="0.35">
      <c r="A3642" s="48">
        <v>30540</v>
      </c>
      <c r="B3642" s="17">
        <v>1983</v>
      </c>
      <c r="C3642" s="17">
        <v>8</v>
      </c>
      <c r="D3642" s="17">
        <v>224</v>
      </c>
      <c r="E3642" s="17">
        <v>12</v>
      </c>
      <c r="F3642" s="17">
        <v>6</v>
      </c>
      <c r="G3642" s="50">
        <v>13.9</v>
      </c>
      <c r="H3642" s="32">
        <v>5.8417918420875097</v>
      </c>
      <c r="I3642" s="50">
        <v>32.166666666666664</v>
      </c>
      <c r="J3642" s="13">
        <v>0</v>
      </c>
      <c r="K3642" s="13">
        <f t="shared" si="1132"/>
        <v>0</v>
      </c>
      <c r="L3642" s="13">
        <f t="shared" si="1133"/>
        <v>0</v>
      </c>
      <c r="M3642" s="13" t="e">
        <f ca="1">CalcTable[[#This Row],[IWC]]-AE3641</f>
        <v>#NAME?</v>
      </c>
      <c r="N3642" s="13" t="e">
        <f ca="1">IF(CalcTable[[#This Row],[Day of Year]]&lt;123,FCAP,AE3641)</f>
        <v>#NAME?</v>
      </c>
      <c r="O3642" s="17" t="e">
        <f ca="1">IF(IRR_DRIP,5,COUNTIF('IDET Wind Values'!C3626:G3626,"&lt;="&amp;IRR_MAXWIND))</f>
        <v>#NAME?</v>
      </c>
      <c r="P3642" s="13" t="e">
        <f ca="1">CalcTable[[#This Row],[ET_o]]*KL</f>
        <v>#NAME?</v>
      </c>
      <c r="Q3642" s="13" t="e">
        <f ca="1">IF(WILTPT&lt;=0,1,MAX(0,MIN(1,(CalcTable[[#This Row],[IWC]]-WILTPT)/(MAD-WILTPT))))</f>
        <v>#NAME?</v>
      </c>
      <c r="R3642" s="13" t="e">
        <f ca="1">CalcTable[[#This Row],[ETMult]]*CalcTable[[#This Row],[ETb]]</f>
        <v>#NAME?</v>
      </c>
      <c r="S3642" s="13" t="b">
        <f>INDEX(IRR_LIST,CalcTable[[#This Row],[Day of Week]]+1)</f>
        <v>0</v>
      </c>
      <c r="T3642" s="13">
        <f t="shared" ca="1" si="1134"/>
        <v>0</v>
      </c>
      <c r="U3642" s="13" t="b">
        <f ca="1">IF(CalcTable[[#This Row],[IrrPrecip]]&gt;=IC_MM,FALSE,TRUE)</f>
        <v>1</v>
      </c>
      <c r="V3642" s="13" t="b">
        <f t="shared" si="1135"/>
        <v>1</v>
      </c>
      <c r="W3642" s="13" t="e">
        <f ca="1">IF(AND(IRR_DRIP=FALSE,CalcTable[[#This Row],[IrrHours]]&lt;=0),FALSE,TRUE)</f>
        <v>#NAME?</v>
      </c>
      <c r="X3642" s="13" t="e">
        <f ca="1">AND(CalcTable[[#This Row],[IrrDay]],CalcTable[[#This Row],[IrrRain]],CalcTable[[#This Row],[IrrWarm]],CalcTable[[#This Row],[IrrWindy]])</f>
        <v>#NAME?</v>
      </c>
      <c r="Y3642" s="13" t="e">
        <f t="shared" ca="1" si="1136"/>
        <v>#NAME?</v>
      </c>
      <c r="Z3642" s="13" t="e">
        <f ca="1">CalcTable[[#This Row],[IrrHours]]/5</f>
        <v>#NAME?</v>
      </c>
      <c r="AA3642" s="13" t="e">
        <f ca="1">IF(CalcTable[[#This Row],[IrrFlag]]=FALSE,0,MAX(0,CalcTable[[#This Row],[VolRednWind]]*(FCAP*IRR_TARGET-CalcTable[[#This Row],[IWC]])))</f>
        <v>#NAME?</v>
      </c>
      <c r="AB3642" s="13" t="e">
        <f ca="1">CalcTable[[#This Row],[IWC]]+CalcTable[[#This Row],[Eff Precip]]+CalcTable[[#This Row],[IrrAmt]]-CalcTable[[#This Row],[AET]]</f>
        <v>#NAME?</v>
      </c>
      <c r="AC3642" s="13" t="e">
        <f ca="1">IF(CalcTable[[#This Row],[PWC]]&gt;FCAP,MIN(24*PERC,MIN(SAT,CalcTable[[#This Row],[PWC]])-FCAP),0)</f>
        <v>#NAME?</v>
      </c>
      <c r="AD3642" s="13" t="e">
        <f ca="1">IF(CalcTable[[#This Row],[PWC]]&gt;SAT,CalcTable[[#This Row],[PWC]]-SAT,0)</f>
        <v>#NAME?</v>
      </c>
      <c r="AE3642" s="13" t="e">
        <f ca="1">CalcTable[[#This Row],[PWC]]-CalcTable[[#This Row],[PercAmt]]-CalcTable[[#This Row],[Runoff]]</f>
        <v>#NAME?</v>
      </c>
      <c r="AF3642" s="13" t="e">
        <f ca="1">CalcTable[[#This Row],[IrrAmt]]/1000*CUR_IRR_AREA*10000/IRR_EFF</f>
        <v>#NAME?</v>
      </c>
      <c r="AG3642" s="147"/>
      <c r="AH3642" s="13"/>
      <c r="AI3642" s="50">
        <v>0</v>
      </c>
      <c r="AJ3642" s="50">
        <v>0</v>
      </c>
      <c r="AK3642" s="50">
        <v>0</v>
      </c>
      <c r="AL3642" s="50">
        <v>5.6360796745120751</v>
      </c>
      <c r="AM3642" s="50"/>
      <c r="AN3642" s="50"/>
      <c r="AO3642" s="50"/>
      <c r="AP3642" s="50"/>
      <c r="AQ3642" s="50"/>
      <c r="AR3642" s="50"/>
      <c r="AS3642" s="50"/>
      <c r="AT3642" s="50"/>
      <c r="AU3642" s="50"/>
      <c r="AV3642" s="50"/>
      <c r="AW3642" s="50"/>
      <c r="AX3642" s="50">
        <f t="shared" si="1147"/>
        <v>5.6360796745120751</v>
      </c>
      <c r="AY3642" s="50"/>
      <c r="AZ3642" s="50">
        <f t="shared" si="1137"/>
        <v>165.32500378568756</v>
      </c>
      <c r="BA3642" s="50">
        <f t="shared" si="1138"/>
        <v>254.54802170177291</v>
      </c>
      <c r="BB3642" s="50">
        <f t="shared" si="1139"/>
        <v>262.4206409296628</v>
      </c>
      <c r="BC3642" s="17">
        <f t="shared" si="1140"/>
        <v>19838</v>
      </c>
      <c r="BD3642" s="50">
        <f t="shared" si="1141"/>
        <v>5.6360796745120751</v>
      </c>
      <c r="BE3642" s="50">
        <f t="shared" si="1142"/>
        <v>165.32500378568756</v>
      </c>
      <c r="BF3642" s="50">
        <f t="shared" si="1148"/>
        <v>270.41907617818026</v>
      </c>
      <c r="BG3642" s="50"/>
      <c r="BH3642" s="17">
        <f t="shared" si="1143"/>
        <v>0</v>
      </c>
      <c r="BI3642" s="17">
        <f t="shared" si="1151"/>
        <v>3642</v>
      </c>
      <c r="BJ3642" s="17">
        <f t="shared" si="1149"/>
        <v>3642</v>
      </c>
      <c r="BK3642" s="150">
        <f t="shared" si="1150"/>
        <v>30540</v>
      </c>
      <c r="BL3642" s="50" t="e">
        <f t="shared" ca="1" si="1144"/>
        <v>#NAME?</v>
      </c>
      <c r="BM3642" s="50" t="e">
        <f t="shared" ca="1" si="1145"/>
        <v>#NAME?</v>
      </c>
      <c r="BN3642" s="50" t="e">
        <f t="shared" ca="1" si="1146"/>
        <v>#NAME?</v>
      </c>
    </row>
    <row r="3643" spans="1:66" x14ac:dyDescent="0.35">
      <c r="A3643" s="48">
        <v>30541</v>
      </c>
      <c r="B3643" s="17">
        <v>1983</v>
      </c>
      <c r="C3643" s="17">
        <v>8</v>
      </c>
      <c r="D3643" s="17">
        <v>225</v>
      </c>
      <c r="E3643" s="17">
        <v>13</v>
      </c>
      <c r="F3643" s="17">
        <v>7</v>
      </c>
      <c r="G3643" s="50">
        <v>10.199999999999999</v>
      </c>
      <c r="H3643" s="32">
        <v>5.7715011494874986</v>
      </c>
      <c r="I3643" s="50">
        <v>11.166666666666666</v>
      </c>
      <c r="J3643" s="13">
        <v>0</v>
      </c>
      <c r="K3643" s="13">
        <f t="shared" si="1132"/>
        <v>0</v>
      </c>
      <c r="L3643" s="13">
        <f t="shared" si="1133"/>
        <v>0</v>
      </c>
      <c r="M3643" s="13" t="e">
        <f ca="1">CalcTable[[#This Row],[IWC]]-AE3642</f>
        <v>#NAME?</v>
      </c>
      <c r="N3643" s="13" t="e">
        <f ca="1">IF(CalcTable[[#This Row],[Day of Year]]&lt;123,FCAP,AE3642)</f>
        <v>#NAME?</v>
      </c>
      <c r="O3643" s="17" t="e">
        <f ca="1">IF(IRR_DRIP,5,COUNTIF('IDET Wind Values'!C3627:G3627,"&lt;="&amp;IRR_MAXWIND))</f>
        <v>#NAME?</v>
      </c>
      <c r="P3643" s="13" t="e">
        <f ca="1">CalcTable[[#This Row],[ET_o]]*KL</f>
        <v>#NAME?</v>
      </c>
      <c r="Q3643" s="13" t="e">
        <f ca="1">IF(WILTPT&lt;=0,1,MAX(0,MIN(1,(CalcTable[[#This Row],[IWC]]-WILTPT)/(MAD-WILTPT))))</f>
        <v>#NAME?</v>
      </c>
      <c r="R3643" s="13" t="e">
        <f ca="1">CalcTable[[#This Row],[ETMult]]*CalcTable[[#This Row],[ETb]]</f>
        <v>#NAME?</v>
      </c>
      <c r="S3643" s="13" t="b">
        <f>INDEX(IRR_LIST,CalcTable[[#This Row],[Day of Week]]+1)</f>
        <v>0</v>
      </c>
      <c r="T3643" s="13">
        <f t="shared" ca="1" si="1134"/>
        <v>0</v>
      </c>
      <c r="U3643" s="13" t="b">
        <f ca="1">IF(CalcTable[[#This Row],[IrrPrecip]]&gt;=IC_MM,FALSE,TRUE)</f>
        <v>1</v>
      </c>
      <c r="V3643" s="13" t="b">
        <f t="shared" si="1135"/>
        <v>1</v>
      </c>
      <c r="W3643" s="13" t="e">
        <f ca="1">IF(AND(IRR_DRIP=FALSE,CalcTable[[#This Row],[IrrHours]]&lt;=0),FALSE,TRUE)</f>
        <v>#NAME?</v>
      </c>
      <c r="X3643" s="13" t="e">
        <f ca="1">AND(CalcTable[[#This Row],[IrrDay]],CalcTable[[#This Row],[IrrRain]],CalcTable[[#This Row],[IrrWarm]],CalcTable[[#This Row],[IrrWindy]])</f>
        <v>#NAME?</v>
      </c>
      <c r="Y3643" s="13" t="e">
        <f t="shared" ca="1" si="1136"/>
        <v>#NAME?</v>
      </c>
      <c r="Z3643" s="13" t="e">
        <f ca="1">CalcTable[[#This Row],[IrrHours]]/5</f>
        <v>#NAME?</v>
      </c>
      <c r="AA3643" s="13" t="e">
        <f ca="1">IF(CalcTable[[#This Row],[IrrFlag]]=FALSE,0,MAX(0,CalcTable[[#This Row],[VolRednWind]]*(FCAP*IRR_TARGET-CalcTable[[#This Row],[IWC]])))</f>
        <v>#NAME?</v>
      </c>
      <c r="AB3643" s="13" t="e">
        <f ca="1">CalcTable[[#This Row],[IWC]]+CalcTable[[#This Row],[Eff Precip]]+CalcTable[[#This Row],[IrrAmt]]-CalcTable[[#This Row],[AET]]</f>
        <v>#NAME?</v>
      </c>
      <c r="AC3643" s="13" t="e">
        <f ca="1">IF(CalcTable[[#This Row],[PWC]]&gt;FCAP,MIN(24*PERC,MIN(SAT,CalcTable[[#This Row],[PWC]])-FCAP),0)</f>
        <v>#NAME?</v>
      </c>
      <c r="AD3643" s="13" t="e">
        <f ca="1">IF(CalcTable[[#This Row],[PWC]]&gt;SAT,CalcTable[[#This Row],[PWC]]-SAT,0)</f>
        <v>#NAME?</v>
      </c>
      <c r="AE3643" s="13" t="e">
        <f ca="1">CalcTable[[#This Row],[PWC]]-CalcTable[[#This Row],[PercAmt]]-CalcTable[[#This Row],[Runoff]]</f>
        <v>#NAME?</v>
      </c>
      <c r="AF3643" s="13" t="e">
        <f ca="1">CalcTable[[#This Row],[IrrAmt]]/1000*CUR_IRR_AREA*10000/IRR_EFF</f>
        <v>#NAME?</v>
      </c>
      <c r="AG3643" s="147"/>
      <c r="AH3643" s="13"/>
      <c r="AI3643" s="50">
        <v>0</v>
      </c>
      <c r="AJ3643" s="50">
        <v>0</v>
      </c>
      <c r="AK3643" s="50">
        <v>5.3094391125961229</v>
      </c>
      <c r="AL3643" s="50">
        <v>0</v>
      </c>
      <c r="AM3643" s="50"/>
      <c r="AN3643" s="50"/>
      <c r="AO3643" s="50"/>
      <c r="AP3643" s="50"/>
      <c r="AQ3643" s="50"/>
      <c r="AR3643" s="50"/>
      <c r="AS3643" s="50"/>
      <c r="AT3643" s="50"/>
      <c r="AU3643" s="50"/>
      <c r="AV3643" s="50"/>
      <c r="AW3643" s="50"/>
      <c r="AX3643" s="50">
        <f t="shared" si="1147"/>
        <v>5.3094391125961229</v>
      </c>
      <c r="AY3643" s="50"/>
      <c r="AZ3643" s="50">
        <f t="shared" si="1137"/>
        <v>77.871773651409811</v>
      </c>
      <c r="BA3643" s="50">
        <f t="shared" si="1138"/>
        <v>119.89781022518652</v>
      </c>
      <c r="BB3643" s="50">
        <f t="shared" si="1139"/>
        <v>123.60598992287272</v>
      </c>
      <c r="BC3643" s="17">
        <f t="shared" si="1140"/>
        <v>19838</v>
      </c>
      <c r="BD3643" s="50">
        <f t="shared" si="1141"/>
        <v>5.3094391125961229</v>
      </c>
      <c r="BE3643" s="50">
        <f t="shared" si="1142"/>
        <v>77.871773651409811</v>
      </c>
      <c r="BF3643" s="50">
        <f t="shared" si="1148"/>
        <v>127.37343177967389</v>
      </c>
      <c r="BG3643" s="50"/>
      <c r="BH3643" s="17">
        <f t="shared" si="1143"/>
        <v>0</v>
      </c>
      <c r="BI3643" s="17">
        <f t="shared" si="1151"/>
        <v>3643</v>
      </c>
      <c r="BJ3643" s="17">
        <f t="shared" si="1149"/>
        <v>3643</v>
      </c>
      <c r="BK3643" s="150">
        <f t="shared" si="1150"/>
        <v>30541</v>
      </c>
      <c r="BL3643" s="50" t="e">
        <f t="shared" ca="1" si="1144"/>
        <v>#NAME?</v>
      </c>
      <c r="BM3643" s="50" t="e">
        <f t="shared" ca="1" si="1145"/>
        <v>#NAME?</v>
      </c>
      <c r="BN3643" s="50" t="e">
        <f t="shared" ca="1" si="1146"/>
        <v>#NAME?</v>
      </c>
    </row>
    <row r="3644" spans="1:66" x14ac:dyDescent="0.35">
      <c r="A3644" s="48">
        <v>30542</v>
      </c>
      <c r="B3644" s="17">
        <v>1983</v>
      </c>
      <c r="C3644" s="17">
        <v>8</v>
      </c>
      <c r="D3644" s="17">
        <v>226</v>
      </c>
      <c r="E3644" s="17">
        <v>14</v>
      </c>
      <c r="F3644" s="17">
        <v>1</v>
      </c>
      <c r="G3644" s="50">
        <v>12.8</v>
      </c>
      <c r="H3644" s="32">
        <v>4.9517704268463136</v>
      </c>
      <c r="I3644" s="50">
        <v>11.666666666666666</v>
      </c>
      <c r="J3644" s="13">
        <v>1</v>
      </c>
      <c r="K3644" s="13">
        <f t="shared" si="1132"/>
        <v>1</v>
      </c>
      <c r="L3644" s="13">
        <f t="shared" si="1133"/>
        <v>0</v>
      </c>
      <c r="M3644" s="13" t="e">
        <f ca="1">CalcTable[[#This Row],[IWC]]-AE3643</f>
        <v>#NAME?</v>
      </c>
      <c r="N3644" s="13" t="e">
        <f ca="1">IF(CalcTable[[#This Row],[Day of Year]]&lt;123,FCAP,AE3643)</f>
        <v>#NAME?</v>
      </c>
      <c r="O3644" s="17" t="e">
        <f ca="1">IF(IRR_DRIP,5,COUNTIF('IDET Wind Values'!C3628:G3628,"&lt;="&amp;IRR_MAXWIND))</f>
        <v>#NAME?</v>
      </c>
      <c r="P3644" s="13" t="e">
        <f ca="1">CalcTable[[#This Row],[ET_o]]*KL</f>
        <v>#NAME?</v>
      </c>
      <c r="Q3644" s="13" t="e">
        <f ca="1">IF(WILTPT&lt;=0,1,MAX(0,MIN(1,(CalcTable[[#This Row],[IWC]]-WILTPT)/(MAD-WILTPT))))</f>
        <v>#NAME?</v>
      </c>
      <c r="R3644" s="13" t="e">
        <f ca="1">CalcTable[[#This Row],[ETMult]]*CalcTable[[#This Row],[ETb]]</f>
        <v>#NAME?</v>
      </c>
      <c r="S3644" s="13" t="b">
        <f>INDEX(IRR_LIST,CalcTable[[#This Row],[Day of Week]]+1)</f>
        <v>1</v>
      </c>
      <c r="T3644" s="13">
        <f t="shared" ca="1" si="1134"/>
        <v>0</v>
      </c>
      <c r="U3644" s="13" t="b">
        <f ca="1">IF(CalcTable[[#This Row],[IrrPrecip]]&gt;=IC_MM,FALSE,TRUE)</f>
        <v>1</v>
      </c>
      <c r="V3644" s="13" t="b">
        <f t="shared" si="1135"/>
        <v>1</v>
      </c>
      <c r="W3644" s="13" t="e">
        <f ca="1">IF(AND(IRR_DRIP=FALSE,CalcTable[[#This Row],[IrrHours]]&lt;=0),FALSE,TRUE)</f>
        <v>#NAME?</v>
      </c>
      <c r="X3644" s="13" t="e">
        <f ca="1">AND(CalcTable[[#This Row],[IrrDay]],CalcTable[[#This Row],[IrrRain]],CalcTable[[#This Row],[IrrWarm]],CalcTable[[#This Row],[IrrWindy]])</f>
        <v>#NAME?</v>
      </c>
      <c r="Y3644" s="13" t="e">
        <f t="shared" ca="1" si="1136"/>
        <v>#NAME?</v>
      </c>
      <c r="Z3644" s="13" t="e">
        <f ca="1">CalcTable[[#This Row],[IrrHours]]/5</f>
        <v>#NAME?</v>
      </c>
      <c r="AA3644" s="13" t="e">
        <f ca="1">IF(CalcTable[[#This Row],[IrrFlag]]=FALSE,0,MAX(0,CalcTable[[#This Row],[VolRednWind]]*(FCAP*IRR_TARGET-CalcTable[[#This Row],[IWC]])))</f>
        <v>#NAME?</v>
      </c>
      <c r="AB3644" s="13" t="e">
        <f ca="1">CalcTable[[#This Row],[IWC]]+CalcTable[[#This Row],[Eff Precip]]+CalcTable[[#This Row],[IrrAmt]]-CalcTable[[#This Row],[AET]]</f>
        <v>#NAME?</v>
      </c>
      <c r="AC3644" s="13" t="e">
        <f ca="1">IF(CalcTable[[#This Row],[PWC]]&gt;FCAP,MIN(24*PERC,MIN(SAT,CalcTable[[#This Row],[PWC]])-FCAP),0)</f>
        <v>#NAME?</v>
      </c>
      <c r="AD3644" s="13" t="e">
        <f ca="1">IF(CalcTable[[#This Row],[PWC]]&gt;SAT,CalcTable[[#This Row],[PWC]]-SAT,0)</f>
        <v>#NAME?</v>
      </c>
      <c r="AE3644" s="13" t="e">
        <f ca="1">CalcTable[[#This Row],[PWC]]-CalcTable[[#This Row],[PercAmt]]-CalcTable[[#This Row],[Runoff]]</f>
        <v>#NAME?</v>
      </c>
      <c r="AF3644" s="13" t="e">
        <f ca="1">CalcTable[[#This Row],[IrrAmt]]/1000*CUR_IRR_AREA*10000/IRR_EFF</f>
        <v>#NAME?</v>
      </c>
      <c r="AG3644" s="147"/>
      <c r="AH3644" s="13"/>
      <c r="AI3644" s="50">
        <v>16.107046124628454</v>
      </c>
      <c r="AJ3644" s="50">
        <v>22.118497407117879</v>
      </c>
      <c r="AK3644" s="50">
        <v>0</v>
      </c>
      <c r="AL3644" s="50">
        <v>0</v>
      </c>
      <c r="AM3644" s="50"/>
      <c r="AN3644" s="50"/>
      <c r="AO3644" s="50"/>
      <c r="AP3644" s="50"/>
      <c r="AQ3644" s="50"/>
      <c r="AR3644" s="50"/>
      <c r="AS3644" s="50"/>
      <c r="AT3644" s="50"/>
      <c r="AU3644" s="50"/>
      <c r="AV3644" s="50"/>
      <c r="AW3644" s="50"/>
      <c r="AX3644" s="50">
        <f t="shared" si="1147"/>
        <v>38.225543531746332</v>
      </c>
      <c r="AY3644" s="50"/>
      <c r="AZ3644" s="50">
        <f t="shared" si="1137"/>
        <v>885.04593377000856</v>
      </c>
      <c r="BA3644" s="50">
        <f t="shared" si="1138"/>
        <v>1433.9874916224321</v>
      </c>
      <c r="BB3644" s="50">
        <f t="shared" si="1139"/>
        <v>1484.0545050409728</v>
      </c>
      <c r="BC3644" s="17">
        <f t="shared" si="1140"/>
        <v>19838</v>
      </c>
      <c r="BD3644" s="50">
        <f t="shared" si="1141"/>
        <v>38.225543531746332</v>
      </c>
      <c r="BE3644" s="50">
        <f t="shared" si="1142"/>
        <v>885.04593377000856</v>
      </c>
      <c r="BF3644" s="50">
        <f t="shared" si="1148"/>
        <v>1447.6533996974274</v>
      </c>
      <c r="BG3644" s="50"/>
      <c r="BH3644" s="17">
        <f t="shared" si="1143"/>
        <v>0</v>
      </c>
      <c r="BI3644" s="17">
        <f t="shared" si="1151"/>
        <v>3644</v>
      </c>
      <c r="BJ3644" s="17">
        <f t="shared" si="1149"/>
        <v>3644</v>
      </c>
      <c r="BK3644" s="150">
        <f t="shared" si="1150"/>
        <v>30542</v>
      </c>
      <c r="BL3644" s="50" t="e">
        <f t="shared" ca="1" si="1144"/>
        <v>#NAME?</v>
      </c>
      <c r="BM3644" s="50" t="e">
        <f t="shared" ca="1" si="1145"/>
        <v>#NAME?</v>
      </c>
      <c r="BN3644" s="50" t="e">
        <f t="shared" ca="1" si="1146"/>
        <v>#NAME?</v>
      </c>
    </row>
    <row r="3645" spans="1:66" x14ac:dyDescent="0.35">
      <c r="A3645" s="48">
        <v>30543</v>
      </c>
      <c r="B3645" s="17">
        <v>1983</v>
      </c>
      <c r="C3645" s="17">
        <v>8</v>
      </c>
      <c r="D3645" s="17">
        <v>227</v>
      </c>
      <c r="E3645" s="17">
        <v>15</v>
      </c>
      <c r="F3645" s="17">
        <v>2</v>
      </c>
      <c r="G3645" s="50">
        <v>7.5</v>
      </c>
      <c r="H3645" s="32">
        <v>5.3843330937638614</v>
      </c>
      <c r="I3645" s="50">
        <v>4.833333333333333</v>
      </c>
      <c r="J3645" s="13">
        <v>0</v>
      </c>
      <c r="K3645" s="13">
        <f t="shared" si="1132"/>
        <v>0</v>
      </c>
      <c r="L3645" s="13">
        <f t="shared" si="1133"/>
        <v>0</v>
      </c>
      <c r="M3645" s="13" t="e">
        <f ca="1">CalcTable[[#This Row],[IWC]]-AE3644</f>
        <v>#NAME?</v>
      </c>
      <c r="N3645" s="13" t="e">
        <f ca="1">IF(CalcTable[[#This Row],[Day of Year]]&lt;123,FCAP,AE3644)</f>
        <v>#NAME?</v>
      </c>
      <c r="O3645" s="17" t="e">
        <f ca="1">IF(IRR_DRIP,5,COUNTIF('IDET Wind Values'!C3629:G3629,"&lt;="&amp;IRR_MAXWIND))</f>
        <v>#NAME?</v>
      </c>
      <c r="P3645" s="13" t="e">
        <f ca="1">CalcTable[[#This Row],[ET_o]]*KL</f>
        <v>#NAME?</v>
      </c>
      <c r="Q3645" s="13" t="e">
        <f ca="1">IF(WILTPT&lt;=0,1,MAX(0,MIN(1,(CalcTable[[#This Row],[IWC]]-WILTPT)/(MAD-WILTPT))))</f>
        <v>#NAME?</v>
      </c>
      <c r="R3645" s="13" t="e">
        <f ca="1">CalcTable[[#This Row],[ETMult]]*CalcTable[[#This Row],[ETb]]</f>
        <v>#NAME?</v>
      </c>
      <c r="S3645" s="13" t="b">
        <f>INDEX(IRR_LIST,CalcTable[[#This Row],[Day of Week]]+1)</f>
        <v>0</v>
      </c>
      <c r="T3645" s="13">
        <f t="shared" ca="1" si="1134"/>
        <v>1</v>
      </c>
      <c r="U3645" s="13" t="b">
        <f ca="1">IF(CalcTable[[#This Row],[IrrPrecip]]&gt;=IC_MM,FALSE,TRUE)</f>
        <v>1</v>
      </c>
      <c r="V3645" s="13" t="b">
        <f t="shared" si="1135"/>
        <v>1</v>
      </c>
      <c r="W3645" s="13" t="e">
        <f ca="1">IF(AND(IRR_DRIP=FALSE,CalcTable[[#This Row],[IrrHours]]&lt;=0),FALSE,TRUE)</f>
        <v>#NAME?</v>
      </c>
      <c r="X3645" s="13" t="e">
        <f ca="1">AND(CalcTable[[#This Row],[IrrDay]],CalcTable[[#This Row],[IrrRain]],CalcTable[[#This Row],[IrrWarm]],CalcTable[[#This Row],[IrrWindy]])</f>
        <v>#NAME?</v>
      </c>
      <c r="Y3645" s="13" t="e">
        <f t="shared" ca="1" si="1136"/>
        <v>#NAME?</v>
      </c>
      <c r="Z3645" s="13" t="e">
        <f ca="1">CalcTable[[#This Row],[IrrHours]]/5</f>
        <v>#NAME?</v>
      </c>
      <c r="AA3645" s="13" t="e">
        <f ca="1">IF(CalcTable[[#This Row],[IrrFlag]]=FALSE,0,MAX(0,CalcTable[[#This Row],[VolRednWind]]*(FCAP*IRR_TARGET-CalcTable[[#This Row],[IWC]])))</f>
        <v>#NAME?</v>
      </c>
      <c r="AB3645" s="13" t="e">
        <f ca="1">CalcTable[[#This Row],[IWC]]+CalcTable[[#This Row],[Eff Precip]]+CalcTable[[#This Row],[IrrAmt]]-CalcTable[[#This Row],[AET]]</f>
        <v>#NAME?</v>
      </c>
      <c r="AC3645" s="13" t="e">
        <f ca="1">IF(CalcTable[[#This Row],[PWC]]&gt;FCAP,MIN(24*PERC,MIN(SAT,CalcTable[[#This Row],[PWC]])-FCAP),0)</f>
        <v>#NAME?</v>
      </c>
      <c r="AD3645" s="13" t="e">
        <f ca="1">IF(CalcTable[[#This Row],[PWC]]&gt;SAT,CalcTable[[#This Row],[PWC]]-SAT,0)</f>
        <v>#NAME?</v>
      </c>
      <c r="AE3645" s="13" t="e">
        <f ca="1">CalcTable[[#This Row],[PWC]]-CalcTable[[#This Row],[PercAmt]]-CalcTable[[#This Row],[Runoff]]</f>
        <v>#NAME?</v>
      </c>
      <c r="AF3645" s="13" t="e">
        <f ca="1">CalcTable[[#This Row],[IrrAmt]]/1000*CUR_IRR_AREA*10000/IRR_EFF</f>
        <v>#NAME?</v>
      </c>
      <c r="AG3645" s="147"/>
      <c r="AH3645" s="13"/>
      <c r="AI3645" s="50">
        <v>0</v>
      </c>
      <c r="AJ3645" s="50">
        <v>0</v>
      </c>
      <c r="AK3645" s="50">
        <v>6.70284428369657</v>
      </c>
      <c r="AL3645" s="50">
        <v>9.1107848801317282</v>
      </c>
      <c r="AM3645" s="50"/>
      <c r="AN3645" s="50"/>
      <c r="AO3645" s="50"/>
      <c r="AP3645" s="50"/>
      <c r="AQ3645" s="50"/>
      <c r="AR3645" s="50"/>
      <c r="AS3645" s="50"/>
      <c r="AT3645" s="50"/>
      <c r="AU3645" s="50"/>
      <c r="AV3645" s="50"/>
      <c r="AW3645" s="50"/>
      <c r="AX3645" s="50">
        <f t="shared" si="1147"/>
        <v>15.813629163828299</v>
      </c>
      <c r="AY3645" s="50"/>
      <c r="AZ3645" s="50">
        <f t="shared" si="1137"/>
        <v>365.55807264474709</v>
      </c>
      <c r="BA3645" s="50">
        <f t="shared" si="1138"/>
        <v>562.84338169111857</v>
      </c>
      <c r="BB3645" s="50">
        <f t="shared" si="1139"/>
        <v>580.25090895991616</v>
      </c>
      <c r="BC3645" s="17">
        <f t="shared" si="1140"/>
        <v>19838</v>
      </c>
      <c r="BD3645" s="50">
        <f t="shared" si="1141"/>
        <v>15.813629163828299</v>
      </c>
      <c r="BE3645" s="50">
        <f t="shared" si="1142"/>
        <v>365.55807264474709</v>
      </c>
      <c r="BF3645" s="50">
        <f t="shared" si="1148"/>
        <v>597.93663408720613</v>
      </c>
      <c r="BG3645" s="50"/>
      <c r="BH3645" s="17">
        <f t="shared" si="1143"/>
        <v>0</v>
      </c>
      <c r="BI3645" s="17">
        <f t="shared" si="1151"/>
        <v>3645</v>
      </c>
      <c r="BJ3645" s="17">
        <f t="shared" si="1149"/>
        <v>3645</v>
      </c>
      <c r="BK3645" s="150">
        <f t="shared" si="1150"/>
        <v>30543</v>
      </c>
      <c r="BL3645" s="50" t="e">
        <f t="shared" ca="1" si="1144"/>
        <v>#NAME?</v>
      </c>
      <c r="BM3645" s="50" t="e">
        <f t="shared" ca="1" si="1145"/>
        <v>#NAME?</v>
      </c>
      <c r="BN3645" s="50" t="e">
        <f t="shared" ca="1" si="1146"/>
        <v>#NAME?</v>
      </c>
    </row>
    <row r="3646" spans="1:66" x14ac:dyDescent="0.35">
      <c r="A3646" s="48">
        <v>30544</v>
      </c>
      <c r="B3646" s="17">
        <v>1983</v>
      </c>
      <c r="C3646" s="17">
        <v>8</v>
      </c>
      <c r="D3646" s="17">
        <v>228</v>
      </c>
      <c r="E3646" s="17">
        <v>16</v>
      </c>
      <c r="F3646" s="17">
        <v>3</v>
      </c>
      <c r="G3646" s="50">
        <v>9.1999999999999993</v>
      </c>
      <c r="H3646" s="32">
        <v>5.2879612124249888</v>
      </c>
      <c r="I3646" s="50">
        <v>5.5</v>
      </c>
      <c r="J3646" s="13">
        <v>0</v>
      </c>
      <c r="K3646" s="13">
        <f t="shared" si="1132"/>
        <v>0</v>
      </c>
      <c r="L3646" s="13">
        <f t="shared" si="1133"/>
        <v>0</v>
      </c>
      <c r="M3646" s="13" t="e">
        <f ca="1">CalcTable[[#This Row],[IWC]]-AE3645</f>
        <v>#NAME?</v>
      </c>
      <c r="N3646" s="13" t="e">
        <f ca="1">IF(CalcTable[[#This Row],[Day of Year]]&lt;123,FCAP,AE3645)</f>
        <v>#NAME?</v>
      </c>
      <c r="O3646" s="17" t="e">
        <f ca="1">IF(IRR_DRIP,5,COUNTIF('IDET Wind Values'!C3630:G3630,"&lt;="&amp;IRR_MAXWIND))</f>
        <v>#NAME?</v>
      </c>
      <c r="P3646" s="13" t="e">
        <f ca="1">CalcTable[[#This Row],[ET_o]]*KL</f>
        <v>#NAME?</v>
      </c>
      <c r="Q3646" s="13" t="e">
        <f ca="1">IF(WILTPT&lt;=0,1,MAX(0,MIN(1,(CalcTable[[#This Row],[IWC]]-WILTPT)/(MAD-WILTPT))))</f>
        <v>#NAME?</v>
      </c>
      <c r="R3646" s="13" t="e">
        <f ca="1">CalcTable[[#This Row],[ETMult]]*CalcTable[[#This Row],[ETb]]</f>
        <v>#NAME?</v>
      </c>
      <c r="S3646" s="13" t="b">
        <f>INDEX(IRR_LIST,CalcTable[[#This Row],[Day of Week]]+1)</f>
        <v>1</v>
      </c>
      <c r="T3646" s="13">
        <f t="shared" ca="1" si="1134"/>
        <v>1</v>
      </c>
      <c r="U3646" s="13" t="b">
        <f ca="1">IF(CalcTable[[#This Row],[IrrPrecip]]&gt;=IC_MM,FALSE,TRUE)</f>
        <v>1</v>
      </c>
      <c r="V3646" s="13" t="b">
        <f t="shared" si="1135"/>
        <v>1</v>
      </c>
      <c r="W3646" s="13" t="e">
        <f ca="1">IF(AND(IRR_DRIP=FALSE,CalcTable[[#This Row],[IrrHours]]&lt;=0),FALSE,TRUE)</f>
        <v>#NAME?</v>
      </c>
      <c r="X3646" s="13" t="e">
        <f ca="1">AND(CalcTable[[#This Row],[IrrDay]],CalcTable[[#This Row],[IrrRain]],CalcTable[[#This Row],[IrrWarm]],CalcTable[[#This Row],[IrrWindy]])</f>
        <v>#NAME?</v>
      </c>
      <c r="Y3646" s="13" t="e">
        <f t="shared" ca="1" si="1136"/>
        <v>#NAME?</v>
      </c>
      <c r="Z3646" s="13" t="e">
        <f ca="1">CalcTable[[#This Row],[IrrHours]]/5</f>
        <v>#NAME?</v>
      </c>
      <c r="AA3646" s="13" t="e">
        <f ca="1">IF(CalcTable[[#This Row],[IrrFlag]]=FALSE,0,MAX(0,CalcTable[[#This Row],[VolRednWind]]*(FCAP*IRR_TARGET-CalcTable[[#This Row],[IWC]])))</f>
        <v>#NAME?</v>
      </c>
      <c r="AB3646" s="13" t="e">
        <f ca="1">CalcTable[[#This Row],[IWC]]+CalcTable[[#This Row],[Eff Precip]]+CalcTable[[#This Row],[IrrAmt]]-CalcTable[[#This Row],[AET]]</f>
        <v>#NAME?</v>
      </c>
      <c r="AC3646" s="13" t="e">
        <f ca="1">IF(CalcTable[[#This Row],[PWC]]&gt;FCAP,MIN(24*PERC,MIN(SAT,CalcTable[[#This Row],[PWC]])-FCAP),0)</f>
        <v>#NAME?</v>
      </c>
      <c r="AD3646" s="13" t="e">
        <f ca="1">IF(CalcTable[[#This Row],[PWC]]&gt;SAT,CalcTable[[#This Row],[PWC]]-SAT,0)</f>
        <v>#NAME?</v>
      </c>
      <c r="AE3646" s="13" t="e">
        <f ca="1">CalcTable[[#This Row],[PWC]]-CalcTable[[#This Row],[PercAmt]]-CalcTable[[#This Row],[Runoff]]</f>
        <v>#NAME?</v>
      </c>
      <c r="AF3646" s="13" t="e">
        <f ca="1">CalcTable[[#This Row],[IrrAmt]]/1000*CUR_IRR_AREA*10000/IRR_EFF</f>
        <v>#NAME?</v>
      </c>
      <c r="AG3646" s="147"/>
      <c r="AH3646" s="13"/>
      <c r="AI3646" s="50">
        <v>5.7416265325077633</v>
      </c>
      <c r="AJ3646" s="50">
        <v>8.4680265325077695</v>
      </c>
      <c r="AK3646" s="50">
        <v>0</v>
      </c>
      <c r="AL3646" s="50">
        <v>0</v>
      </c>
      <c r="AM3646" s="50"/>
      <c r="AN3646" s="50"/>
      <c r="AO3646" s="50"/>
      <c r="AP3646" s="50"/>
      <c r="AQ3646" s="50"/>
      <c r="AR3646" s="50"/>
      <c r="AS3646" s="50"/>
      <c r="AT3646" s="50"/>
      <c r="AU3646" s="50"/>
      <c r="AV3646" s="50"/>
      <c r="AW3646" s="50"/>
      <c r="AX3646" s="50">
        <f t="shared" si="1147"/>
        <v>14.209653065015534</v>
      </c>
      <c r="AY3646" s="50"/>
      <c r="AZ3646" s="50">
        <f t="shared" si="1137"/>
        <v>332.60596743034182</v>
      </c>
      <c r="BA3646" s="50">
        <f t="shared" si="1138"/>
        <v>539.40380338886632</v>
      </c>
      <c r="BB3646" s="50">
        <f t="shared" si="1139"/>
        <v>558.27509420610556</v>
      </c>
      <c r="BC3646" s="17">
        <f t="shared" si="1140"/>
        <v>19838</v>
      </c>
      <c r="BD3646" s="50">
        <f t="shared" si="1141"/>
        <v>14.209653065015534</v>
      </c>
      <c r="BE3646" s="50">
        <f t="shared" si="1142"/>
        <v>332.60596743034182</v>
      </c>
      <c r="BF3646" s="50">
        <f t="shared" si="1148"/>
        <v>544.03748002000327</v>
      </c>
      <c r="BG3646" s="50"/>
      <c r="BH3646" s="17">
        <f t="shared" si="1143"/>
        <v>0</v>
      </c>
      <c r="BI3646" s="17">
        <f t="shared" si="1151"/>
        <v>3646</v>
      </c>
      <c r="BJ3646" s="17">
        <f t="shared" si="1149"/>
        <v>3646</v>
      </c>
      <c r="BK3646" s="150">
        <f t="shared" si="1150"/>
        <v>30544</v>
      </c>
      <c r="BL3646" s="50" t="e">
        <f t="shared" ca="1" si="1144"/>
        <v>#NAME?</v>
      </c>
      <c r="BM3646" s="50" t="e">
        <f t="shared" ca="1" si="1145"/>
        <v>#NAME?</v>
      </c>
      <c r="BN3646" s="50" t="e">
        <f t="shared" ca="1" si="1146"/>
        <v>#NAME?</v>
      </c>
    </row>
    <row r="3647" spans="1:66" x14ac:dyDescent="0.35">
      <c r="A3647" s="48">
        <v>30545</v>
      </c>
      <c r="B3647" s="17">
        <v>1983</v>
      </c>
      <c r="C3647" s="17">
        <v>8</v>
      </c>
      <c r="D3647" s="17">
        <v>229</v>
      </c>
      <c r="E3647" s="17">
        <v>17</v>
      </c>
      <c r="F3647" s="17">
        <v>4</v>
      </c>
      <c r="G3647" s="50">
        <v>9.6</v>
      </c>
      <c r="H3647" s="32">
        <v>4.9278681259731227</v>
      </c>
      <c r="I3647" s="50">
        <v>3.1666666666666665</v>
      </c>
      <c r="J3647" s="13">
        <v>0.2</v>
      </c>
      <c r="K3647" s="13">
        <f t="shared" si="1132"/>
        <v>0.2</v>
      </c>
      <c r="L3647" s="13">
        <f t="shared" si="1133"/>
        <v>0</v>
      </c>
      <c r="M3647" s="13" t="e">
        <f ca="1">CalcTable[[#This Row],[IWC]]-AE3646</f>
        <v>#NAME?</v>
      </c>
      <c r="N3647" s="13" t="e">
        <f ca="1">IF(CalcTable[[#This Row],[Day of Year]]&lt;123,FCAP,AE3646)</f>
        <v>#NAME?</v>
      </c>
      <c r="O3647" s="17" t="e">
        <f ca="1">IF(IRR_DRIP,5,COUNTIF('IDET Wind Values'!C3631:G3631,"&lt;="&amp;IRR_MAXWIND))</f>
        <v>#NAME?</v>
      </c>
      <c r="P3647" s="13" t="e">
        <f ca="1">CalcTable[[#This Row],[ET_o]]*KL</f>
        <v>#NAME?</v>
      </c>
      <c r="Q3647" s="13" t="e">
        <f ca="1">IF(WILTPT&lt;=0,1,MAX(0,MIN(1,(CalcTable[[#This Row],[IWC]]-WILTPT)/(MAD-WILTPT))))</f>
        <v>#NAME?</v>
      </c>
      <c r="R3647" s="13" t="e">
        <f ca="1">CalcTable[[#This Row],[ETMult]]*CalcTable[[#This Row],[ETb]]</f>
        <v>#NAME?</v>
      </c>
      <c r="S3647" s="13" t="b">
        <f>INDEX(IRR_LIST,CalcTable[[#This Row],[Day of Week]]+1)</f>
        <v>0</v>
      </c>
      <c r="T3647" s="13">
        <f t="shared" ca="1" si="1134"/>
        <v>0</v>
      </c>
      <c r="U3647" s="13" t="b">
        <f ca="1">IF(CalcTable[[#This Row],[IrrPrecip]]&gt;=IC_MM,FALSE,TRUE)</f>
        <v>1</v>
      </c>
      <c r="V3647" s="13" t="b">
        <f t="shared" si="1135"/>
        <v>1</v>
      </c>
      <c r="W3647" s="13" t="e">
        <f ca="1">IF(AND(IRR_DRIP=FALSE,CalcTable[[#This Row],[IrrHours]]&lt;=0),FALSE,TRUE)</f>
        <v>#NAME?</v>
      </c>
      <c r="X3647" s="13" t="e">
        <f ca="1">AND(CalcTable[[#This Row],[IrrDay]],CalcTable[[#This Row],[IrrRain]],CalcTable[[#This Row],[IrrWarm]],CalcTable[[#This Row],[IrrWindy]])</f>
        <v>#NAME?</v>
      </c>
      <c r="Y3647" s="13" t="e">
        <f t="shared" ca="1" si="1136"/>
        <v>#NAME?</v>
      </c>
      <c r="Z3647" s="13" t="e">
        <f ca="1">CalcTable[[#This Row],[IrrHours]]/5</f>
        <v>#NAME?</v>
      </c>
      <c r="AA3647" s="13" t="e">
        <f ca="1">IF(CalcTable[[#This Row],[IrrFlag]]=FALSE,0,MAX(0,CalcTable[[#This Row],[VolRednWind]]*(FCAP*IRR_TARGET-CalcTable[[#This Row],[IWC]])))</f>
        <v>#NAME?</v>
      </c>
      <c r="AB3647" s="13" t="e">
        <f ca="1">CalcTable[[#This Row],[IWC]]+CalcTable[[#This Row],[Eff Precip]]+CalcTable[[#This Row],[IrrAmt]]-CalcTable[[#This Row],[AET]]</f>
        <v>#NAME?</v>
      </c>
      <c r="AC3647" s="13" t="e">
        <f ca="1">IF(CalcTable[[#This Row],[PWC]]&gt;FCAP,MIN(24*PERC,MIN(SAT,CalcTable[[#This Row],[PWC]])-FCAP),0)</f>
        <v>#NAME?</v>
      </c>
      <c r="AD3647" s="13" t="e">
        <f ca="1">IF(CalcTable[[#This Row],[PWC]]&gt;SAT,CalcTable[[#This Row],[PWC]]-SAT,0)</f>
        <v>#NAME?</v>
      </c>
      <c r="AE3647" s="13" t="e">
        <f ca="1">CalcTable[[#This Row],[PWC]]-CalcTable[[#This Row],[PercAmt]]-CalcTable[[#This Row],[Runoff]]</f>
        <v>#NAME?</v>
      </c>
      <c r="AF3647" s="13" t="e">
        <f ca="1">CalcTable[[#This Row],[IrrAmt]]/1000*CUR_IRR_AREA*10000/IRR_EFF</f>
        <v>#NAME?</v>
      </c>
      <c r="AG3647" s="147"/>
      <c r="AH3647" s="13"/>
      <c r="AI3647" s="50">
        <v>0</v>
      </c>
      <c r="AJ3647" s="50">
        <v>0</v>
      </c>
      <c r="AK3647" s="50">
        <v>1.374290909873237</v>
      </c>
      <c r="AL3647" s="50">
        <v>5.1883786668337457</v>
      </c>
      <c r="AM3647" s="50"/>
      <c r="AN3647" s="50"/>
      <c r="AO3647" s="50"/>
      <c r="AP3647" s="50"/>
      <c r="AQ3647" s="50"/>
      <c r="AR3647" s="50"/>
      <c r="AS3647" s="50"/>
      <c r="AT3647" s="50"/>
      <c r="AU3647" s="50"/>
      <c r="AV3647" s="50"/>
      <c r="AW3647" s="50"/>
      <c r="AX3647" s="50">
        <f t="shared" si="1147"/>
        <v>6.5626695767069823</v>
      </c>
      <c r="AY3647" s="50"/>
      <c r="AZ3647" s="50">
        <f t="shared" si="1137"/>
        <v>172.3487075719307</v>
      </c>
      <c r="BA3647" s="50">
        <f t="shared" si="1138"/>
        <v>265.36229578535364</v>
      </c>
      <c r="BB3647" s="50">
        <f t="shared" si="1139"/>
        <v>273.56937709830271</v>
      </c>
      <c r="BC3647" s="17">
        <f t="shared" si="1140"/>
        <v>19838</v>
      </c>
      <c r="BD3647" s="50">
        <f t="shared" si="1141"/>
        <v>6.5626695767069823</v>
      </c>
      <c r="BE3647" s="50">
        <f t="shared" si="1142"/>
        <v>172.3487075719307</v>
      </c>
      <c r="BF3647" s="50">
        <f t="shared" si="1148"/>
        <v>281.90761962734416</v>
      </c>
      <c r="BG3647" s="50"/>
      <c r="BH3647" s="17">
        <f t="shared" si="1143"/>
        <v>0</v>
      </c>
      <c r="BI3647" s="17">
        <f t="shared" si="1151"/>
        <v>3647</v>
      </c>
      <c r="BJ3647" s="17">
        <f t="shared" si="1149"/>
        <v>3647</v>
      </c>
      <c r="BK3647" s="150">
        <f t="shared" si="1150"/>
        <v>30545</v>
      </c>
      <c r="BL3647" s="50" t="e">
        <f t="shared" ca="1" si="1144"/>
        <v>#NAME?</v>
      </c>
      <c r="BM3647" s="50" t="e">
        <f t="shared" ca="1" si="1145"/>
        <v>#NAME?</v>
      </c>
      <c r="BN3647" s="50" t="e">
        <f t="shared" ca="1" si="1146"/>
        <v>#NAME?</v>
      </c>
    </row>
    <row r="3648" spans="1:66" x14ac:dyDescent="0.35">
      <c r="A3648" s="48">
        <v>30546</v>
      </c>
      <c r="B3648" s="17">
        <v>1983</v>
      </c>
      <c r="C3648" s="17">
        <v>8</v>
      </c>
      <c r="D3648" s="17">
        <v>230</v>
      </c>
      <c r="E3648" s="17">
        <v>18</v>
      </c>
      <c r="F3648" s="17">
        <v>5</v>
      </c>
      <c r="G3648" s="50">
        <v>8.1</v>
      </c>
      <c r="H3648" s="32">
        <v>2.8568671279613786</v>
      </c>
      <c r="I3648" s="50">
        <v>17.5</v>
      </c>
      <c r="J3648" s="13">
        <v>32.4</v>
      </c>
      <c r="K3648" s="13">
        <f t="shared" si="1132"/>
        <v>32.4</v>
      </c>
      <c r="L3648" s="13">
        <f t="shared" si="1133"/>
        <v>20.549999999999997</v>
      </c>
      <c r="M3648" s="13" t="e">
        <f ca="1">CalcTable[[#This Row],[IWC]]-AE3647</f>
        <v>#NAME?</v>
      </c>
      <c r="N3648" s="13" t="e">
        <f ca="1">IF(CalcTable[[#This Row],[Day of Year]]&lt;123,FCAP,AE3647)</f>
        <v>#NAME?</v>
      </c>
      <c r="O3648" s="17" t="e">
        <f ca="1">IF(IRR_DRIP,5,COUNTIF('IDET Wind Values'!C3632:G3632,"&lt;="&amp;IRR_MAXWIND))</f>
        <v>#NAME?</v>
      </c>
      <c r="P3648" s="13" t="e">
        <f ca="1">CalcTable[[#This Row],[ET_o]]*KL</f>
        <v>#NAME?</v>
      </c>
      <c r="Q3648" s="13" t="e">
        <f ca="1">IF(WILTPT&lt;=0,1,MAX(0,MIN(1,(CalcTable[[#This Row],[IWC]]-WILTPT)/(MAD-WILTPT))))</f>
        <v>#NAME?</v>
      </c>
      <c r="R3648" s="13" t="e">
        <f ca="1">CalcTable[[#This Row],[ETMult]]*CalcTable[[#This Row],[ETb]]</f>
        <v>#NAME?</v>
      </c>
      <c r="S3648" s="13" t="b">
        <f>INDEX(IRR_LIST,CalcTable[[#This Row],[Day of Week]]+1)</f>
        <v>1</v>
      </c>
      <c r="T3648" s="13">
        <f t="shared" ca="1" si="1134"/>
        <v>0.2</v>
      </c>
      <c r="U3648" s="13" t="b">
        <f ca="1">IF(CalcTable[[#This Row],[IrrPrecip]]&gt;=IC_MM,FALSE,TRUE)</f>
        <v>1</v>
      </c>
      <c r="V3648" s="13" t="b">
        <f t="shared" si="1135"/>
        <v>1</v>
      </c>
      <c r="W3648" s="13" t="e">
        <f ca="1">IF(AND(IRR_DRIP=FALSE,CalcTable[[#This Row],[IrrHours]]&lt;=0),FALSE,TRUE)</f>
        <v>#NAME?</v>
      </c>
      <c r="X3648" s="13" t="e">
        <f ca="1">AND(CalcTable[[#This Row],[IrrDay]],CalcTable[[#This Row],[IrrRain]],CalcTable[[#This Row],[IrrWarm]],CalcTable[[#This Row],[IrrWindy]])</f>
        <v>#NAME?</v>
      </c>
      <c r="Y3648" s="13" t="e">
        <f t="shared" ca="1" si="1136"/>
        <v>#NAME?</v>
      </c>
      <c r="Z3648" s="13" t="e">
        <f ca="1">CalcTable[[#This Row],[IrrHours]]/5</f>
        <v>#NAME?</v>
      </c>
      <c r="AA3648" s="13" t="e">
        <f ca="1">IF(CalcTable[[#This Row],[IrrFlag]]=FALSE,0,MAX(0,CalcTable[[#This Row],[VolRednWind]]*(FCAP*IRR_TARGET-CalcTable[[#This Row],[IWC]])))</f>
        <v>#NAME?</v>
      </c>
      <c r="AB3648" s="13" t="e">
        <f ca="1">CalcTable[[#This Row],[IWC]]+CalcTable[[#This Row],[Eff Precip]]+CalcTable[[#This Row],[IrrAmt]]-CalcTable[[#This Row],[AET]]</f>
        <v>#NAME?</v>
      </c>
      <c r="AC3648" s="13" t="e">
        <f ca="1">IF(CalcTable[[#This Row],[PWC]]&gt;FCAP,MIN(24*PERC,MIN(SAT,CalcTable[[#This Row],[PWC]])-FCAP),0)</f>
        <v>#NAME?</v>
      </c>
      <c r="AD3648" s="13" t="e">
        <f ca="1">IF(CalcTable[[#This Row],[PWC]]&gt;SAT,CalcTable[[#This Row],[PWC]]-SAT,0)</f>
        <v>#NAME?</v>
      </c>
      <c r="AE3648" s="13" t="e">
        <f ca="1">CalcTable[[#This Row],[PWC]]-CalcTable[[#This Row],[PercAmt]]-CalcTable[[#This Row],[Runoff]]</f>
        <v>#NAME?</v>
      </c>
      <c r="AF3648" s="13" t="e">
        <f ca="1">CalcTable[[#This Row],[IrrAmt]]/1000*CUR_IRR_AREA*10000/IRR_EFF</f>
        <v>#NAME?</v>
      </c>
      <c r="AG3648" s="147"/>
      <c r="AH3648" s="13"/>
      <c r="AI3648" s="50">
        <v>3.4345948680022476</v>
      </c>
      <c r="AJ3648" s="50">
        <v>4.1062030752724752</v>
      </c>
      <c r="AK3648" s="50">
        <v>0</v>
      </c>
      <c r="AL3648" s="50">
        <v>0</v>
      </c>
      <c r="AM3648" s="50"/>
      <c r="AN3648" s="50"/>
      <c r="AO3648" s="50"/>
      <c r="AP3648" s="50"/>
      <c r="AQ3648" s="50"/>
      <c r="AR3648" s="50"/>
      <c r="AS3648" s="50"/>
      <c r="AT3648" s="50"/>
      <c r="AU3648" s="50"/>
      <c r="AV3648" s="50"/>
      <c r="AW3648" s="50"/>
      <c r="AX3648" s="50">
        <f t="shared" si="1147"/>
        <v>7.5407979432747227</v>
      </c>
      <c r="AY3648" s="50"/>
      <c r="AZ3648" s="50">
        <f t="shared" si="1137"/>
        <v>170.82268160535892</v>
      </c>
      <c r="BA3648" s="50">
        <f t="shared" si="1138"/>
        <v>276.24881272658962</v>
      </c>
      <c r="BB3648" s="50">
        <f t="shared" si="1139"/>
        <v>285.85390530048738</v>
      </c>
      <c r="BC3648" s="17">
        <f t="shared" si="1140"/>
        <v>19838</v>
      </c>
      <c r="BD3648" s="50">
        <f t="shared" si="1141"/>
        <v>7.5407979432747227</v>
      </c>
      <c r="BE3648" s="50">
        <f t="shared" si="1142"/>
        <v>170.82268160535892</v>
      </c>
      <c r="BF3648" s="50">
        <f t="shared" si="1148"/>
        <v>279.41152694532497</v>
      </c>
      <c r="BG3648" s="50"/>
      <c r="BH3648" s="17">
        <f t="shared" si="1143"/>
        <v>0</v>
      </c>
      <c r="BI3648" s="17">
        <f t="shared" si="1151"/>
        <v>3648</v>
      </c>
      <c r="BJ3648" s="17">
        <f t="shared" si="1149"/>
        <v>3648</v>
      </c>
      <c r="BK3648" s="150">
        <f t="shared" si="1150"/>
        <v>30546</v>
      </c>
      <c r="BL3648" s="50" t="e">
        <f t="shared" ca="1" si="1144"/>
        <v>#NAME?</v>
      </c>
      <c r="BM3648" s="50" t="e">
        <f t="shared" ca="1" si="1145"/>
        <v>#NAME?</v>
      </c>
      <c r="BN3648" s="50" t="e">
        <f t="shared" ca="1" si="1146"/>
        <v>#NAME?</v>
      </c>
    </row>
    <row r="3649" spans="1:66" x14ac:dyDescent="0.35">
      <c r="A3649" s="48">
        <v>30547</v>
      </c>
      <c r="B3649" s="17">
        <v>1983</v>
      </c>
      <c r="C3649" s="17">
        <v>8</v>
      </c>
      <c r="D3649" s="17">
        <v>231</v>
      </c>
      <c r="E3649" s="17">
        <v>19</v>
      </c>
      <c r="F3649" s="17">
        <v>6</v>
      </c>
      <c r="G3649" s="50">
        <v>6.5</v>
      </c>
      <c r="H3649" s="32">
        <v>5.0912066600311396</v>
      </c>
      <c r="I3649" s="50">
        <v>9.1666666666666661</v>
      </c>
      <c r="J3649" s="13">
        <v>0</v>
      </c>
      <c r="K3649" s="13">
        <f t="shared" si="1132"/>
        <v>0</v>
      </c>
      <c r="L3649" s="13">
        <f t="shared" si="1133"/>
        <v>0</v>
      </c>
      <c r="M3649" s="13" t="e">
        <f ca="1">CalcTable[[#This Row],[IWC]]-AE3648</f>
        <v>#NAME?</v>
      </c>
      <c r="N3649" s="13" t="e">
        <f ca="1">IF(CalcTable[[#This Row],[Day of Year]]&lt;123,FCAP,AE3648)</f>
        <v>#NAME?</v>
      </c>
      <c r="O3649" s="17" t="e">
        <f ca="1">IF(IRR_DRIP,5,COUNTIF('IDET Wind Values'!C3633:G3633,"&lt;="&amp;IRR_MAXWIND))</f>
        <v>#NAME?</v>
      </c>
      <c r="P3649" s="13" t="e">
        <f ca="1">CalcTable[[#This Row],[ET_o]]*KL</f>
        <v>#NAME?</v>
      </c>
      <c r="Q3649" s="13" t="e">
        <f ca="1">IF(WILTPT&lt;=0,1,MAX(0,MIN(1,(CalcTable[[#This Row],[IWC]]-WILTPT)/(MAD-WILTPT))))</f>
        <v>#NAME?</v>
      </c>
      <c r="R3649" s="13" t="e">
        <f ca="1">CalcTable[[#This Row],[ETMult]]*CalcTable[[#This Row],[ETb]]</f>
        <v>#NAME?</v>
      </c>
      <c r="S3649" s="13" t="b">
        <f>INDEX(IRR_LIST,CalcTable[[#This Row],[Day of Week]]+1)</f>
        <v>0</v>
      </c>
      <c r="T3649" s="13">
        <f t="shared" ca="1" si="1134"/>
        <v>32.6</v>
      </c>
      <c r="U3649" s="13" t="b">
        <f ca="1">IF(CalcTable[[#This Row],[IrrPrecip]]&gt;=IC_MM,FALSE,TRUE)</f>
        <v>0</v>
      </c>
      <c r="V3649" s="13" t="b">
        <f t="shared" si="1135"/>
        <v>1</v>
      </c>
      <c r="W3649" s="13" t="e">
        <f ca="1">IF(AND(IRR_DRIP=FALSE,CalcTable[[#This Row],[IrrHours]]&lt;=0),FALSE,TRUE)</f>
        <v>#NAME?</v>
      </c>
      <c r="X3649" s="13" t="e">
        <f ca="1">AND(CalcTable[[#This Row],[IrrDay]],CalcTable[[#This Row],[IrrRain]],CalcTable[[#This Row],[IrrWarm]],CalcTable[[#This Row],[IrrWindy]])</f>
        <v>#NAME?</v>
      </c>
      <c r="Y3649" s="13" t="e">
        <f t="shared" ca="1" si="1136"/>
        <v>#NAME?</v>
      </c>
      <c r="Z3649" s="13" t="e">
        <f ca="1">CalcTable[[#This Row],[IrrHours]]/5</f>
        <v>#NAME?</v>
      </c>
      <c r="AA3649" s="13" t="e">
        <f ca="1">IF(CalcTable[[#This Row],[IrrFlag]]=FALSE,0,MAX(0,CalcTable[[#This Row],[VolRednWind]]*(FCAP*IRR_TARGET-CalcTable[[#This Row],[IWC]])))</f>
        <v>#NAME?</v>
      </c>
      <c r="AB3649" s="13" t="e">
        <f ca="1">CalcTable[[#This Row],[IWC]]+CalcTable[[#This Row],[Eff Precip]]+CalcTable[[#This Row],[IrrAmt]]-CalcTable[[#This Row],[AET]]</f>
        <v>#NAME?</v>
      </c>
      <c r="AC3649" s="13" t="e">
        <f ca="1">IF(CalcTable[[#This Row],[PWC]]&gt;FCAP,MIN(24*PERC,MIN(SAT,CalcTable[[#This Row],[PWC]])-FCAP),0)</f>
        <v>#NAME?</v>
      </c>
      <c r="AD3649" s="13" t="e">
        <f ca="1">IF(CalcTable[[#This Row],[PWC]]&gt;SAT,CalcTable[[#This Row],[PWC]]-SAT,0)</f>
        <v>#NAME?</v>
      </c>
      <c r="AE3649" s="13" t="e">
        <f ca="1">CalcTable[[#This Row],[PWC]]-CalcTable[[#This Row],[PercAmt]]-CalcTable[[#This Row],[Runoff]]</f>
        <v>#NAME?</v>
      </c>
      <c r="AF3649" s="13" t="e">
        <f ca="1">CalcTable[[#This Row],[IrrAmt]]/1000*CUR_IRR_AREA*10000/IRR_EFF</f>
        <v>#NAME?</v>
      </c>
      <c r="AG3649" s="147"/>
      <c r="AH3649" s="13"/>
      <c r="AI3649" s="50">
        <v>0</v>
      </c>
      <c r="AJ3649" s="50">
        <v>0</v>
      </c>
      <c r="AK3649" s="50">
        <v>0</v>
      </c>
      <c r="AL3649" s="50">
        <v>0</v>
      </c>
      <c r="AM3649" s="50"/>
      <c r="AN3649" s="50"/>
      <c r="AO3649" s="50"/>
      <c r="AP3649" s="50"/>
      <c r="AQ3649" s="50"/>
      <c r="AR3649" s="50"/>
      <c r="AS3649" s="50"/>
      <c r="AT3649" s="50"/>
      <c r="AU3649" s="50"/>
      <c r="AV3649" s="50"/>
      <c r="AW3649" s="50"/>
      <c r="AX3649" s="50">
        <f t="shared" si="1147"/>
        <v>0</v>
      </c>
      <c r="AY3649" s="50"/>
      <c r="AZ3649" s="50">
        <f t="shared" si="1137"/>
        <v>0</v>
      </c>
      <c r="BA3649" s="50">
        <f t="shared" si="1138"/>
        <v>0</v>
      </c>
      <c r="BB3649" s="50">
        <f t="shared" si="1139"/>
        <v>0</v>
      </c>
      <c r="BC3649" s="17">
        <f t="shared" si="1140"/>
        <v>19838</v>
      </c>
      <c r="BD3649" s="50">
        <f t="shared" si="1141"/>
        <v>0</v>
      </c>
      <c r="BE3649" s="50">
        <f t="shared" si="1142"/>
        <v>0</v>
      </c>
      <c r="BF3649" s="50">
        <f t="shared" si="1148"/>
        <v>0</v>
      </c>
      <c r="BG3649" s="50"/>
      <c r="BH3649" s="17">
        <f t="shared" si="1143"/>
        <v>0</v>
      </c>
      <c r="BI3649" s="17">
        <f t="shared" si="1151"/>
        <v>3649</v>
      </c>
      <c r="BJ3649" s="17">
        <f t="shared" si="1149"/>
        <v>3649</v>
      </c>
      <c r="BK3649" s="150">
        <f t="shared" si="1150"/>
        <v>30547</v>
      </c>
      <c r="BL3649" s="50" t="e">
        <f t="shared" ca="1" si="1144"/>
        <v>#NAME?</v>
      </c>
      <c r="BM3649" s="50" t="e">
        <f t="shared" ca="1" si="1145"/>
        <v>#NAME?</v>
      </c>
      <c r="BN3649" s="50" t="e">
        <f t="shared" ca="1" si="1146"/>
        <v>#NAME?</v>
      </c>
    </row>
    <row r="3650" spans="1:66" x14ac:dyDescent="0.35">
      <c r="A3650" s="48">
        <v>30548</v>
      </c>
      <c r="B3650" s="17">
        <v>1983</v>
      </c>
      <c r="C3650" s="17">
        <v>8</v>
      </c>
      <c r="D3650" s="17">
        <v>232</v>
      </c>
      <c r="E3650" s="17">
        <v>20</v>
      </c>
      <c r="F3650" s="17">
        <v>7</v>
      </c>
      <c r="G3650" s="50">
        <v>8.8000000000000007</v>
      </c>
      <c r="H3650" s="32">
        <v>4.7718535550400309</v>
      </c>
      <c r="I3650" s="50">
        <v>14.333333333333334</v>
      </c>
      <c r="J3650" s="13">
        <v>0</v>
      </c>
      <c r="K3650" s="13">
        <f t="shared" si="1132"/>
        <v>0</v>
      </c>
      <c r="L3650" s="13">
        <f t="shared" si="1133"/>
        <v>0</v>
      </c>
      <c r="M3650" s="13" t="e">
        <f ca="1">CalcTable[[#This Row],[IWC]]-AE3649</f>
        <v>#NAME?</v>
      </c>
      <c r="N3650" s="13" t="e">
        <f ca="1">IF(CalcTable[[#This Row],[Day of Year]]&lt;123,FCAP,AE3649)</f>
        <v>#NAME?</v>
      </c>
      <c r="O3650" s="17" t="e">
        <f ca="1">IF(IRR_DRIP,5,COUNTIF('IDET Wind Values'!C3634:G3634,"&lt;="&amp;IRR_MAXWIND))</f>
        <v>#NAME?</v>
      </c>
      <c r="P3650" s="13" t="e">
        <f ca="1">CalcTable[[#This Row],[ET_o]]*KL</f>
        <v>#NAME?</v>
      </c>
      <c r="Q3650" s="13" t="e">
        <f ca="1">IF(WILTPT&lt;=0,1,MAX(0,MIN(1,(CalcTable[[#This Row],[IWC]]-WILTPT)/(MAD-WILTPT))))</f>
        <v>#NAME?</v>
      </c>
      <c r="R3650" s="13" t="e">
        <f ca="1">CalcTable[[#This Row],[ETMult]]*CalcTable[[#This Row],[ETb]]</f>
        <v>#NAME?</v>
      </c>
      <c r="S3650" s="13" t="b">
        <f>INDEX(IRR_LIST,CalcTable[[#This Row],[Day of Week]]+1)</f>
        <v>0</v>
      </c>
      <c r="T3650" s="13">
        <f t="shared" ca="1" si="1134"/>
        <v>32.4</v>
      </c>
      <c r="U3650" s="13" t="b">
        <f ca="1">IF(CalcTable[[#This Row],[IrrPrecip]]&gt;=IC_MM,FALSE,TRUE)</f>
        <v>0</v>
      </c>
      <c r="V3650" s="13" t="b">
        <f t="shared" si="1135"/>
        <v>1</v>
      </c>
      <c r="W3650" s="13" t="e">
        <f ca="1">IF(AND(IRR_DRIP=FALSE,CalcTable[[#This Row],[IrrHours]]&lt;=0),FALSE,TRUE)</f>
        <v>#NAME?</v>
      </c>
      <c r="X3650" s="13" t="e">
        <f ca="1">AND(CalcTable[[#This Row],[IrrDay]],CalcTable[[#This Row],[IrrRain]],CalcTable[[#This Row],[IrrWarm]],CalcTable[[#This Row],[IrrWindy]])</f>
        <v>#NAME?</v>
      </c>
      <c r="Y3650" s="13" t="e">
        <f t="shared" ca="1" si="1136"/>
        <v>#NAME?</v>
      </c>
      <c r="Z3650" s="13" t="e">
        <f ca="1">CalcTable[[#This Row],[IrrHours]]/5</f>
        <v>#NAME?</v>
      </c>
      <c r="AA3650" s="13" t="e">
        <f ca="1">IF(CalcTable[[#This Row],[IrrFlag]]=FALSE,0,MAX(0,CalcTable[[#This Row],[VolRednWind]]*(FCAP*IRR_TARGET-CalcTable[[#This Row],[IWC]])))</f>
        <v>#NAME?</v>
      </c>
      <c r="AB3650" s="13" t="e">
        <f ca="1">CalcTable[[#This Row],[IWC]]+CalcTable[[#This Row],[Eff Precip]]+CalcTable[[#This Row],[IrrAmt]]-CalcTable[[#This Row],[AET]]</f>
        <v>#NAME?</v>
      </c>
      <c r="AC3650" s="13" t="e">
        <f ca="1">IF(CalcTable[[#This Row],[PWC]]&gt;FCAP,MIN(24*PERC,MIN(SAT,CalcTable[[#This Row],[PWC]])-FCAP),0)</f>
        <v>#NAME?</v>
      </c>
      <c r="AD3650" s="13" t="e">
        <f ca="1">IF(CalcTable[[#This Row],[PWC]]&gt;SAT,CalcTable[[#This Row],[PWC]]-SAT,0)</f>
        <v>#NAME?</v>
      </c>
      <c r="AE3650" s="13" t="e">
        <f ca="1">CalcTable[[#This Row],[PWC]]-CalcTable[[#This Row],[PercAmt]]-CalcTable[[#This Row],[Runoff]]</f>
        <v>#NAME?</v>
      </c>
      <c r="AF3650" s="13" t="e">
        <f ca="1">CalcTable[[#This Row],[IrrAmt]]/1000*CUR_IRR_AREA*10000/IRR_EFF</f>
        <v>#NAME?</v>
      </c>
      <c r="AG3650" s="147"/>
      <c r="AH3650" s="13"/>
      <c r="AI3650" s="50">
        <v>0</v>
      </c>
      <c r="AJ3650" s="50">
        <v>0</v>
      </c>
      <c r="AK3650" s="50">
        <v>0</v>
      </c>
      <c r="AL3650" s="50">
        <v>0</v>
      </c>
      <c r="AM3650" s="50"/>
      <c r="AN3650" s="50"/>
      <c r="AO3650" s="50"/>
      <c r="AP3650" s="50"/>
      <c r="AQ3650" s="50"/>
      <c r="AR3650" s="50"/>
      <c r="AS3650" s="50"/>
      <c r="AT3650" s="50"/>
      <c r="AU3650" s="50"/>
      <c r="AV3650" s="50"/>
      <c r="AW3650" s="50"/>
      <c r="AX3650" s="50">
        <f t="shared" si="1147"/>
        <v>0</v>
      </c>
      <c r="AY3650" s="50"/>
      <c r="AZ3650" s="50">
        <f t="shared" si="1137"/>
        <v>0</v>
      </c>
      <c r="BA3650" s="50">
        <f t="shared" si="1138"/>
        <v>0</v>
      </c>
      <c r="BB3650" s="50">
        <f t="shared" si="1139"/>
        <v>0</v>
      </c>
      <c r="BC3650" s="17">
        <f t="shared" si="1140"/>
        <v>19838</v>
      </c>
      <c r="BD3650" s="50">
        <f t="shared" si="1141"/>
        <v>0</v>
      </c>
      <c r="BE3650" s="50">
        <f t="shared" si="1142"/>
        <v>0</v>
      </c>
      <c r="BF3650" s="50">
        <f t="shared" si="1148"/>
        <v>0</v>
      </c>
      <c r="BG3650" s="50"/>
      <c r="BH3650" s="17">
        <f t="shared" si="1143"/>
        <v>0</v>
      </c>
      <c r="BI3650" s="17">
        <f t="shared" si="1151"/>
        <v>3650</v>
      </c>
      <c r="BJ3650" s="17">
        <f t="shared" si="1149"/>
        <v>3650</v>
      </c>
      <c r="BK3650" s="150">
        <f t="shared" si="1150"/>
        <v>30548</v>
      </c>
      <c r="BL3650" s="50" t="e">
        <f t="shared" ca="1" si="1144"/>
        <v>#NAME?</v>
      </c>
      <c r="BM3650" s="50" t="e">
        <f t="shared" ca="1" si="1145"/>
        <v>#NAME?</v>
      </c>
      <c r="BN3650" s="50" t="e">
        <f t="shared" ca="1" si="1146"/>
        <v>#NAME?</v>
      </c>
    </row>
    <row r="3651" spans="1:66" x14ac:dyDescent="0.35">
      <c r="A3651" s="48">
        <v>30549</v>
      </c>
      <c r="B3651" s="17">
        <v>1983</v>
      </c>
      <c r="C3651" s="17">
        <v>8</v>
      </c>
      <c r="D3651" s="17">
        <v>233</v>
      </c>
      <c r="E3651" s="17">
        <v>21</v>
      </c>
      <c r="F3651" s="17">
        <v>1</v>
      </c>
      <c r="G3651" s="50">
        <v>11</v>
      </c>
      <c r="H3651" s="32">
        <v>4.3580647309314449</v>
      </c>
      <c r="I3651" s="50">
        <v>1</v>
      </c>
      <c r="J3651" s="13">
        <v>0</v>
      </c>
      <c r="K3651" s="13">
        <f t="shared" si="1132"/>
        <v>0</v>
      </c>
      <c r="L3651" s="13">
        <f t="shared" si="1133"/>
        <v>0</v>
      </c>
      <c r="M3651" s="13" t="e">
        <f ca="1">CalcTable[[#This Row],[IWC]]-AE3650</f>
        <v>#NAME?</v>
      </c>
      <c r="N3651" s="13" t="e">
        <f ca="1">IF(CalcTable[[#This Row],[Day of Year]]&lt;123,FCAP,AE3650)</f>
        <v>#NAME?</v>
      </c>
      <c r="O3651" s="17" t="e">
        <f ca="1">IF(IRR_DRIP,5,COUNTIF('IDET Wind Values'!C3635:G3635,"&lt;="&amp;IRR_MAXWIND))</f>
        <v>#NAME?</v>
      </c>
      <c r="P3651" s="13" t="e">
        <f ca="1">CalcTable[[#This Row],[ET_o]]*KL</f>
        <v>#NAME?</v>
      </c>
      <c r="Q3651" s="13" t="e">
        <f ca="1">IF(WILTPT&lt;=0,1,MAX(0,MIN(1,(CalcTable[[#This Row],[IWC]]-WILTPT)/(MAD-WILTPT))))</f>
        <v>#NAME?</v>
      </c>
      <c r="R3651" s="13" t="e">
        <f ca="1">CalcTable[[#This Row],[ETMult]]*CalcTable[[#This Row],[ETb]]</f>
        <v>#NAME?</v>
      </c>
      <c r="S3651" s="13" t="b">
        <f>INDEX(IRR_LIST,CalcTable[[#This Row],[Day of Week]]+1)</f>
        <v>1</v>
      </c>
      <c r="T3651" s="13">
        <f t="shared" ca="1" si="1134"/>
        <v>0</v>
      </c>
      <c r="U3651" s="13" t="b">
        <f ca="1">IF(CalcTable[[#This Row],[IrrPrecip]]&gt;=IC_MM,FALSE,TRUE)</f>
        <v>1</v>
      </c>
      <c r="V3651" s="13" t="b">
        <f t="shared" si="1135"/>
        <v>1</v>
      </c>
      <c r="W3651" s="13" t="e">
        <f ca="1">IF(AND(IRR_DRIP=FALSE,CalcTable[[#This Row],[IrrHours]]&lt;=0),FALSE,TRUE)</f>
        <v>#NAME?</v>
      </c>
      <c r="X3651" s="13" t="e">
        <f ca="1">AND(CalcTable[[#This Row],[IrrDay]],CalcTable[[#This Row],[IrrRain]],CalcTable[[#This Row],[IrrWarm]],CalcTable[[#This Row],[IrrWindy]])</f>
        <v>#NAME?</v>
      </c>
      <c r="Y3651" s="13" t="e">
        <f t="shared" ca="1" si="1136"/>
        <v>#NAME?</v>
      </c>
      <c r="Z3651" s="13" t="e">
        <f ca="1">CalcTable[[#This Row],[IrrHours]]/5</f>
        <v>#NAME?</v>
      </c>
      <c r="AA3651" s="13" t="e">
        <f ca="1">IF(CalcTable[[#This Row],[IrrFlag]]=FALSE,0,MAX(0,CalcTable[[#This Row],[VolRednWind]]*(FCAP*IRR_TARGET-CalcTable[[#This Row],[IWC]])))</f>
        <v>#NAME?</v>
      </c>
      <c r="AB3651" s="13" t="e">
        <f ca="1">CalcTable[[#This Row],[IWC]]+CalcTable[[#This Row],[Eff Precip]]+CalcTable[[#This Row],[IrrAmt]]-CalcTable[[#This Row],[AET]]</f>
        <v>#NAME?</v>
      </c>
      <c r="AC3651" s="13" t="e">
        <f ca="1">IF(CalcTable[[#This Row],[PWC]]&gt;FCAP,MIN(24*PERC,MIN(SAT,CalcTable[[#This Row],[PWC]])-FCAP),0)</f>
        <v>#NAME?</v>
      </c>
      <c r="AD3651" s="13" t="e">
        <f ca="1">IF(CalcTable[[#This Row],[PWC]]&gt;SAT,CalcTable[[#This Row],[PWC]]-SAT,0)</f>
        <v>#NAME?</v>
      </c>
      <c r="AE3651" s="13" t="e">
        <f ca="1">CalcTable[[#This Row],[PWC]]-CalcTable[[#This Row],[PercAmt]]-CalcTable[[#This Row],[Runoff]]</f>
        <v>#NAME?</v>
      </c>
      <c r="AF3651" s="13" t="e">
        <f ca="1">CalcTable[[#This Row],[IrrAmt]]/1000*CUR_IRR_AREA*10000/IRR_EFF</f>
        <v>#NAME?</v>
      </c>
      <c r="AG3651" s="147"/>
      <c r="AH3651" s="13"/>
      <c r="AI3651" s="50">
        <v>10.312142150549821</v>
      </c>
      <c r="AJ3651" s="50">
        <v>13.720142150549819</v>
      </c>
      <c r="AK3651" s="50">
        <v>0</v>
      </c>
      <c r="AL3651" s="50">
        <v>0</v>
      </c>
      <c r="AM3651" s="50"/>
      <c r="AN3651" s="50"/>
      <c r="AO3651" s="50"/>
      <c r="AP3651" s="50"/>
      <c r="AQ3651" s="50"/>
      <c r="AR3651" s="50"/>
      <c r="AS3651" s="50"/>
      <c r="AT3651" s="50"/>
      <c r="AU3651" s="50"/>
      <c r="AV3651" s="50"/>
      <c r="AW3651" s="50"/>
      <c r="AX3651" s="50">
        <f t="shared" si="1147"/>
        <v>24.03228430109964</v>
      </c>
      <c r="AY3651" s="50"/>
      <c r="AZ3651" s="50">
        <f t="shared" si="1137"/>
        <v>553.70225462419216</v>
      </c>
      <c r="BA3651" s="50">
        <f t="shared" si="1138"/>
        <v>896.75179286759192</v>
      </c>
      <c r="BB3651" s="50">
        <f t="shared" si="1139"/>
        <v>928.03257792396744</v>
      </c>
      <c r="BC3651" s="17">
        <f t="shared" si="1140"/>
        <v>19838</v>
      </c>
      <c r="BD3651" s="50">
        <f t="shared" si="1141"/>
        <v>24.03228430109964</v>
      </c>
      <c r="BE3651" s="50">
        <f t="shared" si="1142"/>
        <v>553.70225462419216</v>
      </c>
      <c r="BF3651" s="50">
        <f t="shared" si="1148"/>
        <v>905.68062147059265</v>
      </c>
      <c r="BG3651" s="50"/>
      <c r="BH3651" s="17">
        <f t="shared" si="1143"/>
        <v>0</v>
      </c>
      <c r="BI3651" s="17">
        <f t="shared" si="1151"/>
        <v>3651</v>
      </c>
      <c r="BJ3651" s="17">
        <f t="shared" si="1149"/>
        <v>3651</v>
      </c>
      <c r="BK3651" s="150">
        <f t="shared" si="1150"/>
        <v>30549</v>
      </c>
      <c r="BL3651" s="50" t="e">
        <f t="shared" ca="1" si="1144"/>
        <v>#NAME?</v>
      </c>
      <c r="BM3651" s="50" t="e">
        <f t="shared" ca="1" si="1145"/>
        <v>#NAME?</v>
      </c>
      <c r="BN3651" s="50" t="e">
        <f t="shared" ca="1" si="1146"/>
        <v>#NAME?</v>
      </c>
    </row>
    <row r="3652" spans="1:66" x14ac:dyDescent="0.35">
      <c r="A3652" s="48">
        <v>30550</v>
      </c>
      <c r="B3652" s="17">
        <v>1983</v>
      </c>
      <c r="C3652" s="17">
        <v>8</v>
      </c>
      <c r="D3652" s="17">
        <v>234</v>
      </c>
      <c r="E3652" s="17">
        <v>22</v>
      </c>
      <c r="F3652" s="17">
        <v>2</v>
      </c>
      <c r="G3652" s="50">
        <v>8.1</v>
      </c>
      <c r="H3652" s="32">
        <v>4.7982707473595356</v>
      </c>
      <c r="I3652" s="50">
        <v>3.6666666666666665</v>
      </c>
      <c r="J3652" s="13">
        <v>0</v>
      </c>
      <c r="K3652" s="13">
        <f t="shared" si="1132"/>
        <v>0</v>
      </c>
      <c r="L3652" s="13">
        <f t="shared" si="1133"/>
        <v>0</v>
      </c>
      <c r="M3652" s="13" t="e">
        <f ca="1">CalcTable[[#This Row],[IWC]]-AE3651</f>
        <v>#NAME?</v>
      </c>
      <c r="N3652" s="13" t="e">
        <f ca="1">IF(CalcTable[[#This Row],[Day of Year]]&lt;123,FCAP,AE3651)</f>
        <v>#NAME?</v>
      </c>
      <c r="O3652" s="17" t="e">
        <f ca="1">IF(IRR_DRIP,5,COUNTIF('IDET Wind Values'!C3636:G3636,"&lt;="&amp;IRR_MAXWIND))</f>
        <v>#NAME?</v>
      </c>
      <c r="P3652" s="13" t="e">
        <f ca="1">CalcTable[[#This Row],[ET_o]]*KL</f>
        <v>#NAME?</v>
      </c>
      <c r="Q3652" s="13" t="e">
        <f ca="1">IF(WILTPT&lt;=0,1,MAX(0,MIN(1,(CalcTable[[#This Row],[IWC]]-WILTPT)/(MAD-WILTPT))))</f>
        <v>#NAME?</v>
      </c>
      <c r="R3652" s="13" t="e">
        <f ca="1">CalcTable[[#This Row],[ETMult]]*CalcTable[[#This Row],[ETb]]</f>
        <v>#NAME?</v>
      </c>
      <c r="S3652" s="13" t="b">
        <f>INDEX(IRR_LIST,CalcTable[[#This Row],[Day of Week]]+1)</f>
        <v>0</v>
      </c>
      <c r="T3652" s="13">
        <f t="shared" ca="1" si="1134"/>
        <v>0</v>
      </c>
      <c r="U3652" s="13" t="b">
        <f ca="1">IF(CalcTable[[#This Row],[IrrPrecip]]&gt;=IC_MM,FALSE,TRUE)</f>
        <v>1</v>
      </c>
      <c r="V3652" s="13" t="b">
        <f t="shared" si="1135"/>
        <v>1</v>
      </c>
      <c r="W3652" s="13" t="e">
        <f ca="1">IF(AND(IRR_DRIP=FALSE,CalcTable[[#This Row],[IrrHours]]&lt;=0),FALSE,TRUE)</f>
        <v>#NAME?</v>
      </c>
      <c r="X3652" s="13" t="e">
        <f ca="1">AND(CalcTable[[#This Row],[IrrDay]],CalcTable[[#This Row],[IrrRain]],CalcTable[[#This Row],[IrrWarm]],CalcTable[[#This Row],[IrrWindy]])</f>
        <v>#NAME?</v>
      </c>
      <c r="Y3652" s="13" t="e">
        <f t="shared" ca="1" si="1136"/>
        <v>#NAME?</v>
      </c>
      <c r="Z3652" s="13" t="e">
        <f ca="1">CalcTable[[#This Row],[IrrHours]]/5</f>
        <v>#NAME?</v>
      </c>
      <c r="AA3652" s="13" t="e">
        <f ca="1">IF(CalcTable[[#This Row],[IrrFlag]]=FALSE,0,MAX(0,CalcTable[[#This Row],[VolRednWind]]*(FCAP*IRR_TARGET-CalcTable[[#This Row],[IWC]])))</f>
        <v>#NAME?</v>
      </c>
      <c r="AB3652" s="13" t="e">
        <f ca="1">CalcTable[[#This Row],[IWC]]+CalcTable[[#This Row],[Eff Precip]]+CalcTable[[#This Row],[IrrAmt]]-CalcTable[[#This Row],[AET]]</f>
        <v>#NAME?</v>
      </c>
      <c r="AC3652" s="13" t="e">
        <f ca="1">IF(CalcTable[[#This Row],[PWC]]&gt;FCAP,MIN(24*PERC,MIN(SAT,CalcTable[[#This Row],[PWC]])-FCAP),0)</f>
        <v>#NAME?</v>
      </c>
      <c r="AD3652" s="13" t="e">
        <f ca="1">IF(CalcTable[[#This Row],[PWC]]&gt;SAT,CalcTable[[#This Row],[PWC]]-SAT,0)</f>
        <v>#NAME?</v>
      </c>
      <c r="AE3652" s="13" t="e">
        <f ca="1">CalcTable[[#This Row],[PWC]]-CalcTable[[#This Row],[PercAmt]]-CalcTable[[#This Row],[Runoff]]</f>
        <v>#NAME?</v>
      </c>
      <c r="AF3652" s="13" t="e">
        <f ca="1">CalcTable[[#This Row],[IrrAmt]]/1000*CUR_IRR_AREA*10000/IRR_EFF</f>
        <v>#NAME?</v>
      </c>
      <c r="AG3652" s="147"/>
      <c r="AH3652" s="13"/>
      <c r="AI3652" s="50">
        <v>0</v>
      </c>
      <c r="AJ3652" s="50">
        <v>0</v>
      </c>
      <c r="AK3652" s="50">
        <v>7.1562385880196109</v>
      </c>
      <c r="AL3652" s="50">
        <v>7.3014550572843149</v>
      </c>
      <c r="AM3652" s="50"/>
      <c r="AN3652" s="50"/>
      <c r="AO3652" s="50"/>
      <c r="AP3652" s="50"/>
      <c r="AQ3652" s="50"/>
      <c r="AR3652" s="50"/>
      <c r="AS3652" s="50"/>
      <c r="AT3652" s="50"/>
      <c r="AU3652" s="50"/>
      <c r="AV3652" s="50"/>
      <c r="AW3652" s="50"/>
      <c r="AX3652" s="50">
        <f t="shared" si="1147"/>
        <v>14.457693645303927</v>
      </c>
      <c r="AY3652" s="50"/>
      <c r="AZ3652" s="50">
        <f t="shared" si="1137"/>
        <v>319.1341809712942</v>
      </c>
      <c r="BA3652" s="50">
        <f t="shared" si="1138"/>
        <v>491.36532625738948</v>
      </c>
      <c r="BB3652" s="50">
        <f t="shared" si="1139"/>
        <v>506.56219201792737</v>
      </c>
      <c r="BC3652" s="17">
        <f t="shared" si="1140"/>
        <v>19838</v>
      </c>
      <c r="BD3652" s="50">
        <f t="shared" si="1141"/>
        <v>14.457693645303927</v>
      </c>
      <c r="BE3652" s="50">
        <f t="shared" si="1142"/>
        <v>319.1341809712942</v>
      </c>
      <c r="BF3652" s="50">
        <f t="shared" si="1148"/>
        <v>522.00192601845686</v>
      </c>
      <c r="BG3652" s="50"/>
      <c r="BH3652" s="17">
        <f t="shared" si="1143"/>
        <v>0</v>
      </c>
      <c r="BI3652" s="17">
        <f t="shared" si="1151"/>
        <v>3652</v>
      </c>
      <c r="BJ3652" s="17">
        <f t="shared" si="1149"/>
        <v>3652</v>
      </c>
      <c r="BK3652" s="150">
        <f t="shared" si="1150"/>
        <v>30550</v>
      </c>
      <c r="BL3652" s="50" t="e">
        <f t="shared" ca="1" si="1144"/>
        <v>#NAME?</v>
      </c>
      <c r="BM3652" s="50" t="e">
        <f t="shared" ca="1" si="1145"/>
        <v>#NAME?</v>
      </c>
      <c r="BN3652" s="50" t="e">
        <f t="shared" ca="1" si="1146"/>
        <v>#NAME?</v>
      </c>
    </row>
    <row r="3653" spans="1:66" x14ac:dyDescent="0.35">
      <c r="A3653" s="48">
        <v>30551</v>
      </c>
      <c r="B3653" s="17">
        <v>1983</v>
      </c>
      <c r="C3653" s="17">
        <v>8</v>
      </c>
      <c r="D3653" s="17">
        <v>235</v>
      </c>
      <c r="E3653" s="17">
        <v>23</v>
      </c>
      <c r="F3653" s="17">
        <v>3</v>
      </c>
      <c r="G3653" s="50">
        <v>7</v>
      </c>
      <c r="H3653" s="32">
        <v>4.1394124717535981</v>
      </c>
      <c r="I3653" s="50">
        <v>4</v>
      </c>
      <c r="J3653" s="13">
        <v>0</v>
      </c>
      <c r="K3653" s="13">
        <f t="shared" si="1132"/>
        <v>0</v>
      </c>
      <c r="L3653" s="13">
        <f t="shared" si="1133"/>
        <v>0</v>
      </c>
      <c r="M3653" s="13" t="e">
        <f ca="1">CalcTable[[#This Row],[IWC]]-AE3652</f>
        <v>#NAME?</v>
      </c>
      <c r="N3653" s="13" t="e">
        <f ca="1">IF(CalcTable[[#This Row],[Day of Year]]&lt;123,FCAP,AE3652)</f>
        <v>#NAME?</v>
      </c>
      <c r="O3653" s="17" t="e">
        <f ca="1">IF(IRR_DRIP,5,COUNTIF('IDET Wind Values'!C3637:G3637,"&lt;="&amp;IRR_MAXWIND))</f>
        <v>#NAME?</v>
      </c>
      <c r="P3653" s="13" t="e">
        <f ca="1">CalcTable[[#This Row],[ET_o]]*KL</f>
        <v>#NAME?</v>
      </c>
      <c r="Q3653" s="13" t="e">
        <f ca="1">IF(WILTPT&lt;=0,1,MAX(0,MIN(1,(CalcTable[[#This Row],[IWC]]-WILTPT)/(MAD-WILTPT))))</f>
        <v>#NAME?</v>
      </c>
      <c r="R3653" s="13" t="e">
        <f ca="1">CalcTable[[#This Row],[ETMult]]*CalcTable[[#This Row],[ETb]]</f>
        <v>#NAME?</v>
      </c>
      <c r="S3653" s="13" t="b">
        <f>INDEX(IRR_LIST,CalcTable[[#This Row],[Day of Week]]+1)</f>
        <v>1</v>
      </c>
      <c r="T3653" s="13">
        <f t="shared" ca="1" si="1134"/>
        <v>0</v>
      </c>
      <c r="U3653" s="13" t="b">
        <f ca="1">IF(CalcTable[[#This Row],[IrrPrecip]]&gt;=IC_MM,FALSE,TRUE)</f>
        <v>1</v>
      </c>
      <c r="V3653" s="13" t="b">
        <f t="shared" si="1135"/>
        <v>1</v>
      </c>
      <c r="W3653" s="13" t="e">
        <f ca="1">IF(AND(IRR_DRIP=FALSE,CalcTable[[#This Row],[IrrHours]]&lt;=0),FALSE,TRUE)</f>
        <v>#NAME?</v>
      </c>
      <c r="X3653" s="13" t="e">
        <f ca="1">AND(CalcTable[[#This Row],[IrrDay]],CalcTable[[#This Row],[IrrRain]],CalcTable[[#This Row],[IrrWarm]],CalcTable[[#This Row],[IrrWindy]])</f>
        <v>#NAME?</v>
      </c>
      <c r="Y3653" s="13" t="e">
        <f t="shared" ca="1" si="1136"/>
        <v>#NAME?</v>
      </c>
      <c r="Z3653" s="13" t="e">
        <f ca="1">CalcTable[[#This Row],[IrrHours]]/5</f>
        <v>#NAME?</v>
      </c>
      <c r="AA3653" s="13" t="e">
        <f ca="1">IF(CalcTable[[#This Row],[IrrFlag]]=FALSE,0,MAX(0,CalcTable[[#This Row],[VolRednWind]]*(FCAP*IRR_TARGET-CalcTable[[#This Row],[IWC]])))</f>
        <v>#NAME?</v>
      </c>
      <c r="AB3653" s="13" t="e">
        <f ca="1">CalcTable[[#This Row],[IWC]]+CalcTable[[#This Row],[Eff Precip]]+CalcTable[[#This Row],[IrrAmt]]-CalcTable[[#This Row],[AET]]</f>
        <v>#NAME?</v>
      </c>
      <c r="AC3653" s="13" t="e">
        <f ca="1">IF(CalcTable[[#This Row],[PWC]]&gt;FCAP,MIN(24*PERC,MIN(SAT,CalcTable[[#This Row],[PWC]])-FCAP),0)</f>
        <v>#NAME?</v>
      </c>
      <c r="AD3653" s="13" t="e">
        <f ca="1">IF(CalcTable[[#This Row],[PWC]]&gt;SAT,CalcTable[[#This Row],[PWC]]-SAT,0)</f>
        <v>#NAME?</v>
      </c>
      <c r="AE3653" s="13" t="e">
        <f ca="1">CalcTable[[#This Row],[PWC]]-CalcTable[[#This Row],[PercAmt]]-CalcTable[[#This Row],[Runoff]]</f>
        <v>#NAME?</v>
      </c>
      <c r="AF3653" s="13" t="e">
        <f ca="1">CalcTable[[#This Row],[IrrAmt]]/1000*CUR_IRR_AREA*10000/IRR_EFF</f>
        <v>#NAME?</v>
      </c>
      <c r="AG3653" s="147"/>
      <c r="AH3653" s="13"/>
      <c r="AI3653" s="50">
        <v>4.060073713891005</v>
      </c>
      <c r="AJ3653" s="50">
        <v>6.1048737138910036</v>
      </c>
      <c r="AK3653" s="50">
        <v>0</v>
      </c>
      <c r="AL3653" s="50">
        <v>0</v>
      </c>
      <c r="AM3653" s="50"/>
      <c r="AN3653" s="50"/>
      <c r="AO3653" s="50"/>
      <c r="AP3653" s="50"/>
      <c r="AQ3653" s="50"/>
      <c r="AR3653" s="50"/>
      <c r="AS3653" s="50"/>
      <c r="AT3653" s="50"/>
      <c r="AU3653" s="50"/>
      <c r="AV3653" s="50"/>
      <c r="AW3653" s="50"/>
      <c r="AX3653" s="50">
        <f t="shared" si="1147"/>
        <v>10.164947427782009</v>
      </c>
      <c r="AY3653" s="50"/>
      <c r="AZ3653" s="50">
        <f t="shared" si="1137"/>
        <v>238.62404341120421</v>
      </c>
      <c r="BA3653" s="50">
        <f t="shared" si="1138"/>
        <v>387.08398699169811</v>
      </c>
      <c r="BB3653" s="50">
        <f t="shared" si="1139"/>
        <v>400.63356043383686</v>
      </c>
      <c r="BC3653" s="17">
        <f t="shared" si="1140"/>
        <v>19838</v>
      </c>
      <c r="BD3653" s="50">
        <f t="shared" si="1141"/>
        <v>10.164947427782009</v>
      </c>
      <c r="BE3653" s="50">
        <f t="shared" si="1142"/>
        <v>238.62404341120421</v>
      </c>
      <c r="BF3653" s="50">
        <f t="shared" si="1148"/>
        <v>390.31297078818613</v>
      </c>
      <c r="BG3653" s="50"/>
      <c r="BH3653" s="17">
        <f t="shared" si="1143"/>
        <v>0</v>
      </c>
      <c r="BI3653" s="17">
        <f t="shared" si="1151"/>
        <v>3653</v>
      </c>
      <c r="BJ3653" s="17">
        <f t="shared" si="1149"/>
        <v>3653</v>
      </c>
      <c r="BK3653" s="150">
        <f t="shared" si="1150"/>
        <v>30551</v>
      </c>
      <c r="BL3653" s="50" t="e">
        <f t="shared" ca="1" si="1144"/>
        <v>#NAME?</v>
      </c>
      <c r="BM3653" s="50" t="e">
        <f t="shared" ca="1" si="1145"/>
        <v>#NAME?</v>
      </c>
      <c r="BN3653" s="50" t="e">
        <f t="shared" ca="1" si="1146"/>
        <v>#NAME?</v>
      </c>
    </row>
    <row r="3654" spans="1:66" x14ac:dyDescent="0.35">
      <c r="A3654" s="48">
        <v>30552</v>
      </c>
      <c r="B3654" s="17">
        <v>1983</v>
      </c>
      <c r="C3654" s="17">
        <v>8</v>
      </c>
      <c r="D3654" s="17">
        <v>236</v>
      </c>
      <c r="E3654" s="17">
        <v>24</v>
      </c>
      <c r="F3654" s="17">
        <v>4</v>
      </c>
      <c r="G3654" s="50">
        <v>13.2</v>
      </c>
      <c r="H3654" s="32">
        <v>3.1897013867666466</v>
      </c>
      <c r="I3654" s="50">
        <v>11</v>
      </c>
      <c r="J3654" s="13">
        <v>0</v>
      </c>
      <c r="K3654" s="13">
        <f t="shared" si="1132"/>
        <v>0</v>
      </c>
      <c r="L3654" s="13">
        <f t="shared" si="1133"/>
        <v>0</v>
      </c>
      <c r="M3654" s="13" t="e">
        <f ca="1">CalcTable[[#This Row],[IWC]]-AE3653</f>
        <v>#NAME?</v>
      </c>
      <c r="N3654" s="13" t="e">
        <f ca="1">IF(CalcTable[[#This Row],[Day of Year]]&lt;123,FCAP,AE3653)</f>
        <v>#NAME?</v>
      </c>
      <c r="O3654" s="17" t="e">
        <f ca="1">IF(IRR_DRIP,5,COUNTIF('IDET Wind Values'!C3638:G3638,"&lt;="&amp;IRR_MAXWIND))</f>
        <v>#NAME?</v>
      </c>
      <c r="P3654" s="13" t="e">
        <f ca="1">CalcTable[[#This Row],[ET_o]]*KL</f>
        <v>#NAME?</v>
      </c>
      <c r="Q3654" s="13" t="e">
        <f ca="1">IF(WILTPT&lt;=0,1,MAX(0,MIN(1,(CalcTable[[#This Row],[IWC]]-WILTPT)/(MAD-WILTPT))))</f>
        <v>#NAME?</v>
      </c>
      <c r="R3654" s="13" t="e">
        <f ca="1">CalcTable[[#This Row],[ETMult]]*CalcTable[[#This Row],[ETb]]</f>
        <v>#NAME?</v>
      </c>
      <c r="S3654" s="13" t="b">
        <f>INDEX(IRR_LIST,CalcTable[[#This Row],[Day of Week]]+1)</f>
        <v>0</v>
      </c>
      <c r="T3654" s="13">
        <f t="shared" ca="1" si="1134"/>
        <v>0</v>
      </c>
      <c r="U3654" s="13" t="b">
        <f ca="1">IF(CalcTable[[#This Row],[IrrPrecip]]&gt;=IC_MM,FALSE,TRUE)</f>
        <v>1</v>
      </c>
      <c r="V3654" s="13" t="b">
        <f t="shared" si="1135"/>
        <v>1</v>
      </c>
      <c r="W3654" s="13" t="e">
        <f ca="1">IF(AND(IRR_DRIP=FALSE,CalcTable[[#This Row],[IrrHours]]&lt;=0),FALSE,TRUE)</f>
        <v>#NAME?</v>
      </c>
      <c r="X3654" s="13" t="e">
        <f ca="1">AND(CalcTable[[#This Row],[IrrDay]],CalcTable[[#This Row],[IrrRain]],CalcTable[[#This Row],[IrrWarm]],CalcTable[[#This Row],[IrrWindy]])</f>
        <v>#NAME?</v>
      </c>
      <c r="Y3654" s="13" t="e">
        <f t="shared" ca="1" si="1136"/>
        <v>#NAME?</v>
      </c>
      <c r="Z3654" s="13" t="e">
        <f ca="1">CalcTable[[#This Row],[IrrHours]]/5</f>
        <v>#NAME?</v>
      </c>
      <c r="AA3654" s="13" t="e">
        <f ca="1">IF(CalcTable[[#This Row],[IrrFlag]]=FALSE,0,MAX(0,CalcTable[[#This Row],[VolRednWind]]*(FCAP*IRR_TARGET-CalcTable[[#This Row],[IWC]])))</f>
        <v>#NAME?</v>
      </c>
      <c r="AB3654" s="13" t="e">
        <f ca="1">CalcTable[[#This Row],[IWC]]+CalcTable[[#This Row],[Eff Precip]]+CalcTable[[#This Row],[IrrAmt]]-CalcTable[[#This Row],[AET]]</f>
        <v>#NAME?</v>
      </c>
      <c r="AC3654" s="13" t="e">
        <f ca="1">IF(CalcTable[[#This Row],[PWC]]&gt;FCAP,MIN(24*PERC,MIN(SAT,CalcTable[[#This Row],[PWC]])-FCAP),0)</f>
        <v>#NAME?</v>
      </c>
      <c r="AD3654" s="13" t="e">
        <f ca="1">IF(CalcTable[[#This Row],[PWC]]&gt;SAT,CalcTable[[#This Row],[PWC]]-SAT,0)</f>
        <v>#NAME?</v>
      </c>
      <c r="AE3654" s="13" t="e">
        <f ca="1">CalcTable[[#This Row],[PWC]]-CalcTable[[#This Row],[PercAmt]]-CalcTable[[#This Row],[Runoff]]</f>
        <v>#NAME?</v>
      </c>
      <c r="AF3654" s="13" t="e">
        <f ca="1">CalcTable[[#This Row],[IrrAmt]]/1000*CUR_IRR_AREA*10000/IRR_EFF</f>
        <v>#NAME?</v>
      </c>
      <c r="AG3654" s="147"/>
      <c r="AH3654" s="13"/>
      <c r="AI3654" s="50">
        <v>0</v>
      </c>
      <c r="AJ3654" s="50">
        <v>0</v>
      </c>
      <c r="AK3654" s="50">
        <v>5.7672702847380819</v>
      </c>
      <c r="AL3654" s="50">
        <v>4.9157257705122248</v>
      </c>
      <c r="AM3654" s="50"/>
      <c r="AN3654" s="50"/>
      <c r="AO3654" s="50"/>
      <c r="AP3654" s="50"/>
      <c r="AQ3654" s="50"/>
      <c r="AR3654" s="50"/>
      <c r="AS3654" s="50"/>
      <c r="AT3654" s="50"/>
      <c r="AU3654" s="50"/>
      <c r="AV3654" s="50"/>
      <c r="AW3654" s="50"/>
      <c r="AX3654" s="50">
        <f t="shared" si="1147"/>
        <v>10.682996055250307</v>
      </c>
      <c r="AY3654" s="50"/>
      <c r="AZ3654" s="50">
        <f t="shared" si="1137"/>
        <v>228.78125344451715</v>
      </c>
      <c r="BA3654" s="50">
        <f t="shared" si="1138"/>
        <v>352.25050133520892</v>
      </c>
      <c r="BB3654" s="50">
        <f t="shared" si="1139"/>
        <v>363.14484673732886</v>
      </c>
      <c r="BC3654" s="17">
        <f t="shared" si="1140"/>
        <v>19838</v>
      </c>
      <c r="BD3654" s="50">
        <f t="shared" si="1141"/>
        <v>10.682996055250307</v>
      </c>
      <c r="BE3654" s="50">
        <f t="shared" si="1142"/>
        <v>228.78125344451715</v>
      </c>
      <c r="BF3654" s="50">
        <f t="shared" si="1148"/>
        <v>374.21329978344363</v>
      </c>
      <c r="BG3654" s="50"/>
      <c r="BH3654" s="17">
        <f t="shared" si="1143"/>
        <v>0</v>
      </c>
      <c r="BI3654" s="17">
        <f t="shared" si="1151"/>
        <v>3654</v>
      </c>
      <c r="BJ3654" s="17">
        <f t="shared" si="1149"/>
        <v>3654</v>
      </c>
      <c r="BK3654" s="150">
        <f t="shared" si="1150"/>
        <v>30552</v>
      </c>
      <c r="BL3654" s="50" t="e">
        <f t="shared" ca="1" si="1144"/>
        <v>#NAME?</v>
      </c>
      <c r="BM3654" s="50" t="e">
        <f t="shared" ca="1" si="1145"/>
        <v>#NAME?</v>
      </c>
      <c r="BN3654" s="50" t="e">
        <f t="shared" ca="1" si="1146"/>
        <v>#NAME?</v>
      </c>
    </row>
    <row r="3655" spans="1:66" x14ac:dyDescent="0.35">
      <c r="A3655" s="48">
        <v>30553</v>
      </c>
      <c r="B3655" s="17">
        <v>1983</v>
      </c>
      <c r="C3655" s="17">
        <v>8</v>
      </c>
      <c r="D3655" s="17">
        <v>237</v>
      </c>
      <c r="E3655" s="17">
        <v>25</v>
      </c>
      <c r="F3655" s="17">
        <v>5</v>
      </c>
      <c r="G3655" s="50">
        <v>11.2</v>
      </c>
      <c r="H3655" s="32">
        <v>3.0269088891341323</v>
      </c>
      <c r="I3655" s="50">
        <v>3.6666666666666665</v>
      </c>
      <c r="J3655" s="13">
        <v>0</v>
      </c>
      <c r="K3655" s="13">
        <f t="shared" si="1132"/>
        <v>0</v>
      </c>
      <c r="L3655" s="13">
        <f t="shared" si="1133"/>
        <v>0</v>
      </c>
      <c r="M3655" s="13" t="e">
        <f ca="1">CalcTable[[#This Row],[IWC]]-AE3654</f>
        <v>#NAME?</v>
      </c>
      <c r="N3655" s="13" t="e">
        <f ca="1">IF(CalcTable[[#This Row],[Day of Year]]&lt;123,FCAP,AE3654)</f>
        <v>#NAME?</v>
      </c>
      <c r="O3655" s="17" t="e">
        <f ca="1">IF(IRR_DRIP,5,COUNTIF('IDET Wind Values'!C3639:G3639,"&lt;="&amp;IRR_MAXWIND))</f>
        <v>#NAME?</v>
      </c>
      <c r="P3655" s="13" t="e">
        <f ca="1">CalcTable[[#This Row],[ET_o]]*KL</f>
        <v>#NAME?</v>
      </c>
      <c r="Q3655" s="13" t="e">
        <f ca="1">IF(WILTPT&lt;=0,1,MAX(0,MIN(1,(CalcTable[[#This Row],[IWC]]-WILTPT)/(MAD-WILTPT))))</f>
        <v>#NAME?</v>
      </c>
      <c r="R3655" s="13" t="e">
        <f ca="1">CalcTable[[#This Row],[ETMult]]*CalcTable[[#This Row],[ETb]]</f>
        <v>#NAME?</v>
      </c>
      <c r="S3655" s="13" t="b">
        <f>INDEX(IRR_LIST,CalcTable[[#This Row],[Day of Week]]+1)</f>
        <v>1</v>
      </c>
      <c r="T3655" s="13">
        <f t="shared" ca="1" si="1134"/>
        <v>0</v>
      </c>
      <c r="U3655" s="13" t="b">
        <f ca="1">IF(CalcTable[[#This Row],[IrrPrecip]]&gt;=IC_MM,FALSE,TRUE)</f>
        <v>1</v>
      </c>
      <c r="V3655" s="13" t="b">
        <f t="shared" si="1135"/>
        <v>1</v>
      </c>
      <c r="W3655" s="13" t="e">
        <f ca="1">IF(AND(IRR_DRIP=FALSE,CalcTable[[#This Row],[IrrHours]]&lt;=0),FALSE,TRUE)</f>
        <v>#NAME?</v>
      </c>
      <c r="X3655" s="13" t="e">
        <f ca="1">AND(CalcTable[[#This Row],[IrrDay]],CalcTable[[#This Row],[IrrRain]],CalcTable[[#This Row],[IrrWarm]],CalcTable[[#This Row],[IrrWindy]])</f>
        <v>#NAME?</v>
      </c>
      <c r="Y3655" s="13" t="e">
        <f t="shared" ca="1" si="1136"/>
        <v>#NAME?</v>
      </c>
      <c r="Z3655" s="13" t="e">
        <f ca="1">CalcTable[[#This Row],[IrrHours]]/5</f>
        <v>#NAME?</v>
      </c>
      <c r="AA3655" s="13" t="e">
        <f ca="1">IF(CalcTable[[#This Row],[IrrFlag]]=FALSE,0,MAX(0,CalcTable[[#This Row],[VolRednWind]]*(FCAP*IRR_TARGET-CalcTable[[#This Row],[IWC]])))</f>
        <v>#NAME?</v>
      </c>
      <c r="AB3655" s="13" t="e">
        <f ca="1">CalcTable[[#This Row],[IWC]]+CalcTable[[#This Row],[Eff Precip]]+CalcTable[[#This Row],[IrrAmt]]-CalcTable[[#This Row],[AET]]</f>
        <v>#NAME?</v>
      </c>
      <c r="AC3655" s="13" t="e">
        <f ca="1">IF(CalcTable[[#This Row],[PWC]]&gt;FCAP,MIN(24*PERC,MIN(SAT,CalcTable[[#This Row],[PWC]])-FCAP),0)</f>
        <v>#NAME?</v>
      </c>
      <c r="AD3655" s="13" t="e">
        <f ca="1">IF(CalcTable[[#This Row],[PWC]]&gt;SAT,CalcTable[[#This Row],[PWC]]-SAT,0)</f>
        <v>#NAME?</v>
      </c>
      <c r="AE3655" s="13" t="e">
        <f ca="1">CalcTable[[#This Row],[PWC]]-CalcTable[[#This Row],[PercAmt]]-CalcTable[[#This Row],[Runoff]]</f>
        <v>#NAME?</v>
      </c>
      <c r="AF3655" s="13" t="e">
        <f ca="1">CalcTable[[#This Row],[IrrAmt]]/1000*CUR_IRR_AREA*10000/IRR_EFF</f>
        <v>#NAME?</v>
      </c>
      <c r="AG3655" s="147"/>
      <c r="AH3655" s="13"/>
      <c r="AI3655" s="50">
        <v>7.8370955102248416</v>
      </c>
      <c r="AJ3655" s="50">
        <v>9.2002955102248336</v>
      </c>
      <c r="AK3655" s="50">
        <v>0</v>
      </c>
      <c r="AL3655" s="50">
        <v>0</v>
      </c>
      <c r="AM3655" s="50"/>
      <c r="AN3655" s="50"/>
      <c r="AO3655" s="50"/>
      <c r="AP3655" s="50"/>
      <c r="AQ3655" s="50"/>
      <c r="AR3655" s="50"/>
      <c r="AS3655" s="50"/>
      <c r="AT3655" s="50"/>
      <c r="AU3655" s="50"/>
      <c r="AV3655" s="50"/>
      <c r="AW3655" s="50"/>
      <c r="AX3655" s="50">
        <f t="shared" si="1147"/>
        <v>17.037391020449675</v>
      </c>
      <c r="AY3655" s="50"/>
      <c r="AZ3655" s="50">
        <f t="shared" si="1137"/>
        <v>384.81940244989278</v>
      </c>
      <c r="BA3655" s="50">
        <f t="shared" si="1138"/>
        <v>622.15634509927759</v>
      </c>
      <c r="BB3655" s="50">
        <f t="shared" si="1139"/>
        <v>643.77625968439577</v>
      </c>
      <c r="BC3655" s="17">
        <f t="shared" si="1140"/>
        <v>19838</v>
      </c>
      <c r="BD3655" s="50">
        <f t="shared" si="1141"/>
        <v>17.037391020449675</v>
      </c>
      <c r="BE3655" s="50">
        <f t="shared" si="1142"/>
        <v>384.81940244989278</v>
      </c>
      <c r="BF3655" s="50">
        <f t="shared" si="1148"/>
        <v>629.44203794385896</v>
      </c>
      <c r="BG3655" s="50"/>
      <c r="BH3655" s="17">
        <f t="shared" si="1143"/>
        <v>0</v>
      </c>
      <c r="BI3655" s="17">
        <f t="shared" si="1151"/>
        <v>3655</v>
      </c>
      <c r="BJ3655" s="17">
        <f t="shared" si="1149"/>
        <v>3655</v>
      </c>
      <c r="BK3655" s="150">
        <f t="shared" si="1150"/>
        <v>30553</v>
      </c>
      <c r="BL3655" s="50" t="e">
        <f t="shared" ca="1" si="1144"/>
        <v>#NAME?</v>
      </c>
      <c r="BM3655" s="50" t="e">
        <f t="shared" ca="1" si="1145"/>
        <v>#NAME?</v>
      </c>
      <c r="BN3655" s="50" t="e">
        <f t="shared" ca="1" si="1146"/>
        <v>#NAME?</v>
      </c>
    </row>
    <row r="3656" spans="1:66" x14ac:dyDescent="0.35">
      <c r="A3656" s="48">
        <v>30554</v>
      </c>
      <c r="B3656" s="17">
        <v>1983</v>
      </c>
      <c r="C3656" s="17">
        <v>8</v>
      </c>
      <c r="D3656" s="17">
        <v>238</v>
      </c>
      <c r="E3656" s="17">
        <v>26</v>
      </c>
      <c r="F3656" s="17">
        <v>6</v>
      </c>
      <c r="G3656" s="50">
        <v>7.9</v>
      </c>
      <c r="H3656" s="32">
        <v>3.5857746193231965</v>
      </c>
      <c r="I3656" s="50">
        <v>2.3333333333333335</v>
      </c>
      <c r="J3656" s="13">
        <v>0</v>
      </c>
      <c r="K3656" s="13">
        <f t="shared" si="1132"/>
        <v>0</v>
      </c>
      <c r="L3656" s="13">
        <f t="shared" si="1133"/>
        <v>0</v>
      </c>
      <c r="M3656" s="13" t="e">
        <f ca="1">CalcTable[[#This Row],[IWC]]-AE3655</f>
        <v>#NAME?</v>
      </c>
      <c r="N3656" s="13" t="e">
        <f ca="1">IF(CalcTable[[#This Row],[Day of Year]]&lt;123,FCAP,AE3655)</f>
        <v>#NAME?</v>
      </c>
      <c r="O3656" s="17" t="e">
        <f ca="1">IF(IRR_DRIP,5,COUNTIF('IDET Wind Values'!C3640:G3640,"&lt;="&amp;IRR_MAXWIND))</f>
        <v>#NAME?</v>
      </c>
      <c r="P3656" s="13" t="e">
        <f ca="1">CalcTable[[#This Row],[ET_o]]*KL</f>
        <v>#NAME?</v>
      </c>
      <c r="Q3656" s="13" t="e">
        <f ca="1">IF(WILTPT&lt;=0,1,MAX(0,MIN(1,(CalcTable[[#This Row],[IWC]]-WILTPT)/(MAD-WILTPT))))</f>
        <v>#NAME?</v>
      </c>
      <c r="R3656" s="13" t="e">
        <f ca="1">CalcTable[[#This Row],[ETMult]]*CalcTable[[#This Row],[ETb]]</f>
        <v>#NAME?</v>
      </c>
      <c r="S3656" s="13" t="b">
        <f>INDEX(IRR_LIST,CalcTable[[#This Row],[Day of Week]]+1)</f>
        <v>0</v>
      </c>
      <c r="T3656" s="13">
        <f t="shared" ca="1" si="1134"/>
        <v>0</v>
      </c>
      <c r="U3656" s="13" t="b">
        <f ca="1">IF(CalcTable[[#This Row],[IrrPrecip]]&gt;=IC_MM,FALSE,TRUE)</f>
        <v>1</v>
      </c>
      <c r="V3656" s="13" t="b">
        <f t="shared" si="1135"/>
        <v>1</v>
      </c>
      <c r="W3656" s="13" t="e">
        <f ca="1">IF(AND(IRR_DRIP=FALSE,CalcTable[[#This Row],[IrrHours]]&lt;=0),FALSE,TRUE)</f>
        <v>#NAME?</v>
      </c>
      <c r="X3656" s="13" t="e">
        <f ca="1">AND(CalcTable[[#This Row],[IrrDay]],CalcTable[[#This Row],[IrrRain]],CalcTable[[#This Row],[IrrWarm]],CalcTable[[#This Row],[IrrWindy]])</f>
        <v>#NAME?</v>
      </c>
      <c r="Y3656" s="13" t="e">
        <f t="shared" ca="1" si="1136"/>
        <v>#NAME?</v>
      </c>
      <c r="Z3656" s="13" t="e">
        <f ca="1">CalcTable[[#This Row],[IrrHours]]/5</f>
        <v>#NAME?</v>
      </c>
      <c r="AA3656" s="13" t="e">
        <f ca="1">IF(CalcTable[[#This Row],[IrrFlag]]=FALSE,0,MAX(0,CalcTable[[#This Row],[VolRednWind]]*(FCAP*IRR_TARGET-CalcTable[[#This Row],[IWC]])))</f>
        <v>#NAME?</v>
      </c>
      <c r="AB3656" s="13" t="e">
        <f ca="1">CalcTable[[#This Row],[IWC]]+CalcTable[[#This Row],[Eff Precip]]+CalcTable[[#This Row],[IrrAmt]]-CalcTable[[#This Row],[AET]]</f>
        <v>#NAME?</v>
      </c>
      <c r="AC3656" s="13" t="e">
        <f ca="1">IF(CalcTable[[#This Row],[PWC]]&gt;FCAP,MIN(24*PERC,MIN(SAT,CalcTable[[#This Row],[PWC]])-FCAP),0)</f>
        <v>#NAME?</v>
      </c>
      <c r="AD3656" s="13" t="e">
        <f ca="1">IF(CalcTable[[#This Row],[PWC]]&gt;SAT,CalcTable[[#This Row],[PWC]]-SAT,0)</f>
        <v>#NAME?</v>
      </c>
      <c r="AE3656" s="13" t="e">
        <f ca="1">CalcTable[[#This Row],[PWC]]-CalcTable[[#This Row],[PercAmt]]-CalcTable[[#This Row],[Runoff]]</f>
        <v>#NAME?</v>
      </c>
      <c r="AF3656" s="13" t="e">
        <f ca="1">CalcTable[[#This Row],[IrrAmt]]/1000*CUR_IRR_AREA*10000/IRR_EFF</f>
        <v>#NAME?</v>
      </c>
      <c r="AG3656" s="147"/>
      <c r="AH3656" s="13"/>
      <c r="AI3656" s="50">
        <v>0</v>
      </c>
      <c r="AJ3656" s="50">
        <v>0</v>
      </c>
      <c r="AK3656" s="50">
        <v>0</v>
      </c>
      <c r="AL3656" s="50">
        <v>3.9447998890237734</v>
      </c>
      <c r="AM3656" s="50"/>
      <c r="AN3656" s="50"/>
      <c r="AO3656" s="50"/>
      <c r="AP3656" s="50"/>
      <c r="AQ3656" s="50"/>
      <c r="AR3656" s="50"/>
      <c r="AS3656" s="50"/>
      <c r="AT3656" s="50"/>
      <c r="AU3656" s="50"/>
      <c r="AV3656" s="50"/>
      <c r="AW3656" s="50"/>
      <c r="AX3656" s="50">
        <f t="shared" si="1147"/>
        <v>3.9447998890237734</v>
      </c>
      <c r="AY3656" s="50"/>
      <c r="AZ3656" s="50">
        <f t="shared" si="1137"/>
        <v>115.71413007803069</v>
      </c>
      <c r="BA3656" s="50">
        <f t="shared" si="1138"/>
        <v>178.16302567569807</v>
      </c>
      <c r="BB3656" s="50">
        <f t="shared" si="1139"/>
        <v>183.67322234608048</v>
      </c>
      <c r="BC3656" s="17">
        <f t="shared" si="1140"/>
        <v>19838</v>
      </c>
      <c r="BD3656" s="50">
        <f t="shared" si="1141"/>
        <v>3.9447998890237734</v>
      </c>
      <c r="BE3656" s="50">
        <f t="shared" si="1142"/>
        <v>115.71413007803069</v>
      </c>
      <c r="BF3656" s="50">
        <f t="shared" si="1148"/>
        <v>189.27148005407625</v>
      </c>
      <c r="BG3656" s="50"/>
      <c r="BH3656" s="17">
        <f t="shared" si="1143"/>
        <v>0</v>
      </c>
      <c r="BI3656" s="17">
        <f t="shared" si="1151"/>
        <v>3656</v>
      </c>
      <c r="BJ3656" s="17">
        <f t="shared" si="1149"/>
        <v>3656</v>
      </c>
      <c r="BK3656" s="150">
        <f t="shared" si="1150"/>
        <v>30554</v>
      </c>
      <c r="BL3656" s="50" t="e">
        <f t="shared" ca="1" si="1144"/>
        <v>#NAME?</v>
      </c>
      <c r="BM3656" s="50" t="e">
        <f t="shared" ca="1" si="1145"/>
        <v>#NAME?</v>
      </c>
      <c r="BN3656" s="50" t="e">
        <f t="shared" ca="1" si="1146"/>
        <v>#NAME?</v>
      </c>
    </row>
    <row r="3657" spans="1:66" x14ac:dyDescent="0.35">
      <c r="A3657" s="48">
        <v>30555</v>
      </c>
      <c r="B3657" s="17">
        <v>1983</v>
      </c>
      <c r="C3657" s="17">
        <v>8</v>
      </c>
      <c r="D3657" s="17">
        <v>239</v>
      </c>
      <c r="E3657" s="17">
        <v>27</v>
      </c>
      <c r="F3657" s="17">
        <v>7</v>
      </c>
      <c r="G3657" s="50">
        <v>12.2</v>
      </c>
      <c r="H3657" s="32">
        <v>4.6134667719937745</v>
      </c>
      <c r="I3657" s="50">
        <v>11.5</v>
      </c>
      <c r="J3657" s="13">
        <v>0</v>
      </c>
      <c r="K3657" s="13">
        <f t="shared" si="1132"/>
        <v>0</v>
      </c>
      <c r="L3657" s="13">
        <f t="shared" si="1133"/>
        <v>0</v>
      </c>
      <c r="M3657" s="13" t="e">
        <f ca="1">CalcTable[[#This Row],[IWC]]-AE3656</f>
        <v>#NAME?</v>
      </c>
      <c r="N3657" s="13" t="e">
        <f ca="1">IF(CalcTable[[#This Row],[Day of Year]]&lt;123,FCAP,AE3656)</f>
        <v>#NAME?</v>
      </c>
      <c r="O3657" s="17" t="e">
        <f ca="1">IF(IRR_DRIP,5,COUNTIF('IDET Wind Values'!C3641:G3641,"&lt;="&amp;IRR_MAXWIND))</f>
        <v>#NAME?</v>
      </c>
      <c r="P3657" s="13" t="e">
        <f ca="1">CalcTable[[#This Row],[ET_o]]*KL</f>
        <v>#NAME?</v>
      </c>
      <c r="Q3657" s="13" t="e">
        <f ca="1">IF(WILTPT&lt;=0,1,MAX(0,MIN(1,(CalcTable[[#This Row],[IWC]]-WILTPT)/(MAD-WILTPT))))</f>
        <v>#NAME?</v>
      </c>
      <c r="R3657" s="13" t="e">
        <f ca="1">CalcTable[[#This Row],[ETMult]]*CalcTable[[#This Row],[ETb]]</f>
        <v>#NAME?</v>
      </c>
      <c r="S3657" s="13" t="b">
        <f>INDEX(IRR_LIST,CalcTable[[#This Row],[Day of Week]]+1)</f>
        <v>0</v>
      </c>
      <c r="T3657" s="13">
        <f t="shared" ca="1" si="1134"/>
        <v>0</v>
      </c>
      <c r="U3657" s="13" t="b">
        <f ca="1">IF(CalcTable[[#This Row],[IrrPrecip]]&gt;=IC_MM,FALSE,TRUE)</f>
        <v>1</v>
      </c>
      <c r="V3657" s="13" t="b">
        <f t="shared" si="1135"/>
        <v>1</v>
      </c>
      <c r="W3657" s="13" t="e">
        <f ca="1">IF(AND(IRR_DRIP=FALSE,CalcTable[[#This Row],[IrrHours]]&lt;=0),FALSE,TRUE)</f>
        <v>#NAME?</v>
      </c>
      <c r="X3657" s="13" t="e">
        <f ca="1">AND(CalcTable[[#This Row],[IrrDay]],CalcTable[[#This Row],[IrrRain]],CalcTable[[#This Row],[IrrWarm]],CalcTable[[#This Row],[IrrWindy]])</f>
        <v>#NAME?</v>
      </c>
      <c r="Y3657" s="13" t="e">
        <f t="shared" ca="1" si="1136"/>
        <v>#NAME?</v>
      </c>
      <c r="Z3657" s="13" t="e">
        <f ca="1">CalcTable[[#This Row],[IrrHours]]/5</f>
        <v>#NAME?</v>
      </c>
      <c r="AA3657" s="13" t="e">
        <f ca="1">IF(CalcTable[[#This Row],[IrrFlag]]=FALSE,0,MAX(0,CalcTable[[#This Row],[VolRednWind]]*(FCAP*IRR_TARGET-CalcTable[[#This Row],[IWC]])))</f>
        <v>#NAME?</v>
      </c>
      <c r="AB3657" s="13" t="e">
        <f ca="1">CalcTable[[#This Row],[IWC]]+CalcTable[[#This Row],[Eff Precip]]+CalcTable[[#This Row],[IrrAmt]]-CalcTable[[#This Row],[AET]]</f>
        <v>#NAME?</v>
      </c>
      <c r="AC3657" s="13" t="e">
        <f ca="1">IF(CalcTable[[#This Row],[PWC]]&gt;FCAP,MIN(24*PERC,MIN(SAT,CalcTable[[#This Row],[PWC]])-FCAP),0)</f>
        <v>#NAME?</v>
      </c>
      <c r="AD3657" s="13" t="e">
        <f ca="1">IF(CalcTable[[#This Row],[PWC]]&gt;SAT,CalcTable[[#This Row],[PWC]]-SAT,0)</f>
        <v>#NAME?</v>
      </c>
      <c r="AE3657" s="13" t="e">
        <f ca="1">CalcTable[[#This Row],[PWC]]-CalcTable[[#This Row],[PercAmt]]-CalcTable[[#This Row],[Runoff]]</f>
        <v>#NAME?</v>
      </c>
      <c r="AF3657" s="13" t="e">
        <f ca="1">CalcTable[[#This Row],[IrrAmt]]/1000*CUR_IRR_AREA*10000/IRR_EFF</f>
        <v>#NAME?</v>
      </c>
      <c r="AG3657" s="147"/>
      <c r="AH3657" s="13"/>
      <c r="AI3657" s="50">
        <v>0</v>
      </c>
      <c r="AJ3657" s="50">
        <v>0</v>
      </c>
      <c r="AK3657" s="50">
        <v>5.2519807437212283</v>
      </c>
      <c r="AL3657" s="50">
        <v>0</v>
      </c>
      <c r="AM3657" s="50"/>
      <c r="AN3657" s="50"/>
      <c r="AO3657" s="50"/>
      <c r="AP3657" s="50"/>
      <c r="AQ3657" s="50"/>
      <c r="AR3657" s="50"/>
      <c r="AS3657" s="50"/>
      <c r="AT3657" s="50"/>
      <c r="AU3657" s="50"/>
      <c r="AV3657" s="50"/>
      <c r="AW3657" s="50"/>
      <c r="AX3657" s="50">
        <f t="shared" si="1147"/>
        <v>5.2519807437212283</v>
      </c>
      <c r="AY3657" s="50"/>
      <c r="AZ3657" s="50">
        <f t="shared" si="1137"/>
        <v>77.029050907911355</v>
      </c>
      <c r="BA3657" s="50">
        <f t="shared" si="1138"/>
        <v>118.60028473122858</v>
      </c>
      <c r="BB3657" s="50">
        <f t="shared" si="1139"/>
        <v>122.26833477446247</v>
      </c>
      <c r="BC3657" s="17">
        <f t="shared" si="1140"/>
        <v>19838</v>
      </c>
      <c r="BD3657" s="50">
        <f t="shared" si="1141"/>
        <v>5.2519807437212283</v>
      </c>
      <c r="BE3657" s="50">
        <f t="shared" si="1142"/>
        <v>77.029050907911355</v>
      </c>
      <c r="BF3657" s="50">
        <f t="shared" si="1148"/>
        <v>125.99500564598023</v>
      </c>
      <c r="BG3657" s="50"/>
      <c r="BH3657" s="17">
        <f t="shared" si="1143"/>
        <v>0</v>
      </c>
      <c r="BI3657" s="17">
        <f t="shared" si="1151"/>
        <v>3657</v>
      </c>
      <c r="BJ3657" s="17">
        <f t="shared" si="1149"/>
        <v>3657</v>
      </c>
      <c r="BK3657" s="150">
        <f t="shared" si="1150"/>
        <v>30555</v>
      </c>
      <c r="BL3657" s="50" t="e">
        <f t="shared" ca="1" si="1144"/>
        <v>#NAME?</v>
      </c>
      <c r="BM3657" s="50" t="e">
        <f t="shared" ca="1" si="1145"/>
        <v>#NAME?</v>
      </c>
      <c r="BN3657" s="50" t="e">
        <f t="shared" ca="1" si="1146"/>
        <v>#NAME?</v>
      </c>
    </row>
    <row r="3658" spans="1:66" x14ac:dyDescent="0.35">
      <c r="A3658" s="48">
        <v>30556</v>
      </c>
      <c r="B3658" s="17">
        <v>1983</v>
      </c>
      <c r="C3658" s="17">
        <v>8</v>
      </c>
      <c r="D3658" s="17">
        <v>240</v>
      </c>
      <c r="E3658" s="17">
        <v>28</v>
      </c>
      <c r="F3658" s="17">
        <v>1</v>
      </c>
      <c r="G3658" s="50">
        <v>11.3</v>
      </c>
      <c r="H3658" s="32">
        <v>3.5983580760662401</v>
      </c>
      <c r="I3658" s="50">
        <v>2.1666666666666665</v>
      </c>
      <c r="J3658" s="13">
        <v>4.4000000000000004</v>
      </c>
      <c r="K3658" s="13">
        <f t="shared" si="1132"/>
        <v>4.4000000000000004</v>
      </c>
      <c r="L3658" s="13">
        <f t="shared" si="1133"/>
        <v>0</v>
      </c>
      <c r="M3658" s="13" t="e">
        <f ca="1">CalcTable[[#This Row],[IWC]]-AE3657</f>
        <v>#NAME?</v>
      </c>
      <c r="N3658" s="13" t="e">
        <f ca="1">IF(CalcTable[[#This Row],[Day of Year]]&lt;123,FCAP,AE3657)</f>
        <v>#NAME?</v>
      </c>
      <c r="O3658" s="17" t="e">
        <f ca="1">IF(IRR_DRIP,5,COUNTIF('IDET Wind Values'!C3642:G3642,"&lt;="&amp;IRR_MAXWIND))</f>
        <v>#NAME?</v>
      </c>
      <c r="P3658" s="13" t="e">
        <f ca="1">CalcTable[[#This Row],[ET_o]]*KL</f>
        <v>#NAME?</v>
      </c>
      <c r="Q3658" s="13" t="e">
        <f ca="1">IF(WILTPT&lt;=0,1,MAX(0,MIN(1,(CalcTable[[#This Row],[IWC]]-WILTPT)/(MAD-WILTPT))))</f>
        <v>#NAME?</v>
      </c>
      <c r="R3658" s="13" t="e">
        <f ca="1">CalcTable[[#This Row],[ETMult]]*CalcTable[[#This Row],[ETb]]</f>
        <v>#NAME?</v>
      </c>
      <c r="S3658" s="13" t="b">
        <f>INDEX(IRR_LIST,CalcTable[[#This Row],[Day of Week]]+1)</f>
        <v>1</v>
      </c>
      <c r="T3658" s="13">
        <f t="shared" ca="1" si="1134"/>
        <v>0</v>
      </c>
      <c r="U3658" s="13" t="b">
        <f ca="1">IF(CalcTable[[#This Row],[IrrPrecip]]&gt;=IC_MM,FALSE,TRUE)</f>
        <v>1</v>
      </c>
      <c r="V3658" s="13" t="b">
        <f t="shared" si="1135"/>
        <v>1</v>
      </c>
      <c r="W3658" s="13" t="e">
        <f ca="1">IF(AND(IRR_DRIP=FALSE,CalcTable[[#This Row],[IrrHours]]&lt;=0),FALSE,TRUE)</f>
        <v>#NAME?</v>
      </c>
      <c r="X3658" s="13" t="e">
        <f ca="1">AND(CalcTable[[#This Row],[IrrDay]],CalcTable[[#This Row],[IrrRain]],CalcTable[[#This Row],[IrrWarm]],CalcTable[[#This Row],[IrrWindy]])</f>
        <v>#NAME?</v>
      </c>
      <c r="Y3658" s="13" t="e">
        <f t="shared" ca="1" si="1136"/>
        <v>#NAME?</v>
      </c>
      <c r="Z3658" s="13" t="e">
        <f ca="1">CalcTable[[#This Row],[IrrHours]]/5</f>
        <v>#NAME?</v>
      </c>
      <c r="AA3658" s="13" t="e">
        <f ca="1">IF(CalcTable[[#This Row],[IrrFlag]]=FALSE,0,MAX(0,CalcTable[[#This Row],[VolRednWind]]*(FCAP*IRR_TARGET-CalcTable[[#This Row],[IWC]])))</f>
        <v>#NAME?</v>
      </c>
      <c r="AB3658" s="13" t="e">
        <f ca="1">CalcTable[[#This Row],[IWC]]+CalcTable[[#This Row],[Eff Precip]]+CalcTable[[#This Row],[IrrAmt]]-CalcTable[[#This Row],[AET]]</f>
        <v>#NAME?</v>
      </c>
      <c r="AC3658" s="13" t="e">
        <f ca="1">IF(CalcTable[[#This Row],[PWC]]&gt;FCAP,MIN(24*PERC,MIN(SAT,CalcTable[[#This Row],[PWC]])-FCAP),0)</f>
        <v>#NAME?</v>
      </c>
      <c r="AD3658" s="13" t="e">
        <f ca="1">IF(CalcTable[[#This Row],[PWC]]&gt;SAT,CalcTable[[#This Row],[PWC]]-SAT,0)</f>
        <v>#NAME?</v>
      </c>
      <c r="AE3658" s="13" t="e">
        <f ca="1">CalcTable[[#This Row],[PWC]]-CalcTable[[#This Row],[PercAmt]]-CalcTable[[#This Row],[Runoff]]</f>
        <v>#NAME?</v>
      </c>
      <c r="AF3658" s="13" t="e">
        <f ca="1">CalcTable[[#This Row],[IrrAmt]]/1000*CUR_IRR_AREA*10000/IRR_EFF</f>
        <v>#NAME?</v>
      </c>
      <c r="AG3658" s="147"/>
      <c r="AH3658" s="13"/>
      <c r="AI3658" s="50">
        <v>1.8294937947843763</v>
      </c>
      <c r="AJ3658" s="50">
        <v>2.5110937947843754</v>
      </c>
      <c r="AK3658" s="50">
        <v>0</v>
      </c>
      <c r="AL3658" s="50">
        <v>0</v>
      </c>
      <c r="AM3658" s="50"/>
      <c r="AN3658" s="50"/>
      <c r="AO3658" s="50"/>
      <c r="AP3658" s="50"/>
      <c r="AQ3658" s="50"/>
      <c r="AR3658" s="50"/>
      <c r="AS3658" s="50"/>
      <c r="AT3658" s="50"/>
      <c r="AU3658" s="50"/>
      <c r="AV3658" s="50"/>
      <c r="AW3658" s="50"/>
      <c r="AX3658" s="50">
        <f t="shared" si="1147"/>
        <v>4.3405875895687522</v>
      </c>
      <c r="AY3658" s="50"/>
      <c r="AZ3658" s="50">
        <f t="shared" si="1137"/>
        <v>100.49132697051255</v>
      </c>
      <c r="BA3658" s="50">
        <f t="shared" si="1138"/>
        <v>162.8191098022553</v>
      </c>
      <c r="BB3658" s="50">
        <f t="shared" si="1139"/>
        <v>168.50378533947963</v>
      </c>
      <c r="BC3658" s="17">
        <f t="shared" si="1140"/>
        <v>19838</v>
      </c>
      <c r="BD3658" s="50">
        <f t="shared" si="1141"/>
        <v>4.3405875895687522</v>
      </c>
      <c r="BE3658" s="50">
        <f t="shared" si="1142"/>
        <v>100.49132697051255</v>
      </c>
      <c r="BF3658" s="50">
        <f t="shared" si="1148"/>
        <v>164.37182023907516</v>
      </c>
      <c r="BG3658" s="50"/>
      <c r="BH3658" s="17">
        <f t="shared" si="1143"/>
        <v>0</v>
      </c>
      <c r="BI3658" s="17">
        <f t="shared" si="1151"/>
        <v>3658</v>
      </c>
      <c r="BJ3658" s="17">
        <f t="shared" si="1149"/>
        <v>3658</v>
      </c>
      <c r="BK3658" s="150">
        <f t="shared" si="1150"/>
        <v>30556</v>
      </c>
      <c r="BL3658" s="50" t="e">
        <f t="shared" ca="1" si="1144"/>
        <v>#NAME?</v>
      </c>
      <c r="BM3658" s="50" t="e">
        <f t="shared" ca="1" si="1145"/>
        <v>#NAME?</v>
      </c>
      <c r="BN3658" s="50" t="e">
        <f t="shared" ca="1" si="1146"/>
        <v>#NAME?</v>
      </c>
    </row>
    <row r="3659" spans="1:66" x14ac:dyDescent="0.35">
      <c r="A3659" s="48">
        <v>30557</v>
      </c>
      <c r="B3659" s="17">
        <v>1983</v>
      </c>
      <c r="C3659" s="17">
        <v>8</v>
      </c>
      <c r="D3659" s="17">
        <v>241</v>
      </c>
      <c r="E3659" s="17">
        <v>29</v>
      </c>
      <c r="F3659" s="17">
        <v>2</v>
      </c>
      <c r="G3659" s="50">
        <v>10.6</v>
      </c>
      <c r="H3659" s="32">
        <v>4.7594570335736961</v>
      </c>
      <c r="I3659" s="50">
        <v>10.666666666666666</v>
      </c>
      <c r="J3659" s="13">
        <v>0</v>
      </c>
      <c r="K3659" s="13">
        <f t="shared" si="1132"/>
        <v>0</v>
      </c>
      <c r="L3659" s="13">
        <f t="shared" si="1133"/>
        <v>0</v>
      </c>
      <c r="M3659" s="13" t="e">
        <f ca="1">CalcTable[[#This Row],[IWC]]-AE3658</f>
        <v>#NAME?</v>
      </c>
      <c r="N3659" s="13" t="e">
        <f ca="1">IF(CalcTable[[#This Row],[Day of Year]]&lt;123,FCAP,AE3658)</f>
        <v>#NAME?</v>
      </c>
      <c r="O3659" s="17" t="e">
        <f ca="1">IF(IRR_DRIP,5,COUNTIF('IDET Wind Values'!C3643:G3643,"&lt;="&amp;IRR_MAXWIND))</f>
        <v>#NAME?</v>
      </c>
      <c r="P3659" s="13" t="e">
        <f ca="1">CalcTable[[#This Row],[ET_o]]*KL</f>
        <v>#NAME?</v>
      </c>
      <c r="Q3659" s="13" t="e">
        <f ca="1">IF(WILTPT&lt;=0,1,MAX(0,MIN(1,(CalcTable[[#This Row],[IWC]]-WILTPT)/(MAD-WILTPT))))</f>
        <v>#NAME?</v>
      </c>
      <c r="R3659" s="13" t="e">
        <f ca="1">CalcTable[[#This Row],[ETMult]]*CalcTable[[#This Row],[ETb]]</f>
        <v>#NAME?</v>
      </c>
      <c r="S3659" s="13" t="b">
        <f>INDEX(IRR_LIST,CalcTable[[#This Row],[Day of Week]]+1)</f>
        <v>0</v>
      </c>
      <c r="T3659" s="13">
        <f t="shared" ca="1" si="1134"/>
        <v>4.4000000000000004</v>
      </c>
      <c r="U3659" s="13" t="b">
        <f ca="1">IF(CalcTable[[#This Row],[IrrPrecip]]&gt;=IC_MM,FALSE,TRUE)</f>
        <v>1</v>
      </c>
      <c r="V3659" s="13" t="b">
        <f t="shared" si="1135"/>
        <v>1</v>
      </c>
      <c r="W3659" s="13" t="e">
        <f ca="1">IF(AND(IRR_DRIP=FALSE,CalcTable[[#This Row],[IrrHours]]&lt;=0),FALSE,TRUE)</f>
        <v>#NAME?</v>
      </c>
      <c r="X3659" s="13" t="e">
        <f ca="1">AND(CalcTable[[#This Row],[IrrDay]],CalcTable[[#This Row],[IrrRain]],CalcTable[[#This Row],[IrrWarm]],CalcTable[[#This Row],[IrrWindy]])</f>
        <v>#NAME?</v>
      </c>
      <c r="Y3659" s="13" t="e">
        <f t="shared" ca="1" si="1136"/>
        <v>#NAME?</v>
      </c>
      <c r="Z3659" s="13" t="e">
        <f ca="1">CalcTable[[#This Row],[IrrHours]]/5</f>
        <v>#NAME?</v>
      </c>
      <c r="AA3659" s="13" t="e">
        <f ca="1">IF(CalcTable[[#This Row],[IrrFlag]]=FALSE,0,MAX(0,CalcTable[[#This Row],[VolRednWind]]*(FCAP*IRR_TARGET-CalcTable[[#This Row],[IWC]])))</f>
        <v>#NAME?</v>
      </c>
      <c r="AB3659" s="13" t="e">
        <f ca="1">CalcTable[[#This Row],[IWC]]+CalcTable[[#This Row],[Eff Precip]]+CalcTable[[#This Row],[IrrAmt]]-CalcTable[[#This Row],[AET]]</f>
        <v>#NAME?</v>
      </c>
      <c r="AC3659" s="13" t="e">
        <f ca="1">IF(CalcTable[[#This Row],[PWC]]&gt;FCAP,MIN(24*PERC,MIN(SAT,CalcTable[[#This Row],[PWC]])-FCAP),0)</f>
        <v>#NAME?</v>
      </c>
      <c r="AD3659" s="13" t="e">
        <f ca="1">IF(CalcTable[[#This Row],[PWC]]&gt;SAT,CalcTable[[#This Row],[PWC]]-SAT,0)</f>
        <v>#NAME?</v>
      </c>
      <c r="AE3659" s="13" t="e">
        <f ca="1">CalcTable[[#This Row],[PWC]]-CalcTable[[#This Row],[PercAmt]]-CalcTable[[#This Row],[Runoff]]</f>
        <v>#NAME?</v>
      </c>
      <c r="AF3659" s="13" t="e">
        <f ca="1">CalcTable[[#This Row],[IrrAmt]]/1000*CUR_IRR_AREA*10000/IRR_EFF</f>
        <v>#NAME?</v>
      </c>
      <c r="AG3659" s="147"/>
      <c r="AH3659" s="13"/>
      <c r="AI3659" s="50">
        <v>0</v>
      </c>
      <c r="AJ3659" s="50">
        <v>0</v>
      </c>
      <c r="AK3659" s="50">
        <v>5.8294988523633116</v>
      </c>
      <c r="AL3659" s="50">
        <v>6.7965036664330079</v>
      </c>
      <c r="AM3659" s="50"/>
      <c r="AN3659" s="50"/>
      <c r="AO3659" s="50"/>
      <c r="AP3659" s="50"/>
      <c r="AQ3659" s="50"/>
      <c r="AR3659" s="50"/>
      <c r="AS3659" s="50"/>
      <c r="AT3659" s="50"/>
      <c r="AU3659" s="50"/>
      <c r="AV3659" s="50"/>
      <c r="AW3659" s="50"/>
      <c r="AX3659" s="50">
        <f t="shared" si="1147"/>
        <v>12.626002518796319</v>
      </c>
      <c r="AY3659" s="50"/>
      <c r="AZ3659" s="50">
        <f t="shared" si="1137"/>
        <v>284.86342405003018</v>
      </c>
      <c r="BA3659" s="50">
        <f t="shared" si="1138"/>
        <v>438.59924020401468</v>
      </c>
      <c r="BB3659" s="50">
        <f t="shared" si="1139"/>
        <v>452.16416515877802</v>
      </c>
      <c r="BC3659" s="17">
        <f t="shared" si="1140"/>
        <v>19838</v>
      </c>
      <c r="BD3659" s="50">
        <f t="shared" si="1141"/>
        <v>12.626002518796319</v>
      </c>
      <c r="BE3659" s="50">
        <f t="shared" si="1142"/>
        <v>284.86342405003018</v>
      </c>
      <c r="BF3659" s="50">
        <f t="shared" si="1148"/>
        <v>465.94587754203462</v>
      </c>
      <c r="BG3659" s="50"/>
      <c r="BH3659" s="17">
        <f t="shared" si="1143"/>
        <v>0</v>
      </c>
      <c r="BI3659" s="17">
        <f t="shared" si="1151"/>
        <v>3659</v>
      </c>
      <c r="BJ3659" s="17">
        <f t="shared" si="1149"/>
        <v>3659</v>
      </c>
      <c r="BK3659" s="150">
        <f t="shared" si="1150"/>
        <v>30557</v>
      </c>
      <c r="BL3659" s="50" t="e">
        <f t="shared" ca="1" si="1144"/>
        <v>#NAME?</v>
      </c>
      <c r="BM3659" s="50" t="e">
        <f t="shared" ca="1" si="1145"/>
        <v>#NAME?</v>
      </c>
      <c r="BN3659" s="50" t="e">
        <f t="shared" ca="1" si="1146"/>
        <v>#NAME?</v>
      </c>
    </row>
    <row r="3660" spans="1:66" x14ac:dyDescent="0.35">
      <c r="A3660" s="48">
        <v>30558</v>
      </c>
      <c r="B3660" s="17">
        <v>1983</v>
      </c>
      <c r="C3660" s="17">
        <v>8</v>
      </c>
      <c r="D3660" s="17">
        <v>242</v>
      </c>
      <c r="E3660" s="17">
        <v>30</v>
      </c>
      <c r="F3660" s="17">
        <v>3</v>
      </c>
      <c r="G3660" s="50">
        <v>11.1</v>
      </c>
      <c r="H3660" s="32">
        <v>5.1796716670485514</v>
      </c>
      <c r="I3660" s="50">
        <v>6.166666666666667</v>
      </c>
      <c r="J3660" s="13">
        <v>0</v>
      </c>
      <c r="K3660" s="13">
        <f t="shared" si="1132"/>
        <v>0</v>
      </c>
      <c r="L3660" s="13">
        <f t="shared" si="1133"/>
        <v>0</v>
      </c>
      <c r="M3660" s="13" t="e">
        <f ca="1">CalcTable[[#This Row],[IWC]]-AE3659</f>
        <v>#NAME?</v>
      </c>
      <c r="N3660" s="13" t="e">
        <f ca="1">IF(CalcTable[[#This Row],[Day of Year]]&lt;123,FCAP,AE3659)</f>
        <v>#NAME?</v>
      </c>
      <c r="O3660" s="17" t="e">
        <f ca="1">IF(IRR_DRIP,5,COUNTIF('IDET Wind Values'!C3644:G3644,"&lt;="&amp;IRR_MAXWIND))</f>
        <v>#NAME?</v>
      </c>
      <c r="P3660" s="13" t="e">
        <f ca="1">CalcTable[[#This Row],[ET_o]]*KL</f>
        <v>#NAME?</v>
      </c>
      <c r="Q3660" s="13" t="e">
        <f ca="1">IF(WILTPT&lt;=0,1,MAX(0,MIN(1,(CalcTable[[#This Row],[IWC]]-WILTPT)/(MAD-WILTPT))))</f>
        <v>#NAME?</v>
      </c>
      <c r="R3660" s="13" t="e">
        <f ca="1">CalcTable[[#This Row],[ETMult]]*CalcTable[[#This Row],[ETb]]</f>
        <v>#NAME?</v>
      </c>
      <c r="S3660" s="13" t="b">
        <f>INDEX(IRR_LIST,CalcTable[[#This Row],[Day of Week]]+1)</f>
        <v>1</v>
      </c>
      <c r="T3660" s="13">
        <f t="shared" ca="1" si="1134"/>
        <v>4.4000000000000004</v>
      </c>
      <c r="U3660" s="13" t="b">
        <f ca="1">IF(CalcTable[[#This Row],[IrrPrecip]]&gt;=IC_MM,FALSE,TRUE)</f>
        <v>1</v>
      </c>
      <c r="V3660" s="13" t="b">
        <f t="shared" si="1135"/>
        <v>1</v>
      </c>
      <c r="W3660" s="13" t="e">
        <f ca="1">IF(AND(IRR_DRIP=FALSE,CalcTable[[#This Row],[IrrHours]]&lt;=0),FALSE,TRUE)</f>
        <v>#NAME?</v>
      </c>
      <c r="X3660" s="13" t="e">
        <f ca="1">AND(CalcTable[[#This Row],[IrrDay]],CalcTable[[#This Row],[IrrRain]],CalcTable[[#This Row],[IrrWarm]],CalcTable[[#This Row],[IrrWindy]])</f>
        <v>#NAME?</v>
      </c>
      <c r="Y3660" s="13" t="e">
        <f t="shared" ca="1" si="1136"/>
        <v>#NAME?</v>
      </c>
      <c r="Z3660" s="13" t="e">
        <f ca="1">CalcTable[[#This Row],[IrrHours]]/5</f>
        <v>#NAME?</v>
      </c>
      <c r="AA3660" s="13" t="e">
        <f ca="1">IF(CalcTable[[#This Row],[IrrFlag]]=FALSE,0,MAX(0,CalcTable[[#This Row],[VolRednWind]]*(FCAP*IRR_TARGET-CalcTable[[#This Row],[IWC]])))</f>
        <v>#NAME?</v>
      </c>
      <c r="AB3660" s="13" t="e">
        <f ca="1">CalcTable[[#This Row],[IWC]]+CalcTable[[#This Row],[Eff Precip]]+CalcTable[[#This Row],[IrrAmt]]-CalcTable[[#This Row],[AET]]</f>
        <v>#NAME?</v>
      </c>
      <c r="AC3660" s="13" t="e">
        <f ca="1">IF(CalcTable[[#This Row],[PWC]]&gt;FCAP,MIN(24*PERC,MIN(SAT,CalcTable[[#This Row],[PWC]])-FCAP),0)</f>
        <v>#NAME?</v>
      </c>
      <c r="AD3660" s="13" t="e">
        <f ca="1">IF(CalcTable[[#This Row],[PWC]]&gt;SAT,CalcTable[[#This Row],[PWC]]-SAT,0)</f>
        <v>#NAME?</v>
      </c>
      <c r="AE3660" s="13" t="e">
        <f ca="1">CalcTable[[#This Row],[PWC]]-CalcTable[[#This Row],[PercAmt]]-CalcTable[[#This Row],[Runoff]]</f>
        <v>#NAME?</v>
      </c>
      <c r="AF3660" s="13" t="e">
        <f ca="1">CalcTable[[#This Row],[IrrAmt]]/1000*CUR_IRR_AREA*10000/IRR_EFF</f>
        <v>#NAME?</v>
      </c>
      <c r="AG3660" s="147"/>
      <c r="AH3660" s="13"/>
      <c r="AI3660" s="50">
        <v>5.2673783023541851</v>
      </c>
      <c r="AJ3660" s="50">
        <v>6.3579383023541824</v>
      </c>
      <c r="AK3660" s="50">
        <v>0</v>
      </c>
      <c r="AL3660" s="50">
        <v>0</v>
      </c>
      <c r="AM3660" s="50"/>
      <c r="AN3660" s="50"/>
      <c r="AO3660" s="50"/>
      <c r="AP3660" s="50"/>
      <c r="AQ3660" s="50"/>
      <c r="AR3660" s="50"/>
      <c r="AS3660" s="50"/>
      <c r="AT3660" s="50"/>
      <c r="AU3660" s="50"/>
      <c r="AV3660" s="50"/>
      <c r="AW3660" s="50"/>
      <c r="AX3660" s="50">
        <f t="shared" si="1147"/>
        <v>11.625316604708367</v>
      </c>
      <c r="AY3660" s="50"/>
      <c r="AZ3660" s="50">
        <f t="shared" si="1137"/>
        <v>263.75440530358406</v>
      </c>
      <c r="BA3660" s="50">
        <f t="shared" si="1138"/>
        <v>426.59250574607393</v>
      </c>
      <c r="BB3660" s="50">
        <f t="shared" si="1139"/>
        <v>441.42940079149156</v>
      </c>
      <c r="BC3660" s="17">
        <f t="shared" si="1140"/>
        <v>19838</v>
      </c>
      <c r="BD3660" s="50">
        <f t="shared" si="1141"/>
        <v>11.625316604708367</v>
      </c>
      <c r="BE3660" s="50">
        <f t="shared" si="1142"/>
        <v>263.75440530358406</v>
      </c>
      <c r="BF3660" s="50">
        <f t="shared" si="1148"/>
        <v>431.41824277578019</v>
      </c>
      <c r="BG3660" s="50"/>
      <c r="BH3660" s="17">
        <f t="shared" si="1143"/>
        <v>0</v>
      </c>
      <c r="BI3660" s="17">
        <f t="shared" si="1151"/>
        <v>3660</v>
      </c>
      <c r="BJ3660" s="17">
        <f t="shared" si="1149"/>
        <v>3660</v>
      </c>
      <c r="BK3660" s="150">
        <f t="shared" si="1150"/>
        <v>30558</v>
      </c>
      <c r="BL3660" s="50" t="e">
        <f t="shared" ca="1" si="1144"/>
        <v>#NAME?</v>
      </c>
      <c r="BM3660" s="50" t="e">
        <f t="shared" ca="1" si="1145"/>
        <v>#NAME?</v>
      </c>
      <c r="BN3660" s="50" t="e">
        <f t="shared" ca="1" si="1146"/>
        <v>#NAME?</v>
      </c>
    </row>
    <row r="3661" spans="1:66" x14ac:dyDescent="0.35">
      <c r="A3661" s="48">
        <v>30559</v>
      </c>
      <c r="B3661" s="17">
        <v>1983</v>
      </c>
      <c r="C3661" s="17">
        <v>8</v>
      </c>
      <c r="D3661" s="17">
        <v>243</v>
      </c>
      <c r="E3661" s="17">
        <v>31</v>
      </c>
      <c r="F3661" s="17">
        <v>4</v>
      </c>
      <c r="G3661" s="50">
        <v>14.1</v>
      </c>
      <c r="H3661" s="32">
        <v>5.8659694904593458</v>
      </c>
      <c r="I3661" s="50">
        <v>11.166666666666666</v>
      </c>
      <c r="J3661" s="13">
        <v>0</v>
      </c>
      <c r="K3661" s="13">
        <f t="shared" si="1132"/>
        <v>0</v>
      </c>
      <c r="L3661" s="13">
        <f t="shared" si="1133"/>
        <v>0</v>
      </c>
      <c r="M3661" s="13" t="e">
        <f ca="1">CalcTable[[#This Row],[IWC]]-AE3660</f>
        <v>#NAME?</v>
      </c>
      <c r="N3661" s="13" t="e">
        <f ca="1">IF(CalcTable[[#This Row],[Day of Year]]&lt;123,FCAP,AE3660)</f>
        <v>#NAME?</v>
      </c>
      <c r="O3661" s="17" t="e">
        <f ca="1">IF(IRR_DRIP,5,COUNTIF('IDET Wind Values'!C3645:G3645,"&lt;="&amp;IRR_MAXWIND))</f>
        <v>#NAME?</v>
      </c>
      <c r="P3661" s="13" t="e">
        <f ca="1">CalcTable[[#This Row],[ET_o]]*KL</f>
        <v>#NAME?</v>
      </c>
      <c r="Q3661" s="13" t="e">
        <f ca="1">IF(WILTPT&lt;=0,1,MAX(0,MIN(1,(CalcTable[[#This Row],[IWC]]-WILTPT)/(MAD-WILTPT))))</f>
        <v>#NAME?</v>
      </c>
      <c r="R3661" s="13" t="e">
        <f ca="1">CalcTable[[#This Row],[ETMult]]*CalcTable[[#This Row],[ETb]]</f>
        <v>#NAME?</v>
      </c>
      <c r="S3661" s="13" t="b">
        <f>INDEX(IRR_LIST,CalcTable[[#This Row],[Day of Week]]+1)</f>
        <v>0</v>
      </c>
      <c r="T3661" s="13">
        <f t="shared" ca="1" si="1134"/>
        <v>0</v>
      </c>
      <c r="U3661" s="13" t="b">
        <f ca="1">IF(CalcTable[[#This Row],[IrrPrecip]]&gt;=IC_MM,FALSE,TRUE)</f>
        <v>1</v>
      </c>
      <c r="V3661" s="13" t="b">
        <f t="shared" si="1135"/>
        <v>1</v>
      </c>
      <c r="W3661" s="13" t="e">
        <f ca="1">IF(AND(IRR_DRIP=FALSE,CalcTable[[#This Row],[IrrHours]]&lt;=0),FALSE,TRUE)</f>
        <v>#NAME?</v>
      </c>
      <c r="X3661" s="13" t="e">
        <f ca="1">AND(CalcTable[[#This Row],[IrrDay]],CalcTable[[#This Row],[IrrRain]],CalcTable[[#This Row],[IrrWarm]],CalcTable[[#This Row],[IrrWindy]])</f>
        <v>#NAME?</v>
      </c>
      <c r="Y3661" s="13" t="e">
        <f t="shared" ca="1" si="1136"/>
        <v>#NAME?</v>
      </c>
      <c r="Z3661" s="13" t="e">
        <f ca="1">CalcTable[[#This Row],[IrrHours]]/5</f>
        <v>#NAME?</v>
      </c>
      <c r="AA3661" s="13" t="e">
        <f ca="1">IF(CalcTable[[#This Row],[IrrFlag]]=FALSE,0,MAX(0,CalcTable[[#This Row],[VolRednWind]]*(FCAP*IRR_TARGET-CalcTable[[#This Row],[IWC]])))</f>
        <v>#NAME?</v>
      </c>
      <c r="AB3661" s="13" t="e">
        <f ca="1">CalcTable[[#This Row],[IWC]]+CalcTable[[#This Row],[Eff Precip]]+CalcTable[[#This Row],[IrrAmt]]-CalcTable[[#This Row],[AET]]</f>
        <v>#NAME?</v>
      </c>
      <c r="AC3661" s="13" t="e">
        <f ca="1">IF(CalcTable[[#This Row],[PWC]]&gt;FCAP,MIN(24*PERC,MIN(SAT,CalcTable[[#This Row],[PWC]])-FCAP),0)</f>
        <v>#NAME?</v>
      </c>
      <c r="AD3661" s="13" t="e">
        <f ca="1">IF(CalcTable[[#This Row],[PWC]]&gt;SAT,CalcTable[[#This Row],[PWC]]-SAT,0)</f>
        <v>#NAME?</v>
      </c>
      <c r="AE3661" s="13" t="e">
        <f ca="1">CalcTable[[#This Row],[PWC]]-CalcTable[[#This Row],[PercAmt]]-CalcTable[[#This Row],[Runoff]]</f>
        <v>#NAME?</v>
      </c>
      <c r="AF3661" s="13" t="e">
        <f ca="1">CalcTable[[#This Row],[IrrAmt]]/1000*CUR_IRR_AREA*10000/IRR_EFF</f>
        <v>#NAME?</v>
      </c>
      <c r="AG3661" s="147"/>
      <c r="AH3661" s="13"/>
      <c r="AI3661" s="50">
        <v>0</v>
      </c>
      <c r="AJ3661" s="50">
        <v>0</v>
      </c>
      <c r="AK3661" s="50">
        <v>3.466091650126025</v>
      </c>
      <c r="AL3661" s="50">
        <v>5.4665207853422366</v>
      </c>
      <c r="AM3661" s="50"/>
      <c r="AN3661" s="50"/>
      <c r="AO3661" s="50"/>
      <c r="AP3661" s="50"/>
      <c r="AQ3661" s="50"/>
      <c r="AR3661" s="50"/>
      <c r="AS3661" s="50"/>
      <c r="AT3661" s="50"/>
      <c r="AU3661" s="50"/>
      <c r="AV3661" s="50"/>
      <c r="AW3661" s="50"/>
      <c r="AX3661" s="50">
        <f t="shared" si="1147"/>
        <v>8.9326124354682612</v>
      </c>
      <c r="AY3661" s="50"/>
      <c r="AZ3661" s="50">
        <f t="shared" si="1137"/>
        <v>211.18728723855401</v>
      </c>
      <c r="BA3661" s="50">
        <f t="shared" si="1138"/>
        <v>325.16137876412284</v>
      </c>
      <c r="BB3661" s="50">
        <f t="shared" si="1139"/>
        <v>335.21791625167305</v>
      </c>
      <c r="BC3661" s="17">
        <f t="shared" si="1140"/>
        <v>19838</v>
      </c>
      <c r="BD3661" s="50">
        <f t="shared" si="1141"/>
        <v>8.9326124354682612</v>
      </c>
      <c r="BE3661" s="50">
        <f t="shared" si="1142"/>
        <v>211.18728723855401</v>
      </c>
      <c r="BF3661" s="50">
        <f t="shared" si="1148"/>
        <v>345.43517198195156</v>
      </c>
      <c r="BG3661" s="50"/>
      <c r="BH3661" s="17">
        <f t="shared" si="1143"/>
        <v>0</v>
      </c>
      <c r="BI3661" s="17">
        <f t="shared" si="1151"/>
        <v>3661</v>
      </c>
      <c r="BJ3661" s="17">
        <f t="shared" si="1149"/>
        <v>3661</v>
      </c>
      <c r="BK3661" s="150">
        <f t="shared" si="1150"/>
        <v>30559</v>
      </c>
      <c r="BL3661" s="50" t="e">
        <f t="shared" ca="1" si="1144"/>
        <v>#NAME?</v>
      </c>
      <c r="BM3661" s="50" t="e">
        <f t="shared" ca="1" si="1145"/>
        <v>#NAME?</v>
      </c>
      <c r="BN3661" s="50" t="e">
        <f t="shared" ca="1" si="1146"/>
        <v>#NAME?</v>
      </c>
    </row>
    <row r="3662" spans="1:66" x14ac:dyDescent="0.35">
      <c r="A3662" s="48">
        <v>30560</v>
      </c>
      <c r="B3662" s="17">
        <v>1983</v>
      </c>
      <c r="C3662" s="17">
        <v>9</v>
      </c>
      <c r="D3662" s="17">
        <v>244</v>
      </c>
      <c r="E3662" s="17">
        <v>1</v>
      </c>
      <c r="F3662" s="17">
        <v>5</v>
      </c>
      <c r="G3662" s="50">
        <v>12</v>
      </c>
      <c r="H3662" s="32">
        <v>5.0714910088546876</v>
      </c>
      <c r="I3662" s="50">
        <v>7.666666666666667</v>
      </c>
      <c r="J3662" s="13">
        <v>0.3</v>
      </c>
      <c r="K3662" s="13">
        <f t="shared" si="1132"/>
        <v>0.3</v>
      </c>
      <c r="L3662" s="13">
        <f t="shared" si="1133"/>
        <v>0</v>
      </c>
      <c r="M3662" s="13" t="e">
        <f ca="1">CalcTable[[#This Row],[IWC]]-AE3661</f>
        <v>#NAME?</v>
      </c>
      <c r="N3662" s="13" t="e">
        <f ca="1">IF(CalcTable[[#This Row],[Day of Year]]&lt;123,FCAP,AE3661)</f>
        <v>#NAME?</v>
      </c>
      <c r="O3662" s="17" t="e">
        <f ca="1">IF(IRR_DRIP,5,COUNTIF('IDET Wind Values'!C3646:G3646,"&lt;="&amp;IRR_MAXWIND))</f>
        <v>#NAME?</v>
      </c>
      <c r="P3662" s="13" t="e">
        <f ca="1">CalcTable[[#This Row],[ET_o]]*KL</f>
        <v>#NAME?</v>
      </c>
      <c r="Q3662" s="13" t="e">
        <f ca="1">IF(WILTPT&lt;=0,1,MAX(0,MIN(1,(CalcTable[[#This Row],[IWC]]-WILTPT)/(MAD-WILTPT))))</f>
        <v>#NAME?</v>
      </c>
      <c r="R3662" s="13" t="e">
        <f ca="1">CalcTable[[#This Row],[ETMult]]*CalcTable[[#This Row],[ETb]]</f>
        <v>#NAME?</v>
      </c>
      <c r="S3662" s="13" t="b">
        <f>INDEX(IRR_LIST,CalcTable[[#This Row],[Day of Week]]+1)</f>
        <v>1</v>
      </c>
      <c r="T3662" s="13">
        <f t="shared" ca="1" si="1134"/>
        <v>0</v>
      </c>
      <c r="U3662" s="13" t="b">
        <f ca="1">IF(CalcTable[[#This Row],[IrrPrecip]]&gt;=IC_MM,FALSE,TRUE)</f>
        <v>1</v>
      </c>
      <c r="V3662" s="13" t="b">
        <f t="shared" si="1135"/>
        <v>1</v>
      </c>
      <c r="W3662" s="13" t="e">
        <f ca="1">IF(AND(IRR_DRIP=FALSE,CalcTable[[#This Row],[IrrHours]]&lt;=0),FALSE,TRUE)</f>
        <v>#NAME?</v>
      </c>
      <c r="X3662" s="13" t="e">
        <f ca="1">AND(CalcTable[[#This Row],[IrrDay]],CalcTable[[#This Row],[IrrRain]],CalcTable[[#This Row],[IrrWarm]],CalcTable[[#This Row],[IrrWindy]])</f>
        <v>#NAME?</v>
      </c>
      <c r="Y3662" s="13" t="e">
        <f t="shared" ca="1" si="1136"/>
        <v>#NAME?</v>
      </c>
      <c r="Z3662" s="13" t="e">
        <f ca="1">CalcTable[[#This Row],[IrrHours]]/5</f>
        <v>#NAME?</v>
      </c>
      <c r="AA3662" s="13" t="e">
        <f ca="1">IF(CalcTable[[#This Row],[IrrFlag]]=FALSE,0,MAX(0,CalcTable[[#This Row],[VolRednWind]]*(FCAP*IRR_TARGET-CalcTable[[#This Row],[IWC]])))</f>
        <v>#NAME?</v>
      </c>
      <c r="AB3662" s="13" t="e">
        <f ca="1">CalcTable[[#This Row],[IWC]]+CalcTable[[#This Row],[Eff Precip]]+CalcTable[[#This Row],[IrrAmt]]-CalcTable[[#This Row],[AET]]</f>
        <v>#NAME?</v>
      </c>
      <c r="AC3662" s="13" t="e">
        <f ca="1">IF(CalcTable[[#This Row],[PWC]]&gt;FCAP,MIN(24*PERC,MIN(SAT,CalcTable[[#This Row],[PWC]])-FCAP),0)</f>
        <v>#NAME?</v>
      </c>
      <c r="AD3662" s="13" t="e">
        <f ca="1">IF(CalcTable[[#This Row],[PWC]]&gt;SAT,CalcTable[[#This Row],[PWC]]-SAT,0)</f>
        <v>#NAME?</v>
      </c>
      <c r="AE3662" s="13" t="e">
        <f ca="1">CalcTable[[#This Row],[PWC]]-CalcTable[[#This Row],[PercAmt]]-CalcTable[[#This Row],[Runoff]]</f>
        <v>#NAME?</v>
      </c>
      <c r="AF3662" s="13" t="e">
        <f ca="1">CalcTable[[#This Row],[IrrAmt]]/1000*CUR_IRR_AREA*10000/IRR_EFF</f>
        <v>#NAME?</v>
      </c>
      <c r="AG3662" s="147"/>
      <c r="AH3662" s="13"/>
      <c r="AI3662" s="50">
        <v>0</v>
      </c>
      <c r="AJ3662" s="50">
        <v>0</v>
      </c>
      <c r="AK3662" s="50">
        <v>0</v>
      </c>
      <c r="AL3662" s="50">
        <v>0</v>
      </c>
      <c r="AM3662" s="50"/>
      <c r="AN3662" s="50"/>
      <c r="AO3662" s="50"/>
      <c r="AP3662" s="50"/>
      <c r="AQ3662" s="50"/>
      <c r="AR3662" s="50"/>
      <c r="AS3662" s="50"/>
      <c r="AT3662" s="50"/>
      <c r="AU3662" s="50"/>
      <c r="AV3662" s="50"/>
      <c r="AW3662" s="50"/>
      <c r="AX3662" s="50">
        <f t="shared" si="1147"/>
        <v>0</v>
      </c>
      <c r="AY3662" s="50"/>
      <c r="AZ3662" s="50">
        <f t="shared" si="1137"/>
        <v>0</v>
      </c>
      <c r="BA3662" s="50">
        <f t="shared" si="1138"/>
        <v>0</v>
      </c>
      <c r="BB3662" s="50">
        <f t="shared" si="1139"/>
        <v>0</v>
      </c>
      <c r="BC3662" s="17">
        <f t="shared" si="1140"/>
        <v>19839</v>
      </c>
      <c r="BD3662" s="50">
        <f t="shared" si="1141"/>
        <v>0</v>
      </c>
      <c r="BE3662" s="50">
        <f t="shared" si="1142"/>
        <v>0</v>
      </c>
      <c r="BF3662" s="50">
        <f t="shared" si="1148"/>
        <v>0</v>
      </c>
      <c r="BG3662" s="50"/>
      <c r="BH3662" s="17">
        <f t="shared" si="1143"/>
        <v>0</v>
      </c>
      <c r="BI3662" s="17">
        <f t="shared" si="1151"/>
        <v>3662</v>
      </c>
      <c r="BJ3662" s="17">
        <f t="shared" si="1149"/>
        <v>3662</v>
      </c>
      <c r="BK3662" s="150">
        <f t="shared" si="1150"/>
        <v>30560</v>
      </c>
      <c r="BL3662" s="50" t="e">
        <f t="shared" ca="1" si="1144"/>
        <v>#NAME?</v>
      </c>
      <c r="BM3662" s="50" t="e">
        <f t="shared" ca="1" si="1145"/>
        <v>#NAME?</v>
      </c>
      <c r="BN3662" s="50" t="e">
        <f t="shared" ca="1" si="1146"/>
        <v>#NAME?</v>
      </c>
    </row>
    <row r="3663" spans="1:66" x14ac:dyDescent="0.35">
      <c r="A3663" s="48">
        <v>30561</v>
      </c>
      <c r="B3663" s="17">
        <v>1983</v>
      </c>
      <c r="C3663" s="17">
        <v>9</v>
      </c>
      <c r="D3663" s="17">
        <v>245</v>
      </c>
      <c r="E3663" s="17">
        <v>2</v>
      </c>
      <c r="F3663" s="17">
        <v>6</v>
      </c>
      <c r="G3663" s="50">
        <v>13.1</v>
      </c>
      <c r="H3663" s="32">
        <v>5.0493896876606259</v>
      </c>
      <c r="I3663" s="50">
        <v>24.166666666666668</v>
      </c>
      <c r="J3663" s="13">
        <v>0.2</v>
      </c>
      <c r="K3663" s="13">
        <f t="shared" si="1132"/>
        <v>0.2</v>
      </c>
      <c r="L3663" s="13">
        <f t="shared" si="1133"/>
        <v>0</v>
      </c>
      <c r="M3663" s="13" t="e">
        <f ca="1">CalcTable[[#This Row],[IWC]]-AE3662</f>
        <v>#NAME?</v>
      </c>
      <c r="N3663" s="13" t="e">
        <f ca="1">IF(CalcTable[[#This Row],[Day of Year]]&lt;123,FCAP,AE3662)</f>
        <v>#NAME?</v>
      </c>
      <c r="O3663" s="17" t="e">
        <f ca="1">IF(IRR_DRIP,5,COUNTIF('IDET Wind Values'!C3647:G3647,"&lt;="&amp;IRR_MAXWIND))</f>
        <v>#NAME?</v>
      </c>
      <c r="P3663" s="13" t="e">
        <f ca="1">CalcTable[[#This Row],[ET_o]]*KL</f>
        <v>#NAME?</v>
      </c>
      <c r="Q3663" s="13" t="e">
        <f ca="1">IF(WILTPT&lt;=0,1,MAX(0,MIN(1,(CalcTable[[#This Row],[IWC]]-WILTPT)/(MAD-WILTPT))))</f>
        <v>#NAME?</v>
      </c>
      <c r="R3663" s="13" t="e">
        <f ca="1">CalcTable[[#This Row],[ETMult]]*CalcTable[[#This Row],[ETb]]</f>
        <v>#NAME?</v>
      </c>
      <c r="S3663" s="13" t="b">
        <f>INDEX(IRR_LIST,CalcTable[[#This Row],[Day of Week]]+1)</f>
        <v>0</v>
      </c>
      <c r="T3663" s="13">
        <f t="shared" ca="1" si="1134"/>
        <v>0.3</v>
      </c>
      <c r="U3663" s="13" t="b">
        <f ca="1">IF(CalcTable[[#This Row],[IrrPrecip]]&gt;=IC_MM,FALSE,TRUE)</f>
        <v>1</v>
      </c>
      <c r="V3663" s="13" t="b">
        <f t="shared" si="1135"/>
        <v>1</v>
      </c>
      <c r="W3663" s="13" t="e">
        <f ca="1">IF(AND(IRR_DRIP=FALSE,CalcTable[[#This Row],[IrrHours]]&lt;=0),FALSE,TRUE)</f>
        <v>#NAME?</v>
      </c>
      <c r="X3663" s="13" t="e">
        <f ca="1">AND(CalcTable[[#This Row],[IrrDay]],CalcTable[[#This Row],[IrrRain]],CalcTable[[#This Row],[IrrWarm]],CalcTable[[#This Row],[IrrWindy]])</f>
        <v>#NAME?</v>
      </c>
      <c r="Y3663" s="13" t="e">
        <f t="shared" ca="1" si="1136"/>
        <v>#NAME?</v>
      </c>
      <c r="Z3663" s="13" t="e">
        <f ca="1">CalcTable[[#This Row],[IrrHours]]/5</f>
        <v>#NAME?</v>
      </c>
      <c r="AA3663" s="13" t="e">
        <f ca="1">IF(CalcTable[[#This Row],[IrrFlag]]=FALSE,0,MAX(0,CalcTable[[#This Row],[VolRednWind]]*(FCAP*IRR_TARGET-CalcTable[[#This Row],[IWC]])))</f>
        <v>#NAME?</v>
      </c>
      <c r="AB3663" s="13" t="e">
        <f ca="1">CalcTable[[#This Row],[IWC]]+CalcTable[[#This Row],[Eff Precip]]+CalcTable[[#This Row],[IrrAmt]]-CalcTable[[#This Row],[AET]]</f>
        <v>#NAME?</v>
      </c>
      <c r="AC3663" s="13" t="e">
        <f ca="1">IF(CalcTable[[#This Row],[PWC]]&gt;FCAP,MIN(24*PERC,MIN(SAT,CalcTable[[#This Row],[PWC]])-FCAP),0)</f>
        <v>#NAME?</v>
      </c>
      <c r="AD3663" s="13" t="e">
        <f ca="1">IF(CalcTable[[#This Row],[PWC]]&gt;SAT,CalcTable[[#This Row],[PWC]]-SAT,0)</f>
        <v>#NAME?</v>
      </c>
      <c r="AE3663" s="13" t="e">
        <f ca="1">CalcTable[[#This Row],[PWC]]-CalcTable[[#This Row],[PercAmt]]-CalcTable[[#This Row],[Runoff]]</f>
        <v>#NAME?</v>
      </c>
      <c r="AF3663" s="13" t="e">
        <f ca="1">CalcTable[[#This Row],[IrrAmt]]/1000*CUR_IRR_AREA*10000/IRR_EFF</f>
        <v>#NAME?</v>
      </c>
      <c r="AG3663" s="147"/>
      <c r="AH3663" s="13"/>
      <c r="AI3663" s="50">
        <v>0</v>
      </c>
      <c r="AJ3663" s="50">
        <v>0</v>
      </c>
      <c r="AK3663" s="50">
        <v>0</v>
      </c>
      <c r="AL3663" s="50">
        <v>6.0156032746227197</v>
      </c>
      <c r="AM3663" s="50"/>
      <c r="AN3663" s="50"/>
      <c r="AO3663" s="50"/>
      <c r="AP3663" s="50"/>
      <c r="AQ3663" s="50"/>
      <c r="AR3663" s="50"/>
      <c r="AS3663" s="50"/>
      <c r="AT3663" s="50"/>
      <c r="AU3663" s="50"/>
      <c r="AV3663" s="50"/>
      <c r="AW3663" s="50"/>
      <c r="AX3663" s="50">
        <f t="shared" si="1147"/>
        <v>6.0156032746227197</v>
      </c>
      <c r="AY3663" s="50"/>
      <c r="AZ3663" s="50">
        <f t="shared" si="1137"/>
        <v>176.4576960555998</v>
      </c>
      <c r="BA3663" s="50">
        <f t="shared" si="1138"/>
        <v>271.68883360941555</v>
      </c>
      <c r="BB3663" s="50">
        <f t="shared" si="1139"/>
        <v>280.09158104063459</v>
      </c>
      <c r="BC3663" s="17">
        <f t="shared" si="1140"/>
        <v>19839</v>
      </c>
      <c r="BD3663" s="50">
        <f t="shared" si="1141"/>
        <v>6.0156032746227197</v>
      </c>
      <c r="BE3663" s="50">
        <f t="shared" si="1142"/>
        <v>176.4576960555998</v>
      </c>
      <c r="BF3663" s="50">
        <f t="shared" si="1148"/>
        <v>288.62861671996166</v>
      </c>
      <c r="BG3663" s="50"/>
      <c r="BH3663" s="17">
        <f t="shared" si="1143"/>
        <v>0</v>
      </c>
      <c r="BI3663" s="17">
        <f t="shared" si="1151"/>
        <v>3663</v>
      </c>
      <c r="BJ3663" s="17">
        <f t="shared" si="1149"/>
        <v>3663</v>
      </c>
      <c r="BK3663" s="150">
        <f t="shared" si="1150"/>
        <v>30561</v>
      </c>
      <c r="BL3663" s="50" t="e">
        <f t="shared" ca="1" si="1144"/>
        <v>#NAME?</v>
      </c>
      <c r="BM3663" s="50" t="e">
        <f t="shared" ca="1" si="1145"/>
        <v>#NAME?</v>
      </c>
      <c r="BN3663" s="50" t="e">
        <f t="shared" ca="1" si="1146"/>
        <v>#NAME?</v>
      </c>
    </row>
    <row r="3664" spans="1:66" x14ac:dyDescent="0.35">
      <c r="A3664" s="48">
        <v>30562</v>
      </c>
      <c r="B3664" s="17">
        <v>1983</v>
      </c>
      <c r="C3664" s="17">
        <v>9</v>
      </c>
      <c r="D3664" s="17">
        <v>246</v>
      </c>
      <c r="E3664" s="17">
        <v>3</v>
      </c>
      <c r="F3664" s="17">
        <v>7</v>
      </c>
      <c r="G3664" s="50">
        <v>10.4</v>
      </c>
      <c r="H3664" s="32">
        <v>5.0647683754434842</v>
      </c>
      <c r="I3664" s="50">
        <v>24.833333333333332</v>
      </c>
      <c r="J3664" s="13">
        <v>0.2</v>
      </c>
      <c r="K3664" s="13">
        <f t="shared" si="1132"/>
        <v>0.2</v>
      </c>
      <c r="L3664" s="13">
        <f t="shared" si="1133"/>
        <v>0</v>
      </c>
      <c r="M3664" s="13" t="e">
        <f ca="1">CalcTable[[#This Row],[IWC]]-AE3663</f>
        <v>#NAME?</v>
      </c>
      <c r="N3664" s="13" t="e">
        <f ca="1">IF(CalcTable[[#This Row],[Day of Year]]&lt;123,FCAP,AE3663)</f>
        <v>#NAME?</v>
      </c>
      <c r="O3664" s="17" t="e">
        <f ca="1">IF(IRR_DRIP,5,COUNTIF('IDET Wind Values'!C3648:G3648,"&lt;="&amp;IRR_MAXWIND))</f>
        <v>#NAME?</v>
      </c>
      <c r="P3664" s="13" t="e">
        <f ca="1">CalcTable[[#This Row],[ET_o]]*KL</f>
        <v>#NAME?</v>
      </c>
      <c r="Q3664" s="13" t="e">
        <f ca="1">IF(WILTPT&lt;=0,1,MAX(0,MIN(1,(CalcTable[[#This Row],[IWC]]-WILTPT)/(MAD-WILTPT))))</f>
        <v>#NAME?</v>
      </c>
      <c r="R3664" s="13" t="e">
        <f ca="1">CalcTable[[#This Row],[ETMult]]*CalcTable[[#This Row],[ETb]]</f>
        <v>#NAME?</v>
      </c>
      <c r="S3664" s="13" t="b">
        <f>INDEX(IRR_LIST,CalcTable[[#This Row],[Day of Week]]+1)</f>
        <v>0</v>
      </c>
      <c r="T3664" s="13">
        <f t="shared" ca="1" si="1134"/>
        <v>0.5</v>
      </c>
      <c r="U3664" s="13" t="b">
        <f ca="1">IF(CalcTable[[#This Row],[IrrPrecip]]&gt;=IC_MM,FALSE,TRUE)</f>
        <v>1</v>
      </c>
      <c r="V3664" s="13" t="b">
        <f t="shared" si="1135"/>
        <v>1</v>
      </c>
      <c r="W3664" s="13" t="e">
        <f ca="1">IF(AND(IRR_DRIP=FALSE,CalcTable[[#This Row],[IrrHours]]&lt;=0),FALSE,TRUE)</f>
        <v>#NAME?</v>
      </c>
      <c r="X3664" s="13" t="e">
        <f ca="1">AND(CalcTable[[#This Row],[IrrDay]],CalcTable[[#This Row],[IrrRain]],CalcTable[[#This Row],[IrrWarm]],CalcTable[[#This Row],[IrrWindy]])</f>
        <v>#NAME?</v>
      </c>
      <c r="Y3664" s="13" t="e">
        <f t="shared" ca="1" si="1136"/>
        <v>#NAME?</v>
      </c>
      <c r="Z3664" s="13" t="e">
        <f ca="1">CalcTable[[#This Row],[IrrHours]]/5</f>
        <v>#NAME?</v>
      </c>
      <c r="AA3664" s="13" t="e">
        <f ca="1">IF(CalcTable[[#This Row],[IrrFlag]]=FALSE,0,MAX(0,CalcTable[[#This Row],[VolRednWind]]*(FCAP*IRR_TARGET-CalcTable[[#This Row],[IWC]])))</f>
        <v>#NAME?</v>
      </c>
      <c r="AB3664" s="13" t="e">
        <f ca="1">CalcTable[[#This Row],[IWC]]+CalcTable[[#This Row],[Eff Precip]]+CalcTable[[#This Row],[IrrAmt]]-CalcTable[[#This Row],[AET]]</f>
        <v>#NAME?</v>
      </c>
      <c r="AC3664" s="13" t="e">
        <f ca="1">IF(CalcTable[[#This Row],[PWC]]&gt;FCAP,MIN(24*PERC,MIN(SAT,CalcTable[[#This Row],[PWC]])-FCAP),0)</f>
        <v>#NAME?</v>
      </c>
      <c r="AD3664" s="13" t="e">
        <f ca="1">IF(CalcTable[[#This Row],[PWC]]&gt;SAT,CalcTable[[#This Row],[PWC]]-SAT,0)</f>
        <v>#NAME?</v>
      </c>
      <c r="AE3664" s="13" t="e">
        <f ca="1">CalcTable[[#This Row],[PWC]]-CalcTable[[#This Row],[PercAmt]]-CalcTable[[#This Row],[Runoff]]</f>
        <v>#NAME?</v>
      </c>
      <c r="AF3664" s="13" t="e">
        <f ca="1">CalcTable[[#This Row],[IrrAmt]]/1000*CUR_IRR_AREA*10000/IRR_EFF</f>
        <v>#NAME?</v>
      </c>
      <c r="AG3664" s="147"/>
      <c r="AH3664" s="13"/>
      <c r="AI3664" s="50">
        <v>0</v>
      </c>
      <c r="AJ3664" s="50">
        <v>0</v>
      </c>
      <c r="AK3664" s="50">
        <v>6.3024427916545145</v>
      </c>
      <c r="AL3664" s="50">
        <v>0</v>
      </c>
      <c r="AM3664" s="50"/>
      <c r="AN3664" s="50"/>
      <c r="AO3664" s="50"/>
      <c r="AP3664" s="50"/>
      <c r="AQ3664" s="50"/>
      <c r="AR3664" s="50"/>
      <c r="AS3664" s="50"/>
      <c r="AT3664" s="50"/>
      <c r="AU3664" s="50"/>
      <c r="AV3664" s="50"/>
      <c r="AW3664" s="50"/>
      <c r="AX3664" s="50">
        <f t="shared" si="1147"/>
        <v>6.3024427916545145</v>
      </c>
      <c r="AY3664" s="50"/>
      <c r="AZ3664" s="50">
        <f t="shared" si="1137"/>
        <v>92.43582761093289</v>
      </c>
      <c r="BA3664" s="50">
        <f t="shared" si="1138"/>
        <v>142.32182981365855</v>
      </c>
      <c r="BB3664" s="50">
        <f t="shared" si="1139"/>
        <v>146.72353589036967</v>
      </c>
      <c r="BC3664" s="17">
        <f t="shared" si="1140"/>
        <v>19839</v>
      </c>
      <c r="BD3664" s="50">
        <f t="shared" si="1141"/>
        <v>6.3024427916545145</v>
      </c>
      <c r="BE3664" s="50">
        <f t="shared" si="1142"/>
        <v>92.43582761093289</v>
      </c>
      <c r="BF3664" s="50">
        <f t="shared" si="1148"/>
        <v>151.19558769656584</v>
      </c>
      <c r="BG3664" s="50"/>
      <c r="BH3664" s="17">
        <f t="shared" si="1143"/>
        <v>0</v>
      </c>
      <c r="BI3664" s="17">
        <f t="shared" si="1151"/>
        <v>3664</v>
      </c>
      <c r="BJ3664" s="17">
        <f t="shared" si="1149"/>
        <v>3664</v>
      </c>
      <c r="BK3664" s="150">
        <f t="shared" si="1150"/>
        <v>30562</v>
      </c>
      <c r="BL3664" s="50" t="e">
        <f t="shared" ca="1" si="1144"/>
        <v>#NAME?</v>
      </c>
      <c r="BM3664" s="50" t="e">
        <f t="shared" ca="1" si="1145"/>
        <v>#NAME?</v>
      </c>
      <c r="BN3664" s="50" t="e">
        <f t="shared" ca="1" si="1146"/>
        <v>#NAME?</v>
      </c>
    </row>
    <row r="3665" spans="1:66" x14ac:dyDescent="0.35">
      <c r="A3665" s="48">
        <v>30563</v>
      </c>
      <c r="B3665" s="17">
        <v>1983</v>
      </c>
      <c r="C3665" s="17">
        <v>9</v>
      </c>
      <c r="D3665" s="17">
        <v>247</v>
      </c>
      <c r="E3665" s="17">
        <v>4</v>
      </c>
      <c r="F3665" s="17">
        <v>1</v>
      </c>
      <c r="G3665" s="50">
        <v>4.3</v>
      </c>
      <c r="H3665" s="32">
        <v>4.0466324323062235</v>
      </c>
      <c r="I3665" s="50">
        <v>6.333333333333333</v>
      </c>
      <c r="J3665" s="13">
        <v>0</v>
      </c>
      <c r="K3665" s="13">
        <f t="shared" si="1132"/>
        <v>0</v>
      </c>
      <c r="L3665" s="13">
        <f t="shared" si="1133"/>
        <v>0</v>
      </c>
      <c r="M3665" s="13" t="e">
        <f ca="1">CalcTable[[#This Row],[IWC]]-AE3664</f>
        <v>#NAME?</v>
      </c>
      <c r="N3665" s="13" t="e">
        <f ca="1">IF(CalcTable[[#This Row],[Day of Year]]&lt;123,FCAP,AE3664)</f>
        <v>#NAME?</v>
      </c>
      <c r="O3665" s="17" t="e">
        <f ca="1">IF(IRR_DRIP,5,COUNTIF('IDET Wind Values'!C3649:G3649,"&lt;="&amp;IRR_MAXWIND))</f>
        <v>#NAME?</v>
      </c>
      <c r="P3665" s="13" t="e">
        <f ca="1">CalcTable[[#This Row],[ET_o]]*KL</f>
        <v>#NAME?</v>
      </c>
      <c r="Q3665" s="13" t="e">
        <f ca="1">IF(WILTPT&lt;=0,1,MAX(0,MIN(1,(CalcTable[[#This Row],[IWC]]-WILTPT)/(MAD-WILTPT))))</f>
        <v>#NAME?</v>
      </c>
      <c r="R3665" s="13" t="e">
        <f ca="1">CalcTable[[#This Row],[ETMult]]*CalcTable[[#This Row],[ETb]]</f>
        <v>#NAME?</v>
      </c>
      <c r="S3665" s="13" t="b">
        <f>INDEX(IRR_LIST,CalcTable[[#This Row],[Day of Week]]+1)</f>
        <v>1</v>
      </c>
      <c r="T3665" s="13">
        <f t="shared" ca="1" si="1134"/>
        <v>0.4</v>
      </c>
      <c r="U3665" s="13" t="b">
        <f ca="1">IF(CalcTable[[#This Row],[IrrPrecip]]&gt;=IC_MM,FALSE,TRUE)</f>
        <v>1</v>
      </c>
      <c r="V3665" s="13" t="b">
        <f t="shared" si="1135"/>
        <v>1</v>
      </c>
      <c r="W3665" s="13" t="e">
        <f ca="1">IF(AND(IRR_DRIP=FALSE,CalcTable[[#This Row],[IrrHours]]&lt;=0),FALSE,TRUE)</f>
        <v>#NAME?</v>
      </c>
      <c r="X3665" s="13" t="e">
        <f ca="1">AND(CalcTable[[#This Row],[IrrDay]],CalcTable[[#This Row],[IrrRain]],CalcTable[[#This Row],[IrrWarm]],CalcTable[[#This Row],[IrrWindy]])</f>
        <v>#NAME?</v>
      </c>
      <c r="Y3665" s="13" t="e">
        <f t="shared" ca="1" si="1136"/>
        <v>#NAME?</v>
      </c>
      <c r="Z3665" s="13" t="e">
        <f ca="1">CalcTable[[#This Row],[IrrHours]]/5</f>
        <v>#NAME?</v>
      </c>
      <c r="AA3665" s="13" t="e">
        <f ca="1">IF(CalcTable[[#This Row],[IrrFlag]]=FALSE,0,MAX(0,CalcTable[[#This Row],[VolRednWind]]*(FCAP*IRR_TARGET-CalcTable[[#This Row],[IWC]])))</f>
        <v>#NAME?</v>
      </c>
      <c r="AB3665" s="13" t="e">
        <f ca="1">CalcTable[[#This Row],[IWC]]+CalcTable[[#This Row],[Eff Precip]]+CalcTable[[#This Row],[IrrAmt]]-CalcTable[[#This Row],[AET]]</f>
        <v>#NAME?</v>
      </c>
      <c r="AC3665" s="13" t="e">
        <f ca="1">IF(CalcTable[[#This Row],[PWC]]&gt;FCAP,MIN(24*PERC,MIN(SAT,CalcTable[[#This Row],[PWC]])-FCAP),0)</f>
        <v>#NAME?</v>
      </c>
      <c r="AD3665" s="13" t="e">
        <f ca="1">IF(CalcTable[[#This Row],[PWC]]&gt;SAT,CalcTable[[#This Row],[PWC]]-SAT,0)</f>
        <v>#NAME?</v>
      </c>
      <c r="AE3665" s="13" t="e">
        <f ca="1">CalcTable[[#This Row],[PWC]]-CalcTable[[#This Row],[PercAmt]]-CalcTable[[#This Row],[Runoff]]</f>
        <v>#NAME?</v>
      </c>
      <c r="AF3665" s="13" t="e">
        <f ca="1">CalcTable[[#This Row],[IrrAmt]]/1000*CUR_IRR_AREA*10000/IRR_EFF</f>
        <v>#NAME?</v>
      </c>
      <c r="AG3665" s="147"/>
      <c r="AH3665" s="13"/>
      <c r="AI3665" s="50">
        <v>6.7515999087791982</v>
      </c>
      <c r="AJ3665" s="50">
        <v>10.766213826588498</v>
      </c>
      <c r="AK3665" s="50">
        <v>0</v>
      </c>
      <c r="AL3665" s="50">
        <v>0</v>
      </c>
      <c r="AM3665" s="50"/>
      <c r="AN3665" s="50"/>
      <c r="AO3665" s="50"/>
      <c r="AP3665" s="50"/>
      <c r="AQ3665" s="50"/>
      <c r="AR3665" s="50"/>
      <c r="AS3665" s="50"/>
      <c r="AT3665" s="50"/>
      <c r="AU3665" s="50"/>
      <c r="AV3665" s="50"/>
      <c r="AW3665" s="50"/>
      <c r="AX3665" s="50">
        <f t="shared" si="1147"/>
        <v>17.517813735367696</v>
      </c>
      <c r="AY3665" s="50"/>
      <c r="AZ3665" s="50">
        <f t="shared" si="1137"/>
        <v>414.83240424202421</v>
      </c>
      <c r="BA3665" s="50">
        <f t="shared" si="1138"/>
        <v>673.41448870743125</v>
      </c>
      <c r="BB3665" s="50">
        <f t="shared" si="1139"/>
        <v>697.02444371911815</v>
      </c>
      <c r="BC3665" s="17">
        <f t="shared" si="1140"/>
        <v>19839</v>
      </c>
      <c r="BD3665" s="50">
        <f t="shared" si="1141"/>
        <v>17.517813735367696</v>
      </c>
      <c r="BE3665" s="50">
        <f t="shared" si="1142"/>
        <v>414.83240424202421</v>
      </c>
      <c r="BF3665" s="50">
        <f t="shared" si="1148"/>
        <v>678.5337544544675</v>
      </c>
      <c r="BG3665" s="50"/>
      <c r="BH3665" s="17">
        <f t="shared" si="1143"/>
        <v>0</v>
      </c>
      <c r="BI3665" s="17">
        <f t="shared" si="1151"/>
        <v>3665</v>
      </c>
      <c r="BJ3665" s="17">
        <f t="shared" si="1149"/>
        <v>3665</v>
      </c>
      <c r="BK3665" s="150">
        <f t="shared" si="1150"/>
        <v>30563</v>
      </c>
      <c r="BL3665" s="50" t="e">
        <f t="shared" ca="1" si="1144"/>
        <v>#NAME?</v>
      </c>
      <c r="BM3665" s="50" t="e">
        <f t="shared" ca="1" si="1145"/>
        <v>#NAME?</v>
      </c>
      <c r="BN3665" s="50" t="e">
        <f t="shared" ca="1" si="1146"/>
        <v>#NAME?</v>
      </c>
    </row>
    <row r="3666" spans="1:66" x14ac:dyDescent="0.35">
      <c r="A3666" s="48">
        <v>30564</v>
      </c>
      <c r="B3666" s="17">
        <v>1983</v>
      </c>
      <c r="C3666" s="17">
        <v>9</v>
      </c>
      <c r="D3666" s="17">
        <v>248</v>
      </c>
      <c r="E3666" s="17">
        <v>5</v>
      </c>
      <c r="F3666" s="17">
        <v>2</v>
      </c>
      <c r="G3666" s="50">
        <v>4.2</v>
      </c>
      <c r="H3666" s="32">
        <v>4.0296311848815387</v>
      </c>
      <c r="I3666" s="50">
        <v>8</v>
      </c>
      <c r="J3666" s="13">
        <v>0</v>
      </c>
      <c r="K3666" s="13">
        <f t="shared" si="1132"/>
        <v>0</v>
      </c>
      <c r="L3666" s="13">
        <f t="shared" si="1133"/>
        <v>0</v>
      </c>
      <c r="M3666" s="13" t="e">
        <f ca="1">CalcTable[[#This Row],[IWC]]-AE3665</f>
        <v>#NAME?</v>
      </c>
      <c r="N3666" s="13" t="e">
        <f ca="1">IF(CalcTable[[#This Row],[Day of Year]]&lt;123,FCAP,AE3665)</f>
        <v>#NAME?</v>
      </c>
      <c r="O3666" s="17" t="e">
        <f ca="1">IF(IRR_DRIP,5,COUNTIF('IDET Wind Values'!C3650:G3650,"&lt;="&amp;IRR_MAXWIND))</f>
        <v>#NAME?</v>
      </c>
      <c r="P3666" s="13" t="e">
        <f ca="1">CalcTable[[#This Row],[ET_o]]*KL</f>
        <v>#NAME?</v>
      </c>
      <c r="Q3666" s="13" t="e">
        <f ca="1">IF(WILTPT&lt;=0,1,MAX(0,MIN(1,(CalcTable[[#This Row],[IWC]]-WILTPT)/(MAD-WILTPT))))</f>
        <v>#NAME?</v>
      </c>
      <c r="R3666" s="13" t="e">
        <f ca="1">CalcTable[[#This Row],[ETMult]]*CalcTable[[#This Row],[ETb]]</f>
        <v>#NAME?</v>
      </c>
      <c r="S3666" s="13" t="b">
        <f>INDEX(IRR_LIST,CalcTable[[#This Row],[Day of Week]]+1)</f>
        <v>0</v>
      </c>
      <c r="T3666" s="13">
        <f t="shared" ca="1" si="1134"/>
        <v>0.2</v>
      </c>
      <c r="U3666" s="13" t="b">
        <f ca="1">IF(CalcTable[[#This Row],[IrrPrecip]]&gt;=IC_MM,FALSE,TRUE)</f>
        <v>1</v>
      </c>
      <c r="V3666" s="13" t="b">
        <f t="shared" si="1135"/>
        <v>0</v>
      </c>
      <c r="W3666" s="13" t="e">
        <f ca="1">IF(AND(IRR_DRIP=FALSE,CalcTable[[#This Row],[IrrHours]]&lt;=0),FALSE,TRUE)</f>
        <v>#NAME?</v>
      </c>
      <c r="X3666" s="13" t="e">
        <f ca="1">AND(CalcTable[[#This Row],[IrrDay]],CalcTable[[#This Row],[IrrRain]],CalcTable[[#This Row],[IrrWarm]],CalcTable[[#This Row],[IrrWindy]])</f>
        <v>#NAME?</v>
      </c>
      <c r="Y3666" s="13" t="e">
        <f t="shared" ca="1" si="1136"/>
        <v>#NAME?</v>
      </c>
      <c r="Z3666" s="13" t="e">
        <f ca="1">CalcTable[[#This Row],[IrrHours]]/5</f>
        <v>#NAME?</v>
      </c>
      <c r="AA3666" s="13" t="e">
        <f ca="1">IF(CalcTable[[#This Row],[IrrFlag]]=FALSE,0,MAX(0,CalcTable[[#This Row],[VolRednWind]]*(FCAP*IRR_TARGET-CalcTable[[#This Row],[IWC]])))</f>
        <v>#NAME?</v>
      </c>
      <c r="AB3666" s="13" t="e">
        <f ca="1">CalcTable[[#This Row],[IWC]]+CalcTable[[#This Row],[Eff Precip]]+CalcTable[[#This Row],[IrrAmt]]-CalcTable[[#This Row],[AET]]</f>
        <v>#NAME?</v>
      </c>
      <c r="AC3666" s="13" t="e">
        <f ca="1">IF(CalcTable[[#This Row],[PWC]]&gt;FCAP,MIN(24*PERC,MIN(SAT,CalcTable[[#This Row],[PWC]])-FCAP),0)</f>
        <v>#NAME?</v>
      </c>
      <c r="AD3666" s="13" t="e">
        <f ca="1">IF(CalcTable[[#This Row],[PWC]]&gt;SAT,CalcTable[[#This Row],[PWC]]-SAT,0)</f>
        <v>#NAME?</v>
      </c>
      <c r="AE3666" s="13" t="e">
        <f ca="1">CalcTable[[#This Row],[PWC]]-CalcTable[[#This Row],[PercAmt]]-CalcTable[[#This Row],[Runoff]]</f>
        <v>#NAME?</v>
      </c>
      <c r="AF3666" s="13" t="e">
        <f ca="1">CalcTable[[#This Row],[IrrAmt]]/1000*CUR_IRR_AREA*10000/IRR_EFF</f>
        <v>#NAME?</v>
      </c>
      <c r="AG3666" s="147"/>
      <c r="AH3666" s="13"/>
      <c r="AI3666" s="50">
        <v>0</v>
      </c>
      <c r="AJ3666" s="50">
        <v>0</v>
      </c>
      <c r="AK3666" s="50">
        <v>0</v>
      </c>
      <c r="AL3666" s="50">
        <v>0</v>
      </c>
      <c r="AM3666" s="50"/>
      <c r="AN3666" s="50"/>
      <c r="AO3666" s="50"/>
      <c r="AP3666" s="50"/>
      <c r="AQ3666" s="50"/>
      <c r="AR3666" s="50"/>
      <c r="AS3666" s="50"/>
      <c r="AT3666" s="50"/>
      <c r="AU3666" s="50"/>
      <c r="AV3666" s="50"/>
      <c r="AW3666" s="50"/>
      <c r="AX3666" s="50">
        <f t="shared" si="1147"/>
        <v>0</v>
      </c>
      <c r="AY3666" s="50"/>
      <c r="AZ3666" s="50">
        <f t="shared" si="1137"/>
        <v>0</v>
      </c>
      <c r="BA3666" s="50">
        <f t="shared" si="1138"/>
        <v>0</v>
      </c>
      <c r="BB3666" s="50">
        <f t="shared" si="1139"/>
        <v>0</v>
      </c>
      <c r="BC3666" s="17">
        <f t="shared" si="1140"/>
        <v>19839</v>
      </c>
      <c r="BD3666" s="50">
        <f t="shared" si="1141"/>
        <v>0</v>
      </c>
      <c r="BE3666" s="50">
        <f t="shared" si="1142"/>
        <v>0</v>
      </c>
      <c r="BF3666" s="50">
        <f t="shared" si="1148"/>
        <v>0</v>
      </c>
      <c r="BG3666" s="50"/>
      <c r="BH3666" s="17">
        <f t="shared" si="1143"/>
        <v>0</v>
      </c>
      <c r="BI3666" s="17">
        <f t="shared" si="1151"/>
        <v>3666</v>
      </c>
      <c r="BJ3666" s="17">
        <f t="shared" si="1149"/>
        <v>3666</v>
      </c>
      <c r="BK3666" s="150">
        <f t="shared" si="1150"/>
        <v>30564</v>
      </c>
      <c r="BL3666" s="50" t="e">
        <f t="shared" ca="1" si="1144"/>
        <v>#NAME?</v>
      </c>
      <c r="BM3666" s="50" t="e">
        <f t="shared" ca="1" si="1145"/>
        <v>#NAME?</v>
      </c>
      <c r="BN3666" s="50" t="e">
        <f t="shared" ca="1" si="1146"/>
        <v>#NAME?</v>
      </c>
    </row>
    <row r="3667" spans="1:66" x14ac:dyDescent="0.35">
      <c r="A3667" s="48">
        <v>30565</v>
      </c>
      <c r="B3667" s="17">
        <v>1983</v>
      </c>
      <c r="C3667" s="17">
        <v>9</v>
      </c>
      <c r="D3667" s="17">
        <v>249</v>
      </c>
      <c r="E3667" s="17">
        <v>6</v>
      </c>
      <c r="F3667" s="17">
        <v>3</v>
      </c>
      <c r="G3667" s="50">
        <v>0.4</v>
      </c>
      <c r="H3667" s="32">
        <v>4.9245803079808441</v>
      </c>
      <c r="I3667" s="50">
        <v>9</v>
      </c>
      <c r="J3667" s="13">
        <v>0</v>
      </c>
      <c r="K3667" s="13">
        <f t="shared" si="1132"/>
        <v>0</v>
      </c>
      <c r="L3667" s="13">
        <f t="shared" si="1133"/>
        <v>0</v>
      </c>
      <c r="M3667" s="13" t="e">
        <f ca="1">CalcTable[[#This Row],[IWC]]-AE3666</f>
        <v>#NAME?</v>
      </c>
      <c r="N3667" s="13" t="e">
        <f ca="1">IF(CalcTable[[#This Row],[Day of Year]]&lt;123,FCAP,AE3666)</f>
        <v>#NAME?</v>
      </c>
      <c r="O3667" s="17" t="e">
        <f ca="1">IF(IRR_DRIP,5,COUNTIF('IDET Wind Values'!C3651:G3651,"&lt;="&amp;IRR_MAXWIND))</f>
        <v>#NAME?</v>
      </c>
      <c r="P3667" s="13" t="e">
        <f ca="1">CalcTable[[#This Row],[ET_o]]*KL</f>
        <v>#NAME?</v>
      </c>
      <c r="Q3667" s="13" t="e">
        <f ca="1">IF(WILTPT&lt;=0,1,MAX(0,MIN(1,(CalcTable[[#This Row],[IWC]]-WILTPT)/(MAD-WILTPT))))</f>
        <v>#NAME?</v>
      </c>
      <c r="R3667" s="13" t="e">
        <f ca="1">CalcTable[[#This Row],[ETMult]]*CalcTable[[#This Row],[ETb]]</f>
        <v>#NAME?</v>
      </c>
      <c r="S3667" s="13" t="b">
        <f>INDEX(IRR_LIST,CalcTable[[#This Row],[Day of Week]]+1)</f>
        <v>1</v>
      </c>
      <c r="T3667" s="13">
        <f t="shared" ca="1" si="1134"/>
        <v>0</v>
      </c>
      <c r="U3667" s="13" t="b">
        <f ca="1">IF(CalcTable[[#This Row],[IrrPrecip]]&gt;=IC_MM,FALSE,TRUE)</f>
        <v>1</v>
      </c>
      <c r="V3667" s="13" t="b">
        <f t="shared" si="1135"/>
        <v>1</v>
      </c>
      <c r="W3667" s="13" t="e">
        <f ca="1">IF(AND(IRR_DRIP=FALSE,CalcTable[[#This Row],[IrrHours]]&lt;=0),FALSE,TRUE)</f>
        <v>#NAME?</v>
      </c>
      <c r="X3667" s="13" t="e">
        <f ca="1">AND(CalcTable[[#This Row],[IrrDay]],CalcTable[[#This Row],[IrrRain]],CalcTable[[#This Row],[IrrWarm]],CalcTable[[#This Row],[IrrWindy]])</f>
        <v>#NAME?</v>
      </c>
      <c r="Y3667" s="13" t="e">
        <f t="shared" ca="1" si="1136"/>
        <v>#NAME?</v>
      </c>
      <c r="Z3667" s="13" t="e">
        <f ca="1">CalcTable[[#This Row],[IrrHours]]/5</f>
        <v>#NAME?</v>
      </c>
      <c r="AA3667" s="13" t="e">
        <f ca="1">IF(CalcTable[[#This Row],[IrrFlag]]=FALSE,0,MAX(0,CalcTable[[#This Row],[VolRednWind]]*(FCAP*IRR_TARGET-CalcTable[[#This Row],[IWC]])))</f>
        <v>#NAME?</v>
      </c>
      <c r="AB3667" s="13" t="e">
        <f ca="1">CalcTable[[#This Row],[IWC]]+CalcTable[[#This Row],[Eff Precip]]+CalcTable[[#This Row],[IrrAmt]]-CalcTable[[#This Row],[AET]]</f>
        <v>#NAME?</v>
      </c>
      <c r="AC3667" s="13" t="e">
        <f ca="1">IF(CalcTable[[#This Row],[PWC]]&gt;FCAP,MIN(24*PERC,MIN(SAT,CalcTable[[#This Row],[PWC]])-FCAP),0)</f>
        <v>#NAME?</v>
      </c>
      <c r="AD3667" s="13" t="e">
        <f ca="1">IF(CalcTable[[#This Row],[PWC]]&gt;SAT,CalcTable[[#This Row],[PWC]]-SAT,0)</f>
        <v>#NAME?</v>
      </c>
      <c r="AE3667" s="13" t="e">
        <f ca="1">CalcTable[[#This Row],[PWC]]-CalcTable[[#This Row],[PercAmt]]-CalcTable[[#This Row],[Runoff]]</f>
        <v>#NAME?</v>
      </c>
      <c r="AF3667" s="13" t="e">
        <f ca="1">CalcTable[[#This Row],[IrrAmt]]/1000*CUR_IRR_AREA*10000/IRR_EFF</f>
        <v>#NAME?</v>
      </c>
      <c r="AG3667" s="147"/>
      <c r="AH3667" s="13"/>
      <c r="AI3667" s="50">
        <v>0</v>
      </c>
      <c r="AJ3667" s="50">
        <v>0</v>
      </c>
      <c r="AK3667" s="50">
        <v>0</v>
      </c>
      <c r="AL3667" s="50">
        <v>0</v>
      </c>
      <c r="AM3667" s="50"/>
      <c r="AN3667" s="50"/>
      <c r="AO3667" s="50"/>
      <c r="AP3667" s="50"/>
      <c r="AQ3667" s="50"/>
      <c r="AR3667" s="50"/>
      <c r="AS3667" s="50"/>
      <c r="AT3667" s="50"/>
      <c r="AU3667" s="50"/>
      <c r="AV3667" s="50"/>
      <c r="AW3667" s="50"/>
      <c r="AX3667" s="50">
        <f t="shared" si="1147"/>
        <v>0</v>
      </c>
      <c r="AY3667" s="50"/>
      <c r="AZ3667" s="50">
        <f t="shared" si="1137"/>
        <v>0</v>
      </c>
      <c r="BA3667" s="50">
        <f t="shared" si="1138"/>
        <v>0</v>
      </c>
      <c r="BB3667" s="50">
        <f t="shared" si="1139"/>
        <v>0</v>
      </c>
      <c r="BC3667" s="17">
        <f t="shared" si="1140"/>
        <v>19839</v>
      </c>
      <c r="BD3667" s="50">
        <f t="shared" si="1141"/>
        <v>0</v>
      </c>
      <c r="BE3667" s="50">
        <f t="shared" si="1142"/>
        <v>0</v>
      </c>
      <c r="BF3667" s="50">
        <f t="shared" si="1148"/>
        <v>0</v>
      </c>
      <c r="BG3667" s="50"/>
      <c r="BH3667" s="17">
        <f t="shared" si="1143"/>
        <v>0</v>
      </c>
      <c r="BI3667" s="17">
        <f t="shared" si="1151"/>
        <v>3667</v>
      </c>
      <c r="BJ3667" s="17">
        <f t="shared" si="1149"/>
        <v>3667</v>
      </c>
      <c r="BK3667" s="150">
        <f t="shared" si="1150"/>
        <v>30565</v>
      </c>
      <c r="BL3667" s="50" t="e">
        <f t="shared" ca="1" si="1144"/>
        <v>#NAME?</v>
      </c>
      <c r="BM3667" s="50" t="e">
        <f t="shared" ca="1" si="1145"/>
        <v>#NAME?</v>
      </c>
      <c r="BN3667" s="50" t="e">
        <f t="shared" ca="1" si="1146"/>
        <v>#NAME?</v>
      </c>
    </row>
    <row r="3668" spans="1:66" x14ac:dyDescent="0.35">
      <c r="A3668" s="48">
        <v>30566</v>
      </c>
      <c r="B3668" s="17">
        <v>1983</v>
      </c>
      <c r="C3668" s="17">
        <v>9</v>
      </c>
      <c r="D3668" s="17">
        <v>250</v>
      </c>
      <c r="E3668" s="17">
        <v>7</v>
      </c>
      <c r="F3668" s="17">
        <v>4</v>
      </c>
      <c r="G3668" s="50">
        <v>4.4000000000000004</v>
      </c>
      <c r="H3668" s="32">
        <v>3.53313516019705</v>
      </c>
      <c r="I3668" s="50">
        <v>14.833333333333334</v>
      </c>
      <c r="J3668" s="13">
        <v>0</v>
      </c>
      <c r="K3668" s="13">
        <f t="shared" ref="K3668:K3731" si="1152">J3668*PRECIP_ADJUST</f>
        <v>0</v>
      </c>
      <c r="L3668" s="13">
        <f t="shared" ref="L3668:L3731" si="1153">IF(K3668&gt;=EFF_PRECIP,EFF_MULT*(K3668-EFF_PRECIP),0)</f>
        <v>0</v>
      </c>
      <c r="M3668" s="13" t="e">
        <f ca="1">CalcTable[[#This Row],[IWC]]-AE3667</f>
        <v>#NAME?</v>
      </c>
      <c r="N3668" s="13" t="e">
        <f ca="1">IF(CalcTable[[#This Row],[Day of Year]]&lt;123,FCAP,AE3667)</f>
        <v>#NAME?</v>
      </c>
      <c r="O3668" s="17" t="e">
        <f ca="1">IF(IRR_DRIP,5,COUNTIF('IDET Wind Values'!C3652:G3652,"&lt;="&amp;IRR_MAXWIND))</f>
        <v>#NAME?</v>
      </c>
      <c r="P3668" s="13" t="e">
        <f ca="1">CalcTable[[#This Row],[ET_o]]*KL</f>
        <v>#NAME?</v>
      </c>
      <c r="Q3668" s="13" t="e">
        <f ca="1">IF(WILTPT&lt;=0,1,MAX(0,MIN(1,(CalcTable[[#This Row],[IWC]]-WILTPT)/(MAD-WILTPT))))</f>
        <v>#NAME?</v>
      </c>
      <c r="R3668" s="13" t="e">
        <f ca="1">CalcTable[[#This Row],[ETMult]]*CalcTable[[#This Row],[ETb]]</f>
        <v>#NAME?</v>
      </c>
      <c r="S3668" s="13" t="b">
        <f>INDEX(IRR_LIST,CalcTable[[#This Row],[Day of Week]]+1)</f>
        <v>0</v>
      </c>
      <c r="T3668" s="13">
        <f t="shared" ref="T3668:T3731" ca="1" si="1154">SUM(OFFSET(K3668,-IC_DAYS,0,IC_DAYS,1))</f>
        <v>0</v>
      </c>
      <c r="U3668" s="13" t="b">
        <f ca="1">IF(CalcTable[[#This Row],[IrrPrecip]]&gt;=IC_MM,FALSE,TRUE)</f>
        <v>1</v>
      </c>
      <c r="V3668" s="13" t="b">
        <f t="shared" ref="V3668:V3731" si="1155">IF(G3669&lt;IRR_TEMP,FALSE,TRUE)</f>
        <v>0</v>
      </c>
      <c r="W3668" s="13" t="e">
        <f ca="1">IF(AND(IRR_DRIP=FALSE,CalcTable[[#This Row],[IrrHours]]&lt;=0),FALSE,TRUE)</f>
        <v>#NAME?</v>
      </c>
      <c r="X3668" s="13" t="e">
        <f ca="1">AND(CalcTable[[#This Row],[IrrDay]],CalcTable[[#This Row],[IrrRain]],CalcTable[[#This Row],[IrrWarm]],CalcTable[[#This Row],[IrrWindy]])</f>
        <v>#NAME?</v>
      </c>
      <c r="Y3668" s="13" t="e">
        <f t="shared" ref="Y3668:Y3731" ca="1" si="1156">IF(AA3667&lt;=0,FALSE,TRUE)</f>
        <v>#NAME?</v>
      </c>
      <c r="Z3668" s="13" t="e">
        <f ca="1">CalcTable[[#This Row],[IrrHours]]/5</f>
        <v>#NAME?</v>
      </c>
      <c r="AA3668" s="13" t="e">
        <f ca="1">IF(CalcTable[[#This Row],[IrrFlag]]=FALSE,0,MAX(0,CalcTable[[#This Row],[VolRednWind]]*(FCAP*IRR_TARGET-CalcTable[[#This Row],[IWC]])))</f>
        <v>#NAME?</v>
      </c>
      <c r="AB3668" s="13" t="e">
        <f ca="1">CalcTable[[#This Row],[IWC]]+CalcTable[[#This Row],[Eff Precip]]+CalcTable[[#This Row],[IrrAmt]]-CalcTable[[#This Row],[AET]]</f>
        <v>#NAME?</v>
      </c>
      <c r="AC3668" s="13" t="e">
        <f ca="1">IF(CalcTable[[#This Row],[PWC]]&gt;FCAP,MIN(24*PERC,MIN(SAT,CalcTable[[#This Row],[PWC]])-FCAP),0)</f>
        <v>#NAME?</v>
      </c>
      <c r="AD3668" s="13" t="e">
        <f ca="1">IF(CalcTable[[#This Row],[PWC]]&gt;SAT,CalcTable[[#This Row],[PWC]]-SAT,0)</f>
        <v>#NAME?</v>
      </c>
      <c r="AE3668" s="13" t="e">
        <f ca="1">CalcTable[[#This Row],[PWC]]-CalcTable[[#This Row],[PercAmt]]-CalcTable[[#This Row],[Runoff]]</f>
        <v>#NAME?</v>
      </c>
      <c r="AF3668" s="13" t="e">
        <f ca="1">CalcTable[[#This Row],[IrrAmt]]/1000*CUR_IRR_AREA*10000/IRR_EFF</f>
        <v>#NAME?</v>
      </c>
      <c r="AG3668" s="147"/>
      <c r="AH3668" s="13"/>
      <c r="AI3668" s="50">
        <v>0</v>
      </c>
      <c r="AJ3668" s="50">
        <v>0</v>
      </c>
      <c r="AK3668" s="50">
        <v>0</v>
      </c>
      <c r="AL3668" s="50">
        <v>0</v>
      </c>
      <c r="AM3668" s="50"/>
      <c r="AN3668" s="50"/>
      <c r="AO3668" s="50"/>
      <c r="AP3668" s="50"/>
      <c r="AQ3668" s="50"/>
      <c r="AR3668" s="50"/>
      <c r="AS3668" s="50"/>
      <c r="AT3668" s="50"/>
      <c r="AU3668" s="50"/>
      <c r="AV3668" s="50"/>
      <c r="AW3668" s="50"/>
      <c r="AX3668" s="50">
        <f t="shared" si="1147"/>
        <v>0</v>
      </c>
      <c r="AY3668" s="50"/>
      <c r="AZ3668" s="50">
        <f t="shared" ref="AZ3668:AZ3731" si="1157">SUMPRODUCT(AI3668:AW3668,CONVERSION)</f>
        <v>0</v>
      </c>
      <c r="BA3668" s="50">
        <f t="shared" ref="BA3668:BA3731" si="1158">SUMPRODUCT($AI3668:$AW3668,CONVERSION,APP_DEMAND)</f>
        <v>0</v>
      </c>
      <c r="BB3668" s="50">
        <f t="shared" ref="BB3668:BB3731" si="1159">SUMPRODUCT($AI3668:$AW3668,CONVERSION,PUMP_DEMAND)</f>
        <v>0</v>
      </c>
      <c r="BC3668" s="17">
        <f t="shared" ref="BC3668:BC3731" si="1160">B3668*10+C3668</f>
        <v>19839</v>
      </c>
      <c r="BD3668" s="50">
        <f t="shared" ref="BD3668:BD3731" si="1161">INDEX(AI3668:AX3668,PLOT_AREA)</f>
        <v>0</v>
      </c>
      <c r="BE3668" s="50">
        <f t="shared" ref="BE3668:BE3731" si="1162">IF(PLOT_AREA&lt;=AREA_COUNT,INDEX(AI3668:AW3668,PLOT_AREA)*INDEX(CONVERSION,PLOT_AREA),AZ3668)</f>
        <v>0</v>
      </c>
      <c r="BF3668" s="50">
        <f t="shared" si="1148"/>
        <v>0</v>
      </c>
      <c r="BG3668" s="50"/>
      <c r="BH3668" s="17">
        <f t="shared" ref="BH3668:BH3731" si="1163">IF(BC3668&lt;PLOT_FROM,-1,IF(BC3668&gt;PLOT_TO,1,0))</f>
        <v>0</v>
      </c>
      <c r="BI3668" s="17">
        <f t="shared" si="1151"/>
        <v>3668</v>
      </c>
      <c r="BJ3668" s="17">
        <f t="shared" si="1149"/>
        <v>3668</v>
      </c>
      <c r="BK3668" s="150">
        <f t="shared" si="1150"/>
        <v>30566</v>
      </c>
      <c r="BL3668" s="50" t="e">
        <f t="shared" ref="BL3668:BL3731" ca="1" si="1164">WILTPT</f>
        <v>#NAME?</v>
      </c>
      <c r="BM3668" s="50" t="e">
        <f t="shared" ref="BM3668:BM3731" ca="1" si="1165">SAT</f>
        <v>#NAME?</v>
      </c>
      <c r="BN3668" s="50" t="e">
        <f t="shared" ref="BN3668:BN3731" ca="1" si="1166">FCAP</f>
        <v>#NAME?</v>
      </c>
    </row>
    <row r="3669" spans="1:66" x14ac:dyDescent="0.35">
      <c r="A3669" s="48">
        <v>30567</v>
      </c>
      <c r="B3669" s="17">
        <v>1983</v>
      </c>
      <c r="C3669" s="17">
        <v>9</v>
      </c>
      <c r="D3669" s="17">
        <v>251</v>
      </c>
      <c r="E3669" s="17">
        <v>8</v>
      </c>
      <c r="F3669" s="17">
        <v>5</v>
      </c>
      <c r="G3669" s="50">
        <v>2.4</v>
      </c>
      <c r="H3669" s="32">
        <v>2.5147719485126974</v>
      </c>
      <c r="I3669" s="50">
        <v>12.666666666666666</v>
      </c>
      <c r="J3669" s="13">
        <v>0</v>
      </c>
      <c r="K3669" s="13">
        <f t="shared" si="1152"/>
        <v>0</v>
      </c>
      <c r="L3669" s="13">
        <f t="shared" si="1153"/>
        <v>0</v>
      </c>
      <c r="M3669" s="13" t="e">
        <f ca="1">CalcTable[[#This Row],[IWC]]-AE3668</f>
        <v>#NAME?</v>
      </c>
      <c r="N3669" s="13" t="e">
        <f ca="1">IF(CalcTable[[#This Row],[Day of Year]]&lt;123,FCAP,AE3668)</f>
        <v>#NAME?</v>
      </c>
      <c r="O3669" s="17" t="e">
        <f ca="1">IF(IRR_DRIP,5,COUNTIF('IDET Wind Values'!C3653:G3653,"&lt;="&amp;IRR_MAXWIND))</f>
        <v>#NAME?</v>
      </c>
      <c r="P3669" s="13" t="e">
        <f ca="1">CalcTable[[#This Row],[ET_o]]*KL</f>
        <v>#NAME?</v>
      </c>
      <c r="Q3669" s="13" t="e">
        <f ca="1">IF(WILTPT&lt;=0,1,MAX(0,MIN(1,(CalcTable[[#This Row],[IWC]]-WILTPT)/(MAD-WILTPT))))</f>
        <v>#NAME?</v>
      </c>
      <c r="R3669" s="13" t="e">
        <f ca="1">CalcTable[[#This Row],[ETMult]]*CalcTable[[#This Row],[ETb]]</f>
        <v>#NAME?</v>
      </c>
      <c r="S3669" s="13" t="b">
        <f>INDEX(IRR_LIST,CalcTable[[#This Row],[Day of Week]]+1)</f>
        <v>1</v>
      </c>
      <c r="T3669" s="13">
        <f t="shared" ca="1" si="1154"/>
        <v>0</v>
      </c>
      <c r="U3669" s="13" t="b">
        <f ca="1">IF(CalcTable[[#This Row],[IrrPrecip]]&gt;=IC_MM,FALSE,TRUE)</f>
        <v>1</v>
      </c>
      <c r="V3669" s="13" t="b">
        <f t="shared" si="1155"/>
        <v>1</v>
      </c>
      <c r="W3669" s="13" t="e">
        <f ca="1">IF(AND(IRR_DRIP=FALSE,CalcTable[[#This Row],[IrrHours]]&lt;=0),FALSE,TRUE)</f>
        <v>#NAME?</v>
      </c>
      <c r="X3669" s="13" t="e">
        <f ca="1">AND(CalcTable[[#This Row],[IrrDay]],CalcTable[[#This Row],[IrrRain]],CalcTable[[#This Row],[IrrWarm]],CalcTable[[#This Row],[IrrWindy]])</f>
        <v>#NAME?</v>
      </c>
      <c r="Y3669" s="13" t="e">
        <f t="shared" ca="1" si="1156"/>
        <v>#NAME?</v>
      </c>
      <c r="Z3669" s="13" t="e">
        <f ca="1">CalcTable[[#This Row],[IrrHours]]/5</f>
        <v>#NAME?</v>
      </c>
      <c r="AA3669" s="13" t="e">
        <f ca="1">IF(CalcTable[[#This Row],[IrrFlag]]=FALSE,0,MAX(0,CalcTable[[#This Row],[VolRednWind]]*(FCAP*IRR_TARGET-CalcTable[[#This Row],[IWC]])))</f>
        <v>#NAME?</v>
      </c>
      <c r="AB3669" s="13" t="e">
        <f ca="1">CalcTable[[#This Row],[IWC]]+CalcTable[[#This Row],[Eff Precip]]+CalcTable[[#This Row],[IrrAmt]]-CalcTable[[#This Row],[AET]]</f>
        <v>#NAME?</v>
      </c>
      <c r="AC3669" s="13" t="e">
        <f ca="1">IF(CalcTable[[#This Row],[PWC]]&gt;FCAP,MIN(24*PERC,MIN(SAT,CalcTable[[#This Row],[PWC]])-FCAP),0)</f>
        <v>#NAME?</v>
      </c>
      <c r="AD3669" s="13" t="e">
        <f ca="1">IF(CalcTable[[#This Row],[PWC]]&gt;SAT,CalcTable[[#This Row],[PWC]]-SAT,0)</f>
        <v>#NAME?</v>
      </c>
      <c r="AE3669" s="13" t="e">
        <f ca="1">CalcTable[[#This Row],[PWC]]-CalcTable[[#This Row],[PercAmt]]-CalcTable[[#This Row],[Runoff]]</f>
        <v>#NAME?</v>
      </c>
      <c r="AF3669" s="13" t="e">
        <f ca="1">CalcTable[[#This Row],[IrrAmt]]/1000*CUR_IRR_AREA*10000/IRR_EFF</f>
        <v>#NAME?</v>
      </c>
      <c r="AG3669" s="147"/>
      <c r="AH3669" s="13"/>
      <c r="AI3669" s="50">
        <v>0</v>
      </c>
      <c r="AJ3669" s="50">
        <v>0</v>
      </c>
      <c r="AK3669" s="50">
        <v>0</v>
      </c>
      <c r="AL3669" s="50">
        <v>0</v>
      </c>
      <c r="AM3669" s="50"/>
      <c r="AN3669" s="50"/>
      <c r="AO3669" s="50"/>
      <c r="AP3669" s="50"/>
      <c r="AQ3669" s="50"/>
      <c r="AR3669" s="50"/>
      <c r="AS3669" s="50"/>
      <c r="AT3669" s="50"/>
      <c r="AU3669" s="50"/>
      <c r="AV3669" s="50"/>
      <c r="AW3669" s="50"/>
      <c r="AX3669" s="50">
        <f t="shared" ref="AX3669:AX3732" si="1167">SUM(AI3669:AW3669)</f>
        <v>0</v>
      </c>
      <c r="AY3669" s="50"/>
      <c r="AZ3669" s="50">
        <f t="shared" si="1157"/>
        <v>0</v>
      </c>
      <c r="BA3669" s="50">
        <f t="shared" si="1158"/>
        <v>0</v>
      </c>
      <c r="BB3669" s="50">
        <f t="shared" si="1159"/>
        <v>0</v>
      </c>
      <c r="BC3669" s="17">
        <f t="shared" si="1160"/>
        <v>19839</v>
      </c>
      <c r="BD3669" s="50">
        <f t="shared" si="1161"/>
        <v>0</v>
      </c>
      <c r="BE3669" s="50">
        <f t="shared" si="1162"/>
        <v>0</v>
      </c>
      <c r="BF3669" s="50">
        <f t="shared" ref="BF3669:BF3732" si="1168">BE3669*BF$17</f>
        <v>0</v>
      </c>
      <c r="BG3669" s="50"/>
      <c r="BH3669" s="17">
        <f t="shared" si="1163"/>
        <v>0</v>
      </c>
      <c r="BI3669" s="17">
        <f t="shared" si="1151"/>
        <v>3669</v>
      </c>
      <c r="BJ3669" s="17">
        <f t="shared" ref="BJ3669:BJ3732" si="1169">IF(BH3669=0,BI3669,"")</f>
        <v>3669</v>
      </c>
      <c r="BK3669" s="150">
        <f t="shared" ref="BK3669:BK3732" si="1170">A3669</f>
        <v>30567</v>
      </c>
      <c r="BL3669" s="50" t="e">
        <f t="shared" ca="1" si="1164"/>
        <v>#NAME?</v>
      </c>
      <c r="BM3669" s="50" t="e">
        <f t="shared" ca="1" si="1165"/>
        <v>#NAME?</v>
      </c>
      <c r="BN3669" s="50" t="e">
        <f t="shared" ca="1" si="1166"/>
        <v>#NAME?</v>
      </c>
    </row>
    <row r="3670" spans="1:66" x14ac:dyDescent="0.35">
      <c r="A3670" s="48">
        <v>30568</v>
      </c>
      <c r="B3670" s="17">
        <v>1983</v>
      </c>
      <c r="C3670" s="17">
        <v>9</v>
      </c>
      <c r="D3670" s="17">
        <v>252</v>
      </c>
      <c r="E3670" s="17">
        <v>9</v>
      </c>
      <c r="F3670" s="17">
        <v>6</v>
      </c>
      <c r="G3670" s="50">
        <v>4.7</v>
      </c>
      <c r="H3670" s="32">
        <v>3.0706218728968224</v>
      </c>
      <c r="I3670" s="50">
        <v>29</v>
      </c>
      <c r="J3670" s="13">
        <v>6</v>
      </c>
      <c r="K3670" s="13">
        <f t="shared" si="1152"/>
        <v>6</v>
      </c>
      <c r="L3670" s="13">
        <f t="shared" si="1153"/>
        <v>0.75</v>
      </c>
      <c r="M3670" s="13" t="e">
        <f ca="1">CalcTable[[#This Row],[IWC]]-AE3669</f>
        <v>#NAME?</v>
      </c>
      <c r="N3670" s="13" t="e">
        <f ca="1">IF(CalcTable[[#This Row],[Day of Year]]&lt;123,FCAP,AE3669)</f>
        <v>#NAME?</v>
      </c>
      <c r="O3670" s="17" t="e">
        <f ca="1">IF(IRR_DRIP,5,COUNTIF('IDET Wind Values'!C3654:G3654,"&lt;="&amp;IRR_MAXWIND))</f>
        <v>#NAME?</v>
      </c>
      <c r="P3670" s="13" t="e">
        <f ca="1">CalcTable[[#This Row],[ET_o]]*KL</f>
        <v>#NAME?</v>
      </c>
      <c r="Q3670" s="13" t="e">
        <f ca="1">IF(WILTPT&lt;=0,1,MAX(0,MIN(1,(CalcTable[[#This Row],[IWC]]-WILTPT)/(MAD-WILTPT))))</f>
        <v>#NAME?</v>
      </c>
      <c r="R3670" s="13" t="e">
        <f ca="1">CalcTable[[#This Row],[ETMult]]*CalcTable[[#This Row],[ETb]]</f>
        <v>#NAME?</v>
      </c>
      <c r="S3670" s="13" t="b">
        <f>INDEX(IRR_LIST,CalcTable[[#This Row],[Day of Week]]+1)</f>
        <v>0</v>
      </c>
      <c r="T3670" s="13">
        <f t="shared" ca="1" si="1154"/>
        <v>0</v>
      </c>
      <c r="U3670" s="13" t="b">
        <f ca="1">IF(CalcTable[[#This Row],[IrrPrecip]]&gt;=IC_MM,FALSE,TRUE)</f>
        <v>1</v>
      </c>
      <c r="V3670" s="13" t="b">
        <f t="shared" si="1155"/>
        <v>0</v>
      </c>
      <c r="W3670" s="13" t="e">
        <f ca="1">IF(AND(IRR_DRIP=FALSE,CalcTable[[#This Row],[IrrHours]]&lt;=0),FALSE,TRUE)</f>
        <v>#NAME?</v>
      </c>
      <c r="X3670" s="13" t="e">
        <f ca="1">AND(CalcTable[[#This Row],[IrrDay]],CalcTable[[#This Row],[IrrRain]],CalcTable[[#This Row],[IrrWarm]],CalcTable[[#This Row],[IrrWindy]])</f>
        <v>#NAME?</v>
      </c>
      <c r="Y3670" s="13" t="e">
        <f t="shared" ca="1" si="1156"/>
        <v>#NAME?</v>
      </c>
      <c r="Z3670" s="13" t="e">
        <f ca="1">CalcTable[[#This Row],[IrrHours]]/5</f>
        <v>#NAME?</v>
      </c>
      <c r="AA3670" s="13" t="e">
        <f ca="1">IF(CalcTable[[#This Row],[IrrFlag]]=FALSE,0,MAX(0,CalcTable[[#This Row],[VolRednWind]]*(FCAP*IRR_TARGET-CalcTable[[#This Row],[IWC]])))</f>
        <v>#NAME?</v>
      </c>
      <c r="AB3670" s="13" t="e">
        <f ca="1">CalcTable[[#This Row],[IWC]]+CalcTable[[#This Row],[Eff Precip]]+CalcTable[[#This Row],[IrrAmt]]-CalcTable[[#This Row],[AET]]</f>
        <v>#NAME?</v>
      </c>
      <c r="AC3670" s="13" t="e">
        <f ca="1">IF(CalcTable[[#This Row],[PWC]]&gt;FCAP,MIN(24*PERC,MIN(SAT,CalcTable[[#This Row],[PWC]])-FCAP),0)</f>
        <v>#NAME?</v>
      </c>
      <c r="AD3670" s="13" t="e">
        <f ca="1">IF(CalcTable[[#This Row],[PWC]]&gt;SAT,CalcTable[[#This Row],[PWC]]-SAT,0)</f>
        <v>#NAME?</v>
      </c>
      <c r="AE3670" s="13" t="e">
        <f ca="1">CalcTable[[#This Row],[PWC]]-CalcTable[[#This Row],[PercAmt]]-CalcTable[[#This Row],[Runoff]]</f>
        <v>#NAME?</v>
      </c>
      <c r="AF3670" s="13" t="e">
        <f ca="1">CalcTable[[#This Row],[IrrAmt]]/1000*CUR_IRR_AREA*10000/IRR_EFF</f>
        <v>#NAME?</v>
      </c>
      <c r="AG3670" s="147"/>
      <c r="AH3670" s="13"/>
      <c r="AI3670" s="50">
        <v>0</v>
      </c>
      <c r="AJ3670" s="50">
        <v>0</v>
      </c>
      <c r="AK3670" s="50">
        <v>0</v>
      </c>
      <c r="AL3670" s="50">
        <v>0</v>
      </c>
      <c r="AM3670" s="50"/>
      <c r="AN3670" s="50"/>
      <c r="AO3670" s="50"/>
      <c r="AP3670" s="50"/>
      <c r="AQ3670" s="50"/>
      <c r="AR3670" s="50"/>
      <c r="AS3670" s="50"/>
      <c r="AT3670" s="50"/>
      <c r="AU3670" s="50"/>
      <c r="AV3670" s="50"/>
      <c r="AW3670" s="50"/>
      <c r="AX3670" s="50">
        <f t="shared" si="1167"/>
        <v>0</v>
      </c>
      <c r="AY3670" s="50"/>
      <c r="AZ3670" s="50">
        <f t="shared" si="1157"/>
        <v>0</v>
      </c>
      <c r="BA3670" s="50">
        <f t="shared" si="1158"/>
        <v>0</v>
      </c>
      <c r="BB3670" s="50">
        <f t="shared" si="1159"/>
        <v>0</v>
      </c>
      <c r="BC3670" s="17">
        <f t="shared" si="1160"/>
        <v>19839</v>
      </c>
      <c r="BD3670" s="50">
        <f t="shared" si="1161"/>
        <v>0</v>
      </c>
      <c r="BE3670" s="50">
        <f t="shared" si="1162"/>
        <v>0</v>
      </c>
      <c r="BF3670" s="50">
        <f t="shared" si="1168"/>
        <v>0</v>
      </c>
      <c r="BG3670" s="50"/>
      <c r="BH3670" s="17">
        <f t="shared" si="1163"/>
        <v>0</v>
      </c>
      <c r="BI3670" s="17">
        <f t="shared" ref="BI3670:BI3733" si="1171">BI3669+1</f>
        <v>3670</v>
      </c>
      <c r="BJ3670" s="17">
        <f t="shared" si="1169"/>
        <v>3670</v>
      </c>
      <c r="BK3670" s="150">
        <f t="shared" si="1170"/>
        <v>30568</v>
      </c>
      <c r="BL3670" s="50" t="e">
        <f t="shared" ca="1" si="1164"/>
        <v>#NAME?</v>
      </c>
      <c r="BM3670" s="50" t="e">
        <f t="shared" ca="1" si="1165"/>
        <v>#NAME?</v>
      </c>
      <c r="BN3670" s="50" t="e">
        <f t="shared" ca="1" si="1166"/>
        <v>#NAME?</v>
      </c>
    </row>
    <row r="3671" spans="1:66" x14ac:dyDescent="0.35">
      <c r="A3671" s="48">
        <v>30569</v>
      </c>
      <c r="B3671" s="17">
        <v>1983</v>
      </c>
      <c r="C3671" s="17">
        <v>9</v>
      </c>
      <c r="D3671" s="17">
        <v>253</v>
      </c>
      <c r="E3671" s="17">
        <v>10</v>
      </c>
      <c r="F3671" s="17">
        <v>7</v>
      </c>
      <c r="G3671" s="50">
        <v>0.7</v>
      </c>
      <c r="H3671" s="32">
        <v>2.5158693030850028</v>
      </c>
      <c r="I3671" s="50">
        <v>3.3333333333333335</v>
      </c>
      <c r="J3671" s="13">
        <v>0</v>
      </c>
      <c r="K3671" s="13">
        <f t="shared" si="1152"/>
        <v>0</v>
      </c>
      <c r="L3671" s="13">
        <f t="shared" si="1153"/>
        <v>0</v>
      </c>
      <c r="M3671" s="13" t="e">
        <f ca="1">CalcTable[[#This Row],[IWC]]-AE3670</f>
        <v>#NAME?</v>
      </c>
      <c r="N3671" s="13" t="e">
        <f ca="1">IF(CalcTable[[#This Row],[Day of Year]]&lt;123,FCAP,AE3670)</f>
        <v>#NAME?</v>
      </c>
      <c r="O3671" s="17" t="e">
        <f ca="1">IF(IRR_DRIP,5,COUNTIF('IDET Wind Values'!C3655:G3655,"&lt;="&amp;IRR_MAXWIND))</f>
        <v>#NAME?</v>
      </c>
      <c r="P3671" s="13" t="e">
        <f ca="1">CalcTable[[#This Row],[ET_o]]*KL</f>
        <v>#NAME?</v>
      </c>
      <c r="Q3671" s="13" t="e">
        <f ca="1">IF(WILTPT&lt;=0,1,MAX(0,MIN(1,(CalcTable[[#This Row],[IWC]]-WILTPT)/(MAD-WILTPT))))</f>
        <v>#NAME?</v>
      </c>
      <c r="R3671" s="13" t="e">
        <f ca="1">CalcTable[[#This Row],[ETMult]]*CalcTable[[#This Row],[ETb]]</f>
        <v>#NAME?</v>
      </c>
      <c r="S3671" s="13" t="b">
        <f>INDEX(IRR_LIST,CalcTable[[#This Row],[Day of Week]]+1)</f>
        <v>0</v>
      </c>
      <c r="T3671" s="13">
        <f t="shared" ca="1" si="1154"/>
        <v>6</v>
      </c>
      <c r="U3671" s="13" t="b">
        <f ca="1">IF(CalcTable[[#This Row],[IrrPrecip]]&gt;=IC_MM,FALSE,TRUE)</f>
        <v>1</v>
      </c>
      <c r="V3671" s="13" t="b">
        <f t="shared" si="1155"/>
        <v>1</v>
      </c>
      <c r="W3671" s="13" t="e">
        <f ca="1">IF(AND(IRR_DRIP=FALSE,CalcTable[[#This Row],[IrrHours]]&lt;=0),FALSE,TRUE)</f>
        <v>#NAME?</v>
      </c>
      <c r="X3671" s="13" t="e">
        <f ca="1">AND(CalcTable[[#This Row],[IrrDay]],CalcTable[[#This Row],[IrrRain]],CalcTable[[#This Row],[IrrWarm]],CalcTable[[#This Row],[IrrWindy]])</f>
        <v>#NAME?</v>
      </c>
      <c r="Y3671" s="13" t="e">
        <f t="shared" ca="1" si="1156"/>
        <v>#NAME?</v>
      </c>
      <c r="Z3671" s="13" t="e">
        <f ca="1">CalcTable[[#This Row],[IrrHours]]/5</f>
        <v>#NAME?</v>
      </c>
      <c r="AA3671" s="13" t="e">
        <f ca="1">IF(CalcTable[[#This Row],[IrrFlag]]=FALSE,0,MAX(0,CalcTable[[#This Row],[VolRednWind]]*(FCAP*IRR_TARGET-CalcTable[[#This Row],[IWC]])))</f>
        <v>#NAME?</v>
      </c>
      <c r="AB3671" s="13" t="e">
        <f ca="1">CalcTable[[#This Row],[IWC]]+CalcTable[[#This Row],[Eff Precip]]+CalcTable[[#This Row],[IrrAmt]]-CalcTable[[#This Row],[AET]]</f>
        <v>#NAME?</v>
      </c>
      <c r="AC3671" s="13" t="e">
        <f ca="1">IF(CalcTable[[#This Row],[PWC]]&gt;FCAP,MIN(24*PERC,MIN(SAT,CalcTable[[#This Row],[PWC]])-FCAP),0)</f>
        <v>#NAME?</v>
      </c>
      <c r="AD3671" s="13" t="e">
        <f ca="1">IF(CalcTable[[#This Row],[PWC]]&gt;SAT,CalcTable[[#This Row],[PWC]]-SAT,0)</f>
        <v>#NAME?</v>
      </c>
      <c r="AE3671" s="13" t="e">
        <f ca="1">CalcTable[[#This Row],[PWC]]-CalcTable[[#This Row],[PercAmt]]-CalcTable[[#This Row],[Runoff]]</f>
        <v>#NAME?</v>
      </c>
      <c r="AF3671" s="13" t="e">
        <f ca="1">CalcTable[[#This Row],[IrrAmt]]/1000*CUR_IRR_AREA*10000/IRR_EFF</f>
        <v>#NAME?</v>
      </c>
      <c r="AG3671" s="147"/>
      <c r="AH3671" s="13"/>
      <c r="AI3671" s="50">
        <v>0</v>
      </c>
      <c r="AJ3671" s="50">
        <v>0</v>
      </c>
      <c r="AK3671" s="50">
        <v>0</v>
      </c>
      <c r="AL3671" s="50">
        <v>0</v>
      </c>
      <c r="AM3671" s="50"/>
      <c r="AN3671" s="50"/>
      <c r="AO3671" s="50"/>
      <c r="AP3671" s="50"/>
      <c r="AQ3671" s="50"/>
      <c r="AR3671" s="50"/>
      <c r="AS3671" s="50"/>
      <c r="AT3671" s="50"/>
      <c r="AU3671" s="50"/>
      <c r="AV3671" s="50"/>
      <c r="AW3671" s="50"/>
      <c r="AX3671" s="50">
        <f t="shared" si="1167"/>
        <v>0</v>
      </c>
      <c r="AY3671" s="50"/>
      <c r="AZ3671" s="50">
        <f t="shared" si="1157"/>
        <v>0</v>
      </c>
      <c r="BA3671" s="50">
        <f t="shared" si="1158"/>
        <v>0</v>
      </c>
      <c r="BB3671" s="50">
        <f t="shared" si="1159"/>
        <v>0</v>
      </c>
      <c r="BC3671" s="17">
        <f t="shared" si="1160"/>
        <v>19839</v>
      </c>
      <c r="BD3671" s="50">
        <f t="shared" si="1161"/>
        <v>0</v>
      </c>
      <c r="BE3671" s="50">
        <f t="shared" si="1162"/>
        <v>0</v>
      </c>
      <c r="BF3671" s="50">
        <f t="shared" si="1168"/>
        <v>0</v>
      </c>
      <c r="BG3671" s="50"/>
      <c r="BH3671" s="17">
        <f t="shared" si="1163"/>
        <v>0</v>
      </c>
      <c r="BI3671" s="17">
        <f t="shared" si="1171"/>
        <v>3671</v>
      </c>
      <c r="BJ3671" s="17">
        <f t="shared" si="1169"/>
        <v>3671</v>
      </c>
      <c r="BK3671" s="150">
        <f t="shared" si="1170"/>
        <v>30569</v>
      </c>
      <c r="BL3671" s="50" t="e">
        <f t="shared" ca="1" si="1164"/>
        <v>#NAME?</v>
      </c>
      <c r="BM3671" s="50" t="e">
        <f t="shared" ca="1" si="1165"/>
        <v>#NAME?</v>
      </c>
      <c r="BN3671" s="50" t="e">
        <f t="shared" ca="1" si="1166"/>
        <v>#NAME?</v>
      </c>
    </row>
    <row r="3672" spans="1:66" x14ac:dyDescent="0.35">
      <c r="A3672" s="48">
        <v>30570</v>
      </c>
      <c r="B3672" s="17">
        <v>1983</v>
      </c>
      <c r="C3672" s="17">
        <v>9</v>
      </c>
      <c r="D3672" s="17">
        <v>254</v>
      </c>
      <c r="E3672" s="17">
        <v>11</v>
      </c>
      <c r="F3672" s="17">
        <v>1</v>
      </c>
      <c r="G3672" s="50">
        <v>3.9</v>
      </c>
      <c r="H3672" s="32">
        <v>2.1645709695351787</v>
      </c>
      <c r="I3672" s="50">
        <v>12.333333333333334</v>
      </c>
      <c r="J3672" s="13">
        <v>0.6</v>
      </c>
      <c r="K3672" s="13">
        <f t="shared" si="1152"/>
        <v>0.6</v>
      </c>
      <c r="L3672" s="13">
        <f t="shared" si="1153"/>
        <v>0</v>
      </c>
      <c r="M3672" s="13" t="e">
        <f ca="1">CalcTable[[#This Row],[IWC]]-AE3671</f>
        <v>#NAME?</v>
      </c>
      <c r="N3672" s="13" t="e">
        <f ca="1">IF(CalcTable[[#This Row],[Day of Year]]&lt;123,FCAP,AE3671)</f>
        <v>#NAME?</v>
      </c>
      <c r="O3672" s="17" t="e">
        <f ca="1">IF(IRR_DRIP,5,COUNTIF('IDET Wind Values'!C3656:G3656,"&lt;="&amp;IRR_MAXWIND))</f>
        <v>#NAME?</v>
      </c>
      <c r="P3672" s="13" t="e">
        <f ca="1">CalcTable[[#This Row],[ET_o]]*KL</f>
        <v>#NAME?</v>
      </c>
      <c r="Q3672" s="13" t="e">
        <f ca="1">IF(WILTPT&lt;=0,1,MAX(0,MIN(1,(CalcTable[[#This Row],[IWC]]-WILTPT)/(MAD-WILTPT))))</f>
        <v>#NAME?</v>
      </c>
      <c r="R3672" s="13" t="e">
        <f ca="1">CalcTable[[#This Row],[ETMult]]*CalcTable[[#This Row],[ETb]]</f>
        <v>#NAME?</v>
      </c>
      <c r="S3672" s="13" t="b">
        <f>INDEX(IRR_LIST,CalcTable[[#This Row],[Day of Week]]+1)</f>
        <v>1</v>
      </c>
      <c r="T3672" s="13">
        <f t="shared" ca="1" si="1154"/>
        <v>6</v>
      </c>
      <c r="U3672" s="13" t="b">
        <f ca="1">IF(CalcTable[[#This Row],[IrrPrecip]]&gt;=IC_MM,FALSE,TRUE)</f>
        <v>1</v>
      </c>
      <c r="V3672" s="13" t="b">
        <f t="shared" si="1155"/>
        <v>0</v>
      </c>
      <c r="W3672" s="13" t="e">
        <f ca="1">IF(AND(IRR_DRIP=FALSE,CalcTable[[#This Row],[IrrHours]]&lt;=0),FALSE,TRUE)</f>
        <v>#NAME?</v>
      </c>
      <c r="X3672" s="13" t="e">
        <f ca="1">AND(CalcTable[[#This Row],[IrrDay]],CalcTable[[#This Row],[IrrRain]],CalcTable[[#This Row],[IrrWarm]],CalcTable[[#This Row],[IrrWindy]])</f>
        <v>#NAME?</v>
      </c>
      <c r="Y3672" s="13" t="e">
        <f t="shared" ca="1" si="1156"/>
        <v>#NAME?</v>
      </c>
      <c r="Z3672" s="13" t="e">
        <f ca="1">CalcTable[[#This Row],[IrrHours]]/5</f>
        <v>#NAME?</v>
      </c>
      <c r="AA3672" s="13" t="e">
        <f ca="1">IF(CalcTable[[#This Row],[IrrFlag]]=FALSE,0,MAX(0,CalcTable[[#This Row],[VolRednWind]]*(FCAP*IRR_TARGET-CalcTable[[#This Row],[IWC]])))</f>
        <v>#NAME?</v>
      </c>
      <c r="AB3672" s="13" t="e">
        <f ca="1">CalcTable[[#This Row],[IWC]]+CalcTable[[#This Row],[Eff Precip]]+CalcTable[[#This Row],[IrrAmt]]-CalcTable[[#This Row],[AET]]</f>
        <v>#NAME?</v>
      </c>
      <c r="AC3672" s="13" t="e">
        <f ca="1">IF(CalcTable[[#This Row],[PWC]]&gt;FCAP,MIN(24*PERC,MIN(SAT,CalcTable[[#This Row],[PWC]])-FCAP),0)</f>
        <v>#NAME?</v>
      </c>
      <c r="AD3672" s="13" t="e">
        <f ca="1">IF(CalcTable[[#This Row],[PWC]]&gt;SAT,CalcTable[[#This Row],[PWC]]-SAT,0)</f>
        <v>#NAME?</v>
      </c>
      <c r="AE3672" s="13" t="e">
        <f ca="1">CalcTable[[#This Row],[PWC]]-CalcTable[[#This Row],[PercAmt]]-CalcTable[[#This Row],[Runoff]]</f>
        <v>#NAME?</v>
      </c>
      <c r="AF3672" s="13" t="e">
        <f ca="1">CalcTable[[#This Row],[IrrAmt]]/1000*CUR_IRR_AREA*10000/IRR_EFF</f>
        <v>#NAME?</v>
      </c>
      <c r="AG3672" s="147"/>
      <c r="AH3672" s="13"/>
      <c r="AI3672" s="50">
        <v>0</v>
      </c>
      <c r="AJ3672" s="50">
        <v>0</v>
      </c>
      <c r="AK3672" s="50">
        <v>0</v>
      </c>
      <c r="AL3672" s="50">
        <v>0</v>
      </c>
      <c r="AM3672" s="50"/>
      <c r="AN3672" s="50"/>
      <c r="AO3672" s="50"/>
      <c r="AP3672" s="50"/>
      <c r="AQ3672" s="50"/>
      <c r="AR3672" s="50"/>
      <c r="AS3672" s="50"/>
      <c r="AT3672" s="50"/>
      <c r="AU3672" s="50"/>
      <c r="AV3672" s="50"/>
      <c r="AW3672" s="50"/>
      <c r="AX3672" s="50">
        <f t="shared" si="1167"/>
        <v>0</v>
      </c>
      <c r="AY3672" s="50"/>
      <c r="AZ3672" s="50">
        <f t="shared" si="1157"/>
        <v>0</v>
      </c>
      <c r="BA3672" s="50">
        <f t="shared" si="1158"/>
        <v>0</v>
      </c>
      <c r="BB3672" s="50">
        <f t="shared" si="1159"/>
        <v>0</v>
      </c>
      <c r="BC3672" s="17">
        <f t="shared" si="1160"/>
        <v>19839</v>
      </c>
      <c r="BD3672" s="50">
        <f t="shared" si="1161"/>
        <v>0</v>
      </c>
      <c r="BE3672" s="50">
        <f t="shared" si="1162"/>
        <v>0</v>
      </c>
      <c r="BF3672" s="50">
        <f t="shared" si="1168"/>
        <v>0</v>
      </c>
      <c r="BG3672" s="50"/>
      <c r="BH3672" s="17">
        <f t="shared" si="1163"/>
        <v>0</v>
      </c>
      <c r="BI3672" s="17">
        <f t="shared" si="1171"/>
        <v>3672</v>
      </c>
      <c r="BJ3672" s="17">
        <f t="shared" si="1169"/>
        <v>3672</v>
      </c>
      <c r="BK3672" s="150">
        <f t="shared" si="1170"/>
        <v>30570</v>
      </c>
      <c r="BL3672" s="50" t="e">
        <f t="shared" ca="1" si="1164"/>
        <v>#NAME?</v>
      </c>
      <c r="BM3672" s="50" t="e">
        <f t="shared" ca="1" si="1165"/>
        <v>#NAME?</v>
      </c>
      <c r="BN3672" s="50" t="e">
        <f t="shared" ca="1" si="1166"/>
        <v>#NAME?</v>
      </c>
    </row>
    <row r="3673" spans="1:66" x14ac:dyDescent="0.35">
      <c r="A3673" s="48">
        <v>30571</v>
      </c>
      <c r="B3673" s="17">
        <v>1983</v>
      </c>
      <c r="C3673" s="17">
        <v>9</v>
      </c>
      <c r="D3673" s="17">
        <v>255</v>
      </c>
      <c r="E3673" s="17">
        <v>12</v>
      </c>
      <c r="F3673" s="17">
        <v>2</v>
      </c>
      <c r="G3673" s="50">
        <v>0</v>
      </c>
      <c r="H3673" s="32">
        <v>2.6471551488727005</v>
      </c>
      <c r="I3673" s="50">
        <v>4</v>
      </c>
      <c r="J3673" s="13">
        <v>0</v>
      </c>
      <c r="K3673" s="13">
        <f t="shared" si="1152"/>
        <v>0</v>
      </c>
      <c r="L3673" s="13">
        <f t="shared" si="1153"/>
        <v>0</v>
      </c>
      <c r="M3673" s="13" t="e">
        <f ca="1">CalcTable[[#This Row],[IWC]]-AE3672</f>
        <v>#NAME?</v>
      </c>
      <c r="N3673" s="13" t="e">
        <f ca="1">IF(CalcTable[[#This Row],[Day of Year]]&lt;123,FCAP,AE3672)</f>
        <v>#NAME?</v>
      </c>
      <c r="O3673" s="17" t="e">
        <f ca="1">IF(IRR_DRIP,5,COUNTIF('IDET Wind Values'!C3657:G3657,"&lt;="&amp;IRR_MAXWIND))</f>
        <v>#NAME?</v>
      </c>
      <c r="P3673" s="13" t="e">
        <f ca="1">CalcTable[[#This Row],[ET_o]]*KL</f>
        <v>#NAME?</v>
      </c>
      <c r="Q3673" s="13" t="e">
        <f ca="1">IF(WILTPT&lt;=0,1,MAX(0,MIN(1,(CalcTable[[#This Row],[IWC]]-WILTPT)/(MAD-WILTPT))))</f>
        <v>#NAME?</v>
      </c>
      <c r="R3673" s="13" t="e">
        <f ca="1">CalcTable[[#This Row],[ETMult]]*CalcTable[[#This Row],[ETb]]</f>
        <v>#NAME?</v>
      </c>
      <c r="S3673" s="13" t="b">
        <f>INDEX(IRR_LIST,CalcTable[[#This Row],[Day of Week]]+1)</f>
        <v>0</v>
      </c>
      <c r="T3673" s="13">
        <f t="shared" ca="1" si="1154"/>
        <v>0.6</v>
      </c>
      <c r="U3673" s="13" t="b">
        <f ca="1">IF(CalcTable[[#This Row],[IrrPrecip]]&gt;=IC_MM,FALSE,TRUE)</f>
        <v>1</v>
      </c>
      <c r="V3673" s="13" t="b">
        <f t="shared" si="1155"/>
        <v>1</v>
      </c>
      <c r="W3673" s="13" t="e">
        <f ca="1">IF(AND(IRR_DRIP=FALSE,CalcTable[[#This Row],[IrrHours]]&lt;=0),FALSE,TRUE)</f>
        <v>#NAME?</v>
      </c>
      <c r="X3673" s="13" t="e">
        <f ca="1">AND(CalcTable[[#This Row],[IrrDay]],CalcTable[[#This Row],[IrrRain]],CalcTable[[#This Row],[IrrWarm]],CalcTable[[#This Row],[IrrWindy]])</f>
        <v>#NAME?</v>
      </c>
      <c r="Y3673" s="13" t="e">
        <f t="shared" ca="1" si="1156"/>
        <v>#NAME?</v>
      </c>
      <c r="Z3673" s="13" t="e">
        <f ca="1">CalcTable[[#This Row],[IrrHours]]/5</f>
        <v>#NAME?</v>
      </c>
      <c r="AA3673" s="13" t="e">
        <f ca="1">IF(CalcTable[[#This Row],[IrrFlag]]=FALSE,0,MAX(0,CalcTable[[#This Row],[VolRednWind]]*(FCAP*IRR_TARGET-CalcTable[[#This Row],[IWC]])))</f>
        <v>#NAME?</v>
      </c>
      <c r="AB3673" s="13" t="e">
        <f ca="1">CalcTable[[#This Row],[IWC]]+CalcTable[[#This Row],[Eff Precip]]+CalcTable[[#This Row],[IrrAmt]]-CalcTable[[#This Row],[AET]]</f>
        <v>#NAME?</v>
      </c>
      <c r="AC3673" s="13" t="e">
        <f ca="1">IF(CalcTable[[#This Row],[PWC]]&gt;FCAP,MIN(24*PERC,MIN(SAT,CalcTable[[#This Row],[PWC]])-FCAP),0)</f>
        <v>#NAME?</v>
      </c>
      <c r="AD3673" s="13" t="e">
        <f ca="1">IF(CalcTable[[#This Row],[PWC]]&gt;SAT,CalcTable[[#This Row],[PWC]]-SAT,0)</f>
        <v>#NAME?</v>
      </c>
      <c r="AE3673" s="13" t="e">
        <f ca="1">CalcTable[[#This Row],[PWC]]-CalcTable[[#This Row],[PercAmt]]-CalcTable[[#This Row],[Runoff]]</f>
        <v>#NAME?</v>
      </c>
      <c r="AF3673" s="13" t="e">
        <f ca="1">CalcTable[[#This Row],[IrrAmt]]/1000*CUR_IRR_AREA*10000/IRR_EFF</f>
        <v>#NAME?</v>
      </c>
      <c r="AG3673" s="147"/>
      <c r="AH3673" s="13"/>
      <c r="AI3673" s="50">
        <v>0</v>
      </c>
      <c r="AJ3673" s="50">
        <v>0</v>
      </c>
      <c r="AK3673" s="50">
        <v>0</v>
      </c>
      <c r="AL3673" s="50">
        <v>11.724334935991095</v>
      </c>
      <c r="AM3673" s="50"/>
      <c r="AN3673" s="50"/>
      <c r="AO3673" s="50"/>
      <c r="AP3673" s="50"/>
      <c r="AQ3673" s="50"/>
      <c r="AR3673" s="50"/>
      <c r="AS3673" s="50"/>
      <c r="AT3673" s="50"/>
      <c r="AU3673" s="50"/>
      <c r="AV3673" s="50"/>
      <c r="AW3673" s="50"/>
      <c r="AX3673" s="50">
        <f t="shared" si="1167"/>
        <v>11.724334935991095</v>
      </c>
      <c r="AY3673" s="50"/>
      <c r="AZ3673" s="50">
        <f t="shared" si="1157"/>
        <v>343.91382478907212</v>
      </c>
      <c r="BA3673" s="50">
        <f t="shared" si="1158"/>
        <v>529.5181111831746</v>
      </c>
      <c r="BB3673" s="50">
        <f t="shared" si="1159"/>
        <v>545.8949599826542</v>
      </c>
      <c r="BC3673" s="17">
        <f t="shared" si="1160"/>
        <v>19839</v>
      </c>
      <c r="BD3673" s="50">
        <f t="shared" si="1161"/>
        <v>11.724334935991095</v>
      </c>
      <c r="BE3673" s="50">
        <f t="shared" si="1162"/>
        <v>343.91382478907212</v>
      </c>
      <c r="BF3673" s="50">
        <f t="shared" si="1168"/>
        <v>562.53353488455605</v>
      </c>
      <c r="BG3673" s="50"/>
      <c r="BH3673" s="17">
        <f t="shared" si="1163"/>
        <v>0</v>
      </c>
      <c r="BI3673" s="17">
        <f t="shared" si="1171"/>
        <v>3673</v>
      </c>
      <c r="BJ3673" s="17">
        <f t="shared" si="1169"/>
        <v>3673</v>
      </c>
      <c r="BK3673" s="150">
        <f t="shared" si="1170"/>
        <v>30571</v>
      </c>
      <c r="BL3673" s="50" t="e">
        <f t="shared" ca="1" si="1164"/>
        <v>#NAME?</v>
      </c>
      <c r="BM3673" s="50" t="e">
        <f t="shared" ca="1" si="1165"/>
        <v>#NAME?</v>
      </c>
      <c r="BN3673" s="50" t="e">
        <f t="shared" ca="1" si="1166"/>
        <v>#NAME?</v>
      </c>
    </row>
    <row r="3674" spans="1:66" x14ac:dyDescent="0.35">
      <c r="A3674" s="48">
        <v>30572</v>
      </c>
      <c r="B3674" s="17">
        <v>1983</v>
      </c>
      <c r="C3674" s="17">
        <v>9</v>
      </c>
      <c r="D3674" s="17">
        <v>256</v>
      </c>
      <c r="E3674" s="17">
        <v>13</v>
      </c>
      <c r="F3674" s="17">
        <v>3</v>
      </c>
      <c r="G3674" s="50">
        <v>4.7</v>
      </c>
      <c r="H3674" s="32">
        <v>3.9660991659423899</v>
      </c>
      <c r="I3674" s="50">
        <v>13.333333333333334</v>
      </c>
      <c r="J3674" s="13">
        <v>0</v>
      </c>
      <c r="K3674" s="13">
        <f t="shared" si="1152"/>
        <v>0</v>
      </c>
      <c r="L3674" s="13">
        <f t="shared" si="1153"/>
        <v>0</v>
      </c>
      <c r="M3674" s="13" t="e">
        <f ca="1">CalcTable[[#This Row],[IWC]]-AE3673</f>
        <v>#NAME?</v>
      </c>
      <c r="N3674" s="13" t="e">
        <f ca="1">IF(CalcTable[[#This Row],[Day of Year]]&lt;123,FCAP,AE3673)</f>
        <v>#NAME?</v>
      </c>
      <c r="O3674" s="17" t="e">
        <f ca="1">IF(IRR_DRIP,5,COUNTIF('IDET Wind Values'!C3658:G3658,"&lt;="&amp;IRR_MAXWIND))</f>
        <v>#NAME?</v>
      </c>
      <c r="P3674" s="13" t="e">
        <f ca="1">CalcTable[[#This Row],[ET_o]]*KL</f>
        <v>#NAME?</v>
      </c>
      <c r="Q3674" s="13" t="e">
        <f ca="1">IF(WILTPT&lt;=0,1,MAX(0,MIN(1,(CalcTable[[#This Row],[IWC]]-WILTPT)/(MAD-WILTPT))))</f>
        <v>#NAME?</v>
      </c>
      <c r="R3674" s="13" t="e">
        <f ca="1">CalcTable[[#This Row],[ETMult]]*CalcTable[[#This Row],[ETb]]</f>
        <v>#NAME?</v>
      </c>
      <c r="S3674" s="13" t="b">
        <f>INDEX(IRR_LIST,CalcTable[[#This Row],[Day of Week]]+1)</f>
        <v>1</v>
      </c>
      <c r="T3674" s="13">
        <f t="shared" ca="1" si="1154"/>
        <v>0.6</v>
      </c>
      <c r="U3674" s="13" t="b">
        <f ca="1">IF(CalcTable[[#This Row],[IrrPrecip]]&gt;=IC_MM,FALSE,TRUE)</f>
        <v>1</v>
      </c>
      <c r="V3674" s="13" t="b">
        <f t="shared" si="1155"/>
        <v>1</v>
      </c>
      <c r="W3674" s="13" t="e">
        <f ca="1">IF(AND(IRR_DRIP=FALSE,CalcTable[[#This Row],[IrrHours]]&lt;=0),FALSE,TRUE)</f>
        <v>#NAME?</v>
      </c>
      <c r="X3674" s="13" t="e">
        <f ca="1">AND(CalcTable[[#This Row],[IrrDay]],CalcTable[[#This Row],[IrrRain]],CalcTable[[#This Row],[IrrWarm]],CalcTable[[#This Row],[IrrWindy]])</f>
        <v>#NAME?</v>
      </c>
      <c r="Y3674" s="13" t="e">
        <f t="shared" ca="1" si="1156"/>
        <v>#NAME?</v>
      </c>
      <c r="Z3674" s="13" t="e">
        <f ca="1">CalcTable[[#This Row],[IrrHours]]/5</f>
        <v>#NAME?</v>
      </c>
      <c r="AA3674" s="13" t="e">
        <f ca="1">IF(CalcTable[[#This Row],[IrrFlag]]=FALSE,0,MAX(0,CalcTable[[#This Row],[VolRednWind]]*(FCAP*IRR_TARGET-CalcTable[[#This Row],[IWC]])))</f>
        <v>#NAME?</v>
      </c>
      <c r="AB3674" s="13" t="e">
        <f ca="1">CalcTable[[#This Row],[IWC]]+CalcTable[[#This Row],[Eff Precip]]+CalcTable[[#This Row],[IrrAmt]]-CalcTable[[#This Row],[AET]]</f>
        <v>#NAME?</v>
      </c>
      <c r="AC3674" s="13" t="e">
        <f ca="1">IF(CalcTable[[#This Row],[PWC]]&gt;FCAP,MIN(24*PERC,MIN(SAT,CalcTable[[#This Row],[PWC]])-FCAP),0)</f>
        <v>#NAME?</v>
      </c>
      <c r="AD3674" s="13" t="e">
        <f ca="1">IF(CalcTable[[#This Row],[PWC]]&gt;SAT,CalcTable[[#This Row],[PWC]]-SAT,0)</f>
        <v>#NAME?</v>
      </c>
      <c r="AE3674" s="13" t="e">
        <f ca="1">CalcTable[[#This Row],[PWC]]-CalcTable[[#This Row],[PercAmt]]-CalcTable[[#This Row],[Runoff]]</f>
        <v>#NAME?</v>
      </c>
      <c r="AF3674" s="13" t="e">
        <f ca="1">CalcTable[[#This Row],[IrrAmt]]/1000*CUR_IRR_AREA*10000/IRR_EFF</f>
        <v>#NAME?</v>
      </c>
      <c r="AG3674" s="147"/>
      <c r="AH3674" s="13"/>
      <c r="AI3674" s="50">
        <v>0</v>
      </c>
      <c r="AJ3674" s="50">
        <v>0</v>
      </c>
      <c r="AK3674" s="50">
        <v>0</v>
      </c>
      <c r="AL3674" s="50">
        <v>0</v>
      </c>
      <c r="AM3674" s="50"/>
      <c r="AN3674" s="50"/>
      <c r="AO3674" s="50"/>
      <c r="AP3674" s="50"/>
      <c r="AQ3674" s="50"/>
      <c r="AR3674" s="50"/>
      <c r="AS3674" s="50"/>
      <c r="AT3674" s="50"/>
      <c r="AU3674" s="50"/>
      <c r="AV3674" s="50"/>
      <c r="AW3674" s="50"/>
      <c r="AX3674" s="50">
        <f t="shared" si="1167"/>
        <v>0</v>
      </c>
      <c r="AY3674" s="50"/>
      <c r="AZ3674" s="50">
        <f t="shared" si="1157"/>
        <v>0</v>
      </c>
      <c r="BA3674" s="50">
        <f t="shared" si="1158"/>
        <v>0</v>
      </c>
      <c r="BB3674" s="50">
        <f t="shared" si="1159"/>
        <v>0</v>
      </c>
      <c r="BC3674" s="17">
        <f t="shared" si="1160"/>
        <v>19839</v>
      </c>
      <c r="BD3674" s="50">
        <f t="shared" si="1161"/>
        <v>0</v>
      </c>
      <c r="BE3674" s="50">
        <f t="shared" si="1162"/>
        <v>0</v>
      </c>
      <c r="BF3674" s="50">
        <f t="shared" si="1168"/>
        <v>0</v>
      </c>
      <c r="BG3674" s="50"/>
      <c r="BH3674" s="17">
        <f t="shared" si="1163"/>
        <v>0</v>
      </c>
      <c r="BI3674" s="17">
        <f t="shared" si="1171"/>
        <v>3674</v>
      </c>
      <c r="BJ3674" s="17">
        <f t="shared" si="1169"/>
        <v>3674</v>
      </c>
      <c r="BK3674" s="150">
        <f t="shared" si="1170"/>
        <v>30572</v>
      </c>
      <c r="BL3674" s="50" t="e">
        <f t="shared" ca="1" si="1164"/>
        <v>#NAME?</v>
      </c>
      <c r="BM3674" s="50" t="e">
        <f t="shared" ca="1" si="1165"/>
        <v>#NAME?</v>
      </c>
      <c r="BN3674" s="50" t="e">
        <f t="shared" ca="1" si="1166"/>
        <v>#NAME?</v>
      </c>
    </row>
    <row r="3675" spans="1:66" x14ac:dyDescent="0.35">
      <c r="A3675" s="48">
        <v>30573</v>
      </c>
      <c r="B3675" s="17">
        <v>1983</v>
      </c>
      <c r="C3675" s="17">
        <v>9</v>
      </c>
      <c r="D3675" s="17">
        <v>257</v>
      </c>
      <c r="E3675" s="17">
        <v>14</v>
      </c>
      <c r="F3675" s="17">
        <v>4</v>
      </c>
      <c r="G3675" s="50">
        <v>7.9</v>
      </c>
      <c r="H3675" s="32">
        <v>3.8272807054423188</v>
      </c>
      <c r="I3675" s="50">
        <v>24.666666666666668</v>
      </c>
      <c r="J3675" s="13">
        <v>0</v>
      </c>
      <c r="K3675" s="13">
        <f t="shared" si="1152"/>
        <v>0</v>
      </c>
      <c r="L3675" s="13">
        <f t="shared" si="1153"/>
        <v>0</v>
      </c>
      <c r="M3675" s="13" t="e">
        <f ca="1">CalcTable[[#This Row],[IWC]]-AE3674</f>
        <v>#NAME?</v>
      </c>
      <c r="N3675" s="13" t="e">
        <f ca="1">IF(CalcTable[[#This Row],[Day of Year]]&lt;123,FCAP,AE3674)</f>
        <v>#NAME?</v>
      </c>
      <c r="O3675" s="17" t="e">
        <f ca="1">IF(IRR_DRIP,5,COUNTIF('IDET Wind Values'!C3659:G3659,"&lt;="&amp;IRR_MAXWIND))</f>
        <v>#NAME?</v>
      </c>
      <c r="P3675" s="13" t="e">
        <f ca="1">CalcTable[[#This Row],[ET_o]]*KL</f>
        <v>#NAME?</v>
      </c>
      <c r="Q3675" s="13" t="e">
        <f ca="1">IF(WILTPT&lt;=0,1,MAX(0,MIN(1,(CalcTable[[#This Row],[IWC]]-WILTPT)/(MAD-WILTPT))))</f>
        <v>#NAME?</v>
      </c>
      <c r="R3675" s="13" t="e">
        <f ca="1">CalcTable[[#This Row],[ETMult]]*CalcTable[[#This Row],[ETb]]</f>
        <v>#NAME?</v>
      </c>
      <c r="S3675" s="13" t="b">
        <f>INDEX(IRR_LIST,CalcTable[[#This Row],[Day of Week]]+1)</f>
        <v>0</v>
      </c>
      <c r="T3675" s="13">
        <f t="shared" ca="1" si="1154"/>
        <v>0</v>
      </c>
      <c r="U3675" s="13" t="b">
        <f ca="1">IF(CalcTable[[#This Row],[IrrPrecip]]&gt;=IC_MM,FALSE,TRUE)</f>
        <v>1</v>
      </c>
      <c r="V3675" s="13" t="b">
        <f t="shared" si="1155"/>
        <v>0</v>
      </c>
      <c r="W3675" s="13" t="e">
        <f ca="1">IF(AND(IRR_DRIP=FALSE,CalcTable[[#This Row],[IrrHours]]&lt;=0),FALSE,TRUE)</f>
        <v>#NAME?</v>
      </c>
      <c r="X3675" s="13" t="e">
        <f ca="1">AND(CalcTable[[#This Row],[IrrDay]],CalcTable[[#This Row],[IrrRain]],CalcTable[[#This Row],[IrrWarm]],CalcTable[[#This Row],[IrrWindy]])</f>
        <v>#NAME?</v>
      </c>
      <c r="Y3675" s="13" t="e">
        <f t="shared" ca="1" si="1156"/>
        <v>#NAME?</v>
      </c>
      <c r="Z3675" s="13" t="e">
        <f ca="1">CalcTable[[#This Row],[IrrHours]]/5</f>
        <v>#NAME?</v>
      </c>
      <c r="AA3675" s="13" t="e">
        <f ca="1">IF(CalcTable[[#This Row],[IrrFlag]]=FALSE,0,MAX(0,CalcTable[[#This Row],[VolRednWind]]*(FCAP*IRR_TARGET-CalcTable[[#This Row],[IWC]])))</f>
        <v>#NAME?</v>
      </c>
      <c r="AB3675" s="13" t="e">
        <f ca="1">CalcTable[[#This Row],[IWC]]+CalcTable[[#This Row],[Eff Precip]]+CalcTable[[#This Row],[IrrAmt]]-CalcTable[[#This Row],[AET]]</f>
        <v>#NAME?</v>
      </c>
      <c r="AC3675" s="13" t="e">
        <f ca="1">IF(CalcTable[[#This Row],[PWC]]&gt;FCAP,MIN(24*PERC,MIN(SAT,CalcTable[[#This Row],[PWC]])-FCAP),0)</f>
        <v>#NAME?</v>
      </c>
      <c r="AD3675" s="13" t="e">
        <f ca="1">IF(CalcTable[[#This Row],[PWC]]&gt;SAT,CalcTable[[#This Row],[PWC]]-SAT,0)</f>
        <v>#NAME?</v>
      </c>
      <c r="AE3675" s="13" t="e">
        <f ca="1">CalcTable[[#This Row],[PWC]]-CalcTable[[#This Row],[PercAmt]]-CalcTable[[#This Row],[Runoff]]</f>
        <v>#NAME?</v>
      </c>
      <c r="AF3675" s="13" t="e">
        <f ca="1">CalcTable[[#This Row],[IrrAmt]]/1000*CUR_IRR_AREA*10000/IRR_EFF</f>
        <v>#NAME?</v>
      </c>
      <c r="AG3675" s="147"/>
      <c r="AH3675" s="13"/>
      <c r="AI3675" s="50">
        <v>0</v>
      </c>
      <c r="AJ3675" s="50">
        <v>0</v>
      </c>
      <c r="AK3675" s="50">
        <v>0</v>
      </c>
      <c r="AL3675" s="50">
        <v>0</v>
      </c>
      <c r="AM3675" s="50"/>
      <c r="AN3675" s="50"/>
      <c r="AO3675" s="50"/>
      <c r="AP3675" s="50"/>
      <c r="AQ3675" s="50"/>
      <c r="AR3675" s="50"/>
      <c r="AS3675" s="50"/>
      <c r="AT3675" s="50"/>
      <c r="AU3675" s="50"/>
      <c r="AV3675" s="50"/>
      <c r="AW3675" s="50"/>
      <c r="AX3675" s="50">
        <f t="shared" si="1167"/>
        <v>0</v>
      </c>
      <c r="AY3675" s="50"/>
      <c r="AZ3675" s="50">
        <f t="shared" si="1157"/>
        <v>0</v>
      </c>
      <c r="BA3675" s="50">
        <f t="shared" si="1158"/>
        <v>0</v>
      </c>
      <c r="BB3675" s="50">
        <f t="shared" si="1159"/>
        <v>0</v>
      </c>
      <c r="BC3675" s="17">
        <f t="shared" si="1160"/>
        <v>19839</v>
      </c>
      <c r="BD3675" s="50">
        <f t="shared" si="1161"/>
        <v>0</v>
      </c>
      <c r="BE3675" s="50">
        <f t="shared" si="1162"/>
        <v>0</v>
      </c>
      <c r="BF3675" s="50">
        <f t="shared" si="1168"/>
        <v>0</v>
      </c>
      <c r="BG3675" s="50"/>
      <c r="BH3675" s="17">
        <f t="shared" si="1163"/>
        <v>0</v>
      </c>
      <c r="BI3675" s="17">
        <f t="shared" si="1171"/>
        <v>3675</v>
      </c>
      <c r="BJ3675" s="17">
        <f t="shared" si="1169"/>
        <v>3675</v>
      </c>
      <c r="BK3675" s="150">
        <f t="shared" si="1170"/>
        <v>30573</v>
      </c>
      <c r="BL3675" s="50" t="e">
        <f t="shared" ca="1" si="1164"/>
        <v>#NAME?</v>
      </c>
      <c r="BM3675" s="50" t="e">
        <f t="shared" ca="1" si="1165"/>
        <v>#NAME?</v>
      </c>
      <c r="BN3675" s="50" t="e">
        <f t="shared" ca="1" si="1166"/>
        <v>#NAME?</v>
      </c>
    </row>
    <row r="3676" spans="1:66" x14ac:dyDescent="0.35">
      <c r="A3676" s="48">
        <v>30574</v>
      </c>
      <c r="B3676" s="17">
        <v>1983</v>
      </c>
      <c r="C3676" s="17">
        <v>9</v>
      </c>
      <c r="D3676" s="17">
        <v>258</v>
      </c>
      <c r="E3676" s="17">
        <v>15</v>
      </c>
      <c r="F3676" s="17">
        <v>5</v>
      </c>
      <c r="G3676" s="50">
        <v>1.9</v>
      </c>
      <c r="H3676" s="32">
        <v>2.974143632049095</v>
      </c>
      <c r="I3676" s="50">
        <v>5</v>
      </c>
      <c r="J3676" s="13">
        <v>0</v>
      </c>
      <c r="K3676" s="13">
        <f t="shared" si="1152"/>
        <v>0</v>
      </c>
      <c r="L3676" s="13">
        <f t="shared" si="1153"/>
        <v>0</v>
      </c>
      <c r="M3676" s="13" t="e">
        <f ca="1">CalcTable[[#This Row],[IWC]]-AE3675</f>
        <v>#NAME?</v>
      </c>
      <c r="N3676" s="13" t="e">
        <f ca="1">IF(CalcTable[[#This Row],[Day of Year]]&lt;123,FCAP,AE3675)</f>
        <v>#NAME?</v>
      </c>
      <c r="O3676" s="17" t="e">
        <f ca="1">IF(IRR_DRIP,5,COUNTIF('IDET Wind Values'!C3660:G3660,"&lt;="&amp;IRR_MAXWIND))</f>
        <v>#NAME?</v>
      </c>
      <c r="P3676" s="13" t="e">
        <f ca="1">CalcTable[[#This Row],[ET_o]]*KL</f>
        <v>#NAME?</v>
      </c>
      <c r="Q3676" s="13" t="e">
        <f ca="1">IF(WILTPT&lt;=0,1,MAX(0,MIN(1,(CalcTable[[#This Row],[IWC]]-WILTPT)/(MAD-WILTPT))))</f>
        <v>#NAME?</v>
      </c>
      <c r="R3676" s="13" t="e">
        <f ca="1">CalcTable[[#This Row],[ETMult]]*CalcTable[[#This Row],[ETb]]</f>
        <v>#NAME?</v>
      </c>
      <c r="S3676" s="13" t="b">
        <f>INDEX(IRR_LIST,CalcTable[[#This Row],[Day of Week]]+1)</f>
        <v>1</v>
      </c>
      <c r="T3676" s="13">
        <f t="shared" ca="1" si="1154"/>
        <v>0</v>
      </c>
      <c r="U3676" s="13" t="b">
        <f ca="1">IF(CalcTable[[#This Row],[IrrPrecip]]&gt;=IC_MM,FALSE,TRUE)</f>
        <v>1</v>
      </c>
      <c r="V3676" s="13" t="b">
        <f t="shared" si="1155"/>
        <v>1</v>
      </c>
      <c r="W3676" s="13" t="e">
        <f ca="1">IF(AND(IRR_DRIP=FALSE,CalcTable[[#This Row],[IrrHours]]&lt;=0),FALSE,TRUE)</f>
        <v>#NAME?</v>
      </c>
      <c r="X3676" s="13" t="e">
        <f ca="1">AND(CalcTable[[#This Row],[IrrDay]],CalcTable[[#This Row],[IrrRain]],CalcTable[[#This Row],[IrrWarm]],CalcTable[[#This Row],[IrrWindy]])</f>
        <v>#NAME?</v>
      </c>
      <c r="Y3676" s="13" t="e">
        <f t="shared" ca="1" si="1156"/>
        <v>#NAME?</v>
      </c>
      <c r="Z3676" s="13" t="e">
        <f ca="1">CalcTable[[#This Row],[IrrHours]]/5</f>
        <v>#NAME?</v>
      </c>
      <c r="AA3676" s="13" t="e">
        <f ca="1">IF(CalcTable[[#This Row],[IrrFlag]]=FALSE,0,MAX(0,CalcTable[[#This Row],[VolRednWind]]*(FCAP*IRR_TARGET-CalcTable[[#This Row],[IWC]])))</f>
        <v>#NAME?</v>
      </c>
      <c r="AB3676" s="13" t="e">
        <f ca="1">CalcTable[[#This Row],[IWC]]+CalcTable[[#This Row],[Eff Precip]]+CalcTable[[#This Row],[IrrAmt]]-CalcTable[[#This Row],[AET]]</f>
        <v>#NAME?</v>
      </c>
      <c r="AC3676" s="13" t="e">
        <f ca="1">IF(CalcTable[[#This Row],[PWC]]&gt;FCAP,MIN(24*PERC,MIN(SAT,CalcTable[[#This Row],[PWC]])-FCAP),0)</f>
        <v>#NAME?</v>
      </c>
      <c r="AD3676" s="13" t="e">
        <f ca="1">IF(CalcTable[[#This Row],[PWC]]&gt;SAT,CalcTable[[#This Row],[PWC]]-SAT,0)</f>
        <v>#NAME?</v>
      </c>
      <c r="AE3676" s="13" t="e">
        <f ca="1">CalcTable[[#This Row],[PWC]]-CalcTable[[#This Row],[PercAmt]]-CalcTable[[#This Row],[Runoff]]</f>
        <v>#NAME?</v>
      </c>
      <c r="AF3676" s="13" t="e">
        <f ca="1">CalcTable[[#This Row],[IrrAmt]]/1000*CUR_IRR_AREA*10000/IRR_EFF</f>
        <v>#NAME?</v>
      </c>
      <c r="AG3676" s="147"/>
      <c r="AH3676" s="13"/>
      <c r="AI3676" s="50">
        <v>10.208256572976461</v>
      </c>
      <c r="AJ3676" s="50">
        <v>18.835210353291263</v>
      </c>
      <c r="AK3676" s="50">
        <v>0</v>
      </c>
      <c r="AL3676" s="50">
        <v>0</v>
      </c>
      <c r="AM3676" s="50"/>
      <c r="AN3676" s="50"/>
      <c r="AO3676" s="50"/>
      <c r="AP3676" s="50"/>
      <c r="AQ3676" s="50"/>
      <c r="AR3676" s="50"/>
      <c r="AS3676" s="50"/>
      <c r="AT3676" s="50"/>
      <c r="AU3676" s="50"/>
      <c r="AV3676" s="50"/>
      <c r="AW3676" s="50"/>
      <c r="AX3676" s="50">
        <f t="shared" si="1167"/>
        <v>29.043466926267726</v>
      </c>
      <c r="AY3676" s="50"/>
      <c r="AZ3676" s="50">
        <f t="shared" si="1157"/>
        <v>702.22060010019857</v>
      </c>
      <c r="BA3676" s="50">
        <f t="shared" si="1158"/>
        <v>1141.9110281551152</v>
      </c>
      <c r="BB3676" s="50">
        <f t="shared" si="1159"/>
        <v>1182.0961300365232</v>
      </c>
      <c r="BC3676" s="17">
        <f t="shared" si="1160"/>
        <v>19839</v>
      </c>
      <c r="BD3676" s="50">
        <f t="shared" si="1161"/>
        <v>29.043466926267726</v>
      </c>
      <c r="BE3676" s="50">
        <f t="shared" si="1162"/>
        <v>702.22060010019857</v>
      </c>
      <c r="BF3676" s="50">
        <f t="shared" si="1168"/>
        <v>1148.609354931843</v>
      </c>
      <c r="BG3676" s="50"/>
      <c r="BH3676" s="17">
        <f t="shared" si="1163"/>
        <v>0</v>
      </c>
      <c r="BI3676" s="17">
        <f t="shared" si="1171"/>
        <v>3676</v>
      </c>
      <c r="BJ3676" s="17">
        <f t="shared" si="1169"/>
        <v>3676</v>
      </c>
      <c r="BK3676" s="150">
        <f t="shared" si="1170"/>
        <v>30574</v>
      </c>
      <c r="BL3676" s="50" t="e">
        <f t="shared" ca="1" si="1164"/>
        <v>#NAME?</v>
      </c>
      <c r="BM3676" s="50" t="e">
        <f t="shared" ca="1" si="1165"/>
        <v>#NAME?</v>
      </c>
      <c r="BN3676" s="50" t="e">
        <f t="shared" ca="1" si="1166"/>
        <v>#NAME?</v>
      </c>
    </row>
    <row r="3677" spans="1:66" x14ac:dyDescent="0.35">
      <c r="A3677" s="48">
        <v>30575</v>
      </c>
      <c r="B3677" s="17">
        <v>1983</v>
      </c>
      <c r="C3677" s="17">
        <v>9</v>
      </c>
      <c r="D3677" s="17">
        <v>259</v>
      </c>
      <c r="E3677" s="17">
        <v>16</v>
      </c>
      <c r="F3677" s="17">
        <v>6</v>
      </c>
      <c r="G3677" s="50">
        <v>4.0999999999999996</v>
      </c>
      <c r="H3677" s="32">
        <v>3.7379010617994561</v>
      </c>
      <c r="I3677" s="50">
        <v>7.166666666666667</v>
      </c>
      <c r="J3677" s="13">
        <v>1.6</v>
      </c>
      <c r="K3677" s="13">
        <f t="shared" si="1152"/>
        <v>1.6</v>
      </c>
      <c r="L3677" s="13">
        <f t="shared" si="1153"/>
        <v>0</v>
      </c>
      <c r="M3677" s="13" t="e">
        <f ca="1">CalcTable[[#This Row],[IWC]]-AE3676</f>
        <v>#NAME?</v>
      </c>
      <c r="N3677" s="13" t="e">
        <f ca="1">IF(CalcTable[[#This Row],[Day of Year]]&lt;123,FCAP,AE3676)</f>
        <v>#NAME?</v>
      </c>
      <c r="O3677" s="17" t="e">
        <f ca="1">IF(IRR_DRIP,5,COUNTIF('IDET Wind Values'!C3661:G3661,"&lt;="&amp;IRR_MAXWIND))</f>
        <v>#NAME?</v>
      </c>
      <c r="P3677" s="13" t="e">
        <f ca="1">CalcTable[[#This Row],[ET_o]]*KL</f>
        <v>#NAME?</v>
      </c>
      <c r="Q3677" s="13" t="e">
        <f ca="1">IF(WILTPT&lt;=0,1,MAX(0,MIN(1,(CalcTable[[#This Row],[IWC]]-WILTPT)/(MAD-WILTPT))))</f>
        <v>#NAME?</v>
      </c>
      <c r="R3677" s="13" t="e">
        <f ca="1">CalcTable[[#This Row],[ETMult]]*CalcTable[[#This Row],[ETb]]</f>
        <v>#NAME?</v>
      </c>
      <c r="S3677" s="13" t="b">
        <f>INDEX(IRR_LIST,CalcTable[[#This Row],[Day of Week]]+1)</f>
        <v>0</v>
      </c>
      <c r="T3677" s="13">
        <f t="shared" ca="1" si="1154"/>
        <v>0</v>
      </c>
      <c r="U3677" s="13" t="b">
        <f ca="1">IF(CalcTable[[#This Row],[IrrPrecip]]&gt;=IC_MM,FALSE,TRUE)</f>
        <v>1</v>
      </c>
      <c r="V3677" s="13" t="b">
        <f t="shared" si="1155"/>
        <v>0</v>
      </c>
      <c r="W3677" s="13" t="e">
        <f ca="1">IF(AND(IRR_DRIP=FALSE,CalcTable[[#This Row],[IrrHours]]&lt;=0),FALSE,TRUE)</f>
        <v>#NAME?</v>
      </c>
      <c r="X3677" s="13" t="e">
        <f ca="1">AND(CalcTable[[#This Row],[IrrDay]],CalcTable[[#This Row],[IrrRain]],CalcTable[[#This Row],[IrrWarm]],CalcTable[[#This Row],[IrrWindy]])</f>
        <v>#NAME?</v>
      </c>
      <c r="Y3677" s="13" t="e">
        <f t="shared" ca="1" si="1156"/>
        <v>#NAME?</v>
      </c>
      <c r="Z3677" s="13" t="e">
        <f ca="1">CalcTable[[#This Row],[IrrHours]]/5</f>
        <v>#NAME?</v>
      </c>
      <c r="AA3677" s="13" t="e">
        <f ca="1">IF(CalcTable[[#This Row],[IrrFlag]]=FALSE,0,MAX(0,CalcTable[[#This Row],[VolRednWind]]*(FCAP*IRR_TARGET-CalcTable[[#This Row],[IWC]])))</f>
        <v>#NAME?</v>
      </c>
      <c r="AB3677" s="13" t="e">
        <f ca="1">CalcTable[[#This Row],[IWC]]+CalcTable[[#This Row],[Eff Precip]]+CalcTable[[#This Row],[IrrAmt]]-CalcTable[[#This Row],[AET]]</f>
        <v>#NAME?</v>
      </c>
      <c r="AC3677" s="13" t="e">
        <f ca="1">IF(CalcTable[[#This Row],[PWC]]&gt;FCAP,MIN(24*PERC,MIN(SAT,CalcTable[[#This Row],[PWC]])-FCAP),0)</f>
        <v>#NAME?</v>
      </c>
      <c r="AD3677" s="13" t="e">
        <f ca="1">IF(CalcTable[[#This Row],[PWC]]&gt;SAT,CalcTable[[#This Row],[PWC]]-SAT,0)</f>
        <v>#NAME?</v>
      </c>
      <c r="AE3677" s="13" t="e">
        <f ca="1">CalcTable[[#This Row],[PWC]]-CalcTable[[#This Row],[PercAmt]]-CalcTable[[#This Row],[Runoff]]</f>
        <v>#NAME?</v>
      </c>
      <c r="AF3677" s="13" t="e">
        <f ca="1">CalcTable[[#This Row],[IrrAmt]]/1000*CUR_IRR_AREA*10000/IRR_EFF</f>
        <v>#NAME?</v>
      </c>
      <c r="AG3677" s="147"/>
      <c r="AH3677" s="13"/>
      <c r="AI3677" s="50">
        <v>0</v>
      </c>
      <c r="AJ3677" s="50">
        <v>0</v>
      </c>
      <c r="AK3677" s="50">
        <v>0</v>
      </c>
      <c r="AL3677" s="50">
        <v>0</v>
      </c>
      <c r="AM3677" s="50"/>
      <c r="AN3677" s="50"/>
      <c r="AO3677" s="50"/>
      <c r="AP3677" s="50"/>
      <c r="AQ3677" s="50"/>
      <c r="AR3677" s="50"/>
      <c r="AS3677" s="50"/>
      <c r="AT3677" s="50"/>
      <c r="AU3677" s="50"/>
      <c r="AV3677" s="50"/>
      <c r="AW3677" s="50"/>
      <c r="AX3677" s="50">
        <f t="shared" si="1167"/>
        <v>0</v>
      </c>
      <c r="AY3677" s="50"/>
      <c r="AZ3677" s="50">
        <f t="shared" si="1157"/>
        <v>0</v>
      </c>
      <c r="BA3677" s="50">
        <f t="shared" si="1158"/>
        <v>0</v>
      </c>
      <c r="BB3677" s="50">
        <f t="shared" si="1159"/>
        <v>0</v>
      </c>
      <c r="BC3677" s="17">
        <f t="shared" si="1160"/>
        <v>19839</v>
      </c>
      <c r="BD3677" s="50">
        <f t="shared" si="1161"/>
        <v>0</v>
      </c>
      <c r="BE3677" s="50">
        <f t="shared" si="1162"/>
        <v>0</v>
      </c>
      <c r="BF3677" s="50">
        <f t="shared" si="1168"/>
        <v>0</v>
      </c>
      <c r="BG3677" s="50"/>
      <c r="BH3677" s="17">
        <f t="shared" si="1163"/>
        <v>0</v>
      </c>
      <c r="BI3677" s="17">
        <f t="shared" si="1171"/>
        <v>3677</v>
      </c>
      <c r="BJ3677" s="17">
        <f t="shared" si="1169"/>
        <v>3677</v>
      </c>
      <c r="BK3677" s="150">
        <f t="shared" si="1170"/>
        <v>30575</v>
      </c>
      <c r="BL3677" s="50" t="e">
        <f t="shared" ca="1" si="1164"/>
        <v>#NAME?</v>
      </c>
      <c r="BM3677" s="50" t="e">
        <f t="shared" ca="1" si="1165"/>
        <v>#NAME?</v>
      </c>
      <c r="BN3677" s="50" t="e">
        <f t="shared" ca="1" si="1166"/>
        <v>#NAME?</v>
      </c>
    </row>
    <row r="3678" spans="1:66" x14ac:dyDescent="0.35">
      <c r="A3678" s="48">
        <v>30576</v>
      </c>
      <c r="B3678" s="17">
        <v>1983</v>
      </c>
      <c r="C3678" s="17">
        <v>9</v>
      </c>
      <c r="D3678" s="17">
        <v>260</v>
      </c>
      <c r="E3678" s="17">
        <v>17</v>
      </c>
      <c r="F3678" s="17">
        <v>7</v>
      </c>
      <c r="G3678" s="50">
        <v>1.6</v>
      </c>
      <c r="H3678" s="32">
        <v>3.9835659316516518</v>
      </c>
      <c r="I3678" s="50">
        <v>33.333333333333336</v>
      </c>
      <c r="J3678" s="13">
        <v>0</v>
      </c>
      <c r="K3678" s="13">
        <f t="shared" si="1152"/>
        <v>0</v>
      </c>
      <c r="L3678" s="13">
        <f t="shared" si="1153"/>
        <v>0</v>
      </c>
      <c r="M3678" s="13" t="e">
        <f ca="1">CalcTable[[#This Row],[IWC]]-AE3677</f>
        <v>#NAME?</v>
      </c>
      <c r="N3678" s="13" t="e">
        <f ca="1">IF(CalcTable[[#This Row],[Day of Year]]&lt;123,FCAP,AE3677)</f>
        <v>#NAME?</v>
      </c>
      <c r="O3678" s="17" t="e">
        <f ca="1">IF(IRR_DRIP,5,COUNTIF('IDET Wind Values'!C3662:G3662,"&lt;="&amp;IRR_MAXWIND))</f>
        <v>#NAME?</v>
      </c>
      <c r="P3678" s="13" t="e">
        <f ca="1">CalcTable[[#This Row],[ET_o]]*KL</f>
        <v>#NAME?</v>
      </c>
      <c r="Q3678" s="13" t="e">
        <f ca="1">IF(WILTPT&lt;=0,1,MAX(0,MIN(1,(CalcTable[[#This Row],[IWC]]-WILTPT)/(MAD-WILTPT))))</f>
        <v>#NAME?</v>
      </c>
      <c r="R3678" s="13" t="e">
        <f ca="1">CalcTable[[#This Row],[ETMult]]*CalcTable[[#This Row],[ETb]]</f>
        <v>#NAME?</v>
      </c>
      <c r="S3678" s="13" t="b">
        <f>INDEX(IRR_LIST,CalcTable[[#This Row],[Day of Week]]+1)</f>
        <v>0</v>
      </c>
      <c r="T3678" s="13">
        <f t="shared" ca="1" si="1154"/>
        <v>1.6</v>
      </c>
      <c r="U3678" s="13" t="b">
        <f ca="1">IF(CalcTable[[#This Row],[IrrPrecip]]&gt;=IC_MM,FALSE,TRUE)</f>
        <v>1</v>
      </c>
      <c r="V3678" s="13" t="b">
        <f t="shared" si="1155"/>
        <v>0</v>
      </c>
      <c r="W3678" s="13" t="e">
        <f ca="1">IF(AND(IRR_DRIP=FALSE,CalcTable[[#This Row],[IrrHours]]&lt;=0),FALSE,TRUE)</f>
        <v>#NAME?</v>
      </c>
      <c r="X3678" s="13" t="e">
        <f ca="1">AND(CalcTable[[#This Row],[IrrDay]],CalcTable[[#This Row],[IrrRain]],CalcTable[[#This Row],[IrrWarm]],CalcTable[[#This Row],[IrrWindy]])</f>
        <v>#NAME?</v>
      </c>
      <c r="Y3678" s="13" t="e">
        <f t="shared" ca="1" si="1156"/>
        <v>#NAME?</v>
      </c>
      <c r="Z3678" s="13" t="e">
        <f ca="1">CalcTable[[#This Row],[IrrHours]]/5</f>
        <v>#NAME?</v>
      </c>
      <c r="AA3678" s="13" t="e">
        <f ca="1">IF(CalcTable[[#This Row],[IrrFlag]]=FALSE,0,MAX(0,CalcTable[[#This Row],[VolRednWind]]*(FCAP*IRR_TARGET-CalcTable[[#This Row],[IWC]])))</f>
        <v>#NAME?</v>
      </c>
      <c r="AB3678" s="13" t="e">
        <f ca="1">CalcTable[[#This Row],[IWC]]+CalcTable[[#This Row],[Eff Precip]]+CalcTable[[#This Row],[IrrAmt]]-CalcTable[[#This Row],[AET]]</f>
        <v>#NAME?</v>
      </c>
      <c r="AC3678" s="13" t="e">
        <f ca="1">IF(CalcTable[[#This Row],[PWC]]&gt;FCAP,MIN(24*PERC,MIN(SAT,CalcTable[[#This Row],[PWC]])-FCAP),0)</f>
        <v>#NAME?</v>
      </c>
      <c r="AD3678" s="13" t="e">
        <f ca="1">IF(CalcTable[[#This Row],[PWC]]&gt;SAT,CalcTable[[#This Row],[PWC]]-SAT,0)</f>
        <v>#NAME?</v>
      </c>
      <c r="AE3678" s="13" t="e">
        <f ca="1">CalcTable[[#This Row],[PWC]]-CalcTable[[#This Row],[PercAmt]]-CalcTable[[#This Row],[Runoff]]</f>
        <v>#NAME?</v>
      </c>
      <c r="AF3678" s="13" t="e">
        <f ca="1">CalcTable[[#This Row],[IrrAmt]]/1000*CUR_IRR_AREA*10000/IRR_EFF</f>
        <v>#NAME?</v>
      </c>
      <c r="AG3678" s="147"/>
      <c r="AH3678" s="13"/>
      <c r="AI3678" s="50">
        <v>0</v>
      </c>
      <c r="AJ3678" s="50">
        <v>0</v>
      </c>
      <c r="AK3678" s="50">
        <v>0</v>
      </c>
      <c r="AL3678" s="50">
        <v>0</v>
      </c>
      <c r="AM3678" s="50"/>
      <c r="AN3678" s="50"/>
      <c r="AO3678" s="50"/>
      <c r="AP3678" s="50"/>
      <c r="AQ3678" s="50"/>
      <c r="AR3678" s="50"/>
      <c r="AS3678" s="50"/>
      <c r="AT3678" s="50"/>
      <c r="AU3678" s="50"/>
      <c r="AV3678" s="50"/>
      <c r="AW3678" s="50"/>
      <c r="AX3678" s="50">
        <f t="shared" si="1167"/>
        <v>0</v>
      </c>
      <c r="AY3678" s="50"/>
      <c r="AZ3678" s="50">
        <f t="shared" si="1157"/>
        <v>0</v>
      </c>
      <c r="BA3678" s="50">
        <f t="shared" si="1158"/>
        <v>0</v>
      </c>
      <c r="BB3678" s="50">
        <f t="shared" si="1159"/>
        <v>0</v>
      </c>
      <c r="BC3678" s="17">
        <f t="shared" si="1160"/>
        <v>19839</v>
      </c>
      <c r="BD3678" s="50">
        <f t="shared" si="1161"/>
        <v>0</v>
      </c>
      <c r="BE3678" s="50">
        <f t="shared" si="1162"/>
        <v>0</v>
      </c>
      <c r="BF3678" s="50">
        <f t="shared" si="1168"/>
        <v>0</v>
      </c>
      <c r="BG3678" s="50"/>
      <c r="BH3678" s="17">
        <f t="shared" si="1163"/>
        <v>0</v>
      </c>
      <c r="BI3678" s="17">
        <f t="shared" si="1171"/>
        <v>3678</v>
      </c>
      <c r="BJ3678" s="17">
        <f t="shared" si="1169"/>
        <v>3678</v>
      </c>
      <c r="BK3678" s="150">
        <f t="shared" si="1170"/>
        <v>30576</v>
      </c>
      <c r="BL3678" s="50" t="e">
        <f t="shared" ca="1" si="1164"/>
        <v>#NAME?</v>
      </c>
      <c r="BM3678" s="50" t="e">
        <f t="shared" ca="1" si="1165"/>
        <v>#NAME?</v>
      </c>
      <c r="BN3678" s="50" t="e">
        <f t="shared" ca="1" si="1166"/>
        <v>#NAME?</v>
      </c>
    </row>
    <row r="3679" spans="1:66" x14ac:dyDescent="0.35">
      <c r="A3679" s="48">
        <v>30577</v>
      </c>
      <c r="B3679" s="17">
        <v>1983</v>
      </c>
      <c r="C3679" s="17">
        <v>9</v>
      </c>
      <c r="D3679" s="17">
        <v>261</v>
      </c>
      <c r="E3679" s="17">
        <v>18</v>
      </c>
      <c r="F3679" s="17">
        <v>1</v>
      </c>
      <c r="G3679" s="50">
        <v>-1.2</v>
      </c>
      <c r="H3679" s="32">
        <v>3.075602689124481</v>
      </c>
      <c r="I3679" s="50">
        <v>17.5</v>
      </c>
      <c r="J3679" s="13">
        <v>0</v>
      </c>
      <c r="K3679" s="13">
        <f t="shared" si="1152"/>
        <v>0</v>
      </c>
      <c r="L3679" s="13">
        <f t="shared" si="1153"/>
        <v>0</v>
      </c>
      <c r="M3679" s="13" t="e">
        <f ca="1">CalcTable[[#This Row],[IWC]]-AE3678</f>
        <v>#NAME?</v>
      </c>
      <c r="N3679" s="13" t="e">
        <f ca="1">IF(CalcTable[[#This Row],[Day of Year]]&lt;123,FCAP,AE3678)</f>
        <v>#NAME?</v>
      </c>
      <c r="O3679" s="17" t="e">
        <f ca="1">IF(IRR_DRIP,5,COUNTIF('IDET Wind Values'!C3663:G3663,"&lt;="&amp;IRR_MAXWIND))</f>
        <v>#NAME?</v>
      </c>
      <c r="P3679" s="13" t="e">
        <f ca="1">CalcTable[[#This Row],[ET_o]]*KL</f>
        <v>#NAME?</v>
      </c>
      <c r="Q3679" s="13" t="e">
        <f ca="1">IF(WILTPT&lt;=0,1,MAX(0,MIN(1,(CalcTable[[#This Row],[IWC]]-WILTPT)/(MAD-WILTPT))))</f>
        <v>#NAME?</v>
      </c>
      <c r="R3679" s="13" t="e">
        <f ca="1">CalcTable[[#This Row],[ETMult]]*CalcTable[[#This Row],[ETb]]</f>
        <v>#NAME?</v>
      </c>
      <c r="S3679" s="13" t="b">
        <f>INDEX(IRR_LIST,CalcTable[[#This Row],[Day of Week]]+1)</f>
        <v>1</v>
      </c>
      <c r="T3679" s="13">
        <f t="shared" ca="1" si="1154"/>
        <v>1.6</v>
      </c>
      <c r="U3679" s="13" t="b">
        <f ca="1">IF(CalcTable[[#This Row],[IrrPrecip]]&gt;=IC_MM,FALSE,TRUE)</f>
        <v>1</v>
      </c>
      <c r="V3679" s="13" t="b">
        <f t="shared" si="1155"/>
        <v>0</v>
      </c>
      <c r="W3679" s="13" t="e">
        <f ca="1">IF(AND(IRR_DRIP=FALSE,CalcTable[[#This Row],[IrrHours]]&lt;=0),FALSE,TRUE)</f>
        <v>#NAME?</v>
      </c>
      <c r="X3679" s="13" t="e">
        <f ca="1">AND(CalcTable[[#This Row],[IrrDay]],CalcTable[[#This Row],[IrrRain]],CalcTable[[#This Row],[IrrWarm]],CalcTable[[#This Row],[IrrWindy]])</f>
        <v>#NAME?</v>
      </c>
      <c r="Y3679" s="13" t="e">
        <f t="shared" ca="1" si="1156"/>
        <v>#NAME?</v>
      </c>
      <c r="Z3679" s="13" t="e">
        <f ca="1">CalcTable[[#This Row],[IrrHours]]/5</f>
        <v>#NAME?</v>
      </c>
      <c r="AA3679" s="13" t="e">
        <f ca="1">IF(CalcTable[[#This Row],[IrrFlag]]=FALSE,0,MAX(0,CalcTable[[#This Row],[VolRednWind]]*(FCAP*IRR_TARGET-CalcTable[[#This Row],[IWC]])))</f>
        <v>#NAME?</v>
      </c>
      <c r="AB3679" s="13" t="e">
        <f ca="1">CalcTable[[#This Row],[IWC]]+CalcTable[[#This Row],[Eff Precip]]+CalcTable[[#This Row],[IrrAmt]]-CalcTable[[#This Row],[AET]]</f>
        <v>#NAME?</v>
      </c>
      <c r="AC3679" s="13" t="e">
        <f ca="1">IF(CalcTable[[#This Row],[PWC]]&gt;FCAP,MIN(24*PERC,MIN(SAT,CalcTable[[#This Row],[PWC]])-FCAP),0)</f>
        <v>#NAME?</v>
      </c>
      <c r="AD3679" s="13" t="e">
        <f ca="1">IF(CalcTable[[#This Row],[PWC]]&gt;SAT,CalcTable[[#This Row],[PWC]]-SAT,0)</f>
        <v>#NAME?</v>
      </c>
      <c r="AE3679" s="13" t="e">
        <f ca="1">CalcTable[[#This Row],[PWC]]-CalcTable[[#This Row],[PercAmt]]-CalcTable[[#This Row],[Runoff]]</f>
        <v>#NAME?</v>
      </c>
      <c r="AF3679" s="13" t="e">
        <f ca="1">CalcTable[[#This Row],[IrrAmt]]/1000*CUR_IRR_AREA*10000/IRR_EFF</f>
        <v>#NAME?</v>
      </c>
      <c r="AG3679" s="147"/>
      <c r="AH3679" s="13"/>
      <c r="AI3679" s="50">
        <v>0</v>
      </c>
      <c r="AJ3679" s="50">
        <v>0</v>
      </c>
      <c r="AK3679" s="50">
        <v>0</v>
      </c>
      <c r="AL3679" s="50">
        <v>0</v>
      </c>
      <c r="AM3679" s="50"/>
      <c r="AN3679" s="50"/>
      <c r="AO3679" s="50"/>
      <c r="AP3679" s="50"/>
      <c r="AQ3679" s="50"/>
      <c r="AR3679" s="50"/>
      <c r="AS3679" s="50"/>
      <c r="AT3679" s="50"/>
      <c r="AU3679" s="50"/>
      <c r="AV3679" s="50"/>
      <c r="AW3679" s="50"/>
      <c r="AX3679" s="50">
        <f t="shared" si="1167"/>
        <v>0</v>
      </c>
      <c r="AY3679" s="50"/>
      <c r="AZ3679" s="50">
        <f t="shared" si="1157"/>
        <v>0</v>
      </c>
      <c r="BA3679" s="50">
        <f t="shared" si="1158"/>
        <v>0</v>
      </c>
      <c r="BB3679" s="50">
        <f t="shared" si="1159"/>
        <v>0</v>
      </c>
      <c r="BC3679" s="17">
        <f t="shared" si="1160"/>
        <v>19839</v>
      </c>
      <c r="BD3679" s="50">
        <f t="shared" si="1161"/>
        <v>0</v>
      </c>
      <c r="BE3679" s="50">
        <f t="shared" si="1162"/>
        <v>0</v>
      </c>
      <c r="BF3679" s="50">
        <f t="shared" si="1168"/>
        <v>0</v>
      </c>
      <c r="BG3679" s="50"/>
      <c r="BH3679" s="17">
        <f t="shared" si="1163"/>
        <v>0</v>
      </c>
      <c r="BI3679" s="17">
        <f t="shared" si="1171"/>
        <v>3679</v>
      </c>
      <c r="BJ3679" s="17">
        <f t="shared" si="1169"/>
        <v>3679</v>
      </c>
      <c r="BK3679" s="150">
        <f t="shared" si="1170"/>
        <v>30577</v>
      </c>
      <c r="BL3679" s="50" t="e">
        <f t="shared" ca="1" si="1164"/>
        <v>#NAME?</v>
      </c>
      <c r="BM3679" s="50" t="e">
        <f t="shared" ca="1" si="1165"/>
        <v>#NAME?</v>
      </c>
      <c r="BN3679" s="50" t="e">
        <f t="shared" ca="1" si="1166"/>
        <v>#NAME?</v>
      </c>
    </row>
    <row r="3680" spans="1:66" x14ac:dyDescent="0.35">
      <c r="A3680" s="48">
        <v>30578</v>
      </c>
      <c r="B3680" s="17">
        <v>1983</v>
      </c>
      <c r="C3680" s="17">
        <v>9</v>
      </c>
      <c r="D3680" s="17">
        <v>262</v>
      </c>
      <c r="E3680" s="17">
        <v>19</v>
      </c>
      <c r="F3680" s="17">
        <v>2</v>
      </c>
      <c r="G3680" s="50">
        <v>-3.6</v>
      </c>
      <c r="H3680" s="32">
        <v>2.9504832587701486</v>
      </c>
      <c r="I3680" s="50">
        <v>28.666666666666668</v>
      </c>
      <c r="J3680" s="13">
        <v>0</v>
      </c>
      <c r="K3680" s="13">
        <f t="shared" si="1152"/>
        <v>0</v>
      </c>
      <c r="L3680" s="13">
        <f t="shared" si="1153"/>
        <v>0</v>
      </c>
      <c r="M3680" s="13" t="e">
        <f ca="1">CalcTable[[#This Row],[IWC]]-AE3679</f>
        <v>#NAME?</v>
      </c>
      <c r="N3680" s="13" t="e">
        <f ca="1">IF(CalcTable[[#This Row],[Day of Year]]&lt;123,FCAP,AE3679)</f>
        <v>#NAME?</v>
      </c>
      <c r="O3680" s="17" t="e">
        <f ca="1">IF(IRR_DRIP,5,COUNTIF('IDET Wind Values'!C3664:G3664,"&lt;="&amp;IRR_MAXWIND))</f>
        <v>#NAME?</v>
      </c>
      <c r="P3680" s="13" t="e">
        <f ca="1">CalcTable[[#This Row],[ET_o]]*KL</f>
        <v>#NAME?</v>
      </c>
      <c r="Q3680" s="13" t="e">
        <f ca="1">IF(WILTPT&lt;=0,1,MAX(0,MIN(1,(CalcTable[[#This Row],[IWC]]-WILTPT)/(MAD-WILTPT))))</f>
        <v>#NAME?</v>
      </c>
      <c r="R3680" s="13" t="e">
        <f ca="1">CalcTable[[#This Row],[ETMult]]*CalcTable[[#This Row],[ETb]]</f>
        <v>#NAME?</v>
      </c>
      <c r="S3680" s="13" t="b">
        <f>INDEX(IRR_LIST,CalcTable[[#This Row],[Day of Week]]+1)</f>
        <v>0</v>
      </c>
      <c r="T3680" s="13">
        <f t="shared" ca="1" si="1154"/>
        <v>0</v>
      </c>
      <c r="U3680" s="13" t="b">
        <f ca="1">IF(CalcTable[[#This Row],[IrrPrecip]]&gt;=IC_MM,FALSE,TRUE)</f>
        <v>1</v>
      </c>
      <c r="V3680" s="13" t="b">
        <f t="shared" si="1155"/>
        <v>0</v>
      </c>
      <c r="W3680" s="13" t="e">
        <f ca="1">IF(AND(IRR_DRIP=FALSE,CalcTable[[#This Row],[IrrHours]]&lt;=0),FALSE,TRUE)</f>
        <v>#NAME?</v>
      </c>
      <c r="X3680" s="13" t="e">
        <f ca="1">AND(CalcTable[[#This Row],[IrrDay]],CalcTable[[#This Row],[IrrRain]],CalcTable[[#This Row],[IrrWarm]],CalcTable[[#This Row],[IrrWindy]])</f>
        <v>#NAME?</v>
      </c>
      <c r="Y3680" s="13" t="e">
        <f t="shared" ca="1" si="1156"/>
        <v>#NAME?</v>
      </c>
      <c r="Z3680" s="13" t="e">
        <f ca="1">CalcTable[[#This Row],[IrrHours]]/5</f>
        <v>#NAME?</v>
      </c>
      <c r="AA3680" s="13" t="e">
        <f ca="1">IF(CalcTable[[#This Row],[IrrFlag]]=FALSE,0,MAX(0,CalcTable[[#This Row],[VolRednWind]]*(FCAP*IRR_TARGET-CalcTable[[#This Row],[IWC]])))</f>
        <v>#NAME?</v>
      </c>
      <c r="AB3680" s="13" t="e">
        <f ca="1">CalcTable[[#This Row],[IWC]]+CalcTable[[#This Row],[Eff Precip]]+CalcTable[[#This Row],[IrrAmt]]-CalcTable[[#This Row],[AET]]</f>
        <v>#NAME?</v>
      </c>
      <c r="AC3680" s="13" t="e">
        <f ca="1">IF(CalcTable[[#This Row],[PWC]]&gt;FCAP,MIN(24*PERC,MIN(SAT,CalcTable[[#This Row],[PWC]])-FCAP),0)</f>
        <v>#NAME?</v>
      </c>
      <c r="AD3680" s="13" t="e">
        <f ca="1">IF(CalcTable[[#This Row],[PWC]]&gt;SAT,CalcTable[[#This Row],[PWC]]-SAT,0)</f>
        <v>#NAME?</v>
      </c>
      <c r="AE3680" s="13" t="e">
        <f ca="1">CalcTable[[#This Row],[PWC]]-CalcTable[[#This Row],[PercAmt]]-CalcTable[[#This Row],[Runoff]]</f>
        <v>#NAME?</v>
      </c>
      <c r="AF3680" s="13" t="e">
        <f ca="1">CalcTable[[#This Row],[IrrAmt]]/1000*CUR_IRR_AREA*10000/IRR_EFF</f>
        <v>#NAME?</v>
      </c>
      <c r="AG3680" s="147"/>
      <c r="AH3680" s="13"/>
      <c r="AI3680" s="50">
        <v>0</v>
      </c>
      <c r="AJ3680" s="50">
        <v>0</v>
      </c>
      <c r="AK3680" s="50">
        <v>0</v>
      </c>
      <c r="AL3680" s="50">
        <v>0</v>
      </c>
      <c r="AM3680" s="50"/>
      <c r="AN3680" s="50"/>
      <c r="AO3680" s="50"/>
      <c r="AP3680" s="50"/>
      <c r="AQ3680" s="50"/>
      <c r="AR3680" s="50"/>
      <c r="AS3680" s="50"/>
      <c r="AT3680" s="50"/>
      <c r="AU3680" s="50"/>
      <c r="AV3680" s="50"/>
      <c r="AW3680" s="50"/>
      <c r="AX3680" s="50">
        <f t="shared" si="1167"/>
        <v>0</v>
      </c>
      <c r="AY3680" s="50"/>
      <c r="AZ3680" s="50">
        <f t="shared" si="1157"/>
        <v>0</v>
      </c>
      <c r="BA3680" s="50">
        <f t="shared" si="1158"/>
        <v>0</v>
      </c>
      <c r="BB3680" s="50">
        <f t="shared" si="1159"/>
        <v>0</v>
      </c>
      <c r="BC3680" s="17">
        <f t="shared" si="1160"/>
        <v>19839</v>
      </c>
      <c r="BD3680" s="50">
        <f t="shared" si="1161"/>
        <v>0</v>
      </c>
      <c r="BE3680" s="50">
        <f t="shared" si="1162"/>
        <v>0</v>
      </c>
      <c r="BF3680" s="50">
        <f t="shared" si="1168"/>
        <v>0</v>
      </c>
      <c r="BG3680" s="50"/>
      <c r="BH3680" s="17">
        <f t="shared" si="1163"/>
        <v>0</v>
      </c>
      <c r="BI3680" s="17">
        <f t="shared" si="1171"/>
        <v>3680</v>
      </c>
      <c r="BJ3680" s="17">
        <f t="shared" si="1169"/>
        <v>3680</v>
      </c>
      <c r="BK3680" s="150">
        <f t="shared" si="1170"/>
        <v>30578</v>
      </c>
      <c r="BL3680" s="50" t="e">
        <f t="shared" ca="1" si="1164"/>
        <v>#NAME?</v>
      </c>
      <c r="BM3680" s="50" t="e">
        <f t="shared" ca="1" si="1165"/>
        <v>#NAME?</v>
      </c>
      <c r="BN3680" s="50" t="e">
        <f t="shared" ca="1" si="1166"/>
        <v>#NAME?</v>
      </c>
    </row>
    <row r="3681" spans="1:66" x14ac:dyDescent="0.35">
      <c r="A3681" s="48">
        <v>30579</v>
      </c>
      <c r="B3681" s="17">
        <v>1983</v>
      </c>
      <c r="C3681" s="17">
        <v>9</v>
      </c>
      <c r="D3681" s="17">
        <v>263</v>
      </c>
      <c r="E3681" s="17">
        <v>20</v>
      </c>
      <c r="F3681" s="17">
        <v>3</v>
      </c>
      <c r="G3681" s="50">
        <v>-3.7</v>
      </c>
      <c r="H3681" s="32">
        <v>2.8658337261054103</v>
      </c>
      <c r="I3681" s="50">
        <v>2.6666666666666665</v>
      </c>
      <c r="J3681" s="13">
        <v>0</v>
      </c>
      <c r="K3681" s="13">
        <f t="shared" si="1152"/>
        <v>0</v>
      </c>
      <c r="L3681" s="13">
        <f t="shared" si="1153"/>
        <v>0</v>
      </c>
      <c r="M3681" s="13" t="e">
        <f ca="1">CalcTable[[#This Row],[IWC]]-AE3680</f>
        <v>#NAME?</v>
      </c>
      <c r="N3681" s="13" t="e">
        <f ca="1">IF(CalcTable[[#This Row],[Day of Year]]&lt;123,FCAP,AE3680)</f>
        <v>#NAME?</v>
      </c>
      <c r="O3681" s="17" t="e">
        <f ca="1">IF(IRR_DRIP,5,COUNTIF('IDET Wind Values'!C3665:G3665,"&lt;="&amp;IRR_MAXWIND))</f>
        <v>#NAME?</v>
      </c>
      <c r="P3681" s="13" t="e">
        <f ca="1">CalcTable[[#This Row],[ET_o]]*KL</f>
        <v>#NAME?</v>
      </c>
      <c r="Q3681" s="13" t="e">
        <f ca="1">IF(WILTPT&lt;=0,1,MAX(0,MIN(1,(CalcTable[[#This Row],[IWC]]-WILTPT)/(MAD-WILTPT))))</f>
        <v>#NAME?</v>
      </c>
      <c r="R3681" s="13" t="e">
        <f ca="1">CalcTable[[#This Row],[ETMult]]*CalcTable[[#This Row],[ETb]]</f>
        <v>#NAME?</v>
      </c>
      <c r="S3681" s="13" t="b">
        <f>INDEX(IRR_LIST,CalcTable[[#This Row],[Day of Week]]+1)</f>
        <v>1</v>
      </c>
      <c r="T3681" s="13">
        <f t="shared" ca="1" si="1154"/>
        <v>0</v>
      </c>
      <c r="U3681" s="13" t="b">
        <f ca="1">IF(CalcTable[[#This Row],[IrrPrecip]]&gt;=IC_MM,FALSE,TRUE)</f>
        <v>1</v>
      </c>
      <c r="V3681" s="13" t="b">
        <f t="shared" si="1155"/>
        <v>1</v>
      </c>
      <c r="W3681" s="13" t="e">
        <f ca="1">IF(AND(IRR_DRIP=FALSE,CalcTable[[#This Row],[IrrHours]]&lt;=0),FALSE,TRUE)</f>
        <v>#NAME?</v>
      </c>
      <c r="X3681" s="13" t="e">
        <f ca="1">AND(CalcTable[[#This Row],[IrrDay]],CalcTable[[#This Row],[IrrRain]],CalcTable[[#This Row],[IrrWarm]],CalcTable[[#This Row],[IrrWindy]])</f>
        <v>#NAME?</v>
      </c>
      <c r="Y3681" s="13" t="e">
        <f t="shared" ca="1" si="1156"/>
        <v>#NAME?</v>
      </c>
      <c r="Z3681" s="13" t="e">
        <f ca="1">CalcTable[[#This Row],[IrrHours]]/5</f>
        <v>#NAME?</v>
      </c>
      <c r="AA3681" s="13" t="e">
        <f ca="1">IF(CalcTable[[#This Row],[IrrFlag]]=FALSE,0,MAX(0,CalcTable[[#This Row],[VolRednWind]]*(FCAP*IRR_TARGET-CalcTable[[#This Row],[IWC]])))</f>
        <v>#NAME?</v>
      </c>
      <c r="AB3681" s="13" t="e">
        <f ca="1">CalcTable[[#This Row],[IWC]]+CalcTable[[#This Row],[Eff Precip]]+CalcTable[[#This Row],[IrrAmt]]-CalcTable[[#This Row],[AET]]</f>
        <v>#NAME?</v>
      </c>
      <c r="AC3681" s="13" t="e">
        <f ca="1">IF(CalcTable[[#This Row],[PWC]]&gt;FCAP,MIN(24*PERC,MIN(SAT,CalcTable[[#This Row],[PWC]])-FCAP),0)</f>
        <v>#NAME?</v>
      </c>
      <c r="AD3681" s="13" t="e">
        <f ca="1">IF(CalcTable[[#This Row],[PWC]]&gt;SAT,CalcTable[[#This Row],[PWC]]-SAT,0)</f>
        <v>#NAME?</v>
      </c>
      <c r="AE3681" s="13" t="e">
        <f ca="1">CalcTable[[#This Row],[PWC]]-CalcTable[[#This Row],[PercAmt]]-CalcTable[[#This Row],[Runoff]]</f>
        <v>#NAME?</v>
      </c>
      <c r="AF3681" s="13" t="e">
        <f ca="1">CalcTable[[#This Row],[IrrAmt]]/1000*CUR_IRR_AREA*10000/IRR_EFF</f>
        <v>#NAME?</v>
      </c>
      <c r="AG3681" s="147"/>
      <c r="AH3681" s="13"/>
      <c r="AI3681" s="50">
        <v>8.9054823571464077</v>
      </c>
      <c r="AJ3681" s="50">
        <v>13.586604981829788</v>
      </c>
      <c r="AK3681" s="50">
        <v>0</v>
      </c>
      <c r="AL3681" s="50">
        <v>0</v>
      </c>
      <c r="AM3681" s="50"/>
      <c r="AN3681" s="50"/>
      <c r="AO3681" s="50"/>
      <c r="AP3681" s="50"/>
      <c r="AQ3681" s="50"/>
      <c r="AR3681" s="50"/>
      <c r="AS3681" s="50"/>
      <c r="AT3681" s="50"/>
      <c r="AU3681" s="50"/>
      <c r="AV3681" s="50"/>
      <c r="AW3681" s="50"/>
      <c r="AX3681" s="50">
        <f t="shared" si="1167"/>
        <v>22.492087338976198</v>
      </c>
      <c r="AY3681" s="50"/>
      <c r="AZ3681" s="50">
        <f t="shared" si="1157"/>
        <v>529.15415403848783</v>
      </c>
      <c r="BA3681" s="50">
        <f t="shared" si="1158"/>
        <v>858.52506153182389</v>
      </c>
      <c r="BB3681" s="50">
        <f t="shared" si="1159"/>
        <v>888.58906169727493</v>
      </c>
      <c r="BC3681" s="17">
        <f t="shared" si="1160"/>
        <v>19839</v>
      </c>
      <c r="BD3681" s="50">
        <f t="shared" si="1161"/>
        <v>22.492087338976198</v>
      </c>
      <c r="BE3681" s="50">
        <f t="shared" si="1162"/>
        <v>529.15415403848783</v>
      </c>
      <c r="BF3681" s="50">
        <f t="shared" si="1168"/>
        <v>865.52774362205821</v>
      </c>
      <c r="BG3681" s="50"/>
      <c r="BH3681" s="17">
        <f t="shared" si="1163"/>
        <v>0</v>
      </c>
      <c r="BI3681" s="17">
        <f t="shared" si="1171"/>
        <v>3681</v>
      </c>
      <c r="BJ3681" s="17">
        <f t="shared" si="1169"/>
        <v>3681</v>
      </c>
      <c r="BK3681" s="150">
        <f t="shared" si="1170"/>
        <v>30579</v>
      </c>
      <c r="BL3681" s="50" t="e">
        <f t="shared" ca="1" si="1164"/>
        <v>#NAME?</v>
      </c>
      <c r="BM3681" s="50" t="e">
        <f t="shared" ca="1" si="1165"/>
        <v>#NAME?</v>
      </c>
      <c r="BN3681" s="50" t="e">
        <f t="shared" ca="1" si="1166"/>
        <v>#NAME?</v>
      </c>
    </row>
    <row r="3682" spans="1:66" x14ac:dyDescent="0.35">
      <c r="A3682" s="48">
        <v>30580</v>
      </c>
      <c r="B3682" s="17">
        <v>1983</v>
      </c>
      <c r="C3682" s="17">
        <v>9</v>
      </c>
      <c r="D3682" s="17">
        <v>264</v>
      </c>
      <c r="E3682" s="17">
        <v>21</v>
      </c>
      <c r="F3682" s="17">
        <v>4</v>
      </c>
      <c r="G3682" s="50">
        <v>5.7</v>
      </c>
      <c r="H3682" s="32">
        <v>2.2737519839901954</v>
      </c>
      <c r="I3682" s="50">
        <v>8.8333333333333339</v>
      </c>
      <c r="J3682" s="13">
        <v>0.6</v>
      </c>
      <c r="K3682" s="13">
        <f t="shared" si="1152"/>
        <v>0.6</v>
      </c>
      <c r="L3682" s="13">
        <f t="shared" si="1153"/>
        <v>0</v>
      </c>
      <c r="M3682" s="13" t="e">
        <f ca="1">CalcTable[[#This Row],[IWC]]-AE3681</f>
        <v>#NAME?</v>
      </c>
      <c r="N3682" s="13" t="e">
        <f ca="1">IF(CalcTable[[#This Row],[Day of Year]]&lt;123,FCAP,AE3681)</f>
        <v>#NAME?</v>
      </c>
      <c r="O3682" s="17" t="e">
        <f ca="1">IF(IRR_DRIP,5,COUNTIF('IDET Wind Values'!C3666:G3666,"&lt;="&amp;IRR_MAXWIND))</f>
        <v>#NAME?</v>
      </c>
      <c r="P3682" s="13" t="e">
        <f ca="1">CalcTable[[#This Row],[ET_o]]*KL</f>
        <v>#NAME?</v>
      </c>
      <c r="Q3682" s="13" t="e">
        <f ca="1">IF(WILTPT&lt;=0,1,MAX(0,MIN(1,(CalcTable[[#This Row],[IWC]]-WILTPT)/(MAD-WILTPT))))</f>
        <v>#NAME?</v>
      </c>
      <c r="R3682" s="13" t="e">
        <f ca="1">CalcTable[[#This Row],[ETMult]]*CalcTable[[#This Row],[ETb]]</f>
        <v>#NAME?</v>
      </c>
      <c r="S3682" s="13" t="b">
        <f>INDEX(IRR_LIST,CalcTable[[#This Row],[Day of Week]]+1)</f>
        <v>0</v>
      </c>
      <c r="T3682" s="13">
        <f t="shared" ca="1" si="1154"/>
        <v>0</v>
      </c>
      <c r="U3682" s="13" t="b">
        <f ca="1">IF(CalcTable[[#This Row],[IrrPrecip]]&gt;=IC_MM,FALSE,TRUE)</f>
        <v>1</v>
      </c>
      <c r="V3682" s="13" t="b">
        <f t="shared" si="1155"/>
        <v>0</v>
      </c>
      <c r="W3682" s="13" t="e">
        <f ca="1">IF(AND(IRR_DRIP=FALSE,CalcTable[[#This Row],[IrrHours]]&lt;=0),FALSE,TRUE)</f>
        <v>#NAME?</v>
      </c>
      <c r="X3682" s="13" t="e">
        <f ca="1">AND(CalcTable[[#This Row],[IrrDay]],CalcTable[[#This Row],[IrrRain]],CalcTable[[#This Row],[IrrWarm]],CalcTable[[#This Row],[IrrWindy]])</f>
        <v>#NAME?</v>
      </c>
      <c r="Y3682" s="13" t="e">
        <f t="shared" ca="1" si="1156"/>
        <v>#NAME?</v>
      </c>
      <c r="Z3682" s="13" t="e">
        <f ca="1">CalcTable[[#This Row],[IrrHours]]/5</f>
        <v>#NAME?</v>
      </c>
      <c r="AA3682" s="13" t="e">
        <f ca="1">IF(CalcTable[[#This Row],[IrrFlag]]=FALSE,0,MAX(0,CalcTable[[#This Row],[VolRednWind]]*(FCAP*IRR_TARGET-CalcTable[[#This Row],[IWC]])))</f>
        <v>#NAME?</v>
      </c>
      <c r="AB3682" s="13" t="e">
        <f ca="1">CalcTable[[#This Row],[IWC]]+CalcTable[[#This Row],[Eff Precip]]+CalcTable[[#This Row],[IrrAmt]]-CalcTable[[#This Row],[AET]]</f>
        <v>#NAME?</v>
      </c>
      <c r="AC3682" s="13" t="e">
        <f ca="1">IF(CalcTable[[#This Row],[PWC]]&gt;FCAP,MIN(24*PERC,MIN(SAT,CalcTable[[#This Row],[PWC]])-FCAP),0)</f>
        <v>#NAME?</v>
      </c>
      <c r="AD3682" s="13" t="e">
        <f ca="1">IF(CalcTable[[#This Row],[PWC]]&gt;SAT,CalcTable[[#This Row],[PWC]]-SAT,0)</f>
        <v>#NAME?</v>
      </c>
      <c r="AE3682" s="13" t="e">
        <f ca="1">CalcTable[[#This Row],[PWC]]-CalcTable[[#This Row],[PercAmt]]-CalcTable[[#This Row],[Runoff]]</f>
        <v>#NAME?</v>
      </c>
      <c r="AF3682" s="13" t="e">
        <f ca="1">CalcTable[[#This Row],[IrrAmt]]/1000*CUR_IRR_AREA*10000/IRR_EFF</f>
        <v>#NAME?</v>
      </c>
      <c r="AG3682" s="147"/>
      <c r="AH3682" s="13"/>
      <c r="AI3682" s="50">
        <v>0</v>
      </c>
      <c r="AJ3682" s="50">
        <v>0</v>
      </c>
      <c r="AK3682" s="50">
        <v>0</v>
      </c>
      <c r="AL3682" s="50">
        <v>0</v>
      </c>
      <c r="AM3682" s="50"/>
      <c r="AN3682" s="50"/>
      <c r="AO3682" s="50"/>
      <c r="AP3682" s="50"/>
      <c r="AQ3682" s="50"/>
      <c r="AR3682" s="50"/>
      <c r="AS3682" s="50"/>
      <c r="AT3682" s="50"/>
      <c r="AU3682" s="50"/>
      <c r="AV3682" s="50"/>
      <c r="AW3682" s="50"/>
      <c r="AX3682" s="50">
        <f t="shared" si="1167"/>
        <v>0</v>
      </c>
      <c r="AY3682" s="50"/>
      <c r="AZ3682" s="50">
        <f t="shared" si="1157"/>
        <v>0</v>
      </c>
      <c r="BA3682" s="50">
        <f t="shared" si="1158"/>
        <v>0</v>
      </c>
      <c r="BB3682" s="50">
        <f t="shared" si="1159"/>
        <v>0</v>
      </c>
      <c r="BC3682" s="17">
        <f t="shared" si="1160"/>
        <v>19839</v>
      </c>
      <c r="BD3682" s="50">
        <f t="shared" si="1161"/>
        <v>0</v>
      </c>
      <c r="BE3682" s="50">
        <f t="shared" si="1162"/>
        <v>0</v>
      </c>
      <c r="BF3682" s="50">
        <f t="shared" si="1168"/>
        <v>0</v>
      </c>
      <c r="BG3682" s="50"/>
      <c r="BH3682" s="17">
        <f t="shared" si="1163"/>
        <v>0</v>
      </c>
      <c r="BI3682" s="17">
        <f t="shared" si="1171"/>
        <v>3682</v>
      </c>
      <c r="BJ3682" s="17">
        <f t="shared" si="1169"/>
        <v>3682</v>
      </c>
      <c r="BK3682" s="150">
        <f t="shared" si="1170"/>
        <v>30580</v>
      </c>
      <c r="BL3682" s="50" t="e">
        <f t="shared" ca="1" si="1164"/>
        <v>#NAME?</v>
      </c>
      <c r="BM3682" s="50" t="e">
        <f t="shared" ca="1" si="1165"/>
        <v>#NAME?</v>
      </c>
      <c r="BN3682" s="50" t="e">
        <f t="shared" ca="1" si="1166"/>
        <v>#NAME?</v>
      </c>
    </row>
    <row r="3683" spans="1:66" x14ac:dyDescent="0.35">
      <c r="A3683" s="48">
        <v>30581</v>
      </c>
      <c r="B3683" s="17">
        <v>1983</v>
      </c>
      <c r="C3683" s="17">
        <v>9</v>
      </c>
      <c r="D3683" s="17">
        <v>265</v>
      </c>
      <c r="E3683" s="17">
        <v>22</v>
      </c>
      <c r="F3683" s="17">
        <v>5</v>
      </c>
      <c r="G3683" s="50">
        <v>2.7</v>
      </c>
      <c r="H3683" s="32">
        <v>2.9885292476195486</v>
      </c>
      <c r="I3683" s="50">
        <v>12.166666666666666</v>
      </c>
      <c r="J3683" s="13">
        <v>0</v>
      </c>
      <c r="K3683" s="13">
        <f t="shared" si="1152"/>
        <v>0</v>
      </c>
      <c r="L3683" s="13">
        <f t="shared" si="1153"/>
        <v>0</v>
      </c>
      <c r="M3683" s="13" t="e">
        <f ca="1">CalcTable[[#This Row],[IWC]]-AE3682</f>
        <v>#NAME?</v>
      </c>
      <c r="N3683" s="13" t="e">
        <f ca="1">IF(CalcTable[[#This Row],[Day of Year]]&lt;123,FCAP,AE3682)</f>
        <v>#NAME?</v>
      </c>
      <c r="O3683" s="17" t="e">
        <f ca="1">IF(IRR_DRIP,5,COUNTIF('IDET Wind Values'!C3667:G3667,"&lt;="&amp;IRR_MAXWIND))</f>
        <v>#NAME?</v>
      </c>
      <c r="P3683" s="13" t="e">
        <f ca="1">CalcTable[[#This Row],[ET_o]]*KL</f>
        <v>#NAME?</v>
      </c>
      <c r="Q3683" s="13" t="e">
        <f ca="1">IF(WILTPT&lt;=0,1,MAX(0,MIN(1,(CalcTable[[#This Row],[IWC]]-WILTPT)/(MAD-WILTPT))))</f>
        <v>#NAME?</v>
      </c>
      <c r="R3683" s="13" t="e">
        <f ca="1">CalcTable[[#This Row],[ETMult]]*CalcTable[[#This Row],[ETb]]</f>
        <v>#NAME?</v>
      </c>
      <c r="S3683" s="13" t="b">
        <f>INDEX(IRR_LIST,CalcTable[[#This Row],[Day of Week]]+1)</f>
        <v>1</v>
      </c>
      <c r="T3683" s="13">
        <f t="shared" ca="1" si="1154"/>
        <v>0.6</v>
      </c>
      <c r="U3683" s="13" t="b">
        <f ca="1">IF(CalcTable[[#This Row],[IrrPrecip]]&gt;=IC_MM,FALSE,TRUE)</f>
        <v>1</v>
      </c>
      <c r="V3683" s="13" t="b">
        <f t="shared" si="1155"/>
        <v>1</v>
      </c>
      <c r="W3683" s="13" t="e">
        <f ca="1">IF(AND(IRR_DRIP=FALSE,CalcTable[[#This Row],[IrrHours]]&lt;=0),FALSE,TRUE)</f>
        <v>#NAME?</v>
      </c>
      <c r="X3683" s="13" t="e">
        <f ca="1">AND(CalcTable[[#This Row],[IrrDay]],CalcTable[[#This Row],[IrrRain]],CalcTable[[#This Row],[IrrWarm]],CalcTable[[#This Row],[IrrWindy]])</f>
        <v>#NAME?</v>
      </c>
      <c r="Y3683" s="13" t="e">
        <f t="shared" ca="1" si="1156"/>
        <v>#NAME?</v>
      </c>
      <c r="Z3683" s="13" t="e">
        <f ca="1">CalcTable[[#This Row],[IrrHours]]/5</f>
        <v>#NAME?</v>
      </c>
      <c r="AA3683" s="13" t="e">
        <f ca="1">IF(CalcTable[[#This Row],[IrrFlag]]=FALSE,0,MAX(0,CalcTable[[#This Row],[VolRednWind]]*(FCAP*IRR_TARGET-CalcTable[[#This Row],[IWC]])))</f>
        <v>#NAME?</v>
      </c>
      <c r="AB3683" s="13" t="e">
        <f ca="1">CalcTable[[#This Row],[IWC]]+CalcTable[[#This Row],[Eff Precip]]+CalcTable[[#This Row],[IrrAmt]]-CalcTable[[#This Row],[AET]]</f>
        <v>#NAME?</v>
      </c>
      <c r="AC3683" s="13" t="e">
        <f ca="1">IF(CalcTable[[#This Row],[PWC]]&gt;FCAP,MIN(24*PERC,MIN(SAT,CalcTable[[#This Row],[PWC]])-FCAP),0)</f>
        <v>#NAME?</v>
      </c>
      <c r="AD3683" s="13" t="e">
        <f ca="1">IF(CalcTable[[#This Row],[PWC]]&gt;SAT,CalcTable[[#This Row],[PWC]]-SAT,0)</f>
        <v>#NAME?</v>
      </c>
      <c r="AE3683" s="13" t="e">
        <f ca="1">CalcTable[[#This Row],[PWC]]-CalcTable[[#This Row],[PercAmt]]-CalcTable[[#This Row],[Runoff]]</f>
        <v>#NAME?</v>
      </c>
      <c r="AF3683" s="13" t="e">
        <f ca="1">CalcTable[[#This Row],[IrrAmt]]/1000*CUR_IRR_AREA*10000/IRR_EFF</f>
        <v>#NAME?</v>
      </c>
      <c r="AG3683" s="147"/>
      <c r="AH3683" s="13"/>
      <c r="AI3683" s="50">
        <v>3.2894289178289711</v>
      </c>
      <c r="AJ3683" s="50">
        <v>4.9462324451605895</v>
      </c>
      <c r="AK3683" s="50">
        <v>0</v>
      </c>
      <c r="AL3683" s="50">
        <v>0</v>
      </c>
      <c r="AM3683" s="50"/>
      <c r="AN3683" s="50"/>
      <c r="AO3683" s="50"/>
      <c r="AP3683" s="50"/>
      <c r="AQ3683" s="50"/>
      <c r="AR3683" s="50"/>
      <c r="AS3683" s="50"/>
      <c r="AT3683" s="50"/>
      <c r="AU3683" s="50"/>
      <c r="AV3683" s="50"/>
      <c r="AW3683" s="50"/>
      <c r="AX3683" s="50">
        <f t="shared" si="1167"/>
        <v>8.2356613629895605</v>
      </c>
      <c r="AY3683" s="50"/>
      <c r="AZ3683" s="50">
        <f t="shared" si="1157"/>
        <v>193.33444251953557</v>
      </c>
      <c r="BA3683" s="50">
        <f t="shared" si="1158"/>
        <v>313.61756492351441</v>
      </c>
      <c r="BB3683" s="50">
        <f t="shared" si="1159"/>
        <v>324.59551133235732</v>
      </c>
      <c r="BC3683" s="17">
        <f t="shared" si="1160"/>
        <v>19839</v>
      </c>
      <c r="BD3683" s="50">
        <f t="shared" si="1161"/>
        <v>8.2356613629895605</v>
      </c>
      <c r="BE3683" s="50">
        <f t="shared" si="1162"/>
        <v>193.33444251953557</v>
      </c>
      <c r="BF3683" s="50">
        <f t="shared" si="1168"/>
        <v>316.23360134519703</v>
      </c>
      <c r="BG3683" s="50"/>
      <c r="BH3683" s="17">
        <f t="shared" si="1163"/>
        <v>0</v>
      </c>
      <c r="BI3683" s="17">
        <f t="shared" si="1171"/>
        <v>3683</v>
      </c>
      <c r="BJ3683" s="17">
        <f t="shared" si="1169"/>
        <v>3683</v>
      </c>
      <c r="BK3683" s="150">
        <f t="shared" si="1170"/>
        <v>30581</v>
      </c>
      <c r="BL3683" s="50" t="e">
        <f t="shared" ca="1" si="1164"/>
        <v>#NAME?</v>
      </c>
      <c r="BM3683" s="50" t="e">
        <f t="shared" ca="1" si="1165"/>
        <v>#NAME?</v>
      </c>
      <c r="BN3683" s="50" t="e">
        <f t="shared" ca="1" si="1166"/>
        <v>#NAME?</v>
      </c>
    </row>
    <row r="3684" spans="1:66" x14ac:dyDescent="0.35">
      <c r="A3684" s="48">
        <v>30582</v>
      </c>
      <c r="B3684" s="17">
        <v>1983</v>
      </c>
      <c r="C3684" s="17">
        <v>9</v>
      </c>
      <c r="D3684" s="17">
        <v>266</v>
      </c>
      <c r="E3684" s="17">
        <v>23</v>
      </c>
      <c r="F3684" s="17">
        <v>6</v>
      </c>
      <c r="G3684" s="50">
        <v>6.6</v>
      </c>
      <c r="H3684" s="32">
        <v>4.449904977400263</v>
      </c>
      <c r="I3684" s="50">
        <v>11.5</v>
      </c>
      <c r="J3684" s="13">
        <v>0</v>
      </c>
      <c r="K3684" s="13">
        <f t="shared" si="1152"/>
        <v>0</v>
      </c>
      <c r="L3684" s="13">
        <f t="shared" si="1153"/>
        <v>0</v>
      </c>
      <c r="M3684" s="13" t="e">
        <f ca="1">CalcTable[[#This Row],[IWC]]-AE3683</f>
        <v>#NAME?</v>
      </c>
      <c r="N3684" s="13" t="e">
        <f ca="1">IF(CalcTable[[#This Row],[Day of Year]]&lt;123,FCAP,AE3683)</f>
        <v>#NAME?</v>
      </c>
      <c r="O3684" s="17" t="e">
        <f ca="1">IF(IRR_DRIP,5,COUNTIF('IDET Wind Values'!C3668:G3668,"&lt;="&amp;IRR_MAXWIND))</f>
        <v>#NAME?</v>
      </c>
      <c r="P3684" s="13" t="e">
        <f ca="1">CalcTable[[#This Row],[ET_o]]*KL</f>
        <v>#NAME?</v>
      </c>
      <c r="Q3684" s="13" t="e">
        <f ca="1">IF(WILTPT&lt;=0,1,MAX(0,MIN(1,(CalcTable[[#This Row],[IWC]]-WILTPT)/(MAD-WILTPT))))</f>
        <v>#NAME?</v>
      </c>
      <c r="R3684" s="13" t="e">
        <f ca="1">CalcTable[[#This Row],[ETMult]]*CalcTable[[#This Row],[ETb]]</f>
        <v>#NAME?</v>
      </c>
      <c r="S3684" s="13" t="b">
        <f>INDEX(IRR_LIST,CalcTable[[#This Row],[Day of Week]]+1)</f>
        <v>0</v>
      </c>
      <c r="T3684" s="13">
        <f t="shared" ca="1" si="1154"/>
        <v>0.6</v>
      </c>
      <c r="U3684" s="13" t="b">
        <f ca="1">IF(CalcTable[[#This Row],[IrrPrecip]]&gt;=IC_MM,FALSE,TRUE)</f>
        <v>1</v>
      </c>
      <c r="V3684" s="13" t="b">
        <f t="shared" si="1155"/>
        <v>1</v>
      </c>
      <c r="W3684" s="13" t="e">
        <f ca="1">IF(AND(IRR_DRIP=FALSE,CalcTable[[#This Row],[IrrHours]]&lt;=0),FALSE,TRUE)</f>
        <v>#NAME?</v>
      </c>
      <c r="X3684" s="13" t="e">
        <f ca="1">AND(CalcTable[[#This Row],[IrrDay]],CalcTable[[#This Row],[IrrRain]],CalcTable[[#This Row],[IrrWarm]],CalcTable[[#This Row],[IrrWindy]])</f>
        <v>#NAME?</v>
      </c>
      <c r="Y3684" s="13" t="e">
        <f t="shared" ca="1" si="1156"/>
        <v>#NAME?</v>
      </c>
      <c r="Z3684" s="13" t="e">
        <f ca="1">CalcTable[[#This Row],[IrrHours]]/5</f>
        <v>#NAME?</v>
      </c>
      <c r="AA3684" s="13" t="e">
        <f ca="1">IF(CalcTable[[#This Row],[IrrFlag]]=FALSE,0,MAX(0,CalcTable[[#This Row],[VolRednWind]]*(FCAP*IRR_TARGET-CalcTable[[#This Row],[IWC]])))</f>
        <v>#NAME?</v>
      </c>
      <c r="AB3684" s="13" t="e">
        <f ca="1">CalcTable[[#This Row],[IWC]]+CalcTable[[#This Row],[Eff Precip]]+CalcTable[[#This Row],[IrrAmt]]-CalcTable[[#This Row],[AET]]</f>
        <v>#NAME?</v>
      </c>
      <c r="AC3684" s="13" t="e">
        <f ca="1">IF(CalcTable[[#This Row],[PWC]]&gt;FCAP,MIN(24*PERC,MIN(SAT,CalcTable[[#This Row],[PWC]])-FCAP),0)</f>
        <v>#NAME?</v>
      </c>
      <c r="AD3684" s="13" t="e">
        <f ca="1">IF(CalcTable[[#This Row],[PWC]]&gt;SAT,CalcTable[[#This Row],[PWC]]-SAT,0)</f>
        <v>#NAME?</v>
      </c>
      <c r="AE3684" s="13" t="e">
        <f ca="1">CalcTable[[#This Row],[PWC]]-CalcTable[[#This Row],[PercAmt]]-CalcTable[[#This Row],[Runoff]]</f>
        <v>#NAME?</v>
      </c>
      <c r="AF3684" s="13" t="e">
        <f ca="1">CalcTable[[#This Row],[IrrAmt]]/1000*CUR_IRR_AREA*10000/IRR_EFF</f>
        <v>#NAME?</v>
      </c>
      <c r="AG3684" s="147"/>
      <c r="AH3684" s="13"/>
      <c r="AI3684" s="50">
        <v>0</v>
      </c>
      <c r="AJ3684" s="50">
        <v>0</v>
      </c>
      <c r="AK3684" s="50">
        <v>0</v>
      </c>
      <c r="AL3684" s="50">
        <v>12.115676778815113</v>
      </c>
      <c r="AM3684" s="50"/>
      <c r="AN3684" s="50"/>
      <c r="AO3684" s="50"/>
      <c r="AP3684" s="50"/>
      <c r="AQ3684" s="50"/>
      <c r="AR3684" s="50"/>
      <c r="AS3684" s="50"/>
      <c r="AT3684" s="50"/>
      <c r="AU3684" s="50"/>
      <c r="AV3684" s="50"/>
      <c r="AW3684" s="50"/>
      <c r="AX3684" s="50">
        <f t="shared" si="1167"/>
        <v>12.115676778815113</v>
      </c>
      <c r="AY3684" s="50"/>
      <c r="AZ3684" s="50">
        <f t="shared" si="1157"/>
        <v>355.39318551191002</v>
      </c>
      <c r="BA3684" s="50">
        <f t="shared" si="1158"/>
        <v>547.19268245484557</v>
      </c>
      <c r="BB3684" s="50">
        <f t="shared" si="1159"/>
        <v>564.11616747922233</v>
      </c>
      <c r="BC3684" s="17">
        <f t="shared" si="1160"/>
        <v>19839</v>
      </c>
      <c r="BD3684" s="50">
        <f t="shared" si="1161"/>
        <v>12.115676778815113</v>
      </c>
      <c r="BE3684" s="50">
        <f t="shared" si="1162"/>
        <v>355.39318551191002</v>
      </c>
      <c r="BF3684" s="50">
        <f t="shared" si="1168"/>
        <v>581.31011465593758</v>
      </c>
      <c r="BG3684" s="50"/>
      <c r="BH3684" s="17">
        <f t="shared" si="1163"/>
        <v>0</v>
      </c>
      <c r="BI3684" s="17">
        <f t="shared" si="1171"/>
        <v>3684</v>
      </c>
      <c r="BJ3684" s="17">
        <f t="shared" si="1169"/>
        <v>3684</v>
      </c>
      <c r="BK3684" s="150">
        <f t="shared" si="1170"/>
        <v>30582</v>
      </c>
      <c r="BL3684" s="50" t="e">
        <f t="shared" ca="1" si="1164"/>
        <v>#NAME?</v>
      </c>
      <c r="BM3684" s="50" t="e">
        <f t="shared" ca="1" si="1165"/>
        <v>#NAME?</v>
      </c>
      <c r="BN3684" s="50" t="e">
        <f t="shared" ca="1" si="1166"/>
        <v>#NAME?</v>
      </c>
    </row>
    <row r="3685" spans="1:66" x14ac:dyDescent="0.35">
      <c r="A3685" s="48">
        <v>30583</v>
      </c>
      <c r="B3685" s="17">
        <v>1983</v>
      </c>
      <c r="C3685" s="17">
        <v>9</v>
      </c>
      <c r="D3685" s="17">
        <v>267</v>
      </c>
      <c r="E3685" s="17">
        <v>24</v>
      </c>
      <c r="F3685" s="17">
        <v>7</v>
      </c>
      <c r="G3685" s="50">
        <v>9.6</v>
      </c>
      <c r="H3685" s="32">
        <v>4.0515414823211131</v>
      </c>
      <c r="I3685" s="50">
        <v>10.166666666666666</v>
      </c>
      <c r="J3685" s="13">
        <v>0</v>
      </c>
      <c r="K3685" s="13">
        <f t="shared" si="1152"/>
        <v>0</v>
      </c>
      <c r="L3685" s="13">
        <f t="shared" si="1153"/>
        <v>0</v>
      </c>
      <c r="M3685" s="13" t="e">
        <f ca="1">CalcTable[[#This Row],[IWC]]-AE3684</f>
        <v>#NAME?</v>
      </c>
      <c r="N3685" s="13" t="e">
        <f ca="1">IF(CalcTable[[#This Row],[Day of Year]]&lt;123,FCAP,AE3684)</f>
        <v>#NAME?</v>
      </c>
      <c r="O3685" s="17" t="e">
        <f ca="1">IF(IRR_DRIP,5,COUNTIF('IDET Wind Values'!C3669:G3669,"&lt;="&amp;IRR_MAXWIND))</f>
        <v>#NAME?</v>
      </c>
      <c r="P3685" s="13" t="e">
        <f ca="1">CalcTable[[#This Row],[ET_o]]*KL</f>
        <v>#NAME?</v>
      </c>
      <c r="Q3685" s="13" t="e">
        <f ca="1">IF(WILTPT&lt;=0,1,MAX(0,MIN(1,(CalcTable[[#This Row],[IWC]]-WILTPT)/(MAD-WILTPT))))</f>
        <v>#NAME?</v>
      </c>
      <c r="R3685" s="13" t="e">
        <f ca="1">CalcTable[[#This Row],[ETMult]]*CalcTable[[#This Row],[ETb]]</f>
        <v>#NAME?</v>
      </c>
      <c r="S3685" s="13" t="b">
        <f>INDEX(IRR_LIST,CalcTable[[#This Row],[Day of Week]]+1)</f>
        <v>0</v>
      </c>
      <c r="T3685" s="13">
        <f t="shared" ca="1" si="1154"/>
        <v>0</v>
      </c>
      <c r="U3685" s="13" t="b">
        <f ca="1">IF(CalcTable[[#This Row],[IrrPrecip]]&gt;=IC_MM,FALSE,TRUE)</f>
        <v>1</v>
      </c>
      <c r="V3685" s="13" t="b">
        <f t="shared" si="1155"/>
        <v>1</v>
      </c>
      <c r="W3685" s="13" t="e">
        <f ca="1">IF(AND(IRR_DRIP=FALSE,CalcTable[[#This Row],[IrrHours]]&lt;=0),FALSE,TRUE)</f>
        <v>#NAME?</v>
      </c>
      <c r="X3685" s="13" t="e">
        <f ca="1">AND(CalcTable[[#This Row],[IrrDay]],CalcTable[[#This Row],[IrrRain]],CalcTable[[#This Row],[IrrWarm]],CalcTable[[#This Row],[IrrWindy]])</f>
        <v>#NAME?</v>
      </c>
      <c r="Y3685" s="13" t="e">
        <f t="shared" ca="1" si="1156"/>
        <v>#NAME?</v>
      </c>
      <c r="Z3685" s="13" t="e">
        <f ca="1">CalcTable[[#This Row],[IrrHours]]/5</f>
        <v>#NAME?</v>
      </c>
      <c r="AA3685" s="13" t="e">
        <f ca="1">IF(CalcTable[[#This Row],[IrrFlag]]=FALSE,0,MAX(0,CalcTable[[#This Row],[VolRednWind]]*(FCAP*IRR_TARGET-CalcTable[[#This Row],[IWC]])))</f>
        <v>#NAME?</v>
      </c>
      <c r="AB3685" s="13" t="e">
        <f ca="1">CalcTable[[#This Row],[IWC]]+CalcTable[[#This Row],[Eff Precip]]+CalcTable[[#This Row],[IrrAmt]]-CalcTable[[#This Row],[AET]]</f>
        <v>#NAME?</v>
      </c>
      <c r="AC3685" s="13" t="e">
        <f ca="1">IF(CalcTable[[#This Row],[PWC]]&gt;FCAP,MIN(24*PERC,MIN(SAT,CalcTable[[#This Row],[PWC]])-FCAP),0)</f>
        <v>#NAME?</v>
      </c>
      <c r="AD3685" s="13" t="e">
        <f ca="1">IF(CalcTable[[#This Row],[PWC]]&gt;SAT,CalcTable[[#This Row],[PWC]]-SAT,0)</f>
        <v>#NAME?</v>
      </c>
      <c r="AE3685" s="13" t="e">
        <f ca="1">CalcTable[[#This Row],[PWC]]-CalcTable[[#This Row],[PercAmt]]-CalcTable[[#This Row],[Runoff]]</f>
        <v>#NAME?</v>
      </c>
      <c r="AF3685" s="13" t="e">
        <f ca="1">CalcTable[[#This Row],[IrrAmt]]/1000*CUR_IRR_AREA*10000/IRR_EFF</f>
        <v>#NAME?</v>
      </c>
      <c r="AG3685" s="147"/>
      <c r="AH3685" s="13"/>
      <c r="AI3685" s="50">
        <v>0</v>
      </c>
      <c r="AJ3685" s="50">
        <v>0</v>
      </c>
      <c r="AK3685" s="50">
        <v>0</v>
      </c>
      <c r="AL3685" s="50">
        <v>0</v>
      </c>
      <c r="AM3685" s="50"/>
      <c r="AN3685" s="50"/>
      <c r="AO3685" s="50"/>
      <c r="AP3685" s="50"/>
      <c r="AQ3685" s="50"/>
      <c r="AR3685" s="50"/>
      <c r="AS3685" s="50"/>
      <c r="AT3685" s="50"/>
      <c r="AU3685" s="50"/>
      <c r="AV3685" s="50"/>
      <c r="AW3685" s="50"/>
      <c r="AX3685" s="50">
        <f t="shared" si="1167"/>
        <v>0</v>
      </c>
      <c r="AY3685" s="50"/>
      <c r="AZ3685" s="50">
        <f t="shared" si="1157"/>
        <v>0</v>
      </c>
      <c r="BA3685" s="50">
        <f t="shared" si="1158"/>
        <v>0</v>
      </c>
      <c r="BB3685" s="50">
        <f t="shared" si="1159"/>
        <v>0</v>
      </c>
      <c r="BC3685" s="17">
        <f t="shared" si="1160"/>
        <v>19839</v>
      </c>
      <c r="BD3685" s="50">
        <f t="shared" si="1161"/>
        <v>0</v>
      </c>
      <c r="BE3685" s="50">
        <f t="shared" si="1162"/>
        <v>0</v>
      </c>
      <c r="BF3685" s="50">
        <f t="shared" si="1168"/>
        <v>0</v>
      </c>
      <c r="BG3685" s="50"/>
      <c r="BH3685" s="17">
        <f t="shared" si="1163"/>
        <v>0</v>
      </c>
      <c r="BI3685" s="17">
        <f t="shared" si="1171"/>
        <v>3685</v>
      </c>
      <c r="BJ3685" s="17">
        <f t="shared" si="1169"/>
        <v>3685</v>
      </c>
      <c r="BK3685" s="150">
        <f t="shared" si="1170"/>
        <v>30583</v>
      </c>
      <c r="BL3685" s="50" t="e">
        <f t="shared" ca="1" si="1164"/>
        <v>#NAME?</v>
      </c>
      <c r="BM3685" s="50" t="e">
        <f t="shared" ca="1" si="1165"/>
        <v>#NAME?</v>
      </c>
      <c r="BN3685" s="50" t="e">
        <f t="shared" ca="1" si="1166"/>
        <v>#NAME?</v>
      </c>
    </row>
    <row r="3686" spans="1:66" x14ac:dyDescent="0.35">
      <c r="A3686" s="48">
        <v>30584</v>
      </c>
      <c r="B3686" s="17">
        <v>1983</v>
      </c>
      <c r="C3686" s="17">
        <v>9</v>
      </c>
      <c r="D3686" s="17">
        <v>268</v>
      </c>
      <c r="E3686" s="17">
        <v>25</v>
      </c>
      <c r="F3686" s="17">
        <v>1</v>
      </c>
      <c r="G3686" s="50">
        <v>10.7</v>
      </c>
      <c r="H3686" s="32">
        <v>4.8663632198564741</v>
      </c>
      <c r="I3686" s="50">
        <v>20.5</v>
      </c>
      <c r="J3686" s="13">
        <v>0</v>
      </c>
      <c r="K3686" s="13">
        <f t="shared" si="1152"/>
        <v>0</v>
      </c>
      <c r="L3686" s="13">
        <f t="shared" si="1153"/>
        <v>0</v>
      </c>
      <c r="M3686" s="13" t="e">
        <f ca="1">CalcTable[[#This Row],[IWC]]-AE3685</f>
        <v>#NAME?</v>
      </c>
      <c r="N3686" s="13" t="e">
        <f ca="1">IF(CalcTable[[#This Row],[Day of Year]]&lt;123,FCAP,AE3685)</f>
        <v>#NAME?</v>
      </c>
      <c r="O3686" s="17" t="e">
        <f ca="1">IF(IRR_DRIP,5,COUNTIF('IDET Wind Values'!C3670:G3670,"&lt;="&amp;IRR_MAXWIND))</f>
        <v>#NAME?</v>
      </c>
      <c r="P3686" s="13" t="e">
        <f ca="1">CalcTable[[#This Row],[ET_o]]*KL</f>
        <v>#NAME?</v>
      </c>
      <c r="Q3686" s="13" t="e">
        <f ca="1">IF(WILTPT&lt;=0,1,MAX(0,MIN(1,(CalcTable[[#This Row],[IWC]]-WILTPT)/(MAD-WILTPT))))</f>
        <v>#NAME?</v>
      </c>
      <c r="R3686" s="13" t="e">
        <f ca="1">CalcTable[[#This Row],[ETMult]]*CalcTable[[#This Row],[ETb]]</f>
        <v>#NAME?</v>
      </c>
      <c r="S3686" s="13" t="b">
        <f>INDEX(IRR_LIST,CalcTable[[#This Row],[Day of Week]]+1)</f>
        <v>1</v>
      </c>
      <c r="T3686" s="13">
        <f t="shared" ca="1" si="1154"/>
        <v>0</v>
      </c>
      <c r="U3686" s="13" t="b">
        <f ca="1">IF(CalcTable[[#This Row],[IrrPrecip]]&gt;=IC_MM,FALSE,TRUE)</f>
        <v>1</v>
      </c>
      <c r="V3686" s="13" t="b">
        <f t="shared" si="1155"/>
        <v>1</v>
      </c>
      <c r="W3686" s="13" t="e">
        <f ca="1">IF(AND(IRR_DRIP=FALSE,CalcTable[[#This Row],[IrrHours]]&lt;=0),FALSE,TRUE)</f>
        <v>#NAME?</v>
      </c>
      <c r="X3686" s="13" t="e">
        <f ca="1">AND(CalcTable[[#This Row],[IrrDay]],CalcTable[[#This Row],[IrrRain]],CalcTable[[#This Row],[IrrWarm]],CalcTable[[#This Row],[IrrWindy]])</f>
        <v>#NAME?</v>
      </c>
      <c r="Y3686" s="13" t="e">
        <f t="shared" ca="1" si="1156"/>
        <v>#NAME?</v>
      </c>
      <c r="Z3686" s="13" t="e">
        <f ca="1">CalcTable[[#This Row],[IrrHours]]/5</f>
        <v>#NAME?</v>
      </c>
      <c r="AA3686" s="13" t="e">
        <f ca="1">IF(CalcTable[[#This Row],[IrrFlag]]=FALSE,0,MAX(0,CalcTable[[#This Row],[VolRednWind]]*(FCAP*IRR_TARGET-CalcTable[[#This Row],[IWC]])))</f>
        <v>#NAME?</v>
      </c>
      <c r="AB3686" s="13" t="e">
        <f ca="1">CalcTable[[#This Row],[IWC]]+CalcTable[[#This Row],[Eff Precip]]+CalcTable[[#This Row],[IrrAmt]]-CalcTable[[#This Row],[AET]]</f>
        <v>#NAME?</v>
      </c>
      <c r="AC3686" s="13" t="e">
        <f ca="1">IF(CalcTable[[#This Row],[PWC]]&gt;FCAP,MIN(24*PERC,MIN(SAT,CalcTable[[#This Row],[PWC]])-FCAP),0)</f>
        <v>#NAME?</v>
      </c>
      <c r="AD3686" s="13" t="e">
        <f ca="1">IF(CalcTable[[#This Row],[PWC]]&gt;SAT,CalcTable[[#This Row],[PWC]]-SAT,0)</f>
        <v>#NAME?</v>
      </c>
      <c r="AE3686" s="13" t="e">
        <f ca="1">CalcTable[[#This Row],[PWC]]-CalcTable[[#This Row],[PercAmt]]-CalcTable[[#This Row],[Runoff]]</f>
        <v>#NAME?</v>
      </c>
      <c r="AF3686" s="13" t="e">
        <f ca="1">CalcTable[[#This Row],[IrrAmt]]/1000*CUR_IRR_AREA*10000/IRR_EFF</f>
        <v>#NAME?</v>
      </c>
      <c r="AG3686" s="147"/>
      <c r="AH3686" s="13"/>
      <c r="AI3686" s="50">
        <v>0</v>
      </c>
      <c r="AJ3686" s="50">
        <v>0</v>
      </c>
      <c r="AK3686" s="50">
        <v>0</v>
      </c>
      <c r="AL3686" s="50">
        <v>0</v>
      </c>
      <c r="AM3686" s="50"/>
      <c r="AN3686" s="50"/>
      <c r="AO3686" s="50"/>
      <c r="AP3686" s="50"/>
      <c r="AQ3686" s="50"/>
      <c r="AR3686" s="50"/>
      <c r="AS3686" s="50"/>
      <c r="AT3686" s="50"/>
      <c r="AU3686" s="50"/>
      <c r="AV3686" s="50"/>
      <c r="AW3686" s="50"/>
      <c r="AX3686" s="50">
        <f t="shared" si="1167"/>
        <v>0</v>
      </c>
      <c r="AY3686" s="50"/>
      <c r="AZ3686" s="50">
        <f t="shared" si="1157"/>
        <v>0</v>
      </c>
      <c r="BA3686" s="50">
        <f t="shared" si="1158"/>
        <v>0</v>
      </c>
      <c r="BB3686" s="50">
        <f t="shared" si="1159"/>
        <v>0</v>
      </c>
      <c r="BC3686" s="17">
        <f t="shared" si="1160"/>
        <v>19839</v>
      </c>
      <c r="BD3686" s="50">
        <f t="shared" si="1161"/>
        <v>0</v>
      </c>
      <c r="BE3686" s="50">
        <f t="shared" si="1162"/>
        <v>0</v>
      </c>
      <c r="BF3686" s="50">
        <f t="shared" si="1168"/>
        <v>0</v>
      </c>
      <c r="BG3686" s="50"/>
      <c r="BH3686" s="17">
        <f t="shared" si="1163"/>
        <v>0</v>
      </c>
      <c r="BI3686" s="17">
        <f t="shared" si="1171"/>
        <v>3686</v>
      </c>
      <c r="BJ3686" s="17">
        <f t="shared" si="1169"/>
        <v>3686</v>
      </c>
      <c r="BK3686" s="150">
        <f t="shared" si="1170"/>
        <v>30584</v>
      </c>
      <c r="BL3686" s="50" t="e">
        <f t="shared" ca="1" si="1164"/>
        <v>#NAME?</v>
      </c>
      <c r="BM3686" s="50" t="e">
        <f t="shared" ca="1" si="1165"/>
        <v>#NAME?</v>
      </c>
      <c r="BN3686" s="50" t="e">
        <f t="shared" ca="1" si="1166"/>
        <v>#NAME?</v>
      </c>
    </row>
    <row r="3687" spans="1:66" x14ac:dyDescent="0.35">
      <c r="A3687" s="48">
        <v>30585</v>
      </c>
      <c r="B3687" s="17">
        <v>1983</v>
      </c>
      <c r="C3687" s="17">
        <v>9</v>
      </c>
      <c r="D3687" s="17">
        <v>269</v>
      </c>
      <c r="E3687" s="17">
        <v>26</v>
      </c>
      <c r="F3687" s="17">
        <v>2</v>
      </c>
      <c r="G3687" s="50">
        <v>11.2</v>
      </c>
      <c r="H3687" s="32">
        <v>5.0032737594415311</v>
      </c>
      <c r="I3687" s="50">
        <v>10.666666666666666</v>
      </c>
      <c r="J3687" s="13">
        <v>0</v>
      </c>
      <c r="K3687" s="13">
        <f t="shared" si="1152"/>
        <v>0</v>
      </c>
      <c r="L3687" s="13">
        <f t="shared" si="1153"/>
        <v>0</v>
      </c>
      <c r="M3687" s="13" t="e">
        <f ca="1">CalcTable[[#This Row],[IWC]]-AE3686</f>
        <v>#NAME?</v>
      </c>
      <c r="N3687" s="13" t="e">
        <f ca="1">IF(CalcTable[[#This Row],[Day of Year]]&lt;123,FCAP,AE3686)</f>
        <v>#NAME?</v>
      </c>
      <c r="O3687" s="17" t="e">
        <f ca="1">IF(IRR_DRIP,5,COUNTIF('IDET Wind Values'!C3671:G3671,"&lt;="&amp;IRR_MAXWIND))</f>
        <v>#NAME?</v>
      </c>
      <c r="P3687" s="13" t="e">
        <f ca="1">CalcTable[[#This Row],[ET_o]]*KL</f>
        <v>#NAME?</v>
      </c>
      <c r="Q3687" s="13" t="e">
        <f ca="1">IF(WILTPT&lt;=0,1,MAX(0,MIN(1,(CalcTable[[#This Row],[IWC]]-WILTPT)/(MAD-WILTPT))))</f>
        <v>#NAME?</v>
      </c>
      <c r="R3687" s="13" t="e">
        <f ca="1">CalcTable[[#This Row],[ETMult]]*CalcTable[[#This Row],[ETb]]</f>
        <v>#NAME?</v>
      </c>
      <c r="S3687" s="13" t="b">
        <f>INDEX(IRR_LIST,CalcTable[[#This Row],[Day of Week]]+1)</f>
        <v>0</v>
      </c>
      <c r="T3687" s="13">
        <f t="shared" ca="1" si="1154"/>
        <v>0</v>
      </c>
      <c r="U3687" s="13" t="b">
        <f ca="1">IF(CalcTable[[#This Row],[IrrPrecip]]&gt;=IC_MM,FALSE,TRUE)</f>
        <v>1</v>
      </c>
      <c r="V3687" s="13" t="b">
        <f t="shared" si="1155"/>
        <v>0</v>
      </c>
      <c r="W3687" s="13" t="e">
        <f ca="1">IF(AND(IRR_DRIP=FALSE,CalcTable[[#This Row],[IrrHours]]&lt;=0),FALSE,TRUE)</f>
        <v>#NAME?</v>
      </c>
      <c r="X3687" s="13" t="e">
        <f ca="1">AND(CalcTable[[#This Row],[IrrDay]],CalcTable[[#This Row],[IrrRain]],CalcTable[[#This Row],[IrrWarm]],CalcTable[[#This Row],[IrrWindy]])</f>
        <v>#NAME?</v>
      </c>
      <c r="Y3687" s="13" t="e">
        <f t="shared" ca="1" si="1156"/>
        <v>#NAME?</v>
      </c>
      <c r="Z3687" s="13" t="e">
        <f ca="1">CalcTable[[#This Row],[IrrHours]]/5</f>
        <v>#NAME?</v>
      </c>
      <c r="AA3687" s="13" t="e">
        <f ca="1">IF(CalcTable[[#This Row],[IrrFlag]]=FALSE,0,MAX(0,CalcTable[[#This Row],[VolRednWind]]*(FCAP*IRR_TARGET-CalcTable[[#This Row],[IWC]])))</f>
        <v>#NAME?</v>
      </c>
      <c r="AB3687" s="13" t="e">
        <f ca="1">CalcTable[[#This Row],[IWC]]+CalcTable[[#This Row],[Eff Precip]]+CalcTable[[#This Row],[IrrAmt]]-CalcTable[[#This Row],[AET]]</f>
        <v>#NAME?</v>
      </c>
      <c r="AC3687" s="13" t="e">
        <f ca="1">IF(CalcTable[[#This Row],[PWC]]&gt;FCAP,MIN(24*PERC,MIN(SAT,CalcTable[[#This Row],[PWC]])-FCAP),0)</f>
        <v>#NAME?</v>
      </c>
      <c r="AD3687" s="13" t="e">
        <f ca="1">IF(CalcTable[[#This Row],[PWC]]&gt;SAT,CalcTable[[#This Row],[PWC]]-SAT,0)</f>
        <v>#NAME?</v>
      </c>
      <c r="AE3687" s="13" t="e">
        <f ca="1">CalcTable[[#This Row],[PWC]]-CalcTable[[#This Row],[PercAmt]]-CalcTable[[#This Row],[Runoff]]</f>
        <v>#NAME?</v>
      </c>
      <c r="AF3687" s="13" t="e">
        <f ca="1">CalcTable[[#This Row],[IrrAmt]]/1000*CUR_IRR_AREA*10000/IRR_EFF</f>
        <v>#NAME?</v>
      </c>
      <c r="AG3687" s="147"/>
      <c r="AH3687" s="13"/>
      <c r="AI3687" s="50">
        <v>0</v>
      </c>
      <c r="AJ3687" s="50">
        <v>0</v>
      </c>
      <c r="AK3687" s="50">
        <v>0</v>
      </c>
      <c r="AL3687" s="50">
        <v>0</v>
      </c>
      <c r="AM3687" s="50"/>
      <c r="AN3687" s="50"/>
      <c r="AO3687" s="50"/>
      <c r="AP3687" s="50"/>
      <c r="AQ3687" s="50"/>
      <c r="AR3687" s="50"/>
      <c r="AS3687" s="50"/>
      <c r="AT3687" s="50"/>
      <c r="AU3687" s="50"/>
      <c r="AV3687" s="50"/>
      <c r="AW3687" s="50"/>
      <c r="AX3687" s="50">
        <f t="shared" si="1167"/>
        <v>0</v>
      </c>
      <c r="AY3687" s="50"/>
      <c r="AZ3687" s="50">
        <f t="shared" si="1157"/>
        <v>0</v>
      </c>
      <c r="BA3687" s="50">
        <f t="shared" si="1158"/>
        <v>0</v>
      </c>
      <c r="BB3687" s="50">
        <f t="shared" si="1159"/>
        <v>0</v>
      </c>
      <c r="BC3687" s="17">
        <f t="shared" si="1160"/>
        <v>19839</v>
      </c>
      <c r="BD3687" s="50">
        <f t="shared" si="1161"/>
        <v>0</v>
      </c>
      <c r="BE3687" s="50">
        <f t="shared" si="1162"/>
        <v>0</v>
      </c>
      <c r="BF3687" s="50">
        <f t="shared" si="1168"/>
        <v>0</v>
      </c>
      <c r="BG3687" s="50"/>
      <c r="BH3687" s="17">
        <f t="shared" si="1163"/>
        <v>0</v>
      </c>
      <c r="BI3687" s="17">
        <f t="shared" si="1171"/>
        <v>3687</v>
      </c>
      <c r="BJ3687" s="17">
        <f t="shared" si="1169"/>
        <v>3687</v>
      </c>
      <c r="BK3687" s="150">
        <f t="shared" si="1170"/>
        <v>30585</v>
      </c>
      <c r="BL3687" s="50" t="e">
        <f t="shared" ca="1" si="1164"/>
        <v>#NAME?</v>
      </c>
      <c r="BM3687" s="50" t="e">
        <f t="shared" ca="1" si="1165"/>
        <v>#NAME?</v>
      </c>
      <c r="BN3687" s="50" t="e">
        <f t="shared" ca="1" si="1166"/>
        <v>#NAME?</v>
      </c>
    </row>
    <row r="3688" spans="1:66" x14ac:dyDescent="0.35">
      <c r="A3688" s="48">
        <v>30586</v>
      </c>
      <c r="B3688" s="17">
        <v>1983</v>
      </c>
      <c r="C3688" s="17">
        <v>9</v>
      </c>
      <c r="D3688" s="17">
        <v>270</v>
      </c>
      <c r="E3688" s="17">
        <v>27</v>
      </c>
      <c r="F3688" s="17">
        <v>3</v>
      </c>
      <c r="G3688" s="50">
        <v>0.9</v>
      </c>
      <c r="H3688" s="32">
        <v>2.6130624534823577</v>
      </c>
      <c r="I3688" s="50">
        <v>40.5</v>
      </c>
      <c r="J3688" s="13">
        <v>6.5</v>
      </c>
      <c r="K3688" s="13">
        <f t="shared" si="1152"/>
        <v>6.5</v>
      </c>
      <c r="L3688" s="13">
        <f t="shared" si="1153"/>
        <v>1.125</v>
      </c>
      <c r="M3688" s="13" t="e">
        <f ca="1">CalcTable[[#This Row],[IWC]]-AE3687</f>
        <v>#NAME?</v>
      </c>
      <c r="N3688" s="13" t="e">
        <f ca="1">IF(CalcTable[[#This Row],[Day of Year]]&lt;123,FCAP,AE3687)</f>
        <v>#NAME?</v>
      </c>
      <c r="O3688" s="17" t="e">
        <f ca="1">IF(IRR_DRIP,5,COUNTIF('IDET Wind Values'!C3672:G3672,"&lt;="&amp;IRR_MAXWIND))</f>
        <v>#NAME?</v>
      </c>
      <c r="P3688" s="13" t="e">
        <f ca="1">CalcTable[[#This Row],[ET_o]]*KL</f>
        <v>#NAME?</v>
      </c>
      <c r="Q3688" s="13" t="e">
        <f ca="1">IF(WILTPT&lt;=0,1,MAX(0,MIN(1,(CalcTable[[#This Row],[IWC]]-WILTPT)/(MAD-WILTPT))))</f>
        <v>#NAME?</v>
      </c>
      <c r="R3688" s="13" t="e">
        <f ca="1">CalcTable[[#This Row],[ETMult]]*CalcTable[[#This Row],[ETb]]</f>
        <v>#NAME?</v>
      </c>
      <c r="S3688" s="13" t="b">
        <f>INDEX(IRR_LIST,CalcTable[[#This Row],[Day of Week]]+1)</f>
        <v>1</v>
      </c>
      <c r="T3688" s="13">
        <f t="shared" ca="1" si="1154"/>
        <v>0</v>
      </c>
      <c r="U3688" s="13" t="b">
        <f ca="1">IF(CalcTable[[#This Row],[IrrPrecip]]&gt;=IC_MM,FALSE,TRUE)</f>
        <v>1</v>
      </c>
      <c r="V3688" s="13" t="b">
        <f t="shared" si="1155"/>
        <v>0</v>
      </c>
      <c r="W3688" s="13" t="e">
        <f ca="1">IF(AND(IRR_DRIP=FALSE,CalcTable[[#This Row],[IrrHours]]&lt;=0),FALSE,TRUE)</f>
        <v>#NAME?</v>
      </c>
      <c r="X3688" s="13" t="e">
        <f ca="1">AND(CalcTable[[#This Row],[IrrDay]],CalcTable[[#This Row],[IrrRain]],CalcTable[[#This Row],[IrrWarm]],CalcTable[[#This Row],[IrrWindy]])</f>
        <v>#NAME?</v>
      </c>
      <c r="Y3688" s="13" t="e">
        <f t="shared" ca="1" si="1156"/>
        <v>#NAME?</v>
      </c>
      <c r="Z3688" s="13" t="e">
        <f ca="1">CalcTable[[#This Row],[IrrHours]]/5</f>
        <v>#NAME?</v>
      </c>
      <c r="AA3688" s="13" t="e">
        <f ca="1">IF(CalcTable[[#This Row],[IrrFlag]]=FALSE,0,MAX(0,CalcTable[[#This Row],[VolRednWind]]*(FCAP*IRR_TARGET-CalcTable[[#This Row],[IWC]])))</f>
        <v>#NAME?</v>
      </c>
      <c r="AB3688" s="13" t="e">
        <f ca="1">CalcTable[[#This Row],[IWC]]+CalcTable[[#This Row],[Eff Precip]]+CalcTable[[#This Row],[IrrAmt]]-CalcTable[[#This Row],[AET]]</f>
        <v>#NAME?</v>
      </c>
      <c r="AC3688" s="13" t="e">
        <f ca="1">IF(CalcTable[[#This Row],[PWC]]&gt;FCAP,MIN(24*PERC,MIN(SAT,CalcTable[[#This Row],[PWC]])-FCAP),0)</f>
        <v>#NAME?</v>
      </c>
      <c r="AD3688" s="13" t="e">
        <f ca="1">IF(CalcTable[[#This Row],[PWC]]&gt;SAT,CalcTable[[#This Row],[PWC]]-SAT,0)</f>
        <v>#NAME?</v>
      </c>
      <c r="AE3688" s="13" t="e">
        <f ca="1">CalcTable[[#This Row],[PWC]]-CalcTable[[#This Row],[PercAmt]]-CalcTable[[#This Row],[Runoff]]</f>
        <v>#NAME?</v>
      </c>
      <c r="AF3688" s="13" t="e">
        <f ca="1">CalcTable[[#This Row],[IrrAmt]]/1000*CUR_IRR_AREA*10000/IRR_EFF</f>
        <v>#NAME?</v>
      </c>
      <c r="AG3688" s="147"/>
      <c r="AH3688" s="13"/>
      <c r="AI3688" s="50">
        <v>0</v>
      </c>
      <c r="AJ3688" s="50">
        <v>0</v>
      </c>
      <c r="AK3688" s="50">
        <v>0</v>
      </c>
      <c r="AL3688" s="50">
        <v>0</v>
      </c>
      <c r="AM3688" s="50"/>
      <c r="AN3688" s="50"/>
      <c r="AO3688" s="50"/>
      <c r="AP3688" s="50"/>
      <c r="AQ3688" s="50"/>
      <c r="AR3688" s="50"/>
      <c r="AS3688" s="50"/>
      <c r="AT3688" s="50"/>
      <c r="AU3688" s="50"/>
      <c r="AV3688" s="50"/>
      <c r="AW3688" s="50"/>
      <c r="AX3688" s="50">
        <f t="shared" si="1167"/>
        <v>0</v>
      </c>
      <c r="AY3688" s="50"/>
      <c r="AZ3688" s="50">
        <f t="shared" si="1157"/>
        <v>0</v>
      </c>
      <c r="BA3688" s="50">
        <f t="shared" si="1158"/>
        <v>0</v>
      </c>
      <c r="BB3688" s="50">
        <f t="shared" si="1159"/>
        <v>0</v>
      </c>
      <c r="BC3688" s="17">
        <f t="shared" si="1160"/>
        <v>19839</v>
      </c>
      <c r="BD3688" s="50">
        <f t="shared" si="1161"/>
        <v>0</v>
      </c>
      <c r="BE3688" s="50">
        <f t="shared" si="1162"/>
        <v>0</v>
      </c>
      <c r="BF3688" s="50">
        <f t="shared" si="1168"/>
        <v>0</v>
      </c>
      <c r="BG3688" s="50"/>
      <c r="BH3688" s="17">
        <f t="shared" si="1163"/>
        <v>0</v>
      </c>
      <c r="BI3688" s="17">
        <f t="shared" si="1171"/>
        <v>3688</v>
      </c>
      <c r="BJ3688" s="17">
        <f t="shared" si="1169"/>
        <v>3688</v>
      </c>
      <c r="BK3688" s="150">
        <f t="shared" si="1170"/>
        <v>30586</v>
      </c>
      <c r="BL3688" s="50" t="e">
        <f t="shared" ca="1" si="1164"/>
        <v>#NAME?</v>
      </c>
      <c r="BM3688" s="50" t="e">
        <f t="shared" ca="1" si="1165"/>
        <v>#NAME?</v>
      </c>
      <c r="BN3688" s="50" t="e">
        <f t="shared" ca="1" si="1166"/>
        <v>#NAME?</v>
      </c>
    </row>
    <row r="3689" spans="1:66" x14ac:dyDescent="0.35">
      <c r="A3689" s="48">
        <v>30587</v>
      </c>
      <c r="B3689" s="17">
        <v>1983</v>
      </c>
      <c r="C3689" s="17">
        <v>9</v>
      </c>
      <c r="D3689" s="17">
        <v>271</v>
      </c>
      <c r="E3689" s="17">
        <v>28</v>
      </c>
      <c r="F3689" s="17">
        <v>4</v>
      </c>
      <c r="G3689" s="50">
        <v>-2.9</v>
      </c>
      <c r="H3689" s="32">
        <v>1.7390999726433065</v>
      </c>
      <c r="I3689" s="50">
        <v>7.333333333333333</v>
      </c>
      <c r="J3689" s="13">
        <v>0</v>
      </c>
      <c r="K3689" s="13">
        <f t="shared" si="1152"/>
        <v>0</v>
      </c>
      <c r="L3689" s="13">
        <f t="shared" si="1153"/>
        <v>0</v>
      </c>
      <c r="M3689" s="13" t="e">
        <f ca="1">CalcTable[[#This Row],[IWC]]-AE3688</f>
        <v>#NAME?</v>
      </c>
      <c r="N3689" s="13" t="e">
        <f ca="1">IF(CalcTable[[#This Row],[Day of Year]]&lt;123,FCAP,AE3688)</f>
        <v>#NAME?</v>
      </c>
      <c r="O3689" s="17" t="e">
        <f ca="1">IF(IRR_DRIP,5,COUNTIF('IDET Wind Values'!C3673:G3673,"&lt;="&amp;IRR_MAXWIND))</f>
        <v>#NAME?</v>
      </c>
      <c r="P3689" s="13" t="e">
        <f ca="1">CalcTable[[#This Row],[ET_o]]*KL</f>
        <v>#NAME?</v>
      </c>
      <c r="Q3689" s="13" t="e">
        <f ca="1">IF(WILTPT&lt;=0,1,MAX(0,MIN(1,(CalcTable[[#This Row],[IWC]]-WILTPT)/(MAD-WILTPT))))</f>
        <v>#NAME?</v>
      </c>
      <c r="R3689" s="13" t="e">
        <f ca="1">CalcTable[[#This Row],[ETMult]]*CalcTable[[#This Row],[ETb]]</f>
        <v>#NAME?</v>
      </c>
      <c r="S3689" s="13" t="b">
        <f>INDEX(IRR_LIST,CalcTable[[#This Row],[Day of Week]]+1)</f>
        <v>0</v>
      </c>
      <c r="T3689" s="13">
        <f t="shared" ca="1" si="1154"/>
        <v>6.5</v>
      </c>
      <c r="U3689" s="13" t="b">
        <f ca="1">IF(CalcTable[[#This Row],[IrrPrecip]]&gt;=IC_MM,FALSE,TRUE)</f>
        <v>1</v>
      </c>
      <c r="V3689" s="13" t="b">
        <f t="shared" si="1155"/>
        <v>0</v>
      </c>
      <c r="W3689" s="13" t="e">
        <f ca="1">IF(AND(IRR_DRIP=FALSE,CalcTable[[#This Row],[IrrHours]]&lt;=0),FALSE,TRUE)</f>
        <v>#NAME?</v>
      </c>
      <c r="X3689" s="13" t="e">
        <f ca="1">AND(CalcTable[[#This Row],[IrrDay]],CalcTable[[#This Row],[IrrRain]],CalcTable[[#This Row],[IrrWarm]],CalcTable[[#This Row],[IrrWindy]])</f>
        <v>#NAME?</v>
      </c>
      <c r="Y3689" s="13" t="e">
        <f t="shared" ca="1" si="1156"/>
        <v>#NAME?</v>
      </c>
      <c r="Z3689" s="13" t="e">
        <f ca="1">CalcTable[[#This Row],[IrrHours]]/5</f>
        <v>#NAME?</v>
      </c>
      <c r="AA3689" s="13" t="e">
        <f ca="1">IF(CalcTable[[#This Row],[IrrFlag]]=FALSE,0,MAX(0,CalcTable[[#This Row],[VolRednWind]]*(FCAP*IRR_TARGET-CalcTable[[#This Row],[IWC]])))</f>
        <v>#NAME?</v>
      </c>
      <c r="AB3689" s="13" t="e">
        <f ca="1">CalcTable[[#This Row],[IWC]]+CalcTable[[#This Row],[Eff Precip]]+CalcTable[[#This Row],[IrrAmt]]-CalcTable[[#This Row],[AET]]</f>
        <v>#NAME?</v>
      </c>
      <c r="AC3689" s="13" t="e">
        <f ca="1">IF(CalcTable[[#This Row],[PWC]]&gt;FCAP,MIN(24*PERC,MIN(SAT,CalcTable[[#This Row],[PWC]])-FCAP),0)</f>
        <v>#NAME?</v>
      </c>
      <c r="AD3689" s="13" t="e">
        <f ca="1">IF(CalcTable[[#This Row],[PWC]]&gt;SAT,CalcTable[[#This Row],[PWC]]-SAT,0)</f>
        <v>#NAME?</v>
      </c>
      <c r="AE3689" s="13" t="e">
        <f ca="1">CalcTable[[#This Row],[PWC]]-CalcTable[[#This Row],[PercAmt]]-CalcTable[[#This Row],[Runoff]]</f>
        <v>#NAME?</v>
      </c>
      <c r="AF3689" s="13" t="e">
        <f ca="1">CalcTable[[#This Row],[IrrAmt]]/1000*CUR_IRR_AREA*10000/IRR_EFF</f>
        <v>#NAME?</v>
      </c>
      <c r="AG3689" s="147"/>
      <c r="AH3689" s="13"/>
      <c r="AI3689" s="50">
        <v>0</v>
      </c>
      <c r="AJ3689" s="50">
        <v>0</v>
      </c>
      <c r="AK3689" s="50">
        <v>0</v>
      </c>
      <c r="AL3689" s="50">
        <v>0</v>
      </c>
      <c r="AM3689" s="50"/>
      <c r="AN3689" s="50"/>
      <c r="AO3689" s="50"/>
      <c r="AP3689" s="50"/>
      <c r="AQ3689" s="50"/>
      <c r="AR3689" s="50"/>
      <c r="AS3689" s="50"/>
      <c r="AT3689" s="50"/>
      <c r="AU3689" s="50"/>
      <c r="AV3689" s="50"/>
      <c r="AW3689" s="50"/>
      <c r="AX3689" s="50">
        <f t="shared" si="1167"/>
        <v>0</v>
      </c>
      <c r="AY3689" s="50"/>
      <c r="AZ3689" s="50">
        <f t="shared" si="1157"/>
        <v>0</v>
      </c>
      <c r="BA3689" s="50">
        <f t="shared" si="1158"/>
        <v>0</v>
      </c>
      <c r="BB3689" s="50">
        <f t="shared" si="1159"/>
        <v>0</v>
      </c>
      <c r="BC3689" s="17">
        <f t="shared" si="1160"/>
        <v>19839</v>
      </c>
      <c r="BD3689" s="50">
        <f t="shared" si="1161"/>
        <v>0</v>
      </c>
      <c r="BE3689" s="50">
        <f t="shared" si="1162"/>
        <v>0</v>
      </c>
      <c r="BF3689" s="50">
        <f t="shared" si="1168"/>
        <v>0</v>
      </c>
      <c r="BG3689" s="50"/>
      <c r="BH3689" s="17">
        <f t="shared" si="1163"/>
        <v>0</v>
      </c>
      <c r="BI3689" s="17">
        <f t="shared" si="1171"/>
        <v>3689</v>
      </c>
      <c r="BJ3689" s="17">
        <f t="shared" si="1169"/>
        <v>3689</v>
      </c>
      <c r="BK3689" s="150">
        <f t="shared" si="1170"/>
        <v>30587</v>
      </c>
      <c r="BL3689" s="50" t="e">
        <f t="shared" ca="1" si="1164"/>
        <v>#NAME?</v>
      </c>
      <c r="BM3689" s="50" t="e">
        <f t="shared" ca="1" si="1165"/>
        <v>#NAME?</v>
      </c>
      <c r="BN3689" s="50" t="e">
        <f t="shared" ca="1" si="1166"/>
        <v>#NAME?</v>
      </c>
    </row>
    <row r="3690" spans="1:66" x14ac:dyDescent="0.35">
      <c r="A3690" s="48">
        <v>30588</v>
      </c>
      <c r="B3690" s="17">
        <v>1983</v>
      </c>
      <c r="C3690" s="17">
        <v>9</v>
      </c>
      <c r="D3690" s="17">
        <v>272</v>
      </c>
      <c r="E3690" s="17">
        <v>29</v>
      </c>
      <c r="F3690" s="17">
        <v>5</v>
      </c>
      <c r="G3690" s="50">
        <v>-7.5</v>
      </c>
      <c r="H3690" s="32">
        <v>1.866379777492666</v>
      </c>
      <c r="I3690" s="50">
        <v>3.8333333333333335</v>
      </c>
      <c r="J3690" s="13">
        <v>0</v>
      </c>
      <c r="K3690" s="13">
        <f t="shared" si="1152"/>
        <v>0</v>
      </c>
      <c r="L3690" s="13">
        <f t="shared" si="1153"/>
        <v>0</v>
      </c>
      <c r="M3690" s="13" t="e">
        <f ca="1">CalcTable[[#This Row],[IWC]]-AE3689</f>
        <v>#NAME?</v>
      </c>
      <c r="N3690" s="13" t="e">
        <f ca="1">IF(CalcTable[[#This Row],[Day of Year]]&lt;123,FCAP,AE3689)</f>
        <v>#NAME?</v>
      </c>
      <c r="O3690" s="17" t="e">
        <f ca="1">IF(IRR_DRIP,5,COUNTIF('IDET Wind Values'!C3674:G3674,"&lt;="&amp;IRR_MAXWIND))</f>
        <v>#NAME?</v>
      </c>
      <c r="P3690" s="13" t="e">
        <f ca="1">CalcTable[[#This Row],[ET_o]]*KL</f>
        <v>#NAME?</v>
      </c>
      <c r="Q3690" s="13" t="e">
        <f ca="1">IF(WILTPT&lt;=0,1,MAX(0,MIN(1,(CalcTable[[#This Row],[IWC]]-WILTPT)/(MAD-WILTPT))))</f>
        <v>#NAME?</v>
      </c>
      <c r="R3690" s="13" t="e">
        <f ca="1">CalcTable[[#This Row],[ETMult]]*CalcTable[[#This Row],[ETb]]</f>
        <v>#NAME?</v>
      </c>
      <c r="S3690" s="13" t="b">
        <f>INDEX(IRR_LIST,CalcTable[[#This Row],[Day of Week]]+1)</f>
        <v>1</v>
      </c>
      <c r="T3690" s="13">
        <f t="shared" ca="1" si="1154"/>
        <v>6.5</v>
      </c>
      <c r="U3690" s="13" t="b">
        <f ca="1">IF(CalcTable[[#This Row],[IrrPrecip]]&gt;=IC_MM,FALSE,TRUE)</f>
        <v>1</v>
      </c>
      <c r="V3690" s="13" t="b">
        <f t="shared" si="1155"/>
        <v>0</v>
      </c>
      <c r="W3690" s="13" t="e">
        <f ca="1">IF(AND(IRR_DRIP=FALSE,CalcTable[[#This Row],[IrrHours]]&lt;=0),FALSE,TRUE)</f>
        <v>#NAME?</v>
      </c>
      <c r="X3690" s="13" t="e">
        <f ca="1">AND(CalcTable[[#This Row],[IrrDay]],CalcTable[[#This Row],[IrrRain]],CalcTable[[#This Row],[IrrWarm]],CalcTable[[#This Row],[IrrWindy]])</f>
        <v>#NAME?</v>
      </c>
      <c r="Y3690" s="13" t="e">
        <f t="shared" ca="1" si="1156"/>
        <v>#NAME?</v>
      </c>
      <c r="Z3690" s="13" t="e">
        <f ca="1">CalcTable[[#This Row],[IrrHours]]/5</f>
        <v>#NAME?</v>
      </c>
      <c r="AA3690" s="13" t="e">
        <f ca="1">IF(CalcTable[[#This Row],[IrrFlag]]=FALSE,0,MAX(0,CalcTable[[#This Row],[VolRednWind]]*(FCAP*IRR_TARGET-CalcTable[[#This Row],[IWC]])))</f>
        <v>#NAME?</v>
      </c>
      <c r="AB3690" s="13" t="e">
        <f ca="1">CalcTable[[#This Row],[IWC]]+CalcTable[[#This Row],[Eff Precip]]+CalcTable[[#This Row],[IrrAmt]]-CalcTable[[#This Row],[AET]]</f>
        <v>#NAME?</v>
      </c>
      <c r="AC3690" s="13" t="e">
        <f ca="1">IF(CalcTable[[#This Row],[PWC]]&gt;FCAP,MIN(24*PERC,MIN(SAT,CalcTable[[#This Row],[PWC]])-FCAP),0)</f>
        <v>#NAME?</v>
      </c>
      <c r="AD3690" s="13" t="e">
        <f ca="1">IF(CalcTable[[#This Row],[PWC]]&gt;SAT,CalcTable[[#This Row],[PWC]]-SAT,0)</f>
        <v>#NAME?</v>
      </c>
      <c r="AE3690" s="13" t="e">
        <f ca="1">CalcTable[[#This Row],[PWC]]-CalcTable[[#This Row],[PercAmt]]-CalcTable[[#This Row],[Runoff]]</f>
        <v>#NAME?</v>
      </c>
      <c r="AF3690" s="13" t="e">
        <f ca="1">CalcTable[[#This Row],[IrrAmt]]/1000*CUR_IRR_AREA*10000/IRR_EFF</f>
        <v>#NAME?</v>
      </c>
      <c r="AG3690" s="147"/>
      <c r="AH3690" s="13"/>
      <c r="AI3690" s="50">
        <v>0</v>
      </c>
      <c r="AJ3690" s="50">
        <v>0</v>
      </c>
      <c r="AK3690" s="50">
        <v>0</v>
      </c>
      <c r="AL3690" s="50">
        <v>0</v>
      </c>
      <c r="AM3690" s="50"/>
      <c r="AN3690" s="50"/>
      <c r="AO3690" s="50"/>
      <c r="AP3690" s="50"/>
      <c r="AQ3690" s="50"/>
      <c r="AR3690" s="50"/>
      <c r="AS3690" s="50"/>
      <c r="AT3690" s="50"/>
      <c r="AU3690" s="50"/>
      <c r="AV3690" s="50"/>
      <c r="AW3690" s="50"/>
      <c r="AX3690" s="50">
        <f t="shared" si="1167"/>
        <v>0</v>
      </c>
      <c r="AY3690" s="50"/>
      <c r="AZ3690" s="50">
        <f t="shared" si="1157"/>
        <v>0</v>
      </c>
      <c r="BA3690" s="50">
        <f t="shared" si="1158"/>
        <v>0</v>
      </c>
      <c r="BB3690" s="50">
        <f t="shared" si="1159"/>
        <v>0</v>
      </c>
      <c r="BC3690" s="17">
        <f t="shared" si="1160"/>
        <v>19839</v>
      </c>
      <c r="BD3690" s="50">
        <f t="shared" si="1161"/>
        <v>0</v>
      </c>
      <c r="BE3690" s="50">
        <f t="shared" si="1162"/>
        <v>0</v>
      </c>
      <c r="BF3690" s="50">
        <f t="shared" si="1168"/>
        <v>0</v>
      </c>
      <c r="BG3690" s="50"/>
      <c r="BH3690" s="17">
        <f t="shared" si="1163"/>
        <v>0</v>
      </c>
      <c r="BI3690" s="17">
        <f t="shared" si="1171"/>
        <v>3690</v>
      </c>
      <c r="BJ3690" s="17">
        <f t="shared" si="1169"/>
        <v>3690</v>
      </c>
      <c r="BK3690" s="150">
        <f t="shared" si="1170"/>
        <v>30588</v>
      </c>
      <c r="BL3690" s="50" t="e">
        <f t="shared" ca="1" si="1164"/>
        <v>#NAME?</v>
      </c>
      <c r="BM3690" s="50" t="e">
        <f t="shared" ca="1" si="1165"/>
        <v>#NAME?</v>
      </c>
      <c r="BN3690" s="50" t="e">
        <f t="shared" ca="1" si="1166"/>
        <v>#NAME?</v>
      </c>
    </row>
    <row r="3691" spans="1:66" x14ac:dyDescent="0.35">
      <c r="A3691" s="48">
        <v>30589</v>
      </c>
      <c r="B3691" s="17">
        <v>1983</v>
      </c>
      <c r="C3691" s="17">
        <v>9</v>
      </c>
      <c r="D3691" s="17">
        <v>273</v>
      </c>
      <c r="E3691" s="17">
        <v>30</v>
      </c>
      <c r="F3691" s="17">
        <v>6</v>
      </c>
      <c r="G3691" s="50">
        <v>-8</v>
      </c>
      <c r="H3691" s="32">
        <v>1.6767042076832119</v>
      </c>
      <c r="I3691" s="50">
        <v>3.5</v>
      </c>
      <c r="J3691" s="13">
        <v>0</v>
      </c>
      <c r="K3691" s="13">
        <f t="shared" si="1152"/>
        <v>0</v>
      </c>
      <c r="L3691" s="13">
        <f t="shared" si="1153"/>
        <v>0</v>
      </c>
      <c r="M3691" s="13" t="e">
        <f ca="1">CalcTable[[#This Row],[IWC]]-AE3690</f>
        <v>#NAME?</v>
      </c>
      <c r="N3691" s="13" t="e">
        <f ca="1">IF(CalcTable[[#This Row],[Day of Year]]&lt;123,FCAP,AE3690)</f>
        <v>#NAME?</v>
      </c>
      <c r="O3691" s="17" t="e">
        <f ca="1">IF(IRR_DRIP,5,COUNTIF('IDET Wind Values'!C3675:G3675,"&lt;="&amp;IRR_MAXWIND))</f>
        <v>#NAME?</v>
      </c>
      <c r="P3691" s="13" t="e">
        <f ca="1">CalcTable[[#This Row],[ET_o]]*KL</f>
        <v>#NAME?</v>
      </c>
      <c r="Q3691" s="13" t="e">
        <f ca="1">IF(WILTPT&lt;=0,1,MAX(0,MIN(1,(CalcTable[[#This Row],[IWC]]-WILTPT)/(MAD-WILTPT))))</f>
        <v>#NAME?</v>
      </c>
      <c r="R3691" s="13" t="e">
        <f ca="1">CalcTable[[#This Row],[ETMult]]*CalcTable[[#This Row],[ETb]]</f>
        <v>#NAME?</v>
      </c>
      <c r="S3691" s="13" t="b">
        <f>INDEX(IRR_LIST,CalcTable[[#This Row],[Day of Week]]+1)</f>
        <v>0</v>
      </c>
      <c r="T3691" s="13">
        <f t="shared" ca="1" si="1154"/>
        <v>0</v>
      </c>
      <c r="U3691" s="13" t="b">
        <f ca="1">IF(CalcTable[[#This Row],[IrrPrecip]]&gt;=IC_MM,FALSE,TRUE)</f>
        <v>1</v>
      </c>
      <c r="V3691" s="13" t="b">
        <f t="shared" si="1155"/>
        <v>0</v>
      </c>
      <c r="W3691" s="13" t="e">
        <f ca="1">IF(AND(IRR_DRIP=FALSE,CalcTable[[#This Row],[IrrHours]]&lt;=0),FALSE,TRUE)</f>
        <v>#NAME?</v>
      </c>
      <c r="X3691" s="13" t="e">
        <f ca="1">AND(CalcTable[[#This Row],[IrrDay]],CalcTable[[#This Row],[IrrRain]],CalcTable[[#This Row],[IrrWarm]],CalcTable[[#This Row],[IrrWindy]])</f>
        <v>#NAME?</v>
      </c>
      <c r="Y3691" s="13" t="e">
        <f t="shared" ca="1" si="1156"/>
        <v>#NAME?</v>
      </c>
      <c r="Z3691" s="13" t="e">
        <f ca="1">CalcTable[[#This Row],[IrrHours]]/5</f>
        <v>#NAME?</v>
      </c>
      <c r="AA3691" s="13" t="e">
        <f ca="1">IF(CalcTable[[#This Row],[IrrFlag]]=FALSE,0,MAX(0,CalcTable[[#This Row],[VolRednWind]]*(FCAP*IRR_TARGET-CalcTable[[#This Row],[IWC]])))</f>
        <v>#NAME?</v>
      </c>
      <c r="AB3691" s="13" t="e">
        <f ca="1">CalcTable[[#This Row],[IWC]]+CalcTable[[#This Row],[Eff Precip]]+CalcTable[[#This Row],[IrrAmt]]-CalcTable[[#This Row],[AET]]</f>
        <v>#NAME?</v>
      </c>
      <c r="AC3691" s="13" t="e">
        <f ca="1">IF(CalcTable[[#This Row],[PWC]]&gt;FCAP,MIN(24*PERC,MIN(SAT,CalcTable[[#This Row],[PWC]])-FCAP),0)</f>
        <v>#NAME?</v>
      </c>
      <c r="AD3691" s="13" t="e">
        <f ca="1">IF(CalcTable[[#This Row],[PWC]]&gt;SAT,CalcTable[[#This Row],[PWC]]-SAT,0)</f>
        <v>#NAME?</v>
      </c>
      <c r="AE3691" s="13" t="e">
        <f ca="1">CalcTable[[#This Row],[PWC]]-CalcTable[[#This Row],[PercAmt]]-CalcTable[[#This Row],[Runoff]]</f>
        <v>#NAME?</v>
      </c>
      <c r="AF3691" s="13" t="e">
        <f ca="1">CalcTable[[#This Row],[IrrAmt]]/1000*CUR_IRR_AREA*10000/IRR_EFF</f>
        <v>#NAME?</v>
      </c>
      <c r="AG3691" s="147"/>
      <c r="AH3691" s="13"/>
      <c r="AI3691" s="50">
        <v>0</v>
      </c>
      <c r="AJ3691" s="50">
        <v>0</v>
      </c>
      <c r="AK3691" s="50">
        <v>0</v>
      </c>
      <c r="AL3691" s="50">
        <v>0</v>
      </c>
      <c r="AM3691" s="50"/>
      <c r="AN3691" s="50"/>
      <c r="AO3691" s="50"/>
      <c r="AP3691" s="50"/>
      <c r="AQ3691" s="50"/>
      <c r="AR3691" s="50"/>
      <c r="AS3691" s="50"/>
      <c r="AT3691" s="50"/>
      <c r="AU3691" s="50"/>
      <c r="AV3691" s="50"/>
      <c r="AW3691" s="50"/>
      <c r="AX3691" s="50">
        <f t="shared" si="1167"/>
        <v>0</v>
      </c>
      <c r="AY3691" s="50"/>
      <c r="AZ3691" s="50">
        <f t="shared" si="1157"/>
        <v>0</v>
      </c>
      <c r="BA3691" s="50">
        <f t="shared" si="1158"/>
        <v>0</v>
      </c>
      <c r="BB3691" s="50">
        <f t="shared" si="1159"/>
        <v>0</v>
      </c>
      <c r="BC3691" s="17">
        <f t="shared" si="1160"/>
        <v>19839</v>
      </c>
      <c r="BD3691" s="50">
        <f t="shared" si="1161"/>
        <v>0</v>
      </c>
      <c r="BE3691" s="50">
        <f t="shared" si="1162"/>
        <v>0</v>
      </c>
      <c r="BF3691" s="50">
        <f t="shared" si="1168"/>
        <v>0</v>
      </c>
      <c r="BG3691" s="50"/>
      <c r="BH3691" s="17">
        <f t="shared" si="1163"/>
        <v>0</v>
      </c>
      <c r="BI3691" s="17">
        <f t="shared" si="1171"/>
        <v>3691</v>
      </c>
      <c r="BJ3691" s="17">
        <f t="shared" si="1169"/>
        <v>3691</v>
      </c>
      <c r="BK3691" s="150">
        <f t="shared" si="1170"/>
        <v>30589</v>
      </c>
      <c r="BL3691" s="50" t="e">
        <f t="shared" ca="1" si="1164"/>
        <v>#NAME?</v>
      </c>
      <c r="BM3691" s="50" t="e">
        <f t="shared" ca="1" si="1165"/>
        <v>#NAME?</v>
      </c>
      <c r="BN3691" s="50" t="e">
        <f t="shared" ca="1" si="1166"/>
        <v>#NAME?</v>
      </c>
    </row>
    <row r="3692" spans="1:66" x14ac:dyDescent="0.35">
      <c r="A3692" s="48">
        <v>30803</v>
      </c>
      <c r="B3692" s="17">
        <v>1984</v>
      </c>
      <c r="C3692" s="17">
        <v>5</v>
      </c>
      <c r="D3692" s="17">
        <v>122</v>
      </c>
      <c r="E3692" s="17">
        <v>1</v>
      </c>
      <c r="F3692" s="17">
        <v>3</v>
      </c>
      <c r="G3692" s="50">
        <v>-0.4</v>
      </c>
      <c r="H3692" s="32">
        <v>4.5179747402422619</v>
      </c>
      <c r="I3692" s="50">
        <v>17.833333333333332</v>
      </c>
      <c r="J3692" s="13">
        <v>0</v>
      </c>
      <c r="K3692" s="13">
        <f t="shared" si="1152"/>
        <v>0</v>
      </c>
      <c r="L3692" s="13">
        <f t="shared" si="1153"/>
        <v>0</v>
      </c>
      <c r="M3692" s="13" t="e">
        <f ca="1">CalcTable[[#This Row],[IWC]]-AE3691</f>
        <v>#NAME?</v>
      </c>
      <c r="N3692" s="13" t="e">
        <f ca="1">IF(CalcTable[[#This Row],[Day of Year]]&lt;123,FCAP,AE3691)</f>
        <v>#NAME?</v>
      </c>
      <c r="O3692" s="17" t="e">
        <f ca="1">IF(IRR_DRIP,5,COUNTIF('IDET Wind Values'!C3676:G3676,"&lt;="&amp;IRR_MAXWIND))</f>
        <v>#NAME?</v>
      </c>
      <c r="P3692" s="13" t="e">
        <f ca="1">CalcTable[[#This Row],[ET_o]]*KL</f>
        <v>#NAME?</v>
      </c>
      <c r="Q3692" s="13" t="e">
        <f ca="1">IF(WILTPT&lt;=0,1,MAX(0,MIN(1,(CalcTable[[#This Row],[IWC]]-WILTPT)/(MAD-WILTPT))))</f>
        <v>#NAME?</v>
      </c>
      <c r="R3692" s="13" t="e">
        <f ca="1">CalcTable[[#This Row],[ETMult]]*CalcTable[[#This Row],[ETb]]</f>
        <v>#NAME?</v>
      </c>
      <c r="S3692" s="13" t="b">
        <f>INDEX(IRR_LIST,CalcTable[[#This Row],[Day of Week]]+1)</f>
        <v>1</v>
      </c>
      <c r="T3692" s="13">
        <f t="shared" ca="1" si="1154"/>
        <v>0</v>
      </c>
      <c r="U3692" s="13" t="b">
        <f ca="1">IF(CalcTable[[#This Row],[IrrPrecip]]&gt;=IC_MM,FALSE,TRUE)</f>
        <v>1</v>
      </c>
      <c r="V3692" s="13" t="b">
        <f t="shared" si="1155"/>
        <v>0</v>
      </c>
      <c r="W3692" s="13" t="e">
        <f ca="1">IF(AND(IRR_DRIP=FALSE,CalcTable[[#This Row],[IrrHours]]&lt;=0),FALSE,TRUE)</f>
        <v>#NAME?</v>
      </c>
      <c r="X3692" s="13" t="e">
        <f ca="1">AND(CalcTable[[#This Row],[IrrDay]],CalcTable[[#This Row],[IrrRain]],CalcTable[[#This Row],[IrrWarm]],CalcTable[[#This Row],[IrrWindy]])</f>
        <v>#NAME?</v>
      </c>
      <c r="Y3692" s="13" t="e">
        <f t="shared" ca="1" si="1156"/>
        <v>#NAME?</v>
      </c>
      <c r="Z3692" s="13" t="e">
        <f ca="1">CalcTable[[#This Row],[IrrHours]]/5</f>
        <v>#NAME?</v>
      </c>
      <c r="AA3692" s="13" t="e">
        <f ca="1">IF(CalcTable[[#This Row],[IrrFlag]]=FALSE,0,MAX(0,CalcTable[[#This Row],[VolRednWind]]*(FCAP*IRR_TARGET-CalcTable[[#This Row],[IWC]])))</f>
        <v>#NAME?</v>
      </c>
      <c r="AB3692" s="13" t="e">
        <f ca="1">CalcTable[[#This Row],[IWC]]+CalcTable[[#This Row],[Eff Precip]]+CalcTable[[#This Row],[IrrAmt]]-CalcTable[[#This Row],[AET]]</f>
        <v>#NAME?</v>
      </c>
      <c r="AC3692" s="13" t="e">
        <f ca="1">IF(CalcTable[[#This Row],[PWC]]&gt;FCAP,MIN(24*PERC,MIN(SAT,CalcTable[[#This Row],[PWC]])-FCAP),0)</f>
        <v>#NAME?</v>
      </c>
      <c r="AD3692" s="13" t="e">
        <f ca="1">IF(CalcTable[[#This Row],[PWC]]&gt;SAT,CalcTable[[#This Row],[PWC]]-SAT,0)</f>
        <v>#NAME?</v>
      </c>
      <c r="AE3692" s="13" t="e">
        <f ca="1">CalcTable[[#This Row],[PWC]]-CalcTable[[#This Row],[PercAmt]]-CalcTable[[#This Row],[Runoff]]</f>
        <v>#NAME?</v>
      </c>
      <c r="AF3692" s="13" t="e">
        <f ca="1">CalcTable[[#This Row],[IrrAmt]]/1000*CUR_IRR_AREA*10000/IRR_EFF</f>
        <v>#NAME?</v>
      </c>
      <c r="AG3692" s="147"/>
      <c r="AH3692" s="13"/>
      <c r="AI3692" s="50">
        <v>0</v>
      </c>
      <c r="AJ3692" s="50">
        <v>0</v>
      </c>
      <c r="AK3692" s="50">
        <v>0</v>
      </c>
      <c r="AL3692" s="50">
        <v>0</v>
      </c>
      <c r="AM3692" s="50"/>
      <c r="AN3692" s="50"/>
      <c r="AO3692" s="50"/>
      <c r="AP3692" s="50"/>
      <c r="AQ3692" s="50"/>
      <c r="AR3692" s="50"/>
      <c r="AS3692" s="50"/>
      <c r="AT3692" s="50"/>
      <c r="AU3692" s="50"/>
      <c r="AV3692" s="50"/>
      <c r="AW3692" s="50"/>
      <c r="AX3692" s="50">
        <f t="shared" si="1167"/>
        <v>0</v>
      </c>
      <c r="AY3692" s="50"/>
      <c r="AZ3692" s="50">
        <f t="shared" si="1157"/>
        <v>0</v>
      </c>
      <c r="BA3692" s="50">
        <f t="shared" si="1158"/>
        <v>0</v>
      </c>
      <c r="BB3692" s="50">
        <f t="shared" si="1159"/>
        <v>0</v>
      </c>
      <c r="BC3692" s="17">
        <f t="shared" si="1160"/>
        <v>19845</v>
      </c>
      <c r="BD3692" s="50">
        <f t="shared" si="1161"/>
        <v>0</v>
      </c>
      <c r="BE3692" s="50">
        <f t="shared" si="1162"/>
        <v>0</v>
      </c>
      <c r="BF3692" s="50">
        <f t="shared" si="1168"/>
        <v>0</v>
      </c>
      <c r="BG3692" s="50"/>
      <c r="BH3692" s="17">
        <f t="shared" si="1163"/>
        <v>0</v>
      </c>
      <c r="BI3692" s="17">
        <f t="shared" si="1171"/>
        <v>3692</v>
      </c>
      <c r="BJ3692" s="17">
        <f t="shared" si="1169"/>
        <v>3692</v>
      </c>
      <c r="BK3692" s="150">
        <f t="shared" si="1170"/>
        <v>30803</v>
      </c>
      <c r="BL3692" s="50" t="e">
        <f t="shared" ca="1" si="1164"/>
        <v>#NAME?</v>
      </c>
      <c r="BM3692" s="50" t="e">
        <f t="shared" ca="1" si="1165"/>
        <v>#NAME?</v>
      </c>
      <c r="BN3692" s="50" t="e">
        <f t="shared" ca="1" si="1166"/>
        <v>#NAME?</v>
      </c>
    </row>
    <row r="3693" spans="1:66" x14ac:dyDescent="0.35">
      <c r="A3693" s="48">
        <v>30804</v>
      </c>
      <c r="B3693" s="17">
        <v>1984</v>
      </c>
      <c r="C3693" s="17">
        <v>5</v>
      </c>
      <c r="D3693" s="17">
        <v>123</v>
      </c>
      <c r="E3693" s="17">
        <v>2</v>
      </c>
      <c r="F3693" s="17">
        <v>4</v>
      </c>
      <c r="G3693" s="50">
        <v>-0.2</v>
      </c>
      <c r="H3693" s="32">
        <v>4.1348538997119535</v>
      </c>
      <c r="I3693" s="50">
        <v>9.6666666666666661</v>
      </c>
      <c r="J3693" s="13">
        <v>0.6</v>
      </c>
      <c r="K3693" s="13">
        <f t="shared" si="1152"/>
        <v>0.6</v>
      </c>
      <c r="L3693" s="13">
        <f t="shared" si="1153"/>
        <v>0</v>
      </c>
      <c r="M3693" s="13" t="e">
        <f ca="1">CalcTable[[#This Row],[IWC]]-AE3692</f>
        <v>#NAME?</v>
      </c>
      <c r="N3693" s="13" t="e">
        <f ca="1">IF(CalcTable[[#This Row],[Day of Year]]&lt;123,FCAP,AE3692)</f>
        <v>#NAME?</v>
      </c>
      <c r="O3693" s="17" t="e">
        <f ca="1">IF(IRR_DRIP,5,COUNTIF('IDET Wind Values'!C3677:G3677,"&lt;="&amp;IRR_MAXWIND))</f>
        <v>#NAME?</v>
      </c>
      <c r="P3693" s="13" t="e">
        <f ca="1">CalcTable[[#This Row],[ET_o]]*KL</f>
        <v>#NAME?</v>
      </c>
      <c r="Q3693" s="13" t="e">
        <f ca="1">IF(WILTPT&lt;=0,1,MAX(0,MIN(1,(CalcTable[[#This Row],[IWC]]-WILTPT)/(MAD-WILTPT))))</f>
        <v>#NAME?</v>
      </c>
      <c r="R3693" s="13" t="e">
        <f ca="1">CalcTable[[#This Row],[ETMult]]*CalcTable[[#This Row],[ETb]]</f>
        <v>#NAME?</v>
      </c>
      <c r="S3693" s="13" t="b">
        <f>INDEX(IRR_LIST,CalcTable[[#This Row],[Day of Week]]+1)</f>
        <v>0</v>
      </c>
      <c r="T3693" s="13">
        <f t="shared" ca="1" si="1154"/>
        <v>0</v>
      </c>
      <c r="U3693" s="13" t="b">
        <f ca="1">IF(CalcTable[[#This Row],[IrrPrecip]]&gt;=IC_MM,FALSE,TRUE)</f>
        <v>1</v>
      </c>
      <c r="V3693" s="13" t="b">
        <f t="shared" si="1155"/>
        <v>0</v>
      </c>
      <c r="W3693" s="13" t="e">
        <f ca="1">IF(AND(IRR_DRIP=FALSE,CalcTable[[#This Row],[IrrHours]]&lt;=0),FALSE,TRUE)</f>
        <v>#NAME?</v>
      </c>
      <c r="X3693" s="13" t="e">
        <f ca="1">AND(CalcTable[[#This Row],[IrrDay]],CalcTable[[#This Row],[IrrRain]],CalcTable[[#This Row],[IrrWarm]],CalcTable[[#This Row],[IrrWindy]])</f>
        <v>#NAME?</v>
      </c>
      <c r="Y3693" s="13" t="e">
        <f t="shared" ca="1" si="1156"/>
        <v>#NAME?</v>
      </c>
      <c r="Z3693" s="13" t="e">
        <f ca="1">CalcTable[[#This Row],[IrrHours]]/5</f>
        <v>#NAME?</v>
      </c>
      <c r="AA3693" s="13" t="e">
        <f ca="1">IF(CalcTable[[#This Row],[IrrFlag]]=FALSE,0,MAX(0,CalcTable[[#This Row],[VolRednWind]]*(FCAP*IRR_TARGET-CalcTable[[#This Row],[IWC]])))</f>
        <v>#NAME?</v>
      </c>
      <c r="AB3693" s="13" t="e">
        <f ca="1">CalcTable[[#This Row],[IWC]]+CalcTable[[#This Row],[Eff Precip]]+CalcTable[[#This Row],[IrrAmt]]-CalcTable[[#This Row],[AET]]</f>
        <v>#NAME?</v>
      </c>
      <c r="AC3693" s="13" t="e">
        <f ca="1">IF(CalcTable[[#This Row],[PWC]]&gt;FCAP,MIN(24*PERC,MIN(SAT,CalcTable[[#This Row],[PWC]])-FCAP),0)</f>
        <v>#NAME?</v>
      </c>
      <c r="AD3693" s="13" t="e">
        <f ca="1">IF(CalcTable[[#This Row],[PWC]]&gt;SAT,CalcTable[[#This Row],[PWC]]-SAT,0)</f>
        <v>#NAME?</v>
      </c>
      <c r="AE3693" s="13" t="e">
        <f ca="1">CalcTable[[#This Row],[PWC]]-CalcTable[[#This Row],[PercAmt]]-CalcTable[[#This Row],[Runoff]]</f>
        <v>#NAME?</v>
      </c>
      <c r="AF3693" s="13" t="e">
        <f ca="1">CalcTable[[#This Row],[IrrAmt]]/1000*CUR_IRR_AREA*10000/IRR_EFF</f>
        <v>#NAME?</v>
      </c>
      <c r="AG3693" s="147"/>
      <c r="AH3693" s="13"/>
      <c r="AI3693" s="50">
        <v>0</v>
      </c>
      <c r="AJ3693" s="50">
        <v>0</v>
      </c>
      <c r="AK3693" s="50">
        <v>0</v>
      </c>
      <c r="AL3693" s="50">
        <v>0</v>
      </c>
      <c r="AM3693" s="50"/>
      <c r="AN3693" s="50"/>
      <c r="AO3693" s="50"/>
      <c r="AP3693" s="50"/>
      <c r="AQ3693" s="50"/>
      <c r="AR3693" s="50"/>
      <c r="AS3693" s="50"/>
      <c r="AT3693" s="50"/>
      <c r="AU3693" s="50"/>
      <c r="AV3693" s="50"/>
      <c r="AW3693" s="50"/>
      <c r="AX3693" s="50">
        <f t="shared" si="1167"/>
        <v>0</v>
      </c>
      <c r="AY3693" s="50"/>
      <c r="AZ3693" s="50">
        <f t="shared" si="1157"/>
        <v>0</v>
      </c>
      <c r="BA3693" s="50">
        <f t="shared" si="1158"/>
        <v>0</v>
      </c>
      <c r="BB3693" s="50">
        <f t="shared" si="1159"/>
        <v>0</v>
      </c>
      <c r="BC3693" s="17">
        <f t="shared" si="1160"/>
        <v>19845</v>
      </c>
      <c r="BD3693" s="50">
        <f t="shared" si="1161"/>
        <v>0</v>
      </c>
      <c r="BE3693" s="50">
        <f t="shared" si="1162"/>
        <v>0</v>
      </c>
      <c r="BF3693" s="50">
        <f t="shared" si="1168"/>
        <v>0</v>
      </c>
      <c r="BG3693" s="50"/>
      <c r="BH3693" s="17">
        <f t="shared" si="1163"/>
        <v>0</v>
      </c>
      <c r="BI3693" s="17">
        <f t="shared" si="1171"/>
        <v>3693</v>
      </c>
      <c r="BJ3693" s="17">
        <f t="shared" si="1169"/>
        <v>3693</v>
      </c>
      <c r="BK3693" s="150">
        <f t="shared" si="1170"/>
        <v>30804</v>
      </c>
      <c r="BL3693" s="50" t="e">
        <f t="shared" ca="1" si="1164"/>
        <v>#NAME?</v>
      </c>
      <c r="BM3693" s="50" t="e">
        <f t="shared" ca="1" si="1165"/>
        <v>#NAME?</v>
      </c>
      <c r="BN3693" s="50" t="e">
        <f t="shared" ca="1" si="1166"/>
        <v>#NAME?</v>
      </c>
    </row>
    <row r="3694" spans="1:66" x14ac:dyDescent="0.35">
      <c r="A3694" s="48">
        <v>30805</v>
      </c>
      <c r="B3694" s="17">
        <v>1984</v>
      </c>
      <c r="C3694" s="17">
        <v>5</v>
      </c>
      <c r="D3694" s="17">
        <v>124</v>
      </c>
      <c r="E3694" s="17">
        <v>3</v>
      </c>
      <c r="F3694" s="17">
        <v>5</v>
      </c>
      <c r="G3694" s="50">
        <v>0.6</v>
      </c>
      <c r="H3694" s="32">
        <v>3.7169535282319019</v>
      </c>
      <c r="I3694" s="50">
        <v>19.666666666666668</v>
      </c>
      <c r="J3694" s="13">
        <v>0.4</v>
      </c>
      <c r="K3694" s="13">
        <f t="shared" si="1152"/>
        <v>0.4</v>
      </c>
      <c r="L3694" s="13">
        <f t="shared" si="1153"/>
        <v>0</v>
      </c>
      <c r="M3694" s="13" t="e">
        <f ca="1">CalcTable[[#This Row],[IWC]]-AE3693</f>
        <v>#NAME?</v>
      </c>
      <c r="N3694" s="13" t="e">
        <f ca="1">IF(CalcTable[[#This Row],[Day of Year]]&lt;123,FCAP,AE3693)</f>
        <v>#NAME?</v>
      </c>
      <c r="O3694" s="17" t="e">
        <f ca="1">IF(IRR_DRIP,5,COUNTIF('IDET Wind Values'!C3678:G3678,"&lt;="&amp;IRR_MAXWIND))</f>
        <v>#NAME?</v>
      </c>
      <c r="P3694" s="13" t="e">
        <f ca="1">CalcTable[[#This Row],[ET_o]]*KL</f>
        <v>#NAME?</v>
      </c>
      <c r="Q3694" s="13" t="e">
        <f ca="1">IF(WILTPT&lt;=0,1,MAX(0,MIN(1,(CalcTable[[#This Row],[IWC]]-WILTPT)/(MAD-WILTPT))))</f>
        <v>#NAME?</v>
      </c>
      <c r="R3694" s="13" t="e">
        <f ca="1">CalcTable[[#This Row],[ETMult]]*CalcTable[[#This Row],[ETb]]</f>
        <v>#NAME?</v>
      </c>
      <c r="S3694" s="13" t="b">
        <f>INDEX(IRR_LIST,CalcTable[[#This Row],[Day of Week]]+1)</f>
        <v>1</v>
      </c>
      <c r="T3694" s="13">
        <f t="shared" ca="1" si="1154"/>
        <v>0.6</v>
      </c>
      <c r="U3694" s="13" t="b">
        <f ca="1">IF(CalcTable[[#This Row],[IrrPrecip]]&gt;=IC_MM,FALSE,TRUE)</f>
        <v>1</v>
      </c>
      <c r="V3694" s="13" t="b">
        <f t="shared" si="1155"/>
        <v>0</v>
      </c>
      <c r="W3694" s="13" t="e">
        <f ca="1">IF(AND(IRR_DRIP=FALSE,CalcTable[[#This Row],[IrrHours]]&lt;=0),FALSE,TRUE)</f>
        <v>#NAME?</v>
      </c>
      <c r="X3694" s="13" t="e">
        <f ca="1">AND(CalcTable[[#This Row],[IrrDay]],CalcTable[[#This Row],[IrrRain]],CalcTable[[#This Row],[IrrWarm]],CalcTable[[#This Row],[IrrWindy]])</f>
        <v>#NAME?</v>
      </c>
      <c r="Y3694" s="13" t="e">
        <f t="shared" ca="1" si="1156"/>
        <v>#NAME?</v>
      </c>
      <c r="Z3694" s="13" t="e">
        <f ca="1">CalcTable[[#This Row],[IrrHours]]/5</f>
        <v>#NAME?</v>
      </c>
      <c r="AA3694" s="13" t="e">
        <f ca="1">IF(CalcTable[[#This Row],[IrrFlag]]=FALSE,0,MAX(0,CalcTable[[#This Row],[VolRednWind]]*(FCAP*IRR_TARGET-CalcTable[[#This Row],[IWC]])))</f>
        <v>#NAME?</v>
      </c>
      <c r="AB3694" s="13" t="e">
        <f ca="1">CalcTable[[#This Row],[IWC]]+CalcTable[[#This Row],[Eff Precip]]+CalcTable[[#This Row],[IrrAmt]]-CalcTable[[#This Row],[AET]]</f>
        <v>#NAME?</v>
      </c>
      <c r="AC3694" s="13" t="e">
        <f ca="1">IF(CalcTable[[#This Row],[PWC]]&gt;FCAP,MIN(24*PERC,MIN(SAT,CalcTable[[#This Row],[PWC]])-FCAP),0)</f>
        <v>#NAME?</v>
      </c>
      <c r="AD3694" s="13" t="e">
        <f ca="1">IF(CalcTable[[#This Row],[PWC]]&gt;SAT,CalcTable[[#This Row],[PWC]]-SAT,0)</f>
        <v>#NAME?</v>
      </c>
      <c r="AE3694" s="13" t="e">
        <f ca="1">CalcTable[[#This Row],[PWC]]-CalcTable[[#This Row],[PercAmt]]-CalcTable[[#This Row],[Runoff]]</f>
        <v>#NAME?</v>
      </c>
      <c r="AF3694" s="13" t="e">
        <f ca="1">CalcTable[[#This Row],[IrrAmt]]/1000*CUR_IRR_AREA*10000/IRR_EFF</f>
        <v>#NAME?</v>
      </c>
      <c r="AG3694" s="147"/>
      <c r="AH3694" s="13"/>
      <c r="AI3694" s="50">
        <v>0</v>
      </c>
      <c r="AJ3694" s="50">
        <v>0</v>
      </c>
      <c r="AK3694" s="50">
        <v>0</v>
      </c>
      <c r="AL3694" s="50">
        <v>0</v>
      </c>
      <c r="AM3694" s="50"/>
      <c r="AN3694" s="50"/>
      <c r="AO3694" s="50"/>
      <c r="AP3694" s="50"/>
      <c r="AQ3694" s="50"/>
      <c r="AR3694" s="50"/>
      <c r="AS3694" s="50"/>
      <c r="AT3694" s="50"/>
      <c r="AU3694" s="50"/>
      <c r="AV3694" s="50"/>
      <c r="AW3694" s="50"/>
      <c r="AX3694" s="50">
        <f t="shared" si="1167"/>
        <v>0</v>
      </c>
      <c r="AY3694" s="50"/>
      <c r="AZ3694" s="50">
        <f t="shared" si="1157"/>
        <v>0</v>
      </c>
      <c r="BA3694" s="50">
        <f t="shared" si="1158"/>
        <v>0</v>
      </c>
      <c r="BB3694" s="50">
        <f t="shared" si="1159"/>
        <v>0</v>
      </c>
      <c r="BC3694" s="17">
        <f t="shared" si="1160"/>
        <v>19845</v>
      </c>
      <c r="BD3694" s="50">
        <f t="shared" si="1161"/>
        <v>0</v>
      </c>
      <c r="BE3694" s="50">
        <f t="shared" si="1162"/>
        <v>0</v>
      </c>
      <c r="BF3694" s="50">
        <f t="shared" si="1168"/>
        <v>0</v>
      </c>
      <c r="BG3694" s="50"/>
      <c r="BH3694" s="17">
        <f t="shared" si="1163"/>
        <v>0</v>
      </c>
      <c r="BI3694" s="17">
        <f t="shared" si="1171"/>
        <v>3694</v>
      </c>
      <c r="BJ3694" s="17">
        <f t="shared" si="1169"/>
        <v>3694</v>
      </c>
      <c r="BK3694" s="150">
        <f t="shared" si="1170"/>
        <v>30805</v>
      </c>
      <c r="BL3694" s="50" t="e">
        <f t="shared" ca="1" si="1164"/>
        <v>#NAME?</v>
      </c>
      <c r="BM3694" s="50" t="e">
        <f t="shared" ca="1" si="1165"/>
        <v>#NAME?</v>
      </c>
      <c r="BN3694" s="50" t="e">
        <f t="shared" ca="1" si="1166"/>
        <v>#NAME?</v>
      </c>
    </row>
    <row r="3695" spans="1:66" x14ac:dyDescent="0.35">
      <c r="A3695" s="48">
        <v>30806</v>
      </c>
      <c r="B3695" s="17">
        <v>1984</v>
      </c>
      <c r="C3695" s="17">
        <v>5</v>
      </c>
      <c r="D3695" s="17">
        <v>125</v>
      </c>
      <c r="E3695" s="17">
        <v>4</v>
      </c>
      <c r="F3695" s="17">
        <v>6</v>
      </c>
      <c r="G3695" s="50">
        <v>0.8</v>
      </c>
      <c r="H3695" s="32">
        <v>3.4345365644638077</v>
      </c>
      <c r="I3695" s="50">
        <v>45.666666666666664</v>
      </c>
      <c r="J3695" s="13">
        <v>2.2999999999999998</v>
      </c>
      <c r="K3695" s="13">
        <f t="shared" si="1152"/>
        <v>2.2999999999999998</v>
      </c>
      <c r="L3695" s="13">
        <f t="shared" si="1153"/>
        <v>0</v>
      </c>
      <c r="M3695" s="13" t="e">
        <f ca="1">CalcTable[[#This Row],[IWC]]-AE3694</f>
        <v>#NAME?</v>
      </c>
      <c r="N3695" s="13" t="e">
        <f ca="1">IF(CalcTable[[#This Row],[Day of Year]]&lt;123,FCAP,AE3694)</f>
        <v>#NAME?</v>
      </c>
      <c r="O3695" s="17" t="e">
        <f ca="1">IF(IRR_DRIP,5,COUNTIF('IDET Wind Values'!C3679:G3679,"&lt;="&amp;IRR_MAXWIND))</f>
        <v>#NAME?</v>
      </c>
      <c r="P3695" s="13" t="e">
        <f ca="1">CalcTable[[#This Row],[ET_o]]*KL</f>
        <v>#NAME?</v>
      </c>
      <c r="Q3695" s="13" t="e">
        <f ca="1">IF(WILTPT&lt;=0,1,MAX(0,MIN(1,(CalcTable[[#This Row],[IWC]]-WILTPT)/(MAD-WILTPT))))</f>
        <v>#NAME?</v>
      </c>
      <c r="R3695" s="13" t="e">
        <f ca="1">CalcTable[[#This Row],[ETMult]]*CalcTable[[#This Row],[ETb]]</f>
        <v>#NAME?</v>
      </c>
      <c r="S3695" s="13" t="b">
        <f>INDEX(IRR_LIST,CalcTable[[#This Row],[Day of Week]]+1)</f>
        <v>0</v>
      </c>
      <c r="T3695" s="13">
        <f t="shared" ca="1" si="1154"/>
        <v>1</v>
      </c>
      <c r="U3695" s="13" t="b">
        <f ca="1">IF(CalcTable[[#This Row],[IrrPrecip]]&gt;=IC_MM,FALSE,TRUE)</f>
        <v>1</v>
      </c>
      <c r="V3695" s="13" t="b">
        <f t="shared" si="1155"/>
        <v>0</v>
      </c>
      <c r="W3695" s="13" t="e">
        <f ca="1">IF(AND(IRR_DRIP=FALSE,CalcTable[[#This Row],[IrrHours]]&lt;=0),FALSE,TRUE)</f>
        <v>#NAME?</v>
      </c>
      <c r="X3695" s="13" t="e">
        <f ca="1">AND(CalcTable[[#This Row],[IrrDay]],CalcTable[[#This Row],[IrrRain]],CalcTable[[#This Row],[IrrWarm]],CalcTable[[#This Row],[IrrWindy]])</f>
        <v>#NAME?</v>
      </c>
      <c r="Y3695" s="13" t="e">
        <f t="shared" ca="1" si="1156"/>
        <v>#NAME?</v>
      </c>
      <c r="Z3695" s="13" t="e">
        <f ca="1">CalcTable[[#This Row],[IrrHours]]/5</f>
        <v>#NAME?</v>
      </c>
      <c r="AA3695" s="13" t="e">
        <f ca="1">IF(CalcTable[[#This Row],[IrrFlag]]=FALSE,0,MAX(0,CalcTable[[#This Row],[VolRednWind]]*(FCAP*IRR_TARGET-CalcTable[[#This Row],[IWC]])))</f>
        <v>#NAME?</v>
      </c>
      <c r="AB3695" s="13" t="e">
        <f ca="1">CalcTable[[#This Row],[IWC]]+CalcTable[[#This Row],[Eff Precip]]+CalcTable[[#This Row],[IrrAmt]]-CalcTable[[#This Row],[AET]]</f>
        <v>#NAME?</v>
      </c>
      <c r="AC3695" s="13" t="e">
        <f ca="1">IF(CalcTable[[#This Row],[PWC]]&gt;FCAP,MIN(24*PERC,MIN(SAT,CalcTable[[#This Row],[PWC]])-FCAP),0)</f>
        <v>#NAME?</v>
      </c>
      <c r="AD3695" s="13" t="e">
        <f ca="1">IF(CalcTable[[#This Row],[PWC]]&gt;SAT,CalcTable[[#This Row],[PWC]]-SAT,0)</f>
        <v>#NAME?</v>
      </c>
      <c r="AE3695" s="13" t="e">
        <f ca="1">CalcTable[[#This Row],[PWC]]-CalcTable[[#This Row],[PercAmt]]-CalcTable[[#This Row],[Runoff]]</f>
        <v>#NAME?</v>
      </c>
      <c r="AF3695" s="13" t="e">
        <f ca="1">CalcTable[[#This Row],[IrrAmt]]/1000*CUR_IRR_AREA*10000/IRR_EFF</f>
        <v>#NAME?</v>
      </c>
      <c r="AG3695" s="147"/>
      <c r="AH3695" s="13"/>
      <c r="AI3695" s="50">
        <v>0</v>
      </c>
      <c r="AJ3695" s="50">
        <v>0</v>
      </c>
      <c r="AK3695" s="50">
        <v>0</v>
      </c>
      <c r="AL3695" s="50">
        <v>0</v>
      </c>
      <c r="AM3695" s="50"/>
      <c r="AN3695" s="50"/>
      <c r="AO3695" s="50"/>
      <c r="AP3695" s="50"/>
      <c r="AQ3695" s="50"/>
      <c r="AR3695" s="50"/>
      <c r="AS3695" s="50"/>
      <c r="AT3695" s="50"/>
      <c r="AU3695" s="50"/>
      <c r="AV3695" s="50"/>
      <c r="AW3695" s="50"/>
      <c r="AX3695" s="50">
        <f t="shared" si="1167"/>
        <v>0</v>
      </c>
      <c r="AY3695" s="50"/>
      <c r="AZ3695" s="50">
        <f t="shared" si="1157"/>
        <v>0</v>
      </c>
      <c r="BA3695" s="50">
        <f t="shared" si="1158"/>
        <v>0</v>
      </c>
      <c r="BB3695" s="50">
        <f t="shared" si="1159"/>
        <v>0</v>
      </c>
      <c r="BC3695" s="17">
        <f t="shared" si="1160"/>
        <v>19845</v>
      </c>
      <c r="BD3695" s="50">
        <f t="shared" si="1161"/>
        <v>0</v>
      </c>
      <c r="BE3695" s="50">
        <f t="shared" si="1162"/>
        <v>0</v>
      </c>
      <c r="BF3695" s="50">
        <f t="shared" si="1168"/>
        <v>0</v>
      </c>
      <c r="BG3695" s="50"/>
      <c r="BH3695" s="17">
        <f t="shared" si="1163"/>
        <v>0</v>
      </c>
      <c r="BI3695" s="17">
        <f t="shared" si="1171"/>
        <v>3695</v>
      </c>
      <c r="BJ3695" s="17">
        <f t="shared" si="1169"/>
        <v>3695</v>
      </c>
      <c r="BK3695" s="150">
        <f t="shared" si="1170"/>
        <v>30806</v>
      </c>
      <c r="BL3695" s="50" t="e">
        <f t="shared" ca="1" si="1164"/>
        <v>#NAME?</v>
      </c>
      <c r="BM3695" s="50" t="e">
        <f t="shared" ca="1" si="1165"/>
        <v>#NAME?</v>
      </c>
      <c r="BN3695" s="50" t="e">
        <f t="shared" ca="1" si="1166"/>
        <v>#NAME?</v>
      </c>
    </row>
    <row r="3696" spans="1:66" x14ac:dyDescent="0.35">
      <c r="A3696" s="48">
        <v>30807</v>
      </c>
      <c r="B3696" s="17">
        <v>1984</v>
      </c>
      <c r="C3696" s="17">
        <v>5</v>
      </c>
      <c r="D3696" s="17">
        <v>126</v>
      </c>
      <c r="E3696" s="17">
        <v>5</v>
      </c>
      <c r="F3696" s="17">
        <v>7</v>
      </c>
      <c r="G3696" s="50">
        <v>-0.6</v>
      </c>
      <c r="H3696" s="32">
        <v>2.4049030080190454</v>
      </c>
      <c r="I3696" s="50">
        <v>8.5</v>
      </c>
      <c r="J3696" s="13">
        <v>7</v>
      </c>
      <c r="K3696" s="13">
        <f t="shared" si="1152"/>
        <v>7</v>
      </c>
      <c r="L3696" s="13">
        <f t="shared" si="1153"/>
        <v>1.5</v>
      </c>
      <c r="M3696" s="13" t="e">
        <f ca="1">CalcTable[[#This Row],[IWC]]-AE3695</f>
        <v>#NAME?</v>
      </c>
      <c r="N3696" s="13" t="e">
        <f ca="1">IF(CalcTable[[#This Row],[Day of Year]]&lt;123,FCAP,AE3695)</f>
        <v>#NAME?</v>
      </c>
      <c r="O3696" s="17" t="e">
        <f ca="1">IF(IRR_DRIP,5,COUNTIF('IDET Wind Values'!C3680:G3680,"&lt;="&amp;IRR_MAXWIND))</f>
        <v>#NAME?</v>
      </c>
      <c r="P3696" s="13" t="e">
        <f ca="1">CalcTable[[#This Row],[ET_o]]*KL</f>
        <v>#NAME?</v>
      </c>
      <c r="Q3696" s="13" t="e">
        <f ca="1">IF(WILTPT&lt;=0,1,MAX(0,MIN(1,(CalcTable[[#This Row],[IWC]]-WILTPT)/(MAD-WILTPT))))</f>
        <v>#NAME?</v>
      </c>
      <c r="R3696" s="13" t="e">
        <f ca="1">CalcTable[[#This Row],[ETMult]]*CalcTable[[#This Row],[ETb]]</f>
        <v>#NAME?</v>
      </c>
      <c r="S3696" s="13" t="b">
        <f>INDEX(IRR_LIST,CalcTable[[#This Row],[Day of Week]]+1)</f>
        <v>0</v>
      </c>
      <c r="T3696" s="13">
        <f t="shared" ca="1" si="1154"/>
        <v>2.6999999999999997</v>
      </c>
      <c r="U3696" s="13" t="b">
        <f ca="1">IF(CalcTable[[#This Row],[IrrPrecip]]&gt;=IC_MM,FALSE,TRUE)</f>
        <v>1</v>
      </c>
      <c r="V3696" s="13" t="b">
        <f t="shared" si="1155"/>
        <v>0</v>
      </c>
      <c r="W3696" s="13" t="e">
        <f ca="1">IF(AND(IRR_DRIP=FALSE,CalcTable[[#This Row],[IrrHours]]&lt;=0),FALSE,TRUE)</f>
        <v>#NAME?</v>
      </c>
      <c r="X3696" s="13" t="e">
        <f ca="1">AND(CalcTable[[#This Row],[IrrDay]],CalcTable[[#This Row],[IrrRain]],CalcTable[[#This Row],[IrrWarm]],CalcTable[[#This Row],[IrrWindy]])</f>
        <v>#NAME?</v>
      </c>
      <c r="Y3696" s="13" t="e">
        <f t="shared" ca="1" si="1156"/>
        <v>#NAME?</v>
      </c>
      <c r="Z3696" s="13" t="e">
        <f ca="1">CalcTable[[#This Row],[IrrHours]]/5</f>
        <v>#NAME?</v>
      </c>
      <c r="AA3696" s="13" t="e">
        <f ca="1">IF(CalcTable[[#This Row],[IrrFlag]]=FALSE,0,MAX(0,CalcTable[[#This Row],[VolRednWind]]*(FCAP*IRR_TARGET-CalcTable[[#This Row],[IWC]])))</f>
        <v>#NAME?</v>
      </c>
      <c r="AB3696" s="13" t="e">
        <f ca="1">CalcTable[[#This Row],[IWC]]+CalcTable[[#This Row],[Eff Precip]]+CalcTable[[#This Row],[IrrAmt]]-CalcTable[[#This Row],[AET]]</f>
        <v>#NAME?</v>
      </c>
      <c r="AC3696" s="13" t="e">
        <f ca="1">IF(CalcTable[[#This Row],[PWC]]&gt;FCAP,MIN(24*PERC,MIN(SAT,CalcTable[[#This Row],[PWC]])-FCAP),0)</f>
        <v>#NAME?</v>
      </c>
      <c r="AD3696" s="13" t="e">
        <f ca="1">IF(CalcTable[[#This Row],[PWC]]&gt;SAT,CalcTable[[#This Row],[PWC]]-SAT,0)</f>
        <v>#NAME?</v>
      </c>
      <c r="AE3696" s="13" t="e">
        <f ca="1">CalcTable[[#This Row],[PWC]]-CalcTable[[#This Row],[PercAmt]]-CalcTable[[#This Row],[Runoff]]</f>
        <v>#NAME?</v>
      </c>
      <c r="AF3696" s="13" t="e">
        <f ca="1">CalcTable[[#This Row],[IrrAmt]]/1000*CUR_IRR_AREA*10000/IRR_EFF</f>
        <v>#NAME?</v>
      </c>
      <c r="AG3696" s="147"/>
      <c r="AH3696" s="13"/>
      <c r="AI3696" s="50">
        <v>0</v>
      </c>
      <c r="AJ3696" s="50">
        <v>0</v>
      </c>
      <c r="AK3696" s="50">
        <v>0</v>
      </c>
      <c r="AL3696" s="50">
        <v>0</v>
      </c>
      <c r="AM3696" s="50"/>
      <c r="AN3696" s="50"/>
      <c r="AO3696" s="50"/>
      <c r="AP3696" s="50"/>
      <c r="AQ3696" s="50"/>
      <c r="AR3696" s="50"/>
      <c r="AS3696" s="50"/>
      <c r="AT3696" s="50"/>
      <c r="AU3696" s="50"/>
      <c r="AV3696" s="50"/>
      <c r="AW3696" s="50"/>
      <c r="AX3696" s="50">
        <f t="shared" si="1167"/>
        <v>0</v>
      </c>
      <c r="AY3696" s="50"/>
      <c r="AZ3696" s="50">
        <f t="shared" si="1157"/>
        <v>0</v>
      </c>
      <c r="BA3696" s="50">
        <f t="shared" si="1158"/>
        <v>0</v>
      </c>
      <c r="BB3696" s="50">
        <f t="shared" si="1159"/>
        <v>0</v>
      </c>
      <c r="BC3696" s="17">
        <f t="shared" si="1160"/>
        <v>19845</v>
      </c>
      <c r="BD3696" s="50">
        <f t="shared" si="1161"/>
        <v>0</v>
      </c>
      <c r="BE3696" s="50">
        <f t="shared" si="1162"/>
        <v>0</v>
      </c>
      <c r="BF3696" s="50">
        <f t="shared" si="1168"/>
        <v>0</v>
      </c>
      <c r="BG3696" s="50"/>
      <c r="BH3696" s="17">
        <f t="shared" si="1163"/>
        <v>0</v>
      </c>
      <c r="BI3696" s="17">
        <f t="shared" si="1171"/>
        <v>3696</v>
      </c>
      <c r="BJ3696" s="17">
        <f t="shared" si="1169"/>
        <v>3696</v>
      </c>
      <c r="BK3696" s="150">
        <f t="shared" si="1170"/>
        <v>30807</v>
      </c>
      <c r="BL3696" s="50" t="e">
        <f t="shared" ca="1" si="1164"/>
        <v>#NAME?</v>
      </c>
      <c r="BM3696" s="50" t="e">
        <f t="shared" ca="1" si="1165"/>
        <v>#NAME?</v>
      </c>
      <c r="BN3696" s="50" t="e">
        <f t="shared" ca="1" si="1166"/>
        <v>#NAME?</v>
      </c>
    </row>
    <row r="3697" spans="1:66" x14ac:dyDescent="0.35">
      <c r="A3697" s="48">
        <v>30808</v>
      </c>
      <c r="B3697" s="17">
        <v>1984</v>
      </c>
      <c r="C3697" s="17">
        <v>5</v>
      </c>
      <c r="D3697" s="17">
        <v>127</v>
      </c>
      <c r="E3697" s="17">
        <v>6</v>
      </c>
      <c r="F3697" s="17">
        <v>1</v>
      </c>
      <c r="G3697" s="50">
        <v>-0.6</v>
      </c>
      <c r="H3697" s="32">
        <v>1.8654878731143401</v>
      </c>
      <c r="I3697" s="50">
        <v>12.833333333333334</v>
      </c>
      <c r="J3697" s="13">
        <v>6.8</v>
      </c>
      <c r="K3697" s="13">
        <f t="shared" si="1152"/>
        <v>6.8</v>
      </c>
      <c r="L3697" s="13">
        <f t="shared" si="1153"/>
        <v>1.3499999999999999</v>
      </c>
      <c r="M3697" s="13" t="e">
        <f ca="1">CalcTable[[#This Row],[IWC]]-AE3696</f>
        <v>#NAME?</v>
      </c>
      <c r="N3697" s="13" t="e">
        <f ca="1">IF(CalcTable[[#This Row],[Day of Year]]&lt;123,FCAP,AE3696)</f>
        <v>#NAME?</v>
      </c>
      <c r="O3697" s="17" t="e">
        <f ca="1">IF(IRR_DRIP,5,COUNTIF('IDET Wind Values'!C3681:G3681,"&lt;="&amp;IRR_MAXWIND))</f>
        <v>#NAME?</v>
      </c>
      <c r="P3697" s="13" t="e">
        <f ca="1">CalcTable[[#This Row],[ET_o]]*KL</f>
        <v>#NAME?</v>
      </c>
      <c r="Q3697" s="13" t="e">
        <f ca="1">IF(WILTPT&lt;=0,1,MAX(0,MIN(1,(CalcTable[[#This Row],[IWC]]-WILTPT)/(MAD-WILTPT))))</f>
        <v>#NAME?</v>
      </c>
      <c r="R3697" s="13" t="e">
        <f ca="1">CalcTable[[#This Row],[ETMult]]*CalcTable[[#This Row],[ETb]]</f>
        <v>#NAME?</v>
      </c>
      <c r="S3697" s="13" t="b">
        <f>INDEX(IRR_LIST,CalcTable[[#This Row],[Day of Week]]+1)</f>
        <v>1</v>
      </c>
      <c r="T3697" s="13">
        <f t="shared" ca="1" si="1154"/>
        <v>9.3000000000000007</v>
      </c>
      <c r="U3697" s="13" t="b">
        <f ca="1">IF(CalcTable[[#This Row],[IrrPrecip]]&gt;=IC_MM,FALSE,TRUE)</f>
        <v>1</v>
      </c>
      <c r="V3697" s="13" t="b">
        <f t="shared" si="1155"/>
        <v>0</v>
      </c>
      <c r="W3697" s="13" t="e">
        <f ca="1">IF(AND(IRR_DRIP=FALSE,CalcTable[[#This Row],[IrrHours]]&lt;=0),FALSE,TRUE)</f>
        <v>#NAME?</v>
      </c>
      <c r="X3697" s="13" t="e">
        <f ca="1">AND(CalcTable[[#This Row],[IrrDay]],CalcTable[[#This Row],[IrrRain]],CalcTable[[#This Row],[IrrWarm]],CalcTable[[#This Row],[IrrWindy]])</f>
        <v>#NAME?</v>
      </c>
      <c r="Y3697" s="13" t="e">
        <f t="shared" ca="1" si="1156"/>
        <v>#NAME?</v>
      </c>
      <c r="Z3697" s="13" t="e">
        <f ca="1">CalcTable[[#This Row],[IrrHours]]/5</f>
        <v>#NAME?</v>
      </c>
      <c r="AA3697" s="13" t="e">
        <f ca="1">IF(CalcTable[[#This Row],[IrrFlag]]=FALSE,0,MAX(0,CalcTable[[#This Row],[VolRednWind]]*(FCAP*IRR_TARGET-CalcTable[[#This Row],[IWC]])))</f>
        <v>#NAME?</v>
      </c>
      <c r="AB3697" s="13" t="e">
        <f ca="1">CalcTable[[#This Row],[IWC]]+CalcTable[[#This Row],[Eff Precip]]+CalcTable[[#This Row],[IrrAmt]]-CalcTable[[#This Row],[AET]]</f>
        <v>#NAME?</v>
      </c>
      <c r="AC3697" s="13" t="e">
        <f ca="1">IF(CalcTable[[#This Row],[PWC]]&gt;FCAP,MIN(24*PERC,MIN(SAT,CalcTable[[#This Row],[PWC]])-FCAP),0)</f>
        <v>#NAME?</v>
      </c>
      <c r="AD3697" s="13" t="e">
        <f ca="1">IF(CalcTable[[#This Row],[PWC]]&gt;SAT,CalcTable[[#This Row],[PWC]]-SAT,0)</f>
        <v>#NAME?</v>
      </c>
      <c r="AE3697" s="13" t="e">
        <f ca="1">CalcTable[[#This Row],[PWC]]-CalcTable[[#This Row],[PercAmt]]-CalcTable[[#This Row],[Runoff]]</f>
        <v>#NAME?</v>
      </c>
      <c r="AF3697" s="13" t="e">
        <f ca="1">CalcTable[[#This Row],[IrrAmt]]/1000*CUR_IRR_AREA*10000/IRR_EFF</f>
        <v>#NAME?</v>
      </c>
      <c r="AG3697" s="147"/>
      <c r="AH3697" s="13"/>
      <c r="AI3697" s="50">
        <v>0</v>
      </c>
      <c r="AJ3697" s="50">
        <v>0</v>
      </c>
      <c r="AK3697" s="50">
        <v>0</v>
      </c>
      <c r="AL3697" s="50">
        <v>0</v>
      </c>
      <c r="AM3697" s="50"/>
      <c r="AN3697" s="50"/>
      <c r="AO3697" s="50"/>
      <c r="AP3697" s="50"/>
      <c r="AQ3697" s="50"/>
      <c r="AR3697" s="50"/>
      <c r="AS3697" s="50"/>
      <c r="AT3697" s="50"/>
      <c r="AU3697" s="50"/>
      <c r="AV3697" s="50"/>
      <c r="AW3697" s="50"/>
      <c r="AX3697" s="50">
        <f t="shared" si="1167"/>
        <v>0</v>
      </c>
      <c r="AY3697" s="50"/>
      <c r="AZ3697" s="50">
        <f t="shared" si="1157"/>
        <v>0</v>
      </c>
      <c r="BA3697" s="50">
        <f t="shared" si="1158"/>
        <v>0</v>
      </c>
      <c r="BB3697" s="50">
        <f t="shared" si="1159"/>
        <v>0</v>
      </c>
      <c r="BC3697" s="17">
        <f t="shared" si="1160"/>
        <v>19845</v>
      </c>
      <c r="BD3697" s="50">
        <f t="shared" si="1161"/>
        <v>0</v>
      </c>
      <c r="BE3697" s="50">
        <f t="shared" si="1162"/>
        <v>0</v>
      </c>
      <c r="BF3697" s="50">
        <f t="shared" si="1168"/>
        <v>0</v>
      </c>
      <c r="BG3697" s="50"/>
      <c r="BH3697" s="17">
        <f t="shared" si="1163"/>
        <v>0</v>
      </c>
      <c r="BI3697" s="17">
        <f t="shared" si="1171"/>
        <v>3697</v>
      </c>
      <c r="BJ3697" s="17">
        <f t="shared" si="1169"/>
        <v>3697</v>
      </c>
      <c r="BK3697" s="150">
        <f t="shared" si="1170"/>
        <v>30808</v>
      </c>
      <c r="BL3697" s="50" t="e">
        <f t="shared" ca="1" si="1164"/>
        <v>#NAME?</v>
      </c>
      <c r="BM3697" s="50" t="e">
        <f t="shared" ca="1" si="1165"/>
        <v>#NAME?</v>
      </c>
      <c r="BN3697" s="50" t="e">
        <f t="shared" ca="1" si="1166"/>
        <v>#NAME?</v>
      </c>
    </row>
    <row r="3698" spans="1:66" x14ac:dyDescent="0.35">
      <c r="A3698" s="48">
        <v>30809</v>
      </c>
      <c r="B3698" s="17">
        <v>1984</v>
      </c>
      <c r="C3698" s="17">
        <v>5</v>
      </c>
      <c r="D3698" s="17">
        <v>128</v>
      </c>
      <c r="E3698" s="17">
        <v>7</v>
      </c>
      <c r="F3698" s="17">
        <v>2</v>
      </c>
      <c r="G3698" s="50">
        <v>1.4</v>
      </c>
      <c r="H3698" s="32">
        <v>2.0115671225672984</v>
      </c>
      <c r="I3698" s="50">
        <v>7.166666666666667</v>
      </c>
      <c r="J3698" s="13">
        <v>0</v>
      </c>
      <c r="K3698" s="13">
        <f t="shared" si="1152"/>
        <v>0</v>
      </c>
      <c r="L3698" s="13">
        <f t="shared" si="1153"/>
        <v>0</v>
      </c>
      <c r="M3698" s="13" t="e">
        <f ca="1">CalcTable[[#This Row],[IWC]]-AE3697</f>
        <v>#NAME?</v>
      </c>
      <c r="N3698" s="13" t="e">
        <f ca="1">IF(CalcTable[[#This Row],[Day of Year]]&lt;123,FCAP,AE3697)</f>
        <v>#NAME?</v>
      </c>
      <c r="O3698" s="17" t="e">
        <f ca="1">IF(IRR_DRIP,5,COUNTIF('IDET Wind Values'!C3682:G3682,"&lt;="&amp;IRR_MAXWIND))</f>
        <v>#NAME?</v>
      </c>
      <c r="P3698" s="13" t="e">
        <f ca="1">CalcTable[[#This Row],[ET_o]]*KL</f>
        <v>#NAME?</v>
      </c>
      <c r="Q3698" s="13" t="e">
        <f ca="1">IF(WILTPT&lt;=0,1,MAX(0,MIN(1,(CalcTable[[#This Row],[IWC]]-WILTPT)/(MAD-WILTPT))))</f>
        <v>#NAME?</v>
      </c>
      <c r="R3698" s="13" t="e">
        <f ca="1">CalcTable[[#This Row],[ETMult]]*CalcTable[[#This Row],[ETb]]</f>
        <v>#NAME?</v>
      </c>
      <c r="S3698" s="13" t="b">
        <f>INDEX(IRR_LIST,CalcTable[[#This Row],[Day of Week]]+1)</f>
        <v>0</v>
      </c>
      <c r="T3698" s="13">
        <f t="shared" ca="1" si="1154"/>
        <v>13.8</v>
      </c>
      <c r="U3698" s="13" t="b">
        <f ca="1">IF(CalcTable[[#This Row],[IrrPrecip]]&gt;=IC_MM,FALSE,TRUE)</f>
        <v>0</v>
      </c>
      <c r="V3698" s="13" t="b">
        <f t="shared" si="1155"/>
        <v>0</v>
      </c>
      <c r="W3698" s="13" t="e">
        <f ca="1">IF(AND(IRR_DRIP=FALSE,CalcTable[[#This Row],[IrrHours]]&lt;=0),FALSE,TRUE)</f>
        <v>#NAME?</v>
      </c>
      <c r="X3698" s="13" t="e">
        <f ca="1">AND(CalcTable[[#This Row],[IrrDay]],CalcTable[[#This Row],[IrrRain]],CalcTable[[#This Row],[IrrWarm]],CalcTable[[#This Row],[IrrWindy]])</f>
        <v>#NAME?</v>
      </c>
      <c r="Y3698" s="13" t="e">
        <f t="shared" ca="1" si="1156"/>
        <v>#NAME?</v>
      </c>
      <c r="Z3698" s="13" t="e">
        <f ca="1">CalcTable[[#This Row],[IrrHours]]/5</f>
        <v>#NAME?</v>
      </c>
      <c r="AA3698" s="13" t="e">
        <f ca="1">IF(CalcTable[[#This Row],[IrrFlag]]=FALSE,0,MAX(0,CalcTable[[#This Row],[VolRednWind]]*(FCAP*IRR_TARGET-CalcTable[[#This Row],[IWC]])))</f>
        <v>#NAME?</v>
      </c>
      <c r="AB3698" s="13" t="e">
        <f ca="1">CalcTable[[#This Row],[IWC]]+CalcTable[[#This Row],[Eff Precip]]+CalcTable[[#This Row],[IrrAmt]]-CalcTable[[#This Row],[AET]]</f>
        <v>#NAME?</v>
      </c>
      <c r="AC3698" s="13" t="e">
        <f ca="1">IF(CalcTable[[#This Row],[PWC]]&gt;FCAP,MIN(24*PERC,MIN(SAT,CalcTable[[#This Row],[PWC]])-FCAP),0)</f>
        <v>#NAME?</v>
      </c>
      <c r="AD3698" s="13" t="e">
        <f ca="1">IF(CalcTable[[#This Row],[PWC]]&gt;SAT,CalcTable[[#This Row],[PWC]]-SAT,0)</f>
        <v>#NAME?</v>
      </c>
      <c r="AE3698" s="13" t="e">
        <f ca="1">CalcTable[[#This Row],[PWC]]-CalcTable[[#This Row],[PercAmt]]-CalcTable[[#This Row],[Runoff]]</f>
        <v>#NAME?</v>
      </c>
      <c r="AF3698" s="13" t="e">
        <f ca="1">CalcTable[[#This Row],[IrrAmt]]/1000*CUR_IRR_AREA*10000/IRR_EFF</f>
        <v>#NAME?</v>
      </c>
      <c r="AG3698" s="147"/>
      <c r="AH3698" s="13"/>
      <c r="AI3698" s="50">
        <v>0</v>
      </c>
      <c r="AJ3698" s="50">
        <v>0</v>
      </c>
      <c r="AK3698" s="50">
        <v>0</v>
      </c>
      <c r="AL3698" s="50">
        <v>0</v>
      </c>
      <c r="AM3698" s="50"/>
      <c r="AN3698" s="50"/>
      <c r="AO3698" s="50"/>
      <c r="AP3698" s="50"/>
      <c r="AQ3698" s="50"/>
      <c r="AR3698" s="50"/>
      <c r="AS3698" s="50"/>
      <c r="AT3698" s="50"/>
      <c r="AU3698" s="50"/>
      <c r="AV3698" s="50"/>
      <c r="AW3698" s="50"/>
      <c r="AX3698" s="50">
        <f t="shared" si="1167"/>
        <v>0</v>
      </c>
      <c r="AY3698" s="50"/>
      <c r="AZ3698" s="50">
        <f t="shared" si="1157"/>
        <v>0</v>
      </c>
      <c r="BA3698" s="50">
        <f t="shared" si="1158"/>
        <v>0</v>
      </c>
      <c r="BB3698" s="50">
        <f t="shared" si="1159"/>
        <v>0</v>
      </c>
      <c r="BC3698" s="17">
        <f t="shared" si="1160"/>
        <v>19845</v>
      </c>
      <c r="BD3698" s="50">
        <f t="shared" si="1161"/>
        <v>0</v>
      </c>
      <c r="BE3698" s="50">
        <f t="shared" si="1162"/>
        <v>0</v>
      </c>
      <c r="BF3698" s="50">
        <f t="shared" si="1168"/>
        <v>0</v>
      </c>
      <c r="BG3698" s="50"/>
      <c r="BH3698" s="17">
        <f t="shared" si="1163"/>
        <v>0</v>
      </c>
      <c r="BI3698" s="17">
        <f t="shared" si="1171"/>
        <v>3698</v>
      </c>
      <c r="BJ3698" s="17">
        <f t="shared" si="1169"/>
        <v>3698</v>
      </c>
      <c r="BK3698" s="150">
        <f t="shared" si="1170"/>
        <v>30809</v>
      </c>
      <c r="BL3698" s="50" t="e">
        <f t="shared" ca="1" si="1164"/>
        <v>#NAME?</v>
      </c>
      <c r="BM3698" s="50" t="e">
        <f t="shared" ca="1" si="1165"/>
        <v>#NAME?</v>
      </c>
      <c r="BN3698" s="50" t="e">
        <f t="shared" ca="1" si="1166"/>
        <v>#NAME?</v>
      </c>
    </row>
    <row r="3699" spans="1:66" x14ac:dyDescent="0.35">
      <c r="A3699" s="48">
        <v>30810</v>
      </c>
      <c r="B3699" s="17">
        <v>1984</v>
      </c>
      <c r="C3699" s="17">
        <v>5</v>
      </c>
      <c r="D3699" s="17">
        <v>129</v>
      </c>
      <c r="E3699" s="17">
        <v>8</v>
      </c>
      <c r="F3699" s="17">
        <v>3</v>
      </c>
      <c r="G3699" s="50">
        <v>-0.4</v>
      </c>
      <c r="H3699" s="32">
        <v>3.8541417339292838</v>
      </c>
      <c r="I3699" s="50">
        <v>8.8333333333333339</v>
      </c>
      <c r="J3699" s="13">
        <v>0</v>
      </c>
      <c r="K3699" s="13">
        <f t="shared" si="1152"/>
        <v>0</v>
      </c>
      <c r="L3699" s="13">
        <f t="shared" si="1153"/>
        <v>0</v>
      </c>
      <c r="M3699" s="13" t="e">
        <f ca="1">CalcTable[[#This Row],[IWC]]-AE3698</f>
        <v>#NAME?</v>
      </c>
      <c r="N3699" s="13" t="e">
        <f ca="1">IF(CalcTable[[#This Row],[Day of Year]]&lt;123,FCAP,AE3698)</f>
        <v>#NAME?</v>
      </c>
      <c r="O3699" s="17" t="e">
        <f ca="1">IF(IRR_DRIP,5,COUNTIF('IDET Wind Values'!C3683:G3683,"&lt;="&amp;IRR_MAXWIND))</f>
        <v>#NAME?</v>
      </c>
      <c r="P3699" s="13" t="e">
        <f ca="1">CalcTable[[#This Row],[ET_o]]*KL</f>
        <v>#NAME?</v>
      </c>
      <c r="Q3699" s="13" t="e">
        <f ca="1">IF(WILTPT&lt;=0,1,MAX(0,MIN(1,(CalcTable[[#This Row],[IWC]]-WILTPT)/(MAD-WILTPT))))</f>
        <v>#NAME?</v>
      </c>
      <c r="R3699" s="13" t="e">
        <f ca="1">CalcTable[[#This Row],[ETMult]]*CalcTable[[#This Row],[ETb]]</f>
        <v>#NAME?</v>
      </c>
      <c r="S3699" s="13" t="b">
        <f>INDEX(IRR_LIST,CalcTable[[#This Row],[Day of Week]]+1)</f>
        <v>1</v>
      </c>
      <c r="T3699" s="13">
        <f t="shared" ca="1" si="1154"/>
        <v>6.8</v>
      </c>
      <c r="U3699" s="13" t="b">
        <f ca="1">IF(CalcTable[[#This Row],[IrrPrecip]]&gt;=IC_MM,FALSE,TRUE)</f>
        <v>1</v>
      </c>
      <c r="V3699" s="13" t="b">
        <f t="shared" si="1155"/>
        <v>1</v>
      </c>
      <c r="W3699" s="13" t="e">
        <f ca="1">IF(AND(IRR_DRIP=FALSE,CalcTable[[#This Row],[IrrHours]]&lt;=0),FALSE,TRUE)</f>
        <v>#NAME?</v>
      </c>
      <c r="X3699" s="13" t="e">
        <f ca="1">AND(CalcTable[[#This Row],[IrrDay]],CalcTable[[#This Row],[IrrRain]],CalcTable[[#This Row],[IrrWarm]],CalcTable[[#This Row],[IrrWindy]])</f>
        <v>#NAME?</v>
      </c>
      <c r="Y3699" s="13" t="e">
        <f t="shared" ca="1" si="1156"/>
        <v>#NAME?</v>
      </c>
      <c r="Z3699" s="13" t="e">
        <f ca="1">CalcTable[[#This Row],[IrrHours]]/5</f>
        <v>#NAME?</v>
      </c>
      <c r="AA3699" s="13" t="e">
        <f ca="1">IF(CalcTable[[#This Row],[IrrFlag]]=FALSE,0,MAX(0,CalcTable[[#This Row],[VolRednWind]]*(FCAP*IRR_TARGET-CalcTable[[#This Row],[IWC]])))</f>
        <v>#NAME?</v>
      </c>
      <c r="AB3699" s="13" t="e">
        <f ca="1">CalcTable[[#This Row],[IWC]]+CalcTable[[#This Row],[Eff Precip]]+CalcTable[[#This Row],[IrrAmt]]-CalcTable[[#This Row],[AET]]</f>
        <v>#NAME?</v>
      </c>
      <c r="AC3699" s="13" t="e">
        <f ca="1">IF(CalcTable[[#This Row],[PWC]]&gt;FCAP,MIN(24*PERC,MIN(SAT,CalcTable[[#This Row],[PWC]])-FCAP),0)</f>
        <v>#NAME?</v>
      </c>
      <c r="AD3699" s="13" t="e">
        <f ca="1">IF(CalcTable[[#This Row],[PWC]]&gt;SAT,CalcTable[[#This Row],[PWC]]-SAT,0)</f>
        <v>#NAME?</v>
      </c>
      <c r="AE3699" s="13" t="e">
        <f ca="1">CalcTable[[#This Row],[PWC]]-CalcTable[[#This Row],[PercAmt]]-CalcTable[[#This Row],[Runoff]]</f>
        <v>#NAME?</v>
      </c>
      <c r="AF3699" s="13" t="e">
        <f ca="1">CalcTable[[#This Row],[IrrAmt]]/1000*CUR_IRR_AREA*10000/IRR_EFF</f>
        <v>#NAME?</v>
      </c>
      <c r="AG3699" s="147"/>
      <c r="AH3699" s="13"/>
      <c r="AI3699" s="50">
        <v>0</v>
      </c>
      <c r="AJ3699" s="50">
        <v>0</v>
      </c>
      <c r="AK3699" s="50">
        <v>0</v>
      </c>
      <c r="AL3699" s="50">
        <v>0</v>
      </c>
      <c r="AM3699" s="50"/>
      <c r="AN3699" s="50"/>
      <c r="AO3699" s="50"/>
      <c r="AP3699" s="50"/>
      <c r="AQ3699" s="50"/>
      <c r="AR3699" s="50"/>
      <c r="AS3699" s="50"/>
      <c r="AT3699" s="50"/>
      <c r="AU3699" s="50"/>
      <c r="AV3699" s="50"/>
      <c r="AW3699" s="50"/>
      <c r="AX3699" s="50">
        <f t="shared" si="1167"/>
        <v>0</v>
      </c>
      <c r="AY3699" s="50"/>
      <c r="AZ3699" s="50">
        <f t="shared" si="1157"/>
        <v>0</v>
      </c>
      <c r="BA3699" s="50">
        <f t="shared" si="1158"/>
        <v>0</v>
      </c>
      <c r="BB3699" s="50">
        <f t="shared" si="1159"/>
        <v>0</v>
      </c>
      <c r="BC3699" s="17">
        <f t="shared" si="1160"/>
        <v>19845</v>
      </c>
      <c r="BD3699" s="50">
        <f t="shared" si="1161"/>
        <v>0</v>
      </c>
      <c r="BE3699" s="50">
        <f t="shared" si="1162"/>
        <v>0</v>
      </c>
      <c r="BF3699" s="50">
        <f t="shared" si="1168"/>
        <v>0</v>
      </c>
      <c r="BG3699" s="50"/>
      <c r="BH3699" s="17">
        <f t="shared" si="1163"/>
        <v>0</v>
      </c>
      <c r="BI3699" s="17">
        <f t="shared" si="1171"/>
        <v>3699</v>
      </c>
      <c r="BJ3699" s="17">
        <f t="shared" si="1169"/>
        <v>3699</v>
      </c>
      <c r="BK3699" s="150">
        <f t="shared" si="1170"/>
        <v>30810</v>
      </c>
      <c r="BL3699" s="50" t="e">
        <f t="shared" ca="1" si="1164"/>
        <v>#NAME?</v>
      </c>
      <c r="BM3699" s="50" t="e">
        <f t="shared" ca="1" si="1165"/>
        <v>#NAME?</v>
      </c>
      <c r="BN3699" s="50" t="e">
        <f t="shared" ca="1" si="1166"/>
        <v>#NAME?</v>
      </c>
    </row>
    <row r="3700" spans="1:66" x14ac:dyDescent="0.35">
      <c r="A3700" s="48">
        <v>30811</v>
      </c>
      <c r="B3700" s="17">
        <v>1984</v>
      </c>
      <c r="C3700" s="17">
        <v>5</v>
      </c>
      <c r="D3700" s="17">
        <v>130</v>
      </c>
      <c r="E3700" s="17">
        <v>9</v>
      </c>
      <c r="F3700" s="17">
        <v>4</v>
      </c>
      <c r="G3700" s="50">
        <v>3.3</v>
      </c>
      <c r="H3700" s="32">
        <v>3.9188172377756318</v>
      </c>
      <c r="I3700" s="50">
        <v>21</v>
      </c>
      <c r="J3700" s="13">
        <v>0.6</v>
      </c>
      <c r="K3700" s="13">
        <f t="shared" si="1152"/>
        <v>0.6</v>
      </c>
      <c r="L3700" s="13">
        <f t="shared" si="1153"/>
        <v>0</v>
      </c>
      <c r="M3700" s="13" t="e">
        <f ca="1">CalcTable[[#This Row],[IWC]]-AE3699</f>
        <v>#NAME?</v>
      </c>
      <c r="N3700" s="13" t="e">
        <f ca="1">IF(CalcTable[[#This Row],[Day of Year]]&lt;123,FCAP,AE3699)</f>
        <v>#NAME?</v>
      </c>
      <c r="O3700" s="17" t="e">
        <f ca="1">IF(IRR_DRIP,5,COUNTIF('IDET Wind Values'!C3684:G3684,"&lt;="&amp;IRR_MAXWIND))</f>
        <v>#NAME?</v>
      </c>
      <c r="P3700" s="13" t="e">
        <f ca="1">CalcTable[[#This Row],[ET_o]]*KL</f>
        <v>#NAME?</v>
      </c>
      <c r="Q3700" s="13" t="e">
        <f ca="1">IF(WILTPT&lt;=0,1,MAX(0,MIN(1,(CalcTable[[#This Row],[IWC]]-WILTPT)/(MAD-WILTPT))))</f>
        <v>#NAME?</v>
      </c>
      <c r="R3700" s="13" t="e">
        <f ca="1">CalcTable[[#This Row],[ETMult]]*CalcTable[[#This Row],[ETb]]</f>
        <v>#NAME?</v>
      </c>
      <c r="S3700" s="13" t="b">
        <f>INDEX(IRR_LIST,CalcTable[[#This Row],[Day of Week]]+1)</f>
        <v>0</v>
      </c>
      <c r="T3700" s="13">
        <f t="shared" ca="1" si="1154"/>
        <v>0</v>
      </c>
      <c r="U3700" s="13" t="b">
        <f ca="1">IF(CalcTable[[#This Row],[IrrPrecip]]&gt;=IC_MM,FALSE,TRUE)</f>
        <v>1</v>
      </c>
      <c r="V3700" s="13" t="b">
        <f t="shared" si="1155"/>
        <v>0</v>
      </c>
      <c r="W3700" s="13" t="e">
        <f ca="1">IF(AND(IRR_DRIP=FALSE,CalcTable[[#This Row],[IrrHours]]&lt;=0),FALSE,TRUE)</f>
        <v>#NAME?</v>
      </c>
      <c r="X3700" s="13" t="e">
        <f ca="1">AND(CalcTable[[#This Row],[IrrDay]],CalcTable[[#This Row],[IrrRain]],CalcTable[[#This Row],[IrrWarm]],CalcTable[[#This Row],[IrrWindy]])</f>
        <v>#NAME?</v>
      </c>
      <c r="Y3700" s="13" t="e">
        <f t="shared" ca="1" si="1156"/>
        <v>#NAME?</v>
      </c>
      <c r="Z3700" s="13" t="e">
        <f ca="1">CalcTable[[#This Row],[IrrHours]]/5</f>
        <v>#NAME?</v>
      </c>
      <c r="AA3700" s="13" t="e">
        <f ca="1">IF(CalcTable[[#This Row],[IrrFlag]]=FALSE,0,MAX(0,CalcTable[[#This Row],[VolRednWind]]*(FCAP*IRR_TARGET-CalcTable[[#This Row],[IWC]])))</f>
        <v>#NAME?</v>
      </c>
      <c r="AB3700" s="13" t="e">
        <f ca="1">CalcTable[[#This Row],[IWC]]+CalcTable[[#This Row],[Eff Precip]]+CalcTable[[#This Row],[IrrAmt]]-CalcTable[[#This Row],[AET]]</f>
        <v>#NAME?</v>
      </c>
      <c r="AC3700" s="13" t="e">
        <f ca="1">IF(CalcTable[[#This Row],[PWC]]&gt;FCAP,MIN(24*PERC,MIN(SAT,CalcTable[[#This Row],[PWC]])-FCAP),0)</f>
        <v>#NAME?</v>
      </c>
      <c r="AD3700" s="13" t="e">
        <f ca="1">IF(CalcTable[[#This Row],[PWC]]&gt;SAT,CalcTable[[#This Row],[PWC]]-SAT,0)</f>
        <v>#NAME?</v>
      </c>
      <c r="AE3700" s="13" t="e">
        <f ca="1">CalcTable[[#This Row],[PWC]]-CalcTable[[#This Row],[PercAmt]]-CalcTable[[#This Row],[Runoff]]</f>
        <v>#NAME?</v>
      </c>
      <c r="AF3700" s="13" t="e">
        <f ca="1">CalcTable[[#This Row],[IrrAmt]]/1000*CUR_IRR_AREA*10000/IRR_EFF</f>
        <v>#NAME?</v>
      </c>
      <c r="AG3700" s="147"/>
      <c r="AH3700" s="13"/>
      <c r="AI3700" s="50">
        <v>0</v>
      </c>
      <c r="AJ3700" s="50">
        <v>0</v>
      </c>
      <c r="AK3700" s="50">
        <v>0</v>
      </c>
      <c r="AL3700" s="50">
        <v>0</v>
      </c>
      <c r="AM3700" s="50"/>
      <c r="AN3700" s="50"/>
      <c r="AO3700" s="50"/>
      <c r="AP3700" s="50"/>
      <c r="AQ3700" s="50"/>
      <c r="AR3700" s="50"/>
      <c r="AS3700" s="50"/>
      <c r="AT3700" s="50"/>
      <c r="AU3700" s="50"/>
      <c r="AV3700" s="50"/>
      <c r="AW3700" s="50"/>
      <c r="AX3700" s="50">
        <f t="shared" si="1167"/>
        <v>0</v>
      </c>
      <c r="AY3700" s="50"/>
      <c r="AZ3700" s="50">
        <f t="shared" si="1157"/>
        <v>0</v>
      </c>
      <c r="BA3700" s="50">
        <f t="shared" si="1158"/>
        <v>0</v>
      </c>
      <c r="BB3700" s="50">
        <f t="shared" si="1159"/>
        <v>0</v>
      </c>
      <c r="BC3700" s="17">
        <f t="shared" si="1160"/>
        <v>19845</v>
      </c>
      <c r="BD3700" s="50">
        <f t="shared" si="1161"/>
        <v>0</v>
      </c>
      <c r="BE3700" s="50">
        <f t="shared" si="1162"/>
        <v>0</v>
      </c>
      <c r="BF3700" s="50">
        <f t="shared" si="1168"/>
        <v>0</v>
      </c>
      <c r="BG3700" s="50"/>
      <c r="BH3700" s="17">
        <f t="shared" si="1163"/>
        <v>0</v>
      </c>
      <c r="BI3700" s="17">
        <f t="shared" si="1171"/>
        <v>3700</v>
      </c>
      <c r="BJ3700" s="17">
        <f t="shared" si="1169"/>
        <v>3700</v>
      </c>
      <c r="BK3700" s="150">
        <f t="shared" si="1170"/>
        <v>30811</v>
      </c>
      <c r="BL3700" s="50" t="e">
        <f t="shared" ca="1" si="1164"/>
        <v>#NAME?</v>
      </c>
      <c r="BM3700" s="50" t="e">
        <f t="shared" ca="1" si="1165"/>
        <v>#NAME?</v>
      </c>
      <c r="BN3700" s="50" t="e">
        <f t="shared" ca="1" si="1166"/>
        <v>#NAME?</v>
      </c>
    </row>
    <row r="3701" spans="1:66" x14ac:dyDescent="0.35">
      <c r="A3701" s="48">
        <v>30812</v>
      </c>
      <c r="B3701" s="17">
        <v>1984</v>
      </c>
      <c r="C3701" s="17">
        <v>5</v>
      </c>
      <c r="D3701" s="17">
        <v>131</v>
      </c>
      <c r="E3701" s="17">
        <v>10</v>
      </c>
      <c r="F3701" s="17">
        <v>5</v>
      </c>
      <c r="G3701" s="50">
        <v>-2.9</v>
      </c>
      <c r="H3701" s="32">
        <v>3.6476479124231598</v>
      </c>
      <c r="I3701" s="50">
        <v>2.1666666666666665</v>
      </c>
      <c r="J3701" s="13">
        <v>0</v>
      </c>
      <c r="K3701" s="13">
        <f t="shared" si="1152"/>
        <v>0</v>
      </c>
      <c r="L3701" s="13">
        <f t="shared" si="1153"/>
        <v>0</v>
      </c>
      <c r="M3701" s="13" t="e">
        <f ca="1">CalcTable[[#This Row],[IWC]]-AE3700</f>
        <v>#NAME?</v>
      </c>
      <c r="N3701" s="13" t="e">
        <f ca="1">IF(CalcTable[[#This Row],[Day of Year]]&lt;123,FCAP,AE3700)</f>
        <v>#NAME?</v>
      </c>
      <c r="O3701" s="17" t="e">
        <f ca="1">IF(IRR_DRIP,5,COUNTIF('IDET Wind Values'!C3685:G3685,"&lt;="&amp;IRR_MAXWIND))</f>
        <v>#NAME?</v>
      </c>
      <c r="P3701" s="13" t="e">
        <f ca="1">CalcTable[[#This Row],[ET_o]]*KL</f>
        <v>#NAME?</v>
      </c>
      <c r="Q3701" s="13" t="e">
        <f ca="1">IF(WILTPT&lt;=0,1,MAX(0,MIN(1,(CalcTable[[#This Row],[IWC]]-WILTPT)/(MAD-WILTPT))))</f>
        <v>#NAME?</v>
      </c>
      <c r="R3701" s="13" t="e">
        <f ca="1">CalcTable[[#This Row],[ETMult]]*CalcTable[[#This Row],[ETb]]</f>
        <v>#NAME?</v>
      </c>
      <c r="S3701" s="13" t="b">
        <f>INDEX(IRR_LIST,CalcTable[[#This Row],[Day of Week]]+1)</f>
        <v>1</v>
      </c>
      <c r="T3701" s="13">
        <f t="shared" ca="1" si="1154"/>
        <v>0.6</v>
      </c>
      <c r="U3701" s="13" t="b">
        <f ca="1">IF(CalcTable[[#This Row],[IrrPrecip]]&gt;=IC_MM,FALSE,TRUE)</f>
        <v>1</v>
      </c>
      <c r="V3701" s="13" t="b">
        <f t="shared" si="1155"/>
        <v>0</v>
      </c>
      <c r="W3701" s="13" t="e">
        <f ca="1">IF(AND(IRR_DRIP=FALSE,CalcTable[[#This Row],[IrrHours]]&lt;=0),FALSE,TRUE)</f>
        <v>#NAME?</v>
      </c>
      <c r="X3701" s="13" t="e">
        <f ca="1">AND(CalcTable[[#This Row],[IrrDay]],CalcTable[[#This Row],[IrrRain]],CalcTable[[#This Row],[IrrWarm]],CalcTable[[#This Row],[IrrWindy]])</f>
        <v>#NAME?</v>
      </c>
      <c r="Y3701" s="13" t="e">
        <f t="shared" ca="1" si="1156"/>
        <v>#NAME?</v>
      </c>
      <c r="Z3701" s="13" t="e">
        <f ca="1">CalcTable[[#This Row],[IrrHours]]/5</f>
        <v>#NAME?</v>
      </c>
      <c r="AA3701" s="13" t="e">
        <f ca="1">IF(CalcTable[[#This Row],[IrrFlag]]=FALSE,0,MAX(0,CalcTable[[#This Row],[VolRednWind]]*(FCAP*IRR_TARGET-CalcTable[[#This Row],[IWC]])))</f>
        <v>#NAME?</v>
      </c>
      <c r="AB3701" s="13" t="e">
        <f ca="1">CalcTable[[#This Row],[IWC]]+CalcTable[[#This Row],[Eff Precip]]+CalcTable[[#This Row],[IrrAmt]]-CalcTable[[#This Row],[AET]]</f>
        <v>#NAME?</v>
      </c>
      <c r="AC3701" s="13" t="e">
        <f ca="1">IF(CalcTable[[#This Row],[PWC]]&gt;FCAP,MIN(24*PERC,MIN(SAT,CalcTable[[#This Row],[PWC]])-FCAP),0)</f>
        <v>#NAME?</v>
      </c>
      <c r="AD3701" s="13" t="e">
        <f ca="1">IF(CalcTable[[#This Row],[PWC]]&gt;SAT,CalcTable[[#This Row],[PWC]]-SAT,0)</f>
        <v>#NAME?</v>
      </c>
      <c r="AE3701" s="13" t="e">
        <f ca="1">CalcTable[[#This Row],[PWC]]-CalcTable[[#This Row],[PercAmt]]-CalcTable[[#This Row],[Runoff]]</f>
        <v>#NAME?</v>
      </c>
      <c r="AF3701" s="13" t="e">
        <f ca="1">CalcTable[[#This Row],[IrrAmt]]/1000*CUR_IRR_AREA*10000/IRR_EFF</f>
        <v>#NAME?</v>
      </c>
      <c r="AG3701" s="147"/>
      <c r="AH3701" s="13"/>
      <c r="AI3701" s="50">
        <v>0</v>
      </c>
      <c r="AJ3701" s="50">
        <v>0</v>
      </c>
      <c r="AK3701" s="50">
        <v>0</v>
      </c>
      <c r="AL3701" s="50">
        <v>0</v>
      </c>
      <c r="AM3701" s="50"/>
      <c r="AN3701" s="50"/>
      <c r="AO3701" s="50"/>
      <c r="AP3701" s="50"/>
      <c r="AQ3701" s="50"/>
      <c r="AR3701" s="50"/>
      <c r="AS3701" s="50"/>
      <c r="AT3701" s="50"/>
      <c r="AU3701" s="50"/>
      <c r="AV3701" s="50"/>
      <c r="AW3701" s="50"/>
      <c r="AX3701" s="50">
        <f t="shared" si="1167"/>
        <v>0</v>
      </c>
      <c r="AY3701" s="50"/>
      <c r="AZ3701" s="50">
        <f t="shared" si="1157"/>
        <v>0</v>
      </c>
      <c r="BA3701" s="50">
        <f t="shared" si="1158"/>
        <v>0</v>
      </c>
      <c r="BB3701" s="50">
        <f t="shared" si="1159"/>
        <v>0</v>
      </c>
      <c r="BC3701" s="17">
        <f t="shared" si="1160"/>
        <v>19845</v>
      </c>
      <c r="BD3701" s="50">
        <f t="shared" si="1161"/>
        <v>0</v>
      </c>
      <c r="BE3701" s="50">
        <f t="shared" si="1162"/>
        <v>0</v>
      </c>
      <c r="BF3701" s="50">
        <f t="shared" si="1168"/>
        <v>0</v>
      </c>
      <c r="BG3701" s="50"/>
      <c r="BH3701" s="17">
        <f t="shared" si="1163"/>
        <v>0</v>
      </c>
      <c r="BI3701" s="17">
        <f t="shared" si="1171"/>
        <v>3701</v>
      </c>
      <c r="BJ3701" s="17">
        <f t="shared" si="1169"/>
        <v>3701</v>
      </c>
      <c r="BK3701" s="150">
        <f t="shared" si="1170"/>
        <v>30812</v>
      </c>
      <c r="BL3701" s="50" t="e">
        <f t="shared" ca="1" si="1164"/>
        <v>#NAME?</v>
      </c>
      <c r="BM3701" s="50" t="e">
        <f t="shared" ca="1" si="1165"/>
        <v>#NAME?</v>
      </c>
      <c r="BN3701" s="50" t="e">
        <f t="shared" ca="1" si="1166"/>
        <v>#NAME?</v>
      </c>
    </row>
    <row r="3702" spans="1:66" x14ac:dyDescent="0.35">
      <c r="A3702" s="48">
        <v>30813</v>
      </c>
      <c r="B3702" s="17">
        <v>1984</v>
      </c>
      <c r="C3702" s="17">
        <v>5</v>
      </c>
      <c r="D3702" s="17">
        <v>132</v>
      </c>
      <c r="E3702" s="17">
        <v>11</v>
      </c>
      <c r="F3702" s="17">
        <v>6</v>
      </c>
      <c r="G3702" s="50">
        <v>-1.9</v>
      </c>
      <c r="H3702" s="32">
        <v>3.081997760501606</v>
      </c>
      <c r="I3702" s="50">
        <v>14</v>
      </c>
      <c r="J3702" s="13">
        <v>0</v>
      </c>
      <c r="K3702" s="13">
        <f t="shared" si="1152"/>
        <v>0</v>
      </c>
      <c r="L3702" s="13">
        <f t="shared" si="1153"/>
        <v>0</v>
      </c>
      <c r="M3702" s="13" t="e">
        <f ca="1">CalcTable[[#This Row],[IWC]]-AE3701</f>
        <v>#NAME?</v>
      </c>
      <c r="N3702" s="13" t="e">
        <f ca="1">IF(CalcTable[[#This Row],[Day of Year]]&lt;123,FCAP,AE3701)</f>
        <v>#NAME?</v>
      </c>
      <c r="O3702" s="17" t="e">
        <f ca="1">IF(IRR_DRIP,5,COUNTIF('IDET Wind Values'!C3686:G3686,"&lt;="&amp;IRR_MAXWIND))</f>
        <v>#NAME?</v>
      </c>
      <c r="P3702" s="13" t="e">
        <f ca="1">CalcTable[[#This Row],[ET_o]]*KL</f>
        <v>#NAME?</v>
      </c>
      <c r="Q3702" s="13" t="e">
        <f ca="1">IF(WILTPT&lt;=0,1,MAX(0,MIN(1,(CalcTable[[#This Row],[IWC]]-WILTPT)/(MAD-WILTPT))))</f>
        <v>#NAME?</v>
      </c>
      <c r="R3702" s="13" t="e">
        <f ca="1">CalcTable[[#This Row],[ETMult]]*CalcTable[[#This Row],[ETb]]</f>
        <v>#NAME?</v>
      </c>
      <c r="S3702" s="13" t="b">
        <f>INDEX(IRR_LIST,CalcTable[[#This Row],[Day of Week]]+1)</f>
        <v>0</v>
      </c>
      <c r="T3702" s="13">
        <f t="shared" ca="1" si="1154"/>
        <v>0.6</v>
      </c>
      <c r="U3702" s="13" t="b">
        <f ca="1">IF(CalcTable[[#This Row],[IrrPrecip]]&gt;=IC_MM,FALSE,TRUE)</f>
        <v>1</v>
      </c>
      <c r="V3702" s="13" t="b">
        <f t="shared" si="1155"/>
        <v>1</v>
      </c>
      <c r="W3702" s="13" t="e">
        <f ca="1">IF(AND(IRR_DRIP=FALSE,CalcTable[[#This Row],[IrrHours]]&lt;=0),FALSE,TRUE)</f>
        <v>#NAME?</v>
      </c>
      <c r="X3702" s="13" t="e">
        <f ca="1">AND(CalcTable[[#This Row],[IrrDay]],CalcTable[[#This Row],[IrrRain]],CalcTable[[#This Row],[IrrWarm]],CalcTable[[#This Row],[IrrWindy]])</f>
        <v>#NAME?</v>
      </c>
      <c r="Y3702" s="13" t="e">
        <f t="shared" ca="1" si="1156"/>
        <v>#NAME?</v>
      </c>
      <c r="Z3702" s="13" t="e">
        <f ca="1">CalcTable[[#This Row],[IrrHours]]/5</f>
        <v>#NAME?</v>
      </c>
      <c r="AA3702" s="13" t="e">
        <f ca="1">IF(CalcTable[[#This Row],[IrrFlag]]=FALSE,0,MAX(0,CalcTable[[#This Row],[VolRednWind]]*(FCAP*IRR_TARGET-CalcTable[[#This Row],[IWC]])))</f>
        <v>#NAME?</v>
      </c>
      <c r="AB3702" s="13" t="e">
        <f ca="1">CalcTable[[#This Row],[IWC]]+CalcTable[[#This Row],[Eff Precip]]+CalcTable[[#This Row],[IrrAmt]]-CalcTable[[#This Row],[AET]]</f>
        <v>#NAME?</v>
      </c>
      <c r="AC3702" s="13" t="e">
        <f ca="1">IF(CalcTable[[#This Row],[PWC]]&gt;FCAP,MIN(24*PERC,MIN(SAT,CalcTable[[#This Row],[PWC]])-FCAP),0)</f>
        <v>#NAME?</v>
      </c>
      <c r="AD3702" s="13" t="e">
        <f ca="1">IF(CalcTable[[#This Row],[PWC]]&gt;SAT,CalcTable[[#This Row],[PWC]]-SAT,0)</f>
        <v>#NAME?</v>
      </c>
      <c r="AE3702" s="13" t="e">
        <f ca="1">CalcTable[[#This Row],[PWC]]-CalcTable[[#This Row],[PercAmt]]-CalcTable[[#This Row],[Runoff]]</f>
        <v>#NAME?</v>
      </c>
      <c r="AF3702" s="13" t="e">
        <f ca="1">CalcTable[[#This Row],[IrrAmt]]/1000*CUR_IRR_AREA*10000/IRR_EFF</f>
        <v>#NAME?</v>
      </c>
      <c r="AG3702" s="147"/>
      <c r="AH3702" s="13"/>
      <c r="AI3702" s="50">
        <v>0</v>
      </c>
      <c r="AJ3702" s="50">
        <v>0</v>
      </c>
      <c r="AK3702" s="50">
        <v>0</v>
      </c>
      <c r="AL3702" s="50">
        <v>11.75277655259841</v>
      </c>
      <c r="AM3702" s="50"/>
      <c r="AN3702" s="50"/>
      <c r="AO3702" s="50"/>
      <c r="AP3702" s="50"/>
      <c r="AQ3702" s="50"/>
      <c r="AR3702" s="50"/>
      <c r="AS3702" s="50"/>
      <c r="AT3702" s="50"/>
      <c r="AU3702" s="50"/>
      <c r="AV3702" s="50"/>
      <c r="AW3702" s="50"/>
      <c r="AX3702" s="50">
        <f t="shared" si="1167"/>
        <v>11.75277655259841</v>
      </c>
      <c r="AY3702" s="50"/>
      <c r="AZ3702" s="50">
        <f t="shared" si="1157"/>
        <v>344.74811220955343</v>
      </c>
      <c r="BA3702" s="50">
        <f t="shared" si="1158"/>
        <v>530.80264895756636</v>
      </c>
      <c r="BB3702" s="50">
        <f t="shared" si="1159"/>
        <v>547.21922572944993</v>
      </c>
      <c r="BC3702" s="17">
        <f t="shared" si="1160"/>
        <v>19845</v>
      </c>
      <c r="BD3702" s="50">
        <f t="shared" si="1161"/>
        <v>11.75277655259841</v>
      </c>
      <c r="BE3702" s="50">
        <f t="shared" si="1162"/>
        <v>344.74811220955343</v>
      </c>
      <c r="BF3702" s="50">
        <f t="shared" si="1168"/>
        <v>563.89816351511752</v>
      </c>
      <c r="BG3702" s="50"/>
      <c r="BH3702" s="17">
        <f t="shared" si="1163"/>
        <v>0</v>
      </c>
      <c r="BI3702" s="17">
        <f t="shared" si="1171"/>
        <v>3702</v>
      </c>
      <c r="BJ3702" s="17">
        <f t="shared" si="1169"/>
        <v>3702</v>
      </c>
      <c r="BK3702" s="150">
        <f t="shared" si="1170"/>
        <v>30813</v>
      </c>
      <c r="BL3702" s="50" t="e">
        <f t="shared" ca="1" si="1164"/>
        <v>#NAME?</v>
      </c>
      <c r="BM3702" s="50" t="e">
        <f t="shared" ca="1" si="1165"/>
        <v>#NAME?</v>
      </c>
      <c r="BN3702" s="50" t="e">
        <f t="shared" ca="1" si="1166"/>
        <v>#NAME?</v>
      </c>
    </row>
    <row r="3703" spans="1:66" x14ac:dyDescent="0.35">
      <c r="A3703" s="48">
        <v>30814</v>
      </c>
      <c r="B3703" s="17">
        <v>1984</v>
      </c>
      <c r="C3703" s="17">
        <v>5</v>
      </c>
      <c r="D3703" s="17">
        <v>133</v>
      </c>
      <c r="E3703" s="17">
        <v>12</v>
      </c>
      <c r="F3703" s="17">
        <v>7</v>
      </c>
      <c r="G3703" s="50">
        <v>3.7</v>
      </c>
      <c r="H3703" s="32">
        <v>4.5344536120965273</v>
      </c>
      <c r="I3703" s="50">
        <v>10.5</v>
      </c>
      <c r="J3703" s="13">
        <v>0</v>
      </c>
      <c r="K3703" s="13">
        <f t="shared" si="1152"/>
        <v>0</v>
      </c>
      <c r="L3703" s="13">
        <f t="shared" si="1153"/>
        <v>0</v>
      </c>
      <c r="M3703" s="13" t="e">
        <f ca="1">CalcTable[[#This Row],[IWC]]-AE3702</f>
        <v>#NAME?</v>
      </c>
      <c r="N3703" s="13" t="e">
        <f ca="1">IF(CalcTable[[#This Row],[Day of Year]]&lt;123,FCAP,AE3702)</f>
        <v>#NAME?</v>
      </c>
      <c r="O3703" s="17" t="e">
        <f ca="1">IF(IRR_DRIP,5,COUNTIF('IDET Wind Values'!C3687:G3687,"&lt;="&amp;IRR_MAXWIND))</f>
        <v>#NAME?</v>
      </c>
      <c r="P3703" s="13" t="e">
        <f ca="1">CalcTable[[#This Row],[ET_o]]*KL</f>
        <v>#NAME?</v>
      </c>
      <c r="Q3703" s="13" t="e">
        <f ca="1">IF(WILTPT&lt;=0,1,MAX(0,MIN(1,(CalcTable[[#This Row],[IWC]]-WILTPT)/(MAD-WILTPT))))</f>
        <v>#NAME?</v>
      </c>
      <c r="R3703" s="13" t="e">
        <f ca="1">CalcTable[[#This Row],[ETMult]]*CalcTable[[#This Row],[ETb]]</f>
        <v>#NAME?</v>
      </c>
      <c r="S3703" s="13" t="b">
        <f>INDEX(IRR_LIST,CalcTable[[#This Row],[Day of Week]]+1)</f>
        <v>0</v>
      </c>
      <c r="T3703" s="13">
        <f t="shared" ca="1" si="1154"/>
        <v>0</v>
      </c>
      <c r="U3703" s="13" t="b">
        <f ca="1">IF(CalcTable[[#This Row],[IrrPrecip]]&gt;=IC_MM,FALSE,TRUE)</f>
        <v>1</v>
      </c>
      <c r="V3703" s="13" t="b">
        <f t="shared" si="1155"/>
        <v>0</v>
      </c>
      <c r="W3703" s="13" t="e">
        <f ca="1">IF(AND(IRR_DRIP=FALSE,CalcTable[[#This Row],[IrrHours]]&lt;=0),FALSE,TRUE)</f>
        <v>#NAME?</v>
      </c>
      <c r="X3703" s="13" t="e">
        <f ca="1">AND(CalcTable[[#This Row],[IrrDay]],CalcTable[[#This Row],[IrrRain]],CalcTable[[#This Row],[IrrWarm]],CalcTable[[#This Row],[IrrWindy]])</f>
        <v>#NAME?</v>
      </c>
      <c r="Y3703" s="13" t="e">
        <f t="shared" ca="1" si="1156"/>
        <v>#NAME?</v>
      </c>
      <c r="Z3703" s="13" t="e">
        <f ca="1">CalcTable[[#This Row],[IrrHours]]/5</f>
        <v>#NAME?</v>
      </c>
      <c r="AA3703" s="13" t="e">
        <f ca="1">IF(CalcTable[[#This Row],[IrrFlag]]=FALSE,0,MAX(0,CalcTable[[#This Row],[VolRednWind]]*(FCAP*IRR_TARGET-CalcTable[[#This Row],[IWC]])))</f>
        <v>#NAME?</v>
      </c>
      <c r="AB3703" s="13" t="e">
        <f ca="1">CalcTable[[#This Row],[IWC]]+CalcTable[[#This Row],[Eff Precip]]+CalcTable[[#This Row],[IrrAmt]]-CalcTable[[#This Row],[AET]]</f>
        <v>#NAME?</v>
      </c>
      <c r="AC3703" s="13" t="e">
        <f ca="1">IF(CalcTable[[#This Row],[PWC]]&gt;FCAP,MIN(24*PERC,MIN(SAT,CalcTable[[#This Row],[PWC]])-FCAP),0)</f>
        <v>#NAME?</v>
      </c>
      <c r="AD3703" s="13" t="e">
        <f ca="1">IF(CalcTable[[#This Row],[PWC]]&gt;SAT,CalcTable[[#This Row],[PWC]]-SAT,0)</f>
        <v>#NAME?</v>
      </c>
      <c r="AE3703" s="13" t="e">
        <f ca="1">CalcTable[[#This Row],[PWC]]-CalcTable[[#This Row],[PercAmt]]-CalcTable[[#This Row],[Runoff]]</f>
        <v>#NAME?</v>
      </c>
      <c r="AF3703" s="13" t="e">
        <f ca="1">CalcTable[[#This Row],[IrrAmt]]/1000*CUR_IRR_AREA*10000/IRR_EFF</f>
        <v>#NAME?</v>
      </c>
      <c r="AG3703" s="147"/>
      <c r="AH3703" s="13"/>
      <c r="AI3703" s="50">
        <v>0</v>
      </c>
      <c r="AJ3703" s="50">
        <v>0</v>
      </c>
      <c r="AK3703" s="50">
        <v>0</v>
      </c>
      <c r="AL3703" s="50">
        <v>0</v>
      </c>
      <c r="AM3703" s="50"/>
      <c r="AN3703" s="50"/>
      <c r="AO3703" s="50"/>
      <c r="AP3703" s="50"/>
      <c r="AQ3703" s="50"/>
      <c r="AR3703" s="50"/>
      <c r="AS3703" s="50"/>
      <c r="AT3703" s="50"/>
      <c r="AU3703" s="50"/>
      <c r="AV3703" s="50"/>
      <c r="AW3703" s="50"/>
      <c r="AX3703" s="50">
        <f t="shared" si="1167"/>
        <v>0</v>
      </c>
      <c r="AY3703" s="50"/>
      <c r="AZ3703" s="50">
        <f t="shared" si="1157"/>
        <v>0</v>
      </c>
      <c r="BA3703" s="50">
        <f t="shared" si="1158"/>
        <v>0</v>
      </c>
      <c r="BB3703" s="50">
        <f t="shared" si="1159"/>
        <v>0</v>
      </c>
      <c r="BC3703" s="17">
        <f t="shared" si="1160"/>
        <v>19845</v>
      </c>
      <c r="BD3703" s="50">
        <f t="shared" si="1161"/>
        <v>0</v>
      </c>
      <c r="BE3703" s="50">
        <f t="shared" si="1162"/>
        <v>0</v>
      </c>
      <c r="BF3703" s="50">
        <f t="shared" si="1168"/>
        <v>0</v>
      </c>
      <c r="BG3703" s="50"/>
      <c r="BH3703" s="17">
        <f t="shared" si="1163"/>
        <v>0</v>
      </c>
      <c r="BI3703" s="17">
        <f t="shared" si="1171"/>
        <v>3703</v>
      </c>
      <c r="BJ3703" s="17">
        <f t="shared" si="1169"/>
        <v>3703</v>
      </c>
      <c r="BK3703" s="150">
        <f t="shared" si="1170"/>
        <v>30814</v>
      </c>
      <c r="BL3703" s="50" t="e">
        <f t="shared" ca="1" si="1164"/>
        <v>#NAME?</v>
      </c>
      <c r="BM3703" s="50" t="e">
        <f t="shared" ca="1" si="1165"/>
        <v>#NAME?</v>
      </c>
      <c r="BN3703" s="50" t="e">
        <f t="shared" ca="1" si="1166"/>
        <v>#NAME?</v>
      </c>
    </row>
    <row r="3704" spans="1:66" x14ac:dyDescent="0.35">
      <c r="A3704" s="48">
        <v>30815</v>
      </c>
      <c r="B3704" s="17">
        <v>1984</v>
      </c>
      <c r="C3704" s="17">
        <v>5</v>
      </c>
      <c r="D3704" s="17">
        <v>134</v>
      </c>
      <c r="E3704" s="17">
        <v>13</v>
      </c>
      <c r="F3704" s="17">
        <v>1</v>
      </c>
      <c r="G3704" s="50">
        <v>2</v>
      </c>
      <c r="H3704" s="32">
        <v>5.3037191779089934</v>
      </c>
      <c r="I3704" s="50">
        <v>11.666666666666666</v>
      </c>
      <c r="J3704" s="13">
        <v>0</v>
      </c>
      <c r="K3704" s="13">
        <f t="shared" si="1152"/>
        <v>0</v>
      </c>
      <c r="L3704" s="13">
        <f t="shared" si="1153"/>
        <v>0</v>
      </c>
      <c r="M3704" s="13" t="e">
        <f ca="1">CalcTable[[#This Row],[IWC]]-AE3703</f>
        <v>#NAME?</v>
      </c>
      <c r="N3704" s="13" t="e">
        <f ca="1">IF(CalcTable[[#This Row],[Day of Year]]&lt;123,FCAP,AE3703)</f>
        <v>#NAME?</v>
      </c>
      <c r="O3704" s="17" t="e">
        <f ca="1">IF(IRR_DRIP,5,COUNTIF('IDET Wind Values'!C3688:G3688,"&lt;="&amp;IRR_MAXWIND))</f>
        <v>#NAME?</v>
      </c>
      <c r="P3704" s="13" t="e">
        <f ca="1">CalcTable[[#This Row],[ET_o]]*KL</f>
        <v>#NAME?</v>
      </c>
      <c r="Q3704" s="13" t="e">
        <f ca="1">IF(WILTPT&lt;=0,1,MAX(0,MIN(1,(CalcTable[[#This Row],[IWC]]-WILTPT)/(MAD-WILTPT))))</f>
        <v>#NAME?</v>
      </c>
      <c r="R3704" s="13" t="e">
        <f ca="1">CalcTable[[#This Row],[ETMult]]*CalcTable[[#This Row],[ETb]]</f>
        <v>#NAME?</v>
      </c>
      <c r="S3704" s="13" t="b">
        <f>INDEX(IRR_LIST,CalcTable[[#This Row],[Day of Week]]+1)</f>
        <v>1</v>
      </c>
      <c r="T3704" s="13">
        <f t="shared" ca="1" si="1154"/>
        <v>0</v>
      </c>
      <c r="U3704" s="13" t="b">
        <f ca="1">IF(CalcTable[[#This Row],[IrrPrecip]]&gt;=IC_MM,FALSE,TRUE)</f>
        <v>1</v>
      </c>
      <c r="V3704" s="13" t="b">
        <f t="shared" si="1155"/>
        <v>1</v>
      </c>
      <c r="W3704" s="13" t="e">
        <f ca="1">IF(AND(IRR_DRIP=FALSE,CalcTable[[#This Row],[IrrHours]]&lt;=0),FALSE,TRUE)</f>
        <v>#NAME?</v>
      </c>
      <c r="X3704" s="13" t="e">
        <f ca="1">AND(CalcTable[[#This Row],[IrrDay]],CalcTable[[#This Row],[IrrRain]],CalcTable[[#This Row],[IrrWarm]],CalcTable[[#This Row],[IrrWindy]])</f>
        <v>#NAME?</v>
      </c>
      <c r="Y3704" s="13" t="e">
        <f t="shared" ca="1" si="1156"/>
        <v>#NAME?</v>
      </c>
      <c r="Z3704" s="13" t="e">
        <f ca="1">CalcTable[[#This Row],[IrrHours]]/5</f>
        <v>#NAME?</v>
      </c>
      <c r="AA3704" s="13" t="e">
        <f ca="1">IF(CalcTable[[#This Row],[IrrFlag]]=FALSE,0,MAX(0,CalcTable[[#This Row],[VolRednWind]]*(FCAP*IRR_TARGET-CalcTable[[#This Row],[IWC]])))</f>
        <v>#NAME?</v>
      </c>
      <c r="AB3704" s="13" t="e">
        <f ca="1">CalcTable[[#This Row],[IWC]]+CalcTable[[#This Row],[Eff Precip]]+CalcTable[[#This Row],[IrrAmt]]-CalcTable[[#This Row],[AET]]</f>
        <v>#NAME?</v>
      </c>
      <c r="AC3704" s="13" t="e">
        <f ca="1">IF(CalcTable[[#This Row],[PWC]]&gt;FCAP,MIN(24*PERC,MIN(SAT,CalcTable[[#This Row],[PWC]])-FCAP),0)</f>
        <v>#NAME?</v>
      </c>
      <c r="AD3704" s="13" t="e">
        <f ca="1">IF(CalcTable[[#This Row],[PWC]]&gt;SAT,CalcTable[[#This Row],[PWC]]-SAT,0)</f>
        <v>#NAME?</v>
      </c>
      <c r="AE3704" s="13" t="e">
        <f ca="1">CalcTable[[#This Row],[PWC]]-CalcTable[[#This Row],[PercAmt]]-CalcTable[[#This Row],[Runoff]]</f>
        <v>#NAME?</v>
      </c>
      <c r="AF3704" s="13" t="e">
        <f ca="1">CalcTable[[#This Row],[IrrAmt]]/1000*CUR_IRR_AREA*10000/IRR_EFF</f>
        <v>#NAME?</v>
      </c>
      <c r="AG3704" s="147"/>
      <c r="AH3704" s="13"/>
      <c r="AI3704" s="50">
        <v>13.535234864883343</v>
      </c>
      <c r="AJ3704" s="50">
        <v>23.380574514405183</v>
      </c>
      <c r="AK3704" s="50">
        <v>0</v>
      </c>
      <c r="AL3704" s="50">
        <v>0</v>
      </c>
      <c r="AM3704" s="50"/>
      <c r="AN3704" s="50"/>
      <c r="AO3704" s="50"/>
      <c r="AP3704" s="50"/>
      <c r="AQ3704" s="50"/>
      <c r="AR3704" s="50"/>
      <c r="AS3704" s="50"/>
      <c r="AT3704" s="50"/>
      <c r="AU3704" s="50"/>
      <c r="AV3704" s="50"/>
      <c r="AW3704" s="50"/>
      <c r="AX3704" s="50">
        <f t="shared" si="1167"/>
        <v>36.915809379288525</v>
      </c>
      <c r="AY3704" s="50"/>
      <c r="AZ3704" s="50">
        <f t="shared" si="1157"/>
        <v>884.34696377417447</v>
      </c>
      <c r="BA3704" s="50">
        <f t="shared" si="1158"/>
        <v>1436.9795336230325</v>
      </c>
      <c r="BB3704" s="50">
        <f t="shared" si="1159"/>
        <v>1487.4652887448294</v>
      </c>
      <c r="BC3704" s="17">
        <f t="shared" si="1160"/>
        <v>19845</v>
      </c>
      <c r="BD3704" s="50">
        <f t="shared" si="1161"/>
        <v>36.915809379288525</v>
      </c>
      <c r="BE3704" s="50">
        <f t="shared" si="1162"/>
        <v>884.34696377417447</v>
      </c>
      <c r="BF3704" s="50">
        <f t="shared" si="1168"/>
        <v>1446.5101072962686</v>
      </c>
      <c r="BG3704" s="50"/>
      <c r="BH3704" s="17">
        <f t="shared" si="1163"/>
        <v>0</v>
      </c>
      <c r="BI3704" s="17">
        <f t="shared" si="1171"/>
        <v>3704</v>
      </c>
      <c r="BJ3704" s="17">
        <f t="shared" si="1169"/>
        <v>3704</v>
      </c>
      <c r="BK3704" s="150">
        <f t="shared" si="1170"/>
        <v>30815</v>
      </c>
      <c r="BL3704" s="50" t="e">
        <f t="shared" ca="1" si="1164"/>
        <v>#NAME?</v>
      </c>
      <c r="BM3704" s="50" t="e">
        <f t="shared" ca="1" si="1165"/>
        <v>#NAME?</v>
      </c>
      <c r="BN3704" s="50" t="e">
        <f t="shared" ca="1" si="1166"/>
        <v>#NAME?</v>
      </c>
    </row>
    <row r="3705" spans="1:66" x14ac:dyDescent="0.35">
      <c r="A3705" s="48">
        <v>30816</v>
      </c>
      <c r="B3705" s="17">
        <v>1984</v>
      </c>
      <c r="C3705" s="17">
        <v>5</v>
      </c>
      <c r="D3705" s="17">
        <v>135</v>
      </c>
      <c r="E3705" s="17">
        <v>14</v>
      </c>
      <c r="F3705" s="17">
        <v>2</v>
      </c>
      <c r="G3705" s="50">
        <v>11</v>
      </c>
      <c r="H3705" s="32">
        <v>5.3786320887178691</v>
      </c>
      <c r="I3705" s="50">
        <v>8.8333333333333339</v>
      </c>
      <c r="J3705" s="13">
        <v>0</v>
      </c>
      <c r="K3705" s="13">
        <f t="shared" si="1152"/>
        <v>0</v>
      </c>
      <c r="L3705" s="13">
        <f t="shared" si="1153"/>
        <v>0</v>
      </c>
      <c r="M3705" s="13" t="e">
        <f ca="1">CalcTable[[#This Row],[IWC]]-AE3704</f>
        <v>#NAME?</v>
      </c>
      <c r="N3705" s="13" t="e">
        <f ca="1">IF(CalcTable[[#This Row],[Day of Year]]&lt;123,FCAP,AE3704)</f>
        <v>#NAME?</v>
      </c>
      <c r="O3705" s="17" t="e">
        <f ca="1">IF(IRR_DRIP,5,COUNTIF('IDET Wind Values'!C3689:G3689,"&lt;="&amp;IRR_MAXWIND))</f>
        <v>#NAME?</v>
      </c>
      <c r="P3705" s="13" t="e">
        <f ca="1">CalcTable[[#This Row],[ET_o]]*KL</f>
        <v>#NAME?</v>
      </c>
      <c r="Q3705" s="13" t="e">
        <f ca="1">IF(WILTPT&lt;=0,1,MAX(0,MIN(1,(CalcTable[[#This Row],[IWC]]-WILTPT)/(MAD-WILTPT))))</f>
        <v>#NAME?</v>
      </c>
      <c r="R3705" s="13" t="e">
        <f ca="1">CalcTable[[#This Row],[ETMult]]*CalcTable[[#This Row],[ETb]]</f>
        <v>#NAME?</v>
      </c>
      <c r="S3705" s="13" t="b">
        <f>INDEX(IRR_LIST,CalcTable[[#This Row],[Day of Week]]+1)</f>
        <v>0</v>
      </c>
      <c r="T3705" s="13">
        <f t="shared" ca="1" si="1154"/>
        <v>0</v>
      </c>
      <c r="U3705" s="13" t="b">
        <f ca="1">IF(CalcTable[[#This Row],[IrrPrecip]]&gt;=IC_MM,FALSE,TRUE)</f>
        <v>1</v>
      </c>
      <c r="V3705" s="13" t="b">
        <f t="shared" si="1155"/>
        <v>1</v>
      </c>
      <c r="W3705" s="13" t="e">
        <f ca="1">IF(AND(IRR_DRIP=FALSE,CalcTable[[#This Row],[IrrHours]]&lt;=0),FALSE,TRUE)</f>
        <v>#NAME?</v>
      </c>
      <c r="X3705" s="13" t="e">
        <f ca="1">AND(CalcTable[[#This Row],[IrrDay]],CalcTable[[#This Row],[IrrRain]],CalcTable[[#This Row],[IrrWarm]],CalcTable[[#This Row],[IrrWindy]])</f>
        <v>#NAME?</v>
      </c>
      <c r="Y3705" s="13" t="e">
        <f t="shared" ca="1" si="1156"/>
        <v>#NAME?</v>
      </c>
      <c r="Z3705" s="13" t="e">
        <f ca="1">CalcTable[[#This Row],[IrrHours]]/5</f>
        <v>#NAME?</v>
      </c>
      <c r="AA3705" s="13" t="e">
        <f ca="1">IF(CalcTable[[#This Row],[IrrFlag]]=FALSE,0,MAX(0,CalcTable[[#This Row],[VolRednWind]]*(FCAP*IRR_TARGET-CalcTable[[#This Row],[IWC]])))</f>
        <v>#NAME?</v>
      </c>
      <c r="AB3705" s="13" t="e">
        <f ca="1">CalcTable[[#This Row],[IWC]]+CalcTable[[#This Row],[Eff Precip]]+CalcTable[[#This Row],[IrrAmt]]-CalcTable[[#This Row],[AET]]</f>
        <v>#NAME?</v>
      </c>
      <c r="AC3705" s="13" t="e">
        <f ca="1">IF(CalcTable[[#This Row],[PWC]]&gt;FCAP,MIN(24*PERC,MIN(SAT,CalcTable[[#This Row],[PWC]])-FCAP),0)</f>
        <v>#NAME?</v>
      </c>
      <c r="AD3705" s="13" t="e">
        <f ca="1">IF(CalcTable[[#This Row],[PWC]]&gt;SAT,CalcTable[[#This Row],[PWC]]-SAT,0)</f>
        <v>#NAME?</v>
      </c>
      <c r="AE3705" s="13" t="e">
        <f ca="1">CalcTable[[#This Row],[PWC]]-CalcTable[[#This Row],[PercAmt]]-CalcTable[[#This Row],[Runoff]]</f>
        <v>#NAME?</v>
      </c>
      <c r="AF3705" s="13" t="e">
        <f ca="1">CalcTable[[#This Row],[IrrAmt]]/1000*CUR_IRR_AREA*10000/IRR_EFF</f>
        <v>#NAME?</v>
      </c>
      <c r="AG3705" s="147"/>
      <c r="AH3705" s="13"/>
      <c r="AI3705" s="50">
        <v>0</v>
      </c>
      <c r="AJ3705" s="50">
        <v>0</v>
      </c>
      <c r="AK3705" s="50">
        <v>0</v>
      </c>
      <c r="AL3705" s="50">
        <v>7.6909950345030396</v>
      </c>
      <c r="AM3705" s="50"/>
      <c r="AN3705" s="50"/>
      <c r="AO3705" s="50"/>
      <c r="AP3705" s="50"/>
      <c r="AQ3705" s="50"/>
      <c r="AR3705" s="50"/>
      <c r="AS3705" s="50"/>
      <c r="AT3705" s="50"/>
      <c r="AU3705" s="50"/>
      <c r="AV3705" s="50"/>
      <c r="AW3705" s="50"/>
      <c r="AX3705" s="50">
        <f t="shared" si="1167"/>
        <v>7.6909950345030396</v>
      </c>
      <c r="AY3705" s="50"/>
      <c r="AZ3705" s="50">
        <f t="shared" si="1157"/>
        <v>225.60252101208917</v>
      </c>
      <c r="BA3705" s="50">
        <f t="shared" si="1158"/>
        <v>347.35626251067697</v>
      </c>
      <c r="BB3705" s="50">
        <f t="shared" si="1159"/>
        <v>358.09923970172889</v>
      </c>
      <c r="BC3705" s="17">
        <f t="shared" si="1160"/>
        <v>19845</v>
      </c>
      <c r="BD3705" s="50">
        <f t="shared" si="1161"/>
        <v>7.6909950345030396</v>
      </c>
      <c r="BE3705" s="50">
        <f t="shared" si="1162"/>
        <v>225.60252101208917</v>
      </c>
      <c r="BF3705" s="50">
        <f t="shared" si="1168"/>
        <v>369.01390545039351</v>
      </c>
      <c r="BG3705" s="50"/>
      <c r="BH3705" s="17">
        <f t="shared" si="1163"/>
        <v>0</v>
      </c>
      <c r="BI3705" s="17">
        <f t="shared" si="1171"/>
        <v>3705</v>
      </c>
      <c r="BJ3705" s="17">
        <f t="shared" si="1169"/>
        <v>3705</v>
      </c>
      <c r="BK3705" s="150">
        <f t="shared" si="1170"/>
        <v>30816</v>
      </c>
      <c r="BL3705" s="50" t="e">
        <f t="shared" ca="1" si="1164"/>
        <v>#NAME?</v>
      </c>
      <c r="BM3705" s="50" t="e">
        <f t="shared" ca="1" si="1165"/>
        <v>#NAME?</v>
      </c>
      <c r="BN3705" s="50" t="e">
        <f t="shared" ca="1" si="1166"/>
        <v>#NAME?</v>
      </c>
    </row>
    <row r="3706" spans="1:66" x14ac:dyDescent="0.35">
      <c r="A3706" s="48">
        <v>30817</v>
      </c>
      <c r="B3706" s="17">
        <v>1984</v>
      </c>
      <c r="C3706" s="17">
        <v>5</v>
      </c>
      <c r="D3706" s="17">
        <v>136</v>
      </c>
      <c r="E3706" s="17">
        <v>15</v>
      </c>
      <c r="F3706" s="17">
        <v>3</v>
      </c>
      <c r="G3706" s="50">
        <v>7</v>
      </c>
      <c r="H3706" s="32">
        <v>3.7830163881415664</v>
      </c>
      <c r="I3706" s="50">
        <v>20.5</v>
      </c>
      <c r="J3706" s="13">
        <v>1.6</v>
      </c>
      <c r="K3706" s="13">
        <f t="shared" si="1152"/>
        <v>1.6</v>
      </c>
      <c r="L3706" s="13">
        <f t="shared" si="1153"/>
        <v>0</v>
      </c>
      <c r="M3706" s="13" t="e">
        <f ca="1">CalcTable[[#This Row],[IWC]]-AE3705</f>
        <v>#NAME?</v>
      </c>
      <c r="N3706" s="13" t="e">
        <f ca="1">IF(CalcTable[[#This Row],[Day of Year]]&lt;123,FCAP,AE3705)</f>
        <v>#NAME?</v>
      </c>
      <c r="O3706" s="17" t="e">
        <f ca="1">IF(IRR_DRIP,5,COUNTIF('IDET Wind Values'!C3690:G3690,"&lt;="&amp;IRR_MAXWIND))</f>
        <v>#NAME?</v>
      </c>
      <c r="P3706" s="13" t="e">
        <f ca="1">CalcTable[[#This Row],[ET_o]]*KL</f>
        <v>#NAME?</v>
      </c>
      <c r="Q3706" s="13" t="e">
        <f ca="1">IF(WILTPT&lt;=0,1,MAX(0,MIN(1,(CalcTable[[#This Row],[IWC]]-WILTPT)/(MAD-WILTPT))))</f>
        <v>#NAME?</v>
      </c>
      <c r="R3706" s="13" t="e">
        <f ca="1">CalcTable[[#This Row],[ETMult]]*CalcTable[[#This Row],[ETb]]</f>
        <v>#NAME?</v>
      </c>
      <c r="S3706" s="13" t="b">
        <f>INDEX(IRR_LIST,CalcTable[[#This Row],[Day of Week]]+1)</f>
        <v>1</v>
      </c>
      <c r="T3706" s="13">
        <f t="shared" ca="1" si="1154"/>
        <v>0</v>
      </c>
      <c r="U3706" s="13" t="b">
        <f ca="1">IF(CalcTable[[#This Row],[IrrPrecip]]&gt;=IC_MM,FALSE,TRUE)</f>
        <v>1</v>
      </c>
      <c r="V3706" s="13" t="b">
        <f t="shared" si="1155"/>
        <v>1</v>
      </c>
      <c r="W3706" s="13" t="e">
        <f ca="1">IF(AND(IRR_DRIP=FALSE,CalcTable[[#This Row],[IrrHours]]&lt;=0),FALSE,TRUE)</f>
        <v>#NAME?</v>
      </c>
      <c r="X3706" s="13" t="e">
        <f ca="1">AND(CalcTable[[#This Row],[IrrDay]],CalcTable[[#This Row],[IrrRain]],CalcTable[[#This Row],[IrrWarm]],CalcTable[[#This Row],[IrrWindy]])</f>
        <v>#NAME?</v>
      </c>
      <c r="Y3706" s="13" t="e">
        <f t="shared" ca="1" si="1156"/>
        <v>#NAME?</v>
      </c>
      <c r="Z3706" s="13" t="e">
        <f ca="1">CalcTable[[#This Row],[IrrHours]]/5</f>
        <v>#NAME?</v>
      </c>
      <c r="AA3706" s="13" t="e">
        <f ca="1">IF(CalcTable[[#This Row],[IrrFlag]]=FALSE,0,MAX(0,CalcTable[[#This Row],[VolRednWind]]*(FCAP*IRR_TARGET-CalcTable[[#This Row],[IWC]])))</f>
        <v>#NAME?</v>
      </c>
      <c r="AB3706" s="13" t="e">
        <f ca="1">CalcTable[[#This Row],[IWC]]+CalcTable[[#This Row],[Eff Precip]]+CalcTable[[#This Row],[IrrAmt]]-CalcTable[[#This Row],[AET]]</f>
        <v>#NAME?</v>
      </c>
      <c r="AC3706" s="13" t="e">
        <f ca="1">IF(CalcTable[[#This Row],[PWC]]&gt;FCAP,MIN(24*PERC,MIN(SAT,CalcTable[[#This Row],[PWC]])-FCAP),0)</f>
        <v>#NAME?</v>
      </c>
      <c r="AD3706" s="13" t="e">
        <f ca="1">IF(CalcTable[[#This Row],[PWC]]&gt;SAT,CalcTable[[#This Row],[PWC]]-SAT,0)</f>
        <v>#NAME?</v>
      </c>
      <c r="AE3706" s="13" t="e">
        <f ca="1">CalcTable[[#This Row],[PWC]]-CalcTable[[#This Row],[PercAmt]]-CalcTable[[#This Row],[Runoff]]</f>
        <v>#NAME?</v>
      </c>
      <c r="AF3706" s="13" t="e">
        <f ca="1">CalcTable[[#This Row],[IrrAmt]]/1000*CUR_IRR_AREA*10000/IRR_EFF</f>
        <v>#NAME?</v>
      </c>
      <c r="AG3706" s="147"/>
      <c r="AH3706" s="13"/>
      <c r="AI3706" s="50">
        <v>0</v>
      </c>
      <c r="AJ3706" s="50">
        <v>0</v>
      </c>
      <c r="AK3706" s="50">
        <v>0</v>
      </c>
      <c r="AL3706" s="50">
        <v>0</v>
      </c>
      <c r="AM3706" s="50"/>
      <c r="AN3706" s="50"/>
      <c r="AO3706" s="50"/>
      <c r="AP3706" s="50"/>
      <c r="AQ3706" s="50"/>
      <c r="AR3706" s="50"/>
      <c r="AS3706" s="50"/>
      <c r="AT3706" s="50"/>
      <c r="AU3706" s="50"/>
      <c r="AV3706" s="50"/>
      <c r="AW3706" s="50"/>
      <c r="AX3706" s="50">
        <f t="shared" si="1167"/>
        <v>0</v>
      </c>
      <c r="AY3706" s="50"/>
      <c r="AZ3706" s="50">
        <f t="shared" si="1157"/>
        <v>0</v>
      </c>
      <c r="BA3706" s="50">
        <f t="shared" si="1158"/>
        <v>0</v>
      </c>
      <c r="BB3706" s="50">
        <f t="shared" si="1159"/>
        <v>0</v>
      </c>
      <c r="BC3706" s="17">
        <f t="shared" si="1160"/>
        <v>19845</v>
      </c>
      <c r="BD3706" s="50">
        <f t="shared" si="1161"/>
        <v>0</v>
      </c>
      <c r="BE3706" s="50">
        <f t="shared" si="1162"/>
        <v>0</v>
      </c>
      <c r="BF3706" s="50">
        <f t="shared" si="1168"/>
        <v>0</v>
      </c>
      <c r="BG3706" s="50"/>
      <c r="BH3706" s="17">
        <f t="shared" si="1163"/>
        <v>0</v>
      </c>
      <c r="BI3706" s="17">
        <f t="shared" si="1171"/>
        <v>3706</v>
      </c>
      <c r="BJ3706" s="17">
        <f t="shared" si="1169"/>
        <v>3706</v>
      </c>
      <c r="BK3706" s="150">
        <f t="shared" si="1170"/>
        <v>30817</v>
      </c>
      <c r="BL3706" s="50" t="e">
        <f t="shared" ca="1" si="1164"/>
        <v>#NAME?</v>
      </c>
      <c r="BM3706" s="50" t="e">
        <f t="shared" ca="1" si="1165"/>
        <v>#NAME?</v>
      </c>
      <c r="BN3706" s="50" t="e">
        <f t="shared" ca="1" si="1166"/>
        <v>#NAME?</v>
      </c>
    </row>
    <row r="3707" spans="1:66" x14ac:dyDescent="0.35">
      <c r="A3707" s="48">
        <v>30818</v>
      </c>
      <c r="B3707" s="17">
        <v>1984</v>
      </c>
      <c r="C3707" s="17">
        <v>5</v>
      </c>
      <c r="D3707" s="17">
        <v>137</v>
      </c>
      <c r="E3707" s="17">
        <v>16</v>
      </c>
      <c r="F3707" s="17">
        <v>4</v>
      </c>
      <c r="G3707" s="50">
        <v>5.2</v>
      </c>
      <c r="H3707" s="32">
        <v>2.9714500667263692</v>
      </c>
      <c r="I3707" s="50">
        <v>24.666666666666668</v>
      </c>
      <c r="J3707" s="13">
        <v>12.4</v>
      </c>
      <c r="K3707" s="13">
        <f t="shared" si="1152"/>
        <v>12.4</v>
      </c>
      <c r="L3707" s="13">
        <f t="shared" si="1153"/>
        <v>5.5500000000000007</v>
      </c>
      <c r="M3707" s="13" t="e">
        <f ca="1">CalcTable[[#This Row],[IWC]]-AE3706</f>
        <v>#NAME?</v>
      </c>
      <c r="N3707" s="13" t="e">
        <f ca="1">IF(CalcTable[[#This Row],[Day of Year]]&lt;123,FCAP,AE3706)</f>
        <v>#NAME?</v>
      </c>
      <c r="O3707" s="17" t="e">
        <f ca="1">IF(IRR_DRIP,5,COUNTIF('IDET Wind Values'!C3691:G3691,"&lt;="&amp;IRR_MAXWIND))</f>
        <v>#NAME?</v>
      </c>
      <c r="P3707" s="13" t="e">
        <f ca="1">CalcTable[[#This Row],[ET_o]]*KL</f>
        <v>#NAME?</v>
      </c>
      <c r="Q3707" s="13" t="e">
        <f ca="1">IF(WILTPT&lt;=0,1,MAX(0,MIN(1,(CalcTable[[#This Row],[IWC]]-WILTPT)/(MAD-WILTPT))))</f>
        <v>#NAME?</v>
      </c>
      <c r="R3707" s="13" t="e">
        <f ca="1">CalcTable[[#This Row],[ETMult]]*CalcTable[[#This Row],[ETb]]</f>
        <v>#NAME?</v>
      </c>
      <c r="S3707" s="13" t="b">
        <f>INDEX(IRR_LIST,CalcTable[[#This Row],[Day of Week]]+1)</f>
        <v>0</v>
      </c>
      <c r="T3707" s="13">
        <f t="shared" ca="1" si="1154"/>
        <v>1.6</v>
      </c>
      <c r="U3707" s="13" t="b">
        <f ca="1">IF(CalcTable[[#This Row],[IrrPrecip]]&gt;=IC_MM,FALSE,TRUE)</f>
        <v>1</v>
      </c>
      <c r="V3707" s="13" t="b">
        <f t="shared" si="1155"/>
        <v>1</v>
      </c>
      <c r="W3707" s="13" t="e">
        <f ca="1">IF(AND(IRR_DRIP=FALSE,CalcTable[[#This Row],[IrrHours]]&lt;=0),FALSE,TRUE)</f>
        <v>#NAME?</v>
      </c>
      <c r="X3707" s="13" t="e">
        <f ca="1">AND(CalcTable[[#This Row],[IrrDay]],CalcTable[[#This Row],[IrrRain]],CalcTable[[#This Row],[IrrWarm]],CalcTable[[#This Row],[IrrWindy]])</f>
        <v>#NAME?</v>
      </c>
      <c r="Y3707" s="13" t="e">
        <f t="shared" ca="1" si="1156"/>
        <v>#NAME?</v>
      </c>
      <c r="Z3707" s="13" t="e">
        <f ca="1">CalcTable[[#This Row],[IrrHours]]/5</f>
        <v>#NAME?</v>
      </c>
      <c r="AA3707" s="13" t="e">
        <f ca="1">IF(CalcTable[[#This Row],[IrrFlag]]=FALSE,0,MAX(0,CalcTable[[#This Row],[VolRednWind]]*(FCAP*IRR_TARGET-CalcTable[[#This Row],[IWC]])))</f>
        <v>#NAME?</v>
      </c>
      <c r="AB3707" s="13" t="e">
        <f ca="1">CalcTable[[#This Row],[IWC]]+CalcTable[[#This Row],[Eff Precip]]+CalcTable[[#This Row],[IrrAmt]]-CalcTable[[#This Row],[AET]]</f>
        <v>#NAME?</v>
      </c>
      <c r="AC3707" s="13" t="e">
        <f ca="1">IF(CalcTable[[#This Row],[PWC]]&gt;FCAP,MIN(24*PERC,MIN(SAT,CalcTable[[#This Row],[PWC]])-FCAP),0)</f>
        <v>#NAME?</v>
      </c>
      <c r="AD3707" s="13" t="e">
        <f ca="1">IF(CalcTable[[#This Row],[PWC]]&gt;SAT,CalcTable[[#This Row],[PWC]]-SAT,0)</f>
        <v>#NAME?</v>
      </c>
      <c r="AE3707" s="13" t="e">
        <f ca="1">CalcTable[[#This Row],[PWC]]-CalcTable[[#This Row],[PercAmt]]-CalcTable[[#This Row],[Runoff]]</f>
        <v>#NAME?</v>
      </c>
      <c r="AF3707" s="13" t="e">
        <f ca="1">CalcTable[[#This Row],[IrrAmt]]/1000*CUR_IRR_AREA*10000/IRR_EFF</f>
        <v>#NAME?</v>
      </c>
      <c r="AG3707" s="147"/>
      <c r="AH3707" s="13"/>
      <c r="AI3707" s="50">
        <v>0</v>
      </c>
      <c r="AJ3707" s="50">
        <v>0</v>
      </c>
      <c r="AK3707" s="50">
        <v>0</v>
      </c>
      <c r="AL3707" s="50">
        <v>4.8116690695831217</v>
      </c>
      <c r="AM3707" s="50"/>
      <c r="AN3707" s="50"/>
      <c r="AO3707" s="50"/>
      <c r="AP3707" s="50"/>
      <c r="AQ3707" s="50"/>
      <c r="AR3707" s="50"/>
      <c r="AS3707" s="50"/>
      <c r="AT3707" s="50"/>
      <c r="AU3707" s="50"/>
      <c r="AV3707" s="50"/>
      <c r="AW3707" s="50"/>
      <c r="AX3707" s="50">
        <f t="shared" si="1167"/>
        <v>4.8116690695831217</v>
      </c>
      <c r="AY3707" s="50"/>
      <c r="AZ3707" s="50">
        <f t="shared" si="1157"/>
        <v>141.14229270777159</v>
      </c>
      <c r="BA3707" s="50">
        <f t="shared" si="1158"/>
        <v>217.31432369291818</v>
      </c>
      <c r="BB3707" s="50">
        <f t="shared" si="1159"/>
        <v>224.03538525043112</v>
      </c>
      <c r="BC3707" s="17">
        <f t="shared" si="1160"/>
        <v>19845</v>
      </c>
      <c r="BD3707" s="50">
        <f t="shared" si="1161"/>
        <v>4.8116690695831217</v>
      </c>
      <c r="BE3707" s="50">
        <f t="shared" si="1162"/>
        <v>141.14229270777159</v>
      </c>
      <c r="BF3707" s="50">
        <f t="shared" si="1168"/>
        <v>230.86385924528938</v>
      </c>
      <c r="BG3707" s="50"/>
      <c r="BH3707" s="17">
        <f t="shared" si="1163"/>
        <v>0</v>
      </c>
      <c r="BI3707" s="17">
        <f t="shared" si="1171"/>
        <v>3707</v>
      </c>
      <c r="BJ3707" s="17">
        <f t="shared" si="1169"/>
        <v>3707</v>
      </c>
      <c r="BK3707" s="150">
        <f t="shared" si="1170"/>
        <v>30818</v>
      </c>
      <c r="BL3707" s="50" t="e">
        <f t="shared" ca="1" si="1164"/>
        <v>#NAME?</v>
      </c>
      <c r="BM3707" s="50" t="e">
        <f t="shared" ca="1" si="1165"/>
        <v>#NAME?</v>
      </c>
      <c r="BN3707" s="50" t="e">
        <f t="shared" ca="1" si="1166"/>
        <v>#NAME?</v>
      </c>
    </row>
    <row r="3708" spans="1:66" x14ac:dyDescent="0.35">
      <c r="A3708" s="48">
        <v>30819</v>
      </c>
      <c r="B3708" s="17">
        <v>1984</v>
      </c>
      <c r="C3708" s="17">
        <v>5</v>
      </c>
      <c r="D3708" s="17">
        <v>138</v>
      </c>
      <c r="E3708" s="17">
        <v>17</v>
      </c>
      <c r="F3708" s="17">
        <v>5</v>
      </c>
      <c r="G3708" s="50">
        <v>5</v>
      </c>
      <c r="H3708" s="32">
        <v>5.5795479999904414</v>
      </c>
      <c r="I3708" s="50">
        <v>21.333333333333332</v>
      </c>
      <c r="J3708" s="13">
        <v>0</v>
      </c>
      <c r="K3708" s="13">
        <f t="shared" si="1152"/>
        <v>0</v>
      </c>
      <c r="L3708" s="13">
        <f t="shared" si="1153"/>
        <v>0</v>
      </c>
      <c r="M3708" s="13" t="e">
        <f ca="1">CalcTable[[#This Row],[IWC]]-AE3707</f>
        <v>#NAME?</v>
      </c>
      <c r="N3708" s="13" t="e">
        <f ca="1">IF(CalcTable[[#This Row],[Day of Year]]&lt;123,FCAP,AE3707)</f>
        <v>#NAME?</v>
      </c>
      <c r="O3708" s="17" t="e">
        <f ca="1">IF(IRR_DRIP,5,COUNTIF('IDET Wind Values'!C3692:G3692,"&lt;="&amp;IRR_MAXWIND))</f>
        <v>#NAME?</v>
      </c>
      <c r="P3708" s="13" t="e">
        <f ca="1">CalcTable[[#This Row],[ET_o]]*KL</f>
        <v>#NAME?</v>
      </c>
      <c r="Q3708" s="13" t="e">
        <f ca="1">IF(WILTPT&lt;=0,1,MAX(0,MIN(1,(CalcTable[[#This Row],[IWC]]-WILTPT)/(MAD-WILTPT))))</f>
        <v>#NAME?</v>
      </c>
      <c r="R3708" s="13" t="e">
        <f ca="1">CalcTable[[#This Row],[ETMult]]*CalcTable[[#This Row],[ETb]]</f>
        <v>#NAME?</v>
      </c>
      <c r="S3708" s="13" t="b">
        <f>INDEX(IRR_LIST,CalcTable[[#This Row],[Day of Week]]+1)</f>
        <v>1</v>
      </c>
      <c r="T3708" s="13">
        <f t="shared" ca="1" si="1154"/>
        <v>14</v>
      </c>
      <c r="U3708" s="13" t="b">
        <f ca="1">IF(CalcTable[[#This Row],[IrrPrecip]]&gt;=IC_MM,FALSE,TRUE)</f>
        <v>0</v>
      </c>
      <c r="V3708" s="13" t="b">
        <f t="shared" si="1155"/>
        <v>1</v>
      </c>
      <c r="W3708" s="13" t="e">
        <f ca="1">IF(AND(IRR_DRIP=FALSE,CalcTable[[#This Row],[IrrHours]]&lt;=0),FALSE,TRUE)</f>
        <v>#NAME?</v>
      </c>
      <c r="X3708" s="13" t="e">
        <f ca="1">AND(CalcTable[[#This Row],[IrrDay]],CalcTable[[#This Row],[IrrRain]],CalcTable[[#This Row],[IrrWarm]],CalcTable[[#This Row],[IrrWindy]])</f>
        <v>#NAME?</v>
      </c>
      <c r="Y3708" s="13" t="e">
        <f t="shared" ca="1" si="1156"/>
        <v>#NAME?</v>
      </c>
      <c r="Z3708" s="13" t="e">
        <f ca="1">CalcTable[[#This Row],[IrrHours]]/5</f>
        <v>#NAME?</v>
      </c>
      <c r="AA3708" s="13" t="e">
        <f ca="1">IF(CalcTable[[#This Row],[IrrFlag]]=FALSE,0,MAX(0,CalcTable[[#This Row],[VolRednWind]]*(FCAP*IRR_TARGET-CalcTable[[#This Row],[IWC]])))</f>
        <v>#NAME?</v>
      </c>
      <c r="AB3708" s="13" t="e">
        <f ca="1">CalcTable[[#This Row],[IWC]]+CalcTable[[#This Row],[Eff Precip]]+CalcTable[[#This Row],[IrrAmt]]-CalcTable[[#This Row],[AET]]</f>
        <v>#NAME?</v>
      </c>
      <c r="AC3708" s="13" t="e">
        <f ca="1">IF(CalcTable[[#This Row],[PWC]]&gt;FCAP,MIN(24*PERC,MIN(SAT,CalcTable[[#This Row],[PWC]])-FCAP),0)</f>
        <v>#NAME?</v>
      </c>
      <c r="AD3708" s="13" t="e">
        <f ca="1">IF(CalcTable[[#This Row],[PWC]]&gt;SAT,CalcTable[[#This Row],[PWC]]-SAT,0)</f>
        <v>#NAME?</v>
      </c>
      <c r="AE3708" s="13" t="e">
        <f ca="1">CalcTable[[#This Row],[PWC]]-CalcTable[[#This Row],[PercAmt]]-CalcTable[[#This Row],[Runoff]]</f>
        <v>#NAME?</v>
      </c>
      <c r="AF3708" s="13" t="e">
        <f ca="1">CalcTable[[#This Row],[IrrAmt]]/1000*CUR_IRR_AREA*10000/IRR_EFF</f>
        <v>#NAME?</v>
      </c>
      <c r="AG3708" s="147"/>
      <c r="AH3708" s="13"/>
      <c r="AI3708" s="50">
        <v>0</v>
      </c>
      <c r="AJ3708" s="50">
        <v>0</v>
      </c>
      <c r="AK3708" s="50">
        <v>0</v>
      </c>
      <c r="AL3708" s="50">
        <v>0</v>
      </c>
      <c r="AM3708" s="50"/>
      <c r="AN3708" s="50"/>
      <c r="AO3708" s="50"/>
      <c r="AP3708" s="50"/>
      <c r="AQ3708" s="50"/>
      <c r="AR3708" s="50"/>
      <c r="AS3708" s="50"/>
      <c r="AT3708" s="50"/>
      <c r="AU3708" s="50"/>
      <c r="AV3708" s="50"/>
      <c r="AW3708" s="50"/>
      <c r="AX3708" s="50">
        <f t="shared" si="1167"/>
        <v>0</v>
      </c>
      <c r="AY3708" s="50"/>
      <c r="AZ3708" s="50">
        <f t="shared" si="1157"/>
        <v>0</v>
      </c>
      <c r="BA3708" s="50">
        <f t="shared" si="1158"/>
        <v>0</v>
      </c>
      <c r="BB3708" s="50">
        <f t="shared" si="1159"/>
        <v>0</v>
      </c>
      <c r="BC3708" s="17">
        <f t="shared" si="1160"/>
        <v>19845</v>
      </c>
      <c r="BD3708" s="50">
        <f t="shared" si="1161"/>
        <v>0</v>
      </c>
      <c r="BE3708" s="50">
        <f t="shared" si="1162"/>
        <v>0</v>
      </c>
      <c r="BF3708" s="50">
        <f t="shared" si="1168"/>
        <v>0</v>
      </c>
      <c r="BG3708" s="50"/>
      <c r="BH3708" s="17">
        <f t="shared" si="1163"/>
        <v>0</v>
      </c>
      <c r="BI3708" s="17">
        <f t="shared" si="1171"/>
        <v>3708</v>
      </c>
      <c r="BJ3708" s="17">
        <f t="shared" si="1169"/>
        <v>3708</v>
      </c>
      <c r="BK3708" s="150">
        <f t="shared" si="1170"/>
        <v>30819</v>
      </c>
      <c r="BL3708" s="50" t="e">
        <f t="shared" ca="1" si="1164"/>
        <v>#NAME?</v>
      </c>
      <c r="BM3708" s="50" t="e">
        <f t="shared" ca="1" si="1165"/>
        <v>#NAME?</v>
      </c>
      <c r="BN3708" s="50" t="e">
        <f t="shared" ca="1" si="1166"/>
        <v>#NAME?</v>
      </c>
    </row>
    <row r="3709" spans="1:66" x14ac:dyDescent="0.35">
      <c r="A3709" s="48">
        <v>30820</v>
      </c>
      <c r="B3709" s="17">
        <v>1984</v>
      </c>
      <c r="C3709" s="17">
        <v>5</v>
      </c>
      <c r="D3709" s="17">
        <v>139</v>
      </c>
      <c r="E3709" s="17">
        <v>18</v>
      </c>
      <c r="F3709" s="17">
        <v>6</v>
      </c>
      <c r="G3709" s="50">
        <v>6.6</v>
      </c>
      <c r="H3709" s="32">
        <v>5.3359169587316879</v>
      </c>
      <c r="I3709" s="50">
        <v>28</v>
      </c>
      <c r="J3709" s="13">
        <v>0</v>
      </c>
      <c r="K3709" s="13">
        <f t="shared" si="1152"/>
        <v>0</v>
      </c>
      <c r="L3709" s="13">
        <f t="shared" si="1153"/>
        <v>0</v>
      </c>
      <c r="M3709" s="13" t="e">
        <f ca="1">CalcTable[[#This Row],[IWC]]-AE3708</f>
        <v>#NAME?</v>
      </c>
      <c r="N3709" s="13" t="e">
        <f ca="1">IF(CalcTable[[#This Row],[Day of Year]]&lt;123,FCAP,AE3708)</f>
        <v>#NAME?</v>
      </c>
      <c r="O3709" s="17" t="e">
        <f ca="1">IF(IRR_DRIP,5,COUNTIF('IDET Wind Values'!C3693:G3693,"&lt;="&amp;IRR_MAXWIND))</f>
        <v>#NAME?</v>
      </c>
      <c r="P3709" s="13" t="e">
        <f ca="1">CalcTable[[#This Row],[ET_o]]*KL</f>
        <v>#NAME?</v>
      </c>
      <c r="Q3709" s="13" t="e">
        <f ca="1">IF(WILTPT&lt;=0,1,MAX(0,MIN(1,(CalcTable[[#This Row],[IWC]]-WILTPT)/(MAD-WILTPT))))</f>
        <v>#NAME?</v>
      </c>
      <c r="R3709" s="13" t="e">
        <f ca="1">CalcTable[[#This Row],[ETMult]]*CalcTable[[#This Row],[ETb]]</f>
        <v>#NAME?</v>
      </c>
      <c r="S3709" s="13" t="b">
        <f>INDEX(IRR_LIST,CalcTable[[#This Row],[Day of Week]]+1)</f>
        <v>0</v>
      </c>
      <c r="T3709" s="13">
        <f t="shared" ca="1" si="1154"/>
        <v>12.4</v>
      </c>
      <c r="U3709" s="13" t="b">
        <f ca="1">IF(CalcTable[[#This Row],[IrrPrecip]]&gt;=IC_MM,FALSE,TRUE)</f>
        <v>0</v>
      </c>
      <c r="V3709" s="13" t="b">
        <f t="shared" si="1155"/>
        <v>1</v>
      </c>
      <c r="W3709" s="13" t="e">
        <f ca="1">IF(AND(IRR_DRIP=FALSE,CalcTable[[#This Row],[IrrHours]]&lt;=0),FALSE,TRUE)</f>
        <v>#NAME?</v>
      </c>
      <c r="X3709" s="13" t="e">
        <f ca="1">AND(CalcTable[[#This Row],[IrrDay]],CalcTable[[#This Row],[IrrRain]],CalcTable[[#This Row],[IrrWarm]],CalcTable[[#This Row],[IrrWindy]])</f>
        <v>#NAME?</v>
      </c>
      <c r="Y3709" s="13" t="e">
        <f t="shared" ca="1" si="1156"/>
        <v>#NAME?</v>
      </c>
      <c r="Z3709" s="13" t="e">
        <f ca="1">CalcTable[[#This Row],[IrrHours]]/5</f>
        <v>#NAME?</v>
      </c>
      <c r="AA3709" s="13" t="e">
        <f ca="1">IF(CalcTable[[#This Row],[IrrFlag]]=FALSE,0,MAX(0,CalcTable[[#This Row],[VolRednWind]]*(FCAP*IRR_TARGET-CalcTable[[#This Row],[IWC]])))</f>
        <v>#NAME?</v>
      </c>
      <c r="AB3709" s="13" t="e">
        <f ca="1">CalcTable[[#This Row],[IWC]]+CalcTable[[#This Row],[Eff Precip]]+CalcTable[[#This Row],[IrrAmt]]-CalcTable[[#This Row],[AET]]</f>
        <v>#NAME?</v>
      </c>
      <c r="AC3709" s="13" t="e">
        <f ca="1">IF(CalcTable[[#This Row],[PWC]]&gt;FCAP,MIN(24*PERC,MIN(SAT,CalcTable[[#This Row],[PWC]])-FCAP),0)</f>
        <v>#NAME?</v>
      </c>
      <c r="AD3709" s="13" t="e">
        <f ca="1">IF(CalcTable[[#This Row],[PWC]]&gt;SAT,CalcTable[[#This Row],[PWC]]-SAT,0)</f>
        <v>#NAME?</v>
      </c>
      <c r="AE3709" s="13" t="e">
        <f ca="1">CalcTable[[#This Row],[PWC]]-CalcTable[[#This Row],[PercAmt]]-CalcTable[[#This Row],[Runoff]]</f>
        <v>#NAME?</v>
      </c>
      <c r="AF3709" s="13" t="e">
        <f ca="1">CalcTable[[#This Row],[IrrAmt]]/1000*CUR_IRR_AREA*10000/IRR_EFF</f>
        <v>#NAME?</v>
      </c>
      <c r="AG3709" s="147"/>
      <c r="AH3709" s="13"/>
      <c r="AI3709" s="50">
        <v>0</v>
      </c>
      <c r="AJ3709" s="50">
        <v>0</v>
      </c>
      <c r="AK3709" s="50">
        <v>0</v>
      </c>
      <c r="AL3709" s="50">
        <v>0</v>
      </c>
      <c r="AM3709" s="50"/>
      <c r="AN3709" s="50"/>
      <c r="AO3709" s="50"/>
      <c r="AP3709" s="50"/>
      <c r="AQ3709" s="50"/>
      <c r="AR3709" s="50"/>
      <c r="AS3709" s="50"/>
      <c r="AT3709" s="50"/>
      <c r="AU3709" s="50"/>
      <c r="AV3709" s="50"/>
      <c r="AW3709" s="50"/>
      <c r="AX3709" s="50">
        <f t="shared" si="1167"/>
        <v>0</v>
      </c>
      <c r="AY3709" s="50"/>
      <c r="AZ3709" s="50">
        <f t="shared" si="1157"/>
        <v>0</v>
      </c>
      <c r="BA3709" s="50">
        <f t="shared" si="1158"/>
        <v>0</v>
      </c>
      <c r="BB3709" s="50">
        <f t="shared" si="1159"/>
        <v>0</v>
      </c>
      <c r="BC3709" s="17">
        <f t="shared" si="1160"/>
        <v>19845</v>
      </c>
      <c r="BD3709" s="50">
        <f t="shared" si="1161"/>
        <v>0</v>
      </c>
      <c r="BE3709" s="50">
        <f t="shared" si="1162"/>
        <v>0</v>
      </c>
      <c r="BF3709" s="50">
        <f t="shared" si="1168"/>
        <v>0</v>
      </c>
      <c r="BG3709" s="50"/>
      <c r="BH3709" s="17">
        <f t="shared" si="1163"/>
        <v>0</v>
      </c>
      <c r="BI3709" s="17">
        <f t="shared" si="1171"/>
        <v>3709</v>
      </c>
      <c r="BJ3709" s="17">
        <f t="shared" si="1169"/>
        <v>3709</v>
      </c>
      <c r="BK3709" s="150">
        <f t="shared" si="1170"/>
        <v>30820</v>
      </c>
      <c r="BL3709" s="50" t="e">
        <f t="shared" ca="1" si="1164"/>
        <v>#NAME?</v>
      </c>
      <c r="BM3709" s="50" t="e">
        <f t="shared" ca="1" si="1165"/>
        <v>#NAME?</v>
      </c>
      <c r="BN3709" s="50" t="e">
        <f t="shared" ca="1" si="1166"/>
        <v>#NAME?</v>
      </c>
    </row>
    <row r="3710" spans="1:66" x14ac:dyDescent="0.35">
      <c r="A3710" s="48">
        <v>30821</v>
      </c>
      <c r="B3710" s="17">
        <v>1984</v>
      </c>
      <c r="C3710" s="17">
        <v>5</v>
      </c>
      <c r="D3710" s="17">
        <v>140</v>
      </c>
      <c r="E3710" s="17">
        <v>19</v>
      </c>
      <c r="F3710" s="17">
        <v>7</v>
      </c>
      <c r="G3710" s="50">
        <v>4.0999999999999996</v>
      </c>
      <c r="H3710" s="32">
        <v>4.4210238610494592</v>
      </c>
      <c r="I3710" s="50">
        <v>4</v>
      </c>
      <c r="J3710" s="13">
        <v>0</v>
      </c>
      <c r="K3710" s="13">
        <f t="shared" si="1152"/>
        <v>0</v>
      </c>
      <c r="L3710" s="13">
        <f t="shared" si="1153"/>
        <v>0</v>
      </c>
      <c r="M3710" s="13" t="e">
        <f ca="1">CalcTable[[#This Row],[IWC]]-AE3709</f>
        <v>#NAME?</v>
      </c>
      <c r="N3710" s="13" t="e">
        <f ca="1">IF(CalcTable[[#This Row],[Day of Year]]&lt;123,FCAP,AE3709)</f>
        <v>#NAME?</v>
      </c>
      <c r="O3710" s="17" t="e">
        <f ca="1">IF(IRR_DRIP,5,COUNTIF('IDET Wind Values'!C3694:G3694,"&lt;="&amp;IRR_MAXWIND))</f>
        <v>#NAME?</v>
      </c>
      <c r="P3710" s="13" t="e">
        <f ca="1">CalcTable[[#This Row],[ET_o]]*KL</f>
        <v>#NAME?</v>
      </c>
      <c r="Q3710" s="13" t="e">
        <f ca="1">IF(WILTPT&lt;=0,1,MAX(0,MIN(1,(CalcTable[[#This Row],[IWC]]-WILTPT)/(MAD-WILTPT))))</f>
        <v>#NAME?</v>
      </c>
      <c r="R3710" s="13" t="e">
        <f ca="1">CalcTable[[#This Row],[ETMult]]*CalcTable[[#This Row],[ETb]]</f>
        <v>#NAME?</v>
      </c>
      <c r="S3710" s="13" t="b">
        <f>INDEX(IRR_LIST,CalcTable[[#This Row],[Day of Week]]+1)</f>
        <v>0</v>
      </c>
      <c r="T3710" s="13">
        <f t="shared" ca="1" si="1154"/>
        <v>0</v>
      </c>
      <c r="U3710" s="13" t="b">
        <f ca="1">IF(CalcTable[[#This Row],[IrrPrecip]]&gt;=IC_MM,FALSE,TRUE)</f>
        <v>1</v>
      </c>
      <c r="V3710" s="13" t="b">
        <f t="shared" si="1155"/>
        <v>1</v>
      </c>
      <c r="W3710" s="13" t="e">
        <f ca="1">IF(AND(IRR_DRIP=FALSE,CalcTable[[#This Row],[IrrHours]]&lt;=0),FALSE,TRUE)</f>
        <v>#NAME?</v>
      </c>
      <c r="X3710" s="13" t="e">
        <f ca="1">AND(CalcTable[[#This Row],[IrrDay]],CalcTable[[#This Row],[IrrRain]],CalcTable[[#This Row],[IrrWarm]],CalcTable[[#This Row],[IrrWindy]])</f>
        <v>#NAME?</v>
      </c>
      <c r="Y3710" s="13" t="e">
        <f t="shared" ca="1" si="1156"/>
        <v>#NAME?</v>
      </c>
      <c r="Z3710" s="13" t="e">
        <f ca="1">CalcTable[[#This Row],[IrrHours]]/5</f>
        <v>#NAME?</v>
      </c>
      <c r="AA3710" s="13" t="e">
        <f ca="1">IF(CalcTable[[#This Row],[IrrFlag]]=FALSE,0,MAX(0,CalcTable[[#This Row],[VolRednWind]]*(FCAP*IRR_TARGET-CalcTable[[#This Row],[IWC]])))</f>
        <v>#NAME?</v>
      </c>
      <c r="AB3710" s="13" t="e">
        <f ca="1">CalcTable[[#This Row],[IWC]]+CalcTable[[#This Row],[Eff Precip]]+CalcTable[[#This Row],[IrrAmt]]-CalcTable[[#This Row],[AET]]</f>
        <v>#NAME?</v>
      </c>
      <c r="AC3710" s="13" t="e">
        <f ca="1">IF(CalcTable[[#This Row],[PWC]]&gt;FCAP,MIN(24*PERC,MIN(SAT,CalcTable[[#This Row],[PWC]])-FCAP),0)</f>
        <v>#NAME?</v>
      </c>
      <c r="AD3710" s="13" t="e">
        <f ca="1">IF(CalcTable[[#This Row],[PWC]]&gt;SAT,CalcTable[[#This Row],[PWC]]-SAT,0)</f>
        <v>#NAME?</v>
      </c>
      <c r="AE3710" s="13" t="e">
        <f ca="1">CalcTable[[#This Row],[PWC]]-CalcTable[[#This Row],[PercAmt]]-CalcTable[[#This Row],[Runoff]]</f>
        <v>#NAME?</v>
      </c>
      <c r="AF3710" s="13" t="e">
        <f ca="1">CalcTable[[#This Row],[IrrAmt]]/1000*CUR_IRR_AREA*10000/IRR_EFF</f>
        <v>#NAME?</v>
      </c>
      <c r="AG3710" s="147"/>
      <c r="AH3710" s="13"/>
      <c r="AI3710" s="50">
        <v>0</v>
      </c>
      <c r="AJ3710" s="50">
        <v>0</v>
      </c>
      <c r="AK3710" s="50">
        <v>0</v>
      </c>
      <c r="AL3710" s="50">
        <v>0</v>
      </c>
      <c r="AM3710" s="50"/>
      <c r="AN3710" s="50"/>
      <c r="AO3710" s="50"/>
      <c r="AP3710" s="50"/>
      <c r="AQ3710" s="50"/>
      <c r="AR3710" s="50"/>
      <c r="AS3710" s="50"/>
      <c r="AT3710" s="50"/>
      <c r="AU3710" s="50"/>
      <c r="AV3710" s="50"/>
      <c r="AW3710" s="50"/>
      <c r="AX3710" s="50">
        <f t="shared" si="1167"/>
        <v>0</v>
      </c>
      <c r="AY3710" s="50"/>
      <c r="AZ3710" s="50">
        <f t="shared" si="1157"/>
        <v>0</v>
      </c>
      <c r="BA3710" s="50">
        <f t="shared" si="1158"/>
        <v>0</v>
      </c>
      <c r="BB3710" s="50">
        <f t="shared" si="1159"/>
        <v>0</v>
      </c>
      <c r="BC3710" s="17">
        <f t="shared" si="1160"/>
        <v>19845</v>
      </c>
      <c r="BD3710" s="50">
        <f t="shared" si="1161"/>
        <v>0</v>
      </c>
      <c r="BE3710" s="50">
        <f t="shared" si="1162"/>
        <v>0</v>
      </c>
      <c r="BF3710" s="50">
        <f t="shared" si="1168"/>
        <v>0</v>
      </c>
      <c r="BG3710" s="50"/>
      <c r="BH3710" s="17">
        <f t="shared" si="1163"/>
        <v>0</v>
      </c>
      <c r="BI3710" s="17">
        <f t="shared" si="1171"/>
        <v>3710</v>
      </c>
      <c r="BJ3710" s="17">
        <f t="shared" si="1169"/>
        <v>3710</v>
      </c>
      <c r="BK3710" s="150">
        <f t="shared" si="1170"/>
        <v>30821</v>
      </c>
      <c r="BL3710" s="50" t="e">
        <f t="shared" ca="1" si="1164"/>
        <v>#NAME?</v>
      </c>
      <c r="BM3710" s="50" t="e">
        <f t="shared" ca="1" si="1165"/>
        <v>#NAME?</v>
      </c>
      <c r="BN3710" s="50" t="e">
        <f t="shared" ca="1" si="1166"/>
        <v>#NAME?</v>
      </c>
    </row>
    <row r="3711" spans="1:66" x14ac:dyDescent="0.35">
      <c r="A3711" s="48">
        <v>30822</v>
      </c>
      <c r="B3711" s="17">
        <v>1984</v>
      </c>
      <c r="C3711" s="17">
        <v>5</v>
      </c>
      <c r="D3711" s="17">
        <v>141</v>
      </c>
      <c r="E3711" s="17">
        <v>20</v>
      </c>
      <c r="F3711" s="17">
        <v>1</v>
      </c>
      <c r="G3711" s="50">
        <v>4.7</v>
      </c>
      <c r="H3711" s="32">
        <v>5.3632775893752642</v>
      </c>
      <c r="I3711" s="50">
        <v>25.333333333333332</v>
      </c>
      <c r="J3711" s="13">
        <v>0</v>
      </c>
      <c r="K3711" s="13">
        <f t="shared" si="1152"/>
        <v>0</v>
      </c>
      <c r="L3711" s="13">
        <f t="shared" si="1153"/>
        <v>0</v>
      </c>
      <c r="M3711" s="13" t="e">
        <f ca="1">CalcTable[[#This Row],[IWC]]-AE3710</f>
        <v>#NAME?</v>
      </c>
      <c r="N3711" s="13" t="e">
        <f ca="1">IF(CalcTable[[#This Row],[Day of Year]]&lt;123,FCAP,AE3710)</f>
        <v>#NAME?</v>
      </c>
      <c r="O3711" s="17" t="e">
        <f ca="1">IF(IRR_DRIP,5,COUNTIF('IDET Wind Values'!C3695:G3695,"&lt;="&amp;IRR_MAXWIND))</f>
        <v>#NAME?</v>
      </c>
      <c r="P3711" s="13" t="e">
        <f ca="1">CalcTable[[#This Row],[ET_o]]*KL</f>
        <v>#NAME?</v>
      </c>
      <c r="Q3711" s="13" t="e">
        <f ca="1">IF(WILTPT&lt;=0,1,MAX(0,MIN(1,(CalcTable[[#This Row],[IWC]]-WILTPT)/(MAD-WILTPT))))</f>
        <v>#NAME?</v>
      </c>
      <c r="R3711" s="13" t="e">
        <f ca="1">CalcTable[[#This Row],[ETMult]]*CalcTable[[#This Row],[ETb]]</f>
        <v>#NAME?</v>
      </c>
      <c r="S3711" s="13" t="b">
        <f>INDEX(IRR_LIST,CalcTable[[#This Row],[Day of Week]]+1)</f>
        <v>1</v>
      </c>
      <c r="T3711" s="13">
        <f t="shared" ca="1" si="1154"/>
        <v>0</v>
      </c>
      <c r="U3711" s="13" t="b">
        <f ca="1">IF(CalcTable[[#This Row],[IrrPrecip]]&gt;=IC_MM,FALSE,TRUE)</f>
        <v>1</v>
      </c>
      <c r="V3711" s="13" t="b">
        <f t="shared" si="1155"/>
        <v>1</v>
      </c>
      <c r="W3711" s="13" t="e">
        <f ca="1">IF(AND(IRR_DRIP=FALSE,CalcTable[[#This Row],[IrrHours]]&lt;=0),FALSE,TRUE)</f>
        <v>#NAME?</v>
      </c>
      <c r="X3711" s="13" t="e">
        <f ca="1">AND(CalcTable[[#This Row],[IrrDay]],CalcTable[[#This Row],[IrrRain]],CalcTable[[#This Row],[IrrWarm]],CalcTable[[#This Row],[IrrWindy]])</f>
        <v>#NAME?</v>
      </c>
      <c r="Y3711" s="13" t="e">
        <f t="shared" ca="1" si="1156"/>
        <v>#NAME?</v>
      </c>
      <c r="Z3711" s="13" t="e">
        <f ca="1">CalcTable[[#This Row],[IrrHours]]/5</f>
        <v>#NAME?</v>
      </c>
      <c r="AA3711" s="13" t="e">
        <f ca="1">IF(CalcTable[[#This Row],[IrrFlag]]=FALSE,0,MAX(0,CalcTable[[#This Row],[VolRednWind]]*(FCAP*IRR_TARGET-CalcTable[[#This Row],[IWC]])))</f>
        <v>#NAME?</v>
      </c>
      <c r="AB3711" s="13" t="e">
        <f ca="1">CalcTable[[#This Row],[IWC]]+CalcTable[[#This Row],[Eff Precip]]+CalcTable[[#This Row],[IrrAmt]]-CalcTable[[#This Row],[AET]]</f>
        <v>#NAME?</v>
      </c>
      <c r="AC3711" s="13" t="e">
        <f ca="1">IF(CalcTable[[#This Row],[PWC]]&gt;FCAP,MIN(24*PERC,MIN(SAT,CalcTable[[#This Row],[PWC]])-FCAP),0)</f>
        <v>#NAME?</v>
      </c>
      <c r="AD3711" s="13" t="e">
        <f ca="1">IF(CalcTable[[#This Row],[PWC]]&gt;SAT,CalcTable[[#This Row],[PWC]]-SAT,0)</f>
        <v>#NAME?</v>
      </c>
      <c r="AE3711" s="13" t="e">
        <f ca="1">CalcTable[[#This Row],[PWC]]-CalcTable[[#This Row],[PercAmt]]-CalcTable[[#This Row],[Runoff]]</f>
        <v>#NAME?</v>
      </c>
      <c r="AF3711" s="13" t="e">
        <f ca="1">CalcTable[[#This Row],[IrrAmt]]/1000*CUR_IRR_AREA*10000/IRR_EFF</f>
        <v>#NAME?</v>
      </c>
      <c r="AG3711" s="147"/>
      <c r="AH3711" s="13"/>
      <c r="AI3711" s="50">
        <v>0</v>
      </c>
      <c r="AJ3711" s="50">
        <v>0</v>
      </c>
      <c r="AK3711" s="50">
        <v>0</v>
      </c>
      <c r="AL3711" s="50">
        <v>0</v>
      </c>
      <c r="AM3711" s="50"/>
      <c r="AN3711" s="50"/>
      <c r="AO3711" s="50"/>
      <c r="AP3711" s="50"/>
      <c r="AQ3711" s="50"/>
      <c r="AR3711" s="50"/>
      <c r="AS3711" s="50"/>
      <c r="AT3711" s="50"/>
      <c r="AU3711" s="50"/>
      <c r="AV3711" s="50"/>
      <c r="AW3711" s="50"/>
      <c r="AX3711" s="50">
        <f t="shared" si="1167"/>
        <v>0</v>
      </c>
      <c r="AY3711" s="50"/>
      <c r="AZ3711" s="50">
        <f t="shared" si="1157"/>
        <v>0</v>
      </c>
      <c r="BA3711" s="50">
        <f t="shared" si="1158"/>
        <v>0</v>
      </c>
      <c r="BB3711" s="50">
        <f t="shared" si="1159"/>
        <v>0</v>
      </c>
      <c r="BC3711" s="17">
        <f t="shared" si="1160"/>
        <v>19845</v>
      </c>
      <c r="BD3711" s="50">
        <f t="shared" si="1161"/>
        <v>0</v>
      </c>
      <c r="BE3711" s="50">
        <f t="shared" si="1162"/>
        <v>0</v>
      </c>
      <c r="BF3711" s="50">
        <f t="shared" si="1168"/>
        <v>0</v>
      </c>
      <c r="BG3711" s="50"/>
      <c r="BH3711" s="17">
        <f t="shared" si="1163"/>
        <v>0</v>
      </c>
      <c r="BI3711" s="17">
        <f t="shared" si="1171"/>
        <v>3711</v>
      </c>
      <c r="BJ3711" s="17">
        <f t="shared" si="1169"/>
        <v>3711</v>
      </c>
      <c r="BK3711" s="150">
        <f t="shared" si="1170"/>
        <v>30822</v>
      </c>
      <c r="BL3711" s="50" t="e">
        <f t="shared" ca="1" si="1164"/>
        <v>#NAME?</v>
      </c>
      <c r="BM3711" s="50" t="e">
        <f t="shared" ca="1" si="1165"/>
        <v>#NAME?</v>
      </c>
      <c r="BN3711" s="50" t="e">
        <f t="shared" ca="1" si="1166"/>
        <v>#NAME?</v>
      </c>
    </row>
    <row r="3712" spans="1:66" x14ac:dyDescent="0.35">
      <c r="A3712" s="48">
        <v>30823</v>
      </c>
      <c r="B3712" s="17">
        <v>1984</v>
      </c>
      <c r="C3712" s="17">
        <v>5</v>
      </c>
      <c r="D3712" s="17">
        <v>142</v>
      </c>
      <c r="E3712" s="17">
        <v>21</v>
      </c>
      <c r="F3712" s="17">
        <v>2</v>
      </c>
      <c r="G3712" s="50">
        <v>4.3</v>
      </c>
      <c r="H3712" s="32">
        <v>5.1551202864981365</v>
      </c>
      <c r="I3712" s="50">
        <v>29.5</v>
      </c>
      <c r="J3712" s="13">
        <v>0</v>
      </c>
      <c r="K3712" s="13">
        <f t="shared" si="1152"/>
        <v>0</v>
      </c>
      <c r="L3712" s="13">
        <f t="shared" si="1153"/>
        <v>0</v>
      </c>
      <c r="M3712" s="13" t="e">
        <f ca="1">CalcTable[[#This Row],[IWC]]-AE3711</f>
        <v>#NAME?</v>
      </c>
      <c r="N3712" s="13" t="e">
        <f ca="1">IF(CalcTable[[#This Row],[Day of Year]]&lt;123,FCAP,AE3711)</f>
        <v>#NAME?</v>
      </c>
      <c r="O3712" s="17" t="e">
        <f ca="1">IF(IRR_DRIP,5,COUNTIF('IDET Wind Values'!C3696:G3696,"&lt;="&amp;IRR_MAXWIND))</f>
        <v>#NAME?</v>
      </c>
      <c r="P3712" s="13" t="e">
        <f ca="1">CalcTable[[#This Row],[ET_o]]*KL</f>
        <v>#NAME?</v>
      </c>
      <c r="Q3712" s="13" t="e">
        <f ca="1">IF(WILTPT&lt;=0,1,MAX(0,MIN(1,(CalcTable[[#This Row],[IWC]]-WILTPT)/(MAD-WILTPT))))</f>
        <v>#NAME?</v>
      </c>
      <c r="R3712" s="13" t="e">
        <f ca="1">CalcTable[[#This Row],[ETMult]]*CalcTable[[#This Row],[ETb]]</f>
        <v>#NAME?</v>
      </c>
      <c r="S3712" s="13" t="b">
        <f>INDEX(IRR_LIST,CalcTable[[#This Row],[Day of Week]]+1)</f>
        <v>0</v>
      </c>
      <c r="T3712" s="13">
        <f t="shared" ca="1" si="1154"/>
        <v>0</v>
      </c>
      <c r="U3712" s="13" t="b">
        <f ca="1">IF(CalcTable[[#This Row],[IrrPrecip]]&gt;=IC_MM,FALSE,TRUE)</f>
        <v>1</v>
      </c>
      <c r="V3712" s="13" t="b">
        <f t="shared" si="1155"/>
        <v>0</v>
      </c>
      <c r="W3712" s="13" t="e">
        <f ca="1">IF(AND(IRR_DRIP=FALSE,CalcTable[[#This Row],[IrrHours]]&lt;=0),FALSE,TRUE)</f>
        <v>#NAME?</v>
      </c>
      <c r="X3712" s="13" t="e">
        <f ca="1">AND(CalcTable[[#This Row],[IrrDay]],CalcTable[[#This Row],[IrrRain]],CalcTable[[#This Row],[IrrWarm]],CalcTable[[#This Row],[IrrWindy]])</f>
        <v>#NAME?</v>
      </c>
      <c r="Y3712" s="13" t="e">
        <f t="shared" ca="1" si="1156"/>
        <v>#NAME?</v>
      </c>
      <c r="Z3712" s="13" t="e">
        <f ca="1">CalcTable[[#This Row],[IrrHours]]/5</f>
        <v>#NAME?</v>
      </c>
      <c r="AA3712" s="13" t="e">
        <f ca="1">IF(CalcTable[[#This Row],[IrrFlag]]=FALSE,0,MAX(0,CalcTable[[#This Row],[VolRednWind]]*(FCAP*IRR_TARGET-CalcTable[[#This Row],[IWC]])))</f>
        <v>#NAME?</v>
      </c>
      <c r="AB3712" s="13" t="e">
        <f ca="1">CalcTable[[#This Row],[IWC]]+CalcTable[[#This Row],[Eff Precip]]+CalcTable[[#This Row],[IrrAmt]]-CalcTable[[#This Row],[AET]]</f>
        <v>#NAME?</v>
      </c>
      <c r="AC3712" s="13" t="e">
        <f ca="1">IF(CalcTable[[#This Row],[PWC]]&gt;FCAP,MIN(24*PERC,MIN(SAT,CalcTable[[#This Row],[PWC]])-FCAP),0)</f>
        <v>#NAME?</v>
      </c>
      <c r="AD3712" s="13" t="e">
        <f ca="1">IF(CalcTable[[#This Row],[PWC]]&gt;SAT,CalcTable[[#This Row],[PWC]]-SAT,0)</f>
        <v>#NAME?</v>
      </c>
      <c r="AE3712" s="13" t="e">
        <f ca="1">CalcTable[[#This Row],[PWC]]-CalcTable[[#This Row],[PercAmt]]-CalcTable[[#This Row],[Runoff]]</f>
        <v>#NAME?</v>
      </c>
      <c r="AF3712" s="13" t="e">
        <f ca="1">CalcTable[[#This Row],[IrrAmt]]/1000*CUR_IRR_AREA*10000/IRR_EFF</f>
        <v>#NAME?</v>
      </c>
      <c r="AG3712" s="147"/>
      <c r="AH3712" s="13"/>
      <c r="AI3712" s="50">
        <v>0</v>
      </c>
      <c r="AJ3712" s="50">
        <v>0</v>
      </c>
      <c r="AK3712" s="50">
        <v>0</v>
      </c>
      <c r="AL3712" s="50">
        <v>0</v>
      </c>
      <c r="AM3712" s="50"/>
      <c r="AN3712" s="50"/>
      <c r="AO3712" s="50"/>
      <c r="AP3712" s="50"/>
      <c r="AQ3712" s="50"/>
      <c r="AR3712" s="50"/>
      <c r="AS3712" s="50"/>
      <c r="AT3712" s="50"/>
      <c r="AU3712" s="50"/>
      <c r="AV3712" s="50"/>
      <c r="AW3712" s="50"/>
      <c r="AX3712" s="50">
        <f t="shared" si="1167"/>
        <v>0</v>
      </c>
      <c r="AY3712" s="50"/>
      <c r="AZ3712" s="50">
        <f t="shared" si="1157"/>
        <v>0</v>
      </c>
      <c r="BA3712" s="50">
        <f t="shared" si="1158"/>
        <v>0</v>
      </c>
      <c r="BB3712" s="50">
        <f t="shared" si="1159"/>
        <v>0</v>
      </c>
      <c r="BC3712" s="17">
        <f t="shared" si="1160"/>
        <v>19845</v>
      </c>
      <c r="BD3712" s="50">
        <f t="shared" si="1161"/>
        <v>0</v>
      </c>
      <c r="BE3712" s="50">
        <f t="shared" si="1162"/>
        <v>0</v>
      </c>
      <c r="BF3712" s="50">
        <f t="shared" si="1168"/>
        <v>0</v>
      </c>
      <c r="BG3712" s="50"/>
      <c r="BH3712" s="17">
        <f t="shared" si="1163"/>
        <v>0</v>
      </c>
      <c r="BI3712" s="17">
        <f t="shared" si="1171"/>
        <v>3712</v>
      </c>
      <c r="BJ3712" s="17">
        <f t="shared" si="1169"/>
        <v>3712</v>
      </c>
      <c r="BK3712" s="150">
        <f t="shared" si="1170"/>
        <v>30823</v>
      </c>
      <c r="BL3712" s="50" t="e">
        <f t="shared" ca="1" si="1164"/>
        <v>#NAME?</v>
      </c>
      <c r="BM3712" s="50" t="e">
        <f t="shared" ca="1" si="1165"/>
        <v>#NAME?</v>
      </c>
      <c r="BN3712" s="50" t="e">
        <f t="shared" ca="1" si="1166"/>
        <v>#NAME?</v>
      </c>
    </row>
    <row r="3713" spans="1:66" x14ac:dyDescent="0.35">
      <c r="A3713" s="48">
        <v>30824</v>
      </c>
      <c r="B3713" s="17">
        <v>1984</v>
      </c>
      <c r="C3713" s="17">
        <v>5</v>
      </c>
      <c r="D3713" s="17">
        <v>143</v>
      </c>
      <c r="E3713" s="17">
        <v>22</v>
      </c>
      <c r="F3713" s="17">
        <v>3</v>
      </c>
      <c r="G3713" s="50">
        <v>-0.9</v>
      </c>
      <c r="H3713" s="32">
        <v>4.1423207589818567</v>
      </c>
      <c r="I3713" s="50">
        <v>3.1666666666666665</v>
      </c>
      <c r="J3713" s="13">
        <v>0</v>
      </c>
      <c r="K3713" s="13">
        <f t="shared" si="1152"/>
        <v>0</v>
      </c>
      <c r="L3713" s="13">
        <f t="shared" si="1153"/>
        <v>0</v>
      </c>
      <c r="M3713" s="13" t="e">
        <f ca="1">CalcTable[[#This Row],[IWC]]-AE3712</f>
        <v>#NAME?</v>
      </c>
      <c r="N3713" s="13" t="e">
        <f ca="1">IF(CalcTable[[#This Row],[Day of Year]]&lt;123,FCAP,AE3712)</f>
        <v>#NAME?</v>
      </c>
      <c r="O3713" s="17" t="e">
        <f ca="1">IF(IRR_DRIP,5,COUNTIF('IDET Wind Values'!C3697:G3697,"&lt;="&amp;IRR_MAXWIND))</f>
        <v>#NAME?</v>
      </c>
      <c r="P3713" s="13" t="e">
        <f ca="1">CalcTable[[#This Row],[ET_o]]*KL</f>
        <v>#NAME?</v>
      </c>
      <c r="Q3713" s="13" t="e">
        <f ca="1">IF(WILTPT&lt;=0,1,MAX(0,MIN(1,(CalcTable[[#This Row],[IWC]]-WILTPT)/(MAD-WILTPT))))</f>
        <v>#NAME?</v>
      </c>
      <c r="R3713" s="13" t="e">
        <f ca="1">CalcTable[[#This Row],[ETMult]]*CalcTable[[#This Row],[ETb]]</f>
        <v>#NAME?</v>
      </c>
      <c r="S3713" s="13" t="b">
        <f>INDEX(IRR_LIST,CalcTable[[#This Row],[Day of Week]]+1)</f>
        <v>1</v>
      </c>
      <c r="T3713" s="13">
        <f t="shared" ca="1" si="1154"/>
        <v>0</v>
      </c>
      <c r="U3713" s="13" t="b">
        <f ca="1">IF(CalcTable[[#This Row],[IrrPrecip]]&gt;=IC_MM,FALSE,TRUE)</f>
        <v>1</v>
      </c>
      <c r="V3713" s="13" t="b">
        <f t="shared" si="1155"/>
        <v>1</v>
      </c>
      <c r="W3713" s="13" t="e">
        <f ca="1">IF(AND(IRR_DRIP=FALSE,CalcTable[[#This Row],[IrrHours]]&lt;=0),FALSE,TRUE)</f>
        <v>#NAME?</v>
      </c>
      <c r="X3713" s="13" t="e">
        <f ca="1">AND(CalcTable[[#This Row],[IrrDay]],CalcTable[[#This Row],[IrrRain]],CalcTable[[#This Row],[IrrWarm]],CalcTable[[#This Row],[IrrWindy]])</f>
        <v>#NAME?</v>
      </c>
      <c r="Y3713" s="13" t="e">
        <f t="shared" ca="1" si="1156"/>
        <v>#NAME?</v>
      </c>
      <c r="Z3713" s="13" t="e">
        <f ca="1">CalcTable[[#This Row],[IrrHours]]/5</f>
        <v>#NAME?</v>
      </c>
      <c r="AA3713" s="13" t="e">
        <f ca="1">IF(CalcTable[[#This Row],[IrrFlag]]=FALSE,0,MAX(0,CalcTable[[#This Row],[VolRednWind]]*(FCAP*IRR_TARGET-CalcTable[[#This Row],[IWC]])))</f>
        <v>#NAME?</v>
      </c>
      <c r="AB3713" s="13" t="e">
        <f ca="1">CalcTable[[#This Row],[IWC]]+CalcTable[[#This Row],[Eff Precip]]+CalcTable[[#This Row],[IrrAmt]]-CalcTable[[#This Row],[AET]]</f>
        <v>#NAME?</v>
      </c>
      <c r="AC3713" s="13" t="e">
        <f ca="1">IF(CalcTable[[#This Row],[PWC]]&gt;FCAP,MIN(24*PERC,MIN(SAT,CalcTable[[#This Row],[PWC]])-FCAP),0)</f>
        <v>#NAME?</v>
      </c>
      <c r="AD3713" s="13" t="e">
        <f ca="1">IF(CalcTable[[#This Row],[PWC]]&gt;SAT,CalcTable[[#This Row],[PWC]]-SAT,0)</f>
        <v>#NAME?</v>
      </c>
      <c r="AE3713" s="13" t="e">
        <f ca="1">CalcTable[[#This Row],[PWC]]-CalcTable[[#This Row],[PercAmt]]-CalcTable[[#This Row],[Runoff]]</f>
        <v>#NAME?</v>
      </c>
      <c r="AF3713" s="13" t="e">
        <f ca="1">CalcTable[[#This Row],[IrrAmt]]/1000*CUR_IRR_AREA*10000/IRR_EFF</f>
        <v>#NAME?</v>
      </c>
      <c r="AG3713" s="147"/>
      <c r="AH3713" s="13"/>
      <c r="AI3713" s="50">
        <v>0</v>
      </c>
      <c r="AJ3713" s="50">
        <v>0</v>
      </c>
      <c r="AK3713" s="50">
        <v>0</v>
      </c>
      <c r="AL3713" s="50">
        <v>0</v>
      </c>
      <c r="AM3713" s="50"/>
      <c r="AN3713" s="50"/>
      <c r="AO3713" s="50"/>
      <c r="AP3713" s="50"/>
      <c r="AQ3713" s="50"/>
      <c r="AR3713" s="50"/>
      <c r="AS3713" s="50"/>
      <c r="AT3713" s="50"/>
      <c r="AU3713" s="50"/>
      <c r="AV3713" s="50"/>
      <c r="AW3713" s="50"/>
      <c r="AX3713" s="50">
        <f t="shared" si="1167"/>
        <v>0</v>
      </c>
      <c r="AY3713" s="50"/>
      <c r="AZ3713" s="50">
        <f t="shared" si="1157"/>
        <v>0</v>
      </c>
      <c r="BA3713" s="50">
        <f t="shared" si="1158"/>
        <v>0</v>
      </c>
      <c r="BB3713" s="50">
        <f t="shared" si="1159"/>
        <v>0</v>
      </c>
      <c r="BC3713" s="17">
        <f t="shared" si="1160"/>
        <v>19845</v>
      </c>
      <c r="BD3713" s="50">
        <f t="shared" si="1161"/>
        <v>0</v>
      </c>
      <c r="BE3713" s="50">
        <f t="shared" si="1162"/>
        <v>0</v>
      </c>
      <c r="BF3713" s="50">
        <f t="shared" si="1168"/>
        <v>0</v>
      </c>
      <c r="BG3713" s="50"/>
      <c r="BH3713" s="17">
        <f t="shared" si="1163"/>
        <v>0</v>
      </c>
      <c r="BI3713" s="17">
        <f t="shared" si="1171"/>
        <v>3713</v>
      </c>
      <c r="BJ3713" s="17">
        <f t="shared" si="1169"/>
        <v>3713</v>
      </c>
      <c r="BK3713" s="150">
        <f t="shared" si="1170"/>
        <v>30824</v>
      </c>
      <c r="BL3713" s="50" t="e">
        <f t="shared" ca="1" si="1164"/>
        <v>#NAME?</v>
      </c>
      <c r="BM3713" s="50" t="e">
        <f t="shared" ca="1" si="1165"/>
        <v>#NAME?</v>
      </c>
      <c r="BN3713" s="50" t="e">
        <f t="shared" ca="1" si="1166"/>
        <v>#NAME?</v>
      </c>
    </row>
    <row r="3714" spans="1:66" x14ac:dyDescent="0.35">
      <c r="A3714" s="48">
        <v>30825</v>
      </c>
      <c r="B3714" s="17">
        <v>1984</v>
      </c>
      <c r="C3714" s="17">
        <v>5</v>
      </c>
      <c r="D3714" s="17">
        <v>144</v>
      </c>
      <c r="E3714" s="17">
        <v>23</v>
      </c>
      <c r="F3714" s="17">
        <v>4</v>
      </c>
      <c r="G3714" s="50">
        <v>4.5</v>
      </c>
      <c r="H3714" s="32">
        <v>3.9727656006196859</v>
      </c>
      <c r="I3714" s="50">
        <v>11.833333333333334</v>
      </c>
      <c r="J3714" s="13">
        <v>9.3000000000000007</v>
      </c>
      <c r="K3714" s="13">
        <f t="shared" si="1152"/>
        <v>9.3000000000000007</v>
      </c>
      <c r="L3714" s="13">
        <f t="shared" si="1153"/>
        <v>3.2250000000000005</v>
      </c>
      <c r="M3714" s="13" t="e">
        <f ca="1">CalcTable[[#This Row],[IWC]]-AE3713</f>
        <v>#NAME?</v>
      </c>
      <c r="N3714" s="13" t="e">
        <f ca="1">IF(CalcTable[[#This Row],[Day of Year]]&lt;123,FCAP,AE3713)</f>
        <v>#NAME?</v>
      </c>
      <c r="O3714" s="17" t="e">
        <f ca="1">IF(IRR_DRIP,5,COUNTIF('IDET Wind Values'!C3698:G3698,"&lt;="&amp;IRR_MAXWIND))</f>
        <v>#NAME?</v>
      </c>
      <c r="P3714" s="13" t="e">
        <f ca="1">CalcTable[[#This Row],[ET_o]]*KL</f>
        <v>#NAME?</v>
      </c>
      <c r="Q3714" s="13" t="e">
        <f ca="1">IF(WILTPT&lt;=0,1,MAX(0,MIN(1,(CalcTable[[#This Row],[IWC]]-WILTPT)/(MAD-WILTPT))))</f>
        <v>#NAME?</v>
      </c>
      <c r="R3714" s="13" t="e">
        <f ca="1">CalcTable[[#This Row],[ETMult]]*CalcTable[[#This Row],[ETb]]</f>
        <v>#NAME?</v>
      </c>
      <c r="S3714" s="13" t="b">
        <f>INDEX(IRR_LIST,CalcTable[[#This Row],[Day of Week]]+1)</f>
        <v>0</v>
      </c>
      <c r="T3714" s="13">
        <f t="shared" ca="1" si="1154"/>
        <v>0</v>
      </c>
      <c r="U3714" s="13" t="b">
        <f ca="1">IF(CalcTable[[#This Row],[IrrPrecip]]&gt;=IC_MM,FALSE,TRUE)</f>
        <v>1</v>
      </c>
      <c r="V3714" s="13" t="b">
        <f t="shared" si="1155"/>
        <v>1</v>
      </c>
      <c r="W3714" s="13" t="e">
        <f ca="1">IF(AND(IRR_DRIP=FALSE,CalcTable[[#This Row],[IrrHours]]&lt;=0),FALSE,TRUE)</f>
        <v>#NAME?</v>
      </c>
      <c r="X3714" s="13" t="e">
        <f ca="1">AND(CalcTable[[#This Row],[IrrDay]],CalcTable[[#This Row],[IrrRain]],CalcTable[[#This Row],[IrrWarm]],CalcTable[[#This Row],[IrrWindy]])</f>
        <v>#NAME?</v>
      </c>
      <c r="Y3714" s="13" t="e">
        <f t="shared" ca="1" si="1156"/>
        <v>#NAME?</v>
      </c>
      <c r="Z3714" s="13" t="e">
        <f ca="1">CalcTable[[#This Row],[IrrHours]]/5</f>
        <v>#NAME?</v>
      </c>
      <c r="AA3714" s="13" t="e">
        <f ca="1">IF(CalcTable[[#This Row],[IrrFlag]]=FALSE,0,MAX(0,CalcTable[[#This Row],[VolRednWind]]*(FCAP*IRR_TARGET-CalcTable[[#This Row],[IWC]])))</f>
        <v>#NAME?</v>
      </c>
      <c r="AB3714" s="13" t="e">
        <f ca="1">CalcTable[[#This Row],[IWC]]+CalcTable[[#This Row],[Eff Precip]]+CalcTable[[#This Row],[IrrAmt]]-CalcTable[[#This Row],[AET]]</f>
        <v>#NAME?</v>
      </c>
      <c r="AC3714" s="13" t="e">
        <f ca="1">IF(CalcTable[[#This Row],[PWC]]&gt;FCAP,MIN(24*PERC,MIN(SAT,CalcTable[[#This Row],[PWC]])-FCAP),0)</f>
        <v>#NAME?</v>
      </c>
      <c r="AD3714" s="13" t="e">
        <f ca="1">IF(CalcTable[[#This Row],[PWC]]&gt;SAT,CalcTable[[#This Row],[PWC]]-SAT,0)</f>
        <v>#NAME?</v>
      </c>
      <c r="AE3714" s="13" t="e">
        <f ca="1">CalcTable[[#This Row],[PWC]]-CalcTable[[#This Row],[PercAmt]]-CalcTable[[#This Row],[Runoff]]</f>
        <v>#NAME?</v>
      </c>
      <c r="AF3714" s="13" t="e">
        <f ca="1">CalcTable[[#This Row],[IrrAmt]]/1000*CUR_IRR_AREA*10000/IRR_EFF</f>
        <v>#NAME?</v>
      </c>
      <c r="AG3714" s="147"/>
      <c r="AH3714" s="13"/>
      <c r="AI3714" s="50">
        <v>0</v>
      </c>
      <c r="AJ3714" s="50">
        <v>0</v>
      </c>
      <c r="AK3714" s="50">
        <v>0</v>
      </c>
      <c r="AL3714" s="50">
        <v>12.12456893548752</v>
      </c>
      <c r="AM3714" s="50"/>
      <c r="AN3714" s="50"/>
      <c r="AO3714" s="50"/>
      <c r="AP3714" s="50"/>
      <c r="AQ3714" s="50"/>
      <c r="AR3714" s="50"/>
      <c r="AS3714" s="50"/>
      <c r="AT3714" s="50"/>
      <c r="AU3714" s="50"/>
      <c r="AV3714" s="50"/>
      <c r="AW3714" s="50"/>
      <c r="AX3714" s="50">
        <f t="shared" si="1167"/>
        <v>12.12456893548752</v>
      </c>
      <c r="AY3714" s="50"/>
      <c r="AZ3714" s="50">
        <f t="shared" si="1157"/>
        <v>355.65402210763398</v>
      </c>
      <c r="BA3714" s="50">
        <f t="shared" si="1158"/>
        <v>547.59428800699197</v>
      </c>
      <c r="BB3714" s="50">
        <f t="shared" si="1159"/>
        <v>564.53019382164132</v>
      </c>
      <c r="BC3714" s="17">
        <f t="shared" si="1160"/>
        <v>19845</v>
      </c>
      <c r="BD3714" s="50">
        <f t="shared" si="1161"/>
        <v>12.12456893548752</v>
      </c>
      <c r="BE3714" s="50">
        <f t="shared" si="1162"/>
        <v>355.65402210763398</v>
      </c>
      <c r="BF3714" s="50">
        <f t="shared" si="1168"/>
        <v>581.73676029110459</v>
      </c>
      <c r="BG3714" s="50"/>
      <c r="BH3714" s="17">
        <f t="shared" si="1163"/>
        <v>0</v>
      </c>
      <c r="BI3714" s="17">
        <f t="shared" si="1171"/>
        <v>3714</v>
      </c>
      <c r="BJ3714" s="17">
        <f t="shared" si="1169"/>
        <v>3714</v>
      </c>
      <c r="BK3714" s="150">
        <f t="shared" si="1170"/>
        <v>30825</v>
      </c>
      <c r="BL3714" s="50" t="e">
        <f t="shared" ca="1" si="1164"/>
        <v>#NAME?</v>
      </c>
      <c r="BM3714" s="50" t="e">
        <f t="shared" ca="1" si="1165"/>
        <v>#NAME?</v>
      </c>
      <c r="BN3714" s="50" t="e">
        <f t="shared" ca="1" si="1166"/>
        <v>#NAME?</v>
      </c>
    </row>
    <row r="3715" spans="1:66" x14ac:dyDescent="0.35">
      <c r="A3715" s="48">
        <v>30826</v>
      </c>
      <c r="B3715" s="17">
        <v>1984</v>
      </c>
      <c r="C3715" s="17">
        <v>5</v>
      </c>
      <c r="D3715" s="17">
        <v>145</v>
      </c>
      <c r="E3715" s="17">
        <v>24</v>
      </c>
      <c r="F3715" s="17">
        <v>5</v>
      </c>
      <c r="G3715" s="50">
        <v>3.6</v>
      </c>
      <c r="H3715" s="32">
        <v>3.3427687057867539</v>
      </c>
      <c r="I3715" s="50">
        <v>21.5</v>
      </c>
      <c r="J3715" s="13">
        <v>1.6</v>
      </c>
      <c r="K3715" s="13">
        <f t="shared" si="1152"/>
        <v>1.6</v>
      </c>
      <c r="L3715" s="13">
        <f t="shared" si="1153"/>
        <v>0</v>
      </c>
      <c r="M3715" s="13" t="e">
        <f ca="1">CalcTable[[#This Row],[IWC]]-AE3714</f>
        <v>#NAME?</v>
      </c>
      <c r="N3715" s="13" t="e">
        <f ca="1">IF(CalcTable[[#This Row],[Day of Year]]&lt;123,FCAP,AE3714)</f>
        <v>#NAME?</v>
      </c>
      <c r="O3715" s="17" t="e">
        <f ca="1">IF(IRR_DRIP,5,COUNTIF('IDET Wind Values'!C3699:G3699,"&lt;="&amp;IRR_MAXWIND))</f>
        <v>#NAME?</v>
      </c>
      <c r="P3715" s="13" t="e">
        <f ca="1">CalcTable[[#This Row],[ET_o]]*KL</f>
        <v>#NAME?</v>
      </c>
      <c r="Q3715" s="13" t="e">
        <f ca="1">IF(WILTPT&lt;=0,1,MAX(0,MIN(1,(CalcTable[[#This Row],[IWC]]-WILTPT)/(MAD-WILTPT))))</f>
        <v>#NAME?</v>
      </c>
      <c r="R3715" s="13" t="e">
        <f ca="1">CalcTable[[#This Row],[ETMult]]*CalcTable[[#This Row],[ETb]]</f>
        <v>#NAME?</v>
      </c>
      <c r="S3715" s="13" t="b">
        <f>INDEX(IRR_LIST,CalcTable[[#This Row],[Day of Week]]+1)</f>
        <v>1</v>
      </c>
      <c r="T3715" s="13">
        <f t="shared" ca="1" si="1154"/>
        <v>9.3000000000000007</v>
      </c>
      <c r="U3715" s="13" t="b">
        <f ca="1">IF(CalcTable[[#This Row],[IrrPrecip]]&gt;=IC_MM,FALSE,TRUE)</f>
        <v>1</v>
      </c>
      <c r="V3715" s="13" t="b">
        <f t="shared" si="1155"/>
        <v>0</v>
      </c>
      <c r="W3715" s="13" t="e">
        <f ca="1">IF(AND(IRR_DRIP=FALSE,CalcTable[[#This Row],[IrrHours]]&lt;=0),FALSE,TRUE)</f>
        <v>#NAME?</v>
      </c>
      <c r="X3715" s="13" t="e">
        <f ca="1">AND(CalcTable[[#This Row],[IrrDay]],CalcTable[[#This Row],[IrrRain]],CalcTable[[#This Row],[IrrWarm]],CalcTable[[#This Row],[IrrWindy]])</f>
        <v>#NAME?</v>
      </c>
      <c r="Y3715" s="13" t="e">
        <f t="shared" ca="1" si="1156"/>
        <v>#NAME?</v>
      </c>
      <c r="Z3715" s="13" t="e">
        <f ca="1">CalcTable[[#This Row],[IrrHours]]/5</f>
        <v>#NAME?</v>
      </c>
      <c r="AA3715" s="13" t="e">
        <f ca="1">IF(CalcTable[[#This Row],[IrrFlag]]=FALSE,0,MAX(0,CalcTable[[#This Row],[VolRednWind]]*(FCAP*IRR_TARGET-CalcTable[[#This Row],[IWC]])))</f>
        <v>#NAME?</v>
      </c>
      <c r="AB3715" s="13" t="e">
        <f ca="1">CalcTable[[#This Row],[IWC]]+CalcTable[[#This Row],[Eff Precip]]+CalcTable[[#This Row],[IrrAmt]]-CalcTable[[#This Row],[AET]]</f>
        <v>#NAME?</v>
      </c>
      <c r="AC3715" s="13" t="e">
        <f ca="1">IF(CalcTable[[#This Row],[PWC]]&gt;FCAP,MIN(24*PERC,MIN(SAT,CalcTable[[#This Row],[PWC]])-FCAP),0)</f>
        <v>#NAME?</v>
      </c>
      <c r="AD3715" s="13" t="e">
        <f ca="1">IF(CalcTable[[#This Row],[PWC]]&gt;SAT,CalcTable[[#This Row],[PWC]]-SAT,0)</f>
        <v>#NAME?</v>
      </c>
      <c r="AE3715" s="13" t="e">
        <f ca="1">CalcTable[[#This Row],[PWC]]-CalcTable[[#This Row],[PercAmt]]-CalcTable[[#This Row],[Runoff]]</f>
        <v>#NAME?</v>
      </c>
      <c r="AF3715" s="13" t="e">
        <f ca="1">CalcTable[[#This Row],[IrrAmt]]/1000*CUR_IRR_AREA*10000/IRR_EFF</f>
        <v>#NAME?</v>
      </c>
      <c r="AG3715" s="147"/>
      <c r="AH3715" s="13"/>
      <c r="AI3715" s="50">
        <v>0</v>
      </c>
      <c r="AJ3715" s="50">
        <v>0</v>
      </c>
      <c r="AK3715" s="50">
        <v>0</v>
      </c>
      <c r="AL3715" s="50">
        <v>0</v>
      </c>
      <c r="AM3715" s="50"/>
      <c r="AN3715" s="50"/>
      <c r="AO3715" s="50"/>
      <c r="AP3715" s="50"/>
      <c r="AQ3715" s="50"/>
      <c r="AR3715" s="50"/>
      <c r="AS3715" s="50"/>
      <c r="AT3715" s="50"/>
      <c r="AU3715" s="50"/>
      <c r="AV3715" s="50"/>
      <c r="AW3715" s="50"/>
      <c r="AX3715" s="50">
        <f t="shared" si="1167"/>
        <v>0</v>
      </c>
      <c r="AY3715" s="50"/>
      <c r="AZ3715" s="50">
        <f t="shared" si="1157"/>
        <v>0</v>
      </c>
      <c r="BA3715" s="50">
        <f t="shared" si="1158"/>
        <v>0</v>
      </c>
      <c r="BB3715" s="50">
        <f t="shared" si="1159"/>
        <v>0</v>
      </c>
      <c r="BC3715" s="17">
        <f t="shared" si="1160"/>
        <v>19845</v>
      </c>
      <c r="BD3715" s="50">
        <f t="shared" si="1161"/>
        <v>0</v>
      </c>
      <c r="BE3715" s="50">
        <f t="shared" si="1162"/>
        <v>0</v>
      </c>
      <c r="BF3715" s="50">
        <f t="shared" si="1168"/>
        <v>0</v>
      </c>
      <c r="BG3715" s="50"/>
      <c r="BH3715" s="17">
        <f t="shared" si="1163"/>
        <v>0</v>
      </c>
      <c r="BI3715" s="17">
        <f t="shared" si="1171"/>
        <v>3715</v>
      </c>
      <c r="BJ3715" s="17">
        <f t="shared" si="1169"/>
        <v>3715</v>
      </c>
      <c r="BK3715" s="150">
        <f t="shared" si="1170"/>
        <v>30826</v>
      </c>
      <c r="BL3715" s="50" t="e">
        <f t="shared" ca="1" si="1164"/>
        <v>#NAME?</v>
      </c>
      <c r="BM3715" s="50" t="e">
        <f t="shared" ca="1" si="1165"/>
        <v>#NAME?</v>
      </c>
      <c r="BN3715" s="50" t="e">
        <f t="shared" ca="1" si="1166"/>
        <v>#NAME?</v>
      </c>
    </row>
    <row r="3716" spans="1:66" x14ac:dyDescent="0.35">
      <c r="A3716" s="48">
        <v>30827</v>
      </c>
      <c r="B3716" s="17">
        <v>1984</v>
      </c>
      <c r="C3716" s="17">
        <v>5</v>
      </c>
      <c r="D3716" s="17">
        <v>146</v>
      </c>
      <c r="E3716" s="17">
        <v>25</v>
      </c>
      <c r="F3716" s="17">
        <v>6</v>
      </c>
      <c r="G3716" s="50">
        <v>2.1</v>
      </c>
      <c r="H3716" s="32">
        <v>2.8923438791917948</v>
      </c>
      <c r="I3716" s="50">
        <v>4.333333333333333</v>
      </c>
      <c r="J3716" s="13">
        <v>0.8</v>
      </c>
      <c r="K3716" s="13">
        <f t="shared" si="1152"/>
        <v>0.8</v>
      </c>
      <c r="L3716" s="13">
        <f t="shared" si="1153"/>
        <v>0</v>
      </c>
      <c r="M3716" s="13" t="e">
        <f ca="1">CalcTable[[#This Row],[IWC]]-AE3715</f>
        <v>#NAME?</v>
      </c>
      <c r="N3716" s="13" t="e">
        <f ca="1">IF(CalcTable[[#This Row],[Day of Year]]&lt;123,FCAP,AE3715)</f>
        <v>#NAME?</v>
      </c>
      <c r="O3716" s="17" t="e">
        <f ca="1">IF(IRR_DRIP,5,COUNTIF('IDET Wind Values'!C3700:G3700,"&lt;="&amp;IRR_MAXWIND))</f>
        <v>#NAME?</v>
      </c>
      <c r="P3716" s="13" t="e">
        <f ca="1">CalcTable[[#This Row],[ET_o]]*KL</f>
        <v>#NAME?</v>
      </c>
      <c r="Q3716" s="13" t="e">
        <f ca="1">IF(WILTPT&lt;=0,1,MAX(0,MIN(1,(CalcTable[[#This Row],[IWC]]-WILTPT)/(MAD-WILTPT))))</f>
        <v>#NAME?</v>
      </c>
      <c r="R3716" s="13" t="e">
        <f ca="1">CalcTable[[#This Row],[ETMult]]*CalcTable[[#This Row],[ETb]]</f>
        <v>#NAME?</v>
      </c>
      <c r="S3716" s="13" t="b">
        <f>INDEX(IRR_LIST,CalcTable[[#This Row],[Day of Week]]+1)</f>
        <v>0</v>
      </c>
      <c r="T3716" s="13">
        <f t="shared" ca="1" si="1154"/>
        <v>10.9</v>
      </c>
      <c r="U3716" s="13" t="b">
        <f ca="1">IF(CalcTable[[#This Row],[IrrPrecip]]&gt;=IC_MM,FALSE,TRUE)</f>
        <v>0</v>
      </c>
      <c r="V3716" s="13" t="b">
        <f t="shared" si="1155"/>
        <v>0</v>
      </c>
      <c r="W3716" s="13" t="e">
        <f ca="1">IF(AND(IRR_DRIP=FALSE,CalcTable[[#This Row],[IrrHours]]&lt;=0),FALSE,TRUE)</f>
        <v>#NAME?</v>
      </c>
      <c r="X3716" s="13" t="e">
        <f ca="1">AND(CalcTable[[#This Row],[IrrDay]],CalcTable[[#This Row],[IrrRain]],CalcTable[[#This Row],[IrrWarm]],CalcTable[[#This Row],[IrrWindy]])</f>
        <v>#NAME?</v>
      </c>
      <c r="Y3716" s="13" t="e">
        <f t="shared" ca="1" si="1156"/>
        <v>#NAME?</v>
      </c>
      <c r="Z3716" s="13" t="e">
        <f ca="1">CalcTable[[#This Row],[IrrHours]]/5</f>
        <v>#NAME?</v>
      </c>
      <c r="AA3716" s="13" t="e">
        <f ca="1">IF(CalcTable[[#This Row],[IrrFlag]]=FALSE,0,MAX(0,CalcTable[[#This Row],[VolRednWind]]*(FCAP*IRR_TARGET-CalcTable[[#This Row],[IWC]])))</f>
        <v>#NAME?</v>
      </c>
      <c r="AB3716" s="13" t="e">
        <f ca="1">CalcTable[[#This Row],[IWC]]+CalcTable[[#This Row],[Eff Precip]]+CalcTable[[#This Row],[IrrAmt]]-CalcTable[[#This Row],[AET]]</f>
        <v>#NAME?</v>
      </c>
      <c r="AC3716" s="13" t="e">
        <f ca="1">IF(CalcTable[[#This Row],[PWC]]&gt;FCAP,MIN(24*PERC,MIN(SAT,CalcTable[[#This Row],[PWC]])-FCAP),0)</f>
        <v>#NAME?</v>
      </c>
      <c r="AD3716" s="13" t="e">
        <f ca="1">IF(CalcTable[[#This Row],[PWC]]&gt;SAT,CalcTable[[#This Row],[PWC]]-SAT,0)</f>
        <v>#NAME?</v>
      </c>
      <c r="AE3716" s="13" t="e">
        <f ca="1">CalcTable[[#This Row],[PWC]]-CalcTable[[#This Row],[PercAmt]]-CalcTable[[#This Row],[Runoff]]</f>
        <v>#NAME?</v>
      </c>
      <c r="AF3716" s="13" t="e">
        <f ca="1">CalcTable[[#This Row],[IrrAmt]]/1000*CUR_IRR_AREA*10000/IRR_EFF</f>
        <v>#NAME?</v>
      </c>
      <c r="AG3716" s="147"/>
      <c r="AH3716" s="13"/>
      <c r="AI3716" s="50">
        <v>0</v>
      </c>
      <c r="AJ3716" s="50">
        <v>0</v>
      </c>
      <c r="AK3716" s="50">
        <v>0</v>
      </c>
      <c r="AL3716" s="50">
        <v>0</v>
      </c>
      <c r="AM3716" s="50"/>
      <c r="AN3716" s="50"/>
      <c r="AO3716" s="50"/>
      <c r="AP3716" s="50"/>
      <c r="AQ3716" s="50"/>
      <c r="AR3716" s="50"/>
      <c r="AS3716" s="50"/>
      <c r="AT3716" s="50"/>
      <c r="AU3716" s="50"/>
      <c r="AV3716" s="50"/>
      <c r="AW3716" s="50"/>
      <c r="AX3716" s="50">
        <f t="shared" si="1167"/>
        <v>0</v>
      </c>
      <c r="AY3716" s="50"/>
      <c r="AZ3716" s="50">
        <f t="shared" si="1157"/>
        <v>0</v>
      </c>
      <c r="BA3716" s="50">
        <f t="shared" si="1158"/>
        <v>0</v>
      </c>
      <c r="BB3716" s="50">
        <f t="shared" si="1159"/>
        <v>0</v>
      </c>
      <c r="BC3716" s="17">
        <f t="shared" si="1160"/>
        <v>19845</v>
      </c>
      <c r="BD3716" s="50">
        <f t="shared" si="1161"/>
        <v>0</v>
      </c>
      <c r="BE3716" s="50">
        <f t="shared" si="1162"/>
        <v>0</v>
      </c>
      <c r="BF3716" s="50">
        <f t="shared" si="1168"/>
        <v>0</v>
      </c>
      <c r="BG3716" s="50"/>
      <c r="BH3716" s="17">
        <f t="shared" si="1163"/>
        <v>0</v>
      </c>
      <c r="BI3716" s="17">
        <f t="shared" si="1171"/>
        <v>3716</v>
      </c>
      <c r="BJ3716" s="17">
        <f t="shared" si="1169"/>
        <v>3716</v>
      </c>
      <c r="BK3716" s="150">
        <f t="shared" si="1170"/>
        <v>30827</v>
      </c>
      <c r="BL3716" s="50" t="e">
        <f t="shared" ca="1" si="1164"/>
        <v>#NAME?</v>
      </c>
      <c r="BM3716" s="50" t="e">
        <f t="shared" ca="1" si="1165"/>
        <v>#NAME?</v>
      </c>
      <c r="BN3716" s="50" t="e">
        <f t="shared" ca="1" si="1166"/>
        <v>#NAME?</v>
      </c>
    </row>
    <row r="3717" spans="1:66" x14ac:dyDescent="0.35">
      <c r="A3717" s="48">
        <v>30828</v>
      </c>
      <c r="B3717" s="17">
        <v>1984</v>
      </c>
      <c r="C3717" s="17">
        <v>5</v>
      </c>
      <c r="D3717" s="17">
        <v>147</v>
      </c>
      <c r="E3717" s="17">
        <v>26</v>
      </c>
      <c r="F3717" s="17">
        <v>7</v>
      </c>
      <c r="G3717" s="50">
        <v>0</v>
      </c>
      <c r="H3717" s="32">
        <v>2.8324257258108032</v>
      </c>
      <c r="I3717" s="50">
        <v>0</v>
      </c>
      <c r="J3717" s="13">
        <v>10.6</v>
      </c>
      <c r="K3717" s="13">
        <f t="shared" si="1152"/>
        <v>10.6</v>
      </c>
      <c r="L3717" s="13">
        <f t="shared" si="1153"/>
        <v>4.1999999999999993</v>
      </c>
      <c r="M3717" s="13" t="e">
        <f ca="1">CalcTable[[#This Row],[IWC]]-AE3716</f>
        <v>#NAME?</v>
      </c>
      <c r="N3717" s="13" t="e">
        <f ca="1">IF(CalcTable[[#This Row],[Day of Year]]&lt;123,FCAP,AE3716)</f>
        <v>#NAME?</v>
      </c>
      <c r="O3717" s="17" t="e">
        <f ca="1">IF(IRR_DRIP,5,COUNTIF('IDET Wind Values'!C3701:G3701,"&lt;="&amp;IRR_MAXWIND))</f>
        <v>#NAME?</v>
      </c>
      <c r="P3717" s="13" t="e">
        <f ca="1">CalcTable[[#This Row],[ET_o]]*KL</f>
        <v>#NAME?</v>
      </c>
      <c r="Q3717" s="13" t="e">
        <f ca="1">IF(WILTPT&lt;=0,1,MAX(0,MIN(1,(CalcTable[[#This Row],[IWC]]-WILTPT)/(MAD-WILTPT))))</f>
        <v>#NAME?</v>
      </c>
      <c r="R3717" s="13" t="e">
        <f ca="1">CalcTable[[#This Row],[ETMult]]*CalcTable[[#This Row],[ETb]]</f>
        <v>#NAME?</v>
      </c>
      <c r="S3717" s="13" t="b">
        <f>INDEX(IRR_LIST,CalcTable[[#This Row],[Day of Week]]+1)</f>
        <v>0</v>
      </c>
      <c r="T3717" s="13">
        <f t="shared" ca="1" si="1154"/>
        <v>2.4000000000000004</v>
      </c>
      <c r="U3717" s="13" t="b">
        <f ca="1">IF(CalcTable[[#This Row],[IrrPrecip]]&gt;=IC_MM,FALSE,TRUE)</f>
        <v>1</v>
      </c>
      <c r="V3717" s="13" t="b">
        <f t="shared" si="1155"/>
        <v>1</v>
      </c>
      <c r="W3717" s="13" t="e">
        <f ca="1">IF(AND(IRR_DRIP=FALSE,CalcTable[[#This Row],[IrrHours]]&lt;=0),FALSE,TRUE)</f>
        <v>#NAME?</v>
      </c>
      <c r="X3717" s="13" t="e">
        <f ca="1">AND(CalcTable[[#This Row],[IrrDay]],CalcTable[[#This Row],[IrrRain]],CalcTable[[#This Row],[IrrWarm]],CalcTable[[#This Row],[IrrWindy]])</f>
        <v>#NAME?</v>
      </c>
      <c r="Y3717" s="13" t="e">
        <f t="shared" ca="1" si="1156"/>
        <v>#NAME?</v>
      </c>
      <c r="Z3717" s="13" t="e">
        <f ca="1">CalcTable[[#This Row],[IrrHours]]/5</f>
        <v>#NAME?</v>
      </c>
      <c r="AA3717" s="13" t="e">
        <f ca="1">IF(CalcTable[[#This Row],[IrrFlag]]=FALSE,0,MAX(0,CalcTable[[#This Row],[VolRednWind]]*(FCAP*IRR_TARGET-CalcTable[[#This Row],[IWC]])))</f>
        <v>#NAME?</v>
      </c>
      <c r="AB3717" s="13" t="e">
        <f ca="1">CalcTable[[#This Row],[IWC]]+CalcTable[[#This Row],[Eff Precip]]+CalcTable[[#This Row],[IrrAmt]]-CalcTable[[#This Row],[AET]]</f>
        <v>#NAME?</v>
      </c>
      <c r="AC3717" s="13" t="e">
        <f ca="1">IF(CalcTable[[#This Row],[PWC]]&gt;FCAP,MIN(24*PERC,MIN(SAT,CalcTable[[#This Row],[PWC]])-FCAP),0)</f>
        <v>#NAME?</v>
      </c>
      <c r="AD3717" s="13" t="e">
        <f ca="1">IF(CalcTable[[#This Row],[PWC]]&gt;SAT,CalcTable[[#This Row],[PWC]]-SAT,0)</f>
        <v>#NAME?</v>
      </c>
      <c r="AE3717" s="13" t="e">
        <f ca="1">CalcTable[[#This Row],[PWC]]-CalcTable[[#This Row],[PercAmt]]-CalcTable[[#This Row],[Runoff]]</f>
        <v>#NAME?</v>
      </c>
      <c r="AF3717" s="13" t="e">
        <f ca="1">CalcTable[[#This Row],[IrrAmt]]/1000*CUR_IRR_AREA*10000/IRR_EFF</f>
        <v>#NAME?</v>
      </c>
      <c r="AG3717" s="147"/>
      <c r="AH3717" s="13"/>
      <c r="AI3717" s="50">
        <v>0</v>
      </c>
      <c r="AJ3717" s="50">
        <v>0</v>
      </c>
      <c r="AK3717" s="50">
        <v>0</v>
      </c>
      <c r="AL3717" s="50">
        <v>0</v>
      </c>
      <c r="AM3717" s="50"/>
      <c r="AN3717" s="50"/>
      <c r="AO3717" s="50"/>
      <c r="AP3717" s="50"/>
      <c r="AQ3717" s="50"/>
      <c r="AR3717" s="50"/>
      <c r="AS3717" s="50"/>
      <c r="AT3717" s="50"/>
      <c r="AU3717" s="50"/>
      <c r="AV3717" s="50"/>
      <c r="AW3717" s="50"/>
      <c r="AX3717" s="50">
        <f t="shared" si="1167"/>
        <v>0</v>
      </c>
      <c r="AY3717" s="50"/>
      <c r="AZ3717" s="50">
        <f t="shared" si="1157"/>
        <v>0</v>
      </c>
      <c r="BA3717" s="50">
        <f t="shared" si="1158"/>
        <v>0</v>
      </c>
      <c r="BB3717" s="50">
        <f t="shared" si="1159"/>
        <v>0</v>
      </c>
      <c r="BC3717" s="17">
        <f t="shared" si="1160"/>
        <v>19845</v>
      </c>
      <c r="BD3717" s="50">
        <f t="shared" si="1161"/>
        <v>0</v>
      </c>
      <c r="BE3717" s="50">
        <f t="shared" si="1162"/>
        <v>0</v>
      </c>
      <c r="BF3717" s="50">
        <f t="shared" si="1168"/>
        <v>0</v>
      </c>
      <c r="BG3717" s="50"/>
      <c r="BH3717" s="17">
        <f t="shared" si="1163"/>
        <v>0</v>
      </c>
      <c r="BI3717" s="17">
        <f t="shared" si="1171"/>
        <v>3717</v>
      </c>
      <c r="BJ3717" s="17">
        <f t="shared" si="1169"/>
        <v>3717</v>
      </c>
      <c r="BK3717" s="150">
        <f t="shared" si="1170"/>
        <v>30828</v>
      </c>
      <c r="BL3717" s="50" t="e">
        <f t="shared" ca="1" si="1164"/>
        <v>#NAME?</v>
      </c>
      <c r="BM3717" s="50" t="e">
        <f t="shared" ca="1" si="1165"/>
        <v>#NAME?</v>
      </c>
      <c r="BN3717" s="50" t="e">
        <f t="shared" ca="1" si="1166"/>
        <v>#NAME?</v>
      </c>
    </row>
    <row r="3718" spans="1:66" x14ac:dyDescent="0.35">
      <c r="A3718" s="48">
        <v>30829</v>
      </c>
      <c r="B3718" s="17">
        <v>1984</v>
      </c>
      <c r="C3718" s="17">
        <v>5</v>
      </c>
      <c r="D3718" s="17">
        <v>148</v>
      </c>
      <c r="E3718" s="17">
        <v>27</v>
      </c>
      <c r="F3718" s="17">
        <v>1</v>
      </c>
      <c r="G3718" s="50">
        <v>4.3</v>
      </c>
      <c r="H3718" s="32">
        <v>3.6143357740950011</v>
      </c>
      <c r="I3718" s="50">
        <v>14.833333333333334</v>
      </c>
      <c r="J3718" s="13">
        <v>11.4</v>
      </c>
      <c r="K3718" s="13">
        <f t="shared" si="1152"/>
        <v>11.4</v>
      </c>
      <c r="L3718" s="13">
        <f t="shared" si="1153"/>
        <v>4.8000000000000007</v>
      </c>
      <c r="M3718" s="13" t="e">
        <f ca="1">CalcTable[[#This Row],[IWC]]-AE3717</f>
        <v>#NAME?</v>
      </c>
      <c r="N3718" s="13" t="e">
        <f ca="1">IF(CalcTable[[#This Row],[Day of Year]]&lt;123,FCAP,AE3717)</f>
        <v>#NAME?</v>
      </c>
      <c r="O3718" s="17" t="e">
        <f ca="1">IF(IRR_DRIP,5,COUNTIF('IDET Wind Values'!C3702:G3702,"&lt;="&amp;IRR_MAXWIND))</f>
        <v>#NAME?</v>
      </c>
      <c r="P3718" s="13" t="e">
        <f ca="1">CalcTable[[#This Row],[ET_o]]*KL</f>
        <v>#NAME?</v>
      </c>
      <c r="Q3718" s="13" t="e">
        <f ca="1">IF(WILTPT&lt;=0,1,MAX(0,MIN(1,(CalcTable[[#This Row],[IWC]]-WILTPT)/(MAD-WILTPT))))</f>
        <v>#NAME?</v>
      </c>
      <c r="R3718" s="13" t="e">
        <f ca="1">CalcTable[[#This Row],[ETMult]]*CalcTable[[#This Row],[ETb]]</f>
        <v>#NAME?</v>
      </c>
      <c r="S3718" s="13" t="b">
        <f>INDEX(IRR_LIST,CalcTable[[#This Row],[Day of Week]]+1)</f>
        <v>1</v>
      </c>
      <c r="T3718" s="13">
        <f t="shared" ca="1" si="1154"/>
        <v>11.4</v>
      </c>
      <c r="U3718" s="13" t="b">
        <f ca="1">IF(CalcTable[[#This Row],[IrrPrecip]]&gt;=IC_MM,FALSE,TRUE)</f>
        <v>0</v>
      </c>
      <c r="V3718" s="13" t="b">
        <f t="shared" si="1155"/>
        <v>0</v>
      </c>
      <c r="W3718" s="13" t="e">
        <f ca="1">IF(AND(IRR_DRIP=FALSE,CalcTable[[#This Row],[IrrHours]]&lt;=0),FALSE,TRUE)</f>
        <v>#NAME?</v>
      </c>
      <c r="X3718" s="13" t="e">
        <f ca="1">AND(CalcTable[[#This Row],[IrrDay]],CalcTable[[#This Row],[IrrRain]],CalcTable[[#This Row],[IrrWarm]],CalcTable[[#This Row],[IrrWindy]])</f>
        <v>#NAME?</v>
      </c>
      <c r="Y3718" s="13" t="e">
        <f t="shared" ca="1" si="1156"/>
        <v>#NAME?</v>
      </c>
      <c r="Z3718" s="13" t="e">
        <f ca="1">CalcTable[[#This Row],[IrrHours]]/5</f>
        <v>#NAME?</v>
      </c>
      <c r="AA3718" s="13" t="e">
        <f ca="1">IF(CalcTable[[#This Row],[IrrFlag]]=FALSE,0,MAX(0,CalcTable[[#This Row],[VolRednWind]]*(FCAP*IRR_TARGET-CalcTable[[#This Row],[IWC]])))</f>
        <v>#NAME?</v>
      </c>
      <c r="AB3718" s="13" t="e">
        <f ca="1">CalcTable[[#This Row],[IWC]]+CalcTable[[#This Row],[Eff Precip]]+CalcTable[[#This Row],[IrrAmt]]-CalcTable[[#This Row],[AET]]</f>
        <v>#NAME?</v>
      </c>
      <c r="AC3718" s="13" t="e">
        <f ca="1">IF(CalcTable[[#This Row],[PWC]]&gt;FCAP,MIN(24*PERC,MIN(SAT,CalcTable[[#This Row],[PWC]])-FCAP),0)</f>
        <v>#NAME?</v>
      </c>
      <c r="AD3718" s="13" t="e">
        <f ca="1">IF(CalcTable[[#This Row],[PWC]]&gt;SAT,CalcTable[[#This Row],[PWC]]-SAT,0)</f>
        <v>#NAME?</v>
      </c>
      <c r="AE3718" s="13" t="e">
        <f ca="1">CalcTable[[#This Row],[PWC]]-CalcTable[[#This Row],[PercAmt]]-CalcTable[[#This Row],[Runoff]]</f>
        <v>#NAME?</v>
      </c>
      <c r="AF3718" s="13" t="e">
        <f ca="1">CalcTable[[#This Row],[IrrAmt]]/1000*CUR_IRR_AREA*10000/IRR_EFF</f>
        <v>#NAME?</v>
      </c>
      <c r="AG3718" s="147"/>
      <c r="AH3718" s="13"/>
      <c r="AI3718" s="50">
        <v>0</v>
      </c>
      <c r="AJ3718" s="50">
        <v>0</v>
      </c>
      <c r="AK3718" s="50">
        <v>0</v>
      </c>
      <c r="AL3718" s="50">
        <v>0</v>
      </c>
      <c r="AM3718" s="50"/>
      <c r="AN3718" s="50"/>
      <c r="AO3718" s="50"/>
      <c r="AP3718" s="50"/>
      <c r="AQ3718" s="50"/>
      <c r="AR3718" s="50"/>
      <c r="AS3718" s="50"/>
      <c r="AT3718" s="50"/>
      <c r="AU3718" s="50"/>
      <c r="AV3718" s="50"/>
      <c r="AW3718" s="50"/>
      <c r="AX3718" s="50">
        <f t="shared" si="1167"/>
        <v>0</v>
      </c>
      <c r="AY3718" s="50"/>
      <c r="AZ3718" s="50">
        <f t="shared" si="1157"/>
        <v>0</v>
      </c>
      <c r="BA3718" s="50">
        <f t="shared" si="1158"/>
        <v>0</v>
      </c>
      <c r="BB3718" s="50">
        <f t="shared" si="1159"/>
        <v>0</v>
      </c>
      <c r="BC3718" s="17">
        <f t="shared" si="1160"/>
        <v>19845</v>
      </c>
      <c r="BD3718" s="50">
        <f t="shared" si="1161"/>
        <v>0</v>
      </c>
      <c r="BE3718" s="50">
        <f t="shared" si="1162"/>
        <v>0</v>
      </c>
      <c r="BF3718" s="50">
        <f t="shared" si="1168"/>
        <v>0</v>
      </c>
      <c r="BG3718" s="50"/>
      <c r="BH3718" s="17">
        <f t="shared" si="1163"/>
        <v>0</v>
      </c>
      <c r="BI3718" s="17">
        <f t="shared" si="1171"/>
        <v>3718</v>
      </c>
      <c r="BJ3718" s="17">
        <f t="shared" si="1169"/>
        <v>3718</v>
      </c>
      <c r="BK3718" s="150">
        <f t="shared" si="1170"/>
        <v>30829</v>
      </c>
      <c r="BL3718" s="50" t="e">
        <f t="shared" ca="1" si="1164"/>
        <v>#NAME?</v>
      </c>
      <c r="BM3718" s="50" t="e">
        <f t="shared" ca="1" si="1165"/>
        <v>#NAME?</v>
      </c>
      <c r="BN3718" s="50" t="e">
        <f t="shared" ca="1" si="1166"/>
        <v>#NAME?</v>
      </c>
    </row>
    <row r="3719" spans="1:66" x14ac:dyDescent="0.35">
      <c r="A3719" s="48">
        <v>30830</v>
      </c>
      <c r="B3719" s="17">
        <v>1984</v>
      </c>
      <c r="C3719" s="17">
        <v>5</v>
      </c>
      <c r="D3719" s="17">
        <v>149</v>
      </c>
      <c r="E3719" s="17">
        <v>28</v>
      </c>
      <c r="F3719" s="17">
        <v>2</v>
      </c>
      <c r="G3719" s="50">
        <v>2.4</v>
      </c>
      <c r="H3719" s="32">
        <v>4.6896701737659185</v>
      </c>
      <c r="I3719" s="50">
        <v>0.66666666666666663</v>
      </c>
      <c r="J3719" s="13">
        <v>0</v>
      </c>
      <c r="K3719" s="13">
        <f t="shared" si="1152"/>
        <v>0</v>
      </c>
      <c r="L3719" s="13">
        <f t="shared" si="1153"/>
        <v>0</v>
      </c>
      <c r="M3719" s="13" t="e">
        <f ca="1">CalcTable[[#This Row],[IWC]]-AE3718</f>
        <v>#NAME?</v>
      </c>
      <c r="N3719" s="13" t="e">
        <f ca="1">IF(CalcTable[[#This Row],[Day of Year]]&lt;123,FCAP,AE3718)</f>
        <v>#NAME?</v>
      </c>
      <c r="O3719" s="17" t="e">
        <f ca="1">IF(IRR_DRIP,5,COUNTIF('IDET Wind Values'!C3703:G3703,"&lt;="&amp;IRR_MAXWIND))</f>
        <v>#NAME?</v>
      </c>
      <c r="P3719" s="13" t="e">
        <f ca="1">CalcTable[[#This Row],[ET_o]]*KL</f>
        <v>#NAME?</v>
      </c>
      <c r="Q3719" s="13" t="e">
        <f ca="1">IF(WILTPT&lt;=0,1,MAX(0,MIN(1,(CalcTable[[#This Row],[IWC]]-WILTPT)/(MAD-WILTPT))))</f>
        <v>#NAME?</v>
      </c>
      <c r="R3719" s="13" t="e">
        <f ca="1">CalcTable[[#This Row],[ETMult]]*CalcTable[[#This Row],[ETb]]</f>
        <v>#NAME?</v>
      </c>
      <c r="S3719" s="13" t="b">
        <f>INDEX(IRR_LIST,CalcTable[[#This Row],[Day of Week]]+1)</f>
        <v>0</v>
      </c>
      <c r="T3719" s="13">
        <f t="shared" ca="1" si="1154"/>
        <v>22</v>
      </c>
      <c r="U3719" s="13" t="b">
        <f ca="1">IF(CalcTable[[#This Row],[IrrPrecip]]&gt;=IC_MM,FALSE,TRUE)</f>
        <v>0</v>
      </c>
      <c r="V3719" s="13" t="b">
        <f t="shared" si="1155"/>
        <v>1</v>
      </c>
      <c r="W3719" s="13" t="e">
        <f ca="1">IF(AND(IRR_DRIP=FALSE,CalcTable[[#This Row],[IrrHours]]&lt;=0),FALSE,TRUE)</f>
        <v>#NAME?</v>
      </c>
      <c r="X3719" s="13" t="e">
        <f ca="1">AND(CalcTable[[#This Row],[IrrDay]],CalcTable[[#This Row],[IrrRain]],CalcTable[[#This Row],[IrrWarm]],CalcTable[[#This Row],[IrrWindy]])</f>
        <v>#NAME?</v>
      </c>
      <c r="Y3719" s="13" t="e">
        <f t="shared" ca="1" si="1156"/>
        <v>#NAME?</v>
      </c>
      <c r="Z3719" s="13" t="e">
        <f ca="1">CalcTable[[#This Row],[IrrHours]]/5</f>
        <v>#NAME?</v>
      </c>
      <c r="AA3719" s="13" t="e">
        <f ca="1">IF(CalcTable[[#This Row],[IrrFlag]]=FALSE,0,MAX(0,CalcTable[[#This Row],[VolRednWind]]*(FCAP*IRR_TARGET-CalcTable[[#This Row],[IWC]])))</f>
        <v>#NAME?</v>
      </c>
      <c r="AB3719" s="13" t="e">
        <f ca="1">CalcTable[[#This Row],[IWC]]+CalcTable[[#This Row],[Eff Precip]]+CalcTable[[#This Row],[IrrAmt]]-CalcTable[[#This Row],[AET]]</f>
        <v>#NAME?</v>
      </c>
      <c r="AC3719" s="13" t="e">
        <f ca="1">IF(CalcTable[[#This Row],[PWC]]&gt;FCAP,MIN(24*PERC,MIN(SAT,CalcTable[[#This Row],[PWC]])-FCAP),0)</f>
        <v>#NAME?</v>
      </c>
      <c r="AD3719" s="13" t="e">
        <f ca="1">IF(CalcTable[[#This Row],[PWC]]&gt;SAT,CalcTable[[#This Row],[PWC]]-SAT,0)</f>
        <v>#NAME?</v>
      </c>
      <c r="AE3719" s="13" t="e">
        <f ca="1">CalcTable[[#This Row],[PWC]]-CalcTable[[#This Row],[PercAmt]]-CalcTable[[#This Row],[Runoff]]</f>
        <v>#NAME?</v>
      </c>
      <c r="AF3719" s="13" t="e">
        <f ca="1">CalcTable[[#This Row],[IrrAmt]]/1000*CUR_IRR_AREA*10000/IRR_EFF</f>
        <v>#NAME?</v>
      </c>
      <c r="AG3719" s="147"/>
      <c r="AH3719" s="13"/>
      <c r="AI3719" s="50">
        <v>0</v>
      </c>
      <c r="AJ3719" s="50">
        <v>0</v>
      </c>
      <c r="AK3719" s="50">
        <v>0</v>
      </c>
      <c r="AL3719" s="50">
        <v>0</v>
      </c>
      <c r="AM3719" s="50"/>
      <c r="AN3719" s="50"/>
      <c r="AO3719" s="50"/>
      <c r="AP3719" s="50"/>
      <c r="AQ3719" s="50"/>
      <c r="AR3719" s="50"/>
      <c r="AS3719" s="50"/>
      <c r="AT3719" s="50"/>
      <c r="AU3719" s="50"/>
      <c r="AV3719" s="50"/>
      <c r="AW3719" s="50"/>
      <c r="AX3719" s="50">
        <f t="shared" si="1167"/>
        <v>0</v>
      </c>
      <c r="AY3719" s="50"/>
      <c r="AZ3719" s="50">
        <f t="shared" si="1157"/>
        <v>0</v>
      </c>
      <c r="BA3719" s="50">
        <f t="shared" si="1158"/>
        <v>0</v>
      </c>
      <c r="BB3719" s="50">
        <f t="shared" si="1159"/>
        <v>0</v>
      </c>
      <c r="BC3719" s="17">
        <f t="shared" si="1160"/>
        <v>19845</v>
      </c>
      <c r="BD3719" s="50">
        <f t="shared" si="1161"/>
        <v>0</v>
      </c>
      <c r="BE3719" s="50">
        <f t="shared" si="1162"/>
        <v>0</v>
      </c>
      <c r="BF3719" s="50">
        <f t="shared" si="1168"/>
        <v>0</v>
      </c>
      <c r="BG3719" s="50"/>
      <c r="BH3719" s="17">
        <f t="shared" si="1163"/>
        <v>0</v>
      </c>
      <c r="BI3719" s="17">
        <f t="shared" si="1171"/>
        <v>3719</v>
      </c>
      <c r="BJ3719" s="17">
        <f t="shared" si="1169"/>
        <v>3719</v>
      </c>
      <c r="BK3719" s="150">
        <f t="shared" si="1170"/>
        <v>30830</v>
      </c>
      <c r="BL3719" s="50" t="e">
        <f t="shared" ca="1" si="1164"/>
        <v>#NAME?</v>
      </c>
      <c r="BM3719" s="50" t="e">
        <f t="shared" ca="1" si="1165"/>
        <v>#NAME?</v>
      </c>
      <c r="BN3719" s="50" t="e">
        <f t="shared" ca="1" si="1166"/>
        <v>#NAME?</v>
      </c>
    </row>
    <row r="3720" spans="1:66" x14ac:dyDescent="0.35">
      <c r="A3720" s="48">
        <v>30831</v>
      </c>
      <c r="B3720" s="17">
        <v>1984</v>
      </c>
      <c r="C3720" s="17">
        <v>5</v>
      </c>
      <c r="D3720" s="17">
        <v>150</v>
      </c>
      <c r="E3720" s="17">
        <v>29</v>
      </c>
      <c r="F3720" s="17">
        <v>3</v>
      </c>
      <c r="G3720" s="50">
        <v>11.9</v>
      </c>
      <c r="H3720" s="32">
        <v>6.3960620339160625</v>
      </c>
      <c r="I3720" s="50">
        <v>6</v>
      </c>
      <c r="J3720" s="13">
        <v>0</v>
      </c>
      <c r="K3720" s="13">
        <f t="shared" si="1152"/>
        <v>0</v>
      </c>
      <c r="L3720" s="13">
        <f t="shared" si="1153"/>
        <v>0</v>
      </c>
      <c r="M3720" s="13" t="e">
        <f ca="1">CalcTable[[#This Row],[IWC]]-AE3719</f>
        <v>#NAME?</v>
      </c>
      <c r="N3720" s="13" t="e">
        <f ca="1">IF(CalcTable[[#This Row],[Day of Year]]&lt;123,FCAP,AE3719)</f>
        <v>#NAME?</v>
      </c>
      <c r="O3720" s="17" t="e">
        <f ca="1">IF(IRR_DRIP,5,COUNTIF('IDET Wind Values'!C3704:G3704,"&lt;="&amp;IRR_MAXWIND))</f>
        <v>#NAME?</v>
      </c>
      <c r="P3720" s="13" t="e">
        <f ca="1">CalcTable[[#This Row],[ET_o]]*KL</f>
        <v>#NAME?</v>
      </c>
      <c r="Q3720" s="13" t="e">
        <f ca="1">IF(WILTPT&lt;=0,1,MAX(0,MIN(1,(CalcTable[[#This Row],[IWC]]-WILTPT)/(MAD-WILTPT))))</f>
        <v>#NAME?</v>
      </c>
      <c r="R3720" s="13" t="e">
        <f ca="1">CalcTable[[#This Row],[ETMult]]*CalcTable[[#This Row],[ETb]]</f>
        <v>#NAME?</v>
      </c>
      <c r="S3720" s="13" t="b">
        <f>INDEX(IRR_LIST,CalcTable[[#This Row],[Day of Week]]+1)</f>
        <v>1</v>
      </c>
      <c r="T3720" s="13">
        <f t="shared" ca="1" si="1154"/>
        <v>11.4</v>
      </c>
      <c r="U3720" s="13" t="b">
        <f ca="1">IF(CalcTable[[#This Row],[IrrPrecip]]&gt;=IC_MM,FALSE,TRUE)</f>
        <v>0</v>
      </c>
      <c r="V3720" s="13" t="b">
        <f t="shared" si="1155"/>
        <v>1</v>
      </c>
      <c r="W3720" s="13" t="e">
        <f ca="1">IF(AND(IRR_DRIP=FALSE,CalcTable[[#This Row],[IrrHours]]&lt;=0),FALSE,TRUE)</f>
        <v>#NAME?</v>
      </c>
      <c r="X3720" s="13" t="e">
        <f ca="1">AND(CalcTable[[#This Row],[IrrDay]],CalcTable[[#This Row],[IrrRain]],CalcTable[[#This Row],[IrrWarm]],CalcTable[[#This Row],[IrrWindy]])</f>
        <v>#NAME?</v>
      </c>
      <c r="Y3720" s="13" t="e">
        <f t="shared" ca="1" si="1156"/>
        <v>#NAME?</v>
      </c>
      <c r="Z3720" s="13" t="e">
        <f ca="1">CalcTable[[#This Row],[IrrHours]]/5</f>
        <v>#NAME?</v>
      </c>
      <c r="AA3720" s="13" t="e">
        <f ca="1">IF(CalcTable[[#This Row],[IrrFlag]]=FALSE,0,MAX(0,CalcTable[[#This Row],[VolRednWind]]*(FCAP*IRR_TARGET-CalcTable[[#This Row],[IWC]])))</f>
        <v>#NAME?</v>
      </c>
      <c r="AB3720" s="13" t="e">
        <f ca="1">CalcTable[[#This Row],[IWC]]+CalcTable[[#This Row],[Eff Precip]]+CalcTable[[#This Row],[IrrAmt]]-CalcTable[[#This Row],[AET]]</f>
        <v>#NAME?</v>
      </c>
      <c r="AC3720" s="13" t="e">
        <f ca="1">IF(CalcTable[[#This Row],[PWC]]&gt;FCAP,MIN(24*PERC,MIN(SAT,CalcTable[[#This Row],[PWC]])-FCAP),0)</f>
        <v>#NAME?</v>
      </c>
      <c r="AD3720" s="13" t="e">
        <f ca="1">IF(CalcTable[[#This Row],[PWC]]&gt;SAT,CalcTable[[#This Row],[PWC]]-SAT,0)</f>
        <v>#NAME?</v>
      </c>
      <c r="AE3720" s="13" t="e">
        <f ca="1">CalcTable[[#This Row],[PWC]]-CalcTable[[#This Row],[PercAmt]]-CalcTable[[#This Row],[Runoff]]</f>
        <v>#NAME?</v>
      </c>
      <c r="AF3720" s="13" t="e">
        <f ca="1">CalcTable[[#This Row],[IrrAmt]]/1000*CUR_IRR_AREA*10000/IRR_EFF</f>
        <v>#NAME?</v>
      </c>
      <c r="AG3720" s="147"/>
      <c r="AH3720" s="13"/>
      <c r="AI3720" s="50">
        <v>0</v>
      </c>
      <c r="AJ3720" s="50">
        <v>0</v>
      </c>
      <c r="AK3720" s="50">
        <v>0</v>
      </c>
      <c r="AL3720" s="50">
        <v>0</v>
      </c>
      <c r="AM3720" s="50"/>
      <c r="AN3720" s="50"/>
      <c r="AO3720" s="50"/>
      <c r="AP3720" s="50"/>
      <c r="AQ3720" s="50"/>
      <c r="AR3720" s="50"/>
      <c r="AS3720" s="50"/>
      <c r="AT3720" s="50"/>
      <c r="AU3720" s="50"/>
      <c r="AV3720" s="50"/>
      <c r="AW3720" s="50"/>
      <c r="AX3720" s="50">
        <f t="shared" si="1167"/>
        <v>0</v>
      </c>
      <c r="AY3720" s="50"/>
      <c r="AZ3720" s="50">
        <f t="shared" si="1157"/>
        <v>0</v>
      </c>
      <c r="BA3720" s="50">
        <f t="shared" si="1158"/>
        <v>0</v>
      </c>
      <c r="BB3720" s="50">
        <f t="shared" si="1159"/>
        <v>0</v>
      </c>
      <c r="BC3720" s="17">
        <f t="shared" si="1160"/>
        <v>19845</v>
      </c>
      <c r="BD3720" s="50">
        <f t="shared" si="1161"/>
        <v>0</v>
      </c>
      <c r="BE3720" s="50">
        <f t="shared" si="1162"/>
        <v>0</v>
      </c>
      <c r="BF3720" s="50">
        <f t="shared" si="1168"/>
        <v>0</v>
      </c>
      <c r="BG3720" s="50"/>
      <c r="BH3720" s="17">
        <f t="shared" si="1163"/>
        <v>0</v>
      </c>
      <c r="BI3720" s="17">
        <f t="shared" si="1171"/>
        <v>3720</v>
      </c>
      <c r="BJ3720" s="17">
        <f t="shared" si="1169"/>
        <v>3720</v>
      </c>
      <c r="BK3720" s="150">
        <f t="shared" si="1170"/>
        <v>30831</v>
      </c>
      <c r="BL3720" s="50" t="e">
        <f t="shared" ca="1" si="1164"/>
        <v>#NAME?</v>
      </c>
      <c r="BM3720" s="50" t="e">
        <f t="shared" ca="1" si="1165"/>
        <v>#NAME?</v>
      </c>
      <c r="BN3720" s="50" t="e">
        <f t="shared" ca="1" si="1166"/>
        <v>#NAME?</v>
      </c>
    </row>
    <row r="3721" spans="1:66" x14ac:dyDescent="0.35">
      <c r="A3721" s="48">
        <v>30832</v>
      </c>
      <c r="B3721" s="17">
        <v>1984</v>
      </c>
      <c r="C3721" s="17">
        <v>5</v>
      </c>
      <c r="D3721" s="17">
        <v>151</v>
      </c>
      <c r="E3721" s="17">
        <v>30</v>
      </c>
      <c r="F3721" s="17">
        <v>4</v>
      </c>
      <c r="G3721" s="50">
        <v>7.4</v>
      </c>
      <c r="H3721" s="32">
        <v>6.1658129363701297</v>
      </c>
      <c r="I3721" s="50">
        <v>2.1666666666666665</v>
      </c>
      <c r="J3721" s="13">
        <v>0</v>
      </c>
      <c r="K3721" s="13">
        <f t="shared" si="1152"/>
        <v>0</v>
      </c>
      <c r="L3721" s="13">
        <f t="shared" si="1153"/>
        <v>0</v>
      </c>
      <c r="M3721" s="13" t="e">
        <f ca="1">CalcTable[[#This Row],[IWC]]-AE3720</f>
        <v>#NAME?</v>
      </c>
      <c r="N3721" s="13" t="e">
        <f ca="1">IF(CalcTable[[#This Row],[Day of Year]]&lt;123,FCAP,AE3720)</f>
        <v>#NAME?</v>
      </c>
      <c r="O3721" s="17" t="e">
        <f ca="1">IF(IRR_DRIP,5,COUNTIF('IDET Wind Values'!C3705:G3705,"&lt;="&amp;IRR_MAXWIND))</f>
        <v>#NAME?</v>
      </c>
      <c r="P3721" s="13" t="e">
        <f ca="1">CalcTable[[#This Row],[ET_o]]*KL</f>
        <v>#NAME?</v>
      </c>
      <c r="Q3721" s="13" t="e">
        <f ca="1">IF(WILTPT&lt;=0,1,MAX(0,MIN(1,(CalcTable[[#This Row],[IWC]]-WILTPT)/(MAD-WILTPT))))</f>
        <v>#NAME?</v>
      </c>
      <c r="R3721" s="13" t="e">
        <f ca="1">CalcTable[[#This Row],[ETMult]]*CalcTable[[#This Row],[ETb]]</f>
        <v>#NAME?</v>
      </c>
      <c r="S3721" s="13" t="b">
        <f>INDEX(IRR_LIST,CalcTable[[#This Row],[Day of Week]]+1)</f>
        <v>0</v>
      </c>
      <c r="T3721" s="13">
        <f t="shared" ca="1" si="1154"/>
        <v>0</v>
      </c>
      <c r="U3721" s="13" t="b">
        <f ca="1">IF(CalcTable[[#This Row],[IrrPrecip]]&gt;=IC_MM,FALSE,TRUE)</f>
        <v>1</v>
      </c>
      <c r="V3721" s="13" t="b">
        <f t="shared" si="1155"/>
        <v>1</v>
      </c>
      <c r="W3721" s="13" t="e">
        <f ca="1">IF(AND(IRR_DRIP=FALSE,CalcTable[[#This Row],[IrrHours]]&lt;=0),FALSE,TRUE)</f>
        <v>#NAME?</v>
      </c>
      <c r="X3721" s="13" t="e">
        <f ca="1">AND(CalcTable[[#This Row],[IrrDay]],CalcTable[[#This Row],[IrrRain]],CalcTable[[#This Row],[IrrWarm]],CalcTable[[#This Row],[IrrWindy]])</f>
        <v>#NAME?</v>
      </c>
      <c r="Y3721" s="13" t="e">
        <f t="shared" ca="1" si="1156"/>
        <v>#NAME?</v>
      </c>
      <c r="Z3721" s="13" t="e">
        <f ca="1">CalcTable[[#This Row],[IrrHours]]/5</f>
        <v>#NAME?</v>
      </c>
      <c r="AA3721" s="13" t="e">
        <f ca="1">IF(CalcTable[[#This Row],[IrrFlag]]=FALSE,0,MAX(0,CalcTable[[#This Row],[VolRednWind]]*(FCAP*IRR_TARGET-CalcTable[[#This Row],[IWC]])))</f>
        <v>#NAME?</v>
      </c>
      <c r="AB3721" s="13" t="e">
        <f ca="1">CalcTable[[#This Row],[IWC]]+CalcTable[[#This Row],[Eff Precip]]+CalcTable[[#This Row],[IrrAmt]]-CalcTable[[#This Row],[AET]]</f>
        <v>#NAME?</v>
      </c>
      <c r="AC3721" s="13" t="e">
        <f ca="1">IF(CalcTable[[#This Row],[PWC]]&gt;FCAP,MIN(24*PERC,MIN(SAT,CalcTable[[#This Row],[PWC]])-FCAP),0)</f>
        <v>#NAME?</v>
      </c>
      <c r="AD3721" s="13" t="e">
        <f ca="1">IF(CalcTable[[#This Row],[PWC]]&gt;SAT,CalcTable[[#This Row],[PWC]]-SAT,0)</f>
        <v>#NAME?</v>
      </c>
      <c r="AE3721" s="13" t="e">
        <f ca="1">CalcTable[[#This Row],[PWC]]-CalcTable[[#This Row],[PercAmt]]-CalcTable[[#This Row],[Runoff]]</f>
        <v>#NAME?</v>
      </c>
      <c r="AF3721" s="13" t="e">
        <f ca="1">CalcTable[[#This Row],[IrrAmt]]/1000*CUR_IRR_AREA*10000/IRR_EFF</f>
        <v>#NAME?</v>
      </c>
      <c r="AG3721" s="147"/>
      <c r="AH3721" s="13"/>
      <c r="AI3721" s="50">
        <v>0</v>
      </c>
      <c r="AJ3721" s="50">
        <v>0</v>
      </c>
      <c r="AK3721" s="50">
        <v>0</v>
      </c>
      <c r="AL3721" s="50">
        <v>8.3771527142250903</v>
      </c>
      <c r="AM3721" s="50"/>
      <c r="AN3721" s="50"/>
      <c r="AO3721" s="50"/>
      <c r="AP3721" s="50"/>
      <c r="AQ3721" s="50"/>
      <c r="AR3721" s="50"/>
      <c r="AS3721" s="50"/>
      <c r="AT3721" s="50"/>
      <c r="AU3721" s="50"/>
      <c r="AV3721" s="50"/>
      <c r="AW3721" s="50"/>
      <c r="AX3721" s="50">
        <f t="shared" si="1167"/>
        <v>8.3771527142250903</v>
      </c>
      <c r="AY3721" s="50"/>
      <c r="AZ3721" s="50">
        <f t="shared" si="1157"/>
        <v>245.72981295060268</v>
      </c>
      <c r="BA3721" s="50">
        <f t="shared" si="1158"/>
        <v>378.34590247949939</v>
      </c>
      <c r="BB3721" s="50">
        <f t="shared" si="1159"/>
        <v>390.0473221438138</v>
      </c>
      <c r="BC3721" s="17">
        <f t="shared" si="1160"/>
        <v>19845</v>
      </c>
      <c r="BD3721" s="50">
        <f t="shared" si="1161"/>
        <v>8.3771527142250903</v>
      </c>
      <c r="BE3721" s="50">
        <f t="shared" si="1162"/>
        <v>245.72981295060268</v>
      </c>
      <c r="BF3721" s="50">
        <f t="shared" si="1168"/>
        <v>401.93574768447519</v>
      </c>
      <c r="BG3721" s="50"/>
      <c r="BH3721" s="17">
        <f t="shared" si="1163"/>
        <v>0</v>
      </c>
      <c r="BI3721" s="17">
        <f t="shared" si="1171"/>
        <v>3721</v>
      </c>
      <c r="BJ3721" s="17">
        <f t="shared" si="1169"/>
        <v>3721</v>
      </c>
      <c r="BK3721" s="150">
        <f t="shared" si="1170"/>
        <v>30832</v>
      </c>
      <c r="BL3721" s="50" t="e">
        <f t="shared" ca="1" si="1164"/>
        <v>#NAME?</v>
      </c>
      <c r="BM3721" s="50" t="e">
        <f t="shared" ca="1" si="1165"/>
        <v>#NAME?</v>
      </c>
      <c r="BN3721" s="50" t="e">
        <f t="shared" ca="1" si="1166"/>
        <v>#NAME?</v>
      </c>
    </row>
    <row r="3722" spans="1:66" x14ac:dyDescent="0.35">
      <c r="A3722" s="48">
        <v>30833</v>
      </c>
      <c r="B3722" s="17">
        <v>1984</v>
      </c>
      <c r="C3722" s="17">
        <v>5</v>
      </c>
      <c r="D3722" s="17">
        <v>152</v>
      </c>
      <c r="E3722" s="17">
        <v>31</v>
      </c>
      <c r="F3722" s="17">
        <v>5</v>
      </c>
      <c r="G3722" s="50">
        <v>3.7</v>
      </c>
      <c r="H3722" s="32">
        <v>5.4694887307435911</v>
      </c>
      <c r="I3722" s="50">
        <v>25.833333333333332</v>
      </c>
      <c r="J3722" s="13">
        <v>0.4</v>
      </c>
      <c r="K3722" s="13">
        <f t="shared" si="1152"/>
        <v>0.4</v>
      </c>
      <c r="L3722" s="13">
        <f t="shared" si="1153"/>
        <v>0</v>
      </c>
      <c r="M3722" s="13" t="e">
        <f ca="1">CalcTable[[#This Row],[IWC]]-AE3721</f>
        <v>#NAME?</v>
      </c>
      <c r="N3722" s="13" t="e">
        <f ca="1">IF(CalcTable[[#This Row],[Day of Year]]&lt;123,FCAP,AE3721)</f>
        <v>#NAME?</v>
      </c>
      <c r="O3722" s="17" t="e">
        <f ca="1">IF(IRR_DRIP,5,COUNTIF('IDET Wind Values'!C3706:G3706,"&lt;="&amp;IRR_MAXWIND))</f>
        <v>#NAME?</v>
      </c>
      <c r="P3722" s="13" t="e">
        <f ca="1">CalcTable[[#This Row],[ET_o]]*KL</f>
        <v>#NAME?</v>
      </c>
      <c r="Q3722" s="13" t="e">
        <f ca="1">IF(WILTPT&lt;=0,1,MAX(0,MIN(1,(CalcTable[[#This Row],[IWC]]-WILTPT)/(MAD-WILTPT))))</f>
        <v>#NAME?</v>
      </c>
      <c r="R3722" s="13" t="e">
        <f ca="1">CalcTable[[#This Row],[ETMult]]*CalcTable[[#This Row],[ETb]]</f>
        <v>#NAME?</v>
      </c>
      <c r="S3722" s="13" t="b">
        <f>INDEX(IRR_LIST,CalcTable[[#This Row],[Day of Week]]+1)</f>
        <v>1</v>
      </c>
      <c r="T3722" s="13">
        <f t="shared" ca="1" si="1154"/>
        <v>0</v>
      </c>
      <c r="U3722" s="13" t="b">
        <f ca="1">IF(CalcTable[[#This Row],[IrrPrecip]]&gt;=IC_MM,FALSE,TRUE)</f>
        <v>1</v>
      </c>
      <c r="V3722" s="13" t="b">
        <f t="shared" si="1155"/>
        <v>1</v>
      </c>
      <c r="W3722" s="13" t="e">
        <f ca="1">IF(AND(IRR_DRIP=FALSE,CalcTable[[#This Row],[IrrHours]]&lt;=0),FALSE,TRUE)</f>
        <v>#NAME?</v>
      </c>
      <c r="X3722" s="13" t="e">
        <f ca="1">AND(CalcTable[[#This Row],[IrrDay]],CalcTable[[#This Row],[IrrRain]],CalcTable[[#This Row],[IrrWarm]],CalcTable[[#This Row],[IrrWindy]])</f>
        <v>#NAME?</v>
      </c>
      <c r="Y3722" s="13" t="e">
        <f t="shared" ca="1" si="1156"/>
        <v>#NAME?</v>
      </c>
      <c r="Z3722" s="13" t="e">
        <f ca="1">CalcTable[[#This Row],[IrrHours]]/5</f>
        <v>#NAME?</v>
      </c>
      <c r="AA3722" s="13" t="e">
        <f ca="1">IF(CalcTable[[#This Row],[IrrFlag]]=FALSE,0,MAX(0,CalcTable[[#This Row],[VolRednWind]]*(FCAP*IRR_TARGET-CalcTable[[#This Row],[IWC]])))</f>
        <v>#NAME?</v>
      </c>
      <c r="AB3722" s="13" t="e">
        <f ca="1">CalcTable[[#This Row],[IWC]]+CalcTable[[#This Row],[Eff Precip]]+CalcTable[[#This Row],[IrrAmt]]-CalcTable[[#This Row],[AET]]</f>
        <v>#NAME?</v>
      </c>
      <c r="AC3722" s="13" t="e">
        <f ca="1">IF(CalcTable[[#This Row],[PWC]]&gt;FCAP,MIN(24*PERC,MIN(SAT,CalcTable[[#This Row],[PWC]])-FCAP),0)</f>
        <v>#NAME?</v>
      </c>
      <c r="AD3722" s="13" t="e">
        <f ca="1">IF(CalcTable[[#This Row],[PWC]]&gt;SAT,CalcTable[[#This Row],[PWC]]-SAT,0)</f>
        <v>#NAME?</v>
      </c>
      <c r="AE3722" s="13" t="e">
        <f ca="1">CalcTable[[#This Row],[PWC]]-CalcTable[[#This Row],[PercAmt]]-CalcTable[[#This Row],[Runoff]]</f>
        <v>#NAME?</v>
      </c>
      <c r="AF3722" s="13" t="e">
        <f ca="1">CalcTable[[#This Row],[IrrAmt]]/1000*CUR_IRR_AREA*10000/IRR_EFF</f>
        <v>#NAME?</v>
      </c>
      <c r="AG3722" s="147"/>
      <c r="AH3722" s="13"/>
      <c r="AI3722" s="50">
        <v>0</v>
      </c>
      <c r="AJ3722" s="50">
        <v>0</v>
      </c>
      <c r="AK3722" s="50">
        <v>0</v>
      </c>
      <c r="AL3722" s="50">
        <v>0</v>
      </c>
      <c r="AM3722" s="50"/>
      <c r="AN3722" s="50"/>
      <c r="AO3722" s="50"/>
      <c r="AP3722" s="50"/>
      <c r="AQ3722" s="50"/>
      <c r="AR3722" s="50"/>
      <c r="AS3722" s="50"/>
      <c r="AT3722" s="50"/>
      <c r="AU3722" s="50"/>
      <c r="AV3722" s="50"/>
      <c r="AW3722" s="50"/>
      <c r="AX3722" s="50">
        <f t="shared" si="1167"/>
        <v>0</v>
      </c>
      <c r="AY3722" s="50"/>
      <c r="AZ3722" s="50">
        <f t="shared" si="1157"/>
        <v>0</v>
      </c>
      <c r="BA3722" s="50">
        <f t="shared" si="1158"/>
        <v>0</v>
      </c>
      <c r="BB3722" s="50">
        <f t="shared" si="1159"/>
        <v>0</v>
      </c>
      <c r="BC3722" s="17">
        <f t="shared" si="1160"/>
        <v>19845</v>
      </c>
      <c r="BD3722" s="50">
        <f t="shared" si="1161"/>
        <v>0</v>
      </c>
      <c r="BE3722" s="50">
        <f t="shared" si="1162"/>
        <v>0</v>
      </c>
      <c r="BF3722" s="50">
        <f t="shared" si="1168"/>
        <v>0</v>
      </c>
      <c r="BG3722" s="50"/>
      <c r="BH3722" s="17">
        <f t="shared" si="1163"/>
        <v>0</v>
      </c>
      <c r="BI3722" s="17">
        <f t="shared" si="1171"/>
        <v>3722</v>
      </c>
      <c r="BJ3722" s="17">
        <f t="shared" si="1169"/>
        <v>3722</v>
      </c>
      <c r="BK3722" s="150">
        <f t="shared" si="1170"/>
        <v>30833</v>
      </c>
      <c r="BL3722" s="50" t="e">
        <f t="shared" ca="1" si="1164"/>
        <v>#NAME?</v>
      </c>
      <c r="BM3722" s="50" t="e">
        <f t="shared" ca="1" si="1165"/>
        <v>#NAME?</v>
      </c>
      <c r="BN3722" s="50" t="e">
        <f t="shared" ca="1" si="1166"/>
        <v>#NAME?</v>
      </c>
    </row>
    <row r="3723" spans="1:66" x14ac:dyDescent="0.35">
      <c r="A3723" s="48">
        <v>30834</v>
      </c>
      <c r="B3723" s="17">
        <v>1984</v>
      </c>
      <c r="C3723" s="17">
        <v>6</v>
      </c>
      <c r="D3723" s="17">
        <v>153</v>
      </c>
      <c r="E3723" s="17">
        <v>1</v>
      </c>
      <c r="F3723" s="17">
        <v>6</v>
      </c>
      <c r="G3723" s="50">
        <v>6.2</v>
      </c>
      <c r="H3723" s="32">
        <v>6.3764174128977373</v>
      </c>
      <c r="I3723" s="50">
        <v>27.333333333333332</v>
      </c>
      <c r="J3723" s="13">
        <v>0</v>
      </c>
      <c r="K3723" s="13">
        <f t="shared" si="1152"/>
        <v>0</v>
      </c>
      <c r="L3723" s="13">
        <f t="shared" si="1153"/>
        <v>0</v>
      </c>
      <c r="M3723" s="13" t="e">
        <f ca="1">CalcTable[[#This Row],[IWC]]-AE3722</f>
        <v>#NAME?</v>
      </c>
      <c r="N3723" s="13" t="e">
        <f ca="1">IF(CalcTable[[#This Row],[Day of Year]]&lt;123,FCAP,AE3722)</f>
        <v>#NAME?</v>
      </c>
      <c r="O3723" s="17" t="e">
        <f ca="1">IF(IRR_DRIP,5,COUNTIF('IDET Wind Values'!C3707:G3707,"&lt;="&amp;IRR_MAXWIND))</f>
        <v>#NAME?</v>
      </c>
      <c r="P3723" s="13" t="e">
        <f ca="1">CalcTable[[#This Row],[ET_o]]*KL</f>
        <v>#NAME?</v>
      </c>
      <c r="Q3723" s="13" t="e">
        <f ca="1">IF(WILTPT&lt;=0,1,MAX(0,MIN(1,(CalcTable[[#This Row],[IWC]]-WILTPT)/(MAD-WILTPT))))</f>
        <v>#NAME?</v>
      </c>
      <c r="R3723" s="13" t="e">
        <f ca="1">CalcTable[[#This Row],[ETMult]]*CalcTable[[#This Row],[ETb]]</f>
        <v>#NAME?</v>
      </c>
      <c r="S3723" s="13" t="b">
        <f>INDEX(IRR_LIST,CalcTable[[#This Row],[Day of Week]]+1)</f>
        <v>0</v>
      </c>
      <c r="T3723" s="13">
        <f t="shared" ca="1" si="1154"/>
        <v>0.4</v>
      </c>
      <c r="U3723" s="13" t="b">
        <f ca="1">IF(CalcTable[[#This Row],[IrrPrecip]]&gt;=IC_MM,FALSE,TRUE)</f>
        <v>1</v>
      </c>
      <c r="V3723" s="13" t="b">
        <f t="shared" si="1155"/>
        <v>1</v>
      </c>
      <c r="W3723" s="13" t="e">
        <f ca="1">IF(AND(IRR_DRIP=FALSE,CalcTable[[#This Row],[IrrHours]]&lt;=0),FALSE,TRUE)</f>
        <v>#NAME?</v>
      </c>
      <c r="X3723" s="13" t="e">
        <f ca="1">AND(CalcTable[[#This Row],[IrrDay]],CalcTable[[#This Row],[IrrRain]],CalcTable[[#This Row],[IrrWarm]],CalcTable[[#This Row],[IrrWindy]])</f>
        <v>#NAME?</v>
      </c>
      <c r="Y3723" s="13" t="e">
        <f t="shared" ca="1" si="1156"/>
        <v>#NAME?</v>
      </c>
      <c r="Z3723" s="13" t="e">
        <f ca="1">CalcTable[[#This Row],[IrrHours]]/5</f>
        <v>#NAME?</v>
      </c>
      <c r="AA3723" s="13" t="e">
        <f ca="1">IF(CalcTable[[#This Row],[IrrFlag]]=FALSE,0,MAX(0,CalcTable[[#This Row],[VolRednWind]]*(FCAP*IRR_TARGET-CalcTable[[#This Row],[IWC]])))</f>
        <v>#NAME?</v>
      </c>
      <c r="AB3723" s="13" t="e">
        <f ca="1">CalcTable[[#This Row],[IWC]]+CalcTable[[#This Row],[Eff Precip]]+CalcTable[[#This Row],[IrrAmt]]-CalcTable[[#This Row],[AET]]</f>
        <v>#NAME?</v>
      </c>
      <c r="AC3723" s="13" t="e">
        <f ca="1">IF(CalcTable[[#This Row],[PWC]]&gt;FCAP,MIN(24*PERC,MIN(SAT,CalcTable[[#This Row],[PWC]])-FCAP),0)</f>
        <v>#NAME?</v>
      </c>
      <c r="AD3723" s="13" t="e">
        <f ca="1">IF(CalcTable[[#This Row],[PWC]]&gt;SAT,CalcTable[[#This Row],[PWC]]-SAT,0)</f>
        <v>#NAME?</v>
      </c>
      <c r="AE3723" s="13" t="e">
        <f ca="1">CalcTable[[#This Row],[PWC]]-CalcTable[[#This Row],[PercAmt]]-CalcTable[[#This Row],[Runoff]]</f>
        <v>#NAME?</v>
      </c>
      <c r="AF3723" s="13" t="e">
        <f ca="1">CalcTable[[#This Row],[IrrAmt]]/1000*CUR_IRR_AREA*10000/IRR_EFF</f>
        <v>#NAME?</v>
      </c>
      <c r="AG3723" s="147"/>
      <c r="AH3723" s="13"/>
      <c r="AI3723" s="50">
        <v>0</v>
      </c>
      <c r="AJ3723" s="50">
        <v>0</v>
      </c>
      <c r="AK3723" s="50">
        <v>0</v>
      </c>
      <c r="AL3723" s="50">
        <v>5.6758574708780465</v>
      </c>
      <c r="AM3723" s="50"/>
      <c r="AN3723" s="50"/>
      <c r="AO3723" s="50"/>
      <c r="AP3723" s="50"/>
      <c r="AQ3723" s="50"/>
      <c r="AR3723" s="50"/>
      <c r="AS3723" s="50"/>
      <c r="AT3723" s="50"/>
      <c r="AU3723" s="50"/>
      <c r="AV3723" s="50"/>
      <c r="AW3723" s="50"/>
      <c r="AX3723" s="50">
        <f t="shared" si="1167"/>
        <v>5.6758574708780465</v>
      </c>
      <c r="AY3723" s="50"/>
      <c r="AZ3723" s="50">
        <f t="shared" si="1157"/>
        <v>166.49181914575604</v>
      </c>
      <c r="BA3723" s="50">
        <f t="shared" si="1158"/>
        <v>256.34454693870373</v>
      </c>
      <c r="BB3723" s="50">
        <f t="shared" si="1159"/>
        <v>264.27272880278741</v>
      </c>
      <c r="BC3723" s="17">
        <f t="shared" si="1160"/>
        <v>19846</v>
      </c>
      <c r="BD3723" s="50">
        <f t="shared" si="1161"/>
        <v>5.6758574708780465</v>
      </c>
      <c r="BE3723" s="50">
        <f t="shared" si="1162"/>
        <v>166.49181914575604</v>
      </c>
      <c r="BF3723" s="50">
        <f t="shared" si="1168"/>
        <v>272.3276146600499</v>
      </c>
      <c r="BG3723" s="50"/>
      <c r="BH3723" s="17">
        <f t="shared" si="1163"/>
        <v>0</v>
      </c>
      <c r="BI3723" s="17">
        <f t="shared" si="1171"/>
        <v>3723</v>
      </c>
      <c r="BJ3723" s="17">
        <f t="shared" si="1169"/>
        <v>3723</v>
      </c>
      <c r="BK3723" s="150">
        <f t="shared" si="1170"/>
        <v>30834</v>
      </c>
      <c r="BL3723" s="50" t="e">
        <f t="shared" ca="1" si="1164"/>
        <v>#NAME?</v>
      </c>
      <c r="BM3723" s="50" t="e">
        <f t="shared" ca="1" si="1165"/>
        <v>#NAME?</v>
      </c>
      <c r="BN3723" s="50" t="e">
        <f t="shared" ca="1" si="1166"/>
        <v>#NAME?</v>
      </c>
    </row>
    <row r="3724" spans="1:66" x14ac:dyDescent="0.35">
      <c r="A3724" s="48">
        <v>30835</v>
      </c>
      <c r="B3724" s="17">
        <v>1984</v>
      </c>
      <c r="C3724" s="17">
        <v>6</v>
      </c>
      <c r="D3724" s="17">
        <v>154</v>
      </c>
      <c r="E3724" s="17">
        <v>2</v>
      </c>
      <c r="F3724" s="17">
        <v>7</v>
      </c>
      <c r="G3724" s="50">
        <v>7</v>
      </c>
      <c r="H3724" s="32">
        <v>5.6580296287344849</v>
      </c>
      <c r="I3724" s="50">
        <v>31.166666666666668</v>
      </c>
      <c r="J3724" s="13">
        <v>0</v>
      </c>
      <c r="K3724" s="13">
        <f t="shared" si="1152"/>
        <v>0</v>
      </c>
      <c r="L3724" s="13">
        <f t="shared" si="1153"/>
        <v>0</v>
      </c>
      <c r="M3724" s="13" t="e">
        <f ca="1">CalcTable[[#This Row],[IWC]]-AE3723</f>
        <v>#NAME?</v>
      </c>
      <c r="N3724" s="13" t="e">
        <f ca="1">IF(CalcTable[[#This Row],[Day of Year]]&lt;123,FCAP,AE3723)</f>
        <v>#NAME?</v>
      </c>
      <c r="O3724" s="17" t="e">
        <f ca="1">IF(IRR_DRIP,5,COUNTIF('IDET Wind Values'!C3708:G3708,"&lt;="&amp;IRR_MAXWIND))</f>
        <v>#NAME?</v>
      </c>
      <c r="P3724" s="13" t="e">
        <f ca="1">CalcTable[[#This Row],[ET_o]]*KL</f>
        <v>#NAME?</v>
      </c>
      <c r="Q3724" s="13" t="e">
        <f ca="1">IF(WILTPT&lt;=0,1,MAX(0,MIN(1,(CalcTable[[#This Row],[IWC]]-WILTPT)/(MAD-WILTPT))))</f>
        <v>#NAME?</v>
      </c>
      <c r="R3724" s="13" t="e">
        <f ca="1">CalcTable[[#This Row],[ETMult]]*CalcTable[[#This Row],[ETb]]</f>
        <v>#NAME?</v>
      </c>
      <c r="S3724" s="13" t="b">
        <f>INDEX(IRR_LIST,CalcTable[[#This Row],[Day of Week]]+1)</f>
        <v>0</v>
      </c>
      <c r="T3724" s="13">
        <f t="shared" ca="1" si="1154"/>
        <v>0.4</v>
      </c>
      <c r="U3724" s="13" t="b">
        <f ca="1">IF(CalcTable[[#This Row],[IrrPrecip]]&gt;=IC_MM,FALSE,TRUE)</f>
        <v>1</v>
      </c>
      <c r="V3724" s="13" t="b">
        <f t="shared" si="1155"/>
        <v>1</v>
      </c>
      <c r="W3724" s="13" t="e">
        <f ca="1">IF(AND(IRR_DRIP=FALSE,CalcTable[[#This Row],[IrrHours]]&lt;=0),FALSE,TRUE)</f>
        <v>#NAME?</v>
      </c>
      <c r="X3724" s="13" t="e">
        <f ca="1">AND(CalcTable[[#This Row],[IrrDay]],CalcTable[[#This Row],[IrrRain]],CalcTable[[#This Row],[IrrWarm]],CalcTable[[#This Row],[IrrWindy]])</f>
        <v>#NAME?</v>
      </c>
      <c r="Y3724" s="13" t="e">
        <f t="shared" ca="1" si="1156"/>
        <v>#NAME?</v>
      </c>
      <c r="Z3724" s="13" t="e">
        <f ca="1">CalcTable[[#This Row],[IrrHours]]/5</f>
        <v>#NAME?</v>
      </c>
      <c r="AA3724" s="13" t="e">
        <f ca="1">IF(CalcTable[[#This Row],[IrrFlag]]=FALSE,0,MAX(0,CalcTable[[#This Row],[VolRednWind]]*(FCAP*IRR_TARGET-CalcTable[[#This Row],[IWC]])))</f>
        <v>#NAME?</v>
      </c>
      <c r="AB3724" s="13" t="e">
        <f ca="1">CalcTable[[#This Row],[IWC]]+CalcTable[[#This Row],[Eff Precip]]+CalcTable[[#This Row],[IrrAmt]]-CalcTable[[#This Row],[AET]]</f>
        <v>#NAME?</v>
      </c>
      <c r="AC3724" s="13" t="e">
        <f ca="1">IF(CalcTable[[#This Row],[PWC]]&gt;FCAP,MIN(24*PERC,MIN(SAT,CalcTable[[#This Row],[PWC]])-FCAP),0)</f>
        <v>#NAME?</v>
      </c>
      <c r="AD3724" s="13" t="e">
        <f ca="1">IF(CalcTable[[#This Row],[PWC]]&gt;SAT,CalcTable[[#This Row],[PWC]]-SAT,0)</f>
        <v>#NAME?</v>
      </c>
      <c r="AE3724" s="13" t="e">
        <f ca="1">CalcTable[[#This Row],[PWC]]-CalcTable[[#This Row],[PercAmt]]-CalcTable[[#This Row],[Runoff]]</f>
        <v>#NAME?</v>
      </c>
      <c r="AF3724" s="13" t="e">
        <f ca="1">CalcTable[[#This Row],[IrrAmt]]/1000*CUR_IRR_AREA*10000/IRR_EFF</f>
        <v>#NAME?</v>
      </c>
      <c r="AG3724" s="147"/>
      <c r="AH3724" s="13"/>
      <c r="AI3724" s="50">
        <v>0</v>
      </c>
      <c r="AJ3724" s="50">
        <v>0</v>
      </c>
      <c r="AK3724" s="50">
        <v>2.3561422584922043</v>
      </c>
      <c r="AL3724" s="50">
        <v>0</v>
      </c>
      <c r="AM3724" s="50"/>
      <c r="AN3724" s="50"/>
      <c r="AO3724" s="50"/>
      <c r="AP3724" s="50"/>
      <c r="AQ3724" s="50"/>
      <c r="AR3724" s="50"/>
      <c r="AS3724" s="50"/>
      <c r="AT3724" s="50"/>
      <c r="AU3724" s="50"/>
      <c r="AV3724" s="50"/>
      <c r="AW3724" s="50"/>
      <c r="AX3724" s="50">
        <f t="shared" si="1167"/>
        <v>2.3561422584922043</v>
      </c>
      <c r="AY3724" s="50"/>
      <c r="AZ3724" s="50">
        <f t="shared" si="1157"/>
        <v>34.55675312455233</v>
      </c>
      <c r="BA3724" s="50">
        <f t="shared" si="1158"/>
        <v>53.206429413993263</v>
      </c>
      <c r="BB3724" s="50">
        <f t="shared" si="1159"/>
        <v>54.851989086591004</v>
      </c>
      <c r="BC3724" s="17">
        <f t="shared" si="1160"/>
        <v>19846</v>
      </c>
      <c r="BD3724" s="50">
        <f t="shared" si="1161"/>
        <v>2.3561422584922043</v>
      </c>
      <c r="BE3724" s="50">
        <f t="shared" si="1162"/>
        <v>34.55675312455233</v>
      </c>
      <c r="BF3724" s="50">
        <f t="shared" si="1168"/>
        <v>56.523847220186063</v>
      </c>
      <c r="BG3724" s="50"/>
      <c r="BH3724" s="17">
        <f t="shared" si="1163"/>
        <v>0</v>
      </c>
      <c r="BI3724" s="17">
        <f t="shared" si="1171"/>
        <v>3724</v>
      </c>
      <c r="BJ3724" s="17">
        <f t="shared" si="1169"/>
        <v>3724</v>
      </c>
      <c r="BK3724" s="150">
        <f t="shared" si="1170"/>
        <v>30835</v>
      </c>
      <c r="BL3724" s="50" t="e">
        <f t="shared" ca="1" si="1164"/>
        <v>#NAME?</v>
      </c>
      <c r="BM3724" s="50" t="e">
        <f t="shared" ca="1" si="1165"/>
        <v>#NAME?</v>
      </c>
      <c r="BN3724" s="50" t="e">
        <f t="shared" ca="1" si="1166"/>
        <v>#NAME?</v>
      </c>
    </row>
    <row r="3725" spans="1:66" x14ac:dyDescent="0.35">
      <c r="A3725" s="48">
        <v>30836</v>
      </c>
      <c r="B3725" s="17">
        <v>1984</v>
      </c>
      <c r="C3725" s="17">
        <v>6</v>
      </c>
      <c r="D3725" s="17">
        <v>155</v>
      </c>
      <c r="E3725" s="17">
        <v>3</v>
      </c>
      <c r="F3725" s="17">
        <v>1</v>
      </c>
      <c r="G3725" s="50">
        <v>6.2</v>
      </c>
      <c r="H3725" s="32">
        <v>5.3859032686165529</v>
      </c>
      <c r="I3725" s="50">
        <v>14.833333333333334</v>
      </c>
      <c r="J3725" s="13">
        <v>0</v>
      </c>
      <c r="K3725" s="13">
        <f t="shared" si="1152"/>
        <v>0</v>
      </c>
      <c r="L3725" s="13">
        <f t="shared" si="1153"/>
        <v>0</v>
      </c>
      <c r="M3725" s="13" t="e">
        <f ca="1">CalcTable[[#This Row],[IWC]]-AE3724</f>
        <v>#NAME?</v>
      </c>
      <c r="N3725" s="13" t="e">
        <f ca="1">IF(CalcTable[[#This Row],[Day of Year]]&lt;123,FCAP,AE3724)</f>
        <v>#NAME?</v>
      </c>
      <c r="O3725" s="17" t="e">
        <f ca="1">IF(IRR_DRIP,5,COUNTIF('IDET Wind Values'!C3709:G3709,"&lt;="&amp;IRR_MAXWIND))</f>
        <v>#NAME?</v>
      </c>
      <c r="P3725" s="13" t="e">
        <f ca="1">CalcTable[[#This Row],[ET_o]]*KL</f>
        <v>#NAME?</v>
      </c>
      <c r="Q3725" s="13" t="e">
        <f ca="1">IF(WILTPT&lt;=0,1,MAX(0,MIN(1,(CalcTable[[#This Row],[IWC]]-WILTPT)/(MAD-WILTPT))))</f>
        <v>#NAME?</v>
      </c>
      <c r="R3725" s="13" t="e">
        <f ca="1">CalcTable[[#This Row],[ETMult]]*CalcTable[[#This Row],[ETb]]</f>
        <v>#NAME?</v>
      </c>
      <c r="S3725" s="13" t="b">
        <f>INDEX(IRR_LIST,CalcTable[[#This Row],[Day of Week]]+1)</f>
        <v>1</v>
      </c>
      <c r="T3725" s="13">
        <f t="shared" ca="1" si="1154"/>
        <v>0</v>
      </c>
      <c r="U3725" s="13" t="b">
        <f ca="1">IF(CalcTable[[#This Row],[IrrPrecip]]&gt;=IC_MM,FALSE,TRUE)</f>
        <v>1</v>
      </c>
      <c r="V3725" s="13" t="b">
        <f t="shared" si="1155"/>
        <v>1</v>
      </c>
      <c r="W3725" s="13" t="e">
        <f ca="1">IF(AND(IRR_DRIP=FALSE,CalcTable[[#This Row],[IrrHours]]&lt;=0),FALSE,TRUE)</f>
        <v>#NAME?</v>
      </c>
      <c r="X3725" s="13" t="e">
        <f ca="1">AND(CalcTable[[#This Row],[IrrDay]],CalcTable[[#This Row],[IrrRain]],CalcTable[[#This Row],[IrrWarm]],CalcTable[[#This Row],[IrrWindy]])</f>
        <v>#NAME?</v>
      </c>
      <c r="Y3725" s="13" t="e">
        <f t="shared" ca="1" si="1156"/>
        <v>#NAME?</v>
      </c>
      <c r="Z3725" s="13" t="e">
        <f ca="1">CalcTable[[#This Row],[IrrHours]]/5</f>
        <v>#NAME?</v>
      </c>
      <c r="AA3725" s="13" t="e">
        <f ca="1">IF(CalcTable[[#This Row],[IrrFlag]]=FALSE,0,MAX(0,CalcTable[[#This Row],[VolRednWind]]*(FCAP*IRR_TARGET-CalcTable[[#This Row],[IWC]])))</f>
        <v>#NAME?</v>
      </c>
      <c r="AB3725" s="13" t="e">
        <f ca="1">CalcTable[[#This Row],[IWC]]+CalcTable[[#This Row],[Eff Precip]]+CalcTable[[#This Row],[IrrAmt]]-CalcTable[[#This Row],[AET]]</f>
        <v>#NAME?</v>
      </c>
      <c r="AC3725" s="13" t="e">
        <f ca="1">IF(CalcTable[[#This Row],[PWC]]&gt;FCAP,MIN(24*PERC,MIN(SAT,CalcTable[[#This Row],[PWC]])-FCAP),0)</f>
        <v>#NAME?</v>
      </c>
      <c r="AD3725" s="13" t="e">
        <f ca="1">IF(CalcTable[[#This Row],[PWC]]&gt;SAT,CalcTable[[#This Row],[PWC]]-SAT,0)</f>
        <v>#NAME?</v>
      </c>
      <c r="AE3725" s="13" t="e">
        <f ca="1">CalcTable[[#This Row],[PWC]]-CalcTable[[#This Row],[PercAmt]]-CalcTable[[#This Row],[Runoff]]</f>
        <v>#NAME?</v>
      </c>
      <c r="AF3725" s="13" t="e">
        <f ca="1">CalcTable[[#This Row],[IrrAmt]]/1000*CUR_IRR_AREA*10000/IRR_EFF</f>
        <v>#NAME?</v>
      </c>
      <c r="AG3725" s="147"/>
      <c r="AH3725" s="13"/>
      <c r="AI3725" s="50">
        <v>13.755352835520947</v>
      </c>
      <c r="AJ3725" s="50">
        <v>26.378674239723424</v>
      </c>
      <c r="AK3725" s="50">
        <v>0</v>
      </c>
      <c r="AL3725" s="50">
        <v>0</v>
      </c>
      <c r="AM3725" s="50"/>
      <c r="AN3725" s="50"/>
      <c r="AO3725" s="50"/>
      <c r="AP3725" s="50"/>
      <c r="AQ3725" s="50"/>
      <c r="AR3725" s="50"/>
      <c r="AS3725" s="50"/>
      <c r="AT3725" s="50"/>
      <c r="AU3725" s="50"/>
      <c r="AV3725" s="50"/>
      <c r="AW3725" s="50"/>
      <c r="AX3725" s="50">
        <f t="shared" si="1167"/>
        <v>40.134027075244369</v>
      </c>
      <c r="AY3725" s="50"/>
      <c r="AZ3725" s="50">
        <f t="shared" si="1157"/>
        <v>975.51961928619437</v>
      </c>
      <c r="BA3725" s="50">
        <f t="shared" si="1158"/>
        <v>1587.0206836541647</v>
      </c>
      <c r="BB3725" s="50">
        <f t="shared" si="1159"/>
        <v>1642.9217942717639</v>
      </c>
      <c r="BC3725" s="17">
        <f t="shared" si="1160"/>
        <v>19846</v>
      </c>
      <c r="BD3725" s="50">
        <f t="shared" si="1161"/>
        <v>40.134027075244369</v>
      </c>
      <c r="BE3725" s="50">
        <f t="shared" si="1162"/>
        <v>975.51961928619437</v>
      </c>
      <c r="BF3725" s="50">
        <f t="shared" si="1168"/>
        <v>1595.6395475606837</v>
      </c>
      <c r="BG3725" s="50"/>
      <c r="BH3725" s="17">
        <f t="shared" si="1163"/>
        <v>0</v>
      </c>
      <c r="BI3725" s="17">
        <f t="shared" si="1171"/>
        <v>3725</v>
      </c>
      <c r="BJ3725" s="17">
        <f t="shared" si="1169"/>
        <v>3725</v>
      </c>
      <c r="BK3725" s="150">
        <f t="shared" si="1170"/>
        <v>30836</v>
      </c>
      <c r="BL3725" s="50" t="e">
        <f t="shared" ca="1" si="1164"/>
        <v>#NAME?</v>
      </c>
      <c r="BM3725" s="50" t="e">
        <f t="shared" ca="1" si="1165"/>
        <v>#NAME?</v>
      </c>
      <c r="BN3725" s="50" t="e">
        <f t="shared" ca="1" si="1166"/>
        <v>#NAME?</v>
      </c>
    </row>
    <row r="3726" spans="1:66" x14ac:dyDescent="0.35">
      <c r="A3726" s="48">
        <v>30837</v>
      </c>
      <c r="B3726" s="17">
        <v>1984</v>
      </c>
      <c r="C3726" s="17">
        <v>6</v>
      </c>
      <c r="D3726" s="17">
        <v>156</v>
      </c>
      <c r="E3726" s="17">
        <v>4</v>
      </c>
      <c r="F3726" s="17">
        <v>2</v>
      </c>
      <c r="G3726" s="50">
        <v>7</v>
      </c>
      <c r="H3726" s="32">
        <v>4.7102942846384623</v>
      </c>
      <c r="I3726" s="50">
        <v>7.5</v>
      </c>
      <c r="J3726" s="13">
        <v>1.4</v>
      </c>
      <c r="K3726" s="13">
        <f t="shared" si="1152"/>
        <v>1.4</v>
      </c>
      <c r="L3726" s="13">
        <f t="shared" si="1153"/>
        <v>0</v>
      </c>
      <c r="M3726" s="13" t="e">
        <f ca="1">CalcTable[[#This Row],[IWC]]-AE3725</f>
        <v>#NAME?</v>
      </c>
      <c r="N3726" s="13" t="e">
        <f ca="1">IF(CalcTable[[#This Row],[Day of Year]]&lt;123,FCAP,AE3725)</f>
        <v>#NAME?</v>
      </c>
      <c r="O3726" s="17" t="e">
        <f ca="1">IF(IRR_DRIP,5,COUNTIF('IDET Wind Values'!C3710:G3710,"&lt;="&amp;IRR_MAXWIND))</f>
        <v>#NAME?</v>
      </c>
      <c r="P3726" s="13" t="e">
        <f ca="1">CalcTable[[#This Row],[ET_o]]*KL</f>
        <v>#NAME?</v>
      </c>
      <c r="Q3726" s="13" t="e">
        <f ca="1">IF(WILTPT&lt;=0,1,MAX(0,MIN(1,(CalcTable[[#This Row],[IWC]]-WILTPT)/(MAD-WILTPT))))</f>
        <v>#NAME?</v>
      </c>
      <c r="R3726" s="13" t="e">
        <f ca="1">CalcTable[[#This Row],[ETMult]]*CalcTable[[#This Row],[ETb]]</f>
        <v>#NAME?</v>
      </c>
      <c r="S3726" s="13" t="b">
        <f>INDEX(IRR_LIST,CalcTable[[#This Row],[Day of Week]]+1)</f>
        <v>0</v>
      </c>
      <c r="T3726" s="13">
        <f t="shared" ca="1" si="1154"/>
        <v>0</v>
      </c>
      <c r="U3726" s="13" t="b">
        <f ca="1">IF(CalcTable[[#This Row],[IrrPrecip]]&gt;=IC_MM,FALSE,TRUE)</f>
        <v>1</v>
      </c>
      <c r="V3726" s="13" t="b">
        <f t="shared" si="1155"/>
        <v>1</v>
      </c>
      <c r="W3726" s="13" t="e">
        <f ca="1">IF(AND(IRR_DRIP=FALSE,CalcTable[[#This Row],[IrrHours]]&lt;=0),FALSE,TRUE)</f>
        <v>#NAME?</v>
      </c>
      <c r="X3726" s="13" t="e">
        <f ca="1">AND(CalcTable[[#This Row],[IrrDay]],CalcTable[[#This Row],[IrrRain]],CalcTable[[#This Row],[IrrWarm]],CalcTable[[#This Row],[IrrWindy]])</f>
        <v>#NAME?</v>
      </c>
      <c r="Y3726" s="13" t="e">
        <f t="shared" ca="1" si="1156"/>
        <v>#NAME?</v>
      </c>
      <c r="Z3726" s="13" t="e">
        <f ca="1">CalcTable[[#This Row],[IrrHours]]/5</f>
        <v>#NAME?</v>
      </c>
      <c r="AA3726" s="13" t="e">
        <f ca="1">IF(CalcTable[[#This Row],[IrrFlag]]=FALSE,0,MAX(0,CalcTable[[#This Row],[VolRednWind]]*(FCAP*IRR_TARGET-CalcTable[[#This Row],[IWC]])))</f>
        <v>#NAME?</v>
      </c>
      <c r="AB3726" s="13" t="e">
        <f ca="1">CalcTable[[#This Row],[IWC]]+CalcTable[[#This Row],[Eff Precip]]+CalcTable[[#This Row],[IrrAmt]]-CalcTable[[#This Row],[AET]]</f>
        <v>#NAME?</v>
      </c>
      <c r="AC3726" s="13" t="e">
        <f ca="1">IF(CalcTable[[#This Row],[PWC]]&gt;FCAP,MIN(24*PERC,MIN(SAT,CalcTable[[#This Row],[PWC]])-FCAP),0)</f>
        <v>#NAME?</v>
      </c>
      <c r="AD3726" s="13" t="e">
        <f ca="1">IF(CalcTable[[#This Row],[PWC]]&gt;SAT,CalcTable[[#This Row],[PWC]]-SAT,0)</f>
        <v>#NAME?</v>
      </c>
      <c r="AE3726" s="13" t="e">
        <f ca="1">CalcTable[[#This Row],[PWC]]-CalcTable[[#This Row],[PercAmt]]-CalcTable[[#This Row],[Runoff]]</f>
        <v>#NAME?</v>
      </c>
      <c r="AF3726" s="13" t="e">
        <f ca="1">CalcTable[[#This Row],[IrrAmt]]/1000*CUR_IRR_AREA*10000/IRR_EFF</f>
        <v>#NAME?</v>
      </c>
      <c r="AG3726" s="147"/>
      <c r="AH3726" s="13"/>
      <c r="AI3726" s="50">
        <v>0</v>
      </c>
      <c r="AJ3726" s="50">
        <v>0</v>
      </c>
      <c r="AK3726" s="50">
        <v>0</v>
      </c>
      <c r="AL3726" s="50">
        <v>9.5811926706368311</v>
      </c>
      <c r="AM3726" s="50"/>
      <c r="AN3726" s="50"/>
      <c r="AO3726" s="50"/>
      <c r="AP3726" s="50"/>
      <c r="AQ3726" s="50"/>
      <c r="AR3726" s="50"/>
      <c r="AS3726" s="50"/>
      <c r="AT3726" s="50"/>
      <c r="AU3726" s="50"/>
      <c r="AV3726" s="50"/>
      <c r="AW3726" s="50"/>
      <c r="AX3726" s="50">
        <f t="shared" si="1167"/>
        <v>9.5811926706368311</v>
      </c>
      <c r="AY3726" s="50"/>
      <c r="AZ3726" s="50">
        <f t="shared" si="1157"/>
        <v>281.04831833868042</v>
      </c>
      <c r="BA3726" s="50">
        <f t="shared" si="1158"/>
        <v>432.72518855320635</v>
      </c>
      <c r="BB3726" s="50">
        <f t="shared" si="1159"/>
        <v>446.10844180742924</v>
      </c>
      <c r="BC3726" s="17">
        <f t="shared" si="1160"/>
        <v>19846</v>
      </c>
      <c r="BD3726" s="50">
        <f t="shared" si="1161"/>
        <v>9.5811926706368311</v>
      </c>
      <c r="BE3726" s="50">
        <f t="shared" si="1162"/>
        <v>281.04831833868042</v>
      </c>
      <c r="BF3726" s="50">
        <f t="shared" si="1168"/>
        <v>459.70557910948366</v>
      </c>
      <c r="BG3726" s="50"/>
      <c r="BH3726" s="17">
        <f t="shared" si="1163"/>
        <v>0</v>
      </c>
      <c r="BI3726" s="17">
        <f t="shared" si="1171"/>
        <v>3726</v>
      </c>
      <c r="BJ3726" s="17">
        <f t="shared" si="1169"/>
        <v>3726</v>
      </c>
      <c r="BK3726" s="150">
        <f t="shared" si="1170"/>
        <v>30837</v>
      </c>
      <c r="BL3726" s="50" t="e">
        <f t="shared" ca="1" si="1164"/>
        <v>#NAME?</v>
      </c>
      <c r="BM3726" s="50" t="e">
        <f t="shared" ca="1" si="1165"/>
        <v>#NAME?</v>
      </c>
      <c r="BN3726" s="50" t="e">
        <f t="shared" ca="1" si="1166"/>
        <v>#NAME?</v>
      </c>
    </row>
    <row r="3727" spans="1:66" x14ac:dyDescent="0.35">
      <c r="A3727" s="48">
        <v>30838</v>
      </c>
      <c r="B3727" s="17">
        <v>1984</v>
      </c>
      <c r="C3727" s="17">
        <v>6</v>
      </c>
      <c r="D3727" s="17">
        <v>157</v>
      </c>
      <c r="E3727" s="17">
        <v>5</v>
      </c>
      <c r="F3727" s="17">
        <v>3</v>
      </c>
      <c r="G3727" s="50">
        <v>8</v>
      </c>
      <c r="H3727" s="32">
        <v>3.222303681223651</v>
      </c>
      <c r="I3727" s="50">
        <v>22.166666666666668</v>
      </c>
      <c r="J3727" s="13">
        <v>17.399999999999999</v>
      </c>
      <c r="K3727" s="13">
        <f t="shared" si="1152"/>
        <v>17.399999999999999</v>
      </c>
      <c r="L3727" s="13">
        <f t="shared" si="1153"/>
        <v>9.2999999999999989</v>
      </c>
      <c r="M3727" s="13" t="e">
        <f ca="1">CalcTable[[#This Row],[IWC]]-AE3726</f>
        <v>#NAME?</v>
      </c>
      <c r="N3727" s="13" t="e">
        <f ca="1">IF(CalcTable[[#This Row],[Day of Year]]&lt;123,FCAP,AE3726)</f>
        <v>#NAME?</v>
      </c>
      <c r="O3727" s="17" t="e">
        <f ca="1">IF(IRR_DRIP,5,COUNTIF('IDET Wind Values'!C3711:G3711,"&lt;="&amp;IRR_MAXWIND))</f>
        <v>#NAME?</v>
      </c>
      <c r="P3727" s="13" t="e">
        <f ca="1">CalcTable[[#This Row],[ET_o]]*KL</f>
        <v>#NAME?</v>
      </c>
      <c r="Q3727" s="13" t="e">
        <f ca="1">IF(WILTPT&lt;=0,1,MAX(0,MIN(1,(CalcTable[[#This Row],[IWC]]-WILTPT)/(MAD-WILTPT))))</f>
        <v>#NAME?</v>
      </c>
      <c r="R3727" s="13" t="e">
        <f ca="1">CalcTable[[#This Row],[ETMult]]*CalcTable[[#This Row],[ETb]]</f>
        <v>#NAME?</v>
      </c>
      <c r="S3727" s="13" t="b">
        <f>INDEX(IRR_LIST,CalcTable[[#This Row],[Day of Week]]+1)</f>
        <v>1</v>
      </c>
      <c r="T3727" s="13">
        <f t="shared" ca="1" si="1154"/>
        <v>1.4</v>
      </c>
      <c r="U3727" s="13" t="b">
        <f ca="1">IF(CalcTable[[#This Row],[IrrPrecip]]&gt;=IC_MM,FALSE,TRUE)</f>
        <v>1</v>
      </c>
      <c r="V3727" s="13" t="b">
        <f t="shared" si="1155"/>
        <v>1</v>
      </c>
      <c r="W3727" s="13" t="e">
        <f ca="1">IF(AND(IRR_DRIP=FALSE,CalcTable[[#This Row],[IrrHours]]&lt;=0),FALSE,TRUE)</f>
        <v>#NAME?</v>
      </c>
      <c r="X3727" s="13" t="e">
        <f ca="1">AND(CalcTable[[#This Row],[IrrDay]],CalcTable[[#This Row],[IrrRain]],CalcTable[[#This Row],[IrrWarm]],CalcTable[[#This Row],[IrrWindy]])</f>
        <v>#NAME?</v>
      </c>
      <c r="Y3727" s="13" t="e">
        <f t="shared" ca="1" si="1156"/>
        <v>#NAME?</v>
      </c>
      <c r="Z3727" s="13" t="e">
        <f ca="1">CalcTable[[#This Row],[IrrHours]]/5</f>
        <v>#NAME?</v>
      </c>
      <c r="AA3727" s="13" t="e">
        <f ca="1">IF(CalcTable[[#This Row],[IrrFlag]]=FALSE,0,MAX(0,CalcTable[[#This Row],[VolRednWind]]*(FCAP*IRR_TARGET-CalcTable[[#This Row],[IWC]])))</f>
        <v>#NAME?</v>
      </c>
      <c r="AB3727" s="13" t="e">
        <f ca="1">CalcTable[[#This Row],[IWC]]+CalcTable[[#This Row],[Eff Precip]]+CalcTable[[#This Row],[IrrAmt]]-CalcTable[[#This Row],[AET]]</f>
        <v>#NAME?</v>
      </c>
      <c r="AC3727" s="13" t="e">
        <f ca="1">IF(CalcTable[[#This Row],[PWC]]&gt;FCAP,MIN(24*PERC,MIN(SAT,CalcTable[[#This Row],[PWC]])-FCAP),0)</f>
        <v>#NAME?</v>
      </c>
      <c r="AD3727" s="13" t="e">
        <f ca="1">IF(CalcTable[[#This Row],[PWC]]&gt;SAT,CalcTable[[#This Row],[PWC]]-SAT,0)</f>
        <v>#NAME?</v>
      </c>
      <c r="AE3727" s="13" t="e">
        <f ca="1">CalcTable[[#This Row],[PWC]]-CalcTable[[#This Row],[PercAmt]]-CalcTable[[#This Row],[Runoff]]</f>
        <v>#NAME?</v>
      </c>
      <c r="AF3727" s="13" t="e">
        <f ca="1">CalcTable[[#This Row],[IrrAmt]]/1000*CUR_IRR_AREA*10000/IRR_EFF</f>
        <v>#NAME?</v>
      </c>
      <c r="AG3727" s="147"/>
      <c r="AH3727" s="13"/>
      <c r="AI3727" s="50">
        <v>2.7039717285441713</v>
      </c>
      <c r="AJ3727" s="50">
        <v>4.1206027934141787</v>
      </c>
      <c r="AK3727" s="50">
        <v>0</v>
      </c>
      <c r="AL3727" s="50">
        <v>0</v>
      </c>
      <c r="AM3727" s="50"/>
      <c r="AN3727" s="50"/>
      <c r="AO3727" s="50"/>
      <c r="AP3727" s="50"/>
      <c r="AQ3727" s="50"/>
      <c r="AR3727" s="50"/>
      <c r="AS3727" s="50"/>
      <c r="AT3727" s="50"/>
      <c r="AU3727" s="50"/>
      <c r="AV3727" s="50"/>
      <c r="AW3727" s="50"/>
      <c r="AX3727" s="50">
        <f t="shared" si="1167"/>
        <v>6.8245745219583505</v>
      </c>
      <c r="AY3727" s="50"/>
      <c r="AZ3727" s="50">
        <f t="shared" si="1157"/>
        <v>160.52926729213044</v>
      </c>
      <c r="BA3727" s="50">
        <f t="shared" si="1158"/>
        <v>260.44663910865683</v>
      </c>
      <c r="BB3727" s="50">
        <f t="shared" si="1159"/>
        <v>269.56672650441737</v>
      </c>
      <c r="BC3727" s="17">
        <f t="shared" si="1160"/>
        <v>19846</v>
      </c>
      <c r="BD3727" s="50">
        <f t="shared" si="1161"/>
        <v>6.8245745219583505</v>
      </c>
      <c r="BE3727" s="50">
        <f t="shared" si="1162"/>
        <v>160.52926729213044</v>
      </c>
      <c r="BF3727" s="50">
        <f t="shared" si="1168"/>
        <v>262.57477796263129</v>
      </c>
      <c r="BG3727" s="50"/>
      <c r="BH3727" s="17">
        <f t="shared" si="1163"/>
        <v>0</v>
      </c>
      <c r="BI3727" s="17">
        <f t="shared" si="1171"/>
        <v>3727</v>
      </c>
      <c r="BJ3727" s="17">
        <f t="shared" si="1169"/>
        <v>3727</v>
      </c>
      <c r="BK3727" s="150">
        <f t="shared" si="1170"/>
        <v>30838</v>
      </c>
      <c r="BL3727" s="50" t="e">
        <f t="shared" ca="1" si="1164"/>
        <v>#NAME?</v>
      </c>
      <c r="BM3727" s="50" t="e">
        <f t="shared" ca="1" si="1165"/>
        <v>#NAME?</v>
      </c>
      <c r="BN3727" s="50" t="e">
        <f t="shared" ca="1" si="1166"/>
        <v>#NAME?</v>
      </c>
    </row>
    <row r="3728" spans="1:66" x14ac:dyDescent="0.35">
      <c r="A3728" s="48">
        <v>30839</v>
      </c>
      <c r="B3728" s="17">
        <v>1984</v>
      </c>
      <c r="C3728" s="17">
        <v>6</v>
      </c>
      <c r="D3728" s="17">
        <v>158</v>
      </c>
      <c r="E3728" s="17">
        <v>6</v>
      </c>
      <c r="F3728" s="17">
        <v>4</v>
      </c>
      <c r="G3728" s="50">
        <v>8.6999999999999993</v>
      </c>
      <c r="H3728" s="32">
        <v>3.7924448119450531</v>
      </c>
      <c r="I3728" s="50">
        <v>6.666666666666667</v>
      </c>
      <c r="J3728" s="13">
        <v>1.6</v>
      </c>
      <c r="K3728" s="13">
        <f t="shared" si="1152"/>
        <v>1.6</v>
      </c>
      <c r="L3728" s="13">
        <f t="shared" si="1153"/>
        <v>0</v>
      </c>
      <c r="M3728" s="13" t="e">
        <f ca="1">CalcTable[[#This Row],[IWC]]-AE3727</f>
        <v>#NAME?</v>
      </c>
      <c r="N3728" s="13" t="e">
        <f ca="1">IF(CalcTable[[#This Row],[Day of Year]]&lt;123,FCAP,AE3727)</f>
        <v>#NAME?</v>
      </c>
      <c r="O3728" s="17" t="e">
        <f ca="1">IF(IRR_DRIP,5,COUNTIF('IDET Wind Values'!C3712:G3712,"&lt;="&amp;IRR_MAXWIND))</f>
        <v>#NAME?</v>
      </c>
      <c r="P3728" s="13" t="e">
        <f ca="1">CalcTable[[#This Row],[ET_o]]*KL</f>
        <v>#NAME?</v>
      </c>
      <c r="Q3728" s="13" t="e">
        <f ca="1">IF(WILTPT&lt;=0,1,MAX(0,MIN(1,(CalcTable[[#This Row],[IWC]]-WILTPT)/(MAD-WILTPT))))</f>
        <v>#NAME?</v>
      </c>
      <c r="R3728" s="13" t="e">
        <f ca="1">CalcTable[[#This Row],[ETMult]]*CalcTable[[#This Row],[ETb]]</f>
        <v>#NAME?</v>
      </c>
      <c r="S3728" s="13" t="b">
        <f>INDEX(IRR_LIST,CalcTable[[#This Row],[Day of Week]]+1)</f>
        <v>0</v>
      </c>
      <c r="T3728" s="13">
        <f t="shared" ca="1" si="1154"/>
        <v>18.799999999999997</v>
      </c>
      <c r="U3728" s="13" t="b">
        <f ca="1">IF(CalcTable[[#This Row],[IrrPrecip]]&gt;=IC_MM,FALSE,TRUE)</f>
        <v>0</v>
      </c>
      <c r="V3728" s="13" t="b">
        <f t="shared" si="1155"/>
        <v>1</v>
      </c>
      <c r="W3728" s="13" t="e">
        <f ca="1">IF(AND(IRR_DRIP=FALSE,CalcTable[[#This Row],[IrrHours]]&lt;=0),FALSE,TRUE)</f>
        <v>#NAME?</v>
      </c>
      <c r="X3728" s="13" t="e">
        <f ca="1">AND(CalcTable[[#This Row],[IrrDay]],CalcTable[[#This Row],[IrrRain]],CalcTable[[#This Row],[IrrWarm]],CalcTable[[#This Row],[IrrWindy]])</f>
        <v>#NAME?</v>
      </c>
      <c r="Y3728" s="13" t="e">
        <f t="shared" ca="1" si="1156"/>
        <v>#NAME?</v>
      </c>
      <c r="Z3728" s="13" t="e">
        <f ca="1">CalcTable[[#This Row],[IrrHours]]/5</f>
        <v>#NAME?</v>
      </c>
      <c r="AA3728" s="13" t="e">
        <f ca="1">IF(CalcTable[[#This Row],[IrrFlag]]=FALSE,0,MAX(0,CalcTable[[#This Row],[VolRednWind]]*(FCAP*IRR_TARGET-CalcTable[[#This Row],[IWC]])))</f>
        <v>#NAME?</v>
      </c>
      <c r="AB3728" s="13" t="e">
        <f ca="1">CalcTable[[#This Row],[IWC]]+CalcTable[[#This Row],[Eff Precip]]+CalcTable[[#This Row],[IrrAmt]]-CalcTable[[#This Row],[AET]]</f>
        <v>#NAME?</v>
      </c>
      <c r="AC3728" s="13" t="e">
        <f ca="1">IF(CalcTable[[#This Row],[PWC]]&gt;FCAP,MIN(24*PERC,MIN(SAT,CalcTable[[#This Row],[PWC]])-FCAP),0)</f>
        <v>#NAME?</v>
      </c>
      <c r="AD3728" s="13" t="e">
        <f ca="1">IF(CalcTable[[#This Row],[PWC]]&gt;SAT,CalcTable[[#This Row],[PWC]]-SAT,0)</f>
        <v>#NAME?</v>
      </c>
      <c r="AE3728" s="13" t="e">
        <f ca="1">CalcTable[[#This Row],[PWC]]-CalcTable[[#This Row],[PercAmt]]-CalcTable[[#This Row],[Runoff]]</f>
        <v>#NAME?</v>
      </c>
      <c r="AF3728" s="13" t="e">
        <f ca="1">CalcTable[[#This Row],[IrrAmt]]/1000*CUR_IRR_AREA*10000/IRR_EFF</f>
        <v>#NAME?</v>
      </c>
      <c r="AG3728" s="147"/>
      <c r="AH3728" s="13"/>
      <c r="AI3728" s="50">
        <v>0</v>
      </c>
      <c r="AJ3728" s="50">
        <v>0</v>
      </c>
      <c r="AK3728" s="50">
        <v>0</v>
      </c>
      <c r="AL3728" s="50">
        <v>0</v>
      </c>
      <c r="AM3728" s="50"/>
      <c r="AN3728" s="50"/>
      <c r="AO3728" s="50"/>
      <c r="AP3728" s="50"/>
      <c r="AQ3728" s="50"/>
      <c r="AR3728" s="50"/>
      <c r="AS3728" s="50"/>
      <c r="AT3728" s="50"/>
      <c r="AU3728" s="50"/>
      <c r="AV3728" s="50"/>
      <c r="AW3728" s="50"/>
      <c r="AX3728" s="50">
        <f t="shared" si="1167"/>
        <v>0</v>
      </c>
      <c r="AY3728" s="50"/>
      <c r="AZ3728" s="50">
        <f t="shared" si="1157"/>
        <v>0</v>
      </c>
      <c r="BA3728" s="50">
        <f t="shared" si="1158"/>
        <v>0</v>
      </c>
      <c r="BB3728" s="50">
        <f t="shared" si="1159"/>
        <v>0</v>
      </c>
      <c r="BC3728" s="17">
        <f t="shared" si="1160"/>
        <v>19846</v>
      </c>
      <c r="BD3728" s="50">
        <f t="shared" si="1161"/>
        <v>0</v>
      </c>
      <c r="BE3728" s="50">
        <f t="shared" si="1162"/>
        <v>0</v>
      </c>
      <c r="BF3728" s="50">
        <f t="shared" si="1168"/>
        <v>0</v>
      </c>
      <c r="BG3728" s="50"/>
      <c r="BH3728" s="17">
        <f t="shared" si="1163"/>
        <v>0</v>
      </c>
      <c r="BI3728" s="17">
        <f t="shared" si="1171"/>
        <v>3728</v>
      </c>
      <c r="BJ3728" s="17">
        <f t="shared" si="1169"/>
        <v>3728</v>
      </c>
      <c r="BK3728" s="150">
        <f t="shared" si="1170"/>
        <v>30839</v>
      </c>
      <c r="BL3728" s="50" t="e">
        <f t="shared" ca="1" si="1164"/>
        <v>#NAME?</v>
      </c>
      <c r="BM3728" s="50" t="e">
        <f t="shared" ca="1" si="1165"/>
        <v>#NAME?</v>
      </c>
      <c r="BN3728" s="50" t="e">
        <f t="shared" ca="1" si="1166"/>
        <v>#NAME?</v>
      </c>
    </row>
    <row r="3729" spans="1:66" x14ac:dyDescent="0.35">
      <c r="A3729" s="48">
        <v>30840</v>
      </c>
      <c r="B3729" s="17">
        <v>1984</v>
      </c>
      <c r="C3729" s="17">
        <v>6</v>
      </c>
      <c r="D3729" s="17">
        <v>159</v>
      </c>
      <c r="E3729" s="17">
        <v>7</v>
      </c>
      <c r="F3729" s="17">
        <v>5</v>
      </c>
      <c r="G3729" s="50">
        <v>7.6</v>
      </c>
      <c r="H3729" s="32">
        <v>4.1495463801554457</v>
      </c>
      <c r="I3729" s="50">
        <v>15.666666666666666</v>
      </c>
      <c r="J3729" s="13">
        <v>12.3</v>
      </c>
      <c r="K3729" s="13">
        <f t="shared" si="1152"/>
        <v>12.3</v>
      </c>
      <c r="L3729" s="13">
        <f t="shared" si="1153"/>
        <v>5.4750000000000005</v>
      </c>
      <c r="M3729" s="13" t="e">
        <f ca="1">CalcTable[[#This Row],[IWC]]-AE3728</f>
        <v>#NAME?</v>
      </c>
      <c r="N3729" s="13" t="e">
        <f ca="1">IF(CalcTable[[#This Row],[Day of Year]]&lt;123,FCAP,AE3728)</f>
        <v>#NAME?</v>
      </c>
      <c r="O3729" s="17" t="e">
        <f ca="1">IF(IRR_DRIP,5,COUNTIF('IDET Wind Values'!C3713:G3713,"&lt;="&amp;IRR_MAXWIND))</f>
        <v>#NAME?</v>
      </c>
      <c r="P3729" s="13" t="e">
        <f ca="1">CalcTable[[#This Row],[ET_o]]*KL</f>
        <v>#NAME?</v>
      </c>
      <c r="Q3729" s="13" t="e">
        <f ca="1">IF(WILTPT&lt;=0,1,MAX(0,MIN(1,(CalcTable[[#This Row],[IWC]]-WILTPT)/(MAD-WILTPT))))</f>
        <v>#NAME?</v>
      </c>
      <c r="R3729" s="13" t="e">
        <f ca="1">CalcTable[[#This Row],[ETMult]]*CalcTable[[#This Row],[ETb]]</f>
        <v>#NAME?</v>
      </c>
      <c r="S3729" s="13" t="b">
        <f>INDEX(IRR_LIST,CalcTable[[#This Row],[Day of Week]]+1)</f>
        <v>1</v>
      </c>
      <c r="T3729" s="13">
        <f t="shared" ca="1" si="1154"/>
        <v>19</v>
      </c>
      <c r="U3729" s="13" t="b">
        <f ca="1">IF(CalcTable[[#This Row],[IrrPrecip]]&gt;=IC_MM,FALSE,TRUE)</f>
        <v>0</v>
      </c>
      <c r="V3729" s="13" t="b">
        <f t="shared" si="1155"/>
        <v>1</v>
      </c>
      <c r="W3729" s="13" t="e">
        <f ca="1">IF(AND(IRR_DRIP=FALSE,CalcTable[[#This Row],[IrrHours]]&lt;=0),FALSE,TRUE)</f>
        <v>#NAME?</v>
      </c>
      <c r="X3729" s="13" t="e">
        <f ca="1">AND(CalcTable[[#This Row],[IrrDay]],CalcTable[[#This Row],[IrrRain]],CalcTable[[#This Row],[IrrWarm]],CalcTable[[#This Row],[IrrWindy]])</f>
        <v>#NAME?</v>
      </c>
      <c r="Y3729" s="13" t="e">
        <f t="shared" ca="1" si="1156"/>
        <v>#NAME?</v>
      </c>
      <c r="Z3729" s="13" t="e">
        <f ca="1">CalcTable[[#This Row],[IrrHours]]/5</f>
        <v>#NAME?</v>
      </c>
      <c r="AA3729" s="13" t="e">
        <f ca="1">IF(CalcTable[[#This Row],[IrrFlag]]=FALSE,0,MAX(0,CalcTable[[#This Row],[VolRednWind]]*(FCAP*IRR_TARGET-CalcTable[[#This Row],[IWC]])))</f>
        <v>#NAME?</v>
      </c>
      <c r="AB3729" s="13" t="e">
        <f ca="1">CalcTable[[#This Row],[IWC]]+CalcTable[[#This Row],[Eff Precip]]+CalcTable[[#This Row],[IrrAmt]]-CalcTable[[#This Row],[AET]]</f>
        <v>#NAME?</v>
      </c>
      <c r="AC3729" s="13" t="e">
        <f ca="1">IF(CalcTable[[#This Row],[PWC]]&gt;FCAP,MIN(24*PERC,MIN(SAT,CalcTable[[#This Row],[PWC]])-FCAP),0)</f>
        <v>#NAME?</v>
      </c>
      <c r="AD3729" s="13" t="e">
        <f ca="1">IF(CalcTable[[#This Row],[PWC]]&gt;SAT,CalcTable[[#This Row],[PWC]]-SAT,0)</f>
        <v>#NAME?</v>
      </c>
      <c r="AE3729" s="13" t="e">
        <f ca="1">CalcTable[[#This Row],[PWC]]-CalcTable[[#This Row],[PercAmt]]-CalcTable[[#This Row],[Runoff]]</f>
        <v>#NAME?</v>
      </c>
      <c r="AF3729" s="13" t="e">
        <f ca="1">CalcTable[[#This Row],[IrrAmt]]/1000*CUR_IRR_AREA*10000/IRR_EFF</f>
        <v>#NAME?</v>
      </c>
      <c r="AG3729" s="147"/>
      <c r="AH3729" s="13"/>
      <c r="AI3729" s="50">
        <v>0</v>
      </c>
      <c r="AJ3729" s="50">
        <v>0</v>
      </c>
      <c r="AK3729" s="50">
        <v>0</v>
      </c>
      <c r="AL3729" s="50">
        <v>0</v>
      </c>
      <c r="AM3729" s="50"/>
      <c r="AN3729" s="50"/>
      <c r="AO3729" s="50"/>
      <c r="AP3729" s="50"/>
      <c r="AQ3729" s="50"/>
      <c r="AR3729" s="50"/>
      <c r="AS3729" s="50"/>
      <c r="AT3729" s="50"/>
      <c r="AU3729" s="50"/>
      <c r="AV3729" s="50"/>
      <c r="AW3729" s="50"/>
      <c r="AX3729" s="50">
        <f t="shared" si="1167"/>
        <v>0</v>
      </c>
      <c r="AY3729" s="50"/>
      <c r="AZ3729" s="50">
        <f t="shared" si="1157"/>
        <v>0</v>
      </c>
      <c r="BA3729" s="50">
        <f t="shared" si="1158"/>
        <v>0</v>
      </c>
      <c r="BB3729" s="50">
        <f t="shared" si="1159"/>
        <v>0</v>
      </c>
      <c r="BC3729" s="17">
        <f t="shared" si="1160"/>
        <v>19846</v>
      </c>
      <c r="BD3729" s="50">
        <f t="shared" si="1161"/>
        <v>0</v>
      </c>
      <c r="BE3729" s="50">
        <f t="shared" si="1162"/>
        <v>0</v>
      </c>
      <c r="BF3729" s="50">
        <f t="shared" si="1168"/>
        <v>0</v>
      </c>
      <c r="BG3729" s="50"/>
      <c r="BH3729" s="17">
        <f t="shared" si="1163"/>
        <v>0</v>
      </c>
      <c r="BI3729" s="17">
        <f t="shared" si="1171"/>
        <v>3729</v>
      </c>
      <c r="BJ3729" s="17">
        <f t="shared" si="1169"/>
        <v>3729</v>
      </c>
      <c r="BK3729" s="150">
        <f t="shared" si="1170"/>
        <v>30840</v>
      </c>
      <c r="BL3729" s="50" t="e">
        <f t="shared" ca="1" si="1164"/>
        <v>#NAME?</v>
      </c>
      <c r="BM3729" s="50" t="e">
        <f t="shared" ca="1" si="1165"/>
        <v>#NAME?</v>
      </c>
      <c r="BN3729" s="50" t="e">
        <f t="shared" ca="1" si="1166"/>
        <v>#NAME?</v>
      </c>
    </row>
    <row r="3730" spans="1:66" x14ac:dyDescent="0.35">
      <c r="A3730" s="48">
        <v>30841</v>
      </c>
      <c r="B3730" s="17">
        <v>1984</v>
      </c>
      <c r="C3730" s="17">
        <v>6</v>
      </c>
      <c r="D3730" s="17">
        <v>160</v>
      </c>
      <c r="E3730" s="17">
        <v>8</v>
      </c>
      <c r="F3730" s="17">
        <v>6</v>
      </c>
      <c r="G3730" s="50">
        <v>3.4</v>
      </c>
      <c r="H3730" s="32">
        <v>3.116846376086805</v>
      </c>
      <c r="I3730" s="50">
        <v>18.333333333333332</v>
      </c>
      <c r="J3730" s="13">
        <v>24.9</v>
      </c>
      <c r="K3730" s="13">
        <f t="shared" si="1152"/>
        <v>24.9</v>
      </c>
      <c r="L3730" s="13">
        <f t="shared" si="1153"/>
        <v>14.924999999999999</v>
      </c>
      <c r="M3730" s="13" t="e">
        <f ca="1">CalcTable[[#This Row],[IWC]]-AE3729</f>
        <v>#NAME?</v>
      </c>
      <c r="N3730" s="13" t="e">
        <f ca="1">IF(CalcTable[[#This Row],[Day of Year]]&lt;123,FCAP,AE3729)</f>
        <v>#NAME?</v>
      </c>
      <c r="O3730" s="17" t="e">
        <f ca="1">IF(IRR_DRIP,5,COUNTIF('IDET Wind Values'!C3714:G3714,"&lt;="&amp;IRR_MAXWIND))</f>
        <v>#NAME?</v>
      </c>
      <c r="P3730" s="13" t="e">
        <f ca="1">CalcTable[[#This Row],[ET_o]]*KL</f>
        <v>#NAME?</v>
      </c>
      <c r="Q3730" s="13" t="e">
        <f ca="1">IF(WILTPT&lt;=0,1,MAX(0,MIN(1,(CalcTable[[#This Row],[IWC]]-WILTPT)/(MAD-WILTPT))))</f>
        <v>#NAME?</v>
      </c>
      <c r="R3730" s="13" t="e">
        <f ca="1">CalcTable[[#This Row],[ETMult]]*CalcTable[[#This Row],[ETb]]</f>
        <v>#NAME?</v>
      </c>
      <c r="S3730" s="13" t="b">
        <f>INDEX(IRR_LIST,CalcTable[[#This Row],[Day of Week]]+1)</f>
        <v>0</v>
      </c>
      <c r="T3730" s="13">
        <f t="shared" ca="1" si="1154"/>
        <v>13.9</v>
      </c>
      <c r="U3730" s="13" t="b">
        <f ca="1">IF(CalcTable[[#This Row],[IrrPrecip]]&gt;=IC_MM,FALSE,TRUE)</f>
        <v>0</v>
      </c>
      <c r="V3730" s="13" t="b">
        <f t="shared" si="1155"/>
        <v>1</v>
      </c>
      <c r="W3730" s="13" t="e">
        <f ca="1">IF(AND(IRR_DRIP=FALSE,CalcTable[[#This Row],[IrrHours]]&lt;=0),FALSE,TRUE)</f>
        <v>#NAME?</v>
      </c>
      <c r="X3730" s="13" t="e">
        <f ca="1">AND(CalcTable[[#This Row],[IrrDay]],CalcTable[[#This Row],[IrrRain]],CalcTable[[#This Row],[IrrWarm]],CalcTable[[#This Row],[IrrWindy]])</f>
        <v>#NAME?</v>
      </c>
      <c r="Y3730" s="13" t="e">
        <f t="shared" ca="1" si="1156"/>
        <v>#NAME?</v>
      </c>
      <c r="Z3730" s="13" t="e">
        <f ca="1">CalcTable[[#This Row],[IrrHours]]/5</f>
        <v>#NAME?</v>
      </c>
      <c r="AA3730" s="13" t="e">
        <f ca="1">IF(CalcTable[[#This Row],[IrrFlag]]=FALSE,0,MAX(0,CalcTable[[#This Row],[VolRednWind]]*(FCAP*IRR_TARGET-CalcTable[[#This Row],[IWC]])))</f>
        <v>#NAME?</v>
      </c>
      <c r="AB3730" s="13" t="e">
        <f ca="1">CalcTable[[#This Row],[IWC]]+CalcTable[[#This Row],[Eff Precip]]+CalcTable[[#This Row],[IrrAmt]]-CalcTable[[#This Row],[AET]]</f>
        <v>#NAME?</v>
      </c>
      <c r="AC3730" s="13" t="e">
        <f ca="1">IF(CalcTable[[#This Row],[PWC]]&gt;FCAP,MIN(24*PERC,MIN(SAT,CalcTable[[#This Row],[PWC]])-FCAP),0)</f>
        <v>#NAME?</v>
      </c>
      <c r="AD3730" s="13" t="e">
        <f ca="1">IF(CalcTable[[#This Row],[PWC]]&gt;SAT,CalcTable[[#This Row],[PWC]]-SAT,0)</f>
        <v>#NAME?</v>
      </c>
      <c r="AE3730" s="13" t="e">
        <f ca="1">CalcTable[[#This Row],[PWC]]-CalcTable[[#This Row],[PercAmt]]-CalcTable[[#This Row],[Runoff]]</f>
        <v>#NAME?</v>
      </c>
      <c r="AF3730" s="13" t="e">
        <f ca="1">CalcTable[[#This Row],[IrrAmt]]/1000*CUR_IRR_AREA*10000/IRR_EFF</f>
        <v>#NAME?</v>
      </c>
      <c r="AG3730" s="147"/>
      <c r="AH3730" s="13"/>
      <c r="AI3730" s="50">
        <v>0</v>
      </c>
      <c r="AJ3730" s="50">
        <v>0</v>
      </c>
      <c r="AK3730" s="50">
        <v>0</v>
      </c>
      <c r="AL3730" s="50">
        <v>0</v>
      </c>
      <c r="AM3730" s="50"/>
      <c r="AN3730" s="50"/>
      <c r="AO3730" s="50"/>
      <c r="AP3730" s="50"/>
      <c r="AQ3730" s="50"/>
      <c r="AR3730" s="50"/>
      <c r="AS3730" s="50"/>
      <c r="AT3730" s="50"/>
      <c r="AU3730" s="50"/>
      <c r="AV3730" s="50"/>
      <c r="AW3730" s="50"/>
      <c r="AX3730" s="50">
        <f t="shared" si="1167"/>
        <v>0</v>
      </c>
      <c r="AY3730" s="50"/>
      <c r="AZ3730" s="50">
        <f t="shared" si="1157"/>
        <v>0</v>
      </c>
      <c r="BA3730" s="50">
        <f t="shared" si="1158"/>
        <v>0</v>
      </c>
      <c r="BB3730" s="50">
        <f t="shared" si="1159"/>
        <v>0</v>
      </c>
      <c r="BC3730" s="17">
        <f t="shared" si="1160"/>
        <v>19846</v>
      </c>
      <c r="BD3730" s="50">
        <f t="shared" si="1161"/>
        <v>0</v>
      </c>
      <c r="BE3730" s="50">
        <f t="shared" si="1162"/>
        <v>0</v>
      </c>
      <c r="BF3730" s="50">
        <f t="shared" si="1168"/>
        <v>0</v>
      </c>
      <c r="BG3730" s="50"/>
      <c r="BH3730" s="17">
        <f t="shared" si="1163"/>
        <v>0</v>
      </c>
      <c r="BI3730" s="17">
        <f t="shared" si="1171"/>
        <v>3730</v>
      </c>
      <c r="BJ3730" s="17">
        <f t="shared" si="1169"/>
        <v>3730</v>
      </c>
      <c r="BK3730" s="150">
        <f t="shared" si="1170"/>
        <v>30841</v>
      </c>
      <c r="BL3730" s="50" t="e">
        <f t="shared" ca="1" si="1164"/>
        <v>#NAME?</v>
      </c>
      <c r="BM3730" s="50" t="e">
        <f t="shared" ca="1" si="1165"/>
        <v>#NAME?</v>
      </c>
      <c r="BN3730" s="50" t="e">
        <f t="shared" ca="1" si="1166"/>
        <v>#NAME?</v>
      </c>
    </row>
    <row r="3731" spans="1:66" x14ac:dyDescent="0.35">
      <c r="A3731" s="48">
        <v>30842</v>
      </c>
      <c r="B3731" s="17">
        <v>1984</v>
      </c>
      <c r="C3731" s="17">
        <v>6</v>
      </c>
      <c r="D3731" s="17">
        <v>161</v>
      </c>
      <c r="E3731" s="17">
        <v>9</v>
      </c>
      <c r="F3731" s="17">
        <v>7</v>
      </c>
      <c r="G3731" s="50">
        <v>3</v>
      </c>
      <c r="H3731" s="32">
        <v>2.5110498983609242</v>
      </c>
      <c r="I3731" s="50">
        <v>14.166666666666666</v>
      </c>
      <c r="J3731" s="13">
        <v>2.4</v>
      </c>
      <c r="K3731" s="13">
        <f t="shared" si="1152"/>
        <v>2.4</v>
      </c>
      <c r="L3731" s="13">
        <f t="shared" si="1153"/>
        <v>0</v>
      </c>
      <c r="M3731" s="13" t="e">
        <f ca="1">CalcTable[[#This Row],[IWC]]-AE3730</f>
        <v>#NAME?</v>
      </c>
      <c r="N3731" s="13" t="e">
        <f ca="1">IF(CalcTable[[#This Row],[Day of Year]]&lt;123,FCAP,AE3730)</f>
        <v>#NAME?</v>
      </c>
      <c r="O3731" s="17" t="e">
        <f ca="1">IF(IRR_DRIP,5,COUNTIF('IDET Wind Values'!C3715:G3715,"&lt;="&amp;IRR_MAXWIND))</f>
        <v>#NAME?</v>
      </c>
      <c r="P3731" s="13" t="e">
        <f ca="1">CalcTable[[#This Row],[ET_o]]*KL</f>
        <v>#NAME?</v>
      </c>
      <c r="Q3731" s="13" t="e">
        <f ca="1">IF(WILTPT&lt;=0,1,MAX(0,MIN(1,(CalcTable[[#This Row],[IWC]]-WILTPT)/(MAD-WILTPT))))</f>
        <v>#NAME?</v>
      </c>
      <c r="R3731" s="13" t="e">
        <f ca="1">CalcTable[[#This Row],[ETMult]]*CalcTable[[#This Row],[ETb]]</f>
        <v>#NAME?</v>
      </c>
      <c r="S3731" s="13" t="b">
        <f>INDEX(IRR_LIST,CalcTable[[#This Row],[Day of Week]]+1)</f>
        <v>0</v>
      </c>
      <c r="T3731" s="13">
        <f t="shared" ca="1" si="1154"/>
        <v>37.200000000000003</v>
      </c>
      <c r="U3731" s="13" t="b">
        <f ca="1">IF(CalcTable[[#This Row],[IrrPrecip]]&gt;=IC_MM,FALSE,TRUE)</f>
        <v>0</v>
      </c>
      <c r="V3731" s="13" t="b">
        <f t="shared" si="1155"/>
        <v>1</v>
      </c>
      <c r="W3731" s="13" t="e">
        <f ca="1">IF(AND(IRR_DRIP=FALSE,CalcTable[[#This Row],[IrrHours]]&lt;=0),FALSE,TRUE)</f>
        <v>#NAME?</v>
      </c>
      <c r="X3731" s="13" t="e">
        <f ca="1">AND(CalcTable[[#This Row],[IrrDay]],CalcTable[[#This Row],[IrrRain]],CalcTable[[#This Row],[IrrWarm]],CalcTable[[#This Row],[IrrWindy]])</f>
        <v>#NAME?</v>
      </c>
      <c r="Y3731" s="13" t="e">
        <f t="shared" ca="1" si="1156"/>
        <v>#NAME?</v>
      </c>
      <c r="Z3731" s="13" t="e">
        <f ca="1">CalcTable[[#This Row],[IrrHours]]/5</f>
        <v>#NAME?</v>
      </c>
      <c r="AA3731" s="13" t="e">
        <f ca="1">IF(CalcTable[[#This Row],[IrrFlag]]=FALSE,0,MAX(0,CalcTable[[#This Row],[VolRednWind]]*(FCAP*IRR_TARGET-CalcTable[[#This Row],[IWC]])))</f>
        <v>#NAME?</v>
      </c>
      <c r="AB3731" s="13" t="e">
        <f ca="1">CalcTable[[#This Row],[IWC]]+CalcTable[[#This Row],[Eff Precip]]+CalcTable[[#This Row],[IrrAmt]]-CalcTable[[#This Row],[AET]]</f>
        <v>#NAME?</v>
      </c>
      <c r="AC3731" s="13" t="e">
        <f ca="1">IF(CalcTable[[#This Row],[PWC]]&gt;FCAP,MIN(24*PERC,MIN(SAT,CalcTable[[#This Row],[PWC]])-FCAP),0)</f>
        <v>#NAME?</v>
      </c>
      <c r="AD3731" s="13" t="e">
        <f ca="1">IF(CalcTable[[#This Row],[PWC]]&gt;SAT,CalcTable[[#This Row],[PWC]]-SAT,0)</f>
        <v>#NAME?</v>
      </c>
      <c r="AE3731" s="13" t="e">
        <f ca="1">CalcTable[[#This Row],[PWC]]-CalcTable[[#This Row],[PercAmt]]-CalcTable[[#This Row],[Runoff]]</f>
        <v>#NAME?</v>
      </c>
      <c r="AF3731" s="13" t="e">
        <f ca="1">CalcTable[[#This Row],[IrrAmt]]/1000*CUR_IRR_AREA*10000/IRR_EFF</f>
        <v>#NAME?</v>
      </c>
      <c r="AG3731" s="147"/>
      <c r="AH3731" s="13"/>
      <c r="AI3731" s="50">
        <v>0</v>
      </c>
      <c r="AJ3731" s="50">
        <v>0</v>
      </c>
      <c r="AK3731" s="50">
        <v>0</v>
      </c>
      <c r="AL3731" s="50">
        <v>0</v>
      </c>
      <c r="AM3731" s="50"/>
      <c r="AN3731" s="50"/>
      <c r="AO3731" s="50"/>
      <c r="AP3731" s="50"/>
      <c r="AQ3731" s="50"/>
      <c r="AR3731" s="50"/>
      <c r="AS3731" s="50"/>
      <c r="AT3731" s="50"/>
      <c r="AU3731" s="50"/>
      <c r="AV3731" s="50"/>
      <c r="AW3731" s="50"/>
      <c r="AX3731" s="50">
        <f t="shared" si="1167"/>
        <v>0</v>
      </c>
      <c r="AY3731" s="50"/>
      <c r="AZ3731" s="50">
        <f t="shared" si="1157"/>
        <v>0</v>
      </c>
      <c r="BA3731" s="50">
        <f t="shared" si="1158"/>
        <v>0</v>
      </c>
      <c r="BB3731" s="50">
        <f t="shared" si="1159"/>
        <v>0</v>
      </c>
      <c r="BC3731" s="17">
        <f t="shared" si="1160"/>
        <v>19846</v>
      </c>
      <c r="BD3731" s="50">
        <f t="shared" si="1161"/>
        <v>0</v>
      </c>
      <c r="BE3731" s="50">
        <f t="shared" si="1162"/>
        <v>0</v>
      </c>
      <c r="BF3731" s="50">
        <f t="shared" si="1168"/>
        <v>0</v>
      </c>
      <c r="BG3731" s="50"/>
      <c r="BH3731" s="17">
        <f t="shared" si="1163"/>
        <v>0</v>
      </c>
      <c r="BI3731" s="17">
        <f t="shared" si="1171"/>
        <v>3731</v>
      </c>
      <c r="BJ3731" s="17">
        <f t="shared" si="1169"/>
        <v>3731</v>
      </c>
      <c r="BK3731" s="150">
        <f t="shared" si="1170"/>
        <v>30842</v>
      </c>
      <c r="BL3731" s="50" t="e">
        <f t="shared" ca="1" si="1164"/>
        <v>#NAME?</v>
      </c>
      <c r="BM3731" s="50" t="e">
        <f t="shared" ca="1" si="1165"/>
        <v>#NAME?</v>
      </c>
      <c r="BN3731" s="50" t="e">
        <f t="shared" ca="1" si="1166"/>
        <v>#NAME?</v>
      </c>
    </row>
    <row r="3732" spans="1:66" x14ac:dyDescent="0.35">
      <c r="A3732" s="48">
        <v>30843</v>
      </c>
      <c r="B3732" s="17">
        <v>1984</v>
      </c>
      <c r="C3732" s="17">
        <v>6</v>
      </c>
      <c r="D3732" s="17">
        <v>162</v>
      </c>
      <c r="E3732" s="17">
        <v>10</v>
      </c>
      <c r="F3732" s="17">
        <v>1</v>
      </c>
      <c r="G3732" s="50">
        <v>6.3</v>
      </c>
      <c r="H3732" s="32">
        <v>3.8064140342123443</v>
      </c>
      <c r="I3732" s="50">
        <v>3</v>
      </c>
      <c r="J3732" s="13">
        <v>0</v>
      </c>
      <c r="K3732" s="13">
        <f t="shared" ref="K3732:K3795" si="1172">J3732*PRECIP_ADJUST</f>
        <v>0</v>
      </c>
      <c r="L3732" s="13">
        <f t="shared" ref="L3732:L3795" si="1173">IF(K3732&gt;=EFF_PRECIP,EFF_MULT*(K3732-EFF_PRECIP),0)</f>
        <v>0</v>
      </c>
      <c r="M3732" s="13" t="e">
        <f ca="1">CalcTable[[#This Row],[IWC]]-AE3731</f>
        <v>#NAME?</v>
      </c>
      <c r="N3732" s="13" t="e">
        <f ca="1">IF(CalcTable[[#This Row],[Day of Year]]&lt;123,FCAP,AE3731)</f>
        <v>#NAME?</v>
      </c>
      <c r="O3732" s="17" t="e">
        <f ca="1">IF(IRR_DRIP,5,COUNTIF('IDET Wind Values'!C3716:G3716,"&lt;="&amp;IRR_MAXWIND))</f>
        <v>#NAME?</v>
      </c>
      <c r="P3732" s="13" t="e">
        <f ca="1">CalcTable[[#This Row],[ET_o]]*KL</f>
        <v>#NAME?</v>
      </c>
      <c r="Q3732" s="13" t="e">
        <f ca="1">IF(WILTPT&lt;=0,1,MAX(0,MIN(1,(CalcTable[[#This Row],[IWC]]-WILTPT)/(MAD-WILTPT))))</f>
        <v>#NAME?</v>
      </c>
      <c r="R3732" s="13" t="e">
        <f ca="1">CalcTable[[#This Row],[ETMult]]*CalcTable[[#This Row],[ETb]]</f>
        <v>#NAME?</v>
      </c>
      <c r="S3732" s="13" t="b">
        <f>INDEX(IRR_LIST,CalcTable[[#This Row],[Day of Week]]+1)</f>
        <v>1</v>
      </c>
      <c r="T3732" s="13">
        <f t="shared" ref="T3732:T3795" ca="1" si="1174">SUM(OFFSET(K3732,-IC_DAYS,0,IC_DAYS,1))</f>
        <v>27.299999999999997</v>
      </c>
      <c r="U3732" s="13" t="b">
        <f ca="1">IF(CalcTable[[#This Row],[IrrPrecip]]&gt;=IC_MM,FALSE,TRUE)</f>
        <v>0</v>
      </c>
      <c r="V3732" s="13" t="b">
        <f t="shared" ref="V3732:V3795" si="1175">IF(G3733&lt;IRR_TEMP,FALSE,TRUE)</f>
        <v>1</v>
      </c>
      <c r="W3732" s="13" t="e">
        <f ca="1">IF(AND(IRR_DRIP=FALSE,CalcTable[[#This Row],[IrrHours]]&lt;=0),FALSE,TRUE)</f>
        <v>#NAME?</v>
      </c>
      <c r="X3732" s="13" t="e">
        <f ca="1">AND(CalcTable[[#This Row],[IrrDay]],CalcTable[[#This Row],[IrrRain]],CalcTable[[#This Row],[IrrWarm]],CalcTable[[#This Row],[IrrWindy]])</f>
        <v>#NAME?</v>
      </c>
      <c r="Y3732" s="13" t="e">
        <f t="shared" ref="Y3732:Y3795" ca="1" si="1176">IF(AA3731&lt;=0,FALSE,TRUE)</f>
        <v>#NAME?</v>
      </c>
      <c r="Z3732" s="13" t="e">
        <f ca="1">CalcTable[[#This Row],[IrrHours]]/5</f>
        <v>#NAME?</v>
      </c>
      <c r="AA3732" s="13" t="e">
        <f ca="1">IF(CalcTable[[#This Row],[IrrFlag]]=FALSE,0,MAX(0,CalcTable[[#This Row],[VolRednWind]]*(FCAP*IRR_TARGET-CalcTable[[#This Row],[IWC]])))</f>
        <v>#NAME?</v>
      </c>
      <c r="AB3732" s="13" t="e">
        <f ca="1">CalcTable[[#This Row],[IWC]]+CalcTable[[#This Row],[Eff Precip]]+CalcTable[[#This Row],[IrrAmt]]-CalcTable[[#This Row],[AET]]</f>
        <v>#NAME?</v>
      </c>
      <c r="AC3732" s="13" t="e">
        <f ca="1">IF(CalcTable[[#This Row],[PWC]]&gt;FCAP,MIN(24*PERC,MIN(SAT,CalcTable[[#This Row],[PWC]])-FCAP),0)</f>
        <v>#NAME?</v>
      </c>
      <c r="AD3732" s="13" t="e">
        <f ca="1">IF(CalcTable[[#This Row],[PWC]]&gt;SAT,CalcTable[[#This Row],[PWC]]-SAT,0)</f>
        <v>#NAME?</v>
      </c>
      <c r="AE3732" s="13" t="e">
        <f ca="1">CalcTable[[#This Row],[PWC]]-CalcTable[[#This Row],[PercAmt]]-CalcTable[[#This Row],[Runoff]]</f>
        <v>#NAME?</v>
      </c>
      <c r="AF3732" s="13" t="e">
        <f ca="1">CalcTable[[#This Row],[IrrAmt]]/1000*CUR_IRR_AREA*10000/IRR_EFF</f>
        <v>#NAME?</v>
      </c>
      <c r="AG3732" s="147"/>
      <c r="AH3732" s="13"/>
      <c r="AI3732" s="50">
        <v>0</v>
      </c>
      <c r="AJ3732" s="50">
        <v>0</v>
      </c>
      <c r="AK3732" s="50">
        <v>0</v>
      </c>
      <c r="AL3732" s="50">
        <v>0</v>
      </c>
      <c r="AM3732" s="50"/>
      <c r="AN3732" s="50"/>
      <c r="AO3732" s="50"/>
      <c r="AP3732" s="50"/>
      <c r="AQ3732" s="50"/>
      <c r="AR3732" s="50"/>
      <c r="AS3732" s="50"/>
      <c r="AT3732" s="50"/>
      <c r="AU3732" s="50"/>
      <c r="AV3732" s="50"/>
      <c r="AW3732" s="50"/>
      <c r="AX3732" s="50">
        <f t="shared" si="1167"/>
        <v>0</v>
      </c>
      <c r="AY3732" s="50"/>
      <c r="AZ3732" s="50">
        <f t="shared" ref="AZ3732:AZ3795" si="1177">SUMPRODUCT(AI3732:AW3732,CONVERSION)</f>
        <v>0</v>
      </c>
      <c r="BA3732" s="50">
        <f t="shared" ref="BA3732:BA3795" si="1178">SUMPRODUCT($AI3732:$AW3732,CONVERSION,APP_DEMAND)</f>
        <v>0</v>
      </c>
      <c r="BB3732" s="50">
        <f t="shared" ref="BB3732:BB3795" si="1179">SUMPRODUCT($AI3732:$AW3732,CONVERSION,PUMP_DEMAND)</f>
        <v>0</v>
      </c>
      <c r="BC3732" s="17">
        <f t="shared" ref="BC3732:BC3795" si="1180">B3732*10+C3732</f>
        <v>19846</v>
      </c>
      <c r="BD3732" s="50">
        <f t="shared" ref="BD3732:BD3795" si="1181">INDEX(AI3732:AX3732,PLOT_AREA)</f>
        <v>0</v>
      </c>
      <c r="BE3732" s="50">
        <f t="shared" ref="BE3732:BE3795" si="1182">IF(PLOT_AREA&lt;=AREA_COUNT,INDEX(AI3732:AW3732,PLOT_AREA)*INDEX(CONVERSION,PLOT_AREA),AZ3732)</f>
        <v>0</v>
      </c>
      <c r="BF3732" s="50">
        <f t="shared" si="1168"/>
        <v>0</v>
      </c>
      <c r="BG3732" s="50"/>
      <c r="BH3732" s="17">
        <f t="shared" ref="BH3732:BH3795" si="1183">IF(BC3732&lt;PLOT_FROM,-1,IF(BC3732&gt;PLOT_TO,1,0))</f>
        <v>0</v>
      </c>
      <c r="BI3732" s="17">
        <f t="shared" si="1171"/>
        <v>3732</v>
      </c>
      <c r="BJ3732" s="17">
        <f t="shared" si="1169"/>
        <v>3732</v>
      </c>
      <c r="BK3732" s="150">
        <f t="shared" si="1170"/>
        <v>30843</v>
      </c>
      <c r="BL3732" s="50" t="e">
        <f t="shared" ref="BL3732:BL3795" ca="1" si="1184">WILTPT</f>
        <v>#NAME?</v>
      </c>
      <c r="BM3732" s="50" t="e">
        <f t="shared" ref="BM3732:BM3795" ca="1" si="1185">SAT</f>
        <v>#NAME?</v>
      </c>
      <c r="BN3732" s="50" t="e">
        <f t="shared" ref="BN3732:BN3795" ca="1" si="1186">FCAP</f>
        <v>#NAME?</v>
      </c>
    </row>
    <row r="3733" spans="1:66" x14ac:dyDescent="0.35">
      <c r="A3733" s="48">
        <v>30844</v>
      </c>
      <c r="B3733" s="17">
        <v>1984</v>
      </c>
      <c r="C3733" s="17">
        <v>6</v>
      </c>
      <c r="D3733" s="17">
        <v>163</v>
      </c>
      <c r="E3733" s="17">
        <v>11</v>
      </c>
      <c r="F3733" s="17">
        <v>2</v>
      </c>
      <c r="G3733" s="50">
        <v>4</v>
      </c>
      <c r="H3733" s="32">
        <v>4.0706328315485623</v>
      </c>
      <c r="I3733" s="50">
        <v>3.1666666666666665</v>
      </c>
      <c r="J3733" s="13">
        <v>0</v>
      </c>
      <c r="K3733" s="13">
        <f t="shared" si="1172"/>
        <v>0</v>
      </c>
      <c r="L3733" s="13">
        <f t="shared" si="1173"/>
        <v>0</v>
      </c>
      <c r="M3733" s="13" t="e">
        <f ca="1">CalcTable[[#This Row],[IWC]]-AE3732</f>
        <v>#NAME?</v>
      </c>
      <c r="N3733" s="13" t="e">
        <f ca="1">IF(CalcTable[[#This Row],[Day of Year]]&lt;123,FCAP,AE3732)</f>
        <v>#NAME?</v>
      </c>
      <c r="O3733" s="17" t="e">
        <f ca="1">IF(IRR_DRIP,5,COUNTIF('IDET Wind Values'!C3717:G3717,"&lt;="&amp;IRR_MAXWIND))</f>
        <v>#NAME?</v>
      </c>
      <c r="P3733" s="13" t="e">
        <f ca="1">CalcTable[[#This Row],[ET_o]]*KL</f>
        <v>#NAME?</v>
      </c>
      <c r="Q3733" s="13" t="e">
        <f ca="1">IF(WILTPT&lt;=0,1,MAX(0,MIN(1,(CalcTable[[#This Row],[IWC]]-WILTPT)/(MAD-WILTPT))))</f>
        <v>#NAME?</v>
      </c>
      <c r="R3733" s="13" t="e">
        <f ca="1">CalcTable[[#This Row],[ETMult]]*CalcTable[[#This Row],[ETb]]</f>
        <v>#NAME?</v>
      </c>
      <c r="S3733" s="13" t="b">
        <f>INDEX(IRR_LIST,CalcTable[[#This Row],[Day of Week]]+1)</f>
        <v>0</v>
      </c>
      <c r="T3733" s="13">
        <f t="shared" ca="1" si="1174"/>
        <v>2.4</v>
      </c>
      <c r="U3733" s="13" t="b">
        <f ca="1">IF(CalcTable[[#This Row],[IrrPrecip]]&gt;=IC_MM,FALSE,TRUE)</f>
        <v>1</v>
      </c>
      <c r="V3733" s="13" t="b">
        <f t="shared" si="1175"/>
        <v>1</v>
      </c>
      <c r="W3733" s="13" t="e">
        <f ca="1">IF(AND(IRR_DRIP=FALSE,CalcTable[[#This Row],[IrrHours]]&lt;=0),FALSE,TRUE)</f>
        <v>#NAME?</v>
      </c>
      <c r="X3733" s="13" t="e">
        <f ca="1">AND(CalcTable[[#This Row],[IrrDay]],CalcTable[[#This Row],[IrrRain]],CalcTable[[#This Row],[IrrWarm]],CalcTable[[#This Row],[IrrWindy]])</f>
        <v>#NAME?</v>
      </c>
      <c r="Y3733" s="13" t="e">
        <f t="shared" ca="1" si="1176"/>
        <v>#NAME?</v>
      </c>
      <c r="Z3733" s="13" t="e">
        <f ca="1">CalcTable[[#This Row],[IrrHours]]/5</f>
        <v>#NAME?</v>
      </c>
      <c r="AA3733" s="13" t="e">
        <f ca="1">IF(CalcTable[[#This Row],[IrrFlag]]=FALSE,0,MAX(0,CalcTable[[#This Row],[VolRednWind]]*(FCAP*IRR_TARGET-CalcTable[[#This Row],[IWC]])))</f>
        <v>#NAME?</v>
      </c>
      <c r="AB3733" s="13" t="e">
        <f ca="1">CalcTable[[#This Row],[IWC]]+CalcTable[[#This Row],[Eff Precip]]+CalcTable[[#This Row],[IrrAmt]]-CalcTable[[#This Row],[AET]]</f>
        <v>#NAME?</v>
      </c>
      <c r="AC3733" s="13" t="e">
        <f ca="1">IF(CalcTable[[#This Row],[PWC]]&gt;FCAP,MIN(24*PERC,MIN(SAT,CalcTable[[#This Row],[PWC]])-FCAP),0)</f>
        <v>#NAME?</v>
      </c>
      <c r="AD3733" s="13" t="e">
        <f ca="1">IF(CalcTable[[#This Row],[PWC]]&gt;SAT,CalcTable[[#This Row],[PWC]]-SAT,0)</f>
        <v>#NAME?</v>
      </c>
      <c r="AE3733" s="13" t="e">
        <f ca="1">CalcTable[[#This Row],[PWC]]-CalcTable[[#This Row],[PercAmt]]-CalcTable[[#This Row],[Runoff]]</f>
        <v>#NAME?</v>
      </c>
      <c r="AF3733" s="13" t="e">
        <f ca="1">CalcTable[[#This Row],[IrrAmt]]/1000*CUR_IRR_AREA*10000/IRR_EFF</f>
        <v>#NAME?</v>
      </c>
      <c r="AG3733" s="147"/>
      <c r="AH3733" s="13"/>
      <c r="AI3733" s="50">
        <v>0</v>
      </c>
      <c r="AJ3733" s="50">
        <v>0</v>
      </c>
      <c r="AK3733" s="50">
        <v>1.0767741339526105</v>
      </c>
      <c r="AL3733" s="50">
        <v>4.7358706697630488</v>
      </c>
      <c r="AM3733" s="50"/>
      <c r="AN3733" s="50"/>
      <c r="AO3733" s="50"/>
      <c r="AP3733" s="50"/>
      <c r="AQ3733" s="50"/>
      <c r="AR3733" s="50"/>
      <c r="AS3733" s="50"/>
      <c r="AT3733" s="50"/>
      <c r="AU3733" s="50"/>
      <c r="AV3733" s="50"/>
      <c r="AW3733" s="50"/>
      <c r="AX3733" s="50">
        <f t="shared" ref="AX3733:AX3796" si="1187">SUM(AI3733:AW3733)</f>
        <v>5.8126448037156591</v>
      </c>
      <c r="AY3733" s="50"/>
      <c r="AZ3733" s="50">
        <f t="shared" si="1177"/>
        <v>154.71156027768771</v>
      </c>
      <c r="BA3733" s="50">
        <f t="shared" si="1178"/>
        <v>238.20668804659857</v>
      </c>
      <c r="BB3733" s="50">
        <f t="shared" si="1179"/>
        <v>245.57390520267893</v>
      </c>
      <c r="BC3733" s="17">
        <f t="shared" si="1180"/>
        <v>19846</v>
      </c>
      <c r="BD3733" s="50">
        <f t="shared" si="1181"/>
        <v>5.8126448037156591</v>
      </c>
      <c r="BE3733" s="50">
        <f t="shared" si="1182"/>
        <v>154.71156027768771</v>
      </c>
      <c r="BF3733" s="50">
        <f t="shared" ref="BF3733:BF3796" si="1188">BE3733*BF$17</f>
        <v>253.05886131181236</v>
      </c>
      <c r="BG3733" s="50"/>
      <c r="BH3733" s="17">
        <f t="shared" si="1183"/>
        <v>0</v>
      </c>
      <c r="BI3733" s="17">
        <f t="shared" si="1171"/>
        <v>3733</v>
      </c>
      <c r="BJ3733" s="17">
        <f t="shared" ref="BJ3733:BJ3796" si="1189">IF(BH3733=0,BI3733,"")</f>
        <v>3733</v>
      </c>
      <c r="BK3733" s="150">
        <f t="shared" ref="BK3733:BK3796" si="1190">A3733</f>
        <v>30844</v>
      </c>
      <c r="BL3733" s="50" t="e">
        <f t="shared" ca="1" si="1184"/>
        <v>#NAME?</v>
      </c>
      <c r="BM3733" s="50" t="e">
        <f t="shared" ca="1" si="1185"/>
        <v>#NAME?</v>
      </c>
      <c r="BN3733" s="50" t="e">
        <f t="shared" ca="1" si="1186"/>
        <v>#NAME?</v>
      </c>
    </row>
    <row r="3734" spans="1:66" x14ac:dyDescent="0.35">
      <c r="A3734" s="48">
        <v>30845</v>
      </c>
      <c r="B3734" s="17">
        <v>1984</v>
      </c>
      <c r="C3734" s="17">
        <v>6</v>
      </c>
      <c r="D3734" s="17">
        <v>164</v>
      </c>
      <c r="E3734" s="17">
        <v>12</v>
      </c>
      <c r="F3734" s="17">
        <v>3</v>
      </c>
      <c r="G3734" s="50">
        <v>7.5</v>
      </c>
      <c r="H3734" s="32">
        <v>4.924787542787036</v>
      </c>
      <c r="I3734" s="50">
        <v>12.333333333333334</v>
      </c>
      <c r="J3734" s="13">
        <v>0</v>
      </c>
      <c r="K3734" s="13">
        <f t="shared" si="1172"/>
        <v>0</v>
      </c>
      <c r="L3734" s="13">
        <f t="shared" si="1173"/>
        <v>0</v>
      </c>
      <c r="M3734" s="13" t="e">
        <f ca="1">CalcTable[[#This Row],[IWC]]-AE3733</f>
        <v>#NAME?</v>
      </c>
      <c r="N3734" s="13" t="e">
        <f ca="1">IF(CalcTable[[#This Row],[Day of Year]]&lt;123,FCAP,AE3733)</f>
        <v>#NAME?</v>
      </c>
      <c r="O3734" s="17" t="e">
        <f ca="1">IF(IRR_DRIP,5,COUNTIF('IDET Wind Values'!C3718:G3718,"&lt;="&amp;IRR_MAXWIND))</f>
        <v>#NAME?</v>
      </c>
      <c r="P3734" s="13" t="e">
        <f ca="1">CalcTable[[#This Row],[ET_o]]*KL</f>
        <v>#NAME?</v>
      </c>
      <c r="Q3734" s="13" t="e">
        <f ca="1">IF(WILTPT&lt;=0,1,MAX(0,MIN(1,(CalcTable[[#This Row],[IWC]]-WILTPT)/(MAD-WILTPT))))</f>
        <v>#NAME?</v>
      </c>
      <c r="R3734" s="13" t="e">
        <f ca="1">CalcTable[[#This Row],[ETMult]]*CalcTable[[#This Row],[ETb]]</f>
        <v>#NAME?</v>
      </c>
      <c r="S3734" s="13" t="b">
        <f>INDEX(IRR_LIST,CalcTable[[#This Row],[Day of Week]]+1)</f>
        <v>1</v>
      </c>
      <c r="T3734" s="13">
        <f t="shared" ca="1" si="1174"/>
        <v>0</v>
      </c>
      <c r="U3734" s="13" t="b">
        <f ca="1">IF(CalcTable[[#This Row],[IrrPrecip]]&gt;=IC_MM,FALSE,TRUE)</f>
        <v>1</v>
      </c>
      <c r="V3734" s="13" t="b">
        <f t="shared" si="1175"/>
        <v>1</v>
      </c>
      <c r="W3734" s="13" t="e">
        <f ca="1">IF(AND(IRR_DRIP=FALSE,CalcTable[[#This Row],[IrrHours]]&lt;=0),FALSE,TRUE)</f>
        <v>#NAME?</v>
      </c>
      <c r="X3734" s="13" t="e">
        <f ca="1">AND(CalcTable[[#This Row],[IrrDay]],CalcTable[[#This Row],[IrrRain]],CalcTable[[#This Row],[IrrWarm]],CalcTable[[#This Row],[IrrWindy]])</f>
        <v>#NAME?</v>
      </c>
      <c r="Y3734" s="13" t="e">
        <f t="shared" ca="1" si="1176"/>
        <v>#NAME?</v>
      </c>
      <c r="Z3734" s="13" t="e">
        <f ca="1">CalcTable[[#This Row],[IrrHours]]/5</f>
        <v>#NAME?</v>
      </c>
      <c r="AA3734" s="13" t="e">
        <f ca="1">IF(CalcTable[[#This Row],[IrrFlag]]=FALSE,0,MAX(0,CalcTable[[#This Row],[VolRednWind]]*(FCAP*IRR_TARGET-CalcTable[[#This Row],[IWC]])))</f>
        <v>#NAME?</v>
      </c>
      <c r="AB3734" s="13" t="e">
        <f ca="1">CalcTable[[#This Row],[IWC]]+CalcTable[[#This Row],[Eff Precip]]+CalcTable[[#This Row],[IrrAmt]]-CalcTable[[#This Row],[AET]]</f>
        <v>#NAME?</v>
      </c>
      <c r="AC3734" s="13" t="e">
        <f ca="1">IF(CalcTable[[#This Row],[PWC]]&gt;FCAP,MIN(24*PERC,MIN(SAT,CalcTable[[#This Row],[PWC]])-FCAP),0)</f>
        <v>#NAME?</v>
      </c>
      <c r="AD3734" s="13" t="e">
        <f ca="1">IF(CalcTable[[#This Row],[PWC]]&gt;SAT,CalcTable[[#This Row],[PWC]]-SAT,0)</f>
        <v>#NAME?</v>
      </c>
      <c r="AE3734" s="13" t="e">
        <f ca="1">CalcTable[[#This Row],[PWC]]-CalcTable[[#This Row],[PercAmt]]-CalcTable[[#This Row],[Runoff]]</f>
        <v>#NAME?</v>
      </c>
      <c r="AF3734" s="13" t="e">
        <f ca="1">CalcTable[[#This Row],[IrrAmt]]/1000*CUR_IRR_AREA*10000/IRR_EFF</f>
        <v>#NAME?</v>
      </c>
      <c r="AG3734" s="147"/>
      <c r="AH3734" s="13"/>
      <c r="AI3734" s="50">
        <v>8.5437341879082283</v>
      </c>
      <c r="AJ3734" s="50">
        <v>11.270134187908225</v>
      </c>
      <c r="AK3734" s="50">
        <v>0</v>
      </c>
      <c r="AL3734" s="50">
        <v>0</v>
      </c>
      <c r="AM3734" s="50"/>
      <c r="AN3734" s="50"/>
      <c r="AO3734" s="50"/>
      <c r="AP3734" s="50"/>
      <c r="AQ3734" s="50"/>
      <c r="AR3734" s="50"/>
      <c r="AS3734" s="50"/>
      <c r="AT3734" s="50"/>
      <c r="AU3734" s="50"/>
      <c r="AV3734" s="50"/>
      <c r="AW3734" s="50"/>
      <c r="AX3734" s="50">
        <f t="shared" si="1187"/>
        <v>19.813868375816455</v>
      </c>
      <c r="AY3734" s="50"/>
      <c r="AZ3734" s="50">
        <f t="shared" si="1177"/>
        <v>455.89870426796199</v>
      </c>
      <c r="BA3734" s="50">
        <f t="shared" si="1178"/>
        <v>738.26791250058329</v>
      </c>
      <c r="BB3734" s="50">
        <f t="shared" si="1179"/>
        <v>764.01388990583803</v>
      </c>
      <c r="BC3734" s="17">
        <f t="shared" si="1180"/>
        <v>19846</v>
      </c>
      <c r="BD3734" s="50">
        <f t="shared" si="1181"/>
        <v>19.813868375816455</v>
      </c>
      <c r="BE3734" s="50">
        <f t="shared" si="1182"/>
        <v>455.89870426796199</v>
      </c>
      <c r="BF3734" s="50">
        <f t="shared" si="1188"/>
        <v>745.70514813830334</v>
      </c>
      <c r="BG3734" s="50"/>
      <c r="BH3734" s="17">
        <f t="shared" si="1183"/>
        <v>0</v>
      </c>
      <c r="BI3734" s="17">
        <f t="shared" ref="BI3734:BI3797" si="1191">BI3733+1</f>
        <v>3734</v>
      </c>
      <c r="BJ3734" s="17">
        <f t="shared" si="1189"/>
        <v>3734</v>
      </c>
      <c r="BK3734" s="150">
        <f t="shared" si="1190"/>
        <v>30845</v>
      </c>
      <c r="BL3734" s="50" t="e">
        <f t="shared" ca="1" si="1184"/>
        <v>#NAME?</v>
      </c>
      <c r="BM3734" s="50" t="e">
        <f t="shared" ca="1" si="1185"/>
        <v>#NAME?</v>
      </c>
      <c r="BN3734" s="50" t="e">
        <f t="shared" ca="1" si="1186"/>
        <v>#NAME?</v>
      </c>
    </row>
    <row r="3735" spans="1:66" x14ac:dyDescent="0.35">
      <c r="A3735" s="48">
        <v>30846</v>
      </c>
      <c r="B3735" s="17">
        <v>1984</v>
      </c>
      <c r="C3735" s="17">
        <v>6</v>
      </c>
      <c r="D3735" s="17">
        <v>165</v>
      </c>
      <c r="E3735" s="17">
        <v>13</v>
      </c>
      <c r="F3735" s="17">
        <v>4</v>
      </c>
      <c r="G3735" s="50">
        <v>8.6999999999999993</v>
      </c>
      <c r="H3735" s="32">
        <v>5.3091911988688851</v>
      </c>
      <c r="I3735" s="50">
        <v>3.5</v>
      </c>
      <c r="J3735" s="13">
        <v>0</v>
      </c>
      <c r="K3735" s="13">
        <f t="shared" si="1172"/>
        <v>0</v>
      </c>
      <c r="L3735" s="13">
        <f t="shared" si="1173"/>
        <v>0</v>
      </c>
      <c r="M3735" s="13" t="e">
        <f ca="1">CalcTable[[#This Row],[IWC]]-AE3734</f>
        <v>#NAME?</v>
      </c>
      <c r="N3735" s="13" t="e">
        <f ca="1">IF(CalcTable[[#This Row],[Day of Year]]&lt;123,FCAP,AE3734)</f>
        <v>#NAME?</v>
      </c>
      <c r="O3735" s="17" t="e">
        <f ca="1">IF(IRR_DRIP,5,COUNTIF('IDET Wind Values'!C3719:G3719,"&lt;="&amp;IRR_MAXWIND))</f>
        <v>#NAME?</v>
      </c>
      <c r="P3735" s="13" t="e">
        <f ca="1">CalcTable[[#This Row],[ET_o]]*KL</f>
        <v>#NAME?</v>
      </c>
      <c r="Q3735" s="13" t="e">
        <f ca="1">IF(WILTPT&lt;=0,1,MAX(0,MIN(1,(CalcTable[[#This Row],[IWC]]-WILTPT)/(MAD-WILTPT))))</f>
        <v>#NAME?</v>
      </c>
      <c r="R3735" s="13" t="e">
        <f ca="1">CalcTable[[#This Row],[ETMult]]*CalcTable[[#This Row],[ETb]]</f>
        <v>#NAME?</v>
      </c>
      <c r="S3735" s="13" t="b">
        <f>INDEX(IRR_LIST,CalcTable[[#This Row],[Day of Week]]+1)</f>
        <v>0</v>
      </c>
      <c r="T3735" s="13">
        <f t="shared" ca="1" si="1174"/>
        <v>0</v>
      </c>
      <c r="U3735" s="13" t="b">
        <f ca="1">IF(CalcTable[[#This Row],[IrrPrecip]]&gt;=IC_MM,FALSE,TRUE)</f>
        <v>1</v>
      </c>
      <c r="V3735" s="13" t="b">
        <f t="shared" si="1175"/>
        <v>1</v>
      </c>
      <c r="W3735" s="13" t="e">
        <f ca="1">IF(AND(IRR_DRIP=FALSE,CalcTable[[#This Row],[IrrHours]]&lt;=0),FALSE,TRUE)</f>
        <v>#NAME?</v>
      </c>
      <c r="X3735" s="13" t="e">
        <f ca="1">AND(CalcTable[[#This Row],[IrrDay]],CalcTable[[#This Row],[IrrRain]],CalcTable[[#This Row],[IrrWarm]],CalcTable[[#This Row],[IrrWindy]])</f>
        <v>#NAME?</v>
      </c>
      <c r="Y3735" s="13" t="e">
        <f t="shared" ca="1" si="1176"/>
        <v>#NAME?</v>
      </c>
      <c r="Z3735" s="13" t="e">
        <f ca="1">CalcTable[[#This Row],[IrrHours]]/5</f>
        <v>#NAME?</v>
      </c>
      <c r="AA3735" s="13" t="e">
        <f ca="1">IF(CalcTable[[#This Row],[IrrFlag]]=FALSE,0,MAX(0,CalcTable[[#This Row],[VolRednWind]]*(FCAP*IRR_TARGET-CalcTable[[#This Row],[IWC]])))</f>
        <v>#NAME?</v>
      </c>
      <c r="AB3735" s="13" t="e">
        <f ca="1">CalcTable[[#This Row],[IWC]]+CalcTable[[#This Row],[Eff Precip]]+CalcTable[[#This Row],[IrrAmt]]-CalcTable[[#This Row],[AET]]</f>
        <v>#NAME?</v>
      </c>
      <c r="AC3735" s="13" t="e">
        <f ca="1">IF(CalcTable[[#This Row],[PWC]]&gt;FCAP,MIN(24*PERC,MIN(SAT,CalcTable[[#This Row],[PWC]])-FCAP),0)</f>
        <v>#NAME?</v>
      </c>
      <c r="AD3735" s="13" t="e">
        <f ca="1">IF(CalcTable[[#This Row],[PWC]]&gt;SAT,CalcTable[[#This Row],[PWC]]-SAT,0)</f>
        <v>#NAME?</v>
      </c>
      <c r="AE3735" s="13" t="e">
        <f ca="1">CalcTable[[#This Row],[PWC]]-CalcTable[[#This Row],[PercAmt]]-CalcTable[[#This Row],[Runoff]]</f>
        <v>#NAME?</v>
      </c>
      <c r="AF3735" s="13" t="e">
        <f ca="1">CalcTable[[#This Row],[IrrAmt]]/1000*CUR_IRR_AREA*10000/IRR_EFF</f>
        <v>#NAME?</v>
      </c>
      <c r="AG3735" s="147"/>
      <c r="AH3735" s="13"/>
      <c r="AI3735" s="50">
        <v>0</v>
      </c>
      <c r="AJ3735" s="50">
        <v>0</v>
      </c>
      <c r="AK3735" s="50">
        <v>9.2545777416950195</v>
      </c>
      <c r="AL3735" s="50">
        <v>4.9886331485328697</v>
      </c>
      <c r="AM3735" s="50"/>
      <c r="AN3735" s="50"/>
      <c r="AO3735" s="50"/>
      <c r="AP3735" s="50"/>
      <c r="AQ3735" s="50"/>
      <c r="AR3735" s="50"/>
      <c r="AS3735" s="50"/>
      <c r="AT3735" s="50"/>
      <c r="AU3735" s="50"/>
      <c r="AV3735" s="50"/>
      <c r="AW3735" s="50"/>
      <c r="AX3735" s="50">
        <f t="shared" si="1187"/>
        <v>14.243210890227889</v>
      </c>
      <c r="AY3735" s="50"/>
      <c r="AZ3735" s="50">
        <f t="shared" si="1177"/>
        <v>282.06704590182449</v>
      </c>
      <c r="BA3735" s="50">
        <f t="shared" si="1178"/>
        <v>434.29370559487262</v>
      </c>
      <c r="BB3735" s="50">
        <f t="shared" si="1179"/>
        <v>447.72546968543577</v>
      </c>
      <c r="BC3735" s="17">
        <f t="shared" si="1180"/>
        <v>19846</v>
      </c>
      <c r="BD3735" s="50">
        <f t="shared" si="1181"/>
        <v>14.243210890227889</v>
      </c>
      <c r="BE3735" s="50">
        <f t="shared" si="1182"/>
        <v>282.06704590182449</v>
      </c>
      <c r="BF3735" s="50">
        <f t="shared" si="1188"/>
        <v>461.3718930982605</v>
      </c>
      <c r="BG3735" s="50"/>
      <c r="BH3735" s="17">
        <f t="shared" si="1183"/>
        <v>0</v>
      </c>
      <c r="BI3735" s="17">
        <f t="shared" si="1191"/>
        <v>3735</v>
      </c>
      <c r="BJ3735" s="17">
        <f t="shared" si="1189"/>
        <v>3735</v>
      </c>
      <c r="BK3735" s="150">
        <f t="shared" si="1190"/>
        <v>30846</v>
      </c>
      <c r="BL3735" s="50" t="e">
        <f t="shared" ca="1" si="1184"/>
        <v>#NAME?</v>
      </c>
      <c r="BM3735" s="50" t="e">
        <f t="shared" ca="1" si="1185"/>
        <v>#NAME?</v>
      </c>
      <c r="BN3735" s="50" t="e">
        <f t="shared" ca="1" si="1186"/>
        <v>#NAME?</v>
      </c>
    </row>
    <row r="3736" spans="1:66" x14ac:dyDescent="0.35">
      <c r="A3736" s="48">
        <v>30847</v>
      </c>
      <c r="B3736" s="17">
        <v>1984</v>
      </c>
      <c r="C3736" s="17">
        <v>6</v>
      </c>
      <c r="D3736" s="17">
        <v>166</v>
      </c>
      <c r="E3736" s="17">
        <v>14</v>
      </c>
      <c r="F3736" s="17">
        <v>5</v>
      </c>
      <c r="G3736" s="50">
        <v>6.6</v>
      </c>
      <c r="H3736" s="32">
        <v>5.2564500170794179</v>
      </c>
      <c r="I3736" s="50">
        <v>1.6666666666666667</v>
      </c>
      <c r="J3736" s="13">
        <v>0</v>
      </c>
      <c r="K3736" s="13">
        <f t="shared" si="1172"/>
        <v>0</v>
      </c>
      <c r="L3736" s="13">
        <f t="shared" si="1173"/>
        <v>0</v>
      </c>
      <c r="M3736" s="13" t="e">
        <f ca="1">CalcTable[[#This Row],[IWC]]-AE3735</f>
        <v>#NAME?</v>
      </c>
      <c r="N3736" s="13" t="e">
        <f ca="1">IF(CalcTable[[#This Row],[Day of Year]]&lt;123,FCAP,AE3735)</f>
        <v>#NAME?</v>
      </c>
      <c r="O3736" s="17" t="e">
        <f ca="1">IF(IRR_DRIP,5,COUNTIF('IDET Wind Values'!C3720:G3720,"&lt;="&amp;IRR_MAXWIND))</f>
        <v>#NAME?</v>
      </c>
      <c r="P3736" s="13" t="e">
        <f ca="1">CalcTable[[#This Row],[ET_o]]*KL</f>
        <v>#NAME?</v>
      </c>
      <c r="Q3736" s="13" t="e">
        <f ca="1">IF(WILTPT&lt;=0,1,MAX(0,MIN(1,(CalcTable[[#This Row],[IWC]]-WILTPT)/(MAD-WILTPT))))</f>
        <v>#NAME?</v>
      </c>
      <c r="R3736" s="13" t="e">
        <f ca="1">CalcTable[[#This Row],[ETMult]]*CalcTable[[#This Row],[ETb]]</f>
        <v>#NAME?</v>
      </c>
      <c r="S3736" s="13" t="b">
        <f>INDEX(IRR_LIST,CalcTable[[#This Row],[Day of Week]]+1)</f>
        <v>1</v>
      </c>
      <c r="T3736" s="13">
        <f t="shared" ca="1" si="1174"/>
        <v>0</v>
      </c>
      <c r="U3736" s="13" t="b">
        <f ca="1">IF(CalcTable[[#This Row],[IrrPrecip]]&gt;=IC_MM,FALSE,TRUE)</f>
        <v>1</v>
      </c>
      <c r="V3736" s="13" t="b">
        <f t="shared" si="1175"/>
        <v>1</v>
      </c>
      <c r="W3736" s="13" t="e">
        <f ca="1">IF(AND(IRR_DRIP=FALSE,CalcTable[[#This Row],[IrrHours]]&lt;=0),FALSE,TRUE)</f>
        <v>#NAME?</v>
      </c>
      <c r="X3736" s="13" t="e">
        <f ca="1">AND(CalcTable[[#This Row],[IrrDay]],CalcTable[[#This Row],[IrrRain]],CalcTable[[#This Row],[IrrWarm]],CalcTable[[#This Row],[IrrWindy]])</f>
        <v>#NAME?</v>
      </c>
      <c r="Y3736" s="13" t="e">
        <f t="shared" ca="1" si="1176"/>
        <v>#NAME?</v>
      </c>
      <c r="Z3736" s="13" t="e">
        <f ca="1">CalcTable[[#This Row],[IrrHours]]/5</f>
        <v>#NAME?</v>
      </c>
      <c r="AA3736" s="13" t="e">
        <f ca="1">IF(CalcTable[[#This Row],[IrrFlag]]=FALSE,0,MAX(0,CalcTable[[#This Row],[VolRednWind]]*(FCAP*IRR_TARGET-CalcTable[[#This Row],[IWC]])))</f>
        <v>#NAME?</v>
      </c>
      <c r="AB3736" s="13" t="e">
        <f ca="1">CalcTable[[#This Row],[IWC]]+CalcTable[[#This Row],[Eff Precip]]+CalcTable[[#This Row],[IrrAmt]]-CalcTable[[#This Row],[AET]]</f>
        <v>#NAME?</v>
      </c>
      <c r="AC3736" s="13" t="e">
        <f ca="1">IF(CalcTable[[#This Row],[PWC]]&gt;FCAP,MIN(24*PERC,MIN(SAT,CalcTable[[#This Row],[PWC]])-FCAP),0)</f>
        <v>#NAME?</v>
      </c>
      <c r="AD3736" s="13" t="e">
        <f ca="1">IF(CalcTable[[#This Row],[PWC]]&gt;SAT,CalcTable[[#This Row],[PWC]]-SAT,0)</f>
        <v>#NAME?</v>
      </c>
      <c r="AE3736" s="13" t="e">
        <f ca="1">CalcTable[[#This Row],[PWC]]-CalcTable[[#This Row],[PercAmt]]-CalcTable[[#This Row],[Runoff]]</f>
        <v>#NAME?</v>
      </c>
      <c r="AF3736" s="13" t="e">
        <f ca="1">CalcTable[[#This Row],[IrrAmt]]/1000*CUR_IRR_AREA*10000/IRR_EFF</f>
        <v>#NAME?</v>
      </c>
      <c r="AG3736" s="147"/>
      <c r="AH3736" s="13"/>
      <c r="AI3736" s="50">
        <v>1.8243816515967559</v>
      </c>
      <c r="AJ3736" s="50">
        <v>2.1064867678416448</v>
      </c>
      <c r="AK3736" s="50">
        <v>0</v>
      </c>
      <c r="AL3736" s="50">
        <v>0</v>
      </c>
      <c r="AM3736" s="50"/>
      <c r="AN3736" s="50"/>
      <c r="AO3736" s="50"/>
      <c r="AP3736" s="50"/>
      <c r="AQ3736" s="50"/>
      <c r="AR3736" s="50"/>
      <c r="AS3736" s="50"/>
      <c r="AT3736" s="50"/>
      <c r="AU3736" s="50"/>
      <c r="AV3736" s="50"/>
      <c r="AW3736" s="50"/>
      <c r="AX3736" s="50">
        <f t="shared" si="1187"/>
        <v>3.9308684194384007</v>
      </c>
      <c r="AY3736" s="50"/>
      <c r="AZ3736" s="50">
        <f t="shared" si="1177"/>
        <v>88.547876080107343</v>
      </c>
      <c r="BA3736" s="50">
        <f t="shared" si="1178"/>
        <v>143.12575922358644</v>
      </c>
      <c r="BB3736" s="50">
        <f t="shared" si="1179"/>
        <v>148.09678480644084</v>
      </c>
      <c r="BC3736" s="17">
        <f t="shared" si="1180"/>
        <v>19846</v>
      </c>
      <c r="BD3736" s="50">
        <f t="shared" si="1181"/>
        <v>3.9308684194384007</v>
      </c>
      <c r="BE3736" s="50">
        <f t="shared" si="1182"/>
        <v>88.547876080107343</v>
      </c>
      <c r="BF3736" s="50">
        <f t="shared" si="1188"/>
        <v>144.83613669329051</v>
      </c>
      <c r="BG3736" s="50"/>
      <c r="BH3736" s="17">
        <f t="shared" si="1183"/>
        <v>0</v>
      </c>
      <c r="BI3736" s="17">
        <f t="shared" si="1191"/>
        <v>3736</v>
      </c>
      <c r="BJ3736" s="17">
        <f t="shared" si="1189"/>
        <v>3736</v>
      </c>
      <c r="BK3736" s="150">
        <f t="shared" si="1190"/>
        <v>30847</v>
      </c>
      <c r="BL3736" s="50" t="e">
        <f t="shared" ca="1" si="1184"/>
        <v>#NAME?</v>
      </c>
      <c r="BM3736" s="50" t="e">
        <f t="shared" ca="1" si="1185"/>
        <v>#NAME?</v>
      </c>
      <c r="BN3736" s="50" t="e">
        <f t="shared" ca="1" si="1186"/>
        <v>#NAME?</v>
      </c>
    </row>
    <row r="3737" spans="1:66" x14ac:dyDescent="0.35">
      <c r="A3737" s="48">
        <v>30848</v>
      </c>
      <c r="B3737" s="17">
        <v>1984</v>
      </c>
      <c r="C3737" s="17">
        <v>6</v>
      </c>
      <c r="D3737" s="17">
        <v>167</v>
      </c>
      <c r="E3737" s="17">
        <v>15</v>
      </c>
      <c r="F3737" s="17">
        <v>6</v>
      </c>
      <c r="G3737" s="50">
        <v>12.2</v>
      </c>
      <c r="H3737" s="32">
        <v>4.935602383912534</v>
      </c>
      <c r="I3737" s="50">
        <v>20.666666666666668</v>
      </c>
      <c r="J3737" s="13">
        <v>0</v>
      </c>
      <c r="K3737" s="13">
        <f t="shared" si="1172"/>
        <v>0</v>
      </c>
      <c r="L3737" s="13">
        <f t="shared" si="1173"/>
        <v>0</v>
      </c>
      <c r="M3737" s="13" t="e">
        <f ca="1">CalcTable[[#This Row],[IWC]]-AE3736</f>
        <v>#NAME?</v>
      </c>
      <c r="N3737" s="13" t="e">
        <f ca="1">IF(CalcTable[[#This Row],[Day of Year]]&lt;123,FCAP,AE3736)</f>
        <v>#NAME?</v>
      </c>
      <c r="O3737" s="17" t="e">
        <f ca="1">IF(IRR_DRIP,5,COUNTIF('IDET Wind Values'!C3721:G3721,"&lt;="&amp;IRR_MAXWIND))</f>
        <v>#NAME?</v>
      </c>
      <c r="P3737" s="13" t="e">
        <f ca="1">CalcTable[[#This Row],[ET_o]]*KL</f>
        <v>#NAME?</v>
      </c>
      <c r="Q3737" s="13" t="e">
        <f ca="1">IF(WILTPT&lt;=0,1,MAX(0,MIN(1,(CalcTable[[#This Row],[IWC]]-WILTPT)/(MAD-WILTPT))))</f>
        <v>#NAME?</v>
      </c>
      <c r="R3737" s="13" t="e">
        <f ca="1">CalcTable[[#This Row],[ETMult]]*CalcTable[[#This Row],[ETb]]</f>
        <v>#NAME?</v>
      </c>
      <c r="S3737" s="13" t="b">
        <f>INDEX(IRR_LIST,CalcTable[[#This Row],[Day of Week]]+1)</f>
        <v>0</v>
      </c>
      <c r="T3737" s="13">
        <f t="shared" ca="1" si="1174"/>
        <v>0</v>
      </c>
      <c r="U3737" s="13" t="b">
        <f ca="1">IF(CalcTable[[#This Row],[IrrPrecip]]&gt;=IC_MM,FALSE,TRUE)</f>
        <v>1</v>
      </c>
      <c r="V3737" s="13" t="b">
        <f t="shared" si="1175"/>
        <v>1</v>
      </c>
      <c r="W3737" s="13" t="e">
        <f ca="1">IF(AND(IRR_DRIP=FALSE,CalcTable[[#This Row],[IrrHours]]&lt;=0),FALSE,TRUE)</f>
        <v>#NAME?</v>
      </c>
      <c r="X3737" s="13" t="e">
        <f ca="1">AND(CalcTable[[#This Row],[IrrDay]],CalcTable[[#This Row],[IrrRain]],CalcTable[[#This Row],[IrrWarm]],CalcTable[[#This Row],[IrrWindy]])</f>
        <v>#NAME?</v>
      </c>
      <c r="Y3737" s="13" t="e">
        <f t="shared" ca="1" si="1176"/>
        <v>#NAME?</v>
      </c>
      <c r="Z3737" s="13" t="e">
        <f ca="1">CalcTable[[#This Row],[IrrHours]]/5</f>
        <v>#NAME?</v>
      </c>
      <c r="AA3737" s="13" t="e">
        <f ca="1">IF(CalcTable[[#This Row],[IrrFlag]]=FALSE,0,MAX(0,CalcTable[[#This Row],[VolRednWind]]*(FCAP*IRR_TARGET-CalcTable[[#This Row],[IWC]])))</f>
        <v>#NAME?</v>
      </c>
      <c r="AB3737" s="13" t="e">
        <f ca="1">CalcTable[[#This Row],[IWC]]+CalcTable[[#This Row],[Eff Precip]]+CalcTable[[#This Row],[IrrAmt]]-CalcTable[[#This Row],[AET]]</f>
        <v>#NAME?</v>
      </c>
      <c r="AC3737" s="13" t="e">
        <f ca="1">IF(CalcTable[[#This Row],[PWC]]&gt;FCAP,MIN(24*PERC,MIN(SAT,CalcTable[[#This Row],[PWC]])-FCAP),0)</f>
        <v>#NAME?</v>
      </c>
      <c r="AD3737" s="13" t="e">
        <f ca="1">IF(CalcTable[[#This Row],[PWC]]&gt;SAT,CalcTable[[#This Row],[PWC]]-SAT,0)</f>
        <v>#NAME?</v>
      </c>
      <c r="AE3737" s="13" t="e">
        <f ca="1">CalcTable[[#This Row],[PWC]]-CalcTable[[#This Row],[PercAmt]]-CalcTable[[#This Row],[Runoff]]</f>
        <v>#NAME?</v>
      </c>
      <c r="AF3737" s="13" t="e">
        <f ca="1">CalcTable[[#This Row],[IrrAmt]]/1000*CUR_IRR_AREA*10000/IRR_EFF</f>
        <v>#NAME?</v>
      </c>
      <c r="AG3737" s="147"/>
      <c r="AH3737" s="13"/>
      <c r="AI3737" s="50">
        <v>0</v>
      </c>
      <c r="AJ3737" s="50">
        <v>0</v>
      </c>
      <c r="AK3737" s="50">
        <v>0</v>
      </c>
      <c r="AL3737" s="50">
        <v>5.8111026687715679</v>
      </c>
      <c r="AM3737" s="50"/>
      <c r="AN3737" s="50"/>
      <c r="AO3737" s="50"/>
      <c r="AP3737" s="50"/>
      <c r="AQ3737" s="50"/>
      <c r="AR3737" s="50"/>
      <c r="AS3737" s="50"/>
      <c r="AT3737" s="50"/>
      <c r="AU3737" s="50"/>
      <c r="AV3737" s="50"/>
      <c r="AW3737" s="50"/>
      <c r="AX3737" s="50">
        <f t="shared" si="1187"/>
        <v>5.8111026687715679</v>
      </c>
      <c r="AY3737" s="50"/>
      <c r="AZ3737" s="50">
        <f t="shared" si="1177"/>
        <v>170.45901161729932</v>
      </c>
      <c r="BA3737" s="50">
        <f t="shared" si="1178"/>
        <v>262.45276391869896</v>
      </c>
      <c r="BB3737" s="50">
        <f t="shared" si="1179"/>
        <v>270.56985970999892</v>
      </c>
      <c r="BC3737" s="17">
        <f t="shared" si="1180"/>
        <v>19846</v>
      </c>
      <c r="BD3737" s="50">
        <f t="shared" si="1181"/>
        <v>5.8111026687715679</v>
      </c>
      <c r="BE3737" s="50">
        <f t="shared" si="1182"/>
        <v>170.45901161729932</v>
      </c>
      <c r="BF3737" s="50">
        <f t="shared" si="1188"/>
        <v>278.81667861656103</v>
      </c>
      <c r="BG3737" s="50"/>
      <c r="BH3737" s="17">
        <f t="shared" si="1183"/>
        <v>0</v>
      </c>
      <c r="BI3737" s="17">
        <f t="shared" si="1191"/>
        <v>3737</v>
      </c>
      <c r="BJ3737" s="17">
        <f t="shared" si="1189"/>
        <v>3737</v>
      </c>
      <c r="BK3737" s="150">
        <f t="shared" si="1190"/>
        <v>30848</v>
      </c>
      <c r="BL3737" s="50" t="e">
        <f t="shared" ca="1" si="1184"/>
        <v>#NAME?</v>
      </c>
      <c r="BM3737" s="50" t="e">
        <f t="shared" ca="1" si="1185"/>
        <v>#NAME?</v>
      </c>
      <c r="BN3737" s="50" t="e">
        <f t="shared" ca="1" si="1186"/>
        <v>#NAME?</v>
      </c>
    </row>
    <row r="3738" spans="1:66" x14ac:dyDescent="0.35">
      <c r="A3738" s="48">
        <v>30849</v>
      </c>
      <c r="B3738" s="17">
        <v>1984</v>
      </c>
      <c r="C3738" s="17">
        <v>6</v>
      </c>
      <c r="D3738" s="17">
        <v>168</v>
      </c>
      <c r="E3738" s="17">
        <v>16</v>
      </c>
      <c r="F3738" s="17">
        <v>7</v>
      </c>
      <c r="G3738" s="50">
        <v>8.1999999999999993</v>
      </c>
      <c r="H3738" s="32">
        <v>4.5751225725199189</v>
      </c>
      <c r="I3738" s="50">
        <v>12.5</v>
      </c>
      <c r="J3738" s="13">
        <v>0.8</v>
      </c>
      <c r="K3738" s="13">
        <f t="shared" si="1172"/>
        <v>0.8</v>
      </c>
      <c r="L3738" s="13">
        <f t="shared" si="1173"/>
        <v>0</v>
      </c>
      <c r="M3738" s="13" t="e">
        <f ca="1">CalcTable[[#This Row],[IWC]]-AE3737</f>
        <v>#NAME?</v>
      </c>
      <c r="N3738" s="13" t="e">
        <f ca="1">IF(CalcTable[[#This Row],[Day of Year]]&lt;123,FCAP,AE3737)</f>
        <v>#NAME?</v>
      </c>
      <c r="O3738" s="17" t="e">
        <f ca="1">IF(IRR_DRIP,5,COUNTIF('IDET Wind Values'!C3722:G3722,"&lt;="&amp;IRR_MAXWIND))</f>
        <v>#NAME?</v>
      </c>
      <c r="P3738" s="13" t="e">
        <f ca="1">CalcTable[[#This Row],[ET_o]]*KL</f>
        <v>#NAME?</v>
      </c>
      <c r="Q3738" s="13" t="e">
        <f ca="1">IF(WILTPT&lt;=0,1,MAX(0,MIN(1,(CalcTable[[#This Row],[IWC]]-WILTPT)/(MAD-WILTPT))))</f>
        <v>#NAME?</v>
      </c>
      <c r="R3738" s="13" t="e">
        <f ca="1">CalcTable[[#This Row],[ETMult]]*CalcTable[[#This Row],[ETb]]</f>
        <v>#NAME?</v>
      </c>
      <c r="S3738" s="13" t="b">
        <f>INDEX(IRR_LIST,CalcTable[[#This Row],[Day of Week]]+1)</f>
        <v>0</v>
      </c>
      <c r="T3738" s="13">
        <f t="shared" ca="1" si="1174"/>
        <v>0</v>
      </c>
      <c r="U3738" s="13" t="b">
        <f ca="1">IF(CalcTable[[#This Row],[IrrPrecip]]&gt;=IC_MM,FALSE,TRUE)</f>
        <v>1</v>
      </c>
      <c r="V3738" s="13" t="b">
        <f t="shared" si="1175"/>
        <v>1</v>
      </c>
      <c r="W3738" s="13" t="e">
        <f ca="1">IF(AND(IRR_DRIP=FALSE,CalcTable[[#This Row],[IrrHours]]&lt;=0),FALSE,TRUE)</f>
        <v>#NAME?</v>
      </c>
      <c r="X3738" s="13" t="e">
        <f ca="1">AND(CalcTable[[#This Row],[IrrDay]],CalcTable[[#This Row],[IrrRain]],CalcTable[[#This Row],[IrrWarm]],CalcTable[[#This Row],[IrrWindy]])</f>
        <v>#NAME?</v>
      </c>
      <c r="Y3738" s="13" t="e">
        <f t="shared" ca="1" si="1176"/>
        <v>#NAME?</v>
      </c>
      <c r="Z3738" s="13" t="e">
        <f ca="1">CalcTable[[#This Row],[IrrHours]]/5</f>
        <v>#NAME?</v>
      </c>
      <c r="AA3738" s="13" t="e">
        <f ca="1">IF(CalcTable[[#This Row],[IrrFlag]]=FALSE,0,MAX(0,CalcTable[[#This Row],[VolRednWind]]*(FCAP*IRR_TARGET-CalcTable[[#This Row],[IWC]])))</f>
        <v>#NAME?</v>
      </c>
      <c r="AB3738" s="13" t="e">
        <f ca="1">CalcTable[[#This Row],[IWC]]+CalcTable[[#This Row],[Eff Precip]]+CalcTable[[#This Row],[IrrAmt]]-CalcTable[[#This Row],[AET]]</f>
        <v>#NAME?</v>
      </c>
      <c r="AC3738" s="13" t="e">
        <f ca="1">IF(CalcTable[[#This Row],[PWC]]&gt;FCAP,MIN(24*PERC,MIN(SAT,CalcTable[[#This Row],[PWC]])-FCAP),0)</f>
        <v>#NAME?</v>
      </c>
      <c r="AD3738" s="13" t="e">
        <f ca="1">IF(CalcTable[[#This Row],[PWC]]&gt;SAT,CalcTable[[#This Row],[PWC]]-SAT,0)</f>
        <v>#NAME?</v>
      </c>
      <c r="AE3738" s="13" t="e">
        <f ca="1">CalcTable[[#This Row],[PWC]]-CalcTable[[#This Row],[PercAmt]]-CalcTable[[#This Row],[Runoff]]</f>
        <v>#NAME?</v>
      </c>
      <c r="AF3738" s="13" t="e">
        <f ca="1">CalcTable[[#This Row],[IrrAmt]]/1000*CUR_IRR_AREA*10000/IRR_EFF</f>
        <v>#NAME?</v>
      </c>
      <c r="AG3738" s="147"/>
      <c r="AH3738" s="13"/>
      <c r="AI3738" s="50">
        <v>0</v>
      </c>
      <c r="AJ3738" s="50">
        <v>0</v>
      </c>
      <c r="AK3738" s="50">
        <v>8.5336288205455766</v>
      </c>
      <c r="AL3738" s="50">
        <v>0</v>
      </c>
      <c r="AM3738" s="50"/>
      <c r="AN3738" s="50"/>
      <c r="AO3738" s="50"/>
      <c r="AP3738" s="50"/>
      <c r="AQ3738" s="50"/>
      <c r="AR3738" s="50"/>
      <c r="AS3738" s="50"/>
      <c r="AT3738" s="50"/>
      <c r="AU3738" s="50"/>
      <c r="AV3738" s="50"/>
      <c r="AW3738" s="50"/>
      <c r="AX3738" s="50">
        <f t="shared" si="1187"/>
        <v>8.5336288205455766</v>
      </c>
      <c r="AY3738" s="50"/>
      <c r="AZ3738" s="50">
        <f t="shared" si="1177"/>
        <v>125.1598893680018</v>
      </c>
      <c r="BA3738" s="50">
        <f t="shared" si="1178"/>
        <v>192.7064963285107</v>
      </c>
      <c r="BB3738" s="50">
        <f t="shared" si="1179"/>
        <v>198.66649106032034</v>
      </c>
      <c r="BC3738" s="17">
        <f t="shared" si="1180"/>
        <v>19846</v>
      </c>
      <c r="BD3738" s="50">
        <f t="shared" si="1181"/>
        <v>8.5336288205455766</v>
      </c>
      <c r="BE3738" s="50">
        <f t="shared" si="1182"/>
        <v>125.1598893680018</v>
      </c>
      <c r="BF3738" s="50">
        <f t="shared" si="1188"/>
        <v>204.72173526354615</v>
      </c>
      <c r="BG3738" s="50"/>
      <c r="BH3738" s="17">
        <f t="shared" si="1183"/>
        <v>0</v>
      </c>
      <c r="BI3738" s="17">
        <f t="shared" si="1191"/>
        <v>3738</v>
      </c>
      <c r="BJ3738" s="17">
        <f t="shared" si="1189"/>
        <v>3738</v>
      </c>
      <c r="BK3738" s="150">
        <f t="shared" si="1190"/>
        <v>30849</v>
      </c>
      <c r="BL3738" s="50" t="e">
        <f t="shared" ca="1" si="1184"/>
        <v>#NAME?</v>
      </c>
      <c r="BM3738" s="50" t="e">
        <f t="shared" ca="1" si="1185"/>
        <v>#NAME?</v>
      </c>
      <c r="BN3738" s="50" t="e">
        <f t="shared" ca="1" si="1186"/>
        <v>#NAME?</v>
      </c>
    </row>
    <row r="3739" spans="1:66" x14ac:dyDescent="0.35">
      <c r="A3739" s="48">
        <v>30850</v>
      </c>
      <c r="B3739" s="17">
        <v>1984</v>
      </c>
      <c r="C3739" s="17">
        <v>6</v>
      </c>
      <c r="D3739" s="17">
        <v>169</v>
      </c>
      <c r="E3739" s="17">
        <v>17</v>
      </c>
      <c r="F3739" s="17">
        <v>1</v>
      </c>
      <c r="G3739" s="50">
        <v>4.2</v>
      </c>
      <c r="H3739" s="32">
        <v>4.6817307787292606</v>
      </c>
      <c r="I3739" s="50">
        <v>1</v>
      </c>
      <c r="J3739" s="13">
        <v>0</v>
      </c>
      <c r="K3739" s="13">
        <f t="shared" si="1172"/>
        <v>0</v>
      </c>
      <c r="L3739" s="13">
        <f t="shared" si="1173"/>
        <v>0</v>
      </c>
      <c r="M3739" s="13" t="e">
        <f ca="1">CalcTable[[#This Row],[IWC]]-AE3738</f>
        <v>#NAME?</v>
      </c>
      <c r="N3739" s="13" t="e">
        <f ca="1">IF(CalcTable[[#This Row],[Day of Year]]&lt;123,FCAP,AE3738)</f>
        <v>#NAME?</v>
      </c>
      <c r="O3739" s="17" t="e">
        <f ca="1">IF(IRR_DRIP,5,COUNTIF('IDET Wind Values'!C3723:G3723,"&lt;="&amp;IRR_MAXWIND))</f>
        <v>#NAME?</v>
      </c>
      <c r="P3739" s="13" t="e">
        <f ca="1">CalcTable[[#This Row],[ET_o]]*KL</f>
        <v>#NAME?</v>
      </c>
      <c r="Q3739" s="13" t="e">
        <f ca="1">IF(WILTPT&lt;=0,1,MAX(0,MIN(1,(CalcTable[[#This Row],[IWC]]-WILTPT)/(MAD-WILTPT))))</f>
        <v>#NAME?</v>
      </c>
      <c r="R3739" s="13" t="e">
        <f ca="1">CalcTable[[#This Row],[ETMult]]*CalcTable[[#This Row],[ETb]]</f>
        <v>#NAME?</v>
      </c>
      <c r="S3739" s="13" t="b">
        <f>INDEX(IRR_LIST,CalcTable[[#This Row],[Day of Week]]+1)</f>
        <v>1</v>
      </c>
      <c r="T3739" s="13">
        <f t="shared" ca="1" si="1174"/>
        <v>0.8</v>
      </c>
      <c r="U3739" s="13" t="b">
        <f ca="1">IF(CalcTable[[#This Row],[IrrPrecip]]&gt;=IC_MM,FALSE,TRUE)</f>
        <v>1</v>
      </c>
      <c r="V3739" s="13" t="b">
        <f t="shared" si="1175"/>
        <v>1</v>
      </c>
      <c r="W3739" s="13" t="e">
        <f ca="1">IF(AND(IRR_DRIP=FALSE,CalcTable[[#This Row],[IrrHours]]&lt;=0),FALSE,TRUE)</f>
        <v>#NAME?</v>
      </c>
      <c r="X3739" s="13" t="e">
        <f ca="1">AND(CalcTable[[#This Row],[IrrDay]],CalcTable[[#This Row],[IrrRain]],CalcTable[[#This Row],[IrrWarm]],CalcTable[[#This Row],[IrrWindy]])</f>
        <v>#NAME?</v>
      </c>
      <c r="Y3739" s="13" t="e">
        <f t="shared" ca="1" si="1176"/>
        <v>#NAME?</v>
      </c>
      <c r="Z3739" s="13" t="e">
        <f ca="1">CalcTable[[#This Row],[IrrHours]]/5</f>
        <v>#NAME?</v>
      </c>
      <c r="AA3739" s="13" t="e">
        <f ca="1">IF(CalcTable[[#This Row],[IrrFlag]]=FALSE,0,MAX(0,CalcTable[[#This Row],[VolRednWind]]*(FCAP*IRR_TARGET-CalcTable[[#This Row],[IWC]])))</f>
        <v>#NAME?</v>
      </c>
      <c r="AB3739" s="13" t="e">
        <f ca="1">CalcTable[[#This Row],[IWC]]+CalcTable[[#This Row],[Eff Precip]]+CalcTable[[#This Row],[IrrAmt]]-CalcTable[[#This Row],[AET]]</f>
        <v>#NAME?</v>
      </c>
      <c r="AC3739" s="13" t="e">
        <f ca="1">IF(CalcTable[[#This Row],[PWC]]&gt;FCAP,MIN(24*PERC,MIN(SAT,CalcTable[[#This Row],[PWC]])-FCAP),0)</f>
        <v>#NAME?</v>
      </c>
      <c r="AD3739" s="13" t="e">
        <f ca="1">IF(CalcTable[[#This Row],[PWC]]&gt;SAT,CalcTable[[#This Row],[PWC]]-SAT,0)</f>
        <v>#NAME?</v>
      </c>
      <c r="AE3739" s="13" t="e">
        <f ca="1">CalcTable[[#This Row],[PWC]]-CalcTable[[#This Row],[PercAmt]]-CalcTable[[#This Row],[Runoff]]</f>
        <v>#NAME?</v>
      </c>
      <c r="AF3739" s="13" t="e">
        <f ca="1">CalcTable[[#This Row],[IrrAmt]]/1000*CUR_IRR_AREA*10000/IRR_EFF</f>
        <v>#NAME?</v>
      </c>
      <c r="AG3739" s="147"/>
      <c r="AH3739" s="13"/>
      <c r="AI3739" s="50">
        <v>3.1112210585956888</v>
      </c>
      <c r="AJ3739" s="50">
        <v>3.7525939105649786</v>
      </c>
      <c r="AK3739" s="50">
        <v>0</v>
      </c>
      <c r="AL3739" s="50">
        <v>0</v>
      </c>
      <c r="AM3739" s="50"/>
      <c r="AN3739" s="50"/>
      <c r="AO3739" s="50"/>
      <c r="AP3739" s="50"/>
      <c r="AQ3739" s="50"/>
      <c r="AR3739" s="50"/>
      <c r="AS3739" s="50"/>
      <c r="AT3739" s="50"/>
      <c r="AU3739" s="50"/>
      <c r="AV3739" s="50"/>
      <c r="AW3739" s="50"/>
      <c r="AX3739" s="50">
        <f t="shared" si="1187"/>
        <v>6.8638149691606678</v>
      </c>
      <c r="AY3739" s="50"/>
      <c r="AZ3739" s="50">
        <f t="shared" si="1177"/>
        <v>155.70733023597614</v>
      </c>
      <c r="BA3739" s="50">
        <f t="shared" si="1178"/>
        <v>251.83613107626064</v>
      </c>
      <c r="BB3739" s="50">
        <f t="shared" si="1179"/>
        <v>260.59479622844071</v>
      </c>
      <c r="BC3739" s="17">
        <f t="shared" si="1180"/>
        <v>19846</v>
      </c>
      <c r="BD3739" s="50">
        <f t="shared" si="1181"/>
        <v>6.8638149691606678</v>
      </c>
      <c r="BE3739" s="50">
        <f t="shared" si="1182"/>
        <v>155.70733023597614</v>
      </c>
      <c r="BF3739" s="50">
        <f t="shared" si="1188"/>
        <v>254.68762396743224</v>
      </c>
      <c r="BG3739" s="50"/>
      <c r="BH3739" s="17">
        <f t="shared" si="1183"/>
        <v>0</v>
      </c>
      <c r="BI3739" s="17">
        <f t="shared" si="1191"/>
        <v>3739</v>
      </c>
      <c r="BJ3739" s="17">
        <f t="shared" si="1189"/>
        <v>3739</v>
      </c>
      <c r="BK3739" s="150">
        <f t="shared" si="1190"/>
        <v>30850</v>
      </c>
      <c r="BL3739" s="50" t="e">
        <f t="shared" ca="1" si="1184"/>
        <v>#NAME?</v>
      </c>
      <c r="BM3739" s="50" t="e">
        <f t="shared" ca="1" si="1185"/>
        <v>#NAME?</v>
      </c>
      <c r="BN3739" s="50" t="e">
        <f t="shared" ca="1" si="1186"/>
        <v>#NAME?</v>
      </c>
    </row>
    <row r="3740" spans="1:66" x14ac:dyDescent="0.35">
      <c r="A3740" s="48">
        <v>30851</v>
      </c>
      <c r="B3740" s="17">
        <v>1984</v>
      </c>
      <c r="C3740" s="17">
        <v>6</v>
      </c>
      <c r="D3740" s="17">
        <v>170</v>
      </c>
      <c r="E3740" s="17">
        <v>18</v>
      </c>
      <c r="F3740" s="17">
        <v>2</v>
      </c>
      <c r="G3740" s="50">
        <v>6.8</v>
      </c>
      <c r="H3740" s="32">
        <v>5.8075773796941972</v>
      </c>
      <c r="I3740" s="50">
        <v>10.666666666666666</v>
      </c>
      <c r="J3740" s="13">
        <v>0</v>
      </c>
      <c r="K3740" s="13">
        <f t="shared" si="1172"/>
        <v>0</v>
      </c>
      <c r="L3740" s="13">
        <f t="shared" si="1173"/>
        <v>0</v>
      </c>
      <c r="M3740" s="13" t="e">
        <f ca="1">CalcTable[[#This Row],[IWC]]-AE3739</f>
        <v>#NAME?</v>
      </c>
      <c r="N3740" s="13" t="e">
        <f ca="1">IF(CalcTable[[#This Row],[Day of Year]]&lt;123,FCAP,AE3739)</f>
        <v>#NAME?</v>
      </c>
      <c r="O3740" s="17" t="e">
        <f ca="1">IF(IRR_DRIP,5,COUNTIF('IDET Wind Values'!C3724:G3724,"&lt;="&amp;IRR_MAXWIND))</f>
        <v>#NAME?</v>
      </c>
      <c r="P3740" s="13" t="e">
        <f ca="1">CalcTable[[#This Row],[ET_o]]*KL</f>
        <v>#NAME?</v>
      </c>
      <c r="Q3740" s="13" t="e">
        <f ca="1">IF(WILTPT&lt;=0,1,MAX(0,MIN(1,(CalcTable[[#This Row],[IWC]]-WILTPT)/(MAD-WILTPT))))</f>
        <v>#NAME?</v>
      </c>
      <c r="R3740" s="13" t="e">
        <f ca="1">CalcTable[[#This Row],[ETMult]]*CalcTable[[#This Row],[ETb]]</f>
        <v>#NAME?</v>
      </c>
      <c r="S3740" s="13" t="b">
        <f>INDEX(IRR_LIST,CalcTable[[#This Row],[Day of Week]]+1)</f>
        <v>0</v>
      </c>
      <c r="T3740" s="13">
        <f t="shared" ca="1" si="1174"/>
        <v>0.8</v>
      </c>
      <c r="U3740" s="13" t="b">
        <f ca="1">IF(CalcTable[[#This Row],[IrrPrecip]]&gt;=IC_MM,FALSE,TRUE)</f>
        <v>1</v>
      </c>
      <c r="V3740" s="13" t="b">
        <f t="shared" si="1175"/>
        <v>1</v>
      </c>
      <c r="W3740" s="13" t="e">
        <f ca="1">IF(AND(IRR_DRIP=FALSE,CalcTable[[#This Row],[IrrHours]]&lt;=0),FALSE,TRUE)</f>
        <v>#NAME?</v>
      </c>
      <c r="X3740" s="13" t="e">
        <f ca="1">AND(CalcTable[[#This Row],[IrrDay]],CalcTable[[#This Row],[IrrRain]],CalcTable[[#This Row],[IrrWarm]],CalcTable[[#This Row],[IrrWindy]])</f>
        <v>#NAME?</v>
      </c>
      <c r="Y3740" s="13" t="e">
        <f t="shared" ca="1" si="1176"/>
        <v>#NAME?</v>
      </c>
      <c r="Z3740" s="13" t="e">
        <f ca="1">CalcTable[[#This Row],[IrrHours]]/5</f>
        <v>#NAME?</v>
      </c>
      <c r="AA3740" s="13" t="e">
        <f ca="1">IF(CalcTable[[#This Row],[IrrFlag]]=FALSE,0,MAX(0,CalcTable[[#This Row],[VolRednWind]]*(FCAP*IRR_TARGET-CalcTable[[#This Row],[IWC]])))</f>
        <v>#NAME?</v>
      </c>
      <c r="AB3740" s="13" t="e">
        <f ca="1">CalcTable[[#This Row],[IWC]]+CalcTable[[#This Row],[Eff Precip]]+CalcTable[[#This Row],[IrrAmt]]-CalcTable[[#This Row],[AET]]</f>
        <v>#NAME?</v>
      </c>
      <c r="AC3740" s="13" t="e">
        <f ca="1">IF(CalcTable[[#This Row],[PWC]]&gt;FCAP,MIN(24*PERC,MIN(SAT,CalcTable[[#This Row],[PWC]])-FCAP),0)</f>
        <v>#NAME?</v>
      </c>
      <c r="AD3740" s="13" t="e">
        <f ca="1">IF(CalcTable[[#This Row],[PWC]]&gt;SAT,CalcTable[[#This Row],[PWC]]-SAT,0)</f>
        <v>#NAME?</v>
      </c>
      <c r="AE3740" s="13" t="e">
        <f ca="1">CalcTable[[#This Row],[PWC]]-CalcTable[[#This Row],[PercAmt]]-CalcTable[[#This Row],[Runoff]]</f>
        <v>#NAME?</v>
      </c>
      <c r="AF3740" s="13" t="e">
        <f ca="1">CalcTable[[#This Row],[IrrAmt]]/1000*CUR_IRR_AREA*10000/IRR_EFF</f>
        <v>#NAME?</v>
      </c>
      <c r="AG3740" s="147"/>
      <c r="AH3740" s="13"/>
      <c r="AI3740" s="50">
        <v>0</v>
      </c>
      <c r="AJ3740" s="50">
        <v>0</v>
      </c>
      <c r="AK3740" s="50">
        <v>1.1005903856602195</v>
      </c>
      <c r="AL3740" s="50">
        <v>7.8058506543389434</v>
      </c>
      <c r="AM3740" s="50"/>
      <c r="AN3740" s="50"/>
      <c r="AO3740" s="50"/>
      <c r="AP3740" s="50"/>
      <c r="AQ3740" s="50"/>
      <c r="AR3740" s="50"/>
      <c r="AS3740" s="50"/>
      <c r="AT3740" s="50"/>
      <c r="AU3740" s="50"/>
      <c r="AV3740" s="50"/>
      <c r="AW3740" s="50"/>
      <c r="AX3740" s="50">
        <f t="shared" si="1187"/>
        <v>8.9064410399991623</v>
      </c>
      <c r="AY3740" s="50"/>
      <c r="AZ3740" s="50">
        <f t="shared" si="1177"/>
        <v>245.11361151695891</v>
      </c>
      <c r="BA3740" s="50">
        <f t="shared" si="1178"/>
        <v>377.39714789119068</v>
      </c>
      <c r="BB3740" s="50">
        <f t="shared" si="1179"/>
        <v>389.06922463009357</v>
      </c>
      <c r="BC3740" s="17">
        <f t="shared" si="1180"/>
        <v>19846</v>
      </c>
      <c r="BD3740" s="50">
        <f t="shared" si="1181"/>
        <v>8.9064410399991623</v>
      </c>
      <c r="BE3740" s="50">
        <f t="shared" si="1182"/>
        <v>245.11361151695891</v>
      </c>
      <c r="BF3740" s="50">
        <f t="shared" si="1188"/>
        <v>400.92783830228865</v>
      </c>
      <c r="BG3740" s="50"/>
      <c r="BH3740" s="17">
        <f t="shared" si="1183"/>
        <v>0</v>
      </c>
      <c r="BI3740" s="17">
        <f t="shared" si="1191"/>
        <v>3740</v>
      </c>
      <c r="BJ3740" s="17">
        <f t="shared" si="1189"/>
        <v>3740</v>
      </c>
      <c r="BK3740" s="150">
        <f t="shared" si="1190"/>
        <v>30851</v>
      </c>
      <c r="BL3740" s="50" t="e">
        <f t="shared" ca="1" si="1184"/>
        <v>#NAME?</v>
      </c>
      <c r="BM3740" s="50" t="e">
        <f t="shared" ca="1" si="1185"/>
        <v>#NAME?</v>
      </c>
      <c r="BN3740" s="50" t="e">
        <f t="shared" ca="1" si="1186"/>
        <v>#NAME?</v>
      </c>
    </row>
    <row r="3741" spans="1:66" x14ac:dyDescent="0.35">
      <c r="A3741" s="48">
        <v>30852</v>
      </c>
      <c r="B3741" s="17">
        <v>1984</v>
      </c>
      <c r="C3741" s="17">
        <v>6</v>
      </c>
      <c r="D3741" s="17">
        <v>171</v>
      </c>
      <c r="E3741" s="17">
        <v>19</v>
      </c>
      <c r="F3741" s="17">
        <v>3</v>
      </c>
      <c r="G3741" s="50">
        <v>6.7</v>
      </c>
      <c r="H3741" s="32">
        <v>4.3834309365440491</v>
      </c>
      <c r="I3741" s="50">
        <v>12</v>
      </c>
      <c r="J3741" s="13">
        <v>1.8</v>
      </c>
      <c r="K3741" s="13">
        <f t="shared" si="1172"/>
        <v>1.8</v>
      </c>
      <c r="L3741" s="13">
        <f t="shared" si="1173"/>
        <v>0</v>
      </c>
      <c r="M3741" s="13" t="e">
        <f ca="1">CalcTable[[#This Row],[IWC]]-AE3740</f>
        <v>#NAME?</v>
      </c>
      <c r="N3741" s="13" t="e">
        <f ca="1">IF(CalcTable[[#This Row],[Day of Year]]&lt;123,FCAP,AE3740)</f>
        <v>#NAME?</v>
      </c>
      <c r="O3741" s="17" t="e">
        <f ca="1">IF(IRR_DRIP,5,COUNTIF('IDET Wind Values'!C3725:G3725,"&lt;="&amp;IRR_MAXWIND))</f>
        <v>#NAME?</v>
      </c>
      <c r="P3741" s="13" t="e">
        <f ca="1">CalcTable[[#This Row],[ET_o]]*KL</f>
        <v>#NAME?</v>
      </c>
      <c r="Q3741" s="13" t="e">
        <f ca="1">IF(WILTPT&lt;=0,1,MAX(0,MIN(1,(CalcTable[[#This Row],[IWC]]-WILTPT)/(MAD-WILTPT))))</f>
        <v>#NAME?</v>
      </c>
      <c r="R3741" s="13" t="e">
        <f ca="1">CalcTable[[#This Row],[ETMult]]*CalcTable[[#This Row],[ETb]]</f>
        <v>#NAME?</v>
      </c>
      <c r="S3741" s="13" t="b">
        <f>INDEX(IRR_LIST,CalcTable[[#This Row],[Day of Week]]+1)</f>
        <v>1</v>
      </c>
      <c r="T3741" s="13">
        <f t="shared" ca="1" si="1174"/>
        <v>0</v>
      </c>
      <c r="U3741" s="13" t="b">
        <f ca="1">IF(CalcTable[[#This Row],[IrrPrecip]]&gt;=IC_MM,FALSE,TRUE)</f>
        <v>1</v>
      </c>
      <c r="V3741" s="13" t="b">
        <f t="shared" si="1175"/>
        <v>1</v>
      </c>
      <c r="W3741" s="13" t="e">
        <f ca="1">IF(AND(IRR_DRIP=FALSE,CalcTable[[#This Row],[IrrHours]]&lt;=0),FALSE,TRUE)</f>
        <v>#NAME?</v>
      </c>
      <c r="X3741" s="13" t="e">
        <f ca="1">AND(CalcTable[[#This Row],[IrrDay]],CalcTable[[#This Row],[IrrRain]],CalcTable[[#This Row],[IrrWarm]],CalcTable[[#This Row],[IrrWindy]])</f>
        <v>#NAME?</v>
      </c>
      <c r="Y3741" s="13" t="e">
        <f t="shared" ca="1" si="1176"/>
        <v>#NAME?</v>
      </c>
      <c r="Z3741" s="13" t="e">
        <f ca="1">CalcTable[[#This Row],[IrrHours]]/5</f>
        <v>#NAME?</v>
      </c>
      <c r="AA3741" s="13" t="e">
        <f ca="1">IF(CalcTable[[#This Row],[IrrFlag]]=FALSE,0,MAX(0,CalcTable[[#This Row],[VolRednWind]]*(FCAP*IRR_TARGET-CalcTable[[#This Row],[IWC]])))</f>
        <v>#NAME?</v>
      </c>
      <c r="AB3741" s="13" t="e">
        <f ca="1">CalcTable[[#This Row],[IWC]]+CalcTable[[#This Row],[Eff Precip]]+CalcTable[[#This Row],[IrrAmt]]-CalcTable[[#This Row],[AET]]</f>
        <v>#NAME?</v>
      </c>
      <c r="AC3741" s="13" t="e">
        <f ca="1">IF(CalcTable[[#This Row],[PWC]]&gt;FCAP,MIN(24*PERC,MIN(SAT,CalcTable[[#This Row],[PWC]])-FCAP),0)</f>
        <v>#NAME?</v>
      </c>
      <c r="AD3741" s="13" t="e">
        <f ca="1">IF(CalcTable[[#This Row],[PWC]]&gt;SAT,CalcTable[[#This Row],[PWC]]-SAT,0)</f>
        <v>#NAME?</v>
      </c>
      <c r="AE3741" s="13" t="e">
        <f ca="1">CalcTable[[#This Row],[PWC]]-CalcTable[[#This Row],[PercAmt]]-CalcTable[[#This Row],[Runoff]]</f>
        <v>#NAME?</v>
      </c>
      <c r="AF3741" s="13" t="e">
        <f ca="1">CalcTable[[#This Row],[IrrAmt]]/1000*CUR_IRR_AREA*10000/IRR_EFF</f>
        <v>#NAME?</v>
      </c>
      <c r="AG3741" s="147"/>
      <c r="AH3741" s="13"/>
      <c r="AI3741" s="50">
        <v>12.472981235764349</v>
      </c>
      <c r="AJ3741" s="50">
        <v>17.882313082525069</v>
      </c>
      <c r="AK3741" s="50">
        <v>0</v>
      </c>
      <c r="AL3741" s="50">
        <v>0</v>
      </c>
      <c r="AM3741" s="50"/>
      <c r="AN3741" s="50"/>
      <c r="AO3741" s="50"/>
      <c r="AP3741" s="50"/>
      <c r="AQ3741" s="50"/>
      <c r="AR3741" s="50"/>
      <c r="AS3741" s="50"/>
      <c r="AT3741" s="50"/>
      <c r="AU3741" s="50"/>
      <c r="AV3741" s="50"/>
      <c r="AW3741" s="50"/>
      <c r="AX3741" s="50">
        <f t="shared" si="1187"/>
        <v>30.355294318289417</v>
      </c>
      <c r="AY3741" s="50"/>
      <c r="AZ3741" s="50">
        <f t="shared" si="1177"/>
        <v>707.48490854527915</v>
      </c>
      <c r="BA3741" s="50">
        <f t="shared" si="1178"/>
        <v>1146.9447817014202</v>
      </c>
      <c r="BB3741" s="50">
        <f t="shared" si="1179"/>
        <v>1187.0392749095683</v>
      </c>
      <c r="BC3741" s="17">
        <f t="shared" si="1180"/>
        <v>19846</v>
      </c>
      <c r="BD3741" s="50">
        <f t="shared" si="1181"/>
        <v>30.355294318289417</v>
      </c>
      <c r="BE3741" s="50">
        <f t="shared" si="1182"/>
        <v>707.48490854527915</v>
      </c>
      <c r="BF3741" s="50">
        <f t="shared" si="1188"/>
        <v>1157.220087693604</v>
      </c>
      <c r="BG3741" s="50"/>
      <c r="BH3741" s="17">
        <f t="shared" si="1183"/>
        <v>0</v>
      </c>
      <c r="BI3741" s="17">
        <f t="shared" si="1191"/>
        <v>3741</v>
      </c>
      <c r="BJ3741" s="17">
        <f t="shared" si="1189"/>
        <v>3741</v>
      </c>
      <c r="BK3741" s="150">
        <f t="shared" si="1190"/>
        <v>30852</v>
      </c>
      <c r="BL3741" s="50" t="e">
        <f t="shared" ca="1" si="1184"/>
        <v>#NAME?</v>
      </c>
      <c r="BM3741" s="50" t="e">
        <f t="shared" ca="1" si="1185"/>
        <v>#NAME?</v>
      </c>
      <c r="BN3741" s="50" t="e">
        <f t="shared" ca="1" si="1186"/>
        <v>#NAME?</v>
      </c>
    </row>
    <row r="3742" spans="1:66" x14ac:dyDescent="0.35">
      <c r="A3742" s="48">
        <v>30853</v>
      </c>
      <c r="B3742" s="17">
        <v>1984</v>
      </c>
      <c r="C3742" s="17">
        <v>6</v>
      </c>
      <c r="D3742" s="17">
        <v>172</v>
      </c>
      <c r="E3742" s="17">
        <v>20</v>
      </c>
      <c r="F3742" s="17">
        <v>4</v>
      </c>
      <c r="G3742" s="50">
        <v>8.1999999999999993</v>
      </c>
      <c r="H3742" s="32">
        <v>3.6842220075511602</v>
      </c>
      <c r="I3742" s="50">
        <v>6.5</v>
      </c>
      <c r="J3742" s="13">
        <v>1</v>
      </c>
      <c r="K3742" s="13">
        <f t="shared" si="1172"/>
        <v>1</v>
      </c>
      <c r="L3742" s="13">
        <f t="shared" si="1173"/>
        <v>0</v>
      </c>
      <c r="M3742" s="13" t="e">
        <f ca="1">CalcTable[[#This Row],[IWC]]-AE3741</f>
        <v>#NAME?</v>
      </c>
      <c r="N3742" s="13" t="e">
        <f ca="1">IF(CalcTable[[#This Row],[Day of Year]]&lt;123,FCAP,AE3741)</f>
        <v>#NAME?</v>
      </c>
      <c r="O3742" s="17" t="e">
        <f ca="1">IF(IRR_DRIP,5,COUNTIF('IDET Wind Values'!C3726:G3726,"&lt;="&amp;IRR_MAXWIND))</f>
        <v>#NAME?</v>
      </c>
      <c r="P3742" s="13" t="e">
        <f ca="1">CalcTable[[#This Row],[ET_o]]*KL</f>
        <v>#NAME?</v>
      </c>
      <c r="Q3742" s="13" t="e">
        <f ca="1">IF(WILTPT&lt;=0,1,MAX(0,MIN(1,(CalcTable[[#This Row],[IWC]]-WILTPT)/(MAD-WILTPT))))</f>
        <v>#NAME?</v>
      </c>
      <c r="R3742" s="13" t="e">
        <f ca="1">CalcTable[[#This Row],[ETMult]]*CalcTable[[#This Row],[ETb]]</f>
        <v>#NAME?</v>
      </c>
      <c r="S3742" s="13" t="b">
        <f>INDEX(IRR_LIST,CalcTable[[#This Row],[Day of Week]]+1)</f>
        <v>0</v>
      </c>
      <c r="T3742" s="13">
        <f t="shared" ca="1" si="1174"/>
        <v>1.8</v>
      </c>
      <c r="U3742" s="13" t="b">
        <f ca="1">IF(CalcTable[[#This Row],[IrrPrecip]]&gt;=IC_MM,FALSE,TRUE)</f>
        <v>1</v>
      </c>
      <c r="V3742" s="13" t="b">
        <f t="shared" si="1175"/>
        <v>1</v>
      </c>
      <c r="W3742" s="13" t="e">
        <f ca="1">IF(AND(IRR_DRIP=FALSE,CalcTable[[#This Row],[IrrHours]]&lt;=0),FALSE,TRUE)</f>
        <v>#NAME?</v>
      </c>
      <c r="X3742" s="13" t="e">
        <f ca="1">AND(CalcTable[[#This Row],[IrrDay]],CalcTable[[#This Row],[IrrRain]],CalcTable[[#This Row],[IrrWarm]],CalcTable[[#This Row],[IrrWindy]])</f>
        <v>#NAME?</v>
      </c>
      <c r="Y3742" s="13" t="e">
        <f t="shared" ca="1" si="1176"/>
        <v>#NAME?</v>
      </c>
      <c r="Z3742" s="13" t="e">
        <f ca="1">CalcTable[[#This Row],[IrrHours]]/5</f>
        <v>#NAME?</v>
      </c>
      <c r="AA3742" s="13" t="e">
        <f ca="1">IF(CalcTable[[#This Row],[IrrFlag]]=FALSE,0,MAX(0,CalcTable[[#This Row],[VolRednWind]]*(FCAP*IRR_TARGET-CalcTable[[#This Row],[IWC]])))</f>
        <v>#NAME?</v>
      </c>
      <c r="AB3742" s="13" t="e">
        <f ca="1">CalcTable[[#This Row],[IWC]]+CalcTable[[#This Row],[Eff Precip]]+CalcTable[[#This Row],[IrrAmt]]-CalcTable[[#This Row],[AET]]</f>
        <v>#NAME?</v>
      </c>
      <c r="AC3742" s="13" t="e">
        <f ca="1">IF(CalcTable[[#This Row],[PWC]]&gt;FCAP,MIN(24*PERC,MIN(SAT,CalcTable[[#This Row],[PWC]])-FCAP),0)</f>
        <v>#NAME?</v>
      </c>
      <c r="AD3742" s="13" t="e">
        <f ca="1">IF(CalcTable[[#This Row],[PWC]]&gt;SAT,CalcTable[[#This Row],[PWC]]-SAT,0)</f>
        <v>#NAME?</v>
      </c>
      <c r="AE3742" s="13" t="e">
        <f ca="1">CalcTable[[#This Row],[PWC]]-CalcTable[[#This Row],[PercAmt]]-CalcTable[[#This Row],[Runoff]]</f>
        <v>#NAME?</v>
      </c>
      <c r="AF3742" s="13" t="e">
        <f ca="1">CalcTable[[#This Row],[IrrAmt]]/1000*CUR_IRR_AREA*10000/IRR_EFF</f>
        <v>#NAME?</v>
      </c>
      <c r="AG3742" s="147"/>
      <c r="AH3742" s="13"/>
      <c r="AI3742" s="50">
        <v>0</v>
      </c>
      <c r="AJ3742" s="50">
        <v>0</v>
      </c>
      <c r="AK3742" s="50">
        <v>3.9533306048888748</v>
      </c>
      <c r="AL3742" s="50">
        <v>5.2866862332526026</v>
      </c>
      <c r="AM3742" s="50"/>
      <c r="AN3742" s="50"/>
      <c r="AO3742" s="50"/>
      <c r="AP3742" s="50"/>
      <c r="AQ3742" s="50"/>
      <c r="AR3742" s="50"/>
      <c r="AS3742" s="50"/>
      <c r="AT3742" s="50"/>
      <c r="AU3742" s="50"/>
      <c r="AV3742" s="50"/>
      <c r="AW3742" s="50"/>
      <c r="AX3742" s="50">
        <f t="shared" si="1187"/>
        <v>9.2400168381414769</v>
      </c>
      <c r="AY3742" s="50"/>
      <c r="AZ3742" s="50">
        <f t="shared" si="1177"/>
        <v>213.05831171377986</v>
      </c>
      <c r="BA3742" s="50">
        <f t="shared" si="1178"/>
        <v>328.04216247994674</v>
      </c>
      <c r="BB3742" s="50">
        <f t="shared" si="1179"/>
        <v>338.18779637107917</v>
      </c>
      <c r="BC3742" s="17">
        <f t="shared" si="1180"/>
        <v>19846</v>
      </c>
      <c r="BD3742" s="50">
        <f t="shared" si="1181"/>
        <v>9.2400168381414769</v>
      </c>
      <c r="BE3742" s="50">
        <f t="shared" si="1182"/>
        <v>213.05831171377986</v>
      </c>
      <c r="BF3742" s="50">
        <f t="shared" si="1188"/>
        <v>348.49557239635726</v>
      </c>
      <c r="BG3742" s="50"/>
      <c r="BH3742" s="17">
        <f t="shared" si="1183"/>
        <v>0</v>
      </c>
      <c r="BI3742" s="17">
        <f t="shared" si="1191"/>
        <v>3742</v>
      </c>
      <c r="BJ3742" s="17">
        <f t="shared" si="1189"/>
        <v>3742</v>
      </c>
      <c r="BK3742" s="150">
        <f t="shared" si="1190"/>
        <v>30853</v>
      </c>
      <c r="BL3742" s="50" t="e">
        <f t="shared" ca="1" si="1184"/>
        <v>#NAME?</v>
      </c>
      <c r="BM3742" s="50" t="e">
        <f t="shared" ca="1" si="1185"/>
        <v>#NAME?</v>
      </c>
      <c r="BN3742" s="50" t="e">
        <f t="shared" ca="1" si="1186"/>
        <v>#NAME?</v>
      </c>
    </row>
    <row r="3743" spans="1:66" x14ac:dyDescent="0.35">
      <c r="A3743" s="48">
        <v>30854</v>
      </c>
      <c r="B3743" s="17">
        <v>1984</v>
      </c>
      <c r="C3743" s="17">
        <v>6</v>
      </c>
      <c r="D3743" s="17">
        <v>173</v>
      </c>
      <c r="E3743" s="17">
        <v>21</v>
      </c>
      <c r="F3743" s="17">
        <v>5</v>
      </c>
      <c r="G3743" s="50">
        <v>6.5</v>
      </c>
      <c r="H3743" s="32">
        <v>2.9790873584773743</v>
      </c>
      <c r="I3743" s="50">
        <v>7</v>
      </c>
      <c r="J3743" s="13">
        <v>5</v>
      </c>
      <c r="K3743" s="13">
        <f t="shared" si="1172"/>
        <v>5</v>
      </c>
      <c r="L3743" s="13">
        <f t="shared" si="1173"/>
        <v>0</v>
      </c>
      <c r="M3743" s="13" t="e">
        <f ca="1">CalcTable[[#This Row],[IWC]]-AE3742</f>
        <v>#NAME?</v>
      </c>
      <c r="N3743" s="13" t="e">
        <f ca="1">IF(CalcTable[[#This Row],[Day of Year]]&lt;123,FCAP,AE3742)</f>
        <v>#NAME?</v>
      </c>
      <c r="O3743" s="17" t="e">
        <f ca="1">IF(IRR_DRIP,5,COUNTIF('IDET Wind Values'!C3727:G3727,"&lt;="&amp;IRR_MAXWIND))</f>
        <v>#NAME?</v>
      </c>
      <c r="P3743" s="13" t="e">
        <f ca="1">CalcTable[[#This Row],[ET_o]]*KL</f>
        <v>#NAME?</v>
      </c>
      <c r="Q3743" s="13" t="e">
        <f ca="1">IF(WILTPT&lt;=0,1,MAX(0,MIN(1,(CalcTable[[#This Row],[IWC]]-WILTPT)/(MAD-WILTPT))))</f>
        <v>#NAME?</v>
      </c>
      <c r="R3743" s="13" t="e">
        <f ca="1">CalcTable[[#This Row],[ETMult]]*CalcTable[[#This Row],[ETb]]</f>
        <v>#NAME?</v>
      </c>
      <c r="S3743" s="13" t="b">
        <f>INDEX(IRR_LIST,CalcTable[[#This Row],[Day of Week]]+1)</f>
        <v>1</v>
      </c>
      <c r="T3743" s="13">
        <f t="shared" ca="1" si="1174"/>
        <v>2.8</v>
      </c>
      <c r="U3743" s="13" t="b">
        <f ca="1">IF(CalcTable[[#This Row],[IrrPrecip]]&gt;=IC_MM,FALSE,TRUE)</f>
        <v>1</v>
      </c>
      <c r="V3743" s="13" t="b">
        <f t="shared" si="1175"/>
        <v>1</v>
      </c>
      <c r="W3743" s="13" t="e">
        <f ca="1">IF(AND(IRR_DRIP=FALSE,CalcTable[[#This Row],[IrrHours]]&lt;=0),FALSE,TRUE)</f>
        <v>#NAME?</v>
      </c>
      <c r="X3743" s="13" t="e">
        <f ca="1">AND(CalcTable[[#This Row],[IrrDay]],CalcTable[[#This Row],[IrrRain]],CalcTable[[#This Row],[IrrWarm]],CalcTable[[#This Row],[IrrWindy]])</f>
        <v>#NAME?</v>
      </c>
      <c r="Y3743" s="13" t="e">
        <f t="shared" ca="1" si="1176"/>
        <v>#NAME?</v>
      </c>
      <c r="Z3743" s="13" t="e">
        <f ca="1">CalcTable[[#This Row],[IrrHours]]/5</f>
        <v>#NAME?</v>
      </c>
      <c r="AA3743" s="13" t="e">
        <f ca="1">IF(CalcTable[[#This Row],[IrrFlag]]=FALSE,0,MAX(0,CalcTable[[#This Row],[VolRednWind]]*(FCAP*IRR_TARGET-CalcTable[[#This Row],[IWC]])))</f>
        <v>#NAME?</v>
      </c>
      <c r="AB3743" s="13" t="e">
        <f ca="1">CalcTable[[#This Row],[IWC]]+CalcTable[[#This Row],[Eff Precip]]+CalcTable[[#This Row],[IrrAmt]]-CalcTable[[#This Row],[AET]]</f>
        <v>#NAME?</v>
      </c>
      <c r="AC3743" s="13" t="e">
        <f ca="1">IF(CalcTable[[#This Row],[PWC]]&gt;FCAP,MIN(24*PERC,MIN(SAT,CalcTable[[#This Row],[PWC]])-FCAP),0)</f>
        <v>#NAME?</v>
      </c>
      <c r="AD3743" s="13" t="e">
        <f ca="1">IF(CalcTable[[#This Row],[PWC]]&gt;SAT,CalcTable[[#This Row],[PWC]]-SAT,0)</f>
        <v>#NAME?</v>
      </c>
      <c r="AE3743" s="13" t="e">
        <f ca="1">CalcTable[[#This Row],[PWC]]-CalcTable[[#This Row],[PercAmt]]-CalcTable[[#This Row],[Runoff]]</f>
        <v>#NAME?</v>
      </c>
      <c r="AF3743" s="13" t="e">
        <f ca="1">CalcTable[[#This Row],[IrrAmt]]/1000*CUR_IRR_AREA*10000/IRR_EFF</f>
        <v>#NAME?</v>
      </c>
      <c r="AG3743" s="147"/>
      <c r="AH3743" s="13"/>
      <c r="AI3743" s="50">
        <v>6.4279255727362852</v>
      </c>
      <c r="AJ3743" s="50">
        <v>9.7392348069916608</v>
      </c>
      <c r="AK3743" s="50">
        <v>0</v>
      </c>
      <c r="AL3743" s="50">
        <v>0</v>
      </c>
      <c r="AM3743" s="50"/>
      <c r="AN3743" s="50"/>
      <c r="AO3743" s="50"/>
      <c r="AP3743" s="50"/>
      <c r="AQ3743" s="50"/>
      <c r="AR3743" s="50"/>
      <c r="AS3743" s="50"/>
      <c r="AT3743" s="50"/>
      <c r="AU3743" s="50"/>
      <c r="AV3743" s="50"/>
      <c r="AW3743" s="50"/>
      <c r="AX3743" s="50">
        <f t="shared" si="1187"/>
        <v>16.167160379727946</v>
      </c>
      <c r="AY3743" s="50"/>
      <c r="AZ3743" s="50">
        <f t="shared" si="1177"/>
        <v>379.96046273855427</v>
      </c>
      <c r="BA3743" s="50">
        <f t="shared" si="1178"/>
        <v>616.41236068836974</v>
      </c>
      <c r="BB3743" s="50">
        <f t="shared" si="1179"/>
        <v>637.99392388355227</v>
      </c>
      <c r="BC3743" s="17">
        <f t="shared" si="1180"/>
        <v>19846</v>
      </c>
      <c r="BD3743" s="50">
        <f t="shared" si="1181"/>
        <v>16.167160379727946</v>
      </c>
      <c r="BE3743" s="50">
        <f t="shared" si="1182"/>
        <v>379.96046273855427</v>
      </c>
      <c r="BF3743" s="50">
        <f t="shared" si="1188"/>
        <v>621.49435938430531</v>
      </c>
      <c r="BG3743" s="50"/>
      <c r="BH3743" s="17">
        <f t="shared" si="1183"/>
        <v>0</v>
      </c>
      <c r="BI3743" s="17">
        <f t="shared" si="1191"/>
        <v>3743</v>
      </c>
      <c r="BJ3743" s="17">
        <f t="shared" si="1189"/>
        <v>3743</v>
      </c>
      <c r="BK3743" s="150">
        <f t="shared" si="1190"/>
        <v>30854</v>
      </c>
      <c r="BL3743" s="50" t="e">
        <f t="shared" ca="1" si="1184"/>
        <v>#NAME?</v>
      </c>
      <c r="BM3743" s="50" t="e">
        <f t="shared" ca="1" si="1185"/>
        <v>#NAME?</v>
      </c>
      <c r="BN3743" s="50" t="e">
        <f t="shared" ca="1" si="1186"/>
        <v>#NAME?</v>
      </c>
    </row>
    <row r="3744" spans="1:66" x14ac:dyDescent="0.35">
      <c r="A3744" s="48">
        <v>30855</v>
      </c>
      <c r="B3744" s="17">
        <v>1984</v>
      </c>
      <c r="C3744" s="17">
        <v>6</v>
      </c>
      <c r="D3744" s="17">
        <v>174</v>
      </c>
      <c r="E3744" s="17">
        <v>22</v>
      </c>
      <c r="F3744" s="17">
        <v>6</v>
      </c>
      <c r="G3744" s="50">
        <v>7.8</v>
      </c>
      <c r="H3744" s="32">
        <v>3.7415668932362687</v>
      </c>
      <c r="I3744" s="50">
        <v>5.166666666666667</v>
      </c>
      <c r="J3744" s="13">
        <v>4.4000000000000004</v>
      </c>
      <c r="K3744" s="13">
        <f t="shared" si="1172"/>
        <v>4.4000000000000004</v>
      </c>
      <c r="L3744" s="13">
        <f t="shared" si="1173"/>
        <v>0</v>
      </c>
      <c r="M3744" s="13" t="e">
        <f ca="1">CalcTable[[#This Row],[IWC]]-AE3743</f>
        <v>#NAME?</v>
      </c>
      <c r="N3744" s="13" t="e">
        <f ca="1">IF(CalcTable[[#This Row],[Day of Year]]&lt;123,FCAP,AE3743)</f>
        <v>#NAME?</v>
      </c>
      <c r="O3744" s="17" t="e">
        <f ca="1">IF(IRR_DRIP,5,COUNTIF('IDET Wind Values'!C3728:G3728,"&lt;="&amp;IRR_MAXWIND))</f>
        <v>#NAME?</v>
      </c>
      <c r="P3744" s="13" t="e">
        <f ca="1">CalcTable[[#This Row],[ET_o]]*KL</f>
        <v>#NAME?</v>
      </c>
      <c r="Q3744" s="13" t="e">
        <f ca="1">IF(WILTPT&lt;=0,1,MAX(0,MIN(1,(CalcTable[[#This Row],[IWC]]-WILTPT)/(MAD-WILTPT))))</f>
        <v>#NAME?</v>
      </c>
      <c r="R3744" s="13" t="e">
        <f ca="1">CalcTable[[#This Row],[ETMult]]*CalcTable[[#This Row],[ETb]]</f>
        <v>#NAME?</v>
      </c>
      <c r="S3744" s="13" t="b">
        <f>INDEX(IRR_LIST,CalcTable[[#This Row],[Day of Week]]+1)</f>
        <v>0</v>
      </c>
      <c r="T3744" s="13">
        <f t="shared" ca="1" si="1174"/>
        <v>6</v>
      </c>
      <c r="U3744" s="13" t="b">
        <f ca="1">IF(CalcTable[[#This Row],[IrrPrecip]]&gt;=IC_MM,FALSE,TRUE)</f>
        <v>1</v>
      </c>
      <c r="V3744" s="13" t="b">
        <f t="shared" si="1175"/>
        <v>1</v>
      </c>
      <c r="W3744" s="13" t="e">
        <f ca="1">IF(AND(IRR_DRIP=FALSE,CalcTable[[#This Row],[IrrHours]]&lt;=0),FALSE,TRUE)</f>
        <v>#NAME?</v>
      </c>
      <c r="X3744" s="13" t="e">
        <f ca="1">AND(CalcTable[[#This Row],[IrrDay]],CalcTable[[#This Row],[IrrRain]],CalcTable[[#This Row],[IrrWarm]],CalcTable[[#This Row],[IrrWindy]])</f>
        <v>#NAME?</v>
      </c>
      <c r="Y3744" s="13" t="e">
        <f t="shared" ca="1" si="1176"/>
        <v>#NAME?</v>
      </c>
      <c r="Z3744" s="13" t="e">
        <f ca="1">CalcTable[[#This Row],[IrrHours]]/5</f>
        <v>#NAME?</v>
      </c>
      <c r="AA3744" s="13" t="e">
        <f ca="1">IF(CalcTable[[#This Row],[IrrFlag]]=FALSE,0,MAX(0,CalcTable[[#This Row],[VolRednWind]]*(FCAP*IRR_TARGET-CalcTable[[#This Row],[IWC]])))</f>
        <v>#NAME?</v>
      </c>
      <c r="AB3744" s="13" t="e">
        <f ca="1">CalcTable[[#This Row],[IWC]]+CalcTable[[#This Row],[Eff Precip]]+CalcTable[[#This Row],[IrrAmt]]-CalcTable[[#This Row],[AET]]</f>
        <v>#NAME?</v>
      </c>
      <c r="AC3744" s="13" t="e">
        <f ca="1">IF(CalcTable[[#This Row],[PWC]]&gt;FCAP,MIN(24*PERC,MIN(SAT,CalcTable[[#This Row],[PWC]])-FCAP),0)</f>
        <v>#NAME?</v>
      </c>
      <c r="AD3744" s="13" t="e">
        <f ca="1">IF(CalcTable[[#This Row],[PWC]]&gt;SAT,CalcTable[[#This Row],[PWC]]-SAT,0)</f>
        <v>#NAME?</v>
      </c>
      <c r="AE3744" s="13" t="e">
        <f ca="1">CalcTable[[#This Row],[PWC]]-CalcTable[[#This Row],[PercAmt]]-CalcTable[[#This Row],[Runoff]]</f>
        <v>#NAME?</v>
      </c>
      <c r="AF3744" s="13" t="e">
        <f ca="1">CalcTable[[#This Row],[IrrAmt]]/1000*CUR_IRR_AREA*10000/IRR_EFF</f>
        <v>#NAME?</v>
      </c>
      <c r="AG3744" s="147"/>
      <c r="AH3744" s="13"/>
      <c r="AI3744" s="50">
        <v>0</v>
      </c>
      <c r="AJ3744" s="50">
        <v>0</v>
      </c>
      <c r="AK3744" s="50">
        <v>0</v>
      </c>
      <c r="AL3744" s="50">
        <v>3.9184980471625579</v>
      </c>
      <c r="AM3744" s="50"/>
      <c r="AN3744" s="50"/>
      <c r="AO3744" s="50"/>
      <c r="AP3744" s="50"/>
      <c r="AQ3744" s="50"/>
      <c r="AR3744" s="50"/>
      <c r="AS3744" s="50"/>
      <c r="AT3744" s="50"/>
      <c r="AU3744" s="50"/>
      <c r="AV3744" s="50"/>
      <c r="AW3744" s="50"/>
      <c r="AX3744" s="50">
        <f t="shared" si="1187"/>
        <v>3.9184980471625579</v>
      </c>
      <c r="AY3744" s="50"/>
      <c r="AZ3744" s="50">
        <f t="shared" si="1177"/>
        <v>114.94260938343504</v>
      </c>
      <c r="BA3744" s="50">
        <f t="shared" si="1178"/>
        <v>176.9751287332254</v>
      </c>
      <c r="BB3744" s="50">
        <f t="shared" si="1179"/>
        <v>182.44858632291277</v>
      </c>
      <c r="BC3744" s="17">
        <f t="shared" si="1180"/>
        <v>19846</v>
      </c>
      <c r="BD3744" s="50">
        <f t="shared" si="1181"/>
        <v>3.9184980471625579</v>
      </c>
      <c r="BE3744" s="50">
        <f t="shared" si="1182"/>
        <v>114.94260938343504</v>
      </c>
      <c r="BF3744" s="50">
        <f t="shared" si="1188"/>
        <v>188.00951780573203</v>
      </c>
      <c r="BG3744" s="50"/>
      <c r="BH3744" s="17">
        <f t="shared" si="1183"/>
        <v>0</v>
      </c>
      <c r="BI3744" s="17">
        <f t="shared" si="1191"/>
        <v>3744</v>
      </c>
      <c r="BJ3744" s="17">
        <f t="shared" si="1189"/>
        <v>3744</v>
      </c>
      <c r="BK3744" s="150">
        <f t="shared" si="1190"/>
        <v>30855</v>
      </c>
      <c r="BL3744" s="50" t="e">
        <f t="shared" ca="1" si="1184"/>
        <v>#NAME?</v>
      </c>
      <c r="BM3744" s="50" t="e">
        <f t="shared" ca="1" si="1185"/>
        <v>#NAME?</v>
      </c>
      <c r="BN3744" s="50" t="e">
        <f t="shared" ca="1" si="1186"/>
        <v>#NAME?</v>
      </c>
    </row>
    <row r="3745" spans="1:66" x14ac:dyDescent="0.35">
      <c r="A3745" s="48">
        <v>30856</v>
      </c>
      <c r="B3745" s="17">
        <v>1984</v>
      </c>
      <c r="C3745" s="17">
        <v>6</v>
      </c>
      <c r="D3745" s="17">
        <v>175</v>
      </c>
      <c r="E3745" s="17">
        <v>23</v>
      </c>
      <c r="F3745" s="17">
        <v>7</v>
      </c>
      <c r="G3745" s="50">
        <v>8.3000000000000007</v>
      </c>
      <c r="H3745" s="32">
        <v>5.3022344649637949</v>
      </c>
      <c r="I3745" s="50">
        <v>5</v>
      </c>
      <c r="J3745" s="13">
        <v>0</v>
      </c>
      <c r="K3745" s="13">
        <f t="shared" si="1172"/>
        <v>0</v>
      </c>
      <c r="L3745" s="13">
        <f t="shared" si="1173"/>
        <v>0</v>
      </c>
      <c r="M3745" s="13" t="e">
        <f ca="1">CalcTable[[#This Row],[IWC]]-AE3744</f>
        <v>#NAME?</v>
      </c>
      <c r="N3745" s="13" t="e">
        <f ca="1">IF(CalcTable[[#This Row],[Day of Year]]&lt;123,FCAP,AE3744)</f>
        <v>#NAME?</v>
      </c>
      <c r="O3745" s="17" t="e">
        <f ca="1">IF(IRR_DRIP,5,COUNTIF('IDET Wind Values'!C3729:G3729,"&lt;="&amp;IRR_MAXWIND))</f>
        <v>#NAME?</v>
      </c>
      <c r="P3745" s="13" t="e">
        <f ca="1">CalcTable[[#This Row],[ET_o]]*KL</f>
        <v>#NAME?</v>
      </c>
      <c r="Q3745" s="13" t="e">
        <f ca="1">IF(WILTPT&lt;=0,1,MAX(0,MIN(1,(CalcTable[[#This Row],[IWC]]-WILTPT)/(MAD-WILTPT))))</f>
        <v>#NAME?</v>
      </c>
      <c r="R3745" s="13" t="e">
        <f ca="1">CalcTable[[#This Row],[ETMult]]*CalcTable[[#This Row],[ETb]]</f>
        <v>#NAME?</v>
      </c>
      <c r="S3745" s="13" t="b">
        <f>INDEX(IRR_LIST,CalcTable[[#This Row],[Day of Week]]+1)</f>
        <v>0</v>
      </c>
      <c r="T3745" s="13">
        <f t="shared" ca="1" si="1174"/>
        <v>9.4</v>
      </c>
      <c r="U3745" s="13" t="b">
        <f ca="1">IF(CalcTable[[#This Row],[IrrPrecip]]&gt;=IC_MM,FALSE,TRUE)</f>
        <v>1</v>
      </c>
      <c r="V3745" s="13" t="b">
        <f t="shared" si="1175"/>
        <v>1</v>
      </c>
      <c r="W3745" s="13" t="e">
        <f ca="1">IF(AND(IRR_DRIP=FALSE,CalcTable[[#This Row],[IrrHours]]&lt;=0),FALSE,TRUE)</f>
        <v>#NAME?</v>
      </c>
      <c r="X3745" s="13" t="e">
        <f ca="1">AND(CalcTable[[#This Row],[IrrDay]],CalcTable[[#This Row],[IrrRain]],CalcTable[[#This Row],[IrrWarm]],CalcTable[[#This Row],[IrrWindy]])</f>
        <v>#NAME?</v>
      </c>
      <c r="Y3745" s="13" t="e">
        <f t="shared" ca="1" si="1176"/>
        <v>#NAME?</v>
      </c>
      <c r="Z3745" s="13" t="e">
        <f ca="1">CalcTable[[#This Row],[IrrHours]]/5</f>
        <v>#NAME?</v>
      </c>
      <c r="AA3745" s="13" t="e">
        <f ca="1">IF(CalcTable[[#This Row],[IrrFlag]]=FALSE,0,MAX(0,CalcTable[[#This Row],[VolRednWind]]*(FCAP*IRR_TARGET-CalcTable[[#This Row],[IWC]])))</f>
        <v>#NAME?</v>
      </c>
      <c r="AB3745" s="13" t="e">
        <f ca="1">CalcTable[[#This Row],[IWC]]+CalcTable[[#This Row],[Eff Precip]]+CalcTable[[#This Row],[IrrAmt]]-CalcTable[[#This Row],[AET]]</f>
        <v>#NAME?</v>
      </c>
      <c r="AC3745" s="13" t="e">
        <f ca="1">IF(CalcTable[[#This Row],[PWC]]&gt;FCAP,MIN(24*PERC,MIN(SAT,CalcTable[[#This Row],[PWC]])-FCAP),0)</f>
        <v>#NAME?</v>
      </c>
      <c r="AD3745" s="13" t="e">
        <f ca="1">IF(CalcTable[[#This Row],[PWC]]&gt;SAT,CalcTable[[#This Row],[PWC]]-SAT,0)</f>
        <v>#NAME?</v>
      </c>
      <c r="AE3745" s="13" t="e">
        <f ca="1">CalcTable[[#This Row],[PWC]]-CalcTable[[#This Row],[PercAmt]]-CalcTable[[#This Row],[Runoff]]</f>
        <v>#NAME?</v>
      </c>
      <c r="AF3745" s="13" t="e">
        <f ca="1">CalcTable[[#This Row],[IrrAmt]]/1000*CUR_IRR_AREA*10000/IRR_EFF</f>
        <v>#NAME?</v>
      </c>
      <c r="AG3745" s="147"/>
      <c r="AH3745" s="13"/>
      <c r="AI3745" s="50">
        <v>0</v>
      </c>
      <c r="AJ3745" s="50">
        <v>0</v>
      </c>
      <c r="AK3745" s="50">
        <v>8.0037574564747782</v>
      </c>
      <c r="AL3745" s="50">
        <v>0</v>
      </c>
      <c r="AM3745" s="50"/>
      <c r="AN3745" s="50"/>
      <c r="AO3745" s="50"/>
      <c r="AP3745" s="50"/>
      <c r="AQ3745" s="50"/>
      <c r="AR3745" s="50"/>
      <c r="AS3745" s="50"/>
      <c r="AT3745" s="50"/>
      <c r="AU3745" s="50"/>
      <c r="AV3745" s="50"/>
      <c r="AW3745" s="50"/>
      <c r="AX3745" s="50">
        <f t="shared" si="1187"/>
        <v>8.0037574564747782</v>
      </c>
      <c r="AY3745" s="50"/>
      <c r="AZ3745" s="50">
        <f t="shared" si="1177"/>
        <v>117.38844269496343</v>
      </c>
      <c r="BA3745" s="50">
        <f t="shared" si="1178"/>
        <v>180.74093557795956</v>
      </c>
      <c r="BB3745" s="50">
        <f t="shared" si="1179"/>
        <v>186.33086142057689</v>
      </c>
      <c r="BC3745" s="17">
        <f t="shared" si="1180"/>
        <v>19846</v>
      </c>
      <c r="BD3745" s="50">
        <f t="shared" si="1181"/>
        <v>8.0037574564747782</v>
      </c>
      <c r="BE3745" s="50">
        <f t="shared" si="1182"/>
        <v>117.38844269496343</v>
      </c>
      <c r="BF3745" s="50">
        <f t="shared" si="1188"/>
        <v>192.01012249010697</v>
      </c>
      <c r="BG3745" s="50"/>
      <c r="BH3745" s="17">
        <f t="shared" si="1183"/>
        <v>0</v>
      </c>
      <c r="BI3745" s="17">
        <f t="shared" si="1191"/>
        <v>3745</v>
      </c>
      <c r="BJ3745" s="17">
        <f t="shared" si="1189"/>
        <v>3745</v>
      </c>
      <c r="BK3745" s="150">
        <f t="shared" si="1190"/>
        <v>30856</v>
      </c>
      <c r="BL3745" s="50" t="e">
        <f t="shared" ca="1" si="1184"/>
        <v>#NAME?</v>
      </c>
      <c r="BM3745" s="50" t="e">
        <f t="shared" ca="1" si="1185"/>
        <v>#NAME?</v>
      </c>
      <c r="BN3745" s="50" t="e">
        <f t="shared" ca="1" si="1186"/>
        <v>#NAME?</v>
      </c>
    </row>
    <row r="3746" spans="1:66" x14ac:dyDescent="0.35">
      <c r="A3746" s="48">
        <v>30857</v>
      </c>
      <c r="B3746" s="17">
        <v>1984</v>
      </c>
      <c r="C3746" s="17">
        <v>6</v>
      </c>
      <c r="D3746" s="17">
        <v>176</v>
      </c>
      <c r="E3746" s="17">
        <v>24</v>
      </c>
      <c r="F3746" s="17">
        <v>1</v>
      </c>
      <c r="G3746" s="50">
        <v>14.3</v>
      </c>
      <c r="H3746" s="32">
        <v>6.1396376772481691</v>
      </c>
      <c r="I3746" s="50">
        <v>6</v>
      </c>
      <c r="J3746" s="13">
        <v>0</v>
      </c>
      <c r="K3746" s="13">
        <f t="shared" si="1172"/>
        <v>0</v>
      </c>
      <c r="L3746" s="13">
        <f t="shared" si="1173"/>
        <v>0</v>
      </c>
      <c r="M3746" s="13" t="e">
        <f ca="1">CalcTable[[#This Row],[IWC]]-AE3745</f>
        <v>#NAME?</v>
      </c>
      <c r="N3746" s="13" t="e">
        <f ca="1">IF(CalcTable[[#This Row],[Day of Year]]&lt;123,FCAP,AE3745)</f>
        <v>#NAME?</v>
      </c>
      <c r="O3746" s="17" t="e">
        <f ca="1">IF(IRR_DRIP,5,COUNTIF('IDET Wind Values'!C3730:G3730,"&lt;="&amp;IRR_MAXWIND))</f>
        <v>#NAME?</v>
      </c>
      <c r="P3746" s="13" t="e">
        <f ca="1">CalcTable[[#This Row],[ET_o]]*KL</f>
        <v>#NAME?</v>
      </c>
      <c r="Q3746" s="13" t="e">
        <f ca="1">IF(WILTPT&lt;=0,1,MAX(0,MIN(1,(CalcTable[[#This Row],[IWC]]-WILTPT)/(MAD-WILTPT))))</f>
        <v>#NAME?</v>
      </c>
      <c r="R3746" s="13" t="e">
        <f ca="1">CalcTable[[#This Row],[ETMult]]*CalcTable[[#This Row],[ETb]]</f>
        <v>#NAME?</v>
      </c>
      <c r="S3746" s="13" t="b">
        <f>INDEX(IRR_LIST,CalcTable[[#This Row],[Day of Week]]+1)</f>
        <v>1</v>
      </c>
      <c r="T3746" s="13">
        <f t="shared" ca="1" si="1174"/>
        <v>4.4000000000000004</v>
      </c>
      <c r="U3746" s="13" t="b">
        <f ca="1">IF(CalcTable[[#This Row],[IrrPrecip]]&gt;=IC_MM,FALSE,TRUE)</f>
        <v>1</v>
      </c>
      <c r="V3746" s="13" t="b">
        <f t="shared" si="1175"/>
        <v>1</v>
      </c>
      <c r="W3746" s="13" t="e">
        <f ca="1">IF(AND(IRR_DRIP=FALSE,CalcTable[[#This Row],[IrrHours]]&lt;=0),FALSE,TRUE)</f>
        <v>#NAME?</v>
      </c>
      <c r="X3746" s="13" t="e">
        <f ca="1">AND(CalcTable[[#This Row],[IrrDay]],CalcTable[[#This Row],[IrrRain]],CalcTable[[#This Row],[IrrWarm]],CalcTable[[#This Row],[IrrWindy]])</f>
        <v>#NAME?</v>
      </c>
      <c r="Y3746" s="13" t="e">
        <f t="shared" ca="1" si="1176"/>
        <v>#NAME?</v>
      </c>
      <c r="Z3746" s="13" t="e">
        <f ca="1">CalcTable[[#This Row],[IrrHours]]/5</f>
        <v>#NAME?</v>
      </c>
      <c r="AA3746" s="13" t="e">
        <f ca="1">IF(CalcTable[[#This Row],[IrrFlag]]=FALSE,0,MAX(0,CalcTable[[#This Row],[VolRednWind]]*(FCAP*IRR_TARGET-CalcTable[[#This Row],[IWC]])))</f>
        <v>#NAME?</v>
      </c>
      <c r="AB3746" s="13" t="e">
        <f ca="1">CalcTable[[#This Row],[IWC]]+CalcTable[[#This Row],[Eff Precip]]+CalcTable[[#This Row],[IrrAmt]]-CalcTable[[#This Row],[AET]]</f>
        <v>#NAME?</v>
      </c>
      <c r="AC3746" s="13" t="e">
        <f ca="1">IF(CalcTable[[#This Row],[PWC]]&gt;FCAP,MIN(24*PERC,MIN(SAT,CalcTable[[#This Row],[PWC]])-FCAP),0)</f>
        <v>#NAME?</v>
      </c>
      <c r="AD3746" s="13" t="e">
        <f ca="1">IF(CalcTable[[#This Row],[PWC]]&gt;SAT,CalcTable[[#This Row],[PWC]]-SAT,0)</f>
        <v>#NAME?</v>
      </c>
      <c r="AE3746" s="13" t="e">
        <f ca="1">CalcTable[[#This Row],[PWC]]-CalcTable[[#This Row],[PercAmt]]-CalcTable[[#This Row],[Runoff]]</f>
        <v>#NAME?</v>
      </c>
      <c r="AF3746" s="13" t="e">
        <f ca="1">CalcTable[[#This Row],[IrrAmt]]/1000*CUR_IRR_AREA*10000/IRR_EFF</f>
        <v>#NAME?</v>
      </c>
      <c r="AG3746" s="147"/>
      <c r="AH3746" s="13"/>
      <c r="AI3746" s="50">
        <v>3.8954643802960178</v>
      </c>
      <c r="AJ3746" s="50">
        <v>5.25866438029602</v>
      </c>
      <c r="AK3746" s="50">
        <v>0</v>
      </c>
      <c r="AL3746" s="50">
        <v>0</v>
      </c>
      <c r="AM3746" s="50"/>
      <c r="AN3746" s="50"/>
      <c r="AO3746" s="50"/>
      <c r="AP3746" s="50"/>
      <c r="AQ3746" s="50"/>
      <c r="AR3746" s="50"/>
      <c r="AS3746" s="50"/>
      <c r="AT3746" s="50"/>
      <c r="AU3746" s="50"/>
      <c r="AV3746" s="50"/>
      <c r="AW3746" s="50"/>
      <c r="AX3746" s="50">
        <f t="shared" si="1187"/>
        <v>9.1541287605920374</v>
      </c>
      <c r="AY3746" s="50"/>
      <c r="AZ3746" s="50">
        <f t="shared" si="1177"/>
        <v>211.38763273302487</v>
      </c>
      <c r="BA3746" s="50">
        <f t="shared" si="1178"/>
        <v>342.42085328489117</v>
      </c>
      <c r="BB3746" s="50">
        <f t="shared" si="1179"/>
        <v>354.37037615197471</v>
      </c>
      <c r="BC3746" s="17">
        <f t="shared" si="1180"/>
        <v>19846</v>
      </c>
      <c r="BD3746" s="50">
        <f t="shared" si="1181"/>
        <v>9.1541287605920374</v>
      </c>
      <c r="BE3746" s="50">
        <f t="shared" si="1182"/>
        <v>211.38763273302487</v>
      </c>
      <c r="BF3746" s="50">
        <f t="shared" si="1188"/>
        <v>345.76287343237163</v>
      </c>
      <c r="BG3746" s="50"/>
      <c r="BH3746" s="17">
        <f t="shared" si="1183"/>
        <v>0</v>
      </c>
      <c r="BI3746" s="17">
        <f t="shared" si="1191"/>
        <v>3746</v>
      </c>
      <c r="BJ3746" s="17">
        <f t="shared" si="1189"/>
        <v>3746</v>
      </c>
      <c r="BK3746" s="150">
        <f t="shared" si="1190"/>
        <v>30857</v>
      </c>
      <c r="BL3746" s="50" t="e">
        <f t="shared" ca="1" si="1184"/>
        <v>#NAME?</v>
      </c>
      <c r="BM3746" s="50" t="e">
        <f t="shared" ca="1" si="1185"/>
        <v>#NAME?</v>
      </c>
      <c r="BN3746" s="50" t="e">
        <f t="shared" ca="1" si="1186"/>
        <v>#NAME?</v>
      </c>
    </row>
    <row r="3747" spans="1:66" x14ac:dyDescent="0.35">
      <c r="A3747" s="48">
        <v>30858</v>
      </c>
      <c r="B3747" s="17">
        <v>1984</v>
      </c>
      <c r="C3747" s="17">
        <v>6</v>
      </c>
      <c r="D3747" s="17">
        <v>177</v>
      </c>
      <c r="E3747" s="17">
        <v>25</v>
      </c>
      <c r="F3747" s="17">
        <v>2</v>
      </c>
      <c r="G3747" s="50">
        <v>9.5</v>
      </c>
      <c r="H3747" s="32">
        <v>5.5475537354471394</v>
      </c>
      <c r="I3747" s="50">
        <v>9.3333333333333339</v>
      </c>
      <c r="J3747" s="13">
        <v>0</v>
      </c>
      <c r="K3747" s="13">
        <f t="shared" si="1172"/>
        <v>0</v>
      </c>
      <c r="L3747" s="13">
        <f t="shared" si="1173"/>
        <v>0</v>
      </c>
      <c r="M3747" s="13" t="e">
        <f ca="1">CalcTable[[#This Row],[IWC]]-AE3746</f>
        <v>#NAME?</v>
      </c>
      <c r="N3747" s="13" t="e">
        <f ca="1">IF(CalcTable[[#This Row],[Day of Year]]&lt;123,FCAP,AE3746)</f>
        <v>#NAME?</v>
      </c>
      <c r="O3747" s="17" t="e">
        <f ca="1">IF(IRR_DRIP,5,COUNTIF('IDET Wind Values'!C3731:G3731,"&lt;="&amp;IRR_MAXWIND))</f>
        <v>#NAME?</v>
      </c>
      <c r="P3747" s="13" t="e">
        <f ca="1">CalcTable[[#This Row],[ET_o]]*KL</f>
        <v>#NAME?</v>
      </c>
      <c r="Q3747" s="13" t="e">
        <f ca="1">IF(WILTPT&lt;=0,1,MAX(0,MIN(1,(CalcTable[[#This Row],[IWC]]-WILTPT)/(MAD-WILTPT))))</f>
        <v>#NAME?</v>
      </c>
      <c r="R3747" s="13" t="e">
        <f ca="1">CalcTable[[#This Row],[ETMult]]*CalcTable[[#This Row],[ETb]]</f>
        <v>#NAME?</v>
      </c>
      <c r="S3747" s="13" t="b">
        <f>INDEX(IRR_LIST,CalcTable[[#This Row],[Day of Week]]+1)</f>
        <v>0</v>
      </c>
      <c r="T3747" s="13">
        <f t="shared" ca="1" si="1174"/>
        <v>0</v>
      </c>
      <c r="U3747" s="13" t="b">
        <f ca="1">IF(CalcTable[[#This Row],[IrrPrecip]]&gt;=IC_MM,FALSE,TRUE)</f>
        <v>1</v>
      </c>
      <c r="V3747" s="13" t="b">
        <f t="shared" si="1175"/>
        <v>1</v>
      </c>
      <c r="W3747" s="13" t="e">
        <f ca="1">IF(AND(IRR_DRIP=FALSE,CalcTable[[#This Row],[IrrHours]]&lt;=0),FALSE,TRUE)</f>
        <v>#NAME?</v>
      </c>
      <c r="X3747" s="13" t="e">
        <f ca="1">AND(CalcTable[[#This Row],[IrrDay]],CalcTable[[#This Row],[IrrRain]],CalcTable[[#This Row],[IrrWarm]],CalcTable[[#This Row],[IrrWindy]])</f>
        <v>#NAME?</v>
      </c>
      <c r="Y3747" s="13" t="e">
        <f t="shared" ca="1" si="1176"/>
        <v>#NAME?</v>
      </c>
      <c r="Z3747" s="13" t="e">
        <f ca="1">CalcTable[[#This Row],[IrrHours]]/5</f>
        <v>#NAME?</v>
      </c>
      <c r="AA3747" s="13" t="e">
        <f ca="1">IF(CalcTable[[#This Row],[IrrFlag]]=FALSE,0,MAX(0,CalcTable[[#This Row],[VolRednWind]]*(FCAP*IRR_TARGET-CalcTable[[#This Row],[IWC]])))</f>
        <v>#NAME?</v>
      </c>
      <c r="AB3747" s="13" t="e">
        <f ca="1">CalcTable[[#This Row],[IWC]]+CalcTable[[#This Row],[Eff Precip]]+CalcTable[[#This Row],[IrrAmt]]-CalcTable[[#This Row],[AET]]</f>
        <v>#NAME?</v>
      </c>
      <c r="AC3747" s="13" t="e">
        <f ca="1">IF(CalcTable[[#This Row],[PWC]]&gt;FCAP,MIN(24*PERC,MIN(SAT,CalcTable[[#This Row],[PWC]])-FCAP),0)</f>
        <v>#NAME?</v>
      </c>
      <c r="AD3747" s="13" t="e">
        <f ca="1">IF(CalcTable[[#This Row],[PWC]]&gt;SAT,CalcTable[[#This Row],[PWC]]-SAT,0)</f>
        <v>#NAME?</v>
      </c>
      <c r="AE3747" s="13" t="e">
        <f ca="1">CalcTable[[#This Row],[PWC]]-CalcTable[[#This Row],[PercAmt]]-CalcTable[[#This Row],[Runoff]]</f>
        <v>#NAME?</v>
      </c>
      <c r="AF3747" s="13" t="e">
        <f ca="1">CalcTable[[#This Row],[IrrAmt]]/1000*CUR_IRR_AREA*10000/IRR_EFF</f>
        <v>#NAME?</v>
      </c>
      <c r="AG3747" s="147"/>
      <c r="AH3747" s="13"/>
      <c r="AI3747" s="50">
        <v>0</v>
      </c>
      <c r="AJ3747" s="50">
        <v>0</v>
      </c>
      <c r="AK3747" s="50">
        <v>6.5621646243856944</v>
      </c>
      <c r="AL3747" s="50">
        <v>8.5730296782165816</v>
      </c>
      <c r="AM3747" s="50"/>
      <c r="AN3747" s="50"/>
      <c r="AO3747" s="50"/>
      <c r="AP3747" s="50"/>
      <c r="AQ3747" s="50"/>
      <c r="AR3747" s="50"/>
      <c r="AS3747" s="50"/>
      <c r="AT3747" s="50"/>
      <c r="AU3747" s="50"/>
      <c r="AV3747" s="50"/>
      <c r="AW3747" s="50"/>
      <c r="AX3747" s="50">
        <f t="shared" si="1187"/>
        <v>15.135194302602276</v>
      </c>
      <c r="AY3747" s="50"/>
      <c r="AZ3747" s="50">
        <f t="shared" si="1177"/>
        <v>347.72061838534324</v>
      </c>
      <c r="BA3747" s="50">
        <f t="shared" si="1178"/>
        <v>535.37936481552856</v>
      </c>
      <c r="BB3747" s="50">
        <f t="shared" si="1179"/>
        <v>551.93748950054487</v>
      </c>
      <c r="BC3747" s="17">
        <f t="shared" si="1180"/>
        <v>19846</v>
      </c>
      <c r="BD3747" s="50">
        <f t="shared" si="1181"/>
        <v>15.135194302602276</v>
      </c>
      <c r="BE3747" s="50">
        <f t="shared" si="1182"/>
        <v>347.72061838534324</v>
      </c>
      <c r="BF3747" s="50">
        <f t="shared" si="1188"/>
        <v>568.76023734293983</v>
      </c>
      <c r="BG3747" s="50"/>
      <c r="BH3747" s="17">
        <f t="shared" si="1183"/>
        <v>0</v>
      </c>
      <c r="BI3747" s="17">
        <f t="shared" si="1191"/>
        <v>3747</v>
      </c>
      <c r="BJ3747" s="17">
        <f t="shared" si="1189"/>
        <v>3747</v>
      </c>
      <c r="BK3747" s="150">
        <f t="shared" si="1190"/>
        <v>30858</v>
      </c>
      <c r="BL3747" s="50" t="e">
        <f t="shared" ca="1" si="1184"/>
        <v>#NAME?</v>
      </c>
      <c r="BM3747" s="50" t="e">
        <f t="shared" ca="1" si="1185"/>
        <v>#NAME?</v>
      </c>
      <c r="BN3747" s="50" t="e">
        <f t="shared" ca="1" si="1186"/>
        <v>#NAME?</v>
      </c>
    </row>
    <row r="3748" spans="1:66" x14ac:dyDescent="0.35">
      <c r="A3748" s="48">
        <v>30859</v>
      </c>
      <c r="B3748" s="17">
        <v>1984</v>
      </c>
      <c r="C3748" s="17">
        <v>6</v>
      </c>
      <c r="D3748" s="17">
        <v>178</v>
      </c>
      <c r="E3748" s="17">
        <v>26</v>
      </c>
      <c r="F3748" s="17">
        <v>3</v>
      </c>
      <c r="G3748" s="50">
        <v>9</v>
      </c>
      <c r="H3748" s="32">
        <v>6.2806373059201803</v>
      </c>
      <c r="I3748" s="50">
        <v>2.8333333333333335</v>
      </c>
      <c r="J3748" s="13">
        <v>0</v>
      </c>
      <c r="K3748" s="13">
        <f t="shared" si="1172"/>
        <v>0</v>
      </c>
      <c r="L3748" s="13">
        <f t="shared" si="1173"/>
        <v>0</v>
      </c>
      <c r="M3748" s="13" t="e">
        <f ca="1">CalcTable[[#This Row],[IWC]]-AE3747</f>
        <v>#NAME?</v>
      </c>
      <c r="N3748" s="13" t="e">
        <f ca="1">IF(CalcTable[[#This Row],[Day of Year]]&lt;123,FCAP,AE3747)</f>
        <v>#NAME?</v>
      </c>
      <c r="O3748" s="17" t="e">
        <f ca="1">IF(IRR_DRIP,5,COUNTIF('IDET Wind Values'!C3732:G3732,"&lt;="&amp;IRR_MAXWIND))</f>
        <v>#NAME?</v>
      </c>
      <c r="P3748" s="13" t="e">
        <f ca="1">CalcTable[[#This Row],[ET_o]]*KL</f>
        <v>#NAME?</v>
      </c>
      <c r="Q3748" s="13" t="e">
        <f ca="1">IF(WILTPT&lt;=0,1,MAX(0,MIN(1,(CalcTable[[#This Row],[IWC]]-WILTPT)/(MAD-WILTPT))))</f>
        <v>#NAME?</v>
      </c>
      <c r="R3748" s="13" t="e">
        <f ca="1">CalcTable[[#This Row],[ETMult]]*CalcTable[[#This Row],[ETb]]</f>
        <v>#NAME?</v>
      </c>
      <c r="S3748" s="13" t="b">
        <f>INDEX(IRR_LIST,CalcTable[[#This Row],[Day of Week]]+1)</f>
        <v>1</v>
      </c>
      <c r="T3748" s="13">
        <f t="shared" ca="1" si="1174"/>
        <v>0</v>
      </c>
      <c r="U3748" s="13" t="b">
        <f ca="1">IF(CalcTable[[#This Row],[IrrPrecip]]&gt;=IC_MM,FALSE,TRUE)</f>
        <v>1</v>
      </c>
      <c r="V3748" s="13" t="b">
        <f t="shared" si="1175"/>
        <v>1</v>
      </c>
      <c r="W3748" s="13" t="e">
        <f ca="1">IF(AND(IRR_DRIP=FALSE,CalcTable[[#This Row],[IrrHours]]&lt;=0),FALSE,TRUE)</f>
        <v>#NAME?</v>
      </c>
      <c r="X3748" s="13" t="e">
        <f ca="1">AND(CalcTable[[#This Row],[IrrDay]],CalcTable[[#This Row],[IrrRain]],CalcTable[[#This Row],[IrrWarm]],CalcTable[[#This Row],[IrrWindy]])</f>
        <v>#NAME?</v>
      </c>
      <c r="Y3748" s="13" t="e">
        <f t="shared" ca="1" si="1176"/>
        <v>#NAME?</v>
      </c>
      <c r="Z3748" s="13" t="e">
        <f ca="1">CalcTable[[#This Row],[IrrHours]]/5</f>
        <v>#NAME?</v>
      </c>
      <c r="AA3748" s="13" t="e">
        <f ca="1">IF(CalcTable[[#This Row],[IrrFlag]]=FALSE,0,MAX(0,CalcTable[[#This Row],[VolRednWind]]*(FCAP*IRR_TARGET-CalcTable[[#This Row],[IWC]])))</f>
        <v>#NAME?</v>
      </c>
      <c r="AB3748" s="13" t="e">
        <f ca="1">CalcTable[[#This Row],[IWC]]+CalcTable[[#This Row],[Eff Precip]]+CalcTable[[#This Row],[IrrAmt]]-CalcTable[[#This Row],[AET]]</f>
        <v>#NAME?</v>
      </c>
      <c r="AC3748" s="13" t="e">
        <f ca="1">IF(CalcTable[[#This Row],[PWC]]&gt;FCAP,MIN(24*PERC,MIN(SAT,CalcTable[[#This Row],[PWC]])-FCAP),0)</f>
        <v>#NAME?</v>
      </c>
      <c r="AD3748" s="13" t="e">
        <f ca="1">IF(CalcTable[[#This Row],[PWC]]&gt;SAT,CalcTable[[#This Row],[PWC]]-SAT,0)</f>
        <v>#NAME?</v>
      </c>
      <c r="AE3748" s="13" t="e">
        <f ca="1">CalcTable[[#This Row],[PWC]]-CalcTable[[#This Row],[PercAmt]]-CalcTable[[#This Row],[Runoff]]</f>
        <v>#NAME?</v>
      </c>
      <c r="AF3748" s="13" t="e">
        <f ca="1">CalcTable[[#This Row],[IrrAmt]]/1000*CUR_IRR_AREA*10000/IRR_EFF</f>
        <v>#NAME?</v>
      </c>
      <c r="AG3748" s="147"/>
      <c r="AH3748" s="13"/>
      <c r="AI3748" s="50">
        <v>2.8048461118661479</v>
      </c>
      <c r="AJ3748" s="50">
        <v>3.2138061118661501</v>
      </c>
      <c r="AK3748" s="50">
        <v>0</v>
      </c>
      <c r="AL3748" s="50">
        <v>0</v>
      </c>
      <c r="AM3748" s="50"/>
      <c r="AN3748" s="50"/>
      <c r="AO3748" s="50"/>
      <c r="AP3748" s="50"/>
      <c r="AQ3748" s="50"/>
      <c r="AR3748" s="50"/>
      <c r="AS3748" s="50"/>
      <c r="AT3748" s="50"/>
      <c r="AU3748" s="50"/>
      <c r="AV3748" s="50"/>
      <c r="AW3748" s="50"/>
      <c r="AX3748" s="50">
        <f t="shared" si="1187"/>
        <v>6.0186522237322979</v>
      </c>
      <c r="AY3748" s="50"/>
      <c r="AZ3748" s="50">
        <f t="shared" si="1177"/>
        <v>135.40938892211057</v>
      </c>
      <c r="BA3748" s="50">
        <f t="shared" si="1178"/>
        <v>218.84699336521135</v>
      </c>
      <c r="BB3748" s="50">
        <f t="shared" si="1179"/>
        <v>226.44611745244336</v>
      </c>
      <c r="BC3748" s="17">
        <f t="shared" si="1180"/>
        <v>19846</v>
      </c>
      <c r="BD3748" s="50">
        <f t="shared" si="1181"/>
        <v>6.0186522237322979</v>
      </c>
      <c r="BE3748" s="50">
        <f t="shared" si="1182"/>
        <v>135.40938892211057</v>
      </c>
      <c r="BF3748" s="50">
        <f t="shared" si="1188"/>
        <v>221.48665368026488</v>
      </c>
      <c r="BG3748" s="50"/>
      <c r="BH3748" s="17">
        <f t="shared" si="1183"/>
        <v>0</v>
      </c>
      <c r="BI3748" s="17">
        <f t="shared" si="1191"/>
        <v>3748</v>
      </c>
      <c r="BJ3748" s="17">
        <f t="shared" si="1189"/>
        <v>3748</v>
      </c>
      <c r="BK3748" s="150">
        <f t="shared" si="1190"/>
        <v>30859</v>
      </c>
      <c r="BL3748" s="50" t="e">
        <f t="shared" ca="1" si="1184"/>
        <v>#NAME?</v>
      </c>
      <c r="BM3748" s="50" t="e">
        <f t="shared" ca="1" si="1185"/>
        <v>#NAME?</v>
      </c>
      <c r="BN3748" s="50" t="e">
        <f t="shared" ca="1" si="1186"/>
        <v>#NAME?</v>
      </c>
    </row>
    <row r="3749" spans="1:66" x14ac:dyDescent="0.35">
      <c r="A3749" s="48">
        <v>30860</v>
      </c>
      <c r="B3749" s="17">
        <v>1984</v>
      </c>
      <c r="C3749" s="17">
        <v>6</v>
      </c>
      <c r="D3749" s="17">
        <v>179</v>
      </c>
      <c r="E3749" s="17">
        <v>27</v>
      </c>
      <c r="F3749" s="17">
        <v>4</v>
      </c>
      <c r="G3749" s="50">
        <v>16.3</v>
      </c>
      <c r="H3749" s="32">
        <v>7.2574044350170803</v>
      </c>
      <c r="I3749" s="50">
        <v>21.333333333333332</v>
      </c>
      <c r="J3749" s="13">
        <v>0</v>
      </c>
      <c r="K3749" s="13">
        <f t="shared" si="1172"/>
        <v>0</v>
      </c>
      <c r="L3749" s="13">
        <f t="shared" si="1173"/>
        <v>0</v>
      </c>
      <c r="M3749" s="13" t="e">
        <f ca="1">CalcTable[[#This Row],[IWC]]-AE3748</f>
        <v>#NAME?</v>
      </c>
      <c r="N3749" s="13" t="e">
        <f ca="1">IF(CalcTable[[#This Row],[Day of Year]]&lt;123,FCAP,AE3748)</f>
        <v>#NAME?</v>
      </c>
      <c r="O3749" s="17" t="e">
        <f ca="1">IF(IRR_DRIP,5,COUNTIF('IDET Wind Values'!C3733:G3733,"&lt;="&amp;IRR_MAXWIND))</f>
        <v>#NAME?</v>
      </c>
      <c r="P3749" s="13" t="e">
        <f ca="1">CalcTable[[#This Row],[ET_o]]*KL</f>
        <v>#NAME?</v>
      </c>
      <c r="Q3749" s="13" t="e">
        <f ca="1">IF(WILTPT&lt;=0,1,MAX(0,MIN(1,(CalcTable[[#This Row],[IWC]]-WILTPT)/(MAD-WILTPT))))</f>
        <v>#NAME?</v>
      </c>
      <c r="R3749" s="13" t="e">
        <f ca="1">CalcTable[[#This Row],[ETMult]]*CalcTable[[#This Row],[ETb]]</f>
        <v>#NAME?</v>
      </c>
      <c r="S3749" s="13" t="b">
        <f>INDEX(IRR_LIST,CalcTable[[#This Row],[Day of Week]]+1)</f>
        <v>0</v>
      </c>
      <c r="T3749" s="13">
        <f t="shared" ca="1" si="1174"/>
        <v>0</v>
      </c>
      <c r="U3749" s="13" t="b">
        <f ca="1">IF(CalcTable[[#This Row],[IrrPrecip]]&gt;=IC_MM,FALSE,TRUE)</f>
        <v>1</v>
      </c>
      <c r="V3749" s="13" t="b">
        <f t="shared" si="1175"/>
        <v>1</v>
      </c>
      <c r="W3749" s="13" t="e">
        <f ca="1">IF(AND(IRR_DRIP=FALSE,CalcTable[[#This Row],[IrrHours]]&lt;=0),FALSE,TRUE)</f>
        <v>#NAME?</v>
      </c>
      <c r="X3749" s="13" t="e">
        <f ca="1">AND(CalcTable[[#This Row],[IrrDay]],CalcTable[[#This Row],[IrrRain]],CalcTable[[#This Row],[IrrWarm]],CalcTable[[#This Row],[IrrWindy]])</f>
        <v>#NAME?</v>
      </c>
      <c r="Y3749" s="13" t="e">
        <f t="shared" ca="1" si="1176"/>
        <v>#NAME?</v>
      </c>
      <c r="Z3749" s="13" t="e">
        <f ca="1">CalcTable[[#This Row],[IrrHours]]/5</f>
        <v>#NAME?</v>
      </c>
      <c r="AA3749" s="13" t="e">
        <f ca="1">IF(CalcTable[[#This Row],[IrrFlag]]=FALSE,0,MAX(0,CalcTable[[#This Row],[VolRednWind]]*(FCAP*IRR_TARGET-CalcTable[[#This Row],[IWC]])))</f>
        <v>#NAME?</v>
      </c>
      <c r="AB3749" s="13" t="e">
        <f ca="1">CalcTable[[#This Row],[IWC]]+CalcTable[[#This Row],[Eff Precip]]+CalcTable[[#This Row],[IrrAmt]]-CalcTable[[#This Row],[AET]]</f>
        <v>#NAME?</v>
      </c>
      <c r="AC3749" s="13" t="e">
        <f ca="1">IF(CalcTable[[#This Row],[PWC]]&gt;FCAP,MIN(24*PERC,MIN(SAT,CalcTable[[#This Row],[PWC]])-FCAP),0)</f>
        <v>#NAME?</v>
      </c>
      <c r="AD3749" s="13" t="e">
        <f ca="1">IF(CalcTable[[#This Row],[PWC]]&gt;SAT,CalcTable[[#This Row],[PWC]]-SAT,0)</f>
        <v>#NAME?</v>
      </c>
      <c r="AE3749" s="13" t="e">
        <f ca="1">CalcTable[[#This Row],[PWC]]-CalcTable[[#This Row],[PercAmt]]-CalcTable[[#This Row],[Runoff]]</f>
        <v>#NAME?</v>
      </c>
      <c r="AF3749" s="13" t="e">
        <f ca="1">CalcTable[[#This Row],[IrrAmt]]/1000*CUR_IRR_AREA*10000/IRR_EFF</f>
        <v>#NAME?</v>
      </c>
      <c r="AG3749" s="147"/>
      <c r="AH3749" s="13"/>
      <c r="AI3749" s="50">
        <v>0</v>
      </c>
      <c r="AJ3749" s="50">
        <v>0</v>
      </c>
      <c r="AK3749" s="50">
        <v>2.6022020291008108</v>
      </c>
      <c r="AL3749" s="50">
        <v>5.7355638731646579</v>
      </c>
      <c r="AM3749" s="50"/>
      <c r="AN3749" s="50"/>
      <c r="AO3749" s="50"/>
      <c r="AP3749" s="50"/>
      <c r="AQ3749" s="50"/>
      <c r="AR3749" s="50"/>
      <c r="AS3749" s="50"/>
      <c r="AT3749" s="50"/>
      <c r="AU3749" s="50"/>
      <c r="AV3749" s="50"/>
      <c r="AW3749" s="50"/>
      <c r="AX3749" s="50">
        <f t="shared" si="1187"/>
        <v>8.3377659022654687</v>
      </c>
      <c r="AY3749" s="50"/>
      <c r="AZ3749" s="50">
        <f t="shared" si="1177"/>
        <v>206.40883670630853</v>
      </c>
      <c r="BA3749" s="50">
        <f t="shared" si="1178"/>
        <v>317.80408191288774</v>
      </c>
      <c r="BB3749" s="50">
        <f t="shared" si="1179"/>
        <v>327.63307413699766</v>
      </c>
      <c r="BC3749" s="17">
        <f t="shared" si="1180"/>
        <v>19846</v>
      </c>
      <c r="BD3749" s="50">
        <f t="shared" si="1181"/>
        <v>8.3377659022654687</v>
      </c>
      <c r="BE3749" s="50">
        <f t="shared" si="1182"/>
        <v>206.40883670630853</v>
      </c>
      <c r="BF3749" s="50">
        <f t="shared" si="1188"/>
        <v>337.61914809624807</v>
      </c>
      <c r="BG3749" s="50"/>
      <c r="BH3749" s="17">
        <f t="shared" si="1183"/>
        <v>0</v>
      </c>
      <c r="BI3749" s="17">
        <f t="shared" si="1191"/>
        <v>3749</v>
      </c>
      <c r="BJ3749" s="17">
        <f t="shared" si="1189"/>
        <v>3749</v>
      </c>
      <c r="BK3749" s="150">
        <f t="shared" si="1190"/>
        <v>30860</v>
      </c>
      <c r="BL3749" s="50" t="e">
        <f t="shared" ca="1" si="1184"/>
        <v>#NAME?</v>
      </c>
      <c r="BM3749" s="50" t="e">
        <f t="shared" ca="1" si="1185"/>
        <v>#NAME?</v>
      </c>
      <c r="BN3749" s="50" t="e">
        <f t="shared" ca="1" si="1186"/>
        <v>#NAME?</v>
      </c>
    </row>
    <row r="3750" spans="1:66" x14ac:dyDescent="0.35">
      <c r="A3750" s="48">
        <v>30861</v>
      </c>
      <c r="B3750" s="17">
        <v>1984</v>
      </c>
      <c r="C3750" s="17">
        <v>6</v>
      </c>
      <c r="D3750" s="17">
        <v>180</v>
      </c>
      <c r="E3750" s="17">
        <v>28</v>
      </c>
      <c r="F3750" s="17">
        <v>5</v>
      </c>
      <c r="G3750" s="50">
        <v>16.2</v>
      </c>
      <c r="H3750" s="32">
        <v>7.4110317403620805</v>
      </c>
      <c r="I3750" s="50">
        <v>9.1666666666666661</v>
      </c>
      <c r="J3750" s="13">
        <v>0</v>
      </c>
      <c r="K3750" s="13">
        <f t="shared" si="1172"/>
        <v>0</v>
      </c>
      <c r="L3750" s="13">
        <f t="shared" si="1173"/>
        <v>0</v>
      </c>
      <c r="M3750" s="13" t="e">
        <f ca="1">CalcTable[[#This Row],[IWC]]-AE3749</f>
        <v>#NAME?</v>
      </c>
      <c r="N3750" s="13" t="e">
        <f ca="1">IF(CalcTable[[#This Row],[Day of Year]]&lt;123,FCAP,AE3749)</f>
        <v>#NAME?</v>
      </c>
      <c r="O3750" s="17" t="e">
        <f ca="1">IF(IRR_DRIP,5,COUNTIF('IDET Wind Values'!C3734:G3734,"&lt;="&amp;IRR_MAXWIND))</f>
        <v>#NAME?</v>
      </c>
      <c r="P3750" s="13" t="e">
        <f ca="1">CalcTable[[#This Row],[ET_o]]*KL</f>
        <v>#NAME?</v>
      </c>
      <c r="Q3750" s="13" t="e">
        <f ca="1">IF(WILTPT&lt;=0,1,MAX(0,MIN(1,(CalcTable[[#This Row],[IWC]]-WILTPT)/(MAD-WILTPT))))</f>
        <v>#NAME?</v>
      </c>
      <c r="R3750" s="13" t="e">
        <f ca="1">CalcTable[[#This Row],[ETMult]]*CalcTable[[#This Row],[ETb]]</f>
        <v>#NAME?</v>
      </c>
      <c r="S3750" s="13" t="b">
        <f>INDEX(IRR_LIST,CalcTable[[#This Row],[Day of Week]]+1)</f>
        <v>1</v>
      </c>
      <c r="T3750" s="13">
        <f t="shared" ca="1" si="1174"/>
        <v>0</v>
      </c>
      <c r="U3750" s="13" t="b">
        <f ca="1">IF(CalcTable[[#This Row],[IrrPrecip]]&gt;=IC_MM,FALSE,TRUE)</f>
        <v>1</v>
      </c>
      <c r="V3750" s="13" t="b">
        <f t="shared" si="1175"/>
        <v>1</v>
      </c>
      <c r="W3750" s="13" t="e">
        <f ca="1">IF(AND(IRR_DRIP=FALSE,CalcTable[[#This Row],[IrrHours]]&lt;=0),FALSE,TRUE)</f>
        <v>#NAME?</v>
      </c>
      <c r="X3750" s="13" t="e">
        <f ca="1">AND(CalcTable[[#This Row],[IrrDay]],CalcTable[[#This Row],[IrrRain]],CalcTable[[#This Row],[IrrWarm]],CalcTable[[#This Row],[IrrWindy]])</f>
        <v>#NAME?</v>
      </c>
      <c r="Y3750" s="13" t="e">
        <f t="shared" ca="1" si="1176"/>
        <v>#NAME?</v>
      </c>
      <c r="Z3750" s="13" t="e">
        <f ca="1">CalcTable[[#This Row],[IrrHours]]/5</f>
        <v>#NAME?</v>
      </c>
      <c r="AA3750" s="13" t="e">
        <f ca="1">IF(CalcTable[[#This Row],[IrrFlag]]=FALSE,0,MAX(0,CalcTable[[#This Row],[VolRednWind]]*(FCAP*IRR_TARGET-CalcTable[[#This Row],[IWC]])))</f>
        <v>#NAME?</v>
      </c>
      <c r="AB3750" s="13" t="e">
        <f ca="1">CalcTable[[#This Row],[IWC]]+CalcTable[[#This Row],[Eff Precip]]+CalcTable[[#This Row],[IrrAmt]]-CalcTable[[#This Row],[AET]]</f>
        <v>#NAME?</v>
      </c>
      <c r="AC3750" s="13" t="e">
        <f ca="1">IF(CalcTable[[#This Row],[PWC]]&gt;FCAP,MIN(24*PERC,MIN(SAT,CalcTable[[#This Row],[PWC]])-FCAP),0)</f>
        <v>#NAME?</v>
      </c>
      <c r="AD3750" s="13" t="e">
        <f ca="1">IF(CalcTable[[#This Row],[PWC]]&gt;SAT,CalcTable[[#This Row],[PWC]]-SAT,0)</f>
        <v>#NAME?</v>
      </c>
      <c r="AE3750" s="13" t="e">
        <f ca="1">CalcTable[[#This Row],[PWC]]-CalcTable[[#This Row],[PercAmt]]-CalcTable[[#This Row],[Runoff]]</f>
        <v>#NAME?</v>
      </c>
      <c r="AF3750" s="13" t="e">
        <f ca="1">CalcTable[[#This Row],[IrrAmt]]/1000*CUR_IRR_AREA*10000/IRR_EFF</f>
        <v>#NAME?</v>
      </c>
      <c r="AG3750" s="147"/>
      <c r="AH3750" s="13"/>
      <c r="AI3750" s="50">
        <v>6.4732741061560777</v>
      </c>
      <c r="AJ3750" s="50">
        <v>8.932741466448272</v>
      </c>
      <c r="AK3750" s="50">
        <v>0</v>
      </c>
      <c r="AL3750" s="50">
        <v>0</v>
      </c>
      <c r="AM3750" s="50"/>
      <c r="AN3750" s="50"/>
      <c r="AO3750" s="50"/>
      <c r="AP3750" s="50"/>
      <c r="AQ3750" s="50"/>
      <c r="AR3750" s="50"/>
      <c r="AS3750" s="50"/>
      <c r="AT3750" s="50"/>
      <c r="AU3750" s="50"/>
      <c r="AV3750" s="50"/>
      <c r="AW3750" s="50"/>
      <c r="AX3750" s="50">
        <f t="shared" si="1187"/>
        <v>15.40601557260435</v>
      </c>
      <c r="AY3750" s="50"/>
      <c r="AZ3750" s="50">
        <f t="shared" si="1177"/>
        <v>356.96843657277179</v>
      </c>
      <c r="BA3750" s="50">
        <f t="shared" si="1178"/>
        <v>578.41225395566391</v>
      </c>
      <c r="BB3750" s="50">
        <f t="shared" si="1179"/>
        <v>598.61010481829669</v>
      </c>
      <c r="BC3750" s="17">
        <f t="shared" si="1180"/>
        <v>19846</v>
      </c>
      <c r="BD3750" s="50">
        <f t="shared" si="1181"/>
        <v>15.40601557260435</v>
      </c>
      <c r="BE3750" s="50">
        <f t="shared" si="1182"/>
        <v>356.96843657277179</v>
      </c>
      <c r="BF3750" s="50">
        <f t="shared" si="1188"/>
        <v>583.88672392176375</v>
      </c>
      <c r="BG3750" s="50"/>
      <c r="BH3750" s="17">
        <f t="shared" si="1183"/>
        <v>0</v>
      </c>
      <c r="BI3750" s="17">
        <f t="shared" si="1191"/>
        <v>3750</v>
      </c>
      <c r="BJ3750" s="17">
        <f t="shared" si="1189"/>
        <v>3750</v>
      </c>
      <c r="BK3750" s="150">
        <f t="shared" si="1190"/>
        <v>30861</v>
      </c>
      <c r="BL3750" s="50" t="e">
        <f t="shared" ca="1" si="1184"/>
        <v>#NAME?</v>
      </c>
      <c r="BM3750" s="50" t="e">
        <f t="shared" ca="1" si="1185"/>
        <v>#NAME?</v>
      </c>
      <c r="BN3750" s="50" t="e">
        <f t="shared" ca="1" si="1186"/>
        <v>#NAME?</v>
      </c>
    </row>
    <row r="3751" spans="1:66" x14ac:dyDescent="0.35">
      <c r="A3751" s="48">
        <v>30862</v>
      </c>
      <c r="B3751" s="17">
        <v>1984</v>
      </c>
      <c r="C3751" s="17">
        <v>6</v>
      </c>
      <c r="D3751" s="17">
        <v>181</v>
      </c>
      <c r="E3751" s="17">
        <v>29</v>
      </c>
      <c r="F3751" s="17">
        <v>6</v>
      </c>
      <c r="G3751" s="50">
        <v>12.3</v>
      </c>
      <c r="H3751" s="32">
        <v>7.5830665184147916</v>
      </c>
      <c r="I3751" s="50">
        <v>12.166666666666666</v>
      </c>
      <c r="J3751" s="13">
        <v>0</v>
      </c>
      <c r="K3751" s="13">
        <f t="shared" si="1172"/>
        <v>0</v>
      </c>
      <c r="L3751" s="13">
        <f t="shared" si="1173"/>
        <v>0</v>
      </c>
      <c r="M3751" s="13" t="e">
        <f ca="1">CalcTable[[#This Row],[IWC]]-AE3750</f>
        <v>#NAME?</v>
      </c>
      <c r="N3751" s="13" t="e">
        <f ca="1">IF(CalcTable[[#This Row],[Day of Year]]&lt;123,FCAP,AE3750)</f>
        <v>#NAME?</v>
      </c>
      <c r="O3751" s="17" t="e">
        <f ca="1">IF(IRR_DRIP,5,COUNTIF('IDET Wind Values'!C3735:G3735,"&lt;="&amp;IRR_MAXWIND))</f>
        <v>#NAME?</v>
      </c>
      <c r="P3751" s="13" t="e">
        <f ca="1">CalcTable[[#This Row],[ET_o]]*KL</f>
        <v>#NAME?</v>
      </c>
      <c r="Q3751" s="13" t="e">
        <f ca="1">IF(WILTPT&lt;=0,1,MAX(0,MIN(1,(CalcTable[[#This Row],[IWC]]-WILTPT)/(MAD-WILTPT))))</f>
        <v>#NAME?</v>
      </c>
      <c r="R3751" s="13" t="e">
        <f ca="1">CalcTable[[#This Row],[ETMult]]*CalcTable[[#This Row],[ETb]]</f>
        <v>#NAME?</v>
      </c>
      <c r="S3751" s="13" t="b">
        <f>INDEX(IRR_LIST,CalcTable[[#This Row],[Day of Week]]+1)</f>
        <v>0</v>
      </c>
      <c r="T3751" s="13">
        <f t="shared" ca="1" si="1174"/>
        <v>0</v>
      </c>
      <c r="U3751" s="13" t="b">
        <f ca="1">IF(CalcTable[[#This Row],[IrrPrecip]]&gt;=IC_MM,FALSE,TRUE)</f>
        <v>1</v>
      </c>
      <c r="V3751" s="13" t="b">
        <f t="shared" si="1175"/>
        <v>1</v>
      </c>
      <c r="W3751" s="13" t="e">
        <f ca="1">IF(AND(IRR_DRIP=FALSE,CalcTable[[#This Row],[IrrHours]]&lt;=0),FALSE,TRUE)</f>
        <v>#NAME?</v>
      </c>
      <c r="X3751" s="13" t="e">
        <f ca="1">AND(CalcTable[[#This Row],[IrrDay]],CalcTable[[#This Row],[IrrRain]],CalcTable[[#This Row],[IrrWarm]],CalcTable[[#This Row],[IrrWindy]])</f>
        <v>#NAME?</v>
      </c>
      <c r="Y3751" s="13" t="e">
        <f t="shared" ca="1" si="1176"/>
        <v>#NAME?</v>
      </c>
      <c r="Z3751" s="13" t="e">
        <f ca="1">CalcTable[[#This Row],[IrrHours]]/5</f>
        <v>#NAME?</v>
      </c>
      <c r="AA3751" s="13" t="e">
        <f ca="1">IF(CalcTable[[#This Row],[IrrFlag]]=FALSE,0,MAX(0,CalcTable[[#This Row],[VolRednWind]]*(FCAP*IRR_TARGET-CalcTable[[#This Row],[IWC]])))</f>
        <v>#NAME?</v>
      </c>
      <c r="AB3751" s="13" t="e">
        <f ca="1">CalcTable[[#This Row],[IWC]]+CalcTable[[#This Row],[Eff Precip]]+CalcTable[[#This Row],[IrrAmt]]-CalcTable[[#This Row],[AET]]</f>
        <v>#NAME?</v>
      </c>
      <c r="AC3751" s="13" t="e">
        <f ca="1">IF(CalcTable[[#This Row],[PWC]]&gt;FCAP,MIN(24*PERC,MIN(SAT,CalcTable[[#This Row],[PWC]])-FCAP),0)</f>
        <v>#NAME?</v>
      </c>
      <c r="AD3751" s="13" t="e">
        <f ca="1">IF(CalcTable[[#This Row],[PWC]]&gt;SAT,CalcTable[[#This Row],[PWC]]-SAT,0)</f>
        <v>#NAME?</v>
      </c>
      <c r="AE3751" s="13" t="e">
        <f ca="1">CalcTable[[#This Row],[PWC]]-CalcTable[[#This Row],[PercAmt]]-CalcTable[[#This Row],[Runoff]]</f>
        <v>#NAME?</v>
      </c>
      <c r="AF3751" s="13" t="e">
        <f ca="1">CalcTable[[#This Row],[IrrAmt]]/1000*CUR_IRR_AREA*10000/IRR_EFF</f>
        <v>#NAME?</v>
      </c>
      <c r="AG3751" s="147"/>
      <c r="AH3751" s="13"/>
      <c r="AI3751" s="50">
        <v>0</v>
      </c>
      <c r="AJ3751" s="50">
        <v>0</v>
      </c>
      <c r="AK3751" s="50">
        <v>0</v>
      </c>
      <c r="AL3751" s="50">
        <v>8.0676398964585374</v>
      </c>
      <c r="AM3751" s="50"/>
      <c r="AN3751" s="50"/>
      <c r="AO3751" s="50"/>
      <c r="AP3751" s="50"/>
      <c r="AQ3751" s="50"/>
      <c r="AR3751" s="50"/>
      <c r="AS3751" s="50"/>
      <c r="AT3751" s="50"/>
      <c r="AU3751" s="50"/>
      <c r="AV3751" s="50"/>
      <c r="AW3751" s="50"/>
      <c r="AX3751" s="50">
        <f t="shared" si="1187"/>
        <v>8.0676398964585374</v>
      </c>
      <c r="AY3751" s="50"/>
      <c r="AZ3751" s="50">
        <f t="shared" si="1177"/>
        <v>236.65077029611712</v>
      </c>
      <c r="BA3751" s="50">
        <f t="shared" si="1178"/>
        <v>364.36705902735497</v>
      </c>
      <c r="BB3751" s="50">
        <f t="shared" si="1179"/>
        <v>375.63614332717003</v>
      </c>
      <c r="BC3751" s="17">
        <f t="shared" si="1180"/>
        <v>19846</v>
      </c>
      <c r="BD3751" s="50">
        <f t="shared" si="1181"/>
        <v>8.0676398964585374</v>
      </c>
      <c r="BE3751" s="50">
        <f t="shared" si="1182"/>
        <v>236.65077029611712</v>
      </c>
      <c r="BF3751" s="50">
        <f t="shared" si="1188"/>
        <v>387.08532414907995</v>
      </c>
      <c r="BG3751" s="50"/>
      <c r="BH3751" s="17">
        <f t="shared" si="1183"/>
        <v>0</v>
      </c>
      <c r="BI3751" s="17">
        <f t="shared" si="1191"/>
        <v>3751</v>
      </c>
      <c r="BJ3751" s="17">
        <f t="shared" si="1189"/>
        <v>3751</v>
      </c>
      <c r="BK3751" s="150">
        <f t="shared" si="1190"/>
        <v>30862</v>
      </c>
      <c r="BL3751" s="50" t="e">
        <f t="shared" ca="1" si="1184"/>
        <v>#NAME?</v>
      </c>
      <c r="BM3751" s="50" t="e">
        <f t="shared" ca="1" si="1185"/>
        <v>#NAME?</v>
      </c>
      <c r="BN3751" s="50" t="e">
        <f t="shared" ca="1" si="1186"/>
        <v>#NAME?</v>
      </c>
    </row>
    <row r="3752" spans="1:66" x14ac:dyDescent="0.35">
      <c r="A3752" s="48">
        <v>30863</v>
      </c>
      <c r="B3752" s="17">
        <v>1984</v>
      </c>
      <c r="C3752" s="17">
        <v>6</v>
      </c>
      <c r="D3752" s="17">
        <v>182</v>
      </c>
      <c r="E3752" s="17">
        <v>30</v>
      </c>
      <c r="F3752" s="17">
        <v>7</v>
      </c>
      <c r="G3752" s="50">
        <v>10.8</v>
      </c>
      <c r="H3752" s="32">
        <v>6.5957260101080974</v>
      </c>
      <c r="I3752" s="50">
        <v>19.5</v>
      </c>
      <c r="J3752" s="13">
        <v>0</v>
      </c>
      <c r="K3752" s="13">
        <f t="shared" si="1172"/>
        <v>0</v>
      </c>
      <c r="L3752" s="13">
        <f t="shared" si="1173"/>
        <v>0</v>
      </c>
      <c r="M3752" s="13" t="e">
        <f ca="1">CalcTable[[#This Row],[IWC]]-AE3751</f>
        <v>#NAME?</v>
      </c>
      <c r="N3752" s="13" t="e">
        <f ca="1">IF(CalcTable[[#This Row],[Day of Year]]&lt;123,FCAP,AE3751)</f>
        <v>#NAME?</v>
      </c>
      <c r="O3752" s="17" t="e">
        <f ca="1">IF(IRR_DRIP,5,COUNTIF('IDET Wind Values'!C3736:G3736,"&lt;="&amp;IRR_MAXWIND))</f>
        <v>#NAME?</v>
      </c>
      <c r="P3752" s="13" t="e">
        <f ca="1">CalcTable[[#This Row],[ET_o]]*KL</f>
        <v>#NAME?</v>
      </c>
      <c r="Q3752" s="13" t="e">
        <f ca="1">IF(WILTPT&lt;=0,1,MAX(0,MIN(1,(CalcTable[[#This Row],[IWC]]-WILTPT)/(MAD-WILTPT))))</f>
        <v>#NAME?</v>
      </c>
      <c r="R3752" s="13" t="e">
        <f ca="1">CalcTable[[#This Row],[ETMult]]*CalcTable[[#This Row],[ETb]]</f>
        <v>#NAME?</v>
      </c>
      <c r="S3752" s="13" t="b">
        <f>INDEX(IRR_LIST,CalcTable[[#This Row],[Day of Week]]+1)</f>
        <v>0</v>
      </c>
      <c r="T3752" s="13">
        <f t="shared" ca="1" si="1174"/>
        <v>0</v>
      </c>
      <c r="U3752" s="13" t="b">
        <f ca="1">IF(CalcTable[[#This Row],[IrrPrecip]]&gt;=IC_MM,FALSE,TRUE)</f>
        <v>1</v>
      </c>
      <c r="V3752" s="13" t="b">
        <f t="shared" si="1175"/>
        <v>1</v>
      </c>
      <c r="W3752" s="13" t="e">
        <f ca="1">IF(AND(IRR_DRIP=FALSE,CalcTable[[#This Row],[IrrHours]]&lt;=0),FALSE,TRUE)</f>
        <v>#NAME?</v>
      </c>
      <c r="X3752" s="13" t="e">
        <f ca="1">AND(CalcTable[[#This Row],[IrrDay]],CalcTable[[#This Row],[IrrRain]],CalcTable[[#This Row],[IrrWarm]],CalcTable[[#This Row],[IrrWindy]])</f>
        <v>#NAME?</v>
      </c>
      <c r="Y3752" s="13" t="e">
        <f t="shared" ca="1" si="1176"/>
        <v>#NAME?</v>
      </c>
      <c r="Z3752" s="13" t="e">
        <f ca="1">CalcTable[[#This Row],[IrrHours]]/5</f>
        <v>#NAME?</v>
      </c>
      <c r="AA3752" s="13" t="e">
        <f ca="1">IF(CalcTable[[#This Row],[IrrFlag]]=FALSE,0,MAX(0,CalcTable[[#This Row],[VolRednWind]]*(FCAP*IRR_TARGET-CalcTable[[#This Row],[IWC]])))</f>
        <v>#NAME?</v>
      </c>
      <c r="AB3752" s="13" t="e">
        <f ca="1">CalcTable[[#This Row],[IWC]]+CalcTable[[#This Row],[Eff Precip]]+CalcTable[[#This Row],[IrrAmt]]-CalcTable[[#This Row],[AET]]</f>
        <v>#NAME?</v>
      </c>
      <c r="AC3752" s="13" t="e">
        <f ca="1">IF(CalcTable[[#This Row],[PWC]]&gt;FCAP,MIN(24*PERC,MIN(SAT,CalcTable[[#This Row],[PWC]])-FCAP),0)</f>
        <v>#NAME?</v>
      </c>
      <c r="AD3752" s="13" t="e">
        <f ca="1">IF(CalcTable[[#This Row],[PWC]]&gt;SAT,CalcTable[[#This Row],[PWC]]-SAT,0)</f>
        <v>#NAME?</v>
      </c>
      <c r="AE3752" s="13" t="e">
        <f ca="1">CalcTable[[#This Row],[PWC]]-CalcTable[[#This Row],[PercAmt]]-CalcTable[[#This Row],[Runoff]]</f>
        <v>#NAME?</v>
      </c>
      <c r="AF3752" s="13" t="e">
        <f ca="1">CalcTable[[#This Row],[IrrAmt]]/1000*CUR_IRR_AREA*10000/IRR_EFF</f>
        <v>#NAME?</v>
      </c>
      <c r="AG3752" s="147"/>
      <c r="AH3752" s="13"/>
      <c r="AI3752" s="50">
        <v>0</v>
      </c>
      <c r="AJ3752" s="50">
        <v>0</v>
      </c>
      <c r="AK3752" s="50">
        <v>4.7154179037615611</v>
      </c>
      <c r="AL3752" s="50">
        <v>0</v>
      </c>
      <c r="AM3752" s="50"/>
      <c r="AN3752" s="50"/>
      <c r="AO3752" s="50"/>
      <c r="AP3752" s="50"/>
      <c r="AQ3752" s="50"/>
      <c r="AR3752" s="50"/>
      <c r="AS3752" s="50"/>
      <c r="AT3752" s="50"/>
      <c r="AU3752" s="50"/>
      <c r="AV3752" s="50"/>
      <c r="AW3752" s="50"/>
      <c r="AX3752" s="50">
        <f t="shared" si="1187"/>
        <v>4.7154179037615611</v>
      </c>
      <c r="AY3752" s="50"/>
      <c r="AZ3752" s="50">
        <f t="shared" si="1177"/>
        <v>69.159462588502905</v>
      </c>
      <c r="BA3752" s="50">
        <f t="shared" si="1178"/>
        <v>106.48361700134573</v>
      </c>
      <c r="BB3752" s="50">
        <f t="shared" si="1179"/>
        <v>109.77692474365541</v>
      </c>
      <c r="BC3752" s="17">
        <f t="shared" si="1180"/>
        <v>19846</v>
      </c>
      <c r="BD3752" s="50">
        <f t="shared" si="1181"/>
        <v>4.7154179037615611</v>
      </c>
      <c r="BE3752" s="50">
        <f t="shared" si="1182"/>
        <v>69.159462588502905</v>
      </c>
      <c r="BF3752" s="50">
        <f t="shared" si="1188"/>
        <v>113.12286438176051</v>
      </c>
      <c r="BG3752" s="50"/>
      <c r="BH3752" s="17">
        <f t="shared" si="1183"/>
        <v>0</v>
      </c>
      <c r="BI3752" s="17">
        <f t="shared" si="1191"/>
        <v>3752</v>
      </c>
      <c r="BJ3752" s="17">
        <f t="shared" si="1189"/>
        <v>3752</v>
      </c>
      <c r="BK3752" s="150">
        <f t="shared" si="1190"/>
        <v>30863</v>
      </c>
      <c r="BL3752" s="50" t="e">
        <f t="shared" ca="1" si="1184"/>
        <v>#NAME?</v>
      </c>
      <c r="BM3752" s="50" t="e">
        <f t="shared" ca="1" si="1185"/>
        <v>#NAME?</v>
      </c>
      <c r="BN3752" s="50" t="e">
        <f t="shared" ca="1" si="1186"/>
        <v>#NAME?</v>
      </c>
    </row>
    <row r="3753" spans="1:66" x14ac:dyDescent="0.35">
      <c r="A3753" s="48">
        <v>30864</v>
      </c>
      <c r="B3753" s="17">
        <v>1984</v>
      </c>
      <c r="C3753" s="17">
        <v>7</v>
      </c>
      <c r="D3753" s="17">
        <v>183</v>
      </c>
      <c r="E3753" s="17">
        <v>1</v>
      </c>
      <c r="F3753" s="17">
        <v>1</v>
      </c>
      <c r="G3753" s="50">
        <v>11.1</v>
      </c>
      <c r="H3753" s="32">
        <v>6.0985172650588053</v>
      </c>
      <c r="I3753" s="50">
        <v>9.1666666666666661</v>
      </c>
      <c r="J3753" s="13">
        <v>0</v>
      </c>
      <c r="K3753" s="13">
        <f t="shared" si="1172"/>
        <v>0</v>
      </c>
      <c r="L3753" s="13">
        <f t="shared" si="1173"/>
        <v>0</v>
      </c>
      <c r="M3753" s="13" t="e">
        <f ca="1">CalcTable[[#This Row],[IWC]]-AE3752</f>
        <v>#NAME?</v>
      </c>
      <c r="N3753" s="13" t="e">
        <f ca="1">IF(CalcTable[[#This Row],[Day of Year]]&lt;123,FCAP,AE3752)</f>
        <v>#NAME?</v>
      </c>
      <c r="O3753" s="17" t="e">
        <f ca="1">IF(IRR_DRIP,5,COUNTIF('IDET Wind Values'!C3737:G3737,"&lt;="&amp;IRR_MAXWIND))</f>
        <v>#NAME?</v>
      </c>
      <c r="P3753" s="13" t="e">
        <f ca="1">CalcTable[[#This Row],[ET_o]]*KL</f>
        <v>#NAME?</v>
      </c>
      <c r="Q3753" s="13" t="e">
        <f ca="1">IF(WILTPT&lt;=0,1,MAX(0,MIN(1,(CalcTable[[#This Row],[IWC]]-WILTPT)/(MAD-WILTPT))))</f>
        <v>#NAME?</v>
      </c>
      <c r="R3753" s="13" t="e">
        <f ca="1">CalcTable[[#This Row],[ETMult]]*CalcTable[[#This Row],[ETb]]</f>
        <v>#NAME?</v>
      </c>
      <c r="S3753" s="13" t="b">
        <f>INDEX(IRR_LIST,CalcTable[[#This Row],[Day of Week]]+1)</f>
        <v>1</v>
      </c>
      <c r="T3753" s="13">
        <f t="shared" ca="1" si="1174"/>
        <v>0</v>
      </c>
      <c r="U3753" s="13" t="b">
        <f ca="1">IF(CalcTable[[#This Row],[IrrPrecip]]&gt;=IC_MM,FALSE,TRUE)</f>
        <v>1</v>
      </c>
      <c r="V3753" s="13" t="b">
        <f t="shared" si="1175"/>
        <v>1</v>
      </c>
      <c r="W3753" s="13" t="e">
        <f ca="1">IF(AND(IRR_DRIP=FALSE,CalcTable[[#This Row],[IrrHours]]&lt;=0),FALSE,TRUE)</f>
        <v>#NAME?</v>
      </c>
      <c r="X3753" s="13" t="e">
        <f ca="1">AND(CalcTable[[#This Row],[IrrDay]],CalcTable[[#This Row],[IrrRain]],CalcTable[[#This Row],[IrrWarm]],CalcTable[[#This Row],[IrrWindy]])</f>
        <v>#NAME?</v>
      </c>
      <c r="Y3753" s="13" t="e">
        <f t="shared" ca="1" si="1176"/>
        <v>#NAME?</v>
      </c>
      <c r="Z3753" s="13" t="e">
        <f ca="1">CalcTable[[#This Row],[IrrHours]]/5</f>
        <v>#NAME?</v>
      </c>
      <c r="AA3753" s="13" t="e">
        <f ca="1">IF(CalcTable[[#This Row],[IrrFlag]]=FALSE,0,MAX(0,CalcTable[[#This Row],[VolRednWind]]*(FCAP*IRR_TARGET-CalcTable[[#This Row],[IWC]])))</f>
        <v>#NAME?</v>
      </c>
      <c r="AB3753" s="13" t="e">
        <f ca="1">CalcTable[[#This Row],[IWC]]+CalcTable[[#This Row],[Eff Precip]]+CalcTable[[#This Row],[IrrAmt]]-CalcTable[[#This Row],[AET]]</f>
        <v>#NAME?</v>
      </c>
      <c r="AC3753" s="13" t="e">
        <f ca="1">IF(CalcTable[[#This Row],[PWC]]&gt;FCAP,MIN(24*PERC,MIN(SAT,CalcTable[[#This Row],[PWC]])-FCAP),0)</f>
        <v>#NAME?</v>
      </c>
      <c r="AD3753" s="13" t="e">
        <f ca="1">IF(CalcTable[[#This Row],[PWC]]&gt;SAT,CalcTable[[#This Row],[PWC]]-SAT,0)</f>
        <v>#NAME?</v>
      </c>
      <c r="AE3753" s="13" t="e">
        <f ca="1">CalcTable[[#This Row],[PWC]]-CalcTable[[#This Row],[PercAmt]]-CalcTable[[#This Row],[Runoff]]</f>
        <v>#NAME?</v>
      </c>
      <c r="AF3753" s="13" t="e">
        <f ca="1">CalcTable[[#This Row],[IrrAmt]]/1000*CUR_IRR_AREA*10000/IRR_EFF</f>
        <v>#NAME?</v>
      </c>
      <c r="AG3753" s="147"/>
      <c r="AH3753" s="13"/>
      <c r="AI3753" s="50">
        <v>0</v>
      </c>
      <c r="AJ3753" s="50">
        <v>0</v>
      </c>
      <c r="AK3753" s="50">
        <v>0</v>
      </c>
      <c r="AL3753" s="50">
        <v>0</v>
      </c>
      <c r="AM3753" s="50"/>
      <c r="AN3753" s="50"/>
      <c r="AO3753" s="50"/>
      <c r="AP3753" s="50"/>
      <c r="AQ3753" s="50"/>
      <c r="AR3753" s="50"/>
      <c r="AS3753" s="50"/>
      <c r="AT3753" s="50"/>
      <c r="AU3753" s="50"/>
      <c r="AV3753" s="50"/>
      <c r="AW3753" s="50"/>
      <c r="AX3753" s="50">
        <f t="shared" si="1187"/>
        <v>0</v>
      </c>
      <c r="AY3753" s="50"/>
      <c r="AZ3753" s="50">
        <f t="shared" si="1177"/>
        <v>0</v>
      </c>
      <c r="BA3753" s="50">
        <f t="shared" si="1178"/>
        <v>0</v>
      </c>
      <c r="BB3753" s="50">
        <f t="shared" si="1179"/>
        <v>0</v>
      </c>
      <c r="BC3753" s="17">
        <f t="shared" si="1180"/>
        <v>19847</v>
      </c>
      <c r="BD3753" s="50">
        <f t="shared" si="1181"/>
        <v>0</v>
      </c>
      <c r="BE3753" s="50">
        <f t="shared" si="1182"/>
        <v>0</v>
      </c>
      <c r="BF3753" s="50">
        <f t="shared" si="1188"/>
        <v>0</v>
      </c>
      <c r="BG3753" s="50"/>
      <c r="BH3753" s="17">
        <f t="shared" si="1183"/>
        <v>0</v>
      </c>
      <c r="BI3753" s="17">
        <f t="shared" si="1191"/>
        <v>3753</v>
      </c>
      <c r="BJ3753" s="17">
        <f t="shared" si="1189"/>
        <v>3753</v>
      </c>
      <c r="BK3753" s="150">
        <f t="shared" si="1190"/>
        <v>30864</v>
      </c>
      <c r="BL3753" s="50" t="e">
        <f t="shared" ca="1" si="1184"/>
        <v>#NAME?</v>
      </c>
      <c r="BM3753" s="50" t="e">
        <f t="shared" ca="1" si="1185"/>
        <v>#NAME?</v>
      </c>
      <c r="BN3753" s="50" t="e">
        <f t="shared" ca="1" si="1186"/>
        <v>#NAME?</v>
      </c>
    </row>
    <row r="3754" spans="1:66" x14ac:dyDescent="0.35">
      <c r="A3754" s="48">
        <v>30865</v>
      </c>
      <c r="B3754" s="17">
        <v>1984</v>
      </c>
      <c r="C3754" s="17">
        <v>7</v>
      </c>
      <c r="D3754" s="17">
        <v>184</v>
      </c>
      <c r="E3754" s="17">
        <v>2</v>
      </c>
      <c r="F3754" s="17">
        <v>2</v>
      </c>
      <c r="G3754" s="50">
        <v>12.5</v>
      </c>
      <c r="H3754" s="32">
        <v>6.411179008366191</v>
      </c>
      <c r="I3754" s="50">
        <v>19</v>
      </c>
      <c r="J3754" s="13">
        <v>0</v>
      </c>
      <c r="K3754" s="13">
        <f t="shared" si="1172"/>
        <v>0</v>
      </c>
      <c r="L3754" s="13">
        <f t="shared" si="1173"/>
        <v>0</v>
      </c>
      <c r="M3754" s="13" t="e">
        <f ca="1">CalcTable[[#This Row],[IWC]]-AE3753</f>
        <v>#NAME?</v>
      </c>
      <c r="N3754" s="13" t="e">
        <f ca="1">IF(CalcTable[[#This Row],[Day of Year]]&lt;123,FCAP,AE3753)</f>
        <v>#NAME?</v>
      </c>
      <c r="O3754" s="17" t="e">
        <f ca="1">IF(IRR_DRIP,5,COUNTIF('IDET Wind Values'!C3738:G3738,"&lt;="&amp;IRR_MAXWIND))</f>
        <v>#NAME?</v>
      </c>
      <c r="P3754" s="13" t="e">
        <f ca="1">CalcTable[[#This Row],[ET_o]]*KL</f>
        <v>#NAME?</v>
      </c>
      <c r="Q3754" s="13" t="e">
        <f ca="1">IF(WILTPT&lt;=0,1,MAX(0,MIN(1,(CalcTable[[#This Row],[IWC]]-WILTPT)/(MAD-WILTPT))))</f>
        <v>#NAME?</v>
      </c>
      <c r="R3754" s="13" t="e">
        <f ca="1">CalcTable[[#This Row],[ETMult]]*CalcTable[[#This Row],[ETb]]</f>
        <v>#NAME?</v>
      </c>
      <c r="S3754" s="13" t="b">
        <f>INDEX(IRR_LIST,CalcTable[[#This Row],[Day of Week]]+1)</f>
        <v>0</v>
      </c>
      <c r="T3754" s="13">
        <f t="shared" ca="1" si="1174"/>
        <v>0</v>
      </c>
      <c r="U3754" s="13" t="b">
        <f ca="1">IF(CalcTable[[#This Row],[IrrPrecip]]&gt;=IC_MM,FALSE,TRUE)</f>
        <v>1</v>
      </c>
      <c r="V3754" s="13" t="b">
        <f t="shared" si="1175"/>
        <v>1</v>
      </c>
      <c r="W3754" s="13" t="e">
        <f ca="1">IF(AND(IRR_DRIP=FALSE,CalcTable[[#This Row],[IrrHours]]&lt;=0),FALSE,TRUE)</f>
        <v>#NAME?</v>
      </c>
      <c r="X3754" s="13" t="e">
        <f ca="1">AND(CalcTable[[#This Row],[IrrDay]],CalcTable[[#This Row],[IrrRain]],CalcTable[[#This Row],[IrrWarm]],CalcTable[[#This Row],[IrrWindy]])</f>
        <v>#NAME?</v>
      </c>
      <c r="Y3754" s="13" t="e">
        <f t="shared" ca="1" si="1176"/>
        <v>#NAME?</v>
      </c>
      <c r="Z3754" s="13" t="e">
        <f ca="1">CalcTable[[#This Row],[IrrHours]]/5</f>
        <v>#NAME?</v>
      </c>
      <c r="AA3754" s="13" t="e">
        <f ca="1">IF(CalcTable[[#This Row],[IrrFlag]]=FALSE,0,MAX(0,CalcTable[[#This Row],[VolRednWind]]*(FCAP*IRR_TARGET-CalcTable[[#This Row],[IWC]])))</f>
        <v>#NAME?</v>
      </c>
      <c r="AB3754" s="13" t="e">
        <f ca="1">CalcTable[[#This Row],[IWC]]+CalcTable[[#This Row],[Eff Precip]]+CalcTable[[#This Row],[IrrAmt]]-CalcTable[[#This Row],[AET]]</f>
        <v>#NAME?</v>
      </c>
      <c r="AC3754" s="13" t="e">
        <f ca="1">IF(CalcTable[[#This Row],[PWC]]&gt;FCAP,MIN(24*PERC,MIN(SAT,CalcTable[[#This Row],[PWC]])-FCAP),0)</f>
        <v>#NAME?</v>
      </c>
      <c r="AD3754" s="13" t="e">
        <f ca="1">IF(CalcTable[[#This Row],[PWC]]&gt;SAT,CalcTable[[#This Row],[PWC]]-SAT,0)</f>
        <v>#NAME?</v>
      </c>
      <c r="AE3754" s="13" t="e">
        <f ca="1">CalcTable[[#This Row],[PWC]]-CalcTable[[#This Row],[PercAmt]]-CalcTable[[#This Row],[Runoff]]</f>
        <v>#NAME?</v>
      </c>
      <c r="AF3754" s="13" t="e">
        <f ca="1">CalcTable[[#This Row],[IrrAmt]]/1000*CUR_IRR_AREA*10000/IRR_EFF</f>
        <v>#NAME?</v>
      </c>
      <c r="AG3754" s="147"/>
      <c r="AH3754" s="13"/>
      <c r="AI3754" s="50">
        <v>0</v>
      </c>
      <c r="AJ3754" s="50">
        <v>0</v>
      </c>
      <c r="AK3754" s="50">
        <v>6.2659242149139924</v>
      </c>
      <c r="AL3754" s="50">
        <v>10.519538896829514</v>
      </c>
      <c r="AM3754" s="50"/>
      <c r="AN3754" s="50"/>
      <c r="AO3754" s="50"/>
      <c r="AP3754" s="50"/>
      <c r="AQ3754" s="50"/>
      <c r="AR3754" s="50"/>
      <c r="AS3754" s="50"/>
      <c r="AT3754" s="50"/>
      <c r="AU3754" s="50"/>
      <c r="AV3754" s="50"/>
      <c r="AW3754" s="50"/>
      <c r="AX3754" s="50">
        <f t="shared" si="1187"/>
        <v>16.785463111743507</v>
      </c>
      <c r="AY3754" s="50"/>
      <c r="AZ3754" s="50">
        <f t="shared" si="1177"/>
        <v>400.47336279240432</v>
      </c>
      <c r="BA3754" s="50">
        <f t="shared" si="1178"/>
        <v>616.60184429941614</v>
      </c>
      <c r="BB3754" s="50">
        <f t="shared" si="1179"/>
        <v>635.67200443238789</v>
      </c>
      <c r="BC3754" s="17">
        <f t="shared" si="1180"/>
        <v>19847</v>
      </c>
      <c r="BD3754" s="50">
        <f t="shared" si="1181"/>
        <v>16.785463111743507</v>
      </c>
      <c r="BE3754" s="50">
        <f t="shared" si="1182"/>
        <v>400.47336279240432</v>
      </c>
      <c r="BF3754" s="50">
        <f t="shared" si="1188"/>
        <v>655.04693373953239</v>
      </c>
      <c r="BG3754" s="50"/>
      <c r="BH3754" s="17">
        <f t="shared" si="1183"/>
        <v>0</v>
      </c>
      <c r="BI3754" s="17">
        <f t="shared" si="1191"/>
        <v>3754</v>
      </c>
      <c r="BJ3754" s="17">
        <f t="shared" si="1189"/>
        <v>3754</v>
      </c>
      <c r="BK3754" s="150">
        <f t="shared" si="1190"/>
        <v>30865</v>
      </c>
      <c r="BL3754" s="50" t="e">
        <f t="shared" ca="1" si="1184"/>
        <v>#NAME?</v>
      </c>
      <c r="BM3754" s="50" t="e">
        <f t="shared" ca="1" si="1185"/>
        <v>#NAME?</v>
      </c>
      <c r="BN3754" s="50" t="e">
        <f t="shared" ca="1" si="1186"/>
        <v>#NAME?</v>
      </c>
    </row>
    <row r="3755" spans="1:66" x14ac:dyDescent="0.35">
      <c r="A3755" s="48">
        <v>30866</v>
      </c>
      <c r="B3755" s="17">
        <v>1984</v>
      </c>
      <c r="C3755" s="17">
        <v>7</v>
      </c>
      <c r="D3755" s="17">
        <v>185</v>
      </c>
      <c r="E3755" s="17">
        <v>3</v>
      </c>
      <c r="F3755" s="17">
        <v>3</v>
      </c>
      <c r="G3755" s="50">
        <v>5.9</v>
      </c>
      <c r="H3755" s="32">
        <v>5.609653113350622</v>
      </c>
      <c r="I3755" s="50">
        <v>9.8333333333333339</v>
      </c>
      <c r="J3755" s="13">
        <v>0</v>
      </c>
      <c r="K3755" s="13">
        <f t="shared" si="1172"/>
        <v>0</v>
      </c>
      <c r="L3755" s="13">
        <f t="shared" si="1173"/>
        <v>0</v>
      </c>
      <c r="M3755" s="13" t="e">
        <f ca="1">CalcTable[[#This Row],[IWC]]-AE3754</f>
        <v>#NAME?</v>
      </c>
      <c r="N3755" s="13" t="e">
        <f ca="1">IF(CalcTable[[#This Row],[Day of Year]]&lt;123,FCAP,AE3754)</f>
        <v>#NAME?</v>
      </c>
      <c r="O3755" s="17" t="e">
        <f ca="1">IF(IRR_DRIP,5,COUNTIF('IDET Wind Values'!C3739:G3739,"&lt;="&amp;IRR_MAXWIND))</f>
        <v>#NAME?</v>
      </c>
      <c r="P3755" s="13" t="e">
        <f ca="1">CalcTable[[#This Row],[ET_o]]*KL</f>
        <v>#NAME?</v>
      </c>
      <c r="Q3755" s="13" t="e">
        <f ca="1">IF(WILTPT&lt;=0,1,MAX(0,MIN(1,(CalcTable[[#This Row],[IWC]]-WILTPT)/(MAD-WILTPT))))</f>
        <v>#NAME?</v>
      </c>
      <c r="R3755" s="13" t="e">
        <f ca="1">CalcTable[[#This Row],[ETMult]]*CalcTable[[#This Row],[ETb]]</f>
        <v>#NAME?</v>
      </c>
      <c r="S3755" s="13" t="b">
        <f>INDEX(IRR_LIST,CalcTable[[#This Row],[Day of Week]]+1)</f>
        <v>1</v>
      </c>
      <c r="T3755" s="13">
        <f t="shared" ca="1" si="1174"/>
        <v>0</v>
      </c>
      <c r="U3755" s="13" t="b">
        <f ca="1">IF(CalcTable[[#This Row],[IrrPrecip]]&gt;=IC_MM,FALSE,TRUE)</f>
        <v>1</v>
      </c>
      <c r="V3755" s="13" t="b">
        <f t="shared" si="1175"/>
        <v>1</v>
      </c>
      <c r="W3755" s="13" t="e">
        <f ca="1">IF(AND(IRR_DRIP=FALSE,CalcTable[[#This Row],[IrrHours]]&lt;=0),FALSE,TRUE)</f>
        <v>#NAME?</v>
      </c>
      <c r="X3755" s="13" t="e">
        <f ca="1">AND(CalcTable[[#This Row],[IrrDay]],CalcTable[[#This Row],[IrrRain]],CalcTable[[#This Row],[IrrWarm]],CalcTable[[#This Row],[IrrWindy]])</f>
        <v>#NAME?</v>
      </c>
      <c r="Y3755" s="13" t="e">
        <f t="shared" ca="1" si="1176"/>
        <v>#NAME?</v>
      </c>
      <c r="Z3755" s="13" t="e">
        <f ca="1">CalcTable[[#This Row],[IrrHours]]/5</f>
        <v>#NAME?</v>
      </c>
      <c r="AA3755" s="13" t="e">
        <f ca="1">IF(CalcTable[[#This Row],[IrrFlag]]=FALSE,0,MAX(0,CalcTable[[#This Row],[VolRednWind]]*(FCAP*IRR_TARGET-CalcTable[[#This Row],[IWC]])))</f>
        <v>#NAME?</v>
      </c>
      <c r="AB3755" s="13" t="e">
        <f ca="1">CalcTable[[#This Row],[IWC]]+CalcTable[[#This Row],[Eff Precip]]+CalcTable[[#This Row],[IrrAmt]]-CalcTable[[#This Row],[AET]]</f>
        <v>#NAME?</v>
      </c>
      <c r="AC3755" s="13" t="e">
        <f ca="1">IF(CalcTable[[#This Row],[PWC]]&gt;FCAP,MIN(24*PERC,MIN(SAT,CalcTable[[#This Row],[PWC]])-FCAP),0)</f>
        <v>#NAME?</v>
      </c>
      <c r="AD3755" s="13" t="e">
        <f ca="1">IF(CalcTable[[#This Row],[PWC]]&gt;SAT,CalcTable[[#This Row],[PWC]]-SAT,0)</f>
        <v>#NAME?</v>
      </c>
      <c r="AE3755" s="13" t="e">
        <f ca="1">CalcTable[[#This Row],[PWC]]-CalcTable[[#This Row],[PercAmt]]-CalcTable[[#This Row],[Runoff]]</f>
        <v>#NAME?</v>
      </c>
      <c r="AF3755" s="13" t="e">
        <f ca="1">CalcTable[[#This Row],[IrrAmt]]/1000*CUR_IRR_AREA*10000/IRR_EFF</f>
        <v>#NAME?</v>
      </c>
      <c r="AG3755" s="147"/>
      <c r="AH3755" s="13"/>
      <c r="AI3755" s="50">
        <v>3.4336255818590211</v>
      </c>
      <c r="AJ3755" s="50">
        <v>6.1975232813744912</v>
      </c>
      <c r="AK3755" s="50">
        <v>0</v>
      </c>
      <c r="AL3755" s="50">
        <v>0</v>
      </c>
      <c r="AM3755" s="50"/>
      <c r="AN3755" s="50"/>
      <c r="AO3755" s="50"/>
      <c r="AP3755" s="50"/>
      <c r="AQ3755" s="50"/>
      <c r="AR3755" s="50"/>
      <c r="AS3755" s="50"/>
      <c r="AT3755" s="50"/>
      <c r="AU3755" s="50"/>
      <c r="AV3755" s="50"/>
      <c r="AW3755" s="50"/>
      <c r="AX3755" s="50">
        <f t="shared" si="1187"/>
        <v>9.6311488632335127</v>
      </c>
      <c r="AY3755" s="50"/>
      <c r="AZ3755" s="50">
        <f t="shared" si="1177"/>
        <v>232.15385812091739</v>
      </c>
      <c r="BA3755" s="50">
        <f t="shared" si="1178"/>
        <v>377.42060629219236</v>
      </c>
      <c r="BB3755" s="50">
        <f t="shared" si="1179"/>
        <v>390.69525907516214</v>
      </c>
      <c r="BC3755" s="17">
        <f t="shared" si="1180"/>
        <v>19847</v>
      </c>
      <c r="BD3755" s="50">
        <f t="shared" si="1181"/>
        <v>9.6311488632335127</v>
      </c>
      <c r="BE3755" s="50">
        <f t="shared" si="1182"/>
        <v>232.15385812091739</v>
      </c>
      <c r="BF3755" s="50">
        <f t="shared" si="1188"/>
        <v>379.72980738981045</v>
      </c>
      <c r="BG3755" s="50"/>
      <c r="BH3755" s="17">
        <f t="shared" si="1183"/>
        <v>0</v>
      </c>
      <c r="BI3755" s="17">
        <f t="shared" si="1191"/>
        <v>3755</v>
      </c>
      <c r="BJ3755" s="17">
        <f t="shared" si="1189"/>
        <v>3755</v>
      </c>
      <c r="BK3755" s="150">
        <f t="shared" si="1190"/>
        <v>30866</v>
      </c>
      <c r="BL3755" s="50" t="e">
        <f t="shared" ca="1" si="1184"/>
        <v>#NAME?</v>
      </c>
      <c r="BM3755" s="50" t="e">
        <f t="shared" ca="1" si="1185"/>
        <v>#NAME?</v>
      </c>
      <c r="BN3755" s="50" t="e">
        <f t="shared" ca="1" si="1186"/>
        <v>#NAME?</v>
      </c>
    </row>
    <row r="3756" spans="1:66" x14ac:dyDescent="0.35">
      <c r="A3756" s="48">
        <v>30867</v>
      </c>
      <c r="B3756" s="17">
        <v>1984</v>
      </c>
      <c r="C3756" s="17">
        <v>7</v>
      </c>
      <c r="D3756" s="17">
        <v>186</v>
      </c>
      <c r="E3756" s="17">
        <v>4</v>
      </c>
      <c r="F3756" s="17">
        <v>4</v>
      </c>
      <c r="G3756" s="50">
        <v>12.5</v>
      </c>
      <c r="H3756" s="32">
        <v>5.066196693314601</v>
      </c>
      <c r="I3756" s="50">
        <v>10.833333333333334</v>
      </c>
      <c r="J3756" s="13">
        <v>1.7</v>
      </c>
      <c r="K3756" s="13">
        <f t="shared" si="1172"/>
        <v>1.7</v>
      </c>
      <c r="L3756" s="13">
        <f t="shared" si="1173"/>
        <v>0</v>
      </c>
      <c r="M3756" s="13" t="e">
        <f ca="1">CalcTable[[#This Row],[IWC]]-AE3755</f>
        <v>#NAME?</v>
      </c>
      <c r="N3756" s="13" t="e">
        <f ca="1">IF(CalcTable[[#This Row],[Day of Year]]&lt;123,FCAP,AE3755)</f>
        <v>#NAME?</v>
      </c>
      <c r="O3756" s="17" t="e">
        <f ca="1">IF(IRR_DRIP,5,COUNTIF('IDET Wind Values'!C3740:G3740,"&lt;="&amp;IRR_MAXWIND))</f>
        <v>#NAME?</v>
      </c>
      <c r="P3756" s="13" t="e">
        <f ca="1">CalcTable[[#This Row],[ET_o]]*KL</f>
        <v>#NAME?</v>
      </c>
      <c r="Q3756" s="13" t="e">
        <f ca="1">IF(WILTPT&lt;=0,1,MAX(0,MIN(1,(CalcTable[[#This Row],[IWC]]-WILTPT)/(MAD-WILTPT))))</f>
        <v>#NAME?</v>
      </c>
      <c r="R3756" s="13" t="e">
        <f ca="1">CalcTable[[#This Row],[ETMult]]*CalcTable[[#This Row],[ETb]]</f>
        <v>#NAME?</v>
      </c>
      <c r="S3756" s="13" t="b">
        <f>INDEX(IRR_LIST,CalcTable[[#This Row],[Day of Week]]+1)</f>
        <v>0</v>
      </c>
      <c r="T3756" s="13">
        <f t="shared" ca="1" si="1174"/>
        <v>0</v>
      </c>
      <c r="U3756" s="13" t="b">
        <f ca="1">IF(CalcTable[[#This Row],[IrrPrecip]]&gt;=IC_MM,FALSE,TRUE)</f>
        <v>1</v>
      </c>
      <c r="V3756" s="13" t="b">
        <f t="shared" si="1175"/>
        <v>1</v>
      </c>
      <c r="W3756" s="13" t="e">
        <f ca="1">IF(AND(IRR_DRIP=FALSE,CalcTable[[#This Row],[IrrHours]]&lt;=0),FALSE,TRUE)</f>
        <v>#NAME?</v>
      </c>
      <c r="X3756" s="13" t="e">
        <f ca="1">AND(CalcTable[[#This Row],[IrrDay]],CalcTable[[#This Row],[IrrRain]],CalcTable[[#This Row],[IrrWarm]],CalcTable[[#This Row],[IrrWindy]])</f>
        <v>#NAME?</v>
      </c>
      <c r="Y3756" s="13" t="e">
        <f t="shared" ca="1" si="1176"/>
        <v>#NAME?</v>
      </c>
      <c r="Z3756" s="13" t="e">
        <f ca="1">CalcTable[[#This Row],[IrrHours]]/5</f>
        <v>#NAME?</v>
      </c>
      <c r="AA3756" s="13" t="e">
        <f ca="1">IF(CalcTable[[#This Row],[IrrFlag]]=FALSE,0,MAX(0,CalcTable[[#This Row],[VolRednWind]]*(FCAP*IRR_TARGET-CalcTable[[#This Row],[IWC]])))</f>
        <v>#NAME?</v>
      </c>
      <c r="AB3756" s="13" t="e">
        <f ca="1">CalcTable[[#This Row],[IWC]]+CalcTable[[#This Row],[Eff Precip]]+CalcTable[[#This Row],[IrrAmt]]-CalcTable[[#This Row],[AET]]</f>
        <v>#NAME?</v>
      </c>
      <c r="AC3756" s="13" t="e">
        <f ca="1">IF(CalcTable[[#This Row],[PWC]]&gt;FCAP,MIN(24*PERC,MIN(SAT,CalcTable[[#This Row],[PWC]])-FCAP),0)</f>
        <v>#NAME?</v>
      </c>
      <c r="AD3756" s="13" t="e">
        <f ca="1">IF(CalcTable[[#This Row],[PWC]]&gt;SAT,CalcTable[[#This Row],[PWC]]-SAT,0)</f>
        <v>#NAME?</v>
      </c>
      <c r="AE3756" s="13" t="e">
        <f ca="1">CalcTable[[#This Row],[PWC]]-CalcTable[[#This Row],[PercAmt]]-CalcTable[[#This Row],[Runoff]]</f>
        <v>#NAME?</v>
      </c>
      <c r="AF3756" s="13" t="e">
        <f ca="1">CalcTable[[#This Row],[IrrAmt]]/1000*CUR_IRR_AREA*10000/IRR_EFF</f>
        <v>#NAME?</v>
      </c>
      <c r="AG3756" s="147"/>
      <c r="AH3756" s="13"/>
      <c r="AI3756" s="50">
        <v>0</v>
      </c>
      <c r="AJ3756" s="50">
        <v>0</v>
      </c>
      <c r="AK3756" s="50">
        <v>1.6692960008603699</v>
      </c>
      <c r="AL3756" s="50">
        <v>5.3653092123428436</v>
      </c>
      <c r="AM3756" s="50"/>
      <c r="AN3756" s="50"/>
      <c r="AO3756" s="50"/>
      <c r="AP3756" s="50"/>
      <c r="AQ3756" s="50"/>
      <c r="AR3756" s="50"/>
      <c r="AS3756" s="50"/>
      <c r="AT3756" s="50"/>
      <c r="AU3756" s="50"/>
      <c r="AV3756" s="50"/>
      <c r="AW3756" s="50"/>
      <c r="AX3756" s="50">
        <f t="shared" si="1187"/>
        <v>7.0346052132032133</v>
      </c>
      <c r="AY3756" s="50"/>
      <c r="AZ3756" s="50">
        <f t="shared" si="1177"/>
        <v>181.86541157467553</v>
      </c>
      <c r="BA3756" s="50">
        <f t="shared" si="1178"/>
        <v>280.01499877370679</v>
      </c>
      <c r="BB3756" s="50">
        <f t="shared" si="1179"/>
        <v>288.67525646773896</v>
      </c>
      <c r="BC3756" s="17">
        <f t="shared" si="1180"/>
        <v>19847</v>
      </c>
      <c r="BD3756" s="50">
        <f t="shared" si="1181"/>
        <v>7.0346052132032133</v>
      </c>
      <c r="BE3756" s="50">
        <f t="shared" si="1182"/>
        <v>181.86541157467553</v>
      </c>
      <c r="BF3756" s="50">
        <f t="shared" si="1188"/>
        <v>297.47391780217743</v>
      </c>
      <c r="BG3756" s="50"/>
      <c r="BH3756" s="17">
        <f t="shared" si="1183"/>
        <v>0</v>
      </c>
      <c r="BI3756" s="17">
        <f t="shared" si="1191"/>
        <v>3756</v>
      </c>
      <c r="BJ3756" s="17">
        <f t="shared" si="1189"/>
        <v>3756</v>
      </c>
      <c r="BK3756" s="150">
        <f t="shared" si="1190"/>
        <v>30867</v>
      </c>
      <c r="BL3756" s="50" t="e">
        <f t="shared" ca="1" si="1184"/>
        <v>#NAME?</v>
      </c>
      <c r="BM3756" s="50" t="e">
        <f t="shared" ca="1" si="1185"/>
        <v>#NAME?</v>
      </c>
      <c r="BN3756" s="50" t="e">
        <f t="shared" ca="1" si="1186"/>
        <v>#NAME?</v>
      </c>
    </row>
    <row r="3757" spans="1:66" x14ac:dyDescent="0.35">
      <c r="A3757" s="48">
        <v>30868</v>
      </c>
      <c r="B3757" s="17">
        <v>1984</v>
      </c>
      <c r="C3757" s="17">
        <v>7</v>
      </c>
      <c r="D3757" s="17">
        <v>187</v>
      </c>
      <c r="E3757" s="17">
        <v>5</v>
      </c>
      <c r="F3757" s="17">
        <v>5</v>
      </c>
      <c r="G3757" s="50">
        <v>10.3</v>
      </c>
      <c r="H3757" s="32">
        <v>6.2916038177713345</v>
      </c>
      <c r="I3757" s="50">
        <v>8.8333333333333339</v>
      </c>
      <c r="J3757" s="13">
        <v>0</v>
      </c>
      <c r="K3757" s="13">
        <f t="shared" si="1172"/>
        <v>0</v>
      </c>
      <c r="L3757" s="13">
        <f t="shared" si="1173"/>
        <v>0</v>
      </c>
      <c r="M3757" s="13" t="e">
        <f ca="1">CalcTable[[#This Row],[IWC]]-AE3756</f>
        <v>#NAME?</v>
      </c>
      <c r="N3757" s="13" t="e">
        <f ca="1">IF(CalcTable[[#This Row],[Day of Year]]&lt;123,FCAP,AE3756)</f>
        <v>#NAME?</v>
      </c>
      <c r="O3757" s="17" t="e">
        <f ca="1">IF(IRR_DRIP,5,COUNTIF('IDET Wind Values'!C3741:G3741,"&lt;="&amp;IRR_MAXWIND))</f>
        <v>#NAME?</v>
      </c>
      <c r="P3757" s="13" t="e">
        <f ca="1">CalcTable[[#This Row],[ET_o]]*KL</f>
        <v>#NAME?</v>
      </c>
      <c r="Q3757" s="13" t="e">
        <f ca="1">IF(WILTPT&lt;=0,1,MAX(0,MIN(1,(CalcTable[[#This Row],[IWC]]-WILTPT)/(MAD-WILTPT))))</f>
        <v>#NAME?</v>
      </c>
      <c r="R3757" s="13" t="e">
        <f ca="1">CalcTable[[#This Row],[ETMult]]*CalcTable[[#This Row],[ETb]]</f>
        <v>#NAME?</v>
      </c>
      <c r="S3757" s="13" t="b">
        <f>INDEX(IRR_LIST,CalcTable[[#This Row],[Day of Week]]+1)</f>
        <v>1</v>
      </c>
      <c r="T3757" s="13">
        <f t="shared" ca="1" si="1174"/>
        <v>1.7</v>
      </c>
      <c r="U3757" s="13" t="b">
        <f ca="1">IF(CalcTable[[#This Row],[IrrPrecip]]&gt;=IC_MM,FALSE,TRUE)</f>
        <v>1</v>
      </c>
      <c r="V3757" s="13" t="b">
        <f t="shared" si="1175"/>
        <v>1</v>
      </c>
      <c r="W3757" s="13" t="e">
        <f ca="1">IF(AND(IRR_DRIP=FALSE,CalcTable[[#This Row],[IrrHours]]&lt;=0),FALSE,TRUE)</f>
        <v>#NAME?</v>
      </c>
      <c r="X3757" s="13" t="e">
        <f ca="1">AND(CalcTable[[#This Row],[IrrDay]],CalcTable[[#This Row],[IrrRain]],CalcTable[[#This Row],[IrrWarm]],CalcTable[[#This Row],[IrrWindy]])</f>
        <v>#NAME?</v>
      </c>
      <c r="Y3757" s="13" t="e">
        <f t="shared" ca="1" si="1176"/>
        <v>#NAME?</v>
      </c>
      <c r="Z3757" s="13" t="e">
        <f ca="1">CalcTable[[#This Row],[IrrHours]]/5</f>
        <v>#NAME?</v>
      </c>
      <c r="AA3757" s="13" t="e">
        <f ca="1">IF(CalcTable[[#This Row],[IrrFlag]]=FALSE,0,MAX(0,CalcTable[[#This Row],[VolRednWind]]*(FCAP*IRR_TARGET-CalcTable[[#This Row],[IWC]])))</f>
        <v>#NAME?</v>
      </c>
      <c r="AB3757" s="13" t="e">
        <f ca="1">CalcTable[[#This Row],[IWC]]+CalcTable[[#This Row],[Eff Precip]]+CalcTable[[#This Row],[IrrAmt]]-CalcTable[[#This Row],[AET]]</f>
        <v>#NAME?</v>
      </c>
      <c r="AC3757" s="13" t="e">
        <f ca="1">IF(CalcTable[[#This Row],[PWC]]&gt;FCAP,MIN(24*PERC,MIN(SAT,CalcTable[[#This Row],[PWC]])-FCAP),0)</f>
        <v>#NAME?</v>
      </c>
      <c r="AD3757" s="13" t="e">
        <f ca="1">IF(CalcTable[[#This Row],[PWC]]&gt;SAT,CalcTable[[#This Row],[PWC]]-SAT,0)</f>
        <v>#NAME?</v>
      </c>
      <c r="AE3757" s="13" t="e">
        <f ca="1">CalcTable[[#This Row],[PWC]]-CalcTable[[#This Row],[PercAmt]]-CalcTable[[#This Row],[Runoff]]</f>
        <v>#NAME?</v>
      </c>
      <c r="AF3757" s="13" t="e">
        <f ca="1">CalcTable[[#This Row],[IrrAmt]]/1000*CUR_IRR_AREA*10000/IRR_EFF</f>
        <v>#NAME?</v>
      </c>
      <c r="AG3757" s="147"/>
      <c r="AH3757" s="13"/>
      <c r="AI3757" s="50">
        <v>12.440472008093771</v>
      </c>
      <c r="AJ3757" s="50">
        <v>22.40821524086514</v>
      </c>
      <c r="AK3757" s="50">
        <v>0</v>
      </c>
      <c r="AL3757" s="50">
        <v>0</v>
      </c>
      <c r="AM3757" s="50"/>
      <c r="AN3757" s="50"/>
      <c r="AO3757" s="50"/>
      <c r="AP3757" s="50"/>
      <c r="AQ3757" s="50"/>
      <c r="AR3757" s="50"/>
      <c r="AS3757" s="50"/>
      <c r="AT3757" s="50"/>
      <c r="AU3757" s="50"/>
      <c r="AV3757" s="50"/>
      <c r="AW3757" s="50"/>
      <c r="AX3757" s="50">
        <f t="shared" si="1187"/>
        <v>34.84868724895891</v>
      </c>
      <c r="AY3757" s="50"/>
      <c r="AZ3757" s="50">
        <f t="shared" si="1177"/>
        <v>839.76790318408621</v>
      </c>
      <c r="BA3757" s="50">
        <f t="shared" si="1178"/>
        <v>1365.2075874859788</v>
      </c>
      <c r="BB3757" s="50">
        <f t="shared" si="1179"/>
        <v>1413.2222696530521</v>
      </c>
      <c r="BC3757" s="17">
        <f t="shared" si="1180"/>
        <v>19847</v>
      </c>
      <c r="BD3757" s="50">
        <f t="shared" si="1181"/>
        <v>34.84868724895891</v>
      </c>
      <c r="BE3757" s="50">
        <f t="shared" si="1182"/>
        <v>839.76790318408621</v>
      </c>
      <c r="BF3757" s="50">
        <f t="shared" si="1188"/>
        <v>1373.5929555913162</v>
      </c>
      <c r="BG3757" s="50"/>
      <c r="BH3757" s="17">
        <f t="shared" si="1183"/>
        <v>0</v>
      </c>
      <c r="BI3757" s="17">
        <f t="shared" si="1191"/>
        <v>3757</v>
      </c>
      <c r="BJ3757" s="17">
        <f t="shared" si="1189"/>
        <v>3757</v>
      </c>
      <c r="BK3757" s="150">
        <f t="shared" si="1190"/>
        <v>30868</v>
      </c>
      <c r="BL3757" s="50" t="e">
        <f t="shared" ca="1" si="1184"/>
        <v>#NAME?</v>
      </c>
      <c r="BM3757" s="50" t="e">
        <f t="shared" ca="1" si="1185"/>
        <v>#NAME?</v>
      </c>
      <c r="BN3757" s="50" t="e">
        <f t="shared" ca="1" si="1186"/>
        <v>#NAME?</v>
      </c>
    </row>
    <row r="3758" spans="1:66" x14ac:dyDescent="0.35">
      <c r="A3758" s="48">
        <v>30869</v>
      </c>
      <c r="B3758" s="17">
        <v>1984</v>
      </c>
      <c r="C3758" s="17">
        <v>7</v>
      </c>
      <c r="D3758" s="17">
        <v>188</v>
      </c>
      <c r="E3758" s="17">
        <v>6</v>
      </c>
      <c r="F3758" s="17">
        <v>6</v>
      </c>
      <c r="G3758" s="50">
        <v>8.4</v>
      </c>
      <c r="H3758" s="32">
        <v>5.6203353937486202</v>
      </c>
      <c r="I3758" s="50">
        <v>6.5</v>
      </c>
      <c r="J3758" s="13">
        <v>0</v>
      </c>
      <c r="K3758" s="13">
        <f t="shared" si="1172"/>
        <v>0</v>
      </c>
      <c r="L3758" s="13">
        <f t="shared" si="1173"/>
        <v>0</v>
      </c>
      <c r="M3758" s="13" t="e">
        <f ca="1">CalcTable[[#This Row],[IWC]]-AE3757</f>
        <v>#NAME?</v>
      </c>
      <c r="N3758" s="13" t="e">
        <f ca="1">IF(CalcTable[[#This Row],[Day of Year]]&lt;123,FCAP,AE3757)</f>
        <v>#NAME?</v>
      </c>
      <c r="O3758" s="17" t="e">
        <f ca="1">IF(IRR_DRIP,5,COUNTIF('IDET Wind Values'!C3742:G3742,"&lt;="&amp;IRR_MAXWIND))</f>
        <v>#NAME?</v>
      </c>
      <c r="P3758" s="13" t="e">
        <f ca="1">CalcTable[[#This Row],[ET_o]]*KL</f>
        <v>#NAME?</v>
      </c>
      <c r="Q3758" s="13" t="e">
        <f ca="1">IF(WILTPT&lt;=0,1,MAX(0,MIN(1,(CalcTable[[#This Row],[IWC]]-WILTPT)/(MAD-WILTPT))))</f>
        <v>#NAME?</v>
      </c>
      <c r="R3758" s="13" t="e">
        <f ca="1">CalcTable[[#This Row],[ETMult]]*CalcTable[[#This Row],[ETb]]</f>
        <v>#NAME?</v>
      </c>
      <c r="S3758" s="13" t="b">
        <f>INDEX(IRR_LIST,CalcTable[[#This Row],[Day of Week]]+1)</f>
        <v>0</v>
      </c>
      <c r="T3758" s="13">
        <f t="shared" ca="1" si="1174"/>
        <v>1.7</v>
      </c>
      <c r="U3758" s="13" t="b">
        <f ca="1">IF(CalcTable[[#This Row],[IrrPrecip]]&gt;=IC_MM,FALSE,TRUE)</f>
        <v>1</v>
      </c>
      <c r="V3758" s="13" t="b">
        <f t="shared" si="1175"/>
        <v>1</v>
      </c>
      <c r="W3758" s="13" t="e">
        <f ca="1">IF(AND(IRR_DRIP=FALSE,CalcTable[[#This Row],[IrrHours]]&lt;=0),FALSE,TRUE)</f>
        <v>#NAME?</v>
      </c>
      <c r="X3758" s="13" t="e">
        <f ca="1">AND(CalcTable[[#This Row],[IrrDay]],CalcTable[[#This Row],[IrrRain]],CalcTable[[#This Row],[IrrWarm]],CalcTable[[#This Row],[IrrWindy]])</f>
        <v>#NAME?</v>
      </c>
      <c r="Y3758" s="13" t="e">
        <f t="shared" ca="1" si="1176"/>
        <v>#NAME?</v>
      </c>
      <c r="Z3758" s="13" t="e">
        <f ca="1">CalcTable[[#This Row],[IrrHours]]/5</f>
        <v>#NAME?</v>
      </c>
      <c r="AA3758" s="13" t="e">
        <f ca="1">IF(CalcTable[[#This Row],[IrrFlag]]=FALSE,0,MAX(0,CalcTable[[#This Row],[VolRednWind]]*(FCAP*IRR_TARGET-CalcTable[[#This Row],[IWC]])))</f>
        <v>#NAME?</v>
      </c>
      <c r="AB3758" s="13" t="e">
        <f ca="1">CalcTable[[#This Row],[IWC]]+CalcTable[[#This Row],[Eff Precip]]+CalcTable[[#This Row],[IrrAmt]]-CalcTable[[#This Row],[AET]]</f>
        <v>#NAME?</v>
      </c>
      <c r="AC3758" s="13" t="e">
        <f ca="1">IF(CalcTable[[#This Row],[PWC]]&gt;FCAP,MIN(24*PERC,MIN(SAT,CalcTable[[#This Row],[PWC]])-FCAP),0)</f>
        <v>#NAME?</v>
      </c>
      <c r="AD3758" s="13" t="e">
        <f ca="1">IF(CalcTable[[#This Row],[PWC]]&gt;SAT,CalcTable[[#This Row],[PWC]]-SAT,0)</f>
        <v>#NAME?</v>
      </c>
      <c r="AE3758" s="13" t="e">
        <f ca="1">CalcTable[[#This Row],[PWC]]-CalcTable[[#This Row],[PercAmt]]-CalcTable[[#This Row],[Runoff]]</f>
        <v>#NAME?</v>
      </c>
      <c r="AF3758" s="13" t="e">
        <f ca="1">CalcTable[[#This Row],[IrrAmt]]/1000*CUR_IRR_AREA*10000/IRR_EFF</f>
        <v>#NAME?</v>
      </c>
      <c r="AG3758" s="147"/>
      <c r="AH3758" s="13"/>
      <c r="AI3758" s="50">
        <v>0</v>
      </c>
      <c r="AJ3758" s="50">
        <v>0</v>
      </c>
      <c r="AK3758" s="50">
        <v>0</v>
      </c>
      <c r="AL3758" s="50">
        <v>6.2467902810972618</v>
      </c>
      <c r="AM3758" s="50"/>
      <c r="AN3758" s="50"/>
      <c r="AO3758" s="50"/>
      <c r="AP3758" s="50"/>
      <c r="AQ3758" s="50"/>
      <c r="AR3758" s="50"/>
      <c r="AS3758" s="50"/>
      <c r="AT3758" s="50"/>
      <c r="AU3758" s="50"/>
      <c r="AV3758" s="50"/>
      <c r="AW3758" s="50"/>
      <c r="AX3758" s="50">
        <f t="shared" si="1187"/>
        <v>6.2467902810972618</v>
      </c>
      <c r="AY3758" s="50"/>
      <c r="AZ3758" s="50">
        <f t="shared" si="1177"/>
        <v>183.23918157885302</v>
      </c>
      <c r="BA3758" s="50">
        <f t="shared" si="1178"/>
        <v>282.13016846267845</v>
      </c>
      <c r="BB3758" s="50">
        <f t="shared" si="1179"/>
        <v>290.85584377595723</v>
      </c>
      <c r="BC3758" s="17">
        <f t="shared" si="1180"/>
        <v>19847</v>
      </c>
      <c r="BD3758" s="50">
        <f t="shared" si="1181"/>
        <v>6.2467902810972618</v>
      </c>
      <c r="BE3758" s="50">
        <f t="shared" si="1182"/>
        <v>183.23918157885302</v>
      </c>
      <c r="BF3758" s="50">
        <f t="shared" si="1188"/>
        <v>299.72096819930033</v>
      </c>
      <c r="BG3758" s="50"/>
      <c r="BH3758" s="17">
        <f t="shared" si="1183"/>
        <v>0</v>
      </c>
      <c r="BI3758" s="17">
        <f t="shared" si="1191"/>
        <v>3758</v>
      </c>
      <c r="BJ3758" s="17">
        <f t="shared" si="1189"/>
        <v>3758</v>
      </c>
      <c r="BK3758" s="150">
        <f t="shared" si="1190"/>
        <v>30869</v>
      </c>
      <c r="BL3758" s="50" t="e">
        <f t="shared" ca="1" si="1184"/>
        <v>#NAME?</v>
      </c>
      <c r="BM3758" s="50" t="e">
        <f t="shared" ca="1" si="1185"/>
        <v>#NAME?</v>
      </c>
      <c r="BN3758" s="50" t="e">
        <f t="shared" ca="1" si="1186"/>
        <v>#NAME?</v>
      </c>
    </row>
    <row r="3759" spans="1:66" x14ac:dyDescent="0.35">
      <c r="A3759" s="48">
        <v>30870</v>
      </c>
      <c r="B3759" s="17">
        <v>1984</v>
      </c>
      <c r="C3759" s="17">
        <v>7</v>
      </c>
      <c r="D3759" s="17">
        <v>189</v>
      </c>
      <c r="E3759" s="17">
        <v>7</v>
      </c>
      <c r="F3759" s="17">
        <v>7</v>
      </c>
      <c r="G3759" s="50">
        <v>4.3</v>
      </c>
      <c r="H3759" s="32">
        <v>6.2518655653532456</v>
      </c>
      <c r="I3759" s="50">
        <v>11</v>
      </c>
      <c r="J3759" s="13">
        <v>0</v>
      </c>
      <c r="K3759" s="13">
        <f t="shared" si="1172"/>
        <v>0</v>
      </c>
      <c r="L3759" s="13">
        <f t="shared" si="1173"/>
        <v>0</v>
      </c>
      <c r="M3759" s="13" t="e">
        <f ca="1">CalcTable[[#This Row],[IWC]]-AE3758</f>
        <v>#NAME?</v>
      </c>
      <c r="N3759" s="13" t="e">
        <f ca="1">IF(CalcTable[[#This Row],[Day of Year]]&lt;123,FCAP,AE3758)</f>
        <v>#NAME?</v>
      </c>
      <c r="O3759" s="17" t="e">
        <f ca="1">IF(IRR_DRIP,5,COUNTIF('IDET Wind Values'!C3743:G3743,"&lt;="&amp;IRR_MAXWIND))</f>
        <v>#NAME?</v>
      </c>
      <c r="P3759" s="13" t="e">
        <f ca="1">CalcTable[[#This Row],[ET_o]]*KL</f>
        <v>#NAME?</v>
      </c>
      <c r="Q3759" s="13" t="e">
        <f ca="1">IF(WILTPT&lt;=0,1,MAX(0,MIN(1,(CalcTable[[#This Row],[IWC]]-WILTPT)/(MAD-WILTPT))))</f>
        <v>#NAME?</v>
      </c>
      <c r="R3759" s="13" t="e">
        <f ca="1">CalcTable[[#This Row],[ETMult]]*CalcTable[[#This Row],[ETb]]</f>
        <v>#NAME?</v>
      </c>
      <c r="S3759" s="13" t="b">
        <f>INDEX(IRR_LIST,CalcTable[[#This Row],[Day of Week]]+1)</f>
        <v>0</v>
      </c>
      <c r="T3759" s="13">
        <f t="shared" ca="1" si="1174"/>
        <v>0</v>
      </c>
      <c r="U3759" s="13" t="b">
        <f ca="1">IF(CalcTable[[#This Row],[IrrPrecip]]&gt;=IC_MM,FALSE,TRUE)</f>
        <v>1</v>
      </c>
      <c r="V3759" s="13" t="b">
        <f t="shared" si="1175"/>
        <v>1</v>
      </c>
      <c r="W3759" s="13" t="e">
        <f ca="1">IF(AND(IRR_DRIP=FALSE,CalcTable[[#This Row],[IrrHours]]&lt;=0),FALSE,TRUE)</f>
        <v>#NAME?</v>
      </c>
      <c r="X3759" s="13" t="e">
        <f ca="1">AND(CalcTable[[#This Row],[IrrDay]],CalcTable[[#This Row],[IrrRain]],CalcTable[[#This Row],[IrrWarm]],CalcTable[[#This Row],[IrrWindy]])</f>
        <v>#NAME?</v>
      </c>
      <c r="Y3759" s="13" t="e">
        <f t="shared" ca="1" si="1176"/>
        <v>#NAME?</v>
      </c>
      <c r="Z3759" s="13" t="e">
        <f ca="1">CalcTable[[#This Row],[IrrHours]]/5</f>
        <v>#NAME?</v>
      </c>
      <c r="AA3759" s="13" t="e">
        <f ca="1">IF(CalcTable[[#This Row],[IrrFlag]]=FALSE,0,MAX(0,CalcTable[[#This Row],[VolRednWind]]*(FCAP*IRR_TARGET-CalcTable[[#This Row],[IWC]])))</f>
        <v>#NAME?</v>
      </c>
      <c r="AB3759" s="13" t="e">
        <f ca="1">CalcTable[[#This Row],[IWC]]+CalcTable[[#This Row],[Eff Precip]]+CalcTable[[#This Row],[IrrAmt]]-CalcTable[[#This Row],[AET]]</f>
        <v>#NAME?</v>
      </c>
      <c r="AC3759" s="13" t="e">
        <f ca="1">IF(CalcTable[[#This Row],[PWC]]&gt;FCAP,MIN(24*PERC,MIN(SAT,CalcTable[[#This Row],[PWC]])-FCAP),0)</f>
        <v>#NAME?</v>
      </c>
      <c r="AD3759" s="13" t="e">
        <f ca="1">IF(CalcTable[[#This Row],[PWC]]&gt;SAT,CalcTable[[#This Row],[PWC]]-SAT,0)</f>
        <v>#NAME?</v>
      </c>
      <c r="AE3759" s="13" t="e">
        <f ca="1">CalcTable[[#This Row],[PWC]]-CalcTable[[#This Row],[PercAmt]]-CalcTable[[#This Row],[Runoff]]</f>
        <v>#NAME?</v>
      </c>
      <c r="AF3759" s="13" t="e">
        <f ca="1">CalcTable[[#This Row],[IrrAmt]]/1000*CUR_IRR_AREA*10000/IRR_EFF</f>
        <v>#NAME?</v>
      </c>
      <c r="AG3759" s="147"/>
      <c r="AH3759" s="13"/>
      <c r="AI3759" s="50">
        <v>0</v>
      </c>
      <c r="AJ3759" s="50">
        <v>0</v>
      </c>
      <c r="AK3759" s="50">
        <v>6.9658232682344448</v>
      </c>
      <c r="AL3759" s="50">
        <v>0</v>
      </c>
      <c r="AM3759" s="50"/>
      <c r="AN3759" s="50"/>
      <c r="AO3759" s="50"/>
      <c r="AP3759" s="50"/>
      <c r="AQ3759" s="50"/>
      <c r="AR3759" s="50"/>
      <c r="AS3759" s="50"/>
      <c r="AT3759" s="50"/>
      <c r="AU3759" s="50"/>
      <c r="AV3759" s="50"/>
      <c r="AW3759" s="50"/>
      <c r="AX3759" s="50">
        <f t="shared" si="1187"/>
        <v>6.9658232682344448</v>
      </c>
      <c r="AY3759" s="50"/>
      <c r="AZ3759" s="50">
        <f t="shared" si="1177"/>
        <v>102.1654079341052</v>
      </c>
      <c r="BA3759" s="50">
        <f t="shared" si="1178"/>
        <v>157.30229475568578</v>
      </c>
      <c r="BB3759" s="50">
        <f t="shared" si="1179"/>
        <v>162.16731418111939</v>
      </c>
      <c r="BC3759" s="17">
        <f t="shared" si="1180"/>
        <v>19847</v>
      </c>
      <c r="BD3759" s="50">
        <f t="shared" si="1181"/>
        <v>6.9658232682344448</v>
      </c>
      <c r="BE3759" s="50">
        <f t="shared" si="1182"/>
        <v>102.1654079341052</v>
      </c>
      <c r="BF3759" s="50">
        <f t="shared" si="1188"/>
        <v>167.11008376398667</v>
      </c>
      <c r="BG3759" s="50"/>
      <c r="BH3759" s="17">
        <f t="shared" si="1183"/>
        <v>0</v>
      </c>
      <c r="BI3759" s="17">
        <f t="shared" si="1191"/>
        <v>3759</v>
      </c>
      <c r="BJ3759" s="17">
        <f t="shared" si="1189"/>
        <v>3759</v>
      </c>
      <c r="BK3759" s="150">
        <f t="shared" si="1190"/>
        <v>30870</v>
      </c>
      <c r="BL3759" s="50" t="e">
        <f t="shared" ca="1" si="1184"/>
        <v>#NAME?</v>
      </c>
      <c r="BM3759" s="50" t="e">
        <f t="shared" ca="1" si="1185"/>
        <v>#NAME?</v>
      </c>
      <c r="BN3759" s="50" t="e">
        <f t="shared" ca="1" si="1186"/>
        <v>#NAME?</v>
      </c>
    </row>
    <row r="3760" spans="1:66" x14ac:dyDescent="0.35">
      <c r="A3760" s="48">
        <v>30871</v>
      </c>
      <c r="B3760" s="17">
        <v>1984</v>
      </c>
      <c r="C3760" s="17">
        <v>7</v>
      </c>
      <c r="D3760" s="17">
        <v>190</v>
      </c>
      <c r="E3760" s="17">
        <v>8</v>
      </c>
      <c r="F3760" s="17">
        <v>1</v>
      </c>
      <c r="G3760" s="50">
        <v>9.8000000000000007</v>
      </c>
      <c r="H3760" s="32">
        <v>6.4602954467057989</v>
      </c>
      <c r="I3760" s="50">
        <v>10.833333333333334</v>
      </c>
      <c r="J3760" s="13">
        <v>0</v>
      </c>
      <c r="K3760" s="13">
        <f t="shared" si="1172"/>
        <v>0</v>
      </c>
      <c r="L3760" s="13">
        <f t="shared" si="1173"/>
        <v>0</v>
      </c>
      <c r="M3760" s="13" t="e">
        <f ca="1">CalcTable[[#This Row],[IWC]]-AE3759</f>
        <v>#NAME?</v>
      </c>
      <c r="N3760" s="13" t="e">
        <f ca="1">IF(CalcTable[[#This Row],[Day of Year]]&lt;123,FCAP,AE3759)</f>
        <v>#NAME?</v>
      </c>
      <c r="O3760" s="17" t="e">
        <f ca="1">IF(IRR_DRIP,5,COUNTIF('IDET Wind Values'!C3744:G3744,"&lt;="&amp;IRR_MAXWIND))</f>
        <v>#NAME?</v>
      </c>
      <c r="P3760" s="13" t="e">
        <f ca="1">CalcTable[[#This Row],[ET_o]]*KL</f>
        <v>#NAME?</v>
      </c>
      <c r="Q3760" s="13" t="e">
        <f ca="1">IF(WILTPT&lt;=0,1,MAX(0,MIN(1,(CalcTable[[#This Row],[IWC]]-WILTPT)/(MAD-WILTPT))))</f>
        <v>#NAME?</v>
      </c>
      <c r="R3760" s="13" t="e">
        <f ca="1">CalcTable[[#This Row],[ETMult]]*CalcTable[[#This Row],[ETb]]</f>
        <v>#NAME?</v>
      </c>
      <c r="S3760" s="13" t="b">
        <f>INDEX(IRR_LIST,CalcTable[[#This Row],[Day of Week]]+1)</f>
        <v>1</v>
      </c>
      <c r="T3760" s="13">
        <f t="shared" ca="1" si="1174"/>
        <v>0</v>
      </c>
      <c r="U3760" s="13" t="b">
        <f ca="1">IF(CalcTable[[#This Row],[IrrPrecip]]&gt;=IC_MM,FALSE,TRUE)</f>
        <v>1</v>
      </c>
      <c r="V3760" s="13" t="b">
        <f t="shared" si="1175"/>
        <v>1</v>
      </c>
      <c r="W3760" s="13" t="e">
        <f ca="1">IF(AND(IRR_DRIP=FALSE,CalcTable[[#This Row],[IrrHours]]&lt;=0),FALSE,TRUE)</f>
        <v>#NAME?</v>
      </c>
      <c r="X3760" s="13" t="e">
        <f ca="1">AND(CalcTable[[#This Row],[IrrDay]],CalcTable[[#This Row],[IrrRain]],CalcTable[[#This Row],[IrrWarm]],CalcTable[[#This Row],[IrrWindy]])</f>
        <v>#NAME?</v>
      </c>
      <c r="Y3760" s="13" t="e">
        <f t="shared" ca="1" si="1176"/>
        <v>#NAME?</v>
      </c>
      <c r="Z3760" s="13" t="e">
        <f ca="1">CalcTable[[#This Row],[IrrHours]]/5</f>
        <v>#NAME?</v>
      </c>
      <c r="AA3760" s="13" t="e">
        <f ca="1">IF(CalcTable[[#This Row],[IrrFlag]]=FALSE,0,MAX(0,CalcTable[[#This Row],[VolRednWind]]*(FCAP*IRR_TARGET-CalcTable[[#This Row],[IWC]])))</f>
        <v>#NAME?</v>
      </c>
      <c r="AB3760" s="13" t="e">
        <f ca="1">CalcTable[[#This Row],[IWC]]+CalcTable[[#This Row],[Eff Precip]]+CalcTable[[#This Row],[IrrAmt]]-CalcTable[[#This Row],[AET]]</f>
        <v>#NAME?</v>
      </c>
      <c r="AC3760" s="13" t="e">
        <f ca="1">IF(CalcTable[[#This Row],[PWC]]&gt;FCAP,MIN(24*PERC,MIN(SAT,CalcTable[[#This Row],[PWC]])-FCAP),0)</f>
        <v>#NAME?</v>
      </c>
      <c r="AD3760" s="13" t="e">
        <f ca="1">IF(CalcTable[[#This Row],[PWC]]&gt;SAT,CalcTable[[#This Row],[PWC]]-SAT,0)</f>
        <v>#NAME?</v>
      </c>
      <c r="AE3760" s="13" t="e">
        <f ca="1">CalcTable[[#This Row],[PWC]]-CalcTable[[#This Row],[PercAmt]]-CalcTable[[#This Row],[Runoff]]</f>
        <v>#NAME?</v>
      </c>
      <c r="AF3760" s="13" t="e">
        <f ca="1">CalcTable[[#This Row],[IrrAmt]]/1000*CUR_IRR_AREA*10000/IRR_EFF</f>
        <v>#NAME?</v>
      </c>
      <c r="AG3760" s="147"/>
      <c r="AH3760" s="13"/>
      <c r="AI3760" s="50">
        <v>7.497216079884522</v>
      </c>
      <c r="AJ3760" s="50">
        <v>9.5829524488670419</v>
      </c>
      <c r="AK3760" s="50">
        <v>0</v>
      </c>
      <c r="AL3760" s="50">
        <v>0</v>
      </c>
      <c r="AM3760" s="50"/>
      <c r="AN3760" s="50"/>
      <c r="AO3760" s="50"/>
      <c r="AP3760" s="50"/>
      <c r="AQ3760" s="50"/>
      <c r="AR3760" s="50"/>
      <c r="AS3760" s="50"/>
      <c r="AT3760" s="50"/>
      <c r="AU3760" s="50"/>
      <c r="AV3760" s="50"/>
      <c r="AW3760" s="50"/>
      <c r="AX3760" s="50">
        <f t="shared" si="1187"/>
        <v>17.080168528751564</v>
      </c>
      <c r="AY3760" s="50"/>
      <c r="AZ3760" s="50">
        <f t="shared" si="1177"/>
        <v>391.05910767173958</v>
      </c>
      <c r="BA3760" s="50">
        <f t="shared" si="1178"/>
        <v>632.99698319789093</v>
      </c>
      <c r="BB3760" s="50">
        <f t="shared" si="1179"/>
        <v>655.05107914929363</v>
      </c>
      <c r="BC3760" s="17">
        <f t="shared" si="1180"/>
        <v>19847</v>
      </c>
      <c r="BD3760" s="50">
        <f t="shared" si="1181"/>
        <v>17.080168528751564</v>
      </c>
      <c r="BE3760" s="50">
        <f t="shared" si="1182"/>
        <v>391.05910767173958</v>
      </c>
      <c r="BF3760" s="50">
        <f t="shared" si="1188"/>
        <v>639.64820932192401</v>
      </c>
      <c r="BG3760" s="50"/>
      <c r="BH3760" s="17">
        <f t="shared" si="1183"/>
        <v>0</v>
      </c>
      <c r="BI3760" s="17">
        <f t="shared" si="1191"/>
        <v>3760</v>
      </c>
      <c r="BJ3760" s="17">
        <f t="shared" si="1189"/>
        <v>3760</v>
      </c>
      <c r="BK3760" s="150">
        <f t="shared" si="1190"/>
        <v>30871</v>
      </c>
      <c r="BL3760" s="50" t="e">
        <f t="shared" ca="1" si="1184"/>
        <v>#NAME?</v>
      </c>
      <c r="BM3760" s="50" t="e">
        <f t="shared" ca="1" si="1185"/>
        <v>#NAME?</v>
      </c>
      <c r="BN3760" s="50" t="e">
        <f t="shared" ca="1" si="1186"/>
        <v>#NAME?</v>
      </c>
    </row>
    <row r="3761" spans="1:66" x14ac:dyDescent="0.35">
      <c r="A3761" s="48">
        <v>30872</v>
      </c>
      <c r="B3761" s="17">
        <v>1984</v>
      </c>
      <c r="C3761" s="17">
        <v>7</v>
      </c>
      <c r="D3761" s="17">
        <v>191</v>
      </c>
      <c r="E3761" s="17">
        <v>9</v>
      </c>
      <c r="F3761" s="17">
        <v>2</v>
      </c>
      <c r="G3761" s="50">
        <v>6.2</v>
      </c>
      <c r="H3761" s="32">
        <v>5.3049251579573662</v>
      </c>
      <c r="I3761" s="50">
        <v>4.666666666666667</v>
      </c>
      <c r="J3761" s="13">
        <v>0</v>
      </c>
      <c r="K3761" s="13">
        <f t="shared" si="1172"/>
        <v>0</v>
      </c>
      <c r="L3761" s="13">
        <f t="shared" si="1173"/>
        <v>0</v>
      </c>
      <c r="M3761" s="13" t="e">
        <f ca="1">CalcTable[[#This Row],[IWC]]-AE3760</f>
        <v>#NAME?</v>
      </c>
      <c r="N3761" s="13" t="e">
        <f ca="1">IF(CalcTable[[#This Row],[Day of Year]]&lt;123,FCAP,AE3760)</f>
        <v>#NAME?</v>
      </c>
      <c r="O3761" s="17" t="e">
        <f ca="1">IF(IRR_DRIP,5,COUNTIF('IDET Wind Values'!C3745:G3745,"&lt;="&amp;IRR_MAXWIND))</f>
        <v>#NAME?</v>
      </c>
      <c r="P3761" s="13" t="e">
        <f ca="1">CalcTable[[#This Row],[ET_o]]*KL</f>
        <v>#NAME?</v>
      </c>
      <c r="Q3761" s="13" t="e">
        <f ca="1">IF(WILTPT&lt;=0,1,MAX(0,MIN(1,(CalcTable[[#This Row],[IWC]]-WILTPT)/(MAD-WILTPT))))</f>
        <v>#NAME?</v>
      </c>
      <c r="R3761" s="13" t="e">
        <f ca="1">CalcTable[[#This Row],[ETMult]]*CalcTable[[#This Row],[ETb]]</f>
        <v>#NAME?</v>
      </c>
      <c r="S3761" s="13" t="b">
        <f>INDEX(IRR_LIST,CalcTable[[#This Row],[Day of Week]]+1)</f>
        <v>0</v>
      </c>
      <c r="T3761" s="13">
        <f t="shared" ca="1" si="1174"/>
        <v>0</v>
      </c>
      <c r="U3761" s="13" t="b">
        <f ca="1">IF(CalcTable[[#This Row],[IrrPrecip]]&gt;=IC_MM,FALSE,TRUE)</f>
        <v>1</v>
      </c>
      <c r="V3761" s="13" t="b">
        <f t="shared" si="1175"/>
        <v>1</v>
      </c>
      <c r="W3761" s="13" t="e">
        <f ca="1">IF(AND(IRR_DRIP=FALSE,CalcTable[[#This Row],[IrrHours]]&lt;=0),FALSE,TRUE)</f>
        <v>#NAME?</v>
      </c>
      <c r="X3761" s="13" t="e">
        <f ca="1">AND(CalcTable[[#This Row],[IrrDay]],CalcTable[[#This Row],[IrrRain]],CalcTable[[#This Row],[IrrWarm]],CalcTable[[#This Row],[IrrWindy]])</f>
        <v>#NAME?</v>
      </c>
      <c r="Y3761" s="13" t="e">
        <f t="shared" ca="1" si="1176"/>
        <v>#NAME?</v>
      </c>
      <c r="Z3761" s="13" t="e">
        <f ca="1">CalcTable[[#This Row],[IrrHours]]/5</f>
        <v>#NAME?</v>
      </c>
      <c r="AA3761" s="13" t="e">
        <f ca="1">IF(CalcTable[[#This Row],[IrrFlag]]=FALSE,0,MAX(0,CalcTable[[#This Row],[VolRednWind]]*(FCAP*IRR_TARGET-CalcTable[[#This Row],[IWC]])))</f>
        <v>#NAME?</v>
      </c>
      <c r="AB3761" s="13" t="e">
        <f ca="1">CalcTable[[#This Row],[IWC]]+CalcTable[[#This Row],[Eff Precip]]+CalcTable[[#This Row],[IrrAmt]]-CalcTable[[#This Row],[AET]]</f>
        <v>#NAME?</v>
      </c>
      <c r="AC3761" s="13" t="e">
        <f ca="1">IF(CalcTable[[#This Row],[PWC]]&gt;FCAP,MIN(24*PERC,MIN(SAT,CalcTable[[#This Row],[PWC]])-FCAP),0)</f>
        <v>#NAME?</v>
      </c>
      <c r="AD3761" s="13" t="e">
        <f ca="1">IF(CalcTable[[#This Row],[PWC]]&gt;SAT,CalcTable[[#This Row],[PWC]]-SAT,0)</f>
        <v>#NAME?</v>
      </c>
      <c r="AE3761" s="13" t="e">
        <f ca="1">CalcTable[[#This Row],[PWC]]-CalcTable[[#This Row],[PercAmt]]-CalcTable[[#This Row],[Runoff]]</f>
        <v>#NAME?</v>
      </c>
      <c r="AF3761" s="13" t="e">
        <f ca="1">CalcTable[[#This Row],[IrrAmt]]/1000*CUR_IRR_AREA*10000/IRR_EFF</f>
        <v>#NAME?</v>
      </c>
      <c r="AG3761" s="147"/>
      <c r="AH3761" s="13"/>
      <c r="AI3761" s="50">
        <v>0</v>
      </c>
      <c r="AJ3761" s="50">
        <v>0</v>
      </c>
      <c r="AK3761" s="50">
        <v>6.6804899716875532</v>
      </c>
      <c r="AL3761" s="50">
        <v>10.082873023194216</v>
      </c>
      <c r="AM3761" s="50"/>
      <c r="AN3761" s="50"/>
      <c r="AO3761" s="50"/>
      <c r="AP3761" s="50"/>
      <c r="AQ3761" s="50"/>
      <c r="AR3761" s="50"/>
      <c r="AS3761" s="50"/>
      <c r="AT3761" s="50"/>
      <c r="AU3761" s="50"/>
      <c r="AV3761" s="50"/>
      <c r="AW3761" s="50"/>
      <c r="AX3761" s="50">
        <f t="shared" si="1187"/>
        <v>16.763362994881767</v>
      </c>
      <c r="AY3761" s="50"/>
      <c r="AZ3761" s="50">
        <f t="shared" si="1177"/>
        <v>393.74479493178114</v>
      </c>
      <c r="BA3761" s="50">
        <f t="shared" si="1178"/>
        <v>606.24198584734563</v>
      </c>
      <c r="BB3761" s="50">
        <f t="shared" si="1179"/>
        <v>624.99173798695438</v>
      </c>
      <c r="BC3761" s="17">
        <f t="shared" si="1180"/>
        <v>19847</v>
      </c>
      <c r="BD3761" s="50">
        <f t="shared" si="1181"/>
        <v>16.763362994881767</v>
      </c>
      <c r="BE3761" s="50">
        <f t="shared" si="1182"/>
        <v>393.74479493178114</v>
      </c>
      <c r="BF3761" s="50">
        <f t="shared" si="1188"/>
        <v>644.04113871030256</v>
      </c>
      <c r="BG3761" s="50"/>
      <c r="BH3761" s="17">
        <f t="shared" si="1183"/>
        <v>0</v>
      </c>
      <c r="BI3761" s="17">
        <f t="shared" si="1191"/>
        <v>3761</v>
      </c>
      <c r="BJ3761" s="17">
        <f t="shared" si="1189"/>
        <v>3761</v>
      </c>
      <c r="BK3761" s="150">
        <f t="shared" si="1190"/>
        <v>30872</v>
      </c>
      <c r="BL3761" s="50" t="e">
        <f t="shared" ca="1" si="1184"/>
        <v>#NAME?</v>
      </c>
      <c r="BM3761" s="50" t="e">
        <f t="shared" ca="1" si="1185"/>
        <v>#NAME?</v>
      </c>
      <c r="BN3761" s="50" t="e">
        <f t="shared" ca="1" si="1186"/>
        <v>#NAME?</v>
      </c>
    </row>
    <row r="3762" spans="1:66" x14ac:dyDescent="0.35">
      <c r="A3762" s="48">
        <v>30873</v>
      </c>
      <c r="B3762" s="17">
        <v>1984</v>
      </c>
      <c r="C3762" s="17">
        <v>7</v>
      </c>
      <c r="D3762" s="17">
        <v>192</v>
      </c>
      <c r="E3762" s="17">
        <v>10</v>
      </c>
      <c r="F3762" s="17">
        <v>3</v>
      </c>
      <c r="G3762" s="50">
        <v>6.9</v>
      </c>
      <c r="H3762" s="32">
        <v>6.1985662087506332</v>
      </c>
      <c r="I3762" s="50">
        <v>4</v>
      </c>
      <c r="J3762" s="13">
        <v>0</v>
      </c>
      <c r="K3762" s="13">
        <f t="shared" si="1172"/>
        <v>0</v>
      </c>
      <c r="L3762" s="13">
        <f t="shared" si="1173"/>
        <v>0</v>
      </c>
      <c r="M3762" s="13" t="e">
        <f ca="1">CalcTable[[#This Row],[IWC]]-AE3761</f>
        <v>#NAME?</v>
      </c>
      <c r="N3762" s="13" t="e">
        <f ca="1">IF(CalcTable[[#This Row],[Day of Year]]&lt;123,FCAP,AE3761)</f>
        <v>#NAME?</v>
      </c>
      <c r="O3762" s="17" t="e">
        <f ca="1">IF(IRR_DRIP,5,COUNTIF('IDET Wind Values'!C3746:G3746,"&lt;="&amp;IRR_MAXWIND))</f>
        <v>#NAME?</v>
      </c>
      <c r="P3762" s="13" t="e">
        <f ca="1">CalcTable[[#This Row],[ET_o]]*KL</f>
        <v>#NAME?</v>
      </c>
      <c r="Q3762" s="13" t="e">
        <f ca="1">IF(WILTPT&lt;=0,1,MAX(0,MIN(1,(CalcTable[[#This Row],[IWC]]-WILTPT)/(MAD-WILTPT))))</f>
        <v>#NAME?</v>
      </c>
      <c r="R3762" s="13" t="e">
        <f ca="1">CalcTable[[#This Row],[ETMult]]*CalcTable[[#This Row],[ETb]]</f>
        <v>#NAME?</v>
      </c>
      <c r="S3762" s="13" t="b">
        <f>INDEX(IRR_LIST,CalcTable[[#This Row],[Day of Week]]+1)</f>
        <v>1</v>
      </c>
      <c r="T3762" s="13">
        <f t="shared" ca="1" si="1174"/>
        <v>0</v>
      </c>
      <c r="U3762" s="13" t="b">
        <f ca="1">IF(CalcTable[[#This Row],[IrrPrecip]]&gt;=IC_MM,FALSE,TRUE)</f>
        <v>1</v>
      </c>
      <c r="V3762" s="13" t="b">
        <f t="shared" si="1175"/>
        <v>1</v>
      </c>
      <c r="W3762" s="13" t="e">
        <f ca="1">IF(AND(IRR_DRIP=FALSE,CalcTable[[#This Row],[IrrHours]]&lt;=0),FALSE,TRUE)</f>
        <v>#NAME?</v>
      </c>
      <c r="X3762" s="13" t="e">
        <f ca="1">AND(CalcTable[[#This Row],[IrrDay]],CalcTable[[#This Row],[IrrRain]],CalcTable[[#This Row],[IrrWarm]],CalcTable[[#This Row],[IrrWindy]])</f>
        <v>#NAME?</v>
      </c>
      <c r="Y3762" s="13" t="e">
        <f t="shared" ca="1" si="1176"/>
        <v>#NAME?</v>
      </c>
      <c r="Z3762" s="13" t="e">
        <f ca="1">CalcTable[[#This Row],[IrrHours]]/5</f>
        <v>#NAME?</v>
      </c>
      <c r="AA3762" s="13" t="e">
        <f ca="1">IF(CalcTable[[#This Row],[IrrFlag]]=FALSE,0,MAX(0,CalcTable[[#This Row],[VolRednWind]]*(FCAP*IRR_TARGET-CalcTable[[#This Row],[IWC]])))</f>
        <v>#NAME?</v>
      </c>
      <c r="AB3762" s="13" t="e">
        <f ca="1">CalcTable[[#This Row],[IWC]]+CalcTable[[#This Row],[Eff Precip]]+CalcTable[[#This Row],[IrrAmt]]-CalcTable[[#This Row],[AET]]</f>
        <v>#NAME?</v>
      </c>
      <c r="AC3762" s="13" t="e">
        <f ca="1">IF(CalcTable[[#This Row],[PWC]]&gt;FCAP,MIN(24*PERC,MIN(SAT,CalcTable[[#This Row],[PWC]])-FCAP),0)</f>
        <v>#NAME?</v>
      </c>
      <c r="AD3762" s="13" t="e">
        <f ca="1">IF(CalcTable[[#This Row],[PWC]]&gt;SAT,CalcTable[[#This Row],[PWC]]-SAT,0)</f>
        <v>#NAME?</v>
      </c>
      <c r="AE3762" s="13" t="e">
        <f ca="1">CalcTable[[#This Row],[PWC]]-CalcTable[[#This Row],[PercAmt]]-CalcTable[[#This Row],[Runoff]]</f>
        <v>#NAME?</v>
      </c>
      <c r="AF3762" s="13" t="e">
        <f ca="1">CalcTable[[#This Row],[IrrAmt]]/1000*CUR_IRR_AREA*10000/IRR_EFF</f>
        <v>#NAME?</v>
      </c>
      <c r="AG3762" s="147"/>
      <c r="AH3762" s="13"/>
      <c r="AI3762" s="50">
        <v>4.7252555124468589</v>
      </c>
      <c r="AJ3762" s="50">
        <v>5.8497157556702355</v>
      </c>
      <c r="AK3762" s="50">
        <v>0</v>
      </c>
      <c r="AL3762" s="50">
        <v>0</v>
      </c>
      <c r="AM3762" s="50"/>
      <c r="AN3762" s="50"/>
      <c r="AO3762" s="50"/>
      <c r="AP3762" s="50"/>
      <c r="AQ3762" s="50"/>
      <c r="AR3762" s="50"/>
      <c r="AS3762" s="50"/>
      <c r="AT3762" s="50"/>
      <c r="AU3762" s="50"/>
      <c r="AV3762" s="50"/>
      <c r="AW3762" s="50"/>
      <c r="AX3762" s="50">
        <f t="shared" si="1187"/>
        <v>10.574971268117094</v>
      </c>
      <c r="AY3762" s="50"/>
      <c r="AZ3762" s="50">
        <f t="shared" si="1177"/>
        <v>240.89540968221419</v>
      </c>
      <c r="BA3762" s="50">
        <f t="shared" si="1178"/>
        <v>389.75868278906171</v>
      </c>
      <c r="BB3762" s="50">
        <f t="shared" si="1179"/>
        <v>403.32502906411617</v>
      </c>
      <c r="BC3762" s="17">
        <f t="shared" si="1180"/>
        <v>19847</v>
      </c>
      <c r="BD3762" s="50">
        <f t="shared" si="1181"/>
        <v>10.574971268117094</v>
      </c>
      <c r="BE3762" s="50">
        <f t="shared" si="1182"/>
        <v>240.89540968221419</v>
      </c>
      <c r="BF3762" s="50">
        <f t="shared" si="1188"/>
        <v>394.02820293458922</v>
      </c>
      <c r="BG3762" s="50"/>
      <c r="BH3762" s="17">
        <f t="shared" si="1183"/>
        <v>0</v>
      </c>
      <c r="BI3762" s="17">
        <f t="shared" si="1191"/>
        <v>3762</v>
      </c>
      <c r="BJ3762" s="17">
        <f t="shared" si="1189"/>
        <v>3762</v>
      </c>
      <c r="BK3762" s="150">
        <f t="shared" si="1190"/>
        <v>30873</v>
      </c>
      <c r="BL3762" s="50" t="e">
        <f t="shared" ca="1" si="1184"/>
        <v>#NAME?</v>
      </c>
      <c r="BM3762" s="50" t="e">
        <f t="shared" ca="1" si="1185"/>
        <v>#NAME?</v>
      </c>
      <c r="BN3762" s="50" t="e">
        <f t="shared" ca="1" si="1186"/>
        <v>#NAME?</v>
      </c>
    </row>
    <row r="3763" spans="1:66" x14ac:dyDescent="0.35">
      <c r="A3763" s="48">
        <v>30874</v>
      </c>
      <c r="B3763" s="17">
        <v>1984</v>
      </c>
      <c r="C3763" s="17">
        <v>7</v>
      </c>
      <c r="D3763" s="17">
        <v>193</v>
      </c>
      <c r="E3763" s="17">
        <v>11</v>
      </c>
      <c r="F3763" s="17">
        <v>4</v>
      </c>
      <c r="G3763" s="50">
        <v>12.9</v>
      </c>
      <c r="H3763" s="32">
        <v>6.8840454366079573</v>
      </c>
      <c r="I3763" s="50">
        <v>15.166666666666666</v>
      </c>
      <c r="J3763" s="13">
        <v>0</v>
      </c>
      <c r="K3763" s="13">
        <f t="shared" si="1172"/>
        <v>0</v>
      </c>
      <c r="L3763" s="13">
        <f t="shared" si="1173"/>
        <v>0</v>
      </c>
      <c r="M3763" s="13" t="e">
        <f ca="1">CalcTable[[#This Row],[IWC]]-AE3762</f>
        <v>#NAME?</v>
      </c>
      <c r="N3763" s="13" t="e">
        <f ca="1">IF(CalcTable[[#This Row],[Day of Year]]&lt;123,FCAP,AE3762)</f>
        <v>#NAME?</v>
      </c>
      <c r="O3763" s="17" t="e">
        <f ca="1">IF(IRR_DRIP,5,COUNTIF('IDET Wind Values'!C3747:G3747,"&lt;="&amp;IRR_MAXWIND))</f>
        <v>#NAME?</v>
      </c>
      <c r="P3763" s="13" t="e">
        <f ca="1">CalcTable[[#This Row],[ET_o]]*KL</f>
        <v>#NAME?</v>
      </c>
      <c r="Q3763" s="13" t="e">
        <f ca="1">IF(WILTPT&lt;=0,1,MAX(0,MIN(1,(CalcTable[[#This Row],[IWC]]-WILTPT)/(MAD-WILTPT))))</f>
        <v>#NAME?</v>
      </c>
      <c r="R3763" s="13" t="e">
        <f ca="1">CalcTable[[#This Row],[ETMult]]*CalcTable[[#This Row],[ETb]]</f>
        <v>#NAME?</v>
      </c>
      <c r="S3763" s="13" t="b">
        <f>INDEX(IRR_LIST,CalcTable[[#This Row],[Day of Week]]+1)</f>
        <v>0</v>
      </c>
      <c r="T3763" s="13">
        <f t="shared" ca="1" si="1174"/>
        <v>0</v>
      </c>
      <c r="U3763" s="13" t="b">
        <f ca="1">IF(CalcTable[[#This Row],[IrrPrecip]]&gt;=IC_MM,FALSE,TRUE)</f>
        <v>1</v>
      </c>
      <c r="V3763" s="13" t="b">
        <f t="shared" si="1175"/>
        <v>1</v>
      </c>
      <c r="W3763" s="13" t="e">
        <f ca="1">IF(AND(IRR_DRIP=FALSE,CalcTable[[#This Row],[IrrHours]]&lt;=0),FALSE,TRUE)</f>
        <v>#NAME?</v>
      </c>
      <c r="X3763" s="13" t="e">
        <f ca="1">AND(CalcTable[[#This Row],[IrrDay]],CalcTable[[#This Row],[IrrRain]],CalcTable[[#This Row],[IrrWarm]],CalcTable[[#This Row],[IrrWindy]])</f>
        <v>#NAME?</v>
      </c>
      <c r="Y3763" s="13" t="e">
        <f t="shared" ca="1" si="1176"/>
        <v>#NAME?</v>
      </c>
      <c r="Z3763" s="13" t="e">
        <f ca="1">CalcTable[[#This Row],[IrrHours]]/5</f>
        <v>#NAME?</v>
      </c>
      <c r="AA3763" s="13" t="e">
        <f ca="1">IF(CalcTable[[#This Row],[IrrFlag]]=FALSE,0,MAX(0,CalcTable[[#This Row],[VolRednWind]]*(FCAP*IRR_TARGET-CalcTable[[#This Row],[IWC]])))</f>
        <v>#NAME?</v>
      </c>
      <c r="AB3763" s="13" t="e">
        <f ca="1">CalcTable[[#This Row],[IWC]]+CalcTable[[#This Row],[Eff Precip]]+CalcTable[[#This Row],[IrrAmt]]-CalcTable[[#This Row],[AET]]</f>
        <v>#NAME?</v>
      </c>
      <c r="AC3763" s="13" t="e">
        <f ca="1">IF(CalcTable[[#This Row],[PWC]]&gt;FCAP,MIN(24*PERC,MIN(SAT,CalcTable[[#This Row],[PWC]])-FCAP),0)</f>
        <v>#NAME?</v>
      </c>
      <c r="AD3763" s="13" t="e">
        <f ca="1">IF(CalcTable[[#This Row],[PWC]]&gt;SAT,CalcTable[[#This Row],[PWC]]-SAT,0)</f>
        <v>#NAME?</v>
      </c>
      <c r="AE3763" s="13" t="e">
        <f ca="1">CalcTable[[#This Row],[PWC]]-CalcTable[[#This Row],[PercAmt]]-CalcTable[[#This Row],[Runoff]]</f>
        <v>#NAME?</v>
      </c>
      <c r="AF3763" s="13" t="e">
        <f ca="1">CalcTable[[#This Row],[IrrAmt]]/1000*CUR_IRR_AREA*10000/IRR_EFF</f>
        <v>#NAME?</v>
      </c>
      <c r="AG3763" s="147"/>
      <c r="AH3763" s="13"/>
      <c r="AI3763" s="50">
        <v>0</v>
      </c>
      <c r="AJ3763" s="50">
        <v>0</v>
      </c>
      <c r="AK3763" s="50">
        <v>4.4107963128186638</v>
      </c>
      <c r="AL3763" s="50">
        <v>5.6892114148128492</v>
      </c>
      <c r="AM3763" s="50"/>
      <c r="AN3763" s="50"/>
      <c r="AO3763" s="50"/>
      <c r="AP3763" s="50"/>
      <c r="AQ3763" s="50"/>
      <c r="AR3763" s="50"/>
      <c r="AS3763" s="50"/>
      <c r="AT3763" s="50"/>
      <c r="AU3763" s="50"/>
      <c r="AV3763" s="50"/>
      <c r="AW3763" s="50"/>
      <c r="AX3763" s="50">
        <f t="shared" si="1187"/>
        <v>10.100007727631514</v>
      </c>
      <c r="AY3763" s="50"/>
      <c r="AZ3763" s="50">
        <f t="shared" si="1177"/>
        <v>231.57521408918399</v>
      </c>
      <c r="BA3763" s="50">
        <f t="shared" si="1178"/>
        <v>356.55231375636265</v>
      </c>
      <c r="BB3763" s="50">
        <f t="shared" si="1179"/>
        <v>367.57970490346668</v>
      </c>
      <c r="BC3763" s="17">
        <f t="shared" si="1180"/>
        <v>19847</v>
      </c>
      <c r="BD3763" s="50">
        <f t="shared" si="1181"/>
        <v>10.100007727631514</v>
      </c>
      <c r="BE3763" s="50">
        <f t="shared" si="1182"/>
        <v>231.57521408918399</v>
      </c>
      <c r="BF3763" s="50">
        <f t="shared" si="1188"/>
        <v>378.7833299610229</v>
      </c>
      <c r="BG3763" s="50"/>
      <c r="BH3763" s="17">
        <f t="shared" si="1183"/>
        <v>0</v>
      </c>
      <c r="BI3763" s="17">
        <f t="shared" si="1191"/>
        <v>3763</v>
      </c>
      <c r="BJ3763" s="17">
        <f t="shared" si="1189"/>
        <v>3763</v>
      </c>
      <c r="BK3763" s="150">
        <f t="shared" si="1190"/>
        <v>30874</v>
      </c>
      <c r="BL3763" s="50" t="e">
        <f t="shared" ca="1" si="1184"/>
        <v>#NAME?</v>
      </c>
      <c r="BM3763" s="50" t="e">
        <f t="shared" ca="1" si="1185"/>
        <v>#NAME?</v>
      </c>
      <c r="BN3763" s="50" t="e">
        <f t="shared" ca="1" si="1186"/>
        <v>#NAME?</v>
      </c>
    </row>
    <row r="3764" spans="1:66" x14ac:dyDescent="0.35">
      <c r="A3764" s="48">
        <v>30875</v>
      </c>
      <c r="B3764" s="17">
        <v>1984</v>
      </c>
      <c r="C3764" s="17">
        <v>7</v>
      </c>
      <c r="D3764" s="17">
        <v>194</v>
      </c>
      <c r="E3764" s="17">
        <v>12</v>
      </c>
      <c r="F3764" s="17">
        <v>5</v>
      </c>
      <c r="G3764" s="50">
        <v>13.4</v>
      </c>
      <c r="H3764" s="32">
        <v>5.5427939530976351</v>
      </c>
      <c r="I3764" s="50">
        <v>8.1666666666666661</v>
      </c>
      <c r="J3764" s="13">
        <v>3.3</v>
      </c>
      <c r="K3764" s="13">
        <f t="shared" si="1172"/>
        <v>3.3</v>
      </c>
      <c r="L3764" s="13">
        <f t="shared" si="1173"/>
        <v>0</v>
      </c>
      <c r="M3764" s="13" t="e">
        <f ca="1">CalcTable[[#This Row],[IWC]]-AE3763</f>
        <v>#NAME?</v>
      </c>
      <c r="N3764" s="13" t="e">
        <f ca="1">IF(CalcTable[[#This Row],[Day of Year]]&lt;123,FCAP,AE3763)</f>
        <v>#NAME?</v>
      </c>
      <c r="O3764" s="17" t="e">
        <f ca="1">IF(IRR_DRIP,5,COUNTIF('IDET Wind Values'!C3748:G3748,"&lt;="&amp;IRR_MAXWIND))</f>
        <v>#NAME?</v>
      </c>
      <c r="P3764" s="13" t="e">
        <f ca="1">CalcTable[[#This Row],[ET_o]]*KL</f>
        <v>#NAME?</v>
      </c>
      <c r="Q3764" s="13" t="e">
        <f ca="1">IF(WILTPT&lt;=0,1,MAX(0,MIN(1,(CalcTable[[#This Row],[IWC]]-WILTPT)/(MAD-WILTPT))))</f>
        <v>#NAME?</v>
      </c>
      <c r="R3764" s="13" t="e">
        <f ca="1">CalcTable[[#This Row],[ETMult]]*CalcTable[[#This Row],[ETb]]</f>
        <v>#NAME?</v>
      </c>
      <c r="S3764" s="13" t="b">
        <f>INDEX(IRR_LIST,CalcTable[[#This Row],[Day of Week]]+1)</f>
        <v>1</v>
      </c>
      <c r="T3764" s="13">
        <f t="shared" ca="1" si="1174"/>
        <v>0</v>
      </c>
      <c r="U3764" s="13" t="b">
        <f ca="1">IF(CalcTable[[#This Row],[IrrPrecip]]&gt;=IC_MM,FALSE,TRUE)</f>
        <v>1</v>
      </c>
      <c r="V3764" s="13" t="b">
        <f t="shared" si="1175"/>
        <v>1</v>
      </c>
      <c r="W3764" s="13" t="e">
        <f ca="1">IF(AND(IRR_DRIP=FALSE,CalcTable[[#This Row],[IrrHours]]&lt;=0),FALSE,TRUE)</f>
        <v>#NAME?</v>
      </c>
      <c r="X3764" s="13" t="e">
        <f ca="1">AND(CalcTable[[#This Row],[IrrDay]],CalcTable[[#This Row],[IrrRain]],CalcTable[[#This Row],[IrrWarm]],CalcTable[[#This Row],[IrrWindy]])</f>
        <v>#NAME?</v>
      </c>
      <c r="Y3764" s="13" t="e">
        <f t="shared" ca="1" si="1176"/>
        <v>#NAME?</v>
      </c>
      <c r="Z3764" s="13" t="e">
        <f ca="1">CalcTable[[#This Row],[IrrHours]]/5</f>
        <v>#NAME?</v>
      </c>
      <c r="AA3764" s="13" t="e">
        <f ca="1">IF(CalcTable[[#This Row],[IrrFlag]]=FALSE,0,MAX(0,CalcTable[[#This Row],[VolRednWind]]*(FCAP*IRR_TARGET-CalcTable[[#This Row],[IWC]])))</f>
        <v>#NAME?</v>
      </c>
      <c r="AB3764" s="13" t="e">
        <f ca="1">CalcTable[[#This Row],[IWC]]+CalcTable[[#This Row],[Eff Precip]]+CalcTable[[#This Row],[IrrAmt]]-CalcTable[[#This Row],[AET]]</f>
        <v>#NAME?</v>
      </c>
      <c r="AC3764" s="13" t="e">
        <f ca="1">IF(CalcTable[[#This Row],[PWC]]&gt;FCAP,MIN(24*PERC,MIN(SAT,CalcTable[[#This Row],[PWC]])-FCAP),0)</f>
        <v>#NAME?</v>
      </c>
      <c r="AD3764" s="13" t="e">
        <f ca="1">IF(CalcTable[[#This Row],[PWC]]&gt;SAT,CalcTable[[#This Row],[PWC]]-SAT,0)</f>
        <v>#NAME?</v>
      </c>
      <c r="AE3764" s="13" t="e">
        <f ca="1">CalcTable[[#This Row],[PWC]]-CalcTable[[#This Row],[PercAmt]]-CalcTable[[#This Row],[Runoff]]</f>
        <v>#NAME?</v>
      </c>
      <c r="AF3764" s="13" t="e">
        <f ca="1">CalcTable[[#This Row],[IrrAmt]]/1000*CUR_IRR_AREA*10000/IRR_EFF</f>
        <v>#NAME?</v>
      </c>
      <c r="AG3764" s="147"/>
      <c r="AH3764" s="13"/>
      <c r="AI3764" s="50">
        <v>6.0772067635995173</v>
      </c>
      <c r="AJ3764" s="50">
        <v>7.1729607141025475</v>
      </c>
      <c r="AK3764" s="50">
        <v>0</v>
      </c>
      <c r="AL3764" s="50">
        <v>0</v>
      </c>
      <c r="AM3764" s="50"/>
      <c r="AN3764" s="50"/>
      <c r="AO3764" s="50"/>
      <c r="AP3764" s="50"/>
      <c r="AQ3764" s="50"/>
      <c r="AR3764" s="50"/>
      <c r="AS3764" s="50"/>
      <c r="AT3764" s="50"/>
      <c r="AU3764" s="50"/>
      <c r="AV3764" s="50"/>
      <c r="AW3764" s="50"/>
      <c r="AX3764" s="50">
        <f t="shared" si="1187"/>
        <v>13.250167477702064</v>
      </c>
      <c r="AY3764" s="50"/>
      <c r="AZ3764" s="50">
        <f t="shared" si="1177"/>
        <v>299.53921347980099</v>
      </c>
      <c r="BA3764" s="50">
        <f t="shared" si="1178"/>
        <v>484.31692855098879</v>
      </c>
      <c r="BB3764" s="50">
        <f t="shared" si="1179"/>
        <v>501.14977079988864</v>
      </c>
      <c r="BC3764" s="17">
        <f t="shared" si="1180"/>
        <v>19847</v>
      </c>
      <c r="BD3764" s="50">
        <f t="shared" si="1181"/>
        <v>13.250167477702064</v>
      </c>
      <c r="BE3764" s="50">
        <f t="shared" si="1182"/>
        <v>299.53921347980099</v>
      </c>
      <c r="BF3764" s="50">
        <f t="shared" si="1188"/>
        <v>489.95079711807574</v>
      </c>
      <c r="BG3764" s="50"/>
      <c r="BH3764" s="17">
        <f t="shared" si="1183"/>
        <v>0</v>
      </c>
      <c r="BI3764" s="17">
        <f t="shared" si="1191"/>
        <v>3764</v>
      </c>
      <c r="BJ3764" s="17">
        <f t="shared" si="1189"/>
        <v>3764</v>
      </c>
      <c r="BK3764" s="150">
        <f t="shared" si="1190"/>
        <v>30875</v>
      </c>
      <c r="BL3764" s="50" t="e">
        <f t="shared" ca="1" si="1184"/>
        <v>#NAME?</v>
      </c>
      <c r="BM3764" s="50" t="e">
        <f t="shared" ca="1" si="1185"/>
        <v>#NAME?</v>
      </c>
      <c r="BN3764" s="50" t="e">
        <f t="shared" ca="1" si="1186"/>
        <v>#NAME?</v>
      </c>
    </row>
    <row r="3765" spans="1:66" x14ac:dyDescent="0.35">
      <c r="A3765" s="48">
        <v>30876</v>
      </c>
      <c r="B3765" s="17">
        <v>1984</v>
      </c>
      <c r="C3765" s="17">
        <v>7</v>
      </c>
      <c r="D3765" s="17">
        <v>195</v>
      </c>
      <c r="E3765" s="17">
        <v>13</v>
      </c>
      <c r="F3765" s="17">
        <v>6</v>
      </c>
      <c r="G3765" s="50">
        <v>10.1</v>
      </c>
      <c r="H3765" s="32">
        <v>5.0233763001207388</v>
      </c>
      <c r="I3765" s="50">
        <v>11.833333333333334</v>
      </c>
      <c r="J3765" s="13">
        <v>2</v>
      </c>
      <c r="K3765" s="13">
        <f t="shared" si="1172"/>
        <v>2</v>
      </c>
      <c r="L3765" s="13">
        <f t="shared" si="1173"/>
        <v>0</v>
      </c>
      <c r="M3765" s="13" t="e">
        <f ca="1">CalcTable[[#This Row],[IWC]]-AE3764</f>
        <v>#NAME?</v>
      </c>
      <c r="N3765" s="13" t="e">
        <f ca="1">IF(CalcTable[[#This Row],[Day of Year]]&lt;123,FCAP,AE3764)</f>
        <v>#NAME?</v>
      </c>
      <c r="O3765" s="17" t="e">
        <f ca="1">IF(IRR_DRIP,5,COUNTIF('IDET Wind Values'!C3749:G3749,"&lt;="&amp;IRR_MAXWIND))</f>
        <v>#NAME?</v>
      </c>
      <c r="P3765" s="13" t="e">
        <f ca="1">CalcTable[[#This Row],[ET_o]]*KL</f>
        <v>#NAME?</v>
      </c>
      <c r="Q3765" s="13" t="e">
        <f ca="1">IF(WILTPT&lt;=0,1,MAX(0,MIN(1,(CalcTable[[#This Row],[IWC]]-WILTPT)/(MAD-WILTPT))))</f>
        <v>#NAME?</v>
      </c>
      <c r="R3765" s="13" t="e">
        <f ca="1">CalcTable[[#This Row],[ETMult]]*CalcTable[[#This Row],[ETb]]</f>
        <v>#NAME?</v>
      </c>
      <c r="S3765" s="13" t="b">
        <f>INDEX(IRR_LIST,CalcTable[[#This Row],[Day of Week]]+1)</f>
        <v>0</v>
      </c>
      <c r="T3765" s="13">
        <f t="shared" ca="1" si="1174"/>
        <v>3.3</v>
      </c>
      <c r="U3765" s="13" t="b">
        <f ca="1">IF(CalcTable[[#This Row],[IrrPrecip]]&gt;=IC_MM,FALSE,TRUE)</f>
        <v>1</v>
      </c>
      <c r="V3765" s="13" t="b">
        <f t="shared" si="1175"/>
        <v>1</v>
      </c>
      <c r="W3765" s="13" t="e">
        <f ca="1">IF(AND(IRR_DRIP=FALSE,CalcTable[[#This Row],[IrrHours]]&lt;=0),FALSE,TRUE)</f>
        <v>#NAME?</v>
      </c>
      <c r="X3765" s="13" t="e">
        <f ca="1">AND(CalcTable[[#This Row],[IrrDay]],CalcTable[[#This Row],[IrrRain]],CalcTable[[#This Row],[IrrWarm]],CalcTable[[#This Row],[IrrWindy]])</f>
        <v>#NAME?</v>
      </c>
      <c r="Y3765" s="13" t="e">
        <f t="shared" ca="1" si="1176"/>
        <v>#NAME?</v>
      </c>
      <c r="Z3765" s="13" t="e">
        <f ca="1">CalcTable[[#This Row],[IrrHours]]/5</f>
        <v>#NAME?</v>
      </c>
      <c r="AA3765" s="13" t="e">
        <f ca="1">IF(CalcTable[[#This Row],[IrrFlag]]=FALSE,0,MAX(0,CalcTable[[#This Row],[VolRednWind]]*(FCAP*IRR_TARGET-CalcTable[[#This Row],[IWC]])))</f>
        <v>#NAME?</v>
      </c>
      <c r="AB3765" s="13" t="e">
        <f ca="1">CalcTable[[#This Row],[IWC]]+CalcTable[[#This Row],[Eff Precip]]+CalcTable[[#This Row],[IrrAmt]]-CalcTable[[#This Row],[AET]]</f>
        <v>#NAME?</v>
      </c>
      <c r="AC3765" s="13" t="e">
        <f ca="1">IF(CalcTable[[#This Row],[PWC]]&gt;FCAP,MIN(24*PERC,MIN(SAT,CalcTable[[#This Row],[PWC]])-FCAP),0)</f>
        <v>#NAME?</v>
      </c>
      <c r="AD3765" s="13" t="e">
        <f ca="1">IF(CalcTable[[#This Row],[PWC]]&gt;SAT,CalcTable[[#This Row],[PWC]]-SAT,0)</f>
        <v>#NAME?</v>
      </c>
      <c r="AE3765" s="13" t="e">
        <f ca="1">CalcTable[[#This Row],[PWC]]-CalcTable[[#This Row],[PercAmt]]-CalcTable[[#This Row],[Runoff]]</f>
        <v>#NAME?</v>
      </c>
      <c r="AF3765" s="13" t="e">
        <f ca="1">CalcTable[[#This Row],[IrrAmt]]/1000*CUR_IRR_AREA*10000/IRR_EFF</f>
        <v>#NAME?</v>
      </c>
      <c r="AG3765" s="147"/>
      <c r="AH3765" s="13"/>
      <c r="AI3765" s="50">
        <v>0</v>
      </c>
      <c r="AJ3765" s="50">
        <v>0</v>
      </c>
      <c r="AK3765" s="50">
        <v>0</v>
      </c>
      <c r="AL3765" s="50">
        <v>6.8347616643380782</v>
      </c>
      <c r="AM3765" s="50"/>
      <c r="AN3765" s="50"/>
      <c r="AO3765" s="50"/>
      <c r="AP3765" s="50"/>
      <c r="AQ3765" s="50"/>
      <c r="AR3765" s="50"/>
      <c r="AS3765" s="50"/>
      <c r="AT3765" s="50"/>
      <c r="AU3765" s="50"/>
      <c r="AV3765" s="50"/>
      <c r="AW3765" s="50"/>
      <c r="AX3765" s="50">
        <f t="shared" si="1187"/>
        <v>6.8347616643380782</v>
      </c>
      <c r="AY3765" s="50"/>
      <c r="AZ3765" s="50">
        <f t="shared" si="1177"/>
        <v>200.48634215391698</v>
      </c>
      <c r="BA3765" s="50">
        <f t="shared" si="1178"/>
        <v>308.68532045920551</v>
      </c>
      <c r="BB3765" s="50">
        <f t="shared" si="1179"/>
        <v>318.23228913320156</v>
      </c>
      <c r="BC3765" s="17">
        <f t="shared" si="1180"/>
        <v>19847</v>
      </c>
      <c r="BD3765" s="50">
        <f t="shared" si="1181"/>
        <v>6.8347616643380782</v>
      </c>
      <c r="BE3765" s="50">
        <f t="shared" si="1182"/>
        <v>200.48634215391698</v>
      </c>
      <c r="BF3765" s="50">
        <f t="shared" si="1188"/>
        <v>327.93183239169718</v>
      </c>
      <c r="BG3765" s="50"/>
      <c r="BH3765" s="17">
        <f t="shared" si="1183"/>
        <v>0</v>
      </c>
      <c r="BI3765" s="17">
        <f t="shared" si="1191"/>
        <v>3765</v>
      </c>
      <c r="BJ3765" s="17">
        <f t="shared" si="1189"/>
        <v>3765</v>
      </c>
      <c r="BK3765" s="150">
        <f t="shared" si="1190"/>
        <v>30876</v>
      </c>
      <c r="BL3765" s="50" t="e">
        <f t="shared" ca="1" si="1184"/>
        <v>#NAME?</v>
      </c>
      <c r="BM3765" s="50" t="e">
        <f t="shared" ca="1" si="1185"/>
        <v>#NAME?</v>
      </c>
      <c r="BN3765" s="50" t="e">
        <f t="shared" ca="1" si="1186"/>
        <v>#NAME?</v>
      </c>
    </row>
    <row r="3766" spans="1:66" x14ac:dyDescent="0.35">
      <c r="A3766" s="48">
        <v>30877</v>
      </c>
      <c r="B3766" s="17">
        <v>1984</v>
      </c>
      <c r="C3766" s="17">
        <v>7</v>
      </c>
      <c r="D3766" s="17">
        <v>196</v>
      </c>
      <c r="E3766" s="17">
        <v>14</v>
      </c>
      <c r="F3766" s="17">
        <v>7</v>
      </c>
      <c r="G3766" s="50">
        <v>11.9</v>
      </c>
      <c r="H3766" s="32">
        <v>4.8958089702531495</v>
      </c>
      <c r="I3766" s="50">
        <v>8.6666666666666661</v>
      </c>
      <c r="J3766" s="13">
        <v>0</v>
      </c>
      <c r="K3766" s="13">
        <f t="shared" si="1172"/>
        <v>0</v>
      </c>
      <c r="L3766" s="13">
        <f t="shared" si="1173"/>
        <v>0</v>
      </c>
      <c r="M3766" s="13" t="e">
        <f ca="1">CalcTable[[#This Row],[IWC]]-AE3765</f>
        <v>#NAME?</v>
      </c>
      <c r="N3766" s="13" t="e">
        <f ca="1">IF(CalcTable[[#This Row],[Day of Year]]&lt;123,FCAP,AE3765)</f>
        <v>#NAME?</v>
      </c>
      <c r="O3766" s="17" t="e">
        <f ca="1">IF(IRR_DRIP,5,COUNTIF('IDET Wind Values'!C3750:G3750,"&lt;="&amp;IRR_MAXWIND))</f>
        <v>#NAME?</v>
      </c>
      <c r="P3766" s="13" t="e">
        <f ca="1">CalcTable[[#This Row],[ET_o]]*KL</f>
        <v>#NAME?</v>
      </c>
      <c r="Q3766" s="13" t="e">
        <f ca="1">IF(WILTPT&lt;=0,1,MAX(0,MIN(1,(CalcTable[[#This Row],[IWC]]-WILTPT)/(MAD-WILTPT))))</f>
        <v>#NAME?</v>
      </c>
      <c r="R3766" s="13" t="e">
        <f ca="1">CalcTable[[#This Row],[ETMult]]*CalcTable[[#This Row],[ETb]]</f>
        <v>#NAME?</v>
      </c>
      <c r="S3766" s="13" t="b">
        <f>INDEX(IRR_LIST,CalcTable[[#This Row],[Day of Week]]+1)</f>
        <v>0</v>
      </c>
      <c r="T3766" s="13">
        <f t="shared" ca="1" si="1174"/>
        <v>5.3</v>
      </c>
      <c r="U3766" s="13" t="b">
        <f ca="1">IF(CalcTable[[#This Row],[IrrPrecip]]&gt;=IC_MM,FALSE,TRUE)</f>
        <v>1</v>
      </c>
      <c r="V3766" s="13" t="b">
        <f t="shared" si="1175"/>
        <v>1</v>
      </c>
      <c r="W3766" s="13" t="e">
        <f ca="1">IF(AND(IRR_DRIP=FALSE,CalcTable[[#This Row],[IrrHours]]&lt;=0),FALSE,TRUE)</f>
        <v>#NAME?</v>
      </c>
      <c r="X3766" s="13" t="e">
        <f ca="1">AND(CalcTable[[#This Row],[IrrDay]],CalcTable[[#This Row],[IrrRain]],CalcTable[[#This Row],[IrrWarm]],CalcTable[[#This Row],[IrrWindy]])</f>
        <v>#NAME?</v>
      </c>
      <c r="Y3766" s="13" t="e">
        <f t="shared" ca="1" si="1176"/>
        <v>#NAME?</v>
      </c>
      <c r="Z3766" s="13" t="e">
        <f ca="1">CalcTable[[#This Row],[IrrHours]]/5</f>
        <v>#NAME?</v>
      </c>
      <c r="AA3766" s="13" t="e">
        <f ca="1">IF(CalcTable[[#This Row],[IrrFlag]]=FALSE,0,MAX(0,CalcTable[[#This Row],[VolRednWind]]*(FCAP*IRR_TARGET-CalcTable[[#This Row],[IWC]])))</f>
        <v>#NAME?</v>
      </c>
      <c r="AB3766" s="13" t="e">
        <f ca="1">CalcTable[[#This Row],[IWC]]+CalcTable[[#This Row],[Eff Precip]]+CalcTable[[#This Row],[IrrAmt]]-CalcTable[[#This Row],[AET]]</f>
        <v>#NAME?</v>
      </c>
      <c r="AC3766" s="13" t="e">
        <f ca="1">IF(CalcTable[[#This Row],[PWC]]&gt;FCAP,MIN(24*PERC,MIN(SAT,CalcTable[[#This Row],[PWC]])-FCAP),0)</f>
        <v>#NAME?</v>
      </c>
      <c r="AD3766" s="13" t="e">
        <f ca="1">IF(CalcTable[[#This Row],[PWC]]&gt;SAT,CalcTable[[#This Row],[PWC]]-SAT,0)</f>
        <v>#NAME?</v>
      </c>
      <c r="AE3766" s="13" t="e">
        <f ca="1">CalcTable[[#This Row],[PWC]]-CalcTable[[#This Row],[PercAmt]]-CalcTable[[#This Row],[Runoff]]</f>
        <v>#NAME?</v>
      </c>
      <c r="AF3766" s="13" t="e">
        <f ca="1">CalcTable[[#This Row],[IrrAmt]]/1000*CUR_IRR_AREA*10000/IRR_EFF</f>
        <v>#NAME?</v>
      </c>
      <c r="AG3766" s="147"/>
      <c r="AH3766" s="13"/>
      <c r="AI3766" s="50">
        <v>0</v>
      </c>
      <c r="AJ3766" s="50">
        <v>0</v>
      </c>
      <c r="AK3766" s="50">
        <v>6.6241052487364325</v>
      </c>
      <c r="AL3766" s="50">
        <v>0</v>
      </c>
      <c r="AM3766" s="50"/>
      <c r="AN3766" s="50"/>
      <c r="AO3766" s="50"/>
      <c r="AP3766" s="50"/>
      <c r="AQ3766" s="50"/>
      <c r="AR3766" s="50"/>
      <c r="AS3766" s="50"/>
      <c r="AT3766" s="50"/>
      <c r="AU3766" s="50"/>
      <c r="AV3766" s="50"/>
      <c r="AW3766" s="50"/>
      <c r="AX3766" s="50">
        <f t="shared" si="1187"/>
        <v>6.6241052487364325</v>
      </c>
      <c r="AY3766" s="50"/>
      <c r="AZ3766" s="50">
        <f t="shared" si="1177"/>
        <v>97.153543648134345</v>
      </c>
      <c r="BA3766" s="50">
        <f t="shared" si="1178"/>
        <v>149.58561482331794</v>
      </c>
      <c r="BB3766" s="50">
        <f t="shared" si="1179"/>
        <v>154.21197404465769</v>
      </c>
      <c r="BC3766" s="17">
        <f t="shared" si="1180"/>
        <v>19847</v>
      </c>
      <c r="BD3766" s="50">
        <f t="shared" si="1181"/>
        <v>6.6241052487364325</v>
      </c>
      <c r="BE3766" s="50">
        <f t="shared" si="1182"/>
        <v>97.153543648134345</v>
      </c>
      <c r="BF3766" s="50">
        <f t="shared" si="1188"/>
        <v>158.91226928276308</v>
      </c>
      <c r="BG3766" s="50"/>
      <c r="BH3766" s="17">
        <f t="shared" si="1183"/>
        <v>0</v>
      </c>
      <c r="BI3766" s="17">
        <f t="shared" si="1191"/>
        <v>3766</v>
      </c>
      <c r="BJ3766" s="17">
        <f t="shared" si="1189"/>
        <v>3766</v>
      </c>
      <c r="BK3766" s="150">
        <f t="shared" si="1190"/>
        <v>30877</v>
      </c>
      <c r="BL3766" s="50" t="e">
        <f t="shared" ca="1" si="1184"/>
        <v>#NAME?</v>
      </c>
      <c r="BM3766" s="50" t="e">
        <f t="shared" ca="1" si="1185"/>
        <v>#NAME?</v>
      </c>
      <c r="BN3766" s="50" t="e">
        <f t="shared" ca="1" si="1186"/>
        <v>#NAME?</v>
      </c>
    </row>
    <row r="3767" spans="1:66" x14ac:dyDescent="0.35">
      <c r="A3767" s="48">
        <v>30878</v>
      </c>
      <c r="B3767" s="17">
        <v>1984</v>
      </c>
      <c r="C3767" s="17">
        <v>7</v>
      </c>
      <c r="D3767" s="17">
        <v>197</v>
      </c>
      <c r="E3767" s="17">
        <v>15</v>
      </c>
      <c r="F3767" s="17">
        <v>1</v>
      </c>
      <c r="G3767" s="50">
        <v>8.3000000000000007</v>
      </c>
      <c r="H3767" s="32">
        <v>6.1242179958960623</v>
      </c>
      <c r="I3767" s="50">
        <v>4.5</v>
      </c>
      <c r="J3767" s="13">
        <v>0</v>
      </c>
      <c r="K3767" s="13">
        <f t="shared" si="1172"/>
        <v>0</v>
      </c>
      <c r="L3767" s="13">
        <f t="shared" si="1173"/>
        <v>0</v>
      </c>
      <c r="M3767" s="13" t="e">
        <f ca="1">CalcTable[[#This Row],[IWC]]-AE3766</f>
        <v>#NAME?</v>
      </c>
      <c r="N3767" s="13" t="e">
        <f ca="1">IF(CalcTable[[#This Row],[Day of Year]]&lt;123,FCAP,AE3766)</f>
        <v>#NAME?</v>
      </c>
      <c r="O3767" s="17" t="e">
        <f ca="1">IF(IRR_DRIP,5,COUNTIF('IDET Wind Values'!C3751:G3751,"&lt;="&amp;IRR_MAXWIND))</f>
        <v>#NAME?</v>
      </c>
      <c r="P3767" s="13" t="e">
        <f ca="1">CalcTable[[#This Row],[ET_o]]*KL</f>
        <v>#NAME?</v>
      </c>
      <c r="Q3767" s="13" t="e">
        <f ca="1">IF(WILTPT&lt;=0,1,MAX(0,MIN(1,(CalcTable[[#This Row],[IWC]]-WILTPT)/(MAD-WILTPT))))</f>
        <v>#NAME?</v>
      </c>
      <c r="R3767" s="13" t="e">
        <f ca="1">CalcTable[[#This Row],[ETMult]]*CalcTable[[#This Row],[ETb]]</f>
        <v>#NAME?</v>
      </c>
      <c r="S3767" s="13" t="b">
        <f>INDEX(IRR_LIST,CalcTable[[#This Row],[Day of Week]]+1)</f>
        <v>1</v>
      </c>
      <c r="T3767" s="13">
        <f t="shared" ca="1" si="1174"/>
        <v>2</v>
      </c>
      <c r="U3767" s="13" t="b">
        <f ca="1">IF(CalcTable[[#This Row],[IrrPrecip]]&gt;=IC_MM,FALSE,TRUE)</f>
        <v>1</v>
      </c>
      <c r="V3767" s="13" t="b">
        <f t="shared" si="1175"/>
        <v>1</v>
      </c>
      <c r="W3767" s="13" t="e">
        <f ca="1">IF(AND(IRR_DRIP=FALSE,CalcTable[[#This Row],[IrrHours]]&lt;=0),FALSE,TRUE)</f>
        <v>#NAME?</v>
      </c>
      <c r="X3767" s="13" t="e">
        <f ca="1">AND(CalcTable[[#This Row],[IrrDay]],CalcTable[[#This Row],[IrrRain]],CalcTable[[#This Row],[IrrWarm]],CalcTable[[#This Row],[IrrWindy]])</f>
        <v>#NAME?</v>
      </c>
      <c r="Y3767" s="13" t="e">
        <f t="shared" ca="1" si="1176"/>
        <v>#NAME?</v>
      </c>
      <c r="Z3767" s="13" t="e">
        <f ca="1">CalcTable[[#This Row],[IrrHours]]/5</f>
        <v>#NAME?</v>
      </c>
      <c r="AA3767" s="13" t="e">
        <f ca="1">IF(CalcTable[[#This Row],[IrrFlag]]=FALSE,0,MAX(0,CalcTable[[#This Row],[VolRednWind]]*(FCAP*IRR_TARGET-CalcTable[[#This Row],[IWC]])))</f>
        <v>#NAME?</v>
      </c>
      <c r="AB3767" s="13" t="e">
        <f ca="1">CalcTable[[#This Row],[IWC]]+CalcTable[[#This Row],[Eff Precip]]+CalcTable[[#This Row],[IrrAmt]]-CalcTable[[#This Row],[AET]]</f>
        <v>#NAME?</v>
      </c>
      <c r="AC3767" s="13" t="e">
        <f ca="1">IF(CalcTable[[#This Row],[PWC]]&gt;FCAP,MIN(24*PERC,MIN(SAT,CalcTable[[#This Row],[PWC]])-FCAP),0)</f>
        <v>#NAME?</v>
      </c>
      <c r="AD3767" s="13" t="e">
        <f ca="1">IF(CalcTable[[#This Row],[PWC]]&gt;SAT,CalcTable[[#This Row],[PWC]]-SAT,0)</f>
        <v>#NAME?</v>
      </c>
      <c r="AE3767" s="13" t="e">
        <f ca="1">CalcTable[[#This Row],[PWC]]-CalcTable[[#This Row],[PercAmt]]-CalcTable[[#This Row],[Runoff]]</f>
        <v>#NAME?</v>
      </c>
      <c r="AF3767" s="13" t="e">
        <f ca="1">CalcTable[[#This Row],[IrrAmt]]/1000*CUR_IRR_AREA*10000/IRR_EFF</f>
        <v>#NAME?</v>
      </c>
      <c r="AG3767" s="147"/>
      <c r="AH3767" s="13"/>
      <c r="AI3767" s="50">
        <v>0</v>
      </c>
      <c r="AJ3767" s="50">
        <v>0</v>
      </c>
      <c r="AK3767" s="50">
        <v>0</v>
      </c>
      <c r="AL3767" s="50">
        <v>0</v>
      </c>
      <c r="AM3767" s="50"/>
      <c r="AN3767" s="50"/>
      <c r="AO3767" s="50"/>
      <c r="AP3767" s="50"/>
      <c r="AQ3767" s="50"/>
      <c r="AR3767" s="50"/>
      <c r="AS3767" s="50"/>
      <c r="AT3767" s="50"/>
      <c r="AU3767" s="50"/>
      <c r="AV3767" s="50"/>
      <c r="AW3767" s="50"/>
      <c r="AX3767" s="50">
        <f t="shared" si="1187"/>
        <v>0</v>
      </c>
      <c r="AY3767" s="50"/>
      <c r="AZ3767" s="50">
        <f t="shared" si="1177"/>
        <v>0</v>
      </c>
      <c r="BA3767" s="50">
        <f t="shared" si="1178"/>
        <v>0</v>
      </c>
      <c r="BB3767" s="50">
        <f t="shared" si="1179"/>
        <v>0</v>
      </c>
      <c r="BC3767" s="17">
        <f t="shared" si="1180"/>
        <v>19847</v>
      </c>
      <c r="BD3767" s="50">
        <f t="shared" si="1181"/>
        <v>0</v>
      </c>
      <c r="BE3767" s="50">
        <f t="shared" si="1182"/>
        <v>0</v>
      </c>
      <c r="BF3767" s="50">
        <f t="shared" si="1188"/>
        <v>0</v>
      </c>
      <c r="BG3767" s="50"/>
      <c r="BH3767" s="17">
        <f t="shared" si="1183"/>
        <v>0</v>
      </c>
      <c r="BI3767" s="17">
        <f t="shared" si="1191"/>
        <v>3767</v>
      </c>
      <c r="BJ3767" s="17">
        <f t="shared" si="1189"/>
        <v>3767</v>
      </c>
      <c r="BK3767" s="150">
        <f t="shared" si="1190"/>
        <v>30878</v>
      </c>
      <c r="BL3767" s="50" t="e">
        <f t="shared" ca="1" si="1184"/>
        <v>#NAME?</v>
      </c>
      <c r="BM3767" s="50" t="e">
        <f t="shared" ca="1" si="1185"/>
        <v>#NAME?</v>
      </c>
      <c r="BN3767" s="50" t="e">
        <f t="shared" ca="1" si="1186"/>
        <v>#NAME?</v>
      </c>
    </row>
    <row r="3768" spans="1:66" x14ac:dyDescent="0.35">
      <c r="A3768" s="48">
        <v>30879</v>
      </c>
      <c r="B3768" s="17">
        <v>1984</v>
      </c>
      <c r="C3768" s="17">
        <v>7</v>
      </c>
      <c r="D3768" s="17">
        <v>198</v>
      </c>
      <c r="E3768" s="17">
        <v>16</v>
      </c>
      <c r="F3768" s="17">
        <v>2</v>
      </c>
      <c r="G3768" s="50">
        <v>10.9</v>
      </c>
      <c r="H3768" s="32">
        <v>6.2138407084142626</v>
      </c>
      <c r="I3768" s="50">
        <v>14.666666666666666</v>
      </c>
      <c r="J3768" s="13">
        <v>0</v>
      </c>
      <c r="K3768" s="13">
        <f t="shared" si="1172"/>
        <v>0</v>
      </c>
      <c r="L3768" s="13">
        <f t="shared" si="1173"/>
        <v>0</v>
      </c>
      <c r="M3768" s="13" t="e">
        <f ca="1">CalcTable[[#This Row],[IWC]]-AE3767</f>
        <v>#NAME?</v>
      </c>
      <c r="N3768" s="13" t="e">
        <f ca="1">IF(CalcTable[[#This Row],[Day of Year]]&lt;123,FCAP,AE3767)</f>
        <v>#NAME?</v>
      </c>
      <c r="O3768" s="17" t="e">
        <f ca="1">IF(IRR_DRIP,5,COUNTIF('IDET Wind Values'!C3752:G3752,"&lt;="&amp;IRR_MAXWIND))</f>
        <v>#NAME?</v>
      </c>
      <c r="P3768" s="13" t="e">
        <f ca="1">CalcTable[[#This Row],[ET_o]]*KL</f>
        <v>#NAME?</v>
      </c>
      <c r="Q3768" s="13" t="e">
        <f ca="1">IF(WILTPT&lt;=0,1,MAX(0,MIN(1,(CalcTable[[#This Row],[IWC]]-WILTPT)/(MAD-WILTPT))))</f>
        <v>#NAME?</v>
      </c>
      <c r="R3768" s="13" t="e">
        <f ca="1">CalcTable[[#This Row],[ETMult]]*CalcTable[[#This Row],[ETb]]</f>
        <v>#NAME?</v>
      </c>
      <c r="S3768" s="13" t="b">
        <f>INDEX(IRR_LIST,CalcTable[[#This Row],[Day of Week]]+1)</f>
        <v>0</v>
      </c>
      <c r="T3768" s="13">
        <f t="shared" ca="1" si="1174"/>
        <v>0</v>
      </c>
      <c r="U3768" s="13" t="b">
        <f ca="1">IF(CalcTable[[#This Row],[IrrPrecip]]&gt;=IC_MM,FALSE,TRUE)</f>
        <v>1</v>
      </c>
      <c r="V3768" s="13" t="b">
        <f t="shared" si="1175"/>
        <v>1</v>
      </c>
      <c r="W3768" s="13" t="e">
        <f ca="1">IF(AND(IRR_DRIP=FALSE,CalcTable[[#This Row],[IrrHours]]&lt;=0),FALSE,TRUE)</f>
        <v>#NAME?</v>
      </c>
      <c r="X3768" s="13" t="e">
        <f ca="1">AND(CalcTable[[#This Row],[IrrDay]],CalcTable[[#This Row],[IrrRain]],CalcTable[[#This Row],[IrrWarm]],CalcTable[[#This Row],[IrrWindy]])</f>
        <v>#NAME?</v>
      </c>
      <c r="Y3768" s="13" t="e">
        <f t="shared" ca="1" si="1176"/>
        <v>#NAME?</v>
      </c>
      <c r="Z3768" s="13" t="e">
        <f ca="1">CalcTable[[#This Row],[IrrHours]]/5</f>
        <v>#NAME?</v>
      </c>
      <c r="AA3768" s="13" t="e">
        <f ca="1">IF(CalcTable[[#This Row],[IrrFlag]]=FALSE,0,MAX(0,CalcTable[[#This Row],[VolRednWind]]*(FCAP*IRR_TARGET-CalcTable[[#This Row],[IWC]])))</f>
        <v>#NAME?</v>
      </c>
      <c r="AB3768" s="13" t="e">
        <f ca="1">CalcTable[[#This Row],[IWC]]+CalcTable[[#This Row],[Eff Precip]]+CalcTable[[#This Row],[IrrAmt]]-CalcTable[[#This Row],[AET]]</f>
        <v>#NAME?</v>
      </c>
      <c r="AC3768" s="13" t="e">
        <f ca="1">IF(CalcTable[[#This Row],[PWC]]&gt;FCAP,MIN(24*PERC,MIN(SAT,CalcTable[[#This Row],[PWC]])-FCAP),0)</f>
        <v>#NAME?</v>
      </c>
      <c r="AD3768" s="13" t="e">
        <f ca="1">IF(CalcTable[[#This Row],[PWC]]&gt;SAT,CalcTable[[#This Row],[PWC]]-SAT,0)</f>
        <v>#NAME?</v>
      </c>
      <c r="AE3768" s="13" t="e">
        <f ca="1">CalcTable[[#This Row],[PWC]]-CalcTable[[#This Row],[PercAmt]]-CalcTable[[#This Row],[Runoff]]</f>
        <v>#NAME?</v>
      </c>
      <c r="AF3768" s="13" t="e">
        <f ca="1">CalcTable[[#This Row],[IrrAmt]]/1000*CUR_IRR_AREA*10000/IRR_EFF</f>
        <v>#NAME?</v>
      </c>
      <c r="AG3768" s="147"/>
      <c r="AH3768" s="13"/>
      <c r="AI3768" s="50">
        <v>0</v>
      </c>
      <c r="AJ3768" s="50">
        <v>0</v>
      </c>
      <c r="AK3768" s="50">
        <v>4.9500282774829767</v>
      </c>
      <c r="AL3768" s="50">
        <v>8.8238717964484721</v>
      </c>
      <c r="AM3768" s="50"/>
      <c r="AN3768" s="50"/>
      <c r="AO3768" s="50"/>
      <c r="AP3768" s="50"/>
      <c r="AQ3768" s="50"/>
      <c r="AR3768" s="50"/>
      <c r="AS3768" s="50"/>
      <c r="AT3768" s="50"/>
      <c r="AU3768" s="50"/>
      <c r="AV3768" s="50"/>
      <c r="AW3768" s="50"/>
      <c r="AX3768" s="50">
        <f t="shared" si="1187"/>
        <v>13.773900073931449</v>
      </c>
      <c r="AY3768" s="50"/>
      <c r="AZ3768" s="50">
        <f t="shared" si="1177"/>
        <v>331.43398743223889</v>
      </c>
      <c r="BA3768" s="50">
        <f t="shared" si="1178"/>
        <v>510.30312350678048</v>
      </c>
      <c r="BB3768" s="50">
        <f t="shared" si="1179"/>
        <v>526.08569433688717</v>
      </c>
      <c r="BC3768" s="17">
        <f t="shared" si="1180"/>
        <v>19847</v>
      </c>
      <c r="BD3768" s="50">
        <f t="shared" si="1181"/>
        <v>13.773900073931449</v>
      </c>
      <c r="BE3768" s="50">
        <f t="shared" si="1182"/>
        <v>331.43398743223889</v>
      </c>
      <c r="BF3768" s="50">
        <f t="shared" si="1188"/>
        <v>542.12049383443423</v>
      </c>
      <c r="BG3768" s="50"/>
      <c r="BH3768" s="17">
        <f t="shared" si="1183"/>
        <v>0</v>
      </c>
      <c r="BI3768" s="17">
        <f t="shared" si="1191"/>
        <v>3768</v>
      </c>
      <c r="BJ3768" s="17">
        <f t="shared" si="1189"/>
        <v>3768</v>
      </c>
      <c r="BK3768" s="150">
        <f t="shared" si="1190"/>
        <v>30879</v>
      </c>
      <c r="BL3768" s="50" t="e">
        <f t="shared" ca="1" si="1184"/>
        <v>#NAME?</v>
      </c>
      <c r="BM3768" s="50" t="e">
        <f t="shared" ca="1" si="1185"/>
        <v>#NAME?</v>
      </c>
      <c r="BN3768" s="50" t="e">
        <f t="shared" ca="1" si="1186"/>
        <v>#NAME?</v>
      </c>
    </row>
    <row r="3769" spans="1:66" x14ac:dyDescent="0.35">
      <c r="A3769" s="48">
        <v>30880</v>
      </c>
      <c r="B3769" s="17">
        <v>1984</v>
      </c>
      <c r="C3769" s="17">
        <v>7</v>
      </c>
      <c r="D3769" s="17">
        <v>199</v>
      </c>
      <c r="E3769" s="17">
        <v>17</v>
      </c>
      <c r="F3769" s="17">
        <v>3</v>
      </c>
      <c r="G3769" s="50">
        <v>11.9</v>
      </c>
      <c r="H3769" s="32">
        <v>6.9412146531472461</v>
      </c>
      <c r="I3769" s="50">
        <v>6</v>
      </c>
      <c r="J3769" s="13">
        <v>0</v>
      </c>
      <c r="K3769" s="13">
        <f t="shared" si="1172"/>
        <v>0</v>
      </c>
      <c r="L3769" s="13">
        <f t="shared" si="1173"/>
        <v>0</v>
      </c>
      <c r="M3769" s="13" t="e">
        <f ca="1">CalcTable[[#This Row],[IWC]]-AE3768</f>
        <v>#NAME?</v>
      </c>
      <c r="N3769" s="13" t="e">
        <f ca="1">IF(CalcTable[[#This Row],[Day of Year]]&lt;123,FCAP,AE3768)</f>
        <v>#NAME?</v>
      </c>
      <c r="O3769" s="17" t="e">
        <f ca="1">IF(IRR_DRIP,5,COUNTIF('IDET Wind Values'!C3753:G3753,"&lt;="&amp;IRR_MAXWIND))</f>
        <v>#NAME?</v>
      </c>
      <c r="P3769" s="13" t="e">
        <f ca="1">CalcTable[[#This Row],[ET_o]]*KL</f>
        <v>#NAME?</v>
      </c>
      <c r="Q3769" s="13" t="e">
        <f ca="1">IF(WILTPT&lt;=0,1,MAX(0,MIN(1,(CalcTable[[#This Row],[IWC]]-WILTPT)/(MAD-WILTPT))))</f>
        <v>#NAME?</v>
      </c>
      <c r="R3769" s="13" t="e">
        <f ca="1">CalcTable[[#This Row],[ETMult]]*CalcTable[[#This Row],[ETb]]</f>
        <v>#NAME?</v>
      </c>
      <c r="S3769" s="13" t="b">
        <f>INDEX(IRR_LIST,CalcTable[[#This Row],[Day of Week]]+1)</f>
        <v>1</v>
      </c>
      <c r="T3769" s="13">
        <f t="shared" ca="1" si="1174"/>
        <v>0</v>
      </c>
      <c r="U3769" s="13" t="b">
        <f ca="1">IF(CalcTable[[#This Row],[IrrPrecip]]&gt;=IC_MM,FALSE,TRUE)</f>
        <v>1</v>
      </c>
      <c r="V3769" s="13" t="b">
        <f t="shared" si="1175"/>
        <v>1</v>
      </c>
      <c r="W3769" s="13" t="e">
        <f ca="1">IF(AND(IRR_DRIP=FALSE,CalcTable[[#This Row],[IrrHours]]&lt;=0),FALSE,TRUE)</f>
        <v>#NAME?</v>
      </c>
      <c r="X3769" s="13" t="e">
        <f ca="1">AND(CalcTable[[#This Row],[IrrDay]],CalcTable[[#This Row],[IrrRain]],CalcTable[[#This Row],[IrrWarm]],CalcTable[[#This Row],[IrrWindy]])</f>
        <v>#NAME?</v>
      </c>
      <c r="Y3769" s="13" t="e">
        <f t="shared" ca="1" si="1176"/>
        <v>#NAME?</v>
      </c>
      <c r="Z3769" s="13" t="e">
        <f ca="1">CalcTable[[#This Row],[IrrHours]]/5</f>
        <v>#NAME?</v>
      </c>
      <c r="AA3769" s="13" t="e">
        <f ca="1">IF(CalcTable[[#This Row],[IrrFlag]]=FALSE,0,MAX(0,CalcTable[[#This Row],[VolRednWind]]*(FCAP*IRR_TARGET-CalcTable[[#This Row],[IWC]])))</f>
        <v>#NAME?</v>
      </c>
      <c r="AB3769" s="13" t="e">
        <f ca="1">CalcTable[[#This Row],[IWC]]+CalcTable[[#This Row],[Eff Precip]]+CalcTable[[#This Row],[IrrAmt]]-CalcTable[[#This Row],[AET]]</f>
        <v>#NAME?</v>
      </c>
      <c r="AC3769" s="13" t="e">
        <f ca="1">IF(CalcTable[[#This Row],[PWC]]&gt;FCAP,MIN(24*PERC,MIN(SAT,CalcTable[[#This Row],[PWC]])-FCAP),0)</f>
        <v>#NAME?</v>
      </c>
      <c r="AD3769" s="13" t="e">
        <f ca="1">IF(CalcTable[[#This Row],[PWC]]&gt;SAT,CalcTable[[#This Row],[PWC]]-SAT,0)</f>
        <v>#NAME?</v>
      </c>
      <c r="AE3769" s="13" t="e">
        <f ca="1">CalcTable[[#This Row],[PWC]]-CalcTable[[#This Row],[PercAmt]]-CalcTable[[#This Row],[Runoff]]</f>
        <v>#NAME?</v>
      </c>
      <c r="AF3769" s="13" t="e">
        <f ca="1">CalcTable[[#This Row],[IrrAmt]]/1000*CUR_IRR_AREA*10000/IRR_EFF</f>
        <v>#NAME?</v>
      </c>
      <c r="AG3769" s="147"/>
      <c r="AH3769" s="13"/>
      <c r="AI3769" s="50">
        <v>13.593642922442534</v>
      </c>
      <c r="AJ3769" s="50">
        <v>22.701976113411877</v>
      </c>
      <c r="AK3769" s="50">
        <v>0</v>
      </c>
      <c r="AL3769" s="50">
        <v>0</v>
      </c>
      <c r="AM3769" s="50"/>
      <c r="AN3769" s="50"/>
      <c r="AO3769" s="50"/>
      <c r="AP3769" s="50"/>
      <c r="AQ3769" s="50"/>
      <c r="AR3769" s="50"/>
      <c r="AS3769" s="50"/>
      <c r="AT3769" s="50"/>
      <c r="AU3769" s="50"/>
      <c r="AV3769" s="50"/>
      <c r="AW3769" s="50"/>
      <c r="AX3769" s="50">
        <f t="shared" si="1187"/>
        <v>36.295619035854415</v>
      </c>
      <c r="AY3769" s="50"/>
      <c r="AZ3769" s="50">
        <f t="shared" si="1177"/>
        <v>865.29806218923898</v>
      </c>
      <c r="BA3769" s="50">
        <f t="shared" si="1178"/>
        <v>1405.4628490354551</v>
      </c>
      <c r="BB3769" s="50">
        <f t="shared" si="1179"/>
        <v>1454.7984665592417</v>
      </c>
      <c r="BC3769" s="17">
        <f t="shared" si="1180"/>
        <v>19847</v>
      </c>
      <c r="BD3769" s="50">
        <f t="shared" si="1181"/>
        <v>36.295619035854415</v>
      </c>
      <c r="BE3769" s="50">
        <f t="shared" si="1182"/>
        <v>865.29806218923898</v>
      </c>
      <c r="BF3769" s="50">
        <f t="shared" si="1188"/>
        <v>1415.3521683828974</v>
      </c>
      <c r="BG3769" s="50"/>
      <c r="BH3769" s="17">
        <f t="shared" si="1183"/>
        <v>0</v>
      </c>
      <c r="BI3769" s="17">
        <f t="shared" si="1191"/>
        <v>3769</v>
      </c>
      <c r="BJ3769" s="17">
        <f t="shared" si="1189"/>
        <v>3769</v>
      </c>
      <c r="BK3769" s="150">
        <f t="shared" si="1190"/>
        <v>30880</v>
      </c>
      <c r="BL3769" s="50" t="e">
        <f t="shared" ca="1" si="1184"/>
        <v>#NAME?</v>
      </c>
      <c r="BM3769" s="50" t="e">
        <f t="shared" ca="1" si="1185"/>
        <v>#NAME?</v>
      </c>
      <c r="BN3769" s="50" t="e">
        <f t="shared" ca="1" si="1186"/>
        <v>#NAME?</v>
      </c>
    </row>
    <row r="3770" spans="1:66" x14ac:dyDescent="0.35">
      <c r="A3770" s="48">
        <v>30881</v>
      </c>
      <c r="B3770" s="17">
        <v>1984</v>
      </c>
      <c r="C3770" s="17">
        <v>7</v>
      </c>
      <c r="D3770" s="17">
        <v>200</v>
      </c>
      <c r="E3770" s="17">
        <v>18</v>
      </c>
      <c r="F3770" s="17">
        <v>4</v>
      </c>
      <c r="G3770" s="50">
        <v>9.6</v>
      </c>
      <c r="H3770" s="32">
        <v>7.453611585129762</v>
      </c>
      <c r="I3770" s="50">
        <v>1.5</v>
      </c>
      <c r="J3770" s="13">
        <v>0</v>
      </c>
      <c r="K3770" s="13">
        <f t="shared" si="1172"/>
        <v>0</v>
      </c>
      <c r="L3770" s="13">
        <f t="shared" si="1173"/>
        <v>0</v>
      </c>
      <c r="M3770" s="13" t="e">
        <f ca="1">CalcTable[[#This Row],[IWC]]-AE3769</f>
        <v>#NAME?</v>
      </c>
      <c r="N3770" s="13" t="e">
        <f ca="1">IF(CalcTable[[#This Row],[Day of Year]]&lt;123,FCAP,AE3769)</f>
        <v>#NAME?</v>
      </c>
      <c r="O3770" s="17" t="e">
        <f ca="1">IF(IRR_DRIP,5,COUNTIF('IDET Wind Values'!C3754:G3754,"&lt;="&amp;IRR_MAXWIND))</f>
        <v>#NAME?</v>
      </c>
      <c r="P3770" s="13" t="e">
        <f ca="1">CalcTable[[#This Row],[ET_o]]*KL</f>
        <v>#NAME?</v>
      </c>
      <c r="Q3770" s="13" t="e">
        <f ca="1">IF(WILTPT&lt;=0,1,MAX(0,MIN(1,(CalcTable[[#This Row],[IWC]]-WILTPT)/(MAD-WILTPT))))</f>
        <v>#NAME?</v>
      </c>
      <c r="R3770" s="13" t="e">
        <f ca="1">CalcTable[[#This Row],[ETMult]]*CalcTable[[#This Row],[ETb]]</f>
        <v>#NAME?</v>
      </c>
      <c r="S3770" s="13" t="b">
        <f>INDEX(IRR_LIST,CalcTable[[#This Row],[Day of Week]]+1)</f>
        <v>0</v>
      </c>
      <c r="T3770" s="13">
        <f t="shared" ca="1" si="1174"/>
        <v>0</v>
      </c>
      <c r="U3770" s="13" t="b">
        <f ca="1">IF(CalcTable[[#This Row],[IrrPrecip]]&gt;=IC_MM,FALSE,TRUE)</f>
        <v>1</v>
      </c>
      <c r="V3770" s="13" t="b">
        <f t="shared" si="1175"/>
        <v>1</v>
      </c>
      <c r="W3770" s="13" t="e">
        <f ca="1">IF(AND(IRR_DRIP=FALSE,CalcTable[[#This Row],[IrrHours]]&lt;=0),FALSE,TRUE)</f>
        <v>#NAME?</v>
      </c>
      <c r="X3770" s="13" t="e">
        <f ca="1">AND(CalcTable[[#This Row],[IrrDay]],CalcTable[[#This Row],[IrrRain]],CalcTable[[#This Row],[IrrWarm]],CalcTable[[#This Row],[IrrWindy]])</f>
        <v>#NAME?</v>
      </c>
      <c r="Y3770" s="13" t="e">
        <f t="shared" ca="1" si="1176"/>
        <v>#NAME?</v>
      </c>
      <c r="Z3770" s="13" t="e">
        <f ca="1">CalcTable[[#This Row],[IrrHours]]/5</f>
        <v>#NAME?</v>
      </c>
      <c r="AA3770" s="13" t="e">
        <f ca="1">IF(CalcTable[[#This Row],[IrrFlag]]=FALSE,0,MAX(0,CalcTable[[#This Row],[VolRednWind]]*(FCAP*IRR_TARGET-CalcTable[[#This Row],[IWC]])))</f>
        <v>#NAME?</v>
      </c>
      <c r="AB3770" s="13" t="e">
        <f ca="1">CalcTable[[#This Row],[IWC]]+CalcTable[[#This Row],[Eff Precip]]+CalcTable[[#This Row],[IrrAmt]]-CalcTable[[#This Row],[AET]]</f>
        <v>#NAME?</v>
      </c>
      <c r="AC3770" s="13" t="e">
        <f ca="1">IF(CalcTable[[#This Row],[PWC]]&gt;FCAP,MIN(24*PERC,MIN(SAT,CalcTable[[#This Row],[PWC]])-FCAP),0)</f>
        <v>#NAME?</v>
      </c>
      <c r="AD3770" s="13" t="e">
        <f ca="1">IF(CalcTable[[#This Row],[PWC]]&gt;SAT,CalcTable[[#This Row],[PWC]]-SAT,0)</f>
        <v>#NAME?</v>
      </c>
      <c r="AE3770" s="13" t="e">
        <f ca="1">CalcTable[[#This Row],[PWC]]-CalcTable[[#This Row],[PercAmt]]-CalcTable[[#This Row],[Runoff]]</f>
        <v>#NAME?</v>
      </c>
      <c r="AF3770" s="13" t="e">
        <f ca="1">CalcTable[[#This Row],[IrrAmt]]/1000*CUR_IRR_AREA*10000/IRR_EFF</f>
        <v>#NAME?</v>
      </c>
      <c r="AG3770" s="147"/>
      <c r="AH3770" s="13"/>
      <c r="AI3770" s="50">
        <v>0</v>
      </c>
      <c r="AJ3770" s="50">
        <v>0</v>
      </c>
      <c r="AK3770" s="50">
        <v>0</v>
      </c>
      <c r="AL3770" s="50">
        <v>6.2022625245208012</v>
      </c>
      <c r="AM3770" s="50"/>
      <c r="AN3770" s="50"/>
      <c r="AO3770" s="50"/>
      <c r="AP3770" s="50"/>
      <c r="AQ3770" s="50"/>
      <c r="AR3770" s="50"/>
      <c r="AS3770" s="50"/>
      <c r="AT3770" s="50"/>
      <c r="AU3770" s="50"/>
      <c r="AV3770" s="50"/>
      <c r="AW3770" s="50"/>
      <c r="AX3770" s="50">
        <f t="shared" si="1187"/>
        <v>6.2022625245208012</v>
      </c>
      <c r="AY3770" s="50"/>
      <c r="AZ3770" s="50">
        <f t="shared" si="1177"/>
        <v>181.9330340526102</v>
      </c>
      <c r="BA3770" s="50">
        <f t="shared" si="1178"/>
        <v>280.11911592227284</v>
      </c>
      <c r="BB3770" s="50">
        <f t="shared" si="1179"/>
        <v>288.78259373430194</v>
      </c>
      <c r="BC3770" s="17">
        <f t="shared" si="1180"/>
        <v>19847</v>
      </c>
      <c r="BD3770" s="50">
        <f t="shared" si="1181"/>
        <v>6.2022625245208012</v>
      </c>
      <c r="BE3770" s="50">
        <f t="shared" si="1182"/>
        <v>181.9330340526102</v>
      </c>
      <c r="BF3770" s="50">
        <f t="shared" si="1188"/>
        <v>297.58452664895344</v>
      </c>
      <c r="BG3770" s="50"/>
      <c r="BH3770" s="17">
        <f t="shared" si="1183"/>
        <v>0</v>
      </c>
      <c r="BI3770" s="17">
        <f t="shared" si="1191"/>
        <v>3770</v>
      </c>
      <c r="BJ3770" s="17">
        <f t="shared" si="1189"/>
        <v>3770</v>
      </c>
      <c r="BK3770" s="150">
        <f t="shared" si="1190"/>
        <v>30881</v>
      </c>
      <c r="BL3770" s="50" t="e">
        <f t="shared" ca="1" si="1184"/>
        <v>#NAME?</v>
      </c>
      <c r="BM3770" s="50" t="e">
        <f t="shared" ca="1" si="1185"/>
        <v>#NAME?</v>
      </c>
      <c r="BN3770" s="50" t="e">
        <f t="shared" ca="1" si="1186"/>
        <v>#NAME?</v>
      </c>
    </row>
    <row r="3771" spans="1:66" x14ac:dyDescent="0.35">
      <c r="A3771" s="48">
        <v>30882</v>
      </c>
      <c r="B3771" s="17">
        <v>1984</v>
      </c>
      <c r="C3771" s="17">
        <v>7</v>
      </c>
      <c r="D3771" s="17">
        <v>201</v>
      </c>
      <c r="E3771" s="17">
        <v>19</v>
      </c>
      <c r="F3771" s="17">
        <v>5</v>
      </c>
      <c r="G3771" s="50">
        <v>9.4</v>
      </c>
      <c r="H3771" s="32">
        <v>6.7836509087103094</v>
      </c>
      <c r="I3771" s="50">
        <v>22.333333333333332</v>
      </c>
      <c r="J3771" s="13">
        <v>0.8</v>
      </c>
      <c r="K3771" s="13">
        <f t="shared" si="1172"/>
        <v>0.8</v>
      </c>
      <c r="L3771" s="13">
        <f t="shared" si="1173"/>
        <v>0</v>
      </c>
      <c r="M3771" s="13" t="e">
        <f ca="1">CalcTable[[#This Row],[IWC]]-AE3770</f>
        <v>#NAME?</v>
      </c>
      <c r="N3771" s="13" t="e">
        <f ca="1">IF(CalcTable[[#This Row],[Day of Year]]&lt;123,FCAP,AE3770)</f>
        <v>#NAME?</v>
      </c>
      <c r="O3771" s="17" t="e">
        <f ca="1">IF(IRR_DRIP,5,COUNTIF('IDET Wind Values'!C3755:G3755,"&lt;="&amp;IRR_MAXWIND))</f>
        <v>#NAME?</v>
      </c>
      <c r="P3771" s="13" t="e">
        <f ca="1">CalcTable[[#This Row],[ET_o]]*KL</f>
        <v>#NAME?</v>
      </c>
      <c r="Q3771" s="13" t="e">
        <f ca="1">IF(WILTPT&lt;=0,1,MAX(0,MIN(1,(CalcTable[[#This Row],[IWC]]-WILTPT)/(MAD-WILTPT))))</f>
        <v>#NAME?</v>
      </c>
      <c r="R3771" s="13" t="e">
        <f ca="1">CalcTable[[#This Row],[ETMult]]*CalcTable[[#This Row],[ETb]]</f>
        <v>#NAME?</v>
      </c>
      <c r="S3771" s="13" t="b">
        <f>INDEX(IRR_LIST,CalcTable[[#This Row],[Day of Week]]+1)</f>
        <v>1</v>
      </c>
      <c r="T3771" s="13">
        <f t="shared" ca="1" si="1174"/>
        <v>0</v>
      </c>
      <c r="U3771" s="13" t="b">
        <f ca="1">IF(CalcTable[[#This Row],[IrrPrecip]]&gt;=IC_MM,FALSE,TRUE)</f>
        <v>1</v>
      </c>
      <c r="V3771" s="13" t="b">
        <f t="shared" si="1175"/>
        <v>1</v>
      </c>
      <c r="W3771" s="13" t="e">
        <f ca="1">IF(AND(IRR_DRIP=FALSE,CalcTable[[#This Row],[IrrHours]]&lt;=0),FALSE,TRUE)</f>
        <v>#NAME?</v>
      </c>
      <c r="X3771" s="13" t="e">
        <f ca="1">AND(CalcTable[[#This Row],[IrrDay]],CalcTable[[#This Row],[IrrRain]],CalcTable[[#This Row],[IrrWarm]],CalcTable[[#This Row],[IrrWindy]])</f>
        <v>#NAME?</v>
      </c>
      <c r="Y3771" s="13" t="e">
        <f t="shared" ca="1" si="1176"/>
        <v>#NAME?</v>
      </c>
      <c r="Z3771" s="13" t="e">
        <f ca="1">CalcTable[[#This Row],[IrrHours]]/5</f>
        <v>#NAME?</v>
      </c>
      <c r="AA3771" s="13" t="e">
        <f ca="1">IF(CalcTable[[#This Row],[IrrFlag]]=FALSE,0,MAX(0,CalcTable[[#This Row],[VolRednWind]]*(FCAP*IRR_TARGET-CalcTable[[#This Row],[IWC]])))</f>
        <v>#NAME?</v>
      </c>
      <c r="AB3771" s="13" t="e">
        <f ca="1">CalcTable[[#This Row],[IWC]]+CalcTable[[#This Row],[Eff Precip]]+CalcTable[[#This Row],[IrrAmt]]-CalcTable[[#This Row],[AET]]</f>
        <v>#NAME?</v>
      </c>
      <c r="AC3771" s="13" t="e">
        <f ca="1">IF(CalcTable[[#This Row],[PWC]]&gt;FCAP,MIN(24*PERC,MIN(SAT,CalcTable[[#This Row],[PWC]])-FCAP),0)</f>
        <v>#NAME?</v>
      </c>
      <c r="AD3771" s="13" t="e">
        <f ca="1">IF(CalcTable[[#This Row],[PWC]]&gt;SAT,CalcTable[[#This Row],[PWC]]-SAT,0)</f>
        <v>#NAME?</v>
      </c>
      <c r="AE3771" s="13" t="e">
        <f ca="1">CalcTable[[#This Row],[PWC]]-CalcTable[[#This Row],[PercAmt]]-CalcTable[[#This Row],[Runoff]]</f>
        <v>#NAME?</v>
      </c>
      <c r="AF3771" s="13" t="e">
        <f ca="1">CalcTable[[#This Row],[IrrAmt]]/1000*CUR_IRR_AREA*10000/IRR_EFF</f>
        <v>#NAME?</v>
      </c>
      <c r="AG3771" s="147"/>
      <c r="AH3771" s="13"/>
      <c r="AI3771" s="50">
        <v>0</v>
      </c>
      <c r="AJ3771" s="50">
        <v>0</v>
      </c>
      <c r="AK3771" s="50">
        <v>0</v>
      </c>
      <c r="AL3771" s="50">
        <v>0</v>
      </c>
      <c r="AM3771" s="50"/>
      <c r="AN3771" s="50"/>
      <c r="AO3771" s="50"/>
      <c r="AP3771" s="50"/>
      <c r="AQ3771" s="50"/>
      <c r="AR3771" s="50"/>
      <c r="AS3771" s="50"/>
      <c r="AT3771" s="50"/>
      <c r="AU3771" s="50"/>
      <c r="AV3771" s="50"/>
      <c r="AW3771" s="50"/>
      <c r="AX3771" s="50">
        <f t="shared" si="1187"/>
        <v>0</v>
      </c>
      <c r="AY3771" s="50"/>
      <c r="AZ3771" s="50">
        <f t="shared" si="1177"/>
        <v>0</v>
      </c>
      <c r="BA3771" s="50">
        <f t="shared" si="1178"/>
        <v>0</v>
      </c>
      <c r="BB3771" s="50">
        <f t="shared" si="1179"/>
        <v>0</v>
      </c>
      <c r="BC3771" s="17">
        <f t="shared" si="1180"/>
        <v>19847</v>
      </c>
      <c r="BD3771" s="50">
        <f t="shared" si="1181"/>
        <v>0</v>
      </c>
      <c r="BE3771" s="50">
        <f t="shared" si="1182"/>
        <v>0</v>
      </c>
      <c r="BF3771" s="50">
        <f t="shared" si="1188"/>
        <v>0</v>
      </c>
      <c r="BG3771" s="50"/>
      <c r="BH3771" s="17">
        <f t="shared" si="1183"/>
        <v>0</v>
      </c>
      <c r="BI3771" s="17">
        <f t="shared" si="1191"/>
        <v>3771</v>
      </c>
      <c r="BJ3771" s="17">
        <f t="shared" si="1189"/>
        <v>3771</v>
      </c>
      <c r="BK3771" s="150">
        <f t="shared" si="1190"/>
        <v>30882</v>
      </c>
      <c r="BL3771" s="50" t="e">
        <f t="shared" ca="1" si="1184"/>
        <v>#NAME?</v>
      </c>
      <c r="BM3771" s="50" t="e">
        <f t="shared" ca="1" si="1185"/>
        <v>#NAME?</v>
      </c>
      <c r="BN3771" s="50" t="e">
        <f t="shared" ca="1" si="1186"/>
        <v>#NAME?</v>
      </c>
    </row>
    <row r="3772" spans="1:66" x14ac:dyDescent="0.35">
      <c r="A3772" s="48">
        <v>30883</v>
      </c>
      <c r="B3772" s="17">
        <v>1984</v>
      </c>
      <c r="C3772" s="17">
        <v>7</v>
      </c>
      <c r="D3772" s="17">
        <v>202</v>
      </c>
      <c r="E3772" s="17">
        <v>20</v>
      </c>
      <c r="F3772" s="17">
        <v>6</v>
      </c>
      <c r="G3772" s="50">
        <v>9.1</v>
      </c>
      <c r="H3772" s="32">
        <v>4.1282949371474853</v>
      </c>
      <c r="I3772" s="50">
        <v>15.166666666666666</v>
      </c>
      <c r="J3772" s="13">
        <v>2.8</v>
      </c>
      <c r="K3772" s="13">
        <f t="shared" si="1172"/>
        <v>2.8</v>
      </c>
      <c r="L3772" s="13">
        <f t="shared" si="1173"/>
        <v>0</v>
      </c>
      <c r="M3772" s="13" t="e">
        <f ca="1">CalcTable[[#This Row],[IWC]]-AE3771</f>
        <v>#NAME?</v>
      </c>
      <c r="N3772" s="13" t="e">
        <f ca="1">IF(CalcTable[[#This Row],[Day of Year]]&lt;123,FCAP,AE3771)</f>
        <v>#NAME?</v>
      </c>
      <c r="O3772" s="17" t="e">
        <f ca="1">IF(IRR_DRIP,5,COUNTIF('IDET Wind Values'!C3756:G3756,"&lt;="&amp;IRR_MAXWIND))</f>
        <v>#NAME?</v>
      </c>
      <c r="P3772" s="13" t="e">
        <f ca="1">CalcTable[[#This Row],[ET_o]]*KL</f>
        <v>#NAME?</v>
      </c>
      <c r="Q3772" s="13" t="e">
        <f ca="1">IF(WILTPT&lt;=0,1,MAX(0,MIN(1,(CalcTable[[#This Row],[IWC]]-WILTPT)/(MAD-WILTPT))))</f>
        <v>#NAME?</v>
      </c>
      <c r="R3772" s="13" t="e">
        <f ca="1">CalcTable[[#This Row],[ETMult]]*CalcTable[[#This Row],[ETb]]</f>
        <v>#NAME?</v>
      </c>
      <c r="S3772" s="13" t="b">
        <f>INDEX(IRR_LIST,CalcTable[[#This Row],[Day of Week]]+1)</f>
        <v>0</v>
      </c>
      <c r="T3772" s="13">
        <f t="shared" ca="1" si="1174"/>
        <v>0.8</v>
      </c>
      <c r="U3772" s="13" t="b">
        <f ca="1">IF(CalcTable[[#This Row],[IrrPrecip]]&gt;=IC_MM,FALSE,TRUE)</f>
        <v>1</v>
      </c>
      <c r="V3772" s="13" t="b">
        <f t="shared" si="1175"/>
        <v>1</v>
      </c>
      <c r="W3772" s="13" t="e">
        <f ca="1">IF(AND(IRR_DRIP=FALSE,CalcTable[[#This Row],[IrrHours]]&lt;=0),FALSE,TRUE)</f>
        <v>#NAME?</v>
      </c>
      <c r="X3772" s="13" t="e">
        <f ca="1">AND(CalcTable[[#This Row],[IrrDay]],CalcTable[[#This Row],[IrrRain]],CalcTable[[#This Row],[IrrWarm]],CalcTable[[#This Row],[IrrWindy]])</f>
        <v>#NAME?</v>
      </c>
      <c r="Y3772" s="13" t="e">
        <f t="shared" ca="1" si="1176"/>
        <v>#NAME?</v>
      </c>
      <c r="Z3772" s="13" t="e">
        <f ca="1">CalcTable[[#This Row],[IrrHours]]/5</f>
        <v>#NAME?</v>
      </c>
      <c r="AA3772" s="13" t="e">
        <f ca="1">IF(CalcTable[[#This Row],[IrrFlag]]=FALSE,0,MAX(0,CalcTable[[#This Row],[VolRednWind]]*(FCAP*IRR_TARGET-CalcTable[[#This Row],[IWC]])))</f>
        <v>#NAME?</v>
      </c>
      <c r="AB3772" s="13" t="e">
        <f ca="1">CalcTable[[#This Row],[IWC]]+CalcTable[[#This Row],[Eff Precip]]+CalcTable[[#This Row],[IrrAmt]]-CalcTable[[#This Row],[AET]]</f>
        <v>#NAME?</v>
      </c>
      <c r="AC3772" s="13" t="e">
        <f ca="1">IF(CalcTable[[#This Row],[PWC]]&gt;FCAP,MIN(24*PERC,MIN(SAT,CalcTable[[#This Row],[PWC]])-FCAP),0)</f>
        <v>#NAME?</v>
      </c>
      <c r="AD3772" s="13" t="e">
        <f ca="1">IF(CalcTable[[#This Row],[PWC]]&gt;SAT,CalcTable[[#This Row],[PWC]]-SAT,0)</f>
        <v>#NAME?</v>
      </c>
      <c r="AE3772" s="13" t="e">
        <f ca="1">CalcTable[[#This Row],[PWC]]-CalcTable[[#This Row],[PercAmt]]-CalcTable[[#This Row],[Runoff]]</f>
        <v>#NAME?</v>
      </c>
      <c r="AF3772" s="13" t="e">
        <f ca="1">CalcTable[[#This Row],[IrrAmt]]/1000*CUR_IRR_AREA*10000/IRR_EFF</f>
        <v>#NAME?</v>
      </c>
      <c r="AG3772" s="147"/>
      <c r="AH3772" s="13"/>
      <c r="AI3772" s="50">
        <v>0</v>
      </c>
      <c r="AJ3772" s="50">
        <v>0</v>
      </c>
      <c r="AK3772" s="50">
        <v>0</v>
      </c>
      <c r="AL3772" s="50">
        <v>7.8304943716120405</v>
      </c>
      <c r="AM3772" s="50"/>
      <c r="AN3772" s="50"/>
      <c r="AO3772" s="50"/>
      <c r="AP3772" s="50"/>
      <c r="AQ3772" s="50"/>
      <c r="AR3772" s="50"/>
      <c r="AS3772" s="50"/>
      <c r="AT3772" s="50"/>
      <c r="AU3772" s="50"/>
      <c r="AV3772" s="50"/>
      <c r="AW3772" s="50"/>
      <c r="AX3772" s="50">
        <f t="shared" si="1187"/>
        <v>7.8304943716120405</v>
      </c>
      <c r="AY3772" s="50"/>
      <c r="AZ3772" s="50">
        <f t="shared" si="1177"/>
        <v>229.69450156728655</v>
      </c>
      <c r="BA3772" s="50">
        <f t="shared" si="1178"/>
        <v>353.65661352423484</v>
      </c>
      <c r="BB3772" s="50">
        <f t="shared" si="1179"/>
        <v>364.59444693220092</v>
      </c>
      <c r="BC3772" s="17">
        <f t="shared" si="1180"/>
        <v>19847</v>
      </c>
      <c r="BD3772" s="50">
        <f t="shared" si="1181"/>
        <v>7.8304943716120405</v>
      </c>
      <c r="BE3772" s="50">
        <f t="shared" si="1182"/>
        <v>229.69450156728655</v>
      </c>
      <c r="BF3772" s="50">
        <f t="shared" si="1188"/>
        <v>375.70708298638186</v>
      </c>
      <c r="BG3772" s="50"/>
      <c r="BH3772" s="17">
        <f t="shared" si="1183"/>
        <v>0</v>
      </c>
      <c r="BI3772" s="17">
        <f t="shared" si="1191"/>
        <v>3772</v>
      </c>
      <c r="BJ3772" s="17">
        <f t="shared" si="1189"/>
        <v>3772</v>
      </c>
      <c r="BK3772" s="150">
        <f t="shared" si="1190"/>
        <v>30883</v>
      </c>
      <c r="BL3772" s="50" t="e">
        <f t="shared" ca="1" si="1184"/>
        <v>#NAME?</v>
      </c>
      <c r="BM3772" s="50" t="e">
        <f t="shared" ca="1" si="1185"/>
        <v>#NAME?</v>
      </c>
      <c r="BN3772" s="50" t="e">
        <f t="shared" ca="1" si="1186"/>
        <v>#NAME?</v>
      </c>
    </row>
    <row r="3773" spans="1:66" x14ac:dyDescent="0.35">
      <c r="A3773" s="48">
        <v>30884</v>
      </c>
      <c r="B3773" s="17">
        <v>1984</v>
      </c>
      <c r="C3773" s="17">
        <v>7</v>
      </c>
      <c r="D3773" s="17">
        <v>203</v>
      </c>
      <c r="E3773" s="17">
        <v>21</v>
      </c>
      <c r="F3773" s="17">
        <v>7</v>
      </c>
      <c r="G3773" s="50">
        <v>6.2</v>
      </c>
      <c r="H3773" s="32">
        <v>3.3708424501522525</v>
      </c>
      <c r="I3773" s="50">
        <v>9</v>
      </c>
      <c r="J3773" s="13">
        <v>8.5</v>
      </c>
      <c r="K3773" s="13">
        <f t="shared" si="1172"/>
        <v>8.5</v>
      </c>
      <c r="L3773" s="13">
        <f t="shared" si="1173"/>
        <v>2.625</v>
      </c>
      <c r="M3773" s="13" t="e">
        <f ca="1">CalcTable[[#This Row],[IWC]]-AE3772</f>
        <v>#NAME?</v>
      </c>
      <c r="N3773" s="13" t="e">
        <f ca="1">IF(CalcTable[[#This Row],[Day of Year]]&lt;123,FCAP,AE3772)</f>
        <v>#NAME?</v>
      </c>
      <c r="O3773" s="17" t="e">
        <f ca="1">IF(IRR_DRIP,5,COUNTIF('IDET Wind Values'!C3757:G3757,"&lt;="&amp;IRR_MAXWIND))</f>
        <v>#NAME?</v>
      </c>
      <c r="P3773" s="13" t="e">
        <f ca="1">CalcTable[[#This Row],[ET_o]]*KL</f>
        <v>#NAME?</v>
      </c>
      <c r="Q3773" s="13" t="e">
        <f ca="1">IF(WILTPT&lt;=0,1,MAX(0,MIN(1,(CalcTable[[#This Row],[IWC]]-WILTPT)/(MAD-WILTPT))))</f>
        <v>#NAME?</v>
      </c>
      <c r="R3773" s="13" t="e">
        <f ca="1">CalcTable[[#This Row],[ETMult]]*CalcTable[[#This Row],[ETb]]</f>
        <v>#NAME?</v>
      </c>
      <c r="S3773" s="13" t="b">
        <f>INDEX(IRR_LIST,CalcTable[[#This Row],[Day of Week]]+1)</f>
        <v>0</v>
      </c>
      <c r="T3773" s="13">
        <f t="shared" ca="1" si="1174"/>
        <v>3.5999999999999996</v>
      </c>
      <c r="U3773" s="13" t="b">
        <f ca="1">IF(CalcTable[[#This Row],[IrrPrecip]]&gt;=IC_MM,FALSE,TRUE)</f>
        <v>1</v>
      </c>
      <c r="V3773" s="13" t="b">
        <f t="shared" si="1175"/>
        <v>1</v>
      </c>
      <c r="W3773" s="13" t="e">
        <f ca="1">IF(AND(IRR_DRIP=FALSE,CalcTable[[#This Row],[IrrHours]]&lt;=0),FALSE,TRUE)</f>
        <v>#NAME?</v>
      </c>
      <c r="X3773" s="13" t="e">
        <f ca="1">AND(CalcTable[[#This Row],[IrrDay]],CalcTable[[#This Row],[IrrRain]],CalcTable[[#This Row],[IrrWarm]],CalcTable[[#This Row],[IrrWindy]])</f>
        <v>#NAME?</v>
      </c>
      <c r="Y3773" s="13" t="e">
        <f t="shared" ca="1" si="1176"/>
        <v>#NAME?</v>
      </c>
      <c r="Z3773" s="13" t="e">
        <f ca="1">CalcTable[[#This Row],[IrrHours]]/5</f>
        <v>#NAME?</v>
      </c>
      <c r="AA3773" s="13" t="e">
        <f ca="1">IF(CalcTable[[#This Row],[IrrFlag]]=FALSE,0,MAX(0,CalcTable[[#This Row],[VolRednWind]]*(FCAP*IRR_TARGET-CalcTable[[#This Row],[IWC]])))</f>
        <v>#NAME?</v>
      </c>
      <c r="AB3773" s="13" t="e">
        <f ca="1">CalcTable[[#This Row],[IWC]]+CalcTable[[#This Row],[Eff Precip]]+CalcTable[[#This Row],[IrrAmt]]-CalcTable[[#This Row],[AET]]</f>
        <v>#NAME?</v>
      </c>
      <c r="AC3773" s="13" t="e">
        <f ca="1">IF(CalcTable[[#This Row],[PWC]]&gt;FCAP,MIN(24*PERC,MIN(SAT,CalcTable[[#This Row],[PWC]])-FCAP),0)</f>
        <v>#NAME?</v>
      </c>
      <c r="AD3773" s="13" t="e">
        <f ca="1">IF(CalcTable[[#This Row],[PWC]]&gt;SAT,CalcTable[[#This Row],[PWC]]-SAT,0)</f>
        <v>#NAME?</v>
      </c>
      <c r="AE3773" s="13" t="e">
        <f ca="1">CalcTable[[#This Row],[PWC]]-CalcTable[[#This Row],[PercAmt]]-CalcTable[[#This Row],[Runoff]]</f>
        <v>#NAME?</v>
      </c>
      <c r="AF3773" s="13" t="e">
        <f ca="1">CalcTable[[#This Row],[IrrAmt]]/1000*CUR_IRR_AREA*10000/IRR_EFF</f>
        <v>#NAME?</v>
      </c>
      <c r="AG3773" s="147"/>
      <c r="AH3773" s="13"/>
      <c r="AI3773" s="50">
        <v>0</v>
      </c>
      <c r="AJ3773" s="50">
        <v>0</v>
      </c>
      <c r="AK3773" s="50">
        <v>7.0777931096827142</v>
      </c>
      <c r="AL3773" s="50">
        <v>0</v>
      </c>
      <c r="AM3773" s="50"/>
      <c r="AN3773" s="50"/>
      <c r="AO3773" s="50"/>
      <c r="AP3773" s="50"/>
      <c r="AQ3773" s="50"/>
      <c r="AR3773" s="50"/>
      <c r="AS3773" s="50"/>
      <c r="AT3773" s="50"/>
      <c r="AU3773" s="50"/>
      <c r="AV3773" s="50"/>
      <c r="AW3773" s="50"/>
      <c r="AX3773" s="50">
        <f t="shared" si="1187"/>
        <v>7.0777931096827142</v>
      </c>
      <c r="AY3773" s="50"/>
      <c r="AZ3773" s="50">
        <f t="shared" si="1177"/>
        <v>103.80763227534648</v>
      </c>
      <c r="BA3773" s="50">
        <f t="shared" si="1178"/>
        <v>159.83079890013661</v>
      </c>
      <c r="BB3773" s="50">
        <f t="shared" si="1179"/>
        <v>164.77401948467696</v>
      </c>
      <c r="BC3773" s="17">
        <f t="shared" si="1180"/>
        <v>19847</v>
      </c>
      <c r="BD3773" s="50">
        <f t="shared" si="1181"/>
        <v>7.0777931096827142</v>
      </c>
      <c r="BE3773" s="50">
        <f t="shared" si="1182"/>
        <v>103.80763227534648</v>
      </c>
      <c r="BF3773" s="50">
        <f t="shared" si="1188"/>
        <v>169.79623999605585</v>
      </c>
      <c r="BG3773" s="50"/>
      <c r="BH3773" s="17">
        <f t="shared" si="1183"/>
        <v>0</v>
      </c>
      <c r="BI3773" s="17">
        <f t="shared" si="1191"/>
        <v>3773</v>
      </c>
      <c r="BJ3773" s="17">
        <f t="shared" si="1189"/>
        <v>3773</v>
      </c>
      <c r="BK3773" s="150">
        <f t="shared" si="1190"/>
        <v>30884</v>
      </c>
      <c r="BL3773" s="50" t="e">
        <f t="shared" ca="1" si="1184"/>
        <v>#NAME?</v>
      </c>
      <c r="BM3773" s="50" t="e">
        <f t="shared" ca="1" si="1185"/>
        <v>#NAME?</v>
      </c>
      <c r="BN3773" s="50" t="e">
        <f t="shared" ca="1" si="1186"/>
        <v>#NAME?</v>
      </c>
    </row>
    <row r="3774" spans="1:66" x14ac:dyDescent="0.35">
      <c r="A3774" s="48">
        <v>30885</v>
      </c>
      <c r="B3774" s="17">
        <v>1984</v>
      </c>
      <c r="C3774" s="17">
        <v>7</v>
      </c>
      <c r="D3774" s="17">
        <v>204</v>
      </c>
      <c r="E3774" s="17">
        <v>22</v>
      </c>
      <c r="F3774" s="17">
        <v>1</v>
      </c>
      <c r="G3774" s="50">
        <v>5</v>
      </c>
      <c r="H3774" s="32">
        <v>4.4907916978098443</v>
      </c>
      <c r="I3774" s="50">
        <v>7.333333333333333</v>
      </c>
      <c r="J3774" s="13">
        <v>0</v>
      </c>
      <c r="K3774" s="13">
        <f t="shared" si="1172"/>
        <v>0</v>
      </c>
      <c r="L3774" s="13">
        <f t="shared" si="1173"/>
        <v>0</v>
      </c>
      <c r="M3774" s="13" t="e">
        <f ca="1">CalcTable[[#This Row],[IWC]]-AE3773</f>
        <v>#NAME?</v>
      </c>
      <c r="N3774" s="13" t="e">
        <f ca="1">IF(CalcTable[[#This Row],[Day of Year]]&lt;123,FCAP,AE3773)</f>
        <v>#NAME?</v>
      </c>
      <c r="O3774" s="17" t="e">
        <f ca="1">IF(IRR_DRIP,5,COUNTIF('IDET Wind Values'!C3758:G3758,"&lt;="&amp;IRR_MAXWIND))</f>
        <v>#NAME?</v>
      </c>
      <c r="P3774" s="13" t="e">
        <f ca="1">CalcTable[[#This Row],[ET_o]]*KL</f>
        <v>#NAME?</v>
      </c>
      <c r="Q3774" s="13" t="e">
        <f ca="1">IF(WILTPT&lt;=0,1,MAX(0,MIN(1,(CalcTable[[#This Row],[IWC]]-WILTPT)/(MAD-WILTPT))))</f>
        <v>#NAME?</v>
      </c>
      <c r="R3774" s="13" t="e">
        <f ca="1">CalcTable[[#This Row],[ETMult]]*CalcTable[[#This Row],[ETb]]</f>
        <v>#NAME?</v>
      </c>
      <c r="S3774" s="13" t="b">
        <f>INDEX(IRR_LIST,CalcTable[[#This Row],[Day of Week]]+1)</f>
        <v>1</v>
      </c>
      <c r="T3774" s="13">
        <f t="shared" ca="1" si="1174"/>
        <v>11.3</v>
      </c>
      <c r="U3774" s="13" t="b">
        <f ca="1">IF(CalcTable[[#This Row],[IrrPrecip]]&gt;=IC_MM,FALSE,TRUE)</f>
        <v>0</v>
      </c>
      <c r="V3774" s="13" t="b">
        <f t="shared" si="1175"/>
        <v>1</v>
      </c>
      <c r="W3774" s="13" t="e">
        <f ca="1">IF(AND(IRR_DRIP=FALSE,CalcTable[[#This Row],[IrrHours]]&lt;=0),FALSE,TRUE)</f>
        <v>#NAME?</v>
      </c>
      <c r="X3774" s="13" t="e">
        <f ca="1">AND(CalcTable[[#This Row],[IrrDay]],CalcTable[[#This Row],[IrrRain]],CalcTable[[#This Row],[IrrWarm]],CalcTable[[#This Row],[IrrWindy]])</f>
        <v>#NAME?</v>
      </c>
      <c r="Y3774" s="13" t="e">
        <f t="shared" ca="1" si="1176"/>
        <v>#NAME?</v>
      </c>
      <c r="Z3774" s="13" t="e">
        <f ca="1">CalcTable[[#This Row],[IrrHours]]/5</f>
        <v>#NAME?</v>
      </c>
      <c r="AA3774" s="13" t="e">
        <f ca="1">IF(CalcTable[[#This Row],[IrrFlag]]=FALSE,0,MAX(0,CalcTable[[#This Row],[VolRednWind]]*(FCAP*IRR_TARGET-CalcTable[[#This Row],[IWC]])))</f>
        <v>#NAME?</v>
      </c>
      <c r="AB3774" s="13" t="e">
        <f ca="1">CalcTable[[#This Row],[IWC]]+CalcTable[[#This Row],[Eff Precip]]+CalcTable[[#This Row],[IrrAmt]]-CalcTable[[#This Row],[AET]]</f>
        <v>#NAME?</v>
      </c>
      <c r="AC3774" s="13" t="e">
        <f ca="1">IF(CalcTable[[#This Row],[PWC]]&gt;FCAP,MIN(24*PERC,MIN(SAT,CalcTable[[#This Row],[PWC]])-FCAP),0)</f>
        <v>#NAME?</v>
      </c>
      <c r="AD3774" s="13" t="e">
        <f ca="1">IF(CalcTable[[#This Row],[PWC]]&gt;SAT,CalcTable[[#This Row],[PWC]]-SAT,0)</f>
        <v>#NAME?</v>
      </c>
      <c r="AE3774" s="13" t="e">
        <f ca="1">CalcTable[[#This Row],[PWC]]-CalcTable[[#This Row],[PercAmt]]-CalcTable[[#This Row],[Runoff]]</f>
        <v>#NAME?</v>
      </c>
      <c r="AF3774" s="13" t="e">
        <f ca="1">CalcTable[[#This Row],[IrrAmt]]/1000*CUR_IRR_AREA*10000/IRR_EFF</f>
        <v>#NAME?</v>
      </c>
      <c r="AG3774" s="147"/>
      <c r="AH3774" s="13"/>
      <c r="AI3774" s="50">
        <v>0</v>
      </c>
      <c r="AJ3774" s="50">
        <v>0</v>
      </c>
      <c r="AK3774" s="50">
        <v>0</v>
      </c>
      <c r="AL3774" s="50">
        <v>0</v>
      </c>
      <c r="AM3774" s="50"/>
      <c r="AN3774" s="50"/>
      <c r="AO3774" s="50"/>
      <c r="AP3774" s="50"/>
      <c r="AQ3774" s="50"/>
      <c r="AR3774" s="50"/>
      <c r="AS3774" s="50"/>
      <c r="AT3774" s="50"/>
      <c r="AU3774" s="50"/>
      <c r="AV3774" s="50"/>
      <c r="AW3774" s="50"/>
      <c r="AX3774" s="50">
        <f t="shared" si="1187"/>
        <v>0</v>
      </c>
      <c r="AY3774" s="50"/>
      <c r="AZ3774" s="50">
        <f t="shared" si="1177"/>
        <v>0</v>
      </c>
      <c r="BA3774" s="50">
        <f t="shared" si="1178"/>
        <v>0</v>
      </c>
      <c r="BB3774" s="50">
        <f t="shared" si="1179"/>
        <v>0</v>
      </c>
      <c r="BC3774" s="17">
        <f t="shared" si="1180"/>
        <v>19847</v>
      </c>
      <c r="BD3774" s="50">
        <f t="shared" si="1181"/>
        <v>0</v>
      </c>
      <c r="BE3774" s="50">
        <f t="shared" si="1182"/>
        <v>0</v>
      </c>
      <c r="BF3774" s="50">
        <f t="shared" si="1188"/>
        <v>0</v>
      </c>
      <c r="BG3774" s="50"/>
      <c r="BH3774" s="17">
        <f t="shared" si="1183"/>
        <v>0</v>
      </c>
      <c r="BI3774" s="17">
        <f t="shared" si="1191"/>
        <v>3774</v>
      </c>
      <c r="BJ3774" s="17">
        <f t="shared" si="1189"/>
        <v>3774</v>
      </c>
      <c r="BK3774" s="150">
        <f t="shared" si="1190"/>
        <v>30885</v>
      </c>
      <c r="BL3774" s="50" t="e">
        <f t="shared" ca="1" si="1184"/>
        <v>#NAME?</v>
      </c>
      <c r="BM3774" s="50" t="e">
        <f t="shared" ca="1" si="1185"/>
        <v>#NAME?</v>
      </c>
      <c r="BN3774" s="50" t="e">
        <f t="shared" ca="1" si="1186"/>
        <v>#NAME?</v>
      </c>
    </row>
    <row r="3775" spans="1:66" x14ac:dyDescent="0.35">
      <c r="A3775" s="48">
        <v>30886</v>
      </c>
      <c r="B3775" s="17">
        <v>1984</v>
      </c>
      <c r="C3775" s="17">
        <v>7</v>
      </c>
      <c r="D3775" s="17">
        <v>205</v>
      </c>
      <c r="E3775" s="17">
        <v>23</v>
      </c>
      <c r="F3775" s="17">
        <v>2</v>
      </c>
      <c r="G3775" s="50">
        <v>7.4</v>
      </c>
      <c r="H3775" s="32">
        <v>6.1258386231018624</v>
      </c>
      <c r="I3775" s="50">
        <v>0.66666666666666663</v>
      </c>
      <c r="J3775" s="13">
        <v>0</v>
      </c>
      <c r="K3775" s="13">
        <f t="shared" si="1172"/>
        <v>0</v>
      </c>
      <c r="L3775" s="13">
        <f t="shared" si="1173"/>
        <v>0</v>
      </c>
      <c r="M3775" s="13" t="e">
        <f ca="1">CalcTable[[#This Row],[IWC]]-AE3774</f>
        <v>#NAME?</v>
      </c>
      <c r="N3775" s="13" t="e">
        <f ca="1">IF(CalcTable[[#This Row],[Day of Year]]&lt;123,FCAP,AE3774)</f>
        <v>#NAME?</v>
      </c>
      <c r="O3775" s="17" t="e">
        <f ca="1">IF(IRR_DRIP,5,COUNTIF('IDET Wind Values'!C3759:G3759,"&lt;="&amp;IRR_MAXWIND))</f>
        <v>#NAME?</v>
      </c>
      <c r="P3775" s="13" t="e">
        <f ca="1">CalcTable[[#This Row],[ET_o]]*KL</f>
        <v>#NAME?</v>
      </c>
      <c r="Q3775" s="13" t="e">
        <f ca="1">IF(WILTPT&lt;=0,1,MAX(0,MIN(1,(CalcTable[[#This Row],[IWC]]-WILTPT)/(MAD-WILTPT))))</f>
        <v>#NAME?</v>
      </c>
      <c r="R3775" s="13" t="e">
        <f ca="1">CalcTable[[#This Row],[ETMult]]*CalcTable[[#This Row],[ETb]]</f>
        <v>#NAME?</v>
      </c>
      <c r="S3775" s="13" t="b">
        <f>INDEX(IRR_LIST,CalcTable[[#This Row],[Day of Week]]+1)</f>
        <v>0</v>
      </c>
      <c r="T3775" s="13">
        <f t="shared" ca="1" si="1174"/>
        <v>8.5</v>
      </c>
      <c r="U3775" s="13" t="b">
        <f ca="1">IF(CalcTable[[#This Row],[IrrPrecip]]&gt;=IC_MM,FALSE,TRUE)</f>
        <v>1</v>
      </c>
      <c r="V3775" s="13" t="b">
        <f t="shared" si="1175"/>
        <v>1</v>
      </c>
      <c r="W3775" s="13" t="e">
        <f ca="1">IF(AND(IRR_DRIP=FALSE,CalcTable[[#This Row],[IrrHours]]&lt;=0),FALSE,TRUE)</f>
        <v>#NAME?</v>
      </c>
      <c r="X3775" s="13" t="e">
        <f ca="1">AND(CalcTable[[#This Row],[IrrDay]],CalcTable[[#This Row],[IrrRain]],CalcTable[[#This Row],[IrrWarm]],CalcTable[[#This Row],[IrrWindy]])</f>
        <v>#NAME?</v>
      </c>
      <c r="Y3775" s="13" t="e">
        <f t="shared" ca="1" si="1176"/>
        <v>#NAME?</v>
      </c>
      <c r="Z3775" s="13" t="e">
        <f ca="1">CalcTable[[#This Row],[IrrHours]]/5</f>
        <v>#NAME?</v>
      </c>
      <c r="AA3775" s="13" t="e">
        <f ca="1">IF(CalcTable[[#This Row],[IrrFlag]]=FALSE,0,MAX(0,CalcTable[[#This Row],[VolRednWind]]*(FCAP*IRR_TARGET-CalcTable[[#This Row],[IWC]])))</f>
        <v>#NAME?</v>
      </c>
      <c r="AB3775" s="13" t="e">
        <f ca="1">CalcTable[[#This Row],[IWC]]+CalcTable[[#This Row],[Eff Precip]]+CalcTable[[#This Row],[IrrAmt]]-CalcTable[[#This Row],[AET]]</f>
        <v>#NAME?</v>
      </c>
      <c r="AC3775" s="13" t="e">
        <f ca="1">IF(CalcTable[[#This Row],[PWC]]&gt;FCAP,MIN(24*PERC,MIN(SAT,CalcTable[[#This Row],[PWC]])-FCAP),0)</f>
        <v>#NAME?</v>
      </c>
      <c r="AD3775" s="13" t="e">
        <f ca="1">IF(CalcTable[[#This Row],[PWC]]&gt;SAT,CalcTable[[#This Row],[PWC]]-SAT,0)</f>
        <v>#NAME?</v>
      </c>
      <c r="AE3775" s="13" t="e">
        <f ca="1">CalcTable[[#This Row],[PWC]]-CalcTable[[#This Row],[PercAmt]]-CalcTable[[#This Row],[Runoff]]</f>
        <v>#NAME?</v>
      </c>
      <c r="AF3775" s="13" t="e">
        <f ca="1">CalcTable[[#This Row],[IrrAmt]]/1000*CUR_IRR_AREA*10000/IRR_EFF</f>
        <v>#NAME?</v>
      </c>
      <c r="AG3775" s="147"/>
      <c r="AH3775" s="13"/>
      <c r="AI3775" s="50">
        <v>0</v>
      </c>
      <c r="AJ3775" s="50">
        <v>0</v>
      </c>
      <c r="AK3775" s="50">
        <v>3.2387612602772506</v>
      </c>
      <c r="AL3775" s="50">
        <v>4.7499354337954145</v>
      </c>
      <c r="AM3775" s="50"/>
      <c r="AN3775" s="50"/>
      <c r="AO3775" s="50"/>
      <c r="AP3775" s="50"/>
      <c r="AQ3775" s="50"/>
      <c r="AR3775" s="50"/>
      <c r="AS3775" s="50"/>
      <c r="AT3775" s="50"/>
      <c r="AU3775" s="50"/>
      <c r="AV3775" s="50"/>
      <c r="AW3775" s="50"/>
      <c r="AX3775" s="50">
        <f t="shared" si="1187"/>
        <v>7.9886966940726651</v>
      </c>
      <c r="AY3775" s="50"/>
      <c r="AZ3775" s="50">
        <f t="shared" si="1177"/>
        <v>186.83327120873184</v>
      </c>
      <c r="BA3775" s="50">
        <f t="shared" si="1178"/>
        <v>287.66392551185697</v>
      </c>
      <c r="BB3775" s="50">
        <f t="shared" si="1179"/>
        <v>296.56074795036807</v>
      </c>
      <c r="BC3775" s="17">
        <f t="shared" si="1180"/>
        <v>19847</v>
      </c>
      <c r="BD3775" s="50">
        <f t="shared" si="1181"/>
        <v>7.9886966940726651</v>
      </c>
      <c r="BE3775" s="50">
        <f t="shared" si="1182"/>
        <v>186.83327120873184</v>
      </c>
      <c r="BF3775" s="50">
        <f t="shared" si="1188"/>
        <v>305.5997546814304</v>
      </c>
      <c r="BG3775" s="50"/>
      <c r="BH3775" s="17">
        <f t="shared" si="1183"/>
        <v>0</v>
      </c>
      <c r="BI3775" s="17">
        <f t="shared" si="1191"/>
        <v>3775</v>
      </c>
      <c r="BJ3775" s="17">
        <f t="shared" si="1189"/>
        <v>3775</v>
      </c>
      <c r="BK3775" s="150">
        <f t="shared" si="1190"/>
        <v>30886</v>
      </c>
      <c r="BL3775" s="50" t="e">
        <f t="shared" ca="1" si="1184"/>
        <v>#NAME?</v>
      </c>
      <c r="BM3775" s="50" t="e">
        <f t="shared" ca="1" si="1185"/>
        <v>#NAME?</v>
      </c>
      <c r="BN3775" s="50" t="e">
        <f t="shared" ca="1" si="1186"/>
        <v>#NAME?</v>
      </c>
    </row>
    <row r="3776" spans="1:66" x14ac:dyDescent="0.35">
      <c r="A3776" s="48">
        <v>30887</v>
      </c>
      <c r="B3776" s="17">
        <v>1984</v>
      </c>
      <c r="C3776" s="17">
        <v>7</v>
      </c>
      <c r="D3776" s="17">
        <v>206</v>
      </c>
      <c r="E3776" s="17">
        <v>24</v>
      </c>
      <c r="F3776" s="17">
        <v>3</v>
      </c>
      <c r="G3776" s="50">
        <v>11</v>
      </c>
      <c r="H3776" s="32">
        <v>6.1888993300766124</v>
      </c>
      <c r="I3776" s="50">
        <v>6.166666666666667</v>
      </c>
      <c r="J3776" s="13">
        <v>0</v>
      </c>
      <c r="K3776" s="13">
        <f t="shared" si="1172"/>
        <v>0</v>
      </c>
      <c r="L3776" s="13">
        <f t="shared" si="1173"/>
        <v>0</v>
      </c>
      <c r="M3776" s="13" t="e">
        <f ca="1">CalcTable[[#This Row],[IWC]]-AE3775</f>
        <v>#NAME?</v>
      </c>
      <c r="N3776" s="13" t="e">
        <f ca="1">IF(CalcTable[[#This Row],[Day of Year]]&lt;123,FCAP,AE3775)</f>
        <v>#NAME?</v>
      </c>
      <c r="O3776" s="17" t="e">
        <f ca="1">IF(IRR_DRIP,5,COUNTIF('IDET Wind Values'!C3760:G3760,"&lt;="&amp;IRR_MAXWIND))</f>
        <v>#NAME?</v>
      </c>
      <c r="P3776" s="13" t="e">
        <f ca="1">CalcTable[[#This Row],[ET_o]]*KL</f>
        <v>#NAME?</v>
      </c>
      <c r="Q3776" s="13" t="e">
        <f ca="1">IF(WILTPT&lt;=0,1,MAX(0,MIN(1,(CalcTable[[#This Row],[IWC]]-WILTPT)/(MAD-WILTPT))))</f>
        <v>#NAME?</v>
      </c>
      <c r="R3776" s="13" t="e">
        <f ca="1">CalcTable[[#This Row],[ETMult]]*CalcTable[[#This Row],[ETb]]</f>
        <v>#NAME?</v>
      </c>
      <c r="S3776" s="13" t="b">
        <f>INDEX(IRR_LIST,CalcTable[[#This Row],[Day of Week]]+1)</f>
        <v>1</v>
      </c>
      <c r="T3776" s="13">
        <f t="shared" ca="1" si="1174"/>
        <v>0</v>
      </c>
      <c r="U3776" s="13" t="b">
        <f ca="1">IF(CalcTable[[#This Row],[IrrPrecip]]&gt;=IC_MM,FALSE,TRUE)</f>
        <v>1</v>
      </c>
      <c r="V3776" s="13" t="b">
        <f t="shared" si="1175"/>
        <v>1</v>
      </c>
      <c r="W3776" s="13" t="e">
        <f ca="1">IF(AND(IRR_DRIP=FALSE,CalcTable[[#This Row],[IrrHours]]&lt;=0),FALSE,TRUE)</f>
        <v>#NAME?</v>
      </c>
      <c r="X3776" s="13" t="e">
        <f ca="1">AND(CalcTable[[#This Row],[IrrDay]],CalcTable[[#This Row],[IrrRain]],CalcTable[[#This Row],[IrrWarm]],CalcTable[[#This Row],[IrrWindy]])</f>
        <v>#NAME?</v>
      </c>
      <c r="Y3776" s="13" t="e">
        <f t="shared" ca="1" si="1176"/>
        <v>#NAME?</v>
      </c>
      <c r="Z3776" s="13" t="e">
        <f ca="1">CalcTable[[#This Row],[IrrHours]]/5</f>
        <v>#NAME?</v>
      </c>
      <c r="AA3776" s="13" t="e">
        <f ca="1">IF(CalcTable[[#This Row],[IrrFlag]]=FALSE,0,MAX(0,CalcTable[[#This Row],[VolRednWind]]*(FCAP*IRR_TARGET-CalcTable[[#This Row],[IWC]])))</f>
        <v>#NAME?</v>
      </c>
      <c r="AB3776" s="13" t="e">
        <f ca="1">CalcTable[[#This Row],[IWC]]+CalcTable[[#This Row],[Eff Precip]]+CalcTable[[#This Row],[IrrAmt]]-CalcTable[[#This Row],[AET]]</f>
        <v>#NAME?</v>
      </c>
      <c r="AC3776" s="13" t="e">
        <f ca="1">IF(CalcTable[[#This Row],[PWC]]&gt;FCAP,MIN(24*PERC,MIN(SAT,CalcTable[[#This Row],[PWC]])-FCAP),0)</f>
        <v>#NAME?</v>
      </c>
      <c r="AD3776" s="13" t="e">
        <f ca="1">IF(CalcTable[[#This Row],[PWC]]&gt;SAT,CalcTable[[#This Row],[PWC]]-SAT,0)</f>
        <v>#NAME?</v>
      </c>
      <c r="AE3776" s="13" t="e">
        <f ca="1">CalcTable[[#This Row],[PWC]]-CalcTable[[#This Row],[PercAmt]]-CalcTable[[#This Row],[Runoff]]</f>
        <v>#NAME?</v>
      </c>
      <c r="AF3776" s="13" t="e">
        <f ca="1">CalcTable[[#This Row],[IrrAmt]]/1000*CUR_IRR_AREA*10000/IRR_EFF</f>
        <v>#NAME?</v>
      </c>
      <c r="AG3776" s="147"/>
      <c r="AH3776" s="13"/>
      <c r="AI3776" s="50">
        <v>16.400102391559596</v>
      </c>
      <c r="AJ3776" s="50">
        <v>26.935842917017915</v>
      </c>
      <c r="AK3776" s="50">
        <v>0</v>
      </c>
      <c r="AL3776" s="50">
        <v>0</v>
      </c>
      <c r="AM3776" s="50"/>
      <c r="AN3776" s="50"/>
      <c r="AO3776" s="50"/>
      <c r="AP3776" s="50"/>
      <c r="AQ3776" s="50"/>
      <c r="AR3776" s="50"/>
      <c r="AS3776" s="50"/>
      <c r="AT3776" s="50"/>
      <c r="AU3776" s="50"/>
      <c r="AV3776" s="50"/>
      <c r="AW3776" s="50"/>
      <c r="AX3776" s="50">
        <f t="shared" si="1187"/>
        <v>43.335945308577507</v>
      </c>
      <c r="AY3776" s="50"/>
      <c r="AZ3776" s="50">
        <f t="shared" si="1177"/>
        <v>1030.6528939753996</v>
      </c>
      <c r="BA3776" s="50">
        <f t="shared" si="1178"/>
        <v>1673.7044256457953</v>
      </c>
      <c r="BB3776" s="50">
        <f t="shared" si="1179"/>
        <v>1732.4304860292291</v>
      </c>
      <c r="BC3776" s="17">
        <f t="shared" si="1180"/>
        <v>19847</v>
      </c>
      <c r="BD3776" s="50">
        <f t="shared" si="1181"/>
        <v>43.335945308577507</v>
      </c>
      <c r="BE3776" s="50">
        <f t="shared" si="1182"/>
        <v>1030.6528939753996</v>
      </c>
      <c r="BF3776" s="50">
        <f t="shared" si="1188"/>
        <v>1685.8200336743241</v>
      </c>
      <c r="BG3776" s="50"/>
      <c r="BH3776" s="17">
        <f t="shared" si="1183"/>
        <v>0</v>
      </c>
      <c r="BI3776" s="17">
        <f t="shared" si="1191"/>
        <v>3776</v>
      </c>
      <c r="BJ3776" s="17">
        <f t="shared" si="1189"/>
        <v>3776</v>
      </c>
      <c r="BK3776" s="150">
        <f t="shared" si="1190"/>
        <v>30887</v>
      </c>
      <c r="BL3776" s="50" t="e">
        <f t="shared" ca="1" si="1184"/>
        <v>#NAME?</v>
      </c>
      <c r="BM3776" s="50" t="e">
        <f t="shared" ca="1" si="1185"/>
        <v>#NAME?</v>
      </c>
      <c r="BN3776" s="50" t="e">
        <f t="shared" ca="1" si="1186"/>
        <v>#NAME?</v>
      </c>
    </row>
    <row r="3777" spans="1:66" x14ac:dyDescent="0.35">
      <c r="A3777" s="48">
        <v>30888</v>
      </c>
      <c r="B3777" s="17">
        <v>1984</v>
      </c>
      <c r="C3777" s="17">
        <v>7</v>
      </c>
      <c r="D3777" s="17">
        <v>207</v>
      </c>
      <c r="E3777" s="17">
        <v>25</v>
      </c>
      <c r="F3777" s="17">
        <v>4</v>
      </c>
      <c r="G3777" s="50">
        <v>10.1</v>
      </c>
      <c r="H3777" s="32">
        <v>6.5203057051878419</v>
      </c>
      <c r="I3777" s="50">
        <v>0</v>
      </c>
      <c r="J3777" s="13">
        <v>0</v>
      </c>
      <c r="K3777" s="13">
        <f t="shared" si="1172"/>
        <v>0</v>
      </c>
      <c r="L3777" s="13">
        <f t="shared" si="1173"/>
        <v>0</v>
      </c>
      <c r="M3777" s="13" t="e">
        <f ca="1">CalcTable[[#This Row],[IWC]]-AE3776</f>
        <v>#NAME?</v>
      </c>
      <c r="N3777" s="13" t="e">
        <f ca="1">IF(CalcTable[[#This Row],[Day of Year]]&lt;123,FCAP,AE3776)</f>
        <v>#NAME?</v>
      </c>
      <c r="O3777" s="17" t="e">
        <f ca="1">IF(IRR_DRIP,5,COUNTIF('IDET Wind Values'!C3761:G3761,"&lt;="&amp;IRR_MAXWIND))</f>
        <v>#NAME?</v>
      </c>
      <c r="P3777" s="13" t="e">
        <f ca="1">CalcTable[[#This Row],[ET_o]]*KL</f>
        <v>#NAME?</v>
      </c>
      <c r="Q3777" s="13" t="e">
        <f ca="1">IF(WILTPT&lt;=0,1,MAX(0,MIN(1,(CalcTable[[#This Row],[IWC]]-WILTPT)/(MAD-WILTPT))))</f>
        <v>#NAME?</v>
      </c>
      <c r="R3777" s="13" t="e">
        <f ca="1">CalcTable[[#This Row],[ETMult]]*CalcTable[[#This Row],[ETb]]</f>
        <v>#NAME?</v>
      </c>
      <c r="S3777" s="13" t="b">
        <f>INDEX(IRR_LIST,CalcTable[[#This Row],[Day of Week]]+1)</f>
        <v>0</v>
      </c>
      <c r="T3777" s="13">
        <f t="shared" ca="1" si="1174"/>
        <v>0</v>
      </c>
      <c r="U3777" s="13" t="b">
        <f ca="1">IF(CalcTable[[#This Row],[IrrPrecip]]&gt;=IC_MM,FALSE,TRUE)</f>
        <v>1</v>
      </c>
      <c r="V3777" s="13" t="b">
        <f t="shared" si="1175"/>
        <v>1</v>
      </c>
      <c r="W3777" s="13" t="e">
        <f ca="1">IF(AND(IRR_DRIP=FALSE,CalcTable[[#This Row],[IrrHours]]&lt;=0),FALSE,TRUE)</f>
        <v>#NAME?</v>
      </c>
      <c r="X3777" s="13" t="e">
        <f ca="1">AND(CalcTable[[#This Row],[IrrDay]],CalcTable[[#This Row],[IrrRain]],CalcTable[[#This Row],[IrrWarm]],CalcTable[[#This Row],[IrrWindy]])</f>
        <v>#NAME?</v>
      </c>
      <c r="Y3777" s="13" t="e">
        <f t="shared" ca="1" si="1176"/>
        <v>#NAME?</v>
      </c>
      <c r="Z3777" s="13" t="e">
        <f ca="1">CalcTable[[#This Row],[IrrHours]]/5</f>
        <v>#NAME?</v>
      </c>
      <c r="AA3777" s="13" t="e">
        <f ca="1">IF(CalcTable[[#This Row],[IrrFlag]]=FALSE,0,MAX(0,CalcTable[[#This Row],[VolRednWind]]*(FCAP*IRR_TARGET-CalcTable[[#This Row],[IWC]])))</f>
        <v>#NAME?</v>
      </c>
      <c r="AB3777" s="13" t="e">
        <f ca="1">CalcTable[[#This Row],[IWC]]+CalcTable[[#This Row],[Eff Precip]]+CalcTable[[#This Row],[IrrAmt]]-CalcTable[[#This Row],[AET]]</f>
        <v>#NAME?</v>
      </c>
      <c r="AC3777" s="13" t="e">
        <f ca="1">IF(CalcTable[[#This Row],[PWC]]&gt;FCAP,MIN(24*PERC,MIN(SAT,CalcTable[[#This Row],[PWC]])-FCAP),0)</f>
        <v>#NAME?</v>
      </c>
      <c r="AD3777" s="13" t="e">
        <f ca="1">IF(CalcTable[[#This Row],[PWC]]&gt;SAT,CalcTable[[#This Row],[PWC]]-SAT,0)</f>
        <v>#NAME?</v>
      </c>
      <c r="AE3777" s="13" t="e">
        <f ca="1">CalcTable[[#This Row],[PWC]]-CalcTable[[#This Row],[PercAmt]]-CalcTable[[#This Row],[Runoff]]</f>
        <v>#NAME?</v>
      </c>
      <c r="AF3777" s="13" t="e">
        <f ca="1">CalcTable[[#This Row],[IrrAmt]]/1000*CUR_IRR_AREA*10000/IRR_EFF</f>
        <v>#NAME?</v>
      </c>
      <c r="AG3777" s="147"/>
      <c r="AH3777" s="13"/>
      <c r="AI3777" s="50">
        <v>0</v>
      </c>
      <c r="AJ3777" s="50">
        <v>0</v>
      </c>
      <c r="AK3777" s="50">
        <v>3.572912019106532</v>
      </c>
      <c r="AL3777" s="50">
        <v>6.7731058742481629</v>
      </c>
      <c r="AM3777" s="50"/>
      <c r="AN3777" s="50"/>
      <c r="AO3777" s="50"/>
      <c r="AP3777" s="50"/>
      <c r="AQ3777" s="50"/>
      <c r="AR3777" s="50"/>
      <c r="AS3777" s="50"/>
      <c r="AT3777" s="50"/>
      <c r="AU3777" s="50"/>
      <c r="AV3777" s="50"/>
      <c r="AW3777" s="50"/>
      <c r="AX3777" s="50">
        <f t="shared" si="1187"/>
        <v>10.346017893354695</v>
      </c>
      <c r="AY3777" s="50"/>
      <c r="AZ3777" s="50">
        <f t="shared" si="1177"/>
        <v>251.08048192484193</v>
      </c>
      <c r="BA3777" s="50">
        <f t="shared" si="1178"/>
        <v>386.58423407475658</v>
      </c>
      <c r="BB3777" s="50">
        <f t="shared" si="1179"/>
        <v>398.54044749974912</v>
      </c>
      <c r="BC3777" s="17">
        <f t="shared" si="1180"/>
        <v>19847</v>
      </c>
      <c r="BD3777" s="50">
        <f t="shared" si="1181"/>
        <v>10.346017893354695</v>
      </c>
      <c r="BE3777" s="50">
        <f t="shared" si="1182"/>
        <v>251.08048192484193</v>
      </c>
      <c r="BF3777" s="50">
        <f t="shared" si="1188"/>
        <v>410.68773877969204</v>
      </c>
      <c r="BG3777" s="50"/>
      <c r="BH3777" s="17">
        <f t="shared" si="1183"/>
        <v>0</v>
      </c>
      <c r="BI3777" s="17">
        <f t="shared" si="1191"/>
        <v>3777</v>
      </c>
      <c r="BJ3777" s="17">
        <f t="shared" si="1189"/>
        <v>3777</v>
      </c>
      <c r="BK3777" s="150">
        <f t="shared" si="1190"/>
        <v>30888</v>
      </c>
      <c r="BL3777" s="50" t="e">
        <f t="shared" ca="1" si="1184"/>
        <v>#NAME?</v>
      </c>
      <c r="BM3777" s="50" t="e">
        <f t="shared" ca="1" si="1185"/>
        <v>#NAME?</v>
      </c>
      <c r="BN3777" s="50" t="e">
        <f t="shared" ca="1" si="1186"/>
        <v>#NAME?</v>
      </c>
    </row>
    <row r="3778" spans="1:66" x14ac:dyDescent="0.35">
      <c r="A3778" s="48">
        <v>30889</v>
      </c>
      <c r="B3778" s="17">
        <v>1984</v>
      </c>
      <c r="C3778" s="17">
        <v>7</v>
      </c>
      <c r="D3778" s="17">
        <v>208</v>
      </c>
      <c r="E3778" s="17">
        <v>26</v>
      </c>
      <c r="F3778" s="17">
        <v>5</v>
      </c>
      <c r="G3778" s="50">
        <v>16.2</v>
      </c>
      <c r="H3778" s="32">
        <v>8.0049269838689128</v>
      </c>
      <c r="I3778" s="50">
        <v>8.8333333333333339</v>
      </c>
      <c r="J3778" s="13">
        <v>0</v>
      </c>
      <c r="K3778" s="13">
        <f t="shared" si="1172"/>
        <v>0</v>
      </c>
      <c r="L3778" s="13">
        <f t="shared" si="1173"/>
        <v>0</v>
      </c>
      <c r="M3778" s="13" t="e">
        <f ca="1">CalcTable[[#This Row],[IWC]]-AE3777</f>
        <v>#NAME?</v>
      </c>
      <c r="N3778" s="13" t="e">
        <f ca="1">IF(CalcTable[[#This Row],[Day of Year]]&lt;123,FCAP,AE3777)</f>
        <v>#NAME?</v>
      </c>
      <c r="O3778" s="17" t="e">
        <f ca="1">IF(IRR_DRIP,5,COUNTIF('IDET Wind Values'!C3762:G3762,"&lt;="&amp;IRR_MAXWIND))</f>
        <v>#NAME?</v>
      </c>
      <c r="P3778" s="13" t="e">
        <f ca="1">CalcTable[[#This Row],[ET_o]]*KL</f>
        <v>#NAME?</v>
      </c>
      <c r="Q3778" s="13" t="e">
        <f ca="1">IF(WILTPT&lt;=0,1,MAX(0,MIN(1,(CalcTable[[#This Row],[IWC]]-WILTPT)/(MAD-WILTPT))))</f>
        <v>#NAME?</v>
      </c>
      <c r="R3778" s="13" t="e">
        <f ca="1">CalcTable[[#This Row],[ETMult]]*CalcTable[[#This Row],[ETb]]</f>
        <v>#NAME?</v>
      </c>
      <c r="S3778" s="13" t="b">
        <f>INDEX(IRR_LIST,CalcTable[[#This Row],[Day of Week]]+1)</f>
        <v>1</v>
      </c>
      <c r="T3778" s="13">
        <f t="shared" ca="1" si="1174"/>
        <v>0</v>
      </c>
      <c r="U3778" s="13" t="b">
        <f ca="1">IF(CalcTable[[#This Row],[IrrPrecip]]&gt;=IC_MM,FALSE,TRUE)</f>
        <v>1</v>
      </c>
      <c r="V3778" s="13" t="b">
        <f t="shared" si="1175"/>
        <v>1</v>
      </c>
      <c r="W3778" s="13" t="e">
        <f ca="1">IF(AND(IRR_DRIP=FALSE,CalcTable[[#This Row],[IrrHours]]&lt;=0),FALSE,TRUE)</f>
        <v>#NAME?</v>
      </c>
      <c r="X3778" s="13" t="e">
        <f ca="1">AND(CalcTable[[#This Row],[IrrDay]],CalcTable[[#This Row],[IrrRain]],CalcTable[[#This Row],[IrrWarm]],CalcTable[[#This Row],[IrrWindy]])</f>
        <v>#NAME?</v>
      </c>
      <c r="Y3778" s="13" t="e">
        <f t="shared" ca="1" si="1176"/>
        <v>#NAME?</v>
      </c>
      <c r="Z3778" s="13" t="e">
        <f ca="1">CalcTable[[#This Row],[IrrHours]]/5</f>
        <v>#NAME?</v>
      </c>
      <c r="AA3778" s="13" t="e">
        <f ca="1">IF(CalcTable[[#This Row],[IrrFlag]]=FALSE,0,MAX(0,CalcTable[[#This Row],[VolRednWind]]*(FCAP*IRR_TARGET-CalcTable[[#This Row],[IWC]])))</f>
        <v>#NAME?</v>
      </c>
      <c r="AB3778" s="13" t="e">
        <f ca="1">CalcTable[[#This Row],[IWC]]+CalcTable[[#This Row],[Eff Precip]]+CalcTable[[#This Row],[IrrAmt]]-CalcTable[[#This Row],[AET]]</f>
        <v>#NAME?</v>
      </c>
      <c r="AC3778" s="13" t="e">
        <f ca="1">IF(CalcTable[[#This Row],[PWC]]&gt;FCAP,MIN(24*PERC,MIN(SAT,CalcTable[[#This Row],[PWC]])-FCAP),0)</f>
        <v>#NAME?</v>
      </c>
      <c r="AD3778" s="13" t="e">
        <f ca="1">IF(CalcTable[[#This Row],[PWC]]&gt;SAT,CalcTable[[#This Row],[PWC]]-SAT,0)</f>
        <v>#NAME?</v>
      </c>
      <c r="AE3778" s="13" t="e">
        <f ca="1">CalcTable[[#This Row],[PWC]]-CalcTable[[#This Row],[PercAmt]]-CalcTable[[#This Row],[Runoff]]</f>
        <v>#NAME?</v>
      </c>
      <c r="AF3778" s="13" t="e">
        <f ca="1">CalcTable[[#This Row],[IrrAmt]]/1000*CUR_IRR_AREA*10000/IRR_EFF</f>
        <v>#NAME?</v>
      </c>
      <c r="AG3778" s="147"/>
      <c r="AH3778" s="13"/>
      <c r="AI3778" s="50">
        <v>4.783328396178895</v>
      </c>
      <c r="AJ3778" s="50">
        <v>6.8281283961788954</v>
      </c>
      <c r="AK3778" s="50">
        <v>0</v>
      </c>
      <c r="AL3778" s="50">
        <v>0</v>
      </c>
      <c r="AM3778" s="50"/>
      <c r="AN3778" s="50"/>
      <c r="AO3778" s="50"/>
      <c r="AP3778" s="50"/>
      <c r="AQ3778" s="50"/>
      <c r="AR3778" s="50"/>
      <c r="AS3778" s="50"/>
      <c r="AT3778" s="50"/>
      <c r="AU3778" s="50"/>
      <c r="AV3778" s="50"/>
      <c r="AW3778" s="50"/>
      <c r="AX3778" s="50">
        <f t="shared" si="1187"/>
        <v>11.61145679235779</v>
      </c>
      <c r="AY3778" s="50"/>
      <c r="AZ3778" s="50">
        <f t="shared" si="1177"/>
        <v>270.4472494318714</v>
      </c>
      <c r="BA3778" s="50">
        <f t="shared" si="1178"/>
        <v>438.4129920628842</v>
      </c>
      <c r="BB3778" s="50">
        <f t="shared" si="1179"/>
        <v>453.73699742396127</v>
      </c>
      <c r="BC3778" s="17">
        <f t="shared" si="1180"/>
        <v>19847</v>
      </c>
      <c r="BD3778" s="50">
        <f t="shared" si="1181"/>
        <v>11.61145679235779</v>
      </c>
      <c r="BE3778" s="50">
        <f t="shared" si="1182"/>
        <v>270.4472494318714</v>
      </c>
      <c r="BF3778" s="50">
        <f t="shared" si="1188"/>
        <v>442.36560515129946</v>
      </c>
      <c r="BG3778" s="50"/>
      <c r="BH3778" s="17">
        <f t="shared" si="1183"/>
        <v>0</v>
      </c>
      <c r="BI3778" s="17">
        <f t="shared" si="1191"/>
        <v>3778</v>
      </c>
      <c r="BJ3778" s="17">
        <f t="shared" si="1189"/>
        <v>3778</v>
      </c>
      <c r="BK3778" s="150">
        <f t="shared" si="1190"/>
        <v>30889</v>
      </c>
      <c r="BL3778" s="50" t="e">
        <f t="shared" ca="1" si="1184"/>
        <v>#NAME?</v>
      </c>
      <c r="BM3778" s="50" t="e">
        <f t="shared" ca="1" si="1185"/>
        <v>#NAME?</v>
      </c>
      <c r="BN3778" s="50" t="e">
        <f t="shared" ca="1" si="1186"/>
        <v>#NAME?</v>
      </c>
    </row>
    <row r="3779" spans="1:66" x14ac:dyDescent="0.35">
      <c r="A3779" s="48">
        <v>30890</v>
      </c>
      <c r="B3779" s="17">
        <v>1984</v>
      </c>
      <c r="C3779" s="17">
        <v>7</v>
      </c>
      <c r="D3779" s="17">
        <v>209</v>
      </c>
      <c r="E3779" s="17">
        <v>27</v>
      </c>
      <c r="F3779" s="17">
        <v>6</v>
      </c>
      <c r="G3779" s="50">
        <v>18.2</v>
      </c>
      <c r="H3779" s="32">
        <v>6.2739962906545523</v>
      </c>
      <c r="I3779" s="50">
        <v>6.666666666666667</v>
      </c>
      <c r="J3779" s="13">
        <v>0.6</v>
      </c>
      <c r="K3779" s="13">
        <f t="shared" si="1172"/>
        <v>0.6</v>
      </c>
      <c r="L3779" s="13">
        <f t="shared" si="1173"/>
        <v>0</v>
      </c>
      <c r="M3779" s="13" t="e">
        <f ca="1">CalcTable[[#This Row],[IWC]]-AE3778</f>
        <v>#NAME?</v>
      </c>
      <c r="N3779" s="13" t="e">
        <f ca="1">IF(CalcTable[[#This Row],[Day of Year]]&lt;123,FCAP,AE3778)</f>
        <v>#NAME?</v>
      </c>
      <c r="O3779" s="17" t="e">
        <f ca="1">IF(IRR_DRIP,5,COUNTIF('IDET Wind Values'!C3763:G3763,"&lt;="&amp;IRR_MAXWIND))</f>
        <v>#NAME?</v>
      </c>
      <c r="P3779" s="13" t="e">
        <f ca="1">CalcTable[[#This Row],[ET_o]]*KL</f>
        <v>#NAME?</v>
      </c>
      <c r="Q3779" s="13" t="e">
        <f ca="1">IF(WILTPT&lt;=0,1,MAX(0,MIN(1,(CalcTable[[#This Row],[IWC]]-WILTPT)/(MAD-WILTPT))))</f>
        <v>#NAME?</v>
      </c>
      <c r="R3779" s="13" t="e">
        <f ca="1">CalcTable[[#This Row],[ETMult]]*CalcTable[[#This Row],[ETb]]</f>
        <v>#NAME?</v>
      </c>
      <c r="S3779" s="13" t="b">
        <f>INDEX(IRR_LIST,CalcTable[[#This Row],[Day of Week]]+1)</f>
        <v>0</v>
      </c>
      <c r="T3779" s="13">
        <f t="shared" ca="1" si="1174"/>
        <v>0</v>
      </c>
      <c r="U3779" s="13" t="b">
        <f ca="1">IF(CalcTable[[#This Row],[IrrPrecip]]&gt;=IC_MM,FALSE,TRUE)</f>
        <v>1</v>
      </c>
      <c r="V3779" s="13" t="b">
        <f t="shared" si="1175"/>
        <v>1</v>
      </c>
      <c r="W3779" s="13" t="e">
        <f ca="1">IF(AND(IRR_DRIP=FALSE,CalcTable[[#This Row],[IrrHours]]&lt;=0),FALSE,TRUE)</f>
        <v>#NAME?</v>
      </c>
      <c r="X3779" s="13" t="e">
        <f ca="1">AND(CalcTable[[#This Row],[IrrDay]],CalcTable[[#This Row],[IrrRain]],CalcTable[[#This Row],[IrrWarm]],CalcTable[[#This Row],[IrrWindy]])</f>
        <v>#NAME?</v>
      </c>
      <c r="Y3779" s="13" t="e">
        <f t="shared" ca="1" si="1176"/>
        <v>#NAME?</v>
      </c>
      <c r="Z3779" s="13" t="e">
        <f ca="1">CalcTable[[#This Row],[IrrHours]]/5</f>
        <v>#NAME?</v>
      </c>
      <c r="AA3779" s="13" t="e">
        <f ca="1">IF(CalcTable[[#This Row],[IrrFlag]]=FALSE,0,MAX(0,CalcTable[[#This Row],[VolRednWind]]*(FCAP*IRR_TARGET-CalcTable[[#This Row],[IWC]])))</f>
        <v>#NAME?</v>
      </c>
      <c r="AB3779" s="13" t="e">
        <f ca="1">CalcTable[[#This Row],[IWC]]+CalcTable[[#This Row],[Eff Precip]]+CalcTable[[#This Row],[IrrAmt]]-CalcTable[[#This Row],[AET]]</f>
        <v>#NAME?</v>
      </c>
      <c r="AC3779" s="13" t="e">
        <f ca="1">IF(CalcTable[[#This Row],[PWC]]&gt;FCAP,MIN(24*PERC,MIN(SAT,CalcTable[[#This Row],[PWC]])-FCAP),0)</f>
        <v>#NAME?</v>
      </c>
      <c r="AD3779" s="13" t="e">
        <f ca="1">IF(CalcTable[[#This Row],[PWC]]&gt;SAT,CalcTable[[#This Row],[PWC]]-SAT,0)</f>
        <v>#NAME?</v>
      </c>
      <c r="AE3779" s="13" t="e">
        <f ca="1">CalcTable[[#This Row],[PWC]]-CalcTable[[#This Row],[PercAmt]]-CalcTable[[#This Row],[Runoff]]</f>
        <v>#NAME?</v>
      </c>
      <c r="AF3779" s="13" t="e">
        <f ca="1">CalcTable[[#This Row],[IrrAmt]]/1000*CUR_IRR_AREA*10000/IRR_EFF</f>
        <v>#NAME?</v>
      </c>
      <c r="AG3779" s="147"/>
      <c r="AH3779" s="13"/>
      <c r="AI3779" s="50">
        <v>0</v>
      </c>
      <c r="AJ3779" s="50">
        <v>0</v>
      </c>
      <c r="AK3779" s="50">
        <v>0</v>
      </c>
      <c r="AL3779" s="50">
        <v>7.9888779789812148</v>
      </c>
      <c r="AM3779" s="50"/>
      <c r="AN3779" s="50"/>
      <c r="AO3779" s="50"/>
      <c r="AP3779" s="50"/>
      <c r="AQ3779" s="50"/>
      <c r="AR3779" s="50"/>
      <c r="AS3779" s="50"/>
      <c r="AT3779" s="50"/>
      <c r="AU3779" s="50"/>
      <c r="AV3779" s="50"/>
      <c r="AW3779" s="50"/>
      <c r="AX3779" s="50">
        <f t="shared" si="1187"/>
        <v>7.9888779789812148</v>
      </c>
      <c r="AY3779" s="50"/>
      <c r="AZ3779" s="50">
        <f t="shared" si="1177"/>
        <v>234.34042071678232</v>
      </c>
      <c r="BA3779" s="50">
        <f t="shared" si="1178"/>
        <v>360.80985411949024</v>
      </c>
      <c r="BB3779" s="50">
        <f t="shared" si="1179"/>
        <v>371.9689217726704</v>
      </c>
      <c r="BC3779" s="17">
        <f t="shared" si="1180"/>
        <v>19847</v>
      </c>
      <c r="BD3779" s="50">
        <f t="shared" si="1181"/>
        <v>7.9888779789812148</v>
      </c>
      <c r="BE3779" s="50">
        <f t="shared" si="1182"/>
        <v>234.34042071678232</v>
      </c>
      <c r="BF3779" s="50">
        <f t="shared" si="1188"/>
        <v>383.30632772031078</v>
      </c>
      <c r="BG3779" s="50"/>
      <c r="BH3779" s="17">
        <f t="shared" si="1183"/>
        <v>0</v>
      </c>
      <c r="BI3779" s="17">
        <f t="shared" si="1191"/>
        <v>3779</v>
      </c>
      <c r="BJ3779" s="17">
        <f t="shared" si="1189"/>
        <v>3779</v>
      </c>
      <c r="BK3779" s="150">
        <f t="shared" si="1190"/>
        <v>30890</v>
      </c>
      <c r="BL3779" s="50" t="e">
        <f t="shared" ca="1" si="1184"/>
        <v>#NAME?</v>
      </c>
      <c r="BM3779" s="50" t="e">
        <f t="shared" ca="1" si="1185"/>
        <v>#NAME?</v>
      </c>
      <c r="BN3779" s="50" t="e">
        <f t="shared" ca="1" si="1186"/>
        <v>#NAME?</v>
      </c>
    </row>
    <row r="3780" spans="1:66" x14ac:dyDescent="0.35">
      <c r="A3780" s="48">
        <v>30891</v>
      </c>
      <c r="B3780" s="17">
        <v>1984</v>
      </c>
      <c r="C3780" s="17">
        <v>7</v>
      </c>
      <c r="D3780" s="17">
        <v>210</v>
      </c>
      <c r="E3780" s="17">
        <v>28</v>
      </c>
      <c r="F3780" s="17">
        <v>7</v>
      </c>
      <c r="G3780" s="50">
        <v>12.7</v>
      </c>
      <c r="H3780" s="32">
        <v>6.4852006750683193</v>
      </c>
      <c r="I3780" s="50">
        <v>15.833333333333334</v>
      </c>
      <c r="J3780" s="13">
        <v>0</v>
      </c>
      <c r="K3780" s="13">
        <f t="shared" si="1172"/>
        <v>0</v>
      </c>
      <c r="L3780" s="13">
        <f t="shared" si="1173"/>
        <v>0</v>
      </c>
      <c r="M3780" s="13" t="e">
        <f ca="1">CalcTable[[#This Row],[IWC]]-AE3779</f>
        <v>#NAME?</v>
      </c>
      <c r="N3780" s="13" t="e">
        <f ca="1">IF(CalcTable[[#This Row],[Day of Year]]&lt;123,FCAP,AE3779)</f>
        <v>#NAME?</v>
      </c>
      <c r="O3780" s="17" t="e">
        <f ca="1">IF(IRR_DRIP,5,COUNTIF('IDET Wind Values'!C3764:G3764,"&lt;="&amp;IRR_MAXWIND))</f>
        <v>#NAME?</v>
      </c>
      <c r="P3780" s="13" t="e">
        <f ca="1">CalcTable[[#This Row],[ET_o]]*KL</f>
        <v>#NAME?</v>
      </c>
      <c r="Q3780" s="13" t="e">
        <f ca="1">IF(WILTPT&lt;=0,1,MAX(0,MIN(1,(CalcTable[[#This Row],[IWC]]-WILTPT)/(MAD-WILTPT))))</f>
        <v>#NAME?</v>
      </c>
      <c r="R3780" s="13" t="e">
        <f ca="1">CalcTable[[#This Row],[ETMult]]*CalcTable[[#This Row],[ETb]]</f>
        <v>#NAME?</v>
      </c>
      <c r="S3780" s="13" t="b">
        <f>INDEX(IRR_LIST,CalcTable[[#This Row],[Day of Week]]+1)</f>
        <v>0</v>
      </c>
      <c r="T3780" s="13">
        <f t="shared" ca="1" si="1174"/>
        <v>0.6</v>
      </c>
      <c r="U3780" s="13" t="b">
        <f ca="1">IF(CalcTable[[#This Row],[IrrPrecip]]&gt;=IC_MM,FALSE,TRUE)</f>
        <v>1</v>
      </c>
      <c r="V3780" s="13" t="b">
        <f t="shared" si="1175"/>
        <v>1</v>
      </c>
      <c r="W3780" s="13" t="e">
        <f ca="1">IF(AND(IRR_DRIP=FALSE,CalcTable[[#This Row],[IrrHours]]&lt;=0),FALSE,TRUE)</f>
        <v>#NAME?</v>
      </c>
      <c r="X3780" s="13" t="e">
        <f ca="1">AND(CalcTable[[#This Row],[IrrDay]],CalcTable[[#This Row],[IrrRain]],CalcTable[[#This Row],[IrrWarm]],CalcTable[[#This Row],[IrrWindy]])</f>
        <v>#NAME?</v>
      </c>
      <c r="Y3780" s="13" t="e">
        <f t="shared" ca="1" si="1176"/>
        <v>#NAME?</v>
      </c>
      <c r="Z3780" s="13" t="e">
        <f ca="1">CalcTable[[#This Row],[IrrHours]]/5</f>
        <v>#NAME?</v>
      </c>
      <c r="AA3780" s="13" t="e">
        <f ca="1">IF(CalcTable[[#This Row],[IrrFlag]]=FALSE,0,MAX(0,CalcTable[[#This Row],[VolRednWind]]*(FCAP*IRR_TARGET-CalcTable[[#This Row],[IWC]])))</f>
        <v>#NAME?</v>
      </c>
      <c r="AB3780" s="13" t="e">
        <f ca="1">CalcTable[[#This Row],[IWC]]+CalcTable[[#This Row],[Eff Precip]]+CalcTable[[#This Row],[IrrAmt]]-CalcTable[[#This Row],[AET]]</f>
        <v>#NAME?</v>
      </c>
      <c r="AC3780" s="13" t="e">
        <f ca="1">IF(CalcTable[[#This Row],[PWC]]&gt;FCAP,MIN(24*PERC,MIN(SAT,CalcTable[[#This Row],[PWC]])-FCAP),0)</f>
        <v>#NAME?</v>
      </c>
      <c r="AD3780" s="13" t="e">
        <f ca="1">IF(CalcTable[[#This Row],[PWC]]&gt;SAT,CalcTable[[#This Row],[PWC]]-SAT,0)</f>
        <v>#NAME?</v>
      </c>
      <c r="AE3780" s="13" t="e">
        <f ca="1">CalcTable[[#This Row],[PWC]]-CalcTable[[#This Row],[PercAmt]]-CalcTable[[#This Row],[Runoff]]</f>
        <v>#NAME?</v>
      </c>
      <c r="AF3780" s="13" t="e">
        <f ca="1">CalcTable[[#This Row],[IrrAmt]]/1000*CUR_IRR_AREA*10000/IRR_EFF</f>
        <v>#NAME?</v>
      </c>
      <c r="AG3780" s="147"/>
      <c r="AH3780" s="13"/>
      <c r="AI3780" s="50">
        <v>0</v>
      </c>
      <c r="AJ3780" s="50">
        <v>0</v>
      </c>
      <c r="AK3780" s="50">
        <v>7.0801673460007857</v>
      </c>
      <c r="AL3780" s="50">
        <v>0</v>
      </c>
      <c r="AM3780" s="50"/>
      <c r="AN3780" s="50"/>
      <c r="AO3780" s="50"/>
      <c r="AP3780" s="50"/>
      <c r="AQ3780" s="50"/>
      <c r="AR3780" s="50"/>
      <c r="AS3780" s="50"/>
      <c r="AT3780" s="50"/>
      <c r="AU3780" s="50"/>
      <c r="AV3780" s="50"/>
      <c r="AW3780" s="50"/>
      <c r="AX3780" s="50">
        <f t="shared" si="1187"/>
        <v>7.0801673460007857</v>
      </c>
      <c r="AY3780" s="50"/>
      <c r="AZ3780" s="50">
        <f t="shared" si="1177"/>
        <v>103.84245440801153</v>
      </c>
      <c r="BA3780" s="50">
        <f t="shared" si="1178"/>
        <v>159.88441392979553</v>
      </c>
      <c r="BB3780" s="50">
        <f t="shared" si="1179"/>
        <v>164.82929271112943</v>
      </c>
      <c r="BC3780" s="17">
        <f t="shared" si="1180"/>
        <v>19847</v>
      </c>
      <c r="BD3780" s="50">
        <f t="shared" si="1181"/>
        <v>7.0801673460007857</v>
      </c>
      <c r="BE3780" s="50">
        <f t="shared" si="1182"/>
        <v>103.84245440801153</v>
      </c>
      <c r="BF3780" s="50">
        <f t="shared" si="1188"/>
        <v>169.85319791972265</v>
      </c>
      <c r="BG3780" s="50"/>
      <c r="BH3780" s="17">
        <f t="shared" si="1183"/>
        <v>0</v>
      </c>
      <c r="BI3780" s="17">
        <f t="shared" si="1191"/>
        <v>3780</v>
      </c>
      <c r="BJ3780" s="17">
        <f t="shared" si="1189"/>
        <v>3780</v>
      </c>
      <c r="BK3780" s="150">
        <f t="shared" si="1190"/>
        <v>30891</v>
      </c>
      <c r="BL3780" s="50" t="e">
        <f t="shared" ca="1" si="1184"/>
        <v>#NAME?</v>
      </c>
      <c r="BM3780" s="50" t="e">
        <f t="shared" ca="1" si="1185"/>
        <v>#NAME?</v>
      </c>
      <c r="BN3780" s="50" t="e">
        <f t="shared" ca="1" si="1186"/>
        <v>#NAME?</v>
      </c>
    </row>
    <row r="3781" spans="1:66" x14ac:dyDescent="0.35">
      <c r="A3781" s="48">
        <v>30892</v>
      </c>
      <c r="B3781" s="17">
        <v>1984</v>
      </c>
      <c r="C3781" s="17">
        <v>7</v>
      </c>
      <c r="D3781" s="17">
        <v>211</v>
      </c>
      <c r="E3781" s="17">
        <v>29</v>
      </c>
      <c r="F3781" s="17">
        <v>1</v>
      </c>
      <c r="G3781" s="50">
        <v>16.100000000000001</v>
      </c>
      <c r="H3781" s="32">
        <v>3.4439332157032361</v>
      </c>
      <c r="I3781" s="50">
        <v>4.333333333333333</v>
      </c>
      <c r="J3781" s="13">
        <v>2.4</v>
      </c>
      <c r="K3781" s="13">
        <f t="shared" si="1172"/>
        <v>2.4</v>
      </c>
      <c r="L3781" s="13">
        <f t="shared" si="1173"/>
        <v>0</v>
      </c>
      <c r="M3781" s="13" t="e">
        <f ca="1">CalcTable[[#This Row],[IWC]]-AE3780</f>
        <v>#NAME?</v>
      </c>
      <c r="N3781" s="13" t="e">
        <f ca="1">IF(CalcTable[[#This Row],[Day of Year]]&lt;123,FCAP,AE3780)</f>
        <v>#NAME?</v>
      </c>
      <c r="O3781" s="17" t="e">
        <f ca="1">IF(IRR_DRIP,5,COUNTIF('IDET Wind Values'!C3765:G3765,"&lt;="&amp;IRR_MAXWIND))</f>
        <v>#NAME?</v>
      </c>
      <c r="P3781" s="13" t="e">
        <f ca="1">CalcTable[[#This Row],[ET_o]]*KL</f>
        <v>#NAME?</v>
      </c>
      <c r="Q3781" s="13" t="e">
        <f ca="1">IF(WILTPT&lt;=0,1,MAX(0,MIN(1,(CalcTable[[#This Row],[IWC]]-WILTPT)/(MAD-WILTPT))))</f>
        <v>#NAME?</v>
      </c>
      <c r="R3781" s="13" t="e">
        <f ca="1">CalcTable[[#This Row],[ETMult]]*CalcTable[[#This Row],[ETb]]</f>
        <v>#NAME?</v>
      </c>
      <c r="S3781" s="13" t="b">
        <f>INDEX(IRR_LIST,CalcTable[[#This Row],[Day of Week]]+1)</f>
        <v>1</v>
      </c>
      <c r="T3781" s="13">
        <f t="shared" ca="1" si="1174"/>
        <v>0.6</v>
      </c>
      <c r="U3781" s="13" t="b">
        <f ca="1">IF(CalcTable[[#This Row],[IrrPrecip]]&gt;=IC_MM,FALSE,TRUE)</f>
        <v>1</v>
      </c>
      <c r="V3781" s="13" t="b">
        <f t="shared" si="1175"/>
        <v>1</v>
      </c>
      <c r="W3781" s="13" t="e">
        <f ca="1">IF(AND(IRR_DRIP=FALSE,CalcTable[[#This Row],[IrrHours]]&lt;=0),FALSE,TRUE)</f>
        <v>#NAME?</v>
      </c>
      <c r="X3781" s="13" t="e">
        <f ca="1">AND(CalcTable[[#This Row],[IrrDay]],CalcTable[[#This Row],[IrrRain]],CalcTable[[#This Row],[IrrWarm]],CalcTable[[#This Row],[IrrWindy]])</f>
        <v>#NAME?</v>
      </c>
      <c r="Y3781" s="13" t="e">
        <f t="shared" ca="1" si="1176"/>
        <v>#NAME?</v>
      </c>
      <c r="Z3781" s="13" t="e">
        <f ca="1">CalcTable[[#This Row],[IrrHours]]/5</f>
        <v>#NAME?</v>
      </c>
      <c r="AA3781" s="13" t="e">
        <f ca="1">IF(CalcTable[[#This Row],[IrrFlag]]=FALSE,0,MAX(0,CalcTable[[#This Row],[VolRednWind]]*(FCAP*IRR_TARGET-CalcTable[[#This Row],[IWC]])))</f>
        <v>#NAME?</v>
      </c>
      <c r="AB3781" s="13" t="e">
        <f ca="1">CalcTable[[#This Row],[IWC]]+CalcTable[[#This Row],[Eff Precip]]+CalcTable[[#This Row],[IrrAmt]]-CalcTable[[#This Row],[AET]]</f>
        <v>#NAME?</v>
      </c>
      <c r="AC3781" s="13" t="e">
        <f ca="1">IF(CalcTable[[#This Row],[PWC]]&gt;FCAP,MIN(24*PERC,MIN(SAT,CalcTable[[#This Row],[PWC]])-FCAP),0)</f>
        <v>#NAME?</v>
      </c>
      <c r="AD3781" s="13" t="e">
        <f ca="1">IF(CalcTable[[#This Row],[PWC]]&gt;SAT,CalcTable[[#This Row],[PWC]]-SAT,0)</f>
        <v>#NAME?</v>
      </c>
      <c r="AE3781" s="13" t="e">
        <f ca="1">CalcTable[[#This Row],[PWC]]-CalcTable[[#This Row],[PercAmt]]-CalcTable[[#This Row],[Runoff]]</f>
        <v>#NAME?</v>
      </c>
      <c r="AF3781" s="13" t="e">
        <f ca="1">CalcTable[[#This Row],[IrrAmt]]/1000*CUR_IRR_AREA*10000/IRR_EFF</f>
        <v>#NAME?</v>
      </c>
      <c r="AG3781" s="147"/>
      <c r="AH3781" s="13"/>
      <c r="AI3781" s="50">
        <v>15.845462872157917</v>
      </c>
      <c r="AJ3781" s="50">
        <v>19.086972362166854</v>
      </c>
      <c r="AK3781" s="50">
        <v>0</v>
      </c>
      <c r="AL3781" s="50">
        <v>0</v>
      </c>
      <c r="AM3781" s="50"/>
      <c r="AN3781" s="50"/>
      <c r="AO3781" s="50"/>
      <c r="AP3781" s="50"/>
      <c r="AQ3781" s="50"/>
      <c r="AR3781" s="50"/>
      <c r="AS3781" s="50"/>
      <c r="AT3781" s="50"/>
      <c r="AU3781" s="50"/>
      <c r="AV3781" s="50"/>
      <c r="AW3781" s="50"/>
      <c r="AX3781" s="50">
        <f t="shared" si="1187"/>
        <v>34.932435234324771</v>
      </c>
      <c r="AY3781" s="50"/>
      <c r="AZ3781" s="50">
        <f t="shared" si="1177"/>
        <v>792.28464474854388</v>
      </c>
      <c r="BA3781" s="50">
        <f t="shared" si="1178"/>
        <v>1281.3926056947917</v>
      </c>
      <c r="BB3781" s="50">
        <f t="shared" si="1179"/>
        <v>1325.9566427783434</v>
      </c>
      <c r="BC3781" s="17">
        <f t="shared" si="1180"/>
        <v>19847</v>
      </c>
      <c r="BD3781" s="50">
        <f t="shared" si="1181"/>
        <v>34.932435234324771</v>
      </c>
      <c r="BE3781" s="50">
        <f t="shared" si="1182"/>
        <v>792.28464474854388</v>
      </c>
      <c r="BF3781" s="50">
        <f t="shared" si="1188"/>
        <v>1295.9254607415098</v>
      </c>
      <c r="BG3781" s="50"/>
      <c r="BH3781" s="17">
        <f t="shared" si="1183"/>
        <v>0</v>
      </c>
      <c r="BI3781" s="17">
        <f t="shared" si="1191"/>
        <v>3781</v>
      </c>
      <c r="BJ3781" s="17">
        <f t="shared" si="1189"/>
        <v>3781</v>
      </c>
      <c r="BK3781" s="150">
        <f t="shared" si="1190"/>
        <v>30892</v>
      </c>
      <c r="BL3781" s="50" t="e">
        <f t="shared" ca="1" si="1184"/>
        <v>#NAME?</v>
      </c>
      <c r="BM3781" s="50" t="e">
        <f t="shared" ca="1" si="1185"/>
        <v>#NAME?</v>
      </c>
      <c r="BN3781" s="50" t="e">
        <f t="shared" ca="1" si="1186"/>
        <v>#NAME?</v>
      </c>
    </row>
    <row r="3782" spans="1:66" x14ac:dyDescent="0.35">
      <c r="A3782" s="48">
        <v>30893</v>
      </c>
      <c r="B3782" s="17">
        <v>1984</v>
      </c>
      <c r="C3782" s="17">
        <v>7</v>
      </c>
      <c r="D3782" s="17">
        <v>212</v>
      </c>
      <c r="E3782" s="17">
        <v>30</v>
      </c>
      <c r="F3782" s="17">
        <v>2</v>
      </c>
      <c r="G3782" s="50">
        <v>14.2</v>
      </c>
      <c r="H3782" s="32">
        <v>4.1141599080968634</v>
      </c>
      <c r="I3782" s="50">
        <v>4.166666666666667</v>
      </c>
      <c r="J3782" s="13">
        <v>2.5</v>
      </c>
      <c r="K3782" s="13">
        <f t="shared" si="1172"/>
        <v>2.5</v>
      </c>
      <c r="L3782" s="13">
        <f t="shared" si="1173"/>
        <v>0</v>
      </c>
      <c r="M3782" s="13" t="e">
        <f ca="1">CalcTable[[#This Row],[IWC]]-AE3781</f>
        <v>#NAME?</v>
      </c>
      <c r="N3782" s="13" t="e">
        <f ca="1">IF(CalcTable[[#This Row],[Day of Year]]&lt;123,FCAP,AE3781)</f>
        <v>#NAME?</v>
      </c>
      <c r="O3782" s="17" t="e">
        <f ca="1">IF(IRR_DRIP,5,COUNTIF('IDET Wind Values'!C3766:G3766,"&lt;="&amp;IRR_MAXWIND))</f>
        <v>#NAME?</v>
      </c>
      <c r="P3782" s="13" t="e">
        <f ca="1">CalcTable[[#This Row],[ET_o]]*KL</f>
        <v>#NAME?</v>
      </c>
      <c r="Q3782" s="13" t="e">
        <f ca="1">IF(WILTPT&lt;=0,1,MAX(0,MIN(1,(CalcTable[[#This Row],[IWC]]-WILTPT)/(MAD-WILTPT))))</f>
        <v>#NAME?</v>
      </c>
      <c r="R3782" s="13" t="e">
        <f ca="1">CalcTable[[#This Row],[ETMult]]*CalcTable[[#This Row],[ETb]]</f>
        <v>#NAME?</v>
      </c>
      <c r="S3782" s="13" t="b">
        <f>INDEX(IRR_LIST,CalcTable[[#This Row],[Day of Week]]+1)</f>
        <v>0</v>
      </c>
      <c r="T3782" s="13">
        <f t="shared" ca="1" si="1174"/>
        <v>2.4</v>
      </c>
      <c r="U3782" s="13" t="b">
        <f ca="1">IF(CalcTable[[#This Row],[IrrPrecip]]&gt;=IC_MM,FALSE,TRUE)</f>
        <v>1</v>
      </c>
      <c r="V3782" s="13" t="b">
        <f t="shared" si="1175"/>
        <v>1</v>
      </c>
      <c r="W3782" s="13" t="e">
        <f ca="1">IF(AND(IRR_DRIP=FALSE,CalcTable[[#This Row],[IrrHours]]&lt;=0),FALSE,TRUE)</f>
        <v>#NAME?</v>
      </c>
      <c r="X3782" s="13" t="e">
        <f ca="1">AND(CalcTable[[#This Row],[IrrDay]],CalcTable[[#This Row],[IrrRain]],CalcTable[[#This Row],[IrrWarm]],CalcTable[[#This Row],[IrrWindy]])</f>
        <v>#NAME?</v>
      </c>
      <c r="Y3782" s="13" t="e">
        <f t="shared" ca="1" si="1176"/>
        <v>#NAME?</v>
      </c>
      <c r="Z3782" s="13" t="e">
        <f ca="1">CalcTable[[#This Row],[IrrHours]]/5</f>
        <v>#NAME?</v>
      </c>
      <c r="AA3782" s="13" t="e">
        <f ca="1">IF(CalcTable[[#This Row],[IrrFlag]]=FALSE,0,MAX(0,CalcTable[[#This Row],[VolRednWind]]*(FCAP*IRR_TARGET-CalcTable[[#This Row],[IWC]])))</f>
        <v>#NAME?</v>
      </c>
      <c r="AB3782" s="13" t="e">
        <f ca="1">CalcTable[[#This Row],[IWC]]+CalcTable[[#This Row],[Eff Precip]]+CalcTable[[#This Row],[IrrAmt]]-CalcTable[[#This Row],[AET]]</f>
        <v>#NAME?</v>
      </c>
      <c r="AC3782" s="13" t="e">
        <f ca="1">IF(CalcTable[[#This Row],[PWC]]&gt;FCAP,MIN(24*PERC,MIN(SAT,CalcTable[[#This Row],[PWC]])-FCAP),0)</f>
        <v>#NAME?</v>
      </c>
      <c r="AD3782" s="13" t="e">
        <f ca="1">IF(CalcTable[[#This Row],[PWC]]&gt;SAT,CalcTable[[#This Row],[PWC]]-SAT,0)</f>
        <v>#NAME?</v>
      </c>
      <c r="AE3782" s="13" t="e">
        <f ca="1">CalcTable[[#This Row],[PWC]]-CalcTable[[#This Row],[PercAmt]]-CalcTable[[#This Row],[Runoff]]</f>
        <v>#NAME?</v>
      </c>
      <c r="AF3782" s="13" t="e">
        <f ca="1">CalcTable[[#This Row],[IrrAmt]]/1000*CUR_IRR_AREA*10000/IRR_EFF</f>
        <v>#NAME?</v>
      </c>
      <c r="AG3782" s="147"/>
      <c r="AH3782" s="13"/>
      <c r="AI3782" s="50">
        <v>0</v>
      </c>
      <c r="AJ3782" s="50">
        <v>0</v>
      </c>
      <c r="AK3782" s="50">
        <v>3.9722865279525839</v>
      </c>
      <c r="AL3782" s="50">
        <v>8.4420984461796529</v>
      </c>
      <c r="AM3782" s="50"/>
      <c r="AN3782" s="50"/>
      <c r="AO3782" s="50"/>
      <c r="AP3782" s="50"/>
      <c r="AQ3782" s="50"/>
      <c r="AR3782" s="50"/>
      <c r="AS3782" s="50"/>
      <c r="AT3782" s="50"/>
      <c r="AU3782" s="50"/>
      <c r="AV3782" s="50"/>
      <c r="AW3782" s="50"/>
      <c r="AX3782" s="50">
        <f t="shared" si="1187"/>
        <v>12.414384974132236</v>
      </c>
      <c r="AY3782" s="50"/>
      <c r="AZ3782" s="50">
        <f t="shared" si="1177"/>
        <v>305.89509016457441</v>
      </c>
      <c r="BA3782" s="50">
        <f t="shared" si="1178"/>
        <v>470.98132930101139</v>
      </c>
      <c r="BB3782" s="50">
        <f t="shared" si="1179"/>
        <v>485.54776216599117</v>
      </c>
      <c r="BC3782" s="17">
        <f t="shared" si="1180"/>
        <v>19847</v>
      </c>
      <c r="BD3782" s="50">
        <f t="shared" si="1181"/>
        <v>12.414384974132236</v>
      </c>
      <c r="BE3782" s="50">
        <f t="shared" si="1182"/>
        <v>305.89509016457441</v>
      </c>
      <c r="BF3782" s="50">
        <f t="shared" si="1188"/>
        <v>500.34698802714655</v>
      </c>
      <c r="BG3782" s="50"/>
      <c r="BH3782" s="17">
        <f t="shared" si="1183"/>
        <v>0</v>
      </c>
      <c r="BI3782" s="17">
        <f t="shared" si="1191"/>
        <v>3782</v>
      </c>
      <c r="BJ3782" s="17">
        <f t="shared" si="1189"/>
        <v>3782</v>
      </c>
      <c r="BK3782" s="150">
        <f t="shared" si="1190"/>
        <v>30893</v>
      </c>
      <c r="BL3782" s="50" t="e">
        <f t="shared" ca="1" si="1184"/>
        <v>#NAME?</v>
      </c>
      <c r="BM3782" s="50" t="e">
        <f t="shared" ca="1" si="1185"/>
        <v>#NAME?</v>
      </c>
      <c r="BN3782" s="50" t="e">
        <f t="shared" ca="1" si="1186"/>
        <v>#NAME?</v>
      </c>
    </row>
    <row r="3783" spans="1:66" x14ac:dyDescent="0.35">
      <c r="A3783" s="48">
        <v>30894</v>
      </c>
      <c r="B3783" s="17">
        <v>1984</v>
      </c>
      <c r="C3783" s="17">
        <v>7</v>
      </c>
      <c r="D3783" s="17">
        <v>213</v>
      </c>
      <c r="E3783" s="17">
        <v>31</v>
      </c>
      <c r="F3783" s="17">
        <v>3</v>
      </c>
      <c r="G3783" s="50">
        <v>10.7</v>
      </c>
      <c r="H3783" s="32">
        <v>5.6978566662779571</v>
      </c>
      <c r="I3783" s="50">
        <v>6.833333333333333</v>
      </c>
      <c r="J3783" s="13">
        <v>0</v>
      </c>
      <c r="K3783" s="13">
        <f t="shared" si="1172"/>
        <v>0</v>
      </c>
      <c r="L3783" s="13">
        <f t="shared" si="1173"/>
        <v>0</v>
      </c>
      <c r="M3783" s="13" t="e">
        <f ca="1">CalcTable[[#This Row],[IWC]]-AE3782</f>
        <v>#NAME?</v>
      </c>
      <c r="N3783" s="13" t="e">
        <f ca="1">IF(CalcTable[[#This Row],[Day of Year]]&lt;123,FCAP,AE3782)</f>
        <v>#NAME?</v>
      </c>
      <c r="O3783" s="17" t="e">
        <f ca="1">IF(IRR_DRIP,5,COUNTIF('IDET Wind Values'!C3767:G3767,"&lt;="&amp;IRR_MAXWIND))</f>
        <v>#NAME?</v>
      </c>
      <c r="P3783" s="13" t="e">
        <f ca="1">CalcTable[[#This Row],[ET_o]]*KL</f>
        <v>#NAME?</v>
      </c>
      <c r="Q3783" s="13" t="e">
        <f ca="1">IF(WILTPT&lt;=0,1,MAX(0,MIN(1,(CalcTable[[#This Row],[IWC]]-WILTPT)/(MAD-WILTPT))))</f>
        <v>#NAME?</v>
      </c>
      <c r="R3783" s="13" t="e">
        <f ca="1">CalcTable[[#This Row],[ETMult]]*CalcTable[[#This Row],[ETb]]</f>
        <v>#NAME?</v>
      </c>
      <c r="S3783" s="13" t="b">
        <f>INDEX(IRR_LIST,CalcTable[[#This Row],[Day of Week]]+1)</f>
        <v>1</v>
      </c>
      <c r="T3783" s="13">
        <f t="shared" ca="1" si="1174"/>
        <v>4.9000000000000004</v>
      </c>
      <c r="U3783" s="13" t="b">
        <f ca="1">IF(CalcTable[[#This Row],[IrrPrecip]]&gt;=IC_MM,FALSE,TRUE)</f>
        <v>1</v>
      </c>
      <c r="V3783" s="13" t="b">
        <f t="shared" si="1175"/>
        <v>1</v>
      </c>
      <c r="W3783" s="13" t="e">
        <f ca="1">IF(AND(IRR_DRIP=FALSE,CalcTable[[#This Row],[IrrHours]]&lt;=0),FALSE,TRUE)</f>
        <v>#NAME?</v>
      </c>
      <c r="X3783" s="13" t="e">
        <f ca="1">AND(CalcTable[[#This Row],[IrrDay]],CalcTable[[#This Row],[IrrRain]],CalcTable[[#This Row],[IrrWarm]],CalcTable[[#This Row],[IrrWindy]])</f>
        <v>#NAME?</v>
      </c>
      <c r="Y3783" s="13" t="e">
        <f t="shared" ca="1" si="1176"/>
        <v>#NAME?</v>
      </c>
      <c r="Z3783" s="13" t="e">
        <f ca="1">CalcTable[[#This Row],[IrrHours]]/5</f>
        <v>#NAME?</v>
      </c>
      <c r="AA3783" s="13" t="e">
        <f ca="1">IF(CalcTable[[#This Row],[IrrFlag]]=FALSE,0,MAX(0,CalcTable[[#This Row],[VolRednWind]]*(FCAP*IRR_TARGET-CalcTable[[#This Row],[IWC]])))</f>
        <v>#NAME?</v>
      </c>
      <c r="AB3783" s="13" t="e">
        <f ca="1">CalcTable[[#This Row],[IWC]]+CalcTable[[#This Row],[Eff Precip]]+CalcTable[[#This Row],[IrrAmt]]-CalcTable[[#This Row],[AET]]</f>
        <v>#NAME?</v>
      </c>
      <c r="AC3783" s="13" t="e">
        <f ca="1">IF(CalcTable[[#This Row],[PWC]]&gt;FCAP,MIN(24*PERC,MIN(SAT,CalcTable[[#This Row],[PWC]])-FCAP),0)</f>
        <v>#NAME?</v>
      </c>
      <c r="AD3783" s="13" t="e">
        <f ca="1">IF(CalcTable[[#This Row],[PWC]]&gt;SAT,CalcTable[[#This Row],[PWC]]-SAT,0)</f>
        <v>#NAME?</v>
      </c>
      <c r="AE3783" s="13" t="e">
        <f ca="1">CalcTable[[#This Row],[PWC]]-CalcTable[[#This Row],[PercAmt]]-CalcTable[[#This Row],[Runoff]]</f>
        <v>#NAME?</v>
      </c>
      <c r="AF3783" s="13" t="e">
        <f ca="1">CalcTable[[#This Row],[IrrAmt]]/1000*CUR_IRR_AREA*10000/IRR_EFF</f>
        <v>#NAME?</v>
      </c>
      <c r="AG3783" s="147"/>
      <c r="AH3783" s="13"/>
      <c r="AI3783" s="50">
        <v>0</v>
      </c>
      <c r="AJ3783" s="50">
        <v>0</v>
      </c>
      <c r="AK3783" s="50">
        <v>0</v>
      </c>
      <c r="AL3783" s="50">
        <v>0</v>
      </c>
      <c r="AM3783" s="50"/>
      <c r="AN3783" s="50"/>
      <c r="AO3783" s="50"/>
      <c r="AP3783" s="50"/>
      <c r="AQ3783" s="50"/>
      <c r="AR3783" s="50"/>
      <c r="AS3783" s="50"/>
      <c r="AT3783" s="50"/>
      <c r="AU3783" s="50"/>
      <c r="AV3783" s="50"/>
      <c r="AW3783" s="50"/>
      <c r="AX3783" s="50">
        <f t="shared" si="1187"/>
        <v>0</v>
      </c>
      <c r="AY3783" s="50"/>
      <c r="AZ3783" s="50">
        <f t="shared" si="1177"/>
        <v>0</v>
      </c>
      <c r="BA3783" s="50">
        <f t="shared" si="1178"/>
        <v>0</v>
      </c>
      <c r="BB3783" s="50">
        <f t="shared" si="1179"/>
        <v>0</v>
      </c>
      <c r="BC3783" s="17">
        <f t="shared" si="1180"/>
        <v>19847</v>
      </c>
      <c r="BD3783" s="50">
        <f t="shared" si="1181"/>
        <v>0</v>
      </c>
      <c r="BE3783" s="50">
        <f t="shared" si="1182"/>
        <v>0</v>
      </c>
      <c r="BF3783" s="50">
        <f t="shared" si="1188"/>
        <v>0</v>
      </c>
      <c r="BG3783" s="50"/>
      <c r="BH3783" s="17">
        <f t="shared" si="1183"/>
        <v>0</v>
      </c>
      <c r="BI3783" s="17">
        <f t="shared" si="1191"/>
        <v>3783</v>
      </c>
      <c r="BJ3783" s="17">
        <f t="shared" si="1189"/>
        <v>3783</v>
      </c>
      <c r="BK3783" s="150">
        <f t="shared" si="1190"/>
        <v>30894</v>
      </c>
      <c r="BL3783" s="50" t="e">
        <f t="shared" ca="1" si="1184"/>
        <v>#NAME?</v>
      </c>
      <c r="BM3783" s="50" t="e">
        <f t="shared" ca="1" si="1185"/>
        <v>#NAME?</v>
      </c>
      <c r="BN3783" s="50" t="e">
        <f t="shared" ca="1" si="1186"/>
        <v>#NAME?</v>
      </c>
    </row>
    <row r="3784" spans="1:66" x14ac:dyDescent="0.35">
      <c r="A3784" s="48">
        <v>30895</v>
      </c>
      <c r="B3784" s="17">
        <v>1984</v>
      </c>
      <c r="C3784" s="17">
        <v>8</v>
      </c>
      <c r="D3784" s="17">
        <v>214</v>
      </c>
      <c r="E3784" s="17">
        <v>1</v>
      </c>
      <c r="F3784" s="17">
        <v>4</v>
      </c>
      <c r="G3784" s="50">
        <v>13.5</v>
      </c>
      <c r="H3784" s="32">
        <v>5.6219832263157414</v>
      </c>
      <c r="I3784" s="50">
        <v>15.5</v>
      </c>
      <c r="J3784" s="13">
        <v>0</v>
      </c>
      <c r="K3784" s="13">
        <f t="shared" si="1172"/>
        <v>0</v>
      </c>
      <c r="L3784" s="13">
        <f t="shared" si="1173"/>
        <v>0</v>
      </c>
      <c r="M3784" s="13" t="e">
        <f ca="1">CalcTable[[#This Row],[IWC]]-AE3783</f>
        <v>#NAME?</v>
      </c>
      <c r="N3784" s="13" t="e">
        <f ca="1">IF(CalcTable[[#This Row],[Day of Year]]&lt;123,FCAP,AE3783)</f>
        <v>#NAME?</v>
      </c>
      <c r="O3784" s="17" t="e">
        <f ca="1">IF(IRR_DRIP,5,COUNTIF('IDET Wind Values'!C3768:G3768,"&lt;="&amp;IRR_MAXWIND))</f>
        <v>#NAME?</v>
      </c>
      <c r="P3784" s="13" t="e">
        <f ca="1">CalcTable[[#This Row],[ET_o]]*KL</f>
        <v>#NAME?</v>
      </c>
      <c r="Q3784" s="13" t="e">
        <f ca="1">IF(WILTPT&lt;=0,1,MAX(0,MIN(1,(CalcTable[[#This Row],[IWC]]-WILTPT)/(MAD-WILTPT))))</f>
        <v>#NAME?</v>
      </c>
      <c r="R3784" s="13" t="e">
        <f ca="1">CalcTable[[#This Row],[ETMult]]*CalcTable[[#This Row],[ETb]]</f>
        <v>#NAME?</v>
      </c>
      <c r="S3784" s="13" t="b">
        <f>INDEX(IRR_LIST,CalcTable[[#This Row],[Day of Week]]+1)</f>
        <v>0</v>
      </c>
      <c r="T3784" s="13">
        <f t="shared" ca="1" si="1174"/>
        <v>2.5</v>
      </c>
      <c r="U3784" s="13" t="b">
        <f ca="1">IF(CalcTable[[#This Row],[IrrPrecip]]&gt;=IC_MM,FALSE,TRUE)</f>
        <v>1</v>
      </c>
      <c r="V3784" s="13" t="b">
        <f t="shared" si="1175"/>
        <v>1</v>
      </c>
      <c r="W3784" s="13" t="e">
        <f ca="1">IF(AND(IRR_DRIP=FALSE,CalcTable[[#This Row],[IrrHours]]&lt;=0),FALSE,TRUE)</f>
        <v>#NAME?</v>
      </c>
      <c r="X3784" s="13" t="e">
        <f ca="1">AND(CalcTable[[#This Row],[IrrDay]],CalcTable[[#This Row],[IrrRain]],CalcTable[[#This Row],[IrrWarm]],CalcTable[[#This Row],[IrrWindy]])</f>
        <v>#NAME?</v>
      </c>
      <c r="Y3784" s="13" t="e">
        <f t="shared" ca="1" si="1176"/>
        <v>#NAME?</v>
      </c>
      <c r="Z3784" s="13" t="e">
        <f ca="1">CalcTable[[#This Row],[IrrHours]]/5</f>
        <v>#NAME?</v>
      </c>
      <c r="AA3784" s="13" t="e">
        <f ca="1">IF(CalcTable[[#This Row],[IrrFlag]]=FALSE,0,MAX(0,CalcTable[[#This Row],[VolRednWind]]*(FCAP*IRR_TARGET-CalcTable[[#This Row],[IWC]])))</f>
        <v>#NAME?</v>
      </c>
      <c r="AB3784" s="13" t="e">
        <f ca="1">CalcTable[[#This Row],[IWC]]+CalcTable[[#This Row],[Eff Precip]]+CalcTable[[#This Row],[IrrAmt]]-CalcTable[[#This Row],[AET]]</f>
        <v>#NAME?</v>
      </c>
      <c r="AC3784" s="13" t="e">
        <f ca="1">IF(CalcTable[[#This Row],[PWC]]&gt;FCAP,MIN(24*PERC,MIN(SAT,CalcTable[[#This Row],[PWC]])-FCAP),0)</f>
        <v>#NAME?</v>
      </c>
      <c r="AD3784" s="13" t="e">
        <f ca="1">IF(CalcTable[[#This Row],[PWC]]&gt;SAT,CalcTable[[#This Row],[PWC]]-SAT,0)</f>
        <v>#NAME?</v>
      </c>
      <c r="AE3784" s="13" t="e">
        <f ca="1">CalcTable[[#This Row],[PWC]]-CalcTable[[#This Row],[PercAmt]]-CalcTable[[#This Row],[Runoff]]</f>
        <v>#NAME?</v>
      </c>
      <c r="AF3784" s="13" t="e">
        <f ca="1">CalcTable[[#This Row],[IrrAmt]]/1000*CUR_IRR_AREA*10000/IRR_EFF</f>
        <v>#NAME?</v>
      </c>
      <c r="AG3784" s="147"/>
      <c r="AH3784" s="13"/>
      <c r="AI3784" s="50">
        <v>0</v>
      </c>
      <c r="AJ3784" s="50">
        <v>0</v>
      </c>
      <c r="AK3784" s="50">
        <v>4.8268800807247247</v>
      </c>
      <c r="AL3784" s="50">
        <v>5.4138211664528768</v>
      </c>
      <c r="AM3784" s="50"/>
      <c r="AN3784" s="50"/>
      <c r="AO3784" s="50"/>
      <c r="AP3784" s="50"/>
      <c r="AQ3784" s="50"/>
      <c r="AR3784" s="50"/>
      <c r="AS3784" s="50"/>
      <c r="AT3784" s="50"/>
      <c r="AU3784" s="50"/>
      <c r="AV3784" s="50"/>
      <c r="AW3784" s="50"/>
      <c r="AX3784" s="50">
        <f t="shared" si="1187"/>
        <v>10.240701247177601</v>
      </c>
      <c r="AY3784" s="50"/>
      <c r="AZ3784" s="50">
        <f t="shared" si="1177"/>
        <v>229.59966206658038</v>
      </c>
      <c r="BA3784" s="50">
        <f t="shared" si="1178"/>
        <v>353.51059080092534</v>
      </c>
      <c r="BB3784" s="50">
        <f t="shared" si="1179"/>
        <v>364.44390804219108</v>
      </c>
      <c r="BC3784" s="17">
        <f t="shared" si="1180"/>
        <v>19848</v>
      </c>
      <c r="BD3784" s="50">
        <f t="shared" si="1181"/>
        <v>10.240701247177601</v>
      </c>
      <c r="BE3784" s="50">
        <f t="shared" si="1182"/>
        <v>229.59966206658038</v>
      </c>
      <c r="BF3784" s="50">
        <f t="shared" si="1188"/>
        <v>375.55195575469338</v>
      </c>
      <c r="BG3784" s="50"/>
      <c r="BH3784" s="17">
        <f t="shared" si="1183"/>
        <v>0</v>
      </c>
      <c r="BI3784" s="17">
        <f t="shared" si="1191"/>
        <v>3784</v>
      </c>
      <c r="BJ3784" s="17">
        <f t="shared" si="1189"/>
        <v>3784</v>
      </c>
      <c r="BK3784" s="150">
        <f t="shared" si="1190"/>
        <v>30895</v>
      </c>
      <c r="BL3784" s="50" t="e">
        <f t="shared" ca="1" si="1184"/>
        <v>#NAME?</v>
      </c>
      <c r="BM3784" s="50" t="e">
        <f t="shared" ca="1" si="1185"/>
        <v>#NAME?</v>
      </c>
      <c r="BN3784" s="50" t="e">
        <f t="shared" ca="1" si="1186"/>
        <v>#NAME?</v>
      </c>
    </row>
    <row r="3785" spans="1:66" x14ac:dyDescent="0.35">
      <c r="A3785" s="48">
        <v>30896</v>
      </c>
      <c r="B3785" s="17">
        <v>1984</v>
      </c>
      <c r="C3785" s="17">
        <v>8</v>
      </c>
      <c r="D3785" s="17">
        <v>215</v>
      </c>
      <c r="E3785" s="17">
        <v>2</v>
      </c>
      <c r="F3785" s="17">
        <v>5</v>
      </c>
      <c r="G3785" s="50">
        <v>12.8</v>
      </c>
      <c r="H3785" s="32">
        <v>5.0695746537114923</v>
      </c>
      <c r="I3785" s="50">
        <v>6.833333333333333</v>
      </c>
      <c r="J3785" s="13">
        <v>0</v>
      </c>
      <c r="K3785" s="13">
        <f t="shared" si="1172"/>
        <v>0</v>
      </c>
      <c r="L3785" s="13">
        <f t="shared" si="1173"/>
        <v>0</v>
      </c>
      <c r="M3785" s="13" t="e">
        <f ca="1">CalcTable[[#This Row],[IWC]]-AE3784</f>
        <v>#NAME?</v>
      </c>
      <c r="N3785" s="13" t="e">
        <f ca="1">IF(CalcTable[[#This Row],[Day of Year]]&lt;123,FCAP,AE3784)</f>
        <v>#NAME?</v>
      </c>
      <c r="O3785" s="17" t="e">
        <f ca="1">IF(IRR_DRIP,5,COUNTIF('IDET Wind Values'!C3769:G3769,"&lt;="&amp;IRR_MAXWIND))</f>
        <v>#NAME?</v>
      </c>
      <c r="P3785" s="13" t="e">
        <f ca="1">CalcTable[[#This Row],[ET_o]]*KL</f>
        <v>#NAME?</v>
      </c>
      <c r="Q3785" s="13" t="e">
        <f ca="1">IF(WILTPT&lt;=0,1,MAX(0,MIN(1,(CalcTable[[#This Row],[IWC]]-WILTPT)/(MAD-WILTPT))))</f>
        <v>#NAME?</v>
      </c>
      <c r="R3785" s="13" t="e">
        <f ca="1">CalcTable[[#This Row],[ETMult]]*CalcTable[[#This Row],[ETb]]</f>
        <v>#NAME?</v>
      </c>
      <c r="S3785" s="13" t="b">
        <f>INDEX(IRR_LIST,CalcTable[[#This Row],[Day of Week]]+1)</f>
        <v>1</v>
      </c>
      <c r="T3785" s="13">
        <f t="shared" ca="1" si="1174"/>
        <v>0</v>
      </c>
      <c r="U3785" s="13" t="b">
        <f ca="1">IF(CalcTable[[#This Row],[IrrPrecip]]&gt;=IC_MM,FALSE,TRUE)</f>
        <v>1</v>
      </c>
      <c r="V3785" s="13" t="b">
        <f t="shared" si="1175"/>
        <v>1</v>
      </c>
      <c r="W3785" s="13" t="e">
        <f ca="1">IF(AND(IRR_DRIP=FALSE,CalcTable[[#This Row],[IrrHours]]&lt;=0),FALSE,TRUE)</f>
        <v>#NAME?</v>
      </c>
      <c r="X3785" s="13" t="e">
        <f ca="1">AND(CalcTable[[#This Row],[IrrDay]],CalcTable[[#This Row],[IrrRain]],CalcTable[[#This Row],[IrrWarm]],CalcTable[[#This Row],[IrrWindy]])</f>
        <v>#NAME?</v>
      </c>
      <c r="Y3785" s="13" t="e">
        <f t="shared" ca="1" si="1176"/>
        <v>#NAME?</v>
      </c>
      <c r="Z3785" s="13" t="e">
        <f ca="1">CalcTable[[#This Row],[IrrHours]]/5</f>
        <v>#NAME?</v>
      </c>
      <c r="AA3785" s="13" t="e">
        <f ca="1">IF(CalcTable[[#This Row],[IrrFlag]]=FALSE,0,MAX(0,CalcTable[[#This Row],[VolRednWind]]*(FCAP*IRR_TARGET-CalcTable[[#This Row],[IWC]])))</f>
        <v>#NAME?</v>
      </c>
      <c r="AB3785" s="13" t="e">
        <f ca="1">CalcTable[[#This Row],[IWC]]+CalcTable[[#This Row],[Eff Precip]]+CalcTable[[#This Row],[IrrAmt]]-CalcTable[[#This Row],[AET]]</f>
        <v>#NAME?</v>
      </c>
      <c r="AC3785" s="13" t="e">
        <f ca="1">IF(CalcTable[[#This Row],[PWC]]&gt;FCAP,MIN(24*PERC,MIN(SAT,CalcTable[[#This Row],[PWC]])-FCAP),0)</f>
        <v>#NAME?</v>
      </c>
      <c r="AD3785" s="13" t="e">
        <f ca="1">IF(CalcTable[[#This Row],[PWC]]&gt;SAT,CalcTable[[#This Row],[PWC]]-SAT,0)</f>
        <v>#NAME?</v>
      </c>
      <c r="AE3785" s="13" t="e">
        <f ca="1">CalcTable[[#This Row],[PWC]]-CalcTable[[#This Row],[PercAmt]]-CalcTable[[#This Row],[Runoff]]</f>
        <v>#NAME?</v>
      </c>
      <c r="AF3785" s="13" t="e">
        <f ca="1">CalcTable[[#This Row],[IrrAmt]]/1000*CUR_IRR_AREA*10000/IRR_EFF</f>
        <v>#NAME?</v>
      </c>
      <c r="AG3785" s="147"/>
      <c r="AH3785" s="13"/>
      <c r="AI3785" s="50">
        <v>11.369439888386715</v>
      </c>
      <c r="AJ3785" s="50">
        <v>14.095839888386719</v>
      </c>
      <c r="AK3785" s="50">
        <v>0</v>
      </c>
      <c r="AL3785" s="50">
        <v>0</v>
      </c>
      <c r="AM3785" s="50"/>
      <c r="AN3785" s="50"/>
      <c r="AO3785" s="50"/>
      <c r="AP3785" s="50"/>
      <c r="AQ3785" s="50"/>
      <c r="AR3785" s="50"/>
      <c r="AS3785" s="50"/>
      <c r="AT3785" s="50"/>
      <c r="AU3785" s="50"/>
      <c r="AV3785" s="50"/>
      <c r="AW3785" s="50"/>
      <c r="AX3785" s="50">
        <f t="shared" si="1187"/>
        <v>25.465279776773436</v>
      </c>
      <c r="AY3785" s="50"/>
      <c r="AZ3785" s="50">
        <f t="shared" si="1177"/>
        <v>580.22975508901561</v>
      </c>
      <c r="BA3785" s="50">
        <f t="shared" si="1178"/>
        <v>938.80676248179429</v>
      </c>
      <c r="BB3785" s="50">
        <f t="shared" si="1179"/>
        <v>971.4853218823622</v>
      </c>
      <c r="BC3785" s="17">
        <f t="shared" si="1180"/>
        <v>19848</v>
      </c>
      <c r="BD3785" s="50">
        <f t="shared" si="1181"/>
        <v>25.465279776773436</v>
      </c>
      <c r="BE3785" s="50">
        <f t="shared" si="1182"/>
        <v>580.22975508901561</v>
      </c>
      <c r="BF3785" s="50">
        <f t="shared" si="1188"/>
        <v>949.07116739377886</v>
      </c>
      <c r="BG3785" s="50"/>
      <c r="BH3785" s="17">
        <f t="shared" si="1183"/>
        <v>0</v>
      </c>
      <c r="BI3785" s="17">
        <f t="shared" si="1191"/>
        <v>3785</v>
      </c>
      <c r="BJ3785" s="17">
        <f t="shared" si="1189"/>
        <v>3785</v>
      </c>
      <c r="BK3785" s="150">
        <f t="shared" si="1190"/>
        <v>30896</v>
      </c>
      <c r="BL3785" s="50" t="e">
        <f t="shared" ca="1" si="1184"/>
        <v>#NAME?</v>
      </c>
      <c r="BM3785" s="50" t="e">
        <f t="shared" ca="1" si="1185"/>
        <v>#NAME?</v>
      </c>
      <c r="BN3785" s="50" t="e">
        <f t="shared" ca="1" si="1186"/>
        <v>#NAME?</v>
      </c>
    </row>
    <row r="3786" spans="1:66" x14ac:dyDescent="0.35">
      <c r="A3786" s="48">
        <v>30897</v>
      </c>
      <c r="B3786" s="17">
        <v>1984</v>
      </c>
      <c r="C3786" s="17">
        <v>8</v>
      </c>
      <c r="D3786" s="17">
        <v>216</v>
      </c>
      <c r="E3786" s="17">
        <v>3</v>
      </c>
      <c r="F3786" s="17">
        <v>6</v>
      </c>
      <c r="G3786" s="50">
        <v>13.6</v>
      </c>
      <c r="H3786" s="32">
        <v>4.9891076615622065</v>
      </c>
      <c r="I3786" s="50">
        <v>3.6666666666666665</v>
      </c>
      <c r="J3786" s="13">
        <v>9.4</v>
      </c>
      <c r="K3786" s="13">
        <f t="shared" si="1172"/>
        <v>9.4</v>
      </c>
      <c r="L3786" s="13">
        <f t="shared" si="1173"/>
        <v>3.3000000000000003</v>
      </c>
      <c r="M3786" s="13" t="e">
        <f ca="1">CalcTable[[#This Row],[IWC]]-AE3785</f>
        <v>#NAME?</v>
      </c>
      <c r="N3786" s="13" t="e">
        <f ca="1">IF(CalcTable[[#This Row],[Day of Year]]&lt;123,FCAP,AE3785)</f>
        <v>#NAME?</v>
      </c>
      <c r="O3786" s="17" t="e">
        <f ca="1">IF(IRR_DRIP,5,COUNTIF('IDET Wind Values'!C3770:G3770,"&lt;="&amp;IRR_MAXWIND))</f>
        <v>#NAME?</v>
      </c>
      <c r="P3786" s="13" t="e">
        <f ca="1">CalcTable[[#This Row],[ET_o]]*KL</f>
        <v>#NAME?</v>
      </c>
      <c r="Q3786" s="13" t="e">
        <f ca="1">IF(WILTPT&lt;=0,1,MAX(0,MIN(1,(CalcTable[[#This Row],[IWC]]-WILTPT)/(MAD-WILTPT))))</f>
        <v>#NAME?</v>
      </c>
      <c r="R3786" s="13" t="e">
        <f ca="1">CalcTable[[#This Row],[ETMult]]*CalcTable[[#This Row],[ETb]]</f>
        <v>#NAME?</v>
      </c>
      <c r="S3786" s="13" t="b">
        <f>INDEX(IRR_LIST,CalcTable[[#This Row],[Day of Week]]+1)</f>
        <v>0</v>
      </c>
      <c r="T3786" s="13">
        <f t="shared" ca="1" si="1174"/>
        <v>0</v>
      </c>
      <c r="U3786" s="13" t="b">
        <f ca="1">IF(CalcTable[[#This Row],[IrrPrecip]]&gt;=IC_MM,FALSE,TRUE)</f>
        <v>1</v>
      </c>
      <c r="V3786" s="13" t="b">
        <f t="shared" si="1175"/>
        <v>1</v>
      </c>
      <c r="W3786" s="13" t="e">
        <f ca="1">IF(AND(IRR_DRIP=FALSE,CalcTable[[#This Row],[IrrHours]]&lt;=0),FALSE,TRUE)</f>
        <v>#NAME?</v>
      </c>
      <c r="X3786" s="13" t="e">
        <f ca="1">AND(CalcTable[[#This Row],[IrrDay]],CalcTable[[#This Row],[IrrRain]],CalcTable[[#This Row],[IrrWarm]],CalcTable[[#This Row],[IrrWindy]])</f>
        <v>#NAME?</v>
      </c>
      <c r="Y3786" s="13" t="e">
        <f t="shared" ca="1" si="1176"/>
        <v>#NAME?</v>
      </c>
      <c r="Z3786" s="13" t="e">
        <f ca="1">CalcTable[[#This Row],[IrrHours]]/5</f>
        <v>#NAME?</v>
      </c>
      <c r="AA3786" s="13" t="e">
        <f ca="1">IF(CalcTable[[#This Row],[IrrFlag]]=FALSE,0,MAX(0,CalcTable[[#This Row],[VolRednWind]]*(FCAP*IRR_TARGET-CalcTable[[#This Row],[IWC]])))</f>
        <v>#NAME?</v>
      </c>
      <c r="AB3786" s="13" t="e">
        <f ca="1">CalcTable[[#This Row],[IWC]]+CalcTable[[#This Row],[Eff Precip]]+CalcTable[[#This Row],[IrrAmt]]-CalcTable[[#This Row],[AET]]</f>
        <v>#NAME?</v>
      </c>
      <c r="AC3786" s="13" t="e">
        <f ca="1">IF(CalcTable[[#This Row],[PWC]]&gt;FCAP,MIN(24*PERC,MIN(SAT,CalcTable[[#This Row],[PWC]])-FCAP),0)</f>
        <v>#NAME?</v>
      </c>
      <c r="AD3786" s="13" t="e">
        <f ca="1">IF(CalcTable[[#This Row],[PWC]]&gt;SAT,CalcTable[[#This Row],[PWC]]-SAT,0)</f>
        <v>#NAME?</v>
      </c>
      <c r="AE3786" s="13" t="e">
        <f ca="1">CalcTable[[#This Row],[PWC]]-CalcTable[[#This Row],[PercAmt]]-CalcTable[[#This Row],[Runoff]]</f>
        <v>#NAME?</v>
      </c>
      <c r="AF3786" s="13" t="e">
        <f ca="1">CalcTable[[#This Row],[IrrAmt]]/1000*CUR_IRR_AREA*10000/IRR_EFF</f>
        <v>#NAME?</v>
      </c>
      <c r="AG3786" s="147"/>
      <c r="AH3786" s="13"/>
      <c r="AI3786" s="50">
        <v>0</v>
      </c>
      <c r="AJ3786" s="50">
        <v>0</v>
      </c>
      <c r="AK3786" s="50">
        <v>0</v>
      </c>
      <c r="AL3786" s="50">
        <v>5.8803568340149788</v>
      </c>
      <c r="AM3786" s="50"/>
      <c r="AN3786" s="50"/>
      <c r="AO3786" s="50"/>
      <c r="AP3786" s="50"/>
      <c r="AQ3786" s="50"/>
      <c r="AR3786" s="50"/>
      <c r="AS3786" s="50"/>
      <c r="AT3786" s="50"/>
      <c r="AU3786" s="50"/>
      <c r="AV3786" s="50"/>
      <c r="AW3786" s="50"/>
      <c r="AX3786" s="50">
        <f t="shared" si="1187"/>
        <v>5.8803568340149788</v>
      </c>
      <c r="AY3786" s="50"/>
      <c r="AZ3786" s="50">
        <f t="shared" si="1177"/>
        <v>172.49046713110604</v>
      </c>
      <c r="BA3786" s="50">
        <f t="shared" si="1178"/>
        <v>265.58056050344902</v>
      </c>
      <c r="BB3786" s="50">
        <f t="shared" si="1179"/>
        <v>273.79439227159691</v>
      </c>
      <c r="BC3786" s="17">
        <f t="shared" si="1180"/>
        <v>19848</v>
      </c>
      <c r="BD3786" s="50">
        <f t="shared" si="1181"/>
        <v>5.8803568340149788</v>
      </c>
      <c r="BE3786" s="50">
        <f t="shared" si="1182"/>
        <v>172.49046713110604</v>
      </c>
      <c r="BF3786" s="50">
        <f t="shared" si="1188"/>
        <v>282.13949313802812</v>
      </c>
      <c r="BG3786" s="50"/>
      <c r="BH3786" s="17">
        <f t="shared" si="1183"/>
        <v>0</v>
      </c>
      <c r="BI3786" s="17">
        <f t="shared" si="1191"/>
        <v>3786</v>
      </c>
      <c r="BJ3786" s="17">
        <f t="shared" si="1189"/>
        <v>3786</v>
      </c>
      <c r="BK3786" s="150">
        <f t="shared" si="1190"/>
        <v>30897</v>
      </c>
      <c r="BL3786" s="50" t="e">
        <f t="shared" ca="1" si="1184"/>
        <v>#NAME?</v>
      </c>
      <c r="BM3786" s="50" t="e">
        <f t="shared" ca="1" si="1185"/>
        <v>#NAME?</v>
      </c>
      <c r="BN3786" s="50" t="e">
        <f t="shared" ca="1" si="1186"/>
        <v>#NAME?</v>
      </c>
    </row>
    <row r="3787" spans="1:66" x14ac:dyDescent="0.35">
      <c r="A3787" s="48">
        <v>30898</v>
      </c>
      <c r="B3787" s="17">
        <v>1984</v>
      </c>
      <c r="C3787" s="17">
        <v>8</v>
      </c>
      <c r="D3787" s="17">
        <v>217</v>
      </c>
      <c r="E3787" s="17">
        <v>4</v>
      </c>
      <c r="F3787" s="17">
        <v>7</v>
      </c>
      <c r="G3787" s="50">
        <v>14.2</v>
      </c>
      <c r="H3787" s="32">
        <v>4.7110617307517977</v>
      </c>
      <c r="I3787" s="50">
        <v>5.833333333333333</v>
      </c>
      <c r="J3787" s="13">
        <v>4.2</v>
      </c>
      <c r="K3787" s="13">
        <f t="shared" si="1172"/>
        <v>4.2</v>
      </c>
      <c r="L3787" s="13">
        <f t="shared" si="1173"/>
        <v>0</v>
      </c>
      <c r="M3787" s="13" t="e">
        <f ca="1">CalcTable[[#This Row],[IWC]]-AE3786</f>
        <v>#NAME?</v>
      </c>
      <c r="N3787" s="13" t="e">
        <f ca="1">IF(CalcTable[[#This Row],[Day of Year]]&lt;123,FCAP,AE3786)</f>
        <v>#NAME?</v>
      </c>
      <c r="O3787" s="17" t="e">
        <f ca="1">IF(IRR_DRIP,5,COUNTIF('IDET Wind Values'!C3771:G3771,"&lt;="&amp;IRR_MAXWIND))</f>
        <v>#NAME?</v>
      </c>
      <c r="P3787" s="13" t="e">
        <f ca="1">CalcTable[[#This Row],[ET_o]]*KL</f>
        <v>#NAME?</v>
      </c>
      <c r="Q3787" s="13" t="e">
        <f ca="1">IF(WILTPT&lt;=0,1,MAX(0,MIN(1,(CalcTable[[#This Row],[IWC]]-WILTPT)/(MAD-WILTPT))))</f>
        <v>#NAME?</v>
      </c>
      <c r="R3787" s="13" t="e">
        <f ca="1">CalcTable[[#This Row],[ETMult]]*CalcTable[[#This Row],[ETb]]</f>
        <v>#NAME?</v>
      </c>
      <c r="S3787" s="13" t="b">
        <f>INDEX(IRR_LIST,CalcTable[[#This Row],[Day of Week]]+1)</f>
        <v>0</v>
      </c>
      <c r="T3787" s="13">
        <f t="shared" ca="1" si="1174"/>
        <v>9.4</v>
      </c>
      <c r="U3787" s="13" t="b">
        <f ca="1">IF(CalcTable[[#This Row],[IrrPrecip]]&gt;=IC_MM,FALSE,TRUE)</f>
        <v>1</v>
      </c>
      <c r="V3787" s="13" t="b">
        <f t="shared" si="1175"/>
        <v>1</v>
      </c>
      <c r="W3787" s="13" t="e">
        <f ca="1">IF(AND(IRR_DRIP=FALSE,CalcTable[[#This Row],[IrrHours]]&lt;=0),FALSE,TRUE)</f>
        <v>#NAME?</v>
      </c>
      <c r="X3787" s="13" t="e">
        <f ca="1">AND(CalcTable[[#This Row],[IrrDay]],CalcTable[[#This Row],[IrrRain]],CalcTable[[#This Row],[IrrWarm]],CalcTable[[#This Row],[IrrWindy]])</f>
        <v>#NAME?</v>
      </c>
      <c r="Y3787" s="13" t="e">
        <f t="shared" ca="1" si="1176"/>
        <v>#NAME?</v>
      </c>
      <c r="Z3787" s="13" t="e">
        <f ca="1">CalcTable[[#This Row],[IrrHours]]/5</f>
        <v>#NAME?</v>
      </c>
      <c r="AA3787" s="13" t="e">
        <f ca="1">IF(CalcTable[[#This Row],[IrrFlag]]=FALSE,0,MAX(0,CalcTable[[#This Row],[VolRednWind]]*(FCAP*IRR_TARGET-CalcTable[[#This Row],[IWC]])))</f>
        <v>#NAME?</v>
      </c>
      <c r="AB3787" s="13" t="e">
        <f ca="1">CalcTable[[#This Row],[IWC]]+CalcTable[[#This Row],[Eff Precip]]+CalcTable[[#This Row],[IrrAmt]]-CalcTable[[#This Row],[AET]]</f>
        <v>#NAME?</v>
      </c>
      <c r="AC3787" s="13" t="e">
        <f ca="1">IF(CalcTable[[#This Row],[PWC]]&gt;FCAP,MIN(24*PERC,MIN(SAT,CalcTable[[#This Row],[PWC]])-FCAP),0)</f>
        <v>#NAME?</v>
      </c>
      <c r="AD3787" s="13" t="e">
        <f ca="1">IF(CalcTable[[#This Row],[PWC]]&gt;SAT,CalcTable[[#This Row],[PWC]]-SAT,0)</f>
        <v>#NAME?</v>
      </c>
      <c r="AE3787" s="13" t="e">
        <f ca="1">CalcTable[[#This Row],[PWC]]-CalcTable[[#This Row],[PercAmt]]-CalcTable[[#This Row],[Runoff]]</f>
        <v>#NAME?</v>
      </c>
      <c r="AF3787" s="13" t="e">
        <f ca="1">CalcTable[[#This Row],[IrrAmt]]/1000*CUR_IRR_AREA*10000/IRR_EFF</f>
        <v>#NAME?</v>
      </c>
      <c r="AG3787" s="147"/>
      <c r="AH3787" s="13"/>
      <c r="AI3787" s="50">
        <v>0</v>
      </c>
      <c r="AJ3787" s="50">
        <v>0</v>
      </c>
      <c r="AK3787" s="50">
        <v>4.3757398286017635</v>
      </c>
      <c r="AL3787" s="50">
        <v>0</v>
      </c>
      <c r="AM3787" s="50"/>
      <c r="AN3787" s="50"/>
      <c r="AO3787" s="50"/>
      <c r="AP3787" s="50"/>
      <c r="AQ3787" s="50"/>
      <c r="AR3787" s="50"/>
      <c r="AS3787" s="50"/>
      <c r="AT3787" s="50"/>
      <c r="AU3787" s="50"/>
      <c r="AV3787" s="50"/>
      <c r="AW3787" s="50"/>
      <c r="AX3787" s="50">
        <f t="shared" si="1187"/>
        <v>4.3757398286017635</v>
      </c>
      <c r="AY3787" s="50"/>
      <c r="AZ3787" s="50">
        <f t="shared" si="1177"/>
        <v>64.177517486159203</v>
      </c>
      <c r="BA3787" s="50">
        <f t="shared" si="1178"/>
        <v>98.813003113610193</v>
      </c>
      <c r="BB3787" s="50">
        <f t="shared" si="1179"/>
        <v>101.86907537485588</v>
      </c>
      <c r="BC3787" s="17">
        <f t="shared" si="1180"/>
        <v>19848</v>
      </c>
      <c r="BD3787" s="50">
        <f t="shared" si="1181"/>
        <v>4.3757398286017635</v>
      </c>
      <c r="BE3787" s="50">
        <f t="shared" si="1182"/>
        <v>64.177517486159203</v>
      </c>
      <c r="BF3787" s="50">
        <f t="shared" si="1188"/>
        <v>104.97398816039596</v>
      </c>
      <c r="BG3787" s="50"/>
      <c r="BH3787" s="17">
        <f t="shared" si="1183"/>
        <v>0</v>
      </c>
      <c r="BI3787" s="17">
        <f t="shared" si="1191"/>
        <v>3787</v>
      </c>
      <c r="BJ3787" s="17">
        <f t="shared" si="1189"/>
        <v>3787</v>
      </c>
      <c r="BK3787" s="150">
        <f t="shared" si="1190"/>
        <v>30898</v>
      </c>
      <c r="BL3787" s="50" t="e">
        <f t="shared" ca="1" si="1184"/>
        <v>#NAME?</v>
      </c>
      <c r="BM3787" s="50" t="e">
        <f t="shared" ca="1" si="1185"/>
        <v>#NAME?</v>
      </c>
      <c r="BN3787" s="50" t="e">
        <f t="shared" ca="1" si="1186"/>
        <v>#NAME?</v>
      </c>
    </row>
    <row r="3788" spans="1:66" x14ac:dyDescent="0.35">
      <c r="A3788" s="48">
        <v>30899</v>
      </c>
      <c r="B3788" s="17">
        <v>1984</v>
      </c>
      <c r="C3788" s="17">
        <v>8</v>
      </c>
      <c r="D3788" s="17">
        <v>218</v>
      </c>
      <c r="E3788" s="17">
        <v>5</v>
      </c>
      <c r="F3788" s="17">
        <v>1</v>
      </c>
      <c r="G3788" s="50">
        <v>13</v>
      </c>
      <c r="H3788" s="32">
        <v>4.8735820745817344</v>
      </c>
      <c r="I3788" s="50">
        <v>5.5</v>
      </c>
      <c r="J3788" s="13">
        <v>0.6</v>
      </c>
      <c r="K3788" s="13">
        <f t="shared" si="1172"/>
        <v>0.6</v>
      </c>
      <c r="L3788" s="13">
        <f t="shared" si="1173"/>
        <v>0</v>
      </c>
      <c r="M3788" s="13" t="e">
        <f ca="1">CalcTable[[#This Row],[IWC]]-AE3787</f>
        <v>#NAME?</v>
      </c>
      <c r="N3788" s="13" t="e">
        <f ca="1">IF(CalcTable[[#This Row],[Day of Year]]&lt;123,FCAP,AE3787)</f>
        <v>#NAME?</v>
      </c>
      <c r="O3788" s="17" t="e">
        <f ca="1">IF(IRR_DRIP,5,COUNTIF('IDET Wind Values'!C3772:G3772,"&lt;="&amp;IRR_MAXWIND))</f>
        <v>#NAME?</v>
      </c>
      <c r="P3788" s="13" t="e">
        <f ca="1">CalcTable[[#This Row],[ET_o]]*KL</f>
        <v>#NAME?</v>
      </c>
      <c r="Q3788" s="13" t="e">
        <f ca="1">IF(WILTPT&lt;=0,1,MAX(0,MIN(1,(CalcTable[[#This Row],[IWC]]-WILTPT)/(MAD-WILTPT))))</f>
        <v>#NAME?</v>
      </c>
      <c r="R3788" s="13" t="e">
        <f ca="1">CalcTable[[#This Row],[ETMult]]*CalcTable[[#This Row],[ETb]]</f>
        <v>#NAME?</v>
      </c>
      <c r="S3788" s="13" t="b">
        <f>INDEX(IRR_LIST,CalcTable[[#This Row],[Day of Week]]+1)</f>
        <v>1</v>
      </c>
      <c r="T3788" s="13">
        <f t="shared" ca="1" si="1174"/>
        <v>13.600000000000001</v>
      </c>
      <c r="U3788" s="13" t="b">
        <f ca="1">IF(CalcTable[[#This Row],[IrrPrecip]]&gt;=IC_MM,FALSE,TRUE)</f>
        <v>0</v>
      </c>
      <c r="V3788" s="13" t="b">
        <f t="shared" si="1175"/>
        <v>1</v>
      </c>
      <c r="W3788" s="13" t="e">
        <f ca="1">IF(AND(IRR_DRIP=FALSE,CalcTable[[#This Row],[IrrHours]]&lt;=0),FALSE,TRUE)</f>
        <v>#NAME?</v>
      </c>
      <c r="X3788" s="13" t="e">
        <f ca="1">AND(CalcTable[[#This Row],[IrrDay]],CalcTable[[#This Row],[IrrRain]],CalcTable[[#This Row],[IrrWarm]],CalcTable[[#This Row],[IrrWindy]])</f>
        <v>#NAME?</v>
      </c>
      <c r="Y3788" s="13" t="e">
        <f t="shared" ca="1" si="1176"/>
        <v>#NAME?</v>
      </c>
      <c r="Z3788" s="13" t="e">
        <f ca="1">CalcTable[[#This Row],[IrrHours]]/5</f>
        <v>#NAME?</v>
      </c>
      <c r="AA3788" s="13" t="e">
        <f ca="1">IF(CalcTable[[#This Row],[IrrFlag]]=FALSE,0,MAX(0,CalcTable[[#This Row],[VolRednWind]]*(FCAP*IRR_TARGET-CalcTable[[#This Row],[IWC]])))</f>
        <v>#NAME?</v>
      </c>
      <c r="AB3788" s="13" t="e">
        <f ca="1">CalcTable[[#This Row],[IWC]]+CalcTable[[#This Row],[Eff Precip]]+CalcTable[[#This Row],[IrrAmt]]-CalcTable[[#This Row],[AET]]</f>
        <v>#NAME?</v>
      </c>
      <c r="AC3788" s="13" t="e">
        <f ca="1">IF(CalcTable[[#This Row],[PWC]]&gt;FCAP,MIN(24*PERC,MIN(SAT,CalcTable[[#This Row],[PWC]])-FCAP),0)</f>
        <v>#NAME?</v>
      </c>
      <c r="AD3788" s="13" t="e">
        <f ca="1">IF(CalcTable[[#This Row],[PWC]]&gt;SAT,CalcTable[[#This Row],[PWC]]-SAT,0)</f>
        <v>#NAME?</v>
      </c>
      <c r="AE3788" s="13" t="e">
        <f ca="1">CalcTable[[#This Row],[PWC]]-CalcTable[[#This Row],[PercAmt]]-CalcTable[[#This Row],[Runoff]]</f>
        <v>#NAME?</v>
      </c>
      <c r="AF3788" s="13" t="e">
        <f ca="1">CalcTable[[#This Row],[IrrAmt]]/1000*CUR_IRR_AREA*10000/IRR_EFF</f>
        <v>#NAME?</v>
      </c>
      <c r="AG3788" s="147"/>
      <c r="AH3788" s="13"/>
      <c r="AI3788" s="50">
        <v>0</v>
      </c>
      <c r="AJ3788" s="50">
        <v>0</v>
      </c>
      <c r="AK3788" s="50">
        <v>0</v>
      </c>
      <c r="AL3788" s="50">
        <v>0</v>
      </c>
      <c r="AM3788" s="50"/>
      <c r="AN3788" s="50"/>
      <c r="AO3788" s="50"/>
      <c r="AP3788" s="50"/>
      <c r="AQ3788" s="50"/>
      <c r="AR3788" s="50"/>
      <c r="AS3788" s="50"/>
      <c r="AT3788" s="50"/>
      <c r="AU3788" s="50"/>
      <c r="AV3788" s="50"/>
      <c r="AW3788" s="50"/>
      <c r="AX3788" s="50">
        <f t="shared" si="1187"/>
        <v>0</v>
      </c>
      <c r="AY3788" s="50"/>
      <c r="AZ3788" s="50">
        <f t="shared" si="1177"/>
        <v>0</v>
      </c>
      <c r="BA3788" s="50">
        <f t="shared" si="1178"/>
        <v>0</v>
      </c>
      <c r="BB3788" s="50">
        <f t="shared" si="1179"/>
        <v>0</v>
      </c>
      <c r="BC3788" s="17">
        <f t="shared" si="1180"/>
        <v>19848</v>
      </c>
      <c r="BD3788" s="50">
        <f t="shared" si="1181"/>
        <v>0</v>
      </c>
      <c r="BE3788" s="50">
        <f t="shared" si="1182"/>
        <v>0</v>
      </c>
      <c r="BF3788" s="50">
        <f t="shared" si="1188"/>
        <v>0</v>
      </c>
      <c r="BG3788" s="50"/>
      <c r="BH3788" s="17">
        <f t="shared" si="1183"/>
        <v>0</v>
      </c>
      <c r="BI3788" s="17">
        <f t="shared" si="1191"/>
        <v>3788</v>
      </c>
      <c r="BJ3788" s="17">
        <f t="shared" si="1189"/>
        <v>3788</v>
      </c>
      <c r="BK3788" s="150">
        <f t="shared" si="1190"/>
        <v>30899</v>
      </c>
      <c r="BL3788" s="50" t="e">
        <f t="shared" ca="1" si="1184"/>
        <v>#NAME?</v>
      </c>
      <c r="BM3788" s="50" t="e">
        <f t="shared" ca="1" si="1185"/>
        <v>#NAME?</v>
      </c>
      <c r="BN3788" s="50" t="e">
        <f t="shared" ca="1" si="1186"/>
        <v>#NAME?</v>
      </c>
    </row>
    <row r="3789" spans="1:66" x14ac:dyDescent="0.35">
      <c r="A3789" s="48">
        <v>30900</v>
      </c>
      <c r="B3789" s="17">
        <v>1984</v>
      </c>
      <c r="C3789" s="17">
        <v>8</v>
      </c>
      <c r="D3789" s="17">
        <v>219</v>
      </c>
      <c r="E3789" s="17">
        <v>6</v>
      </c>
      <c r="F3789" s="17">
        <v>2</v>
      </c>
      <c r="G3789" s="50">
        <v>13</v>
      </c>
      <c r="H3789" s="32">
        <v>5.9036395860658297</v>
      </c>
      <c r="I3789" s="50">
        <v>12.833333333333334</v>
      </c>
      <c r="J3789" s="13">
        <v>0</v>
      </c>
      <c r="K3789" s="13">
        <f t="shared" si="1172"/>
        <v>0</v>
      </c>
      <c r="L3789" s="13">
        <f t="shared" si="1173"/>
        <v>0</v>
      </c>
      <c r="M3789" s="13" t="e">
        <f ca="1">CalcTable[[#This Row],[IWC]]-AE3788</f>
        <v>#NAME?</v>
      </c>
      <c r="N3789" s="13" t="e">
        <f ca="1">IF(CalcTable[[#This Row],[Day of Year]]&lt;123,FCAP,AE3788)</f>
        <v>#NAME?</v>
      </c>
      <c r="O3789" s="17" t="e">
        <f ca="1">IF(IRR_DRIP,5,COUNTIF('IDET Wind Values'!C3773:G3773,"&lt;="&amp;IRR_MAXWIND))</f>
        <v>#NAME?</v>
      </c>
      <c r="P3789" s="13" t="e">
        <f ca="1">CalcTable[[#This Row],[ET_o]]*KL</f>
        <v>#NAME?</v>
      </c>
      <c r="Q3789" s="13" t="e">
        <f ca="1">IF(WILTPT&lt;=0,1,MAX(0,MIN(1,(CalcTable[[#This Row],[IWC]]-WILTPT)/(MAD-WILTPT))))</f>
        <v>#NAME?</v>
      </c>
      <c r="R3789" s="13" t="e">
        <f ca="1">CalcTable[[#This Row],[ETMult]]*CalcTable[[#This Row],[ETb]]</f>
        <v>#NAME?</v>
      </c>
      <c r="S3789" s="13" t="b">
        <f>INDEX(IRR_LIST,CalcTable[[#This Row],[Day of Week]]+1)</f>
        <v>0</v>
      </c>
      <c r="T3789" s="13">
        <f t="shared" ca="1" si="1174"/>
        <v>4.8</v>
      </c>
      <c r="U3789" s="13" t="b">
        <f ca="1">IF(CalcTable[[#This Row],[IrrPrecip]]&gt;=IC_MM,FALSE,TRUE)</f>
        <v>1</v>
      </c>
      <c r="V3789" s="13" t="b">
        <f t="shared" si="1175"/>
        <v>1</v>
      </c>
      <c r="W3789" s="13" t="e">
        <f ca="1">IF(AND(IRR_DRIP=FALSE,CalcTable[[#This Row],[IrrHours]]&lt;=0),FALSE,TRUE)</f>
        <v>#NAME?</v>
      </c>
      <c r="X3789" s="13" t="e">
        <f ca="1">AND(CalcTable[[#This Row],[IrrDay]],CalcTable[[#This Row],[IrrRain]],CalcTable[[#This Row],[IrrWarm]],CalcTable[[#This Row],[IrrWindy]])</f>
        <v>#NAME?</v>
      </c>
      <c r="Y3789" s="13" t="e">
        <f t="shared" ca="1" si="1176"/>
        <v>#NAME?</v>
      </c>
      <c r="Z3789" s="13" t="e">
        <f ca="1">CalcTable[[#This Row],[IrrHours]]/5</f>
        <v>#NAME?</v>
      </c>
      <c r="AA3789" s="13" t="e">
        <f ca="1">IF(CalcTable[[#This Row],[IrrFlag]]=FALSE,0,MAX(0,CalcTable[[#This Row],[VolRednWind]]*(FCAP*IRR_TARGET-CalcTable[[#This Row],[IWC]])))</f>
        <v>#NAME?</v>
      </c>
      <c r="AB3789" s="13" t="e">
        <f ca="1">CalcTable[[#This Row],[IWC]]+CalcTable[[#This Row],[Eff Precip]]+CalcTable[[#This Row],[IrrAmt]]-CalcTable[[#This Row],[AET]]</f>
        <v>#NAME?</v>
      </c>
      <c r="AC3789" s="13" t="e">
        <f ca="1">IF(CalcTable[[#This Row],[PWC]]&gt;FCAP,MIN(24*PERC,MIN(SAT,CalcTable[[#This Row],[PWC]])-FCAP),0)</f>
        <v>#NAME?</v>
      </c>
      <c r="AD3789" s="13" t="e">
        <f ca="1">IF(CalcTable[[#This Row],[PWC]]&gt;SAT,CalcTable[[#This Row],[PWC]]-SAT,0)</f>
        <v>#NAME?</v>
      </c>
      <c r="AE3789" s="13" t="e">
        <f ca="1">CalcTable[[#This Row],[PWC]]-CalcTable[[#This Row],[PercAmt]]-CalcTable[[#This Row],[Runoff]]</f>
        <v>#NAME?</v>
      </c>
      <c r="AF3789" s="13" t="e">
        <f ca="1">CalcTable[[#This Row],[IrrAmt]]/1000*CUR_IRR_AREA*10000/IRR_EFF</f>
        <v>#NAME?</v>
      </c>
      <c r="AG3789" s="147"/>
      <c r="AH3789" s="13"/>
      <c r="AI3789" s="50">
        <v>0</v>
      </c>
      <c r="AJ3789" s="50">
        <v>0</v>
      </c>
      <c r="AK3789" s="50">
        <v>3.2754855914671808</v>
      </c>
      <c r="AL3789" s="50">
        <v>7.5515540929334435</v>
      </c>
      <c r="AM3789" s="50"/>
      <c r="AN3789" s="50"/>
      <c r="AO3789" s="50"/>
      <c r="AP3789" s="50"/>
      <c r="AQ3789" s="50"/>
      <c r="AR3789" s="50"/>
      <c r="AS3789" s="50"/>
      <c r="AT3789" s="50"/>
      <c r="AU3789" s="50"/>
      <c r="AV3789" s="50"/>
      <c r="AW3789" s="50"/>
      <c r="AX3789" s="50">
        <f t="shared" si="1187"/>
        <v>10.827039684400624</v>
      </c>
      <c r="AY3789" s="50"/>
      <c r="AZ3789" s="50">
        <f t="shared" si="1177"/>
        <v>269.55270873423302</v>
      </c>
      <c r="BA3789" s="50">
        <f t="shared" si="1178"/>
        <v>415.02559916223186</v>
      </c>
      <c r="BB3789" s="50">
        <f t="shared" si="1179"/>
        <v>427.8614424352906</v>
      </c>
      <c r="BC3789" s="17">
        <f t="shared" si="1180"/>
        <v>19848</v>
      </c>
      <c r="BD3789" s="50">
        <f t="shared" si="1181"/>
        <v>10.827039684400624</v>
      </c>
      <c r="BE3789" s="50">
        <f t="shared" si="1182"/>
        <v>269.55270873423302</v>
      </c>
      <c r="BF3789" s="50">
        <f t="shared" si="1188"/>
        <v>440.9024213405026</v>
      </c>
      <c r="BG3789" s="50"/>
      <c r="BH3789" s="17">
        <f t="shared" si="1183"/>
        <v>0</v>
      </c>
      <c r="BI3789" s="17">
        <f t="shared" si="1191"/>
        <v>3789</v>
      </c>
      <c r="BJ3789" s="17">
        <f t="shared" si="1189"/>
        <v>3789</v>
      </c>
      <c r="BK3789" s="150">
        <f t="shared" si="1190"/>
        <v>30900</v>
      </c>
      <c r="BL3789" s="50" t="e">
        <f t="shared" ca="1" si="1184"/>
        <v>#NAME?</v>
      </c>
      <c r="BM3789" s="50" t="e">
        <f t="shared" ca="1" si="1185"/>
        <v>#NAME?</v>
      </c>
      <c r="BN3789" s="50" t="e">
        <f t="shared" ca="1" si="1186"/>
        <v>#NAME?</v>
      </c>
    </row>
    <row r="3790" spans="1:66" x14ac:dyDescent="0.35">
      <c r="A3790" s="48">
        <v>30901</v>
      </c>
      <c r="B3790" s="17">
        <v>1984</v>
      </c>
      <c r="C3790" s="17">
        <v>8</v>
      </c>
      <c r="D3790" s="17">
        <v>220</v>
      </c>
      <c r="E3790" s="17">
        <v>7</v>
      </c>
      <c r="F3790" s="17">
        <v>3</v>
      </c>
      <c r="G3790" s="50">
        <v>8.1</v>
      </c>
      <c r="H3790" s="32">
        <v>6.0334785567153553</v>
      </c>
      <c r="I3790" s="50">
        <v>8.1666666666666661</v>
      </c>
      <c r="J3790" s="13">
        <v>0</v>
      </c>
      <c r="K3790" s="13">
        <f t="shared" si="1172"/>
        <v>0</v>
      </c>
      <c r="L3790" s="13">
        <f t="shared" si="1173"/>
        <v>0</v>
      </c>
      <c r="M3790" s="13" t="e">
        <f ca="1">CalcTable[[#This Row],[IWC]]-AE3789</f>
        <v>#NAME?</v>
      </c>
      <c r="N3790" s="13" t="e">
        <f ca="1">IF(CalcTable[[#This Row],[Day of Year]]&lt;123,FCAP,AE3789)</f>
        <v>#NAME?</v>
      </c>
      <c r="O3790" s="17" t="e">
        <f ca="1">IF(IRR_DRIP,5,COUNTIF('IDET Wind Values'!C3774:G3774,"&lt;="&amp;IRR_MAXWIND))</f>
        <v>#NAME?</v>
      </c>
      <c r="P3790" s="13" t="e">
        <f ca="1">CalcTable[[#This Row],[ET_o]]*KL</f>
        <v>#NAME?</v>
      </c>
      <c r="Q3790" s="13" t="e">
        <f ca="1">IF(WILTPT&lt;=0,1,MAX(0,MIN(1,(CalcTable[[#This Row],[IWC]]-WILTPT)/(MAD-WILTPT))))</f>
        <v>#NAME?</v>
      </c>
      <c r="R3790" s="13" t="e">
        <f ca="1">CalcTable[[#This Row],[ETMult]]*CalcTable[[#This Row],[ETb]]</f>
        <v>#NAME?</v>
      </c>
      <c r="S3790" s="13" t="b">
        <f>INDEX(IRR_LIST,CalcTable[[#This Row],[Day of Week]]+1)</f>
        <v>1</v>
      </c>
      <c r="T3790" s="13">
        <f t="shared" ca="1" si="1174"/>
        <v>0.6</v>
      </c>
      <c r="U3790" s="13" t="b">
        <f ca="1">IF(CalcTable[[#This Row],[IrrPrecip]]&gt;=IC_MM,FALSE,TRUE)</f>
        <v>1</v>
      </c>
      <c r="V3790" s="13" t="b">
        <f t="shared" si="1175"/>
        <v>1</v>
      </c>
      <c r="W3790" s="13" t="e">
        <f ca="1">IF(AND(IRR_DRIP=FALSE,CalcTable[[#This Row],[IrrHours]]&lt;=0),FALSE,TRUE)</f>
        <v>#NAME?</v>
      </c>
      <c r="X3790" s="13" t="e">
        <f ca="1">AND(CalcTable[[#This Row],[IrrDay]],CalcTable[[#This Row],[IrrRain]],CalcTable[[#This Row],[IrrWarm]],CalcTable[[#This Row],[IrrWindy]])</f>
        <v>#NAME?</v>
      </c>
      <c r="Y3790" s="13" t="e">
        <f t="shared" ca="1" si="1176"/>
        <v>#NAME?</v>
      </c>
      <c r="Z3790" s="13" t="e">
        <f ca="1">CalcTable[[#This Row],[IrrHours]]/5</f>
        <v>#NAME?</v>
      </c>
      <c r="AA3790" s="13" t="e">
        <f ca="1">IF(CalcTable[[#This Row],[IrrFlag]]=FALSE,0,MAX(0,CalcTable[[#This Row],[VolRednWind]]*(FCAP*IRR_TARGET-CalcTable[[#This Row],[IWC]])))</f>
        <v>#NAME?</v>
      </c>
      <c r="AB3790" s="13" t="e">
        <f ca="1">CalcTable[[#This Row],[IWC]]+CalcTable[[#This Row],[Eff Precip]]+CalcTable[[#This Row],[IrrAmt]]-CalcTable[[#This Row],[AET]]</f>
        <v>#NAME?</v>
      </c>
      <c r="AC3790" s="13" t="e">
        <f ca="1">IF(CalcTable[[#This Row],[PWC]]&gt;FCAP,MIN(24*PERC,MIN(SAT,CalcTable[[#This Row],[PWC]])-FCAP),0)</f>
        <v>#NAME?</v>
      </c>
      <c r="AD3790" s="13" t="e">
        <f ca="1">IF(CalcTable[[#This Row],[PWC]]&gt;SAT,CalcTable[[#This Row],[PWC]]-SAT,0)</f>
        <v>#NAME?</v>
      </c>
      <c r="AE3790" s="13" t="e">
        <f ca="1">CalcTable[[#This Row],[PWC]]-CalcTable[[#This Row],[PercAmt]]-CalcTable[[#This Row],[Runoff]]</f>
        <v>#NAME?</v>
      </c>
      <c r="AF3790" s="13" t="e">
        <f ca="1">CalcTable[[#This Row],[IrrAmt]]/1000*CUR_IRR_AREA*10000/IRR_EFF</f>
        <v>#NAME?</v>
      </c>
      <c r="AG3790" s="147"/>
      <c r="AH3790" s="13"/>
      <c r="AI3790" s="50">
        <v>11.877971656522931</v>
      </c>
      <c r="AJ3790" s="50">
        <v>14.485468773414244</v>
      </c>
      <c r="AK3790" s="50">
        <v>0</v>
      </c>
      <c r="AL3790" s="50">
        <v>0</v>
      </c>
      <c r="AM3790" s="50"/>
      <c r="AN3790" s="50"/>
      <c r="AO3790" s="50"/>
      <c r="AP3790" s="50"/>
      <c r="AQ3790" s="50"/>
      <c r="AR3790" s="50"/>
      <c r="AS3790" s="50"/>
      <c r="AT3790" s="50"/>
      <c r="AU3790" s="50"/>
      <c r="AV3790" s="50"/>
      <c r="AW3790" s="50"/>
      <c r="AX3790" s="50">
        <f t="shared" si="1187"/>
        <v>26.363440429937175</v>
      </c>
      <c r="AY3790" s="50"/>
      <c r="AZ3790" s="50">
        <f t="shared" si="1177"/>
        <v>599.11733498248748</v>
      </c>
      <c r="BA3790" s="50">
        <f t="shared" si="1178"/>
        <v>969.14358604973177</v>
      </c>
      <c r="BB3790" s="50">
        <f t="shared" si="1179"/>
        <v>1002.8611036376665</v>
      </c>
      <c r="BC3790" s="17">
        <f t="shared" si="1180"/>
        <v>19848</v>
      </c>
      <c r="BD3790" s="50">
        <f t="shared" si="1181"/>
        <v>26.363440429937175</v>
      </c>
      <c r="BE3790" s="50">
        <f t="shared" si="1182"/>
        <v>599.11733498248748</v>
      </c>
      <c r="BF3790" s="50">
        <f t="shared" si="1188"/>
        <v>979.96523537550547</v>
      </c>
      <c r="BG3790" s="50"/>
      <c r="BH3790" s="17">
        <f t="shared" si="1183"/>
        <v>0</v>
      </c>
      <c r="BI3790" s="17">
        <f t="shared" si="1191"/>
        <v>3790</v>
      </c>
      <c r="BJ3790" s="17">
        <f t="shared" si="1189"/>
        <v>3790</v>
      </c>
      <c r="BK3790" s="150">
        <f t="shared" si="1190"/>
        <v>30901</v>
      </c>
      <c r="BL3790" s="50" t="e">
        <f t="shared" ca="1" si="1184"/>
        <v>#NAME?</v>
      </c>
      <c r="BM3790" s="50" t="e">
        <f t="shared" ca="1" si="1185"/>
        <v>#NAME?</v>
      </c>
      <c r="BN3790" s="50" t="e">
        <f t="shared" ca="1" si="1186"/>
        <v>#NAME?</v>
      </c>
    </row>
    <row r="3791" spans="1:66" x14ac:dyDescent="0.35">
      <c r="A3791" s="48">
        <v>30902</v>
      </c>
      <c r="B3791" s="17">
        <v>1984</v>
      </c>
      <c r="C3791" s="17">
        <v>8</v>
      </c>
      <c r="D3791" s="17">
        <v>221</v>
      </c>
      <c r="E3791" s="17">
        <v>8</v>
      </c>
      <c r="F3791" s="17">
        <v>4</v>
      </c>
      <c r="G3791" s="50">
        <v>9.6999999999999993</v>
      </c>
      <c r="H3791" s="32">
        <v>5.7460653752482367</v>
      </c>
      <c r="I3791" s="50">
        <v>6.166666666666667</v>
      </c>
      <c r="J3791" s="13">
        <v>0</v>
      </c>
      <c r="K3791" s="13">
        <f t="shared" si="1172"/>
        <v>0</v>
      </c>
      <c r="L3791" s="13">
        <f t="shared" si="1173"/>
        <v>0</v>
      </c>
      <c r="M3791" s="13" t="e">
        <f ca="1">CalcTable[[#This Row],[IWC]]-AE3790</f>
        <v>#NAME?</v>
      </c>
      <c r="N3791" s="13" t="e">
        <f ca="1">IF(CalcTable[[#This Row],[Day of Year]]&lt;123,FCAP,AE3790)</f>
        <v>#NAME?</v>
      </c>
      <c r="O3791" s="17" t="e">
        <f ca="1">IF(IRR_DRIP,5,COUNTIF('IDET Wind Values'!C3775:G3775,"&lt;="&amp;IRR_MAXWIND))</f>
        <v>#NAME?</v>
      </c>
      <c r="P3791" s="13" t="e">
        <f ca="1">CalcTable[[#This Row],[ET_o]]*KL</f>
        <v>#NAME?</v>
      </c>
      <c r="Q3791" s="13" t="e">
        <f ca="1">IF(WILTPT&lt;=0,1,MAX(0,MIN(1,(CalcTable[[#This Row],[IWC]]-WILTPT)/(MAD-WILTPT))))</f>
        <v>#NAME?</v>
      </c>
      <c r="R3791" s="13" t="e">
        <f ca="1">CalcTable[[#This Row],[ETMult]]*CalcTable[[#This Row],[ETb]]</f>
        <v>#NAME?</v>
      </c>
      <c r="S3791" s="13" t="b">
        <f>INDEX(IRR_LIST,CalcTable[[#This Row],[Day of Week]]+1)</f>
        <v>0</v>
      </c>
      <c r="T3791" s="13">
        <f t="shared" ca="1" si="1174"/>
        <v>0</v>
      </c>
      <c r="U3791" s="13" t="b">
        <f ca="1">IF(CalcTable[[#This Row],[IrrPrecip]]&gt;=IC_MM,FALSE,TRUE)</f>
        <v>1</v>
      </c>
      <c r="V3791" s="13" t="b">
        <f t="shared" si="1175"/>
        <v>1</v>
      </c>
      <c r="W3791" s="13" t="e">
        <f ca="1">IF(AND(IRR_DRIP=FALSE,CalcTable[[#This Row],[IrrHours]]&lt;=0),FALSE,TRUE)</f>
        <v>#NAME?</v>
      </c>
      <c r="X3791" s="13" t="e">
        <f ca="1">AND(CalcTable[[#This Row],[IrrDay]],CalcTable[[#This Row],[IrrRain]],CalcTable[[#This Row],[IrrWarm]],CalcTable[[#This Row],[IrrWindy]])</f>
        <v>#NAME?</v>
      </c>
      <c r="Y3791" s="13" t="e">
        <f t="shared" ca="1" si="1176"/>
        <v>#NAME?</v>
      </c>
      <c r="Z3791" s="13" t="e">
        <f ca="1">CalcTable[[#This Row],[IrrHours]]/5</f>
        <v>#NAME?</v>
      </c>
      <c r="AA3791" s="13" t="e">
        <f ca="1">IF(CalcTable[[#This Row],[IrrFlag]]=FALSE,0,MAX(0,CalcTable[[#This Row],[VolRednWind]]*(FCAP*IRR_TARGET-CalcTable[[#This Row],[IWC]])))</f>
        <v>#NAME?</v>
      </c>
      <c r="AB3791" s="13" t="e">
        <f ca="1">CalcTable[[#This Row],[IWC]]+CalcTable[[#This Row],[Eff Precip]]+CalcTable[[#This Row],[IrrAmt]]-CalcTable[[#This Row],[AET]]</f>
        <v>#NAME?</v>
      </c>
      <c r="AC3791" s="13" t="e">
        <f ca="1">IF(CalcTable[[#This Row],[PWC]]&gt;FCAP,MIN(24*PERC,MIN(SAT,CalcTable[[#This Row],[PWC]])-FCAP),0)</f>
        <v>#NAME?</v>
      </c>
      <c r="AD3791" s="13" t="e">
        <f ca="1">IF(CalcTable[[#This Row],[PWC]]&gt;SAT,CalcTable[[#This Row],[PWC]]-SAT,0)</f>
        <v>#NAME?</v>
      </c>
      <c r="AE3791" s="13" t="e">
        <f ca="1">CalcTable[[#This Row],[PWC]]-CalcTable[[#This Row],[PercAmt]]-CalcTable[[#This Row],[Runoff]]</f>
        <v>#NAME?</v>
      </c>
      <c r="AF3791" s="13" t="e">
        <f ca="1">CalcTable[[#This Row],[IrrAmt]]/1000*CUR_IRR_AREA*10000/IRR_EFF</f>
        <v>#NAME?</v>
      </c>
      <c r="AG3791" s="147"/>
      <c r="AH3791" s="13"/>
      <c r="AI3791" s="50">
        <v>0</v>
      </c>
      <c r="AJ3791" s="50">
        <v>0</v>
      </c>
      <c r="AK3791" s="50">
        <v>6.4409540897782271</v>
      </c>
      <c r="AL3791" s="50">
        <v>6.4060992418666416</v>
      </c>
      <c r="AM3791" s="50"/>
      <c r="AN3791" s="50"/>
      <c r="AO3791" s="50"/>
      <c r="AP3791" s="50"/>
      <c r="AQ3791" s="50"/>
      <c r="AR3791" s="50"/>
      <c r="AS3791" s="50"/>
      <c r="AT3791" s="50"/>
      <c r="AU3791" s="50"/>
      <c r="AV3791" s="50"/>
      <c r="AW3791" s="50"/>
      <c r="AX3791" s="50">
        <f t="shared" si="1187"/>
        <v>12.847053331644869</v>
      </c>
      <c r="AY3791" s="50"/>
      <c r="AZ3791" s="50">
        <f t="shared" si="1177"/>
        <v>282.37957107816885</v>
      </c>
      <c r="BA3791" s="50">
        <f t="shared" si="1178"/>
        <v>434.77489515210124</v>
      </c>
      <c r="BB3791" s="50">
        <f t="shared" si="1179"/>
        <v>448.22154139391881</v>
      </c>
      <c r="BC3791" s="17">
        <f t="shared" si="1180"/>
        <v>19848</v>
      </c>
      <c r="BD3791" s="50">
        <f t="shared" si="1181"/>
        <v>12.847053331644869</v>
      </c>
      <c r="BE3791" s="50">
        <f t="shared" si="1182"/>
        <v>282.37957107816885</v>
      </c>
      <c r="BF3791" s="50">
        <f t="shared" si="1188"/>
        <v>461.88308479663795</v>
      </c>
      <c r="BG3791" s="50"/>
      <c r="BH3791" s="17">
        <f t="shared" si="1183"/>
        <v>0</v>
      </c>
      <c r="BI3791" s="17">
        <f t="shared" si="1191"/>
        <v>3791</v>
      </c>
      <c r="BJ3791" s="17">
        <f t="shared" si="1189"/>
        <v>3791</v>
      </c>
      <c r="BK3791" s="150">
        <f t="shared" si="1190"/>
        <v>30902</v>
      </c>
      <c r="BL3791" s="50" t="e">
        <f t="shared" ca="1" si="1184"/>
        <v>#NAME?</v>
      </c>
      <c r="BM3791" s="50" t="e">
        <f t="shared" ca="1" si="1185"/>
        <v>#NAME?</v>
      </c>
      <c r="BN3791" s="50" t="e">
        <f t="shared" ca="1" si="1186"/>
        <v>#NAME?</v>
      </c>
    </row>
    <row r="3792" spans="1:66" x14ac:dyDescent="0.35">
      <c r="A3792" s="48">
        <v>30903</v>
      </c>
      <c r="B3792" s="17">
        <v>1984</v>
      </c>
      <c r="C3792" s="17">
        <v>8</v>
      </c>
      <c r="D3792" s="17">
        <v>222</v>
      </c>
      <c r="E3792" s="17">
        <v>9</v>
      </c>
      <c r="F3792" s="17">
        <v>5</v>
      </c>
      <c r="G3792" s="50">
        <v>9.6999999999999993</v>
      </c>
      <c r="H3792" s="32">
        <v>6.2931387375561236</v>
      </c>
      <c r="I3792" s="50">
        <v>6.333333333333333</v>
      </c>
      <c r="J3792" s="13">
        <v>0</v>
      </c>
      <c r="K3792" s="13">
        <f t="shared" si="1172"/>
        <v>0</v>
      </c>
      <c r="L3792" s="13">
        <f t="shared" si="1173"/>
        <v>0</v>
      </c>
      <c r="M3792" s="13" t="e">
        <f ca="1">CalcTable[[#This Row],[IWC]]-AE3791</f>
        <v>#NAME?</v>
      </c>
      <c r="N3792" s="13" t="e">
        <f ca="1">IF(CalcTable[[#This Row],[Day of Year]]&lt;123,FCAP,AE3791)</f>
        <v>#NAME?</v>
      </c>
      <c r="O3792" s="17" t="e">
        <f ca="1">IF(IRR_DRIP,5,COUNTIF('IDET Wind Values'!C3776:G3776,"&lt;="&amp;IRR_MAXWIND))</f>
        <v>#NAME?</v>
      </c>
      <c r="P3792" s="13" t="e">
        <f ca="1">CalcTable[[#This Row],[ET_o]]*KL</f>
        <v>#NAME?</v>
      </c>
      <c r="Q3792" s="13" t="e">
        <f ca="1">IF(WILTPT&lt;=0,1,MAX(0,MIN(1,(CalcTable[[#This Row],[IWC]]-WILTPT)/(MAD-WILTPT))))</f>
        <v>#NAME?</v>
      </c>
      <c r="R3792" s="13" t="e">
        <f ca="1">CalcTable[[#This Row],[ETMult]]*CalcTable[[#This Row],[ETb]]</f>
        <v>#NAME?</v>
      </c>
      <c r="S3792" s="13" t="b">
        <f>INDEX(IRR_LIST,CalcTable[[#This Row],[Day of Week]]+1)</f>
        <v>1</v>
      </c>
      <c r="T3792" s="13">
        <f t="shared" ca="1" si="1174"/>
        <v>0</v>
      </c>
      <c r="U3792" s="13" t="b">
        <f ca="1">IF(CalcTable[[#This Row],[IrrPrecip]]&gt;=IC_MM,FALSE,TRUE)</f>
        <v>1</v>
      </c>
      <c r="V3792" s="13" t="b">
        <f t="shared" si="1175"/>
        <v>1</v>
      </c>
      <c r="W3792" s="13" t="e">
        <f ca="1">IF(AND(IRR_DRIP=FALSE,CalcTable[[#This Row],[IrrHours]]&lt;=0),FALSE,TRUE)</f>
        <v>#NAME?</v>
      </c>
      <c r="X3792" s="13" t="e">
        <f ca="1">AND(CalcTable[[#This Row],[IrrDay]],CalcTable[[#This Row],[IrrRain]],CalcTable[[#This Row],[IrrWarm]],CalcTable[[#This Row],[IrrWindy]])</f>
        <v>#NAME?</v>
      </c>
      <c r="Y3792" s="13" t="e">
        <f t="shared" ca="1" si="1176"/>
        <v>#NAME?</v>
      </c>
      <c r="Z3792" s="13" t="e">
        <f ca="1">CalcTable[[#This Row],[IrrHours]]/5</f>
        <v>#NAME?</v>
      </c>
      <c r="AA3792" s="13" t="e">
        <f ca="1">IF(CalcTable[[#This Row],[IrrFlag]]=FALSE,0,MAX(0,CalcTable[[#This Row],[VolRednWind]]*(FCAP*IRR_TARGET-CalcTable[[#This Row],[IWC]])))</f>
        <v>#NAME?</v>
      </c>
      <c r="AB3792" s="13" t="e">
        <f ca="1">CalcTable[[#This Row],[IWC]]+CalcTable[[#This Row],[Eff Precip]]+CalcTable[[#This Row],[IrrAmt]]-CalcTable[[#This Row],[AET]]</f>
        <v>#NAME?</v>
      </c>
      <c r="AC3792" s="13" t="e">
        <f ca="1">IF(CalcTable[[#This Row],[PWC]]&gt;FCAP,MIN(24*PERC,MIN(SAT,CalcTable[[#This Row],[PWC]])-FCAP),0)</f>
        <v>#NAME?</v>
      </c>
      <c r="AD3792" s="13" t="e">
        <f ca="1">IF(CalcTable[[#This Row],[PWC]]&gt;SAT,CalcTable[[#This Row],[PWC]]-SAT,0)</f>
        <v>#NAME?</v>
      </c>
      <c r="AE3792" s="13" t="e">
        <f ca="1">CalcTable[[#This Row],[PWC]]-CalcTable[[#This Row],[PercAmt]]-CalcTable[[#This Row],[Runoff]]</f>
        <v>#NAME?</v>
      </c>
      <c r="AF3792" s="13" t="e">
        <f ca="1">CalcTable[[#This Row],[IrrAmt]]/1000*CUR_IRR_AREA*10000/IRR_EFF</f>
        <v>#NAME?</v>
      </c>
      <c r="AG3792" s="147"/>
      <c r="AH3792" s="13"/>
      <c r="AI3792" s="50">
        <v>1.6903584649753789</v>
      </c>
      <c r="AJ3792" s="50">
        <v>2.3734095891456151</v>
      </c>
      <c r="AK3792" s="50">
        <v>0</v>
      </c>
      <c r="AL3792" s="50">
        <v>0</v>
      </c>
      <c r="AM3792" s="50"/>
      <c r="AN3792" s="50"/>
      <c r="AO3792" s="50"/>
      <c r="AP3792" s="50"/>
      <c r="AQ3792" s="50"/>
      <c r="AR3792" s="50"/>
      <c r="AS3792" s="50"/>
      <c r="AT3792" s="50"/>
      <c r="AU3792" s="50"/>
      <c r="AV3792" s="50"/>
      <c r="AW3792" s="50"/>
      <c r="AX3792" s="50">
        <f t="shared" si="1187"/>
        <v>4.0637680541209935</v>
      </c>
      <c r="AY3792" s="50"/>
      <c r="AZ3792" s="50">
        <f t="shared" si="1177"/>
        <v>94.411938767910272</v>
      </c>
      <c r="BA3792" s="50">
        <f t="shared" si="1178"/>
        <v>153.0149647151151</v>
      </c>
      <c r="BB3792" s="50">
        <f t="shared" si="1179"/>
        <v>158.36083255162046</v>
      </c>
      <c r="BC3792" s="17">
        <f t="shared" si="1180"/>
        <v>19848</v>
      </c>
      <c r="BD3792" s="50">
        <f t="shared" si="1181"/>
        <v>4.0637680541209935</v>
      </c>
      <c r="BE3792" s="50">
        <f t="shared" si="1182"/>
        <v>94.411938767910272</v>
      </c>
      <c r="BF3792" s="50">
        <f t="shared" si="1188"/>
        <v>154.4278764687345</v>
      </c>
      <c r="BG3792" s="50"/>
      <c r="BH3792" s="17">
        <f t="shared" si="1183"/>
        <v>0</v>
      </c>
      <c r="BI3792" s="17">
        <f t="shared" si="1191"/>
        <v>3792</v>
      </c>
      <c r="BJ3792" s="17">
        <f t="shared" si="1189"/>
        <v>3792</v>
      </c>
      <c r="BK3792" s="150">
        <f t="shared" si="1190"/>
        <v>30903</v>
      </c>
      <c r="BL3792" s="50" t="e">
        <f t="shared" ca="1" si="1184"/>
        <v>#NAME?</v>
      </c>
      <c r="BM3792" s="50" t="e">
        <f t="shared" ca="1" si="1185"/>
        <v>#NAME?</v>
      </c>
      <c r="BN3792" s="50" t="e">
        <f t="shared" ca="1" si="1186"/>
        <v>#NAME?</v>
      </c>
    </row>
    <row r="3793" spans="1:66" x14ac:dyDescent="0.35">
      <c r="A3793" s="48">
        <v>30904</v>
      </c>
      <c r="B3793" s="17">
        <v>1984</v>
      </c>
      <c r="C3793" s="17">
        <v>8</v>
      </c>
      <c r="D3793" s="17">
        <v>223</v>
      </c>
      <c r="E3793" s="17">
        <v>10</v>
      </c>
      <c r="F3793" s="17">
        <v>6</v>
      </c>
      <c r="G3793" s="50">
        <v>15.9</v>
      </c>
      <c r="H3793" s="32">
        <v>6.3224732946155671</v>
      </c>
      <c r="I3793" s="50">
        <v>17.166666666666668</v>
      </c>
      <c r="J3793" s="13">
        <v>0.2</v>
      </c>
      <c r="K3793" s="13">
        <f t="shared" si="1172"/>
        <v>0.2</v>
      </c>
      <c r="L3793" s="13">
        <f t="shared" si="1173"/>
        <v>0</v>
      </c>
      <c r="M3793" s="13" t="e">
        <f ca="1">CalcTable[[#This Row],[IWC]]-AE3792</f>
        <v>#NAME?</v>
      </c>
      <c r="N3793" s="13" t="e">
        <f ca="1">IF(CalcTable[[#This Row],[Day of Year]]&lt;123,FCAP,AE3792)</f>
        <v>#NAME?</v>
      </c>
      <c r="O3793" s="17" t="e">
        <f ca="1">IF(IRR_DRIP,5,COUNTIF('IDET Wind Values'!C3777:G3777,"&lt;="&amp;IRR_MAXWIND))</f>
        <v>#NAME?</v>
      </c>
      <c r="P3793" s="13" t="e">
        <f ca="1">CalcTable[[#This Row],[ET_o]]*KL</f>
        <v>#NAME?</v>
      </c>
      <c r="Q3793" s="13" t="e">
        <f ca="1">IF(WILTPT&lt;=0,1,MAX(0,MIN(1,(CalcTable[[#This Row],[IWC]]-WILTPT)/(MAD-WILTPT))))</f>
        <v>#NAME?</v>
      </c>
      <c r="R3793" s="13" t="e">
        <f ca="1">CalcTable[[#This Row],[ETMult]]*CalcTable[[#This Row],[ETb]]</f>
        <v>#NAME?</v>
      </c>
      <c r="S3793" s="13" t="b">
        <f>INDEX(IRR_LIST,CalcTable[[#This Row],[Day of Week]]+1)</f>
        <v>0</v>
      </c>
      <c r="T3793" s="13">
        <f t="shared" ca="1" si="1174"/>
        <v>0</v>
      </c>
      <c r="U3793" s="13" t="b">
        <f ca="1">IF(CalcTable[[#This Row],[IrrPrecip]]&gt;=IC_MM,FALSE,TRUE)</f>
        <v>1</v>
      </c>
      <c r="V3793" s="13" t="b">
        <f t="shared" si="1175"/>
        <v>1</v>
      </c>
      <c r="W3793" s="13" t="e">
        <f ca="1">IF(AND(IRR_DRIP=FALSE,CalcTable[[#This Row],[IrrHours]]&lt;=0),FALSE,TRUE)</f>
        <v>#NAME?</v>
      </c>
      <c r="X3793" s="13" t="e">
        <f ca="1">AND(CalcTable[[#This Row],[IrrDay]],CalcTable[[#This Row],[IrrRain]],CalcTable[[#This Row],[IrrWarm]],CalcTable[[#This Row],[IrrWindy]])</f>
        <v>#NAME?</v>
      </c>
      <c r="Y3793" s="13" t="e">
        <f t="shared" ca="1" si="1176"/>
        <v>#NAME?</v>
      </c>
      <c r="Z3793" s="13" t="e">
        <f ca="1">CalcTable[[#This Row],[IrrHours]]/5</f>
        <v>#NAME?</v>
      </c>
      <c r="AA3793" s="13" t="e">
        <f ca="1">IF(CalcTable[[#This Row],[IrrFlag]]=FALSE,0,MAX(0,CalcTable[[#This Row],[VolRednWind]]*(FCAP*IRR_TARGET-CalcTable[[#This Row],[IWC]])))</f>
        <v>#NAME?</v>
      </c>
      <c r="AB3793" s="13" t="e">
        <f ca="1">CalcTable[[#This Row],[IWC]]+CalcTable[[#This Row],[Eff Precip]]+CalcTable[[#This Row],[IrrAmt]]-CalcTable[[#This Row],[AET]]</f>
        <v>#NAME?</v>
      </c>
      <c r="AC3793" s="13" t="e">
        <f ca="1">IF(CalcTable[[#This Row],[PWC]]&gt;FCAP,MIN(24*PERC,MIN(SAT,CalcTable[[#This Row],[PWC]])-FCAP),0)</f>
        <v>#NAME?</v>
      </c>
      <c r="AD3793" s="13" t="e">
        <f ca="1">IF(CalcTable[[#This Row],[PWC]]&gt;SAT,CalcTable[[#This Row],[PWC]]-SAT,0)</f>
        <v>#NAME?</v>
      </c>
      <c r="AE3793" s="13" t="e">
        <f ca="1">CalcTable[[#This Row],[PWC]]-CalcTable[[#This Row],[PercAmt]]-CalcTable[[#This Row],[Runoff]]</f>
        <v>#NAME?</v>
      </c>
      <c r="AF3793" s="13" t="e">
        <f ca="1">CalcTable[[#This Row],[IrrAmt]]/1000*CUR_IRR_AREA*10000/IRR_EFF</f>
        <v>#NAME?</v>
      </c>
      <c r="AG3793" s="147"/>
      <c r="AH3793" s="13"/>
      <c r="AI3793" s="50">
        <v>0</v>
      </c>
      <c r="AJ3793" s="50">
        <v>0</v>
      </c>
      <c r="AK3793" s="50">
        <v>0</v>
      </c>
      <c r="AL3793" s="50">
        <v>6.6215622620423957</v>
      </c>
      <c r="AM3793" s="50"/>
      <c r="AN3793" s="50"/>
      <c r="AO3793" s="50"/>
      <c r="AP3793" s="50"/>
      <c r="AQ3793" s="50"/>
      <c r="AR3793" s="50"/>
      <c r="AS3793" s="50"/>
      <c r="AT3793" s="50"/>
      <c r="AU3793" s="50"/>
      <c r="AV3793" s="50"/>
      <c r="AW3793" s="50"/>
      <c r="AX3793" s="50">
        <f t="shared" si="1187"/>
        <v>6.6215622620423957</v>
      </c>
      <c r="AY3793" s="50"/>
      <c r="AZ3793" s="50">
        <f t="shared" si="1177"/>
        <v>194.23249301991029</v>
      </c>
      <c r="BA3793" s="50">
        <f t="shared" si="1178"/>
        <v>299.05637814176669</v>
      </c>
      <c r="BB3793" s="50">
        <f t="shared" si="1179"/>
        <v>308.30554447604811</v>
      </c>
      <c r="BC3793" s="17">
        <f t="shared" si="1180"/>
        <v>19848</v>
      </c>
      <c r="BD3793" s="50">
        <f t="shared" si="1181"/>
        <v>6.6215622620423957</v>
      </c>
      <c r="BE3793" s="50">
        <f t="shared" si="1182"/>
        <v>194.23249301991029</v>
      </c>
      <c r="BF3793" s="50">
        <f t="shared" si="1188"/>
        <v>317.70252607595035</v>
      </c>
      <c r="BG3793" s="50"/>
      <c r="BH3793" s="17">
        <f t="shared" si="1183"/>
        <v>0</v>
      </c>
      <c r="BI3793" s="17">
        <f t="shared" si="1191"/>
        <v>3793</v>
      </c>
      <c r="BJ3793" s="17">
        <f t="shared" si="1189"/>
        <v>3793</v>
      </c>
      <c r="BK3793" s="150">
        <f t="shared" si="1190"/>
        <v>30904</v>
      </c>
      <c r="BL3793" s="50" t="e">
        <f t="shared" ca="1" si="1184"/>
        <v>#NAME?</v>
      </c>
      <c r="BM3793" s="50" t="e">
        <f t="shared" ca="1" si="1185"/>
        <v>#NAME?</v>
      </c>
      <c r="BN3793" s="50" t="e">
        <f t="shared" ca="1" si="1186"/>
        <v>#NAME?</v>
      </c>
    </row>
    <row r="3794" spans="1:66" x14ac:dyDescent="0.35">
      <c r="A3794" s="48">
        <v>30905</v>
      </c>
      <c r="B3794" s="17">
        <v>1984</v>
      </c>
      <c r="C3794" s="17">
        <v>8</v>
      </c>
      <c r="D3794" s="17">
        <v>224</v>
      </c>
      <c r="E3794" s="17">
        <v>11</v>
      </c>
      <c r="F3794" s="17">
        <v>7</v>
      </c>
      <c r="G3794" s="50">
        <v>13.6</v>
      </c>
      <c r="H3794" s="32">
        <v>5.7895144948446733</v>
      </c>
      <c r="I3794" s="50">
        <v>18.833333333333332</v>
      </c>
      <c r="J3794" s="13">
        <v>0</v>
      </c>
      <c r="K3794" s="13">
        <f t="shared" si="1172"/>
        <v>0</v>
      </c>
      <c r="L3794" s="13">
        <f t="shared" si="1173"/>
        <v>0</v>
      </c>
      <c r="M3794" s="13" t="e">
        <f ca="1">CalcTable[[#This Row],[IWC]]-AE3793</f>
        <v>#NAME?</v>
      </c>
      <c r="N3794" s="13" t="e">
        <f ca="1">IF(CalcTable[[#This Row],[Day of Year]]&lt;123,FCAP,AE3793)</f>
        <v>#NAME?</v>
      </c>
      <c r="O3794" s="17" t="e">
        <f ca="1">IF(IRR_DRIP,5,COUNTIF('IDET Wind Values'!C3778:G3778,"&lt;="&amp;IRR_MAXWIND))</f>
        <v>#NAME?</v>
      </c>
      <c r="P3794" s="13" t="e">
        <f ca="1">CalcTable[[#This Row],[ET_o]]*KL</f>
        <v>#NAME?</v>
      </c>
      <c r="Q3794" s="13" t="e">
        <f ca="1">IF(WILTPT&lt;=0,1,MAX(0,MIN(1,(CalcTable[[#This Row],[IWC]]-WILTPT)/(MAD-WILTPT))))</f>
        <v>#NAME?</v>
      </c>
      <c r="R3794" s="13" t="e">
        <f ca="1">CalcTable[[#This Row],[ETMult]]*CalcTable[[#This Row],[ETb]]</f>
        <v>#NAME?</v>
      </c>
      <c r="S3794" s="13" t="b">
        <f>INDEX(IRR_LIST,CalcTable[[#This Row],[Day of Week]]+1)</f>
        <v>0</v>
      </c>
      <c r="T3794" s="13">
        <f t="shared" ca="1" si="1174"/>
        <v>0.2</v>
      </c>
      <c r="U3794" s="13" t="b">
        <f ca="1">IF(CalcTable[[#This Row],[IrrPrecip]]&gt;=IC_MM,FALSE,TRUE)</f>
        <v>1</v>
      </c>
      <c r="V3794" s="13" t="b">
        <f t="shared" si="1175"/>
        <v>1</v>
      </c>
      <c r="W3794" s="13" t="e">
        <f ca="1">IF(AND(IRR_DRIP=FALSE,CalcTable[[#This Row],[IrrHours]]&lt;=0),FALSE,TRUE)</f>
        <v>#NAME?</v>
      </c>
      <c r="X3794" s="13" t="e">
        <f ca="1">AND(CalcTable[[#This Row],[IrrDay]],CalcTable[[#This Row],[IrrRain]],CalcTable[[#This Row],[IrrWarm]],CalcTable[[#This Row],[IrrWindy]])</f>
        <v>#NAME?</v>
      </c>
      <c r="Y3794" s="13" t="e">
        <f t="shared" ca="1" si="1176"/>
        <v>#NAME?</v>
      </c>
      <c r="Z3794" s="13" t="e">
        <f ca="1">CalcTable[[#This Row],[IrrHours]]/5</f>
        <v>#NAME?</v>
      </c>
      <c r="AA3794" s="13" t="e">
        <f ca="1">IF(CalcTable[[#This Row],[IrrFlag]]=FALSE,0,MAX(0,CalcTable[[#This Row],[VolRednWind]]*(FCAP*IRR_TARGET-CalcTable[[#This Row],[IWC]])))</f>
        <v>#NAME?</v>
      </c>
      <c r="AB3794" s="13" t="e">
        <f ca="1">CalcTable[[#This Row],[IWC]]+CalcTable[[#This Row],[Eff Precip]]+CalcTable[[#This Row],[IrrAmt]]-CalcTable[[#This Row],[AET]]</f>
        <v>#NAME?</v>
      </c>
      <c r="AC3794" s="13" t="e">
        <f ca="1">IF(CalcTable[[#This Row],[PWC]]&gt;FCAP,MIN(24*PERC,MIN(SAT,CalcTable[[#This Row],[PWC]])-FCAP),0)</f>
        <v>#NAME?</v>
      </c>
      <c r="AD3794" s="13" t="e">
        <f ca="1">IF(CalcTable[[#This Row],[PWC]]&gt;SAT,CalcTable[[#This Row],[PWC]]-SAT,0)</f>
        <v>#NAME?</v>
      </c>
      <c r="AE3794" s="13" t="e">
        <f ca="1">CalcTable[[#This Row],[PWC]]-CalcTable[[#This Row],[PercAmt]]-CalcTable[[#This Row],[Runoff]]</f>
        <v>#NAME?</v>
      </c>
      <c r="AF3794" s="13" t="e">
        <f ca="1">CalcTable[[#This Row],[IrrAmt]]/1000*CUR_IRR_AREA*10000/IRR_EFF</f>
        <v>#NAME?</v>
      </c>
      <c r="AG3794" s="147"/>
      <c r="AH3794" s="13"/>
      <c r="AI3794" s="50">
        <v>0</v>
      </c>
      <c r="AJ3794" s="50">
        <v>0</v>
      </c>
      <c r="AK3794" s="50">
        <v>11.094909044851512</v>
      </c>
      <c r="AL3794" s="50">
        <v>0</v>
      </c>
      <c r="AM3794" s="50"/>
      <c r="AN3794" s="50"/>
      <c r="AO3794" s="50"/>
      <c r="AP3794" s="50"/>
      <c r="AQ3794" s="50"/>
      <c r="AR3794" s="50"/>
      <c r="AS3794" s="50"/>
      <c r="AT3794" s="50"/>
      <c r="AU3794" s="50"/>
      <c r="AV3794" s="50"/>
      <c r="AW3794" s="50"/>
      <c r="AX3794" s="50">
        <f t="shared" si="1187"/>
        <v>11.094909044851512</v>
      </c>
      <c r="AY3794" s="50"/>
      <c r="AZ3794" s="50">
        <f t="shared" si="1177"/>
        <v>162.72533265782218</v>
      </c>
      <c r="BA3794" s="50">
        <f t="shared" si="1178"/>
        <v>250.54535345728175</v>
      </c>
      <c r="BB3794" s="50">
        <f t="shared" si="1179"/>
        <v>258.29417882193997</v>
      </c>
      <c r="BC3794" s="17">
        <f t="shared" si="1180"/>
        <v>19848</v>
      </c>
      <c r="BD3794" s="50">
        <f t="shared" si="1181"/>
        <v>11.094909044851512</v>
      </c>
      <c r="BE3794" s="50">
        <f t="shared" si="1182"/>
        <v>162.72533265782218</v>
      </c>
      <c r="BF3794" s="50">
        <f t="shared" si="1188"/>
        <v>266.16684179943047</v>
      </c>
      <c r="BG3794" s="50"/>
      <c r="BH3794" s="17">
        <f t="shared" si="1183"/>
        <v>0</v>
      </c>
      <c r="BI3794" s="17">
        <f t="shared" si="1191"/>
        <v>3794</v>
      </c>
      <c r="BJ3794" s="17">
        <f t="shared" si="1189"/>
        <v>3794</v>
      </c>
      <c r="BK3794" s="150">
        <f t="shared" si="1190"/>
        <v>30905</v>
      </c>
      <c r="BL3794" s="50" t="e">
        <f t="shared" ca="1" si="1184"/>
        <v>#NAME?</v>
      </c>
      <c r="BM3794" s="50" t="e">
        <f t="shared" ca="1" si="1185"/>
        <v>#NAME?</v>
      </c>
      <c r="BN3794" s="50" t="e">
        <f t="shared" ca="1" si="1186"/>
        <v>#NAME?</v>
      </c>
    </row>
    <row r="3795" spans="1:66" x14ac:dyDescent="0.35">
      <c r="A3795" s="48">
        <v>30906</v>
      </c>
      <c r="B3795" s="17">
        <v>1984</v>
      </c>
      <c r="C3795" s="17">
        <v>8</v>
      </c>
      <c r="D3795" s="17">
        <v>225</v>
      </c>
      <c r="E3795" s="17">
        <v>12</v>
      </c>
      <c r="F3795" s="17">
        <v>1</v>
      </c>
      <c r="G3795" s="50">
        <v>11.7</v>
      </c>
      <c r="H3795" s="32">
        <v>4.9797794050334758</v>
      </c>
      <c r="I3795" s="50">
        <v>1.3333333333333333</v>
      </c>
      <c r="J3795" s="13">
        <v>0.6</v>
      </c>
      <c r="K3795" s="13">
        <f t="shared" si="1172"/>
        <v>0.6</v>
      </c>
      <c r="L3795" s="13">
        <f t="shared" si="1173"/>
        <v>0</v>
      </c>
      <c r="M3795" s="13" t="e">
        <f ca="1">CalcTable[[#This Row],[IWC]]-AE3794</f>
        <v>#NAME?</v>
      </c>
      <c r="N3795" s="13" t="e">
        <f ca="1">IF(CalcTable[[#This Row],[Day of Year]]&lt;123,FCAP,AE3794)</f>
        <v>#NAME?</v>
      </c>
      <c r="O3795" s="17" t="e">
        <f ca="1">IF(IRR_DRIP,5,COUNTIF('IDET Wind Values'!C3779:G3779,"&lt;="&amp;IRR_MAXWIND))</f>
        <v>#NAME?</v>
      </c>
      <c r="P3795" s="13" t="e">
        <f ca="1">CalcTable[[#This Row],[ET_o]]*KL</f>
        <v>#NAME?</v>
      </c>
      <c r="Q3795" s="13" t="e">
        <f ca="1">IF(WILTPT&lt;=0,1,MAX(0,MIN(1,(CalcTable[[#This Row],[IWC]]-WILTPT)/(MAD-WILTPT))))</f>
        <v>#NAME?</v>
      </c>
      <c r="R3795" s="13" t="e">
        <f ca="1">CalcTable[[#This Row],[ETMult]]*CalcTable[[#This Row],[ETb]]</f>
        <v>#NAME?</v>
      </c>
      <c r="S3795" s="13" t="b">
        <f>INDEX(IRR_LIST,CalcTable[[#This Row],[Day of Week]]+1)</f>
        <v>1</v>
      </c>
      <c r="T3795" s="13">
        <f t="shared" ca="1" si="1174"/>
        <v>0.2</v>
      </c>
      <c r="U3795" s="13" t="b">
        <f ca="1">IF(CalcTable[[#This Row],[IrrPrecip]]&gt;=IC_MM,FALSE,TRUE)</f>
        <v>1</v>
      </c>
      <c r="V3795" s="13" t="b">
        <f t="shared" si="1175"/>
        <v>1</v>
      </c>
      <c r="W3795" s="13" t="e">
        <f ca="1">IF(AND(IRR_DRIP=FALSE,CalcTable[[#This Row],[IrrHours]]&lt;=0),FALSE,TRUE)</f>
        <v>#NAME?</v>
      </c>
      <c r="X3795" s="13" t="e">
        <f ca="1">AND(CalcTable[[#This Row],[IrrDay]],CalcTable[[#This Row],[IrrRain]],CalcTable[[#This Row],[IrrWarm]],CalcTable[[#This Row],[IrrWindy]])</f>
        <v>#NAME?</v>
      </c>
      <c r="Y3795" s="13" t="e">
        <f t="shared" ca="1" si="1176"/>
        <v>#NAME?</v>
      </c>
      <c r="Z3795" s="13" t="e">
        <f ca="1">CalcTable[[#This Row],[IrrHours]]/5</f>
        <v>#NAME?</v>
      </c>
      <c r="AA3795" s="13" t="e">
        <f ca="1">IF(CalcTable[[#This Row],[IrrFlag]]=FALSE,0,MAX(0,CalcTable[[#This Row],[VolRednWind]]*(FCAP*IRR_TARGET-CalcTable[[#This Row],[IWC]])))</f>
        <v>#NAME?</v>
      </c>
      <c r="AB3795" s="13" t="e">
        <f ca="1">CalcTable[[#This Row],[IWC]]+CalcTable[[#This Row],[Eff Precip]]+CalcTable[[#This Row],[IrrAmt]]-CalcTable[[#This Row],[AET]]</f>
        <v>#NAME?</v>
      </c>
      <c r="AC3795" s="13" t="e">
        <f ca="1">IF(CalcTable[[#This Row],[PWC]]&gt;FCAP,MIN(24*PERC,MIN(SAT,CalcTable[[#This Row],[PWC]])-FCAP),0)</f>
        <v>#NAME?</v>
      </c>
      <c r="AD3795" s="13" t="e">
        <f ca="1">IF(CalcTable[[#This Row],[PWC]]&gt;SAT,CalcTable[[#This Row],[PWC]]-SAT,0)</f>
        <v>#NAME?</v>
      </c>
      <c r="AE3795" s="13" t="e">
        <f ca="1">CalcTable[[#This Row],[PWC]]-CalcTable[[#This Row],[PercAmt]]-CalcTable[[#This Row],[Runoff]]</f>
        <v>#NAME?</v>
      </c>
      <c r="AF3795" s="13" t="e">
        <f ca="1">CalcTable[[#This Row],[IrrAmt]]/1000*CUR_IRR_AREA*10000/IRR_EFF</f>
        <v>#NAME?</v>
      </c>
      <c r="AG3795" s="147"/>
      <c r="AH3795" s="13"/>
      <c r="AI3795" s="50">
        <v>6.5333277941829868</v>
      </c>
      <c r="AJ3795" s="50">
        <v>8.9508907701975655</v>
      </c>
      <c r="AK3795" s="50">
        <v>0</v>
      </c>
      <c r="AL3795" s="50">
        <v>0</v>
      </c>
      <c r="AM3795" s="50"/>
      <c r="AN3795" s="50"/>
      <c r="AO3795" s="50"/>
      <c r="AP3795" s="50"/>
      <c r="AQ3795" s="50"/>
      <c r="AR3795" s="50"/>
      <c r="AS3795" s="50"/>
      <c r="AT3795" s="50"/>
      <c r="AU3795" s="50"/>
      <c r="AV3795" s="50"/>
      <c r="AW3795" s="50"/>
      <c r="AX3795" s="50">
        <f t="shared" si="1187"/>
        <v>15.484218564380551</v>
      </c>
      <c r="AY3795" s="50"/>
      <c r="AZ3795" s="50">
        <f t="shared" si="1177"/>
        <v>358.38160357381241</v>
      </c>
      <c r="BA3795" s="50">
        <f t="shared" si="1178"/>
        <v>580.64658576300258</v>
      </c>
      <c r="BB3795" s="50">
        <f t="shared" si="1179"/>
        <v>600.91823065348274</v>
      </c>
      <c r="BC3795" s="17">
        <f t="shared" si="1180"/>
        <v>19848</v>
      </c>
      <c r="BD3795" s="50">
        <f t="shared" si="1181"/>
        <v>15.484218564380551</v>
      </c>
      <c r="BE3795" s="50">
        <f t="shared" si="1182"/>
        <v>358.38160357381241</v>
      </c>
      <c r="BF3795" s="50">
        <f t="shared" si="1188"/>
        <v>586.19821526400665</v>
      </c>
      <c r="BG3795" s="50"/>
      <c r="BH3795" s="17">
        <f t="shared" si="1183"/>
        <v>0</v>
      </c>
      <c r="BI3795" s="17">
        <f t="shared" si="1191"/>
        <v>3795</v>
      </c>
      <c r="BJ3795" s="17">
        <f t="shared" si="1189"/>
        <v>3795</v>
      </c>
      <c r="BK3795" s="150">
        <f t="shared" si="1190"/>
        <v>30906</v>
      </c>
      <c r="BL3795" s="50" t="e">
        <f t="shared" ca="1" si="1184"/>
        <v>#NAME?</v>
      </c>
      <c r="BM3795" s="50" t="e">
        <f t="shared" ca="1" si="1185"/>
        <v>#NAME?</v>
      </c>
      <c r="BN3795" s="50" t="e">
        <f t="shared" ca="1" si="1186"/>
        <v>#NAME?</v>
      </c>
    </row>
    <row r="3796" spans="1:66" x14ac:dyDescent="0.35">
      <c r="A3796" s="48">
        <v>30907</v>
      </c>
      <c r="B3796" s="17">
        <v>1984</v>
      </c>
      <c r="C3796" s="17">
        <v>8</v>
      </c>
      <c r="D3796" s="17">
        <v>226</v>
      </c>
      <c r="E3796" s="17">
        <v>13</v>
      </c>
      <c r="F3796" s="17">
        <v>2</v>
      </c>
      <c r="G3796" s="50">
        <v>12</v>
      </c>
      <c r="H3796" s="32">
        <v>5.5029799704596245</v>
      </c>
      <c r="I3796" s="50">
        <v>12.166666666666666</v>
      </c>
      <c r="J3796" s="13">
        <v>0.2</v>
      </c>
      <c r="K3796" s="13">
        <f t="shared" ref="K3796:K3859" si="1192">J3796*PRECIP_ADJUST</f>
        <v>0.2</v>
      </c>
      <c r="L3796" s="13">
        <f t="shared" ref="L3796:L3859" si="1193">IF(K3796&gt;=EFF_PRECIP,EFF_MULT*(K3796-EFF_PRECIP),0)</f>
        <v>0</v>
      </c>
      <c r="M3796" s="13" t="e">
        <f ca="1">CalcTable[[#This Row],[IWC]]-AE3795</f>
        <v>#NAME?</v>
      </c>
      <c r="N3796" s="13" t="e">
        <f ca="1">IF(CalcTable[[#This Row],[Day of Year]]&lt;123,FCAP,AE3795)</f>
        <v>#NAME?</v>
      </c>
      <c r="O3796" s="17" t="e">
        <f ca="1">IF(IRR_DRIP,5,COUNTIF('IDET Wind Values'!C3780:G3780,"&lt;="&amp;IRR_MAXWIND))</f>
        <v>#NAME?</v>
      </c>
      <c r="P3796" s="13" t="e">
        <f ca="1">CalcTable[[#This Row],[ET_o]]*KL</f>
        <v>#NAME?</v>
      </c>
      <c r="Q3796" s="13" t="e">
        <f ca="1">IF(WILTPT&lt;=0,1,MAX(0,MIN(1,(CalcTable[[#This Row],[IWC]]-WILTPT)/(MAD-WILTPT))))</f>
        <v>#NAME?</v>
      </c>
      <c r="R3796" s="13" t="e">
        <f ca="1">CalcTable[[#This Row],[ETMult]]*CalcTable[[#This Row],[ETb]]</f>
        <v>#NAME?</v>
      </c>
      <c r="S3796" s="13" t="b">
        <f>INDEX(IRR_LIST,CalcTable[[#This Row],[Day of Week]]+1)</f>
        <v>0</v>
      </c>
      <c r="T3796" s="13">
        <f t="shared" ref="T3796:T3859" ca="1" si="1194">SUM(OFFSET(K3796,-IC_DAYS,0,IC_DAYS,1))</f>
        <v>0.6</v>
      </c>
      <c r="U3796" s="13" t="b">
        <f ca="1">IF(CalcTable[[#This Row],[IrrPrecip]]&gt;=IC_MM,FALSE,TRUE)</f>
        <v>1</v>
      </c>
      <c r="V3796" s="13" t="b">
        <f t="shared" ref="V3796:V3859" si="1195">IF(G3797&lt;IRR_TEMP,FALSE,TRUE)</f>
        <v>1</v>
      </c>
      <c r="W3796" s="13" t="e">
        <f ca="1">IF(AND(IRR_DRIP=FALSE,CalcTable[[#This Row],[IrrHours]]&lt;=0),FALSE,TRUE)</f>
        <v>#NAME?</v>
      </c>
      <c r="X3796" s="13" t="e">
        <f ca="1">AND(CalcTable[[#This Row],[IrrDay]],CalcTable[[#This Row],[IrrRain]],CalcTable[[#This Row],[IrrWarm]],CalcTable[[#This Row],[IrrWindy]])</f>
        <v>#NAME?</v>
      </c>
      <c r="Y3796" s="13" t="e">
        <f t="shared" ref="Y3796:Y3859" ca="1" si="1196">IF(AA3795&lt;=0,FALSE,TRUE)</f>
        <v>#NAME?</v>
      </c>
      <c r="Z3796" s="13" t="e">
        <f ca="1">CalcTable[[#This Row],[IrrHours]]/5</f>
        <v>#NAME?</v>
      </c>
      <c r="AA3796" s="13" t="e">
        <f ca="1">IF(CalcTable[[#This Row],[IrrFlag]]=FALSE,0,MAX(0,CalcTable[[#This Row],[VolRednWind]]*(FCAP*IRR_TARGET-CalcTable[[#This Row],[IWC]])))</f>
        <v>#NAME?</v>
      </c>
      <c r="AB3796" s="13" t="e">
        <f ca="1">CalcTable[[#This Row],[IWC]]+CalcTable[[#This Row],[Eff Precip]]+CalcTable[[#This Row],[IrrAmt]]-CalcTable[[#This Row],[AET]]</f>
        <v>#NAME?</v>
      </c>
      <c r="AC3796" s="13" t="e">
        <f ca="1">IF(CalcTable[[#This Row],[PWC]]&gt;FCAP,MIN(24*PERC,MIN(SAT,CalcTable[[#This Row],[PWC]])-FCAP),0)</f>
        <v>#NAME?</v>
      </c>
      <c r="AD3796" s="13" t="e">
        <f ca="1">IF(CalcTable[[#This Row],[PWC]]&gt;SAT,CalcTable[[#This Row],[PWC]]-SAT,0)</f>
        <v>#NAME?</v>
      </c>
      <c r="AE3796" s="13" t="e">
        <f ca="1">CalcTable[[#This Row],[PWC]]-CalcTable[[#This Row],[PercAmt]]-CalcTable[[#This Row],[Runoff]]</f>
        <v>#NAME?</v>
      </c>
      <c r="AF3796" s="13" t="e">
        <f ca="1">CalcTable[[#This Row],[IrrAmt]]/1000*CUR_IRR_AREA*10000/IRR_EFF</f>
        <v>#NAME?</v>
      </c>
      <c r="AG3796" s="147"/>
      <c r="AH3796" s="13"/>
      <c r="AI3796" s="50">
        <v>0</v>
      </c>
      <c r="AJ3796" s="50">
        <v>0</v>
      </c>
      <c r="AK3796" s="50">
        <v>1.1333757345536832</v>
      </c>
      <c r="AL3796" s="50">
        <v>9.4004719569715434</v>
      </c>
      <c r="AM3796" s="50"/>
      <c r="AN3796" s="50"/>
      <c r="AO3796" s="50"/>
      <c r="AP3796" s="50"/>
      <c r="AQ3796" s="50"/>
      <c r="AR3796" s="50"/>
      <c r="AS3796" s="50"/>
      <c r="AT3796" s="50"/>
      <c r="AU3796" s="50"/>
      <c r="AV3796" s="50"/>
      <c r="AW3796" s="50"/>
      <c r="AX3796" s="50">
        <f t="shared" si="1187"/>
        <v>10.533847691525226</v>
      </c>
      <c r="AY3796" s="50"/>
      <c r="AZ3796" s="50">
        <f t="shared" ref="AZ3796:AZ3859" si="1197">SUMPRODUCT(AI3796:AW3796,CONVERSION)</f>
        <v>292.37002151128598</v>
      </c>
      <c r="BA3796" s="50">
        <f t="shared" ref="BA3796:BA3859" si="1198">SUMPRODUCT($AI3796:$AW3796,CONVERSION,APP_DEMAND)</f>
        <v>450.15701724753563</v>
      </c>
      <c r="BB3796" s="50">
        <f t="shared" ref="BB3796:BB3859" si="1199">SUMPRODUCT($AI3796:$AW3796,CONVERSION,PUMP_DEMAND)</f>
        <v>464.07939922426351</v>
      </c>
      <c r="BC3796" s="17">
        <f t="shared" ref="BC3796:BC3859" si="1200">B3796*10+C3796</f>
        <v>19848</v>
      </c>
      <c r="BD3796" s="50">
        <f t="shared" ref="BD3796:BD3859" si="1201">INDEX(AI3796:AX3796,PLOT_AREA)</f>
        <v>10.533847691525226</v>
      </c>
      <c r="BE3796" s="50">
        <f t="shared" ref="BE3796:BE3859" si="1202">IF(PLOT_AREA&lt;=AREA_COUNT,INDEX(AI3796:AW3796,PLOT_AREA)*INDEX(CONVERSION,PLOT_AREA),AZ3796)</f>
        <v>292.37002151128598</v>
      </c>
      <c r="BF3796" s="50">
        <f t="shared" si="1188"/>
        <v>478.22428131782209</v>
      </c>
      <c r="BG3796" s="50"/>
      <c r="BH3796" s="17">
        <f t="shared" ref="BH3796:BH3859" si="1203">IF(BC3796&lt;PLOT_FROM,-1,IF(BC3796&gt;PLOT_TO,1,0))</f>
        <v>0</v>
      </c>
      <c r="BI3796" s="17">
        <f t="shared" si="1191"/>
        <v>3796</v>
      </c>
      <c r="BJ3796" s="17">
        <f t="shared" si="1189"/>
        <v>3796</v>
      </c>
      <c r="BK3796" s="150">
        <f t="shared" si="1190"/>
        <v>30907</v>
      </c>
      <c r="BL3796" s="50" t="e">
        <f t="shared" ref="BL3796:BL3859" ca="1" si="1204">WILTPT</f>
        <v>#NAME?</v>
      </c>
      <c r="BM3796" s="50" t="e">
        <f t="shared" ref="BM3796:BM3859" ca="1" si="1205">SAT</f>
        <v>#NAME?</v>
      </c>
      <c r="BN3796" s="50" t="e">
        <f t="shared" ref="BN3796:BN3859" ca="1" si="1206">FCAP</f>
        <v>#NAME?</v>
      </c>
    </row>
    <row r="3797" spans="1:66" x14ac:dyDescent="0.35">
      <c r="A3797" s="48">
        <v>30908</v>
      </c>
      <c r="B3797" s="17">
        <v>1984</v>
      </c>
      <c r="C3797" s="17">
        <v>8</v>
      </c>
      <c r="D3797" s="17">
        <v>227</v>
      </c>
      <c r="E3797" s="17">
        <v>14</v>
      </c>
      <c r="F3797" s="17">
        <v>3</v>
      </c>
      <c r="G3797" s="50">
        <v>8.6999999999999993</v>
      </c>
      <c r="H3797" s="32">
        <v>4.5094118510263792</v>
      </c>
      <c r="I3797" s="50">
        <v>10.166666666666666</v>
      </c>
      <c r="J3797" s="13">
        <v>0</v>
      </c>
      <c r="K3797" s="13">
        <f t="shared" si="1192"/>
        <v>0</v>
      </c>
      <c r="L3797" s="13">
        <f t="shared" si="1193"/>
        <v>0</v>
      </c>
      <c r="M3797" s="13" t="e">
        <f ca="1">CalcTable[[#This Row],[IWC]]-AE3796</f>
        <v>#NAME?</v>
      </c>
      <c r="N3797" s="13" t="e">
        <f ca="1">IF(CalcTable[[#This Row],[Day of Year]]&lt;123,FCAP,AE3796)</f>
        <v>#NAME?</v>
      </c>
      <c r="O3797" s="17" t="e">
        <f ca="1">IF(IRR_DRIP,5,COUNTIF('IDET Wind Values'!C3781:G3781,"&lt;="&amp;IRR_MAXWIND))</f>
        <v>#NAME?</v>
      </c>
      <c r="P3797" s="13" t="e">
        <f ca="1">CalcTable[[#This Row],[ET_o]]*KL</f>
        <v>#NAME?</v>
      </c>
      <c r="Q3797" s="13" t="e">
        <f ca="1">IF(WILTPT&lt;=0,1,MAX(0,MIN(1,(CalcTable[[#This Row],[IWC]]-WILTPT)/(MAD-WILTPT))))</f>
        <v>#NAME?</v>
      </c>
      <c r="R3797" s="13" t="e">
        <f ca="1">CalcTable[[#This Row],[ETMult]]*CalcTable[[#This Row],[ETb]]</f>
        <v>#NAME?</v>
      </c>
      <c r="S3797" s="13" t="b">
        <f>INDEX(IRR_LIST,CalcTable[[#This Row],[Day of Week]]+1)</f>
        <v>1</v>
      </c>
      <c r="T3797" s="13">
        <f t="shared" ca="1" si="1194"/>
        <v>0.8</v>
      </c>
      <c r="U3797" s="13" t="b">
        <f ca="1">IF(CalcTable[[#This Row],[IrrPrecip]]&gt;=IC_MM,FALSE,TRUE)</f>
        <v>1</v>
      </c>
      <c r="V3797" s="13" t="b">
        <f t="shared" si="1195"/>
        <v>1</v>
      </c>
      <c r="W3797" s="13" t="e">
        <f ca="1">IF(AND(IRR_DRIP=FALSE,CalcTable[[#This Row],[IrrHours]]&lt;=0),FALSE,TRUE)</f>
        <v>#NAME?</v>
      </c>
      <c r="X3797" s="13" t="e">
        <f ca="1">AND(CalcTable[[#This Row],[IrrDay]],CalcTable[[#This Row],[IrrRain]],CalcTable[[#This Row],[IrrWarm]],CalcTable[[#This Row],[IrrWindy]])</f>
        <v>#NAME?</v>
      </c>
      <c r="Y3797" s="13" t="e">
        <f t="shared" ca="1" si="1196"/>
        <v>#NAME?</v>
      </c>
      <c r="Z3797" s="13" t="e">
        <f ca="1">CalcTable[[#This Row],[IrrHours]]/5</f>
        <v>#NAME?</v>
      </c>
      <c r="AA3797" s="13" t="e">
        <f ca="1">IF(CalcTable[[#This Row],[IrrFlag]]=FALSE,0,MAX(0,CalcTable[[#This Row],[VolRednWind]]*(FCAP*IRR_TARGET-CalcTable[[#This Row],[IWC]])))</f>
        <v>#NAME?</v>
      </c>
      <c r="AB3797" s="13" t="e">
        <f ca="1">CalcTable[[#This Row],[IWC]]+CalcTable[[#This Row],[Eff Precip]]+CalcTable[[#This Row],[IrrAmt]]-CalcTable[[#This Row],[AET]]</f>
        <v>#NAME?</v>
      </c>
      <c r="AC3797" s="13" t="e">
        <f ca="1">IF(CalcTable[[#This Row],[PWC]]&gt;FCAP,MIN(24*PERC,MIN(SAT,CalcTable[[#This Row],[PWC]])-FCAP),0)</f>
        <v>#NAME?</v>
      </c>
      <c r="AD3797" s="13" t="e">
        <f ca="1">IF(CalcTable[[#This Row],[PWC]]&gt;SAT,CalcTable[[#This Row],[PWC]]-SAT,0)</f>
        <v>#NAME?</v>
      </c>
      <c r="AE3797" s="13" t="e">
        <f ca="1">CalcTable[[#This Row],[PWC]]-CalcTable[[#This Row],[PercAmt]]-CalcTable[[#This Row],[Runoff]]</f>
        <v>#NAME?</v>
      </c>
      <c r="AF3797" s="13" t="e">
        <f ca="1">CalcTable[[#This Row],[IrrAmt]]/1000*CUR_IRR_AREA*10000/IRR_EFF</f>
        <v>#NAME?</v>
      </c>
      <c r="AG3797" s="147"/>
      <c r="AH3797" s="13"/>
      <c r="AI3797" s="50">
        <v>8.4648758063592719</v>
      </c>
      <c r="AJ3797" s="50">
        <v>12.196747627313986</v>
      </c>
      <c r="AK3797" s="50">
        <v>0</v>
      </c>
      <c r="AL3797" s="50">
        <v>0</v>
      </c>
      <c r="AM3797" s="50"/>
      <c r="AN3797" s="50"/>
      <c r="AO3797" s="50"/>
      <c r="AP3797" s="50"/>
      <c r="AQ3797" s="50"/>
      <c r="AR3797" s="50"/>
      <c r="AS3797" s="50"/>
      <c r="AT3797" s="50"/>
      <c r="AU3797" s="50"/>
      <c r="AV3797" s="50"/>
      <c r="AW3797" s="50"/>
      <c r="AX3797" s="50">
        <f t="shared" ref="AX3797:AX3860" si="1207">SUM(AI3797:AW3797)</f>
        <v>20.661623433673256</v>
      </c>
      <c r="AY3797" s="50"/>
      <c r="AZ3797" s="50">
        <f t="shared" si="1197"/>
        <v>481.9227755611463</v>
      </c>
      <c r="BA3797" s="50">
        <f t="shared" si="1198"/>
        <v>781.32360649415671</v>
      </c>
      <c r="BB3797" s="50">
        <f t="shared" si="1199"/>
        <v>808.64070159089681</v>
      </c>
      <c r="BC3797" s="17">
        <f t="shared" si="1200"/>
        <v>19848</v>
      </c>
      <c r="BD3797" s="50">
        <f t="shared" si="1201"/>
        <v>20.661623433673256</v>
      </c>
      <c r="BE3797" s="50">
        <f t="shared" si="1202"/>
        <v>481.9227755611463</v>
      </c>
      <c r="BF3797" s="50">
        <f t="shared" ref="BF3797:BF3860" si="1208">BE3797*BF$17</f>
        <v>788.27224419971128</v>
      </c>
      <c r="BG3797" s="50"/>
      <c r="BH3797" s="17">
        <f t="shared" si="1203"/>
        <v>0</v>
      </c>
      <c r="BI3797" s="17">
        <f t="shared" si="1191"/>
        <v>3797</v>
      </c>
      <c r="BJ3797" s="17">
        <f t="shared" ref="BJ3797:BJ3860" si="1209">IF(BH3797=0,BI3797,"")</f>
        <v>3797</v>
      </c>
      <c r="BK3797" s="150">
        <f t="shared" ref="BK3797:BK3860" si="1210">A3797</f>
        <v>30908</v>
      </c>
      <c r="BL3797" s="50" t="e">
        <f t="shared" ca="1" si="1204"/>
        <v>#NAME?</v>
      </c>
      <c r="BM3797" s="50" t="e">
        <f t="shared" ca="1" si="1205"/>
        <v>#NAME?</v>
      </c>
      <c r="BN3797" s="50" t="e">
        <f t="shared" ca="1" si="1206"/>
        <v>#NAME?</v>
      </c>
    </row>
    <row r="3798" spans="1:66" x14ac:dyDescent="0.35">
      <c r="A3798" s="48">
        <v>30909</v>
      </c>
      <c r="B3798" s="17">
        <v>1984</v>
      </c>
      <c r="C3798" s="17">
        <v>8</v>
      </c>
      <c r="D3798" s="17">
        <v>228</v>
      </c>
      <c r="E3798" s="17">
        <v>15</v>
      </c>
      <c r="F3798" s="17">
        <v>4</v>
      </c>
      <c r="G3798" s="50">
        <v>6.2</v>
      </c>
      <c r="H3798" s="32">
        <v>5.4069963977660622</v>
      </c>
      <c r="I3798" s="50">
        <v>6.833333333333333</v>
      </c>
      <c r="J3798" s="13">
        <v>0</v>
      </c>
      <c r="K3798" s="13">
        <f t="shared" si="1192"/>
        <v>0</v>
      </c>
      <c r="L3798" s="13">
        <f t="shared" si="1193"/>
        <v>0</v>
      </c>
      <c r="M3798" s="13" t="e">
        <f ca="1">CalcTable[[#This Row],[IWC]]-AE3797</f>
        <v>#NAME?</v>
      </c>
      <c r="N3798" s="13" t="e">
        <f ca="1">IF(CalcTable[[#This Row],[Day of Year]]&lt;123,FCAP,AE3797)</f>
        <v>#NAME?</v>
      </c>
      <c r="O3798" s="17" t="e">
        <f ca="1">IF(IRR_DRIP,5,COUNTIF('IDET Wind Values'!C3782:G3782,"&lt;="&amp;IRR_MAXWIND))</f>
        <v>#NAME?</v>
      </c>
      <c r="P3798" s="13" t="e">
        <f ca="1">CalcTable[[#This Row],[ET_o]]*KL</f>
        <v>#NAME?</v>
      </c>
      <c r="Q3798" s="13" t="e">
        <f ca="1">IF(WILTPT&lt;=0,1,MAX(0,MIN(1,(CalcTable[[#This Row],[IWC]]-WILTPT)/(MAD-WILTPT))))</f>
        <v>#NAME?</v>
      </c>
      <c r="R3798" s="13" t="e">
        <f ca="1">CalcTable[[#This Row],[ETMult]]*CalcTable[[#This Row],[ETb]]</f>
        <v>#NAME?</v>
      </c>
      <c r="S3798" s="13" t="b">
        <f>INDEX(IRR_LIST,CalcTable[[#This Row],[Day of Week]]+1)</f>
        <v>0</v>
      </c>
      <c r="T3798" s="13">
        <f t="shared" ca="1" si="1194"/>
        <v>0.2</v>
      </c>
      <c r="U3798" s="13" t="b">
        <f ca="1">IF(CalcTable[[#This Row],[IrrPrecip]]&gt;=IC_MM,FALSE,TRUE)</f>
        <v>1</v>
      </c>
      <c r="V3798" s="13" t="b">
        <f t="shared" si="1195"/>
        <v>1</v>
      </c>
      <c r="W3798" s="13" t="e">
        <f ca="1">IF(AND(IRR_DRIP=FALSE,CalcTable[[#This Row],[IrrHours]]&lt;=0),FALSE,TRUE)</f>
        <v>#NAME?</v>
      </c>
      <c r="X3798" s="13" t="e">
        <f ca="1">AND(CalcTable[[#This Row],[IrrDay]],CalcTable[[#This Row],[IrrRain]],CalcTable[[#This Row],[IrrWarm]],CalcTable[[#This Row],[IrrWindy]])</f>
        <v>#NAME?</v>
      </c>
      <c r="Y3798" s="13" t="e">
        <f t="shared" ca="1" si="1196"/>
        <v>#NAME?</v>
      </c>
      <c r="Z3798" s="13" t="e">
        <f ca="1">CalcTable[[#This Row],[IrrHours]]/5</f>
        <v>#NAME?</v>
      </c>
      <c r="AA3798" s="13" t="e">
        <f ca="1">IF(CalcTable[[#This Row],[IrrFlag]]=FALSE,0,MAX(0,CalcTable[[#This Row],[VolRednWind]]*(FCAP*IRR_TARGET-CalcTable[[#This Row],[IWC]])))</f>
        <v>#NAME?</v>
      </c>
      <c r="AB3798" s="13" t="e">
        <f ca="1">CalcTable[[#This Row],[IWC]]+CalcTable[[#This Row],[Eff Precip]]+CalcTable[[#This Row],[IrrAmt]]-CalcTable[[#This Row],[AET]]</f>
        <v>#NAME?</v>
      </c>
      <c r="AC3798" s="13" t="e">
        <f ca="1">IF(CalcTable[[#This Row],[PWC]]&gt;FCAP,MIN(24*PERC,MIN(SAT,CalcTable[[#This Row],[PWC]])-FCAP),0)</f>
        <v>#NAME?</v>
      </c>
      <c r="AD3798" s="13" t="e">
        <f ca="1">IF(CalcTable[[#This Row],[PWC]]&gt;SAT,CalcTable[[#This Row],[PWC]]-SAT,0)</f>
        <v>#NAME?</v>
      </c>
      <c r="AE3798" s="13" t="e">
        <f ca="1">CalcTable[[#This Row],[PWC]]-CalcTable[[#This Row],[PercAmt]]-CalcTable[[#This Row],[Runoff]]</f>
        <v>#NAME?</v>
      </c>
      <c r="AF3798" s="13" t="e">
        <f ca="1">CalcTable[[#This Row],[IrrAmt]]/1000*CUR_IRR_AREA*10000/IRR_EFF</f>
        <v>#NAME?</v>
      </c>
      <c r="AG3798" s="147"/>
      <c r="AH3798" s="13"/>
      <c r="AI3798" s="50">
        <v>0</v>
      </c>
      <c r="AJ3798" s="50">
        <v>0</v>
      </c>
      <c r="AK3798" s="50">
        <v>5.9597929717219715</v>
      </c>
      <c r="AL3798" s="50">
        <v>4.7601765180645117</v>
      </c>
      <c r="AM3798" s="50"/>
      <c r="AN3798" s="50"/>
      <c r="AO3798" s="50"/>
      <c r="AP3798" s="50"/>
      <c r="AQ3798" s="50"/>
      <c r="AR3798" s="50"/>
      <c r="AS3798" s="50"/>
      <c r="AT3798" s="50"/>
      <c r="AU3798" s="50"/>
      <c r="AV3798" s="50"/>
      <c r="AW3798" s="50"/>
      <c r="AX3798" s="50">
        <f t="shared" si="1207"/>
        <v>10.719969489786482</v>
      </c>
      <c r="AY3798" s="50"/>
      <c r="AZ3798" s="50">
        <f t="shared" si="1197"/>
        <v>227.04214144848129</v>
      </c>
      <c r="BA3798" s="50">
        <f t="shared" si="1198"/>
        <v>349.5728209603601</v>
      </c>
      <c r="BB3798" s="50">
        <f t="shared" si="1199"/>
        <v>360.38435150552584</v>
      </c>
      <c r="BC3798" s="17">
        <f t="shared" si="1200"/>
        <v>19848</v>
      </c>
      <c r="BD3798" s="50">
        <f t="shared" si="1201"/>
        <v>10.719969489786482</v>
      </c>
      <c r="BE3798" s="50">
        <f t="shared" si="1202"/>
        <v>227.04214144848129</v>
      </c>
      <c r="BF3798" s="50">
        <f t="shared" si="1208"/>
        <v>371.36866619161231</v>
      </c>
      <c r="BG3798" s="50"/>
      <c r="BH3798" s="17">
        <f t="shared" si="1203"/>
        <v>0</v>
      </c>
      <c r="BI3798" s="17">
        <f t="shared" ref="BI3798:BI3861" si="1211">BI3797+1</f>
        <v>3798</v>
      </c>
      <c r="BJ3798" s="17">
        <f t="shared" si="1209"/>
        <v>3798</v>
      </c>
      <c r="BK3798" s="150">
        <f t="shared" si="1210"/>
        <v>30909</v>
      </c>
      <c r="BL3798" s="50" t="e">
        <f t="shared" ca="1" si="1204"/>
        <v>#NAME?</v>
      </c>
      <c r="BM3798" s="50" t="e">
        <f t="shared" ca="1" si="1205"/>
        <v>#NAME?</v>
      </c>
      <c r="BN3798" s="50" t="e">
        <f t="shared" ca="1" si="1206"/>
        <v>#NAME?</v>
      </c>
    </row>
    <row r="3799" spans="1:66" x14ac:dyDescent="0.35">
      <c r="A3799" s="48">
        <v>30910</v>
      </c>
      <c r="B3799" s="17">
        <v>1984</v>
      </c>
      <c r="C3799" s="17">
        <v>8</v>
      </c>
      <c r="D3799" s="17">
        <v>229</v>
      </c>
      <c r="E3799" s="17">
        <v>16</v>
      </c>
      <c r="F3799" s="17">
        <v>5</v>
      </c>
      <c r="G3799" s="50">
        <v>8.1</v>
      </c>
      <c r="H3799" s="32">
        <v>5.4414510178128088</v>
      </c>
      <c r="I3799" s="50">
        <v>6.333333333333333</v>
      </c>
      <c r="J3799" s="13">
        <v>0</v>
      </c>
      <c r="K3799" s="13">
        <f t="shared" si="1192"/>
        <v>0</v>
      </c>
      <c r="L3799" s="13">
        <f t="shared" si="1193"/>
        <v>0</v>
      </c>
      <c r="M3799" s="13" t="e">
        <f ca="1">CalcTable[[#This Row],[IWC]]-AE3798</f>
        <v>#NAME?</v>
      </c>
      <c r="N3799" s="13" t="e">
        <f ca="1">IF(CalcTable[[#This Row],[Day of Year]]&lt;123,FCAP,AE3798)</f>
        <v>#NAME?</v>
      </c>
      <c r="O3799" s="17" t="e">
        <f ca="1">IF(IRR_DRIP,5,COUNTIF('IDET Wind Values'!C3783:G3783,"&lt;="&amp;IRR_MAXWIND))</f>
        <v>#NAME?</v>
      </c>
      <c r="P3799" s="13" t="e">
        <f ca="1">CalcTable[[#This Row],[ET_o]]*KL</f>
        <v>#NAME?</v>
      </c>
      <c r="Q3799" s="13" t="e">
        <f ca="1">IF(WILTPT&lt;=0,1,MAX(0,MIN(1,(CalcTable[[#This Row],[IWC]]-WILTPT)/(MAD-WILTPT))))</f>
        <v>#NAME?</v>
      </c>
      <c r="R3799" s="13" t="e">
        <f ca="1">CalcTable[[#This Row],[ETMult]]*CalcTable[[#This Row],[ETb]]</f>
        <v>#NAME?</v>
      </c>
      <c r="S3799" s="13" t="b">
        <f>INDEX(IRR_LIST,CalcTable[[#This Row],[Day of Week]]+1)</f>
        <v>1</v>
      </c>
      <c r="T3799" s="13">
        <f t="shared" ca="1" si="1194"/>
        <v>0</v>
      </c>
      <c r="U3799" s="13" t="b">
        <f ca="1">IF(CalcTable[[#This Row],[IrrPrecip]]&gt;=IC_MM,FALSE,TRUE)</f>
        <v>1</v>
      </c>
      <c r="V3799" s="13" t="b">
        <f t="shared" si="1195"/>
        <v>1</v>
      </c>
      <c r="W3799" s="13" t="e">
        <f ca="1">IF(AND(IRR_DRIP=FALSE,CalcTable[[#This Row],[IrrHours]]&lt;=0),FALSE,TRUE)</f>
        <v>#NAME?</v>
      </c>
      <c r="X3799" s="13" t="e">
        <f ca="1">AND(CalcTable[[#This Row],[IrrDay]],CalcTable[[#This Row],[IrrRain]],CalcTable[[#This Row],[IrrWarm]],CalcTable[[#This Row],[IrrWindy]])</f>
        <v>#NAME?</v>
      </c>
      <c r="Y3799" s="13" t="e">
        <f t="shared" ca="1" si="1196"/>
        <v>#NAME?</v>
      </c>
      <c r="Z3799" s="13" t="e">
        <f ca="1">CalcTable[[#This Row],[IrrHours]]/5</f>
        <v>#NAME?</v>
      </c>
      <c r="AA3799" s="13" t="e">
        <f ca="1">IF(CalcTable[[#This Row],[IrrFlag]]=FALSE,0,MAX(0,CalcTable[[#This Row],[VolRednWind]]*(FCAP*IRR_TARGET-CalcTable[[#This Row],[IWC]])))</f>
        <v>#NAME?</v>
      </c>
      <c r="AB3799" s="13" t="e">
        <f ca="1">CalcTable[[#This Row],[IWC]]+CalcTable[[#This Row],[Eff Precip]]+CalcTable[[#This Row],[IrrAmt]]-CalcTable[[#This Row],[AET]]</f>
        <v>#NAME?</v>
      </c>
      <c r="AC3799" s="13" t="e">
        <f ca="1">IF(CalcTable[[#This Row],[PWC]]&gt;FCAP,MIN(24*PERC,MIN(SAT,CalcTable[[#This Row],[PWC]])-FCAP),0)</f>
        <v>#NAME?</v>
      </c>
      <c r="AD3799" s="13" t="e">
        <f ca="1">IF(CalcTable[[#This Row],[PWC]]&gt;SAT,CalcTable[[#This Row],[PWC]]-SAT,0)</f>
        <v>#NAME?</v>
      </c>
      <c r="AE3799" s="13" t="e">
        <f ca="1">CalcTable[[#This Row],[PWC]]-CalcTable[[#This Row],[PercAmt]]-CalcTable[[#This Row],[Runoff]]</f>
        <v>#NAME?</v>
      </c>
      <c r="AF3799" s="13" t="e">
        <f ca="1">CalcTable[[#This Row],[IrrAmt]]/1000*CUR_IRR_AREA*10000/IRR_EFF</f>
        <v>#NAME?</v>
      </c>
      <c r="AG3799" s="147"/>
      <c r="AH3799" s="13"/>
      <c r="AI3799" s="50">
        <v>8.6855087294894329</v>
      </c>
      <c r="AJ3799" s="50">
        <v>12.058120687224557</v>
      </c>
      <c r="AK3799" s="50">
        <v>0</v>
      </c>
      <c r="AL3799" s="50">
        <v>0</v>
      </c>
      <c r="AM3799" s="50"/>
      <c r="AN3799" s="50"/>
      <c r="AO3799" s="50"/>
      <c r="AP3799" s="50"/>
      <c r="AQ3799" s="50"/>
      <c r="AR3799" s="50"/>
      <c r="AS3799" s="50"/>
      <c r="AT3799" s="50"/>
      <c r="AU3799" s="50"/>
      <c r="AV3799" s="50"/>
      <c r="AW3799" s="50"/>
      <c r="AX3799" s="50">
        <f t="shared" si="1207"/>
        <v>20.74362941671399</v>
      </c>
      <c r="AY3799" s="50"/>
      <c r="AZ3799" s="50">
        <f t="shared" si="1197"/>
        <v>481.09233485776537</v>
      </c>
      <c r="BA3799" s="50">
        <f t="shared" si="1198"/>
        <v>779.59813537230161</v>
      </c>
      <c r="BB3799" s="50">
        <f t="shared" si="1199"/>
        <v>806.82603499912943</v>
      </c>
      <c r="BC3799" s="17">
        <f t="shared" si="1200"/>
        <v>19848</v>
      </c>
      <c r="BD3799" s="50">
        <f t="shared" si="1201"/>
        <v>20.74362941671399</v>
      </c>
      <c r="BE3799" s="50">
        <f t="shared" si="1202"/>
        <v>481.09233485776537</v>
      </c>
      <c r="BF3799" s="50">
        <f t="shared" si="1208"/>
        <v>786.91390757375154</v>
      </c>
      <c r="BG3799" s="50"/>
      <c r="BH3799" s="17">
        <f t="shared" si="1203"/>
        <v>0</v>
      </c>
      <c r="BI3799" s="17">
        <f t="shared" si="1211"/>
        <v>3799</v>
      </c>
      <c r="BJ3799" s="17">
        <f t="shared" si="1209"/>
        <v>3799</v>
      </c>
      <c r="BK3799" s="150">
        <f t="shared" si="1210"/>
        <v>30910</v>
      </c>
      <c r="BL3799" s="50" t="e">
        <f t="shared" ca="1" si="1204"/>
        <v>#NAME?</v>
      </c>
      <c r="BM3799" s="50" t="e">
        <f t="shared" ca="1" si="1205"/>
        <v>#NAME?</v>
      </c>
      <c r="BN3799" s="50" t="e">
        <f t="shared" ca="1" si="1206"/>
        <v>#NAME?</v>
      </c>
    </row>
    <row r="3800" spans="1:66" x14ac:dyDescent="0.35">
      <c r="A3800" s="48">
        <v>30911</v>
      </c>
      <c r="B3800" s="17">
        <v>1984</v>
      </c>
      <c r="C3800" s="17">
        <v>8</v>
      </c>
      <c r="D3800" s="17">
        <v>230</v>
      </c>
      <c r="E3800" s="17">
        <v>17</v>
      </c>
      <c r="F3800" s="17">
        <v>6</v>
      </c>
      <c r="G3800" s="50">
        <v>10.6</v>
      </c>
      <c r="H3800" s="32">
        <v>5.6021801958400772</v>
      </c>
      <c r="I3800" s="50">
        <v>2.6666666666666665</v>
      </c>
      <c r="J3800" s="13">
        <v>0.2</v>
      </c>
      <c r="K3800" s="13">
        <f t="shared" si="1192"/>
        <v>0.2</v>
      </c>
      <c r="L3800" s="13">
        <f t="shared" si="1193"/>
        <v>0</v>
      </c>
      <c r="M3800" s="13" t="e">
        <f ca="1">CalcTable[[#This Row],[IWC]]-AE3799</f>
        <v>#NAME?</v>
      </c>
      <c r="N3800" s="13" t="e">
        <f ca="1">IF(CalcTable[[#This Row],[Day of Year]]&lt;123,FCAP,AE3799)</f>
        <v>#NAME?</v>
      </c>
      <c r="O3800" s="17" t="e">
        <f ca="1">IF(IRR_DRIP,5,COUNTIF('IDET Wind Values'!C3784:G3784,"&lt;="&amp;IRR_MAXWIND))</f>
        <v>#NAME?</v>
      </c>
      <c r="P3800" s="13" t="e">
        <f ca="1">CalcTable[[#This Row],[ET_o]]*KL</f>
        <v>#NAME?</v>
      </c>
      <c r="Q3800" s="13" t="e">
        <f ca="1">IF(WILTPT&lt;=0,1,MAX(0,MIN(1,(CalcTable[[#This Row],[IWC]]-WILTPT)/(MAD-WILTPT))))</f>
        <v>#NAME?</v>
      </c>
      <c r="R3800" s="13" t="e">
        <f ca="1">CalcTable[[#This Row],[ETMult]]*CalcTable[[#This Row],[ETb]]</f>
        <v>#NAME?</v>
      </c>
      <c r="S3800" s="13" t="b">
        <f>INDEX(IRR_LIST,CalcTable[[#This Row],[Day of Week]]+1)</f>
        <v>0</v>
      </c>
      <c r="T3800" s="13">
        <f t="shared" ca="1" si="1194"/>
        <v>0</v>
      </c>
      <c r="U3800" s="13" t="b">
        <f ca="1">IF(CalcTable[[#This Row],[IrrPrecip]]&gt;=IC_MM,FALSE,TRUE)</f>
        <v>1</v>
      </c>
      <c r="V3800" s="13" t="b">
        <f t="shared" si="1195"/>
        <v>1</v>
      </c>
      <c r="W3800" s="13" t="e">
        <f ca="1">IF(AND(IRR_DRIP=FALSE,CalcTable[[#This Row],[IrrHours]]&lt;=0),FALSE,TRUE)</f>
        <v>#NAME?</v>
      </c>
      <c r="X3800" s="13" t="e">
        <f ca="1">AND(CalcTable[[#This Row],[IrrDay]],CalcTable[[#This Row],[IrrRain]],CalcTable[[#This Row],[IrrWarm]],CalcTable[[#This Row],[IrrWindy]])</f>
        <v>#NAME?</v>
      </c>
      <c r="Y3800" s="13" t="e">
        <f t="shared" ca="1" si="1196"/>
        <v>#NAME?</v>
      </c>
      <c r="Z3800" s="13" t="e">
        <f ca="1">CalcTable[[#This Row],[IrrHours]]/5</f>
        <v>#NAME?</v>
      </c>
      <c r="AA3800" s="13" t="e">
        <f ca="1">IF(CalcTable[[#This Row],[IrrFlag]]=FALSE,0,MAX(0,CalcTable[[#This Row],[VolRednWind]]*(FCAP*IRR_TARGET-CalcTable[[#This Row],[IWC]])))</f>
        <v>#NAME?</v>
      </c>
      <c r="AB3800" s="13" t="e">
        <f ca="1">CalcTable[[#This Row],[IWC]]+CalcTable[[#This Row],[Eff Precip]]+CalcTable[[#This Row],[IrrAmt]]-CalcTable[[#This Row],[AET]]</f>
        <v>#NAME?</v>
      </c>
      <c r="AC3800" s="13" t="e">
        <f ca="1">IF(CalcTable[[#This Row],[PWC]]&gt;FCAP,MIN(24*PERC,MIN(SAT,CalcTable[[#This Row],[PWC]])-FCAP),0)</f>
        <v>#NAME?</v>
      </c>
      <c r="AD3800" s="13" t="e">
        <f ca="1">IF(CalcTable[[#This Row],[PWC]]&gt;SAT,CalcTable[[#This Row],[PWC]]-SAT,0)</f>
        <v>#NAME?</v>
      </c>
      <c r="AE3800" s="13" t="e">
        <f ca="1">CalcTable[[#This Row],[PWC]]-CalcTable[[#This Row],[PercAmt]]-CalcTable[[#This Row],[Runoff]]</f>
        <v>#NAME?</v>
      </c>
      <c r="AF3800" s="13" t="e">
        <f ca="1">CalcTable[[#This Row],[IrrAmt]]/1000*CUR_IRR_AREA*10000/IRR_EFF</f>
        <v>#NAME?</v>
      </c>
      <c r="AG3800" s="147"/>
      <c r="AH3800" s="13"/>
      <c r="AI3800" s="50">
        <v>0</v>
      </c>
      <c r="AJ3800" s="50">
        <v>0</v>
      </c>
      <c r="AK3800" s="50">
        <v>0</v>
      </c>
      <c r="AL3800" s="50">
        <v>5.966646078568381</v>
      </c>
      <c r="AM3800" s="50"/>
      <c r="AN3800" s="50"/>
      <c r="AO3800" s="50"/>
      <c r="AP3800" s="50"/>
      <c r="AQ3800" s="50"/>
      <c r="AR3800" s="50"/>
      <c r="AS3800" s="50"/>
      <c r="AT3800" s="50"/>
      <c r="AU3800" s="50"/>
      <c r="AV3800" s="50"/>
      <c r="AW3800" s="50"/>
      <c r="AX3800" s="50">
        <f t="shared" si="1207"/>
        <v>5.966646078568381</v>
      </c>
      <c r="AY3800" s="50"/>
      <c r="AZ3800" s="50">
        <f t="shared" si="1197"/>
        <v>175.02161830467253</v>
      </c>
      <c r="BA3800" s="50">
        <f t="shared" si="1198"/>
        <v>269.47772977068627</v>
      </c>
      <c r="BB3800" s="50">
        <f t="shared" si="1199"/>
        <v>277.81209254709927</v>
      </c>
      <c r="BC3800" s="17">
        <f t="shared" si="1200"/>
        <v>19848</v>
      </c>
      <c r="BD3800" s="50">
        <f t="shared" si="1201"/>
        <v>5.966646078568381</v>
      </c>
      <c r="BE3800" s="50">
        <f t="shared" si="1202"/>
        <v>175.02161830467253</v>
      </c>
      <c r="BF3800" s="50">
        <f t="shared" si="1208"/>
        <v>286.27965068437516</v>
      </c>
      <c r="BG3800" s="50"/>
      <c r="BH3800" s="17">
        <f t="shared" si="1203"/>
        <v>0</v>
      </c>
      <c r="BI3800" s="17">
        <f t="shared" si="1211"/>
        <v>3800</v>
      </c>
      <c r="BJ3800" s="17">
        <f t="shared" si="1209"/>
        <v>3800</v>
      </c>
      <c r="BK3800" s="150">
        <f t="shared" si="1210"/>
        <v>30911</v>
      </c>
      <c r="BL3800" s="50" t="e">
        <f t="shared" ca="1" si="1204"/>
        <v>#NAME?</v>
      </c>
      <c r="BM3800" s="50" t="e">
        <f t="shared" ca="1" si="1205"/>
        <v>#NAME?</v>
      </c>
      <c r="BN3800" s="50" t="e">
        <f t="shared" ca="1" si="1206"/>
        <v>#NAME?</v>
      </c>
    </row>
    <row r="3801" spans="1:66" x14ac:dyDescent="0.35">
      <c r="A3801" s="48">
        <v>30912</v>
      </c>
      <c r="B3801" s="17">
        <v>1984</v>
      </c>
      <c r="C3801" s="17">
        <v>8</v>
      </c>
      <c r="D3801" s="17">
        <v>231</v>
      </c>
      <c r="E3801" s="17">
        <v>18</v>
      </c>
      <c r="F3801" s="17">
        <v>7</v>
      </c>
      <c r="G3801" s="50">
        <v>10.5</v>
      </c>
      <c r="H3801" s="32">
        <v>4.912523920573582</v>
      </c>
      <c r="I3801" s="50">
        <v>3.6666666666666665</v>
      </c>
      <c r="J3801" s="13">
        <v>0</v>
      </c>
      <c r="K3801" s="13">
        <f t="shared" si="1192"/>
        <v>0</v>
      </c>
      <c r="L3801" s="13">
        <f t="shared" si="1193"/>
        <v>0</v>
      </c>
      <c r="M3801" s="13" t="e">
        <f ca="1">CalcTable[[#This Row],[IWC]]-AE3800</f>
        <v>#NAME?</v>
      </c>
      <c r="N3801" s="13" t="e">
        <f ca="1">IF(CalcTable[[#This Row],[Day of Year]]&lt;123,FCAP,AE3800)</f>
        <v>#NAME?</v>
      </c>
      <c r="O3801" s="17" t="e">
        <f ca="1">IF(IRR_DRIP,5,COUNTIF('IDET Wind Values'!C3785:G3785,"&lt;="&amp;IRR_MAXWIND))</f>
        <v>#NAME?</v>
      </c>
      <c r="P3801" s="13" t="e">
        <f ca="1">CalcTable[[#This Row],[ET_o]]*KL</f>
        <v>#NAME?</v>
      </c>
      <c r="Q3801" s="13" t="e">
        <f ca="1">IF(WILTPT&lt;=0,1,MAX(0,MIN(1,(CalcTable[[#This Row],[IWC]]-WILTPT)/(MAD-WILTPT))))</f>
        <v>#NAME?</v>
      </c>
      <c r="R3801" s="13" t="e">
        <f ca="1">CalcTable[[#This Row],[ETMult]]*CalcTable[[#This Row],[ETb]]</f>
        <v>#NAME?</v>
      </c>
      <c r="S3801" s="13" t="b">
        <f>INDEX(IRR_LIST,CalcTable[[#This Row],[Day of Week]]+1)</f>
        <v>0</v>
      </c>
      <c r="T3801" s="13">
        <f t="shared" ca="1" si="1194"/>
        <v>0.2</v>
      </c>
      <c r="U3801" s="13" t="b">
        <f ca="1">IF(CalcTable[[#This Row],[IrrPrecip]]&gt;=IC_MM,FALSE,TRUE)</f>
        <v>1</v>
      </c>
      <c r="V3801" s="13" t="b">
        <f t="shared" si="1195"/>
        <v>1</v>
      </c>
      <c r="W3801" s="13" t="e">
        <f ca="1">IF(AND(IRR_DRIP=FALSE,CalcTable[[#This Row],[IrrHours]]&lt;=0),FALSE,TRUE)</f>
        <v>#NAME?</v>
      </c>
      <c r="X3801" s="13" t="e">
        <f ca="1">AND(CalcTable[[#This Row],[IrrDay]],CalcTable[[#This Row],[IrrRain]],CalcTable[[#This Row],[IrrWarm]],CalcTable[[#This Row],[IrrWindy]])</f>
        <v>#NAME?</v>
      </c>
      <c r="Y3801" s="13" t="e">
        <f t="shared" ca="1" si="1196"/>
        <v>#NAME?</v>
      </c>
      <c r="Z3801" s="13" t="e">
        <f ca="1">CalcTable[[#This Row],[IrrHours]]/5</f>
        <v>#NAME?</v>
      </c>
      <c r="AA3801" s="13" t="e">
        <f ca="1">IF(CalcTable[[#This Row],[IrrFlag]]=FALSE,0,MAX(0,CalcTable[[#This Row],[VolRednWind]]*(FCAP*IRR_TARGET-CalcTable[[#This Row],[IWC]])))</f>
        <v>#NAME?</v>
      </c>
      <c r="AB3801" s="13" t="e">
        <f ca="1">CalcTable[[#This Row],[IWC]]+CalcTable[[#This Row],[Eff Precip]]+CalcTable[[#This Row],[IrrAmt]]-CalcTable[[#This Row],[AET]]</f>
        <v>#NAME?</v>
      </c>
      <c r="AC3801" s="13" t="e">
        <f ca="1">IF(CalcTable[[#This Row],[PWC]]&gt;FCAP,MIN(24*PERC,MIN(SAT,CalcTable[[#This Row],[PWC]])-FCAP),0)</f>
        <v>#NAME?</v>
      </c>
      <c r="AD3801" s="13" t="e">
        <f ca="1">IF(CalcTable[[#This Row],[PWC]]&gt;SAT,CalcTable[[#This Row],[PWC]]-SAT,0)</f>
        <v>#NAME?</v>
      </c>
      <c r="AE3801" s="13" t="e">
        <f ca="1">CalcTable[[#This Row],[PWC]]-CalcTable[[#This Row],[PercAmt]]-CalcTable[[#This Row],[Runoff]]</f>
        <v>#NAME?</v>
      </c>
      <c r="AF3801" s="13" t="e">
        <f ca="1">CalcTable[[#This Row],[IrrAmt]]/1000*CUR_IRR_AREA*10000/IRR_EFF</f>
        <v>#NAME?</v>
      </c>
      <c r="AG3801" s="147"/>
      <c r="AH3801" s="13"/>
      <c r="AI3801" s="50">
        <v>0</v>
      </c>
      <c r="AJ3801" s="50">
        <v>0</v>
      </c>
      <c r="AK3801" s="50">
        <v>6.4263047424754385</v>
      </c>
      <c r="AL3801" s="50">
        <v>0</v>
      </c>
      <c r="AM3801" s="50"/>
      <c r="AN3801" s="50"/>
      <c r="AO3801" s="50"/>
      <c r="AP3801" s="50"/>
      <c r="AQ3801" s="50"/>
      <c r="AR3801" s="50"/>
      <c r="AS3801" s="50"/>
      <c r="AT3801" s="50"/>
      <c r="AU3801" s="50"/>
      <c r="AV3801" s="50"/>
      <c r="AW3801" s="50"/>
      <c r="AX3801" s="50">
        <f t="shared" si="1207"/>
        <v>6.4263047424754385</v>
      </c>
      <c r="AY3801" s="50"/>
      <c r="AZ3801" s="50">
        <f t="shared" si="1197"/>
        <v>94.252469556306437</v>
      </c>
      <c r="BA3801" s="50">
        <f t="shared" si="1198"/>
        <v>145.11888169780514</v>
      </c>
      <c r="BB3801" s="50">
        <f t="shared" si="1199"/>
        <v>149.60709453381975</v>
      </c>
      <c r="BC3801" s="17">
        <f t="shared" si="1200"/>
        <v>19848</v>
      </c>
      <c r="BD3801" s="50">
        <f t="shared" si="1201"/>
        <v>6.4263047424754385</v>
      </c>
      <c r="BE3801" s="50">
        <f t="shared" si="1202"/>
        <v>94.252469556306437</v>
      </c>
      <c r="BF3801" s="50">
        <f t="shared" si="1208"/>
        <v>154.16703560441687</v>
      </c>
      <c r="BG3801" s="50"/>
      <c r="BH3801" s="17">
        <f t="shared" si="1203"/>
        <v>0</v>
      </c>
      <c r="BI3801" s="17">
        <f t="shared" si="1211"/>
        <v>3801</v>
      </c>
      <c r="BJ3801" s="17">
        <f t="shared" si="1209"/>
        <v>3801</v>
      </c>
      <c r="BK3801" s="150">
        <f t="shared" si="1210"/>
        <v>30912</v>
      </c>
      <c r="BL3801" s="50" t="e">
        <f t="shared" ca="1" si="1204"/>
        <v>#NAME?</v>
      </c>
      <c r="BM3801" s="50" t="e">
        <f t="shared" ca="1" si="1205"/>
        <v>#NAME?</v>
      </c>
      <c r="BN3801" s="50" t="e">
        <f t="shared" ca="1" si="1206"/>
        <v>#NAME?</v>
      </c>
    </row>
    <row r="3802" spans="1:66" x14ac:dyDescent="0.35">
      <c r="A3802" s="48">
        <v>30913</v>
      </c>
      <c r="B3802" s="17">
        <v>1984</v>
      </c>
      <c r="C3802" s="17">
        <v>8</v>
      </c>
      <c r="D3802" s="17">
        <v>232</v>
      </c>
      <c r="E3802" s="17">
        <v>19</v>
      </c>
      <c r="F3802" s="17">
        <v>1</v>
      </c>
      <c r="G3802" s="50">
        <v>7.5</v>
      </c>
      <c r="H3802" s="32">
        <v>4.5396263027960684</v>
      </c>
      <c r="I3802" s="50">
        <v>6.166666666666667</v>
      </c>
      <c r="J3802" s="13">
        <v>0</v>
      </c>
      <c r="K3802" s="13">
        <f t="shared" si="1192"/>
        <v>0</v>
      </c>
      <c r="L3802" s="13">
        <f t="shared" si="1193"/>
        <v>0</v>
      </c>
      <c r="M3802" s="13" t="e">
        <f ca="1">CalcTable[[#This Row],[IWC]]-AE3801</f>
        <v>#NAME?</v>
      </c>
      <c r="N3802" s="13" t="e">
        <f ca="1">IF(CalcTable[[#This Row],[Day of Year]]&lt;123,FCAP,AE3801)</f>
        <v>#NAME?</v>
      </c>
      <c r="O3802" s="17" t="e">
        <f ca="1">IF(IRR_DRIP,5,COUNTIF('IDET Wind Values'!C3786:G3786,"&lt;="&amp;IRR_MAXWIND))</f>
        <v>#NAME?</v>
      </c>
      <c r="P3802" s="13" t="e">
        <f ca="1">CalcTable[[#This Row],[ET_o]]*KL</f>
        <v>#NAME?</v>
      </c>
      <c r="Q3802" s="13" t="e">
        <f ca="1">IF(WILTPT&lt;=0,1,MAX(0,MIN(1,(CalcTable[[#This Row],[IWC]]-WILTPT)/(MAD-WILTPT))))</f>
        <v>#NAME?</v>
      </c>
      <c r="R3802" s="13" t="e">
        <f ca="1">CalcTable[[#This Row],[ETMult]]*CalcTable[[#This Row],[ETb]]</f>
        <v>#NAME?</v>
      </c>
      <c r="S3802" s="13" t="b">
        <f>INDEX(IRR_LIST,CalcTable[[#This Row],[Day of Week]]+1)</f>
        <v>1</v>
      </c>
      <c r="T3802" s="13">
        <f t="shared" ca="1" si="1194"/>
        <v>0.2</v>
      </c>
      <c r="U3802" s="13" t="b">
        <f ca="1">IF(CalcTable[[#This Row],[IrrPrecip]]&gt;=IC_MM,FALSE,TRUE)</f>
        <v>1</v>
      </c>
      <c r="V3802" s="13" t="b">
        <f t="shared" si="1195"/>
        <v>1</v>
      </c>
      <c r="W3802" s="13" t="e">
        <f ca="1">IF(AND(IRR_DRIP=FALSE,CalcTable[[#This Row],[IrrHours]]&lt;=0),FALSE,TRUE)</f>
        <v>#NAME?</v>
      </c>
      <c r="X3802" s="13" t="e">
        <f ca="1">AND(CalcTable[[#This Row],[IrrDay]],CalcTable[[#This Row],[IrrRain]],CalcTable[[#This Row],[IrrWarm]],CalcTable[[#This Row],[IrrWindy]])</f>
        <v>#NAME?</v>
      </c>
      <c r="Y3802" s="13" t="e">
        <f t="shared" ca="1" si="1196"/>
        <v>#NAME?</v>
      </c>
      <c r="Z3802" s="13" t="e">
        <f ca="1">CalcTable[[#This Row],[IrrHours]]/5</f>
        <v>#NAME?</v>
      </c>
      <c r="AA3802" s="13" t="e">
        <f ca="1">IF(CalcTable[[#This Row],[IrrFlag]]=FALSE,0,MAX(0,CalcTable[[#This Row],[VolRednWind]]*(FCAP*IRR_TARGET-CalcTable[[#This Row],[IWC]])))</f>
        <v>#NAME?</v>
      </c>
      <c r="AB3802" s="13" t="e">
        <f ca="1">CalcTable[[#This Row],[IWC]]+CalcTable[[#This Row],[Eff Precip]]+CalcTable[[#This Row],[IrrAmt]]-CalcTable[[#This Row],[AET]]</f>
        <v>#NAME?</v>
      </c>
      <c r="AC3802" s="13" t="e">
        <f ca="1">IF(CalcTable[[#This Row],[PWC]]&gt;FCAP,MIN(24*PERC,MIN(SAT,CalcTable[[#This Row],[PWC]])-FCAP),0)</f>
        <v>#NAME?</v>
      </c>
      <c r="AD3802" s="13" t="e">
        <f ca="1">IF(CalcTable[[#This Row],[PWC]]&gt;SAT,CalcTable[[#This Row],[PWC]]-SAT,0)</f>
        <v>#NAME?</v>
      </c>
      <c r="AE3802" s="13" t="e">
        <f ca="1">CalcTable[[#This Row],[PWC]]-CalcTable[[#This Row],[PercAmt]]-CalcTable[[#This Row],[Runoff]]</f>
        <v>#NAME?</v>
      </c>
      <c r="AF3802" s="13" t="e">
        <f ca="1">CalcTable[[#This Row],[IrrAmt]]/1000*CUR_IRR_AREA*10000/IRR_EFF</f>
        <v>#NAME?</v>
      </c>
      <c r="AG3802" s="147"/>
      <c r="AH3802" s="13"/>
      <c r="AI3802" s="50">
        <v>2.6093206743710979</v>
      </c>
      <c r="AJ3802" s="50">
        <v>2.8367677531529325</v>
      </c>
      <c r="AK3802" s="50">
        <v>0</v>
      </c>
      <c r="AL3802" s="50">
        <v>0</v>
      </c>
      <c r="AM3802" s="50"/>
      <c r="AN3802" s="50"/>
      <c r="AO3802" s="50"/>
      <c r="AP3802" s="50"/>
      <c r="AQ3802" s="50"/>
      <c r="AR3802" s="50"/>
      <c r="AS3802" s="50"/>
      <c r="AT3802" s="50"/>
      <c r="AU3802" s="50"/>
      <c r="AV3802" s="50"/>
      <c r="AW3802" s="50"/>
      <c r="AX3802" s="50">
        <f t="shared" si="1207"/>
        <v>5.44608842752403</v>
      </c>
      <c r="AY3802" s="50"/>
      <c r="AZ3802" s="50">
        <f t="shared" si="1197"/>
        <v>121.4818906499288</v>
      </c>
      <c r="BA3802" s="50">
        <f t="shared" si="1198"/>
        <v>196.18770571170202</v>
      </c>
      <c r="BB3802" s="50">
        <f t="shared" si="1199"/>
        <v>202.98857540189991</v>
      </c>
      <c r="BC3802" s="17">
        <f t="shared" si="1200"/>
        <v>19848</v>
      </c>
      <c r="BD3802" s="50">
        <f t="shared" si="1201"/>
        <v>5.44608842752403</v>
      </c>
      <c r="BE3802" s="50">
        <f t="shared" si="1202"/>
        <v>121.4818906499288</v>
      </c>
      <c r="BF3802" s="50">
        <f t="shared" si="1208"/>
        <v>198.70570022497969</v>
      </c>
      <c r="BG3802" s="50"/>
      <c r="BH3802" s="17">
        <f t="shared" si="1203"/>
        <v>0</v>
      </c>
      <c r="BI3802" s="17">
        <f t="shared" si="1211"/>
        <v>3802</v>
      </c>
      <c r="BJ3802" s="17">
        <f t="shared" si="1209"/>
        <v>3802</v>
      </c>
      <c r="BK3802" s="150">
        <f t="shared" si="1210"/>
        <v>30913</v>
      </c>
      <c r="BL3802" s="50" t="e">
        <f t="shared" ca="1" si="1204"/>
        <v>#NAME?</v>
      </c>
      <c r="BM3802" s="50" t="e">
        <f t="shared" ca="1" si="1205"/>
        <v>#NAME?</v>
      </c>
      <c r="BN3802" s="50" t="e">
        <f t="shared" ca="1" si="1206"/>
        <v>#NAME?</v>
      </c>
    </row>
    <row r="3803" spans="1:66" x14ac:dyDescent="0.35">
      <c r="A3803" s="48">
        <v>30914</v>
      </c>
      <c r="B3803" s="17">
        <v>1984</v>
      </c>
      <c r="C3803" s="17">
        <v>8</v>
      </c>
      <c r="D3803" s="17">
        <v>233</v>
      </c>
      <c r="E3803" s="17">
        <v>20</v>
      </c>
      <c r="F3803" s="17">
        <v>2</v>
      </c>
      <c r="G3803" s="50">
        <v>8.9</v>
      </c>
      <c r="H3803" s="32">
        <v>5.0298131131854005</v>
      </c>
      <c r="I3803" s="50">
        <v>16.333333333333332</v>
      </c>
      <c r="J3803" s="13">
        <v>0</v>
      </c>
      <c r="K3803" s="13">
        <f t="shared" si="1192"/>
        <v>0</v>
      </c>
      <c r="L3803" s="13">
        <f t="shared" si="1193"/>
        <v>0</v>
      </c>
      <c r="M3803" s="13" t="e">
        <f ca="1">CalcTable[[#This Row],[IWC]]-AE3802</f>
        <v>#NAME?</v>
      </c>
      <c r="N3803" s="13" t="e">
        <f ca="1">IF(CalcTable[[#This Row],[Day of Year]]&lt;123,FCAP,AE3802)</f>
        <v>#NAME?</v>
      </c>
      <c r="O3803" s="17" t="e">
        <f ca="1">IF(IRR_DRIP,5,COUNTIF('IDET Wind Values'!C3787:G3787,"&lt;="&amp;IRR_MAXWIND))</f>
        <v>#NAME?</v>
      </c>
      <c r="P3803" s="13" t="e">
        <f ca="1">CalcTable[[#This Row],[ET_o]]*KL</f>
        <v>#NAME?</v>
      </c>
      <c r="Q3803" s="13" t="e">
        <f ca="1">IF(WILTPT&lt;=0,1,MAX(0,MIN(1,(CalcTable[[#This Row],[IWC]]-WILTPT)/(MAD-WILTPT))))</f>
        <v>#NAME?</v>
      </c>
      <c r="R3803" s="13" t="e">
        <f ca="1">CalcTable[[#This Row],[ETMult]]*CalcTable[[#This Row],[ETb]]</f>
        <v>#NAME?</v>
      </c>
      <c r="S3803" s="13" t="b">
        <f>INDEX(IRR_LIST,CalcTable[[#This Row],[Day of Week]]+1)</f>
        <v>0</v>
      </c>
      <c r="T3803" s="13">
        <f t="shared" ca="1" si="1194"/>
        <v>0</v>
      </c>
      <c r="U3803" s="13" t="b">
        <f ca="1">IF(CalcTable[[#This Row],[IrrPrecip]]&gt;=IC_MM,FALSE,TRUE)</f>
        <v>1</v>
      </c>
      <c r="V3803" s="13" t="b">
        <f t="shared" si="1195"/>
        <v>1</v>
      </c>
      <c r="W3803" s="13" t="e">
        <f ca="1">IF(AND(IRR_DRIP=FALSE,CalcTable[[#This Row],[IrrHours]]&lt;=0),FALSE,TRUE)</f>
        <v>#NAME?</v>
      </c>
      <c r="X3803" s="13" t="e">
        <f ca="1">AND(CalcTable[[#This Row],[IrrDay]],CalcTable[[#This Row],[IrrRain]],CalcTable[[#This Row],[IrrWarm]],CalcTable[[#This Row],[IrrWindy]])</f>
        <v>#NAME?</v>
      </c>
      <c r="Y3803" s="13" t="e">
        <f t="shared" ca="1" si="1196"/>
        <v>#NAME?</v>
      </c>
      <c r="Z3803" s="13" t="e">
        <f ca="1">CalcTable[[#This Row],[IrrHours]]/5</f>
        <v>#NAME?</v>
      </c>
      <c r="AA3803" s="13" t="e">
        <f ca="1">IF(CalcTable[[#This Row],[IrrFlag]]=FALSE,0,MAX(0,CalcTable[[#This Row],[VolRednWind]]*(FCAP*IRR_TARGET-CalcTable[[#This Row],[IWC]])))</f>
        <v>#NAME?</v>
      </c>
      <c r="AB3803" s="13" t="e">
        <f ca="1">CalcTable[[#This Row],[IWC]]+CalcTable[[#This Row],[Eff Precip]]+CalcTable[[#This Row],[IrrAmt]]-CalcTable[[#This Row],[AET]]</f>
        <v>#NAME?</v>
      </c>
      <c r="AC3803" s="13" t="e">
        <f ca="1">IF(CalcTable[[#This Row],[PWC]]&gt;FCAP,MIN(24*PERC,MIN(SAT,CalcTable[[#This Row],[PWC]])-FCAP),0)</f>
        <v>#NAME?</v>
      </c>
      <c r="AD3803" s="13" t="e">
        <f ca="1">IF(CalcTable[[#This Row],[PWC]]&gt;SAT,CalcTable[[#This Row],[PWC]]-SAT,0)</f>
        <v>#NAME?</v>
      </c>
      <c r="AE3803" s="13" t="e">
        <f ca="1">CalcTable[[#This Row],[PWC]]-CalcTable[[#This Row],[PercAmt]]-CalcTable[[#This Row],[Runoff]]</f>
        <v>#NAME?</v>
      </c>
      <c r="AF3803" s="13" t="e">
        <f ca="1">CalcTable[[#This Row],[IrrAmt]]/1000*CUR_IRR_AREA*10000/IRR_EFF</f>
        <v>#NAME?</v>
      </c>
      <c r="AG3803" s="147"/>
      <c r="AH3803" s="13"/>
      <c r="AI3803" s="50">
        <v>0</v>
      </c>
      <c r="AJ3803" s="50">
        <v>0</v>
      </c>
      <c r="AK3803" s="50">
        <v>0</v>
      </c>
      <c r="AL3803" s="50">
        <v>8.27988173056535</v>
      </c>
      <c r="AM3803" s="50"/>
      <c r="AN3803" s="50"/>
      <c r="AO3803" s="50"/>
      <c r="AP3803" s="50"/>
      <c r="AQ3803" s="50"/>
      <c r="AR3803" s="50"/>
      <c r="AS3803" s="50"/>
      <c r="AT3803" s="50"/>
      <c r="AU3803" s="50"/>
      <c r="AV3803" s="50"/>
      <c r="AW3803" s="50"/>
      <c r="AX3803" s="50">
        <f t="shared" si="1207"/>
        <v>8.27988173056535</v>
      </c>
      <c r="AY3803" s="50"/>
      <c r="AZ3803" s="50">
        <f t="shared" si="1197"/>
        <v>242.87653076325029</v>
      </c>
      <c r="BA3803" s="50">
        <f t="shared" si="1198"/>
        <v>373.9527537148457</v>
      </c>
      <c r="BB3803" s="50">
        <f t="shared" si="1199"/>
        <v>385.51830279881</v>
      </c>
      <c r="BC3803" s="17">
        <f t="shared" si="1200"/>
        <v>19848</v>
      </c>
      <c r="BD3803" s="50">
        <f t="shared" si="1201"/>
        <v>8.27988173056535</v>
      </c>
      <c r="BE3803" s="50">
        <f t="shared" si="1202"/>
        <v>242.87653076325029</v>
      </c>
      <c r="BF3803" s="50">
        <f t="shared" si="1208"/>
        <v>397.26868634764497</v>
      </c>
      <c r="BG3803" s="50"/>
      <c r="BH3803" s="17">
        <f t="shared" si="1203"/>
        <v>0</v>
      </c>
      <c r="BI3803" s="17">
        <f t="shared" si="1211"/>
        <v>3803</v>
      </c>
      <c r="BJ3803" s="17">
        <f t="shared" si="1209"/>
        <v>3803</v>
      </c>
      <c r="BK3803" s="150">
        <f t="shared" si="1210"/>
        <v>30914</v>
      </c>
      <c r="BL3803" s="50" t="e">
        <f t="shared" ca="1" si="1204"/>
        <v>#NAME?</v>
      </c>
      <c r="BM3803" s="50" t="e">
        <f t="shared" ca="1" si="1205"/>
        <v>#NAME?</v>
      </c>
      <c r="BN3803" s="50" t="e">
        <f t="shared" ca="1" si="1206"/>
        <v>#NAME?</v>
      </c>
    </row>
    <row r="3804" spans="1:66" x14ac:dyDescent="0.35">
      <c r="A3804" s="48">
        <v>30915</v>
      </c>
      <c r="B3804" s="17">
        <v>1984</v>
      </c>
      <c r="C3804" s="17">
        <v>8</v>
      </c>
      <c r="D3804" s="17">
        <v>234</v>
      </c>
      <c r="E3804" s="17">
        <v>21</v>
      </c>
      <c r="F3804" s="17">
        <v>3</v>
      </c>
      <c r="G3804" s="50">
        <v>8.3000000000000007</v>
      </c>
      <c r="H3804" s="32">
        <v>4.9860002599223234</v>
      </c>
      <c r="I3804" s="50">
        <v>9.1666666666666661</v>
      </c>
      <c r="J3804" s="13">
        <v>0</v>
      </c>
      <c r="K3804" s="13">
        <f t="shared" si="1192"/>
        <v>0</v>
      </c>
      <c r="L3804" s="13">
        <f t="shared" si="1193"/>
        <v>0</v>
      </c>
      <c r="M3804" s="13" t="e">
        <f ca="1">CalcTable[[#This Row],[IWC]]-AE3803</f>
        <v>#NAME?</v>
      </c>
      <c r="N3804" s="13" t="e">
        <f ca="1">IF(CalcTable[[#This Row],[Day of Year]]&lt;123,FCAP,AE3803)</f>
        <v>#NAME?</v>
      </c>
      <c r="O3804" s="17" t="e">
        <f ca="1">IF(IRR_DRIP,5,COUNTIF('IDET Wind Values'!C3788:G3788,"&lt;="&amp;IRR_MAXWIND))</f>
        <v>#NAME?</v>
      </c>
      <c r="P3804" s="13" t="e">
        <f ca="1">CalcTable[[#This Row],[ET_o]]*KL</f>
        <v>#NAME?</v>
      </c>
      <c r="Q3804" s="13" t="e">
        <f ca="1">IF(WILTPT&lt;=0,1,MAX(0,MIN(1,(CalcTable[[#This Row],[IWC]]-WILTPT)/(MAD-WILTPT))))</f>
        <v>#NAME?</v>
      </c>
      <c r="R3804" s="13" t="e">
        <f ca="1">CalcTable[[#This Row],[ETMult]]*CalcTable[[#This Row],[ETb]]</f>
        <v>#NAME?</v>
      </c>
      <c r="S3804" s="13" t="b">
        <f>INDEX(IRR_LIST,CalcTable[[#This Row],[Day of Week]]+1)</f>
        <v>1</v>
      </c>
      <c r="T3804" s="13">
        <f t="shared" ca="1" si="1194"/>
        <v>0</v>
      </c>
      <c r="U3804" s="13" t="b">
        <f ca="1">IF(CalcTable[[#This Row],[IrrPrecip]]&gt;=IC_MM,FALSE,TRUE)</f>
        <v>1</v>
      </c>
      <c r="V3804" s="13" t="b">
        <f t="shared" si="1195"/>
        <v>1</v>
      </c>
      <c r="W3804" s="13" t="e">
        <f ca="1">IF(AND(IRR_DRIP=FALSE,CalcTable[[#This Row],[IrrHours]]&lt;=0),FALSE,TRUE)</f>
        <v>#NAME?</v>
      </c>
      <c r="X3804" s="13" t="e">
        <f ca="1">AND(CalcTable[[#This Row],[IrrDay]],CalcTable[[#This Row],[IrrRain]],CalcTable[[#This Row],[IrrWarm]],CalcTable[[#This Row],[IrrWindy]])</f>
        <v>#NAME?</v>
      </c>
      <c r="Y3804" s="13" t="e">
        <f t="shared" ca="1" si="1196"/>
        <v>#NAME?</v>
      </c>
      <c r="Z3804" s="13" t="e">
        <f ca="1">CalcTable[[#This Row],[IrrHours]]/5</f>
        <v>#NAME?</v>
      </c>
      <c r="AA3804" s="13" t="e">
        <f ca="1">IF(CalcTable[[#This Row],[IrrFlag]]=FALSE,0,MAX(0,CalcTable[[#This Row],[VolRednWind]]*(FCAP*IRR_TARGET-CalcTable[[#This Row],[IWC]])))</f>
        <v>#NAME?</v>
      </c>
      <c r="AB3804" s="13" t="e">
        <f ca="1">CalcTable[[#This Row],[IWC]]+CalcTable[[#This Row],[Eff Precip]]+CalcTable[[#This Row],[IrrAmt]]-CalcTable[[#This Row],[AET]]</f>
        <v>#NAME?</v>
      </c>
      <c r="AC3804" s="13" t="e">
        <f ca="1">IF(CalcTable[[#This Row],[PWC]]&gt;FCAP,MIN(24*PERC,MIN(SAT,CalcTable[[#This Row],[PWC]])-FCAP),0)</f>
        <v>#NAME?</v>
      </c>
      <c r="AD3804" s="13" t="e">
        <f ca="1">IF(CalcTable[[#This Row],[PWC]]&gt;SAT,CalcTable[[#This Row],[PWC]]-SAT,0)</f>
        <v>#NAME?</v>
      </c>
      <c r="AE3804" s="13" t="e">
        <f ca="1">CalcTable[[#This Row],[PWC]]-CalcTable[[#This Row],[PercAmt]]-CalcTable[[#This Row],[Runoff]]</f>
        <v>#NAME?</v>
      </c>
      <c r="AF3804" s="13" t="e">
        <f ca="1">CalcTable[[#This Row],[IrrAmt]]/1000*CUR_IRR_AREA*10000/IRR_EFF</f>
        <v>#NAME?</v>
      </c>
      <c r="AG3804" s="147"/>
      <c r="AH3804" s="13"/>
      <c r="AI3804" s="50">
        <v>2.9690750484995707</v>
      </c>
      <c r="AJ3804" s="50">
        <v>3.6091357207597512</v>
      </c>
      <c r="AK3804" s="50">
        <v>0</v>
      </c>
      <c r="AL3804" s="50">
        <v>0</v>
      </c>
      <c r="AM3804" s="50"/>
      <c r="AN3804" s="50"/>
      <c r="AO3804" s="50"/>
      <c r="AP3804" s="50"/>
      <c r="AQ3804" s="50"/>
      <c r="AR3804" s="50"/>
      <c r="AS3804" s="50"/>
      <c r="AT3804" s="50"/>
      <c r="AU3804" s="50"/>
      <c r="AV3804" s="50"/>
      <c r="AW3804" s="50"/>
      <c r="AX3804" s="50">
        <f t="shared" si="1207"/>
        <v>6.5782107692593215</v>
      </c>
      <c r="AY3804" s="50"/>
      <c r="AZ3804" s="50">
        <f t="shared" si="1197"/>
        <v>149.41441518694643</v>
      </c>
      <c r="BA3804" s="50">
        <f t="shared" si="1198"/>
        <v>241.68461032178897</v>
      </c>
      <c r="BB3804" s="50">
        <f t="shared" si="1199"/>
        <v>250.09223181594501</v>
      </c>
      <c r="BC3804" s="17">
        <f t="shared" si="1200"/>
        <v>19848</v>
      </c>
      <c r="BD3804" s="50">
        <f t="shared" si="1201"/>
        <v>6.5782107692593215</v>
      </c>
      <c r="BE3804" s="50">
        <f t="shared" si="1202"/>
        <v>149.41441518694643</v>
      </c>
      <c r="BF3804" s="50">
        <f t="shared" si="1208"/>
        <v>244.39441825105831</v>
      </c>
      <c r="BG3804" s="50"/>
      <c r="BH3804" s="17">
        <f t="shared" si="1203"/>
        <v>0</v>
      </c>
      <c r="BI3804" s="17">
        <f t="shared" si="1211"/>
        <v>3804</v>
      </c>
      <c r="BJ3804" s="17">
        <f t="shared" si="1209"/>
        <v>3804</v>
      </c>
      <c r="BK3804" s="150">
        <f t="shared" si="1210"/>
        <v>30915</v>
      </c>
      <c r="BL3804" s="50" t="e">
        <f t="shared" ca="1" si="1204"/>
        <v>#NAME?</v>
      </c>
      <c r="BM3804" s="50" t="e">
        <f t="shared" ca="1" si="1205"/>
        <v>#NAME?</v>
      </c>
      <c r="BN3804" s="50" t="e">
        <f t="shared" ca="1" si="1206"/>
        <v>#NAME?</v>
      </c>
    </row>
    <row r="3805" spans="1:66" x14ac:dyDescent="0.35">
      <c r="A3805" s="48">
        <v>30916</v>
      </c>
      <c r="B3805" s="17">
        <v>1984</v>
      </c>
      <c r="C3805" s="17">
        <v>8</v>
      </c>
      <c r="D3805" s="17">
        <v>235</v>
      </c>
      <c r="E3805" s="17">
        <v>22</v>
      </c>
      <c r="F3805" s="17">
        <v>4</v>
      </c>
      <c r="G3805" s="50">
        <v>8.3000000000000007</v>
      </c>
      <c r="H3805" s="32">
        <v>6.3271471719922872</v>
      </c>
      <c r="I3805" s="50">
        <v>11.833333333333334</v>
      </c>
      <c r="J3805" s="13">
        <v>0</v>
      </c>
      <c r="K3805" s="13">
        <f t="shared" si="1192"/>
        <v>0</v>
      </c>
      <c r="L3805" s="13">
        <f t="shared" si="1193"/>
        <v>0</v>
      </c>
      <c r="M3805" s="13" t="e">
        <f ca="1">CalcTable[[#This Row],[IWC]]-AE3804</f>
        <v>#NAME?</v>
      </c>
      <c r="N3805" s="13" t="e">
        <f ca="1">IF(CalcTable[[#This Row],[Day of Year]]&lt;123,FCAP,AE3804)</f>
        <v>#NAME?</v>
      </c>
      <c r="O3805" s="17" t="e">
        <f ca="1">IF(IRR_DRIP,5,COUNTIF('IDET Wind Values'!C3789:G3789,"&lt;="&amp;IRR_MAXWIND))</f>
        <v>#NAME?</v>
      </c>
      <c r="P3805" s="13" t="e">
        <f ca="1">CalcTable[[#This Row],[ET_o]]*KL</f>
        <v>#NAME?</v>
      </c>
      <c r="Q3805" s="13" t="e">
        <f ca="1">IF(WILTPT&lt;=0,1,MAX(0,MIN(1,(CalcTable[[#This Row],[IWC]]-WILTPT)/(MAD-WILTPT))))</f>
        <v>#NAME?</v>
      </c>
      <c r="R3805" s="13" t="e">
        <f ca="1">CalcTable[[#This Row],[ETMult]]*CalcTable[[#This Row],[ETb]]</f>
        <v>#NAME?</v>
      </c>
      <c r="S3805" s="13" t="b">
        <f>INDEX(IRR_LIST,CalcTable[[#This Row],[Day of Week]]+1)</f>
        <v>0</v>
      </c>
      <c r="T3805" s="13">
        <f t="shared" ca="1" si="1194"/>
        <v>0</v>
      </c>
      <c r="U3805" s="13" t="b">
        <f ca="1">IF(CalcTable[[#This Row],[IrrPrecip]]&gt;=IC_MM,FALSE,TRUE)</f>
        <v>1</v>
      </c>
      <c r="V3805" s="13" t="b">
        <f t="shared" si="1195"/>
        <v>1</v>
      </c>
      <c r="W3805" s="13" t="e">
        <f ca="1">IF(AND(IRR_DRIP=FALSE,CalcTable[[#This Row],[IrrHours]]&lt;=0),FALSE,TRUE)</f>
        <v>#NAME?</v>
      </c>
      <c r="X3805" s="13" t="e">
        <f ca="1">AND(CalcTable[[#This Row],[IrrDay]],CalcTable[[#This Row],[IrrRain]],CalcTable[[#This Row],[IrrWarm]],CalcTable[[#This Row],[IrrWindy]])</f>
        <v>#NAME?</v>
      </c>
      <c r="Y3805" s="13" t="e">
        <f t="shared" ca="1" si="1196"/>
        <v>#NAME?</v>
      </c>
      <c r="Z3805" s="13" t="e">
        <f ca="1">CalcTable[[#This Row],[IrrHours]]/5</f>
        <v>#NAME?</v>
      </c>
      <c r="AA3805" s="13" t="e">
        <f ca="1">IF(CalcTable[[#This Row],[IrrFlag]]=FALSE,0,MAX(0,CalcTable[[#This Row],[VolRednWind]]*(FCAP*IRR_TARGET-CalcTable[[#This Row],[IWC]])))</f>
        <v>#NAME?</v>
      </c>
      <c r="AB3805" s="13" t="e">
        <f ca="1">CalcTable[[#This Row],[IWC]]+CalcTable[[#This Row],[Eff Precip]]+CalcTable[[#This Row],[IrrAmt]]-CalcTable[[#This Row],[AET]]</f>
        <v>#NAME?</v>
      </c>
      <c r="AC3805" s="13" t="e">
        <f ca="1">IF(CalcTable[[#This Row],[PWC]]&gt;FCAP,MIN(24*PERC,MIN(SAT,CalcTable[[#This Row],[PWC]])-FCAP),0)</f>
        <v>#NAME?</v>
      </c>
      <c r="AD3805" s="13" t="e">
        <f ca="1">IF(CalcTable[[#This Row],[PWC]]&gt;SAT,CalcTable[[#This Row],[PWC]]-SAT,0)</f>
        <v>#NAME?</v>
      </c>
      <c r="AE3805" s="13" t="e">
        <f ca="1">CalcTable[[#This Row],[PWC]]-CalcTable[[#This Row],[PercAmt]]-CalcTable[[#This Row],[Runoff]]</f>
        <v>#NAME?</v>
      </c>
      <c r="AF3805" s="13" t="e">
        <f ca="1">CalcTable[[#This Row],[IrrAmt]]/1000*CUR_IRR_AREA*10000/IRR_EFF</f>
        <v>#NAME?</v>
      </c>
      <c r="AG3805" s="147"/>
      <c r="AH3805" s="13"/>
      <c r="AI3805" s="50">
        <v>0</v>
      </c>
      <c r="AJ3805" s="50">
        <v>0</v>
      </c>
      <c r="AK3805" s="50">
        <v>6.7078362315485558</v>
      </c>
      <c r="AL3805" s="50">
        <v>5.0223001429572776</v>
      </c>
      <c r="AM3805" s="50"/>
      <c r="AN3805" s="50"/>
      <c r="AO3805" s="50"/>
      <c r="AP3805" s="50"/>
      <c r="AQ3805" s="50"/>
      <c r="AR3805" s="50"/>
      <c r="AS3805" s="50"/>
      <c r="AT3805" s="50"/>
      <c r="AU3805" s="50"/>
      <c r="AV3805" s="50"/>
      <c r="AW3805" s="50"/>
      <c r="AX3805" s="50">
        <f t="shared" si="1207"/>
        <v>11.730136374505832</v>
      </c>
      <c r="AY3805" s="50"/>
      <c r="AZ3805" s="50">
        <f t="shared" si="1197"/>
        <v>245.70240225612565</v>
      </c>
      <c r="BA3805" s="50">
        <f t="shared" si="1198"/>
        <v>378.3036987118125</v>
      </c>
      <c r="BB3805" s="50">
        <f t="shared" si="1199"/>
        <v>390.00381310496141</v>
      </c>
      <c r="BC3805" s="17">
        <f t="shared" si="1200"/>
        <v>19848</v>
      </c>
      <c r="BD3805" s="50">
        <f t="shared" si="1201"/>
        <v>11.730136374505832</v>
      </c>
      <c r="BE3805" s="50">
        <f t="shared" si="1202"/>
        <v>245.70240225612565</v>
      </c>
      <c r="BF3805" s="50">
        <f t="shared" si="1208"/>
        <v>401.89091251430642</v>
      </c>
      <c r="BG3805" s="50"/>
      <c r="BH3805" s="17">
        <f t="shared" si="1203"/>
        <v>0</v>
      </c>
      <c r="BI3805" s="17">
        <f t="shared" si="1211"/>
        <v>3805</v>
      </c>
      <c r="BJ3805" s="17">
        <f t="shared" si="1209"/>
        <v>3805</v>
      </c>
      <c r="BK3805" s="150">
        <f t="shared" si="1210"/>
        <v>30916</v>
      </c>
      <c r="BL3805" s="50" t="e">
        <f t="shared" ca="1" si="1204"/>
        <v>#NAME?</v>
      </c>
      <c r="BM3805" s="50" t="e">
        <f t="shared" ca="1" si="1205"/>
        <v>#NAME?</v>
      </c>
      <c r="BN3805" s="50" t="e">
        <f t="shared" ca="1" si="1206"/>
        <v>#NAME?</v>
      </c>
    </row>
    <row r="3806" spans="1:66" x14ac:dyDescent="0.35">
      <c r="A3806" s="48">
        <v>30917</v>
      </c>
      <c r="B3806" s="17">
        <v>1984</v>
      </c>
      <c r="C3806" s="17">
        <v>8</v>
      </c>
      <c r="D3806" s="17">
        <v>236</v>
      </c>
      <c r="E3806" s="17">
        <v>23</v>
      </c>
      <c r="F3806" s="17">
        <v>5</v>
      </c>
      <c r="G3806" s="50">
        <v>10.4</v>
      </c>
      <c r="H3806" s="32">
        <v>5.4947184652402923</v>
      </c>
      <c r="I3806" s="50">
        <v>7</v>
      </c>
      <c r="J3806" s="13">
        <v>0.4</v>
      </c>
      <c r="K3806" s="13">
        <f t="shared" si="1192"/>
        <v>0.4</v>
      </c>
      <c r="L3806" s="13">
        <f t="shared" si="1193"/>
        <v>0</v>
      </c>
      <c r="M3806" s="13" t="e">
        <f ca="1">CalcTable[[#This Row],[IWC]]-AE3805</f>
        <v>#NAME?</v>
      </c>
      <c r="N3806" s="13" t="e">
        <f ca="1">IF(CalcTable[[#This Row],[Day of Year]]&lt;123,FCAP,AE3805)</f>
        <v>#NAME?</v>
      </c>
      <c r="O3806" s="17" t="e">
        <f ca="1">IF(IRR_DRIP,5,COUNTIF('IDET Wind Values'!C3790:G3790,"&lt;="&amp;IRR_MAXWIND))</f>
        <v>#NAME?</v>
      </c>
      <c r="P3806" s="13" t="e">
        <f ca="1">CalcTable[[#This Row],[ET_o]]*KL</f>
        <v>#NAME?</v>
      </c>
      <c r="Q3806" s="13" t="e">
        <f ca="1">IF(WILTPT&lt;=0,1,MAX(0,MIN(1,(CalcTable[[#This Row],[IWC]]-WILTPT)/(MAD-WILTPT))))</f>
        <v>#NAME?</v>
      </c>
      <c r="R3806" s="13" t="e">
        <f ca="1">CalcTable[[#This Row],[ETMult]]*CalcTable[[#This Row],[ETb]]</f>
        <v>#NAME?</v>
      </c>
      <c r="S3806" s="13" t="b">
        <f>INDEX(IRR_LIST,CalcTable[[#This Row],[Day of Week]]+1)</f>
        <v>1</v>
      </c>
      <c r="T3806" s="13">
        <f t="shared" ca="1" si="1194"/>
        <v>0</v>
      </c>
      <c r="U3806" s="13" t="b">
        <f ca="1">IF(CalcTable[[#This Row],[IrrPrecip]]&gt;=IC_MM,FALSE,TRUE)</f>
        <v>1</v>
      </c>
      <c r="V3806" s="13" t="b">
        <f t="shared" si="1195"/>
        <v>1</v>
      </c>
      <c r="W3806" s="13" t="e">
        <f ca="1">IF(AND(IRR_DRIP=FALSE,CalcTable[[#This Row],[IrrHours]]&lt;=0),FALSE,TRUE)</f>
        <v>#NAME?</v>
      </c>
      <c r="X3806" s="13" t="e">
        <f ca="1">AND(CalcTable[[#This Row],[IrrDay]],CalcTable[[#This Row],[IrrRain]],CalcTable[[#This Row],[IrrWarm]],CalcTable[[#This Row],[IrrWindy]])</f>
        <v>#NAME?</v>
      </c>
      <c r="Y3806" s="13" t="e">
        <f t="shared" ca="1" si="1196"/>
        <v>#NAME?</v>
      </c>
      <c r="Z3806" s="13" t="e">
        <f ca="1">CalcTable[[#This Row],[IrrHours]]/5</f>
        <v>#NAME?</v>
      </c>
      <c r="AA3806" s="13" t="e">
        <f ca="1">IF(CalcTable[[#This Row],[IrrFlag]]=FALSE,0,MAX(0,CalcTable[[#This Row],[VolRednWind]]*(FCAP*IRR_TARGET-CalcTable[[#This Row],[IWC]])))</f>
        <v>#NAME?</v>
      </c>
      <c r="AB3806" s="13" t="e">
        <f ca="1">CalcTable[[#This Row],[IWC]]+CalcTable[[#This Row],[Eff Precip]]+CalcTable[[#This Row],[IrrAmt]]-CalcTable[[#This Row],[AET]]</f>
        <v>#NAME?</v>
      </c>
      <c r="AC3806" s="13" t="e">
        <f ca="1">IF(CalcTable[[#This Row],[PWC]]&gt;FCAP,MIN(24*PERC,MIN(SAT,CalcTable[[#This Row],[PWC]])-FCAP),0)</f>
        <v>#NAME?</v>
      </c>
      <c r="AD3806" s="13" t="e">
        <f ca="1">IF(CalcTable[[#This Row],[PWC]]&gt;SAT,CalcTable[[#This Row],[PWC]]-SAT,0)</f>
        <v>#NAME?</v>
      </c>
      <c r="AE3806" s="13" t="e">
        <f ca="1">CalcTable[[#This Row],[PWC]]-CalcTable[[#This Row],[PercAmt]]-CalcTable[[#This Row],[Runoff]]</f>
        <v>#NAME?</v>
      </c>
      <c r="AF3806" s="13" t="e">
        <f ca="1">CalcTable[[#This Row],[IrrAmt]]/1000*CUR_IRR_AREA*10000/IRR_EFF</f>
        <v>#NAME?</v>
      </c>
      <c r="AG3806" s="147"/>
      <c r="AH3806" s="13"/>
      <c r="AI3806" s="50">
        <v>3.1489156057586394</v>
      </c>
      <c r="AJ3806" s="50">
        <v>4.4711492170758467</v>
      </c>
      <c r="AK3806" s="50">
        <v>0</v>
      </c>
      <c r="AL3806" s="50">
        <v>0</v>
      </c>
      <c r="AM3806" s="50"/>
      <c r="AN3806" s="50"/>
      <c r="AO3806" s="50"/>
      <c r="AP3806" s="50"/>
      <c r="AQ3806" s="50"/>
      <c r="AR3806" s="50"/>
      <c r="AS3806" s="50"/>
      <c r="AT3806" s="50"/>
      <c r="AU3806" s="50"/>
      <c r="AV3806" s="50"/>
      <c r="AW3806" s="50"/>
      <c r="AX3806" s="50">
        <f t="shared" si="1207"/>
        <v>7.6200648228344861</v>
      </c>
      <c r="AY3806" s="50"/>
      <c r="AZ3806" s="50">
        <f t="shared" si="1197"/>
        <v>177.33780591868489</v>
      </c>
      <c r="BA3806" s="50">
        <f t="shared" si="1198"/>
        <v>287.45641904339669</v>
      </c>
      <c r="BB3806" s="50">
        <f t="shared" si="1199"/>
        <v>297.50246487307226</v>
      </c>
      <c r="BC3806" s="17">
        <f t="shared" si="1200"/>
        <v>19848</v>
      </c>
      <c r="BD3806" s="50">
        <f t="shared" si="1201"/>
        <v>7.6200648228344861</v>
      </c>
      <c r="BE3806" s="50">
        <f t="shared" si="1202"/>
        <v>177.33780591868489</v>
      </c>
      <c r="BF3806" s="50">
        <f t="shared" si="1208"/>
        <v>290.06819627938086</v>
      </c>
      <c r="BG3806" s="50"/>
      <c r="BH3806" s="17">
        <f t="shared" si="1203"/>
        <v>0</v>
      </c>
      <c r="BI3806" s="17">
        <f t="shared" si="1211"/>
        <v>3806</v>
      </c>
      <c r="BJ3806" s="17">
        <f t="shared" si="1209"/>
        <v>3806</v>
      </c>
      <c r="BK3806" s="150">
        <f t="shared" si="1210"/>
        <v>30917</v>
      </c>
      <c r="BL3806" s="50" t="e">
        <f t="shared" ca="1" si="1204"/>
        <v>#NAME?</v>
      </c>
      <c r="BM3806" s="50" t="e">
        <f t="shared" ca="1" si="1205"/>
        <v>#NAME?</v>
      </c>
      <c r="BN3806" s="50" t="e">
        <f t="shared" ca="1" si="1206"/>
        <v>#NAME?</v>
      </c>
    </row>
    <row r="3807" spans="1:66" x14ac:dyDescent="0.35">
      <c r="A3807" s="48">
        <v>30918</v>
      </c>
      <c r="B3807" s="17">
        <v>1984</v>
      </c>
      <c r="C3807" s="17">
        <v>8</v>
      </c>
      <c r="D3807" s="17">
        <v>237</v>
      </c>
      <c r="E3807" s="17">
        <v>24</v>
      </c>
      <c r="F3807" s="17">
        <v>6</v>
      </c>
      <c r="G3807" s="50">
        <v>8.6999999999999993</v>
      </c>
      <c r="H3807" s="32">
        <v>4.5359052089545804</v>
      </c>
      <c r="I3807" s="50">
        <v>10</v>
      </c>
      <c r="J3807" s="13">
        <v>0</v>
      </c>
      <c r="K3807" s="13">
        <f t="shared" si="1192"/>
        <v>0</v>
      </c>
      <c r="L3807" s="13">
        <f t="shared" si="1193"/>
        <v>0</v>
      </c>
      <c r="M3807" s="13" t="e">
        <f ca="1">CalcTable[[#This Row],[IWC]]-AE3806</f>
        <v>#NAME?</v>
      </c>
      <c r="N3807" s="13" t="e">
        <f ca="1">IF(CalcTable[[#This Row],[Day of Year]]&lt;123,FCAP,AE3806)</f>
        <v>#NAME?</v>
      </c>
      <c r="O3807" s="17" t="e">
        <f ca="1">IF(IRR_DRIP,5,COUNTIF('IDET Wind Values'!C3791:G3791,"&lt;="&amp;IRR_MAXWIND))</f>
        <v>#NAME?</v>
      </c>
      <c r="P3807" s="13" t="e">
        <f ca="1">CalcTable[[#This Row],[ET_o]]*KL</f>
        <v>#NAME?</v>
      </c>
      <c r="Q3807" s="13" t="e">
        <f ca="1">IF(WILTPT&lt;=0,1,MAX(0,MIN(1,(CalcTable[[#This Row],[IWC]]-WILTPT)/(MAD-WILTPT))))</f>
        <v>#NAME?</v>
      </c>
      <c r="R3807" s="13" t="e">
        <f ca="1">CalcTable[[#This Row],[ETMult]]*CalcTable[[#This Row],[ETb]]</f>
        <v>#NAME?</v>
      </c>
      <c r="S3807" s="13" t="b">
        <f>INDEX(IRR_LIST,CalcTable[[#This Row],[Day of Week]]+1)</f>
        <v>0</v>
      </c>
      <c r="T3807" s="13">
        <f t="shared" ca="1" si="1194"/>
        <v>0.4</v>
      </c>
      <c r="U3807" s="13" t="b">
        <f ca="1">IF(CalcTable[[#This Row],[IrrPrecip]]&gt;=IC_MM,FALSE,TRUE)</f>
        <v>1</v>
      </c>
      <c r="V3807" s="13" t="b">
        <f t="shared" si="1195"/>
        <v>1</v>
      </c>
      <c r="W3807" s="13" t="e">
        <f ca="1">IF(AND(IRR_DRIP=FALSE,CalcTable[[#This Row],[IrrHours]]&lt;=0),FALSE,TRUE)</f>
        <v>#NAME?</v>
      </c>
      <c r="X3807" s="13" t="e">
        <f ca="1">AND(CalcTable[[#This Row],[IrrDay]],CalcTable[[#This Row],[IrrRain]],CalcTable[[#This Row],[IrrWarm]],CalcTable[[#This Row],[IrrWindy]])</f>
        <v>#NAME?</v>
      </c>
      <c r="Y3807" s="13" t="e">
        <f t="shared" ca="1" si="1196"/>
        <v>#NAME?</v>
      </c>
      <c r="Z3807" s="13" t="e">
        <f ca="1">CalcTable[[#This Row],[IrrHours]]/5</f>
        <v>#NAME?</v>
      </c>
      <c r="AA3807" s="13" t="e">
        <f ca="1">IF(CalcTable[[#This Row],[IrrFlag]]=FALSE,0,MAX(0,CalcTable[[#This Row],[VolRednWind]]*(FCAP*IRR_TARGET-CalcTable[[#This Row],[IWC]])))</f>
        <v>#NAME?</v>
      </c>
      <c r="AB3807" s="13" t="e">
        <f ca="1">CalcTable[[#This Row],[IWC]]+CalcTable[[#This Row],[Eff Precip]]+CalcTable[[#This Row],[IrrAmt]]-CalcTable[[#This Row],[AET]]</f>
        <v>#NAME?</v>
      </c>
      <c r="AC3807" s="13" t="e">
        <f ca="1">IF(CalcTable[[#This Row],[PWC]]&gt;FCAP,MIN(24*PERC,MIN(SAT,CalcTable[[#This Row],[PWC]])-FCAP),0)</f>
        <v>#NAME?</v>
      </c>
      <c r="AD3807" s="13" t="e">
        <f ca="1">IF(CalcTable[[#This Row],[PWC]]&gt;SAT,CalcTable[[#This Row],[PWC]]-SAT,0)</f>
        <v>#NAME?</v>
      </c>
      <c r="AE3807" s="13" t="e">
        <f ca="1">CalcTable[[#This Row],[PWC]]-CalcTable[[#This Row],[PercAmt]]-CalcTable[[#This Row],[Runoff]]</f>
        <v>#NAME?</v>
      </c>
      <c r="AF3807" s="13" t="e">
        <f ca="1">CalcTable[[#This Row],[IrrAmt]]/1000*CUR_IRR_AREA*10000/IRR_EFF</f>
        <v>#NAME?</v>
      </c>
      <c r="AG3807" s="147"/>
      <c r="AH3807" s="13"/>
      <c r="AI3807" s="50">
        <v>0</v>
      </c>
      <c r="AJ3807" s="50">
        <v>0</v>
      </c>
      <c r="AK3807" s="50">
        <v>0</v>
      </c>
      <c r="AL3807" s="50">
        <v>6.5020261004779201</v>
      </c>
      <c r="AM3807" s="50"/>
      <c r="AN3807" s="50"/>
      <c r="AO3807" s="50"/>
      <c r="AP3807" s="50"/>
      <c r="AQ3807" s="50"/>
      <c r="AR3807" s="50"/>
      <c r="AS3807" s="50"/>
      <c r="AT3807" s="50"/>
      <c r="AU3807" s="50"/>
      <c r="AV3807" s="50"/>
      <c r="AW3807" s="50"/>
      <c r="AX3807" s="50">
        <f t="shared" si="1207"/>
        <v>6.5020261004779201</v>
      </c>
      <c r="AY3807" s="50"/>
      <c r="AZ3807" s="50">
        <f t="shared" si="1197"/>
        <v>190.72609894735234</v>
      </c>
      <c r="BA3807" s="50">
        <f t="shared" si="1198"/>
        <v>293.65764441100282</v>
      </c>
      <c r="BB3807" s="50">
        <f t="shared" si="1199"/>
        <v>302.73983959897197</v>
      </c>
      <c r="BC3807" s="17">
        <f t="shared" si="1200"/>
        <v>19848</v>
      </c>
      <c r="BD3807" s="50">
        <f t="shared" si="1201"/>
        <v>6.5020261004779201</v>
      </c>
      <c r="BE3807" s="50">
        <f t="shared" si="1202"/>
        <v>190.72609894735234</v>
      </c>
      <c r="BF3807" s="50">
        <f t="shared" si="1208"/>
        <v>311.96718160835292</v>
      </c>
      <c r="BG3807" s="50"/>
      <c r="BH3807" s="17">
        <f t="shared" si="1203"/>
        <v>0</v>
      </c>
      <c r="BI3807" s="17">
        <f t="shared" si="1211"/>
        <v>3807</v>
      </c>
      <c r="BJ3807" s="17">
        <f t="shared" si="1209"/>
        <v>3807</v>
      </c>
      <c r="BK3807" s="150">
        <f t="shared" si="1210"/>
        <v>30918</v>
      </c>
      <c r="BL3807" s="50" t="e">
        <f t="shared" ca="1" si="1204"/>
        <v>#NAME?</v>
      </c>
      <c r="BM3807" s="50" t="e">
        <f t="shared" ca="1" si="1205"/>
        <v>#NAME?</v>
      </c>
      <c r="BN3807" s="50" t="e">
        <f t="shared" ca="1" si="1206"/>
        <v>#NAME?</v>
      </c>
    </row>
    <row r="3808" spans="1:66" x14ac:dyDescent="0.35">
      <c r="A3808" s="48">
        <v>30919</v>
      </c>
      <c r="B3808" s="17">
        <v>1984</v>
      </c>
      <c r="C3808" s="17">
        <v>8</v>
      </c>
      <c r="D3808" s="17">
        <v>238</v>
      </c>
      <c r="E3808" s="17">
        <v>25</v>
      </c>
      <c r="F3808" s="17">
        <v>7</v>
      </c>
      <c r="G3808" s="50">
        <v>7.7</v>
      </c>
      <c r="H3808" s="32">
        <v>5.3609051620714494</v>
      </c>
      <c r="I3808" s="50">
        <v>5.166666666666667</v>
      </c>
      <c r="J3808" s="13">
        <v>0</v>
      </c>
      <c r="K3808" s="13">
        <f t="shared" si="1192"/>
        <v>0</v>
      </c>
      <c r="L3808" s="13">
        <f t="shared" si="1193"/>
        <v>0</v>
      </c>
      <c r="M3808" s="13" t="e">
        <f ca="1">CalcTable[[#This Row],[IWC]]-AE3807</f>
        <v>#NAME?</v>
      </c>
      <c r="N3808" s="13" t="e">
        <f ca="1">IF(CalcTable[[#This Row],[Day of Year]]&lt;123,FCAP,AE3807)</f>
        <v>#NAME?</v>
      </c>
      <c r="O3808" s="17" t="e">
        <f ca="1">IF(IRR_DRIP,5,COUNTIF('IDET Wind Values'!C3792:G3792,"&lt;="&amp;IRR_MAXWIND))</f>
        <v>#NAME?</v>
      </c>
      <c r="P3808" s="13" t="e">
        <f ca="1">CalcTable[[#This Row],[ET_o]]*KL</f>
        <v>#NAME?</v>
      </c>
      <c r="Q3808" s="13" t="e">
        <f ca="1">IF(WILTPT&lt;=0,1,MAX(0,MIN(1,(CalcTable[[#This Row],[IWC]]-WILTPT)/(MAD-WILTPT))))</f>
        <v>#NAME?</v>
      </c>
      <c r="R3808" s="13" t="e">
        <f ca="1">CalcTable[[#This Row],[ETMult]]*CalcTable[[#This Row],[ETb]]</f>
        <v>#NAME?</v>
      </c>
      <c r="S3808" s="13" t="b">
        <f>INDEX(IRR_LIST,CalcTable[[#This Row],[Day of Week]]+1)</f>
        <v>0</v>
      </c>
      <c r="T3808" s="13">
        <f t="shared" ca="1" si="1194"/>
        <v>0.4</v>
      </c>
      <c r="U3808" s="13" t="b">
        <f ca="1">IF(CalcTable[[#This Row],[IrrPrecip]]&gt;=IC_MM,FALSE,TRUE)</f>
        <v>1</v>
      </c>
      <c r="V3808" s="13" t="b">
        <f t="shared" si="1195"/>
        <v>1</v>
      </c>
      <c r="W3808" s="13" t="e">
        <f ca="1">IF(AND(IRR_DRIP=FALSE,CalcTable[[#This Row],[IrrHours]]&lt;=0),FALSE,TRUE)</f>
        <v>#NAME?</v>
      </c>
      <c r="X3808" s="13" t="e">
        <f ca="1">AND(CalcTable[[#This Row],[IrrDay]],CalcTable[[#This Row],[IrrRain]],CalcTable[[#This Row],[IrrWarm]],CalcTable[[#This Row],[IrrWindy]])</f>
        <v>#NAME?</v>
      </c>
      <c r="Y3808" s="13" t="e">
        <f t="shared" ca="1" si="1196"/>
        <v>#NAME?</v>
      </c>
      <c r="Z3808" s="13" t="e">
        <f ca="1">CalcTable[[#This Row],[IrrHours]]/5</f>
        <v>#NAME?</v>
      </c>
      <c r="AA3808" s="13" t="e">
        <f ca="1">IF(CalcTable[[#This Row],[IrrFlag]]=FALSE,0,MAX(0,CalcTable[[#This Row],[VolRednWind]]*(FCAP*IRR_TARGET-CalcTable[[#This Row],[IWC]])))</f>
        <v>#NAME?</v>
      </c>
      <c r="AB3808" s="13" t="e">
        <f ca="1">CalcTable[[#This Row],[IWC]]+CalcTable[[#This Row],[Eff Precip]]+CalcTable[[#This Row],[IrrAmt]]-CalcTable[[#This Row],[AET]]</f>
        <v>#NAME?</v>
      </c>
      <c r="AC3808" s="13" t="e">
        <f ca="1">IF(CalcTable[[#This Row],[PWC]]&gt;FCAP,MIN(24*PERC,MIN(SAT,CalcTable[[#This Row],[PWC]])-FCAP),0)</f>
        <v>#NAME?</v>
      </c>
      <c r="AD3808" s="13" t="e">
        <f ca="1">IF(CalcTable[[#This Row],[PWC]]&gt;SAT,CalcTable[[#This Row],[PWC]]-SAT,0)</f>
        <v>#NAME?</v>
      </c>
      <c r="AE3808" s="13" t="e">
        <f ca="1">CalcTable[[#This Row],[PWC]]-CalcTable[[#This Row],[PercAmt]]-CalcTable[[#This Row],[Runoff]]</f>
        <v>#NAME?</v>
      </c>
      <c r="AF3808" s="13" t="e">
        <f ca="1">CalcTable[[#This Row],[IrrAmt]]/1000*CUR_IRR_AREA*10000/IRR_EFF</f>
        <v>#NAME?</v>
      </c>
      <c r="AG3808" s="147"/>
      <c r="AH3808" s="13"/>
      <c r="AI3808" s="50">
        <v>0</v>
      </c>
      <c r="AJ3808" s="50">
        <v>0</v>
      </c>
      <c r="AK3808" s="50">
        <v>0</v>
      </c>
      <c r="AL3808" s="50">
        <v>0</v>
      </c>
      <c r="AM3808" s="50"/>
      <c r="AN3808" s="50"/>
      <c r="AO3808" s="50"/>
      <c r="AP3808" s="50"/>
      <c r="AQ3808" s="50"/>
      <c r="AR3808" s="50"/>
      <c r="AS3808" s="50"/>
      <c r="AT3808" s="50"/>
      <c r="AU3808" s="50"/>
      <c r="AV3808" s="50"/>
      <c r="AW3808" s="50"/>
      <c r="AX3808" s="50">
        <f t="shared" si="1207"/>
        <v>0</v>
      </c>
      <c r="AY3808" s="50"/>
      <c r="AZ3808" s="50">
        <f t="shared" si="1197"/>
        <v>0</v>
      </c>
      <c r="BA3808" s="50">
        <f t="shared" si="1198"/>
        <v>0</v>
      </c>
      <c r="BB3808" s="50">
        <f t="shared" si="1199"/>
        <v>0</v>
      </c>
      <c r="BC3808" s="17">
        <f t="shared" si="1200"/>
        <v>19848</v>
      </c>
      <c r="BD3808" s="50">
        <f t="shared" si="1201"/>
        <v>0</v>
      </c>
      <c r="BE3808" s="50">
        <f t="shared" si="1202"/>
        <v>0</v>
      </c>
      <c r="BF3808" s="50">
        <f t="shared" si="1208"/>
        <v>0</v>
      </c>
      <c r="BG3808" s="50"/>
      <c r="BH3808" s="17">
        <f t="shared" si="1203"/>
        <v>0</v>
      </c>
      <c r="BI3808" s="17">
        <f t="shared" si="1211"/>
        <v>3808</v>
      </c>
      <c r="BJ3808" s="17">
        <f t="shared" si="1209"/>
        <v>3808</v>
      </c>
      <c r="BK3808" s="150">
        <f t="shared" si="1210"/>
        <v>30919</v>
      </c>
      <c r="BL3808" s="50" t="e">
        <f t="shared" ca="1" si="1204"/>
        <v>#NAME?</v>
      </c>
      <c r="BM3808" s="50" t="e">
        <f t="shared" ca="1" si="1205"/>
        <v>#NAME?</v>
      </c>
      <c r="BN3808" s="50" t="e">
        <f t="shared" ca="1" si="1206"/>
        <v>#NAME?</v>
      </c>
    </row>
    <row r="3809" spans="1:66" x14ac:dyDescent="0.35">
      <c r="A3809" s="48">
        <v>30920</v>
      </c>
      <c r="B3809" s="17">
        <v>1984</v>
      </c>
      <c r="C3809" s="17">
        <v>8</v>
      </c>
      <c r="D3809" s="17">
        <v>239</v>
      </c>
      <c r="E3809" s="17">
        <v>26</v>
      </c>
      <c r="F3809" s="17">
        <v>1</v>
      </c>
      <c r="G3809" s="50">
        <v>15.4</v>
      </c>
      <c r="H3809" s="32">
        <v>6.4617237355061548</v>
      </c>
      <c r="I3809" s="50">
        <v>26.666666666666668</v>
      </c>
      <c r="J3809" s="13">
        <v>0</v>
      </c>
      <c r="K3809" s="13">
        <f t="shared" si="1192"/>
        <v>0</v>
      </c>
      <c r="L3809" s="13">
        <f t="shared" si="1193"/>
        <v>0</v>
      </c>
      <c r="M3809" s="13" t="e">
        <f ca="1">CalcTable[[#This Row],[IWC]]-AE3808</f>
        <v>#NAME?</v>
      </c>
      <c r="N3809" s="13" t="e">
        <f ca="1">IF(CalcTable[[#This Row],[Day of Year]]&lt;123,FCAP,AE3808)</f>
        <v>#NAME?</v>
      </c>
      <c r="O3809" s="17" t="e">
        <f ca="1">IF(IRR_DRIP,5,COUNTIF('IDET Wind Values'!C3793:G3793,"&lt;="&amp;IRR_MAXWIND))</f>
        <v>#NAME?</v>
      </c>
      <c r="P3809" s="13" t="e">
        <f ca="1">CalcTable[[#This Row],[ET_o]]*KL</f>
        <v>#NAME?</v>
      </c>
      <c r="Q3809" s="13" t="e">
        <f ca="1">IF(WILTPT&lt;=0,1,MAX(0,MIN(1,(CalcTable[[#This Row],[IWC]]-WILTPT)/(MAD-WILTPT))))</f>
        <v>#NAME?</v>
      </c>
      <c r="R3809" s="13" t="e">
        <f ca="1">CalcTable[[#This Row],[ETMult]]*CalcTable[[#This Row],[ETb]]</f>
        <v>#NAME?</v>
      </c>
      <c r="S3809" s="13" t="b">
        <f>INDEX(IRR_LIST,CalcTable[[#This Row],[Day of Week]]+1)</f>
        <v>1</v>
      </c>
      <c r="T3809" s="13">
        <f t="shared" ca="1" si="1194"/>
        <v>0</v>
      </c>
      <c r="U3809" s="13" t="b">
        <f ca="1">IF(CalcTable[[#This Row],[IrrPrecip]]&gt;=IC_MM,FALSE,TRUE)</f>
        <v>1</v>
      </c>
      <c r="V3809" s="13" t="b">
        <f t="shared" si="1195"/>
        <v>1</v>
      </c>
      <c r="W3809" s="13" t="e">
        <f ca="1">IF(AND(IRR_DRIP=FALSE,CalcTable[[#This Row],[IrrHours]]&lt;=0),FALSE,TRUE)</f>
        <v>#NAME?</v>
      </c>
      <c r="X3809" s="13" t="e">
        <f ca="1">AND(CalcTable[[#This Row],[IrrDay]],CalcTable[[#This Row],[IrrRain]],CalcTable[[#This Row],[IrrWarm]],CalcTable[[#This Row],[IrrWindy]])</f>
        <v>#NAME?</v>
      </c>
      <c r="Y3809" s="13" t="e">
        <f t="shared" ca="1" si="1196"/>
        <v>#NAME?</v>
      </c>
      <c r="Z3809" s="13" t="e">
        <f ca="1">CalcTable[[#This Row],[IrrHours]]/5</f>
        <v>#NAME?</v>
      </c>
      <c r="AA3809" s="13" t="e">
        <f ca="1">IF(CalcTable[[#This Row],[IrrFlag]]=FALSE,0,MAX(0,CalcTable[[#This Row],[VolRednWind]]*(FCAP*IRR_TARGET-CalcTable[[#This Row],[IWC]])))</f>
        <v>#NAME?</v>
      </c>
      <c r="AB3809" s="13" t="e">
        <f ca="1">CalcTable[[#This Row],[IWC]]+CalcTable[[#This Row],[Eff Precip]]+CalcTable[[#This Row],[IrrAmt]]-CalcTable[[#This Row],[AET]]</f>
        <v>#NAME?</v>
      </c>
      <c r="AC3809" s="13" t="e">
        <f ca="1">IF(CalcTable[[#This Row],[PWC]]&gt;FCAP,MIN(24*PERC,MIN(SAT,CalcTable[[#This Row],[PWC]])-FCAP),0)</f>
        <v>#NAME?</v>
      </c>
      <c r="AD3809" s="13" t="e">
        <f ca="1">IF(CalcTable[[#This Row],[PWC]]&gt;SAT,CalcTable[[#This Row],[PWC]]-SAT,0)</f>
        <v>#NAME?</v>
      </c>
      <c r="AE3809" s="13" t="e">
        <f ca="1">CalcTable[[#This Row],[PWC]]-CalcTable[[#This Row],[PercAmt]]-CalcTable[[#This Row],[Runoff]]</f>
        <v>#NAME?</v>
      </c>
      <c r="AF3809" s="13" t="e">
        <f ca="1">CalcTable[[#This Row],[IrrAmt]]/1000*CUR_IRR_AREA*10000/IRR_EFF</f>
        <v>#NAME?</v>
      </c>
      <c r="AG3809" s="147"/>
      <c r="AH3809" s="13"/>
      <c r="AI3809" s="50">
        <v>9.777148413108943</v>
      </c>
      <c r="AJ3809" s="50">
        <v>16.232594781252836</v>
      </c>
      <c r="AK3809" s="50">
        <v>0</v>
      </c>
      <c r="AL3809" s="50">
        <v>0</v>
      </c>
      <c r="AM3809" s="50"/>
      <c r="AN3809" s="50"/>
      <c r="AO3809" s="50"/>
      <c r="AP3809" s="50"/>
      <c r="AQ3809" s="50"/>
      <c r="AR3809" s="50"/>
      <c r="AS3809" s="50"/>
      <c r="AT3809" s="50"/>
      <c r="AU3809" s="50"/>
      <c r="AV3809" s="50"/>
      <c r="AW3809" s="50"/>
      <c r="AX3809" s="50">
        <f t="shared" si="1207"/>
        <v>26.009743194361779</v>
      </c>
      <c r="AY3809" s="50"/>
      <c r="AZ3809" s="50">
        <f t="shared" si="1197"/>
        <v>619.55429030901439</v>
      </c>
      <c r="BA3809" s="50">
        <f t="shared" si="1198"/>
        <v>1006.2417708207261</v>
      </c>
      <c r="BB3809" s="50">
        <f t="shared" si="1199"/>
        <v>1041.5582280342617</v>
      </c>
      <c r="BC3809" s="17">
        <f t="shared" si="1200"/>
        <v>19848</v>
      </c>
      <c r="BD3809" s="50">
        <f t="shared" si="1201"/>
        <v>26.009743194361779</v>
      </c>
      <c r="BE3809" s="50">
        <f t="shared" si="1202"/>
        <v>619.55429030901439</v>
      </c>
      <c r="BF3809" s="50">
        <f t="shared" si="1208"/>
        <v>1013.3935883332847</v>
      </c>
      <c r="BG3809" s="50"/>
      <c r="BH3809" s="17">
        <f t="shared" si="1203"/>
        <v>0</v>
      </c>
      <c r="BI3809" s="17">
        <f t="shared" si="1211"/>
        <v>3809</v>
      </c>
      <c r="BJ3809" s="17">
        <f t="shared" si="1209"/>
        <v>3809</v>
      </c>
      <c r="BK3809" s="150">
        <f t="shared" si="1210"/>
        <v>30920</v>
      </c>
      <c r="BL3809" s="50" t="e">
        <f t="shared" ca="1" si="1204"/>
        <v>#NAME?</v>
      </c>
      <c r="BM3809" s="50" t="e">
        <f t="shared" ca="1" si="1205"/>
        <v>#NAME?</v>
      </c>
      <c r="BN3809" s="50" t="e">
        <f t="shared" ca="1" si="1206"/>
        <v>#NAME?</v>
      </c>
    </row>
    <row r="3810" spans="1:66" x14ac:dyDescent="0.35">
      <c r="A3810" s="48">
        <v>30921</v>
      </c>
      <c r="B3810" s="17">
        <v>1984</v>
      </c>
      <c r="C3810" s="17">
        <v>8</v>
      </c>
      <c r="D3810" s="17">
        <v>240</v>
      </c>
      <c r="E3810" s="17">
        <v>27</v>
      </c>
      <c r="F3810" s="17">
        <v>2</v>
      </c>
      <c r="G3810" s="50">
        <v>8</v>
      </c>
      <c r="H3810" s="32">
        <v>5.1151710133701709</v>
      </c>
      <c r="I3810" s="50">
        <v>7.166666666666667</v>
      </c>
      <c r="J3810" s="13">
        <v>0.6</v>
      </c>
      <c r="K3810" s="13">
        <f t="shared" si="1192"/>
        <v>0.6</v>
      </c>
      <c r="L3810" s="13">
        <f t="shared" si="1193"/>
        <v>0</v>
      </c>
      <c r="M3810" s="13" t="e">
        <f ca="1">CalcTable[[#This Row],[IWC]]-AE3809</f>
        <v>#NAME?</v>
      </c>
      <c r="N3810" s="13" t="e">
        <f ca="1">IF(CalcTable[[#This Row],[Day of Year]]&lt;123,FCAP,AE3809)</f>
        <v>#NAME?</v>
      </c>
      <c r="O3810" s="17" t="e">
        <f ca="1">IF(IRR_DRIP,5,COUNTIF('IDET Wind Values'!C3794:G3794,"&lt;="&amp;IRR_MAXWIND))</f>
        <v>#NAME?</v>
      </c>
      <c r="P3810" s="13" t="e">
        <f ca="1">CalcTable[[#This Row],[ET_o]]*KL</f>
        <v>#NAME?</v>
      </c>
      <c r="Q3810" s="13" t="e">
        <f ca="1">IF(WILTPT&lt;=0,1,MAX(0,MIN(1,(CalcTable[[#This Row],[IWC]]-WILTPT)/(MAD-WILTPT))))</f>
        <v>#NAME?</v>
      </c>
      <c r="R3810" s="13" t="e">
        <f ca="1">CalcTable[[#This Row],[ETMult]]*CalcTable[[#This Row],[ETb]]</f>
        <v>#NAME?</v>
      </c>
      <c r="S3810" s="13" t="b">
        <f>INDEX(IRR_LIST,CalcTable[[#This Row],[Day of Week]]+1)</f>
        <v>0</v>
      </c>
      <c r="T3810" s="13">
        <f t="shared" ca="1" si="1194"/>
        <v>0</v>
      </c>
      <c r="U3810" s="13" t="b">
        <f ca="1">IF(CalcTable[[#This Row],[IrrPrecip]]&gt;=IC_MM,FALSE,TRUE)</f>
        <v>1</v>
      </c>
      <c r="V3810" s="13" t="b">
        <f t="shared" si="1195"/>
        <v>1</v>
      </c>
      <c r="W3810" s="13" t="e">
        <f ca="1">IF(AND(IRR_DRIP=FALSE,CalcTable[[#This Row],[IrrHours]]&lt;=0),FALSE,TRUE)</f>
        <v>#NAME?</v>
      </c>
      <c r="X3810" s="13" t="e">
        <f ca="1">AND(CalcTable[[#This Row],[IrrDay]],CalcTable[[#This Row],[IrrRain]],CalcTable[[#This Row],[IrrWarm]],CalcTable[[#This Row],[IrrWindy]])</f>
        <v>#NAME?</v>
      </c>
      <c r="Y3810" s="13" t="e">
        <f t="shared" ca="1" si="1196"/>
        <v>#NAME?</v>
      </c>
      <c r="Z3810" s="13" t="e">
        <f ca="1">CalcTable[[#This Row],[IrrHours]]/5</f>
        <v>#NAME?</v>
      </c>
      <c r="AA3810" s="13" t="e">
        <f ca="1">IF(CalcTable[[#This Row],[IrrFlag]]=FALSE,0,MAX(0,CalcTable[[#This Row],[VolRednWind]]*(FCAP*IRR_TARGET-CalcTable[[#This Row],[IWC]])))</f>
        <v>#NAME?</v>
      </c>
      <c r="AB3810" s="13" t="e">
        <f ca="1">CalcTable[[#This Row],[IWC]]+CalcTable[[#This Row],[Eff Precip]]+CalcTable[[#This Row],[IrrAmt]]-CalcTable[[#This Row],[AET]]</f>
        <v>#NAME?</v>
      </c>
      <c r="AC3810" s="13" t="e">
        <f ca="1">IF(CalcTable[[#This Row],[PWC]]&gt;FCAP,MIN(24*PERC,MIN(SAT,CalcTable[[#This Row],[PWC]])-FCAP),0)</f>
        <v>#NAME?</v>
      </c>
      <c r="AD3810" s="13" t="e">
        <f ca="1">IF(CalcTable[[#This Row],[PWC]]&gt;SAT,CalcTable[[#This Row],[PWC]]-SAT,0)</f>
        <v>#NAME?</v>
      </c>
      <c r="AE3810" s="13" t="e">
        <f ca="1">CalcTable[[#This Row],[PWC]]-CalcTable[[#This Row],[PercAmt]]-CalcTable[[#This Row],[Runoff]]</f>
        <v>#NAME?</v>
      </c>
      <c r="AF3810" s="13" t="e">
        <f ca="1">CalcTable[[#This Row],[IrrAmt]]/1000*CUR_IRR_AREA*10000/IRR_EFF</f>
        <v>#NAME?</v>
      </c>
      <c r="AG3810" s="147"/>
      <c r="AH3810" s="13"/>
      <c r="AI3810" s="50">
        <v>0</v>
      </c>
      <c r="AJ3810" s="50">
        <v>0</v>
      </c>
      <c r="AK3810" s="50">
        <v>2.3391516428849157</v>
      </c>
      <c r="AL3810" s="50">
        <v>8.9971937585927009</v>
      </c>
      <c r="AM3810" s="50"/>
      <c r="AN3810" s="50"/>
      <c r="AO3810" s="50"/>
      <c r="AP3810" s="50"/>
      <c r="AQ3810" s="50"/>
      <c r="AR3810" s="50"/>
      <c r="AS3810" s="50"/>
      <c r="AT3810" s="50"/>
      <c r="AU3810" s="50"/>
      <c r="AV3810" s="50"/>
      <c r="AW3810" s="50"/>
      <c r="AX3810" s="50">
        <f t="shared" si="1207"/>
        <v>11.336345401477617</v>
      </c>
      <c r="AY3810" s="50"/>
      <c r="AZ3810" s="50">
        <f t="shared" si="1197"/>
        <v>298.22524101436471</v>
      </c>
      <c r="BA3810" s="50">
        <f t="shared" si="1198"/>
        <v>459.17219648243457</v>
      </c>
      <c r="BB3810" s="50">
        <f t="shared" si="1199"/>
        <v>473.37339843549955</v>
      </c>
      <c r="BC3810" s="17">
        <f t="shared" si="1200"/>
        <v>19848</v>
      </c>
      <c r="BD3810" s="50">
        <f t="shared" si="1201"/>
        <v>11.336345401477617</v>
      </c>
      <c r="BE3810" s="50">
        <f t="shared" si="1202"/>
        <v>298.22524101436471</v>
      </c>
      <c r="BF3810" s="50">
        <f t="shared" si="1208"/>
        <v>487.801556458221</v>
      </c>
      <c r="BG3810" s="50"/>
      <c r="BH3810" s="17">
        <f t="shared" si="1203"/>
        <v>0</v>
      </c>
      <c r="BI3810" s="17">
        <f t="shared" si="1211"/>
        <v>3810</v>
      </c>
      <c r="BJ3810" s="17">
        <f t="shared" si="1209"/>
        <v>3810</v>
      </c>
      <c r="BK3810" s="150">
        <f t="shared" si="1210"/>
        <v>30921</v>
      </c>
      <c r="BL3810" s="50" t="e">
        <f t="shared" ca="1" si="1204"/>
        <v>#NAME?</v>
      </c>
      <c r="BM3810" s="50" t="e">
        <f t="shared" ca="1" si="1205"/>
        <v>#NAME?</v>
      </c>
      <c r="BN3810" s="50" t="e">
        <f t="shared" ca="1" si="1206"/>
        <v>#NAME?</v>
      </c>
    </row>
    <row r="3811" spans="1:66" x14ac:dyDescent="0.35">
      <c r="A3811" s="48">
        <v>30922</v>
      </c>
      <c r="B3811" s="17">
        <v>1984</v>
      </c>
      <c r="C3811" s="17">
        <v>8</v>
      </c>
      <c r="D3811" s="17">
        <v>241</v>
      </c>
      <c r="E3811" s="17">
        <v>28</v>
      </c>
      <c r="F3811" s="17">
        <v>3</v>
      </c>
      <c r="G3811" s="50">
        <v>5.9</v>
      </c>
      <c r="H3811" s="32">
        <v>4.9223147894657435</v>
      </c>
      <c r="I3811" s="50">
        <v>14.166666666666666</v>
      </c>
      <c r="J3811" s="13">
        <v>0</v>
      </c>
      <c r="K3811" s="13">
        <f t="shared" si="1192"/>
        <v>0</v>
      </c>
      <c r="L3811" s="13">
        <f t="shared" si="1193"/>
        <v>0</v>
      </c>
      <c r="M3811" s="13" t="e">
        <f ca="1">CalcTable[[#This Row],[IWC]]-AE3810</f>
        <v>#NAME?</v>
      </c>
      <c r="N3811" s="13" t="e">
        <f ca="1">IF(CalcTable[[#This Row],[Day of Year]]&lt;123,FCAP,AE3810)</f>
        <v>#NAME?</v>
      </c>
      <c r="O3811" s="17" t="e">
        <f ca="1">IF(IRR_DRIP,5,COUNTIF('IDET Wind Values'!C3795:G3795,"&lt;="&amp;IRR_MAXWIND))</f>
        <v>#NAME?</v>
      </c>
      <c r="P3811" s="13" t="e">
        <f ca="1">CalcTable[[#This Row],[ET_o]]*KL</f>
        <v>#NAME?</v>
      </c>
      <c r="Q3811" s="13" t="e">
        <f ca="1">IF(WILTPT&lt;=0,1,MAX(0,MIN(1,(CalcTable[[#This Row],[IWC]]-WILTPT)/(MAD-WILTPT))))</f>
        <v>#NAME?</v>
      </c>
      <c r="R3811" s="13" t="e">
        <f ca="1">CalcTable[[#This Row],[ETMult]]*CalcTable[[#This Row],[ETb]]</f>
        <v>#NAME?</v>
      </c>
      <c r="S3811" s="13" t="b">
        <f>INDEX(IRR_LIST,CalcTable[[#This Row],[Day of Week]]+1)</f>
        <v>1</v>
      </c>
      <c r="T3811" s="13">
        <f t="shared" ca="1" si="1194"/>
        <v>0.6</v>
      </c>
      <c r="U3811" s="13" t="b">
        <f ca="1">IF(CalcTable[[#This Row],[IrrPrecip]]&gt;=IC_MM,FALSE,TRUE)</f>
        <v>1</v>
      </c>
      <c r="V3811" s="13" t="b">
        <f t="shared" si="1195"/>
        <v>1</v>
      </c>
      <c r="W3811" s="13" t="e">
        <f ca="1">IF(AND(IRR_DRIP=FALSE,CalcTable[[#This Row],[IrrHours]]&lt;=0),FALSE,TRUE)</f>
        <v>#NAME?</v>
      </c>
      <c r="X3811" s="13" t="e">
        <f ca="1">AND(CalcTable[[#This Row],[IrrDay]],CalcTable[[#This Row],[IrrRain]],CalcTable[[#This Row],[IrrWarm]],CalcTable[[#This Row],[IrrWindy]])</f>
        <v>#NAME?</v>
      </c>
      <c r="Y3811" s="13" t="e">
        <f t="shared" ca="1" si="1196"/>
        <v>#NAME?</v>
      </c>
      <c r="Z3811" s="13" t="e">
        <f ca="1">CalcTable[[#This Row],[IrrHours]]/5</f>
        <v>#NAME?</v>
      </c>
      <c r="AA3811" s="13" t="e">
        <f ca="1">IF(CalcTable[[#This Row],[IrrFlag]]=FALSE,0,MAX(0,CalcTable[[#This Row],[VolRednWind]]*(FCAP*IRR_TARGET-CalcTable[[#This Row],[IWC]])))</f>
        <v>#NAME?</v>
      </c>
      <c r="AB3811" s="13" t="e">
        <f ca="1">CalcTable[[#This Row],[IWC]]+CalcTable[[#This Row],[Eff Precip]]+CalcTable[[#This Row],[IrrAmt]]-CalcTable[[#This Row],[AET]]</f>
        <v>#NAME?</v>
      </c>
      <c r="AC3811" s="13" t="e">
        <f ca="1">IF(CalcTable[[#This Row],[PWC]]&gt;FCAP,MIN(24*PERC,MIN(SAT,CalcTable[[#This Row],[PWC]])-FCAP),0)</f>
        <v>#NAME?</v>
      </c>
      <c r="AD3811" s="13" t="e">
        <f ca="1">IF(CalcTable[[#This Row],[PWC]]&gt;SAT,CalcTable[[#This Row],[PWC]]-SAT,0)</f>
        <v>#NAME?</v>
      </c>
      <c r="AE3811" s="13" t="e">
        <f ca="1">CalcTable[[#This Row],[PWC]]-CalcTable[[#This Row],[PercAmt]]-CalcTable[[#This Row],[Runoff]]</f>
        <v>#NAME?</v>
      </c>
      <c r="AF3811" s="13" t="e">
        <f ca="1">CalcTable[[#This Row],[IrrAmt]]/1000*CUR_IRR_AREA*10000/IRR_EFF</f>
        <v>#NAME?</v>
      </c>
      <c r="AG3811" s="147"/>
      <c r="AH3811" s="13"/>
      <c r="AI3811" s="50">
        <v>0</v>
      </c>
      <c r="AJ3811" s="50">
        <v>0</v>
      </c>
      <c r="AK3811" s="50">
        <v>0</v>
      </c>
      <c r="AL3811" s="50">
        <v>0</v>
      </c>
      <c r="AM3811" s="50"/>
      <c r="AN3811" s="50"/>
      <c r="AO3811" s="50"/>
      <c r="AP3811" s="50"/>
      <c r="AQ3811" s="50"/>
      <c r="AR3811" s="50"/>
      <c r="AS3811" s="50"/>
      <c r="AT3811" s="50"/>
      <c r="AU3811" s="50"/>
      <c r="AV3811" s="50"/>
      <c r="AW3811" s="50"/>
      <c r="AX3811" s="50">
        <f t="shared" si="1207"/>
        <v>0</v>
      </c>
      <c r="AY3811" s="50"/>
      <c r="AZ3811" s="50">
        <f t="shared" si="1197"/>
        <v>0</v>
      </c>
      <c r="BA3811" s="50">
        <f t="shared" si="1198"/>
        <v>0</v>
      </c>
      <c r="BB3811" s="50">
        <f t="shared" si="1199"/>
        <v>0</v>
      </c>
      <c r="BC3811" s="17">
        <f t="shared" si="1200"/>
        <v>19848</v>
      </c>
      <c r="BD3811" s="50">
        <f t="shared" si="1201"/>
        <v>0</v>
      </c>
      <c r="BE3811" s="50">
        <f t="shared" si="1202"/>
        <v>0</v>
      </c>
      <c r="BF3811" s="50">
        <f t="shared" si="1208"/>
        <v>0</v>
      </c>
      <c r="BG3811" s="50"/>
      <c r="BH3811" s="17">
        <f t="shared" si="1203"/>
        <v>0</v>
      </c>
      <c r="BI3811" s="17">
        <f t="shared" si="1211"/>
        <v>3811</v>
      </c>
      <c r="BJ3811" s="17">
        <f t="shared" si="1209"/>
        <v>3811</v>
      </c>
      <c r="BK3811" s="150">
        <f t="shared" si="1210"/>
        <v>30922</v>
      </c>
      <c r="BL3811" s="50" t="e">
        <f t="shared" ca="1" si="1204"/>
        <v>#NAME?</v>
      </c>
      <c r="BM3811" s="50" t="e">
        <f t="shared" ca="1" si="1205"/>
        <v>#NAME?</v>
      </c>
      <c r="BN3811" s="50" t="e">
        <f t="shared" ca="1" si="1206"/>
        <v>#NAME?</v>
      </c>
    </row>
    <row r="3812" spans="1:66" x14ac:dyDescent="0.35">
      <c r="A3812" s="48">
        <v>30923</v>
      </c>
      <c r="B3812" s="17">
        <v>1984</v>
      </c>
      <c r="C3812" s="17">
        <v>8</v>
      </c>
      <c r="D3812" s="17">
        <v>242</v>
      </c>
      <c r="E3812" s="17">
        <v>29</v>
      </c>
      <c r="F3812" s="17">
        <v>4</v>
      </c>
      <c r="G3812" s="50">
        <v>7.2</v>
      </c>
      <c r="H3812" s="32">
        <v>4.9318172386931352</v>
      </c>
      <c r="I3812" s="50">
        <v>20.5</v>
      </c>
      <c r="J3812" s="13">
        <v>0</v>
      </c>
      <c r="K3812" s="13">
        <f t="shared" si="1192"/>
        <v>0</v>
      </c>
      <c r="L3812" s="13">
        <f t="shared" si="1193"/>
        <v>0</v>
      </c>
      <c r="M3812" s="13" t="e">
        <f ca="1">CalcTable[[#This Row],[IWC]]-AE3811</f>
        <v>#NAME?</v>
      </c>
      <c r="N3812" s="13" t="e">
        <f ca="1">IF(CalcTable[[#This Row],[Day of Year]]&lt;123,FCAP,AE3811)</f>
        <v>#NAME?</v>
      </c>
      <c r="O3812" s="17" t="e">
        <f ca="1">IF(IRR_DRIP,5,COUNTIF('IDET Wind Values'!C3796:G3796,"&lt;="&amp;IRR_MAXWIND))</f>
        <v>#NAME?</v>
      </c>
      <c r="P3812" s="13" t="e">
        <f ca="1">CalcTable[[#This Row],[ET_o]]*KL</f>
        <v>#NAME?</v>
      </c>
      <c r="Q3812" s="13" t="e">
        <f ca="1">IF(WILTPT&lt;=0,1,MAX(0,MIN(1,(CalcTable[[#This Row],[IWC]]-WILTPT)/(MAD-WILTPT))))</f>
        <v>#NAME?</v>
      </c>
      <c r="R3812" s="13" t="e">
        <f ca="1">CalcTable[[#This Row],[ETMult]]*CalcTable[[#This Row],[ETb]]</f>
        <v>#NAME?</v>
      </c>
      <c r="S3812" s="13" t="b">
        <f>INDEX(IRR_LIST,CalcTable[[#This Row],[Day of Week]]+1)</f>
        <v>0</v>
      </c>
      <c r="T3812" s="13">
        <f t="shared" ca="1" si="1194"/>
        <v>0.6</v>
      </c>
      <c r="U3812" s="13" t="b">
        <f ca="1">IF(CalcTable[[#This Row],[IrrPrecip]]&gt;=IC_MM,FALSE,TRUE)</f>
        <v>1</v>
      </c>
      <c r="V3812" s="13" t="b">
        <f t="shared" si="1195"/>
        <v>0</v>
      </c>
      <c r="W3812" s="13" t="e">
        <f ca="1">IF(AND(IRR_DRIP=FALSE,CalcTable[[#This Row],[IrrHours]]&lt;=0),FALSE,TRUE)</f>
        <v>#NAME?</v>
      </c>
      <c r="X3812" s="13" t="e">
        <f ca="1">AND(CalcTable[[#This Row],[IrrDay]],CalcTable[[#This Row],[IrrRain]],CalcTable[[#This Row],[IrrWarm]],CalcTable[[#This Row],[IrrWindy]])</f>
        <v>#NAME?</v>
      </c>
      <c r="Y3812" s="13" t="e">
        <f t="shared" ca="1" si="1196"/>
        <v>#NAME?</v>
      </c>
      <c r="Z3812" s="13" t="e">
        <f ca="1">CalcTable[[#This Row],[IrrHours]]/5</f>
        <v>#NAME?</v>
      </c>
      <c r="AA3812" s="13" t="e">
        <f ca="1">IF(CalcTable[[#This Row],[IrrFlag]]=FALSE,0,MAX(0,CalcTable[[#This Row],[VolRednWind]]*(FCAP*IRR_TARGET-CalcTable[[#This Row],[IWC]])))</f>
        <v>#NAME?</v>
      </c>
      <c r="AB3812" s="13" t="e">
        <f ca="1">CalcTable[[#This Row],[IWC]]+CalcTable[[#This Row],[Eff Precip]]+CalcTable[[#This Row],[IrrAmt]]-CalcTable[[#This Row],[AET]]</f>
        <v>#NAME?</v>
      </c>
      <c r="AC3812" s="13" t="e">
        <f ca="1">IF(CalcTable[[#This Row],[PWC]]&gt;FCAP,MIN(24*PERC,MIN(SAT,CalcTable[[#This Row],[PWC]])-FCAP),0)</f>
        <v>#NAME?</v>
      </c>
      <c r="AD3812" s="13" t="e">
        <f ca="1">IF(CalcTable[[#This Row],[PWC]]&gt;SAT,CalcTable[[#This Row],[PWC]]-SAT,0)</f>
        <v>#NAME?</v>
      </c>
      <c r="AE3812" s="13" t="e">
        <f ca="1">CalcTable[[#This Row],[PWC]]-CalcTable[[#This Row],[PercAmt]]-CalcTable[[#This Row],[Runoff]]</f>
        <v>#NAME?</v>
      </c>
      <c r="AF3812" s="13" t="e">
        <f ca="1">CalcTable[[#This Row],[IrrAmt]]/1000*CUR_IRR_AREA*10000/IRR_EFF</f>
        <v>#NAME?</v>
      </c>
      <c r="AG3812" s="147"/>
      <c r="AH3812" s="13"/>
      <c r="AI3812" s="50">
        <v>0</v>
      </c>
      <c r="AJ3812" s="50">
        <v>0</v>
      </c>
      <c r="AK3812" s="50">
        <v>0</v>
      </c>
      <c r="AL3812" s="50">
        <v>0</v>
      </c>
      <c r="AM3812" s="50"/>
      <c r="AN3812" s="50"/>
      <c r="AO3812" s="50"/>
      <c r="AP3812" s="50"/>
      <c r="AQ3812" s="50"/>
      <c r="AR3812" s="50"/>
      <c r="AS3812" s="50"/>
      <c r="AT3812" s="50"/>
      <c r="AU3812" s="50"/>
      <c r="AV3812" s="50"/>
      <c r="AW3812" s="50"/>
      <c r="AX3812" s="50">
        <f t="shared" si="1207"/>
        <v>0</v>
      </c>
      <c r="AY3812" s="50"/>
      <c r="AZ3812" s="50">
        <f t="shared" si="1197"/>
        <v>0</v>
      </c>
      <c r="BA3812" s="50">
        <f t="shared" si="1198"/>
        <v>0</v>
      </c>
      <c r="BB3812" s="50">
        <f t="shared" si="1199"/>
        <v>0</v>
      </c>
      <c r="BC3812" s="17">
        <f t="shared" si="1200"/>
        <v>19848</v>
      </c>
      <c r="BD3812" s="50">
        <f t="shared" si="1201"/>
        <v>0</v>
      </c>
      <c r="BE3812" s="50">
        <f t="shared" si="1202"/>
        <v>0</v>
      </c>
      <c r="BF3812" s="50">
        <f t="shared" si="1208"/>
        <v>0</v>
      </c>
      <c r="BG3812" s="50"/>
      <c r="BH3812" s="17">
        <f t="shared" si="1203"/>
        <v>0</v>
      </c>
      <c r="BI3812" s="17">
        <f t="shared" si="1211"/>
        <v>3812</v>
      </c>
      <c r="BJ3812" s="17">
        <f t="shared" si="1209"/>
        <v>3812</v>
      </c>
      <c r="BK3812" s="150">
        <f t="shared" si="1210"/>
        <v>30923</v>
      </c>
      <c r="BL3812" s="50" t="e">
        <f t="shared" ca="1" si="1204"/>
        <v>#NAME?</v>
      </c>
      <c r="BM3812" s="50" t="e">
        <f t="shared" ca="1" si="1205"/>
        <v>#NAME?</v>
      </c>
      <c r="BN3812" s="50" t="e">
        <f t="shared" ca="1" si="1206"/>
        <v>#NAME?</v>
      </c>
    </row>
    <row r="3813" spans="1:66" x14ac:dyDescent="0.35">
      <c r="A3813" s="48">
        <v>30924</v>
      </c>
      <c r="B3813" s="17">
        <v>1984</v>
      </c>
      <c r="C3813" s="17">
        <v>8</v>
      </c>
      <c r="D3813" s="17">
        <v>243</v>
      </c>
      <c r="E3813" s="17">
        <v>30</v>
      </c>
      <c r="F3813" s="17">
        <v>5</v>
      </c>
      <c r="G3813" s="50">
        <v>0.9</v>
      </c>
      <c r="H3813" s="32">
        <v>4.3498795234863019</v>
      </c>
      <c r="I3813" s="50">
        <v>1.1666666666666667</v>
      </c>
      <c r="J3813" s="13">
        <v>0</v>
      </c>
      <c r="K3813" s="13">
        <f t="shared" si="1192"/>
        <v>0</v>
      </c>
      <c r="L3813" s="13">
        <f t="shared" si="1193"/>
        <v>0</v>
      </c>
      <c r="M3813" s="13" t="e">
        <f ca="1">CalcTable[[#This Row],[IWC]]-AE3812</f>
        <v>#NAME?</v>
      </c>
      <c r="N3813" s="13" t="e">
        <f ca="1">IF(CalcTable[[#This Row],[Day of Year]]&lt;123,FCAP,AE3812)</f>
        <v>#NAME?</v>
      </c>
      <c r="O3813" s="17" t="e">
        <f ca="1">IF(IRR_DRIP,5,COUNTIF('IDET Wind Values'!C3797:G3797,"&lt;="&amp;IRR_MAXWIND))</f>
        <v>#NAME?</v>
      </c>
      <c r="P3813" s="13" t="e">
        <f ca="1">CalcTable[[#This Row],[ET_o]]*KL</f>
        <v>#NAME?</v>
      </c>
      <c r="Q3813" s="13" t="e">
        <f ca="1">IF(WILTPT&lt;=0,1,MAX(0,MIN(1,(CalcTable[[#This Row],[IWC]]-WILTPT)/(MAD-WILTPT))))</f>
        <v>#NAME?</v>
      </c>
      <c r="R3813" s="13" t="e">
        <f ca="1">CalcTable[[#This Row],[ETMult]]*CalcTable[[#This Row],[ETb]]</f>
        <v>#NAME?</v>
      </c>
      <c r="S3813" s="13" t="b">
        <f>INDEX(IRR_LIST,CalcTable[[#This Row],[Day of Week]]+1)</f>
        <v>1</v>
      </c>
      <c r="T3813" s="13">
        <f t="shared" ca="1" si="1194"/>
        <v>0</v>
      </c>
      <c r="U3813" s="13" t="b">
        <f ca="1">IF(CalcTable[[#This Row],[IrrPrecip]]&gt;=IC_MM,FALSE,TRUE)</f>
        <v>1</v>
      </c>
      <c r="V3813" s="13" t="b">
        <f t="shared" si="1195"/>
        <v>1</v>
      </c>
      <c r="W3813" s="13" t="e">
        <f ca="1">IF(AND(IRR_DRIP=FALSE,CalcTable[[#This Row],[IrrHours]]&lt;=0),FALSE,TRUE)</f>
        <v>#NAME?</v>
      </c>
      <c r="X3813" s="13" t="e">
        <f ca="1">AND(CalcTable[[#This Row],[IrrDay]],CalcTable[[#This Row],[IrrRain]],CalcTable[[#This Row],[IrrWarm]],CalcTable[[#This Row],[IrrWindy]])</f>
        <v>#NAME?</v>
      </c>
      <c r="Y3813" s="13" t="e">
        <f t="shared" ca="1" si="1196"/>
        <v>#NAME?</v>
      </c>
      <c r="Z3813" s="13" t="e">
        <f ca="1">CalcTable[[#This Row],[IrrHours]]/5</f>
        <v>#NAME?</v>
      </c>
      <c r="AA3813" s="13" t="e">
        <f ca="1">IF(CalcTable[[#This Row],[IrrFlag]]=FALSE,0,MAX(0,CalcTable[[#This Row],[VolRednWind]]*(FCAP*IRR_TARGET-CalcTable[[#This Row],[IWC]])))</f>
        <v>#NAME?</v>
      </c>
      <c r="AB3813" s="13" t="e">
        <f ca="1">CalcTable[[#This Row],[IWC]]+CalcTable[[#This Row],[Eff Precip]]+CalcTable[[#This Row],[IrrAmt]]-CalcTable[[#This Row],[AET]]</f>
        <v>#NAME?</v>
      </c>
      <c r="AC3813" s="13" t="e">
        <f ca="1">IF(CalcTable[[#This Row],[PWC]]&gt;FCAP,MIN(24*PERC,MIN(SAT,CalcTable[[#This Row],[PWC]])-FCAP),0)</f>
        <v>#NAME?</v>
      </c>
      <c r="AD3813" s="13" t="e">
        <f ca="1">IF(CalcTable[[#This Row],[PWC]]&gt;SAT,CalcTable[[#This Row],[PWC]]-SAT,0)</f>
        <v>#NAME?</v>
      </c>
      <c r="AE3813" s="13" t="e">
        <f ca="1">CalcTable[[#This Row],[PWC]]-CalcTable[[#This Row],[PercAmt]]-CalcTable[[#This Row],[Runoff]]</f>
        <v>#NAME?</v>
      </c>
      <c r="AF3813" s="13" t="e">
        <f ca="1">CalcTable[[#This Row],[IrrAmt]]/1000*CUR_IRR_AREA*10000/IRR_EFF</f>
        <v>#NAME?</v>
      </c>
      <c r="AG3813" s="147"/>
      <c r="AH3813" s="13"/>
      <c r="AI3813" s="50">
        <v>12.479415991670994</v>
      </c>
      <c r="AJ3813" s="50">
        <v>18.982045855708293</v>
      </c>
      <c r="AK3813" s="50">
        <v>0</v>
      </c>
      <c r="AL3813" s="50">
        <v>0</v>
      </c>
      <c r="AM3813" s="50"/>
      <c r="AN3813" s="50"/>
      <c r="AO3813" s="50"/>
      <c r="AP3813" s="50"/>
      <c r="AQ3813" s="50"/>
      <c r="AR3813" s="50"/>
      <c r="AS3813" s="50"/>
      <c r="AT3813" s="50"/>
      <c r="AU3813" s="50"/>
      <c r="AV3813" s="50"/>
      <c r="AW3813" s="50"/>
      <c r="AX3813" s="50">
        <f t="shared" si="1207"/>
        <v>31.461461847379287</v>
      </c>
      <c r="AY3813" s="50"/>
      <c r="AZ3813" s="50">
        <f t="shared" si="1197"/>
        <v>739.8381129786178</v>
      </c>
      <c r="BA3813" s="50">
        <f t="shared" si="1198"/>
        <v>1200.3033718255274</v>
      </c>
      <c r="BB3813" s="50">
        <f t="shared" si="1199"/>
        <v>1242.3323745001394</v>
      </c>
      <c r="BC3813" s="17">
        <f t="shared" si="1200"/>
        <v>19848</v>
      </c>
      <c r="BD3813" s="50">
        <f t="shared" si="1201"/>
        <v>31.461461847379287</v>
      </c>
      <c r="BE3813" s="50">
        <f t="shared" si="1202"/>
        <v>739.8381129786178</v>
      </c>
      <c r="BF3813" s="50">
        <f t="shared" si="1208"/>
        <v>1210.1396307386992</v>
      </c>
      <c r="BG3813" s="50"/>
      <c r="BH3813" s="17">
        <f t="shared" si="1203"/>
        <v>0</v>
      </c>
      <c r="BI3813" s="17">
        <f t="shared" si="1211"/>
        <v>3813</v>
      </c>
      <c r="BJ3813" s="17">
        <f t="shared" si="1209"/>
        <v>3813</v>
      </c>
      <c r="BK3813" s="150">
        <f t="shared" si="1210"/>
        <v>30924</v>
      </c>
      <c r="BL3813" s="50" t="e">
        <f t="shared" ca="1" si="1204"/>
        <v>#NAME?</v>
      </c>
      <c r="BM3813" s="50" t="e">
        <f t="shared" ca="1" si="1205"/>
        <v>#NAME?</v>
      </c>
      <c r="BN3813" s="50" t="e">
        <f t="shared" ca="1" si="1206"/>
        <v>#NAME?</v>
      </c>
    </row>
    <row r="3814" spans="1:66" x14ac:dyDescent="0.35">
      <c r="A3814" s="48">
        <v>30925</v>
      </c>
      <c r="B3814" s="17">
        <v>1984</v>
      </c>
      <c r="C3814" s="17">
        <v>8</v>
      </c>
      <c r="D3814" s="17">
        <v>244</v>
      </c>
      <c r="E3814" s="17">
        <v>31</v>
      </c>
      <c r="F3814" s="17">
        <v>6</v>
      </c>
      <c r="G3814" s="50">
        <v>8.5</v>
      </c>
      <c r="H3814" s="32">
        <v>3.7123522476546338</v>
      </c>
      <c r="I3814" s="50">
        <v>6.833333333333333</v>
      </c>
      <c r="J3814" s="13">
        <v>0</v>
      </c>
      <c r="K3814" s="13">
        <f t="shared" si="1192"/>
        <v>0</v>
      </c>
      <c r="L3814" s="13">
        <f t="shared" si="1193"/>
        <v>0</v>
      </c>
      <c r="M3814" s="13" t="e">
        <f ca="1">CalcTable[[#This Row],[IWC]]-AE3813</f>
        <v>#NAME?</v>
      </c>
      <c r="N3814" s="13" t="e">
        <f ca="1">IF(CalcTable[[#This Row],[Day of Year]]&lt;123,FCAP,AE3813)</f>
        <v>#NAME?</v>
      </c>
      <c r="O3814" s="17" t="e">
        <f ca="1">IF(IRR_DRIP,5,COUNTIF('IDET Wind Values'!C3798:G3798,"&lt;="&amp;IRR_MAXWIND))</f>
        <v>#NAME?</v>
      </c>
      <c r="P3814" s="13" t="e">
        <f ca="1">CalcTable[[#This Row],[ET_o]]*KL</f>
        <v>#NAME?</v>
      </c>
      <c r="Q3814" s="13" t="e">
        <f ca="1">IF(WILTPT&lt;=0,1,MAX(0,MIN(1,(CalcTable[[#This Row],[IWC]]-WILTPT)/(MAD-WILTPT))))</f>
        <v>#NAME?</v>
      </c>
      <c r="R3814" s="13" t="e">
        <f ca="1">CalcTable[[#This Row],[ETMult]]*CalcTable[[#This Row],[ETb]]</f>
        <v>#NAME?</v>
      </c>
      <c r="S3814" s="13" t="b">
        <f>INDEX(IRR_LIST,CalcTable[[#This Row],[Day of Week]]+1)</f>
        <v>0</v>
      </c>
      <c r="T3814" s="13">
        <f t="shared" ca="1" si="1194"/>
        <v>0</v>
      </c>
      <c r="U3814" s="13" t="b">
        <f ca="1">IF(CalcTable[[#This Row],[IrrPrecip]]&gt;=IC_MM,FALSE,TRUE)</f>
        <v>1</v>
      </c>
      <c r="V3814" s="13" t="b">
        <f t="shared" si="1195"/>
        <v>1</v>
      </c>
      <c r="W3814" s="13" t="e">
        <f ca="1">IF(AND(IRR_DRIP=FALSE,CalcTable[[#This Row],[IrrHours]]&lt;=0),FALSE,TRUE)</f>
        <v>#NAME?</v>
      </c>
      <c r="X3814" s="13" t="e">
        <f ca="1">AND(CalcTable[[#This Row],[IrrDay]],CalcTable[[#This Row],[IrrRain]],CalcTable[[#This Row],[IrrWarm]],CalcTable[[#This Row],[IrrWindy]])</f>
        <v>#NAME?</v>
      </c>
      <c r="Y3814" s="13" t="e">
        <f t="shared" ca="1" si="1196"/>
        <v>#NAME?</v>
      </c>
      <c r="Z3814" s="13" t="e">
        <f ca="1">CalcTable[[#This Row],[IrrHours]]/5</f>
        <v>#NAME?</v>
      </c>
      <c r="AA3814" s="13" t="e">
        <f ca="1">IF(CalcTable[[#This Row],[IrrFlag]]=FALSE,0,MAX(0,CalcTable[[#This Row],[VolRednWind]]*(FCAP*IRR_TARGET-CalcTable[[#This Row],[IWC]])))</f>
        <v>#NAME?</v>
      </c>
      <c r="AB3814" s="13" t="e">
        <f ca="1">CalcTable[[#This Row],[IWC]]+CalcTable[[#This Row],[Eff Precip]]+CalcTable[[#This Row],[IrrAmt]]-CalcTable[[#This Row],[AET]]</f>
        <v>#NAME?</v>
      </c>
      <c r="AC3814" s="13" t="e">
        <f ca="1">IF(CalcTable[[#This Row],[PWC]]&gt;FCAP,MIN(24*PERC,MIN(SAT,CalcTable[[#This Row],[PWC]])-FCAP),0)</f>
        <v>#NAME?</v>
      </c>
      <c r="AD3814" s="13" t="e">
        <f ca="1">IF(CalcTable[[#This Row],[PWC]]&gt;SAT,CalcTable[[#This Row],[PWC]]-SAT,0)</f>
        <v>#NAME?</v>
      </c>
      <c r="AE3814" s="13" t="e">
        <f ca="1">CalcTable[[#This Row],[PWC]]-CalcTable[[#This Row],[PercAmt]]-CalcTable[[#This Row],[Runoff]]</f>
        <v>#NAME?</v>
      </c>
      <c r="AF3814" s="13" t="e">
        <f ca="1">CalcTable[[#This Row],[IrrAmt]]/1000*CUR_IRR_AREA*10000/IRR_EFF</f>
        <v>#NAME?</v>
      </c>
      <c r="AG3814" s="147"/>
      <c r="AH3814" s="13"/>
      <c r="AI3814" s="50">
        <v>0</v>
      </c>
      <c r="AJ3814" s="50">
        <v>0</v>
      </c>
      <c r="AK3814" s="50">
        <v>0</v>
      </c>
      <c r="AL3814" s="50">
        <v>9.9042526570669533</v>
      </c>
      <c r="AM3814" s="50"/>
      <c r="AN3814" s="50"/>
      <c r="AO3814" s="50"/>
      <c r="AP3814" s="50"/>
      <c r="AQ3814" s="50"/>
      <c r="AR3814" s="50"/>
      <c r="AS3814" s="50"/>
      <c r="AT3814" s="50"/>
      <c r="AU3814" s="50"/>
      <c r="AV3814" s="50"/>
      <c r="AW3814" s="50"/>
      <c r="AX3814" s="50">
        <f t="shared" si="1207"/>
        <v>9.9042526570669533</v>
      </c>
      <c r="AY3814" s="50"/>
      <c r="AZ3814" s="50">
        <f t="shared" si="1197"/>
        <v>290.52474460729729</v>
      </c>
      <c r="BA3814" s="50">
        <f t="shared" si="1198"/>
        <v>447.31587661758476</v>
      </c>
      <c r="BB3814" s="50">
        <f t="shared" si="1199"/>
        <v>461.15038826555127</v>
      </c>
      <c r="BC3814" s="17">
        <f t="shared" si="1200"/>
        <v>19848</v>
      </c>
      <c r="BD3814" s="50">
        <f t="shared" si="1201"/>
        <v>9.9042526570669533</v>
      </c>
      <c r="BE3814" s="50">
        <f t="shared" si="1202"/>
        <v>290.52474460729729</v>
      </c>
      <c r="BF3814" s="50">
        <f t="shared" si="1208"/>
        <v>475.20599573340797</v>
      </c>
      <c r="BG3814" s="50"/>
      <c r="BH3814" s="17">
        <f t="shared" si="1203"/>
        <v>0</v>
      </c>
      <c r="BI3814" s="17">
        <f t="shared" si="1211"/>
        <v>3814</v>
      </c>
      <c r="BJ3814" s="17">
        <f t="shared" si="1209"/>
        <v>3814</v>
      </c>
      <c r="BK3814" s="150">
        <f t="shared" si="1210"/>
        <v>30925</v>
      </c>
      <c r="BL3814" s="50" t="e">
        <f t="shared" ca="1" si="1204"/>
        <v>#NAME?</v>
      </c>
      <c r="BM3814" s="50" t="e">
        <f t="shared" ca="1" si="1205"/>
        <v>#NAME?</v>
      </c>
      <c r="BN3814" s="50" t="e">
        <f t="shared" ca="1" si="1206"/>
        <v>#NAME?</v>
      </c>
    </row>
    <row r="3815" spans="1:66" x14ac:dyDescent="0.35">
      <c r="A3815" s="48">
        <v>30926</v>
      </c>
      <c r="B3815" s="17">
        <v>1984</v>
      </c>
      <c r="C3815" s="17">
        <v>9</v>
      </c>
      <c r="D3815" s="17">
        <v>245</v>
      </c>
      <c r="E3815" s="17">
        <v>1</v>
      </c>
      <c r="F3815" s="17">
        <v>7</v>
      </c>
      <c r="G3815" s="50">
        <v>8.4</v>
      </c>
      <c r="H3815" s="32">
        <v>4.3449130815265207</v>
      </c>
      <c r="I3815" s="50">
        <v>21</v>
      </c>
      <c r="J3815" s="13">
        <v>0</v>
      </c>
      <c r="K3815" s="13">
        <f t="shared" si="1192"/>
        <v>0</v>
      </c>
      <c r="L3815" s="13">
        <f t="shared" si="1193"/>
        <v>0</v>
      </c>
      <c r="M3815" s="13" t="e">
        <f ca="1">CalcTable[[#This Row],[IWC]]-AE3814</f>
        <v>#NAME?</v>
      </c>
      <c r="N3815" s="13" t="e">
        <f ca="1">IF(CalcTable[[#This Row],[Day of Year]]&lt;123,FCAP,AE3814)</f>
        <v>#NAME?</v>
      </c>
      <c r="O3815" s="17" t="e">
        <f ca="1">IF(IRR_DRIP,5,COUNTIF('IDET Wind Values'!C3799:G3799,"&lt;="&amp;IRR_MAXWIND))</f>
        <v>#NAME?</v>
      </c>
      <c r="P3815" s="13" t="e">
        <f ca="1">CalcTable[[#This Row],[ET_o]]*KL</f>
        <v>#NAME?</v>
      </c>
      <c r="Q3815" s="13" t="e">
        <f ca="1">IF(WILTPT&lt;=0,1,MAX(0,MIN(1,(CalcTable[[#This Row],[IWC]]-WILTPT)/(MAD-WILTPT))))</f>
        <v>#NAME?</v>
      </c>
      <c r="R3815" s="13" t="e">
        <f ca="1">CalcTable[[#This Row],[ETMult]]*CalcTable[[#This Row],[ETb]]</f>
        <v>#NAME?</v>
      </c>
      <c r="S3815" s="13" t="b">
        <f>INDEX(IRR_LIST,CalcTable[[#This Row],[Day of Week]]+1)</f>
        <v>0</v>
      </c>
      <c r="T3815" s="13">
        <f t="shared" ca="1" si="1194"/>
        <v>0</v>
      </c>
      <c r="U3815" s="13" t="b">
        <f ca="1">IF(CalcTable[[#This Row],[IrrPrecip]]&gt;=IC_MM,FALSE,TRUE)</f>
        <v>1</v>
      </c>
      <c r="V3815" s="13" t="b">
        <f t="shared" si="1195"/>
        <v>0</v>
      </c>
      <c r="W3815" s="13" t="e">
        <f ca="1">IF(AND(IRR_DRIP=FALSE,CalcTable[[#This Row],[IrrHours]]&lt;=0),FALSE,TRUE)</f>
        <v>#NAME?</v>
      </c>
      <c r="X3815" s="13" t="e">
        <f ca="1">AND(CalcTable[[#This Row],[IrrDay]],CalcTable[[#This Row],[IrrRain]],CalcTable[[#This Row],[IrrWarm]],CalcTable[[#This Row],[IrrWindy]])</f>
        <v>#NAME?</v>
      </c>
      <c r="Y3815" s="13" t="e">
        <f t="shared" ca="1" si="1196"/>
        <v>#NAME?</v>
      </c>
      <c r="Z3815" s="13" t="e">
        <f ca="1">CalcTable[[#This Row],[IrrHours]]/5</f>
        <v>#NAME?</v>
      </c>
      <c r="AA3815" s="13" t="e">
        <f ca="1">IF(CalcTable[[#This Row],[IrrFlag]]=FALSE,0,MAX(0,CalcTable[[#This Row],[VolRednWind]]*(FCAP*IRR_TARGET-CalcTable[[#This Row],[IWC]])))</f>
        <v>#NAME?</v>
      </c>
      <c r="AB3815" s="13" t="e">
        <f ca="1">CalcTable[[#This Row],[IWC]]+CalcTable[[#This Row],[Eff Precip]]+CalcTable[[#This Row],[IrrAmt]]-CalcTable[[#This Row],[AET]]</f>
        <v>#NAME?</v>
      </c>
      <c r="AC3815" s="13" t="e">
        <f ca="1">IF(CalcTable[[#This Row],[PWC]]&gt;FCAP,MIN(24*PERC,MIN(SAT,CalcTable[[#This Row],[PWC]])-FCAP),0)</f>
        <v>#NAME?</v>
      </c>
      <c r="AD3815" s="13" t="e">
        <f ca="1">IF(CalcTable[[#This Row],[PWC]]&gt;SAT,CalcTable[[#This Row],[PWC]]-SAT,0)</f>
        <v>#NAME?</v>
      </c>
      <c r="AE3815" s="13" t="e">
        <f ca="1">CalcTable[[#This Row],[PWC]]-CalcTable[[#This Row],[PercAmt]]-CalcTable[[#This Row],[Runoff]]</f>
        <v>#NAME?</v>
      </c>
      <c r="AF3815" s="13" t="e">
        <f ca="1">CalcTable[[#This Row],[IrrAmt]]/1000*CUR_IRR_AREA*10000/IRR_EFF</f>
        <v>#NAME?</v>
      </c>
      <c r="AG3815" s="147"/>
      <c r="AH3815" s="13"/>
      <c r="AI3815" s="50">
        <v>0</v>
      </c>
      <c r="AJ3815" s="50">
        <v>0</v>
      </c>
      <c r="AK3815" s="50">
        <v>0</v>
      </c>
      <c r="AL3815" s="50">
        <v>0</v>
      </c>
      <c r="AM3815" s="50"/>
      <c r="AN3815" s="50"/>
      <c r="AO3815" s="50"/>
      <c r="AP3815" s="50"/>
      <c r="AQ3815" s="50"/>
      <c r="AR3815" s="50"/>
      <c r="AS3815" s="50"/>
      <c r="AT3815" s="50"/>
      <c r="AU3815" s="50"/>
      <c r="AV3815" s="50"/>
      <c r="AW3815" s="50"/>
      <c r="AX3815" s="50">
        <f t="shared" si="1207"/>
        <v>0</v>
      </c>
      <c r="AY3815" s="50"/>
      <c r="AZ3815" s="50">
        <f t="shared" si="1197"/>
        <v>0</v>
      </c>
      <c r="BA3815" s="50">
        <f t="shared" si="1198"/>
        <v>0</v>
      </c>
      <c r="BB3815" s="50">
        <f t="shared" si="1199"/>
        <v>0</v>
      </c>
      <c r="BC3815" s="17">
        <f t="shared" si="1200"/>
        <v>19849</v>
      </c>
      <c r="BD3815" s="50">
        <f t="shared" si="1201"/>
        <v>0</v>
      </c>
      <c r="BE3815" s="50">
        <f t="shared" si="1202"/>
        <v>0</v>
      </c>
      <c r="BF3815" s="50">
        <f t="shared" si="1208"/>
        <v>0</v>
      </c>
      <c r="BG3815" s="50"/>
      <c r="BH3815" s="17">
        <f t="shared" si="1203"/>
        <v>0</v>
      </c>
      <c r="BI3815" s="17">
        <f t="shared" si="1211"/>
        <v>3815</v>
      </c>
      <c r="BJ3815" s="17">
        <f t="shared" si="1209"/>
        <v>3815</v>
      </c>
      <c r="BK3815" s="150">
        <f t="shared" si="1210"/>
        <v>30926</v>
      </c>
      <c r="BL3815" s="50" t="e">
        <f t="shared" ca="1" si="1204"/>
        <v>#NAME?</v>
      </c>
      <c r="BM3815" s="50" t="e">
        <f t="shared" ca="1" si="1205"/>
        <v>#NAME?</v>
      </c>
      <c r="BN3815" s="50" t="e">
        <f t="shared" ca="1" si="1206"/>
        <v>#NAME?</v>
      </c>
    </row>
    <row r="3816" spans="1:66" x14ac:dyDescent="0.35">
      <c r="A3816" s="48">
        <v>30927</v>
      </c>
      <c r="B3816" s="17">
        <v>1984</v>
      </c>
      <c r="C3816" s="17">
        <v>9</v>
      </c>
      <c r="D3816" s="17">
        <v>246</v>
      </c>
      <c r="E3816" s="17">
        <v>2</v>
      </c>
      <c r="F3816" s="17">
        <v>1</v>
      </c>
      <c r="G3816" s="50">
        <v>2.1</v>
      </c>
      <c r="H3816" s="32">
        <v>3.4155098890173119</v>
      </c>
      <c r="I3816" s="50">
        <v>3.3333333333333335</v>
      </c>
      <c r="J3816" s="13">
        <v>0</v>
      </c>
      <c r="K3816" s="13">
        <f t="shared" si="1192"/>
        <v>0</v>
      </c>
      <c r="L3816" s="13">
        <f t="shared" si="1193"/>
        <v>0</v>
      </c>
      <c r="M3816" s="13" t="e">
        <f ca="1">CalcTable[[#This Row],[IWC]]-AE3815</f>
        <v>#NAME?</v>
      </c>
      <c r="N3816" s="13" t="e">
        <f ca="1">IF(CalcTable[[#This Row],[Day of Year]]&lt;123,FCAP,AE3815)</f>
        <v>#NAME?</v>
      </c>
      <c r="O3816" s="17" t="e">
        <f ca="1">IF(IRR_DRIP,5,COUNTIF('IDET Wind Values'!C3800:G3800,"&lt;="&amp;IRR_MAXWIND))</f>
        <v>#NAME?</v>
      </c>
      <c r="P3816" s="13" t="e">
        <f ca="1">CalcTable[[#This Row],[ET_o]]*KL</f>
        <v>#NAME?</v>
      </c>
      <c r="Q3816" s="13" t="e">
        <f ca="1">IF(WILTPT&lt;=0,1,MAX(0,MIN(1,(CalcTable[[#This Row],[IWC]]-WILTPT)/(MAD-WILTPT))))</f>
        <v>#NAME?</v>
      </c>
      <c r="R3816" s="13" t="e">
        <f ca="1">CalcTable[[#This Row],[ETMult]]*CalcTable[[#This Row],[ETb]]</f>
        <v>#NAME?</v>
      </c>
      <c r="S3816" s="13" t="b">
        <f>INDEX(IRR_LIST,CalcTable[[#This Row],[Day of Week]]+1)</f>
        <v>1</v>
      </c>
      <c r="T3816" s="13">
        <f t="shared" ca="1" si="1194"/>
        <v>0</v>
      </c>
      <c r="U3816" s="13" t="b">
        <f ca="1">IF(CalcTable[[#This Row],[IrrPrecip]]&gt;=IC_MM,FALSE,TRUE)</f>
        <v>1</v>
      </c>
      <c r="V3816" s="13" t="b">
        <f t="shared" si="1195"/>
        <v>0</v>
      </c>
      <c r="W3816" s="13" t="e">
        <f ca="1">IF(AND(IRR_DRIP=FALSE,CalcTable[[#This Row],[IrrHours]]&lt;=0),FALSE,TRUE)</f>
        <v>#NAME?</v>
      </c>
      <c r="X3816" s="13" t="e">
        <f ca="1">AND(CalcTable[[#This Row],[IrrDay]],CalcTable[[#This Row],[IrrRain]],CalcTable[[#This Row],[IrrWarm]],CalcTable[[#This Row],[IrrWindy]])</f>
        <v>#NAME?</v>
      </c>
      <c r="Y3816" s="13" t="e">
        <f t="shared" ca="1" si="1196"/>
        <v>#NAME?</v>
      </c>
      <c r="Z3816" s="13" t="e">
        <f ca="1">CalcTable[[#This Row],[IrrHours]]/5</f>
        <v>#NAME?</v>
      </c>
      <c r="AA3816" s="13" t="e">
        <f ca="1">IF(CalcTable[[#This Row],[IrrFlag]]=FALSE,0,MAX(0,CalcTable[[#This Row],[VolRednWind]]*(FCAP*IRR_TARGET-CalcTable[[#This Row],[IWC]])))</f>
        <v>#NAME?</v>
      </c>
      <c r="AB3816" s="13" t="e">
        <f ca="1">CalcTable[[#This Row],[IWC]]+CalcTable[[#This Row],[Eff Precip]]+CalcTable[[#This Row],[IrrAmt]]-CalcTable[[#This Row],[AET]]</f>
        <v>#NAME?</v>
      </c>
      <c r="AC3816" s="13" t="e">
        <f ca="1">IF(CalcTable[[#This Row],[PWC]]&gt;FCAP,MIN(24*PERC,MIN(SAT,CalcTable[[#This Row],[PWC]])-FCAP),0)</f>
        <v>#NAME?</v>
      </c>
      <c r="AD3816" s="13" t="e">
        <f ca="1">IF(CalcTable[[#This Row],[PWC]]&gt;SAT,CalcTable[[#This Row],[PWC]]-SAT,0)</f>
        <v>#NAME?</v>
      </c>
      <c r="AE3816" s="13" t="e">
        <f ca="1">CalcTable[[#This Row],[PWC]]-CalcTable[[#This Row],[PercAmt]]-CalcTable[[#This Row],[Runoff]]</f>
        <v>#NAME?</v>
      </c>
      <c r="AF3816" s="13" t="e">
        <f ca="1">CalcTable[[#This Row],[IrrAmt]]/1000*CUR_IRR_AREA*10000/IRR_EFF</f>
        <v>#NAME?</v>
      </c>
      <c r="AG3816" s="147"/>
      <c r="AH3816" s="13"/>
      <c r="AI3816" s="50">
        <v>0</v>
      </c>
      <c r="AJ3816" s="50">
        <v>0</v>
      </c>
      <c r="AK3816" s="50">
        <v>0</v>
      </c>
      <c r="AL3816" s="50">
        <v>0</v>
      </c>
      <c r="AM3816" s="50"/>
      <c r="AN3816" s="50"/>
      <c r="AO3816" s="50"/>
      <c r="AP3816" s="50"/>
      <c r="AQ3816" s="50"/>
      <c r="AR3816" s="50"/>
      <c r="AS3816" s="50"/>
      <c r="AT3816" s="50"/>
      <c r="AU3816" s="50"/>
      <c r="AV3816" s="50"/>
      <c r="AW3816" s="50"/>
      <c r="AX3816" s="50">
        <f t="shared" si="1207"/>
        <v>0</v>
      </c>
      <c r="AY3816" s="50"/>
      <c r="AZ3816" s="50">
        <f t="shared" si="1197"/>
        <v>0</v>
      </c>
      <c r="BA3816" s="50">
        <f t="shared" si="1198"/>
        <v>0</v>
      </c>
      <c r="BB3816" s="50">
        <f t="shared" si="1199"/>
        <v>0</v>
      </c>
      <c r="BC3816" s="17">
        <f t="shared" si="1200"/>
        <v>19849</v>
      </c>
      <c r="BD3816" s="50">
        <f t="shared" si="1201"/>
        <v>0</v>
      </c>
      <c r="BE3816" s="50">
        <f t="shared" si="1202"/>
        <v>0</v>
      </c>
      <c r="BF3816" s="50">
        <f t="shared" si="1208"/>
        <v>0</v>
      </c>
      <c r="BG3816" s="50"/>
      <c r="BH3816" s="17">
        <f t="shared" si="1203"/>
        <v>0</v>
      </c>
      <c r="BI3816" s="17">
        <f t="shared" si="1211"/>
        <v>3816</v>
      </c>
      <c r="BJ3816" s="17">
        <f t="shared" si="1209"/>
        <v>3816</v>
      </c>
      <c r="BK3816" s="150">
        <f t="shared" si="1210"/>
        <v>30927</v>
      </c>
      <c r="BL3816" s="50" t="e">
        <f t="shared" ca="1" si="1204"/>
        <v>#NAME?</v>
      </c>
      <c r="BM3816" s="50" t="e">
        <f t="shared" ca="1" si="1205"/>
        <v>#NAME?</v>
      </c>
      <c r="BN3816" s="50" t="e">
        <f t="shared" ca="1" si="1206"/>
        <v>#NAME?</v>
      </c>
    </row>
    <row r="3817" spans="1:66" x14ac:dyDescent="0.35">
      <c r="A3817" s="48">
        <v>30928</v>
      </c>
      <c r="B3817" s="17">
        <v>1984</v>
      </c>
      <c r="C3817" s="17">
        <v>9</v>
      </c>
      <c r="D3817" s="17">
        <v>247</v>
      </c>
      <c r="E3817" s="17">
        <v>3</v>
      </c>
      <c r="F3817" s="17">
        <v>2</v>
      </c>
      <c r="G3817" s="50">
        <v>-0.4</v>
      </c>
      <c r="H3817" s="32">
        <v>3.9748466839286167</v>
      </c>
      <c r="I3817" s="50">
        <v>2.8333333333333335</v>
      </c>
      <c r="J3817" s="13">
        <v>0</v>
      </c>
      <c r="K3817" s="13">
        <f t="shared" si="1192"/>
        <v>0</v>
      </c>
      <c r="L3817" s="13">
        <f t="shared" si="1193"/>
        <v>0</v>
      </c>
      <c r="M3817" s="13" t="e">
        <f ca="1">CalcTable[[#This Row],[IWC]]-AE3816</f>
        <v>#NAME?</v>
      </c>
      <c r="N3817" s="13" t="e">
        <f ca="1">IF(CalcTable[[#This Row],[Day of Year]]&lt;123,FCAP,AE3816)</f>
        <v>#NAME?</v>
      </c>
      <c r="O3817" s="17" t="e">
        <f ca="1">IF(IRR_DRIP,5,COUNTIF('IDET Wind Values'!C3801:G3801,"&lt;="&amp;IRR_MAXWIND))</f>
        <v>#NAME?</v>
      </c>
      <c r="P3817" s="13" t="e">
        <f ca="1">CalcTable[[#This Row],[ET_o]]*KL</f>
        <v>#NAME?</v>
      </c>
      <c r="Q3817" s="13" t="e">
        <f ca="1">IF(WILTPT&lt;=0,1,MAX(0,MIN(1,(CalcTable[[#This Row],[IWC]]-WILTPT)/(MAD-WILTPT))))</f>
        <v>#NAME?</v>
      </c>
      <c r="R3817" s="13" t="e">
        <f ca="1">CalcTable[[#This Row],[ETMult]]*CalcTable[[#This Row],[ETb]]</f>
        <v>#NAME?</v>
      </c>
      <c r="S3817" s="13" t="b">
        <f>INDEX(IRR_LIST,CalcTable[[#This Row],[Day of Week]]+1)</f>
        <v>0</v>
      </c>
      <c r="T3817" s="13">
        <f t="shared" ca="1" si="1194"/>
        <v>0</v>
      </c>
      <c r="U3817" s="13" t="b">
        <f ca="1">IF(CalcTable[[#This Row],[IrrPrecip]]&gt;=IC_MM,FALSE,TRUE)</f>
        <v>1</v>
      </c>
      <c r="V3817" s="13" t="b">
        <f t="shared" si="1195"/>
        <v>1</v>
      </c>
      <c r="W3817" s="13" t="e">
        <f ca="1">IF(AND(IRR_DRIP=FALSE,CalcTable[[#This Row],[IrrHours]]&lt;=0),FALSE,TRUE)</f>
        <v>#NAME?</v>
      </c>
      <c r="X3817" s="13" t="e">
        <f ca="1">AND(CalcTable[[#This Row],[IrrDay]],CalcTable[[#This Row],[IrrRain]],CalcTable[[#This Row],[IrrWarm]],CalcTable[[#This Row],[IrrWindy]])</f>
        <v>#NAME?</v>
      </c>
      <c r="Y3817" s="13" t="e">
        <f t="shared" ca="1" si="1196"/>
        <v>#NAME?</v>
      </c>
      <c r="Z3817" s="13" t="e">
        <f ca="1">CalcTable[[#This Row],[IrrHours]]/5</f>
        <v>#NAME?</v>
      </c>
      <c r="AA3817" s="13" t="e">
        <f ca="1">IF(CalcTable[[#This Row],[IrrFlag]]=FALSE,0,MAX(0,CalcTable[[#This Row],[VolRednWind]]*(FCAP*IRR_TARGET-CalcTable[[#This Row],[IWC]])))</f>
        <v>#NAME?</v>
      </c>
      <c r="AB3817" s="13" t="e">
        <f ca="1">CalcTable[[#This Row],[IWC]]+CalcTable[[#This Row],[Eff Precip]]+CalcTable[[#This Row],[IrrAmt]]-CalcTable[[#This Row],[AET]]</f>
        <v>#NAME?</v>
      </c>
      <c r="AC3817" s="13" t="e">
        <f ca="1">IF(CalcTable[[#This Row],[PWC]]&gt;FCAP,MIN(24*PERC,MIN(SAT,CalcTable[[#This Row],[PWC]])-FCAP),0)</f>
        <v>#NAME?</v>
      </c>
      <c r="AD3817" s="13" t="e">
        <f ca="1">IF(CalcTable[[#This Row],[PWC]]&gt;SAT,CalcTable[[#This Row],[PWC]]-SAT,0)</f>
        <v>#NAME?</v>
      </c>
      <c r="AE3817" s="13" t="e">
        <f ca="1">CalcTable[[#This Row],[PWC]]-CalcTable[[#This Row],[PercAmt]]-CalcTable[[#This Row],[Runoff]]</f>
        <v>#NAME?</v>
      </c>
      <c r="AF3817" s="13" t="e">
        <f ca="1">CalcTable[[#This Row],[IrrAmt]]/1000*CUR_IRR_AREA*10000/IRR_EFF</f>
        <v>#NAME?</v>
      </c>
      <c r="AG3817" s="147"/>
      <c r="AH3817" s="13"/>
      <c r="AI3817" s="50">
        <v>0</v>
      </c>
      <c r="AJ3817" s="50">
        <v>0</v>
      </c>
      <c r="AK3817" s="50">
        <v>7.070410054888848</v>
      </c>
      <c r="AL3817" s="50">
        <v>6.5482326337991097</v>
      </c>
      <c r="AM3817" s="50"/>
      <c r="AN3817" s="50"/>
      <c r="AO3817" s="50"/>
      <c r="AP3817" s="50"/>
      <c r="AQ3817" s="50"/>
      <c r="AR3817" s="50"/>
      <c r="AS3817" s="50"/>
      <c r="AT3817" s="50"/>
      <c r="AU3817" s="50"/>
      <c r="AV3817" s="50"/>
      <c r="AW3817" s="50"/>
      <c r="AX3817" s="50">
        <f t="shared" si="1207"/>
        <v>13.618642688687958</v>
      </c>
      <c r="AY3817" s="50"/>
      <c r="AZ3817" s="50">
        <f t="shared" si="1197"/>
        <v>295.78083806314368</v>
      </c>
      <c r="BA3817" s="50">
        <f t="shared" si="1198"/>
        <v>455.4085919384911</v>
      </c>
      <c r="BB3817" s="50">
        <f t="shared" si="1199"/>
        <v>469.49339375102176</v>
      </c>
      <c r="BC3817" s="17">
        <f t="shared" si="1200"/>
        <v>19849</v>
      </c>
      <c r="BD3817" s="50">
        <f t="shared" si="1201"/>
        <v>13.618642688687958</v>
      </c>
      <c r="BE3817" s="50">
        <f t="shared" si="1202"/>
        <v>295.78083806314368</v>
      </c>
      <c r="BF3817" s="50">
        <f t="shared" si="1208"/>
        <v>483.80329138796407</v>
      </c>
      <c r="BG3817" s="50"/>
      <c r="BH3817" s="17">
        <f t="shared" si="1203"/>
        <v>0</v>
      </c>
      <c r="BI3817" s="17">
        <f t="shared" si="1211"/>
        <v>3817</v>
      </c>
      <c r="BJ3817" s="17">
        <f t="shared" si="1209"/>
        <v>3817</v>
      </c>
      <c r="BK3817" s="150">
        <f t="shared" si="1210"/>
        <v>30928</v>
      </c>
      <c r="BL3817" s="50" t="e">
        <f t="shared" ca="1" si="1204"/>
        <v>#NAME?</v>
      </c>
      <c r="BM3817" s="50" t="e">
        <f t="shared" ca="1" si="1205"/>
        <v>#NAME?</v>
      </c>
      <c r="BN3817" s="50" t="e">
        <f t="shared" ca="1" si="1206"/>
        <v>#NAME?</v>
      </c>
    </row>
    <row r="3818" spans="1:66" x14ac:dyDescent="0.35">
      <c r="A3818" s="48">
        <v>30929</v>
      </c>
      <c r="B3818" s="17">
        <v>1984</v>
      </c>
      <c r="C3818" s="17">
        <v>9</v>
      </c>
      <c r="D3818" s="17">
        <v>248</v>
      </c>
      <c r="E3818" s="17">
        <v>4</v>
      </c>
      <c r="F3818" s="17">
        <v>3</v>
      </c>
      <c r="G3818" s="50">
        <v>3.5</v>
      </c>
      <c r="H3818" s="32">
        <v>4.3996961342077858</v>
      </c>
      <c r="I3818" s="50">
        <v>6</v>
      </c>
      <c r="J3818" s="13">
        <v>0</v>
      </c>
      <c r="K3818" s="13">
        <f t="shared" si="1192"/>
        <v>0</v>
      </c>
      <c r="L3818" s="13">
        <f t="shared" si="1193"/>
        <v>0</v>
      </c>
      <c r="M3818" s="13" t="e">
        <f ca="1">CalcTable[[#This Row],[IWC]]-AE3817</f>
        <v>#NAME?</v>
      </c>
      <c r="N3818" s="13" t="e">
        <f ca="1">IF(CalcTable[[#This Row],[Day of Year]]&lt;123,FCAP,AE3817)</f>
        <v>#NAME?</v>
      </c>
      <c r="O3818" s="17" t="e">
        <f ca="1">IF(IRR_DRIP,5,COUNTIF('IDET Wind Values'!C3802:G3802,"&lt;="&amp;IRR_MAXWIND))</f>
        <v>#NAME?</v>
      </c>
      <c r="P3818" s="13" t="e">
        <f ca="1">CalcTable[[#This Row],[ET_o]]*KL</f>
        <v>#NAME?</v>
      </c>
      <c r="Q3818" s="13" t="e">
        <f ca="1">IF(WILTPT&lt;=0,1,MAX(0,MIN(1,(CalcTable[[#This Row],[IWC]]-WILTPT)/(MAD-WILTPT))))</f>
        <v>#NAME?</v>
      </c>
      <c r="R3818" s="13" t="e">
        <f ca="1">CalcTable[[#This Row],[ETMult]]*CalcTable[[#This Row],[ETb]]</f>
        <v>#NAME?</v>
      </c>
      <c r="S3818" s="13" t="b">
        <f>INDEX(IRR_LIST,CalcTable[[#This Row],[Day of Week]]+1)</f>
        <v>1</v>
      </c>
      <c r="T3818" s="13">
        <f t="shared" ca="1" si="1194"/>
        <v>0</v>
      </c>
      <c r="U3818" s="13" t="b">
        <f ca="1">IF(CalcTable[[#This Row],[IrrPrecip]]&gt;=IC_MM,FALSE,TRUE)</f>
        <v>1</v>
      </c>
      <c r="V3818" s="13" t="b">
        <f t="shared" si="1195"/>
        <v>1</v>
      </c>
      <c r="W3818" s="13" t="e">
        <f ca="1">IF(AND(IRR_DRIP=FALSE,CalcTable[[#This Row],[IrrHours]]&lt;=0),FALSE,TRUE)</f>
        <v>#NAME?</v>
      </c>
      <c r="X3818" s="13" t="e">
        <f ca="1">AND(CalcTable[[#This Row],[IrrDay]],CalcTable[[#This Row],[IrrRain]],CalcTable[[#This Row],[IrrWarm]],CalcTable[[#This Row],[IrrWindy]])</f>
        <v>#NAME?</v>
      </c>
      <c r="Y3818" s="13" t="e">
        <f t="shared" ca="1" si="1196"/>
        <v>#NAME?</v>
      </c>
      <c r="Z3818" s="13" t="e">
        <f ca="1">CalcTable[[#This Row],[IrrHours]]/5</f>
        <v>#NAME?</v>
      </c>
      <c r="AA3818" s="13" t="e">
        <f ca="1">IF(CalcTable[[#This Row],[IrrFlag]]=FALSE,0,MAX(0,CalcTable[[#This Row],[VolRednWind]]*(FCAP*IRR_TARGET-CalcTable[[#This Row],[IWC]])))</f>
        <v>#NAME?</v>
      </c>
      <c r="AB3818" s="13" t="e">
        <f ca="1">CalcTable[[#This Row],[IWC]]+CalcTable[[#This Row],[Eff Precip]]+CalcTable[[#This Row],[IrrAmt]]-CalcTable[[#This Row],[AET]]</f>
        <v>#NAME?</v>
      </c>
      <c r="AC3818" s="13" t="e">
        <f ca="1">IF(CalcTable[[#This Row],[PWC]]&gt;FCAP,MIN(24*PERC,MIN(SAT,CalcTable[[#This Row],[PWC]])-FCAP),0)</f>
        <v>#NAME?</v>
      </c>
      <c r="AD3818" s="13" t="e">
        <f ca="1">IF(CalcTable[[#This Row],[PWC]]&gt;SAT,CalcTable[[#This Row],[PWC]]-SAT,0)</f>
        <v>#NAME?</v>
      </c>
      <c r="AE3818" s="13" t="e">
        <f ca="1">CalcTable[[#This Row],[PWC]]-CalcTable[[#This Row],[PercAmt]]-CalcTable[[#This Row],[Runoff]]</f>
        <v>#NAME?</v>
      </c>
      <c r="AF3818" s="13" t="e">
        <f ca="1">CalcTable[[#This Row],[IrrAmt]]/1000*CUR_IRR_AREA*10000/IRR_EFF</f>
        <v>#NAME?</v>
      </c>
      <c r="AG3818" s="147"/>
      <c r="AH3818" s="13"/>
      <c r="AI3818" s="50">
        <v>14.031351683147705</v>
      </c>
      <c r="AJ3818" s="50">
        <v>17.925303881987183</v>
      </c>
      <c r="AK3818" s="50">
        <v>0</v>
      </c>
      <c r="AL3818" s="50">
        <v>0</v>
      </c>
      <c r="AM3818" s="50"/>
      <c r="AN3818" s="50"/>
      <c r="AO3818" s="50"/>
      <c r="AP3818" s="50"/>
      <c r="AQ3818" s="50"/>
      <c r="AR3818" s="50"/>
      <c r="AS3818" s="50"/>
      <c r="AT3818" s="50"/>
      <c r="AU3818" s="50"/>
      <c r="AV3818" s="50"/>
      <c r="AW3818" s="50"/>
      <c r="AX3818" s="50">
        <f t="shared" si="1207"/>
        <v>31.956655565134888</v>
      </c>
      <c r="AY3818" s="50"/>
      <c r="AZ3818" s="50">
        <f t="shared" si="1197"/>
        <v>731.60207189112384</v>
      </c>
      <c r="BA3818" s="50">
        <f t="shared" si="1198"/>
        <v>1184.2161354128855</v>
      </c>
      <c r="BB3818" s="50">
        <f t="shared" si="1199"/>
        <v>1225.4744625709686</v>
      </c>
      <c r="BC3818" s="17">
        <f t="shared" si="1200"/>
        <v>19849</v>
      </c>
      <c r="BD3818" s="50">
        <f t="shared" si="1201"/>
        <v>31.956655565134888</v>
      </c>
      <c r="BE3818" s="50">
        <f t="shared" si="1202"/>
        <v>731.60207189112384</v>
      </c>
      <c r="BF3818" s="50">
        <f t="shared" si="1208"/>
        <v>1196.668089403471</v>
      </c>
      <c r="BG3818" s="50"/>
      <c r="BH3818" s="17">
        <f t="shared" si="1203"/>
        <v>0</v>
      </c>
      <c r="BI3818" s="17">
        <f t="shared" si="1211"/>
        <v>3818</v>
      </c>
      <c r="BJ3818" s="17">
        <f t="shared" si="1209"/>
        <v>3818</v>
      </c>
      <c r="BK3818" s="150">
        <f t="shared" si="1210"/>
        <v>30929</v>
      </c>
      <c r="BL3818" s="50" t="e">
        <f t="shared" ca="1" si="1204"/>
        <v>#NAME?</v>
      </c>
      <c r="BM3818" s="50" t="e">
        <f t="shared" ca="1" si="1205"/>
        <v>#NAME?</v>
      </c>
      <c r="BN3818" s="50" t="e">
        <f t="shared" ca="1" si="1206"/>
        <v>#NAME?</v>
      </c>
    </row>
    <row r="3819" spans="1:66" x14ac:dyDescent="0.35">
      <c r="A3819" s="48">
        <v>30930</v>
      </c>
      <c r="B3819" s="17">
        <v>1984</v>
      </c>
      <c r="C3819" s="17">
        <v>9</v>
      </c>
      <c r="D3819" s="17">
        <v>249</v>
      </c>
      <c r="E3819" s="17">
        <v>5</v>
      </c>
      <c r="F3819" s="17">
        <v>4</v>
      </c>
      <c r="G3819" s="50">
        <v>9.3000000000000007</v>
      </c>
      <c r="H3819" s="32">
        <v>5.3941746530411141</v>
      </c>
      <c r="I3819" s="50">
        <v>5.333333333333333</v>
      </c>
      <c r="J3819" s="13">
        <v>0</v>
      </c>
      <c r="K3819" s="13">
        <f t="shared" si="1192"/>
        <v>0</v>
      </c>
      <c r="L3819" s="13">
        <f t="shared" si="1193"/>
        <v>0</v>
      </c>
      <c r="M3819" s="13" t="e">
        <f ca="1">CalcTable[[#This Row],[IWC]]-AE3818</f>
        <v>#NAME?</v>
      </c>
      <c r="N3819" s="13" t="e">
        <f ca="1">IF(CalcTable[[#This Row],[Day of Year]]&lt;123,FCAP,AE3818)</f>
        <v>#NAME?</v>
      </c>
      <c r="O3819" s="17" t="e">
        <f ca="1">IF(IRR_DRIP,5,COUNTIF('IDET Wind Values'!C3803:G3803,"&lt;="&amp;IRR_MAXWIND))</f>
        <v>#NAME?</v>
      </c>
      <c r="P3819" s="13" t="e">
        <f ca="1">CalcTable[[#This Row],[ET_o]]*KL</f>
        <v>#NAME?</v>
      </c>
      <c r="Q3819" s="13" t="e">
        <f ca="1">IF(WILTPT&lt;=0,1,MAX(0,MIN(1,(CalcTable[[#This Row],[IWC]]-WILTPT)/(MAD-WILTPT))))</f>
        <v>#NAME?</v>
      </c>
      <c r="R3819" s="13" t="e">
        <f ca="1">CalcTable[[#This Row],[ETMult]]*CalcTable[[#This Row],[ETb]]</f>
        <v>#NAME?</v>
      </c>
      <c r="S3819" s="13" t="b">
        <f>INDEX(IRR_LIST,CalcTable[[#This Row],[Day of Week]]+1)</f>
        <v>0</v>
      </c>
      <c r="T3819" s="13">
        <f t="shared" ca="1" si="1194"/>
        <v>0</v>
      </c>
      <c r="U3819" s="13" t="b">
        <f ca="1">IF(CalcTable[[#This Row],[IrrPrecip]]&gt;=IC_MM,FALSE,TRUE)</f>
        <v>1</v>
      </c>
      <c r="V3819" s="13" t="b">
        <f t="shared" si="1195"/>
        <v>1</v>
      </c>
      <c r="W3819" s="13" t="e">
        <f ca="1">IF(AND(IRR_DRIP=FALSE,CalcTable[[#This Row],[IrrHours]]&lt;=0),FALSE,TRUE)</f>
        <v>#NAME?</v>
      </c>
      <c r="X3819" s="13" t="e">
        <f ca="1">AND(CalcTable[[#This Row],[IrrDay]],CalcTable[[#This Row],[IrrRain]],CalcTable[[#This Row],[IrrWarm]],CalcTable[[#This Row],[IrrWindy]])</f>
        <v>#NAME?</v>
      </c>
      <c r="Y3819" s="13" t="e">
        <f t="shared" ca="1" si="1196"/>
        <v>#NAME?</v>
      </c>
      <c r="Z3819" s="13" t="e">
        <f ca="1">CalcTable[[#This Row],[IrrHours]]/5</f>
        <v>#NAME?</v>
      </c>
      <c r="AA3819" s="13" t="e">
        <f ca="1">IF(CalcTable[[#This Row],[IrrFlag]]=FALSE,0,MAX(0,CalcTable[[#This Row],[VolRednWind]]*(FCAP*IRR_TARGET-CalcTable[[#This Row],[IWC]])))</f>
        <v>#NAME?</v>
      </c>
      <c r="AB3819" s="13" t="e">
        <f ca="1">CalcTable[[#This Row],[IWC]]+CalcTable[[#This Row],[Eff Precip]]+CalcTable[[#This Row],[IrrAmt]]-CalcTable[[#This Row],[AET]]</f>
        <v>#NAME?</v>
      </c>
      <c r="AC3819" s="13" t="e">
        <f ca="1">IF(CalcTable[[#This Row],[PWC]]&gt;FCAP,MIN(24*PERC,MIN(SAT,CalcTable[[#This Row],[PWC]])-FCAP),0)</f>
        <v>#NAME?</v>
      </c>
      <c r="AD3819" s="13" t="e">
        <f ca="1">IF(CalcTable[[#This Row],[PWC]]&gt;SAT,CalcTable[[#This Row],[PWC]]-SAT,0)</f>
        <v>#NAME?</v>
      </c>
      <c r="AE3819" s="13" t="e">
        <f ca="1">CalcTable[[#This Row],[PWC]]-CalcTable[[#This Row],[PercAmt]]-CalcTable[[#This Row],[Runoff]]</f>
        <v>#NAME?</v>
      </c>
      <c r="AF3819" s="13" t="e">
        <f ca="1">CalcTable[[#This Row],[IrrAmt]]/1000*CUR_IRR_AREA*10000/IRR_EFF</f>
        <v>#NAME?</v>
      </c>
      <c r="AG3819" s="147"/>
      <c r="AH3819" s="13"/>
      <c r="AI3819" s="50">
        <v>0</v>
      </c>
      <c r="AJ3819" s="50">
        <v>0</v>
      </c>
      <c r="AK3819" s="50">
        <v>0</v>
      </c>
      <c r="AL3819" s="50">
        <v>4.6998328738142838</v>
      </c>
      <c r="AM3819" s="50"/>
      <c r="AN3819" s="50"/>
      <c r="AO3819" s="50"/>
      <c r="AP3819" s="50"/>
      <c r="AQ3819" s="50"/>
      <c r="AR3819" s="50"/>
      <c r="AS3819" s="50"/>
      <c r="AT3819" s="50"/>
      <c r="AU3819" s="50"/>
      <c r="AV3819" s="50"/>
      <c r="AW3819" s="50"/>
      <c r="AX3819" s="50">
        <f t="shared" si="1207"/>
        <v>4.6998328738142838</v>
      </c>
      <c r="AY3819" s="50"/>
      <c r="AZ3819" s="50">
        <f t="shared" si="1197"/>
        <v>137.86176429855234</v>
      </c>
      <c r="BA3819" s="50">
        <f t="shared" si="1198"/>
        <v>212.26335138031075</v>
      </c>
      <c r="BB3819" s="50">
        <f t="shared" si="1199"/>
        <v>218.82819729928946</v>
      </c>
      <c r="BC3819" s="17">
        <f t="shared" si="1200"/>
        <v>19849</v>
      </c>
      <c r="BD3819" s="50">
        <f t="shared" si="1201"/>
        <v>4.6998328738142838</v>
      </c>
      <c r="BE3819" s="50">
        <f t="shared" si="1202"/>
        <v>137.86176429855234</v>
      </c>
      <c r="BF3819" s="50">
        <f t="shared" si="1208"/>
        <v>225.49795910021922</v>
      </c>
      <c r="BG3819" s="50"/>
      <c r="BH3819" s="17">
        <f t="shared" si="1203"/>
        <v>0</v>
      </c>
      <c r="BI3819" s="17">
        <f t="shared" si="1211"/>
        <v>3819</v>
      </c>
      <c r="BJ3819" s="17">
        <f t="shared" si="1209"/>
        <v>3819</v>
      </c>
      <c r="BK3819" s="150">
        <f t="shared" si="1210"/>
        <v>30930</v>
      </c>
      <c r="BL3819" s="50" t="e">
        <f t="shared" ca="1" si="1204"/>
        <v>#NAME?</v>
      </c>
      <c r="BM3819" s="50" t="e">
        <f t="shared" ca="1" si="1205"/>
        <v>#NAME?</v>
      </c>
      <c r="BN3819" s="50" t="e">
        <f t="shared" ca="1" si="1206"/>
        <v>#NAME?</v>
      </c>
    </row>
    <row r="3820" spans="1:66" x14ac:dyDescent="0.35">
      <c r="A3820" s="48">
        <v>30931</v>
      </c>
      <c r="B3820" s="17">
        <v>1984</v>
      </c>
      <c r="C3820" s="17">
        <v>9</v>
      </c>
      <c r="D3820" s="17">
        <v>250</v>
      </c>
      <c r="E3820" s="17">
        <v>6</v>
      </c>
      <c r="F3820" s="17">
        <v>5</v>
      </c>
      <c r="G3820" s="50">
        <v>5.6</v>
      </c>
      <c r="H3820" s="32">
        <v>4.848238156742493</v>
      </c>
      <c r="I3820" s="50">
        <v>22.333333333333332</v>
      </c>
      <c r="J3820" s="13">
        <v>40.799999999999997</v>
      </c>
      <c r="K3820" s="13">
        <f t="shared" si="1192"/>
        <v>40.799999999999997</v>
      </c>
      <c r="L3820" s="13">
        <f t="shared" si="1193"/>
        <v>26.849999999999998</v>
      </c>
      <c r="M3820" s="13" t="e">
        <f ca="1">CalcTable[[#This Row],[IWC]]-AE3819</f>
        <v>#NAME?</v>
      </c>
      <c r="N3820" s="13" t="e">
        <f ca="1">IF(CalcTable[[#This Row],[Day of Year]]&lt;123,FCAP,AE3819)</f>
        <v>#NAME?</v>
      </c>
      <c r="O3820" s="17" t="e">
        <f ca="1">IF(IRR_DRIP,5,COUNTIF('IDET Wind Values'!C3804:G3804,"&lt;="&amp;IRR_MAXWIND))</f>
        <v>#NAME?</v>
      </c>
      <c r="P3820" s="13" t="e">
        <f ca="1">CalcTable[[#This Row],[ET_o]]*KL</f>
        <v>#NAME?</v>
      </c>
      <c r="Q3820" s="13" t="e">
        <f ca="1">IF(WILTPT&lt;=0,1,MAX(0,MIN(1,(CalcTable[[#This Row],[IWC]]-WILTPT)/(MAD-WILTPT))))</f>
        <v>#NAME?</v>
      </c>
      <c r="R3820" s="13" t="e">
        <f ca="1">CalcTable[[#This Row],[ETMult]]*CalcTable[[#This Row],[ETb]]</f>
        <v>#NAME?</v>
      </c>
      <c r="S3820" s="13" t="b">
        <f>INDEX(IRR_LIST,CalcTable[[#This Row],[Day of Week]]+1)</f>
        <v>1</v>
      </c>
      <c r="T3820" s="13">
        <f t="shared" ca="1" si="1194"/>
        <v>0</v>
      </c>
      <c r="U3820" s="13" t="b">
        <f ca="1">IF(CalcTable[[#This Row],[IrrPrecip]]&gt;=IC_MM,FALSE,TRUE)</f>
        <v>1</v>
      </c>
      <c r="V3820" s="13" t="b">
        <f t="shared" si="1195"/>
        <v>1</v>
      </c>
      <c r="W3820" s="13" t="e">
        <f ca="1">IF(AND(IRR_DRIP=FALSE,CalcTable[[#This Row],[IrrHours]]&lt;=0),FALSE,TRUE)</f>
        <v>#NAME?</v>
      </c>
      <c r="X3820" s="13" t="e">
        <f ca="1">AND(CalcTable[[#This Row],[IrrDay]],CalcTable[[#This Row],[IrrRain]],CalcTable[[#This Row],[IrrWarm]],CalcTable[[#This Row],[IrrWindy]])</f>
        <v>#NAME?</v>
      </c>
      <c r="Y3820" s="13" t="e">
        <f t="shared" ca="1" si="1196"/>
        <v>#NAME?</v>
      </c>
      <c r="Z3820" s="13" t="e">
        <f ca="1">CalcTable[[#This Row],[IrrHours]]/5</f>
        <v>#NAME?</v>
      </c>
      <c r="AA3820" s="13" t="e">
        <f ca="1">IF(CalcTable[[#This Row],[IrrFlag]]=FALSE,0,MAX(0,CalcTable[[#This Row],[VolRednWind]]*(FCAP*IRR_TARGET-CalcTable[[#This Row],[IWC]])))</f>
        <v>#NAME?</v>
      </c>
      <c r="AB3820" s="13" t="e">
        <f ca="1">CalcTable[[#This Row],[IWC]]+CalcTable[[#This Row],[Eff Precip]]+CalcTable[[#This Row],[IrrAmt]]-CalcTable[[#This Row],[AET]]</f>
        <v>#NAME?</v>
      </c>
      <c r="AC3820" s="13" t="e">
        <f ca="1">IF(CalcTable[[#This Row],[PWC]]&gt;FCAP,MIN(24*PERC,MIN(SAT,CalcTable[[#This Row],[PWC]])-FCAP),0)</f>
        <v>#NAME?</v>
      </c>
      <c r="AD3820" s="13" t="e">
        <f ca="1">IF(CalcTable[[#This Row],[PWC]]&gt;SAT,CalcTable[[#This Row],[PWC]]-SAT,0)</f>
        <v>#NAME?</v>
      </c>
      <c r="AE3820" s="13" t="e">
        <f ca="1">CalcTable[[#This Row],[PWC]]-CalcTable[[#This Row],[PercAmt]]-CalcTable[[#This Row],[Runoff]]</f>
        <v>#NAME?</v>
      </c>
      <c r="AF3820" s="13" t="e">
        <f ca="1">CalcTable[[#This Row],[IrrAmt]]/1000*CUR_IRR_AREA*10000/IRR_EFF</f>
        <v>#NAME?</v>
      </c>
      <c r="AG3820" s="147"/>
      <c r="AH3820" s="13"/>
      <c r="AI3820" s="50">
        <v>0</v>
      </c>
      <c r="AJ3820" s="50">
        <v>0</v>
      </c>
      <c r="AK3820" s="50">
        <v>0</v>
      </c>
      <c r="AL3820" s="50">
        <v>0</v>
      </c>
      <c r="AM3820" s="50"/>
      <c r="AN3820" s="50"/>
      <c r="AO3820" s="50"/>
      <c r="AP3820" s="50"/>
      <c r="AQ3820" s="50"/>
      <c r="AR3820" s="50"/>
      <c r="AS3820" s="50"/>
      <c r="AT3820" s="50"/>
      <c r="AU3820" s="50"/>
      <c r="AV3820" s="50"/>
      <c r="AW3820" s="50"/>
      <c r="AX3820" s="50">
        <f t="shared" si="1207"/>
        <v>0</v>
      </c>
      <c r="AY3820" s="50"/>
      <c r="AZ3820" s="50">
        <f t="shared" si="1197"/>
        <v>0</v>
      </c>
      <c r="BA3820" s="50">
        <f t="shared" si="1198"/>
        <v>0</v>
      </c>
      <c r="BB3820" s="50">
        <f t="shared" si="1199"/>
        <v>0</v>
      </c>
      <c r="BC3820" s="17">
        <f t="shared" si="1200"/>
        <v>19849</v>
      </c>
      <c r="BD3820" s="50">
        <f t="shared" si="1201"/>
        <v>0</v>
      </c>
      <c r="BE3820" s="50">
        <f t="shared" si="1202"/>
        <v>0</v>
      </c>
      <c r="BF3820" s="50">
        <f t="shared" si="1208"/>
        <v>0</v>
      </c>
      <c r="BG3820" s="50"/>
      <c r="BH3820" s="17">
        <f t="shared" si="1203"/>
        <v>0</v>
      </c>
      <c r="BI3820" s="17">
        <f t="shared" si="1211"/>
        <v>3820</v>
      </c>
      <c r="BJ3820" s="17">
        <f t="shared" si="1209"/>
        <v>3820</v>
      </c>
      <c r="BK3820" s="150">
        <f t="shared" si="1210"/>
        <v>30931</v>
      </c>
      <c r="BL3820" s="50" t="e">
        <f t="shared" ca="1" si="1204"/>
        <v>#NAME?</v>
      </c>
      <c r="BM3820" s="50" t="e">
        <f t="shared" ca="1" si="1205"/>
        <v>#NAME?</v>
      </c>
      <c r="BN3820" s="50" t="e">
        <f t="shared" ca="1" si="1206"/>
        <v>#NAME?</v>
      </c>
    </row>
    <row r="3821" spans="1:66" x14ac:dyDescent="0.35">
      <c r="A3821" s="48">
        <v>30932</v>
      </c>
      <c r="B3821" s="17">
        <v>1984</v>
      </c>
      <c r="C3821" s="17">
        <v>9</v>
      </c>
      <c r="D3821" s="17">
        <v>251</v>
      </c>
      <c r="E3821" s="17">
        <v>7</v>
      </c>
      <c r="F3821" s="17">
        <v>6</v>
      </c>
      <c r="G3821" s="50">
        <v>4.0999999999999996</v>
      </c>
      <c r="H3821" s="32">
        <v>4.4033418061686351</v>
      </c>
      <c r="I3821" s="50">
        <v>49.333333333333336</v>
      </c>
      <c r="J3821" s="13">
        <v>2.8</v>
      </c>
      <c r="K3821" s="13">
        <f t="shared" si="1192"/>
        <v>2.8</v>
      </c>
      <c r="L3821" s="13">
        <f t="shared" si="1193"/>
        <v>0</v>
      </c>
      <c r="M3821" s="13" t="e">
        <f ca="1">CalcTable[[#This Row],[IWC]]-AE3820</f>
        <v>#NAME?</v>
      </c>
      <c r="N3821" s="13" t="e">
        <f ca="1">IF(CalcTable[[#This Row],[Day of Year]]&lt;123,FCAP,AE3820)</f>
        <v>#NAME?</v>
      </c>
      <c r="O3821" s="17" t="e">
        <f ca="1">IF(IRR_DRIP,5,COUNTIF('IDET Wind Values'!C3805:G3805,"&lt;="&amp;IRR_MAXWIND))</f>
        <v>#NAME?</v>
      </c>
      <c r="P3821" s="13" t="e">
        <f ca="1">CalcTable[[#This Row],[ET_o]]*KL</f>
        <v>#NAME?</v>
      </c>
      <c r="Q3821" s="13" t="e">
        <f ca="1">IF(WILTPT&lt;=0,1,MAX(0,MIN(1,(CalcTable[[#This Row],[IWC]]-WILTPT)/(MAD-WILTPT))))</f>
        <v>#NAME?</v>
      </c>
      <c r="R3821" s="13" t="e">
        <f ca="1">CalcTable[[#This Row],[ETMult]]*CalcTable[[#This Row],[ETb]]</f>
        <v>#NAME?</v>
      </c>
      <c r="S3821" s="13" t="b">
        <f>INDEX(IRR_LIST,CalcTable[[#This Row],[Day of Week]]+1)</f>
        <v>0</v>
      </c>
      <c r="T3821" s="13">
        <f t="shared" ca="1" si="1194"/>
        <v>40.799999999999997</v>
      </c>
      <c r="U3821" s="13" t="b">
        <f ca="1">IF(CalcTable[[#This Row],[IrrPrecip]]&gt;=IC_MM,FALSE,TRUE)</f>
        <v>0</v>
      </c>
      <c r="V3821" s="13" t="b">
        <f t="shared" si="1195"/>
        <v>0</v>
      </c>
      <c r="W3821" s="13" t="e">
        <f ca="1">IF(AND(IRR_DRIP=FALSE,CalcTable[[#This Row],[IrrHours]]&lt;=0),FALSE,TRUE)</f>
        <v>#NAME?</v>
      </c>
      <c r="X3821" s="13" t="e">
        <f ca="1">AND(CalcTable[[#This Row],[IrrDay]],CalcTable[[#This Row],[IrrRain]],CalcTable[[#This Row],[IrrWarm]],CalcTable[[#This Row],[IrrWindy]])</f>
        <v>#NAME?</v>
      </c>
      <c r="Y3821" s="13" t="e">
        <f t="shared" ca="1" si="1196"/>
        <v>#NAME?</v>
      </c>
      <c r="Z3821" s="13" t="e">
        <f ca="1">CalcTable[[#This Row],[IrrHours]]/5</f>
        <v>#NAME?</v>
      </c>
      <c r="AA3821" s="13" t="e">
        <f ca="1">IF(CalcTable[[#This Row],[IrrFlag]]=FALSE,0,MAX(0,CalcTable[[#This Row],[VolRednWind]]*(FCAP*IRR_TARGET-CalcTable[[#This Row],[IWC]])))</f>
        <v>#NAME?</v>
      </c>
      <c r="AB3821" s="13" t="e">
        <f ca="1">CalcTable[[#This Row],[IWC]]+CalcTable[[#This Row],[Eff Precip]]+CalcTable[[#This Row],[IrrAmt]]-CalcTable[[#This Row],[AET]]</f>
        <v>#NAME?</v>
      </c>
      <c r="AC3821" s="13" t="e">
        <f ca="1">IF(CalcTable[[#This Row],[PWC]]&gt;FCAP,MIN(24*PERC,MIN(SAT,CalcTable[[#This Row],[PWC]])-FCAP),0)</f>
        <v>#NAME?</v>
      </c>
      <c r="AD3821" s="13" t="e">
        <f ca="1">IF(CalcTable[[#This Row],[PWC]]&gt;SAT,CalcTable[[#This Row],[PWC]]-SAT,0)</f>
        <v>#NAME?</v>
      </c>
      <c r="AE3821" s="13" t="e">
        <f ca="1">CalcTable[[#This Row],[PWC]]-CalcTable[[#This Row],[PercAmt]]-CalcTable[[#This Row],[Runoff]]</f>
        <v>#NAME?</v>
      </c>
      <c r="AF3821" s="13" t="e">
        <f ca="1">CalcTable[[#This Row],[IrrAmt]]/1000*CUR_IRR_AREA*10000/IRR_EFF</f>
        <v>#NAME?</v>
      </c>
      <c r="AG3821" s="147"/>
      <c r="AH3821" s="13"/>
      <c r="AI3821" s="50">
        <v>0</v>
      </c>
      <c r="AJ3821" s="50">
        <v>0</v>
      </c>
      <c r="AK3821" s="50">
        <v>0</v>
      </c>
      <c r="AL3821" s="50">
        <v>0</v>
      </c>
      <c r="AM3821" s="50"/>
      <c r="AN3821" s="50"/>
      <c r="AO3821" s="50"/>
      <c r="AP3821" s="50"/>
      <c r="AQ3821" s="50"/>
      <c r="AR3821" s="50"/>
      <c r="AS3821" s="50"/>
      <c r="AT3821" s="50"/>
      <c r="AU3821" s="50"/>
      <c r="AV3821" s="50"/>
      <c r="AW3821" s="50"/>
      <c r="AX3821" s="50">
        <f t="shared" si="1207"/>
        <v>0</v>
      </c>
      <c r="AY3821" s="50"/>
      <c r="AZ3821" s="50">
        <f t="shared" si="1197"/>
        <v>0</v>
      </c>
      <c r="BA3821" s="50">
        <f t="shared" si="1198"/>
        <v>0</v>
      </c>
      <c r="BB3821" s="50">
        <f t="shared" si="1199"/>
        <v>0</v>
      </c>
      <c r="BC3821" s="17">
        <f t="shared" si="1200"/>
        <v>19849</v>
      </c>
      <c r="BD3821" s="50">
        <f t="shared" si="1201"/>
        <v>0</v>
      </c>
      <c r="BE3821" s="50">
        <f t="shared" si="1202"/>
        <v>0</v>
      </c>
      <c r="BF3821" s="50">
        <f t="shared" si="1208"/>
        <v>0</v>
      </c>
      <c r="BG3821" s="50"/>
      <c r="BH3821" s="17">
        <f t="shared" si="1203"/>
        <v>0</v>
      </c>
      <c r="BI3821" s="17">
        <f t="shared" si="1211"/>
        <v>3821</v>
      </c>
      <c r="BJ3821" s="17">
        <f t="shared" si="1209"/>
        <v>3821</v>
      </c>
      <c r="BK3821" s="150">
        <f t="shared" si="1210"/>
        <v>30932</v>
      </c>
      <c r="BL3821" s="50" t="e">
        <f t="shared" ca="1" si="1204"/>
        <v>#NAME?</v>
      </c>
      <c r="BM3821" s="50" t="e">
        <f t="shared" ca="1" si="1205"/>
        <v>#NAME?</v>
      </c>
      <c r="BN3821" s="50" t="e">
        <f t="shared" ca="1" si="1206"/>
        <v>#NAME?</v>
      </c>
    </row>
    <row r="3822" spans="1:66" x14ac:dyDescent="0.35">
      <c r="A3822" s="48">
        <v>30933</v>
      </c>
      <c r="B3822" s="17">
        <v>1984</v>
      </c>
      <c r="C3822" s="17">
        <v>9</v>
      </c>
      <c r="D3822" s="17">
        <v>252</v>
      </c>
      <c r="E3822" s="17">
        <v>8</v>
      </c>
      <c r="F3822" s="17">
        <v>7</v>
      </c>
      <c r="G3822" s="50">
        <v>1.2</v>
      </c>
      <c r="H3822" s="32">
        <v>2.2976010607625845</v>
      </c>
      <c r="I3822" s="50">
        <v>0.66666666666666663</v>
      </c>
      <c r="J3822" s="13">
        <v>0</v>
      </c>
      <c r="K3822" s="13">
        <f t="shared" si="1192"/>
        <v>0</v>
      </c>
      <c r="L3822" s="13">
        <f t="shared" si="1193"/>
        <v>0</v>
      </c>
      <c r="M3822" s="13" t="e">
        <f ca="1">CalcTable[[#This Row],[IWC]]-AE3821</f>
        <v>#NAME?</v>
      </c>
      <c r="N3822" s="13" t="e">
        <f ca="1">IF(CalcTable[[#This Row],[Day of Year]]&lt;123,FCAP,AE3821)</f>
        <v>#NAME?</v>
      </c>
      <c r="O3822" s="17" t="e">
        <f ca="1">IF(IRR_DRIP,5,COUNTIF('IDET Wind Values'!C3806:G3806,"&lt;="&amp;IRR_MAXWIND))</f>
        <v>#NAME?</v>
      </c>
      <c r="P3822" s="13" t="e">
        <f ca="1">CalcTable[[#This Row],[ET_o]]*KL</f>
        <v>#NAME?</v>
      </c>
      <c r="Q3822" s="13" t="e">
        <f ca="1">IF(WILTPT&lt;=0,1,MAX(0,MIN(1,(CalcTable[[#This Row],[IWC]]-WILTPT)/(MAD-WILTPT))))</f>
        <v>#NAME?</v>
      </c>
      <c r="R3822" s="13" t="e">
        <f ca="1">CalcTable[[#This Row],[ETMult]]*CalcTable[[#This Row],[ETb]]</f>
        <v>#NAME?</v>
      </c>
      <c r="S3822" s="13" t="b">
        <f>INDEX(IRR_LIST,CalcTable[[#This Row],[Day of Week]]+1)</f>
        <v>0</v>
      </c>
      <c r="T3822" s="13">
        <f t="shared" ca="1" si="1194"/>
        <v>43.599999999999994</v>
      </c>
      <c r="U3822" s="13" t="b">
        <f ca="1">IF(CalcTable[[#This Row],[IrrPrecip]]&gt;=IC_MM,FALSE,TRUE)</f>
        <v>0</v>
      </c>
      <c r="V3822" s="13" t="b">
        <f t="shared" si="1195"/>
        <v>1</v>
      </c>
      <c r="W3822" s="13" t="e">
        <f ca="1">IF(AND(IRR_DRIP=FALSE,CalcTable[[#This Row],[IrrHours]]&lt;=0),FALSE,TRUE)</f>
        <v>#NAME?</v>
      </c>
      <c r="X3822" s="13" t="e">
        <f ca="1">AND(CalcTable[[#This Row],[IrrDay]],CalcTable[[#This Row],[IrrRain]],CalcTable[[#This Row],[IrrWarm]],CalcTable[[#This Row],[IrrWindy]])</f>
        <v>#NAME?</v>
      </c>
      <c r="Y3822" s="13" t="e">
        <f t="shared" ca="1" si="1196"/>
        <v>#NAME?</v>
      </c>
      <c r="Z3822" s="13" t="e">
        <f ca="1">CalcTable[[#This Row],[IrrHours]]/5</f>
        <v>#NAME?</v>
      </c>
      <c r="AA3822" s="13" t="e">
        <f ca="1">IF(CalcTable[[#This Row],[IrrFlag]]=FALSE,0,MAX(0,CalcTable[[#This Row],[VolRednWind]]*(FCAP*IRR_TARGET-CalcTable[[#This Row],[IWC]])))</f>
        <v>#NAME?</v>
      </c>
      <c r="AB3822" s="13" t="e">
        <f ca="1">CalcTable[[#This Row],[IWC]]+CalcTable[[#This Row],[Eff Precip]]+CalcTable[[#This Row],[IrrAmt]]-CalcTable[[#This Row],[AET]]</f>
        <v>#NAME?</v>
      </c>
      <c r="AC3822" s="13" t="e">
        <f ca="1">IF(CalcTable[[#This Row],[PWC]]&gt;FCAP,MIN(24*PERC,MIN(SAT,CalcTable[[#This Row],[PWC]])-FCAP),0)</f>
        <v>#NAME?</v>
      </c>
      <c r="AD3822" s="13" t="e">
        <f ca="1">IF(CalcTable[[#This Row],[PWC]]&gt;SAT,CalcTable[[#This Row],[PWC]]-SAT,0)</f>
        <v>#NAME?</v>
      </c>
      <c r="AE3822" s="13" t="e">
        <f ca="1">CalcTable[[#This Row],[PWC]]-CalcTable[[#This Row],[PercAmt]]-CalcTable[[#This Row],[Runoff]]</f>
        <v>#NAME?</v>
      </c>
      <c r="AF3822" s="13" t="e">
        <f ca="1">CalcTable[[#This Row],[IrrAmt]]/1000*CUR_IRR_AREA*10000/IRR_EFF</f>
        <v>#NAME?</v>
      </c>
      <c r="AG3822" s="147"/>
      <c r="AH3822" s="13"/>
      <c r="AI3822" s="50">
        <v>0</v>
      </c>
      <c r="AJ3822" s="50">
        <v>0</v>
      </c>
      <c r="AK3822" s="50">
        <v>0</v>
      </c>
      <c r="AL3822" s="50">
        <v>0</v>
      </c>
      <c r="AM3822" s="50"/>
      <c r="AN3822" s="50"/>
      <c r="AO3822" s="50"/>
      <c r="AP3822" s="50"/>
      <c r="AQ3822" s="50"/>
      <c r="AR3822" s="50"/>
      <c r="AS3822" s="50"/>
      <c r="AT3822" s="50"/>
      <c r="AU3822" s="50"/>
      <c r="AV3822" s="50"/>
      <c r="AW3822" s="50"/>
      <c r="AX3822" s="50">
        <f t="shared" si="1207"/>
        <v>0</v>
      </c>
      <c r="AY3822" s="50"/>
      <c r="AZ3822" s="50">
        <f t="shared" si="1197"/>
        <v>0</v>
      </c>
      <c r="BA3822" s="50">
        <f t="shared" si="1198"/>
        <v>0</v>
      </c>
      <c r="BB3822" s="50">
        <f t="shared" si="1199"/>
        <v>0</v>
      </c>
      <c r="BC3822" s="17">
        <f t="shared" si="1200"/>
        <v>19849</v>
      </c>
      <c r="BD3822" s="50">
        <f t="shared" si="1201"/>
        <v>0</v>
      </c>
      <c r="BE3822" s="50">
        <f t="shared" si="1202"/>
        <v>0</v>
      </c>
      <c r="BF3822" s="50">
        <f t="shared" si="1208"/>
        <v>0</v>
      </c>
      <c r="BG3822" s="50"/>
      <c r="BH3822" s="17">
        <f t="shared" si="1203"/>
        <v>0</v>
      </c>
      <c r="BI3822" s="17">
        <f t="shared" si="1211"/>
        <v>3822</v>
      </c>
      <c r="BJ3822" s="17">
        <f t="shared" si="1209"/>
        <v>3822</v>
      </c>
      <c r="BK3822" s="150">
        <f t="shared" si="1210"/>
        <v>30933</v>
      </c>
      <c r="BL3822" s="50" t="e">
        <f t="shared" ca="1" si="1204"/>
        <v>#NAME?</v>
      </c>
      <c r="BM3822" s="50" t="e">
        <f t="shared" ca="1" si="1205"/>
        <v>#NAME?</v>
      </c>
      <c r="BN3822" s="50" t="e">
        <f t="shared" ca="1" si="1206"/>
        <v>#NAME?</v>
      </c>
    </row>
    <row r="3823" spans="1:66" x14ac:dyDescent="0.35">
      <c r="A3823" s="48">
        <v>30934</v>
      </c>
      <c r="B3823" s="17">
        <v>1984</v>
      </c>
      <c r="C3823" s="17">
        <v>9</v>
      </c>
      <c r="D3823" s="17">
        <v>253</v>
      </c>
      <c r="E3823" s="17">
        <v>9</v>
      </c>
      <c r="F3823" s="17">
        <v>1</v>
      </c>
      <c r="G3823" s="50">
        <v>5.6</v>
      </c>
      <c r="H3823" s="32">
        <v>1.8303954837943328</v>
      </c>
      <c r="I3823" s="50">
        <v>7</v>
      </c>
      <c r="J3823" s="13">
        <v>2.6</v>
      </c>
      <c r="K3823" s="13">
        <f t="shared" si="1192"/>
        <v>2.6</v>
      </c>
      <c r="L3823" s="13">
        <f t="shared" si="1193"/>
        <v>0</v>
      </c>
      <c r="M3823" s="13" t="e">
        <f ca="1">CalcTable[[#This Row],[IWC]]-AE3822</f>
        <v>#NAME?</v>
      </c>
      <c r="N3823" s="13" t="e">
        <f ca="1">IF(CalcTable[[#This Row],[Day of Year]]&lt;123,FCAP,AE3822)</f>
        <v>#NAME?</v>
      </c>
      <c r="O3823" s="17" t="e">
        <f ca="1">IF(IRR_DRIP,5,COUNTIF('IDET Wind Values'!C3807:G3807,"&lt;="&amp;IRR_MAXWIND))</f>
        <v>#NAME?</v>
      </c>
      <c r="P3823" s="13" t="e">
        <f ca="1">CalcTable[[#This Row],[ET_o]]*KL</f>
        <v>#NAME?</v>
      </c>
      <c r="Q3823" s="13" t="e">
        <f ca="1">IF(WILTPT&lt;=0,1,MAX(0,MIN(1,(CalcTable[[#This Row],[IWC]]-WILTPT)/(MAD-WILTPT))))</f>
        <v>#NAME?</v>
      </c>
      <c r="R3823" s="13" t="e">
        <f ca="1">CalcTable[[#This Row],[ETMult]]*CalcTable[[#This Row],[ETb]]</f>
        <v>#NAME?</v>
      </c>
      <c r="S3823" s="13" t="b">
        <f>INDEX(IRR_LIST,CalcTable[[#This Row],[Day of Week]]+1)</f>
        <v>1</v>
      </c>
      <c r="T3823" s="13">
        <f t="shared" ca="1" si="1194"/>
        <v>2.8</v>
      </c>
      <c r="U3823" s="13" t="b">
        <f ca="1">IF(CalcTable[[#This Row],[IrrPrecip]]&gt;=IC_MM,FALSE,TRUE)</f>
        <v>1</v>
      </c>
      <c r="V3823" s="13" t="b">
        <f t="shared" si="1195"/>
        <v>1</v>
      </c>
      <c r="W3823" s="13" t="e">
        <f ca="1">IF(AND(IRR_DRIP=FALSE,CalcTable[[#This Row],[IrrHours]]&lt;=0),FALSE,TRUE)</f>
        <v>#NAME?</v>
      </c>
      <c r="X3823" s="13" t="e">
        <f ca="1">AND(CalcTable[[#This Row],[IrrDay]],CalcTable[[#This Row],[IrrRain]],CalcTable[[#This Row],[IrrWarm]],CalcTable[[#This Row],[IrrWindy]])</f>
        <v>#NAME?</v>
      </c>
      <c r="Y3823" s="13" t="e">
        <f t="shared" ca="1" si="1196"/>
        <v>#NAME?</v>
      </c>
      <c r="Z3823" s="13" t="e">
        <f ca="1">CalcTable[[#This Row],[IrrHours]]/5</f>
        <v>#NAME?</v>
      </c>
      <c r="AA3823" s="13" t="e">
        <f ca="1">IF(CalcTable[[#This Row],[IrrFlag]]=FALSE,0,MAX(0,CalcTable[[#This Row],[VolRednWind]]*(FCAP*IRR_TARGET-CalcTable[[#This Row],[IWC]])))</f>
        <v>#NAME?</v>
      </c>
      <c r="AB3823" s="13" t="e">
        <f ca="1">CalcTable[[#This Row],[IWC]]+CalcTable[[#This Row],[Eff Precip]]+CalcTable[[#This Row],[IrrAmt]]-CalcTable[[#This Row],[AET]]</f>
        <v>#NAME?</v>
      </c>
      <c r="AC3823" s="13" t="e">
        <f ca="1">IF(CalcTable[[#This Row],[PWC]]&gt;FCAP,MIN(24*PERC,MIN(SAT,CalcTable[[#This Row],[PWC]])-FCAP),0)</f>
        <v>#NAME?</v>
      </c>
      <c r="AD3823" s="13" t="e">
        <f ca="1">IF(CalcTable[[#This Row],[PWC]]&gt;SAT,CalcTable[[#This Row],[PWC]]-SAT,0)</f>
        <v>#NAME?</v>
      </c>
      <c r="AE3823" s="13" t="e">
        <f ca="1">CalcTable[[#This Row],[PWC]]-CalcTable[[#This Row],[PercAmt]]-CalcTable[[#This Row],[Runoff]]</f>
        <v>#NAME?</v>
      </c>
      <c r="AF3823" s="13" t="e">
        <f ca="1">CalcTable[[#This Row],[IrrAmt]]/1000*CUR_IRR_AREA*10000/IRR_EFF</f>
        <v>#NAME?</v>
      </c>
      <c r="AG3823" s="147"/>
      <c r="AH3823" s="13"/>
      <c r="AI3823" s="50">
        <v>3.2394640027407422</v>
      </c>
      <c r="AJ3823" s="50">
        <v>4.6026640027407444</v>
      </c>
      <c r="AK3823" s="50">
        <v>0</v>
      </c>
      <c r="AL3823" s="50">
        <v>0</v>
      </c>
      <c r="AM3823" s="50"/>
      <c r="AN3823" s="50"/>
      <c r="AO3823" s="50"/>
      <c r="AP3823" s="50"/>
      <c r="AQ3823" s="50"/>
      <c r="AR3823" s="50"/>
      <c r="AS3823" s="50"/>
      <c r="AT3823" s="50"/>
      <c r="AU3823" s="50"/>
      <c r="AV3823" s="50"/>
      <c r="AW3823" s="50"/>
      <c r="AX3823" s="50">
        <f t="shared" si="1207"/>
        <v>7.8421280054814861</v>
      </c>
      <c r="AY3823" s="50"/>
      <c r="AZ3823" s="50">
        <f t="shared" si="1197"/>
        <v>182.52361612059272</v>
      </c>
      <c r="BA3823" s="50">
        <f t="shared" si="1198"/>
        <v>295.86485091001589</v>
      </c>
      <c r="BB3823" s="50">
        <f t="shared" si="1199"/>
        <v>306.20494346537657</v>
      </c>
      <c r="BC3823" s="17">
        <f t="shared" si="1200"/>
        <v>19849</v>
      </c>
      <c r="BD3823" s="50">
        <f t="shared" si="1201"/>
        <v>7.8421280054814861</v>
      </c>
      <c r="BE3823" s="50">
        <f t="shared" si="1202"/>
        <v>182.52361612059272</v>
      </c>
      <c r="BF3823" s="50">
        <f t="shared" si="1208"/>
        <v>298.55053090465731</v>
      </c>
      <c r="BG3823" s="50"/>
      <c r="BH3823" s="17">
        <f t="shared" si="1203"/>
        <v>0</v>
      </c>
      <c r="BI3823" s="17">
        <f t="shared" si="1211"/>
        <v>3823</v>
      </c>
      <c r="BJ3823" s="17">
        <f t="shared" si="1209"/>
        <v>3823</v>
      </c>
      <c r="BK3823" s="150">
        <f t="shared" si="1210"/>
        <v>30934</v>
      </c>
      <c r="BL3823" s="50" t="e">
        <f t="shared" ca="1" si="1204"/>
        <v>#NAME?</v>
      </c>
      <c r="BM3823" s="50" t="e">
        <f t="shared" ca="1" si="1205"/>
        <v>#NAME?</v>
      </c>
      <c r="BN3823" s="50" t="e">
        <f t="shared" ca="1" si="1206"/>
        <v>#NAME?</v>
      </c>
    </row>
    <row r="3824" spans="1:66" x14ac:dyDescent="0.35">
      <c r="A3824" s="48">
        <v>30935</v>
      </c>
      <c r="B3824" s="17">
        <v>1984</v>
      </c>
      <c r="C3824" s="17">
        <v>9</v>
      </c>
      <c r="D3824" s="17">
        <v>254</v>
      </c>
      <c r="E3824" s="17">
        <v>10</v>
      </c>
      <c r="F3824" s="17">
        <v>2</v>
      </c>
      <c r="G3824" s="50">
        <v>3</v>
      </c>
      <c r="H3824" s="32">
        <v>1.5556264374457451</v>
      </c>
      <c r="I3824" s="50">
        <v>7.833333333333333</v>
      </c>
      <c r="J3824" s="13">
        <v>0</v>
      </c>
      <c r="K3824" s="13">
        <f t="shared" si="1192"/>
        <v>0</v>
      </c>
      <c r="L3824" s="13">
        <f t="shared" si="1193"/>
        <v>0</v>
      </c>
      <c r="M3824" s="13" t="e">
        <f ca="1">CalcTable[[#This Row],[IWC]]-AE3823</f>
        <v>#NAME?</v>
      </c>
      <c r="N3824" s="13" t="e">
        <f ca="1">IF(CalcTable[[#This Row],[Day of Year]]&lt;123,FCAP,AE3823)</f>
        <v>#NAME?</v>
      </c>
      <c r="O3824" s="17" t="e">
        <f ca="1">IF(IRR_DRIP,5,COUNTIF('IDET Wind Values'!C3808:G3808,"&lt;="&amp;IRR_MAXWIND))</f>
        <v>#NAME?</v>
      </c>
      <c r="P3824" s="13" t="e">
        <f ca="1">CalcTable[[#This Row],[ET_o]]*KL</f>
        <v>#NAME?</v>
      </c>
      <c r="Q3824" s="13" t="e">
        <f ca="1">IF(WILTPT&lt;=0,1,MAX(0,MIN(1,(CalcTable[[#This Row],[IWC]]-WILTPT)/(MAD-WILTPT))))</f>
        <v>#NAME?</v>
      </c>
      <c r="R3824" s="13" t="e">
        <f ca="1">CalcTable[[#This Row],[ETMult]]*CalcTable[[#This Row],[ETb]]</f>
        <v>#NAME?</v>
      </c>
      <c r="S3824" s="13" t="b">
        <f>INDEX(IRR_LIST,CalcTable[[#This Row],[Day of Week]]+1)</f>
        <v>0</v>
      </c>
      <c r="T3824" s="13">
        <f t="shared" ca="1" si="1194"/>
        <v>2.6</v>
      </c>
      <c r="U3824" s="13" t="b">
        <f ca="1">IF(CalcTable[[#This Row],[IrrPrecip]]&gt;=IC_MM,FALSE,TRUE)</f>
        <v>1</v>
      </c>
      <c r="V3824" s="13" t="b">
        <f t="shared" si="1195"/>
        <v>1</v>
      </c>
      <c r="W3824" s="13" t="e">
        <f ca="1">IF(AND(IRR_DRIP=FALSE,CalcTable[[#This Row],[IrrHours]]&lt;=0),FALSE,TRUE)</f>
        <v>#NAME?</v>
      </c>
      <c r="X3824" s="13" t="e">
        <f ca="1">AND(CalcTable[[#This Row],[IrrDay]],CalcTable[[#This Row],[IrrRain]],CalcTable[[#This Row],[IrrWarm]],CalcTable[[#This Row],[IrrWindy]])</f>
        <v>#NAME?</v>
      </c>
      <c r="Y3824" s="13" t="e">
        <f t="shared" ca="1" si="1196"/>
        <v>#NAME?</v>
      </c>
      <c r="Z3824" s="13" t="e">
        <f ca="1">CalcTable[[#This Row],[IrrHours]]/5</f>
        <v>#NAME?</v>
      </c>
      <c r="AA3824" s="13" t="e">
        <f ca="1">IF(CalcTable[[#This Row],[IrrFlag]]=FALSE,0,MAX(0,CalcTable[[#This Row],[VolRednWind]]*(FCAP*IRR_TARGET-CalcTable[[#This Row],[IWC]])))</f>
        <v>#NAME?</v>
      </c>
      <c r="AB3824" s="13" t="e">
        <f ca="1">CalcTable[[#This Row],[IWC]]+CalcTable[[#This Row],[Eff Precip]]+CalcTable[[#This Row],[IrrAmt]]-CalcTable[[#This Row],[AET]]</f>
        <v>#NAME?</v>
      </c>
      <c r="AC3824" s="13" t="e">
        <f ca="1">IF(CalcTable[[#This Row],[PWC]]&gt;FCAP,MIN(24*PERC,MIN(SAT,CalcTable[[#This Row],[PWC]])-FCAP),0)</f>
        <v>#NAME?</v>
      </c>
      <c r="AD3824" s="13" t="e">
        <f ca="1">IF(CalcTable[[#This Row],[PWC]]&gt;SAT,CalcTable[[#This Row],[PWC]]-SAT,0)</f>
        <v>#NAME?</v>
      </c>
      <c r="AE3824" s="13" t="e">
        <f ca="1">CalcTable[[#This Row],[PWC]]-CalcTable[[#This Row],[PercAmt]]-CalcTable[[#This Row],[Runoff]]</f>
        <v>#NAME?</v>
      </c>
      <c r="AF3824" s="13" t="e">
        <f ca="1">CalcTable[[#This Row],[IrrAmt]]/1000*CUR_IRR_AREA*10000/IRR_EFF</f>
        <v>#NAME?</v>
      </c>
      <c r="AG3824" s="147"/>
      <c r="AH3824" s="13"/>
      <c r="AI3824" s="50">
        <v>0</v>
      </c>
      <c r="AJ3824" s="50">
        <v>0</v>
      </c>
      <c r="AK3824" s="50">
        <v>2.0793592398025242</v>
      </c>
      <c r="AL3824" s="50">
        <v>4.5503980995063067</v>
      </c>
      <c r="AM3824" s="50"/>
      <c r="AN3824" s="50"/>
      <c r="AO3824" s="50"/>
      <c r="AP3824" s="50"/>
      <c r="AQ3824" s="50"/>
      <c r="AR3824" s="50"/>
      <c r="AS3824" s="50"/>
      <c r="AT3824" s="50"/>
      <c r="AU3824" s="50"/>
      <c r="AV3824" s="50"/>
      <c r="AW3824" s="50"/>
      <c r="AX3824" s="50">
        <f t="shared" si="1207"/>
        <v>6.6297573393088314</v>
      </c>
      <c r="AY3824" s="50"/>
      <c r="AZ3824" s="50">
        <f t="shared" si="1197"/>
        <v>163.97561310262202</v>
      </c>
      <c r="BA3824" s="50">
        <f t="shared" si="1198"/>
        <v>252.47038842784661</v>
      </c>
      <c r="BB3824" s="50">
        <f t="shared" si="1199"/>
        <v>260.27875095654292</v>
      </c>
      <c r="BC3824" s="17">
        <f t="shared" si="1200"/>
        <v>19849</v>
      </c>
      <c r="BD3824" s="50">
        <f t="shared" si="1201"/>
        <v>6.6297573393088314</v>
      </c>
      <c r="BE3824" s="50">
        <f t="shared" si="1202"/>
        <v>163.97561310262202</v>
      </c>
      <c r="BF3824" s="50">
        <f t="shared" si="1208"/>
        <v>268.21190258941658</v>
      </c>
      <c r="BG3824" s="50"/>
      <c r="BH3824" s="17">
        <f t="shared" si="1203"/>
        <v>0</v>
      </c>
      <c r="BI3824" s="17">
        <f t="shared" si="1211"/>
        <v>3824</v>
      </c>
      <c r="BJ3824" s="17">
        <f t="shared" si="1209"/>
        <v>3824</v>
      </c>
      <c r="BK3824" s="150">
        <f t="shared" si="1210"/>
        <v>30935</v>
      </c>
      <c r="BL3824" s="50" t="e">
        <f t="shared" ca="1" si="1204"/>
        <v>#NAME?</v>
      </c>
      <c r="BM3824" s="50" t="e">
        <f t="shared" ca="1" si="1205"/>
        <v>#NAME?</v>
      </c>
      <c r="BN3824" s="50" t="e">
        <f t="shared" ca="1" si="1206"/>
        <v>#NAME?</v>
      </c>
    </row>
    <row r="3825" spans="1:66" x14ac:dyDescent="0.35">
      <c r="A3825" s="48">
        <v>30936</v>
      </c>
      <c r="B3825" s="17">
        <v>1984</v>
      </c>
      <c r="C3825" s="17">
        <v>9</v>
      </c>
      <c r="D3825" s="17">
        <v>255</v>
      </c>
      <c r="E3825" s="17">
        <v>11</v>
      </c>
      <c r="F3825" s="17">
        <v>3</v>
      </c>
      <c r="G3825" s="50">
        <v>6.5</v>
      </c>
      <c r="H3825" s="32">
        <v>1.2451585075098044</v>
      </c>
      <c r="I3825" s="50">
        <v>8.6666666666666661</v>
      </c>
      <c r="J3825" s="13">
        <v>5</v>
      </c>
      <c r="K3825" s="13">
        <f t="shared" si="1192"/>
        <v>5</v>
      </c>
      <c r="L3825" s="13">
        <f t="shared" si="1193"/>
        <v>0</v>
      </c>
      <c r="M3825" s="13" t="e">
        <f ca="1">CalcTable[[#This Row],[IWC]]-AE3824</f>
        <v>#NAME?</v>
      </c>
      <c r="N3825" s="13" t="e">
        <f ca="1">IF(CalcTable[[#This Row],[Day of Year]]&lt;123,FCAP,AE3824)</f>
        <v>#NAME?</v>
      </c>
      <c r="O3825" s="17" t="e">
        <f ca="1">IF(IRR_DRIP,5,COUNTIF('IDET Wind Values'!C3809:G3809,"&lt;="&amp;IRR_MAXWIND))</f>
        <v>#NAME?</v>
      </c>
      <c r="P3825" s="13" t="e">
        <f ca="1">CalcTable[[#This Row],[ET_o]]*KL</f>
        <v>#NAME?</v>
      </c>
      <c r="Q3825" s="13" t="e">
        <f ca="1">IF(WILTPT&lt;=0,1,MAX(0,MIN(1,(CalcTable[[#This Row],[IWC]]-WILTPT)/(MAD-WILTPT))))</f>
        <v>#NAME?</v>
      </c>
      <c r="R3825" s="13" t="e">
        <f ca="1">CalcTable[[#This Row],[ETMult]]*CalcTable[[#This Row],[ETb]]</f>
        <v>#NAME?</v>
      </c>
      <c r="S3825" s="13" t="b">
        <f>INDEX(IRR_LIST,CalcTable[[#This Row],[Day of Week]]+1)</f>
        <v>1</v>
      </c>
      <c r="T3825" s="13">
        <f t="shared" ca="1" si="1194"/>
        <v>2.6</v>
      </c>
      <c r="U3825" s="13" t="b">
        <f ca="1">IF(CalcTable[[#This Row],[IrrPrecip]]&gt;=IC_MM,FALSE,TRUE)</f>
        <v>1</v>
      </c>
      <c r="V3825" s="13" t="b">
        <f t="shared" si="1195"/>
        <v>1</v>
      </c>
      <c r="W3825" s="13" t="e">
        <f ca="1">IF(AND(IRR_DRIP=FALSE,CalcTable[[#This Row],[IrrHours]]&lt;=0),FALSE,TRUE)</f>
        <v>#NAME?</v>
      </c>
      <c r="X3825" s="13" t="e">
        <f ca="1">AND(CalcTable[[#This Row],[IrrDay]],CalcTable[[#This Row],[IrrRain]],CalcTable[[#This Row],[IrrWarm]],CalcTable[[#This Row],[IrrWindy]])</f>
        <v>#NAME?</v>
      </c>
      <c r="Y3825" s="13" t="e">
        <f t="shared" ca="1" si="1196"/>
        <v>#NAME?</v>
      </c>
      <c r="Z3825" s="13" t="e">
        <f ca="1">CalcTable[[#This Row],[IrrHours]]/5</f>
        <v>#NAME?</v>
      </c>
      <c r="AA3825" s="13" t="e">
        <f ca="1">IF(CalcTable[[#This Row],[IrrFlag]]=FALSE,0,MAX(0,CalcTable[[#This Row],[VolRednWind]]*(FCAP*IRR_TARGET-CalcTable[[#This Row],[IWC]])))</f>
        <v>#NAME?</v>
      </c>
      <c r="AB3825" s="13" t="e">
        <f ca="1">CalcTable[[#This Row],[IWC]]+CalcTable[[#This Row],[Eff Precip]]+CalcTable[[#This Row],[IrrAmt]]-CalcTable[[#This Row],[AET]]</f>
        <v>#NAME?</v>
      </c>
      <c r="AC3825" s="13" t="e">
        <f ca="1">IF(CalcTable[[#This Row],[PWC]]&gt;FCAP,MIN(24*PERC,MIN(SAT,CalcTable[[#This Row],[PWC]])-FCAP),0)</f>
        <v>#NAME?</v>
      </c>
      <c r="AD3825" s="13" t="e">
        <f ca="1">IF(CalcTable[[#This Row],[PWC]]&gt;SAT,CalcTable[[#This Row],[PWC]]-SAT,0)</f>
        <v>#NAME?</v>
      </c>
      <c r="AE3825" s="13" t="e">
        <f ca="1">CalcTable[[#This Row],[PWC]]-CalcTable[[#This Row],[PercAmt]]-CalcTable[[#This Row],[Runoff]]</f>
        <v>#NAME?</v>
      </c>
      <c r="AF3825" s="13" t="e">
        <f ca="1">CalcTable[[#This Row],[IrrAmt]]/1000*CUR_IRR_AREA*10000/IRR_EFF</f>
        <v>#NAME?</v>
      </c>
      <c r="AG3825" s="147"/>
      <c r="AH3825" s="13"/>
      <c r="AI3825" s="50">
        <v>0</v>
      </c>
      <c r="AJ3825" s="50">
        <v>0</v>
      </c>
      <c r="AK3825" s="50">
        <v>0</v>
      </c>
      <c r="AL3825" s="50">
        <v>0</v>
      </c>
      <c r="AM3825" s="50"/>
      <c r="AN3825" s="50"/>
      <c r="AO3825" s="50"/>
      <c r="AP3825" s="50"/>
      <c r="AQ3825" s="50"/>
      <c r="AR3825" s="50"/>
      <c r="AS3825" s="50"/>
      <c r="AT3825" s="50"/>
      <c r="AU3825" s="50"/>
      <c r="AV3825" s="50"/>
      <c r="AW3825" s="50"/>
      <c r="AX3825" s="50">
        <f t="shared" si="1207"/>
        <v>0</v>
      </c>
      <c r="AY3825" s="50"/>
      <c r="AZ3825" s="50">
        <f t="shared" si="1197"/>
        <v>0</v>
      </c>
      <c r="BA3825" s="50">
        <f t="shared" si="1198"/>
        <v>0</v>
      </c>
      <c r="BB3825" s="50">
        <f t="shared" si="1199"/>
        <v>0</v>
      </c>
      <c r="BC3825" s="17">
        <f t="shared" si="1200"/>
        <v>19849</v>
      </c>
      <c r="BD3825" s="50">
        <f t="shared" si="1201"/>
        <v>0</v>
      </c>
      <c r="BE3825" s="50">
        <f t="shared" si="1202"/>
        <v>0</v>
      </c>
      <c r="BF3825" s="50">
        <f t="shared" si="1208"/>
        <v>0</v>
      </c>
      <c r="BG3825" s="50"/>
      <c r="BH3825" s="17">
        <f t="shared" si="1203"/>
        <v>0</v>
      </c>
      <c r="BI3825" s="17">
        <f t="shared" si="1211"/>
        <v>3825</v>
      </c>
      <c r="BJ3825" s="17">
        <f t="shared" si="1209"/>
        <v>3825</v>
      </c>
      <c r="BK3825" s="150">
        <f t="shared" si="1210"/>
        <v>30936</v>
      </c>
      <c r="BL3825" s="50" t="e">
        <f t="shared" ca="1" si="1204"/>
        <v>#NAME?</v>
      </c>
      <c r="BM3825" s="50" t="e">
        <f t="shared" ca="1" si="1205"/>
        <v>#NAME?</v>
      </c>
      <c r="BN3825" s="50" t="e">
        <f t="shared" ca="1" si="1206"/>
        <v>#NAME?</v>
      </c>
    </row>
    <row r="3826" spans="1:66" x14ac:dyDescent="0.35">
      <c r="A3826" s="48">
        <v>30937</v>
      </c>
      <c r="B3826" s="17">
        <v>1984</v>
      </c>
      <c r="C3826" s="17">
        <v>9</v>
      </c>
      <c r="D3826" s="17">
        <v>256</v>
      </c>
      <c r="E3826" s="17">
        <v>12</v>
      </c>
      <c r="F3826" s="17">
        <v>4</v>
      </c>
      <c r="G3826" s="50">
        <v>4</v>
      </c>
      <c r="H3826" s="32">
        <v>2.07679665415115</v>
      </c>
      <c r="I3826" s="50">
        <v>20.5</v>
      </c>
      <c r="J3826" s="13">
        <v>16.2</v>
      </c>
      <c r="K3826" s="13">
        <f t="shared" si="1192"/>
        <v>16.2</v>
      </c>
      <c r="L3826" s="13">
        <f t="shared" si="1193"/>
        <v>8.3999999999999986</v>
      </c>
      <c r="M3826" s="13" t="e">
        <f ca="1">CalcTable[[#This Row],[IWC]]-AE3825</f>
        <v>#NAME?</v>
      </c>
      <c r="N3826" s="13" t="e">
        <f ca="1">IF(CalcTable[[#This Row],[Day of Year]]&lt;123,FCAP,AE3825)</f>
        <v>#NAME?</v>
      </c>
      <c r="O3826" s="17" t="e">
        <f ca="1">IF(IRR_DRIP,5,COUNTIF('IDET Wind Values'!C3810:G3810,"&lt;="&amp;IRR_MAXWIND))</f>
        <v>#NAME?</v>
      </c>
      <c r="P3826" s="13" t="e">
        <f ca="1">CalcTable[[#This Row],[ET_o]]*KL</f>
        <v>#NAME?</v>
      </c>
      <c r="Q3826" s="13" t="e">
        <f ca="1">IF(WILTPT&lt;=0,1,MAX(0,MIN(1,(CalcTable[[#This Row],[IWC]]-WILTPT)/(MAD-WILTPT))))</f>
        <v>#NAME?</v>
      </c>
      <c r="R3826" s="13" t="e">
        <f ca="1">CalcTable[[#This Row],[ETMult]]*CalcTable[[#This Row],[ETb]]</f>
        <v>#NAME?</v>
      </c>
      <c r="S3826" s="13" t="b">
        <f>INDEX(IRR_LIST,CalcTable[[#This Row],[Day of Week]]+1)</f>
        <v>0</v>
      </c>
      <c r="T3826" s="13">
        <f t="shared" ca="1" si="1194"/>
        <v>5</v>
      </c>
      <c r="U3826" s="13" t="b">
        <f ca="1">IF(CalcTable[[#This Row],[IrrPrecip]]&gt;=IC_MM,FALSE,TRUE)</f>
        <v>1</v>
      </c>
      <c r="V3826" s="13" t="b">
        <f t="shared" si="1195"/>
        <v>0</v>
      </c>
      <c r="W3826" s="13" t="e">
        <f ca="1">IF(AND(IRR_DRIP=FALSE,CalcTable[[#This Row],[IrrHours]]&lt;=0),FALSE,TRUE)</f>
        <v>#NAME?</v>
      </c>
      <c r="X3826" s="13" t="e">
        <f ca="1">AND(CalcTable[[#This Row],[IrrDay]],CalcTable[[#This Row],[IrrRain]],CalcTable[[#This Row],[IrrWarm]],CalcTable[[#This Row],[IrrWindy]])</f>
        <v>#NAME?</v>
      </c>
      <c r="Y3826" s="13" t="e">
        <f t="shared" ca="1" si="1196"/>
        <v>#NAME?</v>
      </c>
      <c r="Z3826" s="13" t="e">
        <f ca="1">CalcTable[[#This Row],[IrrHours]]/5</f>
        <v>#NAME?</v>
      </c>
      <c r="AA3826" s="13" t="e">
        <f ca="1">IF(CalcTable[[#This Row],[IrrFlag]]=FALSE,0,MAX(0,CalcTable[[#This Row],[VolRednWind]]*(FCAP*IRR_TARGET-CalcTable[[#This Row],[IWC]])))</f>
        <v>#NAME?</v>
      </c>
      <c r="AB3826" s="13" t="e">
        <f ca="1">CalcTable[[#This Row],[IWC]]+CalcTable[[#This Row],[Eff Precip]]+CalcTable[[#This Row],[IrrAmt]]-CalcTable[[#This Row],[AET]]</f>
        <v>#NAME?</v>
      </c>
      <c r="AC3826" s="13" t="e">
        <f ca="1">IF(CalcTable[[#This Row],[PWC]]&gt;FCAP,MIN(24*PERC,MIN(SAT,CalcTable[[#This Row],[PWC]])-FCAP),0)</f>
        <v>#NAME?</v>
      </c>
      <c r="AD3826" s="13" t="e">
        <f ca="1">IF(CalcTable[[#This Row],[PWC]]&gt;SAT,CalcTable[[#This Row],[PWC]]-SAT,0)</f>
        <v>#NAME?</v>
      </c>
      <c r="AE3826" s="13" t="e">
        <f ca="1">CalcTable[[#This Row],[PWC]]-CalcTable[[#This Row],[PercAmt]]-CalcTable[[#This Row],[Runoff]]</f>
        <v>#NAME?</v>
      </c>
      <c r="AF3826" s="13" t="e">
        <f ca="1">CalcTable[[#This Row],[IrrAmt]]/1000*CUR_IRR_AREA*10000/IRR_EFF</f>
        <v>#NAME?</v>
      </c>
      <c r="AG3826" s="147"/>
      <c r="AH3826" s="13"/>
      <c r="AI3826" s="50">
        <v>0</v>
      </c>
      <c r="AJ3826" s="50">
        <v>0</v>
      </c>
      <c r="AK3826" s="50">
        <v>0</v>
      </c>
      <c r="AL3826" s="50">
        <v>0</v>
      </c>
      <c r="AM3826" s="50"/>
      <c r="AN3826" s="50"/>
      <c r="AO3826" s="50"/>
      <c r="AP3826" s="50"/>
      <c r="AQ3826" s="50"/>
      <c r="AR3826" s="50"/>
      <c r="AS3826" s="50"/>
      <c r="AT3826" s="50"/>
      <c r="AU3826" s="50"/>
      <c r="AV3826" s="50"/>
      <c r="AW3826" s="50"/>
      <c r="AX3826" s="50">
        <f t="shared" si="1207"/>
        <v>0</v>
      </c>
      <c r="AY3826" s="50"/>
      <c r="AZ3826" s="50">
        <f t="shared" si="1197"/>
        <v>0</v>
      </c>
      <c r="BA3826" s="50">
        <f t="shared" si="1198"/>
        <v>0</v>
      </c>
      <c r="BB3826" s="50">
        <f t="shared" si="1199"/>
        <v>0</v>
      </c>
      <c r="BC3826" s="17">
        <f t="shared" si="1200"/>
        <v>19849</v>
      </c>
      <c r="BD3826" s="50">
        <f t="shared" si="1201"/>
        <v>0</v>
      </c>
      <c r="BE3826" s="50">
        <f t="shared" si="1202"/>
        <v>0</v>
      </c>
      <c r="BF3826" s="50">
        <f t="shared" si="1208"/>
        <v>0</v>
      </c>
      <c r="BG3826" s="50"/>
      <c r="BH3826" s="17">
        <f t="shared" si="1203"/>
        <v>0</v>
      </c>
      <c r="BI3826" s="17">
        <f t="shared" si="1211"/>
        <v>3826</v>
      </c>
      <c r="BJ3826" s="17">
        <f t="shared" si="1209"/>
        <v>3826</v>
      </c>
      <c r="BK3826" s="150">
        <f t="shared" si="1210"/>
        <v>30937</v>
      </c>
      <c r="BL3826" s="50" t="e">
        <f t="shared" ca="1" si="1204"/>
        <v>#NAME?</v>
      </c>
      <c r="BM3826" s="50" t="e">
        <f t="shared" ca="1" si="1205"/>
        <v>#NAME?</v>
      </c>
      <c r="BN3826" s="50" t="e">
        <f t="shared" ca="1" si="1206"/>
        <v>#NAME?</v>
      </c>
    </row>
    <row r="3827" spans="1:66" x14ac:dyDescent="0.35">
      <c r="A3827" s="48">
        <v>30938</v>
      </c>
      <c r="B3827" s="17">
        <v>1984</v>
      </c>
      <c r="C3827" s="17">
        <v>9</v>
      </c>
      <c r="D3827" s="17">
        <v>257</v>
      </c>
      <c r="E3827" s="17">
        <v>13</v>
      </c>
      <c r="F3827" s="17">
        <v>5</v>
      </c>
      <c r="G3827" s="50">
        <v>2.2999999999999998</v>
      </c>
      <c r="H3827" s="32">
        <v>1.5540175293350904</v>
      </c>
      <c r="I3827" s="50">
        <v>4</v>
      </c>
      <c r="J3827" s="13">
        <v>1.4</v>
      </c>
      <c r="K3827" s="13">
        <f t="shared" si="1192"/>
        <v>1.4</v>
      </c>
      <c r="L3827" s="13">
        <f t="shared" si="1193"/>
        <v>0</v>
      </c>
      <c r="M3827" s="13" t="e">
        <f ca="1">CalcTable[[#This Row],[IWC]]-AE3826</f>
        <v>#NAME?</v>
      </c>
      <c r="N3827" s="13" t="e">
        <f ca="1">IF(CalcTable[[#This Row],[Day of Year]]&lt;123,FCAP,AE3826)</f>
        <v>#NAME?</v>
      </c>
      <c r="O3827" s="17" t="e">
        <f ca="1">IF(IRR_DRIP,5,COUNTIF('IDET Wind Values'!C3811:G3811,"&lt;="&amp;IRR_MAXWIND))</f>
        <v>#NAME?</v>
      </c>
      <c r="P3827" s="13" t="e">
        <f ca="1">CalcTable[[#This Row],[ET_o]]*KL</f>
        <v>#NAME?</v>
      </c>
      <c r="Q3827" s="13" t="e">
        <f ca="1">IF(WILTPT&lt;=0,1,MAX(0,MIN(1,(CalcTable[[#This Row],[IWC]]-WILTPT)/(MAD-WILTPT))))</f>
        <v>#NAME?</v>
      </c>
      <c r="R3827" s="13" t="e">
        <f ca="1">CalcTable[[#This Row],[ETMult]]*CalcTable[[#This Row],[ETb]]</f>
        <v>#NAME?</v>
      </c>
      <c r="S3827" s="13" t="b">
        <f>INDEX(IRR_LIST,CalcTable[[#This Row],[Day of Week]]+1)</f>
        <v>1</v>
      </c>
      <c r="T3827" s="13">
        <f t="shared" ca="1" si="1194"/>
        <v>21.2</v>
      </c>
      <c r="U3827" s="13" t="b">
        <f ca="1">IF(CalcTable[[#This Row],[IrrPrecip]]&gt;=IC_MM,FALSE,TRUE)</f>
        <v>0</v>
      </c>
      <c r="V3827" s="13" t="b">
        <f t="shared" si="1195"/>
        <v>0</v>
      </c>
      <c r="W3827" s="13" t="e">
        <f ca="1">IF(AND(IRR_DRIP=FALSE,CalcTable[[#This Row],[IrrHours]]&lt;=0),FALSE,TRUE)</f>
        <v>#NAME?</v>
      </c>
      <c r="X3827" s="13" t="e">
        <f ca="1">AND(CalcTable[[#This Row],[IrrDay]],CalcTable[[#This Row],[IrrRain]],CalcTable[[#This Row],[IrrWarm]],CalcTable[[#This Row],[IrrWindy]])</f>
        <v>#NAME?</v>
      </c>
      <c r="Y3827" s="13" t="e">
        <f t="shared" ca="1" si="1196"/>
        <v>#NAME?</v>
      </c>
      <c r="Z3827" s="13" t="e">
        <f ca="1">CalcTable[[#This Row],[IrrHours]]/5</f>
        <v>#NAME?</v>
      </c>
      <c r="AA3827" s="13" t="e">
        <f ca="1">IF(CalcTable[[#This Row],[IrrFlag]]=FALSE,0,MAX(0,CalcTable[[#This Row],[VolRednWind]]*(FCAP*IRR_TARGET-CalcTable[[#This Row],[IWC]])))</f>
        <v>#NAME?</v>
      </c>
      <c r="AB3827" s="13" t="e">
        <f ca="1">CalcTable[[#This Row],[IWC]]+CalcTable[[#This Row],[Eff Precip]]+CalcTable[[#This Row],[IrrAmt]]-CalcTable[[#This Row],[AET]]</f>
        <v>#NAME?</v>
      </c>
      <c r="AC3827" s="13" t="e">
        <f ca="1">IF(CalcTable[[#This Row],[PWC]]&gt;FCAP,MIN(24*PERC,MIN(SAT,CalcTable[[#This Row],[PWC]])-FCAP),0)</f>
        <v>#NAME?</v>
      </c>
      <c r="AD3827" s="13" t="e">
        <f ca="1">IF(CalcTable[[#This Row],[PWC]]&gt;SAT,CalcTable[[#This Row],[PWC]]-SAT,0)</f>
        <v>#NAME?</v>
      </c>
      <c r="AE3827" s="13" t="e">
        <f ca="1">CalcTable[[#This Row],[PWC]]-CalcTable[[#This Row],[PercAmt]]-CalcTable[[#This Row],[Runoff]]</f>
        <v>#NAME?</v>
      </c>
      <c r="AF3827" s="13" t="e">
        <f ca="1">CalcTable[[#This Row],[IrrAmt]]/1000*CUR_IRR_AREA*10000/IRR_EFF</f>
        <v>#NAME?</v>
      </c>
      <c r="AG3827" s="147"/>
      <c r="AH3827" s="13"/>
      <c r="AI3827" s="50">
        <v>0</v>
      </c>
      <c r="AJ3827" s="50">
        <v>0</v>
      </c>
      <c r="AK3827" s="50">
        <v>0</v>
      </c>
      <c r="AL3827" s="50">
        <v>0</v>
      </c>
      <c r="AM3827" s="50"/>
      <c r="AN3827" s="50"/>
      <c r="AO3827" s="50"/>
      <c r="AP3827" s="50"/>
      <c r="AQ3827" s="50"/>
      <c r="AR3827" s="50"/>
      <c r="AS3827" s="50"/>
      <c r="AT3827" s="50"/>
      <c r="AU3827" s="50"/>
      <c r="AV3827" s="50"/>
      <c r="AW3827" s="50"/>
      <c r="AX3827" s="50">
        <f t="shared" si="1207"/>
        <v>0</v>
      </c>
      <c r="AY3827" s="50"/>
      <c r="AZ3827" s="50">
        <f t="shared" si="1197"/>
        <v>0</v>
      </c>
      <c r="BA3827" s="50">
        <f t="shared" si="1198"/>
        <v>0</v>
      </c>
      <c r="BB3827" s="50">
        <f t="shared" si="1199"/>
        <v>0</v>
      </c>
      <c r="BC3827" s="17">
        <f t="shared" si="1200"/>
        <v>19849</v>
      </c>
      <c r="BD3827" s="50">
        <f t="shared" si="1201"/>
        <v>0</v>
      </c>
      <c r="BE3827" s="50">
        <f t="shared" si="1202"/>
        <v>0</v>
      </c>
      <c r="BF3827" s="50">
        <f t="shared" si="1208"/>
        <v>0</v>
      </c>
      <c r="BG3827" s="50"/>
      <c r="BH3827" s="17">
        <f t="shared" si="1203"/>
        <v>0</v>
      </c>
      <c r="BI3827" s="17">
        <f t="shared" si="1211"/>
        <v>3827</v>
      </c>
      <c r="BJ3827" s="17">
        <f t="shared" si="1209"/>
        <v>3827</v>
      </c>
      <c r="BK3827" s="150">
        <f t="shared" si="1210"/>
        <v>30938</v>
      </c>
      <c r="BL3827" s="50" t="e">
        <f t="shared" ca="1" si="1204"/>
        <v>#NAME?</v>
      </c>
      <c r="BM3827" s="50" t="e">
        <f t="shared" ca="1" si="1205"/>
        <v>#NAME?</v>
      </c>
      <c r="BN3827" s="50" t="e">
        <f t="shared" ca="1" si="1206"/>
        <v>#NAME?</v>
      </c>
    </row>
    <row r="3828" spans="1:66" x14ac:dyDescent="0.35">
      <c r="A3828" s="48">
        <v>30939</v>
      </c>
      <c r="B3828" s="17">
        <v>1984</v>
      </c>
      <c r="C3828" s="17">
        <v>9</v>
      </c>
      <c r="D3828" s="17">
        <v>258</v>
      </c>
      <c r="E3828" s="17">
        <v>14</v>
      </c>
      <c r="F3828" s="17">
        <v>6</v>
      </c>
      <c r="G3828" s="50">
        <v>1.4</v>
      </c>
      <c r="H3828" s="32">
        <v>2.1433119830668055</v>
      </c>
      <c r="I3828" s="50">
        <v>4.666666666666667</v>
      </c>
      <c r="J3828" s="13">
        <v>3.8</v>
      </c>
      <c r="K3828" s="13">
        <f t="shared" si="1192"/>
        <v>3.8</v>
      </c>
      <c r="L3828" s="13">
        <f t="shared" si="1193"/>
        <v>0</v>
      </c>
      <c r="M3828" s="13" t="e">
        <f ca="1">CalcTable[[#This Row],[IWC]]-AE3827</f>
        <v>#NAME?</v>
      </c>
      <c r="N3828" s="13" t="e">
        <f ca="1">IF(CalcTable[[#This Row],[Day of Year]]&lt;123,FCAP,AE3827)</f>
        <v>#NAME?</v>
      </c>
      <c r="O3828" s="17" t="e">
        <f ca="1">IF(IRR_DRIP,5,COUNTIF('IDET Wind Values'!C3812:G3812,"&lt;="&amp;IRR_MAXWIND))</f>
        <v>#NAME?</v>
      </c>
      <c r="P3828" s="13" t="e">
        <f ca="1">CalcTable[[#This Row],[ET_o]]*KL</f>
        <v>#NAME?</v>
      </c>
      <c r="Q3828" s="13" t="e">
        <f ca="1">IF(WILTPT&lt;=0,1,MAX(0,MIN(1,(CalcTable[[#This Row],[IWC]]-WILTPT)/(MAD-WILTPT))))</f>
        <v>#NAME?</v>
      </c>
      <c r="R3828" s="13" t="e">
        <f ca="1">CalcTable[[#This Row],[ETMult]]*CalcTable[[#This Row],[ETb]]</f>
        <v>#NAME?</v>
      </c>
      <c r="S3828" s="13" t="b">
        <f>INDEX(IRR_LIST,CalcTable[[#This Row],[Day of Week]]+1)</f>
        <v>0</v>
      </c>
      <c r="T3828" s="13">
        <f t="shared" ca="1" si="1194"/>
        <v>17.599999999999998</v>
      </c>
      <c r="U3828" s="13" t="b">
        <f ca="1">IF(CalcTable[[#This Row],[IrrPrecip]]&gt;=IC_MM,FALSE,TRUE)</f>
        <v>0</v>
      </c>
      <c r="V3828" s="13" t="b">
        <f t="shared" si="1195"/>
        <v>0</v>
      </c>
      <c r="W3828" s="13" t="e">
        <f ca="1">IF(AND(IRR_DRIP=FALSE,CalcTable[[#This Row],[IrrHours]]&lt;=0),FALSE,TRUE)</f>
        <v>#NAME?</v>
      </c>
      <c r="X3828" s="13" t="e">
        <f ca="1">AND(CalcTable[[#This Row],[IrrDay]],CalcTable[[#This Row],[IrrRain]],CalcTable[[#This Row],[IrrWarm]],CalcTable[[#This Row],[IrrWindy]])</f>
        <v>#NAME?</v>
      </c>
      <c r="Y3828" s="13" t="e">
        <f t="shared" ca="1" si="1196"/>
        <v>#NAME?</v>
      </c>
      <c r="Z3828" s="13" t="e">
        <f ca="1">CalcTable[[#This Row],[IrrHours]]/5</f>
        <v>#NAME?</v>
      </c>
      <c r="AA3828" s="13" t="e">
        <f ca="1">IF(CalcTable[[#This Row],[IrrFlag]]=FALSE,0,MAX(0,CalcTable[[#This Row],[VolRednWind]]*(FCAP*IRR_TARGET-CalcTable[[#This Row],[IWC]])))</f>
        <v>#NAME?</v>
      </c>
      <c r="AB3828" s="13" t="e">
        <f ca="1">CalcTable[[#This Row],[IWC]]+CalcTable[[#This Row],[Eff Precip]]+CalcTable[[#This Row],[IrrAmt]]-CalcTable[[#This Row],[AET]]</f>
        <v>#NAME?</v>
      </c>
      <c r="AC3828" s="13" t="e">
        <f ca="1">IF(CalcTable[[#This Row],[PWC]]&gt;FCAP,MIN(24*PERC,MIN(SAT,CalcTable[[#This Row],[PWC]])-FCAP),0)</f>
        <v>#NAME?</v>
      </c>
      <c r="AD3828" s="13" t="e">
        <f ca="1">IF(CalcTable[[#This Row],[PWC]]&gt;SAT,CalcTable[[#This Row],[PWC]]-SAT,0)</f>
        <v>#NAME?</v>
      </c>
      <c r="AE3828" s="13" t="e">
        <f ca="1">CalcTable[[#This Row],[PWC]]-CalcTable[[#This Row],[PercAmt]]-CalcTable[[#This Row],[Runoff]]</f>
        <v>#NAME?</v>
      </c>
      <c r="AF3828" s="13" t="e">
        <f ca="1">CalcTable[[#This Row],[IrrAmt]]/1000*CUR_IRR_AREA*10000/IRR_EFF</f>
        <v>#NAME?</v>
      </c>
      <c r="AG3828" s="147"/>
      <c r="AH3828" s="13"/>
      <c r="AI3828" s="50">
        <v>0</v>
      </c>
      <c r="AJ3828" s="50">
        <v>0</v>
      </c>
      <c r="AK3828" s="50">
        <v>0</v>
      </c>
      <c r="AL3828" s="50">
        <v>0</v>
      </c>
      <c r="AM3828" s="50"/>
      <c r="AN3828" s="50"/>
      <c r="AO3828" s="50"/>
      <c r="AP3828" s="50"/>
      <c r="AQ3828" s="50"/>
      <c r="AR3828" s="50"/>
      <c r="AS3828" s="50"/>
      <c r="AT3828" s="50"/>
      <c r="AU3828" s="50"/>
      <c r="AV3828" s="50"/>
      <c r="AW3828" s="50"/>
      <c r="AX3828" s="50">
        <f t="shared" si="1207"/>
        <v>0</v>
      </c>
      <c r="AY3828" s="50"/>
      <c r="AZ3828" s="50">
        <f t="shared" si="1197"/>
        <v>0</v>
      </c>
      <c r="BA3828" s="50">
        <f t="shared" si="1198"/>
        <v>0</v>
      </c>
      <c r="BB3828" s="50">
        <f t="shared" si="1199"/>
        <v>0</v>
      </c>
      <c r="BC3828" s="17">
        <f t="shared" si="1200"/>
        <v>19849</v>
      </c>
      <c r="BD3828" s="50">
        <f t="shared" si="1201"/>
        <v>0</v>
      </c>
      <c r="BE3828" s="50">
        <f t="shared" si="1202"/>
        <v>0</v>
      </c>
      <c r="BF3828" s="50">
        <f t="shared" si="1208"/>
        <v>0</v>
      </c>
      <c r="BG3828" s="50"/>
      <c r="BH3828" s="17">
        <f t="shared" si="1203"/>
        <v>0</v>
      </c>
      <c r="BI3828" s="17">
        <f t="shared" si="1211"/>
        <v>3828</v>
      </c>
      <c r="BJ3828" s="17">
        <f t="shared" si="1209"/>
        <v>3828</v>
      </c>
      <c r="BK3828" s="150">
        <f t="shared" si="1210"/>
        <v>30939</v>
      </c>
      <c r="BL3828" s="50" t="e">
        <f t="shared" ca="1" si="1204"/>
        <v>#NAME?</v>
      </c>
      <c r="BM3828" s="50" t="e">
        <f t="shared" ca="1" si="1205"/>
        <v>#NAME?</v>
      </c>
      <c r="BN3828" s="50" t="e">
        <f t="shared" ca="1" si="1206"/>
        <v>#NAME?</v>
      </c>
    </row>
    <row r="3829" spans="1:66" x14ac:dyDescent="0.35">
      <c r="A3829" s="48">
        <v>30940</v>
      </c>
      <c r="B3829" s="17">
        <v>1984</v>
      </c>
      <c r="C3829" s="17">
        <v>9</v>
      </c>
      <c r="D3829" s="17">
        <v>259</v>
      </c>
      <c r="E3829" s="17">
        <v>15</v>
      </c>
      <c r="F3829" s="17">
        <v>7</v>
      </c>
      <c r="G3829" s="50">
        <v>2.6</v>
      </c>
      <c r="H3829" s="32">
        <v>3.7618758280358451</v>
      </c>
      <c r="I3829" s="50">
        <v>19.166666666666668</v>
      </c>
      <c r="J3829" s="13">
        <v>0</v>
      </c>
      <c r="K3829" s="13">
        <f t="shared" si="1192"/>
        <v>0</v>
      </c>
      <c r="L3829" s="13">
        <f t="shared" si="1193"/>
        <v>0</v>
      </c>
      <c r="M3829" s="13" t="e">
        <f ca="1">CalcTable[[#This Row],[IWC]]-AE3828</f>
        <v>#NAME?</v>
      </c>
      <c r="N3829" s="13" t="e">
        <f ca="1">IF(CalcTable[[#This Row],[Day of Year]]&lt;123,FCAP,AE3828)</f>
        <v>#NAME?</v>
      </c>
      <c r="O3829" s="17" t="e">
        <f ca="1">IF(IRR_DRIP,5,COUNTIF('IDET Wind Values'!C3813:G3813,"&lt;="&amp;IRR_MAXWIND))</f>
        <v>#NAME?</v>
      </c>
      <c r="P3829" s="13" t="e">
        <f ca="1">CalcTable[[#This Row],[ET_o]]*KL</f>
        <v>#NAME?</v>
      </c>
      <c r="Q3829" s="13" t="e">
        <f ca="1">IF(WILTPT&lt;=0,1,MAX(0,MIN(1,(CalcTable[[#This Row],[IWC]]-WILTPT)/(MAD-WILTPT))))</f>
        <v>#NAME?</v>
      </c>
      <c r="R3829" s="13" t="e">
        <f ca="1">CalcTable[[#This Row],[ETMult]]*CalcTable[[#This Row],[ETb]]</f>
        <v>#NAME?</v>
      </c>
      <c r="S3829" s="13" t="b">
        <f>INDEX(IRR_LIST,CalcTable[[#This Row],[Day of Week]]+1)</f>
        <v>0</v>
      </c>
      <c r="T3829" s="13">
        <f t="shared" ca="1" si="1194"/>
        <v>5.1999999999999993</v>
      </c>
      <c r="U3829" s="13" t="b">
        <f ca="1">IF(CalcTable[[#This Row],[IrrPrecip]]&gt;=IC_MM,FALSE,TRUE)</f>
        <v>1</v>
      </c>
      <c r="V3829" s="13" t="b">
        <f t="shared" si="1195"/>
        <v>1</v>
      </c>
      <c r="W3829" s="13" t="e">
        <f ca="1">IF(AND(IRR_DRIP=FALSE,CalcTable[[#This Row],[IrrHours]]&lt;=0),FALSE,TRUE)</f>
        <v>#NAME?</v>
      </c>
      <c r="X3829" s="13" t="e">
        <f ca="1">AND(CalcTable[[#This Row],[IrrDay]],CalcTable[[#This Row],[IrrRain]],CalcTable[[#This Row],[IrrWarm]],CalcTable[[#This Row],[IrrWindy]])</f>
        <v>#NAME?</v>
      </c>
      <c r="Y3829" s="13" t="e">
        <f t="shared" ca="1" si="1196"/>
        <v>#NAME?</v>
      </c>
      <c r="Z3829" s="13" t="e">
        <f ca="1">CalcTable[[#This Row],[IrrHours]]/5</f>
        <v>#NAME?</v>
      </c>
      <c r="AA3829" s="13" t="e">
        <f ca="1">IF(CalcTable[[#This Row],[IrrFlag]]=FALSE,0,MAX(0,CalcTable[[#This Row],[VolRednWind]]*(FCAP*IRR_TARGET-CalcTable[[#This Row],[IWC]])))</f>
        <v>#NAME?</v>
      </c>
      <c r="AB3829" s="13" t="e">
        <f ca="1">CalcTable[[#This Row],[IWC]]+CalcTable[[#This Row],[Eff Precip]]+CalcTable[[#This Row],[IrrAmt]]-CalcTable[[#This Row],[AET]]</f>
        <v>#NAME?</v>
      </c>
      <c r="AC3829" s="13" t="e">
        <f ca="1">IF(CalcTable[[#This Row],[PWC]]&gt;FCAP,MIN(24*PERC,MIN(SAT,CalcTable[[#This Row],[PWC]])-FCAP),0)</f>
        <v>#NAME?</v>
      </c>
      <c r="AD3829" s="13" t="e">
        <f ca="1">IF(CalcTable[[#This Row],[PWC]]&gt;SAT,CalcTable[[#This Row],[PWC]]-SAT,0)</f>
        <v>#NAME?</v>
      </c>
      <c r="AE3829" s="13" t="e">
        <f ca="1">CalcTable[[#This Row],[PWC]]-CalcTable[[#This Row],[PercAmt]]-CalcTable[[#This Row],[Runoff]]</f>
        <v>#NAME?</v>
      </c>
      <c r="AF3829" s="13" t="e">
        <f ca="1">CalcTable[[#This Row],[IrrAmt]]/1000*CUR_IRR_AREA*10000/IRR_EFF</f>
        <v>#NAME?</v>
      </c>
      <c r="AG3829" s="147"/>
      <c r="AH3829" s="13"/>
      <c r="AI3829" s="50">
        <v>0</v>
      </c>
      <c r="AJ3829" s="50">
        <v>0</v>
      </c>
      <c r="AK3829" s="50">
        <v>0</v>
      </c>
      <c r="AL3829" s="50">
        <v>0</v>
      </c>
      <c r="AM3829" s="50"/>
      <c r="AN3829" s="50"/>
      <c r="AO3829" s="50"/>
      <c r="AP3829" s="50"/>
      <c r="AQ3829" s="50"/>
      <c r="AR3829" s="50"/>
      <c r="AS3829" s="50"/>
      <c r="AT3829" s="50"/>
      <c r="AU3829" s="50"/>
      <c r="AV3829" s="50"/>
      <c r="AW3829" s="50"/>
      <c r="AX3829" s="50">
        <f t="shared" si="1207"/>
        <v>0</v>
      </c>
      <c r="AY3829" s="50"/>
      <c r="AZ3829" s="50">
        <f t="shared" si="1197"/>
        <v>0</v>
      </c>
      <c r="BA3829" s="50">
        <f t="shared" si="1198"/>
        <v>0</v>
      </c>
      <c r="BB3829" s="50">
        <f t="shared" si="1199"/>
        <v>0</v>
      </c>
      <c r="BC3829" s="17">
        <f t="shared" si="1200"/>
        <v>19849</v>
      </c>
      <c r="BD3829" s="50">
        <f t="shared" si="1201"/>
        <v>0</v>
      </c>
      <c r="BE3829" s="50">
        <f t="shared" si="1202"/>
        <v>0</v>
      </c>
      <c r="BF3829" s="50">
        <f t="shared" si="1208"/>
        <v>0</v>
      </c>
      <c r="BG3829" s="50"/>
      <c r="BH3829" s="17">
        <f t="shared" si="1203"/>
        <v>0</v>
      </c>
      <c r="BI3829" s="17">
        <f t="shared" si="1211"/>
        <v>3829</v>
      </c>
      <c r="BJ3829" s="17">
        <f t="shared" si="1209"/>
        <v>3829</v>
      </c>
      <c r="BK3829" s="150">
        <f t="shared" si="1210"/>
        <v>30940</v>
      </c>
      <c r="BL3829" s="50" t="e">
        <f t="shared" ca="1" si="1204"/>
        <v>#NAME?</v>
      </c>
      <c r="BM3829" s="50" t="e">
        <f t="shared" ca="1" si="1205"/>
        <v>#NAME?</v>
      </c>
      <c r="BN3829" s="50" t="e">
        <f t="shared" ca="1" si="1206"/>
        <v>#NAME?</v>
      </c>
    </row>
    <row r="3830" spans="1:66" x14ac:dyDescent="0.35">
      <c r="A3830" s="48">
        <v>30941</v>
      </c>
      <c r="B3830" s="17">
        <v>1984</v>
      </c>
      <c r="C3830" s="17">
        <v>9</v>
      </c>
      <c r="D3830" s="17">
        <v>260</v>
      </c>
      <c r="E3830" s="17">
        <v>16</v>
      </c>
      <c r="F3830" s="17">
        <v>1</v>
      </c>
      <c r="G3830" s="50">
        <v>13.8</v>
      </c>
      <c r="H3830" s="32">
        <v>4.4981086453122456</v>
      </c>
      <c r="I3830" s="50">
        <v>22.833333333333332</v>
      </c>
      <c r="J3830" s="13">
        <v>0</v>
      </c>
      <c r="K3830" s="13">
        <f t="shared" si="1192"/>
        <v>0</v>
      </c>
      <c r="L3830" s="13">
        <f t="shared" si="1193"/>
        <v>0</v>
      </c>
      <c r="M3830" s="13" t="e">
        <f ca="1">CalcTable[[#This Row],[IWC]]-AE3829</f>
        <v>#NAME?</v>
      </c>
      <c r="N3830" s="13" t="e">
        <f ca="1">IF(CalcTable[[#This Row],[Day of Year]]&lt;123,FCAP,AE3829)</f>
        <v>#NAME?</v>
      </c>
      <c r="O3830" s="17" t="e">
        <f ca="1">IF(IRR_DRIP,5,COUNTIF('IDET Wind Values'!C3814:G3814,"&lt;="&amp;IRR_MAXWIND))</f>
        <v>#NAME?</v>
      </c>
      <c r="P3830" s="13" t="e">
        <f ca="1">CalcTable[[#This Row],[ET_o]]*KL</f>
        <v>#NAME?</v>
      </c>
      <c r="Q3830" s="13" t="e">
        <f ca="1">IF(WILTPT&lt;=0,1,MAX(0,MIN(1,(CalcTable[[#This Row],[IWC]]-WILTPT)/(MAD-WILTPT))))</f>
        <v>#NAME?</v>
      </c>
      <c r="R3830" s="13" t="e">
        <f ca="1">CalcTable[[#This Row],[ETMult]]*CalcTable[[#This Row],[ETb]]</f>
        <v>#NAME?</v>
      </c>
      <c r="S3830" s="13" t="b">
        <f>INDEX(IRR_LIST,CalcTable[[#This Row],[Day of Week]]+1)</f>
        <v>1</v>
      </c>
      <c r="T3830" s="13">
        <f t="shared" ca="1" si="1194"/>
        <v>3.8</v>
      </c>
      <c r="U3830" s="13" t="b">
        <f ca="1">IF(CalcTable[[#This Row],[IrrPrecip]]&gt;=IC_MM,FALSE,TRUE)</f>
        <v>1</v>
      </c>
      <c r="V3830" s="13" t="b">
        <f t="shared" si="1195"/>
        <v>1</v>
      </c>
      <c r="W3830" s="13" t="e">
        <f ca="1">IF(AND(IRR_DRIP=FALSE,CalcTable[[#This Row],[IrrHours]]&lt;=0),FALSE,TRUE)</f>
        <v>#NAME?</v>
      </c>
      <c r="X3830" s="13" t="e">
        <f ca="1">AND(CalcTable[[#This Row],[IrrDay]],CalcTable[[#This Row],[IrrRain]],CalcTable[[#This Row],[IrrWarm]],CalcTable[[#This Row],[IrrWindy]])</f>
        <v>#NAME?</v>
      </c>
      <c r="Y3830" s="13" t="e">
        <f t="shared" ca="1" si="1196"/>
        <v>#NAME?</v>
      </c>
      <c r="Z3830" s="13" t="e">
        <f ca="1">CalcTable[[#This Row],[IrrHours]]/5</f>
        <v>#NAME?</v>
      </c>
      <c r="AA3830" s="13" t="e">
        <f ca="1">IF(CalcTable[[#This Row],[IrrFlag]]=FALSE,0,MAX(0,CalcTable[[#This Row],[VolRednWind]]*(FCAP*IRR_TARGET-CalcTable[[#This Row],[IWC]])))</f>
        <v>#NAME?</v>
      </c>
      <c r="AB3830" s="13" t="e">
        <f ca="1">CalcTable[[#This Row],[IWC]]+CalcTable[[#This Row],[Eff Precip]]+CalcTable[[#This Row],[IrrAmt]]-CalcTable[[#This Row],[AET]]</f>
        <v>#NAME?</v>
      </c>
      <c r="AC3830" s="13" t="e">
        <f ca="1">IF(CalcTable[[#This Row],[PWC]]&gt;FCAP,MIN(24*PERC,MIN(SAT,CalcTable[[#This Row],[PWC]])-FCAP),0)</f>
        <v>#NAME?</v>
      </c>
      <c r="AD3830" s="13" t="e">
        <f ca="1">IF(CalcTable[[#This Row],[PWC]]&gt;SAT,CalcTable[[#This Row],[PWC]]-SAT,0)</f>
        <v>#NAME?</v>
      </c>
      <c r="AE3830" s="13" t="e">
        <f ca="1">CalcTable[[#This Row],[PWC]]-CalcTable[[#This Row],[PercAmt]]-CalcTable[[#This Row],[Runoff]]</f>
        <v>#NAME?</v>
      </c>
      <c r="AF3830" s="13" t="e">
        <f ca="1">CalcTable[[#This Row],[IrrAmt]]/1000*CUR_IRR_AREA*10000/IRR_EFF</f>
        <v>#NAME?</v>
      </c>
      <c r="AG3830" s="147"/>
      <c r="AH3830" s="13"/>
      <c r="AI3830" s="50">
        <v>1.7258887476612834</v>
      </c>
      <c r="AJ3830" s="50">
        <v>2.407488747661283</v>
      </c>
      <c r="AK3830" s="50">
        <v>0</v>
      </c>
      <c r="AL3830" s="50">
        <v>0</v>
      </c>
      <c r="AM3830" s="50"/>
      <c r="AN3830" s="50"/>
      <c r="AO3830" s="50"/>
      <c r="AP3830" s="50"/>
      <c r="AQ3830" s="50"/>
      <c r="AR3830" s="50"/>
      <c r="AS3830" s="50"/>
      <c r="AT3830" s="50"/>
      <c r="AU3830" s="50"/>
      <c r="AV3830" s="50"/>
      <c r="AW3830" s="50"/>
      <c r="AX3830" s="50">
        <f t="shared" si="1207"/>
        <v>4.1333774953225664</v>
      </c>
      <c r="AY3830" s="50"/>
      <c r="AZ3830" s="50">
        <f t="shared" si="1197"/>
        <v>95.932704897096471</v>
      </c>
      <c r="BA3830" s="50">
        <f t="shared" si="1198"/>
        <v>155.46631400374167</v>
      </c>
      <c r="BB3830" s="50">
        <f t="shared" si="1199"/>
        <v>160.89680507858995</v>
      </c>
      <c r="BC3830" s="17">
        <f t="shared" si="1200"/>
        <v>19849</v>
      </c>
      <c r="BD3830" s="50">
        <f t="shared" si="1201"/>
        <v>4.1333774953225664</v>
      </c>
      <c r="BE3830" s="50">
        <f t="shared" si="1202"/>
        <v>95.932704897096471</v>
      </c>
      <c r="BF3830" s="50">
        <f t="shared" si="1208"/>
        <v>156.91536573122195</v>
      </c>
      <c r="BG3830" s="50"/>
      <c r="BH3830" s="17">
        <f t="shared" si="1203"/>
        <v>0</v>
      </c>
      <c r="BI3830" s="17">
        <f t="shared" si="1211"/>
        <v>3830</v>
      </c>
      <c r="BJ3830" s="17">
        <f t="shared" si="1209"/>
        <v>3830</v>
      </c>
      <c r="BK3830" s="150">
        <f t="shared" si="1210"/>
        <v>30941</v>
      </c>
      <c r="BL3830" s="50" t="e">
        <f t="shared" ca="1" si="1204"/>
        <v>#NAME?</v>
      </c>
      <c r="BM3830" s="50" t="e">
        <f t="shared" ca="1" si="1205"/>
        <v>#NAME?</v>
      </c>
      <c r="BN3830" s="50" t="e">
        <f t="shared" ca="1" si="1206"/>
        <v>#NAME?</v>
      </c>
    </row>
    <row r="3831" spans="1:66" x14ac:dyDescent="0.35">
      <c r="A3831" s="48">
        <v>30942</v>
      </c>
      <c r="B3831" s="17">
        <v>1984</v>
      </c>
      <c r="C3831" s="17">
        <v>9</v>
      </c>
      <c r="D3831" s="17">
        <v>261</v>
      </c>
      <c r="E3831" s="17">
        <v>17</v>
      </c>
      <c r="F3831" s="17">
        <v>2</v>
      </c>
      <c r="G3831" s="50">
        <v>10.6</v>
      </c>
      <c r="H3831" s="32">
        <v>4.2800118900759703</v>
      </c>
      <c r="I3831" s="50">
        <v>12.666666666666666</v>
      </c>
      <c r="J3831" s="13">
        <v>0</v>
      </c>
      <c r="K3831" s="13">
        <f t="shared" si="1192"/>
        <v>0</v>
      </c>
      <c r="L3831" s="13">
        <f t="shared" si="1193"/>
        <v>0</v>
      </c>
      <c r="M3831" s="13" t="e">
        <f ca="1">CalcTable[[#This Row],[IWC]]-AE3830</f>
        <v>#NAME?</v>
      </c>
      <c r="N3831" s="13" t="e">
        <f ca="1">IF(CalcTable[[#This Row],[Day of Year]]&lt;123,FCAP,AE3830)</f>
        <v>#NAME?</v>
      </c>
      <c r="O3831" s="17" t="e">
        <f ca="1">IF(IRR_DRIP,5,COUNTIF('IDET Wind Values'!C3815:G3815,"&lt;="&amp;IRR_MAXWIND))</f>
        <v>#NAME?</v>
      </c>
      <c r="P3831" s="13" t="e">
        <f ca="1">CalcTable[[#This Row],[ET_o]]*KL</f>
        <v>#NAME?</v>
      </c>
      <c r="Q3831" s="13" t="e">
        <f ca="1">IF(WILTPT&lt;=0,1,MAX(0,MIN(1,(CalcTable[[#This Row],[IWC]]-WILTPT)/(MAD-WILTPT))))</f>
        <v>#NAME?</v>
      </c>
      <c r="R3831" s="13" t="e">
        <f ca="1">CalcTable[[#This Row],[ETMult]]*CalcTable[[#This Row],[ETb]]</f>
        <v>#NAME?</v>
      </c>
      <c r="S3831" s="13" t="b">
        <f>INDEX(IRR_LIST,CalcTable[[#This Row],[Day of Week]]+1)</f>
        <v>0</v>
      </c>
      <c r="T3831" s="13">
        <f t="shared" ca="1" si="1194"/>
        <v>0</v>
      </c>
      <c r="U3831" s="13" t="b">
        <f ca="1">IF(CalcTable[[#This Row],[IrrPrecip]]&gt;=IC_MM,FALSE,TRUE)</f>
        <v>1</v>
      </c>
      <c r="V3831" s="13" t="b">
        <f t="shared" si="1195"/>
        <v>1</v>
      </c>
      <c r="W3831" s="13" t="e">
        <f ca="1">IF(AND(IRR_DRIP=FALSE,CalcTable[[#This Row],[IrrHours]]&lt;=0),FALSE,TRUE)</f>
        <v>#NAME?</v>
      </c>
      <c r="X3831" s="13" t="e">
        <f ca="1">AND(CalcTable[[#This Row],[IrrDay]],CalcTable[[#This Row],[IrrRain]],CalcTable[[#This Row],[IrrWarm]],CalcTable[[#This Row],[IrrWindy]])</f>
        <v>#NAME?</v>
      </c>
      <c r="Y3831" s="13" t="e">
        <f t="shared" ca="1" si="1196"/>
        <v>#NAME?</v>
      </c>
      <c r="Z3831" s="13" t="e">
        <f ca="1">CalcTable[[#This Row],[IrrHours]]/5</f>
        <v>#NAME?</v>
      </c>
      <c r="AA3831" s="13" t="e">
        <f ca="1">IF(CalcTable[[#This Row],[IrrFlag]]=FALSE,0,MAX(0,CalcTable[[#This Row],[VolRednWind]]*(FCAP*IRR_TARGET-CalcTable[[#This Row],[IWC]])))</f>
        <v>#NAME?</v>
      </c>
      <c r="AB3831" s="13" t="e">
        <f ca="1">CalcTable[[#This Row],[IWC]]+CalcTable[[#This Row],[Eff Precip]]+CalcTable[[#This Row],[IrrAmt]]-CalcTable[[#This Row],[AET]]</f>
        <v>#NAME?</v>
      </c>
      <c r="AC3831" s="13" t="e">
        <f ca="1">IF(CalcTable[[#This Row],[PWC]]&gt;FCAP,MIN(24*PERC,MIN(SAT,CalcTable[[#This Row],[PWC]])-FCAP),0)</f>
        <v>#NAME?</v>
      </c>
      <c r="AD3831" s="13" t="e">
        <f ca="1">IF(CalcTable[[#This Row],[PWC]]&gt;SAT,CalcTable[[#This Row],[PWC]]-SAT,0)</f>
        <v>#NAME?</v>
      </c>
      <c r="AE3831" s="13" t="e">
        <f ca="1">CalcTable[[#This Row],[PWC]]-CalcTable[[#This Row],[PercAmt]]-CalcTable[[#This Row],[Runoff]]</f>
        <v>#NAME?</v>
      </c>
      <c r="AF3831" s="13" t="e">
        <f ca="1">CalcTable[[#This Row],[IrrAmt]]/1000*CUR_IRR_AREA*10000/IRR_EFF</f>
        <v>#NAME?</v>
      </c>
      <c r="AG3831" s="147"/>
      <c r="AH3831" s="13"/>
      <c r="AI3831" s="50">
        <v>0</v>
      </c>
      <c r="AJ3831" s="50">
        <v>0</v>
      </c>
      <c r="AK3831" s="50">
        <v>0</v>
      </c>
      <c r="AL3831" s="50">
        <v>8.8565226921624962</v>
      </c>
      <c r="AM3831" s="50"/>
      <c r="AN3831" s="50"/>
      <c r="AO3831" s="50"/>
      <c r="AP3831" s="50"/>
      <c r="AQ3831" s="50"/>
      <c r="AR3831" s="50"/>
      <c r="AS3831" s="50"/>
      <c r="AT3831" s="50"/>
      <c r="AU3831" s="50"/>
      <c r="AV3831" s="50"/>
      <c r="AW3831" s="50"/>
      <c r="AX3831" s="50">
        <f t="shared" si="1207"/>
        <v>8.8565226921624962</v>
      </c>
      <c r="AY3831" s="50"/>
      <c r="AZ3831" s="50">
        <f t="shared" si="1197"/>
        <v>259.79133230343325</v>
      </c>
      <c r="BA3831" s="50">
        <f t="shared" si="1198"/>
        <v>399.99617830846074</v>
      </c>
      <c r="BB3831" s="50">
        <f t="shared" si="1199"/>
        <v>412.36719413243378</v>
      </c>
      <c r="BC3831" s="17">
        <f t="shared" si="1200"/>
        <v>19849</v>
      </c>
      <c r="BD3831" s="50">
        <f t="shared" si="1201"/>
        <v>8.8565226921624962</v>
      </c>
      <c r="BE3831" s="50">
        <f t="shared" si="1202"/>
        <v>259.79133230343325</v>
      </c>
      <c r="BF3831" s="50">
        <f t="shared" si="1208"/>
        <v>424.93591696306333</v>
      </c>
      <c r="BG3831" s="50"/>
      <c r="BH3831" s="17">
        <f t="shared" si="1203"/>
        <v>0</v>
      </c>
      <c r="BI3831" s="17">
        <f t="shared" si="1211"/>
        <v>3831</v>
      </c>
      <c r="BJ3831" s="17">
        <f t="shared" si="1209"/>
        <v>3831</v>
      </c>
      <c r="BK3831" s="150">
        <f t="shared" si="1210"/>
        <v>30942</v>
      </c>
      <c r="BL3831" s="50" t="e">
        <f t="shared" ca="1" si="1204"/>
        <v>#NAME?</v>
      </c>
      <c r="BM3831" s="50" t="e">
        <f t="shared" ca="1" si="1205"/>
        <v>#NAME?</v>
      </c>
      <c r="BN3831" s="50" t="e">
        <f t="shared" ca="1" si="1206"/>
        <v>#NAME?</v>
      </c>
    </row>
    <row r="3832" spans="1:66" x14ac:dyDescent="0.35">
      <c r="A3832" s="48">
        <v>30943</v>
      </c>
      <c r="B3832" s="17">
        <v>1984</v>
      </c>
      <c r="C3832" s="17">
        <v>9</v>
      </c>
      <c r="D3832" s="17">
        <v>262</v>
      </c>
      <c r="E3832" s="17">
        <v>18</v>
      </c>
      <c r="F3832" s="17">
        <v>3</v>
      </c>
      <c r="G3832" s="50">
        <v>9</v>
      </c>
      <c r="H3832" s="32">
        <v>3.9012867641704703</v>
      </c>
      <c r="I3832" s="50">
        <v>13</v>
      </c>
      <c r="J3832" s="13">
        <v>0</v>
      </c>
      <c r="K3832" s="13">
        <f t="shared" si="1192"/>
        <v>0</v>
      </c>
      <c r="L3832" s="13">
        <f t="shared" si="1193"/>
        <v>0</v>
      </c>
      <c r="M3832" s="13" t="e">
        <f ca="1">CalcTable[[#This Row],[IWC]]-AE3831</f>
        <v>#NAME?</v>
      </c>
      <c r="N3832" s="13" t="e">
        <f ca="1">IF(CalcTable[[#This Row],[Day of Year]]&lt;123,FCAP,AE3831)</f>
        <v>#NAME?</v>
      </c>
      <c r="O3832" s="17" t="e">
        <f ca="1">IF(IRR_DRIP,5,COUNTIF('IDET Wind Values'!C3816:G3816,"&lt;="&amp;IRR_MAXWIND))</f>
        <v>#NAME?</v>
      </c>
      <c r="P3832" s="13" t="e">
        <f ca="1">CalcTable[[#This Row],[ET_o]]*KL</f>
        <v>#NAME?</v>
      </c>
      <c r="Q3832" s="13" t="e">
        <f ca="1">IF(WILTPT&lt;=0,1,MAX(0,MIN(1,(CalcTable[[#This Row],[IWC]]-WILTPT)/(MAD-WILTPT))))</f>
        <v>#NAME?</v>
      </c>
      <c r="R3832" s="13" t="e">
        <f ca="1">CalcTable[[#This Row],[ETMult]]*CalcTable[[#This Row],[ETb]]</f>
        <v>#NAME?</v>
      </c>
      <c r="S3832" s="13" t="b">
        <f>INDEX(IRR_LIST,CalcTable[[#This Row],[Day of Week]]+1)</f>
        <v>1</v>
      </c>
      <c r="T3832" s="13">
        <f t="shared" ca="1" si="1194"/>
        <v>0</v>
      </c>
      <c r="U3832" s="13" t="b">
        <f ca="1">IF(CalcTable[[#This Row],[IrrPrecip]]&gt;=IC_MM,FALSE,TRUE)</f>
        <v>1</v>
      </c>
      <c r="V3832" s="13" t="b">
        <f t="shared" si="1195"/>
        <v>1</v>
      </c>
      <c r="W3832" s="13" t="e">
        <f ca="1">IF(AND(IRR_DRIP=FALSE,CalcTable[[#This Row],[IrrHours]]&lt;=0),FALSE,TRUE)</f>
        <v>#NAME?</v>
      </c>
      <c r="X3832" s="13" t="e">
        <f ca="1">AND(CalcTable[[#This Row],[IrrDay]],CalcTable[[#This Row],[IrrRain]],CalcTable[[#This Row],[IrrWarm]],CalcTable[[#This Row],[IrrWindy]])</f>
        <v>#NAME?</v>
      </c>
      <c r="Y3832" s="13" t="e">
        <f t="shared" ca="1" si="1196"/>
        <v>#NAME?</v>
      </c>
      <c r="Z3832" s="13" t="e">
        <f ca="1">CalcTable[[#This Row],[IrrHours]]/5</f>
        <v>#NAME?</v>
      </c>
      <c r="AA3832" s="13" t="e">
        <f ca="1">IF(CalcTable[[#This Row],[IrrFlag]]=FALSE,0,MAX(0,CalcTable[[#This Row],[VolRednWind]]*(FCAP*IRR_TARGET-CalcTable[[#This Row],[IWC]])))</f>
        <v>#NAME?</v>
      </c>
      <c r="AB3832" s="13" t="e">
        <f ca="1">CalcTable[[#This Row],[IWC]]+CalcTable[[#This Row],[Eff Precip]]+CalcTable[[#This Row],[IrrAmt]]-CalcTable[[#This Row],[AET]]</f>
        <v>#NAME?</v>
      </c>
      <c r="AC3832" s="13" t="e">
        <f ca="1">IF(CalcTable[[#This Row],[PWC]]&gt;FCAP,MIN(24*PERC,MIN(SAT,CalcTable[[#This Row],[PWC]])-FCAP),0)</f>
        <v>#NAME?</v>
      </c>
      <c r="AD3832" s="13" t="e">
        <f ca="1">IF(CalcTable[[#This Row],[PWC]]&gt;SAT,CalcTable[[#This Row],[PWC]]-SAT,0)</f>
        <v>#NAME?</v>
      </c>
      <c r="AE3832" s="13" t="e">
        <f ca="1">CalcTable[[#This Row],[PWC]]-CalcTable[[#This Row],[PercAmt]]-CalcTable[[#This Row],[Runoff]]</f>
        <v>#NAME?</v>
      </c>
      <c r="AF3832" s="13" t="e">
        <f ca="1">CalcTable[[#This Row],[IrrAmt]]/1000*CUR_IRR_AREA*10000/IRR_EFF</f>
        <v>#NAME?</v>
      </c>
      <c r="AG3832" s="147"/>
      <c r="AH3832" s="13"/>
      <c r="AI3832" s="50">
        <v>2.609647873083377</v>
      </c>
      <c r="AJ3832" s="50">
        <v>3.1549278730833779</v>
      </c>
      <c r="AK3832" s="50">
        <v>0</v>
      </c>
      <c r="AL3832" s="50">
        <v>0</v>
      </c>
      <c r="AM3832" s="50"/>
      <c r="AN3832" s="50"/>
      <c r="AO3832" s="50"/>
      <c r="AP3832" s="50"/>
      <c r="AQ3832" s="50"/>
      <c r="AR3832" s="50"/>
      <c r="AS3832" s="50"/>
      <c r="AT3832" s="50"/>
      <c r="AU3832" s="50"/>
      <c r="AV3832" s="50"/>
      <c r="AW3832" s="50"/>
      <c r="AX3832" s="50">
        <f t="shared" si="1207"/>
        <v>5.7645757461667548</v>
      </c>
      <c r="AY3832" s="50"/>
      <c r="AZ3832" s="50">
        <f t="shared" si="1197"/>
        <v>130.81938641566862</v>
      </c>
      <c r="BA3832" s="50">
        <f t="shared" si="1198"/>
        <v>211.59005598913095</v>
      </c>
      <c r="BB3832" s="50">
        <f t="shared" si="1199"/>
        <v>218.9495206773469</v>
      </c>
      <c r="BC3832" s="17">
        <f t="shared" si="1200"/>
        <v>19849</v>
      </c>
      <c r="BD3832" s="50">
        <f t="shared" si="1201"/>
        <v>5.7645757461667548</v>
      </c>
      <c r="BE3832" s="50">
        <f t="shared" si="1202"/>
        <v>130.81938641566862</v>
      </c>
      <c r="BF3832" s="50">
        <f t="shared" si="1208"/>
        <v>213.97887077371448</v>
      </c>
      <c r="BG3832" s="50"/>
      <c r="BH3832" s="17">
        <f t="shared" si="1203"/>
        <v>0</v>
      </c>
      <c r="BI3832" s="17">
        <f t="shared" si="1211"/>
        <v>3832</v>
      </c>
      <c r="BJ3832" s="17">
        <f t="shared" si="1209"/>
        <v>3832</v>
      </c>
      <c r="BK3832" s="150">
        <f t="shared" si="1210"/>
        <v>30943</v>
      </c>
      <c r="BL3832" s="50" t="e">
        <f t="shared" ca="1" si="1204"/>
        <v>#NAME?</v>
      </c>
      <c r="BM3832" s="50" t="e">
        <f t="shared" ca="1" si="1205"/>
        <v>#NAME?</v>
      </c>
      <c r="BN3832" s="50" t="e">
        <f t="shared" ca="1" si="1206"/>
        <v>#NAME?</v>
      </c>
    </row>
    <row r="3833" spans="1:66" x14ac:dyDescent="0.35">
      <c r="A3833" s="48">
        <v>30944</v>
      </c>
      <c r="B3833" s="17">
        <v>1984</v>
      </c>
      <c r="C3833" s="17">
        <v>9</v>
      </c>
      <c r="D3833" s="17">
        <v>263</v>
      </c>
      <c r="E3833" s="17">
        <v>19</v>
      </c>
      <c r="F3833" s="17">
        <v>4</v>
      </c>
      <c r="G3833" s="50">
        <v>9.1999999999999993</v>
      </c>
      <c r="H3833" s="32">
        <v>2.4784447968913335</v>
      </c>
      <c r="I3833" s="50">
        <v>10.166666666666666</v>
      </c>
      <c r="J3833" s="13">
        <v>0</v>
      </c>
      <c r="K3833" s="13">
        <f t="shared" si="1192"/>
        <v>0</v>
      </c>
      <c r="L3833" s="13">
        <f t="shared" si="1193"/>
        <v>0</v>
      </c>
      <c r="M3833" s="13" t="e">
        <f ca="1">CalcTable[[#This Row],[IWC]]-AE3832</f>
        <v>#NAME?</v>
      </c>
      <c r="N3833" s="13" t="e">
        <f ca="1">IF(CalcTable[[#This Row],[Day of Year]]&lt;123,FCAP,AE3832)</f>
        <v>#NAME?</v>
      </c>
      <c r="O3833" s="17" t="e">
        <f ca="1">IF(IRR_DRIP,5,COUNTIF('IDET Wind Values'!C3817:G3817,"&lt;="&amp;IRR_MAXWIND))</f>
        <v>#NAME?</v>
      </c>
      <c r="P3833" s="13" t="e">
        <f ca="1">CalcTable[[#This Row],[ET_o]]*KL</f>
        <v>#NAME?</v>
      </c>
      <c r="Q3833" s="13" t="e">
        <f ca="1">IF(WILTPT&lt;=0,1,MAX(0,MIN(1,(CalcTable[[#This Row],[IWC]]-WILTPT)/(MAD-WILTPT))))</f>
        <v>#NAME?</v>
      </c>
      <c r="R3833" s="13" t="e">
        <f ca="1">CalcTable[[#This Row],[ETMult]]*CalcTable[[#This Row],[ETb]]</f>
        <v>#NAME?</v>
      </c>
      <c r="S3833" s="13" t="b">
        <f>INDEX(IRR_LIST,CalcTable[[#This Row],[Day of Week]]+1)</f>
        <v>0</v>
      </c>
      <c r="T3833" s="13">
        <f t="shared" ca="1" si="1194"/>
        <v>0</v>
      </c>
      <c r="U3833" s="13" t="b">
        <f ca="1">IF(CalcTable[[#This Row],[IrrPrecip]]&gt;=IC_MM,FALSE,TRUE)</f>
        <v>1</v>
      </c>
      <c r="V3833" s="13" t="b">
        <f t="shared" si="1195"/>
        <v>0</v>
      </c>
      <c r="W3833" s="13" t="e">
        <f ca="1">IF(AND(IRR_DRIP=FALSE,CalcTable[[#This Row],[IrrHours]]&lt;=0),FALSE,TRUE)</f>
        <v>#NAME?</v>
      </c>
      <c r="X3833" s="13" t="e">
        <f ca="1">AND(CalcTable[[#This Row],[IrrDay]],CalcTable[[#This Row],[IrrRain]],CalcTable[[#This Row],[IrrWarm]],CalcTable[[#This Row],[IrrWindy]])</f>
        <v>#NAME?</v>
      </c>
      <c r="Y3833" s="13" t="e">
        <f t="shared" ca="1" si="1196"/>
        <v>#NAME?</v>
      </c>
      <c r="Z3833" s="13" t="e">
        <f ca="1">CalcTable[[#This Row],[IrrHours]]/5</f>
        <v>#NAME?</v>
      </c>
      <c r="AA3833" s="13" t="e">
        <f ca="1">IF(CalcTable[[#This Row],[IrrFlag]]=FALSE,0,MAX(0,CalcTable[[#This Row],[VolRednWind]]*(FCAP*IRR_TARGET-CalcTable[[#This Row],[IWC]])))</f>
        <v>#NAME?</v>
      </c>
      <c r="AB3833" s="13" t="e">
        <f ca="1">CalcTable[[#This Row],[IWC]]+CalcTable[[#This Row],[Eff Precip]]+CalcTable[[#This Row],[IrrAmt]]-CalcTable[[#This Row],[AET]]</f>
        <v>#NAME?</v>
      </c>
      <c r="AC3833" s="13" t="e">
        <f ca="1">IF(CalcTable[[#This Row],[PWC]]&gt;FCAP,MIN(24*PERC,MIN(SAT,CalcTable[[#This Row],[PWC]])-FCAP),0)</f>
        <v>#NAME?</v>
      </c>
      <c r="AD3833" s="13" t="e">
        <f ca="1">IF(CalcTable[[#This Row],[PWC]]&gt;SAT,CalcTable[[#This Row],[PWC]]-SAT,0)</f>
        <v>#NAME?</v>
      </c>
      <c r="AE3833" s="13" t="e">
        <f ca="1">CalcTable[[#This Row],[PWC]]-CalcTable[[#This Row],[PercAmt]]-CalcTable[[#This Row],[Runoff]]</f>
        <v>#NAME?</v>
      </c>
      <c r="AF3833" s="13" t="e">
        <f ca="1">CalcTable[[#This Row],[IrrAmt]]/1000*CUR_IRR_AREA*10000/IRR_EFF</f>
        <v>#NAME?</v>
      </c>
      <c r="AG3833" s="147"/>
      <c r="AH3833" s="13"/>
      <c r="AI3833" s="50">
        <v>0</v>
      </c>
      <c r="AJ3833" s="50">
        <v>0</v>
      </c>
      <c r="AK3833" s="50">
        <v>0</v>
      </c>
      <c r="AL3833" s="50">
        <v>0</v>
      </c>
      <c r="AM3833" s="50"/>
      <c r="AN3833" s="50"/>
      <c r="AO3833" s="50"/>
      <c r="AP3833" s="50"/>
      <c r="AQ3833" s="50"/>
      <c r="AR3833" s="50"/>
      <c r="AS3833" s="50"/>
      <c r="AT3833" s="50"/>
      <c r="AU3833" s="50"/>
      <c r="AV3833" s="50"/>
      <c r="AW3833" s="50"/>
      <c r="AX3833" s="50">
        <f t="shared" si="1207"/>
        <v>0</v>
      </c>
      <c r="AY3833" s="50"/>
      <c r="AZ3833" s="50">
        <f t="shared" si="1197"/>
        <v>0</v>
      </c>
      <c r="BA3833" s="50">
        <f t="shared" si="1198"/>
        <v>0</v>
      </c>
      <c r="BB3833" s="50">
        <f t="shared" si="1199"/>
        <v>0</v>
      </c>
      <c r="BC3833" s="17">
        <f t="shared" si="1200"/>
        <v>19849</v>
      </c>
      <c r="BD3833" s="50">
        <f t="shared" si="1201"/>
        <v>0</v>
      </c>
      <c r="BE3833" s="50">
        <f t="shared" si="1202"/>
        <v>0</v>
      </c>
      <c r="BF3833" s="50">
        <f t="shared" si="1208"/>
        <v>0</v>
      </c>
      <c r="BG3833" s="50"/>
      <c r="BH3833" s="17">
        <f t="shared" si="1203"/>
        <v>0</v>
      </c>
      <c r="BI3833" s="17">
        <f t="shared" si="1211"/>
        <v>3833</v>
      </c>
      <c r="BJ3833" s="17">
        <f t="shared" si="1209"/>
        <v>3833</v>
      </c>
      <c r="BK3833" s="150">
        <f t="shared" si="1210"/>
        <v>30944</v>
      </c>
      <c r="BL3833" s="50" t="e">
        <f t="shared" ca="1" si="1204"/>
        <v>#NAME?</v>
      </c>
      <c r="BM3833" s="50" t="e">
        <f t="shared" ca="1" si="1205"/>
        <v>#NAME?</v>
      </c>
      <c r="BN3833" s="50" t="e">
        <f t="shared" ca="1" si="1206"/>
        <v>#NAME?</v>
      </c>
    </row>
    <row r="3834" spans="1:66" x14ac:dyDescent="0.35">
      <c r="A3834" s="48">
        <v>30945</v>
      </c>
      <c r="B3834" s="17">
        <v>1984</v>
      </c>
      <c r="C3834" s="17">
        <v>9</v>
      </c>
      <c r="D3834" s="17">
        <v>264</v>
      </c>
      <c r="E3834" s="17">
        <v>20</v>
      </c>
      <c r="F3834" s="17">
        <v>5</v>
      </c>
      <c r="G3834" s="50">
        <v>2.5</v>
      </c>
      <c r="H3834" s="32">
        <v>2.0139321954446161</v>
      </c>
      <c r="I3834" s="50">
        <v>16</v>
      </c>
      <c r="J3834" s="13">
        <v>11.4</v>
      </c>
      <c r="K3834" s="13">
        <f t="shared" si="1192"/>
        <v>11.4</v>
      </c>
      <c r="L3834" s="13">
        <f t="shared" si="1193"/>
        <v>4.8000000000000007</v>
      </c>
      <c r="M3834" s="13" t="e">
        <f ca="1">CalcTable[[#This Row],[IWC]]-AE3833</f>
        <v>#NAME?</v>
      </c>
      <c r="N3834" s="13" t="e">
        <f ca="1">IF(CalcTable[[#This Row],[Day of Year]]&lt;123,FCAP,AE3833)</f>
        <v>#NAME?</v>
      </c>
      <c r="O3834" s="17" t="e">
        <f ca="1">IF(IRR_DRIP,5,COUNTIF('IDET Wind Values'!C3818:G3818,"&lt;="&amp;IRR_MAXWIND))</f>
        <v>#NAME?</v>
      </c>
      <c r="P3834" s="13" t="e">
        <f ca="1">CalcTable[[#This Row],[ET_o]]*KL</f>
        <v>#NAME?</v>
      </c>
      <c r="Q3834" s="13" t="e">
        <f ca="1">IF(WILTPT&lt;=0,1,MAX(0,MIN(1,(CalcTable[[#This Row],[IWC]]-WILTPT)/(MAD-WILTPT))))</f>
        <v>#NAME?</v>
      </c>
      <c r="R3834" s="13" t="e">
        <f ca="1">CalcTable[[#This Row],[ETMult]]*CalcTable[[#This Row],[ETb]]</f>
        <v>#NAME?</v>
      </c>
      <c r="S3834" s="13" t="b">
        <f>INDEX(IRR_LIST,CalcTable[[#This Row],[Day of Week]]+1)</f>
        <v>1</v>
      </c>
      <c r="T3834" s="13">
        <f t="shared" ca="1" si="1194"/>
        <v>0</v>
      </c>
      <c r="U3834" s="13" t="b">
        <f ca="1">IF(CalcTable[[#This Row],[IrrPrecip]]&gt;=IC_MM,FALSE,TRUE)</f>
        <v>1</v>
      </c>
      <c r="V3834" s="13" t="b">
        <f t="shared" si="1195"/>
        <v>0</v>
      </c>
      <c r="W3834" s="13" t="e">
        <f ca="1">IF(AND(IRR_DRIP=FALSE,CalcTable[[#This Row],[IrrHours]]&lt;=0),FALSE,TRUE)</f>
        <v>#NAME?</v>
      </c>
      <c r="X3834" s="13" t="e">
        <f ca="1">AND(CalcTable[[#This Row],[IrrDay]],CalcTable[[#This Row],[IrrRain]],CalcTable[[#This Row],[IrrWarm]],CalcTable[[#This Row],[IrrWindy]])</f>
        <v>#NAME?</v>
      </c>
      <c r="Y3834" s="13" t="e">
        <f t="shared" ca="1" si="1196"/>
        <v>#NAME?</v>
      </c>
      <c r="Z3834" s="13" t="e">
        <f ca="1">CalcTable[[#This Row],[IrrHours]]/5</f>
        <v>#NAME?</v>
      </c>
      <c r="AA3834" s="13" t="e">
        <f ca="1">IF(CalcTable[[#This Row],[IrrFlag]]=FALSE,0,MAX(0,CalcTable[[#This Row],[VolRednWind]]*(FCAP*IRR_TARGET-CalcTable[[#This Row],[IWC]])))</f>
        <v>#NAME?</v>
      </c>
      <c r="AB3834" s="13" t="e">
        <f ca="1">CalcTable[[#This Row],[IWC]]+CalcTable[[#This Row],[Eff Precip]]+CalcTable[[#This Row],[IrrAmt]]-CalcTable[[#This Row],[AET]]</f>
        <v>#NAME?</v>
      </c>
      <c r="AC3834" s="13" t="e">
        <f ca="1">IF(CalcTable[[#This Row],[PWC]]&gt;FCAP,MIN(24*PERC,MIN(SAT,CalcTable[[#This Row],[PWC]])-FCAP),0)</f>
        <v>#NAME?</v>
      </c>
      <c r="AD3834" s="13" t="e">
        <f ca="1">IF(CalcTable[[#This Row],[PWC]]&gt;SAT,CalcTable[[#This Row],[PWC]]-SAT,0)</f>
        <v>#NAME?</v>
      </c>
      <c r="AE3834" s="13" t="e">
        <f ca="1">CalcTable[[#This Row],[PWC]]-CalcTable[[#This Row],[PercAmt]]-CalcTable[[#This Row],[Runoff]]</f>
        <v>#NAME?</v>
      </c>
      <c r="AF3834" s="13" t="e">
        <f ca="1">CalcTable[[#This Row],[IrrAmt]]/1000*CUR_IRR_AREA*10000/IRR_EFF</f>
        <v>#NAME?</v>
      </c>
      <c r="AG3834" s="147"/>
      <c r="AH3834" s="13"/>
      <c r="AI3834" s="50">
        <v>0</v>
      </c>
      <c r="AJ3834" s="50">
        <v>0</v>
      </c>
      <c r="AK3834" s="50">
        <v>0</v>
      </c>
      <c r="AL3834" s="50">
        <v>0</v>
      </c>
      <c r="AM3834" s="50"/>
      <c r="AN3834" s="50"/>
      <c r="AO3834" s="50"/>
      <c r="AP3834" s="50"/>
      <c r="AQ3834" s="50"/>
      <c r="AR3834" s="50"/>
      <c r="AS3834" s="50"/>
      <c r="AT3834" s="50"/>
      <c r="AU3834" s="50"/>
      <c r="AV3834" s="50"/>
      <c r="AW3834" s="50"/>
      <c r="AX3834" s="50">
        <f t="shared" si="1207"/>
        <v>0</v>
      </c>
      <c r="AY3834" s="50"/>
      <c r="AZ3834" s="50">
        <f t="shared" si="1197"/>
        <v>0</v>
      </c>
      <c r="BA3834" s="50">
        <f t="shared" si="1198"/>
        <v>0</v>
      </c>
      <c r="BB3834" s="50">
        <f t="shared" si="1199"/>
        <v>0</v>
      </c>
      <c r="BC3834" s="17">
        <f t="shared" si="1200"/>
        <v>19849</v>
      </c>
      <c r="BD3834" s="50">
        <f t="shared" si="1201"/>
        <v>0</v>
      </c>
      <c r="BE3834" s="50">
        <f t="shared" si="1202"/>
        <v>0</v>
      </c>
      <c r="BF3834" s="50">
        <f t="shared" si="1208"/>
        <v>0</v>
      </c>
      <c r="BG3834" s="50"/>
      <c r="BH3834" s="17">
        <f t="shared" si="1203"/>
        <v>0</v>
      </c>
      <c r="BI3834" s="17">
        <f t="shared" si="1211"/>
        <v>3834</v>
      </c>
      <c r="BJ3834" s="17">
        <f t="shared" si="1209"/>
        <v>3834</v>
      </c>
      <c r="BK3834" s="150">
        <f t="shared" si="1210"/>
        <v>30945</v>
      </c>
      <c r="BL3834" s="50" t="e">
        <f t="shared" ca="1" si="1204"/>
        <v>#NAME?</v>
      </c>
      <c r="BM3834" s="50" t="e">
        <f t="shared" ca="1" si="1205"/>
        <v>#NAME?</v>
      </c>
      <c r="BN3834" s="50" t="e">
        <f t="shared" ca="1" si="1206"/>
        <v>#NAME?</v>
      </c>
    </row>
    <row r="3835" spans="1:66" x14ac:dyDescent="0.35">
      <c r="A3835" s="48">
        <v>30946</v>
      </c>
      <c r="B3835" s="17">
        <v>1984</v>
      </c>
      <c r="C3835" s="17">
        <v>9</v>
      </c>
      <c r="D3835" s="17">
        <v>265</v>
      </c>
      <c r="E3835" s="17">
        <v>21</v>
      </c>
      <c r="F3835" s="17">
        <v>6</v>
      </c>
      <c r="G3835" s="50">
        <v>0.7</v>
      </c>
      <c r="H3835" s="32">
        <v>2.3261539070317658</v>
      </c>
      <c r="I3835" s="50">
        <v>35.5</v>
      </c>
      <c r="J3835" s="13">
        <v>14.6</v>
      </c>
      <c r="K3835" s="13">
        <f t="shared" si="1192"/>
        <v>14.6</v>
      </c>
      <c r="L3835" s="13">
        <f t="shared" si="1193"/>
        <v>7.1999999999999993</v>
      </c>
      <c r="M3835" s="13" t="e">
        <f ca="1">CalcTable[[#This Row],[IWC]]-AE3834</f>
        <v>#NAME?</v>
      </c>
      <c r="N3835" s="13" t="e">
        <f ca="1">IF(CalcTable[[#This Row],[Day of Year]]&lt;123,FCAP,AE3834)</f>
        <v>#NAME?</v>
      </c>
      <c r="O3835" s="17" t="e">
        <f ca="1">IF(IRR_DRIP,5,COUNTIF('IDET Wind Values'!C3819:G3819,"&lt;="&amp;IRR_MAXWIND))</f>
        <v>#NAME?</v>
      </c>
      <c r="P3835" s="13" t="e">
        <f ca="1">CalcTable[[#This Row],[ET_o]]*KL</f>
        <v>#NAME?</v>
      </c>
      <c r="Q3835" s="13" t="e">
        <f ca="1">IF(WILTPT&lt;=0,1,MAX(0,MIN(1,(CalcTable[[#This Row],[IWC]]-WILTPT)/(MAD-WILTPT))))</f>
        <v>#NAME?</v>
      </c>
      <c r="R3835" s="13" t="e">
        <f ca="1">CalcTable[[#This Row],[ETMult]]*CalcTable[[#This Row],[ETb]]</f>
        <v>#NAME?</v>
      </c>
      <c r="S3835" s="13" t="b">
        <f>INDEX(IRR_LIST,CalcTable[[#This Row],[Day of Week]]+1)</f>
        <v>0</v>
      </c>
      <c r="T3835" s="13">
        <f t="shared" ca="1" si="1194"/>
        <v>11.4</v>
      </c>
      <c r="U3835" s="13" t="b">
        <f ca="1">IF(CalcTable[[#This Row],[IrrPrecip]]&gt;=IC_MM,FALSE,TRUE)</f>
        <v>0</v>
      </c>
      <c r="V3835" s="13" t="b">
        <f t="shared" si="1195"/>
        <v>0</v>
      </c>
      <c r="W3835" s="13" t="e">
        <f ca="1">IF(AND(IRR_DRIP=FALSE,CalcTable[[#This Row],[IrrHours]]&lt;=0),FALSE,TRUE)</f>
        <v>#NAME?</v>
      </c>
      <c r="X3835" s="13" t="e">
        <f ca="1">AND(CalcTable[[#This Row],[IrrDay]],CalcTable[[#This Row],[IrrRain]],CalcTable[[#This Row],[IrrWarm]],CalcTable[[#This Row],[IrrWindy]])</f>
        <v>#NAME?</v>
      </c>
      <c r="Y3835" s="13" t="e">
        <f t="shared" ca="1" si="1196"/>
        <v>#NAME?</v>
      </c>
      <c r="Z3835" s="13" t="e">
        <f ca="1">CalcTable[[#This Row],[IrrHours]]/5</f>
        <v>#NAME?</v>
      </c>
      <c r="AA3835" s="13" t="e">
        <f ca="1">IF(CalcTable[[#This Row],[IrrFlag]]=FALSE,0,MAX(0,CalcTable[[#This Row],[VolRednWind]]*(FCAP*IRR_TARGET-CalcTable[[#This Row],[IWC]])))</f>
        <v>#NAME?</v>
      </c>
      <c r="AB3835" s="13" t="e">
        <f ca="1">CalcTable[[#This Row],[IWC]]+CalcTable[[#This Row],[Eff Precip]]+CalcTable[[#This Row],[IrrAmt]]-CalcTable[[#This Row],[AET]]</f>
        <v>#NAME?</v>
      </c>
      <c r="AC3835" s="13" t="e">
        <f ca="1">IF(CalcTable[[#This Row],[PWC]]&gt;FCAP,MIN(24*PERC,MIN(SAT,CalcTable[[#This Row],[PWC]])-FCAP),0)</f>
        <v>#NAME?</v>
      </c>
      <c r="AD3835" s="13" t="e">
        <f ca="1">IF(CalcTable[[#This Row],[PWC]]&gt;SAT,CalcTable[[#This Row],[PWC]]-SAT,0)</f>
        <v>#NAME?</v>
      </c>
      <c r="AE3835" s="13" t="e">
        <f ca="1">CalcTable[[#This Row],[PWC]]-CalcTable[[#This Row],[PercAmt]]-CalcTable[[#This Row],[Runoff]]</f>
        <v>#NAME?</v>
      </c>
      <c r="AF3835" s="13" t="e">
        <f ca="1">CalcTable[[#This Row],[IrrAmt]]/1000*CUR_IRR_AREA*10000/IRR_EFF</f>
        <v>#NAME?</v>
      </c>
      <c r="AG3835" s="147"/>
      <c r="AH3835" s="13"/>
      <c r="AI3835" s="50">
        <v>0</v>
      </c>
      <c r="AJ3835" s="50">
        <v>0</v>
      </c>
      <c r="AK3835" s="50">
        <v>0</v>
      </c>
      <c r="AL3835" s="50">
        <v>0</v>
      </c>
      <c r="AM3835" s="50"/>
      <c r="AN3835" s="50"/>
      <c r="AO3835" s="50"/>
      <c r="AP3835" s="50"/>
      <c r="AQ3835" s="50"/>
      <c r="AR3835" s="50"/>
      <c r="AS3835" s="50"/>
      <c r="AT3835" s="50"/>
      <c r="AU3835" s="50"/>
      <c r="AV3835" s="50"/>
      <c r="AW3835" s="50"/>
      <c r="AX3835" s="50">
        <f t="shared" si="1207"/>
        <v>0</v>
      </c>
      <c r="AY3835" s="50"/>
      <c r="AZ3835" s="50">
        <f t="shared" si="1197"/>
        <v>0</v>
      </c>
      <c r="BA3835" s="50">
        <f t="shared" si="1198"/>
        <v>0</v>
      </c>
      <c r="BB3835" s="50">
        <f t="shared" si="1199"/>
        <v>0</v>
      </c>
      <c r="BC3835" s="17">
        <f t="shared" si="1200"/>
        <v>19849</v>
      </c>
      <c r="BD3835" s="50">
        <f t="shared" si="1201"/>
        <v>0</v>
      </c>
      <c r="BE3835" s="50">
        <f t="shared" si="1202"/>
        <v>0</v>
      </c>
      <c r="BF3835" s="50">
        <f t="shared" si="1208"/>
        <v>0</v>
      </c>
      <c r="BG3835" s="50"/>
      <c r="BH3835" s="17">
        <f t="shared" si="1203"/>
        <v>0</v>
      </c>
      <c r="BI3835" s="17">
        <f t="shared" si="1211"/>
        <v>3835</v>
      </c>
      <c r="BJ3835" s="17">
        <f t="shared" si="1209"/>
        <v>3835</v>
      </c>
      <c r="BK3835" s="150">
        <f t="shared" si="1210"/>
        <v>30946</v>
      </c>
      <c r="BL3835" s="50" t="e">
        <f t="shared" ca="1" si="1204"/>
        <v>#NAME?</v>
      </c>
      <c r="BM3835" s="50" t="e">
        <f t="shared" ca="1" si="1205"/>
        <v>#NAME?</v>
      </c>
      <c r="BN3835" s="50" t="e">
        <f t="shared" ca="1" si="1206"/>
        <v>#NAME?</v>
      </c>
    </row>
    <row r="3836" spans="1:66" x14ac:dyDescent="0.35">
      <c r="A3836" s="48">
        <v>30947</v>
      </c>
      <c r="B3836" s="17">
        <v>1984</v>
      </c>
      <c r="C3836" s="17">
        <v>9</v>
      </c>
      <c r="D3836" s="17">
        <v>266</v>
      </c>
      <c r="E3836" s="17">
        <v>22</v>
      </c>
      <c r="F3836" s="17">
        <v>7</v>
      </c>
      <c r="G3836" s="50">
        <v>-1</v>
      </c>
      <c r="H3836" s="32">
        <v>2.1575126104545301</v>
      </c>
      <c r="I3836" s="50">
        <v>41.666666666666664</v>
      </c>
      <c r="J3836" s="13">
        <v>5</v>
      </c>
      <c r="K3836" s="13">
        <f t="shared" si="1192"/>
        <v>5</v>
      </c>
      <c r="L3836" s="13">
        <f t="shared" si="1193"/>
        <v>0</v>
      </c>
      <c r="M3836" s="13" t="e">
        <f ca="1">CalcTable[[#This Row],[IWC]]-AE3835</f>
        <v>#NAME?</v>
      </c>
      <c r="N3836" s="13" t="e">
        <f ca="1">IF(CalcTable[[#This Row],[Day of Year]]&lt;123,FCAP,AE3835)</f>
        <v>#NAME?</v>
      </c>
      <c r="O3836" s="17" t="e">
        <f ca="1">IF(IRR_DRIP,5,COUNTIF('IDET Wind Values'!C3820:G3820,"&lt;="&amp;IRR_MAXWIND))</f>
        <v>#NAME?</v>
      </c>
      <c r="P3836" s="13" t="e">
        <f ca="1">CalcTable[[#This Row],[ET_o]]*KL</f>
        <v>#NAME?</v>
      </c>
      <c r="Q3836" s="13" t="e">
        <f ca="1">IF(WILTPT&lt;=0,1,MAX(0,MIN(1,(CalcTable[[#This Row],[IWC]]-WILTPT)/(MAD-WILTPT))))</f>
        <v>#NAME?</v>
      </c>
      <c r="R3836" s="13" t="e">
        <f ca="1">CalcTable[[#This Row],[ETMult]]*CalcTable[[#This Row],[ETb]]</f>
        <v>#NAME?</v>
      </c>
      <c r="S3836" s="13" t="b">
        <f>INDEX(IRR_LIST,CalcTable[[#This Row],[Day of Week]]+1)</f>
        <v>0</v>
      </c>
      <c r="T3836" s="13">
        <f t="shared" ca="1" si="1194"/>
        <v>26</v>
      </c>
      <c r="U3836" s="13" t="b">
        <f ca="1">IF(CalcTable[[#This Row],[IrrPrecip]]&gt;=IC_MM,FALSE,TRUE)</f>
        <v>0</v>
      </c>
      <c r="V3836" s="13" t="b">
        <f t="shared" si="1195"/>
        <v>0</v>
      </c>
      <c r="W3836" s="13" t="e">
        <f ca="1">IF(AND(IRR_DRIP=FALSE,CalcTable[[#This Row],[IrrHours]]&lt;=0),FALSE,TRUE)</f>
        <v>#NAME?</v>
      </c>
      <c r="X3836" s="13" t="e">
        <f ca="1">AND(CalcTable[[#This Row],[IrrDay]],CalcTable[[#This Row],[IrrRain]],CalcTable[[#This Row],[IrrWarm]],CalcTable[[#This Row],[IrrWindy]])</f>
        <v>#NAME?</v>
      </c>
      <c r="Y3836" s="13" t="e">
        <f t="shared" ca="1" si="1196"/>
        <v>#NAME?</v>
      </c>
      <c r="Z3836" s="13" t="e">
        <f ca="1">CalcTable[[#This Row],[IrrHours]]/5</f>
        <v>#NAME?</v>
      </c>
      <c r="AA3836" s="13" t="e">
        <f ca="1">IF(CalcTable[[#This Row],[IrrFlag]]=FALSE,0,MAX(0,CalcTable[[#This Row],[VolRednWind]]*(FCAP*IRR_TARGET-CalcTable[[#This Row],[IWC]])))</f>
        <v>#NAME?</v>
      </c>
      <c r="AB3836" s="13" t="e">
        <f ca="1">CalcTable[[#This Row],[IWC]]+CalcTable[[#This Row],[Eff Precip]]+CalcTable[[#This Row],[IrrAmt]]-CalcTable[[#This Row],[AET]]</f>
        <v>#NAME?</v>
      </c>
      <c r="AC3836" s="13" t="e">
        <f ca="1">IF(CalcTable[[#This Row],[PWC]]&gt;FCAP,MIN(24*PERC,MIN(SAT,CalcTable[[#This Row],[PWC]])-FCAP),0)</f>
        <v>#NAME?</v>
      </c>
      <c r="AD3836" s="13" t="e">
        <f ca="1">IF(CalcTable[[#This Row],[PWC]]&gt;SAT,CalcTable[[#This Row],[PWC]]-SAT,0)</f>
        <v>#NAME?</v>
      </c>
      <c r="AE3836" s="13" t="e">
        <f ca="1">CalcTable[[#This Row],[PWC]]-CalcTable[[#This Row],[PercAmt]]-CalcTable[[#This Row],[Runoff]]</f>
        <v>#NAME?</v>
      </c>
      <c r="AF3836" s="13" t="e">
        <f ca="1">CalcTable[[#This Row],[IrrAmt]]/1000*CUR_IRR_AREA*10000/IRR_EFF</f>
        <v>#NAME?</v>
      </c>
      <c r="AG3836" s="147"/>
      <c r="AH3836" s="13"/>
      <c r="AI3836" s="50">
        <v>0</v>
      </c>
      <c r="AJ3836" s="50">
        <v>0</v>
      </c>
      <c r="AK3836" s="50">
        <v>0</v>
      </c>
      <c r="AL3836" s="50">
        <v>0</v>
      </c>
      <c r="AM3836" s="50"/>
      <c r="AN3836" s="50"/>
      <c r="AO3836" s="50"/>
      <c r="AP3836" s="50"/>
      <c r="AQ3836" s="50"/>
      <c r="AR3836" s="50"/>
      <c r="AS3836" s="50"/>
      <c r="AT3836" s="50"/>
      <c r="AU3836" s="50"/>
      <c r="AV3836" s="50"/>
      <c r="AW3836" s="50"/>
      <c r="AX3836" s="50">
        <f t="shared" si="1207"/>
        <v>0</v>
      </c>
      <c r="AY3836" s="50"/>
      <c r="AZ3836" s="50">
        <f t="shared" si="1197"/>
        <v>0</v>
      </c>
      <c r="BA3836" s="50">
        <f t="shared" si="1198"/>
        <v>0</v>
      </c>
      <c r="BB3836" s="50">
        <f t="shared" si="1199"/>
        <v>0</v>
      </c>
      <c r="BC3836" s="17">
        <f t="shared" si="1200"/>
        <v>19849</v>
      </c>
      <c r="BD3836" s="50">
        <f t="shared" si="1201"/>
        <v>0</v>
      </c>
      <c r="BE3836" s="50">
        <f t="shared" si="1202"/>
        <v>0</v>
      </c>
      <c r="BF3836" s="50">
        <f t="shared" si="1208"/>
        <v>0</v>
      </c>
      <c r="BG3836" s="50"/>
      <c r="BH3836" s="17">
        <f t="shared" si="1203"/>
        <v>0</v>
      </c>
      <c r="BI3836" s="17">
        <f t="shared" si="1211"/>
        <v>3836</v>
      </c>
      <c r="BJ3836" s="17">
        <f t="shared" si="1209"/>
        <v>3836</v>
      </c>
      <c r="BK3836" s="150">
        <f t="shared" si="1210"/>
        <v>30947</v>
      </c>
      <c r="BL3836" s="50" t="e">
        <f t="shared" ca="1" si="1204"/>
        <v>#NAME?</v>
      </c>
      <c r="BM3836" s="50" t="e">
        <f t="shared" ca="1" si="1205"/>
        <v>#NAME?</v>
      </c>
      <c r="BN3836" s="50" t="e">
        <f t="shared" ca="1" si="1206"/>
        <v>#NAME?</v>
      </c>
    </row>
    <row r="3837" spans="1:66" x14ac:dyDescent="0.35">
      <c r="A3837" s="48">
        <v>30948</v>
      </c>
      <c r="B3837" s="17">
        <v>1984</v>
      </c>
      <c r="C3837" s="17">
        <v>9</v>
      </c>
      <c r="D3837" s="17">
        <v>267</v>
      </c>
      <c r="E3837" s="17">
        <v>23</v>
      </c>
      <c r="F3837" s="17">
        <v>1</v>
      </c>
      <c r="G3837" s="50">
        <v>-1.8</v>
      </c>
      <c r="H3837" s="32">
        <v>0.56681204180106637</v>
      </c>
      <c r="I3837" s="50">
        <v>18.166666666666668</v>
      </c>
      <c r="J3837" s="13">
        <v>3</v>
      </c>
      <c r="K3837" s="13">
        <f t="shared" si="1192"/>
        <v>3</v>
      </c>
      <c r="L3837" s="13">
        <f t="shared" si="1193"/>
        <v>0</v>
      </c>
      <c r="M3837" s="13" t="e">
        <f ca="1">CalcTable[[#This Row],[IWC]]-AE3836</f>
        <v>#NAME?</v>
      </c>
      <c r="N3837" s="13" t="e">
        <f ca="1">IF(CalcTable[[#This Row],[Day of Year]]&lt;123,FCAP,AE3836)</f>
        <v>#NAME?</v>
      </c>
      <c r="O3837" s="17" t="e">
        <f ca="1">IF(IRR_DRIP,5,COUNTIF('IDET Wind Values'!C3821:G3821,"&lt;="&amp;IRR_MAXWIND))</f>
        <v>#NAME?</v>
      </c>
      <c r="P3837" s="13" t="e">
        <f ca="1">CalcTable[[#This Row],[ET_o]]*KL</f>
        <v>#NAME?</v>
      </c>
      <c r="Q3837" s="13" t="e">
        <f ca="1">IF(WILTPT&lt;=0,1,MAX(0,MIN(1,(CalcTable[[#This Row],[IWC]]-WILTPT)/(MAD-WILTPT))))</f>
        <v>#NAME?</v>
      </c>
      <c r="R3837" s="13" t="e">
        <f ca="1">CalcTable[[#This Row],[ETMult]]*CalcTable[[#This Row],[ETb]]</f>
        <v>#NAME?</v>
      </c>
      <c r="S3837" s="13" t="b">
        <f>INDEX(IRR_LIST,CalcTable[[#This Row],[Day of Week]]+1)</f>
        <v>1</v>
      </c>
      <c r="T3837" s="13">
        <f t="shared" ca="1" si="1194"/>
        <v>19.600000000000001</v>
      </c>
      <c r="U3837" s="13" t="b">
        <f ca="1">IF(CalcTable[[#This Row],[IrrPrecip]]&gt;=IC_MM,FALSE,TRUE)</f>
        <v>0</v>
      </c>
      <c r="V3837" s="13" t="b">
        <f t="shared" si="1195"/>
        <v>0</v>
      </c>
      <c r="W3837" s="13" t="e">
        <f ca="1">IF(AND(IRR_DRIP=FALSE,CalcTable[[#This Row],[IrrHours]]&lt;=0),FALSE,TRUE)</f>
        <v>#NAME?</v>
      </c>
      <c r="X3837" s="13" t="e">
        <f ca="1">AND(CalcTable[[#This Row],[IrrDay]],CalcTable[[#This Row],[IrrRain]],CalcTable[[#This Row],[IrrWarm]],CalcTable[[#This Row],[IrrWindy]])</f>
        <v>#NAME?</v>
      </c>
      <c r="Y3837" s="13" t="e">
        <f t="shared" ca="1" si="1196"/>
        <v>#NAME?</v>
      </c>
      <c r="Z3837" s="13" t="e">
        <f ca="1">CalcTable[[#This Row],[IrrHours]]/5</f>
        <v>#NAME?</v>
      </c>
      <c r="AA3837" s="13" t="e">
        <f ca="1">IF(CalcTable[[#This Row],[IrrFlag]]=FALSE,0,MAX(0,CalcTable[[#This Row],[VolRednWind]]*(FCAP*IRR_TARGET-CalcTable[[#This Row],[IWC]])))</f>
        <v>#NAME?</v>
      </c>
      <c r="AB3837" s="13" t="e">
        <f ca="1">CalcTable[[#This Row],[IWC]]+CalcTable[[#This Row],[Eff Precip]]+CalcTable[[#This Row],[IrrAmt]]-CalcTable[[#This Row],[AET]]</f>
        <v>#NAME?</v>
      </c>
      <c r="AC3837" s="13" t="e">
        <f ca="1">IF(CalcTable[[#This Row],[PWC]]&gt;FCAP,MIN(24*PERC,MIN(SAT,CalcTable[[#This Row],[PWC]])-FCAP),0)</f>
        <v>#NAME?</v>
      </c>
      <c r="AD3837" s="13" t="e">
        <f ca="1">IF(CalcTable[[#This Row],[PWC]]&gt;SAT,CalcTable[[#This Row],[PWC]]-SAT,0)</f>
        <v>#NAME?</v>
      </c>
      <c r="AE3837" s="13" t="e">
        <f ca="1">CalcTable[[#This Row],[PWC]]-CalcTable[[#This Row],[PercAmt]]-CalcTable[[#This Row],[Runoff]]</f>
        <v>#NAME?</v>
      </c>
      <c r="AF3837" s="13" t="e">
        <f ca="1">CalcTable[[#This Row],[IrrAmt]]/1000*CUR_IRR_AREA*10000/IRR_EFF</f>
        <v>#NAME?</v>
      </c>
      <c r="AG3837" s="147"/>
      <c r="AH3837" s="13"/>
      <c r="AI3837" s="50">
        <v>0</v>
      </c>
      <c r="AJ3837" s="50">
        <v>0</v>
      </c>
      <c r="AK3837" s="50">
        <v>0</v>
      </c>
      <c r="AL3837" s="50">
        <v>0</v>
      </c>
      <c r="AM3837" s="50"/>
      <c r="AN3837" s="50"/>
      <c r="AO3837" s="50"/>
      <c r="AP3837" s="50"/>
      <c r="AQ3837" s="50"/>
      <c r="AR3837" s="50"/>
      <c r="AS3837" s="50"/>
      <c r="AT3837" s="50"/>
      <c r="AU3837" s="50"/>
      <c r="AV3837" s="50"/>
      <c r="AW3837" s="50"/>
      <c r="AX3837" s="50">
        <f t="shared" si="1207"/>
        <v>0</v>
      </c>
      <c r="AY3837" s="50"/>
      <c r="AZ3837" s="50">
        <f t="shared" si="1197"/>
        <v>0</v>
      </c>
      <c r="BA3837" s="50">
        <f t="shared" si="1198"/>
        <v>0</v>
      </c>
      <c r="BB3837" s="50">
        <f t="shared" si="1199"/>
        <v>0</v>
      </c>
      <c r="BC3837" s="17">
        <f t="shared" si="1200"/>
        <v>19849</v>
      </c>
      <c r="BD3837" s="50">
        <f t="shared" si="1201"/>
        <v>0</v>
      </c>
      <c r="BE3837" s="50">
        <f t="shared" si="1202"/>
        <v>0</v>
      </c>
      <c r="BF3837" s="50">
        <f t="shared" si="1208"/>
        <v>0</v>
      </c>
      <c r="BG3837" s="50"/>
      <c r="BH3837" s="17">
        <f t="shared" si="1203"/>
        <v>0</v>
      </c>
      <c r="BI3837" s="17">
        <f t="shared" si="1211"/>
        <v>3837</v>
      </c>
      <c r="BJ3837" s="17">
        <f t="shared" si="1209"/>
        <v>3837</v>
      </c>
      <c r="BK3837" s="150">
        <f t="shared" si="1210"/>
        <v>30948</v>
      </c>
      <c r="BL3837" s="50" t="e">
        <f t="shared" ca="1" si="1204"/>
        <v>#NAME?</v>
      </c>
      <c r="BM3837" s="50" t="e">
        <f t="shared" ca="1" si="1205"/>
        <v>#NAME?</v>
      </c>
      <c r="BN3837" s="50" t="e">
        <f t="shared" ca="1" si="1206"/>
        <v>#NAME?</v>
      </c>
    </row>
    <row r="3838" spans="1:66" x14ac:dyDescent="0.35">
      <c r="A3838" s="48">
        <v>30949</v>
      </c>
      <c r="B3838" s="17">
        <v>1984</v>
      </c>
      <c r="C3838" s="17">
        <v>9</v>
      </c>
      <c r="D3838" s="17">
        <v>268</v>
      </c>
      <c r="E3838" s="17">
        <v>24</v>
      </c>
      <c r="F3838" s="17">
        <v>2</v>
      </c>
      <c r="G3838" s="50">
        <v>-2.2000000000000002</v>
      </c>
      <c r="H3838" s="32">
        <v>0.71310600191986129</v>
      </c>
      <c r="I3838" s="50">
        <v>2.1666666666666665</v>
      </c>
      <c r="J3838" s="13">
        <v>0.2</v>
      </c>
      <c r="K3838" s="13">
        <f t="shared" si="1192"/>
        <v>0.2</v>
      </c>
      <c r="L3838" s="13">
        <f t="shared" si="1193"/>
        <v>0</v>
      </c>
      <c r="M3838" s="13" t="e">
        <f ca="1">CalcTable[[#This Row],[IWC]]-AE3837</f>
        <v>#NAME?</v>
      </c>
      <c r="N3838" s="13" t="e">
        <f ca="1">IF(CalcTable[[#This Row],[Day of Year]]&lt;123,FCAP,AE3837)</f>
        <v>#NAME?</v>
      </c>
      <c r="O3838" s="17" t="e">
        <f ca="1">IF(IRR_DRIP,5,COUNTIF('IDET Wind Values'!C3822:G3822,"&lt;="&amp;IRR_MAXWIND))</f>
        <v>#NAME?</v>
      </c>
      <c r="P3838" s="13" t="e">
        <f ca="1">CalcTable[[#This Row],[ET_o]]*KL</f>
        <v>#NAME?</v>
      </c>
      <c r="Q3838" s="13" t="e">
        <f ca="1">IF(WILTPT&lt;=0,1,MAX(0,MIN(1,(CalcTable[[#This Row],[IWC]]-WILTPT)/(MAD-WILTPT))))</f>
        <v>#NAME?</v>
      </c>
      <c r="R3838" s="13" t="e">
        <f ca="1">CalcTable[[#This Row],[ETMult]]*CalcTable[[#This Row],[ETb]]</f>
        <v>#NAME?</v>
      </c>
      <c r="S3838" s="13" t="b">
        <f>INDEX(IRR_LIST,CalcTable[[#This Row],[Day of Week]]+1)</f>
        <v>0</v>
      </c>
      <c r="T3838" s="13">
        <f t="shared" ca="1" si="1194"/>
        <v>8</v>
      </c>
      <c r="U3838" s="13" t="b">
        <f ca="1">IF(CalcTable[[#This Row],[IrrPrecip]]&gt;=IC_MM,FALSE,TRUE)</f>
        <v>1</v>
      </c>
      <c r="V3838" s="13" t="b">
        <f t="shared" si="1195"/>
        <v>0</v>
      </c>
      <c r="W3838" s="13" t="e">
        <f ca="1">IF(AND(IRR_DRIP=FALSE,CalcTable[[#This Row],[IrrHours]]&lt;=0),FALSE,TRUE)</f>
        <v>#NAME?</v>
      </c>
      <c r="X3838" s="13" t="e">
        <f ca="1">AND(CalcTable[[#This Row],[IrrDay]],CalcTable[[#This Row],[IrrRain]],CalcTable[[#This Row],[IrrWarm]],CalcTable[[#This Row],[IrrWindy]])</f>
        <v>#NAME?</v>
      </c>
      <c r="Y3838" s="13" t="e">
        <f t="shared" ca="1" si="1196"/>
        <v>#NAME?</v>
      </c>
      <c r="Z3838" s="13" t="e">
        <f ca="1">CalcTable[[#This Row],[IrrHours]]/5</f>
        <v>#NAME?</v>
      </c>
      <c r="AA3838" s="13" t="e">
        <f ca="1">IF(CalcTable[[#This Row],[IrrFlag]]=FALSE,0,MAX(0,CalcTable[[#This Row],[VolRednWind]]*(FCAP*IRR_TARGET-CalcTable[[#This Row],[IWC]])))</f>
        <v>#NAME?</v>
      </c>
      <c r="AB3838" s="13" t="e">
        <f ca="1">CalcTable[[#This Row],[IWC]]+CalcTable[[#This Row],[Eff Precip]]+CalcTable[[#This Row],[IrrAmt]]-CalcTable[[#This Row],[AET]]</f>
        <v>#NAME?</v>
      </c>
      <c r="AC3838" s="13" t="e">
        <f ca="1">IF(CalcTable[[#This Row],[PWC]]&gt;FCAP,MIN(24*PERC,MIN(SAT,CalcTable[[#This Row],[PWC]])-FCAP),0)</f>
        <v>#NAME?</v>
      </c>
      <c r="AD3838" s="13" t="e">
        <f ca="1">IF(CalcTable[[#This Row],[PWC]]&gt;SAT,CalcTable[[#This Row],[PWC]]-SAT,0)</f>
        <v>#NAME?</v>
      </c>
      <c r="AE3838" s="13" t="e">
        <f ca="1">CalcTable[[#This Row],[PWC]]-CalcTable[[#This Row],[PercAmt]]-CalcTable[[#This Row],[Runoff]]</f>
        <v>#NAME?</v>
      </c>
      <c r="AF3838" s="13" t="e">
        <f ca="1">CalcTable[[#This Row],[IrrAmt]]/1000*CUR_IRR_AREA*10000/IRR_EFF</f>
        <v>#NAME?</v>
      </c>
      <c r="AG3838" s="147"/>
      <c r="AH3838" s="13"/>
      <c r="AI3838" s="50">
        <v>0</v>
      </c>
      <c r="AJ3838" s="50">
        <v>0</v>
      </c>
      <c r="AK3838" s="50">
        <v>0</v>
      </c>
      <c r="AL3838" s="50">
        <v>0</v>
      </c>
      <c r="AM3838" s="50"/>
      <c r="AN3838" s="50"/>
      <c r="AO3838" s="50"/>
      <c r="AP3838" s="50"/>
      <c r="AQ3838" s="50"/>
      <c r="AR3838" s="50"/>
      <c r="AS3838" s="50"/>
      <c r="AT3838" s="50"/>
      <c r="AU3838" s="50"/>
      <c r="AV3838" s="50"/>
      <c r="AW3838" s="50"/>
      <c r="AX3838" s="50">
        <f t="shared" si="1207"/>
        <v>0</v>
      </c>
      <c r="AY3838" s="50"/>
      <c r="AZ3838" s="50">
        <f t="shared" si="1197"/>
        <v>0</v>
      </c>
      <c r="BA3838" s="50">
        <f t="shared" si="1198"/>
        <v>0</v>
      </c>
      <c r="BB3838" s="50">
        <f t="shared" si="1199"/>
        <v>0</v>
      </c>
      <c r="BC3838" s="17">
        <f t="shared" si="1200"/>
        <v>19849</v>
      </c>
      <c r="BD3838" s="50">
        <f t="shared" si="1201"/>
        <v>0</v>
      </c>
      <c r="BE3838" s="50">
        <f t="shared" si="1202"/>
        <v>0</v>
      </c>
      <c r="BF3838" s="50">
        <f t="shared" si="1208"/>
        <v>0</v>
      </c>
      <c r="BG3838" s="50"/>
      <c r="BH3838" s="17">
        <f t="shared" si="1203"/>
        <v>0</v>
      </c>
      <c r="BI3838" s="17">
        <f t="shared" si="1211"/>
        <v>3838</v>
      </c>
      <c r="BJ3838" s="17">
        <f t="shared" si="1209"/>
        <v>3838</v>
      </c>
      <c r="BK3838" s="150">
        <f t="shared" si="1210"/>
        <v>30949</v>
      </c>
      <c r="BL3838" s="50" t="e">
        <f t="shared" ca="1" si="1204"/>
        <v>#NAME?</v>
      </c>
      <c r="BM3838" s="50" t="e">
        <f t="shared" ca="1" si="1205"/>
        <v>#NAME?</v>
      </c>
      <c r="BN3838" s="50" t="e">
        <f t="shared" ca="1" si="1206"/>
        <v>#NAME?</v>
      </c>
    </row>
    <row r="3839" spans="1:66" x14ac:dyDescent="0.35">
      <c r="A3839" s="48">
        <v>30950</v>
      </c>
      <c r="B3839" s="17">
        <v>1984</v>
      </c>
      <c r="C3839" s="17">
        <v>9</v>
      </c>
      <c r="D3839" s="17">
        <v>269</v>
      </c>
      <c r="E3839" s="17">
        <v>25</v>
      </c>
      <c r="F3839" s="17">
        <v>3</v>
      </c>
      <c r="G3839" s="50">
        <v>-2.6</v>
      </c>
      <c r="H3839" s="32">
        <v>1.1725621976873559</v>
      </c>
      <c r="I3839" s="50">
        <v>17.833333333333332</v>
      </c>
      <c r="J3839" s="13">
        <v>1.4</v>
      </c>
      <c r="K3839" s="13">
        <f t="shared" si="1192"/>
        <v>1.4</v>
      </c>
      <c r="L3839" s="13">
        <f t="shared" si="1193"/>
        <v>0</v>
      </c>
      <c r="M3839" s="13" t="e">
        <f ca="1">CalcTable[[#This Row],[IWC]]-AE3838</f>
        <v>#NAME?</v>
      </c>
      <c r="N3839" s="13" t="e">
        <f ca="1">IF(CalcTable[[#This Row],[Day of Year]]&lt;123,FCAP,AE3838)</f>
        <v>#NAME?</v>
      </c>
      <c r="O3839" s="17" t="e">
        <f ca="1">IF(IRR_DRIP,5,COUNTIF('IDET Wind Values'!C3823:G3823,"&lt;="&amp;IRR_MAXWIND))</f>
        <v>#NAME?</v>
      </c>
      <c r="P3839" s="13" t="e">
        <f ca="1">CalcTable[[#This Row],[ET_o]]*KL</f>
        <v>#NAME?</v>
      </c>
      <c r="Q3839" s="13" t="e">
        <f ca="1">IF(WILTPT&lt;=0,1,MAX(0,MIN(1,(CalcTable[[#This Row],[IWC]]-WILTPT)/(MAD-WILTPT))))</f>
        <v>#NAME?</v>
      </c>
      <c r="R3839" s="13" t="e">
        <f ca="1">CalcTable[[#This Row],[ETMult]]*CalcTable[[#This Row],[ETb]]</f>
        <v>#NAME?</v>
      </c>
      <c r="S3839" s="13" t="b">
        <f>INDEX(IRR_LIST,CalcTable[[#This Row],[Day of Week]]+1)</f>
        <v>1</v>
      </c>
      <c r="T3839" s="13">
        <f t="shared" ca="1" si="1194"/>
        <v>3.2</v>
      </c>
      <c r="U3839" s="13" t="b">
        <f ca="1">IF(CalcTable[[#This Row],[IrrPrecip]]&gt;=IC_MM,FALSE,TRUE)</f>
        <v>1</v>
      </c>
      <c r="V3839" s="13" t="b">
        <f t="shared" si="1195"/>
        <v>0</v>
      </c>
      <c r="W3839" s="13" t="e">
        <f ca="1">IF(AND(IRR_DRIP=FALSE,CalcTable[[#This Row],[IrrHours]]&lt;=0),FALSE,TRUE)</f>
        <v>#NAME?</v>
      </c>
      <c r="X3839" s="13" t="e">
        <f ca="1">AND(CalcTable[[#This Row],[IrrDay]],CalcTable[[#This Row],[IrrRain]],CalcTable[[#This Row],[IrrWarm]],CalcTable[[#This Row],[IrrWindy]])</f>
        <v>#NAME?</v>
      </c>
      <c r="Y3839" s="13" t="e">
        <f t="shared" ca="1" si="1196"/>
        <v>#NAME?</v>
      </c>
      <c r="Z3839" s="13" t="e">
        <f ca="1">CalcTable[[#This Row],[IrrHours]]/5</f>
        <v>#NAME?</v>
      </c>
      <c r="AA3839" s="13" t="e">
        <f ca="1">IF(CalcTable[[#This Row],[IrrFlag]]=FALSE,0,MAX(0,CalcTable[[#This Row],[VolRednWind]]*(FCAP*IRR_TARGET-CalcTable[[#This Row],[IWC]])))</f>
        <v>#NAME?</v>
      </c>
      <c r="AB3839" s="13" t="e">
        <f ca="1">CalcTable[[#This Row],[IWC]]+CalcTable[[#This Row],[Eff Precip]]+CalcTable[[#This Row],[IrrAmt]]-CalcTable[[#This Row],[AET]]</f>
        <v>#NAME?</v>
      </c>
      <c r="AC3839" s="13" t="e">
        <f ca="1">IF(CalcTable[[#This Row],[PWC]]&gt;FCAP,MIN(24*PERC,MIN(SAT,CalcTable[[#This Row],[PWC]])-FCAP),0)</f>
        <v>#NAME?</v>
      </c>
      <c r="AD3839" s="13" t="e">
        <f ca="1">IF(CalcTable[[#This Row],[PWC]]&gt;SAT,CalcTable[[#This Row],[PWC]]-SAT,0)</f>
        <v>#NAME?</v>
      </c>
      <c r="AE3839" s="13" t="e">
        <f ca="1">CalcTable[[#This Row],[PWC]]-CalcTable[[#This Row],[PercAmt]]-CalcTable[[#This Row],[Runoff]]</f>
        <v>#NAME?</v>
      </c>
      <c r="AF3839" s="13" t="e">
        <f ca="1">CalcTable[[#This Row],[IrrAmt]]/1000*CUR_IRR_AREA*10000/IRR_EFF</f>
        <v>#NAME?</v>
      </c>
      <c r="AG3839" s="147"/>
      <c r="AH3839" s="13"/>
      <c r="AI3839" s="50">
        <v>0</v>
      </c>
      <c r="AJ3839" s="50">
        <v>0</v>
      </c>
      <c r="AK3839" s="50">
        <v>0</v>
      </c>
      <c r="AL3839" s="50">
        <v>0</v>
      </c>
      <c r="AM3839" s="50"/>
      <c r="AN3839" s="50"/>
      <c r="AO3839" s="50"/>
      <c r="AP3839" s="50"/>
      <c r="AQ3839" s="50"/>
      <c r="AR3839" s="50"/>
      <c r="AS3839" s="50"/>
      <c r="AT3839" s="50"/>
      <c r="AU3839" s="50"/>
      <c r="AV3839" s="50"/>
      <c r="AW3839" s="50"/>
      <c r="AX3839" s="50">
        <f t="shared" si="1207"/>
        <v>0</v>
      </c>
      <c r="AY3839" s="50"/>
      <c r="AZ3839" s="50">
        <f t="shared" si="1197"/>
        <v>0</v>
      </c>
      <c r="BA3839" s="50">
        <f t="shared" si="1198"/>
        <v>0</v>
      </c>
      <c r="BB3839" s="50">
        <f t="shared" si="1199"/>
        <v>0</v>
      </c>
      <c r="BC3839" s="17">
        <f t="shared" si="1200"/>
        <v>19849</v>
      </c>
      <c r="BD3839" s="50">
        <f t="shared" si="1201"/>
        <v>0</v>
      </c>
      <c r="BE3839" s="50">
        <f t="shared" si="1202"/>
        <v>0</v>
      </c>
      <c r="BF3839" s="50">
        <f t="shared" si="1208"/>
        <v>0</v>
      </c>
      <c r="BG3839" s="50"/>
      <c r="BH3839" s="17">
        <f t="shared" si="1203"/>
        <v>0</v>
      </c>
      <c r="BI3839" s="17">
        <f t="shared" si="1211"/>
        <v>3839</v>
      </c>
      <c r="BJ3839" s="17">
        <f t="shared" si="1209"/>
        <v>3839</v>
      </c>
      <c r="BK3839" s="150">
        <f t="shared" si="1210"/>
        <v>30950</v>
      </c>
      <c r="BL3839" s="50" t="e">
        <f t="shared" ca="1" si="1204"/>
        <v>#NAME?</v>
      </c>
      <c r="BM3839" s="50" t="e">
        <f t="shared" ca="1" si="1205"/>
        <v>#NAME?</v>
      </c>
      <c r="BN3839" s="50" t="e">
        <f t="shared" ca="1" si="1206"/>
        <v>#NAME?</v>
      </c>
    </row>
    <row r="3840" spans="1:66" x14ac:dyDescent="0.35">
      <c r="A3840" s="48">
        <v>30951</v>
      </c>
      <c r="B3840" s="17">
        <v>1984</v>
      </c>
      <c r="C3840" s="17">
        <v>9</v>
      </c>
      <c r="D3840" s="17">
        <v>270</v>
      </c>
      <c r="E3840" s="17">
        <v>26</v>
      </c>
      <c r="F3840" s="17">
        <v>4</v>
      </c>
      <c r="G3840" s="50">
        <v>-3.6</v>
      </c>
      <c r="H3840" s="32">
        <v>0.33547857225035338</v>
      </c>
      <c r="I3840" s="50">
        <v>6.333333333333333</v>
      </c>
      <c r="J3840" s="13">
        <v>0</v>
      </c>
      <c r="K3840" s="13">
        <f t="shared" si="1192"/>
        <v>0</v>
      </c>
      <c r="L3840" s="13">
        <f t="shared" si="1193"/>
        <v>0</v>
      </c>
      <c r="M3840" s="13" t="e">
        <f ca="1">CalcTable[[#This Row],[IWC]]-AE3839</f>
        <v>#NAME?</v>
      </c>
      <c r="N3840" s="13" t="e">
        <f ca="1">IF(CalcTable[[#This Row],[Day of Year]]&lt;123,FCAP,AE3839)</f>
        <v>#NAME?</v>
      </c>
      <c r="O3840" s="17" t="e">
        <f ca="1">IF(IRR_DRIP,5,COUNTIF('IDET Wind Values'!C3824:G3824,"&lt;="&amp;IRR_MAXWIND))</f>
        <v>#NAME?</v>
      </c>
      <c r="P3840" s="13" t="e">
        <f ca="1">CalcTable[[#This Row],[ET_o]]*KL</f>
        <v>#NAME?</v>
      </c>
      <c r="Q3840" s="13" t="e">
        <f ca="1">IF(WILTPT&lt;=0,1,MAX(0,MIN(1,(CalcTable[[#This Row],[IWC]]-WILTPT)/(MAD-WILTPT))))</f>
        <v>#NAME?</v>
      </c>
      <c r="R3840" s="13" t="e">
        <f ca="1">CalcTable[[#This Row],[ETMult]]*CalcTable[[#This Row],[ETb]]</f>
        <v>#NAME?</v>
      </c>
      <c r="S3840" s="13" t="b">
        <f>INDEX(IRR_LIST,CalcTable[[#This Row],[Day of Week]]+1)</f>
        <v>0</v>
      </c>
      <c r="T3840" s="13">
        <f t="shared" ca="1" si="1194"/>
        <v>1.5999999999999999</v>
      </c>
      <c r="U3840" s="13" t="b">
        <f ca="1">IF(CalcTable[[#This Row],[IrrPrecip]]&gt;=IC_MM,FALSE,TRUE)</f>
        <v>1</v>
      </c>
      <c r="V3840" s="13" t="b">
        <f t="shared" si="1195"/>
        <v>0</v>
      </c>
      <c r="W3840" s="13" t="e">
        <f ca="1">IF(AND(IRR_DRIP=FALSE,CalcTable[[#This Row],[IrrHours]]&lt;=0),FALSE,TRUE)</f>
        <v>#NAME?</v>
      </c>
      <c r="X3840" s="13" t="e">
        <f ca="1">AND(CalcTable[[#This Row],[IrrDay]],CalcTable[[#This Row],[IrrRain]],CalcTable[[#This Row],[IrrWarm]],CalcTable[[#This Row],[IrrWindy]])</f>
        <v>#NAME?</v>
      </c>
      <c r="Y3840" s="13" t="e">
        <f t="shared" ca="1" si="1196"/>
        <v>#NAME?</v>
      </c>
      <c r="Z3840" s="13" t="e">
        <f ca="1">CalcTable[[#This Row],[IrrHours]]/5</f>
        <v>#NAME?</v>
      </c>
      <c r="AA3840" s="13" t="e">
        <f ca="1">IF(CalcTable[[#This Row],[IrrFlag]]=FALSE,0,MAX(0,CalcTable[[#This Row],[VolRednWind]]*(FCAP*IRR_TARGET-CalcTable[[#This Row],[IWC]])))</f>
        <v>#NAME?</v>
      </c>
      <c r="AB3840" s="13" t="e">
        <f ca="1">CalcTable[[#This Row],[IWC]]+CalcTable[[#This Row],[Eff Precip]]+CalcTable[[#This Row],[IrrAmt]]-CalcTable[[#This Row],[AET]]</f>
        <v>#NAME?</v>
      </c>
      <c r="AC3840" s="13" t="e">
        <f ca="1">IF(CalcTable[[#This Row],[PWC]]&gt;FCAP,MIN(24*PERC,MIN(SAT,CalcTable[[#This Row],[PWC]])-FCAP),0)</f>
        <v>#NAME?</v>
      </c>
      <c r="AD3840" s="13" t="e">
        <f ca="1">IF(CalcTable[[#This Row],[PWC]]&gt;SAT,CalcTable[[#This Row],[PWC]]-SAT,0)</f>
        <v>#NAME?</v>
      </c>
      <c r="AE3840" s="13" t="e">
        <f ca="1">CalcTable[[#This Row],[PWC]]-CalcTable[[#This Row],[PercAmt]]-CalcTable[[#This Row],[Runoff]]</f>
        <v>#NAME?</v>
      </c>
      <c r="AF3840" s="13" t="e">
        <f ca="1">CalcTable[[#This Row],[IrrAmt]]/1000*CUR_IRR_AREA*10000/IRR_EFF</f>
        <v>#NAME?</v>
      </c>
      <c r="AG3840" s="147"/>
      <c r="AH3840" s="13"/>
      <c r="AI3840" s="50">
        <v>0</v>
      </c>
      <c r="AJ3840" s="50">
        <v>0</v>
      </c>
      <c r="AK3840" s="50">
        <v>0</v>
      </c>
      <c r="AL3840" s="50">
        <v>0</v>
      </c>
      <c r="AM3840" s="50"/>
      <c r="AN3840" s="50"/>
      <c r="AO3840" s="50"/>
      <c r="AP3840" s="50"/>
      <c r="AQ3840" s="50"/>
      <c r="AR3840" s="50"/>
      <c r="AS3840" s="50"/>
      <c r="AT3840" s="50"/>
      <c r="AU3840" s="50"/>
      <c r="AV3840" s="50"/>
      <c r="AW3840" s="50"/>
      <c r="AX3840" s="50">
        <f t="shared" si="1207"/>
        <v>0</v>
      </c>
      <c r="AY3840" s="50"/>
      <c r="AZ3840" s="50">
        <f t="shared" si="1197"/>
        <v>0</v>
      </c>
      <c r="BA3840" s="50">
        <f t="shared" si="1198"/>
        <v>0</v>
      </c>
      <c r="BB3840" s="50">
        <f t="shared" si="1199"/>
        <v>0</v>
      </c>
      <c r="BC3840" s="17">
        <f t="shared" si="1200"/>
        <v>19849</v>
      </c>
      <c r="BD3840" s="50">
        <f t="shared" si="1201"/>
        <v>0</v>
      </c>
      <c r="BE3840" s="50">
        <f t="shared" si="1202"/>
        <v>0</v>
      </c>
      <c r="BF3840" s="50">
        <f t="shared" si="1208"/>
        <v>0</v>
      </c>
      <c r="BG3840" s="50"/>
      <c r="BH3840" s="17">
        <f t="shared" si="1203"/>
        <v>0</v>
      </c>
      <c r="BI3840" s="17">
        <f t="shared" si="1211"/>
        <v>3840</v>
      </c>
      <c r="BJ3840" s="17">
        <f t="shared" si="1209"/>
        <v>3840</v>
      </c>
      <c r="BK3840" s="150">
        <f t="shared" si="1210"/>
        <v>30951</v>
      </c>
      <c r="BL3840" s="50" t="e">
        <f t="shared" ca="1" si="1204"/>
        <v>#NAME?</v>
      </c>
      <c r="BM3840" s="50" t="e">
        <f t="shared" ca="1" si="1205"/>
        <v>#NAME?</v>
      </c>
      <c r="BN3840" s="50" t="e">
        <f t="shared" ca="1" si="1206"/>
        <v>#NAME?</v>
      </c>
    </row>
    <row r="3841" spans="1:66" x14ac:dyDescent="0.35">
      <c r="A3841" s="48">
        <v>30952</v>
      </c>
      <c r="B3841" s="17">
        <v>1984</v>
      </c>
      <c r="C3841" s="17">
        <v>9</v>
      </c>
      <c r="D3841" s="17">
        <v>271</v>
      </c>
      <c r="E3841" s="17">
        <v>27</v>
      </c>
      <c r="F3841" s="17">
        <v>5</v>
      </c>
      <c r="G3841" s="50">
        <v>-7</v>
      </c>
      <c r="H3841" s="32">
        <v>1.3841485517809593</v>
      </c>
      <c r="I3841" s="50">
        <v>0</v>
      </c>
      <c r="J3841" s="13">
        <v>0</v>
      </c>
      <c r="K3841" s="13">
        <f t="shared" si="1192"/>
        <v>0</v>
      </c>
      <c r="L3841" s="13">
        <f t="shared" si="1193"/>
        <v>0</v>
      </c>
      <c r="M3841" s="13" t="e">
        <f ca="1">CalcTable[[#This Row],[IWC]]-AE3840</f>
        <v>#NAME?</v>
      </c>
      <c r="N3841" s="13" t="e">
        <f ca="1">IF(CalcTable[[#This Row],[Day of Year]]&lt;123,FCAP,AE3840)</f>
        <v>#NAME?</v>
      </c>
      <c r="O3841" s="17" t="e">
        <f ca="1">IF(IRR_DRIP,5,COUNTIF('IDET Wind Values'!C3825:G3825,"&lt;="&amp;IRR_MAXWIND))</f>
        <v>#NAME?</v>
      </c>
      <c r="P3841" s="13" t="e">
        <f ca="1">CalcTable[[#This Row],[ET_o]]*KL</f>
        <v>#NAME?</v>
      </c>
      <c r="Q3841" s="13" t="e">
        <f ca="1">IF(WILTPT&lt;=0,1,MAX(0,MIN(1,(CalcTable[[#This Row],[IWC]]-WILTPT)/(MAD-WILTPT))))</f>
        <v>#NAME?</v>
      </c>
      <c r="R3841" s="13" t="e">
        <f ca="1">CalcTable[[#This Row],[ETMult]]*CalcTable[[#This Row],[ETb]]</f>
        <v>#NAME?</v>
      </c>
      <c r="S3841" s="13" t="b">
        <f>INDEX(IRR_LIST,CalcTable[[#This Row],[Day of Week]]+1)</f>
        <v>1</v>
      </c>
      <c r="T3841" s="13">
        <f t="shared" ca="1" si="1194"/>
        <v>1.4</v>
      </c>
      <c r="U3841" s="13" t="b">
        <f ca="1">IF(CalcTable[[#This Row],[IrrPrecip]]&gt;=IC_MM,FALSE,TRUE)</f>
        <v>1</v>
      </c>
      <c r="V3841" s="13" t="b">
        <f t="shared" si="1195"/>
        <v>0</v>
      </c>
      <c r="W3841" s="13" t="e">
        <f ca="1">IF(AND(IRR_DRIP=FALSE,CalcTable[[#This Row],[IrrHours]]&lt;=0),FALSE,TRUE)</f>
        <v>#NAME?</v>
      </c>
      <c r="X3841" s="13" t="e">
        <f ca="1">AND(CalcTable[[#This Row],[IrrDay]],CalcTable[[#This Row],[IrrRain]],CalcTable[[#This Row],[IrrWarm]],CalcTable[[#This Row],[IrrWindy]])</f>
        <v>#NAME?</v>
      </c>
      <c r="Y3841" s="13" t="e">
        <f t="shared" ca="1" si="1196"/>
        <v>#NAME?</v>
      </c>
      <c r="Z3841" s="13" t="e">
        <f ca="1">CalcTable[[#This Row],[IrrHours]]/5</f>
        <v>#NAME?</v>
      </c>
      <c r="AA3841" s="13" t="e">
        <f ca="1">IF(CalcTable[[#This Row],[IrrFlag]]=FALSE,0,MAX(0,CalcTable[[#This Row],[VolRednWind]]*(FCAP*IRR_TARGET-CalcTable[[#This Row],[IWC]])))</f>
        <v>#NAME?</v>
      </c>
      <c r="AB3841" s="13" t="e">
        <f ca="1">CalcTable[[#This Row],[IWC]]+CalcTable[[#This Row],[Eff Precip]]+CalcTable[[#This Row],[IrrAmt]]-CalcTable[[#This Row],[AET]]</f>
        <v>#NAME?</v>
      </c>
      <c r="AC3841" s="13" t="e">
        <f ca="1">IF(CalcTable[[#This Row],[PWC]]&gt;FCAP,MIN(24*PERC,MIN(SAT,CalcTable[[#This Row],[PWC]])-FCAP),0)</f>
        <v>#NAME?</v>
      </c>
      <c r="AD3841" s="13" t="e">
        <f ca="1">IF(CalcTable[[#This Row],[PWC]]&gt;SAT,CalcTable[[#This Row],[PWC]]-SAT,0)</f>
        <v>#NAME?</v>
      </c>
      <c r="AE3841" s="13" t="e">
        <f ca="1">CalcTable[[#This Row],[PWC]]-CalcTable[[#This Row],[PercAmt]]-CalcTable[[#This Row],[Runoff]]</f>
        <v>#NAME?</v>
      </c>
      <c r="AF3841" s="13" t="e">
        <f ca="1">CalcTable[[#This Row],[IrrAmt]]/1000*CUR_IRR_AREA*10000/IRR_EFF</f>
        <v>#NAME?</v>
      </c>
      <c r="AG3841" s="147"/>
      <c r="AH3841" s="13"/>
      <c r="AI3841" s="50">
        <v>0</v>
      </c>
      <c r="AJ3841" s="50">
        <v>0</v>
      </c>
      <c r="AK3841" s="50">
        <v>0</v>
      </c>
      <c r="AL3841" s="50">
        <v>0</v>
      </c>
      <c r="AM3841" s="50"/>
      <c r="AN3841" s="50"/>
      <c r="AO3841" s="50"/>
      <c r="AP3841" s="50"/>
      <c r="AQ3841" s="50"/>
      <c r="AR3841" s="50"/>
      <c r="AS3841" s="50"/>
      <c r="AT3841" s="50"/>
      <c r="AU3841" s="50"/>
      <c r="AV3841" s="50"/>
      <c r="AW3841" s="50"/>
      <c r="AX3841" s="50">
        <f t="shared" si="1207"/>
        <v>0</v>
      </c>
      <c r="AY3841" s="50"/>
      <c r="AZ3841" s="50">
        <f t="shared" si="1197"/>
        <v>0</v>
      </c>
      <c r="BA3841" s="50">
        <f t="shared" si="1198"/>
        <v>0</v>
      </c>
      <c r="BB3841" s="50">
        <f t="shared" si="1199"/>
        <v>0</v>
      </c>
      <c r="BC3841" s="17">
        <f t="shared" si="1200"/>
        <v>19849</v>
      </c>
      <c r="BD3841" s="50">
        <f t="shared" si="1201"/>
        <v>0</v>
      </c>
      <c r="BE3841" s="50">
        <f t="shared" si="1202"/>
        <v>0</v>
      </c>
      <c r="BF3841" s="50">
        <f t="shared" si="1208"/>
        <v>0</v>
      </c>
      <c r="BG3841" s="50"/>
      <c r="BH3841" s="17">
        <f t="shared" si="1203"/>
        <v>0</v>
      </c>
      <c r="BI3841" s="17">
        <f t="shared" si="1211"/>
        <v>3841</v>
      </c>
      <c r="BJ3841" s="17">
        <f t="shared" si="1209"/>
        <v>3841</v>
      </c>
      <c r="BK3841" s="150">
        <f t="shared" si="1210"/>
        <v>30952</v>
      </c>
      <c r="BL3841" s="50" t="e">
        <f t="shared" ca="1" si="1204"/>
        <v>#NAME?</v>
      </c>
      <c r="BM3841" s="50" t="e">
        <f t="shared" ca="1" si="1205"/>
        <v>#NAME?</v>
      </c>
      <c r="BN3841" s="50" t="e">
        <f t="shared" ca="1" si="1206"/>
        <v>#NAME?</v>
      </c>
    </row>
    <row r="3842" spans="1:66" x14ac:dyDescent="0.35">
      <c r="A3842" s="48">
        <v>30953</v>
      </c>
      <c r="B3842" s="17">
        <v>1984</v>
      </c>
      <c r="C3842" s="17">
        <v>9</v>
      </c>
      <c r="D3842" s="17">
        <v>272</v>
      </c>
      <c r="E3842" s="17">
        <v>28</v>
      </c>
      <c r="F3842" s="17">
        <v>6</v>
      </c>
      <c r="G3842" s="50">
        <v>-3.8</v>
      </c>
      <c r="H3842" s="32">
        <v>1.749748004402234</v>
      </c>
      <c r="I3842" s="50">
        <v>0</v>
      </c>
      <c r="J3842" s="13">
        <v>0</v>
      </c>
      <c r="K3842" s="13">
        <f t="shared" si="1192"/>
        <v>0</v>
      </c>
      <c r="L3842" s="13">
        <f t="shared" si="1193"/>
        <v>0</v>
      </c>
      <c r="M3842" s="13" t="e">
        <f ca="1">CalcTable[[#This Row],[IWC]]-AE3841</f>
        <v>#NAME?</v>
      </c>
      <c r="N3842" s="13" t="e">
        <f ca="1">IF(CalcTable[[#This Row],[Day of Year]]&lt;123,FCAP,AE3841)</f>
        <v>#NAME?</v>
      </c>
      <c r="O3842" s="17" t="e">
        <f ca="1">IF(IRR_DRIP,5,COUNTIF('IDET Wind Values'!C3826:G3826,"&lt;="&amp;IRR_MAXWIND))</f>
        <v>#NAME?</v>
      </c>
      <c r="P3842" s="13" t="e">
        <f ca="1">CalcTable[[#This Row],[ET_o]]*KL</f>
        <v>#NAME?</v>
      </c>
      <c r="Q3842" s="13" t="e">
        <f ca="1">IF(WILTPT&lt;=0,1,MAX(0,MIN(1,(CalcTable[[#This Row],[IWC]]-WILTPT)/(MAD-WILTPT))))</f>
        <v>#NAME?</v>
      </c>
      <c r="R3842" s="13" t="e">
        <f ca="1">CalcTable[[#This Row],[ETMult]]*CalcTable[[#This Row],[ETb]]</f>
        <v>#NAME?</v>
      </c>
      <c r="S3842" s="13" t="b">
        <f>INDEX(IRR_LIST,CalcTable[[#This Row],[Day of Week]]+1)</f>
        <v>0</v>
      </c>
      <c r="T3842" s="13">
        <f t="shared" ca="1" si="1194"/>
        <v>0</v>
      </c>
      <c r="U3842" s="13" t="b">
        <f ca="1">IF(CalcTable[[#This Row],[IrrPrecip]]&gt;=IC_MM,FALSE,TRUE)</f>
        <v>1</v>
      </c>
      <c r="V3842" s="13" t="b">
        <f t="shared" si="1195"/>
        <v>0</v>
      </c>
      <c r="W3842" s="13" t="e">
        <f ca="1">IF(AND(IRR_DRIP=FALSE,CalcTable[[#This Row],[IrrHours]]&lt;=0),FALSE,TRUE)</f>
        <v>#NAME?</v>
      </c>
      <c r="X3842" s="13" t="e">
        <f ca="1">AND(CalcTable[[#This Row],[IrrDay]],CalcTable[[#This Row],[IrrRain]],CalcTable[[#This Row],[IrrWarm]],CalcTable[[#This Row],[IrrWindy]])</f>
        <v>#NAME?</v>
      </c>
      <c r="Y3842" s="13" t="e">
        <f t="shared" ca="1" si="1196"/>
        <v>#NAME?</v>
      </c>
      <c r="Z3842" s="13" t="e">
        <f ca="1">CalcTable[[#This Row],[IrrHours]]/5</f>
        <v>#NAME?</v>
      </c>
      <c r="AA3842" s="13" t="e">
        <f ca="1">IF(CalcTable[[#This Row],[IrrFlag]]=FALSE,0,MAX(0,CalcTable[[#This Row],[VolRednWind]]*(FCAP*IRR_TARGET-CalcTable[[#This Row],[IWC]])))</f>
        <v>#NAME?</v>
      </c>
      <c r="AB3842" s="13" t="e">
        <f ca="1">CalcTable[[#This Row],[IWC]]+CalcTable[[#This Row],[Eff Precip]]+CalcTable[[#This Row],[IrrAmt]]-CalcTable[[#This Row],[AET]]</f>
        <v>#NAME?</v>
      </c>
      <c r="AC3842" s="13" t="e">
        <f ca="1">IF(CalcTable[[#This Row],[PWC]]&gt;FCAP,MIN(24*PERC,MIN(SAT,CalcTable[[#This Row],[PWC]])-FCAP),0)</f>
        <v>#NAME?</v>
      </c>
      <c r="AD3842" s="13" t="e">
        <f ca="1">IF(CalcTable[[#This Row],[PWC]]&gt;SAT,CalcTable[[#This Row],[PWC]]-SAT,0)</f>
        <v>#NAME?</v>
      </c>
      <c r="AE3842" s="13" t="e">
        <f ca="1">CalcTable[[#This Row],[PWC]]-CalcTable[[#This Row],[PercAmt]]-CalcTable[[#This Row],[Runoff]]</f>
        <v>#NAME?</v>
      </c>
      <c r="AF3842" s="13" t="e">
        <f ca="1">CalcTable[[#This Row],[IrrAmt]]/1000*CUR_IRR_AREA*10000/IRR_EFF</f>
        <v>#NAME?</v>
      </c>
      <c r="AG3842" s="147"/>
      <c r="AH3842" s="13"/>
      <c r="AI3842" s="50">
        <v>0</v>
      </c>
      <c r="AJ3842" s="50">
        <v>0</v>
      </c>
      <c r="AK3842" s="50">
        <v>0</v>
      </c>
      <c r="AL3842" s="50">
        <v>0</v>
      </c>
      <c r="AM3842" s="50"/>
      <c r="AN3842" s="50"/>
      <c r="AO3842" s="50"/>
      <c r="AP3842" s="50"/>
      <c r="AQ3842" s="50"/>
      <c r="AR3842" s="50"/>
      <c r="AS3842" s="50"/>
      <c r="AT3842" s="50"/>
      <c r="AU3842" s="50"/>
      <c r="AV3842" s="50"/>
      <c r="AW3842" s="50"/>
      <c r="AX3842" s="50">
        <f t="shared" si="1207"/>
        <v>0</v>
      </c>
      <c r="AY3842" s="50"/>
      <c r="AZ3842" s="50">
        <f t="shared" si="1197"/>
        <v>0</v>
      </c>
      <c r="BA3842" s="50">
        <f t="shared" si="1198"/>
        <v>0</v>
      </c>
      <c r="BB3842" s="50">
        <f t="shared" si="1199"/>
        <v>0</v>
      </c>
      <c r="BC3842" s="17">
        <f t="shared" si="1200"/>
        <v>19849</v>
      </c>
      <c r="BD3842" s="50">
        <f t="shared" si="1201"/>
        <v>0</v>
      </c>
      <c r="BE3842" s="50">
        <f t="shared" si="1202"/>
        <v>0</v>
      </c>
      <c r="BF3842" s="50">
        <f t="shared" si="1208"/>
        <v>0</v>
      </c>
      <c r="BG3842" s="50"/>
      <c r="BH3842" s="17">
        <f t="shared" si="1203"/>
        <v>0</v>
      </c>
      <c r="BI3842" s="17">
        <f t="shared" si="1211"/>
        <v>3842</v>
      </c>
      <c r="BJ3842" s="17">
        <f t="shared" si="1209"/>
        <v>3842</v>
      </c>
      <c r="BK3842" s="150">
        <f t="shared" si="1210"/>
        <v>30953</v>
      </c>
      <c r="BL3842" s="50" t="e">
        <f t="shared" ca="1" si="1204"/>
        <v>#NAME?</v>
      </c>
      <c r="BM3842" s="50" t="e">
        <f t="shared" ca="1" si="1205"/>
        <v>#NAME?</v>
      </c>
      <c r="BN3842" s="50" t="e">
        <f t="shared" ca="1" si="1206"/>
        <v>#NAME?</v>
      </c>
    </row>
    <row r="3843" spans="1:66" x14ac:dyDescent="0.35">
      <c r="A3843" s="48">
        <v>30954</v>
      </c>
      <c r="B3843" s="17">
        <v>1984</v>
      </c>
      <c r="C3843" s="17">
        <v>9</v>
      </c>
      <c r="D3843" s="17">
        <v>273</v>
      </c>
      <c r="E3843" s="17">
        <v>29</v>
      </c>
      <c r="F3843" s="17">
        <v>7</v>
      </c>
      <c r="G3843" s="50">
        <v>-1.5</v>
      </c>
      <c r="H3843" s="32">
        <v>2.4628547554874056</v>
      </c>
      <c r="I3843" s="50">
        <v>1.8333333333333333</v>
      </c>
      <c r="J3843" s="13">
        <v>0</v>
      </c>
      <c r="K3843" s="13">
        <f t="shared" si="1192"/>
        <v>0</v>
      </c>
      <c r="L3843" s="13">
        <f t="shared" si="1193"/>
        <v>0</v>
      </c>
      <c r="M3843" s="13" t="e">
        <f ca="1">CalcTable[[#This Row],[IWC]]-AE3842</f>
        <v>#NAME?</v>
      </c>
      <c r="N3843" s="13" t="e">
        <f ca="1">IF(CalcTable[[#This Row],[Day of Year]]&lt;123,FCAP,AE3842)</f>
        <v>#NAME?</v>
      </c>
      <c r="O3843" s="17" t="e">
        <f ca="1">IF(IRR_DRIP,5,COUNTIF('IDET Wind Values'!C3827:G3827,"&lt;="&amp;IRR_MAXWIND))</f>
        <v>#NAME?</v>
      </c>
      <c r="P3843" s="13" t="e">
        <f ca="1">CalcTable[[#This Row],[ET_o]]*KL</f>
        <v>#NAME?</v>
      </c>
      <c r="Q3843" s="13" t="e">
        <f ca="1">IF(WILTPT&lt;=0,1,MAX(0,MIN(1,(CalcTable[[#This Row],[IWC]]-WILTPT)/(MAD-WILTPT))))</f>
        <v>#NAME?</v>
      </c>
      <c r="R3843" s="13" t="e">
        <f ca="1">CalcTable[[#This Row],[ETMult]]*CalcTable[[#This Row],[ETb]]</f>
        <v>#NAME?</v>
      </c>
      <c r="S3843" s="13" t="b">
        <f>INDEX(IRR_LIST,CalcTable[[#This Row],[Day of Week]]+1)</f>
        <v>0</v>
      </c>
      <c r="T3843" s="13">
        <f t="shared" ca="1" si="1194"/>
        <v>0</v>
      </c>
      <c r="U3843" s="13" t="b">
        <f ca="1">IF(CalcTable[[#This Row],[IrrPrecip]]&gt;=IC_MM,FALSE,TRUE)</f>
        <v>1</v>
      </c>
      <c r="V3843" s="13" t="b">
        <f t="shared" si="1195"/>
        <v>0</v>
      </c>
      <c r="W3843" s="13" t="e">
        <f ca="1">IF(AND(IRR_DRIP=FALSE,CalcTable[[#This Row],[IrrHours]]&lt;=0),FALSE,TRUE)</f>
        <v>#NAME?</v>
      </c>
      <c r="X3843" s="13" t="e">
        <f ca="1">AND(CalcTable[[#This Row],[IrrDay]],CalcTable[[#This Row],[IrrRain]],CalcTable[[#This Row],[IrrWarm]],CalcTable[[#This Row],[IrrWindy]])</f>
        <v>#NAME?</v>
      </c>
      <c r="Y3843" s="13" t="e">
        <f t="shared" ca="1" si="1196"/>
        <v>#NAME?</v>
      </c>
      <c r="Z3843" s="13" t="e">
        <f ca="1">CalcTable[[#This Row],[IrrHours]]/5</f>
        <v>#NAME?</v>
      </c>
      <c r="AA3843" s="13" t="e">
        <f ca="1">IF(CalcTable[[#This Row],[IrrFlag]]=FALSE,0,MAX(0,CalcTable[[#This Row],[VolRednWind]]*(FCAP*IRR_TARGET-CalcTable[[#This Row],[IWC]])))</f>
        <v>#NAME?</v>
      </c>
      <c r="AB3843" s="13" t="e">
        <f ca="1">CalcTable[[#This Row],[IWC]]+CalcTable[[#This Row],[Eff Precip]]+CalcTable[[#This Row],[IrrAmt]]-CalcTable[[#This Row],[AET]]</f>
        <v>#NAME?</v>
      </c>
      <c r="AC3843" s="13" t="e">
        <f ca="1">IF(CalcTable[[#This Row],[PWC]]&gt;FCAP,MIN(24*PERC,MIN(SAT,CalcTable[[#This Row],[PWC]])-FCAP),0)</f>
        <v>#NAME?</v>
      </c>
      <c r="AD3843" s="13" t="e">
        <f ca="1">IF(CalcTable[[#This Row],[PWC]]&gt;SAT,CalcTable[[#This Row],[PWC]]-SAT,0)</f>
        <v>#NAME?</v>
      </c>
      <c r="AE3843" s="13" t="e">
        <f ca="1">CalcTable[[#This Row],[PWC]]-CalcTable[[#This Row],[PercAmt]]-CalcTable[[#This Row],[Runoff]]</f>
        <v>#NAME?</v>
      </c>
      <c r="AF3843" s="13" t="e">
        <f ca="1">CalcTable[[#This Row],[IrrAmt]]/1000*CUR_IRR_AREA*10000/IRR_EFF</f>
        <v>#NAME?</v>
      </c>
      <c r="AG3843" s="147"/>
      <c r="AH3843" s="13"/>
      <c r="AI3843" s="50">
        <v>0</v>
      </c>
      <c r="AJ3843" s="50">
        <v>0</v>
      </c>
      <c r="AK3843" s="50">
        <v>0</v>
      </c>
      <c r="AL3843" s="50">
        <v>0</v>
      </c>
      <c r="AM3843" s="50"/>
      <c r="AN3843" s="50"/>
      <c r="AO3843" s="50"/>
      <c r="AP3843" s="50"/>
      <c r="AQ3843" s="50"/>
      <c r="AR3843" s="50"/>
      <c r="AS3843" s="50"/>
      <c r="AT3843" s="50"/>
      <c r="AU3843" s="50"/>
      <c r="AV3843" s="50"/>
      <c r="AW3843" s="50"/>
      <c r="AX3843" s="50">
        <f t="shared" si="1207"/>
        <v>0</v>
      </c>
      <c r="AY3843" s="50"/>
      <c r="AZ3843" s="50">
        <f t="shared" si="1197"/>
        <v>0</v>
      </c>
      <c r="BA3843" s="50">
        <f t="shared" si="1198"/>
        <v>0</v>
      </c>
      <c r="BB3843" s="50">
        <f t="shared" si="1199"/>
        <v>0</v>
      </c>
      <c r="BC3843" s="17">
        <f t="shared" si="1200"/>
        <v>19849</v>
      </c>
      <c r="BD3843" s="50">
        <f t="shared" si="1201"/>
        <v>0</v>
      </c>
      <c r="BE3843" s="50">
        <f t="shared" si="1202"/>
        <v>0</v>
      </c>
      <c r="BF3843" s="50">
        <f t="shared" si="1208"/>
        <v>0</v>
      </c>
      <c r="BG3843" s="50"/>
      <c r="BH3843" s="17">
        <f t="shared" si="1203"/>
        <v>0</v>
      </c>
      <c r="BI3843" s="17">
        <f t="shared" si="1211"/>
        <v>3843</v>
      </c>
      <c r="BJ3843" s="17">
        <f t="shared" si="1209"/>
        <v>3843</v>
      </c>
      <c r="BK3843" s="150">
        <f t="shared" si="1210"/>
        <v>30954</v>
      </c>
      <c r="BL3843" s="50" t="e">
        <f t="shared" ca="1" si="1204"/>
        <v>#NAME?</v>
      </c>
      <c r="BM3843" s="50" t="e">
        <f t="shared" ca="1" si="1205"/>
        <v>#NAME?</v>
      </c>
      <c r="BN3843" s="50" t="e">
        <f t="shared" ca="1" si="1206"/>
        <v>#NAME?</v>
      </c>
    </row>
    <row r="3844" spans="1:66" x14ac:dyDescent="0.35">
      <c r="A3844" s="48">
        <v>30955</v>
      </c>
      <c r="B3844" s="17">
        <v>1984</v>
      </c>
      <c r="C3844" s="17">
        <v>9</v>
      </c>
      <c r="D3844" s="17">
        <v>274</v>
      </c>
      <c r="E3844" s="17">
        <v>30</v>
      </c>
      <c r="F3844" s="17">
        <v>1</v>
      </c>
      <c r="G3844" s="50">
        <v>-3.2</v>
      </c>
      <c r="H3844" s="32">
        <v>2.5342649216371074</v>
      </c>
      <c r="I3844" s="50">
        <v>1.6666666666666667</v>
      </c>
      <c r="J3844" s="13">
        <v>0</v>
      </c>
      <c r="K3844" s="13">
        <f t="shared" si="1192"/>
        <v>0</v>
      </c>
      <c r="L3844" s="13">
        <f t="shared" si="1193"/>
        <v>0</v>
      </c>
      <c r="M3844" s="13" t="e">
        <f ca="1">CalcTable[[#This Row],[IWC]]-AE3843</f>
        <v>#NAME?</v>
      </c>
      <c r="N3844" s="13" t="e">
        <f ca="1">IF(CalcTable[[#This Row],[Day of Year]]&lt;123,FCAP,AE3843)</f>
        <v>#NAME?</v>
      </c>
      <c r="O3844" s="17" t="e">
        <f ca="1">IF(IRR_DRIP,5,COUNTIF('IDET Wind Values'!C3828:G3828,"&lt;="&amp;IRR_MAXWIND))</f>
        <v>#NAME?</v>
      </c>
      <c r="P3844" s="13" t="e">
        <f ca="1">CalcTable[[#This Row],[ET_o]]*KL</f>
        <v>#NAME?</v>
      </c>
      <c r="Q3844" s="13" t="e">
        <f ca="1">IF(WILTPT&lt;=0,1,MAX(0,MIN(1,(CalcTable[[#This Row],[IWC]]-WILTPT)/(MAD-WILTPT))))</f>
        <v>#NAME?</v>
      </c>
      <c r="R3844" s="13" t="e">
        <f ca="1">CalcTable[[#This Row],[ETMult]]*CalcTable[[#This Row],[ETb]]</f>
        <v>#NAME?</v>
      </c>
      <c r="S3844" s="13" t="b">
        <f>INDEX(IRR_LIST,CalcTable[[#This Row],[Day of Week]]+1)</f>
        <v>1</v>
      </c>
      <c r="T3844" s="13">
        <f t="shared" ca="1" si="1194"/>
        <v>0</v>
      </c>
      <c r="U3844" s="13" t="b">
        <f ca="1">IF(CalcTable[[#This Row],[IrrPrecip]]&gt;=IC_MM,FALSE,TRUE)</f>
        <v>1</v>
      </c>
      <c r="V3844" s="13" t="b">
        <f t="shared" si="1195"/>
        <v>0</v>
      </c>
      <c r="W3844" s="13" t="e">
        <f ca="1">IF(AND(IRR_DRIP=FALSE,CalcTable[[#This Row],[IrrHours]]&lt;=0),FALSE,TRUE)</f>
        <v>#NAME?</v>
      </c>
      <c r="X3844" s="13" t="e">
        <f ca="1">AND(CalcTable[[#This Row],[IrrDay]],CalcTable[[#This Row],[IrrRain]],CalcTable[[#This Row],[IrrWarm]],CalcTable[[#This Row],[IrrWindy]])</f>
        <v>#NAME?</v>
      </c>
      <c r="Y3844" s="13" t="e">
        <f t="shared" ca="1" si="1196"/>
        <v>#NAME?</v>
      </c>
      <c r="Z3844" s="13" t="e">
        <f ca="1">CalcTable[[#This Row],[IrrHours]]/5</f>
        <v>#NAME?</v>
      </c>
      <c r="AA3844" s="13" t="e">
        <f ca="1">IF(CalcTable[[#This Row],[IrrFlag]]=FALSE,0,MAX(0,CalcTable[[#This Row],[VolRednWind]]*(FCAP*IRR_TARGET-CalcTable[[#This Row],[IWC]])))</f>
        <v>#NAME?</v>
      </c>
      <c r="AB3844" s="13" t="e">
        <f ca="1">CalcTable[[#This Row],[IWC]]+CalcTable[[#This Row],[Eff Precip]]+CalcTable[[#This Row],[IrrAmt]]-CalcTable[[#This Row],[AET]]</f>
        <v>#NAME?</v>
      </c>
      <c r="AC3844" s="13" t="e">
        <f ca="1">IF(CalcTable[[#This Row],[PWC]]&gt;FCAP,MIN(24*PERC,MIN(SAT,CalcTable[[#This Row],[PWC]])-FCAP),0)</f>
        <v>#NAME?</v>
      </c>
      <c r="AD3844" s="13" t="e">
        <f ca="1">IF(CalcTable[[#This Row],[PWC]]&gt;SAT,CalcTable[[#This Row],[PWC]]-SAT,0)</f>
        <v>#NAME?</v>
      </c>
      <c r="AE3844" s="13" t="e">
        <f ca="1">CalcTable[[#This Row],[PWC]]-CalcTable[[#This Row],[PercAmt]]-CalcTable[[#This Row],[Runoff]]</f>
        <v>#NAME?</v>
      </c>
      <c r="AF3844" s="13" t="e">
        <f ca="1">CalcTable[[#This Row],[IrrAmt]]/1000*CUR_IRR_AREA*10000/IRR_EFF</f>
        <v>#NAME?</v>
      </c>
      <c r="AG3844" s="147"/>
      <c r="AH3844" s="13"/>
      <c r="AI3844" s="50">
        <v>0</v>
      </c>
      <c r="AJ3844" s="50">
        <v>0</v>
      </c>
      <c r="AK3844" s="50">
        <v>0</v>
      </c>
      <c r="AL3844" s="50">
        <v>0</v>
      </c>
      <c r="AM3844" s="50"/>
      <c r="AN3844" s="50"/>
      <c r="AO3844" s="50"/>
      <c r="AP3844" s="50"/>
      <c r="AQ3844" s="50"/>
      <c r="AR3844" s="50"/>
      <c r="AS3844" s="50"/>
      <c r="AT3844" s="50"/>
      <c r="AU3844" s="50"/>
      <c r="AV3844" s="50"/>
      <c r="AW3844" s="50"/>
      <c r="AX3844" s="50">
        <f t="shared" si="1207"/>
        <v>0</v>
      </c>
      <c r="AY3844" s="50"/>
      <c r="AZ3844" s="50">
        <f t="shared" si="1197"/>
        <v>0</v>
      </c>
      <c r="BA3844" s="50">
        <f t="shared" si="1198"/>
        <v>0</v>
      </c>
      <c r="BB3844" s="50">
        <f t="shared" si="1199"/>
        <v>0</v>
      </c>
      <c r="BC3844" s="17">
        <f t="shared" si="1200"/>
        <v>19849</v>
      </c>
      <c r="BD3844" s="50">
        <f t="shared" si="1201"/>
        <v>0</v>
      </c>
      <c r="BE3844" s="50">
        <f t="shared" si="1202"/>
        <v>0</v>
      </c>
      <c r="BF3844" s="50">
        <f t="shared" si="1208"/>
        <v>0</v>
      </c>
      <c r="BG3844" s="50"/>
      <c r="BH3844" s="17">
        <f t="shared" si="1203"/>
        <v>0</v>
      </c>
      <c r="BI3844" s="17">
        <f t="shared" si="1211"/>
        <v>3844</v>
      </c>
      <c r="BJ3844" s="17">
        <f t="shared" si="1209"/>
        <v>3844</v>
      </c>
      <c r="BK3844" s="150">
        <f t="shared" si="1210"/>
        <v>30955</v>
      </c>
      <c r="BL3844" s="50" t="e">
        <f t="shared" ca="1" si="1204"/>
        <v>#NAME?</v>
      </c>
      <c r="BM3844" s="50" t="e">
        <f t="shared" ca="1" si="1205"/>
        <v>#NAME?</v>
      </c>
      <c r="BN3844" s="50" t="e">
        <f t="shared" ca="1" si="1206"/>
        <v>#NAME?</v>
      </c>
    </row>
    <row r="3845" spans="1:66" x14ac:dyDescent="0.35">
      <c r="A3845" s="48">
        <v>31168</v>
      </c>
      <c r="B3845" s="17">
        <v>1985</v>
      </c>
      <c r="C3845" s="17">
        <v>5</v>
      </c>
      <c r="D3845" s="17">
        <v>121</v>
      </c>
      <c r="E3845" s="17">
        <v>1</v>
      </c>
      <c r="F3845" s="17">
        <v>4</v>
      </c>
      <c r="G3845" s="50">
        <v>1.9</v>
      </c>
      <c r="H3845" s="32">
        <v>4.7521523858684036</v>
      </c>
      <c r="I3845" s="50">
        <v>5.333333333333333</v>
      </c>
      <c r="J3845" s="13">
        <v>0</v>
      </c>
      <c r="K3845" s="13">
        <f t="shared" si="1192"/>
        <v>0</v>
      </c>
      <c r="L3845" s="13">
        <f t="shared" si="1193"/>
        <v>0</v>
      </c>
      <c r="M3845" s="13" t="e">
        <f ca="1">CalcTable[[#This Row],[IWC]]-AE3844</f>
        <v>#NAME?</v>
      </c>
      <c r="N3845" s="13" t="e">
        <f ca="1">IF(CalcTable[[#This Row],[Day of Year]]&lt;123,FCAP,AE3844)</f>
        <v>#NAME?</v>
      </c>
      <c r="O3845" s="17" t="e">
        <f ca="1">IF(IRR_DRIP,5,COUNTIF('IDET Wind Values'!C3829:G3829,"&lt;="&amp;IRR_MAXWIND))</f>
        <v>#NAME?</v>
      </c>
      <c r="P3845" s="13" t="e">
        <f ca="1">CalcTable[[#This Row],[ET_o]]*KL</f>
        <v>#NAME?</v>
      </c>
      <c r="Q3845" s="13" t="e">
        <f ca="1">IF(WILTPT&lt;=0,1,MAX(0,MIN(1,(CalcTable[[#This Row],[IWC]]-WILTPT)/(MAD-WILTPT))))</f>
        <v>#NAME?</v>
      </c>
      <c r="R3845" s="13" t="e">
        <f ca="1">CalcTable[[#This Row],[ETMult]]*CalcTable[[#This Row],[ETb]]</f>
        <v>#NAME?</v>
      </c>
      <c r="S3845" s="13" t="b">
        <f>INDEX(IRR_LIST,CalcTable[[#This Row],[Day of Week]]+1)</f>
        <v>0</v>
      </c>
      <c r="T3845" s="13">
        <f t="shared" ca="1" si="1194"/>
        <v>0</v>
      </c>
      <c r="U3845" s="13" t="b">
        <f ca="1">IF(CalcTable[[#This Row],[IrrPrecip]]&gt;=IC_MM,FALSE,TRUE)</f>
        <v>1</v>
      </c>
      <c r="V3845" s="13" t="b">
        <f t="shared" si="1195"/>
        <v>1</v>
      </c>
      <c r="W3845" s="13" t="e">
        <f ca="1">IF(AND(IRR_DRIP=FALSE,CalcTable[[#This Row],[IrrHours]]&lt;=0),FALSE,TRUE)</f>
        <v>#NAME?</v>
      </c>
      <c r="X3845" s="13" t="e">
        <f ca="1">AND(CalcTable[[#This Row],[IrrDay]],CalcTable[[#This Row],[IrrRain]],CalcTable[[#This Row],[IrrWarm]],CalcTable[[#This Row],[IrrWindy]])</f>
        <v>#NAME?</v>
      </c>
      <c r="Y3845" s="13" t="e">
        <f t="shared" ca="1" si="1196"/>
        <v>#NAME?</v>
      </c>
      <c r="Z3845" s="13" t="e">
        <f ca="1">CalcTable[[#This Row],[IrrHours]]/5</f>
        <v>#NAME?</v>
      </c>
      <c r="AA3845" s="13" t="e">
        <f ca="1">IF(CalcTable[[#This Row],[IrrFlag]]=FALSE,0,MAX(0,CalcTable[[#This Row],[VolRednWind]]*(FCAP*IRR_TARGET-CalcTable[[#This Row],[IWC]])))</f>
        <v>#NAME?</v>
      </c>
      <c r="AB3845" s="13" t="e">
        <f ca="1">CalcTable[[#This Row],[IWC]]+CalcTable[[#This Row],[Eff Precip]]+CalcTable[[#This Row],[IrrAmt]]-CalcTable[[#This Row],[AET]]</f>
        <v>#NAME?</v>
      </c>
      <c r="AC3845" s="13" t="e">
        <f ca="1">IF(CalcTable[[#This Row],[PWC]]&gt;FCAP,MIN(24*PERC,MIN(SAT,CalcTable[[#This Row],[PWC]])-FCAP),0)</f>
        <v>#NAME?</v>
      </c>
      <c r="AD3845" s="13" t="e">
        <f ca="1">IF(CalcTable[[#This Row],[PWC]]&gt;SAT,CalcTable[[#This Row],[PWC]]-SAT,0)</f>
        <v>#NAME?</v>
      </c>
      <c r="AE3845" s="13" t="e">
        <f ca="1">CalcTable[[#This Row],[PWC]]-CalcTable[[#This Row],[PercAmt]]-CalcTable[[#This Row],[Runoff]]</f>
        <v>#NAME?</v>
      </c>
      <c r="AF3845" s="13" t="e">
        <f ca="1">CalcTable[[#This Row],[IrrAmt]]/1000*CUR_IRR_AREA*10000/IRR_EFF</f>
        <v>#NAME?</v>
      </c>
      <c r="AG3845" s="147"/>
      <c r="AH3845" s="13"/>
      <c r="AI3845" s="50">
        <v>0</v>
      </c>
      <c r="AJ3845" s="50">
        <v>0</v>
      </c>
      <c r="AK3845" s="50">
        <v>2.3424000000000036</v>
      </c>
      <c r="AL3845" s="50">
        <v>2.2800000000000011</v>
      </c>
      <c r="AM3845" s="50"/>
      <c r="AN3845" s="50"/>
      <c r="AO3845" s="50"/>
      <c r="AP3845" s="50"/>
      <c r="AQ3845" s="50"/>
      <c r="AR3845" s="50"/>
      <c r="AS3845" s="50"/>
      <c r="AT3845" s="50"/>
      <c r="AU3845" s="50"/>
      <c r="AV3845" s="50"/>
      <c r="AW3845" s="50"/>
      <c r="AX3845" s="50">
        <f t="shared" si="1207"/>
        <v>4.6224000000000043</v>
      </c>
      <c r="AY3845" s="50"/>
      <c r="AZ3845" s="50">
        <f t="shared" si="1197"/>
        <v>101.23520000000009</v>
      </c>
      <c r="BA3845" s="50">
        <f t="shared" si="1198"/>
        <v>155.87006984126998</v>
      </c>
      <c r="BB3845" s="50">
        <f t="shared" si="1199"/>
        <v>160.69079365079381</v>
      </c>
      <c r="BC3845" s="17">
        <f t="shared" si="1200"/>
        <v>19855</v>
      </c>
      <c r="BD3845" s="50">
        <f t="shared" si="1201"/>
        <v>4.6224000000000043</v>
      </c>
      <c r="BE3845" s="50">
        <f t="shared" si="1202"/>
        <v>101.23520000000009</v>
      </c>
      <c r="BF3845" s="50">
        <f t="shared" si="1208"/>
        <v>165.58855970873608</v>
      </c>
      <c r="BG3845" s="50"/>
      <c r="BH3845" s="17">
        <f t="shared" si="1203"/>
        <v>0</v>
      </c>
      <c r="BI3845" s="17">
        <f t="shared" si="1211"/>
        <v>3845</v>
      </c>
      <c r="BJ3845" s="17">
        <f t="shared" si="1209"/>
        <v>3845</v>
      </c>
      <c r="BK3845" s="150">
        <f t="shared" si="1210"/>
        <v>31168</v>
      </c>
      <c r="BL3845" s="50" t="e">
        <f t="shared" ca="1" si="1204"/>
        <v>#NAME?</v>
      </c>
      <c r="BM3845" s="50" t="e">
        <f t="shared" ca="1" si="1205"/>
        <v>#NAME?</v>
      </c>
      <c r="BN3845" s="50" t="e">
        <f t="shared" ca="1" si="1206"/>
        <v>#NAME?</v>
      </c>
    </row>
    <row r="3846" spans="1:66" x14ac:dyDescent="0.35">
      <c r="A3846" s="48">
        <v>31169</v>
      </c>
      <c r="B3846" s="17">
        <v>1985</v>
      </c>
      <c r="C3846" s="17">
        <v>5</v>
      </c>
      <c r="D3846" s="17">
        <v>122</v>
      </c>
      <c r="E3846" s="17">
        <v>2</v>
      </c>
      <c r="F3846" s="17">
        <v>5</v>
      </c>
      <c r="G3846" s="50">
        <v>4.9000000000000004</v>
      </c>
      <c r="H3846" s="32">
        <v>5.4232192947513953</v>
      </c>
      <c r="I3846" s="50">
        <v>1.5</v>
      </c>
      <c r="J3846" s="13">
        <v>0</v>
      </c>
      <c r="K3846" s="13">
        <f t="shared" si="1192"/>
        <v>0</v>
      </c>
      <c r="L3846" s="13">
        <f t="shared" si="1193"/>
        <v>0</v>
      </c>
      <c r="M3846" s="13" t="e">
        <f ca="1">CalcTable[[#This Row],[IWC]]-AE3845</f>
        <v>#NAME?</v>
      </c>
      <c r="N3846" s="13" t="e">
        <f ca="1">IF(CalcTable[[#This Row],[Day of Year]]&lt;123,FCAP,AE3845)</f>
        <v>#NAME?</v>
      </c>
      <c r="O3846" s="17" t="e">
        <f ca="1">IF(IRR_DRIP,5,COUNTIF('IDET Wind Values'!C3830:G3830,"&lt;="&amp;IRR_MAXWIND))</f>
        <v>#NAME?</v>
      </c>
      <c r="P3846" s="13" t="e">
        <f ca="1">CalcTable[[#This Row],[ET_o]]*KL</f>
        <v>#NAME?</v>
      </c>
      <c r="Q3846" s="13" t="e">
        <f ca="1">IF(WILTPT&lt;=0,1,MAX(0,MIN(1,(CalcTable[[#This Row],[IWC]]-WILTPT)/(MAD-WILTPT))))</f>
        <v>#NAME?</v>
      </c>
      <c r="R3846" s="13" t="e">
        <f ca="1">CalcTable[[#This Row],[ETMult]]*CalcTable[[#This Row],[ETb]]</f>
        <v>#NAME?</v>
      </c>
      <c r="S3846" s="13" t="b">
        <f>INDEX(IRR_LIST,CalcTable[[#This Row],[Day of Week]]+1)</f>
        <v>1</v>
      </c>
      <c r="T3846" s="13">
        <f t="shared" ca="1" si="1194"/>
        <v>0</v>
      </c>
      <c r="U3846" s="13" t="b">
        <f ca="1">IF(CalcTable[[#This Row],[IrrPrecip]]&gt;=IC_MM,FALSE,TRUE)</f>
        <v>1</v>
      </c>
      <c r="V3846" s="13" t="b">
        <f t="shared" si="1195"/>
        <v>1</v>
      </c>
      <c r="W3846" s="13" t="e">
        <f ca="1">IF(AND(IRR_DRIP=FALSE,CalcTable[[#This Row],[IrrHours]]&lt;=0),FALSE,TRUE)</f>
        <v>#NAME?</v>
      </c>
      <c r="X3846" s="13" t="e">
        <f ca="1">AND(CalcTable[[#This Row],[IrrDay]],CalcTable[[#This Row],[IrrRain]],CalcTable[[#This Row],[IrrWarm]],CalcTable[[#This Row],[IrrWindy]])</f>
        <v>#NAME?</v>
      </c>
      <c r="Y3846" s="13" t="e">
        <f t="shared" ca="1" si="1196"/>
        <v>#NAME?</v>
      </c>
      <c r="Z3846" s="13" t="e">
        <f ca="1">CalcTable[[#This Row],[IrrHours]]/5</f>
        <v>#NAME?</v>
      </c>
      <c r="AA3846" s="13" t="e">
        <f ca="1">IF(CalcTable[[#This Row],[IrrFlag]]=FALSE,0,MAX(0,CalcTable[[#This Row],[VolRednWind]]*(FCAP*IRR_TARGET-CalcTable[[#This Row],[IWC]])))</f>
        <v>#NAME?</v>
      </c>
      <c r="AB3846" s="13" t="e">
        <f ca="1">CalcTable[[#This Row],[IWC]]+CalcTable[[#This Row],[Eff Precip]]+CalcTable[[#This Row],[IrrAmt]]-CalcTable[[#This Row],[AET]]</f>
        <v>#NAME?</v>
      </c>
      <c r="AC3846" s="13" t="e">
        <f ca="1">IF(CalcTable[[#This Row],[PWC]]&gt;FCAP,MIN(24*PERC,MIN(SAT,CalcTable[[#This Row],[PWC]])-FCAP),0)</f>
        <v>#NAME?</v>
      </c>
      <c r="AD3846" s="13" t="e">
        <f ca="1">IF(CalcTable[[#This Row],[PWC]]&gt;SAT,CalcTable[[#This Row],[PWC]]-SAT,0)</f>
        <v>#NAME?</v>
      </c>
      <c r="AE3846" s="13" t="e">
        <f ca="1">CalcTable[[#This Row],[PWC]]-CalcTable[[#This Row],[PercAmt]]-CalcTable[[#This Row],[Runoff]]</f>
        <v>#NAME?</v>
      </c>
      <c r="AF3846" s="13" t="e">
        <f ca="1">CalcTable[[#This Row],[IrrAmt]]/1000*CUR_IRR_AREA*10000/IRR_EFF</f>
        <v>#NAME?</v>
      </c>
      <c r="AG3846" s="147"/>
      <c r="AH3846" s="13"/>
      <c r="AI3846" s="50">
        <v>2.0448000000000008</v>
      </c>
      <c r="AJ3846" s="50">
        <v>4.0896000000000017</v>
      </c>
      <c r="AK3846" s="50">
        <v>0</v>
      </c>
      <c r="AL3846" s="50">
        <v>0</v>
      </c>
      <c r="AM3846" s="50"/>
      <c r="AN3846" s="50"/>
      <c r="AO3846" s="50"/>
      <c r="AP3846" s="50"/>
      <c r="AQ3846" s="50"/>
      <c r="AR3846" s="50"/>
      <c r="AS3846" s="50"/>
      <c r="AT3846" s="50"/>
      <c r="AU3846" s="50"/>
      <c r="AV3846" s="50"/>
      <c r="AW3846" s="50"/>
      <c r="AX3846" s="50">
        <f t="shared" si="1207"/>
        <v>6.134400000000003</v>
      </c>
      <c r="AY3846" s="50"/>
      <c r="AZ3846" s="50">
        <f t="shared" si="1197"/>
        <v>149.95200000000008</v>
      </c>
      <c r="BA3846" s="50">
        <f t="shared" si="1198"/>
        <v>244.06106959706972</v>
      </c>
      <c r="BB3846" s="50">
        <f t="shared" si="1199"/>
        <v>252.66637362637377</v>
      </c>
      <c r="BC3846" s="17">
        <f t="shared" si="1200"/>
        <v>19855</v>
      </c>
      <c r="BD3846" s="50">
        <f t="shared" si="1201"/>
        <v>6.134400000000003</v>
      </c>
      <c r="BE3846" s="50">
        <f t="shared" si="1202"/>
        <v>149.95200000000008</v>
      </c>
      <c r="BF3846" s="50">
        <f t="shared" si="1208"/>
        <v>245.27373586899006</v>
      </c>
      <c r="BG3846" s="50"/>
      <c r="BH3846" s="17">
        <f t="shared" si="1203"/>
        <v>0</v>
      </c>
      <c r="BI3846" s="17">
        <f t="shared" si="1211"/>
        <v>3846</v>
      </c>
      <c r="BJ3846" s="17">
        <f t="shared" si="1209"/>
        <v>3846</v>
      </c>
      <c r="BK3846" s="150">
        <f t="shared" si="1210"/>
        <v>31169</v>
      </c>
      <c r="BL3846" s="50" t="e">
        <f t="shared" ca="1" si="1204"/>
        <v>#NAME?</v>
      </c>
      <c r="BM3846" s="50" t="e">
        <f t="shared" ca="1" si="1205"/>
        <v>#NAME?</v>
      </c>
      <c r="BN3846" s="50" t="e">
        <f t="shared" ca="1" si="1206"/>
        <v>#NAME?</v>
      </c>
    </row>
    <row r="3847" spans="1:66" x14ac:dyDescent="0.35">
      <c r="A3847" s="48">
        <v>31170</v>
      </c>
      <c r="B3847" s="17">
        <v>1985</v>
      </c>
      <c r="C3847" s="17">
        <v>5</v>
      </c>
      <c r="D3847" s="17">
        <v>123</v>
      </c>
      <c r="E3847" s="17">
        <v>3</v>
      </c>
      <c r="F3847" s="17">
        <v>6</v>
      </c>
      <c r="G3847" s="50">
        <v>8</v>
      </c>
      <c r="H3847" s="32">
        <v>5.5517104316204469</v>
      </c>
      <c r="I3847" s="50">
        <v>5.833333333333333</v>
      </c>
      <c r="J3847" s="13">
        <v>0</v>
      </c>
      <c r="K3847" s="13">
        <f t="shared" si="1192"/>
        <v>0</v>
      </c>
      <c r="L3847" s="13">
        <f t="shared" si="1193"/>
        <v>0</v>
      </c>
      <c r="M3847" s="13" t="e">
        <f ca="1">CalcTable[[#This Row],[IWC]]-AE3846</f>
        <v>#NAME?</v>
      </c>
      <c r="N3847" s="13" t="e">
        <f ca="1">IF(CalcTable[[#This Row],[Day of Year]]&lt;123,FCAP,AE3846)</f>
        <v>#NAME?</v>
      </c>
      <c r="O3847" s="17" t="e">
        <f ca="1">IF(IRR_DRIP,5,COUNTIF('IDET Wind Values'!C3831:G3831,"&lt;="&amp;IRR_MAXWIND))</f>
        <v>#NAME?</v>
      </c>
      <c r="P3847" s="13" t="e">
        <f ca="1">CalcTable[[#This Row],[ET_o]]*KL</f>
        <v>#NAME?</v>
      </c>
      <c r="Q3847" s="13" t="e">
        <f ca="1">IF(WILTPT&lt;=0,1,MAX(0,MIN(1,(CalcTable[[#This Row],[IWC]]-WILTPT)/(MAD-WILTPT))))</f>
        <v>#NAME?</v>
      </c>
      <c r="R3847" s="13" t="e">
        <f ca="1">CalcTable[[#This Row],[ETMult]]*CalcTable[[#This Row],[ETb]]</f>
        <v>#NAME?</v>
      </c>
      <c r="S3847" s="13" t="b">
        <f>INDEX(IRR_LIST,CalcTable[[#This Row],[Day of Week]]+1)</f>
        <v>0</v>
      </c>
      <c r="T3847" s="13">
        <f t="shared" ca="1" si="1194"/>
        <v>0</v>
      </c>
      <c r="U3847" s="13" t="b">
        <f ca="1">IF(CalcTable[[#This Row],[IrrPrecip]]&gt;=IC_MM,FALSE,TRUE)</f>
        <v>1</v>
      </c>
      <c r="V3847" s="13" t="b">
        <f t="shared" si="1195"/>
        <v>1</v>
      </c>
      <c r="W3847" s="13" t="e">
        <f ca="1">IF(AND(IRR_DRIP=FALSE,CalcTable[[#This Row],[IrrHours]]&lt;=0),FALSE,TRUE)</f>
        <v>#NAME?</v>
      </c>
      <c r="X3847" s="13" t="e">
        <f ca="1">AND(CalcTable[[#This Row],[IrrDay]],CalcTable[[#This Row],[IrrRain]],CalcTable[[#This Row],[IrrWarm]],CalcTable[[#This Row],[IrrWindy]])</f>
        <v>#NAME?</v>
      </c>
      <c r="Y3847" s="13" t="e">
        <f t="shared" ca="1" si="1196"/>
        <v>#NAME?</v>
      </c>
      <c r="Z3847" s="13" t="e">
        <f ca="1">CalcTable[[#This Row],[IrrHours]]/5</f>
        <v>#NAME?</v>
      </c>
      <c r="AA3847" s="13" t="e">
        <f ca="1">IF(CalcTable[[#This Row],[IrrFlag]]=FALSE,0,MAX(0,CalcTable[[#This Row],[VolRednWind]]*(FCAP*IRR_TARGET-CalcTable[[#This Row],[IWC]])))</f>
        <v>#NAME?</v>
      </c>
      <c r="AB3847" s="13" t="e">
        <f ca="1">CalcTable[[#This Row],[IWC]]+CalcTable[[#This Row],[Eff Precip]]+CalcTable[[#This Row],[IrrAmt]]-CalcTable[[#This Row],[AET]]</f>
        <v>#NAME?</v>
      </c>
      <c r="AC3847" s="13" t="e">
        <f ca="1">IF(CalcTable[[#This Row],[PWC]]&gt;FCAP,MIN(24*PERC,MIN(SAT,CalcTable[[#This Row],[PWC]])-FCAP),0)</f>
        <v>#NAME?</v>
      </c>
      <c r="AD3847" s="13" t="e">
        <f ca="1">IF(CalcTable[[#This Row],[PWC]]&gt;SAT,CalcTable[[#This Row],[PWC]]-SAT,0)</f>
        <v>#NAME?</v>
      </c>
      <c r="AE3847" s="13" t="e">
        <f ca="1">CalcTable[[#This Row],[PWC]]-CalcTable[[#This Row],[PercAmt]]-CalcTable[[#This Row],[Runoff]]</f>
        <v>#NAME?</v>
      </c>
      <c r="AF3847" s="13" t="e">
        <f ca="1">CalcTable[[#This Row],[IrrAmt]]/1000*CUR_IRR_AREA*10000/IRR_EFF</f>
        <v>#NAME?</v>
      </c>
      <c r="AG3847" s="147"/>
      <c r="AH3847" s="13"/>
      <c r="AI3847" s="50">
        <v>0</v>
      </c>
      <c r="AJ3847" s="50">
        <v>0</v>
      </c>
      <c r="AK3847" s="50">
        <v>0</v>
      </c>
      <c r="AL3847" s="50">
        <v>5.2627706121132682</v>
      </c>
      <c r="AM3847" s="50"/>
      <c r="AN3847" s="50"/>
      <c r="AO3847" s="50"/>
      <c r="AP3847" s="50"/>
      <c r="AQ3847" s="50"/>
      <c r="AR3847" s="50"/>
      <c r="AS3847" s="50"/>
      <c r="AT3847" s="50"/>
      <c r="AU3847" s="50"/>
      <c r="AV3847" s="50"/>
      <c r="AW3847" s="50"/>
      <c r="AX3847" s="50">
        <f t="shared" si="1207"/>
        <v>5.2627706121132682</v>
      </c>
      <c r="AY3847" s="50"/>
      <c r="AZ3847" s="50">
        <f t="shared" si="1197"/>
        <v>154.37460462198922</v>
      </c>
      <c r="BA3847" s="50">
        <f t="shared" si="1198"/>
        <v>237.68788330687229</v>
      </c>
      <c r="BB3847" s="50">
        <f t="shared" si="1199"/>
        <v>245.03905495553846</v>
      </c>
      <c r="BC3847" s="17">
        <f t="shared" si="1200"/>
        <v>19855</v>
      </c>
      <c r="BD3847" s="50">
        <f t="shared" si="1201"/>
        <v>5.2627706121132682</v>
      </c>
      <c r="BE3847" s="50">
        <f t="shared" si="1202"/>
        <v>154.37460462198922</v>
      </c>
      <c r="BF3847" s="50">
        <f t="shared" si="1208"/>
        <v>252.50770912647738</v>
      </c>
      <c r="BG3847" s="50"/>
      <c r="BH3847" s="17">
        <f t="shared" si="1203"/>
        <v>0</v>
      </c>
      <c r="BI3847" s="17">
        <f t="shared" si="1211"/>
        <v>3847</v>
      </c>
      <c r="BJ3847" s="17">
        <f t="shared" si="1209"/>
        <v>3847</v>
      </c>
      <c r="BK3847" s="150">
        <f t="shared" si="1210"/>
        <v>31170</v>
      </c>
      <c r="BL3847" s="50" t="e">
        <f t="shared" ca="1" si="1204"/>
        <v>#NAME?</v>
      </c>
      <c r="BM3847" s="50" t="e">
        <f t="shared" ca="1" si="1205"/>
        <v>#NAME?</v>
      </c>
      <c r="BN3847" s="50" t="e">
        <f t="shared" ca="1" si="1206"/>
        <v>#NAME?</v>
      </c>
    </row>
    <row r="3848" spans="1:66" x14ac:dyDescent="0.35">
      <c r="A3848" s="48">
        <v>31171</v>
      </c>
      <c r="B3848" s="17">
        <v>1985</v>
      </c>
      <c r="C3848" s="17">
        <v>5</v>
      </c>
      <c r="D3848" s="17">
        <v>124</v>
      </c>
      <c r="E3848" s="17">
        <v>4</v>
      </c>
      <c r="F3848" s="17">
        <v>7</v>
      </c>
      <c r="G3848" s="50">
        <v>4.4000000000000004</v>
      </c>
      <c r="H3848" s="32">
        <v>5.1038523047164794</v>
      </c>
      <c r="I3848" s="50">
        <v>21.666666666666668</v>
      </c>
      <c r="J3848" s="13">
        <v>0</v>
      </c>
      <c r="K3848" s="13">
        <f t="shared" si="1192"/>
        <v>0</v>
      </c>
      <c r="L3848" s="13">
        <f t="shared" si="1193"/>
        <v>0</v>
      </c>
      <c r="M3848" s="13" t="e">
        <f ca="1">CalcTable[[#This Row],[IWC]]-AE3847</f>
        <v>#NAME?</v>
      </c>
      <c r="N3848" s="13" t="e">
        <f ca="1">IF(CalcTable[[#This Row],[Day of Year]]&lt;123,FCAP,AE3847)</f>
        <v>#NAME?</v>
      </c>
      <c r="O3848" s="17" t="e">
        <f ca="1">IF(IRR_DRIP,5,COUNTIF('IDET Wind Values'!C3832:G3832,"&lt;="&amp;IRR_MAXWIND))</f>
        <v>#NAME?</v>
      </c>
      <c r="P3848" s="13" t="e">
        <f ca="1">CalcTable[[#This Row],[ET_o]]*KL</f>
        <v>#NAME?</v>
      </c>
      <c r="Q3848" s="13" t="e">
        <f ca="1">IF(WILTPT&lt;=0,1,MAX(0,MIN(1,(CalcTable[[#This Row],[IWC]]-WILTPT)/(MAD-WILTPT))))</f>
        <v>#NAME?</v>
      </c>
      <c r="R3848" s="13" t="e">
        <f ca="1">CalcTable[[#This Row],[ETMult]]*CalcTable[[#This Row],[ETb]]</f>
        <v>#NAME?</v>
      </c>
      <c r="S3848" s="13" t="b">
        <f>INDEX(IRR_LIST,CalcTable[[#This Row],[Day of Week]]+1)</f>
        <v>0</v>
      </c>
      <c r="T3848" s="13">
        <f t="shared" ca="1" si="1194"/>
        <v>0</v>
      </c>
      <c r="U3848" s="13" t="b">
        <f ca="1">IF(CalcTable[[#This Row],[IrrPrecip]]&gt;=IC_MM,FALSE,TRUE)</f>
        <v>1</v>
      </c>
      <c r="V3848" s="13" t="b">
        <f t="shared" si="1195"/>
        <v>1</v>
      </c>
      <c r="W3848" s="13" t="e">
        <f ca="1">IF(AND(IRR_DRIP=FALSE,CalcTable[[#This Row],[IrrHours]]&lt;=0),FALSE,TRUE)</f>
        <v>#NAME?</v>
      </c>
      <c r="X3848" s="13" t="e">
        <f ca="1">AND(CalcTable[[#This Row],[IrrDay]],CalcTable[[#This Row],[IrrRain]],CalcTable[[#This Row],[IrrWarm]],CalcTable[[#This Row],[IrrWindy]])</f>
        <v>#NAME?</v>
      </c>
      <c r="Y3848" s="13" t="e">
        <f t="shared" ca="1" si="1196"/>
        <v>#NAME?</v>
      </c>
      <c r="Z3848" s="13" t="e">
        <f ca="1">CalcTable[[#This Row],[IrrHours]]/5</f>
        <v>#NAME?</v>
      </c>
      <c r="AA3848" s="13" t="e">
        <f ca="1">IF(CalcTable[[#This Row],[IrrFlag]]=FALSE,0,MAX(0,CalcTable[[#This Row],[VolRednWind]]*(FCAP*IRR_TARGET-CalcTable[[#This Row],[IWC]])))</f>
        <v>#NAME?</v>
      </c>
      <c r="AB3848" s="13" t="e">
        <f ca="1">CalcTable[[#This Row],[IWC]]+CalcTable[[#This Row],[Eff Precip]]+CalcTable[[#This Row],[IrrAmt]]-CalcTable[[#This Row],[AET]]</f>
        <v>#NAME?</v>
      </c>
      <c r="AC3848" s="13" t="e">
        <f ca="1">IF(CalcTable[[#This Row],[PWC]]&gt;FCAP,MIN(24*PERC,MIN(SAT,CalcTable[[#This Row],[PWC]])-FCAP),0)</f>
        <v>#NAME?</v>
      </c>
      <c r="AD3848" s="13" t="e">
        <f ca="1">IF(CalcTable[[#This Row],[PWC]]&gt;SAT,CalcTable[[#This Row],[PWC]]-SAT,0)</f>
        <v>#NAME?</v>
      </c>
      <c r="AE3848" s="13" t="e">
        <f ca="1">CalcTable[[#This Row],[PWC]]-CalcTable[[#This Row],[PercAmt]]-CalcTable[[#This Row],[Runoff]]</f>
        <v>#NAME?</v>
      </c>
      <c r="AF3848" s="13" t="e">
        <f ca="1">CalcTable[[#This Row],[IrrAmt]]/1000*CUR_IRR_AREA*10000/IRR_EFF</f>
        <v>#NAME?</v>
      </c>
      <c r="AG3848" s="147"/>
      <c r="AH3848" s="13"/>
      <c r="AI3848" s="50">
        <v>0</v>
      </c>
      <c r="AJ3848" s="50">
        <v>0</v>
      </c>
      <c r="AK3848" s="50">
        <v>0</v>
      </c>
      <c r="AL3848" s="50">
        <v>0</v>
      </c>
      <c r="AM3848" s="50"/>
      <c r="AN3848" s="50"/>
      <c r="AO3848" s="50"/>
      <c r="AP3848" s="50"/>
      <c r="AQ3848" s="50"/>
      <c r="AR3848" s="50"/>
      <c r="AS3848" s="50"/>
      <c r="AT3848" s="50"/>
      <c r="AU3848" s="50"/>
      <c r="AV3848" s="50"/>
      <c r="AW3848" s="50"/>
      <c r="AX3848" s="50">
        <f t="shared" si="1207"/>
        <v>0</v>
      </c>
      <c r="AY3848" s="50"/>
      <c r="AZ3848" s="50">
        <f t="shared" si="1197"/>
        <v>0</v>
      </c>
      <c r="BA3848" s="50">
        <f t="shared" si="1198"/>
        <v>0</v>
      </c>
      <c r="BB3848" s="50">
        <f t="shared" si="1199"/>
        <v>0</v>
      </c>
      <c r="BC3848" s="17">
        <f t="shared" si="1200"/>
        <v>19855</v>
      </c>
      <c r="BD3848" s="50">
        <f t="shared" si="1201"/>
        <v>0</v>
      </c>
      <c r="BE3848" s="50">
        <f t="shared" si="1202"/>
        <v>0</v>
      </c>
      <c r="BF3848" s="50">
        <f t="shared" si="1208"/>
        <v>0</v>
      </c>
      <c r="BG3848" s="50"/>
      <c r="BH3848" s="17">
        <f t="shared" si="1203"/>
        <v>0</v>
      </c>
      <c r="BI3848" s="17">
        <f t="shared" si="1211"/>
        <v>3848</v>
      </c>
      <c r="BJ3848" s="17">
        <f t="shared" si="1209"/>
        <v>3848</v>
      </c>
      <c r="BK3848" s="150">
        <f t="shared" si="1210"/>
        <v>31171</v>
      </c>
      <c r="BL3848" s="50" t="e">
        <f t="shared" ca="1" si="1204"/>
        <v>#NAME?</v>
      </c>
      <c r="BM3848" s="50" t="e">
        <f t="shared" ca="1" si="1205"/>
        <v>#NAME?</v>
      </c>
      <c r="BN3848" s="50" t="e">
        <f t="shared" ca="1" si="1206"/>
        <v>#NAME?</v>
      </c>
    </row>
    <row r="3849" spans="1:66" x14ac:dyDescent="0.35">
      <c r="A3849" s="48">
        <v>31172</v>
      </c>
      <c r="B3849" s="17">
        <v>1985</v>
      </c>
      <c r="C3849" s="17">
        <v>5</v>
      </c>
      <c r="D3849" s="17">
        <v>125</v>
      </c>
      <c r="E3849" s="17">
        <v>5</v>
      </c>
      <c r="F3849" s="17">
        <v>1</v>
      </c>
      <c r="G3849" s="50">
        <v>4.5999999999999996</v>
      </c>
      <c r="H3849" s="32">
        <v>4.8665896823222718</v>
      </c>
      <c r="I3849" s="50">
        <v>29</v>
      </c>
      <c r="J3849" s="13">
        <v>0</v>
      </c>
      <c r="K3849" s="13">
        <f t="shared" si="1192"/>
        <v>0</v>
      </c>
      <c r="L3849" s="13">
        <f t="shared" si="1193"/>
        <v>0</v>
      </c>
      <c r="M3849" s="13" t="e">
        <f ca="1">CalcTable[[#This Row],[IWC]]-AE3848</f>
        <v>#NAME?</v>
      </c>
      <c r="N3849" s="13" t="e">
        <f ca="1">IF(CalcTable[[#This Row],[Day of Year]]&lt;123,FCAP,AE3848)</f>
        <v>#NAME?</v>
      </c>
      <c r="O3849" s="17" t="e">
        <f ca="1">IF(IRR_DRIP,5,COUNTIF('IDET Wind Values'!C3833:G3833,"&lt;="&amp;IRR_MAXWIND))</f>
        <v>#NAME?</v>
      </c>
      <c r="P3849" s="13" t="e">
        <f ca="1">CalcTable[[#This Row],[ET_o]]*KL</f>
        <v>#NAME?</v>
      </c>
      <c r="Q3849" s="13" t="e">
        <f ca="1">IF(WILTPT&lt;=0,1,MAX(0,MIN(1,(CalcTable[[#This Row],[IWC]]-WILTPT)/(MAD-WILTPT))))</f>
        <v>#NAME?</v>
      </c>
      <c r="R3849" s="13" t="e">
        <f ca="1">CalcTable[[#This Row],[ETMult]]*CalcTable[[#This Row],[ETb]]</f>
        <v>#NAME?</v>
      </c>
      <c r="S3849" s="13" t="b">
        <f>INDEX(IRR_LIST,CalcTable[[#This Row],[Day of Week]]+1)</f>
        <v>1</v>
      </c>
      <c r="T3849" s="13">
        <f t="shared" ca="1" si="1194"/>
        <v>0</v>
      </c>
      <c r="U3849" s="13" t="b">
        <f ca="1">IF(CalcTable[[#This Row],[IrrPrecip]]&gt;=IC_MM,FALSE,TRUE)</f>
        <v>1</v>
      </c>
      <c r="V3849" s="13" t="b">
        <f t="shared" si="1195"/>
        <v>0</v>
      </c>
      <c r="W3849" s="13" t="e">
        <f ca="1">IF(AND(IRR_DRIP=FALSE,CalcTable[[#This Row],[IrrHours]]&lt;=0),FALSE,TRUE)</f>
        <v>#NAME?</v>
      </c>
      <c r="X3849" s="13" t="e">
        <f ca="1">AND(CalcTable[[#This Row],[IrrDay]],CalcTable[[#This Row],[IrrRain]],CalcTable[[#This Row],[IrrWarm]],CalcTable[[#This Row],[IrrWindy]])</f>
        <v>#NAME?</v>
      </c>
      <c r="Y3849" s="13" t="e">
        <f t="shared" ca="1" si="1196"/>
        <v>#NAME?</v>
      </c>
      <c r="Z3849" s="13" t="e">
        <f ca="1">CalcTable[[#This Row],[IrrHours]]/5</f>
        <v>#NAME?</v>
      </c>
      <c r="AA3849" s="13" t="e">
        <f ca="1">IF(CalcTable[[#This Row],[IrrFlag]]=FALSE,0,MAX(0,CalcTable[[#This Row],[VolRednWind]]*(FCAP*IRR_TARGET-CalcTable[[#This Row],[IWC]])))</f>
        <v>#NAME?</v>
      </c>
      <c r="AB3849" s="13" t="e">
        <f ca="1">CalcTable[[#This Row],[IWC]]+CalcTable[[#This Row],[Eff Precip]]+CalcTable[[#This Row],[IrrAmt]]-CalcTable[[#This Row],[AET]]</f>
        <v>#NAME?</v>
      </c>
      <c r="AC3849" s="13" t="e">
        <f ca="1">IF(CalcTable[[#This Row],[PWC]]&gt;FCAP,MIN(24*PERC,MIN(SAT,CalcTable[[#This Row],[PWC]])-FCAP),0)</f>
        <v>#NAME?</v>
      </c>
      <c r="AD3849" s="13" t="e">
        <f ca="1">IF(CalcTable[[#This Row],[PWC]]&gt;SAT,CalcTable[[#This Row],[PWC]]-SAT,0)</f>
        <v>#NAME?</v>
      </c>
      <c r="AE3849" s="13" t="e">
        <f ca="1">CalcTable[[#This Row],[PWC]]-CalcTable[[#This Row],[PercAmt]]-CalcTable[[#This Row],[Runoff]]</f>
        <v>#NAME?</v>
      </c>
      <c r="AF3849" s="13" t="e">
        <f ca="1">CalcTable[[#This Row],[IrrAmt]]/1000*CUR_IRR_AREA*10000/IRR_EFF</f>
        <v>#NAME?</v>
      </c>
      <c r="AG3849" s="147"/>
      <c r="AH3849" s="13"/>
      <c r="AI3849" s="50">
        <v>0</v>
      </c>
      <c r="AJ3849" s="50">
        <v>0</v>
      </c>
      <c r="AK3849" s="50">
        <v>0</v>
      </c>
      <c r="AL3849" s="50">
        <v>0</v>
      </c>
      <c r="AM3849" s="50"/>
      <c r="AN3849" s="50"/>
      <c r="AO3849" s="50"/>
      <c r="AP3849" s="50"/>
      <c r="AQ3849" s="50"/>
      <c r="AR3849" s="50"/>
      <c r="AS3849" s="50"/>
      <c r="AT3849" s="50"/>
      <c r="AU3849" s="50"/>
      <c r="AV3849" s="50"/>
      <c r="AW3849" s="50"/>
      <c r="AX3849" s="50">
        <f t="shared" si="1207"/>
        <v>0</v>
      </c>
      <c r="AY3849" s="50"/>
      <c r="AZ3849" s="50">
        <f t="shared" si="1197"/>
        <v>0</v>
      </c>
      <c r="BA3849" s="50">
        <f t="shared" si="1198"/>
        <v>0</v>
      </c>
      <c r="BB3849" s="50">
        <f t="shared" si="1199"/>
        <v>0</v>
      </c>
      <c r="BC3849" s="17">
        <f t="shared" si="1200"/>
        <v>19855</v>
      </c>
      <c r="BD3849" s="50">
        <f t="shared" si="1201"/>
        <v>0</v>
      </c>
      <c r="BE3849" s="50">
        <f t="shared" si="1202"/>
        <v>0</v>
      </c>
      <c r="BF3849" s="50">
        <f t="shared" si="1208"/>
        <v>0</v>
      </c>
      <c r="BG3849" s="50"/>
      <c r="BH3849" s="17">
        <f t="shared" si="1203"/>
        <v>0</v>
      </c>
      <c r="BI3849" s="17">
        <f t="shared" si="1211"/>
        <v>3849</v>
      </c>
      <c r="BJ3849" s="17">
        <f t="shared" si="1209"/>
        <v>3849</v>
      </c>
      <c r="BK3849" s="150">
        <f t="shared" si="1210"/>
        <v>31172</v>
      </c>
      <c r="BL3849" s="50" t="e">
        <f t="shared" ca="1" si="1204"/>
        <v>#NAME?</v>
      </c>
      <c r="BM3849" s="50" t="e">
        <f t="shared" ca="1" si="1205"/>
        <v>#NAME?</v>
      </c>
      <c r="BN3849" s="50" t="e">
        <f t="shared" ca="1" si="1206"/>
        <v>#NAME?</v>
      </c>
    </row>
    <row r="3850" spans="1:66" x14ac:dyDescent="0.35">
      <c r="A3850" s="48">
        <v>31173</v>
      </c>
      <c r="B3850" s="17">
        <v>1985</v>
      </c>
      <c r="C3850" s="17">
        <v>5</v>
      </c>
      <c r="D3850" s="17">
        <v>126</v>
      </c>
      <c r="E3850" s="17">
        <v>6</v>
      </c>
      <c r="F3850" s="17">
        <v>2</v>
      </c>
      <c r="G3850" s="50">
        <v>2.8</v>
      </c>
      <c r="H3850" s="32">
        <v>5.6797104868122954</v>
      </c>
      <c r="I3850" s="50">
        <v>6.333333333333333</v>
      </c>
      <c r="J3850" s="13">
        <v>0</v>
      </c>
      <c r="K3850" s="13">
        <f t="shared" si="1192"/>
        <v>0</v>
      </c>
      <c r="L3850" s="13">
        <f t="shared" si="1193"/>
        <v>0</v>
      </c>
      <c r="M3850" s="13" t="e">
        <f ca="1">CalcTable[[#This Row],[IWC]]-AE3849</f>
        <v>#NAME?</v>
      </c>
      <c r="N3850" s="13" t="e">
        <f ca="1">IF(CalcTable[[#This Row],[Day of Year]]&lt;123,FCAP,AE3849)</f>
        <v>#NAME?</v>
      </c>
      <c r="O3850" s="17" t="e">
        <f ca="1">IF(IRR_DRIP,5,COUNTIF('IDET Wind Values'!C3834:G3834,"&lt;="&amp;IRR_MAXWIND))</f>
        <v>#NAME?</v>
      </c>
      <c r="P3850" s="13" t="e">
        <f ca="1">CalcTable[[#This Row],[ET_o]]*KL</f>
        <v>#NAME?</v>
      </c>
      <c r="Q3850" s="13" t="e">
        <f ca="1">IF(WILTPT&lt;=0,1,MAX(0,MIN(1,(CalcTable[[#This Row],[IWC]]-WILTPT)/(MAD-WILTPT))))</f>
        <v>#NAME?</v>
      </c>
      <c r="R3850" s="13" t="e">
        <f ca="1">CalcTable[[#This Row],[ETMult]]*CalcTable[[#This Row],[ETb]]</f>
        <v>#NAME?</v>
      </c>
      <c r="S3850" s="13" t="b">
        <f>INDEX(IRR_LIST,CalcTable[[#This Row],[Day of Week]]+1)</f>
        <v>0</v>
      </c>
      <c r="T3850" s="13">
        <f t="shared" ca="1" si="1194"/>
        <v>0</v>
      </c>
      <c r="U3850" s="13" t="b">
        <f ca="1">IF(CalcTable[[#This Row],[IrrPrecip]]&gt;=IC_MM,FALSE,TRUE)</f>
        <v>1</v>
      </c>
      <c r="V3850" s="13" t="b">
        <f t="shared" si="1195"/>
        <v>0</v>
      </c>
      <c r="W3850" s="13" t="e">
        <f ca="1">IF(AND(IRR_DRIP=FALSE,CalcTable[[#This Row],[IrrHours]]&lt;=0),FALSE,TRUE)</f>
        <v>#NAME?</v>
      </c>
      <c r="X3850" s="13" t="e">
        <f ca="1">AND(CalcTable[[#This Row],[IrrDay]],CalcTable[[#This Row],[IrrRain]],CalcTable[[#This Row],[IrrWarm]],CalcTable[[#This Row],[IrrWindy]])</f>
        <v>#NAME?</v>
      </c>
      <c r="Y3850" s="13" t="e">
        <f t="shared" ca="1" si="1196"/>
        <v>#NAME?</v>
      </c>
      <c r="Z3850" s="13" t="e">
        <f ca="1">CalcTable[[#This Row],[IrrHours]]/5</f>
        <v>#NAME?</v>
      </c>
      <c r="AA3850" s="13" t="e">
        <f ca="1">IF(CalcTable[[#This Row],[IrrFlag]]=FALSE,0,MAX(0,CalcTable[[#This Row],[VolRednWind]]*(FCAP*IRR_TARGET-CalcTable[[#This Row],[IWC]])))</f>
        <v>#NAME?</v>
      </c>
      <c r="AB3850" s="13" t="e">
        <f ca="1">CalcTable[[#This Row],[IWC]]+CalcTable[[#This Row],[Eff Precip]]+CalcTable[[#This Row],[IrrAmt]]-CalcTable[[#This Row],[AET]]</f>
        <v>#NAME?</v>
      </c>
      <c r="AC3850" s="13" t="e">
        <f ca="1">IF(CalcTable[[#This Row],[PWC]]&gt;FCAP,MIN(24*PERC,MIN(SAT,CalcTable[[#This Row],[PWC]])-FCAP),0)</f>
        <v>#NAME?</v>
      </c>
      <c r="AD3850" s="13" t="e">
        <f ca="1">IF(CalcTable[[#This Row],[PWC]]&gt;SAT,CalcTable[[#This Row],[PWC]]-SAT,0)</f>
        <v>#NAME?</v>
      </c>
      <c r="AE3850" s="13" t="e">
        <f ca="1">CalcTable[[#This Row],[PWC]]-CalcTable[[#This Row],[PercAmt]]-CalcTable[[#This Row],[Runoff]]</f>
        <v>#NAME?</v>
      </c>
      <c r="AF3850" s="13" t="e">
        <f ca="1">CalcTable[[#This Row],[IrrAmt]]/1000*CUR_IRR_AREA*10000/IRR_EFF</f>
        <v>#NAME?</v>
      </c>
      <c r="AG3850" s="147"/>
      <c r="AH3850" s="13"/>
      <c r="AI3850" s="50">
        <v>0</v>
      </c>
      <c r="AJ3850" s="50">
        <v>0</v>
      </c>
      <c r="AK3850" s="50">
        <v>0</v>
      </c>
      <c r="AL3850" s="50">
        <v>0</v>
      </c>
      <c r="AM3850" s="50"/>
      <c r="AN3850" s="50"/>
      <c r="AO3850" s="50"/>
      <c r="AP3850" s="50"/>
      <c r="AQ3850" s="50"/>
      <c r="AR3850" s="50"/>
      <c r="AS3850" s="50"/>
      <c r="AT3850" s="50"/>
      <c r="AU3850" s="50"/>
      <c r="AV3850" s="50"/>
      <c r="AW3850" s="50"/>
      <c r="AX3850" s="50">
        <f t="shared" si="1207"/>
        <v>0</v>
      </c>
      <c r="AY3850" s="50"/>
      <c r="AZ3850" s="50">
        <f t="shared" si="1197"/>
        <v>0</v>
      </c>
      <c r="BA3850" s="50">
        <f t="shared" si="1198"/>
        <v>0</v>
      </c>
      <c r="BB3850" s="50">
        <f t="shared" si="1199"/>
        <v>0</v>
      </c>
      <c r="BC3850" s="17">
        <f t="shared" si="1200"/>
        <v>19855</v>
      </c>
      <c r="BD3850" s="50">
        <f t="shared" si="1201"/>
        <v>0</v>
      </c>
      <c r="BE3850" s="50">
        <f t="shared" si="1202"/>
        <v>0</v>
      </c>
      <c r="BF3850" s="50">
        <f t="shared" si="1208"/>
        <v>0</v>
      </c>
      <c r="BG3850" s="50"/>
      <c r="BH3850" s="17">
        <f t="shared" si="1203"/>
        <v>0</v>
      </c>
      <c r="BI3850" s="17">
        <f t="shared" si="1211"/>
        <v>3850</v>
      </c>
      <c r="BJ3850" s="17">
        <f t="shared" si="1209"/>
        <v>3850</v>
      </c>
      <c r="BK3850" s="150">
        <f t="shared" si="1210"/>
        <v>31173</v>
      </c>
      <c r="BL3850" s="50" t="e">
        <f t="shared" ca="1" si="1204"/>
        <v>#NAME?</v>
      </c>
      <c r="BM3850" s="50" t="e">
        <f t="shared" ca="1" si="1205"/>
        <v>#NAME?</v>
      </c>
      <c r="BN3850" s="50" t="e">
        <f t="shared" ca="1" si="1206"/>
        <v>#NAME?</v>
      </c>
    </row>
    <row r="3851" spans="1:66" x14ac:dyDescent="0.35">
      <c r="A3851" s="48">
        <v>31174</v>
      </c>
      <c r="B3851" s="17">
        <v>1985</v>
      </c>
      <c r="C3851" s="17">
        <v>5</v>
      </c>
      <c r="D3851" s="17">
        <v>127</v>
      </c>
      <c r="E3851" s="17">
        <v>7</v>
      </c>
      <c r="F3851" s="17">
        <v>3</v>
      </c>
      <c r="G3851" s="50">
        <v>2.4</v>
      </c>
      <c r="H3851" s="32">
        <v>5.3112647269775461</v>
      </c>
      <c r="I3851" s="50">
        <v>2.8333333333333335</v>
      </c>
      <c r="J3851" s="13">
        <v>0</v>
      </c>
      <c r="K3851" s="13">
        <f t="shared" si="1192"/>
        <v>0</v>
      </c>
      <c r="L3851" s="13">
        <f t="shared" si="1193"/>
        <v>0</v>
      </c>
      <c r="M3851" s="13" t="e">
        <f ca="1">CalcTable[[#This Row],[IWC]]-AE3850</f>
        <v>#NAME?</v>
      </c>
      <c r="N3851" s="13" t="e">
        <f ca="1">IF(CalcTable[[#This Row],[Day of Year]]&lt;123,FCAP,AE3850)</f>
        <v>#NAME?</v>
      </c>
      <c r="O3851" s="17" t="e">
        <f ca="1">IF(IRR_DRIP,5,COUNTIF('IDET Wind Values'!C3835:G3835,"&lt;="&amp;IRR_MAXWIND))</f>
        <v>#NAME?</v>
      </c>
      <c r="P3851" s="13" t="e">
        <f ca="1">CalcTable[[#This Row],[ET_o]]*KL</f>
        <v>#NAME?</v>
      </c>
      <c r="Q3851" s="13" t="e">
        <f ca="1">IF(WILTPT&lt;=0,1,MAX(0,MIN(1,(CalcTable[[#This Row],[IWC]]-WILTPT)/(MAD-WILTPT))))</f>
        <v>#NAME?</v>
      </c>
      <c r="R3851" s="13" t="e">
        <f ca="1">CalcTable[[#This Row],[ETMult]]*CalcTable[[#This Row],[ETb]]</f>
        <v>#NAME?</v>
      </c>
      <c r="S3851" s="13" t="b">
        <f>INDEX(IRR_LIST,CalcTable[[#This Row],[Day of Week]]+1)</f>
        <v>1</v>
      </c>
      <c r="T3851" s="13">
        <f t="shared" ca="1" si="1194"/>
        <v>0</v>
      </c>
      <c r="U3851" s="13" t="b">
        <f ca="1">IF(CalcTable[[#This Row],[IrrPrecip]]&gt;=IC_MM,FALSE,TRUE)</f>
        <v>1</v>
      </c>
      <c r="V3851" s="13" t="b">
        <f t="shared" si="1195"/>
        <v>1</v>
      </c>
      <c r="W3851" s="13" t="e">
        <f ca="1">IF(AND(IRR_DRIP=FALSE,CalcTable[[#This Row],[IrrHours]]&lt;=0),FALSE,TRUE)</f>
        <v>#NAME?</v>
      </c>
      <c r="X3851" s="13" t="e">
        <f ca="1">AND(CalcTable[[#This Row],[IrrDay]],CalcTable[[#This Row],[IrrRain]],CalcTable[[#This Row],[IrrWarm]],CalcTable[[#This Row],[IrrWindy]])</f>
        <v>#NAME?</v>
      </c>
      <c r="Y3851" s="13" t="e">
        <f t="shared" ca="1" si="1196"/>
        <v>#NAME?</v>
      </c>
      <c r="Z3851" s="13" t="e">
        <f ca="1">CalcTable[[#This Row],[IrrHours]]/5</f>
        <v>#NAME?</v>
      </c>
      <c r="AA3851" s="13" t="e">
        <f ca="1">IF(CalcTable[[#This Row],[IrrFlag]]=FALSE,0,MAX(0,CalcTable[[#This Row],[VolRednWind]]*(FCAP*IRR_TARGET-CalcTable[[#This Row],[IWC]])))</f>
        <v>#NAME?</v>
      </c>
      <c r="AB3851" s="13" t="e">
        <f ca="1">CalcTable[[#This Row],[IWC]]+CalcTable[[#This Row],[Eff Precip]]+CalcTable[[#This Row],[IrrAmt]]-CalcTable[[#This Row],[AET]]</f>
        <v>#NAME?</v>
      </c>
      <c r="AC3851" s="13" t="e">
        <f ca="1">IF(CalcTable[[#This Row],[PWC]]&gt;FCAP,MIN(24*PERC,MIN(SAT,CalcTable[[#This Row],[PWC]])-FCAP),0)</f>
        <v>#NAME?</v>
      </c>
      <c r="AD3851" s="13" t="e">
        <f ca="1">IF(CalcTable[[#This Row],[PWC]]&gt;SAT,CalcTable[[#This Row],[PWC]]-SAT,0)</f>
        <v>#NAME?</v>
      </c>
      <c r="AE3851" s="13" t="e">
        <f ca="1">CalcTable[[#This Row],[PWC]]-CalcTable[[#This Row],[PercAmt]]-CalcTable[[#This Row],[Runoff]]</f>
        <v>#NAME?</v>
      </c>
      <c r="AF3851" s="13" t="e">
        <f ca="1">CalcTable[[#This Row],[IrrAmt]]/1000*CUR_IRR_AREA*10000/IRR_EFF</f>
        <v>#NAME?</v>
      </c>
      <c r="AG3851" s="147"/>
      <c r="AH3851" s="13"/>
      <c r="AI3851" s="50">
        <v>0</v>
      </c>
      <c r="AJ3851" s="50">
        <v>0</v>
      </c>
      <c r="AK3851" s="50">
        <v>0</v>
      </c>
      <c r="AL3851" s="50">
        <v>0</v>
      </c>
      <c r="AM3851" s="50"/>
      <c r="AN3851" s="50"/>
      <c r="AO3851" s="50"/>
      <c r="AP3851" s="50"/>
      <c r="AQ3851" s="50"/>
      <c r="AR3851" s="50"/>
      <c r="AS3851" s="50"/>
      <c r="AT3851" s="50"/>
      <c r="AU3851" s="50"/>
      <c r="AV3851" s="50"/>
      <c r="AW3851" s="50"/>
      <c r="AX3851" s="50">
        <f t="shared" si="1207"/>
        <v>0</v>
      </c>
      <c r="AY3851" s="50"/>
      <c r="AZ3851" s="50">
        <f t="shared" si="1197"/>
        <v>0</v>
      </c>
      <c r="BA3851" s="50">
        <f t="shared" si="1198"/>
        <v>0</v>
      </c>
      <c r="BB3851" s="50">
        <f t="shared" si="1199"/>
        <v>0</v>
      </c>
      <c r="BC3851" s="17">
        <f t="shared" si="1200"/>
        <v>19855</v>
      </c>
      <c r="BD3851" s="50">
        <f t="shared" si="1201"/>
        <v>0</v>
      </c>
      <c r="BE3851" s="50">
        <f t="shared" si="1202"/>
        <v>0</v>
      </c>
      <c r="BF3851" s="50">
        <f t="shared" si="1208"/>
        <v>0</v>
      </c>
      <c r="BG3851" s="50"/>
      <c r="BH3851" s="17">
        <f t="shared" si="1203"/>
        <v>0</v>
      </c>
      <c r="BI3851" s="17">
        <f t="shared" si="1211"/>
        <v>3851</v>
      </c>
      <c r="BJ3851" s="17">
        <f t="shared" si="1209"/>
        <v>3851</v>
      </c>
      <c r="BK3851" s="150">
        <f t="shared" si="1210"/>
        <v>31174</v>
      </c>
      <c r="BL3851" s="50" t="e">
        <f t="shared" ca="1" si="1204"/>
        <v>#NAME?</v>
      </c>
      <c r="BM3851" s="50" t="e">
        <f t="shared" ca="1" si="1205"/>
        <v>#NAME?</v>
      </c>
      <c r="BN3851" s="50" t="e">
        <f t="shared" ca="1" si="1206"/>
        <v>#NAME?</v>
      </c>
    </row>
    <row r="3852" spans="1:66" x14ac:dyDescent="0.35">
      <c r="A3852" s="48">
        <v>31175</v>
      </c>
      <c r="B3852" s="17">
        <v>1985</v>
      </c>
      <c r="C3852" s="17">
        <v>5</v>
      </c>
      <c r="D3852" s="17">
        <v>128</v>
      </c>
      <c r="E3852" s="17">
        <v>8</v>
      </c>
      <c r="F3852" s="17">
        <v>4</v>
      </c>
      <c r="G3852" s="50">
        <v>5.9</v>
      </c>
      <c r="H3852" s="32">
        <v>4.9474787417867194</v>
      </c>
      <c r="I3852" s="50">
        <v>17.166666666666668</v>
      </c>
      <c r="J3852" s="13">
        <v>0</v>
      </c>
      <c r="K3852" s="13">
        <f t="shared" si="1192"/>
        <v>0</v>
      </c>
      <c r="L3852" s="13">
        <f t="shared" si="1193"/>
        <v>0</v>
      </c>
      <c r="M3852" s="13" t="e">
        <f ca="1">CalcTable[[#This Row],[IWC]]-AE3851</f>
        <v>#NAME?</v>
      </c>
      <c r="N3852" s="13" t="e">
        <f ca="1">IF(CalcTable[[#This Row],[Day of Year]]&lt;123,FCAP,AE3851)</f>
        <v>#NAME?</v>
      </c>
      <c r="O3852" s="17" t="e">
        <f ca="1">IF(IRR_DRIP,5,COUNTIF('IDET Wind Values'!C3836:G3836,"&lt;="&amp;IRR_MAXWIND))</f>
        <v>#NAME?</v>
      </c>
      <c r="P3852" s="13" t="e">
        <f ca="1">CalcTable[[#This Row],[ET_o]]*KL</f>
        <v>#NAME?</v>
      </c>
      <c r="Q3852" s="13" t="e">
        <f ca="1">IF(WILTPT&lt;=0,1,MAX(0,MIN(1,(CalcTable[[#This Row],[IWC]]-WILTPT)/(MAD-WILTPT))))</f>
        <v>#NAME?</v>
      </c>
      <c r="R3852" s="13" t="e">
        <f ca="1">CalcTable[[#This Row],[ETMult]]*CalcTable[[#This Row],[ETb]]</f>
        <v>#NAME?</v>
      </c>
      <c r="S3852" s="13" t="b">
        <f>INDEX(IRR_LIST,CalcTable[[#This Row],[Day of Week]]+1)</f>
        <v>0</v>
      </c>
      <c r="T3852" s="13">
        <f t="shared" ca="1" si="1194"/>
        <v>0</v>
      </c>
      <c r="U3852" s="13" t="b">
        <f ca="1">IF(CalcTable[[#This Row],[IrrPrecip]]&gt;=IC_MM,FALSE,TRUE)</f>
        <v>1</v>
      </c>
      <c r="V3852" s="13" t="b">
        <f t="shared" si="1195"/>
        <v>1</v>
      </c>
      <c r="W3852" s="13" t="e">
        <f ca="1">IF(AND(IRR_DRIP=FALSE,CalcTable[[#This Row],[IrrHours]]&lt;=0),FALSE,TRUE)</f>
        <v>#NAME?</v>
      </c>
      <c r="X3852" s="13" t="e">
        <f ca="1">AND(CalcTable[[#This Row],[IrrDay]],CalcTable[[#This Row],[IrrRain]],CalcTable[[#This Row],[IrrWarm]],CalcTable[[#This Row],[IrrWindy]])</f>
        <v>#NAME?</v>
      </c>
      <c r="Y3852" s="13" t="e">
        <f t="shared" ca="1" si="1196"/>
        <v>#NAME?</v>
      </c>
      <c r="Z3852" s="13" t="e">
        <f ca="1">CalcTable[[#This Row],[IrrHours]]/5</f>
        <v>#NAME?</v>
      </c>
      <c r="AA3852" s="13" t="e">
        <f ca="1">IF(CalcTable[[#This Row],[IrrFlag]]=FALSE,0,MAX(0,CalcTable[[#This Row],[VolRednWind]]*(FCAP*IRR_TARGET-CalcTable[[#This Row],[IWC]])))</f>
        <v>#NAME?</v>
      </c>
      <c r="AB3852" s="13" t="e">
        <f ca="1">CalcTable[[#This Row],[IWC]]+CalcTable[[#This Row],[Eff Precip]]+CalcTable[[#This Row],[IrrAmt]]-CalcTable[[#This Row],[AET]]</f>
        <v>#NAME?</v>
      </c>
      <c r="AC3852" s="13" t="e">
        <f ca="1">IF(CalcTable[[#This Row],[PWC]]&gt;FCAP,MIN(24*PERC,MIN(SAT,CalcTable[[#This Row],[PWC]])-FCAP),0)</f>
        <v>#NAME?</v>
      </c>
      <c r="AD3852" s="13" t="e">
        <f ca="1">IF(CalcTable[[#This Row],[PWC]]&gt;SAT,CalcTable[[#This Row],[PWC]]-SAT,0)</f>
        <v>#NAME?</v>
      </c>
      <c r="AE3852" s="13" t="e">
        <f ca="1">CalcTable[[#This Row],[PWC]]-CalcTable[[#This Row],[PercAmt]]-CalcTable[[#This Row],[Runoff]]</f>
        <v>#NAME?</v>
      </c>
      <c r="AF3852" s="13" t="e">
        <f ca="1">CalcTable[[#This Row],[IrrAmt]]/1000*CUR_IRR_AREA*10000/IRR_EFF</f>
        <v>#NAME?</v>
      </c>
      <c r="AG3852" s="147"/>
      <c r="AH3852" s="13"/>
      <c r="AI3852" s="50">
        <v>0</v>
      </c>
      <c r="AJ3852" s="50">
        <v>0</v>
      </c>
      <c r="AK3852" s="50">
        <v>0</v>
      </c>
      <c r="AL3852" s="50">
        <v>11.729222701565671</v>
      </c>
      <c r="AM3852" s="50"/>
      <c r="AN3852" s="50"/>
      <c r="AO3852" s="50"/>
      <c r="AP3852" s="50"/>
      <c r="AQ3852" s="50"/>
      <c r="AR3852" s="50"/>
      <c r="AS3852" s="50"/>
      <c r="AT3852" s="50"/>
      <c r="AU3852" s="50"/>
      <c r="AV3852" s="50"/>
      <c r="AW3852" s="50"/>
      <c r="AX3852" s="50">
        <f t="shared" si="1207"/>
        <v>11.729222701565671</v>
      </c>
      <c r="AY3852" s="50"/>
      <c r="AZ3852" s="50">
        <f t="shared" si="1197"/>
        <v>344.05719924592637</v>
      </c>
      <c r="BA3852" s="50">
        <f t="shared" si="1198"/>
        <v>529.73886233102951</v>
      </c>
      <c r="BB3852" s="50">
        <f t="shared" si="1199"/>
        <v>546.12253848559749</v>
      </c>
      <c r="BC3852" s="17">
        <f t="shared" si="1200"/>
        <v>19855</v>
      </c>
      <c r="BD3852" s="50">
        <f t="shared" si="1201"/>
        <v>11.729222701565671</v>
      </c>
      <c r="BE3852" s="50">
        <f t="shared" si="1202"/>
        <v>344.05719924592637</v>
      </c>
      <c r="BF3852" s="50">
        <f t="shared" si="1208"/>
        <v>562.76804985375179</v>
      </c>
      <c r="BG3852" s="50"/>
      <c r="BH3852" s="17">
        <f t="shared" si="1203"/>
        <v>0</v>
      </c>
      <c r="BI3852" s="17">
        <f t="shared" si="1211"/>
        <v>3852</v>
      </c>
      <c r="BJ3852" s="17">
        <f t="shared" si="1209"/>
        <v>3852</v>
      </c>
      <c r="BK3852" s="150">
        <f t="shared" si="1210"/>
        <v>31175</v>
      </c>
      <c r="BL3852" s="50" t="e">
        <f t="shared" ca="1" si="1204"/>
        <v>#NAME?</v>
      </c>
      <c r="BM3852" s="50" t="e">
        <f t="shared" ca="1" si="1205"/>
        <v>#NAME?</v>
      </c>
      <c r="BN3852" s="50" t="e">
        <f t="shared" ca="1" si="1206"/>
        <v>#NAME?</v>
      </c>
    </row>
    <row r="3853" spans="1:66" x14ac:dyDescent="0.35">
      <c r="A3853" s="48">
        <v>31176</v>
      </c>
      <c r="B3853" s="17">
        <v>1985</v>
      </c>
      <c r="C3853" s="17">
        <v>5</v>
      </c>
      <c r="D3853" s="17">
        <v>129</v>
      </c>
      <c r="E3853" s="17">
        <v>9</v>
      </c>
      <c r="F3853" s="17">
        <v>5</v>
      </c>
      <c r="G3853" s="50">
        <v>4.9000000000000004</v>
      </c>
      <c r="H3853" s="32">
        <v>4.6228319778061984</v>
      </c>
      <c r="I3853" s="50">
        <v>21.833333333333332</v>
      </c>
      <c r="J3853" s="13">
        <v>0</v>
      </c>
      <c r="K3853" s="13">
        <f t="shared" si="1192"/>
        <v>0</v>
      </c>
      <c r="L3853" s="13">
        <f t="shared" si="1193"/>
        <v>0</v>
      </c>
      <c r="M3853" s="13" t="e">
        <f ca="1">CalcTable[[#This Row],[IWC]]-AE3852</f>
        <v>#NAME?</v>
      </c>
      <c r="N3853" s="13" t="e">
        <f ca="1">IF(CalcTable[[#This Row],[Day of Year]]&lt;123,FCAP,AE3852)</f>
        <v>#NAME?</v>
      </c>
      <c r="O3853" s="17" t="e">
        <f ca="1">IF(IRR_DRIP,5,COUNTIF('IDET Wind Values'!C3837:G3837,"&lt;="&amp;IRR_MAXWIND))</f>
        <v>#NAME?</v>
      </c>
      <c r="P3853" s="13" t="e">
        <f ca="1">CalcTable[[#This Row],[ET_o]]*KL</f>
        <v>#NAME?</v>
      </c>
      <c r="Q3853" s="13" t="e">
        <f ca="1">IF(WILTPT&lt;=0,1,MAX(0,MIN(1,(CalcTable[[#This Row],[IWC]]-WILTPT)/(MAD-WILTPT))))</f>
        <v>#NAME?</v>
      </c>
      <c r="R3853" s="13" t="e">
        <f ca="1">CalcTable[[#This Row],[ETMult]]*CalcTable[[#This Row],[ETb]]</f>
        <v>#NAME?</v>
      </c>
      <c r="S3853" s="13" t="b">
        <f>INDEX(IRR_LIST,CalcTable[[#This Row],[Day of Week]]+1)</f>
        <v>1</v>
      </c>
      <c r="T3853" s="13">
        <f t="shared" ca="1" si="1194"/>
        <v>0</v>
      </c>
      <c r="U3853" s="13" t="b">
        <f ca="1">IF(CalcTable[[#This Row],[IrrPrecip]]&gt;=IC_MM,FALSE,TRUE)</f>
        <v>1</v>
      </c>
      <c r="V3853" s="13" t="b">
        <f t="shared" si="1195"/>
        <v>1</v>
      </c>
      <c r="W3853" s="13" t="e">
        <f ca="1">IF(AND(IRR_DRIP=FALSE,CalcTable[[#This Row],[IrrHours]]&lt;=0),FALSE,TRUE)</f>
        <v>#NAME?</v>
      </c>
      <c r="X3853" s="13" t="e">
        <f ca="1">AND(CalcTable[[#This Row],[IrrDay]],CalcTable[[#This Row],[IrrRain]],CalcTable[[#This Row],[IrrWarm]],CalcTable[[#This Row],[IrrWindy]])</f>
        <v>#NAME?</v>
      </c>
      <c r="Y3853" s="13" t="e">
        <f t="shared" ca="1" si="1196"/>
        <v>#NAME?</v>
      </c>
      <c r="Z3853" s="13" t="e">
        <f ca="1">CalcTable[[#This Row],[IrrHours]]/5</f>
        <v>#NAME?</v>
      </c>
      <c r="AA3853" s="13" t="e">
        <f ca="1">IF(CalcTable[[#This Row],[IrrFlag]]=FALSE,0,MAX(0,CalcTable[[#This Row],[VolRednWind]]*(FCAP*IRR_TARGET-CalcTable[[#This Row],[IWC]])))</f>
        <v>#NAME?</v>
      </c>
      <c r="AB3853" s="13" t="e">
        <f ca="1">CalcTable[[#This Row],[IWC]]+CalcTable[[#This Row],[Eff Precip]]+CalcTable[[#This Row],[IrrAmt]]-CalcTable[[#This Row],[AET]]</f>
        <v>#NAME?</v>
      </c>
      <c r="AC3853" s="13" t="e">
        <f ca="1">IF(CalcTable[[#This Row],[PWC]]&gt;FCAP,MIN(24*PERC,MIN(SAT,CalcTable[[#This Row],[PWC]])-FCAP),0)</f>
        <v>#NAME?</v>
      </c>
      <c r="AD3853" s="13" t="e">
        <f ca="1">IF(CalcTable[[#This Row],[PWC]]&gt;SAT,CalcTable[[#This Row],[PWC]]-SAT,0)</f>
        <v>#NAME?</v>
      </c>
      <c r="AE3853" s="13" t="e">
        <f ca="1">CalcTable[[#This Row],[PWC]]-CalcTable[[#This Row],[PercAmt]]-CalcTable[[#This Row],[Runoff]]</f>
        <v>#NAME?</v>
      </c>
      <c r="AF3853" s="13" t="e">
        <f ca="1">CalcTable[[#This Row],[IrrAmt]]/1000*CUR_IRR_AREA*10000/IRR_EFF</f>
        <v>#NAME?</v>
      </c>
      <c r="AG3853" s="147"/>
      <c r="AH3853" s="13"/>
      <c r="AI3853" s="50">
        <v>3.4016159680798204</v>
      </c>
      <c r="AJ3853" s="50">
        <v>5.4900757855433531</v>
      </c>
      <c r="AK3853" s="50">
        <v>0</v>
      </c>
      <c r="AL3853" s="50">
        <v>0</v>
      </c>
      <c r="AM3853" s="50"/>
      <c r="AN3853" s="50"/>
      <c r="AO3853" s="50"/>
      <c r="AP3853" s="50"/>
      <c r="AQ3853" s="50"/>
      <c r="AR3853" s="50"/>
      <c r="AS3853" s="50"/>
      <c r="AT3853" s="50"/>
      <c r="AU3853" s="50"/>
      <c r="AV3853" s="50"/>
      <c r="AW3853" s="50"/>
      <c r="AX3853" s="50">
        <f t="shared" si="1207"/>
        <v>8.8916917536231743</v>
      </c>
      <c r="AY3853" s="50"/>
      <c r="AZ3853" s="50">
        <f t="shared" si="1197"/>
        <v>210.9325905744424</v>
      </c>
      <c r="BA3853" s="50">
        <f t="shared" si="1198"/>
        <v>342.46617434457426</v>
      </c>
      <c r="BB3853" s="50">
        <f t="shared" si="1199"/>
        <v>354.47691092922543</v>
      </c>
      <c r="BC3853" s="17">
        <f t="shared" si="1200"/>
        <v>19855</v>
      </c>
      <c r="BD3853" s="50">
        <f t="shared" si="1201"/>
        <v>8.8916917536231743</v>
      </c>
      <c r="BE3853" s="50">
        <f t="shared" si="1202"/>
        <v>210.9325905744424</v>
      </c>
      <c r="BF3853" s="50">
        <f t="shared" si="1208"/>
        <v>345.01856932029972</v>
      </c>
      <c r="BG3853" s="50"/>
      <c r="BH3853" s="17">
        <f t="shared" si="1203"/>
        <v>0</v>
      </c>
      <c r="BI3853" s="17">
        <f t="shared" si="1211"/>
        <v>3853</v>
      </c>
      <c r="BJ3853" s="17">
        <f t="shared" si="1209"/>
        <v>3853</v>
      </c>
      <c r="BK3853" s="150">
        <f t="shared" si="1210"/>
        <v>31176</v>
      </c>
      <c r="BL3853" s="50" t="e">
        <f t="shared" ca="1" si="1204"/>
        <v>#NAME?</v>
      </c>
      <c r="BM3853" s="50" t="e">
        <f t="shared" ca="1" si="1205"/>
        <v>#NAME?</v>
      </c>
      <c r="BN3853" s="50" t="e">
        <f t="shared" ca="1" si="1206"/>
        <v>#NAME?</v>
      </c>
    </row>
    <row r="3854" spans="1:66" x14ac:dyDescent="0.35">
      <c r="A3854" s="48">
        <v>31177</v>
      </c>
      <c r="B3854" s="17">
        <v>1985</v>
      </c>
      <c r="C3854" s="17">
        <v>5</v>
      </c>
      <c r="D3854" s="17">
        <v>130</v>
      </c>
      <c r="E3854" s="17">
        <v>10</v>
      </c>
      <c r="F3854" s="17">
        <v>6</v>
      </c>
      <c r="G3854" s="50">
        <v>3.8</v>
      </c>
      <c r="H3854" s="32">
        <v>4.5347079594161199</v>
      </c>
      <c r="I3854" s="50">
        <v>14.5</v>
      </c>
      <c r="J3854" s="13">
        <v>0</v>
      </c>
      <c r="K3854" s="13">
        <f t="shared" si="1192"/>
        <v>0</v>
      </c>
      <c r="L3854" s="13">
        <f t="shared" si="1193"/>
        <v>0</v>
      </c>
      <c r="M3854" s="13" t="e">
        <f ca="1">CalcTable[[#This Row],[IWC]]-AE3853</f>
        <v>#NAME?</v>
      </c>
      <c r="N3854" s="13" t="e">
        <f ca="1">IF(CalcTable[[#This Row],[Day of Year]]&lt;123,FCAP,AE3853)</f>
        <v>#NAME?</v>
      </c>
      <c r="O3854" s="17" t="e">
        <f ca="1">IF(IRR_DRIP,5,COUNTIF('IDET Wind Values'!C3838:G3838,"&lt;="&amp;IRR_MAXWIND))</f>
        <v>#NAME?</v>
      </c>
      <c r="P3854" s="13" t="e">
        <f ca="1">CalcTable[[#This Row],[ET_o]]*KL</f>
        <v>#NAME?</v>
      </c>
      <c r="Q3854" s="13" t="e">
        <f ca="1">IF(WILTPT&lt;=0,1,MAX(0,MIN(1,(CalcTable[[#This Row],[IWC]]-WILTPT)/(MAD-WILTPT))))</f>
        <v>#NAME?</v>
      </c>
      <c r="R3854" s="13" t="e">
        <f ca="1">CalcTable[[#This Row],[ETMult]]*CalcTable[[#This Row],[ETb]]</f>
        <v>#NAME?</v>
      </c>
      <c r="S3854" s="13" t="b">
        <f>INDEX(IRR_LIST,CalcTable[[#This Row],[Day of Week]]+1)</f>
        <v>0</v>
      </c>
      <c r="T3854" s="13">
        <f t="shared" ca="1" si="1194"/>
        <v>0</v>
      </c>
      <c r="U3854" s="13" t="b">
        <f ca="1">IF(CalcTable[[#This Row],[IrrPrecip]]&gt;=IC_MM,FALSE,TRUE)</f>
        <v>1</v>
      </c>
      <c r="V3854" s="13" t="b">
        <f t="shared" si="1195"/>
        <v>0</v>
      </c>
      <c r="W3854" s="13" t="e">
        <f ca="1">IF(AND(IRR_DRIP=FALSE,CalcTable[[#This Row],[IrrHours]]&lt;=0),FALSE,TRUE)</f>
        <v>#NAME?</v>
      </c>
      <c r="X3854" s="13" t="e">
        <f ca="1">AND(CalcTable[[#This Row],[IrrDay]],CalcTable[[#This Row],[IrrRain]],CalcTable[[#This Row],[IrrWarm]],CalcTable[[#This Row],[IrrWindy]])</f>
        <v>#NAME?</v>
      </c>
      <c r="Y3854" s="13" t="e">
        <f t="shared" ca="1" si="1196"/>
        <v>#NAME?</v>
      </c>
      <c r="Z3854" s="13" t="e">
        <f ca="1">CalcTable[[#This Row],[IrrHours]]/5</f>
        <v>#NAME?</v>
      </c>
      <c r="AA3854" s="13" t="e">
        <f ca="1">IF(CalcTable[[#This Row],[IrrFlag]]=FALSE,0,MAX(0,CalcTable[[#This Row],[VolRednWind]]*(FCAP*IRR_TARGET-CalcTable[[#This Row],[IWC]])))</f>
        <v>#NAME?</v>
      </c>
      <c r="AB3854" s="13" t="e">
        <f ca="1">CalcTable[[#This Row],[IWC]]+CalcTable[[#This Row],[Eff Precip]]+CalcTable[[#This Row],[IrrAmt]]-CalcTable[[#This Row],[AET]]</f>
        <v>#NAME?</v>
      </c>
      <c r="AC3854" s="13" t="e">
        <f ca="1">IF(CalcTable[[#This Row],[PWC]]&gt;FCAP,MIN(24*PERC,MIN(SAT,CalcTable[[#This Row],[PWC]])-FCAP),0)</f>
        <v>#NAME?</v>
      </c>
      <c r="AD3854" s="13" t="e">
        <f ca="1">IF(CalcTable[[#This Row],[PWC]]&gt;SAT,CalcTable[[#This Row],[PWC]]-SAT,0)</f>
        <v>#NAME?</v>
      </c>
      <c r="AE3854" s="13" t="e">
        <f ca="1">CalcTable[[#This Row],[PWC]]-CalcTable[[#This Row],[PercAmt]]-CalcTable[[#This Row],[Runoff]]</f>
        <v>#NAME?</v>
      </c>
      <c r="AF3854" s="13" t="e">
        <f ca="1">CalcTable[[#This Row],[IrrAmt]]/1000*CUR_IRR_AREA*10000/IRR_EFF</f>
        <v>#NAME?</v>
      </c>
      <c r="AG3854" s="147"/>
      <c r="AH3854" s="13"/>
      <c r="AI3854" s="50">
        <v>0</v>
      </c>
      <c r="AJ3854" s="50">
        <v>0</v>
      </c>
      <c r="AK3854" s="50">
        <v>0</v>
      </c>
      <c r="AL3854" s="50">
        <v>0</v>
      </c>
      <c r="AM3854" s="50"/>
      <c r="AN3854" s="50"/>
      <c r="AO3854" s="50"/>
      <c r="AP3854" s="50"/>
      <c r="AQ3854" s="50"/>
      <c r="AR3854" s="50"/>
      <c r="AS3854" s="50"/>
      <c r="AT3854" s="50"/>
      <c r="AU3854" s="50"/>
      <c r="AV3854" s="50"/>
      <c r="AW3854" s="50"/>
      <c r="AX3854" s="50">
        <f t="shared" si="1207"/>
        <v>0</v>
      </c>
      <c r="AY3854" s="50"/>
      <c r="AZ3854" s="50">
        <f t="shared" si="1197"/>
        <v>0</v>
      </c>
      <c r="BA3854" s="50">
        <f t="shared" si="1198"/>
        <v>0</v>
      </c>
      <c r="BB3854" s="50">
        <f t="shared" si="1199"/>
        <v>0</v>
      </c>
      <c r="BC3854" s="17">
        <f t="shared" si="1200"/>
        <v>19855</v>
      </c>
      <c r="BD3854" s="50">
        <f t="shared" si="1201"/>
        <v>0</v>
      </c>
      <c r="BE3854" s="50">
        <f t="shared" si="1202"/>
        <v>0</v>
      </c>
      <c r="BF3854" s="50">
        <f t="shared" si="1208"/>
        <v>0</v>
      </c>
      <c r="BG3854" s="50"/>
      <c r="BH3854" s="17">
        <f t="shared" si="1203"/>
        <v>0</v>
      </c>
      <c r="BI3854" s="17">
        <f t="shared" si="1211"/>
        <v>3854</v>
      </c>
      <c r="BJ3854" s="17">
        <f t="shared" si="1209"/>
        <v>3854</v>
      </c>
      <c r="BK3854" s="150">
        <f t="shared" si="1210"/>
        <v>31177</v>
      </c>
      <c r="BL3854" s="50" t="e">
        <f t="shared" ca="1" si="1204"/>
        <v>#NAME?</v>
      </c>
      <c r="BM3854" s="50" t="e">
        <f t="shared" ca="1" si="1205"/>
        <v>#NAME?</v>
      </c>
      <c r="BN3854" s="50" t="e">
        <f t="shared" ca="1" si="1206"/>
        <v>#NAME?</v>
      </c>
    </row>
    <row r="3855" spans="1:66" x14ac:dyDescent="0.35">
      <c r="A3855" s="48">
        <v>31178</v>
      </c>
      <c r="B3855" s="17">
        <v>1985</v>
      </c>
      <c r="C3855" s="17">
        <v>5</v>
      </c>
      <c r="D3855" s="17">
        <v>131</v>
      </c>
      <c r="E3855" s="17">
        <v>11</v>
      </c>
      <c r="F3855" s="17">
        <v>7</v>
      </c>
      <c r="G3855" s="50">
        <v>1.6</v>
      </c>
      <c r="H3855" s="32">
        <v>3.389440709856502</v>
      </c>
      <c r="I3855" s="50">
        <v>9</v>
      </c>
      <c r="J3855" s="13">
        <v>0.8</v>
      </c>
      <c r="K3855" s="13">
        <f t="shared" si="1192"/>
        <v>0.8</v>
      </c>
      <c r="L3855" s="13">
        <f t="shared" si="1193"/>
        <v>0</v>
      </c>
      <c r="M3855" s="13" t="e">
        <f ca="1">CalcTable[[#This Row],[IWC]]-AE3854</f>
        <v>#NAME?</v>
      </c>
      <c r="N3855" s="13" t="e">
        <f ca="1">IF(CalcTable[[#This Row],[Day of Year]]&lt;123,FCAP,AE3854)</f>
        <v>#NAME?</v>
      </c>
      <c r="O3855" s="17" t="e">
        <f ca="1">IF(IRR_DRIP,5,COUNTIF('IDET Wind Values'!C3839:G3839,"&lt;="&amp;IRR_MAXWIND))</f>
        <v>#NAME?</v>
      </c>
      <c r="P3855" s="13" t="e">
        <f ca="1">CalcTable[[#This Row],[ET_o]]*KL</f>
        <v>#NAME?</v>
      </c>
      <c r="Q3855" s="13" t="e">
        <f ca="1">IF(WILTPT&lt;=0,1,MAX(0,MIN(1,(CalcTable[[#This Row],[IWC]]-WILTPT)/(MAD-WILTPT))))</f>
        <v>#NAME?</v>
      </c>
      <c r="R3855" s="13" t="e">
        <f ca="1">CalcTable[[#This Row],[ETMult]]*CalcTable[[#This Row],[ETb]]</f>
        <v>#NAME?</v>
      </c>
      <c r="S3855" s="13" t="b">
        <f>INDEX(IRR_LIST,CalcTable[[#This Row],[Day of Week]]+1)</f>
        <v>0</v>
      </c>
      <c r="T3855" s="13">
        <f t="shared" ca="1" si="1194"/>
        <v>0</v>
      </c>
      <c r="U3855" s="13" t="b">
        <f ca="1">IF(CalcTable[[#This Row],[IrrPrecip]]&gt;=IC_MM,FALSE,TRUE)</f>
        <v>1</v>
      </c>
      <c r="V3855" s="13" t="b">
        <f t="shared" si="1195"/>
        <v>1</v>
      </c>
      <c r="W3855" s="13" t="e">
        <f ca="1">IF(AND(IRR_DRIP=FALSE,CalcTable[[#This Row],[IrrHours]]&lt;=0),FALSE,TRUE)</f>
        <v>#NAME?</v>
      </c>
      <c r="X3855" s="13" t="e">
        <f ca="1">AND(CalcTable[[#This Row],[IrrDay]],CalcTable[[#This Row],[IrrRain]],CalcTable[[#This Row],[IrrWarm]],CalcTable[[#This Row],[IrrWindy]])</f>
        <v>#NAME?</v>
      </c>
      <c r="Y3855" s="13" t="e">
        <f t="shared" ca="1" si="1196"/>
        <v>#NAME?</v>
      </c>
      <c r="Z3855" s="13" t="e">
        <f ca="1">CalcTable[[#This Row],[IrrHours]]/5</f>
        <v>#NAME?</v>
      </c>
      <c r="AA3855" s="13" t="e">
        <f ca="1">IF(CalcTable[[#This Row],[IrrFlag]]=FALSE,0,MAX(0,CalcTable[[#This Row],[VolRednWind]]*(FCAP*IRR_TARGET-CalcTable[[#This Row],[IWC]])))</f>
        <v>#NAME?</v>
      </c>
      <c r="AB3855" s="13" t="e">
        <f ca="1">CalcTable[[#This Row],[IWC]]+CalcTable[[#This Row],[Eff Precip]]+CalcTable[[#This Row],[IrrAmt]]-CalcTable[[#This Row],[AET]]</f>
        <v>#NAME?</v>
      </c>
      <c r="AC3855" s="13" t="e">
        <f ca="1">IF(CalcTable[[#This Row],[PWC]]&gt;FCAP,MIN(24*PERC,MIN(SAT,CalcTable[[#This Row],[PWC]])-FCAP),0)</f>
        <v>#NAME?</v>
      </c>
      <c r="AD3855" s="13" t="e">
        <f ca="1">IF(CalcTable[[#This Row],[PWC]]&gt;SAT,CalcTable[[#This Row],[PWC]]-SAT,0)</f>
        <v>#NAME?</v>
      </c>
      <c r="AE3855" s="13" t="e">
        <f ca="1">CalcTable[[#This Row],[PWC]]-CalcTable[[#This Row],[PercAmt]]-CalcTable[[#This Row],[Runoff]]</f>
        <v>#NAME?</v>
      </c>
      <c r="AF3855" s="13" t="e">
        <f ca="1">CalcTable[[#This Row],[IrrAmt]]/1000*CUR_IRR_AREA*10000/IRR_EFF</f>
        <v>#NAME?</v>
      </c>
      <c r="AG3855" s="147"/>
      <c r="AH3855" s="13"/>
      <c r="AI3855" s="50">
        <v>0</v>
      </c>
      <c r="AJ3855" s="50">
        <v>0</v>
      </c>
      <c r="AK3855" s="50">
        <v>0</v>
      </c>
      <c r="AL3855" s="50">
        <v>0</v>
      </c>
      <c r="AM3855" s="50"/>
      <c r="AN3855" s="50"/>
      <c r="AO3855" s="50"/>
      <c r="AP3855" s="50"/>
      <c r="AQ3855" s="50"/>
      <c r="AR3855" s="50"/>
      <c r="AS3855" s="50"/>
      <c r="AT3855" s="50"/>
      <c r="AU3855" s="50"/>
      <c r="AV3855" s="50"/>
      <c r="AW3855" s="50"/>
      <c r="AX3855" s="50">
        <f t="shared" si="1207"/>
        <v>0</v>
      </c>
      <c r="AY3855" s="50"/>
      <c r="AZ3855" s="50">
        <f t="shared" si="1197"/>
        <v>0</v>
      </c>
      <c r="BA3855" s="50">
        <f t="shared" si="1198"/>
        <v>0</v>
      </c>
      <c r="BB3855" s="50">
        <f t="shared" si="1199"/>
        <v>0</v>
      </c>
      <c r="BC3855" s="17">
        <f t="shared" si="1200"/>
        <v>19855</v>
      </c>
      <c r="BD3855" s="50">
        <f t="shared" si="1201"/>
        <v>0</v>
      </c>
      <c r="BE3855" s="50">
        <f t="shared" si="1202"/>
        <v>0</v>
      </c>
      <c r="BF3855" s="50">
        <f t="shared" si="1208"/>
        <v>0</v>
      </c>
      <c r="BG3855" s="50"/>
      <c r="BH3855" s="17">
        <f t="shared" si="1203"/>
        <v>0</v>
      </c>
      <c r="BI3855" s="17">
        <f t="shared" si="1211"/>
        <v>3855</v>
      </c>
      <c r="BJ3855" s="17">
        <f t="shared" si="1209"/>
        <v>3855</v>
      </c>
      <c r="BK3855" s="150">
        <f t="shared" si="1210"/>
        <v>31178</v>
      </c>
      <c r="BL3855" s="50" t="e">
        <f t="shared" ca="1" si="1204"/>
        <v>#NAME?</v>
      </c>
      <c r="BM3855" s="50" t="e">
        <f t="shared" ca="1" si="1205"/>
        <v>#NAME?</v>
      </c>
      <c r="BN3855" s="50" t="e">
        <f t="shared" ca="1" si="1206"/>
        <v>#NAME?</v>
      </c>
    </row>
    <row r="3856" spans="1:66" x14ac:dyDescent="0.35">
      <c r="A3856" s="48">
        <v>31179</v>
      </c>
      <c r="B3856" s="17">
        <v>1985</v>
      </c>
      <c r="C3856" s="17">
        <v>5</v>
      </c>
      <c r="D3856" s="17">
        <v>132</v>
      </c>
      <c r="E3856" s="17">
        <v>12</v>
      </c>
      <c r="F3856" s="17">
        <v>1</v>
      </c>
      <c r="G3856" s="50">
        <v>3</v>
      </c>
      <c r="H3856" s="32">
        <v>5.0732720191948539</v>
      </c>
      <c r="I3856" s="50">
        <v>29.5</v>
      </c>
      <c r="J3856" s="13">
        <v>0</v>
      </c>
      <c r="K3856" s="13">
        <f t="shared" si="1192"/>
        <v>0</v>
      </c>
      <c r="L3856" s="13">
        <f t="shared" si="1193"/>
        <v>0</v>
      </c>
      <c r="M3856" s="13" t="e">
        <f ca="1">CalcTable[[#This Row],[IWC]]-AE3855</f>
        <v>#NAME?</v>
      </c>
      <c r="N3856" s="13" t="e">
        <f ca="1">IF(CalcTable[[#This Row],[Day of Year]]&lt;123,FCAP,AE3855)</f>
        <v>#NAME?</v>
      </c>
      <c r="O3856" s="17" t="e">
        <f ca="1">IF(IRR_DRIP,5,COUNTIF('IDET Wind Values'!C3840:G3840,"&lt;="&amp;IRR_MAXWIND))</f>
        <v>#NAME?</v>
      </c>
      <c r="P3856" s="13" t="e">
        <f ca="1">CalcTable[[#This Row],[ET_o]]*KL</f>
        <v>#NAME?</v>
      </c>
      <c r="Q3856" s="13" t="e">
        <f ca="1">IF(WILTPT&lt;=0,1,MAX(0,MIN(1,(CalcTable[[#This Row],[IWC]]-WILTPT)/(MAD-WILTPT))))</f>
        <v>#NAME?</v>
      </c>
      <c r="R3856" s="13" t="e">
        <f ca="1">CalcTable[[#This Row],[ETMult]]*CalcTable[[#This Row],[ETb]]</f>
        <v>#NAME?</v>
      </c>
      <c r="S3856" s="13" t="b">
        <f>INDEX(IRR_LIST,CalcTable[[#This Row],[Day of Week]]+1)</f>
        <v>1</v>
      </c>
      <c r="T3856" s="13">
        <f t="shared" ca="1" si="1194"/>
        <v>0.8</v>
      </c>
      <c r="U3856" s="13" t="b">
        <f ca="1">IF(CalcTable[[#This Row],[IrrPrecip]]&gt;=IC_MM,FALSE,TRUE)</f>
        <v>1</v>
      </c>
      <c r="V3856" s="13" t="b">
        <f t="shared" si="1195"/>
        <v>0</v>
      </c>
      <c r="W3856" s="13" t="e">
        <f ca="1">IF(AND(IRR_DRIP=FALSE,CalcTable[[#This Row],[IrrHours]]&lt;=0),FALSE,TRUE)</f>
        <v>#NAME?</v>
      </c>
      <c r="X3856" s="13" t="e">
        <f ca="1">AND(CalcTable[[#This Row],[IrrDay]],CalcTable[[#This Row],[IrrRain]],CalcTable[[#This Row],[IrrWarm]],CalcTable[[#This Row],[IrrWindy]])</f>
        <v>#NAME?</v>
      </c>
      <c r="Y3856" s="13" t="e">
        <f t="shared" ca="1" si="1196"/>
        <v>#NAME?</v>
      </c>
      <c r="Z3856" s="13" t="e">
        <f ca="1">CalcTable[[#This Row],[IrrHours]]/5</f>
        <v>#NAME?</v>
      </c>
      <c r="AA3856" s="13" t="e">
        <f ca="1">IF(CalcTable[[#This Row],[IrrFlag]]=FALSE,0,MAX(0,CalcTable[[#This Row],[VolRednWind]]*(FCAP*IRR_TARGET-CalcTable[[#This Row],[IWC]])))</f>
        <v>#NAME?</v>
      </c>
      <c r="AB3856" s="13" t="e">
        <f ca="1">CalcTable[[#This Row],[IWC]]+CalcTable[[#This Row],[Eff Precip]]+CalcTable[[#This Row],[IrrAmt]]-CalcTable[[#This Row],[AET]]</f>
        <v>#NAME?</v>
      </c>
      <c r="AC3856" s="13" t="e">
        <f ca="1">IF(CalcTable[[#This Row],[PWC]]&gt;FCAP,MIN(24*PERC,MIN(SAT,CalcTable[[#This Row],[PWC]])-FCAP),0)</f>
        <v>#NAME?</v>
      </c>
      <c r="AD3856" s="13" t="e">
        <f ca="1">IF(CalcTable[[#This Row],[PWC]]&gt;SAT,CalcTable[[#This Row],[PWC]]-SAT,0)</f>
        <v>#NAME?</v>
      </c>
      <c r="AE3856" s="13" t="e">
        <f ca="1">CalcTable[[#This Row],[PWC]]-CalcTable[[#This Row],[PercAmt]]-CalcTable[[#This Row],[Runoff]]</f>
        <v>#NAME?</v>
      </c>
      <c r="AF3856" s="13" t="e">
        <f ca="1">CalcTable[[#This Row],[IrrAmt]]/1000*CUR_IRR_AREA*10000/IRR_EFF</f>
        <v>#NAME?</v>
      </c>
      <c r="AG3856" s="147"/>
      <c r="AH3856" s="13"/>
      <c r="AI3856" s="50">
        <v>0</v>
      </c>
      <c r="AJ3856" s="50">
        <v>0</v>
      </c>
      <c r="AK3856" s="50">
        <v>0</v>
      </c>
      <c r="AL3856" s="50">
        <v>0</v>
      </c>
      <c r="AM3856" s="50"/>
      <c r="AN3856" s="50"/>
      <c r="AO3856" s="50"/>
      <c r="AP3856" s="50"/>
      <c r="AQ3856" s="50"/>
      <c r="AR3856" s="50"/>
      <c r="AS3856" s="50"/>
      <c r="AT3856" s="50"/>
      <c r="AU3856" s="50"/>
      <c r="AV3856" s="50"/>
      <c r="AW3856" s="50"/>
      <c r="AX3856" s="50">
        <f t="shared" si="1207"/>
        <v>0</v>
      </c>
      <c r="AY3856" s="50"/>
      <c r="AZ3856" s="50">
        <f t="shared" si="1197"/>
        <v>0</v>
      </c>
      <c r="BA3856" s="50">
        <f t="shared" si="1198"/>
        <v>0</v>
      </c>
      <c r="BB3856" s="50">
        <f t="shared" si="1199"/>
        <v>0</v>
      </c>
      <c r="BC3856" s="17">
        <f t="shared" si="1200"/>
        <v>19855</v>
      </c>
      <c r="BD3856" s="50">
        <f t="shared" si="1201"/>
        <v>0</v>
      </c>
      <c r="BE3856" s="50">
        <f t="shared" si="1202"/>
        <v>0</v>
      </c>
      <c r="BF3856" s="50">
        <f t="shared" si="1208"/>
        <v>0</v>
      </c>
      <c r="BG3856" s="50"/>
      <c r="BH3856" s="17">
        <f t="shared" si="1203"/>
        <v>0</v>
      </c>
      <c r="BI3856" s="17">
        <f t="shared" si="1211"/>
        <v>3856</v>
      </c>
      <c r="BJ3856" s="17">
        <f t="shared" si="1209"/>
        <v>3856</v>
      </c>
      <c r="BK3856" s="150">
        <f t="shared" si="1210"/>
        <v>31179</v>
      </c>
      <c r="BL3856" s="50" t="e">
        <f t="shared" ca="1" si="1204"/>
        <v>#NAME?</v>
      </c>
      <c r="BM3856" s="50" t="e">
        <f t="shared" ca="1" si="1205"/>
        <v>#NAME?</v>
      </c>
      <c r="BN3856" s="50" t="e">
        <f t="shared" ca="1" si="1206"/>
        <v>#NAME?</v>
      </c>
    </row>
    <row r="3857" spans="1:66" x14ac:dyDescent="0.35">
      <c r="A3857" s="48">
        <v>31180</v>
      </c>
      <c r="B3857" s="17">
        <v>1985</v>
      </c>
      <c r="C3857" s="17">
        <v>5</v>
      </c>
      <c r="D3857" s="17">
        <v>133</v>
      </c>
      <c r="E3857" s="17">
        <v>13</v>
      </c>
      <c r="F3857" s="17">
        <v>2</v>
      </c>
      <c r="G3857" s="50">
        <v>1.3</v>
      </c>
      <c r="H3857" s="32">
        <v>4.9564856430208923</v>
      </c>
      <c r="I3857" s="50">
        <v>5.666666666666667</v>
      </c>
      <c r="J3857" s="13">
        <v>0</v>
      </c>
      <c r="K3857" s="13">
        <f t="shared" si="1192"/>
        <v>0</v>
      </c>
      <c r="L3857" s="13">
        <f t="shared" si="1193"/>
        <v>0</v>
      </c>
      <c r="M3857" s="13" t="e">
        <f ca="1">CalcTable[[#This Row],[IWC]]-AE3856</f>
        <v>#NAME?</v>
      </c>
      <c r="N3857" s="13" t="e">
        <f ca="1">IF(CalcTable[[#This Row],[Day of Year]]&lt;123,FCAP,AE3856)</f>
        <v>#NAME?</v>
      </c>
      <c r="O3857" s="17" t="e">
        <f ca="1">IF(IRR_DRIP,5,COUNTIF('IDET Wind Values'!C3841:G3841,"&lt;="&amp;IRR_MAXWIND))</f>
        <v>#NAME?</v>
      </c>
      <c r="P3857" s="13" t="e">
        <f ca="1">CalcTable[[#This Row],[ET_o]]*KL</f>
        <v>#NAME?</v>
      </c>
      <c r="Q3857" s="13" t="e">
        <f ca="1">IF(WILTPT&lt;=0,1,MAX(0,MIN(1,(CalcTable[[#This Row],[IWC]]-WILTPT)/(MAD-WILTPT))))</f>
        <v>#NAME?</v>
      </c>
      <c r="R3857" s="13" t="e">
        <f ca="1">CalcTable[[#This Row],[ETMult]]*CalcTable[[#This Row],[ETb]]</f>
        <v>#NAME?</v>
      </c>
      <c r="S3857" s="13" t="b">
        <f>INDEX(IRR_LIST,CalcTable[[#This Row],[Day of Week]]+1)</f>
        <v>0</v>
      </c>
      <c r="T3857" s="13">
        <f t="shared" ca="1" si="1194"/>
        <v>0.8</v>
      </c>
      <c r="U3857" s="13" t="b">
        <f ca="1">IF(CalcTable[[#This Row],[IrrPrecip]]&gt;=IC_MM,FALSE,TRUE)</f>
        <v>1</v>
      </c>
      <c r="V3857" s="13" t="b">
        <f t="shared" si="1195"/>
        <v>1</v>
      </c>
      <c r="W3857" s="13" t="e">
        <f ca="1">IF(AND(IRR_DRIP=FALSE,CalcTable[[#This Row],[IrrHours]]&lt;=0),FALSE,TRUE)</f>
        <v>#NAME?</v>
      </c>
      <c r="X3857" s="13" t="e">
        <f ca="1">AND(CalcTable[[#This Row],[IrrDay]],CalcTable[[#This Row],[IrrRain]],CalcTable[[#This Row],[IrrWarm]],CalcTable[[#This Row],[IrrWindy]])</f>
        <v>#NAME?</v>
      </c>
      <c r="Y3857" s="13" t="e">
        <f t="shared" ca="1" si="1196"/>
        <v>#NAME?</v>
      </c>
      <c r="Z3857" s="13" t="e">
        <f ca="1">CalcTable[[#This Row],[IrrHours]]/5</f>
        <v>#NAME?</v>
      </c>
      <c r="AA3857" s="13" t="e">
        <f ca="1">IF(CalcTable[[#This Row],[IrrFlag]]=FALSE,0,MAX(0,CalcTable[[#This Row],[VolRednWind]]*(FCAP*IRR_TARGET-CalcTable[[#This Row],[IWC]])))</f>
        <v>#NAME?</v>
      </c>
      <c r="AB3857" s="13" t="e">
        <f ca="1">CalcTable[[#This Row],[IWC]]+CalcTable[[#This Row],[Eff Precip]]+CalcTable[[#This Row],[IrrAmt]]-CalcTable[[#This Row],[AET]]</f>
        <v>#NAME?</v>
      </c>
      <c r="AC3857" s="13" t="e">
        <f ca="1">IF(CalcTable[[#This Row],[PWC]]&gt;FCAP,MIN(24*PERC,MIN(SAT,CalcTable[[#This Row],[PWC]])-FCAP),0)</f>
        <v>#NAME?</v>
      </c>
      <c r="AD3857" s="13" t="e">
        <f ca="1">IF(CalcTable[[#This Row],[PWC]]&gt;SAT,CalcTable[[#This Row],[PWC]]-SAT,0)</f>
        <v>#NAME?</v>
      </c>
      <c r="AE3857" s="13" t="e">
        <f ca="1">CalcTable[[#This Row],[PWC]]-CalcTable[[#This Row],[PercAmt]]-CalcTable[[#This Row],[Runoff]]</f>
        <v>#NAME?</v>
      </c>
      <c r="AF3857" s="13" t="e">
        <f ca="1">CalcTable[[#This Row],[IrrAmt]]/1000*CUR_IRR_AREA*10000/IRR_EFF</f>
        <v>#NAME?</v>
      </c>
      <c r="AG3857" s="147"/>
      <c r="AH3857" s="13"/>
      <c r="AI3857" s="50">
        <v>0</v>
      </c>
      <c r="AJ3857" s="50">
        <v>0</v>
      </c>
      <c r="AK3857" s="50">
        <v>2.3614683419113058</v>
      </c>
      <c r="AL3857" s="50">
        <v>10.927594769281706</v>
      </c>
      <c r="AM3857" s="50"/>
      <c r="AN3857" s="50"/>
      <c r="AO3857" s="50"/>
      <c r="AP3857" s="50"/>
      <c r="AQ3857" s="50"/>
      <c r="AR3857" s="50"/>
      <c r="AS3857" s="50"/>
      <c r="AT3857" s="50"/>
      <c r="AU3857" s="50"/>
      <c r="AV3857" s="50"/>
      <c r="AW3857" s="50"/>
      <c r="AX3857" s="50">
        <f t="shared" si="1207"/>
        <v>13.289063111193013</v>
      </c>
      <c r="AY3857" s="50"/>
      <c r="AZ3857" s="50">
        <f t="shared" si="1197"/>
        <v>355.17764891362924</v>
      </c>
      <c r="BA3857" s="50">
        <f t="shared" si="1198"/>
        <v>546.8608245178101</v>
      </c>
      <c r="BB3857" s="50">
        <f t="shared" si="1199"/>
        <v>563.77404589464959</v>
      </c>
      <c r="BC3857" s="17">
        <f t="shared" si="1200"/>
        <v>19855</v>
      </c>
      <c r="BD3857" s="50">
        <f t="shared" si="1201"/>
        <v>13.289063111193013</v>
      </c>
      <c r="BE3857" s="50">
        <f t="shared" si="1202"/>
        <v>355.17764891362924</v>
      </c>
      <c r="BF3857" s="50">
        <f t="shared" si="1208"/>
        <v>580.95756539566219</v>
      </c>
      <c r="BG3857" s="50"/>
      <c r="BH3857" s="17">
        <f t="shared" si="1203"/>
        <v>0</v>
      </c>
      <c r="BI3857" s="17">
        <f t="shared" si="1211"/>
        <v>3857</v>
      </c>
      <c r="BJ3857" s="17">
        <f t="shared" si="1209"/>
        <v>3857</v>
      </c>
      <c r="BK3857" s="150">
        <f t="shared" si="1210"/>
        <v>31180</v>
      </c>
      <c r="BL3857" s="50" t="e">
        <f t="shared" ca="1" si="1204"/>
        <v>#NAME?</v>
      </c>
      <c r="BM3857" s="50" t="e">
        <f t="shared" ca="1" si="1205"/>
        <v>#NAME?</v>
      </c>
      <c r="BN3857" s="50" t="e">
        <f t="shared" ca="1" si="1206"/>
        <v>#NAME?</v>
      </c>
    </row>
    <row r="3858" spans="1:66" x14ac:dyDescent="0.35">
      <c r="A3858" s="48">
        <v>31181</v>
      </c>
      <c r="B3858" s="17">
        <v>1985</v>
      </c>
      <c r="C3858" s="17">
        <v>5</v>
      </c>
      <c r="D3858" s="17">
        <v>134</v>
      </c>
      <c r="E3858" s="17">
        <v>14</v>
      </c>
      <c r="F3858" s="17">
        <v>3</v>
      </c>
      <c r="G3858" s="50">
        <v>8.6</v>
      </c>
      <c r="H3858" s="32">
        <v>4.6317251078128319</v>
      </c>
      <c r="I3858" s="50">
        <v>14</v>
      </c>
      <c r="J3858" s="13">
        <v>0</v>
      </c>
      <c r="K3858" s="13">
        <f t="shared" si="1192"/>
        <v>0</v>
      </c>
      <c r="L3858" s="13">
        <f t="shared" si="1193"/>
        <v>0</v>
      </c>
      <c r="M3858" s="13" t="e">
        <f ca="1">CalcTable[[#This Row],[IWC]]-AE3857</f>
        <v>#NAME?</v>
      </c>
      <c r="N3858" s="13" t="e">
        <f ca="1">IF(CalcTable[[#This Row],[Day of Year]]&lt;123,FCAP,AE3857)</f>
        <v>#NAME?</v>
      </c>
      <c r="O3858" s="17" t="e">
        <f ca="1">IF(IRR_DRIP,5,COUNTIF('IDET Wind Values'!C3842:G3842,"&lt;="&amp;IRR_MAXWIND))</f>
        <v>#NAME?</v>
      </c>
      <c r="P3858" s="13" t="e">
        <f ca="1">CalcTable[[#This Row],[ET_o]]*KL</f>
        <v>#NAME?</v>
      </c>
      <c r="Q3858" s="13" t="e">
        <f ca="1">IF(WILTPT&lt;=0,1,MAX(0,MIN(1,(CalcTable[[#This Row],[IWC]]-WILTPT)/(MAD-WILTPT))))</f>
        <v>#NAME?</v>
      </c>
      <c r="R3858" s="13" t="e">
        <f ca="1">CalcTable[[#This Row],[ETMult]]*CalcTable[[#This Row],[ETb]]</f>
        <v>#NAME?</v>
      </c>
      <c r="S3858" s="13" t="b">
        <f>INDEX(IRR_LIST,CalcTable[[#This Row],[Day of Week]]+1)</f>
        <v>1</v>
      </c>
      <c r="T3858" s="13">
        <f t="shared" ca="1" si="1194"/>
        <v>0</v>
      </c>
      <c r="U3858" s="13" t="b">
        <f ca="1">IF(CalcTable[[#This Row],[IrrPrecip]]&gt;=IC_MM,FALSE,TRUE)</f>
        <v>1</v>
      </c>
      <c r="V3858" s="13" t="b">
        <f t="shared" si="1195"/>
        <v>1</v>
      </c>
      <c r="W3858" s="13" t="e">
        <f ca="1">IF(AND(IRR_DRIP=FALSE,CalcTable[[#This Row],[IrrHours]]&lt;=0),FALSE,TRUE)</f>
        <v>#NAME?</v>
      </c>
      <c r="X3858" s="13" t="e">
        <f ca="1">AND(CalcTable[[#This Row],[IrrDay]],CalcTable[[#This Row],[IrrRain]],CalcTable[[#This Row],[IrrWarm]],CalcTable[[#This Row],[IrrWindy]])</f>
        <v>#NAME?</v>
      </c>
      <c r="Y3858" s="13" t="e">
        <f t="shared" ca="1" si="1196"/>
        <v>#NAME?</v>
      </c>
      <c r="Z3858" s="13" t="e">
        <f ca="1">CalcTable[[#This Row],[IrrHours]]/5</f>
        <v>#NAME?</v>
      </c>
      <c r="AA3858" s="13" t="e">
        <f ca="1">IF(CalcTable[[#This Row],[IrrFlag]]=FALSE,0,MAX(0,CalcTable[[#This Row],[VolRednWind]]*(FCAP*IRR_TARGET-CalcTable[[#This Row],[IWC]])))</f>
        <v>#NAME?</v>
      </c>
      <c r="AB3858" s="13" t="e">
        <f ca="1">CalcTable[[#This Row],[IWC]]+CalcTable[[#This Row],[Eff Precip]]+CalcTable[[#This Row],[IrrAmt]]-CalcTable[[#This Row],[AET]]</f>
        <v>#NAME?</v>
      </c>
      <c r="AC3858" s="13" t="e">
        <f ca="1">IF(CalcTable[[#This Row],[PWC]]&gt;FCAP,MIN(24*PERC,MIN(SAT,CalcTable[[#This Row],[PWC]])-FCAP),0)</f>
        <v>#NAME?</v>
      </c>
      <c r="AD3858" s="13" t="e">
        <f ca="1">IF(CalcTable[[#This Row],[PWC]]&gt;SAT,CalcTable[[#This Row],[PWC]]-SAT,0)</f>
        <v>#NAME?</v>
      </c>
      <c r="AE3858" s="13" t="e">
        <f ca="1">CalcTable[[#This Row],[PWC]]-CalcTable[[#This Row],[PercAmt]]-CalcTable[[#This Row],[Runoff]]</f>
        <v>#NAME?</v>
      </c>
      <c r="AF3858" s="13" t="e">
        <f ca="1">CalcTable[[#This Row],[IrrAmt]]/1000*CUR_IRR_AREA*10000/IRR_EFF</f>
        <v>#NAME?</v>
      </c>
      <c r="AG3858" s="147"/>
      <c r="AH3858" s="13"/>
      <c r="AI3858" s="50">
        <v>10.160697940353662</v>
      </c>
      <c r="AJ3858" s="50">
        <v>18.367402530270706</v>
      </c>
      <c r="AK3858" s="50">
        <v>0</v>
      </c>
      <c r="AL3858" s="50">
        <v>0</v>
      </c>
      <c r="AM3858" s="50"/>
      <c r="AN3858" s="50"/>
      <c r="AO3858" s="50"/>
      <c r="AP3858" s="50"/>
      <c r="AQ3858" s="50"/>
      <c r="AR3858" s="50"/>
      <c r="AS3858" s="50"/>
      <c r="AT3858" s="50"/>
      <c r="AU3858" s="50"/>
      <c r="AV3858" s="50"/>
      <c r="AW3858" s="50"/>
      <c r="AX3858" s="50">
        <f t="shared" si="1207"/>
        <v>28.528100470624366</v>
      </c>
      <c r="AY3858" s="50"/>
      <c r="AZ3858" s="50">
        <f t="shared" si="1197"/>
        <v>687.80071067979452</v>
      </c>
      <c r="BA3858" s="50">
        <f t="shared" si="1198"/>
        <v>1118.2010242333768</v>
      </c>
      <c r="BB3858" s="50">
        <f t="shared" si="1199"/>
        <v>1157.5319144963698</v>
      </c>
      <c r="BC3858" s="17">
        <f t="shared" si="1200"/>
        <v>19855</v>
      </c>
      <c r="BD3858" s="50">
        <f t="shared" si="1201"/>
        <v>28.528100470624366</v>
      </c>
      <c r="BE3858" s="50">
        <f t="shared" si="1202"/>
        <v>687.80071067979452</v>
      </c>
      <c r="BF3858" s="50">
        <f t="shared" si="1208"/>
        <v>1125.0230063072149</v>
      </c>
      <c r="BG3858" s="50"/>
      <c r="BH3858" s="17">
        <f t="shared" si="1203"/>
        <v>0</v>
      </c>
      <c r="BI3858" s="17">
        <f t="shared" si="1211"/>
        <v>3858</v>
      </c>
      <c r="BJ3858" s="17">
        <f t="shared" si="1209"/>
        <v>3858</v>
      </c>
      <c r="BK3858" s="150">
        <f t="shared" si="1210"/>
        <v>31181</v>
      </c>
      <c r="BL3858" s="50" t="e">
        <f t="shared" ca="1" si="1204"/>
        <v>#NAME?</v>
      </c>
      <c r="BM3858" s="50" t="e">
        <f t="shared" ca="1" si="1205"/>
        <v>#NAME?</v>
      </c>
      <c r="BN3858" s="50" t="e">
        <f t="shared" ca="1" si="1206"/>
        <v>#NAME?</v>
      </c>
    </row>
    <row r="3859" spans="1:66" x14ac:dyDescent="0.35">
      <c r="A3859" s="48">
        <v>31182</v>
      </c>
      <c r="B3859" s="17">
        <v>1985</v>
      </c>
      <c r="C3859" s="17">
        <v>5</v>
      </c>
      <c r="D3859" s="17">
        <v>135</v>
      </c>
      <c r="E3859" s="17">
        <v>15</v>
      </c>
      <c r="F3859" s="17">
        <v>4</v>
      </c>
      <c r="G3859" s="50">
        <v>4.5999999999999996</v>
      </c>
      <c r="H3859" s="32">
        <v>4.6297413794888849</v>
      </c>
      <c r="I3859" s="50">
        <v>12.166666666666666</v>
      </c>
      <c r="J3859" s="13">
        <v>0</v>
      </c>
      <c r="K3859" s="13">
        <f t="shared" si="1192"/>
        <v>0</v>
      </c>
      <c r="L3859" s="13">
        <f t="shared" si="1193"/>
        <v>0</v>
      </c>
      <c r="M3859" s="13" t="e">
        <f ca="1">CalcTable[[#This Row],[IWC]]-AE3858</f>
        <v>#NAME?</v>
      </c>
      <c r="N3859" s="13" t="e">
        <f ca="1">IF(CalcTable[[#This Row],[Day of Year]]&lt;123,FCAP,AE3858)</f>
        <v>#NAME?</v>
      </c>
      <c r="O3859" s="17" t="e">
        <f ca="1">IF(IRR_DRIP,5,COUNTIF('IDET Wind Values'!C3843:G3843,"&lt;="&amp;IRR_MAXWIND))</f>
        <v>#NAME?</v>
      </c>
      <c r="P3859" s="13" t="e">
        <f ca="1">CalcTable[[#This Row],[ET_o]]*KL</f>
        <v>#NAME?</v>
      </c>
      <c r="Q3859" s="13" t="e">
        <f ca="1">IF(WILTPT&lt;=0,1,MAX(0,MIN(1,(CalcTable[[#This Row],[IWC]]-WILTPT)/(MAD-WILTPT))))</f>
        <v>#NAME?</v>
      </c>
      <c r="R3859" s="13" t="e">
        <f ca="1">CalcTable[[#This Row],[ETMult]]*CalcTable[[#This Row],[ETb]]</f>
        <v>#NAME?</v>
      </c>
      <c r="S3859" s="13" t="b">
        <f>INDEX(IRR_LIST,CalcTable[[#This Row],[Day of Week]]+1)</f>
        <v>0</v>
      </c>
      <c r="T3859" s="13">
        <f t="shared" ca="1" si="1194"/>
        <v>0</v>
      </c>
      <c r="U3859" s="13" t="b">
        <f ca="1">IF(CalcTable[[#This Row],[IrrPrecip]]&gt;=IC_MM,FALSE,TRUE)</f>
        <v>1</v>
      </c>
      <c r="V3859" s="13" t="b">
        <f t="shared" si="1195"/>
        <v>1</v>
      </c>
      <c r="W3859" s="13" t="e">
        <f ca="1">IF(AND(IRR_DRIP=FALSE,CalcTable[[#This Row],[IrrHours]]&lt;=0),FALSE,TRUE)</f>
        <v>#NAME?</v>
      </c>
      <c r="X3859" s="13" t="e">
        <f ca="1">AND(CalcTable[[#This Row],[IrrDay]],CalcTable[[#This Row],[IrrRain]],CalcTable[[#This Row],[IrrWarm]],CalcTable[[#This Row],[IrrWindy]])</f>
        <v>#NAME?</v>
      </c>
      <c r="Y3859" s="13" t="e">
        <f t="shared" ca="1" si="1196"/>
        <v>#NAME?</v>
      </c>
      <c r="Z3859" s="13" t="e">
        <f ca="1">CalcTable[[#This Row],[IrrHours]]/5</f>
        <v>#NAME?</v>
      </c>
      <c r="AA3859" s="13" t="e">
        <f ca="1">IF(CalcTable[[#This Row],[IrrFlag]]=FALSE,0,MAX(0,CalcTable[[#This Row],[VolRednWind]]*(FCAP*IRR_TARGET-CalcTable[[#This Row],[IWC]])))</f>
        <v>#NAME?</v>
      </c>
      <c r="AB3859" s="13" t="e">
        <f ca="1">CalcTable[[#This Row],[IWC]]+CalcTable[[#This Row],[Eff Precip]]+CalcTable[[#This Row],[IrrAmt]]-CalcTable[[#This Row],[AET]]</f>
        <v>#NAME?</v>
      </c>
      <c r="AC3859" s="13" t="e">
        <f ca="1">IF(CalcTable[[#This Row],[PWC]]&gt;FCAP,MIN(24*PERC,MIN(SAT,CalcTable[[#This Row],[PWC]])-FCAP),0)</f>
        <v>#NAME?</v>
      </c>
      <c r="AD3859" s="13" t="e">
        <f ca="1">IF(CalcTable[[#This Row],[PWC]]&gt;SAT,CalcTable[[#This Row],[PWC]]-SAT,0)</f>
        <v>#NAME?</v>
      </c>
      <c r="AE3859" s="13" t="e">
        <f ca="1">CalcTable[[#This Row],[PWC]]-CalcTable[[#This Row],[PercAmt]]-CalcTable[[#This Row],[Runoff]]</f>
        <v>#NAME?</v>
      </c>
      <c r="AF3859" s="13" t="e">
        <f ca="1">CalcTable[[#This Row],[IrrAmt]]/1000*CUR_IRR_AREA*10000/IRR_EFF</f>
        <v>#NAME?</v>
      </c>
      <c r="AG3859" s="147"/>
      <c r="AH3859" s="13"/>
      <c r="AI3859" s="50">
        <v>0</v>
      </c>
      <c r="AJ3859" s="50">
        <v>0</v>
      </c>
      <c r="AK3859" s="50">
        <v>8.641052135887227</v>
      </c>
      <c r="AL3859" s="50">
        <v>4.82744880929706</v>
      </c>
      <c r="AM3859" s="50"/>
      <c r="AN3859" s="50"/>
      <c r="AO3859" s="50"/>
      <c r="AP3859" s="50"/>
      <c r="AQ3859" s="50"/>
      <c r="AR3859" s="50"/>
      <c r="AS3859" s="50"/>
      <c r="AT3859" s="50"/>
      <c r="AU3859" s="50"/>
      <c r="AV3859" s="50"/>
      <c r="AW3859" s="50"/>
      <c r="AX3859" s="50">
        <f t="shared" si="1207"/>
        <v>13.468500945184287</v>
      </c>
      <c r="AY3859" s="50"/>
      <c r="AZ3859" s="50">
        <f t="shared" si="1197"/>
        <v>268.34059639905979</v>
      </c>
      <c r="BA3859" s="50">
        <f t="shared" si="1198"/>
        <v>413.1593309636317</v>
      </c>
      <c r="BB3859" s="50">
        <f t="shared" si="1199"/>
        <v>425.93745460168219</v>
      </c>
      <c r="BC3859" s="17">
        <f t="shared" si="1200"/>
        <v>19855</v>
      </c>
      <c r="BD3859" s="50">
        <f t="shared" si="1201"/>
        <v>13.468500945184287</v>
      </c>
      <c r="BE3859" s="50">
        <f t="shared" si="1202"/>
        <v>268.34059639905979</v>
      </c>
      <c r="BF3859" s="50">
        <f t="shared" si="1208"/>
        <v>438.91979142732487</v>
      </c>
      <c r="BG3859" s="50"/>
      <c r="BH3859" s="17">
        <f t="shared" si="1203"/>
        <v>0</v>
      </c>
      <c r="BI3859" s="17">
        <f t="shared" si="1211"/>
        <v>3859</v>
      </c>
      <c r="BJ3859" s="17">
        <f t="shared" si="1209"/>
        <v>3859</v>
      </c>
      <c r="BK3859" s="150">
        <f t="shared" si="1210"/>
        <v>31182</v>
      </c>
      <c r="BL3859" s="50" t="e">
        <f t="shared" ca="1" si="1204"/>
        <v>#NAME?</v>
      </c>
      <c r="BM3859" s="50" t="e">
        <f t="shared" ca="1" si="1205"/>
        <v>#NAME?</v>
      </c>
      <c r="BN3859" s="50" t="e">
        <f t="shared" ca="1" si="1206"/>
        <v>#NAME?</v>
      </c>
    </row>
    <row r="3860" spans="1:66" x14ac:dyDescent="0.35">
      <c r="A3860" s="48">
        <v>31183</v>
      </c>
      <c r="B3860" s="17">
        <v>1985</v>
      </c>
      <c r="C3860" s="17">
        <v>5</v>
      </c>
      <c r="D3860" s="17">
        <v>136</v>
      </c>
      <c r="E3860" s="17">
        <v>16</v>
      </c>
      <c r="F3860" s="17">
        <v>5</v>
      </c>
      <c r="G3860" s="50">
        <v>3.8</v>
      </c>
      <c r="H3860" s="32">
        <v>5.107165710749876</v>
      </c>
      <c r="I3860" s="50">
        <v>6.833333333333333</v>
      </c>
      <c r="J3860" s="13">
        <v>0</v>
      </c>
      <c r="K3860" s="13">
        <f t="shared" ref="K3860:K3923" si="1212">J3860*PRECIP_ADJUST</f>
        <v>0</v>
      </c>
      <c r="L3860" s="13">
        <f t="shared" ref="L3860:L3923" si="1213">IF(K3860&gt;=EFF_PRECIP,EFF_MULT*(K3860-EFF_PRECIP),0)</f>
        <v>0</v>
      </c>
      <c r="M3860" s="13" t="e">
        <f ca="1">CalcTable[[#This Row],[IWC]]-AE3859</f>
        <v>#NAME?</v>
      </c>
      <c r="N3860" s="13" t="e">
        <f ca="1">IF(CalcTable[[#This Row],[Day of Year]]&lt;123,FCAP,AE3859)</f>
        <v>#NAME?</v>
      </c>
      <c r="O3860" s="17" t="e">
        <f ca="1">IF(IRR_DRIP,5,COUNTIF('IDET Wind Values'!C3844:G3844,"&lt;="&amp;IRR_MAXWIND))</f>
        <v>#NAME?</v>
      </c>
      <c r="P3860" s="13" t="e">
        <f ca="1">CalcTable[[#This Row],[ET_o]]*KL</f>
        <v>#NAME?</v>
      </c>
      <c r="Q3860" s="13" t="e">
        <f ca="1">IF(WILTPT&lt;=0,1,MAX(0,MIN(1,(CalcTable[[#This Row],[IWC]]-WILTPT)/(MAD-WILTPT))))</f>
        <v>#NAME?</v>
      </c>
      <c r="R3860" s="13" t="e">
        <f ca="1">CalcTable[[#This Row],[ETMult]]*CalcTable[[#This Row],[ETb]]</f>
        <v>#NAME?</v>
      </c>
      <c r="S3860" s="13" t="b">
        <f>INDEX(IRR_LIST,CalcTable[[#This Row],[Day of Week]]+1)</f>
        <v>1</v>
      </c>
      <c r="T3860" s="13">
        <f t="shared" ref="T3860:T3923" ca="1" si="1214">SUM(OFFSET(K3860,-IC_DAYS,0,IC_DAYS,1))</f>
        <v>0</v>
      </c>
      <c r="U3860" s="13" t="b">
        <f ca="1">IF(CalcTable[[#This Row],[IrrPrecip]]&gt;=IC_MM,FALSE,TRUE)</f>
        <v>1</v>
      </c>
      <c r="V3860" s="13" t="b">
        <f t="shared" ref="V3860:V3923" si="1215">IF(G3861&lt;IRR_TEMP,FALSE,TRUE)</f>
        <v>1</v>
      </c>
      <c r="W3860" s="13" t="e">
        <f ca="1">IF(AND(IRR_DRIP=FALSE,CalcTable[[#This Row],[IrrHours]]&lt;=0),FALSE,TRUE)</f>
        <v>#NAME?</v>
      </c>
      <c r="X3860" s="13" t="e">
        <f ca="1">AND(CalcTable[[#This Row],[IrrDay]],CalcTable[[#This Row],[IrrRain]],CalcTable[[#This Row],[IrrWarm]],CalcTable[[#This Row],[IrrWindy]])</f>
        <v>#NAME?</v>
      </c>
      <c r="Y3860" s="13" t="e">
        <f t="shared" ref="Y3860:Y3923" ca="1" si="1216">IF(AA3859&lt;=0,FALSE,TRUE)</f>
        <v>#NAME?</v>
      </c>
      <c r="Z3860" s="13" t="e">
        <f ca="1">CalcTable[[#This Row],[IrrHours]]/5</f>
        <v>#NAME?</v>
      </c>
      <c r="AA3860" s="13" t="e">
        <f ca="1">IF(CalcTable[[#This Row],[IrrFlag]]=FALSE,0,MAX(0,CalcTable[[#This Row],[VolRednWind]]*(FCAP*IRR_TARGET-CalcTable[[#This Row],[IWC]])))</f>
        <v>#NAME?</v>
      </c>
      <c r="AB3860" s="13" t="e">
        <f ca="1">CalcTable[[#This Row],[IWC]]+CalcTable[[#This Row],[Eff Precip]]+CalcTable[[#This Row],[IrrAmt]]-CalcTable[[#This Row],[AET]]</f>
        <v>#NAME?</v>
      </c>
      <c r="AC3860" s="13" t="e">
        <f ca="1">IF(CalcTable[[#This Row],[PWC]]&gt;FCAP,MIN(24*PERC,MIN(SAT,CalcTable[[#This Row],[PWC]])-FCAP),0)</f>
        <v>#NAME?</v>
      </c>
      <c r="AD3860" s="13" t="e">
        <f ca="1">IF(CalcTable[[#This Row],[PWC]]&gt;SAT,CalcTable[[#This Row],[PWC]]-SAT,0)</f>
        <v>#NAME?</v>
      </c>
      <c r="AE3860" s="13" t="e">
        <f ca="1">CalcTable[[#This Row],[PWC]]-CalcTable[[#This Row],[PercAmt]]-CalcTable[[#This Row],[Runoff]]</f>
        <v>#NAME?</v>
      </c>
      <c r="AF3860" s="13" t="e">
        <f ca="1">CalcTable[[#This Row],[IrrAmt]]/1000*CUR_IRR_AREA*10000/IRR_EFF</f>
        <v>#NAME?</v>
      </c>
      <c r="AG3860" s="147"/>
      <c r="AH3860" s="13"/>
      <c r="AI3860" s="50">
        <v>8.1255359978330493</v>
      </c>
      <c r="AJ3860" s="50">
        <v>13.113218989842961</v>
      </c>
      <c r="AK3860" s="50">
        <v>0</v>
      </c>
      <c r="AL3860" s="50">
        <v>0</v>
      </c>
      <c r="AM3860" s="50"/>
      <c r="AN3860" s="50"/>
      <c r="AO3860" s="50"/>
      <c r="AP3860" s="50"/>
      <c r="AQ3860" s="50"/>
      <c r="AR3860" s="50"/>
      <c r="AS3860" s="50"/>
      <c r="AT3860" s="50"/>
      <c r="AU3860" s="50"/>
      <c r="AV3860" s="50"/>
      <c r="AW3860" s="50"/>
      <c r="AX3860" s="50">
        <f t="shared" si="1207"/>
        <v>21.23875498767601</v>
      </c>
      <c r="AY3860" s="50"/>
      <c r="AZ3860" s="50">
        <f t="shared" ref="AZ3860:AZ3923" si="1217">SUMPRODUCT(AI3860:AW3860,CONVERSION)</f>
        <v>503.82895167027829</v>
      </c>
      <c r="BA3860" s="50">
        <f t="shared" ref="BA3860:BA3923" si="1218">SUMPRODUCT($AI3860:$AW3860,CONVERSION,APP_DEMAND)</f>
        <v>818.00635676362185</v>
      </c>
      <c r="BB3860" s="50">
        <f t="shared" ref="BB3860:BB3923" si="1219">SUMPRODUCT($AI3860:$AW3860,CONVERSION,PUMP_DEMAND)</f>
        <v>846.69484681510107</v>
      </c>
      <c r="BC3860" s="17">
        <f t="shared" ref="BC3860:BC3923" si="1220">B3860*10+C3860</f>
        <v>19855</v>
      </c>
      <c r="BD3860" s="50">
        <f t="shared" ref="BD3860:BD3923" si="1221">INDEX(AI3860:AX3860,PLOT_AREA)</f>
        <v>21.23875498767601</v>
      </c>
      <c r="BE3860" s="50">
        <f t="shared" ref="BE3860:BE3923" si="1222">IF(PLOT_AREA&lt;=AREA_COUNT,INDEX(AI3860:AW3860,PLOT_AREA)*INDEX(CONVERSION,PLOT_AREA),AZ3860)</f>
        <v>503.82895167027829</v>
      </c>
      <c r="BF3860" s="50">
        <f t="shared" si="1208"/>
        <v>824.10377464205828</v>
      </c>
      <c r="BG3860" s="50"/>
      <c r="BH3860" s="17">
        <f t="shared" ref="BH3860:BH3923" si="1223">IF(BC3860&lt;PLOT_FROM,-1,IF(BC3860&gt;PLOT_TO,1,0))</f>
        <v>0</v>
      </c>
      <c r="BI3860" s="17">
        <f t="shared" si="1211"/>
        <v>3860</v>
      </c>
      <c r="BJ3860" s="17">
        <f t="shared" si="1209"/>
        <v>3860</v>
      </c>
      <c r="BK3860" s="150">
        <f t="shared" si="1210"/>
        <v>31183</v>
      </c>
      <c r="BL3860" s="50" t="e">
        <f t="shared" ref="BL3860:BL3923" ca="1" si="1224">WILTPT</f>
        <v>#NAME?</v>
      </c>
      <c r="BM3860" s="50" t="e">
        <f t="shared" ref="BM3860:BM3923" ca="1" si="1225">SAT</f>
        <v>#NAME?</v>
      </c>
      <c r="BN3860" s="50" t="e">
        <f t="shared" ref="BN3860:BN3923" ca="1" si="1226">FCAP</f>
        <v>#NAME?</v>
      </c>
    </row>
    <row r="3861" spans="1:66" x14ac:dyDescent="0.35">
      <c r="A3861" s="48">
        <v>31184</v>
      </c>
      <c r="B3861" s="17">
        <v>1985</v>
      </c>
      <c r="C3861" s="17">
        <v>5</v>
      </c>
      <c r="D3861" s="17">
        <v>137</v>
      </c>
      <c r="E3861" s="17">
        <v>17</v>
      </c>
      <c r="F3861" s="17">
        <v>6</v>
      </c>
      <c r="G3861" s="50">
        <v>6.7</v>
      </c>
      <c r="H3861" s="32">
        <v>6.2058461723231835</v>
      </c>
      <c r="I3861" s="50">
        <v>5.166666666666667</v>
      </c>
      <c r="J3861" s="13">
        <v>0</v>
      </c>
      <c r="K3861" s="13">
        <f t="shared" si="1212"/>
        <v>0</v>
      </c>
      <c r="L3861" s="13">
        <f t="shared" si="1213"/>
        <v>0</v>
      </c>
      <c r="M3861" s="13" t="e">
        <f ca="1">CalcTable[[#This Row],[IWC]]-AE3860</f>
        <v>#NAME?</v>
      </c>
      <c r="N3861" s="13" t="e">
        <f ca="1">IF(CalcTable[[#This Row],[Day of Year]]&lt;123,FCAP,AE3860)</f>
        <v>#NAME?</v>
      </c>
      <c r="O3861" s="17" t="e">
        <f ca="1">IF(IRR_DRIP,5,COUNTIF('IDET Wind Values'!C3845:G3845,"&lt;="&amp;IRR_MAXWIND))</f>
        <v>#NAME?</v>
      </c>
      <c r="P3861" s="13" t="e">
        <f ca="1">CalcTable[[#This Row],[ET_o]]*KL</f>
        <v>#NAME?</v>
      </c>
      <c r="Q3861" s="13" t="e">
        <f ca="1">IF(WILTPT&lt;=0,1,MAX(0,MIN(1,(CalcTable[[#This Row],[IWC]]-WILTPT)/(MAD-WILTPT))))</f>
        <v>#NAME?</v>
      </c>
      <c r="R3861" s="13" t="e">
        <f ca="1">CalcTable[[#This Row],[ETMult]]*CalcTable[[#This Row],[ETb]]</f>
        <v>#NAME?</v>
      </c>
      <c r="S3861" s="13" t="b">
        <f>INDEX(IRR_LIST,CalcTable[[#This Row],[Day of Week]]+1)</f>
        <v>0</v>
      </c>
      <c r="T3861" s="13">
        <f t="shared" ca="1" si="1214"/>
        <v>0</v>
      </c>
      <c r="U3861" s="13" t="b">
        <f ca="1">IF(CalcTable[[#This Row],[IrrPrecip]]&gt;=IC_MM,FALSE,TRUE)</f>
        <v>1</v>
      </c>
      <c r="V3861" s="13" t="b">
        <f t="shared" si="1215"/>
        <v>1</v>
      </c>
      <c r="W3861" s="13" t="e">
        <f ca="1">IF(AND(IRR_DRIP=FALSE,CalcTable[[#This Row],[IrrHours]]&lt;=0),FALSE,TRUE)</f>
        <v>#NAME?</v>
      </c>
      <c r="X3861" s="13" t="e">
        <f ca="1">AND(CalcTable[[#This Row],[IrrDay]],CalcTable[[#This Row],[IrrRain]],CalcTable[[#This Row],[IrrWarm]],CalcTable[[#This Row],[IrrWindy]])</f>
        <v>#NAME?</v>
      </c>
      <c r="Y3861" s="13" t="e">
        <f t="shared" ca="1" si="1216"/>
        <v>#NAME?</v>
      </c>
      <c r="Z3861" s="13" t="e">
        <f ca="1">CalcTable[[#This Row],[IrrHours]]/5</f>
        <v>#NAME?</v>
      </c>
      <c r="AA3861" s="13" t="e">
        <f ca="1">IF(CalcTable[[#This Row],[IrrFlag]]=FALSE,0,MAX(0,CalcTable[[#This Row],[VolRednWind]]*(FCAP*IRR_TARGET-CalcTable[[#This Row],[IWC]])))</f>
        <v>#NAME?</v>
      </c>
      <c r="AB3861" s="13" t="e">
        <f ca="1">CalcTable[[#This Row],[IWC]]+CalcTable[[#This Row],[Eff Precip]]+CalcTable[[#This Row],[IrrAmt]]-CalcTable[[#This Row],[AET]]</f>
        <v>#NAME?</v>
      </c>
      <c r="AC3861" s="13" t="e">
        <f ca="1">IF(CalcTable[[#This Row],[PWC]]&gt;FCAP,MIN(24*PERC,MIN(SAT,CalcTable[[#This Row],[PWC]])-FCAP),0)</f>
        <v>#NAME?</v>
      </c>
      <c r="AD3861" s="13" t="e">
        <f ca="1">IF(CalcTable[[#This Row],[PWC]]&gt;SAT,CalcTable[[#This Row],[PWC]]-SAT,0)</f>
        <v>#NAME?</v>
      </c>
      <c r="AE3861" s="13" t="e">
        <f ca="1">CalcTable[[#This Row],[PWC]]-CalcTable[[#This Row],[PercAmt]]-CalcTable[[#This Row],[Runoff]]</f>
        <v>#NAME?</v>
      </c>
      <c r="AF3861" s="13" t="e">
        <f ca="1">CalcTable[[#This Row],[IrrAmt]]/1000*CUR_IRR_AREA*10000/IRR_EFF</f>
        <v>#NAME?</v>
      </c>
      <c r="AG3861" s="147"/>
      <c r="AH3861" s="13"/>
      <c r="AI3861" s="50">
        <v>0</v>
      </c>
      <c r="AJ3861" s="50">
        <v>0</v>
      </c>
      <c r="AK3861" s="50">
        <v>0</v>
      </c>
      <c r="AL3861" s="50">
        <v>5.3552988996313182</v>
      </c>
      <c r="AM3861" s="50"/>
      <c r="AN3861" s="50"/>
      <c r="AO3861" s="50"/>
      <c r="AP3861" s="50"/>
      <c r="AQ3861" s="50"/>
      <c r="AR3861" s="50"/>
      <c r="AS3861" s="50"/>
      <c r="AT3861" s="50"/>
      <c r="AU3861" s="50"/>
      <c r="AV3861" s="50"/>
      <c r="AW3861" s="50"/>
      <c r="AX3861" s="50">
        <f t="shared" ref="AX3861:AX3924" si="1227">SUM(AI3861:AW3861)</f>
        <v>5.3552988996313182</v>
      </c>
      <c r="AY3861" s="50"/>
      <c r="AZ3861" s="50">
        <f t="shared" si="1217"/>
        <v>157.08876772251867</v>
      </c>
      <c r="BA3861" s="50">
        <f t="shared" si="1218"/>
        <v>241.86683284260812</v>
      </c>
      <c r="BB3861" s="50">
        <f t="shared" si="1219"/>
        <v>249.34725035320426</v>
      </c>
      <c r="BC3861" s="17">
        <f t="shared" si="1220"/>
        <v>19855</v>
      </c>
      <c r="BD3861" s="50">
        <f t="shared" si="1221"/>
        <v>5.3552988996313182</v>
      </c>
      <c r="BE3861" s="50">
        <f t="shared" si="1222"/>
        <v>157.08876772251867</v>
      </c>
      <c r="BF3861" s="50">
        <f t="shared" ref="BF3861:BF3924" si="1228">BE3861*BF$17</f>
        <v>256.94721592481699</v>
      </c>
      <c r="BG3861" s="50"/>
      <c r="BH3861" s="17">
        <f t="shared" si="1223"/>
        <v>0</v>
      </c>
      <c r="BI3861" s="17">
        <f t="shared" si="1211"/>
        <v>3861</v>
      </c>
      <c r="BJ3861" s="17">
        <f t="shared" ref="BJ3861:BJ3924" si="1229">IF(BH3861=0,BI3861,"")</f>
        <v>3861</v>
      </c>
      <c r="BK3861" s="150">
        <f t="shared" ref="BK3861:BK3924" si="1230">A3861</f>
        <v>31184</v>
      </c>
      <c r="BL3861" s="50" t="e">
        <f t="shared" ca="1" si="1224"/>
        <v>#NAME?</v>
      </c>
      <c r="BM3861" s="50" t="e">
        <f t="shared" ca="1" si="1225"/>
        <v>#NAME?</v>
      </c>
      <c r="BN3861" s="50" t="e">
        <f t="shared" ca="1" si="1226"/>
        <v>#NAME?</v>
      </c>
    </row>
    <row r="3862" spans="1:66" x14ac:dyDescent="0.35">
      <c r="A3862" s="48">
        <v>31185</v>
      </c>
      <c r="B3862" s="17">
        <v>1985</v>
      </c>
      <c r="C3862" s="17">
        <v>5</v>
      </c>
      <c r="D3862" s="17">
        <v>138</v>
      </c>
      <c r="E3862" s="17">
        <v>18</v>
      </c>
      <c r="F3862" s="17">
        <v>7</v>
      </c>
      <c r="G3862" s="50">
        <v>10.8</v>
      </c>
      <c r="H3862" s="32">
        <v>6.3335975292846296</v>
      </c>
      <c r="I3862" s="50">
        <v>19.833333333333332</v>
      </c>
      <c r="J3862" s="13">
        <v>0</v>
      </c>
      <c r="K3862" s="13">
        <f t="shared" si="1212"/>
        <v>0</v>
      </c>
      <c r="L3862" s="13">
        <f t="shared" si="1213"/>
        <v>0</v>
      </c>
      <c r="M3862" s="13" t="e">
        <f ca="1">CalcTable[[#This Row],[IWC]]-AE3861</f>
        <v>#NAME?</v>
      </c>
      <c r="N3862" s="13" t="e">
        <f ca="1">IF(CalcTable[[#This Row],[Day of Year]]&lt;123,FCAP,AE3861)</f>
        <v>#NAME?</v>
      </c>
      <c r="O3862" s="17" t="e">
        <f ca="1">IF(IRR_DRIP,5,COUNTIF('IDET Wind Values'!C3846:G3846,"&lt;="&amp;IRR_MAXWIND))</f>
        <v>#NAME?</v>
      </c>
      <c r="P3862" s="13" t="e">
        <f ca="1">CalcTable[[#This Row],[ET_o]]*KL</f>
        <v>#NAME?</v>
      </c>
      <c r="Q3862" s="13" t="e">
        <f ca="1">IF(WILTPT&lt;=0,1,MAX(0,MIN(1,(CalcTable[[#This Row],[IWC]]-WILTPT)/(MAD-WILTPT))))</f>
        <v>#NAME?</v>
      </c>
      <c r="R3862" s="13" t="e">
        <f ca="1">CalcTable[[#This Row],[ETMult]]*CalcTable[[#This Row],[ETb]]</f>
        <v>#NAME?</v>
      </c>
      <c r="S3862" s="13" t="b">
        <f>INDEX(IRR_LIST,CalcTable[[#This Row],[Day of Week]]+1)</f>
        <v>0</v>
      </c>
      <c r="T3862" s="13">
        <f t="shared" ca="1" si="1214"/>
        <v>0</v>
      </c>
      <c r="U3862" s="13" t="b">
        <f ca="1">IF(CalcTable[[#This Row],[IrrPrecip]]&gt;=IC_MM,FALSE,TRUE)</f>
        <v>1</v>
      </c>
      <c r="V3862" s="13" t="b">
        <f t="shared" si="1215"/>
        <v>1</v>
      </c>
      <c r="W3862" s="13" t="e">
        <f ca="1">IF(AND(IRR_DRIP=FALSE,CalcTable[[#This Row],[IrrHours]]&lt;=0),FALSE,TRUE)</f>
        <v>#NAME?</v>
      </c>
      <c r="X3862" s="13" t="e">
        <f ca="1">AND(CalcTable[[#This Row],[IrrDay]],CalcTable[[#This Row],[IrrRain]],CalcTable[[#This Row],[IrrWarm]],CalcTable[[#This Row],[IrrWindy]])</f>
        <v>#NAME?</v>
      </c>
      <c r="Y3862" s="13" t="e">
        <f t="shared" ca="1" si="1216"/>
        <v>#NAME?</v>
      </c>
      <c r="Z3862" s="13" t="e">
        <f ca="1">CalcTable[[#This Row],[IrrHours]]/5</f>
        <v>#NAME?</v>
      </c>
      <c r="AA3862" s="13" t="e">
        <f ca="1">IF(CalcTable[[#This Row],[IrrFlag]]=FALSE,0,MAX(0,CalcTable[[#This Row],[VolRednWind]]*(FCAP*IRR_TARGET-CalcTable[[#This Row],[IWC]])))</f>
        <v>#NAME?</v>
      </c>
      <c r="AB3862" s="13" t="e">
        <f ca="1">CalcTable[[#This Row],[IWC]]+CalcTable[[#This Row],[Eff Precip]]+CalcTable[[#This Row],[IrrAmt]]-CalcTable[[#This Row],[AET]]</f>
        <v>#NAME?</v>
      </c>
      <c r="AC3862" s="13" t="e">
        <f ca="1">IF(CalcTable[[#This Row],[PWC]]&gt;FCAP,MIN(24*PERC,MIN(SAT,CalcTable[[#This Row],[PWC]])-FCAP),0)</f>
        <v>#NAME?</v>
      </c>
      <c r="AD3862" s="13" t="e">
        <f ca="1">IF(CalcTable[[#This Row],[PWC]]&gt;SAT,CalcTable[[#This Row],[PWC]]-SAT,0)</f>
        <v>#NAME?</v>
      </c>
      <c r="AE3862" s="13" t="e">
        <f ca="1">CalcTable[[#This Row],[PWC]]-CalcTable[[#This Row],[PercAmt]]-CalcTable[[#This Row],[Runoff]]</f>
        <v>#NAME?</v>
      </c>
      <c r="AF3862" s="13" t="e">
        <f ca="1">CalcTable[[#This Row],[IrrAmt]]/1000*CUR_IRR_AREA*10000/IRR_EFF</f>
        <v>#NAME?</v>
      </c>
      <c r="AG3862" s="147"/>
      <c r="AH3862" s="13"/>
      <c r="AI3862" s="50">
        <v>0</v>
      </c>
      <c r="AJ3862" s="50">
        <v>0</v>
      </c>
      <c r="AK3862" s="50">
        <v>3.6600626142760748</v>
      </c>
      <c r="AL3862" s="50">
        <v>0</v>
      </c>
      <c r="AM3862" s="50"/>
      <c r="AN3862" s="50"/>
      <c r="AO3862" s="50"/>
      <c r="AP3862" s="50"/>
      <c r="AQ3862" s="50"/>
      <c r="AR3862" s="50"/>
      <c r="AS3862" s="50"/>
      <c r="AT3862" s="50"/>
      <c r="AU3862" s="50"/>
      <c r="AV3862" s="50"/>
      <c r="AW3862" s="50"/>
      <c r="AX3862" s="50">
        <f t="shared" si="1227"/>
        <v>3.6600626142760748</v>
      </c>
      <c r="AY3862" s="50"/>
      <c r="AZ3862" s="50">
        <f t="shared" si="1217"/>
        <v>53.680918342715771</v>
      </c>
      <c r="BA3862" s="50">
        <f t="shared" si="1218"/>
        <v>82.65157268640364</v>
      </c>
      <c r="BB3862" s="50">
        <f t="shared" si="1219"/>
        <v>85.207806893199646</v>
      </c>
      <c r="BC3862" s="17">
        <f t="shared" si="1220"/>
        <v>19855</v>
      </c>
      <c r="BD3862" s="50">
        <f t="shared" si="1221"/>
        <v>3.6600626142760748</v>
      </c>
      <c r="BE3862" s="50">
        <f t="shared" si="1222"/>
        <v>53.680918342715771</v>
      </c>
      <c r="BF3862" s="50">
        <f t="shared" si="1228"/>
        <v>87.804893477886822</v>
      </c>
      <c r="BG3862" s="50"/>
      <c r="BH3862" s="17">
        <f t="shared" si="1223"/>
        <v>0</v>
      </c>
      <c r="BI3862" s="17">
        <f t="shared" ref="BI3862:BI3925" si="1231">BI3861+1</f>
        <v>3862</v>
      </c>
      <c r="BJ3862" s="17">
        <f t="shared" si="1229"/>
        <v>3862</v>
      </c>
      <c r="BK3862" s="150">
        <f t="shared" si="1230"/>
        <v>31185</v>
      </c>
      <c r="BL3862" s="50" t="e">
        <f t="shared" ca="1" si="1224"/>
        <v>#NAME?</v>
      </c>
      <c r="BM3862" s="50" t="e">
        <f t="shared" ca="1" si="1225"/>
        <v>#NAME?</v>
      </c>
      <c r="BN3862" s="50" t="e">
        <f t="shared" ca="1" si="1226"/>
        <v>#NAME?</v>
      </c>
    </row>
    <row r="3863" spans="1:66" x14ac:dyDescent="0.35">
      <c r="A3863" s="48">
        <v>31186</v>
      </c>
      <c r="B3863" s="17">
        <v>1985</v>
      </c>
      <c r="C3863" s="17">
        <v>5</v>
      </c>
      <c r="D3863" s="17">
        <v>139</v>
      </c>
      <c r="E3863" s="17">
        <v>19</v>
      </c>
      <c r="F3863" s="17">
        <v>1</v>
      </c>
      <c r="G3863" s="50">
        <v>5.2</v>
      </c>
      <c r="H3863" s="32">
        <v>5.5961198477630694</v>
      </c>
      <c r="I3863" s="50">
        <v>10.166666666666666</v>
      </c>
      <c r="J3863" s="13">
        <v>0</v>
      </c>
      <c r="K3863" s="13">
        <f t="shared" si="1212"/>
        <v>0</v>
      </c>
      <c r="L3863" s="13">
        <f t="shared" si="1213"/>
        <v>0</v>
      </c>
      <c r="M3863" s="13" t="e">
        <f ca="1">CalcTable[[#This Row],[IWC]]-AE3862</f>
        <v>#NAME?</v>
      </c>
      <c r="N3863" s="13" t="e">
        <f ca="1">IF(CalcTable[[#This Row],[Day of Year]]&lt;123,FCAP,AE3862)</f>
        <v>#NAME?</v>
      </c>
      <c r="O3863" s="17" t="e">
        <f ca="1">IF(IRR_DRIP,5,COUNTIF('IDET Wind Values'!C3847:G3847,"&lt;="&amp;IRR_MAXWIND))</f>
        <v>#NAME?</v>
      </c>
      <c r="P3863" s="13" t="e">
        <f ca="1">CalcTable[[#This Row],[ET_o]]*KL</f>
        <v>#NAME?</v>
      </c>
      <c r="Q3863" s="13" t="e">
        <f ca="1">IF(WILTPT&lt;=0,1,MAX(0,MIN(1,(CalcTable[[#This Row],[IWC]]-WILTPT)/(MAD-WILTPT))))</f>
        <v>#NAME?</v>
      </c>
      <c r="R3863" s="13" t="e">
        <f ca="1">CalcTable[[#This Row],[ETMult]]*CalcTable[[#This Row],[ETb]]</f>
        <v>#NAME?</v>
      </c>
      <c r="S3863" s="13" t="b">
        <f>INDEX(IRR_LIST,CalcTable[[#This Row],[Day of Week]]+1)</f>
        <v>1</v>
      </c>
      <c r="T3863" s="13">
        <f t="shared" ca="1" si="1214"/>
        <v>0</v>
      </c>
      <c r="U3863" s="13" t="b">
        <f ca="1">IF(CalcTable[[#This Row],[IrrPrecip]]&gt;=IC_MM,FALSE,TRUE)</f>
        <v>1</v>
      </c>
      <c r="V3863" s="13" t="b">
        <f t="shared" si="1215"/>
        <v>1</v>
      </c>
      <c r="W3863" s="13" t="e">
        <f ca="1">IF(AND(IRR_DRIP=FALSE,CalcTable[[#This Row],[IrrHours]]&lt;=0),FALSE,TRUE)</f>
        <v>#NAME?</v>
      </c>
      <c r="X3863" s="13" t="e">
        <f ca="1">AND(CalcTable[[#This Row],[IrrDay]],CalcTable[[#This Row],[IrrRain]],CalcTable[[#This Row],[IrrWarm]],CalcTable[[#This Row],[IrrWindy]])</f>
        <v>#NAME?</v>
      </c>
      <c r="Y3863" s="13" t="e">
        <f t="shared" ca="1" si="1216"/>
        <v>#NAME?</v>
      </c>
      <c r="Z3863" s="13" t="e">
        <f ca="1">CalcTable[[#This Row],[IrrHours]]/5</f>
        <v>#NAME?</v>
      </c>
      <c r="AA3863" s="13" t="e">
        <f ca="1">IF(CalcTable[[#This Row],[IrrFlag]]=FALSE,0,MAX(0,CalcTable[[#This Row],[VolRednWind]]*(FCAP*IRR_TARGET-CalcTable[[#This Row],[IWC]])))</f>
        <v>#NAME?</v>
      </c>
      <c r="AB3863" s="13" t="e">
        <f ca="1">CalcTable[[#This Row],[IWC]]+CalcTable[[#This Row],[Eff Precip]]+CalcTable[[#This Row],[IrrAmt]]-CalcTable[[#This Row],[AET]]</f>
        <v>#NAME?</v>
      </c>
      <c r="AC3863" s="13" t="e">
        <f ca="1">IF(CalcTable[[#This Row],[PWC]]&gt;FCAP,MIN(24*PERC,MIN(SAT,CalcTable[[#This Row],[PWC]])-FCAP),0)</f>
        <v>#NAME?</v>
      </c>
      <c r="AD3863" s="13" t="e">
        <f ca="1">IF(CalcTable[[#This Row],[PWC]]&gt;SAT,CalcTable[[#This Row],[PWC]]-SAT,0)</f>
        <v>#NAME?</v>
      </c>
      <c r="AE3863" s="13" t="e">
        <f ca="1">CalcTable[[#This Row],[PWC]]-CalcTable[[#This Row],[PercAmt]]-CalcTable[[#This Row],[Runoff]]</f>
        <v>#NAME?</v>
      </c>
      <c r="AF3863" s="13" t="e">
        <f ca="1">CalcTable[[#This Row],[IrrAmt]]/1000*CUR_IRR_AREA*10000/IRR_EFF</f>
        <v>#NAME?</v>
      </c>
      <c r="AG3863" s="147"/>
      <c r="AH3863" s="13"/>
      <c r="AI3863" s="50">
        <v>8.6304063528651866</v>
      </c>
      <c r="AJ3863" s="50">
        <v>9.3785588016666743</v>
      </c>
      <c r="AK3863" s="50">
        <v>0</v>
      </c>
      <c r="AL3863" s="50">
        <v>0</v>
      </c>
      <c r="AM3863" s="50"/>
      <c r="AN3863" s="50"/>
      <c r="AO3863" s="50"/>
      <c r="AP3863" s="50"/>
      <c r="AQ3863" s="50"/>
      <c r="AR3863" s="50"/>
      <c r="AS3863" s="50"/>
      <c r="AT3863" s="50"/>
      <c r="AU3863" s="50"/>
      <c r="AV3863" s="50"/>
      <c r="AW3863" s="50"/>
      <c r="AX3863" s="50">
        <f t="shared" si="1227"/>
        <v>18.008965154531861</v>
      </c>
      <c r="AY3863" s="50"/>
      <c r="AZ3863" s="50">
        <f t="shared" si="1217"/>
        <v>401.68368469091189</v>
      </c>
      <c r="BA3863" s="50">
        <f t="shared" si="1218"/>
        <v>648.69660760883994</v>
      </c>
      <c r="BB3863" s="50">
        <f t="shared" si="1219"/>
        <v>671.18343009736384</v>
      </c>
      <c r="BC3863" s="17">
        <f t="shared" si="1220"/>
        <v>19855</v>
      </c>
      <c r="BD3863" s="50">
        <f t="shared" si="1221"/>
        <v>18.008965154531861</v>
      </c>
      <c r="BE3863" s="50">
        <f t="shared" si="1222"/>
        <v>401.68368469091189</v>
      </c>
      <c r="BF3863" s="50">
        <f t="shared" si="1228"/>
        <v>657.02663506829754</v>
      </c>
      <c r="BG3863" s="50"/>
      <c r="BH3863" s="17">
        <f t="shared" si="1223"/>
        <v>0</v>
      </c>
      <c r="BI3863" s="17">
        <f t="shared" si="1231"/>
        <v>3863</v>
      </c>
      <c r="BJ3863" s="17">
        <f t="shared" si="1229"/>
        <v>3863</v>
      </c>
      <c r="BK3863" s="150">
        <f t="shared" si="1230"/>
        <v>31186</v>
      </c>
      <c r="BL3863" s="50" t="e">
        <f t="shared" ca="1" si="1224"/>
        <v>#NAME?</v>
      </c>
      <c r="BM3863" s="50" t="e">
        <f t="shared" ca="1" si="1225"/>
        <v>#NAME?</v>
      </c>
      <c r="BN3863" s="50" t="e">
        <f t="shared" ca="1" si="1226"/>
        <v>#NAME?</v>
      </c>
    </row>
    <row r="3864" spans="1:66" x14ac:dyDescent="0.35">
      <c r="A3864" s="48">
        <v>31187</v>
      </c>
      <c r="B3864" s="17">
        <v>1985</v>
      </c>
      <c r="C3864" s="17">
        <v>5</v>
      </c>
      <c r="D3864" s="17">
        <v>140</v>
      </c>
      <c r="E3864" s="17">
        <v>20</v>
      </c>
      <c r="F3864" s="17">
        <v>2</v>
      </c>
      <c r="G3864" s="50">
        <v>7.2</v>
      </c>
      <c r="H3864" s="32">
        <v>6.0383804268788053</v>
      </c>
      <c r="I3864" s="50">
        <v>6.166666666666667</v>
      </c>
      <c r="J3864" s="13">
        <v>0</v>
      </c>
      <c r="K3864" s="13">
        <f t="shared" si="1212"/>
        <v>0</v>
      </c>
      <c r="L3864" s="13">
        <f t="shared" si="1213"/>
        <v>0</v>
      </c>
      <c r="M3864" s="13" t="e">
        <f ca="1">CalcTable[[#This Row],[IWC]]-AE3863</f>
        <v>#NAME?</v>
      </c>
      <c r="N3864" s="13" t="e">
        <f ca="1">IF(CalcTable[[#This Row],[Day of Year]]&lt;123,FCAP,AE3863)</f>
        <v>#NAME?</v>
      </c>
      <c r="O3864" s="17" t="e">
        <f ca="1">IF(IRR_DRIP,5,COUNTIF('IDET Wind Values'!C3848:G3848,"&lt;="&amp;IRR_MAXWIND))</f>
        <v>#NAME?</v>
      </c>
      <c r="P3864" s="13" t="e">
        <f ca="1">CalcTable[[#This Row],[ET_o]]*KL</f>
        <v>#NAME?</v>
      </c>
      <c r="Q3864" s="13" t="e">
        <f ca="1">IF(WILTPT&lt;=0,1,MAX(0,MIN(1,(CalcTable[[#This Row],[IWC]]-WILTPT)/(MAD-WILTPT))))</f>
        <v>#NAME?</v>
      </c>
      <c r="R3864" s="13" t="e">
        <f ca="1">CalcTable[[#This Row],[ETMult]]*CalcTable[[#This Row],[ETb]]</f>
        <v>#NAME?</v>
      </c>
      <c r="S3864" s="13" t="b">
        <f>INDEX(IRR_LIST,CalcTable[[#This Row],[Day of Week]]+1)</f>
        <v>0</v>
      </c>
      <c r="T3864" s="13">
        <f t="shared" ca="1" si="1214"/>
        <v>0</v>
      </c>
      <c r="U3864" s="13" t="b">
        <f ca="1">IF(CalcTable[[#This Row],[IrrPrecip]]&gt;=IC_MM,FALSE,TRUE)</f>
        <v>1</v>
      </c>
      <c r="V3864" s="13" t="b">
        <f t="shared" si="1215"/>
        <v>1</v>
      </c>
      <c r="W3864" s="13" t="e">
        <f ca="1">IF(AND(IRR_DRIP=FALSE,CalcTable[[#This Row],[IrrHours]]&lt;=0),FALSE,TRUE)</f>
        <v>#NAME?</v>
      </c>
      <c r="X3864" s="13" t="e">
        <f ca="1">AND(CalcTable[[#This Row],[IrrDay]],CalcTable[[#This Row],[IrrRain]],CalcTable[[#This Row],[IrrWarm]],CalcTable[[#This Row],[IrrWindy]])</f>
        <v>#NAME?</v>
      </c>
      <c r="Y3864" s="13" t="e">
        <f t="shared" ca="1" si="1216"/>
        <v>#NAME?</v>
      </c>
      <c r="Z3864" s="13" t="e">
        <f ca="1">CalcTable[[#This Row],[IrrHours]]/5</f>
        <v>#NAME?</v>
      </c>
      <c r="AA3864" s="13" t="e">
        <f ca="1">IF(CalcTable[[#This Row],[IrrFlag]]=FALSE,0,MAX(0,CalcTable[[#This Row],[VolRednWind]]*(FCAP*IRR_TARGET-CalcTable[[#This Row],[IWC]])))</f>
        <v>#NAME?</v>
      </c>
      <c r="AB3864" s="13" t="e">
        <f ca="1">CalcTable[[#This Row],[IWC]]+CalcTable[[#This Row],[Eff Precip]]+CalcTable[[#This Row],[IrrAmt]]-CalcTable[[#This Row],[AET]]</f>
        <v>#NAME?</v>
      </c>
      <c r="AC3864" s="13" t="e">
        <f ca="1">IF(CalcTable[[#This Row],[PWC]]&gt;FCAP,MIN(24*PERC,MIN(SAT,CalcTable[[#This Row],[PWC]])-FCAP),0)</f>
        <v>#NAME?</v>
      </c>
      <c r="AD3864" s="13" t="e">
        <f ca="1">IF(CalcTable[[#This Row],[PWC]]&gt;SAT,CalcTable[[#This Row],[PWC]]-SAT,0)</f>
        <v>#NAME?</v>
      </c>
      <c r="AE3864" s="13" t="e">
        <f ca="1">CalcTable[[#This Row],[PWC]]-CalcTable[[#This Row],[PercAmt]]-CalcTable[[#This Row],[Runoff]]</f>
        <v>#NAME?</v>
      </c>
      <c r="AF3864" s="13" t="e">
        <f ca="1">CalcTable[[#This Row],[IrrAmt]]/1000*CUR_IRR_AREA*10000/IRR_EFF</f>
        <v>#NAME?</v>
      </c>
      <c r="AG3864" s="147"/>
      <c r="AH3864" s="13"/>
      <c r="AI3864" s="50">
        <v>0</v>
      </c>
      <c r="AJ3864" s="50">
        <v>0</v>
      </c>
      <c r="AK3864" s="50">
        <v>0</v>
      </c>
      <c r="AL3864" s="50">
        <v>9.9745599521539869</v>
      </c>
      <c r="AM3864" s="50"/>
      <c r="AN3864" s="50"/>
      <c r="AO3864" s="50"/>
      <c r="AP3864" s="50"/>
      <c r="AQ3864" s="50"/>
      <c r="AR3864" s="50"/>
      <c r="AS3864" s="50"/>
      <c r="AT3864" s="50"/>
      <c r="AU3864" s="50"/>
      <c r="AV3864" s="50"/>
      <c r="AW3864" s="50"/>
      <c r="AX3864" s="50">
        <f t="shared" si="1227"/>
        <v>9.9745599521539869</v>
      </c>
      <c r="AY3864" s="50"/>
      <c r="AZ3864" s="50">
        <f t="shared" si="1217"/>
        <v>292.58709192985032</v>
      </c>
      <c r="BA3864" s="50">
        <f t="shared" si="1218"/>
        <v>450.49123678088068</v>
      </c>
      <c r="BB3864" s="50">
        <f t="shared" si="1219"/>
        <v>464.42395544420691</v>
      </c>
      <c r="BC3864" s="17">
        <f t="shared" si="1220"/>
        <v>19855</v>
      </c>
      <c r="BD3864" s="50">
        <f t="shared" si="1221"/>
        <v>9.9745599521539869</v>
      </c>
      <c r="BE3864" s="50">
        <f t="shared" si="1222"/>
        <v>292.58709192985032</v>
      </c>
      <c r="BF3864" s="50">
        <f t="shared" si="1228"/>
        <v>478.57933941980087</v>
      </c>
      <c r="BG3864" s="50"/>
      <c r="BH3864" s="17">
        <f t="shared" si="1223"/>
        <v>0</v>
      </c>
      <c r="BI3864" s="17">
        <f t="shared" si="1231"/>
        <v>3864</v>
      </c>
      <c r="BJ3864" s="17">
        <f t="shared" si="1229"/>
        <v>3864</v>
      </c>
      <c r="BK3864" s="150">
        <f t="shared" si="1230"/>
        <v>31187</v>
      </c>
      <c r="BL3864" s="50" t="e">
        <f t="shared" ca="1" si="1224"/>
        <v>#NAME?</v>
      </c>
      <c r="BM3864" s="50" t="e">
        <f t="shared" ca="1" si="1225"/>
        <v>#NAME?</v>
      </c>
      <c r="BN3864" s="50" t="e">
        <f t="shared" ca="1" si="1226"/>
        <v>#NAME?</v>
      </c>
    </row>
    <row r="3865" spans="1:66" x14ac:dyDescent="0.35">
      <c r="A3865" s="48">
        <v>31188</v>
      </c>
      <c r="B3865" s="17">
        <v>1985</v>
      </c>
      <c r="C3865" s="17">
        <v>5</v>
      </c>
      <c r="D3865" s="17">
        <v>141</v>
      </c>
      <c r="E3865" s="17">
        <v>21</v>
      </c>
      <c r="F3865" s="17">
        <v>3</v>
      </c>
      <c r="G3865" s="50">
        <v>8.9</v>
      </c>
      <c r="H3865" s="32">
        <v>6.1617164155697477</v>
      </c>
      <c r="I3865" s="50">
        <v>10.5</v>
      </c>
      <c r="J3865" s="13">
        <v>0</v>
      </c>
      <c r="K3865" s="13">
        <f t="shared" si="1212"/>
        <v>0</v>
      </c>
      <c r="L3865" s="13">
        <f t="shared" si="1213"/>
        <v>0</v>
      </c>
      <c r="M3865" s="13" t="e">
        <f ca="1">CalcTable[[#This Row],[IWC]]-AE3864</f>
        <v>#NAME?</v>
      </c>
      <c r="N3865" s="13" t="e">
        <f ca="1">IF(CalcTable[[#This Row],[Day of Year]]&lt;123,FCAP,AE3864)</f>
        <v>#NAME?</v>
      </c>
      <c r="O3865" s="17" t="e">
        <f ca="1">IF(IRR_DRIP,5,COUNTIF('IDET Wind Values'!C3849:G3849,"&lt;="&amp;IRR_MAXWIND))</f>
        <v>#NAME?</v>
      </c>
      <c r="P3865" s="13" t="e">
        <f ca="1">CalcTable[[#This Row],[ET_o]]*KL</f>
        <v>#NAME?</v>
      </c>
      <c r="Q3865" s="13" t="e">
        <f ca="1">IF(WILTPT&lt;=0,1,MAX(0,MIN(1,(CalcTable[[#This Row],[IWC]]-WILTPT)/(MAD-WILTPT))))</f>
        <v>#NAME?</v>
      </c>
      <c r="R3865" s="13" t="e">
        <f ca="1">CalcTable[[#This Row],[ETMult]]*CalcTable[[#This Row],[ETb]]</f>
        <v>#NAME?</v>
      </c>
      <c r="S3865" s="13" t="b">
        <f>INDEX(IRR_LIST,CalcTable[[#This Row],[Day of Week]]+1)</f>
        <v>1</v>
      </c>
      <c r="T3865" s="13">
        <f t="shared" ca="1" si="1214"/>
        <v>0</v>
      </c>
      <c r="U3865" s="13" t="b">
        <f ca="1">IF(CalcTable[[#This Row],[IrrPrecip]]&gt;=IC_MM,FALSE,TRUE)</f>
        <v>1</v>
      </c>
      <c r="V3865" s="13" t="b">
        <f t="shared" si="1215"/>
        <v>1</v>
      </c>
      <c r="W3865" s="13" t="e">
        <f ca="1">IF(AND(IRR_DRIP=FALSE,CalcTable[[#This Row],[IrrHours]]&lt;=0),FALSE,TRUE)</f>
        <v>#NAME?</v>
      </c>
      <c r="X3865" s="13" t="e">
        <f ca="1">AND(CalcTable[[#This Row],[IrrDay]],CalcTable[[#This Row],[IrrRain]],CalcTable[[#This Row],[IrrWarm]],CalcTable[[#This Row],[IrrWindy]])</f>
        <v>#NAME?</v>
      </c>
      <c r="Y3865" s="13" t="e">
        <f t="shared" ca="1" si="1216"/>
        <v>#NAME?</v>
      </c>
      <c r="Z3865" s="13" t="e">
        <f ca="1">CalcTable[[#This Row],[IrrHours]]/5</f>
        <v>#NAME?</v>
      </c>
      <c r="AA3865" s="13" t="e">
        <f ca="1">IF(CalcTable[[#This Row],[IrrFlag]]=FALSE,0,MAX(0,CalcTable[[#This Row],[VolRednWind]]*(FCAP*IRR_TARGET-CalcTable[[#This Row],[IWC]])))</f>
        <v>#NAME?</v>
      </c>
      <c r="AB3865" s="13" t="e">
        <f ca="1">CalcTable[[#This Row],[IWC]]+CalcTable[[#This Row],[Eff Precip]]+CalcTable[[#This Row],[IrrAmt]]-CalcTable[[#This Row],[AET]]</f>
        <v>#NAME?</v>
      </c>
      <c r="AC3865" s="13" t="e">
        <f ca="1">IF(CalcTable[[#This Row],[PWC]]&gt;FCAP,MIN(24*PERC,MIN(SAT,CalcTable[[#This Row],[PWC]])-FCAP),0)</f>
        <v>#NAME?</v>
      </c>
      <c r="AD3865" s="13" t="e">
        <f ca="1">IF(CalcTable[[#This Row],[PWC]]&gt;SAT,CalcTable[[#This Row],[PWC]]-SAT,0)</f>
        <v>#NAME?</v>
      </c>
      <c r="AE3865" s="13" t="e">
        <f ca="1">CalcTable[[#This Row],[PWC]]-CalcTable[[#This Row],[PercAmt]]-CalcTable[[#This Row],[Runoff]]</f>
        <v>#NAME?</v>
      </c>
      <c r="AF3865" s="13" t="e">
        <f ca="1">CalcTable[[#This Row],[IrrAmt]]/1000*CUR_IRR_AREA*10000/IRR_EFF</f>
        <v>#NAME?</v>
      </c>
      <c r="AG3865" s="147"/>
      <c r="AH3865" s="13"/>
      <c r="AI3865" s="50">
        <v>4.6388917135646555</v>
      </c>
      <c r="AJ3865" s="50">
        <v>5.7586090906775018</v>
      </c>
      <c r="AK3865" s="50">
        <v>0</v>
      </c>
      <c r="AL3865" s="50">
        <v>0</v>
      </c>
      <c r="AM3865" s="50"/>
      <c r="AN3865" s="50"/>
      <c r="AO3865" s="50"/>
      <c r="AP3865" s="50"/>
      <c r="AQ3865" s="50"/>
      <c r="AR3865" s="50"/>
      <c r="AS3865" s="50"/>
      <c r="AT3865" s="50"/>
      <c r="AU3865" s="50"/>
      <c r="AV3865" s="50"/>
      <c r="AW3865" s="50"/>
      <c r="AX3865" s="50">
        <f t="shared" si="1227"/>
        <v>10.397500804242156</v>
      </c>
      <c r="AY3865" s="50"/>
      <c r="AZ3865" s="50">
        <f t="shared" si="1217"/>
        <v>236.95627845882171</v>
      </c>
      <c r="BA3865" s="50">
        <f t="shared" si="1218"/>
        <v>383.39999406100458</v>
      </c>
      <c r="BB3865" s="50">
        <f t="shared" si="1219"/>
        <v>396.74613186299013</v>
      </c>
      <c r="BC3865" s="17">
        <f t="shared" si="1220"/>
        <v>19855</v>
      </c>
      <c r="BD3865" s="50">
        <f t="shared" si="1221"/>
        <v>10.397500804242156</v>
      </c>
      <c r="BE3865" s="50">
        <f t="shared" si="1222"/>
        <v>236.95627845882171</v>
      </c>
      <c r="BF3865" s="50">
        <f t="shared" si="1228"/>
        <v>387.58503824695811</v>
      </c>
      <c r="BG3865" s="50"/>
      <c r="BH3865" s="17">
        <f t="shared" si="1223"/>
        <v>0</v>
      </c>
      <c r="BI3865" s="17">
        <f t="shared" si="1231"/>
        <v>3865</v>
      </c>
      <c r="BJ3865" s="17">
        <f t="shared" si="1229"/>
        <v>3865</v>
      </c>
      <c r="BK3865" s="150">
        <f t="shared" si="1230"/>
        <v>31188</v>
      </c>
      <c r="BL3865" s="50" t="e">
        <f t="shared" ca="1" si="1224"/>
        <v>#NAME?</v>
      </c>
      <c r="BM3865" s="50" t="e">
        <f t="shared" ca="1" si="1225"/>
        <v>#NAME?</v>
      </c>
      <c r="BN3865" s="50" t="e">
        <f t="shared" ca="1" si="1226"/>
        <v>#NAME?</v>
      </c>
    </row>
    <row r="3866" spans="1:66" x14ac:dyDescent="0.35">
      <c r="A3866" s="48">
        <v>31189</v>
      </c>
      <c r="B3866" s="17">
        <v>1985</v>
      </c>
      <c r="C3866" s="17">
        <v>5</v>
      </c>
      <c r="D3866" s="17">
        <v>142</v>
      </c>
      <c r="E3866" s="17">
        <v>22</v>
      </c>
      <c r="F3866" s="17">
        <v>4</v>
      </c>
      <c r="G3866" s="50">
        <v>8.3000000000000007</v>
      </c>
      <c r="H3866" s="32">
        <v>5.9752858670979885</v>
      </c>
      <c r="I3866" s="50">
        <v>6</v>
      </c>
      <c r="J3866" s="13">
        <v>0</v>
      </c>
      <c r="K3866" s="13">
        <f t="shared" si="1212"/>
        <v>0</v>
      </c>
      <c r="L3866" s="13">
        <f t="shared" si="1213"/>
        <v>0</v>
      </c>
      <c r="M3866" s="13" t="e">
        <f ca="1">CalcTable[[#This Row],[IWC]]-AE3865</f>
        <v>#NAME?</v>
      </c>
      <c r="N3866" s="13" t="e">
        <f ca="1">IF(CalcTable[[#This Row],[Day of Year]]&lt;123,FCAP,AE3865)</f>
        <v>#NAME?</v>
      </c>
      <c r="O3866" s="17" t="e">
        <f ca="1">IF(IRR_DRIP,5,COUNTIF('IDET Wind Values'!C3850:G3850,"&lt;="&amp;IRR_MAXWIND))</f>
        <v>#NAME?</v>
      </c>
      <c r="P3866" s="13" t="e">
        <f ca="1">CalcTable[[#This Row],[ET_o]]*KL</f>
        <v>#NAME?</v>
      </c>
      <c r="Q3866" s="13" t="e">
        <f ca="1">IF(WILTPT&lt;=0,1,MAX(0,MIN(1,(CalcTable[[#This Row],[IWC]]-WILTPT)/(MAD-WILTPT))))</f>
        <v>#NAME?</v>
      </c>
      <c r="R3866" s="13" t="e">
        <f ca="1">CalcTable[[#This Row],[ETMult]]*CalcTable[[#This Row],[ETb]]</f>
        <v>#NAME?</v>
      </c>
      <c r="S3866" s="13" t="b">
        <f>INDEX(IRR_LIST,CalcTable[[#This Row],[Day of Week]]+1)</f>
        <v>0</v>
      </c>
      <c r="T3866" s="13">
        <f t="shared" ca="1" si="1214"/>
        <v>0</v>
      </c>
      <c r="U3866" s="13" t="b">
        <f ca="1">IF(CalcTable[[#This Row],[IrrPrecip]]&gt;=IC_MM,FALSE,TRUE)</f>
        <v>1</v>
      </c>
      <c r="V3866" s="13" t="b">
        <f t="shared" si="1215"/>
        <v>1</v>
      </c>
      <c r="W3866" s="13" t="e">
        <f ca="1">IF(AND(IRR_DRIP=FALSE,CalcTable[[#This Row],[IrrHours]]&lt;=0),FALSE,TRUE)</f>
        <v>#NAME?</v>
      </c>
      <c r="X3866" s="13" t="e">
        <f ca="1">AND(CalcTable[[#This Row],[IrrDay]],CalcTable[[#This Row],[IrrRain]],CalcTable[[#This Row],[IrrWarm]],CalcTable[[#This Row],[IrrWindy]])</f>
        <v>#NAME?</v>
      </c>
      <c r="Y3866" s="13" t="e">
        <f t="shared" ca="1" si="1216"/>
        <v>#NAME?</v>
      </c>
      <c r="Z3866" s="13" t="e">
        <f ca="1">CalcTable[[#This Row],[IrrHours]]/5</f>
        <v>#NAME?</v>
      </c>
      <c r="AA3866" s="13" t="e">
        <f ca="1">IF(CalcTable[[#This Row],[IrrFlag]]=FALSE,0,MAX(0,CalcTable[[#This Row],[VolRednWind]]*(FCAP*IRR_TARGET-CalcTable[[#This Row],[IWC]])))</f>
        <v>#NAME?</v>
      </c>
      <c r="AB3866" s="13" t="e">
        <f ca="1">CalcTable[[#This Row],[IWC]]+CalcTable[[#This Row],[Eff Precip]]+CalcTable[[#This Row],[IrrAmt]]-CalcTable[[#This Row],[AET]]</f>
        <v>#NAME?</v>
      </c>
      <c r="AC3866" s="13" t="e">
        <f ca="1">IF(CalcTable[[#This Row],[PWC]]&gt;FCAP,MIN(24*PERC,MIN(SAT,CalcTable[[#This Row],[PWC]])-FCAP),0)</f>
        <v>#NAME?</v>
      </c>
      <c r="AD3866" s="13" t="e">
        <f ca="1">IF(CalcTable[[#This Row],[PWC]]&gt;SAT,CalcTable[[#This Row],[PWC]]-SAT,0)</f>
        <v>#NAME?</v>
      </c>
      <c r="AE3866" s="13" t="e">
        <f ca="1">CalcTable[[#This Row],[PWC]]-CalcTable[[#This Row],[PercAmt]]-CalcTable[[#This Row],[Runoff]]</f>
        <v>#NAME?</v>
      </c>
      <c r="AF3866" s="13" t="e">
        <f ca="1">CalcTable[[#This Row],[IrrAmt]]/1000*CUR_IRR_AREA*10000/IRR_EFF</f>
        <v>#NAME?</v>
      </c>
      <c r="AG3866" s="147"/>
      <c r="AH3866" s="13"/>
      <c r="AI3866" s="50">
        <v>0</v>
      </c>
      <c r="AJ3866" s="50">
        <v>0</v>
      </c>
      <c r="AK3866" s="50">
        <v>0</v>
      </c>
      <c r="AL3866" s="50">
        <v>5.668944028563363</v>
      </c>
      <c r="AM3866" s="50"/>
      <c r="AN3866" s="50"/>
      <c r="AO3866" s="50"/>
      <c r="AP3866" s="50"/>
      <c r="AQ3866" s="50"/>
      <c r="AR3866" s="50"/>
      <c r="AS3866" s="50"/>
      <c r="AT3866" s="50"/>
      <c r="AU3866" s="50"/>
      <c r="AV3866" s="50"/>
      <c r="AW3866" s="50"/>
      <c r="AX3866" s="50">
        <f t="shared" si="1227"/>
        <v>5.668944028563363</v>
      </c>
      <c r="AY3866" s="50"/>
      <c r="AZ3866" s="50">
        <f t="shared" si="1217"/>
        <v>166.28902483785865</v>
      </c>
      <c r="BA3866" s="50">
        <f t="shared" si="1218"/>
        <v>256.03230808368716</v>
      </c>
      <c r="BB3866" s="50">
        <f t="shared" si="1219"/>
        <v>263.9508330759661</v>
      </c>
      <c r="BC3866" s="17">
        <f t="shared" si="1220"/>
        <v>19855</v>
      </c>
      <c r="BD3866" s="50">
        <f t="shared" si="1221"/>
        <v>5.668944028563363</v>
      </c>
      <c r="BE3866" s="50">
        <f t="shared" si="1222"/>
        <v>166.28902483785865</v>
      </c>
      <c r="BF3866" s="50">
        <f t="shared" si="1228"/>
        <v>271.99590773042604</v>
      </c>
      <c r="BG3866" s="50"/>
      <c r="BH3866" s="17">
        <f t="shared" si="1223"/>
        <v>0</v>
      </c>
      <c r="BI3866" s="17">
        <f t="shared" si="1231"/>
        <v>3866</v>
      </c>
      <c r="BJ3866" s="17">
        <f t="shared" si="1229"/>
        <v>3866</v>
      </c>
      <c r="BK3866" s="150">
        <f t="shared" si="1230"/>
        <v>31189</v>
      </c>
      <c r="BL3866" s="50" t="e">
        <f t="shared" ca="1" si="1224"/>
        <v>#NAME?</v>
      </c>
      <c r="BM3866" s="50" t="e">
        <f t="shared" ca="1" si="1225"/>
        <v>#NAME?</v>
      </c>
      <c r="BN3866" s="50" t="e">
        <f t="shared" ca="1" si="1226"/>
        <v>#NAME?</v>
      </c>
    </row>
    <row r="3867" spans="1:66" x14ac:dyDescent="0.35">
      <c r="A3867" s="48">
        <v>31190</v>
      </c>
      <c r="B3867" s="17">
        <v>1985</v>
      </c>
      <c r="C3867" s="17">
        <v>5</v>
      </c>
      <c r="D3867" s="17">
        <v>143</v>
      </c>
      <c r="E3867" s="17">
        <v>23</v>
      </c>
      <c r="F3867" s="17">
        <v>5</v>
      </c>
      <c r="G3867" s="50">
        <v>11</v>
      </c>
      <c r="H3867" s="32">
        <v>5.6153981379470626</v>
      </c>
      <c r="I3867" s="50">
        <v>33.5</v>
      </c>
      <c r="J3867" s="13">
        <v>0</v>
      </c>
      <c r="K3867" s="13">
        <f t="shared" si="1212"/>
        <v>0</v>
      </c>
      <c r="L3867" s="13">
        <f t="shared" si="1213"/>
        <v>0</v>
      </c>
      <c r="M3867" s="13" t="e">
        <f ca="1">CalcTable[[#This Row],[IWC]]-AE3866</f>
        <v>#NAME?</v>
      </c>
      <c r="N3867" s="13" t="e">
        <f ca="1">IF(CalcTable[[#This Row],[Day of Year]]&lt;123,FCAP,AE3866)</f>
        <v>#NAME?</v>
      </c>
      <c r="O3867" s="17" t="e">
        <f ca="1">IF(IRR_DRIP,5,COUNTIF('IDET Wind Values'!C3851:G3851,"&lt;="&amp;IRR_MAXWIND))</f>
        <v>#NAME?</v>
      </c>
      <c r="P3867" s="13" t="e">
        <f ca="1">CalcTable[[#This Row],[ET_o]]*KL</f>
        <v>#NAME?</v>
      </c>
      <c r="Q3867" s="13" t="e">
        <f ca="1">IF(WILTPT&lt;=0,1,MAX(0,MIN(1,(CalcTable[[#This Row],[IWC]]-WILTPT)/(MAD-WILTPT))))</f>
        <v>#NAME?</v>
      </c>
      <c r="R3867" s="13" t="e">
        <f ca="1">CalcTable[[#This Row],[ETMult]]*CalcTable[[#This Row],[ETb]]</f>
        <v>#NAME?</v>
      </c>
      <c r="S3867" s="13" t="b">
        <f>INDEX(IRR_LIST,CalcTable[[#This Row],[Day of Week]]+1)</f>
        <v>1</v>
      </c>
      <c r="T3867" s="13">
        <f t="shared" ca="1" si="1214"/>
        <v>0</v>
      </c>
      <c r="U3867" s="13" t="b">
        <f ca="1">IF(CalcTable[[#This Row],[IrrPrecip]]&gt;=IC_MM,FALSE,TRUE)</f>
        <v>1</v>
      </c>
      <c r="V3867" s="13" t="b">
        <f t="shared" si="1215"/>
        <v>1</v>
      </c>
      <c r="W3867" s="13" t="e">
        <f ca="1">IF(AND(IRR_DRIP=FALSE,CalcTable[[#This Row],[IrrHours]]&lt;=0),FALSE,TRUE)</f>
        <v>#NAME?</v>
      </c>
      <c r="X3867" s="13" t="e">
        <f ca="1">AND(CalcTable[[#This Row],[IrrDay]],CalcTable[[#This Row],[IrrRain]],CalcTable[[#This Row],[IrrWarm]],CalcTable[[#This Row],[IrrWindy]])</f>
        <v>#NAME?</v>
      </c>
      <c r="Y3867" s="13" t="e">
        <f t="shared" ca="1" si="1216"/>
        <v>#NAME?</v>
      </c>
      <c r="Z3867" s="13" t="e">
        <f ca="1">CalcTable[[#This Row],[IrrHours]]/5</f>
        <v>#NAME?</v>
      </c>
      <c r="AA3867" s="13" t="e">
        <f ca="1">IF(CalcTable[[#This Row],[IrrFlag]]=FALSE,0,MAX(0,CalcTable[[#This Row],[VolRednWind]]*(FCAP*IRR_TARGET-CalcTable[[#This Row],[IWC]])))</f>
        <v>#NAME?</v>
      </c>
      <c r="AB3867" s="13" t="e">
        <f ca="1">CalcTable[[#This Row],[IWC]]+CalcTable[[#This Row],[Eff Precip]]+CalcTable[[#This Row],[IrrAmt]]-CalcTable[[#This Row],[AET]]</f>
        <v>#NAME?</v>
      </c>
      <c r="AC3867" s="13" t="e">
        <f ca="1">IF(CalcTable[[#This Row],[PWC]]&gt;FCAP,MIN(24*PERC,MIN(SAT,CalcTable[[#This Row],[PWC]])-FCAP),0)</f>
        <v>#NAME?</v>
      </c>
      <c r="AD3867" s="13" t="e">
        <f ca="1">IF(CalcTable[[#This Row],[PWC]]&gt;SAT,CalcTable[[#This Row],[PWC]]-SAT,0)</f>
        <v>#NAME?</v>
      </c>
      <c r="AE3867" s="13" t="e">
        <f ca="1">CalcTable[[#This Row],[PWC]]-CalcTable[[#This Row],[PercAmt]]-CalcTable[[#This Row],[Runoff]]</f>
        <v>#NAME?</v>
      </c>
      <c r="AF3867" s="13" t="e">
        <f ca="1">CalcTable[[#This Row],[IrrAmt]]/1000*CUR_IRR_AREA*10000/IRR_EFF</f>
        <v>#NAME?</v>
      </c>
      <c r="AG3867" s="147"/>
      <c r="AH3867" s="13"/>
      <c r="AI3867" s="50">
        <v>14.566448450328355</v>
      </c>
      <c r="AJ3867" s="50">
        <v>17.133815233883659</v>
      </c>
      <c r="AK3867" s="50">
        <v>0</v>
      </c>
      <c r="AL3867" s="50">
        <v>0</v>
      </c>
      <c r="AM3867" s="50"/>
      <c r="AN3867" s="50"/>
      <c r="AO3867" s="50"/>
      <c r="AP3867" s="50"/>
      <c r="AQ3867" s="50"/>
      <c r="AR3867" s="50"/>
      <c r="AS3867" s="50"/>
      <c r="AT3867" s="50"/>
      <c r="AU3867" s="50"/>
      <c r="AV3867" s="50"/>
      <c r="AW3867" s="50"/>
      <c r="AX3867" s="50">
        <f t="shared" si="1227"/>
        <v>31.700263684212015</v>
      </c>
      <c r="AY3867" s="50"/>
      <c r="AZ3867" s="50">
        <f t="shared" si="1217"/>
        <v>716.23315746540334</v>
      </c>
      <c r="BA3867" s="50">
        <f t="shared" si="1218"/>
        <v>1158.0015674985671</v>
      </c>
      <c r="BB3867" s="50">
        <f t="shared" si="1219"/>
        <v>1198.2445617310741</v>
      </c>
      <c r="BC3867" s="17">
        <f t="shared" si="1220"/>
        <v>19855</v>
      </c>
      <c r="BD3867" s="50">
        <f t="shared" si="1221"/>
        <v>31.700263684212015</v>
      </c>
      <c r="BE3867" s="50">
        <f t="shared" si="1222"/>
        <v>716.23315746540334</v>
      </c>
      <c r="BF3867" s="50">
        <f t="shared" si="1228"/>
        <v>1171.5294379853688</v>
      </c>
      <c r="BG3867" s="50"/>
      <c r="BH3867" s="17">
        <f t="shared" si="1223"/>
        <v>0</v>
      </c>
      <c r="BI3867" s="17">
        <f t="shared" si="1231"/>
        <v>3867</v>
      </c>
      <c r="BJ3867" s="17">
        <f t="shared" si="1229"/>
        <v>3867</v>
      </c>
      <c r="BK3867" s="150">
        <f t="shared" si="1230"/>
        <v>31190</v>
      </c>
      <c r="BL3867" s="50" t="e">
        <f t="shared" ca="1" si="1224"/>
        <v>#NAME?</v>
      </c>
      <c r="BM3867" s="50" t="e">
        <f t="shared" ca="1" si="1225"/>
        <v>#NAME?</v>
      </c>
      <c r="BN3867" s="50" t="e">
        <f t="shared" ca="1" si="1226"/>
        <v>#NAME?</v>
      </c>
    </row>
    <row r="3868" spans="1:66" x14ac:dyDescent="0.35">
      <c r="A3868" s="48">
        <v>31191</v>
      </c>
      <c r="B3868" s="17">
        <v>1985</v>
      </c>
      <c r="C3868" s="17">
        <v>5</v>
      </c>
      <c r="D3868" s="17">
        <v>144</v>
      </c>
      <c r="E3868" s="17">
        <v>24</v>
      </c>
      <c r="F3868" s="17">
        <v>6</v>
      </c>
      <c r="G3868" s="50">
        <v>8.6999999999999993</v>
      </c>
      <c r="H3868" s="32">
        <v>3.7219263764510138</v>
      </c>
      <c r="I3868" s="50">
        <v>2.8333333333333335</v>
      </c>
      <c r="J3868" s="13">
        <v>9.1999999999999993</v>
      </c>
      <c r="K3868" s="13">
        <f t="shared" si="1212"/>
        <v>9.1999999999999993</v>
      </c>
      <c r="L3868" s="13">
        <f t="shared" si="1213"/>
        <v>3.1499999999999995</v>
      </c>
      <c r="M3868" s="13" t="e">
        <f ca="1">CalcTable[[#This Row],[IWC]]-AE3867</f>
        <v>#NAME?</v>
      </c>
      <c r="N3868" s="13" t="e">
        <f ca="1">IF(CalcTable[[#This Row],[Day of Year]]&lt;123,FCAP,AE3867)</f>
        <v>#NAME?</v>
      </c>
      <c r="O3868" s="17" t="e">
        <f ca="1">IF(IRR_DRIP,5,COUNTIF('IDET Wind Values'!C3852:G3852,"&lt;="&amp;IRR_MAXWIND))</f>
        <v>#NAME?</v>
      </c>
      <c r="P3868" s="13" t="e">
        <f ca="1">CalcTable[[#This Row],[ET_o]]*KL</f>
        <v>#NAME?</v>
      </c>
      <c r="Q3868" s="13" t="e">
        <f ca="1">IF(WILTPT&lt;=0,1,MAX(0,MIN(1,(CalcTable[[#This Row],[IWC]]-WILTPT)/(MAD-WILTPT))))</f>
        <v>#NAME?</v>
      </c>
      <c r="R3868" s="13" t="e">
        <f ca="1">CalcTable[[#This Row],[ETMult]]*CalcTable[[#This Row],[ETb]]</f>
        <v>#NAME?</v>
      </c>
      <c r="S3868" s="13" t="b">
        <f>INDEX(IRR_LIST,CalcTable[[#This Row],[Day of Week]]+1)</f>
        <v>0</v>
      </c>
      <c r="T3868" s="13">
        <f t="shared" ca="1" si="1214"/>
        <v>0</v>
      </c>
      <c r="U3868" s="13" t="b">
        <f ca="1">IF(CalcTable[[#This Row],[IrrPrecip]]&gt;=IC_MM,FALSE,TRUE)</f>
        <v>1</v>
      </c>
      <c r="V3868" s="13" t="b">
        <f t="shared" si="1215"/>
        <v>1</v>
      </c>
      <c r="W3868" s="13" t="e">
        <f ca="1">IF(AND(IRR_DRIP=FALSE,CalcTable[[#This Row],[IrrHours]]&lt;=0),FALSE,TRUE)</f>
        <v>#NAME?</v>
      </c>
      <c r="X3868" s="13" t="e">
        <f ca="1">AND(CalcTable[[#This Row],[IrrDay]],CalcTable[[#This Row],[IrrRain]],CalcTable[[#This Row],[IrrWarm]],CalcTable[[#This Row],[IrrWindy]])</f>
        <v>#NAME?</v>
      </c>
      <c r="Y3868" s="13" t="e">
        <f t="shared" ca="1" si="1216"/>
        <v>#NAME?</v>
      </c>
      <c r="Z3868" s="13" t="e">
        <f ca="1">CalcTable[[#This Row],[IrrHours]]/5</f>
        <v>#NAME?</v>
      </c>
      <c r="AA3868" s="13" t="e">
        <f ca="1">IF(CalcTable[[#This Row],[IrrFlag]]=FALSE,0,MAX(0,CalcTable[[#This Row],[VolRednWind]]*(FCAP*IRR_TARGET-CalcTable[[#This Row],[IWC]])))</f>
        <v>#NAME?</v>
      </c>
      <c r="AB3868" s="13" t="e">
        <f ca="1">CalcTable[[#This Row],[IWC]]+CalcTable[[#This Row],[Eff Precip]]+CalcTable[[#This Row],[IrrAmt]]-CalcTable[[#This Row],[AET]]</f>
        <v>#NAME?</v>
      </c>
      <c r="AC3868" s="13" t="e">
        <f ca="1">IF(CalcTable[[#This Row],[PWC]]&gt;FCAP,MIN(24*PERC,MIN(SAT,CalcTable[[#This Row],[PWC]])-FCAP),0)</f>
        <v>#NAME?</v>
      </c>
      <c r="AD3868" s="13" t="e">
        <f ca="1">IF(CalcTable[[#This Row],[PWC]]&gt;SAT,CalcTable[[#This Row],[PWC]]-SAT,0)</f>
        <v>#NAME?</v>
      </c>
      <c r="AE3868" s="13" t="e">
        <f ca="1">CalcTable[[#This Row],[PWC]]-CalcTable[[#This Row],[PercAmt]]-CalcTable[[#This Row],[Runoff]]</f>
        <v>#NAME?</v>
      </c>
      <c r="AF3868" s="13" t="e">
        <f ca="1">CalcTable[[#This Row],[IrrAmt]]/1000*CUR_IRR_AREA*10000/IRR_EFF</f>
        <v>#NAME?</v>
      </c>
      <c r="AG3868" s="147"/>
      <c r="AH3868" s="13"/>
      <c r="AI3868" s="50">
        <v>0</v>
      </c>
      <c r="AJ3868" s="50">
        <v>0</v>
      </c>
      <c r="AK3868" s="50">
        <v>0</v>
      </c>
      <c r="AL3868" s="50">
        <v>6.3748762027747787</v>
      </c>
      <c r="AM3868" s="50"/>
      <c r="AN3868" s="50"/>
      <c r="AO3868" s="50"/>
      <c r="AP3868" s="50"/>
      <c r="AQ3868" s="50"/>
      <c r="AR3868" s="50"/>
      <c r="AS3868" s="50"/>
      <c r="AT3868" s="50"/>
      <c r="AU3868" s="50"/>
      <c r="AV3868" s="50"/>
      <c r="AW3868" s="50"/>
      <c r="AX3868" s="50">
        <f t="shared" si="1227"/>
        <v>6.3748762027747787</v>
      </c>
      <c r="AY3868" s="50"/>
      <c r="AZ3868" s="50">
        <f t="shared" si="1217"/>
        <v>186.99636861472686</v>
      </c>
      <c r="BA3868" s="50">
        <f t="shared" si="1218"/>
        <v>287.91504374013505</v>
      </c>
      <c r="BB3868" s="50">
        <f t="shared" si="1219"/>
        <v>296.81963272178871</v>
      </c>
      <c r="BC3868" s="17">
        <f t="shared" si="1220"/>
        <v>19855</v>
      </c>
      <c r="BD3868" s="50">
        <f t="shared" si="1221"/>
        <v>6.3748762027747787</v>
      </c>
      <c r="BE3868" s="50">
        <f t="shared" si="1222"/>
        <v>186.99636861472686</v>
      </c>
      <c r="BF3868" s="50">
        <f t="shared" si="1228"/>
        <v>305.86653011676265</v>
      </c>
      <c r="BG3868" s="50"/>
      <c r="BH3868" s="17">
        <f t="shared" si="1223"/>
        <v>0</v>
      </c>
      <c r="BI3868" s="17">
        <f t="shared" si="1231"/>
        <v>3868</v>
      </c>
      <c r="BJ3868" s="17">
        <f t="shared" si="1229"/>
        <v>3868</v>
      </c>
      <c r="BK3868" s="150">
        <f t="shared" si="1230"/>
        <v>31191</v>
      </c>
      <c r="BL3868" s="50" t="e">
        <f t="shared" ca="1" si="1224"/>
        <v>#NAME?</v>
      </c>
      <c r="BM3868" s="50" t="e">
        <f t="shared" ca="1" si="1225"/>
        <v>#NAME?</v>
      </c>
      <c r="BN3868" s="50" t="e">
        <f t="shared" ca="1" si="1226"/>
        <v>#NAME?</v>
      </c>
    </row>
    <row r="3869" spans="1:66" x14ac:dyDescent="0.35">
      <c r="A3869" s="48">
        <v>31192</v>
      </c>
      <c r="B3869" s="17">
        <v>1985</v>
      </c>
      <c r="C3869" s="17">
        <v>5</v>
      </c>
      <c r="D3869" s="17">
        <v>145</v>
      </c>
      <c r="E3869" s="17">
        <v>25</v>
      </c>
      <c r="F3869" s="17">
        <v>7</v>
      </c>
      <c r="G3869" s="50">
        <v>5.7</v>
      </c>
      <c r="H3869" s="32">
        <v>2.1316742908020867</v>
      </c>
      <c r="I3869" s="50">
        <v>15</v>
      </c>
      <c r="J3869" s="13">
        <v>7.6</v>
      </c>
      <c r="K3869" s="13">
        <f t="shared" si="1212"/>
        <v>7.6</v>
      </c>
      <c r="L3869" s="13">
        <f t="shared" si="1213"/>
        <v>1.9499999999999997</v>
      </c>
      <c r="M3869" s="13" t="e">
        <f ca="1">CalcTable[[#This Row],[IWC]]-AE3868</f>
        <v>#NAME?</v>
      </c>
      <c r="N3869" s="13" t="e">
        <f ca="1">IF(CalcTable[[#This Row],[Day of Year]]&lt;123,FCAP,AE3868)</f>
        <v>#NAME?</v>
      </c>
      <c r="O3869" s="17" t="e">
        <f ca="1">IF(IRR_DRIP,5,COUNTIF('IDET Wind Values'!C3853:G3853,"&lt;="&amp;IRR_MAXWIND))</f>
        <v>#NAME?</v>
      </c>
      <c r="P3869" s="13" t="e">
        <f ca="1">CalcTable[[#This Row],[ET_o]]*KL</f>
        <v>#NAME?</v>
      </c>
      <c r="Q3869" s="13" t="e">
        <f ca="1">IF(WILTPT&lt;=0,1,MAX(0,MIN(1,(CalcTable[[#This Row],[IWC]]-WILTPT)/(MAD-WILTPT))))</f>
        <v>#NAME?</v>
      </c>
      <c r="R3869" s="13" t="e">
        <f ca="1">CalcTable[[#This Row],[ETMult]]*CalcTable[[#This Row],[ETb]]</f>
        <v>#NAME?</v>
      </c>
      <c r="S3869" s="13" t="b">
        <f>INDEX(IRR_LIST,CalcTable[[#This Row],[Day of Week]]+1)</f>
        <v>0</v>
      </c>
      <c r="T3869" s="13">
        <f t="shared" ca="1" si="1214"/>
        <v>9.1999999999999993</v>
      </c>
      <c r="U3869" s="13" t="b">
        <f ca="1">IF(CalcTable[[#This Row],[IrrPrecip]]&gt;=IC_MM,FALSE,TRUE)</f>
        <v>1</v>
      </c>
      <c r="V3869" s="13" t="b">
        <f t="shared" si="1215"/>
        <v>1</v>
      </c>
      <c r="W3869" s="13" t="e">
        <f ca="1">IF(AND(IRR_DRIP=FALSE,CalcTable[[#This Row],[IrrHours]]&lt;=0),FALSE,TRUE)</f>
        <v>#NAME?</v>
      </c>
      <c r="X3869" s="13" t="e">
        <f ca="1">AND(CalcTable[[#This Row],[IrrDay]],CalcTable[[#This Row],[IrrRain]],CalcTable[[#This Row],[IrrWarm]],CalcTable[[#This Row],[IrrWindy]])</f>
        <v>#NAME?</v>
      </c>
      <c r="Y3869" s="13" t="e">
        <f t="shared" ca="1" si="1216"/>
        <v>#NAME?</v>
      </c>
      <c r="Z3869" s="13" t="e">
        <f ca="1">CalcTable[[#This Row],[IrrHours]]/5</f>
        <v>#NAME?</v>
      </c>
      <c r="AA3869" s="13" t="e">
        <f ca="1">IF(CalcTable[[#This Row],[IrrFlag]]=FALSE,0,MAX(0,CalcTable[[#This Row],[VolRednWind]]*(FCAP*IRR_TARGET-CalcTable[[#This Row],[IWC]])))</f>
        <v>#NAME?</v>
      </c>
      <c r="AB3869" s="13" t="e">
        <f ca="1">CalcTable[[#This Row],[IWC]]+CalcTable[[#This Row],[Eff Precip]]+CalcTable[[#This Row],[IrrAmt]]-CalcTable[[#This Row],[AET]]</f>
        <v>#NAME?</v>
      </c>
      <c r="AC3869" s="13" t="e">
        <f ca="1">IF(CalcTable[[#This Row],[PWC]]&gt;FCAP,MIN(24*PERC,MIN(SAT,CalcTable[[#This Row],[PWC]])-FCAP),0)</f>
        <v>#NAME?</v>
      </c>
      <c r="AD3869" s="13" t="e">
        <f ca="1">IF(CalcTable[[#This Row],[PWC]]&gt;SAT,CalcTable[[#This Row],[PWC]]-SAT,0)</f>
        <v>#NAME?</v>
      </c>
      <c r="AE3869" s="13" t="e">
        <f ca="1">CalcTable[[#This Row],[PWC]]-CalcTable[[#This Row],[PercAmt]]-CalcTable[[#This Row],[Runoff]]</f>
        <v>#NAME?</v>
      </c>
      <c r="AF3869" s="13" t="e">
        <f ca="1">CalcTable[[#This Row],[IrrAmt]]/1000*CUR_IRR_AREA*10000/IRR_EFF</f>
        <v>#NAME?</v>
      </c>
      <c r="AG3869" s="147"/>
      <c r="AH3869" s="13"/>
      <c r="AI3869" s="50">
        <v>0</v>
      </c>
      <c r="AJ3869" s="50">
        <v>0</v>
      </c>
      <c r="AK3869" s="50">
        <v>8.6546981428198357</v>
      </c>
      <c r="AL3869" s="50">
        <v>0</v>
      </c>
      <c r="AM3869" s="50"/>
      <c r="AN3869" s="50"/>
      <c r="AO3869" s="50"/>
      <c r="AP3869" s="50"/>
      <c r="AQ3869" s="50"/>
      <c r="AR3869" s="50"/>
      <c r="AS3869" s="50"/>
      <c r="AT3869" s="50"/>
      <c r="AU3869" s="50"/>
      <c r="AV3869" s="50"/>
      <c r="AW3869" s="50"/>
      <c r="AX3869" s="50">
        <f t="shared" si="1227"/>
        <v>8.6546981428198357</v>
      </c>
      <c r="AY3869" s="50"/>
      <c r="AZ3869" s="50">
        <f t="shared" si="1217"/>
        <v>126.93557276135761</v>
      </c>
      <c r="BA3869" s="50">
        <f t="shared" si="1218"/>
        <v>195.44048504526486</v>
      </c>
      <c r="BB3869" s="50">
        <f t="shared" si="1219"/>
        <v>201.48503612913908</v>
      </c>
      <c r="BC3869" s="17">
        <f t="shared" si="1220"/>
        <v>19855</v>
      </c>
      <c r="BD3869" s="50">
        <f t="shared" si="1221"/>
        <v>8.6546981428198357</v>
      </c>
      <c r="BE3869" s="50">
        <f t="shared" si="1222"/>
        <v>126.93557276135761</v>
      </c>
      <c r="BF3869" s="50">
        <f t="shared" si="1228"/>
        <v>207.62618801915397</v>
      </c>
      <c r="BG3869" s="50"/>
      <c r="BH3869" s="17">
        <f t="shared" si="1223"/>
        <v>0</v>
      </c>
      <c r="BI3869" s="17">
        <f t="shared" si="1231"/>
        <v>3869</v>
      </c>
      <c r="BJ3869" s="17">
        <f t="shared" si="1229"/>
        <v>3869</v>
      </c>
      <c r="BK3869" s="150">
        <f t="shared" si="1230"/>
        <v>31192</v>
      </c>
      <c r="BL3869" s="50" t="e">
        <f t="shared" ca="1" si="1224"/>
        <v>#NAME?</v>
      </c>
      <c r="BM3869" s="50" t="e">
        <f t="shared" ca="1" si="1225"/>
        <v>#NAME?</v>
      </c>
      <c r="BN3869" s="50" t="e">
        <f t="shared" ca="1" si="1226"/>
        <v>#NAME?</v>
      </c>
    </row>
    <row r="3870" spans="1:66" x14ac:dyDescent="0.35">
      <c r="A3870" s="48">
        <v>31193</v>
      </c>
      <c r="B3870" s="17">
        <v>1985</v>
      </c>
      <c r="C3870" s="17">
        <v>5</v>
      </c>
      <c r="D3870" s="17">
        <v>146</v>
      </c>
      <c r="E3870" s="17">
        <v>26</v>
      </c>
      <c r="F3870" s="17">
        <v>1</v>
      </c>
      <c r="G3870" s="50">
        <v>5</v>
      </c>
      <c r="H3870" s="32">
        <v>2.844982166555722</v>
      </c>
      <c r="I3870" s="50">
        <v>1.8333333333333333</v>
      </c>
      <c r="J3870" s="13">
        <v>0</v>
      </c>
      <c r="K3870" s="13">
        <f t="shared" si="1212"/>
        <v>0</v>
      </c>
      <c r="L3870" s="13">
        <f t="shared" si="1213"/>
        <v>0</v>
      </c>
      <c r="M3870" s="13" t="e">
        <f ca="1">CalcTable[[#This Row],[IWC]]-AE3869</f>
        <v>#NAME?</v>
      </c>
      <c r="N3870" s="13" t="e">
        <f ca="1">IF(CalcTable[[#This Row],[Day of Year]]&lt;123,FCAP,AE3869)</f>
        <v>#NAME?</v>
      </c>
      <c r="O3870" s="17" t="e">
        <f ca="1">IF(IRR_DRIP,5,COUNTIF('IDET Wind Values'!C3854:G3854,"&lt;="&amp;IRR_MAXWIND))</f>
        <v>#NAME?</v>
      </c>
      <c r="P3870" s="13" t="e">
        <f ca="1">CalcTable[[#This Row],[ET_o]]*KL</f>
        <v>#NAME?</v>
      </c>
      <c r="Q3870" s="13" t="e">
        <f ca="1">IF(WILTPT&lt;=0,1,MAX(0,MIN(1,(CalcTable[[#This Row],[IWC]]-WILTPT)/(MAD-WILTPT))))</f>
        <v>#NAME?</v>
      </c>
      <c r="R3870" s="13" t="e">
        <f ca="1">CalcTable[[#This Row],[ETMult]]*CalcTable[[#This Row],[ETb]]</f>
        <v>#NAME?</v>
      </c>
      <c r="S3870" s="13" t="b">
        <f>INDEX(IRR_LIST,CalcTable[[#This Row],[Day of Week]]+1)</f>
        <v>1</v>
      </c>
      <c r="T3870" s="13">
        <f t="shared" ca="1" si="1214"/>
        <v>16.799999999999997</v>
      </c>
      <c r="U3870" s="13" t="b">
        <f ca="1">IF(CalcTable[[#This Row],[IrrPrecip]]&gt;=IC_MM,FALSE,TRUE)</f>
        <v>0</v>
      </c>
      <c r="V3870" s="13" t="b">
        <f t="shared" si="1215"/>
        <v>1</v>
      </c>
      <c r="W3870" s="13" t="e">
        <f ca="1">IF(AND(IRR_DRIP=FALSE,CalcTable[[#This Row],[IrrHours]]&lt;=0),FALSE,TRUE)</f>
        <v>#NAME?</v>
      </c>
      <c r="X3870" s="13" t="e">
        <f ca="1">AND(CalcTable[[#This Row],[IrrDay]],CalcTable[[#This Row],[IrrRain]],CalcTable[[#This Row],[IrrWarm]],CalcTable[[#This Row],[IrrWindy]])</f>
        <v>#NAME?</v>
      </c>
      <c r="Y3870" s="13" t="e">
        <f t="shared" ca="1" si="1216"/>
        <v>#NAME?</v>
      </c>
      <c r="Z3870" s="13" t="e">
        <f ca="1">CalcTable[[#This Row],[IrrHours]]/5</f>
        <v>#NAME?</v>
      </c>
      <c r="AA3870" s="13" t="e">
        <f ca="1">IF(CalcTable[[#This Row],[IrrFlag]]=FALSE,0,MAX(0,CalcTable[[#This Row],[VolRednWind]]*(FCAP*IRR_TARGET-CalcTable[[#This Row],[IWC]])))</f>
        <v>#NAME?</v>
      </c>
      <c r="AB3870" s="13" t="e">
        <f ca="1">CalcTable[[#This Row],[IWC]]+CalcTable[[#This Row],[Eff Precip]]+CalcTable[[#This Row],[IrrAmt]]-CalcTable[[#This Row],[AET]]</f>
        <v>#NAME?</v>
      </c>
      <c r="AC3870" s="13" t="e">
        <f ca="1">IF(CalcTable[[#This Row],[PWC]]&gt;FCAP,MIN(24*PERC,MIN(SAT,CalcTable[[#This Row],[PWC]])-FCAP),0)</f>
        <v>#NAME?</v>
      </c>
      <c r="AD3870" s="13" t="e">
        <f ca="1">IF(CalcTable[[#This Row],[PWC]]&gt;SAT,CalcTable[[#This Row],[PWC]]-SAT,0)</f>
        <v>#NAME?</v>
      </c>
      <c r="AE3870" s="13" t="e">
        <f ca="1">CalcTable[[#This Row],[PWC]]-CalcTable[[#This Row],[PercAmt]]-CalcTable[[#This Row],[Runoff]]</f>
        <v>#NAME?</v>
      </c>
      <c r="AF3870" s="13" t="e">
        <f ca="1">CalcTable[[#This Row],[IrrAmt]]/1000*CUR_IRR_AREA*10000/IRR_EFF</f>
        <v>#NAME?</v>
      </c>
      <c r="AG3870" s="147"/>
      <c r="AH3870" s="13"/>
      <c r="AI3870" s="50">
        <v>0</v>
      </c>
      <c r="AJ3870" s="50">
        <v>0</v>
      </c>
      <c r="AK3870" s="50">
        <v>0</v>
      </c>
      <c r="AL3870" s="50">
        <v>0</v>
      </c>
      <c r="AM3870" s="50"/>
      <c r="AN3870" s="50"/>
      <c r="AO3870" s="50"/>
      <c r="AP3870" s="50"/>
      <c r="AQ3870" s="50"/>
      <c r="AR3870" s="50"/>
      <c r="AS3870" s="50"/>
      <c r="AT3870" s="50"/>
      <c r="AU3870" s="50"/>
      <c r="AV3870" s="50"/>
      <c r="AW3870" s="50"/>
      <c r="AX3870" s="50">
        <f t="shared" si="1227"/>
        <v>0</v>
      </c>
      <c r="AY3870" s="50"/>
      <c r="AZ3870" s="50">
        <f t="shared" si="1217"/>
        <v>0</v>
      </c>
      <c r="BA3870" s="50">
        <f t="shared" si="1218"/>
        <v>0</v>
      </c>
      <c r="BB3870" s="50">
        <f t="shared" si="1219"/>
        <v>0</v>
      </c>
      <c r="BC3870" s="17">
        <f t="shared" si="1220"/>
        <v>19855</v>
      </c>
      <c r="BD3870" s="50">
        <f t="shared" si="1221"/>
        <v>0</v>
      </c>
      <c r="BE3870" s="50">
        <f t="shared" si="1222"/>
        <v>0</v>
      </c>
      <c r="BF3870" s="50">
        <f t="shared" si="1228"/>
        <v>0</v>
      </c>
      <c r="BG3870" s="50"/>
      <c r="BH3870" s="17">
        <f t="shared" si="1223"/>
        <v>0</v>
      </c>
      <c r="BI3870" s="17">
        <f t="shared" si="1231"/>
        <v>3870</v>
      </c>
      <c r="BJ3870" s="17">
        <f t="shared" si="1229"/>
        <v>3870</v>
      </c>
      <c r="BK3870" s="150">
        <f t="shared" si="1230"/>
        <v>31193</v>
      </c>
      <c r="BL3870" s="50" t="e">
        <f t="shared" ca="1" si="1224"/>
        <v>#NAME?</v>
      </c>
      <c r="BM3870" s="50" t="e">
        <f t="shared" ca="1" si="1225"/>
        <v>#NAME?</v>
      </c>
      <c r="BN3870" s="50" t="e">
        <f t="shared" ca="1" si="1226"/>
        <v>#NAME?</v>
      </c>
    </row>
    <row r="3871" spans="1:66" x14ac:dyDescent="0.35">
      <c r="A3871" s="48">
        <v>31194</v>
      </c>
      <c r="B3871" s="17">
        <v>1985</v>
      </c>
      <c r="C3871" s="17">
        <v>5</v>
      </c>
      <c r="D3871" s="17">
        <v>147</v>
      </c>
      <c r="E3871" s="17">
        <v>27</v>
      </c>
      <c r="F3871" s="17">
        <v>2</v>
      </c>
      <c r="G3871" s="50">
        <v>4.3</v>
      </c>
      <c r="H3871" s="32">
        <v>3.5309948120898129</v>
      </c>
      <c r="I3871" s="50">
        <v>9</v>
      </c>
      <c r="J3871" s="13">
        <v>0</v>
      </c>
      <c r="K3871" s="13">
        <f t="shared" si="1212"/>
        <v>0</v>
      </c>
      <c r="L3871" s="13">
        <f t="shared" si="1213"/>
        <v>0</v>
      </c>
      <c r="M3871" s="13" t="e">
        <f ca="1">CalcTable[[#This Row],[IWC]]-AE3870</f>
        <v>#NAME?</v>
      </c>
      <c r="N3871" s="13" t="e">
        <f ca="1">IF(CalcTable[[#This Row],[Day of Year]]&lt;123,FCAP,AE3870)</f>
        <v>#NAME?</v>
      </c>
      <c r="O3871" s="17" t="e">
        <f ca="1">IF(IRR_DRIP,5,COUNTIF('IDET Wind Values'!C3855:G3855,"&lt;="&amp;IRR_MAXWIND))</f>
        <v>#NAME?</v>
      </c>
      <c r="P3871" s="13" t="e">
        <f ca="1">CalcTable[[#This Row],[ET_o]]*KL</f>
        <v>#NAME?</v>
      </c>
      <c r="Q3871" s="13" t="e">
        <f ca="1">IF(WILTPT&lt;=0,1,MAX(0,MIN(1,(CalcTable[[#This Row],[IWC]]-WILTPT)/(MAD-WILTPT))))</f>
        <v>#NAME?</v>
      </c>
      <c r="R3871" s="13" t="e">
        <f ca="1">CalcTable[[#This Row],[ETMult]]*CalcTable[[#This Row],[ETb]]</f>
        <v>#NAME?</v>
      </c>
      <c r="S3871" s="13" t="b">
        <f>INDEX(IRR_LIST,CalcTable[[#This Row],[Day of Week]]+1)</f>
        <v>0</v>
      </c>
      <c r="T3871" s="13">
        <f t="shared" ca="1" si="1214"/>
        <v>7.6</v>
      </c>
      <c r="U3871" s="13" t="b">
        <f ca="1">IF(CalcTable[[#This Row],[IrrPrecip]]&gt;=IC_MM,FALSE,TRUE)</f>
        <v>1</v>
      </c>
      <c r="V3871" s="13" t="b">
        <f t="shared" si="1215"/>
        <v>1</v>
      </c>
      <c r="W3871" s="13" t="e">
        <f ca="1">IF(AND(IRR_DRIP=FALSE,CalcTable[[#This Row],[IrrHours]]&lt;=0),FALSE,TRUE)</f>
        <v>#NAME?</v>
      </c>
      <c r="X3871" s="13" t="e">
        <f ca="1">AND(CalcTable[[#This Row],[IrrDay]],CalcTable[[#This Row],[IrrRain]],CalcTable[[#This Row],[IrrWarm]],CalcTable[[#This Row],[IrrWindy]])</f>
        <v>#NAME?</v>
      </c>
      <c r="Y3871" s="13" t="e">
        <f t="shared" ca="1" si="1216"/>
        <v>#NAME?</v>
      </c>
      <c r="Z3871" s="13" t="e">
        <f ca="1">CalcTable[[#This Row],[IrrHours]]/5</f>
        <v>#NAME?</v>
      </c>
      <c r="AA3871" s="13" t="e">
        <f ca="1">IF(CalcTable[[#This Row],[IrrFlag]]=FALSE,0,MAX(0,CalcTable[[#This Row],[VolRednWind]]*(FCAP*IRR_TARGET-CalcTable[[#This Row],[IWC]])))</f>
        <v>#NAME?</v>
      </c>
      <c r="AB3871" s="13" t="e">
        <f ca="1">CalcTable[[#This Row],[IWC]]+CalcTable[[#This Row],[Eff Precip]]+CalcTable[[#This Row],[IrrAmt]]-CalcTable[[#This Row],[AET]]</f>
        <v>#NAME?</v>
      </c>
      <c r="AC3871" s="13" t="e">
        <f ca="1">IF(CalcTable[[#This Row],[PWC]]&gt;FCAP,MIN(24*PERC,MIN(SAT,CalcTable[[#This Row],[PWC]])-FCAP),0)</f>
        <v>#NAME?</v>
      </c>
      <c r="AD3871" s="13" t="e">
        <f ca="1">IF(CalcTable[[#This Row],[PWC]]&gt;SAT,CalcTable[[#This Row],[PWC]]-SAT,0)</f>
        <v>#NAME?</v>
      </c>
      <c r="AE3871" s="13" t="e">
        <f ca="1">CalcTable[[#This Row],[PWC]]-CalcTable[[#This Row],[PercAmt]]-CalcTable[[#This Row],[Runoff]]</f>
        <v>#NAME?</v>
      </c>
      <c r="AF3871" s="13" t="e">
        <f ca="1">CalcTable[[#This Row],[IrrAmt]]/1000*CUR_IRR_AREA*10000/IRR_EFF</f>
        <v>#NAME?</v>
      </c>
      <c r="AG3871" s="147"/>
      <c r="AH3871" s="13"/>
      <c r="AI3871" s="50">
        <v>0</v>
      </c>
      <c r="AJ3871" s="50">
        <v>0</v>
      </c>
      <c r="AK3871" s="50">
        <v>0</v>
      </c>
      <c r="AL3871" s="50">
        <v>3.8447401916056485</v>
      </c>
      <c r="AM3871" s="50"/>
      <c r="AN3871" s="50"/>
      <c r="AO3871" s="50"/>
      <c r="AP3871" s="50"/>
      <c r="AQ3871" s="50"/>
      <c r="AR3871" s="50"/>
      <c r="AS3871" s="50"/>
      <c r="AT3871" s="50"/>
      <c r="AU3871" s="50"/>
      <c r="AV3871" s="50"/>
      <c r="AW3871" s="50"/>
      <c r="AX3871" s="50">
        <f t="shared" si="1227"/>
        <v>3.8447401916056485</v>
      </c>
      <c r="AY3871" s="50"/>
      <c r="AZ3871" s="50">
        <f t="shared" si="1217"/>
        <v>112.77904562043237</v>
      </c>
      <c r="BA3871" s="50">
        <f t="shared" si="1218"/>
        <v>173.64392738384032</v>
      </c>
      <c r="BB3871" s="50">
        <f t="shared" si="1219"/>
        <v>179.01435812767045</v>
      </c>
      <c r="BC3871" s="17">
        <f t="shared" si="1220"/>
        <v>19855</v>
      </c>
      <c r="BD3871" s="50">
        <f t="shared" si="1221"/>
        <v>3.8447401916056485</v>
      </c>
      <c r="BE3871" s="50">
        <f t="shared" si="1222"/>
        <v>112.77904562043237</v>
      </c>
      <c r="BF3871" s="50">
        <f t="shared" si="1228"/>
        <v>184.47061624428281</v>
      </c>
      <c r="BG3871" s="50"/>
      <c r="BH3871" s="17">
        <f t="shared" si="1223"/>
        <v>0</v>
      </c>
      <c r="BI3871" s="17">
        <f t="shared" si="1231"/>
        <v>3871</v>
      </c>
      <c r="BJ3871" s="17">
        <f t="shared" si="1229"/>
        <v>3871</v>
      </c>
      <c r="BK3871" s="150">
        <f t="shared" si="1230"/>
        <v>31194</v>
      </c>
      <c r="BL3871" s="50" t="e">
        <f t="shared" ca="1" si="1224"/>
        <v>#NAME?</v>
      </c>
      <c r="BM3871" s="50" t="e">
        <f t="shared" ca="1" si="1225"/>
        <v>#NAME?</v>
      </c>
      <c r="BN3871" s="50" t="e">
        <f t="shared" ca="1" si="1226"/>
        <v>#NAME?</v>
      </c>
    </row>
    <row r="3872" spans="1:66" x14ac:dyDescent="0.35">
      <c r="A3872" s="48">
        <v>31195</v>
      </c>
      <c r="B3872" s="17">
        <v>1985</v>
      </c>
      <c r="C3872" s="17">
        <v>5</v>
      </c>
      <c r="D3872" s="17">
        <v>148</v>
      </c>
      <c r="E3872" s="17">
        <v>28</v>
      </c>
      <c r="F3872" s="17">
        <v>3</v>
      </c>
      <c r="G3872" s="50">
        <v>9.1999999999999993</v>
      </c>
      <c r="H3872" s="32">
        <v>2.7120724508512466</v>
      </c>
      <c r="I3872" s="50">
        <v>18.5</v>
      </c>
      <c r="J3872" s="13">
        <v>4.0999999999999996</v>
      </c>
      <c r="K3872" s="13">
        <f t="shared" si="1212"/>
        <v>4.0999999999999996</v>
      </c>
      <c r="L3872" s="13">
        <f t="shared" si="1213"/>
        <v>0</v>
      </c>
      <c r="M3872" s="13" t="e">
        <f ca="1">CalcTable[[#This Row],[IWC]]-AE3871</f>
        <v>#NAME?</v>
      </c>
      <c r="N3872" s="13" t="e">
        <f ca="1">IF(CalcTable[[#This Row],[Day of Year]]&lt;123,FCAP,AE3871)</f>
        <v>#NAME?</v>
      </c>
      <c r="O3872" s="17" t="e">
        <f ca="1">IF(IRR_DRIP,5,COUNTIF('IDET Wind Values'!C3856:G3856,"&lt;="&amp;IRR_MAXWIND))</f>
        <v>#NAME?</v>
      </c>
      <c r="P3872" s="13" t="e">
        <f ca="1">CalcTable[[#This Row],[ET_o]]*KL</f>
        <v>#NAME?</v>
      </c>
      <c r="Q3872" s="13" t="e">
        <f ca="1">IF(WILTPT&lt;=0,1,MAX(0,MIN(1,(CalcTable[[#This Row],[IWC]]-WILTPT)/(MAD-WILTPT))))</f>
        <v>#NAME?</v>
      </c>
      <c r="R3872" s="13" t="e">
        <f ca="1">CalcTable[[#This Row],[ETMult]]*CalcTable[[#This Row],[ETb]]</f>
        <v>#NAME?</v>
      </c>
      <c r="S3872" s="13" t="b">
        <f>INDEX(IRR_LIST,CalcTable[[#This Row],[Day of Week]]+1)</f>
        <v>1</v>
      </c>
      <c r="T3872" s="13">
        <f t="shared" ca="1" si="1214"/>
        <v>0</v>
      </c>
      <c r="U3872" s="13" t="b">
        <f ca="1">IF(CalcTable[[#This Row],[IrrPrecip]]&gt;=IC_MM,FALSE,TRUE)</f>
        <v>1</v>
      </c>
      <c r="V3872" s="13" t="b">
        <f t="shared" si="1215"/>
        <v>1</v>
      </c>
      <c r="W3872" s="13" t="e">
        <f ca="1">IF(AND(IRR_DRIP=FALSE,CalcTable[[#This Row],[IrrHours]]&lt;=0),FALSE,TRUE)</f>
        <v>#NAME?</v>
      </c>
      <c r="X3872" s="13" t="e">
        <f ca="1">AND(CalcTable[[#This Row],[IrrDay]],CalcTable[[#This Row],[IrrRain]],CalcTable[[#This Row],[IrrWarm]],CalcTable[[#This Row],[IrrWindy]])</f>
        <v>#NAME?</v>
      </c>
      <c r="Y3872" s="13" t="e">
        <f t="shared" ca="1" si="1216"/>
        <v>#NAME?</v>
      </c>
      <c r="Z3872" s="13" t="e">
        <f ca="1">CalcTable[[#This Row],[IrrHours]]/5</f>
        <v>#NAME?</v>
      </c>
      <c r="AA3872" s="13" t="e">
        <f ca="1">IF(CalcTable[[#This Row],[IrrFlag]]=FALSE,0,MAX(0,CalcTable[[#This Row],[VolRednWind]]*(FCAP*IRR_TARGET-CalcTable[[#This Row],[IWC]])))</f>
        <v>#NAME?</v>
      </c>
      <c r="AB3872" s="13" t="e">
        <f ca="1">CalcTable[[#This Row],[IWC]]+CalcTable[[#This Row],[Eff Precip]]+CalcTable[[#This Row],[IrrAmt]]-CalcTable[[#This Row],[AET]]</f>
        <v>#NAME?</v>
      </c>
      <c r="AC3872" s="13" t="e">
        <f ca="1">IF(CalcTable[[#This Row],[PWC]]&gt;FCAP,MIN(24*PERC,MIN(SAT,CalcTable[[#This Row],[PWC]])-FCAP),0)</f>
        <v>#NAME?</v>
      </c>
      <c r="AD3872" s="13" t="e">
        <f ca="1">IF(CalcTable[[#This Row],[PWC]]&gt;SAT,CalcTable[[#This Row],[PWC]]-SAT,0)</f>
        <v>#NAME?</v>
      </c>
      <c r="AE3872" s="13" t="e">
        <f ca="1">CalcTable[[#This Row],[PWC]]-CalcTable[[#This Row],[PercAmt]]-CalcTable[[#This Row],[Runoff]]</f>
        <v>#NAME?</v>
      </c>
      <c r="AF3872" s="13" t="e">
        <f ca="1">CalcTable[[#This Row],[IrrAmt]]/1000*CUR_IRR_AREA*10000/IRR_EFF</f>
        <v>#NAME?</v>
      </c>
      <c r="AG3872" s="147"/>
      <c r="AH3872" s="13"/>
      <c r="AI3872" s="50">
        <v>1.5742367770103749</v>
      </c>
      <c r="AJ3872" s="50">
        <v>2.255836777010376</v>
      </c>
      <c r="AK3872" s="50">
        <v>0</v>
      </c>
      <c r="AL3872" s="50">
        <v>0</v>
      </c>
      <c r="AM3872" s="50"/>
      <c r="AN3872" s="50"/>
      <c r="AO3872" s="50"/>
      <c r="AP3872" s="50"/>
      <c r="AQ3872" s="50"/>
      <c r="AR3872" s="50"/>
      <c r="AS3872" s="50"/>
      <c r="AT3872" s="50"/>
      <c r="AU3872" s="50"/>
      <c r="AV3872" s="50"/>
      <c r="AW3872" s="50"/>
      <c r="AX3872" s="50">
        <f t="shared" si="1227"/>
        <v>3.8300735540207507</v>
      </c>
      <c r="AY3872" s="50"/>
      <c r="AZ3872" s="50">
        <f t="shared" si="1217"/>
        <v>89.260018188456527</v>
      </c>
      <c r="BA3872" s="50">
        <f t="shared" si="1218"/>
        <v>144.70365326856052</v>
      </c>
      <c r="BB3872" s="50">
        <f t="shared" si="1219"/>
        <v>149.76208163315903</v>
      </c>
      <c r="BC3872" s="17">
        <f t="shared" si="1220"/>
        <v>19855</v>
      </c>
      <c r="BD3872" s="50">
        <f t="shared" si="1221"/>
        <v>3.8300735540207507</v>
      </c>
      <c r="BE3872" s="50">
        <f t="shared" si="1222"/>
        <v>89.260018188456527</v>
      </c>
      <c r="BF3872" s="50">
        <f t="shared" si="1228"/>
        <v>146.00097447727754</v>
      </c>
      <c r="BG3872" s="50"/>
      <c r="BH3872" s="17">
        <f t="shared" si="1223"/>
        <v>0</v>
      </c>
      <c r="BI3872" s="17">
        <f t="shared" si="1231"/>
        <v>3872</v>
      </c>
      <c r="BJ3872" s="17">
        <f t="shared" si="1229"/>
        <v>3872</v>
      </c>
      <c r="BK3872" s="150">
        <f t="shared" si="1230"/>
        <v>31195</v>
      </c>
      <c r="BL3872" s="50" t="e">
        <f t="shared" ca="1" si="1224"/>
        <v>#NAME?</v>
      </c>
      <c r="BM3872" s="50" t="e">
        <f t="shared" ca="1" si="1225"/>
        <v>#NAME?</v>
      </c>
      <c r="BN3872" s="50" t="e">
        <f t="shared" ca="1" si="1226"/>
        <v>#NAME?</v>
      </c>
    </row>
    <row r="3873" spans="1:66" x14ac:dyDescent="0.35">
      <c r="A3873" s="48">
        <v>31196</v>
      </c>
      <c r="B3873" s="17">
        <v>1985</v>
      </c>
      <c r="C3873" s="17">
        <v>5</v>
      </c>
      <c r="D3873" s="17">
        <v>149</v>
      </c>
      <c r="E3873" s="17">
        <v>29</v>
      </c>
      <c r="F3873" s="17">
        <v>4</v>
      </c>
      <c r="G3873" s="50">
        <v>7.8</v>
      </c>
      <c r="H3873" s="32">
        <v>3.2622007802766375</v>
      </c>
      <c r="I3873" s="50">
        <v>13</v>
      </c>
      <c r="J3873" s="13">
        <v>0.2</v>
      </c>
      <c r="K3873" s="13">
        <f t="shared" si="1212"/>
        <v>0.2</v>
      </c>
      <c r="L3873" s="13">
        <f t="shared" si="1213"/>
        <v>0</v>
      </c>
      <c r="M3873" s="13" t="e">
        <f ca="1">CalcTable[[#This Row],[IWC]]-AE3872</f>
        <v>#NAME?</v>
      </c>
      <c r="N3873" s="13" t="e">
        <f ca="1">IF(CalcTable[[#This Row],[Day of Year]]&lt;123,FCAP,AE3872)</f>
        <v>#NAME?</v>
      </c>
      <c r="O3873" s="17" t="e">
        <f ca="1">IF(IRR_DRIP,5,COUNTIF('IDET Wind Values'!C3857:G3857,"&lt;="&amp;IRR_MAXWIND))</f>
        <v>#NAME?</v>
      </c>
      <c r="P3873" s="13" t="e">
        <f ca="1">CalcTable[[#This Row],[ET_o]]*KL</f>
        <v>#NAME?</v>
      </c>
      <c r="Q3873" s="13" t="e">
        <f ca="1">IF(WILTPT&lt;=0,1,MAX(0,MIN(1,(CalcTable[[#This Row],[IWC]]-WILTPT)/(MAD-WILTPT))))</f>
        <v>#NAME?</v>
      </c>
      <c r="R3873" s="13" t="e">
        <f ca="1">CalcTable[[#This Row],[ETMult]]*CalcTable[[#This Row],[ETb]]</f>
        <v>#NAME?</v>
      </c>
      <c r="S3873" s="13" t="b">
        <f>INDEX(IRR_LIST,CalcTable[[#This Row],[Day of Week]]+1)</f>
        <v>0</v>
      </c>
      <c r="T3873" s="13">
        <f t="shared" ca="1" si="1214"/>
        <v>4.0999999999999996</v>
      </c>
      <c r="U3873" s="13" t="b">
        <f ca="1">IF(CalcTable[[#This Row],[IrrPrecip]]&gt;=IC_MM,FALSE,TRUE)</f>
        <v>1</v>
      </c>
      <c r="V3873" s="13" t="b">
        <f t="shared" si="1215"/>
        <v>1</v>
      </c>
      <c r="W3873" s="13" t="e">
        <f ca="1">IF(AND(IRR_DRIP=FALSE,CalcTable[[#This Row],[IrrHours]]&lt;=0),FALSE,TRUE)</f>
        <v>#NAME?</v>
      </c>
      <c r="X3873" s="13" t="e">
        <f ca="1">AND(CalcTable[[#This Row],[IrrDay]],CalcTable[[#This Row],[IrrRain]],CalcTable[[#This Row],[IrrWarm]],CalcTable[[#This Row],[IrrWindy]])</f>
        <v>#NAME?</v>
      </c>
      <c r="Y3873" s="13" t="e">
        <f t="shared" ca="1" si="1216"/>
        <v>#NAME?</v>
      </c>
      <c r="Z3873" s="13" t="e">
        <f ca="1">CalcTable[[#This Row],[IrrHours]]/5</f>
        <v>#NAME?</v>
      </c>
      <c r="AA3873" s="13" t="e">
        <f ca="1">IF(CalcTable[[#This Row],[IrrFlag]]=FALSE,0,MAX(0,CalcTable[[#This Row],[VolRednWind]]*(FCAP*IRR_TARGET-CalcTable[[#This Row],[IWC]])))</f>
        <v>#NAME?</v>
      </c>
      <c r="AB3873" s="13" t="e">
        <f ca="1">CalcTable[[#This Row],[IWC]]+CalcTable[[#This Row],[Eff Precip]]+CalcTable[[#This Row],[IrrAmt]]-CalcTable[[#This Row],[AET]]</f>
        <v>#NAME?</v>
      </c>
      <c r="AC3873" s="13" t="e">
        <f ca="1">IF(CalcTable[[#This Row],[PWC]]&gt;FCAP,MIN(24*PERC,MIN(SAT,CalcTable[[#This Row],[PWC]])-FCAP),0)</f>
        <v>#NAME?</v>
      </c>
      <c r="AD3873" s="13" t="e">
        <f ca="1">IF(CalcTable[[#This Row],[PWC]]&gt;SAT,CalcTable[[#This Row],[PWC]]-SAT,0)</f>
        <v>#NAME?</v>
      </c>
      <c r="AE3873" s="13" t="e">
        <f ca="1">CalcTable[[#This Row],[PWC]]-CalcTable[[#This Row],[PercAmt]]-CalcTable[[#This Row],[Runoff]]</f>
        <v>#NAME?</v>
      </c>
      <c r="AF3873" s="13" t="e">
        <f ca="1">CalcTable[[#This Row],[IrrAmt]]/1000*CUR_IRR_AREA*10000/IRR_EFF</f>
        <v>#NAME?</v>
      </c>
      <c r="AG3873" s="147"/>
      <c r="AH3873" s="13"/>
      <c r="AI3873" s="50">
        <v>0</v>
      </c>
      <c r="AJ3873" s="50">
        <v>0</v>
      </c>
      <c r="AK3873" s="50">
        <v>6.3411417489785897</v>
      </c>
      <c r="AL3873" s="50">
        <v>3.7716398479681885</v>
      </c>
      <c r="AM3873" s="50"/>
      <c r="AN3873" s="50"/>
      <c r="AO3873" s="50"/>
      <c r="AP3873" s="50"/>
      <c r="AQ3873" s="50"/>
      <c r="AR3873" s="50"/>
      <c r="AS3873" s="50"/>
      <c r="AT3873" s="50"/>
      <c r="AU3873" s="50"/>
      <c r="AV3873" s="50"/>
      <c r="AW3873" s="50"/>
      <c r="AX3873" s="50">
        <f t="shared" si="1227"/>
        <v>10.112781596946778</v>
      </c>
      <c r="AY3873" s="50"/>
      <c r="AZ3873" s="50">
        <f t="shared" si="1217"/>
        <v>203.63818119208619</v>
      </c>
      <c r="BA3873" s="50">
        <f t="shared" si="1218"/>
        <v>313.53815199416442</v>
      </c>
      <c r="BB3873" s="50">
        <f t="shared" si="1219"/>
        <v>323.23520824140667</v>
      </c>
      <c r="BC3873" s="17">
        <f t="shared" si="1220"/>
        <v>19855</v>
      </c>
      <c r="BD3873" s="50">
        <f t="shared" si="1221"/>
        <v>10.112781596946778</v>
      </c>
      <c r="BE3873" s="50">
        <f t="shared" si="1222"/>
        <v>203.63818119208619</v>
      </c>
      <c r="BF3873" s="50">
        <f t="shared" si="1228"/>
        <v>333.08723769305686</v>
      </c>
      <c r="BG3873" s="50"/>
      <c r="BH3873" s="17">
        <f t="shared" si="1223"/>
        <v>0</v>
      </c>
      <c r="BI3873" s="17">
        <f t="shared" si="1231"/>
        <v>3873</v>
      </c>
      <c r="BJ3873" s="17">
        <f t="shared" si="1229"/>
        <v>3873</v>
      </c>
      <c r="BK3873" s="150">
        <f t="shared" si="1230"/>
        <v>31196</v>
      </c>
      <c r="BL3873" s="50" t="e">
        <f t="shared" ca="1" si="1224"/>
        <v>#NAME?</v>
      </c>
      <c r="BM3873" s="50" t="e">
        <f t="shared" ca="1" si="1225"/>
        <v>#NAME?</v>
      </c>
      <c r="BN3873" s="50" t="e">
        <f t="shared" ca="1" si="1226"/>
        <v>#NAME?</v>
      </c>
    </row>
    <row r="3874" spans="1:66" x14ac:dyDescent="0.35">
      <c r="A3874" s="48">
        <v>31197</v>
      </c>
      <c r="B3874" s="17">
        <v>1985</v>
      </c>
      <c r="C3874" s="17">
        <v>5</v>
      </c>
      <c r="D3874" s="17">
        <v>150</v>
      </c>
      <c r="E3874" s="17">
        <v>30</v>
      </c>
      <c r="F3874" s="17">
        <v>5</v>
      </c>
      <c r="G3874" s="50">
        <v>8.5</v>
      </c>
      <c r="H3874" s="32">
        <v>3.7129472884304686</v>
      </c>
      <c r="I3874" s="50">
        <v>7.666666666666667</v>
      </c>
      <c r="J3874" s="13">
        <v>0</v>
      </c>
      <c r="K3874" s="13">
        <f t="shared" si="1212"/>
        <v>0</v>
      </c>
      <c r="L3874" s="13">
        <f t="shared" si="1213"/>
        <v>0</v>
      </c>
      <c r="M3874" s="13" t="e">
        <f ca="1">CalcTable[[#This Row],[IWC]]-AE3873</f>
        <v>#NAME?</v>
      </c>
      <c r="N3874" s="13" t="e">
        <f ca="1">IF(CalcTable[[#This Row],[Day of Year]]&lt;123,FCAP,AE3873)</f>
        <v>#NAME?</v>
      </c>
      <c r="O3874" s="17" t="e">
        <f ca="1">IF(IRR_DRIP,5,COUNTIF('IDET Wind Values'!C3858:G3858,"&lt;="&amp;IRR_MAXWIND))</f>
        <v>#NAME?</v>
      </c>
      <c r="P3874" s="13" t="e">
        <f ca="1">CalcTable[[#This Row],[ET_o]]*KL</f>
        <v>#NAME?</v>
      </c>
      <c r="Q3874" s="13" t="e">
        <f ca="1">IF(WILTPT&lt;=0,1,MAX(0,MIN(1,(CalcTable[[#This Row],[IWC]]-WILTPT)/(MAD-WILTPT))))</f>
        <v>#NAME?</v>
      </c>
      <c r="R3874" s="13" t="e">
        <f ca="1">CalcTable[[#This Row],[ETMult]]*CalcTable[[#This Row],[ETb]]</f>
        <v>#NAME?</v>
      </c>
      <c r="S3874" s="13" t="b">
        <f>INDEX(IRR_LIST,CalcTable[[#This Row],[Day of Week]]+1)</f>
        <v>1</v>
      </c>
      <c r="T3874" s="13">
        <f t="shared" ca="1" si="1214"/>
        <v>4.3</v>
      </c>
      <c r="U3874" s="13" t="b">
        <f ca="1">IF(CalcTable[[#This Row],[IrrPrecip]]&gt;=IC_MM,FALSE,TRUE)</f>
        <v>1</v>
      </c>
      <c r="V3874" s="13" t="b">
        <f t="shared" si="1215"/>
        <v>1</v>
      </c>
      <c r="W3874" s="13" t="e">
        <f ca="1">IF(AND(IRR_DRIP=FALSE,CalcTable[[#This Row],[IrrHours]]&lt;=0),FALSE,TRUE)</f>
        <v>#NAME?</v>
      </c>
      <c r="X3874" s="13" t="e">
        <f ca="1">AND(CalcTable[[#This Row],[IrrDay]],CalcTable[[#This Row],[IrrRain]],CalcTable[[#This Row],[IrrWarm]],CalcTable[[#This Row],[IrrWindy]])</f>
        <v>#NAME?</v>
      </c>
      <c r="Y3874" s="13" t="e">
        <f t="shared" ca="1" si="1216"/>
        <v>#NAME?</v>
      </c>
      <c r="Z3874" s="13" t="e">
        <f ca="1">CalcTable[[#This Row],[IrrHours]]/5</f>
        <v>#NAME?</v>
      </c>
      <c r="AA3874" s="13" t="e">
        <f ca="1">IF(CalcTable[[#This Row],[IrrFlag]]=FALSE,0,MAX(0,CalcTable[[#This Row],[VolRednWind]]*(FCAP*IRR_TARGET-CalcTable[[#This Row],[IWC]])))</f>
        <v>#NAME?</v>
      </c>
      <c r="AB3874" s="13" t="e">
        <f ca="1">CalcTable[[#This Row],[IWC]]+CalcTable[[#This Row],[Eff Precip]]+CalcTable[[#This Row],[IrrAmt]]-CalcTable[[#This Row],[AET]]</f>
        <v>#NAME?</v>
      </c>
      <c r="AC3874" s="13" t="e">
        <f ca="1">IF(CalcTable[[#This Row],[PWC]]&gt;FCAP,MIN(24*PERC,MIN(SAT,CalcTable[[#This Row],[PWC]])-FCAP),0)</f>
        <v>#NAME?</v>
      </c>
      <c r="AD3874" s="13" t="e">
        <f ca="1">IF(CalcTable[[#This Row],[PWC]]&gt;SAT,CalcTable[[#This Row],[PWC]]-SAT,0)</f>
        <v>#NAME?</v>
      </c>
      <c r="AE3874" s="13" t="e">
        <f ca="1">CalcTable[[#This Row],[PWC]]-CalcTable[[#This Row],[PercAmt]]-CalcTable[[#This Row],[Runoff]]</f>
        <v>#NAME?</v>
      </c>
      <c r="AF3874" s="13" t="e">
        <f ca="1">CalcTable[[#This Row],[IrrAmt]]/1000*CUR_IRR_AREA*10000/IRR_EFF</f>
        <v>#NAME?</v>
      </c>
      <c r="AG3874" s="147"/>
      <c r="AH3874" s="13"/>
      <c r="AI3874" s="50">
        <v>2.0957876739662034</v>
      </c>
      <c r="AJ3874" s="50">
        <v>2.6410676739662051</v>
      </c>
      <c r="AK3874" s="50">
        <v>0</v>
      </c>
      <c r="AL3874" s="50">
        <v>0</v>
      </c>
      <c r="AM3874" s="50"/>
      <c r="AN3874" s="50"/>
      <c r="AO3874" s="50"/>
      <c r="AP3874" s="50"/>
      <c r="AQ3874" s="50"/>
      <c r="AR3874" s="50"/>
      <c r="AS3874" s="50"/>
      <c r="AT3874" s="50"/>
      <c r="AU3874" s="50"/>
      <c r="AV3874" s="50"/>
      <c r="AW3874" s="50"/>
      <c r="AX3874" s="50">
        <f t="shared" si="1227"/>
        <v>4.7368553479324085</v>
      </c>
      <c r="AY3874" s="50"/>
      <c r="AZ3874" s="50">
        <f t="shared" si="1217"/>
        <v>108.209537654513</v>
      </c>
      <c r="BA3874" s="50">
        <f t="shared" si="1218"/>
        <v>175.12166745007531</v>
      </c>
      <c r="BB3874" s="50">
        <f t="shared" si="1219"/>
        <v>181.22042832051415</v>
      </c>
      <c r="BC3874" s="17">
        <f t="shared" si="1220"/>
        <v>19855</v>
      </c>
      <c r="BD3874" s="50">
        <f t="shared" si="1221"/>
        <v>4.7368553479324085</v>
      </c>
      <c r="BE3874" s="50">
        <f t="shared" si="1222"/>
        <v>108.209537654513</v>
      </c>
      <c r="BF3874" s="50">
        <f t="shared" si="1228"/>
        <v>176.99635588173911</v>
      </c>
      <c r="BG3874" s="50"/>
      <c r="BH3874" s="17">
        <f t="shared" si="1223"/>
        <v>0</v>
      </c>
      <c r="BI3874" s="17">
        <f t="shared" si="1231"/>
        <v>3874</v>
      </c>
      <c r="BJ3874" s="17">
        <f t="shared" si="1229"/>
        <v>3874</v>
      </c>
      <c r="BK3874" s="150">
        <f t="shared" si="1230"/>
        <v>31197</v>
      </c>
      <c r="BL3874" s="50" t="e">
        <f t="shared" ca="1" si="1224"/>
        <v>#NAME?</v>
      </c>
      <c r="BM3874" s="50" t="e">
        <f t="shared" ca="1" si="1225"/>
        <v>#NAME?</v>
      </c>
      <c r="BN3874" s="50" t="e">
        <f t="shared" ca="1" si="1226"/>
        <v>#NAME?</v>
      </c>
    </row>
    <row r="3875" spans="1:66" x14ac:dyDescent="0.35">
      <c r="A3875" s="48">
        <v>31198</v>
      </c>
      <c r="B3875" s="17">
        <v>1985</v>
      </c>
      <c r="C3875" s="17">
        <v>5</v>
      </c>
      <c r="D3875" s="17">
        <v>151</v>
      </c>
      <c r="E3875" s="17">
        <v>31</v>
      </c>
      <c r="F3875" s="17">
        <v>6</v>
      </c>
      <c r="G3875" s="50">
        <v>6.8</v>
      </c>
      <c r="H3875" s="32">
        <v>5.0276218380367848</v>
      </c>
      <c r="I3875" s="50">
        <v>16.166666666666668</v>
      </c>
      <c r="J3875" s="13">
        <v>0</v>
      </c>
      <c r="K3875" s="13">
        <f t="shared" si="1212"/>
        <v>0</v>
      </c>
      <c r="L3875" s="13">
        <f t="shared" si="1213"/>
        <v>0</v>
      </c>
      <c r="M3875" s="13" t="e">
        <f ca="1">CalcTable[[#This Row],[IWC]]-AE3874</f>
        <v>#NAME?</v>
      </c>
      <c r="N3875" s="13" t="e">
        <f ca="1">IF(CalcTable[[#This Row],[Day of Year]]&lt;123,FCAP,AE3874)</f>
        <v>#NAME?</v>
      </c>
      <c r="O3875" s="17" t="e">
        <f ca="1">IF(IRR_DRIP,5,COUNTIF('IDET Wind Values'!C3859:G3859,"&lt;="&amp;IRR_MAXWIND))</f>
        <v>#NAME?</v>
      </c>
      <c r="P3875" s="13" t="e">
        <f ca="1">CalcTable[[#This Row],[ET_o]]*KL</f>
        <v>#NAME?</v>
      </c>
      <c r="Q3875" s="13" t="e">
        <f ca="1">IF(WILTPT&lt;=0,1,MAX(0,MIN(1,(CalcTable[[#This Row],[IWC]]-WILTPT)/(MAD-WILTPT))))</f>
        <v>#NAME?</v>
      </c>
      <c r="R3875" s="13" t="e">
        <f ca="1">CalcTable[[#This Row],[ETMult]]*CalcTable[[#This Row],[ETb]]</f>
        <v>#NAME?</v>
      </c>
      <c r="S3875" s="13" t="b">
        <f>INDEX(IRR_LIST,CalcTable[[#This Row],[Day of Week]]+1)</f>
        <v>0</v>
      </c>
      <c r="T3875" s="13">
        <f t="shared" ca="1" si="1214"/>
        <v>0.2</v>
      </c>
      <c r="U3875" s="13" t="b">
        <f ca="1">IF(CalcTable[[#This Row],[IrrPrecip]]&gt;=IC_MM,FALSE,TRUE)</f>
        <v>1</v>
      </c>
      <c r="V3875" s="13" t="b">
        <f t="shared" si="1215"/>
        <v>1</v>
      </c>
      <c r="W3875" s="13" t="e">
        <f ca="1">IF(AND(IRR_DRIP=FALSE,CalcTable[[#This Row],[IrrHours]]&lt;=0),FALSE,TRUE)</f>
        <v>#NAME?</v>
      </c>
      <c r="X3875" s="13" t="e">
        <f ca="1">AND(CalcTable[[#This Row],[IrrDay]],CalcTable[[#This Row],[IrrRain]],CalcTable[[#This Row],[IrrWarm]],CalcTable[[#This Row],[IrrWindy]])</f>
        <v>#NAME?</v>
      </c>
      <c r="Y3875" s="13" t="e">
        <f t="shared" ca="1" si="1216"/>
        <v>#NAME?</v>
      </c>
      <c r="Z3875" s="13" t="e">
        <f ca="1">CalcTable[[#This Row],[IrrHours]]/5</f>
        <v>#NAME?</v>
      </c>
      <c r="AA3875" s="13" t="e">
        <f ca="1">IF(CalcTable[[#This Row],[IrrFlag]]=FALSE,0,MAX(0,CalcTable[[#This Row],[VolRednWind]]*(FCAP*IRR_TARGET-CalcTable[[#This Row],[IWC]])))</f>
        <v>#NAME?</v>
      </c>
      <c r="AB3875" s="13" t="e">
        <f ca="1">CalcTable[[#This Row],[IWC]]+CalcTable[[#This Row],[Eff Precip]]+CalcTable[[#This Row],[IrrAmt]]-CalcTable[[#This Row],[AET]]</f>
        <v>#NAME?</v>
      </c>
      <c r="AC3875" s="13" t="e">
        <f ca="1">IF(CalcTable[[#This Row],[PWC]]&gt;FCAP,MIN(24*PERC,MIN(SAT,CalcTable[[#This Row],[PWC]])-FCAP),0)</f>
        <v>#NAME?</v>
      </c>
      <c r="AD3875" s="13" t="e">
        <f ca="1">IF(CalcTable[[#This Row],[PWC]]&gt;SAT,CalcTable[[#This Row],[PWC]]-SAT,0)</f>
        <v>#NAME?</v>
      </c>
      <c r="AE3875" s="13" t="e">
        <f ca="1">CalcTable[[#This Row],[PWC]]-CalcTable[[#This Row],[PercAmt]]-CalcTable[[#This Row],[Runoff]]</f>
        <v>#NAME?</v>
      </c>
      <c r="AF3875" s="13" t="e">
        <f ca="1">CalcTable[[#This Row],[IrrAmt]]/1000*CUR_IRR_AREA*10000/IRR_EFF</f>
        <v>#NAME?</v>
      </c>
      <c r="AG3875" s="147"/>
      <c r="AH3875" s="13"/>
      <c r="AI3875" s="50">
        <v>0</v>
      </c>
      <c r="AJ3875" s="50">
        <v>0</v>
      </c>
      <c r="AK3875" s="50">
        <v>0</v>
      </c>
      <c r="AL3875" s="50">
        <v>4.3221210086367599</v>
      </c>
      <c r="AM3875" s="50"/>
      <c r="AN3875" s="50"/>
      <c r="AO3875" s="50"/>
      <c r="AP3875" s="50"/>
      <c r="AQ3875" s="50"/>
      <c r="AR3875" s="50"/>
      <c r="AS3875" s="50"/>
      <c r="AT3875" s="50"/>
      <c r="AU3875" s="50"/>
      <c r="AV3875" s="50"/>
      <c r="AW3875" s="50"/>
      <c r="AX3875" s="50">
        <f t="shared" si="1227"/>
        <v>4.3221210086367599</v>
      </c>
      <c r="AY3875" s="50"/>
      <c r="AZ3875" s="50">
        <f t="shared" si="1217"/>
        <v>126.78221625334497</v>
      </c>
      <c r="BA3875" s="50">
        <f t="shared" si="1218"/>
        <v>195.20436470753114</v>
      </c>
      <c r="BB3875" s="50">
        <f t="shared" si="1219"/>
        <v>201.2416131005476</v>
      </c>
      <c r="BC3875" s="17">
        <f t="shared" si="1220"/>
        <v>19855</v>
      </c>
      <c r="BD3875" s="50">
        <f t="shared" si="1221"/>
        <v>4.3221210086367599</v>
      </c>
      <c r="BE3875" s="50">
        <f t="shared" si="1222"/>
        <v>126.78221625334497</v>
      </c>
      <c r="BF3875" s="50">
        <f t="shared" si="1228"/>
        <v>207.37534559197672</v>
      </c>
      <c r="BG3875" s="50"/>
      <c r="BH3875" s="17">
        <f t="shared" si="1223"/>
        <v>0</v>
      </c>
      <c r="BI3875" s="17">
        <f t="shared" si="1231"/>
        <v>3875</v>
      </c>
      <c r="BJ3875" s="17">
        <f t="shared" si="1229"/>
        <v>3875</v>
      </c>
      <c r="BK3875" s="150">
        <f t="shared" si="1230"/>
        <v>31198</v>
      </c>
      <c r="BL3875" s="50" t="e">
        <f t="shared" ca="1" si="1224"/>
        <v>#NAME?</v>
      </c>
      <c r="BM3875" s="50" t="e">
        <f t="shared" ca="1" si="1225"/>
        <v>#NAME?</v>
      </c>
      <c r="BN3875" s="50" t="e">
        <f t="shared" ca="1" si="1226"/>
        <v>#NAME?</v>
      </c>
    </row>
    <row r="3876" spans="1:66" x14ac:dyDescent="0.35">
      <c r="A3876" s="48">
        <v>31199</v>
      </c>
      <c r="B3876" s="17">
        <v>1985</v>
      </c>
      <c r="C3876" s="17">
        <v>6</v>
      </c>
      <c r="D3876" s="17">
        <v>152</v>
      </c>
      <c r="E3876" s="17">
        <v>1</v>
      </c>
      <c r="F3876" s="17">
        <v>7</v>
      </c>
      <c r="G3876" s="50">
        <v>3.3</v>
      </c>
      <c r="H3876" s="32">
        <v>3.8262225537136771</v>
      </c>
      <c r="I3876" s="50">
        <v>16</v>
      </c>
      <c r="J3876" s="13">
        <v>0</v>
      </c>
      <c r="K3876" s="13">
        <f t="shared" si="1212"/>
        <v>0</v>
      </c>
      <c r="L3876" s="13">
        <f t="shared" si="1213"/>
        <v>0</v>
      </c>
      <c r="M3876" s="13" t="e">
        <f ca="1">CalcTable[[#This Row],[IWC]]-AE3875</f>
        <v>#NAME?</v>
      </c>
      <c r="N3876" s="13" t="e">
        <f ca="1">IF(CalcTable[[#This Row],[Day of Year]]&lt;123,FCAP,AE3875)</f>
        <v>#NAME?</v>
      </c>
      <c r="O3876" s="17" t="e">
        <f ca="1">IF(IRR_DRIP,5,COUNTIF('IDET Wind Values'!C3860:G3860,"&lt;="&amp;IRR_MAXWIND))</f>
        <v>#NAME?</v>
      </c>
      <c r="P3876" s="13" t="e">
        <f ca="1">CalcTable[[#This Row],[ET_o]]*KL</f>
        <v>#NAME?</v>
      </c>
      <c r="Q3876" s="13" t="e">
        <f ca="1">IF(WILTPT&lt;=0,1,MAX(0,MIN(1,(CalcTable[[#This Row],[IWC]]-WILTPT)/(MAD-WILTPT))))</f>
        <v>#NAME?</v>
      </c>
      <c r="R3876" s="13" t="e">
        <f ca="1">CalcTable[[#This Row],[ETMult]]*CalcTable[[#This Row],[ETb]]</f>
        <v>#NAME?</v>
      </c>
      <c r="S3876" s="13" t="b">
        <f>INDEX(IRR_LIST,CalcTable[[#This Row],[Day of Week]]+1)</f>
        <v>0</v>
      </c>
      <c r="T3876" s="13">
        <f t="shared" ca="1" si="1214"/>
        <v>0</v>
      </c>
      <c r="U3876" s="13" t="b">
        <f ca="1">IF(CalcTable[[#This Row],[IrrPrecip]]&gt;=IC_MM,FALSE,TRUE)</f>
        <v>1</v>
      </c>
      <c r="V3876" s="13" t="b">
        <f t="shared" si="1215"/>
        <v>0</v>
      </c>
      <c r="W3876" s="13" t="e">
        <f ca="1">IF(AND(IRR_DRIP=FALSE,CalcTable[[#This Row],[IrrHours]]&lt;=0),FALSE,TRUE)</f>
        <v>#NAME?</v>
      </c>
      <c r="X3876" s="13" t="e">
        <f ca="1">AND(CalcTable[[#This Row],[IrrDay]],CalcTable[[#This Row],[IrrRain]],CalcTable[[#This Row],[IrrWarm]],CalcTable[[#This Row],[IrrWindy]])</f>
        <v>#NAME?</v>
      </c>
      <c r="Y3876" s="13" t="e">
        <f t="shared" ca="1" si="1216"/>
        <v>#NAME?</v>
      </c>
      <c r="Z3876" s="13" t="e">
        <f ca="1">CalcTable[[#This Row],[IrrHours]]/5</f>
        <v>#NAME?</v>
      </c>
      <c r="AA3876" s="13" t="e">
        <f ca="1">IF(CalcTable[[#This Row],[IrrFlag]]=FALSE,0,MAX(0,CalcTable[[#This Row],[VolRednWind]]*(FCAP*IRR_TARGET-CalcTable[[#This Row],[IWC]])))</f>
        <v>#NAME?</v>
      </c>
      <c r="AB3876" s="13" t="e">
        <f ca="1">CalcTable[[#This Row],[IWC]]+CalcTable[[#This Row],[Eff Precip]]+CalcTable[[#This Row],[IrrAmt]]-CalcTable[[#This Row],[AET]]</f>
        <v>#NAME?</v>
      </c>
      <c r="AC3876" s="13" t="e">
        <f ca="1">IF(CalcTable[[#This Row],[PWC]]&gt;FCAP,MIN(24*PERC,MIN(SAT,CalcTable[[#This Row],[PWC]])-FCAP),0)</f>
        <v>#NAME?</v>
      </c>
      <c r="AD3876" s="13" t="e">
        <f ca="1">IF(CalcTable[[#This Row],[PWC]]&gt;SAT,CalcTable[[#This Row],[PWC]]-SAT,0)</f>
        <v>#NAME?</v>
      </c>
      <c r="AE3876" s="13" t="e">
        <f ca="1">CalcTable[[#This Row],[PWC]]-CalcTable[[#This Row],[PercAmt]]-CalcTable[[#This Row],[Runoff]]</f>
        <v>#NAME?</v>
      </c>
      <c r="AF3876" s="13" t="e">
        <f ca="1">CalcTable[[#This Row],[IrrAmt]]/1000*CUR_IRR_AREA*10000/IRR_EFF</f>
        <v>#NAME?</v>
      </c>
      <c r="AG3876" s="147"/>
      <c r="AH3876" s="13"/>
      <c r="AI3876" s="50">
        <v>0</v>
      </c>
      <c r="AJ3876" s="50">
        <v>0</v>
      </c>
      <c r="AK3876" s="50">
        <v>0</v>
      </c>
      <c r="AL3876" s="50">
        <v>0</v>
      </c>
      <c r="AM3876" s="50"/>
      <c r="AN3876" s="50"/>
      <c r="AO3876" s="50"/>
      <c r="AP3876" s="50"/>
      <c r="AQ3876" s="50"/>
      <c r="AR3876" s="50"/>
      <c r="AS3876" s="50"/>
      <c r="AT3876" s="50"/>
      <c r="AU3876" s="50"/>
      <c r="AV3876" s="50"/>
      <c r="AW3876" s="50"/>
      <c r="AX3876" s="50">
        <f t="shared" si="1227"/>
        <v>0</v>
      </c>
      <c r="AY3876" s="50"/>
      <c r="AZ3876" s="50">
        <f t="shared" si="1217"/>
        <v>0</v>
      </c>
      <c r="BA3876" s="50">
        <f t="shared" si="1218"/>
        <v>0</v>
      </c>
      <c r="BB3876" s="50">
        <f t="shared" si="1219"/>
        <v>0</v>
      </c>
      <c r="BC3876" s="17">
        <f t="shared" si="1220"/>
        <v>19856</v>
      </c>
      <c r="BD3876" s="50">
        <f t="shared" si="1221"/>
        <v>0</v>
      </c>
      <c r="BE3876" s="50">
        <f t="shared" si="1222"/>
        <v>0</v>
      </c>
      <c r="BF3876" s="50">
        <f t="shared" si="1228"/>
        <v>0</v>
      </c>
      <c r="BG3876" s="50"/>
      <c r="BH3876" s="17">
        <f t="shared" si="1223"/>
        <v>0</v>
      </c>
      <c r="BI3876" s="17">
        <f t="shared" si="1231"/>
        <v>3876</v>
      </c>
      <c r="BJ3876" s="17">
        <f t="shared" si="1229"/>
        <v>3876</v>
      </c>
      <c r="BK3876" s="150">
        <f t="shared" si="1230"/>
        <v>31199</v>
      </c>
      <c r="BL3876" s="50" t="e">
        <f t="shared" ca="1" si="1224"/>
        <v>#NAME?</v>
      </c>
      <c r="BM3876" s="50" t="e">
        <f t="shared" ca="1" si="1225"/>
        <v>#NAME?</v>
      </c>
      <c r="BN3876" s="50" t="e">
        <f t="shared" ca="1" si="1226"/>
        <v>#NAME?</v>
      </c>
    </row>
    <row r="3877" spans="1:66" x14ac:dyDescent="0.35">
      <c r="A3877" s="48">
        <v>31200</v>
      </c>
      <c r="B3877" s="17">
        <v>1985</v>
      </c>
      <c r="C3877" s="17">
        <v>6</v>
      </c>
      <c r="D3877" s="17">
        <v>153</v>
      </c>
      <c r="E3877" s="17">
        <v>2</v>
      </c>
      <c r="F3877" s="17">
        <v>1</v>
      </c>
      <c r="G3877" s="50">
        <v>1.5</v>
      </c>
      <c r="H3877" s="32">
        <v>3.8653957091235434</v>
      </c>
      <c r="I3877" s="50">
        <v>0</v>
      </c>
      <c r="J3877" s="13">
        <v>0.4</v>
      </c>
      <c r="K3877" s="13">
        <f t="shared" si="1212"/>
        <v>0.4</v>
      </c>
      <c r="L3877" s="13">
        <f t="shared" si="1213"/>
        <v>0</v>
      </c>
      <c r="M3877" s="13" t="e">
        <f ca="1">CalcTable[[#This Row],[IWC]]-AE3876</f>
        <v>#NAME?</v>
      </c>
      <c r="N3877" s="13" t="e">
        <f ca="1">IF(CalcTable[[#This Row],[Day of Year]]&lt;123,FCAP,AE3876)</f>
        <v>#NAME?</v>
      </c>
      <c r="O3877" s="17" t="e">
        <f ca="1">IF(IRR_DRIP,5,COUNTIF('IDET Wind Values'!C3861:G3861,"&lt;="&amp;IRR_MAXWIND))</f>
        <v>#NAME?</v>
      </c>
      <c r="P3877" s="13" t="e">
        <f ca="1">CalcTable[[#This Row],[ET_o]]*KL</f>
        <v>#NAME?</v>
      </c>
      <c r="Q3877" s="13" t="e">
        <f ca="1">IF(WILTPT&lt;=0,1,MAX(0,MIN(1,(CalcTable[[#This Row],[IWC]]-WILTPT)/(MAD-WILTPT))))</f>
        <v>#NAME?</v>
      </c>
      <c r="R3877" s="13" t="e">
        <f ca="1">CalcTable[[#This Row],[ETMult]]*CalcTable[[#This Row],[ETb]]</f>
        <v>#NAME?</v>
      </c>
      <c r="S3877" s="13" t="b">
        <f>INDEX(IRR_LIST,CalcTable[[#This Row],[Day of Week]]+1)</f>
        <v>1</v>
      </c>
      <c r="T3877" s="13">
        <f t="shared" ca="1" si="1214"/>
        <v>0</v>
      </c>
      <c r="U3877" s="13" t="b">
        <f ca="1">IF(CalcTable[[#This Row],[IrrPrecip]]&gt;=IC_MM,FALSE,TRUE)</f>
        <v>1</v>
      </c>
      <c r="V3877" s="13" t="b">
        <f t="shared" si="1215"/>
        <v>1</v>
      </c>
      <c r="W3877" s="13" t="e">
        <f ca="1">IF(AND(IRR_DRIP=FALSE,CalcTable[[#This Row],[IrrHours]]&lt;=0),FALSE,TRUE)</f>
        <v>#NAME?</v>
      </c>
      <c r="X3877" s="13" t="e">
        <f ca="1">AND(CalcTable[[#This Row],[IrrDay]],CalcTable[[#This Row],[IrrRain]],CalcTable[[#This Row],[IrrWarm]],CalcTable[[#This Row],[IrrWindy]])</f>
        <v>#NAME?</v>
      </c>
      <c r="Y3877" s="13" t="e">
        <f t="shared" ca="1" si="1216"/>
        <v>#NAME?</v>
      </c>
      <c r="Z3877" s="13" t="e">
        <f ca="1">CalcTable[[#This Row],[IrrHours]]/5</f>
        <v>#NAME?</v>
      </c>
      <c r="AA3877" s="13" t="e">
        <f ca="1">IF(CalcTable[[#This Row],[IrrFlag]]=FALSE,0,MAX(0,CalcTable[[#This Row],[VolRednWind]]*(FCAP*IRR_TARGET-CalcTable[[#This Row],[IWC]])))</f>
        <v>#NAME?</v>
      </c>
      <c r="AB3877" s="13" t="e">
        <f ca="1">CalcTable[[#This Row],[IWC]]+CalcTable[[#This Row],[Eff Precip]]+CalcTable[[#This Row],[IrrAmt]]-CalcTable[[#This Row],[AET]]</f>
        <v>#NAME?</v>
      </c>
      <c r="AC3877" s="13" t="e">
        <f ca="1">IF(CalcTable[[#This Row],[PWC]]&gt;FCAP,MIN(24*PERC,MIN(SAT,CalcTable[[#This Row],[PWC]])-FCAP),0)</f>
        <v>#NAME?</v>
      </c>
      <c r="AD3877" s="13" t="e">
        <f ca="1">IF(CalcTable[[#This Row],[PWC]]&gt;SAT,CalcTable[[#This Row],[PWC]]-SAT,0)</f>
        <v>#NAME?</v>
      </c>
      <c r="AE3877" s="13" t="e">
        <f ca="1">CalcTable[[#This Row],[PWC]]-CalcTable[[#This Row],[PercAmt]]-CalcTable[[#This Row],[Runoff]]</f>
        <v>#NAME?</v>
      </c>
      <c r="AF3877" s="13" t="e">
        <f ca="1">CalcTable[[#This Row],[IrrAmt]]/1000*CUR_IRR_AREA*10000/IRR_EFF</f>
        <v>#NAME?</v>
      </c>
      <c r="AG3877" s="147"/>
      <c r="AH3877" s="13"/>
      <c r="AI3877" s="50">
        <v>3.0676518747928472</v>
      </c>
      <c r="AJ3877" s="50">
        <v>3.8722049743982936</v>
      </c>
      <c r="AK3877" s="50">
        <v>0</v>
      </c>
      <c r="AL3877" s="50">
        <v>0</v>
      </c>
      <c r="AM3877" s="50"/>
      <c r="AN3877" s="50"/>
      <c r="AO3877" s="50"/>
      <c r="AP3877" s="50"/>
      <c r="AQ3877" s="50"/>
      <c r="AR3877" s="50"/>
      <c r="AS3877" s="50"/>
      <c r="AT3877" s="50"/>
      <c r="AU3877" s="50"/>
      <c r="AV3877" s="50"/>
      <c r="AW3877" s="50"/>
      <c r="AX3877" s="50">
        <f t="shared" si="1227"/>
        <v>6.9398568491911412</v>
      </c>
      <c r="AY3877" s="50"/>
      <c r="AZ3877" s="50">
        <f t="shared" si="1217"/>
        <v>158.57690674597836</v>
      </c>
      <c r="BA3877" s="50">
        <f t="shared" si="1218"/>
        <v>256.6399273981566</v>
      </c>
      <c r="BB3877" s="50">
        <f t="shared" si="1219"/>
        <v>265.57807899227538</v>
      </c>
      <c r="BC3877" s="17">
        <f t="shared" si="1220"/>
        <v>19856</v>
      </c>
      <c r="BD3877" s="50">
        <f t="shared" si="1221"/>
        <v>6.9398568491911412</v>
      </c>
      <c r="BE3877" s="50">
        <f t="shared" si="1222"/>
        <v>158.57690674597836</v>
      </c>
      <c r="BF3877" s="50">
        <f t="shared" si="1228"/>
        <v>259.38133762893824</v>
      </c>
      <c r="BG3877" s="50"/>
      <c r="BH3877" s="17">
        <f t="shared" si="1223"/>
        <v>0</v>
      </c>
      <c r="BI3877" s="17">
        <f t="shared" si="1231"/>
        <v>3877</v>
      </c>
      <c r="BJ3877" s="17">
        <f t="shared" si="1229"/>
        <v>3877</v>
      </c>
      <c r="BK3877" s="150">
        <f t="shared" si="1230"/>
        <v>31200</v>
      </c>
      <c r="BL3877" s="50" t="e">
        <f t="shared" ca="1" si="1224"/>
        <v>#NAME?</v>
      </c>
      <c r="BM3877" s="50" t="e">
        <f t="shared" ca="1" si="1225"/>
        <v>#NAME?</v>
      </c>
      <c r="BN3877" s="50" t="e">
        <f t="shared" ca="1" si="1226"/>
        <v>#NAME?</v>
      </c>
    </row>
    <row r="3878" spans="1:66" x14ac:dyDescent="0.35">
      <c r="A3878" s="48">
        <v>31201</v>
      </c>
      <c r="B3878" s="17">
        <v>1985</v>
      </c>
      <c r="C3878" s="17">
        <v>6</v>
      </c>
      <c r="D3878" s="17">
        <v>154</v>
      </c>
      <c r="E3878" s="17">
        <v>3</v>
      </c>
      <c r="F3878" s="17">
        <v>2</v>
      </c>
      <c r="G3878" s="50">
        <v>3.8</v>
      </c>
      <c r="H3878" s="32">
        <v>3.7477972495980363</v>
      </c>
      <c r="I3878" s="50">
        <v>11.166666666666666</v>
      </c>
      <c r="J3878" s="13">
        <v>0</v>
      </c>
      <c r="K3878" s="13">
        <f t="shared" si="1212"/>
        <v>0</v>
      </c>
      <c r="L3878" s="13">
        <f t="shared" si="1213"/>
        <v>0</v>
      </c>
      <c r="M3878" s="13" t="e">
        <f ca="1">CalcTable[[#This Row],[IWC]]-AE3877</f>
        <v>#NAME?</v>
      </c>
      <c r="N3878" s="13" t="e">
        <f ca="1">IF(CalcTable[[#This Row],[Day of Year]]&lt;123,FCAP,AE3877)</f>
        <v>#NAME?</v>
      </c>
      <c r="O3878" s="17" t="e">
        <f ca="1">IF(IRR_DRIP,5,COUNTIF('IDET Wind Values'!C3862:G3862,"&lt;="&amp;IRR_MAXWIND))</f>
        <v>#NAME?</v>
      </c>
      <c r="P3878" s="13" t="e">
        <f ca="1">CalcTable[[#This Row],[ET_o]]*KL</f>
        <v>#NAME?</v>
      </c>
      <c r="Q3878" s="13" t="e">
        <f ca="1">IF(WILTPT&lt;=0,1,MAX(0,MIN(1,(CalcTable[[#This Row],[IWC]]-WILTPT)/(MAD-WILTPT))))</f>
        <v>#NAME?</v>
      </c>
      <c r="R3878" s="13" t="e">
        <f ca="1">CalcTable[[#This Row],[ETMult]]*CalcTable[[#This Row],[ETb]]</f>
        <v>#NAME?</v>
      </c>
      <c r="S3878" s="13" t="b">
        <f>INDEX(IRR_LIST,CalcTable[[#This Row],[Day of Week]]+1)</f>
        <v>0</v>
      </c>
      <c r="T3878" s="13">
        <f t="shared" ca="1" si="1214"/>
        <v>0.4</v>
      </c>
      <c r="U3878" s="13" t="b">
        <f ca="1">IF(CalcTable[[#This Row],[IrrPrecip]]&gt;=IC_MM,FALSE,TRUE)</f>
        <v>1</v>
      </c>
      <c r="V3878" s="13" t="b">
        <f t="shared" si="1215"/>
        <v>1</v>
      </c>
      <c r="W3878" s="13" t="e">
        <f ca="1">IF(AND(IRR_DRIP=FALSE,CalcTable[[#This Row],[IrrHours]]&lt;=0),FALSE,TRUE)</f>
        <v>#NAME?</v>
      </c>
      <c r="X3878" s="13" t="e">
        <f ca="1">AND(CalcTable[[#This Row],[IrrDay]],CalcTable[[#This Row],[IrrRain]],CalcTable[[#This Row],[IrrWarm]],CalcTable[[#This Row],[IrrWindy]])</f>
        <v>#NAME?</v>
      </c>
      <c r="Y3878" s="13" t="e">
        <f t="shared" ca="1" si="1216"/>
        <v>#NAME?</v>
      </c>
      <c r="Z3878" s="13" t="e">
        <f ca="1">CalcTable[[#This Row],[IrrHours]]/5</f>
        <v>#NAME?</v>
      </c>
      <c r="AA3878" s="13" t="e">
        <f ca="1">IF(CalcTable[[#This Row],[IrrFlag]]=FALSE,0,MAX(0,CalcTable[[#This Row],[VolRednWind]]*(FCAP*IRR_TARGET-CalcTable[[#This Row],[IWC]])))</f>
        <v>#NAME?</v>
      </c>
      <c r="AB3878" s="13" t="e">
        <f ca="1">CalcTable[[#This Row],[IWC]]+CalcTable[[#This Row],[Eff Precip]]+CalcTable[[#This Row],[IrrAmt]]-CalcTable[[#This Row],[AET]]</f>
        <v>#NAME?</v>
      </c>
      <c r="AC3878" s="13" t="e">
        <f ca="1">IF(CalcTable[[#This Row],[PWC]]&gt;FCAP,MIN(24*PERC,MIN(SAT,CalcTable[[#This Row],[PWC]])-FCAP),0)</f>
        <v>#NAME?</v>
      </c>
      <c r="AD3878" s="13" t="e">
        <f ca="1">IF(CalcTable[[#This Row],[PWC]]&gt;SAT,CalcTable[[#This Row],[PWC]]-SAT,0)</f>
        <v>#NAME?</v>
      </c>
      <c r="AE3878" s="13" t="e">
        <f ca="1">CalcTable[[#This Row],[PWC]]-CalcTable[[#This Row],[PercAmt]]-CalcTable[[#This Row],[Runoff]]</f>
        <v>#NAME?</v>
      </c>
      <c r="AF3878" s="13" t="e">
        <f ca="1">CalcTable[[#This Row],[IrrAmt]]/1000*CUR_IRR_AREA*10000/IRR_EFF</f>
        <v>#NAME?</v>
      </c>
      <c r="AG3878" s="147"/>
      <c r="AH3878" s="13"/>
      <c r="AI3878" s="50">
        <v>0</v>
      </c>
      <c r="AJ3878" s="50">
        <v>0</v>
      </c>
      <c r="AK3878" s="50">
        <v>0</v>
      </c>
      <c r="AL3878" s="50">
        <v>6.9955820554807033</v>
      </c>
      <c r="AM3878" s="50"/>
      <c r="AN3878" s="50"/>
      <c r="AO3878" s="50"/>
      <c r="AP3878" s="50"/>
      <c r="AQ3878" s="50"/>
      <c r="AR3878" s="50"/>
      <c r="AS3878" s="50"/>
      <c r="AT3878" s="50"/>
      <c r="AU3878" s="50"/>
      <c r="AV3878" s="50"/>
      <c r="AW3878" s="50"/>
      <c r="AX3878" s="50">
        <f t="shared" si="1227"/>
        <v>6.9955820554807033</v>
      </c>
      <c r="AY3878" s="50"/>
      <c r="AZ3878" s="50">
        <f t="shared" si="1217"/>
        <v>205.20374029410064</v>
      </c>
      <c r="BA3878" s="50">
        <f t="shared" si="1218"/>
        <v>315.9486160083772</v>
      </c>
      <c r="BB3878" s="50">
        <f t="shared" si="1219"/>
        <v>325.72022268904868</v>
      </c>
      <c r="BC3878" s="17">
        <f t="shared" si="1220"/>
        <v>19856</v>
      </c>
      <c r="BD3878" s="50">
        <f t="shared" si="1221"/>
        <v>6.9955820554807033</v>
      </c>
      <c r="BE3878" s="50">
        <f t="shared" si="1222"/>
        <v>205.20374029410064</v>
      </c>
      <c r="BF3878" s="50">
        <f t="shared" si="1228"/>
        <v>335.64799399957349</v>
      </c>
      <c r="BG3878" s="50"/>
      <c r="BH3878" s="17">
        <f t="shared" si="1223"/>
        <v>0</v>
      </c>
      <c r="BI3878" s="17">
        <f t="shared" si="1231"/>
        <v>3878</v>
      </c>
      <c r="BJ3878" s="17">
        <f t="shared" si="1229"/>
        <v>3878</v>
      </c>
      <c r="BK3878" s="150">
        <f t="shared" si="1230"/>
        <v>31201</v>
      </c>
      <c r="BL3878" s="50" t="e">
        <f t="shared" ca="1" si="1224"/>
        <v>#NAME?</v>
      </c>
      <c r="BM3878" s="50" t="e">
        <f t="shared" ca="1" si="1225"/>
        <v>#NAME?</v>
      </c>
      <c r="BN3878" s="50" t="e">
        <f t="shared" ca="1" si="1226"/>
        <v>#NAME?</v>
      </c>
    </row>
    <row r="3879" spans="1:66" x14ac:dyDescent="0.35">
      <c r="A3879" s="48">
        <v>31202</v>
      </c>
      <c r="B3879" s="17">
        <v>1985</v>
      </c>
      <c r="C3879" s="17">
        <v>6</v>
      </c>
      <c r="D3879" s="17">
        <v>155</v>
      </c>
      <c r="E3879" s="17">
        <v>4</v>
      </c>
      <c r="F3879" s="17">
        <v>3</v>
      </c>
      <c r="G3879" s="50">
        <v>4.8</v>
      </c>
      <c r="H3879" s="32">
        <v>5.3935690873583759</v>
      </c>
      <c r="I3879" s="50">
        <v>17</v>
      </c>
      <c r="J3879" s="13">
        <v>0</v>
      </c>
      <c r="K3879" s="13">
        <f t="shared" si="1212"/>
        <v>0</v>
      </c>
      <c r="L3879" s="13">
        <f t="shared" si="1213"/>
        <v>0</v>
      </c>
      <c r="M3879" s="13" t="e">
        <f ca="1">CalcTable[[#This Row],[IWC]]-AE3878</f>
        <v>#NAME?</v>
      </c>
      <c r="N3879" s="13" t="e">
        <f ca="1">IF(CalcTable[[#This Row],[Day of Year]]&lt;123,FCAP,AE3878)</f>
        <v>#NAME?</v>
      </c>
      <c r="O3879" s="17" t="e">
        <f ca="1">IF(IRR_DRIP,5,COUNTIF('IDET Wind Values'!C3863:G3863,"&lt;="&amp;IRR_MAXWIND))</f>
        <v>#NAME?</v>
      </c>
      <c r="P3879" s="13" t="e">
        <f ca="1">CalcTable[[#This Row],[ET_o]]*KL</f>
        <v>#NAME?</v>
      </c>
      <c r="Q3879" s="13" t="e">
        <f ca="1">IF(WILTPT&lt;=0,1,MAX(0,MIN(1,(CalcTable[[#This Row],[IWC]]-WILTPT)/(MAD-WILTPT))))</f>
        <v>#NAME?</v>
      </c>
      <c r="R3879" s="13" t="e">
        <f ca="1">CalcTable[[#This Row],[ETMult]]*CalcTable[[#This Row],[ETb]]</f>
        <v>#NAME?</v>
      </c>
      <c r="S3879" s="13" t="b">
        <f>INDEX(IRR_LIST,CalcTable[[#This Row],[Day of Week]]+1)</f>
        <v>1</v>
      </c>
      <c r="T3879" s="13">
        <f t="shared" ca="1" si="1214"/>
        <v>0.4</v>
      </c>
      <c r="U3879" s="13" t="b">
        <f ca="1">IF(CalcTable[[#This Row],[IrrPrecip]]&gt;=IC_MM,FALSE,TRUE)</f>
        <v>1</v>
      </c>
      <c r="V3879" s="13" t="b">
        <f t="shared" si="1215"/>
        <v>1</v>
      </c>
      <c r="W3879" s="13" t="e">
        <f ca="1">IF(AND(IRR_DRIP=FALSE,CalcTable[[#This Row],[IrrHours]]&lt;=0),FALSE,TRUE)</f>
        <v>#NAME?</v>
      </c>
      <c r="X3879" s="13" t="e">
        <f ca="1">AND(CalcTable[[#This Row],[IrrDay]],CalcTable[[#This Row],[IrrRain]],CalcTable[[#This Row],[IrrWarm]],CalcTable[[#This Row],[IrrWindy]])</f>
        <v>#NAME?</v>
      </c>
      <c r="Y3879" s="13" t="e">
        <f t="shared" ca="1" si="1216"/>
        <v>#NAME?</v>
      </c>
      <c r="Z3879" s="13" t="e">
        <f ca="1">CalcTable[[#This Row],[IrrHours]]/5</f>
        <v>#NAME?</v>
      </c>
      <c r="AA3879" s="13" t="e">
        <f ca="1">IF(CalcTable[[#This Row],[IrrFlag]]=FALSE,0,MAX(0,CalcTable[[#This Row],[VolRednWind]]*(FCAP*IRR_TARGET-CalcTable[[#This Row],[IWC]])))</f>
        <v>#NAME?</v>
      </c>
      <c r="AB3879" s="13" t="e">
        <f ca="1">CalcTable[[#This Row],[IWC]]+CalcTable[[#This Row],[Eff Precip]]+CalcTable[[#This Row],[IrrAmt]]-CalcTable[[#This Row],[AET]]</f>
        <v>#NAME?</v>
      </c>
      <c r="AC3879" s="13" t="e">
        <f ca="1">IF(CalcTable[[#This Row],[PWC]]&gt;FCAP,MIN(24*PERC,MIN(SAT,CalcTable[[#This Row],[PWC]])-FCAP),0)</f>
        <v>#NAME?</v>
      </c>
      <c r="AD3879" s="13" t="e">
        <f ca="1">IF(CalcTable[[#This Row],[PWC]]&gt;SAT,CalcTable[[#This Row],[PWC]]-SAT,0)</f>
        <v>#NAME?</v>
      </c>
      <c r="AE3879" s="13" t="e">
        <f ca="1">CalcTable[[#This Row],[PWC]]-CalcTable[[#This Row],[PercAmt]]-CalcTable[[#This Row],[Runoff]]</f>
        <v>#NAME?</v>
      </c>
      <c r="AF3879" s="13" t="e">
        <f ca="1">CalcTable[[#This Row],[IrrAmt]]/1000*CUR_IRR_AREA*10000/IRR_EFF</f>
        <v>#NAME?</v>
      </c>
      <c r="AG3879" s="147"/>
      <c r="AH3879" s="13"/>
      <c r="AI3879" s="50">
        <v>5.8466013156851124</v>
      </c>
      <c r="AJ3879" s="50">
        <v>8.3272219874793141</v>
      </c>
      <c r="AK3879" s="50">
        <v>0</v>
      </c>
      <c r="AL3879" s="50">
        <v>0</v>
      </c>
      <c r="AM3879" s="50"/>
      <c r="AN3879" s="50"/>
      <c r="AO3879" s="50"/>
      <c r="AP3879" s="50"/>
      <c r="AQ3879" s="50"/>
      <c r="AR3879" s="50"/>
      <c r="AS3879" s="50"/>
      <c r="AT3879" s="50"/>
      <c r="AU3879" s="50"/>
      <c r="AV3879" s="50"/>
      <c r="AW3879" s="50"/>
      <c r="AX3879" s="50">
        <f t="shared" si="1227"/>
        <v>14.173823303164426</v>
      </c>
      <c r="AY3879" s="50"/>
      <c r="AZ3879" s="50">
        <f t="shared" si="1217"/>
        <v>330.01533092944157</v>
      </c>
      <c r="BA3879" s="50">
        <f t="shared" si="1218"/>
        <v>534.96117014526396</v>
      </c>
      <c r="BB3879" s="50">
        <f t="shared" si="1219"/>
        <v>553.65866671332515</v>
      </c>
      <c r="BC3879" s="17">
        <f t="shared" si="1220"/>
        <v>19856</v>
      </c>
      <c r="BD3879" s="50">
        <f t="shared" si="1221"/>
        <v>14.173823303164426</v>
      </c>
      <c r="BE3879" s="50">
        <f t="shared" si="1222"/>
        <v>330.01533092944157</v>
      </c>
      <c r="BF3879" s="50">
        <f t="shared" si="1228"/>
        <v>539.80002341486045</v>
      </c>
      <c r="BG3879" s="50"/>
      <c r="BH3879" s="17">
        <f t="shared" si="1223"/>
        <v>0</v>
      </c>
      <c r="BI3879" s="17">
        <f t="shared" si="1231"/>
        <v>3879</v>
      </c>
      <c r="BJ3879" s="17">
        <f t="shared" si="1229"/>
        <v>3879</v>
      </c>
      <c r="BK3879" s="150">
        <f t="shared" si="1230"/>
        <v>31202</v>
      </c>
      <c r="BL3879" s="50" t="e">
        <f t="shared" ca="1" si="1224"/>
        <v>#NAME?</v>
      </c>
      <c r="BM3879" s="50" t="e">
        <f t="shared" ca="1" si="1225"/>
        <v>#NAME?</v>
      </c>
      <c r="BN3879" s="50" t="e">
        <f t="shared" ca="1" si="1226"/>
        <v>#NAME?</v>
      </c>
    </row>
    <row r="3880" spans="1:66" x14ac:dyDescent="0.35">
      <c r="A3880" s="48">
        <v>31203</v>
      </c>
      <c r="B3880" s="17">
        <v>1985</v>
      </c>
      <c r="C3880" s="17">
        <v>6</v>
      </c>
      <c r="D3880" s="17">
        <v>156</v>
      </c>
      <c r="E3880" s="17">
        <v>5</v>
      </c>
      <c r="F3880" s="17">
        <v>4</v>
      </c>
      <c r="G3880" s="50">
        <v>9.1999999999999993</v>
      </c>
      <c r="H3880" s="32">
        <v>4.3545781607837588</v>
      </c>
      <c r="I3880" s="50">
        <v>8.8333333333333339</v>
      </c>
      <c r="J3880" s="13">
        <v>3</v>
      </c>
      <c r="K3880" s="13">
        <f t="shared" si="1212"/>
        <v>3</v>
      </c>
      <c r="L3880" s="13">
        <f t="shared" si="1213"/>
        <v>0</v>
      </c>
      <c r="M3880" s="13" t="e">
        <f ca="1">CalcTable[[#This Row],[IWC]]-AE3879</f>
        <v>#NAME?</v>
      </c>
      <c r="N3880" s="13" t="e">
        <f ca="1">IF(CalcTable[[#This Row],[Day of Year]]&lt;123,FCAP,AE3879)</f>
        <v>#NAME?</v>
      </c>
      <c r="O3880" s="17" t="e">
        <f ca="1">IF(IRR_DRIP,5,COUNTIF('IDET Wind Values'!C3864:G3864,"&lt;="&amp;IRR_MAXWIND))</f>
        <v>#NAME?</v>
      </c>
      <c r="P3880" s="13" t="e">
        <f ca="1">CalcTable[[#This Row],[ET_o]]*KL</f>
        <v>#NAME?</v>
      </c>
      <c r="Q3880" s="13" t="e">
        <f ca="1">IF(WILTPT&lt;=0,1,MAX(0,MIN(1,(CalcTable[[#This Row],[IWC]]-WILTPT)/(MAD-WILTPT))))</f>
        <v>#NAME?</v>
      </c>
      <c r="R3880" s="13" t="e">
        <f ca="1">CalcTable[[#This Row],[ETMult]]*CalcTable[[#This Row],[ETb]]</f>
        <v>#NAME?</v>
      </c>
      <c r="S3880" s="13" t="b">
        <f>INDEX(IRR_LIST,CalcTable[[#This Row],[Day of Week]]+1)</f>
        <v>0</v>
      </c>
      <c r="T3880" s="13">
        <f t="shared" ca="1" si="1214"/>
        <v>0</v>
      </c>
      <c r="U3880" s="13" t="b">
        <f ca="1">IF(CalcTable[[#This Row],[IrrPrecip]]&gt;=IC_MM,FALSE,TRUE)</f>
        <v>1</v>
      </c>
      <c r="V3880" s="13" t="b">
        <f t="shared" si="1215"/>
        <v>1</v>
      </c>
      <c r="W3880" s="13" t="e">
        <f ca="1">IF(AND(IRR_DRIP=FALSE,CalcTable[[#This Row],[IrrHours]]&lt;=0),FALSE,TRUE)</f>
        <v>#NAME?</v>
      </c>
      <c r="X3880" s="13" t="e">
        <f ca="1">AND(CalcTable[[#This Row],[IrrDay]],CalcTable[[#This Row],[IrrRain]],CalcTable[[#This Row],[IrrWarm]],CalcTable[[#This Row],[IrrWindy]])</f>
        <v>#NAME?</v>
      </c>
      <c r="Y3880" s="13" t="e">
        <f t="shared" ca="1" si="1216"/>
        <v>#NAME?</v>
      </c>
      <c r="Z3880" s="13" t="e">
        <f ca="1">CalcTable[[#This Row],[IrrHours]]/5</f>
        <v>#NAME?</v>
      </c>
      <c r="AA3880" s="13" t="e">
        <f ca="1">IF(CalcTable[[#This Row],[IrrFlag]]=FALSE,0,MAX(0,CalcTable[[#This Row],[VolRednWind]]*(FCAP*IRR_TARGET-CalcTable[[#This Row],[IWC]])))</f>
        <v>#NAME?</v>
      </c>
      <c r="AB3880" s="13" t="e">
        <f ca="1">CalcTable[[#This Row],[IWC]]+CalcTable[[#This Row],[Eff Precip]]+CalcTable[[#This Row],[IrrAmt]]-CalcTable[[#This Row],[AET]]</f>
        <v>#NAME?</v>
      </c>
      <c r="AC3880" s="13" t="e">
        <f ca="1">IF(CalcTable[[#This Row],[PWC]]&gt;FCAP,MIN(24*PERC,MIN(SAT,CalcTable[[#This Row],[PWC]])-FCAP),0)</f>
        <v>#NAME?</v>
      </c>
      <c r="AD3880" s="13" t="e">
        <f ca="1">IF(CalcTable[[#This Row],[PWC]]&gt;SAT,CalcTable[[#This Row],[PWC]]-SAT,0)</f>
        <v>#NAME?</v>
      </c>
      <c r="AE3880" s="13" t="e">
        <f ca="1">CalcTable[[#This Row],[PWC]]-CalcTable[[#This Row],[PercAmt]]-CalcTable[[#This Row],[Runoff]]</f>
        <v>#NAME?</v>
      </c>
      <c r="AF3880" s="13" t="e">
        <f ca="1">CalcTable[[#This Row],[IrrAmt]]/1000*CUR_IRR_AREA*10000/IRR_EFF</f>
        <v>#NAME?</v>
      </c>
      <c r="AG3880" s="147"/>
      <c r="AH3880" s="13"/>
      <c r="AI3880" s="50">
        <v>0</v>
      </c>
      <c r="AJ3880" s="50">
        <v>0</v>
      </c>
      <c r="AK3880" s="50">
        <v>2.3240966397694813</v>
      </c>
      <c r="AL3880" s="50">
        <v>5.2464629980471074</v>
      </c>
      <c r="AM3880" s="50"/>
      <c r="AN3880" s="50"/>
      <c r="AO3880" s="50"/>
      <c r="AP3880" s="50"/>
      <c r="AQ3880" s="50"/>
      <c r="AR3880" s="50"/>
      <c r="AS3880" s="50"/>
      <c r="AT3880" s="50"/>
      <c r="AU3880" s="50"/>
      <c r="AV3880" s="50"/>
      <c r="AW3880" s="50"/>
      <c r="AX3880" s="50">
        <f t="shared" si="1227"/>
        <v>7.5705596378165882</v>
      </c>
      <c r="AY3880" s="50"/>
      <c r="AZ3880" s="50">
        <f t="shared" si="1217"/>
        <v>187.98299865933421</v>
      </c>
      <c r="BA3880" s="50">
        <f t="shared" si="1218"/>
        <v>289.43414079294314</v>
      </c>
      <c r="BB3880" s="50">
        <f t="shared" si="1219"/>
        <v>298.38571215767337</v>
      </c>
      <c r="BC3880" s="17">
        <f t="shared" si="1220"/>
        <v>19856</v>
      </c>
      <c r="BD3880" s="50">
        <f t="shared" si="1221"/>
        <v>7.5705596378165882</v>
      </c>
      <c r="BE3880" s="50">
        <f t="shared" si="1222"/>
        <v>187.98299865933421</v>
      </c>
      <c r="BF3880" s="50">
        <f t="shared" si="1228"/>
        <v>307.48034278322547</v>
      </c>
      <c r="BG3880" s="50"/>
      <c r="BH3880" s="17">
        <f t="shared" si="1223"/>
        <v>0</v>
      </c>
      <c r="BI3880" s="17">
        <f t="shared" si="1231"/>
        <v>3880</v>
      </c>
      <c r="BJ3880" s="17">
        <f t="shared" si="1229"/>
        <v>3880</v>
      </c>
      <c r="BK3880" s="150">
        <f t="shared" si="1230"/>
        <v>31203</v>
      </c>
      <c r="BL3880" s="50" t="e">
        <f t="shared" ca="1" si="1224"/>
        <v>#NAME?</v>
      </c>
      <c r="BM3880" s="50" t="e">
        <f t="shared" ca="1" si="1225"/>
        <v>#NAME?</v>
      </c>
      <c r="BN3880" s="50" t="e">
        <f t="shared" ca="1" si="1226"/>
        <v>#NAME?</v>
      </c>
    </row>
    <row r="3881" spans="1:66" x14ac:dyDescent="0.35">
      <c r="A3881" s="48">
        <v>31204</v>
      </c>
      <c r="B3881" s="17">
        <v>1985</v>
      </c>
      <c r="C3881" s="17">
        <v>6</v>
      </c>
      <c r="D3881" s="17">
        <v>157</v>
      </c>
      <c r="E3881" s="17">
        <v>6</v>
      </c>
      <c r="F3881" s="17">
        <v>5</v>
      </c>
      <c r="G3881" s="50">
        <v>6.4</v>
      </c>
      <c r="H3881" s="32">
        <v>5.1819741291379762</v>
      </c>
      <c r="I3881" s="50">
        <v>17.5</v>
      </c>
      <c r="J3881" s="13">
        <v>0</v>
      </c>
      <c r="K3881" s="13">
        <f t="shared" si="1212"/>
        <v>0</v>
      </c>
      <c r="L3881" s="13">
        <f t="shared" si="1213"/>
        <v>0</v>
      </c>
      <c r="M3881" s="13" t="e">
        <f ca="1">CalcTable[[#This Row],[IWC]]-AE3880</f>
        <v>#NAME?</v>
      </c>
      <c r="N3881" s="13" t="e">
        <f ca="1">IF(CalcTable[[#This Row],[Day of Year]]&lt;123,FCAP,AE3880)</f>
        <v>#NAME?</v>
      </c>
      <c r="O3881" s="17" t="e">
        <f ca="1">IF(IRR_DRIP,5,COUNTIF('IDET Wind Values'!C3865:G3865,"&lt;="&amp;IRR_MAXWIND))</f>
        <v>#NAME?</v>
      </c>
      <c r="P3881" s="13" t="e">
        <f ca="1">CalcTable[[#This Row],[ET_o]]*KL</f>
        <v>#NAME?</v>
      </c>
      <c r="Q3881" s="13" t="e">
        <f ca="1">IF(WILTPT&lt;=0,1,MAX(0,MIN(1,(CalcTable[[#This Row],[IWC]]-WILTPT)/(MAD-WILTPT))))</f>
        <v>#NAME?</v>
      </c>
      <c r="R3881" s="13" t="e">
        <f ca="1">CalcTable[[#This Row],[ETMult]]*CalcTable[[#This Row],[ETb]]</f>
        <v>#NAME?</v>
      </c>
      <c r="S3881" s="13" t="b">
        <f>INDEX(IRR_LIST,CalcTable[[#This Row],[Day of Week]]+1)</f>
        <v>1</v>
      </c>
      <c r="T3881" s="13">
        <f t="shared" ca="1" si="1214"/>
        <v>3</v>
      </c>
      <c r="U3881" s="13" t="b">
        <f ca="1">IF(CalcTable[[#This Row],[IrrPrecip]]&gt;=IC_MM,FALSE,TRUE)</f>
        <v>1</v>
      </c>
      <c r="V3881" s="13" t="b">
        <f t="shared" si="1215"/>
        <v>1</v>
      </c>
      <c r="W3881" s="13" t="e">
        <f ca="1">IF(AND(IRR_DRIP=FALSE,CalcTable[[#This Row],[IrrHours]]&lt;=0),FALSE,TRUE)</f>
        <v>#NAME?</v>
      </c>
      <c r="X3881" s="13" t="e">
        <f ca="1">AND(CalcTable[[#This Row],[IrrDay]],CalcTable[[#This Row],[IrrRain]],CalcTable[[#This Row],[IrrWarm]],CalcTable[[#This Row],[IrrWindy]])</f>
        <v>#NAME?</v>
      </c>
      <c r="Y3881" s="13" t="e">
        <f t="shared" ca="1" si="1216"/>
        <v>#NAME?</v>
      </c>
      <c r="Z3881" s="13" t="e">
        <f ca="1">CalcTable[[#This Row],[IrrHours]]/5</f>
        <v>#NAME?</v>
      </c>
      <c r="AA3881" s="13" t="e">
        <f ca="1">IF(CalcTable[[#This Row],[IrrFlag]]=FALSE,0,MAX(0,CalcTable[[#This Row],[VolRednWind]]*(FCAP*IRR_TARGET-CalcTable[[#This Row],[IWC]])))</f>
        <v>#NAME?</v>
      </c>
      <c r="AB3881" s="13" t="e">
        <f ca="1">CalcTable[[#This Row],[IWC]]+CalcTable[[#This Row],[Eff Precip]]+CalcTable[[#This Row],[IrrAmt]]-CalcTable[[#This Row],[AET]]</f>
        <v>#NAME?</v>
      </c>
      <c r="AC3881" s="13" t="e">
        <f ca="1">IF(CalcTable[[#This Row],[PWC]]&gt;FCAP,MIN(24*PERC,MIN(SAT,CalcTable[[#This Row],[PWC]])-FCAP),0)</f>
        <v>#NAME?</v>
      </c>
      <c r="AD3881" s="13" t="e">
        <f ca="1">IF(CalcTable[[#This Row],[PWC]]&gt;SAT,CalcTable[[#This Row],[PWC]]-SAT,0)</f>
        <v>#NAME?</v>
      </c>
      <c r="AE3881" s="13" t="e">
        <f ca="1">CalcTable[[#This Row],[PWC]]-CalcTable[[#This Row],[PercAmt]]-CalcTable[[#This Row],[Runoff]]</f>
        <v>#NAME?</v>
      </c>
      <c r="AF3881" s="13" t="e">
        <f ca="1">CalcTable[[#This Row],[IrrAmt]]/1000*CUR_IRR_AREA*10000/IRR_EFF</f>
        <v>#NAME?</v>
      </c>
      <c r="AG3881" s="147"/>
      <c r="AH3881" s="13"/>
      <c r="AI3881" s="50">
        <v>13.249409149610575</v>
      </c>
      <c r="AJ3881" s="50">
        <v>19.26756618851585</v>
      </c>
      <c r="AK3881" s="50">
        <v>0</v>
      </c>
      <c r="AL3881" s="50">
        <v>0</v>
      </c>
      <c r="AM3881" s="50"/>
      <c r="AN3881" s="50"/>
      <c r="AO3881" s="50"/>
      <c r="AP3881" s="50"/>
      <c r="AQ3881" s="50"/>
      <c r="AR3881" s="50"/>
      <c r="AS3881" s="50"/>
      <c r="AT3881" s="50"/>
      <c r="AU3881" s="50"/>
      <c r="AV3881" s="50"/>
      <c r="AW3881" s="50"/>
      <c r="AX3881" s="50">
        <f t="shared" si="1227"/>
        <v>32.516975338126429</v>
      </c>
      <c r="AY3881" s="50"/>
      <c r="AZ3881" s="50">
        <f t="shared" si="1217"/>
        <v>759.50660905742006</v>
      </c>
      <c r="BA3881" s="50">
        <f t="shared" si="1218"/>
        <v>1231.5069704018176</v>
      </c>
      <c r="BB3881" s="50">
        <f t="shared" si="1219"/>
        <v>1274.5748301924616</v>
      </c>
      <c r="BC3881" s="17">
        <f t="shared" si="1220"/>
        <v>19856</v>
      </c>
      <c r="BD3881" s="50">
        <f t="shared" si="1221"/>
        <v>32.516975338126429</v>
      </c>
      <c r="BE3881" s="50">
        <f t="shared" si="1222"/>
        <v>759.50660905742006</v>
      </c>
      <c r="BF3881" s="50">
        <f t="shared" si="1228"/>
        <v>1242.3110290006257</v>
      </c>
      <c r="BG3881" s="50"/>
      <c r="BH3881" s="17">
        <f t="shared" si="1223"/>
        <v>0</v>
      </c>
      <c r="BI3881" s="17">
        <f t="shared" si="1231"/>
        <v>3881</v>
      </c>
      <c r="BJ3881" s="17">
        <f t="shared" si="1229"/>
        <v>3881</v>
      </c>
      <c r="BK3881" s="150">
        <f t="shared" si="1230"/>
        <v>31204</v>
      </c>
      <c r="BL3881" s="50" t="e">
        <f t="shared" ca="1" si="1224"/>
        <v>#NAME?</v>
      </c>
      <c r="BM3881" s="50" t="e">
        <f t="shared" ca="1" si="1225"/>
        <v>#NAME?</v>
      </c>
      <c r="BN3881" s="50" t="e">
        <f t="shared" ca="1" si="1226"/>
        <v>#NAME?</v>
      </c>
    </row>
    <row r="3882" spans="1:66" x14ac:dyDescent="0.35">
      <c r="A3882" s="48">
        <v>31205</v>
      </c>
      <c r="B3882" s="17">
        <v>1985</v>
      </c>
      <c r="C3882" s="17">
        <v>6</v>
      </c>
      <c r="D3882" s="17">
        <v>158</v>
      </c>
      <c r="E3882" s="17">
        <v>7</v>
      </c>
      <c r="F3882" s="17">
        <v>6</v>
      </c>
      <c r="G3882" s="50">
        <v>9.1999999999999993</v>
      </c>
      <c r="H3882" s="32">
        <v>5.1764787234752427</v>
      </c>
      <c r="I3882" s="50">
        <v>3.5</v>
      </c>
      <c r="J3882" s="13">
        <v>3.2</v>
      </c>
      <c r="K3882" s="13">
        <f t="shared" si="1212"/>
        <v>3.2</v>
      </c>
      <c r="L3882" s="13">
        <f t="shared" si="1213"/>
        <v>0</v>
      </c>
      <c r="M3882" s="13" t="e">
        <f ca="1">CalcTable[[#This Row],[IWC]]-AE3881</f>
        <v>#NAME?</v>
      </c>
      <c r="N3882" s="13" t="e">
        <f ca="1">IF(CalcTable[[#This Row],[Day of Year]]&lt;123,FCAP,AE3881)</f>
        <v>#NAME?</v>
      </c>
      <c r="O3882" s="17" t="e">
        <f ca="1">IF(IRR_DRIP,5,COUNTIF('IDET Wind Values'!C3866:G3866,"&lt;="&amp;IRR_MAXWIND))</f>
        <v>#NAME?</v>
      </c>
      <c r="P3882" s="13" t="e">
        <f ca="1">CalcTable[[#This Row],[ET_o]]*KL</f>
        <v>#NAME?</v>
      </c>
      <c r="Q3882" s="13" t="e">
        <f ca="1">IF(WILTPT&lt;=0,1,MAX(0,MIN(1,(CalcTable[[#This Row],[IWC]]-WILTPT)/(MAD-WILTPT))))</f>
        <v>#NAME?</v>
      </c>
      <c r="R3882" s="13" t="e">
        <f ca="1">CalcTable[[#This Row],[ETMult]]*CalcTable[[#This Row],[ETb]]</f>
        <v>#NAME?</v>
      </c>
      <c r="S3882" s="13" t="b">
        <f>INDEX(IRR_LIST,CalcTable[[#This Row],[Day of Week]]+1)</f>
        <v>0</v>
      </c>
      <c r="T3882" s="13">
        <f t="shared" ca="1" si="1214"/>
        <v>3</v>
      </c>
      <c r="U3882" s="13" t="b">
        <f ca="1">IF(CalcTable[[#This Row],[IrrPrecip]]&gt;=IC_MM,FALSE,TRUE)</f>
        <v>1</v>
      </c>
      <c r="V3882" s="13" t="b">
        <f t="shared" si="1215"/>
        <v>1</v>
      </c>
      <c r="W3882" s="13" t="e">
        <f ca="1">IF(AND(IRR_DRIP=FALSE,CalcTable[[#This Row],[IrrHours]]&lt;=0),FALSE,TRUE)</f>
        <v>#NAME?</v>
      </c>
      <c r="X3882" s="13" t="e">
        <f ca="1">AND(CalcTable[[#This Row],[IrrDay]],CalcTable[[#This Row],[IrrRain]],CalcTable[[#This Row],[IrrWarm]],CalcTable[[#This Row],[IrrWindy]])</f>
        <v>#NAME?</v>
      </c>
      <c r="Y3882" s="13" t="e">
        <f t="shared" ca="1" si="1216"/>
        <v>#NAME?</v>
      </c>
      <c r="Z3882" s="13" t="e">
        <f ca="1">CalcTable[[#This Row],[IrrHours]]/5</f>
        <v>#NAME?</v>
      </c>
      <c r="AA3882" s="13" t="e">
        <f ca="1">IF(CalcTable[[#This Row],[IrrFlag]]=FALSE,0,MAX(0,CalcTable[[#This Row],[VolRednWind]]*(FCAP*IRR_TARGET-CalcTable[[#This Row],[IWC]])))</f>
        <v>#NAME?</v>
      </c>
      <c r="AB3882" s="13" t="e">
        <f ca="1">CalcTable[[#This Row],[IWC]]+CalcTable[[#This Row],[Eff Precip]]+CalcTable[[#This Row],[IrrAmt]]-CalcTable[[#This Row],[AET]]</f>
        <v>#NAME?</v>
      </c>
      <c r="AC3882" s="13" t="e">
        <f ca="1">IF(CalcTable[[#This Row],[PWC]]&gt;FCAP,MIN(24*PERC,MIN(SAT,CalcTable[[#This Row],[PWC]])-FCAP),0)</f>
        <v>#NAME?</v>
      </c>
      <c r="AD3882" s="13" t="e">
        <f ca="1">IF(CalcTable[[#This Row],[PWC]]&gt;SAT,CalcTable[[#This Row],[PWC]]-SAT,0)</f>
        <v>#NAME?</v>
      </c>
      <c r="AE3882" s="13" t="e">
        <f ca="1">CalcTable[[#This Row],[PWC]]-CalcTable[[#This Row],[PercAmt]]-CalcTable[[#This Row],[Runoff]]</f>
        <v>#NAME?</v>
      </c>
      <c r="AF3882" s="13" t="e">
        <f ca="1">CalcTable[[#This Row],[IrrAmt]]/1000*CUR_IRR_AREA*10000/IRR_EFF</f>
        <v>#NAME?</v>
      </c>
      <c r="AG3882" s="147"/>
      <c r="AH3882" s="13"/>
      <c r="AI3882" s="50">
        <v>0</v>
      </c>
      <c r="AJ3882" s="50">
        <v>0</v>
      </c>
      <c r="AK3882" s="50">
        <v>0</v>
      </c>
      <c r="AL3882" s="50">
        <v>5.2451037594569563</v>
      </c>
      <c r="AM3882" s="50"/>
      <c r="AN3882" s="50"/>
      <c r="AO3882" s="50"/>
      <c r="AP3882" s="50"/>
      <c r="AQ3882" s="50"/>
      <c r="AR3882" s="50"/>
      <c r="AS3882" s="50"/>
      <c r="AT3882" s="50"/>
      <c r="AU3882" s="50"/>
      <c r="AV3882" s="50"/>
      <c r="AW3882" s="50"/>
      <c r="AX3882" s="50">
        <f t="shared" si="1227"/>
        <v>5.2451037594569563</v>
      </c>
      <c r="AY3882" s="50"/>
      <c r="AZ3882" s="50">
        <f t="shared" si="1217"/>
        <v>153.85637694407072</v>
      </c>
      <c r="BA3882" s="50">
        <f t="shared" si="1218"/>
        <v>236.88997719960096</v>
      </c>
      <c r="BB3882" s="50">
        <f t="shared" si="1219"/>
        <v>244.21647133979482</v>
      </c>
      <c r="BC3882" s="17">
        <f t="shared" si="1220"/>
        <v>19856</v>
      </c>
      <c r="BD3882" s="50">
        <f t="shared" si="1221"/>
        <v>5.2451037594569563</v>
      </c>
      <c r="BE3882" s="50">
        <f t="shared" si="1222"/>
        <v>153.85637694407072</v>
      </c>
      <c r="BF3882" s="50">
        <f t="shared" si="1228"/>
        <v>251.66005361942322</v>
      </c>
      <c r="BG3882" s="50"/>
      <c r="BH3882" s="17">
        <f t="shared" si="1223"/>
        <v>0</v>
      </c>
      <c r="BI3882" s="17">
        <f t="shared" si="1231"/>
        <v>3882</v>
      </c>
      <c r="BJ3882" s="17">
        <f t="shared" si="1229"/>
        <v>3882</v>
      </c>
      <c r="BK3882" s="150">
        <f t="shared" si="1230"/>
        <v>31205</v>
      </c>
      <c r="BL3882" s="50" t="e">
        <f t="shared" ca="1" si="1224"/>
        <v>#NAME?</v>
      </c>
      <c r="BM3882" s="50" t="e">
        <f t="shared" ca="1" si="1225"/>
        <v>#NAME?</v>
      </c>
      <c r="BN3882" s="50" t="e">
        <f t="shared" ca="1" si="1226"/>
        <v>#NAME?</v>
      </c>
    </row>
    <row r="3883" spans="1:66" x14ac:dyDescent="0.35">
      <c r="A3883" s="48">
        <v>31206</v>
      </c>
      <c r="B3883" s="17">
        <v>1985</v>
      </c>
      <c r="C3883" s="17">
        <v>6</v>
      </c>
      <c r="D3883" s="17">
        <v>159</v>
      </c>
      <c r="E3883" s="17">
        <v>8</v>
      </c>
      <c r="F3883" s="17">
        <v>7</v>
      </c>
      <c r="G3883" s="50">
        <v>6.7</v>
      </c>
      <c r="H3883" s="32">
        <v>3.7564678157491151</v>
      </c>
      <c r="I3883" s="50">
        <v>19.166666666666668</v>
      </c>
      <c r="J3883" s="13">
        <v>4</v>
      </c>
      <c r="K3883" s="13">
        <f t="shared" si="1212"/>
        <v>4</v>
      </c>
      <c r="L3883" s="13">
        <f t="shared" si="1213"/>
        <v>0</v>
      </c>
      <c r="M3883" s="13" t="e">
        <f ca="1">CalcTable[[#This Row],[IWC]]-AE3882</f>
        <v>#NAME?</v>
      </c>
      <c r="N3883" s="13" t="e">
        <f ca="1">IF(CalcTable[[#This Row],[Day of Year]]&lt;123,FCAP,AE3882)</f>
        <v>#NAME?</v>
      </c>
      <c r="O3883" s="17" t="e">
        <f ca="1">IF(IRR_DRIP,5,COUNTIF('IDET Wind Values'!C3867:G3867,"&lt;="&amp;IRR_MAXWIND))</f>
        <v>#NAME?</v>
      </c>
      <c r="P3883" s="13" t="e">
        <f ca="1">CalcTable[[#This Row],[ET_o]]*KL</f>
        <v>#NAME?</v>
      </c>
      <c r="Q3883" s="13" t="e">
        <f ca="1">IF(WILTPT&lt;=0,1,MAX(0,MIN(1,(CalcTable[[#This Row],[IWC]]-WILTPT)/(MAD-WILTPT))))</f>
        <v>#NAME?</v>
      </c>
      <c r="R3883" s="13" t="e">
        <f ca="1">CalcTable[[#This Row],[ETMult]]*CalcTable[[#This Row],[ETb]]</f>
        <v>#NAME?</v>
      </c>
      <c r="S3883" s="13" t="b">
        <f>INDEX(IRR_LIST,CalcTable[[#This Row],[Day of Week]]+1)</f>
        <v>0</v>
      </c>
      <c r="T3883" s="13">
        <f t="shared" ca="1" si="1214"/>
        <v>3.2</v>
      </c>
      <c r="U3883" s="13" t="b">
        <f ca="1">IF(CalcTable[[#This Row],[IrrPrecip]]&gt;=IC_MM,FALSE,TRUE)</f>
        <v>1</v>
      </c>
      <c r="V3883" s="13" t="b">
        <f t="shared" si="1215"/>
        <v>0</v>
      </c>
      <c r="W3883" s="13" t="e">
        <f ca="1">IF(AND(IRR_DRIP=FALSE,CalcTable[[#This Row],[IrrHours]]&lt;=0),FALSE,TRUE)</f>
        <v>#NAME?</v>
      </c>
      <c r="X3883" s="13" t="e">
        <f ca="1">AND(CalcTable[[#This Row],[IrrDay]],CalcTable[[#This Row],[IrrRain]],CalcTable[[#This Row],[IrrWarm]],CalcTable[[#This Row],[IrrWindy]])</f>
        <v>#NAME?</v>
      </c>
      <c r="Y3883" s="13" t="e">
        <f t="shared" ca="1" si="1216"/>
        <v>#NAME?</v>
      </c>
      <c r="Z3883" s="13" t="e">
        <f ca="1">CalcTable[[#This Row],[IrrHours]]/5</f>
        <v>#NAME?</v>
      </c>
      <c r="AA3883" s="13" t="e">
        <f ca="1">IF(CalcTable[[#This Row],[IrrFlag]]=FALSE,0,MAX(0,CalcTable[[#This Row],[VolRednWind]]*(FCAP*IRR_TARGET-CalcTable[[#This Row],[IWC]])))</f>
        <v>#NAME?</v>
      </c>
      <c r="AB3883" s="13" t="e">
        <f ca="1">CalcTable[[#This Row],[IWC]]+CalcTable[[#This Row],[Eff Precip]]+CalcTable[[#This Row],[IrrAmt]]-CalcTable[[#This Row],[AET]]</f>
        <v>#NAME?</v>
      </c>
      <c r="AC3883" s="13" t="e">
        <f ca="1">IF(CalcTable[[#This Row],[PWC]]&gt;FCAP,MIN(24*PERC,MIN(SAT,CalcTable[[#This Row],[PWC]])-FCAP),0)</f>
        <v>#NAME?</v>
      </c>
      <c r="AD3883" s="13" t="e">
        <f ca="1">IF(CalcTable[[#This Row],[PWC]]&gt;SAT,CalcTable[[#This Row],[PWC]]-SAT,0)</f>
        <v>#NAME?</v>
      </c>
      <c r="AE3883" s="13" t="e">
        <f ca="1">CalcTable[[#This Row],[PWC]]-CalcTable[[#This Row],[PercAmt]]-CalcTable[[#This Row],[Runoff]]</f>
        <v>#NAME?</v>
      </c>
      <c r="AF3883" s="13" t="e">
        <f ca="1">CalcTable[[#This Row],[IrrAmt]]/1000*CUR_IRR_AREA*10000/IRR_EFF</f>
        <v>#NAME?</v>
      </c>
      <c r="AG3883" s="147"/>
      <c r="AH3883" s="13"/>
      <c r="AI3883" s="50">
        <v>0</v>
      </c>
      <c r="AJ3883" s="50">
        <v>0</v>
      </c>
      <c r="AK3883" s="50">
        <v>0</v>
      </c>
      <c r="AL3883" s="50">
        <v>0</v>
      </c>
      <c r="AM3883" s="50"/>
      <c r="AN3883" s="50"/>
      <c r="AO3883" s="50"/>
      <c r="AP3883" s="50"/>
      <c r="AQ3883" s="50"/>
      <c r="AR3883" s="50"/>
      <c r="AS3883" s="50"/>
      <c r="AT3883" s="50"/>
      <c r="AU3883" s="50"/>
      <c r="AV3883" s="50"/>
      <c r="AW3883" s="50"/>
      <c r="AX3883" s="50">
        <f t="shared" si="1227"/>
        <v>0</v>
      </c>
      <c r="AY3883" s="50"/>
      <c r="AZ3883" s="50">
        <f t="shared" si="1217"/>
        <v>0</v>
      </c>
      <c r="BA3883" s="50">
        <f t="shared" si="1218"/>
        <v>0</v>
      </c>
      <c r="BB3883" s="50">
        <f t="shared" si="1219"/>
        <v>0</v>
      </c>
      <c r="BC3883" s="17">
        <f t="shared" si="1220"/>
        <v>19856</v>
      </c>
      <c r="BD3883" s="50">
        <f t="shared" si="1221"/>
        <v>0</v>
      </c>
      <c r="BE3883" s="50">
        <f t="shared" si="1222"/>
        <v>0</v>
      </c>
      <c r="BF3883" s="50">
        <f t="shared" si="1228"/>
        <v>0</v>
      </c>
      <c r="BG3883" s="50"/>
      <c r="BH3883" s="17">
        <f t="shared" si="1223"/>
        <v>0</v>
      </c>
      <c r="BI3883" s="17">
        <f t="shared" si="1231"/>
        <v>3883</v>
      </c>
      <c r="BJ3883" s="17">
        <f t="shared" si="1229"/>
        <v>3883</v>
      </c>
      <c r="BK3883" s="150">
        <f t="shared" si="1230"/>
        <v>31206</v>
      </c>
      <c r="BL3883" s="50" t="e">
        <f t="shared" ca="1" si="1224"/>
        <v>#NAME?</v>
      </c>
      <c r="BM3883" s="50" t="e">
        <f t="shared" ca="1" si="1225"/>
        <v>#NAME?</v>
      </c>
      <c r="BN3883" s="50" t="e">
        <f t="shared" ca="1" si="1226"/>
        <v>#NAME?</v>
      </c>
    </row>
    <row r="3884" spans="1:66" x14ac:dyDescent="0.35">
      <c r="A3884" s="48">
        <v>31207</v>
      </c>
      <c r="B3884" s="17">
        <v>1985</v>
      </c>
      <c r="C3884" s="17">
        <v>6</v>
      </c>
      <c r="D3884" s="17">
        <v>160</v>
      </c>
      <c r="E3884" s="17">
        <v>9</v>
      </c>
      <c r="F3884" s="17">
        <v>1</v>
      </c>
      <c r="G3884" s="50">
        <v>1.4</v>
      </c>
      <c r="H3884" s="32">
        <v>3.8673359804747447</v>
      </c>
      <c r="I3884" s="50">
        <v>6</v>
      </c>
      <c r="J3884" s="13">
        <v>0</v>
      </c>
      <c r="K3884" s="13">
        <f t="shared" si="1212"/>
        <v>0</v>
      </c>
      <c r="L3884" s="13">
        <f t="shared" si="1213"/>
        <v>0</v>
      </c>
      <c r="M3884" s="13" t="e">
        <f ca="1">CalcTable[[#This Row],[IWC]]-AE3883</f>
        <v>#NAME?</v>
      </c>
      <c r="N3884" s="13" t="e">
        <f ca="1">IF(CalcTable[[#This Row],[Day of Year]]&lt;123,FCAP,AE3883)</f>
        <v>#NAME?</v>
      </c>
      <c r="O3884" s="17" t="e">
        <f ca="1">IF(IRR_DRIP,5,COUNTIF('IDET Wind Values'!C3868:G3868,"&lt;="&amp;IRR_MAXWIND))</f>
        <v>#NAME?</v>
      </c>
      <c r="P3884" s="13" t="e">
        <f ca="1">CalcTable[[#This Row],[ET_o]]*KL</f>
        <v>#NAME?</v>
      </c>
      <c r="Q3884" s="13" t="e">
        <f ca="1">IF(WILTPT&lt;=0,1,MAX(0,MIN(1,(CalcTable[[#This Row],[IWC]]-WILTPT)/(MAD-WILTPT))))</f>
        <v>#NAME?</v>
      </c>
      <c r="R3884" s="13" t="e">
        <f ca="1">CalcTable[[#This Row],[ETMult]]*CalcTable[[#This Row],[ETb]]</f>
        <v>#NAME?</v>
      </c>
      <c r="S3884" s="13" t="b">
        <f>INDEX(IRR_LIST,CalcTable[[#This Row],[Day of Week]]+1)</f>
        <v>1</v>
      </c>
      <c r="T3884" s="13">
        <f t="shared" ca="1" si="1214"/>
        <v>7.2</v>
      </c>
      <c r="U3884" s="13" t="b">
        <f ca="1">IF(CalcTable[[#This Row],[IrrPrecip]]&gt;=IC_MM,FALSE,TRUE)</f>
        <v>1</v>
      </c>
      <c r="V3884" s="13" t="b">
        <f t="shared" si="1215"/>
        <v>0</v>
      </c>
      <c r="W3884" s="13" t="e">
        <f ca="1">IF(AND(IRR_DRIP=FALSE,CalcTable[[#This Row],[IrrHours]]&lt;=0),FALSE,TRUE)</f>
        <v>#NAME?</v>
      </c>
      <c r="X3884" s="13" t="e">
        <f ca="1">AND(CalcTable[[#This Row],[IrrDay]],CalcTable[[#This Row],[IrrRain]],CalcTable[[#This Row],[IrrWarm]],CalcTable[[#This Row],[IrrWindy]])</f>
        <v>#NAME?</v>
      </c>
      <c r="Y3884" s="13" t="e">
        <f t="shared" ca="1" si="1216"/>
        <v>#NAME?</v>
      </c>
      <c r="Z3884" s="13" t="e">
        <f ca="1">CalcTable[[#This Row],[IrrHours]]/5</f>
        <v>#NAME?</v>
      </c>
      <c r="AA3884" s="13" t="e">
        <f ca="1">IF(CalcTable[[#This Row],[IrrFlag]]=FALSE,0,MAX(0,CalcTable[[#This Row],[VolRednWind]]*(FCAP*IRR_TARGET-CalcTable[[#This Row],[IWC]])))</f>
        <v>#NAME?</v>
      </c>
      <c r="AB3884" s="13" t="e">
        <f ca="1">CalcTable[[#This Row],[IWC]]+CalcTable[[#This Row],[Eff Precip]]+CalcTable[[#This Row],[IrrAmt]]-CalcTable[[#This Row],[AET]]</f>
        <v>#NAME?</v>
      </c>
      <c r="AC3884" s="13" t="e">
        <f ca="1">IF(CalcTable[[#This Row],[PWC]]&gt;FCAP,MIN(24*PERC,MIN(SAT,CalcTable[[#This Row],[PWC]])-FCAP),0)</f>
        <v>#NAME?</v>
      </c>
      <c r="AD3884" s="13" t="e">
        <f ca="1">IF(CalcTable[[#This Row],[PWC]]&gt;SAT,CalcTable[[#This Row],[PWC]]-SAT,0)</f>
        <v>#NAME?</v>
      </c>
      <c r="AE3884" s="13" t="e">
        <f ca="1">CalcTable[[#This Row],[PWC]]-CalcTable[[#This Row],[PercAmt]]-CalcTable[[#This Row],[Runoff]]</f>
        <v>#NAME?</v>
      </c>
      <c r="AF3884" s="13" t="e">
        <f ca="1">CalcTable[[#This Row],[IrrAmt]]/1000*CUR_IRR_AREA*10000/IRR_EFF</f>
        <v>#NAME?</v>
      </c>
      <c r="AG3884" s="147"/>
      <c r="AH3884" s="13"/>
      <c r="AI3884" s="50">
        <v>0</v>
      </c>
      <c r="AJ3884" s="50">
        <v>0</v>
      </c>
      <c r="AK3884" s="50">
        <v>0</v>
      </c>
      <c r="AL3884" s="50">
        <v>0</v>
      </c>
      <c r="AM3884" s="50"/>
      <c r="AN3884" s="50"/>
      <c r="AO3884" s="50"/>
      <c r="AP3884" s="50"/>
      <c r="AQ3884" s="50"/>
      <c r="AR3884" s="50"/>
      <c r="AS3884" s="50"/>
      <c r="AT3884" s="50"/>
      <c r="AU3884" s="50"/>
      <c r="AV3884" s="50"/>
      <c r="AW3884" s="50"/>
      <c r="AX3884" s="50">
        <f t="shared" si="1227"/>
        <v>0</v>
      </c>
      <c r="AY3884" s="50"/>
      <c r="AZ3884" s="50">
        <f t="shared" si="1217"/>
        <v>0</v>
      </c>
      <c r="BA3884" s="50">
        <f t="shared" si="1218"/>
        <v>0</v>
      </c>
      <c r="BB3884" s="50">
        <f t="shared" si="1219"/>
        <v>0</v>
      </c>
      <c r="BC3884" s="17">
        <f t="shared" si="1220"/>
        <v>19856</v>
      </c>
      <c r="BD3884" s="50">
        <f t="shared" si="1221"/>
        <v>0</v>
      </c>
      <c r="BE3884" s="50">
        <f t="shared" si="1222"/>
        <v>0</v>
      </c>
      <c r="BF3884" s="50">
        <f t="shared" si="1228"/>
        <v>0</v>
      </c>
      <c r="BG3884" s="50"/>
      <c r="BH3884" s="17">
        <f t="shared" si="1223"/>
        <v>0</v>
      </c>
      <c r="BI3884" s="17">
        <f t="shared" si="1231"/>
        <v>3884</v>
      </c>
      <c r="BJ3884" s="17">
        <f t="shared" si="1229"/>
        <v>3884</v>
      </c>
      <c r="BK3884" s="150">
        <f t="shared" si="1230"/>
        <v>31207</v>
      </c>
      <c r="BL3884" s="50" t="e">
        <f t="shared" ca="1" si="1224"/>
        <v>#NAME?</v>
      </c>
      <c r="BM3884" s="50" t="e">
        <f t="shared" ca="1" si="1225"/>
        <v>#NAME?</v>
      </c>
      <c r="BN3884" s="50" t="e">
        <f t="shared" ca="1" si="1226"/>
        <v>#NAME?</v>
      </c>
    </row>
    <row r="3885" spans="1:66" x14ac:dyDescent="0.35">
      <c r="A3885" s="48">
        <v>31208</v>
      </c>
      <c r="B3885" s="17">
        <v>1985</v>
      </c>
      <c r="C3885" s="17">
        <v>6</v>
      </c>
      <c r="D3885" s="17">
        <v>161</v>
      </c>
      <c r="E3885" s="17">
        <v>10</v>
      </c>
      <c r="F3885" s="17">
        <v>2</v>
      </c>
      <c r="G3885" s="50">
        <v>2.8</v>
      </c>
      <c r="H3885" s="32">
        <v>3.8158610708775917</v>
      </c>
      <c r="I3885" s="50">
        <v>14.833333333333334</v>
      </c>
      <c r="J3885" s="13">
        <v>1.2</v>
      </c>
      <c r="K3885" s="13">
        <f t="shared" si="1212"/>
        <v>1.2</v>
      </c>
      <c r="L3885" s="13">
        <f t="shared" si="1213"/>
        <v>0</v>
      </c>
      <c r="M3885" s="13" t="e">
        <f ca="1">CalcTable[[#This Row],[IWC]]-AE3884</f>
        <v>#NAME?</v>
      </c>
      <c r="N3885" s="13" t="e">
        <f ca="1">IF(CalcTable[[#This Row],[Day of Year]]&lt;123,FCAP,AE3884)</f>
        <v>#NAME?</v>
      </c>
      <c r="O3885" s="17" t="e">
        <f ca="1">IF(IRR_DRIP,5,COUNTIF('IDET Wind Values'!C3869:G3869,"&lt;="&amp;IRR_MAXWIND))</f>
        <v>#NAME?</v>
      </c>
      <c r="P3885" s="13" t="e">
        <f ca="1">CalcTable[[#This Row],[ET_o]]*KL</f>
        <v>#NAME?</v>
      </c>
      <c r="Q3885" s="13" t="e">
        <f ca="1">IF(WILTPT&lt;=0,1,MAX(0,MIN(1,(CalcTable[[#This Row],[IWC]]-WILTPT)/(MAD-WILTPT))))</f>
        <v>#NAME?</v>
      </c>
      <c r="R3885" s="13" t="e">
        <f ca="1">CalcTable[[#This Row],[ETMult]]*CalcTable[[#This Row],[ETb]]</f>
        <v>#NAME?</v>
      </c>
      <c r="S3885" s="13" t="b">
        <f>INDEX(IRR_LIST,CalcTable[[#This Row],[Day of Week]]+1)</f>
        <v>0</v>
      </c>
      <c r="T3885" s="13">
        <f t="shared" ca="1" si="1214"/>
        <v>4</v>
      </c>
      <c r="U3885" s="13" t="b">
        <f ca="1">IF(CalcTable[[#This Row],[IrrPrecip]]&gt;=IC_MM,FALSE,TRUE)</f>
        <v>1</v>
      </c>
      <c r="V3885" s="13" t="b">
        <f t="shared" si="1215"/>
        <v>0</v>
      </c>
      <c r="W3885" s="13" t="e">
        <f ca="1">IF(AND(IRR_DRIP=FALSE,CalcTable[[#This Row],[IrrHours]]&lt;=0),FALSE,TRUE)</f>
        <v>#NAME?</v>
      </c>
      <c r="X3885" s="13" t="e">
        <f ca="1">AND(CalcTable[[#This Row],[IrrDay]],CalcTable[[#This Row],[IrrRain]],CalcTable[[#This Row],[IrrWarm]],CalcTable[[#This Row],[IrrWindy]])</f>
        <v>#NAME?</v>
      </c>
      <c r="Y3885" s="13" t="e">
        <f t="shared" ca="1" si="1216"/>
        <v>#NAME?</v>
      </c>
      <c r="Z3885" s="13" t="e">
        <f ca="1">CalcTable[[#This Row],[IrrHours]]/5</f>
        <v>#NAME?</v>
      </c>
      <c r="AA3885" s="13" t="e">
        <f ca="1">IF(CalcTable[[#This Row],[IrrFlag]]=FALSE,0,MAX(0,CalcTable[[#This Row],[VolRednWind]]*(FCAP*IRR_TARGET-CalcTable[[#This Row],[IWC]])))</f>
        <v>#NAME?</v>
      </c>
      <c r="AB3885" s="13" t="e">
        <f ca="1">CalcTable[[#This Row],[IWC]]+CalcTable[[#This Row],[Eff Precip]]+CalcTable[[#This Row],[IrrAmt]]-CalcTable[[#This Row],[AET]]</f>
        <v>#NAME?</v>
      </c>
      <c r="AC3885" s="13" t="e">
        <f ca="1">IF(CalcTable[[#This Row],[PWC]]&gt;FCAP,MIN(24*PERC,MIN(SAT,CalcTable[[#This Row],[PWC]])-FCAP),0)</f>
        <v>#NAME?</v>
      </c>
      <c r="AD3885" s="13" t="e">
        <f ca="1">IF(CalcTable[[#This Row],[PWC]]&gt;SAT,CalcTable[[#This Row],[PWC]]-SAT,0)</f>
        <v>#NAME?</v>
      </c>
      <c r="AE3885" s="13" t="e">
        <f ca="1">CalcTable[[#This Row],[PWC]]-CalcTable[[#This Row],[PercAmt]]-CalcTable[[#This Row],[Runoff]]</f>
        <v>#NAME?</v>
      </c>
      <c r="AF3885" s="13" t="e">
        <f ca="1">CalcTable[[#This Row],[IrrAmt]]/1000*CUR_IRR_AREA*10000/IRR_EFF</f>
        <v>#NAME?</v>
      </c>
      <c r="AG3885" s="147"/>
      <c r="AH3885" s="13"/>
      <c r="AI3885" s="50">
        <v>0</v>
      </c>
      <c r="AJ3885" s="50">
        <v>0</v>
      </c>
      <c r="AK3885" s="50">
        <v>0</v>
      </c>
      <c r="AL3885" s="50">
        <v>0</v>
      </c>
      <c r="AM3885" s="50"/>
      <c r="AN3885" s="50"/>
      <c r="AO3885" s="50"/>
      <c r="AP3885" s="50"/>
      <c r="AQ3885" s="50"/>
      <c r="AR3885" s="50"/>
      <c r="AS3885" s="50"/>
      <c r="AT3885" s="50"/>
      <c r="AU3885" s="50"/>
      <c r="AV3885" s="50"/>
      <c r="AW3885" s="50"/>
      <c r="AX3885" s="50">
        <f t="shared" si="1227"/>
        <v>0</v>
      </c>
      <c r="AY3885" s="50"/>
      <c r="AZ3885" s="50">
        <f t="shared" si="1217"/>
        <v>0</v>
      </c>
      <c r="BA3885" s="50">
        <f t="shared" si="1218"/>
        <v>0</v>
      </c>
      <c r="BB3885" s="50">
        <f t="shared" si="1219"/>
        <v>0</v>
      </c>
      <c r="BC3885" s="17">
        <f t="shared" si="1220"/>
        <v>19856</v>
      </c>
      <c r="BD3885" s="50">
        <f t="shared" si="1221"/>
        <v>0</v>
      </c>
      <c r="BE3885" s="50">
        <f t="shared" si="1222"/>
        <v>0</v>
      </c>
      <c r="BF3885" s="50">
        <f t="shared" si="1228"/>
        <v>0</v>
      </c>
      <c r="BG3885" s="50"/>
      <c r="BH3885" s="17">
        <f t="shared" si="1223"/>
        <v>0</v>
      </c>
      <c r="BI3885" s="17">
        <f t="shared" si="1231"/>
        <v>3885</v>
      </c>
      <c r="BJ3885" s="17">
        <f t="shared" si="1229"/>
        <v>3885</v>
      </c>
      <c r="BK3885" s="150">
        <f t="shared" si="1230"/>
        <v>31208</v>
      </c>
      <c r="BL3885" s="50" t="e">
        <f t="shared" ca="1" si="1224"/>
        <v>#NAME?</v>
      </c>
      <c r="BM3885" s="50" t="e">
        <f t="shared" ca="1" si="1225"/>
        <v>#NAME?</v>
      </c>
      <c r="BN3885" s="50" t="e">
        <f t="shared" ca="1" si="1226"/>
        <v>#NAME?</v>
      </c>
    </row>
    <row r="3886" spans="1:66" x14ac:dyDescent="0.35">
      <c r="A3886" s="48">
        <v>31209</v>
      </c>
      <c r="B3886" s="17">
        <v>1985</v>
      </c>
      <c r="C3886" s="17">
        <v>6</v>
      </c>
      <c r="D3886" s="17">
        <v>162</v>
      </c>
      <c r="E3886" s="17">
        <v>11</v>
      </c>
      <c r="F3886" s="17">
        <v>3</v>
      </c>
      <c r="G3886" s="50">
        <v>1.7</v>
      </c>
      <c r="H3886" s="32">
        <v>5.3746137103603653</v>
      </c>
      <c r="I3886" s="50">
        <v>1</v>
      </c>
      <c r="J3886" s="13">
        <v>0</v>
      </c>
      <c r="K3886" s="13">
        <f t="shared" si="1212"/>
        <v>0</v>
      </c>
      <c r="L3886" s="13">
        <f t="shared" si="1213"/>
        <v>0</v>
      </c>
      <c r="M3886" s="13" t="e">
        <f ca="1">CalcTable[[#This Row],[IWC]]-AE3885</f>
        <v>#NAME?</v>
      </c>
      <c r="N3886" s="13" t="e">
        <f ca="1">IF(CalcTable[[#This Row],[Day of Year]]&lt;123,FCAP,AE3885)</f>
        <v>#NAME?</v>
      </c>
      <c r="O3886" s="17" t="e">
        <f ca="1">IF(IRR_DRIP,5,COUNTIF('IDET Wind Values'!C3870:G3870,"&lt;="&amp;IRR_MAXWIND))</f>
        <v>#NAME?</v>
      </c>
      <c r="P3886" s="13" t="e">
        <f ca="1">CalcTable[[#This Row],[ET_o]]*KL</f>
        <v>#NAME?</v>
      </c>
      <c r="Q3886" s="13" t="e">
        <f ca="1">IF(WILTPT&lt;=0,1,MAX(0,MIN(1,(CalcTable[[#This Row],[IWC]]-WILTPT)/(MAD-WILTPT))))</f>
        <v>#NAME?</v>
      </c>
      <c r="R3886" s="13" t="e">
        <f ca="1">CalcTable[[#This Row],[ETMult]]*CalcTable[[#This Row],[ETb]]</f>
        <v>#NAME?</v>
      </c>
      <c r="S3886" s="13" t="b">
        <f>INDEX(IRR_LIST,CalcTable[[#This Row],[Day of Week]]+1)</f>
        <v>1</v>
      </c>
      <c r="T3886" s="13">
        <f t="shared" ca="1" si="1214"/>
        <v>1.2</v>
      </c>
      <c r="U3886" s="13" t="b">
        <f ca="1">IF(CalcTable[[#This Row],[IrrPrecip]]&gt;=IC_MM,FALSE,TRUE)</f>
        <v>1</v>
      </c>
      <c r="V3886" s="13" t="b">
        <f t="shared" si="1215"/>
        <v>1</v>
      </c>
      <c r="W3886" s="13" t="e">
        <f ca="1">IF(AND(IRR_DRIP=FALSE,CalcTable[[#This Row],[IrrHours]]&lt;=0),FALSE,TRUE)</f>
        <v>#NAME?</v>
      </c>
      <c r="X3886" s="13" t="e">
        <f ca="1">AND(CalcTable[[#This Row],[IrrDay]],CalcTable[[#This Row],[IrrRain]],CalcTable[[#This Row],[IrrWarm]],CalcTable[[#This Row],[IrrWindy]])</f>
        <v>#NAME?</v>
      </c>
      <c r="Y3886" s="13" t="e">
        <f t="shared" ca="1" si="1216"/>
        <v>#NAME?</v>
      </c>
      <c r="Z3886" s="13" t="e">
        <f ca="1">CalcTable[[#This Row],[IrrHours]]/5</f>
        <v>#NAME?</v>
      </c>
      <c r="AA3886" s="13" t="e">
        <f ca="1">IF(CalcTable[[#This Row],[IrrFlag]]=FALSE,0,MAX(0,CalcTable[[#This Row],[VolRednWind]]*(FCAP*IRR_TARGET-CalcTable[[#This Row],[IWC]])))</f>
        <v>#NAME?</v>
      </c>
      <c r="AB3886" s="13" t="e">
        <f ca="1">CalcTable[[#This Row],[IWC]]+CalcTable[[#This Row],[Eff Precip]]+CalcTable[[#This Row],[IrrAmt]]-CalcTable[[#This Row],[AET]]</f>
        <v>#NAME?</v>
      </c>
      <c r="AC3886" s="13" t="e">
        <f ca="1">IF(CalcTable[[#This Row],[PWC]]&gt;FCAP,MIN(24*PERC,MIN(SAT,CalcTable[[#This Row],[PWC]])-FCAP),0)</f>
        <v>#NAME?</v>
      </c>
      <c r="AD3886" s="13" t="e">
        <f ca="1">IF(CalcTable[[#This Row],[PWC]]&gt;SAT,CalcTable[[#This Row],[PWC]]-SAT,0)</f>
        <v>#NAME?</v>
      </c>
      <c r="AE3886" s="13" t="e">
        <f ca="1">CalcTable[[#This Row],[PWC]]-CalcTable[[#This Row],[PercAmt]]-CalcTable[[#This Row],[Runoff]]</f>
        <v>#NAME?</v>
      </c>
      <c r="AF3886" s="13" t="e">
        <f ca="1">CalcTable[[#This Row],[IrrAmt]]/1000*CUR_IRR_AREA*10000/IRR_EFF</f>
        <v>#NAME?</v>
      </c>
      <c r="AG3886" s="147"/>
      <c r="AH3886" s="13"/>
      <c r="AI3886" s="50">
        <v>2.849857691390417</v>
      </c>
      <c r="AJ3886" s="50">
        <v>3.6894601026807381</v>
      </c>
      <c r="AK3886" s="50">
        <v>0</v>
      </c>
      <c r="AL3886" s="50">
        <v>0</v>
      </c>
      <c r="AM3886" s="50"/>
      <c r="AN3886" s="50"/>
      <c r="AO3886" s="50"/>
      <c r="AP3886" s="50"/>
      <c r="AQ3886" s="50"/>
      <c r="AR3886" s="50"/>
      <c r="AS3886" s="50"/>
      <c r="AT3886" s="50"/>
      <c r="AU3886" s="50"/>
      <c r="AV3886" s="50"/>
      <c r="AW3886" s="50"/>
      <c r="AX3886" s="50">
        <f t="shared" si="1227"/>
        <v>6.5393177940711551</v>
      </c>
      <c r="AY3886" s="50"/>
      <c r="AZ3886" s="50">
        <f t="shared" si="1217"/>
        <v>150.02207581902778</v>
      </c>
      <c r="BA3886" s="50">
        <f t="shared" si="1218"/>
        <v>242.87913587163757</v>
      </c>
      <c r="BB3886" s="50">
        <f t="shared" si="1219"/>
        <v>251.34446259576674</v>
      </c>
      <c r="BC3886" s="17">
        <f t="shared" si="1220"/>
        <v>19856</v>
      </c>
      <c r="BD3886" s="50">
        <f t="shared" si="1221"/>
        <v>6.5393177940711551</v>
      </c>
      <c r="BE3886" s="50">
        <f t="shared" si="1222"/>
        <v>150.02207581902778</v>
      </c>
      <c r="BF3886" s="50">
        <f t="shared" si="1228"/>
        <v>245.38835760079093</v>
      </c>
      <c r="BG3886" s="50"/>
      <c r="BH3886" s="17">
        <f t="shared" si="1223"/>
        <v>0</v>
      </c>
      <c r="BI3886" s="17">
        <f t="shared" si="1231"/>
        <v>3886</v>
      </c>
      <c r="BJ3886" s="17">
        <f t="shared" si="1229"/>
        <v>3886</v>
      </c>
      <c r="BK3886" s="150">
        <f t="shared" si="1230"/>
        <v>31209</v>
      </c>
      <c r="BL3886" s="50" t="e">
        <f t="shared" ca="1" si="1224"/>
        <v>#NAME?</v>
      </c>
      <c r="BM3886" s="50" t="e">
        <f t="shared" ca="1" si="1225"/>
        <v>#NAME?</v>
      </c>
      <c r="BN3886" s="50" t="e">
        <f t="shared" ca="1" si="1226"/>
        <v>#NAME?</v>
      </c>
    </row>
    <row r="3887" spans="1:66" x14ac:dyDescent="0.35">
      <c r="A3887" s="48">
        <v>31210</v>
      </c>
      <c r="B3887" s="17">
        <v>1985</v>
      </c>
      <c r="C3887" s="17">
        <v>6</v>
      </c>
      <c r="D3887" s="17">
        <v>163</v>
      </c>
      <c r="E3887" s="17">
        <v>12</v>
      </c>
      <c r="F3887" s="17">
        <v>4</v>
      </c>
      <c r="G3887" s="50">
        <v>14.3</v>
      </c>
      <c r="H3887" s="32">
        <v>5.4309807033430157</v>
      </c>
      <c r="I3887" s="50">
        <v>10.666666666666666</v>
      </c>
      <c r="J3887" s="13">
        <v>0</v>
      </c>
      <c r="K3887" s="13">
        <f t="shared" si="1212"/>
        <v>0</v>
      </c>
      <c r="L3887" s="13">
        <f t="shared" si="1213"/>
        <v>0</v>
      </c>
      <c r="M3887" s="13" t="e">
        <f ca="1">CalcTable[[#This Row],[IWC]]-AE3886</f>
        <v>#NAME?</v>
      </c>
      <c r="N3887" s="13" t="e">
        <f ca="1">IF(CalcTable[[#This Row],[Day of Year]]&lt;123,FCAP,AE3886)</f>
        <v>#NAME?</v>
      </c>
      <c r="O3887" s="17" t="e">
        <f ca="1">IF(IRR_DRIP,5,COUNTIF('IDET Wind Values'!C3871:G3871,"&lt;="&amp;IRR_MAXWIND))</f>
        <v>#NAME?</v>
      </c>
      <c r="P3887" s="13" t="e">
        <f ca="1">CalcTable[[#This Row],[ET_o]]*KL</f>
        <v>#NAME?</v>
      </c>
      <c r="Q3887" s="13" t="e">
        <f ca="1">IF(WILTPT&lt;=0,1,MAX(0,MIN(1,(CalcTable[[#This Row],[IWC]]-WILTPT)/(MAD-WILTPT))))</f>
        <v>#NAME?</v>
      </c>
      <c r="R3887" s="13" t="e">
        <f ca="1">CalcTable[[#This Row],[ETMult]]*CalcTable[[#This Row],[ETb]]</f>
        <v>#NAME?</v>
      </c>
      <c r="S3887" s="13" t="b">
        <f>INDEX(IRR_LIST,CalcTable[[#This Row],[Day of Week]]+1)</f>
        <v>0</v>
      </c>
      <c r="T3887" s="13">
        <f t="shared" ca="1" si="1214"/>
        <v>1.2</v>
      </c>
      <c r="U3887" s="13" t="b">
        <f ca="1">IF(CalcTable[[#This Row],[IrrPrecip]]&gt;=IC_MM,FALSE,TRUE)</f>
        <v>1</v>
      </c>
      <c r="V3887" s="13" t="b">
        <f t="shared" si="1215"/>
        <v>1</v>
      </c>
      <c r="W3887" s="13" t="e">
        <f ca="1">IF(AND(IRR_DRIP=FALSE,CalcTable[[#This Row],[IrrHours]]&lt;=0),FALSE,TRUE)</f>
        <v>#NAME?</v>
      </c>
      <c r="X3887" s="13" t="e">
        <f ca="1">AND(CalcTable[[#This Row],[IrrDay]],CalcTable[[#This Row],[IrrRain]],CalcTable[[#This Row],[IrrWarm]],CalcTable[[#This Row],[IrrWindy]])</f>
        <v>#NAME?</v>
      </c>
      <c r="Y3887" s="13" t="e">
        <f t="shared" ca="1" si="1216"/>
        <v>#NAME?</v>
      </c>
      <c r="Z3887" s="13" t="e">
        <f ca="1">CalcTable[[#This Row],[IrrHours]]/5</f>
        <v>#NAME?</v>
      </c>
      <c r="AA3887" s="13" t="e">
        <f ca="1">IF(CalcTable[[#This Row],[IrrFlag]]=FALSE,0,MAX(0,CalcTable[[#This Row],[VolRednWind]]*(FCAP*IRR_TARGET-CalcTable[[#This Row],[IWC]])))</f>
        <v>#NAME?</v>
      </c>
      <c r="AB3887" s="13" t="e">
        <f ca="1">CalcTable[[#This Row],[IWC]]+CalcTable[[#This Row],[Eff Precip]]+CalcTable[[#This Row],[IrrAmt]]-CalcTable[[#This Row],[AET]]</f>
        <v>#NAME?</v>
      </c>
      <c r="AC3887" s="13" t="e">
        <f ca="1">IF(CalcTable[[#This Row],[PWC]]&gt;FCAP,MIN(24*PERC,MIN(SAT,CalcTable[[#This Row],[PWC]])-FCAP),0)</f>
        <v>#NAME?</v>
      </c>
      <c r="AD3887" s="13" t="e">
        <f ca="1">IF(CalcTable[[#This Row],[PWC]]&gt;SAT,CalcTable[[#This Row],[PWC]]-SAT,0)</f>
        <v>#NAME?</v>
      </c>
      <c r="AE3887" s="13" t="e">
        <f ca="1">CalcTable[[#This Row],[PWC]]-CalcTable[[#This Row],[PercAmt]]-CalcTable[[#This Row],[Runoff]]</f>
        <v>#NAME?</v>
      </c>
      <c r="AF3887" s="13" t="e">
        <f ca="1">CalcTable[[#This Row],[IrrAmt]]/1000*CUR_IRR_AREA*10000/IRR_EFF</f>
        <v>#NAME?</v>
      </c>
      <c r="AG3887" s="147"/>
      <c r="AH3887" s="13"/>
      <c r="AI3887" s="50">
        <v>0</v>
      </c>
      <c r="AJ3887" s="50">
        <v>0</v>
      </c>
      <c r="AK3887" s="50">
        <v>0</v>
      </c>
      <c r="AL3887" s="50">
        <v>11.016107541454346</v>
      </c>
      <c r="AM3887" s="50"/>
      <c r="AN3887" s="50"/>
      <c r="AO3887" s="50"/>
      <c r="AP3887" s="50"/>
      <c r="AQ3887" s="50"/>
      <c r="AR3887" s="50"/>
      <c r="AS3887" s="50"/>
      <c r="AT3887" s="50"/>
      <c r="AU3887" s="50"/>
      <c r="AV3887" s="50"/>
      <c r="AW3887" s="50"/>
      <c r="AX3887" s="50">
        <f t="shared" si="1227"/>
        <v>11.016107541454346</v>
      </c>
      <c r="AY3887" s="50"/>
      <c r="AZ3887" s="50">
        <f t="shared" si="1217"/>
        <v>323.13915454932749</v>
      </c>
      <c r="BA3887" s="50">
        <f t="shared" si="1218"/>
        <v>497.53171414737727</v>
      </c>
      <c r="BB3887" s="50">
        <f t="shared" si="1219"/>
        <v>512.91929293544047</v>
      </c>
      <c r="BC3887" s="17">
        <f t="shared" si="1220"/>
        <v>19856</v>
      </c>
      <c r="BD3887" s="50">
        <f t="shared" si="1221"/>
        <v>11.016107541454346</v>
      </c>
      <c r="BE3887" s="50">
        <f t="shared" si="1222"/>
        <v>323.13915454932749</v>
      </c>
      <c r="BF3887" s="50">
        <f t="shared" si="1228"/>
        <v>528.55278783784456</v>
      </c>
      <c r="BG3887" s="50"/>
      <c r="BH3887" s="17">
        <f t="shared" si="1223"/>
        <v>0</v>
      </c>
      <c r="BI3887" s="17">
        <f t="shared" si="1231"/>
        <v>3887</v>
      </c>
      <c r="BJ3887" s="17">
        <f t="shared" si="1229"/>
        <v>3887</v>
      </c>
      <c r="BK3887" s="150">
        <f t="shared" si="1230"/>
        <v>31210</v>
      </c>
      <c r="BL3887" s="50" t="e">
        <f t="shared" ca="1" si="1224"/>
        <v>#NAME?</v>
      </c>
      <c r="BM3887" s="50" t="e">
        <f t="shared" ca="1" si="1225"/>
        <v>#NAME?</v>
      </c>
      <c r="BN3887" s="50" t="e">
        <f t="shared" ca="1" si="1226"/>
        <v>#NAME?</v>
      </c>
    </row>
    <row r="3888" spans="1:66" x14ac:dyDescent="0.35">
      <c r="A3888" s="48">
        <v>31211</v>
      </c>
      <c r="B3888" s="17">
        <v>1985</v>
      </c>
      <c r="C3888" s="17">
        <v>6</v>
      </c>
      <c r="D3888" s="17">
        <v>164</v>
      </c>
      <c r="E3888" s="17">
        <v>13</v>
      </c>
      <c r="F3888" s="17">
        <v>5</v>
      </c>
      <c r="G3888" s="50">
        <v>10</v>
      </c>
      <c r="H3888" s="32">
        <v>4.1314770394679909</v>
      </c>
      <c r="I3888" s="50">
        <v>8.5</v>
      </c>
      <c r="J3888" s="13">
        <v>1.8</v>
      </c>
      <c r="K3888" s="13">
        <f t="shared" si="1212"/>
        <v>1.8</v>
      </c>
      <c r="L3888" s="13">
        <f t="shared" si="1213"/>
        <v>0</v>
      </c>
      <c r="M3888" s="13" t="e">
        <f ca="1">CalcTable[[#This Row],[IWC]]-AE3887</f>
        <v>#NAME?</v>
      </c>
      <c r="N3888" s="13" t="e">
        <f ca="1">IF(CalcTable[[#This Row],[Day of Year]]&lt;123,FCAP,AE3887)</f>
        <v>#NAME?</v>
      </c>
      <c r="O3888" s="17" t="e">
        <f ca="1">IF(IRR_DRIP,5,COUNTIF('IDET Wind Values'!C3872:G3872,"&lt;="&amp;IRR_MAXWIND))</f>
        <v>#NAME?</v>
      </c>
      <c r="P3888" s="13" t="e">
        <f ca="1">CalcTable[[#This Row],[ET_o]]*KL</f>
        <v>#NAME?</v>
      </c>
      <c r="Q3888" s="13" t="e">
        <f ca="1">IF(WILTPT&lt;=0,1,MAX(0,MIN(1,(CalcTable[[#This Row],[IWC]]-WILTPT)/(MAD-WILTPT))))</f>
        <v>#NAME?</v>
      </c>
      <c r="R3888" s="13" t="e">
        <f ca="1">CalcTable[[#This Row],[ETMult]]*CalcTable[[#This Row],[ETb]]</f>
        <v>#NAME?</v>
      </c>
      <c r="S3888" s="13" t="b">
        <f>INDEX(IRR_LIST,CalcTable[[#This Row],[Day of Week]]+1)</f>
        <v>1</v>
      </c>
      <c r="T3888" s="13">
        <f t="shared" ca="1" si="1214"/>
        <v>0</v>
      </c>
      <c r="U3888" s="13" t="b">
        <f ca="1">IF(CalcTable[[#This Row],[IrrPrecip]]&gt;=IC_MM,FALSE,TRUE)</f>
        <v>1</v>
      </c>
      <c r="V3888" s="13" t="b">
        <f t="shared" si="1215"/>
        <v>1</v>
      </c>
      <c r="W3888" s="13" t="e">
        <f ca="1">IF(AND(IRR_DRIP=FALSE,CalcTable[[#This Row],[IrrHours]]&lt;=0),FALSE,TRUE)</f>
        <v>#NAME?</v>
      </c>
      <c r="X3888" s="13" t="e">
        <f ca="1">AND(CalcTable[[#This Row],[IrrDay]],CalcTable[[#This Row],[IrrRain]],CalcTable[[#This Row],[IrrWarm]],CalcTable[[#This Row],[IrrWindy]])</f>
        <v>#NAME?</v>
      </c>
      <c r="Y3888" s="13" t="e">
        <f t="shared" ca="1" si="1216"/>
        <v>#NAME?</v>
      </c>
      <c r="Z3888" s="13" t="e">
        <f ca="1">CalcTable[[#This Row],[IrrHours]]/5</f>
        <v>#NAME?</v>
      </c>
      <c r="AA3888" s="13" t="e">
        <f ca="1">IF(CalcTable[[#This Row],[IrrFlag]]=FALSE,0,MAX(0,CalcTable[[#This Row],[VolRednWind]]*(FCAP*IRR_TARGET-CalcTable[[#This Row],[IWC]])))</f>
        <v>#NAME?</v>
      </c>
      <c r="AB3888" s="13" t="e">
        <f ca="1">CalcTable[[#This Row],[IWC]]+CalcTable[[#This Row],[Eff Precip]]+CalcTable[[#This Row],[IrrAmt]]-CalcTable[[#This Row],[AET]]</f>
        <v>#NAME?</v>
      </c>
      <c r="AC3888" s="13" t="e">
        <f ca="1">IF(CalcTable[[#This Row],[PWC]]&gt;FCAP,MIN(24*PERC,MIN(SAT,CalcTable[[#This Row],[PWC]])-FCAP),0)</f>
        <v>#NAME?</v>
      </c>
      <c r="AD3888" s="13" t="e">
        <f ca="1">IF(CalcTable[[#This Row],[PWC]]&gt;SAT,CalcTable[[#This Row],[PWC]]-SAT,0)</f>
        <v>#NAME?</v>
      </c>
      <c r="AE3888" s="13" t="e">
        <f ca="1">CalcTable[[#This Row],[PWC]]-CalcTable[[#This Row],[PercAmt]]-CalcTable[[#This Row],[Runoff]]</f>
        <v>#NAME?</v>
      </c>
      <c r="AF3888" s="13" t="e">
        <f ca="1">CalcTable[[#This Row],[IrrAmt]]/1000*CUR_IRR_AREA*10000/IRR_EFF</f>
        <v>#NAME?</v>
      </c>
      <c r="AG3888" s="147"/>
      <c r="AH3888" s="13"/>
      <c r="AI3888" s="50">
        <v>15.341419299881672</v>
      </c>
      <c r="AJ3888" s="50">
        <v>22.321756500315317</v>
      </c>
      <c r="AK3888" s="50">
        <v>0</v>
      </c>
      <c r="AL3888" s="50">
        <v>0</v>
      </c>
      <c r="AM3888" s="50"/>
      <c r="AN3888" s="50"/>
      <c r="AO3888" s="50"/>
      <c r="AP3888" s="50"/>
      <c r="AQ3888" s="50"/>
      <c r="AR3888" s="50"/>
      <c r="AS3888" s="50"/>
      <c r="AT3888" s="50"/>
      <c r="AU3888" s="50"/>
      <c r="AV3888" s="50"/>
      <c r="AW3888" s="50"/>
      <c r="AX3888" s="50">
        <f t="shared" si="1227"/>
        <v>37.663175800196989</v>
      </c>
      <c r="AY3888" s="50"/>
      <c r="AZ3888" s="50">
        <f t="shared" si="1217"/>
        <v>879.77900707418053</v>
      </c>
      <c r="BA3888" s="50">
        <f t="shared" si="1218"/>
        <v>1426.5332906976485</v>
      </c>
      <c r="BB3888" s="50">
        <f t="shared" si="1219"/>
        <v>1476.4222974326735</v>
      </c>
      <c r="BC3888" s="17">
        <f t="shared" si="1220"/>
        <v>19856</v>
      </c>
      <c r="BD3888" s="50">
        <f t="shared" si="1221"/>
        <v>37.663175800196989</v>
      </c>
      <c r="BE3888" s="50">
        <f t="shared" si="1222"/>
        <v>879.77900707418053</v>
      </c>
      <c r="BF3888" s="50">
        <f t="shared" si="1228"/>
        <v>1439.0383843109446</v>
      </c>
      <c r="BG3888" s="50"/>
      <c r="BH3888" s="17">
        <f t="shared" si="1223"/>
        <v>0</v>
      </c>
      <c r="BI3888" s="17">
        <f t="shared" si="1231"/>
        <v>3888</v>
      </c>
      <c r="BJ3888" s="17">
        <f t="shared" si="1229"/>
        <v>3888</v>
      </c>
      <c r="BK3888" s="150">
        <f t="shared" si="1230"/>
        <v>31211</v>
      </c>
      <c r="BL3888" s="50" t="e">
        <f t="shared" ca="1" si="1224"/>
        <v>#NAME?</v>
      </c>
      <c r="BM3888" s="50" t="e">
        <f t="shared" ca="1" si="1225"/>
        <v>#NAME?</v>
      </c>
      <c r="BN3888" s="50" t="e">
        <f t="shared" ca="1" si="1226"/>
        <v>#NAME?</v>
      </c>
    </row>
    <row r="3889" spans="1:66" x14ac:dyDescent="0.35">
      <c r="A3889" s="48">
        <v>31212</v>
      </c>
      <c r="B3889" s="17">
        <v>1985</v>
      </c>
      <c r="C3889" s="17">
        <v>6</v>
      </c>
      <c r="D3889" s="17">
        <v>165</v>
      </c>
      <c r="E3889" s="17">
        <v>14</v>
      </c>
      <c r="F3889" s="17">
        <v>6</v>
      </c>
      <c r="G3889" s="50">
        <v>8.4</v>
      </c>
      <c r="H3889" s="32">
        <v>5.168977901048466</v>
      </c>
      <c r="I3889" s="50">
        <v>4.666666666666667</v>
      </c>
      <c r="J3889" s="13">
        <v>0</v>
      </c>
      <c r="K3889" s="13">
        <f t="shared" si="1212"/>
        <v>0</v>
      </c>
      <c r="L3889" s="13">
        <f t="shared" si="1213"/>
        <v>0</v>
      </c>
      <c r="M3889" s="13" t="e">
        <f ca="1">CalcTable[[#This Row],[IWC]]-AE3888</f>
        <v>#NAME?</v>
      </c>
      <c r="N3889" s="13" t="e">
        <f ca="1">IF(CalcTable[[#This Row],[Day of Year]]&lt;123,FCAP,AE3888)</f>
        <v>#NAME?</v>
      </c>
      <c r="O3889" s="17" t="e">
        <f ca="1">IF(IRR_DRIP,5,COUNTIF('IDET Wind Values'!C3873:G3873,"&lt;="&amp;IRR_MAXWIND))</f>
        <v>#NAME?</v>
      </c>
      <c r="P3889" s="13" t="e">
        <f ca="1">CalcTable[[#This Row],[ET_o]]*KL</f>
        <v>#NAME?</v>
      </c>
      <c r="Q3889" s="13" t="e">
        <f ca="1">IF(WILTPT&lt;=0,1,MAX(0,MIN(1,(CalcTable[[#This Row],[IWC]]-WILTPT)/(MAD-WILTPT))))</f>
        <v>#NAME?</v>
      </c>
      <c r="R3889" s="13" t="e">
        <f ca="1">CalcTable[[#This Row],[ETMult]]*CalcTable[[#This Row],[ETb]]</f>
        <v>#NAME?</v>
      </c>
      <c r="S3889" s="13" t="b">
        <f>INDEX(IRR_LIST,CalcTable[[#This Row],[Day of Week]]+1)</f>
        <v>0</v>
      </c>
      <c r="T3889" s="13">
        <f t="shared" ca="1" si="1214"/>
        <v>1.8</v>
      </c>
      <c r="U3889" s="13" t="b">
        <f ca="1">IF(CalcTable[[#This Row],[IrrPrecip]]&gt;=IC_MM,FALSE,TRUE)</f>
        <v>1</v>
      </c>
      <c r="V3889" s="13" t="b">
        <f t="shared" si="1215"/>
        <v>1</v>
      </c>
      <c r="W3889" s="13" t="e">
        <f ca="1">IF(AND(IRR_DRIP=FALSE,CalcTable[[#This Row],[IrrHours]]&lt;=0),FALSE,TRUE)</f>
        <v>#NAME?</v>
      </c>
      <c r="X3889" s="13" t="e">
        <f ca="1">AND(CalcTable[[#This Row],[IrrDay]],CalcTable[[#This Row],[IrrRain]],CalcTable[[#This Row],[IrrWarm]],CalcTable[[#This Row],[IrrWindy]])</f>
        <v>#NAME?</v>
      </c>
      <c r="Y3889" s="13" t="e">
        <f t="shared" ca="1" si="1216"/>
        <v>#NAME?</v>
      </c>
      <c r="Z3889" s="13" t="e">
        <f ca="1">CalcTable[[#This Row],[IrrHours]]/5</f>
        <v>#NAME?</v>
      </c>
      <c r="AA3889" s="13" t="e">
        <f ca="1">IF(CalcTable[[#This Row],[IrrFlag]]=FALSE,0,MAX(0,CalcTable[[#This Row],[VolRednWind]]*(FCAP*IRR_TARGET-CalcTable[[#This Row],[IWC]])))</f>
        <v>#NAME?</v>
      </c>
      <c r="AB3889" s="13" t="e">
        <f ca="1">CalcTable[[#This Row],[IWC]]+CalcTable[[#This Row],[Eff Precip]]+CalcTable[[#This Row],[IrrAmt]]-CalcTable[[#This Row],[AET]]</f>
        <v>#NAME?</v>
      </c>
      <c r="AC3889" s="13" t="e">
        <f ca="1">IF(CalcTable[[#This Row],[PWC]]&gt;FCAP,MIN(24*PERC,MIN(SAT,CalcTable[[#This Row],[PWC]])-FCAP),0)</f>
        <v>#NAME?</v>
      </c>
      <c r="AD3889" s="13" t="e">
        <f ca="1">IF(CalcTable[[#This Row],[PWC]]&gt;SAT,CalcTable[[#This Row],[PWC]]-SAT,0)</f>
        <v>#NAME?</v>
      </c>
      <c r="AE3889" s="13" t="e">
        <f ca="1">CalcTable[[#This Row],[PWC]]-CalcTable[[#This Row],[PercAmt]]-CalcTable[[#This Row],[Runoff]]</f>
        <v>#NAME?</v>
      </c>
      <c r="AF3889" s="13" t="e">
        <f ca="1">CalcTable[[#This Row],[IrrAmt]]/1000*CUR_IRR_AREA*10000/IRR_EFF</f>
        <v>#NAME?</v>
      </c>
      <c r="AG3889" s="147"/>
      <c r="AH3889" s="13"/>
      <c r="AI3889" s="50">
        <v>0</v>
      </c>
      <c r="AJ3889" s="50">
        <v>0</v>
      </c>
      <c r="AK3889" s="50">
        <v>0</v>
      </c>
      <c r="AL3889" s="50">
        <v>4.5523123717073979</v>
      </c>
      <c r="AM3889" s="50"/>
      <c r="AN3889" s="50"/>
      <c r="AO3889" s="50"/>
      <c r="AP3889" s="50"/>
      <c r="AQ3889" s="50"/>
      <c r="AR3889" s="50"/>
      <c r="AS3889" s="50"/>
      <c r="AT3889" s="50"/>
      <c r="AU3889" s="50"/>
      <c r="AV3889" s="50"/>
      <c r="AW3889" s="50"/>
      <c r="AX3889" s="50">
        <f t="shared" si="1227"/>
        <v>4.5523123717073979</v>
      </c>
      <c r="AY3889" s="50"/>
      <c r="AZ3889" s="50">
        <f t="shared" si="1217"/>
        <v>133.53449623675036</v>
      </c>
      <c r="BA3889" s="50">
        <f t="shared" si="1218"/>
        <v>205.60073230102833</v>
      </c>
      <c r="BB3889" s="50">
        <f t="shared" si="1219"/>
        <v>211.9595178361117</v>
      </c>
      <c r="BC3889" s="17">
        <f t="shared" si="1220"/>
        <v>19856</v>
      </c>
      <c r="BD3889" s="50">
        <f t="shared" si="1221"/>
        <v>4.5523123717073979</v>
      </c>
      <c r="BE3889" s="50">
        <f t="shared" si="1222"/>
        <v>133.53449623675036</v>
      </c>
      <c r="BF3889" s="50">
        <f t="shared" si="1228"/>
        <v>218.41992610549599</v>
      </c>
      <c r="BG3889" s="50"/>
      <c r="BH3889" s="17">
        <f t="shared" si="1223"/>
        <v>0</v>
      </c>
      <c r="BI3889" s="17">
        <f t="shared" si="1231"/>
        <v>3889</v>
      </c>
      <c r="BJ3889" s="17">
        <f t="shared" si="1229"/>
        <v>3889</v>
      </c>
      <c r="BK3889" s="150">
        <f t="shared" si="1230"/>
        <v>31212</v>
      </c>
      <c r="BL3889" s="50" t="e">
        <f t="shared" ca="1" si="1224"/>
        <v>#NAME?</v>
      </c>
      <c r="BM3889" s="50" t="e">
        <f t="shared" ca="1" si="1225"/>
        <v>#NAME?</v>
      </c>
      <c r="BN3889" s="50" t="e">
        <f t="shared" ca="1" si="1226"/>
        <v>#NAME?</v>
      </c>
    </row>
    <row r="3890" spans="1:66" x14ac:dyDescent="0.35">
      <c r="A3890" s="48">
        <v>31213</v>
      </c>
      <c r="B3890" s="17">
        <v>1985</v>
      </c>
      <c r="C3890" s="17">
        <v>6</v>
      </c>
      <c r="D3890" s="17">
        <v>166</v>
      </c>
      <c r="E3890" s="17">
        <v>15</v>
      </c>
      <c r="F3890" s="17">
        <v>7</v>
      </c>
      <c r="G3890" s="50">
        <v>8.1999999999999993</v>
      </c>
      <c r="H3890" s="32">
        <v>5.3538948935990271</v>
      </c>
      <c r="I3890" s="50">
        <v>10</v>
      </c>
      <c r="J3890" s="13">
        <v>0</v>
      </c>
      <c r="K3890" s="13">
        <f t="shared" si="1212"/>
        <v>0</v>
      </c>
      <c r="L3890" s="13">
        <f t="shared" si="1213"/>
        <v>0</v>
      </c>
      <c r="M3890" s="13" t="e">
        <f ca="1">CalcTable[[#This Row],[IWC]]-AE3889</f>
        <v>#NAME?</v>
      </c>
      <c r="N3890" s="13" t="e">
        <f ca="1">IF(CalcTable[[#This Row],[Day of Year]]&lt;123,FCAP,AE3889)</f>
        <v>#NAME?</v>
      </c>
      <c r="O3890" s="17" t="e">
        <f ca="1">IF(IRR_DRIP,5,COUNTIF('IDET Wind Values'!C3874:G3874,"&lt;="&amp;IRR_MAXWIND))</f>
        <v>#NAME?</v>
      </c>
      <c r="P3890" s="13" t="e">
        <f ca="1">CalcTable[[#This Row],[ET_o]]*KL</f>
        <v>#NAME?</v>
      </c>
      <c r="Q3890" s="13" t="e">
        <f ca="1">IF(WILTPT&lt;=0,1,MAX(0,MIN(1,(CalcTable[[#This Row],[IWC]]-WILTPT)/(MAD-WILTPT))))</f>
        <v>#NAME?</v>
      </c>
      <c r="R3890" s="13" t="e">
        <f ca="1">CalcTable[[#This Row],[ETMult]]*CalcTable[[#This Row],[ETb]]</f>
        <v>#NAME?</v>
      </c>
      <c r="S3890" s="13" t="b">
        <f>INDEX(IRR_LIST,CalcTable[[#This Row],[Day of Week]]+1)</f>
        <v>0</v>
      </c>
      <c r="T3890" s="13">
        <f t="shared" ca="1" si="1214"/>
        <v>1.8</v>
      </c>
      <c r="U3890" s="13" t="b">
        <f ca="1">IF(CalcTable[[#This Row],[IrrPrecip]]&gt;=IC_MM,FALSE,TRUE)</f>
        <v>1</v>
      </c>
      <c r="V3890" s="13" t="b">
        <f t="shared" si="1215"/>
        <v>0</v>
      </c>
      <c r="W3890" s="13" t="e">
        <f ca="1">IF(AND(IRR_DRIP=FALSE,CalcTable[[#This Row],[IrrHours]]&lt;=0),FALSE,TRUE)</f>
        <v>#NAME?</v>
      </c>
      <c r="X3890" s="13" t="e">
        <f ca="1">AND(CalcTable[[#This Row],[IrrDay]],CalcTable[[#This Row],[IrrRain]],CalcTable[[#This Row],[IrrWarm]],CalcTable[[#This Row],[IrrWindy]])</f>
        <v>#NAME?</v>
      </c>
      <c r="Y3890" s="13" t="e">
        <f t="shared" ca="1" si="1216"/>
        <v>#NAME?</v>
      </c>
      <c r="Z3890" s="13" t="e">
        <f ca="1">CalcTable[[#This Row],[IrrHours]]/5</f>
        <v>#NAME?</v>
      </c>
      <c r="AA3890" s="13" t="e">
        <f ca="1">IF(CalcTable[[#This Row],[IrrFlag]]=FALSE,0,MAX(0,CalcTable[[#This Row],[VolRednWind]]*(FCAP*IRR_TARGET-CalcTable[[#This Row],[IWC]])))</f>
        <v>#NAME?</v>
      </c>
      <c r="AB3890" s="13" t="e">
        <f ca="1">CalcTable[[#This Row],[IWC]]+CalcTable[[#This Row],[Eff Precip]]+CalcTable[[#This Row],[IrrAmt]]-CalcTable[[#This Row],[AET]]</f>
        <v>#NAME?</v>
      </c>
      <c r="AC3890" s="13" t="e">
        <f ca="1">IF(CalcTable[[#This Row],[PWC]]&gt;FCAP,MIN(24*PERC,MIN(SAT,CalcTable[[#This Row],[PWC]])-FCAP),0)</f>
        <v>#NAME?</v>
      </c>
      <c r="AD3890" s="13" t="e">
        <f ca="1">IF(CalcTable[[#This Row],[PWC]]&gt;SAT,CalcTable[[#This Row],[PWC]]-SAT,0)</f>
        <v>#NAME?</v>
      </c>
      <c r="AE3890" s="13" t="e">
        <f ca="1">CalcTable[[#This Row],[PWC]]-CalcTable[[#This Row],[PercAmt]]-CalcTable[[#This Row],[Runoff]]</f>
        <v>#NAME?</v>
      </c>
      <c r="AF3890" s="13" t="e">
        <f ca="1">CalcTable[[#This Row],[IrrAmt]]/1000*CUR_IRR_AREA*10000/IRR_EFF</f>
        <v>#NAME?</v>
      </c>
      <c r="AG3890" s="147"/>
      <c r="AH3890" s="13"/>
      <c r="AI3890" s="50">
        <v>0</v>
      </c>
      <c r="AJ3890" s="50">
        <v>0</v>
      </c>
      <c r="AK3890" s="50">
        <v>0</v>
      </c>
      <c r="AL3890" s="50">
        <v>0</v>
      </c>
      <c r="AM3890" s="50"/>
      <c r="AN3890" s="50"/>
      <c r="AO3890" s="50"/>
      <c r="AP3890" s="50"/>
      <c r="AQ3890" s="50"/>
      <c r="AR3890" s="50"/>
      <c r="AS3890" s="50"/>
      <c r="AT3890" s="50"/>
      <c r="AU3890" s="50"/>
      <c r="AV3890" s="50"/>
      <c r="AW3890" s="50"/>
      <c r="AX3890" s="50">
        <f t="shared" si="1227"/>
        <v>0</v>
      </c>
      <c r="AY3890" s="50"/>
      <c r="AZ3890" s="50">
        <f t="shared" si="1217"/>
        <v>0</v>
      </c>
      <c r="BA3890" s="50">
        <f t="shared" si="1218"/>
        <v>0</v>
      </c>
      <c r="BB3890" s="50">
        <f t="shared" si="1219"/>
        <v>0</v>
      </c>
      <c r="BC3890" s="17">
        <f t="shared" si="1220"/>
        <v>19856</v>
      </c>
      <c r="BD3890" s="50">
        <f t="shared" si="1221"/>
        <v>0</v>
      </c>
      <c r="BE3890" s="50">
        <f t="shared" si="1222"/>
        <v>0</v>
      </c>
      <c r="BF3890" s="50">
        <f t="shared" si="1228"/>
        <v>0</v>
      </c>
      <c r="BG3890" s="50"/>
      <c r="BH3890" s="17">
        <f t="shared" si="1223"/>
        <v>0</v>
      </c>
      <c r="BI3890" s="17">
        <f t="shared" si="1231"/>
        <v>3890</v>
      </c>
      <c r="BJ3890" s="17">
        <f t="shared" si="1229"/>
        <v>3890</v>
      </c>
      <c r="BK3890" s="150">
        <f t="shared" si="1230"/>
        <v>31213</v>
      </c>
      <c r="BL3890" s="50" t="e">
        <f t="shared" ca="1" si="1224"/>
        <v>#NAME?</v>
      </c>
      <c r="BM3890" s="50" t="e">
        <f t="shared" ca="1" si="1225"/>
        <v>#NAME?</v>
      </c>
      <c r="BN3890" s="50" t="e">
        <f t="shared" ca="1" si="1226"/>
        <v>#NAME?</v>
      </c>
    </row>
    <row r="3891" spans="1:66" x14ac:dyDescent="0.35">
      <c r="A3891" s="48">
        <v>31214</v>
      </c>
      <c r="B3891" s="17">
        <v>1985</v>
      </c>
      <c r="C3891" s="17">
        <v>6</v>
      </c>
      <c r="D3891" s="17">
        <v>167</v>
      </c>
      <c r="E3891" s="17">
        <v>16</v>
      </c>
      <c r="F3891" s="17">
        <v>1</v>
      </c>
      <c r="G3891" s="50">
        <v>0.9</v>
      </c>
      <c r="H3891" s="32">
        <v>5.2675993476029115</v>
      </c>
      <c r="I3891" s="50">
        <v>5.333333333333333</v>
      </c>
      <c r="J3891" s="13">
        <v>0</v>
      </c>
      <c r="K3891" s="13">
        <f t="shared" si="1212"/>
        <v>0</v>
      </c>
      <c r="L3891" s="13">
        <f t="shared" si="1213"/>
        <v>0</v>
      </c>
      <c r="M3891" s="13" t="e">
        <f ca="1">CalcTable[[#This Row],[IWC]]-AE3890</f>
        <v>#NAME?</v>
      </c>
      <c r="N3891" s="13" t="e">
        <f ca="1">IF(CalcTable[[#This Row],[Day of Year]]&lt;123,FCAP,AE3890)</f>
        <v>#NAME?</v>
      </c>
      <c r="O3891" s="17" t="e">
        <f ca="1">IF(IRR_DRIP,5,COUNTIF('IDET Wind Values'!C3875:G3875,"&lt;="&amp;IRR_MAXWIND))</f>
        <v>#NAME?</v>
      </c>
      <c r="P3891" s="13" t="e">
        <f ca="1">CalcTable[[#This Row],[ET_o]]*KL</f>
        <v>#NAME?</v>
      </c>
      <c r="Q3891" s="13" t="e">
        <f ca="1">IF(WILTPT&lt;=0,1,MAX(0,MIN(1,(CalcTable[[#This Row],[IWC]]-WILTPT)/(MAD-WILTPT))))</f>
        <v>#NAME?</v>
      </c>
      <c r="R3891" s="13" t="e">
        <f ca="1">CalcTable[[#This Row],[ETMult]]*CalcTable[[#This Row],[ETb]]</f>
        <v>#NAME?</v>
      </c>
      <c r="S3891" s="13" t="b">
        <f>INDEX(IRR_LIST,CalcTable[[#This Row],[Day of Week]]+1)</f>
        <v>1</v>
      </c>
      <c r="T3891" s="13">
        <f t="shared" ca="1" si="1214"/>
        <v>0</v>
      </c>
      <c r="U3891" s="13" t="b">
        <f ca="1">IF(CalcTable[[#This Row],[IrrPrecip]]&gt;=IC_MM,FALSE,TRUE)</f>
        <v>1</v>
      </c>
      <c r="V3891" s="13" t="b">
        <f t="shared" si="1215"/>
        <v>0</v>
      </c>
      <c r="W3891" s="13" t="e">
        <f ca="1">IF(AND(IRR_DRIP=FALSE,CalcTable[[#This Row],[IrrHours]]&lt;=0),FALSE,TRUE)</f>
        <v>#NAME?</v>
      </c>
      <c r="X3891" s="13" t="e">
        <f ca="1">AND(CalcTable[[#This Row],[IrrDay]],CalcTable[[#This Row],[IrrRain]],CalcTable[[#This Row],[IrrWarm]],CalcTable[[#This Row],[IrrWindy]])</f>
        <v>#NAME?</v>
      </c>
      <c r="Y3891" s="13" t="e">
        <f t="shared" ca="1" si="1216"/>
        <v>#NAME?</v>
      </c>
      <c r="Z3891" s="13" t="e">
        <f ca="1">CalcTable[[#This Row],[IrrHours]]/5</f>
        <v>#NAME?</v>
      </c>
      <c r="AA3891" s="13" t="e">
        <f ca="1">IF(CalcTable[[#This Row],[IrrFlag]]=FALSE,0,MAX(0,CalcTable[[#This Row],[VolRednWind]]*(FCAP*IRR_TARGET-CalcTable[[#This Row],[IWC]])))</f>
        <v>#NAME?</v>
      </c>
      <c r="AB3891" s="13" t="e">
        <f ca="1">CalcTable[[#This Row],[IWC]]+CalcTable[[#This Row],[Eff Precip]]+CalcTable[[#This Row],[IrrAmt]]-CalcTable[[#This Row],[AET]]</f>
        <v>#NAME?</v>
      </c>
      <c r="AC3891" s="13" t="e">
        <f ca="1">IF(CalcTable[[#This Row],[PWC]]&gt;FCAP,MIN(24*PERC,MIN(SAT,CalcTable[[#This Row],[PWC]])-FCAP),0)</f>
        <v>#NAME?</v>
      </c>
      <c r="AD3891" s="13" t="e">
        <f ca="1">IF(CalcTable[[#This Row],[PWC]]&gt;SAT,CalcTable[[#This Row],[PWC]]-SAT,0)</f>
        <v>#NAME?</v>
      </c>
      <c r="AE3891" s="13" t="e">
        <f ca="1">CalcTable[[#This Row],[PWC]]-CalcTable[[#This Row],[PercAmt]]-CalcTable[[#This Row],[Runoff]]</f>
        <v>#NAME?</v>
      </c>
      <c r="AF3891" s="13" t="e">
        <f ca="1">CalcTable[[#This Row],[IrrAmt]]/1000*CUR_IRR_AREA*10000/IRR_EFF</f>
        <v>#NAME?</v>
      </c>
      <c r="AG3891" s="147"/>
      <c r="AH3891" s="13"/>
      <c r="AI3891" s="50">
        <v>0</v>
      </c>
      <c r="AJ3891" s="50">
        <v>0</v>
      </c>
      <c r="AK3891" s="50">
        <v>0</v>
      </c>
      <c r="AL3891" s="50">
        <v>0</v>
      </c>
      <c r="AM3891" s="50"/>
      <c r="AN3891" s="50"/>
      <c r="AO3891" s="50"/>
      <c r="AP3891" s="50"/>
      <c r="AQ3891" s="50"/>
      <c r="AR3891" s="50"/>
      <c r="AS3891" s="50"/>
      <c r="AT3891" s="50"/>
      <c r="AU3891" s="50"/>
      <c r="AV3891" s="50"/>
      <c r="AW3891" s="50"/>
      <c r="AX3891" s="50">
        <f t="shared" si="1227"/>
        <v>0</v>
      </c>
      <c r="AY3891" s="50"/>
      <c r="AZ3891" s="50">
        <f t="shared" si="1217"/>
        <v>0</v>
      </c>
      <c r="BA3891" s="50">
        <f t="shared" si="1218"/>
        <v>0</v>
      </c>
      <c r="BB3891" s="50">
        <f t="shared" si="1219"/>
        <v>0</v>
      </c>
      <c r="BC3891" s="17">
        <f t="shared" si="1220"/>
        <v>19856</v>
      </c>
      <c r="BD3891" s="50">
        <f t="shared" si="1221"/>
        <v>0</v>
      </c>
      <c r="BE3891" s="50">
        <f t="shared" si="1222"/>
        <v>0</v>
      </c>
      <c r="BF3891" s="50">
        <f t="shared" si="1228"/>
        <v>0</v>
      </c>
      <c r="BG3891" s="50"/>
      <c r="BH3891" s="17">
        <f t="shared" si="1223"/>
        <v>0</v>
      </c>
      <c r="BI3891" s="17">
        <f t="shared" si="1231"/>
        <v>3891</v>
      </c>
      <c r="BJ3891" s="17">
        <f t="shared" si="1229"/>
        <v>3891</v>
      </c>
      <c r="BK3891" s="150">
        <f t="shared" si="1230"/>
        <v>31214</v>
      </c>
      <c r="BL3891" s="50" t="e">
        <f t="shared" ca="1" si="1224"/>
        <v>#NAME?</v>
      </c>
      <c r="BM3891" s="50" t="e">
        <f t="shared" ca="1" si="1225"/>
        <v>#NAME?</v>
      </c>
      <c r="BN3891" s="50" t="e">
        <f t="shared" ca="1" si="1226"/>
        <v>#NAME?</v>
      </c>
    </row>
    <row r="3892" spans="1:66" x14ac:dyDescent="0.35">
      <c r="A3892" s="48">
        <v>31215</v>
      </c>
      <c r="B3892" s="17">
        <v>1985</v>
      </c>
      <c r="C3892" s="17">
        <v>6</v>
      </c>
      <c r="D3892" s="17">
        <v>168</v>
      </c>
      <c r="E3892" s="17">
        <v>17</v>
      </c>
      <c r="F3892" s="17">
        <v>2</v>
      </c>
      <c r="G3892" s="50">
        <v>2.2999999999999998</v>
      </c>
      <c r="H3892" s="32">
        <v>4.9125460935271903</v>
      </c>
      <c r="I3892" s="50">
        <v>0</v>
      </c>
      <c r="J3892" s="13">
        <v>0</v>
      </c>
      <c r="K3892" s="13">
        <f t="shared" si="1212"/>
        <v>0</v>
      </c>
      <c r="L3892" s="13">
        <f t="shared" si="1213"/>
        <v>0</v>
      </c>
      <c r="M3892" s="13" t="e">
        <f ca="1">CalcTable[[#This Row],[IWC]]-AE3891</f>
        <v>#NAME?</v>
      </c>
      <c r="N3892" s="13" t="e">
        <f ca="1">IF(CalcTable[[#This Row],[Day of Year]]&lt;123,FCAP,AE3891)</f>
        <v>#NAME?</v>
      </c>
      <c r="O3892" s="17" t="e">
        <f ca="1">IF(IRR_DRIP,5,COUNTIF('IDET Wind Values'!C3876:G3876,"&lt;="&amp;IRR_MAXWIND))</f>
        <v>#NAME?</v>
      </c>
      <c r="P3892" s="13" t="e">
        <f ca="1">CalcTable[[#This Row],[ET_o]]*KL</f>
        <v>#NAME?</v>
      </c>
      <c r="Q3892" s="13" t="e">
        <f ca="1">IF(WILTPT&lt;=0,1,MAX(0,MIN(1,(CalcTable[[#This Row],[IWC]]-WILTPT)/(MAD-WILTPT))))</f>
        <v>#NAME?</v>
      </c>
      <c r="R3892" s="13" t="e">
        <f ca="1">CalcTable[[#This Row],[ETMult]]*CalcTable[[#This Row],[ETb]]</f>
        <v>#NAME?</v>
      </c>
      <c r="S3892" s="13" t="b">
        <f>INDEX(IRR_LIST,CalcTable[[#This Row],[Day of Week]]+1)</f>
        <v>0</v>
      </c>
      <c r="T3892" s="13">
        <f t="shared" ca="1" si="1214"/>
        <v>0</v>
      </c>
      <c r="U3892" s="13" t="b">
        <f ca="1">IF(CalcTable[[#This Row],[IrrPrecip]]&gt;=IC_MM,FALSE,TRUE)</f>
        <v>1</v>
      </c>
      <c r="V3892" s="13" t="b">
        <f t="shared" si="1215"/>
        <v>1</v>
      </c>
      <c r="W3892" s="13" t="e">
        <f ca="1">IF(AND(IRR_DRIP=FALSE,CalcTable[[#This Row],[IrrHours]]&lt;=0),FALSE,TRUE)</f>
        <v>#NAME?</v>
      </c>
      <c r="X3892" s="13" t="e">
        <f ca="1">AND(CalcTable[[#This Row],[IrrDay]],CalcTable[[#This Row],[IrrRain]],CalcTable[[#This Row],[IrrWarm]],CalcTable[[#This Row],[IrrWindy]])</f>
        <v>#NAME?</v>
      </c>
      <c r="Y3892" s="13" t="e">
        <f t="shared" ca="1" si="1216"/>
        <v>#NAME?</v>
      </c>
      <c r="Z3892" s="13" t="e">
        <f ca="1">CalcTable[[#This Row],[IrrHours]]/5</f>
        <v>#NAME?</v>
      </c>
      <c r="AA3892" s="13" t="e">
        <f ca="1">IF(CalcTable[[#This Row],[IrrFlag]]=FALSE,0,MAX(0,CalcTable[[#This Row],[VolRednWind]]*(FCAP*IRR_TARGET-CalcTable[[#This Row],[IWC]])))</f>
        <v>#NAME?</v>
      </c>
      <c r="AB3892" s="13" t="e">
        <f ca="1">CalcTable[[#This Row],[IWC]]+CalcTable[[#This Row],[Eff Precip]]+CalcTable[[#This Row],[IrrAmt]]-CalcTable[[#This Row],[AET]]</f>
        <v>#NAME?</v>
      </c>
      <c r="AC3892" s="13" t="e">
        <f ca="1">IF(CalcTable[[#This Row],[PWC]]&gt;FCAP,MIN(24*PERC,MIN(SAT,CalcTable[[#This Row],[PWC]])-FCAP),0)</f>
        <v>#NAME?</v>
      </c>
      <c r="AD3892" s="13" t="e">
        <f ca="1">IF(CalcTable[[#This Row],[PWC]]&gt;SAT,CalcTable[[#This Row],[PWC]]-SAT,0)</f>
        <v>#NAME?</v>
      </c>
      <c r="AE3892" s="13" t="e">
        <f ca="1">CalcTable[[#This Row],[PWC]]-CalcTable[[#This Row],[PercAmt]]-CalcTable[[#This Row],[Runoff]]</f>
        <v>#NAME?</v>
      </c>
      <c r="AF3892" s="13" t="e">
        <f ca="1">CalcTable[[#This Row],[IrrAmt]]/1000*CUR_IRR_AREA*10000/IRR_EFF</f>
        <v>#NAME?</v>
      </c>
      <c r="AG3892" s="147"/>
      <c r="AH3892" s="13"/>
      <c r="AI3892" s="50">
        <v>0</v>
      </c>
      <c r="AJ3892" s="50">
        <v>0</v>
      </c>
      <c r="AK3892" s="50">
        <v>4.7231591052215967</v>
      </c>
      <c r="AL3892" s="50">
        <v>8.6847596782377252</v>
      </c>
      <c r="AM3892" s="50"/>
      <c r="AN3892" s="50"/>
      <c r="AO3892" s="50"/>
      <c r="AP3892" s="50"/>
      <c r="AQ3892" s="50"/>
      <c r="AR3892" s="50"/>
      <c r="AS3892" s="50"/>
      <c r="AT3892" s="50"/>
      <c r="AU3892" s="50"/>
      <c r="AV3892" s="50"/>
      <c r="AW3892" s="50"/>
      <c r="AX3892" s="50">
        <f t="shared" si="1227"/>
        <v>13.407918783459323</v>
      </c>
      <c r="AY3892" s="50"/>
      <c r="AZ3892" s="50">
        <f t="shared" si="1217"/>
        <v>324.02595077155672</v>
      </c>
      <c r="BA3892" s="50">
        <f t="shared" si="1218"/>
        <v>498.89709880700002</v>
      </c>
      <c r="BB3892" s="50">
        <f t="shared" si="1219"/>
        <v>514.32690598659792</v>
      </c>
      <c r="BC3892" s="17">
        <f t="shared" si="1220"/>
        <v>19856</v>
      </c>
      <c r="BD3892" s="50">
        <f t="shared" si="1221"/>
        <v>13.407918783459323</v>
      </c>
      <c r="BE3892" s="50">
        <f t="shared" si="1222"/>
        <v>324.02595077155672</v>
      </c>
      <c r="BF3892" s="50">
        <f t="shared" si="1228"/>
        <v>530.00330415226961</v>
      </c>
      <c r="BG3892" s="50"/>
      <c r="BH3892" s="17">
        <f t="shared" si="1223"/>
        <v>0</v>
      </c>
      <c r="BI3892" s="17">
        <f t="shared" si="1231"/>
        <v>3892</v>
      </c>
      <c r="BJ3892" s="17">
        <f t="shared" si="1229"/>
        <v>3892</v>
      </c>
      <c r="BK3892" s="150">
        <f t="shared" si="1230"/>
        <v>31215</v>
      </c>
      <c r="BL3892" s="50" t="e">
        <f t="shared" ca="1" si="1224"/>
        <v>#NAME?</v>
      </c>
      <c r="BM3892" s="50" t="e">
        <f t="shared" ca="1" si="1225"/>
        <v>#NAME?</v>
      </c>
      <c r="BN3892" s="50" t="e">
        <f t="shared" ca="1" si="1226"/>
        <v>#NAME?</v>
      </c>
    </row>
    <row r="3893" spans="1:66" x14ac:dyDescent="0.35">
      <c r="A3893" s="48">
        <v>31216</v>
      </c>
      <c r="B3893" s="17">
        <v>1985</v>
      </c>
      <c r="C3893" s="17">
        <v>6</v>
      </c>
      <c r="D3893" s="17">
        <v>169</v>
      </c>
      <c r="E3893" s="17">
        <v>18</v>
      </c>
      <c r="F3893" s="17">
        <v>3</v>
      </c>
      <c r="G3893" s="50">
        <v>9</v>
      </c>
      <c r="H3893" s="32">
        <v>7.1916273451315549</v>
      </c>
      <c r="I3893" s="50">
        <v>9</v>
      </c>
      <c r="J3893" s="13">
        <v>0</v>
      </c>
      <c r="K3893" s="13">
        <f t="shared" si="1212"/>
        <v>0</v>
      </c>
      <c r="L3893" s="13">
        <f t="shared" si="1213"/>
        <v>0</v>
      </c>
      <c r="M3893" s="13" t="e">
        <f ca="1">CalcTable[[#This Row],[IWC]]-AE3892</f>
        <v>#NAME?</v>
      </c>
      <c r="N3893" s="13" t="e">
        <f ca="1">IF(CalcTable[[#This Row],[Day of Year]]&lt;123,FCAP,AE3892)</f>
        <v>#NAME?</v>
      </c>
      <c r="O3893" s="17" t="e">
        <f ca="1">IF(IRR_DRIP,5,COUNTIF('IDET Wind Values'!C3877:G3877,"&lt;="&amp;IRR_MAXWIND))</f>
        <v>#NAME?</v>
      </c>
      <c r="P3893" s="13" t="e">
        <f ca="1">CalcTable[[#This Row],[ET_o]]*KL</f>
        <v>#NAME?</v>
      </c>
      <c r="Q3893" s="13" t="e">
        <f ca="1">IF(WILTPT&lt;=0,1,MAX(0,MIN(1,(CalcTable[[#This Row],[IWC]]-WILTPT)/(MAD-WILTPT))))</f>
        <v>#NAME?</v>
      </c>
      <c r="R3893" s="13" t="e">
        <f ca="1">CalcTable[[#This Row],[ETMult]]*CalcTable[[#This Row],[ETb]]</f>
        <v>#NAME?</v>
      </c>
      <c r="S3893" s="13" t="b">
        <f>INDEX(IRR_LIST,CalcTable[[#This Row],[Day of Week]]+1)</f>
        <v>1</v>
      </c>
      <c r="T3893" s="13">
        <f t="shared" ca="1" si="1214"/>
        <v>0</v>
      </c>
      <c r="U3893" s="13" t="b">
        <f ca="1">IF(CalcTable[[#This Row],[IrrPrecip]]&gt;=IC_MM,FALSE,TRUE)</f>
        <v>1</v>
      </c>
      <c r="V3893" s="13" t="b">
        <f t="shared" si="1215"/>
        <v>1</v>
      </c>
      <c r="W3893" s="13" t="e">
        <f ca="1">IF(AND(IRR_DRIP=FALSE,CalcTable[[#This Row],[IrrHours]]&lt;=0),FALSE,TRUE)</f>
        <v>#NAME?</v>
      </c>
      <c r="X3893" s="13" t="e">
        <f ca="1">AND(CalcTable[[#This Row],[IrrDay]],CalcTable[[#This Row],[IrrRain]],CalcTable[[#This Row],[IrrWarm]],CalcTable[[#This Row],[IrrWindy]])</f>
        <v>#NAME?</v>
      </c>
      <c r="Y3893" s="13" t="e">
        <f t="shared" ca="1" si="1216"/>
        <v>#NAME?</v>
      </c>
      <c r="Z3893" s="13" t="e">
        <f ca="1">CalcTable[[#This Row],[IrrHours]]/5</f>
        <v>#NAME?</v>
      </c>
      <c r="AA3893" s="13" t="e">
        <f ca="1">IF(CalcTable[[#This Row],[IrrFlag]]=FALSE,0,MAX(0,CalcTable[[#This Row],[VolRednWind]]*(FCAP*IRR_TARGET-CalcTable[[#This Row],[IWC]])))</f>
        <v>#NAME?</v>
      </c>
      <c r="AB3893" s="13" t="e">
        <f ca="1">CalcTable[[#This Row],[IWC]]+CalcTable[[#This Row],[Eff Precip]]+CalcTable[[#This Row],[IrrAmt]]-CalcTable[[#This Row],[AET]]</f>
        <v>#NAME?</v>
      </c>
      <c r="AC3893" s="13" t="e">
        <f ca="1">IF(CalcTable[[#This Row],[PWC]]&gt;FCAP,MIN(24*PERC,MIN(SAT,CalcTable[[#This Row],[PWC]])-FCAP),0)</f>
        <v>#NAME?</v>
      </c>
      <c r="AD3893" s="13" t="e">
        <f ca="1">IF(CalcTable[[#This Row],[PWC]]&gt;SAT,CalcTable[[#This Row],[PWC]]-SAT,0)</f>
        <v>#NAME?</v>
      </c>
      <c r="AE3893" s="13" t="e">
        <f ca="1">CalcTable[[#This Row],[PWC]]-CalcTable[[#This Row],[PercAmt]]-CalcTable[[#This Row],[Runoff]]</f>
        <v>#NAME?</v>
      </c>
      <c r="AF3893" s="13" t="e">
        <f ca="1">CalcTable[[#This Row],[IrrAmt]]/1000*CUR_IRR_AREA*10000/IRR_EFF</f>
        <v>#NAME?</v>
      </c>
      <c r="AG3893" s="147"/>
      <c r="AH3893" s="13"/>
      <c r="AI3893" s="50">
        <v>12.577000719054258</v>
      </c>
      <c r="AJ3893" s="50">
        <v>17.046490212035462</v>
      </c>
      <c r="AK3893" s="50">
        <v>0</v>
      </c>
      <c r="AL3893" s="50">
        <v>0</v>
      </c>
      <c r="AM3893" s="50"/>
      <c r="AN3893" s="50"/>
      <c r="AO3893" s="50"/>
      <c r="AP3893" s="50"/>
      <c r="AQ3893" s="50"/>
      <c r="AR3893" s="50"/>
      <c r="AS3893" s="50"/>
      <c r="AT3893" s="50"/>
      <c r="AU3893" s="50"/>
      <c r="AV3893" s="50"/>
      <c r="AW3893" s="50"/>
      <c r="AX3893" s="50">
        <f t="shared" si="1227"/>
        <v>29.623490931089719</v>
      </c>
      <c r="AY3893" s="50"/>
      <c r="AZ3893" s="50">
        <f t="shared" si="1217"/>
        <v>684.49305676583606</v>
      </c>
      <c r="BA3893" s="50">
        <f t="shared" si="1218"/>
        <v>1108.8504013937641</v>
      </c>
      <c r="BB3893" s="50">
        <f t="shared" si="1219"/>
        <v>1147.5506858985236</v>
      </c>
      <c r="BC3893" s="17">
        <f t="shared" si="1220"/>
        <v>19856</v>
      </c>
      <c r="BD3893" s="50">
        <f t="shared" si="1221"/>
        <v>29.623490931089719</v>
      </c>
      <c r="BE3893" s="50">
        <f t="shared" si="1222"/>
        <v>684.49305676583606</v>
      </c>
      <c r="BF3893" s="50">
        <f t="shared" si="1228"/>
        <v>1119.6127374715988</v>
      </c>
      <c r="BG3893" s="50"/>
      <c r="BH3893" s="17">
        <f t="shared" si="1223"/>
        <v>0</v>
      </c>
      <c r="BI3893" s="17">
        <f t="shared" si="1231"/>
        <v>3893</v>
      </c>
      <c r="BJ3893" s="17">
        <f t="shared" si="1229"/>
        <v>3893</v>
      </c>
      <c r="BK3893" s="150">
        <f t="shared" si="1230"/>
        <v>31216</v>
      </c>
      <c r="BL3893" s="50" t="e">
        <f t="shared" ca="1" si="1224"/>
        <v>#NAME?</v>
      </c>
      <c r="BM3893" s="50" t="e">
        <f t="shared" ca="1" si="1225"/>
        <v>#NAME?</v>
      </c>
      <c r="BN3893" s="50" t="e">
        <f t="shared" ca="1" si="1226"/>
        <v>#NAME?</v>
      </c>
    </row>
    <row r="3894" spans="1:66" x14ac:dyDescent="0.35">
      <c r="A3894" s="48">
        <v>31217</v>
      </c>
      <c r="B3894" s="17">
        <v>1985</v>
      </c>
      <c r="C3894" s="17">
        <v>6</v>
      </c>
      <c r="D3894" s="17">
        <v>170</v>
      </c>
      <c r="E3894" s="17">
        <v>19</v>
      </c>
      <c r="F3894" s="17">
        <v>4</v>
      </c>
      <c r="G3894" s="50">
        <v>11.4</v>
      </c>
      <c r="H3894" s="32">
        <v>7.8434310682647581</v>
      </c>
      <c r="I3894" s="50">
        <v>4.5</v>
      </c>
      <c r="J3894" s="13">
        <v>0</v>
      </c>
      <c r="K3894" s="13">
        <f t="shared" si="1212"/>
        <v>0</v>
      </c>
      <c r="L3894" s="13">
        <f t="shared" si="1213"/>
        <v>0</v>
      </c>
      <c r="M3894" s="13" t="e">
        <f ca="1">CalcTable[[#This Row],[IWC]]-AE3893</f>
        <v>#NAME?</v>
      </c>
      <c r="N3894" s="13" t="e">
        <f ca="1">IF(CalcTable[[#This Row],[Day of Year]]&lt;123,FCAP,AE3893)</f>
        <v>#NAME?</v>
      </c>
      <c r="O3894" s="17" t="e">
        <f ca="1">IF(IRR_DRIP,5,COUNTIF('IDET Wind Values'!C3878:G3878,"&lt;="&amp;IRR_MAXWIND))</f>
        <v>#NAME?</v>
      </c>
      <c r="P3894" s="13" t="e">
        <f ca="1">CalcTable[[#This Row],[ET_o]]*KL</f>
        <v>#NAME?</v>
      </c>
      <c r="Q3894" s="13" t="e">
        <f ca="1">IF(WILTPT&lt;=0,1,MAX(0,MIN(1,(CalcTable[[#This Row],[IWC]]-WILTPT)/(MAD-WILTPT))))</f>
        <v>#NAME?</v>
      </c>
      <c r="R3894" s="13" t="e">
        <f ca="1">CalcTable[[#This Row],[ETMult]]*CalcTable[[#This Row],[ETb]]</f>
        <v>#NAME?</v>
      </c>
      <c r="S3894" s="13" t="b">
        <f>INDEX(IRR_LIST,CalcTable[[#This Row],[Day of Week]]+1)</f>
        <v>0</v>
      </c>
      <c r="T3894" s="13">
        <f t="shared" ca="1" si="1214"/>
        <v>0</v>
      </c>
      <c r="U3894" s="13" t="b">
        <f ca="1">IF(CalcTable[[#This Row],[IrrPrecip]]&gt;=IC_MM,FALSE,TRUE)</f>
        <v>1</v>
      </c>
      <c r="V3894" s="13" t="b">
        <f t="shared" si="1215"/>
        <v>1</v>
      </c>
      <c r="W3894" s="13" t="e">
        <f ca="1">IF(AND(IRR_DRIP=FALSE,CalcTable[[#This Row],[IrrHours]]&lt;=0),FALSE,TRUE)</f>
        <v>#NAME?</v>
      </c>
      <c r="X3894" s="13" t="e">
        <f ca="1">AND(CalcTable[[#This Row],[IrrDay]],CalcTable[[#This Row],[IrrRain]],CalcTable[[#This Row],[IrrWarm]],CalcTable[[#This Row],[IrrWindy]])</f>
        <v>#NAME?</v>
      </c>
      <c r="Y3894" s="13" t="e">
        <f t="shared" ca="1" si="1216"/>
        <v>#NAME?</v>
      </c>
      <c r="Z3894" s="13" t="e">
        <f ca="1">CalcTable[[#This Row],[IrrHours]]/5</f>
        <v>#NAME?</v>
      </c>
      <c r="AA3894" s="13" t="e">
        <f ca="1">IF(CalcTable[[#This Row],[IrrFlag]]=FALSE,0,MAX(0,CalcTable[[#This Row],[VolRednWind]]*(FCAP*IRR_TARGET-CalcTable[[#This Row],[IWC]])))</f>
        <v>#NAME?</v>
      </c>
      <c r="AB3894" s="13" t="e">
        <f ca="1">CalcTable[[#This Row],[IWC]]+CalcTable[[#This Row],[Eff Precip]]+CalcTable[[#This Row],[IrrAmt]]-CalcTable[[#This Row],[AET]]</f>
        <v>#NAME?</v>
      </c>
      <c r="AC3894" s="13" t="e">
        <f ca="1">IF(CalcTable[[#This Row],[PWC]]&gt;FCAP,MIN(24*PERC,MIN(SAT,CalcTable[[#This Row],[PWC]])-FCAP),0)</f>
        <v>#NAME?</v>
      </c>
      <c r="AD3894" s="13" t="e">
        <f ca="1">IF(CalcTable[[#This Row],[PWC]]&gt;SAT,CalcTable[[#This Row],[PWC]]-SAT,0)</f>
        <v>#NAME?</v>
      </c>
      <c r="AE3894" s="13" t="e">
        <f ca="1">CalcTable[[#This Row],[PWC]]-CalcTable[[#This Row],[PercAmt]]-CalcTable[[#This Row],[Runoff]]</f>
        <v>#NAME?</v>
      </c>
      <c r="AF3894" s="13" t="e">
        <f ca="1">CalcTable[[#This Row],[IrrAmt]]/1000*CUR_IRR_AREA*10000/IRR_EFF</f>
        <v>#NAME?</v>
      </c>
      <c r="AG3894" s="147"/>
      <c r="AH3894" s="13"/>
      <c r="AI3894" s="50">
        <v>0</v>
      </c>
      <c r="AJ3894" s="50">
        <v>0</v>
      </c>
      <c r="AK3894" s="50">
        <v>0</v>
      </c>
      <c r="AL3894" s="50">
        <v>6.2353950398223574</v>
      </c>
      <c r="AM3894" s="50"/>
      <c r="AN3894" s="50"/>
      <c r="AO3894" s="50"/>
      <c r="AP3894" s="50"/>
      <c r="AQ3894" s="50"/>
      <c r="AR3894" s="50"/>
      <c r="AS3894" s="50"/>
      <c r="AT3894" s="50"/>
      <c r="AU3894" s="50"/>
      <c r="AV3894" s="50"/>
      <c r="AW3894" s="50"/>
      <c r="AX3894" s="50">
        <f t="shared" si="1227"/>
        <v>6.2353950398223574</v>
      </c>
      <c r="AY3894" s="50"/>
      <c r="AZ3894" s="50">
        <f t="shared" si="1217"/>
        <v>182.90492116812251</v>
      </c>
      <c r="BA3894" s="50">
        <f t="shared" si="1218"/>
        <v>281.61551354456958</v>
      </c>
      <c r="BB3894" s="50">
        <f t="shared" si="1219"/>
        <v>290.3252716954326</v>
      </c>
      <c r="BC3894" s="17">
        <f t="shared" si="1220"/>
        <v>19856</v>
      </c>
      <c r="BD3894" s="50">
        <f t="shared" si="1221"/>
        <v>6.2353950398223574</v>
      </c>
      <c r="BE3894" s="50">
        <f t="shared" si="1222"/>
        <v>182.90492116812251</v>
      </c>
      <c r="BF3894" s="50">
        <f t="shared" si="1228"/>
        <v>299.17422457672126</v>
      </c>
      <c r="BG3894" s="50"/>
      <c r="BH3894" s="17">
        <f t="shared" si="1223"/>
        <v>0</v>
      </c>
      <c r="BI3894" s="17">
        <f t="shared" si="1231"/>
        <v>3894</v>
      </c>
      <c r="BJ3894" s="17">
        <f t="shared" si="1229"/>
        <v>3894</v>
      </c>
      <c r="BK3894" s="150">
        <f t="shared" si="1230"/>
        <v>31217</v>
      </c>
      <c r="BL3894" s="50" t="e">
        <f t="shared" ca="1" si="1224"/>
        <v>#NAME?</v>
      </c>
      <c r="BM3894" s="50" t="e">
        <f t="shared" ca="1" si="1225"/>
        <v>#NAME?</v>
      </c>
      <c r="BN3894" s="50" t="e">
        <f t="shared" ca="1" si="1226"/>
        <v>#NAME?</v>
      </c>
    </row>
    <row r="3895" spans="1:66" x14ac:dyDescent="0.35">
      <c r="A3895" s="48">
        <v>31218</v>
      </c>
      <c r="B3895" s="17">
        <v>1985</v>
      </c>
      <c r="C3895" s="17">
        <v>6</v>
      </c>
      <c r="D3895" s="17">
        <v>171</v>
      </c>
      <c r="E3895" s="17">
        <v>20</v>
      </c>
      <c r="F3895" s="17">
        <v>5</v>
      </c>
      <c r="G3895" s="50">
        <v>7.7</v>
      </c>
      <c r="H3895" s="32">
        <v>3.9049633296976536</v>
      </c>
      <c r="I3895" s="50">
        <v>20.666666666666668</v>
      </c>
      <c r="J3895" s="13">
        <v>23.1</v>
      </c>
      <c r="K3895" s="13">
        <f t="shared" si="1212"/>
        <v>23.1</v>
      </c>
      <c r="L3895" s="13">
        <f t="shared" si="1213"/>
        <v>13.575000000000001</v>
      </c>
      <c r="M3895" s="13" t="e">
        <f ca="1">CalcTable[[#This Row],[IWC]]-AE3894</f>
        <v>#NAME?</v>
      </c>
      <c r="N3895" s="13" t="e">
        <f ca="1">IF(CalcTable[[#This Row],[Day of Year]]&lt;123,FCAP,AE3894)</f>
        <v>#NAME?</v>
      </c>
      <c r="O3895" s="17" t="e">
        <f ca="1">IF(IRR_DRIP,5,COUNTIF('IDET Wind Values'!C3879:G3879,"&lt;="&amp;IRR_MAXWIND))</f>
        <v>#NAME?</v>
      </c>
      <c r="P3895" s="13" t="e">
        <f ca="1">CalcTable[[#This Row],[ET_o]]*KL</f>
        <v>#NAME?</v>
      </c>
      <c r="Q3895" s="13" t="e">
        <f ca="1">IF(WILTPT&lt;=0,1,MAX(0,MIN(1,(CalcTable[[#This Row],[IWC]]-WILTPT)/(MAD-WILTPT))))</f>
        <v>#NAME?</v>
      </c>
      <c r="R3895" s="13" t="e">
        <f ca="1">CalcTable[[#This Row],[ETMult]]*CalcTable[[#This Row],[ETb]]</f>
        <v>#NAME?</v>
      </c>
      <c r="S3895" s="13" t="b">
        <f>INDEX(IRR_LIST,CalcTable[[#This Row],[Day of Week]]+1)</f>
        <v>1</v>
      </c>
      <c r="T3895" s="13">
        <f t="shared" ca="1" si="1214"/>
        <v>0</v>
      </c>
      <c r="U3895" s="13" t="b">
        <f ca="1">IF(CalcTable[[#This Row],[IrrPrecip]]&gt;=IC_MM,FALSE,TRUE)</f>
        <v>1</v>
      </c>
      <c r="V3895" s="13" t="b">
        <f t="shared" si="1215"/>
        <v>1</v>
      </c>
      <c r="W3895" s="13" t="e">
        <f ca="1">IF(AND(IRR_DRIP=FALSE,CalcTable[[#This Row],[IrrHours]]&lt;=0),FALSE,TRUE)</f>
        <v>#NAME?</v>
      </c>
      <c r="X3895" s="13" t="e">
        <f ca="1">AND(CalcTable[[#This Row],[IrrDay]],CalcTable[[#This Row],[IrrRain]],CalcTable[[#This Row],[IrrWarm]],CalcTable[[#This Row],[IrrWindy]])</f>
        <v>#NAME?</v>
      </c>
      <c r="Y3895" s="13" t="e">
        <f t="shared" ca="1" si="1216"/>
        <v>#NAME?</v>
      </c>
      <c r="Z3895" s="13" t="e">
        <f ca="1">CalcTable[[#This Row],[IrrHours]]/5</f>
        <v>#NAME?</v>
      </c>
      <c r="AA3895" s="13" t="e">
        <f ca="1">IF(CalcTable[[#This Row],[IrrFlag]]=FALSE,0,MAX(0,CalcTable[[#This Row],[VolRednWind]]*(FCAP*IRR_TARGET-CalcTable[[#This Row],[IWC]])))</f>
        <v>#NAME?</v>
      </c>
      <c r="AB3895" s="13" t="e">
        <f ca="1">CalcTable[[#This Row],[IWC]]+CalcTable[[#This Row],[Eff Precip]]+CalcTable[[#This Row],[IrrAmt]]-CalcTable[[#This Row],[AET]]</f>
        <v>#NAME?</v>
      </c>
      <c r="AC3895" s="13" t="e">
        <f ca="1">IF(CalcTable[[#This Row],[PWC]]&gt;FCAP,MIN(24*PERC,MIN(SAT,CalcTable[[#This Row],[PWC]])-FCAP),0)</f>
        <v>#NAME?</v>
      </c>
      <c r="AD3895" s="13" t="e">
        <f ca="1">IF(CalcTable[[#This Row],[PWC]]&gt;SAT,CalcTable[[#This Row],[PWC]]-SAT,0)</f>
        <v>#NAME?</v>
      </c>
      <c r="AE3895" s="13" t="e">
        <f ca="1">CalcTable[[#This Row],[PWC]]-CalcTable[[#This Row],[PercAmt]]-CalcTable[[#This Row],[Runoff]]</f>
        <v>#NAME?</v>
      </c>
      <c r="AF3895" s="13" t="e">
        <f ca="1">CalcTable[[#This Row],[IrrAmt]]/1000*CUR_IRR_AREA*10000/IRR_EFF</f>
        <v>#NAME?</v>
      </c>
      <c r="AG3895" s="147"/>
      <c r="AH3895" s="13"/>
      <c r="AI3895" s="50">
        <v>5.8433096830573863</v>
      </c>
      <c r="AJ3895" s="50">
        <v>8.7270920877025926</v>
      </c>
      <c r="AK3895" s="50">
        <v>0</v>
      </c>
      <c r="AL3895" s="50">
        <v>0</v>
      </c>
      <c r="AM3895" s="50"/>
      <c r="AN3895" s="50"/>
      <c r="AO3895" s="50"/>
      <c r="AP3895" s="50"/>
      <c r="AQ3895" s="50"/>
      <c r="AR3895" s="50"/>
      <c r="AS3895" s="50"/>
      <c r="AT3895" s="50"/>
      <c r="AU3895" s="50"/>
      <c r="AV3895" s="50"/>
      <c r="AW3895" s="50"/>
      <c r="AX3895" s="50">
        <f t="shared" si="1227"/>
        <v>14.570401770759979</v>
      </c>
      <c r="AY3895" s="50"/>
      <c r="AZ3895" s="50">
        <f t="shared" si="1217"/>
        <v>341.69657659078439</v>
      </c>
      <c r="BA3895" s="50">
        <f t="shared" si="1218"/>
        <v>554.23553869659827</v>
      </c>
      <c r="BB3895" s="50">
        <f t="shared" si="1219"/>
        <v>573.63250267637034</v>
      </c>
      <c r="BC3895" s="17">
        <f t="shared" si="1220"/>
        <v>19856</v>
      </c>
      <c r="BD3895" s="50">
        <f t="shared" si="1221"/>
        <v>14.570401770759979</v>
      </c>
      <c r="BE3895" s="50">
        <f t="shared" si="1222"/>
        <v>341.69657659078439</v>
      </c>
      <c r="BF3895" s="50">
        <f t="shared" si="1228"/>
        <v>558.90682267703085</v>
      </c>
      <c r="BG3895" s="50"/>
      <c r="BH3895" s="17">
        <f t="shared" si="1223"/>
        <v>0</v>
      </c>
      <c r="BI3895" s="17">
        <f t="shared" si="1231"/>
        <v>3895</v>
      </c>
      <c r="BJ3895" s="17">
        <f t="shared" si="1229"/>
        <v>3895</v>
      </c>
      <c r="BK3895" s="150">
        <f t="shared" si="1230"/>
        <v>31218</v>
      </c>
      <c r="BL3895" s="50" t="e">
        <f t="shared" ca="1" si="1224"/>
        <v>#NAME?</v>
      </c>
      <c r="BM3895" s="50" t="e">
        <f t="shared" ca="1" si="1225"/>
        <v>#NAME?</v>
      </c>
      <c r="BN3895" s="50" t="e">
        <f t="shared" ca="1" si="1226"/>
        <v>#NAME?</v>
      </c>
    </row>
    <row r="3896" spans="1:66" x14ac:dyDescent="0.35">
      <c r="A3896" s="48">
        <v>31219</v>
      </c>
      <c r="B3896" s="17">
        <v>1985</v>
      </c>
      <c r="C3896" s="17">
        <v>6</v>
      </c>
      <c r="D3896" s="17">
        <v>172</v>
      </c>
      <c r="E3896" s="17">
        <v>21</v>
      </c>
      <c r="F3896" s="17">
        <v>6</v>
      </c>
      <c r="G3896" s="50">
        <v>6.5</v>
      </c>
      <c r="H3896" s="32">
        <v>4.9362950097161651</v>
      </c>
      <c r="I3896" s="50">
        <v>5.5</v>
      </c>
      <c r="J3896" s="13">
        <v>0</v>
      </c>
      <c r="K3896" s="13">
        <f t="shared" si="1212"/>
        <v>0</v>
      </c>
      <c r="L3896" s="13">
        <f t="shared" si="1213"/>
        <v>0</v>
      </c>
      <c r="M3896" s="13" t="e">
        <f ca="1">CalcTable[[#This Row],[IWC]]-AE3895</f>
        <v>#NAME?</v>
      </c>
      <c r="N3896" s="13" t="e">
        <f ca="1">IF(CalcTable[[#This Row],[Day of Year]]&lt;123,FCAP,AE3895)</f>
        <v>#NAME?</v>
      </c>
      <c r="O3896" s="17" t="e">
        <f ca="1">IF(IRR_DRIP,5,COUNTIF('IDET Wind Values'!C3880:G3880,"&lt;="&amp;IRR_MAXWIND))</f>
        <v>#NAME?</v>
      </c>
      <c r="P3896" s="13" t="e">
        <f ca="1">CalcTable[[#This Row],[ET_o]]*KL</f>
        <v>#NAME?</v>
      </c>
      <c r="Q3896" s="13" t="e">
        <f ca="1">IF(WILTPT&lt;=0,1,MAX(0,MIN(1,(CalcTable[[#This Row],[IWC]]-WILTPT)/(MAD-WILTPT))))</f>
        <v>#NAME?</v>
      </c>
      <c r="R3896" s="13" t="e">
        <f ca="1">CalcTable[[#This Row],[ETMult]]*CalcTable[[#This Row],[ETb]]</f>
        <v>#NAME?</v>
      </c>
      <c r="S3896" s="13" t="b">
        <f>INDEX(IRR_LIST,CalcTable[[#This Row],[Day of Week]]+1)</f>
        <v>0</v>
      </c>
      <c r="T3896" s="13">
        <f t="shared" ca="1" si="1214"/>
        <v>23.1</v>
      </c>
      <c r="U3896" s="13" t="b">
        <f ca="1">IF(CalcTable[[#This Row],[IrrPrecip]]&gt;=IC_MM,FALSE,TRUE)</f>
        <v>0</v>
      </c>
      <c r="V3896" s="13" t="b">
        <f t="shared" si="1215"/>
        <v>1</v>
      </c>
      <c r="W3896" s="13" t="e">
        <f ca="1">IF(AND(IRR_DRIP=FALSE,CalcTable[[#This Row],[IrrHours]]&lt;=0),FALSE,TRUE)</f>
        <v>#NAME?</v>
      </c>
      <c r="X3896" s="13" t="e">
        <f ca="1">AND(CalcTable[[#This Row],[IrrDay]],CalcTable[[#This Row],[IrrRain]],CalcTable[[#This Row],[IrrWarm]],CalcTable[[#This Row],[IrrWindy]])</f>
        <v>#NAME?</v>
      </c>
      <c r="Y3896" s="13" t="e">
        <f t="shared" ca="1" si="1216"/>
        <v>#NAME?</v>
      </c>
      <c r="Z3896" s="13" t="e">
        <f ca="1">CalcTable[[#This Row],[IrrHours]]/5</f>
        <v>#NAME?</v>
      </c>
      <c r="AA3896" s="13" t="e">
        <f ca="1">IF(CalcTable[[#This Row],[IrrFlag]]=FALSE,0,MAX(0,CalcTable[[#This Row],[VolRednWind]]*(FCAP*IRR_TARGET-CalcTable[[#This Row],[IWC]])))</f>
        <v>#NAME?</v>
      </c>
      <c r="AB3896" s="13" t="e">
        <f ca="1">CalcTable[[#This Row],[IWC]]+CalcTable[[#This Row],[Eff Precip]]+CalcTable[[#This Row],[IrrAmt]]-CalcTable[[#This Row],[AET]]</f>
        <v>#NAME?</v>
      </c>
      <c r="AC3896" s="13" t="e">
        <f ca="1">IF(CalcTable[[#This Row],[PWC]]&gt;FCAP,MIN(24*PERC,MIN(SAT,CalcTable[[#This Row],[PWC]])-FCAP),0)</f>
        <v>#NAME?</v>
      </c>
      <c r="AD3896" s="13" t="e">
        <f ca="1">IF(CalcTable[[#This Row],[PWC]]&gt;SAT,CalcTable[[#This Row],[PWC]]-SAT,0)</f>
        <v>#NAME?</v>
      </c>
      <c r="AE3896" s="13" t="e">
        <f ca="1">CalcTable[[#This Row],[PWC]]-CalcTable[[#This Row],[PercAmt]]-CalcTable[[#This Row],[Runoff]]</f>
        <v>#NAME?</v>
      </c>
      <c r="AF3896" s="13" t="e">
        <f ca="1">CalcTable[[#This Row],[IrrAmt]]/1000*CUR_IRR_AREA*10000/IRR_EFF</f>
        <v>#NAME?</v>
      </c>
      <c r="AG3896" s="147"/>
      <c r="AH3896" s="13"/>
      <c r="AI3896" s="50">
        <v>0</v>
      </c>
      <c r="AJ3896" s="50">
        <v>0</v>
      </c>
      <c r="AK3896" s="50">
        <v>0</v>
      </c>
      <c r="AL3896" s="50">
        <v>0</v>
      </c>
      <c r="AM3896" s="50"/>
      <c r="AN3896" s="50"/>
      <c r="AO3896" s="50"/>
      <c r="AP3896" s="50"/>
      <c r="AQ3896" s="50"/>
      <c r="AR3896" s="50"/>
      <c r="AS3896" s="50"/>
      <c r="AT3896" s="50"/>
      <c r="AU3896" s="50"/>
      <c r="AV3896" s="50"/>
      <c r="AW3896" s="50"/>
      <c r="AX3896" s="50">
        <f t="shared" si="1227"/>
        <v>0</v>
      </c>
      <c r="AY3896" s="50"/>
      <c r="AZ3896" s="50">
        <f t="shared" si="1217"/>
        <v>0</v>
      </c>
      <c r="BA3896" s="50">
        <f t="shared" si="1218"/>
        <v>0</v>
      </c>
      <c r="BB3896" s="50">
        <f t="shared" si="1219"/>
        <v>0</v>
      </c>
      <c r="BC3896" s="17">
        <f t="shared" si="1220"/>
        <v>19856</v>
      </c>
      <c r="BD3896" s="50">
        <f t="shared" si="1221"/>
        <v>0</v>
      </c>
      <c r="BE3896" s="50">
        <f t="shared" si="1222"/>
        <v>0</v>
      </c>
      <c r="BF3896" s="50">
        <f t="shared" si="1228"/>
        <v>0</v>
      </c>
      <c r="BG3896" s="50"/>
      <c r="BH3896" s="17">
        <f t="shared" si="1223"/>
        <v>0</v>
      </c>
      <c r="BI3896" s="17">
        <f t="shared" si="1231"/>
        <v>3896</v>
      </c>
      <c r="BJ3896" s="17">
        <f t="shared" si="1229"/>
        <v>3896</v>
      </c>
      <c r="BK3896" s="150">
        <f t="shared" si="1230"/>
        <v>31219</v>
      </c>
      <c r="BL3896" s="50" t="e">
        <f t="shared" ca="1" si="1224"/>
        <v>#NAME?</v>
      </c>
      <c r="BM3896" s="50" t="e">
        <f t="shared" ca="1" si="1225"/>
        <v>#NAME?</v>
      </c>
      <c r="BN3896" s="50" t="e">
        <f t="shared" ca="1" si="1226"/>
        <v>#NAME?</v>
      </c>
    </row>
    <row r="3897" spans="1:66" x14ac:dyDescent="0.35">
      <c r="A3897" s="48">
        <v>31220</v>
      </c>
      <c r="B3897" s="17">
        <v>1985</v>
      </c>
      <c r="C3897" s="17">
        <v>6</v>
      </c>
      <c r="D3897" s="17">
        <v>173</v>
      </c>
      <c r="E3897" s="17">
        <v>22</v>
      </c>
      <c r="F3897" s="17">
        <v>7</v>
      </c>
      <c r="G3897" s="50">
        <v>8.6999999999999993</v>
      </c>
      <c r="H3897" s="32">
        <v>3.5195741653354107</v>
      </c>
      <c r="I3897" s="50">
        <v>9.6666666666666661</v>
      </c>
      <c r="J3897" s="13">
        <v>3.2</v>
      </c>
      <c r="K3897" s="13">
        <f t="shared" si="1212"/>
        <v>3.2</v>
      </c>
      <c r="L3897" s="13">
        <f t="shared" si="1213"/>
        <v>0</v>
      </c>
      <c r="M3897" s="13" t="e">
        <f ca="1">CalcTable[[#This Row],[IWC]]-AE3896</f>
        <v>#NAME?</v>
      </c>
      <c r="N3897" s="13" t="e">
        <f ca="1">IF(CalcTable[[#This Row],[Day of Year]]&lt;123,FCAP,AE3896)</f>
        <v>#NAME?</v>
      </c>
      <c r="O3897" s="17" t="e">
        <f ca="1">IF(IRR_DRIP,5,COUNTIF('IDET Wind Values'!C3881:G3881,"&lt;="&amp;IRR_MAXWIND))</f>
        <v>#NAME?</v>
      </c>
      <c r="P3897" s="13" t="e">
        <f ca="1">CalcTable[[#This Row],[ET_o]]*KL</f>
        <v>#NAME?</v>
      </c>
      <c r="Q3897" s="13" t="e">
        <f ca="1">IF(WILTPT&lt;=0,1,MAX(0,MIN(1,(CalcTable[[#This Row],[IWC]]-WILTPT)/(MAD-WILTPT))))</f>
        <v>#NAME?</v>
      </c>
      <c r="R3897" s="13" t="e">
        <f ca="1">CalcTable[[#This Row],[ETMult]]*CalcTable[[#This Row],[ETb]]</f>
        <v>#NAME?</v>
      </c>
      <c r="S3897" s="13" t="b">
        <f>INDEX(IRR_LIST,CalcTable[[#This Row],[Day of Week]]+1)</f>
        <v>0</v>
      </c>
      <c r="T3897" s="13">
        <f t="shared" ca="1" si="1214"/>
        <v>23.1</v>
      </c>
      <c r="U3897" s="13" t="b">
        <f ca="1">IF(CalcTable[[#This Row],[IrrPrecip]]&gt;=IC_MM,FALSE,TRUE)</f>
        <v>0</v>
      </c>
      <c r="V3897" s="13" t="b">
        <f t="shared" si="1215"/>
        <v>1</v>
      </c>
      <c r="W3897" s="13" t="e">
        <f ca="1">IF(AND(IRR_DRIP=FALSE,CalcTable[[#This Row],[IrrHours]]&lt;=0),FALSE,TRUE)</f>
        <v>#NAME?</v>
      </c>
      <c r="X3897" s="13" t="e">
        <f ca="1">AND(CalcTable[[#This Row],[IrrDay]],CalcTable[[#This Row],[IrrRain]],CalcTable[[#This Row],[IrrWarm]],CalcTable[[#This Row],[IrrWindy]])</f>
        <v>#NAME?</v>
      </c>
      <c r="Y3897" s="13" t="e">
        <f t="shared" ca="1" si="1216"/>
        <v>#NAME?</v>
      </c>
      <c r="Z3897" s="13" t="e">
        <f ca="1">CalcTable[[#This Row],[IrrHours]]/5</f>
        <v>#NAME?</v>
      </c>
      <c r="AA3897" s="13" t="e">
        <f ca="1">IF(CalcTable[[#This Row],[IrrFlag]]=FALSE,0,MAX(0,CalcTable[[#This Row],[VolRednWind]]*(FCAP*IRR_TARGET-CalcTable[[#This Row],[IWC]])))</f>
        <v>#NAME?</v>
      </c>
      <c r="AB3897" s="13" t="e">
        <f ca="1">CalcTable[[#This Row],[IWC]]+CalcTable[[#This Row],[Eff Precip]]+CalcTable[[#This Row],[IrrAmt]]-CalcTable[[#This Row],[AET]]</f>
        <v>#NAME?</v>
      </c>
      <c r="AC3897" s="13" t="e">
        <f ca="1">IF(CalcTable[[#This Row],[PWC]]&gt;FCAP,MIN(24*PERC,MIN(SAT,CalcTable[[#This Row],[PWC]])-FCAP),0)</f>
        <v>#NAME?</v>
      </c>
      <c r="AD3897" s="13" t="e">
        <f ca="1">IF(CalcTable[[#This Row],[PWC]]&gt;SAT,CalcTable[[#This Row],[PWC]]-SAT,0)</f>
        <v>#NAME?</v>
      </c>
      <c r="AE3897" s="13" t="e">
        <f ca="1">CalcTable[[#This Row],[PWC]]-CalcTable[[#This Row],[PercAmt]]-CalcTable[[#This Row],[Runoff]]</f>
        <v>#NAME?</v>
      </c>
      <c r="AF3897" s="13" t="e">
        <f ca="1">CalcTable[[#This Row],[IrrAmt]]/1000*CUR_IRR_AREA*10000/IRR_EFF</f>
        <v>#NAME?</v>
      </c>
      <c r="AG3897" s="147"/>
      <c r="AH3897" s="13"/>
      <c r="AI3897" s="50">
        <v>0</v>
      </c>
      <c r="AJ3897" s="50">
        <v>0</v>
      </c>
      <c r="AK3897" s="50">
        <v>0</v>
      </c>
      <c r="AL3897" s="50">
        <v>0</v>
      </c>
      <c r="AM3897" s="50"/>
      <c r="AN3897" s="50"/>
      <c r="AO3897" s="50"/>
      <c r="AP3897" s="50"/>
      <c r="AQ3897" s="50"/>
      <c r="AR3897" s="50"/>
      <c r="AS3897" s="50"/>
      <c r="AT3897" s="50"/>
      <c r="AU3897" s="50"/>
      <c r="AV3897" s="50"/>
      <c r="AW3897" s="50"/>
      <c r="AX3897" s="50">
        <f t="shared" si="1227"/>
        <v>0</v>
      </c>
      <c r="AY3897" s="50"/>
      <c r="AZ3897" s="50">
        <f t="shared" si="1217"/>
        <v>0</v>
      </c>
      <c r="BA3897" s="50">
        <f t="shared" si="1218"/>
        <v>0</v>
      </c>
      <c r="BB3897" s="50">
        <f t="shared" si="1219"/>
        <v>0</v>
      </c>
      <c r="BC3897" s="17">
        <f t="shared" si="1220"/>
        <v>19856</v>
      </c>
      <c r="BD3897" s="50">
        <f t="shared" si="1221"/>
        <v>0</v>
      </c>
      <c r="BE3897" s="50">
        <f t="shared" si="1222"/>
        <v>0</v>
      </c>
      <c r="BF3897" s="50">
        <f t="shared" si="1228"/>
        <v>0</v>
      </c>
      <c r="BG3897" s="50"/>
      <c r="BH3897" s="17">
        <f t="shared" si="1223"/>
        <v>0</v>
      </c>
      <c r="BI3897" s="17">
        <f t="shared" si="1231"/>
        <v>3897</v>
      </c>
      <c r="BJ3897" s="17">
        <f t="shared" si="1229"/>
        <v>3897</v>
      </c>
      <c r="BK3897" s="150">
        <f t="shared" si="1230"/>
        <v>31220</v>
      </c>
      <c r="BL3897" s="50" t="e">
        <f t="shared" ca="1" si="1224"/>
        <v>#NAME?</v>
      </c>
      <c r="BM3897" s="50" t="e">
        <f t="shared" ca="1" si="1225"/>
        <v>#NAME?</v>
      </c>
      <c r="BN3897" s="50" t="e">
        <f t="shared" ca="1" si="1226"/>
        <v>#NAME?</v>
      </c>
    </row>
    <row r="3898" spans="1:66" x14ac:dyDescent="0.35">
      <c r="A3898" s="48">
        <v>31221</v>
      </c>
      <c r="B3898" s="17">
        <v>1985</v>
      </c>
      <c r="C3898" s="17">
        <v>6</v>
      </c>
      <c r="D3898" s="17">
        <v>174</v>
      </c>
      <c r="E3898" s="17">
        <v>23</v>
      </c>
      <c r="F3898" s="17">
        <v>1</v>
      </c>
      <c r="G3898" s="50">
        <v>6.3</v>
      </c>
      <c r="H3898" s="32">
        <v>5.3907495724874508</v>
      </c>
      <c r="I3898" s="50">
        <v>8</v>
      </c>
      <c r="J3898" s="13">
        <v>0</v>
      </c>
      <c r="K3898" s="13">
        <f t="shared" si="1212"/>
        <v>0</v>
      </c>
      <c r="L3898" s="13">
        <f t="shared" si="1213"/>
        <v>0</v>
      </c>
      <c r="M3898" s="13" t="e">
        <f ca="1">CalcTable[[#This Row],[IWC]]-AE3897</f>
        <v>#NAME?</v>
      </c>
      <c r="N3898" s="13" t="e">
        <f ca="1">IF(CalcTable[[#This Row],[Day of Year]]&lt;123,FCAP,AE3897)</f>
        <v>#NAME?</v>
      </c>
      <c r="O3898" s="17" t="e">
        <f ca="1">IF(IRR_DRIP,5,COUNTIF('IDET Wind Values'!C3882:G3882,"&lt;="&amp;IRR_MAXWIND))</f>
        <v>#NAME?</v>
      </c>
      <c r="P3898" s="13" t="e">
        <f ca="1">CalcTable[[#This Row],[ET_o]]*KL</f>
        <v>#NAME?</v>
      </c>
      <c r="Q3898" s="13" t="e">
        <f ca="1">IF(WILTPT&lt;=0,1,MAX(0,MIN(1,(CalcTable[[#This Row],[IWC]]-WILTPT)/(MAD-WILTPT))))</f>
        <v>#NAME?</v>
      </c>
      <c r="R3898" s="13" t="e">
        <f ca="1">CalcTable[[#This Row],[ETMult]]*CalcTable[[#This Row],[ETb]]</f>
        <v>#NAME?</v>
      </c>
      <c r="S3898" s="13" t="b">
        <f>INDEX(IRR_LIST,CalcTable[[#This Row],[Day of Week]]+1)</f>
        <v>1</v>
      </c>
      <c r="T3898" s="13">
        <f t="shared" ca="1" si="1214"/>
        <v>3.2</v>
      </c>
      <c r="U3898" s="13" t="b">
        <f ca="1">IF(CalcTable[[#This Row],[IrrPrecip]]&gt;=IC_MM,FALSE,TRUE)</f>
        <v>1</v>
      </c>
      <c r="V3898" s="13" t="b">
        <f t="shared" si="1215"/>
        <v>1</v>
      </c>
      <c r="W3898" s="13" t="e">
        <f ca="1">IF(AND(IRR_DRIP=FALSE,CalcTable[[#This Row],[IrrHours]]&lt;=0),FALSE,TRUE)</f>
        <v>#NAME?</v>
      </c>
      <c r="X3898" s="13" t="e">
        <f ca="1">AND(CalcTable[[#This Row],[IrrDay]],CalcTable[[#This Row],[IrrRain]],CalcTable[[#This Row],[IrrWarm]],CalcTable[[#This Row],[IrrWindy]])</f>
        <v>#NAME?</v>
      </c>
      <c r="Y3898" s="13" t="e">
        <f t="shared" ca="1" si="1216"/>
        <v>#NAME?</v>
      </c>
      <c r="Z3898" s="13" t="e">
        <f ca="1">CalcTable[[#This Row],[IrrHours]]/5</f>
        <v>#NAME?</v>
      </c>
      <c r="AA3898" s="13" t="e">
        <f ca="1">IF(CalcTable[[#This Row],[IrrFlag]]=FALSE,0,MAX(0,CalcTable[[#This Row],[VolRednWind]]*(FCAP*IRR_TARGET-CalcTable[[#This Row],[IWC]])))</f>
        <v>#NAME?</v>
      </c>
      <c r="AB3898" s="13" t="e">
        <f ca="1">CalcTable[[#This Row],[IWC]]+CalcTable[[#This Row],[Eff Precip]]+CalcTable[[#This Row],[IrrAmt]]-CalcTable[[#This Row],[AET]]</f>
        <v>#NAME?</v>
      </c>
      <c r="AC3898" s="13" t="e">
        <f ca="1">IF(CalcTable[[#This Row],[PWC]]&gt;FCAP,MIN(24*PERC,MIN(SAT,CalcTable[[#This Row],[PWC]])-FCAP),0)</f>
        <v>#NAME?</v>
      </c>
      <c r="AD3898" s="13" t="e">
        <f ca="1">IF(CalcTable[[#This Row],[PWC]]&gt;SAT,CalcTable[[#This Row],[PWC]]-SAT,0)</f>
        <v>#NAME?</v>
      </c>
      <c r="AE3898" s="13" t="e">
        <f ca="1">CalcTable[[#This Row],[PWC]]-CalcTable[[#This Row],[PercAmt]]-CalcTable[[#This Row],[Runoff]]</f>
        <v>#NAME?</v>
      </c>
      <c r="AF3898" s="13" t="e">
        <f ca="1">CalcTable[[#This Row],[IrrAmt]]/1000*CUR_IRR_AREA*10000/IRR_EFF</f>
        <v>#NAME?</v>
      </c>
      <c r="AG3898" s="147"/>
      <c r="AH3898" s="13"/>
      <c r="AI3898" s="50">
        <v>5.5962650535216634</v>
      </c>
      <c r="AJ3898" s="50">
        <v>7.6410650535216602</v>
      </c>
      <c r="AK3898" s="50">
        <v>0</v>
      </c>
      <c r="AL3898" s="50">
        <v>0</v>
      </c>
      <c r="AM3898" s="50"/>
      <c r="AN3898" s="50"/>
      <c r="AO3898" s="50"/>
      <c r="AP3898" s="50"/>
      <c r="AQ3898" s="50"/>
      <c r="AR3898" s="50"/>
      <c r="AS3898" s="50"/>
      <c r="AT3898" s="50"/>
      <c r="AU3898" s="50"/>
      <c r="AV3898" s="50"/>
      <c r="AW3898" s="50"/>
      <c r="AX3898" s="50">
        <f t="shared" si="1227"/>
        <v>13.237330107043324</v>
      </c>
      <c r="AY3898" s="50"/>
      <c r="AZ3898" s="50">
        <f t="shared" si="1217"/>
        <v>306.21646235495314</v>
      </c>
      <c r="BA3898" s="50">
        <f t="shared" si="1218"/>
        <v>496.10667981794029</v>
      </c>
      <c r="BB3898" s="50">
        <f t="shared" si="1219"/>
        <v>513.42514271685297</v>
      </c>
      <c r="BC3898" s="17">
        <f t="shared" si="1220"/>
        <v>19856</v>
      </c>
      <c r="BD3898" s="50">
        <f t="shared" si="1221"/>
        <v>13.237330107043324</v>
      </c>
      <c r="BE3898" s="50">
        <f t="shared" si="1222"/>
        <v>306.21646235495314</v>
      </c>
      <c r="BF3898" s="50">
        <f t="shared" si="1228"/>
        <v>500.87265062410154</v>
      </c>
      <c r="BG3898" s="50"/>
      <c r="BH3898" s="17">
        <f t="shared" si="1223"/>
        <v>0</v>
      </c>
      <c r="BI3898" s="17">
        <f t="shared" si="1231"/>
        <v>3898</v>
      </c>
      <c r="BJ3898" s="17">
        <f t="shared" si="1229"/>
        <v>3898</v>
      </c>
      <c r="BK3898" s="150">
        <f t="shared" si="1230"/>
        <v>31221</v>
      </c>
      <c r="BL3898" s="50" t="e">
        <f t="shared" ca="1" si="1224"/>
        <v>#NAME?</v>
      </c>
      <c r="BM3898" s="50" t="e">
        <f t="shared" ca="1" si="1225"/>
        <v>#NAME?</v>
      </c>
      <c r="BN3898" s="50" t="e">
        <f t="shared" ca="1" si="1226"/>
        <v>#NAME?</v>
      </c>
    </row>
    <row r="3899" spans="1:66" x14ac:dyDescent="0.35">
      <c r="A3899" s="48">
        <v>31222</v>
      </c>
      <c r="B3899" s="17">
        <v>1985</v>
      </c>
      <c r="C3899" s="17">
        <v>6</v>
      </c>
      <c r="D3899" s="17">
        <v>175</v>
      </c>
      <c r="E3899" s="17">
        <v>24</v>
      </c>
      <c r="F3899" s="17">
        <v>2</v>
      </c>
      <c r="G3899" s="50">
        <v>4.5</v>
      </c>
      <c r="H3899" s="32">
        <v>4.7797802323807721</v>
      </c>
      <c r="I3899" s="50">
        <v>9</v>
      </c>
      <c r="J3899" s="13">
        <v>0.4</v>
      </c>
      <c r="K3899" s="13">
        <f t="shared" si="1212"/>
        <v>0.4</v>
      </c>
      <c r="L3899" s="13">
        <f t="shared" si="1213"/>
        <v>0</v>
      </c>
      <c r="M3899" s="13" t="e">
        <f ca="1">CalcTable[[#This Row],[IWC]]-AE3898</f>
        <v>#NAME?</v>
      </c>
      <c r="N3899" s="13" t="e">
        <f ca="1">IF(CalcTable[[#This Row],[Day of Year]]&lt;123,FCAP,AE3898)</f>
        <v>#NAME?</v>
      </c>
      <c r="O3899" s="17" t="e">
        <f ca="1">IF(IRR_DRIP,5,COUNTIF('IDET Wind Values'!C3883:G3883,"&lt;="&amp;IRR_MAXWIND))</f>
        <v>#NAME?</v>
      </c>
      <c r="P3899" s="13" t="e">
        <f ca="1">CalcTable[[#This Row],[ET_o]]*KL</f>
        <v>#NAME?</v>
      </c>
      <c r="Q3899" s="13" t="e">
        <f ca="1">IF(WILTPT&lt;=0,1,MAX(0,MIN(1,(CalcTable[[#This Row],[IWC]]-WILTPT)/(MAD-WILTPT))))</f>
        <v>#NAME?</v>
      </c>
      <c r="R3899" s="13" t="e">
        <f ca="1">CalcTable[[#This Row],[ETMult]]*CalcTable[[#This Row],[ETb]]</f>
        <v>#NAME?</v>
      </c>
      <c r="S3899" s="13" t="b">
        <f>INDEX(IRR_LIST,CalcTable[[#This Row],[Day of Week]]+1)</f>
        <v>0</v>
      </c>
      <c r="T3899" s="13">
        <f t="shared" ca="1" si="1214"/>
        <v>3.2</v>
      </c>
      <c r="U3899" s="13" t="b">
        <f ca="1">IF(CalcTable[[#This Row],[IrrPrecip]]&gt;=IC_MM,FALSE,TRUE)</f>
        <v>1</v>
      </c>
      <c r="V3899" s="13" t="b">
        <f t="shared" si="1215"/>
        <v>1</v>
      </c>
      <c r="W3899" s="13" t="e">
        <f ca="1">IF(AND(IRR_DRIP=FALSE,CalcTable[[#This Row],[IrrHours]]&lt;=0),FALSE,TRUE)</f>
        <v>#NAME?</v>
      </c>
      <c r="X3899" s="13" t="e">
        <f ca="1">AND(CalcTable[[#This Row],[IrrDay]],CalcTable[[#This Row],[IrrRain]],CalcTable[[#This Row],[IrrWarm]],CalcTable[[#This Row],[IrrWindy]])</f>
        <v>#NAME?</v>
      </c>
      <c r="Y3899" s="13" t="e">
        <f t="shared" ca="1" si="1216"/>
        <v>#NAME?</v>
      </c>
      <c r="Z3899" s="13" t="e">
        <f ca="1">CalcTable[[#This Row],[IrrHours]]/5</f>
        <v>#NAME?</v>
      </c>
      <c r="AA3899" s="13" t="e">
        <f ca="1">IF(CalcTable[[#This Row],[IrrFlag]]=FALSE,0,MAX(0,CalcTable[[#This Row],[VolRednWind]]*(FCAP*IRR_TARGET-CalcTable[[#This Row],[IWC]])))</f>
        <v>#NAME?</v>
      </c>
      <c r="AB3899" s="13" t="e">
        <f ca="1">CalcTable[[#This Row],[IWC]]+CalcTable[[#This Row],[Eff Precip]]+CalcTable[[#This Row],[IrrAmt]]-CalcTable[[#This Row],[AET]]</f>
        <v>#NAME?</v>
      </c>
      <c r="AC3899" s="13" t="e">
        <f ca="1">IF(CalcTable[[#This Row],[PWC]]&gt;FCAP,MIN(24*PERC,MIN(SAT,CalcTable[[#This Row],[PWC]])-FCAP),0)</f>
        <v>#NAME?</v>
      </c>
      <c r="AD3899" s="13" t="e">
        <f ca="1">IF(CalcTable[[#This Row],[PWC]]&gt;SAT,CalcTable[[#This Row],[PWC]]-SAT,0)</f>
        <v>#NAME?</v>
      </c>
      <c r="AE3899" s="13" t="e">
        <f ca="1">CalcTable[[#This Row],[PWC]]-CalcTable[[#This Row],[PercAmt]]-CalcTable[[#This Row],[Runoff]]</f>
        <v>#NAME?</v>
      </c>
      <c r="AF3899" s="13" t="e">
        <f ca="1">CalcTable[[#This Row],[IrrAmt]]/1000*CUR_IRR_AREA*10000/IRR_EFF</f>
        <v>#NAME?</v>
      </c>
      <c r="AG3899" s="147"/>
      <c r="AH3899" s="13"/>
      <c r="AI3899" s="50">
        <v>0</v>
      </c>
      <c r="AJ3899" s="50">
        <v>0</v>
      </c>
      <c r="AK3899" s="50">
        <v>0</v>
      </c>
      <c r="AL3899" s="50">
        <v>9.8956403111464653</v>
      </c>
      <c r="AM3899" s="50"/>
      <c r="AN3899" s="50"/>
      <c r="AO3899" s="50"/>
      <c r="AP3899" s="50"/>
      <c r="AQ3899" s="50"/>
      <c r="AR3899" s="50"/>
      <c r="AS3899" s="50"/>
      <c r="AT3899" s="50"/>
      <c r="AU3899" s="50"/>
      <c r="AV3899" s="50"/>
      <c r="AW3899" s="50"/>
      <c r="AX3899" s="50">
        <f t="shared" si="1227"/>
        <v>9.8956403111464653</v>
      </c>
      <c r="AY3899" s="50"/>
      <c r="AZ3899" s="50">
        <f t="shared" si="1217"/>
        <v>290.27211579362967</v>
      </c>
      <c r="BA3899" s="50">
        <f t="shared" si="1218"/>
        <v>446.92690844416001</v>
      </c>
      <c r="BB3899" s="50">
        <f t="shared" si="1219"/>
        <v>460.74939014861855</v>
      </c>
      <c r="BC3899" s="17">
        <f t="shared" si="1220"/>
        <v>19856</v>
      </c>
      <c r="BD3899" s="50">
        <f t="shared" si="1221"/>
        <v>9.8956403111464653</v>
      </c>
      <c r="BE3899" s="50">
        <f t="shared" si="1222"/>
        <v>290.27211579362967</v>
      </c>
      <c r="BF3899" s="50">
        <f t="shared" si="1228"/>
        <v>474.79277541679727</v>
      </c>
      <c r="BG3899" s="50"/>
      <c r="BH3899" s="17">
        <f t="shared" si="1223"/>
        <v>0</v>
      </c>
      <c r="BI3899" s="17">
        <f t="shared" si="1231"/>
        <v>3899</v>
      </c>
      <c r="BJ3899" s="17">
        <f t="shared" si="1229"/>
        <v>3899</v>
      </c>
      <c r="BK3899" s="150">
        <f t="shared" si="1230"/>
        <v>31222</v>
      </c>
      <c r="BL3899" s="50" t="e">
        <f t="shared" ca="1" si="1224"/>
        <v>#NAME?</v>
      </c>
      <c r="BM3899" s="50" t="e">
        <f t="shared" ca="1" si="1225"/>
        <v>#NAME?</v>
      </c>
      <c r="BN3899" s="50" t="e">
        <f t="shared" ca="1" si="1226"/>
        <v>#NAME?</v>
      </c>
    </row>
    <row r="3900" spans="1:66" x14ac:dyDescent="0.35">
      <c r="A3900" s="48">
        <v>31223</v>
      </c>
      <c r="B3900" s="17">
        <v>1985</v>
      </c>
      <c r="C3900" s="17">
        <v>6</v>
      </c>
      <c r="D3900" s="17">
        <v>176</v>
      </c>
      <c r="E3900" s="17">
        <v>25</v>
      </c>
      <c r="F3900" s="17">
        <v>3</v>
      </c>
      <c r="G3900" s="50">
        <v>4.8</v>
      </c>
      <c r="H3900" s="32">
        <v>5.5844185542408535</v>
      </c>
      <c r="I3900" s="50">
        <v>27.166666666666668</v>
      </c>
      <c r="J3900" s="13">
        <v>0</v>
      </c>
      <c r="K3900" s="13">
        <f t="shared" si="1212"/>
        <v>0</v>
      </c>
      <c r="L3900" s="13">
        <f t="shared" si="1213"/>
        <v>0</v>
      </c>
      <c r="M3900" s="13" t="e">
        <f ca="1">CalcTable[[#This Row],[IWC]]-AE3899</f>
        <v>#NAME?</v>
      </c>
      <c r="N3900" s="13" t="e">
        <f ca="1">IF(CalcTable[[#This Row],[Day of Year]]&lt;123,FCAP,AE3899)</f>
        <v>#NAME?</v>
      </c>
      <c r="O3900" s="17" t="e">
        <f ca="1">IF(IRR_DRIP,5,COUNTIF('IDET Wind Values'!C3884:G3884,"&lt;="&amp;IRR_MAXWIND))</f>
        <v>#NAME?</v>
      </c>
      <c r="P3900" s="13" t="e">
        <f ca="1">CalcTable[[#This Row],[ET_o]]*KL</f>
        <v>#NAME?</v>
      </c>
      <c r="Q3900" s="13" t="e">
        <f ca="1">IF(WILTPT&lt;=0,1,MAX(0,MIN(1,(CalcTable[[#This Row],[IWC]]-WILTPT)/(MAD-WILTPT))))</f>
        <v>#NAME?</v>
      </c>
      <c r="R3900" s="13" t="e">
        <f ca="1">CalcTable[[#This Row],[ETMult]]*CalcTable[[#This Row],[ETb]]</f>
        <v>#NAME?</v>
      </c>
      <c r="S3900" s="13" t="b">
        <f>INDEX(IRR_LIST,CalcTable[[#This Row],[Day of Week]]+1)</f>
        <v>1</v>
      </c>
      <c r="T3900" s="13">
        <f t="shared" ca="1" si="1214"/>
        <v>0.4</v>
      </c>
      <c r="U3900" s="13" t="b">
        <f ca="1">IF(CalcTable[[#This Row],[IrrPrecip]]&gt;=IC_MM,FALSE,TRUE)</f>
        <v>1</v>
      </c>
      <c r="V3900" s="13" t="b">
        <f t="shared" si="1215"/>
        <v>1</v>
      </c>
      <c r="W3900" s="13" t="e">
        <f ca="1">IF(AND(IRR_DRIP=FALSE,CalcTable[[#This Row],[IrrHours]]&lt;=0),FALSE,TRUE)</f>
        <v>#NAME?</v>
      </c>
      <c r="X3900" s="13" t="e">
        <f ca="1">AND(CalcTable[[#This Row],[IrrDay]],CalcTable[[#This Row],[IrrRain]],CalcTable[[#This Row],[IrrWarm]],CalcTable[[#This Row],[IrrWindy]])</f>
        <v>#NAME?</v>
      </c>
      <c r="Y3900" s="13" t="e">
        <f t="shared" ca="1" si="1216"/>
        <v>#NAME?</v>
      </c>
      <c r="Z3900" s="13" t="e">
        <f ca="1">CalcTable[[#This Row],[IrrHours]]/5</f>
        <v>#NAME?</v>
      </c>
      <c r="AA3900" s="13" t="e">
        <f ca="1">IF(CalcTable[[#This Row],[IrrFlag]]=FALSE,0,MAX(0,CalcTable[[#This Row],[VolRednWind]]*(FCAP*IRR_TARGET-CalcTable[[#This Row],[IWC]])))</f>
        <v>#NAME?</v>
      </c>
      <c r="AB3900" s="13" t="e">
        <f ca="1">CalcTable[[#This Row],[IWC]]+CalcTable[[#This Row],[Eff Precip]]+CalcTable[[#This Row],[IrrAmt]]-CalcTable[[#This Row],[AET]]</f>
        <v>#NAME?</v>
      </c>
      <c r="AC3900" s="13" t="e">
        <f ca="1">IF(CalcTable[[#This Row],[PWC]]&gt;FCAP,MIN(24*PERC,MIN(SAT,CalcTable[[#This Row],[PWC]])-FCAP),0)</f>
        <v>#NAME?</v>
      </c>
      <c r="AD3900" s="13" t="e">
        <f ca="1">IF(CalcTable[[#This Row],[PWC]]&gt;SAT,CalcTable[[#This Row],[PWC]]-SAT,0)</f>
        <v>#NAME?</v>
      </c>
      <c r="AE3900" s="13" t="e">
        <f ca="1">CalcTable[[#This Row],[PWC]]-CalcTable[[#This Row],[PercAmt]]-CalcTable[[#This Row],[Runoff]]</f>
        <v>#NAME?</v>
      </c>
      <c r="AF3900" s="13" t="e">
        <f ca="1">CalcTable[[#This Row],[IrrAmt]]/1000*CUR_IRR_AREA*10000/IRR_EFF</f>
        <v>#NAME?</v>
      </c>
      <c r="AG3900" s="147"/>
      <c r="AH3900" s="13"/>
      <c r="AI3900" s="50">
        <v>8.6801713859377596</v>
      </c>
      <c r="AJ3900" s="50">
        <v>9.7707313859377631</v>
      </c>
      <c r="AK3900" s="50">
        <v>0</v>
      </c>
      <c r="AL3900" s="50">
        <v>0</v>
      </c>
      <c r="AM3900" s="50"/>
      <c r="AN3900" s="50"/>
      <c r="AO3900" s="50"/>
      <c r="AP3900" s="50"/>
      <c r="AQ3900" s="50"/>
      <c r="AR3900" s="50"/>
      <c r="AS3900" s="50"/>
      <c r="AT3900" s="50"/>
      <c r="AU3900" s="50"/>
      <c r="AV3900" s="50"/>
      <c r="AW3900" s="50"/>
      <c r="AX3900" s="50">
        <f t="shared" si="1227"/>
        <v>18.450902771875523</v>
      </c>
      <c r="AY3900" s="50"/>
      <c r="AZ3900" s="50">
        <f t="shared" si="1217"/>
        <v>413.91730098126152</v>
      </c>
      <c r="BA3900" s="50">
        <f t="shared" si="1218"/>
        <v>668.796639067456</v>
      </c>
      <c r="BB3900" s="50">
        <f t="shared" si="1219"/>
        <v>692.00647538590647</v>
      </c>
      <c r="BC3900" s="17">
        <f t="shared" si="1220"/>
        <v>19856</v>
      </c>
      <c r="BD3900" s="50">
        <f t="shared" si="1221"/>
        <v>18.450902771875523</v>
      </c>
      <c r="BE3900" s="50">
        <f t="shared" si="1222"/>
        <v>413.91730098126152</v>
      </c>
      <c r="BF3900" s="50">
        <f t="shared" si="1228"/>
        <v>677.03693683634197</v>
      </c>
      <c r="BG3900" s="50"/>
      <c r="BH3900" s="17">
        <f t="shared" si="1223"/>
        <v>0</v>
      </c>
      <c r="BI3900" s="17">
        <f t="shared" si="1231"/>
        <v>3900</v>
      </c>
      <c r="BJ3900" s="17">
        <f t="shared" si="1229"/>
        <v>3900</v>
      </c>
      <c r="BK3900" s="150">
        <f t="shared" si="1230"/>
        <v>31223</v>
      </c>
      <c r="BL3900" s="50" t="e">
        <f t="shared" ca="1" si="1224"/>
        <v>#NAME?</v>
      </c>
      <c r="BM3900" s="50" t="e">
        <f t="shared" ca="1" si="1225"/>
        <v>#NAME?</v>
      </c>
      <c r="BN3900" s="50" t="e">
        <f t="shared" ca="1" si="1226"/>
        <v>#NAME?</v>
      </c>
    </row>
    <row r="3901" spans="1:66" x14ac:dyDescent="0.35">
      <c r="A3901" s="48">
        <v>31224</v>
      </c>
      <c r="B3901" s="17">
        <v>1985</v>
      </c>
      <c r="C3901" s="17">
        <v>6</v>
      </c>
      <c r="D3901" s="17">
        <v>177</v>
      </c>
      <c r="E3901" s="17">
        <v>26</v>
      </c>
      <c r="F3901" s="17">
        <v>4</v>
      </c>
      <c r="G3901" s="50">
        <v>4.8</v>
      </c>
      <c r="H3901" s="32">
        <v>5.3814687286697005</v>
      </c>
      <c r="I3901" s="50">
        <v>1.5</v>
      </c>
      <c r="J3901" s="13">
        <v>0</v>
      </c>
      <c r="K3901" s="13">
        <f t="shared" si="1212"/>
        <v>0</v>
      </c>
      <c r="L3901" s="13">
        <f t="shared" si="1213"/>
        <v>0</v>
      </c>
      <c r="M3901" s="13" t="e">
        <f ca="1">CalcTable[[#This Row],[IWC]]-AE3900</f>
        <v>#NAME?</v>
      </c>
      <c r="N3901" s="13" t="e">
        <f ca="1">IF(CalcTable[[#This Row],[Day of Year]]&lt;123,FCAP,AE3900)</f>
        <v>#NAME?</v>
      </c>
      <c r="O3901" s="17" t="e">
        <f ca="1">IF(IRR_DRIP,5,COUNTIF('IDET Wind Values'!C3885:G3885,"&lt;="&amp;IRR_MAXWIND))</f>
        <v>#NAME?</v>
      </c>
      <c r="P3901" s="13" t="e">
        <f ca="1">CalcTable[[#This Row],[ET_o]]*KL</f>
        <v>#NAME?</v>
      </c>
      <c r="Q3901" s="13" t="e">
        <f ca="1">IF(WILTPT&lt;=0,1,MAX(0,MIN(1,(CalcTable[[#This Row],[IWC]]-WILTPT)/(MAD-WILTPT))))</f>
        <v>#NAME?</v>
      </c>
      <c r="R3901" s="13" t="e">
        <f ca="1">CalcTable[[#This Row],[ETMult]]*CalcTable[[#This Row],[ETb]]</f>
        <v>#NAME?</v>
      </c>
      <c r="S3901" s="13" t="b">
        <f>INDEX(IRR_LIST,CalcTable[[#This Row],[Day of Week]]+1)</f>
        <v>0</v>
      </c>
      <c r="T3901" s="13">
        <f t="shared" ca="1" si="1214"/>
        <v>0.4</v>
      </c>
      <c r="U3901" s="13" t="b">
        <f ca="1">IF(CalcTable[[#This Row],[IrrPrecip]]&gt;=IC_MM,FALSE,TRUE)</f>
        <v>1</v>
      </c>
      <c r="V3901" s="13" t="b">
        <f t="shared" si="1215"/>
        <v>1</v>
      </c>
      <c r="W3901" s="13" t="e">
        <f ca="1">IF(AND(IRR_DRIP=FALSE,CalcTable[[#This Row],[IrrHours]]&lt;=0),FALSE,TRUE)</f>
        <v>#NAME?</v>
      </c>
      <c r="X3901" s="13" t="e">
        <f ca="1">AND(CalcTable[[#This Row],[IrrDay]],CalcTable[[#This Row],[IrrRain]],CalcTable[[#This Row],[IrrWarm]],CalcTable[[#This Row],[IrrWindy]])</f>
        <v>#NAME?</v>
      </c>
      <c r="Y3901" s="13" t="e">
        <f t="shared" ca="1" si="1216"/>
        <v>#NAME?</v>
      </c>
      <c r="Z3901" s="13" t="e">
        <f ca="1">CalcTable[[#This Row],[IrrHours]]/5</f>
        <v>#NAME?</v>
      </c>
      <c r="AA3901" s="13" t="e">
        <f ca="1">IF(CalcTable[[#This Row],[IrrFlag]]=FALSE,0,MAX(0,CalcTable[[#This Row],[VolRednWind]]*(FCAP*IRR_TARGET-CalcTable[[#This Row],[IWC]])))</f>
        <v>#NAME?</v>
      </c>
      <c r="AB3901" s="13" t="e">
        <f ca="1">CalcTable[[#This Row],[IWC]]+CalcTable[[#This Row],[Eff Precip]]+CalcTable[[#This Row],[IrrAmt]]-CalcTable[[#This Row],[AET]]</f>
        <v>#NAME?</v>
      </c>
      <c r="AC3901" s="13" t="e">
        <f ca="1">IF(CalcTable[[#This Row],[PWC]]&gt;FCAP,MIN(24*PERC,MIN(SAT,CalcTable[[#This Row],[PWC]])-FCAP),0)</f>
        <v>#NAME?</v>
      </c>
      <c r="AD3901" s="13" t="e">
        <f ca="1">IF(CalcTable[[#This Row],[PWC]]&gt;SAT,CalcTable[[#This Row],[PWC]]-SAT,0)</f>
        <v>#NAME?</v>
      </c>
      <c r="AE3901" s="13" t="e">
        <f ca="1">CalcTable[[#This Row],[PWC]]-CalcTable[[#This Row],[PercAmt]]-CalcTable[[#This Row],[Runoff]]</f>
        <v>#NAME?</v>
      </c>
      <c r="AF3901" s="13" t="e">
        <f ca="1">CalcTable[[#This Row],[IrrAmt]]/1000*CUR_IRR_AREA*10000/IRR_EFF</f>
        <v>#NAME?</v>
      </c>
      <c r="AG3901" s="147"/>
      <c r="AH3901" s="13"/>
      <c r="AI3901" s="50">
        <v>0</v>
      </c>
      <c r="AJ3901" s="50">
        <v>0</v>
      </c>
      <c r="AK3901" s="50">
        <v>9.3050685133220448</v>
      </c>
      <c r="AL3901" s="50">
        <v>5.3514302048324716</v>
      </c>
      <c r="AM3901" s="50"/>
      <c r="AN3901" s="50"/>
      <c r="AO3901" s="50"/>
      <c r="AP3901" s="50"/>
      <c r="AQ3901" s="50"/>
      <c r="AR3901" s="50"/>
      <c r="AS3901" s="50"/>
      <c r="AT3901" s="50"/>
      <c r="AU3901" s="50"/>
      <c r="AV3901" s="50"/>
      <c r="AW3901" s="50"/>
      <c r="AX3901" s="50">
        <f t="shared" si="1227"/>
        <v>14.656498718154516</v>
      </c>
      <c r="AY3901" s="50"/>
      <c r="AZ3901" s="50">
        <f t="shared" si="1217"/>
        <v>293.44962420380921</v>
      </c>
      <c r="BA3901" s="50">
        <f t="shared" si="1218"/>
        <v>451.81926266300775</v>
      </c>
      <c r="BB3901" s="50">
        <f t="shared" si="1219"/>
        <v>465.79305429176065</v>
      </c>
      <c r="BC3901" s="17">
        <f t="shared" si="1220"/>
        <v>19856</v>
      </c>
      <c r="BD3901" s="50">
        <f t="shared" si="1221"/>
        <v>14.656498718154516</v>
      </c>
      <c r="BE3901" s="50">
        <f t="shared" si="1222"/>
        <v>293.44962420380921</v>
      </c>
      <c r="BF3901" s="50">
        <f t="shared" si="1228"/>
        <v>479.99016763910754</v>
      </c>
      <c r="BG3901" s="50"/>
      <c r="BH3901" s="17">
        <f t="shared" si="1223"/>
        <v>0</v>
      </c>
      <c r="BI3901" s="17">
        <f t="shared" si="1231"/>
        <v>3901</v>
      </c>
      <c r="BJ3901" s="17">
        <f t="shared" si="1229"/>
        <v>3901</v>
      </c>
      <c r="BK3901" s="150">
        <f t="shared" si="1230"/>
        <v>31224</v>
      </c>
      <c r="BL3901" s="50" t="e">
        <f t="shared" ca="1" si="1224"/>
        <v>#NAME?</v>
      </c>
      <c r="BM3901" s="50" t="e">
        <f t="shared" ca="1" si="1225"/>
        <v>#NAME?</v>
      </c>
      <c r="BN3901" s="50" t="e">
        <f t="shared" ca="1" si="1226"/>
        <v>#NAME?</v>
      </c>
    </row>
    <row r="3902" spans="1:66" x14ac:dyDescent="0.35">
      <c r="A3902" s="48">
        <v>31225</v>
      </c>
      <c r="B3902" s="17">
        <v>1985</v>
      </c>
      <c r="C3902" s="17">
        <v>6</v>
      </c>
      <c r="D3902" s="17">
        <v>178</v>
      </c>
      <c r="E3902" s="17">
        <v>27</v>
      </c>
      <c r="F3902" s="17">
        <v>5</v>
      </c>
      <c r="G3902" s="50">
        <v>5.0999999999999996</v>
      </c>
      <c r="H3902" s="32">
        <v>6.7010392226759672</v>
      </c>
      <c r="I3902" s="50">
        <v>4.666666666666667</v>
      </c>
      <c r="J3902" s="13">
        <v>0</v>
      </c>
      <c r="K3902" s="13">
        <f t="shared" si="1212"/>
        <v>0</v>
      </c>
      <c r="L3902" s="13">
        <f t="shared" si="1213"/>
        <v>0</v>
      </c>
      <c r="M3902" s="13" t="e">
        <f ca="1">CalcTable[[#This Row],[IWC]]-AE3901</f>
        <v>#NAME?</v>
      </c>
      <c r="N3902" s="13" t="e">
        <f ca="1">IF(CalcTable[[#This Row],[Day of Year]]&lt;123,FCAP,AE3901)</f>
        <v>#NAME?</v>
      </c>
      <c r="O3902" s="17" t="e">
        <f ca="1">IF(IRR_DRIP,5,COUNTIF('IDET Wind Values'!C3886:G3886,"&lt;="&amp;IRR_MAXWIND))</f>
        <v>#NAME?</v>
      </c>
      <c r="P3902" s="13" t="e">
        <f ca="1">CalcTable[[#This Row],[ET_o]]*KL</f>
        <v>#NAME?</v>
      </c>
      <c r="Q3902" s="13" t="e">
        <f ca="1">IF(WILTPT&lt;=0,1,MAX(0,MIN(1,(CalcTable[[#This Row],[IWC]]-WILTPT)/(MAD-WILTPT))))</f>
        <v>#NAME?</v>
      </c>
      <c r="R3902" s="13" t="e">
        <f ca="1">CalcTable[[#This Row],[ETMult]]*CalcTable[[#This Row],[ETb]]</f>
        <v>#NAME?</v>
      </c>
      <c r="S3902" s="13" t="b">
        <f>INDEX(IRR_LIST,CalcTable[[#This Row],[Day of Week]]+1)</f>
        <v>1</v>
      </c>
      <c r="T3902" s="13">
        <f t="shared" ca="1" si="1214"/>
        <v>0</v>
      </c>
      <c r="U3902" s="13" t="b">
        <f ca="1">IF(CalcTable[[#This Row],[IrrPrecip]]&gt;=IC_MM,FALSE,TRUE)</f>
        <v>1</v>
      </c>
      <c r="V3902" s="13" t="b">
        <f t="shared" si="1215"/>
        <v>1</v>
      </c>
      <c r="W3902" s="13" t="e">
        <f ca="1">IF(AND(IRR_DRIP=FALSE,CalcTable[[#This Row],[IrrHours]]&lt;=0),FALSE,TRUE)</f>
        <v>#NAME?</v>
      </c>
      <c r="X3902" s="13" t="e">
        <f ca="1">AND(CalcTable[[#This Row],[IrrDay]],CalcTable[[#This Row],[IrrRain]],CalcTable[[#This Row],[IrrWarm]],CalcTable[[#This Row],[IrrWindy]])</f>
        <v>#NAME?</v>
      </c>
      <c r="Y3902" s="13" t="e">
        <f t="shared" ca="1" si="1216"/>
        <v>#NAME?</v>
      </c>
      <c r="Z3902" s="13" t="e">
        <f ca="1">CalcTable[[#This Row],[IrrHours]]/5</f>
        <v>#NAME?</v>
      </c>
      <c r="AA3902" s="13" t="e">
        <f ca="1">IF(CalcTable[[#This Row],[IrrFlag]]=FALSE,0,MAX(0,CalcTable[[#This Row],[VolRednWind]]*(FCAP*IRR_TARGET-CalcTable[[#This Row],[IWC]])))</f>
        <v>#NAME?</v>
      </c>
      <c r="AB3902" s="13" t="e">
        <f ca="1">CalcTable[[#This Row],[IWC]]+CalcTable[[#This Row],[Eff Precip]]+CalcTable[[#This Row],[IrrAmt]]-CalcTable[[#This Row],[AET]]</f>
        <v>#NAME?</v>
      </c>
      <c r="AC3902" s="13" t="e">
        <f ca="1">IF(CalcTable[[#This Row],[PWC]]&gt;FCAP,MIN(24*PERC,MIN(SAT,CalcTable[[#This Row],[PWC]])-FCAP),0)</f>
        <v>#NAME?</v>
      </c>
      <c r="AD3902" s="13" t="e">
        <f ca="1">IF(CalcTable[[#This Row],[PWC]]&gt;SAT,CalcTable[[#This Row],[PWC]]-SAT,0)</f>
        <v>#NAME?</v>
      </c>
      <c r="AE3902" s="13" t="e">
        <f ca="1">CalcTable[[#This Row],[PWC]]-CalcTable[[#This Row],[PercAmt]]-CalcTable[[#This Row],[Runoff]]</f>
        <v>#NAME?</v>
      </c>
      <c r="AF3902" s="13" t="e">
        <f ca="1">CalcTable[[#This Row],[IrrAmt]]/1000*CUR_IRR_AREA*10000/IRR_EFF</f>
        <v>#NAME?</v>
      </c>
      <c r="AG3902" s="147"/>
      <c r="AH3902" s="13"/>
      <c r="AI3902" s="50">
        <v>0</v>
      </c>
      <c r="AJ3902" s="50">
        <v>0</v>
      </c>
      <c r="AK3902" s="50">
        <v>0</v>
      </c>
      <c r="AL3902" s="50">
        <v>0</v>
      </c>
      <c r="AM3902" s="50"/>
      <c r="AN3902" s="50"/>
      <c r="AO3902" s="50"/>
      <c r="AP3902" s="50"/>
      <c r="AQ3902" s="50"/>
      <c r="AR3902" s="50"/>
      <c r="AS3902" s="50"/>
      <c r="AT3902" s="50"/>
      <c r="AU3902" s="50"/>
      <c r="AV3902" s="50"/>
      <c r="AW3902" s="50"/>
      <c r="AX3902" s="50">
        <f t="shared" si="1227"/>
        <v>0</v>
      </c>
      <c r="AY3902" s="50"/>
      <c r="AZ3902" s="50">
        <f t="shared" si="1217"/>
        <v>0</v>
      </c>
      <c r="BA3902" s="50">
        <f t="shared" si="1218"/>
        <v>0</v>
      </c>
      <c r="BB3902" s="50">
        <f t="shared" si="1219"/>
        <v>0</v>
      </c>
      <c r="BC3902" s="17">
        <f t="shared" si="1220"/>
        <v>19856</v>
      </c>
      <c r="BD3902" s="50">
        <f t="shared" si="1221"/>
        <v>0</v>
      </c>
      <c r="BE3902" s="50">
        <f t="shared" si="1222"/>
        <v>0</v>
      </c>
      <c r="BF3902" s="50">
        <f t="shared" si="1228"/>
        <v>0</v>
      </c>
      <c r="BG3902" s="50"/>
      <c r="BH3902" s="17">
        <f t="shared" si="1223"/>
        <v>0</v>
      </c>
      <c r="BI3902" s="17">
        <f t="shared" si="1231"/>
        <v>3902</v>
      </c>
      <c r="BJ3902" s="17">
        <f t="shared" si="1229"/>
        <v>3902</v>
      </c>
      <c r="BK3902" s="150">
        <f t="shared" si="1230"/>
        <v>31225</v>
      </c>
      <c r="BL3902" s="50" t="e">
        <f t="shared" ca="1" si="1224"/>
        <v>#NAME?</v>
      </c>
      <c r="BM3902" s="50" t="e">
        <f t="shared" ca="1" si="1225"/>
        <v>#NAME?</v>
      </c>
      <c r="BN3902" s="50" t="e">
        <f t="shared" ca="1" si="1226"/>
        <v>#NAME?</v>
      </c>
    </row>
    <row r="3903" spans="1:66" x14ac:dyDescent="0.35">
      <c r="A3903" s="48">
        <v>31226</v>
      </c>
      <c r="B3903" s="17">
        <v>1985</v>
      </c>
      <c r="C3903" s="17">
        <v>6</v>
      </c>
      <c r="D3903" s="17">
        <v>179</v>
      </c>
      <c r="E3903" s="17">
        <v>28</v>
      </c>
      <c r="F3903" s="17">
        <v>6</v>
      </c>
      <c r="G3903" s="50">
        <v>11.4</v>
      </c>
      <c r="H3903" s="32">
        <v>6.1885827634264619</v>
      </c>
      <c r="I3903" s="50">
        <v>16.333333333333332</v>
      </c>
      <c r="J3903" s="13">
        <v>0.6</v>
      </c>
      <c r="K3903" s="13">
        <f t="shared" si="1212"/>
        <v>0.6</v>
      </c>
      <c r="L3903" s="13">
        <f t="shared" si="1213"/>
        <v>0</v>
      </c>
      <c r="M3903" s="13" t="e">
        <f ca="1">CalcTable[[#This Row],[IWC]]-AE3902</f>
        <v>#NAME?</v>
      </c>
      <c r="N3903" s="13" t="e">
        <f ca="1">IF(CalcTable[[#This Row],[Day of Year]]&lt;123,FCAP,AE3902)</f>
        <v>#NAME?</v>
      </c>
      <c r="O3903" s="17" t="e">
        <f ca="1">IF(IRR_DRIP,5,COUNTIF('IDET Wind Values'!C3887:G3887,"&lt;="&amp;IRR_MAXWIND))</f>
        <v>#NAME?</v>
      </c>
      <c r="P3903" s="13" t="e">
        <f ca="1">CalcTable[[#This Row],[ET_o]]*KL</f>
        <v>#NAME?</v>
      </c>
      <c r="Q3903" s="13" t="e">
        <f ca="1">IF(WILTPT&lt;=0,1,MAX(0,MIN(1,(CalcTable[[#This Row],[IWC]]-WILTPT)/(MAD-WILTPT))))</f>
        <v>#NAME?</v>
      </c>
      <c r="R3903" s="13" t="e">
        <f ca="1">CalcTable[[#This Row],[ETMult]]*CalcTable[[#This Row],[ETb]]</f>
        <v>#NAME?</v>
      </c>
      <c r="S3903" s="13" t="b">
        <f>INDEX(IRR_LIST,CalcTable[[#This Row],[Day of Week]]+1)</f>
        <v>0</v>
      </c>
      <c r="T3903" s="13">
        <f t="shared" ca="1" si="1214"/>
        <v>0</v>
      </c>
      <c r="U3903" s="13" t="b">
        <f ca="1">IF(CalcTable[[#This Row],[IrrPrecip]]&gt;=IC_MM,FALSE,TRUE)</f>
        <v>1</v>
      </c>
      <c r="V3903" s="13" t="b">
        <f t="shared" si="1215"/>
        <v>1</v>
      </c>
      <c r="W3903" s="13" t="e">
        <f ca="1">IF(AND(IRR_DRIP=FALSE,CalcTable[[#This Row],[IrrHours]]&lt;=0),FALSE,TRUE)</f>
        <v>#NAME?</v>
      </c>
      <c r="X3903" s="13" t="e">
        <f ca="1">AND(CalcTable[[#This Row],[IrrDay]],CalcTable[[#This Row],[IrrRain]],CalcTable[[#This Row],[IrrWarm]],CalcTable[[#This Row],[IrrWindy]])</f>
        <v>#NAME?</v>
      </c>
      <c r="Y3903" s="13" t="e">
        <f t="shared" ca="1" si="1216"/>
        <v>#NAME?</v>
      </c>
      <c r="Z3903" s="13" t="e">
        <f ca="1">CalcTable[[#This Row],[IrrHours]]/5</f>
        <v>#NAME?</v>
      </c>
      <c r="AA3903" s="13" t="e">
        <f ca="1">IF(CalcTable[[#This Row],[IrrFlag]]=FALSE,0,MAX(0,CalcTable[[#This Row],[VolRednWind]]*(FCAP*IRR_TARGET-CalcTable[[#This Row],[IWC]])))</f>
        <v>#NAME?</v>
      </c>
      <c r="AB3903" s="13" t="e">
        <f ca="1">CalcTable[[#This Row],[IWC]]+CalcTable[[#This Row],[Eff Precip]]+CalcTable[[#This Row],[IrrAmt]]-CalcTable[[#This Row],[AET]]</f>
        <v>#NAME?</v>
      </c>
      <c r="AC3903" s="13" t="e">
        <f ca="1">IF(CalcTable[[#This Row],[PWC]]&gt;FCAP,MIN(24*PERC,MIN(SAT,CalcTable[[#This Row],[PWC]])-FCAP),0)</f>
        <v>#NAME?</v>
      </c>
      <c r="AD3903" s="13" t="e">
        <f ca="1">IF(CalcTable[[#This Row],[PWC]]&gt;SAT,CalcTable[[#This Row],[PWC]]-SAT,0)</f>
        <v>#NAME?</v>
      </c>
      <c r="AE3903" s="13" t="e">
        <f ca="1">CalcTable[[#This Row],[PWC]]-CalcTable[[#This Row],[PercAmt]]-CalcTable[[#This Row],[Runoff]]</f>
        <v>#NAME?</v>
      </c>
      <c r="AF3903" s="13" t="e">
        <f ca="1">CalcTable[[#This Row],[IrrAmt]]/1000*CUR_IRR_AREA*10000/IRR_EFF</f>
        <v>#NAME?</v>
      </c>
      <c r="AG3903" s="147"/>
      <c r="AH3903" s="13"/>
      <c r="AI3903" s="50">
        <v>0</v>
      </c>
      <c r="AJ3903" s="50">
        <v>0</v>
      </c>
      <c r="AK3903" s="50">
        <v>0</v>
      </c>
      <c r="AL3903" s="50">
        <v>6.6453793732401181</v>
      </c>
      <c r="AM3903" s="50"/>
      <c r="AN3903" s="50"/>
      <c r="AO3903" s="50"/>
      <c r="AP3903" s="50"/>
      <c r="AQ3903" s="50"/>
      <c r="AR3903" s="50"/>
      <c r="AS3903" s="50"/>
      <c r="AT3903" s="50"/>
      <c r="AU3903" s="50"/>
      <c r="AV3903" s="50"/>
      <c r="AW3903" s="50"/>
      <c r="AX3903" s="50">
        <f t="shared" si="1227"/>
        <v>6.6453793732401181</v>
      </c>
      <c r="AY3903" s="50"/>
      <c r="AZ3903" s="50">
        <f t="shared" si="1217"/>
        <v>194.93112828171016</v>
      </c>
      <c r="BA3903" s="50">
        <f t="shared" si="1218"/>
        <v>300.13205465596644</v>
      </c>
      <c r="BB3903" s="50">
        <f t="shared" si="1219"/>
        <v>309.41448933604789</v>
      </c>
      <c r="BC3903" s="17">
        <f t="shared" si="1220"/>
        <v>19856</v>
      </c>
      <c r="BD3903" s="50">
        <f t="shared" si="1221"/>
        <v>6.6453793732401181</v>
      </c>
      <c r="BE3903" s="50">
        <f t="shared" si="1222"/>
        <v>194.93112828171016</v>
      </c>
      <c r="BF3903" s="50">
        <f t="shared" si="1228"/>
        <v>318.84527095878929</v>
      </c>
      <c r="BG3903" s="50"/>
      <c r="BH3903" s="17">
        <f t="shared" si="1223"/>
        <v>0</v>
      </c>
      <c r="BI3903" s="17">
        <f t="shared" si="1231"/>
        <v>3903</v>
      </c>
      <c r="BJ3903" s="17">
        <f t="shared" si="1229"/>
        <v>3903</v>
      </c>
      <c r="BK3903" s="150">
        <f t="shared" si="1230"/>
        <v>31226</v>
      </c>
      <c r="BL3903" s="50" t="e">
        <f t="shared" ca="1" si="1224"/>
        <v>#NAME?</v>
      </c>
      <c r="BM3903" s="50" t="e">
        <f t="shared" ca="1" si="1225"/>
        <v>#NAME?</v>
      </c>
      <c r="BN3903" s="50" t="e">
        <f t="shared" ca="1" si="1226"/>
        <v>#NAME?</v>
      </c>
    </row>
    <row r="3904" spans="1:66" x14ac:dyDescent="0.35">
      <c r="A3904" s="48">
        <v>31227</v>
      </c>
      <c r="B3904" s="17">
        <v>1985</v>
      </c>
      <c r="C3904" s="17">
        <v>6</v>
      </c>
      <c r="D3904" s="17">
        <v>180</v>
      </c>
      <c r="E3904" s="17">
        <v>29</v>
      </c>
      <c r="F3904" s="17">
        <v>7</v>
      </c>
      <c r="G3904" s="50">
        <v>9.1</v>
      </c>
      <c r="H3904" s="32">
        <v>5.8174239669257526</v>
      </c>
      <c r="I3904" s="50">
        <v>11.166666666666666</v>
      </c>
      <c r="J3904" s="13">
        <v>0</v>
      </c>
      <c r="K3904" s="13">
        <f t="shared" si="1212"/>
        <v>0</v>
      </c>
      <c r="L3904" s="13">
        <f t="shared" si="1213"/>
        <v>0</v>
      </c>
      <c r="M3904" s="13" t="e">
        <f ca="1">CalcTable[[#This Row],[IWC]]-AE3903</f>
        <v>#NAME?</v>
      </c>
      <c r="N3904" s="13" t="e">
        <f ca="1">IF(CalcTable[[#This Row],[Day of Year]]&lt;123,FCAP,AE3903)</f>
        <v>#NAME?</v>
      </c>
      <c r="O3904" s="17" t="e">
        <f ca="1">IF(IRR_DRIP,5,COUNTIF('IDET Wind Values'!C3888:G3888,"&lt;="&amp;IRR_MAXWIND))</f>
        <v>#NAME?</v>
      </c>
      <c r="P3904" s="13" t="e">
        <f ca="1">CalcTable[[#This Row],[ET_o]]*KL</f>
        <v>#NAME?</v>
      </c>
      <c r="Q3904" s="13" t="e">
        <f ca="1">IF(WILTPT&lt;=0,1,MAX(0,MIN(1,(CalcTable[[#This Row],[IWC]]-WILTPT)/(MAD-WILTPT))))</f>
        <v>#NAME?</v>
      </c>
      <c r="R3904" s="13" t="e">
        <f ca="1">CalcTable[[#This Row],[ETMult]]*CalcTable[[#This Row],[ETb]]</f>
        <v>#NAME?</v>
      </c>
      <c r="S3904" s="13" t="b">
        <f>INDEX(IRR_LIST,CalcTable[[#This Row],[Day of Week]]+1)</f>
        <v>0</v>
      </c>
      <c r="T3904" s="13">
        <f t="shared" ca="1" si="1214"/>
        <v>0.6</v>
      </c>
      <c r="U3904" s="13" t="b">
        <f ca="1">IF(CalcTable[[#This Row],[IrrPrecip]]&gt;=IC_MM,FALSE,TRUE)</f>
        <v>1</v>
      </c>
      <c r="V3904" s="13" t="b">
        <f t="shared" si="1215"/>
        <v>1</v>
      </c>
      <c r="W3904" s="13" t="e">
        <f ca="1">IF(AND(IRR_DRIP=FALSE,CalcTable[[#This Row],[IrrHours]]&lt;=0),FALSE,TRUE)</f>
        <v>#NAME?</v>
      </c>
      <c r="X3904" s="13" t="e">
        <f ca="1">AND(CalcTable[[#This Row],[IrrDay]],CalcTable[[#This Row],[IrrRain]],CalcTable[[#This Row],[IrrWarm]],CalcTable[[#This Row],[IrrWindy]])</f>
        <v>#NAME?</v>
      </c>
      <c r="Y3904" s="13" t="e">
        <f t="shared" ca="1" si="1216"/>
        <v>#NAME?</v>
      </c>
      <c r="Z3904" s="13" t="e">
        <f ca="1">CalcTable[[#This Row],[IrrHours]]/5</f>
        <v>#NAME?</v>
      </c>
      <c r="AA3904" s="13" t="e">
        <f ca="1">IF(CalcTable[[#This Row],[IrrFlag]]=FALSE,0,MAX(0,CalcTable[[#This Row],[VolRednWind]]*(FCAP*IRR_TARGET-CalcTable[[#This Row],[IWC]])))</f>
        <v>#NAME?</v>
      </c>
      <c r="AB3904" s="13" t="e">
        <f ca="1">CalcTable[[#This Row],[IWC]]+CalcTable[[#This Row],[Eff Precip]]+CalcTable[[#This Row],[IrrAmt]]-CalcTable[[#This Row],[AET]]</f>
        <v>#NAME?</v>
      </c>
      <c r="AC3904" s="13" t="e">
        <f ca="1">IF(CalcTable[[#This Row],[PWC]]&gt;FCAP,MIN(24*PERC,MIN(SAT,CalcTable[[#This Row],[PWC]])-FCAP),0)</f>
        <v>#NAME?</v>
      </c>
      <c r="AD3904" s="13" t="e">
        <f ca="1">IF(CalcTable[[#This Row],[PWC]]&gt;SAT,CalcTable[[#This Row],[PWC]]-SAT,0)</f>
        <v>#NAME?</v>
      </c>
      <c r="AE3904" s="13" t="e">
        <f ca="1">CalcTable[[#This Row],[PWC]]-CalcTable[[#This Row],[PercAmt]]-CalcTable[[#This Row],[Runoff]]</f>
        <v>#NAME?</v>
      </c>
      <c r="AF3904" s="13" t="e">
        <f ca="1">CalcTable[[#This Row],[IrrAmt]]/1000*CUR_IRR_AREA*10000/IRR_EFF</f>
        <v>#NAME?</v>
      </c>
      <c r="AG3904" s="147"/>
      <c r="AH3904" s="13"/>
      <c r="AI3904" s="50">
        <v>0</v>
      </c>
      <c r="AJ3904" s="50">
        <v>0</v>
      </c>
      <c r="AK3904" s="50">
        <v>0</v>
      </c>
      <c r="AL3904" s="50">
        <v>0</v>
      </c>
      <c r="AM3904" s="50"/>
      <c r="AN3904" s="50"/>
      <c r="AO3904" s="50"/>
      <c r="AP3904" s="50"/>
      <c r="AQ3904" s="50"/>
      <c r="AR3904" s="50"/>
      <c r="AS3904" s="50"/>
      <c r="AT3904" s="50"/>
      <c r="AU3904" s="50"/>
      <c r="AV3904" s="50"/>
      <c r="AW3904" s="50"/>
      <c r="AX3904" s="50">
        <f t="shared" si="1227"/>
        <v>0</v>
      </c>
      <c r="AY3904" s="50"/>
      <c r="AZ3904" s="50">
        <f t="shared" si="1217"/>
        <v>0</v>
      </c>
      <c r="BA3904" s="50">
        <f t="shared" si="1218"/>
        <v>0</v>
      </c>
      <c r="BB3904" s="50">
        <f t="shared" si="1219"/>
        <v>0</v>
      </c>
      <c r="BC3904" s="17">
        <f t="shared" si="1220"/>
        <v>19856</v>
      </c>
      <c r="BD3904" s="50">
        <f t="shared" si="1221"/>
        <v>0</v>
      </c>
      <c r="BE3904" s="50">
        <f t="shared" si="1222"/>
        <v>0</v>
      </c>
      <c r="BF3904" s="50">
        <f t="shared" si="1228"/>
        <v>0</v>
      </c>
      <c r="BG3904" s="50"/>
      <c r="BH3904" s="17">
        <f t="shared" si="1223"/>
        <v>0</v>
      </c>
      <c r="BI3904" s="17">
        <f t="shared" si="1231"/>
        <v>3904</v>
      </c>
      <c r="BJ3904" s="17">
        <f t="shared" si="1229"/>
        <v>3904</v>
      </c>
      <c r="BK3904" s="150">
        <f t="shared" si="1230"/>
        <v>31227</v>
      </c>
      <c r="BL3904" s="50" t="e">
        <f t="shared" ca="1" si="1224"/>
        <v>#NAME?</v>
      </c>
      <c r="BM3904" s="50" t="e">
        <f t="shared" ca="1" si="1225"/>
        <v>#NAME?</v>
      </c>
      <c r="BN3904" s="50" t="e">
        <f t="shared" ca="1" si="1226"/>
        <v>#NAME?</v>
      </c>
    </row>
    <row r="3905" spans="1:66" x14ac:dyDescent="0.35">
      <c r="A3905" s="48">
        <v>31228</v>
      </c>
      <c r="B3905" s="17">
        <v>1985</v>
      </c>
      <c r="C3905" s="17">
        <v>6</v>
      </c>
      <c r="D3905" s="17">
        <v>181</v>
      </c>
      <c r="E3905" s="17">
        <v>30</v>
      </c>
      <c r="F3905" s="17">
        <v>1</v>
      </c>
      <c r="G3905" s="50">
        <v>9.6</v>
      </c>
      <c r="H3905" s="32">
        <v>6.1566501341661555</v>
      </c>
      <c r="I3905" s="50">
        <v>14.333333333333334</v>
      </c>
      <c r="J3905" s="13">
        <v>0</v>
      </c>
      <c r="K3905" s="13">
        <f t="shared" si="1212"/>
        <v>0</v>
      </c>
      <c r="L3905" s="13">
        <f t="shared" si="1213"/>
        <v>0</v>
      </c>
      <c r="M3905" s="13" t="e">
        <f ca="1">CalcTable[[#This Row],[IWC]]-AE3904</f>
        <v>#NAME?</v>
      </c>
      <c r="N3905" s="13" t="e">
        <f ca="1">IF(CalcTable[[#This Row],[Day of Year]]&lt;123,FCAP,AE3904)</f>
        <v>#NAME?</v>
      </c>
      <c r="O3905" s="17" t="e">
        <f ca="1">IF(IRR_DRIP,5,COUNTIF('IDET Wind Values'!C3889:G3889,"&lt;="&amp;IRR_MAXWIND))</f>
        <v>#NAME?</v>
      </c>
      <c r="P3905" s="13" t="e">
        <f ca="1">CalcTable[[#This Row],[ET_o]]*KL</f>
        <v>#NAME?</v>
      </c>
      <c r="Q3905" s="13" t="e">
        <f ca="1">IF(WILTPT&lt;=0,1,MAX(0,MIN(1,(CalcTable[[#This Row],[IWC]]-WILTPT)/(MAD-WILTPT))))</f>
        <v>#NAME?</v>
      </c>
      <c r="R3905" s="13" t="e">
        <f ca="1">CalcTable[[#This Row],[ETMult]]*CalcTable[[#This Row],[ETb]]</f>
        <v>#NAME?</v>
      </c>
      <c r="S3905" s="13" t="b">
        <f>INDEX(IRR_LIST,CalcTable[[#This Row],[Day of Week]]+1)</f>
        <v>1</v>
      </c>
      <c r="T3905" s="13">
        <f t="shared" ca="1" si="1214"/>
        <v>0.6</v>
      </c>
      <c r="U3905" s="13" t="b">
        <f ca="1">IF(CalcTable[[#This Row],[IrrPrecip]]&gt;=IC_MM,FALSE,TRUE)</f>
        <v>1</v>
      </c>
      <c r="V3905" s="13" t="b">
        <f t="shared" si="1215"/>
        <v>1</v>
      </c>
      <c r="W3905" s="13" t="e">
        <f ca="1">IF(AND(IRR_DRIP=FALSE,CalcTable[[#This Row],[IrrHours]]&lt;=0),FALSE,TRUE)</f>
        <v>#NAME?</v>
      </c>
      <c r="X3905" s="13" t="e">
        <f ca="1">AND(CalcTable[[#This Row],[IrrDay]],CalcTable[[#This Row],[IrrRain]],CalcTable[[#This Row],[IrrWarm]],CalcTable[[#This Row],[IrrWindy]])</f>
        <v>#NAME?</v>
      </c>
      <c r="Y3905" s="13" t="e">
        <f t="shared" ca="1" si="1216"/>
        <v>#NAME?</v>
      </c>
      <c r="Z3905" s="13" t="e">
        <f ca="1">CalcTable[[#This Row],[IrrHours]]/5</f>
        <v>#NAME?</v>
      </c>
      <c r="AA3905" s="13" t="e">
        <f ca="1">IF(CalcTable[[#This Row],[IrrFlag]]=FALSE,0,MAX(0,CalcTable[[#This Row],[VolRednWind]]*(FCAP*IRR_TARGET-CalcTable[[#This Row],[IWC]])))</f>
        <v>#NAME?</v>
      </c>
      <c r="AB3905" s="13" t="e">
        <f ca="1">CalcTable[[#This Row],[IWC]]+CalcTable[[#This Row],[Eff Precip]]+CalcTable[[#This Row],[IrrAmt]]-CalcTable[[#This Row],[AET]]</f>
        <v>#NAME?</v>
      </c>
      <c r="AC3905" s="13" t="e">
        <f ca="1">IF(CalcTable[[#This Row],[PWC]]&gt;FCAP,MIN(24*PERC,MIN(SAT,CalcTable[[#This Row],[PWC]])-FCAP),0)</f>
        <v>#NAME?</v>
      </c>
      <c r="AD3905" s="13" t="e">
        <f ca="1">IF(CalcTable[[#This Row],[PWC]]&gt;SAT,CalcTable[[#This Row],[PWC]]-SAT,0)</f>
        <v>#NAME?</v>
      </c>
      <c r="AE3905" s="13" t="e">
        <f ca="1">CalcTable[[#This Row],[PWC]]-CalcTable[[#This Row],[PercAmt]]-CalcTable[[#This Row],[Runoff]]</f>
        <v>#NAME?</v>
      </c>
      <c r="AF3905" s="13" t="e">
        <f ca="1">CalcTable[[#This Row],[IrrAmt]]/1000*CUR_IRR_AREA*10000/IRR_EFF</f>
        <v>#NAME?</v>
      </c>
      <c r="AG3905" s="147"/>
      <c r="AH3905" s="13"/>
      <c r="AI3905" s="50">
        <v>6.710977310153047</v>
      </c>
      <c r="AJ3905" s="50">
        <v>9.4711841108754076</v>
      </c>
      <c r="AK3905" s="50">
        <v>0</v>
      </c>
      <c r="AL3905" s="50">
        <v>0</v>
      </c>
      <c r="AM3905" s="50"/>
      <c r="AN3905" s="50"/>
      <c r="AO3905" s="50"/>
      <c r="AP3905" s="50"/>
      <c r="AQ3905" s="50"/>
      <c r="AR3905" s="50"/>
      <c r="AS3905" s="50"/>
      <c r="AT3905" s="50"/>
      <c r="AU3905" s="50"/>
      <c r="AV3905" s="50"/>
      <c r="AW3905" s="50"/>
      <c r="AX3905" s="50">
        <f t="shared" si="1227"/>
        <v>16.182161421028454</v>
      </c>
      <c r="AY3905" s="50"/>
      <c r="AZ3905" s="50">
        <f t="shared" si="1217"/>
        <v>376.24906780125667</v>
      </c>
      <c r="BA3905" s="50">
        <f t="shared" si="1218"/>
        <v>609.83394450561138</v>
      </c>
      <c r="BB3905" s="50">
        <f t="shared" si="1219"/>
        <v>631.14276947521557</v>
      </c>
      <c r="BC3905" s="17">
        <f t="shared" si="1220"/>
        <v>19856</v>
      </c>
      <c r="BD3905" s="50">
        <f t="shared" si="1221"/>
        <v>16.182161421028454</v>
      </c>
      <c r="BE3905" s="50">
        <f t="shared" si="1222"/>
        <v>376.24906780125667</v>
      </c>
      <c r="BF3905" s="50">
        <f t="shared" si="1228"/>
        <v>615.42369876253144</v>
      </c>
      <c r="BG3905" s="50"/>
      <c r="BH3905" s="17">
        <f t="shared" si="1223"/>
        <v>0</v>
      </c>
      <c r="BI3905" s="17">
        <f t="shared" si="1231"/>
        <v>3905</v>
      </c>
      <c r="BJ3905" s="17">
        <f t="shared" si="1229"/>
        <v>3905</v>
      </c>
      <c r="BK3905" s="150">
        <f t="shared" si="1230"/>
        <v>31228</v>
      </c>
      <c r="BL3905" s="50" t="e">
        <f t="shared" ca="1" si="1224"/>
        <v>#NAME?</v>
      </c>
      <c r="BM3905" s="50" t="e">
        <f t="shared" ca="1" si="1225"/>
        <v>#NAME?</v>
      </c>
      <c r="BN3905" s="50" t="e">
        <f t="shared" ca="1" si="1226"/>
        <v>#NAME?</v>
      </c>
    </row>
    <row r="3906" spans="1:66" x14ac:dyDescent="0.35">
      <c r="A3906" s="48">
        <v>31229</v>
      </c>
      <c r="B3906" s="17">
        <v>1985</v>
      </c>
      <c r="C3906" s="17">
        <v>7</v>
      </c>
      <c r="D3906" s="17">
        <v>182</v>
      </c>
      <c r="E3906" s="17">
        <v>1</v>
      </c>
      <c r="F3906" s="17">
        <v>2</v>
      </c>
      <c r="G3906" s="50">
        <v>12.2</v>
      </c>
      <c r="H3906" s="32">
        <v>6.7400735508586704</v>
      </c>
      <c r="I3906" s="50">
        <v>15.666666666666666</v>
      </c>
      <c r="J3906" s="13">
        <v>0</v>
      </c>
      <c r="K3906" s="13">
        <f t="shared" si="1212"/>
        <v>0</v>
      </c>
      <c r="L3906" s="13">
        <f t="shared" si="1213"/>
        <v>0</v>
      </c>
      <c r="M3906" s="13" t="e">
        <f ca="1">CalcTable[[#This Row],[IWC]]-AE3905</f>
        <v>#NAME?</v>
      </c>
      <c r="N3906" s="13" t="e">
        <f ca="1">IF(CalcTable[[#This Row],[Day of Year]]&lt;123,FCAP,AE3905)</f>
        <v>#NAME?</v>
      </c>
      <c r="O3906" s="17" t="e">
        <f ca="1">IF(IRR_DRIP,5,COUNTIF('IDET Wind Values'!C3890:G3890,"&lt;="&amp;IRR_MAXWIND))</f>
        <v>#NAME?</v>
      </c>
      <c r="P3906" s="13" t="e">
        <f ca="1">CalcTable[[#This Row],[ET_o]]*KL</f>
        <v>#NAME?</v>
      </c>
      <c r="Q3906" s="13" t="e">
        <f ca="1">IF(WILTPT&lt;=0,1,MAX(0,MIN(1,(CalcTable[[#This Row],[IWC]]-WILTPT)/(MAD-WILTPT))))</f>
        <v>#NAME?</v>
      </c>
      <c r="R3906" s="13" t="e">
        <f ca="1">CalcTable[[#This Row],[ETMult]]*CalcTable[[#This Row],[ETb]]</f>
        <v>#NAME?</v>
      </c>
      <c r="S3906" s="13" t="b">
        <f>INDEX(IRR_LIST,CalcTable[[#This Row],[Day of Week]]+1)</f>
        <v>0</v>
      </c>
      <c r="T3906" s="13">
        <f t="shared" ca="1" si="1214"/>
        <v>0</v>
      </c>
      <c r="U3906" s="13" t="b">
        <f ca="1">IF(CalcTable[[#This Row],[IrrPrecip]]&gt;=IC_MM,FALSE,TRUE)</f>
        <v>1</v>
      </c>
      <c r="V3906" s="13" t="b">
        <f t="shared" si="1215"/>
        <v>1</v>
      </c>
      <c r="W3906" s="13" t="e">
        <f ca="1">IF(AND(IRR_DRIP=FALSE,CalcTable[[#This Row],[IrrHours]]&lt;=0),FALSE,TRUE)</f>
        <v>#NAME?</v>
      </c>
      <c r="X3906" s="13" t="e">
        <f ca="1">AND(CalcTable[[#This Row],[IrrDay]],CalcTable[[#This Row],[IrrRain]],CalcTable[[#This Row],[IrrWarm]],CalcTable[[#This Row],[IrrWindy]])</f>
        <v>#NAME?</v>
      </c>
      <c r="Y3906" s="13" t="e">
        <f t="shared" ca="1" si="1216"/>
        <v>#NAME?</v>
      </c>
      <c r="Z3906" s="13" t="e">
        <f ca="1">CalcTable[[#This Row],[IrrHours]]/5</f>
        <v>#NAME?</v>
      </c>
      <c r="AA3906" s="13" t="e">
        <f ca="1">IF(CalcTable[[#This Row],[IrrFlag]]=FALSE,0,MAX(0,CalcTable[[#This Row],[VolRednWind]]*(FCAP*IRR_TARGET-CalcTable[[#This Row],[IWC]])))</f>
        <v>#NAME?</v>
      </c>
      <c r="AB3906" s="13" t="e">
        <f ca="1">CalcTable[[#This Row],[IWC]]+CalcTable[[#This Row],[Eff Precip]]+CalcTable[[#This Row],[IrrAmt]]-CalcTable[[#This Row],[AET]]</f>
        <v>#NAME?</v>
      </c>
      <c r="AC3906" s="13" t="e">
        <f ca="1">IF(CalcTable[[#This Row],[PWC]]&gt;FCAP,MIN(24*PERC,MIN(SAT,CalcTable[[#This Row],[PWC]])-FCAP),0)</f>
        <v>#NAME?</v>
      </c>
      <c r="AD3906" s="13" t="e">
        <f ca="1">IF(CalcTable[[#This Row],[PWC]]&gt;SAT,CalcTable[[#This Row],[PWC]]-SAT,0)</f>
        <v>#NAME?</v>
      </c>
      <c r="AE3906" s="13" t="e">
        <f ca="1">CalcTable[[#This Row],[PWC]]-CalcTable[[#This Row],[PercAmt]]-CalcTable[[#This Row],[Runoff]]</f>
        <v>#NAME?</v>
      </c>
      <c r="AF3906" s="13" t="e">
        <f ca="1">CalcTable[[#This Row],[IrrAmt]]/1000*CUR_IRR_AREA*10000/IRR_EFF</f>
        <v>#NAME?</v>
      </c>
      <c r="AG3906" s="147"/>
      <c r="AH3906" s="13"/>
      <c r="AI3906" s="50">
        <v>0</v>
      </c>
      <c r="AJ3906" s="50">
        <v>0</v>
      </c>
      <c r="AK3906" s="50">
        <v>7.0135551647959344</v>
      </c>
      <c r="AL3906" s="50">
        <v>9.9894612754851053</v>
      </c>
      <c r="AM3906" s="50"/>
      <c r="AN3906" s="50"/>
      <c r="AO3906" s="50"/>
      <c r="AP3906" s="50"/>
      <c r="AQ3906" s="50"/>
      <c r="AR3906" s="50"/>
      <c r="AS3906" s="50"/>
      <c r="AT3906" s="50"/>
      <c r="AU3906" s="50"/>
      <c r="AV3906" s="50"/>
      <c r="AW3906" s="50"/>
      <c r="AX3906" s="50">
        <f t="shared" si="1227"/>
        <v>17.003016440281041</v>
      </c>
      <c r="AY3906" s="50"/>
      <c r="AZ3906" s="50">
        <f t="shared" si="1217"/>
        <v>395.88967316457013</v>
      </c>
      <c r="BA3906" s="50">
        <f t="shared" si="1218"/>
        <v>609.54441741211599</v>
      </c>
      <c r="BB3906" s="50">
        <f t="shared" si="1219"/>
        <v>628.39630661042884</v>
      </c>
      <c r="BC3906" s="17">
        <f t="shared" si="1220"/>
        <v>19857</v>
      </c>
      <c r="BD3906" s="50">
        <f t="shared" si="1221"/>
        <v>17.003016440281041</v>
      </c>
      <c r="BE3906" s="50">
        <f t="shared" si="1222"/>
        <v>395.88967316457013</v>
      </c>
      <c r="BF3906" s="50">
        <f t="shared" si="1228"/>
        <v>647.54947669272519</v>
      </c>
      <c r="BG3906" s="50"/>
      <c r="BH3906" s="17">
        <f t="shared" si="1223"/>
        <v>0</v>
      </c>
      <c r="BI3906" s="17">
        <f t="shared" si="1231"/>
        <v>3906</v>
      </c>
      <c r="BJ3906" s="17">
        <f t="shared" si="1229"/>
        <v>3906</v>
      </c>
      <c r="BK3906" s="150">
        <f t="shared" si="1230"/>
        <v>31229</v>
      </c>
      <c r="BL3906" s="50" t="e">
        <f t="shared" ca="1" si="1224"/>
        <v>#NAME?</v>
      </c>
      <c r="BM3906" s="50" t="e">
        <f t="shared" ca="1" si="1225"/>
        <v>#NAME?</v>
      </c>
      <c r="BN3906" s="50" t="e">
        <f t="shared" ca="1" si="1226"/>
        <v>#NAME?</v>
      </c>
    </row>
    <row r="3907" spans="1:66" x14ac:dyDescent="0.35">
      <c r="A3907" s="48">
        <v>31230</v>
      </c>
      <c r="B3907" s="17">
        <v>1985</v>
      </c>
      <c r="C3907" s="17">
        <v>7</v>
      </c>
      <c r="D3907" s="17">
        <v>183</v>
      </c>
      <c r="E3907" s="17">
        <v>2</v>
      </c>
      <c r="F3907" s="17">
        <v>3</v>
      </c>
      <c r="G3907" s="50">
        <v>9.1</v>
      </c>
      <c r="H3907" s="32">
        <v>7.6448880175575367</v>
      </c>
      <c r="I3907" s="50">
        <v>6.5</v>
      </c>
      <c r="J3907" s="13">
        <v>0</v>
      </c>
      <c r="K3907" s="13">
        <f t="shared" si="1212"/>
        <v>0</v>
      </c>
      <c r="L3907" s="13">
        <f t="shared" si="1213"/>
        <v>0</v>
      </c>
      <c r="M3907" s="13" t="e">
        <f ca="1">CalcTable[[#This Row],[IWC]]-AE3906</f>
        <v>#NAME?</v>
      </c>
      <c r="N3907" s="13" t="e">
        <f ca="1">IF(CalcTable[[#This Row],[Day of Year]]&lt;123,FCAP,AE3906)</f>
        <v>#NAME?</v>
      </c>
      <c r="O3907" s="17" t="e">
        <f ca="1">IF(IRR_DRIP,5,COUNTIF('IDET Wind Values'!C3891:G3891,"&lt;="&amp;IRR_MAXWIND))</f>
        <v>#NAME?</v>
      </c>
      <c r="P3907" s="13" t="e">
        <f ca="1">CalcTable[[#This Row],[ET_o]]*KL</f>
        <v>#NAME?</v>
      </c>
      <c r="Q3907" s="13" t="e">
        <f ca="1">IF(WILTPT&lt;=0,1,MAX(0,MIN(1,(CalcTable[[#This Row],[IWC]]-WILTPT)/(MAD-WILTPT))))</f>
        <v>#NAME?</v>
      </c>
      <c r="R3907" s="13" t="e">
        <f ca="1">CalcTable[[#This Row],[ETMult]]*CalcTable[[#This Row],[ETb]]</f>
        <v>#NAME?</v>
      </c>
      <c r="S3907" s="13" t="b">
        <f>INDEX(IRR_LIST,CalcTable[[#This Row],[Day of Week]]+1)</f>
        <v>1</v>
      </c>
      <c r="T3907" s="13">
        <f t="shared" ca="1" si="1214"/>
        <v>0</v>
      </c>
      <c r="U3907" s="13" t="b">
        <f ca="1">IF(CalcTable[[#This Row],[IrrPrecip]]&gt;=IC_MM,FALSE,TRUE)</f>
        <v>1</v>
      </c>
      <c r="V3907" s="13" t="b">
        <f t="shared" si="1215"/>
        <v>1</v>
      </c>
      <c r="W3907" s="13" t="e">
        <f ca="1">IF(AND(IRR_DRIP=FALSE,CalcTable[[#This Row],[IrrHours]]&lt;=0),FALSE,TRUE)</f>
        <v>#NAME?</v>
      </c>
      <c r="X3907" s="13" t="e">
        <f ca="1">AND(CalcTable[[#This Row],[IrrDay]],CalcTable[[#This Row],[IrrRain]],CalcTable[[#This Row],[IrrWarm]],CalcTable[[#This Row],[IrrWindy]])</f>
        <v>#NAME?</v>
      </c>
      <c r="Y3907" s="13" t="e">
        <f t="shared" ca="1" si="1216"/>
        <v>#NAME?</v>
      </c>
      <c r="Z3907" s="13" t="e">
        <f ca="1">CalcTable[[#This Row],[IrrHours]]/5</f>
        <v>#NAME?</v>
      </c>
      <c r="AA3907" s="13" t="e">
        <f ca="1">IF(CalcTable[[#This Row],[IrrFlag]]=FALSE,0,MAX(0,CalcTable[[#This Row],[VolRednWind]]*(FCAP*IRR_TARGET-CalcTable[[#This Row],[IWC]])))</f>
        <v>#NAME?</v>
      </c>
      <c r="AB3907" s="13" t="e">
        <f ca="1">CalcTable[[#This Row],[IWC]]+CalcTable[[#This Row],[Eff Precip]]+CalcTable[[#This Row],[IrrAmt]]-CalcTable[[#This Row],[AET]]</f>
        <v>#NAME?</v>
      </c>
      <c r="AC3907" s="13" t="e">
        <f ca="1">IF(CalcTable[[#This Row],[PWC]]&gt;FCAP,MIN(24*PERC,MIN(SAT,CalcTable[[#This Row],[PWC]])-FCAP),0)</f>
        <v>#NAME?</v>
      </c>
      <c r="AD3907" s="13" t="e">
        <f ca="1">IF(CalcTable[[#This Row],[PWC]]&gt;SAT,CalcTable[[#This Row],[PWC]]-SAT,0)</f>
        <v>#NAME?</v>
      </c>
      <c r="AE3907" s="13" t="e">
        <f ca="1">CalcTable[[#This Row],[PWC]]-CalcTable[[#This Row],[PercAmt]]-CalcTable[[#This Row],[Runoff]]</f>
        <v>#NAME?</v>
      </c>
      <c r="AF3907" s="13" t="e">
        <f ca="1">CalcTable[[#This Row],[IrrAmt]]/1000*CUR_IRR_AREA*10000/IRR_EFF</f>
        <v>#NAME?</v>
      </c>
      <c r="AG3907" s="147"/>
      <c r="AH3907" s="13"/>
      <c r="AI3907" s="50">
        <v>15.050741582473027</v>
      </c>
      <c r="AJ3907" s="50">
        <v>22.289674137505294</v>
      </c>
      <c r="AK3907" s="50">
        <v>0</v>
      </c>
      <c r="AL3907" s="50">
        <v>0</v>
      </c>
      <c r="AM3907" s="50"/>
      <c r="AN3907" s="50"/>
      <c r="AO3907" s="50"/>
      <c r="AP3907" s="50"/>
      <c r="AQ3907" s="50"/>
      <c r="AR3907" s="50"/>
      <c r="AS3907" s="50"/>
      <c r="AT3907" s="50"/>
      <c r="AU3907" s="50"/>
      <c r="AV3907" s="50"/>
      <c r="AW3907" s="50"/>
      <c r="AX3907" s="50">
        <f t="shared" si="1227"/>
        <v>37.340415719978324</v>
      </c>
      <c r="AY3907" s="50"/>
      <c r="AZ3907" s="50">
        <f t="shared" si="1217"/>
        <v>874.57465124309306</v>
      </c>
      <c r="BA3907" s="50">
        <f t="shared" si="1218"/>
        <v>1418.416819219236</v>
      </c>
      <c r="BB3907" s="50">
        <f t="shared" si="1219"/>
        <v>1468.0465088555595</v>
      </c>
      <c r="BC3907" s="17">
        <f t="shared" si="1220"/>
        <v>19857</v>
      </c>
      <c r="BD3907" s="50">
        <f t="shared" si="1221"/>
        <v>37.340415719978324</v>
      </c>
      <c r="BE3907" s="50">
        <f t="shared" si="1222"/>
        <v>874.57465124309306</v>
      </c>
      <c r="BF3907" s="50">
        <f t="shared" si="1228"/>
        <v>1430.5257149401968</v>
      </c>
      <c r="BG3907" s="50"/>
      <c r="BH3907" s="17">
        <f t="shared" si="1223"/>
        <v>0</v>
      </c>
      <c r="BI3907" s="17">
        <f t="shared" si="1231"/>
        <v>3907</v>
      </c>
      <c r="BJ3907" s="17">
        <f t="shared" si="1229"/>
        <v>3907</v>
      </c>
      <c r="BK3907" s="150">
        <f t="shared" si="1230"/>
        <v>31230</v>
      </c>
      <c r="BL3907" s="50" t="e">
        <f t="shared" ca="1" si="1224"/>
        <v>#NAME?</v>
      </c>
      <c r="BM3907" s="50" t="e">
        <f t="shared" ca="1" si="1225"/>
        <v>#NAME?</v>
      </c>
      <c r="BN3907" s="50" t="e">
        <f t="shared" ca="1" si="1226"/>
        <v>#NAME?</v>
      </c>
    </row>
    <row r="3908" spans="1:66" x14ac:dyDescent="0.35">
      <c r="A3908" s="48">
        <v>31231</v>
      </c>
      <c r="B3908" s="17">
        <v>1985</v>
      </c>
      <c r="C3908" s="17">
        <v>7</v>
      </c>
      <c r="D3908" s="17">
        <v>184</v>
      </c>
      <c r="E3908" s="17">
        <v>3</v>
      </c>
      <c r="F3908" s="17">
        <v>4</v>
      </c>
      <c r="G3908" s="50">
        <v>14.1</v>
      </c>
      <c r="H3908" s="32">
        <v>7.3555101136504728</v>
      </c>
      <c r="I3908" s="50">
        <v>2.6666666666666665</v>
      </c>
      <c r="J3908" s="13">
        <v>0</v>
      </c>
      <c r="K3908" s="13">
        <f t="shared" si="1212"/>
        <v>0</v>
      </c>
      <c r="L3908" s="13">
        <f t="shared" si="1213"/>
        <v>0</v>
      </c>
      <c r="M3908" s="13" t="e">
        <f ca="1">CalcTable[[#This Row],[IWC]]-AE3907</f>
        <v>#NAME?</v>
      </c>
      <c r="N3908" s="13" t="e">
        <f ca="1">IF(CalcTable[[#This Row],[Day of Year]]&lt;123,FCAP,AE3907)</f>
        <v>#NAME?</v>
      </c>
      <c r="O3908" s="17" t="e">
        <f ca="1">IF(IRR_DRIP,5,COUNTIF('IDET Wind Values'!C3892:G3892,"&lt;="&amp;IRR_MAXWIND))</f>
        <v>#NAME?</v>
      </c>
      <c r="P3908" s="13" t="e">
        <f ca="1">CalcTable[[#This Row],[ET_o]]*KL</f>
        <v>#NAME?</v>
      </c>
      <c r="Q3908" s="13" t="e">
        <f ca="1">IF(WILTPT&lt;=0,1,MAX(0,MIN(1,(CalcTable[[#This Row],[IWC]]-WILTPT)/(MAD-WILTPT))))</f>
        <v>#NAME?</v>
      </c>
      <c r="R3908" s="13" t="e">
        <f ca="1">CalcTable[[#This Row],[ETMult]]*CalcTable[[#This Row],[ETb]]</f>
        <v>#NAME?</v>
      </c>
      <c r="S3908" s="13" t="b">
        <f>INDEX(IRR_LIST,CalcTable[[#This Row],[Day of Week]]+1)</f>
        <v>0</v>
      </c>
      <c r="T3908" s="13">
        <f t="shared" ca="1" si="1214"/>
        <v>0</v>
      </c>
      <c r="U3908" s="13" t="b">
        <f ca="1">IF(CalcTable[[#This Row],[IrrPrecip]]&gt;=IC_MM,FALSE,TRUE)</f>
        <v>1</v>
      </c>
      <c r="V3908" s="13" t="b">
        <f t="shared" si="1215"/>
        <v>1</v>
      </c>
      <c r="W3908" s="13" t="e">
        <f ca="1">IF(AND(IRR_DRIP=FALSE,CalcTable[[#This Row],[IrrHours]]&lt;=0),FALSE,TRUE)</f>
        <v>#NAME?</v>
      </c>
      <c r="X3908" s="13" t="e">
        <f ca="1">AND(CalcTable[[#This Row],[IrrDay]],CalcTable[[#This Row],[IrrRain]],CalcTable[[#This Row],[IrrWarm]],CalcTable[[#This Row],[IrrWindy]])</f>
        <v>#NAME?</v>
      </c>
      <c r="Y3908" s="13" t="e">
        <f t="shared" ca="1" si="1216"/>
        <v>#NAME?</v>
      </c>
      <c r="Z3908" s="13" t="e">
        <f ca="1">CalcTable[[#This Row],[IrrHours]]/5</f>
        <v>#NAME?</v>
      </c>
      <c r="AA3908" s="13" t="e">
        <f ca="1">IF(CalcTable[[#This Row],[IrrFlag]]=FALSE,0,MAX(0,CalcTable[[#This Row],[VolRednWind]]*(FCAP*IRR_TARGET-CalcTable[[#This Row],[IWC]])))</f>
        <v>#NAME?</v>
      </c>
      <c r="AB3908" s="13" t="e">
        <f ca="1">CalcTable[[#This Row],[IWC]]+CalcTable[[#This Row],[Eff Precip]]+CalcTable[[#This Row],[IrrAmt]]-CalcTable[[#This Row],[AET]]</f>
        <v>#NAME?</v>
      </c>
      <c r="AC3908" s="13" t="e">
        <f ca="1">IF(CalcTable[[#This Row],[PWC]]&gt;FCAP,MIN(24*PERC,MIN(SAT,CalcTable[[#This Row],[PWC]])-FCAP),0)</f>
        <v>#NAME?</v>
      </c>
      <c r="AD3908" s="13" t="e">
        <f ca="1">IF(CalcTable[[#This Row],[PWC]]&gt;SAT,CalcTable[[#This Row],[PWC]]-SAT,0)</f>
        <v>#NAME?</v>
      </c>
      <c r="AE3908" s="13" t="e">
        <f ca="1">CalcTable[[#This Row],[PWC]]-CalcTable[[#This Row],[PercAmt]]-CalcTable[[#This Row],[Runoff]]</f>
        <v>#NAME?</v>
      </c>
      <c r="AF3908" s="13" t="e">
        <f ca="1">CalcTable[[#This Row],[IrrAmt]]/1000*CUR_IRR_AREA*10000/IRR_EFF</f>
        <v>#NAME?</v>
      </c>
      <c r="AG3908" s="147"/>
      <c r="AH3908" s="13"/>
      <c r="AI3908" s="50">
        <v>0</v>
      </c>
      <c r="AJ3908" s="50">
        <v>0</v>
      </c>
      <c r="AK3908" s="50">
        <v>1.7959062599226501</v>
      </c>
      <c r="AL3908" s="50">
        <v>6.4846884096566484</v>
      </c>
      <c r="AM3908" s="50"/>
      <c r="AN3908" s="50"/>
      <c r="AO3908" s="50"/>
      <c r="AP3908" s="50"/>
      <c r="AQ3908" s="50"/>
      <c r="AR3908" s="50"/>
      <c r="AS3908" s="50"/>
      <c r="AT3908" s="50"/>
      <c r="AU3908" s="50"/>
      <c r="AV3908" s="50"/>
      <c r="AW3908" s="50"/>
      <c r="AX3908" s="50">
        <f t="shared" si="1227"/>
        <v>8.2805946695792976</v>
      </c>
      <c r="AY3908" s="50"/>
      <c r="AZ3908" s="50">
        <f t="shared" si="1217"/>
        <v>216.55748516212722</v>
      </c>
      <c r="BA3908" s="50">
        <f t="shared" si="1218"/>
        <v>333.42977874168798</v>
      </c>
      <c r="BB3908" s="50">
        <f t="shared" si="1219"/>
        <v>343.74203993988453</v>
      </c>
      <c r="BC3908" s="17">
        <f t="shared" si="1220"/>
        <v>19857</v>
      </c>
      <c r="BD3908" s="50">
        <f t="shared" si="1221"/>
        <v>8.2805946695792976</v>
      </c>
      <c r="BE3908" s="50">
        <f t="shared" si="1222"/>
        <v>216.55748516212722</v>
      </c>
      <c r="BF3908" s="50">
        <f t="shared" si="1228"/>
        <v>354.21910622137949</v>
      </c>
      <c r="BG3908" s="50"/>
      <c r="BH3908" s="17">
        <f t="shared" si="1223"/>
        <v>0</v>
      </c>
      <c r="BI3908" s="17">
        <f t="shared" si="1231"/>
        <v>3908</v>
      </c>
      <c r="BJ3908" s="17">
        <f t="shared" si="1229"/>
        <v>3908</v>
      </c>
      <c r="BK3908" s="150">
        <f t="shared" si="1230"/>
        <v>31231</v>
      </c>
      <c r="BL3908" s="50" t="e">
        <f t="shared" ca="1" si="1224"/>
        <v>#NAME?</v>
      </c>
      <c r="BM3908" s="50" t="e">
        <f t="shared" ca="1" si="1225"/>
        <v>#NAME?</v>
      </c>
      <c r="BN3908" s="50" t="e">
        <f t="shared" ca="1" si="1226"/>
        <v>#NAME?</v>
      </c>
    </row>
    <row r="3909" spans="1:66" x14ac:dyDescent="0.35">
      <c r="A3909" s="48">
        <v>31232</v>
      </c>
      <c r="B3909" s="17">
        <v>1985</v>
      </c>
      <c r="C3909" s="17">
        <v>7</v>
      </c>
      <c r="D3909" s="17">
        <v>185</v>
      </c>
      <c r="E3909" s="17">
        <v>4</v>
      </c>
      <c r="F3909" s="17">
        <v>5</v>
      </c>
      <c r="G3909" s="50">
        <v>16.899999999999999</v>
      </c>
      <c r="H3909" s="32">
        <v>8.2489477047648503</v>
      </c>
      <c r="I3909" s="50">
        <v>10</v>
      </c>
      <c r="J3909" s="13">
        <v>0</v>
      </c>
      <c r="K3909" s="13">
        <f t="shared" si="1212"/>
        <v>0</v>
      </c>
      <c r="L3909" s="13">
        <f t="shared" si="1213"/>
        <v>0</v>
      </c>
      <c r="M3909" s="13" t="e">
        <f ca="1">CalcTable[[#This Row],[IWC]]-AE3908</f>
        <v>#NAME?</v>
      </c>
      <c r="N3909" s="13" t="e">
        <f ca="1">IF(CalcTable[[#This Row],[Day of Year]]&lt;123,FCAP,AE3908)</f>
        <v>#NAME?</v>
      </c>
      <c r="O3909" s="17" t="e">
        <f ca="1">IF(IRR_DRIP,5,COUNTIF('IDET Wind Values'!C3893:G3893,"&lt;="&amp;IRR_MAXWIND))</f>
        <v>#NAME?</v>
      </c>
      <c r="P3909" s="13" t="e">
        <f ca="1">CalcTable[[#This Row],[ET_o]]*KL</f>
        <v>#NAME?</v>
      </c>
      <c r="Q3909" s="13" t="e">
        <f ca="1">IF(WILTPT&lt;=0,1,MAX(0,MIN(1,(CalcTable[[#This Row],[IWC]]-WILTPT)/(MAD-WILTPT))))</f>
        <v>#NAME?</v>
      </c>
      <c r="R3909" s="13" t="e">
        <f ca="1">CalcTable[[#This Row],[ETMult]]*CalcTable[[#This Row],[ETb]]</f>
        <v>#NAME?</v>
      </c>
      <c r="S3909" s="13" t="b">
        <f>INDEX(IRR_LIST,CalcTable[[#This Row],[Day of Week]]+1)</f>
        <v>1</v>
      </c>
      <c r="T3909" s="13">
        <f t="shared" ca="1" si="1214"/>
        <v>0</v>
      </c>
      <c r="U3909" s="13" t="b">
        <f ca="1">IF(CalcTable[[#This Row],[IrrPrecip]]&gt;=IC_MM,FALSE,TRUE)</f>
        <v>1</v>
      </c>
      <c r="V3909" s="13" t="b">
        <f t="shared" si="1215"/>
        <v>1</v>
      </c>
      <c r="W3909" s="13" t="e">
        <f ca="1">IF(AND(IRR_DRIP=FALSE,CalcTable[[#This Row],[IrrHours]]&lt;=0),FALSE,TRUE)</f>
        <v>#NAME?</v>
      </c>
      <c r="X3909" s="13" t="e">
        <f ca="1">AND(CalcTable[[#This Row],[IrrDay]],CalcTable[[#This Row],[IrrRain]],CalcTable[[#This Row],[IrrWarm]],CalcTable[[#This Row],[IrrWindy]])</f>
        <v>#NAME?</v>
      </c>
      <c r="Y3909" s="13" t="e">
        <f t="shared" ca="1" si="1216"/>
        <v>#NAME?</v>
      </c>
      <c r="Z3909" s="13" t="e">
        <f ca="1">CalcTable[[#This Row],[IrrHours]]/5</f>
        <v>#NAME?</v>
      </c>
      <c r="AA3909" s="13" t="e">
        <f ca="1">IF(CalcTable[[#This Row],[IrrFlag]]=FALSE,0,MAX(0,CalcTable[[#This Row],[VolRednWind]]*(FCAP*IRR_TARGET-CalcTable[[#This Row],[IWC]])))</f>
        <v>#NAME?</v>
      </c>
      <c r="AB3909" s="13" t="e">
        <f ca="1">CalcTable[[#This Row],[IWC]]+CalcTable[[#This Row],[Eff Precip]]+CalcTable[[#This Row],[IrrAmt]]-CalcTable[[#This Row],[AET]]</f>
        <v>#NAME?</v>
      </c>
      <c r="AC3909" s="13" t="e">
        <f ca="1">IF(CalcTable[[#This Row],[PWC]]&gt;FCAP,MIN(24*PERC,MIN(SAT,CalcTable[[#This Row],[PWC]])-FCAP),0)</f>
        <v>#NAME?</v>
      </c>
      <c r="AD3909" s="13" t="e">
        <f ca="1">IF(CalcTable[[#This Row],[PWC]]&gt;SAT,CalcTable[[#This Row],[PWC]]-SAT,0)</f>
        <v>#NAME?</v>
      </c>
      <c r="AE3909" s="13" t="e">
        <f ca="1">CalcTable[[#This Row],[PWC]]-CalcTable[[#This Row],[PercAmt]]-CalcTable[[#This Row],[Runoff]]</f>
        <v>#NAME?</v>
      </c>
      <c r="AF3909" s="13" t="e">
        <f ca="1">CalcTable[[#This Row],[IrrAmt]]/1000*CUR_IRR_AREA*10000/IRR_EFF</f>
        <v>#NAME?</v>
      </c>
      <c r="AG3909" s="147"/>
      <c r="AH3909" s="13"/>
      <c r="AI3909" s="50">
        <v>0</v>
      </c>
      <c r="AJ3909" s="50">
        <v>0</v>
      </c>
      <c r="AK3909" s="50">
        <v>0</v>
      </c>
      <c r="AL3909" s="50">
        <v>0</v>
      </c>
      <c r="AM3909" s="50"/>
      <c r="AN3909" s="50"/>
      <c r="AO3909" s="50"/>
      <c r="AP3909" s="50"/>
      <c r="AQ3909" s="50"/>
      <c r="AR3909" s="50"/>
      <c r="AS3909" s="50"/>
      <c r="AT3909" s="50"/>
      <c r="AU3909" s="50"/>
      <c r="AV3909" s="50"/>
      <c r="AW3909" s="50"/>
      <c r="AX3909" s="50">
        <f t="shared" si="1227"/>
        <v>0</v>
      </c>
      <c r="AY3909" s="50"/>
      <c r="AZ3909" s="50">
        <f t="shared" si="1217"/>
        <v>0</v>
      </c>
      <c r="BA3909" s="50">
        <f t="shared" si="1218"/>
        <v>0</v>
      </c>
      <c r="BB3909" s="50">
        <f t="shared" si="1219"/>
        <v>0</v>
      </c>
      <c r="BC3909" s="17">
        <f t="shared" si="1220"/>
        <v>19857</v>
      </c>
      <c r="BD3909" s="50">
        <f t="shared" si="1221"/>
        <v>0</v>
      </c>
      <c r="BE3909" s="50">
        <f t="shared" si="1222"/>
        <v>0</v>
      </c>
      <c r="BF3909" s="50">
        <f t="shared" si="1228"/>
        <v>0</v>
      </c>
      <c r="BG3909" s="50"/>
      <c r="BH3909" s="17">
        <f t="shared" si="1223"/>
        <v>0</v>
      </c>
      <c r="BI3909" s="17">
        <f t="shared" si="1231"/>
        <v>3909</v>
      </c>
      <c r="BJ3909" s="17">
        <f t="shared" si="1229"/>
        <v>3909</v>
      </c>
      <c r="BK3909" s="150">
        <f t="shared" si="1230"/>
        <v>31232</v>
      </c>
      <c r="BL3909" s="50" t="e">
        <f t="shared" ca="1" si="1224"/>
        <v>#NAME?</v>
      </c>
      <c r="BM3909" s="50" t="e">
        <f t="shared" ca="1" si="1225"/>
        <v>#NAME?</v>
      </c>
      <c r="BN3909" s="50" t="e">
        <f t="shared" ca="1" si="1226"/>
        <v>#NAME?</v>
      </c>
    </row>
    <row r="3910" spans="1:66" x14ac:dyDescent="0.35">
      <c r="A3910" s="48">
        <v>31233</v>
      </c>
      <c r="B3910" s="17">
        <v>1985</v>
      </c>
      <c r="C3910" s="17">
        <v>7</v>
      </c>
      <c r="D3910" s="17">
        <v>186</v>
      </c>
      <c r="E3910" s="17">
        <v>5</v>
      </c>
      <c r="F3910" s="17">
        <v>6</v>
      </c>
      <c r="G3910" s="50">
        <v>19.3</v>
      </c>
      <c r="H3910" s="32">
        <v>8.4693410158378004</v>
      </c>
      <c r="I3910" s="50">
        <v>12.333333333333334</v>
      </c>
      <c r="J3910" s="13">
        <v>0</v>
      </c>
      <c r="K3910" s="13">
        <f t="shared" si="1212"/>
        <v>0</v>
      </c>
      <c r="L3910" s="13">
        <f t="shared" si="1213"/>
        <v>0</v>
      </c>
      <c r="M3910" s="13" t="e">
        <f ca="1">CalcTable[[#This Row],[IWC]]-AE3909</f>
        <v>#NAME?</v>
      </c>
      <c r="N3910" s="13" t="e">
        <f ca="1">IF(CalcTable[[#This Row],[Day of Year]]&lt;123,FCAP,AE3909)</f>
        <v>#NAME?</v>
      </c>
      <c r="O3910" s="17" t="e">
        <f ca="1">IF(IRR_DRIP,5,COUNTIF('IDET Wind Values'!C3894:G3894,"&lt;="&amp;IRR_MAXWIND))</f>
        <v>#NAME?</v>
      </c>
      <c r="P3910" s="13" t="e">
        <f ca="1">CalcTable[[#This Row],[ET_o]]*KL</f>
        <v>#NAME?</v>
      </c>
      <c r="Q3910" s="13" t="e">
        <f ca="1">IF(WILTPT&lt;=0,1,MAX(0,MIN(1,(CalcTable[[#This Row],[IWC]]-WILTPT)/(MAD-WILTPT))))</f>
        <v>#NAME?</v>
      </c>
      <c r="R3910" s="13" t="e">
        <f ca="1">CalcTable[[#This Row],[ETMult]]*CalcTable[[#This Row],[ETb]]</f>
        <v>#NAME?</v>
      </c>
      <c r="S3910" s="13" t="b">
        <f>INDEX(IRR_LIST,CalcTable[[#This Row],[Day of Week]]+1)</f>
        <v>0</v>
      </c>
      <c r="T3910" s="13">
        <f t="shared" ca="1" si="1214"/>
        <v>0</v>
      </c>
      <c r="U3910" s="13" t="b">
        <f ca="1">IF(CalcTable[[#This Row],[IrrPrecip]]&gt;=IC_MM,FALSE,TRUE)</f>
        <v>1</v>
      </c>
      <c r="V3910" s="13" t="b">
        <f t="shared" si="1215"/>
        <v>1</v>
      </c>
      <c r="W3910" s="13" t="e">
        <f ca="1">IF(AND(IRR_DRIP=FALSE,CalcTable[[#This Row],[IrrHours]]&lt;=0),FALSE,TRUE)</f>
        <v>#NAME?</v>
      </c>
      <c r="X3910" s="13" t="e">
        <f ca="1">AND(CalcTable[[#This Row],[IrrDay]],CalcTable[[#This Row],[IrrRain]],CalcTable[[#This Row],[IrrWarm]],CalcTable[[#This Row],[IrrWindy]])</f>
        <v>#NAME?</v>
      </c>
      <c r="Y3910" s="13" t="e">
        <f t="shared" ca="1" si="1216"/>
        <v>#NAME?</v>
      </c>
      <c r="Z3910" s="13" t="e">
        <f ca="1">CalcTable[[#This Row],[IrrHours]]/5</f>
        <v>#NAME?</v>
      </c>
      <c r="AA3910" s="13" t="e">
        <f ca="1">IF(CalcTable[[#This Row],[IrrFlag]]=FALSE,0,MAX(0,CalcTable[[#This Row],[VolRednWind]]*(FCAP*IRR_TARGET-CalcTable[[#This Row],[IWC]])))</f>
        <v>#NAME?</v>
      </c>
      <c r="AB3910" s="13" t="e">
        <f ca="1">CalcTable[[#This Row],[IWC]]+CalcTable[[#This Row],[Eff Precip]]+CalcTable[[#This Row],[IrrAmt]]-CalcTable[[#This Row],[AET]]</f>
        <v>#NAME?</v>
      </c>
      <c r="AC3910" s="13" t="e">
        <f ca="1">IF(CalcTable[[#This Row],[PWC]]&gt;FCAP,MIN(24*PERC,MIN(SAT,CalcTable[[#This Row],[PWC]])-FCAP),0)</f>
        <v>#NAME?</v>
      </c>
      <c r="AD3910" s="13" t="e">
        <f ca="1">IF(CalcTable[[#This Row],[PWC]]&gt;SAT,CalcTable[[#This Row],[PWC]]-SAT,0)</f>
        <v>#NAME?</v>
      </c>
      <c r="AE3910" s="13" t="e">
        <f ca="1">CalcTable[[#This Row],[PWC]]-CalcTable[[#This Row],[PercAmt]]-CalcTable[[#This Row],[Runoff]]</f>
        <v>#NAME?</v>
      </c>
      <c r="AF3910" s="13" t="e">
        <f ca="1">CalcTable[[#This Row],[IrrAmt]]/1000*CUR_IRR_AREA*10000/IRR_EFF</f>
        <v>#NAME?</v>
      </c>
      <c r="AG3910" s="147"/>
      <c r="AH3910" s="13"/>
      <c r="AI3910" s="50">
        <v>0</v>
      </c>
      <c r="AJ3910" s="50">
        <v>0</v>
      </c>
      <c r="AK3910" s="50">
        <v>0</v>
      </c>
      <c r="AL3910" s="50">
        <v>8.5824518001284282</v>
      </c>
      <c r="AM3910" s="50"/>
      <c r="AN3910" s="50"/>
      <c r="AO3910" s="50"/>
      <c r="AP3910" s="50"/>
      <c r="AQ3910" s="50"/>
      <c r="AR3910" s="50"/>
      <c r="AS3910" s="50"/>
      <c r="AT3910" s="50"/>
      <c r="AU3910" s="50"/>
      <c r="AV3910" s="50"/>
      <c r="AW3910" s="50"/>
      <c r="AX3910" s="50">
        <f t="shared" si="1227"/>
        <v>8.5824518001284282</v>
      </c>
      <c r="AY3910" s="50"/>
      <c r="AZ3910" s="50">
        <f t="shared" si="1217"/>
        <v>251.7519194704339</v>
      </c>
      <c r="BA3910" s="50">
        <f t="shared" si="1218"/>
        <v>387.61803474019189</v>
      </c>
      <c r="BB3910" s="50">
        <f t="shared" si="1219"/>
        <v>399.60622138164115</v>
      </c>
      <c r="BC3910" s="17">
        <f t="shared" si="1220"/>
        <v>19857</v>
      </c>
      <c r="BD3910" s="50">
        <f t="shared" si="1221"/>
        <v>8.5824518001284282</v>
      </c>
      <c r="BE3910" s="50">
        <f t="shared" si="1222"/>
        <v>251.7519194704339</v>
      </c>
      <c r="BF3910" s="50">
        <f t="shared" si="1228"/>
        <v>411.78599685701045</v>
      </c>
      <c r="BG3910" s="50"/>
      <c r="BH3910" s="17">
        <f t="shared" si="1223"/>
        <v>0</v>
      </c>
      <c r="BI3910" s="17">
        <f t="shared" si="1231"/>
        <v>3910</v>
      </c>
      <c r="BJ3910" s="17">
        <f t="shared" si="1229"/>
        <v>3910</v>
      </c>
      <c r="BK3910" s="150">
        <f t="shared" si="1230"/>
        <v>31233</v>
      </c>
      <c r="BL3910" s="50" t="e">
        <f t="shared" ca="1" si="1224"/>
        <v>#NAME?</v>
      </c>
      <c r="BM3910" s="50" t="e">
        <f t="shared" ca="1" si="1225"/>
        <v>#NAME?</v>
      </c>
      <c r="BN3910" s="50" t="e">
        <f t="shared" ca="1" si="1226"/>
        <v>#NAME?</v>
      </c>
    </row>
    <row r="3911" spans="1:66" x14ac:dyDescent="0.35">
      <c r="A3911" s="48">
        <v>31234</v>
      </c>
      <c r="B3911" s="17">
        <v>1985</v>
      </c>
      <c r="C3911" s="17">
        <v>7</v>
      </c>
      <c r="D3911" s="17">
        <v>187</v>
      </c>
      <c r="E3911" s="17">
        <v>6</v>
      </c>
      <c r="F3911" s="17">
        <v>7</v>
      </c>
      <c r="G3911" s="50">
        <v>10.3</v>
      </c>
      <c r="H3911" s="32">
        <v>6.9230290731009489</v>
      </c>
      <c r="I3911" s="50">
        <v>9</v>
      </c>
      <c r="J3911" s="13">
        <v>0</v>
      </c>
      <c r="K3911" s="13">
        <f t="shared" si="1212"/>
        <v>0</v>
      </c>
      <c r="L3911" s="13">
        <f t="shared" si="1213"/>
        <v>0</v>
      </c>
      <c r="M3911" s="13" t="e">
        <f ca="1">CalcTable[[#This Row],[IWC]]-AE3910</f>
        <v>#NAME?</v>
      </c>
      <c r="N3911" s="13" t="e">
        <f ca="1">IF(CalcTable[[#This Row],[Day of Year]]&lt;123,FCAP,AE3910)</f>
        <v>#NAME?</v>
      </c>
      <c r="O3911" s="17" t="e">
        <f ca="1">IF(IRR_DRIP,5,COUNTIF('IDET Wind Values'!C3895:G3895,"&lt;="&amp;IRR_MAXWIND))</f>
        <v>#NAME?</v>
      </c>
      <c r="P3911" s="13" t="e">
        <f ca="1">CalcTable[[#This Row],[ET_o]]*KL</f>
        <v>#NAME?</v>
      </c>
      <c r="Q3911" s="13" t="e">
        <f ca="1">IF(WILTPT&lt;=0,1,MAX(0,MIN(1,(CalcTable[[#This Row],[IWC]]-WILTPT)/(MAD-WILTPT))))</f>
        <v>#NAME?</v>
      </c>
      <c r="R3911" s="13" t="e">
        <f ca="1">CalcTable[[#This Row],[ETMult]]*CalcTable[[#This Row],[ETb]]</f>
        <v>#NAME?</v>
      </c>
      <c r="S3911" s="13" t="b">
        <f>INDEX(IRR_LIST,CalcTable[[#This Row],[Day of Week]]+1)</f>
        <v>0</v>
      </c>
      <c r="T3911" s="13">
        <f t="shared" ca="1" si="1214"/>
        <v>0</v>
      </c>
      <c r="U3911" s="13" t="b">
        <f ca="1">IF(CalcTable[[#This Row],[IrrPrecip]]&gt;=IC_MM,FALSE,TRUE)</f>
        <v>1</v>
      </c>
      <c r="V3911" s="13" t="b">
        <f t="shared" si="1215"/>
        <v>1</v>
      </c>
      <c r="W3911" s="13" t="e">
        <f ca="1">IF(AND(IRR_DRIP=FALSE,CalcTable[[#This Row],[IrrHours]]&lt;=0),FALSE,TRUE)</f>
        <v>#NAME?</v>
      </c>
      <c r="X3911" s="13" t="e">
        <f ca="1">AND(CalcTable[[#This Row],[IrrDay]],CalcTable[[#This Row],[IrrRain]],CalcTable[[#This Row],[IrrWarm]],CalcTable[[#This Row],[IrrWindy]])</f>
        <v>#NAME?</v>
      </c>
      <c r="Y3911" s="13" t="e">
        <f t="shared" ca="1" si="1216"/>
        <v>#NAME?</v>
      </c>
      <c r="Z3911" s="13" t="e">
        <f ca="1">CalcTable[[#This Row],[IrrHours]]/5</f>
        <v>#NAME?</v>
      </c>
      <c r="AA3911" s="13" t="e">
        <f ca="1">IF(CalcTable[[#This Row],[IrrFlag]]=FALSE,0,MAX(0,CalcTable[[#This Row],[VolRednWind]]*(FCAP*IRR_TARGET-CalcTable[[#This Row],[IWC]])))</f>
        <v>#NAME?</v>
      </c>
      <c r="AB3911" s="13" t="e">
        <f ca="1">CalcTable[[#This Row],[IWC]]+CalcTable[[#This Row],[Eff Precip]]+CalcTable[[#This Row],[IrrAmt]]-CalcTable[[#This Row],[AET]]</f>
        <v>#NAME?</v>
      </c>
      <c r="AC3911" s="13" t="e">
        <f ca="1">IF(CalcTable[[#This Row],[PWC]]&gt;FCAP,MIN(24*PERC,MIN(SAT,CalcTable[[#This Row],[PWC]])-FCAP),0)</f>
        <v>#NAME?</v>
      </c>
      <c r="AD3911" s="13" t="e">
        <f ca="1">IF(CalcTable[[#This Row],[PWC]]&gt;SAT,CalcTable[[#This Row],[PWC]]-SAT,0)</f>
        <v>#NAME?</v>
      </c>
      <c r="AE3911" s="13" t="e">
        <f ca="1">CalcTable[[#This Row],[PWC]]-CalcTable[[#This Row],[PercAmt]]-CalcTable[[#This Row],[Runoff]]</f>
        <v>#NAME?</v>
      </c>
      <c r="AF3911" s="13" t="e">
        <f ca="1">CalcTable[[#This Row],[IrrAmt]]/1000*CUR_IRR_AREA*10000/IRR_EFF</f>
        <v>#NAME?</v>
      </c>
      <c r="AG3911" s="147"/>
      <c r="AH3911" s="13"/>
      <c r="AI3911" s="50">
        <v>0</v>
      </c>
      <c r="AJ3911" s="50">
        <v>0</v>
      </c>
      <c r="AK3911" s="50">
        <v>2.3705377100514364</v>
      </c>
      <c r="AL3911" s="50">
        <v>0</v>
      </c>
      <c r="AM3911" s="50"/>
      <c r="AN3911" s="50"/>
      <c r="AO3911" s="50"/>
      <c r="AP3911" s="50"/>
      <c r="AQ3911" s="50"/>
      <c r="AR3911" s="50"/>
      <c r="AS3911" s="50"/>
      <c r="AT3911" s="50"/>
      <c r="AU3911" s="50"/>
      <c r="AV3911" s="50"/>
      <c r="AW3911" s="50"/>
      <c r="AX3911" s="50">
        <f t="shared" si="1227"/>
        <v>2.3705377100514364</v>
      </c>
      <c r="AY3911" s="50"/>
      <c r="AZ3911" s="50">
        <f t="shared" si="1217"/>
        <v>34.767886414087734</v>
      </c>
      <c r="BA3911" s="50">
        <f t="shared" si="1218"/>
        <v>53.531507653436663</v>
      </c>
      <c r="BB3911" s="50">
        <f t="shared" si="1219"/>
        <v>55.187121292202754</v>
      </c>
      <c r="BC3911" s="17">
        <f t="shared" si="1220"/>
        <v>19857</v>
      </c>
      <c r="BD3911" s="50">
        <f t="shared" si="1221"/>
        <v>2.3705377100514364</v>
      </c>
      <c r="BE3911" s="50">
        <f t="shared" si="1222"/>
        <v>34.767886414087734</v>
      </c>
      <c r="BF3911" s="50">
        <f t="shared" si="1228"/>
        <v>56.869194069115437</v>
      </c>
      <c r="BG3911" s="50"/>
      <c r="BH3911" s="17">
        <f t="shared" si="1223"/>
        <v>0</v>
      </c>
      <c r="BI3911" s="17">
        <f t="shared" si="1231"/>
        <v>3911</v>
      </c>
      <c r="BJ3911" s="17">
        <f t="shared" si="1229"/>
        <v>3911</v>
      </c>
      <c r="BK3911" s="150">
        <f t="shared" si="1230"/>
        <v>31234</v>
      </c>
      <c r="BL3911" s="50" t="e">
        <f t="shared" ca="1" si="1224"/>
        <v>#NAME?</v>
      </c>
      <c r="BM3911" s="50" t="e">
        <f t="shared" ca="1" si="1225"/>
        <v>#NAME?</v>
      </c>
      <c r="BN3911" s="50" t="e">
        <f t="shared" ca="1" si="1226"/>
        <v>#NAME?</v>
      </c>
    </row>
    <row r="3912" spans="1:66" x14ac:dyDescent="0.35">
      <c r="A3912" s="48">
        <v>31235</v>
      </c>
      <c r="B3912" s="17">
        <v>1985</v>
      </c>
      <c r="C3912" s="17">
        <v>7</v>
      </c>
      <c r="D3912" s="17">
        <v>188</v>
      </c>
      <c r="E3912" s="17">
        <v>7</v>
      </c>
      <c r="F3912" s="17">
        <v>1</v>
      </c>
      <c r="G3912" s="50">
        <v>12</v>
      </c>
      <c r="H3912" s="32">
        <v>7.0416296208427243</v>
      </c>
      <c r="I3912" s="50">
        <v>10.5</v>
      </c>
      <c r="J3912" s="13">
        <v>0</v>
      </c>
      <c r="K3912" s="13">
        <f t="shared" si="1212"/>
        <v>0</v>
      </c>
      <c r="L3912" s="13">
        <f t="shared" si="1213"/>
        <v>0</v>
      </c>
      <c r="M3912" s="13" t="e">
        <f ca="1">CalcTable[[#This Row],[IWC]]-AE3911</f>
        <v>#NAME?</v>
      </c>
      <c r="N3912" s="13" t="e">
        <f ca="1">IF(CalcTable[[#This Row],[Day of Year]]&lt;123,FCAP,AE3911)</f>
        <v>#NAME?</v>
      </c>
      <c r="O3912" s="17" t="e">
        <f ca="1">IF(IRR_DRIP,5,COUNTIF('IDET Wind Values'!C3896:G3896,"&lt;="&amp;IRR_MAXWIND))</f>
        <v>#NAME?</v>
      </c>
      <c r="P3912" s="13" t="e">
        <f ca="1">CalcTable[[#This Row],[ET_o]]*KL</f>
        <v>#NAME?</v>
      </c>
      <c r="Q3912" s="13" t="e">
        <f ca="1">IF(WILTPT&lt;=0,1,MAX(0,MIN(1,(CalcTable[[#This Row],[IWC]]-WILTPT)/(MAD-WILTPT))))</f>
        <v>#NAME?</v>
      </c>
      <c r="R3912" s="13" t="e">
        <f ca="1">CalcTable[[#This Row],[ETMult]]*CalcTable[[#This Row],[ETb]]</f>
        <v>#NAME?</v>
      </c>
      <c r="S3912" s="13" t="b">
        <f>INDEX(IRR_LIST,CalcTable[[#This Row],[Day of Week]]+1)</f>
        <v>1</v>
      </c>
      <c r="T3912" s="13">
        <f t="shared" ca="1" si="1214"/>
        <v>0</v>
      </c>
      <c r="U3912" s="13" t="b">
        <f ca="1">IF(CalcTable[[#This Row],[IrrPrecip]]&gt;=IC_MM,FALSE,TRUE)</f>
        <v>1</v>
      </c>
      <c r="V3912" s="13" t="b">
        <f t="shared" si="1215"/>
        <v>1</v>
      </c>
      <c r="W3912" s="13" t="e">
        <f ca="1">IF(AND(IRR_DRIP=FALSE,CalcTable[[#This Row],[IrrHours]]&lt;=0),FALSE,TRUE)</f>
        <v>#NAME?</v>
      </c>
      <c r="X3912" s="13" t="e">
        <f ca="1">AND(CalcTable[[#This Row],[IrrDay]],CalcTable[[#This Row],[IrrRain]],CalcTable[[#This Row],[IrrWarm]],CalcTable[[#This Row],[IrrWindy]])</f>
        <v>#NAME?</v>
      </c>
      <c r="Y3912" s="13" t="e">
        <f t="shared" ca="1" si="1216"/>
        <v>#NAME?</v>
      </c>
      <c r="Z3912" s="13" t="e">
        <f ca="1">CalcTable[[#This Row],[IrrHours]]/5</f>
        <v>#NAME?</v>
      </c>
      <c r="AA3912" s="13" t="e">
        <f ca="1">IF(CalcTable[[#This Row],[IrrFlag]]=FALSE,0,MAX(0,CalcTable[[#This Row],[VolRednWind]]*(FCAP*IRR_TARGET-CalcTable[[#This Row],[IWC]])))</f>
        <v>#NAME?</v>
      </c>
      <c r="AB3912" s="13" t="e">
        <f ca="1">CalcTable[[#This Row],[IWC]]+CalcTable[[#This Row],[Eff Precip]]+CalcTable[[#This Row],[IrrAmt]]-CalcTable[[#This Row],[AET]]</f>
        <v>#NAME?</v>
      </c>
      <c r="AC3912" s="13" t="e">
        <f ca="1">IF(CalcTable[[#This Row],[PWC]]&gt;FCAP,MIN(24*PERC,MIN(SAT,CalcTable[[#This Row],[PWC]])-FCAP),0)</f>
        <v>#NAME?</v>
      </c>
      <c r="AD3912" s="13" t="e">
        <f ca="1">IF(CalcTable[[#This Row],[PWC]]&gt;SAT,CalcTable[[#This Row],[PWC]]-SAT,0)</f>
        <v>#NAME?</v>
      </c>
      <c r="AE3912" s="13" t="e">
        <f ca="1">CalcTable[[#This Row],[PWC]]-CalcTable[[#This Row],[PercAmt]]-CalcTable[[#This Row],[Runoff]]</f>
        <v>#NAME?</v>
      </c>
      <c r="AF3912" s="13" t="e">
        <f ca="1">CalcTable[[#This Row],[IrrAmt]]/1000*CUR_IRR_AREA*10000/IRR_EFF</f>
        <v>#NAME?</v>
      </c>
      <c r="AG3912" s="147"/>
      <c r="AH3912" s="13"/>
      <c r="AI3912" s="50">
        <v>3.4227865052612367</v>
      </c>
      <c r="AJ3912" s="50">
        <v>5.4909941707204801</v>
      </c>
      <c r="AK3912" s="50">
        <v>0</v>
      </c>
      <c r="AL3912" s="50">
        <v>0</v>
      </c>
      <c r="AM3912" s="50"/>
      <c r="AN3912" s="50"/>
      <c r="AO3912" s="50"/>
      <c r="AP3912" s="50"/>
      <c r="AQ3912" s="50"/>
      <c r="AR3912" s="50"/>
      <c r="AS3912" s="50"/>
      <c r="AT3912" s="50"/>
      <c r="AU3912" s="50"/>
      <c r="AV3912" s="50"/>
      <c r="AW3912" s="50"/>
      <c r="AX3912" s="50">
        <f t="shared" si="1227"/>
        <v>8.913780675981716</v>
      </c>
      <c r="AY3912" s="50"/>
      <c r="AZ3912" s="50">
        <f t="shared" si="1217"/>
        <v>211.27003108496558</v>
      </c>
      <c r="BA3912" s="50">
        <f t="shared" si="1218"/>
        <v>342.98868596928406</v>
      </c>
      <c r="BB3912" s="50">
        <f t="shared" si="1219"/>
        <v>355.01582007883837</v>
      </c>
      <c r="BC3912" s="17">
        <f t="shared" si="1220"/>
        <v>19857</v>
      </c>
      <c r="BD3912" s="50">
        <f t="shared" si="1221"/>
        <v>8.913780675981716</v>
      </c>
      <c r="BE3912" s="50">
        <f t="shared" si="1222"/>
        <v>211.27003108496558</v>
      </c>
      <c r="BF3912" s="50">
        <f t="shared" si="1228"/>
        <v>345.57051457377787</v>
      </c>
      <c r="BG3912" s="50"/>
      <c r="BH3912" s="17">
        <f t="shared" si="1223"/>
        <v>0</v>
      </c>
      <c r="BI3912" s="17">
        <f t="shared" si="1231"/>
        <v>3912</v>
      </c>
      <c r="BJ3912" s="17">
        <f t="shared" si="1229"/>
        <v>3912</v>
      </c>
      <c r="BK3912" s="150">
        <f t="shared" si="1230"/>
        <v>31235</v>
      </c>
      <c r="BL3912" s="50" t="e">
        <f t="shared" ca="1" si="1224"/>
        <v>#NAME?</v>
      </c>
      <c r="BM3912" s="50" t="e">
        <f t="shared" ca="1" si="1225"/>
        <v>#NAME?</v>
      </c>
      <c r="BN3912" s="50" t="e">
        <f t="shared" ca="1" si="1226"/>
        <v>#NAME?</v>
      </c>
    </row>
    <row r="3913" spans="1:66" x14ac:dyDescent="0.35">
      <c r="A3913" s="48">
        <v>31236</v>
      </c>
      <c r="B3913" s="17">
        <v>1985</v>
      </c>
      <c r="C3913" s="17">
        <v>7</v>
      </c>
      <c r="D3913" s="17">
        <v>189</v>
      </c>
      <c r="E3913" s="17">
        <v>8</v>
      </c>
      <c r="F3913" s="17">
        <v>2</v>
      </c>
      <c r="G3913" s="50">
        <v>16.2</v>
      </c>
      <c r="H3913" s="32">
        <v>7.8549242127483359</v>
      </c>
      <c r="I3913" s="50">
        <v>15.333333333333334</v>
      </c>
      <c r="J3913" s="13">
        <v>0</v>
      </c>
      <c r="K3913" s="13">
        <f t="shared" si="1212"/>
        <v>0</v>
      </c>
      <c r="L3913" s="13">
        <f t="shared" si="1213"/>
        <v>0</v>
      </c>
      <c r="M3913" s="13" t="e">
        <f ca="1">CalcTable[[#This Row],[IWC]]-AE3912</f>
        <v>#NAME?</v>
      </c>
      <c r="N3913" s="13" t="e">
        <f ca="1">IF(CalcTable[[#This Row],[Day of Year]]&lt;123,FCAP,AE3912)</f>
        <v>#NAME?</v>
      </c>
      <c r="O3913" s="17" t="e">
        <f ca="1">IF(IRR_DRIP,5,COUNTIF('IDET Wind Values'!C3897:G3897,"&lt;="&amp;IRR_MAXWIND))</f>
        <v>#NAME?</v>
      </c>
      <c r="P3913" s="13" t="e">
        <f ca="1">CalcTable[[#This Row],[ET_o]]*KL</f>
        <v>#NAME?</v>
      </c>
      <c r="Q3913" s="13" t="e">
        <f ca="1">IF(WILTPT&lt;=0,1,MAX(0,MIN(1,(CalcTable[[#This Row],[IWC]]-WILTPT)/(MAD-WILTPT))))</f>
        <v>#NAME?</v>
      </c>
      <c r="R3913" s="13" t="e">
        <f ca="1">CalcTable[[#This Row],[ETMult]]*CalcTable[[#This Row],[ETb]]</f>
        <v>#NAME?</v>
      </c>
      <c r="S3913" s="13" t="b">
        <f>INDEX(IRR_LIST,CalcTable[[#This Row],[Day of Week]]+1)</f>
        <v>0</v>
      </c>
      <c r="T3913" s="13">
        <f t="shared" ca="1" si="1214"/>
        <v>0</v>
      </c>
      <c r="U3913" s="13" t="b">
        <f ca="1">IF(CalcTable[[#This Row],[IrrPrecip]]&gt;=IC_MM,FALSE,TRUE)</f>
        <v>1</v>
      </c>
      <c r="V3913" s="13" t="b">
        <f t="shared" si="1215"/>
        <v>1</v>
      </c>
      <c r="W3913" s="13" t="e">
        <f ca="1">IF(AND(IRR_DRIP=FALSE,CalcTable[[#This Row],[IrrHours]]&lt;=0),FALSE,TRUE)</f>
        <v>#NAME?</v>
      </c>
      <c r="X3913" s="13" t="e">
        <f ca="1">AND(CalcTable[[#This Row],[IrrDay]],CalcTable[[#This Row],[IrrRain]],CalcTable[[#This Row],[IrrWarm]],CalcTable[[#This Row],[IrrWindy]])</f>
        <v>#NAME?</v>
      </c>
      <c r="Y3913" s="13" t="e">
        <f t="shared" ca="1" si="1216"/>
        <v>#NAME?</v>
      </c>
      <c r="Z3913" s="13" t="e">
        <f ca="1">CalcTable[[#This Row],[IrrHours]]/5</f>
        <v>#NAME?</v>
      </c>
      <c r="AA3913" s="13" t="e">
        <f ca="1">IF(CalcTable[[#This Row],[IrrFlag]]=FALSE,0,MAX(0,CalcTable[[#This Row],[VolRednWind]]*(FCAP*IRR_TARGET-CalcTable[[#This Row],[IWC]])))</f>
        <v>#NAME?</v>
      </c>
      <c r="AB3913" s="13" t="e">
        <f ca="1">CalcTable[[#This Row],[IWC]]+CalcTable[[#This Row],[Eff Precip]]+CalcTable[[#This Row],[IrrAmt]]-CalcTable[[#This Row],[AET]]</f>
        <v>#NAME?</v>
      </c>
      <c r="AC3913" s="13" t="e">
        <f ca="1">IF(CalcTable[[#This Row],[PWC]]&gt;FCAP,MIN(24*PERC,MIN(SAT,CalcTable[[#This Row],[PWC]])-FCAP),0)</f>
        <v>#NAME?</v>
      </c>
      <c r="AD3913" s="13" t="e">
        <f ca="1">IF(CalcTable[[#This Row],[PWC]]&gt;SAT,CalcTable[[#This Row],[PWC]]-SAT,0)</f>
        <v>#NAME?</v>
      </c>
      <c r="AE3913" s="13" t="e">
        <f ca="1">CalcTable[[#This Row],[PWC]]-CalcTable[[#This Row],[PercAmt]]-CalcTable[[#This Row],[Runoff]]</f>
        <v>#NAME?</v>
      </c>
      <c r="AF3913" s="13" t="e">
        <f ca="1">CalcTable[[#This Row],[IrrAmt]]/1000*CUR_IRR_AREA*10000/IRR_EFF</f>
        <v>#NAME?</v>
      </c>
      <c r="AG3913" s="147"/>
      <c r="AH3913" s="13"/>
      <c r="AI3913" s="50">
        <v>0</v>
      </c>
      <c r="AJ3913" s="50">
        <v>0</v>
      </c>
      <c r="AK3913" s="50">
        <v>11.510928449545986</v>
      </c>
      <c r="AL3913" s="50">
        <v>11.154511539957735</v>
      </c>
      <c r="AM3913" s="50"/>
      <c r="AN3913" s="50"/>
      <c r="AO3913" s="50"/>
      <c r="AP3913" s="50"/>
      <c r="AQ3913" s="50"/>
      <c r="AR3913" s="50"/>
      <c r="AS3913" s="50"/>
      <c r="AT3913" s="50"/>
      <c r="AU3913" s="50"/>
      <c r="AV3913" s="50"/>
      <c r="AW3913" s="50"/>
      <c r="AX3913" s="50">
        <f t="shared" si="1227"/>
        <v>22.665439989503721</v>
      </c>
      <c r="AY3913" s="50"/>
      <c r="AZ3913" s="50">
        <f t="shared" si="1217"/>
        <v>496.02595576543467</v>
      </c>
      <c r="BA3913" s="50">
        <f t="shared" si="1218"/>
        <v>763.72250332138356</v>
      </c>
      <c r="BB3913" s="50">
        <f t="shared" si="1219"/>
        <v>787.34278692926148</v>
      </c>
      <c r="BC3913" s="17">
        <f t="shared" si="1220"/>
        <v>19857</v>
      </c>
      <c r="BD3913" s="50">
        <f t="shared" si="1221"/>
        <v>22.665439989503721</v>
      </c>
      <c r="BE3913" s="50">
        <f t="shared" si="1222"/>
        <v>496.02595576543467</v>
      </c>
      <c r="BF3913" s="50">
        <f t="shared" si="1228"/>
        <v>811.34055736885477</v>
      </c>
      <c r="BG3913" s="50"/>
      <c r="BH3913" s="17">
        <f t="shared" si="1223"/>
        <v>0</v>
      </c>
      <c r="BI3913" s="17">
        <f t="shared" si="1231"/>
        <v>3913</v>
      </c>
      <c r="BJ3913" s="17">
        <f t="shared" si="1229"/>
        <v>3913</v>
      </c>
      <c r="BK3913" s="150">
        <f t="shared" si="1230"/>
        <v>31236</v>
      </c>
      <c r="BL3913" s="50" t="e">
        <f t="shared" ca="1" si="1224"/>
        <v>#NAME?</v>
      </c>
      <c r="BM3913" s="50" t="e">
        <f t="shared" ca="1" si="1225"/>
        <v>#NAME?</v>
      </c>
      <c r="BN3913" s="50" t="e">
        <f t="shared" ca="1" si="1226"/>
        <v>#NAME?</v>
      </c>
    </row>
    <row r="3914" spans="1:66" x14ac:dyDescent="0.35">
      <c r="A3914" s="48">
        <v>31237</v>
      </c>
      <c r="B3914" s="17">
        <v>1985</v>
      </c>
      <c r="C3914" s="17">
        <v>7</v>
      </c>
      <c r="D3914" s="17">
        <v>190</v>
      </c>
      <c r="E3914" s="17">
        <v>9</v>
      </c>
      <c r="F3914" s="17">
        <v>3</v>
      </c>
      <c r="G3914" s="50">
        <v>10.7</v>
      </c>
      <c r="H3914" s="32">
        <v>7.0214285181782676</v>
      </c>
      <c r="I3914" s="50">
        <v>1.3333333333333333</v>
      </c>
      <c r="J3914" s="13">
        <v>0</v>
      </c>
      <c r="K3914" s="13">
        <f t="shared" si="1212"/>
        <v>0</v>
      </c>
      <c r="L3914" s="13">
        <f t="shared" si="1213"/>
        <v>0</v>
      </c>
      <c r="M3914" s="13" t="e">
        <f ca="1">CalcTable[[#This Row],[IWC]]-AE3913</f>
        <v>#NAME?</v>
      </c>
      <c r="N3914" s="13" t="e">
        <f ca="1">IF(CalcTable[[#This Row],[Day of Year]]&lt;123,FCAP,AE3913)</f>
        <v>#NAME?</v>
      </c>
      <c r="O3914" s="17" t="e">
        <f ca="1">IF(IRR_DRIP,5,COUNTIF('IDET Wind Values'!C3898:G3898,"&lt;="&amp;IRR_MAXWIND))</f>
        <v>#NAME?</v>
      </c>
      <c r="P3914" s="13" t="e">
        <f ca="1">CalcTable[[#This Row],[ET_o]]*KL</f>
        <v>#NAME?</v>
      </c>
      <c r="Q3914" s="13" t="e">
        <f ca="1">IF(WILTPT&lt;=0,1,MAX(0,MIN(1,(CalcTable[[#This Row],[IWC]]-WILTPT)/(MAD-WILTPT))))</f>
        <v>#NAME?</v>
      </c>
      <c r="R3914" s="13" t="e">
        <f ca="1">CalcTable[[#This Row],[ETMult]]*CalcTable[[#This Row],[ETb]]</f>
        <v>#NAME?</v>
      </c>
      <c r="S3914" s="13" t="b">
        <f>INDEX(IRR_LIST,CalcTable[[#This Row],[Day of Week]]+1)</f>
        <v>1</v>
      </c>
      <c r="T3914" s="13">
        <f t="shared" ca="1" si="1214"/>
        <v>0</v>
      </c>
      <c r="U3914" s="13" t="b">
        <f ca="1">IF(CalcTable[[#This Row],[IrrPrecip]]&gt;=IC_MM,FALSE,TRUE)</f>
        <v>1</v>
      </c>
      <c r="V3914" s="13" t="b">
        <f t="shared" si="1215"/>
        <v>1</v>
      </c>
      <c r="W3914" s="13" t="e">
        <f ca="1">IF(AND(IRR_DRIP=FALSE,CalcTable[[#This Row],[IrrHours]]&lt;=0),FALSE,TRUE)</f>
        <v>#NAME?</v>
      </c>
      <c r="X3914" s="13" t="e">
        <f ca="1">AND(CalcTable[[#This Row],[IrrDay]],CalcTable[[#This Row],[IrrRain]],CalcTable[[#This Row],[IrrWarm]],CalcTable[[#This Row],[IrrWindy]])</f>
        <v>#NAME?</v>
      </c>
      <c r="Y3914" s="13" t="e">
        <f t="shared" ca="1" si="1216"/>
        <v>#NAME?</v>
      </c>
      <c r="Z3914" s="13" t="e">
        <f ca="1">CalcTable[[#This Row],[IrrHours]]/5</f>
        <v>#NAME?</v>
      </c>
      <c r="AA3914" s="13" t="e">
        <f ca="1">IF(CalcTable[[#This Row],[IrrFlag]]=FALSE,0,MAX(0,CalcTable[[#This Row],[VolRednWind]]*(FCAP*IRR_TARGET-CalcTable[[#This Row],[IWC]])))</f>
        <v>#NAME?</v>
      </c>
      <c r="AB3914" s="13" t="e">
        <f ca="1">CalcTable[[#This Row],[IWC]]+CalcTable[[#This Row],[Eff Precip]]+CalcTable[[#This Row],[IrrAmt]]-CalcTable[[#This Row],[AET]]</f>
        <v>#NAME?</v>
      </c>
      <c r="AC3914" s="13" t="e">
        <f ca="1">IF(CalcTable[[#This Row],[PWC]]&gt;FCAP,MIN(24*PERC,MIN(SAT,CalcTable[[#This Row],[PWC]])-FCAP),0)</f>
        <v>#NAME?</v>
      </c>
      <c r="AD3914" s="13" t="e">
        <f ca="1">IF(CalcTable[[#This Row],[PWC]]&gt;SAT,CalcTable[[#This Row],[PWC]]-SAT,0)</f>
        <v>#NAME?</v>
      </c>
      <c r="AE3914" s="13" t="e">
        <f ca="1">CalcTable[[#This Row],[PWC]]-CalcTable[[#This Row],[PercAmt]]-CalcTable[[#This Row],[Runoff]]</f>
        <v>#NAME?</v>
      </c>
      <c r="AF3914" s="13" t="e">
        <f ca="1">CalcTable[[#This Row],[IrrAmt]]/1000*CUR_IRR_AREA*10000/IRR_EFF</f>
        <v>#NAME?</v>
      </c>
      <c r="AG3914" s="147"/>
      <c r="AH3914" s="13"/>
      <c r="AI3914" s="50">
        <v>9.9177214519349945</v>
      </c>
      <c r="AJ3914" s="50">
        <v>17.067550552422386</v>
      </c>
      <c r="AK3914" s="50">
        <v>0</v>
      </c>
      <c r="AL3914" s="50">
        <v>0</v>
      </c>
      <c r="AM3914" s="50"/>
      <c r="AN3914" s="50"/>
      <c r="AO3914" s="50"/>
      <c r="AP3914" s="50"/>
      <c r="AQ3914" s="50"/>
      <c r="AR3914" s="50"/>
      <c r="AS3914" s="50"/>
      <c r="AT3914" s="50"/>
      <c r="AU3914" s="50"/>
      <c r="AV3914" s="50"/>
      <c r="AW3914" s="50"/>
      <c r="AX3914" s="50">
        <f t="shared" si="1227"/>
        <v>26.98527200435738</v>
      </c>
      <c r="AY3914" s="50"/>
      <c r="AZ3914" s="50">
        <f t="shared" si="1217"/>
        <v>646.1080641661033</v>
      </c>
      <c r="BA3914" s="50">
        <f t="shared" si="1218"/>
        <v>1049.8175853136158</v>
      </c>
      <c r="BB3914" s="50">
        <f t="shared" si="1219"/>
        <v>1086.6975560069677</v>
      </c>
      <c r="BC3914" s="17">
        <f t="shared" si="1220"/>
        <v>19857</v>
      </c>
      <c r="BD3914" s="50">
        <f t="shared" si="1221"/>
        <v>26.98527200435738</v>
      </c>
      <c r="BE3914" s="50">
        <f t="shared" si="1222"/>
        <v>646.1080641661033</v>
      </c>
      <c r="BF3914" s="50">
        <f t="shared" si="1228"/>
        <v>1056.8271091622735</v>
      </c>
      <c r="BG3914" s="50"/>
      <c r="BH3914" s="17">
        <f t="shared" si="1223"/>
        <v>0</v>
      </c>
      <c r="BI3914" s="17">
        <f t="shared" si="1231"/>
        <v>3914</v>
      </c>
      <c r="BJ3914" s="17">
        <f t="shared" si="1229"/>
        <v>3914</v>
      </c>
      <c r="BK3914" s="150">
        <f t="shared" si="1230"/>
        <v>31237</v>
      </c>
      <c r="BL3914" s="50" t="e">
        <f t="shared" ca="1" si="1224"/>
        <v>#NAME?</v>
      </c>
      <c r="BM3914" s="50" t="e">
        <f t="shared" ca="1" si="1225"/>
        <v>#NAME?</v>
      </c>
      <c r="BN3914" s="50" t="e">
        <f t="shared" ca="1" si="1226"/>
        <v>#NAME?</v>
      </c>
    </row>
    <row r="3915" spans="1:66" x14ac:dyDescent="0.35">
      <c r="A3915" s="48">
        <v>31238</v>
      </c>
      <c r="B3915" s="17">
        <v>1985</v>
      </c>
      <c r="C3915" s="17">
        <v>7</v>
      </c>
      <c r="D3915" s="17">
        <v>191</v>
      </c>
      <c r="E3915" s="17">
        <v>10</v>
      </c>
      <c r="F3915" s="17">
        <v>4</v>
      </c>
      <c r="G3915" s="50">
        <v>17.100000000000001</v>
      </c>
      <c r="H3915" s="32">
        <v>8.7049739311493113</v>
      </c>
      <c r="I3915" s="50">
        <v>11.333333333333334</v>
      </c>
      <c r="J3915" s="13">
        <v>0</v>
      </c>
      <c r="K3915" s="13">
        <f t="shared" si="1212"/>
        <v>0</v>
      </c>
      <c r="L3915" s="13">
        <f t="shared" si="1213"/>
        <v>0</v>
      </c>
      <c r="M3915" s="13" t="e">
        <f ca="1">CalcTable[[#This Row],[IWC]]-AE3914</f>
        <v>#NAME?</v>
      </c>
      <c r="N3915" s="13" t="e">
        <f ca="1">IF(CalcTable[[#This Row],[Day of Year]]&lt;123,FCAP,AE3914)</f>
        <v>#NAME?</v>
      </c>
      <c r="O3915" s="17" t="e">
        <f ca="1">IF(IRR_DRIP,5,COUNTIF('IDET Wind Values'!C3899:G3899,"&lt;="&amp;IRR_MAXWIND))</f>
        <v>#NAME?</v>
      </c>
      <c r="P3915" s="13" t="e">
        <f ca="1">CalcTable[[#This Row],[ET_o]]*KL</f>
        <v>#NAME?</v>
      </c>
      <c r="Q3915" s="13" t="e">
        <f ca="1">IF(WILTPT&lt;=0,1,MAX(0,MIN(1,(CalcTable[[#This Row],[IWC]]-WILTPT)/(MAD-WILTPT))))</f>
        <v>#NAME?</v>
      </c>
      <c r="R3915" s="13" t="e">
        <f ca="1">CalcTable[[#This Row],[ETMult]]*CalcTable[[#This Row],[ETb]]</f>
        <v>#NAME?</v>
      </c>
      <c r="S3915" s="13" t="b">
        <f>INDEX(IRR_LIST,CalcTable[[#This Row],[Day of Week]]+1)</f>
        <v>0</v>
      </c>
      <c r="T3915" s="13">
        <f t="shared" ca="1" si="1214"/>
        <v>0</v>
      </c>
      <c r="U3915" s="13" t="b">
        <f ca="1">IF(CalcTable[[#This Row],[IrrPrecip]]&gt;=IC_MM,FALSE,TRUE)</f>
        <v>1</v>
      </c>
      <c r="V3915" s="13" t="b">
        <f t="shared" si="1215"/>
        <v>1</v>
      </c>
      <c r="W3915" s="13" t="e">
        <f ca="1">IF(AND(IRR_DRIP=FALSE,CalcTable[[#This Row],[IrrHours]]&lt;=0),FALSE,TRUE)</f>
        <v>#NAME?</v>
      </c>
      <c r="X3915" s="13" t="e">
        <f ca="1">AND(CalcTable[[#This Row],[IrrDay]],CalcTable[[#This Row],[IrrRain]],CalcTable[[#This Row],[IrrWarm]],CalcTable[[#This Row],[IrrWindy]])</f>
        <v>#NAME?</v>
      </c>
      <c r="Y3915" s="13" t="e">
        <f t="shared" ca="1" si="1216"/>
        <v>#NAME?</v>
      </c>
      <c r="Z3915" s="13" t="e">
        <f ca="1">CalcTable[[#This Row],[IrrHours]]/5</f>
        <v>#NAME?</v>
      </c>
      <c r="AA3915" s="13" t="e">
        <f ca="1">IF(CalcTable[[#This Row],[IrrFlag]]=FALSE,0,MAX(0,CalcTable[[#This Row],[VolRednWind]]*(FCAP*IRR_TARGET-CalcTable[[#This Row],[IWC]])))</f>
        <v>#NAME?</v>
      </c>
      <c r="AB3915" s="13" t="e">
        <f ca="1">CalcTable[[#This Row],[IWC]]+CalcTable[[#This Row],[Eff Precip]]+CalcTable[[#This Row],[IrrAmt]]-CalcTable[[#This Row],[AET]]</f>
        <v>#NAME?</v>
      </c>
      <c r="AC3915" s="13" t="e">
        <f ca="1">IF(CalcTable[[#This Row],[PWC]]&gt;FCAP,MIN(24*PERC,MIN(SAT,CalcTable[[#This Row],[PWC]])-FCAP),0)</f>
        <v>#NAME?</v>
      </c>
      <c r="AD3915" s="13" t="e">
        <f ca="1">IF(CalcTable[[#This Row],[PWC]]&gt;SAT,CalcTable[[#This Row],[PWC]]-SAT,0)</f>
        <v>#NAME?</v>
      </c>
      <c r="AE3915" s="13" t="e">
        <f ca="1">CalcTable[[#This Row],[PWC]]-CalcTable[[#This Row],[PercAmt]]-CalcTable[[#This Row],[Runoff]]</f>
        <v>#NAME?</v>
      </c>
      <c r="AF3915" s="13" t="e">
        <f ca="1">CalcTable[[#This Row],[IrrAmt]]/1000*CUR_IRR_AREA*10000/IRR_EFF</f>
        <v>#NAME?</v>
      </c>
      <c r="AG3915" s="147"/>
      <c r="AH3915" s="13"/>
      <c r="AI3915" s="50">
        <v>0</v>
      </c>
      <c r="AJ3915" s="50">
        <v>0</v>
      </c>
      <c r="AK3915" s="50">
        <v>2.7159142739992208</v>
      </c>
      <c r="AL3915" s="50">
        <v>6.1417856849980481</v>
      </c>
      <c r="AM3915" s="50"/>
      <c r="AN3915" s="50"/>
      <c r="AO3915" s="50"/>
      <c r="AP3915" s="50"/>
      <c r="AQ3915" s="50"/>
      <c r="AR3915" s="50"/>
      <c r="AS3915" s="50"/>
      <c r="AT3915" s="50"/>
      <c r="AU3915" s="50"/>
      <c r="AV3915" s="50"/>
      <c r="AW3915" s="50"/>
      <c r="AX3915" s="50">
        <f t="shared" si="1227"/>
        <v>8.8576999589972694</v>
      </c>
      <c r="AY3915" s="50"/>
      <c r="AZ3915" s="50">
        <f t="shared" si="1217"/>
        <v>219.99245611193135</v>
      </c>
      <c r="BA3915" s="50">
        <f t="shared" si="1218"/>
        <v>338.7185435374181</v>
      </c>
      <c r="BB3915" s="50">
        <f t="shared" si="1219"/>
        <v>349.19437478084342</v>
      </c>
      <c r="BC3915" s="17">
        <f t="shared" si="1220"/>
        <v>19857</v>
      </c>
      <c r="BD3915" s="50">
        <f t="shared" si="1221"/>
        <v>8.8576999589972694</v>
      </c>
      <c r="BE3915" s="50">
        <f t="shared" si="1222"/>
        <v>219.99245611193135</v>
      </c>
      <c r="BF3915" s="50">
        <f t="shared" si="1228"/>
        <v>359.83762519718448</v>
      </c>
      <c r="BG3915" s="50"/>
      <c r="BH3915" s="17">
        <f t="shared" si="1223"/>
        <v>0</v>
      </c>
      <c r="BI3915" s="17">
        <f t="shared" si="1231"/>
        <v>3915</v>
      </c>
      <c r="BJ3915" s="17">
        <f t="shared" si="1229"/>
        <v>3915</v>
      </c>
      <c r="BK3915" s="150">
        <f t="shared" si="1230"/>
        <v>31238</v>
      </c>
      <c r="BL3915" s="50" t="e">
        <f t="shared" ca="1" si="1224"/>
        <v>#NAME?</v>
      </c>
      <c r="BM3915" s="50" t="e">
        <f t="shared" ca="1" si="1225"/>
        <v>#NAME?</v>
      </c>
      <c r="BN3915" s="50" t="e">
        <f t="shared" ca="1" si="1226"/>
        <v>#NAME?</v>
      </c>
    </row>
    <row r="3916" spans="1:66" x14ac:dyDescent="0.35">
      <c r="A3916" s="48">
        <v>31239</v>
      </c>
      <c r="B3916" s="17">
        <v>1985</v>
      </c>
      <c r="C3916" s="17">
        <v>7</v>
      </c>
      <c r="D3916" s="17">
        <v>192</v>
      </c>
      <c r="E3916" s="17">
        <v>11</v>
      </c>
      <c r="F3916" s="17">
        <v>5</v>
      </c>
      <c r="G3916" s="50">
        <v>13.7</v>
      </c>
      <c r="H3916" s="32">
        <v>7.3546781093008233</v>
      </c>
      <c r="I3916" s="50">
        <v>7.5</v>
      </c>
      <c r="J3916" s="13">
        <v>0</v>
      </c>
      <c r="K3916" s="13">
        <f t="shared" si="1212"/>
        <v>0</v>
      </c>
      <c r="L3916" s="13">
        <f t="shared" si="1213"/>
        <v>0</v>
      </c>
      <c r="M3916" s="13" t="e">
        <f ca="1">CalcTable[[#This Row],[IWC]]-AE3915</f>
        <v>#NAME?</v>
      </c>
      <c r="N3916" s="13" t="e">
        <f ca="1">IF(CalcTable[[#This Row],[Day of Year]]&lt;123,FCAP,AE3915)</f>
        <v>#NAME?</v>
      </c>
      <c r="O3916" s="17" t="e">
        <f ca="1">IF(IRR_DRIP,5,COUNTIF('IDET Wind Values'!C3900:G3900,"&lt;="&amp;IRR_MAXWIND))</f>
        <v>#NAME?</v>
      </c>
      <c r="P3916" s="13" t="e">
        <f ca="1">CalcTable[[#This Row],[ET_o]]*KL</f>
        <v>#NAME?</v>
      </c>
      <c r="Q3916" s="13" t="e">
        <f ca="1">IF(WILTPT&lt;=0,1,MAX(0,MIN(1,(CalcTable[[#This Row],[IWC]]-WILTPT)/(MAD-WILTPT))))</f>
        <v>#NAME?</v>
      </c>
      <c r="R3916" s="13" t="e">
        <f ca="1">CalcTable[[#This Row],[ETMult]]*CalcTable[[#This Row],[ETb]]</f>
        <v>#NAME?</v>
      </c>
      <c r="S3916" s="13" t="b">
        <f>INDEX(IRR_LIST,CalcTable[[#This Row],[Day of Week]]+1)</f>
        <v>1</v>
      </c>
      <c r="T3916" s="13">
        <f t="shared" ca="1" si="1214"/>
        <v>0</v>
      </c>
      <c r="U3916" s="13" t="b">
        <f ca="1">IF(CalcTable[[#This Row],[IrrPrecip]]&gt;=IC_MM,FALSE,TRUE)</f>
        <v>1</v>
      </c>
      <c r="V3916" s="13" t="b">
        <f t="shared" si="1215"/>
        <v>1</v>
      </c>
      <c r="W3916" s="13" t="e">
        <f ca="1">IF(AND(IRR_DRIP=FALSE,CalcTable[[#This Row],[IrrHours]]&lt;=0),FALSE,TRUE)</f>
        <v>#NAME?</v>
      </c>
      <c r="X3916" s="13" t="e">
        <f ca="1">AND(CalcTable[[#This Row],[IrrDay]],CalcTable[[#This Row],[IrrRain]],CalcTable[[#This Row],[IrrWarm]],CalcTable[[#This Row],[IrrWindy]])</f>
        <v>#NAME?</v>
      </c>
      <c r="Y3916" s="13" t="e">
        <f t="shared" ca="1" si="1216"/>
        <v>#NAME?</v>
      </c>
      <c r="Z3916" s="13" t="e">
        <f ca="1">CalcTable[[#This Row],[IrrHours]]/5</f>
        <v>#NAME?</v>
      </c>
      <c r="AA3916" s="13" t="e">
        <f ca="1">IF(CalcTable[[#This Row],[IrrFlag]]=FALSE,0,MAX(0,CalcTable[[#This Row],[VolRednWind]]*(FCAP*IRR_TARGET-CalcTable[[#This Row],[IWC]])))</f>
        <v>#NAME?</v>
      </c>
      <c r="AB3916" s="13" t="e">
        <f ca="1">CalcTable[[#This Row],[IWC]]+CalcTable[[#This Row],[Eff Precip]]+CalcTable[[#This Row],[IrrAmt]]-CalcTable[[#This Row],[AET]]</f>
        <v>#NAME?</v>
      </c>
      <c r="AC3916" s="13" t="e">
        <f ca="1">IF(CalcTable[[#This Row],[PWC]]&gt;FCAP,MIN(24*PERC,MIN(SAT,CalcTable[[#This Row],[PWC]])-FCAP),0)</f>
        <v>#NAME?</v>
      </c>
      <c r="AD3916" s="13" t="e">
        <f ca="1">IF(CalcTable[[#This Row],[PWC]]&gt;SAT,CalcTable[[#This Row],[PWC]]-SAT,0)</f>
        <v>#NAME?</v>
      </c>
      <c r="AE3916" s="13" t="e">
        <f ca="1">CalcTable[[#This Row],[PWC]]-CalcTable[[#This Row],[PercAmt]]-CalcTable[[#This Row],[Runoff]]</f>
        <v>#NAME?</v>
      </c>
      <c r="AF3916" s="13" t="e">
        <f ca="1">CalcTable[[#This Row],[IrrAmt]]/1000*CUR_IRR_AREA*10000/IRR_EFF</f>
        <v>#NAME?</v>
      </c>
      <c r="AG3916" s="147"/>
      <c r="AH3916" s="13"/>
      <c r="AI3916" s="50">
        <v>5.2835415157564469</v>
      </c>
      <c r="AJ3916" s="50">
        <v>7.8459442821139991</v>
      </c>
      <c r="AK3916" s="50">
        <v>0</v>
      </c>
      <c r="AL3916" s="50">
        <v>0</v>
      </c>
      <c r="AM3916" s="50"/>
      <c r="AN3916" s="50"/>
      <c r="AO3916" s="50"/>
      <c r="AP3916" s="50"/>
      <c r="AQ3916" s="50"/>
      <c r="AR3916" s="50"/>
      <c r="AS3916" s="50"/>
      <c r="AT3916" s="50"/>
      <c r="AU3916" s="50"/>
      <c r="AV3916" s="50"/>
      <c r="AW3916" s="50"/>
      <c r="AX3916" s="50">
        <f t="shared" si="1227"/>
        <v>13.129485797870446</v>
      </c>
      <c r="AY3916" s="50"/>
      <c r="AZ3916" s="50">
        <f t="shared" si="1217"/>
        <v>307.63964117310525</v>
      </c>
      <c r="BA3916" s="50">
        <f t="shared" si="1218"/>
        <v>498.95833995612537</v>
      </c>
      <c r="BB3916" s="50">
        <f t="shared" si="1219"/>
        <v>516.41795289284232</v>
      </c>
      <c r="BC3916" s="17">
        <f t="shared" si="1220"/>
        <v>19857</v>
      </c>
      <c r="BD3916" s="50">
        <f t="shared" si="1221"/>
        <v>13.129485797870446</v>
      </c>
      <c r="BE3916" s="50">
        <f t="shared" si="1222"/>
        <v>307.63964117310525</v>
      </c>
      <c r="BF3916" s="50">
        <f t="shared" si="1228"/>
        <v>503.20051811194952</v>
      </c>
      <c r="BG3916" s="50"/>
      <c r="BH3916" s="17">
        <f t="shared" si="1223"/>
        <v>0</v>
      </c>
      <c r="BI3916" s="17">
        <f t="shared" si="1231"/>
        <v>3916</v>
      </c>
      <c r="BJ3916" s="17">
        <f t="shared" si="1229"/>
        <v>3916</v>
      </c>
      <c r="BK3916" s="150">
        <f t="shared" si="1230"/>
        <v>31239</v>
      </c>
      <c r="BL3916" s="50" t="e">
        <f t="shared" ca="1" si="1224"/>
        <v>#NAME?</v>
      </c>
      <c r="BM3916" s="50" t="e">
        <f t="shared" ca="1" si="1225"/>
        <v>#NAME?</v>
      </c>
      <c r="BN3916" s="50" t="e">
        <f t="shared" ca="1" si="1226"/>
        <v>#NAME?</v>
      </c>
    </row>
    <row r="3917" spans="1:66" x14ac:dyDescent="0.35">
      <c r="A3917" s="48">
        <v>31240</v>
      </c>
      <c r="B3917" s="17">
        <v>1985</v>
      </c>
      <c r="C3917" s="17">
        <v>7</v>
      </c>
      <c r="D3917" s="17">
        <v>193</v>
      </c>
      <c r="E3917" s="17">
        <v>12</v>
      </c>
      <c r="F3917" s="17">
        <v>6</v>
      </c>
      <c r="G3917" s="50">
        <v>11.4</v>
      </c>
      <c r="H3917" s="32">
        <v>4.1736770373699663</v>
      </c>
      <c r="I3917" s="50">
        <v>10</v>
      </c>
      <c r="J3917" s="13">
        <v>6.2</v>
      </c>
      <c r="K3917" s="13">
        <f t="shared" si="1212"/>
        <v>6.2</v>
      </c>
      <c r="L3917" s="13">
        <f t="shared" si="1213"/>
        <v>0.90000000000000013</v>
      </c>
      <c r="M3917" s="13" t="e">
        <f ca="1">CalcTable[[#This Row],[IWC]]-AE3916</f>
        <v>#NAME?</v>
      </c>
      <c r="N3917" s="13" t="e">
        <f ca="1">IF(CalcTable[[#This Row],[Day of Year]]&lt;123,FCAP,AE3916)</f>
        <v>#NAME?</v>
      </c>
      <c r="O3917" s="17" t="e">
        <f ca="1">IF(IRR_DRIP,5,COUNTIF('IDET Wind Values'!C3901:G3901,"&lt;="&amp;IRR_MAXWIND))</f>
        <v>#NAME?</v>
      </c>
      <c r="P3917" s="13" t="e">
        <f ca="1">CalcTable[[#This Row],[ET_o]]*KL</f>
        <v>#NAME?</v>
      </c>
      <c r="Q3917" s="13" t="e">
        <f ca="1">IF(WILTPT&lt;=0,1,MAX(0,MIN(1,(CalcTable[[#This Row],[IWC]]-WILTPT)/(MAD-WILTPT))))</f>
        <v>#NAME?</v>
      </c>
      <c r="R3917" s="13" t="e">
        <f ca="1">CalcTable[[#This Row],[ETMult]]*CalcTable[[#This Row],[ETb]]</f>
        <v>#NAME?</v>
      </c>
      <c r="S3917" s="13" t="b">
        <f>INDEX(IRR_LIST,CalcTable[[#This Row],[Day of Week]]+1)</f>
        <v>0</v>
      </c>
      <c r="T3917" s="13">
        <f t="shared" ca="1" si="1214"/>
        <v>0</v>
      </c>
      <c r="U3917" s="13" t="b">
        <f ca="1">IF(CalcTable[[#This Row],[IrrPrecip]]&gt;=IC_MM,FALSE,TRUE)</f>
        <v>1</v>
      </c>
      <c r="V3917" s="13" t="b">
        <f t="shared" si="1215"/>
        <v>1</v>
      </c>
      <c r="W3917" s="13" t="e">
        <f ca="1">IF(AND(IRR_DRIP=FALSE,CalcTable[[#This Row],[IrrHours]]&lt;=0),FALSE,TRUE)</f>
        <v>#NAME?</v>
      </c>
      <c r="X3917" s="13" t="e">
        <f ca="1">AND(CalcTable[[#This Row],[IrrDay]],CalcTable[[#This Row],[IrrRain]],CalcTable[[#This Row],[IrrWarm]],CalcTable[[#This Row],[IrrWindy]])</f>
        <v>#NAME?</v>
      </c>
      <c r="Y3917" s="13" t="e">
        <f t="shared" ca="1" si="1216"/>
        <v>#NAME?</v>
      </c>
      <c r="Z3917" s="13" t="e">
        <f ca="1">CalcTable[[#This Row],[IrrHours]]/5</f>
        <v>#NAME?</v>
      </c>
      <c r="AA3917" s="13" t="e">
        <f ca="1">IF(CalcTable[[#This Row],[IrrFlag]]=FALSE,0,MAX(0,CalcTable[[#This Row],[VolRednWind]]*(FCAP*IRR_TARGET-CalcTable[[#This Row],[IWC]])))</f>
        <v>#NAME?</v>
      </c>
      <c r="AB3917" s="13" t="e">
        <f ca="1">CalcTable[[#This Row],[IWC]]+CalcTable[[#This Row],[Eff Precip]]+CalcTable[[#This Row],[IrrAmt]]-CalcTable[[#This Row],[AET]]</f>
        <v>#NAME?</v>
      </c>
      <c r="AC3917" s="13" t="e">
        <f ca="1">IF(CalcTable[[#This Row],[PWC]]&gt;FCAP,MIN(24*PERC,MIN(SAT,CalcTable[[#This Row],[PWC]])-FCAP),0)</f>
        <v>#NAME?</v>
      </c>
      <c r="AD3917" s="13" t="e">
        <f ca="1">IF(CalcTable[[#This Row],[PWC]]&gt;SAT,CalcTable[[#This Row],[PWC]]-SAT,0)</f>
        <v>#NAME?</v>
      </c>
      <c r="AE3917" s="13" t="e">
        <f ca="1">CalcTable[[#This Row],[PWC]]-CalcTable[[#This Row],[PercAmt]]-CalcTable[[#This Row],[Runoff]]</f>
        <v>#NAME?</v>
      </c>
      <c r="AF3917" s="13" t="e">
        <f ca="1">CalcTable[[#This Row],[IrrAmt]]/1000*CUR_IRR_AREA*10000/IRR_EFF</f>
        <v>#NAME?</v>
      </c>
      <c r="AG3917" s="147"/>
      <c r="AH3917" s="13"/>
      <c r="AI3917" s="50">
        <v>0</v>
      </c>
      <c r="AJ3917" s="50">
        <v>0</v>
      </c>
      <c r="AK3917" s="50">
        <v>0</v>
      </c>
      <c r="AL3917" s="50">
        <v>8.8328086222475761</v>
      </c>
      <c r="AM3917" s="50"/>
      <c r="AN3917" s="50"/>
      <c r="AO3917" s="50"/>
      <c r="AP3917" s="50"/>
      <c r="AQ3917" s="50"/>
      <c r="AR3917" s="50"/>
      <c r="AS3917" s="50"/>
      <c r="AT3917" s="50"/>
      <c r="AU3917" s="50"/>
      <c r="AV3917" s="50"/>
      <c r="AW3917" s="50"/>
      <c r="AX3917" s="50">
        <f t="shared" si="1227"/>
        <v>8.8328086222475761</v>
      </c>
      <c r="AY3917" s="50"/>
      <c r="AZ3917" s="50">
        <f t="shared" si="1217"/>
        <v>259.09571958592892</v>
      </c>
      <c r="BA3917" s="50">
        <f t="shared" si="1218"/>
        <v>398.92515555293818</v>
      </c>
      <c r="BB3917" s="50">
        <f t="shared" si="1219"/>
        <v>411.26304696179199</v>
      </c>
      <c r="BC3917" s="17">
        <f t="shared" si="1220"/>
        <v>19857</v>
      </c>
      <c r="BD3917" s="50">
        <f t="shared" si="1221"/>
        <v>8.8328086222475761</v>
      </c>
      <c r="BE3917" s="50">
        <f t="shared" si="1222"/>
        <v>259.09571958592892</v>
      </c>
      <c r="BF3917" s="50">
        <f t="shared" si="1228"/>
        <v>423.79811600048686</v>
      </c>
      <c r="BG3917" s="50"/>
      <c r="BH3917" s="17">
        <f t="shared" si="1223"/>
        <v>0</v>
      </c>
      <c r="BI3917" s="17">
        <f t="shared" si="1231"/>
        <v>3917</v>
      </c>
      <c r="BJ3917" s="17">
        <f t="shared" si="1229"/>
        <v>3917</v>
      </c>
      <c r="BK3917" s="150">
        <f t="shared" si="1230"/>
        <v>31240</v>
      </c>
      <c r="BL3917" s="50" t="e">
        <f t="shared" ca="1" si="1224"/>
        <v>#NAME?</v>
      </c>
      <c r="BM3917" s="50" t="e">
        <f t="shared" ca="1" si="1225"/>
        <v>#NAME?</v>
      </c>
      <c r="BN3917" s="50" t="e">
        <f t="shared" ca="1" si="1226"/>
        <v>#NAME?</v>
      </c>
    </row>
    <row r="3918" spans="1:66" x14ac:dyDescent="0.35">
      <c r="A3918" s="48">
        <v>31241</v>
      </c>
      <c r="B3918" s="17">
        <v>1985</v>
      </c>
      <c r="C3918" s="17">
        <v>7</v>
      </c>
      <c r="D3918" s="17">
        <v>194</v>
      </c>
      <c r="E3918" s="17">
        <v>13</v>
      </c>
      <c r="F3918" s="17">
        <v>7</v>
      </c>
      <c r="G3918" s="50">
        <v>9.8000000000000007</v>
      </c>
      <c r="H3918" s="32">
        <v>3.9641047443673236</v>
      </c>
      <c r="I3918" s="50">
        <v>8.8333333333333339</v>
      </c>
      <c r="J3918" s="13">
        <v>0.8</v>
      </c>
      <c r="K3918" s="13">
        <f t="shared" si="1212"/>
        <v>0.8</v>
      </c>
      <c r="L3918" s="13">
        <f t="shared" si="1213"/>
        <v>0</v>
      </c>
      <c r="M3918" s="13" t="e">
        <f ca="1">CalcTable[[#This Row],[IWC]]-AE3917</f>
        <v>#NAME?</v>
      </c>
      <c r="N3918" s="13" t="e">
        <f ca="1">IF(CalcTable[[#This Row],[Day of Year]]&lt;123,FCAP,AE3917)</f>
        <v>#NAME?</v>
      </c>
      <c r="O3918" s="17" t="e">
        <f ca="1">IF(IRR_DRIP,5,COUNTIF('IDET Wind Values'!C3902:G3902,"&lt;="&amp;IRR_MAXWIND))</f>
        <v>#NAME?</v>
      </c>
      <c r="P3918" s="13" t="e">
        <f ca="1">CalcTable[[#This Row],[ET_o]]*KL</f>
        <v>#NAME?</v>
      </c>
      <c r="Q3918" s="13" t="e">
        <f ca="1">IF(WILTPT&lt;=0,1,MAX(0,MIN(1,(CalcTable[[#This Row],[IWC]]-WILTPT)/(MAD-WILTPT))))</f>
        <v>#NAME?</v>
      </c>
      <c r="R3918" s="13" t="e">
        <f ca="1">CalcTable[[#This Row],[ETMult]]*CalcTable[[#This Row],[ETb]]</f>
        <v>#NAME?</v>
      </c>
      <c r="S3918" s="13" t="b">
        <f>INDEX(IRR_LIST,CalcTable[[#This Row],[Day of Week]]+1)</f>
        <v>0</v>
      </c>
      <c r="T3918" s="13">
        <f t="shared" ca="1" si="1214"/>
        <v>6.2</v>
      </c>
      <c r="U3918" s="13" t="b">
        <f ca="1">IF(CalcTable[[#This Row],[IrrPrecip]]&gt;=IC_MM,FALSE,TRUE)</f>
        <v>1</v>
      </c>
      <c r="V3918" s="13" t="b">
        <f t="shared" si="1215"/>
        <v>1</v>
      </c>
      <c r="W3918" s="13" t="e">
        <f ca="1">IF(AND(IRR_DRIP=FALSE,CalcTable[[#This Row],[IrrHours]]&lt;=0),FALSE,TRUE)</f>
        <v>#NAME?</v>
      </c>
      <c r="X3918" s="13" t="e">
        <f ca="1">AND(CalcTable[[#This Row],[IrrDay]],CalcTable[[#This Row],[IrrRain]],CalcTable[[#This Row],[IrrWarm]],CalcTable[[#This Row],[IrrWindy]])</f>
        <v>#NAME?</v>
      </c>
      <c r="Y3918" s="13" t="e">
        <f t="shared" ca="1" si="1216"/>
        <v>#NAME?</v>
      </c>
      <c r="Z3918" s="13" t="e">
        <f ca="1">CalcTable[[#This Row],[IrrHours]]/5</f>
        <v>#NAME?</v>
      </c>
      <c r="AA3918" s="13" t="e">
        <f ca="1">IF(CalcTable[[#This Row],[IrrFlag]]=FALSE,0,MAX(0,CalcTable[[#This Row],[VolRednWind]]*(FCAP*IRR_TARGET-CalcTable[[#This Row],[IWC]])))</f>
        <v>#NAME?</v>
      </c>
      <c r="AB3918" s="13" t="e">
        <f ca="1">CalcTable[[#This Row],[IWC]]+CalcTable[[#This Row],[Eff Precip]]+CalcTable[[#This Row],[IrrAmt]]-CalcTable[[#This Row],[AET]]</f>
        <v>#NAME?</v>
      </c>
      <c r="AC3918" s="13" t="e">
        <f ca="1">IF(CalcTable[[#This Row],[PWC]]&gt;FCAP,MIN(24*PERC,MIN(SAT,CalcTable[[#This Row],[PWC]])-FCAP),0)</f>
        <v>#NAME?</v>
      </c>
      <c r="AD3918" s="13" t="e">
        <f ca="1">IF(CalcTable[[#This Row],[PWC]]&gt;SAT,CalcTable[[#This Row],[PWC]]-SAT,0)</f>
        <v>#NAME?</v>
      </c>
      <c r="AE3918" s="13" t="e">
        <f ca="1">CalcTable[[#This Row],[PWC]]-CalcTable[[#This Row],[PercAmt]]-CalcTable[[#This Row],[Runoff]]</f>
        <v>#NAME?</v>
      </c>
      <c r="AF3918" s="13" t="e">
        <f ca="1">CalcTable[[#This Row],[IrrAmt]]/1000*CUR_IRR_AREA*10000/IRR_EFF</f>
        <v>#NAME?</v>
      </c>
      <c r="AG3918" s="147"/>
      <c r="AH3918" s="13"/>
      <c r="AI3918" s="50">
        <v>0</v>
      </c>
      <c r="AJ3918" s="50">
        <v>0</v>
      </c>
      <c r="AK3918" s="50">
        <v>10.781420576529715</v>
      </c>
      <c r="AL3918" s="50">
        <v>0</v>
      </c>
      <c r="AM3918" s="50"/>
      <c r="AN3918" s="50"/>
      <c r="AO3918" s="50"/>
      <c r="AP3918" s="50"/>
      <c r="AQ3918" s="50"/>
      <c r="AR3918" s="50"/>
      <c r="AS3918" s="50"/>
      <c r="AT3918" s="50"/>
      <c r="AU3918" s="50"/>
      <c r="AV3918" s="50"/>
      <c r="AW3918" s="50"/>
      <c r="AX3918" s="50">
        <f t="shared" si="1227"/>
        <v>10.781420576529715</v>
      </c>
      <c r="AY3918" s="50"/>
      <c r="AZ3918" s="50">
        <f t="shared" si="1217"/>
        <v>158.1275017891025</v>
      </c>
      <c r="BA3918" s="50">
        <f t="shared" si="1218"/>
        <v>243.46615354830064</v>
      </c>
      <c r="BB3918" s="50">
        <f t="shared" si="1219"/>
        <v>250.996034585877</v>
      </c>
      <c r="BC3918" s="17">
        <f t="shared" si="1220"/>
        <v>19857</v>
      </c>
      <c r="BD3918" s="50">
        <f t="shared" si="1221"/>
        <v>10.781420576529715</v>
      </c>
      <c r="BE3918" s="50">
        <f t="shared" si="1222"/>
        <v>158.1275017891025</v>
      </c>
      <c r="BF3918" s="50">
        <f t="shared" si="1228"/>
        <v>258.64625418429603</v>
      </c>
      <c r="BG3918" s="50"/>
      <c r="BH3918" s="17">
        <f t="shared" si="1223"/>
        <v>0</v>
      </c>
      <c r="BI3918" s="17">
        <f t="shared" si="1231"/>
        <v>3918</v>
      </c>
      <c r="BJ3918" s="17">
        <f t="shared" si="1229"/>
        <v>3918</v>
      </c>
      <c r="BK3918" s="150">
        <f t="shared" si="1230"/>
        <v>31241</v>
      </c>
      <c r="BL3918" s="50" t="e">
        <f t="shared" ca="1" si="1224"/>
        <v>#NAME?</v>
      </c>
      <c r="BM3918" s="50" t="e">
        <f t="shared" ca="1" si="1225"/>
        <v>#NAME?</v>
      </c>
      <c r="BN3918" s="50" t="e">
        <f t="shared" ca="1" si="1226"/>
        <v>#NAME?</v>
      </c>
    </row>
    <row r="3919" spans="1:66" x14ac:dyDescent="0.35">
      <c r="A3919" s="48">
        <v>31242</v>
      </c>
      <c r="B3919" s="17">
        <v>1985</v>
      </c>
      <c r="C3919" s="17">
        <v>7</v>
      </c>
      <c r="D3919" s="17">
        <v>195</v>
      </c>
      <c r="E3919" s="17">
        <v>14</v>
      </c>
      <c r="F3919" s="17">
        <v>1</v>
      </c>
      <c r="G3919" s="50">
        <v>6.4</v>
      </c>
      <c r="H3919" s="32">
        <v>5.8299768874200195</v>
      </c>
      <c r="I3919" s="50">
        <v>2.6666666666666665</v>
      </c>
      <c r="J3919" s="13">
        <v>0</v>
      </c>
      <c r="K3919" s="13">
        <f t="shared" si="1212"/>
        <v>0</v>
      </c>
      <c r="L3919" s="13">
        <f t="shared" si="1213"/>
        <v>0</v>
      </c>
      <c r="M3919" s="13" t="e">
        <f ca="1">CalcTable[[#This Row],[IWC]]-AE3918</f>
        <v>#NAME?</v>
      </c>
      <c r="N3919" s="13" t="e">
        <f ca="1">IF(CalcTable[[#This Row],[Day of Year]]&lt;123,FCAP,AE3918)</f>
        <v>#NAME?</v>
      </c>
      <c r="O3919" s="17" t="e">
        <f ca="1">IF(IRR_DRIP,5,COUNTIF('IDET Wind Values'!C3903:G3903,"&lt;="&amp;IRR_MAXWIND))</f>
        <v>#NAME?</v>
      </c>
      <c r="P3919" s="13" t="e">
        <f ca="1">CalcTable[[#This Row],[ET_o]]*KL</f>
        <v>#NAME?</v>
      </c>
      <c r="Q3919" s="13" t="e">
        <f ca="1">IF(WILTPT&lt;=0,1,MAX(0,MIN(1,(CalcTable[[#This Row],[IWC]]-WILTPT)/(MAD-WILTPT))))</f>
        <v>#NAME?</v>
      </c>
      <c r="R3919" s="13" t="e">
        <f ca="1">CalcTable[[#This Row],[ETMult]]*CalcTable[[#This Row],[ETb]]</f>
        <v>#NAME?</v>
      </c>
      <c r="S3919" s="13" t="b">
        <f>INDEX(IRR_LIST,CalcTable[[#This Row],[Day of Week]]+1)</f>
        <v>1</v>
      </c>
      <c r="T3919" s="13">
        <f t="shared" ca="1" si="1214"/>
        <v>7</v>
      </c>
      <c r="U3919" s="13" t="b">
        <f ca="1">IF(CalcTable[[#This Row],[IrrPrecip]]&gt;=IC_MM,FALSE,TRUE)</f>
        <v>1</v>
      </c>
      <c r="V3919" s="13" t="b">
        <f t="shared" si="1215"/>
        <v>1</v>
      </c>
      <c r="W3919" s="13" t="e">
        <f ca="1">IF(AND(IRR_DRIP=FALSE,CalcTable[[#This Row],[IrrHours]]&lt;=0),FALSE,TRUE)</f>
        <v>#NAME?</v>
      </c>
      <c r="X3919" s="13" t="e">
        <f ca="1">AND(CalcTable[[#This Row],[IrrDay]],CalcTable[[#This Row],[IrrRain]],CalcTable[[#This Row],[IrrWarm]],CalcTable[[#This Row],[IrrWindy]])</f>
        <v>#NAME?</v>
      </c>
      <c r="Y3919" s="13" t="e">
        <f t="shared" ca="1" si="1216"/>
        <v>#NAME?</v>
      </c>
      <c r="Z3919" s="13" t="e">
        <f ca="1">CalcTable[[#This Row],[IrrHours]]/5</f>
        <v>#NAME?</v>
      </c>
      <c r="AA3919" s="13" t="e">
        <f ca="1">IF(CalcTable[[#This Row],[IrrFlag]]=FALSE,0,MAX(0,CalcTable[[#This Row],[VolRednWind]]*(FCAP*IRR_TARGET-CalcTable[[#This Row],[IWC]])))</f>
        <v>#NAME?</v>
      </c>
      <c r="AB3919" s="13" t="e">
        <f ca="1">CalcTable[[#This Row],[IWC]]+CalcTable[[#This Row],[Eff Precip]]+CalcTable[[#This Row],[IrrAmt]]-CalcTable[[#This Row],[AET]]</f>
        <v>#NAME?</v>
      </c>
      <c r="AC3919" s="13" t="e">
        <f ca="1">IF(CalcTable[[#This Row],[PWC]]&gt;FCAP,MIN(24*PERC,MIN(SAT,CalcTable[[#This Row],[PWC]])-FCAP),0)</f>
        <v>#NAME?</v>
      </c>
      <c r="AD3919" s="13" t="e">
        <f ca="1">IF(CalcTable[[#This Row],[PWC]]&gt;SAT,CalcTable[[#This Row],[PWC]]-SAT,0)</f>
        <v>#NAME?</v>
      </c>
      <c r="AE3919" s="13" t="e">
        <f ca="1">CalcTable[[#This Row],[PWC]]-CalcTable[[#This Row],[PercAmt]]-CalcTable[[#This Row],[Runoff]]</f>
        <v>#NAME?</v>
      </c>
      <c r="AF3919" s="13" t="e">
        <f ca="1">CalcTable[[#This Row],[IrrAmt]]/1000*CUR_IRR_AREA*10000/IRR_EFF</f>
        <v>#NAME?</v>
      </c>
      <c r="AG3919" s="147"/>
      <c r="AH3919" s="13"/>
      <c r="AI3919" s="50">
        <v>2.9032773462685562</v>
      </c>
      <c r="AJ3919" s="50">
        <v>4.3427276693795367</v>
      </c>
      <c r="AK3919" s="50">
        <v>0</v>
      </c>
      <c r="AL3919" s="50">
        <v>0</v>
      </c>
      <c r="AM3919" s="50"/>
      <c r="AN3919" s="50"/>
      <c r="AO3919" s="50"/>
      <c r="AP3919" s="50"/>
      <c r="AQ3919" s="50"/>
      <c r="AR3919" s="50"/>
      <c r="AS3919" s="50"/>
      <c r="AT3919" s="50"/>
      <c r="AU3919" s="50"/>
      <c r="AV3919" s="50"/>
      <c r="AW3919" s="50"/>
      <c r="AX3919" s="50">
        <f t="shared" si="1227"/>
        <v>7.2460050156480929</v>
      </c>
      <c r="AY3919" s="50"/>
      <c r="AZ3919" s="50">
        <f t="shared" si="1217"/>
        <v>169.96807938040524</v>
      </c>
      <c r="BA3919" s="50">
        <f t="shared" si="1218"/>
        <v>275.69542020250668</v>
      </c>
      <c r="BB3919" s="50">
        <f t="shared" si="1219"/>
        <v>285.34453116569813</v>
      </c>
      <c r="BC3919" s="17">
        <f t="shared" si="1220"/>
        <v>19857</v>
      </c>
      <c r="BD3919" s="50">
        <f t="shared" si="1221"/>
        <v>7.2460050156480929</v>
      </c>
      <c r="BE3919" s="50">
        <f t="shared" si="1222"/>
        <v>169.96807938040524</v>
      </c>
      <c r="BF3919" s="50">
        <f t="shared" si="1228"/>
        <v>278.01366976171727</v>
      </c>
      <c r="BG3919" s="50"/>
      <c r="BH3919" s="17">
        <f t="shared" si="1223"/>
        <v>0</v>
      </c>
      <c r="BI3919" s="17">
        <f t="shared" si="1231"/>
        <v>3919</v>
      </c>
      <c r="BJ3919" s="17">
        <f t="shared" si="1229"/>
        <v>3919</v>
      </c>
      <c r="BK3919" s="150">
        <f t="shared" si="1230"/>
        <v>31242</v>
      </c>
      <c r="BL3919" s="50" t="e">
        <f t="shared" ca="1" si="1224"/>
        <v>#NAME?</v>
      </c>
      <c r="BM3919" s="50" t="e">
        <f t="shared" ca="1" si="1225"/>
        <v>#NAME?</v>
      </c>
      <c r="BN3919" s="50" t="e">
        <f t="shared" ca="1" si="1226"/>
        <v>#NAME?</v>
      </c>
    </row>
    <row r="3920" spans="1:66" x14ac:dyDescent="0.35">
      <c r="A3920" s="48">
        <v>31243</v>
      </c>
      <c r="B3920" s="17">
        <v>1985</v>
      </c>
      <c r="C3920" s="17">
        <v>7</v>
      </c>
      <c r="D3920" s="17">
        <v>196</v>
      </c>
      <c r="E3920" s="17">
        <v>15</v>
      </c>
      <c r="F3920" s="17">
        <v>2</v>
      </c>
      <c r="G3920" s="50">
        <v>12.5</v>
      </c>
      <c r="H3920" s="32">
        <v>5.4257879201654173</v>
      </c>
      <c r="I3920" s="50">
        <v>21.166666666666668</v>
      </c>
      <c r="J3920" s="13">
        <v>0.2</v>
      </c>
      <c r="K3920" s="13">
        <f t="shared" si="1212"/>
        <v>0.2</v>
      </c>
      <c r="L3920" s="13">
        <f t="shared" si="1213"/>
        <v>0</v>
      </c>
      <c r="M3920" s="13" t="e">
        <f ca="1">CalcTable[[#This Row],[IWC]]-AE3919</f>
        <v>#NAME?</v>
      </c>
      <c r="N3920" s="13" t="e">
        <f ca="1">IF(CalcTable[[#This Row],[Day of Year]]&lt;123,FCAP,AE3919)</f>
        <v>#NAME?</v>
      </c>
      <c r="O3920" s="17" t="e">
        <f ca="1">IF(IRR_DRIP,5,COUNTIF('IDET Wind Values'!C3904:G3904,"&lt;="&amp;IRR_MAXWIND))</f>
        <v>#NAME?</v>
      </c>
      <c r="P3920" s="13" t="e">
        <f ca="1">CalcTable[[#This Row],[ET_o]]*KL</f>
        <v>#NAME?</v>
      </c>
      <c r="Q3920" s="13" t="e">
        <f ca="1">IF(WILTPT&lt;=0,1,MAX(0,MIN(1,(CalcTable[[#This Row],[IWC]]-WILTPT)/(MAD-WILTPT))))</f>
        <v>#NAME?</v>
      </c>
      <c r="R3920" s="13" t="e">
        <f ca="1">CalcTable[[#This Row],[ETMult]]*CalcTable[[#This Row],[ETb]]</f>
        <v>#NAME?</v>
      </c>
      <c r="S3920" s="13" t="b">
        <f>INDEX(IRR_LIST,CalcTable[[#This Row],[Day of Week]]+1)</f>
        <v>0</v>
      </c>
      <c r="T3920" s="13">
        <f t="shared" ca="1" si="1214"/>
        <v>0.8</v>
      </c>
      <c r="U3920" s="13" t="b">
        <f ca="1">IF(CalcTable[[#This Row],[IrrPrecip]]&gt;=IC_MM,FALSE,TRUE)</f>
        <v>1</v>
      </c>
      <c r="V3920" s="13" t="b">
        <f t="shared" si="1215"/>
        <v>1</v>
      </c>
      <c r="W3920" s="13" t="e">
        <f ca="1">IF(AND(IRR_DRIP=FALSE,CalcTable[[#This Row],[IrrHours]]&lt;=0),FALSE,TRUE)</f>
        <v>#NAME?</v>
      </c>
      <c r="X3920" s="13" t="e">
        <f ca="1">AND(CalcTable[[#This Row],[IrrDay]],CalcTable[[#This Row],[IrrRain]],CalcTable[[#This Row],[IrrWarm]],CalcTable[[#This Row],[IrrWindy]])</f>
        <v>#NAME?</v>
      </c>
      <c r="Y3920" s="13" t="e">
        <f t="shared" ca="1" si="1216"/>
        <v>#NAME?</v>
      </c>
      <c r="Z3920" s="13" t="e">
        <f ca="1">CalcTable[[#This Row],[IrrHours]]/5</f>
        <v>#NAME?</v>
      </c>
      <c r="AA3920" s="13" t="e">
        <f ca="1">IF(CalcTable[[#This Row],[IrrFlag]]=FALSE,0,MAX(0,CalcTable[[#This Row],[VolRednWind]]*(FCAP*IRR_TARGET-CalcTable[[#This Row],[IWC]])))</f>
        <v>#NAME?</v>
      </c>
      <c r="AB3920" s="13" t="e">
        <f ca="1">CalcTable[[#This Row],[IWC]]+CalcTable[[#This Row],[Eff Precip]]+CalcTable[[#This Row],[IrrAmt]]-CalcTable[[#This Row],[AET]]</f>
        <v>#NAME?</v>
      </c>
      <c r="AC3920" s="13" t="e">
        <f ca="1">IF(CalcTable[[#This Row],[PWC]]&gt;FCAP,MIN(24*PERC,MIN(SAT,CalcTable[[#This Row],[PWC]])-FCAP),0)</f>
        <v>#NAME?</v>
      </c>
      <c r="AD3920" s="13" t="e">
        <f ca="1">IF(CalcTable[[#This Row],[PWC]]&gt;SAT,CalcTable[[#This Row],[PWC]]-SAT,0)</f>
        <v>#NAME?</v>
      </c>
      <c r="AE3920" s="13" t="e">
        <f ca="1">CalcTable[[#This Row],[PWC]]-CalcTable[[#This Row],[PercAmt]]-CalcTable[[#This Row],[Runoff]]</f>
        <v>#NAME?</v>
      </c>
      <c r="AF3920" s="13" t="e">
        <f ca="1">CalcTable[[#This Row],[IrrAmt]]/1000*CUR_IRR_AREA*10000/IRR_EFF</f>
        <v>#NAME?</v>
      </c>
      <c r="AG3920" s="147"/>
      <c r="AH3920" s="13"/>
      <c r="AI3920" s="50">
        <v>0</v>
      </c>
      <c r="AJ3920" s="50">
        <v>0</v>
      </c>
      <c r="AK3920" s="50">
        <v>6.1344872880810151</v>
      </c>
      <c r="AL3920" s="50">
        <v>7.6667448974830386</v>
      </c>
      <c r="AM3920" s="50"/>
      <c r="AN3920" s="50"/>
      <c r="AO3920" s="50"/>
      <c r="AP3920" s="50"/>
      <c r="AQ3920" s="50"/>
      <c r="AR3920" s="50"/>
      <c r="AS3920" s="50"/>
      <c r="AT3920" s="50"/>
      <c r="AU3920" s="50"/>
      <c r="AV3920" s="50"/>
      <c r="AW3920" s="50"/>
      <c r="AX3920" s="50">
        <f t="shared" si="1227"/>
        <v>13.801232185564054</v>
      </c>
      <c r="AY3920" s="50"/>
      <c r="AZ3920" s="50">
        <f t="shared" si="1217"/>
        <v>314.86366388469071</v>
      </c>
      <c r="BA3920" s="50">
        <f t="shared" si="1218"/>
        <v>484.79008566373011</v>
      </c>
      <c r="BB3920" s="50">
        <f t="shared" si="1219"/>
        <v>499.78359346776301</v>
      </c>
      <c r="BC3920" s="17">
        <f t="shared" si="1220"/>
        <v>19857</v>
      </c>
      <c r="BD3920" s="50">
        <f t="shared" si="1221"/>
        <v>13.801232185564054</v>
      </c>
      <c r="BE3920" s="50">
        <f t="shared" si="1222"/>
        <v>314.86366388469071</v>
      </c>
      <c r="BF3920" s="50">
        <f t="shared" si="1228"/>
        <v>515.01671955289726</v>
      </c>
      <c r="BG3920" s="50"/>
      <c r="BH3920" s="17">
        <f t="shared" si="1223"/>
        <v>0</v>
      </c>
      <c r="BI3920" s="17">
        <f t="shared" si="1231"/>
        <v>3920</v>
      </c>
      <c r="BJ3920" s="17">
        <f t="shared" si="1229"/>
        <v>3920</v>
      </c>
      <c r="BK3920" s="150">
        <f t="shared" si="1230"/>
        <v>31243</v>
      </c>
      <c r="BL3920" s="50" t="e">
        <f t="shared" ca="1" si="1224"/>
        <v>#NAME?</v>
      </c>
      <c r="BM3920" s="50" t="e">
        <f t="shared" ca="1" si="1225"/>
        <v>#NAME?</v>
      </c>
      <c r="BN3920" s="50" t="e">
        <f t="shared" ca="1" si="1226"/>
        <v>#NAME?</v>
      </c>
    </row>
    <row r="3921" spans="1:66" x14ac:dyDescent="0.35">
      <c r="A3921" s="48">
        <v>31244</v>
      </c>
      <c r="B3921" s="17">
        <v>1985</v>
      </c>
      <c r="C3921" s="17">
        <v>7</v>
      </c>
      <c r="D3921" s="17">
        <v>197</v>
      </c>
      <c r="E3921" s="17">
        <v>16</v>
      </c>
      <c r="F3921" s="17">
        <v>3</v>
      </c>
      <c r="G3921" s="50">
        <v>9.8000000000000007</v>
      </c>
      <c r="H3921" s="32">
        <v>4.8319643176689162</v>
      </c>
      <c r="I3921" s="50">
        <v>1.6666666666666667</v>
      </c>
      <c r="J3921" s="13">
        <v>10.8</v>
      </c>
      <c r="K3921" s="13">
        <f t="shared" si="1212"/>
        <v>10.8</v>
      </c>
      <c r="L3921" s="13">
        <f t="shared" si="1213"/>
        <v>4.3500000000000005</v>
      </c>
      <c r="M3921" s="13" t="e">
        <f ca="1">CalcTable[[#This Row],[IWC]]-AE3920</f>
        <v>#NAME?</v>
      </c>
      <c r="N3921" s="13" t="e">
        <f ca="1">IF(CalcTable[[#This Row],[Day of Year]]&lt;123,FCAP,AE3920)</f>
        <v>#NAME?</v>
      </c>
      <c r="O3921" s="17" t="e">
        <f ca="1">IF(IRR_DRIP,5,COUNTIF('IDET Wind Values'!C3905:G3905,"&lt;="&amp;IRR_MAXWIND))</f>
        <v>#NAME?</v>
      </c>
      <c r="P3921" s="13" t="e">
        <f ca="1">CalcTable[[#This Row],[ET_o]]*KL</f>
        <v>#NAME?</v>
      </c>
      <c r="Q3921" s="13" t="e">
        <f ca="1">IF(WILTPT&lt;=0,1,MAX(0,MIN(1,(CalcTable[[#This Row],[IWC]]-WILTPT)/(MAD-WILTPT))))</f>
        <v>#NAME?</v>
      </c>
      <c r="R3921" s="13" t="e">
        <f ca="1">CalcTable[[#This Row],[ETMult]]*CalcTable[[#This Row],[ETb]]</f>
        <v>#NAME?</v>
      </c>
      <c r="S3921" s="13" t="b">
        <f>INDEX(IRR_LIST,CalcTable[[#This Row],[Day of Week]]+1)</f>
        <v>1</v>
      </c>
      <c r="T3921" s="13">
        <f t="shared" ca="1" si="1214"/>
        <v>0.2</v>
      </c>
      <c r="U3921" s="13" t="b">
        <f ca="1">IF(CalcTable[[#This Row],[IrrPrecip]]&gt;=IC_MM,FALSE,TRUE)</f>
        <v>1</v>
      </c>
      <c r="V3921" s="13" t="b">
        <f t="shared" si="1215"/>
        <v>1</v>
      </c>
      <c r="W3921" s="13" t="e">
        <f ca="1">IF(AND(IRR_DRIP=FALSE,CalcTable[[#This Row],[IrrHours]]&lt;=0),FALSE,TRUE)</f>
        <v>#NAME?</v>
      </c>
      <c r="X3921" s="13" t="e">
        <f ca="1">AND(CalcTable[[#This Row],[IrrDay]],CalcTable[[#This Row],[IrrRain]],CalcTable[[#This Row],[IrrWarm]],CalcTable[[#This Row],[IrrWindy]])</f>
        <v>#NAME?</v>
      </c>
      <c r="Y3921" s="13" t="e">
        <f t="shared" ca="1" si="1216"/>
        <v>#NAME?</v>
      </c>
      <c r="Z3921" s="13" t="e">
        <f ca="1">CalcTable[[#This Row],[IrrHours]]/5</f>
        <v>#NAME?</v>
      </c>
      <c r="AA3921" s="13" t="e">
        <f ca="1">IF(CalcTable[[#This Row],[IrrFlag]]=FALSE,0,MAX(0,CalcTable[[#This Row],[VolRednWind]]*(FCAP*IRR_TARGET-CalcTable[[#This Row],[IWC]])))</f>
        <v>#NAME?</v>
      </c>
      <c r="AB3921" s="13" t="e">
        <f ca="1">CalcTable[[#This Row],[IWC]]+CalcTable[[#This Row],[Eff Precip]]+CalcTable[[#This Row],[IrrAmt]]-CalcTable[[#This Row],[AET]]</f>
        <v>#NAME?</v>
      </c>
      <c r="AC3921" s="13" t="e">
        <f ca="1">IF(CalcTable[[#This Row],[PWC]]&gt;FCAP,MIN(24*PERC,MIN(SAT,CalcTable[[#This Row],[PWC]])-FCAP),0)</f>
        <v>#NAME?</v>
      </c>
      <c r="AD3921" s="13" t="e">
        <f ca="1">IF(CalcTable[[#This Row],[PWC]]&gt;SAT,CalcTable[[#This Row],[PWC]]-SAT,0)</f>
        <v>#NAME?</v>
      </c>
      <c r="AE3921" s="13" t="e">
        <f ca="1">CalcTable[[#This Row],[PWC]]-CalcTable[[#This Row],[PercAmt]]-CalcTable[[#This Row],[Runoff]]</f>
        <v>#NAME?</v>
      </c>
      <c r="AF3921" s="13" t="e">
        <f ca="1">CalcTable[[#This Row],[IrrAmt]]/1000*CUR_IRR_AREA*10000/IRR_EFF</f>
        <v>#NAME?</v>
      </c>
      <c r="AG3921" s="147"/>
      <c r="AH3921" s="13"/>
      <c r="AI3921" s="50">
        <v>0</v>
      </c>
      <c r="AJ3921" s="50">
        <v>0</v>
      </c>
      <c r="AK3921" s="50">
        <v>0</v>
      </c>
      <c r="AL3921" s="50">
        <v>0</v>
      </c>
      <c r="AM3921" s="50"/>
      <c r="AN3921" s="50"/>
      <c r="AO3921" s="50"/>
      <c r="AP3921" s="50"/>
      <c r="AQ3921" s="50"/>
      <c r="AR3921" s="50"/>
      <c r="AS3921" s="50"/>
      <c r="AT3921" s="50"/>
      <c r="AU3921" s="50"/>
      <c r="AV3921" s="50"/>
      <c r="AW3921" s="50"/>
      <c r="AX3921" s="50">
        <f t="shared" si="1227"/>
        <v>0</v>
      </c>
      <c r="AY3921" s="50"/>
      <c r="AZ3921" s="50">
        <f t="shared" si="1217"/>
        <v>0</v>
      </c>
      <c r="BA3921" s="50">
        <f t="shared" si="1218"/>
        <v>0</v>
      </c>
      <c r="BB3921" s="50">
        <f t="shared" si="1219"/>
        <v>0</v>
      </c>
      <c r="BC3921" s="17">
        <f t="shared" si="1220"/>
        <v>19857</v>
      </c>
      <c r="BD3921" s="50">
        <f t="shared" si="1221"/>
        <v>0</v>
      </c>
      <c r="BE3921" s="50">
        <f t="shared" si="1222"/>
        <v>0</v>
      </c>
      <c r="BF3921" s="50">
        <f t="shared" si="1228"/>
        <v>0</v>
      </c>
      <c r="BG3921" s="50"/>
      <c r="BH3921" s="17">
        <f t="shared" si="1223"/>
        <v>0</v>
      </c>
      <c r="BI3921" s="17">
        <f t="shared" si="1231"/>
        <v>3921</v>
      </c>
      <c r="BJ3921" s="17">
        <f t="shared" si="1229"/>
        <v>3921</v>
      </c>
      <c r="BK3921" s="150">
        <f t="shared" si="1230"/>
        <v>31244</v>
      </c>
      <c r="BL3921" s="50" t="e">
        <f t="shared" ca="1" si="1224"/>
        <v>#NAME?</v>
      </c>
      <c r="BM3921" s="50" t="e">
        <f t="shared" ca="1" si="1225"/>
        <v>#NAME?</v>
      </c>
      <c r="BN3921" s="50" t="e">
        <f t="shared" ca="1" si="1226"/>
        <v>#NAME?</v>
      </c>
    </row>
    <row r="3922" spans="1:66" x14ac:dyDescent="0.35">
      <c r="A3922" s="48">
        <v>31245</v>
      </c>
      <c r="B3922" s="17">
        <v>1985</v>
      </c>
      <c r="C3922" s="17">
        <v>7</v>
      </c>
      <c r="D3922" s="17">
        <v>198</v>
      </c>
      <c r="E3922" s="17">
        <v>17</v>
      </c>
      <c r="F3922" s="17">
        <v>4</v>
      </c>
      <c r="G3922" s="50">
        <v>9.5</v>
      </c>
      <c r="H3922" s="32">
        <v>3.0317301505384666</v>
      </c>
      <c r="I3922" s="50">
        <v>19.666666666666668</v>
      </c>
      <c r="J3922" s="13">
        <v>13.2</v>
      </c>
      <c r="K3922" s="13">
        <f t="shared" si="1212"/>
        <v>13.2</v>
      </c>
      <c r="L3922" s="13">
        <f t="shared" si="1213"/>
        <v>6.1499999999999995</v>
      </c>
      <c r="M3922" s="13" t="e">
        <f ca="1">CalcTable[[#This Row],[IWC]]-AE3921</f>
        <v>#NAME?</v>
      </c>
      <c r="N3922" s="13" t="e">
        <f ca="1">IF(CalcTable[[#This Row],[Day of Year]]&lt;123,FCAP,AE3921)</f>
        <v>#NAME?</v>
      </c>
      <c r="O3922" s="17" t="e">
        <f ca="1">IF(IRR_DRIP,5,COUNTIF('IDET Wind Values'!C3906:G3906,"&lt;="&amp;IRR_MAXWIND))</f>
        <v>#NAME?</v>
      </c>
      <c r="P3922" s="13" t="e">
        <f ca="1">CalcTable[[#This Row],[ET_o]]*KL</f>
        <v>#NAME?</v>
      </c>
      <c r="Q3922" s="13" t="e">
        <f ca="1">IF(WILTPT&lt;=0,1,MAX(0,MIN(1,(CalcTable[[#This Row],[IWC]]-WILTPT)/(MAD-WILTPT))))</f>
        <v>#NAME?</v>
      </c>
      <c r="R3922" s="13" t="e">
        <f ca="1">CalcTable[[#This Row],[ETMult]]*CalcTable[[#This Row],[ETb]]</f>
        <v>#NAME?</v>
      </c>
      <c r="S3922" s="13" t="b">
        <f>INDEX(IRR_LIST,CalcTable[[#This Row],[Day of Week]]+1)</f>
        <v>0</v>
      </c>
      <c r="T3922" s="13">
        <f t="shared" ca="1" si="1214"/>
        <v>11</v>
      </c>
      <c r="U3922" s="13" t="b">
        <f ca="1">IF(CalcTable[[#This Row],[IrrPrecip]]&gt;=IC_MM,FALSE,TRUE)</f>
        <v>0</v>
      </c>
      <c r="V3922" s="13" t="b">
        <f t="shared" si="1215"/>
        <v>1</v>
      </c>
      <c r="W3922" s="13" t="e">
        <f ca="1">IF(AND(IRR_DRIP=FALSE,CalcTable[[#This Row],[IrrHours]]&lt;=0),FALSE,TRUE)</f>
        <v>#NAME?</v>
      </c>
      <c r="X3922" s="13" t="e">
        <f ca="1">AND(CalcTable[[#This Row],[IrrDay]],CalcTable[[#This Row],[IrrRain]],CalcTable[[#This Row],[IrrWarm]],CalcTable[[#This Row],[IrrWindy]])</f>
        <v>#NAME?</v>
      </c>
      <c r="Y3922" s="13" t="e">
        <f t="shared" ca="1" si="1216"/>
        <v>#NAME?</v>
      </c>
      <c r="Z3922" s="13" t="e">
        <f ca="1">CalcTable[[#This Row],[IrrHours]]/5</f>
        <v>#NAME?</v>
      </c>
      <c r="AA3922" s="13" t="e">
        <f ca="1">IF(CalcTable[[#This Row],[IrrFlag]]=FALSE,0,MAX(0,CalcTable[[#This Row],[VolRednWind]]*(FCAP*IRR_TARGET-CalcTable[[#This Row],[IWC]])))</f>
        <v>#NAME?</v>
      </c>
      <c r="AB3922" s="13" t="e">
        <f ca="1">CalcTable[[#This Row],[IWC]]+CalcTable[[#This Row],[Eff Precip]]+CalcTable[[#This Row],[IrrAmt]]-CalcTable[[#This Row],[AET]]</f>
        <v>#NAME?</v>
      </c>
      <c r="AC3922" s="13" t="e">
        <f ca="1">IF(CalcTable[[#This Row],[PWC]]&gt;FCAP,MIN(24*PERC,MIN(SAT,CalcTable[[#This Row],[PWC]])-FCAP),0)</f>
        <v>#NAME?</v>
      </c>
      <c r="AD3922" s="13" t="e">
        <f ca="1">IF(CalcTable[[#This Row],[PWC]]&gt;SAT,CalcTable[[#This Row],[PWC]]-SAT,0)</f>
        <v>#NAME?</v>
      </c>
      <c r="AE3922" s="13" t="e">
        <f ca="1">CalcTable[[#This Row],[PWC]]-CalcTable[[#This Row],[PercAmt]]-CalcTable[[#This Row],[Runoff]]</f>
        <v>#NAME?</v>
      </c>
      <c r="AF3922" s="13" t="e">
        <f ca="1">CalcTable[[#This Row],[IrrAmt]]/1000*CUR_IRR_AREA*10000/IRR_EFF</f>
        <v>#NAME?</v>
      </c>
      <c r="AG3922" s="147"/>
      <c r="AH3922" s="13"/>
      <c r="AI3922" s="50">
        <v>0</v>
      </c>
      <c r="AJ3922" s="50">
        <v>0</v>
      </c>
      <c r="AK3922" s="50">
        <v>0</v>
      </c>
      <c r="AL3922" s="50">
        <v>0</v>
      </c>
      <c r="AM3922" s="50"/>
      <c r="AN3922" s="50"/>
      <c r="AO3922" s="50"/>
      <c r="AP3922" s="50"/>
      <c r="AQ3922" s="50"/>
      <c r="AR3922" s="50"/>
      <c r="AS3922" s="50"/>
      <c r="AT3922" s="50"/>
      <c r="AU3922" s="50"/>
      <c r="AV3922" s="50"/>
      <c r="AW3922" s="50"/>
      <c r="AX3922" s="50">
        <f t="shared" si="1227"/>
        <v>0</v>
      </c>
      <c r="AY3922" s="50"/>
      <c r="AZ3922" s="50">
        <f t="shared" si="1217"/>
        <v>0</v>
      </c>
      <c r="BA3922" s="50">
        <f t="shared" si="1218"/>
        <v>0</v>
      </c>
      <c r="BB3922" s="50">
        <f t="shared" si="1219"/>
        <v>0</v>
      </c>
      <c r="BC3922" s="17">
        <f t="shared" si="1220"/>
        <v>19857</v>
      </c>
      <c r="BD3922" s="50">
        <f t="shared" si="1221"/>
        <v>0</v>
      </c>
      <c r="BE3922" s="50">
        <f t="shared" si="1222"/>
        <v>0</v>
      </c>
      <c r="BF3922" s="50">
        <f t="shared" si="1228"/>
        <v>0</v>
      </c>
      <c r="BG3922" s="50"/>
      <c r="BH3922" s="17">
        <f t="shared" si="1223"/>
        <v>0</v>
      </c>
      <c r="BI3922" s="17">
        <f t="shared" si="1231"/>
        <v>3922</v>
      </c>
      <c r="BJ3922" s="17">
        <f t="shared" si="1229"/>
        <v>3922</v>
      </c>
      <c r="BK3922" s="150">
        <f t="shared" si="1230"/>
        <v>31245</v>
      </c>
      <c r="BL3922" s="50" t="e">
        <f t="shared" ca="1" si="1224"/>
        <v>#NAME?</v>
      </c>
      <c r="BM3922" s="50" t="e">
        <f t="shared" ca="1" si="1225"/>
        <v>#NAME?</v>
      </c>
      <c r="BN3922" s="50" t="e">
        <f t="shared" ca="1" si="1226"/>
        <v>#NAME?</v>
      </c>
    </row>
    <row r="3923" spans="1:66" x14ac:dyDescent="0.35">
      <c r="A3923" s="48">
        <v>31246</v>
      </c>
      <c r="B3923" s="17">
        <v>1985</v>
      </c>
      <c r="C3923" s="17">
        <v>7</v>
      </c>
      <c r="D3923" s="17">
        <v>199</v>
      </c>
      <c r="E3923" s="17">
        <v>18</v>
      </c>
      <c r="F3923" s="17">
        <v>5</v>
      </c>
      <c r="G3923" s="50">
        <v>7.4</v>
      </c>
      <c r="H3923" s="32">
        <v>5.0354754000944997</v>
      </c>
      <c r="I3923" s="50">
        <v>1.1666666666666667</v>
      </c>
      <c r="J3923" s="13">
        <v>0</v>
      </c>
      <c r="K3923" s="13">
        <f t="shared" si="1212"/>
        <v>0</v>
      </c>
      <c r="L3923" s="13">
        <f t="shared" si="1213"/>
        <v>0</v>
      </c>
      <c r="M3923" s="13" t="e">
        <f ca="1">CalcTable[[#This Row],[IWC]]-AE3922</f>
        <v>#NAME?</v>
      </c>
      <c r="N3923" s="13" t="e">
        <f ca="1">IF(CalcTable[[#This Row],[Day of Year]]&lt;123,FCAP,AE3922)</f>
        <v>#NAME?</v>
      </c>
      <c r="O3923" s="17" t="e">
        <f ca="1">IF(IRR_DRIP,5,COUNTIF('IDET Wind Values'!C3907:G3907,"&lt;="&amp;IRR_MAXWIND))</f>
        <v>#NAME?</v>
      </c>
      <c r="P3923" s="13" t="e">
        <f ca="1">CalcTable[[#This Row],[ET_o]]*KL</f>
        <v>#NAME?</v>
      </c>
      <c r="Q3923" s="13" t="e">
        <f ca="1">IF(WILTPT&lt;=0,1,MAX(0,MIN(1,(CalcTable[[#This Row],[IWC]]-WILTPT)/(MAD-WILTPT))))</f>
        <v>#NAME?</v>
      </c>
      <c r="R3923" s="13" t="e">
        <f ca="1">CalcTable[[#This Row],[ETMult]]*CalcTable[[#This Row],[ETb]]</f>
        <v>#NAME?</v>
      </c>
      <c r="S3923" s="13" t="b">
        <f>INDEX(IRR_LIST,CalcTable[[#This Row],[Day of Week]]+1)</f>
        <v>1</v>
      </c>
      <c r="T3923" s="13">
        <f t="shared" ca="1" si="1214"/>
        <v>24</v>
      </c>
      <c r="U3923" s="13" t="b">
        <f ca="1">IF(CalcTable[[#This Row],[IrrPrecip]]&gt;=IC_MM,FALSE,TRUE)</f>
        <v>0</v>
      </c>
      <c r="V3923" s="13" t="b">
        <f t="shared" si="1215"/>
        <v>1</v>
      </c>
      <c r="W3923" s="13" t="e">
        <f ca="1">IF(AND(IRR_DRIP=FALSE,CalcTable[[#This Row],[IrrHours]]&lt;=0),FALSE,TRUE)</f>
        <v>#NAME?</v>
      </c>
      <c r="X3923" s="13" t="e">
        <f ca="1">AND(CalcTable[[#This Row],[IrrDay]],CalcTable[[#This Row],[IrrRain]],CalcTable[[#This Row],[IrrWarm]],CalcTable[[#This Row],[IrrWindy]])</f>
        <v>#NAME?</v>
      </c>
      <c r="Y3923" s="13" t="e">
        <f t="shared" ca="1" si="1216"/>
        <v>#NAME?</v>
      </c>
      <c r="Z3923" s="13" t="e">
        <f ca="1">CalcTable[[#This Row],[IrrHours]]/5</f>
        <v>#NAME?</v>
      </c>
      <c r="AA3923" s="13" t="e">
        <f ca="1">IF(CalcTable[[#This Row],[IrrFlag]]=FALSE,0,MAX(0,CalcTable[[#This Row],[VolRednWind]]*(FCAP*IRR_TARGET-CalcTable[[#This Row],[IWC]])))</f>
        <v>#NAME?</v>
      </c>
      <c r="AB3923" s="13" t="e">
        <f ca="1">CalcTable[[#This Row],[IWC]]+CalcTable[[#This Row],[Eff Precip]]+CalcTable[[#This Row],[IrrAmt]]-CalcTable[[#This Row],[AET]]</f>
        <v>#NAME?</v>
      </c>
      <c r="AC3923" s="13" t="e">
        <f ca="1">IF(CalcTable[[#This Row],[PWC]]&gt;FCAP,MIN(24*PERC,MIN(SAT,CalcTable[[#This Row],[PWC]])-FCAP),0)</f>
        <v>#NAME?</v>
      </c>
      <c r="AD3923" s="13" t="e">
        <f ca="1">IF(CalcTable[[#This Row],[PWC]]&gt;SAT,CalcTable[[#This Row],[PWC]]-SAT,0)</f>
        <v>#NAME?</v>
      </c>
      <c r="AE3923" s="13" t="e">
        <f ca="1">CalcTable[[#This Row],[PWC]]-CalcTable[[#This Row],[PercAmt]]-CalcTable[[#This Row],[Runoff]]</f>
        <v>#NAME?</v>
      </c>
      <c r="AF3923" s="13" t="e">
        <f ca="1">CalcTable[[#This Row],[IrrAmt]]/1000*CUR_IRR_AREA*10000/IRR_EFF</f>
        <v>#NAME?</v>
      </c>
      <c r="AG3923" s="147"/>
      <c r="AH3923" s="13"/>
      <c r="AI3923" s="50">
        <v>0</v>
      </c>
      <c r="AJ3923" s="50">
        <v>0</v>
      </c>
      <c r="AK3923" s="50">
        <v>0</v>
      </c>
      <c r="AL3923" s="50">
        <v>0</v>
      </c>
      <c r="AM3923" s="50"/>
      <c r="AN3923" s="50"/>
      <c r="AO3923" s="50"/>
      <c r="AP3923" s="50"/>
      <c r="AQ3923" s="50"/>
      <c r="AR3923" s="50"/>
      <c r="AS3923" s="50"/>
      <c r="AT3923" s="50"/>
      <c r="AU3923" s="50"/>
      <c r="AV3923" s="50"/>
      <c r="AW3923" s="50"/>
      <c r="AX3923" s="50">
        <f t="shared" si="1227"/>
        <v>0</v>
      </c>
      <c r="AY3923" s="50"/>
      <c r="AZ3923" s="50">
        <f t="shared" si="1217"/>
        <v>0</v>
      </c>
      <c r="BA3923" s="50">
        <f t="shared" si="1218"/>
        <v>0</v>
      </c>
      <c r="BB3923" s="50">
        <f t="shared" si="1219"/>
        <v>0</v>
      </c>
      <c r="BC3923" s="17">
        <f t="shared" si="1220"/>
        <v>19857</v>
      </c>
      <c r="BD3923" s="50">
        <f t="shared" si="1221"/>
        <v>0</v>
      </c>
      <c r="BE3923" s="50">
        <f t="shared" si="1222"/>
        <v>0</v>
      </c>
      <c r="BF3923" s="50">
        <f t="shared" si="1228"/>
        <v>0</v>
      </c>
      <c r="BG3923" s="50"/>
      <c r="BH3923" s="17">
        <f t="shared" si="1223"/>
        <v>0</v>
      </c>
      <c r="BI3923" s="17">
        <f t="shared" si="1231"/>
        <v>3923</v>
      </c>
      <c r="BJ3923" s="17">
        <f t="shared" si="1229"/>
        <v>3923</v>
      </c>
      <c r="BK3923" s="150">
        <f t="shared" si="1230"/>
        <v>31246</v>
      </c>
      <c r="BL3923" s="50" t="e">
        <f t="shared" ca="1" si="1224"/>
        <v>#NAME?</v>
      </c>
      <c r="BM3923" s="50" t="e">
        <f t="shared" ca="1" si="1225"/>
        <v>#NAME?</v>
      </c>
      <c r="BN3923" s="50" t="e">
        <f t="shared" ca="1" si="1226"/>
        <v>#NAME?</v>
      </c>
    </row>
    <row r="3924" spans="1:66" x14ac:dyDescent="0.35">
      <c r="A3924" s="48">
        <v>31247</v>
      </c>
      <c r="B3924" s="17">
        <v>1985</v>
      </c>
      <c r="C3924" s="17">
        <v>7</v>
      </c>
      <c r="D3924" s="17">
        <v>200</v>
      </c>
      <c r="E3924" s="17">
        <v>19</v>
      </c>
      <c r="F3924" s="17">
        <v>6</v>
      </c>
      <c r="G3924" s="50">
        <v>9.9</v>
      </c>
      <c r="H3924" s="32">
        <v>4.4040574811343154</v>
      </c>
      <c r="I3924" s="50">
        <v>17.666666666666668</v>
      </c>
      <c r="J3924" s="13">
        <v>0</v>
      </c>
      <c r="K3924" s="13">
        <f t="shared" ref="K3924:K3987" si="1232">J3924*PRECIP_ADJUST</f>
        <v>0</v>
      </c>
      <c r="L3924" s="13">
        <f t="shared" ref="L3924:L3987" si="1233">IF(K3924&gt;=EFF_PRECIP,EFF_MULT*(K3924-EFF_PRECIP),0)</f>
        <v>0</v>
      </c>
      <c r="M3924" s="13" t="e">
        <f ca="1">CalcTable[[#This Row],[IWC]]-AE3923</f>
        <v>#NAME?</v>
      </c>
      <c r="N3924" s="13" t="e">
        <f ca="1">IF(CalcTable[[#This Row],[Day of Year]]&lt;123,FCAP,AE3923)</f>
        <v>#NAME?</v>
      </c>
      <c r="O3924" s="17" t="e">
        <f ca="1">IF(IRR_DRIP,5,COUNTIF('IDET Wind Values'!C3908:G3908,"&lt;="&amp;IRR_MAXWIND))</f>
        <v>#NAME?</v>
      </c>
      <c r="P3924" s="13" t="e">
        <f ca="1">CalcTable[[#This Row],[ET_o]]*KL</f>
        <v>#NAME?</v>
      </c>
      <c r="Q3924" s="13" t="e">
        <f ca="1">IF(WILTPT&lt;=0,1,MAX(0,MIN(1,(CalcTable[[#This Row],[IWC]]-WILTPT)/(MAD-WILTPT))))</f>
        <v>#NAME?</v>
      </c>
      <c r="R3924" s="13" t="e">
        <f ca="1">CalcTable[[#This Row],[ETMult]]*CalcTable[[#This Row],[ETb]]</f>
        <v>#NAME?</v>
      </c>
      <c r="S3924" s="13" t="b">
        <f>INDEX(IRR_LIST,CalcTable[[#This Row],[Day of Week]]+1)</f>
        <v>0</v>
      </c>
      <c r="T3924" s="13">
        <f t="shared" ref="T3924:T3987" ca="1" si="1234">SUM(OFFSET(K3924,-IC_DAYS,0,IC_DAYS,1))</f>
        <v>13.2</v>
      </c>
      <c r="U3924" s="13" t="b">
        <f ca="1">IF(CalcTable[[#This Row],[IrrPrecip]]&gt;=IC_MM,FALSE,TRUE)</f>
        <v>0</v>
      </c>
      <c r="V3924" s="13" t="b">
        <f t="shared" ref="V3924:V3987" si="1235">IF(G3925&lt;IRR_TEMP,FALSE,TRUE)</f>
        <v>1</v>
      </c>
      <c r="W3924" s="13" t="e">
        <f ca="1">IF(AND(IRR_DRIP=FALSE,CalcTable[[#This Row],[IrrHours]]&lt;=0),FALSE,TRUE)</f>
        <v>#NAME?</v>
      </c>
      <c r="X3924" s="13" t="e">
        <f ca="1">AND(CalcTable[[#This Row],[IrrDay]],CalcTable[[#This Row],[IrrRain]],CalcTable[[#This Row],[IrrWarm]],CalcTable[[#This Row],[IrrWindy]])</f>
        <v>#NAME?</v>
      </c>
      <c r="Y3924" s="13" t="e">
        <f t="shared" ref="Y3924:Y3987" ca="1" si="1236">IF(AA3923&lt;=0,FALSE,TRUE)</f>
        <v>#NAME?</v>
      </c>
      <c r="Z3924" s="13" t="e">
        <f ca="1">CalcTable[[#This Row],[IrrHours]]/5</f>
        <v>#NAME?</v>
      </c>
      <c r="AA3924" s="13" t="e">
        <f ca="1">IF(CalcTable[[#This Row],[IrrFlag]]=FALSE,0,MAX(0,CalcTable[[#This Row],[VolRednWind]]*(FCAP*IRR_TARGET-CalcTable[[#This Row],[IWC]])))</f>
        <v>#NAME?</v>
      </c>
      <c r="AB3924" s="13" t="e">
        <f ca="1">CalcTable[[#This Row],[IWC]]+CalcTable[[#This Row],[Eff Precip]]+CalcTable[[#This Row],[IrrAmt]]-CalcTable[[#This Row],[AET]]</f>
        <v>#NAME?</v>
      </c>
      <c r="AC3924" s="13" t="e">
        <f ca="1">IF(CalcTable[[#This Row],[PWC]]&gt;FCAP,MIN(24*PERC,MIN(SAT,CalcTable[[#This Row],[PWC]])-FCAP),0)</f>
        <v>#NAME?</v>
      </c>
      <c r="AD3924" s="13" t="e">
        <f ca="1">IF(CalcTable[[#This Row],[PWC]]&gt;SAT,CalcTable[[#This Row],[PWC]]-SAT,0)</f>
        <v>#NAME?</v>
      </c>
      <c r="AE3924" s="13" t="e">
        <f ca="1">CalcTable[[#This Row],[PWC]]-CalcTable[[#This Row],[PercAmt]]-CalcTable[[#This Row],[Runoff]]</f>
        <v>#NAME?</v>
      </c>
      <c r="AF3924" s="13" t="e">
        <f ca="1">CalcTable[[#This Row],[IrrAmt]]/1000*CUR_IRR_AREA*10000/IRR_EFF</f>
        <v>#NAME?</v>
      </c>
      <c r="AG3924" s="147"/>
      <c r="AH3924" s="13"/>
      <c r="AI3924" s="50">
        <v>0</v>
      </c>
      <c r="AJ3924" s="50">
        <v>0</v>
      </c>
      <c r="AK3924" s="50">
        <v>0</v>
      </c>
      <c r="AL3924" s="50">
        <v>0</v>
      </c>
      <c r="AM3924" s="50"/>
      <c r="AN3924" s="50"/>
      <c r="AO3924" s="50"/>
      <c r="AP3924" s="50"/>
      <c r="AQ3924" s="50"/>
      <c r="AR3924" s="50"/>
      <c r="AS3924" s="50"/>
      <c r="AT3924" s="50"/>
      <c r="AU3924" s="50"/>
      <c r="AV3924" s="50"/>
      <c r="AW3924" s="50"/>
      <c r="AX3924" s="50">
        <f t="shared" si="1227"/>
        <v>0</v>
      </c>
      <c r="AY3924" s="50"/>
      <c r="AZ3924" s="50">
        <f t="shared" ref="AZ3924:AZ3987" si="1237">SUMPRODUCT(AI3924:AW3924,CONVERSION)</f>
        <v>0</v>
      </c>
      <c r="BA3924" s="50">
        <f t="shared" ref="BA3924:BA3987" si="1238">SUMPRODUCT($AI3924:$AW3924,CONVERSION,APP_DEMAND)</f>
        <v>0</v>
      </c>
      <c r="BB3924" s="50">
        <f t="shared" ref="BB3924:BB3987" si="1239">SUMPRODUCT($AI3924:$AW3924,CONVERSION,PUMP_DEMAND)</f>
        <v>0</v>
      </c>
      <c r="BC3924" s="17">
        <f t="shared" ref="BC3924:BC3987" si="1240">B3924*10+C3924</f>
        <v>19857</v>
      </c>
      <c r="BD3924" s="50">
        <f t="shared" ref="BD3924:BD3987" si="1241">INDEX(AI3924:AX3924,PLOT_AREA)</f>
        <v>0</v>
      </c>
      <c r="BE3924" s="50">
        <f t="shared" ref="BE3924:BE3987" si="1242">IF(PLOT_AREA&lt;=AREA_COUNT,INDEX(AI3924:AW3924,PLOT_AREA)*INDEX(CONVERSION,PLOT_AREA),AZ3924)</f>
        <v>0</v>
      </c>
      <c r="BF3924" s="50">
        <f t="shared" si="1228"/>
        <v>0</v>
      </c>
      <c r="BG3924" s="50"/>
      <c r="BH3924" s="17">
        <f t="shared" ref="BH3924:BH3987" si="1243">IF(BC3924&lt;PLOT_FROM,-1,IF(BC3924&gt;PLOT_TO,1,0))</f>
        <v>0</v>
      </c>
      <c r="BI3924" s="17">
        <f t="shared" si="1231"/>
        <v>3924</v>
      </c>
      <c r="BJ3924" s="17">
        <f t="shared" si="1229"/>
        <v>3924</v>
      </c>
      <c r="BK3924" s="150">
        <f t="shared" si="1230"/>
        <v>31247</v>
      </c>
      <c r="BL3924" s="50" t="e">
        <f t="shared" ref="BL3924:BL3987" ca="1" si="1244">WILTPT</f>
        <v>#NAME?</v>
      </c>
      <c r="BM3924" s="50" t="e">
        <f t="shared" ref="BM3924:BM3987" ca="1" si="1245">SAT</f>
        <v>#NAME?</v>
      </c>
      <c r="BN3924" s="50" t="e">
        <f t="shared" ref="BN3924:BN3987" ca="1" si="1246">FCAP</f>
        <v>#NAME?</v>
      </c>
    </row>
    <row r="3925" spans="1:66" x14ac:dyDescent="0.35">
      <c r="A3925" s="48">
        <v>31248</v>
      </c>
      <c r="B3925" s="17">
        <v>1985</v>
      </c>
      <c r="C3925" s="17">
        <v>7</v>
      </c>
      <c r="D3925" s="17">
        <v>201</v>
      </c>
      <c r="E3925" s="17">
        <v>20</v>
      </c>
      <c r="F3925" s="17">
        <v>7</v>
      </c>
      <c r="G3925" s="50">
        <v>10.4</v>
      </c>
      <c r="H3925" s="32">
        <v>5.1345606494100524</v>
      </c>
      <c r="I3925" s="50">
        <v>8.8333333333333339</v>
      </c>
      <c r="J3925" s="13">
        <v>0</v>
      </c>
      <c r="K3925" s="13">
        <f t="shared" si="1232"/>
        <v>0</v>
      </c>
      <c r="L3925" s="13">
        <f t="shared" si="1233"/>
        <v>0</v>
      </c>
      <c r="M3925" s="13" t="e">
        <f ca="1">CalcTable[[#This Row],[IWC]]-AE3924</f>
        <v>#NAME?</v>
      </c>
      <c r="N3925" s="13" t="e">
        <f ca="1">IF(CalcTable[[#This Row],[Day of Year]]&lt;123,FCAP,AE3924)</f>
        <v>#NAME?</v>
      </c>
      <c r="O3925" s="17" t="e">
        <f ca="1">IF(IRR_DRIP,5,COUNTIF('IDET Wind Values'!C3909:G3909,"&lt;="&amp;IRR_MAXWIND))</f>
        <v>#NAME?</v>
      </c>
      <c r="P3925" s="13" t="e">
        <f ca="1">CalcTable[[#This Row],[ET_o]]*KL</f>
        <v>#NAME?</v>
      </c>
      <c r="Q3925" s="13" t="e">
        <f ca="1">IF(WILTPT&lt;=0,1,MAX(0,MIN(1,(CalcTable[[#This Row],[IWC]]-WILTPT)/(MAD-WILTPT))))</f>
        <v>#NAME?</v>
      </c>
      <c r="R3925" s="13" t="e">
        <f ca="1">CalcTable[[#This Row],[ETMult]]*CalcTable[[#This Row],[ETb]]</f>
        <v>#NAME?</v>
      </c>
      <c r="S3925" s="13" t="b">
        <f>INDEX(IRR_LIST,CalcTable[[#This Row],[Day of Week]]+1)</f>
        <v>0</v>
      </c>
      <c r="T3925" s="13">
        <f t="shared" ca="1" si="1234"/>
        <v>0</v>
      </c>
      <c r="U3925" s="13" t="b">
        <f ca="1">IF(CalcTable[[#This Row],[IrrPrecip]]&gt;=IC_MM,FALSE,TRUE)</f>
        <v>1</v>
      </c>
      <c r="V3925" s="13" t="b">
        <f t="shared" si="1235"/>
        <v>1</v>
      </c>
      <c r="W3925" s="13" t="e">
        <f ca="1">IF(AND(IRR_DRIP=FALSE,CalcTable[[#This Row],[IrrHours]]&lt;=0),FALSE,TRUE)</f>
        <v>#NAME?</v>
      </c>
      <c r="X3925" s="13" t="e">
        <f ca="1">AND(CalcTable[[#This Row],[IrrDay]],CalcTable[[#This Row],[IrrRain]],CalcTable[[#This Row],[IrrWarm]],CalcTable[[#This Row],[IrrWindy]])</f>
        <v>#NAME?</v>
      </c>
      <c r="Y3925" s="13" t="e">
        <f t="shared" ca="1" si="1236"/>
        <v>#NAME?</v>
      </c>
      <c r="Z3925" s="13" t="e">
        <f ca="1">CalcTable[[#This Row],[IrrHours]]/5</f>
        <v>#NAME?</v>
      </c>
      <c r="AA3925" s="13" t="e">
        <f ca="1">IF(CalcTable[[#This Row],[IrrFlag]]=FALSE,0,MAX(0,CalcTable[[#This Row],[VolRednWind]]*(FCAP*IRR_TARGET-CalcTable[[#This Row],[IWC]])))</f>
        <v>#NAME?</v>
      </c>
      <c r="AB3925" s="13" t="e">
        <f ca="1">CalcTable[[#This Row],[IWC]]+CalcTable[[#This Row],[Eff Precip]]+CalcTable[[#This Row],[IrrAmt]]-CalcTable[[#This Row],[AET]]</f>
        <v>#NAME?</v>
      </c>
      <c r="AC3925" s="13" t="e">
        <f ca="1">IF(CalcTable[[#This Row],[PWC]]&gt;FCAP,MIN(24*PERC,MIN(SAT,CalcTable[[#This Row],[PWC]])-FCAP),0)</f>
        <v>#NAME?</v>
      </c>
      <c r="AD3925" s="13" t="e">
        <f ca="1">IF(CalcTable[[#This Row],[PWC]]&gt;SAT,CalcTable[[#This Row],[PWC]]-SAT,0)</f>
        <v>#NAME?</v>
      </c>
      <c r="AE3925" s="13" t="e">
        <f ca="1">CalcTable[[#This Row],[PWC]]-CalcTable[[#This Row],[PercAmt]]-CalcTable[[#This Row],[Runoff]]</f>
        <v>#NAME?</v>
      </c>
      <c r="AF3925" s="13" t="e">
        <f ca="1">CalcTable[[#This Row],[IrrAmt]]/1000*CUR_IRR_AREA*10000/IRR_EFF</f>
        <v>#NAME?</v>
      </c>
      <c r="AG3925" s="147"/>
      <c r="AH3925" s="13"/>
      <c r="AI3925" s="50">
        <v>0</v>
      </c>
      <c r="AJ3925" s="50">
        <v>0</v>
      </c>
      <c r="AK3925" s="50">
        <v>0</v>
      </c>
      <c r="AL3925" s="50">
        <v>0</v>
      </c>
      <c r="AM3925" s="50"/>
      <c r="AN3925" s="50"/>
      <c r="AO3925" s="50"/>
      <c r="AP3925" s="50"/>
      <c r="AQ3925" s="50"/>
      <c r="AR3925" s="50"/>
      <c r="AS3925" s="50"/>
      <c r="AT3925" s="50"/>
      <c r="AU3925" s="50"/>
      <c r="AV3925" s="50"/>
      <c r="AW3925" s="50"/>
      <c r="AX3925" s="50">
        <f t="shared" ref="AX3925:AX3988" si="1247">SUM(AI3925:AW3925)</f>
        <v>0</v>
      </c>
      <c r="AY3925" s="50"/>
      <c r="AZ3925" s="50">
        <f t="shared" si="1237"/>
        <v>0</v>
      </c>
      <c r="BA3925" s="50">
        <f t="shared" si="1238"/>
        <v>0</v>
      </c>
      <c r="BB3925" s="50">
        <f t="shared" si="1239"/>
        <v>0</v>
      </c>
      <c r="BC3925" s="17">
        <f t="shared" si="1240"/>
        <v>19857</v>
      </c>
      <c r="BD3925" s="50">
        <f t="shared" si="1241"/>
        <v>0</v>
      </c>
      <c r="BE3925" s="50">
        <f t="shared" si="1242"/>
        <v>0</v>
      </c>
      <c r="BF3925" s="50">
        <f t="shared" ref="BF3925:BF3988" si="1248">BE3925*BF$17</f>
        <v>0</v>
      </c>
      <c r="BG3925" s="50"/>
      <c r="BH3925" s="17">
        <f t="shared" si="1243"/>
        <v>0</v>
      </c>
      <c r="BI3925" s="17">
        <f t="shared" si="1231"/>
        <v>3925</v>
      </c>
      <c r="BJ3925" s="17">
        <f t="shared" ref="BJ3925:BJ3988" si="1249">IF(BH3925=0,BI3925,"")</f>
        <v>3925</v>
      </c>
      <c r="BK3925" s="150">
        <f t="shared" ref="BK3925:BK3988" si="1250">A3925</f>
        <v>31248</v>
      </c>
      <c r="BL3925" s="50" t="e">
        <f t="shared" ca="1" si="1244"/>
        <v>#NAME?</v>
      </c>
      <c r="BM3925" s="50" t="e">
        <f t="shared" ca="1" si="1245"/>
        <v>#NAME?</v>
      </c>
      <c r="BN3925" s="50" t="e">
        <f t="shared" ca="1" si="1246"/>
        <v>#NAME?</v>
      </c>
    </row>
    <row r="3926" spans="1:66" x14ac:dyDescent="0.35">
      <c r="A3926" s="48">
        <v>31249</v>
      </c>
      <c r="B3926" s="17">
        <v>1985</v>
      </c>
      <c r="C3926" s="17">
        <v>7</v>
      </c>
      <c r="D3926" s="17">
        <v>202</v>
      </c>
      <c r="E3926" s="17">
        <v>21</v>
      </c>
      <c r="F3926" s="17">
        <v>1</v>
      </c>
      <c r="G3926" s="50">
        <v>14.2</v>
      </c>
      <c r="H3926" s="32">
        <v>6.9367309210485448</v>
      </c>
      <c r="I3926" s="50">
        <v>13.333333333333334</v>
      </c>
      <c r="J3926" s="13">
        <v>0</v>
      </c>
      <c r="K3926" s="13">
        <f t="shared" si="1232"/>
        <v>0</v>
      </c>
      <c r="L3926" s="13">
        <f t="shared" si="1233"/>
        <v>0</v>
      </c>
      <c r="M3926" s="13" t="e">
        <f ca="1">CalcTable[[#This Row],[IWC]]-AE3925</f>
        <v>#NAME?</v>
      </c>
      <c r="N3926" s="13" t="e">
        <f ca="1">IF(CalcTable[[#This Row],[Day of Year]]&lt;123,FCAP,AE3925)</f>
        <v>#NAME?</v>
      </c>
      <c r="O3926" s="17" t="e">
        <f ca="1">IF(IRR_DRIP,5,COUNTIF('IDET Wind Values'!C3910:G3910,"&lt;="&amp;IRR_MAXWIND))</f>
        <v>#NAME?</v>
      </c>
      <c r="P3926" s="13" t="e">
        <f ca="1">CalcTable[[#This Row],[ET_o]]*KL</f>
        <v>#NAME?</v>
      </c>
      <c r="Q3926" s="13" t="e">
        <f ca="1">IF(WILTPT&lt;=0,1,MAX(0,MIN(1,(CalcTable[[#This Row],[IWC]]-WILTPT)/(MAD-WILTPT))))</f>
        <v>#NAME?</v>
      </c>
      <c r="R3926" s="13" t="e">
        <f ca="1">CalcTable[[#This Row],[ETMult]]*CalcTable[[#This Row],[ETb]]</f>
        <v>#NAME?</v>
      </c>
      <c r="S3926" s="13" t="b">
        <f>INDEX(IRR_LIST,CalcTable[[#This Row],[Day of Week]]+1)</f>
        <v>1</v>
      </c>
      <c r="T3926" s="13">
        <f t="shared" ca="1" si="1234"/>
        <v>0</v>
      </c>
      <c r="U3926" s="13" t="b">
        <f ca="1">IF(CalcTable[[#This Row],[IrrPrecip]]&gt;=IC_MM,FALSE,TRUE)</f>
        <v>1</v>
      </c>
      <c r="V3926" s="13" t="b">
        <f t="shared" si="1235"/>
        <v>1</v>
      </c>
      <c r="W3926" s="13" t="e">
        <f ca="1">IF(AND(IRR_DRIP=FALSE,CalcTable[[#This Row],[IrrHours]]&lt;=0),FALSE,TRUE)</f>
        <v>#NAME?</v>
      </c>
      <c r="X3926" s="13" t="e">
        <f ca="1">AND(CalcTable[[#This Row],[IrrDay]],CalcTable[[#This Row],[IrrRain]],CalcTable[[#This Row],[IrrWarm]],CalcTable[[#This Row],[IrrWindy]])</f>
        <v>#NAME?</v>
      </c>
      <c r="Y3926" s="13" t="e">
        <f t="shared" ca="1" si="1236"/>
        <v>#NAME?</v>
      </c>
      <c r="Z3926" s="13" t="e">
        <f ca="1">CalcTable[[#This Row],[IrrHours]]/5</f>
        <v>#NAME?</v>
      </c>
      <c r="AA3926" s="13" t="e">
        <f ca="1">IF(CalcTable[[#This Row],[IrrFlag]]=FALSE,0,MAX(0,CalcTable[[#This Row],[VolRednWind]]*(FCAP*IRR_TARGET-CalcTable[[#This Row],[IWC]])))</f>
        <v>#NAME?</v>
      </c>
      <c r="AB3926" s="13" t="e">
        <f ca="1">CalcTable[[#This Row],[IWC]]+CalcTable[[#This Row],[Eff Precip]]+CalcTable[[#This Row],[IrrAmt]]-CalcTable[[#This Row],[AET]]</f>
        <v>#NAME?</v>
      </c>
      <c r="AC3926" s="13" t="e">
        <f ca="1">IF(CalcTable[[#This Row],[PWC]]&gt;FCAP,MIN(24*PERC,MIN(SAT,CalcTable[[#This Row],[PWC]])-FCAP),0)</f>
        <v>#NAME?</v>
      </c>
      <c r="AD3926" s="13" t="e">
        <f ca="1">IF(CalcTable[[#This Row],[PWC]]&gt;SAT,CalcTable[[#This Row],[PWC]]-SAT,0)</f>
        <v>#NAME?</v>
      </c>
      <c r="AE3926" s="13" t="e">
        <f ca="1">CalcTable[[#This Row],[PWC]]-CalcTable[[#This Row],[PercAmt]]-CalcTable[[#This Row],[Runoff]]</f>
        <v>#NAME?</v>
      </c>
      <c r="AF3926" s="13" t="e">
        <f ca="1">CalcTable[[#This Row],[IrrAmt]]/1000*CUR_IRR_AREA*10000/IRR_EFF</f>
        <v>#NAME?</v>
      </c>
      <c r="AG3926" s="147"/>
      <c r="AH3926" s="13"/>
      <c r="AI3926" s="50">
        <v>12.453005686988991</v>
      </c>
      <c r="AJ3926" s="50">
        <v>21.831497184086857</v>
      </c>
      <c r="AK3926" s="50">
        <v>0</v>
      </c>
      <c r="AL3926" s="50">
        <v>0</v>
      </c>
      <c r="AM3926" s="50"/>
      <c r="AN3926" s="50"/>
      <c r="AO3926" s="50"/>
      <c r="AP3926" s="50"/>
      <c r="AQ3926" s="50"/>
      <c r="AR3926" s="50"/>
      <c r="AS3926" s="50"/>
      <c r="AT3926" s="50"/>
      <c r="AU3926" s="50"/>
      <c r="AV3926" s="50"/>
      <c r="AW3926" s="50"/>
      <c r="AX3926" s="50">
        <f t="shared" si="1247"/>
        <v>34.284502871075844</v>
      </c>
      <c r="AY3926" s="50"/>
      <c r="AZ3926" s="50">
        <f t="shared" si="1237"/>
        <v>823.03466747571974</v>
      </c>
      <c r="BA3926" s="50">
        <f t="shared" si="1238"/>
        <v>1337.5846987214552</v>
      </c>
      <c r="BB3926" s="50">
        <f t="shared" si="1239"/>
        <v>1384.5960025947379</v>
      </c>
      <c r="BC3926" s="17">
        <f t="shared" si="1240"/>
        <v>19857</v>
      </c>
      <c r="BD3926" s="50">
        <f t="shared" si="1241"/>
        <v>34.284502871075844</v>
      </c>
      <c r="BE3926" s="50">
        <f t="shared" si="1242"/>
        <v>823.03466747571974</v>
      </c>
      <c r="BF3926" s="50">
        <f t="shared" si="1248"/>
        <v>1346.2227088765846</v>
      </c>
      <c r="BG3926" s="50"/>
      <c r="BH3926" s="17">
        <f t="shared" si="1243"/>
        <v>0</v>
      </c>
      <c r="BI3926" s="17">
        <f t="shared" ref="BI3926:BI3989" si="1251">BI3925+1</f>
        <v>3926</v>
      </c>
      <c r="BJ3926" s="17">
        <f t="shared" si="1249"/>
        <v>3926</v>
      </c>
      <c r="BK3926" s="150">
        <f t="shared" si="1250"/>
        <v>31249</v>
      </c>
      <c r="BL3926" s="50" t="e">
        <f t="shared" ca="1" si="1244"/>
        <v>#NAME?</v>
      </c>
      <c r="BM3926" s="50" t="e">
        <f t="shared" ca="1" si="1245"/>
        <v>#NAME?</v>
      </c>
      <c r="BN3926" s="50" t="e">
        <f t="shared" ca="1" si="1246"/>
        <v>#NAME?</v>
      </c>
    </row>
    <row r="3927" spans="1:66" x14ac:dyDescent="0.35">
      <c r="A3927" s="48">
        <v>31250</v>
      </c>
      <c r="B3927" s="17">
        <v>1985</v>
      </c>
      <c r="C3927" s="17">
        <v>7</v>
      </c>
      <c r="D3927" s="17">
        <v>203</v>
      </c>
      <c r="E3927" s="17">
        <v>22</v>
      </c>
      <c r="F3927" s="17">
        <v>2</v>
      </c>
      <c r="G3927" s="50">
        <v>12.8</v>
      </c>
      <c r="H3927" s="32">
        <v>7.1074877939493479</v>
      </c>
      <c r="I3927" s="50">
        <v>3</v>
      </c>
      <c r="J3927" s="13">
        <v>3.8</v>
      </c>
      <c r="K3927" s="13">
        <f t="shared" si="1232"/>
        <v>3.8</v>
      </c>
      <c r="L3927" s="13">
        <f t="shared" si="1233"/>
        <v>0</v>
      </c>
      <c r="M3927" s="13" t="e">
        <f ca="1">CalcTable[[#This Row],[IWC]]-AE3926</f>
        <v>#NAME?</v>
      </c>
      <c r="N3927" s="13" t="e">
        <f ca="1">IF(CalcTable[[#This Row],[Day of Year]]&lt;123,FCAP,AE3926)</f>
        <v>#NAME?</v>
      </c>
      <c r="O3927" s="17" t="e">
        <f ca="1">IF(IRR_DRIP,5,COUNTIF('IDET Wind Values'!C3911:G3911,"&lt;="&amp;IRR_MAXWIND))</f>
        <v>#NAME?</v>
      </c>
      <c r="P3927" s="13" t="e">
        <f ca="1">CalcTable[[#This Row],[ET_o]]*KL</f>
        <v>#NAME?</v>
      </c>
      <c r="Q3927" s="13" t="e">
        <f ca="1">IF(WILTPT&lt;=0,1,MAX(0,MIN(1,(CalcTable[[#This Row],[IWC]]-WILTPT)/(MAD-WILTPT))))</f>
        <v>#NAME?</v>
      </c>
      <c r="R3927" s="13" t="e">
        <f ca="1">CalcTable[[#This Row],[ETMult]]*CalcTable[[#This Row],[ETb]]</f>
        <v>#NAME?</v>
      </c>
      <c r="S3927" s="13" t="b">
        <f>INDEX(IRR_LIST,CalcTable[[#This Row],[Day of Week]]+1)</f>
        <v>0</v>
      </c>
      <c r="T3927" s="13">
        <f t="shared" ca="1" si="1234"/>
        <v>0</v>
      </c>
      <c r="U3927" s="13" t="b">
        <f ca="1">IF(CalcTable[[#This Row],[IrrPrecip]]&gt;=IC_MM,FALSE,TRUE)</f>
        <v>1</v>
      </c>
      <c r="V3927" s="13" t="b">
        <f t="shared" si="1235"/>
        <v>1</v>
      </c>
      <c r="W3927" s="13" t="e">
        <f ca="1">IF(AND(IRR_DRIP=FALSE,CalcTable[[#This Row],[IrrHours]]&lt;=0),FALSE,TRUE)</f>
        <v>#NAME?</v>
      </c>
      <c r="X3927" s="13" t="e">
        <f ca="1">AND(CalcTable[[#This Row],[IrrDay]],CalcTable[[#This Row],[IrrRain]],CalcTable[[#This Row],[IrrWarm]],CalcTable[[#This Row],[IrrWindy]])</f>
        <v>#NAME?</v>
      </c>
      <c r="Y3927" s="13" t="e">
        <f t="shared" ca="1" si="1236"/>
        <v>#NAME?</v>
      </c>
      <c r="Z3927" s="13" t="e">
        <f ca="1">CalcTable[[#This Row],[IrrHours]]/5</f>
        <v>#NAME?</v>
      </c>
      <c r="AA3927" s="13" t="e">
        <f ca="1">IF(CalcTable[[#This Row],[IrrFlag]]=FALSE,0,MAX(0,CalcTable[[#This Row],[VolRednWind]]*(FCAP*IRR_TARGET-CalcTable[[#This Row],[IWC]])))</f>
        <v>#NAME?</v>
      </c>
      <c r="AB3927" s="13" t="e">
        <f ca="1">CalcTable[[#This Row],[IWC]]+CalcTable[[#This Row],[Eff Precip]]+CalcTable[[#This Row],[IrrAmt]]-CalcTable[[#This Row],[AET]]</f>
        <v>#NAME?</v>
      </c>
      <c r="AC3927" s="13" t="e">
        <f ca="1">IF(CalcTable[[#This Row],[PWC]]&gt;FCAP,MIN(24*PERC,MIN(SAT,CalcTable[[#This Row],[PWC]])-FCAP),0)</f>
        <v>#NAME?</v>
      </c>
      <c r="AD3927" s="13" t="e">
        <f ca="1">IF(CalcTable[[#This Row],[PWC]]&gt;SAT,CalcTable[[#This Row],[PWC]]-SAT,0)</f>
        <v>#NAME?</v>
      </c>
      <c r="AE3927" s="13" t="e">
        <f ca="1">CalcTable[[#This Row],[PWC]]-CalcTable[[#This Row],[PercAmt]]-CalcTable[[#This Row],[Runoff]]</f>
        <v>#NAME?</v>
      </c>
      <c r="AF3927" s="13" t="e">
        <f ca="1">CalcTable[[#This Row],[IrrAmt]]/1000*CUR_IRR_AREA*10000/IRR_EFF</f>
        <v>#NAME?</v>
      </c>
      <c r="AG3927" s="147"/>
      <c r="AH3927" s="13"/>
      <c r="AI3927" s="50">
        <v>0</v>
      </c>
      <c r="AJ3927" s="50">
        <v>0</v>
      </c>
      <c r="AK3927" s="50">
        <v>11.619099128429493</v>
      </c>
      <c r="AL3927" s="50">
        <v>11.817682018998889</v>
      </c>
      <c r="AM3927" s="50"/>
      <c r="AN3927" s="50"/>
      <c r="AO3927" s="50"/>
      <c r="AP3927" s="50"/>
      <c r="AQ3927" s="50"/>
      <c r="AR3927" s="50"/>
      <c r="AS3927" s="50"/>
      <c r="AT3927" s="50"/>
      <c r="AU3927" s="50"/>
      <c r="AV3927" s="50"/>
      <c r="AW3927" s="50"/>
      <c r="AX3927" s="50">
        <f t="shared" si="1247"/>
        <v>23.436781147428384</v>
      </c>
      <c r="AY3927" s="50"/>
      <c r="AZ3927" s="50">
        <f t="shared" si="1237"/>
        <v>517.06545977426663</v>
      </c>
      <c r="BA3927" s="50">
        <f t="shared" si="1238"/>
        <v>796.11666028736295</v>
      </c>
      <c r="BB3927" s="50">
        <f t="shared" si="1239"/>
        <v>820.7388250385186</v>
      </c>
      <c r="BC3927" s="17">
        <f t="shared" si="1240"/>
        <v>19857</v>
      </c>
      <c r="BD3927" s="50">
        <f t="shared" si="1241"/>
        <v>23.436781147428384</v>
      </c>
      <c r="BE3927" s="50">
        <f t="shared" si="1242"/>
        <v>517.06545977426663</v>
      </c>
      <c r="BF3927" s="50">
        <f t="shared" si="1248"/>
        <v>845.75448815388461</v>
      </c>
      <c r="BG3927" s="50"/>
      <c r="BH3927" s="17">
        <f t="shared" si="1243"/>
        <v>0</v>
      </c>
      <c r="BI3927" s="17">
        <f t="shared" si="1251"/>
        <v>3927</v>
      </c>
      <c r="BJ3927" s="17">
        <f t="shared" si="1249"/>
        <v>3927</v>
      </c>
      <c r="BK3927" s="150">
        <f t="shared" si="1250"/>
        <v>31250</v>
      </c>
      <c r="BL3927" s="50" t="e">
        <f t="shared" ca="1" si="1244"/>
        <v>#NAME?</v>
      </c>
      <c r="BM3927" s="50" t="e">
        <f t="shared" ca="1" si="1245"/>
        <v>#NAME?</v>
      </c>
      <c r="BN3927" s="50" t="e">
        <f t="shared" ca="1" si="1246"/>
        <v>#NAME?</v>
      </c>
    </row>
    <row r="3928" spans="1:66" x14ac:dyDescent="0.35">
      <c r="A3928" s="48">
        <v>31251</v>
      </c>
      <c r="B3928" s="17">
        <v>1985</v>
      </c>
      <c r="C3928" s="17">
        <v>7</v>
      </c>
      <c r="D3928" s="17">
        <v>204</v>
      </c>
      <c r="E3928" s="17">
        <v>23</v>
      </c>
      <c r="F3928" s="17">
        <v>3</v>
      </c>
      <c r="G3928" s="50">
        <v>12</v>
      </c>
      <c r="H3928" s="32">
        <v>3.799584320201689</v>
      </c>
      <c r="I3928" s="50">
        <v>3.1666666666666665</v>
      </c>
      <c r="J3928" s="13">
        <v>13.2</v>
      </c>
      <c r="K3928" s="13">
        <f t="shared" si="1232"/>
        <v>13.2</v>
      </c>
      <c r="L3928" s="13">
        <f t="shared" si="1233"/>
        <v>6.1499999999999995</v>
      </c>
      <c r="M3928" s="13" t="e">
        <f ca="1">CalcTable[[#This Row],[IWC]]-AE3927</f>
        <v>#NAME?</v>
      </c>
      <c r="N3928" s="13" t="e">
        <f ca="1">IF(CalcTable[[#This Row],[Day of Year]]&lt;123,FCAP,AE3927)</f>
        <v>#NAME?</v>
      </c>
      <c r="O3928" s="17" t="e">
        <f ca="1">IF(IRR_DRIP,5,COUNTIF('IDET Wind Values'!C3912:G3912,"&lt;="&amp;IRR_MAXWIND))</f>
        <v>#NAME?</v>
      </c>
      <c r="P3928" s="13" t="e">
        <f ca="1">CalcTable[[#This Row],[ET_o]]*KL</f>
        <v>#NAME?</v>
      </c>
      <c r="Q3928" s="13" t="e">
        <f ca="1">IF(WILTPT&lt;=0,1,MAX(0,MIN(1,(CalcTable[[#This Row],[IWC]]-WILTPT)/(MAD-WILTPT))))</f>
        <v>#NAME?</v>
      </c>
      <c r="R3928" s="13" t="e">
        <f ca="1">CalcTable[[#This Row],[ETMult]]*CalcTable[[#This Row],[ETb]]</f>
        <v>#NAME?</v>
      </c>
      <c r="S3928" s="13" t="b">
        <f>INDEX(IRR_LIST,CalcTable[[#This Row],[Day of Week]]+1)</f>
        <v>1</v>
      </c>
      <c r="T3928" s="13">
        <f t="shared" ca="1" si="1234"/>
        <v>3.8</v>
      </c>
      <c r="U3928" s="13" t="b">
        <f ca="1">IF(CalcTable[[#This Row],[IrrPrecip]]&gt;=IC_MM,FALSE,TRUE)</f>
        <v>1</v>
      </c>
      <c r="V3928" s="13" t="b">
        <f t="shared" si="1235"/>
        <v>1</v>
      </c>
      <c r="W3928" s="13" t="e">
        <f ca="1">IF(AND(IRR_DRIP=FALSE,CalcTable[[#This Row],[IrrHours]]&lt;=0),FALSE,TRUE)</f>
        <v>#NAME?</v>
      </c>
      <c r="X3928" s="13" t="e">
        <f ca="1">AND(CalcTable[[#This Row],[IrrDay]],CalcTable[[#This Row],[IrrRain]],CalcTable[[#This Row],[IrrWarm]],CalcTable[[#This Row],[IrrWindy]])</f>
        <v>#NAME?</v>
      </c>
      <c r="Y3928" s="13" t="e">
        <f t="shared" ca="1" si="1236"/>
        <v>#NAME?</v>
      </c>
      <c r="Z3928" s="13" t="e">
        <f ca="1">CalcTable[[#This Row],[IrrHours]]/5</f>
        <v>#NAME?</v>
      </c>
      <c r="AA3928" s="13" t="e">
        <f ca="1">IF(CalcTable[[#This Row],[IrrFlag]]=FALSE,0,MAX(0,CalcTable[[#This Row],[VolRednWind]]*(FCAP*IRR_TARGET-CalcTable[[#This Row],[IWC]])))</f>
        <v>#NAME?</v>
      </c>
      <c r="AB3928" s="13" t="e">
        <f ca="1">CalcTable[[#This Row],[IWC]]+CalcTable[[#This Row],[Eff Precip]]+CalcTable[[#This Row],[IrrAmt]]-CalcTable[[#This Row],[AET]]</f>
        <v>#NAME?</v>
      </c>
      <c r="AC3928" s="13" t="e">
        <f ca="1">IF(CalcTable[[#This Row],[PWC]]&gt;FCAP,MIN(24*PERC,MIN(SAT,CalcTable[[#This Row],[PWC]])-FCAP),0)</f>
        <v>#NAME?</v>
      </c>
      <c r="AD3928" s="13" t="e">
        <f ca="1">IF(CalcTable[[#This Row],[PWC]]&gt;SAT,CalcTable[[#This Row],[PWC]]-SAT,0)</f>
        <v>#NAME?</v>
      </c>
      <c r="AE3928" s="13" t="e">
        <f ca="1">CalcTable[[#This Row],[PWC]]-CalcTable[[#This Row],[PercAmt]]-CalcTable[[#This Row],[Runoff]]</f>
        <v>#NAME?</v>
      </c>
      <c r="AF3928" s="13" t="e">
        <f ca="1">CalcTable[[#This Row],[IrrAmt]]/1000*CUR_IRR_AREA*10000/IRR_EFF</f>
        <v>#NAME?</v>
      </c>
      <c r="AG3928" s="147"/>
      <c r="AH3928" s="13"/>
      <c r="AI3928" s="50">
        <v>0</v>
      </c>
      <c r="AJ3928" s="50">
        <v>0</v>
      </c>
      <c r="AK3928" s="50">
        <v>0</v>
      </c>
      <c r="AL3928" s="50">
        <v>0</v>
      </c>
      <c r="AM3928" s="50"/>
      <c r="AN3928" s="50"/>
      <c r="AO3928" s="50"/>
      <c r="AP3928" s="50"/>
      <c r="AQ3928" s="50"/>
      <c r="AR3928" s="50"/>
      <c r="AS3928" s="50"/>
      <c r="AT3928" s="50"/>
      <c r="AU3928" s="50"/>
      <c r="AV3928" s="50"/>
      <c r="AW3928" s="50"/>
      <c r="AX3928" s="50">
        <f t="shared" si="1247"/>
        <v>0</v>
      </c>
      <c r="AY3928" s="50"/>
      <c r="AZ3928" s="50">
        <f t="shared" si="1237"/>
        <v>0</v>
      </c>
      <c r="BA3928" s="50">
        <f t="shared" si="1238"/>
        <v>0</v>
      </c>
      <c r="BB3928" s="50">
        <f t="shared" si="1239"/>
        <v>0</v>
      </c>
      <c r="BC3928" s="17">
        <f t="shared" si="1240"/>
        <v>19857</v>
      </c>
      <c r="BD3928" s="50">
        <f t="shared" si="1241"/>
        <v>0</v>
      </c>
      <c r="BE3928" s="50">
        <f t="shared" si="1242"/>
        <v>0</v>
      </c>
      <c r="BF3928" s="50">
        <f t="shared" si="1248"/>
        <v>0</v>
      </c>
      <c r="BG3928" s="50"/>
      <c r="BH3928" s="17">
        <f t="shared" si="1243"/>
        <v>0</v>
      </c>
      <c r="BI3928" s="17">
        <f t="shared" si="1251"/>
        <v>3928</v>
      </c>
      <c r="BJ3928" s="17">
        <f t="shared" si="1249"/>
        <v>3928</v>
      </c>
      <c r="BK3928" s="150">
        <f t="shared" si="1250"/>
        <v>31251</v>
      </c>
      <c r="BL3928" s="50" t="e">
        <f t="shared" ca="1" si="1244"/>
        <v>#NAME?</v>
      </c>
      <c r="BM3928" s="50" t="e">
        <f t="shared" ca="1" si="1245"/>
        <v>#NAME?</v>
      </c>
      <c r="BN3928" s="50" t="e">
        <f t="shared" ca="1" si="1246"/>
        <v>#NAME?</v>
      </c>
    </row>
    <row r="3929" spans="1:66" x14ac:dyDescent="0.35">
      <c r="A3929" s="48">
        <v>31252</v>
      </c>
      <c r="B3929" s="17">
        <v>1985</v>
      </c>
      <c r="C3929" s="17">
        <v>7</v>
      </c>
      <c r="D3929" s="17">
        <v>205</v>
      </c>
      <c r="E3929" s="17">
        <v>24</v>
      </c>
      <c r="F3929" s="17">
        <v>4</v>
      </c>
      <c r="G3929" s="50">
        <v>10.3</v>
      </c>
      <c r="H3929" s="32">
        <v>4.4846001373819391</v>
      </c>
      <c r="I3929" s="50">
        <v>15.666666666666666</v>
      </c>
      <c r="J3929" s="13">
        <v>0.6</v>
      </c>
      <c r="K3929" s="13">
        <f t="shared" si="1232"/>
        <v>0.6</v>
      </c>
      <c r="L3929" s="13">
        <f t="shared" si="1233"/>
        <v>0</v>
      </c>
      <c r="M3929" s="13" t="e">
        <f ca="1">CalcTable[[#This Row],[IWC]]-AE3928</f>
        <v>#NAME?</v>
      </c>
      <c r="N3929" s="13" t="e">
        <f ca="1">IF(CalcTable[[#This Row],[Day of Year]]&lt;123,FCAP,AE3928)</f>
        <v>#NAME?</v>
      </c>
      <c r="O3929" s="17" t="e">
        <f ca="1">IF(IRR_DRIP,5,COUNTIF('IDET Wind Values'!C3913:G3913,"&lt;="&amp;IRR_MAXWIND))</f>
        <v>#NAME?</v>
      </c>
      <c r="P3929" s="13" t="e">
        <f ca="1">CalcTable[[#This Row],[ET_o]]*KL</f>
        <v>#NAME?</v>
      </c>
      <c r="Q3929" s="13" t="e">
        <f ca="1">IF(WILTPT&lt;=0,1,MAX(0,MIN(1,(CalcTable[[#This Row],[IWC]]-WILTPT)/(MAD-WILTPT))))</f>
        <v>#NAME?</v>
      </c>
      <c r="R3929" s="13" t="e">
        <f ca="1">CalcTable[[#This Row],[ETMult]]*CalcTable[[#This Row],[ETb]]</f>
        <v>#NAME?</v>
      </c>
      <c r="S3929" s="13" t="b">
        <f>INDEX(IRR_LIST,CalcTable[[#This Row],[Day of Week]]+1)</f>
        <v>0</v>
      </c>
      <c r="T3929" s="13">
        <f t="shared" ca="1" si="1234"/>
        <v>17</v>
      </c>
      <c r="U3929" s="13" t="b">
        <f ca="1">IF(CalcTable[[#This Row],[IrrPrecip]]&gt;=IC_MM,FALSE,TRUE)</f>
        <v>0</v>
      </c>
      <c r="V3929" s="13" t="b">
        <f t="shared" si="1235"/>
        <v>1</v>
      </c>
      <c r="W3929" s="13" t="e">
        <f ca="1">IF(AND(IRR_DRIP=FALSE,CalcTable[[#This Row],[IrrHours]]&lt;=0),FALSE,TRUE)</f>
        <v>#NAME?</v>
      </c>
      <c r="X3929" s="13" t="e">
        <f ca="1">AND(CalcTable[[#This Row],[IrrDay]],CalcTable[[#This Row],[IrrRain]],CalcTable[[#This Row],[IrrWarm]],CalcTable[[#This Row],[IrrWindy]])</f>
        <v>#NAME?</v>
      </c>
      <c r="Y3929" s="13" t="e">
        <f t="shared" ca="1" si="1236"/>
        <v>#NAME?</v>
      </c>
      <c r="Z3929" s="13" t="e">
        <f ca="1">CalcTable[[#This Row],[IrrHours]]/5</f>
        <v>#NAME?</v>
      </c>
      <c r="AA3929" s="13" t="e">
        <f ca="1">IF(CalcTable[[#This Row],[IrrFlag]]=FALSE,0,MAX(0,CalcTable[[#This Row],[VolRednWind]]*(FCAP*IRR_TARGET-CalcTable[[#This Row],[IWC]])))</f>
        <v>#NAME?</v>
      </c>
      <c r="AB3929" s="13" t="e">
        <f ca="1">CalcTable[[#This Row],[IWC]]+CalcTable[[#This Row],[Eff Precip]]+CalcTable[[#This Row],[IrrAmt]]-CalcTable[[#This Row],[AET]]</f>
        <v>#NAME?</v>
      </c>
      <c r="AC3929" s="13" t="e">
        <f ca="1">IF(CalcTable[[#This Row],[PWC]]&gt;FCAP,MIN(24*PERC,MIN(SAT,CalcTable[[#This Row],[PWC]])-FCAP),0)</f>
        <v>#NAME?</v>
      </c>
      <c r="AD3929" s="13" t="e">
        <f ca="1">IF(CalcTable[[#This Row],[PWC]]&gt;SAT,CalcTable[[#This Row],[PWC]]-SAT,0)</f>
        <v>#NAME?</v>
      </c>
      <c r="AE3929" s="13" t="e">
        <f ca="1">CalcTable[[#This Row],[PWC]]-CalcTable[[#This Row],[PercAmt]]-CalcTable[[#This Row],[Runoff]]</f>
        <v>#NAME?</v>
      </c>
      <c r="AF3929" s="13" t="e">
        <f ca="1">CalcTable[[#This Row],[IrrAmt]]/1000*CUR_IRR_AREA*10000/IRR_EFF</f>
        <v>#NAME?</v>
      </c>
      <c r="AG3929" s="147"/>
      <c r="AH3929" s="13"/>
      <c r="AI3929" s="50">
        <v>0</v>
      </c>
      <c r="AJ3929" s="50">
        <v>0</v>
      </c>
      <c r="AK3929" s="50">
        <v>0</v>
      </c>
      <c r="AL3929" s="50">
        <v>0</v>
      </c>
      <c r="AM3929" s="50"/>
      <c r="AN3929" s="50"/>
      <c r="AO3929" s="50"/>
      <c r="AP3929" s="50"/>
      <c r="AQ3929" s="50"/>
      <c r="AR3929" s="50"/>
      <c r="AS3929" s="50"/>
      <c r="AT3929" s="50"/>
      <c r="AU3929" s="50"/>
      <c r="AV3929" s="50"/>
      <c r="AW3929" s="50"/>
      <c r="AX3929" s="50">
        <f t="shared" si="1247"/>
        <v>0</v>
      </c>
      <c r="AY3929" s="50"/>
      <c r="AZ3929" s="50">
        <f t="shared" si="1237"/>
        <v>0</v>
      </c>
      <c r="BA3929" s="50">
        <f t="shared" si="1238"/>
        <v>0</v>
      </c>
      <c r="BB3929" s="50">
        <f t="shared" si="1239"/>
        <v>0</v>
      </c>
      <c r="BC3929" s="17">
        <f t="shared" si="1240"/>
        <v>19857</v>
      </c>
      <c r="BD3929" s="50">
        <f t="shared" si="1241"/>
        <v>0</v>
      </c>
      <c r="BE3929" s="50">
        <f t="shared" si="1242"/>
        <v>0</v>
      </c>
      <c r="BF3929" s="50">
        <f t="shared" si="1248"/>
        <v>0</v>
      </c>
      <c r="BG3929" s="50"/>
      <c r="BH3929" s="17">
        <f t="shared" si="1243"/>
        <v>0</v>
      </c>
      <c r="BI3929" s="17">
        <f t="shared" si="1251"/>
        <v>3929</v>
      </c>
      <c r="BJ3929" s="17">
        <f t="shared" si="1249"/>
        <v>3929</v>
      </c>
      <c r="BK3929" s="150">
        <f t="shared" si="1250"/>
        <v>31252</v>
      </c>
      <c r="BL3929" s="50" t="e">
        <f t="shared" ca="1" si="1244"/>
        <v>#NAME?</v>
      </c>
      <c r="BM3929" s="50" t="e">
        <f t="shared" ca="1" si="1245"/>
        <v>#NAME?</v>
      </c>
      <c r="BN3929" s="50" t="e">
        <f t="shared" ca="1" si="1246"/>
        <v>#NAME?</v>
      </c>
    </row>
    <row r="3930" spans="1:66" x14ac:dyDescent="0.35">
      <c r="A3930" s="48">
        <v>31253</v>
      </c>
      <c r="B3930" s="17">
        <v>1985</v>
      </c>
      <c r="C3930" s="17">
        <v>7</v>
      </c>
      <c r="D3930" s="17">
        <v>206</v>
      </c>
      <c r="E3930" s="17">
        <v>25</v>
      </c>
      <c r="F3930" s="17">
        <v>5</v>
      </c>
      <c r="G3930" s="50">
        <v>12</v>
      </c>
      <c r="H3930" s="32">
        <v>5.2842067198881448</v>
      </c>
      <c r="I3930" s="50">
        <v>2.5</v>
      </c>
      <c r="J3930" s="13">
        <v>0.4</v>
      </c>
      <c r="K3930" s="13">
        <f t="shared" si="1232"/>
        <v>0.4</v>
      </c>
      <c r="L3930" s="13">
        <f t="shared" si="1233"/>
        <v>0</v>
      </c>
      <c r="M3930" s="13" t="e">
        <f ca="1">CalcTable[[#This Row],[IWC]]-AE3929</f>
        <v>#NAME?</v>
      </c>
      <c r="N3930" s="13" t="e">
        <f ca="1">IF(CalcTable[[#This Row],[Day of Year]]&lt;123,FCAP,AE3929)</f>
        <v>#NAME?</v>
      </c>
      <c r="O3930" s="17" t="e">
        <f ca="1">IF(IRR_DRIP,5,COUNTIF('IDET Wind Values'!C3914:G3914,"&lt;="&amp;IRR_MAXWIND))</f>
        <v>#NAME?</v>
      </c>
      <c r="P3930" s="13" t="e">
        <f ca="1">CalcTable[[#This Row],[ET_o]]*KL</f>
        <v>#NAME?</v>
      </c>
      <c r="Q3930" s="13" t="e">
        <f ca="1">IF(WILTPT&lt;=0,1,MAX(0,MIN(1,(CalcTable[[#This Row],[IWC]]-WILTPT)/(MAD-WILTPT))))</f>
        <v>#NAME?</v>
      </c>
      <c r="R3930" s="13" t="e">
        <f ca="1">CalcTable[[#This Row],[ETMult]]*CalcTable[[#This Row],[ETb]]</f>
        <v>#NAME?</v>
      </c>
      <c r="S3930" s="13" t="b">
        <f>INDEX(IRR_LIST,CalcTable[[#This Row],[Day of Week]]+1)</f>
        <v>1</v>
      </c>
      <c r="T3930" s="13">
        <f t="shared" ca="1" si="1234"/>
        <v>13.799999999999999</v>
      </c>
      <c r="U3930" s="13" t="b">
        <f ca="1">IF(CalcTable[[#This Row],[IrrPrecip]]&gt;=IC_MM,FALSE,TRUE)</f>
        <v>0</v>
      </c>
      <c r="V3930" s="13" t="b">
        <f t="shared" si="1235"/>
        <v>1</v>
      </c>
      <c r="W3930" s="13" t="e">
        <f ca="1">IF(AND(IRR_DRIP=FALSE,CalcTable[[#This Row],[IrrHours]]&lt;=0),FALSE,TRUE)</f>
        <v>#NAME?</v>
      </c>
      <c r="X3930" s="13" t="e">
        <f ca="1">AND(CalcTable[[#This Row],[IrrDay]],CalcTable[[#This Row],[IrrRain]],CalcTable[[#This Row],[IrrWarm]],CalcTable[[#This Row],[IrrWindy]])</f>
        <v>#NAME?</v>
      </c>
      <c r="Y3930" s="13" t="e">
        <f t="shared" ca="1" si="1236"/>
        <v>#NAME?</v>
      </c>
      <c r="Z3930" s="13" t="e">
        <f ca="1">CalcTable[[#This Row],[IrrHours]]/5</f>
        <v>#NAME?</v>
      </c>
      <c r="AA3930" s="13" t="e">
        <f ca="1">IF(CalcTable[[#This Row],[IrrFlag]]=FALSE,0,MAX(0,CalcTable[[#This Row],[VolRednWind]]*(FCAP*IRR_TARGET-CalcTable[[#This Row],[IWC]])))</f>
        <v>#NAME?</v>
      </c>
      <c r="AB3930" s="13" t="e">
        <f ca="1">CalcTable[[#This Row],[IWC]]+CalcTable[[#This Row],[Eff Precip]]+CalcTable[[#This Row],[IrrAmt]]-CalcTable[[#This Row],[AET]]</f>
        <v>#NAME?</v>
      </c>
      <c r="AC3930" s="13" t="e">
        <f ca="1">IF(CalcTable[[#This Row],[PWC]]&gt;FCAP,MIN(24*PERC,MIN(SAT,CalcTable[[#This Row],[PWC]])-FCAP),0)</f>
        <v>#NAME?</v>
      </c>
      <c r="AD3930" s="13" t="e">
        <f ca="1">IF(CalcTable[[#This Row],[PWC]]&gt;SAT,CalcTable[[#This Row],[PWC]]-SAT,0)</f>
        <v>#NAME?</v>
      </c>
      <c r="AE3930" s="13" t="e">
        <f ca="1">CalcTable[[#This Row],[PWC]]-CalcTable[[#This Row],[PercAmt]]-CalcTable[[#This Row],[Runoff]]</f>
        <v>#NAME?</v>
      </c>
      <c r="AF3930" s="13" t="e">
        <f ca="1">CalcTable[[#This Row],[IrrAmt]]/1000*CUR_IRR_AREA*10000/IRR_EFF</f>
        <v>#NAME?</v>
      </c>
      <c r="AG3930" s="147"/>
      <c r="AH3930" s="13"/>
      <c r="AI3930" s="50">
        <v>0</v>
      </c>
      <c r="AJ3930" s="50">
        <v>0</v>
      </c>
      <c r="AK3930" s="50">
        <v>0</v>
      </c>
      <c r="AL3930" s="50">
        <v>0</v>
      </c>
      <c r="AM3930" s="50"/>
      <c r="AN3930" s="50"/>
      <c r="AO3930" s="50"/>
      <c r="AP3930" s="50"/>
      <c r="AQ3930" s="50"/>
      <c r="AR3930" s="50"/>
      <c r="AS3930" s="50"/>
      <c r="AT3930" s="50"/>
      <c r="AU3930" s="50"/>
      <c r="AV3930" s="50"/>
      <c r="AW3930" s="50"/>
      <c r="AX3930" s="50">
        <f t="shared" si="1247"/>
        <v>0</v>
      </c>
      <c r="AY3930" s="50"/>
      <c r="AZ3930" s="50">
        <f t="shared" si="1237"/>
        <v>0</v>
      </c>
      <c r="BA3930" s="50">
        <f t="shared" si="1238"/>
        <v>0</v>
      </c>
      <c r="BB3930" s="50">
        <f t="shared" si="1239"/>
        <v>0</v>
      </c>
      <c r="BC3930" s="17">
        <f t="shared" si="1240"/>
        <v>19857</v>
      </c>
      <c r="BD3930" s="50">
        <f t="shared" si="1241"/>
        <v>0</v>
      </c>
      <c r="BE3930" s="50">
        <f t="shared" si="1242"/>
        <v>0</v>
      </c>
      <c r="BF3930" s="50">
        <f t="shared" si="1248"/>
        <v>0</v>
      </c>
      <c r="BG3930" s="50"/>
      <c r="BH3930" s="17">
        <f t="shared" si="1243"/>
        <v>0</v>
      </c>
      <c r="BI3930" s="17">
        <f t="shared" si="1251"/>
        <v>3930</v>
      </c>
      <c r="BJ3930" s="17">
        <f t="shared" si="1249"/>
        <v>3930</v>
      </c>
      <c r="BK3930" s="150">
        <f t="shared" si="1250"/>
        <v>31253</v>
      </c>
      <c r="BL3930" s="50" t="e">
        <f t="shared" ca="1" si="1244"/>
        <v>#NAME?</v>
      </c>
      <c r="BM3930" s="50" t="e">
        <f t="shared" ca="1" si="1245"/>
        <v>#NAME?</v>
      </c>
      <c r="BN3930" s="50" t="e">
        <f t="shared" ca="1" si="1246"/>
        <v>#NAME?</v>
      </c>
    </row>
    <row r="3931" spans="1:66" x14ac:dyDescent="0.35">
      <c r="A3931" s="48">
        <v>31254</v>
      </c>
      <c r="B3931" s="17">
        <v>1985</v>
      </c>
      <c r="C3931" s="17">
        <v>7</v>
      </c>
      <c r="D3931" s="17">
        <v>207</v>
      </c>
      <c r="E3931" s="17">
        <v>26</v>
      </c>
      <c r="F3931" s="17">
        <v>6</v>
      </c>
      <c r="G3931" s="50">
        <v>11.7</v>
      </c>
      <c r="H3931" s="32">
        <v>5.1133694188889711</v>
      </c>
      <c r="I3931" s="50">
        <v>12</v>
      </c>
      <c r="J3931" s="13">
        <v>0</v>
      </c>
      <c r="K3931" s="13">
        <f t="shared" si="1232"/>
        <v>0</v>
      </c>
      <c r="L3931" s="13">
        <f t="shared" si="1233"/>
        <v>0</v>
      </c>
      <c r="M3931" s="13" t="e">
        <f ca="1">CalcTable[[#This Row],[IWC]]-AE3930</f>
        <v>#NAME?</v>
      </c>
      <c r="N3931" s="13" t="e">
        <f ca="1">IF(CalcTable[[#This Row],[Day of Year]]&lt;123,FCAP,AE3930)</f>
        <v>#NAME?</v>
      </c>
      <c r="O3931" s="17" t="e">
        <f ca="1">IF(IRR_DRIP,5,COUNTIF('IDET Wind Values'!C3915:G3915,"&lt;="&amp;IRR_MAXWIND))</f>
        <v>#NAME?</v>
      </c>
      <c r="P3931" s="13" t="e">
        <f ca="1">CalcTable[[#This Row],[ET_o]]*KL</f>
        <v>#NAME?</v>
      </c>
      <c r="Q3931" s="13" t="e">
        <f ca="1">IF(WILTPT&lt;=0,1,MAX(0,MIN(1,(CalcTable[[#This Row],[IWC]]-WILTPT)/(MAD-WILTPT))))</f>
        <v>#NAME?</v>
      </c>
      <c r="R3931" s="13" t="e">
        <f ca="1">CalcTable[[#This Row],[ETMult]]*CalcTable[[#This Row],[ETb]]</f>
        <v>#NAME?</v>
      </c>
      <c r="S3931" s="13" t="b">
        <f>INDEX(IRR_LIST,CalcTable[[#This Row],[Day of Week]]+1)</f>
        <v>0</v>
      </c>
      <c r="T3931" s="13">
        <f t="shared" ca="1" si="1234"/>
        <v>1</v>
      </c>
      <c r="U3931" s="13" t="b">
        <f ca="1">IF(CalcTable[[#This Row],[IrrPrecip]]&gt;=IC_MM,FALSE,TRUE)</f>
        <v>1</v>
      </c>
      <c r="V3931" s="13" t="b">
        <f t="shared" si="1235"/>
        <v>1</v>
      </c>
      <c r="W3931" s="13" t="e">
        <f ca="1">IF(AND(IRR_DRIP=FALSE,CalcTable[[#This Row],[IrrHours]]&lt;=0),FALSE,TRUE)</f>
        <v>#NAME?</v>
      </c>
      <c r="X3931" s="13" t="e">
        <f ca="1">AND(CalcTable[[#This Row],[IrrDay]],CalcTable[[#This Row],[IrrRain]],CalcTable[[#This Row],[IrrWarm]],CalcTable[[#This Row],[IrrWindy]])</f>
        <v>#NAME?</v>
      </c>
      <c r="Y3931" s="13" t="e">
        <f t="shared" ca="1" si="1236"/>
        <v>#NAME?</v>
      </c>
      <c r="Z3931" s="13" t="e">
        <f ca="1">CalcTable[[#This Row],[IrrHours]]/5</f>
        <v>#NAME?</v>
      </c>
      <c r="AA3931" s="13" t="e">
        <f ca="1">IF(CalcTable[[#This Row],[IrrFlag]]=FALSE,0,MAX(0,CalcTable[[#This Row],[VolRednWind]]*(FCAP*IRR_TARGET-CalcTable[[#This Row],[IWC]])))</f>
        <v>#NAME?</v>
      </c>
      <c r="AB3931" s="13" t="e">
        <f ca="1">CalcTable[[#This Row],[IWC]]+CalcTable[[#This Row],[Eff Precip]]+CalcTable[[#This Row],[IrrAmt]]-CalcTable[[#This Row],[AET]]</f>
        <v>#NAME?</v>
      </c>
      <c r="AC3931" s="13" t="e">
        <f ca="1">IF(CalcTable[[#This Row],[PWC]]&gt;FCAP,MIN(24*PERC,MIN(SAT,CalcTable[[#This Row],[PWC]])-FCAP),0)</f>
        <v>#NAME?</v>
      </c>
      <c r="AD3931" s="13" t="e">
        <f ca="1">IF(CalcTable[[#This Row],[PWC]]&gt;SAT,CalcTable[[#This Row],[PWC]]-SAT,0)</f>
        <v>#NAME?</v>
      </c>
      <c r="AE3931" s="13" t="e">
        <f ca="1">CalcTable[[#This Row],[PWC]]-CalcTable[[#This Row],[PercAmt]]-CalcTable[[#This Row],[Runoff]]</f>
        <v>#NAME?</v>
      </c>
      <c r="AF3931" s="13" t="e">
        <f ca="1">CalcTable[[#This Row],[IrrAmt]]/1000*CUR_IRR_AREA*10000/IRR_EFF</f>
        <v>#NAME?</v>
      </c>
      <c r="AG3931" s="147"/>
      <c r="AH3931" s="13"/>
      <c r="AI3931" s="50">
        <v>0</v>
      </c>
      <c r="AJ3931" s="50">
        <v>0</v>
      </c>
      <c r="AK3931" s="50">
        <v>0</v>
      </c>
      <c r="AL3931" s="50">
        <v>7.6528437714985458</v>
      </c>
      <c r="AM3931" s="50"/>
      <c r="AN3931" s="50"/>
      <c r="AO3931" s="50"/>
      <c r="AP3931" s="50"/>
      <c r="AQ3931" s="50"/>
      <c r="AR3931" s="50"/>
      <c r="AS3931" s="50"/>
      <c r="AT3931" s="50"/>
      <c r="AU3931" s="50"/>
      <c r="AV3931" s="50"/>
      <c r="AW3931" s="50"/>
      <c r="AX3931" s="50">
        <f t="shared" si="1247"/>
        <v>7.6528437714985458</v>
      </c>
      <c r="AY3931" s="50"/>
      <c r="AZ3931" s="50">
        <f t="shared" si="1237"/>
        <v>224.48341729729069</v>
      </c>
      <c r="BA3931" s="50">
        <f t="shared" si="1238"/>
        <v>345.63319806090789</v>
      </c>
      <c r="BB3931" s="50">
        <f t="shared" si="1239"/>
        <v>356.32288459887411</v>
      </c>
      <c r="BC3931" s="17">
        <f t="shared" si="1240"/>
        <v>19857</v>
      </c>
      <c r="BD3931" s="50">
        <f t="shared" si="1241"/>
        <v>7.6528437714985458</v>
      </c>
      <c r="BE3931" s="50">
        <f t="shared" si="1242"/>
        <v>224.48341729729069</v>
      </c>
      <c r="BF3931" s="50">
        <f t="shared" si="1248"/>
        <v>367.18340803152955</v>
      </c>
      <c r="BG3931" s="50"/>
      <c r="BH3931" s="17">
        <f t="shared" si="1243"/>
        <v>0</v>
      </c>
      <c r="BI3931" s="17">
        <f t="shared" si="1251"/>
        <v>3931</v>
      </c>
      <c r="BJ3931" s="17">
        <f t="shared" si="1249"/>
        <v>3931</v>
      </c>
      <c r="BK3931" s="150">
        <f t="shared" si="1250"/>
        <v>31254</v>
      </c>
      <c r="BL3931" s="50" t="e">
        <f t="shared" ca="1" si="1244"/>
        <v>#NAME?</v>
      </c>
      <c r="BM3931" s="50" t="e">
        <f t="shared" ca="1" si="1245"/>
        <v>#NAME?</v>
      </c>
      <c r="BN3931" s="50" t="e">
        <f t="shared" ca="1" si="1246"/>
        <v>#NAME?</v>
      </c>
    </row>
    <row r="3932" spans="1:66" x14ac:dyDescent="0.35">
      <c r="A3932" s="48">
        <v>31255</v>
      </c>
      <c r="B3932" s="17">
        <v>1985</v>
      </c>
      <c r="C3932" s="17">
        <v>7</v>
      </c>
      <c r="D3932" s="17">
        <v>208</v>
      </c>
      <c r="E3932" s="17">
        <v>27</v>
      </c>
      <c r="F3932" s="17">
        <v>7</v>
      </c>
      <c r="G3932" s="50">
        <v>8.6999999999999993</v>
      </c>
      <c r="H3932" s="32">
        <v>4.586631132741517</v>
      </c>
      <c r="I3932" s="50">
        <v>4.666666666666667</v>
      </c>
      <c r="J3932" s="13">
        <v>0</v>
      </c>
      <c r="K3932" s="13">
        <f t="shared" si="1232"/>
        <v>0</v>
      </c>
      <c r="L3932" s="13">
        <f t="shared" si="1233"/>
        <v>0</v>
      </c>
      <c r="M3932" s="13" t="e">
        <f ca="1">CalcTable[[#This Row],[IWC]]-AE3931</f>
        <v>#NAME?</v>
      </c>
      <c r="N3932" s="13" t="e">
        <f ca="1">IF(CalcTable[[#This Row],[Day of Year]]&lt;123,FCAP,AE3931)</f>
        <v>#NAME?</v>
      </c>
      <c r="O3932" s="17" t="e">
        <f ca="1">IF(IRR_DRIP,5,COUNTIF('IDET Wind Values'!C3916:G3916,"&lt;="&amp;IRR_MAXWIND))</f>
        <v>#NAME?</v>
      </c>
      <c r="P3932" s="13" t="e">
        <f ca="1">CalcTable[[#This Row],[ET_o]]*KL</f>
        <v>#NAME?</v>
      </c>
      <c r="Q3932" s="13" t="e">
        <f ca="1">IF(WILTPT&lt;=0,1,MAX(0,MIN(1,(CalcTable[[#This Row],[IWC]]-WILTPT)/(MAD-WILTPT))))</f>
        <v>#NAME?</v>
      </c>
      <c r="R3932" s="13" t="e">
        <f ca="1">CalcTable[[#This Row],[ETMult]]*CalcTable[[#This Row],[ETb]]</f>
        <v>#NAME?</v>
      </c>
      <c r="S3932" s="13" t="b">
        <f>INDEX(IRR_LIST,CalcTable[[#This Row],[Day of Week]]+1)</f>
        <v>0</v>
      </c>
      <c r="T3932" s="13">
        <f t="shared" ca="1" si="1234"/>
        <v>0.4</v>
      </c>
      <c r="U3932" s="13" t="b">
        <f ca="1">IF(CalcTable[[#This Row],[IrrPrecip]]&gt;=IC_MM,FALSE,TRUE)</f>
        <v>1</v>
      </c>
      <c r="V3932" s="13" t="b">
        <f t="shared" si="1235"/>
        <v>1</v>
      </c>
      <c r="W3932" s="13" t="e">
        <f ca="1">IF(AND(IRR_DRIP=FALSE,CalcTable[[#This Row],[IrrHours]]&lt;=0),FALSE,TRUE)</f>
        <v>#NAME?</v>
      </c>
      <c r="X3932" s="13" t="e">
        <f ca="1">AND(CalcTable[[#This Row],[IrrDay]],CalcTable[[#This Row],[IrrRain]],CalcTable[[#This Row],[IrrWarm]],CalcTable[[#This Row],[IrrWindy]])</f>
        <v>#NAME?</v>
      </c>
      <c r="Y3932" s="13" t="e">
        <f t="shared" ca="1" si="1236"/>
        <v>#NAME?</v>
      </c>
      <c r="Z3932" s="13" t="e">
        <f ca="1">CalcTable[[#This Row],[IrrHours]]/5</f>
        <v>#NAME?</v>
      </c>
      <c r="AA3932" s="13" t="e">
        <f ca="1">IF(CalcTable[[#This Row],[IrrFlag]]=FALSE,0,MAX(0,CalcTable[[#This Row],[VolRednWind]]*(FCAP*IRR_TARGET-CalcTable[[#This Row],[IWC]])))</f>
        <v>#NAME?</v>
      </c>
      <c r="AB3932" s="13" t="e">
        <f ca="1">CalcTable[[#This Row],[IWC]]+CalcTable[[#This Row],[Eff Precip]]+CalcTable[[#This Row],[IrrAmt]]-CalcTable[[#This Row],[AET]]</f>
        <v>#NAME?</v>
      </c>
      <c r="AC3932" s="13" t="e">
        <f ca="1">IF(CalcTable[[#This Row],[PWC]]&gt;FCAP,MIN(24*PERC,MIN(SAT,CalcTable[[#This Row],[PWC]])-FCAP),0)</f>
        <v>#NAME?</v>
      </c>
      <c r="AD3932" s="13" t="e">
        <f ca="1">IF(CalcTable[[#This Row],[PWC]]&gt;SAT,CalcTable[[#This Row],[PWC]]-SAT,0)</f>
        <v>#NAME?</v>
      </c>
      <c r="AE3932" s="13" t="e">
        <f ca="1">CalcTable[[#This Row],[PWC]]-CalcTable[[#This Row],[PercAmt]]-CalcTable[[#This Row],[Runoff]]</f>
        <v>#NAME?</v>
      </c>
      <c r="AF3932" s="13" t="e">
        <f ca="1">CalcTable[[#This Row],[IrrAmt]]/1000*CUR_IRR_AREA*10000/IRR_EFF</f>
        <v>#NAME?</v>
      </c>
      <c r="AG3932" s="147"/>
      <c r="AH3932" s="13"/>
      <c r="AI3932" s="50">
        <v>0</v>
      </c>
      <c r="AJ3932" s="50">
        <v>0</v>
      </c>
      <c r="AK3932" s="50">
        <v>10.522321693423532</v>
      </c>
      <c r="AL3932" s="50">
        <v>0</v>
      </c>
      <c r="AM3932" s="50"/>
      <c r="AN3932" s="50"/>
      <c r="AO3932" s="50"/>
      <c r="AP3932" s="50"/>
      <c r="AQ3932" s="50"/>
      <c r="AR3932" s="50"/>
      <c r="AS3932" s="50"/>
      <c r="AT3932" s="50"/>
      <c r="AU3932" s="50"/>
      <c r="AV3932" s="50"/>
      <c r="AW3932" s="50"/>
      <c r="AX3932" s="50">
        <f t="shared" si="1247"/>
        <v>10.522321693423532</v>
      </c>
      <c r="AY3932" s="50"/>
      <c r="AZ3932" s="50">
        <f t="shared" si="1237"/>
        <v>154.32738483687848</v>
      </c>
      <c r="BA3932" s="50">
        <f t="shared" si="1238"/>
        <v>237.6151798282097</v>
      </c>
      <c r="BB3932" s="50">
        <f t="shared" si="1239"/>
        <v>244.96410291568014</v>
      </c>
      <c r="BC3932" s="17">
        <f t="shared" si="1240"/>
        <v>19857</v>
      </c>
      <c r="BD3932" s="50">
        <f t="shared" si="1241"/>
        <v>10.522321693423532</v>
      </c>
      <c r="BE3932" s="50">
        <f t="shared" si="1242"/>
        <v>154.32738483687848</v>
      </c>
      <c r="BF3932" s="50">
        <f t="shared" si="1248"/>
        <v>252.43047259011212</v>
      </c>
      <c r="BG3932" s="50"/>
      <c r="BH3932" s="17">
        <f t="shared" si="1243"/>
        <v>0</v>
      </c>
      <c r="BI3932" s="17">
        <f t="shared" si="1251"/>
        <v>3932</v>
      </c>
      <c r="BJ3932" s="17">
        <f t="shared" si="1249"/>
        <v>3932</v>
      </c>
      <c r="BK3932" s="150">
        <f t="shared" si="1250"/>
        <v>31255</v>
      </c>
      <c r="BL3932" s="50" t="e">
        <f t="shared" ca="1" si="1244"/>
        <v>#NAME?</v>
      </c>
      <c r="BM3932" s="50" t="e">
        <f t="shared" ca="1" si="1245"/>
        <v>#NAME?</v>
      </c>
      <c r="BN3932" s="50" t="e">
        <f t="shared" ca="1" si="1246"/>
        <v>#NAME?</v>
      </c>
    </row>
    <row r="3933" spans="1:66" x14ac:dyDescent="0.35">
      <c r="A3933" s="48">
        <v>31256</v>
      </c>
      <c r="B3933" s="17">
        <v>1985</v>
      </c>
      <c r="C3933" s="17">
        <v>7</v>
      </c>
      <c r="D3933" s="17">
        <v>209</v>
      </c>
      <c r="E3933" s="17">
        <v>28</v>
      </c>
      <c r="F3933" s="17">
        <v>1</v>
      </c>
      <c r="G3933" s="50">
        <v>12.6</v>
      </c>
      <c r="H3933" s="32">
        <v>4.9771575599247999</v>
      </c>
      <c r="I3933" s="50">
        <v>2.5</v>
      </c>
      <c r="J3933" s="13">
        <v>2.2000000000000002</v>
      </c>
      <c r="K3933" s="13">
        <f t="shared" si="1232"/>
        <v>2.2000000000000002</v>
      </c>
      <c r="L3933" s="13">
        <f t="shared" si="1233"/>
        <v>0</v>
      </c>
      <c r="M3933" s="13" t="e">
        <f ca="1">CalcTable[[#This Row],[IWC]]-AE3932</f>
        <v>#NAME?</v>
      </c>
      <c r="N3933" s="13" t="e">
        <f ca="1">IF(CalcTable[[#This Row],[Day of Year]]&lt;123,FCAP,AE3932)</f>
        <v>#NAME?</v>
      </c>
      <c r="O3933" s="17" t="e">
        <f ca="1">IF(IRR_DRIP,5,COUNTIF('IDET Wind Values'!C3917:G3917,"&lt;="&amp;IRR_MAXWIND))</f>
        <v>#NAME?</v>
      </c>
      <c r="P3933" s="13" t="e">
        <f ca="1">CalcTable[[#This Row],[ET_o]]*KL</f>
        <v>#NAME?</v>
      </c>
      <c r="Q3933" s="13" t="e">
        <f ca="1">IF(WILTPT&lt;=0,1,MAX(0,MIN(1,(CalcTable[[#This Row],[IWC]]-WILTPT)/(MAD-WILTPT))))</f>
        <v>#NAME?</v>
      </c>
      <c r="R3933" s="13" t="e">
        <f ca="1">CalcTable[[#This Row],[ETMult]]*CalcTable[[#This Row],[ETb]]</f>
        <v>#NAME?</v>
      </c>
      <c r="S3933" s="13" t="b">
        <f>INDEX(IRR_LIST,CalcTable[[#This Row],[Day of Week]]+1)</f>
        <v>1</v>
      </c>
      <c r="T3933" s="13">
        <f t="shared" ca="1" si="1234"/>
        <v>0</v>
      </c>
      <c r="U3933" s="13" t="b">
        <f ca="1">IF(CalcTable[[#This Row],[IrrPrecip]]&gt;=IC_MM,FALSE,TRUE)</f>
        <v>1</v>
      </c>
      <c r="V3933" s="13" t="b">
        <f t="shared" si="1235"/>
        <v>1</v>
      </c>
      <c r="W3933" s="13" t="e">
        <f ca="1">IF(AND(IRR_DRIP=FALSE,CalcTable[[#This Row],[IrrHours]]&lt;=0),FALSE,TRUE)</f>
        <v>#NAME?</v>
      </c>
      <c r="X3933" s="13" t="e">
        <f ca="1">AND(CalcTable[[#This Row],[IrrDay]],CalcTable[[#This Row],[IrrRain]],CalcTable[[#This Row],[IrrWarm]],CalcTable[[#This Row],[IrrWindy]])</f>
        <v>#NAME?</v>
      </c>
      <c r="Y3933" s="13" t="e">
        <f t="shared" ca="1" si="1236"/>
        <v>#NAME?</v>
      </c>
      <c r="Z3933" s="13" t="e">
        <f ca="1">CalcTable[[#This Row],[IrrHours]]/5</f>
        <v>#NAME?</v>
      </c>
      <c r="AA3933" s="13" t="e">
        <f ca="1">IF(CalcTable[[#This Row],[IrrFlag]]=FALSE,0,MAX(0,CalcTable[[#This Row],[VolRednWind]]*(FCAP*IRR_TARGET-CalcTable[[#This Row],[IWC]])))</f>
        <v>#NAME?</v>
      </c>
      <c r="AB3933" s="13" t="e">
        <f ca="1">CalcTable[[#This Row],[IWC]]+CalcTable[[#This Row],[Eff Precip]]+CalcTable[[#This Row],[IrrAmt]]-CalcTable[[#This Row],[AET]]</f>
        <v>#NAME?</v>
      </c>
      <c r="AC3933" s="13" t="e">
        <f ca="1">IF(CalcTable[[#This Row],[PWC]]&gt;FCAP,MIN(24*PERC,MIN(SAT,CalcTable[[#This Row],[PWC]])-FCAP),0)</f>
        <v>#NAME?</v>
      </c>
      <c r="AD3933" s="13" t="e">
        <f ca="1">IF(CalcTable[[#This Row],[PWC]]&gt;SAT,CalcTable[[#This Row],[PWC]]-SAT,0)</f>
        <v>#NAME?</v>
      </c>
      <c r="AE3933" s="13" t="e">
        <f ca="1">CalcTable[[#This Row],[PWC]]-CalcTable[[#This Row],[PercAmt]]-CalcTable[[#This Row],[Runoff]]</f>
        <v>#NAME?</v>
      </c>
      <c r="AF3933" s="13" t="e">
        <f ca="1">CalcTable[[#This Row],[IrrAmt]]/1000*CUR_IRR_AREA*10000/IRR_EFF</f>
        <v>#NAME?</v>
      </c>
      <c r="AG3933" s="147"/>
      <c r="AH3933" s="13"/>
      <c r="AI3933" s="50">
        <v>0</v>
      </c>
      <c r="AJ3933" s="50">
        <v>0</v>
      </c>
      <c r="AK3933" s="50">
        <v>0</v>
      </c>
      <c r="AL3933" s="50">
        <v>0</v>
      </c>
      <c r="AM3933" s="50"/>
      <c r="AN3933" s="50"/>
      <c r="AO3933" s="50"/>
      <c r="AP3933" s="50"/>
      <c r="AQ3933" s="50"/>
      <c r="AR3933" s="50"/>
      <c r="AS3933" s="50"/>
      <c r="AT3933" s="50"/>
      <c r="AU3933" s="50"/>
      <c r="AV3933" s="50"/>
      <c r="AW3933" s="50"/>
      <c r="AX3933" s="50">
        <f t="shared" si="1247"/>
        <v>0</v>
      </c>
      <c r="AY3933" s="50"/>
      <c r="AZ3933" s="50">
        <f t="shared" si="1237"/>
        <v>0</v>
      </c>
      <c r="BA3933" s="50">
        <f t="shared" si="1238"/>
        <v>0</v>
      </c>
      <c r="BB3933" s="50">
        <f t="shared" si="1239"/>
        <v>0</v>
      </c>
      <c r="BC3933" s="17">
        <f t="shared" si="1240"/>
        <v>19857</v>
      </c>
      <c r="BD3933" s="50">
        <f t="shared" si="1241"/>
        <v>0</v>
      </c>
      <c r="BE3933" s="50">
        <f t="shared" si="1242"/>
        <v>0</v>
      </c>
      <c r="BF3933" s="50">
        <f t="shared" si="1248"/>
        <v>0</v>
      </c>
      <c r="BG3933" s="50"/>
      <c r="BH3933" s="17">
        <f t="shared" si="1243"/>
        <v>0</v>
      </c>
      <c r="BI3933" s="17">
        <f t="shared" si="1251"/>
        <v>3933</v>
      </c>
      <c r="BJ3933" s="17">
        <f t="shared" si="1249"/>
        <v>3933</v>
      </c>
      <c r="BK3933" s="150">
        <f t="shared" si="1250"/>
        <v>31256</v>
      </c>
      <c r="BL3933" s="50" t="e">
        <f t="shared" ca="1" si="1244"/>
        <v>#NAME?</v>
      </c>
      <c r="BM3933" s="50" t="e">
        <f t="shared" ca="1" si="1245"/>
        <v>#NAME?</v>
      </c>
      <c r="BN3933" s="50" t="e">
        <f t="shared" ca="1" si="1246"/>
        <v>#NAME?</v>
      </c>
    </row>
    <row r="3934" spans="1:66" x14ac:dyDescent="0.35">
      <c r="A3934" s="48">
        <v>31257</v>
      </c>
      <c r="B3934" s="17">
        <v>1985</v>
      </c>
      <c r="C3934" s="17">
        <v>7</v>
      </c>
      <c r="D3934" s="17">
        <v>210</v>
      </c>
      <c r="E3934" s="17">
        <v>29</v>
      </c>
      <c r="F3934" s="17">
        <v>2</v>
      </c>
      <c r="G3934" s="50">
        <v>11.1</v>
      </c>
      <c r="H3934" s="32">
        <v>3.3594253851694877</v>
      </c>
      <c r="I3934" s="50">
        <v>17.166666666666668</v>
      </c>
      <c r="J3934" s="13">
        <v>1.8</v>
      </c>
      <c r="K3934" s="13">
        <f t="shared" si="1232"/>
        <v>1.8</v>
      </c>
      <c r="L3934" s="13">
        <f t="shared" si="1233"/>
        <v>0</v>
      </c>
      <c r="M3934" s="13" t="e">
        <f ca="1">CalcTable[[#This Row],[IWC]]-AE3933</f>
        <v>#NAME?</v>
      </c>
      <c r="N3934" s="13" t="e">
        <f ca="1">IF(CalcTable[[#This Row],[Day of Year]]&lt;123,FCAP,AE3933)</f>
        <v>#NAME?</v>
      </c>
      <c r="O3934" s="17" t="e">
        <f ca="1">IF(IRR_DRIP,5,COUNTIF('IDET Wind Values'!C3918:G3918,"&lt;="&amp;IRR_MAXWIND))</f>
        <v>#NAME?</v>
      </c>
      <c r="P3934" s="13" t="e">
        <f ca="1">CalcTable[[#This Row],[ET_o]]*KL</f>
        <v>#NAME?</v>
      </c>
      <c r="Q3934" s="13" t="e">
        <f ca="1">IF(WILTPT&lt;=0,1,MAX(0,MIN(1,(CalcTable[[#This Row],[IWC]]-WILTPT)/(MAD-WILTPT))))</f>
        <v>#NAME?</v>
      </c>
      <c r="R3934" s="13" t="e">
        <f ca="1">CalcTable[[#This Row],[ETMult]]*CalcTable[[#This Row],[ETb]]</f>
        <v>#NAME?</v>
      </c>
      <c r="S3934" s="13" t="b">
        <f>INDEX(IRR_LIST,CalcTable[[#This Row],[Day of Week]]+1)</f>
        <v>0</v>
      </c>
      <c r="T3934" s="13">
        <f t="shared" ca="1" si="1234"/>
        <v>2.2000000000000002</v>
      </c>
      <c r="U3934" s="13" t="b">
        <f ca="1">IF(CalcTable[[#This Row],[IrrPrecip]]&gt;=IC_MM,FALSE,TRUE)</f>
        <v>1</v>
      </c>
      <c r="V3934" s="13" t="b">
        <f t="shared" si="1235"/>
        <v>1</v>
      </c>
      <c r="W3934" s="13" t="e">
        <f ca="1">IF(AND(IRR_DRIP=FALSE,CalcTable[[#This Row],[IrrHours]]&lt;=0),FALSE,TRUE)</f>
        <v>#NAME?</v>
      </c>
      <c r="X3934" s="13" t="e">
        <f ca="1">AND(CalcTable[[#This Row],[IrrDay]],CalcTable[[#This Row],[IrrRain]],CalcTable[[#This Row],[IrrWarm]],CalcTable[[#This Row],[IrrWindy]])</f>
        <v>#NAME?</v>
      </c>
      <c r="Y3934" s="13" t="e">
        <f t="shared" ca="1" si="1236"/>
        <v>#NAME?</v>
      </c>
      <c r="Z3934" s="13" t="e">
        <f ca="1">CalcTable[[#This Row],[IrrHours]]/5</f>
        <v>#NAME?</v>
      </c>
      <c r="AA3934" s="13" t="e">
        <f ca="1">IF(CalcTable[[#This Row],[IrrFlag]]=FALSE,0,MAX(0,CalcTable[[#This Row],[VolRednWind]]*(FCAP*IRR_TARGET-CalcTable[[#This Row],[IWC]])))</f>
        <v>#NAME?</v>
      </c>
      <c r="AB3934" s="13" t="e">
        <f ca="1">CalcTable[[#This Row],[IWC]]+CalcTable[[#This Row],[Eff Precip]]+CalcTable[[#This Row],[IrrAmt]]-CalcTable[[#This Row],[AET]]</f>
        <v>#NAME?</v>
      </c>
      <c r="AC3934" s="13" t="e">
        <f ca="1">IF(CalcTable[[#This Row],[PWC]]&gt;FCAP,MIN(24*PERC,MIN(SAT,CalcTable[[#This Row],[PWC]])-FCAP),0)</f>
        <v>#NAME?</v>
      </c>
      <c r="AD3934" s="13" t="e">
        <f ca="1">IF(CalcTable[[#This Row],[PWC]]&gt;SAT,CalcTable[[#This Row],[PWC]]-SAT,0)</f>
        <v>#NAME?</v>
      </c>
      <c r="AE3934" s="13" t="e">
        <f ca="1">CalcTable[[#This Row],[PWC]]-CalcTable[[#This Row],[PercAmt]]-CalcTable[[#This Row],[Runoff]]</f>
        <v>#NAME?</v>
      </c>
      <c r="AF3934" s="13" t="e">
        <f ca="1">CalcTable[[#This Row],[IrrAmt]]/1000*CUR_IRR_AREA*10000/IRR_EFF</f>
        <v>#NAME?</v>
      </c>
      <c r="AG3934" s="147"/>
      <c r="AH3934" s="13"/>
      <c r="AI3934" s="50">
        <v>0</v>
      </c>
      <c r="AJ3934" s="50">
        <v>0</v>
      </c>
      <c r="AK3934" s="50">
        <v>4.5323493263669148</v>
      </c>
      <c r="AL3934" s="50">
        <v>7.8777584465191097</v>
      </c>
      <c r="AM3934" s="50"/>
      <c r="AN3934" s="50"/>
      <c r="AO3934" s="50"/>
      <c r="AP3934" s="50"/>
      <c r="AQ3934" s="50"/>
      <c r="AR3934" s="50"/>
      <c r="AS3934" s="50"/>
      <c r="AT3934" s="50"/>
      <c r="AU3934" s="50"/>
      <c r="AV3934" s="50"/>
      <c r="AW3934" s="50"/>
      <c r="AX3934" s="50">
        <f t="shared" si="1247"/>
        <v>12.410107772886025</v>
      </c>
      <c r="AY3934" s="50"/>
      <c r="AZ3934" s="50">
        <f t="shared" si="1237"/>
        <v>297.55537121794197</v>
      </c>
      <c r="BA3934" s="50">
        <f t="shared" si="1238"/>
        <v>458.14080965302179</v>
      </c>
      <c r="BB3934" s="50">
        <f t="shared" si="1239"/>
        <v>472.31011304435242</v>
      </c>
      <c r="BC3934" s="17">
        <f t="shared" si="1240"/>
        <v>19857</v>
      </c>
      <c r="BD3934" s="50">
        <f t="shared" si="1241"/>
        <v>12.410107772886025</v>
      </c>
      <c r="BE3934" s="50">
        <f t="shared" si="1242"/>
        <v>297.55537121794197</v>
      </c>
      <c r="BF3934" s="50">
        <f t="shared" si="1248"/>
        <v>486.70586271946189</v>
      </c>
      <c r="BG3934" s="50"/>
      <c r="BH3934" s="17">
        <f t="shared" si="1243"/>
        <v>0</v>
      </c>
      <c r="BI3934" s="17">
        <f t="shared" si="1251"/>
        <v>3934</v>
      </c>
      <c r="BJ3934" s="17">
        <f t="shared" si="1249"/>
        <v>3934</v>
      </c>
      <c r="BK3934" s="150">
        <f t="shared" si="1250"/>
        <v>31257</v>
      </c>
      <c r="BL3934" s="50" t="e">
        <f t="shared" ca="1" si="1244"/>
        <v>#NAME?</v>
      </c>
      <c r="BM3934" s="50" t="e">
        <f t="shared" ca="1" si="1245"/>
        <v>#NAME?</v>
      </c>
      <c r="BN3934" s="50" t="e">
        <f t="shared" ca="1" si="1246"/>
        <v>#NAME?</v>
      </c>
    </row>
    <row r="3935" spans="1:66" x14ac:dyDescent="0.35">
      <c r="A3935" s="48">
        <v>31258</v>
      </c>
      <c r="B3935" s="17">
        <v>1985</v>
      </c>
      <c r="C3935" s="17">
        <v>7</v>
      </c>
      <c r="D3935" s="17">
        <v>211</v>
      </c>
      <c r="E3935" s="17">
        <v>30</v>
      </c>
      <c r="F3935" s="17">
        <v>3</v>
      </c>
      <c r="G3935" s="50">
        <v>8.8000000000000007</v>
      </c>
      <c r="H3935" s="32">
        <v>5.1036949060476928</v>
      </c>
      <c r="I3935" s="50">
        <v>3.6666666666666665</v>
      </c>
      <c r="J3935" s="13">
        <v>0</v>
      </c>
      <c r="K3935" s="13">
        <f t="shared" si="1232"/>
        <v>0</v>
      </c>
      <c r="L3935" s="13">
        <f t="shared" si="1233"/>
        <v>0</v>
      </c>
      <c r="M3935" s="13" t="e">
        <f ca="1">CalcTable[[#This Row],[IWC]]-AE3934</f>
        <v>#NAME?</v>
      </c>
      <c r="N3935" s="13" t="e">
        <f ca="1">IF(CalcTable[[#This Row],[Day of Year]]&lt;123,FCAP,AE3934)</f>
        <v>#NAME?</v>
      </c>
      <c r="O3935" s="17" t="e">
        <f ca="1">IF(IRR_DRIP,5,COUNTIF('IDET Wind Values'!C3919:G3919,"&lt;="&amp;IRR_MAXWIND))</f>
        <v>#NAME?</v>
      </c>
      <c r="P3935" s="13" t="e">
        <f ca="1">CalcTable[[#This Row],[ET_o]]*KL</f>
        <v>#NAME?</v>
      </c>
      <c r="Q3935" s="13" t="e">
        <f ca="1">IF(WILTPT&lt;=0,1,MAX(0,MIN(1,(CalcTable[[#This Row],[IWC]]-WILTPT)/(MAD-WILTPT))))</f>
        <v>#NAME?</v>
      </c>
      <c r="R3935" s="13" t="e">
        <f ca="1">CalcTable[[#This Row],[ETMult]]*CalcTable[[#This Row],[ETb]]</f>
        <v>#NAME?</v>
      </c>
      <c r="S3935" s="13" t="b">
        <f>INDEX(IRR_LIST,CalcTable[[#This Row],[Day of Week]]+1)</f>
        <v>1</v>
      </c>
      <c r="T3935" s="13">
        <f t="shared" ca="1" si="1234"/>
        <v>4</v>
      </c>
      <c r="U3935" s="13" t="b">
        <f ca="1">IF(CalcTable[[#This Row],[IrrPrecip]]&gt;=IC_MM,FALSE,TRUE)</f>
        <v>1</v>
      </c>
      <c r="V3935" s="13" t="b">
        <f t="shared" si="1235"/>
        <v>1</v>
      </c>
      <c r="W3935" s="13" t="e">
        <f ca="1">IF(AND(IRR_DRIP=FALSE,CalcTable[[#This Row],[IrrHours]]&lt;=0),FALSE,TRUE)</f>
        <v>#NAME?</v>
      </c>
      <c r="X3935" s="13" t="e">
        <f ca="1">AND(CalcTable[[#This Row],[IrrDay]],CalcTable[[#This Row],[IrrRain]],CalcTable[[#This Row],[IrrWarm]],CalcTable[[#This Row],[IrrWindy]])</f>
        <v>#NAME?</v>
      </c>
      <c r="Y3935" s="13" t="e">
        <f t="shared" ca="1" si="1236"/>
        <v>#NAME?</v>
      </c>
      <c r="Z3935" s="13" t="e">
        <f ca="1">CalcTable[[#This Row],[IrrHours]]/5</f>
        <v>#NAME?</v>
      </c>
      <c r="AA3935" s="13" t="e">
        <f ca="1">IF(CalcTable[[#This Row],[IrrFlag]]=FALSE,0,MAX(0,CalcTable[[#This Row],[VolRednWind]]*(FCAP*IRR_TARGET-CalcTable[[#This Row],[IWC]])))</f>
        <v>#NAME?</v>
      </c>
      <c r="AB3935" s="13" t="e">
        <f ca="1">CalcTable[[#This Row],[IWC]]+CalcTable[[#This Row],[Eff Precip]]+CalcTable[[#This Row],[IrrAmt]]-CalcTable[[#This Row],[AET]]</f>
        <v>#NAME?</v>
      </c>
      <c r="AC3935" s="13" t="e">
        <f ca="1">IF(CalcTable[[#This Row],[PWC]]&gt;FCAP,MIN(24*PERC,MIN(SAT,CalcTable[[#This Row],[PWC]])-FCAP),0)</f>
        <v>#NAME?</v>
      </c>
      <c r="AD3935" s="13" t="e">
        <f ca="1">IF(CalcTable[[#This Row],[PWC]]&gt;SAT,CalcTable[[#This Row],[PWC]]-SAT,0)</f>
        <v>#NAME?</v>
      </c>
      <c r="AE3935" s="13" t="e">
        <f ca="1">CalcTable[[#This Row],[PWC]]-CalcTable[[#This Row],[PercAmt]]-CalcTable[[#This Row],[Runoff]]</f>
        <v>#NAME?</v>
      </c>
      <c r="AF3935" s="13" t="e">
        <f ca="1">CalcTable[[#This Row],[IrrAmt]]/1000*CUR_IRR_AREA*10000/IRR_EFF</f>
        <v>#NAME?</v>
      </c>
      <c r="AG3935" s="147"/>
      <c r="AH3935" s="13"/>
      <c r="AI3935" s="50">
        <v>0</v>
      </c>
      <c r="AJ3935" s="50">
        <v>0</v>
      </c>
      <c r="AK3935" s="50">
        <v>0</v>
      </c>
      <c r="AL3935" s="50">
        <v>0</v>
      </c>
      <c r="AM3935" s="50"/>
      <c r="AN3935" s="50"/>
      <c r="AO3935" s="50"/>
      <c r="AP3935" s="50"/>
      <c r="AQ3935" s="50"/>
      <c r="AR3935" s="50"/>
      <c r="AS3935" s="50"/>
      <c r="AT3935" s="50"/>
      <c r="AU3935" s="50"/>
      <c r="AV3935" s="50"/>
      <c r="AW3935" s="50"/>
      <c r="AX3935" s="50">
        <f t="shared" si="1247"/>
        <v>0</v>
      </c>
      <c r="AY3935" s="50"/>
      <c r="AZ3935" s="50">
        <f t="shared" si="1237"/>
        <v>0</v>
      </c>
      <c r="BA3935" s="50">
        <f t="shared" si="1238"/>
        <v>0</v>
      </c>
      <c r="BB3935" s="50">
        <f t="shared" si="1239"/>
        <v>0</v>
      </c>
      <c r="BC3935" s="17">
        <f t="shared" si="1240"/>
        <v>19857</v>
      </c>
      <c r="BD3935" s="50">
        <f t="shared" si="1241"/>
        <v>0</v>
      </c>
      <c r="BE3935" s="50">
        <f t="shared" si="1242"/>
        <v>0</v>
      </c>
      <c r="BF3935" s="50">
        <f t="shared" si="1248"/>
        <v>0</v>
      </c>
      <c r="BG3935" s="50"/>
      <c r="BH3935" s="17">
        <f t="shared" si="1243"/>
        <v>0</v>
      </c>
      <c r="BI3935" s="17">
        <f t="shared" si="1251"/>
        <v>3935</v>
      </c>
      <c r="BJ3935" s="17">
        <f t="shared" si="1249"/>
        <v>3935</v>
      </c>
      <c r="BK3935" s="150">
        <f t="shared" si="1250"/>
        <v>31258</v>
      </c>
      <c r="BL3935" s="50" t="e">
        <f t="shared" ca="1" si="1244"/>
        <v>#NAME?</v>
      </c>
      <c r="BM3935" s="50" t="e">
        <f t="shared" ca="1" si="1245"/>
        <v>#NAME?</v>
      </c>
      <c r="BN3935" s="50" t="e">
        <f t="shared" ca="1" si="1246"/>
        <v>#NAME?</v>
      </c>
    </row>
    <row r="3936" spans="1:66" x14ac:dyDescent="0.35">
      <c r="A3936" s="48">
        <v>31259</v>
      </c>
      <c r="B3936" s="17">
        <v>1985</v>
      </c>
      <c r="C3936" s="17">
        <v>7</v>
      </c>
      <c r="D3936" s="17">
        <v>212</v>
      </c>
      <c r="E3936" s="17">
        <v>31</v>
      </c>
      <c r="F3936" s="17">
        <v>4</v>
      </c>
      <c r="G3936" s="50">
        <v>11.5</v>
      </c>
      <c r="H3936" s="32">
        <v>6.1613927519163036</v>
      </c>
      <c r="I3936" s="50">
        <v>17.333333333333332</v>
      </c>
      <c r="J3936" s="13">
        <v>0</v>
      </c>
      <c r="K3936" s="13">
        <f t="shared" si="1232"/>
        <v>0</v>
      </c>
      <c r="L3936" s="13">
        <f t="shared" si="1233"/>
        <v>0</v>
      </c>
      <c r="M3936" s="13" t="e">
        <f ca="1">CalcTable[[#This Row],[IWC]]-AE3935</f>
        <v>#NAME?</v>
      </c>
      <c r="N3936" s="13" t="e">
        <f ca="1">IF(CalcTable[[#This Row],[Day of Year]]&lt;123,FCAP,AE3935)</f>
        <v>#NAME?</v>
      </c>
      <c r="O3936" s="17" t="e">
        <f ca="1">IF(IRR_DRIP,5,COUNTIF('IDET Wind Values'!C3920:G3920,"&lt;="&amp;IRR_MAXWIND))</f>
        <v>#NAME?</v>
      </c>
      <c r="P3936" s="13" t="e">
        <f ca="1">CalcTable[[#This Row],[ET_o]]*KL</f>
        <v>#NAME?</v>
      </c>
      <c r="Q3936" s="13" t="e">
        <f ca="1">IF(WILTPT&lt;=0,1,MAX(0,MIN(1,(CalcTable[[#This Row],[IWC]]-WILTPT)/(MAD-WILTPT))))</f>
        <v>#NAME?</v>
      </c>
      <c r="R3936" s="13" t="e">
        <f ca="1">CalcTable[[#This Row],[ETMult]]*CalcTable[[#This Row],[ETb]]</f>
        <v>#NAME?</v>
      </c>
      <c r="S3936" s="13" t="b">
        <f>INDEX(IRR_LIST,CalcTable[[#This Row],[Day of Week]]+1)</f>
        <v>0</v>
      </c>
      <c r="T3936" s="13">
        <f t="shared" ca="1" si="1234"/>
        <v>1.8</v>
      </c>
      <c r="U3936" s="13" t="b">
        <f ca="1">IF(CalcTable[[#This Row],[IrrPrecip]]&gt;=IC_MM,FALSE,TRUE)</f>
        <v>1</v>
      </c>
      <c r="V3936" s="13" t="b">
        <f t="shared" si="1235"/>
        <v>1</v>
      </c>
      <c r="W3936" s="13" t="e">
        <f ca="1">IF(AND(IRR_DRIP=FALSE,CalcTable[[#This Row],[IrrHours]]&lt;=0),FALSE,TRUE)</f>
        <v>#NAME?</v>
      </c>
      <c r="X3936" s="13" t="e">
        <f ca="1">AND(CalcTable[[#This Row],[IrrDay]],CalcTable[[#This Row],[IrrRain]],CalcTable[[#This Row],[IrrWarm]],CalcTable[[#This Row],[IrrWindy]])</f>
        <v>#NAME?</v>
      </c>
      <c r="Y3936" s="13" t="e">
        <f t="shared" ca="1" si="1236"/>
        <v>#NAME?</v>
      </c>
      <c r="Z3936" s="13" t="e">
        <f ca="1">CalcTable[[#This Row],[IrrHours]]/5</f>
        <v>#NAME?</v>
      </c>
      <c r="AA3936" s="13" t="e">
        <f ca="1">IF(CalcTable[[#This Row],[IrrFlag]]=FALSE,0,MAX(0,CalcTable[[#This Row],[VolRednWind]]*(FCAP*IRR_TARGET-CalcTable[[#This Row],[IWC]])))</f>
        <v>#NAME?</v>
      </c>
      <c r="AB3936" s="13" t="e">
        <f ca="1">CalcTable[[#This Row],[IWC]]+CalcTable[[#This Row],[Eff Precip]]+CalcTable[[#This Row],[IrrAmt]]-CalcTable[[#This Row],[AET]]</f>
        <v>#NAME?</v>
      </c>
      <c r="AC3936" s="13" t="e">
        <f ca="1">IF(CalcTable[[#This Row],[PWC]]&gt;FCAP,MIN(24*PERC,MIN(SAT,CalcTable[[#This Row],[PWC]])-FCAP),0)</f>
        <v>#NAME?</v>
      </c>
      <c r="AD3936" s="13" t="e">
        <f ca="1">IF(CalcTable[[#This Row],[PWC]]&gt;SAT,CalcTable[[#This Row],[PWC]]-SAT,0)</f>
        <v>#NAME?</v>
      </c>
      <c r="AE3936" s="13" t="e">
        <f ca="1">CalcTable[[#This Row],[PWC]]-CalcTable[[#This Row],[PercAmt]]-CalcTable[[#This Row],[Runoff]]</f>
        <v>#NAME?</v>
      </c>
      <c r="AF3936" s="13" t="e">
        <f ca="1">CalcTable[[#This Row],[IrrAmt]]/1000*CUR_IRR_AREA*10000/IRR_EFF</f>
        <v>#NAME?</v>
      </c>
      <c r="AG3936" s="147"/>
      <c r="AH3936" s="13"/>
      <c r="AI3936" s="50">
        <v>0</v>
      </c>
      <c r="AJ3936" s="50">
        <v>0</v>
      </c>
      <c r="AK3936" s="50">
        <v>1.1575606983522364</v>
      </c>
      <c r="AL3936" s="50">
        <v>5.0870321983262343</v>
      </c>
      <c r="AM3936" s="50"/>
      <c r="AN3936" s="50"/>
      <c r="AO3936" s="50"/>
      <c r="AP3936" s="50"/>
      <c r="AQ3936" s="50"/>
      <c r="AR3936" s="50"/>
      <c r="AS3936" s="50"/>
      <c r="AT3936" s="50"/>
      <c r="AU3936" s="50"/>
      <c r="AV3936" s="50"/>
      <c r="AW3936" s="50"/>
      <c r="AX3936" s="50">
        <f t="shared" si="1247"/>
        <v>6.244592896678471</v>
      </c>
      <c r="AY3936" s="50"/>
      <c r="AZ3936" s="50">
        <f t="shared" si="1237"/>
        <v>166.19716806006903</v>
      </c>
      <c r="BA3936" s="50">
        <f t="shared" si="1238"/>
        <v>255.89087780677298</v>
      </c>
      <c r="BB3936" s="50">
        <f t="shared" si="1239"/>
        <v>263.80502866677625</v>
      </c>
      <c r="BC3936" s="17">
        <f t="shared" si="1240"/>
        <v>19857</v>
      </c>
      <c r="BD3936" s="50">
        <f t="shared" si="1241"/>
        <v>6.244592896678471</v>
      </c>
      <c r="BE3936" s="50">
        <f t="shared" si="1242"/>
        <v>166.19716806006903</v>
      </c>
      <c r="BF3936" s="50">
        <f t="shared" si="1248"/>
        <v>271.84565928390083</v>
      </c>
      <c r="BG3936" s="50"/>
      <c r="BH3936" s="17">
        <f t="shared" si="1243"/>
        <v>0</v>
      </c>
      <c r="BI3936" s="17">
        <f t="shared" si="1251"/>
        <v>3936</v>
      </c>
      <c r="BJ3936" s="17">
        <f t="shared" si="1249"/>
        <v>3936</v>
      </c>
      <c r="BK3936" s="150">
        <f t="shared" si="1250"/>
        <v>31259</v>
      </c>
      <c r="BL3936" s="50" t="e">
        <f t="shared" ca="1" si="1244"/>
        <v>#NAME?</v>
      </c>
      <c r="BM3936" s="50" t="e">
        <f t="shared" ca="1" si="1245"/>
        <v>#NAME?</v>
      </c>
      <c r="BN3936" s="50" t="e">
        <f t="shared" ca="1" si="1246"/>
        <v>#NAME?</v>
      </c>
    </row>
    <row r="3937" spans="1:66" x14ac:dyDescent="0.35">
      <c r="A3937" s="48">
        <v>31260</v>
      </c>
      <c r="B3937" s="17">
        <v>1985</v>
      </c>
      <c r="C3937" s="17">
        <v>8</v>
      </c>
      <c r="D3937" s="17">
        <v>213</v>
      </c>
      <c r="E3937" s="17">
        <v>1</v>
      </c>
      <c r="F3937" s="17">
        <v>5</v>
      </c>
      <c r="G3937" s="50">
        <v>9.6</v>
      </c>
      <c r="H3937" s="32">
        <v>5.4451645972887732</v>
      </c>
      <c r="I3937" s="50">
        <v>7.333333333333333</v>
      </c>
      <c r="J3937" s="13">
        <v>0</v>
      </c>
      <c r="K3937" s="13">
        <f t="shared" si="1232"/>
        <v>0</v>
      </c>
      <c r="L3937" s="13">
        <f t="shared" si="1233"/>
        <v>0</v>
      </c>
      <c r="M3937" s="13" t="e">
        <f ca="1">CalcTable[[#This Row],[IWC]]-AE3936</f>
        <v>#NAME?</v>
      </c>
      <c r="N3937" s="13" t="e">
        <f ca="1">IF(CalcTable[[#This Row],[Day of Year]]&lt;123,FCAP,AE3936)</f>
        <v>#NAME?</v>
      </c>
      <c r="O3937" s="17" t="e">
        <f ca="1">IF(IRR_DRIP,5,COUNTIF('IDET Wind Values'!C3921:G3921,"&lt;="&amp;IRR_MAXWIND))</f>
        <v>#NAME?</v>
      </c>
      <c r="P3937" s="13" t="e">
        <f ca="1">CalcTable[[#This Row],[ET_o]]*KL</f>
        <v>#NAME?</v>
      </c>
      <c r="Q3937" s="13" t="e">
        <f ca="1">IF(WILTPT&lt;=0,1,MAX(0,MIN(1,(CalcTable[[#This Row],[IWC]]-WILTPT)/(MAD-WILTPT))))</f>
        <v>#NAME?</v>
      </c>
      <c r="R3937" s="13" t="e">
        <f ca="1">CalcTable[[#This Row],[ETMult]]*CalcTable[[#This Row],[ETb]]</f>
        <v>#NAME?</v>
      </c>
      <c r="S3937" s="13" t="b">
        <f>INDEX(IRR_LIST,CalcTable[[#This Row],[Day of Week]]+1)</f>
        <v>1</v>
      </c>
      <c r="T3937" s="13">
        <f t="shared" ca="1" si="1234"/>
        <v>0</v>
      </c>
      <c r="U3937" s="13" t="b">
        <f ca="1">IF(CalcTable[[#This Row],[IrrPrecip]]&gt;=IC_MM,FALSE,TRUE)</f>
        <v>1</v>
      </c>
      <c r="V3937" s="13" t="b">
        <f t="shared" si="1235"/>
        <v>1</v>
      </c>
      <c r="W3937" s="13" t="e">
        <f ca="1">IF(AND(IRR_DRIP=FALSE,CalcTable[[#This Row],[IrrHours]]&lt;=0),FALSE,TRUE)</f>
        <v>#NAME?</v>
      </c>
      <c r="X3937" s="13" t="e">
        <f ca="1">AND(CalcTable[[#This Row],[IrrDay]],CalcTable[[#This Row],[IrrRain]],CalcTable[[#This Row],[IrrWarm]],CalcTable[[#This Row],[IrrWindy]])</f>
        <v>#NAME?</v>
      </c>
      <c r="Y3937" s="13" t="e">
        <f t="shared" ca="1" si="1236"/>
        <v>#NAME?</v>
      </c>
      <c r="Z3937" s="13" t="e">
        <f ca="1">CalcTable[[#This Row],[IrrHours]]/5</f>
        <v>#NAME?</v>
      </c>
      <c r="AA3937" s="13" t="e">
        <f ca="1">IF(CalcTable[[#This Row],[IrrFlag]]=FALSE,0,MAX(0,CalcTable[[#This Row],[VolRednWind]]*(FCAP*IRR_TARGET-CalcTable[[#This Row],[IWC]])))</f>
        <v>#NAME?</v>
      </c>
      <c r="AB3937" s="13" t="e">
        <f ca="1">CalcTable[[#This Row],[IWC]]+CalcTable[[#This Row],[Eff Precip]]+CalcTable[[#This Row],[IrrAmt]]-CalcTable[[#This Row],[AET]]</f>
        <v>#NAME?</v>
      </c>
      <c r="AC3937" s="13" t="e">
        <f ca="1">IF(CalcTable[[#This Row],[PWC]]&gt;FCAP,MIN(24*PERC,MIN(SAT,CalcTable[[#This Row],[PWC]])-FCAP),0)</f>
        <v>#NAME?</v>
      </c>
      <c r="AD3937" s="13" t="e">
        <f ca="1">IF(CalcTable[[#This Row],[PWC]]&gt;SAT,CalcTable[[#This Row],[PWC]]-SAT,0)</f>
        <v>#NAME?</v>
      </c>
      <c r="AE3937" s="13" t="e">
        <f ca="1">CalcTable[[#This Row],[PWC]]-CalcTable[[#This Row],[PercAmt]]-CalcTable[[#This Row],[Runoff]]</f>
        <v>#NAME?</v>
      </c>
      <c r="AF3937" s="13" t="e">
        <f ca="1">CalcTable[[#This Row],[IrrAmt]]/1000*CUR_IRR_AREA*10000/IRR_EFF</f>
        <v>#NAME?</v>
      </c>
      <c r="AG3937" s="147"/>
      <c r="AH3937" s="13"/>
      <c r="AI3937" s="50">
        <v>0</v>
      </c>
      <c r="AJ3937" s="50">
        <v>0</v>
      </c>
      <c r="AK3937" s="50">
        <v>0</v>
      </c>
      <c r="AL3937" s="50">
        <v>0</v>
      </c>
      <c r="AM3937" s="50"/>
      <c r="AN3937" s="50"/>
      <c r="AO3937" s="50"/>
      <c r="AP3937" s="50"/>
      <c r="AQ3937" s="50"/>
      <c r="AR3937" s="50"/>
      <c r="AS3937" s="50"/>
      <c r="AT3937" s="50"/>
      <c r="AU3937" s="50"/>
      <c r="AV3937" s="50"/>
      <c r="AW3937" s="50"/>
      <c r="AX3937" s="50">
        <f t="shared" si="1247"/>
        <v>0</v>
      </c>
      <c r="AY3937" s="50"/>
      <c r="AZ3937" s="50">
        <f t="shared" si="1237"/>
        <v>0</v>
      </c>
      <c r="BA3937" s="50">
        <f t="shared" si="1238"/>
        <v>0</v>
      </c>
      <c r="BB3937" s="50">
        <f t="shared" si="1239"/>
        <v>0</v>
      </c>
      <c r="BC3937" s="17">
        <f t="shared" si="1240"/>
        <v>19858</v>
      </c>
      <c r="BD3937" s="50">
        <f t="shared" si="1241"/>
        <v>0</v>
      </c>
      <c r="BE3937" s="50">
        <f t="shared" si="1242"/>
        <v>0</v>
      </c>
      <c r="BF3937" s="50">
        <f t="shared" si="1248"/>
        <v>0</v>
      </c>
      <c r="BG3937" s="50"/>
      <c r="BH3937" s="17">
        <f t="shared" si="1243"/>
        <v>0</v>
      </c>
      <c r="BI3937" s="17">
        <f t="shared" si="1251"/>
        <v>3937</v>
      </c>
      <c r="BJ3937" s="17">
        <f t="shared" si="1249"/>
        <v>3937</v>
      </c>
      <c r="BK3937" s="150">
        <f t="shared" si="1250"/>
        <v>31260</v>
      </c>
      <c r="BL3937" s="50" t="e">
        <f t="shared" ca="1" si="1244"/>
        <v>#NAME?</v>
      </c>
      <c r="BM3937" s="50" t="e">
        <f t="shared" ca="1" si="1245"/>
        <v>#NAME?</v>
      </c>
      <c r="BN3937" s="50" t="e">
        <f t="shared" ca="1" si="1246"/>
        <v>#NAME?</v>
      </c>
    </row>
    <row r="3938" spans="1:66" x14ac:dyDescent="0.35">
      <c r="A3938" s="48">
        <v>31261</v>
      </c>
      <c r="B3938" s="17">
        <v>1985</v>
      </c>
      <c r="C3938" s="17">
        <v>8</v>
      </c>
      <c r="D3938" s="17">
        <v>214</v>
      </c>
      <c r="E3938" s="17">
        <v>2</v>
      </c>
      <c r="F3938" s="17">
        <v>6</v>
      </c>
      <c r="G3938" s="50">
        <v>12.7</v>
      </c>
      <c r="H3938" s="32">
        <v>5.622777454856478</v>
      </c>
      <c r="I3938" s="50">
        <v>15.333333333333334</v>
      </c>
      <c r="J3938" s="13">
        <v>0</v>
      </c>
      <c r="K3938" s="13">
        <f t="shared" si="1232"/>
        <v>0</v>
      </c>
      <c r="L3938" s="13">
        <f t="shared" si="1233"/>
        <v>0</v>
      </c>
      <c r="M3938" s="13" t="e">
        <f ca="1">CalcTable[[#This Row],[IWC]]-AE3937</f>
        <v>#NAME?</v>
      </c>
      <c r="N3938" s="13" t="e">
        <f ca="1">IF(CalcTable[[#This Row],[Day of Year]]&lt;123,FCAP,AE3937)</f>
        <v>#NAME?</v>
      </c>
      <c r="O3938" s="17" t="e">
        <f ca="1">IF(IRR_DRIP,5,COUNTIF('IDET Wind Values'!C3922:G3922,"&lt;="&amp;IRR_MAXWIND))</f>
        <v>#NAME?</v>
      </c>
      <c r="P3938" s="13" t="e">
        <f ca="1">CalcTable[[#This Row],[ET_o]]*KL</f>
        <v>#NAME?</v>
      </c>
      <c r="Q3938" s="13" t="e">
        <f ca="1">IF(WILTPT&lt;=0,1,MAX(0,MIN(1,(CalcTable[[#This Row],[IWC]]-WILTPT)/(MAD-WILTPT))))</f>
        <v>#NAME?</v>
      </c>
      <c r="R3938" s="13" t="e">
        <f ca="1">CalcTable[[#This Row],[ETMult]]*CalcTable[[#This Row],[ETb]]</f>
        <v>#NAME?</v>
      </c>
      <c r="S3938" s="13" t="b">
        <f>INDEX(IRR_LIST,CalcTable[[#This Row],[Day of Week]]+1)</f>
        <v>0</v>
      </c>
      <c r="T3938" s="13">
        <f t="shared" ca="1" si="1234"/>
        <v>0</v>
      </c>
      <c r="U3938" s="13" t="b">
        <f ca="1">IF(CalcTable[[#This Row],[IrrPrecip]]&gt;=IC_MM,FALSE,TRUE)</f>
        <v>1</v>
      </c>
      <c r="V3938" s="13" t="b">
        <f t="shared" si="1235"/>
        <v>1</v>
      </c>
      <c r="W3938" s="13" t="e">
        <f ca="1">IF(AND(IRR_DRIP=FALSE,CalcTable[[#This Row],[IrrHours]]&lt;=0),FALSE,TRUE)</f>
        <v>#NAME?</v>
      </c>
      <c r="X3938" s="13" t="e">
        <f ca="1">AND(CalcTable[[#This Row],[IrrDay]],CalcTable[[#This Row],[IrrRain]],CalcTable[[#This Row],[IrrWarm]],CalcTable[[#This Row],[IrrWindy]])</f>
        <v>#NAME?</v>
      </c>
      <c r="Y3938" s="13" t="e">
        <f t="shared" ca="1" si="1236"/>
        <v>#NAME?</v>
      </c>
      <c r="Z3938" s="13" t="e">
        <f ca="1">CalcTable[[#This Row],[IrrHours]]/5</f>
        <v>#NAME?</v>
      </c>
      <c r="AA3938" s="13" t="e">
        <f ca="1">IF(CalcTable[[#This Row],[IrrFlag]]=FALSE,0,MAX(0,CalcTable[[#This Row],[VolRednWind]]*(FCAP*IRR_TARGET-CalcTable[[#This Row],[IWC]])))</f>
        <v>#NAME?</v>
      </c>
      <c r="AB3938" s="13" t="e">
        <f ca="1">CalcTable[[#This Row],[IWC]]+CalcTable[[#This Row],[Eff Precip]]+CalcTable[[#This Row],[IrrAmt]]-CalcTable[[#This Row],[AET]]</f>
        <v>#NAME?</v>
      </c>
      <c r="AC3938" s="13" t="e">
        <f ca="1">IF(CalcTable[[#This Row],[PWC]]&gt;FCAP,MIN(24*PERC,MIN(SAT,CalcTable[[#This Row],[PWC]])-FCAP),0)</f>
        <v>#NAME?</v>
      </c>
      <c r="AD3938" s="13" t="e">
        <f ca="1">IF(CalcTable[[#This Row],[PWC]]&gt;SAT,CalcTable[[#This Row],[PWC]]-SAT,0)</f>
        <v>#NAME?</v>
      </c>
      <c r="AE3938" s="13" t="e">
        <f ca="1">CalcTable[[#This Row],[PWC]]-CalcTable[[#This Row],[PercAmt]]-CalcTable[[#This Row],[Runoff]]</f>
        <v>#NAME?</v>
      </c>
      <c r="AF3938" s="13" t="e">
        <f ca="1">CalcTable[[#This Row],[IrrAmt]]/1000*CUR_IRR_AREA*10000/IRR_EFF</f>
        <v>#NAME?</v>
      </c>
      <c r="AG3938" s="147"/>
      <c r="AH3938" s="13"/>
      <c r="AI3938" s="50">
        <v>0</v>
      </c>
      <c r="AJ3938" s="50">
        <v>0</v>
      </c>
      <c r="AK3938" s="50">
        <v>0</v>
      </c>
      <c r="AL3938" s="50">
        <v>6.3836065420627932</v>
      </c>
      <c r="AM3938" s="50"/>
      <c r="AN3938" s="50"/>
      <c r="AO3938" s="50"/>
      <c r="AP3938" s="50"/>
      <c r="AQ3938" s="50"/>
      <c r="AR3938" s="50"/>
      <c r="AS3938" s="50"/>
      <c r="AT3938" s="50"/>
      <c r="AU3938" s="50"/>
      <c r="AV3938" s="50"/>
      <c r="AW3938" s="50"/>
      <c r="AX3938" s="50">
        <f t="shared" si="1247"/>
        <v>6.3836065420627932</v>
      </c>
      <c r="AY3938" s="50"/>
      <c r="AZ3938" s="50">
        <f t="shared" si="1237"/>
        <v>187.2524585671753</v>
      </c>
      <c r="BA3938" s="50">
        <f t="shared" si="1238"/>
        <v>288.30934096850802</v>
      </c>
      <c r="BB3938" s="50">
        <f t="shared" si="1239"/>
        <v>297.22612470980209</v>
      </c>
      <c r="BC3938" s="17">
        <f t="shared" si="1240"/>
        <v>19858</v>
      </c>
      <c r="BD3938" s="50">
        <f t="shared" si="1241"/>
        <v>6.3836065420627932</v>
      </c>
      <c r="BE3938" s="50">
        <f t="shared" si="1242"/>
        <v>187.2524585671753</v>
      </c>
      <c r="BF3938" s="50">
        <f t="shared" si="1248"/>
        <v>306.28541175459037</v>
      </c>
      <c r="BG3938" s="50"/>
      <c r="BH3938" s="17">
        <f t="shared" si="1243"/>
        <v>0</v>
      </c>
      <c r="BI3938" s="17">
        <f t="shared" si="1251"/>
        <v>3938</v>
      </c>
      <c r="BJ3938" s="17">
        <f t="shared" si="1249"/>
        <v>3938</v>
      </c>
      <c r="BK3938" s="150">
        <f t="shared" si="1250"/>
        <v>31261</v>
      </c>
      <c r="BL3938" s="50" t="e">
        <f t="shared" ca="1" si="1244"/>
        <v>#NAME?</v>
      </c>
      <c r="BM3938" s="50" t="e">
        <f t="shared" ca="1" si="1245"/>
        <v>#NAME?</v>
      </c>
      <c r="BN3938" s="50" t="e">
        <f t="shared" ca="1" si="1246"/>
        <v>#NAME?</v>
      </c>
    </row>
    <row r="3939" spans="1:66" x14ac:dyDescent="0.35">
      <c r="A3939" s="48">
        <v>31262</v>
      </c>
      <c r="B3939" s="17">
        <v>1985</v>
      </c>
      <c r="C3939" s="17">
        <v>8</v>
      </c>
      <c r="D3939" s="17">
        <v>215</v>
      </c>
      <c r="E3939" s="17">
        <v>3</v>
      </c>
      <c r="F3939" s="17">
        <v>7</v>
      </c>
      <c r="G3939" s="50">
        <v>12.2</v>
      </c>
      <c r="H3939" s="32">
        <v>5.1359392859307329</v>
      </c>
      <c r="I3939" s="50">
        <v>3.1666666666666665</v>
      </c>
      <c r="J3939" s="13">
        <v>0</v>
      </c>
      <c r="K3939" s="13">
        <f t="shared" si="1232"/>
        <v>0</v>
      </c>
      <c r="L3939" s="13">
        <f t="shared" si="1233"/>
        <v>0</v>
      </c>
      <c r="M3939" s="13" t="e">
        <f ca="1">CalcTable[[#This Row],[IWC]]-AE3938</f>
        <v>#NAME?</v>
      </c>
      <c r="N3939" s="13" t="e">
        <f ca="1">IF(CalcTable[[#This Row],[Day of Year]]&lt;123,FCAP,AE3938)</f>
        <v>#NAME?</v>
      </c>
      <c r="O3939" s="17" t="e">
        <f ca="1">IF(IRR_DRIP,5,COUNTIF('IDET Wind Values'!C3923:G3923,"&lt;="&amp;IRR_MAXWIND))</f>
        <v>#NAME?</v>
      </c>
      <c r="P3939" s="13" t="e">
        <f ca="1">CalcTable[[#This Row],[ET_o]]*KL</f>
        <v>#NAME?</v>
      </c>
      <c r="Q3939" s="13" t="e">
        <f ca="1">IF(WILTPT&lt;=0,1,MAX(0,MIN(1,(CalcTable[[#This Row],[IWC]]-WILTPT)/(MAD-WILTPT))))</f>
        <v>#NAME?</v>
      </c>
      <c r="R3939" s="13" t="e">
        <f ca="1">CalcTable[[#This Row],[ETMult]]*CalcTable[[#This Row],[ETb]]</f>
        <v>#NAME?</v>
      </c>
      <c r="S3939" s="13" t="b">
        <f>INDEX(IRR_LIST,CalcTable[[#This Row],[Day of Week]]+1)</f>
        <v>0</v>
      </c>
      <c r="T3939" s="13">
        <f t="shared" ca="1" si="1234"/>
        <v>0</v>
      </c>
      <c r="U3939" s="13" t="b">
        <f ca="1">IF(CalcTable[[#This Row],[IrrPrecip]]&gt;=IC_MM,FALSE,TRUE)</f>
        <v>1</v>
      </c>
      <c r="V3939" s="13" t="b">
        <f t="shared" si="1235"/>
        <v>1</v>
      </c>
      <c r="W3939" s="13" t="e">
        <f ca="1">IF(AND(IRR_DRIP=FALSE,CalcTable[[#This Row],[IrrHours]]&lt;=0),FALSE,TRUE)</f>
        <v>#NAME?</v>
      </c>
      <c r="X3939" s="13" t="e">
        <f ca="1">AND(CalcTable[[#This Row],[IrrDay]],CalcTable[[#This Row],[IrrRain]],CalcTable[[#This Row],[IrrWarm]],CalcTable[[#This Row],[IrrWindy]])</f>
        <v>#NAME?</v>
      </c>
      <c r="Y3939" s="13" t="e">
        <f t="shared" ca="1" si="1236"/>
        <v>#NAME?</v>
      </c>
      <c r="Z3939" s="13" t="e">
        <f ca="1">CalcTable[[#This Row],[IrrHours]]/5</f>
        <v>#NAME?</v>
      </c>
      <c r="AA3939" s="13" t="e">
        <f ca="1">IF(CalcTable[[#This Row],[IrrFlag]]=FALSE,0,MAX(0,CalcTable[[#This Row],[VolRednWind]]*(FCAP*IRR_TARGET-CalcTable[[#This Row],[IWC]])))</f>
        <v>#NAME?</v>
      </c>
      <c r="AB3939" s="13" t="e">
        <f ca="1">CalcTable[[#This Row],[IWC]]+CalcTable[[#This Row],[Eff Precip]]+CalcTable[[#This Row],[IrrAmt]]-CalcTable[[#This Row],[AET]]</f>
        <v>#NAME?</v>
      </c>
      <c r="AC3939" s="13" t="e">
        <f ca="1">IF(CalcTable[[#This Row],[PWC]]&gt;FCAP,MIN(24*PERC,MIN(SAT,CalcTable[[#This Row],[PWC]])-FCAP),0)</f>
        <v>#NAME?</v>
      </c>
      <c r="AD3939" s="13" t="e">
        <f ca="1">IF(CalcTable[[#This Row],[PWC]]&gt;SAT,CalcTable[[#This Row],[PWC]]-SAT,0)</f>
        <v>#NAME?</v>
      </c>
      <c r="AE3939" s="13" t="e">
        <f ca="1">CalcTable[[#This Row],[PWC]]-CalcTable[[#This Row],[PercAmt]]-CalcTable[[#This Row],[Runoff]]</f>
        <v>#NAME?</v>
      </c>
      <c r="AF3939" s="13" t="e">
        <f ca="1">CalcTable[[#This Row],[IrrAmt]]/1000*CUR_IRR_AREA*10000/IRR_EFF</f>
        <v>#NAME?</v>
      </c>
      <c r="AG3939" s="147"/>
      <c r="AH3939" s="13"/>
      <c r="AI3939" s="50">
        <v>0</v>
      </c>
      <c r="AJ3939" s="50">
        <v>0</v>
      </c>
      <c r="AK3939" s="50">
        <v>6.8602337132613922</v>
      </c>
      <c r="AL3939" s="50">
        <v>0</v>
      </c>
      <c r="AM3939" s="50"/>
      <c r="AN3939" s="50"/>
      <c r="AO3939" s="50"/>
      <c r="AP3939" s="50"/>
      <c r="AQ3939" s="50"/>
      <c r="AR3939" s="50"/>
      <c r="AS3939" s="50"/>
      <c r="AT3939" s="50"/>
      <c r="AU3939" s="50"/>
      <c r="AV3939" s="50"/>
      <c r="AW3939" s="50"/>
      <c r="AX3939" s="50">
        <f t="shared" si="1247"/>
        <v>6.8602337132613922</v>
      </c>
      <c r="AY3939" s="50"/>
      <c r="AZ3939" s="50">
        <f t="shared" si="1237"/>
        <v>100.61676112783375</v>
      </c>
      <c r="BA3939" s="50">
        <f t="shared" si="1238"/>
        <v>154.91787030793449</v>
      </c>
      <c r="BB3939" s="50">
        <f t="shared" si="1239"/>
        <v>159.70914464735517</v>
      </c>
      <c r="BC3939" s="17">
        <f t="shared" si="1240"/>
        <v>19858</v>
      </c>
      <c r="BD3939" s="50">
        <f t="shared" si="1241"/>
        <v>6.8602337132613922</v>
      </c>
      <c r="BE3939" s="50">
        <f t="shared" si="1242"/>
        <v>100.61676112783375</v>
      </c>
      <c r="BF3939" s="50">
        <f t="shared" si="1248"/>
        <v>164.57699058939895</v>
      </c>
      <c r="BG3939" s="50"/>
      <c r="BH3939" s="17">
        <f t="shared" si="1243"/>
        <v>0</v>
      </c>
      <c r="BI3939" s="17">
        <f t="shared" si="1251"/>
        <v>3939</v>
      </c>
      <c r="BJ3939" s="17">
        <f t="shared" si="1249"/>
        <v>3939</v>
      </c>
      <c r="BK3939" s="150">
        <f t="shared" si="1250"/>
        <v>31262</v>
      </c>
      <c r="BL3939" s="50" t="e">
        <f t="shared" ca="1" si="1244"/>
        <v>#NAME?</v>
      </c>
      <c r="BM3939" s="50" t="e">
        <f t="shared" ca="1" si="1245"/>
        <v>#NAME?</v>
      </c>
      <c r="BN3939" s="50" t="e">
        <f t="shared" ca="1" si="1246"/>
        <v>#NAME?</v>
      </c>
    </row>
    <row r="3940" spans="1:66" x14ac:dyDescent="0.35">
      <c r="A3940" s="48">
        <v>31263</v>
      </c>
      <c r="B3940" s="17">
        <v>1985</v>
      </c>
      <c r="C3940" s="17">
        <v>8</v>
      </c>
      <c r="D3940" s="17">
        <v>216</v>
      </c>
      <c r="E3940" s="17">
        <v>4</v>
      </c>
      <c r="F3940" s="17">
        <v>1</v>
      </c>
      <c r="G3940" s="50">
        <v>13.6</v>
      </c>
      <c r="H3940" s="32">
        <v>5.3446385167744035</v>
      </c>
      <c r="I3940" s="50">
        <v>3.3333333333333335</v>
      </c>
      <c r="J3940" s="13">
        <v>1</v>
      </c>
      <c r="K3940" s="13">
        <f t="shared" si="1232"/>
        <v>1</v>
      </c>
      <c r="L3940" s="13">
        <f t="shared" si="1233"/>
        <v>0</v>
      </c>
      <c r="M3940" s="13" t="e">
        <f ca="1">CalcTable[[#This Row],[IWC]]-AE3939</f>
        <v>#NAME?</v>
      </c>
      <c r="N3940" s="13" t="e">
        <f ca="1">IF(CalcTable[[#This Row],[Day of Year]]&lt;123,FCAP,AE3939)</f>
        <v>#NAME?</v>
      </c>
      <c r="O3940" s="17" t="e">
        <f ca="1">IF(IRR_DRIP,5,COUNTIF('IDET Wind Values'!C3924:G3924,"&lt;="&amp;IRR_MAXWIND))</f>
        <v>#NAME?</v>
      </c>
      <c r="P3940" s="13" t="e">
        <f ca="1">CalcTable[[#This Row],[ET_o]]*KL</f>
        <v>#NAME?</v>
      </c>
      <c r="Q3940" s="13" t="e">
        <f ca="1">IF(WILTPT&lt;=0,1,MAX(0,MIN(1,(CalcTable[[#This Row],[IWC]]-WILTPT)/(MAD-WILTPT))))</f>
        <v>#NAME?</v>
      </c>
      <c r="R3940" s="13" t="e">
        <f ca="1">CalcTable[[#This Row],[ETMult]]*CalcTable[[#This Row],[ETb]]</f>
        <v>#NAME?</v>
      </c>
      <c r="S3940" s="13" t="b">
        <f>INDEX(IRR_LIST,CalcTable[[#This Row],[Day of Week]]+1)</f>
        <v>1</v>
      </c>
      <c r="T3940" s="13">
        <f t="shared" ca="1" si="1234"/>
        <v>0</v>
      </c>
      <c r="U3940" s="13" t="b">
        <f ca="1">IF(CalcTable[[#This Row],[IrrPrecip]]&gt;=IC_MM,FALSE,TRUE)</f>
        <v>1</v>
      </c>
      <c r="V3940" s="13" t="b">
        <f t="shared" si="1235"/>
        <v>1</v>
      </c>
      <c r="W3940" s="13" t="e">
        <f ca="1">IF(AND(IRR_DRIP=FALSE,CalcTable[[#This Row],[IrrHours]]&lt;=0),FALSE,TRUE)</f>
        <v>#NAME?</v>
      </c>
      <c r="X3940" s="13" t="e">
        <f ca="1">AND(CalcTable[[#This Row],[IrrDay]],CalcTable[[#This Row],[IrrRain]],CalcTable[[#This Row],[IrrWarm]],CalcTable[[#This Row],[IrrWindy]])</f>
        <v>#NAME?</v>
      </c>
      <c r="Y3940" s="13" t="e">
        <f t="shared" ca="1" si="1236"/>
        <v>#NAME?</v>
      </c>
      <c r="Z3940" s="13" t="e">
        <f ca="1">CalcTable[[#This Row],[IrrHours]]/5</f>
        <v>#NAME?</v>
      </c>
      <c r="AA3940" s="13" t="e">
        <f ca="1">IF(CalcTable[[#This Row],[IrrFlag]]=FALSE,0,MAX(0,CalcTable[[#This Row],[VolRednWind]]*(FCAP*IRR_TARGET-CalcTable[[#This Row],[IWC]])))</f>
        <v>#NAME?</v>
      </c>
      <c r="AB3940" s="13" t="e">
        <f ca="1">CalcTable[[#This Row],[IWC]]+CalcTable[[#This Row],[Eff Precip]]+CalcTable[[#This Row],[IrrAmt]]-CalcTable[[#This Row],[AET]]</f>
        <v>#NAME?</v>
      </c>
      <c r="AC3940" s="13" t="e">
        <f ca="1">IF(CalcTable[[#This Row],[PWC]]&gt;FCAP,MIN(24*PERC,MIN(SAT,CalcTable[[#This Row],[PWC]])-FCAP),0)</f>
        <v>#NAME?</v>
      </c>
      <c r="AD3940" s="13" t="e">
        <f ca="1">IF(CalcTable[[#This Row],[PWC]]&gt;SAT,CalcTable[[#This Row],[PWC]]-SAT,0)</f>
        <v>#NAME?</v>
      </c>
      <c r="AE3940" s="13" t="e">
        <f ca="1">CalcTable[[#This Row],[PWC]]-CalcTable[[#This Row],[PercAmt]]-CalcTable[[#This Row],[Runoff]]</f>
        <v>#NAME?</v>
      </c>
      <c r="AF3940" s="13" t="e">
        <f ca="1">CalcTable[[#This Row],[IrrAmt]]/1000*CUR_IRR_AREA*10000/IRR_EFF</f>
        <v>#NAME?</v>
      </c>
      <c r="AG3940" s="147"/>
      <c r="AH3940" s="13"/>
      <c r="AI3940" s="50">
        <v>0</v>
      </c>
      <c r="AJ3940" s="50">
        <v>0</v>
      </c>
      <c r="AK3940" s="50">
        <v>0</v>
      </c>
      <c r="AL3940" s="50">
        <v>0</v>
      </c>
      <c r="AM3940" s="50"/>
      <c r="AN3940" s="50"/>
      <c r="AO3940" s="50"/>
      <c r="AP3940" s="50"/>
      <c r="AQ3940" s="50"/>
      <c r="AR3940" s="50"/>
      <c r="AS3940" s="50"/>
      <c r="AT3940" s="50"/>
      <c r="AU3940" s="50"/>
      <c r="AV3940" s="50"/>
      <c r="AW3940" s="50"/>
      <c r="AX3940" s="50">
        <f t="shared" si="1247"/>
        <v>0</v>
      </c>
      <c r="AY3940" s="50"/>
      <c r="AZ3940" s="50">
        <f t="shared" si="1237"/>
        <v>0</v>
      </c>
      <c r="BA3940" s="50">
        <f t="shared" si="1238"/>
        <v>0</v>
      </c>
      <c r="BB3940" s="50">
        <f t="shared" si="1239"/>
        <v>0</v>
      </c>
      <c r="BC3940" s="17">
        <f t="shared" si="1240"/>
        <v>19858</v>
      </c>
      <c r="BD3940" s="50">
        <f t="shared" si="1241"/>
        <v>0</v>
      </c>
      <c r="BE3940" s="50">
        <f t="shared" si="1242"/>
        <v>0</v>
      </c>
      <c r="BF3940" s="50">
        <f t="shared" si="1248"/>
        <v>0</v>
      </c>
      <c r="BG3940" s="50"/>
      <c r="BH3940" s="17">
        <f t="shared" si="1243"/>
        <v>0</v>
      </c>
      <c r="BI3940" s="17">
        <f t="shared" si="1251"/>
        <v>3940</v>
      </c>
      <c r="BJ3940" s="17">
        <f t="shared" si="1249"/>
        <v>3940</v>
      </c>
      <c r="BK3940" s="150">
        <f t="shared" si="1250"/>
        <v>31263</v>
      </c>
      <c r="BL3940" s="50" t="e">
        <f t="shared" ca="1" si="1244"/>
        <v>#NAME?</v>
      </c>
      <c r="BM3940" s="50" t="e">
        <f t="shared" ca="1" si="1245"/>
        <v>#NAME?</v>
      </c>
      <c r="BN3940" s="50" t="e">
        <f t="shared" ca="1" si="1246"/>
        <v>#NAME?</v>
      </c>
    </row>
    <row r="3941" spans="1:66" x14ac:dyDescent="0.35">
      <c r="A3941" s="48">
        <v>31264</v>
      </c>
      <c r="B3941" s="17">
        <v>1985</v>
      </c>
      <c r="C3941" s="17">
        <v>8</v>
      </c>
      <c r="D3941" s="17">
        <v>217</v>
      </c>
      <c r="E3941" s="17">
        <v>5</v>
      </c>
      <c r="F3941" s="17">
        <v>2</v>
      </c>
      <c r="G3941" s="50">
        <v>10.6</v>
      </c>
      <c r="H3941" s="32">
        <v>4.5419122162219052</v>
      </c>
      <c r="I3941" s="50">
        <v>14.166666666666666</v>
      </c>
      <c r="J3941" s="13">
        <v>0</v>
      </c>
      <c r="K3941" s="13">
        <f t="shared" si="1232"/>
        <v>0</v>
      </c>
      <c r="L3941" s="13">
        <f t="shared" si="1233"/>
        <v>0</v>
      </c>
      <c r="M3941" s="13" t="e">
        <f ca="1">CalcTable[[#This Row],[IWC]]-AE3940</f>
        <v>#NAME?</v>
      </c>
      <c r="N3941" s="13" t="e">
        <f ca="1">IF(CalcTable[[#This Row],[Day of Year]]&lt;123,FCAP,AE3940)</f>
        <v>#NAME?</v>
      </c>
      <c r="O3941" s="17" t="e">
        <f ca="1">IF(IRR_DRIP,5,COUNTIF('IDET Wind Values'!C3925:G3925,"&lt;="&amp;IRR_MAXWIND))</f>
        <v>#NAME?</v>
      </c>
      <c r="P3941" s="13" t="e">
        <f ca="1">CalcTable[[#This Row],[ET_o]]*KL</f>
        <v>#NAME?</v>
      </c>
      <c r="Q3941" s="13" t="e">
        <f ca="1">IF(WILTPT&lt;=0,1,MAX(0,MIN(1,(CalcTable[[#This Row],[IWC]]-WILTPT)/(MAD-WILTPT))))</f>
        <v>#NAME?</v>
      </c>
      <c r="R3941" s="13" t="e">
        <f ca="1">CalcTable[[#This Row],[ETMult]]*CalcTable[[#This Row],[ETb]]</f>
        <v>#NAME?</v>
      </c>
      <c r="S3941" s="13" t="b">
        <f>INDEX(IRR_LIST,CalcTable[[#This Row],[Day of Week]]+1)</f>
        <v>0</v>
      </c>
      <c r="T3941" s="13">
        <f t="shared" ca="1" si="1234"/>
        <v>1</v>
      </c>
      <c r="U3941" s="13" t="b">
        <f ca="1">IF(CalcTable[[#This Row],[IrrPrecip]]&gt;=IC_MM,FALSE,TRUE)</f>
        <v>1</v>
      </c>
      <c r="V3941" s="13" t="b">
        <f t="shared" si="1235"/>
        <v>1</v>
      </c>
      <c r="W3941" s="13" t="e">
        <f ca="1">IF(AND(IRR_DRIP=FALSE,CalcTable[[#This Row],[IrrHours]]&lt;=0),FALSE,TRUE)</f>
        <v>#NAME?</v>
      </c>
      <c r="X3941" s="13" t="e">
        <f ca="1">AND(CalcTable[[#This Row],[IrrDay]],CalcTable[[#This Row],[IrrRain]],CalcTable[[#This Row],[IrrWarm]],CalcTable[[#This Row],[IrrWindy]])</f>
        <v>#NAME?</v>
      </c>
      <c r="Y3941" s="13" t="e">
        <f t="shared" ca="1" si="1236"/>
        <v>#NAME?</v>
      </c>
      <c r="Z3941" s="13" t="e">
        <f ca="1">CalcTable[[#This Row],[IrrHours]]/5</f>
        <v>#NAME?</v>
      </c>
      <c r="AA3941" s="13" t="e">
        <f ca="1">IF(CalcTable[[#This Row],[IrrFlag]]=FALSE,0,MAX(0,CalcTable[[#This Row],[VolRednWind]]*(FCAP*IRR_TARGET-CalcTable[[#This Row],[IWC]])))</f>
        <v>#NAME?</v>
      </c>
      <c r="AB3941" s="13" t="e">
        <f ca="1">CalcTable[[#This Row],[IWC]]+CalcTable[[#This Row],[Eff Precip]]+CalcTable[[#This Row],[IrrAmt]]-CalcTable[[#This Row],[AET]]</f>
        <v>#NAME?</v>
      </c>
      <c r="AC3941" s="13" t="e">
        <f ca="1">IF(CalcTable[[#This Row],[PWC]]&gt;FCAP,MIN(24*PERC,MIN(SAT,CalcTable[[#This Row],[PWC]])-FCAP),0)</f>
        <v>#NAME?</v>
      </c>
      <c r="AD3941" s="13" t="e">
        <f ca="1">IF(CalcTable[[#This Row],[PWC]]&gt;SAT,CalcTable[[#This Row],[PWC]]-SAT,0)</f>
        <v>#NAME?</v>
      </c>
      <c r="AE3941" s="13" t="e">
        <f ca="1">CalcTable[[#This Row],[PWC]]-CalcTable[[#This Row],[PercAmt]]-CalcTable[[#This Row],[Runoff]]</f>
        <v>#NAME?</v>
      </c>
      <c r="AF3941" s="13" t="e">
        <f ca="1">CalcTable[[#This Row],[IrrAmt]]/1000*CUR_IRR_AREA*10000/IRR_EFF</f>
        <v>#NAME?</v>
      </c>
      <c r="AG3941" s="147"/>
      <c r="AH3941" s="13"/>
      <c r="AI3941" s="50">
        <v>0</v>
      </c>
      <c r="AJ3941" s="50">
        <v>0</v>
      </c>
      <c r="AK3941" s="50">
        <v>6.2009269601880224</v>
      </c>
      <c r="AL3941" s="50">
        <v>8.8568453916588901</v>
      </c>
      <c r="AM3941" s="50"/>
      <c r="AN3941" s="50"/>
      <c r="AO3941" s="50"/>
      <c r="AP3941" s="50"/>
      <c r="AQ3941" s="50"/>
      <c r="AR3941" s="50"/>
      <c r="AS3941" s="50"/>
      <c r="AT3941" s="50"/>
      <c r="AU3941" s="50"/>
      <c r="AV3941" s="50"/>
      <c r="AW3941" s="50"/>
      <c r="AX3941" s="50">
        <f t="shared" si="1247"/>
        <v>15.057772351846912</v>
      </c>
      <c r="AY3941" s="50"/>
      <c r="AZ3941" s="50">
        <f t="shared" si="1237"/>
        <v>350.7477269047518</v>
      </c>
      <c r="BA3941" s="50">
        <f t="shared" si="1238"/>
        <v>540.04015094858619</v>
      </c>
      <c r="BB3941" s="50">
        <f t="shared" si="1239"/>
        <v>556.74242365833629</v>
      </c>
      <c r="BC3941" s="17">
        <f t="shared" si="1240"/>
        <v>19858</v>
      </c>
      <c r="BD3941" s="50">
        <f t="shared" si="1241"/>
        <v>15.057772351846912</v>
      </c>
      <c r="BE3941" s="50">
        <f t="shared" si="1242"/>
        <v>350.7477269047518</v>
      </c>
      <c r="BF3941" s="50">
        <f t="shared" si="1248"/>
        <v>573.71162322266264</v>
      </c>
      <c r="BG3941" s="50"/>
      <c r="BH3941" s="17">
        <f t="shared" si="1243"/>
        <v>0</v>
      </c>
      <c r="BI3941" s="17">
        <f t="shared" si="1251"/>
        <v>3941</v>
      </c>
      <c r="BJ3941" s="17">
        <f t="shared" si="1249"/>
        <v>3941</v>
      </c>
      <c r="BK3941" s="150">
        <f t="shared" si="1250"/>
        <v>31264</v>
      </c>
      <c r="BL3941" s="50" t="e">
        <f t="shared" ca="1" si="1244"/>
        <v>#NAME?</v>
      </c>
      <c r="BM3941" s="50" t="e">
        <f t="shared" ca="1" si="1245"/>
        <v>#NAME?</v>
      </c>
      <c r="BN3941" s="50" t="e">
        <f t="shared" ca="1" si="1246"/>
        <v>#NAME?</v>
      </c>
    </row>
    <row r="3942" spans="1:66" x14ac:dyDescent="0.35">
      <c r="A3942" s="48">
        <v>31265</v>
      </c>
      <c r="B3942" s="17">
        <v>1985</v>
      </c>
      <c r="C3942" s="17">
        <v>8</v>
      </c>
      <c r="D3942" s="17">
        <v>218</v>
      </c>
      <c r="E3942" s="17">
        <v>6</v>
      </c>
      <c r="F3942" s="17">
        <v>3</v>
      </c>
      <c r="G3942" s="50">
        <v>9.5</v>
      </c>
      <c r="H3942" s="32">
        <v>5.0928358420188831</v>
      </c>
      <c r="I3942" s="50">
        <v>5.666666666666667</v>
      </c>
      <c r="J3942" s="13">
        <v>0</v>
      </c>
      <c r="K3942" s="13">
        <f t="shared" si="1232"/>
        <v>0</v>
      </c>
      <c r="L3942" s="13">
        <f t="shared" si="1233"/>
        <v>0</v>
      </c>
      <c r="M3942" s="13" t="e">
        <f ca="1">CalcTable[[#This Row],[IWC]]-AE3941</f>
        <v>#NAME?</v>
      </c>
      <c r="N3942" s="13" t="e">
        <f ca="1">IF(CalcTable[[#This Row],[Day of Year]]&lt;123,FCAP,AE3941)</f>
        <v>#NAME?</v>
      </c>
      <c r="O3942" s="17" t="e">
        <f ca="1">IF(IRR_DRIP,5,COUNTIF('IDET Wind Values'!C3926:G3926,"&lt;="&amp;IRR_MAXWIND))</f>
        <v>#NAME?</v>
      </c>
      <c r="P3942" s="13" t="e">
        <f ca="1">CalcTable[[#This Row],[ET_o]]*KL</f>
        <v>#NAME?</v>
      </c>
      <c r="Q3942" s="13" t="e">
        <f ca="1">IF(WILTPT&lt;=0,1,MAX(0,MIN(1,(CalcTable[[#This Row],[IWC]]-WILTPT)/(MAD-WILTPT))))</f>
        <v>#NAME?</v>
      </c>
      <c r="R3942" s="13" t="e">
        <f ca="1">CalcTable[[#This Row],[ETMult]]*CalcTable[[#This Row],[ETb]]</f>
        <v>#NAME?</v>
      </c>
      <c r="S3942" s="13" t="b">
        <f>INDEX(IRR_LIST,CalcTable[[#This Row],[Day of Week]]+1)</f>
        <v>1</v>
      </c>
      <c r="T3942" s="13">
        <f t="shared" ca="1" si="1234"/>
        <v>1</v>
      </c>
      <c r="U3942" s="13" t="b">
        <f ca="1">IF(CalcTable[[#This Row],[IrrPrecip]]&gt;=IC_MM,FALSE,TRUE)</f>
        <v>1</v>
      </c>
      <c r="V3942" s="13" t="b">
        <f t="shared" si="1235"/>
        <v>1</v>
      </c>
      <c r="W3942" s="13" t="e">
        <f ca="1">IF(AND(IRR_DRIP=FALSE,CalcTable[[#This Row],[IrrHours]]&lt;=0),FALSE,TRUE)</f>
        <v>#NAME?</v>
      </c>
      <c r="X3942" s="13" t="e">
        <f ca="1">AND(CalcTable[[#This Row],[IrrDay]],CalcTable[[#This Row],[IrrRain]],CalcTable[[#This Row],[IrrWarm]],CalcTable[[#This Row],[IrrWindy]])</f>
        <v>#NAME?</v>
      </c>
      <c r="Y3942" s="13" t="e">
        <f t="shared" ca="1" si="1236"/>
        <v>#NAME?</v>
      </c>
      <c r="Z3942" s="13" t="e">
        <f ca="1">CalcTable[[#This Row],[IrrHours]]/5</f>
        <v>#NAME?</v>
      </c>
      <c r="AA3942" s="13" t="e">
        <f ca="1">IF(CalcTable[[#This Row],[IrrFlag]]=FALSE,0,MAX(0,CalcTable[[#This Row],[VolRednWind]]*(FCAP*IRR_TARGET-CalcTable[[#This Row],[IWC]])))</f>
        <v>#NAME?</v>
      </c>
      <c r="AB3942" s="13" t="e">
        <f ca="1">CalcTable[[#This Row],[IWC]]+CalcTable[[#This Row],[Eff Precip]]+CalcTable[[#This Row],[IrrAmt]]-CalcTable[[#This Row],[AET]]</f>
        <v>#NAME?</v>
      </c>
      <c r="AC3942" s="13" t="e">
        <f ca="1">IF(CalcTable[[#This Row],[PWC]]&gt;FCAP,MIN(24*PERC,MIN(SAT,CalcTable[[#This Row],[PWC]])-FCAP),0)</f>
        <v>#NAME?</v>
      </c>
      <c r="AD3942" s="13" t="e">
        <f ca="1">IF(CalcTable[[#This Row],[PWC]]&gt;SAT,CalcTable[[#This Row],[PWC]]-SAT,0)</f>
        <v>#NAME?</v>
      </c>
      <c r="AE3942" s="13" t="e">
        <f ca="1">CalcTable[[#This Row],[PWC]]-CalcTable[[#This Row],[PercAmt]]-CalcTable[[#This Row],[Runoff]]</f>
        <v>#NAME?</v>
      </c>
      <c r="AF3942" s="13" t="e">
        <f ca="1">CalcTable[[#This Row],[IrrAmt]]/1000*CUR_IRR_AREA*10000/IRR_EFF</f>
        <v>#NAME?</v>
      </c>
      <c r="AG3942" s="147"/>
      <c r="AH3942" s="13"/>
      <c r="AI3942" s="50">
        <v>3.4472721848181518</v>
      </c>
      <c r="AJ3942" s="50">
        <v>6.7397822459763592</v>
      </c>
      <c r="AK3942" s="50">
        <v>0</v>
      </c>
      <c r="AL3942" s="50">
        <v>0</v>
      </c>
      <c r="AM3942" s="50"/>
      <c r="AN3942" s="50"/>
      <c r="AO3942" s="50"/>
      <c r="AP3942" s="50"/>
      <c r="AQ3942" s="50"/>
      <c r="AR3942" s="50"/>
      <c r="AS3942" s="50"/>
      <c r="AT3942" s="50"/>
      <c r="AU3942" s="50"/>
      <c r="AV3942" s="50"/>
      <c r="AW3942" s="50"/>
      <c r="AX3942" s="50">
        <f t="shared" si="1247"/>
        <v>10.187054430794511</v>
      </c>
      <c r="AY3942" s="50"/>
      <c r="AZ3942" s="50">
        <f t="shared" si="1237"/>
        <v>248.26027125930611</v>
      </c>
      <c r="BA3942" s="50">
        <f t="shared" si="1238"/>
        <v>403.96731036308012</v>
      </c>
      <c r="BB3942" s="50">
        <f t="shared" si="1239"/>
        <v>418.20315086523641</v>
      </c>
      <c r="BC3942" s="17">
        <f t="shared" si="1240"/>
        <v>19858</v>
      </c>
      <c r="BD3942" s="50">
        <f t="shared" si="1241"/>
        <v>10.187054430794511</v>
      </c>
      <c r="BE3942" s="50">
        <f t="shared" si="1242"/>
        <v>248.26027125930611</v>
      </c>
      <c r="BF3942" s="50">
        <f t="shared" si="1248"/>
        <v>406.07477192447476</v>
      </c>
      <c r="BG3942" s="50"/>
      <c r="BH3942" s="17">
        <f t="shared" si="1243"/>
        <v>0</v>
      </c>
      <c r="BI3942" s="17">
        <f t="shared" si="1251"/>
        <v>3942</v>
      </c>
      <c r="BJ3942" s="17">
        <f t="shared" si="1249"/>
        <v>3942</v>
      </c>
      <c r="BK3942" s="150">
        <f t="shared" si="1250"/>
        <v>31265</v>
      </c>
      <c r="BL3942" s="50" t="e">
        <f t="shared" ca="1" si="1244"/>
        <v>#NAME?</v>
      </c>
      <c r="BM3942" s="50" t="e">
        <f t="shared" ca="1" si="1245"/>
        <v>#NAME?</v>
      </c>
      <c r="BN3942" s="50" t="e">
        <f t="shared" ca="1" si="1246"/>
        <v>#NAME?</v>
      </c>
    </row>
    <row r="3943" spans="1:66" x14ac:dyDescent="0.35">
      <c r="A3943" s="48">
        <v>31266</v>
      </c>
      <c r="B3943" s="17">
        <v>1985</v>
      </c>
      <c r="C3943" s="17">
        <v>8</v>
      </c>
      <c r="D3943" s="17">
        <v>219</v>
      </c>
      <c r="E3943" s="17">
        <v>7</v>
      </c>
      <c r="F3943" s="17">
        <v>4</v>
      </c>
      <c r="G3943" s="50">
        <v>11.7</v>
      </c>
      <c r="H3943" s="32">
        <v>5.3909454636901684</v>
      </c>
      <c r="I3943" s="50">
        <v>8.3333333333333339</v>
      </c>
      <c r="J3943" s="13">
        <v>0</v>
      </c>
      <c r="K3943" s="13">
        <f t="shared" si="1232"/>
        <v>0</v>
      </c>
      <c r="L3943" s="13">
        <f t="shared" si="1233"/>
        <v>0</v>
      </c>
      <c r="M3943" s="13" t="e">
        <f ca="1">CalcTable[[#This Row],[IWC]]-AE3942</f>
        <v>#NAME?</v>
      </c>
      <c r="N3943" s="13" t="e">
        <f ca="1">IF(CalcTable[[#This Row],[Day of Year]]&lt;123,FCAP,AE3942)</f>
        <v>#NAME?</v>
      </c>
      <c r="O3943" s="17" t="e">
        <f ca="1">IF(IRR_DRIP,5,COUNTIF('IDET Wind Values'!C3927:G3927,"&lt;="&amp;IRR_MAXWIND))</f>
        <v>#NAME?</v>
      </c>
      <c r="P3943" s="13" t="e">
        <f ca="1">CalcTable[[#This Row],[ET_o]]*KL</f>
        <v>#NAME?</v>
      </c>
      <c r="Q3943" s="13" t="e">
        <f ca="1">IF(WILTPT&lt;=0,1,MAX(0,MIN(1,(CalcTable[[#This Row],[IWC]]-WILTPT)/(MAD-WILTPT))))</f>
        <v>#NAME?</v>
      </c>
      <c r="R3943" s="13" t="e">
        <f ca="1">CalcTable[[#This Row],[ETMult]]*CalcTable[[#This Row],[ETb]]</f>
        <v>#NAME?</v>
      </c>
      <c r="S3943" s="13" t="b">
        <f>INDEX(IRR_LIST,CalcTable[[#This Row],[Day of Week]]+1)</f>
        <v>0</v>
      </c>
      <c r="T3943" s="13">
        <f t="shared" ca="1" si="1234"/>
        <v>0</v>
      </c>
      <c r="U3943" s="13" t="b">
        <f ca="1">IF(CalcTable[[#This Row],[IrrPrecip]]&gt;=IC_MM,FALSE,TRUE)</f>
        <v>1</v>
      </c>
      <c r="V3943" s="13" t="b">
        <f t="shared" si="1235"/>
        <v>1</v>
      </c>
      <c r="W3943" s="13" t="e">
        <f ca="1">IF(AND(IRR_DRIP=FALSE,CalcTable[[#This Row],[IrrHours]]&lt;=0),FALSE,TRUE)</f>
        <v>#NAME?</v>
      </c>
      <c r="X3943" s="13" t="e">
        <f ca="1">AND(CalcTable[[#This Row],[IrrDay]],CalcTable[[#This Row],[IrrRain]],CalcTable[[#This Row],[IrrWarm]],CalcTable[[#This Row],[IrrWindy]])</f>
        <v>#NAME?</v>
      </c>
      <c r="Y3943" s="13" t="e">
        <f t="shared" ca="1" si="1236"/>
        <v>#NAME?</v>
      </c>
      <c r="Z3943" s="13" t="e">
        <f ca="1">CalcTable[[#This Row],[IrrHours]]/5</f>
        <v>#NAME?</v>
      </c>
      <c r="AA3943" s="13" t="e">
        <f ca="1">IF(CalcTable[[#This Row],[IrrFlag]]=FALSE,0,MAX(0,CalcTable[[#This Row],[VolRednWind]]*(FCAP*IRR_TARGET-CalcTable[[#This Row],[IWC]])))</f>
        <v>#NAME?</v>
      </c>
      <c r="AB3943" s="13" t="e">
        <f ca="1">CalcTable[[#This Row],[IWC]]+CalcTable[[#This Row],[Eff Precip]]+CalcTable[[#This Row],[IrrAmt]]-CalcTable[[#This Row],[AET]]</f>
        <v>#NAME?</v>
      </c>
      <c r="AC3943" s="13" t="e">
        <f ca="1">IF(CalcTable[[#This Row],[PWC]]&gt;FCAP,MIN(24*PERC,MIN(SAT,CalcTable[[#This Row],[PWC]])-FCAP),0)</f>
        <v>#NAME?</v>
      </c>
      <c r="AD3943" s="13" t="e">
        <f ca="1">IF(CalcTable[[#This Row],[PWC]]&gt;SAT,CalcTable[[#This Row],[PWC]]-SAT,0)</f>
        <v>#NAME?</v>
      </c>
      <c r="AE3943" s="13" t="e">
        <f ca="1">CalcTable[[#This Row],[PWC]]-CalcTable[[#This Row],[PercAmt]]-CalcTable[[#This Row],[Runoff]]</f>
        <v>#NAME?</v>
      </c>
      <c r="AF3943" s="13" t="e">
        <f ca="1">CalcTable[[#This Row],[IrrAmt]]/1000*CUR_IRR_AREA*10000/IRR_EFF</f>
        <v>#NAME?</v>
      </c>
      <c r="AG3943" s="147"/>
      <c r="AH3943" s="13"/>
      <c r="AI3943" s="50">
        <v>0</v>
      </c>
      <c r="AJ3943" s="50">
        <v>0</v>
      </c>
      <c r="AK3943" s="50">
        <v>0</v>
      </c>
      <c r="AL3943" s="50">
        <v>5.0810597131103883</v>
      </c>
      <c r="AM3943" s="50"/>
      <c r="AN3943" s="50"/>
      <c r="AO3943" s="50"/>
      <c r="AP3943" s="50"/>
      <c r="AQ3943" s="50"/>
      <c r="AR3943" s="50"/>
      <c r="AS3943" s="50"/>
      <c r="AT3943" s="50"/>
      <c r="AU3943" s="50"/>
      <c r="AV3943" s="50"/>
      <c r="AW3943" s="50"/>
      <c r="AX3943" s="50">
        <f t="shared" si="1247"/>
        <v>5.0810597131103883</v>
      </c>
      <c r="AY3943" s="50"/>
      <c r="AZ3943" s="50">
        <f t="shared" si="1237"/>
        <v>149.04441825123806</v>
      </c>
      <c r="BA3943" s="50">
        <f t="shared" si="1238"/>
        <v>229.48108841857288</v>
      </c>
      <c r="BB3943" s="50">
        <f t="shared" si="1239"/>
        <v>236.57844166863185</v>
      </c>
      <c r="BC3943" s="17">
        <f t="shared" si="1240"/>
        <v>19858</v>
      </c>
      <c r="BD3943" s="50">
        <f t="shared" si="1241"/>
        <v>5.0810597131103883</v>
      </c>
      <c r="BE3943" s="50">
        <f t="shared" si="1242"/>
        <v>149.04441825123806</v>
      </c>
      <c r="BF3943" s="50">
        <f t="shared" si="1248"/>
        <v>243.78922105007885</v>
      </c>
      <c r="BG3943" s="50"/>
      <c r="BH3943" s="17">
        <f t="shared" si="1243"/>
        <v>0</v>
      </c>
      <c r="BI3943" s="17">
        <f t="shared" si="1251"/>
        <v>3943</v>
      </c>
      <c r="BJ3943" s="17">
        <f t="shared" si="1249"/>
        <v>3943</v>
      </c>
      <c r="BK3943" s="150">
        <f t="shared" si="1250"/>
        <v>31266</v>
      </c>
      <c r="BL3943" s="50" t="e">
        <f t="shared" ca="1" si="1244"/>
        <v>#NAME?</v>
      </c>
      <c r="BM3943" s="50" t="e">
        <f t="shared" ca="1" si="1245"/>
        <v>#NAME?</v>
      </c>
      <c r="BN3943" s="50" t="e">
        <f t="shared" ca="1" si="1246"/>
        <v>#NAME?</v>
      </c>
    </row>
    <row r="3944" spans="1:66" x14ac:dyDescent="0.35">
      <c r="A3944" s="48">
        <v>31267</v>
      </c>
      <c r="B3944" s="17">
        <v>1985</v>
      </c>
      <c r="C3944" s="17">
        <v>8</v>
      </c>
      <c r="D3944" s="17">
        <v>220</v>
      </c>
      <c r="E3944" s="17">
        <v>8</v>
      </c>
      <c r="F3944" s="17">
        <v>5</v>
      </c>
      <c r="G3944" s="50">
        <v>4.5</v>
      </c>
      <c r="H3944" s="32">
        <v>3.810611201610004</v>
      </c>
      <c r="I3944" s="50">
        <v>27.833333333333332</v>
      </c>
      <c r="J3944" s="13">
        <v>5.6</v>
      </c>
      <c r="K3944" s="13">
        <f t="shared" si="1232"/>
        <v>5.6</v>
      </c>
      <c r="L3944" s="13">
        <f t="shared" si="1233"/>
        <v>0.44999999999999973</v>
      </c>
      <c r="M3944" s="13" t="e">
        <f ca="1">CalcTable[[#This Row],[IWC]]-AE3943</f>
        <v>#NAME?</v>
      </c>
      <c r="N3944" s="13" t="e">
        <f ca="1">IF(CalcTable[[#This Row],[Day of Year]]&lt;123,FCAP,AE3943)</f>
        <v>#NAME?</v>
      </c>
      <c r="O3944" s="17" t="e">
        <f ca="1">IF(IRR_DRIP,5,COUNTIF('IDET Wind Values'!C3928:G3928,"&lt;="&amp;IRR_MAXWIND))</f>
        <v>#NAME?</v>
      </c>
      <c r="P3944" s="13" t="e">
        <f ca="1">CalcTable[[#This Row],[ET_o]]*KL</f>
        <v>#NAME?</v>
      </c>
      <c r="Q3944" s="13" t="e">
        <f ca="1">IF(WILTPT&lt;=0,1,MAX(0,MIN(1,(CalcTable[[#This Row],[IWC]]-WILTPT)/(MAD-WILTPT))))</f>
        <v>#NAME?</v>
      </c>
      <c r="R3944" s="13" t="e">
        <f ca="1">CalcTable[[#This Row],[ETMult]]*CalcTable[[#This Row],[ETb]]</f>
        <v>#NAME?</v>
      </c>
      <c r="S3944" s="13" t="b">
        <f>INDEX(IRR_LIST,CalcTable[[#This Row],[Day of Week]]+1)</f>
        <v>1</v>
      </c>
      <c r="T3944" s="13">
        <f t="shared" ca="1" si="1234"/>
        <v>0</v>
      </c>
      <c r="U3944" s="13" t="b">
        <f ca="1">IF(CalcTable[[#This Row],[IrrPrecip]]&gt;=IC_MM,FALSE,TRUE)</f>
        <v>1</v>
      </c>
      <c r="V3944" s="13" t="b">
        <f t="shared" si="1235"/>
        <v>1</v>
      </c>
      <c r="W3944" s="13" t="e">
        <f ca="1">IF(AND(IRR_DRIP=FALSE,CalcTable[[#This Row],[IrrHours]]&lt;=0),FALSE,TRUE)</f>
        <v>#NAME?</v>
      </c>
      <c r="X3944" s="13" t="e">
        <f ca="1">AND(CalcTable[[#This Row],[IrrDay]],CalcTable[[#This Row],[IrrRain]],CalcTable[[#This Row],[IrrWarm]],CalcTable[[#This Row],[IrrWindy]])</f>
        <v>#NAME?</v>
      </c>
      <c r="Y3944" s="13" t="e">
        <f t="shared" ca="1" si="1236"/>
        <v>#NAME?</v>
      </c>
      <c r="Z3944" s="13" t="e">
        <f ca="1">CalcTable[[#This Row],[IrrHours]]/5</f>
        <v>#NAME?</v>
      </c>
      <c r="AA3944" s="13" t="e">
        <f ca="1">IF(CalcTable[[#This Row],[IrrFlag]]=FALSE,0,MAX(0,CalcTable[[#This Row],[VolRednWind]]*(FCAP*IRR_TARGET-CalcTable[[#This Row],[IWC]])))</f>
        <v>#NAME?</v>
      </c>
      <c r="AB3944" s="13" t="e">
        <f ca="1">CalcTable[[#This Row],[IWC]]+CalcTable[[#This Row],[Eff Precip]]+CalcTable[[#This Row],[IrrAmt]]-CalcTable[[#This Row],[AET]]</f>
        <v>#NAME?</v>
      </c>
      <c r="AC3944" s="13" t="e">
        <f ca="1">IF(CalcTable[[#This Row],[PWC]]&gt;FCAP,MIN(24*PERC,MIN(SAT,CalcTable[[#This Row],[PWC]])-FCAP),0)</f>
        <v>#NAME?</v>
      </c>
      <c r="AD3944" s="13" t="e">
        <f ca="1">IF(CalcTable[[#This Row],[PWC]]&gt;SAT,CalcTable[[#This Row],[PWC]]-SAT,0)</f>
        <v>#NAME?</v>
      </c>
      <c r="AE3944" s="13" t="e">
        <f ca="1">CalcTable[[#This Row],[PWC]]-CalcTable[[#This Row],[PercAmt]]-CalcTable[[#This Row],[Runoff]]</f>
        <v>#NAME?</v>
      </c>
      <c r="AF3944" s="13" t="e">
        <f ca="1">CalcTable[[#This Row],[IrrAmt]]/1000*CUR_IRR_AREA*10000/IRR_EFF</f>
        <v>#NAME?</v>
      </c>
      <c r="AG3944" s="147"/>
      <c r="AH3944" s="13"/>
      <c r="AI3944" s="50">
        <v>9.4029698804376576</v>
      </c>
      <c r="AJ3944" s="50">
        <v>17.49350475309706</v>
      </c>
      <c r="AK3944" s="50">
        <v>0</v>
      </c>
      <c r="AL3944" s="50">
        <v>0</v>
      </c>
      <c r="AM3944" s="50"/>
      <c r="AN3944" s="50"/>
      <c r="AO3944" s="50"/>
      <c r="AP3944" s="50"/>
      <c r="AQ3944" s="50"/>
      <c r="AR3944" s="50"/>
      <c r="AS3944" s="50"/>
      <c r="AT3944" s="50"/>
      <c r="AU3944" s="50"/>
      <c r="AV3944" s="50"/>
      <c r="AW3944" s="50"/>
      <c r="AX3944" s="50">
        <f t="shared" si="1247"/>
        <v>26.896474633534716</v>
      </c>
      <c r="AY3944" s="50"/>
      <c r="AZ3944" s="50">
        <f t="shared" si="1237"/>
        <v>651.0530310039328</v>
      </c>
      <c r="BA3944" s="50">
        <f t="shared" si="1238"/>
        <v>1058.8043035947931</v>
      </c>
      <c r="BB3944" s="50">
        <f t="shared" si="1239"/>
        <v>1096.0723088085435</v>
      </c>
      <c r="BC3944" s="17">
        <f t="shared" si="1240"/>
        <v>19858</v>
      </c>
      <c r="BD3944" s="50">
        <f t="shared" si="1241"/>
        <v>26.896474633534716</v>
      </c>
      <c r="BE3944" s="50">
        <f t="shared" si="1242"/>
        <v>651.0530310039328</v>
      </c>
      <c r="BF3944" s="50">
        <f t="shared" si="1248"/>
        <v>1064.9155007146549</v>
      </c>
      <c r="BG3944" s="50"/>
      <c r="BH3944" s="17">
        <f t="shared" si="1243"/>
        <v>0</v>
      </c>
      <c r="BI3944" s="17">
        <f t="shared" si="1251"/>
        <v>3944</v>
      </c>
      <c r="BJ3944" s="17">
        <f t="shared" si="1249"/>
        <v>3944</v>
      </c>
      <c r="BK3944" s="150">
        <f t="shared" si="1250"/>
        <v>31267</v>
      </c>
      <c r="BL3944" s="50" t="e">
        <f t="shared" ca="1" si="1244"/>
        <v>#NAME?</v>
      </c>
      <c r="BM3944" s="50" t="e">
        <f t="shared" ca="1" si="1245"/>
        <v>#NAME?</v>
      </c>
      <c r="BN3944" s="50" t="e">
        <f t="shared" ca="1" si="1246"/>
        <v>#NAME?</v>
      </c>
    </row>
    <row r="3945" spans="1:66" x14ac:dyDescent="0.35">
      <c r="A3945" s="48">
        <v>31268</v>
      </c>
      <c r="B3945" s="17">
        <v>1985</v>
      </c>
      <c r="C3945" s="17">
        <v>8</v>
      </c>
      <c r="D3945" s="17">
        <v>221</v>
      </c>
      <c r="E3945" s="17">
        <v>9</v>
      </c>
      <c r="F3945" s="17">
        <v>6</v>
      </c>
      <c r="G3945" s="50">
        <v>3.6</v>
      </c>
      <c r="H3945" s="32">
        <v>3.9143349839945687</v>
      </c>
      <c r="I3945" s="50">
        <v>5.833333333333333</v>
      </c>
      <c r="J3945" s="13">
        <v>5.2</v>
      </c>
      <c r="K3945" s="13">
        <f t="shared" si="1232"/>
        <v>5.2</v>
      </c>
      <c r="L3945" s="13">
        <f t="shared" si="1233"/>
        <v>0.15000000000000013</v>
      </c>
      <c r="M3945" s="13" t="e">
        <f ca="1">CalcTable[[#This Row],[IWC]]-AE3944</f>
        <v>#NAME?</v>
      </c>
      <c r="N3945" s="13" t="e">
        <f ca="1">IF(CalcTable[[#This Row],[Day of Year]]&lt;123,FCAP,AE3944)</f>
        <v>#NAME?</v>
      </c>
      <c r="O3945" s="17" t="e">
        <f ca="1">IF(IRR_DRIP,5,COUNTIF('IDET Wind Values'!C3929:G3929,"&lt;="&amp;IRR_MAXWIND))</f>
        <v>#NAME?</v>
      </c>
      <c r="P3945" s="13" t="e">
        <f ca="1">CalcTable[[#This Row],[ET_o]]*KL</f>
        <v>#NAME?</v>
      </c>
      <c r="Q3945" s="13" t="e">
        <f ca="1">IF(WILTPT&lt;=0,1,MAX(0,MIN(1,(CalcTable[[#This Row],[IWC]]-WILTPT)/(MAD-WILTPT))))</f>
        <v>#NAME?</v>
      </c>
      <c r="R3945" s="13" t="e">
        <f ca="1">CalcTable[[#This Row],[ETMult]]*CalcTable[[#This Row],[ETb]]</f>
        <v>#NAME?</v>
      </c>
      <c r="S3945" s="13" t="b">
        <f>INDEX(IRR_LIST,CalcTable[[#This Row],[Day of Week]]+1)</f>
        <v>0</v>
      </c>
      <c r="T3945" s="13">
        <f t="shared" ca="1" si="1234"/>
        <v>5.6</v>
      </c>
      <c r="U3945" s="13" t="b">
        <f ca="1">IF(CalcTable[[#This Row],[IrrPrecip]]&gt;=IC_MM,FALSE,TRUE)</f>
        <v>1</v>
      </c>
      <c r="V3945" s="13" t="b">
        <f t="shared" si="1235"/>
        <v>1</v>
      </c>
      <c r="W3945" s="13" t="e">
        <f ca="1">IF(AND(IRR_DRIP=FALSE,CalcTable[[#This Row],[IrrHours]]&lt;=0),FALSE,TRUE)</f>
        <v>#NAME?</v>
      </c>
      <c r="X3945" s="13" t="e">
        <f ca="1">AND(CalcTable[[#This Row],[IrrDay]],CalcTable[[#This Row],[IrrRain]],CalcTable[[#This Row],[IrrWarm]],CalcTable[[#This Row],[IrrWindy]])</f>
        <v>#NAME?</v>
      </c>
      <c r="Y3945" s="13" t="e">
        <f t="shared" ca="1" si="1236"/>
        <v>#NAME?</v>
      </c>
      <c r="Z3945" s="13" t="e">
        <f ca="1">CalcTable[[#This Row],[IrrHours]]/5</f>
        <v>#NAME?</v>
      </c>
      <c r="AA3945" s="13" t="e">
        <f ca="1">IF(CalcTable[[#This Row],[IrrFlag]]=FALSE,0,MAX(0,CalcTable[[#This Row],[VolRednWind]]*(FCAP*IRR_TARGET-CalcTable[[#This Row],[IWC]])))</f>
        <v>#NAME?</v>
      </c>
      <c r="AB3945" s="13" t="e">
        <f ca="1">CalcTable[[#This Row],[IWC]]+CalcTable[[#This Row],[Eff Precip]]+CalcTable[[#This Row],[IrrAmt]]-CalcTable[[#This Row],[AET]]</f>
        <v>#NAME?</v>
      </c>
      <c r="AC3945" s="13" t="e">
        <f ca="1">IF(CalcTable[[#This Row],[PWC]]&gt;FCAP,MIN(24*PERC,MIN(SAT,CalcTable[[#This Row],[PWC]])-FCAP),0)</f>
        <v>#NAME?</v>
      </c>
      <c r="AD3945" s="13" t="e">
        <f ca="1">IF(CalcTable[[#This Row],[PWC]]&gt;SAT,CalcTable[[#This Row],[PWC]]-SAT,0)</f>
        <v>#NAME?</v>
      </c>
      <c r="AE3945" s="13" t="e">
        <f ca="1">CalcTable[[#This Row],[PWC]]-CalcTable[[#This Row],[PercAmt]]-CalcTable[[#This Row],[Runoff]]</f>
        <v>#NAME?</v>
      </c>
      <c r="AF3945" s="13" t="e">
        <f ca="1">CalcTable[[#This Row],[IrrAmt]]/1000*CUR_IRR_AREA*10000/IRR_EFF</f>
        <v>#NAME?</v>
      </c>
      <c r="AG3945" s="147"/>
      <c r="AH3945" s="13"/>
      <c r="AI3945" s="50">
        <v>0</v>
      </c>
      <c r="AJ3945" s="50">
        <v>0</v>
      </c>
      <c r="AK3945" s="50">
        <v>0</v>
      </c>
      <c r="AL3945" s="50">
        <v>4.6108561659150951</v>
      </c>
      <c r="AM3945" s="50"/>
      <c r="AN3945" s="50"/>
      <c r="AO3945" s="50"/>
      <c r="AP3945" s="50"/>
      <c r="AQ3945" s="50"/>
      <c r="AR3945" s="50"/>
      <c r="AS3945" s="50"/>
      <c r="AT3945" s="50"/>
      <c r="AU3945" s="50"/>
      <c r="AV3945" s="50"/>
      <c r="AW3945" s="50"/>
      <c r="AX3945" s="50">
        <f t="shared" si="1247"/>
        <v>4.6108561659150951</v>
      </c>
      <c r="AY3945" s="50"/>
      <c r="AZ3945" s="50">
        <f t="shared" si="1237"/>
        <v>135.25178086684281</v>
      </c>
      <c r="BA3945" s="50">
        <f t="shared" si="1238"/>
        <v>208.24480546164688</v>
      </c>
      <c r="BB3945" s="50">
        <f t="shared" si="1239"/>
        <v>214.68536645530605</v>
      </c>
      <c r="BC3945" s="17">
        <f t="shared" si="1240"/>
        <v>19858</v>
      </c>
      <c r="BD3945" s="50">
        <f t="shared" si="1241"/>
        <v>4.6108561659150951</v>
      </c>
      <c r="BE3945" s="50">
        <f t="shared" si="1242"/>
        <v>135.25178086684281</v>
      </c>
      <c r="BF3945" s="50">
        <f t="shared" si="1248"/>
        <v>221.22885707522747</v>
      </c>
      <c r="BG3945" s="50"/>
      <c r="BH3945" s="17">
        <f t="shared" si="1243"/>
        <v>0</v>
      </c>
      <c r="BI3945" s="17">
        <f t="shared" si="1251"/>
        <v>3945</v>
      </c>
      <c r="BJ3945" s="17">
        <f t="shared" si="1249"/>
        <v>3945</v>
      </c>
      <c r="BK3945" s="150">
        <f t="shared" si="1250"/>
        <v>31268</v>
      </c>
      <c r="BL3945" s="50" t="e">
        <f t="shared" ca="1" si="1244"/>
        <v>#NAME?</v>
      </c>
      <c r="BM3945" s="50" t="e">
        <f t="shared" ca="1" si="1245"/>
        <v>#NAME?</v>
      </c>
      <c r="BN3945" s="50" t="e">
        <f t="shared" ca="1" si="1246"/>
        <v>#NAME?</v>
      </c>
    </row>
    <row r="3946" spans="1:66" x14ac:dyDescent="0.35">
      <c r="A3946" s="48">
        <v>31269</v>
      </c>
      <c r="B3946" s="17">
        <v>1985</v>
      </c>
      <c r="C3946" s="17">
        <v>8</v>
      </c>
      <c r="D3946" s="17">
        <v>222</v>
      </c>
      <c r="E3946" s="17">
        <v>10</v>
      </c>
      <c r="F3946" s="17">
        <v>7</v>
      </c>
      <c r="G3946" s="50">
        <v>8</v>
      </c>
      <c r="H3946" s="32">
        <v>2.0410696207769106</v>
      </c>
      <c r="I3946" s="50">
        <v>24</v>
      </c>
      <c r="J3946" s="13">
        <v>1</v>
      </c>
      <c r="K3946" s="13">
        <f t="shared" si="1232"/>
        <v>1</v>
      </c>
      <c r="L3946" s="13">
        <f t="shared" si="1233"/>
        <v>0</v>
      </c>
      <c r="M3946" s="13" t="e">
        <f ca="1">CalcTable[[#This Row],[IWC]]-AE3945</f>
        <v>#NAME?</v>
      </c>
      <c r="N3946" s="13" t="e">
        <f ca="1">IF(CalcTable[[#This Row],[Day of Year]]&lt;123,FCAP,AE3945)</f>
        <v>#NAME?</v>
      </c>
      <c r="O3946" s="17" t="e">
        <f ca="1">IF(IRR_DRIP,5,COUNTIF('IDET Wind Values'!C3930:G3930,"&lt;="&amp;IRR_MAXWIND))</f>
        <v>#NAME?</v>
      </c>
      <c r="P3946" s="13" t="e">
        <f ca="1">CalcTable[[#This Row],[ET_o]]*KL</f>
        <v>#NAME?</v>
      </c>
      <c r="Q3946" s="13" t="e">
        <f ca="1">IF(WILTPT&lt;=0,1,MAX(0,MIN(1,(CalcTable[[#This Row],[IWC]]-WILTPT)/(MAD-WILTPT))))</f>
        <v>#NAME?</v>
      </c>
      <c r="R3946" s="13" t="e">
        <f ca="1">CalcTable[[#This Row],[ETMult]]*CalcTable[[#This Row],[ETb]]</f>
        <v>#NAME?</v>
      </c>
      <c r="S3946" s="13" t="b">
        <f>INDEX(IRR_LIST,CalcTable[[#This Row],[Day of Week]]+1)</f>
        <v>0</v>
      </c>
      <c r="T3946" s="13">
        <f t="shared" ca="1" si="1234"/>
        <v>10.8</v>
      </c>
      <c r="U3946" s="13" t="b">
        <f ca="1">IF(CalcTable[[#This Row],[IrrPrecip]]&gt;=IC_MM,FALSE,TRUE)</f>
        <v>0</v>
      </c>
      <c r="V3946" s="13" t="b">
        <f t="shared" si="1235"/>
        <v>1</v>
      </c>
      <c r="W3946" s="13" t="e">
        <f ca="1">IF(AND(IRR_DRIP=FALSE,CalcTable[[#This Row],[IrrHours]]&lt;=0),FALSE,TRUE)</f>
        <v>#NAME?</v>
      </c>
      <c r="X3946" s="13" t="e">
        <f ca="1">AND(CalcTable[[#This Row],[IrrDay]],CalcTable[[#This Row],[IrrRain]],CalcTable[[#This Row],[IrrWarm]],CalcTable[[#This Row],[IrrWindy]])</f>
        <v>#NAME?</v>
      </c>
      <c r="Y3946" s="13" t="e">
        <f t="shared" ca="1" si="1236"/>
        <v>#NAME?</v>
      </c>
      <c r="Z3946" s="13" t="e">
        <f ca="1">CalcTable[[#This Row],[IrrHours]]/5</f>
        <v>#NAME?</v>
      </c>
      <c r="AA3946" s="13" t="e">
        <f ca="1">IF(CalcTable[[#This Row],[IrrFlag]]=FALSE,0,MAX(0,CalcTable[[#This Row],[VolRednWind]]*(FCAP*IRR_TARGET-CalcTable[[#This Row],[IWC]])))</f>
        <v>#NAME?</v>
      </c>
      <c r="AB3946" s="13" t="e">
        <f ca="1">CalcTable[[#This Row],[IWC]]+CalcTable[[#This Row],[Eff Precip]]+CalcTable[[#This Row],[IrrAmt]]-CalcTable[[#This Row],[AET]]</f>
        <v>#NAME?</v>
      </c>
      <c r="AC3946" s="13" t="e">
        <f ca="1">IF(CalcTable[[#This Row],[PWC]]&gt;FCAP,MIN(24*PERC,MIN(SAT,CalcTable[[#This Row],[PWC]])-FCAP),0)</f>
        <v>#NAME?</v>
      </c>
      <c r="AD3946" s="13" t="e">
        <f ca="1">IF(CalcTable[[#This Row],[PWC]]&gt;SAT,CalcTable[[#This Row],[PWC]]-SAT,0)</f>
        <v>#NAME?</v>
      </c>
      <c r="AE3946" s="13" t="e">
        <f ca="1">CalcTable[[#This Row],[PWC]]-CalcTable[[#This Row],[PercAmt]]-CalcTable[[#This Row],[Runoff]]</f>
        <v>#NAME?</v>
      </c>
      <c r="AF3946" s="13" t="e">
        <f ca="1">CalcTable[[#This Row],[IrrAmt]]/1000*CUR_IRR_AREA*10000/IRR_EFF</f>
        <v>#NAME?</v>
      </c>
      <c r="AG3946" s="147"/>
      <c r="AH3946" s="13"/>
      <c r="AI3946" s="50">
        <v>0</v>
      </c>
      <c r="AJ3946" s="50">
        <v>0</v>
      </c>
      <c r="AK3946" s="50">
        <v>0</v>
      </c>
      <c r="AL3946" s="50">
        <v>0</v>
      </c>
      <c r="AM3946" s="50"/>
      <c r="AN3946" s="50"/>
      <c r="AO3946" s="50"/>
      <c r="AP3946" s="50"/>
      <c r="AQ3946" s="50"/>
      <c r="AR3946" s="50"/>
      <c r="AS3946" s="50"/>
      <c r="AT3946" s="50"/>
      <c r="AU3946" s="50"/>
      <c r="AV3946" s="50"/>
      <c r="AW3946" s="50"/>
      <c r="AX3946" s="50">
        <f t="shared" si="1247"/>
        <v>0</v>
      </c>
      <c r="AY3946" s="50"/>
      <c r="AZ3946" s="50">
        <f t="shared" si="1237"/>
        <v>0</v>
      </c>
      <c r="BA3946" s="50">
        <f t="shared" si="1238"/>
        <v>0</v>
      </c>
      <c r="BB3946" s="50">
        <f t="shared" si="1239"/>
        <v>0</v>
      </c>
      <c r="BC3946" s="17">
        <f t="shared" si="1240"/>
        <v>19858</v>
      </c>
      <c r="BD3946" s="50">
        <f t="shared" si="1241"/>
        <v>0</v>
      </c>
      <c r="BE3946" s="50">
        <f t="shared" si="1242"/>
        <v>0</v>
      </c>
      <c r="BF3946" s="50">
        <f t="shared" si="1248"/>
        <v>0</v>
      </c>
      <c r="BG3946" s="50"/>
      <c r="BH3946" s="17">
        <f t="shared" si="1243"/>
        <v>0</v>
      </c>
      <c r="BI3946" s="17">
        <f t="shared" si="1251"/>
        <v>3946</v>
      </c>
      <c r="BJ3946" s="17">
        <f t="shared" si="1249"/>
        <v>3946</v>
      </c>
      <c r="BK3946" s="150">
        <f t="shared" si="1250"/>
        <v>31269</v>
      </c>
      <c r="BL3946" s="50" t="e">
        <f t="shared" ca="1" si="1244"/>
        <v>#NAME?</v>
      </c>
      <c r="BM3946" s="50" t="e">
        <f t="shared" ca="1" si="1245"/>
        <v>#NAME?</v>
      </c>
      <c r="BN3946" s="50" t="e">
        <f t="shared" ca="1" si="1246"/>
        <v>#NAME?</v>
      </c>
    </row>
    <row r="3947" spans="1:66" x14ac:dyDescent="0.35">
      <c r="A3947" s="48">
        <v>31270</v>
      </c>
      <c r="B3947" s="17">
        <v>1985</v>
      </c>
      <c r="C3947" s="17">
        <v>8</v>
      </c>
      <c r="D3947" s="17">
        <v>223</v>
      </c>
      <c r="E3947" s="17">
        <v>11</v>
      </c>
      <c r="F3947" s="17">
        <v>1</v>
      </c>
      <c r="G3947" s="50">
        <v>4.3</v>
      </c>
      <c r="H3947" s="32">
        <v>3.825136733152565</v>
      </c>
      <c r="I3947" s="50">
        <v>11</v>
      </c>
      <c r="J3947" s="13">
        <v>2.8</v>
      </c>
      <c r="K3947" s="13">
        <f t="shared" si="1232"/>
        <v>2.8</v>
      </c>
      <c r="L3947" s="13">
        <f t="shared" si="1233"/>
        <v>0</v>
      </c>
      <c r="M3947" s="13" t="e">
        <f ca="1">CalcTable[[#This Row],[IWC]]-AE3946</f>
        <v>#NAME?</v>
      </c>
      <c r="N3947" s="13" t="e">
        <f ca="1">IF(CalcTable[[#This Row],[Day of Year]]&lt;123,FCAP,AE3946)</f>
        <v>#NAME?</v>
      </c>
      <c r="O3947" s="17" t="e">
        <f ca="1">IF(IRR_DRIP,5,COUNTIF('IDET Wind Values'!C3931:G3931,"&lt;="&amp;IRR_MAXWIND))</f>
        <v>#NAME?</v>
      </c>
      <c r="P3947" s="13" t="e">
        <f ca="1">CalcTable[[#This Row],[ET_o]]*KL</f>
        <v>#NAME?</v>
      </c>
      <c r="Q3947" s="13" t="e">
        <f ca="1">IF(WILTPT&lt;=0,1,MAX(0,MIN(1,(CalcTable[[#This Row],[IWC]]-WILTPT)/(MAD-WILTPT))))</f>
        <v>#NAME?</v>
      </c>
      <c r="R3947" s="13" t="e">
        <f ca="1">CalcTable[[#This Row],[ETMult]]*CalcTable[[#This Row],[ETb]]</f>
        <v>#NAME?</v>
      </c>
      <c r="S3947" s="13" t="b">
        <f>INDEX(IRR_LIST,CalcTable[[#This Row],[Day of Week]]+1)</f>
        <v>1</v>
      </c>
      <c r="T3947" s="13">
        <f t="shared" ca="1" si="1234"/>
        <v>6.2</v>
      </c>
      <c r="U3947" s="13" t="b">
        <f ca="1">IF(CalcTable[[#This Row],[IrrPrecip]]&gt;=IC_MM,FALSE,TRUE)</f>
        <v>1</v>
      </c>
      <c r="V3947" s="13" t="b">
        <f t="shared" si="1235"/>
        <v>1</v>
      </c>
      <c r="W3947" s="13" t="e">
        <f ca="1">IF(AND(IRR_DRIP=FALSE,CalcTable[[#This Row],[IrrHours]]&lt;=0),FALSE,TRUE)</f>
        <v>#NAME?</v>
      </c>
      <c r="X3947" s="13" t="e">
        <f ca="1">AND(CalcTable[[#This Row],[IrrDay]],CalcTable[[#This Row],[IrrRain]],CalcTable[[#This Row],[IrrWarm]],CalcTable[[#This Row],[IrrWindy]])</f>
        <v>#NAME?</v>
      </c>
      <c r="Y3947" s="13" t="e">
        <f t="shared" ca="1" si="1236"/>
        <v>#NAME?</v>
      </c>
      <c r="Z3947" s="13" t="e">
        <f ca="1">CalcTable[[#This Row],[IrrHours]]/5</f>
        <v>#NAME?</v>
      </c>
      <c r="AA3947" s="13" t="e">
        <f ca="1">IF(CalcTable[[#This Row],[IrrFlag]]=FALSE,0,MAX(0,CalcTable[[#This Row],[VolRednWind]]*(FCAP*IRR_TARGET-CalcTable[[#This Row],[IWC]])))</f>
        <v>#NAME?</v>
      </c>
      <c r="AB3947" s="13" t="e">
        <f ca="1">CalcTable[[#This Row],[IWC]]+CalcTable[[#This Row],[Eff Precip]]+CalcTable[[#This Row],[IrrAmt]]-CalcTable[[#This Row],[AET]]</f>
        <v>#NAME?</v>
      </c>
      <c r="AC3947" s="13" t="e">
        <f ca="1">IF(CalcTable[[#This Row],[PWC]]&gt;FCAP,MIN(24*PERC,MIN(SAT,CalcTable[[#This Row],[PWC]])-FCAP),0)</f>
        <v>#NAME?</v>
      </c>
      <c r="AD3947" s="13" t="e">
        <f ca="1">IF(CalcTable[[#This Row],[PWC]]&gt;SAT,CalcTable[[#This Row],[PWC]]-SAT,0)</f>
        <v>#NAME?</v>
      </c>
      <c r="AE3947" s="13" t="e">
        <f ca="1">CalcTable[[#This Row],[PWC]]-CalcTable[[#This Row],[PercAmt]]-CalcTable[[#This Row],[Runoff]]</f>
        <v>#NAME?</v>
      </c>
      <c r="AF3947" s="13" t="e">
        <f ca="1">CalcTable[[#This Row],[IrrAmt]]/1000*CUR_IRR_AREA*10000/IRR_EFF</f>
        <v>#NAME?</v>
      </c>
      <c r="AG3947" s="147"/>
      <c r="AH3947" s="13"/>
      <c r="AI3947" s="50">
        <v>0</v>
      </c>
      <c r="AJ3947" s="50">
        <v>0</v>
      </c>
      <c r="AK3947" s="50">
        <v>0</v>
      </c>
      <c r="AL3947" s="50">
        <v>0</v>
      </c>
      <c r="AM3947" s="50"/>
      <c r="AN3947" s="50"/>
      <c r="AO3947" s="50"/>
      <c r="AP3947" s="50"/>
      <c r="AQ3947" s="50"/>
      <c r="AR3947" s="50"/>
      <c r="AS3947" s="50"/>
      <c r="AT3947" s="50"/>
      <c r="AU3947" s="50"/>
      <c r="AV3947" s="50"/>
      <c r="AW3947" s="50"/>
      <c r="AX3947" s="50">
        <f t="shared" si="1247"/>
        <v>0</v>
      </c>
      <c r="AY3947" s="50"/>
      <c r="AZ3947" s="50">
        <f t="shared" si="1237"/>
        <v>0</v>
      </c>
      <c r="BA3947" s="50">
        <f t="shared" si="1238"/>
        <v>0</v>
      </c>
      <c r="BB3947" s="50">
        <f t="shared" si="1239"/>
        <v>0</v>
      </c>
      <c r="BC3947" s="17">
        <f t="shared" si="1240"/>
        <v>19858</v>
      </c>
      <c r="BD3947" s="50">
        <f t="shared" si="1241"/>
        <v>0</v>
      </c>
      <c r="BE3947" s="50">
        <f t="shared" si="1242"/>
        <v>0</v>
      </c>
      <c r="BF3947" s="50">
        <f t="shared" si="1248"/>
        <v>0</v>
      </c>
      <c r="BG3947" s="50"/>
      <c r="BH3947" s="17">
        <f t="shared" si="1243"/>
        <v>0</v>
      </c>
      <c r="BI3947" s="17">
        <f t="shared" si="1251"/>
        <v>3947</v>
      </c>
      <c r="BJ3947" s="17">
        <f t="shared" si="1249"/>
        <v>3947</v>
      </c>
      <c r="BK3947" s="150">
        <f t="shared" si="1250"/>
        <v>31270</v>
      </c>
      <c r="BL3947" s="50" t="e">
        <f t="shared" ca="1" si="1244"/>
        <v>#NAME?</v>
      </c>
      <c r="BM3947" s="50" t="e">
        <f t="shared" ca="1" si="1245"/>
        <v>#NAME?</v>
      </c>
      <c r="BN3947" s="50" t="e">
        <f t="shared" ca="1" si="1246"/>
        <v>#NAME?</v>
      </c>
    </row>
    <row r="3948" spans="1:66" x14ac:dyDescent="0.35">
      <c r="A3948" s="48">
        <v>31271</v>
      </c>
      <c r="B3948" s="17">
        <v>1985</v>
      </c>
      <c r="C3948" s="17">
        <v>8</v>
      </c>
      <c r="D3948" s="17">
        <v>224</v>
      </c>
      <c r="E3948" s="17">
        <v>12</v>
      </c>
      <c r="F3948" s="17">
        <v>2</v>
      </c>
      <c r="G3948" s="50">
        <v>8.1</v>
      </c>
      <c r="H3948" s="32">
        <v>3.5468927406252266</v>
      </c>
      <c r="I3948" s="50">
        <v>18.666666666666668</v>
      </c>
      <c r="J3948" s="13">
        <v>1</v>
      </c>
      <c r="K3948" s="13">
        <f t="shared" si="1232"/>
        <v>1</v>
      </c>
      <c r="L3948" s="13">
        <f t="shared" si="1233"/>
        <v>0</v>
      </c>
      <c r="M3948" s="13" t="e">
        <f ca="1">CalcTable[[#This Row],[IWC]]-AE3947</f>
        <v>#NAME?</v>
      </c>
      <c r="N3948" s="13" t="e">
        <f ca="1">IF(CalcTable[[#This Row],[Day of Year]]&lt;123,FCAP,AE3947)</f>
        <v>#NAME?</v>
      </c>
      <c r="O3948" s="17" t="e">
        <f ca="1">IF(IRR_DRIP,5,COUNTIF('IDET Wind Values'!C3932:G3932,"&lt;="&amp;IRR_MAXWIND))</f>
        <v>#NAME?</v>
      </c>
      <c r="P3948" s="13" t="e">
        <f ca="1">CalcTable[[#This Row],[ET_o]]*KL</f>
        <v>#NAME?</v>
      </c>
      <c r="Q3948" s="13" t="e">
        <f ca="1">IF(WILTPT&lt;=0,1,MAX(0,MIN(1,(CalcTable[[#This Row],[IWC]]-WILTPT)/(MAD-WILTPT))))</f>
        <v>#NAME?</v>
      </c>
      <c r="R3948" s="13" t="e">
        <f ca="1">CalcTable[[#This Row],[ETMult]]*CalcTable[[#This Row],[ETb]]</f>
        <v>#NAME?</v>
      </c>
      <c r="S3948" s="13" t="b">
        <f>INDEX(IRR_LIST,CalcTable[[#This Row],[Day of Week]]+1)</f>
        <v>0</v>
      </c>
      <c r="T3948" s="13">
        <f t="shared" ca="1" si="1234"/>
        <v>3.8</v>
      </c>
      <c r="U3948" s="13" t="b">
        <f ca="1">IF(CalcTable[[#This Row],[IrrPrecip]]&gt;=IC_MM,FALSE,TRUE)</f>
        <v>1</v>
      </c>
      <c r="V3948" s="13" t="b">
        <f t="shared" si="1235"/>
        <v>0</v>
      </c>
      <c r="W3948" s="13" t="e">
        <f ca="1">IF(AND(IRR_DRIP=FALSE,CalcTable[[#This Row],[IrrHours]]&lt;=0),FALSE,TRUE)</f>
        <v>#NAME?</v>
      </c>
      <c r="X3948" s="13" t="e">
        <f ca="1">AND(CalcTable[[#This Row],[IrrDay]],CalcTable[[#This Row],[IrrRain]],CalcTable[[#This Row],[IrrWarm]],CalcTable[[#This Row],[IrrWindy]])</f>
        <v>#NAME?</v>
      </c>
      <c r="Y3948" s="13" t="e">
        <f t="shared" ca="1" si="1236"/>
        <v>#NAME?</v>
      </c>
      <c r="Z3948" s="13" t="e">
        <f ca="1">CalcTable[[#This Row],[IrrHours]]/5</f>
        <v>#NAME?</v>
      </c>
      <c r="AA3948" s="13" t="e">
        <f ca="1">IF(CalcTable[[#This Row],[IrrFlag]]=FALSE,0,MAX(0,CalcTable[[#This Row],[VolRednWind]]*(FCAP*IRR_TARGET-CalcTable[[#This Row],[IWC]])))</f>
        <v>#NAME?</v>
      </c>
      <c r="AB3948" s="13" t="e">
        <f ca="1">CalcTable[[#This Row],[IWC]]+CalcTable[[#This Row],[Eff Precip]]+CalcTable[[#This Row],[IrrAmt]]-CalcTable[[#This Row],[AET]]</f>
        <v>#NAME?</v>
      </c>
      <c r="AC3948" s="13" t="e">
        <f ca="1">IF(CalcTable[[#This Row],[PWC]]&gt;FCAP,MIN(24*PERC,MIN(SAT,CalcTable[[#This Row],[PWC]])-FCAP),0)</f>
        <v>#NAME?</v>
      </c>
      <c r="AD3948" s="13" t="e">
        <f ca="1">IF(CalcTable[[#This Row],[PWC]]&gt;SAT,CalcTable[[#This Row],[PWC]]-SAT,0)</f>
        <v>#NAME?</v>
      </c>
      <c r="AE3948" s="13" t="e">
        <f ca="1">CalcTable[[#This Row],[PWC]]-CalcTable[[#This Row],[PercAmt]]-CalcTable[[#This Row],[Runoff]]</f>
        <v>#NAME?</v>
      </c>
      <c r="AF3948" s="13" t="e">
        <f ca="1">CalcTable[[#This Row],[IrrAmt]]/1000*CUR_IRR_AREA*10000/IRR_EFF</f>
        <v>#NAME?</v>
      </c>
      <c r="AG3948" s="147"/>
      <c r="AH3948" s="13"/>
      <c r="AI3948" s="50">
        <v>0</v>
      </c>
      <c r="AJ3948" s="50">
        <v>0</v>
      </c>
      <c r="AK3948" s="50">
        <v>0</v>
      </c>
      <c r="AL3948" s="50">
        <v>0</v>
      </c>
      <c r="AM3948" s="50"/>
      <c r="AN3948" s="50"/>
      <c r="AO3948" s="50"/>
      <c r="AP3948" s="50"/>
      <c r="AQ3948" s="50"/>
      <c r="AR3948" s="50"/>
      <c r="AS3948" s="50"/>
      <c r="AT3948" s="50"/>
      <c r="AU3948" s="50"/>
      <c r="AV3948" s="50"/>
      <c r="AW3948" s="50"/>
      <c r="AX3948" s="50">
        <f t="shared" si="1247"/>
        <v>0</v>
      </c>
      <c r="AY3948" s="50"/>
      <c r="AZ3948" s="50">
        <f t="shared" si="1237"/>
        <v>0</v>
      </c>
      <c r="BA3948" s="50">
        <f t="shared" si="1238"/>
        <v>0</v>
      </c>
      <c r="BB3948" s="50">
        <f t="shared" si="1239"/>
        <v>0</v>
      </c>
      <c r="BC3948" s="17">
        <f t="shared" si="1240"/>
        <v>19858</v>
      </c>
      <c r="BD3948" s="50">
        <f t="shared" si="1241"/>
        <v>0</v>
      </c>
      <c r="BE3948" s="50">
        <f t="shared" si="1242"/>
        <v>0</v>
      </c>
      <c r="BF3948" s="50">
        <f t="shared" si="1248"/>
        <v>0</v>
      </c>
      <c r="BG3948" s="50"/>
      <c r="BH3948" s="17">
        <f t="shared" si="1243"/>
        <v>0</v>
      </c>
      <c r="BI3948" s="17">
        <f t="shared" si="1251"/>
        <v>3948</v>
      </c>
      <c r="BJ3948" s="17">
        <f t="shared" si="1249"/>
        <v>3948</v>
      </c>
      <c r="BK3948" s="150">
        <f t="shared" si="1250"/>
        <v>31271</v>
      </c>
      <c r="BL3948" s="50" t="e">
        <f t="shared" ca="1" si="1244"/>
        <v>#NAME?</v>
      </c>
      <c r="BM3948" s="50" t="e">
        <f t="shared" ca="1" si="1245"/>
        <v>#NAME?</v>
      </c>
      <c r="BN3948" s="50" t="e">
        <f t="shared" ca="1" si="1246"/>
        <v>#NAME?</v>
      </c>
    </row>
    <row r="3949" spans="1:66" x14ac:dyDescent="0.35">
      <c r="A3949" s="48">
        <v>31272</v>
      </c>
      <c r="B3949" s="17">
        <v>1985</v>
      </c>
      <c r="C3949" s="17">
        <v>8</v>
      </c>
      <c r="D3949" s="17">
        <v>225</v>
      </c>
      <c r="E3949" s="17">
        <v>13</v>
      </c>
      <c r="F3949" s="17">
        <v>3</v>
      </c>
      <c r="G3949" s="50">
        <v>2.6</v>
      </c>
      <c r="H3949" s="32">
        <v>3.7007127201710288</v>
      </c>
      <c r="I3949" s="50">
        <v>6.833333333333333</v>
      </c>
      <c r="J3949" s="13">
        <v>0</v>
      </c>
      <c r="K3949" s="13">
        <f t="shared" si="1232"/>
        <v>0</v>
      </c>
      <c r="L3949" s="13">
        <f t="shared" si="1233"/>
        <v>0</v>
      </c>
      <c r="M3949" s="13" t="e">
        <f ca="1">CalcTable[[#This Row],[IWC]]-AE3948</f>
        <v>#NAME?</v>
      </c>
      <c r="N3949" s="13" t="e">
        <f ca="1">IF(CalcTable[[#This Row],[Day of Year]]&lt;123,FCAP,AE3948)</f>
        <v>#NAME?</v>
      </c>
      <c r="O3949" s="17" t="e">
        <f ca="1">IF(IRR_DRIP,5,COUNTIF('IDET Wind Values'!C3933:G3933,"&lt;="&amp;IRR_MAXWIND))</f>
        <v>#NAME?</v>
      </c>
      <c r="P3949" s="13" t="e">
        <f ca="1">CalcTable[[#This Row],[ET_o]]*KL</f>
        <v>#NAME?</v>
      </c>
      <c r="Q3949" s="13" t="e">
        <f ca="1">IF(WILTPT&lt;=0,1,MAX(0,MIN(1,(CalcTable[[#This Row],[IWC]]-WILTPT)/(MAD-WILTPT))))</f>
        <v>#NAME?</v>
      </c>
      <c r="R3949" s="13" t="e">
        <f ca="1">CalcTable[[#This Row],[ETMult]]*CalcTable[[#This Row],[ETb]]</f>
        <v>#NAME?</v>
      </c>
      <c r="S3949" s="13" t="b">
        <f>INDEX(IRR_LIST,CalcTable[[#This Row],[Day of Week]]+1)</f>
        <v>1</v>
      </c>
      <c r="T3949" s="13">
        <f t="shared" ca="1" si="1234"/>
        <v>3.8</v>
      </c>
      <c r="U3949" s="13" t="b">
        <f ca="1">IF(CalcTable[[#This Row],[IrrPrecip]]&gt;=IC_MM,FALSE,TRUE)</f>
        <v>1</v>
      </c>
      <c r="V3949" s="13" t="b">
        <f t="shared" si="1235"/>
        <v>1</v>
      </c>
      <c r="W3949" s="13" t="e">
        <f ca="1">IF(AND(IRR_DRIP=FALSE,CalcTable[[#This Row],[IrrHours]]&lt;=0),FALSE,TRUE)</f>
        <v>#NAME?</v>
      </c>
      <c r="X3949" s="13" t="e">
        <f ca="1">AND(CalcTable[[#This Row],[IrrDay]],CalcTable[[#This Row],[IrrRain]],CalcTable[[#This Row],[IrrWarm]],CalcTable[[#This Row],[IrrWindy]])</f>
        <v>#NAME?</v>
      </c>
      <c r="Y3949" s="13" t="e">
        <f t="shared" ca="1" si="1236"/>
        <v>#NAME?</v>
      </c>
      <c r="Z3949" s="13" t="e">
        <f ca="1">CalcTable[[#This Row],[IrrHours]]/5</f>
        <v>#NAME?</v>
      </c>
      <c r="AA3949" s="13" t="e">
        <f ca="1">IF(CalcTable[[#This Row],[IrrFlag]]=FALSE,0,MAX(0,CalcTable[[#This Row],[VolRednWind]]*(FCAP*IRR_TARGET-CalcTable[[#This Row],[IWC]])))</f>
        <v>#NAME?</v>
      </c>
      <c r="AB3949" s="13" t="e">
        <f ca="1">CalcTable[[#This Row],[IWC]]+CalcTable[[#This Row],[Eff Precip]]+CalcTable[[#This Row],[IrrAmt]]-CalcTable[[#This Row],[AET]]</f>
        <v>#NAME?</v>
      </c>
      <c r="AC3949" s="13" t="e">
        <f ca="1">IF(CalcTable[[#This Row],[PWC]]&gt;FCAP,MIN(24*PERC,MIN(SAT,CalcTable[[#This Row],[PWC]])-FCAP),0)</f>
        <v>#NAME?</v>
      </c>
      <c r="AD3949" s="13" t="e">
        <f ca="1">IF(CalcTable[[#This Row],[PWC]]&gt;SAT,CalcTable[[#This Row],[PWC]]-SAT,0)</f>
        <v>#NAME?</v>
      </c>
      <c r="AE3949" s="13" t="e">
        <f ca="1">CalcTable[[#This Row],[PWC]]-CalcTable[[#This Row],[PercAmt]]-CalcTable[[#This Row],[Runoff]]</f>
        <v>#NAME?</v>
      </c>
      <c r="AF3949" s="13" t="e">
        <f ca="1">CalcTable[[#This Row],[IrrAmt]]/1000*CUR_IRR_AREA*10000/IRR_EFF</f>
        <v>#NAME?</v>
      </c>
      <c r="AG3949" s="147"/>
      <c r="AH3949" s="13"/>
      <c r="AI3949" s="50">
        <v>5.8274542087420009</v>
      </c>
      <c r="AJ3949" s="50">
        <v>8.5670612492606555</v>
      </c>
      <c r="AK3949" s="50">
        <v>0</v>
      </c>
      <c r="AL3949" s="50">
        <v>0</v>
      </c>
      <c r="AM3949" s="50"/>
      <c r="AN3949" s="50"/>
      <c r="AO3949" s="50"/>
      <c r="AP3949" s="50"/>
      <c r="AQ3949" s="50"/>
      <c r="AR3949" s="50"/>
      <c r="AS3949" s="50"/>
      <c r="AT3949" s="50"/>
      <c r="AU3949" s="50"/>
      <c r="AV3949" s="50"/>
      <c r="AW3949" s="50"/>
      <c r="AX3949" s="50">
        <f t="shared" si="1247"/>
        <v>14.394515458002656</v>
      </c>
      <c r="AY3949" s="50"/>
      <c r="AZ3949" s="50">
        <f t="shared" si="1237"/>
        <v>336.76979170652862</v>
      </c>
      <c r="BA3949" s="50">
        <f t="shared" si="1238"/>
        <v>546.13400371182024</v>
      </c>
      <c r="BB3949" s="50">
        <f t="shared" si="1239"/>
        <v>565.23904218516702</v>
      </c>
      <c r="BC3949" s="17">
        <f t="shared" si="1240"/>
        <v>19858</v>
      </c>
      <c r="BD3949" s="50">
        <f t="shared" si="1241"/>
        <v>14.394515458002656</v>
      </c>
      <c r="BE3949" s="50">
        <f t="shared" si="1242"/>
        <v>336.76979170652862</v>
      </c>
      <c r="BF3949" s="50">
        <f t="shared" si="1248"/>
        <v>550.84817101260307</v>
      </c>
      <c r="BG3949" s="50"/>
      <c r="BH3949" s="17">
        <f t="shared" si="1243"/>
        <v>0</v>
      </c>
      <c r="BI3949" s="17">
        <f t="shared" si="1251"/>
        <v>3949</v>
      </c>
      <c r="BJ3949" s="17">
        <f t="shared" si="1249"/>
        <v>3949</v>
      </c>
      <c r="BK3949" s="150">
        <f t="shared" si="1250"/>
        <v>31272</v>
      </c>
      <c r="BL3949" s="50" t="e">
        <f t="shared" ca="1" si="1244"/>
        <v>#NAME?</v>
      </c>
      <c r="BM3949" s="50" t="e">
        <f t="shared" ca="1" si="1245"/>
        <v>#NAME?</v>
      </c>
      <c r="BN3949" s="50" t="e">
        <f t="shared" ca="1" si="1246"/>
        <v>#NAME?</v>
      </c>
    </row>
    <row r="3950" spans="1:66" x14ac:dyDescent="0.35">
      <c r="A3950" s="48">
        <v>31273</v>
      </c>
      <c r="B3950" s="17">
        <v>1985</v>
      </c>
      <c r="C3950" s="17">
        <v>8</v>
      </c>
      <c r="D3950" s="17">
        <v>226</v>
      </c>
      <c r="E3950" s="17">
        <v>14</v>
      </c>
      <c r="F3950" s="17">
        <v>4</v>
      </c>
      <c r="G3950" s="50">
        <v>9</v>
      </c>
      <c r="H3950" s="32">
        <v>3.8011110580440617</v>
      </c>
      <c r="I3950" s="50">
        <v>10</v>
      </c>
      <c r="J3950" s="13">
        <v>1.4</v>
      </c>
      <c r="K3950" s="13">
        <f t="shared" si="1232"/>
        <v>1.4</v>
      </c>
      <c r="L3950" s="13">
        <f t="shared" si="1233"/>
        <v>0</v>
      </c>
      <c r="M3950" s="13" t="e">
        <f ca="1">CalcTable[[#This Row],[IWC]]-AE3949</f>
        <v>#NAME?</v>
      </c>
      <c r="N3950" s="13" t="e">
        <f ca="1">IF(CalcTable[[#This Row],[Day of Year]]&lt;123,FCAP,AE3949)</f>
        <v>#NAME?</v>
      </c>
      <c r="O3950" s="17" t="e">
        <f ca="1">IF(IRR_DRIP,5,COUNTIF('IDET Wind Values'!C3934:G3934,"&lt;="&amp;IRR_MAXWIND))</f>
        <v>#NAME?</v>
      </c>
      <c r="P3950" s="13" t="e">
        <f ca="1">CalcTable[[#This Row],[ET_o]]*KL</f>
        <v>#NAME?</v>
      </c>
      <c r="Q3950" s="13" t="e">
        <f ca="1">IF(WILTPT&lt;=0,1,MAX(0,MIN(1,(CalcTable[[#This Row],[IWC]]-WILTPT)/(MAD-WILTPT))))</f>
        <v>#NAME?</v>
      </c>
      <c r="R3950" s="13" t="e">
        <f ca="1">CalcTable[[#This Row],[ETMult]]*CalcTable[[#This Row],[ETb]]</f>
        <v>#NAME?</v>
      </c>
      <c r="S3950" s="13" t="b">
        <f>INDEX(IRR_LIST,CalcTable[[#This Row],[Day of Week]]+1)</f>
        <v>0</v>
      </c>
      <c r="T3950" s="13">
        <f t="shared" ca="1" si="1234"/>
        <v>1</v>
      </c>
      <c r="U3950" s="13" t="b">
        <f ca="1">IF(CalcTable[[#This Row],[IrrPrecip]]&gt;=IC_MM,FALSE,TRUE)</f>
        <v>1</v>
      </c>
      <c r="V3950" s="13" t="b">
        <f t="shared" si="1235"/>
        <v>1</v>
      </c>
      <c r="W3950" s="13" t="e">
        <f ca="1">IF(AND(IRR_DRIP=FALSE,CalcTable[[#This Row],[IrrHours]]&lt;=0),FALSE,TRUE)</f>
        <v>#NAME?</v>
      </c>
      <c r="X3950" s="13" t="e">
        <f ca="1">AND(CalcTable[[#This Row],[IrrDay]],CalcTable[[#This Row],[IrrRain]],CalcTable[[#This Row],[IrrWarm]],CalcTable[[#This Row],[IrrWindy]])</f>
        <v>#NAME?</v>
      </c>
      <c r="Y3950" s="13" t="e">
        <f t="shared" ca="1" si="1236"/>
        <v>#NAME?</v>
      </c>
      <c r="Z3950" s="13" t="e">
        <f ca="1">CalcTable[[#This Row],[IrrHours]]/5</f>
        <v>#NAME?</v>
      </c>
      <c r="AA3950" s="13" t="e">
        <f ca="1">IF(CalcTable[[#This Row],[IrrFlag]]=FALSE,0,MAX(0,CalcTable[[#This Row],[VolRednWind]]*(FCAP*IRR_TARGET-CalcTable[[#This Row],[IWC]])))</f>
        <v>#NAME?</v>
      </c>
      <c r="AB3950" s="13" t="e">
        <f ca="1">CalcTable[[#This Row],[IWC]]+CalcTable[[#This Row],[Eff Precip]]+CalcTable[[#This Row],[IrrAmt]]-CalcTable[[#This Row],[AET]]</f>
        <v>#NAME?</v>
      </c>
      <c r="AC3950" s="13" t="e">
        <f ca="1">IF(CalcTable[[#This Row],[PWC]]&gt;FCAP,MIN(24*PERC,MIN(SAT,CalcTable[[#This Row],[PWC]])-FCAP),0)</f>
        <v>#NAME?</v>
      </c>
      <c r="AD3950" s="13" t="e">
        <f ca="1">IF(CalcTable[[#This Row],[PWC]]&gt;SAT,CalcTable[[#This Row],[PWC]]-SAT,0)</f>
        <v>#NAME?</v>
      </c>
      <c r="AE3950" s="13" t="e">
        <f ca="1">CalcTable[[#This Row],[PWC]]-CalcTable[[#This Row],[PercAmt]]-CalcTable[[#This Row],[Runoff]]</f>
        <v>#NAME?</v>
      </c>
      <c r="AF3950" s="13" t="e">
        <f ca="1">CalcTable[[#This Row],[IrrAmt]]/1000*CUR_IRR_AREA*10000/IRR_EFF</f>
        <v>#NAME?</v>
      </c>
      <c r="AG3950" s="147"/>
      <c r="AH3950" s="13"/>
      <c r="AI3950" s="50">
        <v>0</v>
      </c>
      <c r="AJ3950" s="50">
        <v>0</v>
      </c>
      <c r="AK3950" s="50">
        <v>0</v>
      </c>
      <c r="AL3950" s="50">
        <v>9.4309455876214159</v>
      </c>
      <c r="AM3950" s="50"/>
      <c r="AN3950" s="50"/>
      <c r="AO3950" s="50"/>
      <c r="AP3950" s="50"/>
      <c r="AQ3950" s="50"/>
      <c r="AR3950" s="50"/>
      <c r="AS3950" s="50"/>
      <c r="AT3950" s="50"/>
      <c r="AU3950" s="50"/>
      <c r="AV3950" s="50"/>
      <c r="AW3950" s="50"/>
      <c r="AX3950" s="50">
        <f t="shared" si="1247"/>
        <v>9.4309455876214159</v>
      </c>
      <c r="AY3950" s="50"/>
      <c r="AZ3950" s="50">
        <f t="shared" si="1237"/>
        <v>276.64107057022824</v>
      </c>
      <c r="BA3950" s="50">
        <f t="shared" si="1238"/>
        <v>425.9394261160657</v>
      </c>
      <c r="BB3950" s="50">
        <f t="shared" si="1239"/>
        <v>439.11281042893376</v>
      </c>
      <c r="BC3950" s="17">
        <f t="shared" si="1240"/>
        <v>19858</v>
      </c>
      <c r="BD3950" s="50">
        <f t="shared" si="1241"/>
        <v>9.4309455876214159</v>
      </c>
      <c r="BE3950" s="50">
        <f t="shared" si="1242"/>
        <v>276.64107057022824</v>
      </c>
      <c r="BF3950" s="50">
        <f t="shared" si="1248"/>
        <v>452.49672477563996</v>
      </c>
      <c r="BG3950" s="50"/>
      <c r="BH3950" s="17">
        <f t="shared" si="1243"/>
        <v>0</v>
      </c>
      <c r="BI3950" s="17">
        <f t="shared" si="1251"/>
        <v>3950</v>
      </c>
      <c r="BJ3950" s="17">
        <f t="shared" si="1249"/>
        <v>3950</v>
      </c>
      <c r="BK3950" s="150">
        <f t="shared" si="1250"/>
        <v>31273</v>
      </c>
      <c r="BL3950" s="50" t="e">
        <f t="shared" ca="1" si="1244"/>
        <v>#NAME?</v>
      </c>
      <c r="BM3950" s="50" t="e">
        <f t="shared" ca="1" si="1245"/>
        <v>#NAME?</v>
      </c>
      <c r="BN3950" s="50" t="e">
        <f t="shared" ca="1" si="1246"/>
        <v>#NAME?</v>
      </c>
    </row>
    <row r="3951" spans="1:66" x14ac:dyDescent="0.35">
      <c r="A3951" s="48">
        <v>31274</v>
      </c>
      <c r="B3951" s="17">
        <v>1985</v>
      </c>
      <c r="C3951" s="17">
        <v>8</v>
      </c>
      <c r="D3951" s="17">
        <v>227</v>
      </c>
      <c r="E3951" s="17">
        <v>15</v>
      </c>
      <c r="F3951" s="17">
        <v>5</v>
      </c>
      <c r="G3951" s="50">
        <v>6</v>
      </c>
      <c r="H3951" s="32">
        <v>3.1053514316687001</v>
      </c>
      <c r="I3951" s="50">
        <v>38.666666666666664</v>
      </c>
      <c r="J3951" s="13">
        <v>21.8</v>
      </c>
      <c r="K3951" s="13">
        <f t="shared" si="1232"/>
        <v>21.8</v>
      </c>
      <c r="L3951" s="13">
        <f t="shared" si="1233"/>
        <v>12.600000000000001</v>
      </c>
      <c r="M3951" s="13" t="e">
        <f ca="1">CalcTable[[#This Row],[IWC]]-AE3950</f>
        <v>#NAME?</v>
      </c>
      <c r="N3951" s="13" t="e">
        <f ca="1">IF(CalcTable[[#This Row],[Day of Year]]&lt;123,FCAP,AE3950)</f>
        <v>#NAME?</v>
      </c>
      <c r="O3951" s="17" t="e">
        <f ca="1">IF(IRR_DRIP,5,COUNTIF('IDET Wind Values'!C3935:G3935,"&lt;="&amp;IRR_MAXWIND))</f>
        <v>#NAME?</v>
      </c>
      <c r="P3951" s="13" t="e">
        <f ca="1">CalcTable[[#This Row],[ET_o]]*KL</f>
        <v>#NAME?</v>
      </c>
      <c r="Q3951" s="13" t="e">
        <f ca="1">IF(WILTPT&lt;=0,1,MAX(0,MIN(1,(CalcTable[[#This Row],[IWC]]-WILTPT)/(MAD-WILTPT))))</f>
        <v>#NAME?</v>
      </c>
      <c r="R3951" s="13" t="e">
        <f ca="1">CalcTable[[#This Row],[ETMult]]*CalcTable[[#This Row],[ETb]]</f>
        <v>#NAME?</v>
      </c>
      <c r="S3951" s="13" t="b">
        <f>INDEX(IRR_LIST,CalcTable[[#This Row],[Day of Week]]+1)</f>
        <v>1</v>
      </c>
      <c r="T3951" s="13">
        <f t="shared" ca="1" si="1234"/>
        <v>1.4</v>
      </c>
      <c r="U3951" s="13" t="b">
        <f ca="1">IF(CalcTable[[#This Row],[IrrPrecip]]&gt;=IC_MM,FALSE,TRUE)</f>
        <v>1</v>
      </c>
      <c r="V3951" s="13" t="b">
        <f t="shared" si="1235"/>
        <v>1</v>
      </c>
      <c r="W3951" s="13" t="e">
        <f ca="1">IF(AND(IRR_DRIP=FALSE,CalcTable[[#This Row],[IrrHours]]&lt;=0),FALSE,TRUE)</f>
        <v>#NAME?</v>
      </c>
      <c r="X3951" s="13" t="e">
        <f ca="1">AND(CalcTable[[#This Row],[IrrDay]],CalcTable[[#This Row],[IrrRain]],CalcTable[[#This Row],[IrrWarm]],CalcTable[[#This Row],[IrrWindy]])</f>
        <v>#NAME?</v>
      </c>
      <c r="Y3951" s="13" t="e">
        <f t="shared" ca="1" si="1236"/>
        <v>#NAME?</v>
      </c>
      <c r="Z3951" s="13" t="e">
        <f ca="1">CalcTable[[#This Row],[IrrHours]]/5</f>
        <v>#NAME?</v>
      </c>
      <c r="AA3951" s="13" t="e">
        <f ca="1">IF(CalcTable[[#This Row],[IrrFlag]]=FALSE,0,MAX(0,CalcTable[[#This Row],[VolRednWind]]*(FCAP*IRR_TARGET-CalcTable[[#This Row],[IWC]])))</f>
        <v>#NAME?</v>
      </c>
      <c r="AB3951" s="13" t="e">
        <f ca="1">CalcTable[[#This Row],[IWC]]+CalcTable[[#This Row],[Eff Precip]]+CalcTable[[#This Row],[IrrAmt]]-CalcTable[[#This Row],[AET]]</f>
        <v>#NAME?</v>
      </c>
      <c r="AC3951" s="13" t="e">
        <f ca="1">IF(CalcTable[[#This Row],[PWC]]&gt;FCAP,MIN(24*PERC,MIN(SAT,CalcTable[[#This Row],[PWC]])-FCAP),0)</f>
        <v>#NAME?</v>
      </c>
      <c r="AD3951" s="13" t="e">
        <f ca="1">IF(CalcTable[[#This Row],[PWC]]&gt;SAT,CalcTable[[#This Row],[PWC]]-SAT,0)</f>
        <v>#NAME?</v>
      </c>
      <c r="AE3951" s="13" t="e">
        <f ca="1">CalcTable[[#This Row],[PWC]]-CalcTable[[#This Row],[PercAmt]]-CalcTable[[#This Row],[Runoff]]</f>
        <v>#NAME?</v>
      </c>
      <c r="AF3951" s="13" t="e">
        <f ca="1">CalcTable[[#This Row],[IrrAmt]]/1000*CUR_IRR_AREA*10000/IRR_EFF</f>
        <v>#NAME?</v>
      </c>
      <c r="AG3951" s="147"/>
      <c r="AH3951" s="13"/>
      <c r="AI3951" s="50">
        <v>0</v>
      </c>
      <c r="AJ3951" s="50">
        <v>0</v>
      </c>
      <c r="AK3951" s="50">
        <v>0</v>
      </c>
      <c r="AL3951" s="50">
        <v>0</v>
      </c>
      <c r="AM3951" s="50"/>
      <c r="AN3951" s="50"/>
      <c r="AO3951" s="50"/>
      <c r="AP3951" s="50"/>
      <c r="AQ3951" s="50"/>
      <c r="AR3951" s="50"/>
      <c r="AS3951" s="50"/>
      <c r="AT3951" s="50"/>
      <c r="AU3951" s="50"/>
      <c r="AV3951" s="50"/>
      <c r="AW3951" s="50"/>
      <c r="AX3951" s="50">
        <f t="shared" si="1247"/>
        <v>0</v>
      </c>
      <c r="AY3951" s="50"/>
      <c r="AZ3951" s="50">
        <f t="shared" si="1237"/>
        <v>0</v>
      </c>
      <c r="BA3951" s="50">
        <f t="shared" si="1238"/>
        <v>0</v>
      </c>
      <c r="BB3951" s="50">
        <f t="shared" si="1239"/>
        <v>0</v>
      </c>
      <c r="BC3951" s="17">
        <f t="shared" si="1240"/>
        <v>19858</v>
      </c>
      <c r="BD3951" s="50">
        <f t="shared" si="1241"/>
        <v>0</v>
      </c>
      <c r="BE3951" s="50">
        <f t="shared" si="1242"/>
        <v>0</v>
      </c>
      <c r="BF3951" s="50">
        <f t="shared" si="1248"/>
        <v>0</v>
      </c>
      <c r="BG3951" s="50"/>
      <c r="BH3951" s="17">
        <f t="shared" si="1243"/>
        <v>0</v>
      </c>
      <c r="BI3951" s="17">
        <f t="shared" si="1251"/>
        <v>3951</v>
      </c>
      <c r="BJ3951" s="17">
        <f t="shared" si="1249"/>
        <v>3951</v>
      </c>
      <c r="BK3951" s="150">
        <f t="shared" si="1250"/>
        <v>31274</v>
      </c>
      <c r="BL3951" s="50" t="e">
        <f t="shared" ca="1" si="1244"/>
        <v>#NAME?</v>
      </c>
      <c r="BM3951" s="50" t="e">
        <f t="shared" ca="1" si="1245"/>
        <v>#NAME?</v>
      </c>
      <c r="BN3951" s="50" t="e">
        <f t="shared" ca="1" si="1246"/>
        <v>#NAME?</v>
      </c>
    </row>
    <row r="3952" spans="1:66" x14ac:dyDescent="0.35">
      <c r="A3952" s="48">
        <v>31275</v>
      </c>
      <c r="B3952" s="17">
        <v>1985</v>
      </c>
      <c r="C3952" s="17">
        <v>8</v>
      </c>
      <c r="D3952" s="17">
        <v>228</v>
      </c>
      <c r="E3952" s="17">
        <v>16</v>
      </c>
      <c r="F3952" s="17">
        <v>6</v>
      </c>
      <c r="G3952" s="50">
        <v>7.7</v>
      </c>
      <c r="H3952" s="32">
        <v>3.3115854121147281</v>
      </c>
      <c r="I3952" s="50">
        <v>18.333333333333332</v>
      </c>
      <c r="J3952" s="13">
        <v>0</v>
      </c>
      <c r="K3952" s="13">
        <f t="shared" si="1232"/>
        <v>0</v>
      </c>
      <c r="L3952" s="13">
        <f t="shared" si="1233"/>
        <v>0</v>
      </c>
      <c r="M3952" s="13" t="e">
        <f ca="1">CalcTable[[#This Row],[IWC]]-AE3951</f>
        <v>#NAME?</v>
      </c>
      <c r="N3952" s="13" t="e">
        <f ca="1">IF(CalcTable[[#This Row],[Day of Year]]&lt;123,FCAP,AE3951)</f>
        <v>#NAME?</v>
      </c>
      <c r="O3952" s="17" t="e">
        <f ca="1">IF(IRR_DRIP,5,COUNTIF('IDET Wind Values'!C3936:G3936,"&lt;="&amp;IRR_MAXWIND))</f>
        <v>#NAME?</v>
      </c>
      <c r="P3952" s="13" t="e">
        <f ca="1">CalcTable[[#This Row],[ET_o]]*KL</f>
        <v>#NAME?</v>
      </c>
      <c r="Q3952" s="13" t="e">
        <f ca="1">IF(WILTPT&lt;=0,1,MAX(0,MIN(1,(CalcTable[[#This Row],[IWC]]-WILTPT)/(MAD-WILTPT))))</f>
        <v>#NAME?</v>
      </c>
      <c r="R3952" s="13" t="e">
        <f ca="1">CalcTable[[#This Row],[ETMult]]*CalcTable[[#This Row],[ETb]]</f>
        <v>#NAME?</v>
      </c>
      <c r="S3952" s="13" t="b">
        <f>INDEX(IRR_LIST,CalcTable[[#This Row],[Day of Week]]+1)</f>
        <v>0</v>
      </c>
      <c r="T3952" s="13">
        <f t="shared" ca="1" si="1234"/>
        <v>23.2</v>
      </c>
      <c r="U3952" s="13" t="b">
        <f ca="1">IF(CalcTable[[#This Row],[IrrPrecip]]&gt;=IC_MM,FALSE,TRUE)</f>
        <v>0</v>
      </c>
      <c r="V3952" s="13" t="b">
        <f t="shared" si="1235"/>
        <v>1</v>
      </c>
      <c r="W3952" s="13" t="e">
        <f ca="1">IF(AND(IRR_DRIP=FALSE,CalcTable[[#This Row],[IrrHours]]&lt;=0),FALSE,TRUE)</f>
        <v>#NAME?</v>
      </c>
      <c r="X3952" s="13" t="e">
        <f ca="1">AND(CalcTable[[#This Row],[IrrDay]],CalcTable[[#This Row],[IrrRain]],CalcTable[[#This Row],[IrrWarm]],CalcTable[[#This Row],[IrrWindy]])</f>
        <v>#NAME?</v>
      </c>
      <c r="Y3952" s="13" t="e">
        <f t="shared" ca="1" si="1236"/>
        <v>#NAME?</v>
      </c>
      <c r="Z3952" s="13" t="e">
        <f ca="1">CalcTable[[#This Row],[IrrHours]]/5</f>
        <v>#NAME?</v>
      </c>
      <c r="AA3952" s="13" t="e">
        <f ca="1">IF(CalcTable[[#This Row],[IrrFlag]]=FALSE,0,MAX(0,CalcTable[[#This Row],[VolRednWind]]*(FCAP*IRR_TARGET-CalcTable[[#This Row],[IWC]])))</f>
        <v>#NAME?</v>
      </c>
      <c r="AB3952" s="13" t="e">
        <f ca="1">CalcTable[[#This Row],[IWC]]+CalcTable[[#This Row],[Eff Precip]]+CalcTable[[#This Row],[IrrAmt]]-CalcTable[[#This Row],[AET]]</f>
        <v>#NAME?</v>
      </c>
      <c r="AC3952" s="13" t="e">
        <f ca="1">IF(CalcTable[[#This Row],[PWC]]&gt;FCAP,MIN(24*PERC,MIN(SAT,CalcTable[[#This Row],[PWC]])-FCAP),0)</f>
        <v>#NAME?</v>
      </c>
      <c r="AD3952" s="13" t="e">
        <f ca="1">IF(CalcTable[[#This Row],[PWC]]&gt;SAT,CalcTable[[#This Row],[PWC]]-SAT,0)</f>
        <v>#NAME?</v>
      </c>
      <c r="AE3952" s="13" t="e">
        <f ca="1">CalcTable[[#This Row],[PWC]]-CalcTable[[#This Row],[PercAmt]]-CalcTable[[#This Row],[Runoff]]</f>
        <v>#NAME?</v>
      </c>
      <c r="AF3952" s="13" t="e">
        <f ca="1">CalcTable[[#This Row],[IrrAmt]]/1000*CUR_IRR_AREA*10000/IRR_EFF</f>
        <v>#NAME?</v>
      </c>
      <c r="AG3952" s="147"/>
      <c r="AH3952" s="13"/>
      <c r="AI3952" s="50">
        <v>0</v>
      </c>
      <c r="AJ3952" s="50">
        <v>0</v>
      </c>
      <c r="AK3952" s="50">
        <v>0</v>
      </c>
      <c r="AL3952" s="50">
        <v>0</v>
      </c>
      <c r="AM3952" s="50"/>
      <c r="AN3952" s="50"/>
      <c r="AO3952" s="50"/>
      <c r="AP3952" s="50"/>
      <c r="AQ3952" s="50"/>
      <c r="AR3952" s="50"/>
      <c r="AS3952" s="50"/>
      <c r="AT3952" s="50"/>
      <c r="AU3952" s="50"/>
      <c r="AV3952" s="50"/>
      <c r="AW3952" s="50"/>
      <c r="AX3952" s="50">
        <f t="shared" si="1247"/>
        <v>0</v>
      </c>
      <c r="AY3952" s="50"/>
      <c r="AZ3952" s="50">
        <f t="shared" si="1237"/>
        <v>0</v>
      </c>
      <c r="BA3952" s="50">
        <f t="shared" si="1238"/>
        <v>0</v>
      </c>
      <c r="BB3952" s="50">
        <f t="shared" si="1239"/>
        <v>0</v>
      </c>
      <c r="BC3952" s="17">
        <f t="shared" si="1240"/>
        <v>19858</v>
      </c>
      <c r="BD3952" s="50">
        <f t="shared" si="1241"/>
        <v>0</v>
      </c>
      <c r="BE3952" s="50">
        <f t="shared" si="1242"/>
        <v>0</v>
      </c>
      <c r="BF3952" s="50">
        <f t="shared" si="1248"/>
        <v>0</v>
      </c>
      <c r="BG3952" s="50"/>
      <c r="BH3952" s="17">
        <f t="shared" si="1243"/>
        <v>0</v>
      </c>
      <c r="BI3952" s="17">
        <f t="shared" si="1251"/>
        <v>3952</v>
      </c>
      <c r="BJ3952" s="17">
        <f t="shared" si="1249"/>
        <v>3952</v>
      </c>
      <c r="BK3952" s="150">
        <f t="shared" si="1250"/>
        <v>31275</v>
      </c>
      <c r="BL3952" s="50" t="e">
        <f t="shared" ca="1" si="1244"/>
        <v>#NAME?</v>
      </c>
      <c r="BM3952" s="50" t="e">
        <f t="shared" ca="1" si="1245"/>
        <v>#NAME?</v>
      </c>
      <c r="BN3952" s="50" t="e">
        <f t="shared" ca="1" si="1246"/>
        <v>#NAME?</v>
      </c>
    </row>
    <row r="3953" spans="1:66" x14ac:dyDescent="0.35">
      <c r="A3953" s="48">
        <v>31276</v>
      </c>
      <c r="B3953" s="17">
        <v>1985</v>
      </c>
      <c r="C3953" s="17">
        <v>8</v>
      </c>
      <c r="D3953" s="17">
        <v>229</v>
      </c>
      <c r="E3953" s="17">
        <v>17</v>
      </c>
      <c r="F3953" s="17">
        <v>7</v>
      </c>
      <c r="G3953" s="50">
        <v>6.6</v>
      </c>
      <c r="H3953" s="32">
        <v>4.1719138944066687</v>
      </c>
      <c r="I3953" s="50">
        <v>10</v>
      </c>
      <c r="J3953" s="13">
        <v>0</v>
      </c>
      <c r="K3953" s="13">
        <f t="shared" si="1232"/>
        <v>0</v>
      </c>
      <c r="L3953" s="13">
        <f t="shared" si="1233"/>
        <v>0</v>
      </c>
      <c r="M3953" s="13" t="e">
        <f ca="1">CalcTable[[#This Row],[IWC]]-AE3952</f>
        <v>#NAME?</v>
      </c>
      <c r="N3953" s="13" t="e">
        <f ca="1">IF(CalcTable[[#This Row],[Day of Year]]&lt;123,FCAP,AE3952)</f>
        <v>#NAME?</v>
      </c>
      <c r="O3953" s="17" t="e">
        <f ca="1">IF(IRR_DRIP,5,COUNTIF('IDET Wind Values'!C3937:G3937,"&lt;="&amp;IRR_MAXWIND))</f>
        <v>#NAME?</v>
      </c>
      <c r="P3953" s="13" t="e">
        <f ca="1">CalcTable[[#This Row],[ET_o]]*KL</f>
        <v>#NAME?</v>
      </c>
      <c r="Q3953" s="13" t="e">
        <f ca="1">IF(WILTPT&lt;=0,1,MAX(0,MIN(1,(CalcTable[[#This Row],[IWC]]-WILTPT)/(MAD-WILTPT))))</f>
        <v>#NAME?</v>
      </c>
      <c r="R3953" s="13" t="e">
        <f ca="1">CalcTable[[#This Row],[ETMult]]*CalcTable[[#This Row],[ETb]]</f>
        <v>#NAME?</v>
      </c>
      <c r="S3953" s="13" t="b">
        <f>INDEX(IRR_LIST,CalcTable[[#This Row],[Day of Week]]+1)</f>
        <v>0</v>
      </c>
      <c r="T3953" s="13">
        <f t="shared" ca="1" si="1234"/>
        <v>21.8</v>
      </c>
      <c r="U3953" s="13" t="b">
        <f ca="1">IF(CalcTable[[#This Row],[IrrPrecip]]&gt;=IC_MM,FALSE,TRUE)</f>
        <v>0</v>
      </c>
      <c r="V3953" s="13" t="b">
        <f t="shared" si="1235"/>
        <v>1</v>
      </c>
      <c r="W3953" s="13" t="e">
        <f ca="1">IF(AND(IRR_DRIP=FALSE,CalcTable[[#This Row],[IrrHours]]&lt;=0),FALSE,TRUE)</f>
        <v>#NAME?</v>
      </c>
      <c r="X3953" s="13" t="e">
        <f ca="1">AND(CalcTable[[#This Row],[IrrDay]],CalcTable[[#This Row],[IrrRain]],CalcTable[[#This Row],[IrrWarm]],CalcTable[[#This Row],[IrrWindy]])</f>
        <v>#NAME?</v>
      </c>
      <c r="Y3953" s="13" t="e">
        <f t="shared" ca="1" si="1236"/>
        <v>#NAME?</v>
      </c>
      <c r="Z3953" s="13" t="e">
        <f ca="1">CalcTable[[#This Row],[IrrHours]]/5</f>
        <v>#NAME?</v>
      </c>
      <c r="AA3953" s="13" t="e">
        <f ca="1">IF(CalcTable[[#This Row],[IrrFlag]]=FALSE,0,MAX(0,CalcTable[[#This Row],[VolRednWind]]*(FCAP*IRR_TARGET-CalcTable[[#This Row],[IWC]])))</f>
        <v>#NAME?</v>
      </c>
      <c r="AB3953" s="13" t="e">
        <f ca="1">CalcTable[[#This Row],[IWC]]+CalcTable[[#This Row],[Eff Precip]]+CalcTable[[#This Row],[IrrAmt]]-CalcTable[[#This Row],[AET]]</f>
        <v>#NAME?</v>
      </c>
      <c r="AC3953" s="13" t="e">
        <f ca="1">IF(CalcTable[[#This Row],[PWC]]&gt;FCAP,MIN(24*PERC,MIN(SAT,CalcTable[[#This Row],[PWC]])-FCAP),0)</f>
        <v>#NAME?</v>
      </c>
      <c r="AD3953" s="13" t="e">
        <f ca="1">IF(CalcTable[[#This Row],[PWC]]&gt;SAT,CalcTable[[#This Row],[PWC]]-SAT,0)</f>
        <v>#NAME?</v>
      </c>
      <c r="AE3953" s="13" t="e">
        <f ca="1">CalcTable[[#This Row],[PWC]]-CalcTable[[#This Row],[PercAmt]]-CalcTable[[#This Row],[Runoff]]</f>
        <v>#NAME?</v>
      </c>
      <c r="AF3953" s="13" t="e">
        <f ca="1">CalcTable[[#This Row],[IrrAmt]]/1000*CUR_IRR_AREA*10000/IRR_EFF</f>
        <v>#NAME?</v>
      </c>
      <c r="AG3953" s="147"/>
      <c r="AH3953" s="13"/>
      <c r="AI3953" s="50">
        <v>0</v>
      </c>
      <c r="AJ3953" s="50">
        <v>0</v>
      </c>
      <c r="AK3953" s="50">
        <v>0</v>
      </c>
      <c r="AL3953" s="50">
        <v>0</v>
      </c>
      <c r="AM3953" s="50"/>
      <c r="AN3953" s="50"/>
      <c r="AO3953" s="50"/>
      <c r="AP3953" s="50"/>
      <c r="AQ3953" s="50"/>
      <c r="AR3953" s="50"/>
      <c r="AS3953" s="50"/>
      <c r="AT3953" s="50"/>
      <c r="AU3953" s="50"/>
      <c r="AV3953" s="50"/>
      <c r="AW3953" s="50"/>
      <c r="AX3953" s="50">
        <f t="shared" si="1247"/>
        <v>0</v>
      </c>
      <c r="AY3953" s="50"/>
      <c r="AZ3953" s="50">
        <f t="shared" si="1237"/>
        <v>0</v>
      </c>
      <c r="BA3953" s="50">
        <f t="shared" si="1238"/>
        <v>0</v>
      </c>
      <c r="BB3953" s="50">
        <f t="shared" si="1239"/>
        <v>0</v>
      </c>
      <c r="BC3953" s="17">
        <f t="shared" si="1240"/>
        <v>19858</v>
      </c>
      <c r="BD3953" s="50">
        <f t="shared" si="1241"/>
        <v>0</v>
      </c>
      <c r="BE3953" s="50">
        <f t="shared" si="1242"/>
        <v>0</v>
      </c>
      <c r="BF3953" s="50">
        <f t="shared" si="1248"/>
        <v>0</v>
      </c>
      <c r="BG3953" s="50"/>
      <c r="BH3953" s="17">
        <f t="shared" si="1243"/>
        <v>0</v>
      </c>
      <c r="BI3953" s="17">
        <f t="shared" si="1251"/>
        <v>3953</v>
      </c>
      <c r="BJ3953" s="17">
        <f t="shared" si="1249"/>
        <v>3953</v>
      </c>
      <c r="BK3953" s="150">
        <f t="shared" si="1250"/>
        <v>31276</v>
      </c>
      <c r="BL3953" s="50" t="e">
        <f t="shared" ca="1" si="1244"/>
        <v>#NAME?</v>
      </c>
      <c r="BM3953" s="50" t="e">
        <f t="shared" ca="1" si="1245"/>
        <v>#NAME?</v>
      </c>
      <c r="BN3953" s="50" t="e">
        <f t="shared" ca="1" si="1246"/>
        <v>#NAME?</v>
      </c>
    </row>
    <row r="3954" spans="1:66" x14ac:dyDescent="0.35">
      <c r="A3954" s="48">
        <v>31277</v>
      </c>
      <c r="B3954" s="17">
        <v>1985</v>
      </c>
      <c r="C3954" s="17">
        <v>8</v>
      </c>
      <c r="D3954" s="17">
        <v>230</v>
      </c>
      <c r="E3954" s="17">
        <v>18</v>
      </c>
      <c r="F3954" s="17">
        <v>1</v>
      </c>
      <c r="G3954" s="50">
        <v>8</v>
      </c>
      <c r="H3954" s="32">
        <v>4.5734582903325673</v>
      </c>
      <c r="I3954" s="50">
        <v>1.8333333333333333</v>
      </c>
      <c r="J3954" s="13">
        <v>0</v>
      </c>
      <c r="K3954" s="13">
        <f t="shared" si="1232"/>
        <v>0</v>
      </c>
      <c r="L3954" s="13">
        <f t="shared" si="1233"/>
        <v>0</v>
      </c>
      <c r="M3954" s="13" t="e">
        <f ca="1">CalcTable[[#This Row],[IWC]]-AE3953</f>
        <v>#NAME?</v>
      </c>
      <c r="N3954" s="13" t="e">
        <f ca="1">IF(CalcTable[[#This Row],[Day of Year]]&lt;123,FCAP,AE3953)</f>
        <v>#NAME?</v>
      </c>
      <c r="O3954" s="17" t="e">
        <f ca="1">IF(IRR_DRIP,5,COUNTIF('IDET Wind Values'!C3938:G3938,"&lt;="&amp;IRR_MAXWIND))</f>
        <v>#NAME?</v>
      </c>
      <c r="P3954" s="13" t="e">
        <f ca="1">CalcTable[[#This Row],[ET_o]]*KL</f>
        <v>#NAME?</v>
      </c>
      <c r="Q3954" s="13" t="e">
        <f ca="1">IF(WILTPT&lt;=0,1,MAX(0,MIN(1,(CalcTable[[#This Row],[IWC]]-WILTPT)/(MAD-WILTPT))))</f>
        <v>#NAME?</v>
      </c>
      <c r="R3954" s="13" t="e">
        <f ca="1">CalcTable[[#This Row],[ETMult]]*CalcTable[[#This Row],[ETb]]</f>
        <v>#NAME?</v>
      </c>
      <c r="S3954" s="13" t="b">
        <f>INDEX(IRR_LIST,CalcTable[[#This Row],[Day of Week]]+1)</f>
        <v>1</v>
      </c>
      <c r="T3954" s="13">
        <f t="shared" ca="1" si="1234"/>
        <v>0</v>
      </c>
      <c r="U3954" s="13" t="b">
        <f ca="1">IF(CalcTable[[#This Row],[IrrPrecip]]&gt;=IC_MM,FALSE,TRUE)</f>
        <v>1</v>
      </c>
      <c r="V3954" s="13" t="b">
        <f t="shared" si="1235"/>
        <v>1</v>
      </c>
      <c r="W3954" s="13" t="e">
        <f ca="1">IF(AND(IRR_DRIP=FALSE,CalcTable[[#This Row],[IrrHours]]&lt;=0),FALSE,TRUE)</f>
        <v>#NAME?</v>
      </c>
      <c r="X3954" s="13" t="e">
        <f ca="1">AND(CalcTable[[#This Row],[IrrDay]],CalcTable[[#This Row],[IrrRain]],CalcTable[[#This Row],[IrrWarm]],CalcTable[[#This Row],[IrrWindy]])</f>
        <v>#NAME?</v>
      </c>
      <c r="Y3954" s="13" t="e">
        <f t="shared" ca="1" si="1236"/>
        <v>#NAME?</v>
      </c>
      <c r="Z3954" s="13" t="e">
        <f ca="1">CalcTable[[#This Row],[IrrHours]]/5</f>
        <v>#NAME?</v>
      </c>
      <c r="AA3954" s="13" t="e">
        <f ca="1">IF(CalcTable[[#This Row],[IrrFlag]]=FALSE,0,MAX(0,CalcTable[[#This Row],[VolRednWind]]*(FCAP*IRR_TARGET-CalcTable[[#This Row],[IWC]])))</f>
        <v>#NAME?</v>
      </c>
      <c r="AB3954" s="13" t="e">
        <f ca="1">CalcTable[[#This Row],[IWC]]+CalcTable[[#This Row],[Eff Precip]]+CalcTable[[#This Row],[IrrAmt]]-CalcTable[[#This Row],[AET]]</f>
        <v>#NAME?</v>
      </c>
      <c r="AC3954" s="13" t="e">
        <f ca="1">IF(CalcTable[[#This Row],[PWC]]&gt;FCAP,MIN(24*PERC,MIN(SAT,CalcTable[[#This Row],[PWC]])-FCAP),0)</f>
        <v>#NAME?</v>
      </c>
      <c r="AD3954" s="13" t="e">
        <f ca="1">IF(CalcTable[[#This Row],[PWC]]&gt;SAT,CalcTable[[#This Row],[PWC]]-SAT,0)</f>
        <v>#NAME?</v>
      </c>
      <c r="AE3954" s="13" t="e">
        <f ca="1">CalcTable[[#This Row],[PWC]]-CalcTable[[#This Row],[PercAmt]]-CalcTable[[#This Row],[Runoff]]</f>
        <v>#NAME?</v>
      </c>
      <c r="AF3954" s="13" t="e">
        <f ca="1">CalcTable[[#This Row],[IrrAmt]]/1000*CUR_IRR_AREA*10000/IRR_EFF</f>
        <v>#NAME?</v>
      </c>
      <c r="AG3954" s="147"/>
      <c r="AH3954" s="13"/>
      <c r="AI3954" s="50">
        <v>1.7292899029129956</v>
      </c>
      <c r="AJ3954" s="50">
        <v>2.5539051198748539</v>
      </c>
      <c r="AK3954" s="50">
        <v>0</v>
      </c>
      <c r="AL3954" s="50">
        <v>0</v>
      </c>
      <c r="AM3954" s="50"/>
      <c r="AN3954" s="50"/>
      <c r="AO3954" s="50"/>
      <c r="AP3954" s="50"/>
      <c r="AQ3954" s="50"/>
      <c r="AR3954" s="50"/>
      <c r="AS3954" s="50"/>
      <c r="AT3954" s="50"/>
      <c r="AU3954" s="50"/>
      <c r="AV3954" s="50"/>
      <c r="AW3954" s="50"/>
      <c r="AX3954" s="50">
        <f t="shared" si="1247"/>
        <v>4.283195022787849</v>
      </c>
      <c r="AY3954" s="50"/>
      <c r="AZ3954" s="50">
        <f t="shared" si="1237"/>
        <v>100.27746875905299</v>
      </c>
      <c r="BA3954" s="50">
        <f t="shared" si="1238"/>
        <v>162.62783592385279</v>
      </c>
      <c r="BB3954" s="50">
        <f t="shared" si="1239"/>
        <v>168.31766105624965</v>
      </c>
      <c r="BC3954" s="17">
        <f t="shared" si="1240"/>
        <v>19858</v>
      </c>
      <c r="BD3954" s="50">
        <f t="shared" si="1241"/>
        <v>4.283195022787849</v>
      </c>
      <c r="BE3954" s="50">
        <f t="shared" si="1242"/>
        <v>100.27746875905299</v>
      </c>
      <c r="BF3954" s="50">
        <f t="shared" si="1248"/>
        <v>164.022016285337</v>
      </c>
      <c r="BG3954" s="50"/>
      <c r="BH3954" s="17">
        <f t="shared" si="1243"/>
        <v>0</v>
      </c>
      <c r="BI3954" s="17">
        <f t="shared" si="1251"/>
        <v>3954</v>
      </c>
      <c r="BJ3954" s="17">
        <f t="shared" si="1249"/>
        <v>3954</v>
      </c>
      <c r="BK3954" s="150">
        <f t="shared" si="1250"/>
        <v>31277</v>
      </c>
      <c r="BL3954" s="50" t="e">
        <f t="shared" ca="1" si="1244"/>
        <v>#NAME?</v>
      </c>
      <c r="BM3954" s="50" t="e">
        <f t="shared" ca="1" si="1245"/>
        <v>#NAME?</v>
      </c>
      <c r="BN3954" s="50" t="e">
        <f t="shared" ca="1" si="1246"/>
        <v>#NAME?</v>
      </c>
    </row>
    <row r="3955" spans="1:66" x14ac:dyDescent="0.35">
      <c r="A3955" s="48">
        <v>31278</v>
      </c>
      <c r="B3955" s="17">
        <v>1985</v>
      </c>
      <c r="C3955" s="17">
        <v>8</v>
      </c>
      <c r="D3955" s="17">
        <v>231</v>
      </c>
      <c r="E3955" s="17">
        <v>19</v>
      </c>
      <c r="F3955" s="17">
        <v>2</v>
      </c>
      <c r="G3955" s="50">
        <v>11</v>
      </c>
      <c r="H3955" s="32">
        <v>4.4087408310902605</v>
      </c>
      <c r="I3955" s="50">
        <v>8.5</v>
      </c>
      <c r="J3955" s="13">
        <v>0.5</v>
      </c>
      <c r="K3955" s="13">
        <f t="shared" si="1232"/>
        <v>0.5</v>
      </c>
      <c r="L3955" s="13">
        <f t="shared" si="1233"/>
        <v>0</v>
      </c>
      <c r="M3955" s="13" t="e">
        <f ca="1">CalcTable[[#This Row],[IWC]]-AE3954</f>
        <v>#NAME?</v>
      </c>
      <c r="N3955" s="13" t="e">
        <f ca="1">IF(CalcTable[[#This Row],[Day of Year]]&lt;123,FCAP,AE3954)</f>
        <v>#NAME?</v>
      </c>
      <c r="O3955" s="17" t="e">
        <f ca="1">IF(IRR_DRIP,5,COUNTIF('IDET Wind Values'!C3939:G3939,"&lt;="&amp;IRR_MAXWIND))</f>
        <v>#NAME?</v>
      </c>
      <c r="P3955" s="13" t="e">
        <f ca="1">CalcTable[[#This Row],[ET_o]]*KL</f>
        <v>#NAME?</v>
      </c>
      <c r="Q3955" s="13" t="e">
        <f ca="1">IF(WILTPT&lt;=0,1,MAX(0,MIN(1,(CalcTable[[#This Row],[IWC]]-WILTPT)/(MAD-WILTPT))))</f>
        <v>#NAME?</v>
      </c>
      <c r="R3955" s="13" t="e">
        <f ca="1">CalcTable[[#This Row],[ETMult]]*CalcTable[[#This Row],[ETb]]</f>
        <v>#NAME?</v>
      </c>
      <c r="S3955" s="13" t="b">
        <f>INDEX(IRR_LIST,CalcTable[[#This Row],[Day of Week]]+1)</f>
        <v>0</v>
      </c>
      <c r="T3955" s="13">
        <f t="shared" ca="1" si="1234"/>
        <v>0</v>
      </c>
      <c r="U3955" s="13" t="b">
        <f ca="1">IF(CalcTable[[#This Row],[IrrPrecip]]&gt;=IC_MM,FALSE,TRUE)</f>
        <v>1</v>
      </c>
      <c r="V3955" s="13" t="b">
        <f t="shared" si="1235"/>
        <v>1</v>
      </c>
      <c r="W3955" s="13" t="e">
        <f ca="1">IF(AND(IRR_DRIP=FALSE,CalcTable[[#This Row],[IrrHours]]&lt;=0),FALSE,TRUE)</f>
        <v>#NAME?</v>
      </c>
      <c r="X3955" s="13" t="e">
        <f ca="1">AND(CalcTable[[#This Row],[IrrDay]],CalcTable[[#This Row],[IrrRain]],CalcTable[[#This Row],[IrrWarm]],CalcTable[[#This Row],[IrrWindy]])</f>
        <v>#NAME?</v>
      </c>
      <c r="Y3955" s="13" t="e">
        <f t="shared" ca="1" si="1236"/>
        <v>#NAME?</v>
      </c>
      <c r="Z3955" s="13" t="e">
        <f ca="1">CalcTable[[#This Row],[IrrHours]]/5</f>
        <v>#NAME?</v>
      </c>
      <c r="AA3955" s="13" t="e">
        <f ca="1">IF(CalcTable[[#This Row],[IrrFlag]]=FALSE,0,MAX(0,CalcTable[[#This Row],[VolRednWind]]*(FCAP*IRR_TARGET-CalcTable[[#This Row],[IWC]])))</f>
        <v>#NAME?</v>
      </c>
      <c r="AB3955" s="13" t="e">
        <f ca="1">CalcTable[[#This Row],[IWC]]+CalcTable[[#This Row],[Eff Precip]]+CalcTable[[#This Row],[IrrAmt]]-CalcTable[[#This Row],[AET]]</f>
        <v>#NAME?</v>
      </c>
      <c r="AC3955" s="13" t="e">
        <f ca="1">IF(CalcTable[[#This Row],[PWC]]&gt;FCAP,MIN(24*PERC,MIN(SAT,CalcTable[[#This Row],[PWC]])-FCAP),0)</f>
        <v>#NAME?</v>
      </c>
      <c r="AD3955" s="13" t="e">
        <f ca="1">IF(CalcTable[[#This Row],[PWC]]&gt;SAT,CalcTable[[#This Row],[PWC]]-SAT,0)</f>
        <v>#NAME?</v>
      </c>
      <c r="AE3955" s="13" t="e">
        <f ca="1">CalcTable[[#This Row],[PWC]]-CalcTable[[#This Row],[PercAmt]]-CalcTable[[#This Row],[Runoff]]</f>
        <v>#NAME?</v>
      </c>
      <c r="AF3955" s="13" t="e">
        <f ca="1">CalcTable[[#This Row],[IrrAmt]]/1000*CUR_IRR_AREA*10000/IRR_EFF</f>
        <v>#NAME?</v>
      </c>
      <c r="AG3955" s="147"/>
      <c r="AH3955" s="13"/>
      <c r="AI3955" s="50">
        <v>0</v>
      </c>
      <c r="AJ3955" s="50">
        <v>0</v>
      </c>
      <c r="AK3955" s="50">
        <v>0</v>
      </c>
      <c r="AL3955" s="50">
        <v>8.9113266782696847</v>
      </c>
      <c r="AM3955" s="50"/>
      <c r="AN3955" s="50"/>
      <c r="AO3955" s="50"/>
      <c r="AP3955" s="50"/>
      <c r="AQ3955" s="50"/>
      <c r="AR3955" s="50"/>
      <c r="AS3955" s="50"/>
      <c r="AT3955" s="50"/>
      <c r="AU3955" s="50"/>
      <c r="AV3955" s="50"/>
      <c r="AW3955" s="50"/>
      <c r="AX3955" s="50">
        <f t="shared" si="1247"/>
        <v>8.9113266782696847</v>
      </c>
      <c r="AY3955" s="50"/>
      <c r="AZ3955" s="50">
        <f t="shared" si="1237"/>
        <v>261.39891589591076</v>
      </c>
      <c r="BA3955" s="50">
        <f t="shared" si="1238"/>
        <v>402.47134669687847</v>
      </c>
      <c r="BB3955" s="50">
        <f t="shared" si="1239"/>
        <v>414.9189141204933</v>
      </c>
      <c r="BC3955" s="17">
        <f t="shared" si="1240"/>
        <v>19858</v>
      </c>
      <c r="BD3955" s="50">
        <f t="shared" si="1241"/>
        <v>8.9113266782696847</v>
      </c>
      <c r="BE3955" s="50">
        <f t="shared" si="1242"/>
        <v>261.39891589591076</v>
      </c>
      <c r="BF3955" s="50">
        <f t="shared" si="1248"/>
        <v>427.56541195778601</v>
      </c>
      <c r="BG3955" s="50"/>
      <c r="BH3955" s="17">
        <f t="shared" si="1243"/>
        <v>0</v>
      </c>
      <c r="BI3955" s="17">
        <f t="shared" si="1251"/>
        <v>3955</v>
      </c>
      <c r="BJ3955" s="17">
        <f t="shared" si="1249"/>
        <v>3955</v>
      </c>
      <c r="BK3955" s="150">
        <f t="shared" si="1250"/>
        <v>31278</v>
      </c>
      <c r="BL3955" s="50" t="e">
        <f t="shared" ca="1" si="1244"/>
        <v>#NAME?</v>
      </c>
      <c r="BM3955" s="50" t="e">
        <f t="shared" ca="1" si="1245"/>
        <v>#NAME?</v>
      </c>
      <c r="BN3955" s="50" t="e">
        <f t="shared" ca="1" si="1246"/>
        <v>#NAME?</v>
      </c>
    </row>
    <row r="3956" spans="1:66" x14ac:dyDescent="0.35">
      <c r="A3956" s="48">
        <v>31279</v>
      </c>
      <c r="B3956" s="17">
        <v>1985</v>
      </c>
      <c r="C3956" s="17">
        <v>8</v>
      </c>
      <c r="D3956" s="17">
        <v>232</v>
      </c>
      <c r="E3956" s="17">
        <v>20</v>
      </c>
      <c r="F3956" s="17">
        <v>3</v>
      </c>
      <c r="G3956" s="50">
        <v>9.4</v>
      </c>
      <c r="H3956" s="32">
        <v>3.1088438458252461</v>
      </c>
      <c r="I3956" s="50">
        <v>36.833333333333336</v>
      </c>
      <c r="J3956" s="13">
        <v>0.2</v>
      </c>
      <c r="K3956" s="13">
        <f t="shared" si="1232"/>
        <v>0.2</v>
      </c>
      <c r="L3956" s="13">
        <f t="shared" si="1233"/>
        <v>0</v>
      </c>
      <c r="M3956" s="13" t="e">
        <f ca="1">CalcTable[[#This Row],[IWC]]-AE3955</f>
        <v>#NAME?</v>
      </c>
      <c r="N3956" s="13" t="e">
        <f ca="1">IF(CalcTable[[#This Row],[Day of Year]]&lt;123,FCAP,AE3955)</f>
        <v>#NAME?</v>
      </c>
      <c r="O3956" s="17" t="e">
        <f ca="1">IF(IRR_DRIP,5,COUNTIF('IDET Wind Values'!C3940:G3940,"&lt;="&amp;IRR_MAXWIND))</f>
        <v>#NAME?</v>
      </c>
      <c r="P3956" s="13" t="e">
        <f ca="1">CalcTable[[#This Row],[ET_o]]*KL</f>
        <v>#NAME?</v>
      </c>
      <c r="Q3956" s="13" t="e">
        <f ca="1">IF(WILTPT&lt;=0,1,MAX(0,MIN(1,(CalcTable[[#This Row],[IWC]]-WILTPT)/(MAD-WILTPT))))</f>
        <v>#NAME?</v>
      </c>
      <c r="R3956" s="13" t="e">
        <f ca="1">CalcTable[[#This Row],[ETMult]]*CalcTable[[#This Row],[ETb]]</f>
        <v>#NAME?</v>
      </c>
      <c r="S3956" s="13" t="b">
        <f>INDEX(IRR_LIST,CalcTable[[#This Row],[Day of Week]]+1)</f>
        <v>1</v>
      </c>
      <c r="T3956" s="13">
        <f t="shared" ca="1" si="1234"/>
        <v>0.5</v>
      </c>
      <c r="U3956" s="13" t="b">
        <f ca="1">IF(CalcTable[[#This Row],[IrrPrecip]]&gt;=IC_MM,FALSE,TRUE)</f>
        <v>1</v>
      </c>
      <c r="V3956" s="13" t="b">
        <f t="shared" si="1235"/>
        <v>1</v>
      </c>
      <c r="W3956" s="13" t="e">
        <f ca="1">IF(AND(IRR_DRIP=FALSE,CalcTable[[#This Row],[IrrHours]]&lt;=0),FALSE,TRUE)</f>
        <v>#NAME?</v>
      </c>
      <c r="X3956" s="13" t="e">
        <f ca="1">AND(CalcTable[[#This Row],[IrrDay]],CalcTable[[#This Row],[IrrRain]],CalcTable[[#This Row],[IrrWarm]],CalcTable[[#This Row],[IrrWindy]])</f>
        <v>#NAME?</v>
      </c>
      <c r="Y3956" s="13" t="e">
        <f t="shared" ca="1" si="1236"/>
        <v>#NAME?</v>
      </c>
      <c r="Z3956" s="13" t="e">
        <f ca="1">CalcTable[[#This Row],[IrrHours]]/5</f>
        <v>#NAME?</v>
      </c>
      <c r="AA3956" s="13" t="e">
        <f ca="1">IF(CalcTable[[#This Row],[IrrFlag]]=FALSE,0,MAX(0,CalcTable[[#This Row],[VolRednWind]]*(FCAP*IRR_TARGET-CalcTable[[#This Row],[IWC]])))</f>
        <v>#NAME?</v>
      </c>
      <c r="AB3956" s="13" t="e">
        <f ca="1">CalcTable[[#This Row],[IWC]]+CalcTable[[#This Row],[Eff Precip]]+CalcTable[[#This Row],[IrrAmt]]-CalcTable[[#This Row],[AET]]</f>
        <v>#NAME?</v>
      </c>
      <c r="AC3956" s="13" t="e">
        <f ca="1">IF(CalcTable[[#This Row],[PWC]]&gt;FCAP,MIN(24*PERC,MIN(SAT,CalcTable[[#This Row],[PWC]])-FCAP),0)</f>
        <v>#NAME?</v>
      </c>
      <c r="AD3956" s="13" t="e">
        <f ca="1">IF(CalcTable[[#This Row],[PWC]]&gt;SAT,CalcTable[[#This Row],[PWC]]-SAT,0)</f>
        <v>#NAME?</v>
      </c>
      <c r="AE3956" s="13" t="e">
        <f ca="1">CalcTable[[#This Row],[PWC]]-CalcTable[[#This Row],[PercAmt]]-CalcTable[[#This Row],[Runoff]]</f>
        <v>#NAME?</v>
      </c>
      <c r="AF3956" s="13" t="e">
        <f ca="1">CalcTable[[#This Row],[IrrAmt]]/1000*CUR_IRR_AREA*10000/IRR_EFF</f>
        <v>#NAME?</v>
      </c>
      <c r="AG3956" s="147"/>
      <c r="AH3956" s="13"/>
      <c r="AI3956" s="50">
        <v>0</v>
      </c>
      <c r="AJ3956" s="50">
        <v>0</v>
      </c>
      <c r="AK3956" s="50">
        <v>0</v>
      </c>
      <c r="AL3956" s="50">
        <v>0</v>
      </c>
      <c r="AM3956" s="50"/>
      <c r="AN3956" s="50"/>
      <c r="AO3956" s="50"/>
      <c r="AP3956" s="50"/>
      <c r="AQ3956" s="50"/>
      <c r="AR3956" s="50"/>
      <c r="AS3956" s="50"/>
      <c r="AT3956" s="50"/>
      <c r="AU3956" s="50"/>
      <c r="AV3956" s="50"/>
      <c r="AW3956" s="50"/>
      <c r="AX3956" s="50">
        <f t="shared" si="1247"/>
        <v>0</v>
      </c>
      <c r="AY3956" s="50"/>
      <c r="AZ3956" s="50">
        <f t="shared" si="1237"/>
        <v>0</v>
      </c>
      <c r="BA3956" s="50">
        <f t="shared" si="1238"/>
        <v>0</v>
      </c>
      <c r="BB3956" s="50">
        <f t="shared" si="1239"/>
        <v>0</v>
      </c>
      <c r="BC3956" s="17">
        <f t="shared" si="1240"/>
        <v>19858</v>
      </c>
      <c r="BD3956" s="50">
        <f t="shared" si="1241"/>
        <v>0</v>
      </c>
      <c r="BE3956" s="50">
        <f t="shared" si="1242"/>
        <v>0</v>
      </c>
      <c r="BF3956" s="50">
        <f t="shared" si="1248"/>
        <v>0</v>
      </c>
      <c r="BG3956" s="50"/>
      <c r="BH3956" s="17">
        <f t="shared" si="1243"/>
        <v>0</v>
      </c>
      <c r="BI3956" s="17">
        <f t="shared" si="1251"/>
        <v>3956</v>
      </c>
      <c r="BJ3956" s="17">
        <f t="shared" si="1249"/>
        <v>3956</v>
      </c>
      <c r="BK3956" s="150">
        <f t="shared" si="1250"/>
        <v>31279</v>
      </c>
      <c r="BL3956" s="50" t="e">
        <f t="shared" ca="1" si="1244"/>
        <v>#NAME?</v>
      </c>
      <c r="BM3956" s="50" t="e">
        <f t="shared" ca="1" si="1245"/>
        <v>#NAME?</v>
      </c>
      <c r="BN3956" s="50" t="e">
        <f t="shared" ca="1" si="1246"/>
        <v>#NAME?</v>
      </c>
    </row>
    <row r="3957" spans="1:66" x14ac:dyDescent="0.35">
      <c r="A3957" s="48">
        <v>31280</v>
      </c>
      <c r="B3957" s="17">
        <v>1985</v>
      </c>
      <c r="C3957" s="17">
        <v>8</v>
      </c>
      <c r="D3957" s="17">
        <v>233</v>
      </c>
      <c r="E3957" s="17">
        <v>21</v>
      </c>
      <c r="F3957" s="17">
        <v>4</v>
      </c>
      <c r="G3957" s="50">
        <v>6.5</v>
      </c>
      <c r="H3957" s="32">
        <v>2.5365636041515769</v>
      </c>
      <c r="I3957" s="50">
        <v>22.666666666666668</v>
      </c>
      <c r="J3957" s="13">
        <v>21.9</v>
      </c>
      <c r="K3957" s="13">
        <f t="shared" si="1232"/>
        <v>21.9</v>
      </c>
      <c r="L3957" s="13">
        <f t="shared" si="1233"/>
        <v>12.674999999999999</v>
      </c>
      <c r="M3957" s="13" t="e">
        <f ca="1">CalcTable[[#This Row],[IWC]]-AE3956</f>
        <v>#NAME?</v>
      </c>
      <c r="N3957" s="13" t="e">
        <f ca="1">IF(CalcTable[[#This Row],[Day of Year]]&lt;123,FCAP,AE3956)</f>
        <v>#NAME?</v>
      </c>
      <c r="O3957" s="17" t="e">
        <f ca="1">IF(IRR_DRIP,5,COUNTIF('IDET Wind Values'!C3941:G3941,"&lt;="&amp;IRR_MAXWIND))</f>
        <v>#NAME?</v>
      </c>
      <c r="P3957" s="13" t="e">
        <f ca="1">CalcTable[[#This Row],[ET_o]]*KL</f>
        <v>#NAME?</v>
      </c>
      <c r="Q3957" s="13" t="e">
        <f ca="1">IF(WILTPT&lt;=0,1,MAX(0,MIN(1,(CalcTable[[#This Row],[IWC]]-WILTPT)/(MAD-WILTPT))))</f>
        <v>#NAME?</v>
      </c>
      <c r="R3957" s="13" t="e">
        <f ca="1">CalcTable[[#This Row],[ETMult]]*CalcTable[[#This Row],[ETb]]</f>
        <v>#NAME?</v>
      </c>
      <c r="S3957" s="13" t="b">
        <f>INDEX(IRR_LIST,CalcTable[[#This Row],[Day of Week]]+1)</f>
        <v>0</v>
      </c>
      <c r="T3957" s="13">
        <f t="shared" ca="1" si="1234"/>
        <v>0.7</v>
      </c>
      <c r="U3957" s="13" t="b">
        <f ca="1">IF(CalcTable[[#This Row],[IrrPrecip]]&gt;=IC_MM,FALSE,TRUE)</f>
        <v>1</v>
      </c>
      <c r="V3957" s="13" t="b">
        <f t="shared" si="1235"/>
        <v>1</v>
      </c>
      <c r="W3957" s="13" t="e">
        <f ca="1">IF(AND(IRR_DRIP=FALSE,CalcTable[[#This Row],[IrrHours]]&lt;=0),FALSE,TRUE)</f>
        <v>#NAME?</v>
      </c>
      <c r="X3957" s="13" t="e">
        <f ca="1">AND(CalcTable[[#This Row],[IrrDay]],CalcTable[[#This Row],[IrrRain]],CalcTable[[#This Row],[IrrWarm]],CalcTable[[#This Row],[IrrWindy]])</f>
        <v>#NAME?</v>
      </c>
      <c r="Y3957" s="13" t="e">
        <f t="shared" ca="1" si="1236"/>
        <v>#NAME?</v>
      </c>
      <c r="Z3957" s="13" t="e">
        <f ca="1">CalcTable[[#This Row],[IrrHours]]/5</f>
        <v>#NAME?</v>
      </c>
      <c r="AA3957" s="13" t="e">
        <f ca="1">IF(CalcTable[[#This Row],[IrrFlag]]=FALSE,0,MAX(0,CalcTable[[#This Row],[VolRednWind]]*(FCAP*IRR_TARGET-CalcTable[[#This Row],[IWC]])))</f>
        <v>#NAME?</v>
      </c>
      <c r="AB3957" s="13" t="e">
        <f ca="1">CalcTable[[#This Row],[IWC]]+CalcTable[[#This Row],[Eff Precip]]+CalcTable[[#This Row],[IrrAmt]]-CalcTable[[#This Row],[AET]]</f>
        <v>#NAME?</v>
      </c>
      <c r="AC3957" s="13" t="e">
        <f ca="1">IF(CalcTable[[#This Row],[PWC]]&gt;FCAP,MIN(24*PERC,MIN(SAT,CalcTable[[#This Row],[PWC]])-FCAP),0)</f>
        <v>#NAME?</v>
      </c>
      <c r="AD3957" s="13" t="e">
        <f ca="1">IF(CalcTable[[#This Row],[PWC]]&gt;SAT,CalcTable[[#This Row],[PWC]]-SAT,0)</f>
        <v>#NAME?</v>
      </c>
      <c r="AE3957" s="13" t="e">
        <f ca="1">CalcTable[[#This Row],[PWC]]-CalcTable[[#This Row],[PercAmt]]-CalcTable[[#This Row],[Runoff]]</f>
        <v>#NAME?</v>
      </c>
      <c r="AF3957" s="13" t="e">
        <f ca="1">CalcTable[[#This Row],[IrrAmt]]/1000*CUR_IRR_AREA*10000/IRR_EFF</f>
        <v>#NAME?</v>
      </c>
      <c r="AG3957" s="147"/>
      <c r="AH3957" s="13"/>
      <c r="AI3957" s="50">
        <v>0</v>
      </c>
      <c r="AJ3957" s="50">
        <v>0</v>
      </c>
      <c r="AK3957" s="50">
        <v>0</v>
      </c>
      <c r="AL3957" s="50">
        <v>3.9898641152038863</v>
      </c>
      <c r="AM3957" s="50"/>
      <c r="AN3957" s="50"/>
      <c r="AO3957" s="50"/>
      <c r="AP3957" s="50"/>
      <c r="AQ3957" s="50"/>
      <c r="AR3957" s="50"/>
      <c r="AS3957" s="50"/>
      <c r="AT3957" s="50"/>
      <c r="AU3957" s="50"/>
      <c r="AV3957" s="50"/>
      <c r="AW3957" s="50"/>
      <c r="AX3957" s="50">
        <f t="shared" si="1247"/>
        <v>3.9898641152038863</v>
      </c>
      <c r="AY3957" s="50"/>
      <c r="AZ3957" s="50">
        <f t="shared" si="1237"/>
        <v>117.03601404598068</v>
      </c>
      <c r="BA3957" s="50">
        <f t="shared" si="1238"/>
        <v>180.19830734063692</v>
      </c>
      <c r="BB3957" s="50">
        <f t="shared" si="1239"/>
        <v>185.771450866636</v>
      </c>
      <c r="BC3957" s="17">
        <f t="shared" si="1240"/>
        <v>19858</v>
      </c>
      <c r="BD3957" s="50">
        <f t="shared" si="1241"/>
        <v>3.9898641152038863</v>
      </c>
      <c r="BE3957" s="50">
        <f t="shared" si="1242"/>
        <v>117.03601404598068</v>
      </c>
      <c r="BF3957" s="50">
        <f t="shared" si="1248"/>
        <v>191.43366141347406</v>
      </c>
      <c r="BG3957" s="50"/>
      <c r="BH3957" s="17">
        <f t="shared" si="1243"/>
        <v>0</v>
      </c>
      <c r="BI3957" s="17">
        <f t="shared" si="1251"/>
        <v>3957</v>
      </c>
      <c r="BJ3957" s="17">
        <f t="shared" si="1249"/>
        <v>3957</v>
      </c>
      <c r="BK3957" s="150">
        <f t="shared" si="1250"/>
        <v>31280</v>
      </c>
      <c r="BL3957" s="50" t="e">
        <f t="shared" ca="1" si="1244"/>
        <v>#NAME?</v>
      </c>
      <c r="BM3957" s="50" t="e">
        <f t="shared" ca="1" si="1245"/>
        <v>#NAME?</v>
      </c>
      <c r="BN3957" s="50" t="e">
        <f t="shared" ca="1" si="1246"/>
        <v>#NAME?</v>
      </c>
    </row>
    <row r="3958" spans="1:66" x14ac:dyDescent="0.35">
      <c r="A3958" s="48">
        <v>31281</v>
      </c>
      <c r="B3958" s="17">
        <v>1985</v>
      </c>
      <c r="C3958" s="17">
        <v>8</v>
      </c>
      <c r="D3958" s="17">
        <v>234</v>
      </c>
      <c r="E3958" s="17">
        <v>22</v>
      </c>
      <c r="F3958" s="17">
        <v>5</v>
      </c>
      <c r="G3958" s="50">
        <v>6.6</v>
      </c>
      <c r="H3958" s="32">
        <v>4.4759601452006601</v>
      </c>
      <c r="I3958" s="50">
        <v>19.833333333333332</v>
      </c>
      <c r="J3958" s="13">
        <v>3.8</v>
      </c>
      <c r="K3958" s="13">
        <f t="shared" si="1232"/>
        <v>3.8</v>
      </c>
      <c r="L3958" s="13">
        <f t="shared" si="1233"/>
        <v>0</v>
      </c>
      <c r="M3958" s="13" t="e">
        <f ca="1">CalcTable[[#This Row],[IWC]]-AE3957</f>
        <v>#NAME?</v>
      </c>
      <c r="N3958" s="13" t="e">
        <f ca="1">IF(CalcTable[[#This Row],[Day of Year]]&lt;123,FCAP,AE3957)</f>
        <v>#NAME?</v>
      </c>
      <c r="O3958" s="17" t="e">
        <f ca="1">IF(IRR_DRIP,5,COUNTIF('IDET Wind Values'!C3942:G3942,"&lt;="&amp;IRR_MAXWIND))</f>
        <v>#NAME?</v>
      </c>
      <c r="P3958" s="13" t="e">
        <f ca="1">CalcTable[[#This Row],[ET_o]]*KL</f>
        <v>#NAME?</v>
      </c>
      <c r="Q3958" s="13" t="e">
        <f ca="1">IF(WILTPT&lt;=0,1,MAX(0,MIN(1,(CalcTable[[#This Row],[IWC]]-WILTPT)/(MAD-WILTPT))))</f>
        <v>#NAME?</v>
      </c>
      <c r="R3958" s="13" t="e">
        <f ca="1">CalcTable[[#This Row],[ETMult]]*CalcTable[[#This Row],[ETb]]</f>
        <v>#NAME?</v>
      </c>
      <c r="S3958" s="13" t="b">
        <f>INDEX(IRR_LIST,CalcTable[[#This Row],[Day of Week]]+1)</f>
        <v>1</v>
      </c>
      <c r="T3958" s="13">
        <f t="shared" ca="1" si="1234"/>
        <v>22.099999999999998</v>
      </c>
      <c r="U3958" s="13" t="b">
        <f ca="1">IF(CalcTable[[#This Row],[IrrPrecip]]&gt;=IC_MM,FALSE,TRUE)</f>
        <v>0</v>
      </c>
      <c r="V3958" s="13" t="b">
        <f t="shared" si="1235"/>
        <v>1</v>
      </c>
      <c r="W3958" s="13" t="e">
        <f ca="1">IF(AND(IRR_DRIP=FALSE,CalcTable[[#This Row],[IrrHours]]&lt;=0),FALSE,TRUE)</f>
        <v>#NAME?</v>
      </c>
      <c r="X3958" s="13" t="e">
        <f ca="1">AND(CalcTable[[#This Row],[IrrDay]],CalcTable[[#This Row],[IrrRain]],CalcTable[[#This Row],[IrrWarm]],CalcTable[[#This Row],[IrrWindy]])</f>
        <v>#NAME?</v>
      </c>
      <c r="Y3958" s="13" t="e">
        <f t="shared" ca="1" si="1236"/>
        <v>#NAME?</v>
      </c>
      <c r="Z3958" s="13" t="e">
        <f ca="1">CalcTable[[#This Row],[IrrHours]]/5</f>
        <v>#NAME?</v>
      </c>
      <c r="AA3958" s="13" t="e">
        <f ca="1">IF(CalcTable[[#This Row],[IrrFlag]]=FALSE,0,MAX(0,CalcTable[[#This Row],[VolRednWind]]*(FCAP*IRR_TARGET-CalcTable[[#This Row],[IWC]])))</f>
        <v>#NAME?</v>
      </c>
      <c r="AB3958" s="13" t="e">
        <f ca="1">CalcTable[[#This Row],[IWC]]+CalcTable[[#This Row],[Eff Precip]]+CalcTable[[#This Row],[IrrAmt]]-CalcTable[[#This Row],[AET]]</f>
        <v>#NAME?</v>
      </c>
      <c r="AC3958" s="13" t="e">
        <f ca="1">IF(CalcTable[[#This Row],[PWC]]&gt;FCAP,MIN(24*PERC,MIN(SAT,CalcTable[[#This Row],[PWC]])-FCAP),0)</f>
        <v>#NAME?</v>
      </c>
      <c r="AD3958" s="13" t="e">
        <f ca="1">IF(CalcTable[[#This Row],[PWC]]&gt;SAT,CalcTable[[#This Row],[PWC]]-SAT,0)</f>
        <v>#NAME?</v>
      </c>
      <c r="AE3958" s="13" t="e">
        <f ca="1">CalcTable[[#This Row],[PWC]]-CalcTable[[#This Row],[PercAmt]]-CalcTable[[#This Row],[Runoff]]</f>
        <v>#NAME?</v>
      </c>
      <c r="AF3958" s="13" t="e">
        <f ca="1">CalcTable[[#This Row],[IrrAmt]]/1000*CUR_IRR_AREA*10000/IRR_EFF</f>
        <v>#NAME?</v>
      </c>
      <c r="AG3958" s="147"/>
      <c r="AH3958" s="13"/>
      <c r="AI3958" s="50">
        <v>0</v>
      </c>
      <c r="AJ3958" s="50">
        <v>0</v>
      </c>
      <c r="AK3958" s="50">
        <v>0</v>
      </c>
      <c r="AL3958" s="50">
        <v>0</v>
      </c>
      <c r="AM3958" s="50"/>
      <c r="AN3958" s="50"/>
      <c r="AO3958" s="50"/>
      <c r="AP3958" s="50"/>
      <c r="AQ3958" s="50"/>
      <c r="AR3958" s="50"/>
      <c r="AS3958" s="50"/>
      <c r="AT3958" s="50"/>
      <c r="AU3958" s="50"/>
      <c r="AV3958" s="50"/>
      <c r="AW3958" s="50"/>
      <c r="AX3958" s="50">
        <f t="shared" si="1247"/>
        <v>0</v>
      </c>
      <c r="AY3958" s="50"/>
      <c r="AZ3958" s="50">
        <f t="shared" si="1237"/>
        <v>0</v>
      </c>
      <c r="BA3958" s="50">
        <f t="shared" si="1238"/>
        <v>0</v>
      </c>
      <c r="BB3958" s="50">
        <f t="shared" si="1239"/>
        <v>0</v>
      </c>
      <c r="BC3958" s="17">
        <f t="shared" si="1240"/>
        <v>19858</v>
      </c>
      <c r="BD3958" s="50">
        <f t="shared" si="1241"/>
        <v>0</v>
      </c>
      <c r="BE3958" s="50">
        <f t="shared" si="1242"/>
        <v>0</v>
      </c>
      <c r="BF3958" s="50">
        <f t="shared" si="1248"/>
        <v>0</v>
      </c>
      <c r="BG3958" s="50"/>
      <c r="BH3958" s="17">
        <f t="shared" si="1243"/>
        <v>0</v>
      </c>
      <c r="BI3958" s="17">
        <f t="shared" si="1251"/>
        <v>3958</v>
      </c>
      <c r="BJ3958" s="17">
        <f t="shared" si="1249"/>
        <v>3958</v>
      </c>
      <c r="BK3958" s="150">
        <f t="shared" si="1250"/>
        <v>31281</v>
      </c>
      <c r="BL3958" s="50" t="e">
        <f t="shared" ca="1" si="1244"/>
        <v>#NAME?</v>
      </c>
      <c r="BM3958" s="50" t="e">
        <f t="shared" ca="1" si="1245"/>
        <v>#NAME?</v>
      </c>
      <c r="BN3958" s="50" t="e">
        <f t="shared" ca="1" si="1246"/>
        <v>#NAME?</v>
      </c>
    </row>
    <row r="3959" spans="1:66" x14ac:dyDescent="0.35">
      <c r="A3959" s="48">
        <v>31282</v>
      </c>
      <c r="B3959" s="17">
        <v>1985</v>
      </c>
      <c r="C3959" s="17">
        <v>8</v>
      </c>
      <c r="D3959" s="17">
        <v>235</v>
      </c>
      <c r="E3959" s="17">
        <v>23</v>
      </c>
      <c r="F3959" s="17">
        <v>6</v>
      </c>
      <c r="G3959" s="50">
        <v>12.3</v>
      </c>
      <c r="H3959" s="32">
        <v>4.5344567367913777</v>
      </c>
      <c r="I3959" s="50">
        <v>16.666666666666668</v>
      </c>
      <c r="J3959" s="13">
        <v>0</v>
      </c>
      <c r="K3959" s="13">
        <f t="shared" si="1232"/>
        <v>0</v>
      </c>
      <c r="L3959" s="13">
        <f t="shared" si="1233"/>
        <v>0</v>
      </c>
      <c r="M3959" s="13" t="e">
        <f ca="1">CalcTable[[#This Row],[IWC]]-AE3958</f>
        <v>#NAME?</v>
      </c>
      <c r="N3959" s="13" t="e">
        <f ca="1">IF(CalcTable[[#This Row],[Day of Year]]&lt;123,FCAP,AE3958)</f>
        <v>#NAME?</v>
      </c>
      <c r="O3959" s="17" t="e">
        <f ca="1">IF(IRR_DRIP,5,COUNTIF('IDET Wind Values'!C3943:G3943,"&lt;="&amp;IRR_MAXWIND))</f>
        <v>#NAME?</v>
      </c>
      <c r="P3959" s="13" t="e">
        <f ca="1">CalcTable[[#This Row],[ET_o]]*KL</f>
        <v>#NAME?</v>
      </c>
      <c r="Q3959" s="13" t="e">
        <f ca="1">IF(WILTPT&lt;=0,1,MAX(0,MIN(1,(CalcTable[[#This Row],[IWC]]-WILTPT)/(MAD-WILTPT))))</f>
        <v>#NAME?</v>
      </c>
      <c r="R3959" s="13" t="e">
        <f ca="1">CalcTable[[#This Row],[ETMult]]*CalcTable[[#This Row],[ETb]]</f>
        <v>#NAME?</v>
      </c>
      <c r="S3959" s="13" t="b">
        <f>INDEX(IRR_LIST,CalcTable[[#This Row],[Day of Week]]+1)</f>
        <v>0</v>
      </c>
      <c r="T3959" s="13">
        <f t="shared" ca="1" si="1234"/>
        <v>25.7</v>
      </c>
      <c r="U3959" s="13" t="b">
        <f ca="1">IF(CalcTable[[#This Row],[IrrPrecip]]&gt;=IC_MM,FALSE,TRUE)</f>
        <v>0</v>
      </c>
      <c r="V3959" s="13" t="b">
        <f t="shared" si="1235"/>
        <v>1</v>
      </c>
      <c r="W3959" s="13" t="e">
        <f ca="1">IF(AND(IRR_DRIP=FALSE,CalcTable[[#This Row],[IrrHours]]&lt;=0),FALSE,TRUE)</f>
        <v>#NAME?</v>
      </c>
      <c r="X3959" s="13" t="e">
        <f ca="1">AND(CalcTable[[#This Row],[IrrDay]],CalcTable[[#This Row],[IrrRain]],CalcTable[[#This Row],[IrrWarm]],CalcTable[[#This Row],[IrrWindy]])</f>
        <v>#NAME?</v>
      </c>
      <c r="Y3959" s="13" t="e">
        <f t="shared" ca="1" si="1236"/>
        <v>#NAME?</v>
      </c>
      <c r="Z3959" s="13" t="e">
        <f ca="1">CalcTable[[#This Row],[IrrHours]]/5</f>
        <v>#NAME?</v>
      </c>
      <c r="AA3959" s="13" t="e">
        <f ca="1">IF(CalcTable[[#This Row],[IrrFlag]]=FALSE,0,MAX(0,CalcTable[[#This Row],[VolRednWind]]*(FCAP*IRR_TARGET-CalcTable[[#This Row],[IWC]])))</f>
        <v>#NAME?</v>
      </c>
      <c r="AB3959" s="13" t="e">
        <f ca="1">CalcTable[[#This Row],[IWC]]+CalcTable[[#This Row],[Eff Precip]]+CalcTable[[#This Row],[IrrAmt]]-CalcTable[[#This Row],[AET]]</f>
        <v>#NAME?</v>
      </c>
      <c r="AC3959" s="13" t="e">
        <f ca="1">IF(CalcTable[[#This Row],[PWC]]&gt;FCAP,MIN(24*PERC,MIN(SAT,CalcTable[[#This Row],[PWC]])-FCAP),0)</f>
        <v>#NAME?</v>
      </c>
      <c r="AD3959" s="13" t="e">
        <f ca="1">IF(CalcTable[[#This Row],[PWC]]&gt;SAT,CalcTable[[#This Row],[PWC]]-SAT,0)</f>
        <v>#NAME?</v>
      </c>
      <c r="AE3959" s="13" t="e">
        <f ca="1">CalcTable[[#This Row],[PWC]]-CalcTable[[#This Row],[PercAmt]]-CalcTable[[#This Row],[Runoff]]</f>
        <v>#NAME?</v>
      </c>
      <c r="AF3959" s="13" t="e">
        <f ca="1">CalcTable[[#This Row],[IrrAmt]]/1000*CUR_IRR_AREA*10000/IRR_EFF</f>
        <v>#NAME?</v>
      </c>
      <c r="AG3959" s="147"/>
      <c r="AH3959" s="13"/>
      <c r="AI3959" s="50">
        <v>0</v>
      </c>
      <c r="AJ3959" s="50">
        <v>0</v>
      </c>
      <c r="AK3959" s="50">
        <v>0</v>
      </c>
      <c r="AL3959" s="50">
        <v>0</v>
      </c>
      <c r="AM3959" s="50"/>
      <c r="AN3959" s="50"/>
      <c r="AO3959" s="50"/>
      <c r="AP3959" s="50"/>
      <c r="AQ3959" s="50"/>
      <c r="AR3959" s="50"/>
      <c r="AS3959" s="50"/>
      <c r="AT3959" s="50"/>
      <c r="AU3959" s="50"/>
      <c r="AV3959" s="50"/>
      <c r="AW3959" s="50"/>
      <c r="AX3959" s="50">
        <f t="shared" si="1247"/>
        <v>0</v>
      </c>
      <c r="AY3959" s="50"/>
      <c r="AZ3959" s="50">
        <f t="shared" si="1237"/>
        <v>0</v>
      </c>
      <c r="BA3959" s="50">
        <f t="shared" si="1238"/>
        <v>0</v>
      </c>
      <c r="BB3959" s="50">
        <f t="shared" si="1239"/>
        <v>0</v>
      </c>
      <c r="BC3959" s="17">
        <f t="shared" si="1240"/>
        <v>19858</v>
      </c>
      <c r="BD3959" s="50">
        <f t="shared" si="1241"/>
        <v>0</v>
      </c>
      <c r="BE3959" s="50">
        <f t="shared" si="1242"/>
        <v>0</v>
      </c>
      <c r="BF3959" s="50">
        <f t="shared" si="1248"/>
        <v>0</v>
      </c>
      <c r="BG3959" s="50"/>
      <c r="BH3959" s="17">
        <f t="shared" si="1243"/>
        <v>0</v>
      </c>
      <c r="BI3959" s="17">
        <f t="shared" si="1251"/>
        <v>3959</v>
      </c>
      <c r="BJ3959" s="17">
        <f t="shared" si="1249"/>
        <v>3959</v>
      </c>
      <c r="BK3959" s="150">
        <f t="shared" si="1250"/>
        <v>31282</v>
      </c>
      <c r="BL3959" s="50" t="e">
        <f t="shared" ca="1" si="1244"/>
        <v>#NAME?</v>
      </c>
      <c r="BM3959" s="50" t="e">
        <f t="shared" ca="1" si="1245"/>
        <v>#NAME?</v>
      </c>
      <c r="BN3959" s="50" t="e">
        <f t="shared" ca="1" si="1246"/>
        <v>#NAME?</v>
      </c>
    </row>
    <row r="3960" spans="1:66" x14ac:dyDescent="0.35">
      <c r="A3960" s="48">
        <v>31283</v>
      </c>
      <c r="B3960" s="17">
        <v>1985</v>
      </c>
      <c r="C3960" s="17">
        <v>8</v>
      </c>
      <c r="D3960" s="17">
        <v>236</v>
      </c>
      <c r="E3960" s="17">
        <v>24</v>
      </c>
      <c r="F3960" s="17">
        <v>7</v>
      </c>
      <c r="G3960" s="50">
        <v>10.5</v>
      </c>
      <c r="H3960" s="32">
        <v>4.4460824739407405</v>
      </c>
      <c r="I3960" s="50">
        <v>7</v>
      </c>
      <c r="J3960" s="13">
        <v>0</v>
      </c>
      <c r="K3960" s="13">
        <f t="shared" si="1232"/>
        <v>0</v>
      </c>
      <c r="L3960" s="13">
        <f t="shared" si="1233"/>
        <v>0</v>
      </c>
      <c r="M3960" s="13" t="e">
        <f ca="1">CalcTable[[#This Row],[IWC]]-AE3959</f>
        <v>#NAME?</v>
      </c>
      <c r="N3960" s="13" t="e">
        <f ca="1">IF(CalcTable[[#This Row],[Day of Year]]&lt;123,FCAP,AE3959)</f>
        <v>#NAME?</v>
      </c>
      <c r="O3960" s="17" t="e">
        <f ca="1">IF(IRR_DRIP,5,COUNTIF('IDET Wind Values'!C3944:G3944,"&lt;="&amp;IRR_MAXWIND))</f>
        <v>#NAME?</v>
      </c>
      <c r="P3960" s="13" t="e">
        <f ca="1">CalcTable[[#This Row],[ET_o]]*KL</f>
        <v>#NAME?</v>
      </c>
      <c r="Q3960" s="13" t="e">
        <f ca="1">IF(WILTPT&lt;=0,1,MAX(0,MIN(1,(CalcTable[[#This Row],[IWC]]-WILTPT)/(MAD-WILTPT))))</f>
        <v>#NAME?</v>
      </c>
      <c r="R3960" s="13" t="e">
        <f ca="1">CalcTable[[#This Row],[ETMult]]*CalcTable[[#This Row],[ETb]]</f>
        <v>#NAME?</v>
      </c>
      <c r="S3960" s="13" t="b">
        <f>INDEX(IRR_LIST,CalcTable[[#This Row],[Day of Week]]+1)</f>
        <v>0</v>
      </c>
      <c r="T3960" s="13">
        <f t="shared" ca="1" si="1234"/>
        <v>3.8</v>
      </c>
      <c r="U3960" s="13" t="b">
        <f ca="1">IF(CalcTable[[#This Row],[IrrPrecip]]&gt;=IC_MM,FALSE,TRUE)</f>
        <v>1</v>
      </c>
      <c r="V3960" s="13" t="b">
        <f t="shared" si="1235"/>
        <v>1</v>
      </c>
      <c r="W3960" s="13" t="e">
        <f ca="1">IF(AND(IRR_DRIP=FALSE,CalcTable[[#This Row],[IrrHours]]&lt;=0),FALSE,TRUE)</f>
        <v>#NAME?</v>
      </c>
      <c r="X3960" s="13" t="e">
        <f ca="1">AND(CalcTable[[#This Row],[IrrDay]],CalcTable[[#This Row],[IrrRain]],CalcTable[[#This Row],[IrrWarm]],CalcTable[[#This Row],[IrrWindy]])</f>
        <v>#NAME?</v>
      </c>
      <c r="Y3960" s="13" t="e">
        <f t="shared" ca="1" si="1236"/>
        <v>#NAME?</v>
      </c>
      <c r="Z3960" s="13" t="e">
        <f ca="1">CalcTable[[#This Row],[IrrHours]]/5</f>
        <v>#NAME?</v>
      </c>
      <c r="AA3960" s="13" t="e">
        <f ca="1">IF(CalcTable[[#This Row],[IrrFlag]]=FALSE,0,MAX(0,CalcTable[[#This Row],[VolRednWind]]*(FCAP*IRR_TARGET-CalcTable[[#This Row],[IWC]])))</f>
        <v>#NAME?</v>
      </c>
      <c r="AB3960" s="13" t="e">
        <f ca="1">CalcTable[[#This Row],[IWC]]+CalcTable[[#This Row],[Eff Precip]]+CalcTable[[#This Row],[IrrAmt]]-CalcTable[[#This Row],[AET]]</f>
        <v>#NAME?</v>
      </c>
      <c r="AC3960" s="13" t="e">
        <f ca="1">IF(CalcTable[[#This Row],[PWC]]&gt;FCAP,MIN(24*PERC,MIN(SAT,CalcTable[[#This Row],[PWC]])-FCAP),0)</f>
        <v>#NAME?</v>
      </c>
      <c r="AD3960" s="13" t="e">
        <f ca="1">IF(CalcTable[[#This Row],[PWC]]&gt;SAT,CalcTable[[#This Row],[PWC]]-SAT,0)</f>
        <v>#NAME?</v>
      </c>
      <c r="AE3960" s="13" t="e">
        <f ca="1">CalcTable[[#This Row],[PWC]]-CalcTable[[#This Row],[PercAmt]]-CalcTable[[#This Row],[Runoff]]</f>
        <v>#NAME?</v>
      </c>
      <c r="AF3960" s="13" t="e">
        <f ca="1">CalcTable[[#This Row],[IrrAmt]]/1000*CUR_IRR_AREA*10000/IRR_EFF</f>
        <v>#NAME?</v>
      </c>
      <c r="AG3960" s="147"/>
      <c r="AH3960" s="13"/>
      <c r="AI3960" s="50">
        <v>0</v>
      </c>
      <c r="AJ3960" s="50">
        <v>0</v>
      </c>
      <c r="AK3960" s="50">
        <v>3.1534917140382506</v>
      </c>
      <c r="AL3960" s="50">
        <v>0</v>
      </c>
      <c r="AM3960" s="50"/>
      <c r="AN3960" s="50"/>
      <c r="AO3960" s="50"/>
      <c r="AP3960" s="50"/>
      <c r="AQ3960" s="50"/>
      <c r="AR3960" s="50"/>
      <c r="AS3960" s="50"/>
      <c r="AT3960" s="50"/>
      <c r="AU3960" s="50"/>
      <c r="AV3960" s="50"/>
      <c r="AW3960" s="50"/>
      <c r="AX3960" s="50">
        <f t="shared" si="1247"/>
        <v>3.1534917140382506</v>
      </c>
      <c r="AY3960" s="50"/>
      <c r="AZ3960" s="50">
        <f t="shared" si="1237"/>
        <v>46.251211805894343</v>
      </c>
      <c r="BA3960" s="50">
        <f t="shared" si="1238"/>
        <v>71.212183256694459</v>
      </c>
      <c r="BB3960" s="50">
        <f t="shared" si="1239"/>
        <v>73.414621914118015</v>
      </c>
      <c r="BC3960" s="17">
        <f t="shared" si="1240"/>
        <v>19858</v>
      </c>
      <c r="BD3960" s="50">
        <f t="shared" si="1241"/>
        <v>3.1534917140382506</v>
      </c>
      <c r="BE3960" s="50">
        <f t="shared" si="1242"/>
        <v>46.251211805894343</v>
      </c>
      <c r="BF3960" s="50">
        <f t="shared" si="1248"/>
        <v>75.652258776806164</v>
      </c>
      <c r="BG3960" s="50"/>
      <c r="BH3960" s="17">
        <f t="shared" si="1243"/>
        <v>0</v>
      </c>
      <c r="BI3960" s="17">
        <f t="shared" si="1251"/>
        <v>3960</v>
      </c>
      <c r="BJ3960" s="17">
        <f t="shared" si="1249"/>
        <v>3960</v>
      </c>
      <c r="BK3960" s="150">
        <f t="shared" si="1250"/>
        <v>31283</v>
      </c>
      <c r="BL3960" s="50" t="e">
        <f t="shared" ca="1" si="1244"/>
        <v>#NAME?</v>
      </c>
      <c r="BM3960" s="50" t="e">
        <f t="shared" ca="1" si="1245"/>
        <v>#NAME?</v>
      </c>
      <c r="BN3960" s="50" t="e">
        <f t="shared" ca="1" si="1246"/>
        <v>#NAME?</v>
      </c>
    </row>
    <row r="3961" spans="1:66" x14ac:dyDescent="0.35">
      <c r="A3961" s="48">
        <v>31284</v>
      </c>
      <c r="B3961" s="17">
        <v>1985</v>
      </c>
      <c r="C3961" s="17">
        <v>8</v>
      </c>
      <c r="D3961" s="17">
        <v>237</v>
      </c>
      <c r="E3961" s="17">
        <v>25</v>
      </c>
      <c r="F3961" s="17">
        <v>1</v>
      </c>
      <c r="G3961" s="50">
        <v>11.2</v>
      </c>
      <c r="H3961" s="32">
        <v>3.9690236899170914</v>
      </c>
      <c r="I3961" s="50">
        <v>6.166666666666667</v>
      </c>
      <c r="J3961" s="13">
        <v>0</v>
      </c>
      <c r="K3961" s="13">
        <f t="shared" si="1232"/>
        <v>0</v>
      </c>
      <c r="L3961" s="13">
        <f t="shared" si="1233"/>
        <v>0</v>
      </c>
      <c r="M3961" s="13" t="e">
        <f ca="1">CalcTable[[#This Row],[IWC]]-AE3960</f>
        <v>#NAME?</v>
      </c>
      <c r="N3961" s="13" t="e">
        <f ca="1">IF(CalcTable[[#This Row],[Day of Year]]&lt;123,FCAP,AE3960)</f>
        <v>#NAME?</v>
      </c>
      <c r="O3961" s="17" t="e">
        <f ca="1">IF(IRR_DRIP,5,COUNTIF('IDET Wind Values'!C3945:G3945,"&lt;="&amp;IRR_MAXWIND))</f>
        <v>#NAME?</v>
      </c>
      <c r="P3961" s="13" t="e">
        <f ca="1">CalcTable[[#This Row],[ET_o]]*KL</f>
        <v>#NAME?</v>
      </c>
      <c r="Q3961" s="13" t="e">
        <f ca="1">IF(WILTPT&lt;=0,1,MAX(0,MIN(1,(CalcTable[[#This Row],[IWC]]-WILTPT)/(MAD-WILTPT))))</f>
        <v>#NAME?</v>
      </c>
      <c r="R3961" s="13" t="e">
        <f ca="1">CalcTable[[#This Row],[ETMult]]*CalcTable[[#This Row],[ETb]]</f>
        <v>#NAME?</v>
      </c>
      <c r="S3961" s="13" t="b">
        <f>INDEX(IRR_LIST,CalcTable[[#This Row],[Day of Week]]+1)</f>
        <v>1</v>
      </c>
      <c r="T3961" s="13">
        <f t="shared" ca="1" si="1234"/>
        <v>0</v>
      </c>
      <c r="U3961" s="13" t="b">
        <f ca="1">IF(CalcTable[[#This Row],[IrrPrecip]]&gt;=IC_MM,FALSE,TRUE)</f>
        <v>1</v>
      </c>
      <c r="V3961" s="13" t="b">
        <f t="shared" si="1235"/>
        <v>1</v>
      </c>
      <c r="W3961" s="13" t="e">
        <f ca="1">IF(AND(IRR_DRIP=FALSE,CalcTable[[#This Row],[IrrHours]]&lt;=0),FALSE,TRUE)</f>
        <v>#NAME?</v>
      </c>
      <c r="X3961" s="13" t="e">
        <f ca="1">AND(CalcTable[[#This Row],[IrrDay]],CalcTable[[#This Row],[IrrRain]],CalcTable[[#This Row],[IrrWarm]],CalcTable[[#This Row],[IrrWindy]])</f>
        <v>#NAME?</v>
      </c>
      <c r="Y3961" s="13" t="e">
        <f t="shared" ca="1" si="1236"/>
        <v>#NAME?</v>
      </c>
      <c r="Z3961" s="13" t="e">
        <f ca="1">CalcTable[[#This Row],[IrrHours]]/5</f>
        <v>#NAME?</v>
      </c>
      <c r="AA3961" s="13" t="e">
        <f ca="1">IF(CalcTable[[#This Row],[IrrFlag]]=FALSE,0,MAX(0,CalcTable[[#This Row],[VolRednWind]]*(FCAP*IRR_TARGET-CalcTable[[#This Row],[IWC]])))</f>
        <v>#NAME?</v>
      </c>
      <c r="AB3961" s="13" t="e">
        <f ca="1">CalcTable[[#This Row],[IWC]]+CalcTable[[#This Row],[Eff Precip]]+CalcTable[[#This Row],[IrrAmt]]-CalcTable[[#This Row],[AET]]</f>
        <v>#NAME?</v>
      </c>
      <c r="AC3961" s="13" t="e">
        <f ca="1">IF(CalcTable[[#This Row],[PWC]]&gt;FCAP,MIN(24*PERC,MIN(SAT,CalcTable[[#This Row],[PWC]])-FCAP),0)</f>
        <v>#NAME?</v>
      </c>
      <c r="AD3961" s="13" t="e">
        <f ca="1">IF(CalcTable[[#This Row],[PWC]]&gt;SAT,CalcTable[[#This Row],[PWC]]-SAT,0)</f>
        <v>#NAME?</v>
      </c>
      <c r="AE3961" s="13" t="e">
        <f ca="1">CalcTable[[#This Row],[PWC]]-CalcTable[[#This Row],[PercAmt]]-CalcTable[[#This Row],[Runoff]]</f>
        <v>#NAME?</v>
      </c>
      <c r="AF3961" s="13" t="e">
        <f ca="1">CalcTable[[#This Row],[IrrAmt]]/1000*CUR_IRR_AREA*10000/IRR_EFF</f>
        <v>#NAME?</v>
      </c>
      <c r="AG3961" s="147"/>
      <c r="AH3961" s="13"/>
      <c r="AI3961" s="50">
        <v>2.5655099098305891</v>
      </c>
      <c r="AJ3961" s="50">
        <v>3.4398989257264265</v>
      </c>
      <c r="AK3961" s="50">
        <v>0</v>
      </c>
      <c r="AL3961" s="50">
        <v>0</v>
      </c>
      <c r="AM3961" s="50"/>
      <c r="AN3961" s="50"/>
      <c r="AO3961" s="50"/>
      <c r="AP3961" s="50"/>
      <c r="AQ3961" s="50"/>
      <c r="AR3961" s="50"/>
      <c r="AS3961" s="50"/>
      <c r="AT3961" s="50"/>
      <c r="AU3961" s="50"/>
      <c r="AV3961" s="50"/>
      <c r="AW3961" s="50"/>
      <c r="AX3961" s="50">
        <f t="shared" si="1247"/>
        <v>6.0054088355570157</v>
      </c>
      <c r="AY3961" s="50"/>
      <c r="AZ3961" s="50">
        <f t="shared" si="1237"/>
        <v>138.53118049882383</v>
      </c>
      <c r="BA3961" s="50">
        <f t="shared" si="1238"/>
        <v>224.38235869711184</v>
      </c>
      <c r="BB3961" s="50">
        <f t="shared" si="1239"/>
        <v>232.21111700928185</v>
      </c>
      <c r="BC3961" s="17">
        <f t="shared" si="1240"/>
        <v>19858</v>
      </c>
      <c r="BD3961" s="50">
        <f t="shared" si="1241"/>
        <v>6.0054088355570157</v>
      </c>
      <c r="BE3961" s="50">
        <f t="shared" si="1242"/>
        <v>138.53118049882383</v>
      </c>
      <c r="BF3961" s="50">
        <f t="shared" si="1248"/>
        <v>226.59291090007392</v>
      </c>
      <c r="BG3961" s="50"/>
      <c r="BH3961" s="17">
        <f t="shared" si="1243"/>
        <v>0</v>
      </c>
      <c r="BI3961" s="17">
        <f t="shared" si="1251"/>
        <v>3961</v>
      </c>
      <c r="BJ3961" s="17">
        <f t="shared" si="1249"/>
        <v>3961</v>
      </c>
      <c r="BK3961" s="150">
        <f t="shared" si="1250"/>
        <v>31284</v>
      </c>
      <c r="BL3961" s="50" t="e">
        <f t="shared" ca="1" si="1244"/>
        <v>#NAME?</v>
      </c>
      <c r="BM3961" s="50" t="e">
        <f t="shared" ca="1" si="1245"/>
        <v>#NAME?</v>
      </c>
      <c r="BN3961" s="50" t="e">
        <f t="shared" ca="1" si="1246"/>
        <v>#NAME?</v>
      </c>
    </row>
    <row r="3962" spans="1:66" x14ac:dyDescent="0.35">
      <c r="A3962" s="48">
        <v>31285</v>
      </c>
      <c r="B3962" s="17">
        <v>1985</v>
      </c>
      <c r="C3962" s="17">
        <v>8</v>
      </c>
      <c r="D3962" s="17">
        <v>238</v>
      </c>
      <c r="E3962" s="17">
        <v>26</v>
      </c>
      <c r="F3962" s="17">
        <v>2</v>
      </c>
      <c r="G3962" s="50">
        <v>8.9</v>
      </c>
      <c r="H3962" s="32">
        <v>3.52112343869703</v>
      </c>
      <c r="I3962" s="50">
        <v>10.5</v>
      </c>
      <c r="J3962" s="13">
        <v>0</v>
      </c>
      <c r="K3962" s="13">
        <f t="shared" si="1232"/>
        <v>0</v>
      </c>
      <c r="L3962" s="13">
        <f t="shared" si="1233"/>
        <v>0</v>
      </c>
      <c r="M3962" s="13" t="e">
        <f ca="1">CalcTable[[#This Row],[IWC]]-AE3961</f>
        <v>#NAME?</v>
      </c>
      <c r="N3962" s="13" t="e">
        <f ca="1">IF(CalcTable[[#This Row],[Day of Year]]&lt;123,FCAP,AE3961)</f>
        <v>#NAME?</v>
      </c>
      <c r="O3962" s="17" t="e">
        <f ca="1">IF(IRR_DRIP,5,COUNTIF('IDET Wind Values'!C3946:G3946,"&lt;="&amp;IRR_MAXWIND))</f>
        <v>#NAME?</v>
      </c>
      <c r="P3962" s="13" t="e">
        <f ca="1">CalcTable[[#This Row],[ET_o]]*KL</f>
        <v>#NAME?</v>
      </c>
      <c r="Q3962" s="13" t="e">
        <f ca="1">IF(WILTPT&lt;=0,1,MAX(0,MIN(1,(CalcTable[[#This Row],[IWC]]-WILTPT)/(MAD-WILTPT))))</f>
        <v>#NAME?</v>
      </c>
      <c r="R3962" s="13" t="e">
        <f ca="1">CalcTable[[#This Row],[ETMult]]*CalcTable[[#This Row],[ETb]]</f>
        <v>#NAME?</v>
      </c>
      <c r="S3962" s="13" t="b">
        <f>INDEX(IRR_LIST,CalcTable[[#This Row],[Day of Week]]+1)</f>
        <v>0</v>
      </c>
      <c r="T3962" s="13">
        <f t="shared" ca="1" si="1234"/>
        <v>0</v>
      </c>
      <c r="U3962" s="13" t="b">
        <f ca="1">IF(CalcTable[[#This Row],[IrrPrecip]]&gt;=IC_MM,FALSE,TRUE)</f>
        <v>1</v>
      </c>
      <c r="V3962" s="13" t="b">
        <f t="shared" si="1235"/>
        <v>1</v>
      </c>
      <c r="W3962" s="13" t="e">
        <f ca="1">IF(AND(IRR_DRIP=FALSE,CalcTable[[#This Row],[IrrHours]]&lt;=0),FALSE,TRUE)</f>
        <v>#NAME?</v>
      </c>
      <c r="X3962" s="13" t="e">
        <f ca="1">AND(CalcTable[[#This Row],[IrrDay]],CalcTable[[#This Row],[IrrRain]],CalcTable[[#This Row],[IrrWarm]],CalcTable[[#This Row],[IrrWindy]])</f>
        <v>#NAME?</v>
      </c>
      <c r="Y3962" s="13" t="e">
        <f t="shared" ca="1" si="1236"/>
        <v>#NAME?</v>
      </c>
      <c r="Z3962" s="13" t="e">
        <f ca="1">CalcTable[[#This Row],[IrrHours]]/5</f>
        <v>#NAME?</v>
      </c>
      <c r="AA3962" s="13" t="e">
        <f ca="1">IF(CalcTable[[#This Row],[IrrFlag]]=FALSE,0,MAX(0,CalcTable[[#This Row],[VolRednWind]]*(FCAP*IRR_TARGET-CalcTable[[#This Row],[IWC]])))</f>
        <v>#NAME?</v>
      </c>
      <c r="AB3962" s="13" t="e">
        <f ca="1">CalcTable[[#This Row],[IWC]]+CalcTable[[#This Row],[Eff Precip]]+CalcTable[[#This Row],[IrrAmt]]-CalcTable[[#This Row],[AET]]</f>
        <v>#NAME?</v>
      </c>
      <c r="AC3962" s="13" t="e">
        <f ca="1">IF(CalcTable[[#This Row],[PWC]]&gt;FCAP,MIN(24*PERC,MIN(SAT,CalcTable[[#This Row],[PWC]])-FCAP),0)</f>
        <v>#NAME?</v>
      </c>
      <c r="AD3962" s="13" t="e">
        <f ca="1">IF(CalcTable[[#This Row],[PWC]]&gt;SAT,CalcTable[[#This Row],[PWC]]-SAT,0)</f>
        <v>#NAME?</v>
      </c>
      <c r="AE3962" s="13" t="e">
        <f ca="1">CalcTable[[#This Row],[PWC]]-CalcTable[[#This Row],[PercAmt]]-CalcTable[[#This Row],[Runoff]]</f>
        <v>#NAME?</v>
      </c>
      <c r="AF3962" s="13" t="e">
        <f ca="1">CalcTable[[#This Row],[IrrAmt]]/1000*CUR_IRR_AREA*10000/IRR_EFF</f>
        <v>#NAME?</v>
      </c>
      <c r="AG3962" s="147"/>
      <c r="AH3962" s="13"/>
      <c r="AI3962" s="50">
        <v>0</v>
      </c>
      <c r="AJ3962" s="50">
        <v>0</v>
      </c>
      <c r="AK3962" s="50">
        <v>5.4447037639144158</v>
      </c>
      <c r="AL3962" s="50">
        <v>10.058171583890944</v>
      </c>
      <c r="AM3962" s="50"/>
      <c r="AN3962" s="50"/>
      <c r="AO3962" s="50"/>
      <c r="AP3962" s="50"/>
      <c r="AQ3962" s="50"/>
      <c r="AR3962" s="50"/>
      <c r="AS3962" s="50"/>
      <c r="AT3962" s="50"/>
      <c r="AU3962" s="50"/>
      <c r="AV3962" s="50"/>
      <c r="AW3962" s="50"/>
      <c r="AX3962" s="50">
        <f t="shared" si="1247"/>
        <v>15.502875347805361</v>
      </c>
      <c r="AY3962" s="50"/>
      <c r="AZ3962" s="50">
        <f t="shared" si="1237"/>
        <v>374.8953549982125</v>
      </c>
      <c r="BA3962" s="50">
        <f t="shared" si="1238"/>
        <v>577.21983229883517</v>
      </c>
      <c r="BB3962" s="50">
        <f t="shared" si="1239"/>
        <v>595.07199206065479</v>
      </c>
      <c r="BC3962" s="17">
        <f t="shared" si="1240"/>
        <v>19858</v>
      </c>
      <c r="BD3962" s="50">
        <f t="shared" si="1241"/>
        <v>15.502875347805361</v>
      </c>
      <c r="BE3962" s="50">
        <f t="shared" si="1242"/>
        <v>374.8953549982125</v>
      </c>
      <c r="BF3962" s="50">
        <f t="shared" si="1248"/>
        <v>613.20945556139816</v>
      </c>
      <c r="BG3962" s="50"/>
      <c r="BH3962" s="17">
        <f t="shared" si="1243"/>
        <v>0</v>
      </c>
      <c r="BI3962" s="17">
        <f t="shared" si="1251"/>
        <v>3962</v>
      </c>
      <c r="BJ3962" s="17">
        <f t="shared" si="1249"/>
        <v>3962</v>
      </c>
      <c r="BK3962" s="150">
        <f t="shared" si="1250"/>
        <v>31285</v>
      </c>
      <c r="BL3962" s="50" t="e">
        <f t="shared" ca="1" si="1244"/>
        <v>#NAME?</v>
      </c>
      <c r="BM3962" s="50" t="e">
        <f t="shared" ca="1" si="1245"/>
        <v>#NAME?</v>
      </c>
      <c r="BN3962" s="50" t="e">
        <f t="shared" ca="1" si="1246"/>
        <v>#NAME?</v>
      </c>
    </row>
    <row r="3963" spans="1:66" x14ac:dyDescent="0.35">
      <c r="A3963" s="48">
        <v>31286</v>
      </c>
      <c r="B3963" s="17">
        <v>1985</v>
      </c>
      <c r="C3963" s="17">
        <v>8</v>
      </c>
      <c r="D3963" s="17">
        <v>239</v>
      </c>
      <c r="E3963" s="17">
        <v>27</v>
      </c>
      <c r="F3963" s="17">
        <v>3</v>
      </c>
      <c r="G3963" s="50">
        <v>8.5</v>
      </c>
      <c r="H3963" s="32">
        <v>4.4460251168772569</v>
      </c>
      <c r="I3963" s="50">
        <v>11.666666666666666</v>
      </c>
      <c r="J3963" s="13">
        <v>0</v>
      </c>
      <c r="K3963" s="13">
        <f t="shared" si="1232"/>
        <v>0</v>
      </c>
      <c r="L3963" s="13">
        <f t="shared" si="1233"/>
        <v>0</v>
      </c>
      <c r="M3963" s="13" t="e">
        <f ca="1">CalcTable[[#This Row],[IWC]]-AE3962</f>
        <v>#NAME?</v>
      </c>
      <c r="N3963" s="13" t="e">
        <f ca="1">IF(CalcTable[[#This Row],[Day of Year]]&lt;123,FCAP,AE3962)</f>
        <v>#NAME?</v>
      </c>
      <c r="O3963" s="17" t="e">
        <f ca="1">IF(IRR_DRIP,5,COUNTIF('IDET Wind Values'!C3947:G3947,"&lt;="&amp;IRR_MAXWIND))</f>
        <v>#NAME?</v>
      </c>
      <c r="P3963" s="13" t="e">
        <f ca="1">CalcTable[[#This Row],[ET_o]]*KL</f>
        <v>#NAME?</v>
      </c>
      <c r="Q3963" s="13" t="e">
        <f ca="1">IF(WILTPT&lt;=0,1,MAX(0,MIN(1,(CalcTable[[#This Row],[IWC]]-WILTPT)/(MAD-WILTPT))))</f>
        <v>#NAME?</v>
      </c>
      <c r="R3963" s="13" t="e">
        <f ca="1">CalcTable[[#This Row],[ETMult]]*CalcTable[[#This Row],[ETb]]</f>
        <v>#NAME?</v>
      </c>
      <c r="S3963" s="13" t="b">
        <f>INDEX(IRR_LIST,CalcTable[[#This Row],[Day of Week]]+1)</f>
        <v>1</v>
      </c>
      <c r="T3963" s="13">
        <f t="shared" ca="1" si="1234"/>
        <v>0</v>
      </c>
      <c r="U3963" s="13" t="b">
        <f ca="1">IF(CalcTable[[#This Row],[IrrPrecip]]&gt;=IC_MM,FALSE,TRUE)</f>
        <v>1</v>
      </c>
      <c r="V3963" s="13" t="b">
        <f t="shared" si="1235"/>
        <v>1</v>
      </c>
      <c r="W3963" s="13" t="e">
        <f ca="1">IF(AND(IRR_DRIP=FALSE,CalcTable[[#This Row],[IrrHours]]&lt;=0),FALSE,TRUE)</f>
        <v>#NAME?</v>
      </c>
      <c r="X3963" s="13" t="e">
        <f ca="1">AND(CalcTable[[#This Row],[IrrDay]],CalcTable[[#This Row],[IrrRain]],CalcTable[[#This Row],[IrrWarm]],CalcTable[[#This Row],[IrrWindy]])</f>
        <v>#NAME?</v>
      </c>
      <c r="Y3963" s="13" t="e">
        <f t="shared" ca="1" si="1236"/>
        <v>#NAME?</v>
      </c>
      <c r="Z3963" s="13" t="e">
        <f ca="1">CalcTable[[#This Row],[IrrHours]]/5</f>
        <v>#NAME?</v>
      </c>
      <c r="AA3963" s="13" t="e">
        <f ca="1">IF(CalcTable[[#This Row],[IrrFlag]]=FALSE,0,MAX(0,CalcTable[[#This Row],[VolRednWind]]*(FCAP*IRR_TARGET-CalcTable[[#This Row],[IWC]])))</f>
        <v>#NAME?</v>
      </c>
      <c r="AB3963" s="13" t="e">
        <f ca="1">CalcTable[[#This Row],[IWC]]+CalcTable[[#This Row],[Eff Precip]]+CalcTable[[#This Row],[IrrAmt]]-CalcTable[[#This Row],[AET]]</f>
        <v>#NAME?</v>
      </c>
      <c r="AC3963" s="13" t="e">
        <f ca="1">IF(CalcTable[[#This Row],[PWC]]&gt;FCAP,MIN(24*PERC,MIN(SAT,CalcTable[[#This Row],[PWC]])-FCAP),0)</f>
        <v>#NAME?</v>
      </c>
      <c r="AD3963" s="13" t="e">
        <f ca="1">IF(CalcTable[[#This Row],[PWC]]&gt;SAT,CalcTable[[#This Row],[PWC]]-SAT,0)</f>
        <v>#NAME?</v>
      </c>
      <c r="AE3963" s="13" t="e">
        <f ca="1">CalcTable[[#This Row],[PWC]]-CalcTable[[#This Row],[PercAmt]]-CalcTable[[#This Row],[Runoff]]</f>
        <v>#NAME?</v>
      </c>
      <c r="AF3963" s="13" t="e">
        <f ca="1">CalcTable[[#This Row],[IrrAmt]]/1000*CUR_IRR_AREA*10000/IRR_EFF</f>
        <v>#NAME?</v>
      </c>
      <c r="AG3963" s="147"/>
      <c r="AH3963" s="13"/>
      <c r="AI3963" s="50">
        <v>5.55558607247323</v>
      </c>
      <c r="AJ3963" s="50">
        <v>7.6010794771742356</v>
      </c>
      <c r="AK3963" s="50">
        <v>0</v>
      </c>
      <c r="AL3963" s="50">
        <v>0</v>
      </c>
      <c r="AM3963" s="50"/>
      <c r="AN3963" s="50"/>
      <c r="AO3963" s="50"/>
      <c r="AP3963" s="50"/>
      <c r="AQ3963" s="50"/>
      <c r="AR3963" s="50"/>
      <c r="AS3963" s="50"/>
      <c r="AT3963" s="50"/>
      <c r="AU3963" s="50"/>
      <c r="AV3963" s="50"/>
      <c r="AW3963" s="50"/>
      <c r="AX3963" s="50">
        <f t="shared" si="1247"/>
        <v>13.156665549647466</v>
      </c>
      <c r="AY3963" s="50"/>
      <c r="AZ3963" s="50">
        <f t="shared" si="1237"/>
        <v>304.44692706005162</v>
      </c>
      <c r="BA3963" s="50">
        <f t="shared" si="1238"/>
        <v>493.2532659859159</v>
      </c>
      <c r="BB3963" s="50">
        <f t="shared" si="1239"/>
        <v>510.47314405101127</v>
      </c>
      <c r="BC3963" s="17">
        <f t="shared" si="1240"/>
        <v>19858</v>
      </c>
      <c r="BD3963" s="50">
        <f t="shared" si="1241"/>
        <v>13.156665549647466</v>
      </c>
      <c r="BE3963" s="50">
        <f t="shared" si="1242"/>
        <v>304.44692706005162</v>
      </c>
      <c r="BF3963" s="50">
        <f t="shared" si="1248"/>
        <v>497.97825420036241</v>
      </c>
      <c r="BG3963" s="50"/>
      <c r="BH3963" s="17">
        <f t="shared" si="1243"/>
        <v>0</v>
      </c>
      <c r="BI3963" s="17">
        <f t="shared" si="1251"/>
        <v>3963</v>
      </c>
      <c r="BJ3963" s="17">
        <f t="shared" si="1249"/>
        <v>3963</v>
      </c>
      <c r="BK3963" s="150">
        <f t="shared" si="1250"/>
        <v>31286</v>
      </c>
      <c r="BL3963" s="50" t="e">
        <f t="shared" ca="1" si="1244"/>
        <v>#NAME?</v>
      </c>
      <c r="BM3963" s="50" t="e">
        <f t="shared" ca="1" si="1245"/>
        <v>#NAME?</v>
      </c>
      <c r="BN3963" s="50" t="e">
        <f t="shared" ca="1" si="1246"/>
        <v>#NAME?</v>
      </c>
    </row>
    <row r="3964" spans="1:66" x14ac:dyDescent="0.35">
      <c r="A3964" s="48">
        <v>31287</v>
      </c>
      <c r="B3964" s="17">
        <v>1985</v>
      </c>
      <c r="C3964" s="17">
        <v>8</v>
      </c>
      <c r="D3964" s="17">
        <v>240</v>
      </c>
      <c r="E3964" s="17">
        <v>28</v>
      </c>
      <c r="F3964" s="17">
        <v>4</v>
      </c>
      <c r="G3964" s="50">
        <v>9</v>
      </c>
      <c r="H3964" s="32">
        <v>2.5354212575008264</v>
      </c>
      <c r="I3964" s="50">
        <v>8.8333333333333339</v>
      </c>
      <c r="J3964" s="13">
        <v>0</v>
      </c>
      <c r="K3964" s="13">
        <f t="shared" si="1232"/>
        <v>0</v>
      </c>
      <c r="L3964" s="13">
        <f t="shared" si="1233"/>
        <v>0</v>
      </c>
      <c r="M3964" s="13" t="e">
        <f ca="1">CalcTable[[#This Row],[IWC]]-AE3963</f>
        <v>#NAME?</v>
      </c>
      <c r="N3964" s="13" t="e">
        <f ca="1">IF(CalcTable[[#This Row],[Day of Year]]&lt;123,FCAP,AE3963)</f>
        <v>#NAME?</v>
      </c>
      <c r="O3964" s="17" t="e">
        <f ca="1">IF(IRR_DRIP,5,COUNTIF('IDET Wind Values'!C3948:G3948,"&lt;="&amp;IRR_MAXWIND))</f>
        <v>#NAME?</v>
      </c>
      <c r="P3964" s="13" t="e">
        <f ca="1">CalcTable[[#This Row],[ET_o]]*KL</f>
        <v>#NAME?</v>
      </c>
      <c r="Q3964" s="13" t="e">
        <f ca="1">IF(WILTPT&lt;=0,1,MAX(0,MIN(1,(CalcTable[[#This Row],[IWC]]-WILTPT)/(MAD-WILTPT))))</f>
        <v>#NAME?</v>
      </c>
      <c r="R3964" s="13" t="e">
        <f ca="1">CalcTable[[#This Row],[ETMult]]*CalcTable[[#This Row],[ETb]]</f>
        <v>#NAME?</v>
      </c>
      <c r="S3964" s="13" t="b">
        <f>INDEX(IRR_LIST,CalcTable[[#This Row],[Day of Week]]+1)</f>
        <v>0</v>
      </c>
      <c r="T3964" s="13">
        <f t="shared" ca="1" si="1234"/>
        <v>0</v>
      </c>
      <c r="U3964" s="13" t="b">
        <f ca="1">IF(CalcTable[[#This Row],[IrrPrecip]]&gt;=IC_MM,FALSE,TRUE)</f>
        <v>1</v>
      </c>
      <c r="V3964" s="13" t="b">
        <f t="shared" si="1235"/>
        <v>1</v>
      </c>
      <c r="W3964" s="13" t="e">
        <f ca="1">IF(AND(IRR_DRIP=FALSE,CalcTable[[#This Row],[IrrHours]]&lt;=0),FALSE,TRUE)</f>
        <v>#NAME?</v>
      </c>
      <c r="X3964" s="13" t="e">
        <f ca="1">AND(CalcTable[[#This Row],[IrrDay]],CalcTable[[#This Row],[IrrRain]],CalcTable[[#This Row],[IrrWarm]],CalcTable[[#This Row],[IrrWindy]])</f>
        <v>#NAME?</v>
      </c>
      <c r="Y3964" s="13" t="e">
        <f t="shared" ca="1" si="1236"/>
        <v>#NAME?</v>
      </c>
      <c r="Z3964" s="13" t="e">
        <f ca="1">CalcTable[[#This Row],[IrrHours]]/5</f>
        <v>#NAME?</v>
      </c>
      <c r="AA3964" s="13" t="e">
        <f ca="1">IF(CalcTable[[#This Row],[IrrFlag]]=FALSE,0,MAX(0,CalcTable[[#This Row],[VolRednWind]]*(FCAP*IRR_TARGET-CalcTable[[#This Row],[IWC]])))</f>
        <v>#NAME?</v>
      </c>
      <c r="AB3964" s="13" t="e">
        <f ca="1">CalcTable[[#This Row],[IWC]]+CalcTable[[#This Row],[Eff Precip]]+CalcTable[[#This Row],[IrrAmt]]-CalcTable[[#This Row],[AET]]</f>
        <v>#NAME?</v>
      </c>
      <c r="AC3964" s="13" t="e">
        <f ca="1">IF(CalcTable[[#This Row],[PWC]]&gt;FCAP,MIN(24*PERC,MIN(SAT,CalcTable[[#This Row],[PWC]])-FCAP),0)</f>
        <v>#NAME?</v>
      </c>
      <c r="AD3964" s="13" t="e">
        <f ca="1">IF(CalcTable[[#This Row],[PWC]]&gt;SAT,CalcTable[[#This Row],[PWC]]-SAT,0)</f>
        <v>#NAME?</v>
      </c>
      <c r="AE3964" s="13" t="e">
        <f ca="1">CalcTable[[#This Row],[PWC]]-CalcTable[[#This Row],[PercAmt]]-CalcTable[[#This Row],[Runoff]]</f>
        <v>#NAME?</v>
      </c>
      <c r="AF3964" s="13" t="e">
        <f ca="1">CalcTable[[#This Row],[IrrAmt]]/1000*CUR_IRR_AREA*10000/IRR_EFF</f>
        <v>#NAME?</v>
      </c>
      <c r="AG3964" s="147"/>
      <c r="AH3964" s="13"/>
      <c r="AI3964" s="50">
        <v>0</v>
      </c>
      <c r="AJ3964" s="50">
        <v>0</v>
      </c>
      <c r="AK3964" s="50">
        <v>7.2673984985699782</v>
      </c>
      <c r="AL3964" s="50">
        <v>4.7253138142824938</v>
      </c>
      <c r="AM3964" s="50"/>
      <c r="AN3964" s="50"/>
      <c r="AO3964" s="50"/>
      <c r="AP3964" s="50"/>
      <c r="AQ3964" s="50"/>
      <c r="AR3964" s="50"/>
      <c r="AS3964" s="50"/>
      <c r="AT3964" s="50"/>
      <c r="AU3964" s="50"/>
      <c r="AV3964" s="50"/>
      <c r="AW3964" s="50"/>
      <c r="AX3964" s="50">
        <f t="shared" si="1247"/>
        <v>11.992712312852472</v>
      </c>
      <c r="AY3964" s="50"/>
      <c r="AZ3964" s="50">
        <f t="shared" si="1237"/>
        <v>245.19771653131284</v>
      </c>
      <c r="BA3964" s="50">
        <f t="shared" si="1238"/>
        <v>377.5266429132912</v>
      </c>
      <c r="BB3964" s="50">
        <f t="shared" si="1239"/>
        <v>389.20272465287758</v>
      </c>
      <c r="BC3964" s="17">
        <f t="shared" si="1240"/>
        <v>19858</v>
      </c>
      <c r="BD3964" s="50">
        <f t="shared" si="1241"/>
        <v>11.992712312852472</v>
      </c>
      <c r="BE3964" s="50">
        <f t="shared" si="1242"/>
        <v>245.19771653131284</v>
      </c>
      <c r="BF3964" s="50">
        <f t="shared" si="1248"/>
        <v>401.06540733155072</v>
      </c>
      <c r="BG3964" s="50"/>
      <c r="BH3964" s="17">
        <f t="shared" si="1243"/>
        <v>0</v>
      </c>
      <c r="BI3964" s="17">
        <f t="shared" si="1251"/>
        <v>3964</v>
      </c>
      <c r="BJ3964" s="17">
        <f t="shared" si="1249"/>
        <v>3964</v>
      </c>
      <c r="BK3964" s="150">
        <f t="shared" si="1250"/>
        <v>31287</v>
      </c>
      <c r="BL3964" s="50" t="e">
        <f t="shared" ca="1" si="1244"/>
        <v>#NAME?</v>
      </c>
      <c r="BM3964" s="50" t="e">
        <f t="shared" ca="1" si="1245"/>
        <v>#NAME?</v>
      </c>
      <c r="BN3964" s="50" t="e">
        <f t="shared" ca="1" si="1246"/>
        <v>#NAME?</v>
      </c>
    </row>
    <row r="3965" spans="1:66" x14ac:dyDescent="0.35">
      <c r="A3965" s="48">
        <v>31288</v>
      </c>
      <c r="B3965" s="17">
        <v>1985</v>
      </c>
      <c r="C3965" s="17">
        <v>8</v>
      </c>
      <c r="D3965" s="17">
        <v>241</v>
      </c>
      <c r="E3965" s="17">
        <v>29</v>
      </c>
      <c r="F3965" s="17">
        <v>5</v>
      </c>
      <c r="G3965" s="50">
        <v>6</v>
      </c>
      <c r="H3965" s="32">
        <v>3.3821334217220622</v>
      </c>
      <c r="I3965" s="50">
        <v>1.1666666666666667</v>
      </c>
      <c r="J3965" s="13">
        <v>0</v>
      </c>
      <c r="K3965" s="13">
        <f t="shared" si="1232"/>
        <v>0</v>
      </c>
      <c r="L3965" s="13">
        <f t="shared" si="1233"/>
        <v>0</v>
      </c>
      <c r="M3965" s="13" t="e">
        <f ca="1">CalcTable[[#This Row],[IWC]]-AE3964</f>
        <v>#NAME?</v>
      </c>
      <c r="N3965" s="13" t="e">
        <f ca="1">IF(CalcTable[[#This Row],[Day of Year]]&lt;123,FCAP,AE3964)</f>
        <v>#NAME?</v>
      </c>
      <c r="O3965" s="17" t="e">
        <f ca="1">IF(IRR_DRIP,5,COUNTIF('IDET Wind Values'!C3949:G3949,"&lt;="&amp;IRR_MAXWIND))</f>
        <v>#NAME?</v>
      </c>
      <c r="P3965" s="13" t="e">
        <f ca="1">CalcTable[[#This Row],[ET_o]]*KL</f>
        <v>#NAME?</v>
      </c>
      <c r="Q3965" s="13" t="e">
        <f ca="1">IF(WILTPT&lt;=0,1,MAX(0,MIN(1,(CalcTable[[#This Row],[IWC]]-WILTPT)/(MAD-WILTPT))))</f>
        <v>#NAME?</v>
      </c>
      <c r="R3965" s="13" t="e">
        <f ca="1">CalcTable[[#This Row],[ETMult]]*CalcTable[[#This Row],[ETb]]</f>
        <v>#NAME?</v>
      </c>
      <c r="S3965" s="13" t="b">
        <f>INDEX(IRR_LIST,CalcTable[[#This Row],[Day of Week]]+1)</f>
        <v>1</v>
      </c>
      <c r="T3965" s="13">
        <f t="shared" ca="1" si="1234"/>
        <v>0</v>
      </c>
      <c r="U3965" s="13" t="b">
        <f ca="1">IF(CalcTable[[#This Row],[IrrPrecip]]&gt;=IC_MM,FALSE,TRUE)</f>
        <v>1</v>
      </c>
      <c r="V3965" s="13" t="b">
        <f t="shared" si="1235"/>
        <v>1</v>
      </c>
      <c r="W3965" s="13" t="e">
        <f ca="1">IF(AND(IRR_DRIP=FALSE,CalcTable[[#This Row],[IrrHours]]&lt;=0),FALSE,TRUE)</f>
        <v>#NAME?</v>
      </c>
      <c r="X3965" s="13" t="e">
        <f ca="1">AND(CalcTable[[#This Row],[IrrDay]],CalcTable[[#This Row],[IrrRain]],CalcTable[[#This Row],[IrrWarm]],CalcTable[[#This Row],[IrrWindy]])</f>
        <v>#NAME?</v>
      </c>
      <c r="Y3965" s="13" t="e">
        <f t="shared" ca="1" si="1236"/>
        <v>#NAME?</v>
      </c>
      <c r="Z3965" s="13" t="e">
        <f ca="1">CalcTable[[#This Row],[IrrHours]]/5</f>
        <v>#NAME?</v>
      </c>
      <c r="AA3965" s="13" t="e">
        <f ca="1">IF(CalcTable[[#This Row],[IrrFlag]]=FALSE,0,MAX(0,CalcTable[[#This Row],[VolRednWind]]*(FCAP*IRR_TARGET-CalcTable[[#This Row],[IWC]])))</f>
        <v>#NAME?</v>
      </c>
      <c r="AB3965" s="13" t="e">
        <f ca="1">CalcTable[[#This Row],[IWC]]+CalcTable[[#This Row],[Eff Precip]]+CalcTable[[#This Row],[IrrAmt]]-CalcTable[[#This Row],[AET]]</f>
        <v>#NAME?</v>
      </c>
      <c r="AC3965" s="13" t="e">
        <f ca="1">IF(CalcTable[[#This Row],[PWC]]&gt;FCAP,MIN(24*PERC,MIN(SAT,CalcTable[[#This Row],[PWC]])-FCAP),0)</f>
        <v>#NAME?</v>
      </c>
      <c r="AD3965" s="13" t="e">
        <f ca="1">IF(CalcTable[[#This Row],[PWC]]&gt;SAT,CalcTable[[#This Row],[PWC]]-SAT,0)</f>
        <v>#NAME?</v>
      </c>
      <c r="AE3965" s="13" t="e">
        <f ca="1">CalcTable[[#This Row],[PWC]]-CalcTable[[#This Row],[PercAmt]]-CalcTable[[#This Row],[Runoff]]</f>
        <v>#NAME?</v>
      </c>
      <c r="AF3965" s="13" t="e">
        <f ca="1">CalcTable[[#This Row],[IrrAmt]]/1000*CUR_IRR_AREA*10000/IRR_EFF</f>
        <v>#NAME?</v>
      </c>
      <c r="AG3965" s="147"/>
      <c r="AH3965" s="13"/>
      <c r="AI3965" s="50">
        <v>11.615466114084004</v>
      </c>
      <c r="AJ3965" s="50">
        <v>16.288631677826011</v>
      </c>
      <c r="AK3965" s="50">
        <v>0</v>
      </c>
      <c r="AL3965" s="50">
        <v>0</v>
      </c>
      <c r="AM3965" s="50"/>
      <c r="AN3965" s="50"/>
      <c r="AO3965" s="50"/>
      <c r="AP3965" s="50"/>
      <c r="AQ3965" s="50"/>
      <c r="AR3965" s="50"/>
      <c r="AS3965" s="50"/>
      <c r="AT3965" s="50"/>
      <c r="AU3965" s="50"/>
      <c r="AV3965" s="50"/>
      <c r="AW3965" s="50"/>
      <c r="AX3965" s="50">
        <f t="shared" si="1247"/>
        <v>27.904097791910015</v>
      </c>
      <c r="AY3965" s="50"/>
      <c r="AZ3965" s="50">
        <f t="shared" si="1237"/>
        <v>648.16003222279505</v>
      </c>
      <c r="BA3965" s="50">
        <f t="shared" si="1238"/>
        <v>1050.4661639345609</v>
      </c>
      <c r="BB3965" s="50">
        <f t="shared" si="1239"/>
        <v>1087.1648695294139</v>
      </c>
      <c r="BC3965" s="17">
        <f t="shared" si="1240"/>
        <v>19858</v>
      </c>
      <c r="BD3965" s="50">
        <f t="shared" si="1241"/>
        <v>27.904097791910015</v>
      </c>
      <c r="BE3965" s="50">
        <f t="shared" si="1242"/>
        <v>648.16003222279505</v>
      </c>
      <c r="BF3965" s="50">
        <f t="shared" si="1248"/>
        <v>1060.1834756738813</v>
      </c>
      <c r="BG3965" s="50"/>
      <c r="BH3965" s="17">
        <f t="shared" si="1243"/>
        <v>0</v>
      </c>
      <c r="BI3965" s="17">
        <f t="shared" si="1251"/>
        <v>3965</v>
      </c>
      <c r="BJ3965" s="17">
        <f t="shared" si="1249"/>
        <v>3965</v>
      </c>
      <c r="BK3965" s="150">
        <f t="shared" si="1250"/>
        <v>31288</v>
      </c>
      <c r="BL3965" s="50" t="e">
        <f t="shared" ca="1" si="1244"/>
        <v>#NAME?</v>
      </c>
      <c r="BM3965" s="50" t="e">
        <f t="shared" ca="1" si="1245"/>
        <v>#NAME?</v>
      </c>
      <c r="BN3965" s="50" t="e">
        <f t="shared" ca="1" si="1246"/>
        <v>#NAME?</v>
      </c>
    </row>
    <row r="3966" spans="1:66" x14ac:dyDescent="0.35">
      <c r="A3966" s="48">
        <v>31289</v>
      </c>
      <c r="B3966" s="17">
        <v>1985</v>
      </c>
      <c r="C3966" s="17">
        <v>8</v>
      </c>
      <c r="D3966" s="17">
        <v>242</v>
      </c>
      <c r="E3966" s="17">
        <v>30</v>
      </c>
      <c r="F3966" s="17">
        <v>6</v>
      </c>
      <c r="G3966" s="50">
        <v>8</v>
      </c>
      <c r="H3966" s="32">
        <v>4.5616687288411777</v>
      </c>
      <c r="I3966" s="50">
        <v>2.8333333333333335</v>
      </c>
      <c r="J3966" s="13">
        <v>0</v>
      </c>
      <c r="K3966" s="13">
        <f t="shared" si="1232"/>
        <v>0</v>
      </c>
      <c r="L3966" s="13">
        <f t="shared" si="1233"/>
        <v>0</v>
      </c>
      <c r="M3966" s="13" t="e">
        <f ca="1">CalcTable[[#This Row],[IWC]]-AE3965</f>
        <v>#NAME?</v>
      </c>
      <c r="N3966" s="13" t="e">
        <f ca="1">IF(CalcTable[[#This Row],[Day of Year]]&lt;123,FCAP,AE3965)</f>
        <v>#NAME?</v>
      </c>
      <c r="O3966" s="17" t="e">
        <f ca="1">IF(IRR_DRIP,5,COUNTIF('IDET Wind Values'!C3950:G3950,"&lt;="&amp;IRR_MAXWIND))</f>
        <v>#NAME?</v>
      </c>
      <c r="P3966" s="13" t="e">
        <f ca="1">CalcTable[[#This Row],[ET_o]]*KL</f>
        <v>#NAME?</v>
      </c>
      <c r="Q3966" s="13" t="e">
        <f ca="1">IF(WILTPT&lt;=0,1,MAX(0,MIN(1,(CalcTable[[#This Row],[IWC]]-WILTPT)/(MAD-WILTPT))))</f>
        <v>#NAME?</v>
      </c>
      <c r="R3966" s="13" t="e">
        <f ca="1">CalcTable[[#This Row],[ETMult]]*CalcTable[[#This Row],[ETb]]</f>
        <v>#NAME?</v>
      </c>
      <c r="S3966" s="13" t="b">
        <f>INDEX(IRR_LIST,CalcTable[[#This Row],[Day of Week]]+1)</f>
        <v>0</v>
      </c>
      <c r="T3966" s="13">
        <f t="shared" ca="1" si="1234"/>
        <v>0</v>
      </c>
      <c r="U3966" s="13" t="b">
        <f ca="1">IF(CalcTable[[#This Row],[IrrPrecip]]&gt;=IC_MM,FALSE,TRUE)</f>
        <v>1</v>
      </c>
      <c r="V3966" s="13" t="b">
        <f t="shared" si="1235"/>
        <v>1</v>
      </c>
      <c r="W3966" s="13" t="e">
        <f ca="1">IF(AND(IRR_DRIP=FALSE,CalcTable[[#This Row],[IrrHours]]&lt;=0),FALSE,TRUE)</f>
        <v>#NAME?</v>
      </c>
      <c r="X3966" s="13" t="e">
        <f ca="1">AND(CalcTable[[#This Row],[IrrDay]],CalcTable[[#This Row],[IrrRain]],CalcTable[[#This Row],[IrrWarm]],CalcTable[[#This Row],[IrrWindy]])</f>
        <v>#NAME?</v>
      </c>
      <c r="Y3966" s="13" t="e">
        <f t="shared" ca="1" si="1236"/>
        <v>#NAME?</v>
      </c>
      <c r="Z3966" s="13" t="e">
        <f ca="1">CalcTable[[#This Row],[IrrHours]]/5</f>
        <v>#NAME?</v>
      </c>
      <c r="AA3966" s="13" t="e">
        <f ca="1">IF(CalcTable[[#This Row],[IrrFlag]]=FALSE,0,MAX(0,CalcTable[[#This Row],[VolRednWind]]*(FCAP*IRR_TARGET-CalcTable[[#This Row],[IWC]])))</f>
        <v>#NAME?</v>
      </c>
      <c r="AB3966" s="13" t="e">
        <f ca="1">CalcTable[[#This Row],[IWC]]+CalcTable[[#This Row],[Eff Precip]]+CalcTable[[#This Row],[IrrAmt]]-CalcTable[[#This Row],[AET]]</f>
        <v>#NAME?</v>
      </c>
      <c r="AC3966" s="13" t="e">
        <f ca="1">IF(CalcTable[[#This Row],[PWC]]&gt;FCAP,MIN(24*PERC,MIN(SAT,CalcTable[[#This Row],[PWC]])-FCAP),0)</f>
        <v>#NAME?</v>
      </c>
      <c r="AD3966" s="13" t="e">
        <f ca="1">IF(CalcTable[[#This Row],[PWC]]&gt;SAT,CalcTable[[#This Row],[PWC]]-SAT,0)</f>
        <v>#NAME?</v>
      </c>
      <c r="AE3966" s="13" t="e">
        <f ca="1">CalcTable[[#This Row],[PWC]]-CalcTable[[#This Row],[PercAmt]]-CalcTable[[#This Row],[Runoff]]</f>
        <v>#NAME?</v>
      </c>
      <c r="AF3966" s="13" t="e">
        <f ca="1">CalcTable[[#This Row],[IrrAmt]]/1000*CUR_IRR_AREA*10000/IRR_EFF</f>
        <v>#NAME?</v>
      </c>
      <c r="AG3966" s="147"/>
      <c r="AH3966" s="13"/>
      <c r="AI3966" s="50">
        <v>0</v>
      </c>
      <c r="AJ3966" s="50">
        <v>0</v>
      </c>
      <c r="AK3966" s="50">
        <v>0</v>
      </c>
      <c r="AL3966" s="50">
        <v>4.140173381947136</v>
      </c>
      <c r="AM3966" s="50"/>
      <c r="AN3966" s="50"/>
      <c r="AO3966" s="50"/>
      <c r="AP3966" s="50"/>
      <c r="AQ3966" s="50"/>
      <c r="AR3966" s="50"/>
      <c r="AS3966" s="50"/>
      <c r="AT3966" s="50"/>
      <c r="AU3966" s="50"/>
      <c r="AV3966" s="50"/>
      <c r="AW3966" s="50"/>
      <c r="AX3966" s="50">
        <f t="shared" si="1247"/>
        <v>4.140173381947136</v>
      </c>
      <c r="AY3966" s="50"/>
      <c r="AZ3966" s="50">
        <f t="shared" si="1237"/>
        <v>121.44508587044933</v>
      </c>
      <c r="BA3966" s="50">
        <f t="shared" si="1238"/>
        <v>186.98687824497756</v>
      </c>
      <c r="BB3966" s="50">
        <f t="shared" si="1239"/>
        <v>192.76997757214181</v>
      </c>
      <c r="BC3966" s="17">
        <f t="shared" si="1240"/>
        <v>19858</v>
      </c>
      <c r="BD3966" s="50">
        <f t="shared" si="1241"/>
        <v>4.140173381947136</v>
      </c>
      <c r="BE3966" s="50">
        <f t="shared" si="1242"/>
        <v>121.44508587044933</v>
      </c>
      <c r="BF3966" s="50">
        <f t="shared" si="1248"/>
        <v>198.64549932228573</v>
      </c>
      <c r="BG3966" s="50"/>
      <c r="BH3966" s="17">
        <f t="shared" si="1243"/>
        <v>0</v>
      </c>
      <c r="BI3966" s="17">
        <f t="shared" si="1251"/>
        <v>3966</v>
      </c>
      <c r="BJ3966" s="17">
        <f t="shared" si="1249"/>
        <v>3966</v>
      </c>
      <c r="BK3966" s="150">
        <f t="shared" si="1250"/>
        <v>31289</v>
      </c>
      <c r="BL3966" s="50" t="e">
        <f t="shared" ca="1" si="1244"/>
        <v>#NAME?</v>
      </c>
      <c r="BM3966" s="50" t="e">
        <f t="shared" ca="1" si="1245"/>
        <v>#NAME?</v>
      </c>
      <c r="BN3966" s="50" t="e">
        <f t="shared" ca="1" si="1246"/>
        <v>#NAME?</v>
      </c>
    </row>
    <row r="3967" spans="1:66" x14ac:dyDescent="0.35">
      <c r="A3967" s="48">
        <v>31290</v>
      </c>
      <c r="B3967" s="17">
        <v>1985</v>
      </c>
      <c r="C3967" s="17">
        <v>8</v>
      </c>
      <c r="D3967" s="17">
        <v>243</v>
      </c>
      <c r="E3967" s="17">
        <v>31</v>
      </c>
      <c r="F3967" s="17">
        <v>7</v>
      </c>
      <c r="G3967" s="50">
        <v>3.6</v>
      </c>
      <c r="H3967" s="32">
        <v>2.855241978005512</v>
      </c>
      <c r="I3967" s="50">
        <v>2.1666666666666665</v>
      </c>
      <c r="J3967" s="13">
        <v>0</v>
      </c>
      <c r="K3967" s="13">
        <f t="shared" si="1232"/>
        <v>0</v>
      </c>
      <c r="L3967" s="13">
        <f t="shared" si="1233"/>
        <v>0</v>
      </c>
      <c r="M3967" s="13" t="e">
        <f ca="1">CalcTable[[#This Row],[IWC]]-AE3966</f>
        <v>#NAME?</v>
      </c>
      <c r="N3967" s="13" t="e">
        <f ca="1">IF(CalcTable[[#This Row],[Day of Year]]&lt;123,FCAP,AE3966)</f>
        <v>#NAME?</v>
      </c>
      <c r="O3967" s="17" t="e">
        <f ca="1">IF(IRR_DRIP,5,COUNTIF('IDET Wind Values'!C3951:G3951,"&lt;="&amp;IRR_MAXWIND))</f>
        <v>#NAME?</v>
      </c>
      <c r="P3967" s="13" t="e">
        <f ca="1">CalcTable[[#This Row],[ET_o]]*KL</f>
        <v>#NAME?</v>
      </c>
      <c r="Q3967" s="13" t="e">
        <f ca="1">IF(WILTPT&lt;=0,1,MAX(0,MIN(1,(CalcTable[[#This Row],[IWC]]-WILTPT)/(MAD-WILTPT))))</f>
        <v>#NAME?</v>
      </c>
      <c r="R3967" s="13" t="e">
        <f ca="1">CalcTable[[#This Row],[ETMult]]*CalcTable[[#This Row],[ETb]]</f>
        <v>#NAME?</v>
      </c>
      <c r="S3967" s="13" t="b">
        <f>INDEX(IRR_LIST,CalcTable[[#This Row],[Day of Week]]+1)</f>
        <v>0</v>
      </c>
      <c r="T3967" s="13">
        <f t="shared" ca="1" si="1234"/>
        <v>0</v>
      </c>
      <c r="U3967" s="13" t="b">
        <f ca="1">IF(CalcTable[[#This Row],[IrrPrecip]]&gt;=IC_MM,FALSE,TRUE)</f>
        <v>1</v>
      </c>
      <c r="V3967" s="13" t="b">
        <f t="shared" si="1235"/>
        <v>1</v>
      </c>
      <c r="W3967" s="13" t="e">
        <f ca="1">IF(AND(IRR_DRIP=FALSE,CalcTable[[#This Row],[IrrHours]]&lt;=0),FALSE,TRUE)</f>
        <v>#NAME?</v>
      </c>
      <c r="X3967" s="13" t="e">
        <f ca="1">AND(CalcTable[[#This Row],[IrrDay]],CalcTable[[#This Row],[IrrRain]],CalcTable[[#This Row],[IrrWarm]],CalcTable[[#This Row],[IrrWindy]])</f>
        <v>#NAME?</v>
      </c>
      <c r="Y3967" s="13" t="e">
        <f t="shared" ca="1" si="1236"/>
        <v>#NAME?</v>
      </c>
      <c r="Z3967" s="13" t="e">
        <f ca="1">CalcTable[[#This Row],[IrrHours]]/5</f>
        <v>#NAME?</v>
      </c>
      <c r="AA3967" s="13" t="e">
        <f ca="1">IF(CalcTable[[#This Row],[IrrFlag]]=FALSE,0,MAX(0,CalcTable[[#This Row],[VolRednWind]]*(FCAP*IRR_TARGET-CalcTable[[#This Row],[IWC]])))</f>
        <v>#NAME?</v>
      </c>
      <c r="AB3967" s="13" t="e">
        <f ca="1">CalcTable[[#This Row],[IWC]]+CalcTable[[#This Row],[Eff Precip]]+CalcTable[[#This Row],[IrrAmt]]-CalcTable[[#This Row],[AET]]</f>
        <v>#NAME?</v>
      </c>
      <c r="AC3967" s="13" t="e">
        <f ca="1">IF(CalcTable[[#This Row],[PWC]]&gt;FCAP,MIN(24*PERC,MIN(SAT,CalcTable[[#This Row],[PWC]])-FCAP),0)</f>
        <v>#NAME?</v>
      </c>
      <c r="AD3967" s="13" t="e">
        <f ca="1">IF(CalcTable[[#This Row],[PWC]]&gt;SAT,CalcTable[[#This Row],[PWC]]-SAT,0)</f>
        <v>#NAME?</v>
      </c>
      <c r="AE3967" s="13" t="e">
        <f ca="1">CalcTable[[#This Row],[PWC]]-CalcTable[[#This Row],[PercAmt]]-CalcTable[[#This Row],[Runoff]]</f>
        <v>#NAME?</v>
      </c>
      <c r="AF3967" s="13" t="e">
        <f ca="1">CalcTable[[#This Row],[IrrAmt]]/1000*CUR_IRR_AREA*10000/IRR_EFF</f>
        <v>#NAME?</v>
      </c>
      <c r="AG3967" s="147"/>
      <c r="AH3967" s="13"/>
      <c r="AI3967" s="50">
        <v>0</v>
      </c>
      <c r="AJ3967" s="50">
        <v>0</v>
      </c>
      <c r="AK3967" s="50">
        <v>7.2970911828097869</v>
      </c>
      <c r="AL3967" s="50">
        <v>0</v>
      </c>
      <c r="AM3967" s="50"/>
      <c r="AN3967" s="50"/>
      <c r="AO3967" s="50"/>
      <c r="AP3967" s="50"/>
      <c r="AQ3967" s="50"/>
      <c r="AR3967" s="50"/>
      <c r="AS3967" s="50"/>
      <c r="AT3967" s="50"/>
      <c r="AU3967" s="50"/>
      <c r="AV3967" s="50"/>
      <c r="AW3967" s="50"/>
      <c r="AX3967" s="50">
        <f t="shared" si="1247"/>
        <v>7.2970911828097869</v>
      </c>
      <c r="AY3967" s="50"/>
      <c r="AZ3967" s="50">
        <f t="shared" si="1237"/>
        <v>107.02400401454355</v>
      </c>
      <c r="BA3967" s="50">
        <f t="shared" si="1238"/>
        <v>164.78299030810672</v>
      </c>
      <c r="BB3967" s="50">
        <f t="shared" si="1239"/>
        <v>169.87937145165645</v>
      </c>
      <c r="BC3967" s="17">
        <f t="shared" si="1240"/>
        <v>19858</v>
      </c>
      <c r="BD3967" s="50">
        <f t="shared" si="1241"/>
        <v>7.2970911828097869</v>
      </c>
      <c r="BE3967" s="50">
        <f t="shared" si="1242"/>
        <v>107.02400401454355</v>
      </c>
      <c r="BF3967" s="50">
        <f t="shared" si="1248"/>
        <v>175.05720025278004</v>
      </c>
      <c r="BG3967" s="50"/>
      <c r="BH3967" s="17">
        <f t="shared" si="1243"/>
        <v>0</v>
      </c>
      <c r="BI3967" s="17">
        <f t="shared" si="1251"/>
        <v>3967</v>
      </c>
      <c r="BJ3967" s="17">
        <f t="shared" si="1249"/>
        <v>3967</v>
      </c>
      <c r="BK3967" s="150">
        <f t="shared" si="1250"/>
        <v>31290</v>
      </c>
      <c r="BL3967" s="50" t="e">
        <f t="shared" ca="1" si="1244"/>
        <v>#NAME?</v>
      </c>
      <c r="BM3967" s="50" t="e">
        <f t="shared" ca="1" si="1245"/>
        <v>#NAME?</v>
      </c>
      <c r="BN3967" s="50" t="e">
        <f t="shared" ca="1" si="1246"/>
        <v>#NAME?</v>
      </c>
    </row>
    <row r="3968" spans="1:66" x14ac:dyDescent="0.35">
      <c r="A3968" s="48">
        <v>31291</v>
      </c>
      <c r="B3968" s="17">
        <v>1985</v>
      </c>
      <c r="C3968" s="17">
        <v>9</v>
      </c>
      <c r="D3968" s="17">
        <v>244</v>
      </c>
      <c r="E3968" s="17">
        <v>1</v>
      </c>
      <c r="F3968" s="17">
        <v>1</v>
      </c>
      <c r="G3968" s="50">
        <v>3</v>
      </c>
      <c r="H3968" s="32">
        <v>3.1550235797078554</v>
      </c>
      <c r="I3968" s="50">
        <v>0</v>
      </c>
      <c r="J3968" s="13">
        <v>0</v>
      </c>
      <c r="K3968" s="13">
        <f t="shared" si="1232"/>
        <v>0</v>
      </c>
      <c r="L3968" s="13">
        <f t="shared" si="1233"/>
        <v>0</v>
      </c>
      <c r="M3968" s="13" t="e">
        <f ca="1">CalcTable[[#This Row],[IWC]]-AE3967</f>
        <v>#NAME?</v>
      </c>
      <c r="N3968" s="13" t="e">
        <f ca="1">IF(CalcTable[[#This Row],[Day of Year]]&lt;123,FCAP,AE3967)</f>
        <v>#NAME?</v>
      </c>
      <c r="O3968" s="17" t="e">
        <f ca="1">IF(IRR_DRIP,5,COUNTIF('IDET Wind Values'!C3952:G3952,"&lt;="&amp;IRR_MAXWIND))</f>
        <v>#NAME?</v>
      </c>
      <c r="P3968" s="13" t="e">
        <f ca="1">CalcTable[[#This Row],[ET_o]]*KL</f>
        <v>#NAME?</v>
      </c>
      <c r="Q3968" s="13" t="e">
        <f ca="1">IF(WILTPT&lt;=0,1,MAX(0,MIN(1,(CalcTable[[#This Row],[IWC]]-WILTPT)/(MAD-WILTPT))))</f>
        <v>#NAME?</v>
      </c>
      <c r="R3968" s="13" t="e">
        <f ca="1">CalcTable[[#This Row],[ETMult]]*CalcTable[[#This Row],[ETb]]</f>
        <v>#NAME?</v>
      </c>
      <c r="S3968" s="13" t="b">
        <f>INDEX(IRR_LIST,CalcTable[[#This Row],[Day of Week]]+1)</f>
        <v>1</v>
      </c>
      <c r="T3968" s="13">
        <f t="shared" ca="1" si="1234"/>
        <v>0</v>
      </c>
      <c r="U3968" s="13" t="b">
        <f ca="1">IF(CalcTable[[#This Row],[IrrPrecip]]&gt;=IC_MM,FALSE,TRUE)</f>
        <v>1</v>
      </c>
      <c r="V3968" s="13" t="b">
        <f t="shared" si="1235"/>
        <v>1</v>
      </c>
      <c r="W3968" s="13" t="e">
        <f ca="1">IF(AND(IRR_DRIP=FALSE,CalcTable[[#This Row],[IrrHours]]&lt;=0),FALSE,TRUE)</f>
        <v>#NAME?</v>
      </c>
      <c r="X3968" s="13" t="e">
        <f ca="1">AND(CalcTable[[#This Row],[IrrDay]],CalcTable[[#This Row],[IrrRain]],CalcTable[[#This Row],[IrrWarm]],CalcTable[[#This Row],[IrrWindy]])</f>
        <v>#NAME?</v>
      </c>
      <c r="Y3968" s="13" t="e">
        <f t="shared" ca="1" si="1236"/>
        <v>#NAME?</v>
      </c>
      <c r="Z3968" s="13" t="e">
        <f ca="1">CalcTable[[#This Row],[IrrHours]]/5</f>
        <v>#NAME?</v>
      </c>
      <c r="AA3968" s="13" t="e">
        <f ca="1">IF(CalcTable[[#This Row],[IrrFlag]]=FALSE,0,MAX(0,CalcTable[[#This Row],[VolRednWind]]*(FCAP*IRR_TARGET-CalcTable[[#This Row],[IWC]])))</f>
        <v>#NAME?</v>
      </c>
      <c r="AB3968" s="13" t="e">
        <f ca="1">CalcTable[[#This Row],[IWC]]+CalcTable[[#This Row],[Eff Precip]]+CalcTable[[#This Row],[IrrAmt]]-CalcTable[[#This Row],[AET]]</f>
        <v>#NAME?</v>
      </c>
      <c r="AC3968" s="13" t="e">
        <f ca="1">IF(CalcTable[[#This Row],[PWC]]&gt;FCAP,MIN(24*PERC,MIN(SAT,CalcTable[[#This Row],[PWC]])-FCAP),0)</f>
        <v>#NAME?</v>
      </c>
      <c r="AD3968" s="13" t="e">
        <f ca="1">IF(CalcTable[[#This Row],[PWC]]&gt;SAT,CalcTable[[#This Row],[PWC]]-SAT,0)</f>
        <v>#NAME?</v>
      </c>
      <c r="AE3968" s="13" t="e">
        <f ca="1">CalcTable[[#This Row],[PWC]]-CalcTable[[#This Row],[PercAmt]]-CalcTable[[#This Row],[Runoff]]</f>
        <v>#NAME?</v>
      </c>
      <c r="AF3968" s="13" t="e">
        <f ca="1">CalcTable[[#This Row],[IrrAmt]]/1000*CUR_IRR_AREA*10000/IRR_EFF</f>
        <v>#NAME?</v>
      </c>
      <c r="AG3968" s="147"/>
      <c r="AH3968" s="13"/>
      <c r="AI3968" s="50">
        <v>5.1599024968756106</v>
      </c>
      <c r="AJ3968" s="50">
        <v>7.2047024968756084</v>
      </c>
      <c r="AK3968" s="50">
        <v>0</v>
      </c>
      <c r="AL3968" s="50">
        <v>0</v>
      </c>
      <c r="AM3968" s="50"/>
      <c r="AN3968" s="50"/>
      <c r="AO3968" s="50"/>
      <c r="AP3968" s="50"/>
      <c r="AQ3968" s="50"/>
      <c r="AR3968" s="50"/>
      <c r="AS3968" s="50"/>
      <c r="AT3968" s="50"/>
      <c r="AU3968" s="50"/>
      <c r="AV3968" s="50"/>
      <c r="AW3968" s="50"/>
      <c r="AX3968" s="50">
        <f t="shared" si="1247"/>
        <v>12.364604993751218</v>
      </c>
      <c r="AY3968" s="50"/>
      <c r="AZ3968" s="50">
        <f t="shared" si="1237"/>
        <v>287.01650986252685</v>
      </c>
      <c r="BA3968" s="50">
        <f t="shared" si="1238"/>
        <v>465.13825827643217</v>
      </c>
      <c r="BB3968" s="50">
        <f t="shared" si="1239"/>
        <v>481.38614995374843</v>
      </c>
      <c r="BC3968" s="17">
        <f t="shared" si="1240"/>
        <v>19859</v>
      </c>
      <c r="BD3968" s="50">
        <f t="shared" si="1241"/>
        <v>12.364604993751218</v>
      </c>
      <c r="BE3968" s="50">
        <f t="shared" si="1242"/>
        <v>287.01650986252685</v>
      </c>
      <c r="BF3968" s="50">
        <f t="shared" si="1248"/>
        <v>469.46764051203553</v>
      </c>
      <c r="BG3968" s="50"/>
      <c r="BH3968" s="17">
        <f t="shared" si="1243"/>
        <v>0</v>
      </c>
      <c r="BI3968" s="17">
        <f t="shared" si="1251"/>
        <v>3968</v>
      </c>
      <c r="BJ3968" s="17">
        <f t="shared" si="1249"/>
        <v>3968</v>
      </c>
      <c r="BK3968" s="150">
        <f t="shared" si="1250"/>
        <v>31291</v>
      </c>
      <c r="BL3968" s="50" t="e">
        <f t="shared" ca="1" si="1244"/>
        <v>#NAME?</v>
      </c>
      <c r="BM3968" s="50" t="e">
        <f t="shared" ca="1" si="1245"/>
        <v>#NAME?</v>
      </c>
      <c r="BN3968" s="50" t="e">
        <f t="shared" ca="1" si="1246"/>
        <v>#NAME?</v>
      </c>
    </row>
    <row r="3969" spans="1:66" x14ac:dyDescent="0.35">
      <c r="A3969" s="48">
        <v>31292</v>
      </c>
      <c r="B3969" s="17">
        <v>1985</v>
      </c>
      <c r="C3969" s="17">
        <v>9</v>
      </c>
      <c r="D3969" s="17">
        <v>245</v>
      </c>
      <c r="E3969" s="17">
        <v>2</v>
      </c>
      <c r="F3969" s="17">
        <v>2</v>
      </c>
      <c r="G3969" s="50">
        <v>5.2</v>
      </c>
      <c r="H3969" s="32">
        <v>3.2161051277569914</v>
      </c>
      <c r="I3969" s="50">
        <v>5.333333333333333</v>
      </c>
      <c r="J3969" s="13">
        <v>0</v>
      </c>
      <c r="K3969" s="13">
        <f t="shared" si="1232"/>
        <v>0</v>
      </c>
      <c r="L3969" s="13">
        <f t="shared" si="1233"/>
        <v>0</v>
      </c>
      <c r="M3969" s="13" t="e">
        <f ca="1">CalcTable[[#This Row],[IWC]]-AE3968</f>
        <v>#NAME?</v>
      </c>
      <c r="N3969" s="13" t="e">
        <f ca="1">IF(CalcTable[[#This Row],[Day of Year]]&lt;123,FCAP,AE3968)</f>
        <v>#NAME?</v>
      </c>
      <c r="O3969" s="17" t="e">
        <f ca="1">IF(IRR_DRIP,5,COUNTIF('IDET Wind Values'!C3953:G3953,"&lt;="&amp;IRR_MAXWIND))</f>
        <v>#NAME?</v>
      </c>
      <c r="P3969" s="13" t="e">
        <f ca="1">CalcTable[[#This Row],[ET_o]]*KL</f>
        <v>#NAME?</v>
      </c>
      <c r="Q3969" s="13" t="e">
        <f ca="1">IF(WILTPT&lt;=0,1,MAX(0,MIN(1,(CalcTable[[#This Row],[IWC]]-WILTPT)/(MAD-WILTPT))))</f>
        <v>#NAME?</v>
      </c>
      <c r="R3969" s="13" t="e">
        <f ca="1">CalcTable[[#This Row],[ETMult]]*CalcTable[[#This Row],[ETb]]</f>
        <v>#NAME?</v>
      </c>
      <c r="S3969" s="13" t="b">
        <f>INDEX(IRR_LIST,CalcTable[[#This Row],[Day of Week]]+1)</f>
        <v>0</v>
      </c>
      <c r="T3969" s="13">
        <f t="shared" ca="1" si="1234"/>
        <v>0</v>
      </c>
      <c r="U3969" s="13" t="b">
        <f ca="1">IF(CalcTable[[#This Row],[IrrPrecip]]&gt;=IC_MM,FALSE,TRUE)</f>
        <v>1</v>
      </c>
      <c r="V3969" s="13" t="b">
        <f t="shared" si="1235"/>
        <v>1</v>
      </c>
      <c r="W3969" s="13" t="e">
        <f ca="1">IF(AND(IRR_DRIP=FALSE,CalcTable[[#This Row],[IrrHours]]&lt;=0),FALSE,TRUE)</f>
        <v>#NAME?</v>
      </c>
      <c r="X3969" s="13" t="e">
        <f ca="1">AND(CalcTable[[#This Row],[IrrDay]],CalcTable[[#This Row],[IrrRain]],CalcTable[[#This Row],[IrrWarm]],CalcTable[[#This Row],[IrrWindy]])</f>
        <v>#NAME?</v>
      </c>
      <c r="Y3969" s="13" t="e">
        <f t="shared" ca="1" si="1236"/>
        <v>#NAME?</v>
      </c>
      <c r="Z3969" s="13" t="e">
        <f ca="1">CalcTable[[#This Row],[IrrHours]]/5</f>
        <v>#NAME?</v>
      </c>
      <c r="AA3969" s="13" t="e">
        <f ca="1">IF(CalcTable[[#This Row],[IrrFlag]]=FALSE,0,MAX(0,CalcTable[[#This Row],[VolRednWind]]*(FCAP*IRR_TARGET-CalcTable[[#This Row],[IWC]])))</f>
        <v>#NAME?</v>
      </c>
      <c r="AB3969" s="13" t="e">
        <f ca="1">CalcTable[[#This Row],[IWC]]+CalcTable[[#This Row],[Eff Precip]]+CalcTable[[#This Row],[IrrAmt]]-CalcTable[[#This Row],[AET]]</f>
        <v>#NAME?</v>
      </c>
      <c r="AC3969" s="13" t="e">
        <f ca="1">IF(CalcTable[[#This Row],[PWC]]&gt;FCAP,MIN(24*PERC,MIN(SAT,CalcTable[[#This Row],[PWC]])-FCAP),0)</f>
        <v>#NAME?</v>
      </c>
      <c r="AD3969" s="13" t="e">
        <f ca="1">IF(CalcTable[[#This Row],[PWC]]&gt;SAT,CalcTable[[#This Row],[PWC]]-SAT,0)</f>
        <v>#NAME?</v>
      </c>
      <c r="AE3969" s="13" t="e">
        <f ca="1">CalcTable[[#This Row],[PWC]]-CalcTable[[#This Row],[PercAmt]]-CalcTable[[#This Row],[Runoff]]</f>
        <v>#NAME?</v>
      </c>
      <c r="AF3969" s="13" t="e">
        <f ca="1">CalcTable[[#This Row],[IrrAmt]]/1000*CUR_IRR_AREA*10000/IRR_EFF</f>
        <v>#NAME?</v>
      </c>
      <c r="AG3969" s="147"/>
      <c r="AH3969" s="13"/>
      <c r="AI3969" s="50">
        <v>0</v>
      </c>
      <c r="AJ3969" s="50">
        <v>0</v>
      </c>
      <c r="AK3969" s="50">
        <v>2.7979577813035958</v>
      </c>
      <c r="AL3969" s="50">
        <v>5.8145638576050018</v>
      </c>
      <c r="AM3969" s="50"/>
      <c r="AN3969" s="50"/>
      <c r="AO3969" s="50"/>
      <c r="AP3969" s="50"/>
      <c r="AQ3969" s="50"/>
      <c r="AR3969" s="50"/>
      <c r="AS3969" s="50"/>
      <c r="AT3969" s="50"/>
      <c r="AU3969" s="50"/>
      <c r="AV3969" s="50"/>
      <c r="AW3969" s="50"/>
      <c r="AX3969" s="50">
        <f t="shared" si="1247"/>
        <v>8.6125216389085981</v>
      </c>
      <c r="AY3969" s="50"/>
      <c r="AZ3969" s="50">
        <f t="shared" si="1237"/>
        <v>211.59725394886613</v>
      </c>
      <c r="BA3969" s="50">
        <f t="shared" si="1238"/>
        <v>325.79259734984157</v>
      </c>
      <c r="BB3969" s="50">
        <f t="shared" si="1239"/>
        <v>335.86865706169232</v>
      </c>
      <c r="BC3969" s="17">
        <f t="shared" si="1240"/>
        <v>19859</v>
      </c>
      <c r="BD3969" s="50">
        <f t="shared" si="1241"/>
        <v>8.6125216389085981</v>
      </c>
      <c r="BE3969" s="50">
        <f t="shared" si="1242"/>
        <v>211.59725394886613</v>
      </c>
      <c r="BF3969" s="50">
        <f t="shared" si="1248"/>
        <v>346.10574701009506</v>
      </c>
      <c r="BG3969" s="50"/>
      <c r="BH3969" s="17">
        <f t="shared" si="1243"/>
        <v>0</v>
      </c>
      <c r="BI3969" s="17">
        <f t="shared" si="1251"/>
        <v>3969</v>
      </c>
      <c r="BJ3969" s="17">
        <f t="shared" si="1249"/>
        <v>3969</v>
      </c>
      <c r="BK3969" s="150">
        <f t="shared" si="1250"/>
        <v>31292</v>
      </c>
      <c r="BL3969" s="50" t="e">
        <f t="shared" ca="1" si="1244"/>
        <v>#NAME?</v>
      </c>
      <c r="BM3969" s="50" t="e">
        <f t="shared" ca="1" si="1245"/>
        <v>#NAME?</v>
      </c>
      <c r="BN3969" s="50" t="e">
        <f t="shared" ca="1" si="1246"/>
        <v>#NAME?</v>
      </c>
    </row>
    <row r="3970" spans="1:66" x14ac:dyDescent="0.35">
      <c r="A3970" s="48">
        <v>31293</v>
      </c>
      <c r="B3970" s="17">
        <v>1985</v>
      </c>
      <c r="C3970" s="17">
        <v>9</v>
      </c>
      <c r="D3970" s="17">
        <v>246</v>
      </c>
      <c r="E3970" s="17">
        <v>3</v>
      </c>
      <c r="F3970" s="17">
        <v>3</v>
      </c>
      <c r="G3970" s="50">
        <v>8.5</v>
      </c>
      <c r="H3970" s="32">
        <v>2.7884725437679703</v>
      </c>
      <c r="I3970" s="50">
        <v>7.333333333333333</v>
      </c>
      <c r="J3970" s="13">
        <v>3.4</v>
      </c>
      <c r="K3970" s="13">
        <f t="shared" si="1232"/>
        <v>3.4</v>
      </c>
      <c r="L3970" s="13">
        <f t="shared" si="1233"/>
        <v>0</v>
      </c>
      <c r="M3970" s="13" t="e">
        <f ca="1">CalcTable[[#This Row],[IWC]]-AE3969</f>
        <v>#NAME?</v>
      </c>
      <c r="N3970" s="13" t="e">
        <f ca="1">IF(CalcTable[[#This Row],[Day of Year]]&lt;123,FCAP,AE3969)</f>
        <v>#NAME?</v>
      </c>
      <c r="O3970" s="17" t="e">
        <f ca="1">IF(IRR_DRIP,5,COUNTIF('IDET Wind Values'!C3954:G3954,"&lt;="&amp;IRR_MAXWIND))</f>
        <v>#NAME?</v>
      </c>
      <c r="P3970" s="13" t="e">
        <f ca="1">CalcTable[[#This Row],[ET_o]]*KL</f>
        <v>#NAME?</v>
      </c>
      <c r="Q3970" s="13" t="e">
        <f ca="1">IF(WILTPT&lt;=0,1,MAX(0,MIN(1,(CalcTable[[#This Row],[IWC]]-WILTPT)/(MAD-WILTPT))))</f>
        <v>#NAME?</v>
      </c>
      <c r="R3970" s="13" t="e">
        <f ca="1">CalcTable[[#This Row],[ETMult]]*CalcTable[[#This Row],[ETb]]</f>
        <v>#NAME?</v>
      </c>
      <c r="S3970" s="13" t="b">
        <f>INDEX(IRR_LIST,CalcTable[[#This Row],[Day of Week]]+1)</f>
        <v>1</v>
      </c>
      <c r="T3970" s="13">
        <f t="shared" ca="1" si="1234"/>
        <v>0</v>
      </c>
      <c r="U3970" s="13" t="b">
        <f ca="1">IF(CalcTable[[#This Row],[IrrPrecip]]&gt;=IC_MM,FALSE,TRUE)</f>
        <v>1</v>
      </c>
      <c r="V3970" s="13" t="b">
        <f t="shared" si="1235"/>
        <v>1</v>
      </c>
      <c r="W3970" s="13" t="e">
        <f ca="1">IF(AND(IRR_DRIP=FALSE,CalcTable[[#This Row],[IrrHours]]&lt;=0),FALSE,TRUE)</f>
        <v>#NAME?</v>
      </c>
      <c r="X3970" s="13" t="e">
        <f ca="1">AND(CalcTable[[#This Row],[IrrDay]],CalcTable[[#This Row],[IrrRain]],CalcTable[[#This Row],[IrrWarm]],CalcTable[[#This Row],[IrrWindy]])</f>
        <v>#NAME?</v>
      </c>
      <c r="Y3970" s="13" t="e">
        <f t="shared" ca="1" si="1236"/>
        <v>#NAME?</v>
      </c>
      <c r="Z3970" s="13" t="e">
        <f ca="1">CalcTable[[#This Row],[IrrHours]]/5</f>
        <v>#NAME?</v>
      </c>
      <c r="AA3970" s="13" t="e">
        <f ca="1">IF(CalcTable[[#This Row],[IrrFlag]]=FALSE,0,MAX(0,CalcTable[[#This Row],[VolRednWind]]*(FCAP*IRR_TARGET-CalcTable[[#This Row],[IWC]])))</f>
        <v>#NAME?</v>
      </c>
      <c r="AB3970" s="13" t="e">
        <f ca="1">CalcTable[[#This Row],[IWC]]+CalcTable[[#This Row],[Eff Precip]]+CalcTable[[#This Row],[IrrAmt]]-CalcTable[[#This Row],[AET]]</f>
        <v>#NAME?</v>
      </c>
      <c r="AC3970" s="13" t="e">
        <f ca="1">IF(CalcTable[[#This Row],[PWC]]&gt;FCAP,MIN(24*PERC,MIN(SAT,CalcTable[[#This Row],[PWC]])-FCAP),0)</f>
        <v>#NAME?</v>
      </c>
      <c r="AD3970" s="13" t="e">
        <f ca="1">IF(CalcTable[[#This Row],[PWC]]&gt;SAT,CalcTable[[#This Row],[PWC]]-SAT,0)</f>
        <v>#NAME?</v>
      </c>
      <c r="AE3970" s="13" t="e">
        <f ca="1">CalcTable[[#This Row],[PWC]]-CalcTable[[#This Row],[PercAmt]]-CalcTable[[#This Row],[Runoff]]</f>
        <v>#NAME?</v>
      </c>
      <c r="AF3970" s="13" t="e">
        <f ca="1">CalcTable[[#This Row],[IrrAmt]]/1000*CUR_IRR_AREA*10000/IRR_EFF</f>
        <v>#NAME?</v>
      </c>
      <c r="AG3970" s="147"/>
      <c r="AH3970" s="13"/>
      <c r="AI3970" s="50">
        <v>4.739835055885476</v>
      </c>
      <c r="AJ3970" s="50">
        <v>5.5577550558854822</v>
      </c>
      <c r="AK3970" s="50">
        <v>0</v>
      </c>
      <c r="AL3970" s="50">
        <v>0</v>
      </c>
      <c r="AM3970" s="50"/>
      <c r="AN3970" s="50"/>
      <c r="AO3970" s="50"/>
      <c r="AP3970" s="50"/>
      <c r="AQ3970" s="50"/>
      <c r="AR3970" s="50"/>
      <c r="AS3970" s="50"/>
      <c r="AT3970" s="50"/>
      <c r="AU3970" s="50"/>
      <c r="AV3970" s="50"/>
      <c r="AW3970" s="50"/>
      <c r="AX3970" s="50">
        <f t="shared" si="1247"/>
        <v>10.297590111770958</v>
      </c>
      <c r="AY3970" s="50"/>
      <c r="AZ3970" s="50">
        <f t="shared" si="1237"/>
        <v>232.54506245896116</v>
      </c>
      <c r="BA3970" s="50">
        <f t="shared" si="1238"/>
        <v>375.96068022989948</v>
      </c>
      <c r="BB3970" s="50">
        <f t="shared" si="1239"/>
        <v>389.02482217409067</v>
      </c>
      <c r="BC3970" s="17">
        <f t="shared" si="1240"/>
        <v>19859</v>
      </c>
      <c r="BD3970" s="50">
        <f t="shared" si="1241"/>
        <v>10.297590111770958</v>
      </c>
      <c r="BE3970" s="50">
        <f t="shared" si="1242"/>
        <v>232.54506245896116</v>
      </c>
      <c r="BF3970" s="50">
        <f t="shared" si="1248"/>
        <v>380.36969314978796</v>
      </c>
      <c r="BG3970" s="50"/>
      <c r="BH3970" s="17">
        <f t="shared" si="1243"/>
        <v>0</v>
      </c>
      <c r="BI3970" s="17">
        <f t="shared" si="1251"/>
        <v>3970</v>
      </c>
      <c r="BJ3970" s="17">
        <f t="shared" si="1249"/>
        <v>3970</v>
      </c>
      <c r="BK3970" s="150">
        <f t="shared" si="1250"/>
        <v>31293</v>
      </c>
      <c r="BL3970" s="50" t="e">
        <f t="shared" ca="1" si="1244"/>
        <v>#NAME?</v>
      </c>
      <c r="BM3970" s="50" t="e">
        <f t="shared" ca="1" si="1245"/>
        <v>#NAME?</v>
      </c>
      <c r="BN3970" s="50" t="e">
        <f t="shared" ca="1" si="1246"/>
        <v>#NAME?</v>
      </c>
    </row>
    <row r="3971" spans="1:66" x14ac:dyDescent="0.35">
      <c r="A3971" s="48">
        <v>31294</v>
      </c>
      <c r="B3971" s="17">
        <v>1985</v>
      </c>
      <c r="C3971" s="17">
        <v>9</v>
      </c>
      <c r="D3971" s="17">
        <v>247</v>
      </c>
      <c r="E3971" s="17">
        <v>4</v>
      </c>
      <c r="F3971" s="17">
        <v>4</v>
      </c>
      <c r="G3971" s="50">
        <v>5.3</v>
      </c>
      <c r="H3971" s="32">
        <v>3.1977020440209767</v>
      </c>
      <c r="I3971" s="50">
        <v>9.5</v>
      </c>
      <c r="J3971" s="13">
        <v>0.2</v>
      </c>
      <c r="K3971" s="13">
        <f t="shared" si="1232"/>
        <v>0.2</v>
      </c>
      <c r="L3971" s="13">
        <f t="shared" si="1233"/>
        <v>0</v>
      </c>
      <c r="M3971" s="13" t="e">
        <f ca="1">CalcTable[[#This Row],[IWC]]-AE3970</f>
        <v>#NAME?</v>
      </c>
      <c r="N3971" s="13" t="e">
        <f ca="1">IF(CalcTable[[#This Row],[Day of Year]]&lt;123,FCAP,AE3970)</f>
        <v>#NAME?</v>
      </c>
      <c r="O3971" s="17" t="e">
        <f ca="1">IF(IRR_DRIP,5,COUNTIF('IDET Wind Values'!C3955:G3955,"&lt;="&amp;IRR_MAXWIND))</f>
        <v>#NAME?</v>
      </c>
      <c r="P3971" s="13" t="e">
        <f ca="1">CalcTable[[#This Row],[ET_o]]*KL</f>
        <v>#NAME?</v>
      </c>
      <c r="Q3971" s="13" t="e">
        <f ca="1">IF(WILTPT&lt;=0,1,MAX(0,MIN(1,(CalcTable[[#This Row],[IWC]]-WILTPT)/(MAD-WILTPT))))</f>
        <v>#NAME?</v>
      </c>
      <c r="R3971" s="13" t="e">
        <f ca="1">CalcTable[[#This Row],[ETMult]]*CalcTable[[#This Row],[ETb]]</f>
        <v>#NAME?</v>
      </c>
      <c r="S3971" s="13" t="b">
        <f>INDEX(IRR_LIST,CalcTable[[#This Row],[Day of Week]]+1)</f>
        <v>0</v>
      </c>
      <c r="T3971" s="13">
        <f t="shared" ca="1" si="1234"/>
        <v>3.4</v>
      </c>
      <c r="U3971" s="13" t="b">
        <f ca="1">IF(CalcTable[[#This Row],[IrrPrecip]]&gt;=IC_MM,FALSE,TRUE)</f>
        <v>1</v>
      </c>
      <c r="V3971" s="13" t="b">
        <f t="shared" si="1235"/>
        <v>1</v>
      </c>
      <c r="W3971" s="13" t="e">
        <f ca="1">IF(AND(IRR_DRIP=FALSE,CalcTable[[#This Row],[IrrHours]]&lt;=0),FALSE,TRUE)</f>
        <v>#NAME?</v>
      </c>
      <c r="X3971" s="13" t="e">
        <f ca="1">AND(CalcTable[[#This Row],[IrrDay]],CalcTable[[#This Row],[IrrRain]],CalcTable[[#This Row],[IrrWarm]],CalcTable[[#This Row],[IrrWindy]])</f>
        <v>#NAME?</v>
      </c>
      <c r="Y3971" s="13" t="e">
        <f t="shared" ca="1" si="1236"/>
        <v>#NAME?</v>
      </c>
      <c r="Z3971" s="13" t="e">
        <f ca="1">CalcTable[[#This Row],[IrrHours]]/5</f>
        <v>#NAME?</v>
      </c>
      <c r="AA3971" s="13" t="e">
        <f ca="1">IF(CalcTable[[#This Row],[IrrFlag]]=FALSE,0,MAX(0,CalcTable[[#This Row],[VolRednWind]]*(FCAP*IRR_TARGET-CalcTable[[#This Row],[IWC]])))</f>
        <v>#NAME?</v>
      </c>
      <c r="AB3971" s="13" t="e">
        <f ca="1">CalcTable[[#This Row],[IWC]]+CalcTable[[#This Row],[Eff Precip]]+CalcTable[[#This Row],[IrrAmt]]-CalcTable[[#This Row],[AET]]</f>
        <v>#NAME?</v>
      </c>
      <c r="AC3971" s="13" t="e">
        <f ca="1">IF(CalcTable[[#This Row],[PWC]]&gt;FCAP,MIN(24*PERC,MIN(SAT,CalcTable[[#This Row],[PWC]])-FCAP),0)</f>
        <v>#NAME?</v>
      </c>
      <c r="AD3971" s="13" t="e">
        <f ca="1">IF(CalcTable[[#This Row],[PWC]]&gt;SAT,CalcTable[[#This Row],[PWC]]-SAT,0)</f>
        <v>#NAME?</v>
      </c>
      <c r="AE3971" s="13" t="e">
        <f ca="1">CalcTable[[#This Row],[PWC]]-CalcTable[[#This Row],[PercAmt]]-CalcTable[[#This Row],[Runoff]]</f>
        <v>#NAME?</v>
      </c>
      <c r="AF3971" s="13" t="e">
        <f ca="1">CalcTable[[#This Row],[IrrAmt]]/1000*CUR_IRR_AREA*10000/IRR_EFF</f>
        <v>#NAME?</v>
      </c>
      <c r="AG3971" s="147"/>
      <c r="AH3971" s="13"/>
      <c r="AI3971" s="50">
        <v>0</v>
      </c>
      <c r="AJ3971" s="50">
        <v>0</v>
      </c>
      <c r="AK3971" s="50">
        <v>1.0335645813748919</v>
      </c>
      <c r="AL3971" s="50">
        <v>3.813659899072384</v>
      </c>
      <c r="AM3971" s="50"/>
      <c r="AN3971" s="50"/>
      <c r="AO3971" s="50"/>
      <c r="AP3971" s="50"/>
      <c r="AQ3971" s="50"/>
      <c r="AR3971" s="50"/>
      <c r="AS3971" s="50"/>
      <c r="AT3971" s="50"/>
      <c r="AU3971" s="50"/>
      <c r="AV3971" s="50"/>
      <c r="AW3971" s="50"/>
      <c r="AX3971" s="50">
        <f t="shared" si="1247"/>
        <v>4.8472244804472755</v>
      </c>
      <c r="AY3971" s="50"/>
      <c r="AZ3971" s="50">
        <f t="shared" si="1237"/>
        <v>127.02630423295503</v>
      </c>
      <c r="BA3971" s="50">
        <f t="shared" si="1238"/>
        <v>195.58018270788315</v>
      </c>
      <c r="BB3971" s="50">
        <f t="shared" si="1239"/>
        <v>201.62905433802388</v>
      </c>
      <c r="BC3971" s="17">
        <f t="shared" si="1240"/>
        <v>19859</v>
      </c>
      <c r="BD3971" s="50">
        <f t="shared" si="1241"/>
        <v>4.8472244804472755</v>
      </c>
      <c r="BE3971" s="50">
        <f t="shared" si="1242"/>
        <v>127.02630423295503</v>
      </c>
      <c r="BF3971" s="50">
        <f t="shared" si="1248"/>
        <v>207.77459582298181</v>
      </c>
      <c r="BG3971" s="50"/>
      <c r="BH3971" s="17">
        <f t="shared" si="1243"/>
        <v>0</v>
      </c>
      <c r="BI3971" s="17">
        <f t="shared" si="1251"/>
        <v>3971</v>
      </c>
      <c r="BJ3971" s="17">
        <f t="shared" si="1249"/>
        <v>3971</v>
      </c>
      <c r="BK3971" s="150">
        <f t="shared" si="1250"/>
        <v>31294</v>
      </c>
      <c r="BL3971" s="50" t="e">
        <f t="shared" ca="1" si="1244"/>
        <v>#NAME?</v>
      </c>
      <c r="BM3971" s="50" t="e">
        <f t="shared" ca="1" si="1245"/>
        <v>#NAME?</v>
      </c>
      <c r="BN3971" s="50" t="e">
        <f t="shared" ca="1" si="1246"/>
        <v>#NAME?</v>
      </c>
    </row>
    <row r="3972" spans="1:66" x14ac:dyDescent="0.35">
      <c r="A3972" s="48">
        <v>31295</v>
      </c>
      <c r="B3972" s="17">
        <v>1985</v>
      </c>
      <c r="C3972" s="17">
        <v>9</v>
      </c>
      <c r="D3972" s="17">
        <v>248</v>
      </c>
      <c r="E3972" s="17">
        <v>5</v>
      </c>
      <c r="F3972" s="17">
        <v>5</v>
      </c>
      <c r="G3972" s="50">
        <v>3</v>
      </c>
      <c r="H3972" s="32">
        <v>2.2712882331053068</v>
      </c>
      <c r="I3972" s="50">
        <v>12.666666666666666</v>
      </c>
      <c r="J3972" s="13">
        <v>7.6</v>
      </c>
      <c r="K3972" s="13">
        <f t="shared" si="1232"/>
        <v>7.6</v>
      </c>
      <c r="L3972" s="13">
        <f t="shared" si="1233"/>
        <v>1.9499999999999997</v>
      </c>
      <c r="M3972" s="13" t="e">
        <f ca="1">CalcTable[[#This Row],[IWC]]-AE3971</f>
        <v>#NAME?</v>
      </c>
      <c r="N3972" s="13" t="e">
        <f ca="1">IF(CalcTable[[#This Row],[Day of Year]]&lt;123,FCAP,AE3971)</f>
        <v>#NAME?</v>
      </c>
      <c r="O3972" s="17" t="e">
        <f ca="1">IF(IRR_DRIP,5,COUNTIF('IDET Wind Values'!C3956:G3956,"&lt;="&amp;IRR_MAXWIND))</f>
        <v>#NAME?</v>
      </c>
      <c r="P3972" s="13" t="e">
        <f ca="1">CalcTable[[#This Row],[ET_o]]*KL</f>
        <v>#NAME?</v>
      </c>
      <c r="Q3972" s="13" t="e">
        <f ca="1">IF(WILTPT&lt;=0,1,MAX(0,MIN(1,(CalcTable[[#This Row],[IWC]]-WILTPT)/(MAD-WILTPT))))</f>
        <v>#NAME?</v>
      </c>
      <c r="R3972" s="13" t="e">
        <f ca="1">CalcTable[[#This Row],[ETMult]]*CalcTable[[#This Row],[ETb]]</f>
        <v>#NAME?</v>
      </c>
      <c r="S3972" s="13" t="b">
        <f>INDEX(IRR_LIST,CalcTable[[#This Row],[Day of Week]]+1)</f>
        <v>1</v>
      </c>
      <c r="T3972" s="13">
        <f t="shared" ca="1" si="1234"/>
        <v>3.6</v>
      </c>
      <c r="U3972" s="13" t="b">
        <f ca="1">IF(CalcTable[[#This Row],[IrrPrecip]]&gt;=IC_MM,FALSE,TRUE)</f>
        <v>1</v>
      </c>
      <c r="V3972" s="13" t="b">
        <f t="shared" si="1235"/>
        <v>0</v>
      </c>
      <c r="W3972" s="13" t="e">
        <f ca="1">IF(AND(IRR_DRIP=FALSE,CalcTable[[#This Row],[IrrHours]]&lt;=0),FALSE,TRUE)</f>
        <v>#NAME?</v>
      </c>
      <c r="X3972" s="13" t="e">
        <f ca="1">AND(CalcTable[[#This Row],[IrrDay]],CalcTable[[#This Row],[IrrRain]],CalcTable[[#This Row],[IrrWarm]],CalcTable[[#This Row],[IrrWindy]])</f>
        <v>#NAME?</v>
      </c>
      <c r="Y3972" s="13" t="e">
        <f t="shared" ca="1" si="1236"/>
        <v>#NAME?</v>
      </c>
      <c r="Z3972" s="13" t="e">
        <f ca="1">CalcTable[[#This Row],[IrrHours]]/5</f>
        <v>#NAME?</v>
      </c>
      <c r="AA3972" s="13" t="e">
        <f ca="1">IF(CalcTable[[#This Row],[IrrFlag]]=FALSE,0,MAX(0,CalcTable[[#This Row],[VolRednWind]]*(FCAP*IRR_TARGET-CalcTable[[#This Row],[IWC]])))</f>
        <v>#NAME?</v>
      </c>
      <c r="AB3972" s="13" t="e">
        <f ca="1">CalcTable[[#This Row],[IWC]]+CalcTable[[#This Row],[Eff Precip]]+CalcTable[[#This Row],[IrrAmt]]-CalcTable[[#This Row],[AET]]</f>
        <v>#NAME?</v>
      </c>
      <c r="AC3972" s="13" t="e">
        <f ca="1">IF(CalcTable[[#This Row],[PWC]]&gt;FCAP,MIN(24*PERC,MIN(SAT,CalcTable[[#This Row],[PWC]])-FCAP),0)</f>
        <v>#NAME?</v>
      </c>
      <c r="AD3972" s="13" t="e">
        <f ca="1">IF(CalcTable[[#This Row],[PWC]]&gt;SAT,CalcTable[[#This Row],[PWC]]-SAT,0)</f>
        <v>#NAME?</v>
      </c>
      <c r="AE3972" s="13" t="e">
        <f ca="1">CalcTable[[#This Row],[PWC]]-CalcTable[[#This Row],[PercAmt]]-CalcTable[[#This Row],[Runoff]]</f>
        <v>#NAME?</v>
      </c>
      <c r="AF3972" s="13" t="e">
        <f ca="1">CalcTable[[#This Row],[IrrAmt]]/1000*CUR_IRR_AREA*10000/IRR_EFF</f>
        <v>#NAME?</v>
      </c>
      <c r="AG3972" s="147"/>
      <c r="AH3972" s="13"/>
      <c r="AI3972" s="50">
        <v>0</v>
      </c>
      <c r="AJ3972" s="50">
        <v>0</v>
      </c>
      <c r="AK3972" s="50">
        <v>0</v>
      </c>
      <c r="AL3972" s="50">
        <v>0</v>
      </c>
      <c r="AM3972" s="50"/>
      <c r="AN3972" s="50"/>
      <c r="AO3972" s="50"/>
      <c r="AP3972" s="50"/>
      <c r="AQ3972" s="50"/>
      <c r="AR3972" s="50"/>
      <c r="AS3972" s="50"/>
      <c r="AT3972" s="50"/>
      <c r="AU3972" s="50"/>
      <c r="AV3972" s="50"/>
      <c r="AW3972" s="50"/>
      <c r="AX3972" s="50">
        <f t="shared" si="1247"/>
        <v>0</v>
      </c>
      <c r="AY3972" s="50"/>
      <c r="AZ3972" s="50">
        <f t="shared" si="1237"/>
        <v>0</v>
      </c>
      <c r="BA3972" s="50">
        <f t="shared" si="1238"/>
        <v>0</v>
      </c>
      <c r="BB3972" s="50">
        <f t="shared" si="1239"/>
        <v>0</v>
      </c>
      <c r="BC3972" s="17">
        <f t="shared" si="1240"/>
        <v>19859</v>
      </c>
      <c r="BD3972" s="50">
        <f t="shared" si="1241"/>
        <v>0</v>
      </c>
      <c r="BE3972" s="50">
        <f t="shared" si="1242"/>
        <v>0</v>
      </c>
      <c r="BF3972" s="50">
        <f t="shared" si="1248"/>
        <v>0</v>
      </c>
      <c r="BG3972" s="50"/>
      <c r="BH3972" s="17">
        <f t="shared" si="1243"/>
        <v>0</v>
      </c>
      <c r="BI3972" s="17">
        <f t="shared" si="1251"/>
        <v>3972</v>
      </c>
      <c r="BJ3972" s="17">
        <f t="shared" si="1249"/>
        <v>3972</v>
      </c>
      <c r="BK3972" s="150">
        <f t="shared" si="1250"/>
        <v>31295</v>
      </c>
      <c r="BL3972" s="50" t="e">
        <f t="shared" ca="1" si="1244"/>
        <v>#NAME?</v>
      </c>
      <c r="BM3972" s="50" t="e">
        <f t="shared" ca="1" si="1245"/>
        <v>#NAME?</v>
      </c>
      <c r="BN3972" s="50" t="e">
        <f t="shared" ca="1" si="1246"/>
        <v>#NAME?</v>
      </c>
    </row>
    <row r="3973" spans="1:66" x14ac:dyDescent="0.35">
      <c r="A3973" s="48">
        <v>31296</v>
      </c>
      <c r="B3973" s="17">
        <v>1985</v>
      </c>
      <c r="C3973" s="17">
        <v>9</v>
      </c>
      <c r="D3973" s="17">
        <v>249</v>
      </c>
      <c r="E3973" s="17">
        <v>6</v>
      </c>
      <c r="F3973" s="17">
        <v>6</v>
      </c>
      <c r="G3973" s="50">
        <v>-0.4</v>
      </c>
      <c r="H3973" s="32">
        <v>1.0316763567369465</v>
      </c>
      <c r="I3973" s="50">
        <v>14.833333333333334</v>
      </c>
      <c r="J3973" s="13">
        <v>5.8</v>
      </c>
      <c r="K3973" s="13">
        <f t="shared" si="1232"/>
        <v>5.8</v>
      </c>
      <c r="L3973" s="13">
        <f t="shared" si="1233"/>
        <v>0.59999999999999987</v>
      </c>
      <c r="M3973" s="13" t="e">
        <f ca="1">CalcTable[[#This Row],[IWC]]-AE3972</f>
        <v>#NAME?</v>
      </c>
      <c r="N3973" s="13" t="e">
        <f ca="1">IF(CalcTable[[#This Row],[Day of Year]]&lt;123,FCAP,AE3972)</f>
        <v>#NAME?</v>
      </c>
      <c r="O3973" s="17" t="e">
        <f ca="1">IF(IRR_DRIP,5,COUNTIF('IDET Wind Values'!C3957:G3957,"&lt;="&amp;IRR_MAXWIND))</f>
        <v>#NAME?</v>
      </c>
      <c r="P3973" s="13" t="e">
        <f ca="1">CalcTable[[#This Row],[ET_o]]*KL</f>
        <v>#NAME?</v>
      </c>
      <c r="Q3973" s="13" t="e">
        <f ca="1">IF(WILTPT&lt;=0,1,MAX(0,MIN(1,(CalcTable[[#This Row],[IWC]]-WILTPT)/(MAD-WILTPT))))</f>
        <v>#NAME?</v>
      </c>
      <c r="R3973" s="13" t="e">
        <f ca="1">CalcTable[[#This Row],[ETMult]]*CalcTable[[#This Row],[ETb]]</f>
        <v>#NAME?</v>
      </c>
      <c r="S3973" s="13" t="b">
        <f>INDEX(IRR_LIST,CalcTable[[#This Row],[Day of Week]]+1)</f>
        <v>0</v>
      </c>
      <c r="T3973" s="13">
        <f t="shared" ca="1" si="1234"/>
        <v>7.8</v>
      </c>
      <c r="U3973" s="13" t="b">
        <f ca="1">IF(CalcTable[[#This Row],[IrrPrecip]]&gt;=IC_MM,FALSE,TRUE)</f>
        <v>1</v>
      </c>
      <c r="V3973" s="13" t="b">
        <f t="shared" si="1235"/>
        <v>0</v>
      </c>
      <c r="W3973" s="13" t="e">
        <f ca="1">IF(AND(IRR_DRIP=FALSE,CalcTable[[#This Row],[IrrHours]]&lt;=0),FALSE,TRUE)</f>
        <v>#NAME?</v>
      </c>
      <c r="X3973" s="13" t="e">
        <f ca="1">AND(CalcTable[[#This Row],[IrrDay]],CalcTable[[#This Row],[IrrRain]],CalcTable[[#This Row],[IrrWarm]],CalcTable[[#This Row],[IrrWindy]])</f>
        <v>#NAME?</v>
      </c>
      <c r="Y3973" s="13" t="e">
        <f t="shared" ca="1" si="1236"/>
        <v>#NAME?</v>
      </c>
      <c r="Z3973" s="13" t="e">
        <f ca="1">CalcTable[[#This Row],[IrrHours]]/5</f>
        <v>#NAME?</v>
      </c>
      <c r="AA3973" s="13" t="e">
        <f ca="1">IF(CalcTable[[#This Row],[IrrFlag]]=FALSE,0,MAX(0,CalcTable[[#This Row],[VolRednWind]]*(FCAP*IRR_TARGET-CalcTable[[#This Row],[IWC]])))</f>
        <v>#NAME?</v>
      </c>
      <c r="AB3973" s="13" t="e">
        <f ca="1">CalcTable[[#This Row],[IWC]]+CalcTable[[#This Row],[Eff Precip]]+CalcTable[[#This Row],[IrrAmt]]-CalcTable[[#This Row],[AET]]</f>
        <v>#NAME?</v>
      </c>
      <c r="AC3973" s="13" t="e">
        <f ca="1">IF(CalcTable[[#This Row],[PWC]]&gt;FCAP,MIN(24*PERC,MIN(SAT,CalcTable[[#This Row],[PWC]])-FCAP),0)</f>
        <v>#NAME?</v>
      </c>
      <c r="AD3973" s="13" t="e">
        <f ca="1">IF(CalcTable[[#This Row],[PWC]]&gt;SAT,CalcTable[[#This Row],[PWC]]-SAT,0)</f>
        <v>#NAME?</v>
      </c>
      <c r="AE3973" s="13" t="e">
        <f ca="1">CalcTable[[#This Row],[PWC]]-CalcTable[[#This Row],[PercAmt]]-CalcTable[[#This Row],[Runoff]]</f>
        <v>#NAME?</v>
      </c>
      <c r="AF3973" s="13" t="e">
        <f ca="1">CalcTable[[#This Row],[IrrAmt]]/1000*CUR_IRR_AREA*10000/IRR_EFF</f>
        <v>#NAME?</v>
      </c>
      <c r="AG3973" s="147"/>
      <c r="AH3973" s="13"/>
      <c r="AI3973" s="50">
        <v>0</v>
      </c>
      <c r="AJ3973" s="50">
        <v>0</v>
      </c>
      <c r="AK3973" s="50">
        <v>0</v>
      </c>
      <c r="AL3973" s="50">
        <v>0</v>
      </c>
      <c r="AM3973" s="50"/>
      <c r="AN3973" s="50"/>
      <c r="AO3973" s="50"/>
      <c r="AP3973" s="50"/>
      <c r="AQ3973" s="50"/>
      <c r="AR3973" s="50"/>
      <c r="AS3973" s="50"/>
      <c r="AT3973" s="50"/>
      <c r="AU3973" s="50"/>
      <c r="AV3973" s="50"/>
      <c r="AW3973" s="50"/>
      <c r="AX3973" s="50">
        <f t="shared" si="1247"/>
        <v>0</v>
      </c>
      <c r="AY3973" s="50"/>
      <c r="AZ3973" s="50">
        <f t="shared" si="1237"/>
        <v>0</v>
      </c>
      <c r="BA3973" s="50">
        <f t="shared" si="1238"/>
        <v>0</v>
      </c>
      <c r="BB3973" s="50">
        <f t="shared" si="1239"/>
        <v>0</v>
      </c>
      <c r="BC3973" s="17">
        <f t="shared" si="1240"/>
        <v>19859</v>
      </c>
      <c r="BD3973" s="50">
        <f t="shared" si="1241"/>
        <v>0</v>
      </c>
      <c r="BE3973" s="50">
        <f t="shared" si="1242"/>
        <v>0</v>
      </c>
      <c r="BF3973" s="50">
        <f t="shared" si="1248"/>
        <v>0</v>
      </c>
      <c r="BG3973" s="50"/>
      <c r="BH3973" s="17">
        <f t="shared" si="1243"/>
        <v>0</v>
      </c>
      <c r="BI3973" s="17">
        <f t="shared" si="1251"/>
        <v>3973</v>
      </c>
      <c r="BJ3973" s="17">
        <f t="shared" si="1249"/>
        <v>3973</v>
      </c>
      <c r="BK3973" s="150">
        <f t="shared" si="1250"/>
        <v>31296</v>
      </c>
      <c r="BL3973" s="50" t="e">
        <f t="shared" ca="1" si="1244"/>
        <v>#NAME?</v>
      </c>
      <c r="BM3973" s="50" t="e">
        <f t="shared" ca="1" si="1245"/>
        <v>#NAME?</v>
      </c>
      <c r="BN3973" s="50" t="e">
        <f t="shared" ca="1" si="1246"/>
        <v>#NAME?</v>
      </c>
    </row>
    <row r="3974" spans="1:66" x14ac:dyDescent="0.35">
      <c r="A3974" s="48">
        <v>31297</v>
      </c>
      <c r="B3974" s="17">
        <v>1985</v>
      </c>
      <c r="C3974" s="17">
        <v>9</v>
      </c>
      <c r="D3974" s="17">
        <v>250</v>
      </c>
      <c r="E3974" s="17">
        <v>7</v>
      </c>
      <c r="F3974" s="17">
        <v>7</v>
      </c>
      <c r="G3974" s="50">
        <v>-0.1</v>
      </c>
      <c r="H3974" s="32">
        <v>0.68690812487151076</v>
      </c>
      <c r="I3974" s="50">
        <v>4</v>
      </c>
      <c r="J3974" s="13">
        <v>1</v>
      </c>
      <c r="K3974" s="13">
        <f t="shared" si="1232"/>
        <v>1</v>
      </c>
      <c r="L3974" s="13">
        <f t="shared" si="1233"/>
        <v>0</v>
      </c>
      <c r="M3974" s="13" t="e">
        <f ca="1">CalcTable[[#This Row],[IWC]]-AE3973</f>
        <v>#NAME?</v>
      </c>
      <c r="N3974" s="13" t="e">
        <f ca="1">IF(CalcTable[[#This Row],[Day of Year]]&lt;123,FCAP,AE3973)</f>
        <v>#NAME?</v>
      </c>
      <c r="O3974" s="17" t="e">
        <f ca="1">IF(IRR_DRIP,5,COUNTIF('IDET Wind Values'!C3958:G3958,"&lt;="&amp;IRR_MAXWIND))</f>
        <v>#NAME?</v>
      </c>
      <c r="P3974" s="13" t="e">
        <f ca="1">CalcTable[[#This Row],[ET_o]]*KL</f>
        <v>#NAME?</v>
      </c>
      <c r="Q3974" s="13" t="e">
        <f ca="1">IF(WILTPT&lt;=0,1,MAX(0,MIN(1,(CalcTable[[#This Row],[IWC]]-WILTPT)/(MAD-WILTPT))))</f>
        <v>#NAME?</v>
      </c>
      <c r="R3974" s="13" t="e">
        <f ca="1">CalcTable[[#This Row],[ETMult]]*CalcTable[[#This Row],[ETb]]</f>
        <v>#NAME?</v>
      </c>
      <c r="S3974" s="13" t="b">
        <f>INDEX(IRR_LIST,CalcTable[[#This Row],[Day of Week]]+1)</f>
        <v>0</v>
      </c>
      <c r="T3974" s="13">
        <f t="shared" ca="1" si="1234"/>
        <v>13.399999999999999</v>
      </c>
      <c r="U3974" s="13" t="b">
        <f ca="1">IF(CalcTable[[#This Row],[IrrPrecip]]&gt;=IC_MM,FALSE,TRUE)</f>
        <v>0</v>
      </c>
      <c r="V3974" s="13" t="b">
        <f t="shared" si="1235"/>
        <v>0</v>
      </c>
      <c r="W3974" s="13" t="e">
        <f ca="1">IF(AND(IRR_DRIP=FALSE,CalcTable[[#This Row],[IrrHours]]&lt;=0),FALSE,TRUE)</f>
        <v>#NAME?</v>
      </c>
      <c r="X3974" s="13" t="e">
        <f ca="1">AND(CalcTable[[#This Row],[IrrDay]],CalcTable[[#This Row],[IrrRain]],CalcTable[[#This Row],[IrrWarm]],CalcTable[[#This Row],[IrrWindy]])</f>
        <v>#NAME?</v>
      </c>
      <c r="Y3974" s="13" t="e">
        <f t="shared" ca="1" si="1236"/>
        <v>#NAME?</v>
      </c>
      <c r="Z3974" s="13" t="e">
        <f ca="1">CalcTable[[#This Row],[IrrHours]]/5</f>
        <v>#NAME?</v>
      </c>
      <c r="AA3974" s="13" t="e">
        <f ca="1">IF(CalcTable[[#This Row],[IrrFlag]]=FALSE,0,MAX(0,CalcTable[[#This Row],[VolRednWind]]*(FCAP*IRR_TARGET-CalcTable[[#This Row],[IWC]])))</f>
        <v>#NAME?</v>
      </c>
      <c r="AB3974" s="13" t="e">
        <f ca="1">CalcTable[[#This Row],[IWC]]+CalcTable[[#This Row],[Eff Precip]]+CalcTable[[#This Row],[IrrAmt]]-CalcTable[[#This Row],[AET]]</f>
        <v>#NAME?</v>
      </c>
      <c r="AC3974" s="13" t="e">
        <f ca="1">IF(CalcTable[[#This Row],[PWC]]&gt;FCAP,MIN(24*PERC,MIN(SAT,CalcTable[[#This Row],[PWC]])-FCAP),0)</f>
        <v>#NAME?</v>
      </c>
      <c r="AD3974" s="13" t="e">
        <f ca="1">IF(CalcTable[[#This Row],[PWC]]&gt;SAT,CalcTable[[#This Row],[PWC]]-SAT,0)</f>
        <v>#NAME?</v>
      </c>
      <c r="AE3974" s="13" t="e">
        <f ca="1">CalcTable[[#This Row],[PWC]]-CalcTable[[#This Row],[PercAmt]]-CalcTable[[#This Row],[Runoff]]</f>
        <v>#NAME?</v>
      </c>
      <c r="AF3974" s="13" t="e">
        <f ca="1">CalcTable[[#This Row],[IrrAmt]]/1000*CUR_IRR_AREA*10000/IRR_EFF</f>
        <v>#NAME?</v>
      </c>
      <c r="AG3974" s="147"/>
      <c r="AH3974" s="13"/>
      <c r="AI3974" s="50">
        <v>0</v>
      </c>
      <c r="AJ3974" s="50">
        <v>0</v>
      </c>
      <c r="AK3974" s="50">
        <v>0</v>
      </c>
      <c r="AL3974" s="50">
        <v>0</v>
      </c>
      <c r="AM3974" s="50"/>
      <c r="AN3974" s="50"/>
      <c r="AO3974" s="50"/>
      <c r="AP3974" s="50"/>
      <c r="AQ3974" s="50"/>
      <c r="AR3974" s="50"/>
      <c r="AS3974" s="50"/>
      <c r="AT3974" s="50"/>
      <c r="AU3974" s="50"/>
      <c r="AV3974" s="50"/>
      <c r="AW3974" s="50"/>
      <c r="AX3974" s="50">
        <f t="shared" si="1247"/>
        <v>0</v>
      </c>
      <c r="AY3974" s="50"/>
      <c r="AZ3974" s="50">
        <f t="shared" si="1237"/>
        <v>0</v>
      </c>
      <c r="BA3974" s="50">
        <f t="shared" si="1238"/>
        <v>0</v>
      </c>
      <c r="BB3974" s="50">
        <f t="shared" si="1239"/>
        <v>0</v>
      </c>
      <c r="BC3974" s="17">
        <f t="shared" si="1240"/>
        <v>19859</v>
      </c>
      <c r="BD3974" s="50">
        <f t="shared" si="1241"/>
        <v>0</v>
      </c>
      <c r="BE3974" s="50">
        <f t="shared" si="1242"/>
        <v>0</v>
      </c>
      <c r="BF3974" s="50">
        <f t="shared" si="1248"/>
        <v>0</v>
      </c>
      <c r="BG3974" s="50"/>
      <c r="BH3974" s="17">
        <f t="shared" si="1243"/>
        <v>0</v>
      </c>
      <c r="BI3974" s="17">
        <f t="shared" si="1251"/>
        <v>3974</v>
      </c>
      <c r="BJ3974" s="17">
        <f t="shared" si="1249"/>
        <v>3974</v>
      </c>
      <c r="BK3974" s="150">
        <f t="shared" si="1250"/>
        <v>31297</v>
      </c>
      <c r="BL3974" s="50" t="e">
        <f t="shared" ca="1" si="1244"/>
        <v>#NAME?</v>
      </c>
      <c r="BM3974" s="50" t="e">
        <f t="shared" ca="1" si="1245"/>
        <v>#NAME?</v>
      </c>
      <c r="BN3974" s="50" t="e">
        <f t="shared" ca="1" si="1246"/>
        <v>#NAME?</v>
      </c>
    </row>
    <row r="3975" spans="1:66" x14ac:dyDescent="0.35">
      <c r="A3975" s="48">
        <v>31298</v>
      </c>
      <c r="B3975" s="17">
        <v>1985</v>
      </c>
      <c r="C3975" s="17">
        <v>9</v>
      </c>
      <c r="D3975" s="17">
        <v>251</v>
      </c>
      <c r="E3975" s="17">
        <v>8</v>
      </c>
      <c r="F3975" s="17">
        <v>1</v>
      </c>
      <c r="G3975" s="50">
        <v>2.6</v>
      </c>
      <c r="H3975" s="32">
        <v>0.81557288491107482</v>
      </c>
      <c r="I3975" s="50">
        <v>13.666666666666666</v>
      </c>
      <c r="J3975" s="13">
        <v>0.5</v>
      </c>
      <c r="K3975" s="13">
        <f t="shared" si="1232"/>
        <v>0.5</v>
      </c>
      <c r="L3975" s="13">
        <f t="shared" si="1233"/>
        <v>0</v>
      </c>
      <c r="M3975" s="13" t="e">
        <f ca="1">CalcTable[[#This Row],[IWC]]-AE3974</f>
        <v>#NAME?</v>
      </c>
      <c r="N3975" s="13" t="e">
        <f ca="1">IF(CalcTable[[#This Row],[Day of Year]]&lt;123,FCAP,AE3974)</f>
        <v>#NAME?</v>
      </c>
      <c r="O3975" s="17" t="e">
        <f ca="1">IF(IRR_DRIP,5,COUNTIF('IDET Wind Values'!C3959:G3959,"&lt;="&amp;IRR_MAXWIND))</f>
        <v>#NAME?</v>
      </c>
      <c r="P3975" s="13" t="e">
        <f ca="1">CalcTable[[#This Row],[ET_o]]*KL</f>
        <v>#NAME?</v>
      </c>
      <c r="Q3975" s="13" t="e">
        <f ca="1">IF(WILTPT&lt;=0,1,MAX(0,MIN(1,(CalcTable[[#This Row],[IWC]]-WILTPT)/(MAD-WILTPT))))</f>
        <v>#NAME?</v>
      </c>
      <c r="R3975" s="13" t="e">
        <f ca="1">CalcTable[[#This Row],[ETMult]]*CalcTable[[#This Row],[ETb]]</f>
        <v>#NAME?</v>
      </c>
      <c r="S3975" s="13" t="b">
        <f>INDEX(IRR_LIST,CalcTable[[#This Row],[Day of Week]]+1)</f>
        <v>1</v>
      </c>
      <c r="T3975" s="13">
        <f t="shared" ca="1" si="1234"/>
        <v>6.8</v>
      </c>
      <c r="U3975" s="13" t="b">
        <f ca="1">IF(CalcTable[[#This Row],[IrrPrecip]]&gt;=IC_MM,FALSE,TRUE)</f>
        <v>1</v>
      </c>
      <c r="V3975" s="13" t="b">
        <f t="shared" si="1235"/>
        <v>1</v>
      </c>
      <c r="W3975" s="13" t="e">
        <f ca="1">IF(AND(IRR_DRIP=FALSE,CalcTable[[#This Row],[IrrHours]]&lt;=0),FALSE,TRUE)</f>
        <v>#NAME?</v>
      </c>
      <c r="X3975" s="13" t="e">
        <f ca="1">AND(CalcTable[[#This Row],[IrrDay]],CalcTable[[#This Row],[IrrRain]],CalcTable[[#This Row],[IrrWarm]],CalcTable[[#This Row],[IrrWindy]])</f>
        <v>#NAME?</v>
      </c>
      <c r="Y3975" s="13" t="e">
        <f t="shared" ca="1" si="1236"/>
        <v>#NAME?</v>
      </c>
      <c r="Z3975" s="13" t="e">
        <f ca="1">CalcTable[[#This Row],[IrrHours]]/5</f>
        <v>#NAME?</v>
      </c>
      <c r="AA3975" s="13" t="e">
        <f ca="1">IF(CalcTable[[#This Row],[IrrFlag]]=FALSE,0,MAX(0,CalcTable[[#This Row],[VolRednWind]]*(FCAP*IRR_TARGET-CalcTable[[#This Row],[IWC]])))</f>
        <v>#NAME?</v>
      </c>
      <c r="AB3975" s="13" t="e">
        <f ca="1">CalcTable[[#This Row],[IWC]]+CalcTable[[#This Row],[Eff Precip]]+CalcTable[[#This Row],[IrrAmt]]-CalcTable[[#This Row],[AET]]</f>
        <v>#NAME?</v>
      </c>
      <c r="AC3975" s="13" t="e">
        <f ca="1">IF(CalcTable[[#This Row],[PWC]]&gt;FCAP,MIN(24*PERC,MIN(SAT,CalcTable[[#This Row],[PWC]])-FCAP),0)</f>
        <v>#NAME?</v>
      </c>
      <c r="AD3975" s="13" t="e">
        <f ca="1">IF(CalcTable[[#This Row],[PWC]]&gt;SAT,CalcTable[[#This Row],[PWC]]-SAT,0)</f>
        <v>#NAME?</v>
      </c>
      <c r="AE3975" s="13" t="e">
        <f ca="1">CalcTable[[#This Row],[PWC]]-CalcTable[[#This Row],[PercAmt]]-CalcTable[[#This Row],[Runoff]]</f>
        <v>#NAME?</v>
      </c>
      <c r="AF3975" s="13" t="e">
        <f ca="1">CalcTable[[#This Row],[IrrAmt]]/1000*CUR_IRR_AREA*10000/IRR_EFF</f>
        <v>#NAME?</v>
      </c>
      <c r="AG3975" s="147"/>
      <c r="AH3975" s="13"/>
      <c r="AI3975" s="50">
        <v>1.5186246298017765</v>
      </c>
      <c r="AJ3975" s="50">
        <v>1.8594604662228678</v>
      </c>
      <c r="AK3975" s="50">
        <v>0</v>
      </c>
      <c r="AL3975" s="50">
        <v>0</v>
      </c>
      <c r="AM3975" s="50"/>
      <c r="AN3975" s="50"/>
      <c r="AO3975" s="50"/>
      <c r="AP3975" s="50"/>
      <c r="AQ3975" s="50"/>
      <c r="AR3975" s="50"/>
      <c r="AS3975" s="50"/>
      <c r="AT3975" s="50"/>
      <c r="AU3975" s="50"/>
      <c r="AV3975" s="50"/>
      <c r="AW3975" s="50"/>
      <c r="AX3975" s="50">
        <f t="shared" si="1247"/>
        <v>3.3780850960246442</v>
      </c>
      <c r="AY3975" s="50"/>
      <c r="AZ3975" s="50">
        <f t="shared" si="1237"/>
        <v>76.817334912963517</v>
      </c>
      <c r="BA3975" s="50">
        <f t="shared" si="1238"/>
        <v>124.26817454954258</v>
      </c>
      <c r="BB3975" s="50">
        <f t="shared" si="1239"/>
        <v>128.59212790529872</v>
      </c>
      <c r="BC3975" s="17">
        <f t="shared" si="1240"/>
        <v>19859</v>
      </c>
      <c r="BD3975" s="50">
        <f t="shared" si="1241"/>
        <v>3.3780850960246442</v>
      </c>
      <c r="BE3975" s="50">
        <f t="shared" si="1242"/>
        <v>76.817334912963517</v>
      </c>
      <c r="BF3975" s="50">
        <f t="shared" si="1248"/>
        <v>125.64870567649616</v>
      </c>
      <c r="BG3975" s="50"/>
      <c r="BH3975" s="17">
        <f t="shared" si="1243"/>
        <v>0</v>
      </c>
      <c r="BI3975" s="17">
        <f t="shared" si="1251"/>
        <v>3975</v>
      </c>
      <c r="BJ3975" s="17">
        <f t="shared" si="1249"/>
        <v>3975</v>
      </c>
      <c r="BK3975" s="150">
        <f t="shared" si="1250"/>
        <v>31298</v>
      </c>
      <c r="BL3975" s="50" t="e">
        <f t="shared" ca="1" si="1244"/>
        <v>#NAME?</v>
      </c>
      <c r="BM3975" s="50" t="e">
        <f t="shared" ca="1" si="1245"/>
        <v>#NAME?</v>
      </c>
      <c r="BN3975" s="50" t="e">
        <f t="shared" ca="1" si="1246"/>
        <v>#NAME?</v>
      </c>
    </row>
    <row r="3976" spans="1:66" x14ac:dyDescent="0.35">
      <c r="A3976" s="48">
        <v>31299</v>
      </c>
      <c r="B3976" s="17">
        <v>1985</v>
      </c>
      <c r="C3976" s="17">
        <v>9</v>
      </c>
      <c r="D3976" s="17">
        <v>252</v>
      </c>
      <c r="E3976" s="17">
        <v>9</v>
      </c>
      <c r="F3976" s="17">
        <v>2</v>
      </c>
      <c r="G3976" s="50">
        <v>4.3</v>
      </c>
      <c r="H3976" s="32">
        <v>1.5708661059369582</v>
      </c>
      <c r="I3976" s="50">
        <v>13.166666666666666</v>
      </c>
      <c r="J3976" s="13">
        <v>0</v>
      </c>
      <c r="K3976" s="13">
        <f t="shared" si="1232"/>
        <v>0</v>
      </c>
      <c r="L3976" s="13">
        <f t="shared" si="1233"/>
        <v>0</v>
      </c>
      <c r="M3976" s="13" t="e">
        <f ca="1">CalcTable[[#This Row],[IWC]]-AE3975</f>
        <v>#NAME?</v>
      </c>
      <c r="N3976" s="13" t="e">
        <f ca="1">IF(CalcTable[[#This Row],[Day of Year]]&lt;123,FCAP,AE3975)</f>
        <v>#NAME?</v>
      </c>
      <c r="O3976" s="17" t="e">
        <f ca="1">IF(IRR_DRIP,5,COUNTIF('IDET Wind Values'!C3960:G3960,"&lt;="&amp;IRR_MAXWIND))</f>
        <v>#NAME?</v>
      </c>
      <c r="P3976" s="13" t="e">
        <f ca="1">CalcTable[[#This Row],[ET_o]]*KL</f>
        <v>#NAME?</v>
      </c>
      <c r="Q3976" s="13" t="e">
        <f ca="1">IF(WILTPT&lt;=0,1,MAX(0,MIN(1,(CalcTable[[#This Row],[IWC]]-WILTPT)/(MAD-WILTPT))))</f>
        <v>#NAME?</v>
      </c>
      <c r="R3976" s="13" t="e">
        <f ca="1">CalcTable[[#This Row],[ETMult]]*CalcTable[[#This Row],[ETb]]</f>
        <v>#NAME?</v>
      </c>
      <c r="S3976" s="13" t="b">
        <f>INDEX(IRR_LIST,CalcTable[[#This Row],[Day of Week]]+1)</f>
        <v>0</v>
      </c>
      <c r="T3976" s="13">
        <f t="shared" ca="1" si="1234"/>
        <v>1.5</v>
      </c>
      <c r="U3976" s="13" t="b">
        <f ca="1">IF(CalcTable[[#This Row],[IrrPrecip]]&gt;=IC_MM,FALSE,TRUE)</f>
        <v>1</v>
      </c>
      <c r="V3976" s="13" t="b">
        <f t="shared" si="1235"/>
        <v>1</v>
      </c>
      <c r="W3976" s="13" t="e">
        <f ca="1">IF(AND(IRR_DRIP=FALSE,CalcTable[[#This Row],[IrrHours]]&lt;=0),FALSE,TRUE)</f>
        <v>#NAME?</v>
      </c>
      <c r="X3976" s="13" t="e">
        <f ca="1">AND(CalcTable[[#This Row],[IrrDay]],CalcTable[[#This Row],[IrrRain]],CalcTable[[#This Row],[IrrWarm]],CalcTable[[#This Row],[IrrWindy]])</f>
        <v>#NAME?</v>
      </c>
      <c r="Y3976" s="13" t="e">
        <f t="shared" ca="1" si="1236"/>
        <v>#NAME?</v>
      </c>
      <c r="Z3976" s="13" t="e">
        <f ca="1">CalcTable[[#This Row],[IrrHours]]/5</f>
        <v>#NAME?</v>
      </c>
      <c r="AA3976" s="13" t="e">
        <f ca="1">IF(CalcTable[[#This Row],[IrrFlag]]=FALSE,0,MAX(0,CalcTable[[#This Row],[VolRednWind]]*(FCAP*IRR_TARGET-CalcTable[[#This Row],[IWC]])))</f>
        <v>#NAME?</v>
      </c>
      <c r="AB3976" s="13" t="e">
        <f ca="1">CalcTable[[#This Row],[IWC]]+CalcTable[[#This Row],[Eff Precip]]+CalcTable[[#This Row],[IrrAmt]]-CalcTable[[#This Row],[AET]]</f>
        <v>#NAME?</v>
      </c>
      <c r="AC3976" s="13" t="e">
        <f ca="1">IF(CalcTable[[#This Row],[PWC]]&gt;FCAP,MIN(24*PERC,MIN(SAT,CalcTable[[#This Row],[PWC]])-FCAP),0)</f>
        <v>#NAME?</v>
      </c>
      <c r="AD3976" s="13" t="e">
        <f ca="1">IF(CalcTable[[#This Row],[PWC]]&gt;SAT,CalcTable[[#This Row],[PWC]]-SAT,0)</f>
        <v>#NAME?</v>
      </c>
      <c r="AE3976" s="13" t="e">
        <f ca="1">CalcTable[[#This Row],[PWC]]-CalcTable[[#This Row],[PercAmt]]-CalcTable[[#This Row],[Runoff]]</f>
        <v>#NAME?</v>
      </c>
      <c r="AF3976" s="13" t="e">
        <f ca="1">CalcTable[[#This Row],[IrrAmt]]/1000*CUR_IRR_AREA*10000/IRR_EFF</f>
        <v>#NAME?</v>
      </c>
      <c r="AG3976" s="147"/>
      <c r="AH3976" s="13"/>
      <c r="AI3976" s="50">
        <v>0</v>
      </c>
      <c r="AJ3976" s="50">
        <v>0</v>
      </c>
      <c r="AK3976" s="50">
        <v>0</v>
      </c>
      <c r="AL3976" s="50">
        <v>3.1063645553804236</v>
      </c>
      <c r="AM3976" s="50"/>
      <c r="AN3976" s="50"/>
      <c r="AO3976" s="50"/>
      <c r="AP3976" s="50"/>
      <c r="AQ3976" s="50"/>
      <c r="AR3976" s="50"/>
      <c r="AS3976" s="50"/>
      <c r="AT3976" s="50"/>
      <c r="AU3976" s="50"/>
      <c r="AV3976" s="50"/>
      <c r="AW3976" s="50"/>
      <c r="AX3976" s="50">
        <f t="shared" si="1247"/>
        <v>3.1063645553804236</v>
      </c>
      <c r="AY3976" s="50"/>
      <c r="AZ3976" s="50">
        <f t="shared" si="1237"/>
        <v>91.120026957825772</v>
      </c>
      <c r="BA3976" s="50">
        <f t="shared" si="1238"/>
        <v>140.29591452236667</v>
      </c>
      <c r="BB3976" s="50">
        <f t="shared" si="1239"/>
        <v>144.63496342512028</v>
      </c>
      <c r="BC3976" s="17">
        <f t="shared" si="1240"/>
        <v>19859</v>
      </c>
      <c r="BD3976" s="50">
        <f t="shared" si="1241"/>
        <v>3.1063645553804236</v>
      </c>
      <c r="BE3976" s="50">
        <f t="shared" si="1242"/>
        <v>91.120026957825772</v>
      </c>
      <c r="BF3976" s="50">
        <f t="shared" si="1248"/>
        <v>149.04335670367183</v>
      </c>
      <c r="BG3976" s="50"/>
      <c r="BH3976" s="17">
        <f t="shared" si="1243"/>
        <v>0</v>
      </c>
      <c r="BI3976" s="17">
        <f t="shared" si="1251"/>
        <v>3976</v>
      </c>
      <c r="BJ3976" s="17">
        <f t="shared" si="1249"/>
        <v>3976</v>
      </c>
      <c r="BK3976" s="150">
        <f t="shared" si="1250"/>
        <v>31299</v>
      </c>
      <c r="BL3976" s="50" t="e">
        <f t="shared" ca="1" si="1244"/>
        <v>#NAME?</v>
      </c>
      <c r="BM3976" s="50" t="e">
        <f t="shared" ca="1" si="1245"/>
        <v>#NAME?</v>
      </c>
      <c r="BN3976" s="50" t="e">
        <f t="shared" ca="1" si="1246"/>
        <v>#NAME?</v>
      </c>
    </row>
    <row r="3977" spans="1:66" x14ac:dyDescent="0.35">
      <c r="A3977" s="48">
        <v>31300</v>
      </c>
      <c r="B3977" s="17">
        <v>1985</v>
      </c>
      <c r="C3977" s="17">
        <v>9</v>
      </c>
      <c r="D3977" s="17">
        <v>253</v>
      </c>
      <c r="E3977" s="17">
        <v>10</v>
      </c>
      <c r="F3977" s="17">
        <v>3</v>
      </c>
      <c r="G3977" s="50">
        <v>5.3</v>
      </c>
      <c r="H3977" s="32">
        <v>3.1294441765370795</v>
      </c>
      <c r="I3977" s="50">
        <v>23.666666666666668</v>
      </c>
      <c r="J3977" s="13">
        <v>0</v>
      </c>
      <c r="K3977" s="13">
        <f t="shared" si="1232"/>
        <v>0</v>
      </c>
      <c r="L3977" s="13">
        <f t="shared" si="1233"/>
        <v>0</v>
      </c>
      <c r="M3977" s="13" t="e">
        <f ca="1">CalcTable[[#This Row],[IWC]]-AE3976</f>
        <v>#NAME?</v>
      </c>
      <c r="N3977" s="13" t="e">
        <f ca="1">IF(CalcTable[[#This Row],[Day of Year]]&lt;123,FCAP,AE3976)</f>
        <v>#NAME?</v>
      </c>
      <c r="O3977" s="17" t="e">
        <f ca="1">IF(IRR_DRIP,5,COUNTIF('IDET Wind Values'!C3961:G3961,"&lt;="&amp;IRR_MAXWIND))</f>
        <v>#NAME?</v>
      </c>
      <c r="P3977" s="13" t="e">
        <f ca="1">CalcTable[[#This Row],[ET_o]]*KL</f>
        <v>#NAME?</v>
      </c>
      <c r="Q3977" s="13" t="e">
        <f ca="1">IF(WILTPT&lt;=0,1,MAX(0,MIN(1,(CalcTable[[#This Row],[IWC]]-WILTPT)/(MAD-WILTPT))))</f>
        <v>#NAME?</v>
      </c>
      <c r="R3977" s="13" t="e">
        <f ca="1">CalcTable[[#This Row],[ETMult]]*CalcTable[[#This Row],[ETb]]</f>
        <v>#NAME?</v>
      </c>
      <c r="S3977" s="13" t="b">
        <f>INDEX(IRR_LIST,CalcTable[[#This Row],[Day of Week]]+1)</f>
        <v>1</v>
      </c>
      <c r="T3977" s="13">
        <f t="shared" ca="1" si="1234"/>
        <v>0.5</v>
      </c>
      <c r="U3977" s="13" t="b">
        <f ca="1">IF(CalcTable[[#This Row],[IrrPrecip]]&gt;=IC_MM,FALSE,TRUE)</f>
        <v>1</v>
      </c>
      <c r="V3977" s="13" t="b">
        <f t="shared" si="1235"/>
        <v>1</v>
      </c>
      <c r="W3977" s="13" t="e">
        <f ca="1">IF(AND(IRR_DRIP=FALSE,CalcTable[[#This Row],[IrrHours]]&lt;=0),FALSE,TRUE)</f>
        <v>#NAME?</v>
      </c>
      <c r="X3977" s="13" t="e">
        <f ca="1">AND(CalcTable[[#This Row],[IrrDay]],CalcTable[[#This Row],[IrrRain]],CalcTable[[#This Row],[IrrWarm]],CalcTable[[#This Row],[IrrWindy]])</f>
        <v>#NAME?</v>
      </c>
      <c r="Y3977" s="13" t="e">
        <f t="shared" ca="1" si="1236"/>
        <v>#NAME?</v>
      </c>
      <c r="Z3977" s="13" t="e">
        <f ca="1">CalcTable[[#This Row],[IrrHours]]/5</f>
        <v>#NAME?</v>
      </c>
      <c r="AA3977" s="13" t="e">
        <f ca="1">IF(CalcTable[[#This Row],[IrrFlag]]=FALSE,0,MAX(0,CalcTable[[#This Row],[VolRednWind]]*(FCAP*IRR_TARGET-CalcTable[[#This Row],[IWC]])))</f>
        <v>#NAME?</v>
      </c>
      <c r="AB3977" s="13" t="e">
        <f ca="1">CalcTable[[#This Row],[IWC]]+CalcTable[[#This Row],[Eff Precip]]+CalcTable[[#This Row],[IrrAmt]]-CalcTable[[#This Row],[AET]]</f>
        <v>#NAME?</v>
      </c>
      <c r="AC3977" s="13" t="e">
        <f ca="1">IF(CalcTable[[#This Row],[PWC]]&gt;FCAP,MIN(24*PERC,MIN(SAT,CalcTable[[#This Row],[PWC]])-FCAP),0)</f>
        <v>#NAME?</v>
      </c>
      <c r="AD3977" s="13" t="e">
        <f ca="1">IF(CalcTable[[#This Row],[PWC]]&gt;SAT,CalcTable[[#This Row],[PWC]]-SAT,0)</f>
        <v>#NAME?</v>
      </c>
      <c r="AE3977" s="13" t="e">
        <f ca="1">CalcTable[[#This Row],[PWC]]-CalcTable[[#This Row],[PercAmt]]-CalcTable[[#This Row],[Runoff]]</f>
        <v>#NAME?</v>
      </c>
      <c r="AF3977" s="13" t="e">
        <f ca="1">CalcTable[[#This Row],[IrrAmt]]/1000*CUR_IRR_AREA*10000/IRR_EFF</f>
        <v>#NAME?</v>
      </c>
      <c r="AG3977" s="147"/>
      <c r="AH3977" s="13"/>
      <c r="AI3977" s="50">
        <v>3.0980023251202908</v>
      </c>
      <c r="AJ3977" s="50">
        <v>3.6433396633940394</v>
      </c>
      <c r="AK3977" s="50">
        <v>0</v>
      </c>
      <c r="AL3977" s="50">
        <v>0</v>
      </c>
      <c r="AM3977" s="50"/>
      <c r="AN3977" s="50"/>
      <c r="AO3977" s="50"/>
      <c r="AP3977" s="50"/>
      <c r="AQ3977" s="50"/>
      <c r="AR3977" s="50"/>
      <c r="AS3977" s="50"/>
      <c r="AT3977" s="50"/>
      <c r="AU3977" s="50"/>
      <c r="AV3977" s="50"/>
      <c r="AW3977" s="50"/>
      <c r="AX3977" s="50">
        <f t="shared" si="1247"/>
        <v>6.7413419885143302</v>
      </c>
      <c r="AY3977" s="50"/>
      <c r="AZ3977" s="50">
        <f t="shared" si="1237"/>
        <v>152.30866422798942</v>
      </c>
      <c r="BA3977" s="50">
        <f t="shared" si="1238"/>
        <v>246.2510895028754</v>
      </c>
      <c r="BB3977" s="50">
        <f t="shared" si="1239"/>
        <v>254.80878287628258</v>
      </c>
      <c r="BC3977" s="17">
        <f t="shared" si="1240"/>
        <v>19859</v>
      </c>
      <c r="BD3977" s="50">
        <f t="shared" si="1241"/>
        <v>6.7413419885143302</v>
      </c>
      <c r="BE3977" s="50">
        <f t="shared" si="1242"/>
        <v>152.30866422798942</v>
      </c>
      <c r="BF3977" s="50">
        <f t="shared" si="1248"/>
        <v>249.12848831902576</v>
      </c>
      <c r="BG3977" s="50"/>
      <c r="BH3977" s="17">
        <f t="shared" si="1243"/>
        <v>0</v>
      </c>
      <c r="BI3977" s="17">
        <f t="shared" si="1251"/>
        <v>3977</v>
      </c>
      <c r="BJ3977" s="17">
        <f t="shared" si="1249"/>
        <v>3977</v>
      </c>
      <c r="BK3977" s="150">
        <f t="shared" si="1250"/>
        <v>31300</v>
      </c>
      <c r="BL3977" s="50" t="e">
        <f t="shared" ca="1" si="1244"/>
        <v>#NAME?</v>
      </c>
      <c r="BM3977" s="50" t="e">
        <f t="shared" ca="1" si="1245"/>
        <v>#NAME?</v>
      </c>
      <c r="BN3977" s="50" t="e">
        <f t="shared" ca="1" si="1246"/>
        <v>#NAME?</v>
      </c>
    </row>
    <row r="3978" spans="1:66" x14ac:dyDescent="0.35">
      <c r="A3978" s="48">
        <v>31301</v>
      </c>
      <c r="B3978" s="17">
        <v>1985</v>
      </c>
      <c r="C3978" s="17">
        <v>9</v>
      </c>
      <c r="D3978" s="17">
        <v>254</v>
      </c>
      <c r="E3978" s="17">
        <v>11</v>
      </c>
      <c r="F3978" s="17">
        <v>4</v>
      </c>
      <c r="G3978" s="50">
        <v>6.5</v>
      </c>
      <c r="H3978" s="32">
        <v>1.7752413146666433</v>
      </c>
      <c r="I3978" s="50">
        <v>9</v>
      </c>
      <c r="J3978" s="13">
        <v>0.2</v>
      </c>
      <c r="K3978" s="13">
        <f t="shared" si="1232"/>
        <v>0.2</v>
      </c>
      <c r="L3978" s="13">
        <f t="shared" si="1233"/>
        <v>0</v>
      </c>
      <c r="M3978" s="13" t="e">
        <f ca="1">CalcTable[[#This Row],[IWC]]-AE3977</f>
        <v>#NAME?</v>
      </c>
      <c r="N3978" s="13" t="e">
        <f ca="1">IF(CalcTable[[#This Row],[Day of Year]]&lt;123,FCAP,AE3977)</f>
        <v>#NAME?</v>
      </c>
      <c r="O3978" s="17" t="e">
        <f ca="1">IF(IRR_DRIP,5,COUNTIF('IDET Wind Values'!C3962:G3962,"&lt;="&amp;IRR_MAXWIND))</f>
        <v>#NAME?</v>
      </c>
      <c r="P3978" s="13" t="e">
        <f ca="1">CalcTable[[#This Row],[ET_o]]*KL</f>
        <v>#NAME?</v>
      </c>
      <c r="Q3978" s="13" t="e">
        <f ca="1">IF(WILTPT&lt;=0,1,MAX(0,MIN(1,(CalcTable[[#This Row],[IWC]]-WILTPT)/(MAD-WILTPT))))</f>
        <v>#NAME?</v>
      </c>
      <c r="R3978" s="13" t="e">
        <f ca="1">CalcTable[[#This Row],[ETMult]]*CalcTable[[#This Row],[ETb]]</f>
        <v>#NAME?</v>
      </c>
      <c r="S3978" s="13" t="b">
        <f>INDEX(IRR_LIST,CalcTable[[#This Row],[Day of Week]]+1)</f>
        <v>0</v>
      </c>
      <c r="T3978" s="13">
        <f t="shared" ca="1" si="1234"/>
        <v>0</v>
      </c>
      <c r="U3978" s="13" t="b">
        <f ca="1">IF(CalcTable[[#This Row],[IrrPrecip]]&gt;=IC_MM,FALSE,TRUE)</f>
        <v>1</v>
      </c>
      <c r="V3978" s="13" t="b">
        <f t="shared" si="1235"/>
        <v>1</v>
      </c>
      <c r="W3978" s="13" t="e">
        <f ca="1">IF(AND(IRR_DRIP=FALSE,CalcTable[[#This Row],[IrrHours]]&lt;=0),FALSE,TRUE)</f>
        <v>#NAME?</v>
      </c>
      <c r="X3978" s="13" t="e">
        <f ca="1">AND(CalcTable[[#This Row],[IrrDay]],CalcTable[[#This Row],[IrrRain]],CalcTable[[#This Row],[IrrWarm]],CalcTable[[#This Row],[IrrWindy]])</f>
        <v>#NAME?</v>
      </c>
      <c r="Y3978" s="13" t="e">
        <f t="shared" ca="1" si="1236"/>
        <v>#NAME?</v>
      </c>
      <c r="Z3978" s="13" t="e">
        <f ca="1">CalcTable[[#This Row],[IrrHours]]/5</f>
        <v>#NAME?</v>
      </c>
      <c r="AA3978" s="13" t="e">
        <f ca="1">IF(CalcTable[[#This Row],[IrrFlag]]=FALSE,0,MAX(0,CalcTable[[#This Row],[VolRednWind]]*(FCAP*IRR_TARGET-CalcTable[[#This Row],[IWC]])))</f>
        <v>#NAME?</v>
      </c>
      <c r="AB3978" s="13" t="e">
        <f ca="1">CalcTable[[#This Row],[IWC]]+CalcTable[[#This Row],[Eff Precip]]+CalcTable[[#This Row],[IrrAmt]]-CalcTable[[#This Row],[AET]]</f>
        <v>#NAME?</v>
      </c>
      <c r="AC3978" s="13" t="e">
        <f ca="1">IF(CalcTable[[#This Row],[PWC]]&gt;FCAP,MIN(24*PERC,MIN(SAT,CalcTable[[#This Row],[PWC]])-FCAP),0)</f>
        <v>#NAME?</v>
      </c>
      <c r="AD3978" s="13" t="e">
        <f ca="1">IF(CalcTable[[#This Row],[PWC]]&gt;SAT,CalcTable[[#This Row],[PWC]]-SAT,0)</f>
        <v>#NAME?</v>
      </c>
      <c r="AE3978" s="13" t="e">
        <f ca="1">CalcTable[[#This Row],[PWC]]-CalcTable[[#This Row],[PercAmt]]-CalcTable[[#This Row],[Runoff]]</f>
        <v>#NAME?</v>
      </c>
      <c r="AF3978" s="13" t="e">
        <f ca="1">CalcTable[[#This Row],[IrrAmt]]/1000*CUR_IRR_AREA*10000/IRR_EFF</f>
        <v>#NAME?</v>
      </c>
      <c r="AG3978" s="147"/>
      <c r="AH3978" s="13"/>
      <c r="AI3978" s="50">
        <v>0</v>
      </c>
      <c r="AJ3978" s="50">
        <v>0</v>
      </c>
      <c r="AK3978" s="50">
        <v>5.1426961109192924</v>
      </c>
      <c r="AL3978" s="50">
        <v>4.0011942970953953</v>
      </c>
      <c r="AM3978" s="50"/>
      <c r="AN3978" s="50"/>
      <c r="AO3978" s="50"/>
      <c r="AP3978" s="50"/>
      <c r="AQ3978" s="50"/>
      <c r="AR3978" s="50"/>
      <c r="AS3978" s="50"/>
      <c r="AT3978" s="50"/>
      <c r="AU3978" s="50"/>
      <c r="AV3978" s="50"/>
      <c r="AW3978" s="50"/>
      <c r="AX3978" s="50">
        <f t="shared" si="1247"/>
        <v>9.1438904080146877</v>
      </c>
      <c r="AY3978" s="50"/>
      <c r="AZ3978" s="50">
        <f t="shared" si="1237"/>
        <v>192.79457567494791</v>
      </c>
      <c r="BA3978" s="50">
        <f t="shared" si="1238"/>
        <v>296.84244191222137</v>
      </c>
      <c r="BB3978" s="50">
        <f t="shared" si="1239"/>
        <v>306.02313599198084</v>
      </c>
      <c r="BC3978" s="17">
        <f t="shared" si="1240"/>
        <v>19859</v>
      </c>
      <c r="BD3978" s="50">
        <f t="shared" si="1241"/>
        <v>9.1438904080146877</v>
      </c>
      <c r="BE3978" s="50">
        <f t="shared" si="1242"/>
        <v>192.79457567494791</v>
      </c>
      <c r="BF3978" s="50">
        <f t="shared" si="1248"/>
        <v>315.35055105014379</v>
      </c>
      <c r="BG3978" s="50"/>
      <c r="BH3978" s="17">
        <f t="shared" si="1243"/>
        <v>0</v>
      </c>
      <c r="BI3978" s="17">
        <f t="shared" si="1251"/>
        <v>3978</v>
      </c>
      <c r="BJ3978" s="17">
        <f t="shared" si="1249"/>
        <v>3978</v>
      </c>
      <c r="BK3978" s="150">
        <f t="shared" si="1250"/>
        <v>31301</v>
      </c>
      <c r="BL3978" s="50" t="e">
        <f t="shared" ca="1" si="1244"/>
        <v>#NAME?</v>
      </c>
      <c r="BM3978" s="50" t="e">
        <f t="shared" ca="1" si="1245"/>
        <v>#NAME?</v>
      </c>
      <c r="BN3978" s="50" t="e">
        <f t="shared" ca="1" si="1246"/>
        <v>#NAME?</v>
      </c>
    </row>
    <row r="3979" spans="1:66" x14ac:dyDescent="0.35">
      <c r="A3979" s="48">
        <v>31302</v>
      </c>
      <c r="B3979" s="17">
        <v>1985</v>
      </c>
      <c r="C3979" s="17">
        <v>9</v>
      </c>
      <c r="D3979" s="17">
        <v>255</v>
      </c>
      <c r="E3979" s="17">
        <v>12</v>
      </c>
      <c r="F3979" s="17">
        <v>5</v>
      </c>
      <c r="G3979" s="50">
        <v>9</v>
      </c>
      <c r="H3979" s="32">
        <v>1.9504924166169688</v>
      </c>
      <c r="I3979" s="50">
        <v>11.666666666666666</v>
      </c>
      <c r="J3979" s="13">
        <v>92.6</v>
      </c>
      <c r="K3979" s="13">
        <f t="shared" si="1232"/>
        <v>92.6</v>
      </c>
      <c r="L3979" s="13">
        <f t="shared" si="1233"/>
        <v>65.699999999999989</v>
      </c>
      <c r="M3979" s="13" t="e">
        <f ca="1">CalcTable[[#This Row],[IWC]]-AE3978</f>
        <v>#NAME?</v>
      </c>
      <c r="N3979" s="13" t="e">
        <f ca="1">IF(CalcTable[[#This Row],[Day of Year]]&lt;123,FCAP,AE3978)</f>
        <v>#NAME?</v>
      </c>
      <c r="O3979" s="17" t="e">
        <f ca="1">IF(IRR_DRIP,5,COUNTIF('IDET Wind Values'!C3963:G3963,"&lt;="&amp;IRR_MAXWIND))</f>
        <v>#NAME?</v>
      </c>
      <c r="P3979" s="13" t="e">
        <f ca="1">CalcTable[[#This Row],[ET_o]]*KL</f>
        <v>#NAME?</v>
      </c>
      <c r="Q3979" s="13" t="e">
        <f ca="1">IF(WILTPT&lt;=0,1,MAX(0,MIN(1,(CalcTable[[#This Row],[IWC]]-WILTPT)/(MAD-WILTPT))))</f>
        <v>#NAME?</v>
      </c>
      <c r="R3979" s="13" t="e">
        <f ca="1">CalcTable[[#This Row],[ETMult]]*CalcTable[[#This Row],[ETb]]</f>
        <v>#NAME?</v>
      </c>
      <c r="S3979" s="13" t="b">
        <f>INDEX(IRR_LIST,CalcTable[[#This Row],[Day of Week]]+1)</f>
        <v>1</v>
      </c>
      <c r="T3979" s="13">
        <f t="shared" ca="1" si="1234"/>
        <v>0.2</v>
      </c>
      <c r="U3979" s="13" t="b">
        <f ca="1">IF(CalcTable[[#This Row],[IrrPrecip]]&gt;=IC_MM,FALSE,TRUE)</f>
        <v>1</v>
      </c>
      <c r="V3979" s="13" t="b">
        <f t="shared" si="1235"/>
        <v>1</v>
      </c>
      <c r="W3979" s="13" t="e">
        <f ca="1">IF(AND(IRR_DRIP=FALSE,CalcTable[[#This Row],[IrrHours]]&lt;=0),FALSE,TRUE)</f>
        <v>#NAME?</v>
      </c>
      <c r="X3979" s="13" t="e">
        <f ca="1">AND(CalcTable[[#This Row],[IrrDay]],CalcTable[[#This Row],[IrrRain]],CalcTable[[#This Row],[IrrWarm]],CalcTable[[#This Row],[IrrWindy]])</f>
        <v>#NAME?</v>
      </c>
      <c r="Y3979" s="13" t="e">
        <f t="shared" ca="1" si="1236"/>
        <v>#NAME?</v>
      </c>
      <c r="Z3979" s="13" t="e">
        <f ca="1">CalcTable[[#This Row],[IrrHours]]/5</f>
        <v>#NAME?</v>
      </c>
      <c r="AA3979" s="13" t="e">
        <f ca="1">IF(CalcTable[[#This Row],[IrrFlag]]=FALSE,0,MAX(0,CalcTable[[#This Row],[VolRednWind]]*(FCAP*IRR_TARGET-CalcTable[[#This Row],[IWC]])))</f>
        <v>#NAME?</v>
      </c>
      <c r="AB3979" s="13" t="e">
        <f ca="1">CalcTable[[#This Row],[IWC]]+CalcTable[[#This Row],[Eff Precip]]+CalcTable[[#This Row],[IrrAmt]]-CalcTable[[#This Row],[AET]]</f>
        <v>#NAME?</v>
      </c>
      <c r="AC3979" s="13" t="e">
        <f ca="1">IF(CalcTable[[#This Row],[PWC]]&gt;FCAP,MIN(24*PERC,MIN(SAT,CalcTable[[#This Row],[PWC]])-FCAP),0)</f>
        <v>#NAME?</v>
      </c>
      <c r="AD3979" s="13" t="e">
        <f ca="1">IF(CalcTable[[#This Row],[PWC]]&gt;SAT,CalcTable[[#This Row],[PWC]]-SAT,0)</f>
        <v>#NAME?</v>
      </c>
      <c r="AE3979" s="13" t="e">
        <f ca="1">CalcTable[[#This Row],[PWC]]-CalcTable[[#This Row],[PercAmt]]-CalcTable[[#This Row],[Runoff]]</f>
        <v>#NAME?</v>
      </c>
      <c r="AF3979" s="13" t="e">
        <f ca="1">CalcTable[[#This Row],[IrrAmt]]/1000*CUR_IRR_AREA*10000/IRR_EFF</f>
        <v>#NAME?</v>
      </c>
      <c r="AG3979" s="147"/>
      <c r="AH3979" s="13"/>
      <c r="AI3979" s="50">
        <v>0</v>
      </c>
      <c r="AJ3979" s="50">
        <v>0</v>
      </c>
      <c r="AK3979" s="50">
        <v>0</v>
      </c>
      <c r="AL3979" s="50">
        <v>0</v>
      </c>
      <c r="AM3979" s="50"/>
      <c r="AN3979" s="50"/>
      <c r="AO3979" s="50"/>
      <c r="AP3979" s="50"/>
      <c r="AQ3979" s="50"/>
      <c r="AR3979" s="50"/>
      <c r="AS3979" s="50"/>
      <c r="AT3979" s="50"/>
      <c r="AU3979" s="50"/>
      <c r="AV3979" s="50"/>
      <c r="AW3979" s="50"/>
      <c r="AX3979" s="50">
        <f t="shared" si="1247"/>
        <v>0</v>
      </c>
      <c r="AY3979" s="50"/>
      <c r="AZ3979" s="50">
        <f t="shared" si="1237"/>
        <v>0</v>
      </c>
      <c r="BA3979" s="50">
        <f t="shared" si="1238"/>
        <v>0</v>
      </c>
      <c r="BB3979" s="50">
        <f t="shared" si="1239"/>
        <v>0</v>
      </c>
      <c r="BC3979" s="17">
        <f t="shared" si="1240"/>
        <v>19859</v>
      </c>
      <c r="BD3979" s="50">
        <f t="shared" si="1241"/>
        <v>0</v>
      </c>
      <c r="BE3979" s="50">
        <f t="shared" si="1242"/>
        <v>0</v>
      </c>
      <c r="BF3979" s="50">
        <f t="shared" si="1248"/>
        <v>0</v>
      </c>
      <c r="BG3979" s="50"/>
      <c r="BH3979" s="17">
        <f t="shared" si="1243"/>
        <v>0</v>
      </c>
      <c r="BI3979" s="17">
        <f t="shared" si="1251"/>
        <v>3979</v>
      </c>
      <c r="BJ3979" s="17">
        <f t="shared" si="1249"/>
        <v>3979</v>
      </c>
      <c r="BK3979" s="150">
        <f t="shared" si="1250"/>
        <v>31302</v>
      </c>
      <c r="BL3979" s="50" t="e">
        <f t="shared" ca="1" si="1244"/>
        <v>#NAME?</v>
      </c>
      <c r="BM3979" s="50" t="e">
        <f t="shared" ca="1" si="1245"/>
        <v>#NAME?</v>
      </c>
      <c r="BN3979" s="50" t="e">
        <f t="shared" ca="1" si="1246"/>
        <v>#NAME?</v>
      </c>
    </row>
    <row r="3980" spans="1:66" x14ac:dyDescent="0.35">
      <c r="A3980" s="48">
        <v>31303</v>
      </c>
      <c r="B3980" s="17">
        <v>1985</v>
      </c>
      <c r="C3980" s="17">
        <v>9</v>
      </c>
      <c r="D3980" s="17">
        <v>256</v>
      </c>
      <c r="E3980" s="17">
        <v>13</v>
      </c>
      <c r="F3980" s="17">
        <v>6</v>
      </c>
      <c r="G3980" s="50">
        <v>9</v>
      </c>
      <c r="H3980" s="32">
        <v>3.611167944625671</v>
      </c>
      <c r="I3980" s="50">
        <v>22</v>
      </c>
      <c r="J3980" s="13">
        <v>0.2</v>
      </c>
      <c r="K3980" s="13">
        <f t="shared" si="1232"/>
        <v>0.2</v>
      </c>
      <c r="L3980" s="13">
        <f t="shared" si="1233"/>
        <v>0</v>
      </c>
      <c r="M3980" s="13" t="e">
        <f ca="1">CalcTable[[#This Row],[IWC]]-AE3979</f>
        <v>#NAME?</v>
      </c>
      <c r="N3980" s="13" t="e">
        <f ca="1">IF(CalcTable[[#This Row],[Day of Year]]&lt;123,FCAP,AE3979)</f>
        <v>#NAME?</v>
      </c>
      <c r="O3980" s="17" t="e">
        <f ca="1">IF(IRR_DRIP,5,COUNTIF('IDET Wind Values'!C3964:G3964,"&lt;="&amp;IRR_MAXWIND))</f>
        <v>#NAME?</v>
      </c>
      <c r="P3980" s="13" t="e">
        <f ca="1">CalcTable[[#This Row],[ET_o]]*KL</f>
        <v>#NAME?</v>
      </c>
      <c r="Q3980" s="13" t="e">
        <f ca="1">IF(WILTPT&lt;=0,1,MAX(0,MIN(1,(CalcTable[[#This Row],[IWC]]-WILTPT)/(MAD-WILTPT))))</f>
        <v>#NAME?</v>
      </c>
      <c r="R3980" s="13" t="e">
        <f ca="1">CalcTable[[#This Row],[ETMult]]*CalcTable[[#This Row],[ETb]]</f>
        <v>#NAME?</v>
      </c>
      <c r="S3980" s="13" t="b">
        <f>INDEX(IRR_LIST,CalcTable[[#This Row],[Day of Week]]+1)</f>
        <v>0</v>
      </c>
      <c r="T3980" s="13">
        <f t="shared" ca="1" si="1234"/>
        <v>92.8</v>
      </c>
      <c r="U3980" s="13" t="b">
        <f ca="1">IF(CalcTable[[#This Row],[IrrPrecip]]&gt;=IC_MM,FALSE,TRUE)</f>
        <v>0</v>
      </c>
      <c r="V3980" s="13" t="b">
        <f t="shared" si="1235"/>
        <v>0</v>
      </c>
      <c r="W3980" s="13" t="e">
        <f ca="1">IF(AND(IRR_DRIP=FALSE,CalcTable[[#This Row],[IrrHours]]&lt;=0),FALSE,TRUE)</f>
        <v>#NAME?</v>
      </c>
      <c r="X3980" s="13" t="e">
        <f ca="1">AND(CalcTable[[#This Row],[IrrDay]],CalcTable[[#This Row],[IrrRain]],CalcTable[[#This Row],[IrrWarm]],CalcTable[[#This Row],[IrrWindy]])</f>
        <v>#NAME?</v>
      </c>
      <c r="Y3980" s="13" t="e">
        <f t="shared" ca="1" si="1236"/>
        <v>#NAME?</v>
      </c>
      <c r="Z3980" s="13" t="e">
        <f ca="1">CalcTable[[#This Row],[IrrHours]]/5</f>
        <v>#NAME?</v>
      </c>
      <c r="AA3980" s="13" t="e">
        <f ca="1">IF(CalcTable[[#This Row],[IrrFlag]]=FALSE,0,MAX(0,CalcTable[[#This Row],[VolRednWind]]*(FCAP*IRR_TARGET-CalcTable[[#This Row],[IWC]])))</f>
        <v>#NAME?</v>
      </c>
      <c r="AB3980" s="13" t="e">
        <f ca="1">CalcTable[[#This Row],[IWC]]+CalcTable[[#This Row],[Eff Precip]]+CalcTable[[#This Row],[IrrAmt]]-CalcTable[[#This Row],[AET]]</f>
        <v>#NAME?</v>
      </c>
      <c r="AC3980" s="13" t="e">
        <f ca="1">IF(CalcTable[[#This Row],[PWC]]&gt;FCAP,MIN(24*PERC,MIN(SAT,CalcTable[[#This Row],[PWC]])-FCAP),0)</f>
        <v>#NAME?</v>
      </c>
      <c r="AD3980" s="13" t="e">
        <f ca="1">IF(CalcTable[[#This Row],[PWC]]&gt;SAT,CalcTable[[#This Row],[PWC]]-SAT,0)</f>
        <v>#NAME?</v>
      </c>
      <c r="AE3980" s="13" t="e">
        <f ca="1">CalcTable[[#This Row],[PWC]]-CalcTable[[#This Row],[PercAmt]]-CalcTable[[#This Row],[Runoff]]</f>
        <v>#NAME?</v>
      </c>
      <c r="AF3980" s="13" t="e">
        <f ca="1">CalcTable[[#This Row],[IrrAmt]]/1000*CUR_IRR_AREA*10000/IRR_EFF</f>
        <v>#NAME?</v>
      </c>
      <c r="AG3980" s="147"/>
      <c r="AH3980" s="13"/>
      <c r="AI3980" s="50">
        <v>0</v>
      </c>
      <c r="AJ3980" s="50">
        <v>0</v>
      </c>
      <c r="AK3980" s="50">
        <v>0</v>
      </c>
      <c r="AL3980" s="50">
        <v>0</v>
      </c>
      <c r="AM3980" s="50"/>
      <c r="AN3980" s="50"/>
      <c r="AO3980" s="50"/>
      <c r="AP3980" s="50"/>
      <c r="AQ3980" s="50"/>
      <c r="AR3980" s="50"/>
      <c r="AS3980" s="50"/>
      <c r="AT3980" s="50"/>
      <c r="AU3980" s="50"/>
      <c r="AV3980" s="50"/>
      <c r="AW3980" s="50"/>
      <c r="AX3980" s="50">
        <f t="shared" si="1247"/>
        <v>0</v>
      </c>
      <c r="AY3980" s="50"/>
      <c r="AZ3980" s="50">
        <f t="shared" si="1237"/>
        <v>0</v>
      </c>
      <c r="BA3980" s="50">
        <f t="shared" si="1238"/>
        <v>0</v>
      </c>
      <c r="BB3980" s="50">
        <f t="shared" si="1239"/>
        <v>0</v>
      </c>
      <c r="BC3980" s="17">
        <f t="shared" si="1240"/>
        <v>19859</v>
      </c>
      <c r="BD3980" s="50">
        <f t="shared" si="1241"/>
        <v>0</v>
      </c>
      <c r="BE3980" s="50">
        <f t="shared" si="1242"/>
        <v>0</v>
      </c>
      <c r="BF3980" s="50">
        <f t="shared" si="1248"/>
        <v>0</v>
      </c>
      <c r="BG3980" s="50"/>
      <c r="BH3980" s="17">
        <f t="shared" si="1243"/>
        <v>0</v>
      </c>
      <c r="BI3980" s="17">
        <f t="shared" si="1251"/>
        <v>3980</v>
      </c>
      <c r="BJ3980" s="17">
        <f t="shared" si="1249"/>
        <v>3980</v>
      </c>
      <c r="BK3980" s="150">
        <f t="shared" si="1250"/>
        <v>31303</v>
      </c>
      <c r="BL3980" s="50" t="e">
        <f t="shared" ca="1" si="1244"/>
        <v>#NAME?</v>
      </c>
      <c r="BM3980" s="50" t="e">
        <f t="shared" ca="1" si="1245"/>
        <v>#NAME?</v>
      </c>
      <c r="BN3980" s="50" t="e">
        <f t="shared" ca="1" si="1246"/>
        <v>#NAME?</v>
      </c>
    </row>
    <row r="3981" spans="1:66" x14ac:dyDescent="0.35">
      <c r="A3981" s="48">
        <v>31304</v>
      </c>
      <c r="B3981" s="17">
        <v>1985</v>
      </c>
      <c r="C3981" s="17">
        <v>9</v>
      </c>
      <c r="D3981" s="17">
        <v>257</v>
      </c>
      <c r="E3981" s="17">
        <v>14</v>
      </c>
      <c r="F3981" s="17">
        <v>7</v>
      </c>
      <c r="G3981" s="50">
        <v>2.6</v>
      </c>
      <c r="H3981" s="32">
        <v>3.0201106545855967</v>
      </c>
      <c r="I3981" s="50">
        <v>3.5</v>
      </c>
      <c r="J3981" s="13">
        <v>0</v>
      </c>
      <c r="K3981" s="13">
        <f t="shared" si="1232"/>
        <v>0</v>
      </c>
      <c r="L3981" s="13">
        <f t="shared" si="1233"/>
        <v>0</v>
      </c>
      <c r="M3981" s="13" t="e">
        <f ca="1">CalcTable[[#This Row],[IWC]]-AE3980</f>
        <v>#NAME?</v>
      </c>
      <c r="N3981" s="13" t="e">
        <f ca="1">IF(CalcTable[[#This Row],[Day of Year]]&lt;123,FCAP,AE3980)</f>
        <v>#NAME?</v>
      </c>
      <c r="O3981" s="17" t="e">
        <f ca="1">IF(IRR_DRIP,5,COUNTIF('IDET Wind Values'!C3965:G3965,"&lt;="&amp;IRR_MAXWIND))</f>
        <v>#NAME?</v>
      </c>
      <c r="P3981" s="13" t="e">
        <f ca="1">CalcTable[[#This Row],[ET_o]]*KL</f>
        <v>#NAME?</v>
      </c>
      <c r="Q3981" s="13" t="e">
        <f ca="1">IF(WILTPT&lt;=0,1,MAX(0,MIN(1,(CalcTable[[#This Row],[IWC]]-WILTPT)/(MAD-WILTPT))))</f>
        <v>#NAME?</v>
      </c>
      <c r="R3981" s="13" t="e">
        <f ca="1">CalcTable[[#This Row],[ETMult]]*CalcTable[[#This Row],[ETb]]</f>
        <v>#NAME?</v>
      </c>
      <c r="S3981" s="13" t="b">
        <f>INDEX(IRR_LIST,CalcTable[[#This Row],[Day of Week]]+1)</f>
        <v>0</v>
      </c>
      <c r="T3981" s="13">
        <f t="shared" ca="1" si="1234"/>
        <v>92.8</v>
      </c>
      <c r="U3981" s="13" t="b">
        <f ca="1">IF(CalcTable[[#This Row],[IrrPrecip]]&gt;=IC_MM,FALSE,TRUE)</f>
        <v>0</v>
      </c>
      <c r="V3981" s="13" t="b">
        <f t="shared" si="1235"/>
        <v>1</v>
      </c>
      <c r="W3981" s="13" t="e">
        <f ca="1">IF(AND(IRR_DRIP=FALSE,CalcTable[[#This Row],[IrrHours]]&lt;=0),FALSE,TRUE)</f>
        <v>#NAME?</v>
      </c>
      <c r="X3981" s="13" t="e">
        <f ca="1">AND(CalcTable[[#This Row],[IrrDay]],CalcTable[[#This Row],[IrrRain]],CalcTable[[#This Row],[IrrWarm]],CalcTable[[#This Row],[IrrWindy]])</f>
        <v>#NAME?</v>
      </c>
      <c r="Y3981" s="13" t="e">
        <f t="shared" ca="1" si="1236"/>
        <v>#NAME?</v>
      </c>
      <c r="Z3981" s="13" t="e">
        <f ca="1">CalcTable[[#This Row],[IrrHours]]/5</f>
        <v>#NAME?</v>
      </c>
      <c r="AA3981" s="13" t="e">
        <f ca="1">IF(CalcTable[[#This Row],[IrrFlag]]=FALSE,0,MAX(0,CalcTable[[#This Row],[VolRednWind]]*(FCAP*IRR_TARGET-CalcTable[[#This Row],[IWC]])))</f>
        <v>#NAME?</v>
      </c>
      <c r="AB3981" s="13" t="e">
        <f ca="1">CalcTable[[#This Row],[IWC]]+CalcTable[[#This Row],[Eff Precip]]+CalcTable[[#This Row],[IrrAmt]]-CalcTable[[#This Row],[AET]]</f>
        <v>#NAME?</v>
      </c>
      <c r="AC3981" s="13" t="e">
        <f ca="1">IF(CalcTable[[#This Row],[PWC]]&gt;FCAP,MIN(24*PERC,MIN(SAT,CalcTable[[#This Row],[PWC]])-FCAP),0)</f>
        <v>#NAME?</v>
      </c>
      <c r="AD3981" s="13" t="e">
        <f ca="1">IF(CalcTable[[#This Row],[PWC]]&gt;SAT,CalcTable[[#This Row],[PWC]]-SAT,0)</f>
        <v>#NAME?</v>
      </c>
      <c r="AE3981" s="13" t="e">
        <f ca="1">CalcTable[[#This Row],[PWC]]-CalcTable[[#This Row],[PercAmt]]-CalcTable[[#This Row],[Runoff]]</f>
        <v>#NAME?</v>
      </c>
      <c r="AF3981" s="13" t="e">
        <f ca="1">CalcTable[[#This Row],[IrrAmt]]/1000*CUR_IRR_AREA*10000/IRR_EFF</f>
        <v>#NAME?</v>
      </c>
      <c r="AG3981" s="147"/>
      <c r="AH3981" s="13"/>
      <c r="AI3981" s="50">
        <v>0</v>
      </c>
      <c r="AJ3981" s="50">
        <v>0</v>
      </c>
      <c r="AK3981" s="50">
        <v>0</v>
      </c>
      <c r="AL3981" s="50">
        <v>0</v>
      </c>
      <c r="AM3981" s="50"/>
      <c r="AN3981" s="50"/>
      <c r="AO3981" s="50"/>
      <c r="AP3981" s="50"/>
      <c r="AQ3981" s="50"/>
      <c r="AR3981" s="50"/>
      <c r="AS3981" s="50"/>
      <c r="AT3981" s="50"/>
      <c r="AU3981" s="50"/>
      <c r="AV3981" s="50"/>
      <c r="AW3981" s="50"/>
      <c r="AX3981" s="50">
        <f t="shared" si="1247"/>
        <v>0</v>
      </c>
      <c r="AY3981" s="50"/>
      <c r="AZ3981" s="50">
        <f t="shared" si="1237"/>
        <v>0</v>
      </c>
      <c r="BA3981" s="50">
        <f t="shared" si="1238"/>
        <v>0</v>
      </c>
      <c r="BB3981" s="50">
        <f t="shared" si="1239"/>
        <v>0</v>
      </c>
      <c r="BC3981" s="17">
        <f t="shared" si="1240"/>
        <v>19859</v>
      </c>
      <c r="BD3981" s="50">
        <f t="shared" si="1241"/>
        <v>0</v>
      </c>
      <c r="BE3981" s="50">
        <f t="shared" si="1242"/>
        <v>0</v>
      </c>
      <c r="BF3981" s="50">
        <f t="shared" si="1248"/>
        <v>0</v>
      </c>
      <c r="BG3981" s="50"/>
      <c r="BH3981" s="17">
        <f t="shared" si="1243"/>
        <v>0</v>
      </c>
      <c r="BI3981" s="17">
        <f t="shared" si="1251"/>
        <v>3981</v>
      </c>
      <c r="BJ3981" s="17">
        <f t="shared" si="1249"/>
        <v>3981</v>
      </c>
      <c r="BK3981" s="150">
        <f t="shared" si="1250"/>
        <v>31304</v>
      </c>
      <c r="BL3981" s="50" t="e">
        <f t="shared" ca="1" si="1244"/>
        <v>#NAME?</v>
      </c>
      <c r="BM3981" s="50" t="e">
        <f t="shared" ca="1" si="1245"/>
        <v>#NAME?</v>
      </c>
      <c r="BN3981" s="50" t="e">
        <f t="shared" ca="1" si="1246"/>
        <v>#NAME?</v>
      </c>
    </row>
    <row r="3982" spans="1:66" x14ac:dyDescent="0.35">
      <c r="A3982" s="48">
        <v>31305</v>
      </c>
      <c r="B3982" s="17">
        <v>1985</v>
      </c>
      <c r="C3982" s="17">
        <v>9</v>
      </c>
      <c r="D3982" s="17">
        <v>258</v>
      </c>
      <c r="E3982" s="17">
        <v>15</v>
      </c>
      <c r="F3982" s="17">
        <v>1</v>
      </c>
      <c r="G3982" s="50">
        <v>5.2</v>
      </c>
      <c r="H3982" s="32">
        <v>3.5245774848456741</v>
      </c>
      <c r="I3982" s="50">
        <v>6.166666666666667</v>
      </c>
      <c r="J3982" s="13">
        <v>0</v>
      </c>
      <c r="K3982" s="13">
        <f t="shared" si="1232"/>
        <v>0</v>
      </c>
      <c r="L3982" s="13">
        <f t="shared" si="1233"/>
        <v>0</v>
      </c>
      <c r="M3982" s="13" t="e">
        <f ca="1">CalcTable[[#This Row],[IWC]]-AE3981</f>
        <v>#NAME?</v>
      </c>
      <c r="N3982" s="13" t="e">
        <f ca="1">IF(CalcTable[[#This Row],[Day of Year]]&lt;123,FCAP,AE3981)</f>
        <v>#NAME?</v>
      </c>
      <c r="O3982" s="17" t="e">
        <f ca="1">IF(IRR_DRIP,5,COUNTIF('IDET Wind Values'!C3966:G3966,"&lt;="&amp;IRR_MAXWIND))</f>
        <v>#NAME?</v>
      </c>
      <c r="P3982" s="13" t="e">
        <f ca="1">CalcTable[[#This Row],[ET_o]]*KL</f>
        <v>#NAME?</v>
      </c>
      <c r="Q3982" s="13" t="e">
        <f ca="1">IF(WILTPT&lt;=0,1,MAX(0,MIN(1,(CalcTable[[#This Row],[IWC]]-WILTPT)/(MAD-WILTPT))))</f>
        <v>#NAME?</v>
      </c>
      <c r="R3982" s="13" t="e">
        <f ca="1">CalcTable[[#This Row],[ETMult]]*CalcTable[[#This Row],[ETb]]</f>
        <v>#NAME?</v>
      </c>
      <c r="S3982" s="13" t="b">
        <f>INDEX(IRR_LIST,CalcTable[[#This Row],[Day of Week]]+1)</f>
        <v>1</v>
      </c>
      <c r="T3982" s="13">
        <f t="shared" ca="1" si="1234"/>
        <v>0.2</v>
      </c>
      <c r="U3982" s="13" t="b">
        <f ca="1">IF(CalcTable[[#This Row],[IrrPrecip]]&gt;=IC_MM,FALSE,TRUE)</f>
        <v>1</v>
      </c>
      <c r="V3982" s="13" t="b">
        <f t="shared" si="1235"/>
        <v>1</v>
      </c>
      <c r="W3982" s="13" t="e">
        <f ca="1">IF(AND(IRR_DRIP=FALSE,CalcTable[[#This Row],[IrrHours]]&lt;=0),FALSE,TRUE)</f>
        <v>#NAME?</v>
      </c>
      <c r="X3982" s="13" t="e">
        <f ca="1">AND(CalcTable[[#This Row],[IrrDay]],CalcTable[[#This Row],[IrrRain]],CalcTable[[#This Row],[IrrWarm]],CalcTable[[#This Row],[IrrWindy]])</f>
        <v>#NAME?</v>
      </c>
      <c r="Y3982" s="13" t="e">
        <f t="shared" ca="1" si="1236"/>
        <v>#NAME?</v>
      </c>
      <c r="Z3982" s="13" t="e">
        <f ca="1">CalcTable[[#This Row],[IrrHours]]/5</f>
        <v>#NAME?</v>
      </c>
      <c r="AA3982" s="13" t="e">
        <f ca="1">IF(CalcTable[[#This Row],[IrrFlag]]=FALSE,0,MAX(0,CalcTable[[#This Row],[VolRednWind]]*(FCAP*IRR_TARGET-CalcTable[[#This Row],[IWC]])))</f>
        <v>#NAME?</v>
      </c>
      <c r="AB3982" s="13" t="e">
        <f ca="1">CalcTable[[#This Row],[IWC]]+CalcTable[[#This Row],[Eff Precip]]+CalcTable[[#This Row],[IrrAmt]]-CalcTable[[#This Row],[AET]]</f>
        <v>#NAME?</v>
      </c>
      <c r="AC3982" s="13" t="e">
        <f ca="1">IF(CalcTable[[#This Row],[PWC]]&gt;FCAP,MIN(24*PERC,MIN(SAT,CalcTable[[#This Row],[PWC]])-FCAP),0)</f>
        <v>#NAME?</v>
      </c>
      <c r="AD3982" s="13" t="e">
        <f ca="1">IF(CalcTable[[#This Row],[PWC]]&gt;SAT,CalcTable[[#This Row],[PWC]]-SAT,0)</f>
        <v>#NAME?</v>
      </c>
      <c r="AE3982" s="13" t="e">
        <f ca="1">CalcTable[[#This Row],[PWC]]-CalcTable[[#This Row],[PercAmt]]-CalcTable[[#This Row],[Runoff]]</f>
        <v>#NAME?</v>
      </c>
      <c r="AF3982" s="13" t="e">
        <f ca="1">CalcTable[[#This Row],[IrrAmt]]/1000*CUR_IRR_AREA*10000/IRR_EFF</f>
        <v>#NAME?</v>
      </c>
      <c r="AG3982" s="147"/>
      <c r="AH3982" s="13"/>
      <c r="AI3982" s="50">
        <v>0</v>
      </c>
      <c r="AJ3982" s="50">
        <v>0</v>
      </c>
      <c r="AK3982" s="50">
        <v>0</v>
      </c>
      <c r="AL3982" s="50">
        <v>0</v>
      </c>
      <c r="AM3982" s="50"/>
      <c r="AN3982" s="50"/>
      <c r="AO3982" s="50"/>
      <c r="AP3982" s="50"/>
      <c r="AQ3982" s="50"/>
      <c r="AR3982" s="50"/>
      <c r="AS3982" s="50"/>
      <c r="AT3982" s="50"/>
      <c r="AU3982" s="50"/>
      <c r="AV3982" s="50"/>
      <c r="AW3982" s="50"/>
      <c r="AX3982" s="50">
        <f t="shared" si="1247"/>
        <v>0</v>
      </c>
      <c r="AY3982" s="50"/>
      <c r="AZ3982" s="50">
        <f t="shared" si="1237"/>
        <v>0</v>
      </c>
      <c r="BA3982" s="50">
        <f t="shared" si="1238"/>
        <v>0</v>
      </c>
      <c r="BB3982" s="50">
        <f t="shared" si="1239"/>
        <v>0</v>
      </c>
      <c r="BC3982" s="17">
        <f t="shared" si="1240"/>
        <v>19859</v>
      </c>
      <c r="BD3982" s="50">
        <f t="shared" si="1241"/>
        <v>0</v>
      </c>
      <c r="BE3982" s="50">
        <f t="shared" si="1242"/>
        <v>0</v>
      </c>
      <c r="BF3982" s="50">
        <f t="shared" si="1248"/>
        <v>0</v>
      </c>
      <c r="BG3982" s="50"/>
      <c r="BH3982" s="17">
        <f t="shared" si="1243"/>
        <v>0</v>
      </c>
      <c r="BI3982" s="17">
        <f t="shared" si="1251"/>
        <v>3982</v>
      </c>
      <c r="BJ3982" s="17">
        <f t="shared" si="1249"/>
        <v>3982</v>
      </c>
      <c r="BK3982" s="150">
        <f t="shared" si="1250"/>
        <v>31305</v>
      </c>
      <c r="BL3982" s="50" t="e">
        <f t="shared" ca="1" si="1244"/>
        <v>#NAME?</v>
      </c>
      <c r="BM3982" s="50" t="e">
        <f t="shared" ca="1" si="1245"/>
        <v>#NAME?</v>
      </c>
      <c r="BN3982" s="50" t="e">
        <f t="shared" ca="1" si="1246"/>
        <v>#NAME?</v>
      </c>
    </row>
    <row r="3983" spans="1:66" x14ac:dyDescent="0.35">
      <c r="A3983" s="48">
        <v>31306</v>
      </c>
      <c r="B3983" s="17">
        <v>1985</v>
      </c>
      <c r="C3983" s="17">
        <v>9</v>
      </c>
      <c r="D3983" s="17">
        <v>259</v>
      </c>
      <c r="E3983" s="17">
        <v>16</v>
      </c>
      <c r="F3983" s="17">
        <v>2</v>
      </c>
      <c r="G3983" s="50">
        <v>6.9</v>
      </c>
      <c r="H3983" s="32">
        <v>4.7438129909629367</v>
      </c>
      <c r="I3983" s="50">
        <v>32.833333333333336</v>
      </c>
      <c r="J3983" s="13">
        <v>0.2</v>
      </c>
      <c r="K3983" s="13">
        <f t="shared" si="1232"/>
        <v>0.2</v>
      </c>
      <c r="L3983" s="13">
        <f t="shared" si="1233"/>
        <v>0</v>
      </c>
      <c r="M3983" s="13" t="e">
        <f ca="1">CalcTable[[#This Row],[IWC]]-AE3982</f>
        <v>#NAME?</v>
      </c>
      <c r="N3983" s="13" t="e">
        <f ca="1">IF(CalcTable[[#This Row],[Day of Year]]&lt;123,FCAP,AE3982)</f>
        <v>#NAME?</v>
      </c>
      <c r="O3983" s="17" t="e">
        <f ca="1">IF(IRR_DRIP,5,COUNTIF('IDET Wind Values'!C3967:G3967,"&lt;="&amp;IRR_MAXWIND))</f>
        <v>#NAME?</v>
      </c>
      <c r="P3983" s="13" t="e">
        <f ca="1">CalcTable[[#This Row],[ET_o]]*KL</f>
        <v>#NAME?</v>
      </c>
      <c r="Q3983" s="13" t="e">
        <f ca="1">IF(WILTPT&lt;=0,1,MAX(0,MIN(1,(CalcTable[[#This Row],[IWC]]-WILTPT)/(MAD-WILTPT))))</f>
        <v>#NAME?</v>
      </c>
      <c r="R3983" s="13" t="e">
        <f ca="1">CalcTable[[#This Row],[ETMult]]*CalcTable[[#This Row],[ETb]]</f>
        <v>#NAME?</v>
      </c>
      <c r="S3983" s="13" t="b">
        <f>INDEX(IRR_LIST,CalcTable[[#This Row],[Day of Week]]+1)</f>
        <v>0</v>
      </c>
      <c r="T3983" s="13">
        <f t="shared" ca="1" si="1234"/>
        <v>0</v>
      </c>
      <c r="U3983" s="13" t="b">
        <f ca="1">IF(CalcTable[[#This Row],[IrrPrecip]]&gt;=IC_MM,FALSE,TRUE)</f>
        <v>1</v>
      </c>
      <c r="V3983" s="13" t="b">
        <f t="shared" si="1235"/>
        <v>0</v>
      </c>
      <c r="W3983" s="13" t="e">
        <f ca="1">IF(AND(IRR_DRIP=FALSE,CalcTable[[#This Row],[IrrHours]]&lt;=0),FALSE,TRUE)</f>
        <v>#NAME?</v>
      </c>
      <c r="X3983" s="13" t="e">
        <f ca="1">AND(CalcTable[[#This Row],[IrrDay]],CalcTable[[#This Row],[IrrRain]],CalcTable[[#This Row],[IrrWarm]],CalcTable[[#This Row],[IrrWindy]])</f>
        <v>#NAME?</v>
      </c>
      <c r="Y3983" s="13" t="e">
        <f t="shared" ca="1" si="1236"/>
        <v>#NAME?</v>
      </c>
      <c r="Z3983" s="13" t="e">
        <f ca="1">CalcTable[[#This Row],[IrrHours]]/5</f>
        <v>#NAME?</v>
      </c>
      <c r="AA3983" s="13" t="e">
        <f ca="1">IF(CalcTable[[#This Row],[IrrFlag]]=FALSE,0,MAX(0,CalcTable[[#This Row],[VolRednWind]]*(FCAP*IRR_TARGET-CalcTable[[#This Row],[IWC]])))</f>
        <v>#NAME?</v>
      </c>
      <c r="AB3983" s="13" t="e">
        <f ca="1">CalcTable[[#This Row],[IWC]]+CalcTable[[#This Row],[Eff Precip]]+CalcTable[[#This Row],[IrrAmt]]-CalcTable[[#This Row],[AET]]</f>
        <v>#NAME?</v>
      </c>
      <c r="AC3983" s="13" t="e">
        <f ca="1">IF(CalcTable[[#This Row],[PWC]]&gt;FCAP,MIN(24*PERC,MIN(SAT,CalcTable[[#This Row],[PWC]])-FCAP),0)</f>
        <v>#NAME?</v>
      </c>
      <c r="AD3983" s="13" t="e">
        <f ca="1">IF(CalcTable[[#This Row],[PWC]]&gt;SAT,CalcTable[[#This Row],[PWC]]-SAT,0)</f>
        <v>#NAME?</v>
      </c>
      <c r="AE3983" s="13" t="e">
        <f ca="1">CalcTable[[#This Row],[PWC]]-CalcTable[[#This Row],[PercAmt]]-CalcTable[[#This Row],[Runoff]]</f>
        <v>#NAME?</v>
      </c>
      <c r="AF3983" s="13" t="e">
        <f ca="1">CalcTable[[#This Row],[IrrAmt]]/1000*CUR_IRR_AREA*10000/IRR_EFF</f>
        <v>#NAME?</v>
      </c>
      <c r="AG3983" s="147"/>
      <c r="AH3983" s="13"/>
      <c r="AI3983" s="50">
        <v>0</v>
      </c>
      <c r="AJ3983" s="50">
        <v>0</v>
      </c>
      <c r="AK3983" s="50">
        <v>0</v>
      </c>
      <c r="AL3983" s="50">
        <v>0</v>
      </c>
      <c r="AM3983" s="50"/>
      <c r="AN3983" s="50"/>
      <c r="AO3983" s="50"/>
      <c r="AP3983" s="50"/>
      <c r="AQ3983" s="50"/>
      <c r="AR3983" s="50"/>
      <c r="AS3983" s="50"/>
      <c r="AT3983" s="50"/>
      <c r="AU3983" s="50"/>
      <c r="AV3983" s="50"/>
      <c r="AW3983" s="50"/>
      <c r="AX3983" s="50">
        <f t="shared" si="1247"/>
        <v>0</v>
      </c>
      <c r="AY3983" s="50"/>
      <c r="AZ3983" s="50">
        <f t="shared" si="1237"/>
        <v>0</v>
      </c>
      <c r="BA3983" s="50">
        <f t="shared" si="1238"/>
        <v>0</v>
      </c>
      <c r="BB3983" s="50">
        <f t="shared" si="1239"/>
        <v>0</v>
      </c>
      <c r="BC3983" s="17">
        <f t="shared" si="1240"/>
        <v>19859</v>
      </c>
      <c r="BD3983" s="50">
        <f t="shared" si="1241"/>
        <v>0</v>
      </c>
      <c r="BE3983" s="50">
        <f t="shared" si="1242"/>
        <v>0</v>
      </c>
      <c r="BF3983" s="50">
        <f t="shared" si="1248"/>
        <v>0</v>
      </c>
      <c r="BG3983" s="50"/>
      <c r="BH3983" s="17">
        <f t="shared" si="1243"/>
        <v>0</v>
      </c>
      <c r="BI3983" s="17">
        <f t="shared" si="1251"/>
        <v>3983</v>
      </c>
      <c r="BJ3983" s="17">
        <f t="shared" si="1249"/>
        <v>3983</v>
      </c>
      <c r="BK3983" s="150">
        <f t="shared" si="1250"/>
        <v>31306</v>
      </c>
      <c r="BL3983" s="50" t="e">
        <f t="shared" ca="1" si="1244"/>
        <v>#NAME?</v>
      </c>
      <c r="BM3983" s="50" t="e">
        <f t="shared" ca="1" si="1245"/>
        <v>#NAME?</v>
      </c>
      <c r="BN3983" s="50" t="e">
        <f t="shared" ca="1" si="1246"/>
        <v>#NAME?</v>
      </c>
    </row>
    <row r="3984" spans="1:66" x14ac:dyDescent="0.35">
      <c r="A3984" s="48">
        <v>31307</v>
      </c>
      <c r="B3984" s="17">
        <v>1985</v>
      </c>
      <c r="C3984" s="17">
        <v>9</v>
      </c>
      <c r="D3984" s="17">
        <v>260</v>
      </c>
      <c r="E3984" s="17">
        <v>17</v>
      </c>
      <c r="F3984" s="17">
        <v>3</v>
      </c>
      <c r="G3984" s="50">
        <v>0.9</v>
      </c>
      <c r="H3984" s="32">
        <v>2.2839449022638396</v>
      </c>
      <c r="I3984" s="50">
        <v>15.5</v>
      </c>
      <c r="J3984" s="13">
        <v>0</v>
      </c>
      <c r="K3984" s="13">
        <f t="shared" si="1232"/>
        <v>0</v>
      </c>
      <c r="L3984" s="13">
        <f t="shared" si="1233"/>
        <v>0</v>
      </c>
      <c r="M3984" s="13" t="e">
        <f ca="1">CalcTable[[#This Row],[IWC]]-AE3983</f>
        <v>#NAME?</v>
      </c>
      <c r="N3984" s="13" t="e">
        <f ca="1">IF(CalcTable[[#This Row],[Day of Year]]&lt;123,FCAP,AE3983)</f>
        <v>#NAME?</v>
      </c>
      <c r="O3984" s="17" t="e">
        <f ca="1">IF(IRR_DRIP,5,COUNTIF('IDET Wind Values'!C3968:G3968,"&lt;="&amp;IRR_MAXWIND))</f>
        <v>#NAME?</v>
      </c>
      <c r="P3984" s="13" t="e">
        <f ca="1">CalcTable[[#This Row],[ET_o]]*KL</f>
        <v>#NAME?</v>
      </c>
      <c r="Q3984" s="13" t="e">
        <f ca="1">IF(WILTPT&lt;=0,1,MAX(0,MIN(1,(CalcTable[[#This Row],[IWC]]-WILTPT)/(MAD-WILTPT))))</f>
        <v>#NAME?</v>
      </c>
      <c r="R3984" s="13" t="e">
        <f ca="1">CalcTable[[#This Row],[ETMult]]*CalcTable[[#This Row],[ETb]]</f>
        <v>#NAME?</v>
      </c>
      <c r="S3984" s="13" t="b">
        <f>INDEX(IRR_LIST,CalcTable[[#This Row],[Day of Week]]+1)</f>
        <v>1</v>
      </c>
      <c r="T3984" s="13">
        <f t="shared" ca="1" si="1234"/>
        <v>0.2</v>
      </c>
      <c r="U3984" s="13" t="b">
        <f ca="1">IF(CalcTable[[#This Row],[IrrPrecip]]&gt;=IC_MM,FALSE,TRUE)</f>
        <v>1</v>
      </c>
      <c r="V3984" s="13" t="b">
        <f t="shared" si="1235"/>
        <v>0</v>
      </c>
      <c r="W3984" s="13" t="e">
        <f ca="1">IF(AND(IRR_DRIP=FALSE,CalcTable[[#This Row],[IrrHours]]&lt;=0),FALSE,TRUE)</f>
        <v>#NAME?</v>
      </c>
      <c r="X3984" s="13" t="e">
        <f ca="1">AND(CalcTable[[#This Row],[IrrDay]],CalcTable[[#This Row],[IrrRain]],CalcTable[[#This Row],[IrrWarm]],CalcTable[[#This Row],[IrrWindy]])</f>
        <v>#NAME?</v>
      </c>
      <c r="Y3984" s="13" t="e">
        <f t="shared" ca="1" si="1236"/>
        <v>#NAME?</v>
      </c>
      <c r="Z3984" s="13" t="e">
        <f ca="1">CalcTable[[#This Row],[IrrHours]]/5</f>
        <v>#NAME?</v>
      </c>
      <c r="AA3984" s="13" t="e">
        <f ca="1">IF(CalcTable[[#This Row],[IrrFlag]]=FALSE,0,MAX(0,CalcTable[[#This Row],[VolRednWind]]*(FCAP*IRR_TARGET-CalcTable[[#This Row],[IWC]])))</f>
        <v>#NAME?</v>
      </c>
      <c r="AB3984" s="13" t="e">
        <f ca="1">CalcTable[[#This Row],[IWC]]+CalcTable[[#This Row],[Eff Precip]]+CalcTable[[#This Row],[IrrAmt]]-CalcTable[[#This Row],[AET]]</f>
        <v>#NAME?</v>
      </c>
      <c r="AC3984" s="13" t="e">
        <f ca="1">IF(CalcTable[[#This Row],[PWC]]&gt;FCAP,MIN(24*PERC,MIN(SAT,CalcTable[[#This Row],[PWC]])-FCAP),0)</f>
        <v>#NAME?</v>
      </c>
      <c r="AD3984" s="13" t="e">
        <f ca="1">IF(CalcTable[[#This Row],[PWC]]&gt;SAT,CalcTable[[#This Row],[PWC]]-SAT,0)</f>
        <v>#NAME?</v>
      </c>
      <c r="AE3984" s="13" t="e">
        <f ca="1">CalcTable[[#This Row],[PWC]]-CalcTable[[#This Row],[PercAmt]]-CalcTable[[#This Row],[Runoff]]</f>
        <v>#NAME?</v>
      </c>
      <c r="AF3984" s="13" t="e">
        <f ca="1">CalcTable[[#This Row],[IrrAmt]]/1000*CUR_IRR_AREA*10000/IRR_EFF</f>
        <v>#NAME?</v>
      </c>
      <c r="AG3984" s="147"/>
      <c r="AH3984" s="13"/>
      <c r="AI3984" s="50">
        <v>0</v>
      </c>
      <c r="AJ3984" s="50">
        <v>0</v>
      </c>
      <c r="AK3984" s="50">
        <v>0</v>
      </c>
      <c r="AL3984" s="50">
        <v>0</v>
      </c>
      <c r="AM3984" s="50"/>
      <c r="AN3984" s="50"/>
      <c r="AO3984" s="50"/>
      <c r="AP3984" s="50"/>
      <c r="AQ3984" s="50"/>
      <c r="AR3984" s="50"/>
      <c r="AS3984" s="50"/>
      <c r="AT3984" s="50"/>
      <c r="AU3984" s="50"/>
      <c r="AV3984" s="50"/>
      <c r="AW3984" s="50"/>
      <c r="AX3984" s="50">
        <f t="shared" si="1247"/>
        <v>0</v>
      </c>
      <c r="AY3984" s="50"/>
      <c r="AZ3984" s="50">
        <f t="shared" si="1237"/>
        <v>0</v>
      </c>
      <c r="BA3984" s="50">
        <f t="shared" si="1238"/>
        <v>0</v>
      </c>
      <c r="BB3984" s="50">
        <f t="shared" si="1239"/>
        <v>0</v>
      </c>
      <c r="BC3984" s="17">
        <f t="shared" si="1240"/>
        <v>19859</v>
      </c>
      <c r="BD3984" s="50">
        <f t="shared" si="1241"/>
        <v>0</v>
      </c>
      <c r="BE3984" s="50">
        <f t="shared" si="1242"/>
        <v>0</v>
      </c>
      <c r="BF3984" s="50">
        <f t="shared" si="1248"/>
        <v>0</v>
      </c>
      <c r="BG3984" s="50"/>
      <c r="BH3984" s="17">
        <f t="shared" si="1243"/>
        <v>0</v>
      </c>
      <c r="BI3984" s="17">
        <f t="shared" si="1251"/>
        <v>3984</v>
      </c>
      <c r="BJ3984" s="17">
        <f t="shared" si="1249"/>
        <v>3984</v>
      </c>
      <c r="BK3984" s="150">
        <f t="shared" si="1250"/>
        <v>31307</v>
      </c>
      <c r="BL3984" s="50" t="e">
        <f t="shared" ca="1" si="1244"/>
        <v>#NAME?</v>
      </c>
      <c r="BM3984" s="50" t="e">
        <f t="shared" ca="1" si="1245"/>
        <v>#NAME?</v>
      </c>
      <c r="BN3984" s="50" t="e">
        <f t="shared" ca="1" si="1246"/>
        <v>#NAME?</v>
      </c>
    </row>
    <row r="3985" spans="1:66" x14ac:dyDescent="0.35">
      <c r="A3985" s="48">
        <v>31308</v>
      </c>
      <c r="B3985" s="17">
        <v>1985</v>
      </c>
      <c r="C3985" s="17">
        <v>9</v>
      </c>
      <c r="D3985" s="17">
        <v>261</v>
      </c>
      <c r="E3985" s="17">
        <v>18</v>
      </c>
      <c r="F3985" s="17">
        <v>4</v>
      </c>
      <c r="G3985" s="50">
        <v>-0.1</v>
      </c>
      <c r="H3985" s="32">
        <v>1.5344207321722771</v>
      </c>
      <c r="I3985" s="50">
        <v>8.6666666666666661</v>
      </c>
      <c r="J3985" s="13">
        <v>0.5</v>
      </c>
      <c r="K3985" s="13">
        <f t="shared" si="1232"/>
        <v>0.5</v>
      </c>
      <c r="L3985" s="13">
        <f t="shared" si="1233"/>
        <v>0</v>
      </c>
      <c r="M3985" s="13" t="e">
        <f ca="1">CalcTable[[#This Row],[IWC]]-AE3984</f>
        <v>#NAME?</v>
      </c>
      <c r="N3985" s="13" t="e">
        <f ca="1">IF(CalcTable[[#This Row],[Day of Year]]&lt;123,FCAP,AE3984)</f>
        <v>#NAME?</v>
      </c>
      <c r="O3985" s="17" t="e">
        <f ca="1">IF(IRR_DRIP,5,COUNTIF('IDET Wind Values'!C3969:G3969,"&lt;="&amp;IRR_MAXWIND))</f>
        <v>#NAME?</v>
      </c>
      <c r="P3985" s="13" t="e">
        <f ca="1">CalcTable[[#This Row],[ET_o]]*KL</f>
        <v>#NAME?</v>
      </c>
      <c r="Q3985" s="13" t="e">
        <f ca="1">IF(WILTPT&lt;=0,1,MAX(0,MIN(1,(CalcTable[[#This Row],[IWC]]-WILTPT)/(MAD-WILTPT))))</f>
        <v>#NAME?</v>
      </c>
      <c r="R3985" s="13" t="e">
        <f ca="1">CalcTable[[#This Row],[ETMult]]*CalcTable[[#This Row],[ETb]]</f>
        <v>#NAME?</v>
      </c>
      <c r="S3985" s="13" t="b">
        <f>INDEX(IRR_LIST,CalcTable[[#This Row],[Day of Week]]+1)</f>
        <v>0</v>
      </c>
      <c r="T3985" s="13">
        <f t="shared" ca="1" si="1234"/>
        <v>0.2</v>
      </c>
      <c r="U3985" s="13" t="b">
        <f ca="1">IF(CalcTable[[#This Row],[IrrPrecip]]&gt;=IC_MM,FALSE,TRUE)</f>
        <v>1</v>
      </c>
      <c r="V3985" s="13" t="b">
        <f t="shared" si="1235"/>
        <v>0</v>
      </c>
      <c r="W3985" s="13" t="e">
        <f ca="1">IF(AND(IRR_DRIP=FALSE,CalcTable[[#This Row],[IrrHours]]&lt;=0),FALSE,TRUE)</f>
        <v>#NAME?</v>
      </c>
      <c r="X3985" s="13" t="e">
        <f ca="1">AND(CalcTable[[#This Row],[IrrDay]],CalcTable[[#This Row],[IrrRain]],CalcTable[[#This Row],[IrrWarm]],CalcTable[[#This Row],[IrrWindy]])</f>
        <v>#NAME?</v>
      </c>
      <c r="Y3985" s="13" t="e">
        <f t="shared" ca="1" si="1236"/>
        <v>#NAME?</v>
      </c>
      <c r="Z3985" s="13" t="e">
        <f ca="1">CalcTable[[#This Row],[IrrHours]]/5</f>
        <v>#NAME?</v>
      </c>
      <c r="AA3985" s="13" t="e">
        <f ca="1">IF(CalcTable[[#This Row],[IrrFlag]]=FALSE,0,MAX(0,CalcTable[[#This Row],[VolRednWind]]*(FCAP*IRR_TARGET-CalcTable[[#This Row],[IWC]])))</f>
        <v>#NAME?</v>
      </c>
      <c r="AB3985" s="13" t="e">
        <f ca="1">CalcTable[[#This Row],[IWC]]+CalcTable[[#This Row],[Eff Precip]]+CalcTable[[#This Row],[IrrAmt]]-CalcTable[[#This Row],[AET]]</f>
        <v>#NAME?</v>
      </c>
      <c r="AC3985" s="13" t="e">
        <f ca="1">IF(CalcTable[[#This Row],[PWC]]&gt;FCAP,MIN(24*PERC,MIN(SAT,CalcTable[[#This Row],[PWC]])-FCAP),0)</f>
        <v>#NAME?</v>
      </c>
      <c r="AD3985" s="13" t="e">
        <f ca="1">IF(CalcTable[[#This Row],[PWC]]&gt;SAT,CalcTable[[#This Row],[PWC]]-SAT,0)</f>
        <v>#NAME?</v>
      </c>
      <c r="AE3985" s="13" t="e">
        <f ca="1">CalcTable[[#This Row],[PWC]]-CalcTable[[#This Row],[PercAmt]]-CalcTable[[#This Row],[Runoff]]</f>
        <v>#NAME?</v>
      </c>
      <c r="AF3985" s="13" t="e">
        <f ca="1">CalcTable[[#This Row],[IrrAmt]]/1000*CUR_IRR_AREA*10000/IRR_EFF</f>
        <v>#NAME?</v>
      </c>
      <c r="AG3985" s="147"/>
      <c r="AH3985" s="13"/>
      <c r="AI3985" s="50">
        <v>0</v>
      </c>
      <c r="AJ3985" s="50">
        <v>0</v>
      </c>
      <c r="AK3985" s="50">
        <v>0</v>
      </c>
      <c r="AL3985" s="50">
        <v>0</v>
      </c>
      <c r="AM3985" s="50"/>
      <c r="AN3985" s="50"/>
      <c r="AO3985" s="50"/>
      <c r="AP3985" s="50"/>
      <c r="AQ3985" s="50"/>
      <c r="AR3985" s="50"/>
      <c r="AS3985" s="50"/>
      <c r="AT3985" s="50"/>
      <c r="AU3985" s="50"/>
      <c r="AV3985" s="50"/>
      <c r="AW3985" s="50"/>
      <c r="AX3985" s="50">
        <f t="shared" si="1247"/>
        <v>0</v>
      </c>
      <c r="AY3985" s="50"/>
      <c r="AZ3985" s="50">
        <f t="shared" si="1237"/>
        <v>0</v>
      </c>
      <c r="BA3985" s="50">
        <f t="shared" si="1238"/>
        <v>0</v>
      </c>
      <c r="BB3985" s="50">
        <f t="shared" si="1239"/>
        <v>0</v>
      </c>
      <c r="BC3985" s="17">
        <f t="shared" si="1240"/>
        <v>19859</v>
      </c>
      <c r="BD3985" s="50">
        <f t="shared" si="1241"/>
        <v>0</v>
      </c>
      <c r="BE3985" s="50">
        <f t="shared" si="1242"/>
        <v>0</v>
      </c>
      <c r="BF3985" s="50">
        <f t="shared" si="1248"/>
        <v>0</v>
      </c>
      <c r="BG3985" s="50"/>
      <c r="BH3985" s="17">
        <f t="shared" si="1243"/>
        <v>0</v>
      </c>
      <c r="BI3985" s="17">
        <f t="shared" si="1251"/>
        <v>3985</v>
      </c>
      <c r="BJ3985" s="17">
        <f t="shared" si="1249"/>
        <v>3985</v>
      </c>
      <c r="BK3985" s="150">
        <f t="shared" si="1250"/>
        <v>31308</v>
      </c>
      <c r="BL3985" s="50" t="e">
        <f t="shared" ca="1" si="1244"/>
        <v>#NAME?</v>
      </c>
      <c r="BM3985" s="50" t="e">
        <f t="shared" ca="1" si="1245"/>
        <v>#NAME?</v>
      </c>
      <c r="BN3985" s="50" t="e">
        <f t="shared" ca="1" si="1246"/>
        <v>#NAME?</v>
      </c>
    </row>
    <row r="3986" spans="1:66" x14ac:dyDescent="0.35">
      <c r="A3986" s="48">
        <v>31309</v>
      </c>
      <c r="B3986" s="17">
        <v>1985</v>
      </c>
      <c r="C3986" s="17">
        <v>9</v>
      </c>
      <c r="D3986" s="17">
        <v>262</v>
      </c>
      <c r="E3986" s="17">
        <v>19</v>
      </c>
      <c r="F3986" s="17">
        <v>5</v>
      </c>
      <c r="G3986" s="50">
        <v>0.4</v>
      </c>
      <c r="H3986" s="32">
        <v>0.85182194064728289</v>
      </c>
      <c r="I3986" s="50">
        <v>5.166666666666667</v>
      </c>
      <c r="J3986" s="13">
        <v>9.4</v>
      </c>
      <c r="K3986" s="13">
        <f t="shared" si="1232"/>
        <v>9.4</v>
      </c>
      <c r="L3986" s="13">
        <f t="shared" si="1233"/>
        <v>3.3000000000000003</v>
      </c>
      <c r="M3986" s="13" t="e">
        <f ca="1">CalcTable[[#This Row],[IWC]]-AE3985</f>
        <v>#NAME?</v>
      </c>
      <c r="N3986" s="13" t="e">
        <f ca="1">IF(CalcTable[[#This Row],[Day of Year]]&lt;123,FCAP,AE3985)</f>
        <v>#NAME?</v>
      </c>
      <c r="O3986" s="17" t="e">
        <f ca="1">IF(IRR_DRIP,5,COUNTIF('IDET Wind Values'!C3970:G3970,"&lt;="&amp;IRR_MAXWIND))</f>
        <v>#NAME?</v>
      </c>
      <c r="P3986" s="13" t="e">
        <f ca="1">CalcTable[[#This Row],[ET_o]]*KL</f>
        <v>#NAME?</v>
      </c>
      <c r="Q3986" s="13" t="e">
        <f ca="1">IF(WILTPT&lt;=0,1,MAX(0,MIN(1,(CalcTable[[#This Row],[IWC]]-WILTPT)/(MAD-WILTPT))))</f>
        <v>#NAME?</v>
      </c>
      <c r="R3986" s="13" t="e">
        <f ca="1">CalcTable[[#This Row],[ETMult]]*CalcTable[[#This Row],[ETb]]</f>
        <v>#NAME?</v>
      </c>
      <c r="S3986" s="13" t="b">
        <f>INDEX(IRR_LIST,CalcTable[[#This Row],[Day of Week]]+1)</f>
        <v>1</v>
      </c>
      <c r="T3986" s="13">
        <f t="shared" ca="1" si="1234"/>
        <v>0.5</v>
      </c>
      <c r="U3986" s="13" t="b">
        <f ca="1">IF(CalcTable[[#This Row],[IrrPrecip]]&gt;=IC_MM,FALSE,TRUE)</f>
        <v>1</v>
      </c>
      <c r="V3986" s="13" t="b">
        <f t="shared" si="1235"/>
        <v>0</v>
      </c>
      <c r="W3986" s="13" t="e">
        <f ca="1">IF(AND(IRR_DRIP=FALSE,CalcTable[[#This Row],[IrrHours]]&lt;=0),FALSE,TRUE)</f>
        <v>#NAME?</v>
      </c>
      <c r="X3986" s="13" t="e">
        <f ca="1">AND(CalcTable[[#This Row],[IrrDay]],CalcTable[[#This Row],[IrrRain]],CalcTable[[#This Row],[IrrWarm]],CalcTable[[#This Row],[IrrWindy]])</f>
        <v>#NAME?</v>
      </c>
      <c r="Y3986" s="13" t="e">
        <f t="shared" ca="1" si="1236"/>
        <v>#NAME?</v>
      </c>
      <c r="Z3986" s="13" t="e">
        <f ca="1">CalcTable[[#This Row],[IrrHours]]/5</f>
        <v>#NAME?</v>
      </c>
      <c r="AA3986" s="13" t="e">
        <f ca="1">IF(CalcTable[[#This Row],[IrrFlag]]=FALSE,0,MAX(0,CalcTable[[#This Row],[VolRednWind]]*(FCAP*IRR_TARGET-CalcTable[[#This Row],[IWC]])))</f>
        <v>#NAME?</v>
      </c>
      <c r="AB3986" s="13" t="e">
        <f ca="1">CalcTable[[#This Row],[IWC]]+CalcTable[[#This Row],[Eff Precip]]+CalcTable[[#This Row],[IrrAmt]]-CalcTable[[#This Row],[AET]]</f>
        <v>#NAME?</v>
      </c>
      <c r="AC3986" s="13" t="e">
        <f ca="1">IF(CalcTable[[#This Row],[PWC]]&gt;FCAP,MIN(24*PERC,MIN(SAT,CalcTable[[#This Row],[PWC]])-FCAP),0)</f>
        <v>#NAME?</v>
      </c>
      <c r="AD3986" s="13" t="e">
        <f ca="1">IF(CalcTable[[#This Row],[PWC]]&gt;SAT,CalcTable[[#This Row],[PWC]]-SAT,0)</f>
        <v>#NAME?</v>
      </c>
      <c r="AE3986" s="13" t="e">
        <f ca="1">CalcTable[[#This Row],[PWC]]-CalcTable[[#This Row],[PercAmt]]-CalcTable[[#This Row],[Runoff]]</f>
        <v>#NAME?</v>
      </c>
      <c r="AF3986" s="13" t="e">
        <f ca="1">CalcTable[[#This Row],[IrrAmt]]/1000*CUR_IRR_AREA*10000/IRR_EFF</f>
        <v>#NAME?</v>
      </c>
      <c r="AG3986" s="147"/>
      <c r="AH3986" s="13"/>
      <c r="AI3986" s="50">
        <v>0</v>
      </c>
      <c r="AJ3986" s="50">
        <v>0</v>
      </c>
      <c r="AK3986" s="50">
        <v>0</v>
      </c>
      <c r="AL3986" s="50">
        <v>0</v>
      </c>
      <c r="AM3986" s="50"/>
      <c r="AN3986" s="50"/>
      <c r="AO3986" s="50"/>
      <c r="AP3986" s="50"/>
      <c r="AQ3986" s="50"/>
      <c r="AR3986" s="50"/>
      <c r="AS3986" s="50"/>
      <c r="AT3986" s="50"/>
      <c r="AU3986" s="50"/>
      <c r="AV3986" s="50"/>
      <c r="AW3986" s="50"/>
      <c r="AX3986" s="50">
        <f t="shared" si="1247"/>
        <v>0</v>
      </c>
      <c r="AY3986" s="50"/>
      <c r="AZ3986" s="50">
        <f t="shared" si="1237"/>
        <v>0</v>
      </c>
      <c r="BA3986" s="50">
        <f t="shared" si="1238"/>
        <v>0</v>
      </c>
      <c r="BB3986" s="50">
        <f t="shared" si="1239"/>
        <v>0</v>
      </c>
      <c r="BC3986" s="17">
        <f t="shared" si="1240"/>
        <v>19859</v>
      </c>
      <c r="BD3986" s="50">
        <f t="shared" si="1241"/>
        <v>0</v>
      </c>
      <c r="BE3986" s="50">
        <f t="shared" si="1242"/>
        <v>0</v>
      </c>
      <c r="BF3986" s="50">
        <f t="shared" si="1248"/>
        <v>0</v>
      </c>
      <c r="BG3986" s="50"/>
      <c r="BH3986" s="17">
        <f t="shared" si="1243"/>
        <v>0</v>
      </c>
      <c r="BI3986" s="17">
        <f t="shared" si="1251"/>
        <v>3986</v>
      </c>
      <c r="BJ3986" s="17">
        <f t="shared" si="1249"/>
        <v>3986</v>
      </c>
      <c r="BK3986" s="150">
        <f t="shared" si="1250"/>
        <v>31309</v>
      </c>
      <c r="BL3986" s="50" t="e">
        <f t="shared" ca="1" si="1244"/>
        <v>#NAME?</v>
      </c>
      <c r="BM3986" s="50" t="e">
        <f t="shared" ca="1" si="1245"/>
        <v>#NAME?</v>
      </c>
      <c r="BN3986" s="50" t="e">
        <f t="shared" ca="1" si="1246"/>
        <v>#NAME?</v>
      </c>
    </row>
    <row r="3987" spans="1:66" x14ac:dyDescent="0.35">
      <c r="A3987" s="48">
        <v>31310</v>
      </c>
      <c r="B3987" s="17">
        <v>1985</v>
      </c>
      <c r="C3987" s="17">
        <v>9</v>
      </c>
      <c r="D3987" s="17">
        <v>263</v>
      </c>
      <c r="E3987" s="17">
        <v>20</v>
      </c>
      <c r="F3987" s="17">
        <v>6</v>
      </c>
      <c r="G3987" s="50">
        <v>0.7</v>
      </c>
      <c r="H3987" s="32">
        <v>3.16822541516422</v>
      </c>
      <c r="I3987" s="50">
        <v>7.666666666666667</v>
      </c>
      <c r="J3987" s="13">
        <v>0</v>
      </c>
      <c r="K3987" s="13">
        <f t="shared" si="1232"/>
        <v>0</v>
      </c>
      <c r="L3987" s="13">
        <f t="shared" si="1233"/>
        <v>0</v>
      </c>
      <c r="M3987" s="13" t="e">
        <f ca="1">CalcTable[[#This Row],[IWC]]-AE3986</f>
        <v>#NAME?</v>
      </c>
      <c r="N3987" s="13" t="e">
        <f ca="1">IF(CalcTable[[#This Row],[Day of Year]]&lt;123,FCAP,AE3986)</f>
        <v>#NAME?</v>
      </c>
      <c r="O3987" s="17" t="e">
        <f ca="1">IF(IRR_DRIP,5,COUNTIF('IDET Wind Values'!C3971:G3971,"&lt;="&amp;IRR_MAXWIND))</f>
        <v>#NAME?</v>
      </c>
      <c r="P3987" s="13" t="e">
        <f ca="1">CalcTable[[#This Row],[ET_o]]*KL</f>
        <v>#NAME?</v>
      </c>
      <c r="Q3987" s="13" t="e">
        <f ca="1">IF(WILTPT&lt;=0,1,MAX(0,MIN(1,(CalcTable[[#This Row],[IWC]]-WILTPT)/(MAD-WILTPT))))</f>
        <v>#NAME?</v>
      </c>
      <c r="R3987" s="13" t="e">
        <f ca="1">CalcTable[[#This Row],[ETMult]]*CalcTable[[#This Row],[ETb]]</f>
        <v>#NAME?</v>
      </c>
      <c r="S3987" s="13" t="b">
        <f>INDEX(IRR_LIST,CalcTable[[#This Row],[Day of Week]]+1)</f>
        <v>0</v>
      </c>
      <c r="T3987" s="13">
        <f t="shared" ca="1" si="1234"/>
        <v>9.9</v>
      </c>
      <c r="U3987" s="13" t="b">
        <f ca="1">IF(CalcTable[[#This Row],[IrrPrecip]]&gt;=IC_MM,FALSE,TRUE)</f>
        <v>1</v>
      </c>
      <c r="V3987" s="13" t="b">
        <f t="shared" si="1235"/>
        <v>1</v>
      </c>
      <c r="W3987" s="13" t="e">
        <f ca="1">IF(AND(IRR_DRIP=FALSE,CalcTable[[#This Row],[IrrHours]]&lt;=0),FALSE,TRUE)</f>
        <v>#NAME?</v>
      </c>
      <c r="X3987" s="13" t="e">
        <f ca="1">AND(CalcTable[[#This Row],[IrrDay]],CalcTable[[#This Row],[IrrRain]],CalcTable[[#This Row],[IrrWarm]],CalcTable[[#This Row],[IrrWindy]])</f>
        <v>#NAME?</v>
      </c>
      <c r="Y3987" s="13" t="e">
        <f t="shared" ca="1" si="1236"/>
        <v>#NAME?</v>
      </c>
      <c r="Z3987" s="13" t="e">
        <f ca="1">CalcTable[[#This Row],[IrrHours]]/5</f>
        <v>#NAME?</v>
      </c>
      <c r="AA3987" s="13" t="e">
        <f ca="1">IF(CalcTable[[#This Row],[IrrFlag]]=FALSE,0,MAX(0,CalcTable[[#This Row],[VolRednWind]]*(FCAP*IRR_TARGET-CalcTable[[#This Row],[IWC]])))</f>
        <v>#NAME?</v>
      </c>
      <c r="AB3987" s="13" t="e">
        <f ca="1">CalcTable[[#This Row],[IWC]]+CalcTable[[#This Row],[Eff Precip]]+CalcTable[[#This Row],[IrrAmt]]-CalcTable[[#This Row],[AET]]</f>
        <v>#NAME?</v>
      </c>
      <c r="AC3987" s="13" t="e">
        <f ca="1">IF(CalcTable[[#This Row],[PWC]]&gt;FCAP,MIN(24*PERC,MIN(SAT,CalcTable[[#This Row],[PWC]])-FCAP),0)</f>
        <v>#NAME?</v>
      </c>
      <c r="AD3987" s="13" t="e">
        <f ca="1">IF(CalcTable[[#This Row],[PWC]]&gt;SAT,CalcTable[[#This Row],[PWC]]-SAT,0)</f>
        <v>#NAME?</v>
      </c>
      <c r="AE3987" s="13" t="e">
        <f ca="1">CalcTable[[#This Row],[PWC]]-CalcTable[[#This Row],[PercAmt]]-CalcTable[[#This Row],[Runoff]]</f>
        <v>#NAME?</v>
      </c>
      <c r="AF3987" s="13" t="e">
        <f ca="1">CalcTable[[#This Row],[IrrAmt]]/1000*CUR_IRR_AREA*10000/IRR_EFF</f>
        <v>#NAME?</v>
      </c>
      <c r="AG3987" s="147"/>
      <c r="AH3987" s="13"/>
      <c r="AI3987" s="50">
        <v>0</v>
      </c>
      <c r="AJ3987" s="50">
        <v>0</v>
      </c>
      <c r="AK3987" s="50">
        <v>0</v>
      </c>
      <c r="AL3987" s="50">
        <v>6.856308846423719</v>
      </c>
      <c r="AM3987" s="50"/>
      <c r="AN3987" s="50"/>
      <c r="AO3987" s="50"/>
      <c r="AP3987" s="50"/>
      <c r="AQ3987" s="50"/>
      <c r="AR3987" s="50"/>
      <c r="AS3987" s="50"/>
      <c r="AT3987" s="50"/>
      <c r="AU3987" s="50"/>
      <c r="AV3987" s="50"/>
      <c r="AW3987" s="50"/>
      <c r="AX3987" s="50">
        <f t="shared" si="1247"/>
        <v>6.856308846423719</v>
      </c>
      <c r="AY3987" s="50"/>
      <c r="AZ3987" s="50">
        <f t="shared" si="1237"/>
        <v>201.11839282842911</v>
      </c>
      <c r="BA3987" s="50">
        <f t="shared" si="1238"/>
        <v>309.65847784694643</v>
      </c>
      <c r="BB3987" s="50">
        <f t="shared" si="1239"/>
        <v>319.23554417210971</v>
      </c>
      <c r="BC3987" s="17">
        <f t="shared" si="1240"/>
        <v>19859</v>
      </c>
      <c r="BD3987" s="50">
        <f t="shared" si="1241"/>
        <v>6.856308846423719</v>
      </c>
      <c r="BE3987" s="50">
        <f t="shared" si="1242"/>
        <v>201.11839282842911</v>
      </c>
      <c r="BF3987" s="50">
        <f t="shared" si="1248"/>
        <v>328.9656660864535</v>
      </c>
      <c r="BG3987" s="50"/>
      <c r="BH3987" s="17">
        <f t="shared" si="1243"/>
        <v>0</v>
      </c>
      <c r="BI3987" s="17">
        <f t="shared" si="1251"/>
        <v>3987</v>
      </c>
      <c r="BJ3987" s="17">
        <f t="shared" si="1249"/>
        <v>3987</v>
      </c>
      <c r="BK3987" s="150">
        <f t="shared" si="1250"/>
        <v>31310</v>
      </c>
      <c r="BL3987" s="50" t="e">
        <f t="shared" ca="1" si="1244"/>
        <v>#NAME?</v>
      </c>
      <c r="BM3987" s="50" t="e">
        <f t="shared" ca="1" si="1245"/>
        <v>#NAME?</v>
      </c>
      <c r="BN3987" s="50" t="e">
        <f t="shared" ca="1" si="1246"/>
        <v>#NAME?</v>
      </c>
    </row>
    <row r="3988" spans="1:66" x14ac:dyDescent="0.35">
      <c r="A3988" s="48">
        <v>31311</v>
      </c>
      <c r="B3988" s="17">
        <v>1985</v>
      </c>
      <c r="C3988" s="17">
        <v>9</v>
      </c>
      <c r="D3988" s="17">
        <v>264</v>
      </c>
      <c r="E3988" s="17">
        <v>21</v>
      </c>
      <c r="F3988" s="17">
        <v>7</v>
      </c>
      <c r="G3988" s="50">
        <v>3.1</v>
      </c>
      <c r="H3988" s="32">
        <v>3.7545478917848545</v>
      </c>
      <c r="I3988" s="50">
        <v>26.333333333333332</v>
      </c>
      <c r="J3988" s="13">
        <v>0.2</v>
      </c>
      <c r="K3988" s="13">
        <f t="shared" ref="K3988:K4051" si="1252">J3988*PRECIP_ADJUST</f>
        <v>0.2</v>
      </c>
      <c r="L3988" s="13">
        <f t="shared" ref="L3988:L4051" si="1253">IF(K3988&gt;=EFF_PRECIP,EFF_MULT*(K3988-EFF_PRECIP),0)</f>
        <v>0</v>
      </c>
      <c r="M3988" s="13" t="e">
        <f ca="1">CalcTable[[#This Row],[IWC]]-AE3987</f>
        <v>#NAME?</v>
      </c>
      <c r="N3988" s="13" t="e">
        <f ca="1">IF(CalcTable[[#This Row],[Day of Year]]&lt;123,FCAP,AE3987)</f>
        <v>#NAME?</v>
      </c>
      <c r="O3988" s="17" t="e">
        <f ca="1">IF(IRR_DRIP,5,COUNTIF('IDET Wind Values'!C3972:G3972,"&lt;="&amp;IRR_MAXWIND))</f>
        <v>#NAME?</v>
      </c>
      <c r="P3988" s="13" t="e">
        <f ca="1">CalcTable[[#This Row],[ET_o]]*KL</f>
        <v>#NAME?</v>
      </c>
      <c r="Q3988" s="13" t="e">
        <f ca="1">IF(WILTPT&lt;=0,1,MAX(0,MIN(1,(CalcTable[[#This Row],[IWC]]-WILTPT)/(MAD-WILTPT))))</f>
        <v>#NAME?</v>
      </c>
      <c r="R3988" s="13" t="e">
        <f ca="1">CalcTable[[#This Row],[ETMult]]*CalcTable[[#This Row],[ETb]]</f>
        <v>#NAME?</v>
      </c>
      <c r="S3988" s="13" t="b">
        <f>INDEX(IRR_LIST,CalcTable[[#This Row],[Day of Week]]+1)</f>
        <v>0</v>
      </c>
      <c r="T3988" s="13">
        <f t="shared" ref="T3988:T4051" ca="1" si="1254">SUM(OFFSET(K3988,-IC_DAYS,0,IC_DAYS,1))</f>
        <v>9.4</v>
      </c>
      <c r="U3988" s="13" t="b">
        <f ca="1">IF(CalcTable[[#This Row],[IrrPrecip]]&gt;=IC_MM,FALSE,TRUE)</f>
        <v>1</v>
      </c>
      <c r="V3988" s="13" t="b">
        <f t="shared" ref="V3988:V4051" si="1255">IF(G3989&lt;IRR_TEMP,FALSE,TRUE)</f>
        <v>0</v>
      </c>
      <c r="W3988" s="13" t="e">
        <f ca="1">IF(AND(IRR_DRIP=FALSE,CalcTable[[#This Row],[IrrHours]]&lt;=0),FALSE,TRUE)</f>
        <v>#NAME?</v>
      </c>
      <c r="X3988" s="13" t="e">
        <f ca="1">AND(CalcTable[[#This Row],[IrrDay]],CalcTable[[#This Row],[IrrRain]],CalcTable[[#This Row],[IrrWarm]],CalcTable[[#This Row],[IrrWindy]])</f>
        <v>#NAME?</v>
      </c>
      <c r="Y3988" s="13" t="e">
        <f t="shared" ref="Y3988:Y4051" ca="1" si="1256">IF(AA3987&lt;=0,FALSE,TRUE)</f>
        <v>#NAME?</v>
      </c>
      <c r="Z3988" s="13" t="e">
        <f ca="1">CalcTable[[#This Row],[IrrHours]]/5</f>
        <v>#NAME?</v>
      </c>
      <c r="AA3988" s="13" t="e">
        <f ca="1">IF(CalcTable[[#This Row],[IrrFlag]]=FALSE,0,MAX(0,CalcTable[[#This Row],[VolRednWind]]*(FCAP*IRR_TARGET-CalcTable[[#This Row],[IWC]])))</f>
        <v>#NAME?</v>
      </c>
      <c r="AB3988" s="13" t="e">
        <f ca="1">CalcTable[[#This Row],[IWC]]+CalcTable[[#This Row],[Eff Precip]]+CalcTable[[#This Row],[IrrAmt]]-CalcTable[[#This Row],[AET]]</f>
        <v>#NAME?</v>
      </c>
      <c r="AC3988" s="13" t="e">
        <f ca="1">IF(CalcTable[[#This Row],[PWC]]&gt;FCAP,MIN(24*PERC,MIN(SAT,CalcTable[[#This Row],[PWC]])-FCAP),0)</f>
        <v>#NAME?</v>
      </c>
      <c r="AD3988" s="13" t="e">
        <f ca="1">IF(CalcTable[[#This Row],[PWC]]&gt;SAT,CalcTable[[#This Row],[PWC]]-SAT,0)</f>
        <v>#NAME?</v>
      </c>
      <c r="AE3988" s="13" t="e">
        <f ca="1">CalcTable[[#This Row],[PWC]]-CalcTable[[#This Row],[PercAmt]]-CalcTable[[#This Row],[Runoff]]</f>
        <v>#NAME?</v>
      </c>
      <c r="AF3988" s="13" t="e">
        <f ca="1">CalcTable[[#This Row],[IrrAmt]]/1000*CUR_IRR_AREA*10000/IRR_EFF</f>
        <v>#NAME?</v>
      </c>
      <c r="AG3988" s="147"/>
      <c r="AH3988" s="13"/>
      <c r="AI3988" s="50">
        <v>0</v>
      </c>
      <c r="AJ3988" s="50">
        <v>0</v>
      </c>
      <c r="AK3988" s="50">
        <v>0</v>
      </c>
      <c r="AL3988" s="50">
        <v>0</v>
      </c>
      <c r="AM3988" s="50"/>
      <c r="AN3988" s="50"/>
      <c r="AO3988" s="50"/>
      <c r="AP3988" s="50"/>
      <c r="AQ3988" s="50"/>
      <c r="AR3988" s="50"/>
      <c r="AS3988" s="50"/>
      <c r="AT3988" s="50"/>
      <c r="AU3988" s="50"/>
      <c r="AV3988" s="50"/>
      <c r="AW3988" s="50"/>
      <c r="AX3988" s="50">
        <f t="shared" si="1247"/>
        <v>0</v>
      </c>
      <c r="AY3988" s="50"/>
      <c r="AZ3988" s="50">
        <f t="shared" ref="AZ3988:AZ4051" si="1257">SUMPRODUCT(AI3988:AW3988,CONVERSION)</f>
        <v>0</v>
      </c>
      <c r="BA3988" s="50">
        <f t="shared" ref="BA3988:BA4051" si="1258">SUMPRODUCT($AI3988:$AW3988,CONVERSION,APP_DEMAND)</f>
        <v>0</v>
      </c>
      <c r="BB3988" s="50">
        <f t="shared" ref="BB3988:BB4051" si="1259">SUMPRODUCT($AI3988:$AW3988,CONVERSION,PUMP_DEMAND)</f>
        <v>0</v>
      </c>
      <c r="BC3988" s="17">
        <f t="shared" ref="BC3988:BC4051" si="1260">B3988*10+C3988</f>
        <v>19859</v>
      </c>
      <c r="BD3988" s="50">
        <f t="shared" ref="BD3988:BD4051" si="1261">INDEX(AI3988:AX3988,PLOT_AREA)</f>
        <v>0</v>
      </c>
      <c r="BE3988" s="50">
        <f t="shared" ref="BE3988:BE4051" si="1262">IF(PLOT_AREA&lt;=AREA_COUNT,INDEX(AI3988:AW3988,PLOT_AREA)*INDEX(CONVERSION,PLOT_AREA),AZ3988)</f>
        <v>0</v>
      </c>
      <c r="BF3988" s="50">
        <f t="shared" si="1248"/>
        <v>0</v>
      </c>
      <c r="BG3988" s="50"/>
      <c r="BH3988" s="17">
        <f t="shared" ref="BH3988:BH4051" si="1263">IF(BC3988&lt;PLOT_FROM,-1,IF(BC3988&gt;PLOT_TO,1,0))</f>
        <v>0</v>
      </c>
      <c r="BI3988" s="17">
        <f t="shared" si="1251"/>
        <v>3988</v>
      </c>
      <c r="BJ3988" s="17">
        <f t="shared" si="1249"/>
        <v>3988</v>
      </c>
      <c r="BK3988" s="150">
        <f t="shared" si="1250"/>
        <v>31311</v>
      </c>
      <c r="BL3988" s="50" t="e">
        <f t="shared" ref="BL3988:BL4051" ca="1" si="1264">WILTPT</f>
        <v>#NAME?</v>
      </c>
      <c r="BM3988" s="50" t="e">
        <f t="shared" ref="BM3988:BM4051" ca="1" si="1265">SAT</f>
        <v>#NAME?</v>
      </c>
      <c r="BN3988" s="50" t="e">
        <f t="shared" ref="BN3988:BN4051" ca="1" si="1266">FCAP</f>
        <v>#NAME?</v>
      </c>
    </row>
    <row r="3989" spans="1:66" x14ac:dyDescent="0.35">
      <c r="A3989" s="48">
        <v>31312</v>
      </c>
      <c r="B3989" s="17">
        <v>1985</v>
      </c>
      <c r="C3989" s="17">
        <v>9</v>
      </c>
      <c r="D3989" s="17">
        <v>265</v>
      </c>
      <c r="E3989" s="17">
        <v>22</v>
      </c>
      <c r="F3989" s="17">
        <v>1</v>
      </c>
      <c r="G3989" s="50">
        <v>-1.5</v>
      </c>
      <c r="H3989" s="32">
        <v>1.9093901560908539</v>
      </c>
      <c r="I3989" s="50">
        <v>10.666666666666666</v>
      </c>
      <c r="J3989" s="13">
        <v>0.4</v>
      </c>
      <c r="K3989" s="13">
        <f t="shared" si="1252"/>
        <v>0.4</v>
      </c>
      <c r="L3989" s="13">
        <f t="shared" si="1253"/>
        <v>0</v>
      </c>
      <c r="M3989" s="13" t="e">
        <f ca="1">CalcTable[[#This Row],[IWC]]-AE3988</f>
        <v>#NAME?</v>
      </c>
      <c r="N3989" s="13" t="e">
        <f ca="1">IF(CalcTable[[#This Row],[Day of Year]]&lt;123,FCAP,AE3988)</f>
        <v>#NAME?</v>
      </c>
      <c r="O3989" s="17" t="e">
        <f ca="1">IF(IRR_DRIP,5,COUNTIF('IDET Wind Values'!C3973:G3973,"&lt;="&amp;IRR_MAXWIND))</f>
        <v>#NAME?</v>
      </c>
      <c r="P3989" s="13" t="e">
        <f ca="1">CalcTable[[#This Row],[ET_o]]*KL</f>
        <v>#NAME?</v>
      </c>
      <c r="Q3989" s="13" t="e">
        <f ca="1">IF(WILTPT&lt;=0,1,MAX(0,MIN(1,(CalcTable[[#This Row],[IWC]]-WILTPT)/(MAD-WILTPT))))</f>
        <v>#NAME?</v>
      </c>
      <c r="R3989" s="13" t="e">
        <f ca="1">CalcTable[[#This Row],[ETMult]]*CalcTable[[#This Row],[ETb]]</f>
        <v>#NAME?</v>
      </c>
      <c r="S3989" s="13" t="b">
        <f>INDEX(IRR_LIST,CalcTable[[#This Row],[Day of Week]]+1)</f>
        <v>1</v>
      </c>
      <c r="T3989" s="13">
        <f t="shared" ca="1" si="1254"/>
        <v>0.2</v>
      </c>
      <c r="U3989" s="13" t="b">
        <f ca="1">IF(CalcTable[[#This Row],[IrrPrecip]]&gt;=IC_MM,FALSE,TRUE)</f>
        <v>1</v>
      </c>
      <c r="V3989" s="13" t="b">
        <f t="shared" si="1255"/>
        <v>0</v>
      </c>
      <c r="W3989" s="13" t="e">
        <f ca="1">IF(AND(IRR_DRIP=FALSE,CalcTable[[#This Row],[IrrHours]]&lt;=0),FALSE,TRUE)</f>
        <v>#NAME?</v>
      </c>
      <c r="X3989" s="13" t="e">
        <f ca="1">AND(CalcTable[[#This Row],[IrrDay]],CalcTable[[#This Row],[IrrRain]],CalcTable[[#This Row],[IrrWarm]],CalcTable[[#This Row],[IrrWindy]])</f>
        <v>#NAME?</v>
      </c>
      <c r="Y3989" s="13" t="e">
        <f t="shared" ca="1" si="1256"/>
        <v>#NAME?</v>
      </c>
      <c r="Z3989" s="13" t="e">
        <f ca="1">CalcTable[[#This Row],[IrrHours]]/5</f>
        <v>#NAME?</v>
      </c>
      <c r="AA3989" s="13" t="e">
        <f ca="1">IF(CalcTable[[#This Row],[IrrFlag]]=FALSE,0,MAX(0,CalcTable[[#This Row],[VolRednWind]]*(FCAP*IRR_TARGET-CalcTable[[#This Row],[IWC]])))</f>
        <v>#NAME?</v>
      </c>
      <c r="AB3989" s="13" t="e">
        <f ca="1">CalcTable[[#This Row],[IWC]]+CalcTable[[#This Row],[Eff Precip]]+CalcTable[[#This Row],[IrrAmt]]-CalcTable[[#This Row],[AET]]</f>
        <v>#NAME?</v>
      </c>
      <c r="AC3989" s="13" t="e">
        <f ca="1">IF(CalcTable[[#This Row],[PWC]]&gt;FCAP,MIN(24*PERC,MIN(SAT,CalcTable[[#This Row],[PWC]])-FCAP),0)</f>
        <v>#NAME?</v>
      </c>
      <c r="AD3989" s="13" t="e">
        <f ca="1">IF(CalcTable[[#This Row],[PWC]]&gt;SAT,CalcTable[[#This Row],[PWC]]-SAT,0)</f>
        <v>#NAME?</v>
      </c>
      <c r="AE3989" s="13" t="e">
        <f ca="1">CalcTable[[#This Row],[PWC]]-CalcTable[[#This Row],[PercAmt]]-CalcTable[[#This Row],[Runoff]]</f>
        <v>#NAME?</v>
      </c>
      <c r="AF3989" s="13" t="e">
        <f ca="1">CalcTable[[#This Row],[IrrAmt]]/1000*CUR_IRR_AREA*10000/IRR_EFF</f>
        <v>#NAME?</v>
      </c>
      <c r="AG3989" s="147"/>
      <c r="AH3989" s="13"/>
      <c r="AI3989" s="50">
        <v>0</v>
      </c>
      <c r="AJ3989" s="50">
        <v>0</v>
      </c>
      <c r="AK3989" s="50">
        <v>0</v>
      </c>
      <c r="AL3989" s="50">
        <v>0</v>
      </c>
      <c r="AM3989" s="50"/>
      <c r="AN3989" s="50"/>
      <c r="AO3989" s="50"/>
      <c r="AP3989" s="50"/>
      <c r="AQ3989" s="50"/>
      <c r="AR3989" s="50"/>
      <c r="AS3989" s="50"/>
      <c r="AT3989" s="50"/>
      <c r="AU3989" s="50"/>
      <c r="AV3989" s="50"/>
      <c r="AW3989" s="50"/>
      <c r="AX3989" s="50">
        <f t="shared" ref="AX3989:AX4052" si="1267">SUM(AI3989:AW3989)</f>
        <v>0</v>
      </c>
      <c r="AY3989" s="50"/>
      <c r="AZ3989" s="50">
        <f t="shared" si="1257"/>
        <v>0</v>
      </c>
      <c r="BA3989" s="50">
        <f t="shared" si="1258"/>
        <v>0</v>
      </c>
      <c r="BB3989" s="50">
        <f t="shared" si="1259"/>
        <v>0</v>
      </c>
      <c r="BC3989" s="17">
        <f t="shared" si="1260"/>
        <v>19859</v>
      </c>
      <c r="BD3989" s="50">
        <f t="shared" si="1261"/>
        <v>0</v>
      </c>
      <c r="BE3989" s="50">
        <f t="shared" si="1262"/>
        <v>0</v>
      </c>
      <c r="BF3989" s="50">
        <f t="shared" ref="BF3989:BF4052" si="1268">BE3989*BF$17</f>
        <v>0</v>
      </c>
      <c r="BG3989" s="50"/>
      <c r="BH3989" s="17">
        <f t="shared" si="1263"/>
        <v>0</v>
      </c>
      <c r="BI3989" s="17">
        <f t="shared" si="1251"/>
        <v>3989</v>
      </c>
      <c r="BJ3989" s="17">
        <f t="shared" ref="BJ3989:BJ4052" si="1269">IF(BH3989=0,BI3989,"")</f>
        <v>3989</v>
      </c>
      <c r="BK3989" s="150">
        <f t="shared" ref="BK3989:BK4052" si="1270">A3989</f>
        <v>31312</v>
      </c>
      <c r="BL3989" s="50" t="e">
        <f t="shared" ca="1" si="1264"/>
        <v>#NAME?</v>
      </c>
      <c r="BM3989" s="50" t="e">
        <f t="shared" ca="1" si="1265"/>
        <v>#NAME?</v>
      </c>
      <c r="BN3989" s="50" t="e">
        <f t="shared" ca="1" si="1266"/>
        <v>#NAME?</v>
      </c>
    </row>
    <row r="3990" spans="1:66" x14ac:dyDescent="0.35">
      <c r="A3990" s="48">
        <v>31313</v>
      </c>
      <c r="B3990" s="17">
        <v>1985</v>
      </c>
      <c r="C3990" s="17">
        <v>9</v>
      </c>
      <c r="D3990" s="17">
        <v>266</v>
      </c>
      <c r="E3990" s="17">
        <v>23</v>
      </c>
      <c r="F3990" s="17">
        <v>2</v>
      </c>
      <c r="G3990" s="50">
        <v>-2.8</v>
      </c>
      <c r="H3990" s="32">
        <v>2.4371723597567545</v>
      </c>
      <c r="I3990" s="50">
        <v>12.333333333333334</v>
      </c>
      <c r="J3990" s="13">
        <v>0.4</v>
      </c>
      <c r="K3990" s="13">
        <f t="shared" si="1252"/>
        <v>0.4</v>
      </c>
      <c r="L3990" s="13">
        <f t="shared" si="1253"/>
        <v>0</v>
      </c>
      <c r="M3990" s="13" t="e">
        <f ca="1">CalcTable[[#This Row],[IWC]]-AE3989</f>
        <v>#NAME?</v>
      </c>
      <c r="N3990" s="13" t="e">
        <f ca="1">IF(CalcTable[[#This Row],[Day of Year]]&lt;123,FCAP,AE3989)</f>
        <v>#NAME?</v>
      </c>
      <c r="O3990" s="17" t="e">
        <f ca="1">IF(IRR_DRIP,5,COUNTIF('IDET Wind Values'!C3974:G3974,"&lt;="&amp;IRR_MAXWIND))</f>
        <v>#NAME?</v>
      </c>
      <c r="P3990" s="13" t="e">
        <f ca="1">CalcTable[[#This Row],[ET_o]]*KL</f>
        <v>#NAME?</v>
      </c>
      <c r="Q3990" s="13" t="e">
        <f ca="1">IF(WILTPT&lt;=0,1,MAX(0,MIN(1,(CalcTable[[#This Row],[IWC]]-WILTPT)/(MAD-WILTPT))))</f>
        <v>#NAME?</v>
      </c>
      <c r="R3990" s="13" t="e">
        <f ca="1">CalcTable[[#This Row],[ETMult]]*CalcTable[[#This Row],[ETb]]</f>
        <v>#NAME?</v>
      </c>
      <c r="S3990" s="13" t="b">
        <f>INDEX(IRR_LIST,CalcTable[[#This Row],[Day of Week]]+1)</f>
        <v>0</v>
      </c>
      <c r="T3990" s="13">
        <f t="shared" ca="1" si="1254"/>
        <v>0.60000000000000009</v>
      </c>
      <c r="U3990" s="13" t="b">
        <f ca="1">IF(CalcTable[[#This Row],[IrrPrecip]]&gt;=IC_MM,FALSE,TRUE)</f>
        <v>1</v>
      </c>
      <c r="V3990" s="13" t="b">
        <f t="shared" si="1255"/>
        <v>1</v>
      </c>
      <c r="W3990" s="13" t="e">
        <f ca="1">IF(AND(IRR_DRIP=FALSE,CalcTable[[#This Row],[IrrHours]]&lt;=0),FALSE,TRUE)</f>
        <v>#NAME?</v>
      </c>
      <c r="X3990" s="13" t="e">
        <f ca="1">AND(CalcTable[[#This Row],[IrrDay]],CalcTable[[#This Row],[IrrRain]],CalcTable[[#This Row],[IrrWarm]],CalcTable[[#This Row],[IrrWindy]])</f>
        <v>#NAME?</v>
      </c>
      <c r="Y3990" s="13" t="e">
        <f t="shared" ca="1" si="1256"/>
        <v>#NAME?</v>
      </c>
      <c r="Z3990" s="13" t="e">
        <f ca="1">CalcTable[[#This Row],[IrrHours]]/5</f>
        <v>#NAME?</v>
      </c>
      <c r="AA3990" s="13" t="e">
        <f ca="1">IF(CalcTable[[#This Row],[IrrFlag]]=FALSE,0,MAX(0,CalcTable[[#This Row],[VolRednWind]]*(FCAP*IRR_TARGET-CalcTable[[#This Row],[IWC]])))</f>
        <v>#NAME?</v>
      </c>
      <c r="AB3990" s="13" t="e">
        <f ca="1">CalcTable[[#This Row],[IWC]]+CalcTable[[#This Row],[Eff Precip]]+CalcTable[[#This Row],[IrrAmt]]-CalcTable[[#This Row],[AET]]</f>
        <v>#NAME?</v>
      </c>
      <c r="AC3990" s="13" t="e">
        <f ca="1">IF(CalcTable[[#This Row],[PWC]]&gt;FCAP,MIN(24*PERC,MIN(SAT,CalcTable[[#This Row],[PWC]])-FCAP),0)</f>
        <v>#NAME?</v>
      </c>
      <c r="AD3990" s="13" t="e">
        <f ca="1">IF(CalcTable[[#This Row],[PWC]]&gt;SAT,CalcTable[[#This Row],[PWC]]-SAT,0)</f>
        <v>#NAME?</v>
      </c>
      <c r="AE3990" s="13" t="e">
        <f ca="1">CalcTable[[#This Row],[PWC]]-CalcTable[[#This Row],[PercAmt]]-CalcTable[[#This Row],[Runoff]]</f>
        <v>#NAME?</v>
      </c>
      <c r="AF3990" s="13" t="e">
        <f ca="1">CalcTable[[#This Row],[IrrAmt]]/1000*CUR_IRR_AREA*10000/IRR_EFF</f>
        <v>#NAME?</v>
      </c>
      <c r="AG3990" s="147"/>
      <c r="AH3990" s="13"/>
      <c r="AI3990" s="50">
        <v>0</v>
      </c>
      <c r="AJ3990" s="50">
        <v>0</v>
      </c>
      <c r="AK3990" s="50">
        <v>0</v>
      </c>
      <c r="AL3990" s="50">
        <v>5.3951659263316429</v>
      </c>
      <c r="AM3990" s="50"/>
      <c r="AN3990" s="50"/>
      <c r="AO3990" s="50"/>
      <c r="AP3990" s="50"/>
      <c r="AQ3990" s="50"/>
      <c r="AR3990" s="50"/>
      <c r="AS3990" s="50"/>
      <c r="AT3990" s="50"/>
      <c r="AU3990" s="50"/>
      <c r="AV3990" s="50"/>
      <c r="AW3990" s="50"/>
      <c r="AX3990" s="50">
        <f t="shared" si="1267"/>
        <v>5.3951659263316429</v>
      </c>
      <c r="AY3990" s="50"/>
      <c r="AZ3990" s="50">
        <f t="shared" si="1257"/>
        <v>158.25820050572821</v>
      </c>
      <c r="BA3990" s="50">
        <f t="shared" si="1258"/>
        <v>243.6673880802482</v>
      </c>
      <c r="BB3990" s="50">
        <f t="shared" si="1259"/>
        <v>251.20349286623528</v>
      </c>
      <c r="BC3990" s="17">
        <f t="shared" si="1260"/>
        <v>19859</v>
      </c>
      <c r="BD3990" s="50">
        <f t="shared" si="1261"/>
        <v>5.3951659263316429</v>
      </c>
      <c r="BE3990" s="50">
        <f t="shared" si="1262"/>
        <v>158.25820050572821</v>
      </c>
      <c r="BF3990" s="50">
        <f t="shared" si="1268"/>
        <v>258.86003567770774</v>
      </c>
      <c r="BG3990" s="50"/>
      <c r="BH3990" s="17">
        <f t="shared" si="1263"/>
        <v>0</v>
      </c>
      <c r="BI3990" s="17">
        <f t="shared" ref="BI3990:BI4053" si="1271">BI3989+1</f>
        <v>3990</v>
      </c>
      <c r="BJ3990" s="17">
        <f t="shared" si="1269"/>
        <v>3990</v>
      </c>
      <c r="BK3990" s="150">
        <f t="shared" si="1270"/>
        <v>31313</v>
      </c>
      <c r="BL3990" s="50" t="e">
        <f t="shared" ca="1" si="1264"/>
        <v>#NAME?</v>
      </c>
      <c r="BM3990" s="50" t="e">
        <f t="shared" ca="1" si="1265"/>
        <v>#NAME?</v>
      </c>
      <c r="BN3990" s="50" t="e">
        <f t="shared" ca="1" si="1266"/>
        <v>#NAME?</v>
      </c>
    </row>
    <row r="3991" spans="1:66" x14ac:dyDescent="0.35">
      <c r="A3991" s="48">
        <v>31314</v>
      </c>
      <c r="B3991" s="17">
        <v>1985</v>
      </c>
      <c r="C3991" s="17">
        <v>9</v>
      </c>
      <c r="D3991" s="17">
        <v>267</v>
      </c>
      <c r="E3991" s="17">
        <v>24</v>
      </c>
      <c r="F3991" s="17">
        <v>3</v>
      </c>
      <c r="G3991" s="50">
        <v>5</v>
      </c>
      <c r="H3991" s="32">
        <v>4.010546929211289</v>
      </c>
      <c r="I3991" s="50">
        <v>27.166666666666668</v>
      </c>
      <c r="J3991" s="13">
        <v>0</v>
      </c>
      <c r="K3991" s="13">
        <f t="shared" si="1252"/>
        <v>0</v>
      </c>
      <c r="L3991" s="13">
        <f t="shared" si="1253"/>
        <v>0</v>
      </c>
      <c r="M3991" s="13" t="e">
        <f ca="1">CalcTable[[#This Row],[IWC]]-AE3990</f>
        <v>#NAME?</v>
      </c>
      <c r="N3991" s="13" t="e">
        <f ca="1">IF(CalcTable[[#This Row],[Day of Year]]&lt;123,FCAP,AE3990)</f>
        <v>#NAME?</v>
      </c>
      <c r="O3991" s="17" t="e">
        <f ca="1">IF(IRR_DRIP,5,COUNTIF('IDET Wind Values'!C3975:G3975,"&lt;="&amp;IRR_MAXWIND))</f>
        <v>#NAME?</v>
      </c>
      <c r="P3991" s="13" t="e">
        <f ca="1">CalcTable[[#This Row],[ET_o]]*KL</f>
        <v>#NAME?</v>
      </c>
      <c r="Q3991" s="13" t="e">
        <f ca="1">IF(WILTPT&lt;=0,1,MAX(0,MIN(1,(CalcTable[[#This Row],[IWC]]-WILTPT)/(MAD-WILTPT))))</f>
        <v>#NAME?</v>
      </c>
      <c r="R3991" s="13" t="e">
        <f ca="1">CalcTable[[#This Row],[ETMult]]*CalcTable[[#This Row],[ETb]]</f>
        <v>#NAME?</v>
      </c>
      <c r="S3991" s="13" t="b">
        <f>INDEX(IRR_LIST,CalcTable[[#This Row],[Day of Week]]+1)</f>
        <v>1</v>
      </c>
      <c r="T3991" s="13">
        <f t="shared" ca="1" si="1254"/>
        <v>0.8</v>
      </c>
      <c r="U3991" s="13" t="b">
        <f ca="1">IF(CalcTable[[#This Row],[IrrPrecip]]&gt;=IC_MM,FALSE,TRUE)</f>
        <v>1</v>
      </c>
      <c r="V3991" s="13" t="b">
        <f t="shared" si="1255"/>
        <v>0</v>
      </c>
      <c r="W3991" s="13" t="e">
        <f ca="1">IF(AND(IRR_DRIP=FALSE,CalcTable[[#This Row],[IrrHours]]&lt;=0),FALSE,TRUE)</f>
        <v>#NAME?</v>
      </c>
      <c r="X3991" s="13" t="e">
        <f ca="1">AND(CalcTable[[#This Row],[IrrDay]],CalcTable[[#This Row],[IrrRain]],CalcTable[[#This Row],[IrrWarm]],CalcTable[[#This Row],[IrrWindy]])</f>
        <v>#NAME?</v>
      </c>
      <c r="Y3991" s="13" t="e">
        <f t="shared" ca="1" si="1256"/>
        <v>#NAME?</v>
      </c>
      <c r="Z3991" s="13" t="e">
        <f ca="1">CalcTable[[#This Row],[IrrHours]]/5</f>
        <v>#NAME?</v>
      </c>
      <c r="AA3991" s="13" t="e">
        <f ca="1">IF(CalcTable[[#This Row],[IrrFlag]]=FALSE,0,MAX(0,CalcTable[[#This Row],[VolRednWind]]*(FCAP*IRR_TARGET-CalcTable[[#This Row],[IWC]])))</f>
        <v>#NAME?</v>
      </c>
      <c r="AB3991" s="13" t="e">
        <f ca="1">CalcTable[[#This Row],[IWC]]+CalcTable[[#This Row],[Eff Precip]]+CalcTable[[#This Row],[IrrAmt]]-CalcTable[[#This Row],[AET]]</f>
        <v>#NAME?</v>
      </c>
      <c r="AC3991" s="13" t="e">
        <f ca="1">IF(CalcTable[[#This Row],[PWC]]&gt;FCAP,MIN(24*PERC,MIN(SAT,CalcTable[[#This Row],[PWC]])-FCAP),0)</f>
        <v>#NAME?</v>
      </c>
      <c r="AD3991" s="13" t="e">
        <f ca="1">IF(CalcTable[[#This Row],[PWC]]&gt;SAT,CalcTable[[#This Row],[PWC]]-SAT,0)</f>
        <v>#NAME?</v>
      </c>
      <c r="AE3991" s="13" t="e">
        <f ca="1">CalcTable[[#This Row],[PWC]]-CalcTable[[#This Row],[PercAmt]]-CalcTable[[#This Row],[Runoff]]</f>
        <v>#NAME?</v>
      </c>
      <c r="AF3991" s="13" t="e">
        <f ca="1">CalcTable[[#This Row],[IrrAmt]]/1000*CUR_IRR_AREA*10000/IRR_EFF</f>
        <v>#NAME?</v>
      </c>
      <c r="AG3991" s="147"/>
      <c r="AH3991" s="13"/>
      <c r="AI3991" s="50">
        <v>0</v>
      </c>
      <c r="AJ3991" s="50">
        <v>0</v>
      </c>
      <c r="AK3991" s="50">
        <v>0</v>
      </c>
      <c r="AL3991" s="50">
        <v>0</v>
      </c>
      <c r="AM3991" s="50"/>
      <c r="AN3991" s="50"/>
      <c r="AO3991" s="50"/>
      <c r="AP3991" s="50"/>
      <c r="AQ3991" s="50"/>
      <c r="AR3991" s="50"/>
      <c r="AS3991" s="50"/>
      <c r="AT3991" s="50"/>
      <c r="AU3991" s="50"/>
      <c r="AV3991" s="50"/>
      <c r="AW3991" s="50"/>
      <c r="AX3991" s="50">
        <f t="shared" si="1267"/>
        <v>0</v>
      </c>
      <c r="AY3991" s="50"/>
      <c r="AZ3991" s="50">
        <f t="shared" si="1257"/>
        <v>0</v>
      </c>
      <c r="BA3991" s="50">
        <f t="shared" si="1258"/>
        <v>0</v>
      </c>
      <c r="BB3991" s="50">
        <f t="shared" si="1259"/>
        <v>0</v>
      </c>
      <c r="BC3991" s="17">
        <f t="shared" si="1260"/>
        <v>19859</v>
      </c>
      <c r="BD3991" s="50">
        <f t="shared" si="1261"/>
        <v>0</v>
      </c>
      <c r="BE3991" s="50">
        <f t="shared" si="1262"/>
        <v>0</v>
      </c>
      <c r="BF3991" s="50">
        <f t="shared" si="1268"/>
        <v>0</v>
      </c>
      <c r="BG3991" s="50"/>
      <c r="BH3991" s="17">
        <f t="shared" si="1263"/>
        <v>0</v>
      </c>
      <c r="BI3991" s="17">
        <f t="shared" si="1271"/>
        <v>3991</v>
      </c>
      <c r="BJ3991" s="17">
        <f t="shared" si="1269"/>
        <v>3991</v>
      </c>
      <c r="BK3991" s="150">
        <f t="shared" si="1270"/>
        <v>31314</v>
      </c>
      <c r="BL3991" s="50" t="e">
        <f t="shared" ca="1" si="1264"/>
        <v>#NAME?</v>
      </c>
      <c r="BM3991" s="50" t="e">
        <f t="shared" ca="1" si="1265"/>
        <v>#NAME?</v>
      </c>
      <c r="BN3991" s="50" t="e">
        <f t="shared" ca="1" si="1266"/>
        <v>#NAME?</v>
      </c>
    </row>
    <row r="3992" spans="1:66" x14ac:dyDescent="0.35">
      <c r="A3992" s="48">
        <v>31315</v>
      </c>
      <c r="B3992" s="17">
        <v>1985</v>
      </c>
      <c r="C3992" s="17">
        <v>9</v>
      </c>
      <c r="D3992" s="17">
        <v>268</v>
      </c>
      <c r="E3992" s="17">
        <v>25</v>
      </c>
      <c r="F3992" s="17">
        <v>4</v>
      </c>
      <c r="G3992" s="50">
        <v>0.6</v>
      </c>
      <c r="H3992" s="32">
        <v>2.9193669315018878</v>
      </c>
      <c r="I3992" s="50">
        <v>6.5</v>
      </c>
      <c r="J3992" s="13">
        <v>0</v>
      </c>
      <c r="K3992" s="13">
        <f t="shared" si="1252"/>
        <v>0</v>
      </c>
      <c r="L3992" s="13">
        <f t="shared" si="1253"/>
        <v>0</v>
      </c>
      <c r="M3992" s="13" t="e">
        <f ca="1">CalcTable[[#This Row],[IWC]]-AE3991</f>
        <v>#NAME?</v>
      </c>
      <c r="N3992" s="13" t="e">
        <f ca="1">IF(CalcTable[[#This Row],[Day of Year]]&lt;123,FCAP,AE3991)</f>
        <v>#NAME?</v>
      </c>
      <c r="O3992" s="17" t="e">
        <f ca="1">IF(IRR_DRIP,5,COUNTIF('IDET Wind Values'!C3976:G3976,"&lt;="&amp;IRR_MAXWIND))</f>
        <v>#NAME?</v>
      </c>
      <c r="P3992" s="13" t="e">
        <f ca="1">CalcTable[[#This Row],[ET_o]]*KL</f>
        <v>#NAME?</v>
      </c>
      <c r="Q3992" s="13" t="e">
        <f ca="1">IF(WILTPT&lt;=0,1,MAX(0,MIN(1,(CalcTable[[#This Row],[IWC]]-WILTPT)/(MAD-WILTPT))))</f>
        <v>#NAME?</v>
      </c>
      <c r="R3992" s="13" t="e">
        <f ca="1">CalcTable[[#This Row],[ETMult]]*CalcTable[[#This Row],[ETb]]</f>
        <v>#NAME?</v>
      </c>
      <c r="S3992" s="13" t="b">
        <f>INDEX(IRR_LIST,CalcTable[[#This Row],[Day of Week]]+1)</f>
        <v>0</v>
      </c>
      <c r="T3992" s="13">
        <f t="shared" ca="1" si="1254"/>
        <v>0.4</v>
      </c>
      <c r="U3992" s="13" t="b">
        <f ca="1">IF(CalcTable[[#This Row],[IrrPrecip]]&gt;=IC_MM,FALSE,TRUE)</f>
        <v>1</v>
      </c>
      <c r="V3992" s="13" t="b">
        <f t="shared" si="1255"/>
        <v>0</v>
      </c>
      <c r="W3992" s="13" t="e">
        <f ca="1">IF(AND(IRR_DRIP=FALSE,CalcTable[[#This Row],[IrrHours]]&lt;=0),FALSE,TRUE)</f>
        <v>#NAME?</v>
      </c>
      <c r="X3992" s="13" t="e">
        <f ca="1">AND(CalcTable[[#This Row],[IrrDay]],CalcTable[[#This Row],[IrrRain]],CalcTable[[#This Row],[IrrWarm]],CalcTable[[#This Row],[IrrWindy]])</f>
        <v>#NAME?</v>
      </c>
      <c r="Y3992" s="13" t="e">
        <f t="shared" ca="1" si="1256"/>
        <v>#NAME?</v>
      </c>
      <c r="Z3992" s="13" t="e">
        <f ca="1">CalcTable[[#This Row],[IrrHours]]/5</f>
        <v>#NAME?</v>
      </c>
      <c r="AA3992" s="13" t="e">
        <f ca="1">IF(CalcTable[[#This Row],[IrrFlag]]=FALSE,0,MAX(0,CalcTable[[#This Row],[VolRednWind]]*(FCAP*IRR_TARGET-CalcTable[[#This Row],[IWC]])))</f>
        <v>#NAME?</v>
      </c>
      <c r="AB3992" s="13" t="e">
        <f ca="1">CalcTable[[#This Row],[IWC]]+CalcTable[[#This Row],[Eff Precip]]+CalcTable[[#This Row],[IrrAmt]]-CalcTable[[#This Row],[AET]]</f>
        <v>#NAME?</v>
      </c>
      <c r="AC3992" s="13" t="e">
        <f ca="1">IF(CalcTable[[#This Row],[PWC]]&gt;FCAP,MIN(24*PERC,MIN(SAT,CalcTable[[#This Row],[PWC]])-FCAP),0)</f>
        <v>#NAME?</v>
      </c>
      <c r="AD3992" s="13" t="e">
        <f ca="1">IF(CalcTable[[#This Row],[PWC]]&gt;SAT,CalcTable[[#This Row],[PWC]]-SAT,0)</f>
        <v>#NAME?</v>
      </c>
      <c r="AE3992" s="13" t="e">
        <f ca="1">CalcTable[[#This Row],[PWC]]-CalcTable[[#This Row],[PercAmt]]-CalcTable[[#This Row],[Runoff]]</f>
        <v>#NAME?</v>
      </c>
      <c r="AF3992" s="13" t="e">
        <f ca="1">CalcTable[[#This Row],[IrrAmt]]/1000*CUR_IRR_AREA*10000/IRR_EFF</f>
        <v>#NAME?</v>
      </c>
      <c r="AG3992" s="147"/>
      <c r="AH3992" s="13"/>
      <c r="AI3992" s="50">
        <v>0</v>
      </c>
      <c r="AJ3992" s="50">
        <v>0</v>
      </c>
      <c r="AK3992" s="50">
        <v>0</v>
      </c>
      <c r="AL3992" s="50">
        <v>0</v>
      </c>
      <c r="AM3992" s="50"/>
      <c r="AN3992" s="50"/>
      <c r="AO3992" s="50"/>
      <c r="AP3992" s="50"/>
      <c r="AQ3992" s="50"/>
      <c r="AR3992" s="50"/>
      <c r="AS3992" s="50"/>
      <c r="AT3992" s="50"/>
      <c r="AU3992" s="50"/>
      <c r="AV3992" s="50"/>
      <c r="AW3992" s="50"/>
      <c r="AX3992" s="50">
        <f t="shared" si="1267"/>
        <v>0</v>
      </c>
      <c r="AY3992" s="50"/>
      <c r="AZ3992" s="50">
        <f t="shared" si="1257"/>
        <v>0</v>
      </c>
      <c r="BA3992" s="50">
        <f t="shared" si="1258"/>
        <v>0</v>
      </c>
      <c r="BB3992" s="50">
        <f t="shared" si="1259"/>
        <v>0</v>
      </c>
      <c r="BC3992" s="17">
        <f t="shared" si="1260"/>
        <v>19859</v>
      </c>
      <c r="BD3992" s="50">
        <f t="shared" si="1261"/>
        <v>0</v>
      </c>
      <c r="BE3992" s="50">
        <f t="shared" si="1262"/>
        <v>0</v>
      </c>
      <c r="BF3992" s="50">
        <f t="shared" si="1268"/>
        <v>0</v>
      </c>
      <c r="BG3992" s="50"/>
      <c r="BH3992" s="17">
        <f t="shared" si="1263"/>
        <v>0</v>
      </c>
      <c r="BI3992" s="17">
        <f t="shared" si="1271"/>
        <v>3992</v>
      </c>
      <c r="BJ3992" s="17">
        <f t="shared" si="1269"/>
        <v>3992</v>
      </c>
      <c r="BK3992" s="150">
        <f t="shared" si="1270"/>
        <v>31315</v>
      </c>
      <c r="BL3992" s="50" t="e">
        <f t="shared" ca="1" si="1264"/>
        <v>#NAME?</v>
      </c>
      <c r="BM3992" s="50" t="e">
        <f t="shared" ca="1" si="1265"/>
        <v>#NAME?</v>
      </c>
      <c r="BN3992" s="50" t="e">
        <f t="shared" ca="1" si="1266"/>
        <v>#NAME?</v>
      </c>
    </row>
    <row r="3993" spans="1:66" x14ac:dyDescent="0.35">
      <c r="A3993" s="48">
        <v>31316</v>
      </c>
      <c r="B3993" s="17">
        <v>1985</v>
      </c>
      <c r="C3993" s="17">
        <v>9</v>
      </c>
      <c r="D3993" s="17">
        <v>269</v>
      </c>
      <c r="E3993" s="17">
        <v>26</v>
      </c>
      <c r="F3993" s="17">
        <v>5</v>
      </c>
      <c r="G3993" s="50">
        <v>0.2</v>
      </c>
      <c r="H3993" s="32">
        <v>3.6681243084247281</v>
      </c>
      <c r="I3993" s="50">
        <v>21</v>
      </c>
      <c r="J3993" s="13">
        <v>1.2</v>
      </c>
      <c r="K3993" s="13">
        <f t="shared" si="1252"/>
        <v>1.2</v>
      </c>
      <c r="L3993" s="13">
        <f t="shared" si="1253"/>
        <v>0</v>
      </c>
      <c r="M3993" s="13" t="e">
        <f ca="1">CalcTable[[#This Row],[IWC]]-AE3992</f>
        <v>#NAME?</v>
      </c>
      <c r="N3993" s="13" t="e">
        <f ca="1">IF(CalcTable[[#This Row],[Day of Year]]&lt;123,FCAP,AE3992)</f>
        <v>#NAME?</v>
      </c>
      <c r="O3993" s="17" t="e">
        <f ca="1">IF(IRR_DRIP,5,COUNTIF('IDET Wind Values'!C3977:G3977,"&lt;="&amp;IRR_MAXWIND))</f>
        <v>#NAME?</v>
      </c>
      <c r="P3993" s="13" t="e">
        <f ca="1">CalcTable[[#This Row],[ET_o]]*KL</f>
        <v>#NAME?</v>
      </c>
      <c r="Q3993" s="13" t="e">
        <f ca="1">IF(WILTPT&lt;=0,1,MAX(0,MIN(1,(CalcTable[[#This Row],[IWC]]-WILTPT)/(MAD-WILTPT))))</f>
        <v>#NAME?</v>
      </c>
      <c r="R3993" s="13" t="e">
        <f ca="1">CalcTable[[#This Row],[ETMult]]*CalcTable[[#This Row],[ETb]]</f>
        <v>#NAME?</v>
      </c>
      <c r="S3993" s="13" t="b">
        <f>INDEX(IRR_LIST,CalcTable[[#This Row],[Day of Week]]+1)</f>
        <v>1</v>
      </c>
      <c r="T3993" s="13">
        <f t="shared" ca="1" si="1254"/>
        <v>0</v>
      </c>
      <c r="U3993" s="13" t="b">
        <f ca="1">IF(CalcTable[[#This Row],[IrrPrecip]]&gt;=IC_MM,FALSE,TRUE)</f>
        <v>1</v>
      </c>
      <c r="V3993" s="13" t="b">
        <f t="shared" si="1255"/>
        <v>0</v>
      </c>
      <c r="W3993" s="13" t="e">
        <f ca="1">IF(AND(IRR_DRIP=FALSE,CalcTable[[#This Row],[IrrHours]]&lt;=0),FALSE,TRUE)</f>
        <v>#NAME?</v>
      </c>
      <c r="X3993" s="13" t="e">
        <f ca="1">AND(CalcTable[[#This Row],[IrrDay]],CalcTable[[#This Row],[IrrRain]],CalcTable[[#This Row],[IrrWarm]],CalcTable[[#This Row],[IrrWindy]])</f>
        <v>#NAME?</v>
      </c>
      <c r="Y3993" s="13" t="e">
        <f t="shared" ca="1" si="1256"/>
        <v>#NAME?</v>
      </c>
      <c r="Z3993" s="13" t="e">
        <f ca="1">CalcTable[[#This Row],[IrrHours]]/5</f>
        <v>#NAME?</v>
      </c>
      <c r="AA3993" s="13" t="e">
        <f ca="1">IF(CalcTable[[#This Row],[IrrFlag]]=FALSE,0,MAX(0,CalcTable[[#This Row],[VolRednWind]]*(FCAP*IRR_TARGET-CalcTable[[#This Row],[IWC]])))</f>
        <v>#NAME?</v>
      </c>
      <c r="AB3993" s="13" t="e">
        <f ca="1">CalcTable[[#This Row],[IWC]]+CalcTable[[#This Row],[Eff Precip]]+CalcTable[[#This Row],[IrrAmt]]-CalcTable[[#This Row],[AET]]</f>
        <v>#NAME?</v>
      </c>
      <c r="AC3993" s="13" t="e">
        <f ca="1">IF(CalcTable[[#This Row],[PWC]]&gt;FCAP,MIN(24*PERC,MIN(SAT,CalcTable[[#This Row],[PWC]])-FCAP),0)</f>
        <v>#NAME?</v>
      </c>
      <c r="AD3993" s="13" t="e">
        <f ca="1">IF(CalcTable[[#This Row],[PWC]]&gt;SAT,CalcTable[[#This Row],[PWC]]-SAT,0)</f>
        <v>#NAME?</v>
      </c>
      <c r="AE3993" s="13" t="e">
        <f ca="1">CalcTable[[#This Row],[PWC]]-CalcTable[[#This Row],[PercAmt]]-CalcTable[[#This Row],[Runoff]]</f>
        <v>#NAME?</v>
      </c>
      <c r="AF3993" s="13" t="e">
        <f ca="1">CalcTable[[#This Row],[IrrAmt]]/1000*CUR_IRR_AREA*10000/IRR_EFF</f>
        <v>#NAME?</v>
      </c>
      <c r="AG3993" s="147"/>
      <c r="AH3993" s="13"/>
      <c r="AI3993" s="50">
        <v>0</v>
      </c>
      <c r="AJ3993" s="50">
        <v>0</v>
      </c>
      <c r="AK3993" s="50">
        <v>0</v>
      </c>
      <c r="AL3993" s="50">
        <v>0</v>
      </c>
      <c r="AM3993" s="50"/>
      <c r="AN3993" s="50"/>
      <c r="AO3993" s="50"/>
      <c r="AP3993" s="50"/>
      <c r="AQ3993" s="50"/>
      <c r="AR3993" s="50"/>
      <c r="AS3993" s="50"/>
      <c r="AT3993" s="50"/>
      <c r="AU3993" s="50"/>
      <c r="AV3993" s="50"/>
      <c r="AW3993" s="50"/>
      <c r="AX3993" s="50">
        <f t="shared" si="1267"/>
        <v>0</v>
      </c>
      <c r="AY3993" s="50"/>
      <c r="AZ3993" s="50">
        <f t="shared" si="1257"/>
        <v>0</v>
      </c>
      <c r="BA3993" s="50">
        <f t="shared" si="1258"/>
        <v>0</v>
      </c>
      <c r="BB3993" s="50">
        <f t="shared" si="1259"/>
        <v>0</v>
      </c>
      <c r="BC3993" s="17">
        <f t="shared" si="1260"/>
        <v>19859</v>
      </c>
      <c r="BD3993" s="50">
        <f t="shared" si="1261"/>
        <v>0</v>
      </c>
      <c r="BE3993" s="50">
        <f t="shared" si="1262"/>
        <v>0</v>
      </c>
      <c r="BF3993" s="50">
        <f t="shared" si="1268"/>
        <v>0</v>
      </c>
      <c r="BG3993" s="50"/>
      <c r="BH3993" s="17">
        <f t="shared" si="1263"/>
        <v>0</v>
      </c>
      <c r="BI3993" s="17">
        <f t="shared" si="1271"/>
        <v>3993</v>
      </c>
      <c r="BJ3993" s="17">
        <f t="shared" si="1269"/>
        <v>3993</v>
      </c>
      <c r="BK3993" s="150">
        <f t="shared" si="1270"/>
        <v>31316</v>
      </c>
      <c r="BL3993" s="50" t="e">
        <f t="shared" ca="1" si="1264"/>
        <v>#NAME?</v>
      </c>
      <c r="BM3993" s="50" t="e">
        <f t="shared" ca="1" si="1265"/>
        <v>#NAME?</v>
      </c>
      <c r="BN3993" s="50" t="e">
        <f t="shared" ca="1" si="1266"/>
        <v>#NAME?</v>
      </c>
    </row>
    <row r="3994" spans="1:66" x14ac:dyDescent="0.35">
      <c r="A3994" s="48">
        <v>31317</v>
      </c>
      <c r="B3994" s="17">
        <v>1985</v>
      </c>
      <c r="C3994" s="17">
        <v>9</v>
      </c>
      <c r="D3994" s="17">
        <v>270</v>
      </c>
      <c r="E3994" s="17">
        <v>27</v>
      </c>
      <c r="F3994" s="17">
        <v>6</v>
      </c>
      <c r="G3994" s="50">
        <v>-4.5</v>
      </c>
      <c r="H3994" s="32">
        <v>1.9492315122781301</v>
      </c>
      <c r="I3994" s="50">
        <v>27.5</v>
      </c>
      <c r="J3994" s="13">
        <v>0</v>
      </c>
      <c r="K3994" s="13">
        <f t="shared" si="1252"/>
        <v>0</v>
      </c>
      <c r="L3994" s="13">
        <f t="shared" si="1253"/>
        <v>0</v>
      </c>
      <c r="M3994" s="13" t="e">
        <f ca="1">CalcTable[[#This Row],[IWC]]-AE3993</f>
        <v>#NAME?</v>
      </c>
      <c r="N3994" s="13" t="e">
        <f ca="1">IF(CalcTable[[#This Row],[Day of Year]]&lt;123,FCAP,AE3993)</f>
        <v>#NAME?</v>
      </c>
      <c r="O3994" s="17" t="e">
        <f ca="1">IF(IRR_DRIP,5,COUNTIF('IDET Wind Values'!C3978:G3978,"&lt;="&amp;IRR_MAXWIND))</f>
        <v>#NAME?</v>
      </c>
      <c r="P3994" s="13" t="e">
        <f ca="1">CalcTable[[#This Row],[ET_o]]*KL</f>
        <v>#NAME?</v>
      </c>
      <c r="Q3994" s="13" t="e">
        <f ca="1">IF(WILTPT&lt;=0,1,MAX(0,MIN(1,(CalcTable[[#This Row],[IWC]]-WILTPT)/(MAD-WILTPT))))</f>
        <v>#NAME?</v>
      </c>
      <c r="R3994" s="13" t="e">
        <f ca="1">CalcTable[[#This Row],[ETMult]]*CalcTable[[#This Row],[ETb]]</f>
        <v>#NAME?</v>
      </c>
      <c r="S3994" s="13" t="b">
        <f>INDEX(IRR_LIST,CalcTable[[#This Row],[Day of Week]]+1)</f>
        <v>0</v>
      </c>
      <c r="T3994" s="13">
        <f t="shared" ca="1" si="1254"/>
        <v>1.2</v>
      </c>
      <c r="U3994" s="13" t="b">
        <f ca="1">IF(CalcTable[[#This Row],[IrrPrecip]]&gt;=IC_MM,FALSE,TRUE)</f>
        <v>1</v>
      </c>
      <c r="V3994" s="13" t="b">
        <f t="shared" si="1255"/>
        <v>0</v>
      </c>
      <c r="W3994" s="13" t="e">
        <f ca="1">IF(AND(IRR_DRIP=FALSE,CalcTable[[#This Row],[IrrHours]]&lt;=0),FALSE,TRUE)</f>
        <v>#NAME?</v>
      </c>
      <c r="X3994" s="13" t="e">
        <f ca="1">AND(CalcTable[[#This Row],[IrrDay]],CalcTable[[#This Row],[IrrRain]],CalcTable[[#This Row],[IrrWarm]],CalcTable[[#This Row],[IrrWindy]])</f>
        <v>#NAME?</v>
      </c>
      <c r="Y3994" s="13" t="e">
        <f t="shared" ca="1" si="1256"/>
        <v>#NAME?</v>
      </c>
      <c r="Z3994" s="13" t="e">
        <f ca="1">CalcTable[[#This Row],[IrrHours]]/5</f>
        <v>#NAME?</v>
      </c>
      <c r="AA3994" s="13" t="e">
        <f ca="1">IF(CalcTable[[#This Row],[IrrFlag]]=FALSE,0,MAX(0,CalcTable[[#This Row],[VolRednWind]]*(FCAP*IRR_TARGET-CalcTable[[#This Row],[IWC]])))</f>
        <v>#NAME?</v>
      </c>
      <c r="AB3994" s="13" t="e">
        <f ca="1">CalcTable[[#This Row],[IWC]]+CalcTable[[#This Row],[Eff Precip]]+CalcTable[[#This Row],[IrrAmt]]-CalcTable[[#This Row],[AET]]</f>
        <v>#NAME?</v>
      </c>
      <c r="AC3994" s="13" t="e">
        <f ca="1">IF(CalcTable[[#This Row],[PWC]]&gt;FCAP,MIN(24*PERC,MIN(SAT,CalcTable[[#This Row],[PWC]])-FCAP),0)</f>
        <v>#NAME?</v>
      </c>
      <c r="AD3994" s="13" t="e">
        <f ca="1">IF(CalcTable[[#This Row],[PWC]]&gt;SAT,CalcTable[[#This Row],[PWC]]-SAT,0)</f>
        <v>#NAME?</v>
      </c>
      <c r="AE3994" s="13" t="e">
        <f ca="1">CalcTable[[#This Row],[PWC]]-CalcTable[[#This Row],[PercAmt]]-CalcTable[[#This Row],[Runoff]]</f>
        <v>#NAME?</v>
      </c>
      <c r="AF3994" s="13" t="e">
        <f ca="1">CalcTable[[#This Row],[IrrAmt]]/1000*CUR_IRR_AREA*10000/IRR_EFF</f>
        <v>#NAME?</v>
      </c>
      <c r="AG3994" s="147"/>
      <c r="AH3994" s="13"/>
      <c r="AI3994" s="50">
        <v>0</v>
      </c>
      <c r="AJ3994" s="50">
        <v>0</v>
      </c>
      <c r="AK3994" s="50">
        <v>0</v>
      </c>
      <c r="AL3994" s="50">
        <v>0</v>
      </c>
      <c r="AM3994" s="50"/>
      <c r="AN3994" s="50"/>
      <c r="AO3994" s="50"/>
      <c r="AP3994" s="50"/>
      <c r="AQ3994" s="50"/>
      <c r="AR3994" s="50"/>
      <c r="AS3994" s="50"/>
      <c r="AT3994" s="50"/>
      <c r="AU3994" s="50"/>
      <c r="AV3994" s="50"/>
      <c r="AW3994" s="50"/>
      <c r="AX3994" s="50">
        <f t="shared" si="1267"/>
        <v>0</v>
      </c>
      <c r="AY3994" s="50"/>
      <c r="AZ3994" s="50">
        <f t="shared" si="1257"/>
        <v>0</v>
      </c>
      <c r="BA3994" s="50">
        <f t="shared" si="1258"/>
        <v>0</v>
      </c>
      <c r="BB3994" s="50">
        <f t="shared" si="1259"/>
        <v>0</v>
      </c>
      <c r="BC3994" s="17">
        <f t="shared" si="1260"/>
        <v>19859</v>
      </c>
      <c r="BD3994" s="50">
        <f t="shared" si="1261"/>
        <v>0</v>
      </c>
      <c r="BE3994" s="50">
        <f t="shared" si="1262"/>
        <v>0</v>
      </c>
      <c r="BF3994" s="50">
        <f t="shared" si="1268"/>
        <v>0</v>
      </c>
      <c r="BG3994" s="50"/>
      <c r="BH3994" s="17">
        <f t="shared" si="1263"/>
        <v>0</v>
      </c>
      <c r="BI3994" s="17">
        <f t="shared" si="1271"/>
        <v>3994</v>
      </c>
      <c r="BJ3994" s="17">
        <f t="shared" si="1269"/>
        <v>3994</v>
      </c>
      <c r="BK3994" s="150">
        <f t="shared" si="1270"/>
        <v>31317</v>
      </c>
      <c r="BL3994" s="50" t="e">
        <f t="shared" ca="1" si="1264"/>
        <v>#NAME?</v>
      </c>
      <c r="BM3994" s="50" t="e">
        <f t="shared" ca="1" si="1265"/>
        <v>#NAME?</v>
      </c>
      <c r="BN3994" s="50" t="e">
        <f t="shared" ca="1" si="1266"/>
        <v>#NAME?</v>
      </c>
    </row>
    <row r="3995" spans="1:66" x14ac:dyDescent="0.35">
      <c r="A3995" s="48">
        <v>31318</v>
      </c>
      <c r="B3995" s="17">
        <v>1985</v>
      </c>
      <c r="C3995" s="17">
        <v>9</v>
      </c>
      <c r="D3995" s="17">
        <v>271</v>
      </c>
      <c r="E3995" s="17">
        <v>28</v>
      </c>
      <c r="F3995" s="17">
        <v>7</v>
      </c>
      <c r="G3995" s="50">
        <v>-8.1999999999999993</v>
      </c>
      <c r="H3995" s="32">
        <v>1.7645978952401391</v>
      </c>
      <c r="I3995" s="50">
        <v>2.1666666666666665</v>
      </c>
      <c r="J3995" s="13">
        <v>0</v>
      </c>
      <c r="K3995" s="13">
        <f t="shared" si="1252"/>
        <v>0</v>
      </c>
      <c r="L3995" s="13">
        <f t="shared" si="1253"/>
        <v>0</v>
      </c>
      <c r="M3995" s="13" t="e">
        <f ca="1">CalcTable[[#This Row],[IWC]]-AE3994</f>
        <v>#NAME?</v>
      </c>
      <c r="N3995" s="13" t="e">
        <f ca="1">IF(CalcTable[[#This Row],[Day of Year]]&lt;123,FCAP,AE3994)</f>
        <v>#NAME?</v>
      </c>
      <c r="O3995" s="17" t="e">
        <f ca="1">IF(IRR_DRIP,5,COUNTIF('IDET Wind Values'!C3979:G3979,"&lt;="&amp;IRR_MAXWIND))</f>
        <v>#NAME?</v>
      </c>
      <c r="P3995" s="13" t="e">
        <f ca="1">CalcTable[[#This Row],[ET_o]]*KL</f>
        <v>#NAME?</v>
      </c>
      <c r="Q3995" s="13" t="e">
        <f ca="1">IF(WILTPT&lt;=0,1,MAX(0,MIN(1,(CalcTable[[#This Row],[IWC]]-WILTPT)/(MAD-WILTPT))))</f>
        <v>#NAME?</v>
      </c>
      <c r="R3995" s="13" t="e">
        <f ca="1">CalcTable[[#This Row],[ETMult]]*CalcTable[[#This Row],[ETb]]</f>
        <v>#NAME?</v>
      </c>
      <c r="S3995" s="13" t="b">
        <f>INDEX(IRR_LIST,CalcTable[[#This Row],[Day of Week]]+1)</f>
        <v>0</v>
      </c>
      <c r="T3995" s="13">
        <f t="shared" ca="1" si="1254"/>
        <v>1.2</v>
      </c>
      <c r="U3995" s="13" t="b">
        <f ca="1">IF(CalcTable[[#This Row],[IrrPrecip]]&gt;=IC_MM,FALSE,TRUE)</f>
        <v>1</v>
      </c>
      <c r="V3995" s="13" t="b">
        <f t="shared" si="1255"/>
        <v>0</v>
      </c>
      <c r="W3995" s="13" t="e">
        <f ca="1">IF(AND(IRR_DRIP=FALSE,CalcTable[[#This Row],[IrrHours]]&lt;=0),FALSE,TRUE)</f>
        <v>#NAME?</v>
      </c>
      <c r="X3995" s="13" t="e">
        <f ca="1">AND(CalcTable[[#This Row],[IrrDay]],CalcTable[[#This Row],[IrrRain]],CalcTable[[#This Row],[IrrWarm]],CalcTable[[#This Row],[IrrWindy]])</f>
        <v>#NAME?</v>
      </c>
      <c r="Y3995" s="13" t="e">
        <f t="shared" ca="1" si="1256"/>
        <v>#NAME?</v>
      </c>
      <c r="Z3995" s="13" t="e">
        <f ca="1">CalcTable[[#This Row],[IrrHours]]/5</f>
        <v>#NAME?</v>
      </c>
      <c r="AA3995" s="13" t="e">
        <f ca="1">IF(CalcTable[[#This Row],[IrrFlag]]=FALSE,0,MAX(0,CalcTable[[#This Row],[VolRednWind]]*(FCAP*IRR_TARGET-CalcTable[[#This Row],[IWC]])))</f>
        <v>#NAME?</v>
      </c>
      <c r="AB3995" s="13" t="e">
        <f ca="1">CalcTable[[#This Row],[IWC]]+CalcTable[[#This Row],[Eff Precip]]+CalcTable[[#This Row],[IrrAmt]]-CalcTable[[#This Row],[AET]]</f>
        <v>#NAME?</v>
      </c>
      <c r="AC3995" s="13" t="e">
        <f ca="1">IF(CalcTable[[#This Row],[PWC]]&gt;FCAP,MIN(24*PERC,MIN(SAT,CalcTable[[#This Row],[PWC]])-FCAP),0)</f>
        <v>#NAME?</v>
      </c>
      <c r="AD3995" s="13" t="e">
        <f ca="1">IF(CalcTable[[#This Row],[PWC]]&gt;SAT,CalcTable[[#This Row],[PWC]]-SAT,0)</f>
        <v>#NAME?</v>
      </c>
      <c r="AE3995" s="13" t="e">
        <f ca="1">CalcTable[[#This Row],[PWC]]-CalcTable[[#This Row],[PercAmt]]-CalcTable[[#This Row],[Runoff]]</f>
        <v>#NAME?</v>
      </c>
      <c r="AF3995" s="13" t="e">
        <f ca="1">CalcTable[[#This Row],[IrrAmt]]/1000*CUR_IRR_AREA*10000/IRR_EFF</f>
        <v>#NAME?</v>
      </c>
      <c r="AG3995" s="147"/>
      <c r="AH3995" s="13"/>
      <c r="AI3995" s="50">
        <v>0</v>
      </c>
      <c r="AJ3995" s="50">
        <v>0</v>
      </c>
      <c r="AK3995" s="50">
        <v>0</v>
      </c>
      <c r="AL3995" s="50">
        <v>0</v>
      </c>
      <c r="AM3995" s="50"/>
      <c r="AN3995" s="50"/>
      <c r="AO3995" s="50"/>
      <c r="AP3995" s="50"/>
      <c r="AQ3995" s="50"/>
      <c r="AR3995" s="50"/>
      <c r="AS3995" s="50"/>
      <c r="AT3995" s="50"/>
      <c r="AU3995" s="50"/>
      <c r="AV3995" s="50"/>
      <c r="AW3995" s="50"/>
      <c r="AX3995" s="50">
        <f t="shared" si="1267"/>
        <v>0</v>
      </c>
      <c r="AY3995" s="50"/>
      <c r="AZ3995" s="50">
        <f t="shared" si="1257"/>
        <v>0</v>
      </c>
      <c r="BA3995" s="50">
        <f t="shared" si="1258"/>
        <v>0</v>
      </c>
      <c r="BB3995" s="50">
        <f t="shared" si="1259"/>
        <v>0</v>
      </c>
      <c r="BC3995" s="17">
        <f t="shared" si="1260"/>
        <v>19859</v>
      </c>
      <c r="BD3995" s="50">
        <f t="shared" si="1261"/>
        <v>0</v>
      </c>
      <c r="BE3995" s="50">
        <f t="shared" si="1262"/>
        <v>0</v>
      </c>
      <c r="BF3995" s="50">
        <f t="shared" si="1268"/>
        <v>0</v>
      </c>
      <c r="BG3995" s="50"/>
      <c r="BH3995" s="17">
        <f t="shared" si="1263"/>
        <v>0</v>
      </c>
      <c r="BI3995" s="17">
        <f t="shared" si="1271"/>
        <v>3995</v>
      </c>
      <c r="BJ3995" s="17">
        <f t="shared" si="1269"/>
        <v>3995</v>
      </c>
      <c r="BK3995" s="150">
        <f t="shared" si="1270"/>
        <v>31318</v>
      </c>
      <c r="BL3995" s="50" t="e">
        <f t="shared" ca="1" si="1264"/>
        <v>#NAME?</v>
      </c>
      <c r="BM3995" s="50" t="e">
        <f t="shared" ca="1" si="1265"/>
        <v>#NAME?</v>
      </c>
      <c r="BN3995" s="50" t="e">
        <f t="shared" ca="1" si="1266"/>
        <v>#NAME?</v>
      </c>
    </row>
    <row r="3996" spans="1:66" x14ac:dyDescent="0.35">
      <c r="A3996" s="48">
        <v>31319</v>
      </c>
      <c r="B3996" s="17">
        <v>1985</v>
      </c>
      <c r="C3996" s="17">
        <v>9</v>
      </c>
      <c r="D3996" s="17">
        <v>272</v>
      </c>
      <c r="E3996" s="17">
        <v>29</v>
      </c>
      <c r="F3996" s="17">
        <v>1</v>
      </c>
      <c r="G3996" s="50">
        <v>-6.4</v>
      </c>
      <c r="H3996" s="32">
        <v>2.6456833841869005</v>
      </c>
      <c r="I3996" s="50">
        <v>11.333333333333334</v>
      </c>
      <c r="J3996" s="13">
        <v>0</v>
      </c>
      <c r="K3996" s="13">
        <f t="shared" si="1252"/>
        <v>0</v>
      </c>
      <c r="L3996" s="13">
        <f t="shared" si="1253"/>
        <v>0</v>
      </c>
      <c r="M3996" s="13" t="e">
        <f ca="1">CalcTable[[#This Row],[IWC]]-AE3995</f>
        <v>#NAME?</v>
      </c>
      <c r="N3996" s="13" t="e">
        <f ca="1">IF(CalcTable[[#This Row],[Day of Year]]&lt;123,FCAP,AE3995)</f>
        <v>#NAME?</v>
      </c>
      <c r="O3996" s="17" t="e">
        <f ca="1">IF(IRR_DRIP,5,COUNTIF('IDET Wind Values'!C3980:G3980,"&lt;="&amp;IRR_MAXWIND))</f>
        <v>#NAME?</v>
      </c>
      <c r="P3996" s="13" t="e">
        <f ca="1">CalcTable[[#This Row],[ET_o]]*KL</f>
        <v>#NAME?</v>
      </c>
      <c r="Q3996" s="13" t="e">
        <f ca="1">IF(WILTPT&lt;=0,1,MAX(0,MIN(1,(CalcTable[[#This Row],[IWC]]-WILTPT)/(MAD-WILTPT))))</f>
        <v>#NAME?</v>
      </c>
      <c r="R3996" s="13" t="e">
        <f ca="1">CalcTable[[#This Row],[ETMult]]*CalcTable[[#This Row],[ETb]]</f>
        <v>#NAME?</v>
      </c>
      <c r="S3996" s="13" t="b">
        <f>INDEX(IRR_LIST,CalcTable[[#This Row],[Day of Week]]+1)</f>
        <v>1</v>
      </c>
      <c r="T3996" s="13">
        <f t="shared" ca="1" si="1254"/>
        <v>0</v>
      </c>
      <c r="U3996" s="13" t="b">
        <f ca="1">IF(CalcTable[[#This Row],[IrrPrecip]]&gt;=IC_MM,FALSE,TRUE)</f>
        <v>1</v>
      </c>
      <c r="V3996" s="13" t="b">
        <f t="shared" si="1255"/>
        <v>0</v>
      </c>
      <c r="W3996" s="13" t="e">
        <f ca="1">IF(AND(IRR_DRIP=FALSE,CalcTable[[#This Row],[IrrHours]]&lt;=0),FALSE,TRUE)</f>
        <v>#NAME?</v>
      </c>
      <c r="X3996" s="13" t="e">
        <f ca="1">AND(CalcTable[[#This Row],[IrrDay]],CalcTable[[#This Row],[IrrRain]],CalcTable[[#This Row],[IrrWarm]],CalcTable[[#This Row],[IrrWindy]])</f>
        <v>#NAME?</v>
      </c>
      <c r="Y3996" s="13" t="e">
        <f t="shared" ca="1" si="1256"/>
        <v>#NAME?</v>
      </c>
      <c r="Z3996" s="13" t="e">
        <f ca="1">CalcTable[[#This Row],[IrrHours]]/5</f>
        <v>#NAME?</v>
      </c>
      <c r="AA3996" s="13" t="e">
        <f ca="1">IF(CalcTable[[#This Row],[IrrFlag]]=FALSE,0,MAX(0,CalcTable[[#This Row],[VolRednWind]]*(FCAP*IRR_TARGET-CalcTable[[#This Row],[IWC]])))</f>
        <v>#NAME?</v>
      </c>
      <c r="AB3996" s="13" t="e">
        <f ca="1">CalcTable[[#This Row],[IWC]]+CalcTable[[#This Row],[Eff Precip]]+CalcTable[[#This Row],[IrrAmt]]-CalcTable[[#This Row],[AET]]</f>
        <v>#NAME?</v>
      </c>
      <c r="AC3996" s="13" t="e">
        <f ca="1">IF(CalcTable[[#This Row],[PWC]]&gt;FCAP,MIN(24*PERC,MIN(SAT,CalcTable[[#This Row],[PWC]])-FCAP),0)</f>
        <v>#NAME?</v>
      </c>
      <c r="AD3996" s="13" t="e">
        <f ca="1">IF(CalcTable[[#This Row],[PWC]]&gt;SAT,CalcTable[[#This Row],[PWC]]-SAT,0)</f>
        <v>#NAME?</v>
      </c>
      <c r="AE3996" s="13" t="e">
        <f ca="1">CalcTable[[#This Row],[PWC]]-CalcTable[[#This Row],[PercAmt]]-CalcTable[[#This Row],[Runoff]]</f>
        <v>#NAME?</v>
      </c>
      <c r="AF3996" s="13" t="e">
        <f ca="1">CalcTable[[#This Row],[IrrAmt]]/1000*CUR_IRR_AREA*10000/IRR_EFF</f>
        <v>#NAME?</v>
      </c>
      <c r="AG3996" s="147"/>
      <c r="AH3996" s="13"/>
      <c r="AI3996" s="50">
        <v>0</v>
      </c>
      <c r="AJ3996" s="50">
        <v>0</v>
      </c>
      <c r="AK3996" s="50">
        <v>0</v>
      </c>
      <c r="AL3996" s="50">
        <v>0</v>
      </c>
      <c r="AM3996" s="50"/>
      <c r="AN3996" s="50"/>
      <c r="AO3996" s="50"/>
      <c r="AP3996" s="50"/>
      <c r="AQ3996" s="50"/>
      <c r="AR3996" s="50"/>
      <c r="AS3996" s="50"/>
      <c r="AT3996" s="50"/>
      <c r="AU3996" s="50"/>
      <c r="AV3996" s="50"/>
      <c r="AW3996" s="50"/>
      <c r="AX3996" s="50">
        <f t="shared" si="1267"/>
        <v>0</v>
      </c>
      <c r="AY3996" s="50"/>
      <c r="AZ3996" s="50">
        <f t="shared" si="1257"/>
        <v>0</v>
      </c>
      <c r="BA3996" s="50">
        <f t="shared" si="1258"/>
        <v>0</v>
      </c>
      <c r="BB3996" s="50">
        <f t="shared" si="1259"/>
        <v>0</v>
      </c>
      <c r="BC3996" s="17">
        <f t="shared" si="1260"/>
        <v>19859</v>
      </c>
      <c r="BD3996" s="50">
        <f t="shared" si="1261"/>
        <v>0</v>
      </c>
      <c r="BE3996" s="50">
        <f t="shared" si="1262"/>
        <v>0</v>
      </c>
      <c r="BF3996" s="50">
        <f t="shared" si="1268"/>
        <v>0</v>
      </c>
      <c r="BG3996" s="50"/>
      <c r="BH3996" s="17">
        <f t="shared" si="1263"/>
        <v>0</v>
      </c>
      <c r="BI3996" s="17">
        <f t="shared" si="1271"/>
        <v>3996</v>
      </c>
      <c r="BJ3996" s="17">
        <f t="shared" si="1269"/>
        <v>3996</v>
      </c>
      <c r="BK3996" s="150">
        <f t="shared" si="1270"/>
        <v>31319</v>
      </c>
      <c r="BL3996" s="50" t="e">
        <f t="shared" ca="1" si="1264"/>
        <v>#NAME?</v>
      </c>
      <c r="BM3996" s="50" t="e">
        <f t="shared" ca="1" si="1265"/>
        <v>#NAME?</v>
      </c>
      <c r="BN3996" s="50" t="e">
        <f t="shared" ca="1" si="1266"/>
        <v>#NAME?</v>
      </c>
    </row>
    <row r="3997" spans="1:66" x14ac:dyDescent="0.35">
      <c r="A3997" s="48">
        <v>31320</v>
      </c>
      <c r="B3997" s="17">
        <v>1985</v>
      </c>
      <c r="C3997" s="17">
        <v>9</v>
      </c>
      <c r="D3997" s="17">
        <v>273</v>
      </c>
      <c r="E3997" s="17">
        <v>30</v>
      </c>
      <c r="F3997" s="17">
        <v>2</v>
      </c>
      <c r="G3997" s="50">
        <v>-1.2</v>
      </c>
      <c r="H3997" s="32">
        <v>2.8020419036589095</v>
      </c>
      <c r="I3997" s="50">
        <v>0</v>
      </c>
      <c r="J3997" s="13">
        <v>0</v>
      </c>
      <c r="K3997" s="13">
        <f t="shared" si="1252"/>
        <v>0</v>
      </c>
      <c r="L3997" s="13">
        <f t="shared" si="1253"/>
        <v>0</v>
      </c>
      <c r="M3997" s="13" t="e">
        <f ca="1">CalcTable[[#This Row],[IWC]]-AE3996</f>
        <v>#NAME?</v>
      </c>
      <c r="N3997" s="13" t="e">
        <f ca="1">IF(CalcTable[[#This Row],[Day of Year]]&lt;123,FCAP,AE3996)</f>
        <v>#NAME?</v>
      </c>
      <c r="O3997" s="17" t="e">
        <f ca="1">IF(IRR_DRIP,5,COUNTIF('IDET Wind Values'!C3981:G3981,"&lt;="&amp;IRR_MAXWIND))</f>
        <v>#NAME?</v>
      </c>
      <c r="P3997" s="13" t="e">
        <f ca="1">CalcTable[[#This Row],[ET_o]]*KL</f>
        <v>#NAME?</v>
      </c>
      <c r="Q3997" s="13" t="e">
        <f ca="1">IF(WILTPT&lt;=0,1,MAX(0,MIN(1,(CalcTable[[#This Row],[IWC]]-WILTPT)/(MAD-WILTPT))))</f>
        <v>#NAME?</v>
      </c>
      <c r="R3997" s="13" t="e">
        <f ca="1">CalcTable[[#This Row],[ETMult]]*CalcTable[[#This Row],[ETb]]</f>
        <v>#NAME?</v>
      </c>
      <c r="S3997" s="13" t="b">
        <f>INDEX(IRR_LIST,CalcTable[[#This Row],[Day of Week]]+1)</f>
        <v>0</v>
      </c>
      <c r="T3997" s="13">
        <f t="shared" ca="1" si="1254"/>
        <v>0</v>
      </c>
      <c r="U3997" s="13" t="b">
        <f ca="1">IF(CalcTable[[#This Row],[IrrPrecip]]&gt;=IC_MM,FALSE,TRUE)</f>
        <v>1</v>
      </c>
      <c r="V3997" s="13" t="b">
        <f t="shared" si="1255"/>
        <v>0</v>
      </c>
      <c r="W3997" s="13" t="e">
        <f ca="1">IF(AND(IRR_DRIP=FALSE,CalcTable[[#This Row],[IrrHours]]&lt;=0),FALSE,TRUE)</f>
        <v>#NAME?</v>
      </c>
      <c r="X3997" s="13" t="e">
        <f ca="1">AND(CalcTable[[#This Row],[IrrDay]],CalcTable[[#This Row],[IrrRain]],CalcTable[[#This Row],[IrrWarm]],CalcTable[[#This Row],[IrrWindy]])</f>
        <v>#NAME?</v>
      </c>
      <c r="Y3997" s="13" t="e">
        <f t="shared" ca="1" si="1256"/>
        <v>#NAME?</v>
      </c>
      <c r="Z3997" s="13" t="e">
        <f ca="1">CalcTable[[#This Row],[IrrHours]]/5</f>
        <v>#NAME?</v>
      </c>
      <c r="AA3997" s="13" t="e">
        <f ca="1">IF(CalcTable[[#This Row],[IrrFlag]]=FALSE,0,MAX(0,CalcTable[[#This Row],[VolRednWind]]*(FCAP*IRR_TARGET-CalcTable[[#This Row],[IWC]])))</f>
        <v>#NAME?</v>
      </c>
      <c r="AB3997" s="13" t="e">
        <f ca="1">CalcTable[[#This Row],[IWC]]+CalcTable[[#This Row],[Eff Precip]]+CalcTable[[#This Row],[IrrAmt]]-CalcTable[[#This Row],[AET]]</f>
        <v>#NAME?</v>
      </c>
      <c r="AC3997" s="13" t="e">
        <f ca="1">IF(CalcTable[[#This Row],[PWC]]&gt;FCAP,MIN(24*PERC,MIN(SAT,CalcTable[[#This Row],[PWC]])-FCAP),0)</f>
        <v>#NAME?</v>
      </c>
      <c r="AD3997" s="13" t="e">
        <f ca="1">IF(CalcTable[[#This Row],[PWC]]&gt;SAT,CalcTable[[#This Row],[PWC]]-SAT,0)</f>
        <v>#NAME?</v>
      </c>
      <c r="AE3997" s="13" t="e">
        <f ca="1">CalcTable[[#This Row],[PWC]]-CalcTable[[#This Row],[PercAmt]]-CalcTable[[#This Row],[Runoff]]</f>
        <v>#NAME?</v>
      </c>
      <c r="AF3997" s="13" t="e">
        <f ca="1">CalcTable[[#This Row],[IrrAmt]]/1000*CUR_IRR_AREA*10000/IRR_EFF</f>
        <v>#NAME?</v>
      </c>
      <c r="AG3997" s="147"/>
      <c r="AH3997" s="13"/>
      <c r="AI3997" s="50">
        <v>0</v>
      </c>
      <c r="AJ3997" s="50">
        <v>0</v>
      </c>
      <c r="AK3997" s="50">
        <v>0</v>
      </c>
      <c r="AL3997" s="50">
        <v>0</v>
      </c>
      <c r="AM3997" s="50"/>
      <c r="AN3997" s="50"/>
      <c r="AO3997" s="50"/>
      <c r="AP3997" s="50"/>
      <c r="AQ3997" s="50"/>
      <c r="AR3997" s="50"/>
      <c r="AS3997" s="50"/>
      <c r="AT3997" s="50"/>
      <c r="AU3997" s="50"/>
      <c r="AV3997" s="50"/>
      <c r="AW3997" s="50"/>
      <c r="AX3997" s="50">
        <f t="shared" si="1267"/>
        <v>0</v>
      </c>
      <c r="AY3997" s="50"/>
      <c r="AZ3997" s="50">
        <f t="shared" si="1257"/>
        <v>0</v>
      </c>
      <c r="BA3997" s="50">
        <f t="shared" si="1258"/>
        <v>0</v>
      </c>
      <c r="BB3997" s="50">
        <f t="shared" si="1259"/>
        <v>0</v>
      </c>
      <c r="BC3997" s="17">
        <f t="shared" si="1260"/>
        <v>19859</v>
      </c>
      <c r="BD3997" s="50">
        <f t="shared" si="1261"/>
        <v>0</v>
      </c>
      <c r="BE3997" s="50">
        <f t="shared" si="1262"/>
        <v>0</v>
      </c>
      <c r="BF3997" s="50">
        <f t="shared" si="1268"/>
        <v>0</v>
      </c>
      <c r="BG3997" s="50"/>
      <c r="BH3997" s="17">
        <f t="shared" si="1263"/>
        <v>0</v>
      </c>
      <c r="BI3997" s="17">
        <f t="shared" si="1271"/>
        <v>3997</v>
      </c>
      <c r="BJ3997" s="17">
        <f t="shared" si="1269"/>
        <v>3997</v>
      </c>
      <c r="BK3997" s="150">
        <f t="shared" si="1270"/>
        <v>31320</v>
      </c>
      <c r="BL3997" s="50" t="e">
        <f t="shared" ca="1" si="1264"/>
        <v>#NAME?</v>
      </c>
      <c r="BM3997" s="50" t="e">
        <f t="shared" ca="1" si="1265"/>
        <v>#NAME?</v>
      </c>
      <c r="BN3997" s="50" t="e">
        <f t="shared" ca="1" si="1266"/>
        <v>#NAME?</v>
      </c>
    </row>
    <row r="3998" spans="1:66" x14ac:dyDescent="0.35">
      <c r="A3998" s="48">
        <v>31533</v>
      </c>
      <c r="B3998" s="17">
        <v>1986</v>
      </c>
      <c r="C3998" s="17">
        <v>5</v>
      </c>
      <c r="D3998" s="17">
        <v>121</v>
      </c>
      <c r="E3998" s="17">
        <v>1</v>
      </c>
      <c r="F3998" s="17">
        <v>5</v>
      </c>
      <c r="G3998" s="50">
        <v>-2.6</v>
      </c>
      <c r="H3998" s="32">
        <v>3.4508206637962924</v>
      </c>
      <c r="I3998" s="50">
        <v>14.666666666666666</v>
      </c>
      <c r="J3998" s="13">
        <v>0</v>
      </c>
      <c r="K3998" s="13">
        <f t="shared" si="1252"/>
        <v>0</v>
      </c>
      <c r="L3998" s="13">
        <f t="shared" si="1253"/>
        <v>0</v>
      </c>
      <c r="M3998" s="13" t="e">
        <f ca="1">CalcTable[[#This Row],[IWC]]-AE3997</f>
        <v>#NAME?</v>
      </c>
      <c r="N3998" s="13" t="e">
        <f ca="1">IF(CalcTable[[#This Row],[Day of Year]]&lt;123,FCAP,AE3997)</f>
        <v>#NAME?</v>
      </c>
      <c r="O3998" s="17" t="e">
        <f ca="1">IF(IRR_DRIP,5,COUNTIF('IDET Wind Values'!C3982:G3982,"&lt;="&amp;IRR_MAXWIND))</f>
        <v>#NAME?</v>
      </c>
      <c r="P3998" s="13" t="e">
        <f ca="1">CalcTable[[#This Row],[ET_o]]*KL</f>
        <v>#NAME?</v>
      </c>
      <c r="Q3998" s="13" t="e">
        <f ca="1">IF(WILTPT&lt;=0,1,MAX(0,MIN(1,(CalcTable[[#This Row],[IWC]]-WILTPT)/(MAD-WILTPT))))</f>
        <v>#NAME?</v>
      </c>
      <c r="R3998" s="13" t="e">
        <f ca="1">CalcTable[[#This Row],[ETMult]]*CalcTable[[#This Row],[ETb]]</f>
        <v>#NAME?</v>
      </c>
      <c r="S3998" s="13" t="b">
        <f>INDEX(IRR_LIST,CalcTable[[#This Row],[Day of Week]]+1)</f>
        <v>1</v>
      </c>
      <c r="T3998" s="13">
        <f t="shared" ca="1" si="1254"/>
        <v>0</v>
      </c>
      <c r="U3998" s="13" t="b">
        <f ca="1">IF(CalcTable[[#This Row],[IrrPrecip]]&gt;=IC_MM,FALSE,TRUE)</f>
        <v>1</v>
      </c>
      <c r="V3998" s="13" t="b">
        <f t="shared" si="1255"/>
        <v>0</v>
      </c>
      <c r="W3998" s="13" t="e">
        <f ca="1">IF(AND(IRR_DRIP=FALSE,CalcTable[[#This Row],[IrrHours]]&lt;=0),FALSE,TRUE)</f>
        <v>#NAME?</v>
      </c>
      <c r="X3998" s="13" t="e">
        <f ca="1">AND(CalcTable[[#This Row],[IrrDay]],CalcTable[[#This Row],[IrrRain]],CalcTable[[#This Row],[IrrWarm]],CalcTable[[#This Row],[IrrWindy]])</f>
        <v>#NAME?</v>
      </c>
      <c r="Y3998" s="13" t="e">
        <f t="shared" ca="1" si="1256"/>
        <v>#NAME?</v>
      </c>
      <c r="Z3998" s="13" t="e">
        <f ca="1">CalcTable[[#This Row],[IrrHours]]/5</f>
        <v>#NAME?</v>
      </c>
      <c r="AA3998" s="13" t="e">
        <f ca="1">IF(CalcTable[[#This Row],[IrrFlag]]=FALSE,0,MAX(0,CalcTable[[#This Row],[VolRednWind]]*(FCAP*IRR_TARGET-CalcTable[[#This Row],[IWC]])))</f>
        <v>#NAME?</v>
      </c>
      <c r="AB3998" s="13" t="e">
        <f ca="1">CalcTable[[#This Row],[IWC]]+CalcTable[[#This Row],[Eff Precip]]+CalcTable[[#This Row],[IrrAmt]]-CalcTable[[#This Row],[AET]]</f>
        <v>#NAME?</v>
      </c>
      <c r="AC3998" s="13" t="e">
        <f ca="1">IF(CalcTable[[#This Row],[PWC]]&gt;FCAP,MIN(24*PERC,MIN(SAT,CalcTable[[#This Row],[PWC]])-FCAP),0)</f>
        <v>#NAME?</v>
      </c>
      <c r="AD3998" s="13" t="e">
        <f ca="1">IF(CalcTable[[#This Row],[PWC]]&gt;SAT,CalcTable[[#This Row],[PWC]]-SAT,0)</f>
        <v>#NAME?</v>
      </c>
      <c r="AE3998" s="13" t="e">
        <f ca="1">CalcTable[[#This Row],[PWC]]-CalcTable[[#This Row],[PercAmt]]-CalcTable[[#This Row],[Runoff]]</f>
        <v>#NAME?</v>
      </c>
      <c r="AF3998" s="13" t="e">
        <f ca="1">CalcTable[[#This Row],[IrrAmt]]/1000*CUR_IRR_AREA*10000/IRR_EFF</f>
        <v>#NAME?</v>
      </c>
      <c r="AG3998" s="147"/>
      <c r="AH3998" s="13"/>
      <c r="AI3998" s="50">
        <v>0</v>
      </c>
      <c r="AJ3998" s="50">
        <v>0</v>
      </c>
      <c r="AK3998" s="50">
        <v>0</v>
      </c>
      <c r="AL3998" s="50">
        <v>0</v>
      </c>
      <c r="AM3998" s="50"/>
      <c r="AN3998" s="50"/>
      <c r="AO3998" s="50"/>
      <c r="AP3998" s="50"/>
      <c r="AQ3998" s="50"/>
      <c r="AR3998" s="50"/>
      <c r="AS3998" s="50"/>
      <c r="AT3998" s="50"/>
      <c r="AU3998" s="50"/>
      <c r="AV3998" s="50"/>
      <c r="AW3998" s="50"/>
      <c r="AX3998" s="50">
        <f t="shared" si="1267"/>
        <v>0</v>
      </c>
      <c r="AY3998" s="50"/>
      <c r="AZ3998" s="50">
        <f t="shared" si="1257"/>
        <v>0</v>
      </c>
      <c r="BA3998" s="50">
        <f t="shared" si="1258"/>
        <v>0</v>
      </c>
      <c r="BB3998" s="50">
        <f t="shared" si="1259"/>
        <v>0</v>
      </c>
      <c r="BC3998" s="17">
        <f t="shared" si="1260"/>
        <v>19865</v>
      </c>
      <c r="BD3998" s="50">
        <f t="shared" si="1261"/>
        <v>0</v>
      </c>
      <c r="BE3998" s="50">
        <f t="shared" si="1262"/>
        <v>0</v>
      </c>
      <c r="BF3998" s="50">
        <f t="shared" si="1268"/>
        <v>0</v>
      </c>
      <c r="BG3998" s="50"/>
      <c r="BH3998" s="17">
        <f t="shared" si="1263"/>
        <v>0</v>
      </c>
      <c r="BI3998" s="17">
        <f t="shared" si="1271"/>
        <v>3998</v>
      </c>
      <c r="BJ3998" s="17">
        <f t="shared" si="1269"/>
        <v>3998</v>
      </c>
      <c r="BK3998" s="150">
        <f t="shared" si="1270"/>
        <v>31533</v>
      </c>
      <c r="BL3998" s="50" t="e">
        <f t="shared" ca="1" si="1264"/>
        <v>#NAME?</v>
      </c>
      <c r="BM3998" s="50" t="e">
        <f t="shared" ca="1" si="1265"/>
        <v>#NAME?</v>
      </c>
      <c r="BN3998" s="50" t="e">
        <f t="shared" ca="1" si="1266"/>
        <v>#NAME?</v>
      </c>
    </row>
    <row r="3999" spans="1:66" x14ac:dyDescent="0.35">
      <c r="A3999" s="48">
        <v>31534</v>
      </c>
      <c r="B3999" s="17">
        <v>1986</v>
      </c>
      <c r="C3999" s="17">
        <v>5</v>
      </c>
      <c r="D3999" s="17">
        <v>122</v>
      </c>
      <c r="E3999" s="17">
        <v>2</v>
      </c>
      <c r="F3999" s="17">
        <v>6</v>
      </c>
      <c r="G3999" s="50">
        <v>0</v>
      </c>
      <c r="H3999" s="32">
        <v>4.8073178253978366</v>
      </c>
      <c r="I3999" s="50">
        <v>17.333333333333332</v>
      </c>
      <c r="J3999" s="13">
        <v>0</v>
      </c>
      <c r="K3999" s="13">
        <f t="shared" si="1252"/>
        <v>0</v>
      </c>
      <c r="L3999" s="13">
        <f t="shared" si="1253"/>
        <v>0</v>
      </c>
      <c r="M3999" s="13" t="e">
        <f ca="1">CalcTable[[#This Row],[IWC]]-AE3998</f>
        <v>#NAME?</v>
      </c>
      <c r="N3999" s="13" t="e">
        <f ca="1">IF(CalcTable[[#This Row],[Day of Year]]&lt;123,FCAP,AE3998)</f>
        <v>#NAME?</v>
      </c>
      <c r="O3999" s="17" t="e">
        <f ca="1">IF(IRR_DRIP,5,COUNTIF('IDET Wind Values'!C3983:G3983,"&lt;="&amp;IRR_MAXWIND))</f>
        <v>#NAME?</v>
      </c>
      <c r="P3999" s="13" t="e">
        <f ca="1">CalcTable[[#This Row],[ET_o]]*KL</f>
        <v>#NAME?</v>
      </c>
      <c r="Q3999" s="13" t="e">
        <f ca="1">IF(WILTPT&lt;=0,1,MAX(0,MIN(1,(CalcTable[[#This Row],[IWC]]-WILTPT)/(MAD-WILTPT))))</f>
        <v>#NAME?</v>
      </c>
      <c r="R3999" s="13" t="e">
        <f ca="1">CalcTable[[#This Row],[ETMult]]*CalcTable[[#This Row],[ETb]]</f>
        <v>#NAME?</v>
      </c>
      <c r="S3999" s="13" t="b">
        <f>INDEX(IRR_LIST,CalcTable[[#This Row],[Day of Week]]+1)</f>
        <v>0</v>
      </c>
      <c r="T3999" s="13">
        <f t="shared" ca="1" si="1254"/>
        <v>0</v>
      </c>
      <c r="U3999" s="13" t="b">
        <f ca="1">IF(CalcTable[[#This Row],[IrrPrecip]]&gt;=IC_MM,FALSE,TRUE)</f>
        <v>1</v>
      </c>
      <c r="V3999" s="13" t="b">
        <f t="shared" si="1255"/>
        <v>1</v>
      </c>
      <c r="W3999" s="13" t="e">
        <f ca="1">IF(AND(IRR_DRIP=FALSE,CalcTable[[#This Row],[IrrHours]]&lt;=0),FALSE,TRUE)</f>
        <v>#NAME?</v>
      </c>
      <c r="X3999" s="13" t="e">
        <f ca="1">AND(CalcTable[[#This Row],[IrrDay]],CalcTable[[#This Row],[IrrRain]],CalcTable[[#This Row],[IrrWarm]],CalcTable[[#This Row],[IrrWindy]])</f>
        <v>#NAME?</v>
      </c>
      <c r="Y3999" s="13" t="e">
        <f t="shared" ca="1" si="1256"/>
        <v>#NAME?</v>
      </c>
      <c r="Z3999" s="13" t="e">
        <f ca="1">CalcTable[[#This Row],[IrrHours]]/5</f>
        <v>#NAME?</v>
      </c>
      <c r="AA3999" s="13" t="e">
        <f ca="1">IF(CalcTable[[#This Row],[IrrFlag]]=FALSE,0,MAX(0,CalcTable[[#This Row],[VolRednWind]]*(FCAP*IRR_TARGET-CalcTable[[#This Row],[IWC]])))</f>
        <v>#NAME?</v>
      </c>
      <c r="AB3999" s="13" t="e">
        <f ca="1">CalcTable[[#This Row],[IWC]]+CalcTable[[#This Row],[Eff Precip]]+CalcTable[[#This Row],[IrrAmt]]-CalcTable[[#This Row],[AET]]</f>
        <v>#NAME?</v>
      </c>
      <c r="AC3999" s="13" t="e">
        <f ca="1">IF(CalcTable[[#This Row],[PWC]]&gt;FCAP,MIN(24*PERC,MIN(SAT,CalcTable[[#This Row],[PWC]])-FCAP),0)</f>
        <v>#NAME?</v>
      </c>
      <c r="AD3999" s="13" t="e">
        <f ca="1">IF(CalcTable[[#This Row],[PWC]]&gt;SAT,CalcTable[[#This Row],[PWC]]-SAT,0)</f>
        <v>#NAME?</v>
      </c>
      <c r="AE3999" s="13" t="e">
        <f ca="1">CalcTable[[#This Row],[PWC]]-CalcTable[[#This Row],[PercAmt]]-CalcTable[[#This Row],[Runoff]]</f>
        <v>#NAME?</v>
      </c>
      <c r="AF3999" s="13" t="e">
        <f ca="1">CalcTable[[#This Row],[IrrAmt]]/1000*CUR_IRR_AREA*10000/IRR_EFF</f>
        <v>#NAME?</v>
      </c>
      <c r="AG3999" s="147"/>
      <c r="AH3999" s="13"/>
      <c r="AI3999" s="50">
        <v>0</v>
      </c>
      <c r="AJ3999" s="50">
        <v>0</v>
      </c>
      <c r="AK3999" s="50">
        <v>0</v>
      </c>
      <c r="AL3999" s="50">
        <v>2.2800000000000011</v>
      </c>
      <c r="AM3999" s="50"/>
      <c r="AN3999" s="50"/>
      <c r="AO3999" s="50"/>
      <c r="AP3999" s="50"/>
      <c r="AQ3999" s="50"/>
      <c r="AR3999" s="50"/>
      <c r="AS3999" s="50"/>
      <c r="AT3999" s="50"/>
      <c r="AU3999" s="50"/>
      <c r="AV3999" s="50"/>
      <c r="AW3999" s="50"/>
      <c r="AX3999" s="50">
        <f t="shared" si="1267"/>
        <v>2.2800000000000011</v>
      </c>
      <c r="AY3999" s="50"/>
      <c r="AZ3999" s="50">
        <f t="shared" si="1257"/>
        <v>66.880000000000038</v>
      </c>
      <c r="BA3999" s="50">
        <f t="shared" si="1258"/>
        <v>102.97396825396832</v>
      </c>
      <c r="BB3999" s="50">
        <f t="shared" si="1259"/>
        <v>106.15873015873022</v>
      </c>
      <c r="BC3999" s="17">
        <f t="shared" si="1260"/>
        <v>19865</v>
      </c>
      <c r="BD3999" s="50">
        <f t="shared" si="1261"/>
        <v>2.2800000000000011</v>
      </c>
      <c r="BE3999" s="50">
        <f t="shared" si="1262"/>
        <v>66.880000000000038</v>
      </c>
      <c r="BF3999" s="50">
        <f t="shared" si="1268"/>
        <v>109.39438923734299</v>
      </c>
      <c r="BG3999" s="50"/>
      <c r="BH3999" s="17">
        <f t="shared" si="1263"/>
        <v>0</v>
      </c>
      <c r="BI3999" s="17">
        <f t="shared" si="1271"/>
        <v>3999</v>
      </c>
      <c r="BJ3999" s="17">
        <f t="shared" si="1269"/>
        <v>3999</v>
      </c>
      <c r="BK3999" s="150">
        <f t="shared" si="1270"/>
        <v>31534</v>
      </c>
      <c r="BL3999" s="50" t="e">
        <f t="shared" ca="1" si="1264"/>
        <v>#NAME?</v>
      </c>
      <c r="BM3999" s="50" t="e">
        <f t="shared" ca="1" si="1265"/>
        <v>#NAME?</v>
      </c>
      <c r="BN3999" s="50" t="e">
        <f t="shared" ca="1" si="1266"/>
        <v>#NAME?</v>
      </c>
    </row>
    <row r="4000" spans="1:66" x14ac:dyDescent="0.35">
      <c r="A4000" s="48">
        <v>31535</v>
      </c>
      <c r="B4000" s="17">
        <v>1986</v>
      </c>
      <c r="C4000" s="17">
        <v>5</v>
      </c>
      <c r="D4000" s="17">
        <v>123</v>
      </c>
      <c r="E4000" s="17">
        <v>3</v>
      </c>
      <c r="F4000" s="17">
        <v>7</v>
      </c>
      <c r="G4000" s="50">
        <v>8.1999999999999993</v>
      </c>
      <c r="H4000" s="32">
        <v>4.3187923162875963</v>
      </c>
      <c r="I4000" s="50">
        <v>12.333333333333334</v>
      </c>
      <c r="J4000" s="13">
        <v>0.2</v>
      </c>
      <c r="K4000" s="13">
        <f t="shared" si="1252"/>
        <v>0.2</v>
      </c>
      <c r="L4000" s="13">
        <f t="shared" si="1253"/>
        <v>0</v>
      </c>
      <c r="M4000" s="13" t="e">
        <f ca="1">CalcTable[[#This Row],[IWC]]-AE3999</f>
        <v>#NAME?</v>
      </c>
      <c r="N4000" s="13" t="e">
        <f ca="1">IF(CalcTable[[#This Row],[Day of Year]]&lt;123,FCAP,AE3999)</f>
        <v>#NAME?</v>
      </c>
      <c r="O4000" s="17" t="e">
        <f ca="1">IF(IRR_DRIP,5,COUNTIF('IDET Wind Values'!C3984:G3984,"&lt;="&amp;IRR_MAXWIND))</f>
        <v>#NAME?</v>
      </c>
      <c r="P4000" s="13" t="e">
        <f ca="1">CalcTable[[#This Row],[ET_o]]*KL</f>
        <v>#NAME?</v>
      </c>
      <c r="Q4000" s="13" t="e">
        <f ca="1">IF(WILTPT&lt;=0,1,MAX(0,MIN(1,(CalcTable[[#This Row],[IWC]]-WILTPT)/(MAD-WILTPT))))</f>
        <v>#NAME?</v>
      </c>
      <c r="R4000" s="13" t="e">
        <f ca="1">CalcTable[[#This Row],[ETMult]]*CalcTable[[#This Row],[ETb]]</f>
        <v>#NAME?</v>
      </c>
      <c r="S4000" s="13" t="b">
        <f>INDEX(IRR_LIST,CalcTable[[#This Row],[Day of Week]]+1)</f>
        <v>0</v>
      </c>
      <c r="T4000" s="13">
        <f t="shared" ca="1" si="1254"/>
        <v>0</v>
      </c>
      <c r="U4000" s="13" t="b">
        <f ca="1">IF(CalcTable[[#This Row],[IrrPrecip]]&gt;=IC_MM,FALSE,TRUE)</f>
        <v>1</v>
      </c>
      <c r="V4000" s="13" t="b">
        <f t="shared" si="1255"/>
        <v>0</v>
      </c>
      <c r="W4000" s="13" t="e">
        <f ca="1">IF(AND(IRR_DRIP=FALSE,CalcTable[[#This Row],[IrrHours]]&lt;=0),FALSE,TRUE)</f>
        <v>#NAME?</v>
      </c>
      <c r="X4000" s="13" t="e">
        <f ca="1">AND(CalcTable[[#This Row],[IrrDay]],CalcTable[[#This Row],[IrrRain]],CalcTable[[#This Row],[IrrWarm]],CalcTable[[#This Row],[IrrWindy]])</f>
        <v>#NAME?</v>
      </c>
      <c r="Y4000" s="13" t="e">
        <f t="shared" ca="1" si="1256"/>
        <v>#NAME?</v>
      </c>
      <c r="Z4000" s="13" t="e">
        <f ca="1">CalcTable[[#This Row],[IrrHours]]/5</f>
        <v>#NAME?</v>
      </c>
      <c r="AA4000" s="13" t="e">
        <f ca="1">IF(CalcTable[[#This Row],[IrrFlag]]=FALSE,0,MAX(0,CalcTable[[#This Row],[VolRednWind]]*(FCAP*IRR_TARGET-CalcTable[[#This Row],[IWC]])))</f>
        <v>#NAME?</v>
      </c>
      <c r="AB4000" s="13" t="e">
        <f ca="1">CalcTable[[#This Row],[IWC]]+CalcTable[[#This Row],[Eff Precip]]+CalcTable[[#This Row],[IrrAmt]]-CalcTable[[#This Row],[AET]]</f>
        <v>#NAME?</v>
      </c>
      <c r="AC4000" s="13" t="e">
        <f ca="1">IF(CalcTable[[#This Row],[PWC]]&gt;FCAP,MIN(24*PERC,MIN(SAT,CalcTable[[#This Row],[PWC]])-FCAP),0)</f>
        <v>#NAME?</v>
      </c>
      <c r="AD4000" s="13" t="e">
        <f ca="1">IF(CalcTable[[#This Row],[PWC]]&gt;SAT,CalcTable[[#This Row],[PWC]]-SAT,0)</f>
        <v>#NAME?</v>
      </c>
      <c r="AE4000" s="13" t="e">
        <f ca="1">CalcTable[[#This Row],[PWC]]-CalcTable[[#This Row],[PercAmt]]-CalcTable[[#This Row],[Runoff]]</f>
        <v>#NAME?</v>
      </c>
      <c r="AF4000" s="13" t="e">
        <f ca="1">CalcTable[[#This Row],[IrrAmt]]/1000*CUR_IRR_AREA*10000/IRR_EFF</f>
        <v>#NAME?</v>
      </c>
      <c r="AG4000" s="147"/>
      <c r="AH4000" s="13"/>
      <c r="AI4000" s="50">
        <v>0</v>
      </c>
      <c r="AJ4000" s="50">
        <v>0</v>
      </c>
      <c r="AK4000" s="50">
        <v>0</v>
      </c>
      <c r="AL4000" s="50">
        <v>0</v>
      </c>
      <c r="AM4000" s="50"/>
      <c r="AN4000" s="50"/>
      <c r="AO4000" s="50"/>
      <c r="AP4000" s="50"/>
      <c r="AQ4000" s="50"/>
      <c r="AR4000" s="50"/>
      <c r="AS4000" s="50"/>
      <c r="AT4000" s="50"/>
      <c r="AU4000" s="50"/>
      <c r="AV4000" s="50"/>
      <c r="AW4000" s="50"/>
      <c r="AX4000" s="50">
        <f t="shared" si="1267"/>
        <v>0</v>
      </c>
      <c r="AY4000" s="50"/>
      <c r="AZ4000" s="50">
        <f t="shared" si="1257"/>
        <v>0</v>
      </c>
      <c r="BA4000" s="50">
        <f t="shared" si="1258"/>
        <v>0</v>
      </c>
      <c r="BB4000" s="50">
        <f t="shared" si="1259"/>
        <v>0</v>
      </c>
      <c r="BC4000" s="17">
        <f t="shared" si="1260"/>
        <v>19865</v>
      </c>
      <c r="BD4000" s="50">
        <f t="shared" si="1261"/>
        <v>0</v>
      </c>
      <c r="BE4000" s="50">
        <f t="shared" si="1262"/>
        <v>0</v>
      </c>
      <c r="BF4000" s="50">
        <f t="shared" si="1268"/>
        <v>0</v>
      </c>
      <c r="BG4000" s="50"/>
      <c r="BH4000" s="17">
        <f t="shared" si="1263"/>
        <v>0</v>
      </c>
      <c r="BI4000" s="17">
        <f t="shared" si="1271"/>
        <v>4000</v>
      </c>
      <c r="BJ4000" s="17">
        <f t="shared" si="1269"/>
        <v>4000</v>
      </c>
      <c r="BK4000" s="150">
        <f t="shared" si="1270"/>
        <v>31535</v>
      </c>
      <c r="BL4000" s="50" t="e">
        <f t="shared" ca="1" si="1264"/>
        <v>#NAME?</v>
      </c>
      <c r="BM4000" s="50" t="e">
        <f t="shared" ca="1" si="1265"/>
        <v>#NAME?</v>
      </c>
      <c r="BN4000" s="50" t="e">
        <f t="shared" ca="1" si="1266"/>
        <v>#NAME?</v>
      </c>
    </row>
    <row r="4001" spans="1:66" x14ac:dyDescent="0.35">
      <c r="A4001" s="48">
        <v>31536</v>
      </c>
      <c r="B4001" s="17">
        <v>1986</v>
      </c>
      <c r="C4001" s="17">
        <v>5</v>
      </c>
      <c r="D4001" s="17">
        <v>124</v>
      </c>
      <c r="E4001" s="17">
        <v>4</v>
      </c>
      <c r="F4001" s="17">
        <v>1</v>
      </c>
      <c r="G4001" s="50">
        <v>2.1</v>
      </c>
      <c r="H4001" s="32">
        <v>1.4866959972151361</v>
      </c>
      <c r="I4001" s="50">
        <v>13.333333333333334</v>
      </c>
      <c r="J4001" s="13">
        <v>19.399999999999999</v>
      </c>
      <c r="K4001" s="13">
        <f t="shared" si="1252"/>
        <v>19.399999999999999</v>
      </c>
      <c r="L4001" s="13">
        <f t="shared" si="1253"/>
        <v>10.799999999999999</v>
      </c>
      <c r="M4001" s="13" t="e">
        <f ca="1">CalcTable[[#This Row],[IWC]]-AE4000</f>
        <v>#NAME?</v>
      </c>
      <c r="N4001" s="13" t="e">
        <f ca="1">IF(CalcTable[[#This Row],[Day of Year]]&lt;123,FCAP,AE4000)</f>
        <v>#NAME?</v>
      </c>
      <c r="O4001" s="17" t="e">
        <f ca="1">IF(IRR_DRIP,5,COUNTIF('IDET Wind Values'!C3985:G3985,"&lt;="&amp;IRR_MAXWIND))</f>
        <v>#NAME?</v>
      </c>
      <c r="P4001" s="13" t="e">
        <f ca="1">CalcTable[[#This Row],[ET_o]]*KL</f>
        <v>#NAME?</v>
      </c>
      <c r="Q4001" s="13" t="e">
        <f ca="1">IF(WILTPT&lt;=0,1,MAX(0,MIN(1,(CalcTable[[#This Row],[IWC]]-WILTPT)/(MAD-WILTPT))))</f>
        <v>#NAME?</v>
      </c>
      <c r="R4001" s="13" t="e">
        <f ca="1">CalcTable[[#This Row],[ETMult]]*CalcTable[[#This Row],[ETb]]</f>
        <v>#NAME?</v>
      </c>
      <c r="S4001" s="13" t="b">
        <f>INDEX(IRR_LIST,CalcTable[[#This Row],[Day of Week]]+1)</f>
        <v>1</v>
      </c>
      <c r="T4001" s="13">
        <f t="shared" ca="1" si="1254"/>
        <v>0.2</v>
      </c>
      <c r="U4001" s="13" t="b">
        <f ca="1">IF(CalcTable[[#This Row],[IrrPrecip]]&gt;=IC_MM,FALSE,TRUE)</f>
        <v>1</v>
      </c>
      <c r="V4001" s="13" t="b">
        <f t="shared" si="1255"/>
        <v>0</v>
      </c>
      <c r="W4001" s="13" t="e">
        <f ca="1">IF(AND(IRR_DRIP=FALSE,CalcTable[[#This Row],[IrrHours]]&lt;=0),FALSE,TRUE)</f>
        <v>#NAME?</v>
      </c>
      <c r="X4001" s="13" t="e">
        <f ca="1">AND(CalcTable[[#This Row],[IrrDay]],CalcTable[[#This Row],[IrrRain]],CalcTable[[#This Row],[IrrWarm]],CalcTable[[#This Row],[IrrWindy]])</f>
        <v>#NAME?</v>
      </c>
      <c r="Y4001" s="13" t="e">
        <f t="shared" ca="1" si="1256"/>
        <v>#NAME?</v>
      </c>
      <c r="Z4001" s="13" t="e">
        <f ca="1">CalcTable[[#This Row],[IrrHours]]/5</f>
        <v>#NAME?</v>
      </c>
      <c r="AA4001" s="13" t="e">
        <f ca="1">IF(CalcTable[[#This Row],[IrrFlag]]=FALSE,0,MAX(0,CalcTable[[#This Row],[VolRednWind]]*(FCAP*IRR_TARGET-CalcTable[[#This Row],[IWC]])))</f>
        <v>#NAME?</v>
      </c>
      <c r="AB4001" s="13" t="e">
        <f ca="1">CalcTable[[#This Row],[IWC]]+CalcTable[[#This Row],[Eff Precip]]+CalcTable[[#This Row],[IrrAmt]]-CalcTable[[#This Row],[AET]]</f>
        <v>#NAME?</v>
      </c>
      <c r="AC4001" s="13" t="e">
        <f ca="1">IF(CalcTable[[#This Row],[PWC]]&gt;FCAP,MIN(24*PERC,MIN(SAT,CalcTable[[#This Row],[PWC]])-FCAP),0)</f>
        <v>#NAME?</v>
      </c>
      <c r="AD4001" s="13" t="e">
        <f ca="1">IF(CalcTable[[#This Row],[PWC]]&gt;SAT,CalcTable[[#This Row],[PWC]]-SAT,0)</f>
        <v>#NAME?</v>
      </c>
      <c r="AE4001" s="13" t="e">
        <f ca="1">CalcTable[[#This Row],[PWC]]-CalcTable[[#This Row],[PercAmt]]-CalcTable[[#This Row],[Runoff]]</f>
        <v>#NAME?</v>
      </c>
      <c r="AF4001" s="13" t="e">
        <f ca="1">CalcTable[[#This Row],[IrrAmt]]/1000*CUR_IRR_AREA*10000/IRR_EFF</f>
        <v>#NAME?</v>
      </c>
      <c r="AG4001" s="147"/>
      <c r="AH4001" s="13"/>
      <c r="AI4001" s="50">
        <v>0</v>
      </c>
      <c r="AJ4001" s="50">
        <v>0</v>
      </c>
      <c r="AK4001" s="50">
        <v>0</v>
      </c>
      <c r="AL4001" s="50">
        <v>0</v>
      </c>
      <c r="AM4001" s="50"/>
      <c r="AN4001" s="50"/>
      <c r="AO4001" s="50"/>
      <c r="AP4001" s="50"/>
      <c r="AQ4001" s="50"/>
      <c r="AR4001" s="50"/>
      <c r="AS4001" s="50"/>
      <c r="AT4001" s="50"/>
      <c r="AU4001" s="50"/>
      <c r="AV4001" s="50"/>
      <c r="AW4001" s="50"/>
      <c r="AX4001" s="50">
        <f t="shared" si="1267"/>
        <v>0</v>
      </c>
      <c r="AY4001" s="50"/>
      <c r="AZ4001" s="50">
        <f t="shared" si="1257"/>
        <v>0</v>
      </c>
      <c r="BA4001" s="50">
        <f t="shared" si="1258"/>
        <v>0</v>
      </c>
      <c r="BB4001" s="50">
        <f t="shared" si="1259"/>
        <v>0</v>
      </c>
      <c r="BC4001" s="17">
        <f t="shared" si="1260"/>
        <v>19865</v>
      </c>
      <c r="BD4001" s="50">
        <f t="shared" si="1261"/>
        <v>0</v>
      </c>
      <c r="BE4001" s="50">
        <f t="shared" si="1262"/>
        <v>0</v>
      </c>
      <c r="BF4001" s="50">
        <f t="shared" si="1268"/>
        <v>0</v>
      </c>
      <c r="BG4001" s="50"/>
      <c r="BH4001" s="17">
        <f t="shared" si="1263"/>
        <v>0</v>
      </c>
      <c r="BI4001" s="17">
        <f t="shared" si="1271"/>
        <v>4001</v>
      </c>
      <c r="BJ4001" s="17">
        <f t="shared" si="1269"/>
        <v>4001</v>
      </c>
      <c r="BK4001" s="150">
        <f t="shared" si="1270"/>
        <v>31536</v>
      </c>
      <c r="BL4001" s="50" t="e">
        <f t="shared" ca="1" si="1264"/>
        <v>#NAME?</v>
      </c>
      <c r="BM4001" s="50" t="e">
        <f t="shared" ca="1" si="1265"/>
        <v>#NAME?</v>
      </c>
      <c r="BN4001" s="50" t="e">
        <f t="shared" ca="1" si="1266"/>
        <v>#NAME?</v>
      </c>
    </row>
    <row r="4002" spans="1:66" x14ac:dyDescent="0.35">
      <c r="A4002" s="48">
        <v>31537</v>
      </c>
      <c r="B4002" s="17">
        <v>1986</v>
      </c>
      <c r="C4002" s="17">
        <v>5</v>
      </c>
      <c r="D4002" s="17">
        <v>125</v>
      </c>
      <c r="E4002" s="17">
        <v>5</v>
      </c>
      <c r="F4002" s="17">
        <v>2</v>
      </c>
      <c r="G4002" s="50">
        <v>2.1</v>
      </c>
      <c r="H4002" s="32">
        <v>1.8932347465793442</v>
      </c>
      <c r="I4002" s="50">
        <v>8.6666666666666661</v>
      </c>
      <c r="J4002" s="13">
        <v>1.2</v>
      </c>
      <c r="K4002" s="13">
        <f t="shared" si="1252"/>
        <v>1.2</v>
      </c>
      <c r="L4002" s="13">
        <f t="shared" si="1253"/>
        <v>0</v>
      </c>
      <c r="M4002" s="13" t="e">
        <f ca="1">CalcTable[[#This Row],[IWC]]-AE4001</f>
        <v>#NAME?</v>
      </c>
      <c r="N4002" s="13" t="e">
        <f ca="1">IF(CalcTable[[#This Row],[Day of Year]]&lt;123,FCAP,AE4001)</f>
        <v>#NAME?</v>
      </c>
      <c r="O4002" s="17" t="e">
        <f ca="1">IF(IRR_DRIP,5,COUNTIF('IDET Wind Values'!C3986:G3986,"&lt;="&amp;IRR_MAXWIND))</f>
        <v>#NAME?</v>
      </c>
      <c r="P4002" s="13" t="e">
        <f ca="1">CalcTable[[#This Row],[ET_o]]*KL</f>
        <v>#NAME?</v>
      </c>
      <c r="Q4002" s="13" t="e">
        <f ca="1">IF(WILTPT&lt;=0,1,MAX(0,MIN(1,(CalcTable[[#This Row],[IWC]]-WILTPT)/(MAD-WILTPT))))</f>
        <v>#NAME?</v>
      </c>
      <c r="R4002" s="13" t="e">
        <f ca="1">CalcTable[[#This Row],[ETMult]]*CalcTable[[#This Row],[ETb]]</f>
        <v>#NAME?</v>
      </c>
      <c r="S4002" s="13" t="b">
        <f>INDEX(IRR_LIST,CalcTable[[#This Row],[Day of Week]]+1)</f>
        <v>0</v>
      </c>
      <c r="T4002" s="13">
        <f t="shared" ca="1" si="1254"/>
        <v>19.599999999999998</v>
      </c>
      <c r="U4002" s="13" t="b">
        <f ca="1">IF(CalcTable[[#This Row],[IrrPrecip]]&gt;=IC_MM,FALSE,TRUE)</f>
        <v>0</v>
      </c>
      <c r="V4002" s="13" t="b">
        <f t="shared" si="1255"/>
        <v>0</v>
      </c>
      <c r="W4002" s="13" t="e">
        <f ca="1">IF(AND(IRR_DRIP=FALSE,CalcTable[[#This Row],[IrrHours]]&lt;=0),FALSE,TRUE)</f>
        <v>#NAME?</v>
      </c>
      <c r="X4002" s="13" t="e">
        <f ca="1">AND(CalcTable[[#This Row],[IrrDay]],CalcTable[[#This Row],[IrrRain]],CalcTable[[#This Row],[IrrWarm]],CalcTable[[#This Row],[IrrWindy]])</f>
        <v>#NAME?</v>
      </c>
      <c r="Y4002" s="13" t="e">
        <f t="shared" ca="1" si="1256"/>
        <v>#NAME?</v>
      </c>
      <c r="Z4002" s="13" t="e">
        <f ca="1">CalcTable[[#This Row],[IrrHours]]/5</f>
        <v>#NAME?</v>
      </c>
      <c r="AA4002" s="13" t="e">
        <f ca="1">IF(CalcTable[[#This Row],[IrrFlag]]=FALSE,0,MAX(0,CalcTable[[#This Row],[VolRednWind]]*(FCAP*IRR_TARGET-CalcTable[[#This Row],[IWC]])))</f>
        <v>#NAME?</v>
      </c>
      <c r="AB4002" s="13" t="e">
        <f ca="1">CalcTable[[#This Row],[IWC]]+CalcTable[[#This Row],[Eff Precip]]+CalcTable[[#This Row],[IrrAmt]]-CalcTable[[#This Row],[AET]]</f>
        <v>#NAME?</v>
      </c>
      <c r="AC4002" s="13" t="e">
        <f ca="1">IF(CalcTable[[#This Row],[PWC]]&gt;FCAP,MIN(24*PERC,MIN(SAT,CalcTable[[#This Row],[PWC]])-FCAP),0)</f>
        <v>#NAME?</v>
      </c>
      <c r="AD4002" s="13" t="e">
        <f ca="1">IF(CalcTable[[#This Row],[PWC]]&gt;SAT,CalcTable[[#This Row],[PWC]]-SAT,0)</f>
        <v>#NAME?</v>
      </c>
      <c r="AE4002" s="13" t="e">
        <f ca="1">CalcTable[[#This Row],[PWC]]-CalcTable[[#This Row],[PercAmt]]-CalcTable[[#This Row],[Runoff]]</f>
        <v>#NAME?</v>
      </c>
      <c r="AF4002" s="13" t="e">
        <f ca="1">CalcTable[[#This Row],[IrrAmt]]/1000*CUR_IRR_AREA*10000/IRR_EFF</f>
        <v>#NAME?</v>
      </c>
      <c r="AG4002" s="147"/>
      <c r="AH4002" s="13"/>
      <c r="AI4002" s="50">
        <v>0</v>
      </c>
      <c r="AJ4002" s="50">
        <v>0</v>
      </c>
      <c r="AK4002" s="50">
        <v>0</v>
      </c>
      <c r="AL4002" s="50">
        <v>0</v>
      </c>
      <c r="AM4002" s="50"/>
      <c r="AN4002" s="50"/>
      <c r="AO4002" s="50"/>
      <c r="AP4002" s="50"/>
      <c r="AQ4002" s="50"/>
      <c r="AR4002" s="50"/>
      <c r="AS4002" s="50"/>
      <c r="AT4002" s="50"/>
      <c r="AU4002" s="50"/>
      <c r="AV4002" s="50"/>
      <c r="AW4002" s="50"/>
      <c r="AX4002" s="50">
        <f t="shared" si="1267"/>
        <v>0</v>
      </c>
      <c r="AY4002" s="50"/>
      <c r="AZ4002" s="50">
        <f t="shared" si="1257"/>
        <v>0</v>
      </c>
      <c r="BA4002" s="50">
        <f t="shared" si="1258"/>
        <v>0</v>
      </c>
      <c r="BB4002" s="50">
        <f t="shared" si="1259"/>
        <v>0</v>
      </c>
      <c r="BC4002" s="17">
        <f t="shared" si="1260"/>
        <v>19865</v>
      </c>
      <c r="BD4002" s="50">
        <f t="shared" si="1261"/>
        <v>0</v>
      </c>
      <c r="BE4002" s="50">
        <f t="shared" si="1262"/>
        <v>0</v>
      </c>
      <c r="BF4002" s="50">
        <f t="shared" si="1268"/>
        <v>0</v>
      </c>
      <c r="BG4002" s="50"/>
      <c r="BH4002" s="17">
        <f t="shared" si="1263"/>
        <v>0</v>
      </c>
      <c r="BI4002" s="17">
        <f t="shared" si="1271"/>
        <v>4002</v>
      </c>
      <c r="BJ4002" s="17">
        <f t="shared" si="1269"/>
        <v>4002</v>
      </c>
      <c r="BK4002" s="150">
        <f t="shared" si="1270"/>
        <v>31537</v>
      </c>
      <c r="BL4002" s="50" t="e">
        <f t="shared" ca="1" si="1264"/>
        <v>#NAME?</v>
      </c>
      <c r="BM4002" s="50" t="e">
        <f t="shared" ca="1" si="1265"/>
        <v>#NAME?</v>
      </c>
      <c r="BN4002" s="50" t="e">
        <f t="shared" ca="1" si="1266"/>
        <v>#NAME?</v>
      </c>
    </row>
    <row r="4003" spans="1:66" x14ac:dyDescent="0.35">
      <c r="A4003" s="48">
        <v>31538</v>
      </c>
      <c r="B4003" s="17">
        <v>1986</v>
      </c>
      <c r="C4003" s="17">
        <v>5</v>
      </c>
      <c r="D4003" s="17">
        <v>126</v>
      </c>
      <c r="E4003" s="17">
        <v>6</v>
      </c>
      <c r="F4003" s="17">
        <v>3</v>
      </c>
      <c r="G4003" s="50">
        <v>2.7</v>
      </c>
      <c r="H4003" s="32">
        <v>1.8094670660045018</v>
      </c>
      <c r="I4003" s="50">
        <v>5.666666666666667</v>
      </c>
      <c r="J4003" s="13">
        <v>5.7</v>
      </c>
      <c r="K4003" s="13">
        <f t="shared" si="1252"/>
        <v>5.7</v>
      </c>
      <c r="L4003" s="13">
        <f t="shared" si="1253"/>
        <v>0.52500000000000013</v>
      </c>
      <c r="M4003" s="13" t="e">
        <f ca="1">CalcTable[[#This Row],[IWC]]-AE4002</f>
        <v>#NAME?</v>
      </c>
      <c r="N4003" s="13" t="e">
        <f ca="1">IF(CalcTable[[#This Row],[Day of Year]]&lt;123,FCAP,AE4002)</f>
        <v>#NAME?</v>
      </c>
      <c r="O4003" s="17" t="e">
        <f ca="1">IF(IRR_DRIP,5,COUNTIF('IDET Wind Values'!C3987:G3987,"&lt;="&amp;IRR_MAXWIND))</f>
        <v>#NAME?</v>
      </c>
      <c r="P4003" s="13" t="e">
        <f ca="1">CalcTable[[#This Row],[ET_o]]*KL</f>
        <v>#NAME?</v>
      </c>
      <c r="Q4003" s="13" t="e">
        <f ca="1">IF(WILTPT&lt;=0,1,MAX(0,MIN(1,(CalcTable[[#This Row],[IWC]]-WILTPT)/(MAD-WILTPT))))</f>
        <v>#NAME?</v>
      </c>
      <c r="R4003" s="13" t="e">
        <f ca="1">CalcTable[[#This Row],[ETMult]]*CalcTable[[#This Row],[ETb]]</f>
        <v>#NAME?</v>
      </c>
      <c r="S4003" s="13" t="b">
        <f>INDEX(IRR_LIST,CalcTable[[#This Row],[Day of Week]]+1)</f>
        <v>1</v>
      </c>
      <c r="T4003" s="13">
        <f t="shared" ca="1" si="1254"/>
        <v>20.599999999999998</v>
      </c>
      <c r="U4003" s="13" t="b">
        <f ca="1">IF(CalcTable[[#This Row],[IrrPrecip]]&gt;=IC_MM,FALSE,TRUE)</f>
        <v>0</v>
      </c>
      <c r="V4003" s="13" t="b">
        <f t="shared" si="1255"/>
        <v>0</v>
      </c>
      <c r="W4003" s="13" t="e">
        <f ca="1">IF(AND(IRR_DRIP=FALSE,CalcTable[[#This Row],[IrrHours]]&lt;=0),FALSE,TRUE)</f>
        <v>#NAME?</v>
      </c>
      <c r="X4003" s="13" t="e">
        <f ca="1">AND(CalcTable[[#This Row],[IrrDay]],CalcTable[[#This Row],[IrrRain]],CalcTable[[#This Row],[IrrWarm]],CalcTable[[#This Row],[IrrWindy]])</f>
        <v>#NAME?</v>
      </c>
      <c r="Y4003" s="13" t="e">
        <f t="shared" ca="1" si="1256"/>
        <v>#NAME?</v>
      </c>
      <c r="Z4003" s="13" t="e">
        <f ca="1">CalcTable[[#This Row],[IrrHours]]/5</f>
        <v>#NAME?</v>
      </c>
      <c r="AA4003" s="13" t="e">
        <f ca="1">IF(CalcTable[[#This Row],[IrrFlag]]=FALSE,0,MAX(0,CalcTable[[#This Row],[VolRednWind]]*(FCAP*IRR_TARGET-CalcTable[[#This Row],[IWC]])))</f>
        <v>#NAME?</v>
      </c>
      <c r="AB4003" s="13" t="e">
        <f ca="1">CalcTable[[#This Row],[IWC]]+CalcTable[[#This Row],[Eff Precip]]+CalcTable[[#This Row],[IrrAmt]]-CalcTable[[#This Row],[AET]]</f>
        <v>#NAME?</v>
      </c>
      <c r="AC4003" s="13" t="e">
        <f ca="1">IF(CalcTable[[#This Row],[PWC]]&gt;FCAP,MIN(24*PERC,MIN(SAT,CalcTable[[#This Row],[PWC]])-FCAP),0)</f>
        <v>#NAME?</v>
      </c>
      <c r="AD4003" s="13" t="e">
        <f ca="1">IF(CalcTable[[#This Row],[PWC]]&gt;SAT,CalcTable[[#This Row],[PWC]]-SAT,0)</f>
        <v>#NAME?</v>
      </c>
      <c r="AE4003" s="13" t="e">
        <f ca="1">CalcTable[[#This Row],[PWC]]-CalcTable[[#This Row],[PercAmt]]-CalcTable[[#This Row],[Runoff]]</f>
        <v>#NAME?</v>
      </c>
      <c r="AF4003" s="13" t="e">
        <f ca="1">CalcTable[[#This Row],[IrrAmt]]/1000*CUR_IRR_AREA*10000/IRR_EFF</f>
        <v>#NAME?</v>
      </c>
      <c r="AG4003" s="147"/>
      <c r="AH4003" s="13"/>
      <c r="AI4003" s="50">
        <v>0</v>
      </c>
      <c r="AJ4003" s="50">
        <v>0</v>
      </c>
      <c r="AK4003" s="50">
        <v>0</v>
      </c>
      <c r="AL4003" s="50">
        <v>0</v>
      </c>
      <c r="AM4003" s="50"/>
      <c r="AN4003" s="50"/>
      <c r="AO4003" s="50"/>
      <c r="AP4003" s="50"/>
      <c r="AQ4003" s="50"/>
      <c r="AR4003" s="50"/>
      <c r="AS4003" s="50"/>
      <c r="AT4003" s="50"/>
      <c r="AU4003" s="50"/>
      <c r="AV4003" s="50"/>
      <c r="AW4003" s="50"/>
      <c r="AX4003" s="50">
        <f t="shared" si="1267"/>
        <v>0</v>
      </c>
      <c r="AY4003" s="50"/>
      <c r="AZ4003" s="50">
        <f t="shared" si="1257"/>
        <v>0</v>
      </c>
      <c r="BA4003" s="50">
        <f t="shared" si="1258"/>
        <v>0</v>
      </c>
      <c r="BB4003" s="50">
        <f t="shared" si="1259"/>
        <v>0</v>
      </c>
      <c r="BC4003" s="17">
        <f t="shared" si="1260"/>
        <v>19865</v>
      </c>
      <c r="BD4003" s="50">
        <f t="shared" si="1261"/>
        <v>0</v>
      </c>
      <c r="BE4003" s="50">
        <f t="shared" si="1262"/>
        <v>0</v>
      </c>
      <c r="BF4003" s="50">
        <f t="shared" si="1268"/>
        <v>0</v>
      </c>
      <c r="BG4003" s="50"/>
      <c r="BH4003" s="17">
        <f t="shared" si="1263"/>
        <v>0</v>
      </c>
      <c r="BI4003" s="17">
        <f t="shared" si="1271"/>
        <v>4003</v>
      </c>
      <c r="BJ4003" s="17">
        <f t="shared" si="1269"/>
        <v>4003</v>
      </c>
      <c r="BK4003" s="150">
        <f t="shared" si="1270"/>
        <v>31538</v>
      </c>
      <c r="BL4003" s="50" t="e">
        <f t="shared" ca="1" si="1264"/>
        <v>#NAME?</v>
      </c>
      <c r="BM4003" s="50" t="e">
        <f t="shared" ca="1" si="1265"/>
        <v>#NAME?</v>
      </c>
      <c r="BN4003" s="50" t="e">
        <f t="shared" ca="1" si="1266"/>
        <v>#NAME?</v>
      </c>
    </row>
    <row r="4004" spans="1:66" x14ac:dyDescent="0.35">
      <c r="A4004" s="48">
        <v>31539</v>
      </c>
      <c r="B4004" s="17">
        <v>1986</v>
      </c>
      <c r="C4004" s="17">
        <v>5</v>
      </c>
      <c r="D4004" s="17">
        <v>127</v>
      </c>
      <c r="E4004" s="17">
        <v>7</v>
      </c>
      <c r="F4004" s="17">
        <v>4</v>
      </c>
      <c r="G4004" s="50">
        <v>1.2</v>
      </c>
      <c r="H4004" s="32">
        <v>3.4161512780261223</v>
      </c>
      <c r="I4004" s="50">
        <v>6.833333333333333</v>
      </c>
      <c r="J4004" s="13">
        <v>0</v>
      </c>
      <c r="K4004" s="13">
        <f t="shared" si="1252"/>
        <v>0</v>
      </c>
      <c r="L4004" s="13">
        <f t="shared" si="1253"/>
        <v>0</v>
      </c>
      <c r="M4004" s="13" t="e">
        <f ca="1">CalcTable[[#This Row],[IWC]]-AE4003</f>
        <v>#NAME?</v>
      </c>
      <c r="N4004" s="13" t="e">
        <f ca="1">IF(CalcTable[[#This Row],[Day of Year]]&lt;123,FCAP,AE4003)</f>
        <v>#NAME?</v>
      </c>
      <c r="O4004" s="17" t="e">
        <f ca="1">IF(IRR_DRIP,5,COUNTIF('IDET Wind Values'!C3988:G3988,"&lt;="&amp;IRR_MAXWIND))</f>
        <v>#NAME?</v>
      </c>
      <c r="P4004" s="13" t="e">
        <f ca="1">CalcTable[[#This Row],[ET_o]]*KL</f>
        <v>#NAME?</v>
      </c>
      <c r="Q4004" s="13" t="e">
        <f ca="1">IF(WILTPT&lt;=0,1,MAX(0,MIN(1,(CalcTable[[#This Row],[IWC]]-WILTPT)/(MAD-WILTPT))))</f>
        <v>#NAME?</v>
      </c>
      <c r="R4004" s="13" t="e">
        <f ca="1">CalcTable[[#This Row],[ETMult]]*CalcTable[[#This Row],[ETb]]</f>
        <v>#NAME?</v>
      </c>
      <c r="S4004" s="13" t="b">
        <f>INDEX(IRR_LIST,CalcTable[[#This Row],[Day of Week]]+1)</f>
        <v>0</v>
      </c>
      <c r="T4004" s="13">
        <f t="shared" ca="1" si="1254"/>
        <v>6.9</v>
      </c>
      <c r="U4004" s="13" t="b">
        <f ca="1">IF(CalcTable[[#This Row],[IrrPrecip]]&gt;=IC_MM,FALSE,TRUE)</f>
        <v>1</v>
      </c>
      <c r="V4004" s="13" t="b">
        <f t="shared" si="1255"/>
        <v>0</v>
      </c>
      <c r="W4004" s="13" t="e">
        <f ca="1">IF(AND(IRR_DRIP=FALSE,CalcTable[[#This Row],[IrrHours]]&lt;=0),FALSE,TRUE)</f>
        <v>#NAME?</v>
      </c>
      <c r="X4004" s="13" t="e">
        <f ca="1">AND(CalcTable[[#This Row],[IrrDay]],CalcTable[[#This Row],[IrrRain]],CalcTable[[#This Row],[IrrWarm]],CalcTable[[#This Row],[IrrWindy]])</f>
        <v>#NAME?</v>
      </c>
      <c r="Y4004" s="13" t="e">
        <f t="shared" ca="1" si="1256"/>
        <v>#NAME?</v>
      </c>
      <c r="Z4004" s="13" t="e">
        <f ca="1">CalcTable[[#This Row],[IrrHours]]/5</f>
        <v>#NAME?</v>
      </c>
      <c r="AA4004" s="13" t="e">
        <f ca="1">IF(CalcTable[[#This Row],[IrrFlag]]=FALSE,0,MAX(0,CalcTable[[#This Row],[VolRednWind]]*(FCAP*IRR_TARGET-CalcTable[[#This Row],[IWC]])))</f>
        <v>#NAME?</v>
      </c>
      <c r="AB4004" s="13" t="e">
        <f ca="1">CalcTable[[#This Row],[IWC]]+CalcTable[[#This Row],[Eff Precip]]+CalcTable[[#This Row],[IrrAmt]]-CalcTable[[#This Row],[AET]]</f>
        <v>#NAME?</v>
      </c>
      <c r="AC4004" s="13" t="e">
        <f ca="1">IF(CalcTable[[#This Row],[PWC]]&gt;FCAP,MIN(24*PERC,MIN(SAT,CalcTable[[#This Row],[PWC]])-FCAP),0)</f>
        <v>#NAME?</v>
      </c>
      <c r="AD4004" s="13" t="e">
        <f ca="1">IF(CalcTable[[#This Row],[PWC]]&gt;SAT,CalcTable[[#This Row],[PWC]]-SAT,0)</f>
        <v>#NAME?</v>
      </c>
      <c r="AE4004" s="13" t="e">
        <f ca="1">CalcTable[[#This Row],[PWC]]-CalcTable[[#This Row],[PercAmt]]-CalcTable[[#This Row],[Runoff]]</f>
        <v>#NAME?</v>
      </c>
      <c r="AF4004" s="13" t="e">
        <f ca="1">CalcTable[[#This Row],[IrrAmt]]/1000*CUR_IRR_AREA*10000/IRR_EFF</f>
        <v>#NAME?</v>
      </c>
      <c r="AG4004" s="147"/>
      <c r="AH4004" s="13"/>
      <c r="AI4004" s="50">
        <v>0</v>
      </c>
      <c r="AJ4004" s="50">
        <v>0</v>
      </c>
      <c r="AK4004" s="50">
        <v>0</v>
      </c>
      <c r="AL4004" s="50">
        <v>0</v>
      </c>
      <c r="AM4004" s="50"/>
      <c r="AN4004" s="50"/>
      <c r="AO4004" s="50"/>
      <c r="AP4004" s="50"/>
      <c r="AQ4004" s="50"/>
      <c r="AR4004" s="50"/>
      <c r="AS4004" s="50"/>
      <c r="AT4004" s="50"/>
      <c r="AU4004" s="50"/>
      <c r="AV4004" s="50"/>
      <c r="AW4004" s="50"/>
      <c r="AX4004" s="50">
        <f t="shared" si="1267"/>
        <v>0</v>
      </c>
      <c r="AY4004" s="50"/>
      <c r="AZ4004" s="50">
        <f t="shared" si="1257"/>
        <v>0</v>
      </c>
      <c r="BA4004" s="50">
        <f t="shared" si="1258"/>
        <v>0</v>
      </c>
      <c r="BB4004" s="50">
        <f t="shared" si="1259"/>
        <v>0</v>
      </c>
      <c r="BC4004" s="17">
        <f t="shared" si="1260"/>
        <v>19865</v>
      </c>
      <c r="BD4004" s="50">
        <f t="shared" si="1261"/>
        <v>0</v>
      </c>
      <c r="BE4004" s="50">
        <f t="shared" si="1262"/>
        <v>0</v>
      </c>
      <c r="BF4004" s="50">
        <f t="shared" si="1268"/>
        <v>0</v>
      </c>
      <c r="BG4004" s="50"/>
      <c r="BH4004" s="17">
        <f t="shared" si="1263"/>
        <v>0</v>
      </c>
      <c r="BI4004" s="17">
        <f t="shared" si="1271"/>
        <v>4004</v>
      </c>
      <c r="BJ4004" s="17">
        <f t="shared" si="1269"/>
        <v>4004</v>
      </c>
      <c r="BK4004" s="150">
        <f t="shared" si="1270"/>
        <v>31539</v>
      </c>
      <c r="BL4004" s="50" t="e">
        <f t="shared" ca="1" si="1264"/>
        <v>#NAME?</v>
      </c>
      <c r="BM4004" s="50" t="e">
        <f t="shared" ca="1" si="1265"/>
        <v>#NAME?</v>
      </c>
      <c r="BN4004" s="50" t="e">
        <f t="shared" ca="1" si="1266"/>
        <v>#NAME?</v>
      </c>
    </row>
    <row r="4005" spans="1:66" x14ac:dyDescent="0.35">
      <c r="A4005" s="48">
        <v>31540</v>
      </c>
      <c r="B4005" s="17">
        <v>1986</v>
      </c>
      <c r="C4005" s="17">
        <v>5</v>
      </c>
      <c r="D4005" s="17">
        <v>128</v>
      </c>
      <c r="E4005" s="17">
        <v>8</v>
      </c>
      <c r="F4005" s="17">
        <v>5</v>
      </c>
      <c r="G4005" s="50">
        <v>1.6</v>
      </c>
      <c r="H4005" s="32">
        <v>3.4616964456981822</v>
      </c>
      <c r="I4005" s="50">
        <v>6</v>
      </c>
      <c r="J4005" s="13">
        <v>0</v>
      </c>
      <c r="K4005" s="13">
        <f t="shared" si="1252"/>
        <v>0</v>
      </c>
      <c r="L4005" s="13">
        <f t="shared" si="1253"/>
        <v>0</v>
      </c>
      <c r="M4005" s="13" t="e">
        <f ca="1">CalcTable[[#This Row],[IWC]]-AE4004</f>
        <v>#NAME?</v>
      </c>
      <c r="N4005" s="13" t="e">
        <f ca="1">IF(CalcTable[[#This Row],[Day of Year]]&lt;123,FCAP,AE4004)</f>
        <v>#NAME?</v>
      </c>
      <c r="O4005" s="17" t="e">
        <f ca="1">IF(IRR_DRIP,5,COUNTIF('IDET Wind Values'!C3989:G3989,"&lt;="&amp;IRR_MAXWIND))</f>
        <v>#NAME?</v>
      </c>
      <c r="P4005" s="13" t="e">
        <f ca="1">CalcTable[[#This Row],[ET_o]]*KL</f>
        <v>#NAME?</v>
      </c>
      <c r="Q4005" s="13" t="e">
        <f ca="1">IF(WILTPT&lt;=0,1,MAX(0,MIN(1,(CalcTable[[#This Row],[IWC]]-WILTPT)/(MAD-WILTPT))))</f>
        <v>#NAME?</v>
      </c>
      <c r="R4005" s="13" t="e">
        <f ca="1">CalcTable[[#This Row],[ETMult]]*CalcTable[[#This Row],[ETb]]</f>
        <v>#NAME?</v>
      </c>
      <c r="S4005" s="13" t="b">
        <f>INDEX(IRR_LIST,CalcTable[[#This Row],[Day of Week]]+1)</f>
        <v>1</v>
      </c>
      <c r="T4005" s="13">
        <f t="shared" ca="1" si="1254"/>
        <v>5.7</v>
      </c>
      <c r="U4005" s="13" t="b">
        <f ca="1">IF(CalcTable[[#This Row],[IrrPrecip]]&gt;=IC_MM,FALSE,TRUE)</f>
        <v>1</v>
      </c>
      <c r="V4005" s="13" t="b">
        <f t="shared" si="1255"/>
        <v>0</v>
      </c>
      <c r="W4005" s="13" t="e">
        <f ca="1">IF(AND(IRR_DRIP=FALSE,CalcTable[[#This Row],[IrrHours]]&lt;=0),FALSE,TRUE)</f>
        <v>#NAME?</v>
      </c>
      <c r="X4005" s="13" t="e">
        <f ca="1">AND(CalcTable[[#This Row],[IrrDay]],CalcTable[[#This Row],[IrrRain]],CalcTable[[#This Row],[IrrWarm]],CalcTable[[#This Row],[IrrWindy]])</f>
        <v>#NAME?</v>
      </c>
      <c r="Y4005" s="13" t="e">
        <f t="shared" ca="1" si="1256"/>
        <v>#NAME?</v>
      </c>
      <c r="Z4005" s="13" t="e">
        <f ca="1">CalcTable[[#This Row],[IrrHours]]/5</f>
        <v>#NAME?</v>
      </c>
      <c r="AA4005" s="13" t="e">
        <f ca="1">IF(CalcTable[[#This Row],[IrrFlag]]=FALSE,0,MAX(0,CalcTable[[#This Row],[VolRednWind]]*(FCAP*IRR_TARGET-CalcTable[[#This Row],[IWC]])))</f>
        <v>#NAME?</v>
      </c>
      <c r="AB4005" s="13" t="e">
        <f ca="1">CalcTable[[#This Row],[IWC]]+CalcTable[[#This Row],[Eff Precip]]+CalcTable[[#This Row],[IrrAmt]]-CalcTable[[#This Row],[AET]]</f>
        <v>#NAME?</v>
      </c>
      <c r="AC4005" s="13" t="e">
        <f ca="1">IF(CalcTable[[#This Row],[PWC]]&gt;FCAP,MIN(24*PERC,MIN(SAT,CalcTable[[#This Row],[PWC]])-FCAP),0)</f>
        <v>#NAME?</v>
      </c>
      <c r="AD4005" s="13" t="e">
        <f ca="1">IF(CalcTable[[#This Row],[PWC]]&gt;SAT,CalcTable[[#This Row],[PWC]]-SAT,0)</f>
        <v>#NAME?</v>
      </c>
      <c r="AE4005" s="13" t="e">
        <f ca="1">CalcTable[[#This Row],[PWC]]-CalcTable[[#This Row],[PercAmt]]-CalcTable[[#This Row],[Runoff]]</f>
        <v>#NAME?</v>
      </c>
      <c r="AF4005" s="13" t="e">
        <f ca="1">CalcTable[[#This Row],[IrrAmt]]/1000*CUR_IRR_AREA*10000/IRR_EFF</f>
        <v>#NAME?</v>
      </c>
      <c r="AG4005" s="147"/>
      <c r="AH4005" s="13"/>
      <c r="AI4005" s="50">
        <v>0</v>
      </c>
      <c r="AJ4005" s="50">
        <v>0</v>
      </c>
      <c r="AK4005" s="50">
        <v>0</v>
      </c>
      <c r="AL4005" s="50">
        <v>0</v>
      </c>
      <c r="AM4005" s="50"/>
      <c r="AN4005" s="50"/>
      <c r="AO4005" s="50"/>
      <c r="AP4005" s="50"/>
      <c r="AQ4005" s="50"/>
      <c r="AR4005" s="50"/>
      <c r="AS4005" s="50"/>
      <c r="AT4005" s="50"/>
      <c r="AU4005" s="50"/>
      <c r="AV4005" s="50"/>
      <c r="AW4005" s="50"/>
      <c r="AX4005" s="50">
        <f t="shared" si="1267"/>
        <v>0</v>
      </c>
      <c r="AY4005" s="50"/>
      <c r="AZ4005" s="50">
        <f t="shared" si="1257"/>
        <v>0</v>
      </c>
      <c r="BA4005" s="50">
        <f t="shared" si="1258"/>
        <v>0</v>
      </c>
      <c r="BB4005" s="50">
        <f t="shared" si="1259"/>
        <v>0</v>
      </c>
      <c r="BC4005" s="17">
        <f t="shared" si="1260"/>
        <v>19865</v>
      </c>
      <c r="BD4005" s="50">
        <f t="shared" si="1261"/>
        <v>0</v>
      </c>
      <c r="BE4005" s="50">
        <f t="shared" si="1262"/>
        <v>0</v>
      </c>
      <c r="BF4005" s="50">
        <f t="shared" si="1268"/>
        <v>0</v>
      </c>
      <c r="BG4005" s="50"/>
      <c r="BH4005" s="17">
        <f t="shared" si="1263"/>
        <v>0</v>
      </c>
      <c r="BI4005" s="17">
        <f t="shared" si="1271"/>
        <v>4005</v>
      </c>
      <c r="BJ4005" s="17">
        <f t="shared" si="1269"/>
        <v>4005</v>
      </c>
      <c r="BK4005" s="150">
        <f t="shared" si="1270"/>
        <v>31540</v>
      </c>
      <c r="BL4005" s="50" t="e">
        <f t="shared" ca="1" si="1264"/>
        <v>#NAME?</v>
      </c>
      <c r="BM4005" s="50" t="e">
        <f t="shared" ca="1" si="1265"/>
        <v>#NAME?</v>
      </c>
      <c r="BN4005" s="50" t="e">
        <f t="shared" ca="1" si="1266"/>
        <v>#NAME?</v>
      </c>
    </row>
    <row r="4006" spans="1:66" x14ac:dyDescent="0.35">
      <c r="A4006" s="48">
        <v>31541</v>
      </c>
      <c r="B4006" s="17">
        <v>1986</v>
      </c>
      <c r="C4006" s="17">
        <v>5</v>
      </c>
      <c r="D4006" s="17">
        <v>129</v>
      </c>
      <c r="E4006" s="17">
        <v>9</v>
      </c>
      <c r="F4006" s="17">
        <v>6</v>
      </c>
      <c r="G4006" s="50">
        <v>1.7</v>
      </c>
      <c r="H4006" s="32">
        <v>2.4820300980889023</v>
      </c>
      <c r="I4006" s="50">
        <v>4.5</v>
      </c>
      <c r="J4006" s="13">
        <v>0</v>
      </c>
      <c r="K4006" s="13">
        <f t="shared" si="1252"/>
        <v>0</v>
      </c>
      <c r="L4006" s="13">
        <f t="shared" si="1253"/>
        <v>0</v>
      </c>
      <c r="M4006" s="13" t="e">
        <f ca="1">CalcTable[[#This Row],[IWC]]-AE4005</f>
        <v>#NAME?</v>
      </c>
      <c r="N4006" s="13" t="e">
        <f ca="1">IF(CalcTable[[#This Row],[Day of Year]]&lt;123,FCAP,AE4005)</f>
        <v>#NAME?</v>
      </c>
      <c r="O4006" s="17" t="e">
        <f ca="1">IF(IRR_DRIP,5,COUNTIF('IDET Wind Values'!C3990:G3990,"&lt;="&amp;IRR_MAXWIND))</f>
        <v>#NAME?</v>
      </c>
      <c r="P4006" s="13" t="e">
        <f ca="1">CalcTable[[#This Row],[ET_o]]*KL</f>
        <v>#NAME?</v>
      </c>
      <c r="Q4006" s="13" t="e">
        <f ca="1">IF(WILTPT&lt;=0,1,MAX(0,MIN(1,(CalcTable[[#This Row],[IWC]]-WILTPT)/(MAD-WILTPT))))</f>
        <v>#NAME?</v>
      </c>
      <c r="R4006" s="13" t="e">
        <f ca="1">CalcTable[[#This Row],[ETMult]]*CalcTable[[#This Row],[ETb]]</f>
        <v>#NAME?</v>
      </c>
      <c r="S4006" s="13" t="b">
        <f>INDEX(IRR_LIST,CalcTable[[#This Row],[Day of Week]]+1)</f>
        <v>0</v>
      </c>
      <c r="T4006" s="13">
        <f t="shared" ca="1" si="1254"/>
        <v>0</v>
      </c>
      <c r="U4006" s="13" t="b">
        <f ca="1">IF(CalcTable[[#This Row],[IrrPrecip]]&gt;=IC_MM,FALSE,TRUE)</f>
        <v>1</v>
      </c>
      <c r="V4006" s="13" t="b">
        <f t="shared" si="1255"/>
        <v>0</v>
      </c>
      <c r="W4006" s="13" t="e">
        <f ca="1">IF(AND(IRR_DRIP=FALSE,CalcTable[[#This Row],[IrrHours]]&lt;=0),FALSE,TRUE)</f>
        <v>#NAME?</v>
      </c>
      <c r="X4006" s="13" t="e">
        <f ca="1">AND(CalcTable[[#This Row],[IrrDay]],CalcTable[[#This Row],[IrrRain]],CalcTable[[#This Row],[IrrWarm]],CalcTable[[#This Row],[IrrWindy]])</f>
        <v>#NAME?</v>
      </c>
      <c r="Y4006" s="13" t="e">
        <f t="shared" ca="1" si="1256"/>
        <v>#NAME?</v>
      </c>
      <c r="Z4006" s="13" t="e">
        <f ca="1">CalcTable[[#This Row],[IrrHours]]/5</f>
        <v>#NAME?</v>
      </c>
      <c r="AA4006" s="13" t="e">
        <f ca="1">IF(CalcTable[[#This Row],[IrrFlag]]=FALSE,0,MAX(0,CalcTable[[#This Row],[VolRednWind]]*(FCAP*IRR_TARGET-CalcTable[[#This Row],[IWC]])))</f>
        <v>#NAME?</v>
      </c>
      <c r="AB4006" s="13" t="e">
        <f ca="1">CalcTable[[#This Row],[IWC]]+CalcTable[[#This Row],[Eff Precip]]+CalcTable[[#This Row],[IrrAmt]]-CalcTable[[#This Row],[AET]]</f>
        <v>#NAME?</v>
      </c>
      <c r="AC4006" s="13" t="e">
        <f ca="1">IF(CalcTable[[#This Row],[PWC]]&gt;FCAP,MIN(24*PERC,MIN(SAT,CalcTable[[#This Row],[PWC]])-FCAP),0)</f>
        <v>#NAME?</v>
      </c>
      <c r="AD4006" s="13" t="e">
        <f ca="1">IF(CalcTable[[#This Row],[PWC]]&gt;SAT,CalcTable[[#This Row],[PWC]]-SAT,0)</f>
        <v>#NAME?</v>
      </c>
      <c r="AE4006" s="13" t="e">
        <f ca="1">CalcTable[[#This Row],[PWC]]-CalcTable[[#This Row],[PercAmt]]-CalcTable[[#This Row],[Runoff]]</f>
        <v>#NAME?</v>
      </c>
      <c r="AF4006" s="13" t="e">
        <f ca="1">CalcTable[[#This Row],[IrrAmt]]/1000*CUR_IRR_AREA*10000/IRR_EFF</f>
        <v>#NAME?</v>
      </c>
      <c r="AG4006" s="147"/>
      <c r="AH4006" s="13"/>
      <c r="AI4006" s="50">
        <v>0</v>
      </c>
      <c r="AJ4006" s="50">
        <v>0</v>
      </c>
      <c r="AK4006" s="50">
        <v>0</v>
      </c>
      <c r="AL4006" s="50">
        <v>0</v>
      </c>
      <c r="AM4006" s="50"/>
      <c r="AN4006" s="50"/>
      <c r="AO4006" s="50"/>
      <c r="AP4006" s="50"/>
      <c r="AQ4006" s="50"/>
      <c r="AR4006" s="50"/>
      <c r="AS4006" s="50"/>
      <c r="AT4006" s="50"/>
      <c r="AU4006" s="50"/>
      <c r="AV4006" s="50"/>
      <c r="AW4006" s="50"/>
      <c r="AX4006" s="50">
        <f t="shared" si="1267"/>
        <v>0</v>
      </c>
      <c r="AY4006" s="50"/>
      <c r="AZ4006" s="50">
        <f t="shared" si="1257"/>
        <v>0</v>
      </c>
      <c r="BA4006" s="50">
        <f t="shared" si="1258"/>
        <v>0</v>
      </c>
      <c r="BB4006" s="50">
        <f t="shared" si="1259"/>
        <v>0</v>
      </c>
      <c r="BC4006" s="17">
        <f t="shared" si="1260"/>
        <v>19865</v>
      </c>
      <c r="BD4006" s="50">
        <f t="shared" si="1261"/>
        <v>0</v>
      </c>
      <c r="BE4006" s="50">
        <f t="shared" si="1262"/>
        <v>0</v>
      </c>
      <c r="BF4006" s="50">
        <f t="shared" si="1268"/>
        <v>0</v>
      </c>
      <c r="BG4006" s="50"/>
      <c r="BH4006" s="17">
        <f t="shared" si="1263"/>
        <v>0</v>
      </c>
      <c r="BI4006" s="17">
        <f t="shared" si="1271"/>
        <v>4006</v>
      </c>
      <c r="BJ4006" s="17">
        <f t="shared" si="1269"/>
        <v>4006</v>
      </c>
      <c r="BK4006" s="150">
        <f t="shared" si="1270"/>
        <v>31541</v>
      </c>
      <c r="BL4006" s="50" t="e">
        <f t="shared" ca="1" si="1264"/>
        <v>#NAME?</v>
      </c>
      <c r="BM4006" s="50" t="e">
        <f t="shared" ca="1" si="1265"/>
        <v>#NAME?</v>
      </c>
      <c r="BN4006" s="50" t="e">
        <f t="shared" ca="1" si="1266"/>
        <v>#NAME?</v>
      </c>
    </row>
    <row r="4007" spans="1:66" x14ac:dyDescent="0.35">
      <c r="A4007" s="48">
        <v>31542</v>
      </c>
      <c r="B4007" s="17">
        <v>1986</v>
      </c>
      <c r="C4007" s="17">
        <v>5</v>
      </c>
      <c r="D4007" s="17">
        <v>130</v>
      </c>
      <c r="E4007" s="17">
        <v>10</v>
      </c>
      <c r="F4007" s="17">
        <v>7</v>
      </c>
      <c r="G4007" s="50">
        <v>0.9</v>
      </c>
      <c r="H4007" s="32">
        <v>2.3412637864114556</v>
      </c>
      <c r="I4007" s="50">
        <v>28.833333333333332</v>
      </c>
      <c r="J4007" s="13">
        <v>5.3</v>
      </c>
      <c r="K4007" s="13">
        <f t="shared" si="1252"/>
        <v>5.3</v>
      </c>
      <c r="L4007" s="13">
        <f t="shared" si="1253"/>
        <v>0.22499999999999987</v>
      </c>
      <c r="M4007" s="13" t="e">
        <f ca="1">CalcTable[[#This Row],[IWC]]-AE4006</f>
        <v>#NAME?</v>
      </c>
      <c r="N4007" s="13" t="e">
        <f ca="1">IF(CalcTable[[#This Row],[Day of Year]]&lt;123,FCAP,AE4006)</f>
        <v>#NAME?</v>
      </c>
      <c r="O4007" s="17" t="e">
        <f ca="1">IF(IRR_DRIP,5,COUNTIF('IDET Wind Values'!C3991:G3991,"&lt;="&amp;IRR_MAXWIND))</f>
        <v>#NAME?</v>
      </c>
      <c r="P4007" s="13" t="e">
        <f ca="1">CalcTable[[#This Row],[ET_o]]*KL</f>
        <v>#NAME?</v>
      </c>
      <c r="Q4007" s="13" t="e">
        <f ca="1">IF(WILTPT&lt;=0,1,MAX(0,MIN(1,(CalcTable[[#This Row],[IWC]]-WILTPT)/(MAD-WILTPT))))</f>
        <v>#NAME?</v>
      </c>
      <c r="R4007" s="13" t="e">
        <f ca="1">CalcTable[[#This Row],[ETMult]]*CalcTable[[#This Row],[ETb]]</f>
        <v>#NAME?</v>
      </c>
      <c r="S4007" s="13" t="b">
        <f>INDEX(IRR_LIST,CalcTable[[#This Row],[Day of Week]]+1)</f>
        <v>0</v>
      </c>
      <c r="T4007" s="13">
        <f t="shared" ca="1" si="1254"/>
        <v>0</v>
      </c>
      <c r="U4007" s="13" t="b">
        <f ca="1">IF(CalcTable[[#This Row],[IrrPrecip]]&gt;=IC_MM,FALSE,TRUE)</f>
        <v>1</v>
      </c>
      <c r="V4007" s="13" t="b">
        <f t="shared" si="1255"/>
        <v>0</v>
      </c>
      <c r="W4007" s="13" t="e">
        <f ca="1">IF(AND(IRR_DRIP=FALSE,CalcTable[[#This Row],[IrrHours]]&lt;=0),FALSE,TRUE)</f>
        <v>#NAME?</v>
      </c>
      <c r="X4007" s="13" t="e">
        <f ca="1">AND(CalcTable[[#This Row],[IrrDay]],CalcTable[[#This Row],[IrrRain]],CalcTable[[#This Row],[IrrWarm]],CalcTable[[#This Row],[IrrWindy]])</f>
        <v>#NAME?</v>
      </c>
      <c r="Y4007" s="13" t="e">
        <f t="shared" ca="1" si="1256"/>
        <v>#NAME?</v>
      </c>
      <c r="Z4007" s="13" t="e">
        <f ca="1">CalcTable[[#This Row],[IrrHours]]/5</f>
        <v>#NAME?</v>
      </c>
      <c r="AA4007" s="13" t="e">
        <f ca="1">IF(CalcTable[[#This Row],[IrrFlag]]=FALSE,0,MAX(0,CalcTable[[#This Row],[VolRednWind]]*(FCAP*IRR_TARGET-CalcTable[[#This Row],[IWC]])))</f>
        <v>#NAME?</v>
      </c>
      <c r="AB4007" s="13" t="e">
        <f ca="1">CalcTable[[#This Row],[IWC]]+CalcTable[[#This Row],[Eff Precip]]+CalcTable[[#This Row],[IrrAmt]]-CalcTable[[#This Row],[AET]]</f>
        <v>#NAME?</v>
      </c>
      <c r="AC4007" s="13" t="e">
        <f ca="1">IF(CalcTable[[#This Row],[PWC]]&gt;FCAP,MIN(24*PERC,MIN(SAT,CalcTable[[#This Row],[PWC]])-FCAP),0)</f>
        <v>#NAME?</v>
      </c>
      <c r="AD4007" s="13" t="e">
        <f ca="1">IF(CalcTable[[#This Row],[PWC]]&gt;SAT,CalcTable[[#This Row],[PWC]]-SAT,0)</f>
        <v>#NAME?</v>
      </c>
      <c r="AE4007" s="13" t="e">
        <f ca="1">CalcTable[[#This Row],[PWC]]-CalcTable[[#This Row],[PercAmt]]-CalcTable[[#This Row],[Runoff]]</f>
        <v>#NAME?</v>
      </c>
      <c r="AF4007" s="13" t="e">
        <f ca="1">CalcTable[[#This Row],[IrrAmt]]/1000*CUR_IRR_AREA*10000/IRR_EFF</f>
        <v>#NAME?</v>
      </c>
      <c r="AG4007" s="147"/>
      <c r="AH4007" s="13"/>
      <c r="AI4007" s="50">
        <v>0</v>
      </c>
      <c r="AJ4007" s="50">
        <v>0</v>
      </c>
      <c r="AK4007" s="50">
        <v>0</v>
      </c>
      <c r="AL4007" s="50">
        <v>0</v>
      </c>
      <c r="AM4007" s="50"/>
      <c r="AN4007" s="50"/>
      <c r="AO4007" s="50"/>
      <c r="AP4007" s="50"/>
      <c r="AQ4007" s="50"/>
      <c r="AR4007" s="50"/>
      <c r="AS4007" s="50"/>
      <c r="AT4007" s="50"/>
      <c r="AU4007" s="50"/>
      <c r="AV4007" s="50"/>
      <c r="AW4007" s="50"/>
      <c r="AX4007" s="50">
        <f t="shared" si="1267"/>
        <v>0</v>
      </c>
      <c r="AY4007" s="50"/>
      <c r="AZ4007" s="50">
        <f t="shared" si="1257"/>
        <v>0</v>
      </c>
      <c r="BA4007" s="50">
        <f t="shared" si="1258"/>
        <v>0</v>
      </c>
      <c r="BB4007" s="50">
        <f t="shared" si="1259"/>
        <v>0</v>
      </c>
      <c r="BC4007" s="17">
        <f t="shared" si="1260"/>
        <v>19865</v>
      </c>
      <c r="BD4007" s="50">
        <f t="shared" si="1261"/>
        <v>0</v>
      </c>
      <c r="BE4007" s="50">
        <f t="shared" si="1262"/>
        <v>0</v>
      </c>
      <c r="BF4007" s="50">
        <f t="shared" si="1268"/>
        <v>0</v>
      </c>
      <c r="BG4007" s="50"/>
      <c r="BH4007" s="17">
        <f t="shared" si="1263"/>
        <v>0</v>
      </c>
      <c r="BI4007" s="17">
        <f t="shared" si="1271"/>
        <v>4007</v>
      </c>
      <c r="BJ4007" s="17">
        <f t="shared" si="1269"/>
        <v>4007</v>
      </c>
      <c r="BK4007" s="150">
        <f t="shared" si="1270"/>
        <v>31542</v>
      </c>
      <c r="BL4007" s="50" t="e">
        <f t="shared" ca="1" si="1264"/>
        <v>#NAME?</v>
      </c>
      <c r="BM4007" s="50" t="e">
        <f t="shared" ca="1" si="1265"/>
        <v>#NAME?</v>
      </c>
      <c r="BN4007" s="50" t="e">
        <f t="shared" ca="1" si="1266"/>
        <v>#NAME?</v>
      </c>
    </row>
    <row r="4008" spans="1:66" x14ac:dyDescent="0.35">
      <c r="A4008" s="48">
        <v>31543</v>
      </c>
      <c r="B4008" s="17">
        <v>1986</v>
      </c>
      <c r="C4008" s="17">
        <v>5</v>
      </c>
      <c r="D4008" s="17">
        <v>131</v>
      </c>
      <c r="E4008" s="17">
        <v>11</v>
      </c>
      <c r="F4008" s="17">
        <v>1</v>
      </c>
      <c r="G4008" s="50">
        <v>1.1000000000000001</v>
      </c>
      <c r="H4008" s="32">
        <v>2.3943035809964393</v>
      </c>
      <c r="I4008" s="50">
        <v>5.666666666666667</v>
      </c>
      <c r="J4008" s="13">
        <v>0.2</v>
      </c>
      <c r="K4008" s="13">
        <f t="shared" si="1252"/>
        <v>0.2</v>
      </c>
      <c r="L4008" s="13">
        <f t="shared" si="1253"/>
        <v>0</v>
      </c>
      <c r="M4008" s="13" t="e">
        <f ca="1">CalcTable[[#This Row],[IWC]]-AE4007</f>
        <v>#NAME?</v>
      </c>
      <c r="N4008" s="13" t="e">
        <f ca="1">IF(CalcTable[[#This Row],[Day of Year]]&lt;123,FCAP,AE4007)</f>
        <v>#NAME?</v>
      </c>
      <c r="O4008" s="17" t="e">
        <f ca="1">IF(IRR_DRIP,5,COUNTIF('IDET Wind Values'!C3992:G3992,"&lt;="&amp;IRR_MAXWIND))</f>
        <v>#NAME?</v>
      </c>
      <c r="P4008" s="13" t="e">
        <f ca="1">CalcTable[[#This Row],[ET_o]]*KL</f>
        <v>#NAME?</v>
      </c>
      <c r="Q4008" s="13" t="e">
        <f ca="1">IF(WILTPT&lt;=0,1,MAX(0,MIN(1,(CalcTable[[#This Row],[IWC]]-WILTPT)/(MAD-WILTPT))))</f>
        <v>#NAME?</v>
      </c>
      <c r="R4008" s="13" t="e">
        <f ca="1">CalcTable[[#This Row],[ETMult]]*CalcTable[[#This Row],[ETb]]</f>
        <v>#NAME?</v>
      </c>
      <c r="S4008" s="13" t="b">
        <f>INDEX(IRR_LIST,CalcTable[[#This Row],[Day of Week]]+1)</f>
        <v>1</v>
      </c>
      <c r="T4008" s="13">
        <f t="shared" ca="1" si="1254"/>
        <v>5.3</v>
      </c>
      <c r="U4008" s="13" t="b">
        <f ca="1">IF(CalcTable[[#This Row],[IrrPrecip]]&gt;=IC_MM,FALSE,TRUE)</f>
        <v>1</v>
      </c>
      <c r="V4008" s="13" t="b">
        <f t="shared" si="1255"/>
        <v>0</v>
      </c>
      <c r="W4008" s="13" t="e">
        <f ca="1">IF(AND(IRR_DRIP=FALSE,CalcTable[[#This Row],[IrrHours]]&lt;=0),FALSE,TRUE)</f>
        <v>#NAME?</v>
      </c>
      <c r="X4008" s="13" t="e">
        <f ca="1">AND(CalcTable[[#This Row],[IrrDay]],CalcTable[[#This Row],[IrrRain]],CalcTable[[#This Row],[IrrWarm]],CalcTable[[#This Row],[IrrWindy]])</f>
        <v>#NAME?</v>
      </c>
      <c r="Y4008" s="13" t="e">
        <f t="shared" ca="1" si="1256"/>
        <v>#NAME?</v>
      </c>
      <c r="Z4008" s="13" t="e">
        <f ca="1">CalcTable[[#This Row],[IrrHours]]/5</f>
        <v>#NAME?</v>
      </c>
      <c r="AA4008" s="13" t="e">
        <f ca="1">IF(CalcTable[[#This Row],[IrrFlag]]=FALSE,0,MAX(0,CalcTable[[#This Row],[VolRednWind]]*(FCAP*IRR_TARGET-CalcTable[[#This Row],[IWC]])))</f>
        <v>#NAME?</v>
      </c>
      <c r="AB4008" s="13" t="e">
        <f ca="1">CalcTable[[#This Row],[IWC]]+CalcTable[[#This Row],[Eff Precip]]+CalcTable[[#This Row],[IrrAmt]]-CalcTable[[#This Row],[AET]]</f>
        <v>#NAME?</v>
      </c>
      <c r="AC4008" s="13" t="e">
        <f ca="1">IF(CalcTable[[#This Row],[PWC]]&gt;FCAP,MIN(24*PERC,MIN(SAT,CalcTable[[#This Row],[PWC]])-FCAP),0)</f>
        <v>#NAME?</v>
      </c>
      <c r="AD4008" s="13" t="e">
        <f ca="1">IF(CalcTable[[#This Row],[PWC]]&gt;SAT,CalcTable[[#This Row],[PWC]]-SAT,0)</f>
        <v>#NAME?</v>
      </c>
      <c r="AE4008" s="13" t="e">
        <f ca="1">CalcTable[[#This Row],[PWC]]-CalcTable[[#This Row],[PercAmt]]-CalcTable[[#This Row],[Runoff]]</f>
        <v>#NAME?</v>
      </c>
      <c r="AF4008" s="13" t="e">
        <f ca="1">CalcTable[[#This Row],[IrrAmt]]/1000*CUR_IRR_AREA*10000/IRR_EFF</f>
        <v>#NAME?</v>
      </c>
      <c r="AG4008" s="147"/>
      <c r="AH4008" s="13"/>
      <c r="AI4008" s="50">
        <v>0</v>
      </c>
      <c r="AJ4008" s="50">
        <v>0</v>
      </c>
      <c r="AK4008" s="50">
        <v>0</v>
      </c>
      <c r="AL4008" s="50">
        <v>0</v>
      </c>
      <c r="AM4008" s="50"/>
      <c r="AN4008" s="50"/>
      <c r="AO4008" s="50"/>
      <c r="AP4008" s="50"/>
      <c r="AQ4008" s="50"/>
      <c r="AR4008" s="50"/>
      <c r="AS4008" s="50"/>
      <c r="AT4008" s="50"/>
      <c r="AU4008" s="50"/>
      <c r="AV4008" s="50"/>
      <c r="AW4008" s="50"/>
      <c r="AX4008" s="50">
        <f t="shared" si="1267"/>
        <v>0</v>
      </c>
      <c r="AY4008" s="50"/>
      <c r="AZ4008" s="50">
        <f t="shared" si="1257"/>
        <v>0</v>
      </c>
      <c r="BA4008" s="50">
        <f t="shared" si="1258"/>
        <v>0</v>
      </c>
      <c r="BB4008" s="50">
        <f t="shared" si="1259"/>
        <v>0</v>
      </c>
      <c r="BC4008" s="17">
        <f t="shared" si="1260"/>
        <v>19865</v>
      </c>
      <c r="BD4008" s="50">
        <f t="shared" si="1261"/>
        <v>0</v>
      </c>
      <c r="BE4008" s="50">
        <f t="shared" si="1262"/>
        <v>0</v>
      </c>
      <c r="BF4008" s="50">
        <f t="shared" si="1268"/>
        <v>0</v>
      </c>
      <c r="BG4008" s="50"/>
      <c r="BH4008" s="17">
        <f t="shared" si="1263"/>
        <v>0</v>
      </c>
      <c r="BI4008" s="17">
        <f t="shared" si="1271"/>
        <v>4008</v>
      </c>
      <c r="BJ4008" s="17">
        <f t="shared" si="1269"/>
        <v>4008</v>
      </c>
      <c r="BK4008" s="150">
        <f t="shared" si="1270"/>
        <v>31543</v>
      </c>
      <c r="BL4008" s="50" t="e">
        <f t="shared" ca="1" si="1264"/>
        <v>#NAME?</v>
      </c>
      <c r="BM4008" s="50" t="e">
        <f t="shared" ca="1" si="1265"/>
        <v>#NAME?</v>
      </c>
      <c r="BN4008" s="50" t="e">
        <f t="shared" ca="1" si="1266"/>
        <v>#NAME?</v>
      </c>
    </row>
    <row r="4009" spans="1:66" x14ac:dyDescent="0.35">
      <c r="A4009" s="48">
        <v>31544</v>
      </c>
      <c r="B4009" s="17">
        <v>1986</v>
      </c>
      <c r="C4009" s="17">
        <v>5</v>
      </c>
      <c r="D4009" s="17">
        <v>132</v>
      </c>
      <c r="E4009" s="17">
        <v>12</v>
      </c>
      <c r="F4009" s="17">
        <v>2</v>
      </c>
      <c r="G4009" s="50">
        <v>1.5</v>
      </c>
      <c r="H4009" s="32">
        <v>3.7482403567523939</v>
      </c>
      <c r="I4009" s="50">
        <v>13.166666666666666</v>
      </c>
      <c r="J4009" s="13">
        <v>0</v>
      </c>
      <c r="K4009" s="13">
        <f t="shared" si="1252"/>
        <v>0</v>
      </c>
      <c r="L4009" s="13">
        <f t="shared" si="1253"/>
        <v>0</v>
      </c>
      <c r="M4009" s="13" t="e">
        <f ca="1">CalcTable[[#This Row],[IWC]]-AE4008</f>
        <v>#NAME?</v>
      </c>
      <c r="N4009" s="13" t="e">
        <f ca="1">IF(CalcTable[[#This Row],[Day of Year]]&lt;123,FCAP,AE4008)</f>
        <v>#NAME?</v>
      </c>
      <c r="O4009" s="17" t="e">
        <f ca="1">IF(IRR_DRIP,5,COUNTIF('IDET Wind Values'!C3993:G3993,"&lt;="&amp;IRR_MAXWIND))</f>
        <v>#NAME?</v>
      </c>
      <c r="P4009" s="13" t="e">
        <f ca="1">CalcTable[[#This Row],[ET_o]]*KL</f>
        <v>#NAME?</v>
      </c>
      <c r="Q4009" s="13" t="e">
        <f ca="1">IF(WILTPT&lt;=0,1,MAX(0,MIN(1,(CalcTable[[#This Row],[IWC]]-WILTPT)/(MAD-WILTPT))))</f>
        <v>#NAME?</v>
      </c>
      <c r="R4009" s="13" t="e">
        <f ca="1">CalcTable[[#This Row],[ETMult]]*CalcTable[[#This Row],[ETb]]</f>
        <v>#NAME?</v>
      </c>
      <c r="S4009" s="13" t="b">
        <f>INDEX(IRR_LIST,CalcTable[[#This Row],[Day of Week]]+1)</f>
        <v>0</v>
      </c>
      <c r="T4009" s="13">
        <f t="shared" ca="1" si="1254"/>
        <v>5.5</v>
      </c>
      <c r="U4009" s="13" t="b">
        <f ca="1">IF(CalcTable[[#This Row],[IrrPrecip]]&gt;=IC_MM,FALSE,TRUE)</f>
        <v>1</v>
      </c>
      <c r="V4009" s="13" t="b">
        <f t="shared" si="1255"/>
        <v>0</v>
      </c>
      <c r="W4009" s="13" t="e">
        <f ca="1">IF(AND(IRR_DRIP=FALSE,CalcTable[[#This Row],[IrrHours]]&lt;=0),FALSE,TRUE)</f>
        <v>#NAME?</v>
      </c>
      <c r="X4009" s="13" t="e">
        <f ca="1">AND(CalcTable[[#This Row],[IrrDay]],CalcTable[[#This Row],[IrrRain]],CalcTable[[#This Row],[IrrWarm]],CalcTable[[#This Row],[IrrWindy]])</f>
        <v>#NAME?</v>
      </c>
      <c r="Y4009" s="13" t="e">
        <f t="shared" ca="1" si="1256"/>
        <v>#NAME?</v>
      </c>
      <c r="Z4009" s="13" t="e">
        <f ca="1">CalcTable[[#This Row],[IrrHours]]/5</f>
        <v>#NAME?</v>
      </c>
      <c r="AA4009" s="13" t="e">
        <f ca="1">IF(CalcTable[[#This Row],[IrrFlag]]=FALSE,0,MAX(0,CalcTable[[#This Row],[VolRednWind]]*(FCAP*IRR_TARGET-CalcTable[[#This Row],[IWC]])))</f>
        <v>#NAME?</v>
      </c>
      <c r="AB4009" s="13" t="e">
        <f ca="1">CalcTable[[#This Row],[IWC]]+CalcTable[[#This Row],[Eff Precip]]+CalcTable[[#This Row],[IrrAmt]]-CalcTable[[#This Row],[AET]]</f>
        <v>#NAME?</v>
      </c>
      <c r="AC4009" s="13" t="e">
        <f ca="1">IF(CalcTable[[#This Row],[PWC]]&gt;FCAP,MIN(24*PERC,MIN(SAT,CalcTable[[#This Row],[PWC]])-FCAP),0)</f>
        <v>#NAME?</v>
      </c>
      <c r="AD4009" s="13" t="e">
        <f ca="1">IF(CalcTable[[#This Row],[PWC]]&gt;SAT,CalcTable[[#This Row],[PWC]]-SAT,0)</f>
        <v>#NAME?</v>
      </c>
      <c r="AE4009" s="13" t="e">
        <f ca="1">CalcTable[[#This Row],[PWC]]-CalcTable[[#This Row],[PercAmt]]-CalcTable[[#This Row],[Runoff]]</f>
        <v>#NAME?</v>
      </c>
      <c r="AF4009" s="13" t="e">
        <f ca="1">CalcTable[[#This Row],[IrrAmt]]/1000*CUR_IRR_AREA*10000/IRR_EFF</f>
        <v>#NAME?</v>
      </c>
      <c r="AG4009" s="147"/>
      <c r="AH4009" s="13"/>
      <c r="AI4009" s="50">
        <v>0</v>
      </c>
      <c r="AJ4009" s="50">
        <v>0</v>
      </c>
      <c r="AK4009" s="50">
        <v>0</v>
      </c>
      <c r="AL4009" s="50">
        <v>0</v>
      </c>
      <c r="AM4009" s="50"/>
      <c r="AN4009" s="50"/>
      <c r="AO4009" s="50"/>
      <c r="AP4009" s="50"/>
      <c r="AQ4009" s="50"/>
      <c r="AR4009" s="50"/>
      <c r="AS4009" s="50"/>
      <c r="AT4009" s="50"/>
      <c r="AU4009" s="50"/>
      <c r="AV4009" s="50"/>
      <c r="AW4009" s="50"/>
      <c r="AX4009" s="50">
        <f t="shared" si="1267"/>
        <v>0</v>
      </c>
      <c r="AY4009" s="50"/>
      <c r="AZ4009" s="50">
        <f t="shared" si="1257"/>
        <v>0</v>
      </c>
      <c r="BA4009" s="50">
        <f t="shared" si="1258"/>
        <v>0</v>
      </c>
      <c r="BB4009" s="50">
        <f t="shared" si="1259"/>
        <v>0</v>
      </c>
      <c r="BC4009" s="17">
        <f t="shared" si="1260"/>
        <v>19865</v>
      </c>
      <c r="BD4009" s="50">
        <f t="shared" si="1261"/>
        <v>0</v>
      </c>
      <c r="BE4009" s="50">
        <f t="shared" si="1262"/>
        <v>0</v>
      </c>
      <c r="BF4009" s="50">
        <f t="shared" si="1268"/>
        <v>0</v>
      </c>
      <c r="BG4009" s="50"/>
      <c r="BH4009" s="17">
        <f t="shared" si="1263"/>
        <v>0</v>
      </c>
      <c r="BI4009" s="17">
        <f t="shared" si="1271"/>
        <v>4009</v>
      </c>
      <c r="BJ4009" s="17">
        <f t="shared" si="1269"/>
        <v>4009</v>
      </c>
      <c r="BK4009" s="150">
        <f t="shared" si="1270"/>
        <v>31544</v>
      </c>
      <c r="BL4009" s="50" t="e">
        <f t="shared" ca="1" si="1264"/>
        <v>#NAME?</v>
      </c>
      <c r="BM4009" s="50" t="e">
        <f t="shared" ca="1" si="1265"/>
        <v>#NAME?</v>
      </c>
      <c r="BN4009" s="50" t="e">
        <f t="shared" ca="1" si="1266"/>
        <v>#NAME?</v>
      </c>
    </row>
    <row r="4010" spans="1:66" x14ac:dyDescent="0.35">
      <c r="A4010" s="48">
        <v>31545</v>
      </c>
      <c r="B4010" s="17">
        <v>1986</v>
      </c>
      <c r="C4010" s="17">
        <v>5</v>
      </c>
      <c r="D4010" s="17">
        <v>133</v>
      </c>
      <c r="E4010" s="17">
        <v>13</v>
      </c>
      <c r="F4010" s="17">
        <v>3</v>
      </c>
      <c r="G4010" s="50">
        <v>0.3</v>
      </c>
      <c r="H4010" s="32">
        <v>3.3366775086485179</v>
      </c>
      <c r="I4010" s="50">
        <v>10.5</v>
      </c>
      <c r="J4010" s="13">
        <v>17.2</v>
      </c>
      <c r="K4010" s="13">
        <f t="shared" si="1252"/>
        <v>17.2</v>
      </c>
      <c r="L4010" s="13">
        <f t="shared" si="1253"/>
        <v>9.1499999999999986</v>
      </c>
      <c r="M4010" s="13" t="e">
        <f ca="1">CalcTable[[#This Row],[IWC]]-AE4009</f>
        <v>#NAME?</v>
      </c>
      <c r="N4010" s="13" t="e">
        <f ca="1">IF(CalcTable[[#This Row],[Day of Year]]&lt;123,FCAP,AE4009)</f>
        <v>#NAME?</v>
      </c>
      <c r="O4010" s="17" t="e">
        <f ca="1">IF(IRR_DRIP,5,COUNTIF('IDET Wind Values'!C3994:G3994,"&lt;="&amp;IRR_MAXWIND))</f>
        <v>#NAME?</v>
      </c>
      <c r="P4010" s="13" t="e">
        <f ca="1">CalcTable[[#This Row],[ET_o]]*KL</f>
        <v>#NAME?</v>
      </c>
      <c r="Q4010" s="13" t="e">
        <f ca="1">IF(WILTPT&lt;=0,1,MAX(0,MIN(1,(CalcTable[[#This Row],[IWC]]-WILTPT)/(MAD-WILTPT))))</f>
        <v>#NAME?</v>
      </c>
      <c r="R4010" s="13" t="e">
        <f ca="1">CalcTable[[#This Row],[ETMult]]*CalcTable[[#This Row],[ETb]]</f>
        <v>#NAME?</v>
      </c>
      <c r="S4010" s="13" t="b">
        <f>INDEX(IRR_LIST,CalcTable[[#This Row],[Day of Week]]+1)</f>
        <v>1</v>
      </c>
      <c r="T4010" s="13">
        <f t="shared" ca="1" si="1254"/>
        <v>0.2</v>
      </c>
      <c r="U4010" s="13" t="b">
        <f ca="1">IF(CalcTable[[#This Row],[IrrPrecip]]&gt;=IC_MM,FALSE,TRUE)</f>
        <v>1</v>
      </c>
      <c r="V4010" s="13" t="b">
        <f t="shared" si="1255"/>
        <v>0</v>
      </c>
      <c r="W4010" s="13" t="e">
        <f ca="1">IF(AND(IRR_DRIP=FALSE,CalcTable[[#This Row],[IrrHours]]&lt;=0),FALSE,TRUE)</f>
        <v>#NAME?</v>
      </c>
      <c r="X4010" s="13" t="e">
        <f ca="1">AND(CalcTable[[#This Row],[IrrDay]],CalcTable[[#This Row],[IrrRain]],CalcTable[[#This Row],[IrrWarm]],CalcTable[[#This Row],[IrrWindy]])</f>
        <v>#NAME?</v>
      </c>
      <c r="Y4010" s="13" t="e">
        <f t="shared" ca="1" si="1256"/>
        <v>#NAME?</v>
      </c>
      <c r="Z4010" s="13" t="e">
        <f ca="1">CalcTable[[#This Row],[IrrHours]]/5</f>
        <v>#NAME?</v>
      </c>
      <c r="AA4010" s="13" t="e">
        <f ca="1">IF(CalcTable[[#This Row],[IrrFlag]]=FALSE,0,MAX(0,CalcTable[[#This Row],[VolRednWind]]*(FCAP*IRR_TARGET-CalcTable[[#This Row],[IWC]])))</f>
        <v>#NAME?</v>
      </c>
      <c r="AB4010" s="13" t="e">
        <f ca="1">CalcTable[[#This Row],[IWC]]+CalcTable[[#This Row],[Eff Precip]]+CalcTable[[#This Row],[IrrAmt]]-CalcTable[[#This Row],[AET]]</f>
        <v>#NAME?</v>
      </c>
      <c r="AC4010" s="13" t="e">
        <f ca="1">IF(CalcTable[[#This Row],[PWC]]&gt;FCAP,MIN(24*PERC,MIN(SAT,CalcTable[[#This Row],[PWC]])-FCAP),0)</f>
        <v>#NAME?</v>
      </c>
      <c r="AD4010" s="13" t="e">
        <f ca="1">IF(CalcTable[[#This Row],[PWC]]&gt;SAT,CalcTable[[#This Row],[PWC]]-SAT,0)</f>
        <v>#NAME?</v>
      </c>
      <c r="AE4010" s="13" t="e">
        <f ca="1">CalcTable[[#This Row],[PWC]]-CalcTable[[#This Row],[PercAmt]]-CalcTable[[#This Row],[Runoff]]</f>
        <v>#NAME?</v>
      </c>
      <c r="AF4010" s="13" t="e">
        <f ca="1">CalcTable[[#This Row],[IrrAmt]]/1000*CUR_IRR_AREA*10000/IRR_EFF</f>
        <v>#NAME?</v>
      </c>
      <c r="AG4010" s="147"/>
      <c r="AH4010" s="13"/>
      <c r="AI4010" s="50">
        <v>0</v>
      </c>
      <c r="AJ4010" s="50">
        <v>0</v>
      </c>
      <c r="AK4010" s="50">
        <v>0</v>
      </c>
      <c r="AL4010" s="50">
        <v>0</v>
      </c>
      <c r="AM4010" s="50"/>
      <c r="AN4010" s="50"/>
      <c r="AO4010" s="50"/>
      <c r="AP4010" s="50"/>
      <c r="AQ4010" s="50"/>
      <c r="AR4010" s="50"/>
      <c r="AS4010" s="50"/>
      <c r="AT4010" s="50"/>
      <c r="AU4010" s="50"/>
      <c r="AV4010" s="50"/>
      <c r="AW4010" s="50"/>
      <c r="AX4010" s="50">
        <f t="shared" si="1267"/>
        <v>0</v>
      </c>
      <c r="AY4010" s="50"/>
      <c r="AZ4010" s="50">
        <f t="shared" si="1257"/>
        <v>0</v>
      </c>
      <c r="BA4010" s="50">
        <f t="shared" si="1258"/>
        <v>0</v>
      </c>
      <c r="BB4010" s="50">
        <f t="shared" si="1259"/>
        <v>0</v>
      </c>
      <c r="BC4010" s="17">
        <f t="shared" si="1260"/>
        <v>19865</v>
      </c>
      <c r="BD4010" s="50">
        <f t="shared" si="1261"/>
        <v>0</v>
      </c>
      <c r="BE4010" s="50">
        <f t="shared" si="1262"/>
        <v>0</v>
      </c>
      <c r="BF4010" s="50">
        <f t="shared" si="1268"/>
        <v>0</v>
      </c>
      <c r="BG4010" s="50"/>
      <c r="BH4010" s="17">
        <f t="shared" si="1263"/>
        <v>0</v>
      </c>
      <c r="BI4010" s="17">
        <f t="shared" si="1271"/>
        <v>4010</v>
      </c>
      <c r="BJ4010" s="17">
        <f t="shared" si="1269"/>
        <v>4010</v>
      </c>
      <c r="BK4010" s="150">
        <f t="shared" si="1270"/>
        <v>31545</v>
      </c>
      <c r="BL4010" s="50" t="e">
        <f t="shared" ca="1" si="1264"/>
        <v>#NAME?</v>
      </c>
      <c r="BM4010" s="50" t="e">
        <f t="shared" ca="1" si="1265"/>
        <v>#NAME?</v>
      </c>
      <c r="BN4010" s="50" t="e">
        <f t="shared" ca="1" si="1266"/>
        <v>#NAME?</v>
      </c>
    </row>
    <row r="4011" spans="1:66" x14ac:dyDescent="0.35">
      <c r="A4011" s="48">
        <v>31546</v>
      </c>
      <c r="B4011" s="17">
        <v>1986</v>
      </c>
      <c r="C4011" s="17">
        <v>5</v>
      </c>
      <c r="D4011" s="17">
        <v>134</v>
      </c>
      <c r="E4011" s="17">
        <v>14</v>
      </c>
      <c r="F4011" s="17">
        <v>4</v>
      </c>
      <c r="G4011" s="50">
        <v>-0.3</v>
      </c>
      <c r="H4011" s="32">
        <v>3.555438819492323</v>
      </c>
      <c r="I4011" s="50">
        <v>45.166666666666664</v>
      </c>
      <c r="J4011" s="13">
        <v>11.8</v>
      </c>
      <c r="K4011" s="13">
        <f t="shared" si="1252"/>
        <v>11.8</v>
      </c>
      <c r="L4011" s="13">
        <f t="shared" si="1253"/>
        <v>5.1000000000000005</v>
      </c>
      <c r="M4011" s="13" t="e">
        <f ca="1">CalcTable[[#This Row],[IWC]]-AE4010</f>
        <v>#NAME?</v>
      </c>
      <c r="N4011" s="13" t="e">
        <f ca="1">IF(CalcTable[[#This Row],[Day of Year]]&lt;123,FCAP,AE4010)</f>
        <v>#NAME?</v>
      </c>
      <c r="O4011" s="17" t="e">
        <f ca="1">IF(IRR_DRIP,5,COUNTIF('IDET Wind Values'!C3995:G3995,"&lt;="&amp;IRR_MAXWIND))</f>
        <v>#NAME?</v>
      </c>
      <c r="P4011" s="13" t="e">
        <f ca="1">CalcTable[[#This Row],[ET_o]]*KL</f>
        <v>#NAME?</v>
      </c>
      <c r="Q4011" s="13" t="e">
        <f ca="1">IF(WILTPT&lt;=0,1,MAX(0,MIN(1,(CalcTable[[#This Row],[IWC]]-WILTPT)/(MAD-WILTPT))))</f>
        <v>#NAME?</v>
      </c>
      <c r="R4011" s="13" t="e">
        <f ca="1">CalcTable[[#This Row],[ETMult]]*CalcTable[[#This Row],[ETb]]</f>
        <v>#NAME?</v>
      </c>
      <c r="S4011" s="13" t="b">
        <f>INDEX(IRR_LIST,CalcTable[[#This Row],[Day of Week]]+1)</f>
        <v>0</v>
      </c>
      <c r="T4011" s="13">
        <f t="shared" ca="1" si="1254"/>
        <v>17.2</v>
      </c>
      <c r="U4011" s="13" t="b">
        <f ca="1">IF(CalcTable[[#This Row],[IrrPrecip]]&gt;=IC_MM,FALSE,TRUE)</f>
        <v>0</v>
      </c>
      <c r="V4011" s="13" t="b">
        <f t="shared" si="1255"/>
        <v>0</v>
      </c>
      <c r="W4011" s="13" t="e">
        <f ca="1">IF(AND(IRR_DRIP=FALSE,CalcTable[[#This Row],[IrrHours]]&lt;=0),FALSE,TRUE)</f>
        <v>#NAME?</v>
      </c>
      <c r="X4011" s="13" t="e">
        <f ca="1">AND(CalcTable[[#This Row],[IrrDay]],CalcTable[[#This Row],[IrrRain]],CalcTable[[#This Row],[IrrWarm]],CalcTable[[#This Row],[IrrWindy]])</f>
        <v>#NAME?</v>
      </c>
      <c r="Y4011" s="13" t="e">
        <f t="shared" ca="1" si="1256"/>
        <v>#NAME?</v>
      </c>
      <c r="Z4011" s="13" t="e">
        <f ca="1">CalcTable[[#This Row],[IrrHours]]/5</f>
        <v>#NAME?</v>
      </c>
      <c r="AA4011" s="13" t="e">
        <f ca="1">IF(CalcTable[[#This Row],[IrrFlag]]=FALSE,0,MAX(0,CalcTable[[#This Row],[VolRednWind]]*(FCAP*IRR_TARGET-CalcTable[[#This Row],[IWC]])))</f>
        <v>#NAME?</v>
      </c>
      <c r="AB4011" s="13" t="e">
        <f ca="1">CalcTable[[#This Row],[IWC]]+CalcTable[[#This Row],[Eff Precip]]+CalcTable[[#This Row],[IrrAmt]]-CalcTable[[#This Row],[AET]]</f>
        <v>#NAME?</v>
      </c>
      <c r="AC4011" s="13" t="e">
        <f ca="1">IF(CalcTable[[#This Row],[PWC]]&gt;FCAP,MIN(24*PERC,MIN(SAT,CalcTable[[#This Row],[PWC]])-FCAP),0)</f>
        <v>#NAME?</v>
      </c>
      <c r="AD4011" s="13" t="e">
        <f ca="1">IF(CalcTable[[#This Row],[PWC]]&gt;SAT,CalcTable[[#This Row],[PWC]]-SAT,0)</f>
        <v>#NAME?</v>
      </c>
      <c r="AE4011" s="13" t="e">
        <f ca="1">CalcTable[[#This Row],[PWC]]-CalcTable[[#This Row],[PercAmt]]-CalcTable[[#This Row],[Runoff]]</f>
        <v>#NAME?</v>
      </c>
      <c r="AF4011" s="13" t="e">
        <f ca="1">CalcTable[[#This Row],[IrrAmt]]/1000*CUR_IRR_AREA*10000/IRR_EFF</f>
        <v>#NAME?</v>
      </c>
      <c r="AG4011" s="147"/>
      <c r="AH4011" s="13"/>
      <c r="AI4011" s="50">
        <v>0</v>
      </c>
      <c r="AJ4011" s="50">
        <v>0</v>
      </c>
      <c r="AK4011" s="50">
        <v>0</v>
      </c>
      <c r="AL4011" s="50">
        <v>0</v>
      </c>
      <c r="AM4011" s="50"/>
      <c r="AN4011" s="50"/>
      <c r="AO4011" s="50"/>
      <c r="AP4011" s="50"/>
      <c r="AQ4011" s="50"/>
      <c r="AR4011" s="50"/>
      <c r="AS4011" s="50"/>
      <c r="AT4011" s="50"/>
      <c r="AU4011" s="50"/>
      <c r="AV4011" s="50"/>
      <c r="AW4011" s="50"/>
      <c r="AX4011" s="50">
        <f t="shared" si="1267"/>
        <v>0</v>
      </c>
      <c r="AY4011" s="50"/>
      <c r="AZ4011" s="50">
        <f t="shared" si="1257"/>
        <v>0</v>
      </c>
      <c r="BA4011" s="50">
        <f t="shared" si="1258"/>
        <v>0</v>
      </c>
      <c r="BB4011" s="50">
        <f t="shared" si="1259"/>
        <v>0</v>
      </c>
      <c r="BC4011" s="17">
        <f t="shared" si="1260"/>
        <v>19865</v>
      </c>
      <c r="BD4011" s="50">
        <f t="shared" si="1261"/>
        <v>0</v>
      </c>
      <c r="BE4011" s="50">
        <f t="shared" si="1262"/>
        <v>0</v>
      </c>
      <c r="BF4011" s="50">
        <f t="shared" si="1268"/>
        <v>0</v>
      </c>
      <c r="BG4011" s="50"/>
      <c r="BH4011" s="17">
        <f t="shared" si="1263"/>
        <v>0</v>
      </c>
      <c r="BI4011" s="17">
        <f t="shared" si="1271"/>
        <v>4011</v>
      </c>
      <c r="BJ4011" s="17">
        <f t="shared" si="1269"/>
        <v>4011</v>
      </c>
      <c r="BK4011" s="150">
        <f t="shared" si="1270"/>
        <v>31546</v>
      </c>
      <c r="BL4011" s="50" t="e">
        <f t="shared" ca="1" si="1264"/>
        <v>#NAME?</v>
      </c>
      <c r="BM4011" s="50" t="e">
        <f t="shared" ca="1" si="1265"/>
        <v>#NAME?</v>
      </c>
      <c r="BN4011" s="50" t="e">
        <f t="shared" ca="1" si="1266"/>
        <v>#NAME?</v>
      </c>
    </row>
    <row r="4012" spans="1:66" x14ac:dyDescent="0.35">
      <c r="A4012" s="48">
        <v>31547</v>
      </c>
      <c r="B4012" s="17">
        <v>1986</v>
      </c>
      <c r="C4012" s="17">
        <v>5</v>
      </c>
      <c r="D4012" s="17">
        <v>135</v>
      </c>
      <c r="E4012" s="17">
        <v>15</v>
      </c>
      <c r="F4012" s="17">
        <v>5</v>
      </c>
      <c r="G4012" s="50">
        <v>0.5</v>
      </c>
      <c r="H4012" s="32">
        <v>3.0109312535203729</v>
      </c>
      <c r="I4012" s="50">
        <v>38</v>
      </c>
      <c r="J4012" s="13">
        <v>1.6</v>
      </c>
      <c r="K4012" s="13">
        <f t="shared" si="1252"/>
        <v>1.6</v>
      </c>
      <c r="L4012" s="13">
        <f t="shared" si="1253"/>
        <v>0</v>
      </c>
      <c r="M4012" s="13" t="e">
        <f ca="1">CalcTable[[#This Row],[IWC]]-AE4011</f>
        <v>#NAME?</v>
      </c>
      <c r="N4012" s="13" t="e">
        <f ca="1">IF(CalcTable[[#This Row],[Day of Year]]&lt;123,FCAP,AE4011)</f>
        <v>#NAME?</v>
      </c>
      <c r="O4012" s="17" t="e">
        <f ca="1">IF(IRR_DRIP,5,COUNTIF('IDET Wind Values'!C3996:G3996,"&lt;="&amp;IRR_MAXWIND))</f>
        <v>#NAME?</v>
      </c>
      <c r="P4012" s="13" t="e">
        <f ca="1">CalcTable[[#This Row],[ET_o]]*KL</f>
        <v>#NAME?</v>
      </c>
      <c r="Q4012" s="13" t="e">
        <f ca="1">IF(WILTPT&lt;=0,1,MAX(0,MIN(1,(CalcTable[[#This Row],[IWC]]-WILTPT)/(MAD-WILTPT))))</f>
        <v>#NAME?</v>
      </c>
      <c r="R4012" s="13" t="e">
        <f ca="1">CalcTable[[#This Row],[ETMult]]*CalcTable[[#This Row],[ETb]]</f>
        <v>#NAME?</v>
      </c>
      <c r="S4012" s="13" t="b">
        <f>INDEX(IRR_LIST,CalcTable[[#This Row],[Day of Week]]+1)</f>
        <v>1</v>
      </c>
      <c r="T4012" s="13">
        <f t="shared" ca="1" si="1254"/>
        <v>29</v>
      </c>
      <c r="U4012" s="13" t="b">
        <f ca="1">IF(CalcTable[[#This Row],[IrrPrecip]]&gt;=IC_MM,FALSE,TRUE)</f>
        <v>0</v>
      </c>
      <c r="V4012" s="13" t="b">
        <f t="shared" si="1255"/>
        <v>0</v>
      </c>
      <c r="W4012" s="13" t="e">
        <f ca="1">IF(AND(IRR_DRIP=FALSE,CalcTable[[#This Row],[IrrHours]]&lt;=0),FALSE,TRUE)</f>
        <v>#NAME?</v>
      </c>
      <c r="X4012" s="13" t="e">
        <f ca="1">AND(CalcTable[[#This Row],[IrrDay]],CalcTable[[#This Row],[IrrRain]],CalcTable[[#This Row],[IrrWarm]],CalcTable[[#This Row],[IrrWindy]])</f>
        <v>#NAME?</v>
      </c>
      <c r="Y4012" s="13" t="e">
        <f t="shared" ca="1" si="1256"/>
        <v>#NAME?</v>
      </c>
      <c r="Z4012" s="13" t="e">
        <f ca="1">CalcTable[[#This Row],[IrrHours]]/5</f>
        <v>#NAME?</v>
      </c>
      <c r="AA4012" s="13" t="e">
        <f ca="1">IF(CalcTable[[#This Row],[IrrFlag]]=FALSE,0,MAX(0,CalcTable[[#This Row],[VolRednWind]]*(FCAP*IRR_TARGET-CalcTable[[#This Row],[IWC]])))</f>
        <v>#NAME?</v>
      </c>
      <c r="AB4012" s="13" t="e">
        <f ca="1">CalcTable[[#This Row],[IWC]]+CalcTable[[#This Row],[Eff Precip]]+CalcTable[[#This Row],[IrrAmt]]-CalcTable[[#This Row],[AET]]</f>
        <v>#NAME?</v>
      </c>
      <c r="AC4012" s="13" t="e">
        <f ca="1">IF(CalcTable[[#This Row],[PWC]]&gt;FCAP,MIN(24*PERC,MIN(SAT,CalcTable[[#This Row],[PWC]])-FCAP),0)</f>
        <v>#NAME?</v>
      </c>
      <c r="AD4012" s="13" t="e">
        <f ca="1">IF(CalcTable[[#This Row],[PWC]]&gt;SAT,CalcTable[[#This Row],[PWC]]-SAT,0)</f>
        <v>#NAME?</v>
      </c>
      <c r="AE4012" s="13" t="e">
        <f ca="1">CalcTable[[#This Row],[PWC]]-CalcTable[[#This Row],[PercAmt]]-CalcTable[[#This Row],[Runoff]]</f>
        <v>#NAME?</v>
      </c>
      <c r="AF4012" s="13" t="e">
        <f ca="1">CalcTable[[#This Row],[IrrAmt]]/1000*CUR_IRR_AREA*10000/IRR_EFF</f>
        <v>#NAME?</v>
      </c>
      <c r="AG4012" s="147"/>
      <c r="AH4012" s="13"/>
      <c r="AI4012" s="50">
        <v>0</v>
      </c>
      <c r="AJ4012" s="50">
        <v>0</v>
      </c>
      <c r="AK4012" s="50">
        <v>0</v>
      </c>
      <c r="AL4012" s="50">
        <v>0</v>
      </c>
      <c r="AM4012" s="50"/>
      <c r="AN4012" s="50"/>
      <c r="AO4012" s="50"/>
      <c r="AP4012" s="50"/>
      <c r="AQ4012" s="50"/>
      <c r="AR4012" s="50"/>
      <c r="AS4012" s="50"/>
      <c r="AT4012" s="50"/>
      <c r="AU4012" s="50"/>
      <c r="AV4012" s="50"/>
      <c r="AW4012" s="50"/>
      <c r="AX4012" s="50">
        <f t="shared" si="1267"/>
        <v>0</v>
      </c>
      <c r="AY4012" s="50"/>
      <c r="AZ4012" s="50">
        <f t="shared" si="1257"/>
        <v>0</v>
      </c>
      <c r="BA4012" s="50">
        <f t="shared" si="1258"/>
        <v>0</v>
      </c>
      <c r="BB4012" s="50">
        <f t="shared" si="1259"/>
        <v>0</v>
      </c>
      <c r="BC4012" s="17">
        <f t="shared" si="1260"/>
        <v>19865</v>
      </c>
      <c r="BD4012" s="50">
        <f t="shared" si="1261"/>
        <v>0</v>
      </c>
      <c r="BE4012" s="50">
        <f t="shared" si="1262"/>
        <v>0</v>
      </c>
      <c r="BF4012" s="50">
        <f t="shared" si="1268"/>
        <v>0</v>
      </c>
      <c r="BG4012" s="50"/>
      <c r="BH4012" s="17">
        <f t="shared" si="1263"/>
        <v>0</v>
      </c>
      <c r="BI4012" s="17">
        <f t="shared" si="1271"/>
        <v>4012</v>
      </c>
      <c r="BJ4012" s="17">
        <f t="shared" si="1269"/>
        <v>4012</v>
      </c>
      <c r="BK4012" s="150">
        <f t="shared" si="1270"/>
        <v>31547</v>
      </c>
      <c r="BL4012" s="50" t="e">
        <f t="shared" ca="1" si="1264"/>
        <v>#NAME?</v>
      </c>
      <c r="BM4012" s="50" t="e">
        <f t="shared" ca="1" si="1265"/>
        <v>#NAME?</v>
      </c>
      <c r="BN4012" s="50" t="e">
        <f t="shared" ca="1" si="1266"/>
        <v>#NAME?</v>
      </c>
    </row>
    <row r="4013" spans="1:66" x14ac:dyDescent="0.35">
      <c r="A4013" s="48">
        <v>31548</v>
      </c>
      <c r="B4013" s="17">
        <v>1986</v>
      </c>
      <c r="C4013" s="17">
        <v>5</v>
      </c>
      <c r="D4013" s="17">
        <v>136</v>
      </c>
      <c r="E4013" s="17">
        <v>16</v>
      </c>
      <c r="F4013" s="17">
        <v>6</v>
      </c>
      <c r="G4013" s="50">
        <v>-1.7</v>
      </c>
      <c r="H4013" s="32">
        <v>3.0184871695348812</v>
      </c>
      <c r="I4013" s="50">
        <v>3.8333333333333335</v>
      </c>
      <c r="J4013" s="13">
        <v>0</v>
      </c>
      <c r="K4013" s="13">
        <f t="shared" si="1252"/>
        <v>0</v>
      </c>
      <c r="L4013" s="13">
        <f t="shared" si="1253"/>
        <v>0</v>
      </c>
      <c r="M4013" s="13" t="e">
        <f ca="1">CalcTable[[#This Row],[IWC]]-AE4012</f>
        <v>#NAME?</v>
      </c>
      <c r="N4013" s="13" t="e">
        <f ca="1">IF(CalcTable[[#This Row],[Day of Year]]&lt;123,FCAP,AE4012)</f>
        <v>#NAME?</v>
      </c>
      <c r="O4013" s="17" t="e">
        <f ca="1">IF(IRR_DRIP,5,COUNTIF('IDET Wind Values'!C3997:G3997,"&lt;="&amp;IRR_MAXWIND))</f>
        <v>#NAME?</v>
      </c>
      <c r="P4013" s="13" t="e">
        <f ca="1">CalcTable[[#This Row],[ET_o]]*KL</f>
        <v>#NAME?</v>
      </c>
      <c r="Q4013" s="13" t="e">
        <f ca="1">IF(WILTPT&lt;=0,1,MAX(0,MIN(1,(CalcTable[[#This Row],[IWC]]-WILTPT)/(MAD-WILTPT))))</f>
        <v>#NAME?</v>
      </c>
      <c r="R4013" s="13" t="e">
        <f ca="1">CalcTable[[#This Row],[ETMult]]*CalcTable[[#This Row],[ETb]]</f>
        <v>#NAME?</v>
      </c>
      <c r="S4013" s="13" t="b">
        <f>INDEX(IRR_LIST,CalcTable[[#This Row],[Day of Week]]+1)</f>
        <v>0</v>
      </c>
      <c r="T4013" s="13">
        <f t="shared" ca="1" si="1254"/>
        <v>13.4</v>
      </c>
      <c r="U4013" s="13" t="b">
        <f ca="1">IF(CalcTable[[#This Row],[IrrPrecip]]&gt;=IC_MM,FALSE,TRUE)</f>
        <v>0</v>
      </c>
      <c r="V4013" s="13" t="b">
        <f t="shared" si="1255"/>
        <v>1</v>
      </c>
      <c r="W4013" s="13" t="e">
        <f ca="1">IF(AND(IRR_DRIP=FALSE,CalcTable[[#This Row],[IrrHours]]&lt;=0),FALSE,TRUE)</f>
        <v>#NAME?</v>
      </c>
      <c r="X4013" s="13" t="e">
        <f ca="1">AND(CalcTable[[#This Row],[IrrDay]],CalcTable[[#This Row],[IrrRain]],CalcTable[[#This Row],[IrrWarm]],CalcTable[[#This Row],[IrrWindy]])</f>
        <v>#NAME?</v>
      </c>
      <c r="Y4013" s="13" t="e">
        <f t="shared" ca="1" si="1256"/>
        <v>#NAME?</v>
      </c>
      <c r="Z4013" s="13" t="e">
        <f ca="1">CalcTable[[#This Row],[IrrHours]]/5</f>
        <v>#NAME?</v>
      </c>
      <c r="AA4013" s="13" t="e">
        <f ca="1">IF(CalcTable[[#This Row],[IrrFlag]]=FALSE,0,MAX(0,CalcTable[[#This Row],[VolRednWind]]*(FCAP*IRR_TARGET-CalcTable[[#This Row],[IWC]])))</f>
        <v>#NAME?</v>
      </c>
      <c r="AB4013" s="13" t="e">
        <f ca="1">CalcTable[[#This Row],[IWC]]+CalcTable[[#This Row],[Eff Precip]]+CalcTable[[#This Row],[IrrAmt]]-CalcTable[[#This Row],[AET]]</f>
        <v>#NAME?</v>
      </c>
      <c r="AC4013" s="13" t="e">
        <f ca="1">IF(CalcTable[[#This Row],[PWC]]&gt;FCAP,MIN(24*PERC,MIN(SAT,CalcTable[[#This Row],[PWC]])-FCAP),0)</f>
        <v>#NAME?</v>
      </c>
      <c r="AD4013" s="13" t="e">
        <f ca="1">IF(CalcTable[[#This Row],[PWC]]&gt;SAT,CalcTable[[#This Row],[PWC]]-SAT,0)</f>
        <v>#NAME?</v>
      </c>
      <c r="AE4013" s="13" t="e">
        <f ca="1">CalcTable[[#This Row],[PWC]]-CalcTable[[#This Row],[PercAmt]]-CalcTable[[#This Row],[Runoff]]</f>
        <v>#NAME?</v>
      </c>
      <c r="AF4013" s="13" t="e">
        <f ca="1">CalcTable[[#This Row],[IrrAmt]]/1000*CUR_IRR_AREA*10000/IRR_EFF</f>
        <v>#NAME?</v>
      </c>
      <c r="AG4013" s="147"/>
      <c r="AH4013" s="13"/>
      <c r="AI4013" s="50">
        <v>0</v>
      </c>
      <c r="AJ4013" s="50">
        <v>0</v>
      </c>
      <c r="AK4013" s="50">
        <v>0</v>
      </c>
      <c r="AL4013" s="50">
        <v>0</v>
      </c>
      <c r="AM4013" s="50"/>
      <c r="AN4013" s="50"/>
      <c r="AO4013" s="50"/>
      <c r="AP4013" s="50"/>
      <c r="AQ4013" s="50"/>
      <c r="AR4013" s="50"/>
      <c r="AS4013" s="50"/>
      <c r="AT4013" s="50"/>
      <c r="AU4013" s="50"/>
      <c r="AV4013" s="50"/>
      <c r="AW4013" s="50"/>
      <c r="AX4013" s="50">
        <f t="shared" si="1267"/>
        <v>0</v>
      </c>
      <c r="AY4013" s="50"/>
      <c r="AZ4013" s="50">
        <f t="shared" si="1257"/>
        <v>0</v>
      </c>
      <c r="BA4013" s="50">
        <f t="shared" si="1258"/>
        <v>0</v>
      </c>
      <c r="BB4013" s="50">
        <f t="shared" si="1259"/>
        <v>0</v>
      </c>
      <c r="BC4013" s="17">
        <f t="shared" si="1260"/>
        <v>19865</v>
      </c>
      <c r="BD4013" s="50">
        <f t="shared" si="1261"/>
        <v>0</v>
      </c>
      <c r="BE4013" s="50">
        <f t="shared" si="1262"/>
        <v>0</v>
      </c>
      <c r="BF4013" s="50">
        <f t="shared" si="1268"/>
        <v>0</v>
      </c>
      <c r="BG4013" s="50"/>
      <c r="BH4013" s="17">
        <f t="shared" si="1263"/>
        <v>0</v>
      </c>
      <c r="BI4013" s="17">
        <f t="shared" si="1271"/>
        <v>4013</v>
      </c>
      <c r="BJ4013" s="17">
        <f t="shared" si="1269"/>
        <v>4013</v>
      </c>
      <c r="BK4013" s="150">
        <f t="shared" si="1270"/>
        <v>31548</v>
      </c>
      <c r="BL4013" s="50" t="e">
        <f t="shared" ca="1" si="1264"/>
        <v>#NAME?</v>
      </c>
      <c r="BM4013" s="50" t="e">
        <f t="shared" ca="1" si="1265"/>
        <v>#NAME?</v>
      </c>
      <c r="BN4013" s="50" t="e">
        <f t="shared" ca="1" si="1266"/>
        <v>#NAME?</v>
      </c>
    </row>
    <row r="4014" spans="1:66" x14ac:dyDescent="0.35">
      <c r="A4014" s="48">
        <v>31549</v>
      </c>
      <c r="B4014" s="17">
        <v>1986</v>
      </c>
      <c r="C4014" s="17">
        <v>5</v>
      </c>
      <c r="D4014" s="17">
        <v>137</v>
      </c>
      <c r="E4014" s="17">
        <v>17</v>
      </c>
      <c r="F4014" s="17">
        <v>7</v>
      </c>
      <c r="G4014" s="50">
        <v>4.5999999999999996</v>
      </c>
      <c r="H4014" s="32">
        <v>4.2708623184864889</v>
      </c>
      <c r="I4014" s="50">
        <v>10.333333333333334</v>
      </c>
      <c r="J4014" s="13">
        <v>0</v>
      </c>
      <c r="K4014" s="13">
        <f t="shared" si="1252"/>
        <v>0</v>
      </c>
      <c r="L4014" s="13">
        <f t="shared" si="1253"/>
        <v>0</v>
      </c>
      <c r="M4014" s="13" t="e">
        <f ca="1">CalcTable[[#This Row],[IWC]]-AE4013</f>
        <v>#NAME?</v>
      </c>
      <c r="N4014" s="13" t="e">
        <f ca="1">IF(CalcTable[[#This Row],[Day of Year]]&lt;123,FCAP,AE4013)</f>
        <v>#NAME?</v>
      </c>
      <c r="O4014" s="17" t="e">
        <f ca="1">IF(IRR_DRIP,5,COUNTIF('IDET Wind Values'!C3998:G3998,"&lt;="&amp;IRR_MAXWIND))</f>
        <v>#NAME?</v>
      </c>
      <c r="P4014" s="13" t="e">
        <f ca="1">CalcTable[[#This Row],[ET_o]]*KL</f>
        <v>#NAME?</v>
      </c>
      <c r="Q4014" s="13" t="e">
        <f ca="1">IF(WILTPT&lt;=0,1,MAX(0,MIN(1,(CalcTable[[#This Row],[IWC]]-WILTPT)/(MAD-WILTPT))))</f>
        <v>#NAME?</v>
      </c>
      <c r="R4014" s="13" t="e">
        <f ca="1">CalcTable[[#This Row],[ETMult]]*CalcTable[[#This Row],[ETb]]</f>
        <v>#NAME?</v>
      </c>
      <c r="S4014" s="13" t="b">
        <f>INDEX(IRR_LIST,CalcTable[[#This Row],[Day of Week]]+1)</f>
        <v>0</v>
      </c>
      <c r="T4014" s="13">
        <f t="shared" ca="1" si="1254"/>
        <v>1.6</v>
      </c>
      <c r="U4014" s="13" t="b">
        <f ca="1">IF(CalcTable[[#This Row],[IrrPrecip]]&gt;=IC_MM,FALSE,TRUE)</f>
        <v>1</v>
      </c>
      <c r="V4014" s="13" t="b">
        <f t="shared" si="1255"/>
        <v>1</v>
      </c>
      <c r="W4014" s="13" t="e">
        <f ca="1">IF(AND(IRR_DRIP=FALSE,CalcTable[[#This Row],[IrrHours]]&lt;=0),FALSE,TRUE)</f>
        <v>#NAME?</v>
      </c>
      <c r="X4014" s="13" t="e">
        <f ca="1">AND(CalcTable[[#This Row],[IrrDay]],CalcTable[[#This Row],[IrrRain]],CalcTable[[#This Row],[IrrWarm]],CalcTable[[#This Row],[IrrWindy]])</f>
        <v>#NAME?</v>
      </c>
      <c r="Y4014" s="13" t="e">
        <f t="shared" ca="1" si="1256"/>
        <v>#NAME?</v>
      </c>
      <c r="Z4014" s="13" t="e">
        <f ca="1">CalcTable[[#This Row],[IrrHours]]/5</f>
        <v>#NAME?</v>
      </c>
      <c r="AA4014" s="13" t="e">
        <f ca="1">IF(CalcTable[[#This Row],[IrrFlag]]=FALSE,0,MAX(0,CalcTable[[#This Row],[VolRednWind]]*(FCAP*IRR_TARGET-CalcTable[[#This Row],[IWC]])))</f>
        <v>#NAME?</v>
      </c>
      <c r="AB4014" s="13" t="e">
        <f ca="1">CalcTable[[#This Row],[IWC]]+CalcTable[[#This Row],[Eff Precip]]+CalcTable[[#This Row],[IrrAmt]]-CalcTable[[#This Row],[AET]]</f>
        <v>#NAME?</v>
      </c>
      <c r="AC4014" s="13" t="e">
        <f ca="1">IF(CalcTable[[#This Row],[PWC]]&gt;FCAP,MIN(24*PERC,MIN(SAT,CalcTable[[#This Row],[PWC]])-FCAP),0)</f>
        <v>#NAME?</v>
      </c>
      <c r="AD4014" s="13" t="e">
        <f ca="1">IF(CalcTable[[#This Row],[PWC]]&gt;SAT,CalcTable[[#This Row],[PWC]]-SAT,0)</f>
        <v>#NAME?</v>
      </c>
      <c r="AE4014" s="13" t="e">
        <f ca="1">CalcTable[[#This Row],[PWC]]-CalcTable[[#This Row],[PercAmt]]-CalcTable[[#This Row],[Runoff]]</f>
        <v>#NAME?</v>
      </c>
      <c r="AF4014" s="13" t="e">
        <f ca="1">CalcTable[[#This Row],[IrrAmt]]/1000*CUR_IRR_AREA*10000/IRR_EFF</f>
        <v>#NAME?</v>
      </c>
      <c r="AG4014" s="147"/>
      <c r="AH4014" s="13"/>
      <c r="AI4014" s="50">
        <v>0</v>
      </c>
      <c r="AJ4014" s="50">
        <v>0</v>
      </c>
      <c r="AK4014" s="50">
        <v>6.2441801326803947</v>
      </c>
      <c r="AL4014" s="50">
        <v>0</v>
      </c>
      <c r="AM4014" s="50"/>
      <c r="AN4014" s="50"/>
      <c r="AO4014" s="50"/>
      <c r="AP4014" s="50"/>
      <c r="AQ4014" s="50"/>
      <c r="AR4014" s="50"/>
      <c r="AS4014" s="50"/>
      <c r="AT4014" s="50"/>
      <c r="AU4014" s="50"/>
      <c r="AV4014" s="50"/>
      <c r="AW4014" s="50"/>
      <c r="AX4014" s="50">
        <f t="shared" si="1267"/>
        <v>6.2441801326803947</v>
      </c>
      <c r="AY4014" s="50"/>
      <c r="AZ4014" s="50">
        <f t="shared" si="1257"/>
        <v>91.581308612645799</v>
      </c>
      <c r="BA4014" s="50">
        <f t="shared" si="1258"/>
        <v>141.00614183216891</v>
      </c>
      <c r="BB4014" s="50">
        <f t="shared" si="1259"/>
        <v>145.36715652800922</v>
      </c>
      <c r="BC4014" s="17">
        <f t="shared" si="1260"/>
        <v>19865</v>
      </c>
      <c r="BD4014" s="50">
        <f t="shared" si="1261"/>
        <v>6.2441801326803947</v>
      </c>
      <c r="BE4014" s="50">
        <f t="shared" si="1262"/>
        <v>91.581308612645799</v>
      </c>
      <c r="BF4014" s="50">
        <f t="shared" si="1268"/>
        <v>149.79786664529007</v>
      </c>
      <c r="BG4014" s="50"/>
      <c r="BH4014" s="17">
        <f t="shared" si="1263"/>
        <v>0</v>
      </c>
      <c r="BI4014" s="17">
        <f t="shared" si="1271"/>
        <v>4014</v>
      </c>
      <c r="BJ4014" s="17">
        <f t="shared" si="1269"/>
        <v>4014</v>
      </c>
      <c r="BK4014" s="150">
        <f t="shared" si="1270"/>
        <v>31549</v>
      </c>
      <c r="BL4014" s="50" t="e">
        <f t="shared" ca="1" si="1264"/>
        <v>#NAME?</v>
      </c>
      <c r="BM4014" s="50" t="e">
        <f t="shared" ca="1" si="1265"/>
        <v>#NAME?</v>
      </c>
      <c r="BN4014" s="50" t="e">
        <f t="shared" ca="1" si="1266"/>
        <v>#NAME?</v>
      </c>
    </row>
    <row r="4015" spans="1:66" x14ac:dyDescent="0.35">
      <c r="A4015" s="48">
        <v>31550</v>
      </c>
      <c r="B4015" s="17">
        <v>1986</v>
      </c>
      <c r="C4015" s="17">
        <v>5</v>
      </c>
      <c r="D4015" s="17">
        <v>138</v>
      </c>
      <c r="E4015" s="17">
        <v>18</v>
      </c>
      <c r="F4015" s="17">
        <v>1</v>
      </c>
      <c r="G4015" s="50">
        <v>6.1</v>
      </c>
      <c r="H4015" s="32">
        <v>4.3879277517029287</v>
      </c>
      <c r="I4015" s="50">
        <v>2.3333333333333335</v>
      </c>
      <c r="J4015" s="13">
        <v>0</v>
      </c>
      <c r="K4015" s="13">
        <f t="shared" si="1252"/>
        <v>0</v>
      </c>
      <c r="L4015" s="13">
        <f t="shared" si="1253"/>
        <v>0</v>
      </c>
      <c r="M4015" s="13" t="e">
        <f ca="1">CalcTable[[#This Row],[IWC]]-AE4014</f>
        <v>#NAME?</v>
      </c>
      <c r="N4015" s="13" t="e">
        <f ca="1">IF(CalcTable[[#This Row],[Day of Year]]&lt;123,FCAP,AE4014)</f>
        <v>#NAME?</v>
      </c>
      <c r="O4015" s="17" t="e">
        <f ca="1">IF(IRR_DRIP,5,COUNTIF('IDET Wind Values'!C3999:G3999,"&lt;="&amp;IRR_MAXWIND))</f>
        <v>#NAME?</v>
      </c>
      <c r="P4015" s="13" t="e">
        <f ca="1">CalcTable[[#This Row],[ET_o]]*KL</f>
        <v>#NAME?</v>
      </c>
      <c r="Q4015" s="13" t="e">
        <f ca="1">IF(WILTPT&lt;=0,1,MAX(0,MIN(1,(CalcTable[[#This Row],[IWC]]-WILTPT)/(MAD-WILTPT))))</f>
        <v>#NAME?</v>
      </c>
      <c r="R4015" s="13" t="e">
        <f ca="1">CalcTable[[#This Row],[ETMult]]*CalcTable[[#This Row],[ETb]]</f>
        <v>#NAME?</v>
      </c>
      <c r="S4015" s="13" t="b">
        <f>INDEX(IRR_LIST,CalcTable[[#This Row],[Day of Week]]+1)</f>
        <v>1</v>
      </c>
      <c r="T4015" s="13">
        <f t="shared" ca="1" si="1254"/>
        <v>0</v>
      </c>
      <c r="U4015" s="13" t="b">
        <f ca="1">IF(CalcTable[[#This Row],[IrrPrecip]]&gt;=IC_MM,FALSE,TRUE)</f>
        <v>1</v>
      </c>
      <c r="V4015" s="13" t="b">
        <f t="shared" si="1255"/>
        <v>1</v>
      </c>
      <c r="W4015" s="13" t="e">
        <f ca="1">IF(AND(IRR_DRIP=FALSE,CalcTable[[#This Row],[IrrHours]]&lt;=0),FALSE,TRUE)</f>
        <v>#NAME?</v>
      </c>
      <c r="X4015" s="13" t="e">
        <f ca="1">AND(CalcTable[[#This Row],[IrrDay]],CalcTable[[#This Row],[IrrRain]],CalcTable[[#This Row],[IrrWarm]],CalcTable[[#This Row],[IrrWindy]])</f>
        <v>#NAME?</v>
      </c>
      <c r="Y4015" s="13" t="e">
        <f t="shared" ca="1" si="1256"/>
        <v>#NAME?</v>
      </c>
      <c r="Z4015" s="13" t="e">
        <f ca="1">CalcTable[[#This Row],[IrrHours]]/5</f>
        <v>#NAME?</v>
      </c>
      <c r="AA4015" s="13" t="e">
        <f ca="1">IF(CalcTable[[#This Row],[IrrFlag]]=FALSE,0,MAX(0,CalcTable[[#This Row],[VolRednWind]]*(FCAP*IRR_TARGET-CalcTable[[#This Row],[IWC]])))</f>
        <v>#NAME?</v>
      </c>
      <c r="AB4015" s="13" t="e">
        <f ca="1">CalcTable[[#This Row],[IWC]]+CalcTable[[#This Row],[Eff Precip]]+CalcTable[[#This Row],[IrrAmt]]-CalcTable[[#This Row],[AET]]</f>
        <v>#NAME?</v>
      </c>
      <c r="AC4015" s="13" t="e">
        <f ca="1">IF(CalcTable[[#This Row],[PWC]]&gt;FCAP,MIN(24*PERC,MIN(SAT,CalcTable[[#This Row],[PWC]])-FCAP),0)</f>
        <v>#NAME?</v>
      </c>
      <c r="AD4015" s="13" t="e">
        <f ca="1">IF(CalcTable[[#This Row],[PWC]]&gt;SAT,CalcTable[[#This Row],[PWC]]-SAT,0)</f>
        <v>#NAME?</v>
      </c>
      <c r="AE4015" s="13" t="e">
        <f ca="1">CalcTable[[#This Row],[PWC]]-CalcTable[[#This Row],[PercAmt]]-CalcTable[[#This Row],[Runoff]]</f>
        <v>#NAME?</v>
      </c>
      <c r="AF4015" s="13" t="e">
        <f ca="1">CalcTable[[#This Row],[IrrAmt]]/1000*CUR_IRR_AREA*10000/IRR_EFF</f>
        <v>#NAME?</v>
      </c>
      <c r="AG4015" s="147"/>
      <c r="AH4015" s="13"/>
      <c r="AI4015" s="50">
        <v>6.8273813587989212</v>
      </c>
      <c r="AJ4015" s="50">
        <v>11.308973671063475</v>
      </c>
      <c r="AK4015" s="50">
        <v>0</v>
      </c>
      <c r="AL4015" s="50">
        <v>0</v>
      </c>
      <c r="AM4015" s="50"/>
      <c r="AN4015" s="50"/>
      <c r="AO4015" s="50"/>
      <c r="AP4015" s="50"/>
      <c r="AQ4015" s="50"/>
      <c r="AR4015" s="50"/>
      <c r="AS4015" s="50"/>
      <c r="AT4015" s="50"/>
      <c r="AU4015" s="50"/>
      <c r="AV4015" s="50"/>
      <c r="AW4015" s="50"/>
      <c r="AX4015" s="50">
        <f t="shared" si="1267"/>
        <v>18.136355029862397</v>
      </c>
      <c r="AY4015" s="50"/>
      <c r="AZ4015" s="50">
        <f t="shared" si="1257"/>
        <v>431.8648209469128</v>
      </c>
      <c r="BA4015" s="50">
        <f t="shared" si="1258"/>
        <v>701.38855885917542</v>
      </c>
      <c r="BB4015" s="50">
        <f t="shared" si="1259"/>
        <v>726.00397639329208</v>
      </c>
      <c r="BC4015" s="17">
        <f t="shared" si="1260"/>
        <v>19865</v>
      </c>
      <c r="BD4015" s="50">
        <f t="shared" si="1261"/>
        <v>18.136355029862397</v>
      </c>
      <c r="BE4015" s="50">
        <f t="shared" si="1262"/>
        <v>431.8648209469128</v>
      </c>
      <c r="BF4015" s="50">
        <f t="shared" si="1268"/>
        <v>706.39336603741015</v>
      </c>
      <c r="BG4015" s="50"/>
      <c r="BH4015" s="17">
        <f t="shared" si="1263"/>
        <v>0</v>
      </c>
      <c r="BI4015" s="17">
        <f t="shared" si="1271"/>
        <v>4015</v>
      </c>
      <c r="BJ4015" s="17">
        <f t="shared" si="1269"/>
        <v>4015</v>
      </c>
      <c r="BK4015" s="150">
        <f t="shared" si="1270"/>
        <v>31550</v>
      </c>
      <c r="BL4015" s="50" t="e">
        <f t="shared" ca="1" si="1264"/>
        <v>#NAME?</v>
      </c>
      <c r="BM4015" s="50" t="e">
        <f t="shared" ca="1" si="1265"/>
        <v>#NAME?</v>
      </c>
      <c r="BN4015" s="50" t="e">
        <f t="shared" ca="1" si="1266"/>
        <v>#NAME?</v>
      </c>
    </row>
    <row r="4016" spans="1:66" x14ac:dyDescent="0.35">
      <c r="A4016" s="48">
        <v>31551</v>
      </c>
      <c r="B4016" s="17">
        <v>1986</v>
      </c>
      <c r="C4016" s="17">
        <v>5</v>
      </c>
      <c r="D4016" s="17">
        <v>139</v>
      </c>
      <c r="E4016" s="17">
        <v>19</v>
      </c>
      <c r="F4016" s="17">
        <v>2</v>
      </c>
      <c r="G4016" s="50">
        <v>7.8</v>
      </c>
      <c r="H4016" s="32">
        <v>4.6827073863441271</v>
      </c>
      <c r="I4016" s="50">
        <v>7.5</v>
      </c>
      <c r="J4016" s="13">
        <v>0</v>
      </c>
      <c r="K4016" s="13">
        <f t="shared" si="1252"/>
        <v>0</v>
      </c>
      <c r="L4016" s="13">
        <f t="shared" si="1253"/>
        <v>0</v>
      </c>
      <c r="M4016" s="13" t="e">
        <f ca="1">CalcTable[[#This Row],[IWC]]-AE4015</f>
        <v>#NAME?</v>
      </c>
      <c r="N4016" s="13" t="e">
        <f ca="1">IF(CalcTable[[#This Row],[Day of Year]]&lt;123,FCAP,AE4015)</f>
        <v>#NAME?</v>
      </c>
      <c r="O4016" s="17" t="e">
        <f ca="1">IF(IRR_DRIP,5,COUNTIF('IDET Wind Values'!C4000:G4000,"&lt;="&amp;IRR_MAXWIND))</f>
        <v>#NAME?</v>
      </c>
      <c r="P4016" s="13" t="e">
        <f ca="1">CalcTable[[#This Row],[ET_o]]*KL</f>
        <v>#NAME?</v>
      </c>
      <c r="Q4016" s="13" t="e">
        <f ca="1">IF(WILTPT&lt;=0,1,MAX(0,MIN(1,(CalcTable[[#This Row],[IWC]]-WILTPT)/(MAD-WILTPT))))</f>
        <v>#NAME?</v>
      </c>
      <c r="R4016" s="13" t="e">
        <f ca="1">CalcTable[[#This Row],[ETMult]]*CalcTable[[#This Row],[ETb]]</f>
        <v>#NAME?</v>
      </c>
      <c r="S4016" s="13" t="b">
        <f>INDEX(IRR_LIST,CalcTable[[#This Row],[Day of Week]]+1)</f>
        <v>0</v>
      </c>
      <c r="T4016" s="13">
        <f t="shared" ca="1" si="1254"/>
        <v>0</v>
      </c>
      <c r="U4016" s="13" t="b">
        <f ca="1">IF(CalcTable[[#This Row],[IrrPrecip]]&gt;=IC_MM,FALSE,TRUE)</f>
        <v>1</v>
      </c>
      <c r="V4016" s="13" t="b">
        <f t="shared" si="1255"/>
        <v>1</v>
      </c>
      <c r="W4016" s="13" t="e">
        <f ca="1">IF(AND(IRR_DRIP=FALSE,CalcTable[[#This Row],[IrrHours]]&lt;=0),FALSE,TRUE)</f>
        <v>#NAME?</v>
      </c>
      <c r="X4016" s="13" t="e">
        <f ca="1">AND(CalcTable[[#This Row],[IrrDay]],CalcTable[[#This Row],[IrrRain]],CalcTable[[#This Row],[IrrWarm]],CalcTable[[#This Row],[IrrWindy]])</f>
        <v>#NAME?</v>
      </c>
      <c r="Y4016" s="13" t="e">
        <f t="shared" ca="1" si="1256"/>
        <v>#NAME?</v>
      </c>
      <c r="Z4016" s="13" t="e">
        <f ca="1">CalcTable[[#This Row],[IrrHours]]/5</f>
        <v>#NAME?</v>
      </c>
      <c r="AA4016" s="13" t="e">
        <f ca="1">IF(CalcTable[[#This Row],[IrrFlag]]=FALSE,0,MAX(0,CalcTable[[#This Row],[VolRednWind]]*(FCAP*IRR_TARGET-CalcTable[[#This Row],[IWC]])))</f>
        <v>#NAME?</v>
      </c>
      <c r="AB4016" s="13" t="e">
        <f ca="1">CalcTable[[#This Row],[IWC]]+CalcTable[[#This Row],[Eff Precip]]+CalcTable[[#This Row],[IrrAmt]]-CalcTable[[#This Row],[AET]]</f>
        <v>#NAME?</v>
      </c>
      <c r="AC4016" s="13" t="e">
        <f ca="1">IF(CalcTable[[#This Row],[PWC]]&gt;FCAP,MIN(24*PERC,MIN(SAT,CalcTable[[#This Row],[PWC]])-FCAP),0)</f>
        <v>#NAME?</v>
      </c>
      <c r="AD4016" s="13" t="e">
        <f ca="1">IF(CalcTable[[#This Row],[PWC]]&gt;SAT,CalcTable[[#This Row],[PWC]]-SAT,0)</f>
        <v>#NAME?</v>
      </c>
      <c r="AE4016" s="13" t="e">
        <f ca="1">CalcTable[[#This Row],[PWC]]-CalcTable[[#This Row],[PercAmt]]-CalcTable[[#This Row],[Runoff]]</f>
        <v>#NAME?</v>
      </c>
      <c r="AF4016" s="13" t="e">
        <f ca="1">CalcTable[[#This Row],[IrrAmt]]/1000*CUR_IRR_AREA*10000/IRR_EFF</f>
        <v>#NAME?</v>
      </c>
      <c r="AG4016" s="147"/>
      <c r="AH4016" s="13"/>
      <c r="AI4016" s="50">
        <v>0</v>
      </c>
      <c r="AJ4016" s="50">
        <v>0</v>
      </c>
      <c r="AK4016" s="50">
        <v>4.2730882107492931</v>
      </c>
      <c r="AL4016" s="50">
        <v>10.051067266236998</v>
      </c>
      <c r="AM4016" s="50"/>
      <c r="AN4016" s="50"/>
      <c r="AO4016" s="50"/>
      <c r="AP4016" s="50"/>
      <c r="AQ4016" s="50"/>
      <c r="AR4016" s="50"/>
      <c r="AS4016" s="50"/>
      <c r="AT4016" s="50"/>
      <c r="AU4016" s="50"/>
      <c r="AV4016" s="50"/>
      <c r="AW4016" s="50"/>
      <c r="AX4016" s="50">
        <f t="shared" si="1267"/>
        <v>14.324155476986292</v>
      </c>
      <c r="AY4016" s="50"/>
      <c r="AZ4016" s="50">
        <f t="shared" si="1257"/>
        <v>357.50326690060825</v>
      </c>
      <c r="BA4016" s="50">
        <f t="shared" si="1258"/>
        <v>550.44153792633335</v>
      </c>
      <c r="BB4016" s="50">
        <f t="shared" si="1259"/>
        <v>567.46550301683862</v>
      </c>
      <c r="BC4016" s="17">
        <f t="shared" si="1260"/>
        <v>19865</v>
      </c>
      <c r="BD4016" s="50">
        <f t="shared" si="1261"/>
        <v>14.324155476986292</v>
      </c>
      <c r="BE4016" s="50">
        <f t="shared" si="1262"/>
        <v>357.50326690060825</v>
      </c>
      <c r="BF4016" s="50">
        <f t="shared" si="1268"/>
        <v>584.76153607875051</v>
      </c>
      <c r="BG4016" s="50"/>
      <c r="BH4016" s="17">
        <f t="shared" si="1263"/>
        <v>0</v>
      </c>
      <c r="BI4016" s="17">
        <f t="shared" si="1271"/>
        <v>4016</v>
      </c>
      <c r="BJ4016" s="17">
        <f t="shared" si="1269"/>
        <v>4016</v>
      </c>
      <c r="BK4016" s="150">
        <f t="shared" si="1270"/>
        <v>31551</v>
      </c>
      <c r="BL4016" s="50" t="e">
        <f t="shared" ca="1" si="1264"/>
        <v>#NAME?</v>
      </c>
      <c r="BM4016" s="50" t="e">
        <f t="shared" ca="1" si="1265"/>
        <v>#NAME?</v>
      </c>
      <c r="BN4016" s="50" t="e">
        <f t="shared" ca="1" si="1266"/>
        <v>#NAME?</v>
      </c>
    </row>
    <row r="4017" spans="1:66" x14ac:dyDescent="0.35">
      <c r="A4017" s="48">
        <v>31552</v>
      </c>
      <c r="B4017" s="17">
        <v>1986</v>
      </c>
      <c r="C4017" s="17">
        <v>5</v>
      </c>
      <c r="D4017" s="17">
        <v>140</v>
      </c>
      <c r="E4017" s="17">
        <v>20</v>
      </c>
      <c r="F4017" s="17">
        <v>3</v>
      </c>
      <c r="G4017" s="50">
        <v>8.4</v>
      </c>
      <c r="H4017" s="32">
        <v>5.4002658613739705</v>
      </c>
      <c r="I4017" s="50">
        <v>4.833333333333333</v>
      </c>
      <c r="J4017" s="13">
        <v>0</v>
      </c>
      <c r="K4017" s="13">
        <f t="shared" si="1252"/>
        <v>0</v>
      </c>
      <c r="L4017" s="13">
        <f t="shared" si="1253"/>
        <v>0</v>
      </c>
      <c r="M4017" s="13" t="e">
        <f ca="1">CalcTable[[#This Row],[IWC]]-AE4016</f>
        <v>#NAME?</v>
      </c>
      <c r="N4017" s="13" t="e">
        <f ca="1">IF(CalcTable[[#This Row],[Day of Year]]&lt;123,FCAP,AE4016)</f>
        <v>#NAME?</v>
      </c>
      <c r="O4017" s="17" t="e">
        <f ca="1">IF(IRR_DRIP,5,COUNTIF('IDET Wind Values'!C4001:G4001,"&lt;="&amp;IRR_MAXWIND))</f>
        <v>#NAME?</v>
      </c>
      <c r="P4017" s="13" t="e">
        <f ca="1">CalcTable[[#This Row],[ET_o]]*KL</f>
        <v>#NAME?</v>
      </c>
      <c r="Q4017" s="13" t="e">
        <f ca="1">IF(WILTPT&lt;=0,1,MAX(0,MIN(1,(CalcTable[[#This Row],[IWC]]-WILTPT)/(MAD-WILTPT))))</f>
        <v>#NAME?</v>
      </c>
      <c r="R4017" s="13" t="e">
        <f ca="1">CalcTable[[#This Row],[ETMult]]*CalcTable[[#This Row],[ETb]]</f>
        <v>#NAME?</v>
      </c>
      <c r="S4017" s="13" t="b">
        <f>INDEX(IRR_LIST,CalcTable[[#This Row],[Day of Week]]+1)</f>
        <v>1</v>
      </c>
      <c r="T4017" s="13">
        <f t="shared" ca="1" si="1254"/>
        <v>0</v>
      </c>
      <c r="U4017" s="13" t="b">
        <f ca="1">IF(CalcTable[[#This Row],[IrrPrecip]]&gt;=IC_MM,FALSE,TRUE)</f>
        <v>1</v>
      </c>
      <c r="V4017" s="13" t="b">
        <f t="shared" si="1255"/>
        <v>1</v>
      </c>
      <c r="W4017" s="13" t="e">
        <f ca="1">IF(AND(IRR_DRIP=FALSE,CalcTable[[#This Row],[IrrHours]]&lt;=0),FALSE,TRUE)</f>
        <v>#NAME?</v>
      </c>
      <c r="X4017" s="13" t="e">
        <f ca="1">AND(CalcTable[[#This Row],[IrrDay]],CalcTable[[#This Row],[IrrRain]],CalcTable[[#This Row],[IrrWarm]],CalcTable[[#This Row],[IrrWindy]])</f>
        <v>#NAME?</v>
      </c>
      <c r="Y4017" s="13" t="e">
        <f t="shared" ca="1" si="1256"/>
        <v>#NAME?</v>
      </c>
      <c r="Z4017" s="13" t="e">
        <f ca="1">CalcTable[[#This Row],[IrrHours]]/5</f>
        <v>#NAME?</v>
      </c>
      <c r="AA4017" s="13" t="e">
        <f ca="1">IF(CalcTable[[#This Row],[IrrFlag]]=FALSE,0,MAX(0,CalcTable[[#This Row],[VolRednWind]]*(FCAP*IRR_TARGET-CalcTable[[#This Row],[IWC]])))</f>
        <v>#NAME?</v>
      </c>
      <c r="AB4017" s="13" t="e">
        <f ca="1">CalcTable[[#This Row],[IWC]]+CalcTable[[#This Row],[Eff Precip]]+CalcTable[[#This Row],[IrrAmt]]-CalcTable[[#This Row],[AET]]</f>
        <v>#NAME?</v>
      </c>
      <c r="AC4017" s="13" t="e">
        <f ca="1">IF(CalcTable[[#This Row],[PWC]]&gt;FCAP,MIN(24*PERC,MIN(SAT,CalcTable[[#This Row],[PWC]])-FCAP),0)</f>
        <v>#NAME?</v>
      </c>
      <c r="AD4017" s="13" t="e">
        <f ca="1">IF(CalcTable[[#This Row],[PWC]]&gt;SAT,CalcTable[[#This Row],[PWC]]-SAT,0)</f>
        <v>#NAME?</v>
      </c>
      <c r="AE4017" s="13" t="e">
        <f ca="1">CalcTable[[#This Row],[PWC]]-CalcTable[[#This Row],[PercAmt]]-CalcTable[[#This Row],[Runoff]]</f>
        <v>#NAME?</v>
      </c>
      <c r="AF4017" s="13" t="e">
        <f ca="1">CalcTable[[#This Row],[IrrAmt]]/1000*CUR_IRR_AREA*10000/IRR_EFF</f>
        <v>#NAME?</v>
      </c>
      <c r="AG4017" s="147"/>
      <c r="AH4017" s="13"/>
      <c r="AI4017" s="50">
        <v>4.1727940236975716</v>
      </c>
      <c r="AJ4017" s="50">
        <v>5.5555041509367697</v>
      </c>
      <c r="AK4017" s="50">
        <v>0</v>
      </c>
      <c r="AL4017" s="50">
        <v>0</v>
      </c>
      <c r="AM4017" s="50"/>
      <c r="AN4017" s="50"/>
      <c r="AO4017" s="50"/>
      <c r="AP4017" s="50"/>
      <c r="AQ4017" s="50"/>
      <c r="AR4017" s="50"/>
      <c r="AS4017" s="50"/>
      <c r="AT4017" s="50"/>
      <c r="AU4017" s="50"/>
      <c r="AV4017" s="50"/>
      <c r="AW4017" s="50"/>
      <c r="AX4017" s="50">
        <f t="shared" si="1267"/>
        <v>9.7282981746343413</v>
      </c>
      <c r="AY4017" s="50"/>
      <c r="AZ4017" s="50">
        <f t="shared" si="1257"/>
        <v>224.16243410837632</v>
      </c>
      <c r="BA4017" s="50">
        <f t="shared" si="1258"/>
        <v>363.04683805755269</v>
      </c>
      <c r="BB4017" s="50">
        <f t="shared" si="1259"/>
        <v>375.71100103822192</v>
      </c>
      <c r="BC4017" s="17">
        <f t="shared" si="1260"/>
        <v>19865</v>
      </c>
      <c r="BD4017" s="50">
        <f t="shared" si="1261"/>
        <v>9.7282981746343413</v>
      </c>
      <c r="BE4017" s="50">
        <f t="shared" si="1262"/>
        <v>224.16243410837632</v>
      </c>
      <c r="BF4017" s="50">
        <f t="shared" si="1268"/>
        <v>366.65838171713449</v>
      </c>
      <c r="BG4017" s="50"/>
      <c r="BH4017" s="17">
        <f t="shared" si="1263"/>
        <v>0</v>
      </c>
      <c r="BI4017" s="17">
        <f t="shared" si="1271"/>
        <v>4017</v>
      </c>
      <c r="BJ4017" s="17">
        <f t="shared" si="1269"/>
        <v>4017</v>
      </c>
      <c r="BK4017" s="150">
        <f t="shared" si="1270"/>
        <v>31552</v>
      </c>
      <c r="BL4017" s="50" t="e">
        <f t="shared" ca="1" si="1264"/>
        <v>#NAME?</v>
      </c>
      <c r="BM4017" s="50" t="e">
        <f t="shared" ca="1" si="1265"/>
        <v>#NAME?</v>
      </c>
      <c r="BN4017" s="50" t="e">
        <f t="shared" ca="1" si="1266"/>
        <v>#NAME?</v>
      </c>
    </row>
    <row r="4018" spans="1:66" x14ac:dyDescent="0.35">
      <c r="A4018" s="48">
        <v>31553</v>
      </c>
      <c r="B4018" s="17">
        <v>1986</v>
      </c>
      <c r="C4018" s="17">
        <v>5</v>
      </c>
      <c r="D4018" s="17">
        <v>141</v>
      </c>
      <c r="E4018" s="17">
        <v>21</v>
      </c>
      <c r="F4018" s="17">
        <v>4</v>
      </c>
      <c r="G4018" s="50">
        <v>3.7</v>
      </c>
      <c r="H4018" s="32">
        <v>3.7302451962183802</v>
      </c>
      <c r="I4018" s="50">
        <v>12.333333333333334</v>
      </c>
      <c r="J4018" s="13">
        <v>4.9000000000000004</v>
      </c>
      <c r="K4018" s="13">
        <f t="shared" si="1252"/>
        <v>4.9000000000000004</v>
      </c>
      <c r="L4018" s="13">
        <f t="shared" si="1253"/>
        <v>0</v>
      </c>
      <c r="M4018" s="13" t="e">
        <f ca="1">CalcTable[[#This Row],[IWC]]-AE4017</f>
        <v>#NAME?</v>
      </c>
      <c r="N4018" s="13" t="e">
        <f ca="1">IF(CalcTable[[#This Row],[Day of Year]]&lt;123,FCAP,AE4017)</f>
        <v>#NAME?</v>
      </c>
      <c r="O4018" s="17" t="e">
        <f ca="1">IF(IRR_DRIP,5,COUNTIF('IDET Wind Values'!C4002:G4002,"&lt;="&amp;IRR_MAXWIND))</f>
        <v>#NAME?</v>
      </c>
      <c r="P4018" s="13" t="e">
        <f ca="1">CalcTable[[#This Row],[ET_o]]*KL</f>
        <v>#NAME?</v>
      </c>
      <c r="Q4018" s="13" t="e">
        <f ca="1">IF(WILTPT&lt;=0,1,MAX(0,MIN(1,(CalcTable[[#This Row],[IWC]]-WILTPT)/(MAD-WILTPT))))</f>
        <v>#NAME?</v>
      </c>
      <c r="R4018" s="13" t="e">
        <f ca="1">CalcTable[[#This Row],[ETMult]]*CalcTable[[#This Row],[ETb]]</f>
        <v>#NAME?</v>
      </c>
      <c r="S4018" s="13" t="b">
        <f>INDEX(IRR_LIST,CalcTable[[#This Row],[Day of Week]]+1)</f>
        <v>0</v>
      </c>
      <c r="T4018" s="13">
        <f t="shared" ca="1" si="1254"/>
        <v>0</v>
      </c>
      <c r="U4018" s="13" t="b">
        <f ca="1">IF(CalcTable[[#This Row],[IrrPrecip]]&gt;=IC_MM,FALSE,TRUE)</f>
        <v>1</v>
      </c>
      <c r="V4018" s="13" t="b">
        <f t="shared" si="1255"/>
        <v>0</v>
      </c>
      <c r="W4018" s="13" t="e">
        <f ca="1">IF(AND(IRR_DRIP=FALSE,CalcTable[[#This Row],[IrrHours]]&lt;=0),FALSE,TRUE)</f>
        <v>#NAME?</v>
      </c>
      <c r="X4018" s="13" t="e">
        <f ca="1">AND(CalcTable[[#This Row],[IrrDay]],CalcTable[[#This Row],[IrrRain]],CalcTable[[#This Row],[IrrWarm]],CalcTable[[#This Row],[IrrWindy]])</f>
        <v>#NAME?</v>
      </c>
      <c r="Y4018" s="13" t="e">
        <f t="shared" ca="1" si="1256"/>
        <v>#NAME?</v>
      </c>
      <c r="Z4018" s="13" t="e">
        <f ca="1">CalcTable[[#This Row],[IrrHours]]/5</f>
        <v>#NAME?</v>
      </c>
      <c r="AA4018" s="13" t="e">
        <f ca="1">IF(CalcTable[[#This Row],[IrrFlag]]=FALSE,0,MAX(0,CalcTable[[#This Row],[VolRednWind]]*(FCAP*IRR_TARGET-CalcTable[[#This Row],[IWC]])))</f>
        <v>#NAME?</v>
      </c>
      <c r="AB4018" s="13" t="e">
        <f ca="1">CalcTable[[#This Row],[IWC]]+CalcTable[[#This Row],[Eff Precip]]+CalcTable[[#This Row],[IrrAmt]]-CalcTable[[#This Row],[AET]]</f>
        <v>#NAME?</v>
      </c>
      <c r="AC4018" s="13" t="e">
        <f ca="1">IF(CalcTable[[#This Row],[PWC]]&gt;FCAP,MIN(24*PERC,MIN(SAT,CalcTable[[#This Row],[PWC]])-FCAP),0)</f>
        <v>#NAME?</v>
      </c>
      <c r="AD4018" s="13" t="e">
        <f ca="1">IF(CalcTable[[#This Row],[PWC]]&gt;SAT,CalcTable[[#This Row],[PWC]]-SAT,0)</f>
        <v>#NAME?</v>
      </c>
      <c r="AE4018" s="13" t="e">
        <f ca="1">CalcTable[[#This Row],[PWC]]-CalcTable[[#This Row],[PercAmt]]-CalcTable[[#This Row],[Runoff]]</f>
        <v>#NAME?</v>
      </c>
      <c r="AF4018" s="13" t="e">
        <f ca="1">CalcTable[[#This Row],[IrrAmt]]/1000*CUR_IRR_AREA*10000/IRR_EFF</f>
        <v>#NAME?</v>
      </c>
      <c r="AG4018" s="147"/>
      <c r="AH4018" s="13"/>
      <c r="AI4018" s="50">
        <v>0</v>
      </c>
      <c r="AJ4018" s="50">
        <v>0</v>
      </c>
      <c r="AK4018" s="50">
        <v>0</v>
      </c>
      <c r="AL4018" s="50">
        <v>0</v>
      </c>
      <c r="AM4018" s="50"/>
      <c r="AN4018" s="50"/>
      <c r="AO4018" s="50"/>
      <c r="AP4018" s="50"/>
      <c r="AQ4018" s="50"/>
      <c r="AR4018" s="50"/>
      <c r="AS4018" s="50"/>
      <c r="AT4018" s="50"/>
      <c r="AU4018" s="50"/>
      <c r="AV4018" s="50"/>
      <c r="AW4018" s="50"/>
      <c r="AX4018" s="50">
        <f t="shared" si="1267"/>
        <v>0</v>
      </c>
      <c r="AY4018" s="50"/>
      <c r="AZ4018" s="50">
        <f t="shared" si="1257"/>
        <v>0</v>
      </c>
      <c r="BA4018" s="50">
        <f t="shared" si="1258"/>
        <v>0</v>
      </c>
      <c r="BB4018" s="50">
        <f t="shared" si="1259"/>
        <v>0</v>
      </c>
      <c r="BC4018" s="17">
        <f t="shared" si="1260"/>
        <v>19865</v>
      </c>
      <c r="BD4018" s="50">
        <f t="shared" si="1261"/>
        <v>0</v>
      </c>
      <c r="BE4018" s="50">
        <f t="shared" si="1262"/>
        <v>0</v>
      </c>
      <c r="BF4018" s="50">
        <f t="shared" si="1268"/>
        <v>0</v>
      </c>
      <c r="BG4018" s="50"/>
      <c r="BH4018" s="17">
        <f t="shared" si="1263"/>
        <v>0</v>
      </c>
      <c r="BI4018" s="17">
        <f t="shared" si="1271"/>
        <v>4018</v>
      </c>
      <c r="BJ4018" s="17">
        <f t="shared" si="1269"/>
        <v>4018</v>
      </c>
      <c r="BK4018" s="150">
        <f t="shared" si="1270"/>
        <v>31553</v>
      </c>
      <c r="BL4018" s="50" t="e">
        <f t="shared" ca="1" si="1264"/>
        <v>#NAME?</v>
      </c>
      <c r="BM4018" s="50" t="e">
        <f t="shared" ca="1" si="1265"/>
        <v>#NAME?</v>
      </c>
      <c r="BN4018" s="50" t="e">
        <f t="shared" ca="1" si="1266"/>
        <v>#NAME?</v>
      </c>
    </row>
    <row r="4019" spans="1:66" x14ac:dyDescent="0.35">
      <c r="A4019" s="48">
        <v>31554</v>
      </c>
      <c r="B4019" s="17">
        <v>1986</v>
      </c>
      <c r="C4019" s="17">
        <v>5</v>
      </c>
      <c r="D4019" s="17">
        <v>142</v>
      </c>
      <c r="E4019" s="17">
        <v>22</v>
      </c>
      <c r="F4019" s="17">
        <v>5</v>
      </c>
      <c r="G4019" s="50">
        <v>2.8</v>
      </c>
      <c r="H4019" s="32">
        <v>3.5846450346288385</v>
      </c>
      <c r="I4019" s="50">
        <v>26.5</v>
      </c>
      <c r="J4019" s="13">
        <v>0</v>
      </c>
      <c r="K4019" s="13">
        <f t="shared" si="1252"/>
        <v>0</v>
      </c>
      <c r="L4019" s="13">
        <f t="shared" si="1253"/>
        <v>0</v>
      </c>
      <c r="M4019" s="13" t="e">
        <f ca="1">CalcTable[[#This Row],[IWC]]-AE4018</f>
        <v>#NAME?</v>
      </c>
      <c r="N4019" s="13" t="e">
        <f ca="1">IF(CalcTable[[#This Row],[Day of Year]]&lt;123,FCAP,AE4018)</f>
        <v>#NAME?</v>
      </c>
      <c r="O4019" s="17" t="e">
        <f ca="1">IF(IRR_DRIP,5,COUNTIF('IDET Wind Values'!C4003:G4003,"&lt;="&amp;IRR_MAXWIND))</f>
        <v>#NAME?</v>
      </c>
      <c r="P4019" s="13" t="e">
        <f ca="1">CalcTable[[#This Row],[ET_o]]*KL</f>
        <v>#NAME?</v>
      </c>
      <c r="Q4019" s="13" t="e">
        <f ca="1">IF(WILTPT&lt;=0,1,MAX(0,MIN(1,(CalcTable[[#This Row],[IWC]]-WILTPT)/(MAD-WILTPT))))</f>
        <v>#NAME?</v>
      </c>
      <c r="R4019" s="13" t="e">
        <f ca="1">CalcTable[[#This Row],[ETMult]]*CalcTable[[#This Row],[ETb]]</f>
        <v>#NAME?</v>
      </c>
      <c r="S4019" s="13" t="b">
        <f>INDEX(IRR_LIST,CalcTable[[#This Row],[Day of Week]]+1)</f>
        <v>1</v>
      </c>
      <c r="T4019" s="13">
        <f t="shared" ca="1" si="1254"/>
        <v>4.9000000000000004</v>
      </c>
      <c r="U4019" s="13" t="b">
        <f ca="1">IF(CalcTable[[#This Row],[IrrPrecip]]&gt;=IC_MM,FALSE,TRUE)</f>
        <v>1</v>
      </c>
      <c r="V4019" s="13" t="b">
        <f t="shared" si="1255"/>
        <v>0</v>
      </c>
      <c r="W4019" s="13" t="e">
        <f ca="1">IF(AND(IRR_DRIP=FALSE,CalcTable[[#This Row],[IrrHours]]&lt;=0),FALSE,TRUE)</f>
        <v>#NAME?</v>
      </c>
      <c r="X4019" s="13" t="e">
        <f ca="1">AND(CalcTable[[#This Row],[IrrDay]],CalcTable[[#This Row],[IrrRain]],CalcTable[[#This Row],[IrrWarm]],CalcTable[[#This Row],[IrrWindy]])</f>
        <v>#NAME?</v>
      </c>
      <c r="Y4019" s="13" t="e">
        <f t="shared" ca="1" si="1256"/>
        <v>#NAME?</v>
      </c>
      <c r="Z4019" s="13" t="e">
        <f ca="1">CalcTable[[#This Row],[IrrHours]]/5</f>
        <v>#NAME?</v>
      </c>
      <c r="AA4019" s="13" t="e">
        <f ca="1">IF(CalcTable[[#This Row],[IrrFlag]]=FALSE,0,MAX(0,CalcTable[[#This Row],[VolRednWind]]*(FCAP*IRR_TARGET-CalcTable[[#This Row],[IWC]])))</f>
        <v>#NAME?</v>
      </c>
      <c r="AB4019" s="13" t="e">
        <f ca="1">CalcTable[[#This Row],[IWC]]+CalcTable[[#This Row],[Eff Precip]]+CalcTable[[#This Row],[IrrAmt]]-CalcTable[[#This Row],[AET]]</f>
        <v>#NAME?</v>
      </c>
      <c r="AC4019" s="13" t="e">
        <f ca="1">IF(CalcTable[[#This Row],[PWC]]&gt;FCAP,MIN(24*PERC,MIN(SAT,CalcTable[[#This Row],[PWC]])-FCAP),0)</f>
        <v>#NAME?</v>
      </c>
      <c r="AD4019" s="13" t="e">
        <f ca="1">IF(CalcTable[[#This Row],[PWC]]&gt;SAT,CalcTable[[#This Row],[PWC]]-SAT,0)</f>
        <v>#NAME?</v>
      </c>
      <c r="AE4019" s="13" t="e">
        <f ca="1">CalcTable[[#This Row],[PWC]]-CalcTable[[#This Row],[PercAmt]]-CalcTable[[#This Row],[Runoff]]</f>
        <v>#NAME?</v>
      </c>
      <c r="AF4019" s="13" t="e">
        <f ca="1">CalcTable[[#This Row],[IrrAmt]]/1000*CUR_IRR_AREA*10000/IRR_EFF</f>
        <v>#NAME?</v>
      </c>
      <c r="AG4019" s="147"/>
      <c r="AH4019" s="13"/>
      <c r="AI4019" s="50">
        <v>0</v>
      </c>
      <c r="AJ4019" s="50">
        <v>0</v>
      </c>
      <c r="AK4019" s="50">
        <v>0</v>
      </c>
      <c r="AL4019" s="50">
        <v>0</v>
      </c>
      <c r="AM4019" s="50"/>
      <c r="AN4019" s="50"/>
      <c r="AO4019" s="50"/>
      <c r="AP4019" s="50"/>
      <c r="AQ4019" s="50"/>
      <c r="AR4019" s="50"/>
      <c r="AS4019" s="50"/>
      <c r="AT4019" s="50"/>
      <c r="AU4019" s="50"/>
      <c r="AV4019" s="50"/>
      <c r="AW4019" s="50"/>
      <c r="AX4019" s="50">
        <f t="shared" si="1267"/>
        <v>0</v>
      </c>
      <c r="AY4019" s="50"/>
      <c r="AZ4019" s="50">
        <f t="shared" si="1257"/>
        <v>0</v>
      </c>
      <c r="BA4019" s="50">
        <f t="shared" si="1258"/>
        <v>0</v>
      </c>
      <c r="BB4019" s="50">
        <f t="shared" si="1259"/>
        <v>0</v>
      </c>
      <c r="BC4019" s="17">
        <f t="shared" si="1260"/>
        <v>19865</v>
      </c>
      <c r="BD4019" s="50">
        <f t="shared" si="1261"/>
        <v>0</v>
      </c>
      <c r="BE4019" s="50">
        <f t="shared" si="1262"/>
        <v>0</v>
      </c>
      <c r="BF4019" s="50">
        <f t="shared" si="1268"/>
        <v>0</v>
      </c>
      <c r="BG4019" s="50"/>
      <c r="BH4019" s="17">
        <f t="shared" si="1263"/>
        <v>0</v>
      </c>
      <c r="BI4019" s="17">
        <f t="shared" si="1271"/>
        <v>4019</v>
      </c>
      <c r="BJ4019" s="17">
        <f t="shared" si="1269"/>
        <v>4019</v>
      </c>
      <c r="BK4019" s="150">
        <f t="shared" si="1270"/>
        <v>31554</v>
      </c>
      <c r="BL4019" s="50" t="e">
        <f t="shared" ca="1" si="1264"/>
        <v>#NAME?</v>
      </c>
      <c r="BM4019" s="50" t="e">
        <f t="shared" ca="1" si="1265"/>
        <v>#NAME?</v>
      </c>
      <c r="BN4019" s="50" t="e">
        <f t="shared" ca="1" si="1266"/>
        <v>#NAME?</v>
      </c>
    </row>
    <row r="4020" spans="1:66" x14ac:dyDescent="0.35">
      <c r="A4020" s="48">
        <v>31555</v>
      </c>
      <c r="B4020" s="17">
        <v>1986</v>
      </c>
      <c r="C4020" s="17">
        <v>5</v>
      </c>
      <c r="D4020" s="17">
        <v>143</v>
      </c>
      <c r="E4020" s="17">
        <v>23</v>
      </c>
      <c r="F4020" s="17">
        <v>6</v>
      </c>
      <c r="G4020" s="50">
        <v>2.5</v>
      </c>
      <c r="H4020" s="32">
        <v>3.4918713019067527</v>
      </c>
      <c r="I4020" s="50">
        <v>1.1666666666666667</v>
      </c>
      <c r="J4020" s="13">
        <v>0</v>
      </c>
      <c r="K4020" s="13">
        <f t="shared" si="1252"/>
        <v>0</v>
      </c>
      <c r="L4020" s="13">
        <f t="shared" si="1253"/>
        <v>0</v>
      </c>
      <c r="M4020" s="13" t="e">
        <f ca="1">CalcTable[[#This Row],[IWC]]-AE4019</f>
        <v>#NAME?</v>
      </c>
      <c r="N4020" s="13" t="e">
        <f ca="1">IF(CalcTable[[#This Row],[Day of Year]]&lt;123,FCAP,AE4019)</f>
        <v>#NAME?</v>
      </c>
      <c r="O4020" s="17" t="e">
        <f ca="1">IF(IRR_DRIP,5,COUNTIF('IDET Wind Values'!C4004:G4004,"&lt;="&amp;IRR_MAXWIND))</f>
        <v>#NAME?</v>
      </c>
      <c r="P4020" s="13" t="e">
        <f ca="1">CalcTable[[#This Row],[ET_o]]*KL</f>
        <v>#NAME?</v>
      </c>
      <c r="Q4020" s="13" t="e">
        <f ca="1">IF(WILTPT&lt;=0,1,MAX(0,MIN(1,(CalcTable[[#This Row],[IWC]]-WILTPT)/(MAD-WILTPT))))</f>
        <v>#NAME?</v>
      </c>
      <c r="R4020" s="13" t="e">
        <f ca="1">CalcTable[[#This Row],[ETMult]]*CalcTable[[#This Row],[ETb]]</f>
        <v>#NAME?</v>
      </c>
      <c r="S4020" s="13" t="b">
        <f>INDEX(IRR_LIST,CalcTable[[#This Row],[Day of Week]]+1)</f>
        <v>0</v>
      </c>
      <c r="T4020" s="13">
        <f t="shared" ca="1" si="1254"/>
        <v>4.9000000000000004</v>
      </c>
      <c r="U4020" s="13" t="b">
        <f ca="1">IF(CalcTable[[#This Row],[IrrPrecip]]&gt;=IC_MM,FALSE,TRUE)</f>
        <v>1</v>
      </c>
      <c r="V4020" s="13" t="b">
        <f t="shared" si="1255"/>
        <v>1</v>
      </c>
      <c r="W4020" s="13" t="e">
        <f ca="1">IF(AND(IRR_DRIP=FALSE,CalcTable[[#This Row],[IrrHours]]&lt;=0),FALSE,TRUE)</f>
        <v>#NAME?</v>
      </c>
      <c r="X4020" s="13" t="e">
        <f ca="1">AND(CalcTable[[#This Row],[IrrDay]],CalcTable[[#This Row],[IrrRain]],CalcTable[[#This Row],[IrrWarm]],CalcTable[[#This Row],[IrrWindy]])</f>
        <v>#NAME?</v>
      </c>
      <c r="Y4020" s="13" t="e">
        <f t="shared" ca="1" si="1256"/>
        <v>#NAME?</v>
      </c>
      <c r="Z4020" s="13" t="e">
        <f ca="1">CalcTable[[#This Row],[IrrHours]]/5</f>
        <v>#NAME?</v>
      </c>
      <c r="AA4020" s="13" t="e">
        <f ca="1">IF(CalcTable[[#This Row],[IrrFlag]]=FALSE,0,MAX(0,CalcTable[[#This Row],[VolRednWind]]*(FCAP*IRR_TARGET-CalcTable[[#This Row],[IWC]])))</f>
        <v>#NAME?</v>
      </c>
      <c r="AB4020" s="13" t="e">
        <f ca="1">CalcTable[[#This Row],[IWC]]+CalcTable[[#This Row],[Eff Precip]]+CalcTable[[#This Row],[IrrAmt]]-CalcTable[[#This Row],[AET]]</f>
        <v>#NAME?</v>
      </c>
      <c r="AC4020" s="13" t="e">
        <f ca="1">IF(CalcTable[[#This Row],[PWC]]&gt;FCAP,MIN(24*PERC,MIN(SAT,CalcTable[[#This Row],[PWC]])-FCAP),0)</f>
        <v>#NAME?</v>
      </c>
      <c r="AD4020" s="13" t="e">
        <f ca="1">IF(CalcTable[[#This Row],[PWC]]&gt;SAT,CalcTable[[#This Row],[PWC]]-SAT,0)</f>
        <v>#NAME?</v>
      </c>
      <c r="AE4020" s="13" t="e">
        <f ca="1">CalcTable[[#This Row],[PWC]]-CalcTable[[#This Row],[PercAmt]]-CalcTable[[#This Row],[Runoff]]</f>
        <v>#NAME?</v>
      </c>
      <c r="AF4020" s="13" t="e">
        <f ca="1">CalcTable[[#This Row],[IrrAmt]]/1000*CUR_IRR_AREA*10000/IRR_EFF</f>
        <v>#NAME?</v>
      </c>
      <c r="AG4020" s="147"/>
      <c r="AH4020" s="13"/>
      <c r="AI4020" s="50">
        <v>0</v>
      </c>
      <c r="AJ4020" s="50">
        <v>0</v>
      </c>
      <c r="AK4020" s="50">
        <v>0</v>
      </c>
      <c r="AL4020" s="50">
        <v>9.2733358507216561</v>
      </c>
      <c r="AM4020" s="50"/>
      <c r="AN4020" s="50"/>
      <c r="AO4020" s="50"/>
      <c r="AP4020" s="50"/>
      <c r="AQ4020" s="50"/>
      <c r="AR4020" s="50"/>
      <c r="AS4020" s="50"/>
      <c r="AT4020" s="50"/>
      <c r="AU4020" s="50"/>
      <c r="AV4020" s="50"/>
      <c r="AW4020" s="50"/>
      <c r="AX4020" s="50">
        <f t="shared" si="1267"/>
        <v>9.2733358507216561</v>
      </c>
      <c r="AY4020" s="50"/>
      <c r="AZ4020" s="50">
        <f t="shared" si="1257"/>
        <v>272.01785162116857</v>
      </c>
      <c r="BA4020" s="50">
        <f t="shared" si="1258"/>
        <v>418.82113662306909</v>
      </c>
      <c r="BB4020" s="50">
        <f t="shared" si="1259"/>
        <v>431.77436765264855</v>
      </c>
      <c r="BC4020" s="17">
        <f t="shared" si="1260"/>
        <v>19865</v>
      </c>
      <c r="BD4020" s="50">
        <f t="shared" si="1261"/>
        <v>9.2733358507216561</v>
      </c>
      <c r="BE4020" s="50">
        <f t="shared" si="1262"/>
        <v>272.01785162116857</v>
      </c>
      <c r="BF4020" s="50">
        <f t="shared" si="1268"/>
        <v>444.93461034318045</v>
      </c>
      <c r="BG4020" s="50"/>
      <c r="BH4020" s="17">
        <f t="shared" si="1263"/>
        <v>0</v>
      </c>
      <c r="BI4020" s="17">
        <f t="shared" si="1271"/>
        <v>4020</v>
      </c>
      <c r="BJ4020" s="17">
        <f t="shared" si="1269"/>
        <v>4020</v>
      </c>
      <c r="BK4020" s="150">
        <f t="shared" si="1270"/>
        <v>31555</v>
      </c>
      <c r="BL4020" s="50" t="e">
        <f t="shared" ca="1" si="1264"/>
        <v>#NAME?</v>
      </c>
      <c r="BM4020" s="50" t="e">
        <f t="shared" ca="1" si="1265"/>
        <v>#NAME?</v>
      </c>
      <c r="BN4020" s="50" t="e">
        <f t="shared" ca="1" si="1266"/>
        <v>#NAME?</v>
      </c>
    </row>
    <row r="4021" spans="1:66" x14ac:dyDescent="0.35">
      <c r="A4021" s="48">
        <v>31556</v>
      </c>
      <c r="B4021" s="17">
        <v>1986</v>
      </c>
      <c r="C4021" s="17">
        <v>5</v>
      </c>
      <c r="D4021" s="17">
        <v>144</v>
      </c>
      <c r="E4021" s="17">
        <v>24</v>
      </c>
      <c r="F4021" s="17">
        <v>7</v>
      </c>
      <c r="G4021" s="50">
        <v>5.8</v>
      </c>
      <c r="H4021" s="32">
        <v>5.2316442317679384</v>
      </c>
      <c r="I4021" s="50">
        <v>6.333333333333333</v>
      </c>
      <c r="J4021" s="13">
        <v>0</v>
      </c>
      <c r="K4021" s="13">
        <f t="shared" si="1252"/>
        <v>0</v>
      </c>
      <c r="L4021" s="13">
        <f t="shared" si="1253"/>
        <v>0</v>
      </c>
      <c r="M4021" s="13" t="e">
        <f ca="1">CalcTable[[#This Row],[IWC]]-AE4020</f>
        <v>#NAME?</v>
      </c>
      <c r="N4021" s="13" t="e">
        <f ca="1">IF(CalcTable[[#This Row],[Day of Year]]&lt;123,FCAP,AE4020)</f>
        <v>#NAME?</v>
      </c>
      <c r="O4021" s="17" t="e">
        <f ca="1">IF(IRR_DRIP,5,COUNTIF('IDET Wind Values'!C4005:G4005,"&lt;="&amp;IRR_MAXWIND))</f>
        <v>#NAME?</v>
      </c>
      <c r="P4021" s="13" t="e">
        <f ca="1">CalcTable[[#This Row],[ET_o]]*KL</f>
        <v>#NAME?</v>
      </c>
      <c r="Q4021" s="13" t="e">
        <f ca="1">IF(WILTPT&lt;=0,1,MAX(0,MIN(1,(CalcTable[[#This Row],[IWC]]-WILTPT)/(MAD-WILTPT))))</f>
        <v>#NAME?</v>
      </c>
      <c r="R4021" s="13" t="e">
        <f ca="1">CalcTable[[#This Row],[ETMult]]*CalcTable[[#This Row],[ETb]]</f>
        <v>#NAME?</v>
      </c>
      <c r="S4021" s="13" t="b">
        <f>INDEX(IRR_LIST,CalcTable[[#This Row],[Day of Week]]+1)</f>
        <v>0</v>
      </c>
      <c r="T4021" s="13">
        <f t="shared" ca="1" si="1254"/>
        <v>0</v>
      </c>
      <c r="U4021" s="13" t="b">
        <f ca="1">IF(CalcTable[[#This Row],[IrrPrecip]]&gt;=IC_MM,FALSE,TRUE)</f>
        <v>1</v>
      </c>
      <c r="V4021" s="13" t="b">
        <f t="shared" si="1255"/>
        <v>1</v>
      </c>
      <c r="W4021" s="13" t="e">
        <f ca="1">IF(AND(IRR_DRIP=FALSE,CalcTable[[#This Row],[IrrHours]]&lt;=0),FALSE,TRUE)</f>
        <v>#NAME?</v>
      </c>
      <c r="X4021" s="13" t="e">
        <f ca="1">AND(CalcTable[[#This Row],[IrrDay]],CalcTable[[#This Row],[IrrRain]],CalcTable[[#This Row],[IrrWarm]],CalcTable[[#This Row],[IrrWindy]])</f>
        <v>#NAME?</v>
      </c>
      <c r="Y4021" s="13" t="e">
        <f t="shared" ca="1" si="1256"/>
        <v>#NAME?</v>
      </c>
      <c r="Z4021" s="13" t="e">
        <f ca="1">CalcTable[[#This Row],[IrrHours]]/5</f>
        <v>#NAME?</v>
      </c>
      <c r="AA4021" s="13" t="e">
        <f ca="1">IF(CalcTable[[#This Row],[IrrFlag]]=FALSE,0,MAX(0,CalcTable[[#This Row],[VolRednWind]]*(FCAP*IRR_TARGET-CalcTable[[#This Row],[IWC]])))</f>
        <v>#NAME?</v>
      </c>
      <c r="AB4021" s="13" t="e">
        <f ca="1">CalcTable[[#This Row],[IWC]]+CalcTable[[#This Row],[Eff Precip]]+CalcTable[[#This Row],[IrrAmt]]-CalcTable[[#This Row],[AET]]</f>
        <v>#NAME?</v>
      </c>
      <c r="AC4021" s="13" t="e">
        <f ca="1">IF(CalcTable[[#This Row],[PWC]]&gt;FCAP,MIN(24*PERC,MIN(SAT,CalcTable[[#This Row],[PWC]])-FCAP),0)</f>
        <v>#NAME?</v>
      </c>
      <c r="AD4021" s="13" t="e">
        <f ca="1">IF(CalcTable[[#This Row],[PWC]]&gt;SAT,CalcTable[[#This Row],[PWC]]-SAT,0)</f>
        <v>#NAME?</v>
      </c>
      <c r="AE4021" s="13" t="e">
        <f ca="1">CalcTable[[#This Row],[PWC]]-CalcTable[[#This Row],[PercAmt]]-CalcTable[[#This Row],[Runoff]]</f>
        <v>#NAME?</v>
      </c>
      <c r="AF4021" s="13" t="e">
        <f ca="1">CalcTable[[#This Row],[IrrAmt]]/1000*CUR_IRR_AREA*10000/IRR_EFF</f>
        <v>#NAME?</v>
      </c>
      <c r="AG4021" s="147"/>
      <c r="AH4021" s="13"/>
      <c r="AI4021" s="50">
        <v>0</v>
      </c>
      <c r="AJ4021" s="50">
        <v>0</v>
      </c>
      <c r="AK4021" s="50">
        <v>6.4899772272111909</v>
      </c>
      <c r="AL4021" s="50">
        <v>0</v>
      </c>
      <c r="AM4021" s="50"/>
      <c r="AN4021" s="50"/>
      <c r="AO4021" s="50"/>
      <c r="AP4021" s="50"/>
      <c r="AQ4021" s="50"/>
      <c r="AR4021" s="50"/>
      <c r="AS4021" s="50"/>
      <c r="AT4021" s="50"/>
      <c r="AU4021" s="50"/>
      <c r="AV4021" s="50"/>
      <c r="AW4021" s="50"/>
      <c r="AX4021" s="50">
        <f t="shared" si="1267"/>
        <v>6.4899772272111909</v>
      </c>
      <c r="AY4021" s="50"/>
      <c r="AZ4021" s="50">
        <f t="shared" si="1257"/>
        <v>95.186332665764141</v>
      </c>
      <c r="BA4021" s="50">
        <f t="shared" si="1258"/>
        <v>146.55673442189081</v>
      </c>
      <c r="BB4021" s="50">
        <f t="shared" si="1259"/>
        <v>151.08941692978436</v>
      </c>
      <c r="BC4021" s="17">
        <f t="shared" si="1260"/>
        <v>19865</v>
      </c>
      <c r="BD4021" s="50">
        <f t="shared" si="1261"/>
        <v>6.4899772272111909</v>
      </c>
      <c r="BE4021" s="50">
        <f t="shared" si="1262"/>
        <v>95.186332665764141</v>
      </c>
      <c r="BF4021" s="50">
        <f t="shared" si="1268"/>
        <v>155.69453836294576</v>
      </c>
      <c r="BG4021" s="50"/>
      <c r="BH4021" s="17">
        <f t="shared" si="1263"/>
        <v>0</v>
      </c>
      <c r="BI4021" s="17">
        <f t="shared" si="1271"/>
        <v>4021</v>
      </c>
      <c r="BJ4021" s="17">
        <f t="shared" si="1269"/>
        <v>4021</v>
      </c>
      <c r="BK4021" s="150">
        <f t="shared" si="1270"/>
        <v>31556</v>
      </c>
      <c r="BL4021" s="50" t="e">
        <f t="shared" ca="1" si="1264"/>
        <v>#NAME?</v>
      </c>
      <c r="BM4021" s="50" t="e">
        <f t="shared" ca="1" si="1265"/>
        <v>#NAME?</v>
      </c>
      <c r="BN4021" s="50" t="e">
        <f t="shared" ca="1" si="1266"/>
        <v>#NAME?</v>
      </c>
    </row>
    <row r="4022" spans="1:66" x14ac:dyDescent="0.35">
      <c r="A4022" s="48">
        <v>31557</v>
      </c>
      <c r="B4022" s="17">
        <v>1986</v>
      </c>
      <c r="C4022" s="17">
        <v>5</v>
      </c>
      <c r="D4022" s="17">
        <v>145</v>
      </c>
      <c r="E4022" s="17">
        <v>25</v>
      </c>
      <c r="F4022" s="17">
        <v>1</v>
      </c>
      <c r="G4022" s="50">
        <v>11.8</v>
      </c>
      <c r="H4022" s="32">
        <v>6.1717283721857124</v>
      </c>
      <c r="I4022" s="50">
        <v>4.666666666666667</v>
      </c>
      <c r="J4022" s="13">
        <v>0</v>
      </c>
      <c r="K4022" s="13">
        <f t="shared" si="1252"/>
        <v>0</v>
      </c>
      <c r="L4022" s="13">
        <f t="shared" si="1253"/>
        <v>0</v>
      </c>
      <c r="M4022" s="13" t="e">
        <f ca="1">CalcTable[[#This Row],[IWC]]-AE4021</f>
        <v>#NAME?</v>
      </c>
      <c r="N4022" s="13" t="e">
        <f ca="1">IF(CalcTable[[#This Row],[Day of Year]]&lt;123,FCAP,AE4021)</f>
        <v>#NAME?</v>
      </c>
      <c r="O4022" s="17" t="e">
        <f ca="1">IF(IRR_DRIP,5,COUNTIF('IDET Wind Values'!C4006:G4006,"&lt;="&amp;IRR_MAXWIND))</f>
        <v>#NAME?</v>
      </c>
      <c r="P4022" s="13" t="e">
        <f ca="1">CalcTable[[#This Row],[ET_o]]*KL</f>
        <v>#NAME?</v>
      </c>
      <c r="Q4022" s="13" t="e">
        <f ca="1">IF(WILTPT&lt;=0,1,MAX(0,MIN(1,(CalcTable[[#This Row],[IWC]]-WILTPT)/(MAD-WILTPT))))</f>
        <v>#NAME?</v>
      </c>
      <c r="R4022" s="13" t="e">
        <f ca="1">CalcTable[[#This Row],[ETMult]]*CalcTable[[#This Row],[ETb]]</f>
        <v>#NAME?</v>
      </c>
      <c r="S4022" s="13" t="b">
        <f>INDEX(IRR_LIST,CalcTable[[#This Row],[Day of Week]]+1)</f>
        <v>1</v>
      </c>
      <c r="T4022" s="13">
        <f t="shared" ca="1" si="1254"/>
        <v>0</v>
      </c>
      <c r="U4022" s="13" t="b">
        <f ca="1">IF(CalcTable[[#This Row],[IrrPrecip]]&gt;=IC_MM,FALSE,TRUE)</f>
        <v>1</v>
      </c>
      <c r="V4022" s="13" t="b">
        <f t="shared" si="1255"/>
        <v>1</v>
      </c>
      <c r="W4022" s="13" t="e">
        <f ca="1">IF(AND(IRR_DRIP=FALSE,CalcTable[[#This Row],[IrrHours]]&lt;=0),FALSE,TRUE)</f>
        <v>#NAME?</v>
      </c>
      <c r="X4022" s="13" t="e">
        <f ca="1">AND(CalcTable[[#This Row],[IrrDay]],CalcTable[[#This Row],[IrrRain]],CalcTable[[#This Row],[IrrWarm]],CalcTable[[#This Row],[IrrWindy]])</f>
        <v>#NAME?</v>
      </c>
      <c r="Y4022" s="13" t="e">
        <f t="shared" ca="1" si="1256"/>
        <v>#NAME?</v>
      </c>
      <c r="Z4022" s="13" t="e">
        <f ca="1">CalcTable[[#This Row],[IrrHours]]/5</f>
        <v>#NAME?</v>
      </c>
      <c r="AA4022" s="13" t="e">
        <f ca="1">IF(CalcTable[[#This Row],[IrrFlag]]=FALSE,0,MAX(0,CalcTable[[#This Row],[VolRednWind]]*(FCAP*IRR_TARGET-CalcTable[[#This Row],[IWC]])))</f>
        <v>#NAME?</v>
      </c>
      <c r="AB4022" s="13" t="e">
        <f ca="1">CalcTable[[#This Row],[IWC]]+CalcTable[[#This Row],[Eff Precip]]+CalcTable[[#This Row],[IrrAmt]]-CalcTable[[#This Row],[AET]]</f>
        <v>#NAME?</v>
      </c>
      <c r="AC4022" s="13" t="e">
        <f ca="1">IF(CalcTable[[#This Row],[PWC]]&gt;FCAP,MIN(24*PERC,MIN(SAT,CalcTable[[#This Row],[PWC]])-FCAP),0)</f>
        <v>#NAME?</v>
      </c>
      <c r="AD4022" s="13" t="e">
        <f ca="1">IF(CalcTable[[#This Row],[PWC]]&gt;SAT,CalcTable[[#This Row],[PWC]]-SAT,0)</f>
        <v>#NAME?</v>
      </c>
      <c r="AE4022" s="13" t="e">
        <f ca="1">CalcTable[[#This Row],[PWC]]-CalcTable[[#This Row],[PercAmt]]-CalcTable[[#This Row],[Runoff]]</f>
        <v>#NAME?</v>
      </c>
      <c r="AF4022" s="13" t="e">
        <f ca="1">CalcTable[[#This Row],[IrrAmt]]/1000*CUR_IRR_AREA*10000/IRR_EFF</f>
        <v>#NAME?</v>
      </c>
      <c r="AG4022" s="147"/>
      <c r="AH4022" s="13"/>
      <c r="AI4022" s="50">
        <v>9.8025331753104386</v>
      </c>
      <c r="AJ4022" s="50">
        <v>14.00419581871936</v>
      </c>
      <c r="AK4022" s="50">
        <v>0</v>
      </c>
      <c r="AL4022" s="50">
        <v>0</v>
      </c>
      <c r="AM4022" s="50"/>
      <c r="AN4022" s="50"/>
      <c r="AO4022" s="50"/>
      <c r="AP4022" s="50"/>
      <c r="AQ4022" s="50"/>
      <c r="AR4022" s="50"/>
      <c r="AS4022" s="50"/>
      <c r="AT4022" s="50"/>
      <c r="AU4022" s="50"/>
      <c r="AV4022" s="50"/>
      <c r="AW4022" s="50"/>
      <c r="AX4022" s="50">
        <f t="shared" si="1267"/>
        <v>23.806728994029797</v>
      </c>
      <c r="AY4022" s="50"/>
      <c r="AZ4022" s="50">
        <f t="shared" si="1257"/>
        <v>554.5602305869877</v>
      </c>
      <c r="BA4022" s="50">
        <f t="shared" si="1258"/>
        <v>898.98843434873106</v>
      </c>
      <c r="BB4022" s="50">
        <f t="shared" si="1259"/>
        <v>930.411812166863</v>
      </c>
      <c r="BC4022" s="17">
        <f t="shared" si="1260"/>
        <v>19865</v>
      </c>
      <c r="BD4022" s="50">
        <f t="shared" si="1261"/>
        <v>23.806728994029797</v>
      </c>
      <c r="BE4022" s="50">
        <f t="shared" si="1262"/>
        <v>554.5602305869877</v>
      </c>
      <c r="BF4022" s="50">
        <f t="shared" si="1268"/>
        <v>907.0839970153047</v>
      </c>
      <c r="BG4022" s="50"/>
      <c r="BH4022" s="17">
        <f t="shared" si="1263"/>
        <v>0</v>
      </c>
      <c r="BI4022" s="17">
        <f t="shared" si="1271"/>
        <v>4022</v>
      </c>
      <c r="BJ4022" s="17">
        <f t="shared" si="1269"/>
        <v>4022</v>
      </c>
      <c r="BK4022" s="150">
        <f t="shared" si="1270"/>
        <v>31557</v>
      </c>
      <c r="BL4022" s="50" t="e">
        <f t="shared" ca="1" si="1264"/>
        <v>#NAME?</v>
      </c>
      <c r="BM4022" s="50" t="e">
        <f t="shared" ca="1" si="1265"/>
        <v>#NAME?</v>
      </c>
      <c r="BN4022" s="50" t="e">
        <f t="shared" ca="1" si="1266"/>
        <v>#NAME?</v>
      </c>
    </row>
    <row r="4023" spans="1:66" x14ac:dyDescent="0.35">
      <c r="A4023" s="48">
        <v>31558</v>
      </c>
      <c r="B4023" s="17">
        <v>1986</v>
      </c>
      <c r="C4023" s="17">
        <v>5</v>
      </c>
      <c r="D4023" s="17">
        <v>146</v>
      </c>
      <c r="E4023" s="17">
        <v>26</v>
      </c>
      <c r="F4023" s="17">
        <v>2</v>
      </c>
      <c r="G4023" s="50">
        <v>10.6</v>
      </c>
      <c r="H4023" s="32">
        <v>6.9987887297343629</v>
      </c>
      <c r="I4023" s="50">
        <v>3.6666666666666665</v>
      </c>
      <c r="J4023" s="13">
        <v>0</v>
      </c>
      <c r="K4023" s="13">
        <f t="shared" si="1252"/>
        <v>0</v>
      </c>
      <c r="L4023" s="13">
        <f t="shared" si="1253"/>
        <v>0</v>
      </c>
      <c r="M4023" s="13" t="e">
        <f ca="1">CalcTable[[#This Row],[IWC]]-AE4022</f>
        <v>#NAME?</v>
      </c>
      <c r="N4023" s="13" t="e">
        <f ca="1">IF(CalcTable[[#This Row],[Day of Year]]&lt;123,FCAP,AE4022)</f>
        <v>#NAME?</v>
      </c>
      <c r="O4023" s="17" t="e">
        <f ca="1">IF(IRR_DRIP,5,COUNTIF('IDET Wind Values'!C4007:G4007,"&lt;="&amp;IRR_MAXWIND))</f>
        <v>#NAME?</v>
      </c>
      <c r="P4023" s="13" t="e">
        <f ca="1">CalcTable[[#This Row],[ET_o]]*KL</f>
        <v>#NAME?</v>
      </c>
      <c r="Q4023" s="13" t="e">
        <f ca="1">IF(WILTPT&lt;=0,1,MAX(0,MIN(1,(CalcTable[[#This Row],[IWC]]-WILTPT)/(MAD-WILTPT))))</f>
        <v>#NAME?</v>
      </c>
      <c r="R4023" s="13" t="e">
        <f ca="1">CalcTable[[#This Row],[ETMult]]*CalcTable[[#This Row],[ETb]]</f>
        <v>#NAME?</v>
      </c>
      <c r="S4023" s="13" t="b">
        <f>INDEX(IRR_LIST,CalcTable[[#This Row],[Day of Week]]+1)</f>
        <v>0</v>
      </c>
      <c r="T4023" s="13">
        <f t="shared" ca="1" si="1254"/>
        <v>0</v>
      </c>
      <c r="U4023" s="13" t="b">
        <f ca="1">IF(CalcTable[[#This Row],[IrrPrecip]]&gt;=IC_MM,FALSE,TRUE)</f>
        <v>1</v>
      </c>
      <c r="V4023" s="13" t="b">
        <f t="shared" si="1255"/>
        <v>1</v>
      </c>
      <c r="W4023" s="13" t="e">
        <f ca="1">IF(AND(IRR_DRIP=FALSE,CalcTable[[#This Row],[IrrHours]]&lt;=0),FALSE,TRUE)</f>
        <v>#NAME?</v>
      </c>
      <c r="X4023" s="13" t="e">
        <f ca="1">AND(CalcTable[[#This Row],[IrrDay]],CalcTable[[#This Row],[IrrRain]],CalcTable[[#This Row],[IrrWarm]],CalcTable[[#This Row],[IrrWindy]])</f>
        <v>#NAME?</v>
      </c>
      <c r="Y4023" s="13" t="e">
        <f t="shared" ca="1" si="1256"/>
        <v>#NAME?</v>
      </c>
      <c r="Z4023" s="13" t="e">
        <f ca="1">CalcTable[[#This Row],[IrrHours]]/5</f>
        <v>#NAME?</v>
      </c>
      <c r="AA4023" s="13" t="e">
        <f ca="1">IF(CalcTable[[#This Row],[IrrFlag]]=FALSE,0,MAX(0,CalcTable[[#This Row],[VolRednWind]]*(FCAP*IRR_TARGET-CalcTable[[#This Row],[IWC]])))</f>
        <v>#NAME?</v>
      </c>
      <c r="AB4023" s="13" t="e">
        <f ca="1">CalcTable[[#This Row],[IWC]]+CalcTable[[#This Row],[Eff Precip]]+CalcTable[[#This Row],[IrrAmt]]-CalcTable[[#This Row],[AET]]</f>
        <v>#NAME?</v>
      </c>
      <c r="AC4023" s="13" t="e">
        <f ca="1">IF(CalcTable[[#This Row],[PWC]]&gt;FCAP,MIN(24*PERC,MIN(SAT,CalcTable[[#This Row],[PWC]])-FCAP),0)</f>
        <v>#NAME?</v>
      </c>
      <c r="AD4023" s="13" t="e">
        <f ca="1">IF(CalcTable[[#This Row],[PWC]]&gt;SAT,CalcTable[[#This Row],[PWC]]-SAT,0)</f>
        <v>#NAME?</v>
      </c>
      <c r="AE4023" s="13" t="e">
        <f ca="1">CalcTable[[#This Row],[PWC]]-CalcTable[[#This Row],[PercAmt]]-CalcTable[[#This Row],[Runoff]]</f>
        <v>#NAME?</v>
      </c>
      <c r="AF4023" s="13" t="e">
        <f ca="1">CalcTable[[#This Row],[IrrAmt]]/1000*CUR_IRR_AREA*10000/IRR_EFF</f>
        <v>#NAME?</v>
      </c>
      <c r="AG4023" s="147"/>
      <c r="AH4023" s="13"/>
      <c r="AI4023" s="50">
        <v>0</v>
      </c>
      <c r="AJ4023" s="50">
        <v>0</v>
      </c>
      <c r="AK4023" s="50">
        <v>8.3635741692774843</v>
      </c>
      <c r="AL4023" s="50">
        <v>8.5518549321745105</v>
      </c>
      <c r="AM4023" s="50"/>
      <c r="AN4023" s="50"/>
      <c r="AO4023" s="50"/>
      <c r="AP4023" s="50"/>
      <c r="AQ4023" s="50"/>
      <c r="AR4023" s="50"/>
      <c r="AS4023" s="50"/>
      <c r="AT4023" s="50"/>
      <c r="AU4023" s="50"/>
      <c r="AV4023" s="50"/>
      <c r="AW4023" s="50"/>
      <c r="AX4023" s="50">
        <f t="shared" si="1267"/>
        <v>16.915429101451995</v>
      </c>
      <c r="AY4023" s="50"/>
      <c r="AZ4023" s="50">
        <f t="shared" si="1257"/>
        <v>373.52016582652209</v>
      </c>
      <c r="BA4023" s="50">
        <f t="shared" si="1258"/>
        <v>575.10247754242289</v>
      </c>
      <c r="BB4023" s="50">
        <f t="shared" si="1259"/>
        <v>592.88915210559071</v>
      </c>
      <c r="BC4023" s="17">
        <f t="shared" si="1260"/>
        <v>19865</v>
      </c>
      <c r="BD4023" s="50">
        <f t="shared" si="1261"/>
        <v>16.915429101451995</v>
      </c>
      <c r="BE4023" s="50">
        <f t="shared" si="1262"/>
        <v>373.52016582652209</v>
      </c>
      <c r="BF4023" s="50">
        <f t="shared" si="1268"/>
        <v>610.96008385800587</v>
      </c>
      <c r="BG4023" s="50"/>
      <c r="BH4023" s="17">
        <f t="shared" si="1263"/>
        <v>0</v>
      </c>
      <c r="BI4023" s="17">
        <f t="shared" si="1271"/>
        <v>4023</v>
      </c>
      <c r="BJ4023" s="17">
        <f t="shared" si="1269"/>
        <v>4023</v>
      </c>
      <c r="BK4023" s="150">
        <f t="shared" si="1270"/>
        <v>31558</v>
      </c>
      <c r="BL4023" s="50" t="e">
        <f t="shared" ca="1" si="1264"/>
        <v>#NAME?</v>
      </c>
      <c r="BM4023" s="50" t="e">
        <f t="shared" ca="1" si="1265"/>
        <v>#NAME?</v>
      </c>
      <c r="BN4023" s="50" t="e">
        <f t="shared" ca="1" si="1266"/>
        <v>#NAME?</v>
      </c>
    </row>
    <row r="4024" spans="1:66" x14ac:dyDescent="0.35">
      <c r="A4024" s="48">
        <v>31559</v>
      </c>
      <c r="B4024" s="17">
        <v>1986</v>
      </c>
      <c r="C4024" s="17">
        <v>5</v>
      </c>
      <c r="D4024" s="17">
        <v>147</v>
      </c>
      <c r="E4024" s="17">
        <v>27</v>
      </c>
      <c r="F4024" s="17">
        <v>3</v>
      </c>
      <c r="G4024" s="50">
        <v>13</v>
      </c>
      <c r="H4024" s="32">
        <v>6.0367911984033746</v>
      </c>
      <c r="I4024" s="50">
        <v>6</v>
      </c>
      <c r="J4024" s="13">
        <v>0</v>
      </c>
      <c r="K4024" s="13">
        <f t="shared" si="1252"/>
        <v>0</v>
      </c>
      <c r="L4024" s="13">
        <f t="shared" si="1253"/>
        <v>0</v>
      </c>
      <c r="M4024" s="13" t="e">
        <f ca="1">CalcTable[[#This Row],[IWC]]-AE4023</f>
        <v>#NAME?</v>
      </c>
      <c r="N4024" s="13" t="e">
        <f ca="1">IF(CalcTable[[#This Row],[Day of Year]]&lt;123,FCAP,AE4023)</f>
        <v>#NAME?</v>
      </c>
      <c r="O4024" s="17" t="e">
        <f ca="1">IF(IRR_DRIP,5,COUNTIF('IDET Wind Values'!C4008:G4008,"&lt;="&amp;IRR_MAXWIND))</f>
        <v>#NAME?</v>
      </c>
      <c r="P4024" s="13" t="e">
        <f ca="1">CalcTable[[#This Row],[ET_o]]*KL</f>
        <v>#NAME?</v>
      </c>
      <c r="Q4024" s="13" t="e">
        <f ca="1">IF(WILTPT&lt;=0,1,MAX(0,MIN(1,(CalcTable[[#This Row],[IWC]]-WILTPT)/(MAD-WILTPT))))</f>
        <v>#NAME?</v>
      </c>
      <c r="R4024" s="13" t="e">
        <f ca="1">CalcTable[[#This Row],[ETMult]]*CalcTable[[#This Row],[ETb]]</f>
        <v>#NAME?</v>
      </c>
      <c r="S4024" s="13" t="b">
        <f>INDEX(IRR_LIST,CalcTable[[#This Row],[Day of Week]]+1)</f>
        <v>1</v>
      </c>
      <c r="T4024" s="13">
        <f t="shared" ca="1" si="1254"/>
        <v>0</v>
      </c>
      <c r="U4024" s="13" t="b">
        <f ca="1">IF(CalcTable[[#This Row],[IrrPrecip]]&gt;=IC_MM,FALSE,TRUE)</f>
        <v>1</v>
      </c>
      <c r="V4024" s="13" t="b">
        <f t="shared" si="1255"/>
        <v>1</v>
      </c>
      <c r="W4024" s="13" t="e">
        <f ca="1">IF(AND(IRR_DRIP=FALSE,CalcTable[[#This Row],[IrrHours]]&lt;=0),FALSE,TRUE)</f>
        <v>#NAME?</v>
      </c>
      <c r="X4024" s="13" t="e">
        <f ca="1">AND(CalcTable[[#This Row],[IrrDay]],CalcTable[[#This Row],[IrrRain]],CalcTable[[#This Row],[IrrWarm]],CalcTable[[#This Row],[IrrWindy]])</f>
        <v>#NAME?</v>
      </c>
      <c r="Y4024" s="13" t="e">
        <f t="shared" ca="1" si="1256"/>
        <v>#NAME?</v>
      </c>
      <c r="Z4024" s="13" t="e">
        <f ca="1">CalcTable[[#This Row],[IrrHours]]/5</f>
        <v>#NAME?</v>
      </c>
      <c r="AA4024" s="13" t="e">
        <f ca="1">IF(CalcTable[[#This Row],[IrrFlag]]=FALSE,0,MAX(0,CalcTable[[#This Row],[VolRednWind]]*(FCAP*IRR_TARGET-CalcTable[[#This Row],[IWC]])))</f>
        <v>#NAME?</v>
      </c>
      <c r="AB4024" s="13" t="e">
        <f ca="1">CalcTable[[#This Row],[IWC]]+CalcTable[[#This Row],[Eff Precip]]+CalcTable[[#This Row],[IrrAmt]]-CalcTable[[#This Row],[AET]]</f>
        <v>#NAME?</v>
      </c>
      <c r="AC4024" s="13" t="e">
        <f ca="1">IF(CalcTable[[#This Row],[PWC]]&gt;FCAP,MIN(24*PERC,MIN(SAT,CalcTable[[#This Row],[PWC]])-FCAP),0)</f>
        <v>#NAME?</v>
      </c>
      <c r="AD4024" s="13" t="e">
        <f ca="1">IF(CalcTable[[#This Row],[PWC]]&gt;SAT,CalcTable[[#This Row],[PWC]]-SAT,0)</f>
        <v>#NAME?</v>
      </c>
      <c r="AE4024" s="13" t="e">
        <f ca="1">CalcTable[[#This Row],[PWC]]-CalcTable[[#This Row],[PercAmt]]-CalcTable[[#This Row],[Runoff]]</f>
        <v>#NAME?</v>
      </c>
      <c r="AF4024" s="13" t="e">
        <f ca="1">CalcTable[[#This Row],[IrrAmt]]/1000*CUR_IRR_AREA*10000/IRR_EFF</f>
        <v>#NAME?</v>
      </c>
      <c r="AG4024" s="147"/>
      <c r="AH4024" s="13"/>
      <c r="AI4024" s="50">
        <v>11.996735342014283</v>
      </c>
      <c r="AJ4024" s="50">
        <v>17.713839926590197</v>
      </c>
      <c r="AK4024" s="50">
        <v>0</v>
      </c>
      <c r="AL4024" s="50">
        <v>0</v>
      </c>
      <c r="AM4024" s="50"/>
      <c r="AN4024" s="50"/>
      <c r="AO4024" s="50"/>
      <c r="AP4024" s="50"/>
      <c r="AQ4024" s="50"/>
      <c r="AR4024" s="50"/>
      <c r="AS4024" s="50"/>
      <c r="AT4024" s="50"/>
      <c r="AU4024" s="50"/>
      <c r="AV4024" s="50"/>
      <c r="AW4024" s="50"/>
      <c r="AX4024" s="50">
        <f t="shared" si="1267"/>
        <v>29.71057526860448</v>
      </c>
      <c r="AY4024" s="50"/>
      <c r="AZ4024" s="50">
        <f t="shared" si="1257"/>
        <v>695.55808952952202</v>
      </c>
      <c r="BA4024" s="50">
        <f t="shared" si="1258"/>
        <v>1128.038203056075</v>
      </c>
      <c r="BB4024" s="50">
        <f t="shared" si="1259"/>
        <v>1167.5044120956977</v>
      </c>
      <c r="BC4024" s="17">
        <f t="shared" si="1260"/>
        <v>19865</v>
      </c>
      <c r="BD4024" s="50">
        <f t="shared" si="1261"/>
        <v>29.71057526860448</v>
      </c>
      <c r="BE4024" s="50">
        <f t="shared" si="1262"/>
        <v>695.55808952952202</v>
      </c>
      <c r="BF4024" s="50">
        <f t="shared" si="1268"/>
        <v>1137.711608600107</v>
      </c>
      <c r="BG4024" s="50"/>
      <c r="BH4024" s="17">
        <f t="shared" si="1263"/>
        <v>0</v>
      </c>
      <c r="BI4024" s="17">
        <f t="shared" si="1271"/>
        <v>4024</v>
      </c>
      <c r="BJ4024" s="17">
        <f t="shared" si="1269"/>
        <v>4024</v>
      </c>
      <c r="BK4024" s="150">
        <f t="shared" si="1270"/>
        <v>31559</v>
      </c>
      <c r="BL4024" s="50" t="e">
        <f t="shared" ca="1" si="1264"/>
        <v>#NAME?</v>
      </c>
      <c r="BM4024" s="50" t="e">
        <f t="shared" ca="1" si="1265"/>
        <v>#NAME?</v>
      </c>
      <c r="BN4024" s="50" t="e">
        <f t="shared" ca="1" si="1266"/>
        <v>#NAME?</v>
      </c>
    </row>
    <row r="4025" spans="1:66" x14ac:dyDescent="0.35">
      <c r="A4025" s="48">
        <v>31560</v>
      </c>
      <c r="B4025" s="17">
        <v>1986</v>
      </c>
      <c r="C4025" s="17">
        <v>5</v>
      </c>
      <c r="D4025" s="17">
        <v>148</v>
      </c>
      <c r="E4025" s="17">
        <v>28</v>
      </c>
      <c r="F4025" s="17">
        <v>4</v>
      </c>
      <c r="G4025" s="50">
        <v>13.9</v>
      </c>
      <c r="H4025" s="32">
        <v>6.4261408664033377</v>
      </c>
      <c r="I4025" s="50">
        <v>4.5</v>
      </c>
      <c r="J4025" s="13">
        <v>0</v>
      </c>
      <c r="K4025" s="13">
        <f t="shared" si="1252"/>
        <v>0</v>
      </c>
      <c r="L4025" s="13">
        <f t="shared" si="1253"/>
        <v>0</v>
      </c>
      <c r="M4025" s="13" t="e">
        <f ca="1">CalcTable[[#This Row],[IWC]]-AE4024</f>
        <v>#NAME?</v>
      </c>
      <c r="N4025" s="13" t="e">
        <f ca="1">IF(CalcTable[[#This Row],[Day of Year]]&lt;123,FCAP,AE4024)</f>
        <v>#NAME?</v>
      </c>
      <c r="O4025" s="17" t="e">
        <f ca="1">IF(IRR_DRIP,5,COUNTIF('IDET Wind Values'!C4009:G4009,"&lt;="&amp;IRR_MAXWIND))</f>
        <v>#NAME?</v>
      </c>
      <c r="P4025" s="13" t="e">
        <f ca="1">CalcTable[[#This Row],[ET_o]]*KL</f>
        <v>#NAME?</v>
      </c>
      <c r="Q4025" s="13" t="e">
        <f ca="1">IF(WILTPT&lt;=0,1,MAX(0,MIN(1,(CalcTable[[#This Row],[IWC]]-WILTPT)/(MAD-WILTPT))))</f>
        <v>#NAME?</v>
      </c>
      <c r="R4025" s="13" t="e">
        <f ca="1">CalcTable[[#This Row],[ETMult]]*CalcTable[[#This Row],[ETb]]</f>
        <v>#NAME?</v>
      </c>
      <c r="S4025" s="13" t="b">
        <f>INDEX(IRR_LIST,CalcTable[[#This Row],[Day of Week]]+1)</f>
        <v>0</v>
      </c>
      <c r="T4025" s="13">
        <f t="shared" ca="1" si="1254"/>
        <v>0</v>
      </c>
      <c r="U4025" s="13" t="b">
        <f ca="1">IF(CalcTable[[#This Row],[IrrPrecip]]&gt;=IC_MM,FALSE,TRUE)</f>
        <v>1</v>
      </c>
      <c r="V4025" s="13" t="b">
        <f t="shared" si="1255"/>
        <v>1</v>
      </c>
      <c r="W4025" s="13" t="e">
        <f ca="1">IF(AND(IRR_DRIP=FALSE,CalcTable[[#This Row],[IrrHours]]&lt;=0),FALSE,TRUE)</f>
        <v>#NAME?</v>
      </c>
      <c r="X4025" s="13" t="e">
        <f ca="1">AND(CalcTable[[#This Row],[IrrDay]],CalcTable[[#This Row],[IrrRain]],CalcTable[[#This Row],[IrrWarm]],CalcTable[[#This Row],[IrrWindy]])</f>
        <v>#NAME?</v>
      </c>
      <c r="Y4025" s="13" t="e">
        <f t="shared" ca="1" si="1256"/>
        <v>#NAME?</v>
      </c>
      <c r="Z4025" s="13" t="e">
        <f ca="1">CalcTable[[#This Row],[IrrHours]]/5</f>
        <v>#NAME?</v>
      </c>
      <c r="AA4025" s="13" t="e">
        <f ca="1">IF(CalcTable[[#This Row],[IrrFlag]]=FALSE,0,MAX(0,CalcTable[[#This Row],[VolRednWind]]*(FCAP*IRR_TARGET-CalcTable[[#This Row],[IWC]])))</f>
        <v>#NAME?</v>
      </c>
      <c r="AB4025" s="13" t="e">
        <f ca="1">CalcTable[[#This Row],[IWC]]+CalcTable[[#This Row],[Eff Precip]]+CalcTable[[#This Row],[IrrAmt]]-CalcTable[[#This Row],[AET]]</f>
        <v>#NAME?</v>
      </c>
      <c r="AC4025" s="13" t="e">
        <f ca="1">IF(CalcTable[[#This Row],[PWC]]&gt;FCAP,MIN(24*PERC,MIN(SAT,CalcTable[[#This Row],[PWC]])-FCAP),0)</f>
        <v>#NAME?</v>
      </c>
      <c r="AD4025" s="13" t="e">
        <f ca="1">IF(CalcTable[[#This Row],[PWC]]&gt;SAT,CalcTable[[#This Row],[PWC]]-SAT,0)</f>
        <v>#NAME?</v>
      </c>
      <c r="AE4025" s="13" t="e">
        <f ca="1">CalcTable[[#This Row],[PWC]]-CalcTable[[#This Row],[PercAmt]]-CalcTable[[#This Row],[Runoff]]</f>
        <v>#NAME?</v>
      </c>
      <c r="AF4025" s="13" t="e">
        <f ca="1">CalcTable[[#This Row],[IrrAmt]]/1000*CUR_IRR_AREA*10000/IRR_EFF</f>
        <v>#NAME?</v>
      </c>
      <c r="AG4025" s="147"/>
      <c r="AH4025" s="13"/>
      <c r="AI4025" s="50">
        <v>0</v>
      </c>
      <c r="AJ4025" s="50">
        <v>0</v>
      </c>
      <c r="AK4025" s="50">
        <v>3.7838633625618541</v>
      </c>
      <c r="AL4025" s="50">
        <v>6.2144324757386116</v>
      </c>
      <c r="AM4025" s="50"/>
      <c r="AN4025" s="50"/>
      <c r="AO4025" s="50"/>
      <c r="AP4025" s="50"/>
      <c r="AQ4025" s="50"/>
      <c r="AR4025" s="50"/>
      <c r="AS4025" s="50"/>
      <c r="AT4025" s="50"/>
      <c r="AU4025" s="50"/>
      <c r="AV4025" s="50"/>
      <c r="AW4025" s="50"/>
      <c r="AX4025" s="50">
        <f t="shared" si="1267"/>
        <v>9.9982958383004661</v>
      </c>
      <c r="AY4025" s="50"/>
      <c r="AZ4025" s="50">
        <f t="shared" si="1257"/>
        <v>237.78668193923983</v>
      </c>
      <c r="BA4025" s="50">
        <f t="shared" si="1258"/>
        <v>366.11600235089304</v>
      </c>
      <c r="BB4025" s="50">
        <f t="shared" si="1259"/>
        <v>377.43917768133309</v>
      </c>
      <c r="BC4025" s="17">
        <f t="shared" si="1260"/>
        <v>19865</v>
      </c>
      <c r="BD4025" s="50">
        <f t="shared" si="1261"/>
        <v>9.9982958383004661</v>
      </c>
      <c r="BE4025" s="50">
        <f t="shared" si="1262"/>
        <v>237.78668193923983</v>
      </c>
      <c r="BF4025" s="50">
        <f t="shared" si="1268"/>
        <v>388.94331398800034</v>
      </c>
      <c r="BG4025" s="50"/>
      <c r="BH4025" s="17">
        <f t="shared" si="1263"/>
        <v>0</v>
      </c>
      <c r="BI4025" s="17">
        <f t="shared" si="1271"/>
        <v>4025</v>
      </c>
      <c r="BJ4025" s="17">
        <f t="shared" si="1269"/>
        <v>4025</v>
      </c>
      <c r="BK4025" s="150">
        <f t="shared" si="1270"/>
        <v>31560</v>
      </c>
      <c r="BL4025" s="50" t="e">
        <f t="shared" ca="1" si="1264"/>
        <v>#NAME?</v>
      </c>
      <c r="BM4025" s="50" t="e">
        <f t="shared" ca="1" si="1265"/>
        <v>#NAME?</v>
      </c>
      <c r="BN4025" s="50" t="e">
        <f t="shared" ca="1" si="1266"/>
        <v>#NAME?</v>
      </c>
    </row>
    <row r="4026" spans="1:66" x14ac:dyDescent="0.35">
      <c r="A4026" s="48">
        <v>31561</v>
      </c>
      <c r="B4026" s="17">
        <v>1986</v>
      </c>
      <c r="C4026" s="17">
        <v>5</v>
      </c>
      <c r="D4026" s="17">
        <v>149</v>
      </c>
      <c r="E4026" s="17">
        <v>29</v>
      </c>
      <c r="F4026" s="17">
        <v>5</v>
      </c>
      <c r="G4026" s="50">
        <v>13.6</v>
      </c>
      <c r="H4026" s="32">
        <v>6.7318935619654754</v>
      </c>
      <c r="I4026" s="50">
        <v>6.833333333333333</v>
      </c>
      <c r="J4026" s="13">
        <v>0</v>
      </c>
      <c r="K4026" s="13">
        <f t="shared" si="1252"/>
        <v>0</v>
      </c>
      <c r="L4026" s="13">
        <f t="shared" si="1253"/>
        <v>0</v>
      </c>
      <c r="M4026" s="13" t="e">
        <f ca="1">CalcTable[[#This Row],[IWC]]-AE4025</f>
        <v>#NAME?</v>
      </c>
      <c r="N4026" s="13" t="e">
        <f ca="1">IF(CalcTable[[#This Row],[Day of Year]]&lt;123,FCAP,AE4025)</f>
        <v>#NAME?</v>
      </c>
      <c r="O4026" s="17" t="e">
        <f ca="1">IF(IRR_DRIP,5,COUNTIF('IDET Wind Values'!C4010:G4010,"&lt;="&amp;IRR_MAXWIND))</f>
        <v>#NAME?</v>
      </c>
      <c r="P4026" s="13" t="e">
        <f ca="1">CalcTable[[#This Row],[ET_o]]*KL</f>
        <v>#NAME?</v>
      </c>
      <c r="Q4026" s="13" t="e">
        <f ca="1">IF(WILTPT&lt;=0,1,MAX(0,MIN(1,(CalcTable[[#This Row],[IWC]]-WILTPT)/(MAD-WILTPT))))</f>
        <v>#NAME?</v>
      </c>
      <c r="R4026" s="13" t="e">
        <f ca="1">CalcTable[[#This Row],[ETMult]]*CalcTable[[#This Row],[ETb]]</f>
        <v>#NAME?</v>
      </c>
      <c r="S4026" s="13" t="b">
        <f>INDEX(IRR_LIST,CalcTable[[#This Row],[Day of Week]]+1)</f>
        <v>1</v>
      </c>
      <c r="T4026" s="13">
        <f t="shared" ca="1" si="1254"/>
        <v>0</v>
      </c>
      <c r="U4026" s="13" t="b">
        <f ca="1">IF(CalcTable[[#This Row],[IrrPrecip]]&gt;=IC_MM,FALSE,TRUE)</f>
        <v>1</v>
      </c>
      <c r="V4026" s="13" t="b">
        <f t="shared" si="1255"/>
        <v>1</v>
      </c>
      <c r="W4026" s="13" t="e">
        <f ca="1">IF(AND(IRR_DRIP=FALSE,CalcTable[[#This Row],[IrrHours]]&lt;=0),FALSE,TRUE)</f>
        <v>#NAME?</v>
      </c>
      <c r="X4026" s="13" t="e">
        <f ca="1">AND(CalcTable[[#This Row],[IrrDay]],CalcTable[[#This Row],[IrrRain]],CalcTable[[#This Row],[IrrWarm]],CalcTable[[#This Row],[IrrWindy]])</f>
        <v>#NAME?</v>
      </c>
      <c r="Y4026" s="13" t="e">
        <f t="shared" ca="1" si="1256"/>
        <v>#NAME?</v>
      </c>
      <c r="Z4026" s="13" t="e">
        <f ca="1">CalcTable[[#This Row],[IrrHours]]/5</f>
        <v>#NAME?</v>
      </c>
      <c r="AA4026" s="13" t="e">
        <f ca="1">IF(CalcTable[[#This Row],[IrrFlag]]=FALSE,0,MAX(0,CalcTable[[#This Row],[VolRednWind]]*(FCAP*IRR_TARGET-CalcTable[[#This Row],[IWC]])))</f>
        <v>#NAME?</v>
      </c>
      <c r="AB4026" s="13" t="e">
        <f ca="1">CalcTable[[#This Row],[IWC]]+CalcTable[[#This Row],[Eff Precip]]+CalcTable[[#This Row],[IrrAmt]]-CalcTable[[#This Row],[AET]]</f>
        <v>#NAME?</v>
      </c>
      <c r="AC4026" s="13" t="e">
        <f ca="1">IF(CalcTable[[#This Row],[PWC]]&gt;FCAP,MIN(24*PERC,MIN(SAT,CalcTable[[#This Row],[PWC]])-FCAP),0)</f>
        <v>#NAME?</v>
      </c>
      <c r="AD4026" s="13" t="e">
        <f ca="1">IF(CalcTable[[#This Row],[PWC]]&gt;SAT,CalcTable[[#This Row],[PWC]]-SAT,0)</f>
        <v>#NAME?</v>
      </c>
      <c r="AE4026" s="13" t="e">
        <f ca="1">CalcTable[[#This Row],[PWC]]-CalcTable[[#This Row],[PercAmt]]-CalcTable[[#This Row],[Runoff]]</f>
        <v>#NAME?</v>
      </c>
      <c r="AF4026" s="13" t="e">
        <f ca="1">CalcTable[[#This Row],[IrrAmt]]/1000*CUR_IRR_AREA*10000/IRR_EFF</f>
        <v>#NAME?</v>
      </c>
      <c r="AG4026" s="147"/>
      <c r="AH4026" s="13"/>
      <c r="AI4026" s="50">
        <v>7.9062986064823377</v>
      </c>
      <c r="AJ4026" s="50">
        <v>11.314298606482339</v>
      </c>
      <c r="AK4026" s="50">
        <v>0</v>
      </c>
      <c r="AL4026" s="50">
        <v>0</v>
      </c>
      <c r="AM4026" s="50"/>
      <c r="AN4026" s="50"/>
      <c r="AO4026" s="50"/>
      <c r="AP4026" s="50"/>
      <c r="AQ4026" s="50"/>
      <c r="AR4026" s="50"/>
      <c r="AS4026" s="50"/>
      <c r="AT4026" s="50"/>
      <c r="AU4026" s="50"/>
      <c r="AV4026" s="50"/>
      <c r="AW4026" s="50"/>
      <c r="AX4026" s="50">
        <f t="shared" si="1267"/>
        <v>19.220597212964677</v>
      </c>
      <c r="AY4026" s="50"/>
      <c r="AZ4026" s="50">
        <f t="shared" si="1257"/>
        <v>447.84513868522288</v>
      </c>
      <c r="BA4026" s="50">
        <f t="shared" si="1258"/>
        <v>726.01033968642184</v>
      </c>
      <c r="BB4026" s="50">
        <f t="shared" si="1259"/>
        <v>751.38863191266341</v>
      </c>
      <c r="BC4026" s="17">
        <f t="shared" si="1260"/>
        <v>19865</v>
      </c>
      <c r="BD4026" s="50">
        <f t="shared" si="1261"/>
        <v>19.220597212964677</v>
      </c>
      <c r="BE4026" s="50">
        <f t="shared" si="1262"/>
        <v>447.84513868522288</v>
      </c>
      <c r="BF4026" s="50">
        <f t="shared" si="1268"/>
        <v>732.53207863910131</v>
      </c>
      <c r="BG4026" s="50"/>
      <c r="BH4026" s="17">
        <f t="shared" si="1263"/>
        <v>0</v>
      </c>
      <c r="BI4026" s="17">
        <f t="shared" si="1271"/>
        <v>4026</v>
      </c>
      <c r="BJ4026" s="17">
        <f t="shared" si="1269"/>
        <v>4026</v>
      </c>
      <c r="BK4026" s="150">
        <f t="shared" si="1270"/>
        <v>31561</v>
      </c>
      <c r="BL4026" s="50" t="e">
        <f t="shared" ca="1" si="1264"/>
        <v>#NAME?</v>
      </c>
      <c r="BM4026" s="50" t="e">
        <f t="shared" ca="1" si="1265"/>
        <v>#NAME?</v>
      </c>
      <c r="BN4026" s="50" t="e">
        <f t="shared" ca="1" si="1266"/>
        <v>#NAME?</v>
      </c>
    </row>
    <row r="4027" spans="1:66" x14ac:dyDescent="0.35">
      <c r="A4027" s="48">
        <v>31562</v>
      </c>
      <c r="B4027" s="17">
        <v>1986</v>
      </c>
      <c r="C4027" s="17">
        <v>5</v>
      </c>
      <c r="D4027" s="17">
        <v>150</v>
      </c>
      <c r="E4027" s="17">
        <v>30</v>
      </c>
      <c r="F4027" s="17">
        <v>6</v>
      </c>
      <c r="G4027" s="50">
        <v>12.8</v>
      </c>
      <c r="H4027" s="32">
        <v>7.0821647809609836</v>
      </c>
      <c r="I4027" s="50">
        <v>0.33333333333333331</v>
      </c>
      <c r="J4027" s="13">
        <v>0</v>
      </c>
      <c r="K4027" s="13">
        <f t="shared" si="1252"/>
        <v>0</v>
      </c>
      <c r="L4027" s="13">
        <f t="shared" si="1253"/>
        <v>0</v>
      </c>
      <c r="M4027" s="13" t="e">
        <f ca="1">CalcTable[[#This Row],[IWC]]-AE4026</f>
        <v>#NAME?</v>
      </c>
      <c r="N4027" s="13" t="e">
        <f ca="1">IF(CalcTable[[#This Row],[Day of Year]]&lt;123,FCAP,AE4026)</f>
        <v>#NAME?</v>
      </c>
      <c r="O4027" s="17" t="e">
        <f ca="1">IF(IRR_DRIP,5,COUNTIF('IDET Wind Values'!C4011:G4011,"&lt;="&amp;IRR_MAXWIND))</f>
        <v>#NAME?</v>
      </c>
      <c r="P4027" s="13" t="e">
        <f ca="1">CalcTable[[#This Row],[ET_o]]*KL</f>
        <v>#NAME?</v>
      </c>
      <c r="Q4027" s="13" t="e">
        <f ca="1">IF(WILTPT&lt;=0,1,MAX(0,MIN(1,(CalcTable[[#This Row],[IWC]]-WILTPT)/(MAD-WILTPT))))</f>
        <v>#NAME?</v>
      </c>
      <c r="R4027" s="13" t="e">
        <f ca="1">CalcTable[[#This Row],[ETMult]]*CalcTable[[#This Row],[ETb]]</f>
        <v>#NAME?</v>
      </c>
      <c r="S4027" s="13" t="b">
        <f>INDEX(IRR_LIST,CalcTable[[#This Row],[Day of Week]]+1)</f>
        <v>0</v>
      </c>
      <c r="T4027" s="13">
        <f t="shared" ca="1" si="1254"/>
        <v>0</v>
      </c>
      <c r="U4027" s="13" t="b">
        <f ca="1">IF(CalcTable[[#This Row],[IrrPrecip]]&gt;=IC_MM,FALSE,TRUE)</f>
        <v>1</v>
      </c>
      <c r="V4027" s="13" t="b">
        <f t="shared" si="1255"/>
        <v>1</v>
      </c>
      <c r="W4027" s="13" t="e">
        <f ca="1">IF(AND(IRR_DRIP=FALSE,CalcTable[[#This Row],[IrrHours]]&lt;=0),FALSE,TRUE)</f>
        <v>#NAME?</v>
      </c>
      <c r="X4027" s="13" t="e">
        <f ca="1">AND(CalcTable[[#This Row],[IrrDay]],CalcTable[[#This Row],[IrrRain]],CalcTable[[#This Row],[IrrWarm]],CalcTable[[#This Row],[IrrWindy]])</f>
        <v>#NAME?</v>
      </c>
      <c r="Y4027" s="13" t="e">
        <f t="shared" ca="1" si="1256"/>
        <v>#NAME?</v>
      </c>
      <c r="Z4027" s="13" t="e">
        <f ca="1">CalcTable[[#This Row],[IrrHours]]/5</f>
        <v>#NAME?</v>
      </c>
      <c r="AA4027" s="13" t="e">
        <f ca="1">IF(CalcTable[[#This Row],[IrrFlag]]=FALSE,0,MAX(0,CalcTable[[#This Row],[VolRednWind]]*(FCAP*IRR_TARGET-CalcTable[[#This Row],[IWC]])))</f>
        <v>#NAME?</v>
      </c>
      <c r="AB4027" s="13" t="e">
        <f ca="1">CalcTable[[#This Row],[IWC]]+CalcTable[[#This Row],[Eff Precip]]+CalcTable[[#This Row],[IrrAmt]]-CalcTable[[#This Row],[AET]]</f>
        <v>#NAME?</v>
      </c>
      <c r="AC4027" s="13" t="e">
        <f ca="1">IF(CalcTable[[#This Row],[PWC]]&gt;FCAP,MIN(24*PERC,MIN(SAT,CalcTable[[#This Row],[PWC]])-FCAP),0)</f>
        <v>#NAME?</v>
      </c>
      <c r="AD4027" s="13" t="e">
        <f ca="1">IF(CalcTable[[#This Row],[PWC]]&gt;SAT,CalcTable[[#This Row],[PWC]]-SAT,0)</f>
        <v>#NAME?</v>
      </c>
      <c r="AE4027" s="13" t="e">
        <f ca="1">CalcTable[[#This Row],[PWC]]-CalcTable[[#This Row],[PercAmt]]-CalcTable[[#This Row],[Runoff]]</f>
        <v>#NAME?</v>
      </c>
      <c r="AF4027" s="13" t="e">
        <f ca="1">CalcTable[[#This Row],[IrrAmt]]/1000*CUR_IRR_AREA*10000/IRR_EFF</f>
        <v>#NAME?</v>
      </c>
      <c r="AG4027" s="147"/>
      <c r="AH4027" s="13"/>
      <c r="AI4027" s="50">
        <v>0</v>
      </c>
      <c r="AJ4027" s="50">
        <v>0</v>
      </c>
      <c r="AK4027" s="50">
        <v>0</v>
      </c>
      <c r="AL4027" s="50">
        <v>7.2369189356028478</v>
      </c>
      <c r="AM4027" s="50"/>
      <c r="AN4027" s="50"/>
      <c r="AO4027" s="50"/>
      <c r="AP4027" s="50"/>
      <c r="AQ4027" s="50"/>
      <c r="AR4027" s="50"/>
      <c r="AS4027" s="50"/>
      <c r="AT4027" s="50"/>
      <c r="AU4027" s="50"/>
      <c r="AV4027" s="50"/>
      <c r="AW4027" s="50"/>
      <c r="AX4027" s="50">
        <f t="shared" si="1267"/>
        <v>7.2369189356028478</v>
      </c>
      <c r="AY4027" s="50"/>
      <c r="AZ4027" s="50">
        <f t="shared" si="1257"/>
        <v>212.28295544435022</v>
      </c>
      <c r="BA4027" s="50">
        <f t="shared" si="1258"/>
        <v>326.8483599698726</v>
      </c>
      <c r="BB4027" s="50">
        <f t="shared" si="1259"/>
        <v>336.95707213388926</v>
      </c>
      <c r="BC4027" s="17">
        <f t="shared" si="1260"/>
        <v>19865</v>
      </c>
      <c r="BD4027" s="50">
        <f t="shared" si="1261"/>
        <v>7.2369189356028478</v>
      </c>
      <c r="BE4027" s="50">
        <f t="shared" si="1262"/>
        <v>212.28295544435022</v>
      </c>
      <c r="BF4027" s="50">
        <f t="shared" si="1268"/>
        <v>347.22733636861204</v>
      </c>
      <c r="BG4027" s="50"/>
      <c r="BH4027" s="17">
        <f t="shared" si="1263"/>
        <v>0</v>
      </c>
      <c r="BI4027" s="17">
        <f t="shared" si="1271"/>
        <v>4027</v>
      </c>
      <c r="BJ4027" s="17">
        <f t="shared" si="1269"/>
        <v>4027</v>
      </c>
      <c r="BK4027" s="150">
        <f t="shared" si="1270"/>
        <v>31562</v>
      </c>
      <c r="BL4027" s="50" t="e">
        <f t="shared" ca="1" si="1264"/>
        <v>#NAME?</v>
      </c>
      <c r="BM4027" s="50" t="e">
        <f t="shared" ca="1" si="1265"/>
        <v>#NAME?</v>
      </c>
      <c r="BN4027" s="50" t="e">
        <f t="shared" ca="1" si="1266"/>
        <v>#NAME?</v>
      </c>
    </row>
    <row r="4028" spans="1:66" x14ac:dyDescent="0.35">
      <c r="A4028" s="48">
        <v>31563</v>
      </c>
      <c r="B4028" s="17">
        <v>1986</v>
      </c>
      <c r="C4028" s="17">
        <v>5</v>
      </c>
      <c r="D4028" s="17">
        <v>151</v>
      </c>
      <c r="E4028" s="17">
        <v>31</v>
      </c>
      <c r="F4028" s="17">
        <v>7</v>
      </c>
      <c r="G4028" s="50">
        <v>14.1</v>
      </c>
      <c r="H4028" s="32">
        <v>7.7388175262977557</v>
      </c>
      <c r="I4028" s="50">
        <v>21.666666666666668</v>
      </c>
      <c r="J4028" s="13">
        <v>0</v>
      </c>
      <c r="K4028" s="13">
        <f t="shared" si="1252"/>
        <v>0</v>
      </c>
      <c r="L4028" s="13">
        <f t="shared" si="1253"/>
        <v>0</v>
      </c>
      <c r="M4028" s="13" t="e">
        <f ca="1">CalcTable[[#This Row],[IWC]]-AE4027</f>
        <v>#NAME?</v>
      </c>
      <c r="N4028" s="13" t="e">
        <f ca="1">IF(CalcTable[[#This Row],[Day of Year]]&lt;123,FCAP,AE4027)</f>
        <v>#NAME?</v>
      </c>
      <c r="O4028" s="17" t="e">
        <f ca="1">IF(IRR_DRIP,5,COUNTIF('IDET Wind Values'!C4012:G4012,"&lt;="&amp;IRR_MAXWIND))</f>
        <v>#NAME?</v>
      </c>
      <c r="P4028" s="13" t="e">
        <f ca="1">CalcTable[[#This Row],[ET_o]]*KL</f>
        <v>#NAME?</v>
      </c>
      <c r="Q4028" s="13" t="e">
        <f ca="1">IF(WILTPT&lt;=0,1,MAX(0,MIN(1,(CalcTable[[#This Row],[IWC]]-WILTPT)/(MAD-WILTPT))))</f>
        <v>#NAME?</v>
      </c>
      <c r="R4028" s="13" t="e">
        <f ca="1">CalcTable[[#This Row],[ETMult]]*CalcTable[[#This Row],[ETb]]</f>
        <v>#NAME?</v>
      </c>
      <c r="S4028" s="13" t="b">
        <f>INDEX(IRR_LIST,CalcTable[[#This Row],[Day of Week]]+1)</f>
        <v>0</v>
      </c>
      <c r="T4028" s="13">
        <f t="shared" ca="1" si="1254"/>
        <v>0</v>
      </c>
      <c r="U4028" s="13" t="b">
        <f ca="1">IF(CalcTable[[#This Row],[IrrPrecip]]&gt;=IC_MM,FALSE,TRUE)</f>
        <v>1</v>
      </c>
      <c r="V4028" s="13" t="b">
        <f t="shared" si="1255"/>
        <v>1</v>
      </c>
      <c r="W4028" s="13" t="e">
        <f ca="1">IF(AND(IRR_DRIP=FALSE,CalcTable[[#This Row],[IrrHours]]&lt;=0),FALSE,TRUE)</f>
        <v>#NAME?</v>
      </c>
      <c r="X4028" s="13" t="e">
        <f ca="1">AND(CalcTable[[#This Row],[IrrDay]],CalcTable[[#This Row],[IrrRain]],CalcTable[[#This Row],[IrrWarm]],CalcTable[[#This Row],[IrrWindy]])</f>
        <v>#NAME?</v>
      </c>
      <c r="Y4028" s="13" t="e">
        <f t="shared" ca="1" si="1256"/>
        <v>#NAME?</v>
      </c>
      <c r="Z4028" s="13" t="e">
        <f ca="1">CalcTable[[#This Row],[IrrHours]]/5</f>
        <v>#NAME?</v>
      </c>
      <c r="AA4028" s="13" t="e">
        <f ca="1">IF(CalcTable[[#This Row],[IrrFlag]]=FALSE,0,MAX(0,CalcTable[[#This Row],[VolRednWind]]*(FCAP*IRR_TARGET-CalcTable[[#This Row],[IWC]])))</f>
        <v>#NAME?</v>
      </c>
      <c r="AB4028" s="13" t="e">
        <f ca="1">CalcTable[[#This Row],[IWC]]+CalcTable[[#This Row],[Eff Precip]]+CalcTable[[#This Row],[IrrAmt]]-CalcTable[[#This Row],[AET]]</f>
        <v>#NAME?</v>
      </c>
      <c r="AC4028" s="13" t="e">
        <f ca="1">IF(CalcTable[[#This Row],[PWC]]&gt;FCAP,MIN(24*PERC,MIN(SAT,CalcTable[[#This Row],[PWC]])-FCAP),0)</f>
        <v>#NAME?</v>
      </c>
      <c r="AD4028" s="13" t="e">
        <f ca="1">IF(CalcTable[[#This Row],[PWC]]&gt;SAT,CalcTable[[#This Row],[PWC]]-SAT,0)</f>
        <v>#NAME?</v>
      </c>
      <c r="AE4028" s="13" t="e">
        <f ca="1">CalcTable[[#This Row],[PWC]]-CalcTable[[#This Row],[PercAmt]]-CalcTable[[#This Row],[Runoff]]</f>
        <v>#NAME?</v>
      </c>
      <c r="AF4028" s="13" t="e">
        <f ca="1">CalcTable[[#This Row],[IrrAmt]]/1000*CUR_IRR_AREA*10000/IRR_EFF</f>
        <v>#NAME?</v>
      </c>
      <c r="AG4028" s="147"/>
      <c r="AH4028" s="13"/>
      <c r="AI4028" s="50">
        <v>0</v>
      </c>
      <c r="AJ4028" s="50">
        <v>0</v>
      </c>
      <c r="AK4028" s="50">
        <v>0</v>
      </c>
      <c r="AL4028" s="50">
        <v>0</v>
      </c>
      <c r="AM4028" s="50"/>
      <c r="AN4028" s="50"/>
      <c r="AO4028" s="50"/>
      <c r="AP4028" s="50"/>
      <c r="AQ4028" s="50"/>
      <c r="AR4028" s="50"/>
      <c r="AS4028" s="50"/>
      <c r="AT4028" s="50"/>
      <c r="AU4028" s="50"/>
      <c r="AV4028" s="50"/>
      <c r="AW4028" s="50"/>
      <c r="AX4028" s="50">
        <f t="shared" si="1267"/>
        <v>0</v>
      </c>
      <c r="AY4028" s="50"/>
      <c r="AZ4028" s="50">
        <f t="shared" si="1257"/>
        <v>0</v>
      </c>
      <c r="BA4028" s="50">
        <f t="shared" si="1258"/>
        <v>0</v>
      </c>
      <c r="BB4028" s="50">
        <f t="shared" si="1259"/>
        <v>0</v>
      </c>
      <c r="BC4028" s="17">
        <f t="shared" si="1260"/>
        <v>19865</v>
      </c>
      <c r="BD4028" s="50">
        <f t="shared" si="1261"/>
        <v>0</v>
      </c>
      <c r="BE4028" s="50">
        <f t="shared" si="1262"/>
        <v>0</v>
      </c>
      <c r="BF4028" s="50">
        <f t="shared" si="1268"/>
        <v>0</v>
      </c>
      <c r="BG4028" s="50"/>
      <c r="BH4028" s="17">
        <f t="shared" si="1263"/>
        <v>0</v>
      </c>
      <c r="BI4028" s="17">
        <f t="shared" si="1271"/>
        <v>4028</v>
      </c>
      <c r="BJ4028" s="17">
        <f t="shared" si="1269"/>
        <v>4028</v>
      </c>
      <c r="BK4028" s="150">
        <f t="shared" si="1270"/>
        <v>31563</v>
      </c>
      <c r="BL4028" s="50" t="e">
        <f t="shared" ca="1" si="1264"/>
        <v>#NAME?</v>
      </c>
      <c r="BM4028" s="50" t="e">
        <f t="shared" ca="1" si="1265"/>
        <v>#NAME?</v>
      </c>
      <c r="BN4028" s="50" t="e">
        <f t="shared" ca="1" si="1266"/>
        <v>#NAME?</v>
      </c>
    </row>
    <row r="4029" spans="1:66" x14ac:dyDescent="0.35">
      <c r="A4029" s="48">
        <v>31564</v>
      </c>
      <c r="B4029" s="17">
        <v>1986</v>
      </c>
      <c r="C4029" s="17">
        <v>6</v>
      </c>
      <c r="D4029" s="17">
        <v>152</v>
      </c>
      <c r="E4029" s="17">
        <v>1</v>
      </c>
      <c r="F4029" s="17">
        <v>1</v>
      </c>
      <c r="G4029" s="50">
        <v>14</v>
      </c>
      <c r="H4029" s="32">
        <v>7.6951598917660791</v>
      </c>
      <c r="I4029" s="50">
        <v>12.333333333333334</v>
      </c>
      <c r="J4029" s="13">
        <v>0</v>
      </c>
      <c r="K4029" s="13">
        <f t="shared" si="1252"/>
        <v>0</v>
      </c>
      <c r="L4029" s="13">
        <f t="shared" si="1253"/>
        <v>0</v>
      </c>
      <c r="M4029" s="13" t="e">
        <f ca="1">CalcTable[[#This Row],[IWC]]-AE4028</f>
        <v>#NAME?</v>
      </c>
      <c r="N4029" s="13" t="e">
        <f ca="1">IF(CalcTable[[#This Row],[Day of Year]]&lt;123,FCAP,AE4028)</f>
        <v>#NAME?</v>
      </c>
      <c r="O4029" s="17" t="e">
        <f ca="1">IF(IRR_DRIP,5,COUNTIF('IDET Wind Values'!C4013:G4013,"&lt;="&amp;IRR_MAXWIND))</f>
        <v>#NAME?</v>
      </c>
      <c r="P4029" s="13" t="e">
        <f ca="1">CalcTable[[#This Row],[ET_o]]*KL</f>
        <v>#NAME?</v>
      </c>
      <c r="Q4029" s="13" t="e">
        <f ca="1">IF(WILTPT&lt;=0,1,MAX(0,MIN(1,(CalcTable[[#This Row],[IWC]]-WILTPT)/(MAD-WILTPT))))</f>
        <v>#NAME?</v>
      </c>
      <c r="R4029" s="13" t="e">
        <f ca="1">CalcTable[[#This Row],[ETMult]]*CalcTable[[#This Row],[ETb]]</f>
        <v>#NAME?</v>
      </c>
      <c r="S4029" s="13" t="b">
        <f>INDEX(IRR_LIST,CalcTable[[#This Row],[Day of Week]]+1)</f>
        <v>1</v>
      </c>
      <c r="T4029" s="13">
        <f t="shared" ca="1" si="1254"/>
        <v>0</v>
      </c>
      <c r="U4029" s="13" t="b">
        <f ca="1">IF(CalcTable[[#This Row],[IrrPrecip]]&gt;=IC_MM,FALSE,TRUE)</f>
        <v>1</v>
      </c>
      <c r="V4029" s="13" t="b">
        <f t="shared" si="1255"/>
        <v>1</v>
      </c>
      <c r="W4029" s="13" t="e">
        <f ca="1">IF(AND(IRR_DRIP=FALSE,CalcTable[[#This Row],[IrrHours]]&lt;=0),FALSE,TRUE)</f>
        <v>#NAME?</v>
      </c>
      <c r="X4029" s="13" t="e">
        <f ca="1">AND(CalcTable[[#This Row],[IrrDay]],CalcTable[[#This Row],[IrrRain]],CalcTable[[#This Row],[IrrWarm]],CalcTable[[#This Row],[IrrWindy]])</f>
        <v>#NAME?</v>
      </c>
      <c r="Y4029" s="13" t="e">
        <f t="shared" ca="1" si="1256"/>
        <v>#NAME?</v>
      </c>
      <c r="Z4029" s="13" t="e">
        <f ca="1">CalcTable[[#This Row],[IrrHours]]/5</f>
        <v>#NAME?</v>
      </c>
      <c r="AA4029" s="13" t="e">
        <f ca="1">IF(CalcTable[[#This Row],[IrrFlag]]=FALSE,0,MAX(0,CalcTable[[#This Row],[VolRednWind]]*(FCAP*IRR_TARGET-CalcTable[[#This Row],[IWC]])))</f>
        <v>#NAME?</v>
      </c>
      <c r="AB4029" s="13" t="e">
        <f ca="1">CalcTable[[#This Row],[IWC]]+CalcTable[[#This Row],[Eff Precip]]+CalcTable[[#This Row],[IrrAmt]]-CalcTable[[#This Row],[AET]]</f>
        <v>#NAME?</v>
      </c>
      <c r="AC4029" s="13" t="e">
        <f ca="1">IF(CalcTable[[#This Row],[PWC]]&gt;FCAP,MIN(24*PERC,MIN(SAT,CalcTable[[#This Row],[PWC]])-FCAP),0)</f>
        <v>#NAME?</v>
      </c>
      <c r="AD4029" s="13" t="e">
        <f ca="1">IF(CalcTable[[#This Row],[PWC]]&gt;SAT,CalcTable[[#This Row],[PWC]]-SAT,0)</f>
        <v>#NAME?</v>
      </c>
      <c r="AE4029" s="13" t="e">
        <f ca="1">CalcTable[[#This Row],[PWC]]-CalcTable[[#This Row],[PercAmt]]-CalcTable[[#This Row],[Runoff]]</f>
        <v>#NAME?</v>
      </c>
      <c r="AF4029" s="13" t="e">
        <f ca="1">CalcTable[[#This Row],[IrrAmt]]/1000*CUR_IRR_AREA*10000/IRR_EFF</f>
        <v>#NAME?</v>
      </c>
      <c r="AG4029" s="147"/>
      <c r="AH4029" s="13"/>
      <c r="AI4029" s="50">
        <v>6.0348052433827775</v>
      </c>
      <c r="AJ4029" s="50">
        <v>6.8762750460324469</v>
      </c>
      <c r="AK4029" s="50">
        <v>0</v>
      </c>
      <c r="AL4029" s="50">
        <v>0</v>
      </c>
      <c r="AM4029" s="50"/>
      <c r="AN4029" s="50"/>
      <c r="AO4029" s="50"/>
      <c r="AP4029" s="50"/>
      <c r="AQ4029" s="50"/>
      <c r="AR4029" s="50"/>
      <c r="AS4029" s="50"/>
      <c r="AT4029" s="50"/>
      <c r="AU4029" s="50"/>
      <c r="AV4029" s="50"/>
      <c r="AW4029" s="50"/>
      <c r="AX4029" s="50">
        <f t="shared" si="1267"/>
        <v>12.911080289415224</v>
      </c>
      <c r="AY4029" s="50"/>
      <c r="AZ4029" s="50">
        <f t="shared" si="1257"/>
        <v>290.2145449198992</v>
      </c>
      <c r="BA4029" s="50">
        <f t="shared" si="1258"/>
        <v>469.00354977474797</v>
      </c>
      <c r="BB4029" s="50">
        <f t="shared" si="1259"/>
        <v>485.28609914232493</v>
      </c>
      <c r="BC4029" s="17">
        <f t="shared" si="1260"/>
        <v>19866</v>
      </c>
      <c r="BD4029" s="50">
        <f t="shared" si="1261"/>
        <v>12.911080289415224</v>
      </c>
      <c r="BE4029" s="50">
        <f t="shared" si="1262"/>
        <v>290.2145449198992</v>
      </c>
      <c r="BF4029" s="50">
        <f t="shared" si="1268"/>
        <v>474.69860779464409</v>
      </c>
      <c r="BG4029" s="50"/>
      <c r="BH4029" s="17">
        <f t="shared" si="1263"/>
        <v>0</v>
      </c>
      <c r="BI4029" s="17">
        <f t="shared" si="1271"/>
        <v>4029</v>
      </c>
      <c r="BJ4029" s="17">
        <f t="shared" si="1269"/>
        <v>4029</v>
      </c>
      <c r="BK4029" s="150">
        <f t="shared" si="1270"/>
        <v>31564</v>
      </c>
      <c r="BL4029" s="50" t="e">
        <f t="shared" ca="1" si="1264"/>
        <v>#NAME?</v>
      </c>
      <c r="BM4029" s="50" t="e">
        <f t="shared" ca="1" si="1265"/>
        <v>#NAME?</v>
      </c>
      <c r="BN4029" s="50" t="e">
        <f t="shared" ca="1" si="1266"/>
        <v>#NAME?</v>
      </c>
    </row>
    <row r="4030" spans="1:66" x14ac:dyDescent="0.35">
      <c r="A4030" s="48">
        <v>31565</v>
      </c>
      <c r="B4030" s="17">
        <v>1986</v>
      </c>
      <c r="C4030" s="17">
        <v>6</v>
      </c>
      <c r="D4030" s="17">
        <v>153</v>
      </c>
      <c r="E4030" s="17">
        <v>2</v>
      </c>
      <c r="F4030" s="17">
        <v>2</v>
      </c>
      <c r="G4030" s="50">
        <v>13.5</v>
      </c>
      <c r="H4030" s="32">
        <v>6.1304973124031292</v>
      </c>
      <c r="I4030" s="50">
        <v>18</v>
      </c>
      <c r="J4030" s="13">
        <v>0</v>
      </c>
      <c r="K4030" s="13">
        <f t="shared" si="1252"/>
        <v>0</v>
      </c>
      <c r="L4030" s="13">
        <f t="shared" si="1253"/>
        <v>0</v>
      </c>
      <c r="M4030" s="13" t="e">
        <f ca="1">CalcTable[[#This Row],[IWC]]-AE4029</f>
        <v>#NAME?</v>
      </c>
      <c r="N4030" s="13" t="e">
        <f ca="1">IF(CalcTable[[#This Row],[Day of Year]]&lt;123,FCAP,AE4029)</f>
        <v>#NAME?</v>
      </c>
      <c r="O4030" s="17" t="e">
        <f ca="1">IF(IRR_DRIP,5,COUNTIF('IDET Wind Values'!C4014:G4014,"&lt;="&amp;IRR_MAXWIND))</f>
        <v>#NAME?</v>
      </c>
      <c r="P4030" s="13" t="e">
        <f ca="1">CalcTable[[#This Row],[ET_o]]*KL</f>
        <v>#NAME?</v>
      </c>
      <c r="Q4030" s="13" t="e">
        <f ca="1">IF(WILTPT&lt;=0,1,MAX(0,MIN(1,(CalcTable[[#This Row],[IWC]]-WILTPT)/(MAD-WILTPT))))</f>
        <v>#NAME?</v>
      </c>
      <c r="R4030" s="13" t="e">
        <f ca="1">CalcTable[[#This Row],[ETMult]]*CalcTable[[#This Row],[ETb]]</f>
        <v>#NAME?</v>
      </c>
      <c r="S4030" s="13" t="b">
        <f>INDEX(IRR_LIST,CalcTable[[#This Row],[Day of Week]]+1)</f>
        <v>0</v>
      </c>
      <c r="T4030" s="13">
        <f t="shared" ca="1" si="1254"/>
        <v>0</v>
      </c>
      <c r="U4030" s="13" t="b">
        <f ca="1">IF(CalcTable[[#This Row],[IrrPrecip]]&gt;=IC_MM,FALSE,TRUE)</f>
        <v>1</v>
      </c>
      <c r="V4030" s="13" t="b">
        <f t="shared" si="1255"/>
        <v>1</v>
      </c>
      <c r="W4030" s="13" t="e">
        <f ca="1">IF(AND(IRR_DRIP=FALSE,CalcTable[[#This Row],[IrrHours]]&lt;=0),FALSE,TRUE)</f>
        <v>#NAME?</v>
      </c>
      <c r="X4030" s="13" t="e">
        <f ca="1">AND(CalcTable[[#This Row],[IrrDay]],CalcTable[[#This Row],[IrrRain]],CalcTable[[#This Row],[IrrWarm]],CalcTable[[#This Row],[IrrWindy]])</f>
        <v>#NAME?</v>
      </c>
      <c r="Y4030" s="13" t="e">
        <f t="shared" ca="1" si="1256"/>
        <v>#NAME?</v>
      </c>
      <c r="Z4030" s="13" t="e">
        <f ca="1">CalcTable[[#This Row],[IrrHours]]/5</f>
        <v>#NAME?</v>
      </c>
      <c r="AA4030" s="13" t="e">
        <f ca="1">IF(CalcTable[[#This Row],[IrrFlag]]=FALSE,0,MAX(0,CalcTable[[#This Row],[VolRednWind]]*(FCAP*IRR_TARGET-CalcTable[[#This Row],[IWC]])))</f>
        <v>#NAME?</v>
      </c>
      <c r="AB4030" s="13" t="e">
        <f ca="1">CalcTable[[#This Row],[IWC]]+CalcTable[[#This Row],[Eff Precip]]+CalcTable[[#This Row],[IrrAmt]]-CalcTable[[#This Row],[AET]]</f>
        <v>#NAME?</v>
      </c>
      <c r="AC4030" s="13" t="e">
        <f ca="1">IF(CalcTable[[#This Row],[PWC]]&gt;FCAP,MIN(24*PERC,MIN(SAT,CalcTable[[#This Row],[PWC]])-FCAP),0)</f>
        <v>#NAME?</v>
      </c>
      <c r="AD4030" s="13" t="e">
        <f ca="1">IF(CalcTable[[#This Row],[PWC]]&gt;SAT,CalcTable[[#This Row],[PWC]]-SAT,0)</f>
        <v>#NAME?</v>
      </c>
      <c r="AE4030" s="13" t="e">
        <f ca="1">CalcTable[[#This Row],[PWC]]-CalcTable[[#This Row],[PercAmt]]-CalcTable[[#This Row],[Runoff]]</f>
        <v>#NAME?</v>
      </c>
      <c r="AF4030" s="13" t="e">
        <f ca="1">CalcTable[[#This Row],[IrrAmt]]/1000*CUR_IRR_AREA*10000/IRR_EFF</f>
        <v>#NAME?</v>
      </c>
      <c r="AG4030" s="147"/>
      <c r="AH4030" s="13"/>
      <c r="AI4030" s="50">
        <v>0</v>
      </c>
      <c r="AJ4030" s="50">
        <v>0</v>
      </c>
      <c r="AK4030" s="50">
        <v>0</v>
      </c>
      <c r="AL4030" s="50">
        <v>11.670874329146647</v>
      </c>
      <c r="AM4030" s="50"/>
      <c r="AN4030" s="50"/>
      <c r="AO4030" s="50"/>
      <c r="AP4030" s="50"/>
      <c r="AQ4030" s="50"/>
      <c r="AR4030" s="50"/>
      <c r="AS4030" s="50"/>
      <c r="AT4030" s="50"/>
      <c r="AU4030" s="50"/>
      <c r="AV4030" s="50"/>
      <c r="AW4030" s="50"/>
      <c r="AX4030" s="50">
        <f t="shared" si="1267"/>
        <v>11.670874329146647</v>
      </c>
      <c r="AY4030" s="50"/>
      <c r="AZ4030" s="50">
        <f t="shared" si="1257"/>
        <v>342.34564698830167</v>
      </c>
      <c r="BA4030" s="50">
        <f t="shared" si="1258"/>
        <v>527.10361520421054</v>
      </c>
      <c r="BB4030" s="50">
        <f t="shared" si="1259"/>
        <v>543.40578887032018</v>
      </c>
      <c r="BC4030" s="17">
        <f t="shared" si="1260"/>
        <v>19866</v>
      </c>
      <c r="BD4030" s="50">
        <f t="shared" si="1261"/>
        <v>11.670874329146647</v>
      </c>
      <c r="BE4030" s="50">
        <f t="shared" si="1262"/>
        <v>342.34564698830167</v>
      </c>
      <c r="BF4030" s="50">
        <f t="shared" si="1268"/>
        <v>559.96849522051832</v>
      </c>
      <c r="BG4030" s="50"/>
      <c r="BH4030" s="17">
        <f t="shared" si="1263"/>
        <v>0</v>
      </c>
      <c r="BI4030" s="17">
        <f t="shared" si="1271"/>
        <v>4030</v>
      </c>
      <c r="BJ4030" s="17">
        <f t="shared" si="1269"/>
        <v>4030</v>
      </c>
      <c r="BK4030" s="150">
        <f t="shared" si="1270"/>
        <v>31565</v>
      </c>
      <c r="BL4030" s="50" t="e">
        <f t="shared" ca="1" si="1264"/>
        <v>#NAME?</v>
      </c>
      <c r="BM4030" s="50" t="e">
        <f t="shared" ca="1" si="1265"/>
        <v>#NAME?</v>
      </c>
      <c r="BN4030" s="50" t="e">
        <f t="shared" ca="1" si="1266"/>
        <v>#NAME?</v>
      </c>
    </row>
    <row r="4031" spans="1:66" x14ac:dyDescent="0.35">
      <c r="A4031" s="48">
        <v>31566</v>
      </c>
      <c r="B4031" s="17">
        <v>1986</v>
      </c>
      <c r="C4031" s="17">
        <v>6</v>
      </c>
      <c r="D4031" s="17">
        <v>154</v>
      </c>
      <c r="E4031" s="17">
        <v>3</v>
      </c>
      <c r="F4031" s="17">
        <v>3</v>
      </c>
      <c r="G4031" s="50">
        <v>10.4</v>
      </c>
      <c r="H4031" s="32">
        <v>5.7206049713817064</v>
      </c>
      <c r="I4031" s="50">
        <v>21.5</v>
      </c>
      <c r="J4031" s="13">
        <v>0</v>
      </c>
      <c r="K4031" s="13">
        <f t="shared" si="1252"/>
        <v>0</v>
      </c>
      <c r="L4031" s="13">
        <f t="shared" si="1253"/>
        <v>0</v>
      </c>
      <c r="M4031" s="13" t="e">
        <f ca="1">CalcTable[[#This Row],[IWC]]-AE4030</f>
        <v>#NAME?</v>
      </c>
      <c r="N4031" s="13" t="e">
        <f ca="1">IF(CalcTable[[#This Row],[Day of Year]]&lt;123,FCAP,AE4030)</f>
        <v>#NAME?</v>
      </c>
      <c r="O4031" s="17" t="e">
        <f ca="1">IF(IRR_DRIP,5,COUNTIF('IDET Wind Values'!C4015:G4015,"&lt;="&amp;IRR_MAXWIND))</f>
        <v>#NAME?</v>
      </c>
      <c r="P4031" s="13" t="e">
        <f ca="1">CalcTable[[#This Row],[ET_o]]*KL</f>
        <v>#NAME?</v>
      </c>
      <c r="Q4031" s="13" t="e">
        <f ca="1">IF(WILTPT&lt;=0,1,MAX(0,MIN(1,(CalcTable[[#This Row],[IWC]]-WILTPT)/(MAD-WILTPT))))</f>
        <v>#NAME?</v>
      </c>
      <c r="R4031" s="13" t="e">
        <f ca="1">CalcTable[[#This Row],[ETMult]]*CalcTable[[#This Row],[ETb]]</f>
        <v>#NAME?</v>
      </c>
      <c r="S4031" s="13" t="b">
        <f>INDEX(IRR_LIST,CalcTable[[#This Row],[Day of Week]]+1)</f>
        <v>1</v>
      </c>
      <c r="T4031" s="13">
        <f t="shared" ca="1" si="1254"/>
        <v>0</v>
      </c>
      <c r="U4031" s="13" t="b">
        <f ca="1">IF(CalcTable[[#This Row],[IrrPrecip]]&gt;=IC_MM,FALSE,TRUE)</f>
        <v>1</v>
      </c>
      <c r="V4031" s="13" t="b">
        <f t="shared" si="1255"/>
        <v>1</v>
      </c>
      <c r="W4031" s="13" t="e">
        <f ca="1">IF(AND(IRR_DRIP=FALSE,CalcTable[[#This Row],[IrrHours]]&lt;=0),FALSE,TRUE)</f>
        <v>#NAME?</v>
      </c>
      <c r="X4031" s="13" t="e">
        <f ca="1">AND(CalcTable[[#This Row],[IrrDay]],CalcTable[[#This Row],[IrrRain]],CalcTable[[#This Row],[IrrWarm]],CalcTable[[#This Row],[IrrWindy]])</f>
        <v>#NAME?</v>
      </c>
      <c r="Y4031" s="13" t="e">
        <f t="shared" ca="1" si="1256"/>
        <v>#NAME?</v>
      </c>
      <c r="Z4031" s="13" t="e">
        <f ca="1">CalcTable[[#This Row],[IrrHours]]/5</f>
        <v>#NAME?</v>
      </c>
      <c r="AA4031" s="13" t="e">
        <f ca="1">IF(CalcTable[[#This Row],[IrrFlag]]=FALSE,0,MAX(0,CalcTable[[#This Row],[VolRednWind]]*(FCAP*IRR_TARGET-CalcTable[[#This Row],[IWC]])))</f>
        <v>#NAME?</v>
      </c>
      <c r="AB4031" s="13" t="e">
        <f ca="1">CalcTable[[#This Row],[IWC]]+CalcTable[[#This Row],[Eff Precip]]+CalcTable[[#This Row],[IrrAmt]]-CalcTable[[#This Row],[AET]]</f>
        <v>#NAME?</v>
      </c>
      <c r="AC4031" s="13" t="e">
        <f ca="1">IF(CalcTable[[#This Row],[PWC]]&gt;FCAP,MIN(24*PERC,MIN(SAT,CalcTable[[#This Row],[PWC]])-FCAP),0)</f>
        <v>#NAME?</v>
      </c>
      <c r="AD4031" s="13" t="e">
        <f ca="1">IF(CalcTable[[#This Row],[PWC]]&gt;SAT,CalcTable[[#This Row],[PWC]]-SAT,0)</f>
        <v>#NAME?</v>
      </c>
      <c r="AE4031" s="13" t="e">
        <f ca="1">CalcTable[[#This Row],[PWC]]-CalcTable[[#This Row],[PercAmt]]-CalcTable[[#This Row],[Runoff]]</f>
        <v>#NAME?</v>
      </c>
      <c r="AF4031" s="13" t="e">
        <f ca="1">CalcTable[[#This Row],[IrrAmt]]/1000*CUR_IRR_AREA*10000/IRR_EFF</f>
        <v>#NAME?</v>
      </c>
      <c r="AG4031" s="147"/>
      <c r="AH4031" s="13"/>
      <c r="AI4031" s="50">
        <v>5.9071699321538578</v>
      </c>
      <c r="AJ4031" s="50">
        <v>7.9969490447868452</v>
      </c>
      <c r="AK4031" s="50">
        <v>0</v>
      </c>
      <c r="AL4031" s="50">
        <v>0</v>
      </c>
      <c r="AM4031" s="50"/>
      <c r="AN4031" s="50"/>
      <c r="AO4031" s="50"/>
      <c r="AP4031" s="50"/>
      <c r="AQ4031" s="50"/>
      <c r="AR4031" s="50"/>
      <c r="AS4031" s="50"/>
      <c r="AT4031" s="50"/>
      <c r="AU4031" s="50"/>
      <c r="AV4031" s="50"/>
      <c r="AW4031" s="50"/>
      <c r="AX4031" s="50">
        <f t="shared" si="1267"/>
        <v>13.904118976940703</v>
      </c>
      <c r="AY4031" s="50"/>
      <c r="AZ4031" s="50">
        <f t="shared" si="1257"/>
        <v>321.21566431867075</v>
      </c>
      <c r="BA4031" s="50">
        <f t="shared" si="1258"/>
        <v>520.34786103062402</v>
      </c>
      <c r="BB4031" s="50">
        <f t="shared" si="1259"/>
        <v>538.50803517986981</v>
      </c>
      <c r="BC4031" s="17">
        <f t="shared" si="1260"/>
        <v>19866</v>
      </c>
      <c r="BD4031" s="50">
        <f t="shared" si="1261"/>
        <v>13.904118976940703</v>
      </c>
      <c r="BE4031" s="50">
        <f t="shared" si="1262"/>
        <v>321.21566431867075</v>
      </c>
      <c r="BF4031" s="50">
        <f t="shared" si="1268"/>
        <v>525.40657014964643</v>
      </c>
      <c r="BG4031" s="50"/>
      <c r="BH4031" s="17">
        <f t="shared" si="1263"/>
        <v>0</v>
      </c>
      <c r="BI4031" s="17">
        <f t="shared" si="1271"/>
        <v>4031</v>
      </c>
      <c r="BJ4031" s="17">
        <f t="shared" si="1269"/>
        <v>4031</v>
      </c>
      <c r="BK4031" s="150">
        <f t="shared" si="1270"/>
        <v>31566</v>
      </c>
      <c r="BL4031" s="50" t="e">
        <f t="shared" ca="1" si="1264"/>
        <v>#NAME?</v>
      </c>
      <c r="BM4031" s="50" t="e">
        <f t="shared" ca="1" si="1265"/>
        <v>#NAME?</v>
      </c>
      <c r="BN4031" s="50" t="e">
        <f t="shared" ca="1" si="1266"/>
        <v>#NAME?</v>
      </c>
    </row>
    <row r="4032" spans="1:66" x14ac:dyDescent="0.35">
      <c r="A4032" s="48">
        <v>31567</v>
      </c>
      <c r="B4032" s="17">
        <v>1986</v>
      </c>
      <c r="C4032" s="17">
        <v>6</v>
      </c>
      <c r="D4032" s="17">
        <v>155</v>
      </c>
      <c r="E4032" s="17">
        <v>4</v>
      </c>
      <c r="F4032" s="17">
        <v>4</v>
      </c>
      <c r="G4032" s="50">
        <v>8.4</v>
      </c>
      <c r="H4032" s="32">
        <v>4.7321643805246865</v>
      </c>
      <c r="I4032" s="50">
        <v>11.833333333333334</v>
      </c>
      <c r="J4032" s="13">
        <v>2.4</v>
      </c>
      <c r="K4032" s="13">
        <f t="shared" si="1252"/>
        <v>2.4</v>
      </c>
      <c r="L4032" s="13">
        <f t="shared" si="1253"/>
        <v>0</v>
      </c>
      <c r="M4032" s="13" t="e">
        <f ca="1">CalcTable[[#This Row],[IWC]]-AE4031</f>
        <v>#NAME?</v>
      </c>
      <c r="N4032" s="13" t="e">
        <f ca="1">IF(CalcTable[[#This Row],[Day of Year]]&lt;123,FCAP,AE4031)</f>
        <v>#NAME?</v>
      </c>
      <c r="O4032" s="17" t="e">
        <f ca="1">IF(IRR_DRIP,5,COUNTIF('IDET Wind Values'!C4016:G4016,"&lt;="&amp;IRR_MAXWIND))</f>
        <v>#NAME?</v>
      </c>
      <c r="P4032" s="13" t="e">
        <f ca="1">CalcTable[[#This Row],[ET_o]]*KL</f>
        <v>#NAME?</v>
      </c>
      <c r="Q4032" s="13" t="e">
        <f ca="1">IF(WILTPT&lt;=0,1,MAX(0,MIN(1,(CalcTable[[#This Row],[IWC]]-WILTPT)/(MAD-WILTPT))))</f>
        <v>#NAME?</v>
      </c>
      <c r="R4032" s="13" t="e">
        <f ca="1">CalcTable[[#This Row],[ETMult]]*CalcTable[[#This Row],[ETb]]</f>
        <v>#NAME?</v>
      </c>
      <c r="S4032" s="13" t="b">
        <f>INDEX(IRR_LIST,CalcTable[[#This Row],[Day of Week]]+1)</f>
        <v>0</v>
      </c>
      <c r="T4032" s="13">
        <f t="shared" ca="1" si="1254"/>
        <v>0</v>
      </c>
      <c r="U4032" s="13" t="b">
        <f ca="1">IF(CalcTable[[#This Row],[IrrPrecip]]&gt;=IC_MM,FALSE,TRUE)</f>
        <v>1</v>
      </c>
      <c r="V4032" s="13" t="b">
        <f t="shared" si="1255"/>
        <v>1</v>
      </c>
      <c r="W4032" s="13" t="e">
        <f ca="1">IF(AND(IRR_DRIP=FALSE,CalcTable[[#This Row],[IrrHours]]&lt;=0),FALSE,TRUE)</f>
        <v>#NAME?</v>
      </c>
      <c r="X4032" s="13" t="e">
        <f ca="1">AND(CalcTable[[#This Row],[IrrDay]],CalcTable[[#This Row],[IrrRain]],CalcTable[[#This Row],[IrrWarm]],CalcTable[[#This Row],[IrrWindy]])</f>
        <v>#NAME?</v>
      </c>
      <c r="Y4032" s="13" t="e">
        <f t="shared" ca="1" si="1256"/>
        <v>#NAME?</v>
      </c>
      <c r="Z4032" s="13" t="e">
        <f ca="1">CalcTable[[#This Row],[IrrHours]]/5</f>
        <v>#NAME?</v>
      </c>
      <c r="AA4032" s="13" t="e">
        <f ca="1">IF(CalcTable[[#This Row],[IrrFlag]]=FALSE,0,MAX(0,CalcTable[[#This Row],[VolRednWind]]*(FCAP*IRR_TARGET-CalcTable[[#This Row],[IWC]])))</f>
        <v>#NAME?</v>
      </c>
      <c r="AB4032" s="13" t="e">
        <f ca="1">CalcTable[[#This Row],[IWC]]+CalcTable[[#This Row],[Eff Precip]]+CalcTable[[#This Row],[IrrAmt]]-CalcTable[[#This Row],[AET]]</f>
        <v>#NAME?</v>
      </c>
      <c r="AC4032" s="13" t="e">
        <f ca="1">IF(CalcTable[[#This Row],[PWC]]&gt;FCAP,MIN(24*PERC,MIN(SAT,CalcTable[[#This Row],[PWC]])-FCAP),0)</f>
        <v>#NAME?</v>
      </c>
      <c r="AD4032" s="13" t="e">
        <f ca="1">IF(CalcTable[[#This Row],[PWC]]&gt;SAT,CalcTable[[#This Row],[PWC]]-SAT,0)</f>
        <v>#NAME?</v>
      </c>
      <c r="AE4032" s="13" t="e">
        <f ca="1">CalcTable[[#This Row],[PWC]]-CalcTable[[#This Row],[PercAmt]]-CalcTable[[#This Row],[Runoff]]</f>
        <v>#NAME?</v>
      </c>
      <c r="AF4032" s="13" t="e">
        <f ca="1">CalcTable[[#This Row],[IrrAmt]]/1000*CUR_IRR_AREA*10000/IRR_EFF</f>
        <v>#NAME?</v>
      </c>
      <c r="AG4032" s="147"/>
      <c r="AH4032" s="13"/>
      <c r="AI4032" s="50">
        <v>0</v>
      </c>
      <c r="AJ4032" s="50">
        <v>0</v>
      </c>
      <c r="AK4032" s="50">
        <v>0</v>
      </c>
      <c r="AL4032" s="50">
        <v>5.4263327342599403</v>
      </c>
      <c r="AM4032" s="50"/>
      <c r="AN4032" s="50"/>
      <c r="AO4032" s="50"/>
      <c r="AP4032" s="50"/>
      <c r="AQ4032" s="50"/>
      <c r="AR4032" s="50"/>
      <c r="AS4032" s="50"/>
      <c r="AT4032" s="50"/>
      <c r="AU4032" s="50"/>
      <c r="AV4032" s="50"/>
      <c r="AW4032" s="50"/>
      <c r="AX4032" s="50">
        <f t="shared" si="1267"/>
        <v>5.4263327342599403</v>
      </c>
      <c r="AY4032" s="50"/>
      <c r="AZ4032" s="50">
        <f t="shared" si="1257"/>
        <v>159.17242687162494</v>
      </c>
      <c r="BA4032" s="50">
        <f t="shared" si="1258"/>
        <v>245.07500645313681</v>
      </c>
      <c r="BB4032" s="50">
        <f t="shared" si="1259"/>
        <v>252.65464582797611</v>
      </c>
      <c r="BC4032" s="17">
        <f t="shared" si="1260"/>
        <v>19866</v>
      </c>
      <c r="BD4032" s="50">
        <f t="shared" si="1261"/>
        <v>5.4263327342599403</v>
      </c>
      <c r="BE4032" s="50">
        <f t="shared" si="1262"/>
        <v>159.17242687162494</v>
      </c>
      <c r="BF4032" s="50">
        <f t="shared" si="1268"/>
        <v>260.35541897498564</v>
      </c>
      <c r="BG4032" s="50"/>
      <c r="BH4032" s="17">
        <f t="shared" si="1263"/>
        <v>0</v>
      </c>
      <c r="BI4032" s="17">
        <f t="shared" si="1271"/>
        <v>4032</v>
      </c>
      <c r="BJ4032" s="17">
        <f t="shared" si="1269"/>
        <v>4032</v>
      </c>
      <c r="BK4032" s="150">
        <f t="shared" si="1270"/>
        <v>31567</v>
      </c>
      <c r="BL4032" s="50" t="e">
        <f t="shared" ca="1" si="1264"/>
        <v>#NAME?</v>
      </c>
      <c r="BM4032" s="50" t="e">
        <f t="shared" ca="1" si="1265"/>
        <v>#NAME?</v>
      </c>
      <c r="BN4032" s="50" t="e">
        <f t="shared" ca="1" si="1266"/>
        <v>#NAME?</v>
      </c>
    </row>
    <row r="4033" spans="1:66" x14ac:dyDescent="0.35">
      <c r="A4033" s="48">
        <v>31568</v>
      </c>
      <c r="B4033" s="17">
        <v>1986</v>
      </c>
      <c r="C4033" s="17">
        <v>6</v>
      </c>
      <c r="D4033" s="17">
        <v>156</v>
      </c>
      <c r="E4033" s="17">
        <v>5</v>
      </c>
      <c r="F4033" s="17">
        <v>5</v>
      </c>
      <c r="G4033" s="50">
        <v>9.8000000000000007</v>
      </c>
      <c r="H4033" s="32">
        <v>2.6976873091956231</v>
      </c>
      <c r="I4033" s="50">
        <v>18.333333333333332</v>
      </c>
      <c r="J4033" s="13">
        <v>0.4</v>
      </c>
      <c r="K4033" s="13">
        <f t="shared" si="1252"/>
        <v>0.4</v>
      </c>
      <c r="L4033" s="13">
        <f t="shared" si="1253"/>
        <v>0</v>
      </c>
      <c r="M4033" s="13" t="e">
        <f ca="1">CalcTable[[#This Row],[IWC]]-AE4032</f>
        <v>#NAME?</v>
      </c>
      <c r="N4033" s="13" t="e">
        <f ca="1">IF(CalcTable[[#This Row],[Day of Year]]&lt;123,FCAP,AE4032)</f>
        <v>#NAME?</v>
      </c>
      <c r="O4033" s="17" t="e">
        <f ca="1">IF(IRR_DRIP,5,COUNTIF('IDET Wind Values'!C4017:G4017,"&lt;="&amp;IRR_MAXWIND))</f>
        <v>#NAME?</v>
      </c>
      <c r="P4033" s="13" t="e">
        <f ca="1">CalcTable[[#This Row],[ET_o]]*KL</f>
        <v>#NAME?</v>
      </c>
      <c r="Q4033" s="13" t="e">
        <f ca="1">IF(WILTPT&lt;=0,1,MAX(0,MIN(1,(CalcTable[[#This Row],[IWC]]-WILTPT)/(MAD-WILTPT))))</f>
        <v>#NAME?</v>
      </c>
      <c r="R4033" s="13" t="e">
        <f ca="1">CalcTable[[#This Row],[ETMult]]*CalcTable[[#This Row],[ETb]]</f>
        <v>#NAME?</v>
      </c>
      <c r="S4033" s="13" t="b">
        <f>INDEX(IRR_LIST,CalcTable[[#This Row],[Day of Week]]+1)</f>
        <v>1</v>
      </c>
      <c r="T4033" s="13">
        <f t="shared" ca="1" si="1254"/>
        <v>2.4</v>
      </c>
      <c r="U4033" s="13" t="b">
        <f ca="1">IF(CalcTable[[#This Row],[IrrPrecip]]&gt;=IC_MM,FALSE,TRUE)</f>
        <v>1</v>
      </c>
      <c r="V4033" s="13" t="b">
        <f t="shared" si="1255"/>
        <v>1</v>
      </c>
      <c r="W4033" s="13" t="e">
        <f ca="1">IF(AND(IRR_DRIP=FALSE,CalcTable[[#This Row],[IrrHours]]&lt;=0),FALSE,TRUE)</f>
        <v>#NAME?</v>
      </c>
      <c r="X4033" s="13" t="e">
        <f ca="1">AND(CalcTable[[#This Row],[IrrDay]],CalcTable[[#This Row],[IrrRain]],CalcTable[[#This Row],[IrrWarm]],CalcTable[[#This Row],[IrrWindy]])</f>
        <v>#NAME?</v>
      </c>
      <c r="Y4033" s="13" t="e">
        <f t="shared" ca="1" si="1256"/>
        <v>#NAME?</v>
      </c>
      <c r="Z4033" s="13" t="e">
        <f ca="1">CalcTable[[#This Row],[IrrHours]]/5</f>
        <v>#NAME?</v>
      </c>
      <c r="AA4033" s="13" t="e">
        <f ca="1">IF(CalcTable[[#This Row],[IrrFlag]]=FALSE,0,MAX(0,CalcTable[[#This Row],[VolRednWind]]*(FCAP*IRR_TARGET-CalcTable[[#This Row],[IWC]])))</f>
        <v>#NAME?</v>
      </c>
      <c r="AB4033" s="13" t="e">
        <f ca="1">CalcTable[[#This Row],[IWC]]+CalcTable[[#This Row],[Eff Precip]]+CalcTable[[#This Row],[IrrAmt]]-CalcTable[[#This Row],[AET]]</f>
        <v>#NAME?</v>
      </c>
      <c r="AC4033" s="13" t="e">
        <f ca="1">IF(CalcTable[[#This Row],[PWC]]&gt;FCAP,MIN(24*PERC,MIN(SAT,CalcTable[[#This Row],[PWC]])-FCAP),0)</f>
        <v>#NAME?</v>
      </c>
      <c r="AD4033" s="13" t="e">
        <f ca="1">IF(CalcTable[[#This Row],[PWC]]&gt;SAT,CalcTable[[#This Row],[PWC]]-SAT,0)</f>
        <v>#NAME?</v>
      </c>
      <c r="AE4033" s="13" t="e">
        <f ca="1">CalcTable[[#This Row],[PWC]]-CalcTable[[#This Row],[PercAmt]]-CalcTable[[#This Row],[Runoff]]</f>
        <v>#NAME?</v>
      </c>
      <c r="AF4033" s="13" t="e">
        <f ca="1">CalcTable[[#This Row],[IrrAmt]]/1000*CUR_IRR_AREA*10000/IRR_EFF</f>
        <v>#NAME?</v>
      </c>
      <c r="AG4033" s="147"/>
      <c r="AH4033" s="13"/>
      <c r="AI4033" s="50">
        <v>13.603671556281608</v>
      </c>
      <c r="AJ4033" s="50">
        <v>19.312362113514745</v>
      </c>
      <c r="AK4033" s="50">
        <v>0</v>
      </c>
      <c r="AL4033" s="50">
        <v>0</v>
      </c>
      <c r="AM4033" s="50"/>
      <c r="AN4033" s="50"/>
      <c r="AO4033" s="50"/>
      <c r="AP4033" s="50"/>
      <c r="AQ4033" s="50"/>
      <c r="AR4033" s="50"/>
      <c r="AS4033" s="50"/>
      <c r="AT4033" s="50"/>
      <c r="AU4033" s="50"/>
      <c r="AV4033" s="50"/>
      <c r="AW4033" s="50"/>
      <c r="AX4033" s="50">
        <f t="shared" si="1267"/>
        <v>32.916033669796349</v>
      </c>
      <c r="AY4033" s="50"/>
      <c r="AZ4033" s="50">
        <f t="shared" si="1257"/>
        <v>766.01647148856284</v>
      </c>
      <c r="BA4033" s="50">
        <f t="shared" si="1258"/>
        <v>1241.6744890436589</v>
      </c>
      <c r="BB4033" s="50">
        <f t="shared" si="1259"/>
        <v>1285.0683864079467</v>
      </c>
      <c r="BC4033" s="17">
        <f t="shared" si="1260"/>
        <v>19866</v>
      </c>
      <c r="BD4033" s="50">
        <f t="shared" si="1261"/>
        <v>32.916033669796349</v>
      </c>
      <c r="BE4033" s="50">
        <f t="shared" si="1262"/>
        <v>766.01647148856284</v>
      </c>
      <c r="BF4033" s="50">
        <f t="shared" si="1268"/>
        <v>1252.9590915705121</v>
      </c>
      <c r="BG4033" s="50"/>
      <c r="BH4033" s="17">
        <f t="shared" si="1263"/>
        <v>0</v>
      </c>
      <c r="BI4033" s="17">
        <f t="shared" si="1271"/>
        <v>4033</v>
      </c>
      <c r="BJ4033" s="17">
        <f t="shared" si="1269"/>
        <v>4033</v>
      </c>
      <c r="BK4033" s="150">
        <f t="shared" si="1270"/>
        <v>31568</v>
      </c>
      <c r="BL4033" s="50" t="e">
        <f t="shared" ca="1" si="1264"/>
        <v>#NAME?</v>
      </c>
      <c r="BM4033" s="50" t="e">
        <f t="shared" ca="1" si="1265"/>
        <v>#NAME?</v>
      </c>
      <c r="BN4033" s="50" t="e">
        <f t="shared" ca="1" si="1266"/>
        <v>#NAME?</v>
      </c>
    </row>
    <row r="4034" spans="1:66" x14ac:dyDescent="0.35">
      <c r="A4034" s="48">
        <v>31569</v>
      </c>
      <c r="B4034" s="17">
        <v>1986</v>
      </c>
      <c r="C4034" s="17">
        <v>6</v>
      </c>
      <c r="D4034" s="17">
        <v>157</v>
      </c>
      <c r="E4034" s="17">
        <v>6</v>
      </c>
      <c r="F4034" s="17">
        <v>6</v>
      </c>
      <c r="G4034" s="50">
        <v>7.4</v>
      </c>
      <c r="H4034" s="32">
        <v>3.8498320062926643</v>
      </c>
      <c r="I4034" s="50">
        <v>1.6666666666666667</v>
      </c>
      <c r="J4034" s="13">
        <v>6.5</v>
      </c>
      <c r="K4034" s="13">
        <f t="shared" si="1252"/>
        <v>6.5</v>
      </c>
      <c r="L4034" s="13">
        <f t="shared" si="1253"/>
        <v>1.125</v>
      </c>
      <c r="M4034" s="13" t="e">
        <f ca="1">CalcTable[[#This Row],[IWC]]-AE4033</f>
        <v>#NAME?</v>
      </c>
      <c r="N4034" s="13" t="e">
        <f ca="1">IF(CalcTable[[#This Row],[Day of Year]]&lt;123,FCAP,AE4033)</f>
        <v>#NAME?</v>
      </c>
      <c r="O4034" s="17" t="e">
        <f ca="1">IF(IRR_DRIP,5,COUNTIF('IDET Wind Values'!C4018:G4018,"&lt;="&amp;IRR_MAXWIND))</f>
        <v>#NAME?</v>
      </c>
      <c r="P4034" s="13" t="e">
        <f ca="1">CalcTable[[#This Row],[ET_o]]*KL</f>
        <v>#NAME?</v>
      </c>
      <c r="Q4034" s="13" t="e">
        <f ca="1">IF(WILTPT&lt;=0,1,MAX(0,MIN(1,(CalcTable[[#This Row],[IWC]]-WILTPT)/(MAD-WILTPT))))</f>
        <v>#NAME?</v>
      </c>
      <c r="R4034" s="13" t="e">
        <f ca="1">CalcTable[[#This Row],[ETMult]]*CalcTable[[#This Row],[ETb]]</f>
        <v>#NAME?</v>
      </c>
      <c r="S4034" s="13" t="b">
        <f>INDEX(IRR_LIST,CalcTable[[#This Row],[Day of Week]]+1)</f>
        <v>0</v>
      </c>
      <c r="T4034" s="13">
        <f t="shared" ca="1" si="1254"/>
        <v>2.8</v>
      </c>
      <c r="U4034" s="13" t="b">
        <f ca="1">IF(CalcTable[[#This Row],[IrrPrecip]]&gt;=IC_MM,FALSE,TRUE)</f>
        <v>1</v>
      </c>
      <c r="V4034" s="13" t="b">
        <f t="shared" si="1255"/>
        <v>1</v>
      </c>
      <c r="W4034" s="13" t="e">
        <f ca="1">IF(AND(IRR_DRIP=FALSE,CalcTable[[#This Row],[IrrHours]]&lt;=0),FALSE,TRUE)</f>
        <v>#NAME?</v>
      </c>
      <c r="X4034" s="13" t="e">
        <f ca="1">AND(CalcTable[[#This Row],[IrrDay]],CalcTable[[#This Row],[IrrRain]],CalcTable[[#This Row],[IrrWarm]],CalcTable[[#This Row],[IrrWindy]])</f>
        <v>#NAME?</v>
      </c>
      <c r="Y4034" s="13" t="e">
        <f t="shared" ca="1" si="1256"/>
        <v>#NAME?</v>
      </c>
      <c r="Z4034" s="13" t="e">
        <f ca="1">CalcTable[[#This Row],[IrrHours]]/5</f>
        <v>#NAME?</v>
      </c>
      <c r="AA4034" s="13" t="e">
        <f ca="1">IF(CalcTable[[#This Row],[IrrFlag]]=FALSE,0,MAX(0,CalcTable[[#This Row],[VolRednWind]]*(FCAP*IRR_TARGET-CalcTable[[#This Row],[IWC]])))</f>
        <v>#NAME?</v>
      </c>
      <c r="AB4034" s="13" t="e">
        <f ca="1">CalcTable[[#This Row],[IWC]]+CalcTable[[#This Row],[Eff Precip]]+CalcTable[[#This Row],[IrrAmt]]-CalcTable[[#This Row],[AET]]</f>
        <v>#NAME?</v>
      </c>
      <c r="AC4034" s="13" t="e">
        <f ca="1">IF(CalcTable[[#This Row],[PWC]]&gt;FCAP,MIN(24*PERC,MIN(SAT,CalcTable[[#This Row],[PWC]])-FCAP),0)</f>
        <v>#NAME?</v>
      </c>
      <c r="AD4034" s="13" t="e">
        <f ca="1">IF(CalcTable[[#This Row],[PWC]]&gt;SAT,CalcTable[[#This Row],[PWC]]-SAT,0)</f>
        <v>#NAME?</v>
      </c>
      <c r="AE4034" s="13" t="e">
        <f ca="1">CalcTable[[#This Row],[PWC]]-CalcTable[[#This Row],[PercAmt]]-CalcTable[[#This Row],[Runoff]]</f>
        <v>#NAME?</v>
      </c>
      <c r="AF4034" s="13" t="e">
        <f ca="1">CalcTable[[#This Row],[IrrAmt]]/1000*CUR_IRR_AREA*10000/IRR_EFF</f>
        <v>#NAME?</v>
      </c>
      <c r="AG4034" s="147"/>
      <c r="AH4034" s="13"/>
      <c r="AI4034" s="50">
        <v>0</v>
      </c>
      <c r="AJ4034" s="50">
        <v>0</v>
      </c>
      <c r="AK4034" s="50">
        <v>0</v>
      </c>
      <c r="AL4034" s="50">
        <v>4.0864184293461712</v>
      </c>
      <c r="AM4034" s="50"/>
      <c r="AN4034" s="50"/>
      <c r="AO4034" s="50"/>
      <c r="AP4034" s="50"/>
      <c r="AQ4034" s="50"/>
      <c r="AR4034" s="50"/>
      <c r="AS4034" s="50"/>
      <c r="AT4034" s="50"/>
      <c r="AU4034" s="50"/>
      <c r="AV4034" s="50"/>
      <c r="AW4034" s="50"/>
      <c r="AX4034" s="50">
        <f t="shared" si="1267"/>
        <v>4.0864184293461712</v>
      </c>
      <c r="AY4034" s="50"/>
      <c r="AZ4034" s="50">
        <f t="shared" si="1257"/>
        <v>119.86827392748769</v>
      </c>
      <c r="BA4034" s="50">
        <f t="shared" si="1258"/>
        <v>184.5590884280366</v>
      </c>
      <c r="BB4034" s="50">
        <f t="shared" si="1259"/>
        <v>190.26710147220271</v>
      </c>
      <c r="BC4034" s="17">
        <f t="shared" si="1260"/>
        <v>19866</v>
      </c>
      <c r="BD4034" s="50">
        <f t="shared" si="1261"/>
        <v>4.0864184293461712</v>
      </c>
      <c r="BE4034" s="50">
        <f t="shared" si="1262"/>
        <v>119.86827392748769</v>
      </c>
      <c r="BF4034" s="50">
        <f t="shared" si="1268"/>
        <v>196.06633695023973</v>
      </c>
      <c r="BG4034" s="50"/>
      <c r="BH4034" s="17">
        <f t="shared" si="1263"/>
        <v>0</v>
      </c>
      <c r="BI4034" s="17">
        <f t="shared" si="1271"/>
        <v>4034</v>
      </c>
      <c r="BJ4034" s="17">
        <f t="shared" si="1269"/>
        <v>4034</v>
      </c>
      <c r="BK4034" s="150">
        <f t="shared" si="1270"/>
        <v>31569</v>
      </c>
      <c r="BL4034" s="50" t="e">
        <f t="shared" ca="1" si="1264"/>
        <v>#NAME?</v>
      </c>
      <c r="BM4034" s="50" t="e">
        <f t="shared" ca="1" si="1265"/>
        <v>#NAME?</v>
      </c>
      <c r="BN4034" s="50" t="e">
        <f t="shared" ca="1" si="1266"/>
        <v>#NAME?</v>
      </c>
    </row>
    <row r="4035" spans="1:66" x14ac:dyDescent="0.35">
      <c r="A4035" s="48">
        <v>31570</v>
      </c>
      <c r="B4035" s="17">
        <v>1986</v>
      </c>
      <c r="C4035" s="17">
        <v>6</v>
      </c>
      <c r="D4035" s="17">
        <v>158</v>
      </c>
      <c r="E4035" s="17">
        <v>7</v>
      </c>
      <c r="F4035" s="17">
        <v>7</v>
      </c>
      <c r="G4035" s="50">
        <v>9.4</v>
      </c>
      <c r="H4035" s="32">
        <v>4.0928118519218799</v>
      </c>
      <c r="I4035" s="50">
        <v>2.3333333333333335</v>
      </c>
      <c r="J4035" s="13">
        <v>0</v>
      </c>
      <c r="K4035" s="13">
        <f t="shared" si="1252"/>
        <v>0</v>
      </c>
      <c r="L4035" s="13">
        <f t="shared" si="1253"/>
        <v>0</v>
      </c>
      <c r="M4035" s="13" t="e">
        <f ca="1">CalcTable[[#This Row],[IWC]]-AE4034</f>
        <v>#NAME?</v>
      </c>
      <c r="N4035" s="13" t="e">
        <f ca="1">IF(CalcTable[[#This Row],[Day of Year]]&lt;123,FCAP,AE4034)</f>
        <v>#NAME?</v>
      </c>
      <c r="O4035" s="17" t="e">
        <f ca="1">IF(IRR_DRIP,5,COUNTIF('IDET Wind Values'!C4019:G4019,"&lt;="&amp;IRR_MAXWIND))</f>
        <v>#NAME?</v>
      </c>
      <c r="P4035" s="13" t="e">
        <f ca="1">CalcTable[[#This Row],[ET_o]]*KL</f>
        <v>#NAME?</v>
      </c>
      <c r="Q4035" s="13" t="e">
        <f ca="1">IF(WILTPT&lt;=0,1,MAX(0,MIN(1,(CalcTable[[#This Row],[IWC]]-WILTPT)/(MAD-WILTPT))))</f>
        <v>#NAME?</v>
      </c>
      <c r="R4035" s="13" t="e">
        <f ca="1">CalcTable[[#This Row],[ETMult]]*CalcTable[[#This Row],[ETb]]</f>
        <v>#NAME?</v>
      </c>
      <c r="S4035" s="13" t="b">
        <f>INDEX(IRR_LIST,CalcTable[[#This Row],[Day of Week]]+1)</f>
        <v>0</v>
      </c>
      <c r="T4035" s="13">
        <f t="shared" ca="1" si="1254"/>
        <v>6.9</v>
      </c>
      <c r="U4035" s="13" t="b">
        <f ca="1">IF(CalcTable[[#This Row],[IrrPrecip]]&gt;=IC_MM,FALSE,TRUE)</f>
        <v>1</v>
      </c>
      <c r="V4035" s="13" t="b">
        <f t="shared" si="1255"/>
        <v>1</v>
      </c>
      <c r="W4035" s="13" t="e">
        <f ca="1">IF(AND(IRR_DRIP=FALSE,CalcTable[[#This Row],[IrrHours]]&lt;=0),FALSE,TRUE)</f>
        <v>#NAME?</v>
      </c>
      <c r="X4035" s="13" t="e">
        <f ca="1">AND(CalcTable[[#This Row],[IrrDay]],CalcTable[[#This Row],[IrrRain]],CalcTable[[#This Row],[IrrWarm]],CalcTable[[#This Row],[IrrWindy]])</f>
        <v>#NAME?</v>
      </c>
      <c r="Y4035" s="13" t="e">
        <f t="shared" ca="1" si="1256"/>
        <v>#NAME?</v>
      </c>
      <c r="Z4035" s="13" t="e">
        <f ca="1">CalcTable[[#This Row],[IrrHours]]/5</f>
        <v>#NAME?</v>
      </c>
      <c r="AA4035" s="13" t="e">
        <f ca="1">IF(CalcTable[[#This Row],[IrrFlag]]=FALSE,0,MAX(0,CalcTable[[#This Row],[VolRednWind]]*(FCAP*IRR_TARGET-CalcTable[[#This Row],[IWC]])))</f>
        <v>#NAME?</v>
      </c>
      <c r="AB4035" s="13" t="e">
        <f ca="1">CalcTable[[#This Row],[IWC]]+CalcTable[[#This Row],[Eff Precip]]+CalcTable[[#This Row],[IrrAmt]]-CalcTable[[#This Row],[AET]]</f>
        <v>#NAME?</v>
      </c>
      <c r="AC4035" s="13" t="e">
        <f ca="1">IF(CalcTable[[#This Row],[PWC]]&gt;FCAP,MIN(24*PERC,MIN(SAT,CalcTable[[#This Row],[PWC]])-FCAP),0)</f>
        <v>#NAME?</v>
      </c>
      <c r="AD4035" s="13" t="e">
        <f ca="1">IF(CalcTable[[#This Row],[PWC]]&gt;SAT,CalcTable[[#This Row],[PWC]]-SAT,0)</f>
        <v>#NAME?</v>
      </c>
      <c r="AE4035" s="13" t="e">
        <f ca="1">CalcTable[[#This Row],[PWC]]-CalcTable[[#This Row],[PercAmt]]-CalcTable[[#This Row],[Runoff]]</f>
        <v>#NAME?</v>
      </c>
      <c r="AF4035" s="13" t="e">
        <f ca="1">CalcTable[[#This Row],[IrrAmt]]/1000*CUR_IRR_AREA*10000/IRR_EFF</f>
        <v>#NAME?</v>
      </c>
      <c r="AG4035" s="147"/>
      <c r="AH4035" s="13"/>
      <c r="AI4035" s="50">
        <v>0</v>
      </c>
      <c r="AJ4035" s="50">
        <v>0</v>
      </c>
      <c r="AK4035" s="50">
        <v>6.4097970521608065</v>
      </c>
      <c r="AL4035" s="50">
        <v>0</v>
      </c>
      <c r="AM4035" s="50"/>
      <c r="AN4035" s="50"/>
      <c r="AO4035" s="50"/>
      <c r="AP4035" s="50"/>
      <c r="AQ4035" s="50"/>
      <c r="AR4035" s="50"/>
      <c r="AS4035" s="50"/>
      <c r="AT4035" s="50"/>
      <c r="AU4035" s="50"/>
      <c r="AV4035" s="50"/>
      <c r="AW4035" s="50"/>
      <c r="AX4035" s="50">
        <f t="shared" si="1267"/>
        <v>6.4097970521608065</v>
      </c>
      <c r="AY4035" s="50"/>
      <c r="AZ4035" s="50">
        <f t="shared" si="1257"/>
        <v>94.010356765025165</v>
      </c>
      <c r="BA4035" s="50">
        <f t="shared" si="1258"/>
        <v>144.74610486043557</v>
      </c>
      <c r="BB4035" s="50">
        <f t="shared" si="1259"/>
        <v>149.22278851591298</v>
      </c>
      <c r="BC4035" s="17">
        <f t="shared" si="1260"/>
        <v>19866</v>
      </c>
      <c r="BD4035" s="50">
        <f t="shared" si="1261"/>
        <v>6.4097970521608065</v>
      </c>
      <c r="BE4035" s="50">
        <f t="shared" si="1262"/>
        <v>94.010356765025165</v>
      </c>
      <c r="BF4035" s="50">
        <f t="shared" si="1268"/>
        <v>153.77101615273082</v>
      </c>
      <c r="BG4035" s="50"/>
      <c r="BH4035" s="17">
        <f t="shared" si="1263"/>
        <v>0</v>
      </c>
      <c r="BI4035" s="17">
        <f t="shared" si="1271"/>
        <v>4035</v>
      </c>
      <c r="BJ4035" s="17">
        <f t="shared" si="1269"/>
        <v>4035</v>
      </c>
      <c r="BK4035" s="150">
        <f t="shared" si="1270"/>
        <v>31570</v>
      </c>
      <c r="BL4035" s="50" t="e">
        <f t="shared" ca="1" si="1264"/>
        <v>#NAME?</v>
      </c>
      <c r="BM4035" s="50" t="e">
        <f t="shared" ca="1" si="1265"/>
        <v>#NAME?</v>
      </c>
      <c r="BN4035" s="50" t="e">
        <f t="shared" ca="1" si="1266"/>
        <v>#NAME?</v>
      </c>
    </row>
    <row r="4036" spans="1:66" x14ac:dyDescent="0.35">
      <c r="A4036" s="48">
        <v>31571</v>
      </c>
      <c r="B4036" s="17">
        <v>1986</v>
      </c>
      <c r="C4036" s="17">
        <v>6</v>
      </c>
      <c r="D4036" s="17">
        <v>159</v>
      </c>
      <c r="E4036" s="17">
        <v>8</v>
      </c>
      <c r="F4036" s="17">
        <v>1</v>
      </c>
      <c r="G4036" s="50">
        <v>10.3</v>
      </c>
      <c r="H4036" s="32">
        <v>3.6109162598094846</v>
      </c>
      <c r="I4036" s="50">
        <v>12.5</v>
      </c>
      <c r="J4036" s="13">
        <v>0</v>
      </c>
      <c r="K4036" s="13">
        <f t="shared" si="1252"/>
        <v>0</v>
      </c>
      <c r="L4036" s="13">
        <f t="shared" si="1253"/>
        <v>0</v>
      </c>
      <c r="M4036" s="13" t="e">
        <f ca="1">CalcTable[[#This Row],[IWC]]-AE4035</f>
        <v>#NAME?</v>
      </c>
      <c r="N4036" s="13" t="e">
        <f ca="1">IF(CalcTable[[#This Row],[Day of Year]]&lt;123,FCAP,AE4035)</f>
        <v>#NAME?</v>
      </c>
      <c r="O4036" s="17" t="e">
        <f ca="1">IF(IRR_DRIP,5,COUNTIF('IDET Wind Values'!C4020:G4020,"&lt;="&amp;IRR_MAXWIND))</f>
        <v>#NAME?</v>
      </c>
      <c r="P4036" s="13" t="e">
        <f ca="1">CalcTable[[#This Row],[ET_o]]*KL</f>
        <v>#NAME?</v>
      </c>
      <c r="Q4036" s="13" t="e">
        <f ca="1">IF(WILTPT&lt;=0,1,MAX(0,MIN(1,(CalcTable[[#This Row],[IWC]]-WILTPT)/(MAD-WILTPT))))</f>
        <v>#NAME?</v>
      </c>
      <c r="R4036" s="13" t="e">
        <f ca="1">CalcTable[[#This Row],[ETMult]]*CalcTable[[#This Row],[ETb]]</f>
        <v>#NAME?</v>
      </c>
      <c r="S4036" s="13" t="b">
        <f>INDEX(IRR_LIST,CalcTable[[#This Row],[Day of Week]]+1)</f>
        <v>1</v>
      </c>
      <c r="T4036" s="13">
        <f t="shared" ca="1" si="1254"/>
        <v>6.5</v>
      </c>
      <c r="U4036" s="13" t="b">
        <f ca="1">IF(CalcTable[[#This Row],[IrrPrecip]]&gt;=IC_MM,FALSE,TRUE)</f>
        <v>1</v>
      </c>
      <c r="V4036" s="13" t="b">
        <f t="shared" si="1255"/>
        <v>1</v>
      </c>
      <c r="W4036" s="13" t="e">
        <f ca="1">IF(AND(IRR_DRIP=FALSE,CalcTable[[#This Row],[IrrHours]]&lt;=0),FALSE,TRUE)</f>
        <v>#NAME?</v>
      </c>
      <c r="X4036" s="13" t="e">
        <f ca="1">AND(CalcTable[[#This Row],[IrrDay]],CalcTable[[#This Row],[IrrRain]],CalcTable[[#This Row],[IrrWarm]],CalcTable[[#This Row],[IrrWindy]])</f>
        <v>#NAME?</v>
      </c>
      <c r="Y4036" s="13" t="e">
        <f t="shared" ca="1" si="1256"/>
        <v>#NAME?</v>
      </c>
      <c r="Z4036" s="13" t="e">
        <f ca="1">CalcTable[[#This Row],[IrrHours]]/5</f>
        <v>#NAME?</v>
      </c>
      <c r="AA4036" s="13" t="e">
        <f ca="1">IF(CalcTable[[#This Row],[IrrFlag]]=FALSE,0,MAX(0,CalcTable[[#This Row],[VolRednWind]]*(FCAP*IRR_TARGET-CalcTable[[#This Row],[IWC]])))</f>
        <v>#NAME?</v>
      </c>
      <c r="AB4036" s="13" t="e">
        <f ca="1">CalcTable[[#This Row],[IWC]]+CalcTable[[#This Row],[Eff Precip]]+CalcTable[[#This Row],[IrrAmt]]-CalcTable[[#This Row],[AET]]</f>
        <v>#NAME?</v>
      </c>
      <c r="AC4036" s="13" t="e">
        <f ca="1">IF(CalcTable[[#This Row],[PWC]]&gt;FCAP,MIN(24*PERC,MIN(SAT,CalcTable[[#This Row],[PWC]])-FCAP),0)</f>
        <v>#NAME?</v>
      </c>
      <c r="AD4036" s="13" t="e">
        <f ca="1">IF(CalcTable[[#This Row],[PWC]]&gt;SAT,CalcTable[[#This Row],[PWC]]-SAT,0)</f>
        <v>#NAME?</v>
      </c>
      <c r="AE4036" s="13" t="e">
        <f ca="1">CalcTable[[#This Row],[PWC]]-CalcTable[[#This Row],[PercAmt]]-CalcTable[[#This Row],[Runoff]]</f>
        <v>#NAME?</v>
      </c>
      <c r="AF4036" s="13" t="e">
        <f ca="1">CalcTable[[#This Row],[IrrAmt]]/1000*CUR_IRR_AREA*10000/IRR_EFF</f>
        <v>#NAME?</v>
      </c>
      <c r="AG4036" s="147"/>
      <c r="AH4036" s="13"/>
      <c r="AI4036" s="50">
        <v>3.1371402803000734</v>
      </c>
      <c r="AJ4036" s="50">
        <v>4.5003402803000743</v>
      </c>
      <c r="AK4036" s="50">
        <v>0</v>
      </c>
      <c r="AL4036" s="50">
        <v>0</v>
      </c>
      <c r="AM4036" s="50"/>
      <c r="AN4036" s="50"/>
      <c r="AO4036" s="50"/>
      <c r="AP4036" s="50"/>
      <c r="AQ4036" s="50"/>
      <c r="AR4036" s="50"/>
      <c r="AS4036" s="50"/>
      <c r="AT4036" s="50"/>
      <c r="AU4036" s="50"/>
      <c r="AV4036" s="50"/>
      <c r="AW4036" s="50"/>
      <c r="AX4036" s="50">
        <f t="shared" si="1267"/>
        <v>7.6374805606001477</v>
      </c>
      <c r="AY4036" s="50"/>
      <c r="AZ4036" s="50">
        <f t="shared" si="1257"/>
        <v>178.02137233320329</v>
      </c>
      <c r="BA4036" s="50">
        <f t="shared" si="1258"/>
        <v>288.60299005147931</v>
      </c>
      <c r="BB4036" s="50">
        <f t="shared" si="1259"/>
        <v>298.69204174445804</v>
      </c>
      <c r="BC4036" s="17">
        <f t="shared" si="1260"/>
        <v>19866</v>
      </c>
      <c r="BD4036" s="50">
        <f t="shared" si="1261"/>
        <v>7.6374805606001477</v>
      </c>
      <c r="BE4036" s="50">
        <f t="shared" si="1262"/>
        <v>178.02137233320329</v>
      </c>
      <c r="BF4036" s="50">
        <f t="shared" si="1268"/>
        <v>291.18629332512546</v>
      </c>
      <c r="BG4036" s="50"/>
      <c r="BH4036" s="17">
        <f t="shared" si="1263"/>
        <v>0</v>
      </c>
      <c r="BI4036" s="17">
        <f t="shared" si="1271"/>
        <v>4036</v>
      </c>
      <c r="BJ4036" s="17">
        <f t="shared" si="1269"/>
        <v>4036</v>
      </c>
      <c r="BK4036" s="150">
        <f t="shared" si="1270"/>
        <v>31571</v>
      </c>
      <c r="BL4036" s="50" t="e">
        <f t="shared" ca="1" si="1264"/>
        <v>#NAME?</v>
      </c>
      <c r="BM4036" s="50" t="e">
        <f t="shared" ca="1" si="1265"/>
        <v>#NAME?</v>
      </c>
      <c r="BN4036" s="50" t="e">
        <f t="shared" ca="1" si="1266"/>
        <v>#NAME?</v>
      </c>
    </row>
    <row r="4037" spans="1:66" x14ac:dyDescent="0.35">
      <c r="A4037" s="48">
        <v>31572</v>
      </c>
      <c r="B4037" s="17">
        <v>1986</v>
      </c>
      <c r="C4037" s="17">
        <v>6</v>
      </c>
      <c r="D4037" s="17">
        <v>160</v>
      </c>
      <c r="E4037" s="17">
        <v>9</v>
      </c>
      <c r="F4037" s="17">
        <v>2</v>
      </c>
      <c r="G4037" s="50">
        <v>8.6</v>
      </c>
      <c r="H4037" s="32">
        <v>4.8467475964641595</v>
      </c>
      <c r="I4037" s="50">
        <v>15</v>
      </c>
      <c r="J4037" s="13">
        <v>0</v>
      </c>
      <c r="K4037" s="13">
        <f t="shared" si="1252"/>
        <v>0</v>
      </c>
      <c r="L4037" s="13">
        <f t="shared" si="1253"/>
        <v>0</v>
      </c>
      <c r="M4037" s="13" t="e">
        <f ca="1">CalcTable[[#This Row],[IWC]]-AE4036</f>
        <v>#NAME?</v>
      </c>
      <c r="N4037" s="13" t="e">
        <f ca="1">IF(CalcTable[[#This Row],[Day of Year]]&lt;123,FCAP,AE4036)</f>
        <v>#NAME?</v>
      </c>
      <c r="O4037" s="17" t="e">
        <f ca="1">IF(IRR_DRIP,5,COUNTIF('IDET Wind Values'!C4021:G4021,"&lt;="&amp;IRR_MAXWIND))</f>
        <v>#NAME?</v>
      </c>
      <c r="P4037" s="13" t="e">
        <f ca="1">CalcTable[[#This Row],[ET_o]]*KL</f>
        <v>#NAME?</v>
      </c>
      <c r="Q4037" s="13" t="e">
        <f ca="1">IF(WILTPT&lt;=0,1,MAX(0,MIN(1,(CalcTable[[#This Row],[IWC]]-WILTPT)/(MAD-WILTPT))))</f>
        <v>#NAME?</v>
      </c>
      <c r="R4037" s="13" t="e">
        <f ca="1">CalcTable[[#This Row],[ETMult]]*CalcTable[[#This Row],[ETb]]</f>
        <v>#NAME?</v>
      </c>
      <c r="S4037" s="13" t="b">
        <f>INDEX(IRR_LIST,CalcTable[[#This Row],[Day of Week]]+1)</f>
        <v>0</v>
      </c>
      <c r="T4037" s="13">
        <f t="shared" ca="1" si="1254"/>
        <v>0</v>
      </c>
      <c r="U4037" s="13" t="b">
        <f ca="1">IF(CalcTable[[#This Row],[IrrPrecip]]&gt;=IC_MM,FALSE,TRUE)</f>
        <v>1</v>
      </c>
      <c r="V4037" s="13" t="b">
        <f t="shared" si="1255"/>
        <v>1</v>
      </c>
      <c r="W4037" s="13" t="e">
        <f ca="1">IF(AND(IRR_DRIP=FALSE,CalcTable[[#This Row],[IrrHours]]&lt;=0),FALSE,TRUE)</f>
        <v>#NAME?</v>
      </c>
      <c r="X4037" s="13" t="e">
        <f ca="1">AND(CalcTable[[#This Row],[IrrDay]],CalcTable[[#This Row],[IrrRain]],CalcTable[[#This Row],[IrrWarm]],CalcTable[[#This Row],[IrrWindy]])</f>
        <v>#NAME?</v>
      </c>
      <c r="Y4037" s="13" t="e">
        <f t="shared" ca="1" si="1256"/>
        <v>#NAME?</v>
      </c>
      <c r="Z4037" s="13" t="e">
        <f ca="1">CalcTable[[#This Row],[IrrHours]]/5</f>
        <v>#NAME?</v>
      </c>
      <c r="AA4037" s="13" t="e">
        <f ca="1">IF(CalcTable[[#This Row],[IrrFlag]]=FALSE,0,MAX(0,CalcTable[[#This Row],[VolRednWind]]*(FCAP*IRR_TARGET-CalcTable[[#This Row],[IWC]])))</f>
        <v>#NAME?</v>
      </c>
      <c r="AB4037" s="13" t="e">
        <f ca="1">CalcTable[[#This Row],[IWC]]+CalcTable[[#This Row],[Eff Precip]]+CalcTable[[#This Row],[IrrAmt]]-CalcTable[[#This Row],[AET]]</f>
        <v>#NAME?</v>
      </c>
      <c r="AC4037" s="13" t="e">
        <f ca="1">IF(CalcTable[[#This Row],[PWC]]&gt;FCAP,MIN(24*PERC,MIN(SAT,CalcTable[[#This Row],[PWC]])-FCAP),0)</f>
        <v>#NAME?</v>
      </c>
      <c r="AD4037" s="13" t="e">
        <f ca="1">IF(CalcTable[[#This Row],[PWC]]&gt;SAT,CalcTable[[#This Row],[PWC]]-SAT,0)</f>
        <v>#NAME?</v>
      </c>
      <c r="AE4037" s="13" t="e">
        <f ca="1">CalcTable[[#This Row],[PWC]]-CalcTable[[#This Row],[PercAmt]]-CalcTable[[#This Row],[Runoff]]</f>
        <v>#NAME?</v>
      </c>
      <c r="AF4037" s="13" t="e">
        <f ca="1">CalcTable[[#This Row],[IrrAmt]]/1000*CUR_IRR_AREA*10000/IRR_EFF</f>
        <v>#NAME?</v>
      </c>
      <c r="AG4037" s="147"/>
      <c r="AH4037" s="13"/>
      <c r="AI4037" s="50">
        <v>0</v>
      </c>
      <c r="AJ4037" s="50">
        <v>0</v>
      </c>
      <c r="AK4037" s="50">
        <v>6.8295709850824338</v>
      </c>
      <c r="AL4037" s="50">
        <v>6.51705046145225</v>
      </c>
      <c r="AM4037" s="50"/>
      <c r="AN4037" s="50"/>
      <c r="AO4037" s="50"/>
      <c r="AP4037" s="50"/>
      <c r="AQ4037" s="50"/>
      <c r="AR4037" s="50"/>
      <c r="AS4037" s="50"/>
      <c r="AT4037" s="50"/>
      <c r="AU4037" s="50"/>
      <c r="AV4037" s="50"/>
      <c r="AW4037" s="50"/>
      <c r="AX4037" s="50">
        <f t="shared" si="1267"/>
        <v>13.346621446534684</v>
      </c>
      <c r="AY4037" s="50"/>
      <c r="AZ4037" s="50">
        <f t="shared" si="1257"/>
        <v>291.33385465047502</v>
      </c>
      <c r="BA4037" s="50">
        <f t="shared" si="1258"/>
        <v>448.56164922374728</v>
      </c>
      <c r="BB4037" s="50">
        <f t="shared" si="1259"/>
        <v>462.43468992138901</v>
      </c>
      <c r="BC4037" s="17">
        <f t="shared" si="1260"/>
        <v>19866</v>
      </c>
      <c r="BD4037" s="50">
        <f t="shared" si="1261"/>
        <v>13.346621446534684</v>
      </c>
      <c r="BE4037" s="50">
        <f t="shared" si="1262"/>
        <v>291.33385465047502</v>
      </c>
      <c r="BF4037" s="50">
        <f t="shared" si="1268"/>
        <v>476.52944218973613</v>
      </c>
      <c r="BG4037" s="50"/>
      <c r="BH4037" s="17">
        <f t="shared" si="1263"/>
        <v>0</v>
      </c>
      <c r="BI4037" s="17">
        <f t="shared" si="1271"/>
        <v>4037</v>
      </c>
      <c r="BJ4037" s="17">
        <f t="shared" si="1269"/>
        <v>4037</v>
      </c>
      <c r="BK4037" s="150">
        <f t="shared" si="1270"/>
        <v>31572</v>
      </c>
      <c r="BL4037" s="50" t="e">
        <f t="shared" ca="1" si="1264"/>
        <v>#NAME?</v>
      </c>
      <c r="BM4037" s="50" t="e">
        <f t="shared" ca="1" si="1265"/>
        <v>#NAME?</v>
      </c>
      <c r="BN4037" s="50" t="e">
        <f t="shared" ca="1" si="1266"/>
        <v>#NAME?</v>
      </c>
    </row>
    <row r="4038" spans="1:66" x14ac:dyDescent="0.35">
      <c r="A4038" s="48">
        <v>31573</v>
      </c>
      <c r="B4038" s="17">
        <v>1986</v>
      </c>
      <c r="C4038" s="17">
        <v>6</v>
      </c>
      <c r="D4038" s="17">
        <v>161</v>
      </c>
      <c r="E4038" s="17">
        <v>10</v>
      </c>
      <c r="F4038" s="17">
        <v>3</v>
      </c>
      <c r="G4038" s="50">
        <v>8.4</v>
      </c>
      <c r="H4038" s="32">
        <v>5.7767937546964889</v>
      </c>
      <c r="I4038" s="50">
        <v>1.6666666666666667</v>
      </c>
      <c r="J4038" s="13">
        <v>0</v>
      </c>
      <c r="K4038" s="13">
        <f t="shared" si="1252"/>
        <v>0</v>
      </c>
      <c r="L4038" s="13">
        <f t="shared" si="1253"/>
        <v>0</v>
      </c>
      <c r="M4038" s="13" t="e">
        <f ca="1">CalcTable[[#This Row],[IWC]]-AE4037</f>
        <v>#NAME?</v>
      </c>
      <c r="N4038" s="13" t="e">
        <f ca="1">IF(CalcTable[[#This Row],[Day of Year]]&lt;123,FCAP,AE4037)</f>
        <v>#NAME?</v>
      </c>
      <c r="O4038" s="17" t="e">
        <f ca="1">IF(IRR_DRIP,5,COUNTIF('IDET Wind Values'!C4022:G4022,"&lt;="&amp;IRR_MAXWIND))</f>
        <v>#NAME?</v>
      </c>
      <c r="P4038" s="13" t="e">
        <f ca="1">CalcTable[[#This Row],[ET_o]]*KL</f>
        <v>#NAME?</v>
      </c>
      <c r="Q4038" s="13" t="e">
        <f ca="1">IF(WILTPT&lt;=0,1,MAX(0,MIN(1,(CalcTable[[#This Row],[IWC]]-WILTPT)/(MAD-WILTPT))))</f>
        <v>#NAME?</v>
      </c>
      <c r="R4038" s="13" t="e">
        <f ca="1">CalcTable[[#This Row],[ETMult]]*CalcTable[[#This Row],[ETb]]</f>
        <v>#NAME?</v>
      </c>
      <c r="S4038" s="13" t="b">
        <f>INDEX(IRR_LIST,CalcTable[[#This Row],[Day of Week]]+1)</f>
        <v>1</v>
      </c>
      <c r="T4038" s="13">
        <f t="shared" ca="1" si="1254"/>
        <v>0</v>
      </c>
      <c r="U4038" s="13" t="b">
        <f ca="1">IF(CalcTable[[#This Row],[IrrPrecip]]&gt;=IC_MM,FALSE,TRUE)</f>
        <v>1</v>
      </c>
      <c r="V4038" s="13" t="b">
        <f t="shared" si="1255"/>
        <v>1</v>
      </c>
      <c r="W4038" s="13" t="e">
        <f ca="1">IF(AND(IRR_DRIP=FALSE,CalcTable[[#This Row],[IrrHours]]&lt;=0),FALSE,TRUE)</f>
        <v>#NAME?</v>
      </c>
      <c r="X4038" s="13" t="e">
        <f ca="1">AND(CalcTable[[#This Row],[IrrDay]],CalcTable[[#This Row],[IrrRain]],CalcTable[[#This Row],[IrrWarm]],CalcTable[[#This Row],[IrrWindy]])</f>
        <v>#NAME?</v>
      </c>
      <c r="Y4038" s="13" t="e">
        <f t="shared" ca="1" si="1256"/>
        <v>#NAME?</v>
      </c>
      <c r="Z4038" s="13" t="e">
        <f ca="1">CalcTable[[#This Row],[IrrHours]]/5</f>
        <v>#NAME?</v>
      </c>
      <c r="AA4038" s="13" t="e">
        <f ca="1">IF(CalcTable[[#This Row],[IrrFlag]]=FALSE,0,MAX(0,CalcTable[[#This Row],[VolRednWind]]*(FCAP*IRR_TARGET-CalcTable[[#This Row],[IWC]])))</f>
        <v>#NAME?</v>
      </c>
      <c r="AB4038" s="13" t="e">
        <f ca="1">CalcTable[[#This Row],[IWC]]+CalcTable[[#This Row],[Eff Precip]]+CalcTable[[#This Row],[IrrAmt]]-CalcTable[[#This Row],[AET]]</f>
        <v>#NAME?</v>
      </c>
      <c r="AC4038" s="13" t="e">
        <f ca="1">IF(CalcTable[[#This Row],[PWC]]&gt;FCAP,MIN(24*PERC,MIN(SAT,CalcTable[[#This Row],[PWC]])-FCAP),0)</f>
        <v>#NAME?</v>
      </c>
      <c r="AD4038" s="13" t="e">
        <f ca="1">IF(CalcTable[[#This Row],[PWC]]&gt;SAT,CalcTable[[#This Row],[PWC]]-SAT,0)</f>
        <v>#NAME?</v>
      </c>
      <c r="AE4038" s="13" t="e">
        <f ca="1">CalcTable[[#This Row],[PWC]]-CalcTable[[#This Row],[PercAmt]]-CalcTable[[#This Row],[Runoff]]</f>
        <v>#NAME?</v>
      </c>
      <c r="AF4038" s="13" t="e">
        <f ca="1">CalcTable[[#This Row],[IrrAmt]]/1000*CUR_IRR_AREA*10000/IRR_EFF</f>
        <v>#NAME?</v>
      </c>
      <c r="AG4038" s="147"/>
      <c r="AH4038" s="13"/>
      <c r="AI4038" s="50">
        <v>4.250430047936665</v>
      </c>
      <c r="AJ4038" s="50">
        <v>5.0683500479366677</v>
      </c>
      <c r="AK4038" s="50">
        <v>0</v>
      </c>
      <c r="AL4038" s="50">
        <v>0</v>
      </c>
      <c r="AM4038" s="50"/>
      <c r="AN4038" s="50"/>
      <c r="AO4038" s="50"/>
      <c r="AP4038" s="50"/>
      <c r="AQ4038" s="50"/>
      <c r="AR4038" s="50"/>
      <c r="AS4038" s="50"/>
      <c r="AT4038" s="50"/>
      <c r="AU4038" s="50"/>
      <c r="AV4038" s="50"/>
      <c r="AW4038" s="50"/>
      <c r="AX4038" s="50">
        <f t="shared" si="1267"/>
        <v>9.3187800958733327</v>
      </c>
      <c r="AY4038" s="50"/>
      <c r="AZ4038" s="50">
        <f t="shared" si="1257"/>
        <v>211.01124210921336</v>
      </c>
      <c r="BA4038" s="50">
        <f t="shared" si="1258"/>
        <v>341.22786376834046</v>
      </c>
      <c r="BB4038" s="50">
        <f t="shared" si="1259"/>
        <v>353.09130022294454</v>
      </c>
      <c r="BC4038" s="17">
        <f t="shared" si="1260"/>
        <v>19866</v>
      </c>
      <c r="BD4038" s="50">
        <f t="shared" si="1261"/>
        <v>9.3187800958733327</v>
      </c>
      <c r="BE4038" s="50">
        <f t="shared" si="1262"/>
        <v>211.01124210921336</v>
      </c>
      <c r="BF4038" s="50">
        <f t="shared" si="1268"/>
        <v>345.14721819303963</v>
      </c>
      <c r="BG4038" s="50"/>
      <c r="BH4038" s="17">
        <f t="shared" si="1263"/>
        <v>0</v>
      </c>
      <c r="BI4038" s="17">
        <f t="shared" si="1271"/>
        <v>4038</v>
      </c>
      <c r="BJ4038" s="17">
        <f t="shared" si="1269"/>
        <v>4038</v>
      </c>
      <c r="BK4038" s="150">
        <f t="shared" si="1270"/>
        <v>31573</v>
      </c>
      <c r="BL4038" s="50" t="e">
        <f t="shared" ca="1" si="1264"/>
        <v>#NAME?</v>
      </c>
      <c r="BM4038" s="50" t="e">
        <f t="shared" ca="1" si="1265"/>
        <v>#NAME?</v>
      </c>
      <c r="BN4038" s="50" t="e">
        <f t="shared" ca="1" si="1266"/>
        <v>#NAME?</v>
      </c>
    </row>
    <row r="4039" spans="1:66" x14ac:dyDescent="0.35">
      <c r="A4039" s="48">
        <v>31574</v>
      </c>
      <c r="B4039" s="17">
        <v>1986</v>
      </c>
      <c r="C4039" s="17">
        <v>6</v>
      </c>
      <c r="D4039" s="17">
        <v>162</v>
      </c>
      <c r="E4039" s="17">
        <v>11</v>
      </c>
      <c r="F4039" s="17">
        <v>4</v>
      </c>
      <c r="G4039" s="50">
        <v>9</v>
      </c>
      <c r="H4039" s="32">
        <v>5.1093323449353898</v>
      </c>
      <c r="I4039" s="50">
        <v>11.5</v>
      </c>
      <c r="J4039" s="13">
        <v>0</v>
      </c>
      <c r="K4039" s="13">
        <f t="shared" si="1252"/>
        <v>0</v>
      </c>
      <c r="L4039" s="13">
        <f t="shared" si="1253"/>
        <v>0</v>
      </c>
      <c r="M4039" s="13" t="e">
        <f ca="1">CalcTable[[#This Row],[IWC]]-AE4038</f>
        <v>#NAME?</v>
      </c>
      <c r="N4039" s="13" t="e">
        <f ca="1">IF(CalcTable[[#This Row],[Day of Year]]&lt;123,FCAP,AE4038)</f>
        <v>#NAME?</v>
      </c>
      <c r="O4039" s="17" t="e">
        <f ca="1">IF(IRR_DRIP,5,COUNTIF('IDET Wind Values'!C4023:G4023,"&lt;="&amp;IRR_MAXWIND))</f>
        <v>#NAME?</v>
      </c>
      <c r="P4039" s="13" t="e">
        <f ca="1">CalcTable[[#This Row],[ET_o]]*KL</f>
        <v>#NAME?</v>
      </c>
      <c r="Q4039" s="13" t="e">
        <f ca="1">IF(WILTPT&lt;=0,1,MAX(0,MIN(1,(CalcTable[[#This Row],[IWC]]-WILTPT)/(MAD-WILTPT))))</f>
        <v>#NAME?</v>
      </c>
      <c r="R4039" s="13" t="e">
        <f ca="1">CalcTable[[#This Row],[ETMult]]*CalcTable[[#This Row],[ETb]]</f>
        <v>#NAME?</v>
      </c>
      <c r="S4039" s="13" t="b">
        <f>INDEX(IRR_LIST,CalcTable[[#This Row],[Day of Week]]+1)</f>
        <v>0</v>
      </c>
      <c r="T4039" s="13">
        <f t="shared" ca="1" si="1254"/>
        <v>0</v>
      </c>
      <c r="U4039" s="13" t="b">
        <f ca="1">IF(CalcTable[[#This Row],[IrrPrecip]]&gt;=IC_MM,FALSE,TRUE)</f>
        <v>1</v>
      </c>
      <c r="V4039" s="13" t="b">
        <f t="shared" si="1255"/>
        <v>1</v>
      </c>
      <c r="W4039" s="13" t="e">
        <f ca="1">IF(AND(IRR_DRIP=FALSE,CalcTable[[#This Row],[IrrHours]]&lt;=0),FALSE,TRUE)</f>
        <v>#NAME?</v>
      </c>
      <c r="X4039" s="13" t="e">
        <f ca="1">AND(CalcTable[[#This Row],[IrrDay]],CalcTable[[#This Row],[IrrRain]],CalcTable[[#This Row],[IrrWarm]],CalcTable[[#This Row],[IrrWindy]])</f>
        <v>#NAME?</v>
      </c>
      <c r="Y4039" s="13" t="e">
        <f t="shared" ca="1" si="1256"/>
        <v>#NAME?</v>
      </c>
      <c r="Z4039" s="13" t="e">
        <f ca="1">CalcTable[[#This Row],[IrrHours]]/5</f>
        <v>#NAME?</v>
      </c>
      <c r="AA4039" s="13" t="e">
        <f ca="1">IF(CalcTable[[#This Row],[IrrFlag]]=FALSE,0,MAX(0,CalcTable[[#This Row],[VolRednWind]]*(FCAP*IRR_TARGET-CalcTable[[#This Row],[IWC]])))</f>
        <v>#NAME?</v>
      </c>
      <c r="AB4039" s="13" t="e">
        <f ca="1">CalcTable[[#This Row],[IWC]]+CalcTable[[#This Row],[Eff Precip]]+CalcTable[[#This Row],[IrrAmt]]-CalcTable[[#This Row],[AET]]</f>
        <v>#NAME?</v>
      </c>
      <c r="AC4039" s="13" t="e">
        <f ca="1">IF(CalcTable[[#This Row],[PWC]]&gt;FCAP,MIN(24*PERC,MIN(SAT,CalcTable[[#This Row],[PWC]])-FCAP),0)</f>
        <v>#NAME?</v>
      </c>
      <c r="AD4039" s="13" t="e">
        <f ca="1">IF(CalcTable[[#This Row],[PWC]]&gt;SAT,CalcTable[[#This Row],[PWC]]-SAT,0)</f>
        <v>#NAME?</v>
      </c>
      <c r="AE4039" s="13" t="e">
        <f ca="1">CalcTable[[#This Row],[PWC]]-CalcTable[[#This Row],[PercAmt]]-CalcTable[[#This Row],[Runoff]]</f>
        <v>#NAME?</v>
      </c>
      <c r="AF4039" s="13" t="e">
        <f ca="1">CalcTable[[#This Row],[IrrAmt]]/1000*CUR_IRR_AREA*10000/IRR_EFF</f>
        <v>#NAME?</v>
      </c>
      <c r="AG4039" s="147"/>
      <c r="AH4039" s="13"/>
      <c r="AI4039" s="50">
        <v>0</v>
      </c>
      <c r="AJ4039" s="50">
        <v>0</v>
      </c>
      <c r="AK4039" s="50">
        <v>6.1052365650830751</v>
      </c>
      <c r="AL4039" s="50">
        <v>5.8429477431383603</v>
      </c>
      <c r="AM4039" s="50"/>
      <c r="AN4039" s="50"/>
      <c r="AO4039" s="50"/>
      <c r="AP4039" s="50"/>
      <c r="AQ4039" s="50"/>
      <c r="AR4039" s="50"/>
      <c r="AS4039" s="50"/>
      <c r="AT4039" s="50"/>
      <c r="AU4039" s="50"/>
      <c r="AV4039" s="50"/>
      <c r="AW4039" s="50"/>
      <c r="AX4039" s="50">
        <f t="shared" si="1267"/>
        <v>11.948184308221435</v>
      </c>
      <c r="AY4039" s="50"/>
      <c r="AZ4039" s="50">
        <f t="shared" si="1257"/>
        <v>260.93660341994371</v>
      </c>
      <c r="BA4039" s="50">
        <f t="shared" si="1258"/>
        <v>401.75953224975456</v>
      </c>
      <c r="BB4039" s="50">
        <f t="shared" si="1259"/>
        <v>414.18508479356149</v>
      </c>
      <c r="BC4039" s="17">
        <f t="shared" si="1260"/>
        <v>19866</v>
      </c>
      <c r="BD4039" s="50">
        <f t="shared" si="1261"/>
        <v>11.948184308221435</v>
      </c>
      <c r="BE4039" s="50">
        <f t="shared" si="1262"/>
        <v>260.93660341994371</v>
      </c>
      <c r="BF4039" s="50">
        <f t="shared" si="1268"/>
        <v>426.80921592092568</v>
      </c>
      <c r="BG4039" s="50"/>
      <c r="BH4039" s="17">
        <f t="shared" si="1263"/>
        <v>0</v>
      </c>
      <c r="BI4039" s="17">
        <f t="shared" si="1271"/>
        <v>4039</v>
      </c>
      <c r="BJ4039" s="17">
        <f t="shared" si="1269"/>
        <v>4039</v>
      </c>
      <c r="BK4039" s="150">
        <f t="shared" si="1270"/>
        <v>31574</v>
      </c>
      <c r="BL4039" s="50" t="e">
        <f t="shared" ca="1" si="1264"/>
        <v>#NAME?</v>
      </c>
      <c r="BM4039" s="50" t="e">
        <f t="shared" ca="1" si="1265"/>
        <v>#NAME?</v>
      </c>
      <c r="BN4039" s="50" t="e">
        <f t="shared" ca="1" si="1266"/>
        <v>#NAME?</v>
      </c>
    </row>
    <row r="4040" spans="1:66" x14ac:dyDescent="0.35">
      <c r="A4040" s="48">
        <v>31575</v>
      </c>
      <c r="B4040" s="17">
        <v>1986</v>
      </c>
      <c r="C4040" s="17">
        <v>6</v>
      </c>
      <c r="D4040" s="17">
        <v>163</v>
      </c>
      <c r="E4040" s="17">
        <v>12</v>
      </c>
      <c r="F4040" s="17">
        <v>5</v>
      </c>
      <c r="G4040" s="50">
        <v>8.1999999999999993</v>
      </c>
      <c r="H4040" s="32">
        <v>4.5079584168687639</v>
      </c>
      <c r="I4040" s="50">
        <v>1.6666666666666667</v>
      </c>
      <c r="J4040" s="13">
        <v>0</v>
      </c>
      <c r="K4040" s="13">
        <f t="shared" si="1252"/>
        <v>0</v>
      </c>
      <c r="L4040" s="13">
        <f t="shared" si="1253"/>
        <v>0</v>
      </c>
      <c r="M4040" s="13" t="e">
        <f ca="1">CalcTable[[#This Row],[IWC]]-AE4039</f>
        <v>#NAME?</v>
      </c>
      <c r="N4040" s="13" t="e">
        <f ca="1">IF(CalcTable[[#This Row],[Day of Year]]&lt;123,FCAP,AE4039)</f>
        <v>#NAME?</v>
      </c>
      <c r="O4040" s="17" t="e">
        <f ca="1">IF(IRR_DRIP,5,COUNTIF('IDET Wind Values'!C4024:G4024,"&lt;="&amp;IRR_MAXWIND))</f>
        <v>#NAME?</v>
      </c>
      <c r="P4040" s="13" t="e">
        <f ca="1">CalcTable[[#This Row],[ET_o]]*KL</f>
        <v>#NAME?</v>
      </c>
      <c r="Q4040" s="13" t="e">
        <f ca="1">IF(WILTPT&lt;=0,1,MAX(0,MIN(1,(CalcTable[[#This Row],[IWC]]-WILTPT)/(MAD-WILTPT))))</f>
        <v>#NAME?</v>
      </c>
      <c r="R4040" s="13" t="e">
        <f ca="1">CalcTable[[#This Row],[ETMult]]*CalcTable[[#This Row],[ETb]]</f>
        <v>#NAME?</v>
      </c>
      <c r="S4040" s="13" t="b">
        <f>INDEX(IRR_LIST,CalcTable[[#This Row],[Day of Week]]+1)</f>
        <v>1</v>
      </c>
      <c r="T4040" s="13">
        <f t="shared" ca="1" si="1254"/>
        <v>0</v>
      </c>
      <c r="U4040" s="13" t="b">
        <f ca="1">IF(CalcTable[[#This Row],[IrrPrecip]]&gt;=IC_MM,FALSE,TRUE)</f>
        <v>1</v>
      </c>
      <c r="V4040" s="13" t="b">
        <f t="shared" si="1255"/>
        <v>1</v>
      </c>
      <c r="W4040" s="13" t="e">
        <f ca="1">IF(AND(IRR_DRIP=FALSE,CalcTable[[#This Row],[IrrHours]]&lt;=0),FALSE,TRUE)</f>
        <v>#NAME?</v>
      </c>
      <c r="X4040" s="13" t="e">
        <f ca="1">AND(CalcTable[[#This Row],[IrrDay]],CalcTable[[#This Row],[IrrRain]],CalcTable[[#This Row],[IrrWarm]],CalcTable[[#This Row],[IrrWindy]])</f>
        <v>#NAME?</v>
      </c>
      <c r="Y4040" s="13" t="e">
        <f t="shared" ca="1" si="1256"/>
        <v>#NAME?</v>
      </c>
      <c r="Z4040" s="13" t="e">
        <f ca="1">CalcTable[[#This Row],[IrrHours]]/5</f>
        <v>#NAME?</v>
      </c>
      <c r="AA4040" s="13" t="e">
        <f ca="1">IF(CalcTable[[#This Row],[IrrFlag]]=FALSE,0,MAX(0,CalcTable[[#This Row],[VolRednWind]]*(FCAP*IRR_TARGET-CalcTable[[#This Row],[IWC]])))</f>
        <v>#NAME?</v>
      </c>
      <c r="AB4040" s="13" t="e">
        <f ca="1">CalcTable[[#This Row],[IWC]]+CalcTable[[#This Row],[Eff Precip]]+CalcTable[[#This Row],[IrrAmt]]-CalcTable[[#This Row],[AET]]</f>
        <v>#NAME?</v>
      </c>
      <c r="AC4040" s="13" t="e">
        <f ca="1">IF(CalcTable[[#This Row],[PWC]]&gt;FCAP,MIN(24*PERC,MIN(SAT,CalcTable[[#This Row],[PWC]])-FCAP),0)</f>
        <v>#NAME?</v>
      </c>
      <c r="AD4040" s="13" t="e">
        <f ca="1">IF(CalcTable[[#This Row],[PWC]]&gt;SAT,CalcTable[[#This Row],[PWC]]-SAT,0)</f>
        <v>#NAME?</v>
      </c>
      <c r="AE4040" s="13" t="e">
        <f ca="1">CalcTable[[#This Row],[PWC]]-CalcTable[[#This Row],[PercAmt]]-CalcTable[[#This Row],[Runoff]]</f>
        <v>#NAME?</v>
      </c>
      <c r="AF4040" s="13" t="e">
        <f ca="1">CalcTable[[#This Row],[IrrAmt]]/1000*CUR_IRR_AREA*10000/IRR_EFF</f>
        <v>#NAME?</v>
      </c>
      <c r="AG4040" s="147"/>
      <c r="AH4040" s="13"/>
      <c r="AI4040" s="50">
        <v>2.7637401977104128</v>
      </c>
      <c r="AJ4040" s="50">
        <v>3.0445626683294651</v>
      </c>
      <c r="AK4040" s="50">
        <v>0</v>
      </c>
      <c r="AL4040" s="50">
        <v>0</v>
      </c>
      <c r="AM4040" s="50"/>
      <c r="AN4040" s="50"/>
      <c r="AO4040" s="50"/>
      <c r="AP4040" s="50"/>
      <c r="AQ4040" s="50"/>
      <c r="AR4040" s="50"/>
      <c r="AS4040" s="50"/>
      <c r="AT4040" s="50"/>
      <c r="AU4040" s="50"/>
      <c r="AV4040" s="50"/>
      <c r="AW4040" s="50"/>
      <c r="AX4040" s="50">
        <f t="shared" si="1267"/>
        <v>5.8083028660398774</v>
      </c>
      <c r="AY4040" s="50"/>
      <c r="AZ4040" s="50">
        <f t="shared" si="1257"/>
        <v>129.84202783741705</v>
      </c>
      <c r="BA4040" s="50">
        <f t="shared" si="1258"/>
        <v>209.72947807982015</v>
      </c>
      <c r="BB4040" s="50">
        <f t="shared" si="1259"/>
        <v>217.00287344209437</v>
      </c>
      <c r="BC4040" s="17">
        <f t="shared" si="1260"/>
        <v>19866</v>
      </c>
      <c r="BD4040" s="50">
        <f t="shared" si="1261"/>
        <v>5.8083028660398774</v>
      </c>
      <c r="BE4040" s="50">
        <f t="shared" si="1262"/>
        <v>129.84202783741705</v>
      </c>
      <c r="BF4040" s="50">
        <f t="shared" si="1268"/>
        <v>212.38022327470568</v>
      </c>
      <c r="BG4040" s="50"/>
      <c r="BH4040" s="17">
        <f t="shared" si="1263"/>
        <v>0</v>
      </c>
      <c r="BI4040" s="17">
        <f t="shared" si="1271"/>
        <v>4040</v>
      </c>
      <c r="BJ4040" s="17">
        <f t="shared" si="1269"/>
        <v>4040</v>
      </c>
      <c r="BK4040" s="150">
        <f t="shared" si="1270"/>
        <v>31575</v>
      </c>
      <c r="BL4040" s="50" t="e">
        <f t="shared" ca="1" si="1264"/>
        <v>#NAME?</v>
      </c>
      <c r="BM4040" s="50" t="e">
        <f t="shared" ca="1" si="1265"/>
        <v>#NAME?</v>
      </c>
      <c r="BN4040" s="50" t="e">
        <f t="shared" ca="1" si="1266"/>
        <v>#NAME?</v>
      </c>
    </row>
    <row r="4041" spans="1:66" x14ac:dyDescent="0.35">
      <c r="A4041" s="48">
        <v>31576</v>
      </c>
      <c r="B4041" s="17">
        <v>1986</v>
      </c>
      <c r="C4041" s="17">
        <v>6</v>
      </c>
      <c r="D4041" s="17">
        <v>164</v>
      </c>
      <c r="E4041" s="17">
        <v>13</v>
      </c>
      <c r="F4041" s="17">
        <v>6</v>
      </c>
      <c r="G4041" s="50">
        <v>8.3000000000000007</v>
      </c>
      <c r="H4041" s="32">
        <v>5.3974476568382386</v>
      </c>
      <c r="I4041" s="50">
        <v>10.833333333333334</v>
      </c>
      <c r="J4041" s="13">
        <v>0</v>
      </c>
      <c r="K4041" s="13">
        <f t="shared" si="1252"/>
        <v>0</v>
      </c>
      <c r="L4041" s="13">
        <f t="shared" si="1253"/>
        <v>0</v>
      </c>
      <c r="M4041" s="13" t="e">
        <f ca="1">CalcTable[[#This Row],[IWC]]-AE4040</f>
        <v>#NAME?</v>
      </c>
      <c r="N4041" s="13" t="e">
        <f ca="1">IF(CalcTable[[#This Row],[Day of Year]]&lt;123,FCAP,AE4040)</f>
        <v>#NAME?</v>
      </c>
      <c r="O4041" s="17" t="e">
        <f ca="1">IF(IRR_DRIP,5,COUNTIF('IDET Wind Values'!C4025:G4025,"&lt;="&amp;IRR_MAXWIND))</f>
        <v>#NAME?</v>
      </c>
      <c r="P4041" s="13" t="e">
        <f ca="1">CalcTable[[#This Row],[ET_o]]*KL</f>
        <v>#NAME?</v>
      </c>
      <c r="Q4041" s="13" t="e">
        <f ca="1">IF(WILTPT&lt;=0,1,MAX(0,MIN(1,(CalcTable[[#This Row],[IWC]]-WILTPT)/(MAD-WILTPT))))</f>
        <v>#NAME?</v>
      </c>
      <c r="R4041" s="13" t="e">
        <f ca="1">CalcTable[[#This Row],[ETMult]]*CalcTable[[#This Row],[ETb]]</f>
        <v>#NAME?</v>
      </c>
      <c r="S4041" s="13" t="b">
        <f>INDEX(IRR_LIST,CalcTable[[#This Row],[Day of Week]]+1)</f>
        <v>0</v>
      </c>
      <c r="T4041" s="13">
        <f t="shared" ca="1" si="1254"/>
        <v>0</v>
      </c>
      <c r="U4041" s="13" t="b">
        <f ca="1">IF(CalcTable[[#This Row],[IrrPrecip]]&gt;=IC_MM,FALSE,TRUE)</f>
        <v>1</v>
      </c>
      <c r="V4041" s="13" t="b">
        <f t="shared" si="1255"/>
        <v>1</v>
      </c>
      <c r="W4041" s="13" t="e">
        <f ca="1">IF(AND(IRR_DRIP=FALSE,CalcTable[[#This Row],[IrrHours]]&lt;=0),FALSE,TRUE)</f>
        <v>#NAME?</v>
      </c>
      <c r="X4041" s="13" t="e">
        <f ca="1">AND(CalcTable[[#This Row],[IrrDay]],CalcTable[[#This Row],[IrrRain]],CalcTable[[#This Row],[IrrWarm]],CalcTable[[#This Row],[IrrWindy]])</f>
        <v>#NAME?</v>
      </c>
      <c r="Y4041" s="13" t="e">
        <f t="shared" ca="1" si="1256"/>
        <v>#NAME?</v>
      </c>
      <c r="Z4041" s="13" t="e">
        <f ca="1">CalcTable[[#This Row],[IrrHours]]/5</f>
        <v>#NAME?</v>
      </c>
      <c r="AA4041" s="13" t="e">
        <f ca="1">IF(CalcTable[[#This Row],[IrrFlag]]=FALSE,0,MAX(0,CalcTable[[#This Row],[VolRednWind]]*(FCAP*IRR_TARGET-CalcTable[[#This Row],[IWC]])))</f>
        <v>#NAME?</v>
      </c>
      <c r="AB4041" s="13" t="e">
        <f ca="1">CalcTable[[#This Row],[IWC]]+CalcTable[[#This Row],[Eff Precip]]+CalcTable[[#This Row],[IrrAmt]]-CalcTable[[#This Row],[AET]]</f>
        <v>#NAME?</v>
      </c>
      <c r="AC4041" s="13" t="e">
        <f ca="1">IF(CalcTable[[#This Row],[PWC]]&gt;FCAP,MIN(24*PERC,MIN(SAT,CalcTable[[#This Row],[PWC]])-FCAP),0)</f>
        <v>#NAME?</v>
      </c>
      <c r="AD4041" s="13" t="e">
        <f ca="1">IF(CalcTable[[#This Row],[PWC]]&gt;SAT,CalcTable[[#This Row],[PWC]]-SAT,0)</f>
        <v>#NAME?</v>
      </c>
      <c r="AE4041" s="13" t="e">
        <f ca="1">CalcTable[[#This Row],[PWC]]-CalcTable[[#This Row],[PercAmt]]-CalcTable[[#This Row],[Runoff]]</f>
        <v>#NAME?</v>
      </c>
      <c r="AF4041" s="13" t="e">
        <f ca="1">CalcTable[[#This Row],[IrrAmt]]/1000*CUR_IRR_AREA*10000/IRR_EFF</f>
        <v>#NAME?</v>
      </c>
      <c r="AG4041" s="147"/>
      <c r="AH4041" s="13"/>
      <c r="AI4041" s="50">
        <v>0</v>
      </c>
      <c r="AJ4041" s="50">
        <v>0</v>
      </c>
      <c r="AK4041" s="50">
        <v>0</v>
      </c>
      <c r="AL4041" s="50">
        <v>5.2895099189922874</v>
      </c>
      <c r="AM4041" s="50"/>
      <c r="AN4041" s="50"/>
      <c r="AO4041" s="50"/>
      <c r="AP4041" s="50"/>
      <c r="AQ4041" s="50"/>
      <c r="AR4041" s="50"/>
      <c r="AS4041" s="50"/>
      <c r="AT4041" s="50"/>
      <c r="AU4041" s="50"/>
      <c r="AV4041" s="50"/>
      <c r="AW4041" s="50"/>
      <c r="AX4041" s="50">
        <f t="shared" si="1267"/>
        <v>5.2895099189922874</v>
      </c>
      <c r="AY4041" s="50"/>
      <c r="AZ4041" s="50">
        <f t="shared" si="1257"/>
        <v>155.15895762377377</v>
      </c>
      <c r="BA4041" s="50">
        <f t="shared" si="1258"/>
        <v>238.89553792866758</v>
      </c>
      <c r="BB4041" s="50">
        <f t="shared" si="1259"/>
        <v>246.28405972027585</v>
      </c>
      <c r="BC4041" s="17">
        <f t="shared" si="1260"/>
        <v>19866</v>
      </c>
      <c r="BD4041" s="50">
        <f t="shared" si="1261"/>
        <v>5.2895099189922874</v>
      </c>
      <c r="BE4041" s="50">
        <f t="shared" si="1262"/>
        <v>155.15895762377377</v>
      </c>
      <c r="BF4041" s="50">
        <f t="shared" si="1268"/>
        <v>253.79066094431079</v>
      </c>
      <c r="BG4041" s="50"/>
      <c r="BH4041" s="17">
        <f t="shared" si="1263"/>
        <v>0</v>
      </c>
      <c r="BI4041" s="17">
        <f t="shared" si="1271"/>
        <v>4041</v>
      </c>
      <c r="BJ4041" s="17">
        <f t="shared" si="1269"/>
        <v>4041</v>
      </c>
      <c r="BK4041" s="150">
        <f t="shared" si="1270"/>
        <v>31576</v>
      </c>
      <c r="BL4041" s="50" t="e">
        <f t="shared" ca="1" si="1264"/>
        <v>#NAME?</v>
      </c>
      <c r="BM4041" s="50" t="e">
        <f t="shared" ca="1" si="1265"/>
        <v>#NAME?</v>
      </c>
      <c r="BN4041" s="50" t="e">
        <f t="shared" ca="1" si="1266"/>
        <v>#NAME?</v>
      </c>
    </row>
    <row r="4042" spans="1:66" x14ac:dyDescent="0.35">
      <c r="A4042" s="48">
        <v>31577</v>
      </c>
      <c r="B4042" s="17">
        <v>1986</v>
      </c>
      <c r="C4042" s="17">
        <v>6</v>
      </c>
      <c r="D4042" s="17">
        <v>165</v>
      </c>
      <c r="E4042" s="17">
        <v>14</v>
      </c>
      <c r="F4042" s="17">
        <v>7</v>
      </c>
      <c r="G4042" s="50">
        <v>7</v>
      </c>
      <c r="H4042" s="32">
        <v>4.9914563747922456</v>
      </c>
      <c r="I4042" s="50">
        <v>16.5</v>
      </c>
      <c r="J4042" s="13">
        <v>2</v>
      </c>
      <c r="K4042" s="13">
        <f t="shared" si="1252"/>
        <v>2</v>
      </c>
      <c r="L4042" s="13">
        <f t="shared" si="1253"/>
        <v>0</v>
      </c>
      <c r="M4042" s="13" t="e">
        <f ca="1">CalcTable[[#This Row],[IWC]]-AE4041</f>
        <v>#NAME?</v>
      </c>
      <c r="N4042" s="13" t="e">
        <f ca="1">IF(CalcTable[[#This Row],[Day of Year]]&lt;123,FCAP,AE4041)</f>
        <v>#NAME?</v>
      </c>
      <c r="O4042" s="17" t="e">
        <f ca="1">IF(IRR_DRIP,5,COUNTIF('IDET Wind Values'!C4026:G4026,"&lt;="&amp;IRR_MAXWIND))</f>
        <v>#NAME?</v>
      </c>
      <c r="P4042" s="13" t="e">
        <f ca="1">CalcTable[[#This Row],[ET_o]]*KL</f>
        <v>#NAME?</v>
      </c>
      <c r="Q4042" s="13" t="e">
        <f ca="1">IF(WILTPT&lt;=0,1,MAX(0,MIN(1,(CalcTable[[#This Row],[IWC]]-WILTPT)/(MAD-WILTPT))))</f>
        <v>#NAME?</v>
      </c>
      <c r="R4042" s="13" t="e">
        <f ca="1">CalcTable[[#This Row],[ETMult]]*CalcTable[[#This Row],[ETb]]</f>
        <v>#NAME?</v>
      </c>
      <c r="S4042" s="13" t="b">
        <f>INDEX(IRR_LIST,CalcTable[[#This Row],[Day of Week]]+1)</f>
        <v>0</v>
      </c>
      <c r="T4042" s="13">
        <f t="shared" ca="1" si="1254"/>
        <v>0</v>
      </c>
      <c r="U4042" s="13" t="b">
        <f ca="1">IF(CalcTable[[#This Row],[IrrPrecip]]&gt;=IC_MM,FALSE,TRUE)</f>
        <v>1</v>
      </c>
      <c r="V4042" s="13" t="b">
        <f t="shared" si="1255"/>
        <v>1</v>
      </c>
      <c r="W4042" s="13" t="e">
        <f ca="1">IF(AND(IRR_DRIP=FALSE,CalcTable[[#This Row],[IrrHours]]&lt;=0),FALSE,TRUE)</f>
        <v>#NAME?</v>
      </c>
      <c r="X4042" s="13" t="e">
        <f ca="1">AND(CalcTable[[#This Row],[IrrDay]],CalcTable[[#This Row],[IrrRain]],CalcTable[[#This Row],[IrrWarm]],CalcTable[[#This Row],[IrrWindy]])</f>
        <v>#NAME?</v>
      </c>
      <c r="Y4042" s="13" t="e">
        <f t="shared" ca="1" si="1256"/>
        <v>#NAME?</v>
      </c>
      <c r="Z4042" s="13" t="e">
        <f ca="1">CalcTable[[#This Row],[IrrHours]]/5</f>
        <v>#NAME?</v>
      </c>
      <c r="AA4042" s="13" t="e">
        <f ca="1">IF(CalcTable[[#This Row],[IrrFlag]]=FALSE,0,MAX(0,CalcTable[[#This Row],[VolRednWind]]*(FCAP*IRR_TARGET-CalcTable[[#This Row],[IWC]])))</f>
        <v>#NAME?</v>
      </c>
      <c r="AB4042" s="13" t="e">
        <f ca="1">CalcTable[[#This Row],[IWC]]+CalcTable[[#This Row],[Eff Precip]]+CalcTable[[#This Row],[IrrAmt]]-CalcTable[[#This Row],[AET]]</f>
        <v>#NAME?</v>
      </c>
      <c r="AC4042" s="13" t="e">
        <f ca="1">IF(CalcTable[[#This Row],[PWC]]&gt;FCAP,MIN(24*PERC,MIN(SAT,CalcTable[[#This Row],[PWC]])-FCAP),0)</f>
        <v>#NAME?</v>
      </c>
      <c r="AD4042" s="13" t="e">
        <f ca="1">IF(CalcTable[[#This Row],[PWC]]&gt;SAT,CalcTable[[#This Row],[PWC]]-SAT,0)</f>
        <v>#NAME?</v>
      </c>
      <c r="AE4042" s="13" t="e">
        <f ca="1">CalcTable[[#This Row],[PWC]]-CalcTable[[#This Row],[PercAmt]]-CalcTable[[#This Row],[Runoff]]</f>
        <v>#NAME?</v>
      </c>
      <c r="AF4042" s="13" t="e">
        <f ca="1">CalcTable[[#This Row],[IrrAmt]]/1000*CUR_IRR_AREA*10000/IRR_EFF</f>
        <v>#NAME?</v>
      </c>
      <c r="AG4042" s="147"/>
      <c r="AH4042" s="13"/>
      <c r="AI4042" s="50">
        <v>0</v>
      </c>
      <c r="AJ4042" s="50">
        <v>0</v>
      </c>
      <c r="AK4042" s="50">
        <v>1.6751946681077712</v>
      </c>
      <c r="AL4042" s="50">
        <v>0</v>
      </c>
      <c r="AM4042" s="50"/>
      <c r="AN4042" s="50"/>
      <c r="AO4042" s="50"/>
      <c r="AP4042" s="50"/>
      <c r="AQ4042" s="50"/>
      <c r="AR4042" s="50"/>
      <c r="AS4042" s="50"/>
      <c r="AT4042" s="50"/>
      <c r="AU4042" s="50"/>
      <c r="AV4042" s="50"/>
      <c r="AW4042" s="50"/>
      <c r="AX4042" s="50">
        <f t="shared" si="1267"/>
        <v>1.6751946681077712</v>
      </c>
      <c r="AY4042" s="50"/>
      <c r="AZ4042" s="50">
        <f t="shared" si="1257"/>
        <v>24.569521798913978</v>
      </c>
      <c r="BA4042" s="50">
        <f t="shared" si="1258"/>
        <v>37.829263722137391</v>
      </c>
      <c r="BB4042" s="50">
        <f t="shared" si="1259"/>
        <v>38.999240950657111</v>
      </c>
      <c r="BC4042" s="17">
        <f t="shared" si="1260"/>
        <v>19866</v>
      </c>
      <c r="BD4042" s="50">
        <f t="shared" si="1261"/>
        <v>1.6751946681077712</v>
      </c>
      <c r="BE4042" s="50">
        <f t="shared" si="1262"/>
        <v>24.569521798913978</v>
      </c>
      <c r="BF4042" s="50">
        <f t="shared" si="1268"/>
        <v>40.18791613405768</v>
      </c>
      <c r="BG4042" s="50"/>
      <c r="BH4042" s="17">
        <f t="shared" si="1263"/>
        <v>0</v>
      </c>
      <c r="BI4042" s="17">
        <f t="shared" si="1271"/>
        <v>4042</v>
      </c>
      <c r="BJ4042" s="17">
        <f t="shared" si="1269"/>
        <v>4042</v>
      </c>
      <c r="BK4042" s="150">
        <f t="shared" si="1270"/>
        <v>31577</v>
      </c>
      <c r="BL4042" s="50" t="e">
        <f t="shared" ca="1" si="1264"/>
        <v>#NAME?</v>
      </c>
      <c r="BM4042" s="50" t="e">
        <f t="shared" ca="1" si="1265"/>
        <v>#NAME?</v>
      </c>
      <c r="BN4042" s="50" t="e">
        <f t="shared" ca="1" si="1266"/>
        <v>#NAME?</v>
      </c>
    </row>
    <row r="4043" spans="1:66" x14ac:dyDescent="0.35">
      <c r="A4043" s="48">
        <v>31578</v>
      </c>
      <c r="B4043" s="17">
        <v>1986</v>
      </c>
      <c r="C4043" s="17">
        <v>6</v>
      </c>
      <c r="D4043" s="17">
        <v>166</v>
      </c>
      <c r="E4043" s="17">
        <v>15</v>
      </c>
      <c r="F4043" s="17">
        <v>1</v>
      </c>
      <c r="G4043" s="50">
        <v>9</v>
      </c>
      <c r="H4043" s="32">
        <v>4.5159243910059983</v>
      </c>
      <c r="I4043" s="50">
        <v>13</v>
      </c>
      <c r="J4043" s="13">
        <v>2</v>
      </c>
      <c r="K4043" s="13">
        <f t="shared" si="1252"/>
        <v>2</v>
      </c>
      <c r="L4043" s="13">
        <f t="shared" si="1253"/>
        <v>0</v>
      </c>
      <c r="M4043" s="13" t="e">
        <f ca="1">CalcTable[[#This Row],[IWC]]-AE4042</f>
        <v>#NAME?</v>
      </c>
      <c r="N4043" s="13" t="e">
        <f ca="1">IF(CalcTable[[#This Row],[Day of Year]]&lt;123,FCAP,AE4042)</f>
        <v>#NAME?</v>
      </c>
      <c r="O4043" s="17" t="e">
        <f ca="1">IF(IRR_DRIP,5,COUNTIF('IDET Wind Values'!C4027:G4027,"&lt;="&amp;IRR_MAXWIND))</f>
        <v>#NAME?</v>
      </c>
      <c r="P4043" s="13" t="e">
        <f ca="1">CalcTable[[#This Row],[ET_o]]*KL</f>
        <v>#NAME?</v>
      </c>
      <c r="Q4043" s="13" t="e">
        <f ca="1">IF(WILTPT&lt;=0,1,MAX(0,MIN(1,(CalcTable[[#This Row],[IWC]]-WILTPT)/(MAD-WILTPT))))</f>
        <v>#NAME?</v>
      </c>
      <c r="R4043" s="13" t="e">
        <f ca="1">CalcTable[[#This Row],[ETMult]]*CalcTable[[#This Row],[ETb]]</f>
        <v>#NAME?</v>
      </c>
      <c r="S4043" s="13" t="b">
        <f>INDEX(IRR_LIST,CalcTable[[#This Row],[Day of Week]]+1)</f>
        <v>1</v>
      </c>
      <c r="T4043" s="13">
        <f t="shared" ca="1" si="1254"/>
        <v>2</v>
      </c>
      <c r="U4043" s="13" t="b">
        <f ca="1">IF(CalcTable[[#This Row],[IrrPrecip]]&gt;=IC_MM,FALSE,TRUE)</f>
        <v>1</v>
      </c>
      <c r="V4043" s="13" t="b">
        <f t="shared" si="1255"/>
        <v>1</v>
      </c>
      <c r="W4043" s="13" t="e">
        <f ca="1">IF(AND(IRR_DRIP=FALSE,CalcTable[[#This Row],[IrrHours]]&lt;=0),FALSE,TRUE)</f>
        <v>#NAME?</v>
      </c>
      <c r="X4043" s="13" t="e">
        <f ca="1">AND(CalcTable[[#This Row],[IrrDay]],CalcTable[[#This Row],[IrrRain]],CalcTable[[#This Row],[IrrWarm]],CalcTable[[#This Row],[IrrWindy]])</f>
        <v>#NAME?</v>
      </c>
      <c r="Y4043" s="13" t="e">
        <f t="shared" ca="1" si="1256"/>
        <v>#NAME?</v>
      </c>
      <c r="Z4043" s="13" t="e">
        <f ca="1">CalcTable[[#This Row],[IrrHours]]/5</f>
        <v>#NAME?</v>
      </c>
      <c r="AA4043" s="13" t="e">
        <f ca="1">IF(CalcTable[[#This Row],[IrrFlag]]=FALSE,0,MAX(0,CalcTable[[#This Row],[VolRednWind]]*(FCAP*IRR_TARGET-CalcTable[[#This Row],[IWC]])))</f>
        <v>#NAME?</v>
      </c>
      <c r="AB4043" s="13" t="e">
        <f ca="1">CalcTable[[#This Row],[IWC]]+CalcTable[[#This Row],[Eff Precip]]+CalcTable[[#This Row],[IrrAmt]]-CalcTable[[#This Row],[AET]]</f>
        <v>#NAME?</v>
      </c>
      <c r="AC4043" s="13" t="e">
        <f ca="1">IF(CalcTable[[#This Row],[PWC]]&gt;FCAP,MIN(24*PERC,MIN(SAT,CalcTable[[#This Row],[PWC]])-FCAP),0)</f>
        <v>#NAME?</v>
      </c>
      <c r="AD4043" s="13" t="e">
        <f ca="1">IF(CalcTable[[#This Row],[PWC]]&gt;SAT,CalcTable[[#This Row],[PWC]]-SAT,0)</f>
        <v>#NAME?</v>
      </c>
      <c r="AE4043" s="13" t="e">
        <f ca="1">CalcTable[[#This Row],[PWC]]-CalcTable[[#This Row],[PercAmt]]-CalcTable[[#This Row],[Runoff]]</f>
        <v>#NAME?</v>
      </c>
      <c r="AF4043" s="13" t="e">
        <f ca="1">CalcTable[[#This Row],[IrrAmt]]/1000*CUR_IRR_AREA*10000/IRR_EFF</f>
        <v>#NAME?</v>
      </c>
      <c r="AG4043" s="147"/>
      <c r="AH4043" s="13"/>
      <c r="AI4043" s="50">
        <v>3.2401202902657289</v>
      </c>
      <c r="AJ4043" s="50">
        <v>4.5212108774534672</v>
      </c>
      <c r="AK4043" s="50">
        <v>0</v>
      </c>
      <c r="AL4043" s="50">
        <v>0</v>
      </c>
      <c r="AM4043" s="50"/>
      <c r="AN4043" s="50"/>
      <c r="AO4043" s="50"/>
      <c r="AP4043" s="50"/>
      <c r="AQ4043" s="50"/>
      <c r="AR4043" s="50"/>
      <c r="AS4043" s="50"/>
      <c r="AT4043" s="50"/>
      <c r="AU4043" s="50"/>
      <c r="AV4043" s="50"/>
      <c r="AW4043" s="50"/>
      <c r="AX4043" s="50">
        <f t="shared" si="1267"/>
        <v>7.7613311677191961</v>
      </c>
      <c r="AY4043" s="50"/>
      <c r="AZ4043" s="50">
        <f t="shared" si="1257"/>
        <v>180.14394999586574</v>
      </c>
      <c r="BA4043" s="50">
        <f t="shared" si="1258"/>
        <v>291.93836100276417</v>
      </c>
      <c r="BB4043" s="50">
        <f t="shared" si="1259"/>
        <v>302.13596284308784</v>
      </c>
      <c r="BC4043" s="17">
        <f t="shared" si="1260"/>
        <v>19866</v>
      </c>
      <c r="BD4043" s="50">
        <f t="shared" si="1261"/>
        <v>7.7613311677191961</v>
      </c>
      <c r="BE4043" s="50">
        <f t="shared" si="1262"/>
        <v>180.14394999586574</v>
      </c>
      <c r="BF4043" s="50">
        <f t="shared" si="1268"/>
        <v>294.6581546740457</v>
      </c>
      <c r="BG4043" s="50"/>
      <c r="BH4043" s="17">
        <f t="shared" si="1263"/>
        <v>0</v>
      </c>
      <c r="BI4043" s="17">
        <f t="shared" si="1271"/>
        <v>4043</v>
      </c>
      <c r="BJ4043" s="17">
        <f t="shared" si="1269"/>
        <v>4043</v>
      </c>
      <c r="BK4043" s="150">
        <f t="shared" si="1270"/>
        <v>31578</v>
      </c>
      <c r="BL4043" s="50" t="e">
        <f t="shared" ca="1" si="1264"/>
        <v>#NAME?</v>
      </c>
      <c r="BM4043" s="50" t="e">
        <f t="shared" ca="1" si="1265"/>
        <v>#NAME?</v>
      </c>
      <c r="BN4043" s="50" t="e">
        <f t="shared" ca="1" si="1266"/>
        <v>#NAME?</v>
      </c>
    </row>
    <row r="4044" spans="1:66" x14ac:dyDescent="0.35">
      <c r="A4044" s="48">
        <v>31579</v>
      </c>
      <c r="B4044" s="17">
        <v>1986</v>
      </c>
      <c r="C4044" s="17">
        <v>6</v>
      </c>
      <c r="D4044" s="17">
        <v>167</v>
      </c>
      <c r="E4044" s="17">
        <v>16</v>
      </c>
      <c r="F4044" s="17">
        <v>2</v>
      </c>
      <c r="G4044" s="50">
        <v>7.4</v>
      </c>
      <c r="H4044" s="32">
        <v>4.6032051653296842</v>
      </c>
      <c r="I4044" s="50">
        <v>12.666666666666666</v>
      </c>
      <c r="J4044" s="13">
        <v>0</v>
      </c>
      <c r="K4044" s="13">
        <f t="shared" si="1252"/>
        <v>0</v>
      </c>
      <c r="L4044" s="13">
        <f t="shared" si="1253"/>
        <v>0</v>
      </c>
      <c r="M4044" s="13" t="e">
        <f ca="1">CalcTable[[#This Row],[IWC]]-AE4043</f>
        <v>#NAME?</v>
      </c>
      <c r="N4044" s="13" t="e">
        <f ca="1">IF(CalcTable[[#This Row],[Day of Year]]&lt;123,FCAP,AE4043)</f>
        <v>#NAME?</v>
      </c>
      <c r="O4044" s="17" t="e">
        <f ca="1">IF(IRR_DRIP,5,COUNTIF('IDET Wind Values'!C4028:G4028,"&lt;="&amp;IRR_MAXWIND))</f>
        <v>#NAME?</v>
      </c>
      <c r="P4044" s="13" t="e">
        <f ca="1">CalcTable[[#This Row],[ET_o]]*KL</f>
        <v>#NAME?</v>
      </c>
      <c r="Q4044" s="13" t="e">
        <f ca="1">IF(WILTPT&lt;=0,1,MAX(0,MIN(1,(CalcTable[[#This Row],[IWC]]-WILTPT)/(MAD-WILTPT))))</f>
        <v>#NAME?</v>
      </c>
      <c r="R4044" s="13" t="e">
        <f ca="1">CalcTable[[#This Row],[ETMult]]*CalcTable[[#This Row],[ETb]]</f>
        <v>#NAME?</v>
      </c>
      <c r="S4044" s="13" t="b">
        <f>INDEX(IRR_LIST,CalcTable[[#This Row],[Day of Week]]+1)</f>
        <v>0</v>
      </c>
      <c r="T4044" s="13">
        <f t="shared" ca="1" si="1254"/>
        <v>4</v>
      </c>
      <c r="U4044" s="13" t="b">
        <f ca="1">IF(CalcTable[[#This Row],[IrrPrecip]]&gt;=IC_MM,FALSE,TRUE)</f>
        <v>1</v>
      </c>
      <c r="V4044" s="13" t="b">
        <f t="shared" si="1255"/>
        <v>1</v>
      </c>
      <c r="W4044" s="13" t="e">
        <f ca="1">IF(AND(IRR_DRIP=FALSE,CalcTable[[#This Row],[IrrHours]]&lt;=0),FALSE,TRUE)</f>
        <v>#NAME?</v>
      </c>
      <c r="X4044" s="13" t="e">
        <f ca="1">AND(CalcTable[[#This Row],[IrrDay]],CalcTable[[#This Row],[IrrRain]],CalcTable[[#This Row],[IrrWarm]],CalcTable[[#This Row],[IrrWindy]])</f>
        <v>#NAME?</v>
      </c>
      <c r="Y4044" s="13" t="e">
        <f t="shared" ca="1" si="1256"/>
        <v>#NAME?</v>
      </c>
      <c r="Z4044" s="13" t="e">
        <f ca="1">CalcTable[[#This Row],[IrrHours]]/5</f>
        <v>#NAME?</v>
      </c>
      <c r="AA4044" s="13" t="e">
        <f ca="1">IF(CalcTable[[#This Row],[IrrFlag]]=FALSE,0,MAX(0,CalcTable[[#This Row],[VolRednWind]]*(FCAP*IRR_TARGET-CalcTable[[#This Row],[IWC]])))</f>
        <v>#NAME?</v>
      </c>
      <c r="AB4044" s="13" t="e">
        <f ca="1">CalcTable[[#This Row],[IWC]]+CalcTable[[#This Row],[Eff Precip]]+CalcTable[[#This Row],[IrrAmt]]-CalcTable[[#This Row],[AET]]</f>
        <v>#NAME?</v>
      </c>
      <c r="AC4044" s="13" t="e">
        <f ca="1">IF(CalcTable[[#This Row],[PWC]]&gt;FCAP,MIN(24*PERC,MIN(SAT,CalcTable[[#This Row],[PWC]])-FCAP),0)</f>
        <v>#NAME?</v>
      </c>
      <c r="AD4044" s="13" t="e">
        <f ca="1">IF(CalcTable[[#This Row],[PWC]]&gt;SAT,CalcTable[[#This Row],[PWC]]-SAT,0)</f>
        <v>#NAME?</v>
      </c>
      <c r="AE4044" s="13" t="e">
        <f ca="1">CalcTable[[#This Row],[PWC]]-CalcTable[[#This Row],[PercAmt]]-CalcTable[[#This Row],[Runoff]]</f>
        <v>#NAME?</v>
      </c>
      <c r="AF4044" s="13" t="e">
        <f ca="1">CalcTable[[#This Row],[IrrAmt]]/1000*CUR_IRR_AREA*10000/IRR_EFF</f>
        <v>#NAME?</v>
      </c>
      <c r="AG4044" s="147"/>
      <c r="AH4044" s="13"/>
      <c r="AI4044" s="50">
        <v>0</v>
      </c>
      <c r="AJ4044" s="50">
        <v>0</v>
      </c>
      <c r="AK4044" s="50">
        <v>6.2956517842316275</v>
      </c>
      <c r="AL4044" s="50">
        <v>8.1976556324500649</v>
      </c>
      <c r="AM4044" s="50"/>
      <c r="AN4044" s="50"/>
      <c r="AO4044" s="50"/>
      <c r="AP4044" s="50"/>
      <c r="AQ4044" s="50"/>
      <c r="AR4044" s="50"/>
      <c r="AS4044" s="50"/>
      <c r="AT4044" s="50"/>
      <c r="AU4044" s="50"/>
      <c r="AV4044" s="50"/>
      <c r="AW4044" s="50"/>
      <c r="AX4044" s="50">
        <f t="shared" si="1267"/>
        <v>14.493307416681692</v>
      </c>
      <c r="AY4044" s="50"/>
      <c r="AZ4044" s="50">
        <f t="shared" si="1257"/>
        <v>332.8007913872658</v>
      </c>
      <c r="BA4044" s="50">
        <f t="shared" si="1258"/>
        <v>512.40756769150448</v>
      </c>
      <c r="BB4044" s="50">
        <f t="shared" si="1259"/>
        <v>528.25522442423153</v>
      </c>
      <c r="BC4044" s="17">
        <f t="shared" si="1260"/>
        <v>19866</v>
      </c>
      <c r="BD4044" s="50">
        <f t="shared" si="1261"/>
        <v>14.493307416681692</v>
      </c>
      <c r="BE4044" s="50">
        <f t="shared" si="1262"/>
        <v>332.8007913872658</v>
      </c>
      <c r="BF4044" s="50">
        <f t="shared" si="1268"/>
        <v>544.35614999273798</v>
      </c>
      <c r="BG4044" s="50"/>
      <c r="BH4044" s="17">
        <f t="shared" si="1263"/>
        <v>0</v>
      </c>
      <c r="BI4044" s="17">
        <f t="shared" si="1271"/>
        <v>4044</v>
      </c>
      <c r="BJ4044" s="17">
        <f t="shared" si="1269"/>
        <v>4044</v>
      </c>
      <c r="BK4044" s="150">
        <f t="shared" si="1270"/>
        <v>31579</v>
      </c>
      <c r="BL4044" s="50" t="e">
        <f t="shared" ca="1" si="1264"/>
        <v>#NAME?</v>
      </c>
      <c r="BM4044" s="50" t="e">
        <f t="shared" ca="1" si="1265"/>
        <v>#NAME?</v>
      </c>
      <c r="BN4044" s="50" t="e">
        <f t="shared" ca="1" si="1266"/>
        <v>#NAME?</v>
      </c>
    </row>
    <row r="4045" spans="1:66" x14ac:dyDescent="0.35">
      <c r="A4045" s="48">
        <v>31580</v>
      </c>
      <c r="B4045" s="17">
        <v>1986</v>
      </c>
      <c r="C4045" s="17">
        <v>6</v>
      </c>
      <c r="D4045" s="17">
        <v>168</v>
      </c>
      <c r="E4045" s="17">
        <v>17</v>
      </c>
      <c r="F4045" s="17">
        <v>3</v>
      </c>
      <c r="G4045" s="50">
        <v>7.8</v>
      </c>
      <c r="H4045" s="32">
        <v>6.6022130397690049</v>
      </c>
      <c r="I4045" s="50">
        <v>8.1666666666666661</v>
      </c>
      <c r="J4045" s="13">
        <v>0</v>
      </c>
      <c r="K4045" s="13">
        <f t="shared" si="1252"/>
        <v>0</v>
      </c>
      <c r="L4045" s="13">
        <f t="shared" si="1253"/>
        <v>0</v>
      </c>
      <c r="M4045" s="13" t="e">
        <f ca="1">CalcTable[[#This Row],[IWC]]-AE4044</f>
        <v>#NAME?</v>
      </c>
      <c r="N4045" s="13" t="e">
        <f ca="1">IF(CalcTable[[#This Row],[Day of Year]]&lt;123,FCAP,AE4044)</f>
        <v>#NAME?</v>
      </c>
      <c r="O4045" s="17" t="e">
        <f ca="1">IF(IRR_DRIP,5,COUNTIF('IDET Wind Values'!C4029:G4029,"&lt;="&amp;IRR_MAXWIND))</f>
        <v>#NAME?</v>
      </c>
      <c r="P4045" s="13" t="e">
        <f ca="1">CalcTable[[#This Row],[ET_o]]*KL</f>
        <v>#NAME?</v>
      </c>
      <c r="Q4045" s="13" t="e">
        <f ca="1">IF(WILTPT&lt;=0,1,MAX(0,MIN(1,(CalcTable[[#This Row],[IWC]]-WILTPT)/(MAD-WILTPT))))</f>
        <v>#NAME?</v>
      </c>
      <c r="R4045" s="13" t="e">
        <f ca="1">CalcTable[[#This Row],[ETMult]]*CalcTable[[#This Row],[ETb]]</f>
        <v>#NAME?</v>
      </c>
      <c r="S4045" s="13" t="b">
        <f>INDEX(IRR_LIST,CalcTable[[#This Row],[Day of Week]]+1)</f>
        <v>1</v>
      </c>
      <c r="T4045" s="13">
        <f t="shared" ca="1" si="1254"/>
        <v>2</v>
      </c>
      <c r="U4045" s="13" t="b">
        <f ca="1">IF(CalcTable[[#This Row],[IrrPrecip]]&gt;=IC_MM,FALSE,TRUE)</f>
        <v>1</v>
      </c>
      <c r="V4045" s="13" t="b">
        <f t="shared" si="1255"/>
        <v>1</v>
      </c>
      <c r="W4045" s="13" t="e">
        <f ca="1">IF(AND(IRR_DRIP=FALSE,CalcTable[[#This Row],[IrrHours]]&lt;=0),FALSE,TRUE)</f>
        <v>#NAME?</v>
      </c>
      <c r="X4045" s="13" t="e">
        <f ca="1">AND(CalcTable[[#This Row],[IrrDay]],CalcTable[[#This Row],[IrrRain]],CalcTable[[#This Row],[IrrWarm]],CalcTable[[#This Row],[IrrWindy]])</f>
        <v>#NAME?</v>
      </c>
      <c r="Y4045" s="13" t="e">
        <f t="shared" ca="1" si="1256"/>
        <v>#NAME?</v>
      </c>
      <c r="Z4045" s="13" t="e">
        <f ca="1">CalcTable[[#This Row],[IrrHours]]/5</f>
        <v>#NAME?</v>
      </c>
      <c r="AA4045" s="13" t="e">
        <f ca="1">IF(CalcTable[[#This Row],[IrrFlag]]=FALSE,0,MAX(0,CalcTable[[#This Row],[VolRednWind]]*(FCAP*IRR_TARGET-CalcTable[[#This Row],[IWC]])))</f>
        <v>#NAME?</v>
      </c>
      <c r="AB4045" s="13" t="e">
        <f ca="1">CalcTable[[#This Row],[IWC]]+CalcTable[[#This Row],[Eff Precip]]+CalcTable[[#This Row],[IrrAmt]]-CalcTable[[#This Row],[AET]]</f>
        <v>#NAME?</v>
      </c>
      <c r="AC4045" s="13" t="e">
        <f ca="1">IF(CalcTable[[#This Row],[PWC]]&gt;FCAP,MIN(24*PERC,MIN(SAT,CalcTable[[#This Row],[PWC]])-FCAP),0)</f>
        <v>#NAME?</v>
      </c>
      <c r="AD4045" s="13" t="e">
        <f ca="1">IF(CalcTable[[#This Row],[PWC]]&gt;SAT,CalcTable[[#This Row],[PWC]]-SAT,0)</f>
        <v>#NAME?</v>
      </c>
      <c r="AE4045" s="13" t="e">
        <f ca="1">CalcTable[[#This Row],[PWC]]-CalcTable[[#This Row],[PercAmt]]-CalcTable[[#This Row],[Runoff]]</f>
        <v>#NAME?</v>
      </c>
      <c r="AF4045" s="13" t="e">
        <f ca="1">CalcTable[[#This Row],[IrrAmt]]/1000*CUR_IRR_AREA*10000/IRR_EFF</f>
        <v>#NAME?</v>
      </c>
      <c r="AG4045" s="147"/>
      <c r="AH4045" s="13"/>
      <c r="AI4045" s="50">
        <v>0</v>
      </c>
      <c r="AJ4045" s="50">
        <v>0</v>
      </c>
      <c r="AK4045" s="50">
        <v>0</v>
      </c>
      <c r="AL4045" s="50">
        <v>0</v>
      </c>
      <c r="AM4045" s="50"/>
      <c r="AN4045" s="50"/>
      <c r="AO4045" s="50"/>
      <c r="AP4045" s="50"/>
      <c r="AQ4045" s="50"/>
      <c r="AR4045" s="50"/>
      <c r="AS4045" s="50"/>
      <c r="AT4045" s="50"/>
      <c r="AU4045" s="50"/>
      <c r="AV4045" s="50"/>
      <c r="AW4045" s="50"/>
      <c r="AX4045" s="50">
        <f t="shared" si="1267"/>
        <v>0</v>
      </c>
      <c r="AY4045" s="50"/>
      <c r="AZ4045" s="50">
        <f t="shared" si="1257"/>
        <v>0</v>
      </c>
      <c r="BA4045" s="50">
        <f t="shared" si="1258"/>
        <v>0</v>
      </c>
      <c r="BB4045" s="50">
        <f t="shared" si="1259"/>
        <v>0</v>
      </c>
      <c r="BC4045" s="17">
        <f t="shared" si="1260"/>
        <v>19866</v>
      </c>
      <c r="BD4045" s="50">
        <f t="shared" si="1261"/>
        <v>0</v>
      </c>
      <c r="BE4045" s="50">
        <f t="shared" si="1262"/>
        <v>0</v>
      </c>
      <c r="BF4045" s="50">
        <f t="shared" si="1268"/>
        <v>0</v>
      </c>
      <c r="BG4045" s="50"/>
      <c r="BH4045" s="17">
        <f t="shared" si="1263"/>
        <v>0</v>
      </c>
      <c r="BI4045" s="17">
        <f t="shared" si="1271"/>
        <v>4045</v>
      </c>
      <c r="BJ4045" s="17">
        <f t="shared" si="1269"/>
        <v>4045</v>
      </c>
      <c r="BK4045" s="150">
        <f t="shared" si="1270"/>
        <v>31580</v>
      </c>
      <c r="BL4045" s="50" t="e">
        <f t="shared" ca="1" si="1264"/>
        <v>#NAME?</v>
      </c>
      <c r="BM4045" s="50" t="e">
        <f t="shared" ca="1" si="1265"/>
        <v>#NAME?</v>
      </c>
      <c r="BN4045" s="50" t="e">
        <f t="shared" ca="1" si="1266"/>
        <v>#NAME?</v>
      </c>
    </row>
    <row r="4046" spans="1:66" x14ac:dyDescent="0.35">
      <c r="A4046" s="48">
        <v>31581</v>
      </c>
      <c r="B4046" s="17">
        <v>1986</v>
      </c>
      <c r="C4046" s="17">
        <v>6</v>
      </c>
      <c r="D4046" s="17">
        <v>169</v>
      </c>
      <c r="E4046" s="17">
        <v>18</v>
      </c>
      <c r="F4046" s="17">
        <v>4</v>
      </c>
      <c r="G4046" s="50">
        <v>14.8</v>
      </c>
      <c r="H4046" s="32">
        <v>4.5950352936257319</v>
      </c>
      <c r="I4046" s="50">
        <v>13.666666666666666</v>
      </c>
      <c r="J4046" s="13">
        <v>1.9</v>
      </c>
      <c r="K4046" s="13">
        <f t="shared" si="1252"/>
        <v>1.9</v>
      </c>
      <c r="L4046" s="13">
        <f t="shared" si="1253"/>
        <v>0</v>
      </c>
      <c r="M4046" s="13" t="e">
        <f ca="1">CalcTable[[#This Row],[IWC]]-AE4045</f>
        <v>#NAME?</v>
      </c>
      <c r="N4046" s="13" t="e">
        <f ca="1">IF(CalcTable[[#This Row],[Day of Year]]&lt;123,FCAP,AE4045)</f>
        <v>#NAME?</v>
      </c>
      <c r="O4046" s="17" t="e">
        <f ca="1">IF(IRR_DRIP,5,COUNTIF('IDET Wind Values'!C4030:G4030,"&lt;="&amp;IRR_MAXWIND))</f>
        <v>#NAME?</v>
      </c>
      <c r="P4046" s="13" t="e">
        <f ca="1">CalcTable[[#This Row],[ET_o]]*KL</f>
        <v>#NAME?</v>
      </c>
      <c r="Q4046" s="13" t="e">
        <f ca="1">IF(WILTPT&lt;=0,1,MAX(0,MIN(1,(CalcTable[[#This Row],[IWC]]-WILTPT)/(MAD-WILTPT))))</f>
        <v>#NAME?</v>
      </c>
      <c r="R4046" s="13" t="e">
        <f ca="1">CalcTable[[#This Row],[ETMult]]*CalcTable[[#This Row],[ETb]]</f>
        <v>#NAME?</v>
      </c>
      <c r="S4046" s="13" t="b">
        <f>INDEX(IRR_LIST,CalcTable[[#This Row],[Day of Week]]+1)</f>
        <v>0</v>
      </c>
      <c r="T4046" s="13">
        <f t="shared" ca="1" si="1254"/>
        <v>0</v>
      </c>
      <c r="U4046" s="13" t="b">
        <f ca="1">IF(CalcTable[[#This Row],[IrrPrecip]]&gt;=IC_MM,FALSE,TRUE)</f>
        <v>1</v>
      </c>
      <c r="V4046" s="13" t="b">
        <f t="shared" si="1255"/>
        <v>1</v>
      </c>
      <c r="W4046" s="13" t="e">
        <f ca="1">IF(AND(IRR_DRIP=FALSE,CalcTable[[#This Row],[IrrHours]]&lt;=0),FALSE,TRUE)</f>
        <v>#NAME?</v>
      </c>
      <c r="X4046" s="13" t="e">
        <f ca="1">AND(CalcTable[[#This Row],[IrrDay]],CalcTable[[#This Row],[IrrRain]],CalcTable[[#This Row],[IrrWarm]],CalcTable[[#This Row],[IrrWindy]])</f>
        <v>#NAME?</v>
      </c>
      <c r="Y4046" s="13" t="e">
        <f t="shared" ca="1" si="1256"/>
        <v>#NAME?</v>
      </c>
      <c r="Z4046" s="13" t="e">
        <f ca="1">CalcTable[[#This Row],[IrrHours]]/5</f>
        <v>#NAME?</v>
      </c>
      <c r="AA4046" s="13" t="e">
        <f ca="1">IF(CalcTable[[#This Row],[IrrFlag]]=FALSE,0,MAX(0,CalcTable[[#This Row],[VolRednWind]]*(FCAP*IRR_TARGET-CalcTable[[#This Row],[IWC]])))</f>
        <v>#NAME?</v>
      </c>
      <c r="AB4046" s="13" t="e">
        <f ca="1">CalcTable[[#This Row],[IWC]]+CalcTable[[#This Row],[Eff Precip]]+CalcTable[[#This Row],[IrrAmt]]-CalcTable[[#This Row],[AET]]</f>
        <v>#NAME?</v>
      </c>
      <c r="AC4046" s="13" t="e">
        <f ca="1">IF(CalcTable[[#This Row],[PWC]]&gt;FCAP,MIN(24*PERC,MIN(SAT,CalcTable[[#This Row],[PWC]])-FCAP),0)</f>
        <v>#NAME?</v>
      </c>
      <c r="AD4046" s="13" t="e">
        <f ca="1">IF(CalcTable[[#This Row],[PWC]]&gt;SAT,CalcTable[[#This Row],[PWC]]-SAT,0)</f>
        <v>#NAME?</v>
      </c>
      <c r="AE4046" s="13" t="e">
        <f ca="1">CalcTable[[#This Row],[PWC]]-CalcTable[[#This Row],[PercAmt]]-CalcTable[[#This Row],[Runoff]]</f>
        <v>#NAME?</v>
      </c>
      <c r="AF4046" s="13" t="e">
        <f ca="1">CalcTable[[#This Row],[IrrAmt]]/1000*CUR_IRR_AREA*10000/IRR_EFF</f>
        <v>#NAME?</v>
      </c>
      <c r="AG4046" s="147"/>
      <c r="AH4046" s="13"/>
      <c r="AI4046" s="50">
        <v>0</v>
      </c>
      <c r="AJ4046" s="50">
        <v>0</v>
      </c>
      <c r="AK4046" s="50">
        <v>1.7156588771272183</v>
      </c>
      <c r="AL4046" s="50">
        <v>5.9112171718729556</v>
      </c>
      <c r="AM4046" s="50"/>
      <c r="AN4046" s="50"/>
      <c r="AO4046" s="50"/>
      <c r="AP4046" s="50"/>
      <c r="AQ4046" s="50"/>
      <c r="AR4046" s="50"/>
      <c r="AS4046" s="50"/>
      <c r="AT4046" s="50"/>
      <c r="AU4046" s="50"/>
      <c r="AV4046" s="50"/>
      <c r="AW4046" s="50"/>
      <c r="AX4046" s="50">
        <f t="shared" si="1267"/>
        <v>7.6268760490001739</v>
      </c>
      <c r="AY4046" s="50"/>
      <c r="AZ4046" s="50">
        <f t="shared" si="1257"/>
        <v>198.55870057280592</v>
      </c>
      <c r="BA4046" s="50">
        <f t="shared" si="1258"/>
        <v>305.71736437400273</v>
      </c>
      <c r="BB4046" s="50">
        <f t="shared" si="1259"/>
        <v>315.17254059175542</v>
      </c>
      <c r="BC4046" s="17">
        <f t="shared" si="1260"/>
        <v>19866</v>
      </c>
      <c r="BD4046" s="50">
        <f t="shared" si="1261"/>
        <v>7.6268760490001739</v>
      </c>
      <c r="BE4046" s="50">
        <f t="shared" si="1262"/>
        <v>198.55870057280592</v>
      </c>
      <c r="BF4046" s="50">
        <f t="shared" si="1268"/>
        <v>324.77882441570807</v>
      </c>
      <c r="BG4046" s="50"/>
      <c r="BH4046" s="17">
        <f t="shared" si="1263"/>
        <v>0</v>
      </c>
      <c r="BI4046" s="17">
        <f t="shared" si="1271"/>
        <v>4046</v>
      </c>
      <c r="BJ4046" s="17">
        <f t="shared" si="1269"/>
        <v>4046</v>
      </c>
      <c r="BK4046" s="150">
        <f t="shared" si="1270"/>
        <v>31581</v>
      </c>
      <c r="BL4046" s="50" t="e">
        <f t="shared" ca="1" si="1264"/>
        <v>#NAME?</v>
      </c>
      <c r="BM4046" s="50" t="e">
        <f t="shared" ca="1" si="1265"/>
        <v>#NAME?</v>
      </c>
      <c r="BN4046" s="50" t="e">
        <f t="shared" ca="1" si="1266"/>
        <v>#NAME?</v>
      </c>
    </row>
    <row r="4047" spans="1:66" x14ac:dyDescent="0.35">
      <c r="A4047" s="48">
        <v>31582</v>
      </c>
      <c r="B4047" s="17">
        <v>1986</v>
      </c>
      <c r="C4047" s="17">
        <v>6</v>
      </c>
      <c r="D4047" s="17">
        <v>170</v>
      </c>
      <c r="E4047" s="17">
        <v>19</v>
      </c>
      <c r="F4047" s="17">
        <v>5</v>
      </c>
      <c r="G4047" s="50">
        <v>11.5</v>
      </c>
      <c r="H4047" s="32">
        <v>5.6743471595809103</v>
      </c>
      <c r="I4047" s="50">
        <v>17.833333333333332</v>
      </c>
      <c r="J4047" s="13">
        <v>0</v>
      </c>
      <c r="K4047" s="13">
        <f t="shared" si="1252"/>
        <v>0</v>
      </c>
      <c r="L4047" s="13">
        <f t="shared" si="1253"/>
        <v>0</v>
      </c>
      <c r="M4047" s="13" t="e">
        <f ca="1">CalcTable[[#This Row],[IWC]]-AE4046</f>
        <v>#NAME?</v>
      </c>
      <c r="N4047" s="13" t="e">
        <f ca="1">IF(CalcTable[[#This Row],[Day of Year]]&lt;123,FCAP,AE4046)</f>
        <v>#NAME?</v>
      </c>
      <c r="O4047" s="17" t="e">
        <f ca="1">IF(IRR_DRIP,5,COUNTIF('IDET Wind Values'!C4031:G4031,"&lt;="&amp;IRR_MAXWIND))</f>
        <v>#NAME?</v>
      </c>
      <c r="P4047" s="13" t="e">
        <f ca="1">CalcTable[[#This Row],[ET_o]]*KL</f>
        <v>#NAME?</v>
      </c>
      <c r="Q4047" s="13" t="e">
        <f ca="1">IF(WILTPT&lt;=0,1,MAX(0,MIN(1,(CalcTable[[#This Row],[IWC]]-WILTPT)/(MAD-WILTPT))))</f>
        <v>#NAME?</v>
      </c>
      <c r="R4047" s="13" t="e">
        <f ca="1">CalcTable[[#This Row],[ETMult]]*CalcTable[[#This Row],[ETb]]</f>
        <v>#NAME?</v>
      </c>
      <c r="S4047" s="13" t="b">
        <f>INDEX(IRR_LIST,CalcTable[[#This Row],[Day of Week]]+1)</f>
        <v>1</v>
      </c>
      <c r="T4047" s="13">
        <f t="shared" ca="1" si="1254"/>
        <v>1.9</v>
      </c>
      <c r="U4047" s="13" t="b">
        <f ca="1">IF(CalcTable[[#This Row],[IrrPrecip]]&gt;=IC_MM,FALSE,TRUE)</f>
        <v>1</v>
      </c>
      <c r="V4047" s="13" t="b">
        <f t="shared" si="1255"/>
        <v>1</v>
      </c>
      <c r="W4047" s="13" t="e">
        <f ca="1">IF(AND(IRR_DRIP=FALSE,CalcTable[[#This Row],[IrrHours]]&lt;=0),FALSE,TRUE)</f>
        <v>#NAME?</v>
      </c>
      <c r="X4047" s="13" t="e">
        <f ca="1">AND(CalcTable[[#This Row],[IrrDay]],CalcTable[[#This Row],[IrrRain]],CalcTable[[#This Row],[IrrWarm]],CalcTable[[#This Row],[IrrWindy]])</f>
        <v>#NAME?</v>
      </c>
      <c r="Y4047" s="13" t="e">
        <f t="shared" ca="1" si="1256"/>
        <v>#NAME?</v>
      </c>
      <c r="Z4047" s="13" t="e">
        <f ca="1">CalcTable[[#This Row],[IrrHours]]/5</f>
        <v>#NAME?</v>
      </c>
      <c r="AA4047" s="13" t="e">
        <f ca="1">IF(CalcTable[[#This Row],[IrrFlag]]=FALSE,0,MAX(0,CalcTable[[#This Row],[VolRednWind]]*(FCAP*IRR_TARGET-CalcTable[[#This Row],[IWC]])))</f>
        <v>#NAME?</v>
      </c>
      <c r="AB4047" s="13" t="e">
        <f ca="1">CalcTable[[#This Row],[IWC]]+CalcTable[[#This Row],[Eff Precip]]+CalcTable[[#This Row],[IrrAmt]]-CalcTable[[#This Row],[AET]]</f>
        <v>#NAME?</v>
      </c>
      <c r="AC4047" s="13" t="e">
        <f ca="1">IF(CalcTable[[#This Row],[PWC]]&gt;FCAP,MIN(24*PERC,MIN(SAT,CalcTable[[#This Row],[PWC]])-FCAP),0)</f>
        <v>#NAME?</v>
      </c>
      <c r="AD4047" s="13" t="e">
        <f ca="1">IF(CalcTable[[#This Row],[PWC]]&gt;SAT,CalcTable[[#This Row],[PWC]]-SAT,0)</f>
        <v>#NAME?</v>
      </c>
      <c r="AE4047" s="13" t="e">
        <f ca="1">CalcTable[[#This Row],[PWC]]-CalcTable[[#This Row],[PercAmt]]-CalcTable[[#This Row],[Runoff]]</f>
        <v>#NAME?</v>
      </c>
      <c r="AF4047" s="13" t="e">
        <f ca="1">CalcTable[[#This Row],[IrrAmt]]/1000*CUR_IRR_AREA*10000/IRR_EFF</f>
        <v>#NAME?</v>
      </c>
      <c r="AG4047" s="147"/>
      <c r="AH4047" s="13"/>
      <c r="AI4047" s="50">
        <v>3.3755432891507122</v>
      </c>
      <c r="AJ4047" s="50">
        <v>5.8230526082145051</v>
      </c>
      <c r="AK4047" s="50">
        <v>0</v>
      </c>
      <c r="AL4047" s="50">
        <v>0</v>
      </c>
      <c r="AM4047" s="50"/>
      <c r="AN4047" s="50"/>
      <c r="AO4047" s="50"/>
      <c r="AP4047" s="50"/>
      <c r="AQ4047" s="50"/>
      <c r="AR4047" s="50"/>
      <c r="AS4047" s="50"/>
      <c r="AT4047" s="50"/>
      <c r="AU4047" s="50"/>
      <c r="AV4047" s="50"/>
      <c r="AW4047" s="50"/>
      <c r="AX4047" s="50">
        <f t="shared" si="1267"/>
        <v>9.1985958973652178</v>
      </c>
      <c r="AY4047" s="50"/>
      <c r="AZ4047" s="50">
        <f t="shared" si="1257"/>
        <v>220.31751141516929</v>
      </c>
      <c r="BA4047" s="50">
        <f t="shared" si="1258"/>
        <v>357.98930498194721</v>
      </c>
      <c r="BB4047" s="50">
        <f t="shared" si="1259"/>
        <v>370.56620165708097</v>
      </c>
      <c r="BC4047" s="17">
        <f t="shared" si="1260"/>
        <v>19866</v>
      </c>
      <c r="BD4047" s="50">
        <f t="shared" si="1261"/>
        <v>9.1985958973652178</v>
      </c>
      <c r="BE4047" s="50">
        <f t="shared" si="1262"/>
        <v>220.31751141516929</v>
      </c>
      <c r="BF4047" s="50">
        <f t="shared" si="1268"/>
        <v>360.36931219428487</v>
      </c>
      <c r="BG4047" s="50"/>
      <c r="BH4047" s="17">
        <f t="shared" si="1263"/>
        <v>0</v>
      </c>
      <c r="BI4047" s="17">
        <f t="shared" si="1271"/>
        <v>4047</v>
      </c>
      <c r="BJ4047" s="17">
        <f t="shared" si="1269"/>
        <v>4047</v>
      </c>
      <c r="BK4047" s="150">
        <f t="shared" si="1270"/>
        <v>31582</v>
      </c>
      <c r="BL4047" s="50" t="e">
        <f t="shared" ca="1" si="1264"/>
        <v>#NAME?</v>
      </c>
      <c r="BM4047" s="50" t="e">
        <f t="shared" ca="1" si="1265"/>
        <v>#NAME?</v>
      </c>
      <c r="BN4047" s="50" t="e">
        <f t="shared" ca="1" si="1266"/>
        <v>#NAME?</v>
      </c>
    </row>
    <row r="4048" spans="1:66" x14ac:dyDescent="0.35">
      <c r="A4048" s="48">
        <v>31583</v>
      </c>
      <c r="B4048" s="17">
        <v>1986</v>
      </c>
      <c r="C4048" s="17">
        <v>6</v>
      </c>
      <c r="D4048" s="17">
        <v>171</v>
      </c>
      <c r="E4048" s="17">
        <v>20</v>
      </c>
      <c r="F4048" s="17">
        <v>6</v>
      </c>
      <c r="G4048" s="50">
        <v>8.8000000000000007</v>
      </c>
      <c r="H4048" s="32">
        <v>5.5307584805096521</v>
      </c>
      <c r="I4048" s="50">
        <v>10.166666666666666</v>
      </c>
      <c r="J4048" s="13">
        <v>0</v>
      </c>
      <c r="K4048" s="13">
        <f t="shared" si="1252"/>
        <v>0</v>
      </c>
      <c r="L4048" s="13">
        <f t="shared" si="1253"/>
        <v>0</v>
      </c>
      <c r="M4048" s="13" t="e">
        <f ca="1">CalcTable[[#This Row],[IWC]]-AE4047</f>
        <v>#NAME?</v>
      </c>
      <c r="N4048" s="13" t="e">
        <f ca="1">IF(CalcTable[[#This Row],[Day of Year]]&lt;123,FCAP,AE4047)</f>
        <v>#NAME?</v>
      </c>
      <c r="O4048" s="17" t="e">
        <f ca="1">IF(IRR_DRIP,5,COUNTIF('IDET Wind Values'!C4032:G4032,"&lt;="&amp;IRR_MAXWIND))</f>
        <v>#NAME?</v>
      </c>
      <c r="P4048" s="13" t="e">
        <f ca="1">CalcTable[[#This Row],[ET_o]]*KL</f>
        <v>#NAME?</v>
      </c>
      <c r="Q4048" s="13" t="e">
        <f ca="1">IF(WILTPT&lt;=0,1,MAX(0,MIN(1,(CalcTable[[#This Row],[IWC]]-WILTPT)/(MAD-WILTPT))))</f>
        <v>#NAME?</v>
      </c>
      <c r="R4048" s="13" t="e">
        <f ca="1">CalcTable[[#This Row],[ETMult]]*CalcTable[[#This Row],[ETb]]</f>
        <v>#NAME?</v>
      </c>
      <c r="S4048" s="13" t="b">
        <f>INDEX(IRR_LIST,CalcTable[[#This Row],[Day of Week]]+1)</f>
        <v>0</v>
      </c>
      <c r="T4048" s="13">
        <f t="shared" ca="1" si="1254"/>
        <v>1.9</v>
      </c>
      <c r="U4048" s="13" t="b">
        <f ca="1">IF(CalcTable[[#This Row],[IrrPrecip]]&gt;=IC_MM,FALSE,TRUE)</f>
        <v>1</v>
      </c>
      <c r="V4048" s="13" t="b">
        <f t="shared" si="1255"/>
        <v>1</v>
      </c>
      <c r="W4048" s="13" t="e">
        <f ca="1">IF(AND(IRR_DRIP=FALSE,CalcTable[[#This Row],[IrrHours]]&lt;=0),FALSE,TRUE)</f>
        <v>#NAME?</v>
      </c>
      <c r="X4048" s="13" t="e">
        <f ca="1">AND(CalcTable[[#This Row],[IrrDay]],CalcTable[[#This Row],[IrrRain]],CalcTable[[#This Row],[IrrWarm]],CalcTable[[#This Row],[IrrWindy]])</f>
        <v>#NAME?</v>
      </c>
      <c r="Y4048" s="13" t="e">
        <f t="shared" ca="1" si="1256"/>
        <v>#NAME?</v>
      </c>
      <c r="Z4048" s="13" t="e">
        <f ca="1">CalcTable[[#This Row],[IrrHours]]/5</f>
        <v>#NAME?</v>
      </c>
      <c r="AA4048" s="13" t="e">
        <f ca="1">IF(CalcTable[[#This Row],[IrrFlag]]=FALSE,0,MAX(0,CalcTable[[#This Row],[VolRednWind]]*(FCAP*IRR_TARGET-CalcTable[[#This Row],[IWC]])))</f>
        <v>#NAME?</v>
      </c>
      <c r="AB4048" s="13" t="e">
        <f ca="1">CalcTable[[#This Row],[IWC]]+CalcTable[[#This Row],[Eff Precip]]+CalcTable[[#This Row],[IrrAmt]]-CalcTable[[#This Row],[AET]]</f>
        <v>#NAME?</v>
      </c>
      <c r="AC4048" s="13" t="e">
        <f ca="1">IF(CalcTable[[#This Row],[PWC]]&gt;FCAP,MIN(24*PERC,MIN(SAT,CalcTable[[#This Row],[PWC]])-FCAP),0)</f>
        <v>#NAME?</v>
      </c>
      <c r="AD4048" s="13" t="e">
        <f ca="1">IF(CalcTable[[#This Row],[PWC]]&gt;SAT,CalcTable[[#This Row],[PWC]]-SAT,0)</f>
        <v>#NAME?</v>
      </c>
      <c r="AE4048" s="13" t="e">
        <f ca="1">CalcTable[[#This Row],[PWC]]-CalcTable[[#This Row],[PercAmt]]-CalcTable[[#This Row],[Runoff]]</f>
        <v>#NAME?</v>
      </c>
      <c r="AF4048" s="13" t="e">
        <f ca="1">CalcTable[[#This Row],[IrrAmt]]/1000*CUR_IRR_AREA*10000/IRR_EFF</f>
        <v>#NAME?</v>
      </c>
      <c r="AG4048" s="147"/>
      <c r="AH4048" s="13"/>
      <c r="AI4048" s="50">
        <v>0</v>
      </c>
      <c r="AJ4048" s="50">
        <v>0</v>
      </c>
      <c r="AK4048" s="50">
        <v>0</v>
      </c>
      <c r="AL4048" s="50">
        <v>5.6481603492636552</v>
      </c>
      <c r="AM4048" s="50"/>
      <c r="AN4048" s="50"/>
      <c r="AO4048" s="50"/>
      <c r="AP4048" s="50"/>
      <c r="AQ4048" s="50"/>
      <c r="AR4048" s="50"/>
      <c r="AS4048" s="50"/>
      <c r="AT4048" s="50"/>
      <c r="AU4048" s="50"/>
      <c r="AV4048" s="50"/>
      <c r="AW4048" s="50"/>
      <c r="AX4048" s="50">
        <f t="shared" si="1267"/>
        <v>5.6481603492636552</v>
      </c>
      <c r="AY4048" s="50"/>
      <c r="AZ4048" s="50">
        <f t="shared" si="1257"/>
        <v>165.67937024506722</v>
      </c>
      <c r="BA4048" s="50">
        <f t="shared" si="1258"/>
        <v>255.09363355192892</v>
      </c>
      <c r="BB4048" s="50">
        <f t="shared" si="1259"/>
        <v>262.98312737312261</v>
      </c>
      <c r="BC4048" s="17">
        <f t="shared" si="1260"/>
        <v>19866</v>
      </c>
      <c r="BD4048" s="50">
        <f t="shared" si="1261"/>
        <v>5.6481603492636552</v>
      </c>
      <c r="BE4048" s="50">
        <f t="shared" si="1262"/>
        <v>165.67937024506722</v>
      </c>
      <c r="BF4048" s="50">
        <f t="shared" si="1268"/>
        <v>270.9987068957347</v>
      </c>
      <c r="BG4048" s="50"/>
      <c r="BH4048" s="17">
        <f t="shared" si="1263"/>
        <v>0</v>
      </c>
      <c r="BI4048" s="17">
        <f t="shared" si="1271"/>
        <v>4048</v>
      </c>
      <c r="BJ4048" s="17">
        <f t="shared" si="1269"/>
        <v>4048</v>
      </c>
      <c r="BK4048" s="150">
        <f t="shared" si="1270"/>
        <v>31583</v>
      </c>
      <c r="BL4048" s="50" t="e">
        <f t="shared" ca="1" si="1264"/>
        <v>#NAME?</v>
      </c>
      <c r="BM4048" s="50" t="e">
        <f t="shared" ca="1" si="1265"/>
        <v>#NAME?</v>
      </c>
      <c r="BN4048" s="50" t="e">
        <f t="shared" ca="1" si="1266"/>
        <v>#NAME?</v>
      </c>
    </row>
    <row r="4049" spans="1:66" x14ac:dyDescent="0.35">
      <c r="A4049" s="48">
        <v>31584</v>
      </c>
      <c r="B4049" s="17">
        <v>1986</v>
      </c>
      <c r="C4049" s="17">
        <v>6</v>
      </c>
      <c r="D4049" s="17">
        <v>172</v>
      </c>
      <c r="E4049" s="17">
        <v>21</v>
      </c>
      <c r="F4049" s="17">
        <v>7</v>
      </c>
      <c r="G4049" s="50">
        <v>10.1</v>
      </c>
      <c r="H4049" s="32">
        <v>6.9939633704541615</v>
      </c>
      <c r="I4049" s="50">
        <v>34.166666666666664</v>
      </c>
      <c r="J4049" s="13">
        <v>0</v>
      </c>
      <c r="K4049" s="13">
        <f t="shared" si="1252"/>
        <v>0</v>
      </c>
      <c r="L4049" s="13">
        <f t="shared" si="1253"/>
        <v>0</v>
      </c>
      <c r="M4049" s="13" t="e">
        <f ca="1">CalcTable[[#This Row],[IWC]]-AE4048</f>
        <v>#NAME?</v>
      </c>
      <c r="N4049" s="13" t="e">
        <f ca="1">IF(CalcTable[[#This Row],[Day of Year]]&lt;123,FCAP,AE4048)</f>
        <v>#NAME?</v>
      </c>
      <c r="O4049" s="17" t="e">
        <f ca="1">IF(IRR_DRIP,5,COUNTIF('IDET Wind Values'!C4033:G4033,"&lt;="&amp;IRR_MAXWIND))</f>
        <v>#NAME?</v>
      </c>
      <c r="P4049" s="13" t="e">
        <f ca="1">CalcTable[[#This Row],[ET_o]]*KL</f>
        <v>#NAME?</v>
      </c>
      <c r="Q4049" s="13" t="e">
        <f ca="1">IF(WILTPT&lt;=0,1,MAX(0,MIN(1,(CalcTable[[#This Row],[IWC]]-WILTPT)/(MAD-WILTPT))))</f>
        <v>#NAME?</v>
      </c>
      <c r="R4049" s="13" t="e">
        <f ca="1">CalcTable[[#This Row],[ETMult]]*CalcTable[[#This Row],[ETb]]</f>
        <v>#NAME?</v>
      </c>
      <c r="S4049" s="13" t="b">
        <f>INDEX(IRR_LIST,CalcTable[[#This Row],[Day of Week]]+1)</f>
        <v>0</v>
      </c>
      <c r="T4049" s="13">
        <f t="shared" ca="1" si="1254"/>
        <v>0</v>
      </c>
      <c r="U4049" s="13" t="b">
        <f ca="1">IF(CalcTable[[#This Row],[IrrPrecip]]&gt;=IC_MM,FALSE,TRUE)</f>
        <v>1</v>
      </c>
      <c r="V4049" s="13" t="b">
        <f t="shared" si="1255"/>
        <v>1</v>
      </c>
      <c r="W4049" s="13" t="e">
        <f ca="1">IF(AND(IRR_DRIP=FALSE,CalcTable[[#This Row],[IrrHours]]&lt;=0),FALSE,TRUE)</f>
        <v>#NAME?</v>
      </c>
      <c r="X4049" s="13" t="e">
        <f ca="1">AND(CalcTable[[#This Row],[IrrDay]],CalcTable[[#This Row],[IrrRain]],CalcTable[[#This Row],[IrrWarm]],CalcTable[[#This Row],[IrrWindy]])</f>
        <v>#NAME?</v>
      </c>
      <c r="Y4049" s="13" t="e">
        <f t="shared" ca="1" si="1256"/>
        <v>#NAME?</v>
      </c>
      <c r="Z4049" s="13" t="e">
        <f ca="1">CalcTable[[#This Row],[IrrHours]]/5</f>
        <v>#NAME?</v>
      </c>
      <c r="AA4049" s="13" t="e">
        <f ca="1">IF(CalcTable[[#This Row],[IrrFlag]]=FALSE,0,MAX(0,CalcTable[[#This Row],[VolRednWind]]*(FCAP*IRR_TARGET-CalcTable[[#This Row],[IWC]])))</f>
        <v>#NAME?</v>
      </c>
      <c r="AB4049" s="13" t="e">
        <f ca="1">CalcTable[[#This Row],[IWC]]+CalcTable[[#This Row],[Eff Precip]]+CalcTable[[#This Row],[IrrAmt]]-CalcTable[[#This Row],[AET]]</f>
        <v>#NAME?</v>
      </c>
      <c r="AC4049" s="13" t="e">
        <f ca="1">IF(CalcTable[[#This Row],[PWC]]&gt;FCAP,MIN(24*PERC,MIN(SAT,CalcTable[[#This Row],[PWC]])-FCAP),0)</f>
        <v>#NAME?</v>
      </c>
      <c r="AD4049" s="13" t="e">
        <f ca="1">IF(CalcTable[[#This Row],[PWC]]&gt;SAT,CalcTable[[#This Row],[PWC]]-SAT,0)</f>
        <v>#NAME?</v>
      </c>
      <c r="AE4049" s="13" t="e">
        <f ca="1">CalcTable[[#This Row],[PWC]]-CalcTable[[#This Row],[PercAmt]]-CalcTable[[#This Row],[Runoff]]</f>
        <v>#NAME?</v>
      </c>
      <c r="AF4049" s="13" t="e">
        <f ca="1">CalcTable[[#This Row],[IrrAmt]]/1000*CUR_IRR_AREA*10000/IRR_EFF</f>
        <v>#NAME?</v>
      </c>
      <c r="AG4049" s="147"/>
      <c r="AH4049" s="13"/>
      <c r="AI4049" s="50">
        <v>0</v>
      </c>
      <c r="AJ4049" s="50">
        <v>0</v>
      </c>
      <c r="AK4049" s="50">
        <v>0</v>
      </c>
      <c r="AL4049" s="50">
        <v>0</v>
      </c>
      <c r="AM4049" s="50"/>
      <c r="AN4049" s="50"/>
      <c r="AO4049" s="50"/>
      <c r="AP4049" s="50"/>
      <c r="AQ4049" s="50"/>
      <c r="AR4049" s="50"/>
      <c r="AS4049" s="50"/>
      <c r="AT4049" s="50"/>
      <c r="AU4049" s="50"/>
      <c r="AV4049" s="50"/>
      <c r="AW4049" s="50"/>
      <c r="AX4049" s="50">
        <f t="shared" si="1267"/>
        <v>0</v>
      </c>
      <c r="AY4049" s="50"/>
      <c r="AZ4049" s="50">
        <f t="shared" si="1257"/>
        <v>0</v>
      </c>
      <c r="BA4049" s="50">
        <f t="shared" si="1258"/>
        <v>0</v>
      </c>
      <c r="BB4049" s="50">
        <f t="shared" si="1259"/>
        <v>0</v>
      </c>
      <c r="BC4049" s="17">
        <f t="shared" si="1260"/>
        <v>19866</v>
      </c>
      <c r="BD4049" s="50">
        <f t="shared" si="1261"/>
        <v>0</v>
      </c>
      <c r="BE4049" s="50">
        <f t="shared" si="1262"/>
        <v>0</v>
      </c>
      <c r="BF4049" s="50">
        <f t="shared" si="1268"/>
        <v>0</v>
      </c>
      <c r="BG4049" s="50"/>
      <c r="BH4049" s="17">
        <f t="shared" si="1263"/>
        <v>0</v>
      </c>
      <c r="BI4049" s="17">
        <f t="shared" si="1271"/>
        <v>4049</v>
      </c>
      <c r="BJ4049" s="17">
        <f t="shared" si="1269"/>
        <v>4049</v>
      </c>
      <c r="BK4049" s="150">
        <f t="shared" si="1270"/>
        <v>31584</v>
      </c>
      <c r="BL4049" s="50" t="e">
        <f t="shared" ca="1" si="1264"/>
        <v>#NAME?</v>
      </c>
      <c r="BM4049" s="50" t="e">
        <f t="shared" ca="1" si="1265"/>
        <v>#NAME?</v>
      </c>
      <c r="BN4049" s="50" t="e">
        <f t="shared" ca="1" si="1266"/>
        <v>#NAME?</v>
      </c>
    </row>
    <row r="4050" spans="1:66" x14ac:dyDescent="0.35">
      <c r="A4050" s="48">
        <v>31585</v>
      </c>
      <c r="B4050" s="17">
        <v>1986</v>
      </c>
      <c r="C4050" s="17">
        <v>6</v>
      </c>
      <c r="D4050" s="17">
        <v>173</v>
      </c>
      <c r="E4050" s="17">
        <v>22</v>
      </c>
      <c r="F4050" s="17">
        <v>1</v>
      </c>
      <c r="G4050" s="50">
        <v>12.5</v>
      </c>
      <c r="H4050" s="32">
        <v>6.8100401267378112</v>
      </c>
      <c r="I4050" s="50">
        <v>24.166666666666668</v>
      </c>
      <c r="J4050" s="13">
        <v>0</v>
      </c>
      <c r="K4050" s="13">
        <f t="shared" si="1252"/>
        <v>0</v>
      </c>
      <c r="L4050" s="13">
        <f t="shared" si="1253"/>
        <v>0</v>
      </c>
      <c r="M4050" s="13" t="e">
        <f ca="1">CalcTable[[#This Row],[IWC]]-AE4049</f>
        <v>#NAME?</v>
      </c>
      <c r="N4050" s="13" t="e">
        <f ca="1">IF(CalcTable[[#This Row],[Day of Year]]&lt;123,FCAP,AE4049)</f>
        <v>#NAME?</v>
      </c>
      <c r="O4050" s="17" t="e">
        <f ca="1">IF(IRR_DRIP,5,COUNTIF('IDET Wind Values'!C4034:G4034,"&lt;="&amp;IRR_MAXWIND))</f>
        <v>#NAME?</v>
      </c>
      <c r="P4050" s="13" t="e">
        <f ca="1">CalcTable[[#This Row],[ET_o]]*KL</f>
        <v>#NAME?</v>
      </c>
      <c r="Q4050" s="13" t="e">
        <f ca="1">IF(WILTPT&lt;=0,1,MAX(0,MIN(1,(CalcTable[[#This Row],[IWC]]-WILTPT)/(MAD-WILTPT))))</f>
        <v>#NAME?</v>
      </c>
      <c r="R4050" s="13" t="e">
        <f ca="1">CalcTable[[#This Row],[ETMult]]*CalcTable[[#This Row],[ETb]]</f>
        <v>#NAME?</v>
      </c>
      <c r="S4050" s="13" t="b">
        <f>INDEX(IRR_LIST,CalcTable[[#This Row],[Day of Week]]+1)</f>
        <v>1</v>
      </c>
      <c r="T4050" s="13">
        <f t="shared" ca="1" si="1254"/>
        <v>0</v>
      </c>
      <c r="U4050" s="13" t="b">
        <f ca="1">IF(CalcTable[[#This Row],[IrrPrecip]]&gt;=IC_MM,FALSE,TRUE)</f>
        <v>1</v>
      </c>
      <c r="V4050" s="13" t="b">
        <f t="shared" si="1255"/>
        <v>1</v>
      </c>
      <c r="W4050" s="13" t="e">
        <f ca="1">IF(AND(IRR_DRIP=FALSE,CalcTable[[#This Row],[IrrHours]]&lt;=0),FALSE,TRUE)</f>
        <v>#NAME?</v>
      </c>
      <c r="X4050" s="13" t="e">
        <f ca="1">AND(CalcTable[[#This Row],[IrrDay]],CalcTable[[#This Row],[IrrRain]],CalcTable[[#This Row],[IrrWarm]],CalcTable[[#This Row],[IrrWindy]])</f>
        <v>#NAME?</v>
      </c>
      <c r="Y4050" s="13" t="e">
        <f t="shared" ca="1" si="1256"/>
        <v>#NAME?</v>
      </c>
      <c r="Z4050" s="13" t="e">
        <f ca="1">CalcTable[[#This Row],[IrrHours]]/5</f>
        <v>#NAME?</v>
      </c>
      <c r="AA4050" s="13" t="e">
        <f ca="1">IF(CalcTable[[#This Row],[IrrFlag]]=FALSE,0,MAX(0,CalcTable[[#This Row],[VolRednWind]]*(FCAP*IRR_TARGET-CalcTable[[#This Row],[IWC]])))</f>
        <v>#NAME?</v>
      </c>
      <c r="AB4050" s="13" t="e">
        <f ca="1">CalcTable[[#This Row],[IWC]]+CalcTable[[#This Row],[Eff Precip]]+CalcTable[[#This Row],[IrrAmt]]-CalcTable[[#This Row],[AET]]</f>
        <v>#NAME?</v>
      </c>
      <c r="AC4050" s="13" t="e">
        <f ca="1">IF(CalcTable[[#This Row],[PWC]]&gt;FCAP,MIN(24*PERC,MIN(SAT,CalcTable[[#This Row],[PWC]])-FCAP),0)</f>
        <v>#NAME?</v>
      </c>
      <c r="AD4050" s="13" t="e">
        <f ca="1">IF(CalcTable[[#This Row],[PWC]]&gt;SAT,CalcTable[[#This Row],[PWC]]-SAT,0)</f>
        <v>#NAME?</v>
      </c>
      <c r="AE4050" s="13" t="e">
        <f ca="1">CalcTable[[#This Row],[PWC]]-CalcTable[[#This Row],[PercAmt]]-CalcTable[[#This Row],[Runoff]]</f>
        <v>#NAME?</v>
      </c>
      <c r="AF4050" s="13" t="e">
        <f ca="1">CalcTable[[#This Row],[IrrAmt]]/1000*CUR_IRR_AREA*10000/IRR_EFF</f>
        <v>#NAME?</v>
      </c>
      <c r="AG4050" s="147"/>
      <c r="AH4050" s="13"/>
      <c r="AI4050" s="50">
        <v>13.427576156981182</v>
      </c>
      <c r="AJ4050" s="50">
        <v>23.991915133855073</v>
      </c>
      <c r="AK4050" s="50">
        <v>0</v>
      </c>
      <c r="AL4050" s="50">
        <v>0</v>
      </c>
      <c r="AM4050" s="50"/>
      <c r="AN4050" s="50"/>
      <c r="AO4050" s="50"/>
      <c r="AP4050" s="50"/>
      <c r="AQ4050" s="50"/>
      <c r="AR4050" s="50"/>
      <c r="AS4050" s="50"/>
      <c r="AT4050" s="50"/>
      <c r="AU4050" s="50"/>
      <c r="AV4050" s="50"/>
      <c r="AW4050" s="50"/>
      <c r="AX4050" s="50">
        <f t="shared" si="1267"/>
        <v>37.419491290836255</v>
      </c>
      <c r="AY4050" s="50"/>
      <c r="AZ4050" s="50">
        <f t="shared" si="1257"/>
        <v>900.70062756213963</v>
      </c>
      <c r="BA4050" s="50">
        <f t="shared" si="1258"/>
        <v>1464.1296059941826</v>
      </c>
      <c r="BB4050" s="50">
        <f t="shared" si="1259"/>
        <v>1515.6130649858646</v>
      </c>
      <c r="BC4050" s="17">
        <f t="shared" si="1260"/>
        <v>19866</v>
      </c>
      <c r="BD4050" s="50">
        <f t="shared" si="1261"/>
        <v>37.419491290836255</v>
      </c>
      <c r="BE4050" s="50">
        <f t="shared" si="1262"/>
        <v>900.70062756213963</v>
      </c>
      <c r="BF4050" s="50">
        <f t="shared" si="1268"/>
        <v>1473.25949518319</v>
      </c>
      <c r="BG4050" s="50"/>
      <c r="BH4050" s="17">
        <f t="shared" si="1263"/>
        <v>0</v>
      </c>
      <c r="BI4050" s="17">
        <f t="shared" si="1271"/>
        <v>4050</v>
      </c>
      <c r="BJ4050" s="17">
        <f t="shared" si="1269"/>
        <v>4050</v>
      </c>
      <c r="BK4050" s="150">
        <f t="shared" si="1270"/>
        <v>31585</v>
      </c>
      <c r="BL4050" s="50" t="e">
        <f t="shared" ca="1" si="1264"/>
        <v>#NAME?</v>
      </c>
      <c r="BM4050" s="50" t="e">
        <f t="shared" ca="1" si="1265"/>
        <v>#NAME?</v>
      </c>
      <c r="BN4050" s="50" t="e">
        <f t="shared" ca="1" si="1266"/>
        <v>#NAME?</v>
      </c>
    </row>
    <row r="4051" spans="1:66" x14ac:dyDescent="0.35">
      <c r="A4051" s="48">
        <v>31586</v>
      </c>
      <c r="B4051" s="17">
        <v>1986</v>
      </c>
      <c r="C4051" s="17">
        <v>6</v>
      </c>
      <c r="D4051" s="17">
        <v>174</v>
      </c>
      <c r="E4051" s="17">
        <v>23</v>
      </c>
      <c r="F4051" s="17">
        <v>2</v>
      </c>
      <c r="G4051" s="50">
        <v>9.3000000000000007</v>
      </c>
      <c r="H4051" s="32">
        <v>5.8610825595925649</v>
      </c>
      <c r="I4051" s="50">
        <v>4.5</v>
      </c>
      <c r="J4051" s="13">
        <v>0</v>
      </c>
      <c r="K4051" s="13">
        <f t="shared" si="1252"/>
        <v>0</v>
      </c>
      <c r="L4051" s="13">
        <f t="shared" si="1253"/>
        <v>0</v>
      </c>
      <c r="M4051" s="13" t="e">
        <f ca="1">CalcTable[[#This Row],[IWC]]-AE4050</f>
        <v>#NAME?</v>
      </c>
      <c r="N4051" s="13" t="e">
        <f ca="1">IF(CalcTable[[#This Row],[Day of Year]]&lt;123,FCAP,AE4050)</f>
        <v>#NAME?</v>
      </c>
      <c r="O4051" s="17" t="e">
        <f ca="1">IF(IRR_DRIP,5,COUNTIF('IDET Wind Values'!C4035:G4035,"&lt;="&amp;IRR_MAXWIND))</f>
        <v>#NAME?</v>
      </c>
      <c r="P4051" s="13" t="e">
        <f ca="1">CalcTable[[#This Row],[ET_o]]*KL</f>
        <v>#NAME?</v>
      </c>
      <c r="Q4051" s="13" t="e">
        <f ca="1">IF(WILTPT&lt;=0,1,MAX(0,MIN(1,(CalcTable[[#This Row],[IWC]]-WILTPT)/(MAD-WILTPT))))</f>
        <v>#NAME?</v>
      </c>
      <c r="R4051" s="13" t="e">
        <f ca="1">CalcTable[[#This Row],[ETMult]]*CalcTable[[#This Row],[ETb]]</f>
        <v>#NAME?</v>
      </c>
      <c r="S4051" s="13" t="b">
        <f>INDEX(IRR_LIST,CalcTable[[#This Row],[Day of Week]]+1)</f>
        <v>0</v>
      </c>
      <c r="T4051" s="13">
        <f t="shared" ca="1" si="1254"/>
        <v>0</v>
      </c>
      <c r="U4051" s="13" t="b">
        <f ca="1">IF(CalcTable[[#This Row],[IrrPrecip]]&gt;=IC_MM,FALSE,TRUE)</f>
        <v>1</v>
      </c>
      <c r="V4051" s="13" t="b">
        <f t="shared" si="1255"/>
        <v>1</v>
      </c>
      <c r="W4051" s="13" t="e">
        <f ca="1">IF(AND(IRR_DRIP=FALSE,CalcTable[[#This Row],[IrrHours]]&lt;=0),FALSE,TRUE)</f>
        <v>#NAME?</v>
      </c>
      <c r="X4051" s="13" t="e">
        <f ca="1">AND(CalcTable[[#This Row],[IrrDay]],CalcTable[[#This Row],[IrrRain]],CalcTable[[#This Row],[IrrWarm]],CalcTable[[#This Row],[IrrWindy]])</f>
        <v>#NAME?</v>
      </c>
      <c r="Y4051" s="13" t="e">
        <f t="shared" ca="1" si="1256"/>
        <v>#NAME?</v>
      </c>
      <c r="Z4051" s="13" t="e">
        <f ca="1">CalcTable[[#This Row],[IrrHours]]/5</f>
        <v>#NAME?</v>
      </c>
      <c r="AA4051" s="13" t="e">
        <f ca="1">IF(CalcTable[[#This Row],[IrrFlag]]=FALSE,0,MAX(0,CalcTable[[#This Row],[VolRednWind]]*(FCAP*IRR_TARGET-CalcTable[[#This Row],[IWC]])))</f>
        <v>#NAME?</v>
      </c>
      <c r="AB4051" s="13" t="e">
        <f ca="1">CalcTable[[#This Row],[IWC]]+CalcTable[[#This Row],[Eff Precip]]+CalcTable[[#This Row],[IrrAmt]]-CalcTable[[#This Row],[AET]]</f>
        <v>#NAME?</v>
      </c>
      <c r="AC4051" s="13" t="e">
        <f ca="1">IF(CalcTable[[#This Row],[PWC]]&gt;FCAP,MIN(24*PERC,MIN(SAT,CalcTable[[#This Row],[PWC]])-FCAP),0)</f>
        <v>#NAME?</v>
      </c>
      <c r="AD4051" s="13" t="e">
        <f ca="1">IF(CalcTable[[#This Row],[PWC]]&gt;SAT,CalcTable[[#This Row],[PWC]]-SAT,0)</f>
        <v>#NAME?</v>
      </c>
      <c r="AE4051" s="13" t="e">
        <f ca="1">CalcTable[[#This Row],[PWC]]-CalcTable[[#This Row],[PercAmt]]-CalcTable[[#This Row],[Runoff]]</f>
        <v>#NAME?</v>
      </c>
      <c r="AF4051" s="13" t="e">
        <f ca="1">CalcTable[[#This Row],[IrrAmt]]/1000*CUR_IRR_AREA*10000/IRR_EFF</f>
        <v>#NAME?</v>
      </c>
      <c r="AG4051" s="147"/>
      <c r="AH4051" s="13"/>
      <c r="AI4051" s="50">
        <v>0</v>
      </c>
      <c r="AJ4051" s="50">
        <v>0</v>
      </c>
      <c r="AK4051" s="50">
        <v>2.3603849319885648</v>
      </c>
      <c r="AL4051" s="50">
        <v>10.634119087735893</v>
      </c>
      <c r="AM4051" s="50"/>
      <c r="AN4051" s="50"/>
      <c r="AO4051" s="50"/>
      <c r="AP4051" s="50"/>
      <c r="AQ4051" s="50"/>
      <c r="AR4051" s="50"/>
      <c r="AS4051" s="50"/>
      <c r="AT4051" s="50"/>
      <c r="AU4051" s="50"/>
      <c r="AV4051" s="50"/>
      <c r="AW4051" s="50"/>
      <c r="AX4051" s="50">
        <f t="shared" si="1267"/>
        <v>12.994504019724458</v>
      </c>
      <c r="AY4051" s="50"/>
      <c r="AZ4051" s="50">
        <f t="shared" si="1257"/>
        <v>346.55313890941852</v>
      </c>
      <c r="BA4051" s="50">
        <f t="shared" si="1258"/>
        <v>533.58181705100947</v>
      </c>
      <c r="BB4051" s="50">
        <f t="shared" si="1259"/>
        <v>550.08434747526758</v>
      </c>
      <c r="BC4051" s="17">
        <f t="shared" si="1260"/>
        <v>19866</v>
      </c>
      <c r="BD4051" s="50">
        <f t="shared" si="1261"/>
        <v>12.994504019724458</v>
      </c>
      <c r="BE4051" s="50">
        <f t="shared" si="1262"/>
        <v>346.55313890941852</v>
      </c>
      <c r="BF4051" s="50">
        <f t="shared" si="1268"/>
        <v>566.85061257894586</v>
      </c>
      <c r="BG4051" s="50"/>
      <c r="BH4051" s="17">
        <f t="shared" si="1263"/>
        <v>0</v>
      </c>
      <c r="BI4051" s="17">
        <f t="shared" si="1271"/>
        <v>4051</v>
      </c>
      <c r="BJ4051" s="17">
        <f t="shared" si="1269"/>
        <v>4051</v>
      </c>
      <c r="BK4051" s="150">
        <f t="shared" si="1270"/>
        <v>31586</v>
      </c>
      <c r="BL4051" s="50" t="e">
        <f t="shared" ca="1" si="1264"/>
        <v>#NAME?</v>
      </c>
      <c r="BM4051" s="50" t="e">
        <f t="shared" ca="1" si="1265"/>
        <v>#NAME?</v>
      </c>
      <c r="BN4051" s="50" t="e">
        <f t="shared" ca="1" si="1266"/>
        <v>#NAME?</v>
      </c>
    </row>
    <row r="4052" spans="1:66" x14ac:dyDescent="0.35">
      <c r="A4052" s="48">
        <v>31587</v>
      </c>
      <c r="B4052" s="17">
        <v>1986</v>
      </c>
      <c r="C4052" s="17">
        <v>6</v>
      </c>
      <c r="D4052" s="17">
        <v>175</v>
      </c>
      <c r="E4052" s="17">
        <v>24</v>
      </c>
      <c r="F4052" s="17">
        <v>3</v>
      </c>
      <c r="G4052" s="50">
        <v>12.9</v>
      </c>
      <c r="H4052" s="32">
        <v>4.211376437660852</v>
      </c>
      <c r="I4052" s="50">
        <v>24.166666666666668</v>
      </c>
      <c r="J4052" s="13">
        <v>0</v>
      </c>
      <c r="K4052" s="13">
        <f t="shared" ref="K4052:K4115" si="1272">J4052*PRECIP_ADJUST</f>
        <v>0</v>
      </c>
      <c r="L4052" s="13">
        <f t="shared" ref="L4052:L4115" si="1273">IF(K4052&gt;=EFF_PRECIP,EFF_MULT*(K4052-EFF_PRECIP),0)</f>
        <v>0</v>
      </c>
      <c r="M4052" s="13" t="e">
        <f ca="1">CalcTable[[#This Row],[IWC]]-AE4051</f>
        <v>#NAME?</v>
      </c>
      <c r="N4052" s="13" t="e">
        <f ca="1">IF(CalcTable[[#This Row],[Day of Year]]&lt;123,FCAP,AE4051)</f>
        <v>#NAME?</v>
      </c>
      <c r="O4052" s="17" t="e">
        <f ca="1">IF(IRR_DRIP,5,COUNTIF('IDET Wind Values'!C4036:G4036,"&lt;="&amp;IRR_MAXWIND))</f>
        <v>#NAME?</v>
      </c>
      <c r="P4052" s="13" t="e">
        <f ca="1">CalcTable[[#This Row],[ET_o]]*KL</f>
        <v>#NAME?</v>
      </c>
      <c r="Q4052" s="13" t="e">
        <f ca="1">IF(WILTPT&lt;=0,1,MAX(0,MIN(1,(CalcTable[[#This Row],[IWC]]-WILTPT)/(MAD-WILTPT))))</f>
        <v>#NAME?</v>
      </c>
      <c r="R4052" s="13" t="e">
        <f ca="1">CalcTable[[#This Row],[ETMult]]*CalcTable[[#This Row],[ETb]]</f>
        <v>#NAME?</v>
      </c>
      <c r="S4052" s="13" t="b">
        <f>INDEX(IRR_LIST,CalcTable[[#This Row],[Day of Week]]+1)</f>
        <v>1</v>
      </c>
      <c r="T4052" s="13">
        <f t="shared" ref="T4052:T4115" ca="1" si="1274">SUM(OFFSET(K4052,-IC_DAYS,0,IC_DAYS,1))</f>
        <v>0</v>
      </c>
      <c r="U4052" s="13" t="b">
        <f ca="1">IF(CalcTable[[#This Row],[IrrPrecip]]&gt;=IC_MM,FALSE,TRUE)</f>
        <v>1</v>
      </c>
      <c r="V4052" s="13" t="b">
        <f t="shared" ref="V4052:V4115" si="1275">IF(G4053&lt;IRR_TEMP,FALSE,TRUE)</f>
        <v>1</v>
      </c>
      <c r="W4052" s="13" t="e">
        <f ca="1">IF(AND(IRR_DRIP=FALSE,CalcTable[[#This Row],[IrrHours]]&lt;=0),FALSE,TRUE)</f>
        <v>#NAME?</v>
      </c>
      <c r="X4052" s="13" t="e">
        <f ca="1">AND(CalcTable[[#This Row],[IrrDay]],CalcTable[[#This Row],[IrrRain]],CalcTable[[#This Row],[IrrWarm]],CalcTable[[#This Row],[IrrWindy]])</f>
        <v>#NAME?</v>
      </c>
      <c r="Y4052" s="13" t="e">
        <f t="shared" ref="Y4052:Y4115" ca="1" si="1276">IF(AA4051&lt;=0,FALSE,TRUE)</f>
        <v>#NAME?</v>
      </c>
      <c r="Z4052" s="13" t="e">
        <f ca="1">CalcTable[[#This Row],[IrrHours]]/5</f>
        <v>#NAME?</v>
      </c>
      <c r="AA4052" s="13" t="e">
        <f ca="1">IF(CalcTable[[#This Row],[IrrFlag]]=FALSE,0,MAX(0,CalcTable[[#This Row],[VolRednWind]]*(FCAP*IRR_TARGET-CalcTable[[#This Row],[IWC]])))</f>
        <v>#NAME?</v>
      </c>
      <c r="AB4052" s="13" t="e">
        <f ca="1">CalcTable[[#This Row],[IWC]]+CalcTable[[#This Row],[Eff Precip]]+CalcTable[[#This Row],[IrrAmt]]-CalcTable[[#This Row],[AET]]</f>
        <v>#NAME?</v>
      </c>
      <c r="AC4052" s="13" t="e">
        <f ca="1">IF(CalcTable[[#This Row],[PWC]]&gt;FCAP,MIN(24*PERC,MIN(SAT,CalcTable[[#This Row],[PWC]])-FCAP),0)</f>
        <v>#NAME?</v>
      </c>
      <c r="AD4052" s="13" t="e">
        <f ca="1">IF(CalcTable[[#This Row],[PWC]]&gt;SAT,CalcTable[[#This Row],[PWC]]-SAT,0)</f>
        <v>#NAME?</v>
      </c>
      <c r="AE4052" s="13" t="e">
        <f ca="1">CalcTable[[#This Row],[PWC]]-CalcTable[[#This Row],[PercAmt]]-CalcTable[[#This Row],[Runoff]]</f>
        <v>#NAME?</v>
      </c>
      <c r="AF4052" s="13" t="e">
        <f ca="1">CalcTable[[#This Row],[IrrAmt]]/1000*CUR_IRR_AREA*10000/IRR_EFF</f>
        <v>#NAME?</v>
      </c>
      <c r="AG4052" s="147"/>
      <c r="AH4052" s="13"/>
      <c r="AI4052" s="50">
        <v>4.6633823622340529</v>
      </c>
      <c r="AJ4052" s="50">
        <v>6.9882247522699545</v>
      </c>
      <c r="AK4052" s="50">
        <v>0</v>
      </c>
      <c r="AL4052" s="50">
        <v>0</v>
      </c>
      <c r="AM4052" s="50"/>
      <c r="AN4052" s="50"/>
      <c r="AO4052" s="50"/>
      <c r="AP4052" s="50"/>
      <c r="AQ4052" s="50"/>
      <c r="AR4052" s="50"/>
      <c r="AS4052" s="50"/>
      <c r="AT4052" s="50"/>
      <c r="AU4052" s="50"/>
      <c r="AV4052" s="50"/>
      <c r="AW4052" s="50"/>
      <c r="AX4052" s="50">
        <f t="shared" si="1267"/>
        <v>11.651607114504007</v>
      </c>
      <c r="AY4052" s="50"/>
      <c r="AZ4052" s="50">
        <f t="shared" ref="AZ4052:AZ4115" si="1277">SUMPRODUCT(AI4052:AW4052,CONVERSION)</f>
        <v>273.38420071268479</v>
      </c>
      <c r="BA4052" s="50">
        <f t="shared" ref="BA4052:BA4115" si="1278">SUMPRODUCT($AI4052:$AW4052,CONVERSION,APP_DEMAND)</f>
        <v>443.45102618399051</v>
      </c>
      <c r="BB4052" s="50">
        <f t="shared" ref="BB4052:BB4115" si="1279">SUMPRODUCT($AI4052:$AW4052,CONVERSION,PUMP_DEMAND)</f>
        <v>458.97222653620122</v>
      </c>
      <c r="BC4052" s="17">
        <f t="shared" ref="BC4052:BC4115" si="1280">B4052*10+C4052</f>
        <v>19866</v>
      </c>
      <c r="BD4052" s="50">
        <f t="shared" ref="BD4052:BD4115" si="1281">INDEX(AI4052:AX4052,PLOT_AREA)</f>
        <v>11.651607114504007</v>
      </c>
      <c r="BE4052" s="50">
        <f t="shared" ref="BE4052:BE4115" si="1282">IF(PLOT_AREA&lt;=AREA_COUNT,INDEX(AI4052:AW4052,PLOT_AREA)*INDEX(CONVERSION,PLOT_AREA),AZ4052)</f>
        <v>273.38420071268479</v>
      </c>
      <c r="BF4052" s="50">
        <f t="shared" si="1268"/>
        <v>447.16952248958319</v>
      </c>
      <c r="BG4052" s="50"/>
      <c r="BH4052" s="17">
        <f t="shared" ref="BH4052:BH4115" si="1283">IF(BC4052&lt;PLOT_FROM,-1,IF(BC4052&gt;PLOT_TO,1,0))</f>
        <v>0</v>
      </c>
      <c r="BI4052" s="17">
        <f t="shared" si="1271"/>
        <v>4052</v>
      </c>
      <c r="BJ4052" s="17">
        <f t="shared" si="1269"/>
        <v>4052</v>
      </c>
      <c r="BK4052" s="150">
        <f t="shared" si="1270"/>
        <v>31587</v>
      </c>
      <c r="BL4052" s="50" t="e">
        <f t="shared" ref="BL4052:BL4115" ca="1" si="1284">WILTPT</f>
        <v>#NAME?</v>
      </c>
      <c r="BM4052" s="50" t="e">
        <f t="shared" ref="BM4052:BM4115" ca="1" si="1285">SAT</f>
        <v>#NAME?</v>
      </c>
      <c r="BN4052" s="50" t="e">
        <f t="shared" ref="BN4052:BN4115" ca="1" si="1286">FCAP</f>
        <v>#NAME?</v>
      </c>
    </row>
    <row r="4053" spans="1:66" x14ac:dyDescent="0.35">
      <c r="A4053" s="48">
        <v>31588</v>
      </c>
      <c r="B4053" s="17">
        <v>1986</v>
      </c>
      <c r="C4053" s="17">
        <v>6</v>
      </c>
      <c r="D4053" s="17">
        <v>176</v>
      </c>
      <c r="E4053" s="17">
        <v>25</v>
      </c>
      <c r="F4053" s="17">
        <v>4</v>
      </c>
      <c r="G4053" s="50">
        <v>8.3000000000000007</v>
      </c>
      <c r="H4053" s="32">
        <v>5.3396905736415583</v>
      </c>
      <c r="I4053" s="50">
        <v>6.666666666666667</v>
      </c>
      <c r="J4053" s="13">
        <v>0</v>
      </c>
      <c r="K4053" s="13">
        <f t="shared" si="1272"/>
        <v>0</v>
      </c>
      <c r="L4053" s="13">
        <f t="shared" si="1273"/>
        <v>0</v>
      </c>
      <c r="M4053" s="13" t="e">
        <f ca="1">CalcTable[[#This Row],[IWC]]-AE4052</f>
        <v>#NAME?</v>
      </c>
      <c r="N4053" s="13" t="e">
        <f ca="1">IF(CalcTable[[#This Row],[Day of Year]]&lt;123,FCAP,AE4052)</f>
        <v>#NAME?</v>
      </c>
      <c r="O4053" s="17" t="e">
        <f ca="1">IF(IRR_DRIP,5,COUNTIF('IDET Wind Values'!C4037:G4037,"&lt;="&amp;IRR_MAXWIND))</f>
        <v>#NAME?</v>
      </c>
      <c r="P4053" s="13" t="e">
        <f ca="1">CalcTable[[#This Row],[ET_o]]*KL</f>
        <v>#NAME?</v>
      </c>
      <c r="Q4053" s="13" t="e">
        <f ca="1">IF(WILTPT&lt;=0,1,MAX(0,MIN(1,(CalcTable[[#This Row],[IWC]]-WILTPT)/(MAD-WILTPT))))</f>
        <v>#NAME?</v>
      </c>
      <c r="R4053" s="13" t="e">
        <f ca="1">CalcTable[[#This Row],[ETMult]]*CalcTable[[#This Row],[ETb]]</f>
        <v>#NAME?</v>
      </c>
      <c r="S4053" s="13" t="b">
        <f>INDEX(IRR_LIST,CalcTable[[#This Row],[Day of Week]]+1)</f>
        <v>0</v>
      </c>
      <c r="T4053" s="13">
        <f t="shared" ca="1" si="1274"/>
        <v>0</v>
      </c>
      <c r="U4053" s="13" t="b">
        <f ca="1">IF(CalcTable[[#This Row],[IrrPrecip]]&gt;=IC_MM,FALSE,TRUE)</f>
        <v>1</v>
      </c>
      <c r="V4053" s="13" t="b">
        <f t="shared" si="1275"/>
        <v>1</v>
      </c>
      <c r="W4053" s="13" t="e">
        <f ca="1">IF(AND(IRR_DRIP=FALSE,CalcTable[[#This Row],[IrrHours]]&lt;=0),FALSE,TRUE)</f>
        <v>#NAME?</v>
      </c>
      <c r="X4053" s="13" t="e">
        <f ca="1">AND(CalcTable[[#This Row],[IrrDay]],CalcTable[[#This Row],[IrrRain]],CalcTable[[#This Row],[IrrWarm]],CalcTable[[#This Row],[IrrWindy]])</f>
        <v>#NAME?</v>
      </c>
      <c r="Y4053" s="13" t="e">
        <f t="shared" ca="1" si="1276"/>
        <v>#NAME?</v>
      </c>
      <c r="Z4053" s="13" t="e">
        <f ca="1">CalcTable[[#This Row],[IrrHours]]/5</f>
        <v>#NAME?</v>
      </c>
      <c r="AA4053" s="13" t="e">
        <f ca="1">IF(CalcTable[[#This Row],[IrrFlag]]=FALSE,0,MAX(0,CalcTable[[#This Row],[VolRednWind]]*(FCAP*IRR_TARGET-CalcTable[[#This Row],[IWC]])))</f>
        <v>#NAME?</v>
      </c>
      <c r="AB4053" s="13" t="e">
        <f ca="1">CalcTable[[#This Row],[IWC]]+CalcTable[[#This Row],[Eff Precip]]+CalcTable[[#This Row],[IrrAmt]]-CalcTable[[#This Row],[AET]]</f>
        <v>#NAME?</v>
      </c>
      <c r="AC4053" s="13" t="e">
        <f ca="1">IF(CalcTable[[#This Row],[PWC]]&gt;FCAP,MIN(24*PERC,MIN(SAT,CalcTable[[#This Row],[PWC]])-FCAP),0)</f>
        <v>#NAME?</v>
      </c>
      <c r="AD4053" s="13" t="e">
        <f ca="1">IF(CalcTable[[#This Row],[PWC]]&gt;SAT,CalcTable[[#This Row],[PWC]]-SAT,0)</f>
        <v>#NAME?</v>
      </c>
      <c r="AE4053" s="13" t="e">
        <f ca="1">CalcTable[[#This Row],[PWC]]-CalcTable[[#This Row],[PercAmt]]-CalcTable[[#This Row],[Runoff]]</f>
        <v>#NAME?</v>
      </c>
      <c r="AF4053" s="13" t="e">
        <f ca="1">CalcTable[[#This Row],[IrrAmt]]/1000*CUR_IRR_AREA*10000/IRR_EFF</f>
        <v>#NAME?</v>
      </c>
      <c r="AG4053" s="147"/>
      <c r="AH4053" s="13"/>
      <c r="AI4053" s="50">
        <v>0</v>
      </c>
      <c r="AJ4053" s="50">
        <v>0</v>
      </c>
      <c r="AK4053" s="50">
        <v>2.1356366800390965</v>
      </c>
      <c r="AL4053" s="50">
        <v>4.5962570407134713</v>
      </c>
      <c r="AM4053" s="50"/>
      <c r="AN4053" s="50"/>
      <c r="AO4053" s="50"/>
      <c r="AP4053" s="50"/>
      <c r="AQ4053" s="50"/>
      <c r="AR4053" s="50"/>
      <c r="AS4053" s="50"/>
      <c r="AT4053" s="50"/>
      <c r="AU4053" s="50"/>
      <c r="AV4053" s="50"/>
      <c r="AW4053" s="50"/>
      <c r="AX4053" s="50">
        <f t="shared" ref="AX4053:AX4116" si="1287">SUM(AI4053:AW4053)</f>
        <v>6.7318937207525682</v>
      </c>
      <c r="AY4053" s="50"/>
      <c r="AZ4053" s="50">
        <f t="shared" si="1277"/>
        <v>166.14621116816858</v>
      </c>
      <c r="BA4053" s="50">
        <f t="shared" si="1278"/>
        <v>255.81242037003733</v>
      </c>
      <c r="BB4053" s="50">
        <f t="shared" si="1279"/>
        <v>263.7241447113787</v>
      </c>
      <c r="BC4053" s="17">
        <f t="shared" si="1280"/>
        <v>19866</v>
      </c>
      <c r="BD4053" s="50">
        <f t="shared" si="1281"/>
        <v>6.7318937207525682</v>
      </c>
      <c r="BE4053" s="50">
        <f t="shared" si="1282"/>
        <v>166.14621116816858</v>
      </c>
      <c r="BF4053" s="50">
        <f t="shared" ref="BF4053:BF4116" si="1288">BE4053*BF$17</f>
        <v>271.76231003050844</v>
      </c>
      <c r="BG4053" s="50"/>
      <c r="BH4053" s="17">
        <f t="shared" si="1283"/>
        <v>0</v>
      </c>
      <c r="BI4053" s="17">
        <f t="shared" si="1271"/>
        <v>4053</v>
      </c>
      <c r="BJ4053" s="17">
        <f t="shared" ref="BJ4053:BJ4116" si="1289">IF(BH4053=0,BI4053,"")</f>
        <v>4053</v>
      </c>
      <c r="BK4053" s="150">
        <f t="shared" ref="BK4053:BK4116" si="1290">A4053</f>
        <v>31588</v>
      </c>
      <c r="BL4053" s="50" t="e">
        <f t="shared" ca="1" si="1284"/>
        <v>#NAME?</v>
      </c>
      <c r="BM4053" s="50" t="e">
        <f t="shared" ca="1" si="1285"/>
        <v>#NAME?</v>
      </c>
      <c r="BN4053" s="50" t="e">
        <f t="shared" ca="1" si="1286"/>
        <v>#NAME?</v>
      </c>
    </row>
    <row r="4054" spans="1:66" x14ac:dyDescent="0.35">
      <c r="A4054" s="48">
        <v>31589</v>
      </c>
      <c r="B4054" s="17">
        <v>1986</v>
      </c>
      <c r="C4054" s="17">
        <v>6</v>
      </c>
      <c r="D4054" s="17">
        <v>177</v>
      </c>
      <c r="E4054" s="17">
        <v>26</v>
      </c>
      <c r="F4054" s="17">
        <v>5</v>
      </c>
      <c r="G4054" s="50">
        <v>7.8</v>
      </c>
      <c r="H4054" s="32">
        <v>4.6672702274393236</v>
      </c>
      <c r="I4054" s="50">
        <v>22.166666666666668</v>
      </c>
      <c r="J4054" s="13">
        <v>0</v>
      </c>
      <c r="K4054" s="13">
        <f t="shared" si="1272"/>
        <v>0</v>
      </c>
      <c r="L4054" s="13">
        <f t="shared" si="1273"/>
        <v>0</v>
      </c>
      <c r="M4054" s="13" t="e">
        <f ca="1">CalcTable[[#This Row],[IWC]]-AE4053</f>
        <v>#NAME?</v>
      </c>
      <c r="N4054" s="13" t="e">
        <f ca="1">IF(CalcTable[[#This Row],[Day of Year]]&lt;123,FCAP,AE4053)</f>
        <v>#NAME?</v>
      </c>
      <c r="O4054" s="17" t="e">
        <f ca="1">IF(IRR_DRIP,5,COUNTIF('IDET Wind Values'!C4038:G4038,"&lt;="&amp;IRR_MAXWIND))</f>
        <v>#NAME?</v>
      </c>
      <c r="P4054" s="13" t="e">
        <f ca="1">CalcTable[[#This Row],[ET_o]]*KL</f>
        <v>#NAME?</v>
      </c>
      <c r="Q4054" s="13" t="e">
        <f ca="1">IF(WILTPT&lt;=0,1,MAX(0,MIN(1,(CalcTable[[#This Row],[IWC]]-WILTPT)/(MAD-WILTPT))))</f>
        <v>#NAME?</v>
      </c>
      <c r="R4054" s="13" t="e">
        <f ca="1">CalcTable[[#This Row],[ETMult]]*CalcTable[[#This Row],[ETb]]</f>
        <v>#NAME?</v>
      </c>
      <c r="S4054" s="13" t="b">
        <f>INDEX(IRR_LIST,CalcTable[[#This Row],[Day of Week]]+1)</f>
        <v>1</v>
      </c>
      <c r="T4054" s="13">
        <f t="shared" ca="1" si="1274"/>
        <v>0</v>
      </c>
      <c r="U4054" s="13" t="b">
        <f ca="1">IF(CalcTable[[#This Row],[IrrPrecip]]&gt;=IC_MM,FALSE,TRUE)</f>
        <v>1</v>
      </c>
      <c r="V4054" s="13" t="b">
        <f t="shared" si="1275"/>
        <v>1</v>
      </c>
      <c r="W4054" s="13" t="e">
        <f ca="1">IF(AND(IRR_DRIP=FALSE,CalcTable[[#This Row],[IrrHours]]&lt;=0),FALSE,TRUE)</f>
        <v>#NAME?</v>
      </c>
      <c r="X4054" s="13" t="e">
        <f ca="1">AND(CalcTable[[#This Row],[IrrDay]],CalcTable[[#This Row],[IrrRain]],CalcTable[[#This Row],[IrrWarm]],CalcTable[[#This Row],[IrrWindy]])</f>
        <v>#NAME?</v>
      </c>
      <c r="Y4054" s="13" t="e">
        <f t="shared" ca="1" si="1276"/>
        <v>#NAME?</v>
      </c>
      <c r="Z4054" s="13" t="e">
        <f ca="1">CalcTable[[#This Row],[IrrHours]]/5</f>
        <v>#NAME?</v>
      </c>
      <c r="AA4054" s="13" t="e">
        <f ca="1">IF(CalcTable[[#This Row],[IrrFlag]]=FALSE,0,MAX(0,CalcTable[[#This Row],[VolRednWind]]*(FCAP*IRR_TARGET-CalcTable[[#This Row],[IWC]])))</f>
        <v>#NAME?</v>
      </c>
      <c r="AB4054" s="13" t="e">
        <f ca="1">CalcTable[[#This Row],[IWC]]+CalcTable[[#This Row],[Eff Precip]]+CalcTable[[#This Row],[IrrAmt]]-CalcTable[[#This Row],[AET]]</f>
        <v>#NAME?</v>
      </c>
      <c r="AC4054" s="13" t="e">
        <f ca="1">IF(CalcTable[[#This Row],[PWC]]&gt;FCAP,MIN(24*PERC,MIN(SAT,CalcTable[[#This Row],[PWC]])-FCAP),0)</f>
        <v>#NAME?</v>
      </c>
      <c r="AD4054" s="13" t="e">
        <f ca="1">IF(CalcTable[[#This Row],[PWC]]&gt;SAT,CalcTable[[#This Row],[PWC]]-SAT,0)</f>
        <v>#NAME?</v>
      </c>
      <c r="AE4054" s="13" t="e">
        <f ca="1">CalcTable[[#This Row],[PWC]]-CalcTable[[#This Row],[PercAmt]]-CalcTable[[#This Row],[Runoff]]</f>
        <v>#NAME?</v>
      </c>
      <c r="AF4054" s="13" t="e">
        <f ca="1">CalcTable[[#This Row],[IrrAmt]]/1000*CUR_IRR_AREA*10000/IRR_EFF</f>
        <v>#NAME?</v>
      </c>
      <c r="AG4054" s="147"/>
      <c r="AH4054" s="13"/>
      <c r="AI4054" s="50">
        <v>5.876801089640634</v>
      </c>
      <c r="AJ4054" s="50">
        <v>6.8067380456549911</v>
      </c>
      <c r="AK4054" s="50">
        <v>0</v>
      </c>
      <c r="AL4054" s="50">
        <v>0</v>
      </c>
      <c r="AM4054" s="50"/>
      <c r="AN4054" s="50"/>
      <c r="AO4054" s="50"/>
      <c r="AP4054" s="50"/>
      <c r="AQ4054" s="50"/>
      <c r="AR4054" s="50"/>
      <c r="AS4054" s="50"/>
      <c r="AT4054" s="50"/>
      <c r="AU4054" s="50"/>
      <c r="AV4054" s="50"/>
      <c r="AW4054" s="50"/>
      <c r="AX4054" s="50">
        <f t="shared" si="1287"/>
        <v>12.683539135295625</v>
      </c>
      <c r="AY4054" s="50"/>
      <c r="AZ4054" s="50">
        <f t="shared" si="1277"/>
        <v>285.85739865394237</v>
      </c>
      <c r="BA4054" s="50">
        <f t="shared" si="1278"/>
        <v>462.07077917356605</v>
      </c>
      <c r="BB4054" s="50">
        <f t="shared" si="1279"/>
        <v>478.12093998866067</v>
      </c>
      <c r="BC4054" s="17">
        <f t="shared" si="1280"/>
        <v>19866</v>
      </c>
      <c r="BD4054" s="50">
        <f t="shared" si="1281"/>
        <v>12.683539135295625</v>
      </c>
      <c r="BE4054" s="50">
        <f t="shared" si="1282"/>
        <v>285.85739865394237</v>
      </c>
      <c r="BF4054" s="50">
        <f t="shared" si="1288"/>
        <v>467.571703569433</v>
      </c>
      <c r="BG4054" s="50"/>
      <c r="BH4054" s="17">
        <f t="shared" si="1283"/>
        <v>0</v>
      </c>
      <c r="BI4054" s="17">
        <f t="shared" ref="BI4054:BI4117" si="1291">BI4053+1</f>
        <v>4054</v>
      </c>
      <c r="BJ4054" s="17">
        <f t="shared" si="1289"/>
        <v>4054</v>
      </c>
      <c r="BK4054" s="150">
        <f t="shared" si="1290"/>
        <v>31589</v>
      </c>
      <c r="BL4054" s="50" t="e">
        <f t="shared" ca="1" si="1284"/>
        <v>#NAME?</v>
      </c>
      <c r="BM4054" s="50" t="e">
        <f t="shared" ca="1" si="1285"/>
        <v>#NAME?</v>
      </c>
      <c r="BN4054" s="50" t="e">
        <f t="shared" ca="1" si="1286"/>
        <v>#NAME?</v>
      </c>
    </row>
    <row r="4055" spans="1:66" x14ac:dyDescent="0.35">
      <c r="A4055" s="48">
        <v>31590</v>
      </c>
      <c r="B4055" s="17">
        <v>1986</v>
      </c>
      <c r="C4055" s="17">
        <v>6</v>
      </c>
      <c r="D4055" s="17">
        <v>178</v>
      </c>
      <c r="E4055" s="17">
        <v>27</v>
      </c>
      <c r="F4055" s="17">
        <v>6</v>
      </c>
      <c r="G4055" s="50">
        <v>10.8</v>
      </c>
      <c r="H4055" s="32">
        <v>4.170461592467535</v>
      </c>
      <c r="I4055" s="50">
        <v>7.5</v>
      </c>
      <c r="J4055" s="13">
        <v>10</v>
      </c>
      <c r="K4055" s="13">
        <f t="shared" si="1272"/>
        <v>10</v>
      </c>
      <c r="L4055" s="13">
        <f t="shared" si="1273"/>
        <v>3.75</v>
      </c>
      <c r="M4055" s="13" t="e">
        <f ca="1">CalcTable[[#This Row],[IWC]]-AE4054</f>
        <v>#NAME?</v>
      </c>
      <c r="N4055" s="13" t="e">
        <f ca="1">IF(CalcTable[[#This Row],[Day of Year]]&lt;123,FCAP,AE4054)</f>
        <v>#NAME?</v>
      </c>
      <c r="O4055" s="17" t="e">
        <f ca="1">IF(IRR_DRIP,5,COUNTIF('IDET Wind Values'!C4039:G4039,"&lt;="&amp;IRR_MAXWIND))</f>
        <v>#NAME?</v>
      </c>
      <c r="P4055" s="13" t="e">
        <f ca="1">CalcTable[[#This Row],[ET_o]]*KL</f>
        <v>#NAME?</v>
      </c>
      <c r="Q4055" s="13" t="e">
        <f ca="1">IF(WILTPT&lt;=0,1,MAX(0,MIN(1,(CalcTable[[#This Row],[IWC]]-WILTPT)/(MAD-WILTPT))))</f>
        <v>#NAME?</v>
      </c>
      <c r="R4055" s="13" t="e">
        <f ca="1">CalcTable[[#This Row],[ETMult]]*CalcTable[[#This Row],[ETb]]</f>
        <v>#NAME?</v>
      </c>
      <c r="S4055" s="13" t="b">
        <f>INDEX(IRR_LIST,CalcTable[[#This Row],[Day of Week]]+1)</f>
        <v>0</v>
      </c>
      <c r="T4055" s="13">
        <f t="shared" ca="1" si="1274"/>
        <v>0</v>
      </c>
      <c r="U4055" s="13" t="b">
        <f ca="1">IF(CalcTable[[#This Row],[IrrPrecip]]&gt;=IC_MM,FALSE,TRUE)</f>
        <v>1</v>
      </c>
      <c r="V4055" s="13" t="b">
        <f t="shared" si="1275"/>
        <v>1</v>
      </c>
      <c r="W4055" s="13" t="e">
        <f ca="1">IF(AND(IRR_DRIP=FALSE,CalcTable[[#This Row],[IrrHours]]&lt;=0),FALSE,TRUE)</f>
        <v>#NAME?</v>
      </c>
      <c r="X4055" s="13" t="e">
        <f ca="1">AND(CalcTable[[#This Row],[IrrDay]],CalcTable[[#This Row],[IrrRain]],CalcTable[[#This Row],[IrrWarm]],CalcTable[[#This Row],[IrrWindy]])</f>
        <v>#NAME?</v>
      </c>
      <c r="Y4055" s="13" t="e">
        <f t="shared" ca="1" si="1276"/>
        <v>#NAME?</v>
      </c>
      <c r="Z4055" s="13" t="e">
        <f ca="1">CalcTable[[#This Row],[IrrHours]]/5</f>
        <v>#NAME?</v>
      </c>
      <c r="AA4055" s="13" t="e">
        <f ca="1">IF(CalcTable[[#This Row],[IrrFlag]]=FALSE,0,MAX(0,CalcTable[[#This Row],[VolRednWind]]*(FCAP*IRR_TARGET-CalcTable[[#This Row],[IWC]])))</f>
        <v>#NAME?</v>
      </c>
      <c r="AB4055" s="13" t="e">
        <f ca="1">CalcTable[[#This Row],[IWC]]+CalcTable[[#This Row],[Eff Precip]]+CalcTable[[#This Row],[IrrAmt]]-CalcTable[[#This Row],[AET]]</f>
        <v>#NAME?</v>
      </c>
      <c r="AC4055" s="13" t="e">
        <f ca="1">IF(CalcTable[[#This Row],[PWC]]&gt;FCAP,MIN(24*PERC,MIN(SAT,CalcTable[[#This Row],[PWC]])-FCAP),0)</f>
        <v>#NAME?</v>
      </c>
      <c r="AD4055" s="13" t="e">
        <f ca="1">IF(CalcTable[[#This Row],[PWC]]&gt;SAT,CalcTable[[#This Row],[PWC]]-SAT,0)</f>
        <v>#NAME?</v>
      </c>
      <c r="AE4055" s="13" t="e">
        <f ca="1">CalcTable[[#This Row],[PWC]]-CalcTable[[#This Row],[PercAmt]]-CalcTable[[#This Row],[Runoff]]</f>
        <v>#NAME?</v>
      </c>
      <c r="AF4055" s="13" t="e">
        <f ca="1">CalcTable[[#This Row],[IrrAmt]]/1000*CUR_IRR_AREA*10000/IRR_EFF</f>
        <v>#NAME?</v>
      </c>
      <c r="AG4055" s="147"/>
      <c r="AH4055" s="13"/>
      <c r="AI4055" s="50">
        <v>0</v>
      </c>
      <c r="AJ4055" s="50">
        <v>0</v>
      </c>
      <c r="AK4055" s="50">
        <v>0</v>
      </c>
      <c r="AL4055" s="50">
        <v>5.5038284405944857</v>
      </c>
      <c r="AM4055" s="50"/>
      <c r="AN4055" s="50"/>
      <c r="AO4055" s="50"/>
      <c r="AP4055" s="50"/>
      <c r="AQ4055" s="50"/>
      <c r="AR4055" s="50"/>
      <c r="AS4055" s="50"/>
      <c r="AT4055" s="50"/>
      <c r="AU4055" s="50"/>
      <c r="AV4055" s="50"/>
      <c r="AW4055" s="50"/>
      <c r="AX4055" s="50">
        <f t="shared" si="1287"/>
        <v>5.5038284405944857</v>
      </c>
      <c r="AY4055" s="50"/>
      <c r="AZ4055" s="50">
        <f t="shared" si="1277"/>
        <v>161.44563425743826</v>
      </c>
      <c r="BA4055" s="50">
        <f t="shared" si="1278"/>
        <v>248.57502417415097</v>
      </c>
      <c r="BB4055" s="50">
        <f t="shared" si="1279"/>
        <v>256.26291151974328</v>
      </c>
      <c r="BC4055" s="17">
        <f t="shared" si="1280"/>
        <v>19866</v>
      </c>
      <c r="BD4055" s="50">
        <f t="shared" si="1281"/>
        <v>5.5038284405944857</v>
      </c>
      <c r="BE4055" s="50">
        <f t="shared" si="1282"/>
        <v>161.44563425743826</v>
      </c>
      <c r="BF4055" s="50">
        <f t="shared" si="1288"/>
        <v>264.07366259910145</v>
      </c>
      <c r="BG4055" s="50"/>
      <c r="BH4055" s="17">
        <f t="shared" si="1283"/>
        <v>0</v>
      </c>
      <c r="BI4055" s="17">
        <f t="shared" si="1291"/>
        <v>4055</v>
      </c>
      <c r="BJ4055" s="17">
        <f t="shared" si="1289"/>
        <v>4055</v>
      </c>
      <c r="BK4055" s="150">
        <f t="shared" si="1290"/>
        <v>31590</v>
      </c>
      <c r="BL4055" s="50" t="e">
        <f t="shared" ca="1" si="1284"/>
        <v>#NAME?</v>
      </c>
      <c r="BM4055" s="50" t="e">
        <f t="shared" ca="1" si="1285"/>
        <v>#NAME?</v>
      </c>
      <c r="BN4055" s="50" t="e">
        <f t="shared" ca="1" si="1286"/>
        <v>#NAME?</v>
      </c>
    </row>
    <row r="4056" spans="1:66" x14ac:dyDescent="0.35">
      <c r="A4056" s="48">
        <v>31591</v>
      </c>
      <c r="B4056" s="17">
        <v>1986</v>
      </c>
      <c r="C4056" s="17">
        <v>6</v>
      </c>
      <c r="D4056" s="17">
        <v>179</v>
      </c>
      <c r="E4056" s="17">
        <v>28</v>
      </c>
      <c r="F4056" s="17">
        <v>7</v>
      </c>
      <c r="G4056" s="50">
        <v>10.9</v>
      </c>
      <c r="H4056" s="32">
        <v>4.6460506642052222</v>
      </c>
      <c r="I4056" s="50">
        <v>5.166666666666667</v>
      </c>
      <c r="J4056" s="13">
        <v>0.6</v>
      </c>
      <c r="K4056" s="13">
        <f t="shared" si="1272"/>
        <v>0.6</v>
      </c>
      <c r="L4056" s="13">
        <f t="shared" si="1273"/>
        <v>0</v>
      </c>
      <c r="M4056" s="13" t="e">
        <f ca="1">CalcTable[[#This Row],[IWC]]-AE4055</f>
        <v>#NAME?</v>
      </c>
      <c r="N4056" s="13" t="e">
        <f ca="1">IF(CalcTable[[#This Row],[Day of Year]]&lt;123,FCAP,AE4055)</f>
        <v>#NAME?</v>
      </c>
      <c r="O4056" s="17" t="e">
        <f ca="1">IF(IRR_DRIP,5,COUNTIF('IDET Wind Values'!C4040:G4040,"&lt;="&amp;IRR_MAXWIND))</f>
        <v>#NAME?</v>
      </c>
      <c r="P4056" s="13" t="e">
        <f ca="1">CalcTable[[#This Row],[ET_o]]*KL</f>
        <v>#NAME?</v>
      </c>
      <c r="Q4056" s="13" t="e">
        <f ca="1">IF(WILTPT&lt;=0,1,MAX(0,MIN(1,(CalcTable[[#This Row],[IWC]]-WILTPT)/(MAD-WILTPT))))</f>
        <v>#NAME?</v>
      </c>
      <c r="R4056" s="13" t="e">
        <f ca="1">CalcTable[[#This Row],[ETMult]]*CalcTable[[#This Row],[ETb]]</f>
        <v>#NAME?</v>
      </c>
      <c r="S4056" s="13" t="b">
        <f>INDEX(IRR_LIST,CalcTable[[#This Row],[Day of Week]]+1)</f>
        <v>0</v>
      </c>
      <c r="T4056" s="13">
        <f t="shared" ca="1" si="1274"/>
        <v>10</v>
      </c>
      <c r="U4056" s="13" t="b">
        <f ca="1">IF(CalcTable[[#This Row],[IrrPrecip]]&gt;=IC_MM,FALSE,TRUE)</f>
        <v>0</v>
      </c>
      <c r="V4056" s="13" t="b">
        <f t="shared" si="1275"/>
        <v>1</v>
      </c>
      <c r="W4056" s="13" t="e">
        <f ca="1">IF(AND(IRR_DRIP=FALSE,CalcTable[[#This Row],[IrrHours]]&lt;=0),FALSE,TRUE)</f>
        <v>#NAME?</v>
      </c>
      <c r="X4056" s="13" t="e">
        <f ca="1">AND(CalcTable[[#This Row],[IrrDay]],CalcTable[[#This Row],[IrrRain]],CalcTable[[#This Row],[IrrWarm]],CalcTable[[#This Row],[IrrWindy]])</f>
        <v>#NAME?</v>
      </c>
      <c r="Y4056" s="13" t="e">
        <f t="shared" ca="1" si="1276"/>
        <v>#NAME?</v>
      </c>
      <c r="Z4056" s="13" t="e">
        <f ca="1">CalcTable[[#This Row],[IrrHours]]/5</f>
        <v>#NAME?</v>
      </c>
      <c r="AA4056" s="13" t="e">
        <f ca="1">IF(CalcTable[[#This Row],[IrrFlag]]=FALSE,0,MAX(0,CalcTable[[#This Row],[VolRednWind]]*(FCAP*IRR_TARGET-CalcTable[[#This Row],[IWC]])))</f>
        <v>#NAME?</v>
      </c>
      <c r="AB4056" s="13" t="e">
        <f ca="1">CalcTable[[#This Row],[IWC]]+CalcTable[[#This Row],[Eff Precip]]+CalcTable[[#This Row],[IrrAmt]]-CalcTable[[#This Row],[AET]]</f>
        <v>#NAME?</v>
      </c>
      <c r="AC4056" s="13" t="e">
        <f ca="1">IF(CalcTable[[#This Row],[PWC]]&gt;FCAP,MIN(24*PERC,MIN(SAT,CalcTable[[#This Row],[PWC]])-FCAP),0)</f>
        <v>#NAME?</v>
      </c>
      <c r="AD4056" s="13" t="e">
        <f ca="1">IF(CalcTable[[#This Row],[PWC]]&gt;SAT,CalcTable[[#This Row],[PWC]]-SAT,0)</f>
        <v>#NAME?</v>
      </c>
      <c r="AE4056" s="13" t="e">
        <f ca="1">CalcTable[[#This Row],[PWC]]-CalcTable[[#This Row],[PercAmt]]-CalcTable[[#This Row],[Runoff]]</f>
        <v>#NAME?</v>
      </c>
      <c r="AF4056" s="13" t="e">
        <f ca="1">CalcTable[[#This Row],[IrrAmt]]/1000*CUR_IRR_AREA*10000/IRR_EFF</f>
        <v>#NAME?</v>
      </c>
      <c r="AG4056" s="147"/>
      <c r="AH4056" s="13"/>
      <c r="AI4056" s="50">
        <v>0</v>
      </c>
      <c r="AJ4056" s="50">
        <v>0</v>
      </c>
      <c r="AK4056" s="50">
        <v>0</v>
      </c>
      <c r="AL4056" s="50">
        <v>0</v>
      </c>
      <c r="AM4056" s="50"/>
      <c r="AN4056" s="50"/>
      <c r="AO4056" s="50"/>
      <c r="AP4056" s="50"/>
      <c r="AQ4056" s="50"/>
      <c r="AR4056" s="50"/>
      <c r="AS4056" s="50"/>
      <c r="AT4056" s="50"/>
      <c r="AU4056" s="50"/>
      <c r="AV4056" s="50"/>
      <c r="AW4056" s="50"/>
      <c r="AX4056" s="50">
        <f t="shared" si="1287"/>
        <v>0</v>
      </c>
      <c r="AY4056" s="50"/>
      <c r="AZ4056" s="50">
        <f t="shared" si="1277"/>
        <v>0</v>
      </c>
      <c r="BA4056" s="50">
        <f t="shared" si="1278"/>
        <v>0</v>
      </c>
      <c r="BB4056" s="50">
        <f t="shared" si="1279"/>
        <v>0</v>
      </c>
      <c r="BC4056" s="17">
        <f t="shared" si="1280"/>
        <v>19866</v>
      </c>
      <c r="BD4056" s="50">
        <f t="shared" si="1281"/>
        <v>0</v>
      </c>
      <c r="BE4056" s="50">
        <f t="shared" si="1282"/>
        <v>0</v>
      </c>
      <c r="BF4056" s="50">
        <f t="shared" si="1288"/>
        <v>0</v>
      </c>
      <c r="BG4056" s="50"/>
      <c r="BH4056" s="17">
        <f t="shared" si="1283"/>
        <v>0</v>
      </c>
      <c r="BI4056" s="17">
        <f t="shared" si="1291"/>
        <v>4056</v>
      </c>
      <c r="BJ4056" s="17">
        <f t="shared" si="1289"/>
        <v>4056</v>
      </c>
      <c r="BK4056" s="150">
        <f t="shared" si="1290"/>
        <v>31591</v>
      </c>
      <c r="BL4056" s="50" t="e">
        <f t="shared" ca="1" si="1284"/>
        <v>#NAME?</v>
      </c>
      <c r="BM4056" s="50" t="e">
        <f t="shared" ca="1" si="1285"/>
        <v>#NAME?</v>
      </c>
      <c r="BN4056" s="50" t="e">
        <f t="shared" ca="1" si="1286"/>
        <v>#NAME?</v>
      </c>
    </row>
    <row r="4057" spans="1:66" x14ac:dyDescent="0.35">
      <c r="A4057" s="48">
        <v>31592</v>
      </c>
      <c r="B4057" s="17">
        <v>1986</v>
      </c>
      <c r="C4057" s="17">
        <v>6</v>
      </c>
      <c r="D4057" s="17">
        <v>180</v>
      </c>
      <c r="E4057" s="17">
        <v>29</v>
      </c>
      <c r="F4057" s="17">
        <v>1</v>
      </c>
      <c r="G4057" s="50">
        <v>11.4</v>
      </c>
      <c r="H4057" s="32">
        <v>3.4971908817025525</v>
      </c>
      <c r="I4057" s="50">
        <v>22.5</v>
      </c>
      <c r="J4057" s="13">
        <v>55.1</v>
      </c>
      <c r="K4057" s="13">
        <f t="shared" si="1272"/>
        <v>55.1</v>
      </c>
      <c r="L4057" s="13">
        <f t="shared" si="1273"/>
        <v>37.575000000000003</v>
      </c>
      <c r="M4057" s="13" t="e">
        <f ca="1">CalcTable[[#This Row],[IWC]]-AE4056</f>
        <v>#NAME?</v>
      </c>
      <c r="N4057" s="13" t="e">
        <f ca="1">IF(CalcTable[[#This Row],[Day of Year]]&lt;123,FCAP,AE4056)</f>
        <v>#NAME?</v>
      </c>
      <c r="O4057" s="17" t="e">
        <f ca="1">IF(IRR_DRIP,5,COUNTIF('IDET Wind Values'!C4041:G4041,"&lt;="&amp;IRR_MAXWIND))</f>
        <v>#NAME?</v>
      </c>
      <c r="P4057" s="13" t="e">
        <f ca="1">CalcTable[[#This Row],[ET_o]]*KL</f>
        <v>#NAME?</v>
      </c>
      <c r="Q4057" s="13" t="e">
        <f ca="1">IF(WILTPT&lt;=0,1,MAX(0,MIN(1,(CalcTable[[#This Row],[IWC]]-WILTPT)/(MAD-WILTPT))))</f>
        <v>#NAME?</v>
      </c>
      <c r="R4057" s="13" t="e">
        <f ca="1">CalcTable[[#This Row],[ETMult]]*CalcTable[[#This Row],[ETb]]</f>
        <v>#NAME?</v>
      </c>
      <c r="S4057" s="13" t="b">
        <f>INDEX(IRR_LIST,CalcTable[[#This Row],[Day of Week]]+1)</f>
        <v>1</v>
      </c>
      <c r="T4057" s="13">
        <f t="shared" ca="1" si="1274"/>
        <v>10.6</v>
      </c>
      <c r="U4057" s="13" t="b">
        <f ca="1">IF(CalcTable[[#This Row],[IrrPrecip]]&gt;=IC_MM,FALSE,TRUE)</f>
        <v>0</v>
      </c>
      <c r="V4057" s="13" t="b">
        <f t="shared" si="1275"/>
        <v>1</v>
      </c>
      <c r="W4057" s="13" t="e">
        <f ca="1">IF(AND(IRR_DRIP=FALSE,CalcTable[[#This Row],[IrrHours]]&lt;=0),FALSE,TRUE)</f>
        <v>#NAME?</v>
      </c>
      <c r="X4057" s="13" t="e">
        <f ca="1">AND(CalcTable[[#This Row],[IrrDay]],CalcTable[[#This Row],[IrrRain]],CalcTable[[#This Row],[IrrWarm]],CalcTable[[#This Row],[IrrWindy]])</f>
        <v>#NAME?</v>
      </c>
      <c r="Y4057" s="13" t="e">
        <f t="shared" ca="1" si="1276"/>
        <v>#NAME?</v>
      </c>
      <c r="Z4057" s="13" t="e">
        <f ca="1">CalcTable[[#This Row],[IrrHours]]/5</f>
        <v>#NAME?</v>
      </c>
      <c r="AA4057" s="13" t="e">
        <f ca="1">IF(CalcTable[[#This Row],[IrrFlag]]=FALSE,0,MAX(0,CalcTable[[#This Row],[VolRednWind]]*(FCAP*IRR_TARGET-CalcTable[[#This Row],[IWC]])))</f>
        <v>#NAME?</v>
      </c>
      <c r="AB4057" s="13" t="e">
        <f ca="1">CalcTable[[#This Row],[IWC]]+CalcTable[[#This Row],[Eff Precip]]+CalcTable[[#This Row],[IrrAmt]]-CalcTable[[#This Row],[AET]]</f>
        <v>#NAME?</v>
      </c>
      <c r="AC4057" s="13" t="e">
        <f ca="1">IF(CalcTable[[#This Row],[PWC]]&gt;FCAP,MIN(24*PERC,MIN(SAT,CalcTable[[#This Row],[PWC]])-FCAP),0)</f>
        <v>#NAME?</v>
      </c>
      <c r="AD4057" s="13" t="e">
        <f ca="1">IF(CalcTable[[#This Row],[PWC]]&gt;SAT,CalcTable[[#This Row],[PWC]]-SAT,0)</f>
        <v>#NAME?</v>
      </c>
      <c r="AE4057" s="13" t="e">
        <f ca="1">CalcTable[[#This Row],[PWC]]-CalcTable[[#This Row],[PercAmt]]-CalcTable[[#This Row],[Runoff]]</f>
        <v>#NAME?</v>
      </c>
      <c r="AF4057" s="13" t="e">
        <f ca="1">CalcTable[[#This Row],[IrrAmt]]/1000*CUR_IRR_AREA*10000/IRR_EFF</f>
        <v>#NAME?</v>
      </c>
      <c r="AG4057" s="147"/>
      <c r="AH4057" s="13"/>
      <c r="AI4057" s="50">
        <v>0</v>
      </c>
      <c r="AJ4057" s="50">
        <v>0</v>
      </c>
      <c r="AK4057" s="50">
        <v>0</v>
      </c>
      <c r="AL4057" s="50">
        <v>0</v>
      </c>
      <c r="AM4057" s="50"/>
      <c r="AN4057" s="50"/>
      <c r="AO4057" s="50"/>
      <c r="AP4057" s="50"/>
      <c r="AQ4057" s="50"/>
      <c r="AR4057" s="50"/>
      <c r="AS4057" s="50"/>
      <c r="AT4057" s="50"/>
      <c r="AU4057" s="50"/>
      <c r="AV4057" s="50"/>
      <c r="AW4057" s="50"/>
      <c r="AX4057" s="50">
        <f t="shared" si="1287"/>
        <v>0</v>
      </c>
      <c r="AY4057" s="50"/>
      <c r="AZ4057" s="50">
        <f t="shared" si="1277"/>
        <v>0</v>
      </c>
      <c r="BA4057" s="50">
        <f t="shared" si="1278"/>
        <v>0</v>
      </c>
      <c r="BB4057" s="50">
        <f t="shared" si="1279"/>
        <v>0</v>
      </c>
      <c r="BC4057" s="17">
        <f t="shared" si="1280"/>
        <v>19866</v>
      </c>
      <c r="BD4057" s="50">
        <f t="shared" si="1281"/>
        <v>0</v>
      </c>
      <c r="BE4057" s="50">
        <f t="shared" si="1282"/>
        <v>0</v>
      </c>
      <c r="BF4057" s="50">
        <f t="shared" si="1288"/>
        <v>0</v>
      </c>
      <c r="BG4057" s="50"/>
      <c r="BH4057" s="17">
        <f t="shared" si="1283"/>
        <v>0</v>
      </c>
      <c r="BI4057" s="17">
        <f t="shared" si="1291"/>
        <v>4057</v>
      </c>
      <c r="BJ4057" s="17">
        <f t="shared" si="1289"/>
        <v>4057</v>
      </c>
      <c r="BK4057" s="150">
        <f t="shared" si="1290"/>
        <v>31592</v>
      </c>
      <c r="BL4057" s="50" t="e">
        <f t="shared" ca="1" si="1284"/>
        <v>#NAME?</v>
      </c>
      <c r="BM4057" s="50" t="e">
        <f t="shared" ca="1" si="1285"/>
        <v>#NAME?</v>
      </c>
      <c r="BN4057" s="50" t="e">
        <f t="shared" ca="1" si="1286"/>
        <v>#NAME?</v>
      </c>
    </row>
    <row r="4058" spans="1:66" x14ac:dyDescent="0.35">
      <c r="A4058" s="48">
        <v>31593</v>
      </c>
      <c r="B4058" s="17">
        <v>1986</v>
      </c>
      <c r="C4058" s="17">
        <v>6</v>
      </c>
      <c r="D4058" s="17">
        <v>181</v>
      </c>
      <c r="E4058" s="17">
        <v>30</v>
      </c>
      <c r="F4058" s="17">
        <v>2</v>
      </c>
      <c r="G4058" s="50">
        <v>10.1</v>
      </c>
      <c r="H4058" s="32">
        <v>2.9659187673336205</v>
      </c>
      <c r="I4058" s="50">
        <v>8.1666666666666661</v>
      </c>
      <c r="J4058" s="13">
        <v>0.2</v>
      </c>
      <c r="K4058" s="13">
        <f t="shared" si="1272"/>
        <v>0.2</v>
      </c>
      <c r="L4058" s="13">
        <f t="shared" si="1273"/>
        <v>0</v>
      </c>
      <c r="M4058" s="13" t="e">
        <f ca="1">CalcTable[[#This Row],[IWC]]-AE4057</f>
        <v>#NAME?</v>
      </c>
      <c r="N4058" s="13" t="e">
        <f ca="1">IF(CalcTable[[#This Row],[Day of Year]]&lt;123,FCAP,AE4057)</f>
        <v>#NAME?</v>
      </c>
      <c r="O4058" s="17" t="e">
        <f ca="1">IF(IRR_DRIP,5,COUNTIF('IDET Wind Values'!C4042:G4042,"&lt;="&amp;IRR_MAXWIND))</f>
        <v>#NAME?</v>
      </c>
      <c r="P4058" s="13" t="e">
        <f ca="1">CalcTable[[#This Row],[ET_o]]*KL</f>
        <v>#NAME?</v>
      </c>
      <c r="Q4058" s="13" t="e">
        <f ca="1">IF(WILTPT&lt;=0,1,MAX(0,MIN(1,(CalcTable[[#This Row],[IWC]]-WILTPT)/(MAD-WILTPT))))</f>
        <v>#NAME?</v>
      </c>
      <c r="R4058" s="13" t="e">
        <f ca="1">CalcTable[[#This Row],[ETMult]]*CalcTable[[#This Row],[ETb]]</f>
        <v>#NAME?</v>
      </c>
      <c r="S4058" s="13" t="b">
        <f>INDEX(IRR_LIST,CalcTable[[#This Row],[Day of Week]]+1)</f>
        <v>0</v>
      </c>
      <c r="T4058" s="13">
        <f t="shared" ca="1" si="1274"/>
        <v>55.7</v>
      </c>
      <c r="U4058" s="13" t="b">
        <f ca="1">IF(CalcTable[[#This Row],[IrrPrecip]]&gt;=IC_MM,FALSE,TRUE)</f>
        <v>0</v>
      </c>
      <c r="V4058" s="13" t="b">
        <f t="shared" si="1275"/>
        <v>1</v>
      </c>
      <c r="W4058" s="13" t="e">
        <f ca="1">IF(AND(IRR_DRIP=FALSE,CalcTable[[#This Row],[IrrHours]]&lt;=0),FALSE,TRUE)</f>
        <v>#NAME?</v>
      </c>
      <c r="X4058" s="13" t="e">
        <f ca="1">AND(CalcTable[[#This Row],[IrrDay]],CalcTable[[#This Row],[IrrRain]],CalcTable[[#This Row],[IrrWarm]],CalcTable[[#This Row],[IrrWindy]])</f>
        <v>#NAME?</v>
      </c>
      <c r="Y4058" s="13" t="e">
        <f t="shared" ca="1" si="1276"/>
        <v>#NAME?</v>
      </c>
      <c r="Z4058" s="13" t="e">
        <f ca="1">CalcTable[[#This Row],[IrrHours]]/5</f>
        <v>#NAME?</v>
      </c>
      <c r="AA4058" s="13" t="e">
        <f ca="1">IF(CalcTable[[#This Row],[IrrFlag]]=FALSE,0,MAX(0,CalcTable[[#This Row],[VolRednWind]]*(FCAP*IRR_TARGET-CalcTable[[#This Row],[IWC]])))</f>
        <v>#NAME?</v>
      </c>
      <c r="AB4058" s="13" t="e">
        <f ca="1">CalcTable[[#This Row],[IWC]]+CalcTable[[#This Row],[Eff Precip]]+CalcTable[[#This Row],[IrrAmt]]-CalcTable[[#This Row],[AET]]</f>
        <v>#NAME?</v>
      </c>
      <c r="AC4058" s="13" t="e">
        <f ca="1">IF(CalcTable[[#This Row],[PWC]]&gt;FCAP,MIN(24*PERC,MIN(SAT,CalcTable[[#This Row],[PWC]])-FCAP),0)</f>
        <v>#NAME?</v>
      </c>
      <c r="AD4058" s="13" t="e">
        <f ca="1">IF(CalcTable[[#This Row],[PWC]]&gt;SAT,CalcTable[[#This Row],[PWC]]-SAT,0)</f>
        <v>#NAME?</v>
      </c>
      <c r="AE4058" s="13" t="e">
        <f ca="1">CalcTable[[#This Row],[PWC]]-CalcTable[[#This Row],[PercAmt]]-CalcTable[[#This Row],[Runoff]]</f>
        <v>#NAME?</v>
      </c>
      <c r="AF4058" s="13" t="e">
        <f ca="1">CalcTable[[#This Row],[IrrAmt]]/1000*CUR_IRR_AREA*10000/IRR_EFF</f>
        <v>#NAME?</v>
      </c>
      <c r="AG4058" s="147"/>
      <c r="AH4058" s="13"/>
      <c r="AI4058" s="50">
        <v>0</v>
      </c>
      <c r="AJ4058" s="50">
        <v>0</v>
      </c>
      <c r="AK4058" s="50">
        <v>0</v>
      </c>
      <c r="AL4058" s="50">
        <v>0</v>
      </c>
      <c r="AM4058" s="50"/>
      <c r="AN4058" s="50"/>
      <c r="AO4058" s="50"/>
      <c r="AP4058" s="50"/>
      <c r="AQ4058" s="50"/>
      <c r="AR4058" s="50"/>
      <c r="AS4058" s="50"/>
      <c r="AT4058" s="50"/>
      <c r="AU4058" s="50"/>
      <c r="AV4058" s="50"/>
      <c r="AW4058" s="50"/>
      <c r="AX4058" s="50">
        <f t="shared" si="1287"/>
        <v>0</v>
      </c>
      <c r="AY4058" s="50"/>
      <c r="AZ4058" s="50">
        <f t="shared" si="1277"/>
        <v>0</v>
      </c>
      <c r="BA4058" s="50">
        <f t="shared" si="1278"/>
        <v>0</v>
      </c>
      <c r="BB4058" s="50">
        <f t="shared" si="1279"/>
        <v>0</v>
      </c>
      <c r="BC4058" s="17">
        <f t="shared" si="1280"/>
        <v>19866</v>
      </c>
      <c r="BD4058" s="50">
        <f t="shared" si="1281"/>
        <v>0</v>
      </c>
      <c r="BE4058" s="50">
        <f t="shared" si="1282"/>
        <v>0</v>
      </c>
      <c r="BF4058" s="50">
        <f t="shared" si="1288"/>
        <v>0</v>
      </c>
      <c r="BG4058" s="50"/>
      <c r="BH4058" s="17">
        <f t="shared" si="1283"/>
        <v>0</v>
      </c>
      <c r="BI4058" s="17">
        <f t="shared" si="1291"/>
        <v>4058</v>
      </c>
      <c r="BJ4058" s="17">
        <f t="shared" si="1289"/>
        <v>4058</v>
      </c>
      <c r="BK4058" s="150">
        <f t="shared" si="1290"/>
        <v>31593</v>
      </c>
      <c r="BL4058" s="50" t="e">
        <f t="shared" ca="1" si="1284"/>
        <v>#NAME?</v>
      </c>
      <c r="BM4058" s="50" t="e">
        <f t="shared" ca="1" si="1285"/>
        <v>#NAME?</v>
      </c>
      <c r="BN4058" s="50" t="e">
        <f t="shared" ca="1" si="1286"/>
        <v>#NAME?</v>
      </c>
    </row>
    <row r="4059" spans="1:66" x14ac:dyDescent="0.35">
      <c r="A4059" s="48">
        <v>31594</v>
      </c>
      <c r="B4059" s="17">
        <v>1986</v>
      </c>
      <c r="C4059" s="17">
        <v>7</v>
      </c>
      <c r="D4059" s="17">
        <v>182</v>
      </c>
      <c r="E4059" s="17">
        <v>1</v>
      </c>
      <c r="F4059" s="17">
        <v>3</v>
      </c>
      <c r="G4059" s="50">
        <v>10.5</v>
      </c>
      <c r="H4059" s="32">
        <v>5.1195951073493449</v>
      </c>
      <c r="I4059" s="50">
        <v>6.833333333333333</v>
      </c>
      <c r="J4059" s="13">
        <v>0</v>
      </c>
      <c r="K4059" s="13">
        <f t="shared" si="1272"/>
        <v>0</v>
      </c>
      <c r="L4059" s="13">
        <f t="shared" si="1273"/>
        <v>0</v>
      </c>
      <c r="M4059" s="13" t="e">
        <f ca="1">CalcTable[[#This Row],[IWC]]-AE4058</f>
        <v>#NAME?</v>
      </c>
      <c r="N4059" s="13" t="e">
        <f ca="1">IF(CalcTable[[#This Row],[Day of Year]]&lt;123,FCAP,AE4058)</f>
        <v>#NAME?</v>
      </c>
      <c r="O4059" s="17" t="e">
        <f ca="1">IF(IRR_DRIP,5,COUNTIF('IDET Wind Values'!C4043:G4043,"&lt;="&amp;IRR_MAXWIND))</f>
        <v>#NAME?</v>
      </c>
      <c r="P4059" s="13" t="e">
        <f ca="1">CalcTable[[#This Row],[ET_o]]*KL</f>
        <v>#NAME?</v>
      </c>
      <c r="Q4059" s="13" t="e">
        <f ca="1">IF(WILTPT&lt;=0,1,MAX(0,MIN(1,(CalcTable[[#This Row],[IWC]]-WILTPT)/(MAD-WILTPT))))</f>
        <v>#NAME?</v>
      </c>
      <c r="R4059" s="13" t="e">
        <f ca="1">CalcTable[[#This Row],[ETMult]]*CalcTable[[#This Row],[ETb]]</f>
        <v>#NAME?</v>
      </c>
      <c r="S4059" s="13" t="b">
        <f>INDEX(IRR_LIST,CalcTable[[#This Row],[Day of Week]]+1)</f>
        <v>1</v>
      </c>
      <c r="T4059" s="13">
        <f t="shared" ca="1" si="1274"/>
        <v>55.300000000000004</v>
      </c>
      <c r="U4059" s="13" t="b">
        <f ca="1">IF(CalcTable[[#This Row],[IrrPrecip]]&gt;=IC_MM,FALSE,TRUE)</f>
        <v>0</v>
      </c>
      <c r="V4059" s="13" t="b">
        <f t="shared" si="1275"/>
        <v>1</v>
      </c>
      <c r="W4059" s="13" t="e">
        <f ca="1">IF(AND(IRR_DRIP=FALSE,CalcTable[[#This Row],[IrrHours]]&lt;=0),FALSE,TRUE)</f>
        <v>#NAME?</v>
      </c>
      <c r="X4059" s="13" t="e">
        <f ca="1">AND(CalcTable[[#This Row],[IrrDay]],CalcTable[[#This Row],[IrrRain]],CalcTable[[#This Row],[IrrWarm]],CalcTable[[#This Row],[IrrWindy]])</f>
        <v>#NAME?</v>
      </c>
      <c r="Y4059" s="13" t="e">
        <f t="shared" ca="1" si="1276"/>
        <v>#NAME?</v>
      </c>
      <c r="Z4059" s="13" t="e">
        <f ca="1">CalcTable[[#This Row],[IrrHours]]/5</f>
        <v>#NAME?</v>
      </c>
      <c r="AA4059" s="13" t="e">
        <f ca="1">IF(CalcTable[[#This Row],[IrrFlag]]=FALSE,0,MAX(0,CalcTable[[#This Row],[VolRednWind]]*(FCAP*IRR_TARGET-CalcTable[[#This Row],[IWC]])))</f>
        <v>#NAME?</v>
      </c>
      <c r="AB4059" s="13" t="e">
        <f ca="1">CalcTable[[#This Row],[IWC]]+CalcTable[[#This Row],[Eff Precip]]+CalcTable[[#This Row],[IrrAmt]]-CalcTable[[#This Row],[AET]]</f>
        <v>#NAME?</v>
      </c>
      <c r="AC4059" s="13" t="e">
        <f ca="1">IF(CalcTable[[#This Row],[PWC]]&gt;FCAP,MIN(24*PERC,MIN(SAT,CalcTable[[#This Row],[PWC]])-FCAP),0)</f>
        <v>#NAME?</v>
      </c>
      <c r="AD4059" s="13" t="e">
        <f ca="1">IF(CalcTable[[#This Row],[PWC]]&gt;SAT,CalcTable[[#This Row],[PWC]]-SAT,0)</f>
        <v>#NAME?</v>
      </c>
      <c r="AE4059" s="13" t="e">
        <f ca="1">CalcTable[[#This Row],[PWC]]-CalcTable[[#This Row],[PercAmt]]-CalcTable[[#This Row],[Runoff]]</f>
        <v>#NAME?</v>
      </c>
      <c r="AF4059" s="13" t="e">
        <f ca="1">CalcTable[[#This Row],[IrrAmt]]/1000*CUR_IRR_AREA*10000/IRR_EFF</f>
        <v>#NAME?</v>
      </c>
      <c r="AG4059" s="147"/>
      <c r="AH4059" s="13"/>
      <c r="AI4059" s="50">
        <v>0</v>
      </c>
      <c r="AJ4059" s="50">
        <v>0</v>
      </c>
      <c r="AK4059" s="50">
        <v>0</v>
      </c>
      <c r="AL4059" s="50">
        <v>0</v>
      </c>
      <c r="AM4059" s="50"/>
      <c r="AN4059" s="50"/>
      <c r="AO4059" s="50"/>
      <c r="AP4059" s="50"/>
      <c r="AQ4059" s="50"/>
      <c r="AR4059" s="50"/>
      <c r="AS4059" s="50"/>
      <c r="AT4059" s="50"/>
      <c r="AU4059" s="50"/>
      <c r="AV4059" s="50"/>
      <c r="AW4059" s="50"/>
      <c r="AX4059" s="50">
        <f t="shared" si="1287"/>
        <v>0</v>
      </c>
      <c r="AY4059" s="50"/>
      <c r="AZ4059" s="50">
        <f t="shared" si="1277"/>
        <v>0</v>
      </c>
      <c r="BA4059" s="50">
        <f t="shared" si="1278"/>
        <v>0</v>
      </c>
      <c r="BB4059" s="50">
        <f t="shared" si="1279"/>
        <v>0</v>
      </c>
      <c r="BC4059" s="17">
        <f t="shared" si="1280"/>
        <v>19867</v>
      </c>
      <c r="BD4059" s="50">
        <f t="shared" si="1281"/>
        <v>0</v>
      </c>
      <c r="BE4059" s="50">
        <f t="shared" si="1282"/>
        <v>0</v>
      </c>
      <c r="BF4059" s="50">
        <f t="shared" si="1288"/>
        <v>0</v>
      </c>
      <c r="BG4059" s="50"/>
      <c r="BH4059" s="17">
        <f t="shared" si="1283"/>
        <v>0</v>
      </c>
      <c r="BI4059" s="17">
        <f t="shared" si="1291"/>
        <v>4059</v>
      </c>
      <c r="BJ4059" s="17">
        <f t="shared" si="1289"/>
        <v>4059</v>
      </c>
      <c r="BK4059" s="150">
        <f t="shared" si="1290"/>
        <v>31594</v>
      </c>
      <c r="BL4059" s="50" t="e">
        <f t="shared" ca="1" si="1284"/>
        <v>#NAME?</v>
      </c>
      <c r="BM4059" s="50" t="e">
        <f t="shared" ca="1" si="1285"/>
        <v>#NAME?</v>
      </c>
      <c r="BN4059" s="50" t="e">
        <f t="shared" ca="1" si="1286"/>
        <v>#NAME?</v>
      </c>
    </row>
    <row r="4060" spans="1:66" x14ac:dyDescent="0.35">
      <c r="A4060" s="48">
        <v>31595</v>
      </c>
      <c r="B4060" s="17">
        <v>1986</v>
      </c>
      <c r="C4060" s="17">
        <v>7</v>
      </c>
      <c r="D4060" s="17">
        <v>183</v>
      </c>
      <c r="E4060" s="17">
        <v>2</v>
      </c>
      <c r="F4060" s="17">
        <v>4</v>
      </c>
      <c r="G4060" s="50">
        <v>15</v>
      </c>
      <c r="H4060" s="32">
        <v>5.1511189856693065</v>
      </c>
      <c r="I4060" s="50">
        <v>7</v>
      </c>
      <c r="J4060" s="13">
        <v>0</v>
      </c>
      <c r="K4060" s="13">
        <f t="shared" si="1272"/>
        <v>0</v>
      </c>
      <c r="L4060" s="13">
        <f t="shared" si="1273"/>
        <v>0</v>
      </c>
      <c r="M4060" s="13" t="e">
        <f ca="1">CalcTable[[#This Row],[IWC]]-AE4059</f>
        <v>#NAME?</v>
      </c>
      <c r="N4060" s="13" t="e">
        <f ca="1">IF(CalcTable[[#This Row],[Day of Year]]&lt;123,FCAP,AE4059)</f>
        <v>#NAME?</v>
      </c>
      <c r="O4060" s="17" t="e">
        <f ca="1">IF(IRR_DRIP,5,COUNTIF('IDET Wind Values'!C4044:G4044,"&lt;="&amp;IRR_MAXWIND))</f>
        <v>#NAME?</v>
      </c>
      <c r="P4060" s="13" t="e">
        <f ca="1">CalcTable[[#This Row],[ET_o]]*KL</f>
        <v>#NAME?</v>
      </c>
      <c r="Q4060" s="13" t="e">
        <f ca="1">IF(WILTPT&lt;=0,1,MAX(0,MIN(1,(CalcTable[[#This Row],[IWC]]-WILTPT)/(MAD-WILTPT))))</f>
        <v>#NAME?</v>
      </c>
      <c r="R4060" s="13" t="e">
        <f ca="1">CalcTable[[#This Row],[ETMult]]*CalcTable[[#This Row],[ETb]]</f>
        <v>#NAME?</v>
      </c>
      <c r="S4060" s="13" t="b">
        <f>INDEX(IRR_LIST,CalcTable[[#This Row],[Day of Week]]+1)</f>
        <v>0</v>
      </c>
      <c r="T4060" s="13">
        <f t="shared" ca="1" si="1274"/>
        <v>0.2</v>
      </c>
      <c r="U4060" s="13" t="b">
        <f ca="1">IF(CalcTable[[#This Row],[IrrPrecip]]&gt;=IC_MM,FALSE,TRUE)</f>
        <v>1</v>
      </c>
      <c r="V4060" s="13" t="b">
        <f t="shared" si="1275"/>
        <v>1</v>
      </c>
      <c r="W4060" s="13" t="e">
        <f ca="1">IF(AND(IRR_DRIP=FALSE,CalcTable[[#This Row],[IrrHours]]&lt;=0),FALSE,TRUE)</f>
        <v>#NAME?</v>
      </c>
      <c r="X4060" s="13" t="e">
        <f ca="1">AND(CalcTable[[#This Row],[IrrDay]],CalcTable[[#This Row],[IrrRain]],CalcTable[[#This Row],[IrrWarm]],CalcTable[[#This Row],[IrrWindy]])</f>
        <v>#NAME?</v>
      </c>
      <c r="Y4060" s="13" t="e">
        <f t="shared" ca="1" si="1276"/>
        <v>#NAME?</v>
      </c>
      <c r="Z4060" s="13" t="e">
        <f ca="1">CalcTable[[#This Row],[IrrHours]]/5</f>
        <v>#NAME?</v>
      </c>
      <c r="AA4060" s="13" t="e">
        <f ca="1">IF(CalcTable[[#This Row],[IrrFlag]]=FALSE,0,MAX(0,CalcTable[[#This Row],[VolRednWind]]*(FCAP*IRR_TARGET-CalcTable[[#This Row],[IWC]])))</f>
        <v>#NAME?</v>
      </c>
      <c r="AB4060" s="13" t="e">
        <f ca="1">CalcTable[[#This Row],[IWC]]+CalcTable[[#This Row],[Eff Precip]]+CalcTable[[#This Row],[IrrAmt]]-CalcTable[[#This Row],[AET]]</f>
        <v>#NAME?</v>
      </c>
      <c r="AC4060" s="13" t="e">
        <f ca="1">IF(CalcTable[[#This Row],[PWC]]&gt;FCAP,MIN(24*PERC,MIN(SAT,CalcTable[[#This Row],[PWC]])-FCAP),0)</f>
        <v>#NAME?</v>
      </c>
      <c r="AD4060" s="13" t="e">
        <f ca="1">IF(CalcTable[[#This Row],[PWC]]&gt;SAT,CalcTable[[#This Row],[PWC]]-SAT,0)</f>
        <v>#NAME?</v>
      </c>
      <c r="AE4060" s="13" t="e">
        <f ca="1">CalcTable[[#This Row],[PWC]]-CalcTable[[#This Row],[PercAmt]]-CalcTable[[#This Row],[Runoff]]</f>
        <v>#NAME?</v>
      </c>
      <c r="AF4060" s="13" t="e">
        <f ca="1">CalcTable[[#This Row],[IrrAmt]]/1000*CUR_IRR_AREA*10000/IRR_EFF</f>
        <v>#NAME?</v>
      </c>
      <c r="AG4060" s="147"/>
      <c r="AH4060" s="13"/>
      <c r="AI4060" s="50">
        <v>0</v>
      </c>
      <c r="AJ4060" s="50">
        <v>0</v>
      </c>
      <c r="AK4060" s="50">
        <v>0</v>
      </c>
      <c r="AL4060" s="50">
        <v>5.0957773090421412</v>
      </c>
      <c r="AM4060" s="50"/>
      <c r="AN4060" s="50"/>
      <c r="AO4060" s="50"/>
      <c r="AP4060" s="50"/>
      <c r="AQ4060" s="50"/>
      <c r="AR4060" s="50"/>
      <c r="AS4060" s="50"/>
      <c r="AT4060" s="50"/>
      <c r="AU4060" s="50"/>
      <c r="AV4060" s="50"/>
      <c r="AW4060" s="50"/>
      <c r="AX4060" s="50">
        <f t="shared" si="1287"/>
        <v>5.0957773090421412</v>
      </c>
      <c r="AY4060" s="50"/>
      <c r="AZ4060" s="50">
        <f t="shared" si="1277"/>
        <v>149.47613439856949</v>
      </c>
      <c r="BA4060" s="50">
        <f t="shared" si="1278"/>
        <v>230.14579423271812</v>
      </c>
      <c r="BB4060" s="50">
        <f t="shared" si="1279"/>
        <v>237.26370539455476</v>
      </c>
      <c r="BC4060" s="17">
        <f t="shared" si="1280"/>
        <v>19867</v>
      </c>
      <c r="BD4060" s="50">
        <f t="shared" si="1281"/>
        <v>5.0957773090421412</v>
      </c>
      <c r="BE4060" s="50">
        <f t="shared" si="1282"/>
        <v>149.47613439856949</v>
      </c>
      <c r="BF4060" s="50">
        <f t="shared" si="1288"/>
        <v>244.49537123341051</v>
      </c>
      <c r="BG4060" s="50"/>
      <c r="BH4060" s="17">
        <f t="shared" si="1283"/>
        <v>0</v>
      </c>
      <c r="BI4060" s="17">
        <f t="shared" si="1291"/>
        <v>4060</v>
      </c>
      <c r="BJ4060" s="17">
        <f t="shared" si="1289"/>
        <v>4060</v>
      </c>
      <c r="BK4060" s="150">
        <f t="shared" si="1290"/>
        <v>31595</v>
      </c>
      <c r="BL4060" s="50" t="e">
        <f t="shared" ca="1" si="1284"/>
        <v>#NAME?</v>
      </c>
      <c r="BM4060" s="50" t="e">
        <f t="shared" ca="1" si="1285"/>
        <v>#NAME?</v>
      </c>
      <c r="BN4060" s="50" t="e">
        <f t="shared" ca="1" si="1286"/>
        <v>#NAME?</v>
      </c>
    </row>
    <row r="4061" spans="1:66" x14ac:dyDescent="0.35">
      <c r="A4061" s="48">
        <v>31596</v>
      </c>
      <c r="B4061" s="17">
        <v>1986</v>
      </c>
      <c r="C4061" s="17">
        <v>7</v>
      </c>
      <c r="D4061" s="17">
        <v>184</v>
      </c>
      <c r="E4061" s="17">
        <v>3</v>
      </c>
      <c r="F4061" s="17">
        <v>5</v>
      </c>
      <c r="G4061" s="50">
        <v>7.8</v>
      </c>
      <c r="H4061" s="32">
        <v>4.5441526018094196</v>
      </c>
      <c r="I4061" s="50">
        <v>16.5</v>
      </c>
      <c r="J4061" s="13">
        <v>0</v>
      </c>
      <c r="K4061" s="13">
        <f t="shared" si="1272"/>
        <v>0</v>
      </c>
      <c r="L4061" s="13">
        <f t="shared" si="1273"/>
        <v>0</v>
      </c>
      <c r="M4061" s="13" t="e">
        <f ca="1">CalcTable[[#This Row],[IWC]]-AE4060</f>
        <v>#NAME?</v>
      </c>
      <c r="N4061" s="13" t="e">
        <f ca="1">IF(CalcTable[[#This Row],[Day of Year]]&lt;123,FCAP,AE4060)</f>
        <v>#NAME?</v>
      </c>
      <c r="O4061" s="17" t="e">
        <f ca="1">IF(IRR_DRIP,5,COUNTIF('IDET Wind Values'!C4045:G4045,"&lt;="&amp;IRR_MAXWIND))</f>
        <v>#NAME?</v>
      </c>
      <c r="P4061" s="13" t="e">
        <f ca="1">CalcTable[[#This Row],[ET_o]]*KL</f>
        <v>#NAME?</v>
      </c>
      <c r="Q4061" s="13" t="e">
        <f ca="1">IF(WILTPT&lt;=0,1,MAX(0,MIN(1,(CalcTable[[#This Row],[IWC]]-WILTPT)/(MAD-WILTPT))))</f>
        <v>#NAME?</v>
      </c>
      <c r="R4061" s="13" t="e">
        <f ca="1">CalcTable[[#This Row],[ETMult]]*CalcTable[[#This Row],[ETb]]</f>
        <v>#NAME?</v>
      </c>
      <c r="S4061" s="13" t="b">
        <f>INDEX(IRR_LIST,CalcTable[[#This Row],[Day of Week]]+1)</f>
        <v>1</v>
      </c>
      <c r="T4061" s="13">
        <f t="shared" ca="1" si="1274"/>
        <v>0</v>
      </c>
      <c r="U4061" s="13" t="b">
        <f ca="1">IF(CalcTable[[#This Row],[IrrPrecip]]&gt;=IC_MM,FALSE,TRUE)</f>
        <v>1</v>
      </c>
      <c r="V4061" s="13" t="b">
        <f t="shared" si="1275"/>
        <v>1</v>
      </c>
      <c r="W4061" s="13" t="e">
        <f ca="1">IF(AND(IRR_DRIP=FALSE,CalcTable[[#This Row],[IrrHours]]&lt;=0),FALSE,TRUE)</f>
        <v>#NAME?</v>
      </c>
      <c r="X4061" s="13" t="e">
        <f ca="1">AND(CalcTable[[#This Row],[IrrDay]],CalcTable[[#This Row],[IrrRain]],CalcTable[[#This Row],[IrrWarm]],CalcTable[[#This Row],[IrrWindy]])</f>
        <v>#NAME?</v>
      </c>
      <c r="Y4061" s="13" t="e">
        <f t="shared" ca="1" si="1276"/>
        <v>#NAME?</v>
      </c>
      <c r="Z4061" s="13" t="e">
        <f ca="1">CalcTable[[#This Row],[IrrHours]]/5</f>
        <v>#NAME?</v>
      </c>
      <c r="AA4061" s="13" t="e">
        <f ca="1">IF(CalcTable[[#This Row],[IrrFlag]]=FALSE,0,MAX(0,CalcTable[[#This Row],[VolRednWind]]*(FCAP*IRR_TARGET-CalcTable[[#This Row],[IWC]])))</f>
        <v>#NAME?</v>
      </c>
      <c r="AB4061" s="13" t="e">
        <f ca="1">CalcTable[[#This Row],[IWC]]+CalcTable[[#This Row],[Eff Precip]]+CalcTable[[#This Row],[IrrAmt]]-CalcTable[[#This Row],[AET]]</f>
        <v>#NAME?</v>
      </c>
      <c r="AC4061" s="13" t="e">
        <f ca="1">IF(CalcTable[[#This Row],[PWC]]&gt;FCAP,MIN(24*PERC,MIN(SAT,CalcTable[[#This Row],[PWC]])-FCAP),0)</f>
        <v>#NAME?</v>
      </c>
      <c r="AD4061" s="13" t="e">
        <f ca="1">IF(CalcTable[[#This Row],[PWC]]&gt;SAT,CalcTable[[#This Row],[PWC]]-SAT,0)</f>
        <v>#NAME?</v>
      </c>
      <c r="AE4061" s="13" t="e">
        <f ca="1">CalcTable[[#This Row],[PWC]]-CalcTable[[#This Row],[PercAmt]]-CalcTable[[#This Row],[Runoff]]</f>
        <v>#NAME?</v>
      </c>
      <c r="AF4061" s="13" t="e">
        <f ca="1">CalcTable[[#This Row],[IrrAmt]]/1000*CUR_IRR_AREA*10000/IRR_EFF</f>
        <v>#NAME?</v>
      </c>
      <c r="AG4061" s="147"/>
      <c r="AH4061" s="13"/>
      <c r="AI4061" s="50">
        <v>11.017643002246587</v>
      </c>
      <c r="AJ4061" s="50">
        <v>14.005499865113052</v>
      </c>
      <c r="AK4061" s="50">
        <v>0</v>
      </c>
      <c r="AL4061" s="50">
        <v>0</v>
      </c>
      <c r="AM4061" s="50"/>
      <c r="AN4061" s="50"/>
      <c r="AO4061" s="50"/>
      <c r="AP4061" s="50"/>
      <c r="AQ4061" s="50"/>
      <c r="AR4061" s="50"/>
      <c r="AS4061" s="50"/>
      <c r="AT4061" s="50"/>
      <c r="AU4061" s="50"/>
      <c r="AV4061" s="50"/>
      <c r="AW4061" s="50"/>
      <c r="AX4061" s="50">
        <f t="shared" si="1287"/>
        <v>25.023142867359638</v>
      </c>
      <c r="AY4061" s="50"/>
      <c r="AZ4061" s="50">
        <f t="shared" si="1277"/>
        <v>572.42009340959953</v>
      </c>
      <c r="BA4061" s="50">
        <f t="shared" si="1278"/>
        <v>926.49115681734236</v>
      </c>
      <c r="BB4061" s="50">
        <f t="shared" si="1279"/>
        <v>958.76547135141743</v>
      </c>
      <c r="BC4061" s="17">
        <f t="shared" si="1280"/>
        <v>19867</v>
      </c>
      <c r="BD4061" s="50">
        <f t="shared" si="1281"/>
        <v>25.023142867359638</v>
      </c>
      <c r="BE4061" s="50">
        <f t="shared" si="1282"/>
        <v>572.42009340959953</v>
      </c>
      <c r="BF4061" s="50">
        <f t="shared" si="1288"/>
        <v>936.29704703537573</v>
      </c>
      <c r="BG4061" s="50"/>
      <c r="BH4061" s="17">
        <f t="shared" si="1283"/>
        <v>0</v>
      </c>
      <c r="BI4061" s="17">
        <f t="shared" si="1291"/>
        <v>4061</v>
      </c>
      <c r="BJ4061" s="17">
        <f t="shared" si="1289"/>
        <v>4061</v>
      </c>
      <c r="BK4061" s="150">
        <f t="shared" si="1290"/>
        <v>31596</v>
      </c>
      <c r="BL4061" s="50" t="e">
        <f t="shared" ca="1" si="1284"/>
        <v>#NAME?</v>
      </c>
      <c r="BM4061" s="50" t="e">
        <f t="shared" ca="1" si="1285"/>
        <v>#NAME?</v>
      </c>
      <c r="BN4061" s="50" t="e">
        <f t="shared" ca="1" si="1286"/>
        <v>#NAME?</v>
      </c>
    </row>
    <row r="4062" spans="1:66" x14ac:dyDescent="0.35">
      <c r="A4062" s="48">
        <v>31597</v>
      </c>
      <c r="B4062" s="17">
        <v>1986</v>
      </c>
      <c r="C4062" s="17">
        <v>7</v>
      </c>
      <c r="D4062" s="17">
        <v>185</v>
      </c>
      <c r="E4062" s="17">
        <v>4</v>
      </c>
      <c r="F4062" s="17">
        <v>6</v>
      </c>
      <c r="G4062" s="50">
        <v>3.7</v>
      </c>
      <c r="H4062" s="32">
        <v>3.8205197547704719</v>
      </c>
      <c r="I4062" s="50">
        <v>4.5</v>
      </c>
      <c r="J4062" s="13">
        <v>0</v>
      </c>
      <c r="K4062" s="13">
        <f t="shared" si="1272"/>
        <v>0</v>
      </c>
      <c r="L4062" s="13">
        <f t="shared" si="1273"/>
        <v>0</v>
      </c>
      <c r="M4062" s="13" t="e">
        <f ca="1">CalcTable[[#This Row],[IWC]]-AE4061</f>
        <v>#NAME?</v>
      </c>
      <c r="N4062" s="13" t="e">
        <f ca="1">IF(CalcTable[[#This Row],[Day of Year]]&lt;123,FCAP,AE4061)</f>
        <v>#NAME?</v>
      </c>
      <c r="O4062" s="17" t="e">
        <f ca="1">IF(IRR_DRIP,5,COUNTIF('IDET Wind Values'!C4046:G4046,"&lt;="&amp;IRR_MAXWIND))</f>
        <v>#NAME?</v>
      </c>
      <c r="P4062" s="13" t="e">
        <f ca="1">CalcTable[[#This Row],[ET_o]]*KL</f>
        <v>#NAME?</v>
      </c>
      <c r="Q4062" s="13" t="e">
        <f ca="1">IF(WILTPT&lt;=0,1,MAX(0,MIN(1,(CalcTable[[#This Row],[IWC]]-WILTPT)/(MAD-WILTPT))))</f>
        <v>#NAME?</v>
      </c>
      <c r="R4062" s="13" t="e">
        <f ca="1">CalcTable[[#This Row],[ETMult]]*CalcTable[[#This Row],[ETb]]</f>
        <v>#NAME?</v>
      </c>
      <c r="S4062" s="13" t="b">
        <f>INDEX(IRR_LIST,CalcTable[[#This Row],[Day of Week]]+1)</f>
        <v>0</v>
      </c>
      <c r="T4062" s="13">
        <f t="shared" ca="1" si="1274"/>
        <v>0</v>
      </c>
      <c r="U4062" s="13" t="b">
        <f ca="1">IF(CalcTable[[#This Row],[IrrPrecip]]&gt;=IC_MM,FALSE,TRUE)</f>
        <v>1</v>
      </c>
      <c r="V4062" s="13" t="b">
        <f t="shared" si="1275"/>
        <v>1</v>
      </c>
      <c r="W4062" s="13" t="e">
        <f ca="1">IF(AND(IRR_DRIP=FALSE,CalcTable[[#This Row],[IrrHours]]&lt;=0),FALSE,TRUE)</f>
        <v>#NAME?</v>
      </c>
      <c r="X4062" s="13" t="e">
        <f ca="1">AND(CalcTable[[#This Row],[IrrDay]],CalcTable[[#This Row],[IrrRain]],CalcTable[[#This Row],[IrrWarm]],CalcTable[[#This Row],[IrrWindy]])</f>
        <v>#NAME?</v>
      </c>
      <c r="Y4062" s="13" t="e">
        <f t="shared" ca="1" si="1276"/>
        <v>#NAME?</v>
      </c>
      <c r="Z4062" s="13" t="e">
        <f ca="1">CalcTable[[#This Row],[IrrHours]]/5</f>
        <v>#NAME?</v>
      </c>
      <c r="AA4062" s="13" t="e">
        <f ca="1">IF(CalcTable[[#This Row],[IrrFlag]]=FALSE,0,MAX(0,CalcTable[[#This Row],[VolRednWind]]*(FCAP*IRR_TARGET-CalcTable[[#This Row],[IWC]])))</f>
        <v>#NAME?</v>
      </c>
      <c r="AB4062" s="13" t="e">
        <f ca="1">CalcTable[[#This Row],[IWC]]+CalcTable[[#This Row],[Eff Precip]]+CalcTable[[#This Row],[IrrAmt]]-CalcTable[[#This Row],[AET]]</f>
        <v>#NAME?</v>
      </c>
      <c r="AC4062" s="13" t="e">
        <f ca="1">IF(CalcTable[[#This Row],[PWC]]&gt;FCAP,MIN(24*PERC,MIN(SAT,CalcTable[[#This Row],[PWC]])-FCAP),0)</f>
        <v>#NAME?</v>
      </c>
      <c r="AD4062" s="13" t="e">
        <f ca="1">IF(CalcTable[[#This Row],[PWC]]&gt;SAT,CalcTable[[#This Row],[PWC]]-SAT,0)</f>
        <v>#NAME?</v>
      </c>
      <c r="AE4062" s="13" t="e">
        <f ca="1">CalcTable[[#This Row],[PWC]]-CalcTable[[#This Row],[PercAmt]]-CalcTable[[#This Row],[Runoff]]</f>
        <v>#NAME?</v>
      </c>
      <c r="AF4062" s="13" t="e">
        <f ca="1">CalcTable[[#This Row],[IrrAmt]]/1000*CUR_IRR_AREA*10000/IRR_EFF</f>
        <v>#NAME?</v>
      </c>
      <c r="AG4062" s="147"/>
      <c r="AH4062" s="13"/>
      <c r="AI4062" s="50">
        <v>0</v>
      </c>
      <c r="AJ4062" s="50">
        <v>0</v>
      </c>
      <c r="AK4062" s="50">
        <v>0</v>
      </c>
      <c r="AL4062" s="50">
        <v>5.3323993731132973</v>
      </c>
      <c r="AM4062" s="50"/>
      <c r="AN4062" s="50"/>
      <c r="AO4062" s="50"/>
      <c r="AP4062" s="50"/>
      <c r="AQ4062" s="50"/>
      <c r="AR4062" s="50"/>
      <c r="AS4062" s="50"/>
      <c r="AT4062" s="50"/>
      <c r="AU4062" s="50"/>
      <c r="AV4062" s="50"/>
      <c r="AW4062" s="50"/>
      <c r="AX4062" s="50">
        <f t="shared" si="1287"/>
        <v>5.3323993731132973</v>
      </c>
      <c r="AY4062" s="50"/>
      <c r="AZ4062" s="50">
        <f t="shared" si="1277"/>
        <v>156.41704827799006</v>
      </c>
      <c r="BA4062" s="50">
        <f t="shared" si="1278"/>
        <v>240.83259814230217</v>
      </c>
      <c r="BB4062" s="50">
        <f t="shared" si="1279"/>
        <v>248.28102901268267</v>
      </c>
      <c r="BC4062" s="17">
        <f t="shared" si="1280"/>
        <v>19867</v>
      </c>
      <c r="BD4062" s="50">
        <f t="shared" si="1281"/>
        <v>5.3323993731132973</v>
      </c>
      <c r="BE4062" s="50">
        <f t="shared" si="1282"/>
        <v>156.41704827799006</v>
      </c>
      <c r="BF4062" s="50">
        <f t="shared" si="1288"/>
        <v>255.84849675057873</v>
      </c>
      <c r="BG4062" s="50"/>
      <c r="BH4062" s="17">
        <f t="shared" si="1283"/>
        <v>0</v>
      </c>
      <c r="BI4062" s="17">
        <f t="shared" si="1291"/>
        <v>4062</v>
      </c>
      <c r="BJ4062" s="17">
        <f t="shared" si="1289"/>
        <v>4062</v>
      </c>
      <c r="BK4062" s="150">
        <f t="shared" si="1290"/>
        <v>31597</v>
      </c>
      <c r="BL4062" s="50" t="e">
        <f t="shared" ca="1" si="1284"/>
        <v>#NAME?</v>
      </c>
      <c r="BM4062" s="50" t="e">
        <f t="shared" ca="1" si="1285"/>
        <v>#NAME?</v>
      </c>
      <c r="BN4062" s="50" t="e">
        <f t="shared" ca="1" si="1286"/>
        <v>#NAME?</v>
      </c>
    </row>
    <row r="4063" spans="1:66" x14ac:dyDescent="0.35">
      <c r="A4063" s="48">
        <v>31598</v>
      </c>
      <c r="B4063" s="17">
        <v>1986</v>
      </c>
      <c r="C4063" s="17">
        <v>7</v>
      </c>
      <c r="D4063" s="17">
        <v>186</v>
      </c>
      <c r="E4063" s="17">
        <v>5</v>
      </c>
      <c r="F4063" s="17">
        <v>7</v>
      </c>
      <c r="G4063" s="50">
        <v>7.7</v>
      </c>
      <c r="H4063" s="32">
        <v>5.3904495487923514</v>
      </c>
      <c r="I4063" s="50">
        <v>26.5</v>
      </c>
      <c r="J4063" s="13">
        <v>5.8</v>
      </c>
      <c r="K4063" s="13">
        <f t="shared" si="1272"/>
        <v>5.8</v>
      </c>
      <c r="L4063" s="13">
        <f t="shared" si="1273"/>
        <v>0.59999999999999987</v>
      </c>
      <c r="M4063" s="13" t="e">
        <f ca="1">CalcTable[[#This Row],[IWC]]-AE4062</f>
        <v>#NAME?</v>
      </c>
      <c r="N4063" s="13" t="e">
        <f ca="1">IF(CalcTable[[#This Row],[Day of Year]]&lt;123,FCAP,AE4062)</f>
        <v>#NAME?</v>
      </c>
      <c r="O4063" s="17" t="e">
        <f ca="1">IF(IRR_DRIP,5,COUNTIF('IDET Wind Values'!C4047:G4047,"&lt;="&amp;IRR_MAXWIND))</f>
        <v>#NAME?</v>
      </c>
      <c r="P4063" s="13" t="e">
        <f ca="1">CalcTable[[#This Row],[ET_o]]*KL</f>
        <v>#NAME?</v>
      </c>
      <c r="Q4063" s="13" t="e">
        <f ca="1">IF(WILTPT&lt;=0,1,MAX(0,MIN(1,(CalcTable[[#This Row],[IWC]]-WILTPT)/(MAD-WILTPT))))</f>
        <v>#NAME?</v>
      </c>
      <c r="R4063" s="13" t="e">
        <f ca="1">CalcTable[[#This Row],[ETMult]]*CalcTable[[#This Row],[ETb]]</f>
        <v>#NAME?</v>
      </c>
      <c r="S4063" s="13" t="b">
        <f>INDEX(IRR_LIST,CalcTable[[#This Row],[Day of Week]]+1)</f>
        <v>0</v>
      </c>
      <c r="T4063" s="13">
        <f t="shared" ca="1" si="1274"/>
        <v>0</v>
      </c>
      <c r="U4063" s="13" t="b">
        <f ca="1">IF(CalcTable[[#This Row],[IrrPrecip]]&gt;=IC_MM,FALSE,TRUE)</f>
        <v>1</v>
      </c>
      <c r="V4063" s="13" t="b">
        <f t="shared" si="1275"/>
        <v>1</v>
      </c>
      <c r="W4063" s="13" t="e">
        <f ca="1">IF(AND(IRR_DRIP=FALSE,CalcTable[[#This Row],[IrrHours]]&lt;=0),FALSE,TRUE)</f>
        <v>#NAME?</v>
      </c>
      <c r="X4063" s="13" t="e">
        <f ca="1">AND(CalcTable[[#This Row],[IrrDay]],CalcTable[[#This Row],[IrrRain]],CalcTable[[#This Row],[IrrWarm]],CalcTable[[#This Row],[IrrWindy]])</f>
        <v>#NAME?</v>
      </c>
      <c r="Y4063" s="13" t="e">
        <f t="shared" ca="1" si="1276"/>
        <v>#NAME?</v>
      </c>
      <c r="Z4063" s="13" t="e">
        <f ca="1">CalcTable[[#This Row],[IrrHours]]/5</f>
        <v>#NAME?</v>
      </c>
      <c r="AA4063" s="13" t="e">
        <f ca="1">IF(CalcTable[[#This Row],[IrrFlag]]=FALSE,0,MAX(0,CalcTable[[#This Row],[VolRednWind]]*(FCAP*IRR_TARGET-CalcTable[[#This Row],[IWC]])))</f>
        <v>#NAME?</v>
      </c>
      <c r="AB4063" s="13" t="e">
        <f ca="1">CalcTable[[#This Row],[IWC]]+CalcTable[[#This Row],[Eff Precip]]+CalcTable[[#This Row],[IrrAmt]]-CalcTable[[#This Row],[AET]]</f>
        <v>#NAME?</v>
      </c>
      <c r="AC4063" s="13" t="e">
        <f ca="1">IF(CalcTable[[#This Row],[PWC]]&gt;FCAP,MIN(24*PERC,MIN(SAT,CalcTable[[#This Row],[PWC]])-FCAP),0)</f>
        <v>#NAME?</v>
      </c>
      <c r="AD4063" s="13" t="e">
        <f ca="1">IF(CalcTable[[#This Row],[PWC]]&gt;SAT,CalcTable[[#This Row],[PWC]]-SAT,0)</f>
        <v>#NAME?</v>
      </c>
      <c r="AE4063" s="13" t="e">
        <f ca="1">CalcTable[[#This Row],[PWC]]-CalcTable[[#This Row],[PercAmt]]-CalcTable[[#This Row],[Runoff]]</f>
        <v>#NAME?</v>
      </c>
      <c r="AF4063" s="13" t="e">
        <f ca="1">CalcTable[[#This Row],[IrrAmt]]/1000*CUR_IRR_AREA*10000/IRR_EFF</f>
        <v>#NAME?</v>
      </c>
      <c r="AG4063" s="147"/>
      <c r="AH4063" s="13"/>
      <c r="AI4063" s="50">
        <v>0</v>
      </c>
      <c r="AJ4063" s="50">
        <v>0</v>
      </c>
      <c r="AK4063" s="50">
        <v>6.6384497050878171</v>
      </c>
      <c r="AL4063" s="50">
        <v>0</v>
      </c>
      <c r="AM4063" s="50"/>
      <c r="AN4063" s="50"/>
      <c r="AO4063" s="50"/>
      <c r="AP4063" s="50"/>
      <c r="AQ4063" s="50"/>
      <c r="AR4063" s="50"/>
      <c r="AS4063" s="50"/>
      <c r="AT4063" s="50"/>
      <c r="AU4063" s="50"/>
      <c r="AV4063" s="50"/>
      <c r="AW4063" s="50"/>
      <c r="AX4063" s="50">
        <f t="shared" si="1287"/>
        <v>6.6384497050878171</v>
      </c>
      <c r="AY4063" s="50"/>
      <c r="AZ4063" s="50">
        <f t="shared" si="1277"/>
        <v>97.363929007954653</v>
      </c>
      <c r="BA4063" s="50">
        <f t="shared" si="1278"/>
        <v>149.90954148843809</v>
      </c>
      <c r="BB4063" s="50">
        <f t="shared" si="1279"/>
        <v>154.5459190602455</v>
      </c>
      <c r="BC4063" s="17">
        <f t="shared" si="1280"/>
        <v>19867</v>
      </c>
      <c r="BD4063" s="50">
        <f t="shared" si="1281"/>
        <v>6.6384497050878171</v>
      </c>
      <c r="BE4063" s="50">
        <f t="shared" si="1282"/>
        <v>97.363929007954653</v>
      </c>
      <c r="BF4063" s="50">
        <f t="shared" si="1288"/>
        <v>159.25639275677653</v>
      </c>
      <c r="BG4063" s="50"/>
      <c r="BH4063" s="17">
        <f t="shared" si="1283"/>
        <v>0</v>
      </c>
      <c r="BI4063" s="17">
        <f t="shared" si="1291"/>
        <v>4063</v>
      </c>
      <c r="BJ4063" s="17">
        <f t="shared" si="1289"/>
        <v>4063</v>
      </c>
      <c r="BK4063" s="150">
        <f t="shared" si="1290"/>
        <v>31598</v>
      </c>
      <c r="BL4063" s="50" t="e">
        <f t="shared" ca="1" si="1284"/>
        <v>#NAME?</v>
      </c>
      <c r="BM4063" s="50" t="e">
        <f t="shared" ca="1" si="1285"/>
        <v>#NAME?</v>
      </c>
      <c r="BN4063" s="50" t="e">
        <f t="shared" ca="1" si="1286"/>
        <v>#NAME?</v>
      </c>
    </row>
    <row r="4064" spans="1:66" x14ac:dyDescent="0.35">
      <c r="A4064" s="48">
        <v>31599</v>
      </c>
      <c r="B4064" s="17">
        <v>1986</v>
      </c>
      <c r="C4064" s="17">
        <v>7</v>
      </c>
      <c r="D4064" s="17">
        <v>187</v>
      </c>
      <c r="E4064" s="17">
        <v>6</v>
      </c>
      <c r="F4064" s="17">
        <v>1</v>
      </c>
      <c r="G4064" s="50">
        <v>9.6999999999999993</v>
      </c>
      <c r="H4064" s="32">
        <v>4.5818184543403229</v>
      </c>
      <c r="I4064" s="50">
        <v>5.333333333333333</v>
      </c>
      <c r="J4064" s="13">
        <v>0</v>
      </c>
      <c r="K4064" s="13">
        <f t="shared" si="1272"/>
        <v>0</v>
      </c>
      <c r="L4064" s="13">
        <f t="shared" si="1273"/>
        <v>0</v>
      </c>
      <c r="M4064" s="13" t="e">
        <f ca="1">CalcTable[[#This Row],[IWC]]-AE4063</f>
        <v>#NAME?</v>
      </c>
      <c r="N4064" s="13" t="e">
        <f ca="1">IF(CalcTable[[#This Row],[Day of Year]]&lt;123,FCAP,AE4063)</f>
        <v>#NAME?</v>
      </c>
      <c r="O4064" s="17" t="e">
        <f ca="1">IF(IRR_DRIP,5,COUNTIF('IDET Wind Values'!C4048:G4048,"&lt;="&amp;IRR_MAXWIND))</f>
        <v>#NAME?</v>
      </c>
      <c r="P4064" s="13" t="e">
        <f ca="1">CalcTable[[#This Row],[ET_o]]*KL</f>
        <v>#NAME?</v>
      </c>
      <c r="Q4064" s="13" t="e">
        <f ca="1">IF(WILTPT&lt;=0,1,MAX(0,MIN(1,(CalcTable[[#This Row],[IWC]]-WILTPT)/(MAD-WILTPT))))</f>
        <v>#NAME?</v>
      </c>
      <c r="R4064" s="13" t="e">
        <f ca="1">CalcTable[[#This Row],[ETMult]]*CalcTable[[#This Row],[ETb]]</f>
        <v>#NAME?</v>
      </c>
      <c r="S4064" s="13" t="b">
        <f>INDEX(IRR_LIST,CalcTable[[#This Row],[Day of Week]]+1)</f>
        <v>1</v>
      </c>
      <c r="T4064" s="13">
        <f t="shared" ca="1" si="1274"/>
        <v>5.8</v>
      </c>
      <c r="U4064" s="13" t="b">
        <f ca="1">IF(CalcTable[[#This Row],[IrrPrecip]]&gt;=IC_MM,FALSE,TRUE)</f>
        <v>1</v>
      </c>
      <c r="V4064" s="13" t="b">
        <f t="shared" si="1275"/>
        <v>1</v>
      </c>
      <c r="W4064" s="13" t="e">
        <f ca="1">IF(AND(IRR_DRIP=FALSE,CalcTable[[#This Row],[IrrHours]]&lt;=0),FALSE,TRUE)</f>
        <v>#NAME?</v>
      </c>
      <c r="X4064" s="13" t="e">
        <f ca="1">AND(CalcTable[[#This Row],[IrrDay]],CalcTable[[#This Row],[IrrRain]],CalcTable[[#This Row],[IrrWarm]],CalcTable[[#This Row],[IrrWindy]])</f>
        <v>#NAME?</v>
      </c>
      <c r="Y4064" s="13" t="e">
        <f t="shared" ca="1" si="1276"/>
        <v>#NAME?</v>
      </c>
      <c r="Z4064" s="13" t="e">
        <f ca="1">CalcTable[[#This Row],[IrrHours]]/5</f>
        <v>#NAME?</v>
      </c>
      <c r="AA4064" s="13" t="e">
        <f ca="1">IF(CalcTable[[#This Row],[IrrFlag]]=FALSE,0,MAX(0,CalcTable[[#This Row],[VolRednWind]]*(FCAP*IRR_TARGET-CalcTable[[#This Row],[IWC]])))</f>
        <v>#NAME?</v>
      </c>
      <c r="AB4064" s="13" t="e">
        <f ca="1">CalcTable[[#This Row],[IWC]]+CalcTable[[#This Row],[Eff Precip]]+CalcTable[[#This Row],[IrrAmt]]-CalcTable[[#This Row],[AET]]</f>
        <v>#NAME?</v>
      </c>
      <c r="AC4064" s="13" t="e">
        <f ca="1">IF(CalcTable[[#This Row],[PWC]]&gt;FCAP,MIN(24*PERC,MIN(SAT,CalcTable[[#This Row],[PWC]])-FCAP),0)</f>
        <v>#NAME?</v>
      </c>
      <c r="AD4064" s="13" t="e">
        <f ca="1">IF(CalcTable[[#This Row],[PWC]]&gt;SAT,CalcTable[[#This Row],[PWC]]-SAT,0)</f>
        <v>#NAME?</v>
      </c>
      <c r="AE4064" s="13" t="e">
        <f ca="1">CalcTable[[#This Row],[PWC]]-CalcTable[[#This Row],[PercAmt]]-CalcTable[[#This Row],[Runoff]]</f>
        <v>#NAME?</v>
      </c>
      <c r="AF4064" s="13" t="e">
        <f ca="1">CalcTable[[#This Row],[IrrAmt]]/1000*CUR_IRR_AREA*10000/IRR_EFF</f>
        <v>#NAME?</v>
      </c>
      <c r="AG4064" s="147"/>
      <c r="AH4064" s="13"/>
      <c r="AI4064" s="50">
        <v>7.4045428099951813</v>
      </c>
      <c r="AJ4064" s="50">
        <v>10.130942809995185</v>
      </c>
      <c r="AK4064" s="50">
        <v>0</v>
      </c>
      <c r="AL4064" s="50">
        <v>0</v>
      </c>
      <c r="AM4064" s="50"/>
      <c r="AN4064" s="50"/>
      <c r="AO4064" s="50"/>
      <c r="AP4064" s="50"/>
      <c r="AQ4064" s="50"/>
      <c r="AR4064" s="50"/>
      <c r="AS4064" s="50"/>
      <c r="AT4064" s="50"/>
      <c r="AU4064" s="50"/>
      <c r="AV4064" s="50"/>
      <c r="AW4064" s="50"/>
      <c r="AX4064" s="50">
        <f t="shared" si="1287"/>
        <v>17.535485619990368</v>
      </c>
      <c r="AY4064" s="50"/>
      <c r="AZ4064" s="50">
        <f t="shared" si="1277"/>
        <v>405.77428363978811</v>
      </c>
      <c r="BA4064" s="50">
        <f t="shared" si="1278"/>
        <v>657.42009852034209</v>
      </c>
      <c r="BB4064" s="50">
        <f t="shared" si="1279"/>
        <v>680.37118556090002</v>
      </c>
      <c r="BC4064" s="17">
        <f t="shared" si="1280"/>
        <v>19867</v>
      </c>
      <c r="BD4064" s="50">
        <f t="shared" si="1281"/>
        <v>17.535485619990368</v>
      </c>
      <c r="BE4064" s="50">
        <f t="shared" si="1282"/>
        <v>405.77428363978811</v>
      </c>
      <c r="BF4064" s="50">
        <f t="shared" si="1288"/>
        <v>663.71755273616884</v>
      </c>
      <c r="BG4064" s="50"/>
      <c r="BH4064" s="17">
        <f t="shared" si="1283"/>
        <v>0</v>
      </c>
      <c r="BI4064" s="17">
        <f t="shared" si="1291"/>
        <v>4064</v>
      </c>
      <c r="BJ4064" s="17">
        <f t="shared" si="1289"/>
        <v>4064</v>
      </c>
      <c r="BK4064" s="150">
        <f t="shared" si="1290"/>
        <v>31599</v>
      </c>
      <c r="BL4064" s="50" t="e">
        <f t="shared" ca="1" si="1284"/>
        <v>#NAME?</v>
      </c>
      <c r="BM4064" s="50" t="e">
        <f t="shared" ca="1" si="1285"/>
        <v>#NAME?</v>
      </c>
      <c r="BN4064" s="50" t="e">
        <f t="shared" ca="1" si="1286"/>
        <v>#NAME?</v>
      </c>
    </row>
    <row r="4065" spans="1:66" x14ac:dyDescent="0.35">
      <c r="A4065" s="48">
        <v>31600</v>
      </c>
      <c r="B4065" s="17">
        <v>1986</v>
      </c>
      <c r="C4065" s="17">
        <v>7</v>
      </c>
      <c r="D4065" s="17">
        <v>188</v>
      </c>
      <c r="E4065" s="17">
        <v>7</v>
      </c>
      <c r="F4065" s="17">
        <v>2</v>
      </c>
      <c r="G4065" s="50">
        <v>7.8</v>
      </c>
      <c r="H4065" s="32">
        <v>3.8602522597014985</v>
      </c>
      <c r="I4065" s="50">
        <v>1.8333333333333333</v>
      </c>
      <c r="J4065" s="13">
        <v>2.8</v>
      </c>
      <c r="K4065" s="13">
        <f t="shared" si="1272"/>
        <v>2.8</v>
      </c>
      <c r="L4065" s="13">
        <f t="shared" si="1273"/>
        <v>0</v>
      </c>
      <c r="M4065" s="13" t="e">
        <f ca="1">CalcTable[[#This Row],[IWC]]-AE4064</f>
        <v>#NAME?</v>
      </c>
      <c r="N4065" s="13" t="e">
        <f ca="1">IF(CalcTable[[#This Row],[Day of Year]]&lt;123,FCAP,AE4064)</f>
        <v>#NAME?</v>
      </c>
      <c r="O4065" s="17" t="e">
        <f ca="1">IF(IRR_DRIP,5,COUNTIF('IDET Wind Values'!C4049:G4049,"&lt;="&amp;IRR_MAXWIND))</f>
        <v>#NAME?</v>
      </c>
      <c r="P4065" s="13" t="e">
        <f ca="1">CalcTable[[#This Row],[ET_o]]*KL</f>
        <v>#NAME?</v>
      </c>
      <c r="Q4065" s="13" t="e">
        <f ca="1">IF(WILTPT&lt;=0,1,MAX(0,MIN(1,(CalcTable[[#This Row],[IWC]]-WILTPT)/(MAD-WILTPT))))</f>
        <v>#NAME?</v>
      </c>
      <c r="R4065" s="13" t="e">
        <f ca="1">CalcTable[[#This Row],[ETMult]]*CalcTable[[#This Row],[ETb]]</f>
        <v>#NAME?</v>
      </c>
      <c r="S4065" s="13" t="b">
        <f>INDEX(IRR_LIST,CalcTable[[#This Row],[Day of Week]]+1)</f>
        <v>0</v>
      </c>
      <c r="T4065" s="13">
        <f t="shared" ca="1" si="1274"/>
        <v>5.8</v>
      </c>
      <c r="U4065" s="13" t="b">
        <f ca="1">IF(CalcTable[[#This Row],[IrrPrecip]]&gt;=IC_MM,FALSE,TRUE)</f>
        <v>1</v>
      </c>
      <c r="V4065" s="13" t="b">
        <f t="shared" si="1275"/>
        <v>1</v>
      </c>
      <c r="W4065" s="13" t="e">
        <f ca="1">IF(AND(IRR_DRIP=FALSE,CalcTable[[#This Row],[IrrHours]]&lt;=0),FALSE,TRUE)</f>
        <v>#NAME?</v>
      </c>
      <c r="X4065" s="13" t="e">
        <f ca="1">AND(CalcTable[[#This Row],[IrrDay]],CalcTable[[#This Row],[IrrRain]],CalcTable[[#This Row],[IrrWarm]],CalcTable[[#This Row],[IrrWindy]])</f>
        <v>#NAME?</v>
      </c>
      <c r="Y4065" s="13" t="e">
        <f t="shared" ca="1" si="1276"/>
        <v>#NAME?</v>
      </c>
      <c r="Z4065" s="13" t="e">
        <f ca="1">CalcTable[[#This Row],[IrrHours]]/5</f>
        <v>#NAME?</v>
      </c>
      <c r="AA4065" s="13" t="e">
        <f ca="1">IF(CalcTable[[#This Row],[IrrFlag]]=FALSE,0,MAX(0,CalcTable[[#This Row],[VolRednWind]]*(FCAP*IRR_TARGET-CalcTable[[#This Row],[IWC]])))</f>
        <v>#NAME?</v>
      </c>
      <c r="AB4065" s="13" t="e">
        <f ca="1">CalcTable[[#This Row],[IWC]]+CalcTable[[#This Row],[Eff Precip]]+CalcTable[[#This Row],[IrrAmt]]-CalcTable[[#This Row],[AET]]</f>
        <v>#NAME?</v>
      </c>
      <c r="AC4065" s="13" t="e">
        <f ca="1">IF(CalcTable[[#This Row],[PWC]]&gt;FCAP,MIN(24*PERC,MIN(SAT,CalcTable[[#This Row],[PWC]])-FCAP),0)</f>
        <v>#NAME?</v>
      </c>
      <c r="AD4065" s="13" t="e">
        <f ca="1">IF(CalcTable[[#This Row],[PWC]]&gt;SAT,CalcTable[[#This Row],[PWC]]-SAT,0)</f>
        <v>#NAME?</v>
      </c>
      <c r="AE4065" s="13" t="e">
        <f ca="1">CalcTable[[#This Row],[PWC]]-CalcTable[[#This Row],[PercAmt]]-CalcTable[[#This Row],[Runoff]]</f>
        <v>#NAME?</v>
      </c>
      <c r="AF4065" s="13" t="e">
        <f ca="1">CalcTable[[#This Row],[IrrAmt]]/1000*CUR_IRR_AREA*10000/IRR_EFF</f>
        <v>#NAME?</v>
      </c>
      <c r="AG4065" s="147"/>
      <c r="AH4065" s="13"/>
      <c r="AI4065" s="50">
        <v>0</v>
      </c>
      <c r="AJ4065" s="50">
        <v>0</v>
      </c>
      <c r="AK4065" s="50">
        <v>6.8423734556052516</v>
      </c>
      <c r="AL4065" s="50">
        <v>7.1647474017229698</v>
      </c>
      <c r="AM4065" s="50"/>
      <c r="AN4065" s="50"/>
      <c r="AO4065" s="50"/>
      <c r="AP4065" s="50"/>
      <c r="AQ4065" s="50"/>
      <c r="AR4065" s="50"/>
      <c r="AS4065" s="50"/>
      <c r="AT4065" s="50"/>
      <c r="AU4065" s="50"/>
      <c r="AV4065" s="50"/>
      <c r="AW4065" s="50"/>
      <c r="AX4065" s="50">
        <f t="shared" si="1287"/>
        <v>14.007120857328221</v>
      </c>
      <c r="AY4065" s="50"/>
      <c r="AZ4065" s="50">
        <f t="shared" si="1277"/>
        <v>310.52073446608415</v>
      </c>
      <c r="BA4065" s="50">
        <f t="shared" si="1278"/>
        <v>478.10335306682805</v>
      </c>
      <c r="BB4065" s="50">
        <f t="shared" si="1279"/>
        <v>492.89005470807018</v>
      </c>
      <c r="BC4065" s="17">
        <f t="shared" si="1280"/>
        <v>19867</v>
      </c>
      <c r="BD4065" s="50">
        <f t="shared" si="1281"/>
        <v>14.007120857328221</v>
      </c>
      <c r="BE4065" s="50">
        <f t="shared" si="1282"/>
        <v>310.52073446608415</v>
      </c>
      <c r="BF4065" s="50">
        <f t="shared" si="1288"/>
        <v>507.91306956412103</v>
      </c>
      <c r="BG4065" s="50"/>
      <c r="BH4065" s="17">
        <f t="shared" si="1283"/>
        <v>0</v>
      </c>
      <c r="BI4065" s="17">
        <f t="shared" si="1291"/>
        <v>4065</v>
      </c>
      <c r="BJ4065" s="17">
        <f t="shared" si="1289"/>
        <v>4065</v>
      </c>
      <c r="BK4065" s="150">
        <f t="shared" si="1290"/>
        <v>31600</v>
      </c>
      <c r="BL4065" s="50" t="e">
        <f t="shared" ca="1" si="1284"/>
        <v>#NAME?</v>
      </c>
      <c r="BM4065" s="50" t="e">
        <f t="shared" ca="1" si="1285"/>
        <v>#NAME?</v>
      </c>
      <c r="BN4065" s="50" t="e">
        <f t="shared" ca="1" si="1286"/>
        <v>#NAME?</v>
      </c>
    </row>
    <row r="4066" spans="1:66" x14ac:dyDescent="0.35">
      <c r="A4066" s="48">
        <v>31601</v>
      </c>
      <c r="B4066" s="17">
        <v>1986</v>
      </c>
      <c r="C4066" s="17">
        <v>7</v>
      </c>
      <c r="D4066" s="17">
        <v>189</v>
      </c>
      <c r="E4066" s="17">
        <v>8</v>
      </c>
      <c r="F4066" s="17">
        <v>3</v>
      </c>
      <c r="G4066" s="50">
        <v>8.4</v>
      </c>
      <c r="H4066" s="32">
        <v>4.6793616237404558</v>
      </c>
      <c r="I4066" s="50">
        <v>1.1666666666666667</v>
      </c>
      <c r="J4066" s="13">
        <v>0.6</v>
      </c>
      <c r="K4066" s="13">
        <f t="shared" si="1272"/>
        <v>0.6</v>
      </c>
      <c r="L4066" s="13">
        <f t="shared" si="1273"/>
        <v>0</v>
      </c>
      <c r="M4066" s="13" t="e">
        <f ca="1">CalcTable[[#This Row],[IWC]]-AE4065</f>
        <v>#NAME?</v>
      </c>
      <c r="N4066" s="13" t="e">
        <f ca="1">IF(CalcTable[[#This Row],[Day of Year]]&lt;123,FCAP,AE4065)</f>
        <v>#NAME?</v>
      </c>
      <c r="O4066" s="17" t="e">
        <f ca="1">IF(IRR_DRIP,5,COUNTIF('IDET Wind Values'!C4050:G4050,"&lt;="&amp;IRR_MAXWIND))</f>
        <v>#NAME?</v>
      </c>
      <c r="P4066" s="13" t="e">
        <f ca="1">CalcTable[[#This Row],[ET_o]]*KL</f>
        <v>#NAME?</v>
      </c>
      <c r="Q4066" s="13" t="e">
        <f ca="1">IF(WILTPT&lt;=0,1,MAX(0,MIN(1,(CalcTable[[#This Row],[IWC]]-WILTPT)/(MAD-WILTPT))))</f>
        <v>#NAME?</v>
      </c>
      <c r="R4066" s="13" t="e">
        <f ca="1">CalcTable[[#This Row],[ETMult]]*CalcTable[[#This Row],[ETb]]</f>
        <v>#NAME?</v>
      </c>
      <c r="S4066" s="13" t="b">
        <f>INDEX(IRR_LIST,CalcTable[[#This Row],[Day of Week]]+1)</f>
        <v>1</v>
      </c>
      <c r="T4066" s="13">
        <f t="shared" ca="1" si="1274"/>
        <v>2.8</v>
      </c>
      <c r="U4066" s="13" t="b">
        <f ca="1">IF(CalcTable[[#This Row],[IrrPrecip]]&gt;=IC_MM,FALSE,TRUE)</f>
        <v>1</v>
      </c>
      <c r="V4066" s="13" t="b">
        <f t="shared" si="1275"/>
        <v>1</v>
      </c>
      <c r="W4066" s="13" t="e">
        <f ca="1">IF(AND(IRR_DRIP=FALSE,CalcTable[[#This Row],[IrrHours]]&lt;=0),FALSE,TRUE)</f>
        <v>#NAME?</v>
      </c>
      <c r="X4066" s="13" t="e">
        <f ca="1">AND(CalcTable[[#This Row],[IrrDay]],CalcTable[[#This Row],[IrrRain]],CalcTable[[#This Row],[IrrWarm]],CalcTable[[#This Row],[IrrWindy]])</f>
        <v>#NAME?</v>
      </c>
      <c r="Y4066" s="13" t="e">
        <f t="shared" ca="1" si="1276"/>
        <v>#NAME?</v>
      </c>
      <c r="Z4066" s="13" t="e">
        <f ca="1">CalcTable[[#This Row],[IrrHours]]/5</f>
        <v>#NAME?</v>
      </c>
      <c r="AA4066" s="13" t="e">
        <f ca="1">IF(CalcTable[[#This Row],[IrrFlag]]=FALSE,0,MAX(0,CalcTable[[#This Row],[VolRednWind]]*(FCAP*IRR_TARGET-CalcTable[[#This Row],[IWC]])))</f>
        <v>#NAME?</v>
      </c>
      <c r="AB4066" s="13" t="e">
        <f ca="1">CalcTable[[#This Row],[IWC]]+CalcTable[[#This Row],[Eff Precip]]+CalcTable[[#This Row],[IrrAmt]]-CalcTable[[#This Row],[AET]]</f>
        <v>#NAME?</v>
      </c>
      <c r="AC4066" s="13" t="e">
        <f ca="1">IF(CalcTable[[#This Row],[PWC]]&gt;FCAP,MIN(24*PERC,MIN(SAT,CalcTable[[#This Row],[PWC]])-FCAP),0)</f>
        <v>#NAME?</v>
      </c>
      <c r="AD4066" s="13" t="e">
        <f ca="1">IF(CalcTable[[#This Row],[PWC]]&gt;SAT,CalcTable[[#This Row],[PWC]]-SAT,0)</f>
        <v>#NAME?</v>
      </c>
      <c r="AE4066" s="13" t="e">
        <f ca="1">CalcTable[[#This Row],[PWC]]-CalcTable[[#This Row],[PercAmt]]-CalcTable[[#This Row],[Runoff]]</f>
        <v>#NAME?</v>
      </c>
      <c r="AF4066" s="13" t="e">
        <f ca="1">CalcTable[[#This Row],[IrrAmt]]/1000*CUR_IRR_AREA*10000/IRR_EFF</f>
        <v>#NAME?</v>
      </c>
      <c r="AG4066" s="147"/>
      <c r="AH4066" s="13"/>
      <c r="AI4066" s="50">
        <v>7.7605852023280733</v>
      </c>
      <c r="AJ4066" s="50">
        <v>9.5181765817910531</v>
      </c>
      <c r="AK4066" s="50">
        <v>0</v>
      </c>
      <c r="AL4066" s="50">
        <v>0</v>
      </c>
      <c r="AM4066" s="50"/>
      <c r="AN4066" s="50"/>
      <c r="AO4066" s="50"/>
      <c r="AP4066" s="50"/>
      <c r="AQ4066" s="50"/>
      <c r="AR4066" s="50"/>
      <c r="AS4066" s="50"/>
      <c r="AT4066" s="50"/>
      <c r="AU4066" s="50"/>
      <c r="AV4066" s="50"/>
      <c r="AW4066" s="50"/>
      <c r="AX4066" s="50">
        <f t="shared" si="1287"/>
        <v>17.278761784119126</v>
      </c>
      <c r="AY4066" s="50"/>
      <c r="AZ4066" s="50">
        <f t="shared" si="1277"/>
        <v>393.02176270001598</v>
      </c>
      <c r="BA4066" s="50">
        <f t="shared" si="1278"/>
        <v>635.81004754657943</v>
      </c>
      <c r="BB4066" s="50">
        <f t="shared" si="1279"/>
        <v>657.93440311348138</v>
      </c>
      <c r="BC4066" s="17">
        <f t="shared" si="1280"/>
        <v>19867</v>
      </c>
      <c r="BD4066" s="50">
        <f t="shared" si="1281"/>
        <v>17.278761784119126</v>
      </c>
      <c r="BE4066" s="50">
        <f t="shared" si="1282"/>
        <v>393.02176270001598</v>
      </c>
      <c r="BF4066" s="50">
        <f t="shared" si="1288"/>
        <v>642.8584881511988</v>
      </c>
      <c r="BG4066" s="50"/>
      <c r="BH4066" s="17">
        <f t="shared" si="1283"/>
        <v>0</v>
      </c>
      <c r="BI4066" s="17">
        <f t="shared" si="1291"/>
        <v>4066</v>
      </c>
      <c r="BJ4066" s="17">
        <f t="shared" si="1289"/>
        <v>4066</v>
      </c>
      <c r="BK4066" s="150">
        <f t="shared" si="1290"/>
        <v>31601</v>
      </c>
      <c r="BL4066" s="50" t="e">
        <f t="shared" ca="1" si="1284"/>
        <v>#NAME?</v>
      </c>
      <c r="BM4066" s="50" t="e">
        <f t="shared" ca="1" si="1285"/>
        <v>#NAME?</v>
      </c>
      <c r="BN4066" s="50" t="e">
        <f t="shared" ca="1" si="1286"/>
        <v>#NAME?</v>
      </c>
    </row>
    <row r="4067" spans="1:66" x14ac:dyDescent="0.35">
      <c r="A4067" s="48">
        <v>31602</v>
      </c>
      <c r="B4067" s="17">
        <v>1986</v>
      </c>
      <c r="C4067" s="17">
        <v>7</v>
      </c>
      <c r="D4067" s="17">
        <v>190</v>
      </c>
      <c r="E4067" s="17">
        <v>9</v>
      </c>
      <c r="F4067" s="17">
        <v>4</v>
      </c>
      <c r="G4067" s="50">
        <v>10.3</v>
      </c>
      <c r="H4067" s="32">
        <v>3.4193726335990657</v>
      </c>
      <c r="I4067" s="50">
        <v>2.6666666666666665</v>
      </c>
      <c r="J4067" s="13">
        <v>8.4</v>
      </c>
      <c r="K4067" s="13">
        <f t="shared" si="1272"/>
        <v>8.4</v>
      </c>
      <c r="L4067" s="13">
        <f t="shared" si="1273"/>
        <v>2.5500000000000003</v>
      </c>
      <c r="M4067" s="13" t="e">
        <f ca="1">CalcTable[[#This Row],[IWC]]-AE4066</f>
        <v>#NAME?</v>
      </c>
      <c r="N4067" s="13" t="e">
        <f ca="1">IF(CalcTable[[#This Row],[Day of Year]]&lt;123,FCAP,AE4066)</f>
        <v>#NAME?</v>
      </c>
      <c r="O4067" s="17" t="e">
        <f ca="1">IF(IRR_DRIP,5,COUNTIF('IDET Wind Values'!C4051:G4051,"&lt;="&amp;IRR_MAXWIND))</f>
        <v>#NAME?</v>
      </c>
      <c r="P4067" s="13" t="e">
        <f ca="1">CalcTable[[#This Row],[ET_o]]*KL</f>
        <v>#NAME?</v>
      </c>
      <c r="Q4067" s="13" t="e">
        <f ca="1">IF(WILTPT&lt;=0,1,MAX(0,MIN(1,(CalcTable[[#This Row],[IWC]]-WILTPT)/(MAD-WILTPT))))</f>
        <v>#NAME?</v>
      </c>
      <c r="R4067" s="13" t="e">
        <f ca="1">CalcTable[[#This Row],[ETMult]]*CalcTable[[#This Row],[ETb]]</f>
        <v>#NAME?</v>
      </c>
      <c r="S4067" s="13" t="b">
        <f>INDEX(IRR_LIST,CalcTable[[#This Row],[Day of Week]]+1)</f>
        <v>0</v>
      </c>
      <c r="T4067" s="13">
        <f t="shared" ca="1" si="1274"/>
        <v>3.4</v>
      </c>
      <c r="U4067" s="13" t="b">
        <f ca="1">IF(CalcTable[[#This Row],[IrrPrecip]]&gt;=IC_MM,FALSE,TRUE)</f>
        <v>1</v>
      </c>
      <c r="V4067" s="13" t="b">
        <f t="shared" si="1275"/>
        <v>1</v>
      </c>
      <c r="W4067" s="13" t="e">
        <f ca="1">IF(AND(IRR_DRIP=FALSE,CalcTable[[#This Row],[IrrHours]]&lt;=0),FALSE,TRUE)</f>
        <v>#NAME?</v>
      </c>
      <c r="X4067" s="13" t="e">
        <f ca="1">AND(CalcTable[[#This Row],[IrrDay]],CalcTable[[#This Row],[IrrRain]],CalcTable[[#This Row],[IrrWarm]],CalcTable[[#This Row],[IrrWindy]])</f>
        <v>#NAME?</v>
      </c>
      <c r="Y4067" s="13" t="e">
        <f t="shared" ca="1" si="1276"/>
        <v>#NAME?</v>
      </c>
      <c r="Z4067" s="13" t="e">
        <f ca="1">CalcTable[[#This Row],[IrrHours]]/5</f>
        <v>#NAME?</v>
      </c>
      <c r="AA4067" s="13" t="e">
        <f ca="1">IF(CalcTable[[#This Row],[IrrFlag]]=FALSE,0,MAX(0,CalcTable[[#This Row],[VolRednWind]]*(FCAP*IRR_TARGET-CalcTable[[#This Row],[IWC]])))</f>
        <v>#NAME?</v>
      </c>
      <c r="AB4067" s="13" t="e">
        <f ca="1">CalcTable[[#This Row],[IWC]]+CalcTable[[#This Row],[Eff Precip]]+CalcTable[[#This Row],[IrrAmt]]-CalcTable[[#This Row],[AET]]</f>
        <v>#NAME?</v>
      </c>
      <c r="AC4067" s="13" t="e">
        <f ca="1">IF(CalcTable[[#This Row],[PWC]]&gt;FCAP,MIN(24*PERC,MIN(SAT,CalcTable[[#This Row],[PWC]])-FCAP),0)</f>
        <v>#NAME?</v>
      </c>
      <c r="AD4067" s="13" t="e">
        <f ca="1">IF(CalcTable[[#This Row],[PWC]]&gt;SAT,CalcTable[[#This Row],[PWC]]-SAT,0)</f>
        <v>#NAME?</v>
      </c>
      <c r="AE4067" s="13" t="e">
        <f ca="1">CalcTable[[#This Row],[PWC]]-CalcTable[[#This Row],[PercAmt]]-CalcTable[[#This Row],[Runoff]]</f>
        <v>#NAME?</v>
      </c>
      <c r="AF4067" s="13" t="e">
        <f ca="1">CalcTable[[#This Row],[IrrAmt]]/1000*CUR_IRR_AREA*10000/IRR_EFF</f>
        <v>#NAME?</v>
      </c>
      <c r="AG4067" s="147"/>
      <c r="AH4067" s="13"/>
      <c r="AI4067" s="50">
        <v>0</v>
      </c>
      <c r="AJ4067" s="50">
        <v>0</v>
      </c>
      <c r="AK4067" s="50">
        <v>5.5016488930572542</v>
      </c>
      <c r="AL4067" s="50">
        <v>4.853648893057251</v>
      </c>
      <c r="AM4067" s="50"/>
      <c r="AN4067" s="50"/>
      <c r="AO4067" s="50"/>
      <c r="AP4067" s="50"/>
      <c r="AQ4067" s="50"/>
      <c r="AR4067" s="50"/>
      <c r="AS4067" s="50"/>
      <c r="AT4067" s="50"/>
      <c r="AU4067" s="50"/>
      <c r="AV4067" s="50"/>
      <c r="AW4067" s="50"/>
      <c r="AX4067" s="50">
        <f t="shared" si="1287"/>
        <v>10.355297786114505</v>
      </c>
      <c r="AY4067" s="50"/>
      <c r="AZ4067" s="50">
        <f t="shared" si="1277"/>
        <v>223.06455129451911</v>
      </c>
      <c r="BA4067" s="50">
        <f t="shared" si="1278"/>
        <v>343.44859485029133</v>
      </c>
      <c r="BB4067" s="50">
        <f t="shared" si="1279"/>
        <v>354.07071634050658</v>
      </c>
      <c r="BC4067" s="17">
        <f t="shared" si="1280"/>
        <v>19867</v>
      </c>
      <c r="BD4067" s="50">
        <f t="shared" si="1281"/>
        <v>10.355297786114505</v>
      </c>
      <c r="BE4067" s="50">
        <f t="shared" si="1282"/>
        <v>223.06455129451911</v>
      </c>
      <c r="BF4067" s="50">
        <f t="shared" si="1288"/>
        <v>364.86259493669064</v>
      </c>
      <c r="BG4067" s="50"/>
      <c r="BH4067" s="17">
        <f t="shared" si="1283"/>
        <v>0</v>
      </c>
      <c r="BI4067" s="17">
        <f t="shared" si="1291"/>
        <v>4067</v>
      </c>
      <c r="BJ4067" s="17">
        <f t="shared" si="1289"/>
        <v>4067</v>
      </c>
      <c r="BK4067" s="150">
        <f t="shared" si="1290"/>
        <v>31602</v>
      </c>
      <c r="BL4067" s="50" t="e">
        <f t="shared" ca="1" si="1284"/>
        <v>#NAME?</v>
      </c>
      <c r="BM4067" s="50" t="e">
        <f t="shared" ca="1" si="1285"/>
        <v>#NAME?</v>
      </c>
      <c r="BN4067" s="50" t="e">
        <f t="shared" ca="1" si="1286"/>
        <v>#NAME?</v>
      </c>
    </row>
    <row r="4068" spans="1:66" x14ac:dyDescent="0.35">
      <c r="A4068" s="48">
        <v>31603</v>
      </c>
      <c r="B4068" s="17">
        <v>1986</v>
      </c>
      <c r="C4068" s="17">
        <v>7</v>
      </c>
      <c r="D4068" s="17">
        <v>191</v>
      </c>
      <c r="E4068" s="17">
        <v>10</v>
      </c>
      <c r="F4068" s="17">
        <v>5</v>
      </c>
      <c r="G4068" s="50">
        <v>11.3</v>
      </c>
      <c r="H4068" s="32">
        <v>4.0084563488825928</v>
      </c>
      <c r="I4068" s="50">
        <v>2.3333333333333335</v>
      </c>
      <c r="J4068" s="13">
        <v>0.4</v>
      </c>
      <c r="K4068" s="13">
        <f t="shared" si="1272"/>
        <v>0.4</v>
      </c>
      <c r="L4068" s="13">
        <f t="shared" si="1273"/>
        <v>0</v>
      </c>
      <c r="M4068" s="13" t="e">
        <f ca="1">CalcTable[[#This Row],[IWC]]-AE4067</f>
        <v>#NAME?</v>
      </c>
      <c r="N4068" s="13" t="e">
        <f ca="1">IF(CalcTable[[#This Row],[Day of Year]]&lt;123,FCAP,AE4067)</f>
        <v>#NAME?</v>
      </c>
      <c r="O4068" s="17" t="e">
        <f ca="1">IF(IRR_DRIP,5,COUNTIF('IDET Wind Values'!C4052:G4052,"&lt;="&amp;IRR_MAXWIND))</f>
        <v>#NAME?</v>
      </c>
      <c r="P4068" s="13" t="e">
        <f ca="1">CalcTable[[#This Row],[ET_o]]*KL</f>
        <v>#NAME?</v>
      </c>
      <c r="Q4068" s="13" t="e">
        <f ca="1">IF(WILTPT&lt;=0,1,MAX(0,MIN(1,(CalcTable[[#This Row],[IWC]]-WILTPT)/(MAD-WILTPT))))</f>
        <v>#NAME?</v>
      </c>
      <c r="R4068" s="13" t="e">
        <f ca="1">CalcTable[[#This Row],[ETMult]]*CalcTable[[#This Row],[ETb]]</f>
        <v>#NAME?</v>
      </c>
      <c r="S4068" s="13" t="b">
        <f>INDEX(IRR_LIST,CalcTable[[#This Row],[Day of Week]]+1)</f>
        <v>1</v>
      </c>
      <c r="T4068" s="13">
        <f t="shared" ca="1" si="1274"/>
        <v>9</v>
      </c>
      <c r="U4068" s="13" t="b">
        <f ca="1">IF(CalcTable[[#This Row],[IrrPrecip]]&gt;=IC_MM,FALSE,TRUE)</f>
        <v>1</v>
      </c>
      <c r="V4068" s="13" t="b">
        <f t="shared" si="1275"/>
        <v>1</v>
      </c>
      <c r="W4068" s="13" t="e">
        <f ca="1">IF(AND(IRR_DRIP=FALSE,CalcTable[[#This Row],[IrrHours]]&lt;=0),FALSE,TRUE)</f>
        <v>#NAME?</v>
      </c>
      <c r="X4068" s="13" t="e">
        <f ca="1">AND(CalcTable[[#This Row],[IrrDay]],CalcTable[[#This Row],[IrrRain]],CalcTable[[#This Row],[IrrWarm]],CalcTable[[#This Row],[IrrWindy]])</f>
        <v>#NAME?</v>
      </c>
      <c r="Y4068" s="13" t="e">
        <f t="shared" ca="1" si="1276"/>
        <v>#NAME?</v>
      </c>
      <c r="Z4068" s="13" t="e">
        <f ca="1">CalcTable[[#This Row],[IrrHours]]/5</f>
        <v>#NAME?</v>
      </c>
      <c r="AA4068" s="13" t="e">
        <f ca="1">IF(CalcTable[[#This Row],[IrrFlag]]=FALSE,0,MAX(0,CalcTable[[#This Row],[VolRednWind]]*(FCAP*IRR_TARGET-CalcTable[[#This Row],[IWC]])))</f>
        <v>#NAME?</v>
      </c>
      <c r="AB4068" s="13" t="e">
        <f ca="1">CalcTable[[#This Row],[IWC]]+CalcTable[[#This Row],[Eff Precip]]+CalcTable[[#This Row],[IrrAmt]]-CalcTable[[#This Row],[AET]]</f>
        <v>#NAME?</v>
      </c>
      <c r="AC4068" s="13" t="e">
        <f ca="1">IF(CalcTable[[#This Row],[PWC]]&gt;FCAP,MIN(24*PERC,MIN(SAT,CalcTable[[#This Row],[PWC]])-FCAP),0)</f>
        <v>#NAME?</v>
      </c>
      <c r="AD4068" s="13" t="e">
        <f ca="1">IF(CalcTable[[#This Row],[PWC]]&gt;SAT,CalcTable[[#This Row],[PWC]]-SAT,0)</f>
        <v>#NAME?</v>
      </c>
      <c r="AE4068" s="13" t="e">
        <f ca="1">CalcTable[[#This Row],[PWC]]-CalcTable[[#This Row],[PercAmt]]-CalcTable[[#This Row],[Runoff]]</f>
        <v>#NAME?</v>
      </c>
      <c r="AF4068" s="13" t="e">
        <f ca="1">CalcTable[[#This Row],[IrrAmt]]/1000*CUR_IRR_AREA*10000/IRR_EFF</f>
        <v>#NAME?</v>
      </c>
      <c r="AG4068" s="147"/>
      <c r="AH4068" s="13"/>
      <c r="AI4068" s="50">
        <v>0</v>
      </c>
      <c r="AJ4068" s="50">
        <v>0</v>
      </c>
      <c r="AK4068" s="50">
        <v>0</v>
      </c>
      <c r="AL4068" s="50">
        <v>0</v>
      </c>
      <c r="AM4068" s="50"/>
      <c r="AN4068" s="50"/>
      <c r="AO4068" s="50"/>
      <c r="AP4068" s="50"/>
      <c r="AQ4068" s="50"/>
      <c r="AR4068" s="50"/>
      <c r="AS4068" s="50"/>
      <c r="AT4068" s="50"/>
      <c r="AU4068" s="50"/>
      <c r="AV4068" s="50"/>
      <c r="AW4068" s="50"/>
      <c r="AX4068" s="50">
        <f t="shared" si="1287"/>
        <v>0</v>
      </c>
      <c r="AY4068" s="50"/>
      <c r="AZ4068" s="50">
        <f t="shared" si="1277"/>
        <v>0</v>
      </c>
      <c r="BA4068" s="50">
        <f t="shared" si="1278"/>
        <v>0</v>
      </c>
      <c r="BB4068" s="50">
        <f t="shared" si="1279"/>
        <v>0</v>
      </c>
      <c r="BC4068" s="17">
        <f t="shared" si="1280"/>
        <v>19867</v>
      </c>
      <c r="BD4068" s="50">
        <f t="shared" si="1281"/>
        <v>0</v>
      </c>
      <c r="BE4068" s="50">
        <f t="shared" si="1282"/>
        <v>0</v>
      </c>
      <c r="BF4068" s="50">
        <f t="shared" si="1288"/>
        <v>0</v>
      </c>
      <c r="BG4068" s="50"/>
      <c r="BH4068" s="17">
        <f t="shared" si="1283"/>
        <v>0</v>
      </c>
      <c r="BI4068" s="17">
        <f t="shared" si="1291"/>
        <v>4068</v>
      </c>
      <c r="BJ4068" s="17">
        <f t="shared" si="1289"/>
        <v>4068</v>
      </c>
      <c r="BK4068" s="150">
        <f t="shared" si="1290"/>
        <v>31603</v>
      </c>
      <c r="BL4068" s="50" t="e">
        <f t="shared" ca="1" si="1284"/>
        <v>#NAME?</v>
      </c>
      <c r="BM4068" s="50" t="e">
        <f t="shared" ca="1" si="1285"/>
        <v>#NAME?</v>
      </c>
      <c r="BN4068" s="50" t="e">
        <f t="shared" ca="1" si="1286"/>
        <v>#NAME?</v>
      </c>
    </row>
    <row r="4069" spans="1:66" x14ac:dyDescent="0.35">
      <c r="A4069" s="48">
        <v>31604</v>
      </c>
      <c r="B4069" s="17">
        <v>1986</v>
      </c>
      <c r="C4069" s="17">
        <v>7</v>
      </c>
      <c r="D4069" s="17">
        <v>192</v>
      </c>
      <c r="E4069" s="17">
        <v>11</v>
      </c>
      <c r="F4069" s="17">
        <v>6</v>
      </c>
      <c r="G4069" s="50">
        <v>9.5</v>
      </c>
      <c r="H4069" s="32">
        <v>4.7952642911348606</v>
      </c>
      <c r="I4069" s="50">
        <v>14</v>
      </c>
      <c r="J4069" s="13">
        <v>0.9</v>
      </c>
      <c r="K4069" s="13">
        <f t="shared" si="1272"/>
        <v>0.9</v>
      </c>
      <c r="L4069" s="13">
        <f t="shared" si="1273"/>
        <v>0</v>
      </c>
      <c r="M4069" s="13" t="e">
        <f ca="1">CalcTable[[#This Row],[IWC]]-AE4068</f>
        <v>#NAME?</v>
      </c>
      <c r="N4069" s="13" t="e">
        <f ca="1">IF(CalcTable[[#This Row],[Day of Year]]&lt;123,FCAP,AE4068)</f>
        <v>#NAME?</v>
      </c>
      <c r="O4069" s="17" t="e">
        <f ca="1">IF(IRR_DRIP,5,COUNTIF('IDET Wind Values'!C4053:G4053,"&lt;="&amp;IRR_MAXWIND))</f>
        <v>#NAME?</v>
      </c>
      <c r="P4069" s="13" t="e">
        <f ca="1">CalcTable[[#This Row],[ET_o]]*KL</f>
        <v>#NAME?</v>
      </c>
      <c r="Q4069" s="13" t="e">
        <f ca="1">IF(WILTPT&lt;=0,1,MAX(0,MIN(1,(CalcTable[[#This Row],[IWC]]-WILTPT)/(MAD-WILTPT))))</f>
        <v>#NAME?</v>
      </c>
      <c r="R4069" s="13" t="e">
        <f ca="1">CalcTable[[#This Row],[ETMult]]*CalcTable[[#This Row],[ETb]]</f>
        <v>#NAME?</v>
      </c>
      <c r="S4069" s="13" t="b">
        <f>INDEX(IRR_LIST,CalcTable[[#This Row],[Day of Week]]+1)</f>
        <v>0</v>
      </c>
      <c r="T4069" s="13">
        <f t="shared" ca="1" si="1274"/>
        <v>8.8000000000000007</v>
      </c>
      <c r="U4069" s="13" t="b">
        <f ca="1">IF(CalcTable[[#This Row],[IrrPrecip]]&gt;=IC_MM,FALSE,TRUE)</f>
        <v>1</v>
      </c>
      <c r="V4069" s="13" t="b">
        <f t="shared" si="1275"/>
        <v>1</v>
      </c>
      <c r="W4069" s="13" t="e">
        <f ca="1">IF(AND(IRR_DRIP=FALSE,CalcTable[[#This Row],[IrrHours]]&lt;=0),FALSE,TRUE)</f>
        <v>#NAME?</v>
      </c>
      <c r="X4069" s="13" t="e">
        <f ca="1">AND(CalcTable[[#This Row],[IrrDay]],CalcTable[[#This Row],[IrrRain]],CalcTable[[#This Row],[IrrWarm]],CalcTable[[#This Row],[IrrWindy]])</f>
        <v>#NAME?</v>
      </c>
      <c r="Y4069" s="13" t="e">
        <f t="shared" ca="1" si="1276"/>
        <v>#NAME?</v>
      </c>
      <c r="Z4069" s="13" t="e">
        <f ca="1">CalcTable[[#This Row],[IrrHours]]/5</f>
        <v>#NAME?</v>
      </c>
      <c r="AA4069" s="13" t="e">
        <f ca="1">IF(CalcTable[[#This Row],[IrrFlag]]=FALSE,0,MAX(0,CalcTable[[#This Row],[VolRednWind]]*(FCAP*IRR_TARGET-CalcTable[[#This Row],[IWC]])))</f>
        <v>#NAME?</v>
      </c>
      <c r="AB4069" s="13" t="e">
        <f ca="1">CalcTable[[#This Row],[IWC]]+CalcTable[[#This Row],[Eff Precip]]+CalcTable[[#This Row],[IrrAmt]]-CalcTable[[#This Row],[AET]]</f>
        <v>#NAME?</v>
      </c>
      <c r="AC4069" s="13" t="e">
        <f ca="1">IF(CalcTable[[#This Row],[PWC]]&gt;FCAP,MIN(24*PERC,MIN(SAT,CalcTable[[#This Row],[PWC]])-FCAP),0)</f>
        <v>#NAME?</v>
      </c>
      <c r="AD4069" s="13" t="e">
        <f ca="1">IF(CalcTable[[#This Row],[PWC]]&gt;SAT,CalcTable[[#This Row],[PWC]]-SAT,0)</f>
        <v>#NAME?</v>
      </c>
      <c r="AE4069" s="13" t="e">
        <f ca="1">CalcTable[[#This Row],[PWC]]-CalcTable[[#This Row],[PercAmt]]-CalcTable[[#This Row],[Runoff]]</f>
        <v>#NAME?</v>
      </c>
      <c r="AF4069" s="13" t="e">
        <f ca="1">CalcTable[[#This Row],[IrrAmt]]/1000*CUR_IRR_AREA*10000/IRR_EFF</f>
        <v>#NAME?</v>
      </c>
      <c r="AG4069" s="147"/>
      <c r="AH4069" s="13"/>
      <c r="AI4069" s="50">
        <v>0</v>
      </c>
      <c r="AJ4069" s="50">
        <v>0</v>
      </c>
      <c r="AK4069" s="50">
        <v>0</v>
      </c>
      <c r="AL4069" s="50">
        <v>4.4846509918854274</v>
      </c>
      <c r="AM4069" s="50"/>
      <c r="AN4069" s="50"/>
      <c r="AO4069" s="50"/>
      <c r="AP4069" s="50"/>
      <c r="AQ4069" s="50"/>
      <c r="AR4069" s="50"/>
      <c r="AS4069" s="50"/>
      <c r="AT4069" s="50"/>
      <c r="AU4069" s="50"/>
      <c r="AV4069" s="50"/>
      <c r="AW4069" s="50"/>
      <c r="AX4069" s="50">
        <f t="shared" si="1287"/>
        <v>4.4846509918854274</v>
      </c>
      <c r="AY4069" s="50"/>
      <c r="AZ4069" s="50">
        <f t="shared" si="1277"/>
        <v>131.54976242863921</v>
      </c>
      <c r="BA4069" s="50">
        <f t="shared" si="1278"/>
        <v>202.54487231076197</v>
      </c>
      <c r="BB4069" s="50">
        <f t="shared" si="1279"/>
        <v>208.80914671212574</v>
      </c>
      <c r="BC4069" s="17">
        <f t="shared" si="1280"/>
        <v>19867</v>
      </c>
      <c r="BD4069" s="50">
        <f t="shared" si="1281"/>
        <v>4.4846509918854274</v>
      </c>
      <c r="BE4069" s="50">
        <f t="shared" si="1282"/>
        <v>131.54976242863921</v>
      </c>
      <c r="BF4069" s="50">
        <f t="shared" si="1288"/>
        <v>215.17353342103092</v>
      </c>
      <c r="BG4069" s="50"/>
      <c r="BH4069" s="17">
        <f t="shared" si="1283"/>
        <v>0</v>
      </c>
      <c r="BI4069" s="17">
        <f t="shared" si="1291"/>
        <v>4069</v>
      </c>
      <c r="BJ4069" s="17">
        <f t="shared" si="1289"/>
        <v>4069</v>
      </c>
      <c r="BK4069" s="150">
        <f t="shared" si="1290"/>
        <v>31604</v>
      </c>
      <c r="BL4069" s="50" t="e">
        <f t="shared" ca="1" si="1284"/>
        <v>#NAME?</v>
      </c>
      <c r="BM4069" s="50" t="e">
        <f t="shared" ca="1" si="1285"/>
        <v>#NAME?</v>
      </c>
      <c r="BN4069" s="50" t="e">
        <f t="shared" ca="1" si="1286"/>
        <v>#NAME?</v>
      </c>
    </row>
    <row r="4070" spans="1:66" x14ac:dyDescent="0.35">
      <c r="A4070" s="48">
        <v>31605</v>
      </c>
      <c r="B4070" s="17">
        <v>1986</v>
      </c>
      <c r="C4070" s="17">
        <v>7</v>
      </c>
      <c r="D4070" s="17">
        <v>193</v>
      </c>
      <c r="E4070" s="17">
        <v>12</v>
      </c>
      <c r="F4070" s="17">
        <v>7</v>
      </c>
      <c r="G4070" s="50">
        <v>8</v>
      </c>
      <c r="H4070" s="32">
        <v>3.5480560728867023</v>
      </c>
      <c r="I4070" s="50">
        <v>2.8333333333333335</v>
      </c>
      <c r="J4070" s="13">
        <v>6.2</v>
      </c>
      <c r="K4070" s="13">
        <f t="shared" si="1272"/>
        <v>6.2</v>
      </c>
      <c r="L4070" s="13">
        <f t="shared" si="1273"/>
        <v>0.90000000000000013</v>
      </c>
      <c r="M4070" s="13" t="e">
        <f ca="1">CalcTable[[#This Row],[IWC]]-AE4069</f>
        <v>#NAME?</v>
      </c>
      <c r="N4070" s="13" t="e">
        <f ca="1">IF(CalcTable[[#This Row],[Day of Year]]&lt;123,FCAP,AE4069)</f>
        <v>#NAME?</v>
      </c>
      <c r="O4070" s="17" t="e">
        <f ca="1">IF(IRR_DRIP,5,COUNTIF('IDET Wind Values'!C4054:G4054,"&lt;="&amp;IRR_MAXWIND))</f>
        <v>#NAME?</v>
      </c>
      <c r="P4070" s="13" t="e">
        <f ca="1">CalcTable[[#This Row],[ET_o]]*KL</f>
        <v>#NAME?</v>
      </c>
      <c r="Q4070" s="13" t="e">
        <f ca="1">IF(WILTPT&lt;=0,1,MAX(0,MIN(1,(CalcTable[[#This Row],[IWC]]-WILTPT)/(MAD-WILTPT))))</f>
        <v>#NAME?</v>
      </c>
      <c r="R4070" s="13" t="e">
        <f ca="1">CalcTable[[#This Row],[ETMult]]*CalcTable[[#This Row],[ETb]]</f>
        <v>#NAME?</v>
      </c>
      <c r="S4070" s="13" t="b">
        <f>INDEX(IRR_LIST,CalcTable[[#This Row],[Day of Week]]+1)</f>
        <v>0</v>
      </c>
      <c r="T4070" s="13">
        <f t="shared" ca="1" si="1274"/>
        <v>1.3</v>
      </c>
      <c r="U4070" s="13" t="b">
        <f ca="1">IF(CalcTable[[#This Row],[IrrPrecip]]&gt;=IC_MM,FALSE,TRUE)</f>
        <v>1</v>
      </c>
      <c r="V4070" s="13" t="b">
        <f t="shared" si="1275"/>
        <v>1</v>
      </c>
      <c r="W4070" s="13" t="e">
        <f ca="1">IF(AND(IRR_DRIP=FALSE,CalcTable[[#This Row],[IrrHours]]&lt;=0),FALSE,TRUE)</f>
        <v>#NAME?</v>
      </c>
      <c r="X4070" s="13" t="e">
        <f ca="1">AND(CalcTable[[#This Row],[IrrDay]],CalcTable[[#This Row],[IrrRain]],CalcTable[[#This Row],[IrrWarm]],CalcTable[[#This Row],[IrrWindy]])</f>
        <v>#NAME?</v>
      </c>
      <c r="Y4070" s="13" t="e">
        <f t="shared" ca="1" si="1276"/>
        <v>#NAME?</v>
      </c>
      <c r="Z4070" s="13" t="e">
        <f ca="1">CalcTable[[#This Row],[IrrHours]]/5</f>
        <v>#NAME?</v>
      </c>
      <c r="AA4070" s="13" t="e">
        <f ca="1">IF(CalcTable[[#This Row],[IrrFlag]]=FALSE,0,MAX(0,CalcTable[[#This Row],[VolRednWind]]*(FCAP*IRR_TARGET-CalcTable[[#This Row],[IWC]])))</f>
        <v>#NAME?</v>
      </c>
      <c r="AB4070" s="13" t="e">
        <f ca="1">CalcTable[[#This Row],[IWC]]+CalcTable[[#This Row],[Eff Precip]]+CalcTable[[#This Row],[IrrAmt]]-CalcTable[[#This Row],[AET]]</f>
        <v>#NAME?</v>
      </c>
      <c r="AC4070" s="13" t="e">
        <f ca="1">IF(CalcTable[[#This Row],[PWC]]&gt;FCAP,MIN(24*PERC,MIN(SAT,CalcTable[[#This Row],[PWC]])-FCAP),0)</f>
        <v>#NAME?</v>
      </c>
      <c r="AD4070" s="13" t="e">
        <f ca="1">IF(CalcTable[[#This Row],[PWC]]&gt;SAT,CalcTable[[#This Row],[PWC]]-SAT,0)</f>
        <v>#NAME?</v>
      </c>
      <c r="AE4070" s="13" t="e">
        <f ca="1">CalcTable[[#This Row],[PWC]]-CalcTable[[#This Row],[PercAmt]]-CalcTable[[#This Row],[Runoff]]</f>
        <v>#NAME?</v>
      </c>
      <c r="AF4070" s="13" t="e">
        <f ca="1">CalcTable[[#This Row],[IrrAmt]]/1000*CUR_IRR_AREA*10000/IRR_EFF</f>
        <v>#NAME?</v>
      </c>
      <c r="AG4070" s="147"/>
      <c r="AH4070" s="13"/>
      <c r="AI4070" s="50">
        <v>0</v>
      </c>
      <c r="AJ4070" s="50">
        <v>0</v>
      </c>
      <c r="AK4070" s="50">
        <v>6.2160370816076842</v>
      </c>
      <c r="AL4070" s="50">
        <v>0</v>
      </c>
      <c r="AM4070" s="50"/>
      <c r="AN4070" s="50"/>
      <c r="AO4070" s="50"/>
      <c r="AP4070" s="50"/>
      <c r="AQ4070" s="50"/>
      <c r="AR4070" s="50"/>
      <c r="AS4070" s="50"/>
      <c r="AT4070" s="50"/>
      <c r="AU4070" s="50"/>
      <c r="AV4070" s="50"/>
      <c r="AW4070" s="50"/>
      <c r="AX4070" s="50">
        <f t="shared" si="1287"/>
        <v>6.2160370816076842</v>
      </c>
      <c r="AY4070" s="50"/>
      <c r="AZ4070" s="50">
        <f t="shared" si="1277"/>
        <v>91.168543863579373</v>
      </c>
      <c r="BA4070" s="50">
        <f t="shared" si="1278"/>
        <v>140.3706151550349</v>
      </c>
      <c r="BB4070" s="50">
        <f t="shared" si="1279"/>
        <v>144.71197438663393</v>
      </c>
      <c r="BC4070" s="17">
        <f t="shared" si="1280"/>
        <v>19867</v>
      </c>
      <c r="BD4070" s="50">
        <f t="shared" si="1281"/>
        <v>6.2160370816076842</v>
      </c>
      <c r="BE4070" s="50">
        <f t="shared" si="1282"/>
        <v>91.168543863579373</v>
      </c>
      <c r="BF4070" s="50">
        <f t="shared" si="1288"/>
        <v>149.12271491647988</v>
      </c>
      <c r="BG4070" s="50"/>
      <c r="BH4070" s="17">
        <f t="shared" si="1283"/>
        <v>0</v>
      </c>
      <c r="BI4070" s="17">
        <f t="shared" si="1291"/>
        <v>4070</v>
      </c>
      <c r="BJ4070" s="17">
        <f t="shared" si="1289"/>
        <v>4070</v>
      </c>
      <c r="BK4070" s="150">
        <f t="shared" si="1290"/>
        <v>31605</v>
      </c>
      <c r="BL4070" s="50" t="e">
        <f t="shared" ca="1" si="1284"/>
        <v>#NAME?</v>
      </c>
      <c r="BM4070" s="50" t="e">
        <f t="shared" ca="1" si="1285"/>
        <v>#NAME?</v>
      </c>
      <c r="BN4070" s="50" t="e">
        <f t="shared" ca="1" si="1286"/>
        <v>#NAME?</v>
      </c>
    </row>
    <row r="4071" spans="1:66" x14ac:dyDescent="0.35">
      <c r="A4071" s="48">
        <v>31606</v>
      </c>
      <c r="B4071" s="17">
        <v>1986</v>
      </c>
      <c r="C4071" s="17">
        <v>7</v>
      </c>
      <c r="D4071" s="17">
        <v>194</v>
      </c>
      <c r="E4071" s="17">
        <v>13</v>
      </c>
      <c r="F4071" s="17">
        <v>1</v>
      </c>
      <c r="G4071" s="50">
        <v>10.199999999999999</v>
      </c>
      <c r="H4071" s="32">
        <v>3.2720501516340579</v>
      </c>
      <c r="I4071" s="50">
        <v>2.5</v>
      </c>
      <c r="J4071" s="13">
        <v>1.4</v>
      </c>
      <c r="K4071" s="13">
        <f t="shared" si="1272"/>
        <v>1.4</v>
      </c>
      <c r="L4071" s="13">
        <f t="shared" si="1273"/>
        <v>0</v>
      </c>
      <c r="M4071" s="13" t="e">
        <f ca="1">CalcTable[[#This Row],[IWC]]-AE4070</f>
        <v>#NAME?</v>
      </c>
      <c r="N4071" s="13" t="e">
        <f ca="1">IF(CalcTable[[#This Row],[Day of Year]]&lt;123,FCAP,AE4070)</f>
        <v>#NAME?</v>
      </c>
      <c r="O4071" s="17" t="e">
        <f ca="1">IF(IRR_DRIP,5,COUNTIF('IDET Wind Values'!C4055:G4055,"&lt;="&amp;IRR_MAXWIND))</f>
        <v>#NAME?</v>
      </c>
      <c r="P4071" s="13" t="e">
        <f ca="1">CalcTable[[#This Row],[ET_o]]*KL</f>
        <v>#NAME?</v>
      </c>
      <c r="Q4071" s="13" t="e">
        <f ca="1">IF(WILTPT&lt;=0,1,MAX(0,MIN(1,(CalcTable[[#This Row],[IWC]]-WILTPT)/(MAD-WILTPT))))</f>
        <v>#NAME?</v>
      </c>
      <c r="R4071" s="13" t="e">
        <f ca="1">CalcTable[[#This Row],[ETMult]]*CalcTable[[#This Row],[ETb]]</f>
        <v>#NAME?</v>
      </c>
      <c r="S4071" s="13" t="b">
        <f>INDEX(IRR_LIST,CalcTable[[#This Row],[Day of Week]]+1)</f>
        <v>1</v>
      </c>
      <c r="T4071" s="13">
        <f t="shared" ca="1" si="1274"/>
        <v>7.1000000000000005</v>
      </c>
      <c r="U4071" s="13" t="b">
        <f ca="1">IF(CalcTable[[#This Row],[IrrPrecip]]&gt;=IC_MM,FALSE,TRUE)</f>
        <v>1</v>
      </c>
      <c r="V4071" s="13" t="b">
        <f t="shared" si="1275"/>
        <v>1</v>
      </c>
      <c r="W4071" s="13" t="e">
        <f ca="1">IF(AND(IRR_DRIP=FALSE,CalcTable[[#This Row],[IrrHours]]&lt;=0),FALSE,TRUE)</f>
        <v>#NAME?</v>
      </c>
      <c r="X4071" s="13" t="e">
        <f ca="1">AND(CalcTable[[#This Row],[IrrDay]],CalcTable[[#This Row],[IrrRain]],CalcTable[[#This Row],[IrrWarm]],CalcTable[[#This Row],[IrrWindy]])</f>
        <v>#NAME?</v>
      </c>
      <c r="Y4071" s="13" t="e">
        <f t="shared" ca="1" si="1276"/>
        <v>#NAME?</v>
      </c>
      <c r="Z4071" s="13" t="e">
        <f ca="1">CalcTable[[#This Row],[IrrHours]]/5</f>
        <v>#NAME?</v>
      </c>
      <c r="AA4071" s="13" t="e">
        <f ca="1">IF(CalcTable[[#This Row],[IrrFlag]]=FALSE,0,MAX(0,CalcTable[[#This Row],[VolRednWind]]*(FCAP*IRR_TARGET-CalcTable[[#This Row],[IWC]])))</f>
        <v>#NAME?</v>
      </c>
      <c r="AB4071" s="13" t="e">
        <f ca="1">CalcTable[[#This Row],[IWC]]+CalcTable[[#This Row],[Eff Precip]]+CalcTable[[#This Row],[IrrAmt]]-CalcTable[[#This Row],[AET]]</f>
        <v>#NAME?</v>
      </c>
      <c r="AC4071" s="13" t="e">
        <f ca="1">IF(CalcTable[[#This Row],[PWC]]&gt;FCAP,MIN(24*PERC,MIN(SAT,CalcTable[[#This Row],[PWC]])-FCAP),0)</f>
        <v>#NAME?</v>
      </c>
      <c r="AD4071" s="13" t="e">
        <f ca="1">IF(CalcTable[[#This Row],[PWC]]&gt;SAT,CalcTable[[#This Row],[PWC]]-SAT,0)</f>
        <v>#NAME?</v>
      </c>
      <c r="AE4071" s="13" t="e">
        <f ca="1">CalcTable[[#This Row],[PWC]]-CalcTable[[#This Row],[PercAmt]]-CalcTable[[#This Row],[Runoff]]</f>
        <v>#NAME?</v>
      </c>
      <c r="AF4071" s="13" t="e">
        <f ca="1">CalcTable[[#This Row],[IrrAmt]]/1000*CUR_IRR_AREA*10000/IRR_EFF</f>
        <v>#NAME?</v>
      </c>
      <c r="AG4071" s="147"/>
      <c r="AH4071" s="13"/>
      <c r="AI4071" s="50">
        <v>8.9233949592263286</v>
      </c>
      <c r="AJ4071" s="50">
        <v>11.649794959226336</v>
      </c>
      <c r="AK4071" s="50">
        <v>0</v>
      </c>
      <c r="AL4071" s="50">
        <v>0</v>
      </c>
      <c r="AM4071" s="50"/>
      <c r="AN4071" s="50"/>
      <c r="AO4071" s="50"/>
      <c r="AP4071" s="50"/>
      <c r="AQ4071" s="50"/>
      <c r="AR4071" s="50"/>
      <c r="AS4071" s="50"/>
      <c r="AT4071" s="50"/>
      <c r="AU4071" s="50"/>
      <c r="AV4071" s="50"/>
      <c r="AW4071" s="50"/>
      <c r="AX4071" s="50">
        <f t="shared" si="1287"/>
        <v>20.573189918452663</v>
      </c>
      <c r="AY4071" s="50"/>
      <c r="AZ4071" s="50">
        <f t="shared" si="1277"/>
        <v>472.60377820595869</v>
      </c>
      <c r="BA4071" s="50">
        <f t="shared" si="1278"/>
        <v>765.21223810753531</v>
      </c>
      <c r="BB4071" s="50">
        <f t="shared" si="1279"/>
        <v>791.889674661958</v>
      </c>
      <c r="BC4071" s="17">
        <f t="shared" si="1280"/>
        <v>19867</v>
      </c>
      <c r="BD4071" s="50">
        <f t="shared" si="1281"/>
        <v>20.573189918452663</v>
      </c>
      <c r="BE4071" s="50">
        <f t="shared" si="1282"/>
        <v>472.60377820595869</v>
      </c>
      <c r="BF4071" s="50">
        <f t="shared" si="1288"/>
        <v>773.0293311618052</v>
      </c>
      <c r="BG4071" s="50"/>
      <c r="BH4071" s="17">
        <f t="shared" si="1283"/>
        <v>0</v>
      </c>
      <c r="BI4071" s="17">
        <f t="shared" si="1291"/>
        <v>4071</v>
      </c>
      <c r="BJ4071" s="17">
        <f t="shared" si="1289"/>
        <v>4071</v>
      </c>
      <c r="BK4071" s="150">
        <f t="shared" si="1290"/>
        <v>31606</v>
      </c>
      <c r="BL4071" s="50" t="e">
        <f t="shared" ca="1" si="1284"/>
        <v>#NAME?</v>
      </c>
      <c r="BM4071" s="50" t="e">
        <f t="shared" ca="1" si="1285"/>
        <v>#NAME?</v>
      </c>
      <c r="BN4071" s="50" t="e">
        <f t="shared" ca="1" si="1286"/>
        <v>#NAME?</v>
      </c>
    </row>
    <row r="4072" spans="1:66" x14ac:dyDescent="0.35">
      <c r="A4072" s="48">
        <v>31607</v>
      </c>
      <c r="B4072" s="17">
        <v>1986</v>
      </c>
      <c r="C4072" s="17">
        <v>7</v>
      </c>
      <c r="D4072" s="17">
        <v>195</v>
      </c>
      <c r="E4072" s="17">
        <v>14</v>
      </c>
      <c r="F4072" s="17">
        <v>2</v>
      </c>
      <c r="G4072" s="50">
        <v>6.3</v>
      </c>
      <c r="H4072" s="32">
        <v>4.3176452353370447</v>
      </c>
      <c r="I4072" s="50">
        <v>1.8333333333333333</v>
      </c>
      <c r="J4072" s="13">
        <v>0</v>
      </c>
      <c r="K4072" s="13">
        <f t="shared" si="1272"/>
        <v>0</v>
      </c>
      <c r="L4072" s="13">
        <f t="shared" si="1273"/>
        <v>0</v>
      </c>
      <c r="M4072" s="13" t="e">
        <f ca="1">CalcTable[[#This Row],[IWC]]-AE4071</f>
        <v>#NAME?</v>
      </c>
      <c r="N4072" s="13" t="e">
        <f ca="1">IF(CalcTable[[#This Row],[Day of Year]]&lt;123,FCAP,AE4071)</f>
        <v>#NAME?</v>
      </c>
      <c r="O4072" s="17" t="e">
        <f ca="1">IF(IRR_DRIP,5,COUNTIF('IDET Wind Values'!C4056:G4056,"&lt;="&amp;IRR_MAXWIND))</f>
        <v>#NAME?</v>
      </c>
      <c r="P4072" s="13" t="e">
        <f ca="1">CalcTable[[#This Row],[ET_o]]*KL</f>
        <v>#NAME?</v>
      </c>
      <c r="Q4072" s="13" t="e">
        <f ca="1">IF(WILTPT&lt;=0,1,MAX(0,MIN(1,(CalcTable[[#This Row],[IWC]]-WILTPT)/(MAD-WILTPT))))</f>
        <v>#NAME?</v>
      </c>
      <c r="R4072" s="13" t="e">
        <f ca="1">CalcTable[[#This Row],[ETMult]]*CalcTable[[#This Row],[ETb]]</f>
        <v>#NAME?</v>
      </c>
      <c r="S4072" s="13" t="b">
        <f>INDEX(IRR_LIST,CalcTable[[#This Row],[Day of Week]]+1)</f>
        <v>0</v>
      </c>
      <c r="T4072" s="13">
        <f t="shared" ca="1" si="1274"/>
        <v>7.6</v>
      </c>
      <c r="U4072" s="13" t="b">
        <f ca="1">IF(CalcTable[[#This Row],[IrrPrecip]]&gt;=IC_MM,FALSE,TRUE)</f>
        <v>1</v>
      </c>
      <c r="V4072" s="13" t="b">
        <f t="shared" si="1275"/>
        <v>1</v>
      </c>
      <c r="W4072" s="13" t="e">
        <f ca="1">IF(AND(IRR_DRIP=FALSE,CalcTable[[#This Row],[IrrHours]]&lt;=0),FALSE,TRUE)</f>
        <v>#NAME?</v>
      </c>
      <c r="X4072" s="13" t="e">
        <f ca="1">AND(CalcTable[[#This Row],[IrrDay]],CalcTable[[#This Row],[IrrRain]],CalcTable[[#This Row],[IrrWarm]],CalcTable[[#This Row],[IrrWindy]])</f>
        <v>#NAME?</v>
      </c>
      <c r="Y4072" s="13" t="e">
        <f t="shared" ca="1" si="1276"/>
        <v>#NAME?</v>
      </c>
      <c r="Z4072" s="13" t="e">
        <f ca="1">CalcTable[[#This Row],[IrrHours]]/5</f>
        <v>#NAME?</v>
      </c>
      <c r="AA4072" s="13" t="e">
        <f ca="1">IF(CalcTable[[#This Row],[IrrFlag]]=FALSE,0,MAX(0,CalcTable[[#This Row],[VolRednWind]]*(FCAP*IRR_TARGET-CalcTable[[#This Row],[IWC]])))</f>
        <v>#NAME?</v>
      </c>
      <c r="AB4072" s="13" t="e">
        <f ca="1">CalcTable[[#This Row],[IWC]]+CalcTable[[#This Row],[Eff Precip]]+CalcTable[[#This Row],[IrrAmt]]-CalcTable[[#This Row],[AET]]</f>
        <v>#NAME?</v>
      </c>
      <c r="AC4072" s="13" t="e">
        <f ca="1">IF(CalcTable[[#This Row],[PWC]]&gt;FCAP,MIN(24*PERC,MIN(SAT,CalcTable[[#This Row],[PWC]])-FCAP),0)</f>
        <v>#NAME?</v>
      </c>
      <c r="AD4072" s="13" t="e">
        <f ca="1">IF(CalcTable[[#This Row],[PWC]]&gt;SAT,CalcTable[[#This Row],[PWC]]-SAT,0)</f>
        <v>#NAME?</v>
      </c>
      <c r="AE4072" s="13" t="e">
        <f ca="1">CalcTable[[#This Row],[PWC]]-CalcTable[[#This Row],[PercAmt]]-CalcTable[[#This Row],[Runoff]]</f>
        <v>#NAME?</v>
      </c>
      <c r="AF4072" s="13" t="e">
        <f ca="1">CalcTable[[#This Row],[IrrAmt]]/1000*CUR_IRR_AREA*10000/IRR_EFF</f>
        <v>#NAME?</v>
      </c>
      <c r="AG4072" s="147"/>
      <c r="AH4072" s="13"/>
      <c r="AI4072" s="50">
        <v>0</v>
      </c>
      <c r="AJ4072" s="50">
        <v>0</v>
      </c>
      <c r="AK4072" s="50">
        <v>1.8910510333594943</v>
      </c>
      <c r="AL4072" s="50">
        <v>5.4884537836105913</v>
      </c>
      <c r="AM4072" s="50"/>
      <c r="AN4072" s="50"/>
      <c r="AO4072" s="50"/>
      <c r="AP4072" s="50"/>
      <c r="AQ4072" s="50"/>
      <c r="AR4072" s="50"/>
      <c r="AS4072" s="50"/>
      <c r="AT4072" s="50"/>
      <c r="AU4072" s="50"/>
      <c r="AV4072" s="50"/>
      <c r="AW4072" s="50"/>
      <c r="AX4072" s="50">
        <f t="shared" si="1287"/>
        <v>7.3795048169700852</v>
      </c>
      <c r="AY4072" s="50"/>
      <c r="AZ4072" s="50">
        <f t="shared" si="1277"/>
        <v>188.73005947518328</v>
      </c>
      <c r="BA4072" s="50">
        <f t="shared" si="1278"/>
        <v>290.58437728718695</v>
      </c>
      <c r="BB4072" s="50">
        <f t="shared" si="1279"/>
        <v>299.57152297648145</v>
      </c>
      <c r="BC4072" s="17">
        <f t="shared" si="1280"/>
        <v>19867</v>
      </c>
      <c r="BD4072" s="50">
        <f t="shared" si="1281"/>
        <v>7.3795048169700852</v>
      </c>
      <c r="BE4072" s="50">
        <f t="shared" si="1282"/>
        <v>188.73005947518328</v>
      </c>
      <c r="BF4072" s="50">
        <f t="shared" si="1288"/>
        <v>308.70229645656519</v>
      </c>
      <c r="BG4072" s="50"/>
      <c r="BH4072" s="17">
        <f t="shared" si="1283"/>
        <v>0</v>
      </c>
      <c r="BI4072" s="17">
        <f t="shared" si="1291"/>
        <v>4072</v>
      </c>
      <c r="BJ4072" s="17">
        <f t="shared" si="1289"/>
        <v>4072</v>
      </c>
      <c r="BK4072" s="150">
        <f t="shared" si="1290"/>
        <v>31607</v>
      </c>
      <c r="BL4072" s="50" t="e">
        <f t="shared" ca="1" si="1284"/>
        <v>#NAME?</v>
      </c>
      <c r="BM4072" s="50" t="e">
        <f t="shared" ca="1" si="1285"/>
        <v>#NAME?</v>
      </c>
      <c r="BN4072" s="50" t="e">
        <f t="shared" ca="1" si="1286"/>
        <v>#NAME?</v>
      </c>
    </row>
    <row r="4073" spans="1:66" x14ac:dyDescent="0.35">
      <c r="A4073" s="48">
        <v>31608</v>
      </c>
      <c r="B4073" s="17">
        <v>1986</v>
      </c>
      <c r="C4073" s="17">
        <v>7</v>
      </c>
      <c r="D4073" s="17">
        <v>196</v>
      </c>
      <c r="E4073" s="17">
        <v>15</v>
      </c>
      <c r="F4073" s="17">
        <v>3</v>
      </c>
      <c r="G4073" s="50">
        <v>9.5</v>
      </c>
      <c r="H4073" s="32">
        <v>3.1508961481536693</v>
      </c>
      <c r="I4073" s="50">
        <v>10.833333333333334</v>
      </c>
      <c r="J4073" s="13">
        <v>2.1</v>
      </c>
      <c r="K4073" s="13">
        <f t="shared" si="1272"/>
        <v>2.1</v>
      </c>
      <c r="L4073" s="13">
        <f t="shared" si="1273"/>
        <v>0</v>
      </c>
      <c r="M4073" s="13" t="e">
        <f ca="1">CalcTable[[#This Row],[IWC]]-AE4072</f>
        <v>#NAME?</v>
      </c>
      <c r="N4073" s="13" t="e">
        <f ca="1">IF(CalcTable[[#This Row],[Day of Year]]&lt;123,FCAP,AE4072)</f>
        <v>#NAME?</v>
      </c>
      <c r="O4073" s="17" t="e">
        <f ca="1">IF(IRR_DRIP,5,COUNTIF('IDET Wind Values'!C4057:G4057,"&lt;="&amp;IRR_MAXWIND))</f>
        <v>#NAME?</v>
      </c>
      <c r="P4073" s="13" t="e">
        <f ca="1">CalcTable[[#This Row],[ET_o]]*KL</f>
        <v>#NAME?</v>
      </c>
      <c r="Q4073" s="13" t="e">
        <f ca="1">IF(WILTPT&lt;=0,1,MAX(0,MIN(1,(CalcTable[[#This Row],[IWC]]-WILTPT)/(MAD-WILTPT))))</f>
        <v>#NAME?</v>
      </c>
      <c r="R4073" s="13" t="e">
        <f ca="1">CalcTable[[#This Row],[ETMult]]*CalcTable[[#This Row],[ETb]]</f>
        <v>#NAME?</v>
      </c>
      <c r="S4073" s="13" t="b">
        <f>INDEX(IRR_LIST,CalcTable[[#This Row],[Day of Week]]+1)</f>
        <v>1</v>
      </c>
      <c r="T4073" s="13">
        <f t="shared" ca="1" si="1274"/>
        <v>1.4</v>
      </c>
      <c r="U4073" s="13" t="b">
        <f ca="1">IF(CalcTable[[#This Row],[IrrPrecip]]&gt;=IC_MM,FALSE,TRUE)</f>
        <v>1</v>
      </c>
      <c r="V4073" s="13" t="b">
        <f t="shared" si="1275"/>
        <v>1</v>
      </c>
      <c r="W4073" s="13" t="e">
        <f ca="1">IF(AND(IRR_DRIP=FALSE,CalcTable[[#This Row],[IrrHours]]&lt;=0),FALSE,TRUE)</f>
        <v>#NAME?</v>
      </c>
      <c r="X4073" s="13" t="e">
        <f ca="1">AND(CalcTable[[#This Row],[IrrDay]],CalcTable[[#This Row],[IrrRain]],CalcTable[[#This Row],[IrrWarm]],CalcTable[[#This Row],[IrrWindy]])</f>
        <v>#NAME?</v>
      </c>
      <c r="Y4073" s="13" t="e">
        <f t="shared" ca="1" si="1276"/>
        <v>#NAME?</v>
      </c>
      <c r="Z4073" s="13" t="e">
        <f ca="1">CalcTable[[#This Row],[IrrHours]]/5</f>
        <v>#NAME?</v>
      </c>
      <c r="AA4073" s="13" t="e">
        <f ca="1">IF(CalcTable[[#This Row],[IrrFlag]]=FALSE,0,MAX(0,CalcTable[[#This Row],[VolRednWind]]*(FCAP*IRR_TARGET-CalcTable[[#This Row],[IWC]])))</f>
        <v>#NAME?</v>
      </c>
      <c r="AB4073" s="13" t="e">
        <f ca="1">CalcTable[[#This Row],[IWC]]+CalcTable[[#This Row],[Eff Precip]]+CalcTable[[#This Row],[IrrAmt]]-CalcTable[[#This Row],[AET]]</f>
        <v>#NAME?</v>
      </c>
      <c r="AC4073" s="13" t="e">
        <f ca="1">IF(CalcTable[[#This Row],[PWC]]&gt;FCAP,MIN(24*PERC,MIN(SAT,CalcTable[[#This Row],[PWC]])-FCAP),0)</f>
        <v>#NAME?</v>
      </c>
      <c r="AD4073" s="13" t="e">
        <f ca="1">IF(CalcTable[[#This Row],[PWC]]&gt;SAT,CalcTable[[#This Row],[PWC]]-SAT,0)</f>
        <v>#NAME?</v>
      </c>
      <c r="AE4073" s="13" t="e">
        <f ca="1">CalcTable[[#This Row],[PWC]]-CalcTable[[#This Row],[PercAmt]]-CalcTable[[#This Row],[Runoff]]</f>
        <v>#NAME?</v>
      </c>
      <c r="AF4073" s="13" t="e">
        <f ca="1">CalcTable[[#This Row],[IrrAmt]]/1000*CUR_IRR_AREA*10000/IRR_EFF</f>
        <v>#NAME?</v>
      </c>
      <c r="AG4073" s="147"/>
      <c r="AH4073" s="13"/>
      <c r="AI4073" s="50">
        <v>7.2683051057657728</v>
      </c>
      <c r="AJ4073" s="50">
        <v>9.8383516647359386</v>
      </c>
      <c r="AK4073" s="50">
        <v>0</v>
      </c>
      <c r="AL4073" s="50">
        <v>0</v>
      </c>
      <c r="AM4073" s="50"/>
      <c r="AN4073" s="50"/>
      <c r="AO4073" s="50"/>
      <c r="AP4073" s="50"/>
      <c r="AQ4073" s="50"/>
      <c r="AR4073" s="50"/>
      <c r="AS4073" s="50"/>
      <c r="AT4073" s="50"/>
      <c r="AU4073" s="50"/>
      <c r="AV4073" s="50"/>
      <c r="AW4073" s="50"/>
      <c r="AX4073" s="50">
        <f t="shared" si="1287"/>
        <v>17.106656770501711</v>
      </c>
      <c r="AY4073" s="50"/>
      <c r="AZ4073" s="50">
        <f t="shared" si="1277"/>
        <v>395.19345705015223</v>
      </c>
      <c r="BA4073" s="50">
        <f t="shared" si="1278"/>
        <v>640.18583362044546</v>
      </c>
      <c r="BB4073" s="50">
        <f t="shared" si="1279"/>
        <v>662.52827722640211</v>
      </c>
      <c r="BC4073" s="17">
        <f t="shared" si="1280"/>
        <v>19867</v>
      </c>
      <c r="BD4073" s="50">
        <f t="shared" si="1281"/>
        <v>17.106656770501711</v>
      </c>
      <c r="BE4073" s="50">
        <f t="shared" si="1282"/>
        <v>395.19345705015223</v>
      </c>
      <c r="BF4073" s="50">
        <f t="shared" si="1288"/>
        <v>646.41068876488509</v>
      </c>
      <c r="BG4073" s="50"/>
      <c r="BH4073" s="17">
        <f t="shared" si="1283"/>
        <v>0</v>
      </c>
      <c r="BI4073" s="17">
        <f t="shared" si="1291"/>
        <v>4073</v>
      </c>
      <c r="BJ4073" s="17">
        <f t="shared" si="1289"/>
        <v>4073</v>
      </c>
      <c r="BK4073" s="150">
        <f t="shared" si="1290"/>
        <v>31608</v>
      </c>
      <c r="BL4073" s="50" t="e">
        <f t="shared" ca="1" si="1284"/>
        <v>#NAME?</v>
      </c>
      <c r="BM4073" s="50" t="e">
        <f t="shared" ca="1" si="1285"/>
        <v>#NAME?</v>
      </c>
      <c r="BN4073" s="50" t="e">
        <f t="shared" ca="1" si="1286"/>
        <v>#NAME?</v>
      </c>
    </row>
    <row r="4074" spans="1:66" x14ac:dyDescent="0.35">
      <c r="A4074" s="48">
        <v>31609</v>
      </c>
      <c r="B4074" s="17">
        <v>1986</v>
      </c>
      <c r="C4074" s="17">
        <v>7</v>
      </c>
      <c r="D4074" s="17">
        <v>197</v>
      </c>
      <c r="E4074" s="17">
        <v>16</v>
      </c>
      <c r="F4074" s="17">
        <v>4</v>
      </c>
      <c r="G4074" s="50">
        <v>8.3000000000000007</v>
      </c>
      <c r="H4074" s="32">
        <v>2.9582436453697545</v>
      </c>
      <c r="I4074" s="50">
        <v>1.6666666666666667</v>
      </c>
      <c r="J4074" s="13">
        <v>12.6</v>
      </c>
      <c r="K4074" s="13">
        <f t="shared" si="1272"/>
        <v>12.6</v>
      </c>
      <c r="L4074" s="13">
        <f t="shared" si="1273"/>
        <v>5.6999999999999993</v>
      </c>
      <c r="M4074" s="13" t="e">
        <f ca="1">CalcTable[[#This Row],[IWC]]-AE4073</f>
        <v>#NAME?</v>
      </c>
      <c r="N4074" s="13" t="e">
        <f ca="1">IF(CalcTable[[#This Row],[Day of Year]]&lt;123,FCAP,AE4073)</f>
        <v>#NAME?</v>
      </c>
      <c r="O4074" s="17" t="e">
        <f ca="1">IF(IRR_DRIP,5,COUNTIF('IDET Wind Values'!C4058:G4058,"&lt;="&amp;IRR_MAXWIND))</f>
        <v>#NAME?</v>
      </c>
      <c r="P4074" s="13" t="e">
        <f ca="1">CalcTable[[#This Row],[ET_o]]*KL</f>
        <v>#NAME?</v>
      </c>
      <c r="Q4074" s="13" t="e">
        <f ca="1">IF(WILTPT&lt;=0,1,MAX(0,MIN(1,(CalcTable[[#This Row],[IWC]]-WILTPT)/(MAD-WILTPT))))</f>
        <v>#NAME?</v>
      </c>
      <c r="R4074" s="13" t="e">
        <f ca="1">CalcTable[[#This Row],[ETMult]]*CalcTable[[#This Row],[ETb]]</f>
        <v>#NAME?</v>
      </c>
      <c r="S4074" s="13" t="b">
        <f>INDEX(IRR_LIST,CalcTable[[#This Row],[Day of Week]]+1)</f>
        <v>0</v>
      </c>
      <c r="T4074" s="13">
        <f t="shared" ca="1" si="1274"/>
        <v>2.1</v>
      </c>
      <c r="U4074" s="13" t="b">
        <f ca="1">IF(CalcTable[[#This Row],[IrrPrecip]]&gt;=IC_MM,FALSE,TRUE)</f>
        <v>1</v>
      </c>
      <c r="V4074" s="13" t="b">
        <f t="shared" si="1275"/>
        <v>1</v>
      </c>
      <c r="W4074" s="13" t="e">
        <f ca="1">IF(AND(IRR_DRIP=FALSE,CalcTable[[#This Row],[IrrHours]]&lt;=0),FALSE,TRUE)</f>
        <v>#NAME?</v>
      </c>
      <c r="X4074" s="13" t="e">
        <f ca="1">AND(CalcTable[[#This Row],[IrrDay]],CalcTable[[#This Row],[IrrRain]],CalcTable[[#This Row],[IrrWarm]],CalcTable[[#This Row],[IrrWindy]])</f>
        <v>#NAME?</v>
      </c>
      <c r="Y4074" s="13" t="e">
        <f t="shared" ca="1" si="1276"/>
        <v>#NAME?</v>
      </c>
      <c r="Z4074" s="13" t="e">
        <f ca="1">CalcTable[[#This Row],[IrrHours]]/5</f>
        <v>#NAME?</v>
      </c>
      <c r="AA4074" s="13" t="e">
        <f ca="1">IF(CalcTable[[#This Row],[IrrFlag]]=FALSE,0,MAX(0,CalcTable[[#This Row],[VolRednWind]]*(FCAP*IRR_TARGET-CalcTable[[#This Row],[IWC]])))</f>
        <v>#NAME?</v>
      </c>
      <c r="AB4074" s="13" t="e">
        <f ca="1">CalcTable[[#This Row],[IWC]]+CalcTable[[#This Row],[Eff Precip]]+CalcTable[[#This Row],[IrrAmt]]-CalcTable[[#This Row],[AET]]</f>
        <v>#NAME?</v>
      </c>
      <c r="AC4074" s="13" t="e">
        <f ca="1">IF(CalcTable[[#This Row],[PWC]]&gt;FCAP,MIN(24*PERC,MIN(SAT,CalcTable[[#This Row],[PWC]])-FCAP),0)</f>
        <v>#NAME?</v>
      </c>
      <c r="AD4074" s="13" t="e">
        <f ca="1">IF(CalcTable[[#This Row],[PWC]]&gt;SAT,CalcTable[[#This Row],[PWC]]-SAT,0)</f>
        <v>#NAME?</v>
      </c>
      <c r="AE4074" s="13" t="e">
        <f ca="1">CalcTable[[#This Row],[PWC]]-CalcTable[[#This Row],[PercAmt]]-CalcTable[[#This Row],[Runoff]]</f>
        <v>#NAME?</v>
      </c>
      <c r="AF4074" s="13" t="e">
        <f ca="1">CalcTable[[#This Row],[IrrAmt]]/1000*CUR_IRR_AREA*10000/IRR_EFF</f>
        <v>#NAME?</v>
      </c>
      <c r="AG4074" s="147"/>
      <c r="AH4074" s="13"/>
      <c r="AI4074" s="50">
        <v>0</v>
      </c>
      <c r="AJ4074" s="50">
        <v>0</v>
      </c>
      <c r="AK4074" s="50">
        <v>0</v>
      </c>
      <c r="AL4074" s="50">
        <v>4.1076977609198906</v>
      </c>
      <c r="AM4074" s="50"/>
      <c r="AN4074" s="50"/>
      <c r="AO4074" s="50"/>
      <c r="AP4074" s="50"/>
      <c r="AQ4074" s="50"/>
      <c r="AR4074" s="50"/>
      <c r="AS4074" s="50"/>
      <c r="AT4074" s="50"/>
      <c r="AU4074" s="50"/>
      <c r="AV4074" s="50"/>
      <c r="AW4074" s="50"/>
      <c r="AX4074" s="50">
        <f t="shared" si="1287"/>
        <v>4.1076977609198906</v>
      </c>
      <c r="AY4074" s="50"/>
      <c r="AZ4074" s="50">
        <f t="shared" si="1277"/>
        <v>120.49246765365014</v>
      </c>
      <c r="BA4074" s="50">
        <f t="shared" si="1278"/>
        <v>185.52014860958832</v>
      </c>
      <c r="BB4074" s="50">
        <f t="shared" si="1279"/>
        <v>191.25788516452405</v>
      </c>
      <c r="BC4074" s="17">
        <f t="shared" si="1280"/>
        <v>19867</v>
      </c>
      <c r="BD4074" s="50">
        <f t="shared" si="1281"/>
        <v>4.1076977609198906</v>
      </c>
      <c r="BE4074" s="50">
        <f t="shared" si="1282"/>
        <v>120.49246765365014</v>
      </c>
      <c r="BF4074" s="50">
        <f t="shared" si="1288"/>
        <v>197.08731917869849</v>
      </c>
      <c r="BG4074" s="50"/>
      <c r="BH4074" s="17">
        <f t="shared" si="1283"/>
        <v>0</v>
      </c>
      <c r="BI4074" s="17">
        <f t="shared" si="1291"/>
        <v>4074</v>
      </c>
      <c r="BJ4074" s="17">
        <f t="shared" si="1289"/>
        <v>4074</v>
      </c>
      <c r="BK4074" s="150">
        <f t="shared" si="1290"/>
        <v>31609</v>
      </c>
      <c r="BL4074" s="50" t="e">
        <f t="shared" ca="1" si="1284"/>
        <v>#NAME?</v>
      </c>
      <c r="BM4074" s="50" t="e">
        <f t="shared" ca="1" si="1285"/>
        <v>#NAME?</v>
      </c>
      <c r="BN4074" s="50" t="e">
        <f t="shared" ca="1" si="1286"/>
        <v>#NAME?</v>
      </c>
    </row>
    <row r="4075" spans="1:66" x14ac:dyDescent="0.35">
      <c r="A4075" s="48">
        <v>31610</v>
      </c>
      <c r="B4075" s="17">
        <v>1986</v>
      </c>
      <c r="C4075" s="17">
        <v>7</v>
      </c>
      <c r="D4075" s="17">
        <v>198</v>
      </c>
      <c r="E4075" s="17">
        <v>17</v>
      </c>
      <c r="F4075" s="17">
        <v>5</v>
      </c>
      <c r="G4075" s="50">
        <v>7</v>
      </c>
      <c r="H4075" s="32">
        <v>4.0838535085340704</v>
      </c>
      <c r="I4075" s="50">
        <v>26.833333333333332</v>
      </c>
      <c r="J4075" s="13">
        <v>26</v>
      </c>
      <c r="K4075" s="13">
        <f t="shared" si="1272"/>
        <v>26</v>
      </c>
      <c r="L4075" s="13">
        <f t="shared" si="1273"/>
        <v>15.75</v>
      </c>
      <c r="M4075" s="13" t="e">
        <f ca="1">CalcTable[[#This Row],[IWC]]-AE4074</f>
        <v>#NAME?</v>
      </c>
      <c r="N4075" s="13" t="e">
        <f ca="1">IF(CalcTable[[#This Row],[Day of Year]]&lt;123,FCAP,AE4074)</f>
        <v>#NAME?</v>
      </c>
      <c r="O4075" s="17" t="e">
        <f ca="1">IF(IRR_DRIP,5,COUNTIF('IDET Wind Values'!C4059:G4059,"&lt;="&amp;IRR_MAXWIND))</f>
        <v>#NAME?</v>
      </c>
      <c r="P4075" s="13" t="e">
        <f ca="1">CalcTable[[#This Row],[ET_o]]*KL</f>
        <v>#NAME?</v>
      </c>
      <c r="Q4075" s="13" t="e">
        <f ca="1">IF(WILTPT&lt;=0,1,MAX(0,MIN(1,(CalcTable[[#This Row],[IWC]]-WILTPT)/(MAD-WILTPT))))</f>
        <v>#NAME?</v>
      </c>
      <c r="R4075" s="13" t="e">
        <f ca="1">CalcTable[[#This Row],[ETMult]]*CalcTable[[#This Row],[ETb]]</f>
        <v>#NAME?</v>
      </c>
      <c r="S4075" s="13" t="b">
        <f>INDEX(IRR_LIST,CalcTable[[#This Row],[Day of Week]]+1)</f>
        <v>1</v>
      </c>
      <c r="T4075" s="13">
        <f t="shared" ca="1" si="1274"/>
        <v>14.7</v>
      </c>
      <c r="U4075" s="13" t="b">
        <f ca="1">IF(CalcTable[[#This Row],[IrrPrecip]]&gt;=IC_MM,FALSE,TRUE)</f>
        <v>0</v>
      </c>
      <c r="V4075" s="13" t="b">
        <f t="shared" si="1275"/>
        <v>1</v>
      </c>
      <c r="W4075" s="13" t="e">
        <f ca="1">IF(AND(IRR_DRIP=FALSE,CalcTable[[#This Row],[IrrHours]]&lt;=0),FALSE,TRUE)</f>
        <v>#NAME?</v>
      </c>
      <c r="X4075" s="13" t="e">
        <f ca="1">AND(CalcTable[[#This Row],[IrrDay]],CalcTable[[#This Row],[IrrRain]],CalcTable[[#This Row],[IrrWarm]],CalcTable[[#This Row],[IrrWindy]])</f>
        <v>#NAME?</v>
      </c>
      <c r="Y4075" s="13" t="e">
        <f t="shared" ca="1" si="1276"/>
        <v>#NAME?</v>
      </c>
      <c r="Z4075" s="13" t="e">
        <f ca="1">CalcTable[[#This Row],[IrrHours]]/5</f>
        <v>#NAME?</v>
      </c>
      <c r="AA4075" s="13" t="e">
        <f ca="1">IF(CalcTable[[#This Row],[IrrFlag]]=FALSE,0,MAX(0,CalcTable[[#This Row],[VolRednWind]]*(FCAP*IRR_TARGET-CalcTable[[#This Row],[IWC]])))</f>
        <v>#NAME?</v>
      </c>
      <c r="AB4075" s="13" t="e">
        <f ca="1">CalcTable[[#This Row],[IWC]]+CalcTable[[#This Row],[Eff Precip]]+CalcTable[[#This Row],[IrrAmt]]-CalcTable[[#This Row],[AET]]</f>
        <v>#NAME?</v>
      </c>
      <c r="AC4075" s="13" t="e">
        <f ca="1">IF(CalcTable[[#This Row],[PWC]]&gt;FCAP,MIN(24*PERC,MIN(SAT,CalcTable[[#This Row],[PWC]])-FCAP),0)</f>
        <v>#NAME?</v>
      </c>
      <c r="AD4075" s="13" t="e">
        <f ca="1">IF(CalcTable[[#This Row],[PWC]]&gt;SAT,CalcTable[[#This Row],[PWC]]-SAT,0)</f>
        <v>#NAME?</v>
      </c>
      <c r="AE4075" s="13" t="e">
        <f ca="1">CalcTable[[#This Row],[PWC]]-CalcTable[[#This Row],[PercAmt]]-CalcTable[[#This Row],[Runoff]]</f>
        <v>#NAME?</v>
      </c>
      <c r="AF4075" s="13" t="e">
        <f ca="1">CalcTable[[#This Row],[IrrAmt]]/1000*CUR_IRR_AREA*10000/IRR_EFF</f>
        <v>#NAME?</v>
      </c>
      <c r="AG4075" s="147"/>
      <c r="AH4075" s="13"/>
      <c r="AI4075" s="50">
        <v>0</v>
      </c>
      <c r="AJ4075" s="50">
        <v>0</v>
      </c>
      <c r="AK4075" s="50">
        <v>0</v>
      </c>
      <c r="AL4075" s="50">
        <v>0</v>
      </c>
      <c r="AM4075" s="50"/>
      <c r="AN4075" s="50"/>
      <c r="AO4075" s="50"/>
      <c r="AP4075" s="50"/>
      <c r="AQ4075" s="50"/>
      <c r="AR4075" s="50"/>
      <c r="AS4075" s="50"/>
      <c r="AT4075" s="50"/>
      <c r="AU4075" s="50"/>
      <c r="AV4075" s="50"/>
      <c r="AW4075" s="50"/>
      <c r="AX4075" s="50">
        <f t="shared" si="1287"/>
        <v>0</v>
      </c>
      <c r="AY4075" s="50"/>
      <c r="AZ4075" s="50">
        <f t="shared" si="1277"/>
        <v>0</v>
      </c>
      <c r="BA4075" s="50">
        <f t="shared" si="1278"/>
        <v>0</v>
      </c>
      <c r="BB4075" s="50">
        <f t="shared" si="1279"/>
        <v>0</v>
      </c>
      <c r="BC4075" s="17">
        <f t="shared" si="1280"/>
        <v>19867</v>
      </c>
      <c r="BD4075" s="50">
        <f t="shared" si="1281"/>
        <v>0</v>
      </c>
      <c r="BE4075" s="50">
        <f t="shared" si="1282"/>
        <v>0</v>
      </c>
      <c r="BF4075" s="50">
        <f t="shared" si="1288"/>
        <v>0</v>
      </c>
      <c r="BG4075" s="50"/>
      <c r="BH4075" s="17">
        <f t="shared" si="1283"/>
        <v>0</v>
      </c>
      <c r="BI4075" s="17">
        <f t="shared" si="1291"/>
        <v>4075</v>
      </c>
      <c r="BJ4075" s="17">
        <f t="shared" si="1289"/>
        <v>4075</v>
      </c>
      <c r="BK4075" s="150">
        <f t="shared" si="1290"/>
        <v>31610</v>
      </c>
      <c r="BL4075" s="50" t="e">
        <f t="shared" ca="1" si="1284"/>
        <v>#NAME?</v>
      </c>
      <c r="BM4075" s="50" t="e">
        <f t="shared" ca="1" si="1285"/>
        <v>#NAME?</v>
      </c>
      <c r="BN4075" s="50" t="e">
        <f t="shared" ca="1" si="1286"/>
        <v>#NAME?</v>
      </c>
    </row>
    <row r="4076" spans="1:66" x14ac:dyDescent="0.35">
      <c r="A4076" s="48">
        <v>31611</v>
      </c>
      <c r="B4076" s="17">
        <v>1986</v>
      </c>
      <c r="C4076" s="17">
        <v>7</v>
      </c>
      <c r="D4076" s="17">
        <v>199</v>
      </c>
      <c r="E4076" s="17">
        <v>18</v>
      </c>
      <c r="F4076" s="17">
        <v>6</v>
      </c>
      <c r="G4076" s="50">
        <v>9.6999999999999993</v>
      </c>
      <c r="H4076" s="32">
        <v>4.613990825217714</v>
      </c>
      <c r="I4076" s="50">
        <v>15.166666666666666</v>
      </c>
      <c r="J4076" s="13">
        <v>0</v>
      </c>
      <c r="K4076" s="13">
        <f t="shared" si="1272"/>
        <v>0</v>
      </c>
      <c r="L4076" s="13">
        <f t="shared" si="1273"/>
        <v>0</v>
      </c>
      <c r="M4076" s="13" t="e">
        <f ca="1">CalcTable[[#This Row],[IWC]]-AE4075</f>
        <v>#NAME?</v>
      </c>
      <c r="N4076" s="13" t="e">
        <f ca="1">IF(CalcTable[[#This Row],[Day of Year]]&lt;123,FCAP,AE4075)</f>
        <v>#NAME?</v>
      </c>
      <c r="O4076" s="17" t="e">
        <f ca="1">IF(IRR_DRIP,5,COUNTIF('IDET Wind Values'!C4060:G4060,"&lt;="&amp;IRR_MAXWIND))</f>
        <v>#NAME?</v>
      </c>
      <c r="P4076" s="13" t="e">
        <f ca="1">CalcTable[[#This Row],[ET_o]]*KL</f>
        <v>#NAME?</v>
      </c>
      <c r="Q4076" s="13" t="e">
        <f ca="1">IF(WILTPT&lt;=0,1,MAX(0,MIN(1,(CalcTable[[#This Row],[IWC]]-WILTPT)/(MAD-WILTPT))))</f>
        <v>#NAME?</v>
      </c>
      <c r="R4076" s="13" t="e">
        <f ca="1">CalcTable[[#This Row],[ETMult]]*CalcTable[[#This Row],[ETb]]</f>
        <v>#NAME?</v>
      </c>
      <c r="S4076" s="13" t="b">
        <f>INDEX(IRR_LIST,CalcTable[[#This Row],[Day of Week]]+1)</f>
        <v>0</v>
      </c>
      <c r="T4076" s="13">
        <f t="shared" ca="1" si="1274"/>
        <v>38.6</v>
      </c>
      <c r="U4076" s="13" t="b">
        <f ca="1">IF(CalcTable[[#This Row],[IrrPrecip]]&gt;=IC_MM,FALSE,TRUE)</f>
        <v>0</v>
      </c>
      <c r="V4076" s="13" t="b">
        <f t="shared" si="1275"/>
        <v>1</v>
      </c>
      <c r="W4076" s="13" t="e">
        <f ca="1">IF(AND(IRR_DRIP=FALSE,CalcTable[[#This Row],[IrrHours]]&lt;=0),FALSE,TRUE)</f>
        <v>#NAME?</v>
      </c>
      <c r="X4076" s="13" t="e">
        <f ca="1">AND(CalcTable[[#This Row],[IrrDay]],CalcTable[[#This Row],[IrrRain]],CalcTable[[#This Row],[IrrWarm]],CalcTable[[#This Row],[IrrWindy]])</f>
        <v>#NAME?</v>
      </c>
      <c r="Y4076" s="13" t="e">
        <f t="shared" ca="1" si="1276"/>
        <v>#NAME?</v>
      </c>
      <c r="Z4076" s="13" t="e">
        <f ca="1">CalcTable[[#This Row],[IrrHours]]/5</f>
        <v>#NAME?</v>
      </c>
      <c r="AA4076" s="13" t="e">
        <f ca="1">IF(CalcTable[[#This Row],[IrrFlag]]=FALSE,0,MAX(0,CalcTable[[#This Row],[VolRednWind]]*(FCAP*IRR_TARGET-CalcTable[[#This Row],[IWC]])))</f>
        <v>#NAME?</v>
      </c>
      <c r="AB4076" s="13" t="e">
        <f ca="1">CalcTable[[#This Row],[IWC]]+CalcTable[[#This Row],[Eff Precip]]+CalcTable[[#This Row],[IrrAmt]]-CalcTable[[#This Row],[AET]]</f>
        <v>#NAME?</v>
      </c>
      <c r="AC4076" s="13" t="e">
        <f ca="1">IF(CalcTable[[#This Row],[PWC]]&gt;FCAP,MIN(24*PERC,MIN(SAT,CalcTable[[#This Row],[PWC]])-FCAP),0)</f>
        <v>#NAME?</v>
      </c>
      <c r="AD4076" s="13" t="e">
        <f ca="1">IF(CalcTable[[#This Row],[PWC]]&gt;SAT,CalcTable[[#This Row],[PWC]]-SAT,0)</f>
        <v>#NAME?</v>
      </c>
      <c r="AE4076" s="13" t="e">
        <f ca="1">CalcTable[[#This Row],[PWC]]-CalcTable[[#This Row],[PercAmt]]-CalcTable[[#This Row],[Runoff]]</f>
        <v>#NAME?</v>
      </c>
      <c r="AF4076" s="13" t="e">
        <f ca="1">CalcTable[[#This Row],[IrrAmt]]/1000*CUR_IRR_AREA*10000/IRR_EFF</f>
        <v>#NAME?</v>
      </c>
      <c r="AG4076" s="147"/>
      <c r="AH4076" s="13"/>
      <c r="AI4076" s="50">
        <v>0</v>
      </c>
      <c r="AJ4076" s="50">
        <v>0</v>
      </c>
      <c r="AK4076" s="50">
        <v>0</v>
      </c>
      <c r="AL4076" s="50">
        <v>0</v>
      </c>
      <c r="AM4076" s="50"/>
      <c r="AN4076" s="50"/>
      <c r="AO4076" s="50"/>
      <c r="AP4076" s="50"/>
      <c r="AQ4076" s="50"/>
      <c r="AR4076" s="50"/>
      <c r="AS4076" s="50"/>
      <c r="AT4076" s="50"/>
      <c r="AU4076" s="50"/>
      <c r="AV4076" s="50"/>
      <c r="AW4076" s="50"/>
      <c r="AX4076" s="50">
        <f t="shared" si="1287"/>
        <v>0</v>
      </c>
      <c r="AY4076" s="50"/>
      <c r="AZ4076" s="50">
        <f t="shared" si="1277"/>
        <v>0</v>
      </c>
      <c r="BA4076" s="50">
        <f t="shared" si="1278"/>
        <v>0</v>
      </c>
      <c r="BB4076" s="50">
        <f t="shared" si="1279"/>
        <v>0</v>
      </c>
      <c r="BC4076" s="17">
        <f t="shared" si="1280"/>
        <v>19867</v>
      </c>
      <c r="BD4076" s="50">
        <f t="shared" si="1281"/>
        <v>0</v>
      </c>
      <c r="BE4076" s="50">
        <f t="shared" si="1282"/>
        <v>0</v>
      </c>
      <c r="BF4076" s="50">
        <f t="shared" si="1288"/>
        <v>0</v>
      </c>
      <c r="BG4076" s="50"/>
      <c r="BH4076" s="17">
        <f t="shared" si="1283"/>
        <v>0</v>
      </c>
      <c r="BI4076" s="17">
        <f t="shared" si="1291"/>
        <v>4076</v>
      </c>
      <c r="BJ4076" s="17">
        <f t="shared" si="1289"/>
        <v>4076</v>
      </c>
      <c r="BK4076" s="150">
        <f t="shared" si="1290"/>
        <v>31611</v>
      </c>
      <c r="BL4076" s="50" t="e">
        <f t="shared" ca="1" si="1284"/>
        <v>#NAME?</v>
      </c>
      <c r="BM4076" s="50" t="e">
        <f t="shared" ca="1" si="1285"/>
        <v>#NAME?</v>
      </c>
      <c r="BN4076" s="50" t="e">
        <f t="shared" ca="1" si="1286"/>
        <v>#NAME?</v>
      </c>
    </row>
    <row r="4077" spans="1:66" x14ac:dyDescent="0.35">
      <c r="A4077" s="48">
        <v>31612</v>
      </c>
      <c r="B4077" s="17">
        <v>1986</v>
      </c>
      <c r="C4077" s="17">
        <v>7</v>
      </c>
      <c r="D4077" s="17">
        <v>200</v>
      </c>
      <c r="E4077" s="17">
        <v>19</v>
      </c>
      <c r="F4077" s="17">
        <v>7</v>
      </c>
      <c r="G4077" s="50">
        <v>7.5</v>
      </c>
      <c r="H4077" s="32">
        <v>3.6379421306397357</v>
      </c>
      <c r="I4077" s="50">
        <v>0</v>
      </c>
      <c r="J4077" s="13">
        <v>0</v>
      </c>
      <c r="K4077" s="13">
        <f t="shared" si="1272"/>
        <v>0</v>
      </c>
      <c r="L4077" s="13">
        <f t="shared" si="1273"/>
        <v>0</v>
      </c>
      <c r="M4077" s="13" t="e">
        <f ca="1">CalcTable[[#This Row],[IWC]]-AE4076</f>
        <v>#NAME?</v>
      </c>
      <c r="N4077" s="13" t="e">
        <f ca="1">IF(CalcTable[[#This Row],[Day of Year]]&lt;123,FCAP,AE4076)</f>
        <v>#NAME?</v>
      </c>
      <c r="O4077" s="17" t="e">
        <f ca="1">IF(IRR_DRIP,5,COUNTIF('IDET Wind Values'!C4061:G4061,"&lt;="&amp;IRR_MAXWIND))</f>
        <v>#NAME?</v>
      </c>
      <c r="P4077" s="13" t="e">
        <f ca="1">CalcTable[[#This Row],[ET_o]]*KL</f>
        <v>#NAME?</v>
      </c>
      <c r="Q4077" s="13" t="e">
        <f ca="1">IF(WILTPT&lt;=0,1,MAX(0,MIN(1,(CalcTable[[#This Row],[IWC]]-WILTPT)/(MAD-WILTPT))))</f>
        <v>#NAME?</v>
      </c>
      <c r="R4077" s="13" t="e">
        <f ca="1">CalcTable[[#This Row],[ETMult]]*CalcTable[[#This Row],[ETb]]</f>
        <v>#NAME?</v>
      </c>
      <c r="S4077" s="13" t="b">
        <f>INDEX(IRR_LIST,CalcTable[[#This Row],[Day of Week]]+1)</f>
        <v>0</v>
      </c>
      <c r="T4077" s="13">
        <f t="shared" ca="1" si="1274"/>
        <v>26</v>
      </c>
      <c r="U4077" s="13" t="b">
        <f ca="1">IF(CalcTable[[#This Row],[IrrPrecip]]&gt;=IC_MM,FALSE,TRUE)</f>
        <v>0</v>
      </c>
      <c r="V4077" s="13" t="b">
        <f t="shared" si="1275"/>
        <v>1</v>
      </c>
      <c r="W4077" s="13" t="e">
        <f ca="1">IF(AND(IRR_DRIP=FALSE,CalcTable[[#This Row],[IrrHours]]&lt;=0),FALSE,TRUE)</f>
        <v>#NAME?</v>
      </c>
      <c r="X4077" s="13" t="e">
        <f ca="1">AND(CalcTable[[#This Row],[IrrDay]],CalcTable[[#This Row],[IrrRain]],CalcTable[[#This Row],[IrrWarm]],CalcTable[[#This Row],[IrrWindy]])</f>
        <v>#NAME?</v>
      </c>
      <c r="Y4077" s="13" t="e">
        <f t="shared" ca="1" si="1276"/>
        <v>#NAME?</v>
      </c>
      <c r="Z4077" s="13" t="e">
        <f ca="1">CalcTable[[#This Row],[IrrHours]]/5</f>
        <v>#NAME?</v>
      </c>
      <c r="AA4077" s="13" t="e">
        <f ca="1">IF(CalcTable[[#This Row],[IrrFlag]]=FALSE,0,MAX(0,CalcTable[[#This Row],[VolRednWind]]*(FCAP*IRR_TARGET-CalcTable[[#This Row],[IWC]])))</f>
        <v>#NAME?</v>
      </c>
      <c r="AB4077" s="13" t="e">
        <f ca="1">CalcTable[[#This Row],[IWC]]+CalcTable[[#This Row],[Eff Precip]]+CalcTable[[#This Row],[IrrAmt]]-CalcTable[[#This Row],[AET]]</f>
        <v>#NAME?</v>
      </c>
      <c r="AC4077" s="13" t="e">
        <f ca="1">IF(CalcTable[[#This Row],[PWC]]&gt;FCAP,MIN(24*PERC,MIN(SAT,CalcTable[[#This Row],[PWC]])-FCAP),0)</f>
        <v>#NAME?</v>
      </c>
      <c r="AD4077" s="13" t="e">
        <f ca="1">IF(CalcTable[[#This Row],[PWC]]&gt;SAT,CalcTable[[#This Row],[PWC]]-SAT,0)</f>
        <v>#NAME?</v>
      </c>
      <c r="AE4077" s="13" t="e">
        <f ca="1">CalcTable[[#This Row],[PWC]]-CalcTable[[#This Row],[PercAmt]]-CalcTable[[#This Row],[Runoff]]</f>
        <v>#NAME?</v>
      </c>
      <c r="AF4077" s="13" t="e">
        <f ca="1">CalcTable[[#This Row],[IrrAmt]]/1000*CUR_IRR_AREA*10000/IRR_EFF</f>
        <v>#NAME?</v>
      </c>
      <c r="AG4077" s="147"/>
      <c r="AH4077" s="13"/>
      <c r="AI4077" s="50">
        <v>0</v>
      </c>
      <c r="AJ4077" s="50">
        <v>0</v>
      </c>
      <c r="AK4077" s="50">
        <v>0</v>
      </c>
      <c r="AL4077" s="50">
        <v>0</v>
      </c>
      <c r="AM4077" s="50"/>
      <c r="AN4077" s="50"/>
      <c r="AO4077" s="50"/>
      <c r="AP4077" s="50"/>
      <c r="AQ4077" s="50"/>
      <c r="AR4077" s="50"/>
      <c r="AS4077" s="50"/>
      <c r="AT4077" s="50"/>
      <c r="AU4077" s="50"/>
      <c r="AV4077" s="50"/>
      <c r="AW4077" s="50"/>
      <c r="AX4077" s="50">
        <f t="shared" si="1287"/>
        <v>0</v>
      </c>
      <c r="AY4077" s="50"/>
      <c r="AZ4077" s="50">
        <f t="shared" si="1277"/>
        <v>0</v>
      </c>
      <c r="BA4077" s="50">
        <f t="shared" si="1278"/>
        <v>0</v>
      </c>
      <c r="BB4077" s="50">
        <f t="shared" si="1279"/>
        <v>0</v>
      </c>
      <c r="BC4077" s="17">
        <f t="shared" si="1280"/>
        <v>19867</v>
      </c>
      <c r="BD4077" s="50">
        <f t="shared" si="1281"/>
        <v>0</v>
      </c>
      <c r="BE4077" s="50">
        <f t="shared" si="1282"/>
        <v>0</v>
      </c>
      <c r="BF4077" s="50">
        <f t="shared" si="1288"/>
        <v>0</v>
      </c>
      <c r="BG4077" s="50"/>
      <c r="BH4077" s="17">
        <f t="shared" si="1283"/>
        <v>0</v>
      </c>
      <c r="BI4077" s="17">
        <f t="shared" si="1291"/>
        <v>4077</v>
      </c>
      <c r="BJ4077" s="17">
        <f t="shared" si="1289"/>
        <v>4077</v>
      </c>
      <c r="BK4077" s="150">
        <f t="shared" si="1290"/>
        <v>31612</v>
      </c>
      <c r="BL4077" s="50" t="e">
        <f t="shared" ca="1" si="1284"/>
        <v>#NAME?</v>
      </c>
      <c r="BM4077" s="50" t="e">
        <f t="shared" ca="1" si="1285"/>
        <v>#NAME?</v>
      </c>
      <c r="BN4077" s="50" t="e">
        <f t="shared" ca="1" si="1286"/>
        <v>#NAME?</v>
      </c>
    </row>
    <row r="4078" spans="1:66" x14ac:dyDescent="0.35">
      <c r="A4078" s="48">
        <v>31613</v>
      </c>
      <c r="B4078" s="17">
        <v>1986</v>
      </c>
      <c r="C4078" s="17">
        <v>7</v>
      </c>
      <c r="D4078" s="17">
        <v>201</v>
      </c>
      <c r="E4078" s="17">
        <v>20</v>
      </c>
      <c r="F4078" s="17">
        <v>1</v>
      </c>
      <c r="G4078" s="50">
        <v>12.5</v>
      </c>
      <c r="H4078" s="32">
        <v>4.5856200268913776</v>
      </c>
      <c r="I4078" s="50">
        <v>11.333333333333334</v>
      </c>
      <c r="J4078" s="13">
        <v>0</v>
      </c>
      <c r="K4078" s="13">
        <f t="shared" si="1272"/>
        <v>0</v>
      </c>
      <c r="L4078" s="13">
        <f t="shared" si="1273"/>
        <v>0</v>
      </c>
      <c r="M4078" s="13" t="e">
        <f ca="1">CalcTable[[#This Row],[IWC]]-AE4077</f>
        <v>#NAME?</v>
      </c>
      <c r="N4078" s="13" t="e">
        <f ca="1">IF(CalcTable[[#This Row],[Day of Year]]&lt;123,FCAP,AE4077)</f>
        <v>#NAME?</v>
      </c>
      <c r="O4078" s="17" t="e">
        <f ca="1">IF(IRR_DRIP,5,COUNTIF('IDET Wind Values'!C4062:G4062,"&lt;="&amp;IRR_MAXWIND))</f>
        <v>#NAME?</v>
      </c>
      <c r="P4078" s="13" t="e">
        <f ca="1">CalcTable[[#This Row],[ET_o]]*KL</f>
        <v>#NAME?</v>
      </c>
      <c r="Q4078" s="13" t="e">
        <f ca="1">IF(WILTPT&lt;=0,1,MAX(0,MIN(1,(CalcTable[[#This Row],[IWC]]-WILTPT)/(MAD-WILTPT))))</f>
        <v>#NAME?</v>
      </c>
      <c r="R4078" s="13" t="e">
        <f ca="1">CalcTable[[#This Row],[ETMult]]*CalcTable[[#This Row],[ETb]]</f>
        <v>#NAME?</v>
      </c>
      <c r="S4078" s="13" t="b">
        <f>INDEX(IRR_LIST,CalcTable[[#This Row],[Day of Week]]+1)</f>
        <v>1</v>
      </c>
      <c r="T4078" s="13">
        <f t="shared" ca="1" si="1274"/>
        <v>0</v>
      </c>
      <c r="U4078" s="13" t="b">
        <f ca="1">IF(CalcTable[[#This Row],[IrrPrecip]]&gt;=IC_MM,FALSE,TRUE)</f>
        <v>1</v>
      </c>
      <c r="V4078" s="13" t="b">
        <f t="shared" si="1275"/>
        <v>1</v>
      </c>
      <c r="W4078" s="13" t="e">
        <f ca="1">IF(AND(IRR_DRIP=FALSE,CalcTable[[#This Row],[IrrHours]]&lt;=0),FALSE,TRUE)</f>
        <v>#NAME?</v>
      </c>
      <c r="X4078" s="13" t="e">
        <f ca="1">AND(CalcTable[[#This Row],[IrrDay]],CalcTable[[#This Row],[IrrRain]],CalcTable[[#This Row],[IrrWarm]],CalcTable[[#This Row],[IrrWindy]])</f>
        <v>#NAME?</v>
      </c>
      <c r="Y4078" s="13" t="e">
        <f t="shared" ca="1" si="1276"/>
        <v>#NAME?</v>
      </c>
      <c r="Z4078" s="13" t="e">
        <f ca="1">CalcTable[[#This Row],[IrrHours]]/5</f>
        <v>#NAME?</v>
      </c>
      <c r="AA4078" s="13" t="e">
        <f ca="1">IF(CalcTable[[#This Row],[IrrFlag]]=FALSE,0,MAX(0,CalcTable[[#This Row],[VolRednWind]]*(FCAP*IRR_TARGET-CalcTable[[#This Row],[IWC]])))</f>
        <v>#NAME?</v>
      </c>
      <c r="AB4078" s="13" t="e">
        <f ca="1">CalcTable[[#This Row],[IWC]]+CalcTable[[#This Row],[Eff Precip]]+CalcTable[[#This Row],[IrrAmt]]-CalcTable[[#This Row],[AET]]</f>
        <v>#NAME?</v>
      </c>
      <c r="AC4078" s="13" t="e">
        <f ca="1">IF(CalcTable[[#This Row],[PWC]]&gt;FCAP,MIN(24*PERC,MIN(SAT,CalcTable[[#This Row],[PWC]])-FCAP),0)</f>
        <v>#NAME?</v>
      </c>
      <c r="AD4078" s="13" t="e">
        <f ca="1">IF(CalcTable[[#This Row],[PWC]]&gt;SAT,CalcTable[[#This Row],[PWC]]-SAT,0)</f>
        <v>#NAME?</v>
      </c>
      <c r="AE4078" s="13" t="e">
        <f ca="1">CalcTable[[#This Row],[PWC]]-CalcTable[[#This Row],[PercAmt]]-CalcTable[[#This Row],[Runoff]]</f>
        <v>#NAME?</v>
      </c>
      <c r="AF4078" s="13" t="e">
        <f ca="1">CalcTable[[#This Row],[IrrAmt]]/1000*CUR_IRR_AREA*10000/IRR_EFF</f>
        <v>#NAME?</v>
      </c>
      <c r="AG4078" s="147"/>
      <c r="AH4078" s="13"/>
      <c r="AI4078" s="50">
        <v>9.1843530691002186</v>
      </c>
      <c r="AJ4078" s="50">
        <v>12.59235306910022</v>
      </c>
      <c r="AK4078" s="50">
        <v>0</v>
      </c>
      <c r="AL4078" s="50">
        <v>0</v>
      </c>
      <c r="AM4078" s="50"/>
      <c r="AN4078" s="50"/>
      <c r="AO4078" s="50"/>
      <c r="AP4078" s="50"/>
      <c r="AQ4078" s="50"/>
      <c r="AR4078" s="50"/>
      <c r="AS4078" s="50"/>
      <c r="AT4078" s="50"/>
      <c r="AU4078" s="50"/>
      <c r="AV4078" s="50"/>
      <c r="AW4078" s="50"/>
      <c r="AX4078" s="50">
        <f t="shared" si="1287"/>
        <v>21.776706138200439</v>
      </c>
      <c r="AY4078" s="50"/>
      <c r="AZ4078" s="50">
        <f t="shared" si="1277"/>
        <v>504.07953504040972</v>
      </c>
      <c r="BA4078" s="50">
        <f t="shared" si="1278"/>
        <v>816.71319388080735</v>
      </c>
      <c r="BB4078" s="50">
        <f t="shared" si="1279"/>
        <v>845.22706294899456</v>
      </c>
      <c r="BC4078" s="17">
        <f t="shared" si="1280"/>
        <v>19867</v>
      </c>
      <c r="BD4078" s="50">
        <f t="shared" si="1281"/>
        <v>21.776706138200439</v>
      </c>
      <c r="BE4078" s="50">
        <f t="shared" si="1282"/>
        <v>504.07953504040972</v>
      </c>
      <c r="BF4078" s="50">
        <f t="shared" si="1288"/>
        <v>824.51364926419592</v>
      </c>
      <c r="BG4078" s="50"/>
      <c r="BH4078" s="17">
        <f t="shared" si="1283"/>
        <v>0</v>
      </c>
      <c r="BI4078" s="17">
        <f t="shared" si="1291"/>
        <v>4078</v>
      </c>
      <c r="BJ4078" s="17">
        <f t="shared" si="1289"/>
        <v>4078</v>
      </c>
      <c r="BK4078" s="150">
        <f t="shared" si="1290"/>
        <v>31613</v>
      </c>
      <c r="BL4078" s="50" t="e">
        <f t="shared" ca="1" si="1284"/>
        <v>#NAME?</v>
      </c>
      <c r="BM4078" s="50" t="e">
        <f t="shared" ca="1" si="1285"/>
        <v>#NAME?</v>
      </c>
      <c r="BN4078" s="50" t="e">
        <f t="shared" ca="1" si="1286"/>
        <v>#NAME?</v>
      </c>
    </row>
    <row r="4079" spans="1:66" x14ac:dyDescent="0.35">
      <c r="A4079" s="48">
        <v>31614</v>
      </c>
      <c r="B4079" s="17">
        <v>1986</v>
      </c>
      <c r="C4079" s="17">
        <v>7</v>
      </c>
      <c r="D4079" s="17">
        <v>202</v>
      </c>
      <c r="E4079" s="17">
        <v>21</v>
      </c>
      <c r="F4079" s="17">
        <v>2</v>
      </c>
      <c r="G4079" s="50">
        <v>10.1</v>
      </c>
      <c r="H4079" s="32">
        <v>5.0499420867788185</v>
      </c>
      <c r="I4079" s="50">
        <v>3.1666666666666665</v>
      </c>
      <c r="J4079" s="13">
        <v>0</v>
      </c>
      <c r="K4079" s="13">
        <f t="shared" si="1272"/>
        <v>0</v>
      </c>
      <c r="L4079" s="13">
        <f t="shared" si="1273"/>
        <v>0</v>
      </c>
      <c r="M4079" s="13" t="e">
        <f ca="1">CalcTable[[#This Row],[IWC]]-AE4078</f>
        <v>#NAME?</v>
      </c>
      <c r="N4079" s="13" t="e">
        <f ca="1">IF(CalcTable[[#This Row],[Day of Year]]&lt;123,FCAP,AE4078)</f>
        <v>#NAME?</v>
      </c>
      <c r="O4079" s="17" t="e">
        <f ca="1">IF(IRR_DRIP,5,COUNTIF('IDET Wind Values'!C4063:G4063,"&lt;="&amp;IRR_MAXWIND))</f>
        <v>#NAME?</v>
      </c>
      <c r="P4079" s="13" t="e">
        <f ca="1">CalcTable[[#This Row],[ET_o]]*KL</f>
        <v>#NAME?</v>
      </c>
      <c r="Q4079" s="13" t="e">
        <f ca="1">IF(WILTPT&lt;=0,1,MAX(0,MIN(1,(CalcTable[[#This Row],[IWC]]-WILTPT)/(MAD-WILTPT))))</f>
        <v>#NAME?</v>
      </c>
      <c r="R4079" s="13" t="e">
        <f ca="1">CalcTable[[#This Row],[ETMult]]*CalcTable[[#This Row],[ETb]]</f>
        <v>#NAME?</v>
      </c>
      <c r="S4079" s="13" t="b">
        <f>INDEX(IRR_LIST,CalcTable[[#This Row],[Day of Week]]+1)</f>
        <v>0</v>
      </c>
      <c r="T4079" s="13">
        <f t="shared" ca="1" si="1274"/>
        <v>0</v>
      </c>
      <c r="U4079" s="13" t="b">
        <f ca="1">IF(CalcTable[[#This Row],[IrrPrecip]]&gt;=IC_MM,FALSE,TRUE)</f>
        <v>1</v>
      </c>
      <c r="V4079" s="13" t="b">
        <f t="shared" si="1275"/>
        <v>1</v>
      </c>
      <c r="W4079" s="13" t="e">
        <f ca="1">IF(AND(IRR_DRIP=FALSE,CalcTable[[#This Row],[IrrHours]]&lt;=0),FALSE,TRUE)</f>
        <v>#NAME?</v>
      </c>
      <c r="X4079" s="13" t="e">
        <f ca="1">AND(CalcTable[[#This Row],[IrrDay]],CalcTable[[#This Row],[IrrRain]],CalcTable[[#This Row],[IrrWarm]],CalcTable[[#This Row],[IrrWindy]])</f>
        <v>#NAME?</v>
      </c>
      <c r="Y4079" s="13" t="e">
        <f t="shared" ca="1" si="1276"/>
        <v>#NAME?</v>
      </c>
      <c r="Z4079" s="13" t="e">
        <f ca="1">CalcTable[[#This Row],[IrrHours]]/5</f>
        <v>#NAME?</v>
      </c>
      <c r="AA4079" s="13" t="e">
        <f ca="1">IF(CalcTable[[#This Row],[IrrFlag]]=FALSE,0,MAX(0,CalcTable[[#This Row],[VolRednWind]]*(FCAP*IRR_TARGET-CalcTable[[#This Row],[IWC]])))</f>
        <v>#NAME?</v>
      </c>
      <c r="AB4079" s="13" t="e">
        <f ca="1">CalcTable[[#This Row],[IWC]]+CalcTable[[#This Row],[Eff Precip]]+CalcTable[[#This Row],[IrrAmt]]-CalcTable[[#This Row],[AET]]</f>
        <v>#NAME?</v>
      </c>
      <c r="AC4079" s="13" t="e">
        <f ca="1">IF(CalcTable[[#This Row],[PWC]]&gt;FCAP,MIN(24*PERC,MIN(SAT,CalcTable[[#This Row],[PWC]])-FCAP),0)</f>
        <v>#NAME?</v>
      </c>
      <c r="AD4079" s="13" t="e">
        <f ca="1">IF(CalcTable[[#This Row],[PWC]]&gt;SAT,CalcTable[[#This Row],[PWC]]-SAT,0)</f>
        <v>#NAME?</v>
      </c>
      <c r="AE4079" s="13" t="e">
        <f ca="1">CalcTable[[#This Row],[PWC]]-CalcTable[[#This Row],[PercAmt]]-CalcTable[[#This Row],[Runoff]]</f>
        <v>#NAME?</v>
      </c>
      <c r="AF4079" s="13" t="e">
        <f ca="1">CalcTable[[#This Row],[IrrAmt]]/1000*CUR_IRR_AREA*10000/IRR_EFF</f>
        <v>#NAME?</v>
      </c>
      <c r="AG4079" s="147"/>
      <c r="AH4079" s="13"/>
      <c r="AI4079" s="50">
        <v>0</v>
      </c>
      <c r="AJ4079" s="50">
        <v>0</v>
      </c>
      <c r="AK4079" s="50">
        <v>6.9414188561644838</v>
      </c>
      <c r="AL4079" s="50">
        <v>8.0287735702056011</v>
      </c>
      <c r="AM4079" s="50"/>
      <c r="AN4079" s="50"/>
      <c r="AO4079" s="50"/>
      <c r="AP4079" s="50"/>
      <c r="AQ4079" s="50"/>
      <c r="AR4079" s="50"/>
      <c r="AS4079" s="50"/>
      <c r="AT4079" s="50"/>
      <c r="AU4079" s="50"/>
      <c r="AV4079" s="50"/>
      <c r="AW4079" s="50"/>
      <c r="AX4079" s="50">
        <f t="shared" si="1287"/>
        <v>14.970192426370085</v>
      </c>
      <c r="AY4079" s="50"/>
      <c r="AZ4079" s="50">
        <f t="shared" si="1277"/>
        <v>337.31816794977675</v>
      </c>
      <c r="BA4079" s="50">
        <f t="shared" si="1278"/>
        <v>519.36289350997379</v>
      </c>
      <c r="BB4079" s="50">
        <f t="shared" si="1279"/>
        <v>535.42566341234408</v>
      </c>
      <c r="BC4079" s="17">
        <f t="shared" si="1280"/>
        <v>19867</v>
      </c>
      <c r="BD4079" s="50">
        <f t="shared" si="1281"/>
        <v>14.970192426370085</v>
      </c>
      <c r="BE4079" s="50">
        <f t="shared" si="1282"/>
        <v>337.31816794977675</v>
      </c>
      <c r="BF4079" s="50">
        <f t="shared" si="1288"/>
        <v>551.74513997495944</v>
      </c>
      <c r="BG4079" s="50"/>
      <c r="BH4079" s="17">
        <f t="shared" si="1283"/>
        <v>0</v>
      </c>
      <c r="BI4079" s="17">
        <f t="shared" si="1291"/>
        <v>4079</v>
      </c>
      <c r="BJ4079" s="17">
        <f t="shared" si="1289"/>
        <v>4079</v>
      </c>
      <c r="BK4079" s="150">
        <f t="shared" si="1290"/>
        <v>31614</v>
      </c>
      <c r="BL4079" s="50" t="e">
        <f t="shared" ca="1" si="1284"/>
        <v>#NAME?</v>
      </c>
      <c r="BM4079" s="50" t="e">
        <f t="shared" ca="1" si="1285"/>
        <v>#NAME?</v>
      </c>
      <c r="BN4079" s="50" t="e">
        <f t="shared" ca="1" si="1286"/>
        <v>#NAME?</v>
      </c>
    </row>
    <row r="4080" spans="1:66" x14ac:dyDescent="0.35">
      <c r="A4080" s="48">
        <v>31615</v>
      </c>
      <c r="B4080" s="17">
        <v>1986</v>
      </c>
      <c r="C4080" s="17">
        <v>7</v>
      </c>
      <c r="D4080" s="17">
        <v>203</v>
      </c>
      <c r="E4080" s="17">
        <v>22</v>
      </c>
      <c r="F4080" s="17">
        <v>3</v>
      </c>
      <c r="G4080" s="50">
        <v>12.5</v>
      </c>
      <c r="H4080" s="32">
        <v>4.8357474101478495</v>
      </c>
      <c r="I4080" s="50">
        <v>2.8333333333333335</v>
      </c>
      <c r="J4080" s="13">
        <v>0.5</v>
      </c>
      <c r="K4080" s="13">
        <f t="shared" si="1272"/>
        <v>0.5</v>
      </c>
      <c r="L4080" s="13">
        <f t="shared" si="1273"/>
        <v>0</v>
      </c>
      <c r="M4080" s="13" t="e">
        <f ca="1">CalcTable[[#This Row],[IWC]]-AE4079</f>
        <v>#NAME?</v>
      </c>
      <c r="N4080" s="13" t="e">
        <f ca="1">IF(CalcTable[[#This Row],[Day of Year]]&lt;123,FCAP,AE4079)</f>
        <v>#NAME?</v>
      </c>
      <c r="O4080" s="17" t="e">
        <f ca="1">IF(IRR_DRIP,5,COUNTIF('IDET Wind Values'!C4064:G4064,"&lt;="&amp;IRR_MAXWIND))</f>
        <v>#NAME?</v>
      </c>
      <c r="P4080" s="13" t="e">
        <f ca="1">CalcTable[[#This Row],[ET_o]]*KL</f>
        <v>#NAME?</v>
      </c>
      <c r="Q4080" s="13" t="e">
        <f ca="1">IF(WILTPT&lt;=0,1,MAX(0,MIN(1,(CalcTable[[#This Row],[IWC]]-WILTPT)/(MAD-WILTPT))))</f>
        <v>#NAME?</v>
      </c>
      <c r="R4080" s="13" t="e">
        <f ca="1">CalcTable[[#This Row],[ETMult]]*CalcTable[[#This Row],[ETb]]</f>
        <v>#NAME?</v>
      </c>
      <c r="S4080" s="13" t="b">
        <f>INDEX(IRR_LIST,CalcTable[[#This Row],[Day of Week]]+1)</f>
        <v>1</v>
      </c>
      <c r="T4080" s="13">
        <f t="shared" ca="1" si="1274"/>
        <v>0</v>
      </c>
      <c r="U4080" s="13" t="b">
        <f ca="1">IF(CalcTable[[#This Row],[IrrPrecip]]&gt;=IC_MM,FALSE,TRUE)</f>
        <v>1</v>
      </c>
      <c r="V4080" s="13" t="b">
        <f t="shared" si="1275"/>
        <v>1</v>
      </c>
      <c r="W4080" s="13" t="e">
        <f ca="1">IF(AND(IRR_DRIP=FALSE,CalcTable[[#This Row],[IrrHours]]&lt;=0),FALSE,TRUE)</f>
        <v>#NAME?</v>
      </c>
      <c r="X4080" s="13" t="e">
        <f ca="1">AND(CalcTable[[#This Row],[IrrDay]],CalcTable[[#This Row],[IrrRain]],CalcTable[[#This Row],[IrrWarm]],CalcTable[[#This Row],[IrrWindy]])</f>
        <v>#NAME?</v>
      </c>
      <c r="Y4080" s="13" t="e">
        <f t="shared" ca="1" si="1276"/>
        <v>#NAME?</v>
      </c>
      <c r="Z4080" s="13" t="e">
        <f ca="1">CalcTable[[#This Row],[IrrHours]]/5</f>
        <v>#NAME?</v>
      </c>
      <c r="AA4080" s="13" t="e">
        <f ca="1">IF(CalcTable[[#This Row],[IrrFlag]]=FALSE,0,MAX(0,CalcTable[[#This Row],[VolRednWind]]*(FCAP*IRR_TARGET-CalcTable[[#This Row],[IWC]])))</f>
        <v>#NAME?</v>
      </c>
      <c r="AB4080" s="13" t="e">
        <f ca="1">CalcTable[[#This Row],[IWC]]+CalcTable[[#This Row],[Eff Precip]]+CalcTable[[#This Row],[IrrAmt]]-CalcTable[[#This Row],[AET]]</f>
        <v>#NAME?</v>
      </c>
      <c r="AC4080" s="13" t="e">
        <f ca="1">IF(CalcTable[[#This Row],[PWC]]&gt;FCAP,MIN(24*PERC,MIN(SAT,CalcTable[[#This Row],[PWC]])-FCAP),0)</f>
        <v>#NAME?</v>
      </c>
      <c r="AD4080" s="13" t="e">
        <f ca="1">IF(CalcTable[[#This Row],[PWC]]&gt;SAT,CalcTable[[#This Row],[PWC]]-SAT,0)</f>
        <v>#NAME?</v>
      </c>
      <c r="AE4080" s="13" t="e">
        <f ca="1">CalcTable[[#This Row],[PWC]]-CalcTable[[#This Row],[PercAmt]]-CalcTable[[#This Row],[Runoff]]</f>
        <v>#NAME?</v>
      </c>
      <c r="AF4080" s="13" t="e">
        <f ca="1">CalcTable[[#This Row],[IrrAmt]]/1000*CUR_IRR_AREA*10000/IRR_EFF</f>
        <v>#NAME?</v>
      </c>
      <c r="AG4080" s="147"/>
      <c r="AH4080" s="13"/>
      <c r="AI4080" s="50">
        <v>0</v>
      </c>
      <c r="AJ4080" s="50">
        <v>0</v>
      </c>
      <c r="AK4080" s="50">
        <v>0</v>
      </c>
      <c r="AL4080" s="50">
        <v>0</v>
      </c>
      <c r="AM4080" s="50"/>
      <c r="AN4080" s="50"/>
      <c r="AO4080" s="50"/>
      <c r="AP4080" s="50"/>
      <c r="AQ4080" s="50"/>
      <c r="AR4080" s="50"/>
      <c r="AS4080" s="50"/>
      <c r="AT4080" s="50"/>
      <c r="AU4080" s="50"/>
      <c r="AV4080" s="50"/>
      <c r="AW4080" s="50"/>
      <c r="AX4080" s="50">
        <f t="shared" si="1287"/>
        <v>0</v>
      </c>
      <c r="AY4080" s="50"/>
      <c r="AZ4080" s="50">
        <f t="shared" si="1277"/>
        <v>0</v>
      </c>
      <c r="BA4080" s="50">
        <f t="shared" si="1278"/>
        <v>0</v>
      </c>
      <c r="BB4080" s="50">
        <f t="shared" si="1279"/>
        <v>0</v>
      </c>
      <c r="BC4080" s="17">
        <f t="shared" si="1280"/>
        <v>19867</v>
      </c>
      <c r="BD4080" s="50">
        <f t="shared" si="1281"/>
        <v>0</v>
      </c>
      <c r="BE4080" s="50">
        <f t="shared" si="1282"/>
        <v>0</v>
      </c>
      <c r="BF4080" s="50">
        <f t="shared" si="1288"/>
        <v>0</v>
      </c>
      <c r="BG4080" s="50"/>
      <c r="BH4080" s="17">
        <f t="shared" si="1283"/>
        <v>0</v>
      </c>
      <c r="BI4080" s="17">
        <f t="shared" si="1291"/>
        <v>4080</v>
      </c>
      <c r="BJ4080" s="17">
        <f t="shared" si="1289"/>
        <v>4080</v>
      </c>
      <c r="BK4080" s="150">
        <f t="shared" si="1290"/>
        <v>31615</v>
      </c>
      <c r="BL4080" s="50" t="e">
        <f t="shared" ca="1" si="1284"/>
        <v>#NAME?</v>
      </c>
      <c r="BM4080" s="50" t="e">
        <f t="shared" ca="1" si="1285"/>
        <v>#NAME?</v>
      </c>
      <c r="BN4080" s="50" t="e">
        <f t="shared" ca="1" si="1286"/>
        <v>#NAME?</v>
      </c>
    </row>
    <row r="4081" spans="1:66" x14ac:dyDescent="0.35">
      <c r="A4081" s="48">
        <v>31616</v>
      </c>
      <c r="B4081" s="17">
        <v>1986</v>
      </c>
      <c r="C4081" s="17">
        <v>7</v>
      </c>
      <c r="D4081" s="17">
        <v>204</v>
      </c>
      <c r="E4081" s="17">
        <v>23</v>
      </c>
      <c r="F4081" s="17">
        <v>4</v>
      </c>
      <c r="G4081" s="50">
        <v>12.2</v>
      </c>
      <c r="H4081" s="32">
        <v>3.602518105661344</v>
      </c>
      <c r="I4081" s="50">
        <v>16.833333333333332</v>
      </c>
      <c r="J4081" s="13">
        <v>2.2999999999999998</v>
      </c>
      <c r="K4081" s="13">
        <f t="shared" si="1272"/>
        <v>2.2999999999999998</v>
      </c>
      <c r="L4081" s="13">
        <f t="shared" si="1273"/>
        <v>0</v>
      </c>
      <c r="M4081" s="13" t="e">
        <f ca="1">CalcTable[[#This Row],[IWC]]-AE4080</f>
        <v>#NAME?</v>
      </c>
      <c r="N4081" s="13" t="e">
        <f ca="1">IF(CalcTable[[#This Row],[Day of Year]]&lt;123,FCAP,AE4080)</f>
        <v>#NAME?</v>
      </c>
      <c r="O4081" s="17" t="e">
        <f ca="1">IF(IRR_DRIP,5,COUNTIF('IDET Wind Values'!C4065:G4065,"&lt;="&amp;IRR_MAXWIND))</f>
        <v>#NAME?</v>
      </c>
      <c r="P4081" s="13" t="e">
        <f ca="1">CalcTable[[#This Row],[ET_o]]*KL</f>
        <v>#NAME?</v>
      </c>
      <c r="Q4081" s="13" t="e">
        <f ca="1">IF(WILTPT&lt;=0,1,MAX(0,MIN(1,(CalcTable[[#This Row],[IWC]]-WILTPT)/(MAD-WILTPT))))</f>
        <v>#NAME?</v>
      </c>
      <c r="R4081" s="13" t="e">
        <f ca="1">CalcTable[[#This Row],[ETMult]]*CalcTable[[#This Row],[ETb]]</f>
        <v>#NAME?</v>
      </c>
      <c r="S4081" s="13" t="b">
        <f>INDEX(IRR_LIST,CalcTable[[#This Row],[Day of Week]]+1)</f>
        <v>0</v>
      </c>
      <c r="T4081" s="13">
        <f t="shared" ca="1" si="1274"/>
        <v>0.5</v>
      </c>
      <c r="U4081" s="13" t="b">
        <f ca="1">IF(CalcTable[[#This Row],[IrrPrecip]]&gt;=IC_MM,FALSE,TRUE)</f>
        <v>1</v>
      </c>
      <c r="V4081" s="13" t="b">
        <f t="shared" si="1275"/>
        <v>1</v>
      </c>
      <c r="W4081" s="13" t="e">
        <f ca="1">IF(AND(IRR_DRIP=FALSE,CalcTable[[#This Row],[IrrHours]]&lt;=0),FALSE,TRUE)</f>
        <v>#NAME?</v>
      </c>
      <c r="X4081" s="13" t="e">
        <f ca="1">AND(CalcTable[[#This Row],[IrrDay]],CalcTable[[#This Row],[IrrRain]],CalcTable[[#This Row],[IrrWarm]],CalcTable[[#This Row],[IrrWindy]])</f>
        <v>#NAME?</v>
      </c>
      <c r="Y4081" s="13" t="e">
        <f t="shared" ca="1" si="1276"/>
        <v>#NAME?</v>
      </c>
      <c r="Z4081" s="13" t="e">
        <f ca="1">CalcTable[[#This Row],[IrrHours]]/5</f>
        <v>#NAME?</v>
      </c>
      <c r="AA4081" s="13" t="e">
        <f ca="1">IF(CalcTable[[#This Row],[IrrFlag]]=FALSE,0,MAX(0,CalcTable[[#This Row],[VolRednWind]]*(FCAP*IRR_TARGET-CalcTable[[#This Row],[IWC]])))</f>
        <v>#NAME?</v>
      </c>
      <c r="AB4081" s="13" t="e">
        <f ca="1">CalcTable[[#This Row],[IWC]]+CalcTable[[#This Row],[Eff Precip]]+CalcTable[[#This Row],[IrrAmt]]-CalcTable[[#This Row],[AET]]</f>
        <v>#NAME?</v>
      </c>
      <c r="AC4081" s="13" t="e">
        <f ca="1">IF(CalcTable[[#This Row],[PWC]]&gt;FCAP,MIN(24*PERC,MIN(SAT,CalcTable[[#This Row],[PWC]])-FCAP),0)</f>
        <v>#NAME?</v>
      </c>
      <c r="AD4081" s="13" t="e">
        <f ca="1">IF(CalcTable[[#This Row],[PWC]]&gt;SAT,CalcTable[[#This Row],[PWC]]-SAT,0)</f>
        <v>#NAME?</v>
      </c>
      <c r="AE4081" s="13" t="e">
        <f ca="1">CalcTable[[#This Row],[PWC]]-CalcTable[[#This Row],[PercAmt]]-CalcTable[[#This Row],[Runoff]]</f>
        <v>#NAME?</v>
      </c>
      <c r="AF4081" s="13" t="e">
        <f ca="1">CalcTable[[#This Row],[IrrAmt]]/1000*CUR_IRR_AREA*10000/IRR_EFF</f>
        <v>#NAME?</v>
      </c>
      <c r="AG4081" s="147"/>
      <c r="AH4081" s="13"/>
      <c r="AI4081" s="50">
        <v>0</v>
      </c>
      <c r="AJ4081" s="50">
        <v>0</v>
      </c>
      <c r="AK4081" s="50">
        <v>5.0830183383788725</v>
      </c>
      <c r="AL4081" s="50">
        <v>5.0370778725805785</v>
      </c>
      <c r="AM4081" s="50"/>
      <c r="AN4081" s="50"/>
      <c r="AO4081" s="50"/>
      <c r="AP4081" s="50"/>
      <c r="AQ4081" s="50"/>
      <c r="AR4081" s="50"/>
      <c r="AS4081" s="50"/>
      <c r="AT4081" s="50"/>
      <c r="AU4081" s="50"/>
      <c r="AV4081" s="50"/>
      <c r="AW4081" s="50"/>
      <c r="AX4081" s="50">
        <f t="shared" si="1287"/>
        <v>10.120096210959451</v>
      </c>
      <c r="AY4081" s="50"/>
      <c r="AZ4081" s="50">
        <f t="shared" si="1277"/>
        <v>222.30521989192044</v>
      </c>
      <c r="BA4081" s="50">
        <f t="shared" si="1278"/>
        <v>342.27946554787752</v>
      </c>
      <c r="BB4081" s="50">
        <f t="shared" si="1279"/>
        <v>352.86542839987374</v>
      </c>
      <c r="BC4081" s="17">
        <f t="shared" si="1280"/>
        <v>19867</v>
      </c>
      <c r="BD4081" s="50">
        <f t="shared" si="1281"/>
        <v>10.120096210959451</v>
      </c>
      <c r="BE4081" s="50">
        <f t="shared" si="1282"/>
        <v>222.30521989192044</v>
      </c>
      <c r="BF4081" s="50">
        <f t="shared" si="1288"/>
        <v>363.62057048968086</v>
      </c>
      <c r="BG4081" s="50"/>
      <c r="BH4081" s="17">
        <f t="shared" si="1283"/>
        <v>0</v>
      </c>
      <c r="BI4081" s="17">
        <f t="shared" si="1291"/>
        <v>4081</v>
      </c>
      <c r="BJ4081" s="17">
        <f t="shared" si="1289"/>
        <v>4081</v>
      </c>
      <c r="BK4081" s="150">
        <f t="shared" si="1290"/>
        <v>31616</v>
      </c>
      <c r="BL4081" s="50" t="e">
        <f t="shared" ca="1" si="1284"/>
        <v>#NAME?</v>
      </c>
      <c r="BM4081" s="50" t="e">
        <f t="shared" ca="1" si="1285"/>
        <v>#NAME?</v>
      </c>
      <c r="BN4081" s="50" t="e">
        <f t="shared" ca="1" si="1286"/>
        <v>#NAME?</v>
      </c>
    </row>
    <row r="4082" spans="1:66" x14ac:dyDescent="0.35">
      <c r="A4082" s="48">
        <v>31617</v>
      </c>
      <c r="B4082" s="17">
        <v>1986</v>
      </c>
      <c r="C4082" s="17">
        <v>7</v>
      </c>
      <c r="D4082" s="17">
        <v>205</v>
      </c>
      <c r="E4082" s="17">
        <v>24</v>
      </c>
      <c r="F4082" s="17">
        <v>5</v>
      </c>
      <c r="G4082" s="50">
        <v>11.1</v>
      </c>
      <c r="H4082" s="32">
        <v>4.2672371988523166</v>
      </c>
      <c r="I4082" s="50">
        <v>4.5</v>
      </c>
      <c r="J4082" s="13">
        <v>0</v>
      </c>
      <c r="K4082" s="13">
        <f t="shared" si="1272"/>
        <v>0</v>
      </c>
      <c r="L4082" s="13">
        <f t="shared" si="1273"/>
        <v>0</v>
      </c>
      <c r="M4082" s="13" t="e">
        <f ca="1">CalcTable[[#This Row],[IWC]]-AE4081</f>
        <v>#NAME?</v>
      </c>
      <c r="N4082" s="13" t="e">
        <f ca="1">IF(CalcTable[[#This Row],[Day of Year]]&lt;123,FCAP,AE4081)</f>
        <v>#NAME?</v>
      </c>
      <c r="O4082" s="17" t="e">
        <f ca="1">IF(IRR_DRIP,5,COUNTIF('IDET Wind Values'!C4066:G4066,"&lt;="&amp;IRR_MAXWIND))</f>
        <v>#NAME?</v>
      </c>
      <c r="P4082" s="13" t="e">
        <f ca="1">CalcTable[[#This Row],[ET_o]]*KL</f>
        <v>#NAME?</v>
      </c>
      <c r="Q4082" s="13" t="e">
        <f ca="1">IF(WILTPT&lt;=0,1,MAX(0,MIN(1,(CalcTable[[#This Row],[IWC]]-WILTPT)/(MAD-WILTPT))))</f>
        <v>#NAME?</v>
      </c>
      <c r="R4082" s="13" t="e">
        <f ca="1">CalcTable[[#This Row],[ETMult]]*CalcTable[[#This Row],[ETb]]</f>
        <v>#NAME?</v>
      </c>
      <c r="S4082" s="13" t="b">
        <f>INDEX(IRR_LIST,CalcTable[[#This Row],[Day of Week]]+1)</f>
        <v>1</v>
      </c>
      <c r="T4082" s="13">
        <f t="shared" ca="1" si="1274"/>
        <v>2.8</v>
      </c>
      <c r="U4082" s="13" t="b">
        <f ca="1">IF(CalcTable[[#This Row],[IrrPrecip]]&gt;=IC_MM,FALSE,TRUE)</f>
        <v>1</v>
      </c>
      <c r="V4082" s="13" t="b">
        <f t="shared" si="1275"/>
        <v>1</v>
      </c>
      <c r="W4082" s="13" t="e">
        <f ca="1">IF(AND(IRR_DRIP=FALSE,CalcTable[[#This Row],[IrrHours]]&lt;=0),FALSE,TRUE)</f>
        <v>#NAME?</v>
      </c>
      <c r="X4082" s="13" t="e">
        <f ca="1">AND(CalcTable[[#This Row],[IrrDay]],CalcTable[[#This Row],[IrrRain]],CalcTable[[#This Row],[IrrWarm]],CalcTable[[#This Row],[IrrWindy]])</f>
        <v>#NAME?</v>
      </c>
      <c r="Y4082" s="13" t="e">
        <f t="shared" ca="1" si="1276"/>
        <v>#NAME?</v>
      </c>
      <c r="Z4082" s="13" t="e">
        <f ca="1">CalcTable[[#This Row],[IrrHours]]/5</f>
        <v>#NAME?</v>
      </c>
      <c r="AA4082" s="13" t="e">
        <f ca="1">IF(CalcTable[[#This Row],[IrrFlag]]=FALSE,0,MAX(0,CalcTable[[#This Row],[VolRednWind]]*(FCAP*IRR_TARGET-CalcTable[[#This Row],[IWC]])))</f>
        <v>#NAME?</v>
      </c>
      <c r="AB4082" s="13" t="e">
        <f ca="1">CalcTable[[#This Row],[IWC]]+CalcTable[[#This Row],[Eff Precip]]+CalcTable[[#This Row],[IrrAmt]]-CalcTable[[#This Row],[AET]]</f>
        <v>#NAME?</v>
      </c>
      <c r="AC4082" s="13" t="e">
        <f ca="1">IF(CalcTable[[#This Row],[PWC]]&gt;FCAP,MIN(24*PERC,MIN(SAT,CalcTable[[#This Row],[PWC]])-FCAP),0)</f>
        <v>#NAME?</v>
      </c>
      <c r="AD4082" s="13" t="e">
        <f ca="1">IF(CalcTable[[#This Row],[PWC]]&gt;SAT,CalcTable[[#This Row],[PWC]]-SAT,0)</f>
        <v>#NAME?</v>
      </c>
      <c r="AE4082" s="13" t="e">
        <f ca="1">CalcTable[[#This Row],[PWC]]-CalcTable[[#This Row],[PercAmt]]-CalcTable[[#This Row],[Runoff]]</f>
        <v>#NAME?</v>
      </c>
      <c r="AF4082" s="13" t="e">
        <f ca="1">CalcTable[[#This Row],[IrrAmt]]/1000*CUR_IRR_AREA*10000/IRR_EFF</f>
        <v>#NAME?</v>
      </c>
      <c r="AG4082" s="147"/>
      <c r="AH4082" s="13"/>
      <c r="AI4082" s="50">
        <v>5.1391712997810579</v>
      </c>
      <c r="AJ4082" s="50">
        <v>6.5030981287246421</v>
      </c>
      <c r="AK4082" s="50">
        <v>0</v>
      </c>
      <c r="AL4082" s="50">
        <v>0</v>
      </c>
      <c r="AM4082" s="50"/>
      <c r="AN4082" s="50"/>
      <c r="AO4082" s="50"/>
      <c r="AP4082" s="50"/>
      <c r="AQ4082" s="50"/>
      <c r="AR4082" s="50"/>
      <c r="AS4082" s="50"/>
      <c r="AT4082" s="50"/>
      <c r="AU4082" s="50"/>
      <c r="AV4082" s="50"/>
      <c r="AW4082" s="50"/>
      <c r="AX4082" s="50">
        <f t="shared" si="1287"/>
        <v>11.642269428505699</v>
      </c>
      <c r="AY4082" s="50"/>
      <c r="AZ4082" s="50">
        <f t="shared" si="1277"/>
        <v>266.13205750604504</v>
      </c>
      <c r="BA4082" s="50">
        <f t="shared" si="1278"/>
        <v>430.72124978627085</v>
      </c>
      <c r="BB4082" s="50">
        <f t="shared" si="1279"/>
        <v>445.72335686054231</v>
      </c>
      <c r="BC4082" s="17">
        <f t="shared" si="1280"/>
        <v>19867</v>
      </c>
      <c r="BD4082" s="50">
        <f t="shared" si="1281"/>
        <v>11.642269428505699</v>
      </c>
      <c r="BE4082" s="50">
        <f t="shared" si="1282"/>
        <v>266.13205750604504</v>
      </c>
      <c r="BF4082" s="50">
        <f t="shared" si="1288"/>
        <v>435.30732487068212</v>
      </c>
      <c r="BG4082" s="50"/>
      <c r="BH4082" s="17">
        <f t="shared" si="1283"/>
        <v>0</v>
      </c>
      <c r="BI4082" s="17">
        <f t="shared" si="1291"/>
        <v>4082</v>
      </c>
      <c r="BJ4082" s="17">
        <f t="shared" si="1289"/>
        <v>4082</v>
      </c>
      <c r="BK4082" s="150">
        <f t="shared" si="1290"/>
        <v>31617</v>
      </c>
      <c r="BL4082" s="50" t="e">
        <f t="shared" ca="1" si="1284"/>
        <v>#NAME?</v>
      </c>
      <c r="BM4082" s="50" t="e">
        <f t="shared" ca="1" si="1285"/>
        <v>#NAME?</v>
      </c>
      <c r="BN4082" s="50" t="e">
        <f t="shared" ca="1" si="1286"/>
        <v>#NAME?</v>
      </c>
    </row>
    <row r="4083" spans="1:66" x14ac:dyDescent="0.35">
      <c r="A4083" s="48">
        <v>31618</v>
      </c>
      <c r="B4083" s="17">
        <v>1986</v>
      </c>
      <c r="C4083" s="17">
        <v>7</v>
      </c>
      <c r="D4083" s="17">
        <v>206</v>
      </c>
      <c r="E4083" s="17">
        <v>25</v>
      </c>
      <c r="F4083" s="17">
        <v>6</v>
      </c>
      <c r="G4083" s="50">
        <v>10.9</v>
      </c>
      <c r="H4083" s="32">
        <v>3.300066154086724</v>
      </c>
      <c r="I4083" s="50">
        <v>8.5</v>
      </c>
      <c r="J4083" s="13">
        <v>8.6999999999999993</v>
      </c>
      <c r="K4083" s="13">
        <f t="shared" si="1272"/>
        <v>8.6999999999999993</v>
      </c>
      <c r="L4083" s="13">
        <f t="shared" si="1273"/>
        <v>2.7749999999999995</v>
      </c>
      <c r="M4083" s="13" t="e">
        <f ca="1">CalcTable[[#This Row],[IWC]]-AE4082</f>
        <v>#NAME?</v>
      </c>
      <c r="N4083" s="13" t="e">
        <f ca="1">IF(CalcTable[[#This Row],[Day of Year]]&lt;123,FCAP,AE4082)</f>
        <v>#NAME?</v>
      </c>
      <c r="O4083" s="17" t="e">
        <f ca="1">IF(IRR_DRIP,5,COUNTIF('IDET Wind Values'!C4067:G4067,"&lt;="&amp;IRR_MAXWIND))</f>
        <v>#NAME?</v>
      </c>
      <c r="P4083" s="13" t="e">
        <f ca="1">CalcTable[[#This Row],[ET_o]]*KL</f>
        <v>#NAME?</v>
      </c>
      <c r="Q4083" s="13" t="e">
        <f ca="1">IF(WILTPT&lt;=0,1,MAX(0,MIN(1,(CalcTable[[#This Row],[IWC]]-WILTPT)/(MAD-WILTPT))))</f>
        <v>#NAME?</v>
      </c>
      <c r="R4083" s="13" t="e">
        <f ca="1">CalcTable[[#This Row],[ETMult]]*CalcTable[[#This Row],[ETb]]</f>
        <v>#NAME?</v>
      </c>
      <c r="S4083" s="13" t="b">
        <f>INDEX(IRR_LIST,CalcTable[[#This Row],[Day of Week]]+1)</f>
        <v>0</v>
      </c>
      <c r="T4083" s="13">
        <f t="shared" ca="1" si="1274"/>
        <v>2.2999999999999998</v>
      </c>
      <c r="U4083" s="13" t="b">
        <f ca="1">IF(CalcTable[[#This Row],[IrrPrecip]]&gt;=IC_MM,FALSE,TRUE)</f>
        <v>1</v>
      </c>
      <c r="V4083" s="13" t="b">
        <f t="shared" si="1275"/>
        <v>1</v>
      </c>
      <c r="W4083" s="13" t="e">
        <f ca="1">IF(AND(IRR_DRIP=FALSE,CalcTable[[#This Row],[IrrHours]]&lt;=0),FALSE,TRUE)</f>
        <v>#NAME?</v>
      </c>
      <c r="X4083" s="13" t="e">
        <f ca="1">AND(CalcTable[[#This Row],[IrrDay]],CalcTable[[#This Row],[IrrRain]],CalcTable[[#This Row],[IrrWarm]],CalcTable[[#This Row],[IrrWindy]])</f>
        <v>#NAME?</v>
      </c>
      <c r="Y4083" s="13" t="e">
        <f t="shared" ca="1" si="1276"/>
        <v>#NAME?</v>
      </c>
      <c r="Z4083" s="13" t="e">
        <f ca="1">CalcTable[[#This Row],[IrrHours]]/5</f>
        <v>#NAME?</v>
      </c>
      <c r="AA4083" s="13" t="e">
        <f ca="1">IF(CalcTable[[#This Row],[IrrFlag]]=FALSE,0,MAX(0,CalcTable[[#This Row],[VolRednWind]]*(FCAP*IRR_TARGET-CalcTable[[#This Row],[IWC]])))</f>
        <v>#NAME?</v>
      </c>
      <c r="AB4083" s="13" t="e">
        <f ca="1">CalcTable[[#This Row],[IWC]]+CalcTable[[#This Row],[Eff Precip]]+CalcTable[[#This Row],[IrrAmt]]-CalcTable[[#This Row],[AET]]</f>
        <v>#NAME?</v>
      </c>
      <c r="AC4083" s="13" t="e">
        <f ca="1">IF(CalcTable[[#This Row],[PWC]]&gt;FCAP,MIN(24*PERC,MIN(SAT,CalcTable[[#This Row],[PWC]])-FCAP),0)</f>
        <v>#NAME?</v>
      </c>
      <c r="AD4083" s="13" t="e">
        <f ca="1">IF(CalcTable[[#This Row],[PWC]]&gt;SAT,CalcTable[[#This Row],[PWC]]-SAT,0)</f>
        <v>#NAME?</v>
      </c>
      <c r="AE4083" s="13" t="e">
        <f ca="1">CalcTable[[#This Row],[PWC]]-CalcTable[[#This Row],[PercAmt]]-CalcTable[[#This Row],[Runoff]]</f>
        <v>#NAME?</v>
      </c>
      <c r="AF4083" s="13" t="e">
        <f ca="1">CalcTable[[#This Row],[IrrAmt]]/1000*CUR_IRR_AREA*10000/IRR_EFF</f>
        <v>#NAME?</v>
      </c>
      <c r="AG4083" s="147"/>
      <c r="AH4083" s="13"/>
      <c r="AI4083" s="50">
        <v>0</v>
      </c>
      <c r="AJ4083" s="50">
        <v>0</v>
      </c>
      <c r="AK4083" s="50">
        <v>0</v>
      </c>
      <c r="AL4083" s="50">
        <v>4.6269804593687738</v>
      </c>
      <c r="AM4083" s="50"/>
      <c r="AN4083" s="50"/>
      <c r="AO4083" s="50"/>
      <c r="AP4083" s="50"/>
      <c r="AQ4083" s="50"/>
      <c r="AR4083" s="50"/>
      <c r="AS4083" s="50"/>
      <c r="AT4083" s="50"/>
      <c r="AU4083" s="50"/>
      <c r="AV4083" s="50"/>
      <c r="AW4083" s="50"/>
      <c r="AX4083" s="50">
        <f t="shared" si="1287"/>
        <v>4.6269804593687738</v>
      </c>
      <c r="AY4083" s="50"/>
      <c r="AZ4083" s="50">
        <f t="shared" si="1277"/>
        <v>135.72476014148404</v>
      </c>
      <c r="BA4083" s="50">
        <f t="shared" si="1278"/>
        <v>208.97304339244369</v>
      </c>
      <c r="BB4083" s="50">
        <f t="shared" si="1279"/>
        <v>215.43612720870485</v>
      </c>
      <c r="BC4083" s="17">
        <f t="shared" si="1280"/>
        <v>19867</v>
      </c>
      <c r="BD4083" s="50">
        <f t="shared" si="1281"/>
        <v>4.6269804593687738</v>
      </c>
      <c r="BE4083" s="50">
        <f t="shared" si="1282"/>
        <v>135.72476014148404</v>
      </c>
      <c r="BF4083" s="50">
        <f t="shared" si="1288"/>
        <v>222.00250059902081</v>
      </c>
      <c r="BG4083" s="50"/>
      <c r="BH4083" s="17">
        <f t="shared" si="1283"/>
        <v>0</v>
      </c>
      <c r="BI4083" s="17">
        <f t="shared" si="1291"/>
        <v>4083</v>
      </c>
      <c r="BJ4083" s="17">
        <f t="shared" si="1289"/>
        <v>4083</v>
      </c>
      <c r="BK4083" s="150">
        <f t="shared" si="1290"/>
        <v>31618</v>
      </c>
      <c r="BL4083" s="50" t="e">
        <f t="shared" ca="1" si="1284"/>
        <v>#NAME?</v>
      </c>
      <c r="BM4083" s="50" t="e">
        <f t="shared" ca="1" si="1285"/>
        <v>#NAME?</v>
      </c>
      <c r="BN4083" s="50" t="e">
        <f t="shared" ca="1" si="1286"/>
        <v>#NAME?</v>
      </c>
    </row>
    <row r="4084" spans="1:66" x14ac:dyDescent="0.35">
      <c r="A4084" s="48">
        <v>31619</v>
      </c>
      <c r="B4084" s="17">
        <v>1986</v>
      </c>
      <c r="C4084" s="17">
        <v>7</v>
      </c>
      <c r="D4084" s="17">
        <v>207</v>
      </c>
      <c r="E4084" s="17">
        <v>26</v>
      </c>
      <c r="F4084" s="17">
        <v>7</v>
      </c>
      <c r="G4084" s="50">
        <v>7.7</v>
      </c>
      <c r="H4084" s="32">
        <v>2.5564231278796918</v>
      </c>
      <c r="I4084" s="50">
        <v>2.8333333333333335</v>
      </c>
      <c r="J4084" s="13">
        <v>0</v>
      </c>
      <c r="K4084" s="13">
        <f t="shared" si="1272"/>
        <v>0</v>
      </c>
      <c r="L4084" s="13">
        <f t="shared" si="1273"/>
        <v>0</v>
      </c>
      <c r="M4084" s="13" t="e">
        <f ca="1">CalcTable[[#This Row],[IWC]]-AE4083</f>
        <v>#NAME?</v>
      </c>
      <c r="N4084" s="13" t="e">
        <f ca="1">IF(CalcTable[[#This Row],[Day of Year]]&lt;123,FCAP,AE4083)</f>
        <v>#NAME?</v>
      </c>
      <c r="O4084" s="17" t="e">
        <f ca="1">IF(IRR_DRIP,5,COUNTIF('IDET Wind Values'!C4068:G4068,"&lt;="&amp;IRR_MAXWIND))</f>
        <v>#NAME?</v>
      </c>
      <c r="P4084" s="13" t="e">
        <f ca="1">CalcTable[[#This Row],[ET_o]]*KL</f>
        <v>#NAME?</v>
      </c>
      <c r="Q4084" s="13" t="e">
        <f ca="1">IF(WILTPT&lt;=0,1,MAX(0,MIN(1,(CalcTable[[#This Row],[IWC]]-WILTPT)/(MAD-WILTPT))))</f>
        <v>#NAME?</v>
      </c>
      <c r="R4084" s="13" t="e">
        <f ca="1">CalcTable[[#This Row],[ETMult]]*CalcTable[[#This Row],[ETb]]</f>
        <v>#NAME?</v>
      </c>
      <c r="S4084" s="13" t="b">
        <f>INDEX(IRR_LIST,CalcTable[[#This Row],[Day of Week]]+1)</f>
        <v>0</v>
      </c>
      <c r="T4084" s="13">
        <f t="shared" ca="1" si="1274"/>
        <v>8.6999999999999993</v>
      </c>
      <c r="U4084" s="13" t="b">
        <f ca="1">IF(CalcTable[[#This Row],[IrrPrecip]]&gt;=IC_MM,FALSE,TRUE)</f>
        <v>1</v>
      </c>
      <c r="V4084" s="13" t="b">
        <f t="shared" si="1275"/>
        <v>1</v>
      </c>
      <c r="W4084" s="13" t="e">
        <f ca="1">IF(AND(IRR_DRIP=FALSE,CalcTable[[#This Row],[IrrHours]]&lt;=0),FALSE,TRUE)</f>
        <v>#NAME?</v>
      </c>
      <c r="X4084" s="13" t="e">
        <f ca="1">AND(CalcTable[[#This Row],[IrrDay]],CalcTable[[#This Row],[IrrRain]],CalcTable[[#This Row],[IrrWarm]],CalcTable[[#This Row],[IrrWindy]])</f>
        <v>#NAME?</v>
      </c>
      <c r="Y4084" s="13" t="e">
        <f t="shared" ca="1" si="1276"/>
        <v>#NAME?</v>
      </c>
      <c r="Z4084" s="13" t="e">
        <f ca="1">CalcTable[[#This Row],[IrrHours]]/5</f>
        <v>#NAME?</v>
      </c>
      <c r="AA4084" s="13" t="e">
        <f ca="1">IF(CalcTable[[#This Row],[IrrFlag]]=FALSE,0,MAX(0,CalcTable[[#This Row],[VolRednWind]]*(FCAP*IRR_TARGET-CalcTable[[#This Row],[IWC]])))</f>
        <v>#NAME?</v>
      </c>
      <c r="AB4084" s="13" t="e">
        <f ca="1">CalcTable[[#This Row],[IWC]]+CalcTable[[#This Row],[Eff Precip]]+CalcTable[[#This Row],[IrrAmt]]-CalcTable[[#This Row],[AET]]</f>
        <v>#NAME?</v>
      </c>
      <c r="AC4084" s="13" t="e">
        <f ca="1">IF(CalcTable[[#This Row],[PWC]]&gt;FCAP,MIN(24*PERC,MIN(SAT,CalcTable[[#This Row],[PWC]])-FCAP),0)</f>
        <v>#NAME?</v>
      </c>
      <c r="AD4084" s="13" t="e">
        <f ca="1">IF(CalcTable[[#This Row],[PWC]]&gt;SAT,CalcTable[[#This Row],[PWC]]-SAT,0)</f>
        <v>#NAME?</v>
      </c>
      <c r="AE4084" s="13" t="e">
        <f ca="1">CalcTable[[#This Row],[PWC]]-CalcTable[[#This Row],[PercAmt]]-CalcTable[[#This Row],[Runoff]]</f>
        <v>#NAME?</v>
      </c>
      <c r="AF4084" s="13" t="e">
        <f ca="1">CalcTable[[#This Row],[IrrAmt]]/1000*CUR_IRR_AREA*10000/IRR_EFF</f>
        <v>#NAME?</v>
      </c>
      <c r="AG4084" s="147"/>
      <c r="AH4084" s="13"/>
      <c r="AI4084" s="50">
        <v>0</v>
      </c>
      <c r="AJ4084" s="50">
        <v>0</v>
      </c>
      <c r="AK4084" s="50">
        <v>1.8556625547299745</v>
      </c>
      <c r="AL4084" s="50">
        <v>0</v>
      </c>
      <c r="AM4084" s="50"/>
      <c r="AN4084" s="50"/>
      <c r="AO4084" s="50"/>
      <c r="AP4084" s="50"/>
      <c r="AQ4084" s="50"/>
      <c r="AR4084" s="50"/>
      <c r="AS4084" s="50"/>
      <c r="AT4084" s="50"/>
      <c r="AU4084" s="50"/>
      <c r="AV4084" s="50"/>
      <c r="AW4084" s="50"/>
      <c r="AX4084" s="50">
        <f t="shared" si="1287"/>
        <v>1.8556625547299745</v>
      </c>
      <c r="AY4084" s="50"/>
      <c r="AZ4084" s="50">
        <f t="shared" si="1277"/>
        <v>27.216384136039629</v>
      </c>
      <c r="BA4084" s="50">
        <f t="shared" si="1278"/>
        <v>41.904591447553074</v>
      </c>
      <c r="BB4084" s="50">
        <f t="shared" si="1279"/>
        <v>43.200609739745445</v>
      </c>
      <c r="BC4084" s="17">
        <f t="shared" si="1280"/>
        <v>19867</v>
      </c>
      <c r="BD4084" s="50">
        <f t="shared" si="1281"/>
        <v>1.8556625547299745</v>
      </c>
      <c r="BE4084" s="50">
        <f t="shared" si="1282"/>
        <v>27.216384136039629</v>
      </c>
      <c r="BF4084" s="50">
        <f t="shared" si="1288"/>
        <v>44.517340308178291</v>
      </c>
      <c r="BG4084" s="50"/>
      <c r="BH4084" s="17">
        <f t="shared" si="1283"/>
        <v>0</v>
      </c>
      <c r="BI4084" s="17">
        <f t="shared" si="1291"/>
        <v>4084</v>
      </c>
      <c r="BJ4084" s="17">
        <f t="shared" si="1289"/>
        <v>4084</v>
      </c>
      <c r="BK4084" s="150">
        <f t="shared" si="1290"/>
        <v>31619</v>
      </c>
      <c r="BL4084" s="50" t="e">
        <f t="shared" ca="1" si="1284"/>
        <v>#NAME?</v>
      </c>
      <c r="BM4084" s="50" t="e">
        <f t="shared" ca="1" si="1285"/>
        <v>#NAME?</v>
      </c>
      <c r="BN4084" s="50" t="e">
        <f t="shared" ca="1" si="1286"/>
        <v>#NAME?</v>
      </c>
    </row>
    <row r="4085" spans="1:66" x14ac:dyDescent="0.35">
      <c r="A4085" s="48">
        <v>31620</v>
      </c>
      <c r="B4085" s="17">
        <v>1986</v>
      </c>
      <c r="C4085" s="17">
        <v>7</v>
      </c>
      <c r="D4085" s="17">
        <v>208</v>
      </c>
      <c r="E4085" s="17">
        <v>27</v>
      </c>
      <c r="F4085" s="17">
        <v>1</v>
      </c>
      <c r="G4085" s="50">
        <v>9.3000000000000007</v>
      </c>
      <c r="H4085" s="32">
        <v>3.0275594101352756</v>
      </c>
      <c r="I4085" s="50">
        <v>10.666666666666666</v>
      </c>
      <c r="J4085" s="13">
        <v>6.4</v>
      </c>
      <c r="K4085" s="13">
        <f t="shared" si="1272"/>
        <v>6.4</v>
      </c>
      <c r="L4085" s="13">
        <f t="shared" si="1273"/>
        <v>1.0500000000000003</v>
      </c>
      <c r="M4085" s="13" t="e">
        <f ca="1">CalcTable[[#This Row],[IWC]]-AE4084</f>
        <v>#NAME?</v>
      </c>
      <c r="N4085" s="13" t="e">
        <f ca="1">IF(CalcTable[[#This Row],[Day of Year]]&lt;123,FCAP,AE4084)</f>
        <v>#NAME?</v>
      </c>
      <c r="O4085" s="17" t="e">
        <f ca="1">IF(IRR_DRIP,5,COUNTIF('IDET Wind Values'!C4069:G4069,"&lt;="&amp;IRR_MAXWIND))</f>
        <v>#NAME?</v>
      </c>
      <c r="P4085" s="13" t="e">
        <f ca="1">CalcTable[[#This Row],[ET_o]]*KL</f>
        <v>#NAME?</v>
      </c>
      <c r="Q4085" s="13" t="e">
        <f ca="1">IF(WILTPT&lt;=0,1,MAX(0,MIN(1,(CalcTable[[#This Row],[IWC]]-WILTPT)/(MAD-WILTPT))))</f>
        <v>#NAME?</v>
      </c>
      <c r="R4085" s="13" t="e">
        <f ca="1">CalcTable[[#This Row],[ETMult]]*CalcTable[[#This Row],[ETb]]</f>
        <v>#NAME?</v>
      </c>
      <c r="S4085" s="13" t="b">
        <f>INDEX(IRR_LIST,CalcTable[[#This Row],[Day of Week]]+1)</f>
        <v>1</v>
      </c>
      <c r="T4085" s="13">
        <f t="shared" ca="1" si="1274"/>
        <v>8.6999999999999993</v>
      </c>
      <c r="U4085" s="13" t="b">
        <f ca="1">IF(CalcTable[[#This Row],[IrrPrecip]]&gt;=IC_MM,FALSE,TRUE)</f>
        <v>1</v>
      </c>
      <c r="V4085" s="13" t="b">
        <f t="shared" si="1275"/>
        <v>1</v>
      </c>
      <c r="W4085" s="13" t="e">
        <f ca="1">IF(AND(IRR_DRIP=FALSE,CalcTable[[#This Row],[IrrHours]]&lt;=0),FALSE,TRUE)</f>
        <v>#NAME?</v>
      </c>
      <c r="X4085" s="13" t="e">
        <f ca="1">AND(CalcTable[[#This Row],[IrrDay]],CalcTable[[#This Row],[IrrRain]],CalcTable[[#This Row],[IrrWarm]],CalcTable[[#This Row],[IrrWindy]])</f>
        <v>#NAME?</v>
      </c>
      <c r="Y4085" s="13" t="e">
        <f t="shared" ca="1" si="1276"/>
        <v>#NAME?</v>
      </c>
      <c r="Z4085" s="13" t="e">
        <f ca="1">CalcTable[[#This Row],[IrrHours]]/5</f>
        <v>#NAME?</v>
      </c>
      <c r="AA4085" s="13" t="e">
        <f ca="1">IF(CalcTable[[#This Row],[IrrFlag]]=FALSE,0,MAX(0,CalcTable[[#This Row],[VolRednWind]]*(FCAP*IRR_TARGET-CalcTable[[#This Row],[IWC]])))</f>
        <v>#NAME?</v>
      </c>
      <c r="AB4085" s="13" t="e">
        <f ca="1">CalcTable[[#This Row],[IWC]]+CalcTable[[#This Row],[Eff Precip]]+CalcTable[[#This Row],[IrrAmt]]-CalcTable[[#This Row],[AET]]</f>
        <v>#NAME?</v>
      </c>
      <c r="AC4085" s="13" t="e">
        <f ca="1">IF(CalcTable[[#This Row],[PWC]]&gt;FCAP,MIN(24*PERC,MIN(SAT,CalcTable[[#This Row],[PWC]])-FCAP),0)</f>
        <v>#NAME?</v>
      </c>
      <c r="AD4085" s="13" t="e">
        <f ca="1">IF(CalcTable[[#This Row],[PWC]]&gt;SAT,CalcTable[[#This Row],[PWC]]-SAT,0)</f>
        <v>#NAME?</v>
      </c>
      <c r="AE4085" s="13" t="e">
        <f ca="1">CalcTable[[#This Row],[PWC]]-CalcTable[[#This Row],[PercAmt]]-CalcTable[[#This Row],[Runoff]]</f>
        <v>#NAME?</v>
      </c>
      <c r="AF4085" s="13" t="e">
        <f ca="1">CalcTable[[#This Row],[IrrAmt]]/1000*CUR_IRR_AREA*10000/IRR_EFF</f>
        <v>#NAME?</v>
      </c>
      <c r="AG4085" s="147"/>
      <c r="AH4085" s="13"/>
      <c r="AI4085" s="50">
        <v>6.5578047646016406</v>
      </c>
      <c r="AJ4085" s="50">
        <v>8.4397534377960426</v>
      </c>
      <c r="AK4085" s="50">
        <v>0</v>
      </c>
      <c r="AL4085" s="50">
        <v>0</v>
      </c>
      <c r="AM4085" s="50"/>
      <c r="AN4085" s="50"/>
      <c r="AO4085" s="50"/>
      <c r="AP4085" s="50"/>
      <c r="AQ4085" s="50"/>
      <c r="AR4085" s="50"/>
      <c r="AS4085" s="50"/>
      <c r="AT4085" s="50"/>
      <c r="AU4085" s="50"/>
      <c r="AV4085" s="50"/>
      <c r="AW4085" s="50"/>
      <c r="AX4085" s="50">
        <f t="shared" si="1287"/>
        <v>14.997558202397684</v>
      </c>
      <c r="AY4085" s="50"/>
      <c r="AZ4085" s="50">
        <f t="shared" si="1277"/>
        <v>343.74723738950803</v>
      </c>
      <c r="BA4085" s="50">
        <f t="shared" si="1278"/>
        <v>556.46668549932986</v>
      </c>
      <c r="BB4085" s="50">
        <f t="shared" si="1279"/>
        <v>575.85838667956307</v>
      </c>
      <c r="BC4085" s="17">
        <f t="shared" si="1280"/>
        <v>19867</v>
      </c>
      <c r="BD4085" s="50">
        <f t="shared" si="1281"/>
        <v>14.997558202397684</v>
      </c>
      <c r="BE4085" s="50">
        <f t="shared" si="1282"/>
        <v>343.74723738950803</v>
      </c>
      <c r="BF4085" s="50">
        <f t="shared" si="1288"/>
        <v>562.26105093075898</v>
      </c>
      <c r="BG4085" s="50"/>
      <c r="BH4085" s="17">
        <f t="shared" si="1283"/>
        <v>0</v>
      </c>
      <c r="BI4085" s="17">
        <f t="shared" si="1291"/>
        <v>4085</v>
      </c>
      <c r="BJ4085" s="17">
        <f t="shared" si="1289"/>
        <v>4085</v>
      </c>
      <c r="BK4085" s="150">
        <f t="shared" si="1290"/>
        <v>31620</v>
      </c>
      <c r="BL4085" s="50" t="e">
        <f t="shared" ca="1" si="1284"/>
        <v>#NAME?</v>
      </c>
      <c r="BM4085" s="50" t="e">
        <f t="shared" ca="1" si="1285"/>
        <v>#NAME?</v>
      </c>
      <c r="BN4085" s="50" t="e">
        <f t="shared" ca="1" si="1286"/>
        <v>#NAME?</v>
      </c>
    </row>
    <row r="4086" spans="1:66" x14ac:dyDescent="0.35">
      <c r="A4086" s="48">
        <v>31621</v>
      </c>
      <c r="B4086" s="17">
        <v>1986</v>
      </c>
      <c r="C4086" s="17">
        <v>7</v>
      </c>
      <c r="D4086" s="17">
        <v>209</v>
      </c>
      <c r="E4086" s="17">
        <v>28</v>
      </c>
      <c r="F4086" s="17">
        <v>2</v>
      </c>
      <c r="G4086" s="50">
        <v>9.1</v>
      </c>
      <c r="H4086" s="32">
        <v>4.1570193089388843</v>
      </c>
      <c r="I4086" s="50">
        <v>6.833333333333333</v>
      </c>
      <c r="J4086" s="13">
        <v>3</v>
      </c>
      <c r="K4086" s="13">
        <f t="shared" si="1272"/>
        <v>3</v>
      </c>
      <c r="L4086" s="13">
        <f t="shared" si="1273"/>
        <v>0</v>
      </c>
      <c r="M4086" s="13" t="e">
        <f ca="1">CalcTable[[#This Row],[IWC]]-AE4085</f>
        <v>#NAME?</v>
      </c>
      <c r="N4086" s="13" t="e">
        <f ca="1">IF(CalcTable[[#This Row],[Day of Year]]&lt;123,FCAP,AE4085)</f>
        <v>#NAME?</v>
      </c>
      <c r="O4086" s="17" t="e">
        <f ca="1">IF(IRR_DRIP,5,COUNTIF('IDET Wind Values'!C4070:G4070,"&lt;="&amp;IRR_MAXWIND))</f>
        <v>#NAME?</v>
      </c>
      <c r="P4086" s="13" t="e">
        <f ca="1">CalcTable[[#This Row],[ET_o]]*KL</f>
        <v>#NAME?</v>
      </c>
      <c r="Q4086" s="13" t="e">
        <f ca="1">IF(WILTPT&lt;=0,1,MAX(0,MIN(1,(CalcTable[[#This Row],[IWC]]-WILTPT)/(MAD-WILTPT))))</f>
        <v>#NAME?</v>
      </c>
      <c r="R4086" s="13" t="e">
        <f ca="1">CalcTable[[#This Row],[ETMult]]*CalcTable[[#This Row],[ETb]]</f>
        <v>#NAME?</v>
      </c>
      <c r="S4086" s="13" t="b">
        <f>INDEX(IRR_LIST,CalcTable[[#This Row],[Day of Week]]+1)</f>
        <v>0</v>
      </c>
      <c r="T4086" s="13">
        <f t="shared" ca="1" si="1274"/>
        <v>6.4</v>
      </c>
      <c r="U4086" s="13" t="b">
        <f ca="1">IF(CalcTable[[#This Row],[IrrPrecip]]&gt;=IC_MM,FALSE,TRUE)</f>
        <v>1</v>
      </c>
      <c r="V4086" s="13" t="b">
        <f t="shared" si="1275"/>
        <v>1</v>
      </c>
      <c r="W4086" s="13" t="e">
        <f ca="1">IF(AND(IRR_DRIP=FALSE,CalcTable[[#This Row],[IrrHours]]&lt;=0),FALSE,TRUE)</f>
        <v>#NAME?</v>
      </c>
      <c r="X4086" s="13" t="e">
        <f ca="1">AND(CalcTable[[#This Row],[IrrDay]],CalcTable[[#This Row],[IrrRain]],CalcTable[[#This Row],[IrrWarm]],CalcTable[[#This Row],[IrrWindy]])</f>
        <v>#NAME?</v>
      </c>
      <c r="Y4086" s="13" t="e">
        <f t="shared" ca="1" si="1276"/>
        <v>#NAME?</v>
      </c>
      <c r="Z4086" s="13" t="e">
        <f ca="1">CalcTable[[#This Row],[IrrHours]]/5</f>
        <v>#NAME?</v>
      </c>
      <c r="AA4086" s="13" t="e">
        <f ca="1">IF(CalcTable[[#This Row],[IrrFlag]]=FALSE,0,MAX(0,CalcTable[[#This Row],[VolRednWind]]*(FCAP*IRR_TARGET-CalcTable[[#This Row],[IWC]])))</f>
        <v>#NAME?</v>
      </c>
      <c r="AB4086" s="13" t="e">
        <f ca="1">CalcTable[[#This Row],[IWC]]+CalcTable[[#This Row],[Eff Precip]]+CalcTable[[#This Row],[IrrAmt]]-CalcTable[[#This Row],[AET]]</f>
        <v>#NAME?</v>
      </c>
      <c r="AC4086" s="13" t="e">
        <f ca="1">IF(CalcTable[[#This Row],[PWC]]&gt;FCAP,MIN(24*PERC,MIN(SAT,CalcTable[[#This Row],[PWC]])-FCAP),0)</f>
        <v>#NAME?</v>
      </c>
      <c r="AD4086" s="13" t="e">
        <f ca="1">IF(CalcTable[[#This Row],[PWC]]&gt;SAT,CalcTable[[#This Row],[PWC]]-SAT,0)</f>
        <v>#NAME?</v>
      </c>
      <c r="AE4086" s="13" t="e">
        <f ca="1">CalcTable[[#This Row],[PWC]]-CalcTable[[#This Row],[PercAmt]]-CalcTable[[#This Row],[Runoff]]</f>
        <v>#NAME?</v>
      </c>
      <c r="AF4086" s="13" t="e">
        <f ca="1">CalcTable[[#This Row],[IrrAmt]]/1000*CUR_IRR_AREA*10000/IRR_EFF</f>
        <v>#NAME?</v>
      </c>
      <c r="AG4086" s="147"/>
      <c r="AH4086" s="13"/>
      <c r="AI4086" s="50">
        <v>0</v>
      </c>
      <c r="AJ4086" s="50">
        <v>0</v>
      </c>
      <c r="AK4086" s="50">
        <v>0.96093684560063863</v>
      </c>
      <c r="AL4086" s="50">
        <v>4.3011903959082325</v>
      </c>
      <c r="AM4086" s="50"/>
      <c r="AN4086" s="50"/>
      <c r="AO4086" s="50"/>
      <c r="AP4086" s="50"/>
      <c r="AQ4086" s="50"/>
      <c r="AR4086" s="50"/>
      <c r="AS4086" s="50"/>
      <c r="AT4086" s="50"/>
      <c r="AU4086" s="50"/>
      <c r="AV4086" s="50"/>
      <c r="AW4086" s="50"/>
      <c r="AX4086" s="50">
        <f t="shared" si="1287"/>
        <v>5.2621272415088711</v>
      </c>
      <c r="AY4086" s="50"/>
      <c r="AZ4086" s="50">
        <f t="shared" si="1277"/>
        <v>140.26199201545086</v>
      </c>
      <c r="BA4086" s="50">
        <f t="shared" si="1278"/>
        <v>215.95894008728149</v>
      </c>
      <c r="BB4086" s="50">
        <f t="shared" si="1279"/>
        <v>222.63808256420774</v>
      </c>
      <c r="BC4086" s="17">
        <f t="shared" si="1280"/>
        <v>19867</v>
      </c>
      <c r="BD4086" s="50">
        <f t="shared" si="1281"/>
        <v>5.2621272415088711</v>
      </c>
      <c r="BE4086" s="50">
        <f t="shared" si="1282"/>
        <v>140.26199201545086</v>
      </c>
      <c r="BF4086" s="50">
        <f t="shared" si="1288"/>
        <v>229.42396754998978</v>
      </c>
      <c r="BG4086" s="50"/>
      <c r="BH4086" s="17">
        <f t="shared" si="1283"/>
        <v>0</v>
      </c>
      <c r="BI4086" s="17">
        <f t="shared" si="1291"/>
        <v>4086</v>
      </c>
      <c r="BJ4086" s="17">
        <f t="shared" si="1289"/>
        <v>4086</v>
      </c>
      <c r="BK4086" s="150">
        <f t="shared" si="1290"/>
        <v>31621</v>
      </c>
      <c r="BL4086" s="50" t="e">
        <f t="shared" ca="1" si="1284"/>
        <v>#NAME?</v>
      </c>
      <c r="BM4086" s="50" t="e">
        <f t="shared" ca="1" si="1285"/>
        <v>#NAME?</v>
      </c>
      <c r="BN4086" s="50" t="e">
        <f t="shared" ca="1" si="1286"/>
        <v>#NAME?</v>
      </c>
    </row>
    <row r="4087" spans="1:66" x14ac:dyDescent="0.35">
      <c r="A4087" s="48">
        <v>31622</v>
      </c>
      <c r="B4087" s="17">
        <v>1986</v>
      </c>
      <c r="C4087" s="17">
        <v>7</v>
      </c>
      <c r="D4087" s="17">
        <v>210</v>
      </c>
      <c r="E4087" s="17">
        <v>29</v>
      </c>
      <c r="F4087" s="17">
        <v>3</v>
      </c>
      <c r="G4087" s="50">
        <v>8</v>
      </c>
      <c r="H4087" s="32">
        <v>3.4930223422081088</v>
      </c>
      <c r="I4087" s="50">
        <v>9.6666666666666661</v>
      </c>
      <c r="J4087" s="13">
        <v>5.6</v>
      </c>
      <c r="K4087" s="13">
        <f t="shared" si="1272"/>
        <v>5.6</v>
      </c>
      <c r="L4087" s="13">
        <f t="shared" si="1273"/>
        <v>0.44999999999999973</v>
      </c>
      <c r="M4087" s="13" t="e">
        <f ca="1">CalcTable[[#This Row],[IWC]]-AE4086</f>
        <v>#NAME?</v>
      </c>
      <c r="N4087" s="13" t="e">
        <f ca="1">IF(CalcTable[[#This Row],[Day of Year]]&lt;123,FCAP,AE4086)</f>
        <v>#NAME?</v>
      </c>
      <c r="O4087" s="17" t="e">
        <f ca="1">IF(IRR_DRIP,5,COUNTIF('IDET Wind Values'!C4071:G4071,"&lt;="&amp;IRR_MAXWIND))</f>
        <v>#NAME?</v>
      </c>
      <c r="P4087" s="13" t="e">
        <f ca="1">CalcTable[[#This Row],[ET_o]]*KL</f>
        <v>#NAME?</v>
      </c>
      <c r="Q4087" s="13" t="e">
        <f ca="1">IF(WILTPT&lt;=0,1,MAX(0,MIN(1,(CalcTable[[#This Row],[IWC]]-WILTPT)/(MAD-WILTPT))))</f>
        <v>#NAME?</v>
      </c>
      <c r="R4087" s="13" t="e">
        <f ca="1">CalcTable[[#This Row],[ETMult]]*CalcTable[[#This Row],[ETb]]</f>
        <v>#NAME?</v>
      </c>
      <c r="S4087" s="13" t="b">
        <f>INDEX(IRR_LIST,CalcTable[[#This Row],[Day of Week]]+1)</f>
        <v>1</v>
      </c>
      <c r="T4087" s="13">
        <f t="shared" ca="1" si="1274"/>
        <v>9.4</v>
      </c>
      <c r="U4087" s="13" t="b">
        <f ca="1">IF(CalcTable[[#This Row],[IrrPrecip]]&gt;=IC_MM,FALSE,TRUE)</f>
        <v>1</v>
      </c>
      <c r="V4087" s="13" t="b">
        <f t="shared" si="1275"/>
        <v>1</v>
      </c>
      <c r="W4087" s="13" t="e">
        <f ca="1">IF(AND(IRR_DRIP=FALSE,CalcTable[[#This Row],[IrrHours]]&lt;=0),FALSE,TRUE)</f>
        <v>#NAME?</v>
      </c>
      <c r="X4087" s="13" t="e">
        <f ca="1">AND(CalcTable[[#This Row],[IrrDay]],CalcTable[[#This Row],[IrrRain]],CalcTable[[#This Row],[IrrWarm]],CalcTable[[#This Row],[IrrWindy]])</f>
        <v>#NAME?</v>
      </c>
      <c r="Y4087" s="13" t="e">
        <f t="shared" ca="1" si="1276"/>
        <v>#NAME?</v>
      </c>
      <c r="Z4087" s="13" t="e">
        <f ca="1">CalcTable[[#This Row],[IrrHours]]/5</f>
        <v>#NAME?</v>
      </c>
      <c r="AA4087" s="13" t="e">
        <f ca="1">IF(CalcTable[[#This Row],[IrrFlag]]=FALSE,0,MAX(0,CalcTable[[#This Row],[VolRednWind]]*(FCAP*IRR_TARGET-CalcTable[[#This Row],[IWC]])))</f>
        <v>#NAME?</v>
      </c>
      <c r="AB4087" s="13" t="e">
        <f ca="1">CalcTable[[#This Row],[IWC]]+CalcTable[[#This Row],[Eff Precip]]+CalcTable[[#This Row],[IrrAmt]]-CalcTable[[#This Row],[AET]]</f>
        <v>#NAME?</v>
      </c>
      <c r="AC4087" s="13" t="e">
        <f ca="1">IF(CalcTable[[#This Row],[PWC]]&gt;FCAP,MIN(24*PERC,MIN(SAT,CalcTable[[#This Row],[PWC]])-FCAP),0)</f>
        <v>#NAME?</v>
      </c>
      <c r="AD4087" s="13" t="e">
        <f ca="1">IF(CalcTable[[#This Row],[PWC]]&gt;SAT,CalcTable[[#This Row],[PWC]]-SAT,0)</f>
        <v>#NAME?</v>
      </c>
      <c r="AE4087" s="13" t="e">
        <f ca="1">CalcTable[[#This Row],[PWC]]-CalcTable[[#This Row],[PercAmt]]-CalcTable[[#This Row],[Runoff]]</f>
        <v>#NAME?</v>
      </c>
      <c r="AF4087" s="13" t="e">
        <f ca="1">CalcTable[[#This Row],[IrrAmt]]/1000*CUR_IRR_AREA*10000/IRR_EFF</f>
        <v>#NAME?</v>
      </c>
      <c r="AG4087" s="147"/>
      <c r="AH4087" s="13"/>
      <c r="AI4087" s="50">
        <v>1.6330285715792998</v>
      </c>
      <c r="AJ4087" s="50">
        <v>1.9451827032514446</v>
      </c>
      <c r="AK4087" s="50">
        <v>0</v>
      </c>
      <c r="AL4087" s="50">
        <v>0</v>
      </c>
      <c r="AM4087" s="50"/>
      <c r="AN4087" s="50"/>
      <c r="AO4087" s="50"/>
      <c r="AP4087" s="50"/>
      <c r="AQ4087" s="50"/>
      <c r="AR4087" s="50"/>
      <c r="AS4087" s="50"/>
      <c r="AT4087" s="50"/>
      <c r="AU4087" s="50"/>
      <c r="AV4087" s="50"/>
      <c r="AW4087" s="50"/>
      <c r="AX4087" s="50">
        <f t="shared" si="1287"/>
        <v>3.5782112748307444</v>
      </c>
      <c r="AY4087" s="50"/>
      <c r="AZ4087" s="50">
        <f t="shared" si="1277"/>
        <v>81.009778345205447</v>
      </c>
      <c r="BA4087" s="50">
        <f t="shared" si="1278"/>
        <v>130.99952726482039</v>
      </c>
      <c r="BB4087" s="50">
        <f t="shared" si="1279"/>
        <v>135.55382309113307</v>
      </c>
      <c r="BC4087" s="17">
        <f t="shared" si="1280"/>
        <v>19867</v>
      </c>
      <c r="BD4087" s="50">
        <f t="shared" si="1281"/>
        <v>3.5782112748307444</v>
      </c>
      <c r="BE4087" s="50">
        <f t="shared" si="1282"/>
        <v>81.009778345205447</v>
      </c>
      <c r="BF4087" s="50">
        <f t="shared" si="1288"/>
        <v>132.50620849770152</v>
      </c>
      <c r="BG4087" s="50"/>
      <c r="BH4087" s="17">
        <f t="shared" si="1283"/>
        <v>0</v>
      </c>
      <c r="BI4087" s="17">
        <f t="shared" si="1291"/>
        <v>4087</v>
      </c>
      <c r="BJ4087" s="17">
        <f t="shared" si="1289"/>
        <v>4087</v>
      </c>
      <c r="BK4087" s="150">
        <f t="shared" si="1290"/>
        <v>31622</v>
      </c>
      <c r="BL4087" s="50" t="e">
        <f t="shared" ca="1" si="1284"/>
        <v>#NAME?</v>
      </c>
      <c r="BM4087" s="50" t="e">
        <f t="shared" ca="1" si="1285"/>
        <v>#NAME?</v>
      </c>
      <c r="BN4087" s="50" t="e">
        <f t="shared" ca="1" si="1286"/>
        <v>#NAME?</v>
      </c>
    </row>
    <row r="4088" spans="1:66" x14ac:dyDescent="0.35">
      <c r="A4088" s="48">
        <v>31623</v>
      </c>
      <c r="B4088" s="17">
        <v>1986</v>
      </c>
      <c r="C4088" s="17">
        <v>7</v>
      </c>
      <c r="D4088" s="17">
        <v>211</v>
      </c>
      <c r="E4088" s="17">
        <v>30</v>
      </c>
      <c r="F4088" s="17">
        <v>4</v>
      </c>
      <c r="G4088" s="50">
        <v>9.1</v>
      </c>
      <c r="H4088" s="32">
        <v>4.3344184538406099</v>
      </c>
      <c r="I4088" s="50">
        <v>20.666666666666668</v>
      </c>
      <c r="J4088" s="13">
        <v>0</v>
      </c>
      <c r="K4088" s="13">
        <f t="shared" si="1272"/>
        <v>0</v>
      </c>
      <c r="L4088" s="13">
        <f t="shared" si="1273"/>
        <v>0</v>
      </c>
      <c r="M4088" s="13" t="e">
        <f ca="1">CalcTable[[#This Row],[IWC]]-AE4087</f>
        <v>#NAME?</v>
      </c>
      <c r="N4088" s="13" t="e">
        <f ca="1">IF(CalcTable[[#This Row],[Day of Year]]&lt;123,FCAP,AE4087)</f>
        <v>#NAME?</v>
      </c>
      <c r="O4088" s="17" t="e">
        <f ca="1">IF(IRR_DRIP,5,COUNTIF('IDET Wind Values'!C4072:G4072,"&lt;="&amp;IRR_MAXWIND))</f>
        <v>#NAME?</v>
      </c>
      <c r="P4088" s="13" t="e">
        <f ca="1">CalcTable[[#This Row],[ET_o]]*KL</f>
        <v>#NAME?</v>
      </c>
      <c r="Q4088" s="13" t="e">
        <f ca="1">IF(WILTPT&lt;=0,1,MAX(0,MIN(1,(CalcTable[[#This Row],[IWC]]-WILTPT)/(MAD-WILTPT))))</f>
        <v>#NAME?</v>
      </c>
      <c r="R4088" s="13" t="e">
        <f ca="1">CalcTable[[#This Row],[ETMult]]*CalcTable[[#This Row],[ETb]]</f>
        <v>#NAME?</v>
      </c>
      <c r="S4088" s="13" t="b">
        <f>INDEX(IRR_LIST,CalcTable[[#This Row],[Day of Week]]+1)</f>
        <v>0</v>
      </c>
      <c r="T4088" s="13">
        <f t="shared" ca="1" si="1274"/>
        <v>8.6</v>
      </c>
      <c r="U4088" s="13" t="b">
        <f ca="1">IF(CalcTable[[#This Row],[IrrPrecip]]&gt;=IC_MM,FALSE,TRUE)</f>
        <v>1</v>
      </c>
      <c r="V4088" s="13" t="b">
        <f t="shared" si="1275"/>
        <v>1</v>
      </c>
      <c r="W4088" s="13" t="e">
        <f ca="1">IF(AND(IRR_DRIP=FALSE,CalcTable[[#This Row],[IrrHours]]&lt;=0),FALSE,TRUE)</f>
        <v>#NAME?</v>
      </c>
      <c r="X4088" s="13" t="e">
        <f ca="1">AND(CalcTable[[#This Row],[IrrDay]],CalcTable[[#This Row],[IrrRain]],CalcTable[[#This Row],[IrrWarm]],CalcTable[[#This Row],[IrrWindy]])</f>
        <v>#NAME?</v>
      </c>
      <c r="Y4088" s="13" t="e">
        <f t="shared" ca="1" si="1276"/>
        <v>#NAME?</v>
      </c>
      <c r="Z4088" s="13" t="e">
        <f ca="1">CalcTable[[#This Row],[IrrHours]]/5</f>
        <v>#NAME?</v>
      </c>
      <c r="AA4088" s="13" t="e">
        <f ca="1">IF(CalcTable[[#This Row],[IrrFlag]]=FALSE,0,MAX(0,CalcTable[[#This Row],[VolRednWind]]*(FCAP*IRR_TARGET-CalcTable[[#This Row],[IWC]])))</f>
        <v>#NAME?</v>
      </c>
      <c r="AB4088" s="13" t="e">
        <f ca="1">CalcTable[[#This Row],[IWC]]+CalcTable[[#This Row],[Eff Precip]]+CalcTable[[#This Row],[IrrAmt]]-CalcTable[[#This Row],[AET]]</f>
        <v>#NAME?</v>
      </c>
      <c r="AC4088" s="13" t="e">
        <f ca="1">IF(CalcTable[[#This Row],[PWC]]&gt;FCAP,MIN(24*PERC,MIN(SAT,CalcTable[[#This Row],[PWC]])-FCAP),0)</f>
        <v>#NAME?</v>
      </c>
      <c r="AD4088" s="13" t="e">
        <f ca="1">IF(CalcTable[[#This Row],[PWC]]&gt;SAT,CalcTable[[#This Row],[PWC]]-SAT,0)</f>
        <v>#NAME?</v>
      </c>
      <c r="AE4088" s="13" t="e">
        <f ca="1">CalcTable[[#This Row],[PWC]]-CalcTable[[#This Row],[PercAmt]]-CalcTable[[#This Row],[Runoff]]</f>
        <v>#NAME?</v>
      </c>
      <c r="AF4088" s="13" t="e">
        <f ca="1">CalcTable[[#This Row],[IrrAmt]]/1000*CUR_IRR_AREA*10000/IRR_EFF</f>
        <v>#NAME?</v>
      </c>
      <c r="AG4088" s="147"/>
      <c r="AH4088" s="13"/>
      <c r="AI4088" s="50">
        <v>0</v>
      </c>
      <c r="AJ4088" s="50">
        <v>0</v>
      </c>
      <c r="AK4088" s="50">
        <v>7.6012702905334031</v>
      </c>
      <c r="AL4088" s="50">
        <v>3.7575229081308485</v>
      </c>
      <c r="AM4088" s="50"/>
      <c r="AN4088" s="50"/>
      <c r="AO4088" s="50"/>
      <c r="AP4088" s="50"/>
      <c r="AQ4088" s="50"/>
      <c r="AR4088" s="50"/>
      <c r="AS4088" s="50"/>
      <c r="AT4088" s="50"/>
      <c r="AU4088" s="50"/>
      <c r="AV4088" s="50"/>
      <c r="AW4088" s="50"/>
      <c r="AX4088" s="50">
        <f t="shared" si="1287"/>
        <v>11.358793198664252</v>
      </c>
      <c r="AY4088" s="50"/>
      <c r="AZ4088" s="50">
        <f t="shared" si="1277"/>
        <v>221.70596956632815</v>
      </c>
      <c r="BA4088" s="50">
        <f t="shared" si="1278"/>
        <v>341.35681028466399</v>
      </c>
      <c r="BB4088" s="50">
        <f t="shared" si="1279"/>
        <v>351.91423740687009</v>
      </c>
      <c r="BC4088" s="17">
        <f t="shared" si="1280"/>
        <v>19867</v>
      </c>
      <c r="BD4088" s="50">
        <f t="shared" si="1281"/>
        <v>11.358793198664252</v>
      </c>
      <c r="BE4088" s="50">
        <f t="shared" si="1282"/>
        <v>221.70596956632815</v>
      </c>
      <c r="BF4088" s="50">
        <f t="shared" si="1288"/>
        <v>362.64038772400426</v>
      </c>
      <c r="BG4088" s="50"/>
      <c r="BH4088" s="17">
        <f t="shared" si="1283"/>
        <v>0</v>
      </c>
      <c r="BI4088" s="17">
        <f t="shared" si="1291"/>
        <v>4088</v>
      </c>
      <c r="BJ4088" s="17">
        <f t="shared" si="1289"/>
        <v>4088</v>
      </c>
      <c r="BK4088" s="150">
        <f t="shared" si="1290"/>
        <v>31623</v>
      </c>
      <c r="BL4088" s="50" t="e">
        <f t="shared" ca="1" si="1284"/>
        <v>#NAME?</v>
      </c>
      <c r="BM4088" s="50" t="e">
        <f t="shared" ca="1" si="1285"/>
        <v>#NAME?</v>
      </c>
      <c r="BN4088" s="50" t="e">
        <f t="shared" ca="1" si="1286"/>
        <v>#NAME?</v>
      </c>
    </row>
    <row r="4089" spans="1:66" x14ac:dyDescent="0.35">
      <c r="A4089" s="48">
        <v>31624</v>
      </c>
      <c r="B4089" s="17">
        <v>1986</v>
      </c>
      <c r="C4089" s="17">
        <v>7</v>
      </c>
      <c r="D4089" s="17">
        <v>212</v>
      </c>
      <c r="E4089" s="17">
        <v>31</v>
      </c>
      <c r="F4089" s="17">
        <v>5</v>
      </c>
      <c r="G4089" s="50">
        <v>5.5</v>
      </c>
      <c r="H4089" s="32">
        <v>3.4689152937534606</v>
      </c>
      <c r="I4089" s="50">
        <v>0</v>
      </c>
      <c r="J4089" s="13">
        <v>0</v>
      </c>
      <c r="K4089" s="13">
        <f t="shared" si="1272"/>
        <v>0</v>
      </c>
      <c r="L4089" s="13">
        <f t="shared" si="1273"/>
        <v>0</v>
      </c>
      <c r="M4089" s="13" t="e">
        <f ca="1">CalcTable[[#This Row],[IWC]]-AE4088</f>
        <v>#NAME?</v>
      </c>
      <c r="N4089" s="13" t="e">
        <f ca="1">IF(CalcTable[[#This Row],[Day of Year]]&lt;123,FCAP,AE4088)</f>
        <v>#NAME?</v>
      </c>
      <c r="O4089" s="17" t="e">
        <f ca="1">IF(IRR_DRIP,5,COUNTIF('IDET Wind Values'!C4073:G4073,"&lt;="&amp;IRR_MAXWIND))</f>
        <v>#NAME?</v>
      </c>
      <c r="P4089" s="13" t="e">
        <f ca="1">CalcTable[[#This Row],[ET_o]]*KL</f>
        <v>#NAME?</v>
      </c>
      <c r="Q4089" s="13" t="e">
        <f ca="1">IF(WILTPT&lt;=0,1,MAX(0,MIN(1,(CalcTable[[#This Row],[IWC]]-WILTPT)/(MAD-WILTPT))))</f>
        <v>#NAME?</v>
      </c>
      <c r="R4089" s="13" t="e">
        <f ca="1">CalcTable[[#This Row],[ETMult]]*CalcTable[[#This Row],[ETb]]</f>
        <v>#NAME?</v>
      </c>
      <c r="S4089" s="13" t="b">
        <f>INDEX(IRR_LIST,CalcTable[[#This Row],[Day of Week]]+1)</f>
        <v>1</v>
      </c>
      <c r="T4089" s="13">
        <f t="shared" ca="1" si="1274"/>
        <v>5.6</v>
      </c>
      <c r="U4089" s="13" t="b">
        <f ca="1">IF(CalcTable[[#This Row],[IrrPrecip]]&gt;=IC_MM,FALSE,TRUE)</f>
        <v>1</v>
      </c>
      <c r="V4089" s="13" t="b">
        <f t="shared" si="1275"/>
        <v>1</v>
      </c>
      <c r="W4089" s="13" t="e">
        <f ca="1">IF(AND(IRR_DRIP=FALSE,CalcTable[[#This Row],[IrrHours]]&lt;=0),FALSE,TRUE)</f>
        <v>#NAME?</v>
      </c>
      <c r="X4089" s="13" t="e">
        <f ca="1">AND(CalcTable[[#This Row],[IrrDay]],CalcTable[[#This Row],[IrrRain]],CalcTable[[#This Row],[IrrWarm]],CalcTable[[#This Row],[IrrWindy]])</f>
        <v>#NAME?</v>
      </c>
      <c r="Y4089" s="13" t="e">
        <f t="shared" ca="1" si="1276"/>
        <v>#NAME?</v>
      </c>
      <c r="Z4089" s="13" t="e">
        <f ca="1">CalcTable[[#This Row],[IrrHours]]/5</f>
        <v>#NAME?</v>
      </c>
      <c r="AA4089" s="13" t="e">
        <f ca="1">IF(CalcTable[[#This Row],[IrrFlag]]=FALSE,0,MAX(0,CalcTable[[#This Row],[VolRednWind]]*(FCAP*IRR_TARGET-CalcTable[[#This Row],[IWC]])))</f>
        <v>#NAME?</v>
      </c>
      <c r="AB4089" s="13" t="e">
        <f ca="1">CalcTable[[#This Row],[IWC]]+CalcTable[[#This Row],[Eff Precip]]+CalcTable[[#This Row],[IrrAmt]]-CalcTable[[#This Row],[AET]]</f>
        <v>#NAME?</v>
      </c>
      <c r="AC4089" s="13" t="e">
        <f ca="1">IF(CalcTable[[#This Row],[PWC]]&gt;FCAP,MIN(24*PERC,MIN(SAT,CalcTable[[#This Row],[PWC]])-FCAP),0)</f>
        <v>#NAME?</v>
      </c>
      <c r="AD4089" s="13" t="e">
        <f ca="1">IF(CalcTable[[#This Row],[PWC]]&gt;SAT,CalcTable[[#This Row],[PWC]]-SAT,0)</f>
        <v>#NAME?</v>
      </c>
      <c r="AE4089" s="13" t="e">
        <f ca="1">CalcTable[[#This Row],[PWC]]-CalcTable[[#This Row],[PercAmt]]-CalcTable[[#This Row],[Runoff]]</f>
        <v>#NAME?</v>
      </c>
      <c r="AF4089" s="13" t="e">
        <f ca="1">CalcTable[[#This Row],[IrrAmt]]/1000*CUR_IRR_AREA*10000/IRR_EFF</f>
        <v>#NAME?</v>
      </c>
      <c r="AG4089" s="147"/>
      <c r="AH4089" s="13"/>
      <c r="AI4089" s="50">
        <v>9.2490582748410421</v>
      </c>
      <c r="AJ4089" s="50">
        <v>10.2479514961919</v>
      </c>
      <c r="AK4089" s="50">
        <v>0</v>
      </c>
      <c r="AL4089" s="50">
        <v>0</v>
      </c>
      <c r="AM4089" s="50"/>
      <c r="AN4089" s="50"/>
      <c r="AO4089" s="50"/>
      <c r="AP4089" s="50"/>
      <c r="AQ4089" s="50"/>
      <c r="AR4089" s="50"/>
      <c r="AS4089" s="50"/>
      <c r="AT4089" s="50"/>
      <c r="AU4089" s="50"/>
      <c r="AV4089" s="50"/>
      <c r="AW4089" s="50"/>
      <c r="AX4089" s="50">
        <f t="shared" si="1287"/>
        <v>19.497009771032943</v>
      </c>
      <c r="AY4089" s="50"/>
      <c r="AZ4089" s="50">
        <f t="shared" si="1277"/>
        <v>436.25943191929775</v>
      </c>
      <c r="BA4089" s="50">
        <f t="shared" si="1278"/>
        <v>704.73471990254097</v>
      </c>
      <c r="BB4089" s="50">
        <f t="shared" si="1279"/>
        <v>729.1793885436507</v>
      </c>
      <c r="BC4089" s="17">
        <f t="shared" si="1280"/>
        <v>19867</v>
      </c>
      <c r="BD4089" s="50">
        <f t="shared" si="1281"/>
        <v>19.497009771032943</v>
      </c>
      <c r="BE4089" s="50">
        <f t="shared" si="1282"/>
        <v>436.25943191929775</v>
      </c>
      <c r="BF4089" s="50">
        <f t="shared" si="1288"/>
        <v>713.58155059572016</v>
      </c>
      <c r="BG4089" s="50"/>
      <c r="BH4089" s="17">
        <f t="shared" si="1283"/>
        <v>0</v>
      </c>
      <c r="BI4089" s="17">
        <f t="shared" si="1291"/>
        <v>4089</v>
      </c>
      <c r="BJ4089" s="17">
        <f t="shared" si="1289"/>
        <v>4089</v>
      </c>
      <c r="BK4089" s="150">
        <f t="shared" si="1290"/>
        <v>31624</v>
      </c>
      <c r="BL4089" s="50" t="e">
        <f t="shared" ca="1" si="1284"/>
        <v>#NAME?</v>
      </c>
      <c r="BM4089" s="50" t="e">
        <f t="shared" ca="1" si="1285"/>
        <v>#NAME?</v>
      </c>
      <c r="BN4089" s="50" t="e">
        <f t="shared" ca="1" si="1286"/>
        <v>#NAME?</v>
      </c>
    </row>
    <row r="4090" spans="1:66" x14ac:dyDescent="0.35">
      <c r="A4090" s="48">
        <v>31625</v>
      </c>
      <c r="B4090" s="17">
        <v>1986</v>
      </c>
      <c r="C4090" s="17">
        <v>8</v>
      </c>
      <c r="D4090" s="17">
        <v>213</v>
      </c>
      <c r="E4090" s="17">
        <v>1</v>
      </c>
      <c r="F4090" s="17">
        <v>6</v>
      </c>
      <c r="G4090" s="50">
        <v>10.4</v>
      </c>
      <c r="H4090" s="32">
        <v>4.3924726159038547</v>
      </c>
      <c r="I4090" s="50">
        <v>2.8333333333333335</v>
      </c>
      <c r="J4090" s="13">
        <v>0</v>
      </c>
      <c r="K4090" s="13">
        <f t="shared" si="1272"/>
        <v>0</v>
      </c>
      <c r="L4090" s="13">
        <f t="shared" si="1273"/>
        <v>0</v>
      </c>
      <c r="M4090" s="13" t="e">
        <f ca="1">CalcTable[[#This Row],[IWC]]-AE4089</f>
        <v>#NAME?</v>
      </c>
      <c r="N4090" s="13" t="e">
        <f ca="1">IF(CalcTable[[#This Row],[Day of Year]]&lt;123,FCAP,AE4089)</f>
        <v>#NAME?</v>
      </c>
      <c r="O4090" s="17" t="e">
        <f ca="1">IF(IRR_DRIP,5,COUNTIF('IDET Wind Values'!C4074:G4074,"&lt;="&amp;IRR_MAXWIND))</f>
        <v>#NAME?</v>
      </c>
      <c r="P4090" s="13" t="e">
        <f ca="1">CalcTable[[#This Row],[ET_o]]*KL</f>
        <v>#NAME?</v>
      </c>
      <c r="Q4090" s="13" t="e">
        <f ca="1">IF(WILTPT&lt;=0,1,MAX(0,MIN(1,(CalcTable[[#This Row],[IWC]]-WILTPT)/(MAD-WILTPT))))</f>
        <v>#NAME?</v>
      </c>
      <c r="R4090" s="13" t="e">
        <f ca="1">CalcTable[[#This Row],[ETMult]]*CalcTable[[#This Row],[ETb]]</f>
        <v>#NAME?</v>
      </c>
      <c r="S4090" s="13" t="b">
        <f>INDEX(IRR_LIST,CalcTable[[#This Row],[Day of Week]]+1)</f>
        <v>0</v>
      </c>
      <c r="T4090" s="13">
        <f t="shared" ca="1" si="1274"/>
        <v>0</v>
      </c>
      <c r="U4090" s="13" t="b">
        <f ca="1">IF(CalcTable[[#This Row],[IrrPrecip]]&gt;=IC_MM,FALSE,TRUE)</f>
        <v>1</v>
      </c>
      <c r="V4090" s="13" t="b">
        <f t="shared" si="1275"/>
        <v>1</v>
      </c>
      <c r="W4090" s="13" t="e">
        <f ca="1">IF(AND(IRR_DRIP=FALSE,CalcTable[[#This Row],[IrrHours]]&lt;=0),FALSE,TRUE)</f>
        <v>#NAME?</v>
      </c>
      <c r="X4090" s="13" t="e">
        <f ca="1">AND(CalcTable[[#This Row],[IrrDay]],CalcTable[[#This Row],[IrrRain]],CalcTable[[#This Row],[IrrWarm]],CalcTable[[#This Row],[IrrWindy]])</f>
        <v>#NAME?</v>
      </c>
      <c r="Y4090" s="13" t="e">
        <f t="shared" ca="1" si="1276"/>
        <v>#NAME?</v>
      </c>
      <c r="Z4090" s="13" t="e">
        <f ca="1">CalcTable[[#This Row],[IrrHours]]/5</f>
        <v>#NAME?</v>
      </c>
      <c r="AA4090" s="13" t="e">
        <f ca="1">IF(CalcTable[[#This Row],[IrrFlag]]=FALSE,0,MAX(0,CalcTable[[#This Row],[VolRednWind]]*(FCAP*IRR_TARGET-CalcTable[[#This Row],[IWC]])))</f>
        <v>#NAME?</v>
      </c>
      <c r="AB4090" s="13" t="e">
        <f ca="1">CalcTable[[#This Row],[IWC]]+CalcTable[[#This Row],[Eff Precip]]+CalcTable[[#This Row],[IrrAmt]]-CalcTable[[#This Row],[AET]]</f>
        <v>#NAME?</v>
      </c>
      <c r="AC4090" s="13" t="e">
        <f ca="1">IF(CalcTable[[#This Row],[PWC]]&gt;FCAP,MIN(24*PERC,MIN(SAT,CalcTable[[#This Row],[PWC]])-FCAP),0)</f>
        <v>#NAME?</v>
      </c>
      <c r="AD4090" s="13" t="e">
        <f ca="1">IF(CalcTable[[#This Row],[PWC]]&gt;SAT,CalcTable[[#This Row],[PWC]]-SAT,0)</f>
        <v>#NAME?</v>
      </c>
      <c r="AE4090" s="13" t="e">
        <f ca="1">CalcTable[[#This Row],[PWC]]-CalcTable[[#This Row],[PercAmt]]-CalcTable[[#This Row],[Runoff]]</f>
        <v>#NAME?</v>
      </c>
      <c r="AF4090" s="13" t="e">
        <f ca="1">CalcTable[[#This Row],[IrrAmt]]/1000*CUR_IRR_AREA*10000/IRR_EFF</f>
        <v>#NAME?</v>
      </c>
      <c r="AG4090" s="147"/>
      <c r="AH4090" s="13"/>
      <c r="AI4090" s="50">
        <v>0</v>
      </c>
      <c r="AJ4090" s="50">
        <v>0</v>
      </c>
      <c r="AK4090" s="50">
        <v>0</v>
      </c>
      <c r="AL4090" s="50">
        <v>4.2918335611767411</v>
      </c>
      <c r="AM4090" s="50"/>
      <c r="AN4090" s="50"/>
      <c r="AO4090" s="50"/>
      <c r="AP4090" s="50"/>
      <c r="AQ4090" s="50"/>
      <c r="AR4090" s="50"/>
      <c r="AS4090" s="50"/>
      <c r="AT4090" s="50"/>
      <c r="AU4090" s="50"/>
      <c r="AV4090" s="50"/>
      <c r="AW4090" s="50"/>
      <c r="AX4090" s="50">
        <f t="shared" si="1287"/>
        <v>4.2918335611767411</v>
      </c>
      <c r="AY4090" s="50"/>
      <c r="AZ4090" s="50">
        <f t="shared" si="1277"/>
        <v>125.89378446118441</v>
      </c>
      <c r="BA4090" s="50">
        <f t="shared" si="1278"/>
        <v>193.83646178944267</v>
      </c>
      <c r="BB4090" s="50">
        <f t="shared" si="1279"/>
        <v>199.83140390664192</v>
      </c>
      <c r="BC4090" s="17">
        <f t="shared" si="1280"/>
        <v>19868</v>
      </c>
      <c r="BD4090" s="50">
        <f t="shared" si="1281"/>
        <v>4.2918335611767411</v>
      </c>
      <c r="BE4090" s="50">
        <f t="shared" si="1282"/>
        <v>125.89378446118441</v>
      </c>
      <c r="BF4090" s="50">
        <f t="shared" si="1288"/>
        <v>205.92215400581583</v>
      </c>
      <c r="BG4090" s="50"/>
      <c r="BH4090" s="17">
        <f t="shared" si="1283"/>
        <v>0</v>
      </c>
      <c r="BI4090" s="17">
        <f t="shared" si="1291"/>
        <v>4090</v>
      </c>
      <c r="BJ4090" s="17">
        <f t="shared" si="1289"/>
        <v>4090</v>
      </c>
      <c r="BK4090" s="150">
        <f t="shared" si="1290"/>
        <v>31625</v>
      </c>
      <c r="BL4090" s="50" t="e">
        <f t="shared" ca="1" si="1284"/>
        <v>#NAME?</v>
      </c>
      <c r="BM4090" s="50" t="e">
        <f t="shared" ca="1" si="1285"/>
        <v>#NAME?</v>
      </c>
      <c r="BN4090" s="50" t="e">
        <f t="shared" ca="1" si="1286"/>
        <v>#NAME?</v>
      </c>
    </row>
    <row r="4091" spans="1:66" x14ac:dyDescent="0.35">
      <c r="A4091" s="48">
        <v>31626</v>
      </c>
      <c r="B4091" s="17">
        <v>1986</v>
      </c>
      <c r="C4091" s="17">
        <v>8</v>
      </c>
      <c r="D4091" s="17">
        <v>214</v>
      </c>
      <c r="E4091" s="17">
        <v>2</v>
      </c>
      <c r="F4091" s="17">
        <v>7</v>
      </c>
      <c r="G4091" s="50">
        <v>8.3000000000000007</v>
      </c>
      <c r="H4091" s="32">
        <v>4.1210797291308188</v>
      </c>
      <c r="I4091" s="50">
        <v>1.3333333333333333</v>
      </c>
      <c r="J4091" s="13">
        <v>0</v>
      </c>
      <c r="K4091" s="13">
        <f t="shared" si="1272"/>
        <v>0</v>
      </c>
      <c r="L4091" s="13">
        <f t="shared" si="1273"/>
        <v>0</v>
      </c>
      <c r="M4091" s="13" t="e">
        <f ca="1">CalcTable[[#This Row],[IWC]]-AE4090</f>
        <v>#NAME?</v>
      </c>
      <c r="N4091" s="13" t="e">
        <f ca="1">IF(CalcTable[[#This Row],[Day of Year]]&lt;123,FCAP,AE4090)</f>
        <v>#NAME?</v>
      </c>
      <c r="O4091" s="17" t="e">
        <f ca="1">IF(IRR_DRIP,5,COUNTIF('IDET Wind Values'!C4075:G4075,"&lt;="&amp;IRR_MAXWIND))</f>
        <v>#NAME?</v>
      </c>
      <c r="P4091" s="13" t="e">
        <f ca="1">CalcTable[[#This Row],[ET_o]]*KL</f>
        <v>#NAME?</v>
      </c>
      <c r="Q4091" s="13" t="e">
        <f ca="1">IF(WILTPT&lt;=0,1,MAX(0,MIN(1,(CalcTable[[#This Row],[IWC]]-WILTPT)/(MAD-WILTPT))))</f>
        <v>#NAME?</v>
      </c>
      <c r="R4091" s="13" t="e">
        <f ca="1">CalcTable[[#This Row],[ETMult]]*CalcTable[[#This Row],[ETb]]</f>
        <v>#NAME?</v>
      </c>
      <c r="S4091" s="13" t="b">
        <f>INDEX(IRR_LIST,CalcTable[[#This Row],[Day of Week]]+1)</f>
        <v>0</v>
      </c>
      <c r="T4091" s="13">
        <f t="shared" ca="1" si="1274"/>
        <v>0</v>
      </c>
      <c r="U4091" s="13" t="b">
        <f ca="1">IF(CalcTable[[#This Row],[IrrPrecip]]&gt;=IC_MM,FALSE,TRUE)</f>
        <v>1</v>
      </c>
      <c r="V4091" s="13" t="b">
        <f t="shared" si="1275"/>
        <v>1</v>
      </c>
      <c r="W4091" s="13" t="e">
        <f ca="1">IF(AND(IRR_DRIP=FALSE,CalcTable[[#This Row],[IrrHours]]&lt;=0),FALSE,TRUE)</f>
        <v>#NAME?</v>
      </c>
      <c r="X4091" s="13" t="e">
        <f ca="1">AND(CalcTable[[#This Row],[IrrDay]],CalcTable[[#This Row],[IrrRain]],CalcTable[[#This Row],[IrrWarm]],CalcTable[[#This Row],[IrrWindy]])</f>
        <v>#NAME?</v>
      </c>
      <c r="Y4091" s="13" t="e">
        <f t="shared" ca="1" si="1276"/>
        <v>#NAME?</v>
      </c>
      <c r="Z4091" s="13" t="e">
        <f ca="1">CalcTable[[#This Row],[IrrHours]]/5</f>
        <v>#NAME?</v>
      </c>
      <c r="AA4091" s="13" t="e">
        <f ca="1">IF(CalcTable[[#This Row],[IrrFlag]]=FALSE,0,MAX(0,CalcTable[[#This Row],[VolRednWind]]*(FCAP*IRR_TARGET-CalcTable[[#This Row],[IWC]])))</f>
        <v>#NAME?</v>
      </c>
      <c r="AB4091" s="13" t="e">
        <f ca="1">CalcTable[[#This Row],[IWC]]+CalcTable[[#This Row],[Eff Precip]]+CalcTable[[#This Row],[IrrAmt]]-CalcTable[[#This Row],[AET]]</f>
        <v>#NAME?</v>
      </c>
      <c r="AC4091" s="13" t="e">
        <f ca="1">IF(CalcTable[[#This Row],[PWC]]&gt;FCAP,MIN(24*PERC,MIN(SAT,CalcTable[[#This Row],[PWC]])-FCAP),0)</f>
        <v>#NAME?</v>
      </c>
      <c r="AD4091" s="13" t="e">
        <f ca="1">IF(CalcTable[[#This Row],[PWC]]&gt;SAT,CalcTable[[#This Row],[PWC]]-SAT,0)</f>
        <v>#NAME?</v>
      </c>
      <c r="AE4091" s="13" t="e">
        <f ca="1">CalcTable[[#This Row],[PWC]]-CalcTable[[#This Row],[PercAmt]]-CalcTable[[#This Row],[Runoff]]</f>
        <v>#NAME?</v>
      </c>
      <c r="AF4091" s="13" t="e">
        <f ca="1">CalcTable[[#This Row],[IrrAmt]]/1000*CUR_IRR_AREA*10000/IRR_EFF</f>
        <v>#NAME?</v>
      </c>
      <c r="AG4091" s="147"/>
      <c r="AH4091" s="13"/>
      <c r="AI4091" s="50">
        <v>0</v>
      </c>
      <c r="AJ4091" s="50">
        <v>0</v>
      </c>
      <c r="AK4091" s="50">
        <v>7.2517633503115277</v>
      </c>
      <c r="AL4091" s="50">
        <v>0</v>
      </c>
      <c r="AM4091" s="50"/>
      <c r="AN4091" s="50"/>
      <c r="AO4091" s="50"/>
      <c r="AP4091" s="50"/>
      <c r="AQ4091" s="50"/>
      <c r="AR4091" s="50"/>
      <c r="AS4091" s="50"/>
      <c r="AT4091" s="50"/>
      <c r="AU4091" s="50"/>
      <c r="AV4091" s="50"/>
      <c r="AW4091" s="50"/>
      <c r="AX4091" s="50">
        <f t="shared" si="1287"/>
        <v>7.2517633503115277</v>
      </c>
      <c r="AY4091" s="50"/>
      <c r="AZ4091" s="50">
        <f t="shared" si="1277"/>
        <v>106.35919580456908</v>
      </c>
      <c r="BA4091" s="50">
        <f t="shared" si="1278"/>
        <v>163.75939671497144</v>
      </c>
      <c r="BB4091" s="50">
        <f t="shared" si="1279"/>
        <v>168.82412032471285</v>
      </c>
      <c r="BC4091" s="17">
        <f t="shared" si="1280"/>
        <v>19868</v>
      </c>
      <c r="BD4091" s="50">
        <f t="shared" si="1281"/>
        <v>7.2517633503115277</v>
      </c>
      <c r="BE4091" s="50">
        <f t="shared" si="1282"/>
        <v>106.35919580456908</v>
      </c>
      <c r="BF4091" s="50">
        <f t="shared" si="1288"/>
        <v>173.969785658131</v>
      </c>
      <c r="BG4091" s="50"/>
      <c r="BH4091" s="17">
        <f t="shared" si="1283"/>
        <v>0</v>
      </c>
      <c r="BI4091" s="17">
        <f t="shared" si="1291"/>
        <v>4091</v>
      </c>
      <c r="BJ4091" s="17">
        <f t="shared" si="1289"/>
        <v>4091</v>
      </c>
      <c r="BK4091" s="150">
        <f t="shared" si="1290"/>
        <v>31626</v>
      </c>
      <c r="BL4091" s="50" t="e">
        <f t="shared" ca="1" si="1284"/>
        <v>#NAME?</v>
      </c>
      <c r="BM4091" s="50" t="e">
        <f t="shared" ca="1" si="1285"/>
        <v>#NAME?</v>
      </c>
      <c r="BN4091" s="50" t="e">
        <f t="shared" ca="1" si="1286"/>
        <v>#NAME?</v>
      </c>
    </row>
    <row r="4092" spans="1:66" x14ac:dyDescent="0.35">
      <c r="A4092" s="48">
        <v>31627</v>
      </c>
      <c r="B4092" s="17">
        <v>1986</v>
      </c>
      <c r="C4092" s="17">
        <v>8</v>
      </c>
      <c r="D4092" s="17">
        <v>215</v>
      </c>
      <c r="E4092" s="17">
        <v>3</v>
      </c>
      <c r="F4092" s="17">
        <v>1</v>
      </c>
      <c r="G4092" s="50">
        <v>10.7</v>
      </c>
      <c r="H4092" s="32">
        <v>4.7312488808858051</v>
      </c>
      <c r="I4092" s="50">
        <v>1</v>
      </c>
      <c r="J4092" s="13">
        <v>0.4</v>
      </c>
      <c r="K4092" s="13">
        <f t="shared" si="1272"/>
        <v>0.4</v>
      </c>
      <c r="L4092" s="13">
        <f t="shared" si="1273"/>
        <v>0</v>
      </c>
      <c r="M4092" s="13" t="e">
        <f ca="1">CalcTable[[#This Row],[IWC]]-AE4091</f>
        <v>#NAME?</v>
      </c>
      <c r="N4092" s="13" t="e">
        <f ca="1">IF(CalcTable[[#This Row],[Day of Year]]&lt;123,FCAP,AE4091)</f>
        <v>#NAME?</v>
      </c>
      <c r="O4092" s="17" t="e">
        <f ca="1">IF(IRR_DRIP,5,COUNTIF('IDET Wind Values'!C4076:G4076,"&lt;="&amp;IRR_MAXWIND))</f>
        <v>#NAME?</v>
      </c>
      <c r="P4092" s="13" t="e">
        <f ca="1">CalcTable[[#This Row],[ET_o]]*KL</f>
        <v>#NAME?</v>
      </c>
      <c r="Q4092" s="13" t="e">
        <f ca="1">IF(WILTPT&lt;=0,1,MAX(0,MIN(1,(CalcTable[[#This Row],[IWC]]-WILTPT)/(MAD-WILTPT))))</f>
        <v>#NAME?</v>
      </c>
      <c r="R4092" s="13" t="e">
        <f ca="1">CalcTable[[#This Row],[ETMult]]*CalcTable[[#This Row],[ETb]]</f>
        <v>#NAME?</v>
      </c>
      <c r="S4092" s="13" t="b">
        <f>INDEX(IRR_LIST,CalcTable[[#This Row],[Day of Week]]+1)</f>
        <v>1</v>
      </c>
      <c r="T4092" s="13">
        <f t="shared" ca="1" si="1274"/>
        <v>0</v>
      </c>
      <c r="U4092" s="13" t="b">
        <f ca="1">IF(CalcTable[[#This Row],[IrrPrecip]]&gt;=IC_MM,FALSE,TRUE)</f>
        <v>1</v>
      </c>
      <c r="V4092" s="13" t="b">
        <f t="shared" si="1275"/>
        <v>1</v>
      </c>
      <c r="W4092" s="13" t="e">
        <f ca="1">IF(AND(IRR_DRIP=FALSE,CalcTable[[#This Row],[IrrHours]]&lt;=0),FALSE,TRUE)</f>
        <v>#NAME?</v>
      </c>
      <c r="X4092" s="13" t="e">
        <f ca="1">AND(CalcTable[[#This Row],[IrrDay]],CalcTable[[#This Row],[IrrRain]],CalcTable[[#This Row],[IrrWarm]],CalcTable[[#This Row],[IrrWindy]])</f>
        <v>#NAME?</v>
      </c>
      <c r="Y4092" s="13" t="e">
        <f t="shared" ca="1" si="1276"/>
        <v>#NAME?</v>
      </c>
      <c r="Z4092" s="13" t="e">
        <f ca="1">CalcTable[[#This Row],[IrrHours]]/5</f>
        <v>#NAME?</v>
      </c>
      <c r="AA4092" s="13" t="e">
        <f ca="1">IF(CalcTable[[#This Row],[IrrFlag]]=FALSE,0,MAX(0,CalcTable[[#This Row],[VolRednWind]]*(FCAP*IRR_TARGET-CalcTable[[#This Row],[IWC]])))</f>
        <v>#NAME?</v>
      </c>
      <c r="AB4092" s="13" t="e">
        <f ca="1">CalcTable[[#This Row],[IWC]]+CalcTable[[#This Row],[Eff Precip]]+CalcTable[[#This Row],[IrrAmt]]-CalcTable[[#This Row],[AET]]</f>
        <v>#NAME?</v>
      </c>
      <c r="AC4092" s="13" t="e">
        <f ca="1">IF(CalcTable[[#This Row],[PWC]]&gt;FCAP,MIN(24*PERC,MIN(SAT,CalcTable[[#This Row],[PWC]])-FCAP),0)</f>
        <v>#NAME?</v>
      </c>
      <c r="AD4092" s="13" t="e">
        <f ca="1">IF(CalcTable[[#This Row],[PWC]]&gt;SAT,CalcTable[[#This Row],[PWC]]-SAT,0)</f>
        <v>#NAME?</v>
      </c>
      <c r="AE4092" s="13" t="e">
        <f ca="1">CalcTable[[#This Row],[PWC]]-CalcTable[[#This Row],[PercAmt]]-CalcTable[[#This Row],[Runoff]]</f>
        <v>#NAME?</v>
      </c>
      <c r="AF4092" s="13" t="e">
        <f ca="1">CalcTable[[#This Row],[IrrAmt]]/1000*CUR_IRR_AREA*10000/IRR_EFF</f>
        <v>#NAME?</v>
      </c>
      <c r="AG4092" s="147"/>
      <c r="AH4092" s="13"/>
      <c r="AI4092" s="50">
        <v>2.0530295925601112</v>
      </c>
      <c r="AJ4092" s="50">
        <v>2.5550973283048553</v>
      </c>
      <c r="AK4092" s="50">
        <v>0</v>
      </c>
      <c r="AL4092" s="50">
        <v>0</v>
      </c>
      <c r="AM4092" s="50"/>
      <c r="AN4092" s="50"/>
      <c r="AO4092" s="50"/>
      <c r="AP4092" s="50"/>
      <c r="AQ4092" s="50"/>
      <c r="AR4092" s="50"/>
      <c r="AS4092" s="50"/>
      <c r="AT4092" s="50"/>
      <c r="AU4092" s="50"/>
      <c r="AV4092" s="50"/>
      <c r="AW4092" s="50"/>
      <c r="AX4092" s="50">
        <f t="shared" si="1287"/>
        <v>4.6081269208649669</v>
      </c>
      <c r="AY4092" s="50"/>
      <c r="AZ4092" s="50">
        <f t="shared" si="1277"/>
        <v>105.06062232115738</v>
      </c>
      <c r="BA4092" s="50">
        <f t="shared" si="1278"/>
        <v>169.99621696422992</v>
      </c>
      <c r="BB4092" s="50">
        <f t="shared" si="1279"/>
        <v>175.91423831566811</v>
      </c>
      <c r="BC4092" s="17">
        <f t="shared" si="1280"/>
        <v>19868</v>
      </c>
      <c r="BD4092" s="50">
        <f t="shared" si="1281"/>
        <v>4.6081269208649669</v>
      </c>
      <c r="BE4092" s="50">
        <f t="shared" si="1282"/>
        <v>105.06062232115738</v>
      </c>
      <c r="BF4092" s="50">
        <f t="shared" si="1288"/>
        <v>171.84573283071424</v>
      </c>
      <c r="BG4092" s="50"/>
      <c r="BH4092" s="17">
        <f t="shared" si="1283"/>
        <v>0</v>
      </c>
      <c r="BI4092" s="17">
        <f t="shared" si="1291"/>
        <v>4092</v>
      </c>
      <c r="BJ4092" s="17">
        <f t="shared" si="1289"/>
        <v>4092</v>
      </c>
      <c r="BK4092" s="150">
        <f t="shared" si="1290"/>
        <v>31627</v>
      </c>
      <c r="BL4092" s="50" t="e">
        <f t="shared" ca="1" si="1284"/>
        <v>#NAME?</v>
      </c>
      <c r="BM4092" s="50" t="e">
        <f t="shared" ca="1" si="1285"/>
        <v>#NAME?</v>
      </c>
      <c r="BN4092" s="50" t="e">
        <f t="shared" ca="1" si="1286"/>
        <v>#NAME?</v>
      </c>
    </row>
    <row r="4093" spans="1:66" x14ac:dyDescent="0.35">
      <c r="A4093" s="48">
        <v>31628</v>
      </c>
      <c r="B4093" s="17">
        <v>1986</v>
      </c>
      <c r="C4093" s="17">
        <v>8</v>
      </c>
      <c r="D4093" s="17">
        <v>216</v>
      </c>
      <c r="E4093" s="17">
        <v>4</v>
      </c>
      <c r="F4093" s="17">
        <v>2</v>
      </c>
      <c r="G4093" s="50">
        <v>11.1</v>
      </c>
      <c r="H4093" s="32">
        <v>4.0612687247807617</v>
      </c>
      <c r="I4093" s="50">
        <v>12.166666666666666</v>
      </c>
      <c r="J4093" s="13">
        <v>0.6</v>
      </c>
      <c r="K4093" s="13">
        <f t="shared" si="1272"/>
        <v>0.6</v>
      </c>
      <c r="L4093" s="13">
        <f t="shared" si="1273"/>
        <v>0</v>
      </c>
      <c r="M4093" s="13" t="e">
        <f ca="1">CalcTable[[#This Row],[IWC]]-AE4092</f>
        <v>#NAME?</v>
      </c>
      <c r="N4093" s="13" t="e">
        <f ca="1">IF(CalcTable[[#This Row],[Day of Year]]&lt;123,FCAP,AE4092)</f>
        <v>#NAME?</v>
      </c>
      <c r="O4093" s="17" t="e">
        <f ca="1">IF(IRR_DRIP,5,COUNTIF('IDET Wind Values'!C4077:G4077,"&lt;="&amp;IRR_MAXWIND))</f>
        <v>#NAME?</v>
      </c>
      <c r="P4093" s="13" t="e">
        <f ca="1">CalcTable[[#This Row],[ET_o]]*KL</f>
        <v>#NAME?</v>
      </c>
      <c r="Q4093" s="13" t="e">
        <f ca="1">IF(WILTPT&lt;=0,1,MAX(0,MIN(1,(CalcTable[[#This Row],[IWC]]-WILTPT)/(MAD-WILTPT))))</f>
        <v>#NAME?</v>
      </c>
      <c r="R4093" s="13" t="e">
        <f ca="1">CalcTable[[#This Row],[ETMult]]*CalcTable[[#This Row],[ETb]]</f>
        <v>#NAME?</v>
      </c>
      <c r="S4093" s="13" t="b">
        <f>INDEX(IRR_LIST,CalcTable[[#This Row],[Day of Week]]+1)</f>
        <v>0</v>
      </c>
      <c r="T4093" s="13">
        <f t="shared" ca="1" si="1274"/>
        <v>0.4</v>
      </c>
      <c r="U4093" s="13" t="b">
        <f ca="1">IF(CalcTable[[#This Row],[IrrPrecip]]&gt;=IC_MM,FALSE,TRUE)</f>
        <v>1</v>
      </c>
      <c r="V4093" s="13" t="b">
        <f t="shared" si="1275"/>
        <v>1</v>
      </c>
      <c r="W4093" s="13" t="e">
        <f ca="1">IF(AND(IRR_DRIP=FALSE,CalcTable[[#This Row],[IrrHours]]&lt;=0),FALSE,TRUE)</f>
        <v>#NAME?</v>
      </c>
      <c r="X4093" s="13" t="e">
        <f ca="1">AND(CalcTable[[#This Row],[IrrDay]],CalcTable[[#This Row],[IrrRain]],CalcTable[[#This Row],[IrrWarm]],CalcTable[[#This Row],[IrrWindy]])</f>
        <v>#NAME?</v>
      </c>
      <c r="Y4093" s="13" t="e">
        <f t="shared" ca="1" si="1276"/>
        <v>#NAME?</v>
      </c>
      <c r="Z4093" s="13" t="e">
        <f ca="1">CalcTable[[#This Row],[IrrHours]]/5</f>
        <v>#NAME?</v>
      </c>
      <c r="AA4093" s="13" t="e">
        <f ca="1">IF(CalcTable[[#This Row],[IrrFlag]]=FALSE,0,MAX(0,CalcTable[[#This Row],[VolRednWind]]*(FCAP*IRR_TARGET-CalcTable[[#This Row],[IWC]])))</f>
        <v>#NAME?</v>
      </c>
      <c r="AB4093" s="13" t="e">
        <f ca="1">CalcTable[[#This Row],[IWC]]+CalcTable[[#This Row],[Eff Precip]]+CalcTable[[#This Row],[IrrAmt]]-CalcTable[[#This Row],[AET]]</f>
        <v>#NAME?</v>
      </c>
      <c r="AC4093" s="13" t="e">
        <f ca="1">IF(CalcTable[[#This Row],[PWC]]&gt;FCAP,MIN(24*PERC,MIN(SAT,CalcTable[[#This Row],[PWC]])-FCAP),0)</f>
        <v>#NAME?</v>
      </c>
      <c r="AD4093" s="13" t="e">
        <f ca="1">IF(CalcTable[[#This Row],[PWC]]&gt;SAT,CalcTable[[#This Row],[PWC]]-SAT,0)</f>
        <v>#NAME?</v>
      </c>
      <c r="AE4093" s="13" t="e">
        <f ca="1">CalcTable[[#This Row],[PWC]]-CalcTable[[#This Row],[PercAmt]]-CalcTable[[#This Row],[Runoff]]</f>
        <v>#NAME?</v>
      </c>
      <c r="AF4093" s="13" t="e">
        <f ca="1">CalcTable[[#This Row],[IrrAmt]]/1000*CUR_IRR_AREA*10000/IRR_EFF</f>
        <v>#NAME?</v>
      </c>
      <c r="AG4093" s="147"/>
      <c r="AH4093" s="13"/>
      <c r="AI4093" s="50">
        <v>0</v>
      </c>
      <c r="AJ4093" s="50">
        <v>0</v>
      </c>
      <c r="AK4093" s="50">
        <v>2.2120747537948788</v>
      </c>
      <c r="AL4093" s="50">
        <v>7.2846406742562628</v>
      </c>
      <c r="AM4093" s="50"/>
      <c r="AN4093" s="50"/>
      <c r="AO4093" s="50"/>
      <c r="AP4093" s="50"/>
      <c r="AQ4093" s="50"/>
      <c r="AR4093" s="50"/>
      <c r="AS4093" s="50"/>
      <c r="AT4093" s="50"/>
      <c r="AU4093" s="50"/>
      <c r="AV4093" s="50"/>
      <c r="AW4093" s="50"/>
      <c r="AX4093" s="50">
        <f t="shared" si="1287"/>
        <v>9.4967154280511412</v>
      </c>
      <c r="AY4093" s="50"/>
      <c r="AZ4093" s="50">
        <f t="shared" si="1277"/>
        <v>246.12655616717529</v>
      </c>
      <c r="BA4093" s="50">
        <f t="shared" si="1278"/>
        <v>378.95676108279372</v>
      </c>
      <c r="BB4093" s="50">
        <f t="shared" si="1279"/>
        <v>390.67707328123072</v>
      </c>
      <c r="BC4093" s="17">
        <f t="shared" si="1280"/>
        <v>19868</v>
      </c>
      <c r="BD4093" s="50">
        <f t="shared" si="1281"/>
        <v>9.4967154280511412</v>
      </c>
      <c r="BE4093" s="50">
        <f t="shared" si="1282"/>
        <v>246.12655616717529</v>
      </c>
      <c r="BF4093" s="50">
        <f t="shared" si="1288"/>
        <v>402.58469328646413</v>
      </c>
      <c r="BG4093" s="50"/>
      <c r="BH4093" s="17">
        <f t="shared" si="1283"/>
        <v>0</v>
      </c>
      <c r="BI4093" s="17">
        <f t="shared" si="1291"/>
        <v>4093</v>
      </c>
      <c r="BJ4093" s="17">
        <f t="shared" si="1289"/>
        <v>4093</v>
      </c>
      <c r="BK4093" s="150">
        <f t="shared" si="1290"/>
        <v>31628</v>
      </c>
      <c r="BL4093" s="50" t="e">
        <f t="shared" ca="1" si="1284"/>
        <v>#NAME?</v>
      </c>
      <c r="BM4093" s="50" t="e">
        <f t="shared" ca="1" si="1285"/>
        <v>#NAME?</v>
      </c>
      <c r="BN4093" s="50" t="e">
        <f t="shared" ca="1" si="1286"/>
        <v>#NAME?</v>
      </c>
    </row>
    <row r="4094" spans="1:66" x14ac:dyDescent="0.35">
      <c r="A4094" s="48">
        <v>31629</v>
      </c>
      <c r="B4094" s="17">
        <v>1986</v>
      </c>
      <c r="C4094" s="17">
        <v>8</v>
      </c>
      <c r="D4094" s="17">
        <v>217</v>
      </c>
      <c r="E4094" s="17">
        <v>5</v>
      </c>
      <c r="F4094" s="17">
        <v>3</v>
      </c>
      <c r="G4094" s="50">
        <v>11.3</v>
      </c>
      <c r="H4094" s="32">
        <v>2.5592344378789718</v>
      </c>
      <c r="I4094" s="50">
        <v>11.5</v>
      </c>
      <c r="J4094" s="13">
        <v>3.4</v>
      </c>
      <c r="K4094" s="13">
        <f t="shared" si="1272"/>
        <v>3.4</v>
      </c>
      <c r="L4094" s="13">
        <f t="shared" si="1273"/>
        <v>0</v>
      </c>
      <c r="M4094" s="13" t="e">
        <f ca="1">CalcTable[[#This Row],[IWC]]-AE4093</f>
        <v>#NAME?</v>
      </c>
      <c r="N4094" s="13" t="e">
        <f ca="1">IF(CalcTable[[#This Row],[Day of Year]]&lt;123,FCAP,AE4093)</f>
        <v>#NAME?</v>
      </c>
      <c r="O4094" s="17" t="e">
        <f ca="1">IF(IRR_DRIP,5,COUNTIF('IDET Wind Values'!C4078:G4078,"&lt;="&amp;IRR_MAXWIND))</f>
        <v>#NAME?</v>
      </c>
      <c r="P4094" s="13" t="e">
        <f ca="1">CalcTable[[#This Row],[ET_o]]*KL</f>
        <v>#NAME?</v>
      </c>
      <c r="Q4094" s="13" t="e">
        <f ca="1">IF(WILTPT&lt;=0,1,MAX(0,MIN(1,(CalcTable[[#This Row],[IWC]]-WILTPT)/(MAD-WILTPT))))</f>
        <v>#NAME?</v>
      </c>
      <c r="R4094" s="13" t="e">
        <f ca="1">CalcTable[[#This Row],[ETMult]]*CalcTable[[#This Row],[ETb]]</f>
        <v>#NAME?</v>
      </c>
      <c r="S4094" s="13" t="b">
        <f>INDEX(IRR_LIST,CalcTable[[#This Row],[Day of Week]]+1)</f>
        <v>1</v>
      </c>
      <c r="T4094" s="13">
        <f t="shared" ca="1" si="1274"/>
        <v>1</v>
      </c>
      <c r="U4094" s="13" t="b">
        <f ca="1">IF(CalcTable[[#This Row],[IrrPrecip]]&gt;=IC_MM,FALSE,TRUE)</f>
        <v>1</v>
      </c>
      <c r="V4094" s="13" t="b">
        <f t="shared" si="1275"/>
        <v>1</v>
      </c>
      <c r="W4094" s="13" t="e">
        <f ca="1">IF(AND(IRR_DRIP=FALSE,CalcTable[[#This Row],[IrrHours]]&lt;=0),FALSE,TRUE)</f>
        <v>#NAME?</v>
      </c>
      <c r="X4094" s="13" t="e">
        <f ca="1">AND(CalcTable[[#This Row],[IrrDay]],CalcTable[[#This Row],[IrrRain]],CalcTable[[#This Row],[IrrWarm]],CalcTable[[#This Row],[IrrWindy]])</f>
        <v>#NAME?</v>
      </c>
      <c r="Y4094" s="13" t="e">
        <f t="shared" ca="1" si="1276"/>
        <v>#NAME?</v>
      </c>
      <c r="Z4094" s="13" t="e">
        <f ca="1">CalcTable[[#This Row],[IrrHours]]/5</f>
        <v>#NAME?</v>
      </c>
      <c r="AA4094" s="13" t="e">
        <f ca="1">IF(CalcTable[[#This Row],[IrrFlag]]=FALSE,0,MAX(0,CalcTable[[#This Row],[VolRednWind]]*(FCAP*IRR_TARGET-CalcTable[[#This Row],[IWC]])))</f>
        <v>#NAME?</v>
      </c>
      <c r="AB4094" s="13" t="e">
        <f ca="1">CalcTable[[#This Row],[IWC]]+CalcTable[[#This Row],[Eff Precip]]+CalcTable[[#This Row],[IrrAmt]]-CalcTable[[#This Row],[AET]]</f>
        <v>#NAME?</v>
      </c>
      <c r="AC4094" s="13" t="e">
        <f ca="1">IF(CalcTable[[#This Row],[PWC]]&gt;FCAP,MIN(24*PERC,MIN(SAT,CalcTable[[#This Row],[PWC]])-FCAP),0)</f>
        <v>#NAME?</v>
      </c>
      <c r="AD4094" s="13" t="e">
        <f ca="1">IF(CalcTable[[#This Row],[PWC]]&gt;SAT,CalcTable[[#This Row],[PWC]]-SAT,0)</f>
        <v>#NAME?</v>
      </c>
      <c r="AE4094" s="13" t="e">
        <f ca="1">CalcTable[[#This Row],[PWC]]-CalcTable[[#This Row],[PercAmt]]-CalcTable[[#This Row],[Runoff]]</f>
        <v>#NAME?</v>
      </c>
      <c r="AF4094" s="13" t="e">
        <f ca="1">CalcTable[[#This Row],[IrrAmt]]/1000*CUR_IRR_AREA*10000/IRR_EFF</f>
        <v>#NAME?</v>
      </c>
      <c r="AG4094" s="147"/>
      <c r="AH4094" s="13"/>
      <c r="AI4094" s="50">
        <v>13.873129784272535</v>
      </c>
      <c r="AJ4094" s="50">
        <v>16.375151637186008</v>
      </c>
      <c r="AK4094" s="50">
        <v>0</v>
      </c>
      <c r="AL4094" s="50">
        <v>0</v>
      </c>
      <c r="AM4094" s="50"/>
      <c r="AN4094" s="50"/>
      <c r="AO4094" s="50"/>
      <c r="AP4094" s="50"/>
      <c r="AQ4094" s="50"/>
      <c r="AR4094" s="50"/>
      <c r="AS4094" s="50"/>
      <c r="AT4094" s="50"/>
      <c r="AU4094" s="50"/>
      <c r="AV4094" s="50"/>
      <c r="AW4094" s="50"/>
      <c r="AX4094" s="50">
        <f t="shared" si="1287"/>
        <v>30.248281421458543</v>
      </c>
      <c r="AY4094" s="50"/>
      <c r="AZ4094" s="50">
        <f t="shared" si="1277"/>
        <v>683.8103515267868</v>
      </c>
      <c r="BA4094" s="50">
        <f t="shared" si="1278"/>
        <v>1105.6352302777159</v>
      </c>
      <c r="BB4094" s="50">
        <f t="shared" si="1279"/>
        <v>1144.0625581447723</v>
      </c>
      <c r="BC4094" s="17">
        <f t="shared" si="1280"/>
        <v>19868</v>
      </c>
      <c r="BD4094" s="50">
        <f t="shared" si="1281"/>
        <v>30.248281421458543</v>
      </c>
      <c r="BE4094" s="50">
        <f t="shared" si="1282"/>
        <v>683.8103515267868</v>
      </c>
      <c r="BF4094" s="50">
        <f t="shared" si="1288"/>
        <v>1118.4960490347728</v>
      </c>
      <c r="BG4094" s="50"/>
      <c r="BH4094" s="17">
        <f t="shared" si="1283"/>
        <v>0</v>
      </c>
      <c r="BI4094" s="17">
        <f t="shared" si="1291"/>
        <v>4094</v>
      </c>
      <c r="BJ4094" s="17">
        <f t="shared" si="1289"/>
        <v>4094</v>
      </c>
      <c r="BK4094" s="150">
        <f t="shared" si="1290"/>
        <v>31629</v>
      </c>
      <c r="BL4094" s="50" t="e">
        <f t="shared" ca="1" si="1284"/>
        <v>#NAME?</v>
      </c>
      <c r="BM4094" s="50" t="e">
        <f t="shared" ca="1" si="1285"/>
        <v>#NAME?</v>
      </c>
      <c r="BN4094" s="50" t="e">
        <f t="shared" ca="1" si="1286"/>
        <v>#NAME?</v>
      </c>
    </row>
    <row r="4095" spans="1:66" x14ac:dyDescent="0.35">
      <c r="A4095" s="48">
        <v>31630</v>
      </c>
      <c r="B4095" s="17">
        <v>1986</v>
      </c>
      <c r="C4095" s="17">
        <v>8</v>
      </c>
      <c r="D4095" s="17">
        <v>218</v>
      </c>
      <c r="E4095" s="17">
        <v>6</v>
      </c>
      <c r="F4095" s="17">
        <v>4</v>
      </c>
      <c r="G4095" s="50">
        <v>8.9</v>
      </c>
      <c r="H4095" s="32">
        <v>3.7789752402109875</v>
      </c>
      <c r="I4095" s="50">
        <v>2.6666666666666665</v>
      </c>
      <c r="J4095" s="13">
        <v>0</v>
      </c>
      <c r="K4095" s="13">
        <f t="shared" si="1272"/>
        <v>0</v>
      </c>
      <c r="L4095" s="13">
        <f t="shared" si="1273"/>
        <v>0</v>
      </c>
      <c r="M4095" s="13" t="e">
        <f ca="1">CalcTable[[#This Row],[IWC]]-AE4094</f>
        <v>#NAME?</v>
      </c>
      <c r="N4095" s="13" t="e">
        <f ca="1">IF(CalcTable[[#This Row],[Day of Year]]&lt;123,FCAP,AE4094)</f>
        <v>#NAME?</v>
      </c>
      <c r="O4095" s="17" t="e">
        <f ca="1">IF(IRR_DRIP,5,COUNTIF('IDET Wind Values'!C4079:G4079,"&lt;="&amp;IRR_MAXWIND))</f>
        <v>#NAME?</v>
      </c>
      <c r="P4095" s="13" t="e">
        <f ca="1">CalcTable[[#This Row],[ET_o]]*KL</f>
        <v>#NAME?</v>
      </c>
      <c r="Q4095" s="13" t="e">
        <f ca="1">IF(WILTPT&lt;=0,1,MAX(0,MIN(1,(CalcTable[[#This Row],[IWC]]-WILTPT)/(MAD-WILTPT))))</f>
        <v>#NAME?</v>
      </c>
      <c r="R4095" s="13" t="e">
        <f ca="1">CalcTable[[#This Row],[ETMult]]*CalcTable[[#This Row],[ETb]]</f>
        <v>#NAME?</v>
      </c>
      <c r="S4095" s="13" t="b">
        <f>INDEX(IRR_LIST,CalcTable[[#This Row],[Day of Week]]+1)</f>
        <v>0</v>
      </c>
      <c r="T4095" s="13">
        <f t="shared" ca="1" si="1274"/>
        <v>4</v>
      </c>
      <c r="U4095" s="13" t="b">
        <f ca="1">IF(CalcTable[[#This Row],[IrrPrecip]]&gt;=IC_MM,FALSE,TRUE)</f>
        <v>1</v>
      </c>
      <c r="V4095" s="13" t="b">
        <f t="shared" si="1275"/>
        <v>1</v>
      </c>
      <c r="W4095" s="13" t="e">
        <f ca="1">IF(AND(IRR_DRIP=FALSE,CalcTable[[#This Row],[IrrHours]]&lt;=0),FALSE,TRUE)</f>
        <v>#NAME?</v>
      </c>
      <c r="X4095" s="13" t="e">
        <f ca="1">AND(CalcTable[[#This Row],[IrrDay]],CalcTable[[#This Row],[IrrRain]],CalcTable[[#This Row],[IrrWarm]],CalcTable[[#This Row],[IrrWindy]])</f>
        <v>#NAME?</v>
      </c>
      <c r="Y4095" s="13" t="e">
        <f t="shared" ca="1" si="1276"/>
        <v>#NAME?</v>
      </c>
      <c r="Z4095" s="13" t="e">
        <f ca="1">CalcTable[[#This Row],[IrrHours]]/5</f>
        <v>#NAME?</v>
      </c>
      <c r="AA4095" s="13" t="e">
        <f ca="1">IF(CalcTable[[#This Row],[IrrFlag]]=FALSE,0,MAX(0,CalcTable[[#This Row],[VolRednWind]]*(FCAP*IRR_TARGET-CalcTable[[#This Row],[IWC]])))</f>
        <v>#NAME?</v>
      </c>
      <c r="AB4095" s="13" t="e">
        <f ca="1">CalcTable[[#This Row],[IWC]]+CalcTable[[#This Row],[Eff Precip]]+CalcTable[[#This Row],[IrrAmt]]-CalcTable[[#This Row],[AET]]</f>
        <v>#NAME?</v>
      </c>
      <c r="AC4095" s="13" t="e">
        <f ca="1">IF(CalcTable[[#This Row],[PWC]]&gt;FCAP,MIN(24*PERC,MIN(SAT,CalcTable[[#This Row],[PWC]])-FCAP),0)</f>
        <v>#NAME?</v>
      </c>
      <c r="AD4095" s="13" t="e">
        <f ca="1">IF(CalcTable[[#This Row],[PWC]]&gt;SAT,CalcTable[[#This Row],[PWC]]-SAT,0)</f>
        <v>#NAME?</v>
      </c>
      <c r="AE4095" s="13" t="e">
        <f ca="1">CalcTable[[#This Row],[PWC]]-CalcTable[[#This Row],[PercAmt]]-CalcTable[[#This Row],[Runoff]]</f>
        <v>#NAME?</v>
      </c>
      <c r="AF4095" s="13" t="e">
        <f ca="1">CalcTable[[#This Row],[IrrAmt]]/1000*CUR_IRR_AREA*10000/IRR_EFF</f>
        <v>#NAME?</v>
      </c>
      <c r="AG4095" s="147"/>
      <c r="AH4095" s="13"/>
      <c r="AI4095" s="50">
        <v>0</v>
      </c>
      <c r="AJ4095" s="50">
        <v>0</v>
      </c>
      <c r="AK4095" s="50">
        <v>6.9593888701551698</v>
      </c>
      <c r="AL4095" s="50">
        <v>3.6875789408334363</v>
      </c>
      <c r="AM4095" s="50"/>
      <c r="AN4095" s="50"/>
      <c r="AO4095" s="50"/>
      <c r="AP4095" s="50"/>
      <c r="AQ4095" s="50"/>
      <c r="AR4095" s="50"/>
      <c r="AS4095" s="50"/>
      <c r="AT4095" s="50"/>
      <c r="AU4095" s="50"/>
      <c r="AV4095" s="50"/>
      <c r="AW4095" s="50"/>
      <c r="AX4095" s="50">
        <f t="shared" si="1287"/>
        <v>10.646967810988606</v>
      </c>
      <c r="AY4095" s="50"/>
      <c r="AZ4095" s="50">
        <f t="shared" si="1277"/>
        <v>210.2400190267233</v>
      </c>
      <c r="BA4095" s="50">
        <f t="shared" si="1278"/>
        <v>323.70288643797085</v>
      </c>
      <c r="BB4095" s="50">
        <f t="shared" si="1279"/>
        <v>333.71431591543387</v>
      </c>
      <c r="BC4095" s="17">
        <f t="shared" si="1280"/>
        <v>19868</v>
      </c>
      <c r="BD4095" s="50">
        <f t="shared" si="1281"/>
        <v>10.646967810988606</v>
      </c>
      <c r="BE4095" s="50">
        <f t="shared" si="1282"/>
        <v>210.2400190267233</v>
      </c>
      <c r="BF4095" s="50">
        <f t="shared" si="1288"/>
        <v>343.88574274335753</v>
      </c>
      <c r="BG4095" s="50"/>
      <c r="BH4095" s="17">
        <f t="shared" si="1283"/>
        <v>0</v>
      </c>
      <c r="BI4095" s="17">
        <f t="shared" si="1291"/>
        <v>4095</v>
      </c>
      <c r="BJ4095" s="17">
        <f t="shared" si="1289"/>
        <v>4095</v>
      </c>
      <c r="BK4095" s="150">
        <f t="shared" si="1290"/>
        <v>31630</v>
      </c>
      <c r="BL4095" s="50" t="e">
        <f t="shared" ca="1" si="1284"/>
        <v>#NAME?</v>
      </c>
      <c r="BM4095" s="50" t="e">
        <f t="shared" ca="1" si="1285"/>
        <v>#NAME?</v>
      </c>
      <c r="BN4095" s="50" t="e">
        <f t="shared" ca="1" si="1286"/>
        <v>#NAME?</v>
      </c>
    </row>
    <row r="4096" spans="1:66" x14ac:dyDescent="0.35">
      <c r="A4096" s="48">
        <v>31631</v>
      </c>
      <c r="B4096" s="17">
        <v>1986</v>
      </c>
      <c r="C4096" s="17">
        <v>8</v>
      </c>
      <c r="D4096" s="17">
        <v>219</v>
      </c>
      <c r="E4096" s="17">
        <v>7</v>
      </c>
      <c r="F4096" s="17">
        <v>5</v>
      </c>
      <c r="G4096" s="50">
        <v>9.8000000000000007</v>
      </c>
      <c r="H4096" s="32">
        <v>4.5074339495303697</v>
      </c>
      <c r="I4096" s="50">
        <v>5.666666666666667</v>
      </c>
      <c r="J4096" s="13">
        <v>0</v>
      </c>
      <c r="K4096" s="13">
        <f t="shared" si="1272"/>
        <v>0</v>
      </c>
      <c r="L4096" s="13">
        <f t="shared" si="1273"/>
        <v>0</v>
      </c>
      <c r="M4096" s="13" t="e">
        <f ca="1">CalcTable[[#This Row],[IWC]]-AE4095</f>
        <v>#NAME?</v>
      </c>
      <c r="N4096" s="13" t="e">
        <f ca="1">IF(CalcTable[[#This Row],[Day of Year]]&lt;123,FCAP,AE4095)</f>
        <v>#NAME?</v>
      </c>
      <c r="O4096" s="17" t="e">
        <f ca="1">IF(IRR_DRIP,5,COUNTIF('IDET Wind Values'!C4080:G4080,"&lt;="&amp;IRR_MAXWIND))</f>
        <v>#NAME?</v>
      </c>
      <c r="P4096" s="13" t="e">
        <f ca="1">CalcTable[[#This Row],[ET_o]]*KL</f>
        <v>#NAME?</v>
      </c>
      <c r="Q4096" s="13" t="e">
        <f ca="1">IF(WILTPT&lt;=0,1,MAX(0,MIN(1,(CalcTable[[#This Row],[IWC]]-WILTPT)/(MAD-WILTPT))))</f>
        <v>#NAME?</v>
      </c>
      <c r="R4096" s="13" t="e">
        <f ca="1">CalcTable[[#This Row],[ETMult]]*CalcTable[[#This Row],[ETb]]</f>
        <v>#NAME?</v>
      </c>
      <c r="S4096" s="13" t="b">
        <f>INDEX(IRR_LIST,CalcTable[[#This Row],[Day of Week]]+1)</f>
        <v>1</v>
      </c>
      <c r="T4096" s="13">
        <f t="shared" ca="1" si="1274"/>
        <v>3.4</v>
      </c>
      <c r="U4096" s="13" t="b">
        <f ca="1">IF(CalcTable[[#This Row],[IrrPrecip]]&gt;=IC_MM,FALSE,TRUE)</f>
        <v>1</v>
      </c>
      <c r="V4096" s="13" t="b">
        <f t="shared" si="1275"/>
        <v>1</v>
      </c>
      <c r="W4096" s="13" t="e">
        <f ca="1">IF(AND(IRR_DRIP=FALSE,CalcTable[[#This Row],[IrrHours]]&lt;=0),FALSE,TRUE)</f>
        <v>#NAME?</v>
      </c>
      <c r="X4096" s="13" t="e">
        <f ca="1">AND(CalcTable[[#This Row],[IrrDay]],CalcTable[[#This Row],[IrrRain]],CalcTable[[#This Row],[IrrWarm]],CalcTable[[#This Row],[IrrWindy]])</f>
        <v>#NAME?</v>
      </c>
      <c r="Y4096" s="13" t="e">
        <f t="shared" ca="1" si="1276"/>
        <v>#NAME?</v>
      </c>
      <c r="Z4096" s="13" t="e">
        <f ca="1">CalcTable[[#This Row],[IrrHours]]/5</f>
        <v>#NAME?</v>
      </c>
      <c r="AA4096" s="13" t="e">
        <f ca="1">IF(CalcTable[[#This Row],[IrrFlag]]=FALSE,0,MAX(0,CalcTable[[#This Row],[VolRednWind]]*(FCAP*IRR_TARGET-CalcTable[[#This Row],[IWC]])))</f>
        <v>#NAME?</v>
      </c>
      <c r="AB4096" s="13" t="e">
        <f ca="1">CalcTable[[#This Row],[IWC]]+CalcTable[[#This Row],[Eff Precip]]+CalcTable[[#This Row],[IrrAmt]]-CalcTable[[#This Row],[AET]]</f>
        <v>#NAME?</v>
      </c>
      <c r="AC4096" s="13" t="e">
        <f ca="1">IF(CalcTable[[#This Row],[PWC]]&gt;FCAP,MIN(24*PERC,MIN(SAT,CalcTable[[#This Row],[PWC]])-FCAP),0)</f>
        <v>#NAME?</v>
      </c>
      <c r="AD4096" s="13" t="e">
        <f ca="1">IF(CalcTable[[#This Row],[PWC]]&gt;SAT,CalcTable[[#This Row],[PWC]]-SAT,0)</f>
        <v>#NAME?</v>
      </c>
      <c r="AE4096" s="13" t="e">
        <f ca="1">CalcTable[[#This Row],[PWC]]-CalcTable[[#This Row],[PercAmt]]-CalcTable[[#This Row],[Runoff]]</f>
        <v>#NAME?</v>
      </c>
      <c r="AF4096" s="13" t="e">
        <f ca="1">CalcTable[[#This Row],[IrrAmt]]/1000*CUR_IRR_AREA*10000/IRR_EFF</f>
        <v>#NAME?</v>
      </c>
      <c r="AG4096" s="147"/>
      <c r="AH4096" s="13"/>
      <c r="AI4096" s="50">
        <v>3.6319696008886146</v>
      </c>
      <c r="AJ4096" s="50">
        <v>5.6767696008886128</v>
      </c>
      <c r="AK4096" s="50">
        <v>0</v>
      </c>
      <c r="AL4096" s="50">
        <v>0</v>
      </c>
      <c r="AM4096" s="50"/>
      <c r="AN4096" s="50"/>
      <c r="AO4096" s="50"/>
      <c r="AP4096" s="50"/>
      <c r="AQ4096" s="50"/>
      <c r="AR4096" s="50"/>
      <c r="AS4096" s="50"/>
      <c r="AT4096" s="50"/>
      <c r="AU4096" s="50"/>
      <c r="AV4096" s="50"/>
      <c r="AW4096" s="50"/>
      <c r="AX4096" s="50">
        <f t="shared" si="1287"/>
        <v>9.308739201777227</v>
      </c>
      <c r="AY4096" s="50"/>
      <c r="AZ4096" s="50">
        <f t="shared" si="1277"/>
        <v>219.78746243909902</v>
      </c>
      <c r="BA4096" s="50">
        <f t="shared" si="1278"/>
        <v>356.70166285964569</v>
      </c>
      <c r="BB4096" s="50">
        <f t="shared" si="1279"/>
        <v>369.20092633305086</v>
      </c>
      <c r="BC4096" s="17">
        <f t="shared" si="1280"/>
        <v>19868</v>
      </c>
      <c r="BD4096" s="50">
        <f t="shared" si="1281"/>
        <v>9.308739201777227</v>
      </c>
      <c r="BE4096" s="50">
        <f t="shared" si="1282"/>
        <v>219.78746243909902</v>
      </c>
      <c r="BF4096" s="50">
        <f t="shared" si="1288"/>
        <v>359.50232080667894</v>
      </c>
      <c r="BG4096" s="50"/>
      <c r="BH4096" s="17">
        <f t="shared" si="1283"/>
        <v>0</v>
      </c>
      <c r="BI4096" s="17">
        <f t="shared" si="1291"/>
        <v>4096</v>
      </c>
      <c r="BJ4096" s="17">
        <f t="shared" si="1289"/>
        <v>4096</v>
      </c>
      <c r="BK4096" s="150">
        <f t="shared" si="1290"/>
        <v>31631</v>
      </c>
      <c r="BL4096" s="50" t="e">
        <f t="shared" ca="1" si="1284"/>
        <v>#NAME?</v>
      </c>
      <c r="BM4096" s="50" t="e">
        <f t="shared" ca="1" si="1285"/>
        <v>#NAME?</v>
      </c>
      <c r="BN4096" s="50" t="e">
        <f t="shared" ca="1" si="1286"/>
        <v>#NAME?</v>
      </c>
    </row>
    <row r="4097" spans="1:66" x14ac:dyDescent="0.35">
      <c r="A4097" s="48">
        <v>31632</v>
      </c>
      <c r="B4097" s="17">
        <v>1986</v>
      </c>
      <c r="C4097" s="17">
        <v>8</v>
      </c>
      <c r="D4097" s="17">
        <v>220</v>
      </c>
      <c r="E4097" s="17">
        <v>8</v>
      </c>
      <c r="F4097" s="17">
        <v>6</v>
      </c>
      <c r="G4097" s="50">
        <v>10</v>
      </c>
      <c r="H4097" s="32">
        <v>3.5601253094757772</v>
      </c>
      <c r="I4097" s="50">
        <v>6.166666666666667</v>
      </c>
      <c r="J4097" s="13">
        <v>0.3</v>
      </c>
      <c r="K4097" s="13">
        <f t="shared" si="1272"/>
        <v>0.3</v>
      </c>
      <c r="L4097" s="13">
        <f t="shared" si="1273"/>
        <v>0</v>
      </c>
      <c r="M4097" s="13" t="e">
        <f ca="1">CalcTable[[#This Row],[IWC]]-AE4096</f>
        <v>#NAME?</v>
      </c>
      <c r="N4097" s="13" t="e">
        <f ca="1">IF(CalcTable[[#This Row],[Day of Year]]&lt;123,FCAP,AE4096)</f>
        <v>#NAME?</v>
      </c>
      <c r="O4097" s="17" t="e">
        <f ca="1">IF(IRR_DRIP,5,COUNTIF('IDET Wind Values'!C4081:G4081,"&lt;="&amp;IRR_MAXWIND))</f>
        <v>#NAME?</v>
      </c>
      <c r="P4097" s="13" t="e">
        <f ca="1">CalcTable[[#This Row],[ET_o]]*KL</f>
        <v>#NAME?</v>
      </c>
      <c r="Q4097" s="13" t="e">
        <f ca="1">IF(WILTPT&lt;=0,1,MAX(0,MIN(1,(CalcTable[[#This Row],[IWC]]-WILTPT)/(MAD-WILTPT))))</f>
        <v>#NAME?</v>
      </c>
      <c r="R4097" s="13" t="e">
        <f ca="1">CalcTable[[#This Row],[ETMult]]*CalcTable[[#This Row],[ETb]]</f>
        <v>#NAME?</v>
      </c>
      <c r="S4097" s="13" t="b">
        <f>INDEX(IRR_LIST,CalcTable[[#This Row],[Day of Week]]+1)</f>
        <v>0</v>
      </c>
      <c r="T4097" s="13">
        <f t="shared" ca="1" si="1274"/>
        <v>0</v>
      </c>
      <c r="U4097" s="13" t="b">
        <f ca="1">IF(CalcTable[[#This Row],[IrrPrecip]]&gt;=IC_MM,FALSE,TRUE)</f>
        <v>1</v>
      </c>
      <c r="V4097" s="13" t="b">
        <f t="shared" si="1275"/>
        <v>1</v>
      </c>
      <c r="W4097" s="13" t="e">
        <f ca="1">IF(AND(IRR_DRIP=FALSE,CalcTable[[#This Row],[IrrHours]]&lt;=0),FALSE,TRUE)</f>
        <v>#NAME?</v>
      </c>
      <c r="X4097" s="13" t="e">
        <f ca="1">AND(CalcTable[[#This Row],[IrrDay]],CalcTable[[#This Row],[IrrRain]],CalcTable[[#This Row],[IrrWarm]],CalcTable[[#This Row],[IrrWindy]])</f>
        <v>#NAME?</v>
      </c>
      <c r="Y4097" s="13" t="e">
        <f t="shared" ca="1" si="1276"/>
        <v>#NAME?</v>
      </c>
      <c r="Z4097" s="13" t="e">
        <f ca="1">CalcTable[[#This Row],[IrrHours]]/5</f>
        <v>#NAME?</v>
      </c>
      <c r="AA4097" s="13" t="e">
        <f ca="1">IF(CalcTable[[#This Row],[IrrFlag]]=FALSE,0,MAX(0,CalcTable[[#This Row],[VolRednWind]]*(FCAP*IRR_TARGET-CalcTable[[#This Row],[IWC]])))</f>
        <v>#NAME?</v>
      </c>
      <c r="AB4097" s="13" t="e">
        <f ca="1">CalcTable[[#This Row],[IWC]]+CalcTable[[#This Row],[Eff Precip]]+CalcTable[[#This Row],[IrrAmt]]-CalcTable[[#This Row],[AET]]</f>
        <v>#NAME?</v>
      </c>
      <c r="AC4097" s="13" t="e">
        <f ca="1">IF(CalcTable[[#This Row],[PWC]]&gt;FCAP,MIN(24*PERC,MIN(SAT,CalcTable[[#This Row],[PWC]])-FCAP),0)</f>
        <v>#NAME?</v>
      </c>
      <c r="AD4097" s="13" t="e">
        <f ca="1">IF(CalcTable[[#This Row],[PWC]]&gt;SAT,CalcTable[[#This Row],[PWC]]-SAT,0)</f>
        <v>#NAME?</v>
      </c>
      <c r="AE4097" s="13" t="e">
        <f ca="1">CalcTable[[#This Row],[PWC]]-CalcTable[[#This Row],[PercAmt]]-CalcTable[[#This Row],[Runoff]]</f>
        <v>#NAME?</v>
      </c>
      <c r="AF4097" s="13" t="e">
        <f ca="1">CalcTable[[#This Row],[IrrAmt]]/1000*CUR_IRR_AREA*10000/IRR_EFF</f>
        <v>#NAME?</v>
      </c>
      <c r="AG4097" s="147"/>
      <c r="AH4097" s="13"/>
      <c r="AI4097" s="50">
        <v>0</v>
      </c>
      <c r="AJ4097" s="50">
        <v>0</v>
      </c>
      <c r="AK4097" s="50">
        <v>0</v>
      </c>
      <c r="AL4097" s="50">
        <v>4.7590886722417061</v>
      </c>
      <c r="AM4097" s="50"/>
      <c r="AN4097" s="50"/>
      <c r="AO4097" s="50"/>
      <c r="AP4097" s="50"/>
      <c r="AQ4097" s="50"/>
      <c r="AR4097" s="50"/>
      <c r="AS4097" s="50"/>
      <c r="AT4097" s="50"/>
      <c r="AU4097" s="50"/>
      <c r="AV4097" s="50"/>
      <c r="AW4097" s="50"/>
      <c r="AX4097" s="50">
        <f t="shared" si="1287"/>
        <v>4.7590886722417061</v>
      </c>
      <c r="AY4097" s="50"/>
      <c r="AZ4097" s="50">
        <f t="shared" si="1277"/>
        <v>139.59993438575671</v>
      </c>
      <c r="BA4097" s="50">
        <f t="shared" si="1278"/>
        <v>214.93958151457781</v>
      </c>
      <c r="BB4097" s="50">
        <f t="shared" si="1279"/>
        <v>221.58719743770908</v>
      </c>
      <c r="BC4097" s="17">
        <f t="shared" si="1280"/>
        <v>19868</v>
      </c>
      <c r="BD4097" s="50">
        <f t="shared" si="1281"/>
        <v>4.7590886722417061</v>
      </c>
      <c r="BE4097" s="50">
        <f t="shared" si="1282"/>
        <v>139.59993438575671</v>
      </c>
      <c r="BF4097" s="50">
        <f t="shared" si="1288"/>
        <v>228.34105202905207</v>
      </c>
      <c r="BG4097" s="50"/>
      <c r="BH4097" s="17">
        <f t="shared" si="1283"/>
        <v>0</v>
      </c>
      <c r="BI4097" s="17">
        <f t="shared" si="1291"/>
        <v>4097</v>
      </c>
      <c r="BJ4097" s="17">
        <f t="shared" si="1289"/>
        <v>4097</v>
      </c>
      <c r="BK4097" s="150">
        <f t="shared" si="1290"/>
        <v>31632</v>
      </c>
      <c r="BL4097" s="50" t="e">
        <f t="shared" ca="1" si="1284"/>
        <v>#NAME?</v>
      </c>
      <c r="BM4097" s="50" t="e">
        <f t="shared" ca="1" si="1285"/>
        <v>#NAME?</v>
      </c>
      <c r="BN4097" s="50" t="e">
        <f t="shared" ca="1" si="1286"/>
        <v>#NAME?</v>
      </c>
    </row>
    <row r="4098" spans="1:66" x14ac:dyDescent="0.35">
      <c r="A4098" s="48">
        <v>31633</v>
      </c>
      <c r="B4098" s="17">
        <v>1986</v>
      </c>
      <c r="C4098" s="17">
        <v>8</v>
      </c>
      <c r="D4098" s="17">
        <v>221</v>
      </c>
      <c r="E4098" s="17">
        <v>9</v>
      </c>
      <c r="F4098" s="17">
        <v>7</v>
      </c>
      <c r="G4098" s="50">
        <v>7.5</v>
      </c>
      <c r="H4098" s="32">
        <v>3.500487733723801</v>
      </c>
      <c r="I4098" s="50">
        <v>7.666666666666667</v>
      </c>
      <c r="J4098" s="13">
        <v>0</v>
      </c>
      <c r="K4098" s="13">
        <f t="shared" si="1272"/>
        <v>0</v>
      </c>
      <c r="L4098" s="13">
        <f t="shared" si="1273"/>
        <v>0</v>
      </c>
      <c r="M4098" s="13" t="e">
        <f ca="1">CalcTable[[#This Row],[IWC]]-AE4097</f>
        <v>#NAME?</v>
      </c>
      <c r="N4098" s="13" t="e">
        <f ca="1">IF(CalcTable[[#This Row],[Day of Year]]&lt;123,FCAP,AE4097)</f>
        <v>#NAME?</v>
      </c>
      <c r="O4098" s="17" t="e">
        <f ca="1">IF(IRR_DRIP,5,COUNTIF('IDET Wind Values'!C4082:G4082,"&lt;="&amp;IRR_MAXWIND))</f>
        <v>#NAME?</v>
      </c>
      <c r="P4098" s="13" t="e">
        <f ca="1">CalcTable[[#This Row],[ET_o]]*KL</f>
        <v>#NAME?</v>
      </c>
      <c r="Q4098" s="13" t="e">
        <f ca="1">IF(WILTPT&lt;=0,1,MAX(0,MIN(1,(CalcTable[[#This Row],[IWC]]-WILTPT)/(MAD-WILTPT))))</f>
        <v>#NAME?</v>
      </c>
      <c r="R4098" s="13" t="e">
        <f ca="1">CalcTable[[#This Row],[ETMult]]*CalcTable[[#This Row],[ETb]]</f>
        <v>#NAME?</v>
      </c>
      <c r="S4098" s="13" t="b">
        <f>INDEX(IRR_LIST,CalcTable[[#This Row],[Day of Week]]+1)</f>
        <v>0</v>
      </c>
      <c r="T4098" s="13">
        <f t="shared" ca="1" si="1274"/>
        <v>0.3</v>
      </c>
      <c r="U4098" s="13" t="b">
        <f ca="1">IF(CalcTable[[#This Row],[IrrPrecip]]&gt;=IC_MM,FALSE,TRUE)</f>
        <v>1</v>
      </c>
      <c r="V4098" s="13" t="b">
        <f t="shared" si="1275"/>
        <v>1</v>
      </c>
      <c r="W4098" s="13" t="e">
        <f ca="1">IF(AND(IRR_DRIP=FALSE,CalcTable[[#This Row],[IrrHours]]&lt;=0),FALSE,TRUE)</f>
        <v>#NAME?</v>
      </c>
      <c r="X4098" s="13" t="e">
        <f ca="1">AND(CalcTable[[#This Row],[IrrDay]],CalcTable[[#This Row],[IrrRain]],CalcTable[[#This Row],[IrrWarm]],CalcTable[[#This Row],[IrrWindy]])</f>
        <v>#NAME?</v>
      </c>
      <c r="Y4098" s="13" t="e">
        <f t="shared" ca="1" si="1276"/>
        <v>#NAME?</v>
      </c>
      <c r="Z4098" s="13" t="e">
        <f ca="1">CalcTable[[#This Row],[IrrHours]]/5</f>
        <v>#NAME?</v>
      </c>
      <c r="AA4098" s="13" t="e">
        <f ca="1">IF(CalcTable[[#This Row],[IrrFlag]]=FALSE,0,MAX(0,CalcTable[[#This Row],[VolRednWind]]*(FCAP*IRR_TARGET-CalcTable[[#This Row],[IWC]])))</f>
        <v>#NAME?</v>
      </c>
      <c r="AB4098" s="13" t="e">
        <f ca="1">CalcTable[[#This Row],[IWC]]+CalcTable[[#This Row],[Eff Precip]]+CalcTable[[#This Row],[IrrAmt]]-CalcTable[[#This Row],[AET]]</f>
        <v>#NAME?</v>
      </c>
      <c r="AC4098" s="13" t="e">
        <f ca="1">IF(CalcTable[[#This Row],[PWC]]&gt;FCAP,MIN(24*PERC,MIN(SAT,CalcTable[[#This Row],[PWC]])-FCAP),0)</f>
        <v>#NAME?</v>
      </c>
      <c r="AD4098" s="13" t="e">
        <f ca="1">IF(CalcTable[[#This Row],[PWC]]&gt;SAT,CalcTable[[#This Row],[PWC]]-SAT,0)</f>
        <v>#NAME?</v>
      </c>
      <c r="AE4098" s="13" t="e">
        <f ca="1">CalcTable[[#This Row],[PWC]]-CalcTable[[#This Row],[PercAmt]]-CalcTable[[#This Row],[Runoff]]</f>
        <v>#NAME?</v>
      </c>
      <c r="AF4098" s="13" t="e">
        <f ca="1">CalcTable[[#This Row],[IrrAmt]]/1000*CUR_IRR_AREA*10000/IRR_EFF</f>
        <v>#NAME?</v>
      </c>
      <c r="AG4098" s="147"/>
      <c r="AH4098" s="13"/>
      <c r="AI4098" s="50">
        <v>0</v>
      </c>
      <c r="AJ4098" s="50">
        <v>0</v>
      </c>
      <c r="AK4098" s="50">
        <v>2.9460630369813545</v>
      </c>
      <c r="AL4098" s="50">
        <v>0</v>
      </c>
      <c r="AM4098" s="50"/>
      <c r="AN4098" s="50"/>
      <c r="AO4098" s="50"/>
      <c r="AP4098" s="50"/>
      <c r="AQ4098" s="50"/>
      <c r="AR4098" s="50"/>
      <c r="AS4098" s="50"/>
      <c r="AT4098" s="50"/>
      <c r="AU4098" s="50"/>
      <c r="AV4098" s="50"/>
      <c r="AW4098" s="50"/>
      <c r="AX4098" s="50">
        <f t="shared" si="1287"/>
        <v>2.9460630369813545</v>
      </c>
      <c r="AY4098" s="50"/>
      <c r="AZ4098" s="50">
        <f t="shared" si="1277"/>
        <v>43.208924542393206</v>
      </c>
      <c r="BA4098" s="50">
        <f t="shared" si="1278"/>
        <v>66.528026676383178</v>
      </c>
      <c r="BB4098" s="50">
        <f t="shared" si="1279"/>
        <v>68.585594511735252</v>
      </c>
      <c r="BC4098" s="17">
        <f t="shared" si="1280"/>
        <v>19868</v>
      </c>
      <c r="BD4098" s="50">
        <f t="shared" si="1281"/>
        <v>2.9460630369813545</v>
      </c>
      <c r="BE4098" s="50">
        <f t="shared" si="1282"/>
        <v>43.208924542393206</v>
      </c>
      <c r="BF4098" s="50">
        <f t="shared" si="1288"/>
        <v>70.676045303791</v>
      </c>
      <c r="BG4098" s="50"/>
      <c r="BH4098" s="17">
        <f t="shared" si="1283"/>
        <v>0</v>
      </c>
      <c r="BI4098" s="17">
        <f t="shared" si="1291"/>
        <v>4098</v>
      </c>
      <c r="BJ4098" s="17">
        <f t="shared" si="1289"/>
        <v>4098</v>
      </c>
      <c r="BK4098" s="150">
        <f t="shared" si="1290"/>
        <v>31633</v>
      </c>
      <c r="BL4098" s="50" t="e">
        <f t="shared" ca="1" si="1284"/>
        <v>#NAME?</v>
      </c>
      <c r="BM4098" s="50" t="e">
        <f t="shared" ca="1" si="1285"/>
        <v>#NAME?</v>
      </c>
      <c r="BN4098" s="50" t="e">
        <f t="shared" ca="1" si="1286"/>
        <v>#NAME?</v>
      </c>
    </row>
    <row r="4099" spans="1:66" x14ac:dyDescent="0.35">
      <c r="A4099" s="48">
        <v>31634</v>
      </c>
      <c r="B4099" s="17">
        <v>1986</v>
      </c>
      <c r="C4099" s="17">
        <v>8</v>
      </c>
      <c r="D4099" s="17">
        <v>222</v>
      </c>
      <c r="E4099" s="17">
        <v>10</v>
      </c>
      <c r="F4099" s="17">
        <v>1</v>
      </c>
      <c r="G4099" s="50">
        <v>8.1999999999999993</v>
      </c>
      <c r="H4099" s="32">
        <v>4.1549575063018596</v>
      </c>
      <c r="I4099" s="50">
        <v>5.833333333333333</v>
      </c>
      <c r="J4099" s="13">
        <v>0</v>
      </c>
      <c r="K4099" s="13">
        <f t="shared" si="1272"/>
        <v>0</v>
      </c>
      <c r="L4099" s="13">
        <f t="shared" si="1273"/>
        <v>0</v>
      </c>
      <c r="M4099" s="13" t="e">
        <f ca="1">CalcTable[[#This Row],[IWC]]-AE4098</f>
        <v>#NAME?</v>
      </c>
      <c r="N4099" s="13" t="e">
        <f ca="1">IF(CalcTable[[#This Row],[Day of Year]]&lt;123,FCAP,AE4098)</f>
        <v>#NAME?</v>
      </c>
      <c r="O4099" s="17" t="e">
        <f ca="1">IF(IRR_DRIP,5,COUNTIF('IDET Wind Values'!C4083:G4083,"&lt;="&amp;IRR_MAXWIND))</f>
        <v>#NAME?</v>
      </c>
      <c r="P4099" s="13" t="e">
        <f ca="1">CalcTable[[#This Row],[ET_o]]*KL</f>
        <v>#NAME?</v>
      </c>
      <c r="Q4099" s="13" t="e">
        <f ca="1">IF(WILTPT&lt;=0,1,MAX(0,MIN(1,(CalcTable[[#This Row],[IWC]]-WILTPT)/(MAD-WILTPT))))</f>
        <v>#NAME?</v>
      </c>
      <c r="R4099" s="13" t="e">
        <f ca="1">CalcTable[[#This Row],[ETMult]]*CalcTable[[#This Row],[ETb]]</f>
        <v>#NAME?</v>
      </c>
      <c r="S4099" s="13" t="b">
        <f>INDEX(IRR_LIST,CalcTable[[#This Row],[Day of Week]]+1)</f>
        <v>1</v>
      </c>
      <c r="T4099" s="13">
        <f t="shared" ca="1" si="1274"/>
        <v>0.3</v>
      </c>
      <c r="U4099" s="13" t="b">
        <f ca="1">IF(CalcTable[[#This Row],[IrrPrecip]]&gt;=IC_MM,FALSE,TRUE)</f>
        <v>1</v>
      </c>
      <c r="V4099" s="13" t="b">
        <f t="shared" si="1275"/>
        <v>1</v>
      </c>
      <c r="W4099" s="13" t="e">
        <f ca="1">IF(AND(IRR_DRIP=FALSE,CalcTable[[#This Row],[IrrHours]]&lt;=0),FALSE,TRUE)</f>
        <v>#NAME?</v>
      </c>
      <c r="X4099" s="13" t="e">
        <f ca="1">AND(CalcTable[[#This Row],[IrrDay]],CalcTable[[#This Row],[IrrRain]],CalcTable[[#This Row],[IrrWarm]],CalcTable[[#This Row],[IrrWindy]])</f>
        <v>#NAME?</v>
      </c>
      <c r="Y4099" s="13" t="e">
        <f t="shared" ca="1" si="1276"/>
        <v>#NAME?</v>
      </c>
      <c r="Z4099" s="13" t="e">
        <f ca="1">CalcTable[[#This Row],[IrrHours]]/5</f>
        <v>#NAME?</v>
      </c>
      <c r="AA4099" s="13" t="e">
        <f ca="1">IF(CalcTable[[#This Row],[IrrFlag]]=FALSE,0,MAX(0,CalcTable[[#This Row],[VolRednWind]]*(FCAP*IRR_TARGET-CalcTable[[#This Row],[IWC]])))</f>
        <v>#NAME?</v>
      </c>
      <c r="AB4099" s="13" t="e">
        <f ca="1">CalcTable[[#This Row],[IWC]]+CalcTable[[#This Row],[Eff Precip]]+CalcTable[[#This Row],[IrrAmt]]-CalcTable[[#This Row],[AET]]</f>
        <v>#NAME?</v>
      </c>
      <c r="AC4099" s="13" t="e">
        <f ca="1">IF(CalcTable[[#This Row],[PWC]]&gt;FCAP,MIN(24*PERC,MIN(SAT,CalcTable[[#This Row],[PWC]])-FCAP),0)</f>
        <v>#NAME?</v>
      </c>
      <c r="AD4099" s="13" t="e">
        <f ca="1">IF(CalcTable[[#This Row],[PWC]]&gt;SAT,CalcTable[[#This Row],[PWC]]-SAT,0)</f>
        <v>#NAME?</v>
      </c>
      <c r="AE4099" s="13" t="e">
        <f ca="1">CalcTable[[#This Row],[PWC]]-CalcTable[[#This Row],[PercAmt]]-CalcTable[[#This Row],[Runoff]]</f>
        <v>#NAME?</v>
      </c>
      <c r="AF4099" s="13" t="e">
        <f ca="1">CalcTable[[#This Row],[IrrAmt]]/1000*CUR_IRR_AREA*10000/IRR_EFF</f>
        <v>#NAME?</v>
      </c>
      <c r="AG4099" s="147"/>
      <c r="AH4099" s="13"/>
      <c r="AI4099" s="50">
        <v>6.3113675773020264</v>
      </c>
      <c r="AJ4099" s="50">
        <v>7.129287577302013</v>
      </c>
      <c r="AK4099" s="50">
        <v>0</v>
      </c>
      <c r="AL4099" s="50">
        <v>0</v>
      </c>
      <c r="AM4099" s="50"/>
      <c r="AN4099" s="50"/>
      <c r="AO4099" s="50"/>
      <c r="AP4099" s="50"/>
      <c r="AQ4099" s="50"/>
      <c r="AR4099" s="50"/>
      <c r="AS4099" s="50"/>
      <c r="AT4099" s="50"/>
      <c r="AU4099" s="50"/>
      <c r="AV4099" s="50"/>
      <c r="AW4099" s="50"/>
      <c r="AX4099" s="50">
        <f t="shared" si="1287"/>
        <v>13.440655154604039</v>
      </c>
      <c r="AY4099" s="50"/>
      <c r="AZ4099" s="50">
        <f t="shared" si="1277"/>
        <v>301.6924934012888</v>
      </c>
      <c r="BA4099" s="50">
        <f t="shared" si="1278"/>
        <v>487.49151817228631</v>
      </c>
      <c r="BB4099" s="50">
        <f t="shared" si="1279"/>
        <v>504.41125557398618</v>
      </c>
      <c r="BC4099" s="17">
        <f t="shared" si="1280"/>
        <v>19868</v>
      </c>
      <c r="BD4099" s="50">
        <f t="shared" si="1281"/>
        <v>13.440655154604039</v>
      </c>
      <c r="BE4099" s="50">
        <f t="shared" si="1282"/>
        <v>301.6924934012888</v>
      </c>
      <c r="BF4099" s="50">
        <f t="shared" si="1288"/>
        <v>493.47287758859301</v>
      </c>
      <c r="BG4099" s="50"/>
      <c r="BH4099" s="17">
        <f t="shared" si="1283"/>
        <v>0</v>
      </c>
      <c r="BI4099" s="17">
        <f t="shared" si="1291"/>
        <v>4099</v>
      </c>
      <c r="BJ4099" s="17">
        <f t="shared" si="1289"/>
        <v>4099</v>
      </c>
      <c r="BK4099" s="150">
        <f t="shared" si="1290"/>
        <v>31634</v>
      </c>
      <c r="BL4099" s="50" t="e">
        <f t="shared" ca="1" si="1284"/>
        <v>#NAME?</v>
      </c>
      <c r="BM4099" s="50" t="e">
        <f t="shared" ca="1" si="1285"/>
        <v>#NAME?</v>
      </c>
      <c r="BN4099" s="50" t="e">
        <f t="shared" ca="1" si="1286"/>
        <v>#NAME?</v>
      </c>
    </row>
    <row r="4100" spans="1:66" x14ac:dyDescent="0.35">
      <c r="A4100" s="48">
        <v>31635</v>
      </c>
      <c r="B4100" s="17">
        <v>1986</v>
      </c>
      <c r="C4100" s="17">
        <v>8</v>
      </c>
      <c r="D4100" s="17">
        <v>223</v>
      </c>
      <c r="E4100" s="17">
        <v>11</v>
      </c>
      <c r="F4100" s="17">
        <v>2</v>
      </c>
      <c r="G4100" s="50">
        <v>14.2</v>
      </c>
      <c r="H4100" s="32">
        <v>5.0269668557468075</v>
      </c>
      <c r="I4100" s="50">
        <v>10.333333333333334</v>
      </c>
      <c r="J4100" s="13">
        <v>0</v>
      </c>
      <c r="K4100" s="13">
        <f t="shared" si="1272"/>
        <v>0</v>
      </c>
      <c r="L4100" s="13">
        <f t="shared" si="1273"/>
        <v>0</v>
      </c>
      <c r="M4100" s="13" t="e">
        <f ca="1">CalcTable[[#This Row],[IWC]]-AE4099</f>
        <v>#NAME?</v>
      </c>
      <c r="N4100" s="13" t="e">
        <f ca="1">IF(CalcTable[[#This Row],[Day of Year]]&lt;123,FCAP,AE4099)</f>
        <v>#NAME?</v>
      </c>
      <c r="O4100" s="17" t="e">
        <f ca="1">IF(IRR_DRIP,5,COUNTIF('IDET Wind Values'!C4084:G4084,"&lt;="&amp;IRR_MAXWIND))</f>
        <v>#NAME?</v>
      </c>
      <c r="P4100" s="13" t="e">
        <f ca="1">CalcTable[[#This Row],[ET_o]]*KL</f>
        <v>#NAME?</v>
      </c>
      <c r="Q4100" s="13" t="e">
        <f ca="1">IF(WILTPT&lt;=0,1,MAX(0,MIN(1,(CalcTable[[#This Row],[IWC]]-WILTPT)/(MAD-WILTPT))))</f>
        <v>#NAME?</v>
      </c>
      <c r="R4100" s="13" t="e">
        <f ca="1">CalcTable[[#This Row],[ETMult]]*CalcTable[[#This Row],[ETb]]</f>
        <v>#NAME?</v>
      </c>
      <c r="S4100" s="13" t="b">
        <f>INDEX(IRR_LIST,CalcTable[[#This Row],[Day of Week]]+1)</f>
        <v>0</v>
      </c>
      <c r="T4100" s="13">
        <f t="shared" ca="1" si="1274"/>
        <v>0</v>
      </c>
      <c r="U4100" s="13" t="b">
        <f ca="1">IF(CalcTable[[#This Row],[IrrPrecip]]&gt;=IC_MM,FALSE,TRUE)</f>
        <v>1</v>
      </c>
      <c r="V4100" s="13" t="b">
        <f t="shared" si="1275"/>
        <v>1</v>
      </c>
      <c r="W4100" s="13" t="e">
        <f ca="1">IF(AND(IRR_DRIP=FALSE,CalcTable[[#This Row],[IrrHours]]&lt;=0),FALSE,TRUE)</f>
        <v>#NAME?</v>
      </c>
      <c r="X4100" s="13" t="e">
        <f ca="1">AND(CalcTable[[#This Row],[IrrDay]],CalcTable[[#This Row],[IrrRain]],CalcTable[[#This Row],[IrrWarm]],CalcTable[[#This Row],[IrrWindy]])</f>
        <v>#NAME?</v>
      </c>
      <c r="Y4100" s="13" t="e">
        <f t="shared" ca="1" si="1276"/>
        <v>#NAME?</v>
      </c>
      <c r="Z4100" s="13" t="e">
        <f ca="1">CalcTable[[#This Row],[IrrHours]]/5</f>
        <v>#NAME?</v>
      </c>
      <c r="AA4100" s="13" t="e">
        <f ca="1">IF(CalcTable[[#This Row],[IrrFlag]]=FALSE,0,MAX(0,CalcTable[[#This Row],[VolRednWind]]*(FCAP*IRR_TARGET-CalcTable[[#This Row],[IWC]])))</f>
        <v>#NAME?</v>
      </c>
      <c r="AB4100" s="13" t="e">
        <f ca="1">CalcTable[[#This Row],[IWC]]+CalcTable[[#This Row],[Eff Precip]]+CalcTable[[#This Row],[IrrAmt]]-CalcTable[[#This Row],[AET]]</f>
        <v>#NAME?</v>
      </c>
      <c r="AC4100" s="13" t="e">
        <f ca="1">IF(CalcTable[[#This Row],[PWC]]&gt;FCAP,MIN(24*PERC,MIN(SAT,CalcTable[[#This Row],[PWC]])-FCAP),0)</f>
        <v>#NAME?</v>
      </c>
      <c r="AD4100" s="13" t="e">
        <f ca="1">IF(CalcTable[[#This Row],[PWC]]&gt;SAT,CalcTable[[#This Row],[PWC]]-SAT,0)</f>
        <v>#NAME?</v>
      </c>
      <c r="AE4100" s="13" t="e">
        <f ca="1">CalcTable[[#This Row],[PWC]]-CalcTable[[#This Row],[PercAmt]]-CalcTable[[#This Row],[Runoff]]</f>
        <v>#NAME?</v>
      </c>
      <c r="AF4100" s="13" t="e">
        <f ca="1">CalcTable[[#This Row],[IrrAmt]]/1000*CUR_IRR_AREA*10000/IRR_EFF</f>
        <v>#NAME?</v>
      </c>
      <c r="AG4100" s="147"/>
      <c r="AH4100" s="13"/>
      <c r="AI4100" s="50">
        <v>0</v>
      </c>
      <c r="AJ4100" s="50">
        <v>0</v>
      </c>
      <c r="AK4100" s="50">
        <v>6.9036715499889176</v>
      </c>
      <c r="AL4100" s="50">
        <v>6.4904948820141151</v>
      </c>
      <c r="AM4100" s="50"/>
      <c r="AN4100" s="50"/>
      <c r="AO4100" s="50"/>
      <c r="AP4100" s="50"/>
      <c r="AQ4100" s="50"/>
      <c r="AR4100" s="50"/>
      <c r="AS4100" s="50"/>
      <c r="AT4100" s="50"/>
      <c r="AU4100" s="50"/>
      <c r="AV4100" s="50"/>
      <c r="AW4100" s="50"/>
      <c r="AX4100" s="50">
        <f t="shared" si="1287"/>
        <v>13.394166432003033</v>
      </c>
      <c r="AY4100" s="50"/>
      <c r="AZ4100" s="50">
        <f t="shared" si="1277"/>
        <v>291.64169927225151</v>
      </c>
      <c r="BA4100" s="50">
        <f t="shared" si="1278"/>
        <v>449.03563221283173</v>
      </c>
      <c r="BB4100" s="50">
        <f t="shared" si="1279"/>
        <v>462.92333217817702</v>
      </c>
      <c r="BC4100" s="17">
        <f t="shared" si="1280"/>
        <v>19868</v>
      </c>
      <c r="BD4100" s="50">
        <f t="shared" si="1281"/>
        <v>13.394166432003033</v>
      </c>
      <c r="BE4100" s="50">
        <f t="shared" si="1282"/>
        <v>291.64169927225151</v>
      </c>
      <c r="BF4100" s="50">
        <f t="shared" si="1288"/>
        <v>477.03297799086113</v>
      </c>
      <c r="BG4100" s="50"/>
      <c r="BH4100" s="17">
        <f t="shared" si="1283"/>
        <v>0</v>
      </c>
      <c r="BI4100" s="17">
        <f t="shared" si="1291"/>
        <v>4100</v>
      </c>
      <c r="BJ4100" s="17">
        <f t="shared" si="1289"/>
        <v>4100</v>
      </c>
      <c r="BK4100" s="150">
        <f t="shared" si="1290"/>
        <v>31635</v>
      </c>
      <c r="BL4100" s="50" t="e">
        <f t="shared" ca="1" si="1284"/>
        <v>#NAME?</v>
      </c>
      <c r="BM4100" s="50" t="e">
        <f t="shared" ca="1" si="1285"/>
        <v>#NAME?</v>
      </c>
      <c r="BN4100" s="50" t="e">
        <f t="shared" ca="1" si="1286"/>
        <v>#NAME?</v>
      </c>
    </row>
    <row r="4101" spans="1:66" x14ac:dyDescent="0.35">
      <c r="A4101" s="48">
        <v>31636</v>
      </c>
      <c r="B4101" s="17">
        <v>1986</v>
      </c>
      <c r="C4101" s="17">
        <v>8</v>
      </c>
      <c r="D4101" s="17">
        <v>224</v>
      </c>
      <c r="E4101" s="17">
        <v>12</v>
      </c>
      <c r="F4101" s="17">
        <v>3</v>
      </c>
      <c r="G4101" s="50">
        <v>13.1</v>
      </c>
      <c r="H4101" s="32">
        <v>4.1420007950448952</v>
      </c>
      <c r="I4101" s="50">
        <v>3.3333333333333335</v>
      </c>
      <c r="J4101" s="13">
        <v>0</v>
      </c>
      <c r="K4101" s="13">
        <f t="shared" si="1272"/>
        <v>0</v>
      </c>
      <c r="L4101" s="13">
        <f t="shared" si="1273"/>
        <v>0</v>
      </c>
      <c r="M4101" s="13" t="e">
        <f ca="1">CalcTable[[#This Row],[IWC]]-AE4100</f>
        <v>#NAME?</v>
      </c>
      <c r="N4101" s="13" t="e">
        <f ca="1">IF(CalcTable[[#This Row],[Day of Year]]&lt;123,FCAP,AE4100)</f>
        <v>#NAME?</v>
      </c>
      <c r="O4101" s="17" t="e">
        <f ca="1">IF(IRR_DRIP,5,COUNTIF('IDET Wind Values'!C4085:G4085,"&lt;="&amp;IRR_MAXWIND))</f>
        <v>#NAME?</v>
      </c>
      <c r="P4101" s="13" t="e">
        <f ca="1">CalcTable[[#This Row],[ET_o]]*KL</f>
        <v>#NAME?</v>
      </c>
      <c r="Q4101" s="13" t="e">
        <f ca="1">IF(WILTPT&lt;=0,1,MAX(0,MIN(1,(CalcTable[[#This Row],[IWC]]-WILTPT)/(MAD-WILTPT))))</f>
        <v>#NAME?</v>
      </c>
      <c r="R4101" s="13" t="e">
        <f ca="1">CalcTable[[#This Row],[ETMult]]*CalcTable[[#This Row],[ETb]]</f>
        <v>#NAME?</v>
      </c>
      <c r="S4101" s="13" t="b">
        <f>INDEX(IRR_LIST,CalcTable[[#This Row],[Day of Week]]+1)</f>
        <v>1</v>
      </c>
      <c r="T4101" s="13">
        <f t="shared" ca="1" si="1274"/>
        <v>0</v>
      </c>
      <c r="U4101" s="13" t="b">
        <f ca="1">IF(CalcTable[[#This Row],[IrrPrecip]]&gt;=IC_MM,FALSE,TRUE)</f>
        <v>1</v>
      </c>
      <c r="V4101" s="13" t="b">
        <f t="shared" si="1275"/>
        <v>1</v>
      </c>
      <c r="W4101" s="13" t="e">
        <f ca="1">IF(AND(IRR_DRIP=FALSE,CalcTable[[#This Row],[IrrHours]]&lt;=0),FALSE,TRUE)</f>
        <v>#NAME?</v>
      </c>
      <c r="X4101" s="13" t="e">
        <f ca="1">AND(CalcTable[[#This Row],[IrrDay]],CalcTable[[#This Row],[IrrRain]],CalcTable[[#This Row],[IrrWarm]],CalcTable[[#This Row],[IrrWindy]])</f>
        <v>#NAME?</v>
      </c>
      <c r="Y4101" s="13" t="e">
        <f t="shared" ca="1" si="1276"/>
        <v>#NAME?</v>
      </c>
      <c r="Z4101" s="13" t="e">
        <f ca="1">CalcTable[[#This Row],[IrrHours]]/5</f>
        <v>#NAME?</v>
      </c>
      <c r="AA4101" s="13" t="e">
        <f ca="1">IF(CalcTable[[#This Row],[IrrFlag]]=FALSE,0,MAX(0,CalcTable[[#This Row],[VolRednWind]]*(FCAP*IRR_TARGET-CalcTable[[#This Row],[IWC]])))</f>
        <v>#NAME?</v>
      </c>
      <c r="AB4101" s="13" t="e">
        <f ca="1">CalcTable[[#This Row],[IWC]]+CalcTable[[#This Row],[Eff Precip]]+CalcTable[[#This Row],[IrrAmt]]-CalcTable[[#This Row],[AET]]</f>
        <v>#NAME?</v>
      </c>
      <c r="AC4101" s="13" t="e">
        <f ca="1">IF(CalcTable[[#This Row],[PWC]]&gt;FCAP,MIN(24*PERC,MIN(SAT,CalcTable[[#This Row],[PWC]])-FCAP),0)</f>
        <v>#NAME?</v>
      </c>
      <c r="AD4101" s="13" t="e">
        <f ca="1">IF(CalcTable[[#This Row],[PWC]]&gt;SAT,CalcTable[[#This Row],[PWC]]-SAT,0)</f>
        <v>#NAME?</v>
      </c>
      <c r="AE4101" s="13" t="e">
        <f ca="1">CalcTable[[#This Row],[PWC]]-CalcTable[[#This Row],[PercAmt]]-CalcTable[[#This Row],[Runoff]]</f>
        <v>#NAME?</v>
      </c>
      <c r="AF4101" s="13" t="e">
        <f ca="1">CalcTable[[#This Row],[IrrAmt]]/1000*CUR_IRR_AREA*10000/IRR_EFF</f>
        <v>#NAME?</v>
      </c>
      <c r="AG4101" s="147"/>
      <c r="AH4101" s="13"/>
      <c r="AI4101" s="50">
        <v>6.3315059786043646</v>
      </c>
      <c r="AJ4101" s="50">
        <v>6.70812326298124</v>
      </c>
      <c r="AK4101" s="50">
        <v>0</v>
      </c>
      <c r="AL4101" s="50">
        <v>0</v>
      </c>
      <c r="AM4101" s="50"/>
      <c r="AN4101" s="50"/>
      <c r="AO4101" s="50"/>
      <c r="AP4101" s="50"/>
      <c r="AQ4101" s="50"/>
      <c r="AR4101" s="50"/>
      <c r="AS4101" s="50"/>
      <c r="AT4101" s="50"/>
      <c r="AU4101" s="50"/>
      <c r="AV4101" s="50"/>
      <c r="AW4101" s="50"/>
      <c r="AX4101" s="50">
        <f t="shared" si="1287"/>
        <v>13.039629241585605</v>
      </c>
      <c r="AY4101" s="50"/>
      <c r="AZ4101" s="50">
        <f t="shared" si="1277"/>
        <v>289.63370340031372</v>
      </c>
      <c r="BA4101" s="50">
        <f t="shared" si="1278"/>
        <v>467.5672105031332</v>
      </c>
      <c r="BB4101" s="50">
        <f t="shared" si="1279"/>
        <v>483.76187544788706</v>
      </c>
      <c r="BC4101" s="17">
        <f t="shared" si="1280"/>
        <v>19868</v>
      </c>
      <c r="BD4101" s="50">
        <f t="shared" si="1281"/>
        <v>13.039629241585605</v>
      </c>
      <c r="BE4101" s="50">
        <f t="shared" si="1282"/>
        <v>289.63370340031372</v>
      </c>
      <c r="BF4101" s="50">
        <f t="shared" si="1288"/>
        <v>473.74853597528488</v>
      </c>
      <c r="BG4101" s="50"/>
      <c r="BH4101" s="17">
        <f t="shared" si="1283"/>
        <v>0</v>
      </c>
      <c r="BI4101" s="17">
        <f t="shared" si="1291"/>
        <v>4101</v>
      </c>
      <c r="BJ4101" s="17">
        <f t="shared" si="1289"/>
        <v>4101</v>
      </c>
      <c r="BK4101" s="150">
        <f t="shared" si="1290"/>
        <v>31636</v>
      </c>
      <c r="BL4101" s="50" t="e">
        <f t="shared" ca="1" si="1284"/>
        <v>#NAME?</v>
      </c>
      <c r="BM4101" s="50" t="e">
        <f t="shared" ca="1" si="1285"/>
        <v>#NAME?</v>
      </c>
      <c r="BN4101" s="50" t="e">
        <f t="shared" ca="1" si="1286"/>
        <v>#NAME?</v>
      </c>
    </row>
    <row r="4102" spans="1:66" x14ac:dyDescent="0.35">
      <c r="A4102" s="48">
        <v>31637</v>
      </c>
      <c r="B4102" s="17">
        <v>1986</v>
      </c>
      <c r="C4102" s="17">
        <v>8</v>
      </c>
      <c r="D4102" s="17">
        <v>225</v>
      </c>
      <c r="E4102" s="17">
        <v>13</v>
      </c>
      <c r="F4102" s="17">
        <v>4</v>
      </c>
      <c r="G4102" s="50">
        <v>13.3</v>
      </c>
      <c r="H4102" s="32">
        <v>3.1180203672522047</v>
      </c>
      <c r="I4102" s="50">
        <v>10.333333333333334</v>
      </c>
      <c r="J4102" s="13">
        <v>1.3</v>
      </c>
      <c r="K4102" s="13">
        <f t="shared" si="1272"/>
        <v>1.3</v>
      </c>
      <c r="L4102" s="13">
        <f t="shared" si="1273"/>
        <v>0</v>
      </c>
      <c r="M4102" s="13" t="e">
        <f ca="1">CalcTable[[#This Row],[IWC]]-AE4101</f>
        <v>#NAME?</v>
      </c>
      <c r="N4102" s="13" t="e">
        <f ca="1">IF(CalcTable[[#This Row],[Day of Year]]&lt;123,FCAP,AE4101)</f>
        <v>#NAME?</v>
      </c>
      <c r="O4102" s="17" t="e">
        <f ca="1">IF(IRR_DRIP,5,COUNTIF('IDET Wind Values'!C4086:G4086,"&lt;="&amp;IRR_MAXWIND))</f>
        <v>#NAME?</v>
      </c>
      <c r="P4102" s="13" t="e">
        <f ca="1">CalcTable[[#This Row],[ET_o]]*KL</f>
        <v>#NAME?</v>
      </c>
      <c r="Q4102" s="13" t="e">
        <f ca="1">IF(WILTPT&lt;=0,1,MAX(0,MIN(1,(CalcTable[[#This Row],[IWC]]-WILTPT)/(MAD-WILTPT))))</f>
        <v>#NAME?</v>
      </c>
      <c r="R4102" s="13" t="e">
        <f ca="1">CalcTable[[#This Row],[ETMult]]*CalcTable[[#This Row],[ETb]]</f>
        <v>#NAME?</v>
      </c>
      <c r="S4102" s="13" t="b">
        <f>INDEX(IRR_LIST,CalcTable[[#This Row],[Day of Week]]+1)</f>
        <v>0</v>
      </c>
      <c r="T4102" s="13">
        <f t="shared" ca="1" si="1274"/>
        <v>0</v>
      </c>
      <c r="U4102" s="13" t="b">
        <f ca="1">IF(CalcTable[[#This Row],[IrrPrecip]]&gt;=IC_MM,FALSE,TRUE)</f>
        <v>1</v>
      </c>
      <c r="V4102" s="13" t="b">
        <f t="shared" si="1275"/>
        <v>1</v>
      </c>
      <c r="W4102" s="13" t="e">
        <f ca="1">IF(AND(IRR_DRIP=FALSE,CalcTable[[#This Row],[IrrHours]]&lt;=0),FALSE,TRUE)</f>
        <v>#NAME?</v>
      </c>
      <c r="X4102" s="13" t="e">
        <f ca="1">AND(CalcTable[[#This Row],[IrrDay]],CalcTable[[#This Row],[IrrRain]],CalcTable[[#This Row],[IrrWarm]],CalcTable[[#This Row],[IrrWindy]])</f>
        <v>#NAME?</v>
      </c>
      <c r="Y4102" s="13" t="e">
        <f t="shared" ca="1" si="1276"/>
        <v>#NAME?</v>
      </c>
      <c r="Z4102" s="13" t="e">
        <f ca="1">CalcTable[[#This Row],[IrrHours]]/5</f>
        <v>#NAME?</v>
      </c>
      <c r="AA4102" s="13" t="e">
        <f ca="1">IF(CalcTable[[#This Row],[IrrFlag]]=FALSE,0,MAX(0,CalcTable[[#This Row],[VolRednWind]]*(FCAP*IRR_TARGET-CalcTable[[#This Row],[IWC]])))</f>
        <v>#NAME?</v>
      </c>
      <c r="AB4102" s="13" t="e">
        <f ca="1">CalcTable[[#This Row],[IWC]]+CalcTable[[#This Row],[Eff Precip]]+CalcTable[[#This Row],[IrrAmt]]-CalcTable[[#This Row],[AET]]</f>
        <v>#NAME?</v>
      </c>
      <c r="AC4102" s="13" t="e">
        <f ca="1">IF(CalcTable[[#This Row],[PWC]]&gt;FCAP,MIN(24*PERC,MIN(SAT,CalcTable[[#This Row],[PWC]])-FCAP),0)</f>
        <v>#NAME?</v>
      </c>
      <c r="AD4102" s="13" t="e">
        <f ca="1">IF(CalcTable[[#This Row],[PWC]]&gt;SAT,CalcTable[[#This Row],[PWC]]-SAT,0)</f>
        <v>#NAME?</v>
      </c>
      <c r="AE4102" s="13" t="e">
        <f ca="1">CalcTable[[#This Row],[PWC]]-CalcTable[[#This Row],[PercAmt]]-CalcTable[[#This Row],[Runoff]]</f>
        <v>#NAME?</v>
      </c>
      <c r="AF4102" s="13" t="e">
        <f ca="1">CalcTable[[#This Row],[IrrAmt]]/1000*CUR_IRR_AREA*10000/IRR_EFF</f>
        <v>#NAME?</v>
      </c>
      <c r="AG4102" s="147"/>
      <c r="AH4102" s="13"/>
      <c r="AI4102" s="50">
        <v>0</v>
      </c>
      <c r="AJ4102" s="50">
        <v>0</v>
      </c>
      <c r="AK4102" s="50">
        <v>4.7865967325097873</v>
      </c>
      <c r="AL4102" s="50">
        <v>5.0429322079354364</v>
      </c>
      <c r="AM4102" s="50"/>
      <c r="AN4102" s="50"/>
      <c r="AO4102" s="50"/>
      <c r="AP4102" s="50"/>
      <c r="AQ4102" s="50"/>
      <c r="AR4102" s="50"/>
      <c r="AS4102" s="50"/>
      <c r="AT4102" s="50"/>
      <c r="AU4102" s="50"/>
      <c r="AV4102" s="50"/>
      <c r="AW4102" s="50"/>
      <c r="AX4102" s="50">
        <f t="shared" si="1287"/>
        <v>9.8295289404452237</v>
      </c>
      <c r="AY4102" s="50"/>
      <c r="AZ4102" s="50">
        <f t="shared" si="1277"/>
        <v>218.12943017624968</v>
      </c>
      <c r="BA4102" s="50">
        <f t="shared" si="1278"/>
        <v>335.85007503327336</v>
      </c>
      <c r="BB4102" s="50">
        <f t="shared" si="1279"/>
        <v>346.23719075595193</v>
      </c>
      <c r="BC4102" s="17">
        <f t="shared" si="1280"/>
        <v>19868</v>
      </c>
      <c r="BD4102" s="50">
        <f t="shared" si="1281"/>
        <v>9.8295289404452237</v>
      </c>
      <c r="BE4102" s="50">
        <f t="shared" si="1282"/>
        <v>218.12943017624968</v>
      </c>
      <c r="BF4102" s="50">
        <f t="shared" si="1288"/>
        <v>356.79030784719606</v>
      </c>
      <c r="BG4102" s="50"/>
      <c r="BH4102" s="17">
        <f t="shared" si="1283"/>
        <v>0</v>
      </c>
      <c r="BI4102" s="17">
        <f t="shared" si="1291"/>
        <v>4102</v>
      </c>
      <c r="BJ4102" s="17">
        <f t="shared" si="1289"/>
        <v>4102</v>
      </c>
      <c r="BK4102" s="150">
        <f t="shared" si="1290"/>
        <v>31637</v>
      </c>
      <c r="BL4102" s="50" t="e">
        <f t="shared" ca="1" si="1284"/>
        <v>#NAME?</v>
      </c>
      <c r="BM4102" s="50" t="e">
        <f t="shared" ca="1" si="1285"/>
        <v>#NAME?</v>
      </c>
      <c r="BN4102" s="50" t="e">
        <f t="shared" ca="1" si="1286"/>
        <v>#NAME?</v>
      </c>
    </row>
    <row r="4103" spans="1:66" x14ac:dyDescent="0.35">
      <c r="A4103" s="48">
        <v>31638</v>
      </c>
      <c r="B4103" s="17">
        <v>1986</v>
      </c>
      <c r="C4103" s="17">
        <v>8</v>
      </c>
      <c r="D4103" s="17">
        <v>226</v>
      </c>
      <c r="E4103" s="17">
        <v>14</v>
      </c>
      <c r="F4103" s="17">
        <v>5</v>
      </c>
      <c r="G4103" s="50">
        <v>10.5</v>
      </c>
      <c r="H4103" s="32">
        <v>5.5293013450815263</v>
      </c>
      <c r="I4103" s="50">
        <v>6.333333333333333</v>
      </c>
      <c r="J4103" s="13">
        <v>0</v>
      </c>
      <c r="K4103" s="13">
        <f t="shared" si="1272"/>
        <v>0</v>
      </c>
      <c r="L4103" s="13">
        <f t="shared" si="1273"/>
        <v>0</v>
      </c>
      <c r="M4103" s="13" t="e">
        <f ca="1">CalcTable[[#This Row],[IWC]]-AE4102</f>
        <v>#NAME?</v>
      </c>
      <c r="N4103" s="13" t="e">
        <f ca="1">IF(CalcTable[[#This Row],[Day of Year]]&lt;123,FCAP,AE4102)</f>
        <v>#NAME?</v>
      </c>
      <c r="O4103" s="17" t="e">
        <f ca="1">IF(IRR_DRIP,5,COUNTIF('IDET Wind Values'!C4087:G4087,"&lt;="&amp;IRR_MAXWIND))</f>
        <v>#NAME?</v>
      </c>
      <c r="P4103" s="13" t="e">
        <f ca="1">CalcTable[[#This Row],[ET_o]]*KL</f>
        <v>#NAME?</v>
      </c>
      <c r="Q4103" s="13" t="e">
        <f ca="1">IF(WILTPT&lt;=0,1,MAX(0,MIN(1,(CalcTable[[#This Row],[IWC]]-WILTPT)/(MAD-WILTPT))))</f>
        <v>#NAME?</v>
      </c>
      <c r="R4103" s="13" t="e">
        <f ca="1">CalcTable[[#This Row],[ETMult]]*CalcTable[[#This Row],[ETb]]</f>
        <v>#NAME?</v>
      </c>
      <c r="S4103" s="13" t="b">
        <f>INDEX(IRR_LIST,CalcTable[[#This Row],[Day of Week]]+1)</f>
        <v>1</v>
      </c>
      <c r="T4103" s="13">
        <f t="shared" ca="1" si="1274"/>
        <v>1.3</v>
      </c>
      <c r="U4103" s="13" t="b">
        <f ca="1">IF(CalcTable[[#This Row],[IrrPrecip]]&gt;=IC_MM,FALSE,TRUE)</f>
        <v>1</v>
      </c>
      <c r="V4103" s="13" t="b">
        <f t="shared" si="1275"/>
        <v>1</v>
      </c>
      <c r="W4103" s="13" t="e">
        <f ca="1">IF(AND(IRR_DRIP=FALSE,CalcTable[[#This Row],[IrrHours]]&lt;=0),FALSE,TRUE)</f>
        <v>#NAME?</v>
      </c>
      <c r="X4103" s="13" t="e">
        <f ca="1">AND(CalcTable[[#This Row],[IrrDay]],CalcTable[[#This Row],[IrrRain]],CalcTable[[#This Row],[IrrWarm]],CalcTable[[#This Row],[IrrWindy]])</f>
        <v>#NAME?</v>
      </c>
      <c r="Y4103" s="13" t="e">
        <f t="shared" ca="1" si="1276"/>
        <v>#NAME?</v>
      </c>
      <c r="Z4103" s="13" t="e">
        <f ca="1">CalcTable[[#This Row],[IrrHours]]/5</f>
        <v>#NAME?</v>
      </c>
      <c r="AA4103" s="13" t="e">
        <f ca="1">IF(CalcTable[[#This Row],[IrrFlag]]=FALSE,0,MAX(0,CalcTable[[#This Row],[VolRednWind]]*(FCAP*IRR_TARGET-CalcTable[[#This Row],[IWC]])))</f>
        <v>#NAME?</v>
      </c>
      <c r="AB4103" s="13" t="e">
        <f ca="1">CalcTable[[#This Row],[IWC]]+CalcTable[[#This Row],[Eff Precip]]+CalcTable[[#This Row],[IrrAmt]]-CalcTable[[#This Row],[AET]]</f>
        <v>#NAME?</v>
      </c>
      <c r="AC4103" s="13" t="e">
        <f ca="1">IF(CalcTable[[#This Row],[PWC]]&gt;FCAP,MIN(24*PERC,MIN(SAT,CalcTable[[#This Row],[PWC]])-FCAP),0)</f>
        <v>#NAME?</v>
      </c>
      <c r="AD4103" s="13" t="e">
        <f ca="1">IF(CalcTable[[#This Row],[PWC]]&gt;SAT,CalcTable[[#This Row],[PWC]]-SAT,0)</f>
        <v>#NAME?</v>
      </c>
      <c r="AE4103" s="13" t="e">
        <f ca="1">CalcTable[[#This Row],[PWC]]-CalcTable[[#This Row],[PercAmt]]-CalcTable[[#This Row],[Runoff]]</f>
        <v>#NAME?</v>
      </c>
      <c r="AF4103" s="13" t="e">
        <f ca="1">CalcTable[[#This Row],[IrrAmt]]/1000*CUR_IRR_AREA*10000/IRR_EFF</f>
        <v>#NAME?</v>
      </c>
      <c r="AG4103" s="147"/>
      <c r="AH4103" s="13"/>
      <c r="AI4103" s="50">
        <v>7.3654297821115371</v>
      </c>
      <c r="AJ4103" s="50">
        <v>7.6432775911430326</v>
      </c>
      <c r="AK4103" s="50">
        <v>0</v>
      </c>
      <c r="AL4103" s="50">
        <v>0</v>
      </c>
      <c r="AM4103" s="50"/>
      <c r="AN4103" s="50"/>
      <c r="AO4103" s="50"/>
      <c r="AP4103" s="50"/>
      <c r="AQ4103" s="50"/>
      <c r="AR4103" s="50"/>
      <c r="AS4103" s="50"/>
      <c r="AT4103" s="50"/>
      <c r="AU4103" s="50"/>
      <c r="AV4103" s="50"/>
      <c r="AW4103" s="50"/>
      <c r="AX4103" s="50">
        <f t="shared" si="1287"/>
        <v>15.00870737325457</v>
      </c>
      <c r="AY4103" s="50"/>
      <c r="AZ4103" s="50">
        <f t="shared" si="1277"/>
        <v>332.2291128111649</v>
      </c>
      <c r="BA4103" s="50">
        <f t="shared" si="1278"/>
        <v>536.16503552563677</v>
      </c>
      <c r="BB4103" s="50">
        <f t="shared" si="1279"/>
        <v>554.7229885085884</v>
      </c>
      <c r="BC4103" s="17">
        <f t="shared" si="1280"/>
        <v>19868</v>
      </c>
      <c r="BD4103" s="50">
        <f t="shared" si="1281"/>
        <v>15.00870737325457</v>
      </c>
      <c r="BE4103" s="50">
        <f t="shared" si="1282"/>
        <v>332.2291128111649</v>
      </c>
      <c r="BF4103" s="50">
        <f t="shared" si="1288"/>
        <v>543.42106583196301</v>
      </c>
      <c r="BG4103" s="50"/>
      <c r="BH4103" s="17">
        <f t="shared" si="1283"/>
        <v>0</v>
      </c>
      <c r="BI4103" s="17">
        <f t="shared" si="1291"/>
        <v>4103</v>
      </c>
      <c r="BJ4103" s="17">
        <f t="shared" si="1289"/>
        <v>4103</v>
      </c>
      <c r="BK4103" s="150">
        <f t="shared" si="1290"/>
        <v>31638</v>
      </c>
      <c r="BL4103" s="50" t="e">
        <f t="shared" ca="1" si="1284"/>
        <v>#NAME?</v>
      </c>
      <c r="BM4103" s="50" t="e">
        <f t="shared" ca="1" si="1285"/>
        <v>#NAME?</v>
      </c>
      <c r="BN4103" s="50" t="e">
        <f t="shared" ca="1" si="1286"/>
        <v>#NAME?</v>
      </c>
    </row>
    <row r="4104" spans="1:66" x14ac:dyDescent="0.35">
      <c r="A4104" s="48">
        <v>31639</v>
      </c>
      <c r="B4104" s="17">
        <v>1986</v>
      </c>
      <c r="C4104" s="17">
        <v>8</v>
      </c>
      <c r="D4104" s="17">
        <v>227</v>
      </c>
      <c r="E4104" s="17">
        <v>15</v>
      </c>
      <c r="F4104" s="17">
        <v>6</v>
      </c>
      <c r="G4104" s="50">
        <v>9.8000000000000007</v>
      </c>
      <c r="H4104" s="32">
        <v>4.355542819753178</v>
      </c>
      <c r="I4104" s="50">
        <v>6.166666666666667</v>
      </c>
      <c r="J4104" s="13">
        <v>0</v>
      </c>
      <c r="K4104" s="13">
        <f t="shared" si="1272"/>
        <v>0</v>
      </c>
      <c r="L4104" s="13">
        <f t="shared" si="1273"/>
        <v>0</v>
      </c>
      <c r="M4104" s="13" t="e">
        <f ca="1">CalcTable[[#This Row],[IWC]]-AE4103</f>
        <v>#NAME?</v>
      </c>
      <c r="N4104" s="13" t="e">
        <f ca="1">IF(CalcTable[[#This Row],[Day of Year]]&lt;123,FCAP,AE4103)</f>
        <v>#NAME?</v>
      </c>
      <c r="O4104" s="17" t="e">
        <f ca="1">IF(IRR_DRIP,5,COUNTIF('IDET Wind Values'!C4088:G4088,"&lt;="&amp;IRR_MAXWIND))</f>
        <v>#NAME?</v>
      </c>
      <c r="P4104" s="13" t="e">
        <f ca="1">CalcTable[[#This Row],[ET_o]]*KL</f>
        <v>#NAME?</v>
      </c>
      <c r="Q4104" s="13" t="e">
        <f ca="1">IF(WILTPT&lt;=0,1,MAX(0,MIN(1,(CalcTable[[#This Row],[IWC]]-WILTPT)/(MAD-WILTPT))))</f>
        <v>#NAME?</v>
      </c>
      <c r="R4104" s="13" t="e">
        <f ca="1">CalcTable[[#This Row],[ETMult]]*CalcTable[[#This Row],[ETb]]</f>
        <v>#NAME?</v>
      </c>
      <c r="S4104" s="13" t="b">
        <f>INDEX(IRR_LIST,CalcTable[[#This Row],[Day of Week]]+1)</f>
        <v>0</v>
      </c>
      <c r="T4104" s="13">
        <f t="shared" ca="1" si="1274"/>
        <v>1.3</v>
      </c>
      <c r="U4104" s="13" t="b">
        <f ca="1">IF(CalcTable[[#This Row],[IrrPrecip]]&gt;=IC_MM,FALSE,TRUE)</f>
        <v>1</v>
      </c>
      <c r="V4104" s="13" t="b">
        <f t="shared" si="1275"/>
        <v>1</v>
      </c>
      <c r="W4104" s="13" t="e">
        <f ca="1">IF(AND(IRR_DRIP=FALSE,CalcTable[[#This Row],[IrrHours]]&lt;=0),FALSE,TRUE)</f>
        <v>#NAME?</v>
      </c>
      <c r="X4104" s="13" t="e">
        <f ca="1">AND(CalcTable[[#This Row],[IrrDay]],CalcTable[[#This Row],[IrrRain]],CalcTable[[#This Row],[IrrWarm]],CalcTable[[#This Row],[IrrWindy]])</f>
        <v>#NAME?</v>
      </c>
      <c r="Y4104" s="13" t="e">
        <f t="shared" ca="1" si="1276"/>
        <v>#NAME?</v>
      </c>
      <c r="Z4104" s="13" t="e">
        <f ca="1">CalcTable[[#This Row],[IrrHours]]/5</f>
        <v>#NAME?</v>
      </c>
      <c r="AA4104" s="13" t="e">
        <f ca="1">IF(CalcTable[[#This Row],[IrrFlag]]=FALSE,0,MAX(0,CalcTable[[#This Row],[VolRednWind]]*(FCAP*IRR_TARGET-CalcTable[[#This Row],[IWC]])))</f>
        <v>#NAME?</v>
      </c>
      <c r="AB4104" s="13" t="e">
        <f ca="1">CalcTable[[#This Row],[IWC]]+CalcTable[[#This Row],[Eff Precip]]+CalcTable[[#This Row],[IrrAmt]]-CalcTable[[#This Row],[AET]]</f>
        <v>#NAME?</v>
      </c>
      <c r="AC4104" s="13" t="e">
        <f ca="1">IF(CalcTable[[#This Row],[PWC]]&gt;FCAP,MIN(24*PERC,MIN(SAT,CalcTable[[#This Row],[PWC]])-FCAP),0)</f>
        <v>#NAME?</v>
      </c>
      <c r="AD4104" s="13" t="e">
        <f ca="1">IF(CalcTable[[#This Row],[PWC]]&gt;SAT,CalcTable[[#This Row],[PWC]]-SAT,0)</f>
        <v>#NAME?</v>
      </c>
      <c r="AE4104" s="13" t="e">
        <f ca="1">CalcTable[[#This Row],[PWC]]-CalcTable[[#This Row],[PercAmt]]-CalcTable[[#This Row],[Runoff]]</f>
        <v>#NAME?</v>
      </c>
      <c r="AF4104" s="13" t="e">
        <f ca="1">CalcTable[[#This Row],[IrrAmt]]/1000*CUR_IRR_AREA*10000/IRR_EFF</f>
        <v>#NAME?</v>
      </c>
      <c r="AG4104" s="147"/>
      <c r="AH4104" s="13"/>
      <c r="AI4104" s="50">
        <v>0</v>
      </c>
      <c r="AJ4104" s="50">
        <v>0</v>
      </c>
      <c r="AK4104" s="50">
        <v>0</v>
      </c>
      <c r="AL4104" s="50">
        <v>5.3211157397948412</v>
      </c>
      <c r="AM4104" s="50"/>
      <c r="AN4104" s="50"/>
      <c r="AO4104" s="50"/>
      <c r="AP4104" s="50"/>
      <c r="AQ4104" s="50"/>
      <c r="AR4104" s="50"/>
      <c r="AS4104" s="50"/>
      <c r="AT4104" s="50"/>
      <c r="AU4104" s="50"/>
      <c r="AV4104" s="50"/>
      <c r="AW4104" s="50"/>
      <c r="AX4104" s="50">
        <f t="shared" si="1287"/>
        <v>5.3211157397948412</v>
      </c>
      <c r="AY4104" s="50"/>
      <c r="AZ4104" s="50">
        <f t="shared" si="1277"/>
        <v>156.08606170064868</v>
      </c>
      <c r="BA4104" s="50">
        <f t="shared" si="1278"/>
        <v>240.32298388830037</v>
      </c>
      <c r="BB4104" s="50">
        <f t="shared" si="1279"/>
        <v>247.75565349309318</v>
      </c>
      <c r="BC4104" s="17">
        <f t="shared" si="1280"/>
        <v>19868</v>
      </c>
      <c r="BD4104" s="50">
        <f t="shared" si="1281"/>
        <v>5.3211157397948412</v>
      </c>
      <c r="BE4104" s="50">
        <f t="shared" si="1282"/>
        <v>156.08606170064868</v>
      </c>
      <c r="BF4104" s="50">
        <f t="shared" si="1288"/>
        <v>255.30710807722318</v>
      </c>
      <c r="BG4104" s="50"/>
      <c r="BH4104" s="17">
        <f t="shared" si="1283"/>
        <v>0</v>
      </c>
      <c r="BI4104" s="17">
        <f t="shared" si="1291"/>
        <v>4104</v>
      </c>
      <c r="BJ4104" s="17">
        <f t="shared" si="1289"/>
        <v>4104</v>
      </c>
      <c r="BK4104" s="150">
        <f t="shared" si="1290"/>
        <v>31639</v>
      </c>
      <c r="BL4104" s="50" t="e">
        <f t="shared" ca="1" si="1284"/>
        <v>#NAME?</v>
      </c>
      <c r="BM4104" s="50" t="e">
        <f t="shared" ca="1" si="1285"/>
        <v>#NAME?</v>
      </c>
      <c r="BN4104" s="50" t="e">
        <f t="shared" ca="1" si="1286"/>
        <v>#NAME?</v>
      </c>
    </row>
    <row r="4105" spans="1:66" x14ac:dyDescent="0.35">
      <c r="A4105" s="48">
        <v>31640</v>
      </c>
      <c r="B4105" s="17">
        <v>1986</v>
      </c>
      <c r="C4105" s="17">
        <v>8</v>
      </c>
      <c r="D4105" s="17">
        <v>228</v>
      </c>
      <c r="E4105" s="17">
        <v>16</v>
      </c>
      <c r="F4105" s="17">
        <v>7</v>
      </c>
      <c r="G4105" s="50">
        <v>8.6</v>
      </c>
      <c r="H4105" s="32">
        <v>4.0232135177479158</v>
      </c>
      <c r="I4105" s="50">
        <v>5.333333333333333</v>
      </c>
      <c r="J4105" s="13">
        <v>0</v>
      </c>
      <c r="K4105" s="13">
        <f t="shared" si="1272"/>
        <v>0</v>
      </c>
      <c r="L4105" s="13">
        <f t="shared" si="1273"/>
        <v>0</v>
      </c>
      <c r="M4105" s="13" t="e">
        <f ca="1">CalcTable[[#This Row],[IWC]]-AE4104</f>
        <v>#NAME?</v>
      </c>
      <c r="N4105" s="13" t="e">
        <f ca="1">IF(CalcTable[[#This Row],[Day of Year]]&lt;123,FCAP,AE4104)</f>
        <v>#NAME?</v>
      </c>
      <c r="O4105" s="17" t="e">
        <f ca="1">IF(IRR_DRIP,5,COUNTIF('IDET Wind Values'!C4089:G4089,"&lt;="&amp;IRR_MAXWIND))</f>
        <v>#NAME?</v>
      </c>
      <c r="P4105" s="13" t="e">
        <f ca="1">CalcTable[[#This Row],[ET_o]]*KL</f>
        <v>#NAME?</v>
      </c>
      <c r="Q4105" s="13" t="e">
        <f ca="1">IF(WILTPT&lt;=0,1,MAX(0,MIN(1,(CalcTable[[#This Row],[IWC]]-WILTPT)/(MAD-WILTPT))))</f>
        <v>#NAME?</v>
      </c>
      <c r="R4105" s="13" t="e">
        <f ca="1">CalcTable[[#This Row],[ETMult]]*CalcTable[[#This Row],[ETb]]</f>
        <v>#NAME?</v>
      </c>
      <c r="S4105" s="13" t="b">
        <f>INDEX(IRR_LIST,CalcTable[[#This Row],[Day of Week]]+1)</f>
        <v>0</v>
      </c>
      <c r="T4105" s="13">
        <f t="shared" ca="1" si="1274"/>
        <v>0</v>
      </c>
      <c r="U4105" s="13" t="b">
        <f ca="1">IF(CalcTable[[#This Row],[IrrPrecip]]&gt;=IC_MM,FALSE,TRUE)</f>
        <v>1</v>
      </c>
      <c r="V4105" s="13" t="b">
        <f t="shared" si="1275"/>
        <v>1</v>
      </c>
      <c r="W4105" s="13" t="e">
        <f ca="1">IF(AND(IRR_DRIP=FALSE,CalcTable[[#This Row],[IrrHours]]&lt;=0),FALSE,TRUE)</f>
        <v>#NAME?</v>
      </c>
      <c r="X4105" s="13" t="e">
        <f ca="1">AND(CalcTable[[#This Row],[IrrDay]],CalcTable[[#This Row],[IrrRain]],CalcTable[[#This Row],[IrrWarm]],CalcTable[[#This Row],[IrrWindy]])</f>
        <v>#NAME?</v>
      </c>
      <c r="Y4105" s="13" t="e">
        <f t="shared" ca="1" si="1276"/>
        <v>#NAME?</v>
      </c>
      <c r="Z4105" s="13" t="e">
        <f ca="1">CalcTable[[#This Row],[IrrHours]]/5</f>
        <v>#NAME?</v>
      </c>
      <c r="AA4105" s="13" t="e">
        <f ca="1">IF(CalcTable[[#This Row],[IrrFlag]]=FALSE,0,MAX(0,CalcTable[[#This Row],[VolRednWind]]*(FCAP*IRR_TARGET-CalcTable[[#This Row],[IWC]])))</f>
        <v>#NAME?</v>
      </c>
      <c r="AB4105" s="13" t="e">
        <f ca="1">CalcTable[[#This Row],[IWC]]+CalcTable[[#This Row],[Eff Precip]]+CalcTable[[#This Row],[IrrAmt]]-CalcTable[[#This Row],[AET]]</f>
        <v>#NAME?</v>
      </c>
      <c r="AC4105" s="13" t="e">
        <f ca="1">IF(CalcTable[[#This Row],[PWC]]&gt;FCAP,MIN(24*PERC,MIN(SAT,CalcTable[[#This Row],[PWC]])-FCAP),0)</f>
        <v>#NAME?</v>
      </c>
      <c r="AD4105" s="13" t="e">
        <f ca="1">IF(CalcTable[[#This Row],[PWC]]&gt;SAT,CalcTable[[#This Row],[PWC]]-SAT,0)</f>
        <v>#NAME?</v>
      </c>
      <c r="AE4105" s="13" t="e">
        <f ca="1">CalcTable[[#This Row],[PWC]]-CalcTable[[#This Row],[PercAmt]]-CalcTable[[#This Row],[Runoff]]</f>
        <v>#NAME?</v>
      </c>
      <c r="AF4105" s="13" t="e">
        <f ca="1">CalcTable[[#This Row],[IrrAmt]]/1000*CUR_IRR_AREA*10000/IRR_EFF</f>
        <v>#NAME?</v>
      </c>
      <c r="AG4105" s="147"/>
      <c r="AH4105" s="13"/>
      <c r="AI4105" s="50">
        <v>0</v>
      </c>
      <c r="AJ4105" s="50">
        <v>0</v>
      </c>
      <c r="AK4105" s="50">
        <v>5.0187985743954551</v>
      </c>
      <c r="AL4105" s="50">
        <v>0</v>
      </c>
      <c r="AM4105" s="50"/>
      <c r="AN4105" s="50"/>
      <c r="AO4105" s="50"/>
      <c r="AP4105" s="50"/>
      <c r="AQ4105" s="50"/>
      <c r="AR4105" s="50"/>
      <c r="AS4105" s="50"/>
      <c r="AT4105" s="50"/>
      <c r="AU4105" s="50"/>
      <c r="AV4105" s="50"/>
      <c r="AW4105" s="50"/>
      <c r="AX4105" s="50">
        <f t="shared" si="1287"/>
        <v>5.0187985743954551</v>
      </c>
      <c r="AY4105" s="50"/>
      <c r="AZ4105" s="50">
        <f t="shared" si="1277"/>
        <v>73.609045757800018</v>
      </c>
      <c r="BA4105" s="50">
        <f t="shared" si="1278"/>
        <v>113.33456251597779</v>
      </c>
      <c r="BB4105" s="50">
        <f t="shared" si="1279"/>
        <v>116.83975517111115</v>
      </c>
      <c r="BC4105" s="17">
        <f t="shared" si="1280"/>
        <v>19868</v>
      </c>
      <c r="BD4105" s="50">
        <f t="shared" si="1281"/>
        <v>5.0187985743954551</v>
      </c>
      <c r="BE4105" s="50">
        <f t="shared" si="1282"/>
        <v>73.609045757800018</v>
      </c>
      <c r="BF4105" s="50">
        <f t="shared" si="1288"/>
        <v>120.40096595421892</v>
      </c>
      <c r="BG4105" s="50"/>
      <c r="BH4105" s="17">
        <f t="shared" si="1283"/>
        <v>0</v>
      </c>
      <c r="BI4105" s="17">
        <f t="shared" si="1291"/>
        <v>4105</v>
      </c>
      <c r="BJ4105" s="17">
        <f t="shared" si="1289"/>
        <v>4105</v>
      </c>
      <c r="BK4105" s="150">
        <f t="shared" si="1290"/>
        <v>31640</v>
      </c>
      <c r="BL4105" s="50" t="e">
        <f t="shared" ca="1" si="1284"/>
        <v>#NAME?</v>
      </c>
      <c r="BM4105" s="50" t="e">
        <f t="shared" ca="1" si="1285"/>
        <v>#NAME?</v>
      </c>
      <c r="BN4105" s="50" t="e">
        <f t="shared" ca="1" si="1286"/>
        <v>#NAME?</v>
      </c>
    </row>
    <row r="4106" spans="1:66" x14ac:dyDescent="0.35">
      <c r="A4106" s="48">
        <v>31641</v>
      </c>
      <c r="B4106" s="17">
        <v>1986</v>
      </c>
      <c r="C4106" s="17">
        <v>8</v>
      </c>
      <c r="D4106" s="17">
        <v>229</v>
      </c>
      <c r="E4106" s="17">
        <v>17</v>
      </c>
      <c r="F4106" s="17">
        <v>1</v>
      </c>
      <c r="G4106" s="50">
        <v>6.9</v>
      </c>
      <c r="H4106" s="32">
        <v>4.7312771905819471</v>
      </c>
      <c r="I4106" s="50">
        <v>6.333333333333333</v>
      </c>
      <c r="J4106" s="13">
        <v>0</v>
      </c>
      <c r="K4106" s="13">
        <f t="shared" si="1272"/>
        <v>0</v>
      </c>
      <c r="L4106" s="13">
        <f t="shared" si="1273"/>
        <v>0</v>
      </c>
      <c r="M4106" s="13" t="e">
        <f ca="1">CalcTable[[#This Row],[IWC]]-AE4105</f>
        <v>#NAME?</v>
      </c>
      <c r="N4106" s="13" t="e">
        <f ca="1">IF(CalcTable[[#This Row],[Day of Year]]&lt;123,FCAP,AE4105)</f>
        <v>#NAME?</v>
      </c>
      <c r="O4106" s="17" t="e">
        <f ca="1">IF(IRR_DRIP,5,COUNTIF('IDET Wind Values'!C4090:G4090,"&lt;="&amp;IRR_MAXWIND))</f>
        <v>#NAME?</v>
      </c>
      <c r="P4106" s="13" t="e">
        <f ca="1">CalcTable[[#This Row],[ET_o]]*KL</f>
        <v>#NAME?</v>
      </c>
      <c r="Q4106" s="13" t="e">
        <f ca="1">IF(WILTPT&lt;=0,1,MAX(0,MIN(1,(CalcTable[[#This Row],[IWC]]-WILTPT)/(MAD-WILTPT))))</f>
        <v>#NAME?</v>
      </c>
      <c r="R4106" s="13" t="e">
        <f ca="1">CalcTable[[#This Row],[ETMult]]*CalcTable[[#This Row],[ETb]]</f>
        <v>#NAME?</v>
      </c>
      <c r="S4106" s="13" t="b">
        <f>INDEX(IRR_LIST,CalcTable[[#This Row],[Day of Week]]+1)</f>
        <v>1</v>
      </c>
      <c r="T4106" s="13">
        <f t="shared" ca="1" si="1274"/>
        <v>0</v>
      </c>
      <c r="U4106" s="13" t="b">
        <f ca="1">IF(CalcTable[[#This Row],[IrrPrecip]]&gt;=IC_MM,FALSE,TRUE)</f>
        <v>1</v>
      </c>
      <c r="V4106" s="13" t="b">
        <f t="shared" si="1275"/>
        <v>1</v>
      </c>
      <c r="W4106" s="13" t="e">
        <f ca="1">IF(AND(IRR_DRIP=FALSE,CalcTable[[#This Row],[IrrHours]]&lt;=0),FALSE,TRUE)</f>
        <v>#NAME?</v>
      </c>
      <c r="X4106" s="13" t="e">
        <f ca="1">AND(CalcTable[[#This Row],[IrrDay]],CalcTable[[#This Row],[IrrRain]],CalcTable[[#This Row],[IrrWarm]],CalcTable[[#This Row],[IrrWindy]])</f>
        <v>#NAME?</v>
      </c>
      <c r="Y4106" s="13" t="e">
        <f t="shared" ca="1" si="1276"/>
        <v>#NAME?</v>
      </c>
      <c r="Z4106" s="13" t="e">
        <f ca="1">CalcTable[[#This Row],[IrrHours]]/5</f>
        <v>#NAME?</v>
      </c>
      <c r="AA4106" s="13" t="e">
        <f ca="1">IF(CalcTable[[#This Row],[IrrFlag]]=FALSE,0,MAX(0,CalcTable[[#This Row],[VolRednWind]]*(FCAP*IRR_TARGET-CalcTable[[#This Row],[IWC]])))</f>
        <v>#NAME?</v>
      </c>
      <c r="AB4106" s="13" t="e">
        <f ca="1">CalcTable[[#This Row],[IWC]]+CalcTable[[#This Row],[Eff Precip]]+CalcTable[[#This Row],[IrrAmt]]-CalcTable[[#This Row],[AET]]</f>
        <v>#NAME?</v>
      </c>
      <c r="AC4106" s="13" t="e">
        <f ca="1">IF(CalcTable[[#This Row],[PWC]]&gt;FCAP,MIN(24*PERC,MIN(SAT,CalcTable[[#This Row],[PWC]])-FCAP),0)</f>
        <v>#NAME?</v>
      </c>
      <c r="AD4106" s="13" t="e">
        <f ca="1">IF(CalcTable[[#This Row],[PWC]]&gt;SAT,CalcTable[[#This Row],[PWC]]-SAT,0)</f>
        <v>#NAME?</v>
      </c>
      <c r="AE4106" s="13" t="e">
        <f ca="1">CalcTable[[#This Row],[PWC]]-CalcTable[[#This Row],[PercAmt]]-CalcTable[[#This Row],[Runoff]]</f>
        <v>#NAME?</v>
      </c>
      <c r="AF4106" s="13" t="e">
        <f ca="1">CalcTable[[#This Row],[IrrAmt]]/1000*CUR_IRR_AREA*10000/IRR_EFF</f>
        <v>#NAME?</v>
      </c>
      <c r="AG4106" s="147"/>
      <c r="AH4106" s="13"/>
      <c r="AI4106" s="50">
        <v>9.2615982586685739</v>
      </c>
      <c r="AJ4106" s="50">
        <v>10.144903549000617</v>
      </c>
      <c r="AK4106" s="50">
        <v>0</v>
      </c>
      <c r="AL4106" s="50">
        <v>0</v>
      </c>
      <c r="AM4106" s="50"/>
      <c r="AN4106" s="50"/>
      <c r="AO4106" s="50"/>
      <c r="AP4106" s="50"/>
      <c r="AQ4106" s="50"/>
      <c r="AR4106" s="50"/>
      <c r="AS4106" s="50"/>
      <c r="AT4106" s="50"/>
      <c r="AU4106" s="50"/>
      <c r="AV4106" s="50"/>
      <c r="AW4106" s="50"/>
      <c r="AX4106" s="50">
        <f t="shared" si="1287"/>
        <v>19.406501807669191</v>
      </c>
      <c r="AY4106" s="50"/>
      <c r="AZ4106" s="50">
        <f t="shared" si="1277"/>
        <v>433.4206118978239</v>
      </c>
      <c r="BA4106" s="50">
        <f t="shared" si="1278"/>
        <v>700.03166907511309</v>
      </c>
      <c r="BB4106" s="50">
        <f t="shared" si="1279"/>
        <v>724.30424812076467</v>
      </c>
      <c r="BC4106" s="17">
        <f t="shared" si="1280"/>
        <v>19868</v>
      </c>
      <c r="BD4106" s="50">
        <f t="shared" si="1281"/>
        <v>19.406501807669191</v>
      </c>
      <c r="BE4106" s="50">
        <f t="shared" si="1282"/>
        <v>433.4206118978239</v>
      </c>
      <c r="BF4106" s="50">
        <f t="shared" si="1288"/>
        <v>708.93814475834165</v>
      </c>
      <c r="BG4106" s="50"/>
      <c r="BH4106" s="17">
        <f t="shared" si="1283"/>
        <v>0</v>
      </c>
      <c r="BI4106" s="17">
        <f t="shared" si="1291"/>
        <v>4106</v>
      </c>
      <c r="BJ4106" s="17">
        <f t="shared" si="1289"/>
        <v>4106</v>
      </c>
      <c r="BK4106" s="150">
        <f t="shared" si="1290"/>
        <v>31641</v>
      </c>
      <c r="BL4106" s="50" t="e">
        <f t="shared" ca="1" si="1284"/>
        <v>#NAME?</v>
      </c>
      <c r="BM4106" s="50" t="e">
        <f t="shared" ca="1" si="1285"/>
        <v>#NAME?</v>
      </c>
      <c r="BN4106" s="50" t="e">
        <f t="shared" ca="1" si="1286"/>
        <v>#NAME?</v>
      </c>
    </row>
    <row r="4107" spans="1:66" x14ac:dyDescent="0.35">
      <c r="A4107" s="48">
        <v>31642</v>
      </c>
      <c r="B4107" s="17">
        <v>1986</v>
      </c>
      <c r="C4107" s="17">
        <v>8</v>
      </c>
      <c r="D4107" s="17">
        <v>230</v>
      </c>
      <c r="E4107" s="17">
        <v>18</v>
      </c>
      <c r="F4107" s="17">
        <v>2</v>
      </c>
      <c r="G4107" s="50">
        <v>10.1</v>
      </c>
      <c r="H4107" s="32">
        <v>5.6954208362937209</v>
      </c>
      <c r="I4107" s="50">
        <v>4.166666666666667</v>
      </c>
      <c r="J4107" s="13">
        <v>0</v>
      </c>
      <c r="K4107" s="13">
        <f t="shared" si="1272"/>
        <v>0</v>
      </c>
      <c r="L4107" s="13">
        <f t="shared" si="1273"/>
        <v>0</v>
      </c>
      <c r="M4107" s="13" t="e">
        <f ca="1">CalcTable[[#This Row],[IWC]]-AE4106</f>
        <v>#NAME?</v>
      </c>
      <c r="N4107" s="13" t="e">
        <f ca="1">IF(CalcTable[[#This Row],[Day of Year]]&lt;123,FCAP,AE4106)</f>
        <v>#NAME?</v>
      </c>
      <c r="O4107" s="17" t="e">
        <f ca="1">IF(IRR_DRIP,5,COUNTIF('IDET Wind Values'!C4091:G4091,"&lt;="&amp;IRR_MAXWIND))</f>
        <v>#NAME?</v>
      </c>
      <c r="P4107" s="13" t="e">
        <f ca="1">CalcTable[[#This Row],[ET_o]]*KL</f>
        <v>#NAME?</v>
      </c>
      <c r="Q4107" s="13" t="e">
        <f ca="1">IF(WILTPT&lt;=0,1,MAX(0,MIN(1,(CalcTable[[#This Row],[IWC]]-WILTPT)/(MAD-WILTPT))))</f>
        <v>#NAME?</v>
      </c>
      <c r="R4107" s="13" t="e">
        <f ca="1">CalcTable[[#This Row],[ETMult]]*CalcTable[[#This Row],[ETb]]</f>
        <v>#NAME?</v>
      </c>
      <c r="S4107" s="13" t="b">
        <f>INDEX(IRR_LIST,CalcTable[[#This Row],[Day of Week]]+1)</f>
        <v>0</v>
      </c>
      <c r="T4107" s="13">
        <f t="shared" ca="1" si="1274"/>
        <v>0</v>
      </c>
      <c r="U4107" s="13" t="b">
        <f ca="1">IF(CalcTable[[#This Row],[IrrPrecip]]&gt;=IC_MM,FALSE,TRUE)</f>
        <v>1</v>
      </c>
      <c r="V4107" s="13" t="b">
        <f t="shared" si="1275"/>
        <v>1</v>
      </c>
      <c r="W4107" s="13" t="e">
        <f ca="1">IF(AND(IRR_DRIP=FALSE,CalcTable[[#This Row],[IrrHours]]&lt;=0),FALSE,TRUE)</f>
        <v>#NAME?</v>
      </c>
      <c r="X4107" s="13" t="e">
        <f ca="1">AND(CalcTable[[#This Row],[IrrDay]],CalcTable[[#This Row],[IrrRain]],CalcTable[[#This Row],[IrrWarm]],CalcTable[[#This Row],[IrrWindy]])</f>
        <v>#NAME?</v>
      </c>
      <c r="Y4107" s="13" t="e">
        <f t="shared" ca="1" si="1276"/>
        <v>#NAME?</v>
      </c>
      <c r="Z4107" s="13" t="e">
        <f ca="1">CalcTable[[#This Row],[IrrHours]]/5</f>
        <v>#NAME?</v>
      </c>
      <c r="AA4107" s="13" t="e">
        <f ca="1">IF(CalcTable[[#This Row],[IrrFlag]]=FALSE,0,MAX(0,CalcTable[[#This Row],[VolRednWind]]*(FCAP*IRR_TARGET-CalcTable[[#This Row],[IWC]])))</f>
        <v>#NAME?</v>
      </c>
      <c r="AB4107" s="13" t="e">
        <f ca="1">CalcTable[[#This Row],[IWC]]+CalcTable[[#This Row],[Eff Precip]]+CalcTable[[#This Row],[IrrAmt]]-CalcTable[[#This Row],[AET]]</f>
        <v>#NAME?</v>
      </c>
      <c r="AC4107" s="13" t="e">
        <f ca="1">IF(CalcTable[[#This Row],[PWC]]&gt;FCAP,MIN(24*PERC,MIN(SAT,CalcTable[[#This Row],[PWC]])-FCAP),0)</f>
        <v>#NAME?</v>
      </c>
      <c r="AD4107" s="13" t="e">
        <f ca="1">IF(CalcTable[[#This Row],[PWC]]&gt;SAT,CalcTable[[#This Row],[PWC]]-SAT,0)</f>
        <v>#NAME?</v>
      </c>
      <c r="AE4107" s="13" t="e">
        <f ca="1">CalcTable[[#This Row],[PWC]]-CalcTable[[#This Row],[PercAmt]]-CalcTable[[#This Row],[Runoff]]</f>
        <v>#NAME?</v>
      </c>
      <c r="AF4107" s="13" t="e">
        <f ca="1">CalcTable[[#This Row],[IrrAmt]]/1000*CUR_IRR_AREA*10000/IRR_EFF</f>
        <v>#NAME?</v>
      </c>
      <c r="AG4107" s="147"/>
      <c r="AH4107" s="13"/>
      <c r="AI4107" s="50">
        <v>0</v>
      </c>
      <c r="AJ4107" s="50">
        <v>0</v>
      </c>
      <c r="AK4107" s="50">
        <v>1.5328253965852305</v>
      </c>
      <c r="AL4107" s="50">
        <v>7.2105184404456715</v>
      </c>
      <c r="AM4107" s="50"/>
      <c r="AN4107" s="50"/>
      <c r="AO4107" s="50"/>
      <c r="AP4107" s="50"/>
      <c r="AQ4107" s="50"/>
      <c r="AR4107" s="50"/>
      <c r="AS4107" s="50"/>
      <c r="AT4107" s="50"/>
      <c r="AU4107" s="50"/>
      <c r="AV4107" s="50"/>
      <c r="AW4107" s="50"/>
      <c r="AX4107" s="50">
        <f t="shared" si="1287"/>
        <v>8.7433438370309027</v>
      </c>
      <c r="AY4107" s="50"/>
      <c r="AZ4107" s="50">
        <f t="shared" si="1277"/>
        <v>233.98998006965644</v>
      </c>
      <c r="BA4107" s="50">
        <f t="shared" si="1278"/>
        <v>360.27028677391547</v>
      </c>
      <c r="BB4107" s="50">
        <f t="shared" si="1279"/>
        <v>371.41266677723246</v>
      </c>
      <c r="BC4107" s="17">
        <f t="shared" si="1280"/>
        <v>19868</v>
      </c>
      <c r="BD4107" s="50">
        <f t="shared" si="1281"/>
        <v>8.7433438370309027</v>
      </c>
      <c r="BE4107" s="50">
        <f t="shared" si="1282"/>
        <v>233.98998006965644</v>
      </c>
      <c r="BF4107" s="50">
        <f t="shared" si="1288"/>
        <v>382.73311838184975</v>
      </c>
      <c r="BG4107" s="50"/>
      <c r="BH4107" s="17">
        <f t="shared" si="1283"/>
        <v>0</v>
      </c>
      <c r="BI4107" s="17">
        <f t="shared" si="1291"/>
        <v>4107</v>
      </c>
      <c r="BJ4107" s="17">
        <f t="shared" si="1289"/>
        <v>4107</v>
      </c>
      <c r="BK4107" s="150">
        <f t="shared" si="1290"/>
        <v>31642</v>
      </c>
      <c r="BL4107" s="50" t="e">
        <f t="shared" ca="1" si="1284"/>
        <v>#NAME?</v>
      </c>
      <c r="BM4107" s="50" t="e">
        <f t="shared" ca="1" si="1285"/>
        <v>#NAME?</v>
      </c>
      <c r="BN4107" s="50" t="e">
        <f t="shared" ca="1" si="1286"/>
        <v>#NAME?</v>
      </c>
    </row>
    <row r="4108" spans="1:66" x14ac:dyDescent="0.35">
      <c r="A4108" s="48">
        <v>31643</v>
      </c>
      <c r="B4108" s="17">
        <v>1986</v>
      </c>
      <c r="C4108" s="17">
        <v>8</v>
      </c>
      <c r="D4108" s="17">
        <v>231</v>
      </c>
      <c r="E4108" s="17">
        <v>19</v>
      </c>
      <c r="F4108" s="17">
        <v>3</v>
      </c>
      <c r="G4108" s="50">
        <v>7</v>
      </c>
      <c r="H4108" s="32">
        <v>3.8027579678791144</v>
      </c>
      <c r="I4108" s="50">
        <v>31</v>
      </c>
      <c r="J4108" s="13">
        <v>0</v>
      </c>
      <c r="K4108" s="13">
        <f t="shared" si="1272"/>
        <v>0</v>
      </c>
      <c r="L4108" s="13">
        <f t="shared" si="1273"/>
        <v>0</v>
      </c>
      <c r="M4108" s="13" t="e">
        <f ca="1">CalcTable[[#This Row],[IWC]]-AE4107</f>
        <v>#NAME?</v>
      </c>
      <c r="N4108" s="13" t="e">
        <f ca="1">IF(CalcTable[[#This Row],[Day of Year]]&lt;123,FCAP,AE4107)</f>
        <v>#NAME?</v>
      </c>
      <c r="O4108" s="17" t="e">
        <f ca="1">IF(IRR_DRIP,5,COUNTIF('IDET Wind Values'!C4092:G4092,"&lt;="&amp;IRR_MAXWIND))</f>
        <v>#NAME?</v>
      </c>
      <c r="P4108" s="13" t="e">
        <f ca="1">CalcTable[[#This Row],[ET_o]]*KL</f>
        <v>#NAME?</v>
      </c>
      <c r="Q4108" s="13" t="e">
        <f ca="1">IF(WILTPT&lt;=0,1,MAX(0,MIN(1,(CalcTable[[#This Row],[IWC]]-WILTPT)/(MAD-WILTPT))))</f>
        <v>#NAME?</v>
      </c>
      <c r="R4108" s="13" t="e">
        <f ca="1">CalcTable[[#This Row],[ETMult]]*CalcTable[[#This Row],[ETb]]</f>
        <v>#NAME?</v>
      </c>
      <c r="S4108" s="13" t="b">
        <f>INDEX(IRR_LIST,CalcTable[[#This Row],[Day of Week]]+1)</f>
        <v>1</v>
      </c>
      <c r="T4108" s="13">
        <f t="shared" ca="1" si="1274"/>
        <v>0</v>
      </c>
      <c r="U4108" s="13" t="b">
        <f ca="1">IF(CalcTable[[#This Row],[IrrPrecip]]&gt;=IC_MM,FALSE,TRUE)</f>
        <v>1</v>
      </c>
      <c r="V4108" s="13" t="b">
        <f t="shared" si="1275"/>
        <v>1</v>
      </c>
      <c r="W4108" s="13" t="e">
        <f ca="1">IF(AND(IRR_DRIP=FALSE,CalcTable[[#This Row],[IrrHours]]&lt;=0),FALSE,TRUE)</f>
        <v>#NAME?</v>
      </c>
      <c r="X4108" s="13" t="e">
        <f ca="1">AND(CalcTable[[#This Row],[IrrDay]],CalcTable[[#This Row],[IrrRain]],CalcTable[[#This Row],[IrrWarm]],CalcTable[[#This Row],[IrrWindy]])</f>
        <v>#NAME?</v>
      </c>
      <c r="Y4108" s="13" t="e">
        <f t="shared" ca="1" si="1276"/>
        <v>#NAME?</v>
      </c>
      <c r="Z4108" s="13" t="e">
        <f ca="1">CalcTable[[#This Row],[IrrHours]]/5</f>
        <v>#NAME?</v>
      </c>
      <c r="AA4108" s="13" t="e">
        <f ca="1">IF(CalcTable[[#This Row],[IrrFlag]]=FALSE,0,MAX(0,CalcTable[[#This Row],[VolRednWind]]*(FCAP*IRR_TARGET-CalcTable[[#This Row],[IWC]])))</f>
        <v>#NAME?</v>
      </c>
      <c r="AB4108" s="13" t="e">
        <f ca="1">CalcTable[[#This Row],[IWC]]+CalcTable[[#This Row],[Eff Precip]]+CalcTable[[#This Row],[IrrAmt]]-CalcTable[[#This Row],[AET]]</f>
        <v>#NAME?</v>
      </c>
      <c r="AC4108" s="13" t="e">
        <f ca="1">IF(CalcTable[[#This Row],[PWC]]&gt;FCAP,MIN(24*PERC,MIN(SAT,CalcTable[[#This Row],[PWC]])-FCAP),0)</f>
        <v>#NAME?</v>
      </c>
      <c r="AD4108" s="13" t="e">
        <f ca="1">IF(CalcTable[[#This Row],[PWC]]&gt;SAT,CalcTable[[#This Row],[PWC]]-SAT,0)</f>
        <v>#NAME?</v>
      </c>
      <c r="AE4108" s="13" t="e">
        <f ca="1">CalcTable[[#This Row],[PWC]]-CalcTable[[#This Row],[PercAmt]]-CalcTable[[#This Row],[Runoff]]</f>
        <v>#NAME?</v>
      </c>
      <c r="AF4108" s="13" t="e">
        <f ca="1">CalcTable[[#This Row],[IrrAmt]]/1000*CUR_IRR_AREA*10000/IRR_EFF</f>
        <v>#NAME?</v>
      </c>
      <c r="AG4108" s="147"/>
      <c r="AH4108" s="13"/>
      <c r="AI4108" s="50">
        <v>5.4080964754666905</v>
      </c>
      <c r="AJ4108" s="50">
        <v>6.4816767512433637</v>
      </c>
      <c r="AK4108" s="50">
        <v>0</v>
      </c>
      <c r="AL4108" s="50">
        <v>0</v>
      </c>
      <c r="AM4108" s="50"/>
      <c r="AN4108" s="50"/>
      <c r="AO4108" s="50"/>
      <c r="AP4108" s="50"/>
      <c r="AQ4108" s="50"/>
      <c r="AR4108" s="50"/>
      <c r="AS4108" s="50"/>
      <c r="AT4108" s="50"/>
      <c r="AU4108" s="50"/>
      <c r="AV4108" s="50"/>
      <c r="AW4108" s="50"/>
      <c r="AX4108" s="50">
        <f t="shared" si="1287"/>
        <v>11.889773226710055</v>
      </c>
      <c r="AY4108" s="50"/>
      <c r="AZ4108" s="50">
        <f t="shared" si="1277"/>
        <v>269.4479330099835</v>
      </c>
      <c r="BA4108" s="50">
        <f t="shared" si="1278"/>
        <v>435.75759480936711</v>
      </c>
      <c r="BB4108" s="50">
        <f t="shared" si="1279"/>
        <v>450.90992842892848</v>
      </c>
      <c r="BC4108" s="17">
        <f t="shared" si="1280"/>
        <v>19868</v>
      </c>
      <c r="BD4108" s="50">
        <f t="shared" si="1281"/>
        <v>11.889773226710055</v>
      </c>
      <c r="BE4108" s="50">
        <f t="shared" si="1282"/>
        <v>269.4479330099835</v>
      </c>
      <c r="BF4108" s="50">
        <f t="shared" si="1288"/>
        <v>440.73104161022184</v>
      </c>
      <c r="BG4108" s="50"/>
      <c r="BH4108" s="17">
        <f t="shared" si="1283"/>
        <v>0</v>
      </c>
      <c r="BI4108" s="17">
        <f t="shared" si="1291"/>
        <v>4108</v>
      </c>
      <c r="BJ4108" s="17">
        <f t="shared" si="1289"/>
        <v>4108</v>
      </c>
      <c r="BK4108" s="150">
        <f t="shared" si="1290"/>
        <v>31643</v>
      </c>
      <c r="BL4108" s="50" t="e">
        <f t="shared" ca="1" si="1284"/>
        <v>#NAME?</v>
      </c>
      <c r="BM4108" s="50" t="e">
        <f t="shared" ca="1" si="1285"/>
        <v>#NAME?</v>
      </c>
      <c r="BN4108" s="50" t="e">
        <f t="shared" ca="1" si="1286"/>
        <v>#NAME?</v>
      </c>
    </row>
    <row r="4109" spans="1:66" x14ac:dyDescent="0.35">
      <c r="A4109" s="48">
        <v>31644</v>
      </c>
      <c r="B4109" s="17">
        <v>1986</v>
      </c>
      <c r="C4109" s="17">
        <v>8</v>
      </c>
      <c r="D4109" s="17">
        <v>232</v>
      </c>
      <c r="E4109" s="17">
        <v>20</v>
      </c>
      <c r="F4109" s="17">
        <v>4</v>
      </c>
      <c r="G4109" s="50">
        <v>6.6</v>
      </c>
      <c r="H4109" s="32">
        <v>4.8063972171848963</v>
      </c>
      <c r="I4109" s="50">
        <v>6</v>
      </c>
      <c r="J4109" s="13">
        <v>0</v>
      </c>
      <c r="K4109" s="13">
        <f t="shared" si="1272"/>
        <v>0</v>
      </c>
      <c r="L4109" s="13">
        <f t="shared" si="1273"/>
        <v>0</v>
      </c>
      <c r="M4109" s="13" t="e">
        <f ca="1">CalcTable[[#This Row],[IWC]]-AE4108</f>
        <v>#NAME?</v>
      </c>
      <c r="N4109" s="13" t="e">
        <f ca="1">IF(CalcTable[[#This Row],[Day of Year]]&lt;123,FCAP,AE4108)</f>
        <v>#NAME?</v>
      </c>
      <c r="O4109" s="17" t="e">
        <f ca="1">IF(IRR_DRIP,5,COUNTIF('IDET Wind Values'!C4093:G4093,"&lt;="&amp;IRR_MAXWIND))</f>
        <v>#NAME?</v>
      </c>
      <c r="P4109" s="13" t="e">
        <f ca="1">CalcTable[[#This Row],[ET_o]]*KL</f>
        <v>#NAME?</v>
      </c>
      <c r="Q4109" s="13" t="e">
        <f ca="1">IF(WILTPT&lt;=0,1,MAX(0,MIN(1,(CalcTable[[#This Row],[IWC]]-WILTPT)/(MAD-WILTPT))))</f>
        <v>#NAME?</v>
      </c>
      <c r="R4109" s="13" t="e">
        <f ca="1">CalcTable[[#This Row],[ETMult]]*CalcTable[[#This Row],[ETb]]</f>
        <v>#NAME?</v>
      </c>
      <c r="S4109" s="13" t="b">
        <f>INDEX(IRR_LIST,CalcTable[[#This Row],[Day of Week]]+1)</f>
        <v>0</v>
      </c>
      <c r="T4109" s="13">
        <f t="shared" ca="1" si="1274"/>
        <v>0</v>
      </c>
      <c r="U4109" s="13" t="b">
        <f ca="1">IF(CalcTable[[#This Row],[IrrPrecip]]&gt;=IC_MM,FALSE,TRUE)</f>
        <v>1</v>
      </c>
      <c r="V4109" s="13" t="b">
        <f t="shared" si="1275"/>
        <v>1</v>
      </c>
      <c r="W4109" s="13" t="e">
        <f ca="1">IF(AND(IRR_DRIP=FALSE,CalcTable[[#This Row],[IrrHours]]&lt;=0),FALSE,TRUE)</f>
        <v>#NAME?</v>
      </c>
      <c r="X4109" s="13" t="e">
        <f ca="1">AND(CalcTable[[#This Row],[IrrDay]],CalcTable[[#This Row],[IrrRain]],CalcTable[[#This Row],[IrrWarm]],CalcTable[[#This Row],[IrrWindy]])</f>
        <v>#NAME?</v>
      </c>
      <c r="Y4109" s="13" t="e">
        <f t="shared" ca="1" si="1276"/>
        <v>#NAME?</v>
      </c>
      <c r="Z4109" s="13" t="e">
        <f ca="1">CalcTable[[#This Row],[IrrHours]]/5</f>
        <v>#NAME?</v>
      </c>
      <c r="AA4109" s="13" t="e">
        <f ca="1">IF(CalcTable[[#This Row],[IrrFlag]]=FALSE,0,MAX(0,CalcTable[[#This Row],[VolRednWind]]*(FCAP*IRR_TARGET-CalcTable[[#This Row],[IWC]])))</f>
        <v>#NAME?</v>
      </c>
      <c r="AB4109" s="13" t="e">
        <f ca="1">CalcTable[[#This Row],[IWC]]+CalcTable[[#This Row],[Eff Precip]]+CalcTable[[#This Row],[IrrAmt]]-CalcTable[[#This Row],[AET]]</f>
        <v>#NAME?</v>
      </c>
      <c r="AC4109" s="13" t="e">
        <f ca="1">IF(CalcTable[[#This Row],[PWC]]&gt;FCAP,MIN(24*PERC,MIN(SAT,CalcTable[[#This Row],[PWC]])-FCAP),0)</f>
        <v>#NAME?</v>
      </c>
      <c r="AD4109" s="13" t="e">
        <f ca="1">IF(CalcTable[[#This Row],[PWC]]&gt;SAT,CalcTable[[#This Row],[PWC]]-SAT,0)</f>
        <v>#NAME?</v>
      </c>
      <c r="AE4109" s="13" t="e">
        <f ca="1">CalcTable[[#This Row],[PWC]]-CalcTable[[#This Row],[PercAmt]]-CalcTable[[#This Row],[Runoff]]</f>
        <v>#NAME?</v>
      </c>
      <c r="AF4109" s="13" t="e">
        <f ca="1">CalcTable[[#This Row],[IrrAmt]]/1000*CUR_IRR_AREA*10000/IRR_EFF</f>
        <v>#NAME?</v>
      </c>
      <c r="AG4109" s="147"/>
      <c r="AH4109" s="13"/>
      <c r="AI4109" s="50">
        <v>0</v>
      </c>
      <c r="AJ4109" s="50">
        <v>0</v>
      </c>
      <c r="AK4109" s="50">
        <v>2.0703522696012864</v>
      </c>
      <c r="AL4109" s="50">
        <v>5.223998342295058</v>
      </c>
      <c r="AM4109" s="50"/>
      <c r="AN4109" s="50"/>
      <c r="AO4109" s="50"/>
      <c r="AP4109" s="50"/>
      <c r="AQ4109" s="50"/>
      <c r="AR4109" s="50"/>
      <c r="AS4109" s="50"/>
      <c r="AT4109" s="50"/>
      <c r="AU4109" s="50"/>
      <c r="AV4109" s="50"/>
      <c r="AW4109" s="50"/>
      <c r="AX4109" s="50">
        <f t="shared" si="1287"/>
        <v>7.2943506118963448</v>
      </c>
      <c r="AY4109" s="50"/>
      <c r="AZ4109" s="50">
        <f t="shared" si="1277"/>
        <v>183.6024513281406</v>
      </c>
      <c r="BA4109" s="50">
        <f t="shared" si="1278"/>
        <v>282.6894885528514</v>
      </c>
      <c r="BB4109" s="50">
        <f t="shared" si="1279"/>
        <v>291.43246242562003</v>
      </c>
      <c r="BC4109" s="17">
        <f t="shared" si="1280"/>
        <v>19868</v>
      </c>
      <c r="BD4109" s="50">
        <f t="shared" si="1281"/>
        <v>7.2943506118963448</v>
      </c>
      <c r="BE4109" s="50">
        <f t="shared" si="1282"/>
        <v>183.6024513281406</v>
      </c>
      <c r="BF4109" s="50">
        <f t="shared" si="1288"/>
        <v>300.31516186484635</v>
      </c>
      <c r="BG4109" s="50"/>
      <c r="BH4109" s="17">
        <f t="shared" si="1283"/>
        <v>0</v>
      </c>
      <c r="BI4109" s="17">
        <f t="shared" si="1291"/>
        <v>4109</v>
      </c>
      <c r="BJ4109" s="17">
        <f t="shared" si="1289"/>
        <v>4109</v>
      </c>
      <c r="BK4109" s="150">
        <f t="shared" si="1290"/>
        <v>31644</v>
      </c>
      <c r="BL4109" s="50" t="e">
        <f t="shared" ca="1" si="1284"/>
        <v>#NAME?</v>
      </c>
      <c r="BM4109" s="50" t="e">
        <f t="shared" ca="1" si="1285"/>
        <v>#NAME?</v>
      </c>
      <c r="BN4109" s="50" t="e">
        <f t="shared" ca="1" si="1286"/>
        <v>#NAME?</v>
      </c>
    </row>
    <row r="4110" spans="1:66" x14ac:dyDescent="0.35">
      <c r="A4110" s="48">
        <v>31645</v>
      </c>
      <c r="B4110" s="17">
        <v>1986</v>
      </c>
      <c r="C4110" s="17">
        <v>8</v>
      </c>
      <c r="D4110" s="17">
        <v>233</v>
      </c>
      <c r="E4110" s="17">
        <v>21</v>
      </c>
      <c r="F4110" s="17">
        <v>5</v>
      </c>
      <c r="G4110" s="50">
        <v>8.4</v>
      </c>
      <c r="H4110" s="32">
        <v>4.4370971670884964</v>
      </c>
      <c r="I4110" s="50">
        <v>28.666666666666668</v>
      </c>
      <c r="J4110" s="13">
        <v>0</v>
      </c>
      <c r="K4110" s="13">
        <f t="shared" si="1272"/>
        <v>0</v>
      </c>
      <c r="L4110" s="13">
        <f t="shared" si="1273"/>
        <v>0</v>
      </c>
      <c r="M4110" s="13" t="e">
        <f ca="1">CalcTable[[#This Row],[IWC]]-AE4109</f>
        <v>#NAME?</v>
      </c>
      <c r="N4110" s="13" t="e">
        <f ca="1">IF(CalcTable[[#This Row],[Day of Year]]&lt;123,FCAP,AE4109)</f>
        <v>#NAME?</v>
      </c>
      <c r="O4110" s="17" t="e">
        <f ca="1">IF(IRR_DRIP,5,COUNTIF('IDET Wind Values'!C4094:G4094,"&lt;="&amp;IRR_MAXWIND))</f>
        <v>#NAME?</v>
      </c>
      <c r="P4110" s="13" t="e">
        <f ca="1">CalcTable[[#This Row],[ET_o]]*KL</f>
        <v>#NAME?</v>
      </c>
      <c r="Q4110" s="13" t="e">
        <f ca="1">IF(WILTPT&lt;=0,1,MAX(0,MIN(1,(CalcTable[[#This Row],[IWC]]-WILTPT)/(MAD-WILTPT))))</f>
        <v>#NAME?</v>
      </c>
      <c r="R4110" s="13" t="e">
        <f ca="1">CalcTable[[#This Row],[ETMult]]*CalcTable[[#This Row],[ETb]]</f>
        <v>#NAME?</v>
      </c>
      <c r="S4110" s="13" t="b">
        <f>INDEX(IRR_LIST,CalcTable[[#This Row],[Day of Week]]+1)</f>
        <v>1</v>
      </c>
      <c r="T4110" s="13">
        <f t="shared" ca="1" si="1274"/>
        <v>0</v>
      </c>
      <c r="U4110" s="13" t="b">
        <f ca="1">IF(CalcTable[[#This Row],[IrrPrecip]]&gt;=IC_MM,FALSE,TRUE)</f>
        <v>1</v>
      </c>
      <c r="V4110" s="13" t="b">
        <f t="shared" si="1275"/>
        <v>1</v>
      </c>
      <c r="W4110" s="13" t="e">
        <f ca="1">IF(AND(IRR_DRIP=FALSE,CalcTable[[#This Row],[IrrHours]]&lt;=0),FALSE,TRUE)</f>
        <v>#NAME?</v>
      </c>
      <c r="X4110" s="13" t="e">
        <f ca="1">AND(CalcTable[[#This Row],[IrrDay]],CalcTable[[#This Row],[IrrRain]],CalcTable[[#This Row],[IrrWarm]],CalcTable[[#This Row],[IrrWindy]])</f>
        <v>#NAME?</v>
      </c>
      <c r="Y4110" s="13" t="e">
        <f t="shared" ca="1" si="1276"/>
        <v>#NAME?</v>
      </c>
      <c r="Z4110" s="13" t="e">
        <f ca="1">CalcTable[[#This Row],[IrrHours]]/5</f>
        <v>#NAME?</v>
      </c>
      <c r="AA4110" s="13" t="e">
        <f ca="1">IF(CalcTable[[#This Row],[IrrFlag]]=FALSE,0,MAX(0,CalcTable[[#This Row],[VolRednWind]]*(FCAP*IRR_TARGET-CalcTable[[#This Row],[IWC]])))</f>
        <v>#NAME?</v>
      </c>
      <c r="AB4110" s="13" t="e">
        <f ca="1">CalcTable[[#This Row],[IWC]]+CalcTable[[#This Row],[Eff Precip]]+CalcTable[[#This Row],[IrrAmt]]-CalcTable[[#This Row],[AET]]</f>
        <v>#NAME?</v>
      </c>
      <c r="AC4110" s="13" t="e">
        <f ca="1">IF(CalcTable[[#This Row],[PWC]]&gt;FCAP,MIN(24*PERC,MIN(SAT,CalcTable[[#This Row],[PWC]])-FCAP),0)</f>
        <v>#NAME?</v>
      </c>
      <c r="AD4110" s="13" t="e">
        <f ca="1">IF(CalcTable[[#This Row],[PWC]]&gt;SAT,CalcTable[[#This Row],[PWC]]-SAT,0)</f>
        <v>#NAME?</v>
      </c>
      <c r="AE4110" s="13" t="e">
        <f ca="1">CalcTable[[#This Row],[PWC]]-CalcTable[[#This Row],[PercAmt]]-CalcTable[[#This Row],[Runoff]]</f>
        <v>#NAME?</v>
      </c>
      <c r="AF4110" s="13" t="e">
        <f ca="1">CalcTable[[#This Row],[IrrAmt]]/1000*CUR_IRR_AREA*10000/IRR_EFF</f>
        <v>#NAME?</v>
      </c>
      <c r="AG4110" s="147"/>
      <c r="AH4110" s="13"/>
      <c r="AI4110" s="50">
        <v>1.9263612559711867</v>
      </c>
      <c r="AJ4110" s="50">
        <v>2.0695052927414084</v>
      </c>
      <c r="AK4110" s="50">
        <v>0</v>
      </c>
      <c r="AL4110" s="50">
        <v>0</v>
      </c>
      <c r="AM4110" s="50"/>
      <c r="AN4110" s="50"/>
      <c r="AO4110" s="50"/>
      <c r="AP4110" s="50"/>
      <c r="AQ4110" s="50"/>
      <c r="AR4110" s="50"/>
      <c r="AS4110" s="50"/>
      <c r="AT4110" s="50"/>
      <c r="AU4110" s="50"/>
      <c r="AV4110" s="50"/>
      <c r="AW4110" s="50"/>
      <c r="AX4110" s="50">
        <f t="shared" si="1287"/>
        <v>3.9958665487125948</v>
      </c>
      <c r="AY4110" s="50"/>
      <c r="AZ4110" s="50">
        <f t="shared" si="1277"/>
        <v>88.958787007992058</v>
      </c>
      <c r="BA4110" s="50">
        <f t="shared" si="1278"/>
        <v>143.6392239193105</v>
      </c>
      <c r="BB4110" s="50">
        <f t="shared" si="1279"/>
        <v>148.61657139083982</v>
      </c>
      <c r="BC4110" s="17">
        <f t="shared" si="1280"/>
        <v>19868</v>
      </c>
      <c r="BD4110" s="50">
        <f t="shared" si="1281"/>
        <v>3.9958665487125948</v>
      </c>
      <c r="BE4110" s="50">
        <f t="shared" si="1282"/>
        <v>88.958787007992058</v>
      </c>
      <c r="BF4110" s="50">
        <f t="shared" si="1288"/>
        <v>145.50825616079797</v>
      </c>
      <c r="BG4110" s="50"/>
      <c r="BH4110" s="17">
        <f t="shared" si="1283"/>
        <v>0</v>
      </c>
      <c r="BI4110" s="17">
        <f t="shared" si="1291"/>
        <v>4110</v>
      </c>
      <c r="BJ4110" s="17">
        <f t="shared" si="1289"/>
        <v>4110</v>
      </c>
      <c r="BK4110" s="150">
        <f t="shared" si="1290"/>
        <v>31645</v>
      </c>
      <c r="BL4110" s="50" t="e">
        <f t="shared" ca="1" si="1284"/>
        <v>#NAME?</v>
      </c>
      <c r="BM4110" s="50" t="e">
        <f t="shared" ca="1" si="1285"/>
        <v>#NAME?</v>
      </c>
      <c r="BN4110" s="50" t="e">
        <f t="shared" ca="1" si="1286"/>
        <v>#NAME?</v>
      </c>
    </row>
    <row r="4111" spans="1:66" x14ac:dyDescent="0.35">
      <c r="A4111" s="48">
        <v>31646</v>
      </c>
      <c r="B4111" s="17">
        <v>1986</v>
      </c>
      <c r="C4111" s="17">
        <v>8</v>
      </c>
      <c r="D4111" s="17">
        <v>234</v>
      </c>
      <c r="E4111" s="17">
        <v>22</v>
      </c>
      <c r="F4111" s="17">
        <v>6</v>
      </c>
      <c r="G4111" s="50">
        <v>7.5</v>
      </c>
      <c r="H4111" s="32">
        <v>4.9218749905186465</v>
      </c>
      <c r="I4111" s="50">
        <v>11</v>
      </c>
      <c r="J4111" s="13">
        <v>0</v>
      </c>
      <c r="K4111" s="13">
        <f t="shared" si="1272"/>
        <v>0</v>
      </c>
      <c r="L4111" s="13">
        <f t="shared" si="1273"/>
        <v>0</v>
      </c>
      <c r="M4111" s="13" t="e">
        <f ca="1">CalcTable[[#This Row],[IWC]]-AE4110</f>
        <v>#NAME?</v>
      </c>
      <c r="N4111" s="13" t="e">
        <f ca="1">IF(CalcTable[[#This Row],[Day of Year]]&lt;123,FCAP,AE4110)</f>
        <v>#NAME?</v>
      </c>
      <c r="O4111" s="17" t="e">
        <f ca="1">IF(IRR_DRIP,5,COUNTIF('IDET Wind Values'!C4095:G4095,"&lt;="&amp;IRR_MAXWIND))</f>
        <v>#NAME?</v>
      </c>
      <c r="P4111" s="13" t="e">
        <f ca="1">CalcTable[[#This Row],[ET_o]]*KL</f>
        <v>#NAME?</v>
      </c>
      <c r="Q4111" s="13" t="e">
        <f ca="1">IF(WILTPT&lt;=0,1,MAX(0,MIN(1,(CalcTable[[#This Row],[IWC]]-WILTPT)/(MAD-WILTPT))))</f>
        <v>#NAME?</v>
      </c>
      <c r="R4111" s="13" t="e">
        <f ca="1">CalcTable[[#This Row],[ETMult]]*CalcTable[[#This Row],[ETb]]</f>
        <v>#NAME?</v>
      </c>
      <c r="S4111" s="13" t="b">
        <f>INDEX(IRR_LIST,CalcTable[[#This Row],[Day of Week]]+1)</f>
        <v>0</v>
      </c>
      <c r="T4111" s="13">
        <f t="shared" ca="1" si="1274"/>
        <v>0</v>
      </c>
      <c r="U4111" s="13" t="b">
        <f ca="1">IF(CalcTable[[#This Row],[IrrPrecip]]&gt;=IC_MM,FALSE,TRUE)</f>
        <v>1</v>
      </c>
      <c r="V4111" s="13" t="b">
        <f t="shared" si="1275"/>
        <v>1</v>
      </c>
      <c r="W4111" s="13" t="e">
        <f ca="1">IF(AND(IRR_DRIP=FALSE,CalcTable[[#This Row],[IrrHours]]&lt;=0),FALSE,TRUE)</f>
        <v>#NAME?</v>
      </c>
      <c r="X4111" s="13" t="e">
        <f ca="1">AND(CalcTable[[#This Row],[IrrDay]],CalcTable[[#This Row],[IrrRain]],CalcTable[[#This Row],[IrrWarm]],CalcTable[[#This Row],[IrrWindy]])</f>
        <v>#NAME?</v>
      </c>
      <c r="Y4111" s="13" t="e">
        <f t="shared" ca="1" si="1276"/>
        <v>#NAME?</v>
      </c>
      <c r="Z4111" s="13" t="e">
        <f ca="1">CalcTable[[#This Row],[IrrHours]]/5</f>
        <v>#NAME?</v>
      </c>
      <c r="AA4111" s="13" t="e">
        <f ca="1">IF(CalcTable[[#This Row],[IrrFlag]]=FALSE,0,MAX(0,CalcTable[[#This Row],[VolRednWind]]*(FCAP*IRR_TARGET-CalcTable[[#This Row],[IWC]])))</f>
        <v>#NAME?</v>
      </c>
      <c r="AB4111" s="13" t="e">
        <f ca="1">CalcTable[[#This Row],[IWC]]+CalcTable[[#This Row],[Eff Precip]]+CalcTable[[#This Row],[IrrAmt]]-CalcTable[[#This Row],[AET]]</f>
        <v>#NAME?</v>
      </c>
      <c r="AC4111" s="13" t="e">
        <f ca="1">IF(CalcTable[[#This Row],[PWC]]&gt;FCAP,MIN(24*PERC,MIN(SAT,CalcTable[[#This Row],[PWC]])-FCAP),0)</f>
        <v>#NAME?</v>
      </c>
      <c r="AD4111" s="13" t="e">
        <f ca="1">IF(CalcTable[[#This Row],[PWC]]&gt;SAT,CalcTable[[#This Row],[PWC]]-SAT,0)</f>
        <v>#NAME?</v>
      </c>
      <c r="AE4111" s="13" t="e">
        <f ca="1">CalcTable[[#This Row],[PWC]]-CalcTable[[#This Row],[PercAmt]]-CalcTable[[#This Row],[Runoff]]</f>
        <v>#NAME?</v>
      </c>
      <c r="AF4111" s="13" t="e">
        <f ca="1">CalcTable[[#This Row],[IrrAmt]]/1000*CUR_IRR_AREA*10000/IRR_EFF</f>
        <v>#NAME?</v>
      </c>
      <c r="AG4111" s="147"/>
      <c r="AH4111" s="13"/>
      <c r="AI4111" s="50">
        <v>0</v>
      </c>
      <c r="AJ4111" s="50">
        <v>0</v>
      </c>
      <c r="AK4111" s="50">
        <v>0</v>
      </c>
      <c r="AL4111" s="50">
        <v>5.083921911350366</v>
      </c>
      <c r="AM4111" s="50"/>
      <c r="AN4111" s="50"/>
      <c r="AO4111" s="50"/>
      <c r="AP4111" s="50"/>
      <c r="AQ4111" s="50"/>
      <c r="AR4111" s="50"/>
      <c r="AS4111" s="50"/>
      <c r="AT4111" s="50"/>
      <c r="AU4111" s="50"/>
      <c r="AV4111" s="50"/>
      <c r="AW4111" s="50"/>
      <c r="AX4111" s="50">
        <f t="shared" si="1287"/>
        <v>5.083921911350366</v>
      </c>
      <c r="AY4111" s="50"/>
      <c r="AZ4111" s="50">
        <f t="shared" si="1277"/>
        <v>149.12837606627741</v>
      </c>
      <c r="BA4111" s="50">
        <f t="shared" si="1278"/>
        <v>229.61035680045887</v>
      </c>
      <c r="BB4111" s="50">
        <f t="shared" si="1279"/>
        <v>236.71170804171021</v>
      </c>
      <c r="BC4111" s="17">
        <f t="shared" si="1280"/>
        <v>19868</v>
      </c>
      <c r="BD4111" s="50">
        <f t="shared" si="1281"/>
        <v>5.083921911350366</v>
      </c>
      <c r="BE4111" s="50">
        <f t="shared" si="1282"/>
        <v>149.12837606627741</v>
      </c>
      <c r="BF4111" s="50">
        <f t="shared" si="1288"/>
        <v>243.92654930812211</v>
      </c>
      <c r="BG4111" s="50"/>
      <c r="BH4111" s="17">
        <f t="shared" si="1283"/>
        <v>0</v>
      </c>
      <c r="BI4111" s="17">
        <f t="shared" si="1291"/>
        <v>4111</v>
      </c>
      <c r="BJ4111" s="17">
        <f t="shared" si="1289"/>
        <v>4111</v>
      </c>
      <c r="BK4111" s="150">
        <f t="shared" si="1290"/>
        <v>31646</v>
      </c>
      <c r="BL4111" s="50" t="e">
        <f t="shared" ca="1" si="1284"/>
        <v>#NAME?</v>
      </c>
      <c r="BM4111" s="50" t="e">
        <f t="shared" ca="1" si="1285"/>
        <v>#NAME?</v>
      </c>
      <c r="BN4111" s="50" t="e">
        <f t="shared" ca="1" si="1286"/>
        <v>#NAME?</v>
      </c>
    </row>
    <row r="4112" spans="1:66" x14ac:dyDescent="0.35">
      <c r="A4112" s="48">
        <v>31647</v>
      </c>
      <c r="B4112" s="17">
        <v>1986</v>
      </c>
      <c r="C4112" s="17">
        <v>8</v>
      </c>
      <c r="D4112" s="17">
        <v>235</v>
      </c>
      <c r="E4112" s="17">
        <v>23</v>
      </c>
      <c r="F4112" s="17">
        <v>7</v>
      </c>
      <c r="G4112" s="50">
        <v>7.3</v>
      </c>
      <c r="H4112" s="32">
        <v>4.705007157766679</v>
      </c>
      <c r="I4112" s="50">
        <v>3</v>
      </c>
      <c r="J4112" s="13">
        <v>0</v>
      </c>
      <c r="K4112" s="13">
        <f t="shared" si="1272"/>
        <v>0</v>
      </c>
      <c r="L4112" s="13">
        <f t="shared" si="1273"/>
        <v>0</v>
      </c>
      <c r="M4112" s="13" t="e">
        <f ca="1">CalcTable[[#This Row],[IWC]]-AE4111</f>
        <v>#NAME?</v>
      </c>
      <c r="N4112" s="13" t="e">
        <f ca="1">IF(CalcTable[[#This Row],[Day of Year]]&lt;123,FCAP,AE4111)</f>
        <v>#NAME?</v>
      </c>
      <c r="O4112" s="17" t="e">
        <f ca="1">IF(IRR_DRIP,5,COUNTIF('IDET Wind Values'!C4096:G4096,"&lt;="&amp;IRR_MAXWIND))</f>
        <v>#NAME?</v>
      </c>
      <c r="P4112" s="13" t="e">
        <f ca="1">CalcTable[[#This Row],[ET_o]]*KL</f>
        <v>#NAME?</v>
      </c>
      <c r="Q4112" s="13" t="e">
        <f ca="1">IF(WILTPT&lt;=0,1,MAX(0,MIN(1,(CalcTable[[#This Row],[IWC]]-WILTPT)/(MAD-WILTPT))))</f>
        <v>#NAME?</v>
      </c>
      <c r="R4112" s="13" t="e">
        <f ca="1">CalcTable[[#This Row],[ETMult]]*CalcTable[[#This Row],[ETb]]</f>
        <v>#NAME?</v>
      </c>
      <c r="S4112" s="13" t="b">
        <f>INDEX(IRR_LIST,CalcTable[[#This Row],[Day of Week]]+1)</f>
        <v>0</v>
      </c>
      <c r="T4112" s="13">
        <f t="shared" ca="1" si="1274"/>
        <v>0</v>
      </c>
      <c r="U4112" s="13" t="b">
        <f ca="1">IF(CalcTable[[#This Row],[IrrPrecip]]&gt;=IC_MM,FALSE,TRUE)</f>
        <v>1</v>
      </c>
      <c r="V4112" s="13" t="b">
        <f t="shared" si="1275"/>
        <v>1</v>
      </c>
      <c r="W4112" s="13" t="e">
        <f ca="1">IF(AND(IRR_DRIP=FALSE,CalcTable[[#This Row],[IrrHours]]&lt;=0),FALSE,TRUE)</f>
        <v>#NAME?</v>
      </c>
      <c r="X4112" s="13" t="e">
        <f ca="1">AND(CalcTable[[#This Row],[IrrDay]],CalcTable[[#This Row],[IrrRain]],CalcTable[[#This Row],[IrrWarm]],CalcTable[[#This Row],[IrrWindy]])</f>
        <v>#NAME?</v>
      </c>
      <c r="Y4112" s="13" t="e">
        <f t="shared" ca="1" si="1276"/>
        <v>#NAME?</v>
      </c>
      <c r="Z4112" s="13" t="e">
        <f ca="1">CalcTable[[#This Row],[IrrHours]]/5</f>
        <v>#NAME?</v>
      </c>
      <c r="AA4112" s="13" t="e">
        <f ca="1">IF(CalcTable[[#This Row],[IrrFlag]]=FALSE,0,MAX(0,CalcTable[[#This Row],[VolRednWind]]*(FCAP*IRR_TARGET-CalcTable[[#This Row],[IWC]])))</f>
        <v>#NAME?</v>
      </c>
      <c r="AB4112" s="13" t="e">
        <f ca="1">CalcTable[[#This Row],[IWC]]+CalcTable[[#This Row],[Eff Precip]]+CalcTable[[#This Row],[IrrAmt]]-CalcTable[[#This Row],[AET]]</f>
        <v>#NAME?</v>
      </c>
      <c r="AC4112" s="13" t="e">
        <f ca="1">IF(CalcTable[[#This Row],[PWC]]&gt;FCAP,MIN(24*PERC,MIN(SAT,CalcTable[[#This Row],[PWC]])-FCAP),0)</f>
        <v>#NAME?</v>
      </c>
      <c r="AD4112" s="13" t="e">
        <f ca="1">IF(CalcTable[[#This Row],[PWC]]&gt;SAT,CalcTable[[#This Row],[PWC]]-SAT,0)</f>
        <v>#NAME?</v>
      </c>
      <c r="AE4112" s="13" t="e">
        <f ca="1">CalcTable[[#This Row],[PWC]]-CalcTable[[#This Row],[PercAmt]]-CalcTable[[#This Row],[Runoff]]</f>
        <v>#NAME?</v>
      </c>
      <c r="AF4112" s="13" t="e">
        <f ca="1">CalcTable[[#This Row],[IrrAmt]]/1000*CUR_IRR_AREA*10000/IRR_EFF</f>
        <v>#NAME?</v>
      </c>
      <c r="AG4112" s="147"/>
      <c r="AH4112" s="13"/>
      <c r="AI4112" s="50">
        <v>0</v>
      </c>
      <c r="AJ4112" s="50">
        <v>0</v>
      </c>
      <c r="AK4112" s="50">
        <v>11.340504074145038</v>
      </c>
      <c r="AL4112" s="50">
        <v>0</v>
      </c>
      <c r="AM4112" s="50"/>
      <c r="AN4112" s="50"/>
      <c r="AO4112" s="50"/>
      <c r="AP4112" s="50"/>
      <c r="AQ4112" s="50"/>
      <c r="AR4112" s="50"/>
      <c r="AS4112" s="50"/>
      <c r="AT4112" s="50"/>
      <c r="AU4112" s="50"/>
      <c r="AV4112" s="50"/>
      <c r="AW4112" s="50"/>
      <c r="AX4112" s="50">
        <f t="shared" si="1287"/>
        <v>11.340504074145038</v>
      </c>
      <c r="AY4112" s="50"/>
      <c r="AZ4112" s="50">
        <f t="shared" si="1277"/>
        <v>166.32739308746056</v>
      </c>
      <c r="BA4112" s="50">
        <f t="shared" si="1278"/>
        <v>256.09138300767734</v>
      </c>
      <c r="BB4112" s="50">
        <f t="shared" si="1279"/>
        <v>264.01173505946122</v>
      </c>
      <c r="BC4112" s="17">
        <f t="shared" si="1280"/>
        <v>19868</v>
      </c>
      <c r="BD4112" s="50">
        <f t="shared" si="1281"/>
        <v>11.340504074145038</v>
      </c>
      <c r="BE4112" s="50">
        <f t="shared" si="1282"/>
        <v>166.32739308746056</v>
      </c>
      <c r="BF4112" s="50">
        <f t="shared" si="1288"/>
        <v>272.05866597252094</v>
      </c>
      <c r="BG4112" s="50"/>
      <c r="BH4112" s="17">
        <f t="shared" si="1283"/>
        <v>0</v>
      </c>
      <c r="BI4112" s="17">
        <f t="shared" si="1291"/>
        <v>4112</v>
      </c>
      <c r="BJ4112" s="17">
        <f t="shared" si="1289"/>
        <v>4112</v>
      </c>
      <c r="BK4112" s="150">
        <f t="shared" si="1290"/>
        <v>31647</v>
      </c>
      <c r="BL4112" s="50" t="e">
        <f t="shared" ca="1" si="1284"/>
        <v>#NAME?</v>
      </c>
      <c r="BM4112" s="50" t="e">
        <f t="shared" ca="1" si="1285"/>
        <v>#NAME?</v>
      </c>
      <c r="BN4112" s="50" t="e">
        <f t="shared" ca="1" si="1286"/>
        <v>#NAME?</v>
      </c>
    </row>
    <row r="4113" spans="1:66" x14ac:dyDescent="0.35">
      <c r="A4113" s="48">
        <v>31648</v>
      </c>
      <c r="B4113" s="17">
        <v>1986</v>
      </c>
      <c r="C4113" s="17">
        <v>8</v>
      </c>
      <c r="D4113" s="17">
        <v>236</v>
      </c>
      <c r="E4113" s="17">
        <v>24</v>
      </c>
      <c r="F4113" s="17">
        <v>1</v>
      </c>
      <c r="G4113" s="50">
        <v>10.8</v>
      </c>
      <c r="H4113" s="32">
        <v>3.7387518238502566</v>
      </c>
      <c r="I4113" s="50">
        <v>6</v>
      </c>
      <c r="J4113" s="13">
        <v>0</v>
      </c>
      <c r="K4113" s="13">
        <f t="shared" si="1272"/>
        <v>0</v>
      </c>
      <c r="L4113" s="13">
        <f t="shared" si="1273"/>
        <v>0</v>
      </c>
      <c r="M4113" s="13" t="e">
        <f ca="1">CalcTable[[#This Row],[IWC]]-AE4112</f>
        <v>#NAME?</v>
      </c>
      <c r="N4113" s="13" t="e">
        <f ca="1">IF(CalcTable[[#This Row],[Day of Year]]&lt;123,FCAP,AE4112)</f>
        <v>#NAME?</v>
      </c>
      <c r="O4113" s="17" t="e">
        <f ca="1">IF(IRR_DRIP,5,COUNTIF('IDET Wind Values'!C4097:G4097,"&lt;="&amp;IRR_MAXWIND))</f>
        <v>#NAME?</v>
      </c>
      <c r="P4113" s="13" t="e">
        <f ca="1">CalcTable[[#This Row],[ET_o]]*KL</f>
        <v>#NAME?</v>
      </c>
      <c r="Q4113" s="13" t="e">
        <f ca="1">IF(WILTPT&lt;=0,1,MAX(0,MIN(1,(CalcTable[[#This Row],[IWC]]-WILTPT)/(MAD-WILTPT))))</f>
        <v>#NAME?</v>
      </c>
      <c r="R4113" s="13" t="e">
        <f ca="1">CalcTable[[#This Row],[ETMult]]*CalcTable[[#This Row],[ETb]]</f>
        <v>#NAME?</v>
      </c>
      <c r="S4113" s="13" t="b">
        <f>INDEX(IRR_LIST,CalcTable[[#This Row],[Day of Week]]+1)</f>
        <v>1</v>
      </c>
      <c r="T4113" s="13">
        <f t="shared" ca="1" si="1274"/>
        <v>0</v>
      </c>
      <c r="U4113" s="13" t="b">
        <f ca="1">IF(CalcTable[[#This Row],[IrrPrecip]]&gt;=IC_MM,FALSE,TRUE)</f>
        <v>1</v>
      </c>
      <c r="V4113" s="13" t="b">
        <f t="shared" si="1275"/>
        <v>1</v>
      </c>
      <c r="W4113" s="13" t="e">
        <f ca="1">IF(AND(IRR_DRIP=FALSE,CalcTable[[#This Row],[IrrHours]]&lt;=0),FALSE,TRUE)</f>
        <v>#NAME?</v>
      </c>
      <c r="X4113" s="13" t="e">
        <f ca="1">AND(CalcTable[[#This Row],[IrrDay]],CalcTable[[#This Row],[IrrRain]],CalcTable[[#This Row],[IrrWarm]],CalcTable[[#This Row],[IrrWindy]])</f>
        <v>#NAME?</v>
      </c>
      <c r="Y4113" s="13" t="e">
        <f t="shared" ca="1" si="1276"/>
        <v>#NAME?</v>
      </c>
      <c r="Z4113" s="13" t="e">
        <f ca="1">CalcTable[[#This Row],[IrrHours]]/5</f>
        <v>#NAME?</v>
      </c>
      <c r="AA4113" s="13" t="e">
        <f ca="1">IF(CalcTable[[#This Row],[IrrFlag]]=FALSE,0,MAX(0,CalcTable[[#This Row],[VolRednWind]]*(FCAP*IRR_TARGET-CalcTable[[#This Row],[IWC]])))</f>
        <v>#NAME?</v>
      </c>
      <c r="AB4113" s="13" t="e">
        <f ca="1">CalcTable[[#This Row],[IWC]]+CalcTable[[#This Row],[Eff Precip]]+CalcTable[[#This Row],[IrrAmt]]-CalcTable[[#This Row],[AET]]</f>
        <v>#NAME?</v>
      </c>
      <c r="AC4113" s="13" t="e">
        <f ca="1">IF(CalcTable[[#This Row],[PWC]]&gt;FCAP,MIN(24*PERC,MIN(SAT,CalcTable[[#This Row],[PWC]])-FCAP),0)</f>
        <v>#NAME?</v>
      </c>
      <c r="AD4113" s="13" t="e">
        <f ca="1">IF(CalcTable[[#This Row],[PWC]]&gt;SAT,CalcTable[[#This Row],[PWC]]-SAT,0)</f>
        <v>#NAME?</v>
      </c>
      <c r="AE4113" s="13" t="e">
        <f ca="1">CalcTable[[#This Row],[PWC]]-CalcTable[[#This Row],[PercAmt]]-CalcTable[[#This Row],[Runoff]]</f>
        <v>#NAME?</v>
      </c>
      <c r="AF4113" s="13" t="e">
        <f ca="1">CalcTable[[#This Row],[IrrAmt]]/1000*CUR_IRR_AREA*10000/IRR_EFF</f>
        <v>#NAME?</v>
      </c>
      <c r="AG4113" s="147"/>
      <c r="AH4113" s="13"/>
      <c r="AI4113" s="50">
        <v>3.1098430717994363</v>
      </c>
      <c r="AJ4113" s="50">
        <v>3.6245613383454613</v>
      </c>
      <c r="AK4113" s="50">
        <v>0</v>
      </c>
      <c r="AL4113" s="50">
        <v>0</v>
      </c>
      <c r="AM4113" s="50"/>
      <c r="AN4113" s="50"/>
      <c r="AO4113" s="50"/>
      <c r="AP4113" s="50"/>
      <c r="AQ4113" s="50"/>
      <c r="AR4113" s="50"/>
      <c r="AS4113" s="50"/>
      <c r="AT4113" s="50"/>
      <c r="AU4113" s="50"/>
      <c r="AV4113" s="50"/>
      <c r="AW4113" s="50"/>
      <c r="AX4113" s="50">
        <f t="shared" si="1287"/>
        <v>6.7344044101448972</v>
      </c>
      <c r="AY4113" s="50"/>
      <c r="AZ4113" s="50">
        <f t="shared" si="1277"/>
        <v>151.93149764452528</v>
      </c>
      <c r="BA4113" s="50">
        <f t="shared" si="1278"/>
        <v>245.60984183513847</v>
      </c>
      <c r="BB4113" s="50">
        <f t="shared" si="1279"/>
        <v>254.14284924342229</v>
      </c>
      <c r="BC4113" s="17">
        <f t="shared" si="1280"/>
        <v>19868</v>
      </c>
      <c r="BD4113" s="50">
        <f t="shared" si="1281"/>
        <v>6.7344044101448972</v>
      </c>
      <c r="BE4113" s="50">
        <f t="shared" si="1282"/>
        <v>151.93149764452528</v>
      </c>
      <c r="BF4113" s="50">
        <f t="shared" si="1288"/>
        <v>248.5115638567232</v>
      </c>
      <c r="BG4113" s="50"/>
      <c r="BH4113" s="17">
        <f t="shared" si="1283"/>
        <v>0</v>
      </c>
      <c r="BI4113" s="17">
        <f t="shared" si="1291"/>
        <v>4113</v>
      </c>
      <c r="BJ4113" s="17">
        <f t="shared" si="1289"/>
        <v>4113</v>
      </c>
      <c r="BK4113" s="150">
        <f t="shared" si="1290"/>
        <v>31648</v>
      </c>
      <c r="BL4113" s="50" t="e">
        <f t="shared" ca="1" si="1284"/>
        <v>#NAME?</v>
      </c>
      <c r="BM4113" s="50" t="e">
        <f t="shared" ca="1" si="1285"/>
        <v>#NAME?</v>
      </c>
      <c r="BN4113" s="50" t="e">
        <f t="shared" ca="1" si="1286"/>
        <v>#NAME?</v>
      </c>
    </row>
    <row r="4114" spans="1:66" x14ac:dyDescent="0.35">
      <c r="A4114" s="48">
        <v>31649</v>
      </c>
      <c r="B4114" s="17">
        <v>1986</v>
      </c>
      <c r="C4114" s="17">
        <v>8</v>
      </c>
      <c r="D4114" s="17">
        <v>237</v>
      </c>
      <c r="E4114" s="17">
        <v>25</v>
      </c>
      <c r="F4114" s="17">
        <v>2</v>
      </c>
      <c r="G4114" s="50">
        <v>8.8000000000000007</v>
      </c>
      <c r="H4114" s="32">
        <v>2.4358804446176108</v>
      </c>
      <c r="I4114" s="50">
        <v>9.3333333333333339</v>
      </c>
      <c r="J4114" s="13">
        <v>0</v>
      </c>
      <c r="K4114" s="13">
        <f t="shared" si="1272"/>
        <v>0</v>
      </c>
      <c r="L4114" s="13">
        <f t="shared" si="1273"/>
        <v>0</v>
      </c>
      <c r="M4114" s="13" t="e">
        <f ca="1">CalcTable[[#This Row],[IWC]]-AE4113</f>
        <v>#NAME?</v>
      </c>
      <c r="N4114" s="13" t="e">
        <f ca="1">IF(CalcTable[[#This Row],[Day of Year]]&lt;123,FCAP,AE4113)</f>
        <v>#NAME?</v>
      </c>
      <c r="O4114" s="17" t="e">
        <f ca="1">IF(IRR_DRIP,5,COUNTIF('IDET Wind Values'!C4098:G4098,"&lt;="&amp;IRR_MAXWIND))</f>
        <v>#NAME?</v>
      </c>
      <c r="P4114" s="13" t="e">
        <f ca="1">CalcTable[[#This Row],[ET_o]]*KL</f>
        <v>#NAME?</v>
      </c>
      <c r="Q4114" s="13" t="e">
        <f ca="1">IF(WILTPT&lt;=0,1,MAX(0,MIN(1,(CalcTable[[#This Row],[IWC]]-WILTPT)/(MAD-WILTPT))))</f>
        <v>#NAME?</v>
      </c>
      <c r="R4114" s="13" t="e">
        <f ca="1">CalcTable[[#This Row],[ETMult]]*CalcTable[[#This Row],[ETb]]</f>
        <v>#NAME?</v>
      </c>
      <c r="S4114" s="13" t="b">
        <f>INDEX(IRR_LIST,CalcTable[[#This Row],[Day of Week]]+1)</f>
        <v>0</v>
      </c>
      <c r="T4114" s="13">
        <f t="shared" ca="1" si="1274"/>
        <v>0</v>
      </c>
      <c r="U4114" s="13" t="b">
        <f ca="1">IF(CalcTable[[#This Row],[IrrPrecip]]&gt;=IC_MM,FALSE,TRUE)</f>
        <v>1</v>
      </c>
      <c r="V4114" s="13" t="b">
        <f t="shared" si="1275"/>
        <v>1</v>
      </c>
      <c r="W4114" s="13" t="e">
        <f ca="1">IF(AND(IRR_DRIP=FALSE,CalcTable[[#This Row],[IrrHours]]&lt;=0),FALSE,TRUE)</f>
        <v>#NAME?</v>
      </c>
      <c r="X4114" s="13" t="e">
        <f ca="1">AND(CalcTable[[#This Row],[IrrDay]],CalcTable[[#This Row],[IrrRain]],CalcTable[[#This Row],[IrrWarm]],CalcTable[[#This Row],[IrrWindy]])</f>
        <v>#NAME?</v>
      </c>
      <c r="Y4114" s="13" t="e">
        <f t="shared" ca="1" si="1276"/>
        <v>#NAME?</v>
      </c>
      <c r="Z4114" s="13" t="e">
        <f ca="1">CalcTable[[#This Row],[IrrHours]]/5</f>
        <v>#NAME?</v>
      </c>
      <c r="AA4114" s="13" t="e">
        <f ca="1">IF(CalcTable[[#This Row],[IrrFlag]]=FALSE,0,MAX(0,CalcTable[[#This Row],[VolRednWind]]*(FCAP*IRR_TARGET-CalcTable[[#This Row],[IWC]])))</f>
        <v>#NAME?</v>
      </c>
      <c r="AB4114" s="13" t="e">
        <f ca="1">CalcTable[[#This Row],[IWC]]+CalcTable[[#This Row],[Eff Precip]]+CalcTable[[#This Row],[IrrAmt]]-CalcTable[[#This Row],[AET]]</f>
        <v>#NAME?</v>
      </c>
      <c r="AC4114" s="13" t="e">
        <f ca="1">IF(CalcTable[[#This Row],[PWC]]&gt;FCAP,MIN(24*PERC,MIN(SAT,CalcTable[[#This Row],[PWC]])-FCAP),0)</f>
        <v>#NAME?</v>
      </c>
      <c r="AD4114" s="13" t="e">
        <f ca="1">IF(CalcTable[[#This Row],[PWC]]&gt;SAT,CalcTable[[#This Row],[PWC]]-SAT,0)</f>
        <v>#NAME?</v>
      </c>
      <c r="AE4114" s="13" t="e">
        <f ca="1">CalcTable[[#This Row],[PWC]]-CalcTable[[#This Row],[PercAmt]]-CalcTable[[#This Row],[Runoff]]</f>
        <v>#NAME?</v>
      </c>
      <c r="AF4114" s="13" t="e">
        <f ca="1">CalcTable[[#This Row],[IrrAmt]]/1000*CUR_IRR_AREA*10000/IRR_EFF</f>
        <v>#NAME?</v>
      </c>
      <c r="AG4114" s="147"/>
      <c r="AH4114" s="13"/>
      <c r="AI4114" s="50">
        <v>0</v>
      </c>
      <c r="AJ4114" s="50">
        <v>0</v>
      </c>
      <c r="AK4114" s="50">
        <v>1.9937254012470591</v>
      </c>
      <c r="AL4114" s="50">
        <v>7.3510986846745681</v>
      </c>
      <c r="AM4114" s="50"/>
      <c r="AN4114" s="50"/>
      <c r="AO4114" s="50"/>
      <c r="AP4114" s="50"/>
      <c r="AQ4114" s="50"/>
      <c r="AR4114" s="50"/>
      <c r="AS4114" s="50"/>
      <c r="AT4114" s="50"/>
      <c r="AU4114" s="50"/>
      <c r="AV4114" s="50"/>
      <c r="AW4114" s="50"/>
      <c r="AX4114" s="50">
        <f t="shared" si="1287"/>
        <v>9.3448240859216263</v>
      </c>
      <c r="AY4114" s="50"/>
      <c r="AZ4114" s="50">
        <f t="shared" si="1277"/>
        <v>244.8735339687442</v>
      </c>
      <c r="BA4114" s="50">
        <f t="shared" si="1278"/>
        <v>377.0275046820347</v>
      </c>
      <c r="BB4114" s="50">
        <f t="shared" si="1279"/>
        <v>388.68814915673687</v>
      </c>
      <c r="BC4114" s="17">
        <f t="shared" si="1280"/>
        <v>19868</v>
      </c>
      <c r="BD4114" s="50">
        <f t="shared" si="1281"/>
        <v>9.3448240859216263</v>
      </c>
      <c r="BE4114" s="50">
        <f t="shared" si="1282"/>
        <v>244.8735339687442</v>
      </c>
      <c r="BF4114" s="50">
        <f t="shared" si="1288"/>
        <v>400.53514786035464</v>
      </c>
      <c r="BG4114" s="50"/>
      <c r="BH4114" s="17">
        <f t="shared" si="1283"/>
        <v>0</v>
      </c>
      <c r="BI4114" s="17">
        <f t="shared" si="1291"/>
        <v>4114</v>
      </c>
      <c r="BJ4114" s="17">
        <f t="shared" si="1289"/>
        <v>4114</v>
      </c>
      <c r="BK4114" s="150">
        <f t="shared" si="1290"/>
        <v>31649</v>
      </c>
      <c r="BL4114" s="50" t="e">
        <f t="shared" ca="1" si="1284"/>
        <v>#NAME?</v>
      </c>
      <c r="BM4114" s="50" t="e">
        <f t="shared" ca="1" si="1285"/>
        <v>#NAME?</v>
      </c>
      <c r="BN4114" s="50" t="e">
        <f t="shared" ca="1" si="1286"/>
        <v>#NAME?</v>
      </c>
    </row>
    <row r="4115" spans="1:66" x14ac:dyDescent="0.35">
      <c r="A4115" s="48">
        <v>31650</v>
      </c>
      <c r="B4115" s="17">
        <v>1986</v>
      </c>
      <c r="C4115" s="17">
        <v>8</v>
      </c>
      <c r="D4115" s="17">
        <v>238</v>
      </c>
      <c r="E4115" s="17">
        <v>26</v>
      </c>
      <c r="F4115" s="17">
        <v>3</v>
      </c>
      <c r="G4115" s="50">
        <v>7.6</v>
      </c>
      <c r="H4115" s="32">
        <v>3.3883733114108385</v>
      </c>
      <c r="I4115" s="50">
        <v>10.166666666666666</v>
      </c>
      <c r="J4115" s="13">
        <v>0</v>
      </c>
      <c r="K4115" s="13">
        <f t="shared" si="1272"/>
        <v>0</v>
      </c>
      <c r="L4115" s="13">
        <f t="shared" si="1273"/>
        <v>0</v>
      </c>
      <c r="M4115" s="13" t="e">
        <f ca="1">CalcTable[[#This Row],[IWC]]-AE4114</f>
        <v>#NAME?</v>
      </c>
      <c r="N4115" s="13" t="e">
        <f ca="1">IF(CalcTable[[#This Row],[Day of Year]]&lt;123,FCAP,AE4114)</f>
        <v>#NAME?</v>
      </c>
      <c r="O4115" s="17" t="e">
        <f ca="1">IF(IRR_DRIP,5,COUNTIF('IDET Wind Values'!C4099:G4099,"&lt;="&amp;IRR_MAXWIND))</f>
        <v>#NAME?</v>
      </c>
      <c r="P4115" s="13" t="e">
        <f ca="1">CalcTable[[#This Row],[ET_o]]*KL</f>
        <v>#NAME?</v>
      </c>
      <c r="Q4115" s="13" t="e">
        <f ca="1">IF(WILTPT&lt;=0,1,MAX(0,MIN(1,(CalcTable[[#This Row],[IWC]]-WILTPT)/(MAD-WILTPT))))</f>
        <v>#NAME?</v>
      </c>
      <c r="R4115" s="13" t="e">
        <f ca="1">CalcTable[[#This Row],[ETMult]]*CalcTable[[#This Row],[ETb]]</f>
        <v>#NAME?</v>
      </c>
      <c r="S4115" s="13" t="b">
        <f>INDEX(IRR_LIST,CalcTable[[#This Row],[Day of Week]]+1)</f>
        <v>1</v>
      </c>
      <c r="T4115" s="13">
        <f t="shared" ca="1" si="1274"/>
        <v>0</v>
      </c>
      <c r="U4115" s="13" t="b">
        <f ca="1">IF(CalcTable[[#This Row],[IrrPrecip]]&gt;=IC_MM,FALSE,TRUE)</f>
        <v>1</v>
      </c>
      <c r="V4115" s="13" t="b">
        <f t="shared" si="1275"/>
        <v>1</v>
      </c>
      <c r="W4115" s="13" t="e">
        <f ca="1">IF(AND(IRR_DRIP=FALSE,CalcTable[[#This Row],[IrrHours]]&lt;=0),FALSE,TRUE)</f>
        <v>#NAME?</v>
      </c>
      <c r="X4115" s="13" t="e">
        <f ca="1">AND(CalcTable[[#This Row],[IrrDay]],CalcTable[[#This Row],[IrrRain]],CalcTable[[#This Row],[IrrWarm]],CalcTable[[#This Row],[IrrWindy]])</f>
        <v>#NAME?</v>
      </c>
      <c r="Y4115" s="13" t="e">
        <f t="shared" ca="1" si="1276"/>
        <v>#NAME?</v>
      </c>
      <c r="Z4115" s="13" t="e">
        <f ca="1">CalcTable[[#This Row],[IrrHours]]/5</f>
        <v>#NAME?</v>
      </c>
      <c r="AA4115" s="13" t="e">
        <f ca="1">IF(CalcTable[[#This Row],[IrrFlag]]=FALSE,0,MAX(0,CalcTable[[#This Row],[VolRednWind]]*(FCAP*IRR_TARGET-CalcTable[[#This Row],[IWC]])))</f>
        <v>#NAME?</v>
      </c>
      <c r="AB4115" s="13" t="e">
        <f ca="1">CalcTable[[#This Row],[IWC]]+CalcTable[[#This Row],[Eff Precip]]+CalcTable[[#This Row],[IrrAmt]]-CalcTable[[#This Row],[AET]]</f>
        <v>#NAME?</v>
      </c>
      <c r="AC4115" s="13" t="e">
        <f ca="1">IF(CalcTable[[#This Row],[PWC]]&gt;FCAP,MIN(24*PERC,MIN(SAT,CalcTable[[#This Row],[PWC]])-FCAP),0)</f>
        <v>#NAME?</v>
      </c>
      <c r="AD4115" s="13" t="e">
        <f ca="1">IF(CalcTable[[#This Row],[PWC]]&gt;SAT,CalcTable[[#This Row],[PWC]]-SAT,0)</f>
        <v>#NAME?</v>
      </c>
      <c r="AE4115" s="13" t="e">
        <f ca="1">CalcTable[[#This Row],[PWC]]-CalcTable[[#This Row],[PercAmt]]-CalcTable[[#This Row],[Runoff]]</f>
        <v>#NAME?</v>
      </c>
      <c r="AF4115" s="13" t="e">
        <f ca="1">CalcTable[[#This Row],[IrrAmt]]/1000*CUR_IRR_AREA*10000/IRR_EFF</f>
        <v>#NAME?</v>
      </c>
      <c r="AG4115" s="147"/>
      <c r="AH4115" s="13"/>
      <c r="AI4115" s="50">
        <v>14.10418009481192</v>
      </c>
      <c r="AJ4115" s="50">
        <v>18.820487941309359</v>
      </c>
      <c r="AK4115" s="50">
        <v>0</v>
      </c>
      <c r="AL4115" s="50">
        <v>0</v>
      </c>
      <c r="AM4115" s="50"/>
      <c r="AN4115" s="50"/>
      <c r="AO4115" s="50"/>
      <c r="AP4115" s="50"/>
      <c r="AQ4115" s="50"/>
      <c r="AR4115" s="50"/>
      <c r="AS4115" s="50"/>
      <c r="AT4115" s="50"/>
      <c r="AU4115" s="50"/>
      <c r="AV4115" s="50"/>
      <c r="AW4115" s="50"/>
      <c r="AX4115" s="50">
        <f t="shared" si="1287"/>
        <v>32.924668036121275</v>
      </c>
      <c r="AY4115" s="50"/>
      <c r="AZ4115" s="50">
        <f t="shared" si="1277"/>
        <v>758.92895433564945</v>
      </c>
      <c r="BA4115" s="50">
        <f t="shared" si="1278"/>
        <v>1229.1764341664355</v>
      </c>
      <c r="BB4115" s="50">
        <f t="shared" si="1279"/>
        <v>1272.0566608842307</v>
      </c>
      <c r="BC4115" s="17">
        <f t="shared" si="1280"/>
        <v>19868</v>
      </c>
      <c r="BD4115" s="50">
        <f t="shared" si="1281"/>
        <v>32.924668036121275</v>
      </c>
      <c r="BE4115" s="50">
        <f t="shared" si="1282"/>
        <v>758.92895433564945</v>
      </c>
      <c r="BF4115" s="50">
        <f t="shared" si="1288"/>
        <v>1241.3661697679977</v>
      </c>
      <c r="BG4115" s="50"/>
      <c r="BH4115" s="17">
        <f t="shared" si="1283"/>
        <v>0</v>
      </c>
      <c r="BI4115" s="17">
        <f t="shared" si="1291"/>
        <v>4115</v>
      </c>
      <c r="BJ4115" s="17">
        <f t="shared" si="1289"/>
        <v>4115</v>
      </c>
      <c r="BK4115" s="150">
        <f t="shared" si="1290"/>
        <v>31650</v>
      </c>
      <c r="BL4115" s="50" t="e">
        <f t="shared" ca="1" si="1284"/>
        <v>#NAME?</v>
      </c>
      <c r="BM4115" s="50" t="e">
        <f t="shared" ca="1" si="1285"/>
        <v>#NAME?</v>
      </c>
      <c r="BN4115" s="50" t="e">
        <f t="shared" ca="1" si="1286"/>
        <v>#NAME?</v>
      </c>
    </row>
    <row r="4116" spans="1:66" x14ac:dyDescent="0.35">
      <c r="A4116" s="48">
        <v>31651</v>
      </c>
      <c r="B4116" s="17">
        <v>1986</v>
      </c>
      <c r="C4116" s="17">
        <v>8</v>
      </c>
      <c r="D4116" s="17">
        <v>239</v>
      </c>
      <c r="E4116" s="17">
        <v>27</v>
      </c>
      <c r="F4116" s="17">
        <v>4</v>
      </c>
      <c r="G4116" s="50">
        <v>5.3</v>
      </c>
      <c r="H4116" s="32">
        <v>3.6530014618832327</v>
      </c>
      <c r="I4116" s="50">
        <v>1.3333333333333333</v>
      </c>
      <c r="J4116" s="13">
        <v>0</v>
      </c>
      <c r="K4116" s="13">
        <f t="shared" ref="K4116:K4179" si="1292">J4116*PRECIP_ADJUST</f>
        <v>0</v>
      </c>
      <c r="L4116" s="13">
        <f t="shared" ref="L4116:L4179" si="1293">IF(K4116&gt;=EFF_PRECIP,EFF_MULT*(K4116-EFF_PRECIP),0)</f>
        <v>0</v>
      </c>
      <c r="M4116" s="13" t="e">
        <f ca="1">CalcTable[[#This Row],[IWC]]-AE4115</f>
        <v>#NAME?</v>
      </c>
      <c r="N4116" s="13" t="e">
        <f ca="1">IF(CalcTable[[#This Row],[Day of Year]]&lt;123,FCAP,AE4115)</f>
        <v>#NAME?</v>
      </c>
      <c r="O4116" s="17" t="e">
        <f ca="1">IF(IRR_DRIP,5,COUNTIF('IDET Wind Values'!C4100:G4100,"&lt;="&amp;IRR_MAXWIND))</f>
        <v>#NAME?</v>
      </c>
      <c r="P4116" s="13" t="e">
        <f ca="1">CalcTable[[#This Row],[ET_o]]*KL</f>
        <v>#NAME?</v>
      </c>
      <c r="Q4116" s="13" t="e">
        <f ca="1">IF(WILTPT&lt;=0,1,MAX(0,MIN(1,(CalcTable[[#This Row],[IWC]]-WILTPT)/(MAD-WILTPT))))</f>
        <v>#NAME?</v>
      </c>
      <c r="R4116" s="13" t="e">
        <f ca="1">CalcTable[[#This Row],[ETMult]]*CalcTable[[#This Row],[ETb]]</f>
        <v>#NAME?</v>
      </c>
      <c r="S4116" s="13" t="b">
        <f>INDEX(IRR_LIST,CalcTable[[#This Row],[Day of Week]]+1)</f>
        <v>0</v>
      </c>
      <c r="T4116" s="13">
        <f t="shared" ref="T4116:T4179" ca="1" si="1294">SUM(OFFSET(K4116,-IC_DAYS,0,IC_DAYS,1))</f>
        <v>0</v>
      </c>
      <c r="U4116" s="13" t="b">
        <f ca="1">IF(CalcTable[[#This Row],[IrrPrecip]]&gt;=IC_MM,FALSE,TRUE)</f>
        <v>1</v>
      </c>
      <c r="V4116" s="13" t="b">
        <f t="shared" ref="V4116:V4179" si="1295">IF(G4117&lt;IRR_TEMP,FALSE,TRUE)</f>
        <v>1</v>
      </c>
      <c r="W4116" s="13" t="e">
        <f ca="1">IF(AND(IRR_DRIP=FALSE,CalcTable[[#This Row],[IrrHours]]&lt;=0),FALSE,TRUE)</f>
        <v>#NAME?</v>
      </c>
      <c r="X4116" s="13" t="e">
        <f ca="1">AND(CalcTable[[#This Row],[IrrDay]],CalcTable[[#This Row],[IrrRain]],CalcTable[[#This Row],[IrrWarm]],CalcTable[[#This Row],[IrrWindy]])</f>
        <v>#NAME?</v>
      </c>
      <c r="Y4116" s="13" t="e">
        <f t="shared" ref="Y4116:Y4179" ca="1" si="1296">IF(AA4115&lt;=0,FALSE,TRUE)</f>
        <v>#NAME?</v>
      </c>
      <c r="Z4116" s="13" t="e">
        <f ca="1">CalcTable[[#This Row],[IrrHours]]/5</f>
        <v>#NAME?</v>
      </c>
      <c r="AA4116" s="13" t="e">
        <f ca="1">IF(CalcTable[[#This Row],[IrrFlag]]=FALSE,0,MAX(0,CalcTable[[#This Row],[VolRednWind]]*(FCAP*IRR_TARGET-CalcTable[[#This Row],[IWC]])))</f>
        <v>#NAME?</v>
      </c>
      <c r="AB4116" s="13" t="e">
        <f ca="1">CalcTable[[#This Row],[IWC]]+CalcTable[[#This Row],[Eff Precip]]+CalcTable[[#This Row],[IrrAmt]]-CalcTable[[#This Row],[AET]]</f>
        <v>#NAME?</v>
      </c>
      <c r="AC4116" s="13" t="e">
        <f ca="1">IF(CalcTable[[#This Row],[PWC]]&gt;FCAP,MIN(24*PERC,MIN(SAT,CalcTable[[#This Row],[PWC]])-FCAP),0)</f>
        <v>#NAME?</v>
      </c>
      <c r="AD4116" s="13" t="e">
        <f ca="1">IF(CalcTable[[#This Row],[PWC]]&gt;SAT,CalcTable[[#This Row],[PWC]]-SAT,0)</f>
        <v>#NAME?</v>
      </c>
      <c r="AE4116" s="13" t="e">
        <f ca="1">CalcTable[[#This Row],[PWC]]-CalcTable[[#This Row],[PercAmt]]-CalcTable[[#This Row],[Runoff]]</f>
        <v>#NAME?</v>
      </c>
      <c r="AF4116" s="13" t="e">
        <f ca="1">CalcTable[[#This Row],[IrrAmt]]/1000*CUR_IRR_AREA*10000/IRR_EFF</f>
        <v>#NAME?</v>
      </c>
      <c r="AG4116" s="147"/>
      <c r="AH4116" s="13"/>
      <c r="AI4116" s="50">
        <v>0</v>
      </c>
      <c r="AJ4116" s="50">
        <v>0</v>
      </c>
      <c r="AK4116" s="50">
        <v>6.1939276676862356</v>
      </c>
      <c r="AL4116" s="50">
        <v>4.1436053212759631</v>
      </c>
      <c r="AM4116" s="50"/>
      <c r="AN4116" s="50"/>
      <c r="AO4116" s="50"/>
      <c r="AP4116" s="50"/>
      <c r="AQ4116" s="50"/>
      <c r="AR4116" s="50"/>
      <c r="AS4116" s="50"/>
      <c r="AT4116" s="50"/>
      <c r="AU4116" s="50"/>
      <c r="AV4116" s="50"/>
      <c r="AW4116" s="50"/>
      <c r="AX4116" s="50">
        <f t="shared" si="1287"/>
        <v>10.337532988962199</v>
      </c>
      <c r="AY4116" s="50"/>
      <c r="AZ4116" s="50">
        <f t="shared" ref="AZ4116:AZ4179" si="1297">SUMPRODUCT(AI4116:AW4116,CONVERSION)</f>
        <v>212.39002855015974</v>
      </c>
      <c r="BA4116" s="50">
        <f t="shared" ref="BA4116:BA4179" si="1298">SUMPRODUCT($AI4116:$AW4116,CONVERSION,APP_DEMAND)</f>
        <v>327.01321856135701</v>
      </c>
      <c r="BB4116" s="50">
        <f t="shared" ref="BB4116:BB4179" si="1299">SUMPRODUCT($AI4116:$AW4116,CONVERSION,PUMP_DEMAND)</f>
        <v>337.127029444698</v>
      </c>
      <c r="BC4116" s="17">
        <f t="shared" ref="BC4116:BC4179" si="1300">B4116*10+C4116</f>
        <v>19868</v>
      </c>
      <c r="BD4116" s="50">
        <f t="shared" ref="BD4116:BD4179" si="1301">INDEX(AI4116:AX4116,PLOT_AREA)</f>
        <v>10.337532988962199</v>
      </c>
      <c r="BE4116" s="50">
        <f t="shared" ref="BE4116:BE4179" si="1302">IF(PLOT_AREA&lt;=AREA_COUNT,INDEX(AI4116:AW4116,PLOT_AREA)*INDEX(CONVERSION,PLOT_AREA),AZ4116)</f>
        <v>212.39002855015974</v>
      </c>
      <c r="BF4116" s="50">
        <f t="shared" si="1288"/>
        <v>347.4024738837702</v>
      </c>
      <c r="BG4116" s="50"/>
      <c r="BH4116" s="17">
        <f t="shared" ref="BH4116:BH4179" si="1303">IF(BC4116&lt;PLOT_FROM,-1,IF(BC4116&gt;PLOT_TO,1,0))</f>
        <v>0</v>
      </c>
      <c r="BI4116" s="17">
        <f t="shared" si="1291"/>
        <v>4116</v>
      </c>
      <c r="BJ4116" s="17">
        <f t="shared" si="1289"/>
        <v>4116</v>
      </c>
      <c r="BK4116" s="150">
        <f t="shared" si="1290"/>
        <v>31651</v>
      </c>
      <c r="BL4116" s="50" t="e">
        <f t="shared" ref="BL4116:BL4179" ca="1" si="1304">WILTPT</f>
        <v>#NAME?</v>
      </c>
      <c r="BM4116" s="50" t="e">
        <f t="shared" ref="BM4116:BM4179" ca="1" si="1305">SAT</f>
        <v>#NAME?</v>
      </c>
      <c r="BN4116" s="50" t="e">
        <f t="shared" ref="BN4116:BN4179" ca="1" si="1306">FCAP</f>
        <v>#NAME?</v>
      </c>
    </row>
    <row r="4117" spans="1:66" x14ac:dyDescent="0.35">
      <c r="A4117" s="48">
        <v>31652</v>
      </c>
      <c r="B4117" s="17">
        <v>1986</v>
      </c>
      <c r="C4117" s="17">
        <v>8</v>
      </c>
      <c r="D4117" s="17">
        <v>240</v>
      </c>
      <c r="E4117" s="17">
        <v>28</v>
      </c>
      <c r="F4117" s="17">
        <v>5</v>
      </c>
      <c r="G4117" s="50">
        <v>8.5</v>
      </c>
      <c r="H4117" s="32">
        <v>4.5601806227227781</v>
      </c>
      <c r="I4117" s="50">
        <v>1.3333333333333333</v>
      </c>
      <c r="J4117" s="13">
        <v>0</v>
      </c>
      <c r="K4117" s="13">
        <f t="shared" si="1292"/>
        <v>0</v>
      </c>
      <c r="L4117" s="13">
        <f t="shared" si="1293"/>
        <v>0</v>
      </c>
      <c r="M4117" s="13" t="e">
        <f ca="1">CalcTable[[#This Row],[IWC]]-AE4116</f>
        <v>#NAME?</v>
      </c>
      <c r="N4117" s="13" t="e">
        <f ca="1">IF(CalcTable[[#This Row],[Day of Year]]&lt;123,FCAP,AE4116)</f>
        <v>#NAME?</v>
      </c>
      <c r="O4117" s="17" t="e">
        <f ca="1">IF(IRR_DRIP,5,COUNTIF('IDET Wind Values'!C4101:G4101,"&lt;="&amp;IRR_MAXWIND))</f>
        <v>#NAME?</v>
      </c>
      <c r="P4117" s="13" t="e">
        <f ca="1">CalcTable[[#This Row],[ET_o]]*KL</f>
        <v>#NAME?</v>
      </c>
      <c r="Q4117" s="13" t="e">
        <f ca="1">IF(WILTPT&lt;=0,1,MAX(0,MIN(1,(CalcTable[[#This Row],[IWC]]-WILTPT)/(MAD-WILTPT))))</f>
        <v>#NAME?</v>
      </c>
      <c r="R4117" s="13" t="e">
        <f ca="1">CalcTable[[#This Row],[ETMult]]*CalcTable[[#This Row],[ETb]]</f>
        <v>#NAME?</v>
      </c>
      <c r="S4117" s="13" t="b">
        <f>INDEX(IRR_LIST,CalcTable[[#This Row],[Day of Week]]+1)</f>
        <v>1</v>
      </c>
      <c r="T4117" s="13">
        <f t="shared" ca="1" si="1294"/>
        <v>0</v>
      </c>
      <c r="U4117" s="13" t="b">
        <f ca="1">IF(CalcTable[[#This Row],[IrrPrecip]]&gt;=IC_MM,FALSE,TRUE)</f>
        <v>1</v>
      </c>
      <c r="V4117" s="13" t="b">
        <f t="shared" si="1295"/>
        <v>1</v>
      </c>
      <c r="W4117" s="13" t="e">
        <f ca="1">IF(AND(IRR_DRIP=FALSE,CalcTable[[#This Row],[IrrHours]]&lt;=0),FALSE,TRUE)</f>
        <v>#NAME?</v>
      </c>
      <c r="X4117" s="13" t="e">
        <f ca="1">AND(CalcTable[[#This Row],[IrrDay]],CalcTable[[#This Row],[IrrRain]],CalcTable[[#This Row],[IrrWarm]],CalcTable[[#This Row],[IrrWindy]])</f>
        <v>#NAME?</v>
      </c>
      <c r="Y4117" s="13" t="e">
        <f t="shared" ca="1" si="1296"/>
        <v>#NAME?</v>
      </c>
      <c r="Z4117" s="13" t="e">
        <f ca="1">CalcTable[[#This Row],[IrrHours]]/5</f>
        <v>#NAME?</v>
      </c>
      <c r="AA4117" s="13" t="e">
        <f ca="1">IF(CalcTable[[#This Row],[IrrFlag]]=FALSE,0,MAX(0,CalcTable[[#This Row],[VolRednWind]]*(FCAP*IRR_TARGET-CalcTable[[#This Row],[IWC]])))</f>
        <v>#NAME?</v>
      </c>
      <c r="AB4117" s="13" t="e">
        <f ca="1">CalcTable[[#This Row],[IWC]]+CalcTable[[#This Row],[Eff Precip]]+CalcTable[[#This Row],[IrrAmt]]-CalcTable[[#This Row],[AET]]</f>
        <v>#NAME?</v>
      </c>
      <c r="AC4117" s="13" t="e">
        <f ca="1">IF(CalcTable[[#This Row],[PWC]]&gt;FCAP,MIN(24*PERC,MIN(SAT,CalcTable[[#This Row],[PWC]])-FCAP),0)</f>
        <v>#NAME?</v>
      </c>
      <c r="AD4117" s="13" t="e">
        <f ca="1">IF(CalcTable[[#This Row],[PWC]]&gt;SAT,CalcTable[[#This Row],[PWC]]-SAT,0)</f>
        <v>#NAME?</v>
      </c>
      <c r="AE4117" s="13" t="e">
        <f ca="1">CalcTable[[#This Row],[PWC]]-CalcTable[[#This Row],[PercAmt]]-CalcTable[[#This Row],[Runoff]]</f>
        <v>#NAME?</v>
      </c>
      <c r="AF4117" s="13" t="e">
        <f ca="1">CalcTable[[#This Row],[IrrAmt]]/1000*CUR_IRR_AREA*10000/IRR_EFF</f>
        <v>#NAME?</v>
      </c>
      <c r="AG4117" s="147"/>
      <c r="AH4117" s="13"/>
      <c r="AI4117" s="50">
        <v>5.9651010233182653</v>
      </c>
      <c r="AJ4117" s="50">
        <v>9.3731010233182701</v>
      </c>
      <c r="AK4117" s="50">
        <v>0</v>
      </c>
      <c r="AL4117" s="50">
        <v>0</v>
      </c>
      <c r="AM4117" s="50"/>
      <c r="AN4117" s="50"/>
      <c r="AO4117" s="50"/>
      <c r="AP4117" s="50"/>
      <c r="AQ4117" s="50"/>
      <c r="AR4117" s="50"/>
      <c r="AS4117" s="50"/>
      <c r="AT4117" s="50"/>
      <c r="AU4117" s="50"/>
      <c r="AV4117" s="50"/>
      <c r="AW4117" s="50"/>
      <c r="AX4117" s="50">
        <f t="shared" ref="AX4117:AX4180" si="1307">SUM(AI4117:AW4117)</f>
        <v>15.338202046636535</v>
      </c>
      <c r="AY4117" s="50"/>
      <c r="AZ4117" s="50">
        <f t="shared" si="1297"/>
        <v>362.43244502600385</v>
      </c>
      <c r="BA4117" s="50">
        <f t="shared" si="1298"/>
        <v>588.24456639725406</v>
      </c>
      <c r="BB4117" s="50">
        <f t="shared" si="1299"/>
        <v>608.86032747522006</v>
      </c>
      <c r="BC4117" s="17">
        <f t="shared" si="1300"/>
        <v>19868</v>
      </c>
      <c r="BD4117" s="50">
        <f t="shared" si="1301"/>
        <v>15.338202046636535</v>
      </c>
      <c r="BE4117" s="50">
        <f t="shared" si="1302"/>
        <v>362.43244502600385</v>
      </c>
      <c r="BF4117" s="50">
        <f t="shared" ref="BF4117:BF4180" si="1308">BE4117*BF$17</f>
        <v>592.8241023238121</v>
      </c>
      <c r="BG4117" s="50"/>
      <c r="BH4117" s="17">
        <f t="shared" si="1303"/>
        <v>0</v>
      </c>
      <c r="BI4117" s="17">
        <f t="shared" si="1291"/>
        <v>4117</v>
      </c>
      <c r="BJ4117" s="17">
        <f t="shared" ref="BJ4117:BJ4180" si="1309">IF(BH4117=0,BI4117,"")</f>
        <v>4117</v>
      </c>
      <c r="BK4117" s="150">
        <f t="shared" ref="BK4117:BK4180" si="1310">A4117</f>
        <v>31652</v>
      </c>
      <c r="BL4117" s="50" t="e">
        <f t="shared" ca="1" si="1304"/>
        <v>#NAME?</v>
      </c>
      <c r="BM4117" s="50" t="e">
        <f t="shared" ca="1" si="1305"/>
        <v>#NAME?</v>
      </c>
      <c r="BN4117" s="50" t="e">
        <f t="shared" ca="1" si="1306"/>
        <v>#NAME?</v>
      </c>
    </row>
    <row r="4118" spans="1:66" x14ac:dyDescent="0.35">
      <c r="A4118" s="48">
        <v>31653</v>
      </c>
      <c r="B4118" s="17">
        <v>1986</v>
      </c>
      <c r="C4118" s="17">
        <v>8</v>
      </c>
      <c r="D4118" s="17">
        <v>241</v>
      </c>
      <c r="E4118" s="17">
        <v>29</v>
      </c>
      <c r="F4118" s="17">
        <v>6</v>
      </c>
      <c r="G4118" s="50">
        <v>11.4</v>
      </c>
      <c r="H4118" s="32">
        <v>4.1792715812909087</v>
      </c>
      <c r="I4118" s="50">
        <v>3.1666666666666665</v>
      </c>
      <c r="J4118" s="13">
        <v>0</v>
      </c>
      <c r="K4118" s="13">
        <f t="shared" si="1292"/>
        <v>0</v>
      </c>
      <c r="L4118" s="13">
        <f t="shared" si="1293"/>
        <v>0</v>
      </c>
      <c r="M4118" s="13" t="e">
        <f ca="1">CalcTable[[#This Row],[IWC]]-AE4117</f>
        <v>#NAME?</v>
      </c>
      <c r="N4118" s="13" t="e">
        <f ca="1">IF(CalcTable[[#This Row],[Day of Year]]&lt;123,FCAP,AE4117)</f>
        <v>#NAME?</v>
      </c>
      <c r="O4118" s="17" t="e">
        <f ca="1">IF(IRR_DRIP,5,COUNTIF('IDET Wind Values'!C4102:G4102,"&lt;="&amp;IRR_MAXWIND))</f>
        <v>#NAME?</v>
      </c>
      <c r="P4118" s="13" t="e">
        <f ca="1">CalcTable[[#This Row],[ET_o]]*KL</f>
        <v>#NAME?</v>
      </c>
      <c r="Q4118" s="13" t="e">
        <f ca="1">IF(WILTPT&lt;=0,1,MAX(0,MIN(1,(CalcTable[[#This Row],[IWC]]-WILTPT)/(MAD-WILTPT))))</f>
        <v>#NAME?</v>
      </c>
      <c r="R4118" s="13" t="e">
        <f ca="1">CalcTable[[#This Row],[ETMult]]*CalcTable[[#This Row],[ETb]]</f>
        <v>#NAME?</v>
      </c>
      <c r="S4118" s="13" t="b">
        <f>INDEX(IRR_LIST,CalcTable[[#This Row],[Day of Week]]+1)</f>
        <v>0</v>
      </c>
      <c r="T4118" s="13">
        <f t="shared" ca="1" si="1294"/>
        <v>0</v>
      </c>
      <c r="U4118" s="13" t="b">
        <f ca="1">IF(CalcTable[[#This Row],[IrrPrecip]]&gt;=IC_MM,FALSE,TRUE)</f>
        <v>1</v>
      </c>
      <c r="V4118" s="13" t="b">
        <f t="shared" si="1295"/>
        <v>1</v>
      </c>
      <c r="W4118" s="13" t="e">
        <f ca="1">IF(AND(IRR_DRIP=FALSE,CalcTable[[#This Row],[IrrHours]]&lt;=0),FALSE,TRUE)</f>
        <v>#NAME?</v>
      </c>
      <c r="X4118" s="13" t="e">
        <f ca="1">AND(CalcTable[[#This Row],[IrrDay]],CalcTable[[#This Row],[IrrRain]],CalcTable[[#This Row],[IrrWarm]],CalcTable[[#This Row],[IrrWindy]])</f>
        <v>#NAME?</v>
      </c>
      <c r="Y4118" s="13" t="e">
        <f t="shared" ca="1" si="1296"/>
        <v>#NAME?</v>
      </c>
      <c r="Z4118" s="13" t="e">
        <f ca="1">CalcTable[[#This Row],[IrrHours]]/5</f>
        <v>#NAME?</v>
      </c>
      <c r="AA4118" s="13" t="e">
        <f ca="1">IF(CalcTable[[#This Row],[IrrFlag]]=FALSE,0,MAX(0,CalcTable[[#This Row],[VolRednWind]]*(FCAP*IRR_TARGET-CalcTable[[#This Row],[IWC]])))</f>
        <v>#NAME?</v>
      </c>
      <c r="AB4118" s="13" t="e">
        <f ca="1">CalcTable[[#This Row],[IWC]]+CalcTable[[#This Row],[Eff Precip]]+CalcTable[[#This Row],[IrrAmt]]-CalcTable[[#This Row],[AET]]</f>
        <v>#NAME?</v>
      </c>
      <c r="AC4118" s="13" t="e">
        <f ca="1">IF(CalcTable[[#This Row],[PWC]]&gt;FCAP,MIN(24*PERC,MIN(SAT,CalcTable[[#This Row],[PWC]])-FCAP),0)</f>
        <v>#NAME?</v>
      </c>
      <c r="AD4118" s="13" t="e">
        <f ca="1">IF(CalcTable[[#This Row],[PWC]]&gt;SAT,CalcTable[[#This Row],[PWC]]-SAT,0)</f>
        <v>#NAME?</v>
      </c>
      <c r="AE4118" s="13" t="e">
        <f ca="1">CalcTable[[#This Row],[PWC]]-CalcTable[[#This Row],[PercAmt]]-CalcTable[[#This Row],[Runoff]]</f>
        <v>#NAME?</v>
      </c>
      <c r="AF4118" s="13" t="e">
        <f ca="1">CalcTable[[#This Row],[IrrAmt]]/1000*CUR_IRR_AREA*10000/IRR_EFF</f>
        <v>#NAME?</v>
      </c>
      <c r="AG4118" s="147"/>
      <c r="AH4118" s="13"/>
      <c r="AI4118" s="50">
        <v>0</v>
      </c>
      <c r="AJ4118" s="50">
        <v>0</v>
      </c>
      <c r="AK4118" s="50">
        <v>0</v>
      </c>
      <c r="AL4118" s="50">
        <v>4.788099342497528</v>
      </c>
      <c r="AM4118" s="50"/>
      <c r="AN4118" s="50"/>
      <c r="AO4118" s="50"/>
      <c r="AP4118" s="50"/>
      <c r="AQ4118" s="50"/>
      <c r="AR4118" s="50"/>
      <c r="AS4118" s="50"/>
      <c r="AT4118" s="50"/>
      <c r="AU4118" s="50"/>
      <c r="AV4118" s="50"/>
      <c r="AW4118" s="50"/>
      <c r="AX4118" s="50">
        <f t="shared" si="1307"/>
        <v>4.788099342497528</v>
      </c>
      <c r="AY4118" s="50"/>
      <c r="AZ4118" s="50">
        <f t="shared" si="1297"/>
        <v>140.45091404659416</v>
      </c>
      <c r="BA4118" s="50">
        <f t="shared" si="1298"/>
        <v>216.2498200399942</v>
      </c>
      <c r="BB4118" s="50">
        <f t="shared" si="1299"/>
        <v>222.93795880411773</v>
      </c>
      <c r="BC4118" s="17">
        <f t="shared" si="1300"/>
        <v>19868</v>
      </c>
      <c r="BD4118" s="50">
        <f t="shared" si="1301"/>
        <v>4.788099342497528</v>
      </c>
      <c r="BE4118" s="50">
        <f t="shared" si="1302"/>
        <v>140.45091404659416</v>
      </c>
      <c r="BF4118" s="50">
        <f t="shared" si="1308"/>
        <v>229.73298385098261</v>
      </c>
      <c r="BG4118" s="50"/>
      <c r="BH4118" s="17">
        <f t="shared" si="1303"/>
        <v>0</v>
      </c>
      <c r="BI4118" s="17">
        <f t="shared" ref="BI4118:BI4181" si="1311">BI4117+1</f>
        <v>4118</v>
      </c>
      <c r="BJ4118" s="17">
        <f t="shared" si="1309"/>
        <v>4118</v>
      </c>
      <c r="BK4118" s="150">
        <f t="shared" si="1310"/>
        <v>31653</v>
      </c>
      <c r="BL4118" s="50" t="e">
        <f t="shared" ca="1" si="1304"/>
        <v>#NAME?</v>
      </c>
      <c r="BM4118" s="50" t="e">
        <f t="shared" ca="1" si="1305"/>
        <v>#NAME?</v>
      </c>
      <c r="BN4118" s="50" t="e">
        <f t="shared" ca="1" si="1306"/>
        <v>#NAME?</v>
      </c>
    </row>
    <row r="4119" spans="1:66" x14ac:dyDescent="0.35">
      <c r="A4119" s="48">
        <v>31654</v>
      </c>
      <c r="B4119" s="17">
        <v>1986</v>
      </c>
      <c r="C4119" s="17">
        <v>8</v>
      </c>
      <c r="D4119" s="17">
        <v>242</v>
      </c>
      <c r="E4119" s="17">
        <v>30</v>
      </c>
      <c r="F4119" s="17">
        <v>7</v>
      </c>
      <c r="G4119" s="50">
        <v>13.2</v>
      </c>
      <c r="H4119" s="32">
        <v>1.0559660737355792</v>
      </c>
      <c r="I4119" s="50">
        <v>3.1666666666666665</v>
      </c>
      <c r="J4119" s="13">
        <v>15.7</v>
      </c>
      <c r="K4119" s="13">
        <f t="shared" si="1292"/>
        <v>15.7</v>
      </c>
      <c r="L4119" s="13">
        <f t="shared" si="1293"/>
        <v>8.0249999999999986</v>
      </c>
      <c r="M4119" s="13" t="e">
        <f ca="1">CalcTable[[#This Row],[IWC]]-AE4118</f>
        <v>#NAME?</v>
      </c>
      <c r="N4119" s="13" t="e">
        <f ca="1">IF(CalcTable[[#This Row],[Day of Year]]&lt;123,FCAP,AE4118)</f>
        <v>#NAME?</v>
      </c>
      <c r="O4119" s="17" t="e">
        <f ca="1">IF(IRR_DRIP,5,COUNTIF('IDET Wind Values'!C4103:G4103,"&lt;="&amp;IRR_MAXWIND))</f>
        <v>#NAME?</v>
      </c>
      <c r="P4119" s="13" t="e">
        <f ca="1">CalcTable[[#This Row],[ET_o]]*KL</f>
        <v>#NAME?</v>
      </c>
      <c r="Q4119" s="13" t="e">
        <f ca="1">IF(WILTPT&lt;=0,1,MAX(0,MIN(1,(CalcTable[[#This Row],[IWC]]-WILTPT)/(MAD-WILTPT))))</f>
        <v>#NAME?</v>
      </c>
      <c r="R4119" s="13" t="e">
        <f ca="1">CalcTable[[#This Row],[ETMult]]*CalcTable[[#This Row],[ETb]]</f>
        <v>#NAME?</v>
      </c>
      <c r="S4119" s="13" t="b">
        <f>INDEX(IRR_LIST,CalcTable[[#This Row],[Day of Week]]+1)</f>
        <v>0</v>
      </c>
      <c r="T4119" s="13">
        <f t="shared" ca="1" si="1294"/>
        <v>0</v>
      </c>
      <c r="U4119" s="13" t="b">
        <f ca="1">IF(CalcTable[[#This Row],[IrrPrecip]]&gt;=IC_MM,FALSE,TRUE)</f>
        <v>1</v>
      </c>
      <c r="V4119" s="13" t="b">
        <f t="shared" si="1295"/>
        <v>1</v>
      </c>
      <c r="W4119" s="13" t="e">
        <f ca="1">IF(AND(IRR_DRIP=FALSE,CalcTable[[#This Row],[IrrHours]]&lt;=0),FALSE,TRUE)</f>
        <v>#NAME?</v>
      </c>
      <c r="X4119" s="13" t="e">
        <f ca="1">AND(CalcTable[[#This Row],[IrrDay]],CalcTable[[#This Row],[IrrRain]],CalcTable[[#This Row],[IrrWarm]],CalcTable[[#This Row],[IrrWindy]])</f>
        <v>#NAME?</v>
      </c>
      <c r="Y4119" s="13" t="e">
        <f t="shared" ca="1" si="1296"/>
        <v>#NAME?</v>
      </c>
      <c r="Z4119" s="13" t="e">
        <f ca="1">CalcTable[[#This Row],[IrrHours]]/5</f>
        <v>#NAME?</v>
      </c>
      <c r="AA4119" s="13" t="e">
        <f ca="1">IF(CalcTable[[#This Row],[IrrFlag]]=FALSE,0,MAX(0,CalcTable[[#This Row],[VolRednWind]]*(FCAP*IRR_TARGET-CalcTable[[#This Row],[IWC]])))</f>
        <v>#NAME?</v>
      </c>
      <c r="AB4119" s="13" t="e">
        <f ca="1">CalcTable[[#This Row],[IWC]]+CalcTable[[#This Row],[Eff Precip]]+CalcTable[[#This Row],[IrrAmt]]-CalcTable[[#This Row],[AET]]</f>
        <v>#NAME?</v>
      </c>
      <c r="AC4119" s="13" t="e">
        <f ca="1">IF(CalcTable[[#This Row],[PWC]]&gt;FCAP,MIN(24*PERC,MIN(SAT,CalcTable[[#This Row],[PWC]])-FCAP),0)</f>
        <v>#NAME?</v>
      </c>
      <c r="AD4119" s="13" t="e">
        <f ca="1">IF(CalcTable[[#This Row],[PWC]]&gt;SAT,CalcTable[[#This Row],[PWC]]-SAT,0)</f>
        <v>#NAME?</v>
      </c>
      <c r="AE4119" s="13" t="e">
        <f ca="1">CalcTable[[#This Row],[PWC]]-CalcTable[[#This Row],[PercAmt]]-CalcTable[[#This Row],[Runoff]]</f>
        <v>#NAME?</v>
      </c>
      <c r="AF4119" s="13" t="e">
        <f ca="1">CalcTable[[#This Row],[IrrAmt]]/1000*CUR_IRR_AREA*10000/IRR_EFF</f>
        <v>#NAME?</v>
      </c>
      <c r="AG4119" s="147"/>
      <c r="AH4119" s="13"/>
      <c r="AI4119" s="50">
        <v>0</v>
      </c>
      <c r="AJ4119" s="50">
        <v>0</v>
      </c>
      <c r="AK4119" s="50">
        <v>6.1877589697660262</v>
      </c>
      <c r="AL4119" s="50">
        <v>0</v>
      </c>
      <c r="AM4119" s="50"/>
      <c r="AN4119" s="50"/>
      <c r="AO4119" s="50"/>
      <c r="AP4119" s="50"/>
      <c r="AQ4119" s="50"/>
      <c r="AR4119" s="50"/>
      <c r="AS4119" s="50"/>
      <c r="AT4119" s="50"/>
      <c r="AU4119" s="50"/>
      <c r="AV4119" s="50"/>
      <c r="AW4119" s="50"/>
      <c r="AX4119" s="50">
        <f t="shared" si="1307"/>
        <v>6.1877589697660262</v>
      </c>
      <c r="AY4119" s="50"/>
      <c r="AZ4119" s="50">
        <f t="shared" si="1297"/>
        <v>90.753798223235066</v>
      </c>
      <c r="BA4119" s="50">
        <f t="shared" si="1298"/>
        <v>139.73203853418732</v>
      </c>
      <c r="BB4119" s="50">
        <f t="shared" si="1299"/>
        <v>144.05364797338902</v>
      </c>
      <c r="BC4119" s="17">
        <f t="shared" si="1300"/>
        <v>19868</v>
      </c>
      <c r="BD4119" s="50">
        <f t="shared" si="1301"/>
        <v>6.1877589697660262</v>
      </c>
      <c r="BE4119" s="50">
        <f t="shared" si="1302"/>
        <v>90.753798223235066</v>
      </c>
      <c r="BF4119" s="50">
        <f t="shared" si="1308"/>
        <v>148.4443230801414</v>
      </c>
      <c r="BG4119" s="50"/>
      <c r="BH4119" s="17">
        <f t="shared" si="1303"/>
        <v>0</v>
      </c>
      <c r="BI4119" s="17">
        <f t="shared" si="1311"/>
        <v>4119</v>
      </c>
      <c r="BJ4119" s="17">
        <f t="shared" si="1309"/>
        <v>4119</v>
      </c>
      <c r="BK4119" s="150">
        <f t="shared" si="1310"/>
        <v>31654</v>
      </c>
      <c r="BL4119" s="50" t="e">
        <f t="shared" ca="1" si="1304"/>
        <v>#NAME?</v>
      </c>
      <c r="BM4119" s="50" t="e">
        <f t="shared" ca="1" si="1305"/>
        <v>#NAME?</v>
      </c>
      <c r="BN4119" s="50" t="e">
        <f t="shared" ca="1" si="1306"/>
        <v>#NAME?</v>
      </c>
    </row>
    <row r="4120" spans="1:66" x14ac:dyDescent="0.35">
      <c r="A4120" s="48">
        <v>31655</v>
      </c>
      <c r="B4120" s="17">
        <v>1986</v>
      </c>
      <c r="C4120" s="17">
        <v>8</v>
      </c>
      <c r="D4120" s="17">
        <v>243</v>
      </c>
      <c r="E4120" s="17">
        <v>31</v>
      </c>
      <c r="F4120" s="17">
        <v>1</v>
      </c>
      <c r="G4120" s="50">
        <v>8.5</v>
      </c>
      <c r="H4120" s="32">
        <v>2.9051545705275625</v>
      </c>
      <c r="I4120" s="50">
        <v>5.666666666666667</v>
      </c>
      <c r="J4120" s="13">
        <v>0</v>
      </c>
      <c r="K4120" s="13">
        <f t="shared" si="1292"/>
        <v>0</v>
      </c>
      <c r="L4120" s="13">
        <f t="shared" si="1293"/>
        <v>0</v>
      </c>
      <c r="M4120" s="13" t="e">
        <f ca="1">CalcTable[[#This Row],[IWC]]-AE4119</f>
        <v>#NAME?</v>
      </c>
      <c r="N4120" s="13" t="e">
        <f ca="1">IF(CalcTable[[#This Row],[Day of Year]]&lt;123,FCAP,AE4119)</f>
        <v>#NAME?</v>
      </c>
      <c r="O4120" s="17" t="e">
        <f ca="1">IF(IRR_DRIP,5,COUNTIF('IDET Wind Values'!C4104:G4104,"&lt;="&amp;IRR_MAXWIND))</f>
        <v>#NAME?</v>
      </c>
      <c r="P4120" s="13" t="e">
        <f ca="1">CalcTable[[#This Row],[ET_o]]*KL</f>
        <v>#NAME?</v>
      </c>
      <c r="Q4120" s="13" t="e">
        <f ca="1">IF(WILTPT&lt;=0,1,MAX(0,MIN(1,(CalcTable[[#This Row],[IWC]]-WILTPT)/(MAD-WILTPT))))</f>
        <v>#NAME?</v>
      </c>
      <c r="R4120" s="13" t="e">
        <f ca="1">CalcTable[[#This Row],[ETMult]]*CalcTable[[#This Row],[ETb]]</f>
        <v>#NAME?</v>
      </c>
      <c r="S4120" s="13" t="b">
        <f>INDEX(IRR_LIST,CalcTable[[#This Row],[Day of Week]]+1)</f>
        <v>1</v>
      </c>
      <c r="T4120" s="13">
        <f t="shared" ca="1" si="1294"/>
        <v>15.7</v>
      </c>
      <c r="U4120" s="13" t="b">
        <f ca="1">IF(CalcTable[[#This Row],[IrrPrecip]]&gt;=IC_MM,FALSE,TRUE)</f>
        <v>0</v>
      </c>
      <c r="V4120" s="13" t="b">
        <f t="shared" si="1295"/>
        <v>1</v>
      </c>
      <c r="W4120" s="13" t="e">
        <f ca="1">IF(AND(IRR_DRIP=FALSE,CalcTable[[#This Row],[IrrHours]]&lt;=0),FALSE,TRUE)</f>
        <v>#NAME?</v>
      </c>
      <c r="X4120" s="13" t="e">
        <f ca="1">AND(CalcTable[[#This Row],[IrrDay]],CalcTable[[#This Row],[IrrRain]],CalcTable[[#This Row],[IrrWarm]],CalcTable[[#This Row],[IrrWindy]])</f>
        <v>#NAME?</v>
      </c>
      <c r="Y4120" s="13" t="e">
        <f t="shared" ca="1" si="1296"/>
        <v>#NAME?</v>
      </c>
      <c r="Z4120" s="13" t="e">
        <f ca="1">CalcTable[[#This Row],[IrrHours]]/5</f>
        <v>#NAME?</v>
      </c>
      <c r="AA4120" s="13" t="e">
        <f ca="1">IF(CalcTable[[#This Row],[IrrFlag]]=FALSE,0,MAX(0,CalcTable[[#This Row],[VolRednWind]]*(FCAP*IRR_TARGET-CalcTable[[#This Row],[IWC]])))</f>
        <v>#NAME?</v>
      </c>
      <c r="AB4120" s="13" t="e">
        <f ca="1">CalcTable[[#This Row],[IWC]]+CalcTable[[#This Row],[Eff Precip]]+CalcTable[[#This Row],[IrrAmt]]-CalcTable[[#This Row],[AET]]</f>
        <v>#NAME?</v>
      </c>
      <c r="AC4120" s="13" t="e">
        <f ca="1">IF(CalcTable[[#This Row],[PWC]]&gt;FCAP,MIN(24*PERC,MIN(SAT,CalcTable[[#This Row],[PWC]])-FCAP),0)</f>
        <v>#NAME?</v>
      </c>
      <c r="AD4120" s="13" t="e">
        <f ca="1">IF(CalcTable[[#This Row],[PWC]]&gt;SAT,CalcTable[[#This Row],[PWC]]-SAT,0)</f>
        <v>#NAME?</v>
      </c>
      <c r="AE4120" s="13" t="e">
        <f ca="1">CalcTable[[#This Row],[PWC]]-CalcTable[[#This Row],[PercAmt]]-CalcTable[[#This Row],[Runoff]]</f>
        <v>#NAME?</v>
      </c>
      <c r="AF4120" s="13" t="e">
        <f ca="1">CalcTable[[#This Row],[IrrAmt]]/1000*CUR_IRR_AREA*10000/IRR_EFF</f>
        <v>#NAME?</v>
      </c>
      <c r="AG4120" s="147"/>
      <c r="AH4120" s="13"/>
      <c r="AI4120" s="50">
        <v>0</v>
      </c>
      <c r="AJ4120" s="50">
        <v>0</v>
      </c>
      <c r="AK4120" s="50">
        <v>0</v>
      </c>
      <c r="AL4120" s="50">
        <v>0</v>
      </c>
      <c r="AM4120" s="50"/>
      <c r="AN4120" s="50"/>
      <c r="AO4120" s="50"/>
      <c r="AP4120" s="50"/>
      <c r="AQ4120" s="50"/>
      <c r="AR4120" s="50"/>
      <c r="AS4120" s="50"/>
      <c r="AT4120" s="50"/>
      <c r="AU4120" s="50"/>
      <c r="AV4120" s="50"/>
      <c r="AW4120" s="50"/>
      <c r="AX4120" s="50">
        <f t="shared" si="1307"/>
        <v>0</v>
      </c>
      <c r="AY4120" s="50"/>
      <c r="AZ4120" s="50">
        <f t="shared" si="1297"/>
        <v>0</v>
      </c>
      <c r="BA4120" s="50">
        <f t="shared" si="1298"/>
        <v>0</v>
      </c>
      <c r="BB4120" s="50">
        <f t="shared" si="1299"/>
        <v>0</v>
      </c>
      <c r="BC4120" s="17">
        <f t="shared" si="1300"/>
        <v>19868</v>
      </c>
      <c r="BD4120" s="50">
        <f t="shared" si="1301"/>
        <v>0</v>
      </c>
      <c r="BE4120" s="50">
        <f t="shared" si="1302"/>
        <v>0</v>
      </c>
      <c r="BF4120" s="50">
        <f t="shared" si="1308"/>
        <v>0</v>
      </c>
      <c r="BG4120" s="50"/>
      <c r="BH4120" s="17">
        <f t="shared" si="1303"/>
        <v>0</v>
      </c>
      <c r="BI4120" s="17">
        <f t="shared" si="1311"/>
        <v>4120</v>
      </c>
      <c r="BJ4120" s="17">
        <f t="shared" si="1309"/>
        <v>4120</v>
      </c>
      <c r="BK4120" s="150">
        <f t="shared" si="1310"/>
        <v>31655</v>
      </c>
      <c r="BL4120" s="50" t="e">
        <f t="shared" ca="1" si="1304"/>
        <v>#NAME?</v>
      </c>
      <c r="BM4120" s="50" t="e">
        <f t="shared" ca="1" si="1305"/>
        <v>#NAME?</v>
      </c>
      <c r="BN4120" s="50" t="e">
        <f t="shared" ca="1" si="1306"/>
        <v>#NAME?</v>
      </c>
    </row>
    <row r="4121" spans="1:66" x14ac:dyDescent="0.35">
      <c r="A4121" s="48">
        <v>31656</v>
      </c>
      <c r="B4121" s="17">
        <v>1986</v>
      </c>
      <c r="C4121" s="17">
        <v>9</v>
      </c>
      <c r="D4121" s="17">
        <v>244</v>
      </c>
      <c r="E4121" s="17">
        <v>1</v>
      </c>
      <c r="F4121" s="17">
        <v>2</v>
      </c>
      <c r="G4121" s="50">
        <v>8.1999999999999993</v>
      </c>
      <c r="H4121" s="32">
        <v>2.9744134648876832</v>
      </c>
      <c r="I4121" s="50">
        <v>8.3333333333333339</v>
      </c>
      <c r="J4121" s="13">
        <v>0</v>
      </c>
      <c r="K4121" s="13">
        <f t="shared" si="1292"/>
        <v>0</v>
      </c>
      <c r="L4121" s="13">
        <f t="shared" si="1293"/>
        <v>0</v>
      </c>
      <c r="M4121" s="13" t="e">
        <f ca="1">CalcTable[[#This Row],[IWC]]-AE4120</f>
        <v>#NAME?</v>
      </c>
      <c r="N4121" s="13" t="e">
        <f ca="1">IF(CalcTable[[#This Row],[Day of Year]]&lt;123,FCAP,AE4120)</f>
        <v>#NAME?</v>
      </c>
      <c r="O4121" s="17" t="e">
        <f ca="1">IF(IRR_DRIP,5,COUNTIF('IDET Wind Values'!C4105:G4105,"&lt;="&amp;IRR_MAXWIND))</f>
        <v>#NAME?</v>
      </c>
      <c r="P4121" s="13" t="e">
        <f ca="1">CalcTable[[#This Row],[ET_o]]*KL</f>
        <v>#NAME?</v>
      </c>
      <c r="Q4121" s="13" t="e">
        <f ca="1">IF(WILTPT&lt;=0,1,MAX(0,MIN(1,(CalcTable[[#This Row],[IWC]]-WILTPT)/(MAD-WILTPT))))</f>
        <v>#NAME?</v>
      </c>
      <c r="R4121" s="13" t="e">
        <f ca="1">CalcTable[[#This Row],[ETMult]]*CalcTable[[#This Row],[ETb]]</f>
        <v>#NAME?</v>
      </c>
      <c r="S4121" s="13" t="b">
        <f>INDEX(IRR_LIST,CalcTable[[#This Row],[Day of Week]]+1)</f>
        <v>0</v>
      </c>
      <c r="T4121" s="13">
        <f t="shared" ca="1" si="1294"/>
        <v>15.7</v>
      </c>
      <c r="U4121" s="13" t="b">
        <f ca="1">IF(CalcTable[[#This Row],[IrrPrecip]]&gt;=IC_MM,FALSE,TRUE)</f>
        <v>0</v>
      </c>
      <c r="V4121" s="13" t="b">
        <f t="shared" si="1295"/>
        <v>1</v>
      </c>
      <c r="W4121" s="13" t="e">
        <f ca="1">IF(AND(IRR_DRIP=FALSE,CalcTable[[#This Row],[IrrHours]]&lt;=0),FALSE,TRUE)</f>
        <v>#NAME?</v>
      </c>
      <c r="X4121" s="13" t="e">
        <f ca="1">AND(CalcTable[[#This Row],[IrrDay]],CalcTable[[#This Row],[IrrRain]],CalcTable[[#This Row],[IrrWarm]],CalcTable[[#This Row],[IrrWindy]])</f>
        <v>#NAME?</v>
      </c>
      <c r="Y4121" s="13" t="e">
        <f t="shared" ca="1" si="1296"/>
        <v>#NAME?</v>
      </c>
      <c r="Z4121" s="13" t="e">
        <f ca="1">CalcTable[[#This Row],[IrrHours]]/5</f>
        <v>#NAME?</v>
      </c>
      <c r="AA4121" s="13" t="e">
        <f ca="1">IF(CalcTable[[#This Row],[IrrFlag]]=FALSE,0,MAX(0,CalcTable[[#This Row],[VolRednWind]]*(FCAP*IRR_TARGET-CalcTable[[#This Row],[IWC]])))</f>
        <v>#NAME?</v>
      </c>
      <c r="AB4121" s="13" t="e">
        <f ca="1">CalcTable[[#This Row],[IWC]]+CalcTable[[#This Row],[Eff Precip]]+CalcTable[[#This Row],[IrrAmt]]-CalcTable[[#This Row],[AET]]</f>
        <v>#NAME?</v>
      </c>
      <c r="AC4121" s="13" t="e">
        <f ca="1">IF(CalcTable[[#This Row],[PWC]]&gt;FCAP,MIN(24*PERC,MIN(SAT,CalcTable[[#This Row],[PWC]])-FCAP),0)</f>
        <v>#NAME?</v>
      </c>
      <c r="AD4121" s="13" t="e">
        <f ca="1">IF(CalcTable[[#This Row],[PWC]]&gt;SAT,CalcTable[[#This Row],[PWC]]-SAT,0)</f>
        <v>#NAME?</v>
      </c>
      <c r="AE4121" s="13" t="e">
        <f ca="1">CalcTable[[#This Row],[PWC]]-CalcTable[[#This Row],[PercAmt]]-CalcTable[[#This Row],[Runoff]]</f>
        <v>#NAME?</v>
      </c>
      <c r="AF4121" s="13" t="e">
        <f ca="1">CalcTable[[#This Row],[IrrAmt]]/1000*CUR_IRR_AREA*10000/IRR_EFF</f>
        <v>#NAME?</v>
      </c>
      <c r="AG4121" s="147"/>
      <c r="AH4121" s="13"/>
      <c r="AI4121" s="50">
        <v>0</v>
      </c>
      <c r="AJ4121" s="50">
        <v>0</v>
      </c>
      <c r="AK4121" s="50">
        <v>0</v>
      </c>
      <c r="AL4121" s="50">
        <v>0</v>
      </c>
      <c r="AM4121" s="50"/>
      <c r="AN4121" s="50"/>
      <c r="AO4121" s="50"/>
      <c r="AP4121" s="50"/>
      <c r="AQ4121" s="50"/>
      <c r="AR4121" s="50"/>
      <c r="AS4121" s="50"/>
      <c r="AT4121" s="50"/>
      <c r="AU4121" s="50"/>
      <c r="AV4121" s="50"/>
      <c r="AW4121" s="50"/>
      <c r="AX4121" s="50">
        <f t="shared" si="1307"/>
        <v>0</v>
      </c>
      <c r="AY4121" s="50"/>
      <c r="AZ4121" s="50">
        <f t="shared" si="1297"/>
        <v>0</v>
      </c>
      <c r="BA4121" s="50">
        <f t="shared" si="1298"/>
        <v>0</v>
      </c>
      <c r="BB4121" s="50">
        <f t="shared" si="1299"/>
        <v>0</v>
      </c>
      <c r="BC4121" s="17">
        <f t="shared" si="1300"/>
        <v>19869</v>
      </c>
      <c r="BD4121" s="50">
        <f t="shared" si="1301"/>
        <v>0</v>
      </c>
      <c r="BE4121" s="50">
        <f t="shared" si="1302"/>
        <v>0</v>
      </c>
      <c r="BF4121" s="50">
        <f t="shared" si="1308"/>
        <v>0</v>
      </c>
      <c r="BG4121" s="50"/>
      <c r="BH4121" s="17">
        <f t="shared" si="1303"/>
        <v>0</v>
      </c>
      <c r="BI4121" s="17">
        <f t="shared" si="1311"/>
        <v>4121</v>
      </c>
      <c r="BJ4121" s="17">
        <f t="shared" si="1309"/>
        <v>4121</v>
      </c>
      <c r="BK4121" s="150">
        <f t="shared" si="1310"/>
        <v>31656</v>
      </c>
      <c r="BL4121" s="50" t="e">
        <f t="shared" ca="1" si="1304"/>
        <v>#NAME?</v>
      </c>
      <c r="BM4121" s="50" t="e">
        <f t="shared" ca="1" si="1305"/>
        <v>#NAME?</v>
      </c>
      <c r="BN4121" s="50" t="e">
        <f t="shared" ca="1" si="1306"/>
        <v>#NAME?</v>
      </c>
    </row>
    <row r="4122" spans="1:66" x14ac:dyDescent="0.35">
      <c r="A4122" s="48">
        <v>31657</v>
      </c>
      <c r="B4122" s="17">
        <v>1986</v>
      </c>
      <c r="C4122" s="17">
        <v>9</v>
      </c>
      <c r="D4122" s="17">
        <v>245</v>
      </c>
      <c r="E4122" s="17">
        <v>2</v>
      </c>
      <c r="F4122" s="17">
        <v>3</v>
      </c>
      <c r="G4122" s="50">
        <v>8.1</v>
      </c>
      <c r="H4122" s="32">
        <v>2.9044376694860681</v>
      </c>
      <c r="I4122" s="50">
        <v>1</v>
      </c>
      <c r="J4122" s="13">
        <v>0</v>
      </c>
      <c r="K4122" s="13">
        <f t="shared" si="1292"/>
        <v>0</v>
      </c>
      <c r="L4122" s="13">
        <f t="shared" si="1293"/>
        <v>0</v>
      </c>
      <c r="M4122" s="13" t="e">
        <f ca="1">CalcTable[[#This Row],[IWC]]-AE4121</f>
        <v>#NAME?</v>
      </c>
      <c r="N4122" s="13" t="e">
        <f ca="1">IF(CalcTable[[#This Row],[Day of Year]]&lt;123,FCAP,AE4121)</f>
        <v>#NAME?</v>
      </c>
      <c r="O4122" s="17" t="e">
        <f ca="1">IF(IRR_DRIP,5,COUNTIF('IDET Wind Values'!C4106:G4106,"&lt;="&amp;IRR_MAXWIND))</f>
        <v>#NAME?</v>
      </c>
      <c r="P4122" s="13" t="e">
        <f ca="1">CalcTable[[#This Row],[ET_o]]*KL</f>
        <v>#NAME?</v>
      </c>
      <c r="Q4122" s="13" t="e">
        <f ca="1">IF(WILTPT&lt;=0,1,MAX(0,MIN(1,(CalcTable[[#This Row],[IWC]]-WILTPT)/(MAD-WILTPT))))</f>
        <v>#NAME?</v>
      </c>
      <c r="R4122" s="13" t="e">
        <f ca="1">CalcTable[[#This Row],[ETMult]]*CalcTable[[#This Row],[ETb]]</f>
        <v>#NAME?</v>
      </c>
      <c r="S4122" s="13" t="b">
        <f>INDEX(IRR_LIST,CalcTable[[#This Row],[Day of Week]]+1)</f>
        <v>1</v>
      </c>
      <c r="T4122" s="13">
        <f t="shared" ca="1" si="1294"/>
        <v>0</v>
      </c>
      <c r="U4122" s="13" t="b">
        <f ca="1">IF(CalcTable[[#This Row],[IrrPrecip]]&gt;=IC_MM,FALSE,TRUE)</f>
        <v>1</v>
      </c>
      <c r="V4122" s="13" t="b">
        <f t="shared" si="1295"/>
        <v>1</v>
      </c>
      <c r="W4122" s="13" t="e">
        <f ca="1">IF(AND(IRR_DRIP=FALSE,CalcTable[[#This Row],[IrrHours]]&lt;=0),FALSE,TRUE)</f>
        <v>#NAME?</v>
      </c>
      <c r="X4122" s="13" t="e">
        <f ca="1">AND(CalcTable[[#This Row],[IrrDay]],CalcTable[[#This Row],[IrrRain]],CalcTable[[#This Row],[IrrWarm]],CalcTable[[#This Row],[IrrWindy]])</f>
        <v>#NAME?</v>
      </c>
      <c r="Y4122" s="13" t="e">
        <f t="shared" ca="1" si="1296"/>
        <v>#NAME?</v>
      </c>
      <c r="Z4122" s="13" t="e">
        <f ca="1">CalcTable[[#This Row],[IrrHours]]/5</f>
        <v>#NAME?</v>
      </c>
      <c r="AA4122" s="13" t="e">
        <f ca="1">IF(CalcTable[[#This Row],[IrrFlag]]=FALSE,0,MAX(0,CalcTable[[#This Row],[VolRednWind]]*(FCAP*IRR_TARGET-CalcTable[[#This Row],[IWC]])))</f>
        <v>#NAME?</v>
      </c>
      <c r="AB4122" s="13" t="e">
        <f ca="1">CalcTable[[#This Row],[IWC]]+CalcTable[[#This Row],[Eff Precip]]+CalcTable[[#This Row],[IrrAmt]]-CalcTable[[#This Row],[AET]]</f>
        <v>#NAME?</v>
      </c>
      <c r="AC4122" s="13" t="e">
        <f ca="1">IF(CalcTable[[#This Row],[PWC]]&gt;FCAP,MIN(24*PERC,MIN(SAT,CalcTable[[#This Row],[PWC]])-FCAP),0)</f>
        <v>#NAME?</v>
      </c>
      <c r="AD4122" s="13" t="e">
        <f ca="1">IF(CalcTable[[#This Row],[PWC]]&gt;SAT,CalcTable[[#This Row],[PWC]]-SAT,0)</f>
        <v>#NAME?</v>
      </c>
      <c r="AE4122" s="13" t="e">
        <f ca="1">CalcTable[[#This Row],[PWC]]-CalcTable[[#This Row],[PercAmt]]-CalcTable[[#This Row],[Runoff]]</f>
        <v>#NAME?</v>
      </c>
      <c r="AF4122" s="13" t="e">
        <f ca="1">CalcTable[[#This Row],[IrrAmt]]/1000*CUR_IRR_AREA*10000/IRR_EFF</f>
        <v>#NAME?</v>
      </c>
      <c r="AG4122" s="147"/>
      <c r="AH4122" s="13"/>
      <c r="AI4122" s="50">
        <v>1.5047395249581357</v>
      </c>
      <c r="AJ4122" s="50">
        <v>2.1863395249581346</v>
      </c>
      <c r="AK4122" s="50">
        <v>0</v>
      </c>
      <c r="AL4122" s="50">
        <v>0</v>
      </c>
      <c r="AM4122" s="50"/>
      <c r="AN4122" s="50"/>
      <c r="AO4122" s="50"/>
      <c r="AP4122" s="50"/>
      <c r="AQ4122" s="50"/>
      <c r="AR4122" s="50"/>
      <c r="AS4122" s="50"/>
      <c r="AT4122" s="50"/>
      <c r="AU4122" s="50"/>
      <c r="AV4122" s="50"/>
      <c r="AW4122" s="50"/>
      <c r="AX4122" s="50">
        <f t="shared" si="1307"/>
        <v>3.6910790499162704</v>
      </c>
      <c r="AY4122" s="50"/>
      <c r="AZ4122" s="50">
        <f t="shared" si="1297"/>
        <v>86.202139098157943</v>
      </c>
      <c r="BA4122" s="50">
        <f t="shared" si="1298"/>
        <v>139.77146977859175</v>
      </c>
      <c r="BB4122" s="50">
        <f t="shared" si="1299"/>
        <v>144.65939369248983</v>
      </c>
      <c r="BC4122" s="17">
        <f t="shared" si="1300"/>
        <v>19869</v>
      </c>
      <c r="BD4122" s="50">
        <f t="shared" si="1301"/>
        <v>3.6910790499162704</v>
      </c>
      <c r="BE4122" s="50">
        <f t="shared" si="1302"/>
        <v>86.202139098157943</v>
      </c>
      <c r="BF4122" s="50">
        <f t="shared" si="1308"/>
        <v>140.99925773916667</v>
      </c>
      <c r="BG4122" s="50"/>
      <c r="BH4122" s="17">
        <f t="shared" si="1303"/>
        <v>0</v>
      </c>
      <c r="BI4122" s="17">
        <f t="shared" si="1311"/>
        <v>4122</v>
      </c>
      <c r="BJ4122" s="17">
        <f t="shared" si="1309"/>
        <v>4122</v>
      </c>
      <c r="BK4122" s="150">
        <f t="shared" si="1310"/>
        <v>31657</v>
      </c>
      <c r="BL4122" s="50" t="e">
        <f t="shared" ca="1" si="1304"/>
        <v>#NAME?</v>
      </c>
      <c r="BM4122" s="50" t="e">
        <f t="shared" ca="1" si="1305"/>
        <v>#NAME?</v>
      </c>
      <c r="BN4122" s="50" t="e">
        <f t="shared" ca="1" si="1306"/>
        <v>#NAME?</v>
      </c>
    </row>
    <row r="4123" spans="1:66" x14ac:dyDescent="0.35">
      <c r="A4123" s="48">
        <v>31658</v>
      </c>
      <c r="B4123" s="17">
        <v>1986</v>
      </c>
      <c r="C4123" s="17">
        <v>9</v>
      </c>
      <c r="D4123" s="17">
        <v>246</v>
      </c>
      <c r="E4123" s="17">
        <v>3</v>
      </c>
      <c r="F4123" s="17">
        <v>4</v>
      </c>
      <c r="G4123" s="50">
        <v>7</v>
      </c>
      <c r="H4123" s="32">
        <v>2.3971790994540765</v>
      </c>
      <c r="I4123" s="50">
        <v>12</v>
      </c>
      <c r="J4123" s="13">
        <v>12.2</v>
      </c>
      <c r="K4123" s="13">
        <f t="shared" si="1292"/>
        <v>12.2</v>
      </c>
      <c r="L4123" s="13">
        <f t="shared" si="1293"/>
        <v>5.3999999999999995</v>
      </c>
      <c r="M4123" s="13" t="e">
        <f ca="1">CalcTable[[#This Row],[IWC]]-AE4122</f>
        <v>#NAME?</v>
      </c>
      <c r="N4123" s="13" t="e">
        <f ca="1">IF(CalcTable[[#This Row],[Day of Year]]&lt;123,FCAP,AE4122)</f>
        <v>#NAME?</v>
      </c>
      <c r="O4123" s="17" t="e">
        <f ca="1">IF(IRR_DRIP,5,COUNTIF('IDET Wind Values'!C4107:G4107,"&lt;="&amp;IRR_MAXWIND))</f>
        <v>#NAME?</v>
      </c>
      <c r="P4123" s="13" t="e">
        <f ca="1">CalcTable[[#This Row],[ET_o]]*KL</f>
        <v>#NAME?</v>
      </c>
      <c r="Q4123" s="13" t="e">
        <f ca="1">IF(WILTPT&lt;=0,1,MAX(0,MIN(1,(CalcTable[[#This Row],[IWC]]-WILTPT)/(MAD-WILTPT))))</f>
        <v>#NAME?</v>
      </c>
      <c r="R4123" s="13" t="e">
        <f ca="1">CalcTable[[#This Row],[ETMult]]*CalcTable[[#This Row],[ETb]]</f>
        <v>#NAME?</v>
      </c>
      <c r="S4123" s="13" t="b">
        <f>INDEX(IRR_LIST,CalcTable[[#This Row],[Day of Week]]+1)</f>
        <v>0</v>
      </c>
      <c r="T4123" s="13">
        <f t="shared" ca="1" si="1294"/>
        <v>0</v>
      </c>
      <c r="U4123" s="13" t="b">
        <f ca="1">IF(CalcTable[[#This Row],[IrrPrecip]]&gt;=IC_MM,FALSE,TRUE)</f>
        <v>1</v>
      </c>
      <c r="V4123" s="13" t="b">
        <f t="shared" si="1295"/>
        <v>1</v>
      </c>
      <c r="W4123" s="13" t="e">
        <f ca="1">IF(AND(IRR_DRIP=FALSE,CalcTable[[#This Row],[IrrHours]]&lt;=0),FALSE,TRUE)</f>
        <v>#NAME?</v>
      </c>
      <c r="X4123" s="13" t="e">
        <f ca="1">AND(CalcTable[[#This Row],[IrrDay]],CalcTable[[#This Row],[IrrRain]],CalcTable[[#This Row],[IrrWarm]],CalcTable[[#This Row],[IrrWindy]])</f>
        <v>#NAME?</v>
      </c>
      <c r="Y4123" s="13" t="e">
        <f t="shared" ca="1" si="1296"/>
        <v>#NAME?</v>
      </c>
      <c r="Z4123" s="13" t="e">
        <f ca="1">CalcTable[[#This Row],[IrrHours]]/5</f>
        <v>#NAME?</v>
      </c>
      <c r="AA4123" s="13" t="e">
        <f ca="1">IF(CalcTable[[#This Row],[IrrFlag]]=FALSE,0,MAX(0,CalcTable[[#This Row],[VolRednWind]]*(FCAP*IRR_TARGET-CalcTable[[#This Row],[IWC]])))</f>
        <v>#NAME?</v>
      </c>
      <c r="AB4123" s="13" t="e">
        <f ca="1">CalcTable[[#This Row],[IWC]]+CalcTable[[#This Row],[Eff Precip]]+CalcTable[[#This Row],[IrrAmt]]-CalcTable[[#This Row],[AET]]</f>
        <v>#NAME?</v>
      </c>
      <c r="AC4123" s="13" t="e">
        <f ca="1">IF(CalcTable[[#This Row],[PWC]]&gt;FCAP,MIN(24*PERC,MIN(SAT,CalcTable[[#This Row],[PWC]])-FCAP),0)</f>
        <v>#NAME?</v>
      </c>
      <c r="AD4123" s="13" t="e">
        <f ca="1">IF(CalcTable[[#This Row],[PWC]]&gt;SAT,CalcTable[[#This Row],[PWC]]-SAT,0)</f>
        <v>#NAME?</v>
      </c>
      <c r="AE4123" s="13" t="e">
        <f ca="1">CalcTable[[#This Row],[PWC]]-CalcTable[[#This Row],[PercAmt]]-CalcTable[[#This Row],[Runoff]]</f>
        <v>#NAME?</v>
      </c>
      <c r="AF4123" s="13" t="e">
        <f ca="1">CalcTable[[#This Row],[IrrAmt]]/1000*CUR_IRR_AREA*10000/IRR_EFF</f>
        <v>#NAME?</v>
      </c>
      <c r="AG4123" s="147"/>
      <c r="AH4123" s="13"/>
      <c r="AI4123" s="50">
        <v>0</v>
      </c>
      <c r="AJ4123" s="50">
        <v>0</v>
      </c>
      <c r="AK4123" s="50">
        <v>6.2073625101565826</v>
      </c>
      <c r="AL4123" s="50">
        <v>7.1112031376957248</v>
      </c>
      <c r="AM4123" s="50"/>
      <c r="AN4123" s="50"/>
      <c r="AO4123" s="50"/>
      <c r="AP4123" s="50"/>
      <c r="AQ4123" s="50"/>
      <c r="AR4123" s="50"/>
      <c r="AS4123" s="50"/>
      <c r="AT4123" s="50"/>
      <c r="AU4123" s="50"/>
      <c r="AV4123" s="50"/>
      <c r="AW4123" s="50"/>
      <c r="AX4123" s="50">
        <f t="shared" si="1307"/>
        <v>13.318565647852306</v>
      </c>
      <c r="AY4123" s="50"/>
      <c r="AZ4123" s="50">
        <f t="shared" si="1297"/>
        <v>299.63660885470449</v>
      </c>
      <c r="BA4123" s="50">
        <f t="shared" si="1298"/>
        <v>461.34525490327519</v>
      </c>
      <c r="BB4123" s="50">
        <f t="shared" si="1299"/>
        <v>475.61366484873736</v>
      </c>
      <c r="BC4123" s="17">
        <f t="shared" si="1300"/>
        <v>19869</v>
      </c>
      <c r="BD4123" s="50">
        <f t="shared" si="1301"/>
        <v>13.318565647852306</v>
      </c>
      <c r="BE4123" s="50">
        <f t="shared" si="1302"/>
        <v>299.63660885470449</v>
      </c>
      <c r="BF4123" s="50">
        <f t="shared" si="1308"/>
        <v>490.11010494630705</v>
      </c>
      <c r="BG4123" s="50"/>
      <c r="BH4123" s="17">
        <f t="shared" si="1303"/>
        <v>0</v>
      </c>
      <c r="BI4123" s="17">
        <f t="shared" si="1311"/>
        <v>4123</v>
      </c>
      <c r="BJ4123" s="17">
        <f t="shared" si="1309"/>
        <v>4123</v>
      </c>
      <c r="BK4123" s="150">
        <f t="shared" si="1310"/>
        <v>31658</v>
      </c>
      <c r="BL4123" s="50" t="e">
        <f t="shared" ca="1" si="1304"/>
        <v>#NAME?</v>
      </c>
      <c r="BM4123" s="50" t="e">
        <f t="shared" ca="1" si="1305"/>
        <v>#NAME?</v>
      </c>
      <c r="BN4123" s="50" t="e">
        <f t="shared" ca="1" si="1306"/>
        <v>#NAME?</v>
      </c>
    </row>
    <row r="4124" spans="1:66" x14ac:dyDescent="0.35">
      <c r="A4124" s="48">
        <v>31659</v>
      </c>
      <c r="B4124" s="17">
        <v>1986</v>
      </c>
      <c r="C4124" s="17">
        <v>9</v>
      </c>
      <c r="D4124" s="17">
        <v>247</v>
      </c>
      <c r="E4124" s="17">
        <v>4</v>
      </c>
      <c r="F4124" s="17">
        <v>5</v>
      </c>
      <c r="G4124" s="50">
        <v>4.8</v>
      </c>
      <c r="H4124" s="32">
        <v>1.3303224070867408</v>
      </c>
      <c r="I4124" s="50">
        <v>6.666666666666667</v>
      </c>
      <c r="J4124" s="13">
        <v>5.4</v>
      </c>
      <c r="K4124" s="13">
        <f t="shared" si="1292"/>
        <v>5.4</v>
      </c>
      <c r="L4124" s="13">
        <f t="shared" si="1293"/>
        <v>0.30000000000000027</v>
      </c>
      <c r="M4124" s="13" t="e">
        <f ca="1">CalcTable[[#This Row],[IWC]]-AE4123</f>
        <v>#NAME?</v>
      </c>
      <c r="N4124" s="13" t="e">
        <f ca="1">IF(CalcTable[[#This Row],[Day of Year]]&lt;123,FCAP,AE4123)</f>
        <v>#NAME?</v>
      </c>
      <c r="O4124" s="17" t="e">
        <f ca="1">IF(IRR_DRIP,5,COUNTIF('IDET Wind Values'!C4108:G4108,"&lt;="&amp;IRR_MAXWIND))</f>
        <v>#NAME?</v>
      </c>
      <c r="P4124" s="13" t="e">
        <f ca="1">CalcTable[[#This Row],[ET_o]]*KL</f>
        <v>#NAME?</v>
      </c>
      <c r="Q4124" s="13" t="e">
        <f ca="1">IF(WILTPT&lt;=0,1,MAX(0,MIN(1,(CalcTable[[#This Row],[IWC]]-WILTPT)/(MAD-WILTPT))))</f>
        <v>#NAME?</v>
      </c>
      <c r="R4124" s="13" t="e">
        <f ca="1">CalcTable[[#This Row],[ETMult]]*CalcTable[[#This Row],[ETb]]</f>
        <v>#NAME?</v>
      </c>
      <c r="S4124" s="13" t="b">
        <f>INDEX(IRR_LIST,CalcTable[[#This Row],[Day of Week]]+1)</f>
        <v>1</v>
      </c>
      <c r="T4124" s="13">
        <f t="shared" ca="1" si="1294"/>
        <v>12.2</v>
      </c>
      <c r="U4124" s="13" t="b">
        <f ca="1">IF(CalcTable[[#This Row],[IrrPrecip]]&gt;=IC_MM,FALSE,TRUE)</f>
        <v>0</v>
      </c>
      <c r="V4124" s="13" t="b">
        <f t="shared" si="1295"/>
        <v>0</v>
      </c>
      <c r="W4124" s="13" t="e">
        <f ca="1">IF(AND(IRR_DRIP=FALSE,CalcTable[[#This Row],[IrrHours]]&lt;=0),FALSE,TRUE)</f>
        <v>#NAME?</v>
      </c>
      <c r="X4124" s="13" t="e">
        <f ca="1">AND(CalcTable[[#This Row],[IrrDay]],CalcTable[[#This Row],[IrrRain]],CalcTable[[#This Row],[IrrWarm]],CalcTable[[#This Row],[IrrWindy]])</f>
        <v>#NAME?</v>
      </c>
      <c r="Y4124" s="13" t="e">
        <f t="shared" ca="1" si="1296"/>
        <v>#NAME?</v>
      </c>
      <c r="Z4124" s="13" t="e">
        <f ca="1">CalcTable[[#This Row],[IrrHours]]/5</f>
        <v>#NAME?</v>
      </c>
      <c r="AA4124" s="13" t="e">
        <f ca="1">IF(CalcTable[[#This Row],[IrrFlag]]=FALSE,0,MAX(0,CalcTable[[#This Row],[VolRednWind]]*(FCAP*IRR_TARGET-CalcTable[[#This Row],[IWC]])))</f>
        <v>#NAME?</v>
      </c>
      <c r="AB4124" s="13" t="e">
        <f ca="1">CalcTable[[#This Row],[IWC]]+CalcTable[[#This Row],[Eff Precip]]+CalcTable[[#This Row],[IrrAmt]]-CalcTable[[#This Row],[AET]]</f>
        <v>#NAME?</v>
      </c>
      <c r="AC4124" s="13" t="e">
        <f ca="1">IF(CalcTable[[#This Row],[PWC]]&gt;FCAP,MIN(24*PERC,MIN(SAT,CalcTable[[#This Row],[PWC]])-FCAP),0)</f>
        <v>#NAME?</v>
      </c>
      <c r="AD4124" s="13" t="e">
        <f ca="1">IF(CalcTable[[#This Row],[PWC]]&gt;SAT,CalcTable[[#This Row],[PWC]]-SAT,0)</f>
        <v>#NAME?</v>
      </c>
      <c r="AE4124" s="13" t="e">
        <f ca="1">CalcTable[[#This Row],[PWC]]-CalcTable[[#This Row],[PercAmt]]-CalcTable[[#This Row],[Runoff]]</f>
        <v>#NAME?</v>
      </c>
      <c r="AF4124" s="13" t="e">
        <f ca="1">CalcTable[[#This Row],[IrrAmt]]/1000*CUR_IRR_AREA*10000/IRR_EFF</f>
        <v>#NAME?</v>
      </c>
      <c r="AG4124" s="147"/>
      <c r="AH4124" s="13"/>
      <c r="AI4124" s="50">
        <v>0</v>
      </c>
      <c r="AJ4124" s="50">
        <v>0</v>
      </c>
      <c r="AK4124" s="50">
        <v>0</v>
      </c>
      <c r="AL4124" s="50">
        <v>0</v>
      </c>
      <c r="AM4124" s="50"/>
      <c r="AN4124" s="50"/>
      <c r="AO4124" s="50"/>
      <c r="AP4124" s="50"/>
      <c r="AQ4124" s="50"/>
      <c r="AR4124" s="50"/>
      <c r="AS4124" s="50"/>
      <c r="AT4124" s="50"/>
      <c r="AU4124" s="50"/>
      <c r="AV4124" s="50"/>
      <c r="AW4124" s="50"/>
      <c r="AX4124" s="50">
        <f t="shared" si="1307"/>
        <v>0</v>
      </c>
      <c r="AY4124" s="50"/>
      <c r="AZ4124" s="50">
        <f t="shared" si="1297"/>
        <v>0</v>
      </c>
      <c r="BA4124" s="50">
        <f t="shared" si="1298"/>
        <v>0</v>
      </c>
      <c r="BB4124" s="50">
        <f t="shared" si="1299"/>
        <v>0</v>
      </c>
      <c r="BC4124" s="17">
        <f t="shared" si="1300"/>
        <v>19869</v>
      </c>
      <c r="BD4124" s="50">
        <f t="shared" si="1301"/>
        <v>0</v>
      </c>
      <c r="BE4124" s="50">
        <f t="shared" si="1302"/>
        <v>0</v>
      </c>
      <c r="BF4124" s="50">
        <f t="shared" si="1308"/>
        <v>0</v>
      </c>
      <c r="BG4124" s="50"/>
      <c r="BH4124" s="17">
        <f t="shared" si="1303"/>
        <v>0</v>
      </c>
      <c r="BI4124" s="17">
        <f t="shared" si="1311"/>
        <v>4124</v>
      </c>
      <c r="BJ4124" s="17">
        <f t="shared" si="1309"/>
        <v>4124</v>
      </c>
      <c r="BK4124" s="150">
        <f t="shared" si="1310"/>
        <v>31659</v>
      </c>
      <c r="BL4124" s="50" t="e">
        <f t="shared" ca="1" si="1304"/>
        <v>#NAME?</v>
      </c>
      <c r="BM4124" s="50" t="e">
        <f t="shared" ca="1" si="1305"/>
        <v>#NAME?</v>
      </c>
      <c r="BN4124" s="50" t="e">
        <f t="shared" ca="1" si="1306"/>
        <v>#NAME?</v>
      </c>
    </row>
    <row r="4125" spans="1:66" x14ac:dyDescent="0.35">
      <c r="A4125" s="48">
        <v>31660</v>
      </c>
      <c r="B4125" s="17">
        <v>1986</v>
      </c>
      <c r="C4125" s="17">
        <v>9</v>
      </c>
      <c r="D4125" s="17">
        <v>248</v>
      </c>
      <c r="E4125" s="17">
        <v>5</v>
      </c>
      <c r="F4125" s="17">
        <v>6</v>
      </c>
      <c r="G4125" s="50">
        <v>2.4</v>
      </c>
      <c r="H4125" s="32">
        <v>1.8375749740440828</v>
      </c>
      <c r="I4125" s="50">
        <v>14.333333333333334</v>
      </c>
      <c r="J4125" s="13">
        <v>2.1</v>
      </c>
      <c r="K4125" s="13">
        <f t="shared" si="1292"/>
        <v>2.1</v>
      </c>
      <c r="L4125" s="13">
        <f t="shared" si="1293"/>
        <v>0</v>
      </c>
      <c r="M4125" s="13" t="e">
        <f ca="1">CalcTable[[#This Row],[IWC]]-AE4124</f>
        <v>#NAME?</v>
      </c>
      <c r="N4125" s="13" t="e">
        <f ca="1">IF(CalcTable[[#This Row],[Day of Year]]&lt;123,FCAP,AE4124)</f>
        <v>#NAME?</v>
      </c>
      <c r="O4125" s="17" t="e">
        <f ca="1">IF(IRR_DRIP,5,COUNTIF('IDET Wind Values'!C4109:G4109,"&lt;="&amp;IRR_MAXWIND))</f>
        <v>#NAME?</v>
      </c>
      <c r="P4125" s="13" t="e">
        <f ca="1">CalcTable[[#This Row],[ET_o]]*KL</f>
        <v>#NAME?</v>
      </c>
      <c r="Q4125" s="13" t="e">
        <f ca="1">IF(WILTPT&lt;=0,1,MAX(0,MIN(1,(CalcTable[[#This Row],[IWC]]-WILTPT)/(MAD-WILTPT))))</f>
        <v>#NAME?</v>
      </c>
      <c r="R4125" s="13" t="e">
        <f ca="1">CalcTable[[#This Row],[ETMult]]*CalcTable[[#This Row],[ETb]]</f>
        <v>#NAME?</v>
      </c>
      <c r="S4125" s="13" t="b">
        <f>INDEX(IRR_LIST,CalcTable[[#This Row],[Day of Week]]+1)</f>
        <v>0</v>
      </c>
      <c r="T4125" s="13">
        <f t="shared" ca="1" si="1294"/>
        <v>17.600000000000001</v>
      </c>
      <c r="U4125" s="13" t="b">
        <f ca="1">IF(CalcTable[[#This Row],[IrrPrecip]]&gt;=IC_MM,FALSE,TRUE)</f>
        <v>0</v>
      </c>
      <c r="V4125" s="13" t="b">
        <f t="shared" si="1295"/>
        <v>0</v>
      </c>
      <c r="W4125" s="13" t="e">
        <f ca="1">IF(AND(IRR_DRIP=FALSE,CalcTable[[#This Row],[IrrHours]]&lt;=0),FALSE,TRUE)</f>
        <v>#NAME?</v>
      </c>
      <c r="X4125" s="13" t="e">
        <f ca="1">AND(CalcTable[[#This Row],[IrrDay]],CalcTable[[#This Row],[IrrRain]],CalcTable[[#This Row],[IrrWarm]],CalcTable[[#This Row],[IrrWindy]])</f>
        <v>#NAME?</v>
      </c>
      <c r="Y4125" s="13" t="e">
        <f t="shared" ca="1" si="1296"/>
        <v>#NAME?</v>
      </c>
      <c r="Z4125" s="13" t="e">
        <f ca="1">CalcTable[[#This Row],[IrrHours]]/5</f>
        <v>#NAME?</v>
      </c>
      <c r="AA4125" s="13" t="e">
        <f ca="1">IF(CalcTable[[#This Row],[IrrFlag]]=FALSE,0,MAX(0,CalcTable[[#This Row],[VolRednWind]]*(FCAP*IRR_TARGET-CalcTable[[#This Row],[IWC]])))</f>
        <v>#NAME?</v>
      </c>
      <c r="AB4125" s="13" t="e">
        <f ca="1">CalcTable[[#This Row],[IWC]]+CalcTable[[#This Row],[Eff Precip]]+CalcTable[[#This Row],[IrrAmt]]-CalcTable[[#This Row],[AET]]</f>
        <v>#NAME?</v>
      </c>
      <c r="AC4125" s="13" t="e">
        <f ca="1">IF(CalcTable[[#This Row],[PWC]]&gt;FCAP,MIN(24*PERC,MIN(SAT,CalcTable[[#This Row],[PWC]])-FCAP),0)</f>
        <v>#NAME?</v>
      </c>
      <c r="AD4125" s="13" t="e">
        <f ca="1">IF(CalcTable[[#This Row],[PWC]]&gt;SAT,CalcTable[[#This Row],[PWC]]-SAT,0)</f>
        <v>#NAME?</v>
      </c>
      <c r="AE4125" s="13" t="e">
        <f ca="1">CalcTable[[#This Row],[PWC]]-CalcTable[[#This Row],[PercAmt]]-CalcTable[[#This Row],[Runoff]]</f>
        <v>#NAME?</v>
      </c>
      <c r="AF4125" s="13" t="e">
        <f ca="1">CalcTable[[#This Row],[IrrAmt]]/1000*CUR_IRR_AREA*10000/IRR_EFF</f>
        <v>#NAME?</v>
      </c>
      <c r="AG4125" s="147"/>
      <c r="AH4125" s="13"/>
      <c r="AI4125" s="50">
        <v>0</v>
      </c>
      <c r="AJ4125" s="50">
        <v>0</v>
      </c>
      <c r="AK4125" s="50">
        <v>0</v>
      </c>
      <c r="AL4125" s="50">
        <v>0</v>
      </c>
      <c r="AM4125" s="50"/>
      <c r="AN4125" s="50"/>
      <c r="AO4125" s="50"/>
      <c r="AP4125" s="50"/>
      <c r="AQ4125" s="50"/>
      <c r="AR4125" s="50"/>
      <c r="AS4125" s="50"/>
      <c r="AT4125" s="50"/>
      <c r="AU4125" s="50"/>
      <c r="AV4125" s="50"/>
      <c r="AW4125" s="50"/>
      <c r="AX4125" s="50">
        <f t="shared" si="1307"/>
        <v>0</v>
      </c>
      <c r="AY4125" s="50"/>
      <c r="AZ4125" s="50">
        <f t="shared" si="1297"/>
        <v>0</v>
      </c>
      <c r="BA4125" s="50">
        <f t="shared" si="1298"/>
        <v>0</v>
      </c>
      <c r="BB4125" s="50">
        <f t="shared" si="1299"/>
        <v>0</v>
      </c>
      <c r="BC4125" s="17">
        <f t="shared" si="1300"/>
        <v>19869</v>
      </c>
      <c r="BD4125" s="50">
        <f t="shared" si="1301"/>
        <v>0</v>
      </c>
      <c r="BE4125" s="50">
        <f t="shared" si="1302"/>
        <v>0</v>
      </c>
      <c r="BF4125" s="50">
        <f t="shared" si="1308"/>
        <v>0</v>
      </c>
      <c r="BG4125" s="50"/>
      <c r="BH4125" s="17">
        <f t="shared" si="1303"/>
        <v>0</v>
      </c>
      <c r="BI4125" s="17">
        <f t="shared" si="1311"/>
        <v>4125</v>
      </c>
      <c r="BJ4125" s="17">
        <f t="shared" si="1309"/>
        <v>4125</v>
      </c>
      <c r="BK4125" s="150">
        <f t="shared" si="1310"/>
        <v>31660</v>
      </c>
      <c r="BL4125" s="50" t="e">
        <f t="shared" ca="1" si="1304"/>
        <v>#NAME?</v>
      </c>
      <c r="BM4125" s="50" t="e">
        <f t="shared" ca="1" si="1305"/>
        <v>#NAME?</v>
      </c>
      <c r="BN4125" s="50" t="e">
        <f t="shared" ca="1" si="1306"/>
        <v>#NAME?</v>
      </c>
    </row>
    <row r="4126" spans="1:66" x14ac:dyDescent="0.35">
      <c r="A4126" s="48">
        <v>31661</v>
      </c>
      <c r="B4126" s="17">
        <v>1986</v>
      </c>
      <c r="C4126" s="17">
        <v>9</v>
      </c>
      <c r="D4126" s="17">
        <v>249</v>
      </c>
      <c r="E4126" s="17">
        <v>6</v>
      </c>
      <c r="F4126" s="17">
        <v>7</v>
      </c>
      <c r="G4126" s="50">
        <v>-1.6</v>
      </c>
      <c r="H4126" s="32">
        <v>2.4429284764945578</v>
      </c>
      <c r="I4126" s="50">
        <v>0</v>
      </c>
      <c r="J4126" s="13">
        <v>0</v>
      </c>
      <c r="K4126" s="13">
        <f t="shared" si="1292"/>
        <v>0</v>
      </c>
      <c r="L4126" s="13">
        <f t="shared" si="1293"/>
        <v>0</v>
      </c>
      <c r="M4126" s="13" t="e">
        <f ca="1">CalcTable[[#This Row],[IWC]]-AE4125</f>
        <v>#NAME?</v>
      </c>
      <c r="N4126" s="13" t="e">
        <f ca="1">IF(CalcTable[[#This Row],[Day of Year]]&lt;123,FCAP,AE4125)</f>
        <v>#NAME?</v>
      </c>
      <c r="O4126" s="17" t="e">
        <f ca="1">IF(IRR_DRIP,5,COUNTIF('IDET Wind Values'!C4110:G4110,"&lt;="&amp;IRR_MAXWIND))</f>
        <v>#NAME?</v>
      </c>
      <c r="P4126" s="13" t="e">
        <f ca="1">CalcTable[[#This Row],[ET_o]]*KL</f>
        <v>#NAME?</v>
      </c>
      <c r="Q4126" s="13" t="e">
        <f ca="1">IF(WILTPT&lt;=0,1,MAX(0,MIN(1,(CalcTable[[#This Row],[IWC]]-WILTPT)/(MAD-WILTPT))))</f>
        <v>#NAME?</v>
      </c>
      <c r="R4126" s="13" t="e">
        <f ca="1">CalcTable[[#This Row],[ETMult]]*CalcTable[[#This Row],[ETb]]</f>
        <v>#NAME?</v>
      </c>
      <c r="S4126" s="13" t="b">
        <f>INDEX(IRR_LIST,CalcTable[[#This Row],[Day of Week]]+1)</f>
        <v>0</v>
      </c>
      <c r="T4126" s="13">
        <f t="shared" ca="1" si="1294"/>
        <v>7.5</v>
      </c>
      <c r="U4126" s="13" t="b">
        <f ca="1">IF(CalcTable[[#This Row],[IrrPrecip]]&gt;=IC_MM,FALSE,TRUE)</f>
        <v>1</v>
      </c>
      <c r="V4126" s="13" t="b">
        <f t="shared" si="1295"/>
        <v>0</v>
      </c>
      <c r="W4126" s="13" t="e">
        <f ca="1">IF(AND(IRR_DRIP=FALSE,CalcTable[[#This Row],[IrrHours]]&lt;=0),FALSE,TRUE)</f>
        <v>#NAME?</v>
      </c>
      <c r="X4126" s="13" t="e">
        <f ca="1">AND(CalcTable[[#This Row],[IrrDay]],CalcTable[[#This Row],[IrrRain]],CalcTable[[#This Row],[IrrWarm]],CalcTable[[#This Row],[IrrWindy]])</f>
        <v>#NAME?</v>
      </c>
      <c r="Y4126" s="13" t="e">
        <f t="shared" ca="1" si="1296"/>
        <v>#NAME?</v>
      </c>
      <c r="Z4126" s="13" t="e">
        <f ca="1">CalcTable[[#This Row],[IrrHours]]/5</f>
        <v>#NAME?</v>
      </c>
      <c r="AA4126" s="13" t="e">
        <f ca="1">IF(CalcTable[[#This Row],[IrrFlag]]=FALSE,0,MAX(0,CalcTable[[#This Row],[VolRednWind]]*(FCAP*IRR_TARGET-CalcTable[[#This Row],[IWC]])))</f>
        <v>#NAME?</v>
      </c>
      <c r="AB4126" s="13" t="e">
        <f ca="1">CalcTable[[#This Row],[IWC]]+CalcTable[[#This Row],[Eff Precip]]+CalcTable[[#This Row],[IrrAmt]]-CalcTable[[#This Row],[AET]]</f>
        <v>#NAME?</v>
      </c>
      <c r="AC4126" s="13" t="e">
        <f ca="1">IF(CalcTable[[#This Row],[PWC]]&gt;FCAP,MIN(24*PERC,MIN(SAT,CalcTable[[#This Row],[PWC]])-FCAP),0)</f>
        <v>#NAME?</v>
      </c>
      <c r="AD4126" s="13" t="e">
        <f ca="1">IF(CalcTable[[#This Row],[PWC]]&gt;SAT,CalcTable[[#This Row],[PWC]]-SAT,0)</f>
        <v>#NAME?</v>
      </c>
      <c r="AE4126" s="13" t="e">
        <f ca="1">CalcTable[[#This Row],[PWC]]-CalcTable[[#This Row],[PercAmt]]-CalcTable[[#This Row],[Runoff]]</f>
        <v>#NAME?</v>
      </c>
      <c r="AF4126" s="13" t="e">
        <f ca="1">CalcTable[[#This Row],[IrrAmt]]/1000*CUR_IRR_AREA*10000/IRR_EFF</f>
        <v>#NAME?</v>
      </c>
      <c r="AG4126" s="147"/>
      <c r="AH4126" s="13"/>
      <c r="AI4126" s="50">
        <v>0</v>
      </c>
      <c r="AJ4126" s="50">
        <v>0</v>
      </c>
      <c r="AK4126" s="50">
        <v>0</v>
      </c>
      <c r="AL4126" s="50">
        <v>0</v>
      </c>
      <c r="AM4126" s="50"/>
      <c r="AN4126" s="50"/>
      <c r="AO4126" s="50"/>
      <c r="AP4126" s="50"/>
      <c r="AQ4126" s="50"/>
      <c r="AR4126" s="50"/>
      <c r="AS4126" s="50"/>
      <c r="AT4126" s="50"/>
      <c r="AU4126" s="50"/>
      <c r="AV4126" s="50"/>
      <c r="AW4126" s="50"/>
      <c r="AX4126" s="50">
        <f t="shared" si="1307"/>
        <v>0</v>
      </c>
      <c r="AY4126" s="50"/>
      <c r="AZ4126" s="50">
        <f t="shared" si="1297"/>
        <v>0</v>
      </c>
      <c r="BA4126" s="50">
        <f t="shared" si="1298"/>
        <v>0</v>
      </c>
      <c r="BB4126" s="50">
        <f t="shared" si="1299"/>
        <v>0</v>
      </c>
      <c r="BC4126" s="17">
        <f t="shared" si="1300"/>
        <v>19869</v>
      </c>
      <c r="BD4126" s="50">
        <f t="shared" si="1301"/>
        <v>0</v>
      </c>
      <c r="BE4126" s="50">
        <f t="shared" si="1302"/>
        <v>0</v>
      </c>
      <c r="BF4126" s="50">
        <f t="shared" si="1308"/>
        <v>0</v>
      </c>
      <c r="BG4126" s="50"/>
      <c r="BH4126" s="17">
        <f t="shared" si="1303"/>
        <v>0</v>
      </c>
      <c r="BI4126" s="17">
        <f t="shared" si="1311"/>
        <v>4126</v>
      </c>
      <c r="BJ4126" s="17">
        <f t="shared" si="1309"/>
        <v>4126</v>
      </c>
      <c r="BK4126" s="150">
        <f t="shared" si="1310"/>
        <v>31661</v>
      </c>
      <c r="BL4126" s="50" t="e">
        <f t="shared" ca="1" si="1304"/>
        <v>#NAME?</v>
      </c>
      <c r="BM4126" s="50" t="e">
        <f t="shared" ca="1" si="1305"/>
        <v>#NAME?</v>
      </c>
      <c r="BN4126" s="50" t="e">
        <f t="shared" ca="1" si="1306"/>
        <v>#NAME?</v>
      </c>
    </row>
    <row r="4127" spans="1:66" x14ac:dyDescent="0.35">
      <c r="A4127" s="48">
        <v>31662</v>
      </c>
      <c r="B4127" s="17">
        <v>1986</v>
      </c>
      <c r="C4127" s="17">
        <v>9</v>
      </c>
      <c r="D4127" s="17">
        <v>250</v>
      </c>
      <c r="E4127" s="17">
        <v>7</v>
      </c>
      <c r="F4127" s="17">
        <v>1</v>
      </c>
      <c r="G4127" s="50">
        <v>1.1000000000000001</v>
      </c>
      <c r="H4127" s="32">
        <v>3.1452946931290469</v>
      </c>
      <c r="I4127" s="50">
        <v>13</v>
      </c>
      <c r="J4127" s="13">
        <v>0</v>
      </c>
      <c r="K4127" s="13">
        <f t="shared" si="1292"/>
        <v>0</v>
      </c>
      <c r="L4127" s="13">
        <f t="shared" si="1293"/>
        <v>0</v>
      </c>
      <c r="M4127" s="13" t="e">
        <f ca="1">CalcTable[[#This Row],[IWC]]-AE4126</f>
        <v>#NAME?</v>
      </c>
      <c r="N4127" s="13" t="e">
        <f ca="1">IF(CalcTable[[#This Row],[Day of Year]]&lt;123,FCAP,AE4126)</f>
        <v>#NAME?</v>
      </c>
      <c r="O4127" s="17" t="e">
        <f ca="1">IF(IRR_DRIP,5,COUNTIF('IDET Wind Values'!C4111:G4111,"&lt;="&amp;IRR_MAXWIND))</f>
        <v>#NAME?</v>
      </c>
      <c r="P4127" s="13" t="e">
        <f ca="1">CalcTable[[#This Row],[ET_o]]*KL</f>
        <v>#NAME?</v>
      </c>
      <c r="Q4127" s="13" t="e">
        <f ca="1">IF(WILTPT&lt;=0,1,MAX(0,MIN(1,(CalcTable[[#This Row],[IWC]]-WILTPT)/(MAD-WILTPT))))</f>
        <v>#NAME?</v>
      </c>
      <c r="R4127" s="13" t="e">
        <f ca="1">CalcTable[[#This Row],[ETMult]]*CalcTable[[#This Row],[ETb]]</f>
        <v>#NAME?</v>
      </c>
      <c r="S4127" s="13" t="b">
        <f>INDEX(IRR_LIST,CalcTable[[#This Row],[Day of Week]]+1)</f>
        <v>1</v>
      </c>
      <c r="T4127" s="13">
        <f t="shared" ca="1" si="1294"/>
        <v>2.1</v>
      </c>
      <c r="U4127" s="13" t="b">
        <f ca="1">IF(CalcTable[[#This Row],[IrrPrecip]]&gt;=IC_MM,FALSE,TRUE)</f>
        <v>1</v>
      </c>
      <c r="V4127" s="13" t="b">
        <f t="shared" si="1295"/>
        <v>0</v>
      </c>
      <c r="W4127" s="13" t="e">
        <f ca="1">IF(AND(IRR_DRIP=FALSE,CalcTable[[#This Row],[IrrHours]]&lt;=0),FALSE,TRUE)</f>
        <v>#NAME?</v>
      </c>
      <c r="X4127" s="13" t="e">
        <f ca="1">AND(CalcTable[[#This Row],[IrrDay]],CalcTable[[#This Row],[IrrRain]],CalcTable[[#This Row],[IrrWarm]],CalcTable[[#This Row],[IrrWindy]])</f>
        <v>#NAME?</v>
      </c>
      <c r="Y4127" s="13" t="e">
        <f t="shared" ca="1" si="1296"/>
        <v>#NAME?</v>
      </c>
      <c r="Z4127" s="13" t="e">
        <f ca="1">CalcTable[[#This Row],[IrrHours]]/5</f>
        <v>#NAME?</v>
      </c>
      <c r="AA4127" s="13" t="e">
        <f ca="1">IF(CalcTable[[#This Row],[IrrFlag]]=FALSE,0,MAX(0,CalcTable[[#This Row],[VolRednWind]]*(FCAP*IRR_TARGET-CalcTable[[#This Row],[IWC]])))</f>
        <v>#NAME?</v>
      </c>
      <c r="AB4127" s="13" t="e">
        <f ca="1">CalcTable[[#This Row],[IWC]]+CalcTable[[#This Row],[Eff Precip]]+CalcTable[[#This Row],[IrrAmt]]-CalcTable[[#This Row],[AET]]</f>
        <v>#NAME?</v>
      </c>
      <c r="AC4127" s="13" t="e">
        <f ca="1">IF(CalcTable[[#This Row],[PWC]]&gt;FCAP,MIN(24*PERC,MIN(SAT,CalcTable[[#This Row],[PWC]])-FCAP),0)</f>
        <v>#NAME?</v>
      </c>
      <c r="AD4127" s="13" t="e">
        <f ca="1">IF(CalcTable[[#This Row],[PWC]]&gt;SAT,CalcTable[[#This Row],[PWC]]-SAT,0)</f>
        <v>#NAME?</v>
      </c>
      <c r="AE4127" s="13" t="e">
        <f ca="1">CalcTable[[#This Row],[PWC]]-CalcTable[[#This Row],[PercAmt]]-CalcTable[[#This Row],[Runoff]]</f>
        <v>#NAME?</v>
      </c>
      <c r="AF4127" s="13" t="e">
        <f ca="1">CalcTable[[#This Row],[IrrAmt]]/1000*CUR_IRR_AREA*10000/IRR_EFF</f>
        <v>#NAME?</v>
      </c>
      <c r="AG4127" s="147"/>
      <c r="AH4127" s="13"/>
      <c r="AI4127" s="50">
        <v>0</v>
      </c>
      <c r="AJ4127" s="50">
        <v>0</v>
      </c>
      <c r="AK4127" s="50">
        <v>0</v>
      </c>
      <c r="AL4127" s="50">
        <v>0</v>
      </c>
      <c r="AM4127" s="50"/>
      <c r="AN4127" s="50"/>
      <c r="AO4127" s="50"/>
      <c r="AP4127" s="50"/>
      <c r="AQ4127" s="50"/>
      <c r="AR4127" s="50"/>
      <c r="AS4127" s="50"/>
      <c r="AT4127" s="50"/>
      <c r="AU4127" s="50"/>
      <c r="AV4127" s="50"/>
      <c r="AW4127" s="50"/>
      <c r="AX4127" s="50">
        <f t="shared" si="1307"/>
        <v>0</v>
      </c>
      <c r="AY4127" s="50"/>
      <c r="AZ4127" s="50">
        <f t="shared" si="1297"/>
        <v>0</v>
      </c>
      <c r="BA4127" s="50">
        <f t="shared" si="1298"/>
        <v>0</v>
      </c>
      <c r="BB4127" s="50">
        <f t="shared" si="1299"/>
        <v>0</v>
      </c>
      <c r="BC4127" s="17">
        <f t="shared" si="1300"/>
        <v>19869</v>
      </c>
      <c r="BD4127" s="50">
        <f t="shared" si="1301"/>
        <v>0</v>
      </c>
      <c r="BE4127" s="50">
        <f t="shared" si="1302"/>
        <v>0</v>
      </c>
      <c r="BF4127" s="50">
        <f t="shared" si="1308"/>
        <v>0</v>
      </c>
      <c r="BG4127" s="50"/>
      <c r="BH4127" s="17">
        <f t="shared" si="1303"/>
        <v>0</v>
      </c>
      <c r="BI4127" s="17">
        <f t="shared" si="1311"/>
        <v>4127</v>
      </c>
      <c r="BJ4127" s="17">
        <f t="shared" si="1309"/>
        <v>4127</v>
      </c>
      <c r="BK4127" s="150">
        <f t="shared" si="1310"/>
        <v>31662</v>
      </c>
      <c r="BL4127" s="50" t="e">
        <f t="shared" ca="1" si="1304"/>
        <v>#NAME?</v>
      </c>
      <c r="BM4127" s="50" t="e">
        <f t="shared" ca="1" si="1305"/>
        <v>#NAME?</v>
      </c>
      <c r="BN4127" s="50" t="e">
        <f t="shared" ca="1" si="1306"/>
        <v>#NAME?</v>
      </c>
    </row>
    <row r="4128" spans="1:66" x14ac:dyDescent="0.35">
      <c r="A4128" s="48">
        <v>31663</v>
      </c>
      <c r="B4128" s="17">
        <v>1986</v>
      </c>
      <c r="C4128" s="17">
        <v>9</v>
      </c>
      <c r="D4128" s="17">
        <v>251</v>
      </c>
      <c r="E4128" s="17">
        <v>8</v>
      </c>
      <c r="F4128" s="17">
        <v>2</v>
      </c>
      <c r="G4128" s="50">
        <v>2</v>
      </c>
      <c r="H4128" s="32">
        <v>1.5160691176050927</v>
      </c>
      <c r="I4128" s="50">
        <v>5.166666666666667</v>
      </c>
      <c r="J4128" s="13">
        <v>0</v>
      </c>
      <c r="K4128" s="13">
        <f t="shared" si="1292"/>
        <v>0</v>
      </c>
      <c r="L4128" s="13">
        <f t="shared" si="1293"/>
        <v>0</v>
      </c>
      <c r="M4128" s="13" t="e">
        <f ca="1">CalcTable[[#This Row],[IWC]]-AE4127</f>
        <v>#NAME?</v>
      </c>
      <c r="N4128" s="13" t="e">
        <f ca="1">IF(CalcTable[[#This Row],[Day of Year]]&lt;123,FCAP,AE4127)</f>
        <v>#NAME?</v>
      </c>
      <c r="O4128" s="17" t="e">
        <f ca="1">IF(IRR_DRIP,5,COUNTIF('IDET Wind Values'!C4112:G4112,"&lt;="&amp;IRR_MAXWIND))</f>
        <v>#NAME?</v>
      </c>
      <c r="P4128" s="13" t="e">
        <f ca="1">CalcTable[[#This Row],[ET_o]]*KL</f>
        <v>#NAME?</v>
      </c>
      <c r="Q4128" s="13" t="e">
        <f ca="1">IF(WILTPT&lt;=0,1,MAX(0,MIN(1,(CalcTable[[#This Row],[IWC]]-WILTPT)/(MAD-WILTPT))))</f>
        <v>#NAME?</v>
      </c>
      <c r="R4128" s="13" t="e">
        <f ca="1">CalcTable[[#This Row],[ETMult]]*CalcTable[[#This Row],[ETb]]</f>
        <v>#NAME?</v>
      </c>
      <c r="S4128" s="13" t="b">
        <f>INDEX(IRR_LIST,CalcTable[[#This Row],[Day of Week]]+1)</f>
        <v>0</v>
      </c>
      <c r="T4128" s="13">
        <f t="shared" ca="1" si="1294"/>
        <v>0</v>
      </c>
      <c r="U4128" s="13" t="b">
        <f ca="1">IF(CalcTable[[#This Row],[IrrPrecip]]&gt;=IC_MM,FALSE,TRUE)</f>
        <v>1</v>
      </c>
      <c r="V4128" s="13" t="b">
        <f t="shared" si="1295"/>
        <v>1</v>
      </c>
      <c r="W4128" s="13" t="e">
        <f ca="1">IF(AND(IRR_DRIP=FALSE,CalcTable[[#This Row],[IrrHours]]&lt;=0),FALSE,TRUE)</f>
        <v>#NAME?</v>
      </c>
      <c r="X4128" s="13" t="e">
        <f ca="1">AND(CalcTable[[#This Row],[IrrDay]],CalcTable[[#This Row],[IrrRain]],CalcTable[[#This Row],[IrrWarm]],CalcTable[[#This Row],[IrrWindy]])</f>
        <v>#NAME?</v>
      </c>
      <c r="Y4128" s="13" t="e">
        <f t="shared" ca="1" si="1296"/>
        <v>#NAME?</v>
      </c>
      <c r="Z4128" s="13" t="e">
        <f ca="1">CalcTable[[#This Row],[IrrHours]]/5</f>
        <v>#NAME?</v>
      </c>
      <c r="AA4128" s="13" t="e">
        <f ca="1">IF(CalcTable[[#This Row],[IrrFlag]]=FALSE,0,MAX(0,CalcTable[[#This Row],[VolRednWind]]*(FCAP*IRR_TARGET-CalcTable[[#This Row],[IWC]])))</f>
        <v>#NAME?</v>
      </c>
      <c r="AB4128" s="13" t="e">
        <f ca="1">CalcTable[[#This Row],[IWC]]+CalcTable[[#This Row],[Eff Precip]]+CalcTable[[#This Row],[IrrAmt]]-CalcTable[[#This Row],[AET]]</f>
        <v>#NAME?</v>
      </c>
      <c r="AC4128" s="13" t="e">
        <f ca="1">IF(CalcTable[[#This Row],[PWC]]&gt;FCAP,MIN(24*PERC,MIN(SAT,CalcTable[[#This Row],[PWC]])-FCAP),0)</f>
        <v>#NAME?</v>
      </c>
      <c r="AD4128" s="13" t="e">
        <f ca="1">IF(CalcTable[[#This Row],[PWC]]&gt;SAT,CalcTable[[#This Row],[PWC]]-SAT,0)</f>
        <v>#NAME?</v>
      </c>
      <c r="AE4128" s="13" t="e">
        <f ca="1">CalcTable[[#This Row],[PWC]]-CalcTable[[#This Row],[PercAmt]]-CalcTable[[#This Row],[Runoff]]</f>
        <v>#NAME?</v>
      </c>
      <c r="AF4128" s="13" t="e">
        <f ca="1">CalcTable[[#This Row],[IrrAmt]]/1000*CUR_IRR_AREA*10000/IRR_EFF</f>
        <v>#NAME?</v>
      </c>
      <c r="AG4128" s="147"/>
      <c r="AH4128" s="13"/>
      <c r="AI4128" s="50">
        <v>0</v>
      </c>
      <c r="AJ4128" s="50">
        <v>0</v>
      </c>
      <c r="AK4128" s="50">
        <v>4.4663197817489619</v>
      </c>
      <c r="AL4128" s="50">
        <v>6.7958663029149342</v>
      </c>
      <c r="AM4128" s="50"/>
      <c r="AN4128" s="50"/>
      <c r="AO4128" s="50"/>
      <c r="AP4128" s="50"/>
      <c r="AQ4128" s="50"/>
      <c r="AR4128" s="50"/>
      <c r="AS4128" s="50"/>
      <c r="AT4128" s="50"/>
      <c r="AU4128" s="50"/>
      <c r="AV4128" s="50"/>
      <c r="AW4128" s="50"/>
      <c r="AX4128" s="50">
        <f t="shared" si="1307"/>
        <v>11.262186084663895</v>
      </c>
      <c r="AY4128" s="50"/>
      <c r="AZ4128" s="50">
        <f t="shared" si="1297"/>
        <v>264.85143501782284</v>
      </c>
      <c r="BA4128" s="50">
        <f t="shared" si="1298"/>
        <v>407.78713010680667</v>
      </c>
      <c r="BB4128" s="50">
        <f t="shared" si="1299"/>
        <v>420.39910320289346</v>
      </c>
      <c r="BC4128" s="17">
        <f t="shared" si="1300"/>
        <v>19869</v>
      </c>
      <c r="BD4128" s="50">
        <f t="shared" si="1301"/>
        <v>11.262186084663895</v>
      </c>
      <c r="BE4128" s="50">
        <f t="shared" si="1302"/>
        <v>264.85143501782284</v>
      </c>
      <c r="BF4128" s="50">
        <f t="shared" si="1308"/>
        <v>433.21263415682637</v>
      </c>
      <c r="BG4128" s="50"/>
      <c r="BH4128" s="17">
        <f t="shared" si="1303"/>
        <v>0</v>
      </c>
      <c r="BI4128" s="17">
        <f t="shared" si="1311"/>
        <v>4128</v>
      </c>
      <c r="BJ4128" s="17">
        <f t="shared" si="1309"/>
        <v>4128</v>
      </c>
      <c r="BK4128" s="150">
        <f t="shared" si="1310"/>
        <v>31663</v>
      </c>
      <c r="BL4128" s="50" t="e">
        <f t="shared" ca="1" si="1304"/>
        <v>#NAME?</v>
      </c>
      <c r="BM4128" s="50" t="e">
        <f t="shared" ca="1" si="1305"/>
        <v>#NAME?</v>
      </c>
      <c r="BN4128" s="50" t="e">
        <f t="shared" ca="1" si="1306"/>
        <v>#NAME?</v>
      </c>
    </row>
    <row r="4129" spans="1:66" x14ac:dyDescent="0.35">
      <c r="A4129" s="48">
        <v>31664</v>
      </c>
      <c r="B4129" s="17">
        <v>1986</v>
      </c>
      <c r="C4129" s="17">
        <v>9</v>
      </c>
      <c r="D4129" s="17">
        <v>252</v>
      </c>
      <c r="E4129" s="17">
        <v>9</v>
      </c>
      <c r="F4129" s="17">
        <v>3</v>
      </c>
      <c r="G4129" s="50">
        <v>7.4</v>
      </c>
      <c r="H4129" s="32">
        <v>1.8542465168298019</v>
      </c>
      <c r="I4129" s="50">
        <v>7.5</v>
      </c>
      <c r="J4129" s="13">
        <v>3</v>
      </c>
      <c r="K4129" s="13">
        <f t="shared" si="1292"/>
        <v>3</v>
      </c>
      <c r="L4129" s="13">
        <f t="shared" si="1293"/>
        <v>0</v>
      </c>
      <c r="M4129" s="13" t="e">
        <f ca="1">CalcTable[[#This Row],[IWC]]-AE4128</f>
        <v>#NAME?</v>
      </c>
      <c r="N4129" s="13" t="e">
        <f ca="1">IF(CalcTable[[#This Row],[Day of Year]]&lt;123,FCAP,AE4128)</f>
        <v>#NAME?</v>
      </c>
      <c r="O4129" s="17" t="e">
        <f ca="1">IF(IRR_DRIP,5,COUNTIF('IDET Wind Values'!C4113:G4113,"&lt;="&amp;IRR_MAXWIND))</f>
        <v>#NAME?</v>
      </c>
      <c r="P4129" s="13" t="e">
        <f ca="1">CalcTable[[#This Row],[ET_o]]*KL</f>
        <v>#NAME?</v>
      </c>
      <c r="Q4129" s="13" t="e">
        <f ca="1">IF(WILTPT&lt;=0,1,MAX(0,MIN(1,(CalcTable[[#This Row],[IWC]]-WILTPT)/(MAD-WILTPT))))</f>
        <v>#NAME?</v>
      </c>
      <c r="R4129" s="13" t="e">
        <f ca="1">CalcTable[[#This Row],[ETMult]]*CalcTable[[#This Row],[ETb]]</f>
        <v>#NAME?</v>
      </c>
      <c r="S4129" s="13" t="b">
        <f>INDEX(IRR_LIST,CalcTable[[#This Row],[Day of Week]]+1)</f>
        <v>1</v>
      </c>
      <c r="T4129" s="13">
        <f t="shared" ca="1" si="1294"/>
        <v>0</v>
      </c>
      <c r="U4129" s="13" t="b">
        <f ca="1">IF(CalcTable[[#This Row],[IrrPrecip]]&gt;=IC_MM,FALSE,TRUE)</f>
        <v>1</v>
      </c>
      <c r="V4129" s="13" t="b">
        <f t="shared" si="1295"/>
        <v>1</v>
      </c>
      <c r="W4129" s="13" t="e">
        <f ca="1">IF(AND(IRR_DRIP=FALSE,CalcTable[[#This Row],[IrrHours]]&lt;=0),FALSE,TRUE)</f>
        <v>#NAME?</v>
      </c>
      <c r="X4129" s="13" t="e">
        <f ca="1">AND(CalcTable[[#This Row],[IrrDay]],CalcTable[[#This Row],[IrrRain]],CalcTable[[#This Row],[IrrWarm]],CalcTable[[#This Row],[IrrWindy]])</f>
        <v>#NAME?</v>
      </c>
      <c r="Y4129" s="13" t="e">
        <f t="shared" ca="1" si="1296"/>
        <v>#NAME?</v>
      </c>
      <c r="Z4129" s="13" t="e">
        <f ca="1">CalcTable[[#This Row],[IrrHours]]/5</f>
        <v>#NAME?</v>
      </c>
      <c r="AA4129" s="13" t="e">
        <f ca="1">IF(CalcTable[[#This Row],[IrrFlag]]=FALSE,0,MAX(0,CalcTable[[#This Row],[VolRednWind]]*(FCAP*IRR_TARGET-CalcTable[[#This Row],[IWC]])))</f>
        <v>#NAME?</v>
      </c>
      <c r="AB4129" s="13" t="e">
        <f ca="1">CalcTable[[#This Row],[IWC]]+CalcTable[[#This Row],[Eff Precip]]+CalcTable[[#This Row],[IrrAmt]]-CalcTable[[#This Row],[AET]]</f>
        <v>#NAME?</v>
      </c>
      <c r="AC4129" s="13" t="e">
        <f ca="1">IF(CalcTable[[#This Row],[PWC]]&gt;FCAP,MIN(24*PERC,MIN(SAT,CalcTable[[#This Row],[PWC]])-FCAP),0)</f>
        <v>#NAME?</v>
      </c>
      <c r="AD4129" s="13" t="e">
        <f ca="1">IF(CalcTable[[#This Row],[PWC]]&gt;SAT,CalcTable[[#This Row],[PWC]]-SAT,0)</f>
        <v>#NAME?</v>
      </c>
      <c r="AE4129" s="13" t="e">
        <f ca="1">CalcTable[[#This Row],[PWC]]-CalcTable[[#This Row],[PercAmt]]-CalcTable[[#This Row],[Runoff]]</f>
        <v>#NAME?</v>
      </c>
      <c r="AF4129" s="13" t="e">
        <f ca="1">CalcTable[[#This Row],[IrrAmt]]/1000*CUR_IRR_AREA*10000/IRR_EFF</f>
        <v>#NAME?</v>
      </c>
      <c r="AG4129" s="147"/>
      <c r="AH4129" s="13"/>
      <c r="AI4129" s="50">
        <v>6.7323735635653863</v>
      </c>
      <c r="AJ4129" s="50">
        <v>8.3682135635653854</v>
      </c>
      <c r="AK4129" s="50">
        <v>0</v>
      </c>
      <c r="AL4129" s="50">
        <v>0</v>
      </c>
      <c r="AM4129" s="50"/>
      <c r="AN4129" s="50"/>
      <c r="AO4129" s="50"/>
      <c r="AP4129" s="50"/>
      <c r="AQ4129" s="50"/>
      <c r="AR4129" s="50"/>
      <c r="AS4129" s="50"/>
      <c r="AT4129" s="50"/>
      <c r="AU4129" s="50"/>
      <c r="AV4129" s="50"/>
      <c r="AW4129" s="50"/>
      <c r="AX4129" s="50">
        <f t="shared" si="1307"/>
        <v>15.100587127130773</v>
      </c>
      <c r="AY4129" s="50"/>
      <c r="AZ4129" s="50">
        <f t="shared" si="1297"/>
        <v>344.20907679687701</v>
      </c>
      <c r="BA4129" s="50">
        <f t="shared" si="1298"/>
        <v>556.94716684819844</v>
      </c>
      <c r="BB4129" s="50">
        <f t="shared" si="1299"/>
        <v>576.33523763418623</v>
      </c>
      <c r="BC4129" s="17">
        <f t="shared" si="1300"/>
        <v>19869</v>
      </c>
      <c r="BD4129" s="50">
        <f t="shared" si="1301"/>
        <v>15.100587127130773</v>
      </c>
      <c r="BE4129" s="50">
        <f t="shared" si="1302"/>
        <v>344.20907679687701</v>
      </c>
      <c r="BF4129" s="50">
        <f t="shared" si="1308"/>
        <v>563.01647317799086</v>
      </c>
      <c r="BG4129" s="50"/>
      <c r="BH4129" s="17">
        <f t="shared" si="1303"/>
        <v>0</v>
      </c>
      <c r="BI4129" s="17">
        <f t="shared" si="1311"/>
        <v>4129</v>
      </c>
      <c r="BJ4129" s="17">
        <f t="shared" si="1309"/>
        <v>4129</v>
      </c>
      <c r="BK4129" s="150">
        <f t="shared" si="1310"/>
        <v>31664</v>
      </c>
      <c r="BL4129" s="50" t="e">
        <f t="shared" ca="1" si="1304"/>
        <v>#NAME?</v>
      </c>
      <c r="BM4129" s="50" t="e">
        <f t="shared" ca="1" si="1305"/>
        <v>#NAME?</v>
      </c>
      <c r="BN4129" s="50" t="e">
        <f t="shared" ca="1" si="1306"/>
        <v>#NAME?</v>
      </c>
    </row>
    <row r="4130" spans="1:66" x14ac:dyDescent="0.35">
      <c r="A4130" s="48">
        <v>31665</v>
      </c>
      <c r="B4130" s="17">
        <v>1986</v>
      </c>
      <c r="C4130" s="17">
        <v>9</v>
      </c>
      <c r="D4130" s="17">
        <v>253</v>
      </c>
      <c r="E4130" s="17">
        <v>10</v>
      </c>
      <c r="F4130" s="17">
        <v>4</v>
      </c>
      <c r="G4130" s="50">
        <v>3.7</v>
      </c>
      <c r="H4130" s="32">
        <v>2.7512486922444186</v>
      </c>
      <c r="I4130" s="50">
        <v>7.333333333333333</v>
      </c>
      <c r="J4130" s="13">
        <v>0.4</v>
      </c>
      <c r="K4130" s="13">
        <f t="shared" si="1292"/>
        <v>0.4</v>
      </c>
      <c r="L4130" s="13">
        <f t="shared" si="1293"/>
        <v>0</v>
      </c>
      <c r="M4130" s="13" t="e">
        <f ca="1">CalcTable[[#This Row],[IWC]]-AE4129</f>
        <v>#NAME?</v>
      </c>
      <c r="N4130" s="13" t="e">
        <f ca="1">IF(CalcTable[[#This Row],[Day of Year]]&lt;123,FCAP,AE4129)</f>
        <v>#NAME?</v>
      </c>
      <c r="O4130" s="17" t="e">
        <f ca="1">IF(IRR_DRIP,5,COUNTIF('IDET Wind Values'!C4114:G4114,"&lt;="&amp;IRR_MAXWIND))</f>
        <v>#NAME?</v>
      </c>
      <c r="P4130" s="13" t="e">
        <f ca="1">CalcTable[[#This Row],[ET_o]]*KL</f>
        <v>#NAME?</v>
      </c>
      <c r="Q4130" s="13" t="e">
        <f ca="1">IF(WILTPT&lt;=0,1,MAX(0,MIN(1,(CalcTable[[#This Row],[IWC]]-WILTPT)/(MAD-WILTPT))))</f>
        <v>#NAME?</v>
      </c>
      <c r="R4130" s="13" t="e">
        <f ca="1">CalcTable[[#This Row],[ETMult]]*CalcTable[[#This Row],[ETb]]</f>
        <v>#NAME?</v>
      </c>
      <c r="S4130" s="13" t="b">
        <f>INDEX(IRR_LIST,CalcTable[[#This Row],[Day of Week]]+1)</f>
        <v>0</v>
      </c>
      <c r="T4130" s="13">
        <f t="shared" ca="1" si="1294"/>
        <v>3</v>
      </c>
      <c r="U4130" s="13" t="b">
        <f ca="1">IF(CalcTable[[#This Row],[IrrPrecip]]&gt;=IC_MM,FALSE,TRUE)</f>
        <v>1</v>
      </c>
      <c r="V4130" s="13" t="b">
        <f t="shared" si="1295"/>
        <v>0</v>
      </c>
      <c r="W4130" s="13" t="e">
        <f ca="1">IF(AND(IRR_DRIP=FALSE,CalcTable[[#This Row],[IrrHours]]&lt;=0),FALSE,TRUE)</f>
        <v>#NAME?</v>
      </c>
      <c r="X4130" s="13" t="e">
        <f ca="1">AND(CalcTable[[#This Row],[IrrDay]],CalcTable[[#This Row],[IrrRain]],CalcTable[[#This Row],[IrrWarm]],CalcTable[[#This Row],[IrrWindy]])</f>
        <v>#NAME?</v>
      </c>
      <c r="Y4130" s="13" t="e">
        <f t="shared" ca="1" si="1296"/>
        <v>#NAME?</v>
      </c>
      <c r="Z4130" s="13" t="e">
        <f ca="1">CalcTable[[#This Row],[IrrHours]]/5</f>
        <v>#NAME?</v>
      </c>
      <c r="AA4130" s="13" t="e">
        <f ca="1">IF(CalcTable[[#This Row],[IrrFlag]]=FALSE,0,MAX(0,CalcTable[[#This Row],[VolRednWind]]*(FCAP*IRR_TARGET-CalcTable[[#This Row],[IWC]])))</f>
        <v>#NAME?</v>
      </c>
      <c r="AB4130" s="13" t="e">
        <f ca="1">CalcTable[[#This Row],[IWC]]+CalcTable[[#This Row],[Eff Precip]]+CalcTable[[#This Row],[IrrAmt]]-CalcTable[[#This Row],[AET]]</f>
        <v>#NAME?</v>
      </c>
      <c r="AC4130" s="13" t="e">
        <f ca="1">IF(CalcTable[[#This Row],[PWC]]&gt;FCAP,MIN(24*PERC,MIN(SAT,CalcTable[[#This Row],[PWC]])-FCAP),0)</f>
        <v>#NAME?</v>
      </c>
      <c r="AD4130" s="13" t="e">
        <f ca="1">IF(CalcTable[[#This Row],[PWC]]&gt;SAT,CalcTable[[#This Row],[PWC]]-SAT,0)</f>
        <v>#NAME?</v>
      </c>
      <c r="AE4130" s="13" t="e">
        <f ca="1">CalcTable[[#This Row],[PWC]]-CalcTable[[#This Row],[PercAmt]]-CalcTable[[#This Row],[Runoff]]</f>
        <v>#NAME?</v>
      </c>
      <c r="AF4130" s="13" t="e">
        <f ca="1">CalcTable[[#This Row],[IrrAmt]]/1000*CUR_IRR_AREA*10000/IRR_EFF</f>
        <v>#NAME?</v>
      </c>
      <c r="AG4130" s="147"/>
      <c r="AH4130" s="13"/>
      <c r="AI4130" s="50">
        <v>0</v>
      </c>
      <c r="AJ4130" s="50">
        <v>0</v>
      </c>
      <c r="AK4130" s="50">
        <v>0</v>
      </c>
      <c r="AL4130" s="50">
        <v>0</v>
      </c>
      <c r="AM4130" s="50"/>
      <c r="AN4130" s="50"/>
      <c r="AO4130" s="50"/>
      <c r="AP4130" s="50"/>
      <c r="AQ4130" s="50"/>
      <c r="AR4130" s="50"/>
      <c r="AS4130" s="50"/>
      <c r="AT4130" s="50"/>
      <c r="AU4130" s="50"/>
      <c r="AV4130" s="50"/>
      <c r="AW4130" s="50"/>
      <c r="AX4130" s="50">
        <f t="shared" si="1307"/>
        <v>0</v>
      </c>
      <c r="AY4130" s="50"/>
      <c r="AZ4130" s="50">
        <f t="shared" si="1297"/>
        <v>0</v>
      </c>
      <c r="BA4130" s="50">
        <f t="shared" si="1298"/>
        <v>0</v>
      </c>
      <c r="BB4130" s="50">
        <f t="shared" si="1299"/>
        <v>0</v>
      </c>
      <c r="BC4130" s="17">
        <f t="shared" si="1300"/>
        <v>19869</v>
      </c>
      <c r="BD4130" s="50">
        <f t="shared" si="1301"/>
        <v>0</v>
      </c>
      <c r="BE4130" s="50">
        <f t="shared" si="1302"/>
        <v>0</v>
      </c>
      <c r="BF4130" s="50">
        <f t="shared" si="1308"/>
        <v>0</v>
      </c>
      <c r="BG4130" s="50"/>
      <c r="BH4130" s="17">
        <f t="shared" si="1303"/>
        <v>0</v>
      </c>
      <c r="BI4130" s="17">
        <f t="shared" si="1311"/>
        <v>4130</v>
      </c>
      <c r="BJ4130" s="17">
        <f t="shared" si="1309"/>
        <v>4130</v>
      </c>
      <c r="BK4130" s="150">
        <f t="shared" si="1310"/>
        <v>31665</v>
      </c>
      <c r="BL4130" s="50" t="e">
        <f t="shared" ca="1" si="1304"/>
        <v>#NAME?</v>
      </c>
      <c r="BM4130" s="50" t="e">
        <f t="shared" ca="1" si="1305"/>
        <v>#NAME?</v>
      </c>
      <c r="BN4130" s="50" t="e">
        <f t="shared" ca="1" si="1306"/>
        <v>#NAME?</v>
      </c>
    </row>
    <row r="4131" spans="1:66" x14ac:dyDescent="0.35">
      <c r="A4131" s="48">
        <v>31666</v>
      </c>
      <c r="B4131" s="17">
        <v>1986</v>
      </c>
      <c r="C4131" s="17">
        <v>9</v>
      </c>
      <c r="D4131" s="17">
        <v>254</v>
      </c>
      <c r="E4131" s="17">
        <v>11</v>
      </c>
      <c r="F4131" s="17">
        <v>5</v>
      </c>
      <c r="G4131" s="50">
        <v>2.6</v>
      </c>
      <c r="H4131" s="32">
        <v>3.1326220272987322</v>
      </c>
      <c r="I4131" s="50">
        <v>22.5</v>
      </c>
      <c r="J4131" s="13">
        <v>2</v>
      </c>
      <c r="K4131" s="13">
        <f t="shared" si="1292"/>
        <v>2</v>
      </c>
      <c r="L4131" s="13">
        <f t="shared" si="1293"/>
        <v>0</v>
      </c>
      <c r="M4131" s="13" t="e">
        <f ca="1">CalcTable[[#This Row],[IWC]]-AE4130</f>
        <v>#NAME?</v>
      </c>
      <c r="N4131" s="13" t="e">
        <f ca="1">IF(CalcTable[[#This Row],[Day of Year]]&lt;123,FCAP,AE4130)</f>
        <v>#NAME?</v>
      </c>
      <c r="O4131" s="17" t="e">
        <f ca="1">IF(IRR_DRIP,5,COUNTIF('IDET Wind Values'!C4115:G4115,"&lt;="&amp;IRR_MAXWIND))</f>
        <v>#NAME?</v>
      </c>
      <c r="P4131" s="13" t="e">
        <f ca="1">CalcTable[[#This Row],[ET_o]]*KL</f>
        <v>#NAME?</v>
      </c>
      <c r="Q4131" s="13" t="e">
        <f ca="1">IF(WILTPT&lt;=0,1,MAX(0,MIN(1,(CalcTable[[#This Row],[IWC]]-WILTPT)/(MAD-WILTPT))))</f>
        <v>#NAME?</v>
      </c>
      <c r="R4131" s="13" t="e">
        <f ca="1">CalcTable[[#This Row],[ETMult]]*CalcTable[[#This Row],[ETb]]</f>
        <v>#NAME?</v>
      </c>
      <c r="S4131" s="13" t="b">
        <f>INDEX(IRR_LIST,CalcTable[[#This Row],[Day of Week]]+1)</f>
        <v>1</v>
      </c>
      <c r="T4131" s="13">
        <f t="shared" ca="1" si="1294"/>
        <v>3.4</v>
      </c>
      <c r="U4131" s="13" t="b">
        <f ca="1">IF(CalcTable[[#This Row],[IrrPrecip]]&gt;=IC_MM,FALSE,TRUE)</f>
        <v>1</v>
      </c>
      <c r="V4131" s="13" t="b">
        <f t="shared" si="1295"/>
        <v>0</v>
      </c>
      <c r="W4131" s="13" t="e">
        <f ca="1">IF(AND(IRR_DRIP=FALSE,CalcTable[[#This Row],[IrrHours]]&lt;=0),FALSE,TRUE)</f>
        <v>#NAME?</v>
      </c>
      <c r="X4131" s="13" t="e">
        <f ca="1">AND(CalcTable[[#This Row],[IrrDay]],CalcTable[[#This Row],[IrrRain]],CalcTable[[#This Row],[IrrWarm]],CalcTable[[#This Row],[IrrWindy]])</f>
        <v>#NAME?</v>
      </c>
      <c r="Y4131" s="13" t="e">
        <f t="shared" ca="1" si="1296"/>
        <v>#NAME?</v>
      </c>
      <c r="Z4131" s="13" t="e">
        <f ca="1">CalcTable[[#This Row],[IrrHours]]/5</f>
        <v>#NAME?</v>
      </c>
      <c r="AA4131" s="13" t="e">
        <f ca="1">IF(CalcTable[[#This Row],[IrrFlag]]=FALSE,0,MAX(0,CalcTable[[#This Row],[VolRednWind]]*(FCAP*IRR_TARGET-CalcTable[[#This Row],[IWC]])))</f>
        <v>#NAME?</v>
      </c>
      <c r="AB4131" s="13" t="e">
        <f ca="1">CalcTable[[#This Row],[IWC]]+CalcTable[[#This Row],[Eff Precip]]+CalcTable[[#This Row],[IrrAmt]]-CalcTable[[#This Row],[AET]]</f>
        <v>#NAME?</v>
      </c>
      <c r="AC4131" s="13" t="e">
        <f ca="1">IF(CalcTable[[#This Row],[PWC]]&gt;FCAP,MIN(24*PERC,MIN(SAT,CalcTable[[#This Row],[PWC]])-FCAP),0)</f>
        <v>#NAME?</v>
      </c>
      <c r="AD4131" s="13" t="e">
        <f ca="1">IF(CalcTable[[#This Row],[PWC]]&gt;SAT,CalcTable[[#This Row],[PWC]]-SAT,0)</f>
        <v>#NAME?</v>
      </c>
      <c r="AE4131" s="13" t="e">
        <f ca="1">CalcTable[[#This Row],[PWC]]-CalcTable[[#This Row],[PercAmt]]-CalcTable[[#This Row],[Runoff]]</f>
        <v>#NAME?</v>
      </c>
      <c r="AF4131" s="13" t="e">
        <f ca="1">CalcTable[[#This Row],[IrrAmt]]/1000*CUR_IRR_AREA*10000/IRR_EFF</f>
        <v>#NAME?</v>
      </c>
      <c r="AG4131" s="147"/>
      <c r="AH4131" s="13"/>
      <c r="AI4131" s="50">
        <v>0</v>
      </c>
      <c r="AJ4131" s="50">
        <v>0</v>
      </c>
      <c r="AK4131" s="50">
        <v>0</v>
      </c>
      <c r="AL4131" s="50">
        <v>0</v>
      </c>
      <c r="AM4131" s="50"/>
      <c r="AN4131" s="50"/>
      <c r="AO4131" s="50"/>
      <c r="AP4131" s="50"/>
      <c r="AQ4131" s="50"/>
      <c r="AR4131" s="50"/>
      <c r="AS4131" s="50"/>
      <c r="AT4131" s="50"/>
      <c r="AU4131" s="50"/>
      <c r="AV4131" s="50"/>
      <c r="AW4131" s="50"/>
      <c r="AX4131" s="50">
        <f t="shared" si="1307"/>
        <v>0</v>
      </c>
      <c r="AY4131" s="50"/>
      <c r="AZ4131" s="50">
        <f t="shared" si="1297"/>
        <v>0</v>
      </c>
      <c r="BA4131" s="50">
        <f t="shared" si="1298"/>
        <v>0</v>
      </c>
      <c r="BB4131" s="50">
        <f t="shared" si="1299"/>
        <v>0</v>
      </c>
      <c r="BC4131" s="17">
        <f t="shared" si="1300"/>
        <v>19869</v>
      </c>
      <c r="BD4131" s="50">
        <f t="shared" si="1301"/>
        <v>0</v>
      </c>
      <c r="BE4131" s="50">
        <f t="shared" si="1302"/>
        <v>0</v>
      </c>
      <c r="BF4131" s="50">
        <f t="shared" si="1308"/>
        <v>0</v>
      </c>
      <c r="BG4131" s="50"/>
      <c r="BH4131" s="17">
        <f t="shared" si="1303"/>
        <v>0</v>
      </c>
      <c r="BI4131" s="17">
        <f t="shared" si="1311"/>
        <v>4131</v>
      </c>
      <c r="BJ4131" s="17">
        <f t="shared" si="1309"/>
        <v>4131</v>
      </c>
      <c r="BK4131" s="150">
        <f t="shared" si="1310"/>
        <v>31666</v>
      </c>
      <c r="BL4131" s="50" t="e">
        <f t="shared" ca="1" si="1304"/>
        <v>#NAME?</v>
      </c>
      <c r="BM4131" s="50" t="e">
        <f t="shared" ca="1" si="1305"/>
        <v>#NAME?</v>
      </c>
      <c r="BN4131" s="50" t="e">
        <f t="shared" ca="1" si="1306"/>
        <v>#NAME?</v>
      </c>
    </row>
    <row r="4132" spans="1:66" x14ac:dyDescent="0.35">
      <c r="A4132" s="48">
        <v>31667</v>
      </c>
      <c r="B4132" s="17">
        <v>1986</v>
      </c>
      <c r="C4132" s="17">
        <v>9</v>
      </c>
      <c r="D4132" s="17">
        <v>255</v>
      </c>
      <c r="E4132" s="17">
        <v>12</v>
      </c>
      <c r="F4132" s="17">
        <v>6</v>
      </c>
      <c r="G4132" s="50">
        <v>2.2999999999999998</v>
      </c>
      <c r="H4132" s="32">
        <v>1.3404571411923696</v>
      </c>
      <c r="I4132" s="50">
        <v>21.5</v>
      </c>
      <c r="J4132" s="13">
        <v>0</v>
      </c>
      <c r="K4132" s="13">
        <f t="shared" si="1292"/>
        <v>0</v>
      </c>
      <c r="L4132" s="13">
        <f t="shared" si="1293"/>
        <v>0</v>
      </c>
      <c r="M4132" s="13" t="e">
        <f ca="1">CalcTable[[#This Row],[IWC]]-AE4131</f>
        <v>#NAME?</v>
      </c>
      <c r="N4132" s="13" t="e">
        <f ca="1">IF(CalcTable[[#This Row],[Day of Year]]&lt;123,FCAP,AE4131)</f>
        <v>#NAME?</v>
      </c>
      <c r="O4132" s="17" t="e">
        <f ca="1">IF(IRR_DRIP,5,COUNTIF('IDET Wind Values'!C4116:G4116,"&lt;="&amp;IRR_MAXWIND))</f>
        <v>#NAME?</v>
      </c>
      <c r="P4132" s="13" t="e">
        <f ca="1">CalcTable[[#This Row],[ET_o]]*KL</f>
        <v>#NAME?</v>
      </c>
      <c r="Q4132" s="13" t="e">
        <f ca="1">IF(WILTPT&lt;=0,1,MAX(0,MIN(1,(CalcTable[[#This Row],[IWC]]-WILTPT)/(MAD-WILTPT))))</f>
        <v>#NAME?</v>
      </c>
      <c r="R4132" s="13" t="e">
        <f ca="1">CalcTable[[#This Row],[ETMult]]*CalcTable[[#This Row],[ETb]]</f>
        <v>#NAME?</v>
      </c>
      <c r="S4132" s="13" t="b">
        <f>INDEX(IRR_LIST,CalcTable[[#This Row],[Day of Week]]+1)</f>
        <v>0</v>
      </c>
      <c r="T4132" s="13">
        <f t="shared" ca="1" si="1294"/>
        <v>2.4</v>
      </c>
      <c r="U4132" s="13" t="b">
        <f ca="1">IF(CalcTable[[#This Row],[IrrPrecip]]&gt;=IC_MM,FALSE,TRUE)</f>
        <v>1</v>
      </c>
      <c r="V4132" s="13" t="b">
        <f t="shared" si="1295"/>
        <v>0</v>
      </c>
      <c r="W4132" s="13" t="e">
        <f ca="1">IF(AND(IRR_DRIP=FALSE,CalcTable[[#This Row],[IrrHours]]&lt;=0),FALSE,TRUE)</f>
        <v>#NAME?</v>
      </c>
      <c r="X4132" s="13" t="e">
        <f ca="1">AND(CalcTable[[#This Row],[IrrDay]],CalcTable[[#This Row],[IrrRain]],CalcTable[[#This Row],[IrrWarm]],CalcTable[[#This Row],[IrrWindy]])</f>
        <v>#NAME?</v>
      </c>
      <c r="Y4132" s="13" t="e">
        <f t="shared" ca="1" si="1296"/>
        <v>#NAME?</v>
      </c>
      <c r="Z4132" s="13" t="e">
        <f ca="1">CalcTable[[#This Row],[IrrHours]]/5</f>
        <v>#NAME?</v>
      </c>
      <c r="AA4132" s="13" t="e">
        <f ca="1">IF(CalcTable[[#This Row],[IrrFlag]]=FALSE,0,MAX(0,CalcTable[[#This Row],[VolRednWind]]*(FCAP*IRR_TARGET-CalcTable[[#This Row],[IWC]])))</f>
        <v>#NAME?</v>
      </c>
      <c r="AB4132" s="13" t="e">
        <f ca="1">CalcTable[[#This Row],[IWC]]+CalcTable[[#This Row],[Eff Precip]]+CalcTable[[#This Row],[IrrAmt]]-CalcTable[[#This Row],[AET]]</f>
        <v>#NAME?</v>
      </c>
      <c r="AC4132" s="13" t="e">
        <f ca="1">IF(CalcTable[[#This Row],[PWC]]&gt;FCAP,MIN(24*PERC,MIN(SAT,CalcTable[[#This Row],[PWC]])-FCAP),0)</f>
        <v>#NAME?</v>
      </c>
      <c r="AD4132" s="13" t="e">
        <f ca="1">IF(CalcTable[[#This Row],[PWC]]&gt;SAT,CalcTable[[#This Row],[PWC]]-SAT,0)</f>
        <v>#NAME?</v>
      </c>
      <c r="AE4132" s="13" t="e">
        <f ca="1">CalcTable[[#This Row],[PWC]]-CalcTable[[#This Row],[PercAmt]]-CalcTable[[#This Row],[Runoff]]</f>
        <v>#NAME?</v>
      </c>
      <c r="AF4132" s="13" t="e">
        <f ca="1">CalcTable[[#This Row],[IrrAmt]]/1000*CUR_IRR_AREA*10000/IRR_EFF</f>
        <v>#NAME?</v>
      </c>
      <c r="AG4132" s="147"/>
      <c r="AH4132" s="13"/>
      <c r="AI4132" s="50">
        <v>0</v>
      </c>
      <c r="AJ4132" s="50">
        <v>0</v>
      </c>
      <c r="AK4132" s="50">
        <v>0</v>
      </c>
      <c r="AL4132" s="50">
        <v>0</v>
      </c>
      <c r="AM4132" s="50"/>
      <c r="AN4132" s="50"/>
      <c r="AO4132" s="50"/>
      <c r="AP4132" s="50"/>
      <c r="AQ4132" s="50"/>
      <c r="AR4132" s="50"/>
      <c r="AS4132" s="50"/>
      <c r="AT4132" s="50"/>
      <c r="AU4132" s="50"/>
      <c r="AV4132" s="50"/>
      <c r="AW4132" s="50"/>
      <c r="AX4132" s="50">
        <f t="shared" si="1307"/>
        <v>0</v>
      </c>
      <c r="AY4132" s="50"/>
      <c r="AZ4132" s="50">
        <f t="shared" si="1297"/>
        <v>0</v>
      </c>
      <c r="BA4132" s="50">
        <f t="shared" si="1298"/>
        <v>0</v>
      </c>
      <c r="BB4132" s="50">
        <f t="shared" si="1299"/>
        <v>0</v>
      </c>
      <c r="BC4132" s="17">
        <f t="shared" si="1300"/>
        <v>19869</v>
      </c>
      <c r="BD4132" s="50">
        <f t="shared" si="1301"/>
        <v>0</v>
      </c>
      <c r="BE4132" s="50">
        <f t="shared" si="1302"/>
        <v>0</v>
      </c>
      <c r="BF4132" s="50">
        <f t="shared" si="1308"/>
        <v>0</v>
      </c>
      <c r="BG4132" s="50"/>
      <c r="BH4132" s="17">
        <f t="shared" si="1303"/>
        <v>0</v>
      </c>
      <c r="BI4132" s="17">
        <f t="shared" si="1311"/>
        <v>4132</v>
      </c>
      <c r="BJ4132" s="17">
        <f t="shared" si="1309"/>
        <v>4132</v>
      </c>
      <c r="BK4132" s="150">
        <f t="shared" si="1310"/>
        <v>31667</v>
      </c>
      <c r="BL4132" s="50" t="e">
        <f t="shared" ca="1" si="1304"/>
        <v>#NAME?</v>
      </c>
      <c r="BM4132" s="50" t="e">
        <f t="shared" ca="1" si="1305"/>
        <v>#NAME?</v>
      </c>
      <c r="BN4132" s="50" t="e">
        <f t="shared" ca="1" si="1306"/>
        <v>#NAME?</v>
      </c>
    </row>
    <row r="4133" spans="1:66" x14ac:dyDescent="0.35">
      <c r="A4133" s="48">
        <v>31668</v>
      </c>
      <c r="B4133" s="17">
        <v>1986</v>
      </c>
      <c r="C4133" s="17">
        <v>9</v>
      </c>
      <c r="D4133" s="17">
        <v>256</v>
      </c>
      <c r="E4133" s="17">
        <v>13</v>
      </c>
      <c r="F4133" s="17">
        <v>7</v>
      </c>
      <c r="G4133" s="50">
        <v>1.8</v>
      </c>
      <c r="H4133" s="32">
        <v>1.3976911614574525</v>
      </c>
      <c r="I4133" s="50">
        <v>17.5</v>
      </c>
      <c r="J4133" s="13">
        <v>2.9</v>
      </c>
      <c r="K4133" s="13">
        <f t="shared" si="1292"/>
        <v>2.9</v>
      </c>
      <c r="L4133" s="13">
        <f t="shared" si="1293"/>
        <v>0</v>
      </c>
      <c r="M4133" s="13" t="e">
        <f ca="1">CalcTable[[#This Row],[IWC]]-AE4132</f>
        <v>#NAME?</v>
      </c>
      <c r="N4133" s="13" t="e">
        <f ca="1">IF(CalcTable[[#This Row],[Day of Year]]&lt;123,FCAP,AE4132)</f>
        <v>#NAME?</v>
      </c>
      <c r="O4133" s="17" t="e">
        <f ca="1">IF(IRR_DRIP,5,COUNTIF('IDET Wind Values'!C4117:G4117,"&lt;="&amp;IRR_MAXWIND))</f>
        <v>#NAME?</v>
      </c>
      <c r="P4133" s="13" t="e">
        <f ca="1">CalcTable[[#This Row],[ET_o]]*KL</f>
        <v>#NAME?</v>
      </c>
      <c r="Q4133" s="13" t="e">
        <f ca="1">IF(WILTPT&lt;=0,1,MAX(0,MIN(1,(CalcTable[[#This Row],[IWC]]-WILTPT)/(MAD-WILTPT))))</f>
        <v>#NAME?</v>
      </c>
      <c r="R4133" s="13" t="e">
        <f ca="1">CalcTable[[#This Row],[ETMult]]*CalcTable[[#This Row],[ETb]]</f>
        <v>#NAME?</v>
      </c>
      <c r="S4133" s="13" t="b">
        <f>INDEX(IRR_LIST,CalcTable[[#This Row],[Day of Week]]+1)</f>
        <v>0</v>
      </c>
      <c r="T4133" s="13">
        <f t="shared" ca="1" si="1294"/>
        <v>2</v>
      </c>
      <c r="U4133" s="13" t="b">
        <f ca="1">IF(CalcTable[[#This Row],[IrrPrecip]]&gt;=IC_MM,FALSE,TRUE)</f>
        <v>1</v>
      </c>
      <c r="V4133" s="13" t="b">
        <f t="shared" si="1295"/>
        <v>0</v>
      </c>
      <c r="W4133" s="13" t="e">
        <f ca="1">IF(AND(IRR_DRIP=FALSE,CalcTable[[#This Row],[IrrHours]]&lt;=0),FALSE,TRUE)</f>
        <v>#NAME?</v>
      </c>
      <c r="X4133" s="13" t="e">
        <f ca="1">AND(CalcTable[[#This Row],[IrrDay]],CalcTable[[#This Row],[IrrRain]],CalcTable[[#This Row],[IrrWarm]],CalcTable[[#This Row],[IrrWindy]])</f>
        <v>#NAME?</v>
      </c>
      <c r="Y4133" s="13" t="e">
        <f t="shared" ca="1" si="1296"/>
        <v>#NAME?</v>
      </c>
      <c r="Z4133" s="13" t="e">
        <f ca="1">CalcTable[[#This Row],[IrrHours]]/5</f>
        <v>#NAME?</v>
      </c>
      <c r="AA4133" s="13" t="e">
        <f ca="1">IF(CalcTable[[#This Row],[IrrFlag]]=FALSE,0,MAX(0,CalcTable[[#This Row],[VolRednWind]]*(FCAP*IRR_TARGET-CalcTable[[#This Row],[IWC]])))</f>
        <v>#NAME?</v>
      </c>
      <c r="AB4133" s="13" t="e">
        <f ca="1">CalcTable[[#This Row],[IWC]]+CalcTable[[#This Row],[Eff Precip]]+CalcTable[[#This Row],[IrrAmt]]-CalcTable[[#This Row],[AET]]</f>
        <v>#NAME?</v>
      </c>
      <c r="AC4133" s="13" t="e">
        <f ca="1">IF(CalcTable[[#This Row],[PWC]]&gt;FCAP,MIN(24*PERC,MIN(SAT,CalcTable[[#This Row],[PWC]])-FCAP),0)</f>
        <v>#NAME?</v>
      </c>
      <c r="AD4133" s="13" t="e">
        <f ca="1">IF(CalcTable[[#This Row],[PWC]]&gt;SAT,CalcTable[[#This Row],[PWC]]-SAT,0)</f>
        <v>#NAME?</v>
      </c>
      <c r="AE4133" s="13" t="e">
        <f ca="1">CalcTable[[#This Row],[PWC]]-CalcTable[[#This Row],[PercAmt]]-CalcTable[[#This Row],[Runoff]]</f>
        <v>#NAME?</v>
      </c>
      <c r="AF4133" s="13" t="e">
        <f ca="1">CalcTable[[#This Row],[IrrAmt]]/1000*CUR_IRR_AREA*10000/IRR_EFF</f>
        <v>#NAME?</v>
      </c>
      <c r="AG4133" s="147"/>
      <c r="AH4133" s="13"/>
      <c r="AI4133" s="50">
        <v>0</v>
      </c>
      <c r="AJ4133" s="50">
        <v>0</v>
      </c>
      <c r="AK4133" s="50">
        <v>0</v>
      </c>
      <c r="AL4133" s="50">
        <v>0</v>
      </c>
      <c r="AM4133" s="50"/>
      <c r="AN4133" s="50"/>
      <c r="AO4133" s="50"/>
      <c r="AP4133" s="50"/>
      <c r="AQ4133" s="50"/>
      <c r="AR4133" s="50"/>
      <c r="AS4133" s="50"/>
      <c r="AT4133" s="50"/>
      <c r="AU4133" s="50"/>
      <c r="AV4133" s="50"/>
      <c r="AW4133" s="50"/>
      <c r="AX4133" s="50">
        <f t="shared" si="1307"/>
        <v>0</v>
      </c>
      <c r="AY4133" s="50"/>
      <c r="AZ4133" s="50">
        <f t="shared" si="1297"/>
        <v>0</v>
      </c>
      <c r="BA4133" s="50">
        <f t="shared" si="1298"/>
        <v>0</v>
      </c>
      <c r="BB4133" s="50">
        <f t="shared" si="1299"/>
        <v>0</v>
      </c>
      <c r="BC4133" s="17">
        <f t="shared" si="1300"/>
        <v>19869</v>
      </c>
      <c r="BD4133" s="50">
        <f t="shared" si="1301"/>
        <v>0</v>
      </c>
      <c r="BE4133" s="50">
        <f t="shared" si="1302"/>
        <v>0</v>
      </c>
      <c r="BF4133" s="50">
        <f t="shared" si="1308"/>
        <v>0</v>
      </c>
      <c r="BG4133" s="50"/>
      <c r="BH4133" s="17">
        <f t="shared" si="1303"/>
        <v>0</v>
      </c>
      <c r="BI4133" s="17">
        <f t="shared" si="1311"/>
        <v>4133</v>
      </c>
      <c r="BJ4133" s="17">
        <f t="shared" si="1309"/>
        <v>4133</v>
      </c>
      <c r="BK4133" s="150">
        <f t="shared" si="1310"/>
        <v>31668</v>
      </c>
      <c r="BL4133" s="50" t="e">
        <f t="shared" ca="1" si="1304"/>
        <v>#NAME?</v>
      </c>
      <c r="BM4133" s="50" t="e">
        <f t="shared" ca="1" si="1305"/>
        <v>#NAME?</v>
      </c>
      <c r="BN4133" s="50" t="e">
        <f t="shared" ca="1" si="1306"/>
        <v>#NAME?</v>
      </c>
    </row>
    <row r="4134" spans="1:66" x14ac:dyDescent="0.35">
      <c r="A4134" s="48">
        <v>31669</v>
      </c>
      <c r="B4134" s="17">
        <v>1986</v>
      </c>
      <c r="C4134" s="17">
        <v>9</v>
      </c>
      <c r="D4134" s="17">
        <v>257</v>
      </c>
      <c r="E4134" s="17">
        <v>14</v>
      </c>
      <c r="F4134" s="17">
        <v>1</v>
      </c>
      <c r="G4134" s="50">
        <v>1.3</v>
      </c>
      <c r="H4134" s="32">
        <v>1.5805179723139096</v>
      </c>
      <c r="I4134" s="50">
        <v>17.666666666666668</v>
      </c>
      <c r="J4134" s="13">
        <v>0</v>
      </c>
      <c r="K4134" s="13">
        <f t="shared" si="1292"/>
        <v>0</v>
      </c>
      <c r="L4134" s="13">
        <f t="shared" si="1293"/>
        <v>0</v>
      </c>
      <c r="M4134" s="13" t="e">
        <f ca="1">CalcTable[[#This Row],[IWC]]-AE4133</f>
        <v>#NAME?</v>
      </c>
      <c r="N4134" s="13" t="e">
        <f ca="1">IF(CalcTable[[#This Row],[Day of Year]]&lt;123,FCAP,AE4133)</f>
        <v>#NAME?</v>
      </c>
      <c r="O4134" s="17" t="e">
        <f ca="1">IF(IRR_DRIP,5,COUNTIF('IDET Wind Values'!C4118:G4118,"&lt;="&amp;IRR_MAXWIND))</f>
        <v>#NAME?</v>
      </c>
      <c r="P4134" s="13" t="e">
        <f ca="1">CalcTable[[#This Row],[ET_o]]*KL</f>
        <v>#NAME?</v>
      </c>
      <c r="Q4134" s="13" t="e">
        <f ca="1">IF(WILTPT&lt;=0,1,MAX(0,MIN(1,(CalcTable[[#This Row],[IWC]]-WILTPT)/(MAD-WILTPT))))</f>
        <v>#NAME?</v>
      </c>
      <c r="R4134" s="13" t="e">
        <f ca="1">CalcTable[[#This Row],[ETMult]]*CalcTable[[#This Row],[ETb]]</f>
        <v>#NAME?</v>
      </c>
      <c r="S4134" s="13" t="b">
        <f>INDEX(IRR_LIST,CalcTable[[#This Row],[Day of Week]]+1)</f>
        <v>1</v>
      </c>
      <c r="T4134" s="13">
        <f t="shared" ca="1" si="1294"/>
        <v>2.9</v>
      </c>
      <c r="U4134" s="13" t="b">
        <f ca="1">IF(CalcTable[[#This Row],[IrrPrecip]]&gt;=IC_MM,FALSE,TRUE)</f>
        <v>1</v>
      </c>
      <c r="V4134" s="13" t="b">
        <f t="shared" si="1295"/>
        <v>1</v>
      </c>
      <c r="W4134" s="13" t="e">
        <f ca="1">IF(AND(IRR_DRIP=FALSE,CalcTable[[#This Row],[IrrHours]]&lt;=0),FALSE,TRUE)</f>
        <v>#NAME?</v>
      </c>
      <c r="X4134" s="13" t="e">
        <f ca="1">AND(CalcTable[[#This Row],[IrrDay]],CalcTable[[#This Row],[IrrRain]],CalcTable[[#This Row],[IrrWarm]],CalcTable[[#This Row],[IrrWindy]])</f>
        <v>#NAME?</v>
      </c>
      <c r="Y4134" s="13" t="e">
        <f t="shared" ca="1" si="1296"/>
        <v>#NAME?</v>
      </c>
      <c r="Z4134" s="13" t="e">
        <f ca="1">CalcTable[[#This Row],[IrrHours]]/5</f>
        <v>#NAME?</v>
      </c>
      <c r="AA4134" s="13" t="e">
        <f ca="1">IF(CalcTable[[#This Row],[IrrFlag]]=FALSE,0,MAX(0,CalcTable[[#This Row],[VolRednWind]]*(FCAP*IRR_TARGET-CalcTable[[#This Row],[IWC]])))</f>
        <v>#NAME?</v>
      </c>
      <c r="AB4134" s="13" t="e">
        <f ca="1">CalcTable[[#This Row],[IWC]]+CalcTable[[#This Row],[Eff Precip]]+CalcTable[[#This Row],[IrrAmt]]-CalcTable[[#This Row],[AET]]</f>
        <v>#NAME?</v>
      </c>
      <c r="AC4134" s="13" t="e">
        <f ca="1">IF(CalcTable[[#This Row],[PWC]]&gt;FCAP,MIN(24*PERC,MIN(SAT,CalcTable[[#This Row],[PWC]])-FCAP),0)</f>
        <v>#NAME?</v>
      </c>
      <c r="AD4134" s="13" t="e">
        <f ca="1">IF(CalcTable[[#This Row],[PWC]]&gt;SAT,CalcTable[[#This Row],[PWC]]-SAT,0)</f>
        <v>#NAME?</v>
      </c>
      <c r="AE4134" s="13" t="e">
        <f ca="1">CalcTable[[#This Row],[PWC]]-CalcTable[[#This Row],[PercAmt]]-CalcTable[[#This Row],[Runoff]]</f>
        <v>#NAME?</v>
      </c>
      <c r="AF4134" s="13" t="e">
        <f ca="1">CalcTable[[#This Row],[IrrAmt]]/1000*CUR_IRR_AREA*10000/IRR_EFF</f>
        <v>#NAME?</v>
      </c>
      <c r="AG4134" s="147"/>
      <c r="AH4134" s="13"/>
      <c r="AI4134" s="50">
        <v>0</v>
      </c>
      <c r="AJ4134" s="50">
        <v>0</v>
      </c>
      <c r="AK4134" s="50">
        <v>0</v>
      </c>
      <c r="AL4134" s="50">
        <v>0</v>
      </c>
      <c r="AM4134" s="50"/>
      <c r="AN4134" s="50"/>
      <c r="AO4134" s="50"/>
      <c r="AP4134" s="50"/>
      <c r="AQ4134" s="50"/>
      <c r="AR4134" s="50"/>
      <c r="AS4134" s="50"/>
      <c r="AT4134" s="50"/>
      <c r="AU4134" s="50"/>
      <c r="AV4134" s="50"/>
      <c r="AW4134" s="50"/>
      <c r="AX4134" s="50">
        <f t="shared" si="1307"/>
        <v>0</v>
      </c>
      <c r="AY4134" s="50"/>
      <c r="AZ4134" s="50">
        <f t="shared" si="1297"/>
        <v>0</v>
      </c>
      <c r="BA4134" s="50">
        <f t="shared" si="1298"/>
        <v>0</v>
      </c>
      <c r="BB4134" s="50">
        <f t="shared" si="1299"/>
        <v>0</v>
      </c>
      <c r="BC4134" s="17">
        <f t="shared" si="1300"/>
        <v>19869</v>
      </c>
      <c r="BD4134" s="50">
        <f t="shared" si="1301"/>
        <v>0</v>
      </c>
      <c r="BE4134" s="50">
        <f t="shared" si="1302"/>
        <v>0</v>
      </c>
      <c r="BF4134" s="50">
        <f t="shared" si="1308"/>
        <v>0</v>
      </c>
      <c r="BG4134" s="50"/>
      <c r="BH4134" s="17">
        <f t="shared" si="1303"/>
        <v>0</v>
      </c>
      <c r="BI4134" s="17">
        <f t="shared" si="1311"/>
        <v>4134</v>
      </c>
      <c r="BJ4134" s="17">
        <f t="shared" si="1309"/>
        <v>4134</v>
      </c>
      <c r="BK4134" s="150">
        <f t="shared" si="1310"/>
        <v>31669</v>
      </c>
      <c r="BL4134" s="50" t="e">
        <f t="shared" ca="1" si="1304"/>
        <v>#NAME?</v>
      </c>
      <c r="BM4134" s="50" t="e">
        <f t="shared" ca="1" si="1305"/>
        <v>#NAME?</v>
      </c>
      <c r="BN4134" s="50" t="e">
        <f t="shared" ca="1" si="1306"/>
        <v>#NAME?</v>
      </c>
    </row>
    <row r="4135" spans="1:66" x14ac:dyDescent="0.35">
      <c r="A4135" s="48">
        <v>31670</v>
      </c>
      <c r="B4135" s="17">
        <v>1986</v>
      </c>
      <c r="C4135" s="17">
        <v>9</v>
      </c>
      <c r="D4135" s="17">
        <v>258</v>
      </c>
      <c r="E4135" s="17">
        <v>15</v>
      </c>
      <c r="F4135" s="17">
        <v>2</v>
      </c>
      <c r="G4135" s="50">
        <v>3.6</v>
      </c>
      <c r="H4135" s="32">
        <v>1.309236196234397</v>
      </c>
      <c r="I4135" s="50">
        <v>13.666666666666666</v>
      </c>
      <c r="J4135" s="13">
        <v>0.6</v>
      </c>
      <c r="K4135" s="13">
        <f t="shared" si="1292"/>
        <v>0.6</v>
      </c>
      <c r="L4135" s="13">
        <f t="shared" si="1293"/>
        <v>0</v>
      </c>
      <c r="M4135" s="13" t="e">
        <f ca="1">CalcTable[[#This Row],[IWC]]-AE4134</f>
        <v>#NAME?</v>
      </c>
      <c r="N4135" s="13" t="e">
        <f ca="1">IF(CalcTable[[#This Row],[Day of Year]]&lt;123,FCAP,AE4134)</f>
        <v>#NAME?</v>
      </c>
      <c r="O4135" s="17" t="e">
        <f ca="1">IF(IRR_DRIP,5,COUNTIF('IDET Wind Values'!C4119:G4119,"&lt;="&amp;IRR_MAXWIND))</f>
        <v>#NAME?</v>
      </c>
      <c r="P4135" s="13" t="e">
        <f ca="1">CalcTable[[#This Row],[ET_o]]*KL</f>
        <v>#NAME?</v>
      </c>
      <c r="Q4135" s="13" t="e">
        <f ca="1">IF(WILTPT&lt;=0,1,MAX(0,MIN(1,(CalcTable[[#This Row],[IWC]]-WILTPT)/(MAD-WILTPT))))</f>
        <v>#NAME?</v>
      </c>
      <c r="R4135" s="13" t="e">
        <f ca="1">CalcTable[[#This Row],[ETMult]]*CalcTable[[#This Row],[ETb]]</f>
        <v>#NAME?</v>
      </c>
      <c r="S4135" s="13" t="b">
        <f>INDEX(IRR_LIST,CalcTable[[#This Row],[Day of Week]]+1)</f>
        <v>0</v>
      </c>
      <c r="T4135" s="13">
        <f t="shared" ca="1" si="1294"/>
        <v>2.9</v>
      </c>
      <c r="U4135" s="13" t="b">
        <f ca="1">IF(CalcTable[[#This Row],[IrrPrecip]]&gt;=IC_MM,FALSE,TRUE)</f>
        <v>1</v>
      </c>
      <c r="V4135" s="13" t="b">
        <f t="shared" si="1295"/>
        <v>1</v>
      </c>
      <c r="W4135" s="13" t="e">
        <f ca="1">IF(AND(IRR_DRIP=FALSE,CalcTable[[#This Row],[IrrHours]]&lt;=0),FALSE,TRUE)</f>
        <v>#NAME?</v>
      </c>
      <c r="X4135" s="13" t="e">
        <f ca="1">AND(CalcTable[[#This Row],[IrrDay]],CalcTable[[#This Row],[IrrRain]],CalcTable[[#This Row],[IrrWarm]],CalcTable[[#This Row],[IrrWindy]])</f>
        <v>#NAME?</v>
      </c>
      <c r="Y4135" s="13" t="e">
        <f t="shared" ca="1" si="1296"/>
        <v>#NAME?</v>
      </c>
      <c r="Z4135" s="13" t="e">
        <f ca="1">CalcTable[[#This Row],[IrrHours]]/5</f>
        <v>#NAME?</v>
      </c>
      <c r="AA4135" s="13" t="e">
        <f ca="1">IF(CalcTable[[#This Row],[IrrFlag]]=FALSE,0,MAX(0,CalcTable[[#This Row],[VolRednWind]]*(FCAP*IRR_TARGET-CalcTable[[#This Row],[IWC]])))</f>
        <v>#NAME?</v>
      </c>
      <c r="AB4135" s="13" t="e">
        <f ca="1">CalcTable[[#This Row],[IWC]]+CalcTable[[#This Row],[Eff Precip]]+CalcTable[[#This Row],[IrrAmt]]-CalcTable[[#This Row],[AET]]</f>
        <v>#NAME?</v>
      </c>
      <c r="AC4135" s="13" t="e">
        <f ca="1">IF(CalcTable[[#This Row],[PWC]]&gt;FCAP,MIN(24*PERC,MIN(SAT,CalcTable[[#This Row],[PWC]])-FCAP),0)</f>
        <v>#NAME?</v>
      </c>
      <c r="AD4135" s="13" t="e">
        <f ca="1">IF(CalcTable[[#This Row],[PWC]]&gt;SAT,CalcTable[[#This Row],[PWC]]-SAT,0)</f>
        <v>#NAME?</v>
      </c>
      <c r="AE4135" s="13" t="e">
        <f ca="1">CalcTable[[#This Row],[PWC]]-CalcTable[[#This Row],[PercAmt]]-CalcTable[[#This Row],[Runoff]]</f>
        <v>#NAME?</v>
      </c>
      <c r="AF4135" s="13" t="e">
        <f ca="1">CalcTable[[#This Row],[IrrAmt]]/1000*CUR_IRR_AREA*10000/IRR_EFF</f>
        <v>#NAME?</v>
      </c>
      <c r="AG4135" s="147"/>
      <c r="AH4135" s="13"/>
      <c r="AI4135" s="50">
        <v>0</v>
      </c>
      <c r="AJ4135" s="50">
        <v>0</v>
      </c>
      <c r="AK4135" s="50">
        <v>1.9451383133826845</v>
      </c>
      <c r="AL4135" s="50">
        <v>8.7837451483331179</v>
      </c>
      <c r="AM4135" s="50"/>
      <c r="AN4135" s="50"/>
      <c r="AO4135" s="50"/>
      <c r="AP4135" s="50"/>
      <c r="AQ4135" s="50"/>
      <c r="AR4135" s="50"/>
      <c r="AS4135" s="50"/>
      <c r="AT4135" s="50"/>
      <c r="AU4135" s="50"/>
      <c r="AV4135" s="50"/>
      <c r="AW4135" s="50"/>
      <c r="AX4135" s="50">
        <f t="shared" si="1307"/>
        <v>10.728883461715803</v>
      </c>
      <c r="AY4135" s="50"/>
      <c r="AZ4135" s="50">
        <f t="shared" si="1297"/>
        <v>286.18521961405082</v>
      </c>
      <c r="BA4135" s="50">
        <f t="shared" si="1298"/>
        <v>440.63438575496718</v>
      </c>
      <c r="BB4135" s="50">
        <f t="shared" si="1299"/>
        <v>454.26225335563629</v>
      </c>
      <c r="BC4135" s="17">
        <f t="shared" si="1300"/>
        <v>19869</v>
      </c>
      <c r="BD4135" s="50">
        <f t="shared" si="1301"/>
        <v>10.728883461715803</v>
      </c>
      <c r="BE4135" s="50">
        <f t="shared" si="1302"/>
        <v>286.18521961405082</v>
      </c>
      <c r="BF4135" s="50">
        <f t="shared" si="1308"/>
        <v>468.10791430074676</v>
      </c>
      <c r="BG4135" s="50"/>
      <c r="BH4135" s="17">
        <f t="shared" si="1303"/>
        <v>0</v>
      </c>
      <c r="BI4135" s="17">
        <f t="shared" si="1311"/>
        <v>4135</v>
      </c>
      <c r="BJ4135" s="17">
        <f t="shared" si="1309"/>
        <v>4135</v>
      </c>
      <c r="BK4135" s="150">
        <f t="shared" si="1310"/>
        <v>31670</v>
      </c>
      <c r="BL4135" s="50" t="e">
        <f t="shared" ca="1" si="1304"/>
        <v>#NAME?</v>
      </c>
      <c r="BM4135" s="50" t="e">
        <f t="shared" ca="1" si="1305"/>
        <v>#NAME?</v>
      </c>
      <c r="BN4135" s="50" t="e">
        <f t="shared" ca="1" si="1306"/>
        <v>#NAME?</v>
      </c>
    </row>
    <row r="4136" spans="1:66" x14ac:dyDescent="0.35">
      <c r="A4136" s="48">
        <v>31671</v>
      </c>
      <c r="B4136" s="17">
        <v>1986</v>
      </c>
      <c r="C4136" s="17">
        <v>9</v>
      </c>
      <c r="D4136" s="17">
        <v>259</v>
      </c>
      <c r="E4136" s="17">
        <v>16</v>
      </c>
      <c r="F4136" s="17">
        <v>3</v>
      </c>
      <c r="G4136" s="50">
        <v>5.8</v>
      </c>
      <c r="H4136" s="32">
        <v>1.2791999779164098</v>
      </c>
      <c r="I4136" s="50">
        <v>9.8333333333333339</v>
      </c>
      <c r="J4136" s="13">
        <v>21.3</v>
      </c>
      <c r="K4136" s="13">
        <f t="shared" si="1292"/>
        <v>21.3</v>
      </c>
      <c r="L4136" s="13">
        <f t="shared" si="1293"/>
        <v>12.225000000000001</v>
      </c>
      <c r="M4136" s="13" t="e">
        <f ca="1">CalcTable[[#This Row],[IWC]]-AE4135</f>
        <v>#NAME?</v>
      </c>
      <c r="N4136" s="13" t="e">
        <f ca="1">IF(CalcTable[[#This Row],[Day of Year]]&lt;123,FCAP,AE4135)</f>
        <v>#NAME?</v>
      </c>
      <c r="O4136" s="17" t="e">
        <f ca="1">IF(IRR_DRIP,5,COUNTIF('IDET Wind Values'!C4120:G4120,"&lt;="&amp;IRR_MAXWIND))</f>
        <v>#NAME?</v>
      </c>
      <c r="P4136" s="13" t="e">
        <f ca="1">CalcTable[[#This Row],[ET_o]]*KL</f>
        <v>#NAME?</v>
      </c>
      <c r="Q4136" s="13" t="e">
        <f ca="1">IF(WILTPT&lt;=0,1,MAX(0,MIN(1,(CalcTable[[#This Row],[IWC]]-WILTPT)/(MAD-WILTPT))))</f>
        <v>#NAME?</v>
      </c>
      <c r="R4136" s="13" t="e">
        <f ca="1">CalcTable[[#This Row],[ETMult]]*CalcTable[[#This Row],[ETb]]</f>
        <v>#NAME?</v>
      </c>
      <c r="S4136" s="13" t="b">
        <f>INDEX(IRR_LIST,CalcTable[[#This Row],[Day of Week]]+1)</f>
        <v>1</v>
      </c>
      <c r="T4136" s="13">
        <f t="shared" ca="1" si="1294"/>
        <v>0.6</v>
      </c>
      <c r="U4136" s="13" t="b">
        <f ca="1">IF(CalcTable[[#This Row],[IrrPrecip]]&gt;=IC_MM,FALSE,TRUE)</f>
        <v>1</v>
      </c>
      <c r="V4136" s="13" t="b">
        <f t="shared" si="1295"/>
        <v>1</v>
      </c>
      <c r="W4136" s="13" t="e">
        <f ca="1">IF(AND(IRR_DRIP=FALSE,CalcTable[[#This Row],[IrrHours]]&lt;=0),FALSE,TRUE)</f>
        <v>#NAME?</v>
      </c>
      <c r="X4136" s="13" t="e">
        <f ca="1">AND(CalcTable[[#This Row],[IrrDay]],CalcTable[[#This Row],[IrrRain]],CalcTable[[#This Row],[IrrWarm]],CalcTable[[#This Row],[IrrWindy]])</f>
        <v>#NAME?</v>
      </c>
      <c r="Y4136" s="13" t="e">
        <f t="shared" ca="1" si="1296"/>
        <v>#NAME?</v>
      </c>
      <c r="Z4136" s="13" t="e">
        <f ca="1">CalcTable[[#This Row],[IrrHours]]/5</f>
        <v>#NAME?</v>
      </c>
      <c r="AA4136" s="13" t="e">
        <f ca="1">IF(CalcTable[[#This Row],[IrrFlag]]=FALSE,0,MAX(0,CalcTable[[#This Row],[VolRednWind]]*(FCAP*IRR_TARGET-CalcTable[[#This Row],[IWC]])))</f>
        <v>#NAME?</v>
      </c>
      <c r="AB4136" s="13" t="e">
        <f ca="1">CalcTable[[#This Row],[IWC]]+CalcTable[[#This Row],[Eff Precip]]+CalcTable[[#This Row],[IrrAmt]]-CalcTable[[#This Row],[AET]]</f>
        <v>#NAME?</v>
      </c>
      <c r="AC4136" s="13" t="e">
        <f ca="1">IF(CalcTable[[#This Row],[PWC]]&gt;FCAP,MIN(24*PERC,MIN(SAT,CalcTable[[#This Row],[PWC]])-FCAP),0)</f>
        <v>#NAME?</v>
      </c>
      <c r="AD4136" s="13" t="e">
        <f ca="1">IF(CalcTable[[#This Row],[PWC]]&gt;SAT,CalcTable[[#This Row],[PWC]]-SAT,0)</f>
        <v>#NAME?</v>
      </c>
      <c r="AE4136" s="13" t="e">
        <f ca="1">CalcTable[[#This Row],[PWC]]-CalcTable[[#This Row],[PercAmt]]-CalcTable[[#This Row],[Runoff]]</f>
        <v>#NAME?</v>
      </c>
      <c r="AF4136" s="13" t="e">
        <f ca="1">CalcTable[[#This Row],[IrrAmt]]/1000*CUR_IRR_AREA*10000/IRR_EFF</f>
        <v>#NAME?</v>
      </c>
      <c r="AG4136" s="147"/>
      <c r="AH4136" s="13"/>
      <c r="AI4136" s="50">
        <v>0</v>
      </c>
      <c r="AJ4136" s="50">
        <v>0</v>
      </c>
      <c r="AK4136" s="50">
        <v>0</v>
      </c>
      <c r="AL4136" s="50">
        <v>0</v>
      </c>
      <c r="AM4136" s="50"/>
      <c r="AN4136" s="50"/>
      <c r="AO4136" s="50"/>
      <c r="AP4136" s="50"/>
      <c r="AQ4136" s="50"/>
      <c r="AR4136" s="50"/>
      <c r="AS4136" s="50"/>
      <c r="AT4136" s="50"/>
      <c r="AU4136" s="50"/>
      <c r="AV4136" s="50"/>
      <c r="AW4136" s="50"/>
      <c r="AX4136" s="50">
        <f t="shared" si="1307"/>
        <v>0</v>
      </c>
      <c r="AY4136" s="50"/>
      <c r="AZ4136" s="50">
        <f t="shared" si="1297"/>
        <v>0</v>
      </c>
      <c r="BA4136" s="50">
        <f t="shared" si="1298"/>
        <v>0</v>
      </c>
      <c r="BB4136" s="50">
        <f t="shared" si="1299"/>
        <v>0</v>
      </c>
      <c r="BC4136" s="17">
        <f t="shared" si="1300"/>
        <v>19869</v>
      </c>
      <c r="BD4136" s="50">
        <f t="shared" si="1301"/>
        <v>0</v>
      </c>
      <c r="BE4136" s="50">
        <f t="shared" si="1302"/>
        <v>0</v>
      </c>
      <c r="BF4136" s="50">
        <f t="shared" si="1308"/>
        <v>0</v>
      </c>
      <c r="BG4136" s="50"/>
      <c r="BH4136" s="17">
        <f t="shared" si="1303"/>
        <v>0</v>
      </c>
      <c r="BI4136" s="17">
        <f t="shared" si="1311"/>
        <v>4136</v>
      </c>
      <c r="BJ4136" s="17">
        <f t="shared" si="1309"/>
        <v>4136</v>
      </c>
      <c r="BK4136" s="150">
        <f t="shared" si="1310"/>
        <v>31671</v>
      </c>
      <c r="BL4136" s="50" t="e">
        <f t="shared" ca="1" si="1304"/>
        <v>#NAME?</v>
      </c>
      <c r="BM4136" s="50" t="e">
        <f t="shared" ca="1" si="1305"/>
        <v>#NAME?</v>
      </c>
      <c r="BN4136" s="50" t="e">
        <f t="shared" ca="1" si="1306"/>
        <v>#NAME?</v>
      </c>
    </row>
    <row r="4137" spans="1:66" x14ac:dyDescent="0.35">
      <c r="A4137" s="48">
        <v>31672</v>
      </c>
      <c r="B4137" s="17">
        <v>1986</v>
      </c>
      <c r="C4137" s="17">
        <v>9</v>
      </c>
      <c r="D4137" s="17">
        <v>260</v>
      </c>
      <c r="E4137" s="17">
        <v>17</v>
      </c>
      <c r="F4137" s="17">
        <v>4</v>
      </c>
      <c r="G4137" s="50">
        <v>3.2</v>
      </c>
      <c r="H4137" s="32">
        <v>0.82253972562285793</v>
      </c>
      <c r="I4137" s="50">
        <v>23.666666666666668</v>
      </c>
      <c r="J4137" s="13">
        <v>9</v>
      </c>
      <c r="K4137" s="13">
        <f t="shared" si="1292"/>
        <v>9</v>
      </c>
      <c r="L4137" s="13">
        <f t="shared" si="1293"/>
        <v>3</v>
      </c>
      <c r="M4137" s="13" t="e">
        <f ca="1">CalcTable[[#This Row],[IWC]]-AE4136</f>
        <v>#NAME?</v>
      </c>
      <c r="N4137" s="13" t="e">
        <f ca="1">IF(CalcTable[[#This Row],[Day of Year]]&lt;123,FCAP,AE4136)</f>
        <v>#NAME?</v>
      </c>
      <c r="O4137" s="17" t="e">
        <f ca="1">IF(IRR_DRIP,5,COUNTIF('IDET Wind Values'!C4121:G4121,"&lt;="&amp;IRR_MAXWIND))</f>
        <v>#NAME?</v>
      </c>
      <c r="P4137" s="13" t="e">
        <f ca="1">CalcTable[[#This Row],[ET_o]]*KL</f>
        <v>#NAME?</v>
      </c>
      <c r="Q4137" s="13" t="e">
        <f ca="1">IF(WILTPT&lt;=0,1,MAX(0,MIN(1,(CalcTable[[#This Row],[IWC]]-WILTPT)/(MAD-WILTPT))))</f>
        <v>#NAME?</v>
      </c>
      <c r="R4137" s="13" t="e">
        <f ca="1">CalcTable[[#This Row],[ETMult]]*CalcTable[[#This Row],[ETb]]</f>
        <v>#NAME?</v>
      </c>
      <c r="S4137" s="13" t="b">
        <f>INDEX(IRR_LIST,CalcTable[[#This Row],[Day of Week]]+1)</f>
        <v>0</v>
      </c>
      <c r="T4137" s="13">
        <f t="shared" ca="1" si="1294"/>
        <v>21.900000000000002</v>
      </c>
      <c r="U4137" s="13" t="b">
        <f ca="1">IF(CalcTable[[#This Row],[IrrPrecip]]&gt;=IC_MM,FALSE,TRUE)</f>
        <v>0</v>
      </c>
      <c r="V4137" s="13" t="b">
        <f t="shared" si="1295"/>
        <v>1</v>
      </c>
      <c r="W4137" s="13" t="e">
        <f ca="1">IF(AND(IRR_DRIP=FALSE,CalcTable[[#This Row],[IrrHours]]&lt;=0),FALSE,TRUE)</f>
        <v>#NAME?</v>
      </c>
      <c r="X4137" s="13" t="e">
        <f ca="1">AND(CalcTable[[#This Row],[IrrDay]],CalcTable[[#This Row],[IrrRain]],CalcTable[[#This Row],[IrrWarm]],CalcTable[[#This Row],[IrrWindy]])</f>
        <v>#NAME?</v>
      </c>
      <c r="Y4137" s="13" t="e">
        <f t="shared" ca="1" si="1296"/>
        <v>#NAME?</v>
      </c>
      <c r="Z4137" s="13" t="e">
        <f ca="1">CalcTable[[#This Row],[IrrHours]]/5</f>
        <v>#NAME?</v>
      </c>
      <c r="AA4137" s="13" t="e">
        <f ca="1">IF(CalcTable[[#This Row],[IrrFlag]]=FALSE,0,MAX(0,CalcTable[[#This Row],[VolRednWind]]*(FCAP*IRR_TARGET-CalcTable[[#This Row],[IWC]])))</f>
        <v>#NAME?</v>
      </c>
      <c r="AB4137" s="13" t="e">
        <f ca="1">CalcTable[[#This Row],[IWC]]+CalcTable[[#This Row],[Eff Precip]]+CalcTable[[#This Row],[IrrAmt]]-CalcTable[[#This Row],[AET]]</f>
        <v>#NAME?</v>
      </c>
      <c r="AC4137" s="13" t="e">
        <f ca="1">IF(CalcTable[[#This Row],[PWC]]&gt;FCAP,MIN(24*PERC,MIN(SAT,CalcTable[[#This Row],[PWC]])-FCAP),0)</f>
        <v>#NAME?</v>
      </c>
      <c r="AD4137" s="13" t="e">
        <f ca="1">IF(CalcTable[[#This Row],[PWC]]&gt;SAT,CalcTable[[#This Row],[PWC]]-SAT,0)</f>
        <v>#NAME?</v>
      </c>
      <c r="AE4137" s="13" t="e">
        <f ca="1">CalcTable[[#This Row],[PWC]]-CalcTable[[#This Row],[PercAmt]]-CalcTable[[#This Row],[Runoff]]</f>
        <v>#NAME?</v>
      </c>
      <c r="AF4137" s="13" t="e">
        <f ca="1">CalcTable[[#This Row],[IrrAmt]]/1000*CUR_IRR_AREA*10000/IRR_EFF</f>
        <v>#NAME?</v>
      </c>
      <c r="AG4137" s="147"/>
      <c r="AH4137" s="13"/>
      <c r="AI4137" s="50">
        <v>0</v>
      </c>
      <c r="AJ4137" s="50">
        <v>0</v>
      </c>
      <c r="AK4137" s="50">
        <v>0</v>
      </c>
      <c r="AL4137" s="50">
        <v>0</v>
      </c>
      <c r="AM4137" s="50"/>
      <c r="AN4137" s="50"/>
      <c r="AO4137" s="50"/>
      <c r="AP4137" s="50"/>
      <c r="AQ4137" s="50"/>
      <c r="AR4137" s="50"/>
      <c r="AS4137" s="50"/>
      <c r="AT4137" s="50"/>
      <c r="AU4137" s="50"/>
      <c r="AV4137" s="50"/>
      <c r="AW4137" s="50"/>
      <c r="AX4137" s="50">
        <f t="shared" si="1307"/>
        <v>0</v>
      </c>
      <c r="AY4137" s="50"/>
      <c r="AZ4137" s="50">
        <f t="shared" si="1297"/>
        <v>0</v>
      </c>
      <c r="BA4137" s="50">
        <f t="shared" si="1298"/>
        <v>0</v>
      </c>
      <c r="BB4137" s="50">
        <f t="shared" si="1299"/>
        <v>0</v>
      </c>
      <c r="BC4137" s="17">
        <f t="shared" si="1300"/>
        <v>19869</v>
      </c>
      <c r="BD4137" s="50">
        <f t="shared" si="1301"/>
        <v>0</v>
      </c>
      <c r="BE4137" s="50">
        <f t="shared" si="1302"/>
        <v>0</v>
      </c>
      <c r="BF4137" s="50">
        <f t="shared" si="1308"/>
        <v>0</v>
      </c>
      <c r="BG4137" s="50"/>
      <c r="BH4137" s="17">
        <f t="shared" si="1303"/>
        <v>0</v>
      </c>
      <c r="BI4137" s="17">
        <f t="shared" si="1311"/>
        <v>4137</v>
      </c>
      <c r="BJ4137" s="17">
        <f t="shared" si="1309"/>
        <v>4137</v>
      </c>
      <c r="BK4137" s="150">
        <f t="shared" si="1310"/>
        <v>31672</v>
      </c>
      <c r="BL4137" s="50" t="e">
        <f t="shared" ca="1" si="1304"/>
        <v>#NAME?</v>
      </c>
      <c r="BM4137" s="50" t="e">
        <f t="shared" ca="1" si="1305"/>
        <v>#NAME?</v>
      </c>
      <c r="BN4137" s="50" t="e">
        <f t="shared" ca="1" si="1306"/>
        <v>#NAME?</v>
      </c>
    </row>
    <row r="4138" spans="1:66" x14ac:dyDescent="0.35">
      <c r="A4138" s="48">
        <v>31673</v>
      </c>
      <c r="B4138" s="17">
        <v>1986</v>
      </c>
      <c r="C4138" s="17">
        <v>9</v>
      </c>
      <c r="D4138" s="17">
        <v>261</v>
      </c>
      <c r="E4138" s="17">
        <v>18</v>
      </c>
      <c r="F4138" s="17">
        <v>5</v>
      </c>
      <c r="G4138" s="50">
        <v>3.5</v>
      </c>
      <c r="H4138" s="32">
        <v>0.90941028076481589</v>
      </c>
      <c r="I4138" s="50">
        <v>3</v>
      </c>
      <c r="J4138" s="13">
        <v>0.2</v>
      </c>
      <c r="K4138" s="13">
        <f t="shared" si="1292"/>
        <v>0.2</v>
      </c>
      <c r="L4138" s="13">
        <f t="shared" si="1293"/>
        <v>0</v>
      </c>
      <c r="M4138" s="13" t="e">
        <f ca="1">CalcTable[[#This Row],[IWC]]-AE4137</f>
        <v>#NAME?</v>
      </c>
      <c r="N4138" s="13" t="e">
        <f ca="1">IF(CalcTable[[#This Row],[Day of Year]]&lt;123,FCAP,AE4137)</f>
        <v>#NAME?</v>
      </c>
      <c r="O4138" s="17" t="e">
        <f ca="1">IF(IRR_DRIP,5,COUNTIF('IDET Wind Values'!C4122:G4122,"&lt;="&amp;IRR_MAXWIND))</f>
        <v>#NAME?</v>
      </c>
      <c r="P4138" s="13" t="e">
        <f ca="1">CalcTable[[#This Row],[ET_o]]*KL</f>
        <v>#NAME?</v>
      </c>
      <c r="Q4138" s="13" t="e">
        <f ca="1">IF(WILTPT&lt;=0,1,MAX(0,MIN(1,(CalcTable[[#This Row],[IWC]]-WILTPT)/(MAD-WILTPT))))</f>
        <v>#NAME?</v>
      </c>
      <c r="R4138" s="13" t="e">
        <f ca="1">CalcTable[[#This Row],[ETMult]]*CalcTable[[#This Row],[ETb]]</f>
        <v>#NAME?</v>
      </c>
      <c r="S4138" s="13" t="b">
        <f>INDEX(IRR_LIST,CalcTable[[#This Row],[Day of Week]]+1)</f>
        <v>1</v>
      </c>
      <c r="T4138" s="13">
        <f t="shared" ca="1" si="1294"/>
        <v>30.3</v>
      </c>
      <c r="U4138" s="13" t="b">
        <f ca="1">IF(CalcTable[[#This Row],[IrrPrecip]]&gt;=IC_MM,FALSE,TRUE)</f>
        <v>0</v>
      </c>
      <c r="V4138" s="13" t="b">
        <f t="shared" si="1295"/>
        <v>1</v>
      </c>
      <c r="W4138" s="13" t="e">
        <f ca="1">IF(AND(IRR_DRIP=FALSE,CalcTable[[#This Row],[IrrHours]]&lt;=0),FALSE,TRUE)</f>
        <v>#NAME?</v>
      </c>
      <c r="X4138" s="13" t="e">
        <f ca="1">AND(CalcTable[[#This Row],[IrrDay]],CalcTable[[#This Row],[IrrRain]],CalcTable[[#This Row],[IrrWarm]],CalcTable[[#This Row],[IrrWindy]])</f>
        <v>#NAME?</v>
      </c>
      <c r="Y4138" s="13" t="e">
        <f t="shared" ca="1" si="1296"/>
        <v>#NAME?</v>
      </c>
      <c r="Z4138" s="13" t="e">
        <f ca="1">CalcTable[[#This Row],[IrrHours]]/5</f>
        <v>#NAME?</v>
      </c>
      <c r="AA4138" s="13" t="e">
        <f ca="1">IF(CalcTable[[#This Row],[IrrFlag]]=FALSE,0,MAX(0,CalcTable[[#This Row],[VolRednWind]]*(FCAP*IRR_TARGET-CalcTable[[#This Row],[IWC]])))</f>
        <v>#NAME?</v>
      </c>
      <c r="AB4138" s="13" t="e">
        <f ca="1">CalcTable[[#This Row],[IWC]]+CalcTable[[#This Row],[Eff Precip]]+CalcTable[[#This Row],[IrrAmt]]-CalcTable[[#This Row],[AET]]</f>
        <v>#NAME?</v>
      </c>
      <c r="AC4138" s="13" t="e">
        <f ca="1">IF(CalcTable[[#This Row],[PWC]]&gt;FCAP,MIN(24*PERC,MIN(SAT,CalcTable[[#This Row],[PWC]])-FCAP),0)</f>
        <v>#NAME?</v>
      </c>
      <c r="AD4138" s="13" t="e">
        <f ca="1">IF(CalcTable[[#This Row],[PWC]]&gt;SAT,CalcTable[[#This Row],[PWC]]-SAT,0)</f>
        <v>#NAME?</v>
      </c>
      <c r="AE4138" s="13" t="e">
        <f ca="1">CalcTable[[#This Row],[PWC]]-CalcTable[[#This Row],[PercAmt]]-CalcTable[[#This Row],[Runoff]]</f>
        <v>#NAME?</v>
      </c>
      <c r="AF4138" s="13" t="e">
        <f ca="1">CalcTable[[#This Row],[IrrAmt]]/1000*CUR_IRR_AREA*10000/IRR_EFF</f>
        <v>#NAME?</v>
      </c>
      <c r="AG4138" s="147"/>
      <c r="AH4138" s="13"/>
      <c r="AI4138" s="50">
        <v>0</v>
      </c>
      <c r="AJ4138" s="50">
        <v>0</v>
      </c>
      <c r="AK4138" s="50">
        <v>0</v>
      </c>
      <c r="AL4138" s="50">
        <v>0</v>
      </c>
      <c r="AM4138" s="50"/>
      <c r="AN4138" s="50"/>
      <c r="AO4138" s="50"/>
      <c r="AP4138" s="50"/>
      <c r="AQ4138" s="50"/>
      <c r="AR4138" s="50"/>
      <c r="AS4138" s="50"/>
      <c r="AT4138" s="50"/>
      <c r="AU4138" s="50"/>
      <c r="AV4138" s="50"/>
      <c r="AW4138" s="50"/>
      <c r="AX4138" s="50">
        <f t="shared" si="1307"/>
        <v>0</v>
      </c>
      <c r="AY4138" s="50"/>
      <c r="AZ4138" s="50">
        <f t="shared" si="1297"/>
        <v>0</v>
      </c>
      <c r="BA4138" s="50">
        <f t="shared" si="1298"/>
        <v>0</v>
      </c>
      <c r="BB4138" s="50">
        <f t="shared" si="1299"/>
        <v>0</v>
      </c>
      <c r="BC4138" s="17">
        <f t="shared" si="1300"/>
        <v>19869</v>
      </c>
      <c r="BD4138" s="50">
        <f t="shared" si="1301"/>
        <v>0</v>
      </c>
      <c r="BE4138" s="50">
        <f t="shared" si="1302"/>
        <v>0</v>
      </c>
      <c r="BF4138" s="50">
        <f t="shared" si="1308"/>
        <v>0</v>
      </c>
      <c r="BG4138" s="50"/>
      <c r="BH4138" s="17">
        <f t="shared" si="1303"/>
        <v>0</v>
      </c>
      <c r="BI4138" s="17">
        <f t="shared" si="1311"/>
        <v>4138</v>
      </c>
      <c r="BJ4138" s="17">
        <f t="shared" si="1309"/>
        <v>4138</v>
      </c>
      <c r="BK4138" s="150">
        <f t="shared" si="1310"/>
        <v>31673</v>
      </c>
      <c r="BL4138" s="50" t="e">
        <f t="shared" ca="1" si="1304"/>
        <v>#NAME?</v>
      </c>
      <c r="BM4138" s="50" t="e">
        <f t="shared" ca="1" si="1305"/>
        <v>#NAME?</v>
      </c>
      <c r="BN4138" s="50" t="e">
        <f t="shared" ca="1" si="1306"/>
        <v>#NAME?</v>
      </c>
    </row>
    <row r="4139" spans="1:66" x14ac:dyDescent="0.35">
      <c r="A4139" s="48">
        <v>31674</v>
      </c>
      <c r="B4139" s="17">
        <v>1986</v>
      </c>
      <c r="C4139" s="17">
        <v>9</v>
      </c>
      <c r="D4139" s="17">
        <v>262</v>
      </c>
      <c r="E4139" s="17">
        <v>19</v>
      </c>
      <c r="F4139" s="17">
        <v>6</v>
      </c>
      <c r="G4139" s="50">
        <v>3.5</v>
      </c>
      <c r="H4139" s="32">
        <v>0.69745999248432256</v>
      </c>
      <c r="I4139" s="50">
        <v>8.3333333333333339</v>
      </c>
      <c r="J4139" s="13">
        <v>2.2000000000000002</v>
      </c>
      <c r="K4139" s="13">
        <f t="shared" si="1292"/>
        <v>2.2000000000000002</v>
      </c>
      <c r="L4139" s="13">
        <f t="shared" si="1293"/>
        <v>0</v>
      </c>
      <c r="M4139" s="13" t="e">
        <f ca="1">CalcTable[[#This Row],[IWC]]-AE4138</f>
        <v>#NAME?</v>
      </c>
      <c r="N4139" s="13" t="e">
        <f ca="1">IF(CalcTable[[#This Row],[Day of Year]]&lt;123,FCAP,AE4138)</f>
        <v>#NAME?</v>
      </c>
      <c r="O4139" s="17" t="e">
        <f ca="1">IF(IRR_DRIP,5,COUNTIF('IDET Wind Values'!C4123:G4123,"&lt;="&amp;IRR_MAXWIND))</f>
        <v>#NAME?</v>
      </c>
      <c r="P4139" s="13" t="e">
        <f ca="1">CalcTable[[#This Row],[ET_o]]*KL</f>
        <v>#NAME?</v>
      </c>
      <c r="Q4139" s="13" t="e">
        <f ca="1">IF(WILTPT&lt;=0,1,MAX(0,MIN(1,(CalcTable[[#This Row],[IWC]]-WILTPT)/(MAD-WILTPT))))</f>
        <v>#NAME?</v>
      </c>
      <c r="R4139" s="13" t="e">
        <f ca="1">CalcTable[[#This Row],[ETMult]]*CalcTable[[#This Row],[ETb]]</f>
        <v>#NAME?</v>
      </c>
      <c r="S4139" s="13" t="b">
        <f>INDEX(IRR_LIST,CalcTable[[#This Row],[Day of Week]]+1)</f>
        <v>0</v>
      </c>
      <c r="T4139" s="13">
        <f t="shared" ca="1" si="1294"/>
        <v>9.1999999999999993</v>
      </c>
      <c r="U4139" s="13" t="b">
        <f ca="1">IF(CalcTable[[#This Row],[IrrPrecip]]&gt;=IC_MM,FALSE,TRUE)</f>
        <v>1</v>
      </c>
      <c r="V4139" s="13" t="b">
        <f t="shared" si="1295"/>
        <v>0</v>
      </c>
      <c r="W4139" s="13" t="e">
        <f ca="1">IF(AND(IRR_DRIP=FALSE,CalcTable[[#This Row],[IrrHours]]&lt;=0),FALSE,TRUE)</f>
        <v>#NAME?</v>
      </c>
      <c r="X4139" s="13" t="e">
        <f ca="1">AND(CalcTable[[#This Row],[IrrDay]],CalcTable[[#This Row],[IrrRain]],CalcTable[[#This Row],[IrrWarm]],CalcTable[[#This Row],[IrrWindy]])</f>
        <v>#NAME?</v>
      </c>
      <c r="Y4139" s="13" t="e">
        <f t="shared" ca="1" si="1296"/>
        <v>#NAME?</v>
      </c>
      <c r="Z4139" s="13" t="e">
        <f ca="1">CalcTable[[#This Row],[IrrHours]]/5</f>
        <v>#NAME?</v>
      </c>
      <c r="AA4139" s="13" t="e">
        <f ca="1">IF(CalcTable[[#This Row],[IrrFlag]]=FALSE,0,MAX(0,CalcTable[[#This Row],[VolRednWind]]*(FCAP*IRR_TARGET-CalcTable[[#This Row],[IWC]])))</f>
        <v>#NAME?</v>
      </c>
      <c r="AB4139" s="13" t="e">
        <f ca="1">CalcTable[[#This Row],[IWC]]+CalcTable[[#This Row],[Eff Precip]]+CalcTable[[#This Row],[IrrAmt]]-CalcTable[[#This Row],[AET]]</f>
        <v>#NAME?</v>
      </c>
      <c r="AC4139" s="13" t="e">
        <f ca="1">IF(CalcTable[[#This Row],[PWC]]&gt;FCAP,MIN(24*PERC,MIN(SAT,CalcTable[[#This Row],[PWC]])-FCAP),0)</f>
        <v>#NAME?</v>
      </c>
      <c r="AD4139" s="13" t="e">
        <f ca="1">IF(CalcTable[[#This Row],[PWC]]&gt;SAT,CalcTable[[#This Row],[PWC]]-SAT,0)</f>
        <v>#NAME?</v>
      </c>
      <c r="AE4139" s="13" t="e">
        <f ca="1">CalcTable[[#This Row],[PWC]]-CalcTable[[#This Row],[PercAmt]]-CalcTable[[#This Row],[Runoff]]</f>
        <v>#NAME?</v>
      </c>
      <c r="AF4139" s="13" t="e">
        <f ca="1">CalcTable[[#This Row],[IrrAmt]]/1000*CUR_IRR_AREA*10000/IRR_EFF</f>
        <v>#NAME?</v>
      </c>
      <c r="AG4139" s="147"/>
      <c r="AH4139" s="13"/>
      <c r="AI4139" s="50">
        <v>0</v>
      </c>
      <c r="AJ4139" s="50">
        <v>0</v>
      </c>
      <c r="AK4139" s="50">
        <v>0</v>
      </c>
      <c r="AL4139" s="50">
        <v>0</v>
      </c>
      <c r="AM4139" s="50"/>
      <c r="AN4139" s="50"/>
      <c r="AO4139" s="50"/>
      <c r="AP4139" s="50"/>
      <c r="AQ4139" s="50"/>
      <c r="AR4139" s="50"/>
      <c r="AS4139" s="50"/>
      <c r="AT4139" s="50"/>
      <c r="AU4139" s="50"/>
      <c r="AV4139" s="50"/>
      <c r="AW4139" s="50"/>
      <c r="AX4139" s="50">
        <f t="shared" si="1307"/>
        <v>0</v>
      </c>
      <c r="AY4139" s="50"/>
      <c r="AZ4139" s="50">
        <f t="shared" si="1297"/>
        <v>0</v>
      </c>
      <c r="BA4139" s="50">
        <f t="shared" si="1298"/>
        <v>0</v>
      </c>
      <c r="BB4139" s="50">
        <f t="shared" si="1299"/>
        <v>0</v>
      </c>
      <c r="BC4139" s="17">
        <f t="shared" si="1300"/>
        <v>19869</v>
      </c>
      <c r="BD4139" s="50">
        <f t="shared" si="1301"/>
        <v>0</v>
      </c>
      <c r="BE4139" s="50">
        <f t="shared" si="1302"/>
        <v>0</v>
      </c>
      <c r="BF4139" s="50">
        <f t="shared" si="1308"/>
        <v>0</v>
      </c>
      <c r="BG4139" s="50"/>
      <c r="BH4139" s="17">
        <f t="shared" si="1303"/>
        <v>0</v>
      </c>
      <c r="BI4139" s="17">
        <f t="shared" si="1311"/>
        <v>4139</v>
      </c>
      <c r="BJ4139" s="17">
        <f t="shared" si="1309"/>
        <v>4139</v>
      </c>
      <c r="BK4139" s="150">
        <f t="shared" si="1310"/>
        <v>31674</v>
      </c>
      <c r="BL4139" s="50" t="e">
        <f t="shared" ca="1" si="1304"/>
        <v>#NAME?</v>
      </c>
      <c r="BM4139" s="50" t="e">
        <f t="shared" ca="1" si="1305"/>
        <v>#NAME?</v>
      </c>
      <c r="BN4139" s="50" t="e">
        <f t="shared" ca="1" si="1306"/>
        <v>#NAME?</v>
      </c>
    </row>
    <row r="4140" spans="1:66" x14ac:dyDescent="0.35">
      <c r="A4140" s="48">
        <v>31675</v>
      </c>
      <c r="B4140" s="17">
        <v>1986</v>
      </c>
      <c r="C4140" s="17">
        <v>9</v>
      </c>
      <c r="D4140" s="17">
        <v>263</v>
      </c>
      <c r="E4140" s="17">
        <v>20</v>
      </c>
      <c r="F4140" s="17">
        <v>7</v>
      </c>
      <c r="G4140" s="50">
        <v>2.2000000000000002</v>
      </c>
      <c r="H4140" s="32">
        <v>0.57281697862438785</v>
      </c>
      <c r="I4140" s="50">
        <v>3.6666666666666665</v>
      </c>
      <c r="J4140" s="13">
        <v>1.2</v>
      </c>
      <c r="K4140" s="13">
        <f t="shared" si="1292"/>
        <v>1.2</v>
      </c>
      <c r="L4140" s="13">
        <f t="shared" si="1293"/>
        <v>0</v>
      </c>
      <c r="M4140" s="13" t="e">
        <f ca="1">CalcTable[[#This Row],[IWC]]-AE4139</f>
        <v>#NAME?</v>
      </c>
      <c r="N4140" s="13" t="e">
        <f ca="1">IF(CalcTable[[#This Row],[Day of Year]]&lt;123,FCAP,AE4139)</f>
        <v>#NAME?</v>
      </c>
      <c r="O4140" s="17" t="e">
        <f ca="1">IF(IRR_DRIP,5,COUNTIF('IDET Wind Values'!C4124:G4124,"&lt;="&amp;IRR_MAXWIND))</f>
        <v>#NAME?</v>
      </c>
      <c r="P4140" s="13" t="e">
        <f ca="1">CalcTable[[#This Row],[ET_o]]*KL</f>
        <v>#NAME?</v>
      </c>
      <c r="Q4140" s="13" t="e">
        <f ca="1">IF(WILTPT&lt;=0,1,MAX(0,MIN(1,(CalcTable[[#This Row],[IWC]]-WILTPT)/(MAD-WILTPT))))</f>
        <v>#NAME?</v>
      </c>
      <c r="R4140" s="13" t="e">
        <f ca="1">CalcTable[[#This Row],[ETMult]]*CalcTable[[#This Row],[ETb]]</f>
        <v>#NAME?</v>
      </c>
      <c r="S4140" s="13" t="b">
        <f>INDEX(IRR_LIST,CalcTable[[#This Row],[Day of Week]]+1)</f>
        <v>0</v>
      </c>
      <c r="T4140" s="13">
        <f t="shared" ca="1" si="1294"/>
        <v>2.4000000000000004</v>
      </c>
      <c r="U4140" s="13" t="b">
        <f ca="1">IF(CalcTable[[#This Row],[IrrPrecip]]&gt;=IC_MM,FALSE,TRUE)</f>
        <v>1</v>
      </c>
      <c r="V4140" s="13" t="b">
        <f t="shared" si="1295"/>
        <v>0</v>
      </c>
      <c r="W4140" s="13" t="e">
        <f ca="1">IF(AND(IRR_DRIP=FALSE,CalcTable[[#This Row],[IrrHours]]&lt;=0),FALSE,TRUE)</f>
        <v>#NAME?</v>
      </c>
      <c r="X4140" s="13" t="e">
        <f ca="1">AND(CalcTable[[#This Row],[IrrDay]],CalcTable[[#This Row],[IrrRain]],CalcTable[[#This Row],[IrrWarm]],CalcTable[[#This Row],[IrrWindy]])</f>
        <v>#NAME?</v>
      </c>
      <c r="Y4140" s="13" t="e">
        <f t="shared" ca="1" si="1296"/>
        <v>#NAME?</v>
      </c>
      <c r="Z4140" s="13" t="e">
        <f ca="1">CalcTable[[#This Row],[IrrHours]]/5</f>
        <v>#NAME?</v>
      </c>
      <c r="AA4140" s="13" t="e">
        <f ca="1">IF(CalcTable[[#This Row],[IrrFlag]]=FALSE,0,MAX(0,CalcTable[[#This Row],[VolRednWind]]*(FCAP*IRR_TARGET-CalcTable[[#This Row],[IWC]])))</f>
        <v>#NAME?</v>
      </c>
      <c r="AB4140" s="13" t="e">
        <f ca="1">CalcTable[[#This Row],[IWC]]+CalcTable[[#This Row],[Eff Precip]]+CalcTable[[#This Row],[IrrAmt]]-CalcTable[[#This Row],[AET]]</f>
        <v>#NAME?</v>
      </c>
      <c r="AC4140" s="13" t="e">
        <f ca="1">IF(CalcTable[[#This Row],[PWC]]&gt;FCAP,MIN(24*PERC,MIN(SAT,CalcTable[[#This Row],[PWC]])-FCAP),0)</f>
        <v>#NAME?</v>
      </c>
      <c r="AD4140" s="13" t="e">
        <f ca="1">IF(CalcTable[[#This Row],[PWC]]&gt;SAT,CalcTable[[#This Row],[PWC]]-SAT,0)</f>
        <v>#NAME?</v>
      </c>
      <c r="AE4140" s="13" t="e">
        <f ca="1">CalcTable[[#This Row],[PWC]]-CalcTable[[#This Row],[PercAmt]]-CalcTable[[#This Row],[Runoff]]</f>
        <v>#NAME?</v>
      </c>
      <c r="AF4140" s="13" t="e">
        <f ca="1">CalcTable[[#This Row],[IrrAmt]]/1000*CUR_IRR_AREA*10000/IRR_EFF</f>
        <v>#NAME?</v>
      </c>
      <c r="AG4140" s="147"/>
      <c r="AH4140" s="13"/>
      <c r="AI4140" s="50">
        <v>0</v>
      </c>
      <c r="AJ4140" s="50">
        <v>0</v>
      </c>
      <c r="AK4140" s="50">
        <v>0</v>
      </c>
      <c r="AL4140" s="50">
        <v>0</v>
      </c>
      <c r="AM4140" s="50"/>
      <c r="AN4140" s="50"/>
      <c r="AO4140" s="50"/>
      <c r="AP4140" s="50"/>
      <c r="AQ4140" s="50"/>
      <c r="AR4140" s="50"/>
      <c r="AS4140" s="50"/>
      <c r="AT4140" s="50"/>
      <c r="AU4140" s="50"/>
      <c r="AV4140" s="50"/>
      <c r="AW4140" s="50"/>
      <c r="AX4140" s="50">
        <f t="shared" si="1307"/>
        <v>0</v>
      </c>
      <c r="AY4140" s="50"/>
      <c r="AZ4140" s="50">
        <f t="shared" si="1297"/>
        <v>0</v>
      </c>
      <c r="BA4140" s="50">
        <f t="shared" si="1298"/>
        <v>0</v>
      </c>
      <c r="BB4140" s="50">
        <f t="shared" si="1299"/>
        <v>0</v>
      </c>
      <c r="BC4140" s="17">
        <f t="shared" si="1300"/>
        <v>19869</v>
      </c>
      <c r="BD4140" s="50">
        <f t="shared" si="1301"/>
        <v>0</v>
      </c>
      <c r="BE4140" s="50">
        <f t="shared" si="1302"/>
        <v>0</v>
      </c>
      <c r="BF4140" s="50">
        <f t="shared" si="1308"/>
        <v>0</v>
      </c>
      <c r="BG4140" s="50"/>
      <c r="BH4140" s="17">
        <f t="shared" si="1303"/>
        <v>0</v>
      </c>
      <c r="BI4140" s="17">
        <f t="shared" si="1311"/>
        <v>4140</v>
      </c>
      <c r="BJ4140" s="17">
        <f t="shared" si="1309"/>
        <v>4140</v>
      </c>
      <c r="BK4140" s="150">
        <f t="shared" si="1310"/>
        <v>31675</v>
      </c>
      <c r="BL4140" s="50" t="e">
        <f t="shared" ca="1" si="1304"/>
        <v>#NAME?</v>
      </c>
      <c r="BM4140" s="50" t="e">
        <f t="shared" ca="1" si="1305"/>
        <v>#NAME?</v>
      </c>
      <c r="BN4140" s="50" t="e">
        <f t="shared" ca="1" si="1306"/>
        <v>#NAME?</v>
      </c>
    </row>
    <row r="4141" spans="1:66" x14ac:dyDescent="0.35">
      <c r="A4141" s="48">
        <v>31676</v>
      </c>
      <c r="B4141" s="17">
        <v>1986</v>
      </c>
      <c r="C4141" s="17">
        <v>9</v>
      </c>
      <c r="D4141" s="17">
        <v>264</v>
      </c>
      <c r="E4141" s="17">
        <v>21</v>
      </c>
      <c r="F4141" s="17">
        <v>1</v>
      </c>
      <c r="G4141" s="50">
        <v>-0.5</v>
      </c>
      <c r="H4141" s="32">
        <v>1.815783578638098</v>
      </c>
      <c r="I4141" s="50">
        <v>3</v>
      </c>
      <c r="J4141" s="13">
        <v>0</v>
      </c>
      <c r="K4141" s="13">
        <f t="shared" si="1292"/>
        <v>0</v>
      </c>
      <c r="L4141" s="13">
        <f t="shared" si="1293"/>
        <v>0</v>
      </c>
      <c r="M4141" s="13" t="e">
        <f ca="1">CalcTable[[#This Row],[IWC]]-AE4140</f>
        <v>#NAME?</v>
      </c>
      <c r="N4141" s="13" t="e">
        <f ca="1">IF(CalcTable[[#This Row],[Day of Year]]&lt;123,FCAP,AE4140)</f>
        <v>#NAME?</v>
      </c>
      <c r="O4141" s="17" t="e">
        <f ca="1">IF(IRR_DRIP,5,COUNTIF('IDET Wind Values'!C4125:G4125,"&lt;="&amp;IRR_MAXWIND))</f>
        <v>#NAME?</v>
      </c>
      <c r="P4141" s="13" t="e">
        <f ca="1">CalcTable[[#This Row],[ET_o]]*KL</f>
        <v>#NAME?</v>
      </c>
      <c r="Q4141" s="13" t="e">
        <f ca="1">IF(WILTPT&lt;=0,1,MAX(0,MIN(1,(CalcTable[[#This Row],[IWC]]-WILTPT)/(MAD-WILTPT))))</f>
        <v>#NAME?</v>
      </c>
      <c r="R4141" s="13" t="e">
        <f ca="1">CalcTable[[#This Row],[ETMult]]*CalcTable[[#This Row],[ETb]]</f>
        <v>#NAME?</v>
      </c>
      <c r="S4141" s="13" t="b">
        <f>INDEX(IRR_LIST,CalcTable[[#This Row],[Day of Week]]+1)</f>
        <v>1</v>
      </c>
      <c r="T4141" s="13">
        <f t="shared" ca="1" si="1294"/>
        <v>3.4000000000000004</v>
      </c>
      <c r="U4141" s="13" t="b">
        <f ca="1">IF(CalcTable[[#This Row],[IrrPrecip]]&gt;=IC_MM,FALSE,TRUE)</f>
        <v>1</v>
      </c>
      <c r="V4141" s="13" t="b">
        <f t="shared" si="1295"/>
        <v>1</v>
      </c>
      <c r="W4141" s="13" t="e">
        <f ca="1">IF(AND(IRR_DRIP=FALSE,CalcTable[[#This Row],[IrrHours]]&lt;=0),FALSE,TRUE)</f>
        <v>#NAME?</v>
      </c>
      <c r="X4141" s="13" t="e">
        <f ca="1">AND(CalcTable[[#This Row],[IrrDay]],CalcTable[[#This Row],[IrrRain]],CalcTable[[#This Row],[IrrWarm]],CalcTable[[#This Row],[IrrWindy]])</f>
        <v>#NAME?</v>
      </c>
      <c r="Y4141" s="13" t="e">
        <f t="shared" ca="1" si="1296"/>
        <v>#NAME?</v>
      </c>
      <c r="Z4141" s="13" t="e">
        <f ca="1">CalcTable[[#This Row],[IrrHours]]/5</f>
        <v>#NAME?</v>
      </c>
      <c r="AA4141" s="13" t="e">
        <f ca="1">IF(CalcTable[[#This Row],[IrrFlag]]=FALSE,0,MAX(0,CalcTable[[#This Row],[VolRednWind]]*(FCAP*IRR_TARGET-CalcTable[[#This Row],[IWC]])))</f>
        <v>#NAME?</v>
      </c>
      <c r="AB4141" s="13" t="e">
        <f ca="1">CalcTable[[#This Row],[IWC]]+CalcTable[[#This Row],[Eff Precip]]+CalcTable[[#This Row],[IrrAmt]]-CalcTable[[#This Row],[AET]]</f>
        <v>#NAME?</v>
      </c>
      <c r="AC4141" s="13" t="e">
        <f ca="1">IF(CalcTable[[#This Row],[PWC]]&gt;FCAP,MIN(24*PERC,MIN(SAT,CalcTable[[#This Row],[PWC]])-FCAP),0)</f>
        <v>#NAME?</v>
      </c>
      <c r="AD4141" s="13" t="e">
        <f ca="1">IF(CalcTable[[#This Row],[PWC]]&gt;SAT,CalcTable[[#This Row],[PWC]]-SAT,0)</f>
        <v>#NAME?</v>
      </c>
      <c r="AE4141" s="13" t="e">
        <f ca="1">CalcTable[[#This Row],[PWC]]-CalcTable[[#This Row],[PercAmt]]-CalcTable[[#This Row],[Runoff]]</f>
        <v>#NAME?</v>
      </c>
      <c r="AF4141" s="13" t="e">
        <f ca="1">CalcTable[[#This Row],[IrrAmt]]/1000*CUR_IRR_AREA*10000/IRR_EFF</f>
        <v>#NAME?</v>
      </c>
      <c r="AG4141" s="147"/>
      <c r="AH4141" s="13"/>
      <c r="AI4141" s="50">
        <v>0</v>
      </c>
      <c r="AJ4141" s="50">
        <v>0</v>
      </c>
      <c r="AK4141" s="50">
        <v>0</v>
      </c>
      <c r="AL4141" s="50">
        <v>0</v>
      </c>
      <c r="AM4141" s="50"/>
      <c r="AN4141" s="50"/>
      <c r="AO4141" s="50"/>
      <c r="AP4141" s="50"/>
      <c r="AQ4141" s="50"/>
      <c r="AR4141" s="50"/>
      <c r="AS4141" s="50"/>
      <c r="AT4141" s="50"/>
      <c r="AU4141" s="50"/>
      <c r="AV4141" s="50"/>
      <c r="AW4141" s="50"/>
      <c r="AX4141" s="50">
        <f t="shared" si="1307"/>
        <v>0</v>
      </c>
      <c r="AY4141" s="50"/>
      <c r="AZ4141" s="50">
        <f t="shared" si="1297"/>
        <v>0</v>
      </c>
      <c r="BA4141" s="50">
        <f t="shared" si="1298"/>
        <v>0</v>
      </c>
      <c r="BB4141" s="50">
        <f t="shared" si="1299"/>
        <v>0</v>
      </c>
      <c r="BC4141" s="17">
        <f t="shared" si="1300"/>
        <v>19869</v>
      </c>
      <c r="BD4141" s="50">
        <f t="shared" si="1301"/>
        <v>0</v>
      </c>
      <c r="BE4141" s="50">
        <f t="shared" si="1302"/>
        <v>0</v>
      </c>
      <c r="BF4141" s="50">
        <f t="shared" si="1308"/>
        <v>0</v>
      </c>
      <c r="BG4141" s="50"/>
      <c r="BH4141" s="17">
        <f t="shared" si="1303"/>
        <v>0</v>
      </c>
      <c r="BI4141" s="17">
        <f t="shared" si="1311"/>
        <v>4141</v>
      </c>
      <c r="BJ4141" s="17">
        <f t="shared" si="1309"/>
        <v>4141</v>
      </c>
      <c r="BK4141" s="150">
        <f t="shared" si="1310"/>
        <v>31676</v>
      </c>
      <c r="BL4141" s="50" t="e">
        <f t="shared" ca="1" si="1304"/>
        <v>#NAME?</v>
      </c>
      <c r="BM4141" s="50" t="e">
        <f t="shared" ca="1" si="1305"/>
        <v>#NAME?</v>
      </c>
      <c r="BN4141" s="50" t="e">
        <f t="shared" ca="1" si="1306"/>
        <v>#NAME?</v>
      </c>
    </row>
    <row r="4142" spans="1:66" x14ac:dyDescent="0.35">
      <c r="A4142" s="48">
        <v>31677</v>
      </c>
      <c r="B4142" s="17">
        <v>1986</v>
      </c>
      <c r="C4142" s="17">
        <v>9</v>
      </c>
      <c r="D4142" s="17">
        <v>265</v>
      </c>
      <c r="E4142" s="17">
        <v>22</v>
      </c>
      <c r="F4142" s="17">
        <v>2</v>
      </c>
      <c r="G4142" s="50">
        <v>8.1</v>
      </c>
      <c r="H4142" s="32">
        <v>4.0210511821434141</v>
      </c>
      <c r="I4142" s="50">
        <v>31.333333333333332</v>
      </c>
      <c r="J4142" s="13">
        <v>0</v>
      </c>
      <c r="K4142" s="13">
        <f t="shared" si="1292"/>
        <v>0</v>
      </c>
      <c r="L4142" s="13">
        <f t="shared" si="1293"/>
        <v>0</v>
      </c>
      <c r="M4142" s="13" t="e">
        <f ca="1">CalcTable[[#This Row],[IWC]]-AE4141</f>
        <v>#NAME?</v>
      </c>
      <c r="N4142" s="13" t="e">
        <f ca="1">IF(CalcTable[[#This Row],[Day of Year]]&lt;123,FCAP,AE4141)</f>
        <v>#NAME?</v>
      </c>
      <c r="O4142" s="17" t="e">
        <f ca="1">IF(IRR_DRIP,5,COUNTIF('IDET Wind Values'!C4126:G4126,"&lt;="&amp;IRR_MAXWIND))</f>
        <v>#NAME?</v>
      </c>
      <c r="P4142" s="13" t="e">
        <f ca="1">CalcTable[[#This Row],[ET_o]]*KL</f>
        <v>#NAME?</v>
      </c>
      <c r="Q4142" s="13" t="e">
        <f ca="1">IF(WILTPT&lt;=0,1,MAX(0,MIN(1,(CalcTable[[#This Row],[IWC]]-WILTPT)/(MAD-WILTPT))))</f>
        <v>#NAME?</v>
      </c>
      <c r="R4142" s="13" t="e">
        <f ca="1">CalcTable[[#This Row],[ETMult]]*CalcTable[[#This Row],[ETb]]</f>
        <v>#NAME?</v>
      </c>
      <c r="S4142" s="13" t="b">
        <f>INDEX(IRR_LIST,CalcTable[[#This Row],[Day of Week]]+1)</f>
        <v>0</v>
      </c>
      <c r="T4142" s="13">
        <f t="shared" ca="1" si="1294"/>
        <v>1.2</v>
      </c>
      <c r="U4142" s="13" t="b">
        <f ca="1">IF(CalcTable[[#This Row],[IrrPrecip]]&gt;=IC_MM,FALSE,TRUE)</f>
        <v>1</v>
      </c>
      <c r="V4142" s="13" t="b">
        <f t="shared" si="1295"/>
        <v>1</v>
      </c>
      <c r="W4142" s="13" t="e">
        <f ca="1">IF(AND(IRR_DRIP=FALSE,CalcTable[[#This Row],[IrrHours]]&lt;=0),FALSE,TRUE)</f>
        <v>#NAME?</v>
      </c>
      <c r="X4142" s="13" t="e">
        <f ca="1">AND(CalcTable[[#This Row],[IrrDay]],CalcTable[[#This Row],[IrrRain]],CalcTable[[#This Row],[IrrWarm]],CalcTable[[#This Row],[IrrWindy]])</f>
        <v>#NAME?</v>
      </c>
      <c r="Y4142" s="13" t="e">
        <f t="shared" ca="1" si="1296"/>
        <v>#NAME?</v>
      </c>
      <c r="Z4142" s="13" t="e">
        <f ca="1">CalcTable[[#This Row],[IrrHours]]/5</f>
        <v>#NAME?</v>
      </c>
      <c r="AA4142" s="13" t="e">
        <f ca="1">IF(CalcTable[[#This Row],[IrrFlag]]=FALSE,0,MAX(0,CalcTable[[#This Row],[VolRednWind]]*(FCAP*IRR_TARGET-CalcTable[[#This Row],[IWC]])))</f>
        <v>#NAME?</v>
      </c>
      <c r="AB4142" s="13" t="e">
        <f ca="1">CalcTable[[#This Row],[IWC]]+CalcTable[[#This Row],[Eff Precip]]+CalcTable[[#This Row],[IrrAmt]]-CalcTable[[#This Row],[AET]]</f>
        <v>#NAME?</v>
      </c>
      <c r="AC4142" s="13" t="e">
        <f ca="1">IF(CalcTable[[#This Row],[PWC]]&gt;FCAP,MIN(24*PERC,MIN(SAT,CalcTable[[#This Row],[PWC]])-FCAP),0)</f>
        <v>#NAME?</v>
      </c>
      <c r="AD4142" s="13" t="e">
        <f ca="1">IF(CalcTable[[#This Row],[PWC]]&gt;SAT,CalcTable[[#This Row],[PWC]]-SAT,0)</f>
        <v>#NAME?</v>
      </c>
      <c r="AE4142" s="13" t="e">
        <f ca="1">CalcTable[[#This Row],[PWC]]-CalcTable[[#This Row],[PercAmt]]-CalcTable[[#This Row],[Runoff]]</f>
        <v>#NAME?</v>
      </c>
      <c r="AF4142" s="13" t="e">
        <f ca="1">CalcTable[[#This Row],[IrrAmt]]/1000*CUR_IRR_AREA*10000/IRR_EFF</f>
        <v>#NAME?</v>
      </c>
      <c r="AG4142" s="147"/>
      <c r="AH4142" s="13"/>
      <c r="AI4142" s="50">
        <v>0</v>
      </c>
      <c r="AJ4142" s="50">
        <v>0</v>
      </c>
      <c r="AK4142" s="50">
        <v>3.075305374068837</v>
      </c>
      <c r="AL4142" s="50">
        <v>4.4775089567813922</v>
      </c>
      <c r="AM4142" s="50"/>
      <c r="AN4142" s="50"/>
      <c r="AO4142" s="50"/>
      <c r="AP4142" s="50"/>
      <c r="AQ4142" s="50"/>
      <c r="AR4142" s="50"/>
      <c r="AS4142" s="50"/>
      <c r="AT4142" s="50"/>
      <c r="AU4142" s="50"/>
      <c r="AV4142" s="50"/>
      <c r="AW4142" s="50"/>
      <c r="AX4142" s="50">
        <f t="shared" si="1307"/>
        <v>7.5528143308502287</v>
      </c>
      <c r="AY4142" s="50"/>
      <c r="AZ4142" s="50">
        <f t="shared" si="1297"/>
        <v>176.44474155193046</v>
      </c>
      <c r="BA4142" s="50">
        <f t="shared" si="1298"/>
        <v>271.66888778630562</v>
      </c>
      <c r="BB4142" s="50">
        <f t="shared" si="1299"/>
        <v>280.07101833639757</v>
      </c>
      <c r="BC4142" s="17">
        <f t="shared" si="1300"/>
        <v>19869</v>
      </c>
      <c r="BD4142" s="50">
        <f t="shared" si="1301"/>
        <v>7.5528143308502287</v>
      </c>
      <c r="BE4142" s="50">
        <f t="shared" si="1302"/>
        <v>176.44474155193046</v>
      </c>
      <c r="BF4142" s="50">
        <f t="shared" si="1308"/>
        <v>288.60742727593083</v>
      </c>
      <c r="BG4142" s="50"/>
      <c r="BH4142" s="17">
        <f t="shared" si="1303"/>
        <v>0</v>
      </c>
      <c r="BI4142" s="17">
        <f t="shared" si="1311"/>
        <v>4142</v>
      </c>
      <c r="BJ4142" s="17">
        <f t="shared" si="1309"/>
        <v>4142</v>
      </c>
      <c r="BK4142" s="150">
        <f t="shared" si="1310"/>
        <v>31677</v>
      </c>
      <c r="BL4142" s="50" t="e">
        <f t="shared" ca="1" si="1304"/>
        <v>#NAME?</v>
      </c>
      <c r="BM4142" s="50" t="e">
        <f t="shared" ca="1" si="1305"/>
        <v>#NAME?</v>
      </c>
      <c r="BN4142" s="50" t="e">
        <f t="shared" ca="1" si="1306"/>
        <v>#NAME?</v>
      </c>
    </row>
    <row r="4143" spans="1:66" x14ac:dyDescent="0.35">
      <c r="A4143" s="48">
        <v>31678</v>
      </c>
      <c r="B4143" s="17">
        <v>1986</v>
      </c>
      <c r="C4143" s="17">
        <v>9</v>
      </c>
      <c r="D4143" s="17">
        <v>266</v>
      </c>
      <c r="E4143" s="17">
        <v>23</v>
      </c>
      <c r="F4143" s="17">
        <v>3</v>
      </c>
      <c r="G4143" s="50">
        <v>8.5</v>
      </c>
      <c r="H4143" s="32">
        <v>2.1720393959300788</v>
      </c>
      <c r="I4143" s="50">
        <v>7.333333333333333</v>
      </c>
      <c r="J4143" s="13">
        <v>0</v>
      </c>
      <c r="K4143" s="13">
        <f t="shared" si="1292"/>
        <v>0</v>
      </c>
      <c r="L4143" s="13">
        <f t="shared" si="1293"/>
        <v>0</v>
      </c>
      <c r="M4143" s="13" t="e">
        <f ca="1">CalcTable[[#This Row],[IWC]]-AE4142</f>
        <v>#NAME?</v>
      </c>
      <c r="N4143" s="13" t="e">
        <f ca="1">IF(CalcTable[[#This Row],[Day of Year]]&lt;123,FCAP,AE4142)</f>
        <v>#NAME?</v>
      </c>
      <c r="O4143" s="17" t="e">
        <f ca="1">IF(IRR_DRIP,5,COUNTIF('IDET Wind Values'!C4127:G4127,"&lt;="&amp;IRR_MAXWIND))</f>
        <v>#NAME?</v>
      </c>
      <c r="P4143" s="13" t="e">
        <f ca="1">CalcTable[[#This Row],[ET_o]]*KL</f>
        <v>#NAME?</v>
      </c>
      <c r="Q4143" s="13" t="e">
        <f ca="1">IF(WILTPT&lt;=0,1,MAX(0,MIN(1,(CalcTable[[#This Row],[IWC]]-WILTPT)/(MAD-WILTPT))))</f>
        <v>#NAME?</v>
      </c>
      <c r="R4143" s="13" t="e">
        <f ca="1">CalcTable[[#This Row],[ETMult]]*CalcTable[[#This Row],[ETb]]</f>
        <v>#NAME?</v>
      </c>
      <c r="S4143" s="13" t="b">
        <f>INDEX(IRR_LIST,CalcTable[[#This Row],[Day of Week]]+1)</f>
        <v>1</v>
      </c>
      <c r="T4143" s="13">
        <f t="shared" ca="1" si="1294"/>
        <v>0</v>
      </c>
      <c r="U4143" s="13" t="b">
        <f ca="1">IF(CalcTable[[#This Row],[IrrPrecip]]&gt;=IC_MM,FALSE,TRUE)</f>
        <v>1</v>
      </c>
      <c r="V4143" s="13" t="b">
        <f t="shared" si="1295"/>
        <v>1</v>
      </c>
      <c r="W4143" s="13" t="e">
        <f ca="1">IF(AND(IRR_DRIP=FALSE,CalcTable[[#This Row],[IrrHours]]&lt;=0),FALSE,TRUE)</f>
        <v>#NAME?</v>
      </c>
      <c r="X4143" s="13" t="e">
        <f ca="1">AND(CalcTable[[#This Row],[IrrDay]],CalcTable[[#This Row],[IrrRain]],CalcTable[[#This Row],[IrrWarm]],CalcTable[[#This Row],[IrrWindy]])</f>
        <v>#NAME?</v>
      </c>
      <c r="Y4143" s="13" t="e">
        <f t="shared" ca="1" si="1296"/>
        <v>#NAME?</v>
      </c>
      <c r="Z4143" s="13" t="e">
        <f ca="1">CalcTable[[#This Row],[IrrHours]]/5</f>
        <v>#NAME?</v>
      </c>
      <c r="AA4143" s="13" t="e">
        <f ca="1">IF(CalcTable[[#This Row],[IrrFlag]]=FALSE,0,MAX(0,CalcTable[[#This Row],[VolRednWind]]*(FCAP*IRR_TARGET-CalcTable[[#This Row],[IWC]])))</f>
        <v>#NAME?</v>
      </c>
      <c r="AB4143" s="13" t="e">
        <f ca="1">CalcTable[[#This Row],[IWC]]+CalcTable[[#This Row],[Eff Precip]]+CalcTable[[#This Row],[IrrAmt]]-CalcTable[[#This Row],[AET]]</f>
        <v>#NAME?</v>
      </c>
      <c r="AC4143" s="13" t="e">
        <f ca="1">IF(CalcTable[[#This Row],[PWC]]&gt;FCAP,MIN(24*PERC,MIN(SAT,CalcTable[[#This Row],[PWC]])-FCAP),0)</f>
        <v>#NAME?</v>
      </c>
      <c r="AD4143" s="13" t="e">
        <f ca="1">IF(CalcTable[[#This Row],[PWC]]&gt;SAT,CalcTable[[#This Row],[PWC]]-SAT,0)</f>
        <v>#NAME?</v>
      </c>
      <c r="AE4143" s="13" t="e">
        <f ca="1">CalcTable[[#This Row],[PWC]]-CalcTable[[#This Row],[PercAmt]]-CalcTable[[#This Row],[Runoff]]</f>
        <v>#NAME?</v>
      </c>
      <c r="AF4143" s="13" t="e">
        <f ca="1">CalcTable[[#This Row],[IrrAmt]]/1000*CUR_IRR_AREA*10000/IRR_EFF</f>
        <v>#NAME?</v>
      </c>
      <c r="AG4143" s="147"/>
      <c r="AH4143" s="13"/>
      <c r="AI4143" s="50">
        <v>7.2156523270868265</v>
      </c>
      <c r="AJ4143" s="50">
        <v>9.9420523270868166</v>
      </c>
      <c r="AK4143" s="50">
        <v>0</v>
      </c>
      <c r="AL4143" s="50">
        <v>0</v>
      </c>
      <c r="AM4143" s="50"/>
      <c r="AN4143" s="50"/>
      <c r="AO4143" s="50"/>
      <c r="AP4143" s="50"/>
      <c r="AQ4143" s="50"/>
      <c r="AR4143" s="50"/>
      <c r="AS4143" s="50"/>
      <c r="AT4143" s="50"/>
      <c r="AU4143" s="50"/>
      <c r="AV4143" s="50"/>
      <c r="AW4143" s="50"/>
      <c r="AX4143" s="50">
        <f t="shared" si="1307"/>
        <v>17.157704654173642</v>
      </c>
      <c r="AY4143" s="50"/>
      <c r="AZ4143" s="50">
        <f t="shared" si="1297"/>
        <v>397.46310239182009</v>
      </c>
      <c r="BA4143" s="50">
        <f t="shared" si="1298"/>
        <v>644.01464012160477</v>
      </c>
      <c r="BB4143" s="50">
        <f t="shared" si="1299"/>
        <v>666.5023035435338</v>
      </c>
      <c r="BC4143" s="17">
        <f t="shared" si="1300"/>
        <v>19869</v>
      </c>
      <c r="BD4143" s="50">
        <f t="shared" si="1301"/>
        <v>17.157704654173642</v>
      </c>
      <c r="BE4143" s="50">
        <f t="shared" si="1302"/>
        <v>397.46310239182009</v>
      </c>
      <c r="BF4143" s="50">
        <f t="shared" si="1308"/>
        <v>650.1231060187298</v>
      </c>
      <c r="BG4143" s="50"/>
      <c r="BH4143" s="17">
        <f t="shared" si="1303"/>
        <v>0</v>
      </c>
      <c r="BI4143" s="17">
        <f t="shared" si="1311"/>
        <v>4143</v>
      </c>
      <c r="BJ4143" s="17">
        <f t="shared" si="1309"/>
        <v>4143</v>
      </c>
      <c r="BK4143" s="150">
        <f t="shared" si="1310"/>
        <v>31678</v>
      </c>
      <c r="BL4143" s="50" t="e">
        <f t="shared" ca="1" si="1304"/>
        <v>#NAME?</v>
      </c>
      <c r="BM4143" s="50" t="e">
        <f t="shared" ca="1" si="1305"/>
        <v>#NAME?</v>
      </c>
      <c r="BN4143" s="50" t="e">
        <f t="shared" ca="1" si="1306"/>
        <v>#NAME?</v>
      </c>
    </row>
    <row r="4144" spans="1:66" x14ac:dyDescent="0.35">
      <c r="A4144" s="48">
        <v>31679</v>
      </c>
      <c r="B4144" s="17">
        <v>1986</v>
      </c>
      <c r="C4144" s="17">
        <v>9</v>
      </c>
      <c r="D4144" s="17">
        <v>267</v>
      </c>
      <c r="E4144" s="17">
        <v>24</v>
      </c>
      <c r="F4144" s="17">
        <v>4</v>
      </c>
      <c r="G4144" s="50">
        <v>4.4000000000000004</v>
      </c>
      <c r="H4144" s="32">
        <v>1.9353275860479466</v>
      </c>
      <c r="I4144" s="50">
        <v>6.333333333333333</v>
      </c>
      <c r="J4144" s="13">
        <v>0</v>
      </c>
      <c r="K4144" s="13">
        <f t="shared" si="1292"/>
        <v>0</v>
      </c>
      <c r="L4144" s="13">
        <f t="shared" si="1293"/>
        <v>0</v>
      </c>
      <c r="M4144" s="13" t="e">
        <f ca="1">CalcTable[[#This Row],[IWC]]-AE4143</f>
        <v>#NAME?</v>
      </c>
      <c r="N4144" s="13" t="e">
        <f ca="1">IF(CalcTable[[#This Row],[Day of Year]]&lt;123,FCAP,AE4143)</f>
        <v>#NAME?</v>
      </c>
      <c r="O4144" s="17" t="e">
        <f ca="1">IF(IRR_DRIP,5,COUNTIF('IDET Wind Values'!C4128:G4128,"&lt;="&amp;IRR_MAXWIND))</f>
        <v>#NAME?</v>
      </c>
      <c r="P4144" s="13" t="e">
        <f ca="1">CalcTable[[#This Row],[ET_o]]*KL</f>
        <v>#NAME?</v>
      </c>
      <c r="Q4144" s="13" t="e">
        <f ca="1">IF(WILTPT&lt;=0,1,MAX(0,MIN(1,(CalcTable[[#This Row],[IWC]]-WILTPT)/(MAD-WILTPT))))</f>
        <v>#NAME?</v>
      </c>
      <c r="R4144" s="13" t="e">
        <f ca="1">CalcTable[[#This Row],[ETMult]]*CalcTable[[#This Row],[ETb]]</f>
        <v>#NAME?</v>
      </c>
      <c r="S4144" s="13" t="b">
        <f>INDEX(IRR_LIST,CalcTable[[#This Row],[Day of Week]]+1)</f>
        <v>0</v>
      </c>
      <c r="T4144" s="13">
        <f t="shared" ca="1" si="1294"/>
        <v>0</v>
      </c>
      <c r="U4144" s="13" t="b">
        <f ca="1">IF(CalcTable[[#This Row],[IrrPrecip]]&gt;=IC_MM,FALSE,TRUE)</f>
        <v>1</v>
      </c>
      <c r="V4144" s="13" t="b">
        <f t="shared" si="1295"/>
        <v>0</v>
      </c>
      <c r="W4144" s="13" t="e">
        <f ca="1">IF(AND(IRR_DRIP=FALSE,CalcTable[[#This Row],[IrrHours]]&lt;=0),FALSE,TRUE)</f>
        <v>#NAME?</v>
      </c>
      <c r="X4144" s="13" t="e">
        <f ca="1">AND(CalcTable[[#This Row],[IrrDay]],CalcTable[[#This Row],[IrrRain]],CalcTable[[#This Row],[IrrWarm]],CalcTable[[#This Row],[IrrWindy]])</f>
        <v>#NAME?</v>
      </c>
      <c r="Y4144" s="13" t="e">
        <f t="shared" ca="1" si="1296"/>
        <v>#NAME?</v>
      </c>
      <c r="Z4144" s="13" t="e">
        <f ca="1">CalcTable[[#This Row],[IrrHours]]/5</f>
        <v>#NAME?</v>
      </c>
      <c r="AA4144" s="13" t="e">
        <f ca="1">IF(CalcTable[[#This Row],[IrrFlag]]=FALSE,0,MAX(0,CalcTable[[#This Row],[VolRednWind]]*(FCAP*IRR_TARGET-CalcTable[[#This Row],[IWC]])))</f>
        <v>#NAME?</v>
      </c>
      <c r="AB4144" s="13" t="e">
        <f ca="1">CalcTable[[#This Row],[IWC]]+CalcTable[[#This Row],[Eff Precip]]+CalcTable[[#This Row],[IrrAmt]]-CalcTable[[#This Row],[AET]]</f>
        <v>#NAME?</v>
      </c>
      <c r="AC4144" s="13" t="e">
        <f ca="1">IF(CalcTable[[#This Row],[PWC]]&gt;FCAP,MIN(24*PERC,MIN(SAT,CalcTable[[#This Row],[PWC]])-FCAP),0)</f>
        <v>#NAME?</v>
      </c>
      <c r="AD4144" s="13" t="e">
        <f ca="1">IF(CalcTable[[#This Row],[PWC]]&gt;SAT,CalcTable[[#This Row],[PWC]]-SAT,0)</f>
        <v>#NAME?</v>
      </c>
      <c r="AE4144" s="13" t="e">
        <f ca="1">CalcTable[[#This Row],[PWC]]-CalcTable[[#This Row],[PercAmt]]-CalcTable[[#This Row],[Runoff]]</f>
        <v>#NAME?</v>
      </c>
      <c r="AF4144" s="13" t="e">
        <f ca="1">CalcTable[[#This Row],[IrrAmt]]/1000*CUR_IRR_AREA*10000/IRR_EFF</f>
        <v>#NAME?</v>
      </c>
      <c r="AG4144" s="147"/>
      <c r="AH4144" s="13"/>
      <c r="AI4144" s="50">
        <v>0</v>
      </c>
      <c r="AJ4144" s="50">
        <v>0</v>
      </c>
      <c r="AK4144" s="50">
        <v>0</v>
      </c>
      <c r="AL4144" s="50">
        <v>0</v>
      </c>
      <c r="AM4144" s="50"/>
      <c r="AN4144" s="50"/>
      <c r="AO4144" s="50"/>
      <c r="AP4144" s="50"/>
      <c r="AQ4144" s="50"/>
      <c r="AR4144" s="50"/>
      <c r="AS4144" s="50"/>
      <c r="AT4144" s="50"/>
      <c r="AU4144" s="50"/>
      <c r="AV4144" s="50"/>
      <c r="AW4144" s="50"/>
      <c r="AX4144" s="50">
        <f t="shared" si="1307"/>
        <v>0</v>
      </c>
      <c r="AY4144" s="50"/>
      <c r="AZ4144" s="50">
        <f t="shared" si="1297"/>
        <v>0</v>
      </c>
      <c r="BA4144" s="50">
        <f t="shared" si="1298"/>
        <v>0</v>
      </c>
      <c r="BB4144" s="50">
        <f t="shared" si="1299"/>
        <v>0</v>
      </c>
      <c r="BC4144" s="17">
        <f t="shared" si="1300"/>
        <v>19869</v>
      </c>
      <c r="BD4144" s="50">
        <f t="shared" si="1301"/>
        <v>0</v>
      </c>
      <c r="BE4144" s="50">
        <f t="shared" si="1302"/>
        <v>0</v>
      </c>
      <c r="BF4144" s="50">
        <f t="shared" si="1308"/>
        <v>0</v>
      </c>
      <c r="BG4144" s="50"/>
      <c r="BH4144" s="17">
        <f t="shared" si="1303"/>
        <v>0</v>
      </c>
      <c r="BI4144" s="17">
        <f t="shared" si="1311"/>
        <v>4144</v>
      </c>
      <c r="BJ4144" s="17">
        <f t="shared" si="1309"/>
        <v>4144</v>
      </c>
      <c r="BK4144" s="150">
        <f t="shared" si="1310"/>
        <v>31679</v>
      </c>
      <c r="BL4144" s="50" t="e">
        <f t="shared" ca="1" si="1304"/>
        <v>#NAME?</v>
      </c>
      <c r="BM4144" s="50" t="e">
        <f t="shared" ca="1" si="1305"/>
        <v>#NAME?</v>
      </c>
      <c r="BN4144" s="50" t="e">
        <f t="shared" ca="1" si="1306"/>
        <v>#NAME?</v>
      </c>
    </row>
    <row r="4145" spans="1:66" x14ac:dyDescent="0.35">
      <c r="A4145" s="48">
        <v>31680</v>
      </c>
      <c r="B4145" s="17">
        <v>1986</v>
      </c>
      <c r="C4145" s="17">
        <v>9</v>
      </c>
      <c r="D4145" s="17">
        <v>268</v>
      </c>
      <c r="E4145" s="17">
        <v>25</v>
      </c>
      <c r="F4145" s="17">
        <v>5</v>
      </c>
      <c r="G4145" s="50">
        <v>0.8</v>
      </c>
      <c r="H4145" s="32">
        <v>1.2974969017209079</v>
      </c>
      <c r="I4145" s="50">
        <v>13.5</v>
      </c>
      <c r="J4145" s="13">
        <v>60.7</v>
      </c>
      <c r="K4145" s="13">
        <f t="shared" si="1292"/>
        <v>60.7</v>
      </c>
      <c r="L4145" s="13">
        <f t="shared" si="1293"/>
        <v>41.775000000000006</v>
      </c>
      <c r="M4145" s="13" t="e">
        <f ca="1">CalcTable[[#This Row],[IWC]]-AE4144</f>
        <v>#NAME?</v>
      </c>
      <c r="N4145" s="13" t="e">
        <f ca="1">IF(CalcTable[[#This Row],[Day of Year]]&lt;123,FCAP,AE4144)</f>
        <v>#NAME?</v>
      </c>
      <c r="O4145" s="17" t="e">
        <f ca="1">IF(IRR_DRIP,5,COUNTIF('IDET Wind Values'!C4129:G4129,"&lt;="&amp;IRR_MAXWIND))</f>
        <v>#NAME?</v>
      </c>
      <c r="P4145" s="13" t="e">
        <f ca="1">CalcTable[[#This Row],[ET_o]]*KL</f>
        <v>#NAME?</v>
      </c>
      <c r="Q4145" s="13" t="e">
        <f ca="1">IF(WILTPT&lt;=0,1,MAX(0,MIN(1,(CalcTable[[#This Row],[IWC]]-WILTPT)/(MAD-WILTPT))))</f>
        <v>#NAME?</v>
      </c>
      <c r="R4145" s="13" t="e">
        <f ca="1">CalcTable[[#This Row],[ETMult]]*CalcTable[[#This Row],[ETb]]</f>
        <v>#NAME?</v>
      </c>
      <c r="S4145" s="13" t="b">
        <f>INDEX(IRR_LIST,CalcTable[[#This Row],[Day of Week]]+1)</f>
        <v>1</v>
      </c>
      <c r="T4145" s="13">
        <f t="shared" ca="1" si="1294"/>
        <v>0</v>
      </c>
      <c r="U4145" s="13" t="b">
        <f ca="1">IF(CalcTable[[#This Row],[IrrPrecip]]&gt;=IC_MM,FALSE,TRUE)</f>
        <v>1</v>
      </c>
      <c r="V4145" s="13" t="b">
        <f t="shared" si="1295"/>
        <v>0</v>
      </c>
      <c r="W4145" s="13" t="e">
        <f ca="1">IF(AND(IRR_DRIP=FALSE,CalcTable[[#This Row],[IrrHours]]&lt;=0),FALSE,TRUE)</f>
        <v>#NAME?</v>
      </c>
      <c r="X4145" s="13" t="e">
        <f ca="1">AND(CalcTable[[#This Row],[IrrDay]],CalcTable[[#This Row],[IrrRain]],CalcTable[[#This Row],[IrrWarm]],CalcTable[[#This Row],[IrrWindy]])</f>
        <v>#NAME?</v>
      </c>
      <c r="Y4145" s="13" t="e">
        <f t="shared" ca="1" si="1296"/>
        <v>#NAME?</v>
      </c>
      <c r="Z4145" s="13" t="e">
        <f ca="1">CalcTable[[#This Row],[IrrHours]]/5</f>
        <v>#NAME?</v>
      </c>
      <c r="AA4145" s="13" t="e">
        <f ca="1">IF(CalcTable[[#This Row],[IrrFlag]]=FALSE,0,MAX(0,CalcTable[[#This Row],[VolRednWind]]*(FCAP*IRR_TARGET-CalcTable[[#This Row],[IWC]])))</f>
        <v>#NAME?</v>
      </c>
      <c r="AB4145" s="13" t="e">
        <f ca="1">CalcTable[[#This Row],[IWC]]+CalcTable[[#This Row],[Eff Precip]]+CalcTable[[#This Row],[IrrAmt]]-CalcTable[[#This Row],[AET]]</f>
        <v>#NAME?</v>
      </c>
      <c r="AC4145" s="13" t="e">
        <f ca="1">IF(CalcTable[[#This Row],[PWC]]&gt;FCAP,MIN(24*PERC,MIN(SAT,CalcTable[[#This Row],[PWC]])-FCAP),0)</f>
        <v>#NAME?</v>
      </c>
      <c r="AD4145" s="13" t="e">
        <f ca="1">IF(CalcTable[[#This Row],[PWC]]&gt;SAT,CalcTable[[#This Row],[PWC]]-SAT,0)</f>
        <v>#NAME?</v>
      </c>
      <c r="AE4145" s="13" t="e">
        <f ca="1">CalcTable[[#This Row],[PWC]]-CalcTable[[#This Row],[PercAmt]]-CalcTable[[#This Row],[Runoff]]</f>
        <v>#NAME?</v>
      </c>
      <c r="AF4145" s="13" t="e">
        <f ca="1">CalcTable[[#This Row],[IrrAmt]]/1000*CUR_IRR_AREA*10000/IRR_EFF</f>
        <v>#NAME?</v>
      </c>
      <c r="AG4145" s="147"/>
      <c r="AH4145" s="13"/>
      <c r="AI4145" s="50">
        <v>0</v>
      </c>
      <c r="AJ4145" s="50">
        <v>0</v>
      </c>
      <c r="AK4145" s="50">
        <v>0</v>
      </c>
      <c r="AL4145" s="50">
        <v>0</v>
      </c>
      <c r="AM4145" s="50"/>
      <c r="AN4145" s="50"/>
      <c r="AO4145" s="50"/>
      <c r="AP4145" s="50"/>
      <c r="AQ4145" s="50"/>
      <c r="AR4145" s="50"/>
      <c r="AS4145" s="50"/>
      <c r="AT4145" s="50"/>
      <c r="AU4145" s="50"/>
      <c r="AV4145" s="50"/>
      <c r="AW4145" s="50"/>
      <c r="AX4145" s="50">
        <f t="shared" si="1307"/>
        <v>0</v>
      </c>
      <c r="AY4145" s="50"/>
      <c r="AZ4145" s="50">
        <f t="shared" si="1297"/>
        <v>0</v>
      </c>
      <c r="BA4145" s="50">
        <f t="shared" si="1298"/>
        <v>0</v>
      </c>
      <c r="BB4145" s="50">
        <f t="shared" si="1299"/>
        <v>0</v>
      </c>
      <c r="BC4145" s="17">
        <f t="shared" si="1300"/>
        <v>19869</v>
      </c>
      <c r="BD4145" s="50">
        <f t="shared" si="1301"/>
        <v>0</v>
      </c>
      <c r="BE4145" s="50">
        <f t="shared" si="1302"/>
        <v>0</v>
      </c>
      <c r="BF4145" s="50">
        <f t="shared" si="1308"/>
        <v>0</v>
      </c>
      <c r="BG4145" s="50"/>
      <c r="BH4145" s="17">
        <f t="shared" si="1303"/>
        <v>0</v>
      </c>
      <c r="BI4145" s="17">
        <f t="shared" si="1311"/>
        <v>4145</v>
      </c>
      <c r="BJ4145" s="17">
        <f t="shared" si="1309"/>
        <v>4145</v>
      </c>
      <c r="BK4145" s="150">
        <f t="shared" si="1310"/>
        <v>31680</v>
      </c>
      <c r="BL4145" s="50" t="e">
        <f t="shared" ca="1" si="1304"/>
        <v>#NAME?</v>
      </c>
      <c r="BM4145" s="50" t="e">
        <f t="shared" ca="1" si="1305"/>
        <v>#NAME?</v>
      </c>
      <c r="BN4145" s="50" t="e">
        <f t="shared" ca="1" si="1306"/>
        <v>#NAME?</v>
      </c>
    </row>
    <row r="4146" spans="1:66" x14ac:dyDescent="0.35">
      <c r="A4146" s="48">
        <v>31681</v>
      </c>
      <c r="B4146" s="17">
        <v>1986</v>
      </c>
      <c r="C4146" s="17">
        <v>9</v>
      </c>
      <c r="D4146" s="17">
        <v>269</v>
      </c>
      <c r="E4146" s="17">
        <v>26</v>
      </c>
      <c r="F4146" s="17">
        <v>6</v>
      </c>
      <c r="G4146" s="50">
        <v>0.8</v>
      </c>
      <c r="H4146" s="32">
        <v>1.1461090366335875</v>
      </c>
      <c r="I4146" s="50">
        <v>23.666666666666668</v>
      </c>
      <c r="J4146" s="13">
        <v>18.2</v>
      </c>
      <c r="K4146" s="13">
        <f t="shared" si="1292"/>
        <v>18.2</v>
      </c>
      <c r="L4146" s="13">
        <f t="shared" si="1293"/>
        <v>9.8999999999999986</v>
      </c>
      <c r="M4146" s="13" t="e">
        <f ca="1">CalcTable[[#This Row],[IWC]]-AE4145</f>
        <v>#NAME?</v>
      </c>
      <c r="N4146" s="13" t="e">
        <f ca="1">IF(CalcTable[[#This Row],[Day of Year]]&lt;123,FCAP,AE4145)</f>
        <v>#NAME?</v>
      </c>
      <c r="O4146" s="17" t="e">
        <f ca="1">IF(IRR_DRIP,5,COUNTIF('IDET Wind Values'!C4130:G4130,"&lt;="&amp;IRR_MAXWIND))</f>
        <v>#NAME?</v>
      </c>
      <c r="P4146" s="13" t="e">
        <f ca="1">CalcTable[[#This Row],[ET_o]]*KL</f>
        <v>#NAME?</v>
      </c>
      <c r="Q4146" s="13" t="e">
        <f ca="1">IF(WILTPT&lt;=0,1,MAX(0,MIN(1,(CalcTable[[#This Row],[IWC]]-WILTPT)/(MAD-WILTPT))))</f>
        <v>#NAME?</v>
      </c>
      <c r="R4146" s="13" t="e">
        <f ca="1">CalcTable[[#This Row],[ETMult]]*CalcTable[[#This Row],[ETb]]</f>
        <v>#NAME?</v>
      </c>
      <c r="S4146" s="13" t="b">
        <f>INDEX(IRR_LIST,CalcTable[[#This Row],[Day of Week]]+1)</f>
        <v>0</v>
      </c>
      <c r="T4146" s="13">
        <f t="shared" ca="1" si="1294"/>
        <v>60.7</v>
      </c>
      <c r="U4146" s="13" t="b">
        <f ca="1">IF(CalcTable[[#This Row],[IrrPrecip]]&gt;=IC_MM,FALSE,TRUE)</f>
        <v>0</v>
      </c>
      <c r="V4146" s="13" t="b">
        <f t="shared" si="1295"/>
        <v>0</v>
      </c>
      <c r="W4146" s="13" t="e">
        <f ca="1">IF(AND(IRR_DRIP=FALSE,CalcTable[[#This Row],[IrrHours]]&lt;=0),FALSE,TRUE)</f>
        <v>#NAME?</v>
      </c>
      <c r="X4146" s="13" t="e">
        <f ca="1">AND(CalcTable[[#This Row],[IrrDay]],CalcTable[[#This Row],[IrrRain]],CalcTable[[#This Row],[IrrWarm]],CalcTable[[#This Row],[IrrWindy]])</f>
        <v>#NAME?</v>
      </c>
      <c r="Y4146" s="13" t="e">
        <f t="shared" ca="1" si="1296"/>
        <v>#NAME?</v>
      </c>
      <c r="Z4146" s="13" t="e">
        <f ca="1">CalcTable[[#This Row],[IrrHours]]/5</f>
        <v>#NAME?</v>
      </c>
      <c r="AA4146" s="13" t="e">
        <f ca="1">IF(CalcTable[[#This Row],[IrrFlag]]=FALSE,0,MAX(0,CalcTable[[#This Row],[VolRednWind]]*(FCAP*IRR_TARGET-CalcTable[[#This Row],[IWC]])))</f>
        <v>#NAME?</v>
      </c>
      <c r="AB4146" s="13" t="e">
        <f ca="1">CalcTable[[#This Row],[IWC]]+CalcTable[[#This Row],[Eff Precip]]+CalcTable[[#This Row],[IrrAmt]]-CalcTable[[#This Row],[AET]]</f>
        <v>#NAME?</v>
      </c>
      <c r="AC4146" s="13" t="e">
        <f ca="1">IF(CalcTable[[#This Row],[PWC]]&gt;FCAP,MIN(24*PERC,MIN(SAT,CalcTable[[#This Row],[PWC]])-FCAP),0)</f>
        <v>#NAME?</v>
      </c>
      <c r="AD4146" s="13" t="e">
        <f ca="1">IF(CalcTable[[#This Row],[PWC]]&gt;SAT,CalcTable[[#This Row],[PWC]]-SAT,0)</f>
        <v>#NAME?</v>
      </c>
      <c r="AE4146" s="13" t="e">
        <f ca="1">CalcTable[[#This Row],[PWC]]-CalcTable[[#This Row],[PercAmt]]-CalcTable[[#This Row],[Runoff]]</f>
        <v>#NAME?</v>
      </c>
      <c r="AF4146" s="13" t="e">
        <f ca="1">CalcTable[[#This Row],[IrrAmt]]/1000*CUR_IRR_AREA*10000/IRR_EFF</f>
        <v>#NAME?</v>
      </c>
      <c r="AG4146" s="147"/>
      <c r="AH4146" s="13"/>
      <c r="AI4146" s="50">
        <v>0</v>
      </c>
      <c r="AJ4146" s="50">
        <v>0</v>
      </c>
      <c r="AK4146" s="50">
        <v>0</v>
      </c>
      <c r="AL4146" s="50">
        <v>0</v>
      </c>
      <c r="AM4146" s="50"/>
      <c r="AN4146" s="50"/>
      <c r="AO4146" s="50"/>
      <c r="AP4146" s="50"/>
      <c r="AQ4146" s="50"/>
      <c r="AR4146" s="50"/>
      <c r="AS4146" s="50"/>
      <c r="AT4146" s="50"/>
      <c r="AU4146" s="50"/>
      <c r="AV4146" s="50"/>
      <c r="AW4146" s="50"/>
      <c r="AX4146" s="50">
        <f t="shared" si="1307"/>
        <v>0</v>
      </c>
      <c r="AY4146" s="50"/>
      <c r="AZ4146" s="50">
        <f t="shared" si="1297"/>
        <v>0</v>
      </c>
      <c r="BA4146" s="50">
        <f t="shared" si="1298"/>
        <v>0</v>
      </c>
      <c r="BB4146" s="50">
        <f t="shared" si="1299"/>
        <v>0</v>
      </c>
      <c r="BC4146" s="17">
        <f t="shared" si="1300"/>
        <v>19869</v>
      </c>
      <c r="BD4146" s="50">
        <f t="shared" si="1301"/>
        <v>0</v>
      </c>
      <c r="BE4146" s="50">
        <f t="shared" si="1302"/>
        <v>0</v>
      </c>
      <c r="BF4146" s="50">
        <f t="shared" si="1308"/>
        <v>0</v>
      </c>
      <c r="BG4146" s="50"/>
      <c r="BH4146" s="17">
        <f t="shared" si="1303"/>
        <v>0</v>
      </c>
      <c r="BI4146" s="17">
        <f t="shared" si="1311"/>
        <v>4146</v>
      </c>
      <c r="BJ4146" s="17">
        <f t="shared" si="1309"/>
        <v>4146</v>
      </c>
      <c r="BK4146" s="150">
        <f t="shared" si="1310"/>
        <v>31681</v>
      </c>
      <c r="BL4146" s="50" t="e">
        <f t="shared" ca="1" si="1304"/>
        <v>#NAME?</v>
      </c>
      <c r="BM4146" s="50" t="e">
        <f t="shared" ca="1" si="1305"/>
        <v>#NAME?</v>
      </c>
      <c r="BN4146" s="50" t="e">
        <f t="shared" ca="1" si="1306"/>
        <v>#NAME?</v>
      </c>
    </row>
    <row r="4147" spans="1:66" x14ac:dyDescent="0.35">
      <c r="A4147" s="48">
        <v>31682</v>
      </c>
      <c r="B4147" s="17">
        <v>1986</v>
      </c>
      <c r="C4147" s="17">
        <v>9</v>
      </c>
      <c r="D4147" s="17">
        <v>270</v>
      </c>
      <c r="E4147" s="17">
        <v>27</v>
      </c>
      <c r="F4147" s="17">
        <v>7</v>
      </c>
      <c r="G4147" s="50">
        <v>2.4</v>
      </c>
      <c r="H4147" s="32">
        <v>0.24008479908894365</v>
      </c>
      <c r="I4147" s="50">
        <v>6.166666666666667</v>
      </c>
      <c r="J4147" s="13">
        <v>1.5</v>
      </c>
      <c r="K4147" s="13">
        <f t="shared" si="1292"/>
        <v>1.5</v>
      </c>
      <c r="L4147" s="13">
        <f t="shared" si="1293"/>
        <v>0</v>
      </c>
      <c r="M4147" s="13" t="e">
        <f ca="1">CalcTable[[#This Row],[IWC]]-AE4146</f>
        <v>#NAME?</v>
      </c>
      <c r="N4147" s="13" t="e">
        <f ca="1">IF(CalcTable[[#This Row],[Day of Year]]&lt;123,FCAP,AE4146)</f>
        <v>#NAME?</v>
      </c>
      <c r="O4147" s="17" t="e">
        <f ca="1">IF(IRR_DRIP,5,COUNTIF('IDET Wind Values'!C4131:G4131,"&lt;="&amp;IRR_MAXWIND))</f>
        <v>#NAME?</v>
      </c>
      <c r="P4147" s="13" t="e">
        <f ca="1">CalcTable[[#This Row],[ET_o]]*KL</f>
        <v>#NAME?</v>
      </c>
      <c r="Q4147" s="13" t="e">
        <f ca="1">IF(WILTPT&lt;=0,1,MAX(0,MIN(1,(CalcTable[[#This Row],[IWC]]-WILTPT)/(MAD-WILTPT))))</f>
        <v>#NAME?</v>
      </c>
      <c r="R4147" s="13" t="e">
        <f ca="1">CalcTable[[#This Row],[ETMult]]*CalcTable[[#This Row],[ETb]]</f>
        <v>#NAME?</v>
      </c>
      <c r="S4147" s="13" t="b">
        <f>INDEX(IRR_LIST,CalcTable[[#This Row],[Day of Week]]+1)</f>
        <v>0</v>
      </c>
      <c r="T4147" s="13">
        <f t="shared" ca="1" si="1294"/>
        <v>78.900000000000006</v>
      </c>
      <c r="U4147" s="13" t="b">
        <f ca="1">IF(CalcTable[[#This Row],[IrrPrecip]]&gt;=IC_MM,FALSE,TRUE)</f>
        <v>0</v>
      </c>
      <c r="V4147" s="13" t="b">
        <f t="shared" si="1295"/>
        <v>0</v>
      </c>
      <c r="W4147" s="13" t="e">
        <f ca="1">IF(AND(IRR_DRIP=FALSE,CalcTable[[#This Row],[IrrHours]]&lt;=0),FALSE,TRUE)</f>
        <v>#NAME?</v>
      </c>
      <c r="X4147" s="13" t="e">
        <f ca="1">AND(CalcTable[[#This Row],[IrrDay]],CalcTable[[#This Row],[IrrRain]],CalcTable[[#This Row],[IrrWarm]],CalcTable[[#This Row],[IrrWindy]])</f>
        <v>#NAME?</v>
      </c>
      <c r="Y4147" s="13" t="e">
        <f t="shared" ca="1" si="1296"/>
        <v>#NAME?</v>
      </c>
      <c r="Z4147" s="13" t="e">
        <f ca="1">CalcTable[[#This Row],[IrrHours]]/5</f>
        <v>#NAME?</v>
      </c>
      <c r="AA4147" s="13" t="e">
        <f ca="1">IF(CalcTable[[#This Row],[IrrFlag]]=FALSE,0,MAX(0,CalcTable[[#This Row],[VolRednWind]]*(FCAP*IRR_TARGET-CalcTable[[#This Row],[IWC]])))</f>
        <v>#NAME?</v>
      </c>
      <c r="AB4147" s="13" t="e">
        <f ca="1">CalcTable[[#This Row],[IWC]]+CalcTable[[#This Row],[Eff Precip]]+CalcTable[[#This Row],[IrrAmt]]-CalcTable[[#This Row],[AET]]</f>
        <v>#NAME?</v>
      </c>
      <c r="AC4147" s="13" t="e">
        <f ca="1">IF(CalcTable[[#This Row],[PWC]]&gt;FCAP,MIN(24*PERC,MIN(SAT,CalcTable[[#This Row],[PWC]])-FCAP),0)</f>
        <v>#NAME?</v>
      </c>
      <c r="AD4147" s="13" t="e">
        <f ca="1">IF(CalcTable[[#This Row],[PWC]]&gt;SAT,CalcTable[[#This Row],[PWC]]-SAT,0)</f>
        <v>#NAME?</v>
      </c>
      <c r="AE4147" s="13" t="e">
        <f ca="1">CalcTable[[#This Row],[PWC]]-CalcTable[[#This Row],[PercAmt]]-CalcTable[[#This Row],[Runoff]]</f>
        <v>#NAME?</v>
      </c>
      <c r="AF4147" s="13" t="e">
        <f ca="1">CalcTable[[#This Row],[IrrAmt]]/1000*CUR_IRR_AREA*10000/IRR_EFF</f>
        <v>#NAME?</v>
      </c>
      <c r="AG4147" s="147"/>
      <c r="AH4147" s="13"/>
      <c r="AI4147" s="50">
        <v>0</v>
      </c>
      <c r="AJ4147" s="50">
        <v>0</v>
      </c>
      <c r="AK4147" s="50">
        <v>0</v>
      </c>
      <c r="AL4147" s="50">
        <v>0</v>
      </c>
      <c r="AM4147" s="50"/>
      <c r="AN4147" s="50"/>
      <c r="AO4147" s="50"/>
      <c r="AP4147" s="50"/>
      <c r="AQ4147" s="50"/>
      <c r="AR4147" s="50"/>
      <c r="AS4147" s="50"/>
      <c r="AT4147" s="50"/>
      <c r="AU4147" s="50"/>
      <c r="AV4147" s="50"/>
      <c r="AW4147" s="50"/>
      <c r="AX4147" s="50">
        <f t="shared" si="1307"/>
        <v>0</v>
      </c>
      <c r="AY4147" s="50"/>
      <c r="AZ4147" s="50">
        <f t="shared" si="1297"/>
        <v>0</v>
      </c>
      <c r="BA4147" s="50">
        <f t="shared" si="1298"/>
        <v>0</v>
      </c>
      <c r="BB4147" s="50">
        <f t="shared" si="1299"/>
        <v>0</v>
      </c>
      <c r="BC4147" s="17">
        <f t="shared" si="1300"/>
        <v>19869</v>
      </c>
      <c r="BD4147" s="50">
        <f t="shared" si="1301"/>
        <v>0</v>
      </c>
      <c r="BE4147" s="50">
        <f t="shared" si="1302"/>
        <v>0</v>
      </c>
      <c r="BF4147" s="50">
        <f t="shared" si="1308"/>
        <v>0</v>
      </c>
      <c r="BG4147" s="50"/>
      <c r="BH4147" s="17">
        <f t="shared" si="1303"/>
        <v>0</v>
      </c>
      <c r="BI4147" s="17">
        <f t="shared" si="1311"/>
        <v>4147</v>
      </c>
      <c r="BJ4147" s="17">
        <f t="shared" si="1309"/>
        <v>4147</v>
      </c>
      <c r="BK4147" s="150">
        <f t="shared" si="1310"/>
        <v>31682</v>
      </c>
      <c r="BL4147" s="50" t="e">
        <f t="shared" ca="1" si="1304"/>
        <v>#NAME?</v>
      </c>
      <c r="BM4147" s="50" t="e">
        <f t="shared" ca="1" si="1305"/>
        <v>#NAME?</v>
      </c>
      <c r="BN4147" s="50" t="e">
        <f t="shared" ca="1" si="1306"/>
        <v>#NAME?</v>
      </c>
    </row>
    <row r="4148" spans="1:66" x14ac:dyDescent="0.35">
      <c r="A4148" s="48">
        <v>31683</v>
      </c>
      <c r="B4148" s="17">
        <v>1986</v>
      </c>
      <c r="C4148" s="17">
        <v>9</v>
      </c>
      <c r="D4148" s="17">
        <v>271</v>
      </c>
      <c r="E4148" s="17">
        <v>28</v>
      </c>
      <c r="F4148" s="17">
        <v>1</v>
      </c>
      <c r="G4148" s="50">
        <v>2.7</v>
      </c>
      <c r="H4148" s="32">
        <v>1.1661623362380813</v>
      </c>
      <c r="I4148" s="50">
        <v>7.333333333333333</v>
      </c>
      <c r="J4148" s="13">
        <v>0.7</v>
      </c>
      <c r="K4148" s="13">
        <f t="shared" si="1292"/>
        <v>0.7</v>
      </c>
      <c r="L4148" s="13">
        <f t="shared" si="1293"/>
        <v>0</v>
      </c>
      <c r="M4148" s="13" t="e">
        <f ca="1">CalcTable[[#This Row],[IWC]]-AE4147</f>
        <v>#NAME?</v>
      </c>
      <c r="N4148" s="13" t="e">
        <f ca="1">IF(CalcTable[[#This Row],[Day of Year]]&lt;123,FCAP,AE4147)</f>
        <v>#NAME?</v>
      </c>
      <c r="O4148" s="17" t="e">
        <f ca="1">IF(IRR_DRIP,5,COUNTIF('IDET Wind Values'!C4132:G4132,"&lt;="&amp;IRR_MAXWIND))</f>
        <v>#NAME?</v>
      </c>
      <c r="P4148" s="13" t="e">
        <f ca="1">CalcTable[[#This Row],[ET_o]]*KL</f>
        <v>#NAME?</v>
      </c>
      <c r="Q4148" s="13" t="e">
        <f ca="1">IF(WILTPT&lt;=0,1,MAX(0,MIN(1,(CalcTable[[#This Row],[IWC]]-WILTPT)/(MAD-WILTPT))))</f>
        <v>#NAME?</v>
      </c>
      <c r="R4148" s="13" t="e">
        <f ca="1">CalcTable[[#This Row],[ETMult]]*CalcTable[[#This Row],[ETb]]</f>
        <v>#NAME?</v>
      </c>
      <c r="S4148" s="13" t="b">
        <f>INDEX(IRR_LIST,CalcTable[[#This Row],[Day of Week]]+1)</f>
        <v>1</v>
      </c>
      <c r="T4148" s="13">
        <f t="shared" ca="1" si="1294"/>
        <v>19.7</v>
      </c>
      <c r="U4148" s="13" t="b">
        <f ca="1">IF(CalcTable[[#This Row],[IrrPrecip]]&gt;=IC_MM,FALSE,TRUE)</f>
        <v>0</v>
      </c>
      <c r="V4148" s="13" t="b">
        <f t="shared" si="1295"/>
        <v>0</v>
      </c>
      <c r="W4148" s="13" t="e">
        <f ca="1">IF(AND(IRR_DRIP=FALSE,CalcTable[[#This Row],[IrrHours]]&lt;=0),FALSE,TRUE)</f>
        <v>#NAME?</v>
      </c>
      <c r="X4148" s="13" t="e">
        <f ca="1">AND(CalcTable[[#This Row],[IrrDay]],CalcTable[[#This Row],[IrrRain]],CalcTable[[#This Row],[IrrWarm]],CalcTable[[#This Row],[IrrWindy]])</f>
        <v>#NAME?</v>
      </c>
      <c r="Y4148" s="13" t="e">
        <f t="shared" ca="1" si="1296"/>
        <v>#NAME?</v>
      </c>
      <c r="Z4148" s="13" t="e">
        <f ca="1">CalcTable[[#This Row],[IrrHours]]/5</f>
        <v>#NAME?</v>
      </c>
      <c r="AA4148" s="13" t="e">
        <f ca="1">IF(CalcTable[[#This Row],[IrrFlag]]=FALSE,0,MAX(0,CalcTable[[#This Row],[VolRednWind]]*(FCAP*IRR_TARGET-CalcTable[[#This Row],[IWC]])))</f>
        <v>#NAME?</v>
      </c>
      <c r="AB4148" s="13" t="e">
        <f ca="1">CalcTable[[#This Row],[IWC]]+CalcTable[[#This Row],[Eff Precip]]+CalcTable[[#This Row],[IrrAmt]]-CalcTable[[#This Row],[AET]]</f>
        <v>#NAME?</v>
      </c>
      <c r="AC4148" s="13" t="e">
        <f ca="1">IF(CalcTable[[#This Row],[PWC]]&gt;FCAP,MIN(24*PERC,MIN(SAT,CalcTable[[#This Row],[PWC]])-FCAP),0)</f>
        <v>#NAME?</v>
      </c>
      <c r="AD4148" s="13" t="e">
        <f ca="1">IF(CalcTable[[#This Row],[PWC]]&gt;SAT,CalcTable[[#This Row],[PWC]]-SAT,0)</f>
        <v>#NAME?</v>
      </c>
      <c r="AE4148" s="13" t="e">
        <f ca="1">CalcTable[[#This Row],[PWC]]-CalcTable[[#This Row],[PercAmt]]-CalcTable[[#This Row],[Runoff]]</f>
        <v>#NAME?</v>
      </c>
      <c r="AF4148" s="13" t="e">
        <f ca="1">CalcTable[[#This Row],[IrrAmt]]/1000*CUR_IRR_AREA*10000/IRR_EFF</f>
        <v>#NAME?</v>
      </c>
      <c r="AG4148" s="147"/>
      <c r="AH4148" s="13"/>
      <c r="AI4148" s="50">
        <v>0</v>
      </c>
      <c r="AJ4148" s="50">
        <v>0</v>
      </c>
      <c r="AK4148" s="50">
        <v>0</v>
      </c>
      <c r="AL4148" s="50">
        <v>0</v>
      </c>
      <c r="AM4148" s="50"/>
      <c r="AN4148" s="50"/>
      <c r="AO4148" s="50"/>
      <c r="AP4148" s="50"/>
      <c r="AQ4148" s="50"/>
      <c r="AR4148" s="50"/>
      <c r="AS4148" s="50"/>
      <c r="AT4148" s="50"/>
      <c r="AU4148" s="50"/>
      <c r="AV4148" s="50"/>
      <c r="AW4148" s="50"/>
      <c r="AX4148" s="50">
        <f t="shared" si="1307"/>
        <v>0</v>
      </c>
      <c r="AY4148" s="50"/>
      <c r="AZ4148" s="50">
        <f t="shared" si="1297"/>
        <v>0</v>
      </c>
      <c r="BA4148" s="50">
        <f t="shared" si="1298"/>
        <v>0</v>
      </c>
      <c r="BB4148" s="50">
        <f t="shared" si="1299"/>
        <v>0</v>
      </c>
      <c r="BC4148" s="17">
        <f t="shared" si="1300"/>
        <v>19869</v>
      </c>
      <c r="BD4148" s="50">
        <f t="shared" si="1301"/>
        <v>0</v>
      </c>
      <c r="BE4148" s="50">
        <f t="shared" si="1302"/>
        <v>0</v>
      </c>
      <c r="BF4148" s="50">
        <f t="shared" si="1308"/>
        <v>0</v>
      </c>
      <c r="BG4148" s="50"/>
      <c r="BH4148" s="17">
        <f t="shared" si="1303"/>
        <v>0</v>
      </c>
      <c r="BI4148" s="17">
        <f t="shared" si="1311"/>
        <v>4148</v>
      </c>
      <c r="BJ4148" s="17">
        <f t="shared" si="1309"/>
        <v>4148</v>
      </c>
      <c r="BK4148" s="150">
        <f t="shared" si="1310"/>
        <v>31683</v>
      </c>
      <c r="BL4148" s="50" t="e">
        <f t="shared" ca="1" si="1304"/>
        <v>#NAME?</v>
      </c>
      <c r="BM4148" s="50" t="e">
        <f t="shared" ca="1" si="1305"/>
        <v>#NAME?</v>
      </c>
      <c r="BN4148" s="50" t="e">
        <f t="shared" ca="1" si="1306"/>
        <v>#NAME?</v>
      </c>
    </row>
    <row r="4149" spans="1:66" x14ac:dyDescent="0.35">
      <c r="A4149" s="48">
        <v>31684</v>
      </c>
      <c r="B4149" s="17">
        <v>1986</v>
      </c>
      <c r="C4149" s="17">
        <v>9</v>
      </c>
      <c r="D4149" s="17">
        <v>272</v>
      </c>
      <c r="E4149" s="17">
        <v>29</v>
      </c>
      <c r="F4149" s="17">
        <v>2</v>
      </c>
      <c r="G4149" s="50">
        <v>1.2</v>
      </c>
      <c r="H4149" s="32">
        <v>1.8604238369609416</v>
      </c>
      <c r="I4149" s="50">
        <v>6.166666666666667</v>
      </c>
      <c r="J4149" s="13">
        <v>0</v>
      </c>
      <c r="K4149" s="13">
        <f t="shared" si="1292"/>
        <v>0</v>
      </c>
      <c r="L4149" s="13">
        <f t="shared" si="1293"/>
        <v>0</v>
      </c>
      <c r="M4149" s="13" t="e">
        <f ca="1">CalcTable[[#This Row],[IWC]]-AE4148</f>
        <v>#NAME?</v>
      </c>
      <c r="N4149" s="13" t="e">
        <f ca="1">IF(CalcTable[[#This Row],[Day of Year]]&lt;123,FCAP,AE4148)</f>
        <v>#NAME?</v>
      </c>
      <c r="O4149" s="17" t="e">
        <f ca="1">IF(IRR_DRIP,5,COUNTIF('IDET Wind Values'!C4133:G4133,"&lt;="&amp;IRR_MAXWIND))</f>
        <v>#NAME?</v>
      </c>
      <c r="P4149" s="13" t="e">
        <f ca="1">CalcTable[[#This Row],[ET_o]]*KL</f>
        <v>#NAME?</v>
      </c>
      <c r="Q4149" s="13" t="e">
        <f ca="1">IF(WILTPT&lt;=0,1,MAX(0,MIN(1,(CalcTable[[#This Row],[IWC]]-WILTPT)/(MAD-WILTPT))))</f>
        <v>#NAME?</v>
      </c>
      <c r="R4149" s="13" t="e">
        <f ca="1">CalcTable[[#This Row],[ETMult]]*CalcTable[[#This Row],[ETb]]</f>
        <v>#NAME?</v>
      </c>
      <c r="S4149" s="13" t="b">
        <f>INDEX(IRR_LIST,CalcTable[[#This Row],[Day of Week]]+1)</f>
        <v>0</v>
      </c>
      <c r="T4149" s="13">
        <f t="shared" ca="1" si="1294"/>
        <v>2.2000000000000002</v>
      </c>
      <c r="U4149" s="13" t="b">
        <f ca="1">IF(CalcTable[[#This Row],[IrrPrecip]]&gt;=IC_MM,FALSE,TRUE)</f>
        <v>1</v>
      </c>
      <c r="V4149" s="13" t="b">
        <f t="shared" si="1295"/>
        <v>0</v>
      </c>
      <c r="W4149" s="13" t="e">
        <f ca="1">IF(AND(IRR_DRIP=FALSE,CalcTable[[#This Row],[IrrHours]]&lt;=0),FALSE,TRUE)</f>
        <v>#NAME?</v>
      </c>
      <c r="X4149" s="13" t="e">
        <f ca="1">AND(CalcTable[[#This Row],[IrrDay]],CalcTable[[#This Row],[IrrRain]],CalcTable[[#This Row],[IrrWarm]],CalcTable[[#This Row],[IrrWindy]])</f>
        <v>#NAME?</v>
      </c>
      <c r="Y4149" s="13" t="e">
        <f t="shared" ca="1" si="1296"/>
        <v>#NAME?</v>
      </c>
      <c r="Z4149" s="13" t="e">
        <f ca="1">CalcTable[[#This Row],[IrrHours]]/5</f>
        <v>#NAME?</v>
      </c>
      <c r="AA4149" s="13" t="e">
        <f ca="1">IF(CalcTable[[#This Row],[IrrFlag]]=FALSE,0,MAX(0,CalcTable[[#This Row],[VolRednWind]]*(FCAP*IRR_TARGET-CalcTable[[#This Row],[IWC]])))</f>
        <v>#NAME?</v>
      </c>
      <c r="AB4149" s="13" t="e">
        <f ca="1">CalcTable[[#This Row],[IWC]]+CalcTable[[#This Row],[Eff Precip]]+CalcTable[[#This Row],[IrrAmt]]-CalcTable[[#This Row],[AET]]</f>
        <v>#NAME?</v>
      </c>
      <c r="AC4149" s="13" t="e">
        <f ca="1">IF(CalcTable[[#This Row],[PWC]]&gt;FCAP,MIN(24*PERC,MIN(SAT,CalcTable[[#This Row],[PWC]])-FCAP),0)</f>
        <v>#NAME?</v>
      </c>
      <c r="AD4149" s="13" t="e">
        <f ca="1">IF(CalcTable[[#This Row],[PWC]]&gt;SAT,CalcTable[[#This Row],[PWC]]-SAT,0)</f>
        <v>#NAME?</v>
      </c>
      <c r="AE4149" s="13" t="e">
        <f ca="1">CalcTable[[#This Row],[PWC]]-CalcTable[[#This Row],[PercAmt]]-CalcTable[[#This Row],[Runoff]]</f>
        <v>#NAME?</v>
      </c>
      <c r="AF4149" s="13" t="e">
        <f ca="1">CalcTable[[#This Row],[IrrAmt]]/1000*CUR_IRR_AREA*10000/IRR_EFF</f>
        <v>#NAME?</v>
      </c>
      <c r="AG4149" s="147"/>
      <c r="AH4149" s="13"/>
      <c r="AI4149" s="50">
        <v>0</v>
      </c>
      <c r="AJ4149" s="50">
        <v>0</v>
      </c>
      <c r="AK4149" s="50">
        <v>0</v>
      </c>
      <c r="AL4149" s="50">
        <v>0</v>
      </c>
      <c r="AM4149" s="50"/>
      <c r="AN4149" s="50"/>
      <c r="AO4149" s="50"/>
      <c r="AP4149" s="50"/>
      <c r="AQ4149" s="50"/>
      <c r="AR4149" s="50"/>
      <c r="AS4149" s="50"/>
      <c r="AT4149" s="50"/>
      <c r="AU4149" s="50"/>
      <c r="AV4149" s="50"/>
      <c r="AW4149" s="50"/>
      <c r="AX4149" s="50">
        <f t="shared" si="1307"/>
        <v>0</v>
      </c>
      <c r="AY4149" s="50"/>
      <c r="AZ4149" s="50">
        <f t="shared" si="1297"/>
        <v>0</v>
      </c>
      <c r="BA4149" s="50">
        <f t="shared" si="1298"/>
        <v>0</v>
      </c>
      <c r="BB4149" s="50">
        <f t="shared" si="1299"/>
        <v>0</v>
      </c>
      <c r="BC4149" s="17">
        <f t="shared" si="1300"/>
        <v>19869</v>
      </c>
      <c r="BD4149" s="50">
        <f t="shared" si="1301"/>
        <v>0</v>
      </c>
      <c r="BE4149" s="50">
        <f t="shared" si="1302"/>
        <v>0</v>
      </c>
      <c r="BF4149" s="50">
        <f t="shared" si="1308"/>
        <v>0</v>
      </c>
      <c r="BG4149" s="50"/>
      <c r="BH4149" s="17">
        <f t="shared" si="1303"/>
        <v>0</v>
      </c>
      <c r="BI4149" s="17">
        <f t="shared" si="1311"/>
        <v>4149</v>
      </c>
      <c r="BJ4149" s="17">
        <f t="shared" si="1309"/>
        <v>4149</v>
      </c>
      <c r="BK4149" s="150">
        <f t="shared" si="1310"/>
        <v>31684</v>
      </c>
      <c r="BL4149" s="50" t="e">
        <f t="shared" ca="1" si="1304"/>
        <v>#NAME?</v>
      </c>
      <c r="BM4149" s="50" t="e">
        <f t="shared" ca="1" si="1305"/>
        <v>#NAME?</v>
      </c>
      <c r="BN4149" s="50" t="e">
        <f t="shared" ca="1" si="1306"/>
        <v>#NAME?</v>
      </c>
    </row>
    <row r="4150" spans="1:66" x14ac:dyDescent="0.35">
      <c r="A4150" s="48">
        <v>31685</v>
      </c>
      <c r="B4150" s="17">
        <v>1986</v>
      </c>
      <c r="C4150" s="17">
        <v>9</v>
      </c>
      <c r="D4150" s="17">
        <v>273</v>
      </c>
      <c r="E4150" s="17">
        <v>30</v>
      </c>
      <c r="F4150" s="17">
        <v>3</v>
      </c>
      <c r="G4150" s="50">
        <v>0.7</v>
      </c>
      <c r="H4150" s="32">
        <v>1.2133644585420158</v>
      </c>
      <c r="I4150" s="50">
        <v>3.6666666666666665</v>
      </c>
      <c r="J4150" s="13">
        <v>2</v>
      </c>
      <c r="K4150" s="13">
        <f t="shared" si="1292"/>
        <v>2</v>
      </c>
      <c r="L4150" s="13">
        <f t="shared" si="1293"/>
        <v>0</v>
      </c>
      <c r="M4150" s="13" t="e">
        <f ca="1">CalcTable[[#This Row],[IWC]]-AE4149</f>
        <v>#NAME?</v>
      </c>
      <c r="N4150" s="13" t="e">
        <f ca="1">IF(CalcTable[[#This Row],[Day of Year]]&lt;123,FCAP,AE4149)</f>
        <v>#NAME?</v>
      </c>
      <c r="O4150" s="17" t="e">
        <f ca="1">IF(IRR_DRIP,5,COUNTIF('IDET Wind Values'!C4134:G4134,"&lt;="&amp;IRR_MAXWIND))</f>
        <v>#NAME?</v>
      </c>
      <c r="P4150" s="13" t="e">
        <f ca="1">CalcTable[[#This Row],[ET_o]]*KL</f>
        <v>#NAME?</v>
      </c>
      <c r="Q4150" s="13" t="e">
        <f ca="1">IF(WILTPT&lt;=0,1,MAX(0,MIN(1,(CalcTable[[#This Row],[IWC]]-WILTPT)/(MAD-WILTPT))))</f>
        <v>#NAME?</v>
      </c>
      <c r="R4150" s="13" t="e">
        <f ca="1">CalcTable[[#This Row],[ETMult]]*CalcTable[[#This Row],[ETb]]</f>
        <v>#NAME?</v>
      </c>
      <c r="S4150" s="13" t="b">
        <f>INDEX(IRR_LIST,CalcTable[[#This Row],[Day of Week]]+1)</f>
        <v>1</v>
      </c>
      <c r="T4150" s="13">
        <f t="shared" ca="1" si="1294"/>
        <v>0.7</v>
      </c>
      <c r="U4150" s="13" t="b">
        <f ca="1">IF(CalcTable[[#This Row],[IrrPrecip]]&gt;=IC_MM,FALSE,TRUE)</f>
        <v>1</v>
      </c>
      <c r="V4150" s="13" t="b">
        <f t="shared" si="1295"/>
        <v>1</v>
      </c>
      <c r="W4150" s="13" t="e">
        <f ca="1">IF(AND(IRR_DRIP=FALSE,CalcTable[[#This Row],[IrrHours]]&lt;=0),FALSE,TRUE)</f>
        <v>#NAME?</v>
      </c>
      <c r="X4150" s="13" t="e">
        <f ca="1">AND(CalcTable[[#This Row],[IrrDay]],CalcTable[[#This Row],[IrrRain]],CalcTable[[#This Row],[IrrWarm]],CalcTable[[#This Row],[IrrWindy]])</f>
        <v>#NAME?</v>
      </c>
      <c r="Y4150" s="13" t="e">
        <f t="shared" ca="1" si="1296"/>
        <v>#NAME?</v>
      </c>
      <c r="Z4150" s="13" t="e">
        <f ca="1">CalcTable[[#This Row],[IrrHours]]/5</f>
        <v>#NAME?</v>
      </c>
      <c r="AA4150" s="13" t="e">
        <f ca="1">IF(CalcTable[[#This Row],[IrrFlag]]=FALSE,0,MAX(0,CalcTable[[#This Row],[VolRednWind]]*(FCAP*IRR_TARGET-CalcTable[[#This Row],[IWC]])))</f>
        <v>#NAME?</v>
      </c>
      <c r="AB4150" s="13" t="e">
        <f ca="1">CalcTable[[#This Row],[IWC]]+CalcTable[[#This Row],[Eff Precip]]+CalcTable[[#This Row],[IrrAmt]]-CalcTable[[#This Row],[AET]]</f>
        <v>#NAME?</v>
      </c>
      <c r="AC4150" s="13" t="e">
        <f ca="1">IF(CalcTable[[#This Row],[PWC]]&gt;FCAP,MIN(24*PERC,MIN(SAT,CalcTable[[#This Row],[PWC]])-FCAP),0)</f>
        <v>#NAME?</v>
      </c>
      <c r="AD4150" s="13" t="e">
        <f ca="1">IF(CalcTable[[#This Row],[PWC]]&gt;SAT,CalcTable[[#This Row],[PWC]]-SAT,0)</f>
        <v>#NAME?</v>
      </c>
      <c r="AE4150" s="13" t="e">
        <f ca="1">CalcTable[[#This Row],[PWC]]-CalcTable[[#This Row],[PercAmt]]-CalcTable[[#This Row],[Runoff]]</f>
        <v>#NAME?</v>
      </c>
      <c r="AF4150" s="13" t="e">
        <f ca="1">CalcTable[[#This Row],[IrrAmt]]/1000*CUR_IRR_AREA*10000/IRR_EFF</f>
        <v>#NAME?</v>
      </c>
      <c r="AG4150" s="147"/>
      <c r="AH4150" s="13"/>
      <c r="AI4150" s="50">
        <v>3.4168018083609444</v>
      </c>
      <c r="AJ4150" s="50">
        <v>5.461601808360947</v>
      </c>
      <c r="AK4150" s="50">
        <v>0</v>
      </c>
      <c r="AL4150" s="50">
        <v>0</v>
      </c>
      <c r="AM4150" s="50"/>
      <c r="AN4150" s="50"/>
      <c r="AO4150" s="50"/>
      <c r="AP4150" s="50"/>
      <c r="AQ4150" s="50"/>
      <c r="AR4150" s="50"/>
      <c r="AS4150" s="50"/>
      <c r="AT4150" s="50"/>
      <c r="AU4150" s="50"/>
      <c r="AV4150" s="50"/>
      <c r="AW4150" s="50"/>
      <c r="AX4150" s="50">
        <f t="shared" si="1307"/>
        <v>8.8784036167218918</v>
      </c>
      <c r="AY4150" s="50"/>
      <c r="AZ4150" s="50">
        <f t="shared" si="1297"/>
        <v>210.32007956788166</v>
      </c>
      <c r="BA4150" s="50">
        <f t="shared" si="1298"/>
        <v>341.4313175936162</v>
      </c>
      <c r="BB4150" s="50">
        <f t="shared" si="1299"/>
        <v>353.40268873761283</v>
      </c>
      <c r="BC4150" s="17">
        <f t="shared" si="1300"/>
        <v>19869</v>
      </c>
      <c r="BD4150" s="50">
        <f t="shared" si="1301"/>
        <v>8.8784036167218918</v>
      </c>
      <c r="BE4150" s="50">
        <f t="shared" si="1302"/>
        <v>210.32007956788166</v>
      </c>
      <c r="BF4150" s="50">
        <f t="shared" si="1308"/>
        <v>344.0166963020003</v>
      </c>
      <c r="BG4150" s="50"/>
      <c r="BH4150" s="17">
        <f t="shared" si="1303"/>
        <v>0</v>
      </c>
      <c r="BI4150" s="17">
        <f t="shared" si="1311"/>
        <v>4150</v>
      </c>
      <c r="BJ4150" s="17">
        <f t="shared" si="1309"/>
        <v>4150</v>
      </c>
      <c r="BK4150" s="150">
        <f t="shared" si="1310"/>
        <v>31685</v>
      </c>
      <c r="BL4150" s="50" t="e">
        <f t="shared" ca="1" si="1304"/>
        <v>#NAME?</v>
      </c>
      <c r="BM4150" s="50" t="e">
        <f t="shared" ca="1" si="1305"/>
        <v>#NAME?</v>
      </c>
      <c r="BN4150" s="50" t="e">
        <f t="shared" ca="1" si="1306"/>
        <v>#NAME?</v>
      </c>
    </row>
    <row r="4151" spans="1:66" x14ac:dyDescent="0.35">
      <c r="A4151" s="48">
        <v>31898</v>
      </c>
      <c r="B4151" s="17">
        <v>1987</v>
      </c>
      <c r="C4151" s="17">
        <v>5</v>
      </c>
      <c r="D4151" s="17">
        <v>121</v>
      </c>
      <c r="E4151" s="17">
        <v>1</v>
      </c>
      <c r="F4151" s="17">
        <v>6</v>
      </c>
      <c r="G4151" s="50">
        <v>10.1</v>
      </c>
      <c r="H4151" s="32">
        <v>4.5979265924545123</v>
      </c>
      <c r="I4151" s="50">
        <v>6.666666666666667</v>
      </c>
      <c r="J4151" s="13">
        <v>2.7</v>
      </c>
      <c r="K4151" s="13">
        <f t="shared" si="1292"/>
        <v>2.7</v>
      </c>
      <c r="L4151" s="13">
        <f t="shared" si="1293"/>
        <v>0</v>
      </c>
      <c r="M4151" s="13" t="e">
        <f ca="1">CalcTable[[#This Row],[IWC]]-AE4150</f>
        <v>#NAME?</v>
      </c>
      <c r="N4151" s="13" t="e">
        <f ca="1">IF(CalcTable[[#This Row],[Day of Year]]&lt;123,FCAP,AE4150)</f>
        <v>#NAME?</v>
      </c>
      <c r="O4151" s="17" t="e">
        <f ca="1">IF(IRR_DRIP,5,COUNTIF('IDET Wind Values'!C4135:G4135,"&lt;="&amp;IRR_MAXWIND))</f>
        <v>#NAME?</v>
      </c>
      <c r="P4151" s="13" t="e">
        <f ca="1">CalcTable[[#This Row],[ET_o]]*KL</f>
        <v>#NAME?</v>
      </c>
      <c r="Q4151" s="13" t="e">
        <f ca="1">IF(WILTPT&lt;=0,1,MAX(0,MIN(1,(CalcTable[[#This Row],[IWC]]-WILTPT)/(MAD-WILTPT))))</f>
        <v>#NAME?</v>
      </c>
      <c r="R4151" s="13" t="e">
        <f ca="1">CalcTable[[#This Row],[ETMult]]*CalcTable[[#This Row],[ETb]]</f>
        <v>#NAME?</v>
      </c>
      <c r="S4151" s="13" t="b">
        <f>INDEX(IRR_LIST,CalcTable[[#This Row],[Day of Week]]+1)</f>
        <v>0</v>
      </c>
      <c r="T4151" s="13">
        <f t="shared" ca="1" si="1294"/>
        <v>2</v>
      </c>
      <c r="U4151" s="13" t="b">
        <f ca="1">IF(CalcTable[[#This Row],[IrrPrecip]]&gt;=IC_MM,FALSE,TRUE)</f>
        <v>1</v>
      </c>
      <c r="V4151" s="13" t="b">
        <f t="shared" si="1295"/>
        <v>1</v>
      </c>
      <c r="W4151" s="13" t="e">
        <f ca="1">IF(AND(IRR_DRIP=FALSE,CalcTable[[#This Row],[IrrHours]]&lt;=0),FALSE,TRUE)</f>
        <v>#NAME?</v>
      </c>
      <c r="X4151" s="13" t="e">
        <f ca="1">AND(CalcTable[[#This Row],[IrrDay]],CalcTable[[#This Row],[IrrRain]],CalcTable[[#This Row],[IrrWarm]],CalcTable[[#This Row],[IrrWindy]])</f>
        <v>#NAME?</v>
      </c>
      <c r="Y4151" s="13" t="e">
        <f t="shared" ca="1" si="1296"/>
        <v>#NAME?</v>
      </c>
      <c r="Z4151" s="13" t="e">
        <f ca="1">CalcTable[[#This Row],[IrrHours]]/5</f>
        <v>#NAME?</v>
      </c>
      <c r="AA4151" s="13" t="e">
        <f ca="1">IF(CalcTable[[#This Row],[IrrFlag]]=FALSE,0,MAX(0,CalcTable[[#This Row],[VolRednWind]]*(FCAP*IRR_TARGET-CalcTable[[#This Row],[IWC]])))</f>
        <v>#NAME?</v>
      </c>
      <c r="AB4151" s="13" t="e">
        <f ca="1">CalcTable[[#This Row],[IWC]]+CalcTable[[#This Row],[Eff Precip]]+CalcTable[[#This Row],[IrrAmt]]-CalcTable[[#This Row],[AET]]</f>
        <v>#NAME?</v>
      </c>
      <c r="AC4151" s="13" t="e">
        <f ca="1">IF(CalcTable[[#This Row],[PWC]]&gt;FCAP,MIN(24*PERC,MIN(SAT,CalcTable[[#This Row],[PWC]])-FCAP),0)</f>
        <v>#NAME?</v>
      </c>
      <c r="AD4151" s="13" t="e">
        <f ca="1">IF(CalcTable[[#This Row],[PWC]]&gt;SAT,CalcTable[[#This Row],[PWC]]-SAT,0)</f>
        <v>#NAME?</v>
      </c>
      <c r="AE4151" s="13" t="e">
        <f ca="1">CalcTable[[#This Row],[PWC]]-CalcTable[[#This Row],[PercAmt]]-CalcTable[[#This Row],[Runoff]]</f>
        <v>#NAME?</v>
      </c>
      <c r="AF4151" s="13" t="e">
        <f ca="1">CalcTable[[#This Row],[IrrAmt]]/1000*CUR_IRR_AREA*10000/IRR_EFF</f>
        <v>#NAME?</v>
      </c>
      <c r="AG4151" s="147"/>
      <c r="AH4151" s="13"/>
      <c r="AI4151" s="50">
        <v>0</v>
      </c>
      <c r="AJ4151" s="50">
        <v>0</v>
      </c>
      <c r="AK4151" s="50">
        <v>0</v>
      </c>
      <c r="AL4151" s="50">
        <v>2.2800000000000011</v>
      </c>
      <c r="AM4151" s="50"/>
      <c r="AN4151" s="50"/>
      <c r="AO4151" s="50"/>
      <c r="AP4151" s="50"/>
      <c r="AQ4151" s="50"/>
      <c r="AR4151" s="50"/>
      <c r="AS4151" s="50"/>
      <c r="AT4151" s="50"/>
      <c r="AU4151" s="50"/>
      <c r="AV4151" s="50"/>
      <c r="AW4151" s="50"/>
      <c r="AX4151" s="50">
        <f t="shared" si="1307"/>
        <v>2.2800000000000011</v>
      </c>
      <c r="AY4151" s="50"/>
      <c r="AZ4151" s="50">
        <f t="shared" si="1297"/>
        <v>66.880000000000038</v>
      </c>
      <c r="BA4151" s="50">
        <f t="shared" si="1298"/>
        <v>102.97396825396832</v>
      </c>
      <c r="BB4151" s="50">
        <f t="shared" si="1299"/>
        <v>106.15873015873022</v>
      </c>
      <c r="BC4151" s="17">
        <f t="shared" si="1300"/>
        <v>19875</v>
      </c>
      <c r="BD4151" s="50">
        <f t="shared" si="1301"/>
        <v>2.2800000000000011</v>
      </c>
      <c r="BE4151" s="50">
        <f t="shared" si="1302"/>
        <v>66.880000000000038</v>
      </c>
      <c r="BF4151" s="50">
        <f t="shared" si="1308"/>
        <v>109.39438923734299</v>
      </c>
      <c r="BG4151" s="50"/>
      <c r="BH4151" s="17">
        <f t="shared" si="1303"/>
        <v>0</v>
      </c>
      <c r="BI4151" s="17">
        <f t="shared" si="1311"/>
        <v>4151</v>
      </c>
      <c r="BJ4151" s="17">
        <f t="shared" si="1309"/>
        <v>4151</v>
      </c>
      <c r="BK4151" s="150">
        <f t="shared" si="1310"/>
        <v>31898</v>
      </c>
      <c r="BL4151" s="50" t="e">
        <f t="shared" ca="1" si="1304"/>
        <v>#NAME?</v>
      </c>
      <c r="BM4151" s="50" t="e">
        <f t="shared" ca="1" si="1305"/>
        <v>#NAME?</v>
      </c>
      <c r="BN4151" s="50" t="e">
        <f t="shared" ca="1" si="1306"/>
        <v>#NAME?</v>
      </c>
    </row>
    <row r="4152" spans="1:66" x14ac:dyDescent="0.35">
      <c r="A4152" s="48">
        <v>31899</v>
      </c>
      <c r="B4152" s="17">
        <v>1987</v>
      </c>
      <c r="C4152" s="17">
        <v>5</v>
      </c>
      <c r="D4152" s="17">
        <v>122</v>
      </c>
      <c r="E4152" s="17">
        <v>2</v>
      </c>
      <c r="F4152" s="17">
        <v>7</v>
      </c>
      <c r="G4152" s="50">
        <v>7</v>
      </c>
      <c r="H4152" s="32">
        <v>4.1021656591418951</v>
      </c>
      <c r="I4152" s="50">
        <v>18.333333333333332</v>
      </c>
      <c r="J4152" s="13">
        <v>2.4</v>
      </c>
      <c r="K4152" s="13">
        <f t="shared" si="1292"/>
        <v>2.4</v>
      </c>
      <c r="L4152" s="13">
        <f t="shared" si="1293"/>
        <v>0</v>
      </c>
      <c r="M4152" s="13" t="e">
        <f ca="1">CalcTable[[#This Row],[IWC]]-AE4151</f>
        <v>#NAME?</v>
      </c>
      <c r="N4152" s="13" t="e">
        <f ca="1">IF(CalcTable[[#This Row],[Day of Year]]&lt;123,FCAP,AE4151)</f>
        <v>#NAME?</v>
      </c>
      <c r="O4152" s="17" t="e">
        <f ca="1">IF(IRR_DRIP,5,COUNTIF('IDET Wind Values'!C4136:G4136,"&lt;="&amp;IRR_MAXWIND))</f>
        <v>#NAME?</v>
      </c>
      <c r="P4152" s="13" t="e">
        <f ca="1">CalcTable[[#This Row],[ET_o]]*KL</f>
        <v>#NAME?</v>
      </c>
      <c r="Q4152" s="13" t="e">
        <f ca="1">IF(WILTPT&lt;=0,1,MAX(0,MIN(1,(CalcTable[[#This Row],[IWC]]-WILTPT)/(MAD-WILTPT))))</f>
        <v>#NAME?</v>
      </c>
      <c r="R4152" s="13" t="e">
        <f ca="1">CalcTable[[#This Row],[ETMult]]*CalcTable[[#This Row],[ETb]]</f>
        <v>#NAME?</v>
      </c>
      <c r="S4152" s="13" t="b">
        <f>INDEX(IRR_LIST,CalcTable[[#This Row],[Day of Week]]+1)</f>
        <v>0</v>
      </c>
      <c r="T4152" s="13">
        <f t="shared" ca="1" si="1294"/>
        <v>4.7</v>
      </c>
      <c r="U4152" s="13" t="b">
        <f ca="1">IF(CalcTable[[#This Row],[IrrPrecip]]&gt;=IC_MM,FALSE,TRUE)</f>
        <v>1</v>
      </c>
      <c r="V4152" s="13" t="b">
        <f t="shared" si="1295"/>
        <v>1</v>
      </c>
      <c r="W4152" s="13" t="e">
        <f ca="1">IF(AND(IRR_DRIP=FALSE,CalcTable[[#This Row],[IrrHours]]&lt;=0),FALSE,TRUE)</f>
        <v>#NAME?</v>
      </c>
      <c r="X4152" s="13" t="e">
        <f ca="1">AND(CalcTable[[#This Row],[IrrDay]],CalcTable[[#This Row],[IrrRain]],CalcTable[[#This Row],[IrrWarm]],CalcTable[[#This Row],[IrrWindy]])</f>
        <v>#NAME?</v>
      </c>
      <c r="Y4152" s="13" t="e">
        <f t="shared" ca="1" si="1296"/>
        <v>#NAME?</v>
      </c>
      <c r="Z4152" s="13" t="e">
        <f ca="1">CalcTable[[#This Row],[IrrHours]]/5</f>
        <v>#NAME?</v>
      </c>
      <c r="AA4152" s="13" t="e">
        <f ca="1">IF(CalcTable[[#This Row],[IrrFlag]]=FALSE,0,MAX(0,CalcTable[[#This Row],[VolRednWind]]*(FCAP*IRR_TARGET-CalcTable[[#This Row],[IWC]])))</f>
        <v>#NAME?</v>
      </c>
      <c r="AB4152" s="13" t="e">
        <f ca="1">CalcTable[[#This Row],[IWC]]+CalcTable[[#This Row],[Eff Precip]]+CalcTable[[#This Row],[IrrAmt]]-CalcTable[[#This Row],[AET]]</f>
        <v>#NAME?</v>
      </c>
      <c r="AC4152" s="13" t="e">
        <f ca="1">IF(CalcTable[[#This Row],[PWC]]&gt;FCAP,MIN(24*PERC,MIN(SAT,CalcTable[[#This Row],[PWC]])-FCAP),0)</f>
        <v>#NAME?</v>
      </c>
      <c r="AD4152" s="13" t="e">
        <f ca="1">IF(CalcTable[[#This Row],[PWC]]&gt;SAT,CalcTable[[#This Row],[PWC]]-SAT,0)</f>
        <v>#NAME?</v>
      </c>
      <c r="AE4152" s="13" t="e">
        <f ca="1">CalcTable[[#This Row],[PWC]]-CalcTable[[#This Row],[PercAmt]]-CalcTable[[#This Row],[Runoff]]</f>
        <v>#NAME?</v>
      </c>
      <c r="AF4152" s="13" t="e">
        <f ca="1">CalcTable[[#This Row],[IrrAmt]]/1000*CUR_IRR_AREA*10000/IRR_EFF</f>
        <v>#NAME?</v>
      </c>
      <c r="AG4152" s="147"/>
      <c r="AH4152" s="13"/>
      <c r="AI4152" s="50">
        <v>0</v>
      </c>
      <c r="AJ4152" s="50">
        <v>0</v>
      </c>
      <c r="AK4152" s="50">
        <v>0</v>
      </c>
      <c r="AL4152" s="50">
        <v>0</v>
      </c>
      <c r="AM4152" s="50"/>
      <c r="AN4152" s="50"/>
      <c r="AO4152" s="50"/>
      <c r="AP4152" s="50"/>
      <c r="AQ4152" s="50"/>
      <c r="AR4152" s="50"/>
      <c r="AS4152" s="50"/>
      <c r="AT4152" s="50"/>
      <c r="AU4152" s="50"/>
      <c r="AV4152" s="50"/>
      <c r="AW4152" s="50"/>
      <c r="AX4152" s="50">
        <f t="shared" si="1307"/>
        <v>0</v>
      </c>
      <c r="AY4152" s="50"/>
      <c r="AZ4152" s="50">
        <f t="shared" si="1297"/>
        <v>0</v>
      </c>
      <c r="BA4152" s="50">
        <f t="shared" si="1298"/>
        <v>0</v>
      </c>
      <c r="BB4152" s="50">
        <f t="shared" si="1299"/>
        <v>0</v>
      </c>
      <c r="BC4152" s="17">
        <f t="shared" si="1300"/>
        <v>19875</v>
      </c>
      <c r="BD4152" s="50">
        <f t="shared" si="1301"/>
        <v>0</v>
      </c>
      <c r="BE4152" s="50">
        <f t="shared" si="1302"/>
        <v>0</v>
      </c>
      <c r="BF4152" s="50">
        <f t="shared" si="1308"/>
        <v>0</v>
      </c>
      <c r="BG4152" s="50"/>
      <c r="BH4152" s="17">
        <f t="shared" si="1303"/>
        <v>0</v>
      </c>
      <c r="BI4152" s="17">
        <f t="shared" si="1311"/>
        <v>4152</v>
      </c>
      <c r="BJ4152" s="17">
        <f t="shared" si="1309"/>
        <v>4152</v>
      </c>
      <c r="BK4152" s="150">
        <f t="shared" si="1310"/>
        <v>31899</v>
      </c>
      <c r="BL4152" s="50" t="e">
        <f t="shared" ca="1" si="1304"/>
        <v>#NAME?</v>
      </c>
      <c r="BM4152" s="50" t="e">
        <f t="shared" ca="1" si="1305"/>
        <v>#NAME?</v>
      </c>
      <c r="BN4152" s="50" t="e">
        <f t="shared" ca="1" si="1306"/>
        <v>#NAME?</v>
      </c>
    </row>
    <row r="4153" spans="1:66" x14ac:dyDescent="0.35">
      <c r="A4153" s="48">
        <v>31900</v>
      </c>
      <c r="B4153" s="17">
        <v>1987</v>
      </c>
      <c r="C4153" s="17">
        <v>5</v>
      </c>
      <c r="D4153" s="17">
        <v>123</v>
      </c>
      <c r="E4153" s="17">
        <v>3</v>
      </c>
      <c r="F4153" s="17">
        <v>1</v>
      </c>
      <c r="G4153" s="50">
        <v>4.4000000000000004</v>
      </c>
      <c r="H4153" s="32">
        <v>4.8213133704477062</v>
      </c>
      <c r="I4153" s="50">
        <v>15.333333333333334</v>
      </c>
      <c r="J4153" s="13">
        <v>0</v>
      </c>
      <c r="K4153" s="13">
        <f t="shared" si="1292"/>
        <v>0</v>
      </c>
      <c r="L4153" s="13">
        <f t="shared" si="1293"/>
        <v>0</v>
      </c>
      <c r="M4153" s="13" t="e">
        <f ca="1">CalcTable[[#This Row],[IWC]]-AE4152</f>
        <v>#NAME?</v>
      </c>
      <c r="N4153" s="13" t="e">
        <f ca="1">IF(CalcTable[[#This Row],[Day of Year]]&lt;123,FCAP,AE4152)</f>
        <v>#NAME?</v>
      </c>
      <c r="O4153" s="17" t="e">
        <f ca="1">IF(IRR_DRIP,5,COUNTIF('IDET Wind Values'!C4137:G4137,"&lt;="&amp;IRR_MAXWIND))</f>
        <v>#NAME?</v>
      </c>
      <c r="P4153" s="13" t="e">
        <f ca="1">CalcTable[[#This Row],[ET_o]]*KL</f>
        <v>#NAME?</v>
      </c>
      <c r="Q4153" s="13" t="e">
        <f ca="1">IF(WILTPT&lt;=0,1,MAX(0,MIN(1,(CalcTable[[#This Row],[IWC]]-WILTPT)/(MAD-WILTPT))))</f>
        <v>#NAME?</v>
      </c>
      <c r="R4153" s="13" t="e">
        <f ca="1">CalcTable[[#This Row],[ETMult]]*CalcTable[[#This Row],[ETb]]</f>
        <v>#NAME?</v>
      </c>
      <c r="S4153" s="13" t="b">
        <f>INDEX(IRR_LIST,CalcTable[[#This Row],[Day of Week]]+1)</f>
        <v>1</v>
      </c>
      <c r="T4153" s="13">
        <f t="shared" ca="1" si="1294"/>
        <v>5.0999999999999996</v>
      </c>
      <c r="U4153" s="13" t="b">
        <f ca="1">IF(CalcTable[[#This Row],[IrrPrecip]]&gt;=IC_MM,FALSE,TRUE)</f>
        <v>1</v>
      </c>
      <c r="V4153" s="13" t="b">
        <f t="shared" si="1295"/>
        <v>1</v>
      </c>
      <c r="W4153" s="13" t="e">
        <f ca="1">IF(AND(IRR_DRIP=FALSE,CalcTable[[#This Row],[IrrHours]]&lt;=0),FALSE,TRUE)</f>
        <v>#NAME?</v>
      </c>
      <c r="X4153" s="13" t="e">
        <f ca="1">AND(CalcTable[[#This Row],[IrrDay]],CalcTable[[#This Row],[IrrRain]],CalcTable[[#This Row],[IrrWarm]],CalcTable[[#This Row],[IrrWindy]])</f>
        <v>#NAME?</v>
      </c>
      <c r="Y4153" s="13" t="e">
        <f t="shared" ca="1" si="1296"/>
        <v>#NAME?</v>
      </c>
      <c r="Z4153" s="13" t="e">
        <f ca="1">CalcTable[[#This Row],[IrrHours]]/5</f>
        <v>#NAME?</v>
      </c>
      <c r="AA4153" s="13" t="e">
        <f ca="1">IF(CalcTable[[#This Row],[IrrFlag]]=FALSE,0,MAX(0,CalcTable[[#This Row],[VolRednWind]]*(FCAP*IRR_TARGET-CalcTable[[#This Row],[IWC]])))</f>
        <v>#NAME?</v>
      </c>
      <c r="AB4153" s="13" t="e">
        <f ca="1">CalcTable[[#This Row],[IWC]]+CalcTable[[#This Row],[Eff Precip]]+CalcTable[[#This Row],[IrrAmt]]-CalcTable[[#This Row],[AET]]</f>
        <v>#NAME?</v>
      </c>
      <c r="AC4153" s="13" t="e">
        <f ca="1">IF(CalcTable[[#This Row],[PWC]]&gt;FCAP,MIN(24*PERC,MIN(SAT,CalcTable[[#This Row],[PWC]])-FCAP),0)</f>
        <v>#NAME?</v>
      </c>
      <c r="AD4153" s="13" t="e">
        <f ca="1">IF(CalcTable[[#This Row],[PWC]]&gt;SAT,CalcTable[[#This Row],[PWC]]-SAT,0)</f>
        <v>#NAME?</v>
      </c>
      <c r="AE4153" s="13" t="e">
        <f ca="1">CalcTable[[#This Row],[PWC]]-CalcTable[[#This Row],[PercAmt]]-CalcTable[[#This Row],[Runoff]]</f>
        <v>#NAME?</v>
      </c>
      <c r="AF4153" s="13" t="e">
        <f ca="1">CalcTable[[#This Row],[IrrAmt]]/1000*CUR_IRR_AREA*10000/IRR_EFF</f>
        <v>#NAME?</v>
      </c>
      <c r="AG4153" s="147"/>
      <c r="AH4153" s="13"/>
      <c r="AI4153" s="50">
        <v>6.2795159613993263</v>
      </c>
      <c r="AJ4153" s="50">
        <v>9.6875159613993276</v>
      </c>
      <c r="AK4153" s="50">
        <v>0</v>
      </c>
      <c r="AL4153" s="50">
        <v>0</v>
      </c>
      <c r="AM4153" s="50"/>
      <c r="AN4153" s="50"/>
      <c r="AO4153" s="50"/>
      <c r="AP4153" s="50"/>
      <c r="AQ4153" s="50"/>
      <c r="AR4153" s="50"/>
      <c r="AS4153" s="50"/>
      <c r="AT4153" s="50"/>
      <c r="AU4153" s="50"/>
      <c r="AV4153" s="50"/>
      <c r="AW4153" s="50"/>
      <c r="AX4153" s="50">
        <f t="shared" si="1307"/>
        <v>15.967031922798654</v>
      </c>
      <c r="AY4153" s="50"/>
      <c r="AZ4153" s="50">
        <f t="shared" si="1297"/>
        <v>376.26670230157043</v>
      </c>
      <c r="BA4153" s="50">
        <f t="shared" si="1298"/>
        <v>610.55842947542681</v>
      </c>
      <c r="BB4153" s="50">
        <f t="shared" si="1299"/>
        <v>631.9455756762062</v>
      </c>
      <c r="BC4153" s="17">
        <f t="shared" si="1300"/>
        <v>19875</v>
      </c>
      <c r="BD4153" s="50">
        <f t="shared" si="1301"/>
        <v>15.967031922798654</v>
      </c>
      <c r="BE4153" s="50">
        <f t="shared" si="1302"/>
        <v>376.26670230157043</v>
      </c>
      <c r="BF4153" s="50">
        <f t="shared" si="1308"/>
        <v>615.45254319122955</v>
      </c>
      <c r="BG4153" s="50"/>
      <c r="BH4153" s="17">
        <f t="shared" si="1303"/>
        <v>0</v>
      </c>
      <c r="BI4153" s="17">
        <f t="shared" si="1311"/>
        <v>4153</v>
      </c>
      <c r="BJ4153" s="17">
        <f t="shared" si="1309"/>
        <v>4153</v>
      </c>
      <c r="BK4153" s="150">
        <f t="shared" si="1310"/>
        <v>31900</v>
      </c>
      <c r="BL4153" s="50" t="e">
        <f t="shared" ca="1" si="1304"/>
        <v>#NAME?</v>
      </c>
      <c r="BM4153" s="50" t="e">
        <f t="shared" ca="1" si="1305"/>
        <v>#NAME?</v>
      </c>
      <c r="BN4153" s="50" t="e">
        <f t="shared" ca="1" si="1306"/>
        <v>#NAME?</v>
      </c>
    </row>
    <row r="4154" spans="1:66" x14ac:dyDescent="0.35">
      <c r="A4154" s="48">
        <v>31901</v>
      </c>
      <c r="B4154" s="17">
        <v>1987</v>
      </c>
      <c r="C4154" s="17">
        <v>5</v>
      </c>
      <c r="D4154" s="17">
        <v>124</v>
      </c>
      <c r="E4154" s="17">
        <v>4</v>
      </c>
      <c r="F4154" s="17">
        <v>2</v>
      </c>
      <c r="G4154" s="50">
        <v>4.8</v>
      </c>
      <c r="H4154" s="32">
        <v>5.6854972620638726</v>
      </c>
      <c r="I4154" s="50">
        <v>4.666666666666667</v>
      </c>
      <c r="J4154" s="13">
        <v>0</v>
      </c>
      <c r="K4154" s="13">
        <f t="shared" si="1292"/>
        <v>0</v>
      </c>
      <c r="L4154" s="13">
        <f t="shared" si="1293"/>
        <v>0</v>
      </c>
      <c r="M4154" s="13" t="e">
        <f ca="1">CalcTable[[#This Row],[IWC]]-AE4153</f>
        <v>#NAME?</v>
      </c>
      <c r="N4154" s="13" t="e">
        <f ca="1">IF(CalcTable[[#This Row],[Day of Year]]&lt;123,FCAP,AE4153)</f>
        <v>#NAME?</v>
      </c>
      <c r="O4154" s="17" t="e">
        <f ca="1">IF(IRR_DRIP,5,COUNTIF('IDET Wind Values'!C4138:G4138,"&lt;="&amp;IRR_MAXWIND))</f>
        <v>#NAME?</v>
      </c>
      <c r="P4154" s="13" t="e">
        <f ca="1">CalcTable[[#This Row],[ET_o]]*KL</f>
        <v>#NAME?</v>
      </c>
      <c r="Q4154" s="13" t="e">
        <f ca="1">IF(WILTPT&lt;=0,1,MAX(0,MIN(1,(CalcTable[[#This Row],[IWC]]-WILTPT)/(MAD-WILTPT))))</f>
        <v>#NAME?</v>
      </c>
      <c r="R4154" s="13" t="e">
        <f ca="1">CalcTable[[#This Row],[ETMult]]*CalcTable[[#This Row],[ETb]]</f>
        <v>#NAME?</v>
      </c>
      <c r="S4154" s="13" t="b">
        <f>INDEX(IRR_LIST,CalcTable[[#This Row],[Day of Week]]+1)</f>
        <v>0</v>
      </c>
      <c r="T4154" s="13">
        <f t="shared" ca="1" si="1294"/>
        <v>2.4</v>
      </c>
      <c r="U4154" s="13" t="b">
        <f ca="1">IF(CalcTable[[#This Row],[IrrPrecip]]&gt;=IC_MM,FALSE,TRUE)</f>
        <v>1</v>
      </c>
      <c r="V4154" s="13" t="b">
        <f t="shared" si="1295"/>
        <v>0</v>
      </c>
      <c r="W4154" s="13" t="e">
        <f ca="1">IF(AND(IRR_DRIP=FALSE,CalcTable[[#This Row],[IrrHours]]&lt;=0),FALSE,TRUE)</f>
        <v>#NAME?</v>
      </c>
      <c r="X4154" s="13" t="e">
        <f ca="1">AND(CalcTable[[#This Row],[IrrDay]],CalcTable[[#This Row],[IrrRain]],CalcTable[[#This Row],[IrrWarm]],CalcTable[[#This Row],[IrrWindy]])</f>
        <v>#NAME?</v>
      </c>
      <c r="Y4154" s="13" t="e">
        <f t="shared" ca="1" si="1296"/>
        <v>#NAME?</v>
      </c>
      <c r="Z4154" s="13" t="e">
        <f ca="1">CalcTable[[#This Row],[IrrHours]]/5</f>
        <v>#NAME?</v>
      </c>
      <c r="AA4154" s="13" t="e">
        <f ca="1">IF(CalcTable[[#This Row],[IrrFlag]]=FALSE,0,MAX(0,CalcTable[[#This Row],[VolRednWind]]*(FCAP*IRR_TARGET-CalcTable[[#This Row],[IWC]])))</f>
        <v>#NAME?</v>
      </c>
      <c r="AB4154" s="13" t="e">
        <f ca="1">CalcTable[[#This Row],[IWC]]+CalcTable[[#This Row],[Eff Precip]]+CalcTable[[#This Row],[IrrAmt]]-CalcTable[[#This Row],[AET]]</f>
        <v>#NAME?</v>
      </c>
      <c r="AC4154" s="13" t="e">
        <f ca="1">IF(CalcTable[[#This Row],[PWC]]&gt;FCAP,MIN(24*PERC,MIN(SAT,CalcTable[[#This Row],[PWC]])-FCAP),0)</f>
        <v>#NAME?</v>
      </c>
      <c r="AD4154" s="13" t="e">
        <f ca="1">IF(CalcTable[[#This Row],[PWC]]&gt;SAT,CalcTable[[#This Row],[PWC]]-SAT,0)</f>
        <v>#NAME?</v>
      </c>
      <c r="AE4154" s="13" t="e">
        <f ca="1">CalcTable[[#This Row],[PWC]]-CalcTable[[#This Row],[PercAmt]]-CalcTable[[#This Row],[Runoff]]</f>
        <v>#NAME?</v>
      </c>
      <c r="AF4154" s="13" t="e">
        <f ca="1">CalcTable[[#This Row],[IrrAmt]]/1000*CUR_IRR_AREA*10000/IRR_EFF</f>
        <v>#NAME?</v>
      </c>
      <c r="AG4154" s="147"/>
      <c r="AH4154" s="13"/>
      <c r="AI4154" s="50">
        <v>0</v>
      </c>
      <c r="AJ4154" s="50">
        <v>0</v>
      </c>
      <c r="AK4154" s="50">
        <v>0</v>
      </c>
      <c r="AL4154" s="50">
        <v>0</v>
      </c>
      <c r="AM4154" s="50"/>
      <c r="AN4154" s="50"/>
      <c r="AO4154" s="50"/>
      <c r="AP4154" s="50"/>
      <c r="AQ4154" s="50"/>
      <c r="AR4154" s="50"/>
      <c r="AS4154" s="50"/>
      <c r="AT4154" s="50"/>
      <c r="AU4154" s="50"/>
      <c r="AV4154" s="50"/>
      <c r="AW4154" s="50"/>
      <c r="AX4154" s="50">
        <f t="shared" si="1307"/>
        <v>0</v>
      </c>
      <c r="AY4154" s="50"/>
      <c r="AZ4154" s="50">
        <f t="shared" si="1297"/>
        <v>0</v>
      </c>
      <c r="BA4154" s="50">
        <f t="shared" si="1298"/>
        <v>0</v>
      </c>
      <c r="BB4154" s="50">
        <f t="shared" si="1299"/>
        <v>0</v>
      </c>
      <c r="BC4154" s="17">
        <f t="shared" si="1300"/>
        <v>19875</v>
      </c>
      <c r="BD4154" s="50">
        <f t="shared" si="1301"/>
        <v>0</v>
      </c>
      <c r="BE4154" s="50">
        <f t="shared" si="1302"/>
        <v>0</v>
      </c>
      <c r="BF4154" s="50">
        <f t="shared" si="1308"/>
        <v>0</v>
      </c>
      <c r="BG4154" s="50"/>
      <c r="BH4154" s="17">
        <f t="shared" si="1303"/>
        <v>0</v>
      </c>
      <c r="BI4154" s="17">
        <f t="shared" si="1311"/>
        <v>4154</v>
      </c>
      <c r="BJ4154" s="17">
        <f t="shared" si="1309"/>
        <v>4154</v>
      </c>
      <c r="BK4154" s="150">
        <f t="shared" si="1310"/>
        <v>31901</v>
      </c>
      <c r="BL4154" s="50" t="e">
        <f t="shared" ca="1" si="1304"/>
        <v>#NAME?</v>
      </c>
      <c r="BM4154" s="50" t="e">
        <f t="shared" ca="1" si="1305"/>
        <v>#NAME?</v>
      </c>
      <c r="BN4154" s="50" t="e">
        <f t="shared" ca="1" si="1306"/>
        <v>#NAME?</v>
      </c>
    </row>
    <row r="4155" spans="1:66" x14ac:dyDescent="0.35">
      <c r="A4155" s="48">
        <v>31902</v>
      </c>
      <c r="B4155" s="17">
        <v>1987</v>
      </c>
      <c r="C4155" s="17">
        <v>5</v>
      </c>
      <c r="D4155" s="17">
        <v>125</v>
      </c>
      <c r="E4155" s="17">
        <v>5</v>
      </c>
      <c r="F4155" s="17">
        <v>3</v>
      </c>
      <c r="G4155" s="50">
        <v>2.2000000000000002</v>
      </c>
      <c r="H4155" s="32">
        <v>4.7126164278431419</v>
      </c>
      <c r="I4155" s="50">
        <v>7.666666666666667</v>
      </c>
      <c r="J4155" s="13">
        <v>0</v>
      </c>
      <c r="K4155" s="13">
        <f t="shared" si="1292"/>
        <v>0</v>
      </c>
      <c r="L4155" s="13">
        <f t="shared" si="1293"/>
        <v>0</v>
      </c>
      <c r="M4155" s="13" t="e">
        <f ca="1">CalcTable[[#This Row],[IWC]]-AE4154</f>
        <v>#NAME?</v>
      </c>
      <c r="N4155" s="13" t="e">
        <f ca="1">IF(CalcTable[[#This Row],[Day of Year]]&lt;123,FCAP,AE4154)</f>
        <v>#NAME?</v>
      </c>
      <c r="O4155" s="17" t="e">
        <f ca="1">IF(IRR_DRIP,5,COUNTIF('IDET Wind Values'!C4139:G4139,"&lt;="&amp;IRR_MAXWIND))</f>
        <v>#NAME?</v>
      </c>
      <c r="P4155" s="13" t="e">
        <f ca="1">CalcTable[[#This Row],[ET_o]]*KL</f>
        <v>#NAME?</v>
      </c>
      <c r="Q4155" s="13" t="e">
        <f ca="1">IF(WILTPT&lt;=0,1,MAX(0,MIN(1,(CalcTable[[#This Row],[IWC]]-WILTPT)/(MAD-WILTPT))))</f>
        <v>#NAME?</v>
      </c>
      <c r="R4155" s="13" t="e">
        <f ca="1">CalcTable[[#This Row],[ETMult]]*CalcTable[[#This Row],[ETb]]</f>
        <v>#NAME?</v>
      </c>
      <c r="S4155" s="13" t="b">
        <f>INDEX(IRR_LIST,CalcTable[[#This Row],[Day of Week]]+1)</f>
        <v>1</v>
      </c>
      <c r="T4155" s="13">
        <f t="shared" ca="1" si="1294"/>
        <v>0</v>
      </c>
      <c r="U4155" s="13" t="b">
        <f ca="1">IF(CalcTable[[#This Row],[IrrPrecip]]&gt;=IC_MM,FALSE,TRUE)</f>
        <v>1</v>
      </c>
      <c r="V4155" s="13" t="b">
        <f t="shared" si="1295"/>
        <v>1</v>
      </c>
      <c r="W4155" s="13" t="e">
        <f ca="1">IF(AND(IRR_DRIP=FALSE,CalcTable[[#This Row],[IrrHours]]&lt;=0),FALSE,TRUE)</f>
        <v>#NAME?</v>
      </c>
      <c r="X4155" s="13" t="e">
        <f ca="1">AND(CalcTable[[#This Row],[IrrDay]],CalcTable[[#This Row],[IrrRain]],CalcTable[[#This Row],[IrrWarm]],CalcTable[[#This Row],[IrrWindy]])</f>
        <v>#NAME?</v>
      </c>
      <c r="Y4155" s="13" t="e">
        <f t="shared" ca="1" si="1296"/>
        <v>#NAME?</v>
      </c>
      <c r="Z4155" s="13" t="e">
        <f ca="1">CalcTable[[#This Row],[IrrHours]]/5</f>
        <v>#NAME?</v>
      </c>
      <c r="AA4155" s="13" t="e">
        <f ca="1">IF(CalcTable[[#This Row],[IrrFlag]]=FALSE,0,MAX(0,CalcTable[[#This Row],[VolRednWind]]*(FCAP*IRR_TARGET-CalcTable[[#This Row],[IWC]])))</f>
        <v>#NAME?</v>
      </c>
      <c r="AB4155" s="13" t="e">
        <f ca="1">CalcTable[[#This Row],[IWC]]+CalcTable[[#This Row],[Eff Precip]]+CalcTable[[#This Row],[IrrAmt]]-CalcTable[[#This Row],[AET]]</f>
        <v>#NAME?</v>
      </c>
      <c r="AC4155" s="13" t="e">
        <f ca="1">IF(CalcTable[[#This Row],[PWC]]&gt;FCAP,MIN(24*PERC,MIN(SAT,CalcTable[[#This Row],[PWC]])-FCAP),0)</f>
        <v>#NAME?</v>
      </c>
      <c r="AD4155" s="13" t="e">
        <f ca="1">IF(CalcTable[[#This Row],[PWC]]&gt;SAT,CalcTable[[#This Row],[PWC]]-SAT,0)</f>
        <v>#NAME?</v>
      </c>
      <c r="AE4155" s="13" t="e">
        <f ca="1">CalcTable[[#This Row],[PWC]]-CalcTable[[#This Row],[PercAmt]]-CalcTable[[#This Row],[Runoff]]</f>
        <v>#NAME?</v>
      </c>
      <c r="AF4155" s="13" t="e">
        <f ca="1">CalcTable[[#This Row],[IrrAmt]]/1000*CUR_IRR_AREA*10000/IRR_EFF</f>
        <v>#NAME?</v>
      </c>
      <c r="AG4155" s="147"/>
      <c r="AH4155" s="13"/>
      <c r="AI4155" s="50">
        <v>2.955139233377885</v>
      </c>
      <c r="AJ4155" s="50">
        <v>4.3183392333778841</v>
      </c>
      <c r="AK4155" s="50">
        <v>0</v>
      </c>
      <c r="AL4155" s="50">
        <v>0</v>
      </c>
      <c r="AM4155" s="50"/>
      <c r="AN4155" s="50"/>
      <c r="AO4155" s="50"/>
      <c r="AP4155" s="50"/>
      <c r="AQ4155" s="50"/>
      <c r="AR4155" s="50"/>
      <c r="AS4155" s="50"/>
      <c r="AT4155" s="50"/>
      <c r="AU4155" s="50"/>
      <c r="AV4155" s="50"/>
      <c r="AW4155" s="50"/>
      <c r="AX4155" s="50">
        <f t="shared" si="1307"/>
        <v>7.273478466755769</v>
      </c>
      <c r="AY4155" s="50"/>
      <c r="AZ4155" s="50">
        <f t="shared" si="1297"/>
        <v>170.01332626862694</v>
      </c>
      <c r="BA4155" s="50">
        <f t="shared" si="1298"/>
        <v>275.68647130751668</v>
      </c>
      <c r="BB4155" s="50">
        <f t="shared" si="1299"/>
        <v>285.32900191345965</v>
      </c>
      <c r="BC4155" s="17">
        <f t="shared" si="1300"/>
        <v>19875</v>
      </c>
      <c r="BD4155" s="50">
        <f t="shared" si="1301"/>
        <v>7.273478466755769</v>
      </c>
      <c r="BE4155" s="50">
        <f t="shared" si="1302"/>
        <v>170.01332626862694</v>
      </c>
      <c r="BF4155" s="50">
        <f t="shared" si="1308"/>
        <v>278.08767926682947</v>
      </c>
      <c r="BG4155" s="50"/>
      <c r="BH4155" s="17">
        <f t="shared" si="1303"/>
        <v>0</v>
      </c>
      <c r="BI4155" s="17">
        <f t="shared" si="1311"/>
        <v>4155</v>
      </c>
      <c r="BJ4155" s="17">
        <f t="shared" si="1309"/>
        <v>4155</v>
      </c>
      <c r="BK4155" s="150">
        <f t="shared" si="1310"/>
        <v>31902</v>
      </c>
      <c r="BL4155" s="50" t="e">
        <f t="shared" ca="1" si="1304"/>
        <v>#NAME?</v>
      </c>
      <c r="BM4155" s="50" t="e">
        <f t="shared" ca="1" si="1305"/>
        <v>#NAME?</v>
      </c>
      <c r="BN4155" s="50" t="e">
        <f t="shared" ca="1" si="1306"/>
        <v>#NAME?</v>
      </c>
    </row>
    <row r="4156" spans="1:66" x14ac:dyDescent="0.35">
      <c r="A4156" s="48">
        <v>31903</v>
      </c>
      <c r="B4156" s="17">
        <v>1987</v>
      </c>
      <c r="C4156" s="17">
        <v>5</v>
      </c>
      <c r="D4156" s="17">
        <v>126</v>
      </c>
      <c r="E4156" s="17">
        <v>6</v>
      </c>
      <c r="F4156" s="17">
        <v>4</v>
      </c>
      <c r="G4156" s="50">
        <v>4.0999999999999996</v>
      </c>
      <c r="H4156" s="32">
        <v>5.2874572361197583</v>
      </c>
      <c r="I4156" s="50">
        <v>11.166666666666666</v>
      </c>
      <c r="J4156" s="13">
        <v>0</v>
      </c>
      <c r="K4156" s="13">
        <f t="shared" si="1292"/>
        <v>0</v>
      </c>
      <c r="L4156" s="13">
        <f t="shared" si="1293"/>
        <v>0</v>
      </c>
      <c r="M4156" s="13" t="e">
        <f ca="1">CalcTable[[#This Row],[IWC]]-AE4155</f>
        <v>#NAME?</v>
      </c>
      <c r="N4156" s="13" t="e">
        <f ca="1">IF(CalcTable[[#This Row],[Day of Year]]&lt;123,FCAP,AE4155)</f>
        <v>#NAME?</v>
      </c>
      <c r="O4156" s="17" t="e">
        <f ca="1">IF(IRR_DRIP,5,COUNTIF('IDET Wind Values'!C4140:G4140,"&lt;="&amp;IRR_MAXWIND))</f>
        <v>#NAME?</v>
      </c>
      <c r="P4156" s="13" t="e">
        <f ca="1">CalcTable[[#This Row],[ET_o]]*KL</f>
        <v>#NAME?</v>
      </c>
      <c r="Q4156" s="13" t="e">
        <f ca="1">IF(WILTPT&lt;=0,1,MAX(0,MIN(1,(CalcTable[[#This Row],[IWC]]-WILTPT)/(MAD-WILTPT))))</f>
        <v>#NAME?</v>
      </c>
      <c r="R4156" s="13" t="e">
        <f ca="1">CalcTable[[#This Row],[ETMult]]*CalcTable[[#This Row],[ETb]]</f>
        <v>#NAME?</v>
      </c>
      <c r="S4156" s="13" t="b">
        <f>INDEX(IRR_LIST,CalcTable[[#This Row],[Day of Week]]+1)</f>
        <v>0</v>
      </c>
      <c r="T4156" s="13">
        <f t="shared" ca="1" si="1294"/>
        <v>0</v>
      </c>
      <c r="U4156" s="13" t="b">
        <f ca="1">IF(CalcTable[[#This Row],[IrrPrecip]]&gt;=IC_MM,FALSE,TRUE)</f>
        <v>1</v>
      </c>
      <c r="V4156" s="13" t="b">
        <f t="shared" si="1295"/>
        <v>1</v>
      </c>
      <c r="W4156" s="13" t="e">
        <f ca="1">IF(AND(IRR_DRIP=FALSE,CalcTable[[#This Row],[IrrHours]]&lt;=0),FALSE,TRUE)</f>
        <v>#NAME?</v>
      </c>
      <c r="X4156" s="13" t="e">
        <f ca="1">AND(CalcTable[[#This Row],[IrrDay]],CalcTable[[#This Row],[IrrRain]],CalcTable[[#This Row],[IrrWarm]],CalcTable[[#This Row],[IrrWindy]])</f>
        <v>#NAME?</v>
      </c>
      <c r="Y4156" s="13" t="e">
        <f t="shared" ca="1" si="1296"/>
        <v>#NAME?</v>
      </c>
      <c r="Z4156" s="13" t="e">
        <f ca="1">CalcTable[[#This Row],[IrrHours]]/5</f>
        <v>#NAME?</v>
      </c>
      <c r="AA4156" s="13" t="e">
        <f ca="1">IF(CalcTable[[#This Row],[IrrFlag]]=FALSE,0,MAX(0,CalcTable[[#This Row],[VolRednWind]]*(FCAP*IRR_TARGET-CalcTable[[#This Row],[IWC]])))</f>
        <v>#NAME?</v>
      </c>
      <c r="AB4156" s="13" t="e">
        <f ca="1">CalcTable[[#This Row],[IWC]]+CalcTable[[#This Row],[Eff Precip]]+CalcTable[[#This Row],[IrrAmt]]-CalcTable[[#This Row],[AET]]</f>
        <v>#NAME?</v>
      </c>
      <c r="AC4156" s="13" t="e">
        <f ca="1">IF(CalcTable[[#This Row],[PWC]]&gt;FCAP,MIN(24*PERC,MIN(SAT,CalcTable[[#This Row],[PWC]])-FCAP),0)</f>
        <v>#NAME?</v>
      </c>
      <c r="AD4156" s="13" t="e">
        <f ca="1">IF(CalcTable[[#This Row],[PWC]]&gt;SAT,CalcTable[[#This Row],[PWC]]-SAT,0)</f>
        <v>#NAME?</v>
      </c>
      <c r="AE4156" s="13" t="e">
        <f ca="1">CalcTable[[#This Row],[PWC]]-CalcTable[[#This Row],[PercAmt]]-CalcTable[[#This Row],[Runoff]]</f>
        <v>#NAME?</v>
      </c>
      <c r="AF4156" s="13" t="e">
        <f ca="1">CalcTable[[#This Row],[IrrAmt]]/1000*CUR_IRR_AREA*10000/IRR_EFF</f>
        <v>#NAME?</v>
      </c>
      <c r="AG4156" s="147"/>
      <c r="AH4156" s="13"/>
      <c r="AI4156" s="50">
        <v>0</v>
      </c>
      <c r="AJ4156" s="50">
        <v>0</v>
      </c>
      <c r="AK4156" s="50">
        <v>11.319093276456382</v>
      </c>
      <c r="AL4156" s="50">
        <v>11.354324134724394</v>
      </c>
      <c r="AM4156" s="50"/>
      <c r="AN4156" s="50"/>
      <c r="AO4156" s="50"/>
      <c r="AP4156" s="50"/>
      <c r="AQ4156" s="50"/>
      <c r="AR4156" s="50"/>
      <c r="AS4156" s="50"/>
      <c r="AT4156" s="50"/>
      <c r="AU4156" s="50"/>
      <c r="AV4156" s="50"/>
      <c r="AW4156" s="50"/>
      <c r="AX4156" s="50">
        <f t="shared" si="1307"/>
        <v>22.673417411180775</v>
      </c>
      <c r="AY4156" s="50"/>
      <c r="AZ4156" s="50">
        <f t="shared" si="1297"/>
        <v>499.07354267327582</v>
      </c>
      <c r="BA4156" s="50">
        <f t="shared" si="1298"/>
        <v>768.41481967155164</v>
      </c>
      <c r="BB4156" s="50">
        <f t="shared" si="1299"/>
        <v>792.18022646551719</v>
      </c>
      <c r="BC4156" s="17">
        <f t="shared" si="1300"/>
        <v>19875</v>
      </c>
      <c r="BD4156" s="50">
        <f t="shared" si="1301"/>
        <v>22.673417411180775</v>
      </c>
      <c r="BE4156" s="50">
        <f t="shared" si="1302"/>
        <v>499.07354267327582</v>
      </c>
      <c r="BF4156" s="50">
        <f t="shared" si="1308"/>
        <v>816.32543937290689</v>
      </c>
      <c r="BG4156" s="50"/>
      <c r="BH4156" s="17">
        <f t="shared" si="1303"/>
        <v>0</v>
      </c>
      <c r="BI4156" s="17">
        <f t="shared" si="1311"/>
        <v>4156</v>
      </c>
      <c r="BJ4156" s="17">
        <f t="shared" si="1309"/>
        <v>4156</v>
      </c>
      <c r="BK4156" s="150">
        <f t="shared" si="1310"/>
        <v>31903</v>
      </c>
      <c r="BL4156" s="50" t="e">
        <f t="shared" ca="1" si="1304"/>
        <v>#NAME?</v>
      </c>
      <c r="BM4156" s="50" t="e">
        <f t="shared" ca="1" si="1305"/>
        <v>#NAME?</v>
      </c>
      <c r="BN4156" s="50" t="e">
        <f t="shared" ca="1" si="1306"/>
        <v>#NAME?</v>
      </c>
    </row>
    <row r="4157" spans="1:66" x14ac:dyDescent="0.35">
      <c r="A4157" s="48">
        <v>31904</v>
      </c>
      <c r="B4157" s="17">
        <v>1987</v>
      </c>
      <c r="C4157" s="17">
        <v>5</v>
      </c>
      <c r="D4157" s="17">
        <v>127</v>
      </c>
      <c r="E4157" s="17">
        <v>7</v>
      </c>
      <c r="F4157" s="17">
        <v>5</v>
      </c>
      <c r="G4157" s="50">
        <v>3.9</v>
      </c>
      <c r="H4157" s="32">
        <v>6.52230371029236</v>
      </c>
      <c r="I4157" s="50">
        <v>3.5</v>
      </c>
      <c r="J4157" s="13">
        <v>0</v>
      </c>
      <c r="K4157" s="13">
        <f t="shared" si="1292"/>
        <v>0</v>
      </c>
      <c r="L4157" s="13">
        <f t="shared" si="1293"/>
        <v>0</v>
      </c>
      <c r="M4157" s="13" t="e">
        <f ca="1">CalcTable[[#This Row],[IWC]]-AE4156</f>
        <v>#NAME?</v>
      </c>
      <c r="N4157" s="13" t="e">
        <f ca="1">IF(CalcTable[[#This Row],[Day of Year]]&lt;123,FCAP,AE4156)</f>
        <v>#NAME?</v>
      </c>
      <c r="O4157" s="17" t="e">
        <f ca="1">IF(IRR_DRIP,5,COUNTIF('IDET Wind Values'!C4141:G4141,"&lt;="&amp;IRR_MAXWIND))</f>
        <v>#NAME?</v>
      </c>
      <c r="P4157" s="13" t="e">
        <f ca="1">CalcTable[[#This Row],[ET_o]]*KL</f>
        <v>#NAME?</v>
      </c>
      <c r="Q4157" s="13" t="e">
        <f ca="1">IF(WILTPT&lt;=0,1,MAX(0,MIN(1,(CalcTable[[#This Row],[IWC]]-WILTPT)/(MAD-WILTPT))))</f>
        <v>#NAME?</v>
      </c>
      <c r="R4157" s="13" t="e">
        <f ca="1">CalcTable[[#This Row],[ETMult]]*CalcTable[[#This Row],[ETb]]</f>
        <v>#NAME?</v>
      </c>
      <c r="S4157" s="13" t="b">
        <f>INDEX(IRR_LIST,CalcTable[[#This Row],[Day of Week]]+1)</f>
        <v>1</v>
      </c>
      <c r="T4157" s="13">
        <f t="shared" ca="1" si="1294"/>
        <v>0</v>
      </c>
      <c r="U4157" s="13" t="b">
        <f ca="1">IF(CalcTable[[#This Row],[IrrPrecip]]&gt;=IC_MM,FALSE,TRUE)</f>
        <v>1</v>
      </c>
      <c r="V4157" s="13" t="b">
        <f t="shared" si="1295"/>
        <v>1</v>
      </c>
      <c r="W4157" s="13" t="e">
        <f ca="1">IF(AND(IRR_DRIP=FALSE,CalcTable[[#This Row],[IrrHours]]&lt;=0),FALSE,TRUE)</f>
        <v>#NAME?</v>
      </c>
      <c r="X4157" s="13" t="e">
        <f ca="1">AND(CalcTable[[#This Row],[IrrDay]],CalcTable[[#This Row],[IrrRain]],CalcTable[[#This Row],[IrrWarm]],CalcTable[[#This Row],[IrrWindy]])</f>
        <v>#NAME?</v>
      </c>
      <c r="Y4157" s="13" t="e">
        <f t="shared" ca="1" si="1296"/>
        <v>#NAME?</v>
      </c>
      <c r="Z4157" s="13" t="e">
        <f ca="1">CalcTable[[#This Row],[IrrHours]]/5</f>
        <v>#NAME?</v>
      </c>
      <c r="AA4157" s="13" t="e">
        <f ca="1">IF(CalcTable[[#This Row],[IrrFlag]]=FALSE,0,MAX(0,CalcTable[[#This Row],[VolRednWind]]*(FCAP*IRR_TARGET-CalcTable[[#This Row],[IWC]])))</f>
        <v>#NAME?</v>
      </c>
      <c r="AB4157" s="13" t="e">
        <f ca="1">CalcTable[[#This Row],[IWC]]+CalcTable[[#This Row],[Eff Precip]]+CalcTable[[#This Row],[IrrAmt]]-CalcTable[[#This Row],[AET]]</f>
        <v>#NAME?</v>
      </c>
      <c r="AC4157" s="13" t="e">
        <f ca="1">IF(CalcTable[[#This Row],[PWC]]&gt;FCAP,MIN(24*PERC,MIN(SAT,CalcTable[[#This Row],[PWC]])-FCAP),0)</f>
        <v>#NAME?</v>
      </c>
      <c r="AD4157" s="13" t="e">
        <f ca="1">IF(CalcTable[[#This Row],[PWC]]&gt;SAT,CalcTable[[#This Row],[PWC]]-SAT,0)</f>
        <v>#NAME?</v>
      </c>
      <c r="AE4157" s="13" t="e">
        <f ca="1">CalcTable[[#This Row],[PWC]]-CalcTable[[#This Row],[PercAmt]]-CalcTable[[#This Row],[Runoff]]</f>
        <v>#NAME?</v>
      </c>
      <c r="AF4157" s="13" t="e">
        <f ca="1">CalcTable[[#This Row],[IrrAmt]]/1000*CUR_IRR_AREA*10000/IRR_EFF</f>
        <v>#NAME?</v>
      </c>
      <c r="AG4157" s="147"/>
      <c r="AH4157" s="13"/>
      <c r="AI4157" s="50">
        <v>0</v>
      </c>
      <c r="AJ4157" s="50">
        <v>0</v>
      </c>
      <c r="AK4157" s="50">
        <v>0</v>
      </c>
      <c r="AL4157" s="50">
        <v>0</v>
      </c>
      <c r="AM4157" s="50"/>
      <c r="AN4157" s="50"/>
      <c r="AO4157" s="50"/>
      <c r="AP4157" s="50"/>
      <c r="AQ4157" s="50"/>
      <c r="AR4157" s="50"/>
      <c r="AS4157" s="50"/>
      <c r="AT4157" s="50"/>
      <c r="AU4157" s="50"/>
      <c r="AV4157" s="50"/>
      <c r="AW4157" s="50"/>
      <c r="AX4157" s="50">
        <f t="shared" si="1307"/>
        <v>0</v>
      </c>
      <c r="AY4157" s="50"/>
      <c r="AZ4157" s="50">
        <f t="shared" si="1297"/>
        <v>0</v>
      </c>
      <c r="BA4157" s="50">
        <f t="shared" si="1298"/>
        <v>0</v>
      </c>
      <c r="BB4157" s="50">
        <f t="shared" si="1299"/>
        <v>0</v>
      </c>
      <c r="BC4157" s="17">
        <f t="shared" si="1300"/>
        <v>19875</v>
      </c>
      <c r="BD4157" s="50">
        <f t="shared" si="1301"/>
        <v>0</v>
      </c>
      <c r="BE4157" s="50">
        <f t="shared" si="1302"/>
        <v>0</v>
      </c>
      <c r="BF4157" s="50">
        <f t="shared" si="1308"/>
        <v>0</v>
      </c>
      <c r="BG4157" s="50"/>
      <c r="BH4157" s="17">
        <f t="shared" si="1303"/>
        <v>0</v>
      </c>
      <c r="BI4157" s="17">
        <f t="shared" si="1311"/>
        <v>4157</v>
      </c>
      <c r="BJ4157" s="17">
        <f t="shared" si="1309"/>
        <v>4157</v>
      </c>
      <c r="BK4157" s="150">
        <f t="shared" si="1310"/>
        <v>31904</v>
      </c>
      <c r="BL4157" s="50" t="e">
        <f t="shared" ca="1" si="1304"/>
        <v>#NAME?</v>
      </c>
      <c r="BM4157" s="50" t="e">
        <f t="shared" ca="1" si="1305"/>
        <v>#NAME?</v>
      </c>
      <c r="BN4157" s="50" t="e">
        <f t="shared" ca="1" si="1306"/>
        <v>#NAME?</v>
      </c>
    </row>
    <row r="4158" spans="1:66" x14ac:dyDescent="0.35">
      <c r="A4158" s="48">
        <v>31905</v>
      </c>
      <c r="B4158" s="17">
        <v>1987</v>
      </c>
      <c r="C4158" s="17">
        <v>5</v>
      </c>
      <c r="D4158" s="17">
        <v>128</v>
      </c>
      <c r="E4158" s="17">
        <v>8</v>
      </c>
      <c r="F4158" s="17">
        <v>6</v>
      </c>
      <c r="G4158" s="50">
        <v>8.8000000000000007</v>
      </c>
      <c r="H4158" s="32">
        <v>7.1480901526453975</v>
      </c>
      <c r="I4158" s="50">
        <v>15.166666666666666</v>
      </c>
      <c r="J4158" s="13">
        <v>0</v>
      </c>
      <c r="K4158" s="13">
        <f t="shared" si="1292"/>
        <v>0</v>
      </c>
      <c r="L4158" s="13">
        <f t="shared" si="1293"/>
        <v>0</v>
      </c>
      <c r="M4158" s="13" t="e">
        <f ca="1">CalcTable[[#This Row],[IWC]]-AE4157</f>
        <v>#NAME?</v>
      </c>
      <c r="N4158" s="13" t="e">
        <f ca="1">IF(CalcTable[[#This Row],[Day of Year]]&lt;123,FCAP,AE4157)</f>
        <v>#NAME?</v>
      </c>
      <c r="O4158" s="17" t="e">
        <f ca="1">IF(IRR_DRIP,5,COUNTIF('IDET Wind Values'!C4142:G4142,"&lt;="&amp;IRR_MAXWIND))</f>
        <v>#NAME?</v>
      </c>
      <c r="P4158" s="13" t="e">
        <f ca="1">CalcTable[[#This Row],[ET_o]]*KL</f>
        <v>#NAME?</v>
      </c>
      <c r="Q4158" s="13" t="e">
        <f ca="1">IF(WILTPT&lt;=0,1,MAX(0,MIN(1,(CalcTable[[#This Row],[IWC]]-WILTPT)/(MAD-WILTPT))))</f>
        <v>#NAME?</v>
      </c>
      <c r="R4158" s="13" t="e">
        <f ca="1">CalcTable[[#This Row],[ETMult]]*CalcTable[[#This Row],[ETb]]</f>
        <v>#NAME?</v>
      </c>
      <c r="S4158" s="13" t="b">
        <f>INDEX(IRR_LIST,CalcTable[[#This Row],[Day of Week]]+1)</f>
        <v>0</v>
      </c>
      <c r="T4158" s="13">
        <f t="shared" ca="1" si="1294"/>
        <v>0</v>
      </c>
      <c r="U4158" s="13" t="b">
        <f ca="1">IF(CalcTable[[#This Row],[IrrPrecip]]&gt;=IC_MM,FALSE,TRUE)</f>
        <v>1</v>
      </c>
      <c r="V4158" s="13" t="b">
        <f t="shared" si="1295"/>
        <v>1</v>
      </c>
      <c r="W4158" s="13" t="e">
        <f ca="1">IF(AND(IRR_DRIP=FALSE,CalcTable[[#This Row],[IrrHours]]&lt;=0),FALSE,TRUE)</f>
        <v>#NAME?</v>
      </c>
      <c r="X4158" s="13" t="e">
        <f ca="1">AND(CalcTable[[#This Row],[IrrDay]],CalcTable[[#This Row],[IrrRain]],CalcTable[[#This Row],[IrrWarm]],CalcTable[[#This Row],[IrrWindy]])</f>
        <v>#NAME?</v>
      </c>
      <c r="Y4158" s="13" t="e">
        <f t="shared" ca="1" si="1296"/>
        <v>#NAME?</v>
      </c>
      <c r="Z4158" s="13" t="e">
        <f ca="1">CalcTable[[#This Row],[IrrHours]]/5</f>
        <v>#NAME?</v>
      </c>
      <c r="AA4158" s="13" t="e">
        <f ca="1">IF(CalcTable[[#This Row],[IrrFlag]]=FALSE,0,MAX(0,CalcTable[[#This Row],[VolRednWind]]*(FCAP*IRR_TARGET-CalcTable[[#This Row],[IWC]])))</f>
        <v>#NAME?</v>
      </c>
      <c r="AB4158" s="13" t="e">
        <f ca="1">CalcTable[[#This Row],[IWC]]+CalcTable[[#This Row],[Eff Precip]]+CalcTable[[#This Row],[IrrAmt]]-CalcTable[[#This Row],[AET]]</f>
        <v>#NAME?</v>
      </c>
      <c r="AC4158" s="13" t="e">
        <f ca="1">IF(CalcTable[[#This Row],[PWC]]&gt;FCAP,MIN(24*PERC,MIN(SAT,CalcTable[[#This Row],[PWC]])-FCAP),0)</f>
        <v>#NAME?</v>
      </c>
      <c r="AD4158" s="13" t="e">
        <f ca="1">IF(CalcTable[[#This Row],[PWC]]&gt;SAT,CalcTable[[#This Row],[PWC]]-SAT,0)</f>
        <v>#NAME?</v>
      </c>
      <c r="AE4158" s="13" t="e">
        <f ca="1">CalcTable[[#This Row],[PWC]]-CalcTable[[#This Row],[PercAmt]]-CalcTable[[#This Row],[Runoff]]</f>
        <v>#NAME?</v>
      </c>
      <c r="AF4158" s="13" t="e">
        <f ca="1">CalcTable[[#This Row],[IrrAmt]]/1000*CUR_IRR_AREA*10000/IRR_EFF</f>
        <v>#NAME?</v>
      </c>
      <c r="AG4158" s="147"/>
      <c r="AH4158" s="13"/>
      <c r="AI4158" s="50">
        <v>0</v>
      </c>
      <c r="AJ4158" s="50">
        <v>0</v>
      </c>
      <c r="AK4158" s="50">
        <v>0</v>
      </c>
      <c r="AL4158" s="50">
        <v>5.8672670406607992</v>
      </c>
      <c r="AM4158" s="50"/>
      <c r="AN4158" s="50"/>
      <c r="AO4158" s="50"/>
      <c r="AP4158" s="50"/>
      <c r="AQ4158" s="50"/>
      <c r="AR4158" s="50"/>
      <c r="AS4158" s="50"/>
      <c r="AT4158" s="50"/>
      <c r="AU4158" s="50"/>
      <c r="AV4158" s="50"/>
      <c r="AW4158" s="50"/>
      <c r="AX4158" s="50">
        <f t="shared" si="1307"/>
        <v>5.8672670406607992</v>
      </c>
      <c r="AY4158" s="50"/>
      <c r="AZ4158" s="50">
        <f t="shared" si="1297"/>
        <v>172.10649985938346</v>
      </c>
      <c r="BA4158" s="50">
        <f t="shared" si="1298"/>
        <v>264.9893727993682</v>
      </c>
      <c r="BB4158" s="50">
        <f t="shared" si="1299"/>
        <v>273.18492041171982</v>
      </c>
      <c r="BC4158" s="17">
        <f t="shared" si="1300"/>
        <v>19875</v>
      </c>
      <c r="BD4158" s="50">
        <f t="shared" si="1301"/>
        <v>5.8672670406607992</v>
      </c>
      <c r="BE4158" s="50">
        <f t="shared" si="1302"/>
        <v>172.10649985938346</v>
      </c>
      <c r="BF4158" s="50">
        <f t="shared" si="1308"/>
        <v>281.51144491468449</v>
      </c>
      <c r="BG4158" s="50"/>
      <c r="BH4158" s="17">
        <f t="shared" si="1303"/>
        <v>0</v>
      </c>
      <c r="BI4158" s="17">
        <f t="shared" si="1311"/>
        <v>4158</v>
      </c>
      <c r="BJ4158" s="17">
        <f t="shared" si="1309"/>
        <v>4158</v>
      </c>
      <c r="BK4158" s="150">
        <f t="shared" si="1310"/>
        <v>31905</v>
      </c>
      <c r="BL4158" s="50" t="e">
        <f t="shared" ca="1" si="1304"/>
        <v>#NAME?</v>
      </c>
      <c r="BM4158" s="50" t="e">
        <f t="shared" ca="1" si="1305"/>
        <v>#NAME?</v>
      </c>
      <c r="BN4158" s="50" t="e">
        <f t="shared" ca="1" si="1306"/>
        <v>#NAME?</v>
      </c>
    </row>
    <row r="4159" spans="1:66" x14ac:dyDescent="0.35">
      <c r="A4159" s="48">
        <v>31906</v>
      </c>
      <c r="B4159" s="17">
        <v>1987</v>
      </c>
      <c r="C4159" s="17">
        <v>5</v>
      </c>
      <c r="D4159" s="17">
        <v>129</v>
      </c>
      <c r="E4159" s="17">
        <v>9</v>
      </c>
      <c r="F4159" s="17">
        <v>7</v>
      </c>
      <c r="G4159" s="50">
        <v>7</v>
      </c>
      <c r="H4159" s="32">
        <v>7.0384131681564606</v>
      </c>
      <c r="I4159" s="50">
        <v>6.833333333333333</v>
      </c>
      <c r="J4159" s="13">
        <v>0</v>
      </c>
      <c r="K4159" s="13">
        <f t="shared" si="1292"/>
        <v>0</v>
      </c>
      <c r="L4159" s="13">
        <f t="shared" si="1293"/>
        <v>0</v>
      </c>
      <c r="M4159" s="13" t="e">
        <f ca="1">CalcTable[[#This Row],[IWC]]-AE4158</f>
        <v>#NAME?</v>
      </c>
      <c r="N4159" s="13" t="e">
        <f ca="1">IF(CalcTable[[#This Row],[Day of Year]]&lt;123,FCAP,AE4158)</f>
        <v>#NAME?</v>
      </c>
      <c r="O4159" s="17" t="e">
        <f ca="1">IF(IRR_DRIP,5,COUNTIF('IDET Wind Values'!C4143:G4143,"&lt;="&amp;IRR_MAXWIND))</f>
        <v>#NAME?</v>
      </c>
      <c r="P4159" s="13" t="e">
        <f ca="1">CalcTable[[#This Row],[ET_o]]*KL</f>
        <v>#NAME?</v>
      </c>
      <c r="Q4159" s="13" t="e">
        <f ca="1">IF(WILTPT&lt;=0,1,MAX(0,MIN(1,(CalcTable[[#This Row],[IWC]]-WILTPT)/(MAD-WILTPT))))</f>
        <v>#NAME?</v>
      </c>
      <c r="R4159" s="13" t="e">
        <f ca="1">CalcTable[[#This Row],[ETMult]]*CalcTable[[#This Row],[ETb]]</f>
        <v>#NAME?</v>
      </c>
      <c r="S4159" s="13" t="b">
        <f>INDEX(IRR_LIST,CalcTable[[#This Row],[Day of Week]]+1)</f>
        <v>0</v>
      </c>
      <c r="T4159" s="13">
        <f t="shared" ca="1" si="1294"/>
        <v>0</v>
      </c>
      <c r="U4159" s="13" t="b">
        <f ca="1">IF(CalcTable[[#This Row],[IrrPrecip]]&gt;=IC_MM,FALSE,TRUE)</f>
        <v>1</v>
      </c>
      <c r="V4159" s="13" t="b">
        <f t="shared" si="1295"/>
        <v>1</v>
      </c>
      <c r="W4159" s="13" t="e">
        <f ca="1">IF(AND(IRR_DRIP=FALSE,CalcTable[[#This Row],[IrrHours]]&lt;=0),FALSE,TRUE)</f>
        <v>#NAME?</v>
      </c>
      <c r="X4159" s="13" t="e">
        <f ca="1">AND(CalcTable[[#This Row],[IrrDay]],CalcTable[[#This Row],[IrrRain]],CalcTable[[#This Row],[IrrWarm]],CalcTable[[#This Row],[IrrWindy]])</f>
        <v>#NAME?</v>
      </c>
      <c r="Y4159" s="13" t="e">
        <f t="shared" ca="1" si="1296"/>
        <v>#NAME?</v>
      </c>
      <c r="Z4159" s="13" t="e">
        <f ca="1">CalcTable[[#This Row],[IrrHours]]/5</f>
        <v>#NAME?</v>
      </c>
      <c r="AA4159" s="13" t="e">
        <f ca="1">IF(CalcTable[[#This Row],[IrrFlag]]=FALSE,0,MAX(0,CalcTable[[#This Row],[VolRednWind]]*(FCAP*IRR_TARGET-CalcTable[[#This Row],[IWC]])))</f>
        <v>#NAME?</v>
      </c>
      <c r="AB4159" s="13" t="e">
        <f ca="1">CalcTable[[#This Row],[IWC]]+CalcTable[[#This Row],[Eff Precip]]+CalcTable[[#This Row],[IrrAmt]]-CalcTable[[#This Row],[AET]]</f>
        <v>#NAME?</v>
      </c>
      <c r="AC4159" s="13" t="e">
        <f ca="1">IF(CalcTable[[#This Row],[PWC]]&gt;FCAP,MIN(24*PERC,MIN(SAT,CalcTable[[#This Row],[PWC]])-FCAP),0)</f>
        <v>#NAME?</v>
      </c>
      <c r="AD4159" s="13" t="e">
        <f ca="1">IF(CalcTable[[#This Row],[PWC]]&gt;SAT,CalcTable[[#This Row],[PWC]]-SAT,0)</f>
        <v>#NAME?</v>
      </c>
      <c r="AE4159" s="13" t="e">
        <f ca="1">CalcTable[[#This Row],[PWC]]-CalcTable[[#This Row],[PercAmt]]-CalcTable[[#This Row],[Runoff]]</f>
        <v>#NAME?</v>
      </c>
      <c r="AF4159" s="13" t="e">
        <f ca="1">CalcTable[[#This Row],[IrrAmt]]/1000*CUR_IRR_AREA*10000/IRR_EFF</f>
        <v>#NAME?</v>
      </c>
      <c r="AG4159" s="147"/>
      <c r="AH4159" s="13"/>
      <c r="AI4159" s="50">
        <v>0</v>
      </c>
      <c r="AJ4159" s="50">
        <v>0</v>
      </c>
      <c r="AK4159" s="50">
        <v>0</v>
      </c>
      <c r="AL4159" s="50">
        <v>0</v>
      </c>
      <c r="AM4159" s="50"/>
      <c r="AN4159" s="50"/>
      <c r="AO4159" s="50"/>
      <c r="AP4159" s="50"/>
      <c r="AQ4159" s="50"/>
      <c r="AR4159" s="50"/>
      <c r="AS4159" s="50"/>
      <c r="AT4159" s="50"/>
      <c r="AU4159" s="50"/>
      <c r="AV4159" s="50"/>
      <c r="AW4159" s="50"/>
      <c r="AX4159" s="50">
        <f t="shared" si="1307"/>
        <v>0</v>
      </c>
      <c r="AY4159" s="50"/>
      <c r="AZ4159" s="50">
        <f t="shared" si="1297"/>
        <v>0</v>
      </c>
      <c r="BA4159" s="50">
        <f t="shared" si="1298"/>
        <v>0</v>
      </c>
      <c r="BB4159" s="50">
        <f t="shared" si="1299"/>
        <v>0</v>
      </c>
      <c r="BC4159" s="17">
        <f t="shared" si="1300"/>
        <v>19875</v>
      </c>
      <c r="BD4159" s="50">
        <f t="shared" si="1301"/>
        <v>0</v>
      </c>
      <c r="BE4159" s="50">
        <f t="shared" si="1302"/>
        <v>0</v>
      </c>
      <c r="BF4159" s="50">
        <f t="shared" si="1308"/>
        <v>0</v>
      </c>
      <c r="BG4159" s="50"/>
      <c r="BH4159" s="17">
        <f t="shared" si="1303"/>
        <v>0</v>
      </c>
      <c r="BI4159" s="17">
        <f t="shared" si="1311"/>
        <v>4159</v>
      </c>
      <c r="BJ4159" s="17">
        <f t="shared" si="1309"/>
        <v>4159</v>
      </c>
      <c r="BK4159" s="150">
        <f t="shared" si="1310"/>
        <v>31906</v>
      </c>
      <c r="BL4159" s="50" t="e">
        <f t="shared" ca="1" si="1304"/>
        <v>#NAME?</v>
      </c>
      <c r="BM4159" s="50" t="e">
        <f t="shared" ca="1" si="1305"/>
        <v>#NAME?</v>
      </c>
      <c r="BN4159" s="50" t="e">
        <f t="shared" ca="1" si="1306"/>
        <v>#NAME?</v>
      </c>
    </row>
    <row r="4160" spans="1:66" x14ac:dyDescent="0.35">
      <c r="A4160" s="48">
        <v>31907</v>
      </c>
      <c r="B4160" s="17">
        <v>1987</v>
      </c>
      <c r="C4160" s="17">
        <v>5</v>
      </c>
      <c r="D4160" s="17">
        <v>130</v>
      </c>
      <c r="E4160" s="17">
        <v>10</v>
      </c>
      <c r="F4160" s="17">
        <v>1</v>
      </c>
      <c r="G4160" s="50">
        <v>4.2</v>
      </c>
      <c r="H4160" s="32">
        <v>4.2612880704439586</v>
      </c>
      <c r="I4160" s="50">
        <v>26</v>
      </c>
      <c r="J4160" s="13">
        <v>0</v>
      </c>
      <c r="K4160" s="13">
        <f t="shared" si="1292"/>
        <v>0</v>
      </c>
      <c r="L4160" s="13">
        <f t="shared" si="1293"/>
        <v>0</v>
      </c>
      <c r="M4160" s="13" t="e">
        <f ca="1">CalcTable[[#This Row],[IWC]]-AE4159</f>
        <v>#NAME?</v>
      </c>
      <c r="N4160" s="13" t="e">
        <f ca="1">IF(CalcTable[[#This Row],[Day of Year]]&lt;123,FCAP,AE4159)</f>
        <v>#NAME?</v>
      </c>
      <c r="O4160" s="17" t="e">
        <f ca="1">IF(IRR_DRIP,5,COUNTIF('IDET Wind Values'!C4144:G4144,"&lt;="&amp;IRR_MAXWIND))</f>
        <v>#NAME?</v>
      </c>
      <c r="P4160" s="13" t="e">
        <f ca="1">CalcTable[[#This Row],[ET_o]]*KL</f>
        <v>#NAME?</v>
      </c>
      <c r="Q4160" s="13" t="e">
        <f ca="1">IF(WILTPT&lt;=0,1,MAX(0,MIN(1,(CalcTable[[#This Row],[IWC]]-WILTPT)/(MAD-WILTPT))))</f>
        <v>#NAME?</v>
      </c>
      <c r="R4160" s="13" t="e">
        <f ca="1">CalcTable[[#This Row],[ETMult]]*CalcTable[[#This Row],[ETb]]</f>
        <v>#NAME?</v>
      </c>
      <c r="S4160" s="13" t="b">
        <f>INDEX(IRR_LIST,CalcTable[[#This Row],[Day of Week]]+1)</f>
        <v>1</v>
      </c>
      <c r="T4160" s="13">
        <f t="shared" ca="1" si="1294"/>
        <v>0</v>
      </c>
      <c r="U4160" s="13" t="b">
        <f ca="1">IF(CalcTable[[#This Row],[IrrPrecip]]&gt;=IC_MM,FALSE,TRUE)</f>
        <v>1</v>
      </c>
      <c r="V4160" s="13" t="b">
        <f t="shared" si="1295"/>
        <v>1</v>
      </c>
      <c r="W4160" s="13" t="e">
        <f ca="1">IF(AND(IRR_DRIP=FALSE,CalcTable[[#This Row],[IrrHours]]&lt;=0),FALSE,TRUE)</f>
        <v>#NAME?</v>
      </c>
      <c r="X4160" s="13" t="e">
        <f ca="1">AND(CalcTable[[#This Row],[IrrDay]],CalcTable[[#This Row],[IrrRain]],CalcTable[[#This Row],[IrrWarm]],CalcTable[[#This Row],[IrrWindy]])</f>
        <v>#NAME?</v>
      </c>
      <c r="Y4160" s="13" t="e">
        <f t="shared" ca="1" si="1296"/>
        <v>#NAME?</v>
      </c>
      <c r="Z4160" s="13" t="e">
        <f ca="1">CalcTable[[#This Row],[IrrHours]]/5</f>
        <v>#NAME?</v>
      </c>
      <c r="AA4160" s="13" t="e">
        <f ca="1">IF(CalcTable[[#This Row],[IrrFlag]]=FALSE,0,MAX(0,CalcTable[[#This Row],[VolRednWind]]*(FCAP*IRR_TARGET-CalcTable[[#This Row],[IWC]])))</f>
        <v>#NAME?</v>
      </c>
      <c r="AB4160" s="13" t="e">
        <f ca="1">CalcTable[[#This Row],[IWC]]+CalcTable[[#This Row],[Eff Precip]]+CalcTable[[#This Row],[IrrAmt]]-CalcTable[[#This Row],[AET]]</f>
        <v>#NAME?</v>
      </c>
      <c r="AC4160" s="13" t="e">
        <f ca="1">IF(CalcTable[[#This Row],[PWC]]&gt;FCAP,MIN(24*PERC,MIN(SAT,CalcTable[[#This Row],[PWC]])-FCAP),0)</f>
        <v>#NAME?</v>
      </c>
      <c r="AD4160" s="13" t="e">
        <f ca="1">IF(CalcTable[[#This Row],[PWC]]&gt;SAT,CalcTable[[#This Row],[PWC]]-SAT,0)</f>
        <v>#NAME?</v>
      </c>
      <c r="AE4160" s="13" t="e">
        <f ca="1">CalcTable[[#This Row],[PWC]]-CalcTable[[#This Row],[PercAmt]]-CalcTable[[#This Row],[Runoff]]</f>
        <v>#NAME?</v>
      </c>
      <c r="AF4160" s="13" t="e">
        <f ca="1">CalcTable[[#This Row],[IrrAmt]]/1000*CUR_IRR_AREA*10000/IRR_EFF</f>
        <v>#NAME?</v>
      </c>
      <c r="AG4160" s="147"/>
      <c r="AH4160" s="13"/>
      <c r="AI4160" s="50">
        <v>3.4162522734639547</v>
      </c>
      <c r="AJ4160" s="50">
        <v>5.4236871701748317</v>
      </c>
      <c r="AK4160" s="50">
        <v>0</v>
      </c>
      <c r="AL4160" s="50">
        <v>0</v>
      </c>
      <c r="AM4160" s="50"/>
      <c r="AN4160" s="50"/>
      <c r="AO4160" s="50"/>
      <c r="AP4160" s="50"/>
      <c r="AQ4160" s="50"/>
      <c r="AR4160" s="50"/>
      <c r="AS4160" s="50"/>
      <c r="AT4160" s="50"/>
      <c r="AU4160" s="50"/>
      <c r="AV4160" s="50"/>
      <c r="AW4160" s="50"/>
      <c r="AX4160" s="50">
        <f t="shared" si="1307"/>
        <v>8.8399394436387873</v>
      </c>
      <c r="AY4160" s="50"/>
      <c r="AZ4160" s="50">
        <f t="shared" si="1297"/>
        <v>209.19985700259974</v>
      </c>
      <c r="BA4160" s="50">
        <f t="shared" si="1298"/>
        <v>339.5843147857629</v>
      </c>
      <c r="BB4160" s="50">
        <f t="shared" si="1299"/>
        <v>351.48876247768726</v>
      </c>
      <c r="BC4160" s="17">
        <f t="shared" si="1300"/>
        <v>19875</v>
      </c>
      <c r="BD4160" s="50">
        <f t="shared" si="1301"/>
        <v>8.8399394436387873</v>
      </c>
      <c r="BE4160" s="50">
        <f t="shared" si="1302"/>
        <v>209.19985700259974</v>
      </c>
      <c r="BF4160" s="50">
        <f t="shared" si="1308"/>
        <v>342.18436879992339</v>
      </c>
      <c r="BG4160" s="50"/>
      <c r="BH4160" s="17">
        <f t="shared" si="1303"/>
        <v>0</v>
      </c>
      <c r="BI4160" s="17">
        <f t="shared" si="1311"/>
        <v>4160</v>
      </c>
      <c r="BJ4160" s="17">
        <f t="shared" si="1309"/>
        <v>4160</v>
      </c>
      <c r="BK4160" s="150">
        <f t="shared" si="1310"/>
        <v>31907</v>
      </c>
      <c r="BL4160" s="50" t="e">
        <f t="shared" ca="1" si="1304"/>
        <v>#NAME?</v>
      </c>
      <c r="BM4160" s="50" t="e">
        <f t="shared" ca="1" si="1305"/>
        <v>#NAME?</v>
      </c>
      <c r="BN4160" s="50" t="e">
        <f t="shared" ca="1" si="1306"/>
        <v>#NAME?</v>
      </c>
    </row>
    <row r="4161" spans="1:66" x14ac:dyDescent="0.35">
      <c r="A4161" s="48">
        <v>31908</v>
      </c>
      <c r="B4161" s="17">
        <v>1987</v>
      </c>
      <c r="C4161" s="17">
        <v>5</v>
      </c>
      <c r="D4161" s="17">
        <v>131</v>
      </c>
      <c r="E4161" s="17">
        <v>11</v>
      </c>
      <c r="F4161" s="17">
        <v>2</v>
      </c>
      <c r="G4161" s="50">
        <v>6</v>
      </c>
      <c r="H4161" s="32">
        <v>5.414715552950299</v>
      </c>
      <c r="I4161" s="50">
        <v>14.166666666666666</v>
      </c>
      <c r="J4161" s="13">
        <v>0</v>
      </c>
      <c r="K4161" s="13">
        <f t="shared" si="1292"/>
        <v>0</v>
      </c>
      <c r="L4161" s="13">
        <f t="shared" si="1293"/>
        <v>0</v>
      </c>
      <c r="M4161" s="13" t="e">
        <f ca="1">CalcTable[[#This Row],[IWC]]-AE4160</f>
        <v>#NAME?</v>
      </c>
      <c r="N4161" s="13" t="e">
        <f ca="1">IF(CalcTable[[#This Row],[Day of Year]]&lt;123,FCAP,AE4160)</f>
        <v>#NAME?</v>
      </c>
      <c r="O4161" s="17" t="e">
        <f ca="1">IF(IRR_DRIP,5,COUNTIF('IDET Wind Values'!C4145:G4145,"&lt;="&amp;IRR_MAXWIND))</f>
        <v>#NAME?</v>
      </c>
      <c r="P4161" s="13" t="e">
        <f ca="1">CalcTable[[#This Row],[ET_o]]*KL</f>
        <v>#NAME?</v>
      </c>
      <c r="Q4161" s="13" t="e">
        <f ca="1">IF(WILTPT&lt;=0,1,MAX(0,MIN(1,(CalcTable[[#This Row],[IWC]]-WILTPT)/(MAD-WILTPT))))</f>
        <v>#NAME?</v>
      </c>
      <c r="R4161" s="13" t="e">
        <f ca="1">CalcTable[[#This Row],[ETMult]]*CalcTable[[#This Row],[ETb]]</f>
        <v>#NAME?</v>
      </c>
      <c r="S4161" s="13" t="b">
        <f>INDEX(IRR_LIST,CalcTable[[#This Row],[Day of Week]]+1)</f>
        <v>0</v>
      </c>
      <c r="T4161" s="13">
        <f t="shared" ca="1" si="1294"/>
        <v>0</v>
      </c>
      <c r="U4161" s="13" t="b">
        <f ca="1">IF(CalcTable[[#This Row],[IrrPrecip]]&gt;=IC_MM,FALSE,TRUE)</f>
        <v>1</v>
      </c>
      <c r="V4161" s="13" t="b">
        <f t="shared" si="1295"/>
        <v>1</v>
      </c>
      <c r="W4161" s="13" t="e">
        <f ca="1">IF(AND(IRR_DRIP=FALSE,CalcTable[[#This Row],[IrrHours]]&lt;=0),FALSE,TRUE)</f>
        <v>#NAME?</v>
      </c>
      <c r="X4161" s="13" t="e">
        <f ca="1">AND(CalcTable[[#This Row],[IrrDay]],CalcTable[[#This Row],[IrrRain]],CalcTable[[#This Row],[IrrWarm]],CalcTable[[#This Row],[IrrWindy]])</f>
        <v>#NAME?</v>
      </c>
      <c r="Y4161" s="13" t="e">
        <f t="shared" ca="1" si="1296"/>
        <v>#NAME?</v>
      </c>
      <c r="Z4161" s="13" t="e">
        <f ca="1">CalcTable[[#This Row],[IrrHours]]/5</f>
        <v>#NAME?</v>
      </c>
      <c r="AA4161" s="13" t="e">
        <f ca="1">IF(CalcTable[[#This Row],[IrrFlag]]=FALSE,0,MAX(0,CalcTable[[#This Row],[VolRednWind]]*(FCAP*IRR_TARGET-CalcTable[[#This Row],[IWC]])))</f>
        <v>#NAME?</v>
      </c>
      <c r="AB4161" s="13" t="e">
        <f ca="1">CalcTable[[#This Row],[IWC]]+CalcTable[[#This Row],[Eff Precip]]+CalcTable[[#This Row],[IrrAmt]]-CalcTable[[#This Row],[AET]]</f>
        <v>#NAME?</v>
      </c>
      <c r="AC4161" s="13" t="e">
        <f ca="1">IF(CalcTable[[#This Row],[PWC]]&gt;FCAP,MIN(24*PERC,MIN(SAT,CalcTable[[#This Row],[PWC]])-FCAP),0)</f>
        <v>#NAME?</v>
      </c>
      <c r="AD4161" s="13" t="e">
        <f ca="1">IF(CalcTable[[#This Row],[PWC]]&gt;SAT,CalcTable[[#This Row],[PWC]]-SAT,0)</f>
        <v>#NAME?</v>
      </c>
      <c r="AE4161" s="13" t="e">
        <f ca="1">CalcTable[[#This Row],[PWC]]-CalcTable[[#This Row],[PercAmt]]-CalcTable[[#This Row],[Runoff]]</f>
        <v>#NAME?</v>
      </c>
      <c r="AF4161" s="13" t="e">
        <f ca="1">CalcTable[[#This Row],[IrrAmt]]/1000*CUR_IRR_AREA*10000/IRR_EFF</f>
        <v>#NAME?</v>
      </c>
      <c r="AG4161" s="147"/>
      <c r="AH4161" s="13"/>
      <c r="AI4161" s="50">
        <v>0</v>
      </c>
      <c r="AJ4161" s="50">
        <v>0</v>
      </c>
      <c r="AK4161" s="50">
        <v>2.3451305377623934</v>
      </c>
      <c r="AL4161" s="50">
        <v>9.9142106369158736</v>
      </c>
      <c r="AM4161" s="50"/>
      <c r="AN4161" s="50"/>
      <c r="AO4161" s="50"/>
      <c r="AP4161" s="50"/>
      <c r="AQ4161" s="50"/>
      <c r="AR4161" s="50"/>
      <c r="AS4161" s="50"/>
      <c r="AT4161" s="50"/>
      <c r="AU4161" s="50"/>
      <c r="AV4161" s="50"/>
      <c r="AW4161" s="50"/>
      <c r="AX4161" s="50">
        <f t="shared" si="1307"/>
        <v>12.259341174678267</v>
      </c>
      <c r="AY4161" s="50"/>
      <c r="AZ4161" s="50">
        <f t="shared" si="1297"/>
        <v>325.21209323671405</v>
      </c>
      <c r="BA4161" s="50">
        <f t="shared" si="1298"/>
        <v>500.72338165017885</v>
      </c>
      <c r="BB4161" s="50">
        <f t="shared" si="1299"/>
        <v>516.20967180430807</v>
      </c>
      <c r="BC4161" s="17">
        <f t="shared" si="1300"/>
        <v>19875</v>
      </c>
      <c r="BD4161" s="50">
        <f t="shared" si="1301"/>
        <v>12.259341174678267</v>
      </c>
      <c r="BE4161" s="50">
        <f t="shared" si="1302"/>
        <v>325.21209323671405</v>
      </c>
      <c r="BF4161" s="50">
        <f t="shared" si="1308"/>
        <v>531.94345562542094</v>
      </c>
      <c r="BG4161" s="50"/>
      <c r="BH4161" s="17">
        <f t="shared" si="1303"/>
        <v>0</v>
      </c>
      <c r="BI4161" s="17">
        <f t="shared" si="1311"/>
        <v>4161</v>
      </c>
      <c r="BJ4161" s="17">
        <f t="shared" si="1309"/>
        <v>4161</v>
      </c>
      <c r="BK4161" s="150">
        <f t="shared" si="1310"/>
        <v>31908</v>
      </c>
      <c r="BL4161" s="50" t="e">
        <f t="shared" ca="1" si="1304"/>
        <v>#NAME?</v>
      </c>
      <c r="BM4161" s="50" t="e">
        <f t="shared" ca="1" si="1305"/>
        <v>#NAME?</v>
      </c>
      <c r="BN4161" s="50" t="e">
        <f t="shared" ca="1" si="1306"/>
        <v>#NAME?</v>
      </c>
    </row>
    <row r="4162" spans="1:66" x14ac:dyDescent="0.35">
      <c r="A4162" s="48">
        <v>31909</v>
      </c>
      <c r="B4162" s="17">
        <v>1987</v>
      </c>
      <c r="C4162" s="17">
        <v>5</v>
      </c>
      <c r="D4162" s="17">
        <v>132</v>
      </c>
      <c r="E4162" s="17">
        <v>12</v>
      </c>
      <c r="F4162" s="17">
        <v>3</v>
      </c>
      <c r="G4162" s="50">
        <v>10.3</v>
      </c>
      <c r="H4162" s="32">
        <v>4.2145489192658863</v>
      </c>
      <c r="I4162" s="50">
        <v>14.5</v>
      </c>
      <c r="J4162" s="13">
        <v>1.4</v>
      </c>
      <c r="K4162" s="13">
        <f t="shared" si="1292"/>
        <v>1.4</v>
      </c>
      <c r="L4162" s="13">
        <f t="shared" si="1293"/>
        <v>0</v>
      </c>
      <c r="M4162" s="13" t="e">
        <f ca="1">CalcTable[[#This Row],[IWC]]-AE4161</f>
        <v>#NAME?</v>
      </c>
      <c r="N4162" s="13" t="e">
        <f ca="1">IF(CalcTable[[#This Row],[Day of Year]]&lt;123,FCAP,AE4161)</f>
        <v>#NAME?</v>
      </c>
      <c r="O4162" s="17" t="e">
        <f ca="1">IF(IRR_DRIP,5,COUNTIF('IDET Wind Values'!C4146:G4146,"&lt;="&amp;IRR_MAXWIND))</f>
        <v>#NAME?</v>
      </c>
      <c r="P4162" s="13" t="e">
        <f ca="1">CalcTable[[#This Row],[ET_o]]*KL</f>
        <v>#NAME?</v>
      </c>
      <c r="Q4162" s="13" t="e">
        <f ca="1">IF(WILTPT&lt;=0,1,MAX(0,MIN(1,(CalcTable[[#This Row],[IWC]]-WILTPT)/(MAD-WILTPT))))</f>
        <v>#NAME?</v>
      </c>
      <c r="R4162" s="13" t="e">
        <f ca="1">CalcTable[[#This Row],[ETMult]]*CalcTable[[#This Row],[ETb]]</f>
        <v>#NAME?</v>
      </c>
      <c r="S4162" s="13" t="b">
        <f>INDEX(IRR_LIST,CalcTable[[#This Row],[Day of Week]]+1)</f>
        <v>1</v>
      </c>
      <c r="T4162" s="13">
        <f t="shared" ca="1" si="1294"/>
        <v>0</v>
      </c>
      <c r="U4162" s="13" t="b">
        <f ca="1">IF(CalcTable[[#This Row],[IrrPrecip]]&gt;=IC_MM,FALSE,TRUE)</f>
        <v>1</v>
      </c>
      <c r="V4162" s="13" t="b">
        <f t="shared" si="1295"/>
        <v>0</v>
      </c>
      <c r="W4162" s="13" t="e">
        <f ca="1">IF(AND(IRR_DRIP=FALSE,CalcTable[[#This Row],[IrrHours]]&lt;=0),FALSE,TRUE)</f>
        <v>#NAME?</v>
      </c>
      <c r="X4162" s="13" t="e">
        <f ca="1">AND(CalcTable[[#This Row],[IrrDay]],CalcTable[[#This Row],[IrrRain]],CalcTable[[#This Row],[IrrWarm]],CalcTable[[#This Row],[IrrWindy]])</f>
        <v>#NAME?</v>
      </c>
      <c r="Y4162" s="13" t="e">
        <f t="shared" ca="1" si="1296"/>
        <v>#NAME?</v>
      </c>
      <c r="Z4162" s="13" t="e">
        <f ca="1">CalcTable[[#This Row],[IrrHours]]/5</f>
        <v>#NAME?</v>
      </c>
      <c r="AA4162" s="13" t="e">
        <f ca="1">IF(CalcTable[[#This Row],[IrrFlag]]=FALSE,0,MAX(0,CalcTable[[#This Row],[VolRednWind]]*(FCAP*IRR_TARGET-CalcTable[[#This Row],[IWC]])))</f>
        <v>#NAME?</v>
      </c>
      <c r="AB4162" s="13" t="e">
        <f ca="1">CalcTable[[#This Row],[IWC]]+CalcTable[[#This Row],[Eff Precip]]+CalcTable[[#This Row],[IrrAmt]]-CalcTable[[#This Row],[AET]]</f>
        <v>#NAME?</v>
      </c>
      <c r="AC4162" s="13" t="e">
        <f ca="1">IF(CalcTable[[#This Row],[PWC]]&gt;FCAP,MIN(24*PERC,MIN(SAT,CalcTable[[#This Row],[PWC]])-FCAP),0)</f>
        <v>#NAME?</v>
      </c>
      <c r="AD4162" s="13" t="e">
        <f ca="1">IF(CalcTable[[#This Row],[PWC]]&gt;SAT,CalcTable[[#This Row],[PWC]]-SAT,0)</f>
        <v>#NAME?</v>
      </c>
      <c r="AE4162" s="13" t="e">
        <f ca="1">CalcTable[[#This Row],[PWC]]-CalcTable[[#This Row],[PercAmt]]-CalcTable[[#This Row],[Runoff]]</f>
        <v>#NAME?</v>
      </c>
      <c r="AF4162" s="13" t="e">
        <f ca="1">CalcTable[[#This Row],[IrrAmt]]/1000*CUR_IRR_AREA*10000/IRR_EFF</f>
        <v>#NAME?</v>
      </c>
      <c r="AG4162" s="147"/>
      <c r="AH4162" s="13"/>
      <c r="AI4162" s="50">
        <v>0</v>
      </c>
      <c r="AJ4162" s="50">
        <v>0</v>
      </c>
      <c r="AK4162" s="50">
        <v>0</v>
      </c>
      <c r="AL4162" s="50">
        <v>0</v>
      </c>
      <c r="AM4162" s="50"/>
      <c r="AN4162" s="50"/>
      <c r="AO4162" s="50"/>
      <c r="AP4162" s="50"/>
      <c r="AQ4162" s="50"/>
      <c r="AR4162" s="50"/>
      <c r="AS4162" s="50"/>
      <c r="AT4162" s="50"/>
      <c r="AU4162" s="50"/>
      <c r="AV4162" s="50"/>
      <c r="AW4162" s="50"/>
      <c r="AX4162" s="50">
        <f t="shared" si="1307"/>
        <v>0</v>
      </c>
      <c r="AY4162" s="50"/>
      <c r="AZ4162" s="50">
        <f t="shared" si="1297"/>
        <v>0</v>
      </c>
      <c r="BA4162" s="50">
        <f t="shared" si="1298"/>
        <v>0</v>
      </c>
      <c r="BB4162" s="50">
        <f t="shared" si="1299"/>
        <v>0</v>
      </c>
      <c r="BC4162" s="17">
        <f t="shared" si="1300"/>
        <v>19875</v>
      </c>
      <c r="BD4162" s="50">
        <f t="shared" si="1301"/>
        <v>0</v>
      </c>
      <c r="BE4162" s="50">
        <f t="shared" si="1302"/>
        <v>0</v>
      </c>
      <c r="BF4162" s="50">
        <f t="shared" si="1308"/>
        <v>0</v>
      </c>
      <c r="BG4162" s="50"/>
      <c r="BH4162" s="17">
        <f t="shared" si="1303"/>
        <v>0</v>
      </c>
      <c r="BI4162" s="17">
        <f t="shared" si="1311"/>
        <v>4162</v>
      </c>
      <c r="BJ4162" s="17">
        <f t="shared" si="1309"/>
        <v>4162</v>
      </c>
      <c r="BK4162" s="150">
        <f t="shared" si="1310"/>
        <v>31909</v>
      </c>
      <c r="BL4162" s="50" t="e">
        <f t="shared" ca="1" si="1304"/>
        <v>#NAME?</v>
      </c>
      <c r="BM4162" s="50" t="e">
        <f t="shared" ca="1" si="1305"/>
        <v>#NAME?</v>
      </c>
      <c r="BN4162" s="50" t="e">
        <f t="shared" ca="1" si="1306"/>
        <v>#NAME?</v>
      </c>
    </row>
    <row r="4163" spans="1:66" x14ac:dyDescent="0.35">
      <c r="A4163" s="48">
        <v>31910</v>
      </c>
      <c r="B4163" s="17">
        <v>1987</v>
      </c>
      <c r="C4163" s="17">
        <v>5</v>
      </c>
      <c r="D4163" s="17">
        <v>133</v>
      </c>
      <c r="E4163" s="17">
        <v>13</v>
      </c>
      <c r="F4163" s="17">
        <v>4</v>
      </c>
      <c r="G4163" s="50">
        <v>1.6</v>
      </c>
      <c r="H4163" s="32">
        <v>4.2363255286775319</v>
      </c>
      <c r="I4163" s="50">
        <v>19.5</v>
      </c>
      <c r="J4163" s="13">
        <v>0</v>
      </c>
      <c r="K4163" s="13">
        <f t="shared" si="1292"/>
        <v>0</v>
      </c>
      <c r="L4163" s="13">
        <f t="shared" si="1293"/>
        <v>0</v>
      </c>
      <c r="M4163" s="13" t="e">
        <f ca="1">CalcTable[[#This Row],[IWC]]-AE4162</f>
        <v>#NAME?</v>
      </c>
      <c r="N4163" s="13" t="e">
        <f ca="1">IF(CalcTable[[#This Row],[Day of Year]]&lt;123,FCAP,AE4162)</f>
        <v>#NAME?</v>
      </c>
      <c r="O4163" s="17" t="e">
        <f ca="1">IF(IRR_DRIP,5,COUNTIF('IDET Wind Values'!C4147:G4147,"&lt;="&amp;IRR_MAXWIND))</f>
        <v>#NAME?</v>
      </c>
      <c r="P4163" s="13" t="e">
        <f ca="1">CalcTable[[#This Row],[ET_o]]*KL</f>
        <v>#NAME?</v>
      </c>
      <c r="Q4163" s="13" t="e">
        <f ca="1">IF(WILTPT&lt;=0,1,MAX(0,MIN(1,(CalcTable[[#This Row],[IWC]]-WILTPT)/(MAD-WILTPT))))</f>
        <v>#NAME?</v>
      </c>
      <c r="R4163" s="13" t="e">
        <f ca="1">CalcTable[[#This Row],[ETMult]]*CalcTable[[#This Row],[ETb]]</f>
        <v>#NAME?</v>
      </c>
      <c r="S4163" s="13" t="b">
        <f>INDEX(IRR_LIST,CalcTable[[#This Row],[Day of Week]]+1)</f>
        <v>0</v>
      </c>
      <c r="T4163" s="13">
        <f t="shared" ca="1" si="1294"/>
        <v>1.4</v>
      </c>
      <c r="U4163" s="13" t="b">
        <f ca="1">IF(CalcTable[[#This Row],[IrrPrecip]]&gt;=IC_MM,FALSE,TRUE)</f>
        <v>1</v>
      </c>
      <c r="V4163" s="13" t="b">
        <f t="shared" si="1295"/>
        <v>1</v>
      </c>
      <c r="W4163" s="13" t="e">
        <f ca="1">IF(AND(IRR_DRIP=FALSE,CalcTable[[#This Row],[IrrHours]]&lt;=0),FALSE,TRUE)</f>
        <v>#NAME?</v>
      </c>
      <c r="X4163" s="13" t="e">
        <f ca="1">AND(CalcTable[[#This Row],[IrrDay]],CalcTable[[#This Row],[IrrRain]],CalcTable[[#This Row],[IrrWarm]],CalcTable[[#This Row],[IrrWindy]])</f>
        <v>#NAME?</v>
      </c>
      <c r="Y4163" s="13" t="e">
        <f t="shared" ca="1" si="1296"/>
        <v>#NAME?</v>
      </c>
      <c r="Z4163" s="13" t="e">
        <f ca="1">CalcTable[[#This Row],[IrrHours]]/5</f>
        <v>#NAME?</v>
      </c>
      <c r="AA4163" s="13" t="e">
        <f ca="1">IF(CalcTable[[#This Row],[IrrFlag]]=FALSE,0,MAX(0,CalcTable[[#This Row],[VolRednWind]]*(FCAP*IRR_TARGET-CalcTable[[#This Row],[IWC]])))</f>
        <v>#NAME?</v>
      </c>
      <c r="AB4163" s="13" t="e">
        <f ca="1">CalcTable[[#This Row],[IWC]]+CalcTable[[#This Row],[Eff Precip]]+CalcTable[[#This Row],[IrrAmt]]-CalcTable[[#This Row],[AET]]</f>
        <v>#NAME?</v>
      </c>
      <c r="AC4163" s="13" t="e">
        <f ca="1">IF(CalcTable[[#This Row],[PWC]]&gt;FCAP,MIN(24*PERC,MIN(SAT,CalcTable[[#This Row],[PWC]])-FCAP),0)</f>
        <v>#NAME?</v>
      </c>
      <c r="AD4163" s="13" t="e">
        <f ca="1">IF(CalcTable[[#This Row],[PWC]]&gt;SAT,CalcTable[[#This Row],[PWC]]-SAT,0)</f>
        <v>#NAME?</v>
      </c>
      <c r="AE4163" s="13" t="e">
        <f ca="1">CalcTable[[#This Row],[PWC]]-CalcTable[[#This Row],[PercAmt]]-CalcTable[[#This Row],[Runoff]]</f>
        <v>#NAME?</v>
      </c>
      <c r="AF4163" s="13" t="e">
        <f ca="1">CalcTable[[#This Row],[IrrAmt]]/1000*CUR_IRR_AREA*10000/IRR_EFF</f>
        <v>#NAME?</v>
      </c>
      <c r="AG4163" s="147"/>
      <c r="AH4163" s="13"/>
      <c r="AI4163" s="50">
        <v>0</v>
      </c>
      <c r="AJ4163" s="50">
        <v>0</v>
      </c>
      <c r="AK4163" s="50">
        <v>10.674239327174313</v>
      </c>
      <c r="AL4163" s="50">
        <v>4.598001905596238</v>
      </c>
      <c r="AM4163" s="50"/>
      <c r="AN4163" s="50"/>
      <c r="AO4163" s="50"/>
      <c r="AP4163" s="50"/>
      <c r="AQ4163" s="50"/>
      <c r="AR4163" s="50"/>
      <c r="AS4163" s="50"/>
      <c r="AT4163" s="50"/>
      <c r="AU4163" s="50"/>
      <c r="AV4163" s="50"/>
      <c r="AW4163" s="50"/>
      <c r="AX4163" s="50">
        <f t="shared" si="1307"/>
        <v>15.272241232770551</v>
      </c>
      <c r="AY4163" s="50"/>
      <c r="AZ4163" s="50">
        <f t="shared" si="1297"/>
        <v>291.43023269604623</v>
      </c>
      <c r="BA4163" s="50">
        <f t="shared" si="1298"/>
        <v>448.71004081772196</v>
      </c>
      <c r="BB4163" s="50">
        <f t="shared" si="1299"/>
        <v>462.58767094610516</v>
      </c>
      <c r="BC4163" s="17">
        <f t="shared" si="1300"/>
        <v>19875</v>
      </c>
      <c r="BD4163" s="50">
        <f t="shared" si="1301"/>
        <v>15.272241232770551</v>
      </c>
      <c r="BE4163" s="50">
        <f t="shared" si="1302"/>
        <v>291.43023269604623</v>
      </c>
      <c r="BF4163" s="50">
        <f t="shared" si="1308"/>
        <v>476.68708599103923</v>
      </c>
      <c r="BG4163" s="50"/>
      <c r="BH4163" s="17">
        <f t="shared" si="1303"/>
        <v>0</v>
      </c>
      <c r="BI4163" s="17">
        <f t="shared" si="1311"/>
        <v>4163</v>
      </c>
      <c r="BJ4163" s="17">
        <f t="shared" si="1309"/>
        <v>4163</v>
      </c>
      <c r="BK4163" s="150">
        <f t="shared" si="1310"/>
        <v>31910</v>
      </c>
      <c r="BL4163" s="50" t="e">
        <f t="shared" ca="1" si="1304"/>
        <v>#NAME?</v>
      </c>
      <c r="BM4163" s="50" t="e">
        <f t="shared" ca="1" si="1305"/>
        <v>#NAME?</v>
      </c>
      <c r="BN4163" s="50" t="e">
        <f t="shared" ca="1" si="1306"/>
        <v>#NAME?</v>
      </c>
    </row>
    <row r="4164" spans="1:66" x14ac:dyDescent="0.35">
      <c r="A4164" s="48">
        <v>31911</v>
      </c>
      <c r="B4164" s="17">
        <v>1987</v>
      </c>
      <c r="C4164" s="17">
        <v>5</v>
      </c>
      <c r="D4164" s="17">
        <v>134</v>
      </c>
      <c r="E4164" s="17">
        <v>14</v>
      </c>
      <c r="F4164" s="17">
        <v>5</v>
      </c>
      <c r="G4164" s="50">
        <v>3.5</v>
      </c>
      <c r="H4164" s="32">
        <v>5.4572628112499189</v>
      </c>
      <c r="I4164" s="50">
        <v>2</v>
      </c>
      <c r="J4164" s="13">
        <v>0</v>
      </c>
      <c r="K4164" s="13">
        <f t="shared" si="1292"/>
        <v>0</v>
      </c>
      <c r="L4164" s="13">
        <f t="shared" si="1293"/>
        <v>0</v>
      </c>
      <c r="M4164" s="13" t="e">
        <f ca="1">CalcTable[[#This Row],[IWC]]-AE4163</f>
        <v>#NAME?</v>
      </c>
      <c r="N4164" s="13" t="e">
        <f ca="1">IF(CalcTable[[#This Row],[Day of Year]]&lt;123,FCAP,AE4163)</f>
        <v>#NAME?</v>
      </c>
      <c r="O4164" s="17" t="e">
        <f ca="1">IF(IRR_DRIP,5,COUNTIF('IDET Wind Values'!C4148:G4148,"&lt;="&amp;IRR_MAXWIND))</f>
        <v>#NAME?</v>
      </c>
      <c r="P4164" s="13" t="e">
        <f ca="1">CalcTable[[#This Row],[ET_o]]*KL</f>
        <v>#NAME?</v>
      </c>
      <c r="Q4164" s="13" t="e">
        <f ca="1">IF(WILTPT&lt;=0,1,MAX(0,MIN(1,(CalcTable[[#This Row],[IWC]]-WILTPT)/(MAD-WILTPT))))</f>
        <v>#NAME?</v>
      </c>
      <c r="R4164" s="13" t="e">
        <f ca="1">CalcTable[[#This Row],[ETMult]]*CalcTable[[#This Row],[ETb]]</f>
        <v>#NAME?</v>
      </c>
      <c r="S4164" s="13" t="b">
        <f>INDEX(IRR_LIST,CalcTable[[#This Row],[Day of Week]]+1)</f>
        <v>1</v>
      </c>
      <c r="T4164" s="13">
        <f t="shared" ca="1" si="1294"/>
        <v>1.4</v>
      </c>
      <c r="U4164" s="13" t="b">
        <f ca="1">IF(CalcTable[[#This Row],[IrrPrecip]]&gt;=IC_MM,FALSE,TRUE)</f>
        <v>1</v>
      </c>
      <c r="V4164" s="13" t="b">
        <f t="shared" si="1295"/>
        <v>1</v>
      </c>
      <c r="W4164" s="13" t="e">
        <f ca="1">IF(AND(IRR_DRIP=FALSE,CalcTable[[#This Row],[IrrHours]]&lt;=0),FALSE,TRUE)</f>
        <v>#NAME?</v>
      </c>
      <c r="X4164" s="13" t="e">
        <f ca="1">AND(CalcTable[[#This Row],[IrrDay]],CalcTable[[#This Row],[IrrRain]],CalcTable[[#This Row],[IrrWarm]],CalcTable[[#This Row],[IrrWindy]])</f>
        <v>#NAME?</v>
      </c>
      <c r="Y4164" s="13" t="e">
        <f t="shared" ca="1" si="1296"/>
        <v>#NAME?</v>
      </c>
      <c r="Z4164" s="13" t="e">
        <f ca="1">CalcTable[[#This Row],[IrrHours]]/5</f>
        <v>#NAME?</v>
      </c>
      <c r="AA4164" s="13" t="e">
        <f ca="1">IF(CalcTable[[#This Row],[IrrFlag]]=FALSE,0,MAX(0,CalcTable[[#This Row],[VolRednWind]]*(FCAP*IRR_TARGET-CalcTable[[#This Row],[IWC]])))</f>
        <v>#NAME?</v>
      </c>
      <c r="AB4164" s="13" t="e">
        <f ca="1">CalcTable[[#This Row],[IWC]]+CalcTable[[#This Row],[Eff Precip]]+CalcTable[[#This Row],[IrrAmt]]-CalcTable[[#This Row],[AET]]</f>
        <v>#NAME?</v>
      </c>
      <c r="AC4164" s="13" t="e">
        <f ca="1">IF(CalcTable[[#This Row],[PWC]]&gt;FCAP,MIN(24*PERC,MIN(SAT,CalcTable[[#This Row],[PWC]])-FCAP),0)</f>
        <v>#NAME?</v>
      </c>
      <c r="AD4164" s="13" t="e">
        <f ca="1">IF(CalcTable[[#This Row],[PWC]]&gt;SAT,CalcTable[[#This Row],[PWC]]-SAT,0)</f>
        <v>#NAME?</v>
      </c>
      <c r="AE4164" s="13" t="e">
        <f ca="1">CalcTable[[#This Row],[PWC]]-CalcTable[[#This Row],[PercAmt]]-CalcTable[[#This Row],[Runoff]]</f>
        <v>#NAME?</v>
      </c>
      <c r="AF4164" s="13" t="e">
        <f ca="1">CalcTable[[#This Row],[IrrAmt]]/1000*CUR_IRR_AREA*10000/IRR_EFF</f>
        <v>#NAME?</v>
      </c>
      <c r="AG4164" s="147"/>
      <c r="AH4164" s="13"/>
      <c r="AI4164" s="50">
        <v>10.031563194409415</v>
      </c>
      <c r="AJ4164" s="50">
        <v>17.67232803536923</v>
      </c>
      <c r="AK4164" s="50">
        <v>0</v>
      </c>
      <c r="AL4164" s="50">
        <v>0</v>
      </c>
      <c r="AM4164" s="50"/>
      <c r="AN4164" s="50"/>
      <c r="AO4164" s="50"/>
      <c r="AP4164" s="50"/>
      <c r="AQ4164" s="50"/>
      <c r="AR4164" s="50"/>
      <c r="AS4164" s="50"/>
      <c r="AT4164" s="50"/>
      <c r="AU4164" s="50"/>
      <c r="AV4164" s="50"/>
      <c r="AW4164" s="50"/>
      <c r="AX4164" s="50">
        <f t="shared" si="1307"/>
        <v>27.703891229778645</v>
      </c>
      <c r="AY4164" s="50"/>
      <c r="AZ4164" s="50">
        <f t="shared" si="1297"/>
        <v>665.51788255550218</v>
      </c>
      <c r="BA4164" s="50">
        <f t="shared" si="1298"/>
        <v>1081.6520096652785</v>
      </c>
      <c r="BB4164" s="50">
        <f t="shared" si="1299"/>
        <v>1119.6728647446919</v>
      </c>
      <c r="BC4164" s="17">
        <f t="shared" si="1300"/>
        <v>19875</v>
      </c>
      <c r="BD4164" s="50">
        <f t="shared" si="1301"/>
        <v>27.703891229778645</v>
      </c>
      <c r="BE4164" s="50">
        <f t="shared" si="1302"/>
        <v>665.51788255550218</v>
      </c>
      <c r="BF4164" s="50">
        <f t="shared" si="1308"/>
        <v>1088.5753930725011</v>
      </c>
      <c r="BG4164" s="50"/>
      <c r="BH4164" s="17">
        <f t="shared" si="1303"/>
        <v>0</v>
      </c>
      <c r="BI4164" s="17">
        <f t="shared" si="1311"/>
        <v>4164</v>
      </c>
      <c r="BJ4164" s="17">
        <f t="shared" si="1309"/>
        <v>4164</v>
      </c>
      <c r="BK4164" s="150">
        <f t="shared" si="1310"/>
        <v>31911</v>
      </c>
      <c r="BL4164" s="50" t="e">
        <f t="shared" ca="1" si="1304"/>
        <v>#NAME?</v>
      </c>
      <c r="BM4164" s="50" t="e">
        <f t="shared" ca="1" si="1305"/>
        <v>#NAME?</v>
      </c>
      <c r="BN4164" s="50" t="e">
        <f t="shared" ca="1" si="1306"/>
        <v>#NAME?</v>
      </c>
    </row>
    <row r="4165" spans="1:66" x14ac:dyDescent="0.35">
      <c r="A4165" s="48">
        <v>31912</v>
      </c>
      <c r="B4165" s="17">
        <v>1987</v>
      </c>
      <c r="C4165" s="17">
        <v>5</v>
      </c>
      <c r="D4165" s="17">
        <v>135</v>
      </c>
      <c r="E4165" s="17">
        <v>15</v>
      </c>
      <c r="F4165" s="17">
        <v>6</v>
      </c>
      <c r="G4165" s="50">
        <v>4.7</v>
      </c>
      <c r="H4165" s="32">
        <v>5.291360558731026</v>
      </c>
      <c r="I4165" s="50">
        <v>13</v>
      </c>
      <c r="J4165" s="13">
        <v>0</v>
      </c>
      <c r="K4165" s="13">
        <f t="shared" si="1292"/>
        <v>0</v>
      </c>
      <c r="L4165" s="13">
        <f t="shared" si="1293"/>
        <v>0</v>
      </c>
      <c r="M4165" s="13" t="e">
        <f ca="1">CalcTable[[#This Row],[IWC]]-AE4164</f>
        <v>#NAME?</v>
      </c>
      <c r="N4165" s="13" t="e">
        <f ca="1">IF(CalcTable[[#This Row],[Day of Year]]&lt;123,FCAP,AE4164)</f>
        <v>#NAME?</v>
      </c>
      <c r="O4165" s="17" t="e">
        <f ca="1">IF(IRR_DRIP,5,COUNTIF('IDET Wind Values'!C4149:G4149,"&lt;="&amp;IRR_MAXWIND))</f>
        <v>#NAME?</v>
      </c>
      <c r="P4165" s="13" t="e">
        <f ca="1">CalcTable[[#This Row],[ET_o]]*KL</f>
        <v>#NAME?</v>
      </c>
      <c r="Q4165" s="13" t="e">
        <f ca="1">IF(WILTPT&lt;=0,1,MAX(0,MIN(1,(CalcTable[[#This Row],[IWC]]-WILTPT)/(MAD-WILTPT))))</f>
        <v>#NAME?</v>
      </c>
      <c r="R4165" s="13" t="e">
        <f ca="1">CalcTable[[#This Row],[ETMult]]*CalcTable[[#This Row],[ETb]]</f>
        <v>#NAME?</v>
      </c>
      <c r="S4165" s="13" t="b">
        <f>INDEX(IRR_LIST,CalcTable[[#This Row],[Day of Week]]+1)</f>
        <v>0</v>
      </c>
      <c r="T4165" s="13">
        <f t="shared" ca="1" si="1294"/>
        <v>0</v>
      </c>
      <c r="U4165" s="13" t="b">
        <f ca="1">IF(CalcTable[[#This Row],[IrrPrecip]]&gt;=IC_MM,FALSE,TRUE)</f>
        <v>1</v>
      </c>
      <c r="V4165" s="13" t="b">
        <f t="shared" si="1295"/>
        <v>0</v>
      </c>
      <c r="W4165" s="13" t="e">
        <f ca="1">IF(AND(IRR_DRIP=FALSE,CalcTable[[#This Row],[IrrHours]]&lt;=0),FALSE,TRUE)</f>
        <v>#NAME?</v>
      </c>
      <c r="X4165" s="13" t="e">
        <f ca="1">AND(CalcTable[[#This Row],[IrrDay]],CalcTable[[#This Row],[IrrRain]],CalcTable[[#This Row],[IrrWarm]],CalcTable[[#This Row],[IrrWindy]])</f>
        <v>#NAME?</v>
      </c>
      <c r="Y4165" s="13" t="e">
        <f t="shared" ca="1" si="1296"/>
        <v>#NAME?</v>
      </c>
      <c r="Z4165" s="13" t="e">
        <f ca="1">CalcTable[[#This Row],[IrrHours]]/5</f>
        <v>#NAME?</v>
      </c>
      <c r="AA4165" s="13" t="e">
        <f ca="1">IF(CalcTable[[#This Row],[IrrFlag]]=FALSE,0,MAX(0,CalcTable[[#This Row],[VolRednWind]]*(FCAP*IRR_TARGET-CalcTable[[#This Row],[IWC]])))</f>
        <v>#NAME?</v>
      </c>
      <c r="AB4165" s="13" t="e">
        <f ca="1">CalcTable[[#This Row],[IWC]]+CalcTable[[#This Row],[Eff Precip]]+CalcTable[[#This Row],[IrrAmt]]-CalcTable[[#This Row],[AET]]</f>
        <v>#NAME?</v>
      </c>
      <c r="AC4165" s="13" t="e">
        <f ca="1">IF(CalcTable[[#This Row],[PWC]]&gt;FCAP,MIN(24*PERC,MIN(SAT,CalcTable[[#This Row],[PWC]])-FCAP),0)</f>
        <v>#NAME?</v>
      </c>
      <c r="AD4165" s="13" t="e">
        <f ca="1">IF(CalcTable[[#This Row],[PWC]]&gt;SAT,CalcTable[[#This Row],[PWC]]-SAT,0)</f>
        <v>#NAME?</v>
      </c>
      <c r="AE4165" s="13" t="e">
        <f ca="1">CalcTable[[#This Row],[PWC]]-CalcTable[[#This Row],[PercAmt]]-CalcTable[[#This Row],[Runoff]]</f>
        <v>#NAME?</v>
      </c>
      <c r="AF4165" s="13" t="e">
        <f ca="1">CalcTable[[#This Row],[IrrAmt]]/1000*CUR_IRR_AREA*10000/IRR_EFF</f>
        <v>#NAME?</v>
      </c>
      <c r="AG4165" s="147"/>
      <c r="AH4165" s="13"/>
      <c r="AI4165" s="50">
        <v>0</v>
      </c>
      <c r="AJ4165" s="50">
        <v>0</v>
      </c>
      <c r="AK4165" s="50">
        <v>0</v>
      </c>
      <c r="AL4165" s="50">
        <v>0</v>
      </c>
      <c r="AM4165" s="50"/>
      <c r="AN4165" s="50"/>
      <c r="AO4165" s="50"/>
      <c r="AP4165" s="50"/>
      <c r="AQ4165" s="50"/>
      <c r="AR4165" s="50"/>
      <c r="AS4165" s="50"/>
      <c r="AT4165" s="50"/>
      <c r="AU4165" s="50"/>
      <c r="AV4165" s="50"/>
      <c r="AW4165" s="50"/>
      <c r="AX4165" s="50">
        <f t="shared" si="1307"/>
        <v>0</v>
      </c>
      <c r="AY4165" s="50"/>
      <c r="AZ4165" s="50">
        <f t="shared" si="1297"/>
        <v>0</v>
      </c>
      <c r="BA4165" s="50">
        <f t="shared" si="1298"/>
        <v>0</v>
      </c>
      <c r="BB4165" s="50">
        <f t="shared" si="1299"/>
        <v>0</v>
      </c>
      <c r="BC4165" s="17">
        <f t="shared" si="1300"/>
        <v>19875</v>
      </c>
      <c r="BD4165" s="50">
        <f t="shared" si="1301"/>
        <v>0</v>
      </c>
      <c r="BE4165" s="50">
        <f t="shared" si="1302"/>
        <v>0</v>
      </c>
      <c r="BF4165" s="50">
        <f t="shared" si="1308"/>
        <v>0</v>
      </c>
      <c r="BG4165" s="50"/>
      <c r="BH4165" s="17">
        <f t="shared" si="1303"/>
        <v>0</v>
      </c>
      <c r="BI4165" s="17">
        <f t="shared" si="1311"/>
        <v>4165</v>
      </c>
      <c r="BJ4165" s="17">
        <f t="shared" si="1309"/>
        <v>4165</v>
      </c>
      <c r="BK4165" s="150">
        <f t="shared" si="1310"/>
        <v>31912</v>
      </c>
      <c r="BL4165" s="50" t="e">
        <f t="shared" ca="1" si="1304"/>
        <v>#NAME?</v>
      </c>
      <c r="BM4165" s="50" t="e">
        <f t="shared" ca="1" si="1305"/>
        <v>#NAME?</v>
      </c>
      <c r="BN4165" s="50" t="e">
        <f t="shared" ca="1" si="1306"/>
        <v>#NAME?</v>
      </c>
    </row>
    <row r="4166" spans="1:66" x14ac:dyDescent="0.35">
      <c r="A4166" s="48">
        <v>31913</v>
      </c>
      <c r="B4166" s="17">
        <v>1987</v>
      </c>
      <c r="C4166" s="17">
        <v>5</v>
      </c>
      <c r="D4166" s="17">
        <v>136</v>
      </c>
      <c r="E4166" s="17">
        <v>16</v>
      </c>
      <c r="F4166" s="17">
        <v>7</v>
      </c>
      <c r="G4166" s="50">
        <v>2.2999999999999998</v>
      </c>
      <c r="H4166" s="32">
        <v>2.8630962313481856</v>
      </c>
      <c r="I4166" s="50">
        <v>25.5</v>
      </c>
      <c r="J4166" s="13">
        <v>5.6</v>
      </c>
      <c r="K4166" s="13">
        <f t="shared" si="1292"/>
        <v>5.6</v>
      </c>
      <c r="L4166" s="13">
        <f t="shared" si="1293"/>
        <v>0.44999999999999973</v>
      </c>
      <c r="M4166" s="13" t="e">
        <f ca="1">CalcTable[[#This Row],[IWC]]-AE4165</f>
        <v>#NAME?</v>
      </c>
      <c r="N4166" s="13" t="e">
        <f ca="1">IF(CalcTable[[#This Row],[Day of Year]]&lt;123,FCAP,AE4165)</f>
        <v>#NAME?</v>
      </c>
      <c r="O4166" s="17" t="e">
        <f ca="1">IF(IRR_DRIP,5,COUNTIF('IDET Wind Values'!C4150:G4150,"&lt;="&amp;IRR_MAXWIND))</f>
        <v>#NAME?</v>
      </c>
      <c r="P4166" s="13" t="e">
        <f ca="1">CalcTable[[#This Row],[ET_o]]*KL</f>
        <v>#NAME?</v>
      </c>
      <c r="Q4166" s="13" t="e">
        <f ca="1">IF(WILTPT&lt;=0,1,MAX(0,MIN(1,(CalcTable[[#This Row],[IWC]]-WILTPT)/(MAD-WILTPT))))</f>
        <v>#NAME?</v>
      </c>
      <c r="R4166" s="13" t="e">
        <f ca="1">CalcTable[[#This Row],[ETMult]]*CalcTable[[#This Row],[ETb]]</f>
        <v>#NAME?</v>
      </c>
      <c r="S4166" s="13" t="b">
        <f>INDEX(IRR_LIST,CalcTable[[#This Row],[Day of Week]]+1)</f>
        <v>0</v>
      </c>
      <c r="T4166" s="13">
        <f t="shared" ca="1" si="1294"/>
        <v>0</v>
      </c>
      <c r="U4166" s="13" t="b">
        <f ca="1">IF(CalcTable[[#This Row],[IrrPrecip]]&gt;=IC_MM,FALSE,TRUE)</f>
        <v>1</v>
      </c>
      <c r="V4166" s="13" t="b">
        <f t="shared" si="1295"/>
        <v>1</v>
      </c>
      <c r="W4166" s="13" t="e">
        <f ca="1">IF(AND(IRR_DRIP=FALSE,CalcTable[[#This Row],[IrrHours]]&lt;=0),FALSE,TRUE)</f>
        <v>#NAME?</v>
      </c>
      <c r="X4166" s="13" t="e">
        <f ca="1">AND(CalcTable[[#This Row],[IrrDay]],CalcTable[[#This Row],[IrrRain]],CalcTable[[#This Row],[IrrWarm]],CalcTable[[#This Row],[IrrWindy]])</f>
        <v>#NAME?</v>
      </c>
      <c r="Y4166" s="13" t="e">
        <f t="shared" ca="1" si="1296"/>
        <v>#NAME?</v>
      </c>
      <c r="Z4166" s="13" t="e">
        <f ca="1">CalcTable[[#This Row],[IrrHours]]/5</f>
        <v>#NAME?</v>
      </c>
      <c r="AA4166" s="13" t="e">
        <f ca="1">IF(CalcTable[[#This Row],[IrrFlag]]=FALSE,0,MAX(0,CalcTable[[#This Row],[VolRednWind]]*(FCAP*IRR_TARGET-CalcTable[[#This Row],[IWC]])))</f>
        <v>#NAME?</v>
      </c>
      <c r="AB4166" s="13" t="e">
        <f ca="1">CalcTable[[#This Row],[IWC]]+CalcTable[[#This Row],[Eff Precip]]+CalcTable[[#This Row],[IrrAmt]]-CalcTable[[#This Row],[AET]]</f>
        <v>#NAME?</v>
      </c>
      <c r="AC4166" s="13" t="e">
        <f ca="1">IF(CalcTable[[#This Row],[PWC]]&gt;FCAP,MIN(24*PERC,MIN(SAT,CalcTable[[#This Row],[PWC]])-FCAP),0)</f>
        <v>#NAME?</v>
      </c>
      <c r="AD4166" s="13" t="e">
        <f ca="1">IF(CalcTable[[#This Row],[PWC]]&gt;SAT,CalcTable[[#This Row],[PWC]]-SAT,0)</f>
        <v>#NAME?</v>
      </c>
      <c r="AE4166" s="13" t="e">
        <f ca="1">CalcTable[[#This Row],[PWC]]-CalcTable[[#This Row],[PercAmt]]-CalcTable[[#This Row],[Runoff]]</f>
        <v>#NAME?</v>
      </c>
      <c r="AF4166" s="13" t="e">
        <f ca="1">CalcTable[[#This Row],[IrrAmt]]/1000*CUR_IRR_AREA*10000/IRR_EFF</f>
        <v>#NAME?</v>
      </c>
      <c r="AG4166" s="147"/>
      <c r="AH4166" s="13"/>
      <c r="AI4166" s="50">
        <v>0</v>
      </c>
      <c r="AJ4166" s="50">
        <v>0</v>
      </c>
      <c r="AK4166" s="50">
        <v>0</v>
      </c>
      <c r="AL4166" s="50">
        <v>0</v>
      </c>
      <c r="AM4166" s="50"/>
      <c r="AN4166" s="50"/>
      <c r="AO4166" s="50"/>
      <c r="AP4166" s="50"/>
      <c r="AQ4166" s="50"/>
      <c r="AR4166" s="50"/>
      <c r="AS4166" s="50"/>
      <c r="AT4166" s="50"/>
      <c r="AU4166" s="50"/>
      <c r="AV4166" s="50"/>
      <c r="AW4166" s="50"/>
      <c r="AX4166" s="50">
        <f t="shared" si="1307"/>
        <v>0</v>
      </c>
      <c r="AY4166" s="50"/>
      <c r="AZ4166" s="50">
        <f t="shared" si="1297"/>
        <v>0</v>
      </c>
      <c r="BA4166" s="50">
        <f t="shared" si="1298"/>
        <v>0</v>
      </c>
      <c r="BB4166" s="50">
        <f t="shared" si="1299"/>
        <v>0</v>
      </c>
      <c r="BC4166" s="17">
        <f t="shared" si="1300"/>
        <v>19875</v>
      </c>
      <c r="BD4166" s="50">
        <f t="shared" si="1301"/>
        <v>0</v>
      </c>
      <c r="BE4166" s="50">
        <f t="shared" si="1302"/>
        <v>0</v>
      </c>
      <c r="BF4166" s="50">
        <f t="shared" si="1308"/>
        <v>0</v>
      </c>
      <c r="BG4166" s="50"/>
      <c r="BH4166" s="17">
        <f t="shared" si="1303"/>
        <v>0</v>
      </c>
      <c r="BI4166" s="17">
        <f t="shared" si="1311"/>
        <v>4166</v>
      </c>
      <c r="BJ4166" s="17">
        <f t="shared" si="1309"/>
        <v>4166</v>
      </c>
      <c r="BK4166" s="150">
        <f t="shared" si="1310"/>
        <v>31913</v>
      </c>
      <c r="BL4166" s="50" t="e">
        <f t="shared" ca="1" si="1304"/>
        <v>#NAME?</v>
      </c>
      <c r="BM4166" s="50" t="e">
        <f t="shared" ca="1" si="1305"/>
        <v>#NAME?</v>
      </c>
      <c r="BN4166" s="50" t="e">
        <f t="shared" ca="1" si="1306"/>
        <v>#NAME?</v>
      </c>
    </row>
    <row r="4167" spans="1:66" x14ac:dyDescent="0.35">
      <c r="A4167" s="48">
        <v>31914</v>
      </c>
      <c r="B4167" s="17">
        <v>1987</v>
      </c>
      <c r="C4167" s="17">
        <v>5</v>
      </c>
      <c r="D4167" s="17">
        <v>137</v>
      </c>
      <c r="E4167" s="17">
        <v>17</v>
      </c>
      <c r="F4167" s="17">
        <v>1</v>
      </c>
      <c r="G4167" s="50">
        <v>4</v>
      </c>
      <c r="H4167" s="32">
        <v>4.8768064899767669</v>
      </c>
      <c r="I4167" s="50">
        <v>13</v>
      </c>
      <c r="J4167" s="13">
        <v>0</v>
      </c>
      <c r="K4167" s="13">
        <f t="shared" si="1292"/>
        <v>0</v>
      </c>
      <c r="L4167" s="13">
        <f t="shared" si="1293"/>
        <v>0</v>
      </c>
      <c r="M4167" s="13" t="e">
        <f ca="1">CalcTable[[#This Row],[IWC]]-AE4166</f>
        <v>#NAME?</v>
      </c>
      <c r="N4167" s="13" t="e">
        <f ca="1">IF(CalcTable[[#This Row],[Day of Year]]&lt;123,FCAP,AE4166)</f>
        <v>#NAME?</v>
      </c>
      <c r="O4167" s="17" t="e">
        <f ca="1">IF(IRR_DRIP,5,COUNTIF('IDET Wind Values'!C4151:G4151,"&lt;="&amp;IRR_MAXWIND))</f>
        <v>#NAME?</v>
      </c>
      <c r="P4167" s="13" t="e">
        <f ca="1">CalcTable[[#This Row],[ET_o]]*KL</f>
        <v>#NAME?</v>
      </c>
      <c r="Q4167" s="13" t="e">
        <f ca="1">IF(WILTPT&lt;=0,1,MAX(0,MIN(1,(CalcTable[[#This Row],[IWC]]-WILTPT)/(MAD-WILTPT))))</f>
        <v>#NAME?</v>
      </c>
      <c r="R4167" s="13" t="e">
        <f ca="1">CalcTable[[#This Row],[ETMult]]*CalcTable[[#This Row],[ETb]]</f>
        <v>#NAME?</v>
      </c>
      <c r="S4167" s="13" t="b">
        <f>INDEX(IRR_LIST,CalcTable[[#This Row],[Day of Week]]+1)</f>
        <v>1</v>
      </c>
      <c r="T4167" s="13">
        <f t="shared" ca="1" si="1294"/>
        <v>5.6</v>
      </c>
      <c r="U4167" s="13" t="b">
        <f ca="1">IF(CalcTable[[#This Row],[IrrPrecip]]&gt;=IC_MM,FALSE,TRUE)</f>
        <v>1</v>
      </c>
      <c r="V4167" s="13" t="b">
        <f t="shared" si="1295"/>
        <v>1</v>
      </c>
      <c r="W4167" s="13" t="e">
        <f ca="1">IF(AND(IRR_DRIP=FALSE,CalcTable[[#This Row],[IrrHours]]&lt;=0),FALSE,TRUE)</f>
        <v>#NAME?</v>
      </c>
      <c r="X4167" s="13" t="e">
        <f ca="1">AND(CalcTable[[#This Row],[IrrDay]],CalcTable[[#This Row],[IrrRain]],CalcTable[[#This Row],[IrrWarm]],CalcTable[[#This Row],[IrrWindy]])</f>
        <v>#NAME?</v>
      </c>
      <c r="Y4167" s="13" t="e">
        <f t="shared" ca="1" si="1296"/>
        <v>#NAME?</v>
      </c>
      <c r="Z4167" s="13" t="e">
        <f ca="1">CalcTable[[#This Row],[IrrHours]]/5</f>
        <v>#NAME?</v>
      </c>
      <c r="AA4167" s="13" t="e">
        <f ca="1">IF(CalcTable[[#This Row],[IrrFlag]]=FALSE,0,MAX(0,CalcTable[[#This Row],[VolRednWind]]*(FCAP*IRR_TARGET-CalcTable[[#This Row],[IWC]])))</f>
        <v>#NAME?</v>
      </c>
      <c r="AB4167" s="13" t="e">
        <f ca="1">CalcTable[[#This Row],[IWC]]+CalcTable[[#This Row],[Eff Precip]]+CalcTable[[#This Row],[IrrAmt]]-CalcTable[[#This Row],[AET]]</f>
        <v>#NAME?</v>
      </c>
      <c r="AC4167" s="13" t="e">
        <f ca="1">IF(CalcTable[[#This Row],[PWC]]&gt;FCAP,MIN(24*PERC,MIN(SAT,CalcTable[[#This Row],[PWC]])-FCAP),0)</f>
        <v>#NAME?</v>
      </c>
      <c r="AD4167" s="13" t="e">
        <f ca="1">IF(CalcTable[[#This Row],[PWC]]&gt;SAT,CalcTable[[#This Row],[PWC]]-SAT,0)</f>
        <v>#NAME?</v>
      </c>
      <c r="AE4167" s="13" t="e">
        <f ca="1">CalcTable[[#This Row],[PWC]]-CalcTable[[#This Row],[PercAmt]]-CalcTable[[#This Row],[Runoff]]</f>
        <v>#NAME?</v>
      </c>
      <c r="AF4167" s="13" t="e">
        <f ca="1">CalcTable[[#This Row],[IrrAmt]]/1000*CUR_IRR_AREA*10000/IRR_EFF</f>
        <v>#NAME?</v>
      </c>
      <c r="AG4167" s="147"/>
      <c r="AH4167" s="13"/>
      <c r="AI4167" s="50">
        <v>0</v>
      </c>
      <c r="AJ4167" s="50">
        <v>0</v>
      </c>
      <c r="AK4167" s="50">
        <v>0</v>
      </c>
      <c r="AL4167" s="50">
        <v>0</v>
      </c>
      <c r="AM4167" s="50"/>
      <c r="AN4167" s="50"/>
      <c r="AO4167" s="50"/>
      <c r="AP4167" s="50"/>
      <c r="AQ4167" s="50"/>
      <c r="AR4167" s="50"/>
      <c r="AS4167" s="50"/>
      <c r="AT4167" s="50"/>
      <c r="AU4167" s="50"/>
      <c r="AV4167" s="50"/>
      <c r="AW4167" s="50"/>
      <c r="AX4167" s="50">
        <f t="shared" si="1307"/>
        <v>0</v>
      </c>
      <c r="AY4167" s="50"/>
      <c r="AZ4167" s="50">
        <f t="shared" si="1297"/>
        <v>0</v>
      </c>
      <c r="BA4167" s="50">
        <f t="shared" si="1298"/>
        <v>0</v>
      </c>
      <c r="BB4167" s="50">
        <f t="shared" si="1299"/>
        <v>0</v>
      </c>
      <c r="BC4167" s="17">
        <f t="shared" si="1300"/>
        <v>19875</v>
      </c>
      <c r="BD4167" s="50">
        <f t="shared" si="1301"/>
        <v>0</v>
      </c>
      <c r="BE4167" s="50">
        <f t="shared" si="1302"/>
        <v>0</v>
      </c>
      <c r="BF4167" s="50">
        <f t="shared" si="1308"/>
        <v>0</v>
      </c>
      <c r="BG4167" s="50"/>
      <c r="BH4167" s="17">
        <f t="shared" si="1303"/>
        <v>0</v>
      </c>
      <c r="BI4167" s="17">
        <f t="shared" si="1311"/>
        <v>4167</v>
      </c>
      <c r="BJ4167" s="17">
        <f t="shared" si="1309"/>
        <v>4167</v>
      </c>
      <c r="BK4167" s="150">
        <f t="shared" si="1310"/>
        <v>31914</v>
      </c>
      <c r="BL4167" s="50" t="e">
        <f t="shared" ca="1" si="1304"/>
        <v>#NAME?</v>
      </c>
      <c r="BM4167" s="50" t="e">
        <f t="shared" ca="1" si="1305"/>
        <v>#NAME?</v>
      </c>
      <c r="BN4167" s="50" t="e">
        <f t="shared" ca="1" si="1306"/>
        <v>#NAME?</v>
      </c>
    </row>
    <row r="4168" spans="1:66" x14ac:dyDescent="0.35">
      <c r="A4168" s="48">
        <v>31915</v>
      </c>
      <c r="B4168" s="17">
        <v>1987</v>
      </c>
      <c r="C4168" s="17">
        <v>5</v>
      </c>
      <c r="D4168" s="17">
        <v>138</v>
      </c>
      <c r="E4168" s="17">
        <v>18</v>
      </c>
      <c r="F4168" s="17">
        <v>2</v>
      </c>
      <c r="G4168" s="50">
        <v>4.7</v>
      </c>
      <c r="H4168" s="32">
        <v>4.1052249662934672</v>
      </c>
      <c r="I4168" s="50">
        <v>18.833333333333332</v>
      </c>
      <c r="J4168" s="13">
        <v>0</v>
      </c>
      <c r="K4168" s="13">
        <f t="shared" si="1292"/>
        <v>0</v>
      </c>
      <c r="L4168" s="13">
        <f t="shared" si="1293"/>
        <v>0</v>
      </c>
      <c r="M4168" s="13" t="e">
        <f ca="1">CalcTable[[#This Row],[IWC]]-AE4167</f>
        <v>#NAME?</v>
      </c>
      <c r="N4168" s="13" t="e">
        <f ca="1">IF(CalcTable[[#This Row],[Day of Year]]&lt;123,FCAP,AE4167)</f>
        <v>#NAME?</v>
      </c>
      <c r="O4168" s="17" t="e">
        <f ca="1">IF(IRR_DRIP,5,COUNTIF('IDET Wind Values'!C4152:G4152,"&lt;="&amp;IRR_MAXWIND))</f>
        <v>#NAME?</v>
      </c>
      <c r="P4168" s="13" t="e">
        <f ca="1">CalcTable[[#This Row],[ET_o]]*KL</f>
        <v>#NAME?</v>
      </c>
      <c r="Q4168" s="13" t="e">
        <f ca="1">IF(WILTPT&lt;=0,1,MAX(0,MIN(1,(CalcTable[[#This Row],[IWC]]-WILTPT)/(MAD-WILTPT))))</f>
        <v>#NAME?</v>
      </c>
      <c r="R4168" s="13" t="e">
        <f ca="1">CalcTable[[#This Row],[ETMult]]*CalcTable[[#This Row],[ETb]]</f>
        <v>#NAME?</v>
      </c>
      <c r="S4168" s="13" t="b">
        <f>INDEX(IRR_LIST,CalcTable[[#This Row],[Day of Week]]+1)</f>
        <v>0</v>
      </c>
      <c r="T4168" s="13">
        <f t="shared" ca="1" si="1294"/>
        <v>5.6</v>
      </c>
      <c r="U4168" s="13" t="b">
        <f ca="1">IF(CalcTable[[#This Row],[IrrPrecip]]&gt;=IC_MM,FALSE,TRUE)</f>
        <v>1</v>
      </c>
      <c r="V4168" s="13" t="b">
        <f t="shared" si="1295"/>
        <v>0</v>
      </c>
      <c r="W4168" s="13" t="e">
        <f ca="1">IF(AND(IRR_DRIP=FALSE,CalcTable[[#This Row],[IrrHours]]&lt;=0),FALSE,TRUE)</f>
        <v>#NAME?</v>
      </c>
      <c r="X4168" s="13" t="e">
        <f ca="1">AND(CalcTable[[#This Row],[IrrDay]],CalcTable[[#This Row],[IrrRain]],CalcTable[[#This Row],[IrrWarm]],CalcTable[[#This Row],[IrrWindy]])</f>
        <v>#NAME?</v>
      </c>
      <c r="Y4168" s="13" t="e">
        <f t="shared" ca="1" si="1296"/>
        <v>#NAME?</v>
      </c>
      <c r="Z4168" s="13" t="e">
        <f ca="1">CalcTable[[#This Row],[IrrHours]]/5</f>
        <v>#NAME?</v>
      </c>
      <c r="AA4168" s="13" t="e">
        <f ca="1">IF(CalcTable[[#This Row],[IrrFlag]]=FALSE,0,MAX(0,CalcTable[[#This Row],[VolRednWind]]*(FCAP*IRR_TARGET-CalcTable[[#This Row],[IWC]])))</f>
        <v>#NAME?</v>
      </c>
      <c r="AB4168" s="13" t="e">
        <f ca="1">CalcTable[[#This Row],[IWC]]+CalcTable[[#This Row],[Eff Precip]]+CalcTable[[#This Row],[IrrAmt]]-CalcTable[[#This Row],[AET]]</f>
        <v>#NAME?</v>
      </c>
      <c r="AC4168" s="13" t="e">
        <f ca="1">IF(CalcTable[[#This Row],[PWC]]&gt;FCAP,MIN(24*PERC,MIN(SAT,CalcTable[[#This Row],[PWC]])-FCAP),0)</f>
        <v>#NAME?</v>
      </c>
      <c r="AD4168" s="13" t="e">
        <f ca="1">IF(CalcTable[[#This Row],[PWC]]&gt;SAT,CalcTable[[#This Row],[PWC]]-SAT,0)</f>
        <v>#NAME?</v>
      </c>
      <c r="AE4168" s="13" t="e">
        <f ca="1">CalcTable[[#This Row],[PWC]]-CalcTable[[#This Row],[PercAmt]]-CalcTable[[#This Row],[Runoff]]</f>
        <v>#NAME?</v>
      </c>
      <c r="AF4168" s="13" t="e">
        <f ca="1">CalcTable[[#This Row],[IrrAmt]]/1000*CUR_IRR_AREA*10000/IRR_EFF</f>
        <v>#NAME?</v>
      </c>
      <c r="AG4168" s="147"/>
      <c r="AH4168" s="13"/>
      <c r="AI4168" s="50">
        <v>0</v>
      </c>
      <c r="AJ4168" s="50">
        <v>0</v>
      </c>
      <c r="AK4168" s="50">
        <v>0</v>
      </c>
      <c r="AL4168" s="50">
        <v>0</v>
      </c>
      <c r="AM4168" s="50"/>
      <c r="AN4168" s="50"/>
      <c r="AO4168" s="50"/>
      <c r="AP4168" s="50"/>
      <c r="AQ4168" s="50"/>
      <c r="AR4168" s="50"/>
      <c r="AS4168" s="50"/>
      <c r="AT4168" s="50"/>
      <c r="AU4168" s="50"/>
      <c r="AV4168" s="50"/>
      <c r="AW4168" s="50"/>
      <c r="AX4168" s="50">
        <f t="shared" si="1307"/>
        <v>0</v>
      </c>
      <c r="AY4168" s="50"/>
      <c r="AZ4168" s="50">
        <f t="shared" si="1297"/>
        <v>0</v>
      </c>
      <c r="BA4168" s="50">
        <f t="shared" si="1298"/>
        <v>0</v>
      </c>
      <c r="BB4168" s="50">
        <f t="shared" si="1299"/>
        <v>0</v>
      </c>
      <c r="BC4168" s="17">
        <f t="shared" si="1300"/>
        <v>19875</v>
      </c>
      <c r="BD4168" s="50">
        <f t="shared" si="1301"/>
        <v>0</v>
      </c>
      <c r="BE4168" s="50">
        <f t="shared" si="1302"/>
        <v>0</v>
      </c>
      <c r="BF4168" s="50">
        <f t="shared" si="1308"/>
        <v>0</v>
      </c>
      <c r="BG4168" s="50"/>
      <c r="BH4168" s="17">
        <f t="shared" si="1303"/>
        <v>0</v>
      </c>
      <c r="BI4168" s="17">
        <f t="shared" si="1311"/>
        <v>4168</v>
      </c>
      <c r="BJ4168" s="17">
        <f t="shared" si="1309"/>
        <v>4168</v>
      </c>
      <c r="BK4168" s="150">
        <f t="shared" si="1310"/>
        <v>31915</v>
      </c>
      <c r="BL4168" s="50" t="e">
        <f t="shared" ca="1" si="1304"/>
        <v>#NAME?</v>
      </c>
      <c r="BM4168" s="50" t="e">
        <f t="shared" ca="1" si="1305"/>
        <v>#NAME?</v>
      </c>
      <c r="BN4168" s="50" t="e">
        <f t="shared" ca="1" si="1306"/>
        <v>#NAME?</v>
      </c>
    </row>
    <row r="4169" spans="1:66" x14ac:dyDescent="0.35">
      <c r="A4169" s="48">
        <v>31916</v>
      </c>
      <c r="B4169" s="17">
        <v>1987</v>
      </c>
      <c r="C4169" s="17">
        <v>5</v>
      </c>
      <c r="D4169" s="17">
        <v>139</v>
      </c>
      <c r="E4169" s="17">
        <v>19</v>
      </c>
      <c r="F4169" s="17">
        <v>3</v>
      </c>
      <c r="G4169" s="50">
        <v>-0.6</v>
      </c>
      <c r="H4169" s="32">
        <v>3.6570170404298961</v>
      </c>
      <c r="I4169" s="50">
        <v>30.666666666666668</v>
      </c>
      <c r="J4169" s="13">
        <v>0</v>
      </c>
      <c r="K4169" s="13">
        <f t="shared" si="1292"/>
        <v>0</v>
      </c>
      <c r="L4169" s="13">
        <f t="shared" si="1293"/>
        <v>0</v>
      </c>
      <c r="M4169" s="13" t="e">
        <f ca="1">CalcTable[[#This Row],[IWC]]-AE4168</f>
        <v>#NAME?</v>
      </c>
      <c r="N4169" s="13" t="e">
        <f ca="1">IF(CalcTable[[#This Row],[Day of Year]]&lt;123,FCAP,AE4168)</f>
        <v>#NAME?</v>
      </c>
      <c r="O4169" s="17" t="e">
        <f ca="1">IF(IRR_DRIP,5,COUNTIF('IDET Wind Values'!C4153:G4153,"&lt;="&amp;IRR_MAXWIND))</f>
        <v>#NAME?</v>
      </c>
      <c r="P4169" s="13" t="e">
        <f ca="1">CalcTable[[#This Row],[ET_o]]*KL</f>
        <v>#NAME?</v>
      </c>
      <c r="Q4169" s="13" t="e">
        <f ca="1">IF(WILTPT&lt;=0,1,MAX(0,MIN(1,(CalcTable[[#This Row],[IWC]]-WILTPT)/(MAD-WILTPT))))</f>
        <v>#NAME?</v>
      </c>
      <c r="R4169" s="13" t="e">
        <f ca="1">CalcTable[[#This Row],[ETMult]]*CalcTable[[#This Row],[ETb]]</f>
        <v>#NAME?</v>
      </c>
      <c r="S4169" s="13" t="b">
        <f>INDEX(IRR_LIST,CalcTable[[#This Row],[Day of Week]]+1)</f>
        <v>1</v>
      </c>
      <c r="T4169" s="13">
        <f t="shared" ca="1" si="1294"/>
        <v>0</v>
      </c>
      <c r="U4169" s="13" t="b">
        <f ca="1">IF(CalcTable[[#This Row],[IrrPrecip]]&gt;=IC_MM,FALSE,TRUE)</f>
        <v>1</v>
      </c>
      <c r="V4169" s="13" t="b">
        <f t="shared" si="1295"/>
        <v>0</v>
      </c>
      <c r="W4169" s="13" t="e">
        <f ca="1">IF(AND(IRR_DRIP=FALSE,CalcTable[[#This Row],[IrrHours]]&lt;=0),FALSE,TRUE)</f>
        <v>#NAME?</v>
      </c>
      <c r="X4169" s="13" t="e">
        <f ca="1">AND(CalcTable[[#This Row],[IrrDay]],CalcTable[[#This Row],[IrrRain]],CalcTable[[#This Row],[IrrWarm]],CalcTable[[#This Row],[IrrWindy]])</f>
        <v>#NAME?</v>
      </c>
      <c r="Y4169" s="13" t="e">
        <f t="shared" ca="1" si="1296"/>
        <v>#NAME?</v>
      </c>
      <c r="Z4169" s="13" t="e">
        <f ca="1">CalcTable[[#This Row],[IrrHours]]/5</f>
        <v>#NAME?</v>
      </c>
      <c r="AA4169" s="13" t="e">
        <f ca="1">IF(CalcTable[[#This Row],[IrrFlag]]=FALSE,0,MAX(0,CalcTable[[#This Row],[VolRednWind]]*(FCAP*IRR_TARGET-CalcTable[[#This Row],[IWC]])))</f>
        <v>#NAME?</v>
      </c>
      <c r="AB4169" s="13" t="e">
        <f ca="1">CalcTable[[#This Row],[IWC]]+CalcTable[[#This Row],[Eff Precip]]+CalcTable[[#This Row],[IrrAmt]]-CalcTable[[#This Row],[AET]]</f>
        <v>#NAME?</v>
      </c>
      <c r="AC4169" s="13" t="e">
        <f ca="1">IF(CalcTable[[#This Row],[PWC]]&gt;FCAP,MIN(24*PERC,MIN(SAT,CalcTable[[#This Row],[PWC]])-FCAP),0)</f>
        <v>#NAME?</v>
      </c>
      <c r="AD4169" s="13" t="e">
        <f ca="1">IF(CalcTable[[#This Row],[PWC]]&gt;SAT,CalcTable[[#This Row],[PWC]]-SAT,0)</f>
        <v>#NAME?</v>
      </c>
      <c r="AE4169" s="13" t="e">
        <f ca="1">CalcTable[[#This Row],[PWC]]-CalcTable[[#This Row],[PercAmt]]-CalcTable[[#This Row],[Runoff]]</f>
        <v>#NAME?</v>
      </c>
      <c r="AF4169" s="13" t="e">
        <f ca="1">CalcTable[[#This Row],[IrrAmt]]/1000*CUR_IRR_AREA*10000/IRR_EFF</f>
        <v>#NAME?</v>
      </c>
      <c r="AG4169" s="147"/>
      <c r="AH4169" s="13"/>
      <c r="AI4169" s="50">
        <v>0</v>
      </c>
      <c r="AJ4169" s="50">
        <v>0</v>
      </c>
      <c r="AK4169" s="50">
        <v>0</v>
      </c>
      <c r="AL4169" s="50">
        <v>0</v>
      </c>
      <c r="AM4169" s="50"/>
      <c r="AN4169" s="50"/>
      <c r="AO4169" s="50"/>
      <c r="AP4169" s="50"/>
      <c r="AQ4169" s="50"/>
      <c r="AR4169" s="50"/>
      <c r="AS4169" s="50"/>
      <c r="AT4169" s="50"/>
      <c r="AU4169" s="50"/>
      <c r="AV4169" s="50"/>
      <c r="AW4169" s="50"/>
      <c r="AX4169" s="50">
        <f t="shared" si="1307"/>
        <v>0</v>
      </c>
      <c r="AY4169" s="50"/>
      <c r="AZ4169" s="50">
        <f t="shared" si="1297"/>
        <v>0</v>
      </c>
      <c r="BA4169" s="50">
        <f t="shared" si="1298"/>
        <v>0</v>
      </c>
      <c r="BB4169" s="50">
        <f t="shared" si="1299"/>
        <v>0</v>
      </c>
      <c r="BC4169" s="17">
        <f t="shared" si="1300"/>
        <v>19875</v>
      </c>
      <c r="BD4169" s="50">
        <f t="shared" si="1301"/>
        <v>0</v>
      </c>
      <c r="BE4169" s="50">
        <f t="shared" si="1302"/>
        <v>0</v>
      </c>
      <c r="BF4169" s="50">
        <f t="shared" si="1308"/>
        <v>0</v>
      </c>
      <c r="BG4169" s="50"/>
      <c r="BH4169" s="17">
        <f t="shared" si="1303"/>
        <v>0</v>
      </c>
      <c r="BI4169" s="17">
        <f t="shared" si="1311"/>
        <v>4169</v>
      </c>
      <c r="BJ4169" s="17">
        <f t="shared" si="1309"/>
        <v>4169</v>
      </c>
      <c r="BK4169" s="150">
        <f t="shared" si="1310"/>
        <v>31916</v>
      </c>
      <c r="BL4169" s="50" t="e">
        <f t="shared" ca="1" si="1304"/>
        <v>#NAME?</v>
      </c>
      <c r="BM4169" s="50" t="e">
        <f t="shared" ca="1" si="1305"/>
        <v>#NAME?</v>
      </c>
      <c r="BN4169" s="50" t="e">
        <f t="shared" ca="1" si="1306"/>
        <v>#NAME?</v>
      </c>
    </row>
    <row r="4170" spans="1:66" x14ac:dyDescent="0.35">
      <c r="A4170" s="48">
        <v>31917</v>
      </c>
      <c r="B4170" s="17">
        <v>1987</v>
      </c>
      <c r="C4170" s="17">
        <v>5</v>
      </c>
      <c r="D4170" s="17">
        <v>140</v>
      </c>
      <c r="E4170" s="17">
        <v>20</v>
      </c>
      <c r="F4170" s="17">
        <v>4</v>
      </c>
      <c r="G4170" s="50">
        <v>-4.5</v>
      </c>
      <c r="H4170" s="32">
        <v>2.5680188469166549</v>
      </c>
      <c r="I4170" s="50">
        <v>0</v>
      </c>
      <c r="J4170" s="13">
        <v>0</v>
      </c>
      <c r="K4170" s="13">
        <f t="shared" si="1292"/>
        <v>0</v>
      </c>
      <c r="L4170" s="13">
        <f t="shared" si="1293"/>
        <v>0</v>
      </c>
      <c r="M4170" s="13" t="e">
        <f ca="1">CalcTable[[#This Row],[IWC]]-AE4169</f>
        <v>#NAME?</v>
      </c>
      <c r="N4170" s="13" t="e">
        <f ca="1">IF(CalcTable[[#This Row],[Day of Year]]&lt;123,FCAP,AE4169)</f>
        <v>#NAME?</v>
      </c>
      <c r="O4170" s="17" t="e">
        <f ca="1">IF(IRR_DRIP,5,COUNTIF('IDET Wind Values'!C4154:G4154,"&lt;="&amp;IRR_MAXWIND))</f>
        <v>#NAME?</v>
      </c>
      <c r="P4170" s="13" t="e">
        <f ca="1">CalcTable[[#This Row],[ET_o]]*KL</f>
        <v>#NAME?</v>
      </c>
      <c r="Q4170" s="13" t="e">
        <f ca="1">IF(WILTPT&lt;=0,1,MAX(0,MIN(1,(CalcTable[[#This Row],[IWC]]-WILTPT)/(MAD-WILTPT))))</f>
        <v>#NAME?</v>
      </c>
      <c r="R4170" s="13" t="e">
        <f ca="1">CalcTable[[#This Row],[ETMult]]*CalcTable[[#This Row],[ETb]]</f>
        <v>#NAME?</v>
      </c>
      <c r="S4170" s="13" t="b">
        <f>INDEX(IRR_LIST,CalcTable[[#This Row],[Day of Week]]+1)</f>
        <v>0</v>
      </c>
      <c r="T4170" s="13">
        <f t="shared" ca="1" si="1294"/>
        <v>0</v>
      </c>
      <c r="U4170" s="13" t="b">
        <f ca="1">IF(CalcTable[[#This Row],[IrrPrecip]]&gt;=IC_MM,FALSE,TRUE)</f>
        <v>1</v>
      </c>
      <c r="V4170" s="13" t="b">
        <f t="shared" si="1295"/>
        <v>1</v>
      </c>
      <c r="W4170" s="13" t="e">
        <f ca="1">IF(AND(IRR_DRIP=FALSE,CalcTable[[#This Row],[IrrHours]]&lt;=0),FALSE,TRUE)</f>
        <v>#NAME?</v>
      </c>
      <c r="X4170" s="13" t="e">
        <f ca="1">AND(CalcTable[[#This Row],[IrrDay]],CalcTable[[#This Row],[IrrRain]],CalcTable[[#This Row],[IrrWarm]],CalcTable[[#This Row],[IrrWindy]])</f>
        <v>#NAME?</v>
      </c>
      <c r="Y4170" s="13" t="e">
        <f t="shared" ca="1" si="1296"/>
        <v>#NAME?</v>
      </c>
      <c r="Z4170" s="13" t="e">
        <f ca="1">CalcTable[[#This Row],[IrrHours]]/5</f>
        <v>#NAME?</v>
      </c>
      <c r="AA4170" s="13" t="e">
        <f ca="1">IF(CalcTable[[#This Row],[IrrFlag]]=FALSE,0,MAX(0,CalcTable[[#This Row],[VolRednWind]]*(FCAP*IRR_TARGET-CalcTable[[#This Row],[IWC]])))</f>
        <v>#NAME?</v>
      </c>
      <c r="AB4170" s="13" t="e">
        <f ca="1">CalcTable[[#This Row],[IWC]]+CalcTable[[#This Row],[Eff Precip]]+CalcTable[[#This Row],[IrrAmt]]-CalcTable[[#This Row],[AET]]</f>
        <v>#NAME?</v>
      </c>
      <c r="AC4170" s="13" t="e">
        <f ca="1">IF(CalcTable[[#This Row],[PWC]]&gt;FCAP,MIN(24*PERC,MIN(SAT,CalcTable[[#This Row],[PWC]])-FCAP),0)</f>
        <v>#NAME?</v>
      </c>
      <c r="AD4170" s="13" t="e">
        <f ca="1">IF(CalcTable[[#This Row],[PWC]]&gt;SAT,CalcTable[[#This Row],[PWC]]-SAT,0)</f>
        <v>#NAME?</v>
      </c>
      <c r="AE4170" s="13" t="e">
        <f ca="1">CalcTable[[#This Row],[PWC]]-CalcTable[[#This Row],[PercAmt]]-CalcTable[[#This Row],[Runoff]]</f>
        <v>#NAME?</v>
      </c>
      <c r="AF4170" s="13" t="e">
        <f ca="1">CalcTable[[#This Row],[IrrAmt]]/1000*CUR_IRR_AREA*10000/IRR_EFF</f>
        <v>#NAME?</v>
      </c>
      <c r="AG4170" s="147"/>
      <c r="AH4170" s="13"/>
      <c r="AI4170" s="50">
        <v>0</v>
      </c>
      <c r="AJ4170" s="50">
        <v>0</v>
      </c>
      <c r="AK4170" s="50">
        <v>0</v>
      </c>
      <c r="AL4170" s="50">
        <v>11.828497580926106</v>
      </c>
      <c r="AM4170" s="50"/>
      <c r="AN4170" s="50"/>
      <c r="AO4170" s="50"/>
      <c r="AP4170" s="50"/>
      <c r="AQ4170" s="50"/>
      <c r="AR4170" s="50"/>
      <c r="AS4170" s="50"/>
      <c r="AT4170" s="50"/>
      <c r="AU4170" s="50"/>
      <c r="AV4170" s="50"/>
      <c r="AW4170" s="50"/>
      <c r="AX4170" s="50">
        <f t="shared" si="1307"/>
        <v>11.828497580926106</v>
      </c>
      <c r="AY4170" s="50"/>
      <c r="AZ4170" s="50">
        <f t="shared" si="1297"/>
        <v>346.96926237383246</v>
      </c>
      <c r="BA4170" s="50">
        <f t="shared" si="1298"/>
        <v>534.22251508351985</v>
      </c>
      <c r="BB4170" s="50">
        <f t="shared" si="1299"/>
        <v>550.7448609108452</v>
      </c>
      <c r="BC4170" s="17">
        <f t="shared" si="1300"/>
        <v>19875</v>
      </c>
      <c r="BD4170" s="50">
        <f t="shared" si="1301"/>
        <v>11.828497580926106</v>
      </c>
      <c r="BE4170" s="50">
        <f t="shared" si="1302"/>
        <v>346.96926237383246</v>
      </c>
      <c r="BF4170" s="50">
        <f t="shared" si="1308"/>
        <v>567.53125809684195</v>
      </c>
      <c r="BG4170" s="50"/>
      <c r="BH4170" s="17">
        <f t="shared" si="1303"/>
        <v>0</v>
      </c>
      <c r="BI4170" s="17">
        <f t="shared" si="1311"/>
        <v>4170</v>
      </c>
      <c r="BJ4170" s="17">
        <f t="shared" si="1309"/>
        <v>4170</v>
      </c>
      <c r="BK4170" s="150">
        <f t="shared" si="1310"/>
        <v>31917</v>
      </c>
      <c r="BL4170" s="50" t="e">
        <f t="shared" ca="1" si="1304"/>
        <v>#NAME?</v>
      </c>
      <c r="BM4170" s="50" t="e">
        <f t="shared" ca="1" si="1305"/>
        <v>#NAME?</v>
      </c>
      <c r="BN4170" s="50" t="e">
        <f t="shared" ca="1" si="1306"/>
        <v>#NAME?</v>
      </c>
    </row>
    <row r="4171" spans="1:66" x14ac:dyDescent="0.35">
      <c r="A4171" s="48">
        <v>31918</v>
      </c>
      <c r="B4171" s="17">
        <v>1987</v>
      </c>
      <c r="C4171" s="17">
        <v>5</v>
      </c>
      <c r="D4171" s="17">
        <v>141</v>
      </c>
      <c r="E4171" s="17">
        <v>21</v>
      </c>
      <c r="F4171" s="17">
        <v>5</v>
      </c>
      <c r="G4171" s="50">
        <v>3</v>
      </c>
      <c r="H4171" s="32">
        <v>3.2942932361827784</v>
      </c>
      <c r="I4171" s="50">
        <v>14.833333333333334</v>
      </c>
      <c r="J4171" s="13">
        <v>0.2</v>
      </c>
      <c r="K4171" s="13">
        <f t="shared" si="1292"/>
        <v>0.2</v>
      </c>
      <c r="L4171" s="13">
        <f t="shared" si="1293"/>
        <v>0</v>
      </c>
      <c r="M4171" s="13" t="e">
        <f ca="1">CalcTable[[#This Row],[IWC]]-AE4170</f>
        <v>#NAME?</v>
      </c>
      <c r="N4171" s="13" t="e">
        <f ca="1">IF(CalcTable[[#This Row],[Day of Year]]&lt;123,FCAP,AE4170)</f>
        <v>#NAME?</v>
      </c>
      <c r="O4171" s="17" t="e">
        <f ca="1">IF(IRR_DRIP,5,COUNTIF('IDET Wind Values'!C4155:G4155,"&lt;="&amp;IRR_MAXWIND))</f>
        <v>#NAME?</v>
      </c>
      <c r="P4171" s="13" t="e">
        <f ca="1">CalcTable[[#This Row],[ET_o]]*KL</f>
        <v>#NAME?</v>
      </c>
      <c r="Q4171" s="13" t="e">
        <f ca="1">IF(WILTPT&lt;=0,1,MAX(0,MIN(1,(CalcTable[[#This Row],[IWC]]-WILTPT)/(MAD-WILTPT))))</f>
        <v>#NAME?</v>
      </c>
      <c r="R4171" s="13" t="e">
        <f ca="1">CalcTable[[#This Row],[ETMult]]*CalcTable[[#This Row],[ETb]]</f>
        <v>#NAME?</v>
      </c>
      <c r="S4171" s="13" t="b">
        <f>INDEX(IRR_LIST,CalcTable[[#This Row],[Day of Week]]+1)</f>
        <v>1</v>
      </c>
      <c r="T4171" s="13">
        <f t="shared" ca="1" si="1294"/>
        <v>0</v>
      </c>
      <c r="U4171" s="13" t="b">
        <f ca="1">IF(CalcTable[[#This Row],[IrrPrecip]]&gt;=IC_MM,FALSE,TRUE)</f>
        <v>1</v>
      </c>
      <c r="V4171" s="13" t="b">
        <f t="shared" si="1295"/>
        <v>0</v>
      </c>
      <c r="W4171" s="13" t="e">
        <f ca="1">IF(AND(IRR_DRIP=FALSE,CalcTable[[#This Row],[IrrHours]]&lt;=0),FALSE,TRUE)</f>
        <v>#NAME?</v>
      </c>
      <c r="X4171" s="13" t="e">
        <f ca="1">AND(CalcTable[[#This Row],[IrrDay]],CalcTable[[#This Row],[IrrRain]],CalcTable[[#This Row],[IrrWarm]],CalcTable[[#This Row],[IrrWindy]])</f>
        <v>#NAME?</v>
      </c>
      <c r="Y4171" s="13" t="e">
        <f t="shared" ca="1" si="1296"/>
        <v>#NAME?</v>
      </c>
      <c r="Z4171" s="13" t="e">
        <f ca="1">CalcTable[[#This Row],[IrrHours]]/5</f>
        <v>#NAME?</v>
      </c>
      <c r="AA4171" s="13" t="e">
        <f ca="1">IF(CalcTable[[#This Row],[IrrFlag]]=FALSE,0,MAX(0,CalcTable[[#This Row],[VolRednWind]]*(FCAP*IRR_TARGET-CalcTable[[#This Row],[IWC]])))</f>
        <v>#NAME?</v>
      </c>
      <c r="AB4171" s="13" t="e">
        <f ca="1">CalcTable[[#This Row],[IWC]]+CalcTable[[#This Row],[Eff Precip]]+CalcTable[[#This Row],[IrrAmt]]-CalcTable[[#This Row],[AET]]</f>
        <v>#NAME?</v>
      </c>
      <c r="AC4171" s="13" t="e">
        <f ca="1">IF(CalcTable[[#This Row],[PWC]]&gt;FCAP,MIN(24*PERC,MIN(SAT,CalcTable[[#This Row],[PWC]])-FCAP),0)</f>
        <v>#NAME?</v>
      </c>
      <c r="AD4171" s="13" t="e">
        <f ca="1">IF(CalcTable[[#This Row],[PWC]]&gt;SAT,CalcTable[[#This Row],[PWC]]-SAT,0)</f>
        <v>#NAME?</v>
      </c>
      <c r="AE4171" s="13" t="e">
        <f ca="1">CalcTable[[#This Row],[PWC]]-CalcTable[[#This Row],[PercAmt]]-CalcTable[[#This Row],[Runoff]]</f>
        <v>#NAME?</v>
      </c>
      <c r="AF4171" s="13" t="e">
        <f ca="1">CalcTable[[#This Row],[IrrAmt]]/1000*CUR_IRR_AREA*10000/IRR_EFF</f>
        <v>#NAME?</v>
      </c>
      <c r="AG4171" s="147"/>
      <c r="AH4171" s="13"/>
      <c r="AI4171" s="50">
        <v>0</v>
      </c>
      <c r="AJ4171" s="50">
        <v>0</v>
      </c>
      <c r="AK4171" s="50">
        <v>0</v>
      </c>
      <c r="AL4171" s="50">
        <v>0</v>
      </c>
      <c r="AM4171" s="50"/>
      <c r="AN4171" s="50"/>
      <c r="AO4171" s="50"/>
      <c r="AP4171" s="50"/>
      <c r="AQ4171" s="50"/>
      <c r="AR4171" s="50"/>
      <c r="AS4171" s="50"/>
      <c r="AT4171" s="50"/>
      <c r="AU4171" s="50"/>
      <c r="AV4171" s="50"/>
      <c r="AW4171" s="50"/>
      <c r="AX4171" s="50">
        <f t="shared" si="1307"/>
        <v>0</v>
      </c>
      <c r="AY4171" s="50"/>
      <c r="AZ4171" s="50">
        <f t="shared" si="1297"/>
        <v>0</v>
      </c>
      <c r="BA4171" s="50">
        <f t="shared" si="1298"/>
        <v>0</v>
      </c>
      <c r="BB4171" s="50">
        <f t="shared" si="1299"/>
        <v>0</v>
      </c>
      <c r="BC4171" s="17">
        <f t="shared" si="1300"/>
        <v>19875</v>
      </c>
      <c r="BD4171" s="50">
        <f t="shared" si="1301"/>
        <v>0</v>
      </c>
      <c r="BE4171" s="50">
        <f t="shared" si="1302"/>
        <v>0</v>
      </c>
      <c r="BF4171" s="50">
        <f t="shared" si="1308"/>
        <v>0</v>
      </c>
      <c r="BG4171" s="50"/>
      <c r="BH4171" s="17">
        <f t="shared" si="1303"/>
        <v>0</v>
      </c>
      <c r="BI4171" s="17">
        <f t="shared" si="1311"/>
        <v>4171</v>
      </c>
      <c r="BJ4171" s="17">
        <f t="shared" si="1309"/>
        <v>4171</v>
      </c>
      <c r="BK4171" s="150">
        <f t="shared" si="1310"/>
        <v>31918</v>
      </c>
      <c r="BL4171" s="50" t="e">
        <f t="shared" ca="1" si="1304"/>
        <v>#NAME?</v>
      </c>
      <c r="BM4171" s="50" t="e">
        <f t="shared" ca="1" si="1305"/>
        <v>#NAME?</v>
      </c>
      <c r="BN4171" s="50" t="e">
        <f t="shared" ca="1" si="1306"/>
        <v>#NAME?</v>
      </c>
    </row>
    <row r="4172" spans="1:66" x14ac:dyDescent="0.35">
      <c r="A4172" s="48">
        <v>31919</v>
      </c>
      <c r="B4172" s="17">
        <v>1987</v>
      </c>
      <c r="C4172" s="17">
        <v>5</v>
      </c>
      <c r="D4172" s="17">
        <v>142</v>
      </c>
      <c r="E4172" s="17">
        <v>22</v>
      </c>
      <c r="F4172" s="17">
        <v>6</v>
      </c>
      <c r="G4172" s="50">
        <v>0.7</v>
      </c>
      <c r="H4172" s="32">
        <v>3.9222798397389917</v>
      </c>
      <c r="I4172" s="50">
        <v>16.166666666666668</v>
      </c>
      <c r="J4172" s="13">
        <v>0</v>
      </c>
      <c r="K4172" s="13">
        <f t="shared" si="1292"/>
        <v>0</v>
      </c>
      <c r="L4172" s="13">
        <f t="shared" si="1293"/>
        <v>0</v>
      </c>
      <c r="M4172" s="13" t="e">
        <f ca="1">CalcTable[[#This Row],[IWC]]-AE4171</f>
        <v>#NAME?</v>
      </c>
      <c r="N4172" s="13" t="e">
        <f ca="1">IF(CalcTable[[#This Row],[Day of Year]]&lt;123,FCAP,AE4171)</f>
        <v>#NAME?</v>
      </c>
      <c r="O4172" s="17" t="e">
        <f ca="1">IF(IRR_DRIP,5,COUNTIF('IDET Wind Values'!C4156:G4156,"&lt;="&amp;IRR_MAXWIND))</f>
        <v>#NAME?</v>
      </c>
      <c r="P4172" s="13" t="e">
        <f ca="1">CalcTable[[#This Row],[ET_o]]*KL</f>
        <v>#NAME?</v>
      </c>
      <c r="Q4172" s="13" t="e">
        <f ca="1">IF(WILTPT&lt;=0,1,MAX(0,MIN(1,(CalcTable[[#This Row],[IWC]]-WILTPT)/(MAD-WILTPT))))</f>
        <v>#NAME?</v>
      </c>
      <c r="R4172" s="13" t="e">
        <f ca="1">CalcTable[[#This Row],[ETMult]]*CalcTable[[#This Row],[ETb]]</f>
        <v>#NAME?</v>
      </c>
      <c r="S4172" s="13" t="b">
        <f>INDEX(IRR_LIST,CalcTable[[#This Row],[Day of Week]]+1)</f>
        <v>0</v>
      </c>
      <c r="T4172" s="13">
        <f t="shared" ca="1" si="1294"/>
        <v>0.2</v>
      </c>
      <c r="U4172" s="13" t="b">
        <f ca="1">IF(CalcTable[[#This Row],[IrrPrecip]]&gt;=IC_MM,FALSE,TRUE)</f>
        <v>1</v>
      </c>
      <c r="V4172" s="13" t="b">
        <f t="shared" si="1295"/>
        <v>1</v>
      </c>
      <c r="W4172" s="13" t="e">
        <f ca="1">IF(AND(IRR_DRIP=FALSE,CalcTable[[#This Row],[IrrHours]]&lt;=0),FALSE,TRUE)</f>
        <v>#NAME?</v>
      </c>
      <c r="X4172" s="13" t="e">
        <f ca="1">AND(CalcTable[[#This Row],[IrrDay]],CalcTable[[#This Row],[IrrRain]],CalcTable[[#This Row],[IrrWarm]],CalcTable[[#This Row],[IrrWindy]])</f>
        <v>#NAME?</v>
      </c>
      <c r="Y4172" s="13" t="e">
        <f t="shared" ca="1" si="1296"/>
        <v>#NAME?</v>
      </c>
      <c r="Z4172" s="13" t="e">
        <f ca="1">CalcTable[[#This Row],[IrrHours]]/5</f>
        <v>#NAME?</v>
      </c>
      <c r="AA4172" s="13" t="e">
        <f ca="1">IF(CalcTable[[#This Row],[IrrFlag]]=FALSE,0,MAX(0,CalcTable[[#This Row],[VolRednWind]]*(FCAP*IRR_TARGET-CalcTable[[#This Row],[IWC]])))</f>
        <v>#NAME?</v>
      </c>
      <c r="AB4172" s="13" t="e">
        <f ca="1">CalcTable[[#This Row],[IWC]]+CalcTable[[#This Row],[Eff Precip]]+CalcTable[[#This Row],[IrrAmt]]-CalcTable[[#This Row],[AET]]</f>
        <v>#NAME?</v>
      </c>
      <c r="AC4172" s="13" t="e">
        <f ca="1">IF(CalcTable[[#This Row],[PWC]]&gt;FCAP,MIN(24*PERC,MIN(SAT,CalcTable[[#This Row],[PWC]])-FCAP),0)</f>
        <v>#NAME?</v>
      </c>
      <c r="AD4172" s="13" t="e">
        <f ca="1">IF(CalcTable[[#This Row],[PWC]]&gt;SAT,CalcTable[[#This Row],[PWC]]-SAT,0)</f>
        <v>#NAME?</v>
      </c>
      <c r="AE4172" s="13" t="e">
        <f ca="1">CalcTable[[#This Row],[PWC]]-CalcTable[[#This Row],[PercAmt]]-CalcTable[[#This Row],[Runoff]]</f>
        <v>#NAME?</v>
      </c>
      <c r="AF4172" s="13" t="e">
        <f ca="1">CalcTable[[#This Row],[IrrAmt]]/1000*CUR_IRR_AREA*10000/IRR_EFF</f>
        <v>#NAME?</v>
      </c>
      <c r="AG4172" s="147"/>
      <c r="AH4172" s="13"/>
      <c r="AI4172" s="50">
        <v>0</v>
      </c>
      <c r="AJ4172" s="50">
        <v>0</v>
      </c>
      <c r="AK4172" s="50">
        <v>0</v>
      </c>
      <c r="AL4172" s="50">
        <v>4.0918612799005309</v>
      </c>
      <c r="AM4172" s="50"/>
      <c r="AN4172" s="50"/>
      <c r="AO4172" s="50"/>
      <c r="AP4172" s="50"/>
      <c r="AQ4172" s="50"/>
      <c r="AR4172" s="50"/>
      <c r="AS4172" s="50"/>
      <c r="AT4172" s="50"/>
      <c r="AU4172" s="50"/>
      <c r="AV4172" s="50"/>
      <c r="AW4172" s="50"/>
      <c r="AX4172" s="50">
        <f t="shared" si="1307"/>
        <v>4.0918612799005309</v>
      </c>
      <c r="AY4172" s="50"/>
      <c r="AZ4172" s="50">
        <f t="shared" si="1297"/>
        <v>120.02793087708226</v>
      </c>
      <c r="BA4172" s="50">
        <f t="shared" si="1298"/>
        <v>184.80490944566634</v>
      </c>
      <c r="BB4172" s="50">
        <f t="shared" si="1299"/>
        <v>190.52052520171787</v>
      </c>
      <c r="BC4172" s="17">
        <f t="shared" si="1300"/>
        <v>19875</v>
      </c>
      <c r="BD4172" s="50">
        <f t="shared" si="1301"/>
        <v>4.0918612799005309</v>
      </c>
      <c r="BE4172" s="50">
        <f t="shared" si="1302"/>
        <v>120.02793087708226</v>
      </c>
      <c r="BF4172" s="50">
        <f t="shared" si="1308"/>
        <v>196.32748489414516</v>
      </c>
      <c r="BG4172" s="50"/>
      <c r="BH4172" s="17">
        <f t="shared" si="1303"/>
        <v>0</v>
      </c>
      <c r="BI4172" s="17">
        <f t="shared" si="1311"/>
        <v>4172</v>
      </c>
      <c r="BJ4172" s="17">
        <f t="shared" si="1309"/>
        <v>4172</v>
      </c>
      <c r="BK4172" s="150">
        <f t="shared" si="1310"/>
        <v>31919</v>
      </c>
      <c r="BL4172" s="50" t="e">
        <f t="shared" ca="1" si="1304"/>
        <v>#NAME?</v>
      </c>
      <c r="BM4172" s="50" t="e">
        <f t="shared" ca="1" si="1305"/>
        <v>#NAME?</v>
      </c>
      <c r="BN4172" s="50" t="e">
        <f t="shared" ca="1" si="1306"/>
        <v>#NAME?</v>
      </c>
    </row>
    <row r="4173" spans="1:66" x14ac:dyDescent="0.35">
      <c r="A4173" s="48">
        <v>31920</v>
      </c>
      <c r="B4173" s="17">
        <v>1987</v>
      </c>
      <c r="C4173" s="17">
        <v>5</v>
      </c>
      <c r="D4173" s="17">
        <v>143</v>
      </c>
      <c r="E4173" s="17">
        <v>23</v>
      </c>
      <c r="F4173" s="17">
        <v>7</v>
      </c>
      <c r="G4173" s="50">
        <v>3.6</v>
      </c>
      <c r="H4173" s="32">
        <v>4.4935632905326468</v>
      </c>
      <c r="I4173" s="50">
        <v>12.333333333333334</v>
      </c>
      <c r="J4173" s="13">
        <v>0</v>
      </c>
      <c r="K4173" s="13">
        <f t="shared" si="1292"/>
        <v>0</v>
      </c>
      <c r="L4173" s="13">
        <f t="shared" si="1293"/>
        <v>0</v>
      </c>
      <c r="M4173" s="13" t="e">
        <f ca="1">CalcTable[[#This Row],[IWC]]-AE4172</f>
        <v>#NAME?</v>
      </c>
      <c r="N4173" s="13" t="e">
        <f ca="1">IF(CalcTable[[#This Row],[Day of Year]]&lt;123,FCAP,AE4172)</f>
        <v>#NAME?</v>
      </c>
      <c r="O4173" s="17" t="e">
        <f ca="1">IF(IRR_DRIP,5,COUNTIF('IDET Wind Values'!C4157:G4157,"&lt;="&amp;IRR_MAXWIND))</f>
        <v>#NAME?</v>
      </c>
      <c r="P4173" s="13" t="e">
        <f ca="1">CalcTable[[#This Row],[ET_o]]*KL</f>
        <v>#NAME?</v>
      </c>
      <c r="Q4173" s="13" t="e">
        <f ca="1">IF(WILTPT&lt;=0,1,MAX(0,MIN(1,(CalcTable[[#This Row],[IWC]]-WILTPT)/(MAD-WILTPT))))</f>
        <v>#NAME?</v>
      </c>
      <c r="R4173" s="13" t="e">
        <f ca="1">CalcTable[[#This Row],[ETMult]]*CalcTable[[#This Row],[ETb]]</f>
        <v>#NAME?</v>
      </c>
      <c r="S4173" s="13" t="b">
        <f>INDEX(IRR_LIST,CalcTable[[#This Row],[Day of Week]]+1)</f>
        <v>0</v>
      </c>
      <c r="T4173" s="13">
        <f t="shared" ca="1" si="1294"/>
        <v>0.2</v>
      </c>
      <c r="U4173" s="13" t="b">
        <f ca="1">IF(CalcTable[[#This Row],[IrrPrecip]]&gt;=IC_MM,FALSE,TRUE)</f>
        <v>1</v>
      </c>
      <c r="V4173" s="13" t="b">
        <f t="shared" si="1295"/>
        <v>0</v>
      </c>
      <c r="W4173" s="13" t="e">
        <f ca="1">IF(AND(IRR_DRIP=FALSE,CalcTable[[#This Row],[IrrHours]]&lt;=0),FALSE,TRUE)</f>
        <v>#NAME?</v>
      </c>
      <c r="X4173" s="13" t="e">
        <f ca="1">AND(CalcTable[[#This Row],[IrrDay]],CalcTable[[#This Row],[IrrRain]],CalcTable[[#This Row],[IrrWarm]],CalcTable[[#This Row],[IrrWindy]])</f>
        <v>#NAME?</v>
      </c>
      <c r="Y4173" s="13" t="e">
        <f t="shared" ca="1" si="1296"/>
        <v>#NAME?</v>
      </c>
      <c r="Z4173" s="13" t="e">
        <f ca="1">CalcTable[[#This Row],[IrrHours]]/5</f>
        <v>#NAME?</v>
      </c>
      <c r="AA4173" s="13" t="e">
        <f ca="1">IF(CalcTable[[#This Row],[IrrFlag]]=FALSE,0,MAX(0,CalcTable[[#This Row],[VolRednWind]]*(FCAP*IRR_TARGET-CalcTable[[#This Row],[IWC]])))</f>
        <v>#NAME?</v>
      </c>
      <c r="AB4173" s="13" t="e">
        <f ca="1">CalcTable[[#This Row],[IWC]]+CalcTable[[#This Row],[Eff Precip]]+CalcTable[[#This Row],[IrrAmt]]-CalcTable[[#This Row],[AET]]</f>
        <v>#NAME?</v>
      </c>
      <c r="AC4173" s="13" t="e">
        <f ca="1">IF(CalcTable[[#This Row],[PWC]]&gt;FCAP,MIN(24*PERC,MIN(SAT,CalcTable[[#This Row],[PWC]])-FCAP),0)</f>
        <v>#NAME?</v>
      </c>
      <c r="AD4173" s="13" t="e">
        <f ca="1">IF(CalcTable[[#This Row],[PWC]]&gt;SAT,CalcTable[[#This Row],[PWC]]-SAT,0)</f>
        <v>#NAME?</v>
      </c>
      <c r="AE4173" s="13" t="e">
        <f ca="1">CalcTable[[#This Row],[PWC]]-CalcTable[[#This Row],[PercAmt]]-CalcTable[[#This Row],[Runoff]]</f>
        <v>#NAME?</v>
      </c>
      <c r="AF4173" s="13" t="e">
        <f ca="1">CalcTable[[#This Row],[IrrAmt]]/1000*CUR_IRR_AREA*10000/IRR_EFF</f>
        <v>#NAME?</v>
      </c>
      <c r="AG4173" s="147"/>
      <c r="AH4173" s="13"/>
      <c r="AI4173" s="50">
        <v>0</v>
      </c>
      <c r="AJ4173" s="50">
        <v>0</v>
      </c>
      <c r="AK4173" s="50">
        <v>0</v>
      </c>
      <c r="AL4173" s="50">
        <v>0</v>
      </c>
      <c r="AM4173" s="50"/>
      <c r="AN4173" s="50"/>
      <c r="AO4173" s="50"/>
      <c r="AP4173" s="50"/>
      <c r="AQ4173" s="50"/>
      <c r="AR4173" s="50"/>
      <c r="AS4173" s="50"/>
      <c r="AT4173" s="50"/>
      <c r="AU4173" s="50"/>
      <c r="AV4173" s="50"/>
      <c r="AW4173" s="50"/>
      <c r="AX4173" s="50">
        <f t="shared" si="1307"/>
        <v>0</v>
      </c>
      <c r="AY4173" s="50"/>
      <c r="AZ4173" s="50">
        <f t="shared" si="1297"/>
        <v>0</v>
      </c>
      <c r="BA4173" s="50">
        <f t="shared" si="1298"/>
        <v>0</v>
      </c>
      <c r="BB4173" s="50">
        <f t="shared" si="1299"/>
        <v>0</v>
      </c>
      <c r="BC4173" s="17">
        <f t="shared" si="1300"/>
        <v>19875</v>
      </c>
      <c r="BD4173" s="50">
        <f t="shared" si="1301"/>
        <v>0</v>
      </c>
      <c r="BE4173" s="50">
        <f t="shared" si="1302"/>
        <v>0</v>
      </c>
      <c r="BF4173" s="50">
        <f t="shared" si="1308"/>
        <v>0</v>
      </c>
      <c r="BG4173" s="50"/>
      <c r="BH4173" s="17">
        <f t="shared" si="1303"/>
        <v>0</v>
      </c>
      <c r="BI4173" s="17">
        <f t="shared" si="1311"/>
        <v>4173</v>
      </c>
      <c r="BJ4173" s="17">
        <f t="shared" si="1309"/>
        <v>4173</v>
      </c>
      <c r="BK4173" s="150">
        <f t="shared" si="1310"/>
        <v>31920</v>
      </c>
      <c r="BL4173" s="50" t="e">
        <f t="shared" ca="1" si="1304"/>
        <v>#NAME?</v>
      </c>
      <c r="BM4173" s="50" t="e">
        <f t="shared" ca="1" si="1305"/>
        <v>#NAME?</v>
      </c>
      <c r="BN4173" s="50" t="e">
        <f t="shared" ca="1" si="1306"/>
        <v>#NAME?</v>
      </c>
    </row>
    <row r="4174" spans="1:66" x14ac:dyDescent="0.35">
      <c r="A4174" s="48">
        <v>31921</v>
      </c>
      <c r="B4174" s="17">
        <v>1987</v>
      </c>
      <c r="C4174" s="17">
        <v>5</v>
      </c>
      <c r="D4174" s="17">
        <v>144</v>
      </c>
      <c r="E4174" s="17">
        <v>24</v>
      </c>
      <c r="F4174" s="17">
        <v>1</v>
      </c>
      <c r="G4174" s="50">
        <v>1.6</v>
      </c>
      <c r="H4174" s="32">
        <v>4.4625246942737942</v>
      </c>
      <c r="I4174" s="50">
        <v>9.3333333333333339</v>
      </c>
      <c r="J4174" s="13">
        <v>0</v>
      </c>
      <c r="K4174" s="13">
        <f t="shared" si="1292"/>
        <v>0</v>
      </c>
      <c r="L4174" s="13">
        <f t="shared" si="1293"/>
        <v>0</v>
      </c>
      <c r="M4174" s="13" t="e">
        <f ca="1">CalcTable[[#This Row],[IWC]]-AE4173</f>
        <v>#NAME?</v>
      </c>
      <c r="N4174" s="13" t="e">
        <f ca="1">IF(CalcTable[[#This Row],[Day of Year]]&lt;123,FCAP,AE4173)</f>
        <v>#NAME?</v>
      </c>
      <c r="O4174" s="17" t="e">
        <f ca="1">IF(IRR_DRIP,5,COUNTIF('IDET Wind Values'!C4158:G4158,"&lt;="&amp;IRR_MAXWIND))</f>
        <v>#NAME?</v>
      </c>
      <c r="P4174" s="13" t="e">
        <f ca="1">CalcTable[[#This Row],[ET_o]]*KL</f>
        <v>#NAME?</v>
      </c>
      <c r="Q4174" s="13" t="e">
        <f ca="1">IF(WILTPT&lt;=0,1,MAX(0,MIN(1,(CalcTable[[#This Row],[IWC]]-WILTPT)/(MAD-WILTPT))))</f>
        <v>#NAME?</v>
      </c>
      <c r="R4174" s="13" t="e">
        <f ca="1">CalcTable[[#This Row],[ETMult]]*CalcTable[[#This Row],[ETb]]</f>
        <v>#NAME?</v>
      </c>
      <c r="S4174" s="13" t="b">
        <f>INDEX(IRR_LIST,CalcTable[[#This Row],[Day of Week]]+1)</f>
        <v>1</v>
      </c>
      <c r="T4174" s="13">
        <f t="shared" ca="1" si="1294"/>
        <v>0</v>
      </c>
      <c r="U4174" s="13" t="b">
        <f ca="1">IF(CalcTable[[#This Row],[IrrPrecip]]&gt;=IC_MM,FALSE,TRUE)</f>
        <v>1</v>
      </c>
      <c r="V4174" s="13" t="b">
        <f t="shared" si="1295"/>
        <v>1</v>
      </c>
      <c r="W4174" s="13" t="e">
        <f ca="1">IF(AND(IRR_DRIP=FALSE,CalcTable[[#This Row],[IrrHours]]&lt;=0),FALSE,TRUE)</f>
        <v>#NAME?</v>
      </c>
      <c r="X4174" s="13" t="e">
        <f ca="1">AND(CalcTable[[#This Row],[IrrDay]],CalcTable[[#This Row],[IrrRain]],CalcTable[[#This Row],[IrrWarm]],CalcTable[[#This Row],[IrrWindy]])</f>
        <v>#NAME?</v>
      </c>
      <c r="Y4174" s="13" t="e">
        <f t="shared" ca="1" si="1296"/>
        <v>#NAME?</v>
      </c>
      <c r="Z4174" s="13" t="e">
        <f ca="1">CalcTable[[#This Row],[IrrHours]]/5</f>
        <v>#NAME?</v>
      </c>
      <c r="AA4174" s="13" t="e">
        <f ca="1">IF(CalcTable[[#This Row],[IrrFlag]]=FALSE,0,MAX(0,CalcTable[[#This Row],[VolRednWind]]*(FCAP*IRR_TARGET-CalcTable[[#This Row],[IWC]])))</f>
        <v>#NAME?</v>
      </c>
      <c r="AB4174" s="13" t="e">
        <f ca="1">CalcTable[[#This Row],[IWC]]+CalcTable[[#This Row],[Eff Precip]]+CalcTable[[#This Row],[IrrAmt]]-CalcTable[[#This Row],[AET]]</f>
        <v>#NAME?</v>
      </c>
      <c r="AC4174" s="13" t="e">
        <f ca="1">IF(CalcTable[[#This Row],[PWC]]&gt;FCAP,MIN(24*PERC,MIN(SAT,CalcTable[[#This Row],[PWC]])-FCAP),0)</f>
        <v>#NAME?</v>
      </c>
      <c r="AD4174" s="13" t="e">
        <f ca="1">IF(CalcTable[[#This Row],[PWC]]&gt;SAT,CalcTable[[#This Row],[PWC]]-SAT,0)</f>
        <v>#NAME?</v>
      </c>
      <c r="AE4174" s="13" t="e">
        <f ca="1">CalcTable[[#This Row],[PWC]]-CalcTable[[#This Row],[PercAmt]]-CalcTable[[#This Row],[Runoff]]</f>
        <v>#NAME?</v>
      </c>
      <c r="AF4174" s="13" t="e">
        <f ca="1">CalcTable[[#This Row],[IrrAmt]]/1000*CUR_IRR_AREA*10000/IRR_EFF</f>
        <v>#NAME?</v>
      </c>
      <c r="AG4174" s="147"/>
      <c r="AH4174" s="13"/>
      <c r="AI4174" s="50">
        <v>3.4167297466663964</v>
      </c>
      <c r="AJ4174" s="50">
        <v>6.1628826327947763</v>
      </c>
      <c r="AK4174" s="50">
        <v>0</v>
      </c>
      <c r="AL4174" s="50">
        <v>0</v>
      </c>
      <c r="AM4174" s="50"/>
      <c r="AN4174" s="50"/>
      <c r="AO4174" s="50"/>
      <c r="AP4174" s="50"/>
      <c r="AQ4174" s="50"/>
      <c r="AR4174" s="50"/>
      <c r="AS4174" s="50"/>
      <c r="AT4174" s="50"/>
      <c r="AU4174" s="50"/>
      <c r="AV4174" s="50"/>
      <c r="AW4174" s="50"/>
      <c r="AX4174" s="50">
        <f t="shared" si="1307"/>
        <v>9.5796123794611727</v>
      </c>
      <c r="AY4174" s="50"/>
      <c r="AZ4174" s="50">
        <f t="shared" si="1297"/>
        <v>230.88992684642059</v>
      </c>
      <c r="BA4174" s="50">
        <f t="shared" si="1298"/>
        <v>375.36289121357089</v>
      </c>
      <c r="BB4174" s="50">
        <f t="shared" si="1299"/>
        <v>388.56494988589105</v>
      </c>
      <c r="BC4174" s="17">
        <f t="shared" si="1300"/>
        <v>19875</v>
      </c>
      <c r="BD4174" s="50">
        <f t="shared" si="1301"/>
        <v>9.5796123794611727</v>
      </c>
      <c r="BE4174" s="50">
        <f t="shared" si="1302"/>
        <v>230.88992684642059</v>
      </c>
      <c r="BF4174" s="50">
        <f t="shared" si="1308"/>
        <v>377.66241818808265</v>
      </c>
      <c r="BG4174" s="50"/>
      <c r="BH4174" s="17">
        <f t="shared" si="1303"/>
        <v>0</v>
      </c>
      <c r="BI4174" s="17">
        <f t="shared" si="1311"/>
        <v>4174</v>
      </c>
      <c r="BJ4174" s="17">
        <f t="shared" si="1309"/>
        <v>4174</v>
      </c>
      <c r="BK4174" s="150">
        <f t="shared" si="1310"/>
        <v>31921</v>
      </c>
      <c r="BL4174" s="50" t="e">
        <f t="shared" ca="1" si="1304"/>
        <v>#NAME?</v>
      </c>
      <c r="BM4174" s="50" t="e">
        <f t="shared" ca="1" si="1305"/>
        <v>#NAME?</v>
      </c>
      <c r="BN4174" s="50" t="e">
        <f t="shared" ca="1" si="1306"/>
        <v>#NAME?</v>
      </c>
    </row>
    <row r="4175" spans="1:66" x14ac:dyDescent="0.35">
      <c r="A4175" s="48">
        <v>31922</v>
      </c>
      <c r="B4175" s="17">
        <v>1987</v>
      </c>
      <c r="C4175" s="17">
        <v>5</v>
      </c>
      <c r="D4175" s="17">
        <v>145</v>
      </c>
      <c r="E4175" s="17">
        <v>25</v>
      </c>
      <c r="F4175" s="17">
        <v>2</v>
      </c>
      <c r="G4175" s="50">
        <v>8</v>
      </c>
      <c r="H4175" s="32">
        <v>5.2119028642962499</v>
      </c>
      <c r="I4175" s="50">
        <v>8.3333333333333339</v>
      </c>
      <c r="J4175" s="13">
        <v>0</v>
      </c>
      <c r="K4175" s="13">
        <f t="shared" si="1292"/>
        <v>0</v>
      </c>
      <c r="L4175" s="13">
        <f t="shared" si="1293"/>
        <v>0</v>
      </c>
      <c r="M4175" s="13" t="e">
        <f ca="1">CalcTable[[#This Row],[IWC]]-AE4174</f>
        <v>#NAME?</v>
      </c>
      <c r="N4175" s="13" t="e">
        <f ca="1">IF(CalcTable[[#This Row],[Day of Year]]&lt;123,FCAP,AE4174)</f>
        <v>#NAME?</v>
      </c>
      <c r="O4175" s="17" t="e">
        <f ca="1">IF(IRR_DRIP,5,COUNTIF('IDET Wind Values'!C4159:G4159,"&lt;="&amp;IRR_MAXWIND))</f>
        <v>#NAME?</v>
      </c>
      <c r="P4175" s="13" t="e">
        <f ca="1">CalcTable[[#This Row],[ET_o]]*KL</f>
        <v>#NAME?</v>
      </c>
      <c r="Q4175" s="13" t="e">
        <f ca="1">IF(WILTPT&lt;=0,1,MAX(0,MIN(1,(CalcTable[[#This Row],[IWC]]-WILTPT)/(MAD-WILTPT))))</f>
        <v>#NAME?</v>
      </c>
      <c r="R4175" s="13" t="e">
        <f ca="1">CalcTable[[#This Row],[ETMult]]*CalcTable[[#This Row],[ETb]]</f>
        <v>#NAME?</v>
      </c>
      <c r="S4175" s="13" t="b">
        <f>INDEX(IRR_LIST,CalcTable[[#This Row],[Day of Week]]+1)</f>
        <v>0</v>
      </c>
      <c r="T4175" s="13">
        <f t="shared" ca="1" si="1294"/>
        <v>0</v>
      </c>
      <c r="U4175" s="13" t="b">
        <f ca="1">IF(CalcTable[[#This Row],[IrrPrecip]]&gt;=IC_MM,FALSE,TRUE)</f>
        <v>1</v>
      </c>
      <c r="V4175" s="13" t="b">
        <f t="shared" si="1295"/>
        <v>1</v>
      </c>
      <c r="W4175" s="13" t="e">
        <f ca="1">IF(AND(IRR_DRIP=FALSE,CalcTable[[#This Row],[IrrHours]]&lt;=0),FALSE,TRUE)</f>
        <v>#NAME?</v>
      </c>
      <c r="X4175" s="13" t="e">
        <f ca="1">AND(CalcTable[[#This Row],[IrrDay]],CalcTable[[#This Row],[IrrRain]],CalcTable[[#This Row],[IrrWarm]],CalcTable[[#This Row],[IrrWindy]])</f>
        <v>#NAME?</v>
      </c>
      <c r="Y4175" s="13" t="e">
        <f t="shared" ca="1" si="1296"/>
        <v>#NAME?</v>
      </c>
      <c r="Z4175" s="13" t="e">
        <f ca="1">CalcTable[[#This Row],[IrrHours]]/5</f>
        <v>#NAME?</v>
      </c>
      <c r="AA4175" s="13" t="e">
        <f ca="1">IF(CalcTable[[#This Row],[IrrFlag]]=FALSE,0,MAX(0,CalcTable[[#This Row],[VolRednWind]]*(FCAP*IRR_TARGET-CalcTable[[#This Row],[IWC]])))</f>
        <v>#NAME?</v>
      </c>
      <c r="AB4175" s="13" t="e">
        <f ca="1">CalcTable[[#This Row],[IWC]]+CalcTable[[#This Row],[Eff Precip]]+CalcTable[[#This Row],[IrrAmt]]-CalcTable[[#This Row],[AET]]</f>
        <v>#NAME?</v>
      </c>
      <c r="AC4175" s="13" t="e">
        <f ca="1">IF(CalcTable[[#This Row],[PWC]]&gt;FCAP,MIN(24*PERC,MIN(SAT,CalcTable[[#This Row],[PWC]])-FCAP),0)</f>
        <v>#NAME?</v>
      </c>
      <c r="AD4175" s="13" t="e">
        <f ca="1">IF(CalcTable[[#This Row],[PWC]]&gt;SAT,CalcTable[[#This Row],[PWC]]-SAT,0)</f>
        <v>#NAME?</v>
      </c>
      <c r="AE4175" s="13" t="e">
        <f ca="1">CalcTable[[#This Row],[PWC]]-CalcTable[[#This Row],[PercAmt]]-CalcTable[[#This Row],[Runoff]]</f>
        <v>#NAME?</v>
      </c>
      <c r="AF4175" s="13" t="e">
        <f ca="1">CalcTable[[#This Row],[IrrAmt]]/1000*CUR_IRR_AREA*10000/IRR_EFF</f>
        <v>#NAME?</v>
      </c>
      <c r="AG4175" s="147"/>
      <c r="AH4175" s="13"/>
      <c r="AI4175" s="50">
        <v>0</v>
      </c>
      <c r="AJ4175" s="50">
        <v>0</v>
      </c>
      <c r="AK4175" s="50">
        <v>0</v>
      </c>
      <c r="AL4175" s="50">
        <v>7.2058483916435456</v>
      </c>
      <c r="AM4175" s="50"/>
      <c r="AN4175" s="50"/>
      <c r="AO4175" s="50"/>
      <c r="AP4175" s="50"/>
      <c r="AQ4175" s="50"/>
      <c r="AR4175" s="50"/>
      <c r="AS4175" s="50"/>
      <c r="AT4175" s="50"/>
      <c r="AU4175" s="50"/>
      <c r="AV4175" s="50"/>
      <c r="AW4175" s="50"/>
      <c r="AX4175" s="50">
        <f t="shared" si="1307"/>
        <v>7.2058483916435456</v>
      </c>
      <c r="AY4175" s="50"/>
      <c r="AZ4175" s="50">
        <f t="shared" si="1297"/>
        <v>211.37155282154401</v>
      </c>
      <c r="BA4175" s="50">
        <f t="shared" si="1298"/>
        <v>325.44508926491699</v>
      </c>
      <c r="BB4175" s="50">
        <f t="shared" si="1299"/>
        <v>335.51040130403817</v>
      </c>
      <c r="BC4175" s="17">
        <f t="shared" si="1300"/>
        <v>19875</v>
      </c>
      <c r="BD4175" s="50">
        <f t="shared" si="1301"/>
        <v>7.2058483916435456</v>
      </c>
      <c r="BE4175" s="50">
        <f t="shared" si="1302"/>
        <v>211.37155282154401</v>
      </c>
      <c r="BF4175" s="50">
        <f t="shared" si="1308"/>
        <v>345.73657181611208</v>
      </c>
      <c r="BG4175" s="50"/>
      <c r="BH4175" s="17">
        <f t="shared" si="1303"/>
        <v>0</v>
      </c>
      <c r="BI4175" s="17">
        <f t="shared" si="1311"/>
        <v>4175</v>
      </c>
      <c r="BJ4175" s="17">
        <f t="shared" si="1309"/>
        <v>4175</v>
      </c>
      <c r="BK4175" s="150">
        <f t="shared" si="1310"/>
        <v>31922</v>
      </c>
      <c r="BL4175" s="50" t="e">
        <f t="shared" ca="1" si="1304"/>
        <v>#NAME?</v>
      </c>
      <c r="BM4175" s="50" t="e">
        <f t="shared" ca="1" si="1305"/>
        <v>#NAME?</v>
      </c>
      <c r="BN4175" s="50" t="e">
        <f t="shared" ca="1" si="1306"/>
        <v>#NAME?</v>
      </c>
    </row>
    <row r="4176" spans="1:66" x14ac:dyDescent="0.35">
      <c r="A4176" s="48">
        <v>31923</v>
      </c>
      <c r="B4176" s="17">
        <v>1987</v>
      </c>
      <c r="C4176" s="17">
        <v>5</v>
      </c>
      <c r="D4176" s="17">
        <v>146</v>
      </c>
      <c r="E4176" s="17">
        <v>26</v>
      </c>
      <c r="F4176" s="17">
        <v>3</v>
      </c>
      <c r="G4176" s="50">
        <v>7.8</v>
      </c>
      <c r="H4176" s="32">
        <v>4.8984615193541083</v>
      </c>
      <c r="I4176" s="50">
        <v>12.666666666666666</v>
      </c>
      <c r="J4176" s="13">
        <v>0</v>
      </c>
      <c r="K4176" s="13">
        <f t="shared" si="1292"/>
        <v>0</v>
      </c>
      <c r="L4176" s="13">
        <f t="shared" si="1293"/>
        <v>0</v>
      </c>
      <c r="M4176" s="13" t="e">
        <f ca="1">CalcTable[[#This Row],[IWC]]-AE4175</f>
        <v>#NAME?</v>
      </c>
      <c r="N4176" s="13" t="e">
        <f ca="1">IF(CalcTable[[#This Row],[Day of Year]]&lt;123,FCAP,AE4175)</f>
        <v>#NAME?</v>
      </c>
      <c r="O4176" s="17" t="e">
        <f ca="1">IF(IRR_DRIP,5,COUNTIF('IDET Wind Values'!C4160:G4160,"&lt;="&amp;IRR_MAXWIND))</f>
        <v>#NAME?</v>
      </c>
      <c r="P4176" s="13" t="e">
        <f ca="1">CalcTable[[#This Row],[ET_o]]*KL</f>
        <v>#NAME?</v>
      </c>
      <c r="Q4176" s="13" t="e">
        <f ca="1">IF(WILTPT&lt;=0,1,MAX(0,MIN(1,(CalcTable[[#This Row],[IWC]]-WILTPT)/(MAD-WILTPT))))</f>
        <v>#NAME?</v>
      </c>
      <c r="R4176" s="13" t="e">
        <f ca="1">CalcTable[[#This Row],[ETMult]]*CalcTable[[#This Row],[ETb]]</f>
        <v>#NAME?</v>
      </c>
      <c r="S4176" s="13" t="b">
        <f>INDEX(IRR_LIST,CalcTable[[#This Row],[Day of Week]]+1)</f>
        <v>1</v>
      </c>
      <c r="T4176" s="13">
        <f t="shared" ca="1" si="1294"/>
        <v>0</v>
      </c>
      <c r="U4176" s="13" t="b">
        <f ca="1">IF(CalcTable[[#This Row],[IrrPrecip]]&gt;=IC_MM,FALSE,TRUE)</f>
        <v>1</v>
      </c>
      <c r="V4176" s="13" t="b">
        <f t="shared" si="1295"/>
        <v>1</v>
      </c>
      <c r="W4176" s="13" t="e">
        <f ca="1">IF(AND(IRR_DRIP=FALSE,CalcTable[[#This Row],[IrrHours]]&lt;=0),FALSE,TRUE)</f>
        <v>#NAME?</v>
      </c>
      <c r="X4176" s="13" t="e">
        <f ca="1">AND(CalcTable[[#This Row],[IrrDay]],CalcTable[[#This Row],[IrrRain]],CalcTable[[#This Row],[IrrWarm]],CalcTable[[#This Row],[IrrWindy]])</f>
        <v>#NAME?</v>
      </c>
      <c r="Y4176" s="13" t="e">
        <f t="shared" ca="1" si="1296"/>
        <v>#NAME?</v>
      </c>
      <c r="Z4176" s="13" t="e">
        <f ca="1">CalcTable[[#This Row],[IrrHours]]/5</f>
        <v>#NAME?</v>
      </c>
      <c r="AA4176" s="13" t="e">
        <f ca="1">IF(CalcTable[[#This Row],[IrrFlag]]=FALSE,0,MAX(0,CalcTable[[#This Row],[VolRednWind]]*(FCAP*IRR_TARGET-CalcTable[[#This Row],[IWC]])))</f>
        <v>#NAME?</v>
      </c>
      <c r="AB4176" s="13" t="e">
        <f ca="1">CalcTable[[#This Row],[IWC]]+CalcTable[[#This Row],[Eff Precip]]+CalcTable[[#This Row],[IrrAmt]]-CalcTable[[#This Row],[AET]]</f>
        <v>#NAME?</v>
      </c>
      <c r="AC4176" s="13" t="e">
        <f ca="1">IF(CalcTable[[#This Row],[PWC]]&gt;FCAP,MIN(24*PERC,MIN(SAT,CalcTable[[#This Row],[PWC]])-FCAP),0)</f>
        <v>#NAME?</v>
      </c>
      <c r="AD4176" s="13" t="e">
        <f ca="1">IF(CalcTable[[#This Row],[PWC]]&gt;SAT,CalcTable[[#This Row],[PWC]]-SAT,0)</f>
        <v>#NAME?</v>
      </c>
      <c r="AE4176" s="13" t="e">
        <f ca="1">CalcTable[[#This Row],[PWC]]-CalcTable[[#This Row],[PercAmt]]-CalcTable[[#This Row],[Runoff]]</f>
        <v>#NAME?</v>
      </c>
      <c r="AF4176" s="13" t="e">
        <f ca="1">CalcTable[[#This Row],[IrrAmt]]/1000*CUR_IRR_AREA*10000/IRR_EFF</f>
        <v>#NAME?</v>
      </c>
      <c r="AG4176" s="147"/>
      <c r="AH4176" s="13"/>
      <c r="AI4176" s="50">
        <v>9.350369340846628</v>
      </c>
      <c r="AJ4176" s="50">
        <v>16.71124629365471</v>
      </c>
      <c r="AK4176" s="50">
        <v>0</v>
      </c>
      <c r="AL4176" s="50">
        <v>0</v>
      </c>
      <c r="AM4176" s="50"/>
      <c r="AN4176" s="50"/>
      <c r="AO4176" s="50"/>
      <c r="AP4176" s="50"/>
      <c r="AQ4176" s="50"/>
      <c r="AR4176" s="50"/>
      <c r="AS4176" s="50"/>
      <c r="AT4176" s="50"/>
      <c r="AU4176" s="50"/>
      <c r="AV4176" s="50"/>
      <c r="AW4176" s="50"/>
      <c r="AX4176" s="50">
        <f t="shared" si="1307"/>
        <v>26.061615634501337</v>
      </c>
      <c r="AY4176" s="50"/>
      <c r="AZ4176" s="50">
        <f t="shared" si="1297"/>
        <v>627.33530827962215</v>
      </c>
      <c r="BA4176" s="50">
        <f t="shared" si="1298"/>
        <v>1019.7649743050695</v>
      </c>
      <c r="BB4176" s="50">
        <f t="shared" si="1299"/>
        <v>1055.6233901809881</v>
      </c>
      <c r="BC4176" s="17">
        <f t="shared" si="1300"/>
        <v>19875</v>
      </c>
      <c r="BD4176" s="50">
        <f t="shared" si="1301"/>
        <v>26.061615634501337</v>
      </c>
      <c r="BE4176" s="50">
        <f t="shared" si="1302"/>
        <v>627.33530827962215</v>
      </c>
      <c r="BF4176" s="50">
        <f t="shared" si="1308"/>
        <v>1026.1208567025942</v>
      </c>
      <c r="BG4176" s="50"/>
      <c r="BH4176" s="17">
        <f t="shared" si="1303"/>
        <v>0</v>
      </c>
      <c r="BI4176" s="17">
        <f t="shared" si="1311"/>
        <v>4176</v>
      </c>
      <c r="BJ4176" s="17">
        <f t="shared" si="1309"/>
        <v>4176</v>
      </c>
      <c r="BK4176" s="150">
        <f t="shared" si="1310"/>
        <v>31923</v>
      </c>
      <c r="BL4176" s="50" t="e">
        <f t="shared" ca="1" si="1304"/>
        <v>#NAME?</v>
      </c>
      <c r="BM4176" s="50" t="e">
        <f t="shared" ca="1" si="1305"/>
        <v>#NAME?</v>
      </c>
      <c r="BN4176" s="50" t="e">
        <f t="shared" ca="1" si="1306"/>
        <v>#NAME?</v>
      </c>
    </row>
    <row r="4177" spans="1:66" x14ac:dyDescent="0.35">
      <c r="A4177" s="48">
        <v>31924</v>
      </c>
      <c r="B4177" s="17">
        <v>1987</v>
      </c>
      <c r="C4177" s="17">
        <v>5</v>
      </c>
      <c r="D4177" s="17">
        <v>147</v>
      </c>
      <c r="E4177" s="17">
        <v>27</v>
      </c>
      <c r="F4177" s="17">
        <v>4</v>
      </c>
      <c r="G4177" s="50">
        <v>5.7</v>
      </c>
      <c r="H4177" s="32">
        <v>4.6081679909810394</v>
      </c>
      <c r="I4177" s="50">
        <v>7.666666666666667</v>
      </c>
      <c r="J4177" s="13">
        <v>0</v>
      </c>
      <c r="K4177" s="13">
        <f t="shared" si="1292"/>
        <v>0</v>
      </c>
      <c r="L4177" s="13">
        <f t="shared" si="1293"/>
        <v>0</v>
      </c>
      <c r="M4177" s="13" t="e">
        <f ca="1">CalcTable[[#This Row],[IWC]]-AE4176</f>
        <v>#NAME?</v>
      </c>
      <c r="N4177" s="13" t="e">
        <f ca="1">IF(CalcTable[[#This Row],[Day of Year]]&lt;123,FCAP,AE4176)</f>
        <v>#NAME?</v>
      </c>
      <c r="O4177" s="17" t="e">
        <f ca="1">IF(IRR_DRIP,5,COUNTIF('IDET Wind Values'!C4161:G4161,"&lt;="&amp;IRR_MAXWIND))</f>
        <v>#NAME?</v>
      </c>
      <c r="P4177" s="13" t="e">
        <f ca="1">CalcTable[[#This Row],[ET_o]]*KL</f>
        <v>#NAME?</v>
      </c>
      <c r="Q4177" s="13" t="e">
        <f ca="1">IF(WILTPT&lt;=0,1,MAX(0,MIN(1,(CalcTable[[#This Row],[IWC]]-WILTPT)/(MAD-WILTPT))))</f>
        <v>#NAME?</v>
      </c>
      <c r="R4177" s="13" t="e">
        <f ca="1">CalcTable[[#This Row],[ETMult]]*CalcTable[[#This Row],[ETb]]</f>
        <v>#NAME?</v>
      </c>
      <c r="S4177" s="13" t="b">
        <f>INDEX(IRR_LIST,CalcTable[[#This Row],[Day of Week]]+1)</f>
        <v>0</v>
      </c>
      <c r="T4177" s="13">
        <f t="shared" ca="1" si="1294"/>
        <v>0</v>
      </c>
      <c r="U4177" s="13" t="b">
        <f ca="1">IF(CalcTable[[#This Row],[IrrPrecip]]&gt;=IC_MM,FALSE,TRUE)</f>
        <v>1</v>
      </c>
      <c r="V4177" s="13" t="b">
        <f t="shared" si="1295"/>
        <v>1</v>
      </c>
      <c r="W4177" s="13" t="e">
        <f ca="1">IF(AND(IRR_DRIP=FALSE,CalcTable[[#This Row],[IrrHours]]&lt;=0),FALSE,TRUE)</f>
        <v>#NAME?</v>
      </c>
      <c r="X4177" s="13" t="e">
        <f ca="1">AND(CalcTable[[#This Row],[IrrDay]],CalcTable[[#This Row],[IrrRain]],CalcTable[[#This Row],[IrrWarm]],CalcTable[[#This Row],[IrrWindy]])</f>
        <v>#NAME?</v>
      </c>
      <c r="Y4177" s="13" t="e">
        <f t="shared" ca="1" si="1296"/>
        <v>#NAME?</v>
      </c>
      <c r="Z4177" s="13" t="e">
        <f ca="1">CalcTable[[#This Row],[IrrHours]]/5</f>
        <v>#NAME?</v>
      </c>
      <c r="AA4177" s="13" t="e">
        <f ca="1">IF(CalcTable[[#This Row],[IrrFlag]]=FALSE,0,MAX(0,CalcTable[[#This Row],[VolRednWind]]*(FCAP*IRR_TARGET-CalcTable[[#This Row],[IWC]])))</f>
        <v>#NAME?</v>
      </c>
      <c r="AB4177" s="13" t="e">
        <f ca="1">CalcTable[[#This Row],[IWC]]+CalcTable[[#This Row],[Eff Precip]]+CalcTable[[#This Row],[IrrAmt]]-CalcTable[[#This Row],[AET]]</f>
        <v>#NAME?</v>
      </c>
      <c r="AC4177" s="13" t="e">
        <f ca="1">IF(CalcTable[[#This Row],[PWC]]&gt;FCAP,MIN(24*PERC,MIN(SAT,CalcTable[[#This Row],[PWC]])-FCAP),0)</f>
        <v>#NAME?</v>
      </c>
      <c r="AD4177" s="13" t="e">
        <f ca="1">IF(CalcTable[[#This Row],[PWC]]&gt;SAT,CalcTable[[#This Row],[PWC]]-SAT,0)</f>
        <v>#NAME?</v>
      </c>
      <c r="AE4177" s="13" t="e">
        <f ca="1">CalcTable[[#This Row],[PWC]]-CalcTable[[#This Row],[PercAmt]]-CalcTable[[#This Row],[Runoff]]</f>
        <v>#NAME?</v>
      </c>
      <c r="AF4177" s="13" t="e">
        <f ca="1">CalcTable[[#This Row],[IrrAmt]]/1000*CUR_IRR_AREA*10000/IRR_EFF</f>
        <v>#NAME?</v>
      </c>
      <c r="AG4177" s="147"/>
      <c r="AH4177" s="13"/>
      <c r="AI4177" s="50">
        <v>0</v>
      </c>
      <c r="AJ4177" s="50">
        <v>0</v>
      </c>
      <c r="AK4177" s="50">
        <v>11.80655655149668</v>
      </c>
      <c r="AL4177" s="50">
        <v>5.5607004110076979</v>
      </c>
      <c r="AM4177" s="50"/>
      <c r="AN4177" s="50"/>
      <c r="AO4177" s="50"/>
      <c r="AP4177" s="50"/>
      <c r="AQ4177" s="50"/>
      <c r="AR4177" s="50"/>
      <c r="AS4177" s="50"/>
      <c r="AT4177" s="50"/>
      <c r="AU4177" s="50"/>
      <c r="AV4177" s="50"/>
      <c r="AW4177" s="50"/>
      <c r="AX4177" s="50">
        <f t="shared" si="1307"/>
        <v>17.367256962504378</v>
      </c>
      <c r="AY4177" s="50"/>
      <c r="AZ4177" s="50">
        <f t="shared" si="1297"/>
        <v>336.27670814484384</v>
      </c>
      <c r="BA4177" s="50">
        <f t="shared" si="1298"/>
        <v>517.75937603253726</v>
      </c>
      <c r="BB4177" s="50">
        <f t="shared" si="1299"/>
        <v>533.77255261086316</v>
      </c>
      <c r="BC4177" s="17">
        <f t="shared" si="1300"/>
        <v>19875</v>
      </c>
      <c r="BD4177" s="50">
        <f t="shared" si="1301"/>
        <v>17.367256962504378</v>
      </c>
      <c r="BE4177" s="50">
        <f t="shared" si="1302"/>
        <v>336.27670814484384</v>
      </c>
      <c r="BF4177" s="50">
        <f t="shared" si="1308"/>
        <v>550.0416432752603</v>
      </c>
      <c r="BG4177" s="50"/>
      <c r="BH4177" s="17">
        <f t="shared" si="1303"/>
        <v>0</v>
      </c>
      <c r="BI4177" s="17">
        <f t="shared" si="1311"/>
        <v>4177</v>
      </c>
      <c r="BJ4177" s="17">
        <f t="shared" si="1309"/>
        <v>4177</v>
      </c>
      <c r="BK4177" s="150">
        <f t="shared" si="1310"/>
        <v>31924</v>
      </c>
      <c r="BL4177" s="50" t="e">
        <f t="shared" ca="1" si="1304"/>
        <v>#NAME?</v>
      </c>
      <c r="BM4177" s="50" t="e">
        <f t="shared" ca="1" si="1305"/>
        <v>#NAME?</v>
      </c>
      <c r="BN4177" s="50" t="e">
        <f t="shared" ca="1" si="1306"/>
        <v>#NAME?</v>
      </c>
    </row>
    <row r="4178" spans="1:66" x14ac:dyDescent="0.35">
      <c r="A4178" s="48">
        <v>31925</v>
      </c>
      <c r="B4178" s="17">
        <v>1987</v>
      </c>
      <c r="C4178" s="17">
        <v>5</v>
      </c>
      <c r="D4178" s="17">
        <v>148</v>
      </c>
      <c r="E4178" s="17">
        <v>28</v>
      </c>
      <c r="F4178" s="17">
        <v>5</v>
      </c>
      <c r="G4178" s="50">
        <v>4.9000000000000004</v>
      </c>
      <c r="H4178" s="32">
        <v>4.9167629366541004</v>
      </c>
      <c r="I4178" s="50">
        <v>3.1666666666666665</v>
      </c>
      <c r="J4178" s="13">
        <v>0</v>
      </c>
      <c r="K4178" s="13">
        <f t="shared" si="1292"/>
        <v>0</v>
      </c>
      <c r="L4178" s="13">
        <f t="shared" si="1293"/>
        <v>0</v>
      </c>
      <c r="M4178" s="13" t="e">
        <f ca="1">CalcTable[[#This Row],[IWC]]-AE4177</f>
        <v>#NAME?</v>
      </c>
      <c r="N4178" s="13" t="e">
        <f ca="1">IF(CalcTable[[#This Row],[Day of Year]]&lt;123,FCAP,AE4177)</f>
        <v>#NAME?</v>
      </c>
      <c r="O4178" s="17" t="e">
        <f ca="1">IF(IRR_DRIP,5,COUNTIF('IDET Wind Values'!C4162:G4162,"&lt;="&amp;IRR_MAXWIND))</f>
        <v>#NAME?</v>
      </c>
      <c r="P4178" s="13" t="e">
        <f ca="1">CalcTable[[#This Row],[ET_o]]*KL</f>
        <v>#NAME?</v>
      </c>
      <c r="Q4178" s="13" t="e">
        <f ca="1">IF(WILTPT&lt;=0,1,MAX(0,MIN(1,(CalcTable[[#This Row],[IWC]]-WILTPT)/(MAD-WILTPT))))</f>
        <v>#NAME?</v>
      </c>
      <c r="R4178" s="13" t="e">
        <f ca="1">CalcTable[[#This Row],[ETMult]]*CalcTable[[#This Row],[ETb]]</f>
        <v>#NAME?</v>
      </c>
      <c r="S4178" s="13" t="b">
        <f>INDEX(IRR_LIST,CalcTable[[#This Row],[Day of Week]]+1)</f>
        <v>1</v>
      </c>
      <c r="T4178" s="13">
        <f t="shared" ca="1" si="1294"/>
        <v>0</v>
      </c>
      <c r="U4178" s="13" t="b">
        <f ca="1">IF(CalcTable[[#This Row],[IrrPrecip]]&gt;=IC_MM,FALSE,TRUE)</f>
        <v>1</v>
      </c>
      <c r="V4178" s="13" t="b">
        <f t="shared" si="1295"/>
        <v>1</v>
      </c>
      <c r="W4178" s="13" t="e">
        <f ca="1">IF(AND(IRR_DRIP=FALSE,CalcTable[[#This Row],[IrrHours]]&lt;=0),FALSE,TRUE)</f>
        <v>#NAME?</v>
      </c>
      <c r="X4178" s="13" t="e">
        <f ca="1">AND(CalcTable[[#This Row],[IrrDay]],CalcTable[[#This Row],[IrrRain]],CalcTable[[#This Row],[IrrWarm]],CalcTable[[#This Row],[IrrWindy]])</f>
        <v>#NAME?</v>
      </c>
      <c r="Y4178" s="13" t="e">
        <f t="shared" ca="1" si="1296"/>
        <v>#NAME?</v>
      </c>
      <c r="Z4178" s="13" t="e">
        <f ca="1">CalcTable[[#This Row],[IrrHours]]/5</f>
        <v>#NAME?</v>
      </c>
      <c r="AA4178" s="13" t="e">
        <f ca="1">IF(CalcTable[[#This Row],[IrrFlag]]=FALSE,0,MAX(0,CalcTable[[#This Row],[VolRednWind]]*(FCAP*IRR_TARGET-CalcTable[[#This Row],[IWC]])))</f>
        <v>#NAME?</v>
      </c>
      <c r="AB4178" s="13" t="e">
        <f ca="1">CalcTable[[#This Row],[IWC]]+CalcTable[[#This Row],[Eff Precip]]+CalcTable[[#This Row],[IrrAmt]]-CalcTable[[#This Row],[AET]]</f>
        <v>#NAME?</v>
      </c>
      <c r="AC4178" s="13" t="e">
        <f ca="1">IF(CalcTable[[#This Row],[PWC]]&gt;FCAP,MIN(24*PERC,MIN(SAT,CalcTable[[#This Row],[PWC]])-FCAP),0)</f>
        <v>#NAME?</v>
      </c>
      <c r="AD4178" s="13" t="e">
        <f ca="1">IF(CalcTable[[#This Row],[PWC]]&gt;SAT,CalcTable[[#This Row],[PWC]]-SAT,0)</f>
        <v>#NAME?</v>
      </c>
      <c r="AE4178" s="13" t="e">
        <f ca="1">CalcTable[[#This Row],[PWC]]-CalcTable[[#This Row],[PercAmt]]-CalcTable[[#This Row],[Runoff]]</f>
        <v>#NAME?</v>
      </c>
      <c r="AF4178" s="13" t="e">
        <f ca="1">CalcTable[[#This Row],[IrrAmt]]/1000*CUR_IRR_AREA*10000/IRR_EFF</f>
        <v>#NAME?</v>
      </c>
      <c r="AG4178" s="147"/>
      <c r="AH4178" s="13"/>
      <c r="AI4178" s="50">
        <v>6.1676923021158405</v>
      </c>
      <c r="AJ4178" s="50">
        <v>9.6053052910552879</v>
      </c>
      <c r="AK4178" s="50">
        <v>0</v>
      </c>
      <c r="AL4178" s="50">
        <v>0</v>
      </c>
      <c r="AM4178" s="50"/>
      <c r="AN4178" s="50"/>
      <c r="AO4178" s="50"/>
      <c r="AP4178" s="50"/>
      <c r="AQ4178" s="50"/>
      <c r="AR4178" s="50"/>
      <c r="AS4178" s="50"/>
      <c r="AT4178" s="50"/>
      <c r="AU4178" s="50"/>
      <c r="AV4178" s="50"/>
      <c r="AW4178" s="50"/>
      <c r="AX4178" s="50">
        <f t="shared" si="1307"/>
        <v>15.772997593171128</v>
      </c>
      <c r="AY4178" s="50"/>
      <c r="AZ4178" s="50">
        <f t="shared" si="1297"/>
        <v>372.21510896865414</v>
      </c>
      <c r="BA4178" s="50">
        <f t="shared" si="1298"/>
        <v>604.05526053462609</v>
      </c>
      <c r="BB4178" s="50">
        <f t="shared" si="1299"/>
        <v>625.22002911641744</v>
      </c>
      <c r="BC4178" s="17">
        <f t="shared" si="1300"/>
        <v>19875</v>
      </c>
      <c r="BD4178" s="50">
        <f t="shared" si="1301"/>
        <v>15.772997593171128</v>
      </c>
      <c r="BE4178" s="50">
        <f t="shared" si="1302"/>
        <v>372.21510896865414</v>
      </c>
      <c r="BF4178" s="50">
        <f t="shared" si="1308"/>
        <v>608.82542629391389</v>
      </c>
      <c r="BG4178" s="50"/>
      <c r="BH4178" s="17">
        <f t="shared" si="1303"/>
        <v>0</v>
      </c>
      <c r="BI4178" s="17">
        <f t="shared" si="1311"/>
        <v>4178</v>
      </c>
      <c r="BJ4178" s="17">
        <f t="shared" si="1309"/>
        <v>4178</v>
      </c>
      <c r="BK4178" s="150">
        <f t="shared" si="1310"/>
        <v>31925</v>
      </c>
      <c r="BL4178" s="50" t="e">
        <f t="shared" ca="1" si="1304"/>
        <v>#NAME?</v>
      </c>
      <c r="BM4178" s="50" t="e">
        <f t="shared" ca="1" si="1305"/>
        <v>#NAME?</v>
      </c>
      <c r="BN4178" s="50" t="e">
        <f t="shared" ca="1" si="1306"/>
        <v>#NAME?</v>
      </c>
    </row>
    <row r="4179" spans="1:66" x14ac:dyDescent="0.35">
      <c r="A4179" s="48">
        <v>31926</v>
      </c>
      <c r="B4179" s="17">
        <v>1987</v>
      </c>
      <c r="C4179" s="17">
        <v>5</v>
      </c>
      <c r="D4179" s="17">
        <v>149</v>
      </c>
      <c r="E4179" s="17">
        <v>29</v>
      </c>
      <c r="F4179" s="17">
        <v>6</v>
      </c>
      <c r="G4179" s="50">
        <v>7.8</v>
      </c>
      <c r="H4179" s="32">
        <v>4.9604782449462022</v>
      </c>
      <c r="I4179" s="50">
        <v>5.666666666666667</v>
      </c>
      <c r="J4179" s="13">
        <v>0</v>
      </c>
      <c r="K4179" s="13">
        <f t="shared" si="1292"/>
        <v>0</v>
      </c>
      <c r="L4179" s="13">
        <f t="shared" si="1293"/>
        <v>0</v>
      </c>
      <c r="M4179" s="13" t="e">
        <f ca="1">CalcTable[[#This Row],[IWC]]-AE4178</f>
        <v>#NAME?</v>
      </c>
      <c r="N4179" s="13" t="e">
        <f ca="1">IF(CalcTable[[#This Row],[Day of Year]]&lt;123,FCAP,AE4178)</f>
        <v>#NAME?</v>
      </c>
      <c r="O4179" s="17" t="e">
        <f ca="1">IF(IRR_DRIP,5,COUNTIF('IDET Wind Values'!C4163:G4163,"&lt;="&amp;IRR_MAXWIND))</f>
        <v>#NAME?</v>
      </c>
      <c r="P4179" s="13" t="e">
        <f ca="1">CalcTable[[#This Row],[ET_o]]*KL</f>
        <v>#NAME?</v>
      </c>
      <c r="Q4179" s="13" t="e">
        <f ca="1">IF(WILTPT&lt;=0,1,MAX(0,MIN(1,(CalcTable[[#This Row],[IWC]]-WILTPT)/(MAD-WILTPT))))</f>
        <v>#NAME?</v>
      </c>
      <c r="R4179" s="13" t="e">
        <f ca="1">CalcTable[[#This Row],[ETMult]]*CalcTable[[#This Row],[ETb]]</f>
        <v>#NAME?</v>
      </c>
      <c r="S4179" s="13" t="b">
        <f>INDEX(IRR_LIST,CalcTable[[#This Row],[Day of Week]]+1)</f>
        <v>0</v>
      </c>
      <c r="T4179" s="13">
        <f t="shared" ca="1" si="1294"/>
        <v>0</v>
      </c>
      <c r="U4179" s="13" t="b">
        <f ca="1">IF(CalcTable[[#This Row],[IrrPrecip]]&gt;=IC_MM,FALSE,TRUE)</f>
        <v>1</v>
      </c>
      <c r="V4179" s="13" t="b">
        <f t="shared" si="1295"/>
        <v>1</v>
      </c>
      <c r="W4179" s="13" t="e">
        <f ca="1">IF(AND(IRR_DRIP=FALSE,CalcTable[[#This Row],[IrrHours]]&lt;=0),FALSE,TRUE)</f>
        <v>#NAME?</v>
      </c>
      <c r="X4179" s="13" t="e">
        <f ca="1">AND(CalcTable[[#This Row],[IrrDay]],CalcTable[[#This Row],[IrrRain]],CalcTable[[#This Row],[IrrWarm]],CalcTable[[#This Row],[IrrWindy]])</f>
        <v>#NAME?</v>
      </c>
      <c r="Y4179" s="13" t="e">
        <f t="shared" ca="1" si="1296"/>
        <v>#NAME?</v>
      </c>
      <c r="Z4179" s="13" t="e">
        <f ca="1">CalcTable[[#This Row],[IrrHours]]/5</f>
        <v>#NAME?</v>
      </c>
      <c r="AA4179" s="13" t="e">
        <f ca="1">IF(CalcTable[[#This Row],[IrrFlag]]=FALSE,0,MAX(0,CalcTable[[#This Row],[VolRednWind]]*(FCAP*IRR_TARGET-CalcTable[[#This Row],[IWC]])))</f>
        <v>#NAME?</v>
      </c>
      <c r="AB4179" s="13" t="e">
        <f ca="1">CalcTable[[#This Row],[IWC]]+CalcTable[[#This Row],[Eff Precip]]+CalcTable[[#This Row],[IrrAmt]]-CalcTable[[#This Row],[AET]]</f>
        <v>#NAME?</v>
      </c>
      <c r="AC4179" s="13" t="e">
        <f ca="1">IF(CalcTable[[#This Row],[PWC]]&gt;FCAP,MIN(24*PERC,MIN(SAT,CalcTable[[#This Row],[PWC]])-FCAP),0)</f>
        <v>#NAME?</v>
      </c>
      <c r="AD4179" s="13" t="e">
        <f ca="1">IF(CalcTable[[#This Row],[PWC]]&gt;SAT,CalcTable[[#This Row],[PWC]]-SAT,0)</f>
        <v>#NAME?</v>
      </c>
      <c r="AE4179" s="13" t="e">
        <f ca="1">CalcTable[[#This Row],[PWC]]-CalcTable[[#This Row],[PercAmt]]-CalcTable[[#This Row],[Runoff]]</f>
        <v>#NAME?</v>
      </c>
      <c r="AF4179" s="13" t="e">
        <f ca="1">CalcTable[[#This Row],[IrrAmt]]/1000*CUR_IRR_AREA*10000/IRR_EFF</f>
        <v>#NAME?</v>
      </c>
      <c r="AG4179" s="147"/>
      <c r="AH4179" s="13"/>
      <c r="AI4179" s="50">
        <v>0</v>
      </c>
      <c r="AJ4179" s="50">
        <v>0</v>
      </c>
      <c r="AK4179" s="50">
        <v>0</v>
      </c>
      <c r="AL4179" s="50">
        <v>5.2387120101993254</v>
      </c>
      <c r="AM4179" s="50"/>
      <c r="AN4179" s="50"/>
      <c r="AO4179" s="50"/>
      <c r="AP4179" s="50"/>
      <c r="AQ4179" s="50"/>
      <c r="AR4179" s="50"/>
      <c r="AS4179" s="50"/>
      <c r="AT4179" s="50"/>
      <c r="AU4179" s="50"/>
      <c r="AV4179" s="50"/>
      <c r="AW4179" s="50"/>
      <c r="AX4179" s="50">
        <f t="shared" si="1307"/>
        <v>5.2387120101993254</v>
      </c>
      <c r="AY4179" s="50"/>
      <c r="AZ4179" s="50">
        <f t="shared" si="1297"/>
        <v>153.66888563251356</v>
      </c>
      <c r="BA4179" s="50">
        <f t="shared" si="1298"/>
        <v>236.60130010085422</v>
      </c>
      <c r="BB4179" s="50">
        <f t="shared" si="1299"/>
        <v>243.91886608335489</v>
      </c>
      <c r="BC4179" s="17">
        <f t="shared" si="1300"/>
        <v>19875</v>
      </c>
      <c r="BD4179" s="50">
        <f t="shared" si="1301"/>
        <v>5.2387120101993254</v>
      </c>
      <c r="BE4179" s="50">
        <f t="shared" si="1302"/>
        <v>153.66888563251356</v>
      </c>
      <c r="BF4179" s="50">
        <f t="shared" si="1308"/>
        <v>251.35337752021417</v>
      </c>
      <c r="BG4179" s="50"/>
      <c r="BH4179" s="17">
        <f t="shared" si="1303"/>
        <v>0</v>
      </c>
      <c r="BI4179" s="17">
        <f t="shared" si="1311"/>
        <v>4179</v>
      </c>
      <c r="BJ4179" s="17">
        <f t="shared" si="1309"/>
        <v>4179</v>
      </c>
      <c r="BK4179" s="150">
        <f t="shared" si="1310"/>
        <v>31926</v>
      </c>
      <c r="BL4179" s="50" t="e">
        <f t="shared" ca="1" si="1304"/>
        <v>#NAME?</v>
      </c>
      <c r="BM4179" s="50" t="e">
        <f t="shared" ca="1" si="1305"/>
        <v>#NAME?</v>
      </c>
      <c r="BN4179" s="50" t="e">
        <f t="shared" ca="1" si="1306"/>
        <v>#NAME?</v>
      </c>
    </row>
    <row r="4180" spans="1:66" x14ac:dyDescent="0.35">
      <c r="A4180" s="48">
        <v>31927</v>
      </c>
      <c r="B4180" s="17">
        <v>1987</v>
      </c>
      <c r="C4180" s="17">
        <v>5</v>
      </c>
      <c r="D4180" s="17">
        <v>150</v>
      </c>
      <c r="E4180" s="17">
        <v>30</v>
      </c>
      <c r="F4180" s="17">
        <v>7</v>
      </c>
      <c r="G4180" s="50">
        <v>11.1</v>
      </c>
      <c r="H4180" s="32">
        <v>5.7637381164208321</v>
      </c>
      <c r="I4180" s="50">
        <v>10.166666666666666</v>
      </c>
      <c r="J4180" s="13">
        <v>0</v>
      </c>
      <c r="K4180" s="13">
        <f t="shared" ref="K4180:K4243" si="1312">J4180*PRECIP_ADJUST</f>
        <v>0</v>
      </c>
      <c r="L4180" s="13">
        <f t="shared" ref="L4180:L4243" si="1313">IF(K4180&gt;=EFF_PRECIP,EFF_MULT*(K4180-EFF_PRECIP),0)</f>
        <v>0</v>
      </c>
      <c r="M4180" s="13" t="e">
        <f ca="1">CalcTable[[#This Row],[IWC]]-AE4179</f>
        <v>#NAME?</v>
      </c>
      <c r="N4180" s="13" t="e">
        <f ca="1">IF(CalcTable[[#This Row],[Day of Year]]&lt;123,FCAP,AE4179)</f>
        <v>#NAME?</v>
      </c>
      <c r="O4180" s="17" t="e">
        <f ca="1">IF(IRR_DRIP,5,COUNTIF('IDET Wind Values'!C4164:G4164,"&lt;="&amp;IRR_MAXWIND))</f>
        <v>#NAME?</v>
      </c>
      <c r="P4180" s="13" t="e">
        <f ca="1">CalcTable[[#This Row],[ET_o]]*KL</f>
        <v>#NAME?</v>
      </c>
      <c r="Q4180" s="13" t="e">
        <f ca="1">IF(WILTPT&lt;=0,1,MAX(0,MIN(1,(CalcTable[[#This Row],[IWC]]-WILTPT)/(MAD-WILTPT))))</f>
        <v>#NAME?</v>
      </c>
      <c r="R4180" s="13" t="e">
        <f ca="1">CalcTable[[#This Row],[ETMult]]*CalcTable[[#This Row],[ETb]]</f>
        <v>#NAME?</v>
      </c>
      <c r="S4180" s="13" t="b">
        <f>INDEX(IRR_LIST,CalcTable[[#This Row],[Day of Week]]+1)</f>
        <v>0</v>
      </c>
      <c r="T4180" s="13">
        <f t="shared" ref="T4180:T4243" ca="1" si="1314">SUM(OFFSET(K4180,-IC_DAYS,0,IC_DAYS,1))</f>
        <v>0</v>
      </c>
      <c r="U4180" s="13" t="b">
        <f ca="1">IF(CalcTable[[#This Row],[IrrPrecip]]&gt;=IC_MM,FALSE,TRUE)</f>
        <v>1</v>
      </c>
      <c r="V4180" s="13" t="b">
        <f t="shared" ref="V4180:V4243" si="1315">IF(G4181&lt;IRR_TEMP,FALSE,TRUE)</f>
        <v>1</v>
      </c>
      <c r="W4180" s="13" t="e">
        <f ca="1">IF(AND(IRR_DRIP=FALSE,CalcTable[[#This Row],[IrrHours]]&lt;=0),FALSE,TRUE)</f>
        <v>#NAME?</v>
      </c>
      <c r="X4180" s="13" t="e">
        <f ca="1">AND(CalcTable[[#This Row],[IrrDay]],CalcTable[[#This Row],[IrrRain]],CalcTable[[#This Row],[IrrWarm]],CalcTable[[#This Row],[IrrWindy]])</f>
        <v>#NAME?</v>
      </c>
      <c r="Y4180" s="13" t="e">
        <f t="shared" ref="Y4180:Y4243" ca="1" si="1316">IF(AA4179&lt;=0,FALSE,TRUE)</f>
        <v>#NAME?</v>
      </c>
      <c r="Z4180" s="13" t="e">
        <f ca="1">CalcTable[[#This Row],[IrrHours]]/5</f>
        <v>#NAME?</v>
      </c>
      <c r="AA4180" s="13" t="e">
        <f ca="1">IF(CalcTable[[#This Row],[IrrFlag]]=FALSE,0,MAX(0,CalcTable[[#This Row],[VolRednWind]]*(FCAP*IRR_TARGET-CalcTable[[#This Row],[IWC]])))</f>
        <v>#NAME?</v>
      </c>
      <c r="AB4180" s="13" t="e">
        <f ca="1">CalcTable[[#This Row],[IWC]]+CalcTable[[#This Row],[Eff Precip]]+CalcTable[[#This Row],[IrrAmt]]-CalcTable[[#This Row],[AET]]</f>
        <v>#NAME?</v>
      </c>
      <c r="AC4180" s="13" t="e">
        <f ca="1">IF(CalcTable[[#This Row],[PWC]]&gt;FCAP,MIN(24*PERC,MIN(SAT,CalcTable[[#This Row],[PWC]])-FCAP),0)</f>
        <v>#NAME?</v>
      </c>
      <c r="AD4180" s="13" t="e">
        <f ca="1">IF(CalcTable[[#This Row],[PWC]]&gt;SAT,CalcTable[[#This Row],[PWC]]-SAT,0)</f>
        <v>#NAME?</v>
      </c>
      <c r="AE4180" s="13" t="e">
        <f ca="1">CalcTable[[#This Row],[PWC]]-CalcTable[[#This Row],[PercAmt]]-CalcTable[[#This Row],[Runoff]]</f>
        <v>#NAME?</v>
      </c>
      <c r="AF4180" s="13" t="e">
        <f ca="1">CalcTable[[#This Row],[IrrAmt]]/1000*CUR_IRR_AREA*10000/IRR_EFF</f>
        <v>#NAME?</v>
      </c>
      <c r="AG4180" s="147"/>
      <c r="AH4180" s="13"/>
      <c r="AI4180" s="50">
        <v>0</v>
      </c>
      <c r="AJ4180" s="50">
        <v>0</v>
      </c>
      <c r="AK4180" s="50">
        <v>5.0162895899281006</v>
      </c>
      <c r="AL4180" s="50">
        <v>0</v>
      </c>
      <c r="AM4180" s="50"/>
      <c r="AN4180" s="50"/>
      <c r="AO4180" s="50"/>
      <c r="AP4180" s="50"/>
      <c r="AQ4180" s="50"/>
      <c r="AR4180" s="50"/>
      <c r="AS4180" s="50"/>
      <c r="AT4180" s="50"/>
      <c r="AU4180" s="50"/>
      <c r="AV4180" s="50"/>
      <c r="AW4180" s="50"/>
      <c r="AX4180" s="50">
        <f t="shared" si="1307"/>
        <v>5.0162895899281006</v>
      </c>
      <c r="AY4180" s="50"/>
      <c r="AZ4180" s="50">
        <f t="shared" ref="AZ4180:AZ4243" si="1317">SUMPRODUCT(AI4180:AW4180,CONVERSION)</f>
        <v>73.572247318945486</v>
      </c>
      <c r="BA4180" s="50">
        <f t="shared" ref="BA4180:BA4243" si="1318">SUMPRODUCT($AI4180:$AW4180,CONVERSION,APP_DEMAND)</f>
        <v>113.2779046021859</v>
      </c>
      <c r="BB4180" s="50">
        <f t="shared" ref="BB4180:BB4243" si="1319">SUMPRODUCT($AI4180:$AW4180,CONVERSION,PUMP_DEMAND)</f>
        <v>116.78134495070714</v>
      </c>
      <c r="BC4180" s="17">
        <f t="shared" ref="BC4180:BC4243" si="1320">B4180*10+C4180</f>
        <v>19875</v>
      </c>
      <c r="BD4180" s="50">
        <f t="shared" ref="BD4180:BD4243" si="1321">INDEX(AI4180:AX4180,PLOT_AREA)</f>
        <v>5.0162895899281006</v>
      </c>
      <c r="BE4180" s="50">
        <f t="shared" ref="BE4180:BE4243" si="1322">IF(PLOT_AREA&lt;=AREA_COUNT,INDEX(AI4180:AW4180,PLOT_AREA)*INDEX(CONVERSION,PLOT_AREA),AZ4180)</f>
        <v>73.572247318945486</v>
      </c>
      <c r="BF4180" s="50">
        <f t="shared" si="1308"/>
        <v>120.34077542276887</v>
      </c>
      <c r="BG4180" s="50"/>
      <c r="BH4180" s="17">
        <f t="shared" ref="BH4180:BH4243" si="1323">IF(BC4180&lt;PLOT_FROM,-1,IF(BC4180&gt;PLOT_TO,1,0))</f>
        <v>0</v>
      </c>
      <c r="BI4180" s="17">
        <f t="shared" si="1311"/>
        <v>4180</v>
      </c>
      <c r="BJ4180" s="17">
        <f t="shared" si="1309"/>
        <v>4180</v>
      </c>
      <c r="BK4180" s="150">
        <f t="shared" si="1310"/>
        <v>31927</v>
      </c>
      <c r="BL4180" s="50" t="e">
        <f t="shared" ref="BL4180:BL4243" ca="1" si="1324">WILTPT</f>
        <v>#NAME?</v>
      </c>
      <c r="BM4180" s="50" t="e">
        <f t="shared" ref="BM4180:BM4243" ca="1" si="1325">SAT</f>
        <v>#NAME?</v>
      </c>
      <c r="BN4180" s="50" t="e">
        <f t="shared" ref="BN4180:BN4243" ca="1" si="1326">FCAP</f>
        <v>#NAME?</v>
      </c>
    </row>
    <row r="4181" spans="1:66" x14ac:dyDescent="0.35">
      <c r="A4181" s="48">
        <v>31928</v>
      </c>
      <c r="B4181" s="17">
        <v>1987</v>
      </c>
      <c r="C4181" s="17">
        <v>5</v>
      </c>
      <c r="D4181" s="17">
        <v>151</v>
      </c>
      <c r="E4181" s="17">
        <v>31</v>
      </c>
      <c r="F4181" s="17">
        <v>1</v>
      </c>
      <c r="G4181" s="50">
        <v>6.8</v>
      </c>
      <c r="H4181" s="32">
        <v>4.7057285768049146</v>
      </c>
      <c r="I4181" s="50">
        <v>8.8333333333333339</v>
      </c>
      <c r="J4181" s="13">
        <v>0.4</v>
      </c>
      <c r="K4181" s="13">
        <f t="shared" si="1312"/>
        <v>0.4</v>
      </c>
      <c r="L4181" s="13">
        <f t="shared" si="1313"/>
        <v>0</v>
      </c>
      <c r="M4181" s="13" t="e">
        <f ca="1">CalcTable[[#This Row],[IWC]]-AE4180</f>
        <v>#NAME?</v>
      </c>
      <c r="N4181" s="13" t="e">
        <f ca="1">IF(CalcTable[[#This Row],[Day of Year]]&lt;123,FCAP,AE4180)</f>
        <v>#NAME?</v>
      </c>
      <c r="O4181" s="17" t="e">
        <f ca="1">IF(IRR_DRIP,5,COUNTIF('IDET Wind Values'!C4165:G4165,"&lt;="&amp;IRR_MAXWIND))</f>
        <v>#NAME?</v>
      </c>
      <c r="P4181" s="13" t="e">
        <f ca="1">CalcTable[[#This Row],[ET_o]]*KL</f>
        <v>#NAME?</v>
      </c>
      <c r="Q4181" s="13" t="e">
        <f ca="1">IF(WILTPT&lt;=0,1,MAX(0,MIN(1,(CalcTable[[#This Row],[IWC]]-WILTPT)/(MAD-WILTPT))))</f>
        <v>#NAME?</v>
      </c>
      <c r="R4181" s="13" t="e">
        <f ca="1">CalcTable[[#This Row],[ETMult]]*CalcTable[[#This Row],[ETb]]</f>
        <v>#NAME?</v>
      </c>
      <c r="S4181" s="13" t="b">
        <f>INDEX(IRR_LIST,CalcTable[[#This Row],[Day of Week]]+1)</f>
        <v>1</v>
      </c>
      <c r="T4181" s="13">
        <f t="shared" ca="1" si="1314"/>
        <v>0</v>
      </c>
      <c r="U4181" s="13" t="b">
        <f ca="1">IF(CalcTable[[#This Row],[IrrPrecip]]&gt;=IC_MM,FALSE,TRUE)</f>
        <v>1</v>
      </c>
      <c r="V4181" s="13" t="b">
        <f t="shared" si="1315"/>
        <v>1</v>
      </c>
      <c r="W4181" s="13" t="e">
        <f ca="1">IF(AND(IRR_DRIP=FALSE,CalcTable[[#This Row],[IrrHours]]&lt;=0),FALSE,TRUE)</f>
        <v>#NAME?</v>
      </c>
      <c r="X4181" s="13" t="e">
        <f ca="1">AND(CalcTable[[#This Row],[IrrDay]],CalcTable[[#This Row],[IrrRain]],CalcTable[[#This Row],[IrrWarm]],CalcTable[[#This Row],[IrrWindy]])</f>
        <v>#NAME?</v>
      </c>
      <c r="Y4181" s="13" t="e">
        <f t="shared" ca="1" si="1316"/>
        <v>#NAME?</v>
      </c>
      <c r="Z4181" s="13" t="e">
        <f ca="1">CalcTable[[#This Row],[IrrHours]]/5</f>
        <v>#NAME?</v>
      </c>
      <c r="AA4181" s="13" t="e">
        <f ca="1">IF(CalcTable[[#This Row],[IrrFlag]]=FALSE,0,MAX(0,CalcTable[[#This Row],[VolRednWind]]*(FCAP*IRR_TARGET-CalcTable[[#This Row],[IWC]])))</f>
        <v>#NAME?</v>
      </c>
      <c r="AB4181" s="13" t="e">
        <f ca="1">CalcTable[[#This Row],[IWC]]+CalcTable[[#This Row],[Eff Precip]]+CalcTable[[#This Row],[IrrAmt]]-CalcTable[[#This Row],[AET]]</f>
        <v>#NAME?</v>
      </c>
      <c r="AC4181" s="13" t="e">
        <f ca="1">IF(CalcTable[[#This Row],[PWC]]&gt;FCAP,MIN(24*PERC,MIN(SAT,CalcTable[[#This Row],[PWC]])-FCAP),0)</f>
        <v>#NAME?</v>
      </c>
      <c r="AD4181" s="13" t="e">
        <f ca="1">IF(CalcTable[[#This Row],[PWC]]&gt;SAT,CalcTable[[#This Row],[PWC]]-SAT,0)</f>
        <v>#NAME?</v>
      </c>
      <c r="AE4181" s="13" t="e">
        <f ca="1">CalcTable[[#This Row],[PWC]]-CalcTable[[#This Row],[PercAmt]]-CalcTable[[#This Row],[Runoff]]</f>
        <v>#NAME?</v>
      </c>
      <c r="AF4181" s="13" t="e">
        <f ca="1">CalcTable[[#This Row],[IrrAmt]]/1000*CUR_IRR_AREA*10000/IRR_EFF</f>
        <v>#NAME?</v>
      </c>
      <c r="AG4181" s="147"/>
      <c r="AH4181" s="13"/>
      <c r="AI4181" s="50">
        <v>0</v>
      </c>
      <c r="AJ4181" s="50">
        <v>0</v>
      </c>
      <c r="AK4181" s="50">
        <v>0</v>
      </c>
      <c r="AL4181" s="50">
        <v>0</v>
      </c>
      <c r="AM4181" s="50"/>
      <c r="AN4181" s="50"/>
      <c r="AO4181" s="50"/>
      <c r="AP4181" s="50"/>
      <c r="AQ4181" s="50"/>
      <c r="AR4181" s="50"/>
      <c r="AS4181" s="50"/>
      <c r="AT4181" s="50"/>
      <c r="AU4181" s="50"/>
      <c r="AV4181" s="50"/>
      <c r="AW4181" s="50"/>
      <c r="AX4181" s="50">
        <f t="shared" ref="AX4181:AX4244" si="1327">SUM(AI4181:AW4181)</f>
        <v>0</v>
      </c>
      <c r="AY4181" s="50"/>
      <c r="AZ4181" s="50">
        <f t="shared" si="1317"/>
        <v>0</v>
      </c>
      <c r="BA4181" s="50">
        <f t="shared" si="1318"/>
        <v>0</v>
      </c>
      <c r="BB4181" s="50">
        <f t="shared" si="1319"/>
        <v>0</v>
      </c>
      <c r="BC4181" s="17">
        <f t="shared" si="1320"/>
        <v>19875</v>
      </c>
      <c r="BD4181" s="50">
        <f t="shared" si="1321"/>
        <v>0</v>
      </c>
      <c r="BE4181" s="50">
        <f t="shared" si="1322"/>
        <v>0</v>
      </c>
      <c r="BF4181" s="50">
        <f t="shared" ref="BF4181:BF4244" si="1328">BE4181*BF$17</f>
        <v>0</v>
      </c>
      <c r="BG4181" s="50"/>
      <c r="BH4181" s="17">
        <f t="shared" si="1323"/>
        <v>0</v>
      </c>
      <c r="BI4181" s="17">
        <f t="shared" si="1311"/>
        <v>4181</v>
      </c>
      <c r="BJ4181" s="17">
        <f t="shared" ref="BJ4181:BJ4244" si="1329">IF(BH4181=0,BI4181,"")</f>
        <v>4181</v>
      </c>
      <c r="BK4181" s="150">
        <f t="shared" ref="BK4181:BK4244" si="1330">A4181</f>
        <v>31928</v>
      </c>
      <c r="BL4181" s="50" t="e">
        <f t="shared" ca="1" si="1324"/>
        <v>#NAME?</v>
      </c>
      <c r="BM4181" s="50" t="e">
        <f t="shared" ca="1" si="1325"/>
        <v>#NAME?</v>
      </c>
      <c r="BN4181" s="50" t="e">
        <f t="shared" ca="1" si="1326"/>
        <v>#NAME?</v>
      </c>
    </row>
    <row r="4182" spans="1:66" x14ac:dyDescent="0.35">
      <c r="A4182" s="48">
        <v>31929</v>
      </c>
      <c r="B4182" s="17">
        <v>1987</v>
      </c>
      <c r="C4182" s="17">
        <v>6</v>
      </c>
      <c r="D4182" s="17">
        <v>152</v>
      </c>
      <c r="E4182" s="17">
        <v>1</v>
      </c>
      <c r="F4182" s="17">
        <v>2</v>
      </c>
      <c r="G4182" s="50">
        <v>9</v>
      </c>
      <c r="H4182" s="32">
        <v>6.6488306178360839</v>
      </c>
      <c r="I4182" s="50">
        <v>30.166666666666668</v>
      </c>
      <c r="J4182" s="13">
        <v>0</v>
      </c>
      <c r="K4182" s="13">
        <f t="shared" si="1312"/>
        <v>0</v>
      </c>
      <c r="L4182" s="13">
        <f t="shared" si="1313"/>
        <v>0</v>
      </c>
      <c r="M4182" s="13" t="e">
        <f ca="1">CalcTable[[#This Row],[IWC]]-AE4181</f>
        <v>#NAME?</v>
      </c>
      <c r="N4182" s="13" t="e">
        <f ca="1">IF(CalcTable[[#This Row],[Day of Year]]&lt;123,FCAP,AE4181)</f>
        <v>#NAME?</v>
      </c>
      <c r="O4182" s="17" t="e">
        <f ca="1">IF(IRR_DRIP,5,COUNTIF('IDET Wind Values'!C4166:G4166,"&lt;="&amp;IRR_MAXWIND))</f>
        <v>#NAME?</v>
      </c>
      <c r="P4182" s="13" t="e">
        <f ca="1">CalcTable[[#This Row],[ET_o]]*KL</f>
        <v>#NAME?</v>
      </c>
      <c r="Q4182" s="13" t="e">
        <f ca="1">IF(WILTPT&lt;=0,1,MAX(0,MIN(1,(CalcTable[[#This Row],[IWC]]-WILTPT)/(MAD-WILTPT))))</f>
        <v>#NAME?</v>
      </c>
      <c r="R4182" s="13" t="e">
        <f ca="1">CalcTable[[#This Row],[ETMult]]*CalcTable[[#This Row],[ETb]]</f>
        <v>#NAME?</v>
      </c>
      <c r="S4182" s="13" t="b">
        <f>INDEX(IRR_LIST,CalcTable[[#This Row],[Day of Week]]+1)</f>
        <v>0</v>
      </c>
      <c r="T4182" s="13">
        <f t="shared" ca="1" si="1314"/>
        <v>0.4</v>
      </c>
      <c r="U4182" s="13" t="b">
        <f ca="1">IF(CalcTable[[#This Row],[IrrPrecip]]&gt;=IC_MM,FALSE,TRUE)</f>
        <v>1</v>
      </c>
      <c r="V4182" s="13" t="b">
        <f t="shared" si="1315"/>
        <v>1</v>
      </c>
      <c r="W4182" s="13" t="e">
        <f ca="1">IF(AND(IRR_DRIP=FALSE,CalcTable[[#This Row],[IrrHours]]&lt;=0),FALSE,TRUE)</f>
        <v>#NAME?</v>
      </c>
      <c r="X4182" s="13" t="e">
        <f ca="1">AND(CalcTable[[#This Row],[IrrDay]],CalcTable[[#This Row],[IrrRain]],CalcTable[[#This Row],[IrrWarm]],CalcTable[[#This Row],[IrrWindy]])</f>
        <v>#NAME?</v>
      </c>
      <c r="Y4182" s="13" t="e">
        <f t="shared" ca="1" si="1316"/>
        <v>#NAME?</v>
      </c>
      <c r="Z4182" s="13" t="e">
        <f ca="1">CalcTable[[#This Row],[IrrHours]]/5</f>
        <v>#NAME?</v>
      </c>
      <c r="AA4182" s="13" t="e">
        <f ca="1">IF(CalcTable[[#This Row],[IrrFlag]]=FALSE,0,MAX(0,CalcTable[[#This Row],[VolRednWind]]*(FCAP*IRR_TARGET-CalcTable[[#This Row],[IWC]])))</f>
        <v>#NAME?</v>
      </c>
      <c r="AB4182" s="13" t="e">
        <f ca="1">CalcTable[[#This Row],[IWC]]+CalcTable[[#This Row],[Eff Precip]]+CalcTable[[#This Row],[IrrAmt]]-CalcTable[[#This Row],[AET]]</f>
        <v>#NAME?</v>
      </c>
      <c r="AC4182" s="13" t="e">
        <f ca="1">IF(CalcTable[[#This Row],[PWC]]&gt;FCAP,MIN(24*PERC,MIN(SAT,CalcTable[[#This Row],[PWC]])-FCAP),0)</f>
        <v>#NAME?</v>
      </c>
      <c r="AD4182" s="13" t="e">
        <f ca="1">IF(CalcTable[[#This Row],[PWC]]&gt;SAT,CalcTable[[#This Row],[PWC]]-SAT,0)</f>
        <v>#NAME?</v>
      </c>
      <c r="AE4182" s="13" t="e">
        <f ca="1">CalcTable[[#This Row],[PWC]]-CalcTable[[#This Row],[PercAmt]]-CalcTable[[#This Row],[Runoff]]</f>
        <v>#NAME?</v>
      </c>
      <c r="AF4182" s="13" t="e">
        <f ca="1">CalcTable[[#This Row],[IrrAmt]]/1000*CUR_IRR_AREA*10000/IRR_EFF</f>
        <v>#NAME?</v>
      </c>
      <c r="AG4182" s="147"/>
      <c r="AH4182" s="13"/>
      <c r="AI4182" s="50">
        <v>0</v>
      </c>
      <c r="AJ4182" s="50">
        <v>0</v>
      </c>
      <c r="AK4182" s="50">
        <v>0</v>
      </c>
      <c r="AL4182" s="50">
        <v>8.4864697159945734</v>
      </c>
      <c r="AM4182" s="50"/>
      <c r="AN4182" s="50"/>
      <c r="AO4182" s="50"/>
      <c r="AP4182" s="50"/>
      <c r="AQ4182" s="50"/>
      <c r="AR4182" s="50"/>
      <c r="AS4182" s="50"/>
      <c r="AT4182" s="50"/>
      <c r="AU4182" s="50"/>
      <c r="AV4182" s="50"/>
      <c r="AW4182" s="50"/>
      <c r="AX4182" s="50">
        <f t="shared" si="1327"/>
        <v>8.4864697159945734</v>
      </c>
      <c r="AY4182" s="50"/>
      <c r="AZ4182" s="50">
        <f t="shared" si="1317"/>
        <v>248.9364450025075</v>
      </c>
      <c r="BA4182" s="50">
        <f t="shared" si="1318"/>
        <v>383.28309786100363</v>
      </c>
      <c r="BB4182" s="50">
        <f t="shared" si="1319"/>
        <v>395.1372142896945</v>
      </c>
      <c r="BC4182" s="17">
        <f t="shared" si="1320"/>
        <v>19876</v>
      </c>
      <c r="BD4182" s="50">
        <f t="shared" si="1321"/>
        <v>8.4864697159945734</v>
      </c>
      <c r="BE4182" s="50">
        <f t="shared" si="1322"/>
        <v>248.9364450025075</v>
      </c>
      <c r="BF4182" s="50">
        <f t="shared" si="1328"/>
        <v>407.18077691334798</v>
      </c>
      <c r="BG4182" s="50"/>
      <c r="BH4182" s="17">
        <f t="shared" si="1323"/>
        <v>0</v>
      </c>
      <c r="BI4182" s="17">
        <f t="shared" ref="BI4182:BI4245" si="1331">BI4181+1</f>
        <v>4182</v>
      </c>
      <c r="BJ4182" s="17">
        <f t="shared" si="1329"/>
        <v>4182</v>
      </c>
      <c r="BK4182" s="150">
        <f t="shared" si="1330"/>
        <v>31929</v>
      </c>
      <c r="BL4182" s="50" t="e">
        <f t="shared" ca="1" si="1324"/>
        <v>#NAME?</v>
      </c>
      <c r="BM4182" s="50" t="e">
        <f t="shared" ca="1" si="1325"/>
        <v>#NAME?</v>
      </c>
      <c r="BN4182" s="50" t="e">
        <f t="shared" ca="1" si="1326"/>
        <v>#NAME?</v>
      </c>
    </row>
    <row r="4183" spans="1:66" x14ac:dyDescent="0.35">
      <c r="A4183" s="48">
        <v>31930</v>
      </c>
      <c r="B4183" s="17">
        <v>1987</v>
      </c>
      <c r="C4183" s="17">
        <v>6</v>
      </c>
      <c r="D4183" s="17">
        <v>153</v>
      </c>
      <c r="E4183" s="17">
        <v>2</v>
      </c>
      <c r="F4183" s="17">
        <v>3</v>
      </c>
      <c r="G4183" s="50">
        <v>8.3000000000000007</v>
      </c>
      <c r="H4183" s="32">
        <v>6.457303855589724</v>
      </c>
      <c r="I4183" s="50">
        <v>31.333333333333332</v>
      </c>
      <c r="J4183" s="13">
        <v>0</v>
      </c>
      <c r="K4183" s="13">
        <f t="shared" si="1312"/>
        <v>0</v>
      </c>
      <c r="L4183" s="13">
        <f t="shared" si="1313"/>
        <v>0</v>
      </c>
      <c r="M4183" s="13" t="e">
        <f ca="1">CalcTable[[#This Row],[IWC]]-AE4182</f>
        <v>#NAME?</v>
      </c>
      <c r="N4183" s="13" t="e">
        <f ca="1">IF(CalcTable[[#This Row],[Day of Year]]&lt;123,FCAP,AE4182)</f>
        <v>#NAME?</v>
      </c>
      <c r="O4183" s="17" t="e">
        <f ca="1">IF(IRR_DRIP,5,COUNTIF('IDET Wind Values'!C4167:G4167,"&lt;="&amp;IRR_MAXWIND))</f>
        <v>#NAME?</v>
      </c>
      <c r="P4183" s="13" t="e">
        <f ca="1">CalcTable[[#This Row],[ET_o]]*KL</f>
        <v>#NAME?</v>
      </c>
      <c r="Q4183" s="13" t="e">
        <f ca="1">IF(WILTPT&lt;=0,1,MAX(0,MIN(1,(CalcTable[[#This Row],[IWC]]-WILTPT)/(MAD-WILTPT))))</f>
        <v>#NAME?</v>
      </c>
      <c r="R4183" s="13" t="e">
        <f ca="1">CalcTable[[#This Row],[ETMult]]*CalcTable[[#This Row],[ETb]]</f>
        <v>#NAME?</v>
      </c>
      <c r="S4183" s="13" t="b">
        <f>INDEX(IRR_LIST,CalcTable[[#This Row],[Day of Week]]+1)</f>
        <v>1</v>
      </c>
      <c r="T4183" s="13">
        <f t="shared" ca="1" si="1314"/>
        <v>0.4</v>
      </c>
      <c r="U4183" s="13" t="b">
        <f ca="1">IF(CalcTable[[#This Row],[IrrPrecip]]&gt;=IC_MM,FALSE,TRUE)</f>
        <v>1</v>
      </c>
      <c r="V4183" s="13" t="b">
        <f t="shared" si="1315"/>
        <v>1</v>
      </c>
      <c r="W4183" s="13" t="e">
        <f ca="1">IF(AND(IRR_DRIP=FALSE,CalcTable[[#This Row],[IrrHours]]&lt;=0),FALSE,TRUE)</f>
        <v>#NAME?</v>
      </c>
      <c r="X4183" s="13" t="e">
        <f ca="1">AND(CalcTable[[#This Row],[IrrDay]],CalcTable[[#This Row],[IrrRain]],CalcTable[[#This Row],[IrrWarm]],CalcTable[[#This Row],[IrrWindy]])</f>
        <v>#NAME?</v>
      </c>
      <c r="Y4183" s="13" t="e">
        <f t="shared" ca="1" si="1316"/>
        <v>#NAME?</v>
      </c>
      <c r="Z4183" s="13" t="e">
        <f ca="1">CalcTable[[#This Row],[IrrHours]]/5</f>
        <v>#NAME?</v>
      </c>
      <c r="AA4183" s="13" t="e">
        <f ca="1">IF(CalcTable[[#This Row],[IrrFlag]]=FALSE,0,MAX(0,CalcTable[[#This Row],[VolRednWind]]*(FCAP*IRR_TARGET-CalcTable[[#This Row],[IWC]])))</f>
        <v>#NAME?</v>
      </c>
      <c r="AB4183" s="13" t="e">
        <f ca="1">CalcTable[[#This Row],[IWC]]+CalcTable[[#This Row],[Eff Precip]]+CalcTable[[#This Row],[IrrAmt]]-CalcTable[[#This Row],[AET]]</f>
        <v>#NAME?</v>
      </c>
      <c r="AC4183" s="13" t="e">
        <f ca="1">IF(CalcTable[[#This Row],[PWC]]&gt;FCAP,MIN(24*PERC,MIN(SAT,CalcTable[[#This Row],[PWC]])-FCAP),0)</f>
        <v>#NAME?</v>
      </c>
      <c r="AD4183" s="13" t="e">
        <f ca="1">IF(CalcTable[[#This Row],[PWC]]&gt;SAT,CalcTable[[#This Row],[PWC]]-SAT,0)</f>
        <v>#NAME?</v>
      </c>
      <c r="AE4183" s="13" t="e">
        <f ca="1">CalcTable[[#This Row],[PWC]]-CalcTable[[#This Row],[PercAmt]]-CalcTable[[#This Row],[Runoff]]</f>
        <v>#NAME?</v>
      </c>
      <c r="AF4183" s="13" t="e">
        <f ca="1">CalcTable[[#This Row],[IrrAmt]]/1000*CUR_IRR_AREA*10000/IRR_EFF</f>
        <v>#NAME?</v>
      </c>
      <c r="AG4183" s="147"/>
      <c r="AH4183" s="13"/>
      <c r="AI4183" s="50">
        <v>13.435996719446505</v>
      </c>
      <c r="AJ4183" s="50">
        <v>20.240268484425709</v>
      </c>
      <c r="AK4183" s="50">
        <v>0</v>
      </c>
      <c r="AL4183" s="50">
        <v>0</v>
      </c>
      <c r="AM4183" s="50"/>
      <c r="AN4183" s="50"/>
      <c r="AO4183" s="50"/>
      <c r="AP4183" s="50"/>
      <c r="AQ4183" s="50"/>
      <c r="AR4183" s="50"/>
      <c r="AS4183" s="50"/>
      <c r="AT4183" s="50"/>
      <c r="AU4183" s="50"/>
      <c r="AV4183" s="50"/>
      <c r="AW4183" s="50"/>
      <c r="AX4183" s="50">
        <f t="shared" si="1327"/>
        <v>33.676265203872212</v>
      </c>
      <c r="AY4183" s="50"/>
      <c r="AZ4183" s="50">
        <f t="shared" si="1317"/>
        <v>790.77582742836955</v>
      </c>
      <c r="BA4183" s="50">
        <f t="shared" si="1318"/>
        <v>1282.7870905812674</v>
      </c>
      <c r="BB4183" s="50">
        <f t="shared" si="1319"/>
        <v>1327.6923441732142</v>
      </c>
      <c r="BC4183" s="17">
        <f t="shared" si="1320"/>
        <v>19876</v>
      </c>
      <c r="BD4183" s="50">
        <f t="shared" si="1321"/>
        <v>33.676265203872212</v>
      </c>
      <c r="BE4183" s="50">
        <f t="shared" si="1322"/>
        <v>790.77582742836955</v>
      </c>
      <c r="BF4183" s="50">
        <f t="shared" si="1328"/>
        <v>1293.457515926749</v>
      </c>
      <c r="BG4183" s="50"/>
      <c r="BH4183" s="17">
        <f t="shared" si="1323"/>
        <v>0</v>
      </c>
      <c r="BI4183" s="17">
        <f t="shared" si="1331"/>
        <v>4183</v>
      </c>
      <c r="BJ4183" s="17">
        <f t="shared" si="1329"/>
        <v>4183</v>
      </c>
      <c r="BK4183" s="150">
        <f t="shared" si="1330"/>
        <v>31930</v>
      </c>
      <c r="BL4183" s="50" t="e">
        <f t="shared" ca="1" si="1324"/>
        <v>#NAME?</v>
      </c>
      <c r="BM4183" s="50" t="e">
        <f t="shared" ca="1" si="1325"/>
        <v>#NAME?</v>
      </c>
      <c r="BN4183" s="50" t="e">
        <f t="shared" ca="1" si="1326"/>
        <v>#NAME?</v>
      </c>
    </row>
    <row r="4184" spans="1:66" x14ac:dyDescent="0.35">
      <c r="A4184" s="48">
        <v>31931</v>
      </c>
      <c r="B4184" s="17">
        <v>1987</v>
      </c>
      <c r="C4184" s="17">
        <v>6</v>
      </c>
      <c r="D4184" s="17">
        <v>154</v>
      </c>
      <c r="E4184" s="17">
        <v>3</v>
      </c>
      <c r="F4184" s="17">
        <v>4</v>
      </c>
      <c r="G4184" s="50">
        <v>5.7</v>
      </c>
      <c r="H4184" s="32">
        <v>6.140711405593291</v>
      </c>
      <c r="I4184" s="50">
        <v>5.166666666666667</v>
      </c>
      <c r="J4184" s="13">
        <v>0</v>
      </c>
      <c r="K4184" s="13">
        <f t="shared" si="1312"/>
        <v>0</v>
      </c>
      <c r="L4184" s="13">
        <f t="shared" si="1313"/>
        <v>0</v>
      </c>
      <c r="M4184" s="13" t="e">
        <f ca="1">CalcTable[[#This Row],[IWC]]-AE4183</f>
        <v>#NAME?</v>
      </c>
      <c r="N4184" s="13" t="e">
        <f ca="1">IF(CalcTable[[#This Row],[Day of Year]]&lt;123,FCAP,AE4183)</f>
        <v>#NAME?</v>
      </c>
      <c r="O4184" s="17" t="e">
        <f ca="1">IF(IRR_DRIP,5,COUNTIF('IDET Wind Values'!C4168:G4168,"&lt;="&amp;IRR_MAXWIND))</f>
        <v>#NAME?</v>
      </c>
      <c r="P4184" s="13" t="e">
        <f ca="1">CalcTable[[#This Row],[ET_o]]*KL</f>
        <v>#NAME?</v>
      </c>
      <c r="Q4184" s="13" t="e">
        <f ca="1">IF(WILTPT&lt;=0,1,MAX(0,MIN(1,(CalcTable[[#This Row],[IWC]]-WILTPT)/(MAD-WILTPT))))</f>
        <v>#NAME?</v>
      </c>
      <c r="R4184" s="13" t="e">
        <f ca="1">CalcTable[[#This Row],[ETMult]]*CalcTable[[#This Row],[ETb]]</f>
        <v>#NAME?</v>
      </c>
      <c r="S4184" s="13" t="b">
        <f>INDEX(IRR_LIST,CalcTable[[#This Row],[Day of Week]]+1)</f>
        <v>0</v>
      </c>
      <c r="T4184" s="13">
        <f t="shared" ca="1" si="1314"/>
        <v>0</v>
      </c>
      <c r="U4184" s="13" t="b">
        <f ca="1">IF(CalcTable[[#This Row],[IrrPrecip]]&gt;=IC_MM,FALSE,TRUE)</f>
        <v>1</v>
      </c>
      <c r="V4184" s="13" t="b">
        <f t="shared" si="1315"/>
        <v>1</v>
      </c>
      <c r="W4184" s="13" t="e">
        <f ca="1">IF(AND(IRR_DRIP=FALSE,CalcTable[[#This Row],[IrrHours]]&lt;=0),FALSE,TRUE)</f>
        <v>#NAME?</v>
      </c>
      <c r="X4184" s="13" t="e">
        <f ca="1">AND(CalcTable[[#This Row],[IrrDay]],CalcTable[[#This Row],[IrrRain]],CalcTable[[#This Row],[IrrWarm]],CalcTable[[#This Row],[IrrWindy]])</f>
        <v>#NAME?</v>
      </c>
      <c r="Y4184" s="13" t="e">
        <f t="shared" ca="1" si="1316"/>
        <v>#NAME?</v>
      </c>
      <c r="Z4184" s="13" t="e">
        <f ca="1">CalcTable[[#This Row],[IrrHours]]/5</f>
        <v>#NAME?</v>
      </c>
      <c r="AA4184" s="13" t="e">
        <f ca="1">IF(CalcTable[[#This Row],[IrrFlag]]=FALSE,0,MAX(0,CalcTable[[#This Row],[VolRednWind]]*(FCAP*IRR_TARGET-CalcTable[[#This Row],[IWC]])))</f>
        <v>#NAME?</v>
      </c>
      <c r="AB4184" s="13" t="e">
        <f ca="1">CalcTable[[#This Row],[IWC]]+CalcTable[[#This Row],[Eff Precip]]+CalcTable[[#This Row],[IrrAmt]]-CalcTable[[#This Row],[AET]]</f>
        <v>#NAME?</v>
      </c>
      <c r="AC4184" s="13" t="e">
        <f ca="1">IF(CalcTable[[#This Row],[PWC]]&gt;FCAP,MIN(24*PERC,MIN(SAT,CalcTable[[#This Row],[PWC]])-FCAP),0)</f>
        <v>#NAME?</v>
      </c>
      <c r="AD4184" s="13" t="e">
        <f ca="1">IF(CalcTable[[#This Row],[PWC]]&gt;SAT,CalcTable[[#This Row],[PWC]]-SAT,0)</f>
        <v>#NAME?</v>
      </c>
      <c r="AE4184" s="13" t="e">
        <f ca="1">CalcTable[[#This Row],[PWC]]-CalcTable[[#This Row],[PercAmt]]-CalcTable[[#This Row],[Runoff]]</f>
        <v>#NAME?</v>
      </c>
      <c r="AF4184" s="13" t="e">
        <f ca="1">CalcTable[[#This Row],[IrrAmt]]/1000*CUR_IRR_AREA*10000/IRR_EFF</f>
        <v>#NAME?</v>
      </c>
      <c r="AG4184" s="147"/>
      <c r="AH4184" s="13"/>
      <c r="AI4184" s="50">
        <v>0</v>
      </c>
      <c r="AJ4184" s="50">
        <v>0</v>
      </c>
      <c r="AK4184" s="50">
        <v>2.3374984785295547</v>
      </c>
      <c r="AL4184" s="50">
        <v>6.3485798087497791</v>
      </c>
      <c r="AM4184" s="50"/>
      <c r="AN4184" s="50"/>
      <c r="AO4184" s="50"/>
      <c r="AP4184" s="50"/>
      <c r="AQ4184" s="50"/>
      <c r="AR4184" s="50"/>
      <c r="AS4184" s="50"/>
      <c r="AT4184" s="50"/>
      <c r="AU4184" s="50"/>
      <c r="AV4184" s="50"/>
      <c r="AW4184" s="50"/>
      <c r="AX4184" s="50">
        <f t="shared" si="1327"/>
        <v>8.686078287279333</v>
      </c>
      <c r="AY4184" s="50"/>
      <c r="AZ4184" s="50">
        <f t="shared" si="1317"/>
        <v>220.50831874176035</v>
      </c>
      <c r="BA4184" s="50">
        <f t="shared" si="1318"/>
        <v>339.51280822144054</v>
      </c>
      <c r="BB4184" s="50">
        <f t="shared" si="1319"/>
        <v>350.01320435200057</v>
      </c>
      <c r="BC4184" s="17">
        <f t="shared" si="1320"/>
        <v>19876</v>
      </c>
      <c r="BD4184" s="50">
        <f t="shared" si="1321"/>
        <v>8.686078287279333</v>
      </c>
      <c r="BE4184" s="50">
        <f t="shared" si="1322"/>
        <v>220.50831874176035</v>
      </c>
      <c r="BF4184" s="50">
        <f t="shared" si="1328"/>
        <v>360.6814122384601</v>
      </c>
      <c r="BG4184" s="50"/>
      <c r="BH4184" s="17">
        <f t="shared" si="1323"/>
        <v>0</v>
      </c>
      <c r="BI4184" s="17">
        <f t="shared" si="1331"/>
        <v>4184</v>
      </c>
      <c r="BJ4184" s="17">
        <f t="shared" si="1329"/>
        <v>4184</v>
      </c>
      <c r="BK4184" s="150">
        <f t="shared" si="1330"/>
        <v>31931</v>
      </c>
      <c r="BL4184" s="50" t="e">
        <f t="shared" ca="1" si="1324"/>
        <v>#NAME?</v>
      </c>
      <c r="BM4184" s="50" t="e">
        <f t="shared" ca="1" si="1325"/>
        <v>#NAME?</v>
      </c>
      <c r="BN4184" s="50" t="e">
        <f t="shared" ca="1" si="1326"/>
        <v>#NAME?</v>
      </c>
    </row>
    <row r="4185" spans="1:66" x14ac:dyDescent="0.35">
      <c r="A4185" s="48">
        <v>31932</v>
      </c>
      <c r="B4185" s="17">
        <v>1987</v>
      </c>
      <c r="C4185" s="17">
        <v>6</v>
      </c>
      <c r="D4185" s="17">
        <v>155</v>
      </c>
      <c r="E4185" s="17">
        <v>4</v>
      </c>
      <c r="F4185" s="17">
        <v>5</v>
      </c>
      <c r="G4185" s="50">
        <v>5.5</v>
      </c>
      <c r="H4185" s="32">
        <v>6.5085882486911535</v>
      </c>
      <c r="I4185" s="50">
        <v>9.5</v>
      </c>
      <c r="J4185" s="13">
        <v>0</v>
      </c>
      <c r="K4185" s="13">
        <f t="shared" si="1312"/>
        <v>0</v>
      </c>
      <c r="L4185" s="13">
        <f t="shared" si="1313"/>
        <v>0</v>
      </c>
      <c r="M4185" s="13" t="e">
        <f ca="1">CalcTable[[#This Row],[IWC]]-AE4184</f>
        <v>#NAME?</v>
      </c>
      <c r="N4185" s="13" t="e">
        <f ca="1">IF(CalcTable[[#This Row],[Day of Year]]&lt;123,FCAP,AE4184)</f>
        <v>#NAME?</v>
      </c>
      <c r="O4185" s="17" t="e">
        <f ca="1">IF(IRR_DRIP,5,COUNTIF('IDET Wind Values'!C4169:G4169,"&lt;="&amp;IRR_MAXWIND))</f>
        <v>#NAME?</v>
      </c>
      <c r="P4185" s="13" t="e">
        <f ca="1">CalcTable[[#This Row],[ET_o]]*KL</f>
        <v>#NAME?</v>
      </c>
      <c r="Q4185" s="13" t="e">
        <f ca="1">IF(WILTPT&lt;=0,1,MAX(0,MIN(1,(CalcTable[[#This Row],[IWC]]-WILTPT)/(MAD-WILTPT))))</f>
        <v>#NAME?</v>
      </c>
      <c r="R4185" s="13" t="e">
        <f ca="1">CalcTable[[#This Row],[ETMult]]*CalcTable[[#This Row],[ETb]]</f>
        <v>#NAME?</v>
      </c>
      <c r="S4185" s="13" t="b">
        <f>INDEX(IRR_LIST,CalcTable[[#This Row],[Day of Week]]+1)</f>
        <v>1</v>
      </c>
      <c r="T4185" s="13">
        <f t="shared" ca="1" si="1314"/>
        <v>0</v>
      </c>
      <c r="U4185" s="13" t="b">
        <f ca="1">IF(CalcTable[[#This Row],[IrrPrecip]]&gt;=IC_MM,FALSE,TRUE)</f>
        <v>1</v>
      </c>
      <c r="V4185" s="13" t="b">
        <f t="shared" si="1315"/>
        <v>1</v>
      </c>
      <c r="W4185" s="13" t="e">
        <f ca="1">IF(AND(IRR_DRIP=FALSE,CalcTable[[#This Row],[IrrHours]]&lt;=0),FALSE,TRUE)</f>
        <v>#NAME?</v>
      </c>
      <c r="X4185" s="13" t="e">
        <f ca="1">AND(CalcTable[[#This Row],[IrrDay]],CalcTable[[#This Row],[IrrRain]],CalcTable[[#This Row],[IrrWarm]],CalcTable[[#This Row],[IrrWindy]])</f>
        <v>#NAME?</v>
      </c>
      <c r="Y4185" s="13" t="e">
        <f t="shared" ca="1" si="1316"/>
        <v>#NAME?</v>
      </c>
      <c r="Z4185" s="13" t="e">
        <f ca="1">CalcTable[[#This Row],[IrrHours]]/5</f>
        <v>#NAME?</v>
      </c>
      <c r="AA4185" s="13" t="e">
        <f ca="1">IF(CalcTable[[#This Row],[IrrFlag]]=FALSE,0,MAX(0,CalcTable[[#This Row],[VolRednWind]]*(FCAP*IRR_TARGET-CalcTable[[#This Row],[IWC]])))</f>
        <v>#NAME?</v>
      </c>
      <c r="AB4185" s="13" t="e">
        <f ca="1">CalcTable[[#This Row],[IWC]]+CalcTable[[#This Row],[Eff Precip]]+CalcTable[[#This Row],[IrrAmt]]-CalcTable[[#This Row],[AET]]</f>
        <v>#NAME?</v>
      </c>
      <c r="AC4185" s="13" t="e">
        <f ca="1">IF(CalcTable[[#This Row],[PWC]]&gt;FCAP,MIN(24*PERC,MIN(SAT,CalcTable[[#This Row],[PWC]])-FCAP),0)</f>
        <v>#NAME?</v>
      </c>
      <c r="AD4185" s="13" t="e">
        <f ca="1">IF(CalcTable[[#This Row],[PWC]]&gt;SAT,CalcTable[[#This Row],[PWC]]-SAT,0)</f>
        <v>#NAME?</v>
      </c>
      <c r="AE4185" s="13" t="e">
        <f ca="1">CalcTable[[#This Row],[PWC]]-CalcTable[[#This Row],[PercAmt]]-CalcTable[[#This Row],[Runoff]]</f>
        <v>#NAME?</v>
      </c>
      <c r="AF4185" s="13" t="e">
        <f ca="1">CalcTable[[#This Row],[IrrAmt]]/1000*CUR_IRR_AREA*10000/IRR_EFF</f>
        <v>#NAME?</v>
      </c>
      <c r="AG4185" s="147"/>
      <c r="AH4185" s="13"/>
      <c r="AI4185" s="50">
        <v>1.5894149341641424</v>
      </c>
      <c r="AJ4185" s="50">
        <v>2.4714966385082691</v>
      </c>
      <c r="AK4185" s="50">
        <v>0</v>
      </c>
      <c r="AL4185" s="50">
        <v>0</v>
      </c>
      <c r="AM4185" s="50"/>
      <c r="AN4185" s="50"/>
      <c r="AO4185" s="50"/>
      <c r="AP4185" s="50"/>
      <c r="AQ4185" s="50"/>
      <c r="AR4185" s="50"/>
      <c r="AS4185" s="50"/>
      <c r="AT4185" s="50"/>
      <c r="AU4185" s="50"/>
      <c r="AV4185" s="50"/>
      <c r="AW4185" s="50"/>
      <c r="AX4185" s="50">
        <f t="shared" si="1327"/>
        <v>4.0609115726724117</v>
      </c>
      <c r="AY4185" s="50"/>
      <c r="AZ4185" s="50">
        <f t="shared" si="1317"/>
        <v>95.808653763983315</v>
      </c>
      <c r="BA4185" s="50">
        <f t="shared" si="1318"/>
        <v>155.48164044205714</v>
      </c>
      <c r="BB4185" s="50">
        <f t="shared" si="1319"/>
        <v>160.92914940920133</v>
      </c>
      <c r="BC4185" s="17">
        <f t="shared" si="1320"/>
        <v>19876</v>
      </c>
      <c r="BD4185" s="50">
        <f t="shared" si="1321"/>
        <v>4.0609115726724117</v>
      </c>
      <c r="BE4185" s="50">
        <f t="shared" si="1322"/>
        <v>95.808653763983315</v>
      </c>
      <c r="BF4185" s="50">
        <f t="shared" si="1328"/>
        <v>156.71245756822685</v>
      </c>
      <c r="BG4185" s="50"/>
      <c r="BH4185" s="17">
        <f t="shared" si="1323"/>
        <v>0</v>
      </c>
      <c r="BI4185" s="17">
        <f t="shared" si="1331"/>
        <v>4185</v>
      </c>
      <c r="BJ4185" s="17">
        <f t="shared" si="1329"/>
        <v>4185</v>
      </c>
      <c r="BK4185" s="150">
        <f t="shared" si="1330"/>
        <v>31932</v>
      </c>
      <c r="BL4185" s="50" t="e">
        <f t="shared" ca="1" si="1324"/>
        <v>#NAME?</v>
      </c>
      <c r="BM4185" s="50" t="e">
        <f t="shared" ca="1" si="1325"/>
        <v>#NAME?</v>
      </c>
      <c r="BN4185" s="50" t="e">
        <f t="shared" ca="1" si="1326"/>
        <v>#NAME?</v>
      </c>
    </row>
    <row r="4186" spans="1:66" x14ac:dyDescent="0.35">
      <c r="A4186" s="48">
        <v>31933</v>
      </c>
      <c r="B4186" s="17">
        <v>1987</v>
      </c>
      <c r="C4186" s="17">
        <v>6</v>
      </c>
      <c r="D4186" s="17">
        <v>156</v>
      </c>
      <c r="E4186" s="17">
        <v>5</v>
      </c>
      <c r="F4186" s="17">
        <v>6</v>
      </c>
      <c r="G4186" s="50">
        <v>13.7</v>
      </c>
      <c r="H4186" s="32">
        <v>6.4156844487386007</v>
      </c>
      <c r="I4186" s="50">
        <v>11.166666666666666</v>
      </c>
      <c r="J4186" s="13">
        <v>0.2</v>
      </c>
      <c r="K4186" s="13">
        <f t="shared" si="1312"/>
        <v>0.2</v>
      </c>
      <c r="L4186" s="13">
        <f t="shared" si="1313"/>
        <v>0</v>
      </c>
      <c r="M4186" s="13" t="e">
        <f ca="1">CalcTable[[#This Row],[IWC]]-AE4185</f>
        <v>#NAME?</v>
      </c>
      <c r="N4186" s="13" t="e">
        <f ca="1">IF(CalcTable[[#This Row],[Day of Year]]&lt;123,FCAP,AE4185)</f>
        <v>#NAME?</v>
      </c>
      <c r="O4186" s="17" t="e">
        <f ca="1">IF(IRR_DRIP,5,COUNTIF('IDET Wind Values'!C4170:G4170,"&lt;="&amp;IRR_MAXWIND))</f>
        <v>#NAME?</v>
      </c>
      <c r="P4186" s="13" t="e">
        <f ca="1">CalcTable[[#This Row],[ET_o]]*KL</f>
        <v>#NAME?</v>
      </c>
      <c r="Q4186" s="13" t="e">
        <f ca="1">IF(WILTPT&lt;=0,1,MAX(0,MIN(1,(CalcTable[[#This Row],[IWC]]-WILTPT)/(MAD-WILTPT))))</f>
        <v>#NAME?</v>
      </c>
      <c r="R4186" s="13" t="e">
        <f ca="1">CalcTable[[#This Row],[ETMult]]*CalcTable[[#This Row],[ETb]]</f>
        <v>#NAME?</v>
      </c>
      <c r="S4186" s="13" t="b">
        <f>INDEX(IRR_LIST,CalcTable[[#This Row],[Day of Week]]+1)</f>
        <v>0</v>
      </c>
      <c r="T4186" s="13">
        <f t="shared" ca="1" si="1314"/>
        <v>0</v>
      </c>
      <c r="U4186" s="13" t="b">
        <f ca="1">IF(CalcTable[[#This Row],[IrrPrecip]]&gt;=IC_MM,FALSE,TRUE)</f>
        <v>1</v>
      </c>
      <c r="V4186" s="13" t="b">
        <f t="shared" si="1315"/>
        <v>1</v>
      </c>
      <c r="W4186" s="13" t="e">
        <f ca="1">IF(AND(IRR_DRIP=FALSE,CalcTable[[#This Row],[IrrHours]]&lt;=0),FALSE,TRUE)</f>
        <v>#NAME?</v>
      </c>
      <c r="X4186" s="13" t="e">
        <f ca="1">AND(CalcTable[[#This Row],[IrrDay]],CalcTable[[#This Row],[IrrRain]],CalcTable[[#This Row],[IrrWarm]],CalcTable[[#This Row],[IrrWindy]])</f>
        <v>#NAME?</v>
      </c>
      <c r="Y4186" s="13" t="e">
        <f t="shared" ca="1" si="1316"/>
        <v>#NAME?</v>
      </c>
      <c r="Z4186" s="13" t="e">
        <f ca="1">CalcTable[[#This Row],[IrrHours]]/5</f>
        <v>#NAME?</v>
      </c>
      <c r="AA4186" s="13" t="e">
        <f ca="1">IF(CalcTable[[#This Row],[IrrFlag]]=FALSE,0,MAX(0,CalcTable[[#This Row],[VolRednWind]]*(FCAP*IRR_TARGET-CalcTable[[#This Row],[IWC]])))</f>
        <v>#NAME?</v>
      </c>
      <c r="AB4186" s="13" t="e">
        <f ca="1">CalcTable[[#This Row],[IWC]]+CalcTable[[#This Row],[Eff Precip]]+CalcTable[[#This Row],[IrrAmt]]-CalcTable[[#This Row],[AET]]</f>
        <v>#NAME?</v>
      </c>
      <c r="AC4186" s="13" t="e">
        <f ca="1">IF(CalcTable[[#This Row],[PWC]]&gt;FCAP,MIN(24*PERC,MIN(SAT,CalcTable[[#This Row],[PWC]])-FCAP),0)</f>
        <v>#NAME?</v>
      </c>
      <c r="AD4186" s="13" t="e">
        <f ca="1">IF(CalcTable[[#This Row],[PWC]]&gt;SAT,CalcTable[[#This Row],[PWC]]-SAT,0)</f>
        <v>#NAME?</v>
      </c>
      <c r="AE4186" s="13" t="e">
        <f ca="1">CalcTable[[#This Row],[PWC]]-CalcTable[[#This Row],[PercAmt]]-CalcTable[[#This Row],[Runoff]]</f>
        <v>#NAME?</v>
      </c>
      <c r="AF4186" s="13" t="e">
        <f ca="1">CalcTable[[#This Row],[IrrAmt]]/1000*CUR_IRR_AREA*10000/IRR_EFF</f>
        <v>#NAME?</v>
      </c>
      <c r="AG4186" s="147"/>
      <c r="AH4186" s="13"/>
      <c r="AI4186" s="50">
        <v>0</v>
      </c>
      <c r="AJ4186" s="50">
        <v>0</v>
      </c>
      <c r="AK4186" s="50">
        <v>0</v>
      </c>
      <c r="AL4186" s="50">
        <v>6.9571148098564422</v>
      </c>
      <c r="AM4186" s="50"/>
      <c r="AN4186" s="50"/>
      <c r="AO4186" s="50"/>
      <c r="AP4186" s="50"/>
      <c r="AQ4186" s="50"/>
      <c r="AR4186" s="50"/>
      <c r="AS4186" s="50"/>
      <c r="AT4186" s="50"/>
      <c r="AU4186" s="50"/>
      <c r="AV4186" s="50"/>
      <c r="AW4186" s="50"/>
      <c r="AX4186" s="50">
        <f t="shared" si="1327"/>
        <v>6.9571148098564422</v>
      </c>
      <c r="AY4186" s="50"/>
      <c r="AZ4186" s="50">
        <f t="shared" si="1317"/>
        <v>204.07536775578899</v>
      </c>
      <c r="BA4186" s="50">
        <f t="shared" si="1318"/>
        <v>314.2112805128815</v>
      </c>
      <c r="BB4186" s="50">
        <f t="shared" si="1319"/>
        <v>323.92915516791908</v>
      </c>
      <c r="BC4186" s="17">
        <f t="shared" si="1320"/>
        <v>19876</v>
      </c>
      <c r="BD4186" s="50">
        <f t="shared" si="1321"/>
        <v>6.9571148098564422</v>
      </c>
      <c r="BE4186" s="50">
        <f t="shared" si="1322"/>
        <v>204.07536775578899</v>
      </c>
      <c r="BF4186" s="50">
        <f t="shared" si="1328"/>
        <v>333.80233573610468</v>
      </c>
      <c r="BG4186" s="50"/>
      <c r="BH4186" s="17">
        <f t="shared" si="1323"/>
        <v>0</v>
      </c>
      <c r="BI4186" s="17">
        <f t="shared" si="1331"/>
        <v>4186</v>
      </c>
      <c r="BJ4186" s="17">
        <f t="shared" si="1329"/>
        <v>4186</v>
      </c>
      <c r="BK4186" s="150">
        <f t="shared" si="1330"/>
        <v>31933</v>
      </c>
      <c r="BL4186" s="50" t="e">
        <f t="shared" ca="1" si="1324"/>
        <v>#NAME?</v>
      </c>
      <c r="BM4186" s="50" t="e">
        <f t="shared" ca="1" si="1325"/>
        <v>#NAME?</v>
      </c>
      <c r="BN4186" s="50" t="e">
        <f t="shared" ca="1" si="1326"/>
        <v>#NAME?</v>
      </c>
    </row>
    <row r="4187" spans="1:66" x14ac:dyDescent="0.35">
      <c r="A4187" s="48">
        <v>31934</v>
      </c>
      <c r="B4187" s="17">
        <v>1987</v>
      </c>
      <c r="C4187" s="17">
        <v>6</v>
      </c>
      <c r="D4187" s="17">
        <v>157</v>
      </c>
      <c r="E4187" s="17">
        <v>6</v>
      </c>
      <c r="F4187" s="17">
        <v>7</v>
      </c>
      <c r="G4187" s="50">
        <v>12.6</v>
      </c>
      <c r="H4187" s="32">
        <v>4.9515104076174747</v>
      </c>
      <c r="I4187" s="50">
        <v>15</v>
      </c>
      <c r="J4187" s="13">
        <v>2</v>
      </c>
      <c r="K4187" s="13">
        <f t="shared" si="1312"/>
        <v>2</v>
      </c>
      <c r="L4187" s="13">
        <f t="shared" si="1313"/>
        <v>0</v>
      </c>
      <c r="M4187" s="13" t="e">
        <f ca="1">CalcTable[[#This Row],[IWC]]-AE4186</f>
        <v>#NAME?</v>
      </c>
      <c r="N4187" s="13" t="e">
        <f ca="1">IF(CalcTable[[#This Row],[Day of Year]]&lt;123,FCAP,AE4186)</f>
        <v>#NAME?</v>
      </c>
      <c r="O4187" s="17" t="e">
        <f ca="1">IF(IRR_DRIP,5,COUNTIF('IDET Wind Values'!C4171:G4171,"&lt;="&amp;IRR_MAXWIND))</f>
        <v>#NAME?</v>
      </c>
      <c r="P4187" s="13" t="e">
        <f ca="1">CalcTable[[#This Row],[ET_o]]*KL</f>
        <v>#NAME?</v>
      </c>
      <c r="Q4187" s="13" t="e">
        <f ca="1">IF(WILTPT&lt;=0,1,MAX(0,MIN(1,(CalcTable[[#This Row],[IWC]]-WILTPT)/(MAD-WILTPT))))</f>
        <v>#NAME?</v>
      </c>
      <c r="R4187" s="13" t="e">
        <f ca="1">CalcTable[[#This Row],[ETMult]]*CalcTable[[#This Row],[ETb]]</f>
        <v>#NAME?</v>
      </c>
      <c r="S4187" s="13" t="b">
        <f>INDEX(IRR_LIST,CalcTable[[#This Row],[Day of Week]]+1)</f>
        <v>0</v>
      </c>
      <c r="T4187" s="13">
        <f t="shared" ca="1" si="1314"/>
        <v>0.2</v>
      </c>
      <c r="U4187" s="13" t="b">
        <f ca="1">IF(CalcTable[[#This Row],[IrrPrecip]]&gt;=IC_MM,FALSE,TRUE)</f>
        <v>1</v>
      </c>
      <c r="V4187" s="13" t="b">
        <f t="shared" si="1315"/>
        <v>1</v>
      </c>
      <c r="W4187" s="13" t="e">
        <f ca="1">IF(AND(IRR_DRIP=FALSE,CalcTable[[#This Row],[IrrHours]]&lt;=0),FALSE,TRUE)</f>
        <v>#NAME?</v>
      </c>
      <c r="X4187" s="13" t="e">
        <f ca="1">AND(CalcTable[[#This Row],[IrrDay]],CalcTable[[#This Row],[IrrRain]],CalcTable[[#This Row],[IrrWarm]],CalcTable[[#This Row],[IrrWindy]])</f>
        <v>#NAME?</v>
      </c>
      <c r="Y4187" s="13" t="e">
        <f t="shared" ca="1" si="1316"/>
        <v>#NAME?</v>
      </c>
      <c r="Z4187" s="13" t="e">
        <f ca="1">CalcTable[[#This Row],[IrrHours]]/5</f>
        <v>#NAME?</v>
      </c>
      <c r="AA4187" s="13" t="e">
        <f ca="1">IF(CalcTable[[#This Row],[IrrFlag]]=FALSE,0,MAX(0,CalcTable[[#This Row],[VolRednWind]]*(FCAP*IRR_TARGET-CalcTable[[#This Row],[IWC]])))</f>
        <v>#NAME?</v>
      </c>
      <c r="AB4187" s="13" t="e">
        <f ca="1">CalcTable[[#This Row],[IWC]]+CalcTable[[#This Row],[Eff Precip]]+CalcTable[[#This Row],[IrrAmt]]-CalcTable[[#This Row],[AET]]</f>
        <v>#NAME?</v>
      </c>
      <c r="AC4187" s="13" t="e">
        <f ca="1">IF(CalcTable[[#This Row],[PWC]]&gt;FCAP,MIN(24*PERC,MIN(SAT,CalcTable[[#This Row],[PWC]])-FCAP),0)</f>
        <v>#NAME?</v>
      </c>
      <c r="AD4187" s="13" t="e">
        <f ca="1">IF(CalcTable[[#This Row],[PWC]]&gt;SAT,CalcTable[[#This Row],[PWC]]-SAT,0)</f>
        <v>#NAME?</v>
      </c>
      <c r="AE4187" s="13" t="e">
        <f ca="1">CalcTable[[#This Row],[PWC]]-CalcTable[[#This Row],[PercAmt]]-CalcTable[[#This Row],[Runoff]]</f>
        <v>#NAME?</v>
      </c>
      <c r="AF4187" s="13" t="e">
        <f ca="1">CalcTable[[#This Row],[IrrAmt]]/1000*CUR_IRR_AREA*10000/IRR_EFF</f>
        <v>#NAME?</v>
      </c>
      <c r="AG4187" s="147"/>
      <c r="AH4187" s="13"/>
      <c r="AI4187" s="50">
        <v>0</v>
      </c>
      <c r="AJ4187" s="50">
        <v>0</v>
      </c>
      <c r="AK4187" s="50">
        <v>2.3427775782148195</v>
      </c>
      <c r="AL4187" s="50">
        <v>0</v>
      </c>
      <c r="AM4187" s="50"/>
      <c r="AN4187" s="50"/>
      <c r="AO4187" s="50"/>
      <c r="AP4187" s="50"/>
      <c r="AQ4187" s="50"/>
      <c r="AR4187" s="50"/>
      <c r="AS4187" s="50"/>
      <c r="AT4187" s="50"/>
      <c r="AU4187" s="50"/>
      <c r="AV4187" s="50"/>
      <c r="AW4187" s="50"/>
      <c r="AX4187" s="50">
        <f t="shared" si="1327"/>
        <v>2.3427775782148195</v>
      </c>
      <c r="AY4187" s="50"/>
      <c r="AZ4187" s="50">
        <f t="shared" si="1317"/>
        <v>34.360737813817352</v>
      </c>
      <c r="BA4187" s="50">
        <f t="shared" si="1318"/>
        <v>52.90462806254417</v>
      </c>
      <c r="BB4187" s="50">
        <f t="shared" si="1319"/>
        <v>54.540853672725959</v>
      </c>
      <c r="BC4187" s="17">
        <f t="shared" si="1320"/>
        <v>19876</v>
      </c>
      <c r="BD4187" s="50">
        <f t="shared" si="1321"/>
        <v>2.3427775782148195</v>
      </c>
      <c r="BE4187" s="50">
        <f t="shared" si="1322"/>
        <v>34.360737813817352</v>
      </c>
      <c r="BF4187" s="50">
        <f t="shared" si="1328"/>
        <v>56.203228571875343</v>
      </c>
      <c r="BG4187" s="50"/>
      <c r="BH4187" s="17">
        <f t="shared" si="1323"/>
        <v>0</v>
      </c>
      <c r="BI4187" s="17">
        <f t="shared" si="1331"/>
        <v>4187</v>
      </c>
      <c r="BJ4187" s="17">
        <f t="shared" si="1329"/>
        <v>4187</v>
      </c>
      <c r="BK4187" s="150">
        <f t="shared" si="1330"/>
        <v>31934</v>
      </c>
      <c r="BL4187" s="50" t="e">
        <f t="shared" ca="1" si="1324"/>
        <v>#NAME?</v>
      </c>
      <c r="BM4187" s="50" t="e">
        <f t="shared" ca="1" si="1325"/>
        <v>#NAME?</v>
      </c>
      <c r="BN4187" s="50" t="e">
        <f t="shared" ca="1" si="1326"/>
        <v>#NAME?</v>
      </c>
    </row>
    <row r="4188" spans="1:66" x14ac:dyDescent="0.35">
      <c r="A4188" s="48">
        <v>31935</v>
      </c>
      <c r="B4188" s="17">
        <v>1987</v>
      </c>
      <c r="C4188" s="17">
        <v>6</v>
      </c>
      <c r="D4188" s="17">
        <v>158</v>
      </c>
      <c r="E4188" s="17">
        <v>7</v>
      </c>
      <c r="F4188" s="17">
        <v>1</v>
      </c>
      <c r="G4188" s="50">
        <v>7.3</v>
      </c>
      <c r="H4188" s="32">
        <v>5.485852226215834</v>
      </c>
      <c r="I4188" s="50">
        <v>13.333333333333334</v>
      </c>
      <c r="J4188" s="13">
        <v>0</v>
      </c>
      <c r="K4188" s="13">
        <f t="shared" si="1312"/>
        <v>0</v>
      </c>
      <c r="L4188" s="13">
        <f t="shared" si="1313"/>
        <v>0</v>
      </c>
      <c r="M4188" s="13" t="e">
        <f ca="1">CalcTable[[#This Row],[IWC]]-AE4187</f>
        <v>#NAME?</v>
      </c>
      <c r="N4188" s="13" t="e">
        <f ca="1">IF(CalcTable[[#This Row],[Day of Year]]&lt;123,FCAP,AE4187)</f>
        <v>#NAME?</v>
      </c>
      <c r="O4188" s="17" t="e">
        <f ca="1">IF(IRR_DRIP,5,COUNTIF('IDET Wind Values'!C4172:G4172,"&lt;="&amp;IRR_MAXWIND))</f>
        <v>#NAME?</v>
      </c>
      <c r="P4188" s="13" t="e">
        <f ca="1">CalcTable[[#This Row],[ET_o]]*KL</f>
        <v>#NAME?</v>
      </c>
      <c r="Q4188" s="13" t="e">
        <f ca="1">IF(WILTPT&lt;=0,1,MAX(0,MIN(1,(CalcTable[[#This Row],[IWC]]-WILTPT)/(MAD-WILTPT))))</f>
        <v>#NAME?</v>
      </c>
      <c r="R4188" s="13" t="e">
        <f ca="1">CalcTable[[#This Row],[ETMult]]*CalcTable[[#This Row],[ETb]]</f>
        <v>#NAME?</v>
      </c>
      <c r="S4188" s="13" t="b">
        <f>INDEX(IRR_LIST,CalcTable[[#This Row],[Day of Week]]+1)</f>
        <v>1</v>
      </c>
      <c r="T4188" s="13">
        <f t="shared" ca="1" si="1314"/>
        <v>2.2000000000000002</v>
      </c>
      <c r="U4188" s="13" t="b">
        <f ca="1">IF(CalcTable[[#This Row],[IrrPrecip]]&gt;=IC_MM,FALSE,TRUE)</f>
        <v>1</v>
      </c>
      <c r="V4188" s="13" t="b">
        <f t="shared" si="1315"/>
        <v>1</v>
      </c>
      <c r="W4188" s="13" t="e">
        <f ca="1">IF(AND(IRR_DRIP=FALSE,CalcTable[[#This Row],[IrrHours]]&lt;=0),FALSE,TRUE)</f>
        <v>#NAME?</v>
      </c>
      <c r="X4188" s="13" t="e">
        <f ca="1">AND(CalcTable[[#This Row],[IrrDay]],CalcTable[[#This Row],[IrrRain]],CalcTable[[#This Row],[IrrWarm]],CalcTable[[#This Row],[IrrWindy]])</f>
        <v>#NAME?</v>
      </c>
      <c r="Y4188" s="13" t="e">
        <f t="shared" ca="1" si="1316"/>
        <v>#NAME?</v>
      </c>
      <c r="Z4188" s="13" t="e">
        <f ca="1">CalcTable[[#This Row],[IrrHours]]/5</f>
        <v>#NAME?</v>
      </c>
      <c r="AA4188" s="13" t="e">
        <f ca="1">IF(CalcTable[[#This Row],[IrrFlag]]=FALSE,0,MAX(0,CalcTable[[#This Row],[VolRednWind]]*(FCAP*IRR_TARGET-CalcTable[[#This Row],[IWC]])))</f>
        <v>#NAME?</v>
      </c>
      <c r="AB4188" s="13" t="e">
        <f ca="1">CalcTable[[#This Row],[IWC]]+CalcTable[[#This Row],[Eff Precip]]+CalcTable[[#This Row],[IrrAmt]]-CalcTable[[#This Row],[AET]]</f>
        <v>#NAME?</v>
      </c>
      <c r="AC4188" s="13" t="e">
        <f ca="1">IF(CalcTable[[#This Row],[PWC]]&gt;FCAP,MIN(24*PERC,MIN(SAT,CalcTable[[#This Row],[PWC]])-FCAP),0)</f>
        <v>#NAME?</v>
      </c>
      <c r="AD4188" s="13" t="e">
        <f ca="1">IF(CalcTable[[#This Row],[PWC]]&gt;SAT,CalcTable[[#This Row],[PWC]]-SAT,0)</f>
        <v>#NAME?</v>
      </c>
      <c r="AE4188" s="13" t="e">
        <f ca="1">CalcTable[[#This Row],[PWC]]-CalcTable[[#This Row],[PercAmt]]-CalcTable[[#This Row],[Runoff]]</f>
        <v>#NAME?</v>
      </c>
      <c r="AF4188" s="13" t="e">
        <f ca="1">CalcTable[[#This Row],[IrrAmt]]/1000*CUR_IRR_AREA*10000/IRR_EFF</f>
        <v>#NAME?</v>
      </c>
      <c r="AG4188" s="147"/>
      <c r="AH4188" s="13"/>
      <c r="AI4188" s="50">
        <v>12.905809286226997</v>
      </c>
      <c r="AJ4188" s="50">
        <v>17.919227782052911</v>
      </c>
      <c r="AK4188" s="50">
        <v>0</v>
      </c>
      <c r="AL4188" s="50">
        <v>0</v>
      </c>
      <c r="AM4188" s="50"/>
      <c r="AN4188" s="50"/>
      <c r="AO4188" s="50"/>
      <c r="AP4188" s="50"/>
      <c r="AQ4188" s="50"/>
      <c r="AR4188" s="50"/>
      <c r="AS4188" s="50"/>
      <c r="AT4188" s="50"/>
      <c r="AU4188" s="50"/>
      <c r="AV4188" s="50"/>
      <c r="AW4188" s="50"/>
      <c r="AX4188" s="50">
        <f t="shared" si="1327"/>
        <v>30.825037068279908</v>
      </c>
      <c r="AY4188" s="50"/>
      <c r="AZ4188" s="50">
        <f t="shared" si="1317"/>
        <v>714.91588447154811</v>
      </c>
      <c r="BA4188" s="50">
        <f t="shared" si="1318"/>
        <v>1158.5051180259363</v>
      </c>
      <c r="BB4188" s="50">
        <f t="shared" si="1319"/>
        <v>1198.9666886125776</v>
      </c>
      <c r="BC4188" s="17">
        <f t="shared" si="1320"/>
        <v>19876</v>
      </c>
      <c r="BD4188" s="50">
        <f t="shared" si="1321"/>
        <v>30.825037068279908</v>
      </c>
      <c r="BE4188" s="50">
        <f t="shared" si="1322"/>
        <v>714.91588447154811</v>
      </c>
      <c r="BF4188" s="50">
        <f t="shared" si="1328"/>
        <v>1169.3747987117199</v>
      </c>
      <c r="BG4188" s="50"/>
      <c r="BH4188" s="17">
        <f t="shared" si="1323"/>
        <v>0</v>
      </c>
      <c r="BI4188" s="17">
        <f t="shared" si="1331"/>
        <v>4188</v>
      </c>
      <c r="BJ4188" s="17">
        <f t="shared" si="1329"/>
        <v>4188</v>
      </c>
      <c r="BK4188" s="150">
        <f t="shared" si="1330"/>
        <v>31935</v>
      </c>
      <c r="BL4188" s="50" t="e">
        <f t="shared" ca="1" si="1324"/>
        <v>#NAME?</v>
      </c>
      <c r="BM4188" s="50" t="e">
        <f t="shared" ca="1" si="1325"/>
        <v>#NAME?</v>
      </c>
      <c r="BN4188" s="50" t="e">
        <f t="shared" ca="1" si="1326"/>
        <v>#NAME?</v>
      </c>
    </row>
    <row r="4189" spans="1:66" x14ac:dyDescent="0.35">
      <c r="A4189" s="48">
        <v>31936</v>
      </c>
      <c r="B4189" s="17">
        <v>1987</v>
      </c>
      <c r="C4189" s="17">
        <v>6</v>
      </c>
      <c r="D4189" s="17">
        <v>159</v>
      </c>
      <c r="E4189" s="17">
        <v>8</v>
      </c>
      <c r="F4189" s="17">
        <v>2</v>
      </c>
      <c r="G4189" s="50">
        <v>9.1999999999999993</v>
      </c>
      <c r="H4189" s="32">
        <v>5.7887692846862846</v>
      </c>
      <c r="I4189" s="50">
        <v>7.833333333333333</v>
      </c>
      <c r="J4189" s="13">
        <v>0</v>
      </c>
      <c r="K4189" s="13">
        <f t="shared" si="1312"/>
        <v>0</v>
      </c>
      <c r="L4189" s="13">
        <f t="shared" si="1313"/>
        <v>0</v>
      </c>
      <c r="M4189" s="13" t="e">
        <f ca="1">CalcTable[[#This Row],[IWC]]-AE4188</f>
        <v>#NAME?</v>
      </c>
      <c r="N4189" s="13" t="e">
        <f ca="1">IF(CalcTable[[#This Row],[Day of Year]]&lt;123,FCAP,AE4188)</f>
        <v>#NAME?</v>
      </c>
      <c r="O4189" s="17" t="e">
        <f ca="1">IF(IRR_DRIP,5,COUNTIF('IDET Wind Values'!C4173:G4173,"&lt;="&amp;IRR_MAXWIND))</f>
        <v>#NAME?</v>
      </c>
      <c r="P4189" s="13" t="e">
        <f ca="1">CalcTable[[#This Row],[ET_o]]*KL</f>
        <v>#NAME?</v>
      </c>
      <c r="Q4189" s="13" t="e">
        <f ca="1">IF(WILTPT&lt;=0,1,MAX(0,MIN(1,(CalcTable[[#This Row],[IWC]]-WILTPT)/(MAD-WILTPT))))</f>
        <v>#NAME?</v>
      </c>
      <c r="R4189" s="13" t="e">
        <f ca="1">CalcTable[[#This Row],[ETMult]]*CalcTable[[#This Row],[ETb]]</f>
        <v>#NAME?</v>
      </c>
      <c r="S4189" s="13" t="b">
        <f>INDEX(IRR_LIST,CalcTable[[#This Row],[Day of Week]]+1)</f>
        <v>0</v>
      </c>
      <c r="T4189" s="13">
        <f t="shared" ca="1" si="1314"/>
        <v>2</v>
      </c>
      <c r="U4189" s="13" t="b">
        <f ca="1">IF(CalcTable[[#This Row],[IrrPrecip]]&gt;=IC_MM,FALSE,TRUE)</f>
        <v>1</v>
      </c>
      <c r="V4189" s="13" t="b">
        <f t="shared" si="1315"/>
        <v>1</v>
      </c>
      <c r="W4189" s="13" t="e">
        <f ca="1">IF(AND(IRR_DRIP=FALSE,CalcTable[[#This Row],[IrrHours]]&lt;=0),FALSE,TRUE)</f>
        <v>#NAME?</v>
      </c>
      <c r="X4189" s="13" t="e">
        <f ca="1">AND(CalcTable[[#This Row],[IrrDay]],CalcTable[[#This Row],[IrrRain]],CalcTable[[#This Row],[IrrWarm]],CalcTable[[#This Row],[IrrWindy]])</f>
        <v>#NAME?</v>
      </c>
      <c r="Y4189" s="13" t="e">
        <f t="shared" ca="1" si="1316"/>
        <v>#NAME?</v>
      </c>
      <c r="Z4189" s="13" t="e">
        <f ca="1">CalcTable[[#This Row],[IrrHours]]/5</f>
        <v>#NAME?</v>
      </c>
      <c r="AA4189" s="13" t="e">
        <f ca="1">IF(CalcTable[[#This Row],[IrrFlag]]=FALSE,0,MAX(0,CalcTable[[#This Row],[VolRednWind]]*(FCAP*IRR_TARGET-CalcTable[[#This Row],[IWC]])))</f>
        <v>#NAME?</v>
      </c>
      <c r="AB4189" s="13" t="e">
        <f ca="1">CalcTable[[#This Row],[IWC]]+CalcTable[[#This Row],[Eff Precip]]+CalcTable[[#This Row],[IrrAmt]]-CalcTable[[#This Row],[AET]]</f>
        <v>#NAME?</v>
      </c>
      <c r="AC4189" s="13" t="e">
        <f ca="1">IF(CalcTable[[#This Row],[PWC]]&gt;FCAP,MIN(24*PERC,MIN(SAT,CalcTable[[#This Row],[PWC]])-FCAP),0)</f>
        <v>#NAME?</v>
      </c>
      <c r="AD4189" s="13" t="e">
        <f ca="1">IF(CalcTable[[#This Row],[PWC]]&gt;SAT,CalcTable[[#This Row],[PWC]]-SAT,0)</f>
        <v>#NAME?</v>
      </c>
      <c r="AE4189" s="13" t="e">
        <f ca="1">CalcTable[[#This Row],[PWC]]-CalcTable[[#This Row],[PercAmt]]-CalcTable[[#This Row],[Runoff]]</f>
        <v>#NAME?</v>
      </c>
      <c r="AF4189" s="13" t="e">
        <f ca="1">CalcTable[[#This Row],[IrrAmt]]/1000*CUR_IRR_AREA*10000/IRR_EFF</f>
        <v>#NAME?</v>
      </c>
      <c r="AG4189" s="147"/>
      <c r="AH4189" s="13"/>
      <c r="AI4189" s="50">
        <v>0</v>
      </c>
      <c r="AJ4189" s="50">
        <v>0</v>
      </c>
      <c r="AK4189" s="50">
        <v>0</v>
      </c>
      <c r="AL4189" s="50">
        <v>9.269175895414552</v>
      </c>
      <c r="AM4189" s="50"/>
      <c r="AN4189" s="50"/>
      <c r="AO4189" s="50"/>
      <c r="AP4189" s="50"/>
      <c r="AQ4189" s="50"/>
      <c r="AR4189" s="50"/>
      <c r="AS4189" s="50"/>
      <c r="AT4189" s="50"/>
      <c r="AU4189" s="50"/>
      <c r="AV4189" s="50"/>
      <c r="AW4189" s="50"/>
      <c r="AX4189" s="50">
        <f t="shared" si="1327"/>
        <v>9.269175895414552</v>
      </c>
      <c r="AY4189" s="50"/>
      <c r="AZ4189" s="50">
        <f t="shared" si="1317"/>
        <v>271.89582626549355</v>
      </c>
      <c r="BA4189" s="50">
        <f t="shared" si="1318"/>
        <v>418.63325631353774</v>
      </c>
      <c r="BB4189" s="50">
        <f t="shared" si="1319"/>
        <v>431.58067661189455</v>
      </c>
      <c r="BC4189" s="17">
        <f t="shared" si="1320"/>
        <v>19876</v>
      </c>
      <c r="BD4189" s="50">
        <f t="shared" si="1321"/>
        <v>9.269175895414552</v>
      </c>
      <c r="BE4189" s="50">
        <f t="shared" si="1322"/>
        <v>271.89582626549355</v>
      </c>
      <c r="BF4189" s="50">
        <f t="shared" si="1328"/>
        <v>444.73501570718258</v>
      </c>
      <c r="BG4189" s="50"/>
      <c r="BH4189" s="17">
        <f t="shared" si="1323"/>
        <v>0</v>
      </c>
      <c r="BI4189" s="17">
        <f t="shared" si="1331"/>
        <v>4189</v>
      </c>
      <c r="BJ4189" s="17">
        <f t="shared" si="1329"/>
        <v>4189</v>
      </c>
      <c r="BK4189" s="150">
        <f t="shared" si="1330"/>
        <v>31936</v>
      </c>
      <c r="BL4189" s="50" t="e">
        <f t="shared" ca="1" si="1324"/>
        <v>#NAME?</v>
      </c>
      <c r="BM4189" s="50" t="e">
        <f t="shared" ca="1" si="1325"/>
        <v>#NAME?</v>
      </c>
      <c r="BN4189" s="50" t="e">
        <f t="shared" ca="1" si="1326"/>
        <v>#NAME?</v>
      </c>
    </row>
    <row r="4190" spans="1:66" x14ac:dyDescent="0.35">
      <c r="A4190" s="48">
        <v>31937</v>
      </c>
      <c r="B4190" s="17">
        <v>1987</v>
      </c>
      <c r="C4190" s="17">
        <v>6</v>
      </c>
      <c r="D4190" s="17">
        <v>160</v>
      </c>
      <c r="E4190" s="17">
        <v>9</v>
      </c>
      <c r="F4190" s="17">
        <v>3</v>
      </c>
      <c r="G4190" s="50">
        <v>11.7</v>
      </c>
      <c r="H4190" s="32">
        <v>6.0944943023393447</v>
      </c>
      <c r="I4190" s="50">
        <v>14.166666666666666</v>
      </c>
      <c r="J4190" s="13">
        <v>0</v>
      </c>
      <c r="K4190" s="13">
        <f t="shared" si="1312"/>
        <v>0</v>
      </c>
      <c r="L4190" s="13">
        <f t="shared" si="1313"/>
        <v>0</v>
      </c>
      <c r="M4190" s="13" t="e">
        <f ca="1">CalcTable[[#This Row],[IWC]]-AE4189</f>
        <v>#NAME?</v>
      </c>
      <c r="N4190" s="13" t="e">
        <f ca="1">IF(CalcTable[[#This Row],[Day of Year]]&lt;123,FCAP,AE4189)</f>
        <v>#NAME?</v>
      </c>
      <c r="O4190" s="17" t="e">
        <f ca="1">IF(IRR_DRIP,5,COUNTIF('IDET Wind Values'!C4174:G4174,"&lt;="&amp;IRR_MAXWIND))</f>
        <v>#NAME?</v>
      </c>
      <c r="P4190" s="13" t="e">
        <f ca="1">CalcTable[[#This Row],[ET_o]]*KL</f>
        <v>#NAME?</v>
      </c>
      <c r="Q4190" s="13" t="e">
        <f ca="1">IF(WILTPT&lt;=0,1,MAX(0,MIN(1,(CalcTable[[#This Row],[IWC]]-WILTPT)/(MAD-WILTPT))))</f>
        <v>#NAME?</v>
      </c>
      <c r="R4190" s="13" t="e">
        <f ca="1">CalcTable[[#This Row],[ETMult]]*CalcTable[[#This Row],[ETb]]</f>
        <v>#NAME?</v>
      </c>
      <c r="S4190" s="13" t="b">
        <f>INDEX(IRR_LIST,CalcTable[[#This Row],[Day of Week]]+1)</f>
        <v>1</v>
      </c>
      <c r="T4190" s="13">
        <f t="shared" ca="1" si="1314"/>
        <v>0</v>
      </c>
      <c r="U4190" s="13" t="b">
        <f ca="1">IF(CalcTable[[#This Row],[IrrPrecip]]&gt;=IC_MM,FALSE,TRUE)</f>
        <v>1</v>
      </c>
      <c r="V4190" s="13" t="b">
        <f t="shared" si="1315"/>
        <v>1</v>
      </c>
      <c r="W4190" s="13" t="e">
        <f ca="1">IF(AND(IRR_DRIP=FALSE,CalcTable[[#This Row],[IrrHours]]&lt;=0),FALSE,TRUE)</f>
        <v>#NAME?</v>
      </c>
      <c r="X4190" s="13" t="e">
        <f ca="1">AND(CalcTable[[#This Row],[IrrDay]],CalcTable[[#This Row],[IrrRain]],CalcTable[[#This Row],[IrrWarm]],CalcTable[[#This Row],[IrrWindy]])</f>
        <v>#NAME?</v>
      </c>
      <c r="Y4190" s="13" t="e">
        <f t="shared" ca="1" si="1316"/>
        <v>#NAME?</v>
      </c>
      <c r="Z4190" s="13" t="e">
        <f ca="1">CalcTable[[#This Row],[IrrHours]]/5</f>
        <v>#NAME?</v>
      </c>
      <c r="AA4190" s="13" t="e">
        <f ca="1">IF(CalcTable[[#This Row],[IrrFlag]]=FALSE,0,MAX(0,CalcTable[[#This Row],[VolRednWind]]*(FCAP*IRR_TARGET-CalcTable[[#This Row],[IWC]])))</f>
        <v>#NAME?</v>
      </c>
      <c r="AB4190" s="13" t="e">
        <f ca="1">CalcTable[[#This Row],[IWC]]+CalcTable[[#This Row],[Eff Precip]]+CalcTable[[#This Row],[IrrAmt]]-CalcTable[[#This Row],[AET]]</f>
        <v>#NAME?</v>
      </c>
      <c r="AC4190" s="13" t="e">
        <f ca="1">IF(CalcTable[[#This Row],[PWC]]&gt;FCAP,MIN(24*PERC,MIN(SAT,CalcTable[[#This Row],[PWC]])-FCAP),0)</f>
        <v>#NAME?</v>
      </c>
      <c r="AD4190" s="13" t="e">
        <f ca="1">IF(CalcTable[[#This Row],[PWC]]&gt;SAT,CalcTable[[#This Row],[PWC]]-SAT,0)</f>
        <v>#NAME?</v>
      </c>
      <c r="AE4190" s="13" t="e">
        <f ca="1">CalcTable[[#This Row],[PWC]]-CalcTable[[#This Row],[PercAmt]]-CalcTable[[#This Row],[Runoff]]</f>
        <v>#NAME?</v>
      </c>
      <c r="AF4190" s="13" t="e">
        <f ca="1">CalcTable[[#This Row],[IrrAmt]]/1000*CUR_IRR_AREA*10000/IRR_EFF</f>
        <v>#NAME?</v>
      </c>
      <c r="AG4190" s="147"/>
      <c r="AH4190" s="13"/>
      <c r="AI4190" s="50">
        <v>1.5785277721034043</v>
      </c>
      <c r="AJ4190" s="50">
        <v>2.3770573865436702</v>
      </c>
      <c r="AK4190" s="50">
        <v>0</v>
      </c>
      <c r="AL4190" s="50">
        <v>0</v>
      </c>
      <c r="AM4190" s="50"/>
      <c r="AN4190" s="50"/>
      <c r="AO4190" s="50"/>
      <c r="AP4190" s="50"/>
      <c r="AQ4190" s="50"/>
      <c r="AR4190" s="50"/>
      <c r="AS4190" s="50"/>
      <c r="AT4190" s="50"/>
      <c r="AU4190" s="50"/>
      <c r="AV4190" s="50"/>
      <c r="AW4190" s="50"/>
      <c r="AX4190" s="50">
        <f t="shared" si="1327"/>
        <v>3.9555851586470743</v>
      </c>
      <c r="AY4190" s="50"/>
      <c r="AZ4190" s="50">
        <f t="shared" si="1317"/>
        <v>92.878757329464264</v>
      </c>
      <c r="BA4190" s="50">
        <f t="shared" si="1318"/>
        <v>150.66611049197769</v>
      </c>
      <c r="BB4190" s="50">
        <f t="shared" si="1319"/>
        <v>155.94027618497961</v>
      </c>
      <c r="BC4190" s="17">
        <f t="shared" si="1320"/>
        <v>19876</v>
      </c>
      <c r="BD4190" s="50">
        <f t="shared" si="1321"/>
        <v>3.9555851586470743</v>
      </c>
      <c r="BE4190" s="50">
        <f t="shared" si="1322"/>
        <v>92.878757329464264</v>
      </c>
      <c r="BF4190" s="50">
        <f t="shared" si="1328"/>
        <v>151.92007971262157</v>
      </c>
      <c r="BG4190" s="50"/>
      <c r="BH4190" s="17">
        <f t="shared" si="1323"/>
        <v>0</v>
      </c>
      <c r="BI4190" s="17">
        <f t="shared" si="1331"/>
        <v>4190</v>
      </c>
      <c r="BJ4190" s="17">
        <f t="shared" si="1329"/>
        <v>4190</v>
      </c>
      <c r="BK4190" s="150">
        <f t="shared" si="1330"/>
        <v>31937</v>
      </c>
      <c r="BL4190" s="50" t="e">
        <f t="shared" ca="1" si="1324"/>
        <v>#NAME?</v>
      </c>
      <c r="BM4190" s="50" t="e">
        <f t="shared" ca="1" si="1325"/>
        <v>#NAME?</v>
      </c>
      <c r="BN4190" s="50" t="e">
        <f t="shared" ca="1" si="1326"/>
        <v>#NAME?</v>
      </c>
    </row>
    <row r="4191" spans="1:66" x14ac:dyDescent="0.35">
      <c r="A4191" s="48">
        <v>31938</v>
      </c>
      <c r="B4191" s="17">
        <v>1987</v>
      </c>
      <c r="C4191" s="17">
        <v>6</v>
      </c>
      <c r="D4191" s="17">
        <v>161</v>
      </c>
      <c r="E4191" s="17">
        <v>10</v>
      </c>
      <c r="F4191" s="17">
        <v>4</v>
      </c>
      <c r="G4191" s="50">
        <v>12.2</v>
      </c>
      <c r="H4191" s="32">
        <v>6.2432136454250848</v>
      </c>
      <c r="I4191" s="50">
        <v>9.8333333333333339</v>
      </c>
      <c r="J4191" s="13">
        <v>0</v>
      </c>
      <c r="K4191" s="13">
        <f t="shared" si="1312"/>
        <v>0</v>
      </c>
      <c r="L4191" s="13">
        <f t="shared" si="1313"/>
        <v>0</v>
      </c>
      <c r="M4191" s="13" t="e">
        <f ca="1">CalcTable[[#This Row],[IWC]]-AE4190</f>
        <v>#NAME?</v>
      </c>
      <c r="N4191" s="13" t="e">
        <f ca="1">IF(CalcTable[[#This Row],[Day of Year]]&lt;123,FCAP,AE4190)</f>
        <v>#NAME?</v>
      </c>
      <c r="O4191" s="17" t="e">
        <f ca="1">IF(IRR_DRIP,5,COUNTIF('IDET Wind Values'!C4175:G4175,"&lt;="&amp;IRR_MAXWIND))</f>
        <v>#NAME?</v>
      </c>
      <c r="P4191" s="13" t="e">
        <f ca="1">CalcTable[[#This Row],[ET_o]]*KL</f>
        <v>#NAME?</v>
      </c>
      <c r="Q4191" s="13" t="e">
        <f ca="1">IF(WILTPT&lt;=0,1,MAX(0,MIN(1,(CalcTable[[#This Row],[IWC]]-WILTPT)/(MAD-WILTPT))))</f>
        <v>#NAME?</v>
      </c>
      <c r="R4191" s="13" t="e">
        <f ca="1">CalcTable[[#This Row],[ETMult]]*CalcTable[[#This Row],[ETb]]</f>
        <v>#NAME?</v>
      </c>
      <c r="S4191" s="13" t="b">
        <f>INDEX(IRR_LIST,CalcTable[[#This Row],[Day of Week]]+1)</f>
        <v>0</v>
      </c>
      <c r="T4191" s="13">
        <f t="shared" ca="1" si="1314"/>
        <v>0</v>
      </c>
      <c r="U4191" s="13" t="b">
        <f ca="1">IF(CalcTable[[#This Row],[IrrPrecip]]&gt;=IC_MM,FALSE,TRUE)</f>
        <v>1</v>
      </c>
      <c r="V4191" s="13" t="b">
        <f t="shared" si="1315"/>
        <v>1</v>
      </c>
      <c r="W4191" s="13" t="e">
        <f ca="1">IF(AND(IRR_DRIP=FALSE,CalcTable[[#This Row],[IrrHours]]&lt;=0),FALSE,TRUE)</f>
        <v>#NAME?</v>
      </c>
      <c r="X4191" s="13" t="e">
        <f ca="1">AND(CalcTable[[#This Row],[IrrDay]],CalcTable[[#This Row],[IrrRain]],CalcTable[[#This Row],[IrrWarm]],CalcTable[[#This Row],[IrrWindy]])</f>
        <v>#NAME?</v>
      </c>
      <c r="Y4191" s="13" t="e">
        <f t="shared" ca="1" si="1316"/>
        <v>#NAME?</v>
      </c>
      <c r="Z4191" s="13" t="e">
        <f ca="1">CalcTable[[#This Row],[IrrHours]]/5</f>
        <v>#NAME?</v>
      </c>
      <c r="AA4191" s="13" t="e">
        <f ca="1">IF(CalcTable[[#This Row],[IrrFlag]]=FALSE,0,MAX(0,CalcTable[[#This Row],[VolRednWind]]*(FCAP*IRR_TARGET-CalcTable[[#This Row],[IWC]])))</f>
        <v>#NAME?</v>
      </c>
      <c r="AB4191" s="13" t="e">
        <f ca="1">CalcTable[[#This Row],[IWC]]+CalcTable[[#This Row],[Eff Precip]]+CalcTable[[#This Row],[IrrAmt]]-CalcTable[[#This Row],[AET]]</f>
        <v>#NAME?</v>
      </c>
      <c r="AC4191" s="13" t="e">
        <f ca="1">IF(CalcTable[[#This Row],[PWC]]&gt;FCAP,MIN(24*PERC,MIN(SAT,CalcTable[[#This Row],[PWC]])-FCAP),0)</f>
        <v>#NAME?</v>
      </c>
      <c r="AD4191" s="13" t="e">
        <f ca="1">IF(CalcTable[[#This Row],[PWC]]&gt;SAT,CalcTable[[#This Row],[PWC]]-SAT,0)</f>
        <v>#NAME?</v>
      </c>
      <c r="AE4191" s="13" t="e">
        <f ca="1">CalcTable[[#This Row],[PWC]]-CalcTable[[#This Row],[PercAmt]]-CalcTable[[#This Row],[Runoff]]</f>
        <v>#NAME?</v>
      </c>
      <c r="AF4191" s="13" t="e">
        <f ca="1">CalcTable[[#This Row],[IrrAmt]]/1000*CUR_IRR_AREA*10000/IRR_EFF</f>
        <v>#NAME?</v>
      </c>
      <c r="AG4191" s="147"/>
      <c r="AH4191" s="13"/>
      <c r="AI4191" s="50">
        <v>0</v>
      </c>
      <c r="AJ4191" s="50">
        <v>0</v>
      </c>
      <c r="AK4191" s="50">
        <v>7.0530856410812701</v>
      </c>
      <c r="AL4191" s="50">
        <v>5.6319718662866407</v>
      </c>
      <c r="AM4191" s="50"/>
      <c r="AN4191" s="50"/>
      <c r="AO4191" s="50"/>
      <c r="AP4191" s="50"/>
      <c r="AQ4191" s="50"/>
      <c r="AR4191" s="50"/>
      <c r="AS4191" s="50"/>
      <c r="AT4191" s="50"/>
      <c r="AU4191" s="50"/>
      <c r="AV4191" s="50"/>
      <c r="AW4191" s="50"/>
      <c r="AX4191" s="50">
        <f t="shared" si="1327"/>
        <v>12.685057507367912</v>
      </c>
      <c r="AY4191" s="50"/>
      <c r="AZ4191" s="50">
        <f t="shared" si="1317"/>
        <v>268.64976414693342</v>
      </c>
      <c r="BA4191" s="50">
        <f t="shared" si="1318"/>
        <v>413.63535114686579</v>
      </c>
      <c r="BB4191" s="50">
        <f t="shared" si="1319"/>
        <v>426.42819705862456</v>
      </c>
      <c r="BC4191" s="17">
        <f t="shared" si="1320"/>
        <v>19876</v>
      </c>
      <c r="BD4191" s="50">
        <f t="shared" si="1321"/>
        <v>12.685057507367912</v>
      </c>
      <c r="BE4191" s="50">
        <f t="shared" si="1322"/>
        <v>268.64976414693342</v>
      </c>
      <c r="BF4191" s="50">
        <f t="shared" si="1328"/>
        <v>439.42549144153719</v>
      </c>
      <c r="BG4191" s="50"/>
      <c r="BH4191" s="17">
        <f t="shared" si="1323"/>
        <v>0</v>
      </c>
      <c r="BI4191" s="17">
        <f t="shared" si="1331"/>
        <v>4191</v>
      </c>
      <c r="BJ4191" s="17">
        <f t="shared" si="1329"/>
        <v>4191</v>
      </c>
      <c r="BK4191" s="150">
        <f t="shared" si="1330"/>
        <v>31938</v>
      </c>
      <c r="BL4191" s="50" t="e">
        <f t="shared" ca="1" si="1324"/>
        <v>#NAME?</v>
      </c>
      <c r="BM4191" s="50" t="e">
        <f t="shared" ca="1" si="1325"/>
        <v>#NAME?</v>
      </c>
      <c r="BN4191" s="50" t="e">
        <f t="shared" ca="1" si="1326"/>
        <v>#NAME?</v>
      </c>
    </row>
    <row r="4192" spans="1:66" x14ac:dyDescent="0.35">
      <c r="A4192" s="48">
        <v>31939</v>
      </c>
      <c r="B4192" s="17">
        <v>1987</v>
      </c>
      <c r="C4192" s="17">
        <v>6</v>
      </c>
      <c r="D4192" s="17">
        <v>162</v>
      </c>
      <c r="E4192" s="17">
        <v>11</v>
      </c>
      <c r="F4192" s="17">
        <v>5</v>
      </c>
      <c r="G4192" s="50">
        <v>10</v>
      </c>
      <c r="H4192" s="32">
        <v>6.7409393718943225</v>
      </c>
      <c r="I4192" s="50">
        <v>7.833333333333333</v>
      </c>
      <c r="J4192" s="13">
        <v>0</v>
      </c>
      <c r="K4192" s="13">
        <f t="shared" si="1312"/>
        <v>0</v>
      </c>
      <c r="L4192" s="13">
        <f t="shared" si="1313"/>
        <v>0</v>
      </c>
      <c r="M4192" s="13" t="e">
        <f ca="1">CalcTable[[#This Row],[IWC]]-AE4191</f>
        <v>#NAME?</v>
      </c>
      <c r="N4192" s="13" t="e">
        <f ca="1">IF(CalcTable[[#This Row],[Day of Year]]&lt;123,FCAP,AE4191)</f>
        <v>#NAME?</v>
      </c>
      <c r="O4192" s="17" t="e">
        <f ca="1">IF(IRR_DRIP,5,COUNTIF('IDET Wind Values'!C4176:G4176,"&lt;="&amp;IRR_MAXWIND))</f>
        <v>#NAME?</v>
      </c>
      <c r="P4192" s="13" t="e">
        <f ca="1">CalcTable[[#This Row],[ET_o]]*KL</f>
        <v>#NAME?</v>
      </c>
      <c r="Q4192" s="13" t="e">
        <f ca="1">IF(WILTPT&lt;=0,1,MAX(0,MIN(1,(CalcTable[[#This Row],[IWC]]-WILTPT)/(MAD-WILTPT))))</f>
        <v>#NAME?</v>
      </c>
      <c r="R4192" s="13" t="e">
        <f ca="1">CalcTable[[#This Row],[ETMult]]*CalcTable[[#This Row],[ETb]]</f>
        <v>#NAME?</v>
      </c>
      <c r="S4192" s="13" t="b">
        <f>INDEX(IRR_LIST,CalcTable[[#This Row],[Day of Week]]+1)</f>
        <v>1</v>
      </c>
      <c r="T4192" s="13">
        <f t="shared" ca="1" si="1314"/>
        <v>0</v>
      </c>
      <c r="U4192" s="13" t="b">
        <f ca="1">IF(CalcTable[[#This Row],[IrrPrecip]]&gt;=IC_MM,FALSE,TRUE)</f>
        <v>1</v>
      </c>
      <c r="V4192" s="13" t="b">
        <f t="shared" si="1315"/>
        <v>1</v>
      </c>
      <c r="W4192" s="13" t="e">
        <f ca="1">IF(AND(IRR_DRIP=FALSE,CalcTable[[#This Row],[IrrHours]]&lt;=0),FALSE,TRUE)</f>
        <v>#NAME?</v>
      </c>
      <c r="X4192" s="13" t="e">
        <f ca="1">AND(CalcTable[[#This Row],[IrrDay]],CalcTable[[#This Row],[IrrRain]],CalcTable[[#This Row],[IrrWarm]],CalcTable[[#This Row],[IrrWindy]])</f>
        <v>#NAME?</v>
      </c>
      <c r="Y4192" s="13" t="e">
        <f t="shared" ca="1" si="1316"/>
        <v>#NAME?</v>
      </c>
      <c r="Z4192" s="13" t="e">
        <f ca="1">CalcTable[[#This Row],[IrrHours]]/5</f>
        <v>#NAME?</v>
      </c>
      <c r="AA4192" s="13" t="e">
        <f ca="1">IF(CalcTable[[#This Row],[IrrFlag]]=FALSE,0,MAX(0,CalcTable[[#This Row],[VolRednWind]]*(FCAP*IRR_TARGET-CalcTable[[#This Row],[IWC]])))</f>
        <v>#NAME?</v>
      </c>
      <c r="AB4192" s="13" t="e">
        <f ca="1">CalcTable[[#This Row],[IWC]]+CalcTable[[#This Row],[Eff Precip]]+CalcTable[[#This Row],[IrrAmt]]-CalcTable[[#This Row],[AET]]</f>
        <v>#NAME?</v>
      </c>
      <c r="AC4192" s="13" t="e">
        <f ca="1">IF(CalcTable[[#This Row],[PWC]]&gt;FCAP,MIN(24*PERC,MIN(SAT,CalcTable[[#This Row],[PWC]])-FCAP),0)</f>
        <v>#NAME?</v>
      </c>
      <c r="AD4192" s="13" t="e">
        <f ca="1">IF(CalcTable[[#This Row],[PWC]]&gt;SAT,CalcTable[[#This Row],[PWC]]-SAT,0)</f>
        <v>#NAME?</v>
      </c>
      <c r="AE4192" s="13" t="e">
        <f ca="1">CalcTable[[#This Row],[PWC]]-CalcTable[[#This Row],[PercAmt]]-CalcTable[[#This Row],[Runoff]]</f>
        <v>#NAME?</v>
      </c>
      <c r="AF4192" s="13" t="e">
        <f ca="1">CalcTable[[#This Row],[IrrAmt]]/1000*CUR_IRR_AREA*10000/IRR_EFF</f>
        <v>#NAME?</v>
      </c>
      <c r="AG4192" s="147"/>
      <c r="AH4192" s="13"/>
      <c r="AI4192" s="50">
        <v>2.9575842594747237</v>
      </c>
      <c r="AJ4192" s="50">
        <v>3.6289250219219542</v>
      </c>
      <c r="AK4192" s="50">
        <v>0</v>
      </c>
      <c r="AL4192" s="50">
        <v>0</v>
      </c>
      <c r="AM4192" s="50"/>
      <c r="AN4192" s="50"/>
      <c r="AO4192" s="50"/>
      <c r="AP4192" s="50"/>
      <c r="AQ4192" s="50"/>
      <c r="AR4192" s="50"/>
      <c r="AS4192" s="50"/>
      <c r="AT4192" s="50"/>
      <c r="AU4192" s="50"/>
      <c r="AV4192" s="50"/>
      <c r="AW4192" s="50"/>
      <c r="AX4192" s="50">
        <f t="shared" si="1327"/>
        <v>6.5865092813966779</v>
      </c>
      <c r="AY4192" s="50"/>
      <c r="AZ4192" s="50">
        <f t="shared" si="1317"/>
        <v>149.82636978200662</v>
      </c>
      <c r="BA4192" s="50">
        <f t="shared" si="1318"/>
        <v>242.38267930767313</v>
      </c>
      <c r="BB4192" s="50">
        <f t="shared" si="1319"/>
        <v>250.81700543050022</v>
      </c>
      <c r="BC4192" s="17">
        <f t="shared" si="1320"/>
        <v>19876</v>
      </c>
      <c r="BD4192" s="50">
        <f t="shared" si="1321"/>
        <v>6.5865092813966779</v>
      </c>
      <c r="BE4192" s="50">
        <f t="shared" si="1322"/>
        <v>149.82636978200662</v>
      </c>
      <c r="BF4192" s="50">
        <f t="shared" si="1328"/>
        <v>245.06824482582098</v>
      </c>
      <c r="BG4192" s="50"/>
      <c r="BH4192" s="17">
        <f t="shared" si="1323"/>
        <v>0</v>
      </c>
      <c r="BI4192" s="17">
        <f t="shared" si="1331"/>
        <v>4192</v>
      </c>
      <c r="BJ4192" s="17">
        <f t="shared" si="1329"/>
        <v>4192</v>
      </c>
      <c r="BK4192" s="150">
        <f t="shared" si="1330"/>
        <v>31939</v>
      </c>
      <c r="BL4192" s="50" t="e">
        <f t="shared" ca="1" si="1324"/>
        <v>#NAME?</v>
      </c>
      <c r="BM4192" s="50" t="e">
        <f t="shared" ca="1" si="1325"/>
        <v>#NAME?</v>
      </c>
      <c r="BN4192" s="50" t="e">
        <f t="shared" ca="1" si="1326"/>
        <v>#NAME?</v>
      </c>
    </row>
    <row r="4193" spans="1:66" x14ac:dyDescent="0.35">
      <c r="A4193" s="48">
        <v>31940</v>
      </c>
      <c r="B4193" s="17">
        <v>1987</v>
      </c>
      <c r="C4193" s="17">
        <v>6</v>
      </c>
      <c r="D4193" s="17">
        <v>163</v>
      </c>
      <c r="E4193" s="17">
        <v>12</v>
      </c>
      <c r="F4193" s="17">
        <v>6</v>
      </c>
      <c r="G4193" s="50">
        <v>16.399999999999999</v>
      </c>
      <c r="H4193" s="32">
        <v>7.7379029618471149</v>
      </c>
      <c r="I4193" s="50">
        <v>12.5</v>
      </c>
      <c r="J4193" s="13">
        <v>0</v>
      </c>
      <c r="K4193" s="13">
        <f t="shared" si="1312"/>
        <v>0</v>
      </c>
      <c r="L4193" s="13">
        <f t="shared" si="1313"/>
        <v>0</v>
      </c>
      <c r="M4193" s="13" t="e">
        <f ca="1">CalcTable[[#This Row],[IWC]]-AE4192</f>
        <v>#NAME?</v>
      </c>
      <c r="N4193" s="13" t="e">
        <f ca="1">IF(CalcTable[[#This Row],[Day of Year]]&lt;123,FCAP,AE4192)</f>
        <v>#NAME?</v>
      </c>
      <c r="O4193" s="17" t="e">
        <f ca="1">IF(IRR_DRIP,5,COUNTIF('IDET Wind Values'!C4177:G4177,"&lt;="&amp;IRR_MAXWIND))</f>
        <v>#NAME?</v>
      </c>
      <c r="P4193" s="13" t="e">
        <f ca="1">CalcTable[[#This Row],[ET_o]]*KL</f>
        <v>#NAME?</v>
      </c>
      <c r="Q4193" s="13" t="e">
        <f ca="1">IF(WILTPT&lt;=0,1,MAX(0,MIN(1,(CalcTable[[#This Row],[IWC]]-WILTPT)/(MAD-WILTPT))))</f>
        <v>#NAME?</v>
      </c>
      <c r="R4193" s="13" t="e">
        <f ca="1">CalcTable[[#This Row],[ETMult]]*CalcTable[[#This Row],[ETb]]</f>
        <v>#NAME?</v>
      </c>
      <c r="S4193" s="13" t="b">
        <f>INDEX(IRR_LIST,CalcTable[[#This Row],[Day of Week]]+1)</f>
        <v>0</v>
      </c>
      <c r="T4193" s="13">
        <f t="shared" ca="1" si="1314"/>
        <v>0</v>
      </c>
      <c r="U4193" s="13" t="b">
        <f ca="1">IF(CalcTable[[#This Row],[IrrPrecip]]&gt;=IC_MM,FALSE,TRUE)</f>
        <v>1</v>
      </c>
      <c r="V4193" s="13" t="b">
        <f t="shared" si="1315"/>
        <v>1</v>
      </c>
      <c r="W4193" s="13" t="e">
        <f ca="1">IF(AND(IRR_DRIP=FALSE,CalcTable[[#This Row],[IrrHours]]&lt;=0),FALSE,TRUE)</f>
        <v>#NAME?</v>
      </c>
      <c r="X4193" s="13" t="e">
        <f ca="1">AND(CalcTable[[#This Row],[IrrDay]],CalcTable[[#This Row],[IrrRain]],CalcTable[[#This Row],[IrrWarm]],CalcTable[[#This Row],[IrrWindy]])</f>
        <v>#NAME?</v>
      </c>
      <c r="Y4193" s="13" t="e">
        <f t="shared" ca="1" si="1316"/>
        <v>#NAME?</v>
      </c>
      <c r="Z4193" s="13" t="e">
        <f ca="1">CalcTable[[#This Row],[IrrHours]]/5</f>
        <v>#NAME?</v>
      </c>
      <c r="AA4193" s="13" t="e">
        <f ca="1">IF(CalcTable[[#This Row],[IrrFlag]]=FALSE,0,MAX(0,CalcTable[[#This Row],[VolRednWind]]*(FCAP*IRR_TARGET-CalcTable[[#This Row],[IWC]])))</f>
        <v>#NAME?</v>
      </c>
      <c r="AB4193" s="13" t="e">
        <f ca="1">CalcTable[[#This Row],[IWC]]+CalcTable[[#This Row],[Eff Precip]]+CalcTable[[#This Row],[IrrAmt]]-CalcTable[[#This Row],[AET]]</f>
        <v>#NAME?</v>
      </c>
      <c r="AC4193" s="13" t="e">
        <f ca="1">IF(CalcTable[[#This Row],[PWC]]&gt;FCAP,MIN(24*PERC,MIN(SAT,CalcTable[[#This Row],[PWC]])-FCAP),0)</f>
        <v>#NAME?</v>
      </c>
      <c r="AD4193" s="13" t="e">
        <f ca="1">IF(CalcTable[[#This Row],[PWC]]&gt;SAT,CalcTable[[#This Row],[PWC]]-SAT,0)</f>
        <v>#NAME?</v>
      </c>
      <c r="AE4193" s="13" t="e">
        <f ca="1">CalcTable[[#This Row],[PWC]]-CalcTable[[#This Row],[PercAmt]]-CalcTable[[#This Row],[Runoff]]</f>
        <v>#NAME?</v>
      </c>
      <c r="AF4193" s="13" t="e">
        <f ca="1">CalcTable[[#This Row],[IrrAmt]]/1000*CUR_IRR_AREA*10000/IRR_EFF</f>
        <v>#NAME?</v>
      </c>
      <c r="AG4193" s="147"/>
      <c r="AH4193" s="13"/>
      <c r="AI4193" s="50">
        <v>0</v>
      </c>
      <c r="AJ4193" s="50">
        <v>0</v>
      </c>
      <c r="AK4193" s="50">
        <v>0</v>
      </c>
      <c r="AL4193" s="50">
        <v>7.1412841595256751</v>
      </c>
      <c r="AM4193" s="50"/>
      <c r="AN4193" s="50"/>
      <c r="AO4193" s="50"/>
      <c r="AP4193" s="50"/>
      <c r="AQ4193" s="50"/>
      <c r="AR4193" s="50"/>
      <c r="AS4193" s="50"/>
      <c r="AT4193" s="50"/>
      <c r="AU4193" s="50"/>
      <c r="AV4193" s="50"/>
      <c r="AW4193" s="50"/>
      <c r="AX4193" s="50">
        <f t="shared" si="1327"/>
        <v>7.1412841595256751</v>
      </c>
      <c r="AY4193" s="50"/>
      <c r="AZ4193" s="50">
        <f t="shared" si="1317"/>
        <v>209.47766867941982</v>
      </c>
      <c r="BA4193" s="50">
        <f t="shared" si="1318"/>
        <v>322.5291089191067</v>
      </c>
      <c r="BB4193" s="50">
        <f t="shared" si="1319"/>
        <v>332.50423599907913</v>
      </c>
      <c r="BC4193" s="17">
        <f t="shared" si="1320"/>
        <v>19876</v>
      </c>
      <c r="BD4193" s="50">
        <f t="shared" si="1321"/>
        <v>7.1412841595256751</v>
      </c>
      <c r="BE4193" s="50">
        <f t="shared" si="1322"/>
        <v>209.47766867941982</v>
      </c>
      <c r="BF4193" s="50">
        <f t="shared" si="1328"/>
        <v>342.63878026386976</v>
      </c>
      <c r="BG4193" s="50"/>
      <c r="BH4193" s="17">
        <f t="shared" si="1323"/>
        <v>0</v>
      </c>
      <c r="BI4193" s="17">
        <f t="shared" si="1331"/>
        <v>4193</v>
      </c>
      <c r="BJ4193" s="17">
        <f t="shared" si="1329"/>
        <v>4193</v>
      </c>
      <c r="BK4193" s="150">
        <f t="shared" si="1330"/>
        <v>31940</v>
      </c>
      <c r="BL4193" s="50" t="e">
        <f t="shared" ca="1" si="1324"/>
        <v>#NAME?</v>
      </c>
      <c r="BM4193" s="50" t="e">
        <f t="shared" ca="1" si="1325"/>
        <v>#NAME?</v>
      </c>
      <c r="BN4193" s="50" t="e">
        <f t="shared" ca="1" si="1326"/>
        <v>#NAME?</v>
      </c>
    </row>
    <row r="4194" spans="1:66" x14ac:dyDescent="0.35">
      <c r="A4194" s="48">
        <v>31941</v>
      </c>
      <c r="B4194" s="17">
        <v>1987</v>
      </c>
      <c r="C4194" s="17">
        <v>6</v>
      </c>
      <c r="D4194" s="17">
        <v>164</v>
      </c>
      <c r="E4194" s="17">
        <v>13</v>
      </c>
      <c r="F4194" s="17">
        <v>7</v>
      </c>
      <c r="G4194" s="50">
        <v>17.399999999999999</v>
      </c>
      <c r="H4194" s="32">
        <v>7.8046633404092658</v>
      </c>
      <c r="I4194" s="50">
        <v>11</v>
      </c>
      <c r="J4194" s="13">
        <v>0</v>
      </c>
      <c r="K4194" s="13">
        <f t="shared" si="1312"/>
        <v>0</v>
      </c>
      <c r="L4194" s="13">
        <f t="shared" si="1313"/>
        <v>0</v>
      </c>
      <c r="M4194" s="13" t="e">
        <f ca="1">CalcTable[[#This Row],[IWC]]-AE4193</f>
        <v>#NAME?</v>
      </c>
      <c r="N4194" s="13" t="e">
        <f ca="1">IF(CalcTable[[#This Row],[Day of Year]]&lt;123,FCAP,AE4193)</f>
        <v>#NAME?</v>
      </c>
      <c r="O4194" s="17" t="e">
        <f ca="1">IF(IRR_DRIP,5,COUNTIF('IDET Wind Values'!C4178:G4178,"&lt;="&amp;IRR_MAXWIND))</f>
        <v>#NAME?</v>
      </c>
      <c r="P4194" s="13" t="e">
        <f ca="1">CalcTable[[#This Row],[ET_o]]*KL</f>
        <v>#NAME?</v>
      </c>
      <c r="Q4194" s="13" t="e">
        <f ca="1">IF(WILTPT&lt;=0,1,MAX(0,MIN(1,(CalcTable[[#This Row],[IWC]]-WILTPT)/(MAD-WILTPT))))</f>
        <v>#NAME?</v>
      </c>
      <c r="R4194" s="13" t="e">
        <f ca="1">CalcTable[[#This Row],[ETMult]]*CalcTable[[#This Row],[ETb]]</f>
        <v>#NAME?</v>
      </c>
      <c r="S4194" s="13" t="b">
        <f>INDEX(IRR_LIST,CalcTable[[#This Row],[Day of Week]]+1)</f>
        <v>0</v>
      </c>
      <c r="T4194" s="13">
        <f t="shared" ca="1" si="1314"/>
        <v>0</v>
      </c>
      <c r="U4194" s="13" t="b">
        <f ca="1">IF(CalcTable[[#This Row],[IrrPrecip]]&gt;=IC_MM,FALSE,TRUE)</f>
        <v>1</v>
      </c>
      <c r="V4194" s="13" t="b">
        <f t="shared" si="1315"/>
        <v>1</v>
      </c>
      <c r="W4194" s="13" t="e">
        <f ca="1">IF(AND(IRR_DRIP=FALSE,CalcTable[[#This Row],[IrrHours]]&lt;=0),FALSE,TRUE)</f>
        <v>#NAME?</v>
      </c>
      <c r="X4194" s="13" t="e">
        <f ca="1">AND(CalcTable[[#This Row],[IrrDay]],CalcTable[[#This Row],[IrrRain]],CalcTable[[#This Row],[IrrWarm]],CalcTable[[#This Row],[IrrWindy]])</f>
        <v>#NAME?</v>
      </c>
      <c r="Y4194" s="13" t="e">
        <f t="shared" ca="1" si="1316"/>
        <v>#NAME?</v>
      </c>
      <c r="Z4194" s="13" t="e">
        <f ca="1">CalcTable[[#This Row],[IrrHours]]/5</f>
        <v>#NAME?</v>
      </c>
      <c r="AA4194" s="13" t="e">
        <f ca="1">IF(CalcTable[[#This Row],[IrrFlag]]=FALSE,0,MAX(0,CalcTable[[#This Row],[VolRednWind]]*(FCAP*IRR_TARGET-CalcTable[[#This Row],[IWC]])))</f>
        <v>#NAME?</v>
      </c>
      <c r="AB4194" s="13" t="e">
        <f ca="1">CalcTable[[#This Row],[IWC]]+CalcTable[[#This Row],[Eff Precip]]+CalcTable[[#This Row],[IrrAmt]]-CalcTable[[#This Row],[AET]]</f>
        <v>#NAME?</v>
      </c>
      <c r="AC4194" s="13" t="e">
        <f ca="1">IF(CalcTable[[#This Row],[PWC]]&gt;FCAP,MIN(24*PERC,MIN(SAT,CalcTable[[#This Row],[PWC]])-FCAP),0)</f>
        <v>#NAME?</v>
      </c>
      <c r="AD4194" s="13" t="e">
        <f ca="1">IF(CalcTable[[#This Row],[PWC]]&gt;SAT,CalcTable[[#This Row],[PWC]]-SAT,0)</f>
        <v>#NAME?</v>
      </c>
      <c r="AE4194" s="13" t="e">
        <f ca="1">CalcTable[[#This Row],[PWC]]-CalcTable[[#This Row],[PercAmt]]-CalcTable[[#This Row],[Runoff]]</f>
        <v>#NAME?</v>
      </c>
      <c r="AF4194" s="13" t="e">
        <f ca="1">CalcTable[[#This Row],[IrrAmt]]/1000*CUR_IRR_AREA*10000/IRR_EFF</f>
        <v>#NAME?</v>
      </c>
      <c r="AG4194" s="147"/>
      <c r="AH4194" s="13"/>
      <c r="AI4194" s="50">
        <v>0</v>
      </c>
      <c r="AJ4194" s="50">
        <v>0</v>
      </c>
      <c r="AK4194" s="50">
        <v>4.6674969569936948</v>
      </c>
      <c r="AL4194" s="50">
        <v>0</v>
      </c>
      <c r="AM4194" s="50"/>
      <c r="AN4194" s="50"/>
      <c r="AO4194" s="50"/>
      <c r="AP4194" s="50"/>
      <c r="AQ4194" s="50"/>
      <c r="AR4194" s="50"/>
      <c r="AS4194" s="50"/>
      <c r="AT4194" s="50"/>
      <c r="AU4194" s="50"/>
      <c r="AV4194" s="50"/>
      <c r="AW4194" s="50"/>
      <c r="AX4194" s="50">
        <f t="shared" si="1327"/>
        <v>4.6674969569936948</v>
      </c>
      <c r="AY4194" s="50"/>
      <c r="AZ4194" s="50">
        <f t="shared" si="1317"/>
        <v>68.456622035907529</v>
      </c>
      <c r="BA4194" s="50">
        <f t="shared" si="1318"/>
        <v>105.40146567433381</v>
      </c>
      <c r="BB4194" s="50">
        <f t="shared" si="1319"/>
        <v>108.66130481890085</v>
      </c>
      <c r="BC4194" s="17">
        <f t="shared" si="1320"/>
        <v>19876</v>
      </c>
      <c r="BD4194" s="50">
        <f t="shared" si="1321"/>
        <v>4.6674969569936948</v>
      </c>
      <c r="BE4194" s="50">
        <f t="shared" si="1322"/>
        <v>68.456622035907529</v>
      </c>
      <c r="BF4194" s="50">
        <f t="shared" si="1328"/>
        <v>111.97324098190393</v>
      </c>
      <c r="BG4194" s="50"/>
      <c r="BH4194" s="17">
        <f t="shared" si="1323"/>
        <v>0</v>
      </c>
      <c r="BI4194" s="17">
        <f t="shared" si="1331"/>
        <v>4194</v>
      </c>
      <c r="BJ4194" s="17">
        <f t="shared" si="1329"/>
        <v>4194</v>
      </c>
      <c r="BK4194" s="150">
        <f t="shared" si="1330"/>
        <v>31941</v>
      </c>
      <c r="BL4194" s="50" t="e">
        <f t="shared" ca="1" si="1324"/>
        <v>#NAME?</v>
      </c>
      <c r="BM4194" s="50" t="e">
        <f t="shared" ca="1" si="1325"/>
        <v>#NAME?</v>
      </c>
      <c r="BN4194" s="50" t="e">
        <f t="shared" ca="1" si="1326"/>
        <v>#NAME?</v>
      </c>
    </row>
    <row r="4195" spans="1:66" x14ac:dyDescent="0.35">
      <c r="A4195" s="48">
        <v>31942</v>
      </c>
      <c r="B4195" s="17">
        <v>1987</v>
      </c>
      <c r="C4195" s="17">
        <v>6</v>
      </c>
      <c r="D4195" s="17">
        <v>165</v>
      </c>
      <c r="E4195" s="17">
        <v>14</v>
      </c>
      <c r="F4195" s="17">
        <v>1</v>
      </c>
      <c r="G4195" s="50">
        <v>8.1</v>
      </c>
      <c r="H4195" s="32">
        <v>7.1654705780784349</v>
      </c>
      <c r="I4195" s="50">
        <v>7.833333333333333</v>
      </c>
      <c r="J4195" s="13">
        <v>0</v>
      </c>
      <c r="K4195" s="13">
        <f t="shared" si="1312"/>
        <v>0</v>
      </c>
      <c r="L4195" s="13">
        <f t="shared" si="1313"/>
        <v>0</v>
      </c>
      <c r="M4195" s="13" t="e">
        <f ca="1">CalcTable[[#This Row],[IWC]]-AE4194</f>
        <v>#NAME?</v>
      </c>
      <c r="N4195" s="13" t="e">
        <f ca="1">IF(CalcTable[[#This Row],[Day of Year]]&lt;123,FCAP,AE4194)</f>
        <v>#NAME?</v>
      </c>
      <c r="O4195" s="17" t="e">
        <f ca="1">IF(IRR_DRIP,5,COUNTIF('IDET Wind Values'!C4179:G4179,"&lt;="&amp;IRR_MAXWIND))</f>
        <v>#NAME?</v>
      </c>
      <c r="P4195" s="13" t="e">
        <f ca="1">CalcTable[[#This Row],[ET_o]]*KL</f>
        <v>#NAME?</v>
      </c>
      <c r="Q4195" s="13" t="e">
        <f ca="1">IF(WILTPT&lt;=0,1,MAX(0,MIN(1,(CalcTable[[#This Row],[IWC]]-WILTPT)/(MAD-WILTPT))))</f>
        <v>#NAME?</v>
      </c>
      <c r="R4195" s="13" t="e">
        <f ca="1">CalcTable[[#This Row],[ETMult]]*CalcTable[[#This Row],[ETb]]</f>
        <v>#NAME?</v>
      </c>
      <c r="S4195" s="13" t="b">
        <f>INDEX(IRR_LIST,CalcTable[[#This Row],[Day of Week]]+1)</f>
        <v>1</v>
      </c>
      <c r="T4195" s="13">
        <f t="shared" ca="1" si="1314"/>
        <v>0</v>
      </c>
      <c r="U4195" s="13" t="b">
        <f ca="1">IF(CalcTable[[#This Row],[IrrPrecip]]&gt;=IC_MM,FALSE,TRUE)</f>
        <v>1</v>
      </c>
      <c r="V4195" s="13" t="b">
        <f t="shared" si="1315"/>
        <v>1</v>
      </c>
      <c r="W4195" s="13" t="e">
        <f ca="1">IF(AND(IRR_DRIP=FALSE,CalcTable[[#This Row],[IrrHours]]&lt;=0),FALSE,TRUE)</f>
        <v>#NAME?</v>
      </c>
      <c r="X4195" s="13" t="e">
        <f ca="1">AND(CalcTable[[#This Row],[IrrDay]],CalcTable[[#This Row],[IrrRain]],CalcTable[[#This Row],[IrrWarm]],CalcTable[[#This Row],[IrrWindy]])</f>
        <v>#NAME?</v>
      </c>
      <c r="Y4195" s="13" t="e">
        <f t="shared" ca="1" si="1316"/>
        <v>#NAME?</v>
      </c>
      <c r="Z4195" s="13" t="e">
        <f ca="1">CalcTable[[#This Row],[IrrHours]]/5</f>
        <v>#NAME?</v>
      </c>
      <c r="AA4195" s="13" t="e">
        <f ca="1">IF(CalcTable[[#This Row],[IrrFlag]]=FALSE,0,MAX(0,CalcTable[[#This Row],[VolRednWind]]*(FCAP*IRR_TARGET-CalcTable[[#This Row],[IWC]])))</f>
        <v>#NAME?</v>
      </c>
      <c r="AB4195" s="13" t="e">
        <f ca="1">CalcTable[[#This Row],[IWC]]+CalcTable[[#This Row],[Eff Precip]]+CalcTable[[#This Row],[IrrAmt]]-CalcTable[[#This Row],[AET]]</f>
        <v>#NAME?</v>
      </c>
      <c r="AC4195" s="13" t="e">
        <f ca="1">IF(CalcTable[[#This Row],[PWC]]&gt;FCAP,MIN(24*PERC,MIN(SAT,CalcTable[[#This Row],[PWC]])-FCAP),0)</f>
        <v>#NAME?</v>
      </c>
      <c r="AD4195" s="13" t="e">
        <f ca="1">IF(CalcTable[[#This Row],[PWC]]&gt;SAT,CalcTable[[#This Row],[PWC]]-SAT,0)</f>
        <v>#NAME?</v>
      </c>
      <c r="AE4195" s="13" t="e">
        <f ca="1">CalcTable[[#This Row],[PWC]]-CalcTable[[#This Row],[PercAmt]]-CalcTable[[#This Row],[Runoff]]</f>
        <v>#NAME?</v>
      </c>
      <c r="AF4195" s="13" t="e">
        <f ca="1">CalcTable[[#This Row],[IrrAmt]]/1000*CUR_IRR_AREA*10000/IRR_EFF</f>
        <v>#NAME?</v>
      </c>
      <c r="AG4195" s="147"/>
      <c r="AH4195" s="13"/>
      <c r="AI4195" s="50">
        <v>6.8272183477924644</v>
      </c>
      <c r="AJ4195" s="50">
        <v>11.412841054258562</v>
      </c>
      <c r="AK4195" s="50">
        <v>0</v>
      </c>
      <c r="AL4195" s="50">
        <v>0</v>
      </c>
      <c r="AM4195" s="50"/>
      <c r="AN4195" s="50"/>
      <c r="AO4195" s="50"/>
      <c r="AP4195" s="50"/>
      <c r="AQ4195" s="50"/>
      <c r="AR4195" s="50"/>
      <c r="AS4195" s="50"/>
      <c r="AT4195" s="50"/>
      <c r="AU4195" s="50"/>
      <c r="AV4195" s="50"/>
      <c r="AW4195" s="50"/>
      <c r="AX4195" s="50">
        <f t="shared" si="1327"/>
        <v>18.240059402051028</v>
      </c>
      <c r="AY4195" s="50"/>
      <c r="AZ4195" s="50">
        <f t="shared" si="1317"/>
        <v>434.90920669254069</v>
      </c>
      <c r="BA4195" s="50">
        <f t="shared" si="1318"/>
        <v>706.41075704827404</v>
      </c>
      <c r="BB4195" s="50">
        <f t="shared" si="1319"/>
        <v>731.20834651134885</v>
      </c>
      <c r="BC4195" s="17">
        <f t="shared" si="1320"/>
        <v>19876</v>
      </c>
      <c r="BD4195" s="50">
        <f t="shared" si="1321"/>
        <v>18.240059402051028</v>
      </c>
      <c r="BE4195" s="50">
        <f t="shared" si="1322"/>
        <v>434.90920669254069</v>
      </c>
      <c r="BF4195" s="50">
        <f t="shared" si="1328"/>
        <v>711.37301195914802</v>
      </c>
      <c r="BG4195" s="50"/>
      <c r="BH4195" s="17">
        <f t="shared" si="1323"/>
        <v>0</v>
      </c>
      <c r="BI4195" s="17">
        <f t="shared" si="1331"/>
        <v>4195</v>
      </c>
      <c r="BJ4195" s="17">
        <f t="shared" si="1329"/>
        <v>4195</v>
      </c>
      <c r="BK4195" s="150">
        <f t="shared" si="1330"/>
        <v>31942</v>
      </c>
      <c r="BL4195" s="50" t="e">
        <f t="shared" ca="1" si="1324"/>
        <v>#NAME?</v>
      </c>
      <c r="BM4195" s="50" t="e">
        <f t="shared" ca="1" si="1325"/>
        <v>#NAME?</v>
      </c>
      <c r="BN4195" s="50" t="e">
        <f t="shared" ca="1" si="1326"/>
        <v>#NAME?</v>
      </c>
    </row>
    <row r="4196" spans="1:66" x14ac:dyDescent="0.35">
      <c r="A4196" s="48">
        <v>31943</v>
      </c>
      <c r="B4196" s="17">
        <v>1987</v>
      </c>
      <c r="C4196" s="17">
        <v>6</v>
      </c>
      <c r="D4196" s="17">
        <v>166</v>
      </c>
      <c r="E4196" s="17">
        <v>15</v>
      </c>
      <c r="F4196" s="17">
        <v>2</v>
      </c>
      <c r="G4196" s="50">
        <v>16</v>
      </c>
      <c r="H4196" s="32">
        <v>6.7517708409539532</v>
      </c>
      <c r="I4196" s="50">
        <v>10</v>
      </c>
      <c r="J4196" s="13">
        <v>0</v>
      </c>
      <c r="K4196" s="13">
        <f t="shared" si="1312"/>
        <v>0</v>
      </c>
      <c r="L4196" s="13">
        <f t="shared" si="1313"/>
        <v>0</v>
      </c>
      <c r="M4196" s="13" t="e">
        <f ca="1">CalcTable[[#This Row],[IWC]]-AE4195</f>
        <v>#NAME?</v>
      </c>
      <c r="N4196" s="13" t="e">
        <f ca="1">IF(CalcTable[[#This Row],[Day of Year]]&lt;123,FCAP,AE4195)</f>
        <v>#NAME?</v>
      </c>
      <c r="O4196" s="17" t="e">
        <f ca="1">IF(IRR_DRIP,5,COUNTIF('IDET Wind Values'!C4180:G4180,"&lt;="&amp;IRR_MAXWIND))</f>
        <v>#NAME?</v>
      </c>
      <c r="P4196" s="13" t="e">
        <f ca="1">CalcTable[[#This Row],[ET_o]]*KL</f>
        <v>#NAME?</v>
      </c>
      <c r="Q4196" s="13" t="e">
        <f ca="1">IF(WILTPT&lt;=0,1,MAX(0,MIN(1,(CalcTable[[#This Row],[IWC]]-WILTPT)/(MAD-WILTPT))))</f>
        <v>#NAME?</v>
      </c>
      <c r="R4196" s="13" t="e">
        <f ca="1">CalcTable[[#This Row],[ETMult]]*CalcTable[[#This Row],[ETb]]</f>
        <v>#NAME?</v>
      </c>
      <c r="S4196" s="13" t="b">
        <f>INDEX(IRR_LIST,CalcTable[[#This Row],[Day of Week]]+1)</f>
        <v>0</v>
      </c>
      <c r="T4196" s="13">
        <f t="shared" ca="1" si="1314"/>
        <v>0</v>
      </c>
      <c r="U4196" s="13" t="b">
        <f ca="1">IF(CalcTable[[#This Row],[IrrPrecip]]&gt;=IC_MM,FALSE,TRUE)</f>
        <v>1</v>
      </c>
      <c r="V4196" s="13" t="b">
        <f t="shared" si="1315"/>
        <v>1</v>
      </c>
      <c r="W4196" s="13" t="e">
        <f ca="1">IF(AND(IRR_DRIP=FALSE,CalcTable[[#This Row],[IrrHours]]&lt;=0),FALSE,TRUE)</f>
        <v>#NAME?</v>
      </c>
      <c r="X4196" s="13" t="e">
        <f ca="1">AND(CalcTable[[#This Row],[IrrDay]],CalcTable[[#This Row],[IrrRain]],CalcTable[[#This Row],[IrrWarm]],CalcTable[[#This Row],[IrrWindy]])</f>
        <v>#NAME?</v>
      </c>
      <c r="Y4196" s="13" t="e">
        <f t="shared" ca="1" si="1316"/>
        <v>#NAME?</v>
      </c>
      <c r="Z4196" s="13" t="e">
        <f ca="1">CalcTable[[#This Row],[IrrHours]]/5</f>
        <v>#NAME?</v>
      </c>
      <c r="AA4196" s="13" t="e">
        <f ca="1">IF(CalcTable[[#This Row],[IrrFlag]]=FALSE,0,MAX(0,CalcTable[[#This Row],[VolRednWind]]*(FCAP*IRR_TARGET-CalcTable[[#This Row],[IWC]])))</f>
        <v>#NAME?</v>
      </c>
      <c r="AB4196" s="13" t="e">
        <f ca="1">CalcTable[[#This Row],[IWC]]+CalcTable[[#This Row],[Eff Precip]]+CalcTable[[#This Row],[IrrAmt]]-CalcTable[[#This Row],[AET]]</f>
        <v>#NAME?</v>
      </c>
      <c r="AC4196" s="13" t="e">
        <f ca="1">IF(CalcTable[[#This Row],[PWC]]&gt;FCAP,MIN(24*PERC,MIN(SAT,CalcTable[[#This Row],[PWC]])-FCAP),0)</f>
        <v>#NAME?</v>
      </c>
      <c r="AD4196" s="13" t="e">
        <f ca="1">IF(CalcTable[[#This Row],[PWC]]&gt;SAT,CalcTable[[#This Row],[PWC]]-SAT,0)</f>
        <v>#NAME?</v>
      </c>
      <c r="AE4196" s="13" t="e">
        <f ca="1">CalcTable[[#This Row],[PWC]]-CalcTable[[#This Row],[PercAmt]]-CalcTable[[#This Row],[Runoff]]</f>
        <v>#NAME?</v>
      </c>
      <c r="AF4196" s="13" t="e">
        <f ca="1">CalcTable[[#This Row],[IrrAmt]]/1000*CUR_IRR_AREA*10000/IRR_EFF</f>
        <v>#NAME?</v>
      </c>
      <c r="AG4196" s="147"/>
      <c r="AH4196" s="13"/>
      <c r="AI4196" s="50">
        <v>0</v>
      </c>
      <c r="AJ4196" s="50">
        <v>0</v>
      </c>
      <c r="AK4196" s="50">
        <v>2.2153775312875594</v>
      </c>
      <c r="AL4196" s="50">
        <v>11.51423708959959</v>
      </c>
      <c r="AM4196" s="50"/>
      <c r="AN4196" s="50"/>
      <c r="AO4196" s="50"/>
      <c r="AP4196" s="50"/>
      <c r="AQ4196" s="50"/>
      <c r="AR4196" s="50"/>
      <c r="AS4196" s="50"/>
      <c r="AT4196" s="50"/>
      <c r="AU4196" s="50"/>
      <c r="AV4196" s="50"/>
      <c r="AW4196" s="50"/>
      <c r="AX4196" s="50">
        <f t="shared" si="1327"/>
        <v>13.729614620887149</v>
      </c>
      <c r="AY4196" s="50"/>
      <c r="AZ4196" s="50">
        <f t="shared" si="1317"/>
        <v>370.24315842047218</v>
      </c>
      <c r="BA4196" s="50">
        <f t="shared" si="1318"/>
        <v>570.05692645691749</v>
      </c>
      <c r="BB4196" s="50">
        <f t="shared" si="1319"/>
        <v>587.68755304836861</v>
      </c>
      <c r="BC4196" s="17">
        <f t="shared" si="1320"/>
        <v>19876</v>
      </c>
      <c r="BD4196" s="50">
        <f t="shared" si="1321"/>
        <v>13.729614620887149</v>
      </c>
      <c r="BE4196" s="50">
        <f t="shared" si="1322"/>
        <v>370.24315842047218</v>
      </c>
      <c r="BF4196" s="50">
        <f t="shared" si="1328"/>
        <v>605.59994295323497</v>
      </c>
      <c r="BG4196" s="50"/>
      <c r="BH4196" s="17">
        <f t="shared" si="1323"/>
        <v>0</v>
      </c>
      <c r="BI4196" s="17">
        <f t="shared" si="1331"/>
        <v>4196</v>
      </c>
      <c r="BJ4196" s="17">
        <f t="shared" si="1329"/>
        <v>4196</v>
      </c>
      <c r="BK4196" s="150">
        <f t="shared" si="1330"/>
        <v>31943</v>
      </c>
      <c r="BL4196" s="50" t="e">
        <f t="shared" ca="1" si="1324"/>
        <v>#NAME?</v>
      </c>
      <c r="BM4196" s="50" t="e">
        <f t="shared" ca="1" si="1325"/>
        <v>#NAME?</v>
      </c>
      <c r="BN4196" s="50" t="e">
        <f t="shared" ca="1" si="1326"/>
        <v>#NAME?</v>
      </c>
    </row>
    <row r="4197" spans="1:66" x14ac:dyDescent="0.35">
      <c r="A4197" s="48">
        <v>31944</v>
      </c>
      <c r="B4197" s="17">
        <v>1987</v>
      </c>
      <c r="C4197" s="17">
        <v>6</v>
      </c>
      <c r="D4197" s="17">
        <v>167</v>
      </c>
      <c r="E4197" s="17">
        <v>16</v>
      </c>
      <c r="F4197" s="17">
        <v>3</v>
      </c>
      <c r="G4197" s="50">
        <v>11.5</v>
      </c>
      <c r="H4197" s="32">
        <v>3.4580361222454572</v>
      </c>
      <c r="I4197" s="50">
        <v>18.666666666666668</v>
      </c>
      <c r="J4197" s="13">
        <v>11.4</v>
      </c>
      <c r="K4197" s="13">
        <f t="shared" si="1312"/>
        <v>11.4</v>
      </c>
      <c r="L4197" s="13">
        <f t="shared" si="1313"/>
        <v>4.8000000000000007</v>
      </c>
      <c r="M4197" s="13" t="e">
        <f ca="1">CalcTable[[#This Row],[IWC]]-AE4196</f>
        <v>#NAME?</v>
      </c>
      <c r="N4197" s="13" t="e">
        <f ca="1">IF(CalcTable[[#This Row],[Day of Year]]&lt;123,FCAP,AE4196)</f>
        <v>#NAME?</v>
      </c>
      <c r="O4197" s="17" t="e">
        <f ca="1">IF(IRR_DRIP,5,COUNTIF('IDET Wind Values'!C4181:G4181,"&lt;="&amp;IRR_MAXWIND))</f>
        <v>#NAME?</v>
      </c>
      <c r="P4197" s="13" t="e">
        <f ca="1">CalcTable[[#This Row],[ET_o]]*KL</f>
        <v>#NAME?</v>
      </c>
      <c r="Q4197" s="13" t="e">
        <f ca="1">IF(WILTPT&lt;=0,1,MAX(0,MIN(1,(CalcTable[[#This Row],[IWC]]-WILTPT)/(MAD-WILTPT))))</f>
        <v>#NAME?</v>
      </c>
      <c r="R4197" s="13" t="e">
        <f ca="1">CalcTable[[#This Row],[ETMult]]*CalcTable[[#This Row],[ETb]]</f>
        <v>#NAME?</v>
      </c>
      <c r="S4197" s="13" t="b">
        <f>INDEX(IRR_LIST,CalcTable[[#This Row],[Day of Week]]+1)</f>
        <v>1</v>
      </c>
      <c r="T4197" s="13">
        <f t="shared" ca="1" si="1314"/>
        <v>0</v>
      </c>
      <c r="U4197" s="13" t="b">
        <f ca="1">IF(CalcTable[[#This Row],[IrrPrecip]]&gt;=IC_MM,FALSE,TRUE)</f>
        <v>1</v>
      </c>
      <c r="V4197" s="13" t="b">
        <f t="shared" si="1315"/>
        <v>1</v>
      </c>
      <c r="W4197" s="13" t="e">
        <f ca="1">IF(AND(IRR_DRIP=FALSE,CalcTable[[#This Row],[IrrHours]]&lt;=0),FALSE,TRUE)</f>
        <v>#NAME?</v>
      </c>
      <c r="X4197" s="13" t="e">
        <f ca="1">AND(CalcTable[[#This Row],[IrrDay]],CalcTable[[#This Row],[IrrRain]],CalcTable[[#This Row],[IrrWarm]],CalcTable[[#This Row],[IrrWindy]])</f>
        <v>#NAME?</v>
      </c>
      <c r="Y4197" s="13" t="e">
        <f t="shared" ca="1" si="1316"/>
        <v>#NAME?</v>
      </c>
      <c r="Z4197" s="13" t="e">
        <f ca="1">CalcTable[[#This Row],[IrrHours]]/5</f>
        <v>#NAME?</v>
      </c>
      <c r="AA4197" s="13" t="e">
        <f ca="1">IF(CalcTable[[#This Row],[IrrFlag]]=FALSE,0,MAX(0,CalcTable[[#This Row],[VolRednWind]]*(FCAP*IRR_TARGET-CalcTable[[#This Row],[IWC]])))</f>
        <v>#NAME?</v>
      </c>
      <c r="AB4197" s="13" t="e">
        <f ca="1">CalcTable[[#This Row],[IWC]]+CalcTable[[#This Row],[Eff Precip]]+CalcTable[[#This Row],[IrrAmt]]-CalcTable[[#This Row],[AET]]</f>
        <v>#NAME?</v>
      </c>
      <c r="AC4197" s="13" t="e">
        <f ca="1">IF(CalcTable[[#This Row],[PWC]]&gt;FCAP,MIN(24*PERC,MIN(SAT,CalcTable[[#This Row],[PWC]])-FCAP),0)</f>
        <v>#NAME?</v>
      </c>
      <c r="AD4197" s="13" t="e">
        <f ca="1">IF(CalcTable[[#This Row],[PWC]]&gt;SAT,CalcTable[[#This Row],[PWC]]-SAT,0)</f>
        <v>#NAME?</v>
      </c>
      <c r="AE4197" s="13" t="e">
        <f ca="1">CalcTable[[#This Row],[PWC]]-CalcTable[[#This Row],[PercAmt]]-CalcTable[[#This Row],[Runoff]]</f>
        <v>#NAME?</v>
      </c>
      <c r="AF4197" s="13" t="e">
        <f ca="1">CalcTable[[#This Row],[IrrAmt]]/1000*CUR_IRR_AREA*10000/IRR_EFF</f>
        <v>#NAME?</v>
      </c>
      <c r="AG4197" s="147"/>
      <c r="AH4197" s="13"/>
      <c r="AI4197" s="50">
        <v>15.062250159695918</v>
      </c>
      <c r="AJ4197" s="50">
        <v>24.001218825758826</v>
      </c>
      <c r="AK4197" s="50">
        <v>0</v>
      </c>
      <c r="AL4197" s="50">
        <v>0</v>
      </c>
      <c r="AM4197" s="50"/>
      <c r="AN4197" s="50"/>
      <c r="AO4197" s="50"/>
      <c r="AP4197" s="50"/>
      <c r="AQ4197" s="50"/>
      <c r="AR4197" s="50"/>
      <c r="AS4197" s="50"/>
      <c r="AT4197" s="50"/>
      <c r="AU4197" s="50"/>
      <c r="AV4197" s="50"/>
      <c r="AW4197" s="50"/>
      <c r="AX4197" s="50">
        <f t="shared" si="1327"/>
        <v>39.063468985454747</v>
      </c>
      <c r="AY4197" s="50"/>
      <c r="AZ4197" s="50">
        <f t="shared" si="1317"/>
        <v>924.94875456446573</v>
      </c>
      <c r="BA4197" s="50">
        <f t="shared" si="1318"/>
        <v>1501.4940136822888</v>
      </c>
      <c r="BB4197" s="50">
        <f t="shared" si="1319"/>
        <v>1554.1354776019919</v>
      </c>
      <c r="BC4197" s="17">
        <f t="shared" si="1320"/>
        <v>19876</v>
      </c>
      <c r="BD4197" s="50">
        <f t="shared" si="1321"/>
        <v>39.063468985454747</v>
      </c>
      <c r="BE4197" s="50">
        <f t="shared" si="1322"/>
        <v>924.94875456446573</v>
      </c>
      <c r="BF4197" s="50">
        <f t="shared" si="1328"/>
        <v>1512.9217117437311</v>
      </c>
      <c r="BG4197" s="50"/>
      <c r="BH4197" s="17">
        <f t="shared" si="1323"/>
        <v>0</v>
      </c>
      <c r="BI4197" s="17">
        <f t="shared" si="1331"/>
        <v>4197</v>
      </c>
      <c r="BJ4197" s="17">
        <f t="shared" si="1329"/>
        <v>4197</v>
      </c>
      <c r="BK4197" s="150">
        <f t="shared" si="1330"/>
        <v>31944</v>
      </c>
      <c r="BL4197" s="50" t="e">
        <f t="shared" ca="1" si="1324"/>
        <v>#NAME?</v>
      </c>
      <c r="BM4197" s="50" t="e">
        <f t="shared" ca="1" si="1325"/>
        <v>#NAME?</v>
      </c>
      <c r="BN4197" s="50" t="e">
        <f t="shared" ca="1" si="1326"/>
        <v>#NAME?</v>
      </c>
    </row>
    <row r="4198" spans="1:66" x14ac:dyDescent="0.35">
      <c r="A4198" s="48">
        <v>31945</v>
      </c>
      <c r="B4198" s="17">
        <v>1987</v>
      </c>
      <c r="C4198" s="17">
        <v>6</v>
      </c>
      <c r="D4198" s="17">
        <v>168</v>
      </c>
      <c r="E4198" s="17">
        <v>17</v>
      </c>
      <c r="F4198" s="17">
        <v>4</v>
      </c>
      <c r="G4198" s="50">
        <v>7.1</v>
      </c>
      <c r="H4198" s="32">
        <v>4.2871184183418345</v>
      </c>
      <c r="I4198" s="50">
        <v>2.5</v>
      </c>
      <c r="J4198" s="13">
        <v>0</v>
      </c>
      <c r="K4198" s="13">
        <f t="shared" si="1312"/>
        <v>0</v>
      </c>
      <c r="L4198" s="13">
        <f t="shared" si="1313"/>
        <v>0</v>
      </c>
      <c r="M4198" s="13" t="e">
        <f ca="1">CalcTable[[#This Row],[IWC]]-AE4197</f>
        <v>#NAME?</v>
      </c>
      <c r="N4198" s="13" t="e">
        <f ca="1">IF(CalcTable[[#This Row],[Day of Year]]&lt;123,FCAP,AE4197)</f>
        <v>#NAME?</v>
      </c>
      <c r="O4198" s="17" t="e">
        <f ca="1">IF(IRR_DRIP,5,COUNTIF('IDET Wind Values'!C4182:G4182,"&lt;="&amp;IRR_MAXWIND))</f>
        <v>#NAME?</v>
      </c>
      <c r="P4198" s="13" t="e">
        <f ca="1">CalcTable[[#This Row],[ET_o]]*KL</f>
        <v>#NAME?</v>
      </c>
      <c r="Q4198" s="13" t="e">
        <f ca="1">IF(WILTPT&lt;=0,1,MAX(0,MIN(1,(CalcTable[[#This Row],[IWC]]-WILTPT)/(MAD-WILTPT))))</f>
        <v>#NAME?</v>
      </c>
      <c r="R4198" s="13" t="e">
        <f ca="1">CalcTable[[#This Row],[ETMult]]*CalcTable[[#This Row],[ETb]]</f>
        <v>#NAME?</v>
      </c>
      <c r="S4198" s="13" t="b">
        <f>INDEX(IRR_LIST,CalcTable[[#This Row],[Day of Week]]+1)</f>
        <v>0</v>
      </c>
      <c r="T4198" s="13">
        <f t="shared" ca="1" si="1314"/>
        <v>11.4</v>
      </c>
      <c r="U4198" s="13" t="b">
        <f ca="1">IF(CalcTable[[#This Row],[IrrPrecip]]&gt;=IC_MM,FALSE,TRUE)</f>
        <v>0</v>
      </c>
      <c r="V4198" s="13" t="b">
        <f t="shared" si="1315"/>
        <v>1</v>
      </c>
      <c r="W4198" s="13" t="e">
        <f ca="1">IF(AND(IRR_DRIP=FALSE,CalcTable[[#This Row],[IrrHours]]&lt;=0),FALSE,TRUE)</f>
        <v>#NAME?</v>
      </c>
      <c r="X4198" s="13" t="e">
        <f ca="1">AND(CalcTable[[#This Row],[IrrDay]],CalcTable[[#This Row],[IrrRain]],CalcTable[[#This Row],[IrrWarm]],CalcTable[[#This Row],[IrrWindy]])</f>
        <v>#NAME?</v>
      </c>
      <c r="Y4198" s="13" t="e">
        <f t="shared" ca="1" si="1316"/>
        <v>#NAME?</v>
      </c>
      <c r="Z4198" s="13" t="e">
        <f ca="1">CalcTable[[#This Row],[IrrHours]]/5</f>
        <v>#NAME?</v>
      </c>
      <c r="AA4198" s="13" t="e">
        <f ca="1">IF(CalcTable[[#This Row],[IrrFlag]]=FALSE,0,MAX(0,CalcTable[[#This Row],[VolRednWind]]*(FCAP*IRR_TARGET-CalcTable[[#This Row],[IWC]])))</f>
        <v>#NAME?</v>
      </c>
      <c r="AB4198" s="13" t="e">
        <f ca="1">CalcTable[[#This Row],[IWC]]+CalcTable[[#This Row],[Eff Precip]]+CalcTable[[#This Row],[IrrAmt]]-CalcTable[[#This Row],[AET]]</f>
        <v>#NAME?</v>
      </c>
      <c r="AC4198" s="13" t="e">
        <f ca="1">IF(CalcTable[[#This Row],[PWC]]&gt;FCAP,MIN(24*PERC,MIN(SAT,CalcTable[[#This Row],[PWC]])-FCAP),0)</f>
        <v>#NAME?</v>
      </c>
      <c r="AD4198" s="13" t="e">
        <f ca="1">IF(CalcTable[[#This Row],[PWC]]&gt;SAT,CalcTable[[#This Row],[PWC]]-SAT,0)</f>
        <v>#NAME?</v>
      </c>
      <c r="AE4198" s="13" t="e">
        <f ca="1">CalcTable[[#This Row],[PWC]]-CalcTable[[#This Row],[PercAmt]]-CalcTable[[#This Row],[Runoff]]</f>
        <v>#NAME?</v>
      </c>
      <c r="AF4198" s="13" t="e">
        <f ca="1">CalcTable[[#This Row],[IrrAmt]]/1000*CUR_IRR_AREA*10000/IRR_EFF</f>
        <v>#NAME?</v>
      </c>
      <c r="AG4198" s="147"/>
      <c r="AH4198" s="13"/>
      <c r="AI4198" s="50">
        <v>0</v>
      </c>
      <c r="AJ4198" s="50">
        <v>0</v>
      </c>
      <c r="AK4198" s="50">
        <v>0</v>
      </c>
      <c r="AL4198" s="50">
        <v>0</v>
      </c>
      <c r="AM4198" s="50"/>
      <c r="AN4198" s="50"/>
      <c r="AO4198" s="50"/>
      <c r="AP4198" s="50"/>
      <c r="AQ4198" s="50"/>
      <c r="AR4198" s="50"/>
      <c r="AS4198" s="50"/>
      <c r="AT4198" s="50"/>
      <c r="AU4198" s="50"/>
      <c r="AV4198" s="50"/>
      <c r="AW4198" s="50"/>
      <c r="AX4198" s="50">
        <f t="shared" si="1327"/>
        <v>0</v>
      </c>
      <c r="AY4198" s="50"/>
      <c r="AZ4198" s="50">
        <f t="shared" si="1317"/>
        <v>0</v>
      </c>
      <c r="BA4198" s="50">
        <f t="shared" si="1318"/>
        <v>0</v>
      </c>
      <c r="BB4198" s="50">
        <f t="shared" si="1319"/>
        <v>0</v>
      </c>
      <c r="BC4198" s="17">
        <f t="shared" si="1320"/>
        <v>19876</v>
      </c>
      <c r="BD4198" s="50">
        <f t="shared" si="1321"/>
        <v>0</v>
      </c>
      <c r="BE4198" s="50">
        <f t="shared" si="1322"/>
        <v>0</v>
      </c>
      <c r="BF4198" s="50">
        <f t="shared" si="1328"/>
        <v>0</v>
      </c>
      <c r="BG4198" s="50"/>
      <c r="BH4198" s="17">
        <f t="shared" si="1323"/>
        <v>0</v>
      </c>
      <c r="BI4198" s="17">
        <f t="shared" si="1331"/>
        <v>4198</v>
      </c>
      <c r="BJ4198" s="17">
        <f t="shared" si="1329"/>
        <v>4198</v>
      </c>
      <c r="BK4198" s="150">
        <f t="shared" si="1330"/>
        <v>31945</v>
      </c>
      <c r="BL4198" s="50" t="e">
        <f t="shared" ca="1" si="1324"/>
        <v>#NAME?</v>
      </c>
      <c r="BM4198" s="50" t="e">
        <f t="shared" ca="1" si="1325"/>
        <v>#NAME?</v>
      </c>
      <c r="BN4198" s="50" t="e">
        <f t="shared" ca="1" si="1326"/>
        <v>#NAME?</v>
      </c>
    </row>
    <row r="4199" spans="1:66" x14ac:dyDescent="0.35">
      <c r="A4199" s="48">
        <v>31946</v>
      </c>
      <c r="B4199" s="17">
        <v>1987</v>
      </c>
      <c r="C4199" s="17">
        <v>6</v>
      </c>
      <c r="D4199" s="17">
        <v>169</v>
      </c>
      <c r="E4199" s="17">
        <v>18</v>
      </c>
      <c r="F4199" s="17">
        <v>5</v>
      </c>
      <c r="G4199" s="50">
        <v>10.4</v>
      </c>
      <c r="H4199" s="32">
        <v>5.4951788417507297</v>
      </c>
      <c r="I4199" s="50">
        <v>3.8333333333333335</v>
      </c>
      <c r="J4199" s="13">
        <v>0</v>
      </c>
      <c r="K4199" s="13">
        <f t="shared" si="1312"/>
        <v>0</v>
      </c>
      <c r="L4199" s="13">
        <f t="shared" si="1313"/>
        <v>0</v>
      </c>
      <c r="M4199" s="13" t="e">
        <f ca="1">CalcTable[[#This Row],[IWC]]-AE4198</f>
        <v>#NAME?</v>
      </c>
      <c r="N4199" s="13" t="e">
        <f ca="1">IF(CalcTable[[#This Row],[Day of Year]]&lt;123,FCAP,AE4198)</f>
        <v>#NAME?</v>
      </c>
      <c r="O4199" s="17" t="e">
        <f ca="1">IF(IRR_DRIP,5,COUNTIF('IDET Wind Values'!C4183:G4183,"&lt;="&amp;IRR_MAXWIND))</f>
        <v>#NAME?</v>
      </c>
      <c r="P4199" s="13" t="e">
        <f ca="1">CalcTable[[#This Row],[ET_o]]*KL</f>
        <v>#NAME?</v>
      </c>
      <c r="Q4199" s="13" t="e">
        <f ca="1">IF(WILTPT&lt;=0,1,MAX(0,MIN(1,(CalcTable[[#This Row],[IWC]]-WILTPT)/(MAD-WILTPT))))</f>
        <v>#NAME?</v>
      </c>
      <c r="R4199" s="13" t="e">
        <f ca="1">CalcTable[[#This Row],[ETMult]]*CalcTable[[#This Row],[ETb]]</f>
        <v>#NAME?</v>
      </c>
      <c r="S4199" s="13" t="b">
        <f>INDEX(IRR_LIST,CalcTable[[#This Row],[Day of Week]]+1)</f>
        <v>1</v>
      </c>
      <c r="T4199" s="13">
        <f t="shared" ca="1" si="1314"/>
        <v>11.4</v>
      </c>
      <c r="U4199" s="13" t="b">
        <f ca="1">IF(CalcTable[[#This Row],[IrrPrecip]]&gt;=IC_MM,FALSE,TRUE)</f>
        <v>0</v>
      </c>
      <c r="V4199" s="13" t="b">
        <f t="shared" si="1315"/>
        <v>1</v>
      </c>
      <c r="W4199" s="13" t="e">
        <f ca="1">IF(AND(IRR_DRIP=FALSE,CalcTable[[#This Row],[IrrHours]]&lt;=0),FALSE,TRUE)</f>
        <v>#NAME?</v>
      </c>
      <c r="X4199" s="13" t="e">
        <f ca="1">AND(CalcTable[[#This Row],[IrrDay]],CalcTable[[#This Row],[IrrRain]],CalcTable[[#This Row],[IrrWarm]],CalcTable[[#This Row],[IrrWindy]])</f>
        <v>#NAME?</v>
      </c>
      <c r="Y4199" s="13" t="e">
        <f t="shared" ca="1" si="1316"/>
        <v>#NAME?</v>
      </c>
      <c r="Z4199" s="13" t="e">
        <f ca="1">CalcTable[[#This Row],[IrrHours]]/5</f>
        <v>#NAME?</v>
      </c>
      <c r="AA4199" s="13" t="e">
        <f ca="1">IF(CalcTable[[#This Row],[IrrFlag]]=FALSE,0,MAX(0,CalcTable[[#This Row],[VolRednWind]]*(FCAP*IRR_TARGET-CalcTable[[#This Row],[IWC]])))</f>
        <v>#NAME?</v>
      </c>
      <c r="AB4199" s="13" t="e">
        <f ca="1">CalcTable[[#This Row],[IWC]]+CalcTable[[#This Row],[Eff Precip]]+CalcTable[[#This Row],[IrrAmt]]-CalcTable[[#This Row],[AET]]</f>
        <v>#NAME?</v>
      </c>
      <c r="AC4199" s="13" t="e">
        <f ca="1">IF(CalcTable[[#This Row],[PWC]]&gt;FCAP,MIN(24*PERC,MIN(SAT,CalcTable[[#This Row],[PWC]])-FCAP),0)</f>
        <v>#NAME?</v>
      </c>
      <c r="AD4199" s="13" t="e">
        <f ca="1">IF(CalcTable[[#This Row],[PWC]]&gt;SAT,CalcTable[[#This Row],[PWC]]-SAT,0)</f>
        <v>#NAME?</v>
      </c>
      <c r="AE4199" s="13" t="e">
        <f ca="1">CalcTable[[#This Row],[PWC]]-CalcTable[[#This Row],[PercAmt]]-CalcTable[[#This Row],[Runoff]]</f>
        <v>#NAME?</v>
      </c>
      <c r="AF4199" s="13" t="e">
        <f ca="1">CalcTable[[#This Row],[IrrAmt]]/1000*CUR_IRR_AREA*10000/IRR_EFF</f>
        <v>#NAME?</v>
      </c>
      <c r="AG4199" s="147"/>
      <c r="AH4199" s="13"/>
      <c r="AI4199" s="50">
        <v>0</v>
      </c>
      <c r="AJ4199" s="50">
        <v>0</v>
      </c>
      <c r="AK4199" s="50">
        <v>0</v>
      </c>
      <c r="AL4199" s="50">
        <v>0</v>
      </c>
      <c r="AM4199" s="50"/>
      <c r="AN4199" s="50"/>
      <c r="AO4199" s="50"/>
      <c r="AP4199" s="50"/>
      <c r="AQ4199" s="50"/>
      <c r="AR4199" s="50"/>
      <c r="AS4199" s="50"/>
      <c r="AT4199" s="50"/>
      <c r="AU4199" s="50"/>
      <c r="AV4199" s="50"/>
      <c r="AW4199" s="50"/>
      <c r="AX4199" s="50">
        <f t="shared" si="1327"/>
        <v>0</v>
      </c>
      <c r="AY4199" s="50"/>
      <c r="AZ4199" s="50">
        <f t="shared" si="1317"/>
        <v>0</v>
      </c>
      <c r="BA4199" s="50">
        <f t="shared" si="1318"/>
        <v>0</v>
      </c>
      <c r="BB4199" s="50">
        <f t="shared" si="1319"/>
        <v>0</v>
      </c>
      <c r="BC4199" s="17">
        <f t="shared" si="1320"/>
        <v>19876</v>
      </c>
      <c r="BD4199" s="50">
        <f t="shared" si="1321"/>
        <v>0</v>
      </c>
      <c r="BE4199" s="50">
        <f t="shared" si="1322"/>
        <v>0</v>
      </c>
      <c r="BF4199" s="50">
        <f t="shared" si="1328"/>
        <v>0</v>
      </c>
      <c r="BG4199" s="50"/>
      <c r="BH4199" s="17">
        <f t="shared" si="1323"/>
        <v>0</v>
      </c>
      <c r="BI4199" s="17">
        <f t="shared" si="1331"/>
        <v>4199</v>
      </c>
      <c r="BJ4199" s="17">
        <f t="shared" si="1329"/>
        <v>4199</v>
      </c>
      <c r="BK4199" s="150">
        <f t="shared" si="1330"/>
        <v>31946</v>
      </c>
      <c r="BL4199" s="50" t="e">
        <f t="shared" ca="1" si="1324"/>
        <v>#NAME?</v>
      </c>
      <c r="BM4199" s="50" t="e">
        <f t="shared" ca="1" si="1325"/>
        <v>#NAME?</v>
      </c>
      <c r="BN4199" s="50" t="e">
        <f t="shared" ca="1" si="1326"/>
        <v>#NAME?</v>
      </c>
    </row>
    <row r="4200" spans="1:66" x14ac:dyDescent="0.35">
      <c r="A4200" s="48">
        <v>31947</v>
      </c>
      <c r="B4200" s="17">
        <v>1987</v>
      </c>
      <c r="C4200" s="17">
        <v>6</v>
      </c>
      <c r="D4200" s="17">
        <v>170</v>
      </c>
      <c r="E4200" s="17">
        <v>19</v>
      </c>
      <c r="F4200" s="17">
        <v>6</v>
      </c>
      <c r="G4200" s="50">
        <v>15.2</v>
      </c>
      <c r="H4200" s="32">
        <v>4.6138813520071418</v>
      </c>
      <c r="I4200" s="50">
        <v>9</v>
      </c>
      <c r="J4200" s="13">
        <v>0</v>
      </c>
      <c r="K4200" s="13">
        <f t="shared" si="1312"/>
        <v>0</v>
      </c>
      <c r="L4200" s="13">
        <f t="shared" si="1313"/>
        <v>0</v>
      </c>
      <c r="M4200" s="13" t="e">
        <f ca="1">CalcTable[[#This Row],[IWC]]-AE4199</f>
        <v>#NAME?</v>
      </c>
      <c r="N4200" s="13" t="e">
        <f ca="1">IF(CalcTable[[#This Row],[Day of Year]]&lt;123,FCAP,AE4199)</f>
        <v>#NAME?</v>
      </c>
      <c r="O4200" s="17" t="e">
        <f ca="1">IF(IRR_DRIP,5,COUNTIF('IDET Wind Values'!C4184:G4184,"&lt;="&amp;IRR_MAXWIND))</f>
        <v>#NAME?</v>
      </c>
      <c r="P4200" s="13" t="e">
        <f ca="1">CalcTable[[#This Row],[ET_o]]*KL</f>
        <v>#NAME?</v>
      </c>
      <c r="Q4200" s="13" t="e">
        <f ca="1">IF(WILTPT&lt;=0,1,MAX(0,MIN(1,(CalcTable[[#This Row],[IWC]]-WILTPT)/(MAD-WILTPT))))</f>
        <v>#NAME?</v>
      </c>
      <c r="R4200" s="13" t="e">
        <f ca="1">CalcTable[[#This Row],[ETMult]]*CalcTable[[#This Row],[ETb]]</f>
        <v>#NAME?</v>
      </c>
      <c r="S4200" s="13" t="b">
        <f>INDEX(IRR_LIST,CalcTable[[#This Row],[Day of Week]]+1)</f>
        <v>0</v>
      </c>
      <c r="T4200" s="13">
        <f t="shared" ca="1" si="1314"/>
        <v>0</v>
      </c>
      <c r="U4200" s="13" t="b">
        <f ca="1">IF(CalcTable[[#This Row],[IrrPrecip]]&gt;=IC_MM,FALSE,TRUE)</f>
        <v>1</v>
      </c>
      <c r="V4200" s="13" t="b">
        <f t="shared" si="1315"/>
        <v>1</v>
      </c>
      <c r="W4200" s="13" t="e">
        <f ca="1">IF(AND(IRR_DRIP=FALSE,CalcTable[[#This Row],[IrrHours]]&lt;=0),FALSE,TRUE)</f>
        <v>#NAME?</v>
      </c>
      <c r="X4200" s="13" t="e">
        <f ca="1">AND(CalcTable[[#This Row],[IrrDay]],CalcTable[[#This Row],[IrrRain]],CalcTable[[#This Row],[IrrWarm]],CalcTable[[#This Row],[IrrWindy]])</f>
        <v>#NAME?</v>
      </c>
      <c r="Y4200" s="13" t="e">
        <f t="shared" ca="1" si="1316"/>
        <v>#NAME?</v>
      </c>
      <c r="Z4200" s="13" t="e">
        <f ca="1">CalcTable[[#This Row],[IrrHours]]/5</f>
        <v>#NAME?</v>
      </c>
      <c r="AA4200" s="13" t="e">
        <f ca="1">IF(CalcTable[[#This Row],[IrrFlag]]=FALSE,0,MAX(0,CalcTable[[#This Row],[VolRednWind]]*(FCAP*IRR_TARGET-CalcTable[[#This Row],[IWC]])))</f>
        <v>#NAME?</v>
      </c>
      <c r="AB4200" s="13" t="e">
        <f ca="1">CalcTable[[#This Row],[IWC]]+CalcTable[[#This Row],[Eff Precip]]+CalcTable[[#This Row],[IrrAmt]]-CalcTable[[#This Row],[AET]]</f>
        <v>#NAME?</v>
      </c>
      <c r="AC4200" s="13" t="e">
        <f ca="1">IF(CalcTable[[#This Row],[PWC]]&gt;FCAP,MIN(24*PERC,MIN(SAT,CalcTable[[#This Row],[PWC]])-FCAP),0)</f>
        <v>#NAME?</v>
      </c>
      <c r="AD4200" s="13" t="e">
        <f ca="1">IF(CalcTable[[#This Row],[PWC]]&gt;SAT,CalcTable[[#This Row],[PWC]]-SAT,0)</f>
        <v>#NAME?</v>
      </c>
      <c r="AE4200" s="13" t="e">
        <f ca="1">CalcTable[[#This Row],[PWC]]-CalcTable[[#This Row],[PercAmt]]-CalcTable[[#This Row],[Runoff]]</f>
        <v>#NAME?</v>
      </c>
      <c r="AF4200" s="13" t="e">
        <f ca="1">CalcTable[[#This Row],[IrrAmt]]/1000*CUR_IRR_AREA*10000/IRR_EFF</f>
        <v>#NAME?</v>
      </c>
      <c r="AG4200" s="147"/>
      <c r="AH4200" s="13"/>
      <c r="AI4200" s="50">
        <v>0</v>
      </c>
      <c r="AJ4200" s="50">
        <v>0</v>
      </c>
      <c r="AK4200" s="50">
        <v>0</v>
      </c>
      <c r="AL4200" s="50">
        <v>7.6602634930509126</v>
      </c>
      <c r="AM4200" s="50"/>
      <c r="AN4200" s="50"/>
      <c r="AO4200" s="50"/>
      <c r="AP4200" s="50"/>
      <c r="AQ4200" s="50"/>
      <c r="AR4200" s="50"/>
      <c r="AS4200" s="50"/>
      <c r="AT4200" s="50"/>
      <c r="AU4200" s="50"/>
      <c r="AV4200" s="50"/>
      <c r="AW4200" s="50"/>
      <c r="AX4200" s="50">
        <f t="shared" si="1327"/>
        <v>7.6602634930509126</v>
      </c>
      <c r="AY4200" s="50"/>
      <c r="AZ4200" s="50">
        <f t="shared" si="1317"/>
        <v>224.7010624628268</v>
      </c>
      <c r="BA4200" s="50">
        <f t="shared" si="1318"/>
        <v>345.96830252213016</v>
      </c>
      <c r="BB4200" s="50">
        <f t="shared" si="1319"/>
        <v>356.66835311559811</v>
      </c>
      <c r="BC4200" s="17">
        <f t="shared" si="1320"/>
        <v>19876</v>
      </c>
      <c r="BD4200" s="50">
        <f t="shared" si="1321"/>
        <v>7.6602634930509126</v>
      </c>
      <c r="BE4200" s="50">
        <f t="shared" si="1322"/>
        <v>224.7010624628268</v>
      </c>
      <c r="BF4200" s="50">
        <f t="shared" si="1328"/>
        <v>367.53940623658764</v>
      </c>
      <c r="BG4200" s="50"/>
      <c r="BH4200" s="17">
        <f t="shared" si="1323"/>
        <v>0</v>
      </c>
      <c r="BI4200" s="17">
        <f t="shared" si="1331"/>
        <v>4200</v>
      </c>
      <c r="BJ4200" s="17">
        <f t="shared" si="1329"/>
        <v>4200</v>
      </c>
      <c r="BK4200" s="150">
        <f t="shared" si="1330"/>
        <v>31947</v>
      </c>
      <c r="BL4200" s="50" t="e">
        <f t="shared" ca="1" si="1324"/>
        <v>#NAME?</v>
      </c>
      <c r="BM4200" s="50" t="e">
        <f t="shared" ca="1" si="1325"/>
        <v>#NAME?</v>
      </c>
      <c r="BN4200" s="50" t="e">
        <f t="shared" ca="1" si="1326"/>
        <v>#NAME?</v>
      </c>
    </row>
    <row r="4201" spans="1:66" x14ac:dyDescent="0.35">
      <c r="A4201" s="48">
        <v>31948</v>
      </c>
      <c r="B4201" s="17">
        <v>1987</v>
      </c>
      <c r="C4201" s="17">
        <v>6</v>
      </c>
      <c r="D4201" s="17">
        <v>171</v>
      </c>
      <c r="E4201" s="17">
        <v>20</v>
      </c>
      <c r="F4201" s="17">
        <v>7</v>
      </c>
      <c r="G4201" s="50">
        <v>14.2</v>
      </c>
      <c r="H4201" s="32">
        <v>3.4930884972148948</v>
      </c>
      <c r="I4201" s="50">
        <v>12.333333333333334</v>
      </c>
      <c r="J4201" s="13">
        <v>2.9</v>
      </c>
      <c r="K4201" s="13">
        <f t="shared" si="1312"/>
        <v>2.9</v>
      </c>
      <c r="L4201" s="13">
        <f t="shared" si="1313"/>
        <v>0</v>
      </c>
      <c r="M4201" s="13" t="e">
        <f ca="1">CalcTable[[#This Row],[IWC]]-AE4200</f>
        <v>#NAME?</v>
      </c>
      <c r="N4201" s="13" t="e">
        <f ca="1">IF(CalcTable[[#This Row],[Day of Year]]&lt;123,FCAP,AE4200)</f>
        <v>#NAME?</v>
      </c>
      <c r="O4201" s="17" t="e">
        <f ca="1">IF(IRR_DRIP,5,COUNTIF('IDET Wind Values'!C4185:G4185,"&lt;="&amp;IRR_MAXWIND))</f>
        <v>#NAME?</v>
      </c>
      <c r="P4201" s="13" t="e">
        <f ca="1">CalcTable[[#This Row],[ET_o]]*KL</f>
        <v>#NAME?</v>
      </c>
      <c r="Q4201" s="13" t="e">
        <f ca="1">IF(WILTPT&lt;=0,1,MAX(0,MIN(1,(CalcTable[[#This Row],[IWC]]-WILTPT)/(MAD-WILTPT))))</f>
        <v>#NAME?</v>
      </c>
      <c r="R4201" s="13" t="e">
        <f ca="1">CalcTable[[#This Row],[ETMult]]*CalcTable[[#This Row],[ETb]]</f>
        <v>#NAME?</v>
      </c>
      <c r="S4201" s="13" t="b">
        <f>INDEX(IRR_LIST,CalcTable[[#This Row],[Day of Week]]+1)</f>
        <v>0</v>
      </c>
      <c r="T4201" s="13">
        <f t="shared" ca="1" si="1314"/>
        <v>0</v>
      </c>
      <c r="U4201" s="13" t="b">
        <f ca="1">IF(CalcTable[[#This Row],[IrrPrecip]]&gt;=IC_MM,FALSE,TRUE)</f>
        <v>1</v>
      </c>
      <c r="V4201" s="13" t="b">
        <f t="shared" si="1315"/>
        <v>1</v>
      </c>
      <c r="W4201" s="13" t="e">
        <f ca="1">IF(AND(IRR_DRIP=FALSE,CalcTable[[#This Row],[IrrHours]]&lt;=0),FALSE,TRUE)</f>
        <v>#NAME?</v>
      </c>
      <c r="X4201" s="13" t="e">
        <f ca="1">AND(CalcTable[[#This Row],[IrrDay]],CalcTable[[#This Row],[IrrRain]],CalcTable[[#This Row],[IrrWarm]],CalcTable[[#This Row],[IrrWindy]])</f>
        <v>#NAME?</v>
      </c>
      <c r="Y4201" s="13" t="e">
        <f t="shared" ca="1" si="1316"/>
        <v>#NAME?</v>
      </c>
      <c r="Z4201" s="13" t="e">
        <f ca="1">CalcTable[[#This Row],[IrrHours]]/5</f>
        <v>#NAME?</v>
      </c>
      <c r="AA4201" s="13" t="e">
        <f ca="1">IF(CalcTable[[#This Row],[IrrFlag]]=FALSE,0,MAX(0,CalcTable[[#This Row],[VolRednWind]]*(FCAP*IRR_TARGET-CalcTable[[#This Row],[IWC]])))</f>
        <v>#NAME?</v>
      </c>
      <c r="AB4201" s="13" t="e">
        <f ca="1">CalcTable[[#This Row],[IWC]]+CalcTable[[#This Row],[Eff Precip]]+CalcTable[[#This Row],[IrrAmt]]-CalcTable[[#This Row],[AET]]</f>
        <v>#NAME?</v>
      </c>
      <c r="AC4201" s="13" t="e">
        <f ca="1">IF(CalcTable[[#This Row],[PWC]]&gt;FCAP,MIN(24*PERC,MIN(SAT,CalcTable[[#This Row],[PWC]])-FCAP),0)</f>
        <v>#NAME?</v>
      </c>
      <c r="AD4201" s="13" t="e">
        <f ca="1">IF(CalcTable[[#This Row],[PWC]]&gt;SAT,CalcTable[[#This Row],[PWC]]-SAT,0)</f>
        <v>#NAME?</v>
      </c>
      <c r="AE4201" s="13" t="e">
        <f ca="1">CalcTable[[#This Row],[PWC]]-CalcTable[[#This Row],[PercAmt]]-CalcTable[[#This Row],[Runoff]]</f>
        <v>#NAME?</v>
      </c>
      <c r="AF4201" s="13" t="e">
        <f ca="1">CalcTable[[#This Row],[IrrAmt]]/1000*CUR_IRR_AREA*10000/IRR_EFF</f>
        <v>#NAME?</v>
      </c>
      <c r="AG4201" s="147"/>
      <c r="AH4201" s="13"/>
      <c r="AI4201" s="50">
        <v>0</v>
      </c>
      <c r="AJ4201" s="50">
        <v>0</v>
      </c>
      <c r="AK4201" s="50">
        <v>6.7747864009476757</v>
      </c>
      <c r="AL4201" s="50">
        <v>0</v>
      </c>
      <c r="AM4201" s="50"/>
      <c r="AN4201" s="50"/>
      <c r="AO4201" s="50"/>
      <c r="AP4201" s="50"/>
      <c r="AQ4201" s="50"/>
      <c r="AR4201" s="50"/>
      <c r="AS4201" s="50"/>
      <c r="AT4201" s="50"/>
      <c r="AU4201" s="50"/>
      <c r="AV4201" s="50"/>
      <c r="AW4201" s="50"/>
      <c r="AX4201" s="50">
        <f t="shared" si="1327"/>
        <v>6.7747864009476757</v>
      </c>
      <c r="AY4201" s="50"/>
      <c r="AZ4201" s="50">
        <f t="shared" si="1317"/>
        <v>99.363533880565925</v>
      </c>
      <c r="BA4201" s="50">
        <f t="shared" si="1318"/>
        <v>152.98829819706179</v>
      </c>
      <c r="BB4201" s="50">
        <f t="shared" si="1319"/>
        <v>157.71989504851734</v>
      </c>
      <c r="BC4201" s="17">
        <f t="shared" si="1320"/>
        <v>19876</v>
      </c>
      <c r="BD4201" s="50">
        <f t="shared" si="1321"/>
        <v>6.7747864009476757</v>
      </c>
      <c r="BE4201" s="50">
        <f t="shared" si="1322"/>
        <v>99.363533880565925</v>
      </c>
      <c r="BF4201" s="50">
        <f t="shared" si="1328"/>
        <v>162.52710976866837</v>
      </c>
      <c r="BG4201" s="50"/>
      <c r="BH4201" s="17">
        <f t="shared" si="1323"/>
        <v>0</v>
      </c>
      <c r="BI4201" s="17">
        <f t="shared" si="1331"/>
        <v>4201</v>
      </c>
      <c r="BJ4201" s="17">
        <f t="shared" si="1329"/>
        <v>4201</v>
      </c>
      <c r="BK4201" s="150">
        <f t="shared" si="1330"/>
        <v>31948</v>
      </c>
      <c r="BL4201" s="50" t="e">
        <f t="shared" ca="1" si="1324"/>
        <v>#NAME?</v>
      </c>
      <c r="BM4201" s="50" t="e">
        <f t="shared" ca="1" si="1325"/>
        <v>#NAME?</v>
      </c>
      <c r="BN4201" s="50" t="e">
        <f t="shared" ca="1" si="1326"/>
        <v>#NAME?</v>
      </c>
    </row>
    <row r="4202" spans="1:66" x14ac:dyDescent="0.35">
      <c r="A4202" s="48">
        <v>31949</v>
      </c>
      <c r="B4202" s="17">
        <v>1987</v>
      </c>
      <c r="C4202" s="17">
        <v>6</v>
      </c>
      <c r="D4202" s="17">
        <v>172</v>
      </c>
      <c r="E4202" s="17">
        <v>21</v>
      </c>
      <c r="F4202" s="17">
        <v>1</v>
      </c>
      <c r="G4202" s="50">
        <v>12.8</v>
      </c>
      <c r="H4202" s="32">
        <v>6.114382743412194</v>
      </c>
      <c r="I4202" s="50">
        <v>5.833333333333333</v>
      </c>
      <c r="J4202" s="13">
        <v>0</v>
      </c>
      <c r="K4202" s="13">
        <f t="shared" si="1312"/>
        <v>0</v>
      </c>
      <c r="L4202" s="13">
        <f t="shared" si="1313"/>
        <v>0</v>
      </c>
      <c r="M4202" s="13" t="e">
        <f ca="1">CalcTable[[#This Row],[IWC]]-AE4201</f>
        <v>#NAME?</v>
      </c>
      <c r="N4202" s="13" t="e">
        <f ca="1">IF(CalcTable[[#This Row],[Day of Year]]&lt;123,FCAP,AE4201)</f>
        <v>#NAME?</v>
      </c>
      <c r="O4202" s="17" t="e">
        <f ca="1">IF(IRR_DRIP,5,COUNTIF('IDET Wind Values'!C4186:G4186,"&lt;="&amp;IRR_MAXWIND))</f>
        <v>#NAME?</v>
      </c>
      <c r="P4202" s="13" t="e">
        <f ca="1">CalcTable[[#This Row],[ET_o]]*KL</f>
        <v>#NAME?</v>
      </c>
      <c r="Q4202" s="13" t="e">
        <f ca="1">IF(WILTPT&lt;=0,1,MAX(0,MIN(1,(CalcTable[[#This Row],[IWC]]-WILTPT)/(MAD-WILTPT))))</f>
        <v>#NAME?</v>
      </c>
      <c r="R4202" s="13" t="e">
        <f ca="1">CalcTable[[#This Row],[ETMult]]*CalcTable[[#This Row],[ETb]]</f>
        <v>#NAME?</v>
      </c>
      <c r="S4202" s="13" t="b">
        <f>INDEX(IRR_LIST,CalcTable[[#This Row],[Day of Week]]+1)</f>
        <v>1</v>
      </c>
      <c r="T4202" s="13">
        <f t="shared" ca="1" si="1314"/>
        <v>2.9</v>
      </c>
      <c r="U4202" s="13" t="b">
        <f ca="1">IF(CalcTable[[#This Row],[IrrPrecip]]&gt;=IC_MM,FALSE,TRUE)</f>
        <v>1</v>
      </c>
      <c r="V4202" s="13" t="b">
        <f t="shared" si="1315"/>
        <v>1</v>
      </c>
      <c r="W4202" s="13" t="e">
        <f ca="1">IF(AND(IRR_DRIP=FALSE,CalcTable[[#This Row],[IrrHours]]&lt;=0),FALSE,TRUE)</f>
        <v>#NAME?</v>
      </c>
      <c r="X4202" s="13" t="e">
        <f ca="1">AND(CalcTable[[#This Row],[IrrDay]],CalcTable[[#This Row],[IrrRain]],CalcTable[[#This Row],[IrrWarm]],CalcTable[[#This Row],[IrrWindy]])</f>
        <v>#NAME?</v>
      </c>
      <c r="Y4202" s="13" t="e">
        <f t="shared" ca="1" si="1316"/>
        <v>#NAME?</v>
      </c>
      <c r="Z4202" s="13" t="e">
        <f ca="1">CalcTable[[#This Row],[IrrHours]]/5</f>
        <v>#NAME?</v>
      </c>
      <c r="AA4202" s="13" t="e">
        <f ca="1">IF(CalcTable[[#This Row],[IrrFlag]]=FALSE,0,MAX(0,CalcTable[[#This Row],[VolRednWind]]*(FCAP*IRR_TARGET-CalcTable[[#This Row],[IWC]])))</f>
        <v>#NAME?</v>
      </c>
      <c r="AB4202" s="13" t="e">
        <f ca="1">CalcTable[[#This Row],[IWC]]+CalcTable[[#This Row],[Eff Precip]]+CalcTable[[#This Row],[IrrAmt]]-CalcTable[[#This Row],[AET]]</f>
        <v>#NAME?</v>
      </c>
      <c r="AC4202" s="13" t="e">
        <f ca="1">IF(CalcTable[[#This Row],[PWC]]&gt;FCAP,MIN(24*PERC,MIN(SAT,CalcTable[[#This Row],[PWC]])-FCAP),0)</f>
        <v>#NAME?</v>
      </c>
      <c r="AD4202" s="13" t="e">
        <f ca="1">IF(CalcTable[[#This Row],[PWC]]&gt;SAT,CalcTable[[#This Row],[PWC]]-SAT,0)</f>
        <v>#NAME?</v>
      </c>
      <c r="AE4202" s="13" t="e">
        <f ca="1">CalcTable[[#This Row],[PWC]]-CalcTable[[#This Row],[PercAmt]]-CalcTable[[#This Row],[Runoff]]</f>
        <v>#NAME?</v>
      </c>
      <c r="AF4202" s="13" t="e">
        <f ca="1">CalcTable[[#This Row],[IrrAmt]]/1000*CUR_IRR_AREA*10000/IRR_EFF</f>
        <v>#NAME?</v>
      </c>
      <c r="AG4202" s="147"/>
      <c r="AH4202" s="13"/>
      <c r="AI4202" s="50">
        <v>0</v>
      </c>
      <c r="AJ4202" s="50">
        <v>0</v>
      </c>
      <c r="AK4202" s="50">
        <v>0</v>
      </c>
      <c r="AL4202" s="50">
        <v>0</v>
      </c>
      <c r="AM4202" s="50"/>
      <c r="AN4202" s="50"/>
      <c r="AO4202" s="50"/>
      <c r="AP4202" s="50"/>
      <c r="AQ4202" s="50"/>
      <c r="AR4202" s="50"/>
      <c r="AS4202" s="50"/>
      <c r="AT4202" s="50"/>
      <c r="AU4202" s="50"/>
      <c r="AV4202" s="50"/>
      <c r="AW4202" s="50"/>
      <c r="AX4202" s="50">
        <f t="shared" si="1327"/>
        <v>0</v>
      </c>
      <c r="AY4202" s="50"/>
      <c r="AZ4202" s="50">
        <f t="shared" si="1317"/>
        <v>0</v>
      </c>
      <c r="BA4202" s="50">
        <f t="shared" si="1318"/>
        <v>0</v>
      </c>
      <c r="BB4202" s="50">
        <f t="shared" si="1319"/>
        <v>0</v>
      </c>
      <c r="BC4202" s="17">
        <f t="shared" si="1320"/>
        <v>19876</v>
      </c>
      <c r="BD4202" s="50">
        <f t="shared" si="1321"/>
        <v>0</v>
      </c>
      <c r="BE4202" s="50">
        <f t="shared" si="1322"/>
        <v>0</v>
      </c>
      <c r="BF4202" s="50">
        <f t="shared" si="1328"/>
        <v>0</v>
      </c>
      <c r="BG4202" s="50"/>
      <c r="BH4202" s="17">
        <f t="shared" si="1323"/>
        <v>0</v>
      </c>
      <c r="BI4202" s="17">
        <f t="shared" si="1331"/>
        <v>4202</v>
      </c>
      <c r="BJ4202" s="17">
        <f t="shared" si="1329"/>
        <v>4202</v>
      </c>
      <c r="BK4202" s="150">
        <f t="shared" si="1330"/>
        <v>31949</v>
      </c>
      <c r="BL4202" s="50" t="e">
        <f t="shared" ca="1" si="1324"/>
        <v>#NAME?</v>
      </c>
      <c r="BM4202" s="50" t="e">
        <f t="shared" ca="1" si="1325"/>
        <v>#NAME?</v>
      </c>
      <c r="BN4202" s="50" t="e">
        <f t="shared" ca="1" si="1326"/>
        <v>#NAME?</v>
      </c>
    </row>
    <row r="4203" spans="1:66" x14ac:dyDescent="0.35">
      <c r="A4203" s="48">
        <v>31950</v>
      </c>
      <c r="B4203" s="17">
        <v>1987</v>
      </c>
      <c r="C4203" s="17">
        <v>6</v>
      </c>
      <c r="D4203" s="17">
        <v>173</v>
      </c>
      <c r="E4203" s="17">
        <v>22</v>
      </c>
      <c r="F4203" s="17">
        <v>2</v>
      </c>
      <c r="G4203" s="50">
        <v>10.6</v>
      </c>
      <c r="H4203" s="32">
        <v>6.2029365044422446</v>
      </c>
      <c r="I4203" s="50">
        <v>22</v>
      </c>
      <c r="J4203" s="13">
        <v>0</v>
      </c>
      <c r="K4203" s="13">
        <f t="shared" si="1312"/>
        <v>0</v>
      </c>
      <c r="L4203" s="13">
        <f t="shared" si="1313"/>
        <v>0</v>
      </c>
      <c r="M4203" s="13" t="e">
        <f ca="1">CalcTable[[#This Row],[IWC]]-AE4202</f>
        <v>#NAME?</v>
      </c>
      <c r="N4203" s="13" t="e">
        <f ca="1">IF(CalcTable[[#This Row],[Day of Year]]&lt;123,FCAP,AE4202)</f>
        <v>#NAME?</v>
      </c>
      <c r="O4203" s="17" t="e">
        <f ca="1">IF(IRR_DRIP,5,COUNTIF('IDET Wind Values'!C4187:G4187,"&lt;="&amp;IRR_MAXWIND))</f>
        <v>#NAME?</v>
      </c>
      <c r="P4203" s="13" t="e">
        <f ca="1">CalcTable[[#This Row],[ET_o]]*KL</f>
        <v>#NAME?</v>
      </c>
      <c r="Q4203" s="13" t="e">
        <f ca="1">IF(WILTPT&lt;=0,1,MAX(0,MIN(1,(CalcTable[[#This Row],[IWC]]-WILTPT)/(MAD-WILTPT))))</f>
        <v>#NAME?</v>
      </c>
      <c r="R4203" s="13" t="e">
        <f ca="1">CalcTable[[#This Row],[ETMult]]*CalcTable[[#This Row],[ETb]]</f>
        <v>#NAME?</v>
      </c>
      <c r="S4203" s="13" t="b">
        <f>INDEX(IRR_LIST,CalcTable[[#This Row],[Day of Week]]+1)</f>
        <v>0</v>
      </c>
      <c r="T4203" s="13">
        <f t="shared" ca="1" si="1314"/>
        <v>2.9</v>
      </c>
      <c r="U4203" s="13" t="b">
        <f ca="1">IF(CalcTable[[#This Row],[IrrPrecip]]&gt;=IC_MM,FALSE,TRUE)</f>
        <v>1</v>
      </c>
      <c r="V4203" s="13" t="b">
        <f t="shared" si="1315"/>
        <v>1</v>
      </c>
      <c r="W4203" s="13" t="e">
        <f ca="1">IF(AND(IRR_DRIP=FALSE,CalcTable[[#This Row],[IrrHours]]&lt;=0),FALSE,TRUE)</f>
        <v>#NAME?</v>
      </c>
      <c r="X4203" s="13" t="e">
        <f ca="1">AND(CalcTable[[#This Row],[IrrDay]],CalcTable[[#This Row],[IrrRain]],CalcTable[[#This Row],[IrrWarm]],CalcTable[[#This Row],[IrrWindy]])</f>
        <v>#NAME?</v>
      </c>
      <c r="Y4203" s="13" t="e">
        <f t="shared" ca="1" si="1316"/>
        <v>#NAME?</v>
      </c>
      <c r="Z4203" s="13" t="e">
        <f ca="1">CalcTable[[#This Row],[IrrHours]]/5</f>
        <v>#NAME?</v>
      </c>
      <c r="AA4203" s="13" t="e">
        <f ca="1">IF(CalcTable[[#This Row],[IrrFlag]]=FALSE,0,MAX(0,CalcTable[[#This Row],[VolRednWind]]*(FCAP*IRR_TARGET-CalcTable[[#This Row],[IWC]])))</f>
        <v>#NAME?</v>
      </c>
      <c r="AB4203" s="13" t="e">
        <f ca="1">CalcTable[[#This Row],[IWC]]+CalcTable[[#This Row],[Eff Precip]]+CalcTable[[#This Row],[IrrAmt]]-CalcTable[[#This Row],[AET]]</f>
        <v>#NAME?</v>
      </c>
      <c r="AC4203" s="13" t="e">
        <f ca="1">IF(CalcTable[[#This Row],[PWC]]&gt;FCAP,MIN(24*PERC,MIN(SAT,CalcTable[[#This Row],[PWC]])-FCAP),0)</f>
        <v>#NAME?</v>
      </c>
      <c r="AD4203" s="13" t="e">
        <f ca="1">IF(CalcTable[[#This Row],[PWC]]&gt;SAT,CalcTable[[#This Row],[PWC]]-SAT,0)</f>
        <v>#NAME?</v>
      </c>
      <c r="AE4203" s="13" t="e">
        <f ca="1">CalcTable[[#This Row],[PWC]]-CalcTable[[#This Row],[PercAmt]]-CalcTable[[#This Row],[Runoff]]</f>
        <v>#NAME?</v>
      </c>
      <c r="AF4203" s="13" t="e">
        <f ca="1">CalcTable[[#This Row],[IrrAmt]]/1000*CUR_IRR_AREA*10000/IRR_EFF</f>
        <v>#NAME?</v>
      </c>
      <c r="AG4203" s="147"/>
      <c r="AH4203" s="13"/>
      <c r="AI4203" s="50">
        <v>0</v>
      </c>
      <c r="AJ4203" s="50">
        <v>0</v>
      </c>
      <c r="AK4203" s="50">
        <v>0</v>
      </c>
      <c r="AL4203" s="50">
        <v>7.6423351730930911</v>
      </c>
      <c r="AM4203" s="50"/>
      <c r="AN4203" s="50"/>
      <c r="AO4203" s="50"/>
      <c r="AP4203" s="50"/>
      <c r="AQ4203" s="50"/>
      <c r="AR4203" s="50"/>
      <c r="AS4203" s="50"/>
      <c r="AT4203" s="50"/>
      <c r="AU4203" s="50"/>
      <c r="AV4203" s="50"/>
      <c r="AW4203" s="50"/>
      <c r="AX4203" s="50">
        <f t="shared" si="1327"/>
        <v>7.6423351730930911</v>
      </c>
      <c r="AY4203" s="50"/>
      <c r="AZ4203" s="50">
        <f t="shared" si="1317"/>
        <v>224.17516507739737</v>
      </c>
      <c r="BA4203" s="50">
        <f t="shared" si="1318"/>
        <v>345.15858750011978</v>
      </c>
      <c r="BB4203" s="50">
        <f t="shared" si="1319"/>
        <v>355.83359536094821</v>
      </c>
      <c r="BC4203" s="17">
        <f t="shared" si="1320"/>
        <v>19876</v>
      </c>
      <c r="BD4203" s="50">
        <f t="shared" si="1321"/>
        <v>7.6423351730930911</v>
      </c>
      <c r="BE4203" s="50">
        <f t="shared" si="1322"/>
        <v>224.17516507739737</v>
      </c>
      <c r="BF4203" s="50">
        <f t="shared" si="1328"/>
        <v>366.67920552964131</v>
      </c>
      <c r="BG4203" s="50"/>
      <c r="BH4203" s="17">
        <f t="shared" si="1323"/>
        <v>0</v>
      </c>
      <c r="BI4203" s="17">
        <f t="shared" si="1331"/>
        <v>4203</v>
      </c>
      <c r="BJ4203" s="17">
        <f t="shared" si="1329"/>
        <v>4203</v>
      </c>
      <c r="BK4203" s="150">
        <f t="shared" si="1330"/>
        <v>31950</v>
      </c>
      <c r="BL4203" s="50" t="e">
        <f t="shared" ca="1" si="1324"/>
        <v>#NAME?</v>
      </c>
      <c r="BM4203" s="50" t="e">
        <f t="shared" ca="1" si="1325"/>
        <v>#NAME?</v>
      </c>
      <c r="BN4203" s="50" t="e">
        <f t="shared" ca="1" si="1326"/>
        <v>#NAME?</v>
      </c>
    </row>
    <row r="4204" spans="1:66" x14ac:dyDescent="0.35">
      <c r="A4204" s="48">
        <v>31951</v>
      </c>
      <c r="B4204" s="17">
        <v>1987</v>
      </c>
      <c r="C4204" s="17">
        <v>6</v>
      </c>
      <c r="D4204" s="17">
        <v>174</v>
      </c>
      <c r="E4204" s="17">
        <v>23</v>
      </c>
      <c r="F4204" s="17">
        <v>3</v>
      </c>
      <c r="G4204" s="50">
        <v>9.6</v>
      </c>
      <c r="H4204" s="32">
        <v>5.7586634482154055</v>
      </c>
      <c r="I4204" s="50">
        <v>17.5</v>
      </c>
      <c r="J4204" s="13">
        <v>0</v>
      </c>
      <c r="K4204" s="13">
        <f t="shared" si="1312"/>
        <v>0</v>
      </c>
      <c r="L4204" s="13">
        <f t="shared" si="1313"/>
        <v>0</v>
      </c>
      <c r="M4204" s="13" t="e">
        <f ca="1">CalcTable[[#This Row],[IWC]]-AE4203</f>
        <v>#NAME?</v>
      </c>
      <c r="N4204" s="13" t="e">
        <f ca="1">IF(CalcTable[[#This Row],[Day of Year]]&lt;123,FCAP,AE4203)</f>
        <v>#NAME?</v>
      </c>
      <c r="O4204" s="17" t="e">
        <f ca="1">IF(IRR_DRIP,5,COUNTIF('IDET Wind Values'!C4188:G4188,"&lt;="&amp;IRR_MAXWIND))</f>
        <v>#NAME?</v>
      </c>
      <c r="P4204" s="13" t="e">
        <f ca="1">CalcTable[[#This Row],[ET_o]]*KL</f>
        <v>#NAME?</v>
      </c>
      <c r="Q4204" s="13" t="e">
        <f ca="1">IF(WILTPT&lt;=0,1,MAX(0,MIN(1,(CalcTable[[#This Row],[IWC]]-WILTPT)/(MAD-WILTPT))))</f>
        <v>#NAME?</v>
      </c>
      <c r="R4204" s="13" t="e">
        <f ca="1">CalcTable[[#This Row],[ETMult]]*CalcTable[[#This Row],[ETb]]</f>
        <v>#NAME?</v>
      </c>
      <c r="S4204" s="13" t="b">
        <f>INDEX(IRR_LIST,CalcTable[[#This Row],[Day of Week]]+1)</f>
        <v>1</v>
      </c>
      <c r="T4204" s="13">
        <f t="shared" ca="1" si="1314"/>
        <v>0</v>
      </c>
      <c r="U4204" s="13" t="b">
        <f ca="1">IF(CalcTable[[#This Row],[IrrPrecip]]&gt;=IC_MM,FALSE,TRUE)</f>
        <v>1</v>
      </c>
      <c r="V4204" s="13" t="b">
        <f t="shared" si="1315"/>
        <v>1</v>
      </c>
      <c r="W4204" s="13" t="e">
        <f ca="1">IF(AND(IRR_DRIP=FALSE,CalcTable[[#This Row],[IrrHours]]&lt;=0),FALSE,TRUE)</f>
        <v>#NAME?</v>
      </c>
      <c r="X4204" s="13" t="e">
        <f ca="1">AND(CalcTable[[#This Row],[IrrDay]],CalcTable[[#This Row],[IrrRain]],CalcTable[[#This Row],[IrrWarm]],CalcTable[[#This Row],[IrrWindy]])</f>
        <v>#NAME?</v>
      </c>
      <c r="Y4204" s="13" t="e">
        <f t="shared" ca="1" si="1316"/>
        <v>#NAME?</v>
      </c>
      <c r="Z4204" s="13" t="e">
        <f ca="1">CalcTable[[#This Row],[IrrHours]]/5</f>
        <v>#NAME?</v>
      </c>
      <c r="AA4204" s="13" t="e">
        <f ca="1">IF(CalcTable[[#This Row],[IrrFlag]]=FALSE,0,MAX(0,CalcTable[[#This Row],[VolRednWind]]*(FCAP*IRR_TARGET-CalcTable[[#This Row],[IWC]])))</f>
        <v>#NAME?</v>
      </c>
      <c r="AB4204" s="13" t="e">
        <f ca="1">CalcTable[[#This Row],[IWC]]+CalcTable[[#This Row],[Eff Precip]]+CalcTable[[#This Row],[IrrAmt]]-CalcTable[[#This Row],[AET]]</f>
        <v>#NAME?</v>
      </c>
      <c r="AC4204" s="13" t="e">
        <f ca="1">IF(CalcTable[[#This Row],[PWC]]&gt;FCAP,MIN(24*PERC,MIN(SAT,CalcTable[[#This Row],[PWC]])-FCAP),0)</f>
        <v>#NAME?</v>
      </c>
      <c r="AD4204" s="13" t="e">
        <f ca="1">IF(CalcTable[[#This Row],[PWC]]&gt;SAT,CalcTable[[#This Row],[PWC]]-SAT,0)</f>
        <v>#NAME?</v>
      </c>
      <c r="AE4204" s="13" t="e">
        <f ca="1">CalcTable[[#This Row],[PWC]]-CalcTable[[#This Row],[PercAmt]]-CalcTable[[#This Row],[Runoff]]</f>
        <v>#NAME?</v>
      </c>
      <c r="AF4204" s="13" t="e">
        <f ca="1">CalcTable[[#This Row],[IrrAmt]]/1000*CUR_IRR_AREA*10000/IRR_EFF</f>
        <v>#NAME?</v>
      </c>
      <c r="AG4204" s="147"/>
      <c r="AH4204" s="13"/>
      <c r="AI4204" s="50">
        <v>3.3788162236474806</v>
      </c>
      <c r="AJ4204" s="50">
        <v>5.405469906387677</v>
      </c>
      <c r="AK4204" s="50">
        <v>0</v>
      </c>
      <c r="AL4204" s="50">
        <v>0</v>
      </c>
      <c r="AM4204" s="50"/>
      <c r="AN4204" s="50"/>
      <c r="AO4204" s="50"/>
      <c r="AP4204" s="50"/>
      <c r="AQ4204" s="50"/>
      <c r="AR4204" s="50"/>
      <c r="AS4204" s="50"/>
      <c r="AT4204" s="50"/>
      <c r="AU4204" s="50"/>
      <c r="AV4204" s="50"/>
      <c r="AW4204" s="50"/>
      <c r="AX4204" s="50">
        <f t="shared" si="1327"/>
        <v>8.7842861300351576</v>
      </c>
      <c r="AY4204" s="50"/>
      <c r="AZ4204" s="50">
        <f t="shared" si="1317"/>
        <v>208.11642186753491</v>
      </c>
      <c r="BA4204" s="50">
        <f t="shared" si="1318"/>
        <v>337.85744630992065</v>
      </c>
      <c r="BB4204" s="50">
        <f t="shared" si="1319"/>
        <v>349.70377715083339</v>
      </c>
      <c r="BC4204" s="17">
        <f t="shared" si="1320"/>
        <v>19876</v>
      </c>
      <c r="BD4204" s="50">
        <f t="shared" si="1321"/>
        <v>8.7842861300351576</v>
      </c>
      <c r="BE4204" s="50">
        <f t="shared" si="1322"/>
        <v>208.11642186753491</v>
      </c>
      <c r="BF4204" s="50">
        <f t="shared" si="1328"/>
        <v>340.41221382267014</v>
      </c>
      <c r="BG4204" s="50"/>
      <c r="BH4204" s="17">
        <f t="shared" si="1323"/>
        <v>0</v>
      </c>
      <c r="BI4204" s="17">
        <f t="shared" si="1331"/>
        <v>4204</v>
      </c>
      <c r="BJ4204" s="17">
        <f t="shared" si="1329"/>
        <v>4204</v>
      </c>
      <c r="BK4204" s="150">
        <f t="shared" si="1330"/>
        <v>31951</v>
      </c>
      <c r="BL4204" s="50" t="e">
        <f t="shared" ca="1" si="1324"/>
        <v>#NAME?</v>
      </c>
      <c r="BM4204" s="50" t="e">
        <f t="shared" ca="1" si="1325"/>
        <v>#NAME?</v>
      </c>
      <c r="BN4204" s="50" t="e">
        <f t="shared" ca="1" si="1326"/>
        <v>#NAME?</v>
      </c>
    </row>
    <row r="4205" spans="1:66" x14ac:dyDescent="0.35">
      <c r="A4205" s="48">
        <v>31952</v>
      </c>
      <c r="B4205" s="17">
        <v>1987</v>
      </c>
      <c r="C4205" s="17">
        <v>6</v>
      </c>
      <c r="D4205" s="17">
        <v>175</v>
      </c>
      <c r="E4205" s="17">
        <v>24</v>
      </c>
      <c r="F4205" s="17">
        <v>4</v>
      </c>
      <c r="G4205" s="50">
        <v>6.6</v>
      </c>
      <c r="H4205" s="32">
        <v>5.0736123283396735</v>
      </c>
      <c r="I4205" s="50">
        <v>11</v>
      </c>
      <c r="J4205" s="13">
        <v>0</v>
      </c>
      <c r="K4205" s="13">
        <f t="shared" si="1312"/>
        <v>0</v>
      </c>
      <c r="L4205" s="13">
        <f t="shared" si="1313"/>
        <v>0</v>
      </c>
      <c r="M4205" s="13" t="e">
        <f ca="1">CalcTable[[#This Row],[IWC]]-AE4204</f>
        <v>#NAME?</v>
      </c>
      <c r="N4205" s="13" t="e">
        <f ca="1">IF(CalcTable[[#This Row],[Day of Year]]&lt;123,FCAP,AE4204)</f>
        <v>#NAME?</v>
      </c>
      <c r="O4205" s="17" t="e">
        <f ca="1">IF(IRR_DRIP,5,COUNTIF('IDET Wind Values'!C4189:G4189,"&lt;="&amp;IRR_MAXWIND))</f>
        <v>#NAME?</v>
      </c>
      <c r="P4205" s="13" t="e">
        <f ca="1">CalcTable[[#This Row],[ET_o]]*KL</f>
        <v>#NAME?</v>
      </c>
      <c r="Q4205" s="13" t="e">
        <f ca="1">IF(WILTPT&lt;=0,1,MAX(0,MIN(1,(CalcTable[[#This Row],[IWC]]-WILTPT)/(MAD-WILTPT))))</f>
        <v>#NAME?</v>
      </c>
      <c r="R4205" s="13" t="e">
        <f ca="1">CalcTable[[#This Row],[ETMult]]*CalcTable[[#This Row],[ETb]]</f>
        <v>#NAME?</v>
      </c>
      <c r="S4205" s="13" t="b">
        <f>INDEX(IRR_LIST,CalcTable[[#This Row],[Day of Week]]+1)</f>
        <v>0</v>
      </c>
      <c r="T4205" s="13">
        <f t="shared" ca="1" si="1314"/>
        <v>0</v>
      </c>
      <c r="U4205" s="13" t="b">
        <f ca="1">IF(CalcTable[[#This Row],[IrrPrecip]]&gt;=IC_MM,FALSE,TRUE)</f>
        <v>1</v>
      </c>
      <c r="V4205" s="13" t="b">
        <f t="shared" si="1315"/>
        <v>1</v>
      </c>
      <c r="W4205" s="13" t="e">
        <f ca="1">IF(AND(IRR_DRIP=FALSE,CalcTable[[#This Row],[IrrHours]]&lt;=0),FALSE,TRUE)</f>
        <v>#NAME?</v>
      </c>
      <c r="X4205" s="13" t="e">
        <f ca="1">AND(CalcTable[[#This Row],[IrrDay]],CalcTable[[#This Row],[IrrRain]],CalcTable[[#This Row],[IrrWarm]],CalcTable[[#This Row],[IrrWindy]])</f>
        <v>#NAME?</v>
      </c>
      <c r="Y4205" s="13" t="e">
        <f t="shared" ca="1" si="1316"/>
        <v>#NAME?</v>
      </c>
      <c r="Z4205" s="13" t="e">
        <f ca="1">CalcTable[[#This Row],[IrrHours]]/5</f>
        <v>#NAME?</v>
      </c>
      <c r="AA4205" s="13" t="e">
        <f ca="1">IF(CalcTable[[#This Row],[IrrFlag]]=FALSE,0,MAX(0,CalcTable[[#This Row],[VolRednWind]]*(FCAP*IRR_TARGET-CalcTable[[#This Row],[IWC]])))</f>
        <v>#NAME?</v>
      </c>
      <c r="AB4205" s="13" t="e">
        <f ca="1">CalcTable[[#This Row],[IWC]]+CalcTable[[#This Row],[Eff Precip]]+CalcTable[[#This Row],[IrrAmt]]-CalcTable[[#This Row],[AET]]</f>
        <v>#NAME?</v>
      </c>
      <c r="AC4205" s="13" t="e">
        <f ca="1">IF(CalcTable[[#This Row],[PWC]]&gt;FCAP,MIN(24*PERC,MIN(SAT,CalcTable[[#This Row],[PWC]])-FCAP),0)</f>
        <v>#NAME?</v>
      </c>
      <c r="AD4205" s="13" t="e">
        <f ca="1">IF(CalcTable[[#This Row],[PWC]]&gt;SAT,CalcTable[[#This Row],[PWC]]-SAT,0)</f>
        <v>#NAME?</v>
      </c>
      <c r="AE4205" s="13" t="e">
        <f ca="1">CalcTable[[#This Row],[PWC]]-CalcTable[[#This Row],[PercAmt]]-CalcTable[[#This Row],[Runoff]]</f>
        <v>#NAME?</v>
      </c>
      <c r="AF4205" s="13" t="e">
        <f ca="1">CalcTable[[#This Row],[IrrAmt]]/1000*CUR_IRR_AREA*10000/IRR_EFF</f>
        <v>#NAME?</v>
      </c>
      <c r="AG4205" s="147"/>
      <c r="AH4205" s="13"/>
      <c r="AI4205" s="50">
        <v>0</v>
      </c>
      <c r="AJ4205" s="50">
        <v>0</v>
      </c>
      <c r="AK4205" s="50">
        <v>11.562011322747551</v>
      </c>
      <c r="AL4205" s="50">
        <v>6.3498535535286109</v>
      </c>
      <c r="AM4205" s="50"/>
      <c r="AN4205" s="50"/>
      <c r="AO4205" s="50"/>
      <c r="AP4205" s="50"/>
      <c r="AQ4205" s="50"/>
      <c r="AR4205" s="50"/>
      <c r="AS4205" s="50"/>
      <c r="AT4205" s="50"/>
      <c r="AU4205" s="50"/>
      <c r="AV4205" s="50"/>
      <c r="AW4205" s="50"/>
      <c r="AX4205" s="50">
        <f t="shared" si="1327"/>
        <v>17.911864876276162</v>
      </c>
      <c r="AY4205" s="50"/>
      <c r="AZ4205" s="50">
        <f t="shared" si="1317"/>
        <v>355.83853697047005</v>
      </c>
      <c r="BA4205" s="50">
        <f t="shared" si="1318"/>
        <v>547.87838231961268</v>
      </c>
      <c r="BB4205" s="50">
        <f t="shared" si="1319"/>
        <v>564.82307455630166</v>
      </c>
      <c r="BC4205" s="17">
        <f t="shared" si="1320"/>
        <v>19876</v>
      </c>
      <c r="BD4205" s="50">
        <f t="shared" si="1321"/>
        <v>17.911864876276162</v>
      </c>
      <c r="BE4205" s="50">
        <f t="shared" si="1322"/>
        <v>355.83853697047005</v>
      </c>
      <c r="BF4205" s="50">
        <f t="shared" si="1328"/>
        <v>582.0385678677369</v>
      </c>
      <c r="BG4205" s="50"/>
      <c r="BH4205" s="17">
        <f t="shared" si="1323"/>
        <v>0</v>
      </c>
      <c r="BI4205" s="17">
        <f t="shared" si="1331"/>
        <v>4205</v>
      </c>
      <c r="BJ4205" s="17">
        <f t="shared" si="1329"/>
        <v>4205</v>
      </c>
      <c r="BK4205" s="150">
        <f t="shared" si="1330"/>
        <v>31952</v>
      </c>
      <c r="BL4205" s="50" t="e">
        <f t="shared" ca="1" si="1324"/>
        <v>#NAME?</v>
      </c>
      <c r="BM4205" s="50" t="e">
        <f t="shared" ca="1" si="1325"/>
        <v>#NAME?</v>
      </c>
      <c r="BN4205" s="50" t="e">
        <f t="shared" ca="1" si="1326"/>
        <v>#NAME?</v>
      </c>
    </row>
    <row r="4206" spans="1:66" x14ac:dyDescent="0.35">
      <c r="A4206" s="48">
        <v>31953</v>
      </c>
      <c r="B4206" s="17">
        <v>1987</v>
      </c>
      <c r="C4206" s="17">
        <v>6</v>
      </c>
      <c r="D4206" s="17">
        <v>176</v>
      </c>
      <c r="E4206" s="17">
        <v>25</v>
      </c>
      <c r="F4206" s="17">
        <v>5</v>
      </c>
      <c r="G4206" s="50">
        <v>6.9</v>
      </c>
      <c r="H4206" s="32">
        <v>5.7177771409055245</v>
      </c>
      <c r="I4206" s="50">
        <v>4.166666666666667</v>
      </c>
      <c r="J4206" s="13">
        <v>0</v>
      </c>
      <c r="K4206" s="13">
        <f t="shared" si="1312"/>
        <v>0</v>
      </c>
      <c r="L4206" s="13">
        <f t="shared" si="1313"/>
        <v>0</v>
      </c>
      <c r="M4206" s="13" t="e">
        <f ca="1">CalcTable[[#This Row],[IWC]]-AE4205</f>
        <v>#NAME?</v>
      </c>
      <c r="N4206" s="13" t="e">
        <f ca="1">IF(CalcTable[[#This Row],[Day of Year]]&lt;123,FCAP,AE4205)</f>
        <v>#NAME?</v>
      </c>
      <c r="O4206" s="17" t="e">
        <f ca="1">IF(IRR_DRIP,5,COUNTIF('IDET Wind Values'!C4190:G4190,"&lt;="&amp;IRR_MAXWIND))</f>
        <v>#NAME?</v>
      </c>
      <c r="P4206" s="13" t="e">
        <f ca="1">CalcTable[[#This Row],[ET_o]]*KL</f>
        <v>#NAME?</v>
      </c>
      <c r="Q4206" s="13" t="e">
        <f ca="1">IF(WILTPT&lt;=0,1,MAX(0,MIN(1,(CalcTable[[#This Row],[IWC]]-WILTPT)/(MAD-WILTPT))))</f>
        <v>#NAME?</v>
      </c>
      <c r="R4206" s="13" t="e">
        <f ca="1">CalcTable[[#This Row],[ETMult]]*CalcTable[[#This Row],[ETb]]</f>
        <v>#NAME?</v>
      </c>
      <c r="S4206" s="13" t="b">
        <f>INDEX(IRR_LIST,CalcTable[[#This Row],[Day of Week]]+1)</f>
        <v>1</v>
      </c>
      <c r="T4206" s="13">
        <f t="shared" ca="1" si="1314"/>
        <v>0</v>
      </c>
      <c r="U4206" s="13" t="b">
        <f ca="1">IF(CalcTable[[#This Row],[IrrPrecip]]&gt;=IC_MM,FALSE,TRUE)</f>
        <v>1</v>
      </c>
      <c r="V4206" s="13" t="b">
        <f t="shared" si="1315"/>
        <v>1</v>
      </c>
      <c r="W4206" s="13" t="e">
        <f ca="1">IF(AND(IRR_DRIP=FALSE,CalcTable[[#This Row],[IrrHours]]&lt;=0),FALSE,TRUE)</f>
        <v>#NAME?</v>
      </c>
      <c r="X4206" s="13" t="e">
        <f ca="1">AND(CalcTable[[#This Row],[IrrDay]],CalcTable[[#This Row],[IrrRain]],CalcTable[[#This Row],[IrrWarm]],CalcTable[[#This Row],[IrrWindy]])</f>
        <v>#NAME?</v>
      </c>
      <c r="Y4206" s="13" t="e">
        <f t="shared" ca="1" si="1316"/>
        <v>#NAME?</v>
      </c>
      <c r="Z4206" s="13" t="e">
        <f ca="1">CalcTable[[#This Row],[IrrHours]]/5</f>
        <v>#NAME?</v>
      </c>
      <c r="AA4206" s="13" t="e">
        <f ca="1">IF(CalcTable[[#This Row],[IrrFlag]]=FALSE,0,MAX(0,CalcTable[[#This Row],[VolRednWind]]*(FCAP*IRR_TARGET-CalcTable[[#This Row],[IWC]])))</f>
        <v>#NAME?</v>
      </c>
      <c r="AB4206" s="13" t="e">
        <f ca="1">CalcTable[[#This Row],[IWC]]+CalcTable[[#This Row],[Eff Precip]]+CalcTable[[#This Row],[IrrAmt]]-CalcTable[[#This Row],[AET]]</f>
        <v>#NAME?</v>
      </c>
      <c r="AC4206" s="13" t="e">
        <f ca="1">IF(CalcTable[[#This Row],[PWC]]&gt;FCAP,MIN(24*PERC,MIN(SAT,CalcTable[[#This Row],[PWC]])-FCAP),0)</f>
        <v>#NAME?</v>
      </c>
      <c r="AD4206" s="13" t="e">
        <f ca="1">IF(CalcTable[[#This Row],[PWC]]&gt;SAT,CalcTable[[#This Row],[PWC]]-SAT,0)</f>
        <v>#NAME?</v>
      </c>
      <c r="AE4206" s="13" t="e">
        <f ca="1">CalcTable[[#This Row],[PWC]]-CalcTable[[#This Row],[PercAmt]]-CalcTable[[#This Row],[Runoff]]</f>
        <v>#NAME?</v>
      </c>
      <c r="AF4206" s="13" t="e">
        <f ca="1">CalcTable[[#This Row],[IrrAmt]]/1000*CUR_IRR_AREA*10000/IRR_EFF</f>
        <v>#NAME?</v>
      </c>
      <c r="AG4206" s="147"/>
      <c r="AH4206" s="13"/>
      <c r="AI4206" s="50">
        <v>12.419816079114819</v>
      </c>
      <c r="AJ4206" s="50">
        <v>21.229080014793812</v>
      </c>
      <c r="AK4206" s="50">
        <v>0</v>
      </c>
      <c r="AL4206" s="50">
        <v>0</v>
      </c>
      <c r="AM4206" s="50"/>
      <c r="AN4206" s="50"/>
      <c r="AO4206" s="50"/>
      <c r="AP4206" s="50"/>
      <c r="AQ4206" s="50"/>
      <c r="AR4206" s="50"/>
      <c r="AS4206" s="50"/>
      <c r="AT4206" s="50"/>
      <c r="AU4206" s="50"/>
      <c r="AV4206" s="50"/>
      <c r="AW4206" s="50"/>
      <c r="AX4206" s="50">
        <f t="shared" si="1327"/>
        <v>33.648896093908633</v>
      </c>
      <c r="AY4206" s="50"/>
      <c r="AZ4206" s="50">
        <f t="shared" si="1317"/>
        <v>804.87698292763594</v>
      </c>
      <c r="BA4206" s="50">
        <f t="shared" si="1318"/>
        <v>1307.6857713196637</v>
      </c>
      <c r="BB4206" s="50">
        <f t="shared" si="1319"/>
        <v>1353.6166615986835</v>
      </c>
      <c r="BC4206" s="17">
        <f t="shared" si="1320"/>
        <v>19876</v>
      </c>
      <c r="BD4206" s="50">
        <f t="shared" si="1321"/>
        <v>33.648896093908633</v>
      </c>
      <c r="BE4206" s="50">
        <f t="shared" si="1322"/>
        <v>804.87698292763594</v>
      </c>
      <c r="BF4206" s="50">
        <f t="shared" si="1328"/>
        <v>1316.5225173230267</v>
      </c>
      <c r="BG4206" s="50"/>
      <c r="BH4206" s="17">
        <f t="shared" si="1323"/>
        <v>0</v>
      </c>
      <c r="BI4206" s="17">
        <f t="shared" si="1331"/>
        <v>4206</v>
      </c>
      <c r="BJ4206" s="17">
        <f t="shared" si="1329"/>
        <v>4206</v>
      </c>
      <c r="BK4206" s="150">
        <f t="shared" si="1330"/>
        <v>31953</v>
      </c>
      <c r="BL4206" s="50" t="e">
        <f t="shared" ca="1" si="1324"/>
        <v>#NAME?</v>
      </c>
      <c r="BM4206" s="50" t="e">
        <f t="shared" ca="1" si="1325"/>
        <v>#NAME?</v>
      </c>
      <c r="BN4206" s="50" t="e">
        <f t="shared" ca="1" si="1326"/>
        <v>#NAME?</v>
      </c>
    </row>
    <row r="4207" spans="1:66" x14ac:dyDescent="0.35">
      <c r="A4207" s="48">
        <v>31954</v>
      </c>
      <c r="B4207" s="17">
        <v>1987</v>
      </c>
      <c r="C4207" s="17">
        <v>6</v>
      </c>
      <c r="D4207" s="17">
        <v>177</v>
      </c>
      <c r="E4207" s="17">
        <v>26</v>
      </c>
      <c r="F4207" s="17">
        <v>6</v>
      </c>
      <c r="G4207" s="50">
        <v>9.6999999999999993</v>
      </c>
      <c r="H4207" s="32">
        <v>6.352772612434241</v>
      </c>
      <c r="I4207" s="50">
        <v>3.3333333333333335</v>
      </c>
      <c r="J4207" s="13">
        <v>0</v>
      </c>
      <c r="K4207" s="13">
        <f t="shared" si="1312"/>
        <v>0</v>
      </c>
      <c r="L4207" s="13">
        <f t="shared" si="1313"/>
        <v>0</v>
      </c>
      <c r="M4207" s="13" t="e">
        <f ca="1">CalcTable[[#This Row],[IWC]]-AE4206</f>
        <v>#NAME?</v>
      </c>
      <c r="N4207" s="13" t="e">
        <f ca="1">IF(CalcTable[[#This Row],[Day of Year]]&lt;123,FCAP,AE4206)</f>
        <v>#NAME?</v>
      </c>
      <c r="O4207" s="17" t="e">
        <f ca="1">IF(IRR_DRIP,5,COUNTIF('IDET Wind Values'!C4191:G4191,"&lt;="&amp;IRR_MAXWIND))</f>
        <v>#NAME?</v>
      </c>
      <c r="P4207" s="13" t="e">
        <f ca="1">CalcTable[[#This Row],[ET_o]]*KL</f>
        <v>#NAME?</v>
      </c>
      <c r="Q4207" s="13" t="e">
        <f ca="1">IF(WILTPT&lt;=0,1,MAX(0,MIN(1,(CalcTable[[#This Row],[IWC]]-WILTPT)/(MAD-WILTPT))))</f>
        <v>#NAME?</v>
      </c>
      <c r="R4207" s="13" t="e">
        <f ca="1">CalcTable[[#This Row],[ETMult]]*CalcTable[[#This Row],[ETb]]</f>
        <v>#NAME?</v>
      </c>
      <c r="S4207" s="13" t="b">
        <f>INDEX(IRR_LIST,CalcTable[[#This Row],[Day of Week]]+1)</f>
        <v>0</v>
      </c>
      <c r="T4207" s="13">
        <f t="shared" ca="1" si="1314"/>
        <v>0</v>
      </c>
      <c r="U4207" s="13" t="b">
        <f ca="1">IF(CalcTable[[#This Row],[IrrPrecip]]&gt;=IC_MM,FALSE,TRUE)</f>
        <v>1</v>
      </c>
      <c r="V4207" s="13" t="b">
        <f t="shared" si="1315"/>
        <v>1</v>
      </c>
      <c r="W4207" s="13" t="e">
        <f ca="1">IF(AND(IRR_DRIP=FALSE,CalcTable[[#This Row],[IrrHours]]&lt;=0),FALSE,TRUE)</f>
        <v>#NAME?</v>
      </c>
      <c r="X4207" s="13" t="e">
        <f ca="1">AND(CalcTable[[#This Row],[IrrDay]],CalcTable[[#This Row],[IrrRain]],CalcTable[[#This Row],[IrrWarm]],CalcTable[[#This Row],[IrrWindy]])</f>
        <v>#NAME?</v>
      </c>
      <c r="Y4207" s="13" t="e">
        <f t="shared" ca="1" si="1316"/>
        <v>#NAME?</v>
      </c>
      <c r="Z4207" s="13" t="e">
        <f ca="1">CalcTable[[#This Row],[IrrHours]]/5</f>
        <v>#NAME?</v>
      </c>
      <c r="AA4207" s="13" t="e">
        <f ca="1">IF(CalcTable[[#This Row],[IrrFlag]]=FALSE,0,MAX(0,CalcTable[[#This Row],[VolRednWind]]*(FCAP*IRR_TARGET-CalcTable[[#This Row],[IWC]])))</f>
        <v>#NAME?</v>
      </c>
      <c r="AB4207" s="13" t="e">
        <f ca="1">CalcTable[[#This Row],[IWC]]+CalcTable[[#This Row],[Eff Precip]]+CalcTable[[#This Row],[IrrAmt]]-CalcTable[[#This Row],[AET]]</f>
        <v>#NAME?</v>
      </c>
      <c r="AC4207" s="13" t="e">
        <f ca="1">IF(CalcTable[[#This Row],[PWC]]&gt;FCAP,MIN(24*PERC,MIN(SAT,CalcTable[[#This Row],[PWC]])-FCAP),0)</f>
        <v>#NAME?</v>
      </c>
      <c r="AD4207" s="13" t="e">
        <f ca="1">IF(CalcTable[[#This Row],[PWC]]&gt;SAT,CalcTable[[#This Row],[PWC]]-SAT,0)</f>
        <v>#NAME?</v>
      </c>
      <c r="AE4207" s="13" t="e">
        <f ca="1">CalcTable[[#This Row],[PWC]]-CalcTable[[#This Row],[PercAmt]]-CalcTable[[#This Row],[Runoff]]</f>
        <v>#NAME?</v>
      </c>
      <c r="AF4207" s="13" t="e">
        <f ca="1">CalcTable[[#This Row],[IrrAmt]]/1000*CUR_IRR_AREA*10000/IRR_EFF</f>
        <v>#NAME?</v>
      </c>
      <c r="AG4207" s="147"/>
      <c r="AH4207" s="13"/>
      <c r="AI4207" s="50">
        <v>0</v>
      </c>
      <c r="AJ4207" s="50">
        <v>0</v>
      </c>
      <c r="AK4207" s="50">
        <v>0</v>
      </c>
      <c r="AL4207" s="50">
        <v>5.9352642080848597</v>
      </c>
      <c r="AM4207" s="50"/>
      <c r="AN4207" s="50"/>
      <c r="AO4207" s="50"/>
      <c r="AP4207" s="50"/>
      <c r="AQ4207" s="50"/>
      <c r="AR4207" s="50"/>
      <c r="AS4207" s="50"/>
      <c r="AT4207" s="50"/>
      <c r="AU4207" s="50"/>
      <c r="AV4207" s="50"/>
      <c r="AW4207" s="50"/>
      <c r="AX4207" s="50">
        <f t="shared" si="1327"/>
        <v>5.9352642080848597</v>
      </c>
      <c r="AY4207" s="50"/>
      <c r="AZ4207" s="50">
        <f t="shared" si="1317"/>
        <v>174.10108343715589</v>
      </c>
      <c r="BA4207" s="50">
        <f t="shared" si="1318"/>
        <v>268.06039830800194</v>
      </c>
      <c r="BB4207" s="50">
        <f t="shared" si="1319"/>
        <v>276.35092609072365</v>
      </c>
      <c r="BC4207" s="17">
        <f t="shared" si="1320"/>
        <v>19876</v>
      </c>
      <c r="BD4207" s="50">
        <f t="shared" si="1321"/>
        <v>5.9352642080848597</v>
      </c>
      <c r="BE4207" s="50">
        <f t="shared" si="1322"/>
        <v>174.10108343715589</v>
      </c>
      <c r="BF4207" s="50">
        <f t="shared" si="1328"/>
        <v>284.77394868671274</v>
      </c>
      <c r="BG4207" s="50"/>
      <c r="BH4207" s="17">
        <f t="shared" si="1323"/>
        <v>0</v>
      </c>
      <c r="BI4207" s="17">
        <f t="shared" si="1331"/>
        <v>4207</v>
      </c>
      <c r="BJ4207" s="17">
        <f t="shared" si="1329"/>
        <v>4207</v>
      </c>
      <c r="BK4207" s="150">
        <f t="shared" si="1330"/>
        <v>31954</v>
      </c>
      <c r="BL4207" s="50" t="e">
        <f t="shared" ca="1" si="1324"/>
        <v>#NAME?</v>
      </c>
      <c r="BM4207" s="50" t="e">
        <f t="shared" ca="1" si="1325"/>
        <v>#NAME?</v>
      </c>
      <c r="BN4207" s="50" t="e">
        <f t="shared" ca="1" si="1326"/>
        <v>#NAME?</v>
      </c>
    </row>
    <row r="4208" spans="1:66" x14ac:dyDescent="0.35">
      <c r="A4208" s="48">
        <v>31955</v>
      </c>
      <c r="B4208" s="17">
        <v>1987</v>
      </c>
      <c r="C4208" s="17">
        <v>6</v>
      </c>
      <c r="D4208" s="17">
        <v>178</v>
      </c>
      <c r="E4208" s="17">
        <v>27</v>
      </c>
      <c r="F4208" s="17">
        <v>7</v>
      </c>
      <c r="G4208" s="50">
        <v>10</v>
      </c>
      <c r="H4208" s="32">
        <v>5.0416053288877452</v>
      </c>
      <c r="I4208" s="50">
        <v>4.5</v>
      </c>
      <c r="J4208" s="13">
        <v>2.6</v>
      </c>
      <c r="K4208" s="13">
        <f t="shared" si="1312"/>
        <v>2.6</v>
      </c>
      <c r="L4208" s="13">
        <f t="shared" si="1313"/>
        <v>0</v>
      </c>
      <c r="M4208" s="13" t="e">
        <f ca="1">CalcTable[[#This Row],[IWC]]-AE4207</f>
        <v>#NAME?</v>
      </c>
      <c r="N4208" s="13" t="e">
        <f ca="1">IF(CalcTable[[#This Row],[Day of Year]]&lt;123,FCAP,AE4207)</f>
        <v>#NAME?</v>
      </c>
      <c r="O4208" s="17" t="e">
        <f ca="1">IF(IRR_DRIP,5,COUNTIF('IDET Wind Values'!C4192:G4192,"&lt;="&amp;IRR_MAXWIND))</f>
        <v>#NAME?</v>
      </c>
      <c r="P4208" s="13" t="e">
        <f ca="1">CalcTable[[#This Row],[ET_o]]*KL</f>
        <v>#NAME?</v>
      </c>
      <c r="Q4208" s="13" t="e">
        <f ca="1">IF(WILTPT&lt;=0,1,MAX(0,MIN(1,(CalcTable[[#This Row],[IWC]]-WILTPT)/(MAD-WILTPT))))</f>
        <v>#NAME?</v>
      </c>
      <c r="R4208" s="13" t="e">
        <f ca="1">CalcTable[[#This Row],[ETMult]]*CalcTable[[#This Row],[ETb]]</f>
        <v>#NAME?</v>
      </c>
      <c r="S4208" s="13" t="b">
        <f>INDEX(IRR_LIST,CalcTable[[#This Row],[Day of Week]]+1)</f>
        <v>0</v>
      </c>
      <c r="T4208" s="13">
        <f t="shared" ca="1" si="1314"/>
        <v>0</v>
      </c>
      <c r="U4208" s="13" t="b">
        <f ca="1">IF(CalcTable[[#This Row],[IrrPrecip]]&gt;=IC_MM,FALSE,TRUE)</f>
        <v>1</v>
      </c>
      <c r="V4208" s="13" t="b">
        <f t="shared" si="1315"/>
        <v>1</v>
      </c>
      <c r="W4208" s="13" t="e">
        <f ca="1">IF(AND(IRR_DRIP=FALSE,CalcTable[[#This Row],[IrrHours]]&lt;=0),FALSE,TRUE)</f>
        <v>#NAME?</v>
      </c>
      <c r="X4208" s="13" t="e">
        <f ca="1">AND(CalcTable[[#This Row],[IrrDay]],CalcTable[[#This Row],[IrrRain]],CalcTable[[#This Row],[IrrWarm]],CalcTable[[#This Row],[IrrWindy]])</f>
        <v>#NAME?</v>
      </c>
      <c r="Y4208" s="13" t="e">
        <f t="shared" ca="1" si="1316"/>
        <v>#NAME?</v>
      </c>
      <c r="Z4208" s="13" t="e">
        <f ca="1">CalcTable[[#This Row],[IrrHours]]/5</f>
        <v>#NAME?</v>
      </c>
      <c r="AA4208" s="13" t="e">
        <f ca="1">IF(CalcTable[[#This Row],[IrrFlag]]=FALSE,0,MAX(0,CalcTable[[#This Row],[VolRednWind]]*(FCAP*IRR_TARGET-CalcTable[[#This Row],[IWC]])))</f>
        <v>#NAME?</v>
      </c>
      <c r="AB4208" s="13" t="e">
        <f ca="1">CalcTable[[#This Row],[IWC]]+CalcTable[[#This Row],[Eff Precip]]+CalcTable[[#This Row],[IrrAmt]]-CalcTable[[#This Row],[AET]]</f>
        <v>#NAME?</v>
      </c>
      <c r="AC4208" s="13" t="e">
        <f ca="1">IF(CalcTable[[#This Row],[PWC]]&gt;FCAP,MIN(24*PERC,MIN(SAT,CalcTable[[#This Row],[PWC]])-FCAP),0)</f>
        <v>#NAME?</v>
      </c>
      <c r="AD4208" s="13" t="e">
        <f ca="1">IF(CalcTable[[#This Row],[PWC]]&gt;SAT,CalcTable[[#This Row],[PWC]]-SAT,0)</f>
        <v>#NAME?</v>
      </c>
      <c r="AE4208" s="13" t="e">
        <f ca="1">CalcTable[[#This Row],[PWC]]-CalcTable[[#This Row],[PercAmt]]-CalcTable[[#This Row],[Runoff]]</f>
        <v>#NAME?</v>
      </c>
      <c r="AF4208" s="13" t="e">
        <f ca="1">CalcTable[[#This Row],[IrrAmt]]/1000*CUR_IRR_AREA*10000/IRR_EFF</f>
        <v>#NAME?</v>
      </c>
      <c r="AG4208" s="147"/>
      <c r="AH4208" s="13"/>
      <c r="AI4208" s="50">
        <v>0</v>
      </c>
      <c r="AJ4208" s="50">
        <v>0</v>
      </c>
      <c r="AK4208" s="50">
        <v>0</v>
      </c>
      <c r="AL4208" s="50">
        <v>0</v>
      </c>
      <c r="AM4208" s="50"/>
      <c r="AN4208" s="50"/>
      <c r="AO4208" s="50"/>
      <c r="AP4208" s="50"/>
      <c r="AQ4208" s="50"/>
      <c r="AR4208" s="50"/>
      <c r="AS4208" s="50"/>
      <c r="AT4208" s="50"/>
      <c r="AU4208" s="50"/>
      <c r="AV4208" s="50"/>
      <c r="AW4208" s="50"/>
      <c r="AX4208" s="50">
        <f t="shared" si="1327"/>
        <v>0</v>
      </c>
      <c r="AY4208" s="50"/>
      <c r="AZ4208" s="50">
        <f t="shared" si="1317"/>
        <v>0</v>
      </c>
      <c r="BA4208" s="50">
        <f t="shared" si="1318"/>
        <v>0</v>
      </c>
      <c r="BB4208" s="50">
        <f t="shared" si="1319"/>
        <v>0</v>
      </c>
      <c r="BC4208" s="17">
        <f t="shared" si="1320"/>
        <v>19876</v>
      </c>
      <c r="BD4208" s="50">
        <f t="shared" si="1321"/>
        <v>0</v>
      </c>
      <c r="BE4208" s="50">
        <f t="shared" si="1322"/>
        <v>0</v>
      </c>
      <c r="BF4208" s="50">
        <f t="shared" si="1328"/>
        <v>0</v>
      </c>
      <c r="BG4208" s="50"/>
      <c r="BH4208" s="17">
        <f t="shared" si="1323"/>
        <v>0</v>
      </c>
      <c r="BI4208" s="17">
        <f t="shared" si="1331"/>
        <v>4208</v>
      </c>
      <c r="BJ4208" s="17">
        <f t="shared" si="1329"/>
        <v>4208</v>
      </c>
      <c r="BK4208" s="150">
        <f t="shared" si="1330"/>
        <v>31955</v>
      </c>
      <c r="BL4208" s="50" t="e">
        <f t="shared" ca="1" si="1324"/>
        <v>#NAME?</v>
      </c>
      <c r="BM4208" s="50" t="e">
        <f t="shared" ca="1" si="1325"/>
        <v>#NAME?</v>
      </c>
      <c r="BN4208" s="50" t="e">
        <f t="shared" ca="1" si="1326"/>
        <v>#NAME?</v>
      </c>
    </row>
    <row r="4209" spans="1:66" x14ac:dyDescent="0.35">
      <c r="A4209" s="48">
        <v>31956</v>
      </c>
      <c r="B4209" s="17">
        <v>1987</v>
      </c>
      <c r="C4209" s="17">
        <v>6</v>
      </c>
      <c r="D4209" s="17">
        <v>179</v>
      </c>
      <c r="E4209" s="17">
        <v>28</v>
      </c>
      <c r="F4209" s="17">
        <v>1</v>
      </c>
      <c r="G4209" s="50">
        <v>9.3000000000000007</v>
      </c>
      <c r="H4209" s="32">
        <v>4.9281457432257874</v>
      </c>
      <c r="I4209" s="50">
        <v>13</v>
      </c>
      <c r="J4209" s="13">
        <v>0</v>
      </c>
      <c r="K4209" s="13">
        <f t="shared" si="1312"/>
        <v>0</v>
      </c>
      <c r="L4209" s="13">
        <f t="shared" si="1313"/>
        <v>0</v>
      </c>
      <c r="M4209" s="13" t="e">
        <f ca="1">CalcTable[[#This Row],[IWC]]-AE4208</f>
        <v>#NAME?</v>
      </c>
      <c r="N4209" s="13" t="e">
        <f ca="1">IF(CalcTable[[#This Row],[Day of Year]]&lt;123,FCAP,AE4208)</f>
        <v>#NAME?</v>
      </c>
      <c r="O4209" s="17" t="e">
        <f ca="1">IF(IRR_DRIP,5,COUNTIF('IDET Wind Values'!C4193:G4193,"&lt;="&amp;IRR_MAXWIND))</f>
        <v>#NAME?</v>
      </c>
      <c r="P4209" s="13" t="e">
        <f ca="1">CalcTable[[#This Row],[ET_o]]*KL</f>
        <v>#NAME?</v>
      </c>
      <c r="Q4209" s="13" t="e">
        <f ca="1">IF(WILTPT&lt;=0,1,MAX(0,MIN(1,(CalcTable[[#This Row],[IWC]]-WILTPT)/(MAD-WILTPT))))</f>
        <v>#NAME?</v>
      </c>
      <c r="R4209" s="13" t="e">
        <f ca="1">CalcTable[[#This Row],[ETMult]]*CalcTable[[#This Row],[ETb]]</f>
        <v>#NAME?</v>
      </c>
      <c r="S4209" s="13" t="b">
        <f>INDEX(IRR_LIST,CalcTable[[#This Row],[Day of Week]]+1)</f>
        <v>1</v>
      </c>
      <c r="T4209" s="13">
        <f t="shared" ca="1" si="1314"/>
        <v>2.6</v>
      </c>
      <c r="U4209" s="13" t="b">
        <f ca="1">IF(CalcTable[[#This Row],[IrrPrecip]]&gt;=IC_MM,FALSE,TRUE)</f>
        <v>1</v>
      </c>
      <c r="V4209" s="13" t="b">
        <f t="shared" si="1315"/>
        <v>1</v>
      </c>
      <c r="W4209" s="13" t="e">
        <f ca="1">IF(AND(IRR_DRIP=FALSE,CalcTable[[#This Row],[IrrHours]]&lt;=0),FALSE,TRUE)</f>
        <v>#NAME?</v>
      </c>
      <c r="X4209" s="13" t="e">
        <f ca="1">AND(CalcTable[[#This Row],[IrrDay]],CalcTable[[#This Row],[IrrRain]],CalcTable[[#This Row],[IrrWarm]],CalcTable[[#This Row],[IrrWindy]])</f>
        <v>#NAME?</v>
      </c>
      <c r="Y4209" s="13" t="e">
        <f t="shared" ca="1" si="1316"/>
        <v>#NAME?</v>
      </c>
      <c r="Z4209" s="13" t="e">
        <f ca="1">CalcTable[[#This Row],[IrrHours]]/5</f>
        <v>#NAME?</v>
      </c>
      <c r="AA4209" s="13" t="e">
        <f ca="1">IF(CalcTable[[#This Row],[IrrFlag]]=FALSE,0,MAX(0,CalcTable[[#This Row],[VolRednWind]]*(FCAP*IRR_TARGET-CalcTable[[#This Row],[IWC]])))</f>
        <v>#NAME?</v>
      </c>
      <c r="AB4209" s="13" t="e">
        <f ca="1">CalcTable[[#This Row],[IWC]]+CalcTable[[#This Row],[Eff Precip]]+CalcTable[[#This Row],[IrrAmt]]-CalcTable[[#This Row],[AET]]</f>
        <v>#NAME?</v>
      </c>
      <c r="AC4209" s="13" t="e">
        <f ca="1">IF(CalcTable[[#This Row],[PWC]]&gt;FCAP,MIN(24*PERC,MIN(SAT,CalcTable[[#This Row],[PWC]])-FCAP),0)</f>
        <v>#NAME?</v>
      </c>
      <c r="AD4209" s="13" t="e">
        <f ca="1">IF(CalcTable[[#This Row],[PWC]]&gt;SAT,CalcTable[[#This Row],[PWC]]-SAT,0)</f>
        <v>#NAME?</v>
      </c>
      <c r="AE4209" s="13" t="e">
        <f ca="1">CalcTable[[#This Row],[PWC]]-CalcTable[[#This Row],[PercAmt]]-CalcTable[[#This Row],[Runoff]]</f>
        <v>#NAME?</v>
      </c>
      <c r="AF4209" s="13" t="e">
        <f ca="1">CalcTable[[#This Row],[IrrAmt]]/1000*CUR_IRR_AREA*10000/IRR_EFF</f>
        <v>#NAME?</v>
      </c>
      <c r="AG4209" s="147"/>
      <c r="AH4209" s="13"/>
      <c r="AI4209" s="50">
        <v>12.072646450860812</v>
      </c>
      <c r="AJ4209" s="50">
        <v>15.581093378223201</v>
      </c>
      <c r="AK4209" s="50">
        <v>0</v>
      </c>
      <c r="AL4209" s="50">
        <v>0</v>
      </c>
      <c r="AM4209" s="50"/>
      <c r="AN4209" s="50"/>
      <c r="AO4209" s="50"/>
      <c r="AP4209" s="50"/>
      <c r="AQ4209" s="50"/>
      <c r="AR4209" s="50"/>
      <c r="AS4209" s="50"/>
      <c r="AT4209" s="50"/>
      <c r="AU4209" s="50"/>
      <c r="AV4209" s="50"/>
      <c r="AW4209" s="50"/>
      <c r="AX4209" s="50">
        <f t="shared" si="1327"/>
        <v>27.653739829084014</v>
      </c>
      <c r="AY4209" s="50"/>
      <c r="AZ4209" s="50">
        <f t="shared" si="1317"/>
        <v>634.11088704050587</v>
      </c>
      <c r="BA4209" s="50">
        <f t="shared" si="1318"/>
        <v>1026.5542308627437</v>
      </c>
      <c r="BB4209" s="50">
        <f t="shared" si="1319"/>
        <v>1062.3305173733565</v>
      </c>
      <c r="BC4209" s="17">
        <f t="shared" si="1320"/>
        <v>19876</v>
      </c>
      <c r="BD4209" s="50">
        <f t="shared" si="1321"/>
        <v>27.653739829084014</v>
      </c>
      <c r="BE4209" s="50">
        <f t="shared" si="1322"/>
        <v>634.11088704050587</v>
      </c>
      <c r="BF4209" s="50">
        <f t="shared" si="1328"/>
        <v>1037.2035465990714</v>
      </c>
      <c r="BG4209" s="50"/>
      <c r="BH4209" s="17">
        <f t="shared" si="1323"/>
        <v>0</v>
      </c>
      <c r="BI4209" s="17">
        <f t="shared" si="1331"/>
        <v>4209</v>
      </c>
      <c r="BJ4209" s="17">
        <f t="shared" si="1329"/>
        <v>4209</v>
      </c>
      <c r="BK4209" s="150">
        <f t="shared" si="1330"/>
        <v>31956</v>
      </c>
      <c r="BL4209" s="50" t="e">
        <f t="shared" ca="1" si="1324"/>
        <v>#NAME?</v>
      </c>
      <c r="BM4209" s="50" t="e">
        <f t="shared" ca="1" si="1325"/>
        <v>#NAME?</v>
      </c>
      <c r="BN4209" s="50" t="e">
        <f t="shared" ca="1" si="1326"/>
        <v>#NAME?</v>
      </c>
    </row>
    <row r="4210" spans="1:66" x14ac:dyDescent="0.35">
      <c r="A4210" s="48">
        <v>31957</v>
      </c>
      <c r="B4210" s="17">
        <v>1987</v>
      </c>
      <c r="C4210" s="17">
        <v>6</v>
      </c>
      <c r="D4210" s="17">
        <v>180</v>
      </c>
      <c r="E4210" s="17">
        <v>29</v>
      </c>
      <c r="F4210" s="17">
        <v>2</v>
      </c>
      <c r="G4210" s="50">
        <v>6.4</v>
      </c>
      <c r="H4210" s="32">
        <v>5.1964552882015855</v>
      </c>
      <c r="I4210" s="50">
        <v>2.8333333333333335</v>
      </c>
      <c r="J4210" s="13">
        <v>0.2</v>
      </c>
      <c r="K4210" s="13">
        <f t="shared" si="1312"/>
        <v>0.2</v>
      </c>
      <c r="L4210" s="13">
        <f t="shared" si="1313"/>
        <v>0</v>
      </c>
      <c r="M4210" s="13" t="e">
        <f ca="1">CalcTable[[#This Row],[IWC]]-AE4209</f>
        <v>#NAME?</v>
      </c>
      <c r="N4210" s="13" t="e">
        <f ca="1">IF(CalcTable[[#This Row],[Day of Year]]&lt;123,FCAP,AE4209)</f>
        <v>#NAME?</v>
      </c>
      <c r="O4210" s="17" t="e">
        <f ca="1">IF(IRR_DRIP,5,COUNTIF('IDET Wind Values'!C4194:G4194,"&lt;="&amp;IRR_MAXWIND))</f>
        <v>#NAME?</v>
      </c>
      <c r="P4210" s="13" t="e">
        <f ca="1">CalcTable[[#This Row],[ET_o]]*KL</f>
        <v>#NAME?</v>
      </c>
      <c r="Q4210" s="13" t="e">
        <f ca="1">IF(WILTPT&lt;=0,1,MAX(0,MIN(1,(CalcTable[[#This Row],[IWC]]-WILTPT)/(MAD-WILTPT))))</f>
        <v>#NAME?</v>
      </c>
      <c r="R4210" s="13" t="e">
        <f ca="1">CalcTable[[#This Row],[ETMult]]*CalcTable[[#This Row],[ETb]]</f>
        <v>#NAME?</v>
      </c>
      <c r="S4210" s="13" t="b">
        <f>INDEX(IRR_LIST,CalcTable[[#This Row],[Day of Week]]+1)</f>
        <v>0</v>
      </c>
      <c r="T4210" s="13">
        <f t="shared" ca="1" si="1314"/>
        <v>2.6</v>
      </c>
      <c r="U4210" s="13" t="b">
        <f ca="1">IF(CalcTable[[#This Row],[IrrPrecip]]&gt;=IC_MM,FALSE,TRUE)</f>
        <v>1</v>
      </c>
      <c r="V4210" s="13" t="b">
        <f t="shared" si="1315"/>
        <v>1</v>
      </c>
      <c r="W4210" s="13" t="e">
        <f ca="1">IF(AND(IRR_DRIP=FALSE,CalcTable[[#This Row],[IrrHours]]&lt;=0),FALSE,TRUE)</f>
        <v>#NAME?</v>
      </c>
      <c r="X4210" s="13" t="e">
        <f ca="1">AND(CalcTable[[#This Row],[IrrDay]],CalcTable[[#This Row],[IrrRain]],CalcTable[[#This Row],[IrrWarm]],CalcTable[[#This Row],[IrrWindy]])</f>
        <v>#NAME?</v>
      </c>
      <c r="Y4210" s="13" t="e">
        <f t="shared" ca="1" si="1316"/>
        <v>#NAME?</v>
      </c>
      <c r="Z4210" s="13" t="e">
        <f ca="1">CalcTable[[#This Row],[IrrHours]]/5</f>
        <v>#NAME?</v>
      </c>
      <c r="AA4210" s="13" t="e">
        <f ca="1">IF(CalcTable[[#This Row],[IrrFlag]]=FALSE,0,MAX(0,CalcTable[[#This Row],[VolRednWind]]*(FCAP*IRR_TARGET-CalcTable[[#This Row],[IWC]])))</f>
        <v>#NAME?</v>
      </c>
      <c r="AB4210" s="13" t="e">
        <f ca="1">CalcTable[[#This Row],[IWC]]+CalcTable[[#This Row],[Eff Precip]]+CalcTable[[#This Row],[IrrAmt]]-CalcTable[[#This Row],[AET]]</f>
        <v>#NAME?</v>
      </c>
      <c r="AC4210" s="13" t="e">
        <f ca="1">IF(CalcTable[[#This Row],[PWC]]&gt;FCAP,MIN(24*PERC,MIN(SAT,CalcTable[[#This Row],[PWC]])-FCAP),0)</f>
        <v>#NAME?</v>
      </c>
      <c r="AD4210" s="13" t="e">
        <f ca="1">IF(CalcTable[[#This Row],[PWC]]&gt;SAT,CalcTable[[#This Row],[PWC]]-SAT,0)</f>
        <v>#NAME?</v>
      </c>
      <c r="AE4210" s="13" t="e">
        <f ca="1">CalcTable[[#This Row],[PWC]]-CalcTable[[#This Row],[PercAmt]]-CalcTable[[#This Row],[Runoff]]</f>
        <v>#NAME?</v>
      </c>
      <c r="AF4210" s="13" t="e">
        <f ca="1">CalcTable[[#This Row],[IrrAmt]]/1000*CUR_IRR_AREA*10000/IRR_EFF</f>
        <v>#NAME?</v>
      </c>
      <c r="AG4210" s="147"/>
      <c r="AH4210" s="13"/>
      <c r="AI4210" s="50">
        <v>0</v>
      </c>
      <c r="AJ4210" s="50">
        <v>0</v>
      </c>
      <c r="AK4210" s="50">
        <v>6.8881213980286917</v>
      </c>
      <c r="AL4210" s="50">
        <v>8.9773880265012735</v>
      </c>
      <c r="AM4210" s="50"/>
      <c r="AN4210" s="50"/>
      <c r="AO4210" s="50"/>
      <c r="AP4210" s="50"/>
      <c r="AQ4210" s="50"/>
      <c r="AR4210" s="50"/>
      <c r="AS4210" s="50"/>
      <c r="AT4210" s="50"/>
      <c r="AU4210" s="50"/>
      <c r="AV4210" s="50"/>
      <c r="AW4210" s="50"/>
      <c r="AX4210" s="50">
        <f t="shared" si="1327"/>
        <v>15.865509424529964</v>
      </c>
      <c r="AY4210" s="50"/>
      <c r="AZ4210" s="50">
        <f t="shared" si="1317"/>
        <v>364.36249594845822</v>
      </c>
      <c r="BA4210" s="50">
        <f t="shared" si="1318"/>
        <v>561.00257312699125</v>
      </c>
      <c r="BB4210" s="50">
        <f t="shared" si="1319"/>
        <v>578.35316817215596</v>
      </c>
      <c r="BC4210" s="17">
        <f t="shared" si="1320"/>
        <v>19876</v>
      </c>
      <c r="BD4210" s="50">
        <f t="shared" si="1321"/>
        <v>15.865509424529964</v>
      </c>
      <c r="BE4210" s="50">
        <f t="shared" si="1322"/>
        <v>364.36249594845822</v>
      </c>
      <c r="BF4210" s="50">
        <f t="shared" si="1328"/>
        <v>595.98105121524259</v>
      </c>
      <c r="BG4210" s="50"/>
      <c r="BH4210" s="17">
        <f t="shared" si="1323"/>
        <v>0</v>
      </c>
      <c r="BI4210" s="17">
        <f t="shared" si="1331"/>
        <v>4210</v>
      </c>
      <c r="BJ4210" s="17">
        <f t="shared" si="1329"/>
        <v>4210</v>
      </c>
      <c r="BK4210" s="150">
        <f t="shared" si="1330"/>
        <v>31957</v>
      </c>
      <c r="BL4210" s="50" t="e">
        <f t="shared" ca="1" si="1324"/>
        <v>#NAME?</v>
      </c>
      <c r="BM4210" s="50" t="e">
        <f t="shared" ca="1" si="1325"/>
        <v>#NAME?</v>
      </c>
      <c r="BN4210" s="50" t="e">
        <f t="shared" ca="1" si="1326"/>
        <v>#NAME?</v>
      </c>
    </row>
    <row r="4211" spans="1:66" x14ac:dyDescent="0.35">
      <c r="A4211" s="48">
        <v>31958</v>
      </c>
      <c r="B4211" s="17">
        <v>1987</v>
      </c>
      <c r="C4211" s="17">
        <v>6</v>
      </c>
      <c r="D4211" s="17">
        <v>181</v>
      </c>
      <c r="E4211" s="17">
        <v>30</v>
      </c>
      <c r="F4211" s="17">
        <v>3</v>
      </c>
      <c r="G4211" s="50">
        <v>12.6</v>
      </c>
      <c r="H4211" s="32">
        <v>3.3726886663791853</v>
      </c>
      <c r="I4211" s="50">
        <v>7.833333333333333</v>
      </c>
      <c r="J4211" s="13">
        <v>2.4</v>
      </c>
      <c r="K4211" s="13">
        <f t="shared" si="1312"/>
        <v>2.4</v>
      </c>
      <c r="L4211" s="13">
        <f t="shared" si="1313"/>
        <v>0</v>
      </c>
      <c r="M4211" s="13" t="e">
        <f ca="1">CalcTable[[#This Row],[IWC]]-AE4210</f>
        <v>#NAME?</v>
      </c>
      <c r="N4211" s="13" t="e">
        <f ca="1">IF(CalcTable[[#This Row],[Day of Year]]&lt;123,FCAP,AE4210)</f>
        <v>#NAME?</v>
      </c>
      <c r="O4211" s="17" t="e">
        <f ca="1">IF(IRR_DRIP,5,COUNTIF('IDET Wind Values'!C4195:G4195,"&lt;="&amp;IRR_MAXWIND))</f>
        <v>#NAME?</v>
      </c>
      <c r="P4211" s="13" t="e">
        <f ca="1">CalcTable[[#This Row],[ET_o]]*KL</f>
        <v>#NAME?</v>
      </c>
      <c r="Q4211" s="13" t="e">
        <f ca="1">IF(WILTPT&lt;=0,1,MAX(0,MIN(1,(CalcTable[[#This Row],[IWC]]-WILTPT)/(MAD-WILTPT))))</f>
        <v>#NAME?</v>
      </c>
      <c r="R4211" s="13" t="e">
        <f ca="1">CalcTable[[#This Row],[ETMult]]*CalcTable[[#This Row],[ETb]]</f>
        <v>#NAME?</v>
      </c>
      <c r="S4211" s="13" t="b">
        <f>INDEX(IRR_LIST,CalcTable[[#This Row],[Day of Week]]+1)</f>
        <v>1</v>
      </c>
      <c r="T4211" s="13">
        <f t="shared" ca="1" si="1314"/>
        <v>0.2</v>
      </c>
      <c r="U4211" s="13" t="b">
        <f ca="1">IF(CalcTable[[#This Row],[IrrPrecip]]&gt;=IC_MM,FALSE,TRUE)</f>
        <v>1</v>
      </c>
      <c r="V4211" s="13" t="b">
        <f t="shared" si="1315"/>
        <v>1</v>
      </c>
      <c r="W4211" s="13" t="e">
        <f ca="1">IF(AND(IRR_DRIP=FALSE,CalcTable[[#This Row],[IrrHours]]&lt;=0),FALSE,TRUE)</f>
        <v>#NAME?</v>
      </c>
      <c r="X4211" s="13" t="e">
        <f ca="1">AND(CalcTable[[#This Row],[IrrDay]],CalcTable[[#This Row],[IrrRain]],CalcTable[[#This Row],[IrrWarm]],CalcTable[[#This Row],[IrrWindy]])</f>
        <v>#NAME?</v>
      </c>
      <c r="Y4211" s="13" t="e">
        <f t="shared" ca="1" si="1316"/>
        <v>#NAME?</v>
      </c>
      <c r="Z4211" s="13" t="e">
        <f ca="1">CalcTable[[#This Row],[IrrHours]]/5</f>
        <v>#NAME?</v>
      </c>
      <c r="AA4211" s="13" t="e">
        <f ca="1">IF(CalcTable[[#This Row],[IrrFlag]]=FALSE,0,MAX(0,CalcTable[[#This Row],[VolRednWind]]*(FCAP*IRR_TARGET-CalcTable[[#This Row],[IWC]])))</f>
        <v>#NAME?</v>
      </c>
      <c r="AB4211" s="13" t="e">
        <f ca="1">CalcTable[[#This Row],[IWC]]+CalcTable[[#This Row],[Eff Precip]]+CalcTable[[#This Row],[IrrAmt]]-CalcTable[[#This Row],[AET]]</f>
        <v>#NAME?</v>
      </c>
      <c r="AC4211" s="13" t="e">
        <f ca="1">IF(CalcTable[[#This Row],[PWC]]&gt;FCAP,MIN(24*PERC,MIN(SAT,CalcTable[[#This Row],[PWC]])-FCAP),0)</f>
        <v>#NAME?</v>
      </c>
      <c r="AD4211" s="13" t="e">
        <f ca="1">IF(CalcTable[[#This Row],[PWC]]&gt;SAT,CalcTable[[#This Row],[PWC]]-SAT,0)</f>
        <v>#NAME?</v>
      </c>
      <c r="AE4211" s="13" t="e">
        <f ca="1">CalcTable[[#This Row],[PWC]]-CalcTable[[#This Row],[PercAmt]]-CalcTable[[#This Row],[Runoff]]</f>
        <v>#NAME?</v>
      </c>
      <c r="AF4211" s="13" t="e">
        <f ca="1">CalcTable[[#This Row],[IrrAmt]]/1000*CUR_IRR_AREA*10000/IRR_EFF</f>
        <v>#NAME?</v>
      </c>
      <c r="AG4211" s="147"/>
      <c r="AH4211" s="13"/>
      <c r="AI4211" s="50">
        <v>7.0455187017411092</v>
      </c>
      <c r="AJ4211" s="50">
        <v>10.453518701741118</v>
      </c>
      <c r="AK4211" s="50">
        <v>0</v>
      </c>
      <c r="AL4211" s="50">
        <v>0</v>
      </c>
      <c r="AM4211" s="50"/>
      <c r="AN4211" s="50"/>
      <c r="AO4211" s="50"/>
      <c r="AP4211" s="50"/>
      <c r="AQ4211" s="50"/>
      <c r="AR4211" s="50"/>
      <c r="AS4211" s="50"/>
      <c r="AT4211" s="50"/>
      <c r="AU4211" s="50"/>
      <c r="AV4211" s="50"/>
      <c r="AW4211" s="50"/>
      <c r="AX4211" s="50">
        <f t="shared" si="1327"/>
        <v>17.499037403482227</v>
      </c>
      <c r="AY4211" s="50"/>
      <c r="AZ4211" s="50">
        <f t="shared" si="1317"/>
        <v>409.97082287660908</v>
      </c>
      <c r="BA4211" s="50">
        <f t="shared" si="1318"/>
        <v>664.92124178266249</v>
      </c>
      <c r="BB4211" s="50">
        <f t="shared" si="1319"/>
        <v>688.18769792189551</v>
      </c>
      <c r="BC4211" s="17">
        <f t="shared" si="1320"/>
        <v>19876</v>
      </c>
      <c r="BD4211" s="50">
        <f t="shared" si="1321"/>
        <v>17.499037403482227</v>
      </c>
      <c r="BE4211" s="50">
        <f t="shared" si="1322"/>
        <v>409.97082287660908</v>
      </c>
      <c r="BF4211" s="50">
        <f t="shared" si="1328"/>
        <v>670.58175498979585</v>
      </c>
      <c r="BG4211" s="50"/>
      <c r="BH4211" s="17">
        <f t="shared" si="1323"/>
        <v>0</v>
      </c>
      <c r="BI4211" s="17">
        <f t="shared" si="1331"/>
        <v>4211</v>
      </c>
      <c r="BJ4211" s="17">
        <f t="shared" si="1329"/>
        <v>4211</v>
      </c>
      <c r="BK4211" s="150">
        <f t="shared" si="1330"/>
        <v>31958</v>
      </c>
      <c r="BL4211" s="50" t="e">
        <f t="shared" ca="1" si="1324"/>
        <v>#NAME?</v>
      </c>
      <c r="BM4211" s="50" t="e">
        <f t="shared" ca="1" si="1325"/>
        <v>#NAME?</v>
      </c>
      <c r="BN4211" s="50" t="e">
        <f t="shared" ca="1" si="1326"/>
        <v>#NAME?</v>
      </c>
    </row>
    <row r="4212" spans="1:66" x14ac:dyDescent="0.35">
      <c r="A4212" s="48">
        <v>31959</v>
      </c>
      <c r="B4212" s="17">
        <v>1987</v>
      </c>
      <c r="C4212" s="17">
        <v>7</v>
      </c>
      <c r="D4212" s="17">
        <v>182</v>
      </c>
      <c r="E4212" s="17">
        <v>1</v>
      </c>
      <c r="F4212" s="17">
        <v>4</v>
      </c>
      <c r="G4212" s="50">
        <v>9.8000000000000007</v>
      </c>
      <c r="H4212" s="32">
        <v>4.7059616503917265</v>
      </c>
      <c r="I4212" s="50">
        <v>2.3333333333333335</v>
      </c>
      <c r="J4212" s="13">
        <v>0</v>
      </c>
      <c r="K4212" s="13">
        <f t="shared" si="1312"/>
        <v>0</v>
      </c>
      <c r="L4212" s="13">
        <f t="shared" si="1313"/>
        <v>0</v>
      </c>
      <c r="M4212" s="13" t="e">
        <f ca="1">CalcTable[[#This Row],[IWC]]-AE4211</f>
        <v>#NAME?</v>
      </c>
      <c r="N4212" s="13" t="e">
        <f ca="1">IF(CalcTable[[#This Row],[Day of Year]]&lt;123,FCAP,AE4211)</f>
        <v>#NAME?</v>
      </c>
      <c r="O4212" s="17" t="e">
        <f ca="1">IF(IRR_DRIP,5,COUNTIF('IDET Wind Values'!C4196:G4196,"&lt;="&amp;IRR_MAXWIND))</f>
        <v>#NAME?</v>
      </c>
      <c r="P4212" s="13" t="e">
        <f ca="1">CalcTable[[#This Row],[ET_o]]*KL</f>
        <v>#NAME?</v>
      </c>
      <c r="Q4212" s="13" t="e">
        <f ca="1">IF(WILTPT&lt;=0,1,MAX(0,MIN(1,(CalcTable[[#This Row],[IWC]]-WILTPT)/(MAD-WILTPT))))</f>
        <v>#NAME?</v>
      </c>
      <c r="R4212" s="13" t="e">
        <f ca="1">CalcTable[[#This Row],[ETMult]]*CalcTable[[#This Row],[ETb]]</f>
        <v>#NAME?</v>
      </c>
      <c r="S4212" s="13" t="b">
        <f>INDEX(IRR_LIST,CalcTable[[#This Row],[Day of Week]]+1)</f>
        <v>0</v>
      </c>
      <c r="T4212" s="13">
        <f t="shared" ca="1" si="1314"/>
        <v>2.6</v>
      </c>
      <c r="U4212" s="13" t="b">
        <f ca="1">IF(CalcTable[[#This Row],[IrrPrecip]]&gt;=IC_MM,FALSE,TRUE)</f>
        <v>1</v>
      </c>
      <c r="V4212" s="13" t="b">
        <f t="shared" si="1315"/>
        <v>1</v>
      </c>
      <c r="W4212" s="13" t="e">
        <f ca="1">IF(AND(IRR_DRIP=FALSE,CalcTable[[#This Row],[IrrHours]]&lt;=0),FALSE,TRUE)</f>
        <v>#NAME?</v>
      </c>
      <c r="X4212" s="13" t="e">
        <f ca="1">AND(CalcTable[[#This Row],[IrrDay]],CalcTable[[#This Row],[IrrRain]],CalcTable[[#This Row],[IrrWarm]],CalcTable[[#This Row],[IrrWindy]])</f>
        <v>#NAME?</v>
      </c>
      <c r="Y4212" s="13" t="e">
        <f t="shared" ca="1" si="1316"/>
        <v>#NAME?</v>
      </c>
      <c r="Z4212" s="13" t="e">
        <f ca="1">CalcTable[[#This Row],[IrrHours]]/5</f>
        <v>#NAME?</v>
      </c>
      <c r="AA4212" s="13" t="e">
        <f ca="1">IF(CalcTable[[#This Row],[IrrFlag]]=FALSE,0,MAX(0,CalcTable[[#This Row],[VolRednWind]]*(FCAP*IRR_TARGET-CalcTable[[#This Row],[IWC]])))</f>
        <v>#NAME?</v>
      </c>
      <c r="AB4212" s="13" t="e">
        <f ca="1">CalcTable[[#This Row],[IWC]]+CalcTable[[#This Row],[Eff Precip]]+CalcTable[[#This Row],[IrrAmt]]-CalcTable[[#This Row],[AET]]</f>
        <v>#NAME?</v>
      </c>
      <c r="AC4212" s="13" t="e">
        <f ca="1">IF(CalcTable[[#This Row],[PWC]]&gt;FCAP,MIN(24*PERC,MIN(SAT,CalcTable[[#This Row],[PWC]])-FCAP),0)</f>
        <v>#NAME?</v>
      </c>
      <c r="AD4212" s="13" t="e">
        <f ca="1">IF(CalcTable[[#This Row],[PWC]]&gt;SAT,CalcTable[[#This Row],[PWC]]-SAT,0)</f>
        <v>#NAME?</v>
      </c>
      <c r="AE4212" s="13" t="e">
        <f ca="1">CalcTable[[#This Row],[PWC]]-CalcTable[[#This Row],[PercAmt]]-CalcTable[[#This Row],[Runoff]]</f>
        <v>#NAME?</v>
      </c>
      <c r="AF4212" s="13" t="e">
        <f ca="1">CalcTable[[#This Row],[IrrAmt]]/1000*CUR_IRR_AREA*10000/IRR_EFF</f>
        <v>#NAME?</v>
      </c>
      <c r="AG4212" s="147"/>
      <c r="AH4212" s="13"/>
      <c r="AI4212" s="50">
        <v>0</v>
      </c>
      <c r="AJ4212" s="50">
        <v>0</v>
      </c>
      <c r="AK4212" s="50">
        <v>2.6632258852233024</v>
      </c>
      <c r="AL4212" s="50">
        <v>4.1349787665085529</v>
      </c>
      <c r="AM4212" s="50"/>
      <c r="AN4212" s="50"/>
      <c r="AO4212" s="50"/>
      <c r="AP4212" s="50"/>
      <c r="AQ4212" s="50"/>
      <c r="AR4212" s="50"/>
      <c r="AS4212" s="50"/>
      <c r="AT4212" s="50"/>
      <c r="AU4212" s="50"/>
      <c r="AV4212" s="50"/>
      <c r="AW4212" s="50"/>
      <c r="AX4212" s="50">
        <f t="shared" si="1327"/>
        <v>6.7982046517318553</v>
      </c>
      <c r="AY4212" s="50"/>
      <c r="AZ4212" s="50">
        <f t="shared" si="1317"/>
        <v>160.35335680085933</v>
      </c>
      <c r="BA4212" s="50">
        <f t="shared" si="1318"/>
        <v>246.89326364576755</v>
      </c>
      <c r="BB4212" s="50">
        <f t="shared" si="1319"/>
        <v>254.52913777914182</v>
      </c>
      <c r="BC4212" s="17">
        <f t="shared" si="1320"/>
        <v>19877</v>
      </c>
      <c r="BD4212" s="50">
        <f t="shared" si="1321"/>
        <v>6.7982046517318553</v>
      </c>
      <c r="BE4212" s="50">
        <f t="shared" si="1322"/>
        <v>160.35335680085933</v>
      </c>
      <c r="BF4212" s="50">
        <f t="shared" si="1328"/>
        <v>262.28704439874008</v>
      </c>
      <c r="BG4212" s="50"/>
      <c r="BH4212" s="17">
        <f t="shared" si="1323"/>
        <v>0</v>
      </c>
      <c r="BI4212" s="17">
        <f t="shared" si="1331"/>
        <v>4212</v>
      </c>
      <c r="BJ4212" s="17">
        <f t="shared" si="1329"/>
        <v>4212</v>
      </c>
      <c r="BK4212" s="150">
        <f t="shared" si="1330"/>
        <v>31959</v>
      </c>
      <c r="BL4212" s="50" t="e">
        <f t="shared" ca="1" si="1324"/>
        <v>#NAME?</v>
      </c>
      <c r="BM4212" s="50" t="e">
        <f t="shared" ca="1" si="1325"/>
        <v>#NAME?</v>
      </c>
      <c r="BN4212" s="50" t="e">
        <f t="shared" ca="1" si="1326"/>
        <v>#NAME?</v>
      </c>
    </row>
    <row r="4213" spans="1:66" x14ac:dyDescent="0.35">
      <c r="A4213" s="48">
        <v>31960</v>
      </c>
      <c r="B4213" s="17">
        <v>1987</v>
      </c>
      <c r="C4213" s="17">
        <v>7</v>
      </c>
      <c r="D4213" s="17">
        <v>183</v>
      </c>
      <c r="E4213" s="17">
        <v>2</v>
      </c>
      <c r="F4213" s="17">
        <v>5</v>
      </c>
      <c r="G4213" s="50">
        <v>13.8</v>
      </c>
      <c r="H4213" s="32">
        <v>6.2417353654038665</v>
      </c>
      <c r="I4213" s="50">
        <v>12.666666666666666</v>
      </c>
      <c r="J4213" s="13">
        <v>3.8</v>
      </c>
      <c r="K4213" s="13">
        <f t="shared" si="1312"/>
        <v>3.8</v>
      </c>
      <c r="L4213" s="13">
        <f t="shared" si="1313"/>
        <v>0</v>
      </c>
      <c r="M4213" s="13" t="e">
        <f ca="1">CalcTable[[#This Row],[IWC]]-AE4212</f>
        <v>#NAME?</v>
      </c>
      <c r="N4213" s="13" t="e">
        <f ca="1">IF(CalcTable[[#This Row],[Day of Year]]&lt;123,FCAP,AE4212)</f>
        <v>#NAME?</v>
      </c>
      <c r="O4213" s="17" t="e">
        <f ca="1">IF(IRR_DRIP,5,COUNTIF('IDET Wind Values'!C4197:G4197,"&lt;="&amp;IRR_MAXWIND))</f>
        <v>#NAME?</v>
      </c>
      <c r="P4213" s="13" t="e">
        <f ca="1">CalcTable[[#This Row],[ET_o]]*KL</f>
        <v>#NAME?</v>
      </c>
      <c r="Q4213" s="13" t="e">
        <f ca="1">IF(WILTPT&lt;=0,1,MAX(0,MIN(1,(CalcTable[[#This Row],[IWC]]-WILTPT)/(MAD-WILTPT))))</f>
        <v>#NAME?</v>
      </c>
      <c r="R4213" s="13" t="e">
        <f ca="1">CalcTable[[#This Row],[ETMult]]*CalcTable[[#This Row],[ETb]]</f>
        <v>#NAME?</v>
      </c>
      <c r="S4213" s="13" t="b">
        <f>INDEX(IRR_LIST,CalcTable[[#This Row],[Day of Week]]+1)</f>
        <v>1</v>
      </c>
      <c r="T4213" s="13">
        <f t="shared" ca="1" si="1314"/>
        <v>2.4</v>
      </c>
      <c r="U4213" s="13" t="b">
        <f ca="1">IF(CalcTable[[#This Row],[IrrPrecip]]&gt;=IC_MM,FALSE,TRUE)</f>
        <v>1</v>
      </c>
      <c r="V4213" s="13" t="b">
        <f t="shared" si="1315"/>
        <v>1</v>
      </c>
      <c r="W4213" s="13" t="e">
        <f ca="1">IF(AND(IRR_DRIP=FALSE,CalcTable[[#This Row],[IrrHours]]&lt;=0),FALSE,TRUE)</f>
        <v>#NAME?</v>
      </c>
      <c r="X4213" s="13" t="e">
        <f ca="1">AND(CalcTable[[#This Row],[IrrDay]],CalcTable[[#This Row],[IrrRain]],CalcTable[[#This Row],[IrrWarm]],CalcTable[[#This Row],[IrrWindy]])</f>
        <v>#NAME?</v>
      </c>
      <c r="Y4213" s="13" t="e">
        <f t="shared" ca="1" si="1316"/>
        <v>#NAME?</v>
      </c>
      <c r="Z4213" s="13" t="e">
        <f ca="1">CalcTable[[#This Row],[IrrHours]]/5</f>
        <v>#NAME?</v>
      </c>
      <c r="AA4213" s="13" t="e">
        <f ca="1">IF(CalcTable[[#This Row],[IrrFlag]]=FALSE,0,MAX(0,CalcTable[[#This Row],[VolRednWind]]*(FCAP*IRR_TARGET-CalcTable[[#This Row],[IWC]])))</f>
        <v>#NAME?</v>
      </c>
      <c r="AB4213" s="13" t="e">
        <f ca="1">CalcTable[[#This Row],[IWC]]+CalcTable[[#This Row],[Eff Precip]]+CalcTable[[#This Row],[IrrAmt]]-CalcTable[[#This Row],[AET]]</f>
        <v>#NAME?</v>
      </c>
      <c r="AC4213" s="13" t="e">
        <f ca="1">IF(CalcTable[[#This Row],[PWC]]&gt;FCAP,MIN(24*PERC,MIN(SAT,CalcTable[[#This Row],[PWC]])-FCAP),0)</f>
        <v>#NAME?</v>
      </c>
      <c r="AD4213" s="13" t="e">
        <f ca="1">IF(CalcTable[[#This Row],[PWC]]&gt;SAT,CalcTable[[#This Row],[PWC]]-SAT,0)</f>
        <v>#NAME?</v>
      </c>
      <c r="AE4213" s="13" t="e">
        <f ca="1">CalcTable[[#This Row],[PWC]]-CalcTable[[#This Row],[PercAmt]]-CalcTable[[#This Row],[Runoff]]</f>
        <v>#NAME?</v>
      </c>
      <c r="AF4213" s="13" t="e">
        <f ca="1">CalcTable[[#This Row],[IrrAmt]]/1000*CUR_IRR_AREA*10000/IRR_EFF</f>
        <v>#NAME?</v>
      </c>
      <c r="AG4213" s="147"/>
      <c r="AH4213" s="13"/>
      <c r="AI4213" s="50">
        <v>5.3617385242193683</v>
      </c>
      <c r="AJ4213" s="50">
        <v>8.0881385242193691</v>
      </c>
      <c r="AK4213" s="50">
        <v>0</v>
      </c>
      <c r="AL4213" s="50">
        <v>0</v>
      </c>
      <c r="AM4213" s="50"/>
      <c r="AN4213" s="50"/>
      <c r="AO4213" s="50"/>
      <c r="AP4213" s="50"/>
      <c r="AQ4213" s="50"/>
      <c r="AR4213" s="50"/>
      <c r="AS4213" s="50"/>
      <c r="AT4213" s="50"/>
      <c r="AU4213" s="50"/>
      <c r="AV4213" s="50"/>
      <c r="AW4213" s="50"/>
      <c r="AX4213" s="50">
        <f t="shared" si="1327"/>
        <v>13.449877048438736</v>
      </c>
      <c r="AY4213" s="50"/>
      <c r="AZ4213" s="50">
        <f t="shared" si="1317"/>
        <v>315.89089506565222</v>
      </c>
      <c r="BA4213" s="50">
        <f t="shared" si="1318"/>
        <v>512.44335089343906</v>
      </c>
      <c r="BB4213" s="50">
        <f t="shared" si="1319"/>
        <v>530.38262505867897</v>
      </c>
      <c r="BC4213" s="17">
        <f t="shared" si="1320"/>
        <v>19877</v>
      </c>
      <c r="BD4213" s="50">
        <f t="shared" si="1321"/>
        <v>13.449877048438736</v>
      </c>
      <c r="BE4213" s="50">
        <f t="shared" si="1322"/>
        <v>315.89089506565222</v>
      </c>
      <c r="BF4213" s="50">
        <f t="shared" si="1328"/>
        <v>516.69694275335837</v>
      </c>
      <c r="BG4213" s="50"/>
      <c r="BH4213" s="17">
        <f t="shared" si="1323"/>
        <v>0</v>
      </c>
      <c r="BI4213" s="17">
        <f t="shared" si="1331"/>
        <v>4213</v>
      </c>
      <c r="BJ4213" s="17">
        <f t="shared" si="1329"/>
        <v>4213</v>
      </c>
      <c r="BK4213" s="150">
        <f t="shared" si="1330"/>
        <v>31960</v>
      </c>
      <c r="BL4213" s="50" t="e">
        <f t="shared" ca="1" si="1324"/>
        <v>#NAME?</v>
      </c>
      <c r="BM4213" s="50" t="e">
        <f t="shared" ca="1" si="1325"/>
        <v>#NAME?</v>
      </c>
      <c r="BN4213" s="50" t="e">
        <f t="shared" ca="1" si="1326"/>
        <v>#NAME?</v>
      </c>
    </row>
    <row r="4214" spans="1:66" x14ac:dyDescent="0.35">
      <c r="A4214" s="48">
        <v>31961</v>
      </c>
      <c r="B4214" s="17">
        <v>1987</v>
      </c>
      <c r="C4214" s="17">
        <v>7</v>
      </c>
      <c r="D4214" s="17">
        <v>184</v>
      </c>
      <c r="E4214" s="17">
        <v>3</v>
      </c>
      <c r="F4214" s="17">
        <v>6</v>
      </c>
      <c r="G4214" s="50">
        <v>11.4</v>
      </c>
      <c r="H4214" s="32">
        <v>5.2138900142739706</v>
      </c>
      <c r="I4214" s="50">
        <v>9.8333333333333339</v>
      </c>
      <c r="J4214" s="13">
        <v>19.399999999999999</v>
      </c>
      <c r="K4214" s="13">
        <f t="shared" si="1312"/>
        <v>19.399999999999999</v>
      </c>
      <c r="L4214" s="13">
        <f t="shared" si="1313"/>
        <v>10.799999999999999</v>
      </c>
      <c r="M4214" s="13" t="e">
        <f ca="1">CalcTable[[#This Row],[IWC]]-AE4213</f>
        <v>#NAME?</v>
      </c>
      <c r="N4214" s="13" t="e">
        <f ca="1">IF(CalcTable[[#This Row],[Day of Year]]&lt;123,FCAP,AE4213)</f>
        <v>#NAME?</v>
      </c>
      <c r="O4214" s="17" t="e">
        <f ca="1">IF(IRR_DRIP,5,COUNTIF('IDET Wind Values'!C4198:G4198,"&lt;="&amp;IRR_MAXWIND))</f>
        <v>#NAME?</v>
      </c>
      <c r="P4214" s="13" t="e">
        <f ca="1">CalcTable[[#This Row],[ET_o]]*KL</f>
        <v>#NAME?</v>
      </c>
      <c r="Q4214" s="13" t="e">
        <f ca="1">IF(WILTPT&lt;=0,1,MAX(0,MIN(1,(CalcTable[[#This Row],[IWC]]-WILTPT)/(MAD-WILTPT))))</f>
        <v>#NAME?</v>
      </c>
      <c r="R4214" s="13" t="e">
        <f ca="1">CalcTable[[#This Row],[ETMult]]*CalcTable[[#This Row],[ETb]]</f>
        <v>#NAME?</v>
      </c>
      <c r="S4214" s="13" t="b">
        <f>INDEX(IRR_LIST,CalcTable[[#This Row],[Day of Week]]+1)</f>
        <v>0</v>
      </c>
      <c r="T4214" s="13">
        <f t="shared" ca="1" si="1314"/>
        <v>3.8</v>
      </c>
      <c r="U4214" s="13" t="b">
        <f ca="1">IF(CalcTable[[#This Row],[IrrPrecip]]&gt;=IC_MM,FALSE,TRUE)</f>
        <v>1</v>
      </c>
      <c r="V4214" s="13" t="b">
        <f t="shared" si="1315"/>
        <v>1</v>
      </c>
      <c r="W4214" s="13" t="e">
        <f ca="1">IF(AND(IRR_DRIP=FALSE,CalcTable[[#This Row],[IrrHours]]&lt;=0),FALSE,TRUE)</f>
        <v>#NAME?</v>
      </c>
      <c r="X4214" s="13" t="e">
        <f ca="1">AND(CalcTable[[#This Row],[IrrDay]],CalcTable[[#This Row],[IrrRain]],CalcTable[[#This Row],[IrrWarm]],CalcTable[[#This Row],[IrrWindy]])</f>
        <v>#NAME?</v>
      </c>
      <c r="Y4214" s="13" t="e">
        <f t="shared" ca="1" si="1316"/>
        <v>#NAME?</v>
      </c>
      <c r="Z4214" s="13" t="e">
        <f ca="1">CalcTable[[#This Row],[IrrHours]]/5</f>
        <v>#NAME?</v>
      </c>
      <c r="AA4214" s="13" t="e">
        <f ca="1">IF(CalcTable[[#This Row],[IrrFlag]]=FALSE,0,MAX(0,CalcTable[[#This Row],[VolRednWind]]*(FCAP*IRR_TARGET-CalcTable[[#This Row],[IWC]])))</f>
        <v>#NAME?</v>
      </c>
      <c r="AB4214" s="13" t="e">
        <f ca="1">CalcTable[[#This Row],[IWC]]+CalcTable[[#This Row],[Eff Precip]]+CalcTable[[#This Row],[IrrAmt]]-CalcTable[[#This Row],[AET]]</f>
        <v>#NAME?</v>
      </c>
      <c r="AC4214" s="13" t="e">
        <f ca="1">IF(CalcTable[[#This Row],[PWC]]&gt;FCAP,MIN(24*PERC,MIN(SAT,CalcTable[[#This Row],[PWC]])-FCAP),0)</f>
        <v>#NAME?</v>
      </c>
      <c r="AD4214" s="13" t="e">
        <f ca="1">IF(CalcTable[[#This Row],[PWC]]&gt;SAT,CalcTable[[#This Row],[PWC]]-SAT,0)</f>
        <v>#NAME?</v>
      </c>
      <c r="AE4214" s="13" t="e">
        <f ca="1">CalcTable[[#This Row],[PWC]]-CalcTable[[#This Row],[PercAmt]]-CalcTable[[#This Row],[Runoff]]</f>
        <v>#NAME?</v>
      </c>
      <c r="AF4214" s="13" t="e">
        <f ca="1">CalcTable[[#This Row],[IrrAmt]]/1000*CUR_IRR_AREA*10000/IRR_EFF</f>
        <v>#NAME?</v>
      </c>
      <c r="AG4214" s="147"/>
      <c r="AH4214" s="13"/>
      <c r="AI4214" s="50">
        <v>0</v>
      </c>
      <c r="AJ4214" s="50">
        <v>0</v>
      </c>
      <c r="AK4214" s="50">
        <v>0</v>
      </c>
      <c r="AL4214" s="50">
        <v>6.0212333586875744</v>
      </c>
      <c r="AM4214" s="50"/>
      <c r="AN4214" s="50"/>
      <c r="AO4214" s="50"/>
      <c r="AP4214" s="50"/>
      <c r="AQ4214" s="50"/>
      <c r="AR4214" s="50"/>
      <c r="AS4214" s="50"/>
      <c r="AT4214" s="50"/>
      <c r="AU4214" s="50"/>
      <c r="AV4214" s="50"/>
      <c r="AW4214" s="50"/>
      <c r="AX4214" s="50">
        <f t="shared" si="1327"/>
        <v>6.0212333586875744</v>
      </c>
      <c r="AY4214" s="50"/>
      <c r="AZ4214" s="50">
        <f t="shared" si="1317"/>
        <v>176.62284518816887</v>
      </c>
      <c r="BA4214" s="50">
        <f t="shared" si="1318"/>
        <v>271.9431108452759</v>
      </c>
      <c r="BB4214" s="50">
        <f t="shared" si="1319"/>
        <v>280.35372252090298</v>
      </c>
      <c r="BC4214" s="17">
        <f t="shared" si="1320"/>
        <v>19877</v>
      </c>
      <c r="BD4214" s="50">
        <f t="shared" si="1321"/>
        <v>6.0212333586875744</v>
      </c>
      <c r="BE4214" s="50">
        <f t="shared" si="1322"/>
        <v>176.62284518816887</v>
      </c>
      <c r="BF4214" s="50">
        <f t="shared" si="1328"/>
        <v>288.89874812681677</v>
      </c>
      <c r="BG4214" s="50"/>
      <c r="BH4214" s="17">
        <f t="shared" si="1323"/>
        <v>0</v>
      </c>
      <c r="BI4214" s="17">
        <f t="shared" si="1331"/>
        <v>4214</v>
      </c>
      <c r="BJ4214" s="17">
        <f t="shared" si="1329"/>
        <v>4214</v>
      </c>
      <c r="BK4214" s="150">
        <f t="shared" si="1330"/>
        <v>31961</v>
      </c>
      <c r="BL4214" s="50" t="e">
        <f t="shared" ca="1" si="1324"/>
        <v>#NAME?</v>
      </c>
      <c r="BM4214" s="50" t="e">
        <f t="shared" ca="1" si="1325"/>
        <v>#NAME?</v>
      </c>
      <c r="BN4214" s="50" t="e">
        <f t="shared" ca="1" si="1326"/>
        <v>#NAME?</v>
      </c>
    </row>
    <row r="4215" spans="1:66" x14ac:dyDescent="0.35">
      <c r="A4215" s="48">
        <v>31962</v>
      </c>
      <c r="B4215" s="17">
        <v>1987</v>
      </c>
      <c r="C4215" s="17">
        <v>7</v>
      </c>
      <c r="D4215" s="17">
        <v>185</v>
      </c>
      <c r="E4215" s="17">
        <v>4</v>
      </c>
      <c r="F4215" s="17">
        <v>7</v>
      </c>
      <c r="G4215" s="50">
        <v>9.6</v>
      </c>
      <c r="H4215" s="32">
        <v>2.699759695607189</v>
      </c>
      <c r="I4215" s="50">
        <v>17.5</v>
      </c>
      <c r="J4215" s="13">
        <v>10.8</v>
      </c>
      <c r="K4215" s="13">
        <f t="shared" si="1312"/>
        <v>10.8</v>
      </c>
      <c r="L4215" s="13">
        <f t="shared" si="1313"/>
        <v>4.3500000000000005</v>
      </c>
      <c r="M4215" s="13" t="e">
        <f ca="1">CalcTable[[#This Row],[IWC]]-AE4214</f>
        <v>#NAME?</v>
      </c>
      <c r="N4215" s="13" t="e">
        <f ca="1">IF(CalcTable[[#This Row],[Day of Year]]&lt;123,FCAP,AE4214)</f>
        <v>#NAME?</v>
      </c>
      <c r="O4215" s="17" t="e">
        <f ca="1">IF(IRR_DRIP,5,COUNTIF('IDET Wind Values'!C4199:G4199,"&lt;="&amp;IRR_MAXWIND))</f>
        <v>#NAME?</v>
      </c>
      <c r="P4215" s="13" t="e">
        <f ca="1">CalcTable[[#This Row],[ET_o]]*KL</f>
        <v>#NAME?</v>
      </c>
      <c r="Q4215" s="13" t="e">
        <f ca="1">IF(WILTPT&lt;=0,1,MAX(0,MIN(1,(CalcTable[[#This Row],[IWC]]-WILTPT)/(MAD-WILTPT))))</f>
        <v>#NAME?</v>
      </c>
      <c r="R4215" s="13" t="e">
        <f ca="1">CalcTable[[#This Row],[ETMult]]*CalcTable[[#This Row],[ETb]]</f>
        <v>#NAME?</v>
      </c>
      <c r="S4215" s="13" t="b">
        <f>INDEX(IRR_LIST,CalcTable[[#This Row],[Day of Week]]+1)</f>
        <v>0</v>
      </c>
      <c r="T4215" s="13">
        <f t="shared" ca="1" si="1314"/>
        <v>23.2</v>
      </c>
      <c r="U4215" s="13" t="b">
        <f ca="1">IF(CalcTable[[#This Row],[IrrPrecip]]&gt;=IC_MM,FALSE,TRUE)</f>
        <v>0</v>
      </c>
      <c r="V4215" s="13" t="b">
        <f t="shared" si="1315"/>
        <v>1</v>
      </c>
      <c r="W4215" s="13" t="e">
        <f ca="1">IF(AND(IRR_DRIP=FALSE,CalcTable[[#This Row],[IrrHours]]&lt;=0),FALSE,TRUE)</f>
        <v>#NAME?</v>
      </c>
      <c r="X4215" s="13" t="e">
        <f ca="1">AND(CalcTable[[#This Row],[IrrDay]],CalcTable[[#This Row],[IrrRain]],CalcTable[[#This Row],[IrrWarm]],CalcTable[[#This Row],[IrrWindy]])</f>
        <v>#NAME?</v>
      </c>
      <c r="Y4215" s="13" t="e">
        <f t="shared" ca="1" si="1316"/>
        <v>#NAME?</v>
      </c>
      <c r="Z4215" s="13" t="e">
        <f ca="1">CalcTable[[#This Row],[IrrHours]]/5</f>
        <v>#NAME?</v>
      </c>
      <c r="AA4215" s="13" t="e">
        <f ca="1">IF(CalcTable[[#This Row],[IrrFlag]]=FALSE,0,MAX(0,CalcTable[[#This Row],[VolRednWind]]*(FCAP*IRR_TARGET-CalcTable[[#This Row],[IWC]])))</f>
        <v>#NAME?</v>
      </c>
      <c r="AB4215" s="13" t="e">
        <f ca="1">CalcTable[[#This Row],[IWC]]+CalcTable[[#This Row],[Eff Precip]]+CalcTable[[#This Row],[IrrAmt]]-CalcTable[[#This Row],[AET]]</f>
        <v>#NAME?</v>
      </c>
      <c r="AC4215" s="13" t="e">
        <f ca="1">IF(CalcTable[[#This Row],[PWC]]&gt;FCAP,MIN(24*PERC,MIN(SAT,CalcTable[[#This Row],[PWC]])-FCAP),0)</f>
        <v>#NAME?</v>
      </c>
      <c r="AD4215" s="13" t="e">
        <f ca="1">IF(CalcTable[[#This Row],[PWC]]&gt;SAT,CalcTable[[#This Row],[PWC]]-SAT,0)</f>
        <v>#NAME?</v>
      </c>
      <c r="AE4215" s="13" t="e">
        <f ca="1">CalcTable[[#This Row],[PWC]]-CalcTable[[#This Row],[PercAmt]]-CalcTable[[#This Row],[Runoff]]</f>
        <v>#NAME?</v>
      </c>
      <c r="AF4215" s="13" t="e">
        <f ca="1">CalcTable[[#This Row],[IrrAmt]]/1000*CUR_IRR_AREA*10000/IRR_EFF</f>
        <v>#NAME?</v>
      </c>
      <c r="AG4215" s="147"/>
      <c r="AH4215" s="13"/>
      <c r="AI4215" s="50">
        <v>0</v>
      </c>
      <c r="AJ4215" s="50">
        <v>0</v>
      </c>
      <c r="AK4215" s="50">
        <v>0</v>
      </c>
      <c r="AL4215" s="50">
        <v>0</v>
      </c>
      <c r="AM4215" s="50"/>
      <c r="AN4215" s="50"/>
      <c r="AO4215" s="50"/>
      <c r="AP4215" s="50"/>
      <c r="AQ4215" s="50"/>
      <c r="AR4215" s="50"/>
      <c r="AS4215" s="50"/>
      <c r="AT4215" s="50"/>
      <c r="AU4215" s="50"/>
      <c r="AV4215" s="50"/>
      <c r="AW4215" s="50"/>
      <c r="AX4215" s="50">
        <f t="shared" si="1327"/>
        <v>0</v>
      </c>
      <c r="AY4215" s="50"/>
      <c r="AZ4215" s="50">
        <f t="shared" si="1317"/>
        <v>0</v>
      </c>
      <c r="BA4215" s="50">
        <f t="shared" si="1318"/>
        <v>0</v>
      </c>
      <c r="BB4215" s="50">
        <f t="shared" si="1319"/>
        <v>0</v>
      </c>
      <c r="BC4215" s="17">
        <f t="shared" si="1320"/>
        <v>19877</v>
      </c>
      <c r="BD4215" s="50">
        <f t="shared" si="1321"/>
        <v>0</v>
      </c>
      <c r="BE4215" s="50">
        <f t="shared" si="1322"/>
        <v>0</v>
      </c>
      <c r="BF4215" s="50">
        <f t="shared" si="1328"/>
        <v>0</v>
      </c>
      <c r="BG4215" s="50"/>
      <c r="BH4215" s="17">
        <f t="shared" si="1323"/>
        <v>0</v>
      </c>
      <c r="BI4215" s="17">
        <f t="shared" si="1331"/>
        <v>4215</v>
      </c>
      <c r="BJ4215" s="17">
        <f t="shared" si="1329"/>
        <v>4215</v>
      </c>
      <c r="BK4215" s="150">
        <f t="shared" si="1330"/>
        <v>31962</v>
      </c>
      <c r="BL4215" s="50" t="e">
        <f t="shared" ca="1" si="1324"/>
        <v>#NAME?</v>
      </c>
      <c r="BM4215" s="50" t="e">
        <f t="shared" ca="1" si="1325"/>
        <v>#NAME?</v>
      </c>
      <c r="BN4215" s="50" t="e">
        <f t="shared" ca="1" si="1326"/>
        <v>#NAME?</v>
      </c>
    </row>
    <row r="4216" spans="1:66" x14ac:dyDescent="0.35">
      <c r="A4216" s="48">
        <v>31963</v>
      </c>
      <c r="B4216" s="17">
        <v>1987</v>
      </c>
      <c r="C4216" s="17">
        <v>7</v>
      </c>
      <c r="D4216" s="17">
        <v>186</v>
      </c>
      <c r="E4216" s="17">
        <v>5</v>
      </c>
      <c r="F4216" s="17">
        <v>1</v>
      </c>
      <c r="G4216" s="50">
        <v>8.1999999999999993</v>
      </c>
      <c r="H4216" s="32">
        <v>2.5823865263469878</v>
      </c>
      <c r="I4216" s="50">
        <v>6.333333333333333</v>
      </c>
      <c r="J4216" s="13">
        <v>15.1</v>
      </c>
      <c r="K4216" s="13">
        <f t="shared" si="1312"/>
        <v>15.1</v>
      </c>
      <c r="L4216" s="13">
        <f t="shared" si="1313"/>
        <v>7.5749999999999993</v>
      </c>
      <c r="M4216" s="13" t="e">
        <f ca="1">CalcTable[[#This Row],[IWC]]-AE4215</f>
        <v>#NAME?</v>
      </c>
      <c r="N4216" s="13" t="e">
        <f ca="1">IF(CalcTable[[#This Row],[Day of Year]]&lt;123,FCAP,AE4215)</f>
        <v>#NAME?</v>
      </c>
      <c r="O4216" s="17" t="e">
        <f ca="1">IF(IRR_DRIP,5,COUNTIF('IDET Wind Values'!C4200:G4200,"&lt;="&amp;IRR_MAXWIND))</f>
        <v>#NAME?</v>
      </c>
      <c r="P4216" s="13" t="e">
        <f ca="1">CalcTable[[#This Row],[ET_o]]*KL</f>
        <v>#NAME?</v>
      </c>
      <c r="Q4216" s="13" t="e">
        <f ca="1">IF(WILTPT&lt;=0,1,MAX(0,MIN(1,(CalcTable[[#This Row],[IWC]]-WILTPT)/(MAD-WILTPT))))</f>
        <v>#NAME?</v>
      </c>
      <c r="R4216" s="13" t="e">
        <f ca="1">CalcTable[[#This Row],[ETMult]]*CalcTable[[#This Row],[ETb]]</f>
        <v>#NAME?</v>
      </c>
      <c r="S4216" s="13" t="b">
        <f>INDEX(IRR_LIST,CalcTable[[#This Row],[Day of Week]]+1)</f>
        <v>1</v>
      </c>
      <c r="T4216" s="13">
        <f t="shared" ca="1" si="1314"/>
        <v>30.2</v>
      </c>
      <c r="U4216" s="13" t="b">
        <f ca="1">IF(CalcTable[[#This Row],[IrrPrecip]]&gt;=IC_MM,FALSE,TRUE)</f>
        <v>0</v>
      </c>
      <c r="V4216" s="13" t="b">
        <f t="shared" si="1315"/>
        <v>1</v>
      </c>
      <c r="W4216" s="13" t="e">
        <f ca="1">IF(AND(IRR_DRIP=FALSE,CalcTable[[#This Row],[IrrHours]]&lt;=0),FALSE,TRUE)</f>
        <v>#NAME?</v>
      </c>
      <c r="X4216" s="13" t="e">
        <f ca="1">AND(CalcTable[[#This Row],[IrrDay]],CalcTable[[#This Row],[IrrRain]],CalcTable[[#This Row],[IrrWarm]],CalcTable[[#This Row],[IrrWindy]])</f>
        <v>#NAME?</v>
      </c>
      <c r="Y4216" s="13" t="e">
        <f t="shared" ca="1" si="1316"/>
        <v>#NAME?</v>
      </c>
      <c r="Z4216" s="13" t="e">
        <f ca="1">CalcTable[[#This Row],[IrrHours]]/5</f>
        <v>#NAME?</v>
      </c>
      <c r="AA4216" s="13" t="e">
        <f ca="1">IF(CalcTable[[#This Row],[IrrFlag]]=FALSE,0,MAX(0,CalcTable[[#This Row],[VolRednWind]]*(FCAP*IRR_TARGET-CalcTable[[#This Row],[IWC]])))</f>
        <v>#NAME?</v>
      </c>
      <c r="AB4216" s="13" t="e">
        <f ca="1">CalcTable[[#This Row],[IWC]]+CalcTable[[#This Row],[Eff Precip]]+CalcTable[[#This Row],[IrrAmt]]-CalcTable[[#This Row],[AET]]</f>
        <v>#NAME?</v>
      </c>
      <c r="AC4216" s="13" t="e">
        <f ca="1">IF(CalcTable[[#This Row],[PWC]]&gt;FCAP,MIN(24*PERC,MIN(SAT,CalcTable[[#This Row],[PWC]])-FCAP),0)</f>
        <v>#NAME?</v>
      </c>
      <c r="AD4216" s="13" t="e">
        <f ca="1">IF(CalcTable[[#This Row],[PWC]]&gt;SAT,CalcTable[[#This Row],[PWC]]-SAT,0)</f>
        <v>#NAME?</v>
      </c>
      <c r="AE4216" s="13" t="e">
        <f ca="1">CalcTable[[#This Row],[PWC]]-CalcTable[[#This Row],[PercAmt]]-CalcTable[[#This Row],[Runoff]]</f>
        <v>#NAME?</v>
      </c>
      <c r="AF4216" s="13" t="e">
        <f ca="1">CalcTable[[#This Row],[IrrAmt]]/1000*CUR_IRR_AREA*10000/IRR_EFF</f>
        <v>#NAME?</v>
      </c>
      <c r="AG4216" s="147"/>
      <c r="AH4216" s="13"/>
      <c r="AI4216" s="50">
        <v>0</v>
      </c>
      <c r="AJ4216" s="50">
        <v>0</v>
      </c>
      <c r="AK4216" s="50">
        <v>0</v>
      </c>
      <c r="AL4216" s="50">
        <v>0</v>
      </c>
      <c r="AM4216" s="50"/>
      <c r="AN4216" s="50"/>
      <c r="AO4216" s="50"/>
      <c r="AP4216" s="50"/>
      <c r="AQ4216" s="50"/>
      <c r="AR4216" s="50"/>
      <c r="AS4216" s="50"/>
      <c r="AT4216" s="50"/>
      <c r="AU4216" s="50"/>
      <c r="AV4216" s="50"/>
      <c r="AW4216" s="50"/>
      <c r="AX4216" s="50">
        <f t="shared" si="1327"/>
        <v>0</v>
      </c>
      <c r="AY4216" s="50"/>
      <c r="AZ4216" s="50">
        <f t="shared" si="1317"/>
        <v>0</v>
      </c>
      <c r="BA4216" s="50">
        <f t="shared" si="1318"/>
        <v>0</v>
      </c>
      <c r="BB4216" s="50">
        <f t="shared" si="1319"/>
        <v>0</v>
      </c>
      <c r="BC4216" s="17">
        <f t="shared" si="1320"/>
        <v>19877</v>
      </c>
      <c r="BD4216" s="50">
        <f t="shared" si="1321"/>
        <v>0</v>
      </c>
      <c r="BE4216" s="50">
        <f t="shared" si="1322"/>
        <v>0</v>
      </c>
      <c r="BF4216" s="50">
        <f t="shared" si="1328"/>
        <v>0</v>
      </c>
      <c r="BG4216" s="50"/>
      <c r="BH4216" s="17">
        <f t="shared" si="1323"/>
        <v>0</v>
      </c>
      <c r="BI4216" s="17">
        <f t="shared" si="1331"/>
        <v>4216</v>
      </c>
      <c r="BJ4216" s="17">
        <f t="shared" si="1329"/>
        <v>4216</v>
      </c>
      <c r="BK4216" s="150">
        <f t="shared" si="1330"/>
        <v>31963</v>
      </c>
      <c r="BL4216" s="50" t="e">
        <f t="shared" ca="1" si="1324"/>
        <v>#NAME?</v>
      </c>
      <c r="BM4216" s="50" t="e">
        <f t="shared" ca="1" si="1325"/>
        <v>#NAME?</v>
      </c>
      <c r="BN4216" s="50" t="e">
        <f t="shared" ca="1" si="1326"/>
        <v>#NAME?</v>
      </c>
    </row>
    <row r="4217" spans="1:66" x14ac:dyDescent="0.35">
      <c r="A4217" s="48">
        <v>31964</v>
      </c>
      <c r="B4217" s="17">
        <v>1987</v>
      </c>
      <c r="C4217" s="17">
        <v>7</v>
      </c>
      <c r="D4217" s="17">
        <v>187</v>
      </c>
      <c r="E4217" s="17">
        <v>6</v>
      </c>
      <c r="F4217" s="17">
        <v>2</v>
      </c>
      <c r="G4217" s="50">
        <v>8.8000000000000007</v>
      </c>
      <c r="H4217" s="32">
        <v>3.809667816230129</v>
      </c>
      <c r="I4217" s="50">
        <v>13.333333333333334</v>
      </c>
      <c r="J4217" s="13">
        <v>0.6</v>
      </c>
      <c r="K4217" s="13">
        <f t="shared" si="1312"/>
        <v>0.6</v>
      </c>
      <c r="L4217" s="13">
        <f t="shared" si="1313"/>
        <v>0</v>
      </c>
      <c r="M4217" s="13" t="e">
        <f ca="1">CalcTable[[#This Row],[IWC]]-AE4216</f>
        <v>#NAME?</v>
      </c>
      <c r="N4217" s="13" t="e">
        <f ca="1">IF(CalcTable[[#This Row],[Day of Year]]&lt;123,FCAP,AE4216)</f>
        <v>#NAME?</v>
      </c>
      <c r="O4217" s="17" t="e">
        <f ca="1">IF(IRR_DRIP,5,COUNTIF('IDET Wind Values'!C4201:G4201,"&lt;="&amp;IRR_MAXWIND))</f>
        <v>#NAME?</v>
      </c>
      <c r="P4217" s="13" t="e">
        <f ca="1">CalcTable[[#This Row],[ET_o]]*KL</f>
        <v>#NAME?</v>
      </c>
      <c r="Q4217" s="13" t="e">
        <f ca="1">IF(WILTPT&lt;=0,1,MAX(0,MIN(1,(CalcTable[[#This Row],[IWC]]-WILTPT)/(MAD-WILTPT))))</f>
        <v>#NAME?</v>
      </c>
      <c r="R4217" s="13" t="e">
        <f ca="1">CalcTable[[#This Row],[ETMult]]*CalcTable[[#This Row],[ETb]]</f>
        <v>#NAME?</v>
      </c>
      <c r="S4217" s="13" t="b">
        <f>INDEX(IRR_LIST,CalcTable[[#This Row],[Day of Week]]+1)</f>
        <v>0</v>
      </c>
      <c r="T4217" s="13">
        <f t="shared" ca="1" si="1314"/>
        <v>25.9</v>
      </c>
      <c r="U4217" s="13" t="b">
        <f ca="1">IF(CalcTable[[#This Row],[IrrPrecip]]&gt;=IC_MM,FALSE,TRUE)</f>
        <v>0</v>
      </c>
      <c r="V4217" s="13" t="b">
        <f t="shared" si="1315"/>
        <v>1</v>
      </c>
      <c r="W4217" s="13" t="e">
        <f ca="1">IF(AND(IRR_DRIP=FALSE,CalcTable[[#This Row],[IrrHours]]&lt;=0),FALSE,TRUE)</f>
        <v>#NAME?</v>
      </c>
      <c r="X4217" s="13" t="e">
        <f ca="1">AND(CalcTable[[#This Row],[IrrDay]],CalcTable[[#This Row],[IrrRain]],CalcTable[[#This Row],[IrrWarm]],CalcTable[[#This Row],[IrrWindy]])</f>
        <v>#NAME?</v>
      </c>
      <c r="Y4217" s="13" t="e">
        <f t="shared" ca="1" si="1316"/>
        <v>#NAME?</v>
      </c>
      <c r="Z4217" s="13" t="e">
        <f ca="1">CalcTable[[#This Row],[IrrHours]]/5</f>
        <v>#NAME?</v>
      </c>
      <c r="AA4217" s="13" t="e">
        <f ca="1">IF(CalcTable[[#This Row],[IrrFlag]]=FALSE,0,MAX(0,CalcTable[[#This Row],[VolRednWind]]*(FCAP*IRR_TARGET-CalcTable[[#This Row],[IWC]])))</f>
        <v>#NAME?</v>
      </c>
      <c r="AB4217" s="13" t="e">
        <f ca="1">CalcTable[[#This Row],[IWC]]+CalcTable[[#This Row],[Eff Precip]]+CalcTable[[#This Row],[IrrAmt]]-CalcTable[[#This Row],[AET]]</f>
        <v>#NAME?</v>
      </c>
      <c r="AC4217" s="13" t="e">
        <f ca="1">IF(CalcTable[[#This Row],[PWC]]&gt;FCAP,MIN(24*PERC,MIN(SAT,CalcTable[[#This Row],[PWC]])-FCAP),0)</f>
        <v>#NAME?</v>
      </c>
      <c r="AD4217" s="13" t="e">
        <f ca="1">IF(CalcTable[[#This Row],[PWC]]&gt;SAT,CalcTable[[#This Row],[PWC]]-SAT,0)</f>
        <v>#NAME?</v>
      </c>
      <c r="AE4217" s="13" t="e">
        <f ca="1">CalcTable[[#This Row],[PWC]]-CalcTable[[#This Row],[PercAmt]]-CalcTable[[#This Row],[Runoff]]</f>
        <v>#NAME?</v>
      </c>
      <c r="AF4217" s="13" t="e">
        <f ca="1">CalcTable[[#This Row],[IrrAmt]]/1000*CUR_IRR_AREA*10000/IRR_EFF</f>
        <v>#NAME?</v>
      </c>
      <c r="AG4217" s="147"/>
      <c r="AH4217" s="13"/>
      <c r="AI4217" s="50">
        <v>0</v>
      </c>
      <c r="AJ4217" s="50">
        <v>0</v>
      </c>
      <c r="AK4217" s="50">
        <v>0</v>
      </c>
      <c r="AL4217" s="50">
        <v>0</v>
      </c>
      <c r="AM4217" s="50"/>
      <c r="AN4217" s="50"/>
      <c r="AO4217" s="50"/>
      <c r="AP4217" s="50"/>
      <c r="AQ4217" s="50"/>
      <c r="AR4217" s="50"/>
      <c r="AS4217" s="50"/>
      <c r="AT4217" s="50"/>
      <c r="AU4217" s="50"/>
      <c r="AV4217" s="50"/>
      <c r="AW4217" s="50"/>
      <c r="AX4217" s="50">
        <f t="shared" si="1327"/>
        <v>0</v>
      </c>
      <c r="AY4217" s="50"/>
      <c r="AZ4217" s="50">
        <f t="shared" si="1317"/>
        <v>0</v>
      </c>
      <c r="BA4217" s="50">
        <f t="shared" si="1318"/>
        <v>0</v>
      </c>
      <c r="BB4217" s="50">
        <f t="shared" si="1319"/>
        <v>0</v>
      </c>
      <c r="BC4217" s="17">
        <f t="shared" si="1320"/>
        <v>19877</v>
      </c>
      <c r="BD4217" s="50">
        <f t="shared" si="1321"/>
        <v>0</v>
      </c>
      <c r="BE4217" s="50">
        <f t="shared" si="1322"/>
        <v>0</v>
      </c>
      <c r="BF4217" s="50">
        <f t="shared" si="1328"/>
        <v>0</v>
      </c>
      <c r="BG4217" s="50"/>
      <c r="BH4217" s="17">
        <f t="shared" si="1323"/>
        <v>0</v>
      </c>
      <c r="BI4217" s="17">
        <f t="shared" si="1331"/>
        <v>4217</v>
      </c>
      <c r="BJ4217" s="17">
        <f t="shared" si="1329"/>
        <v>4217</v>
      </c>
      <c r="BK4217" s="150">
        <f t="shared" si="1330"/>
        <v>31964</v>
      </c>
      <c r="BL4217" s="50" t="e">
        <f t="shared" ca="1" si="1324"/>
        <v>#NAME?</v>
      </c>
      <c r="BM4217" s="50" t="e">
        <f t="shared" ca="1" si="1325"/>
        <v>#NAME?</v>
      </c>
      <c r="BN4217" s="50" t="e">
        <f t="shared" ca="1" si="1326"/>
        <v>#NAME?</v>
      </c>
    </row>
    <row r="4218" spans="1:66" x14ac:dyDescent="0.35">
      <c r="A4218" s="48">
        <v>31965</v>
      </c>
      <c r="B4218" s="17">
        <v>1987</v>
      </c>
      <c r="C4218" s="17">
        <v>7</v>
      </c>
      <c r="D4218" s="17">
        <v>188</v>
      </c>
      <c r="E4218" s="17">
        <v>7</v>
      </c>
      <c r="F4218" s="17">
        <v>3</v>
      </c>
      <c r="G4218" s="50">
        <v>8.9</v>
      </c>
      <c r="H4218" s="32">
        <v>3.8551859302075138</v>
      </c>
      <c r="I4218" s="50">
        <v>3.3333333333333335</v>
      </c>
      <c r="J4218" s="13">
        <v>0</v>
      </c>
      <c r="K4218" s="13">
        <f t="shared" si="1312"/>
        <v>0</v>
      </c>
      <c r="L4218" s="13">
        <f t="shared" si="1313"/>
        <v>0</v>
      </c>
      <c r="M4218" s="13" t="e">
        <f ca="1">CalcTable[[#This Row],[IWC]]-AE4217</f>
        <v>#NAME?</v>
      </c>
      <c r="N4218" s="13" t="e">
        <f ca="1">IF(CalcTable[[#This Row],[Day of Year]]&lt;123,FCAP,AE4217)</f>
        <v>#NAME?</v>
      </c>
      <c r="O4218" s="17" t="e">
        <f ca="1">IF(IRR_DRIP,5,COUNTIF('IDET Wind Values'!C4202:G4202,"&lt;="&amp;IRR_MAXWIND))</f>
        <v>#NAME?</v>
      </c>
      <c r="P4218" s="13" t="e">
        <f ca="1">CalcTable[[#This Row],[ET_o]]*KL</f>
        <v>#NAME?</v>
      </c>
      <c r="Q4218" s="13" t="e">
        <f ca="1">IF(WILTPT&lt;=0,1,MAX(0,MIN(1,(CalcTable[[#This Row],[IWC]]-WILTPT)/(MAD-WILTPT))))</f>
        <v>#NAME?</v>
      </c>
      <c r="R4218" s="13" t="e">
        <f ca="1">CalcTable[[#This Row],[ETMult]]*CalcTable[[#This Row],[ETb]]</f>
        <v>#NAME?</v>
      </c>
      <c r="S4218" s="13" t="b">
        <f>INDEX(IRR_LIST,CalcTable[[#This Row],[Day of Week]]+1)</f>
        <v>1</v>
      </c>
      <c r="T4218" s="13">
        <f t="shared" ca="1" si="1314"/>
        <v>15.7</v>
      </c>
      <c r="U4218" s="13" t="b">
        <f ca="1">IF(CalcTable[[#This Row],[IrrPrecip]]&gt;=IC_MM,FALSE,TRUE)</f>
        <v>0</v>
      </c>
      <c r="V4218" s="13" t="b">
        <f t="shared" si="1315"/>
        <v>1</v>
      </c>
      <c r="W4218" s="13" t="e">
        <f ca="1">IF(AND(IRR_DRIP=FALSE,CalcTable[[#This Row],[IrrHours]]&lt;=0),FALSE,TRUE)</f>
        <v>#NAME?</v>
      </c>
      <c r="X4218" s="13" t="e">
        <f ca="1">AND(CalcTable[[#This Row],[IrrDay]],CalcTable[[#This Row],[IrrRain]],CalcTable[[#This Row],[IrrWarm]],CalcTable[[#This Row],[IrrWindy]])</f>
        <v>#NAME?</v>
      </c>
      <c r="Y4218" s="13" t="e">
        <f t="shared" ca="1" si="1316"/>
        <v>#NAME?</v>
      </c>
      <c r="Z4218" s="13" t="e">
        <f ca="1">CalcTable[[#This Row],[IrrHours]]/5</f>
        <v>#NAME?</v>
      </c>
      <c r="AA4218" s="13" t="e">
        <f ca="1">IF(CalcTable[[#This Row],[IrrFlag]]=FALSE,0,MAX(0,CalcTable[[#This Row],[VolRednWind]]*(FCAP*IRR_TARGET-CalcTable[[#This Row],[IWC]])))</f>
        <v>#NAME?</v>
      </c>
      <c r="AB4218" s="13" t="e">
        <f ca="1">CalcTable[[#This Row],[IWC]]+CalcTable[[#This Row],[Eff Precip]]+CalcTable[[#This Row],[IrrAmt]]-CalcTable[[#This Row],[AET]]</f>
        <v>#NAME?</v>
      </c>
      <c r="AC4218" s="13" t="e">
        <f ca="1">IF(CalcTable[[#This Row],[PWC]]&gt;FCAP,MIN(24*PERC,MIN(SAT,CalcTable[[#This Row],[PWC]])-FCAP),0)</f>
        <v>#NAME?</v>
      </c>
      <c r="AD4218" s="13" t="e">
        <f ca="1">IF(CalcTable[[#This Row],[PWC]]&gt;SAT,CalcTable[[#This Row],[PWC]]-SAT,0)</f>
        <v>#NAME?</v>
      </c>
      <c r="AE4218" s="13" t="e">
        <f ca="1">CalcTable[[#This Row],[PWC]]-CalcTable[[#This Row],[PercAmt]]-CalcTable[[#This Row],[Runoff]]</f>
        <v>#NAME?</v>
      </c>
      <c r="AF4218" s="13" t="e">
        <f ca="1">CalcTable[[#This Row],[IrrAmt]]/1000*CUR_IRR_AREA*10000/IRR_EFF</f>
        <v>#NAME?</v>
      </c>
      <c r="AG4218" s="147"/>
      <c r="AH4218" s="13"/>
      <c r="AI4218" s="50">
        <v>0</v>
      </c>
      <c r="AJ4218" s="50">
        <v>0</v>
      </c>
      <c r="AK4218" s="50">
        <v>0</v>
      </c>
      <c r="AL4218" s="50">
        <v>0</v>
      </c>
      <c r="AM4218" s="50"/>
      <c r="AN4218" s="50"/>
      <c r="AO4218" s="50"/>
      <c r="AP4218" s="50"/>
      <c r="AQ4218" s="50"/>
      <c r="AR4218" s="50"/>
      <c r="AS4218" s="50"/>
      <c r="AT4218" s="50"/>
      <c r="AU4218" s="50"/>
      <c r="AV4218" s="50"/>
      <c r="AW4218" s="50"/>
      <c r="AX4218" s="50">
        <f t="shared" si="1327"/>
        <v>0</v>
      </c>
      <c r="AY4218" s="50"/>
      <c r="AZ4218" s="50">
        <f t="shared" si="1317"/>
        <v>0</v>
      </c>
      <c r="BA4218" s="50">
        <f t="shared" si="1318"/>
        <v>0</v>
      </c>
      <c r="BB4218" s="50">
        <f t="shared" si="1319"/>
        <v>0</v>
      </c>
      <c r="BC4218" s="17">
        <f t="shared" si="1320"/>
        <v>19877</v>
      </c>
      <c r="BD4218" s="50">
        <f t="shared" si="1321"/>
        <v>0</v>
      </c>
      <c r="BE4218" s="50">
        <f t="shared" si="1322"/>
        <v>0</v>
      </c>
      <c r="BF4218" s="50">
        <f t="shared" si="1328"/>
        <v>0</v>
      </c>
      <c r="BG4218" s="50"/>
      <c r="BH4218" s="17">
        <f t="shared" si="1323"/>
        <v>0</v>
      </c>
      <c r="BI4218" s="17">
        <f t="shared" si="1331"/>
        <v>4218</v>
      </c>
      <c r="BJ4218" s="17">
        <f t="shared" si="1329"/>
        <v>4218</v>
      </c>
      <c r="BK4218" s="150">
        <f t="shared" si="1330"/>
        <v>31965</v>
      </c>
      <c r="BL4218" s="50" t="e">
        <f t="shared" ca="1" si="1324"/>
        <v>#NAME?</v>
      </c>
      <c r="BM4218" s="50" t="e">
        <f t="shared" ca="1" si="1325"/>
        <v>#NAME?</v>
      </c>
      <c r="BN4218" s="50" t="e">
        <f t="shared" ca="1" si="1326"/>
        <v>#NAME?</v>
      </c>
    </row>
    <row r="4219" spans="1:66" x14ac:dyDescent="0.35">
      <c r="A4219" s="48">
        <v>31966</v>
      </c>
      <c r="B4219" s="17">
        <v>1987</v>
      </c>
      <c r="C4219" s="17">
        <v>7</v>
      </c>
      <c r="D4219" s="17">
        <v>189</v>
      </c>
      <c r="E4219" s="17">
        <v>8</v>
      </c>
      <c r="F4219" s="17">
        <v>4</v>
      </c>
      <c r="G4219" s="50">
        <v>9.4</v>
      </c>
      <c r="H4219" s="32">
        <v>4.2933395466580695</v>
      </c>
      <c r="I4219" s="50">
        <v>1.6666666666666667</v>
      </c>
      <c r="J4219" s="13">
        <v>0.6</v>
      </c>
      <c r="K4219" s="13">
        <f t="shared" si="1312"/>
        <v>0.6</v>
      </c>
      <c r="L4219" s="13">
        <f t="shared" si="1313"/>
        <v>0</v>
      </c>
      <c r="M4219" s="13" t="e">
        <f ca="1">CalcTable[[#This Row],[IWC]]-AE4218</f>
        <v>#NAME?</v>
      </c>
      <c r="N4219" s="13" t="e">
        <f ca="1">IF(CalcTable[[#This Row],[Day of Year]]&lt;123,FCAP,AE4218)</f>
        <v>#NAME?</v>
      </c>
      <c r="O4219" s="17" t="e">
        <f ca="1">IF(IRR_DRIP,5,COUNTIF('IDET Wind Values'!C4203:G4203,"&lt;="&amp;IRR_MAXWIND))</f>
        <v>#NAME?</v>
      </c>
      <c r="P4219" s="13" t="e">
        <f ca="1">CalcTable[[#This Row],[ET_o]]*KL</f>
        <v>#NAME?</v>
      </c>
      <c r="Q4219" s="13" t="e">
        <f ca="1">IF(WILTPT&lt;=0,1,MAX(0,MIN(1,(CalcTable[[#This Row],[IWC]]-WILTPT)/(MAD-WILTPT))))</f>
        <v>#NAME?</v>
      </c>
      <c r="R4219" s="13" t="e">
        <f ca="1">CalcTable[[#This Row],[ETMult]]*CalcTable[[#This Row],[ETb]]</f>
        <v>#NAME?</v>
      </c>
      <c r="S4219" s="13" t="b">
        <f>INDEX(IRR_LIST,CalcTable[[#This Row],[Day of Week]]+1)</f>
        <v>0</v>
      </c>
      <c r="T4219" s="13">
        <f t="shared" ca="1" si="1314"/>
        <v>0.6</v>
      </c>
      <c r="U4219" s="13" t="b">
        <f ca="1">IF(CalcTable[[#This Row],[IrrPrecip]]&gt;=IC_MM,FALSE,TRUE)</f>
        <v>1</v>
      </c>
      <c r="V4219" s="13" t="b">
        <f t="shared" si="1315"/>
        <v>1</v>
      </c>
      <c r="W4219" s="13" t="e">
        <f ca="1">IF(AND(IRR_DRIP=FALSE,CalcTable[[#This Row],[IrrHours]]&lt;=0),FALSE,TRUE)</f>
        <v>#NAME?</v>
      </c>
      <c r="X4219" s="13" t="e">
        <f ca="1">AND(CalcTable[[#This Row],[IrrDay]],CalcTable[[#This Row],[IrrRain]],CalcTable[[#This Row],[IrrWarm]],CalcTable[[#This Row],[IrrWindy]])</f>
        <v>#NAME?</v>
      </c>
      <c r="Y4219" s="13" t="e">
        <f t="shared" ca="1" si="1316"/>
        <v>#NAME?</v>
      </c>
      <c r="Z4219" s="13" t="e">
        <f ca="1">CalcTable[[#This Row],[IrrHours]]/5</f>
        <v>#NAME?</v>
      </c>
      <c r="AA4219" s="13" t="e">
        <f ca="1">IF(CalcTable[[#This Row],[IrrFlag]]=FALSE,0,MAX(0,CalcTable[[#This Row],[VolRednWind]]*(FCAP*IRR_TARGET-CalcTable[[#This Row],[IWC]])))</f>
        <v>#NAME?</v>
      </c>
      <c r="AB4219" s="13" t="e">
        <f ca="1">CalcTable[[#This Row],[IWC]]+CalcTable[[#This Row],[Eff Precip]]+CalcTable[[#This Row],[IrrAmt]]-CalcTable[[#This Row],[AET]]</f>
        <v>#NAME?</v>
      </c>
      <c r="AC4219" s="13" t="e">
        <f ca="1">IF(CalcTable[[#This Row],[PWC]]&gt;FCAP,MIN(24*PERC,MIN(SAT,CalcTable[[#This Row],[PWC]])-FCAP),0)</f>
        <v>#NAME?</v>
      </c>
      <c r="AD4219" s="13" t="e">
        <f ca="1">IF(CalcTable[[#This Row],[PWC]]&gt;SAT,CalcTable[[#This Row],[PWC]]-SAT,0)</f>
        <v>#NAME?</v>
      </c>
      <c r="AE4219" s="13" t="e">
        <f ca="1">CalcTable[[#This Row],[PWC]]-CalcTable[[#This Row],[PercAmt]]-CalcTable[[#This Row],[Runoff]]</f>
        <v>#NAME?</v>
      </c>
      <c r="AF4219" s="13" t="e">
        <f ca="1">CalcTable[[#This Row],[IrrAmt]]/1000*CUR_IRR_AREA*10000/IRR_EFF</f>
        <v>#NAME?</v>
      </c>
      <c r="AG4219" s="147"/>
      <c r="AH4219" s="13"/>
      <c r="AI4219" s="50">
        <v>0</v>
      </c>
      <c r="AJ4219" s="50">
        <v>0</v>
      </c>
      <c r="AK4219" s="50">
        <v>2.8574678242162834</v>
      </c>
      <c r="AL4219" s="50">
        <v>6.4956695605407049</v>
      </c>
      <c r="AM4219" s="50"/>
      <c r="AN4219" s="50"/>
      <c r="AO4219" s="50"/>
      <c r="AP4219" s="50"/>
      <c r="AQ4219" s="50"/>
      <c r="AR4219" s="50"/>
      <c r="AS4219" s="50"/>
      <c r="AT4219" s="50"/>
      <c r="AU4219" s="50"/>
      <c r="AV4219" s="50"/>
      <c r="AW4219" s="50"/>
      <c r="AX4219" s="50">
        <f t="shared" si="1327"/>
        <v>9.3531373847569874</v>
      </c>
      <c r="AY4219" s="50"/>
      <c r="AZ4219" s="50">
        <f t="shared" si="1317"/>
        <v>232.44916853103285</v>
      </c>
      <c r="BA4219" s="50">
        <f t="shared" si="1318"/>
        <v>357.89792615095541</v>
      </c>
      <c r="BB4219" s="50">
        <f t="shared" si="1319"/>
        <v>368.96693417624266</v>
      </c>
      <c r="BC4219" s="17">
        <f t="shared" si="1320"/>
        <v>19877</v>
      </c>
      <c r="BD4219" s="50">
        <f t="shared" si="1321"/>
        <v>9.3531373847569874</v>
      </c>
      <c r="BE4219" s="50">
        <f t="shared" si="1322"/>
        <v>232.44916853103285</v>
      </c>
      <c r="BF4219" s="50">
        <f t="shared" si="1328"/>
        <v>380.21284121083329</v>
      </c>
      <c r="BG4219" s="50"/>
      <c r="BH4219" s="17">
        <f t="shared" si="1323"/>
        <v>0</v>
      </c>
      <c r="BI4219" s="17">
        <f t="shared" si="1331"/>
        <v>4219</v>
      </c>
      <c r="BJ4219" s="17">
        <f t="shared" si="1329"/>
        <v>4219</v>
      </c>
      <c r="BK4219" s="150">
        <f t="shared" si="1330"/>
        <v>31966</v>
      </c>
      <c r="BL4219" s="50" t="e">
        <f t="shared" ca="1" si="1324"/>
        <v>#NAME?</v>
      </c>
      <c r="BM4219" s="50" t="e">
        <f t="shared" ca="1" si="1325"/>
        <v>#NAME?</v>
      </c>
      <c r="BN4219" s="50" t="e">
        <f t="shared" ca="1" si="1326"/>
        <v>#NAME?</v>
      </c>
    </row>
    <row r="4220" spans="1:66" x14ac:dyDescent="0.35">
      <c r="A4220" s="48">
        <v>31967</v>
      </c>
      <c r="B4220" s="17">
        <v>1987</v>
      </c>
      <c r="C4220" s="17">
        <v>7</v>
      </c>
      <c r="D4220" s="17">
        <v>190</v>
      </c>
      <c r="E4220" s="17">
        <v>9</v>
      </c>
      <c r="F4220" s="17">
        <v>5</v>
      </c>
      <c r="G4220" s="50">
        <v>7.4</v>
      </c>
      <c r="H4220" s="32">
        <v>4.1834001511940828</v>
      </c>
      <c r="I4220" s="50">
        <v>12.5</v>
      </c>
      <c r="J4220" s="13">
        <v>0</v>
      </c>
      <c r="K4220" s="13">
        <f t="shared" si="1312"/>
        <v>0</v>
      </c>
      <c r="L4220" s="13">
        <f t="shared" si="1313"/>
        <v>0</v>
      </c>
      <c r="M4220" s="13" t="e">
        <f ca="1">CalcTable[[#This Row],[IWC]]-AE4219</f>
        <v>#NAME?</v>
      </c>
      <c r="N4220" s="13" t="e">
        <f ca="1">IF(CalcTable[[#This Row],[Day of Year]]&lt;123,FCAP,AE4219)</f>
        <v>#NAME?</v>
      </c>
      <c r="O4220" s="17" t="e">
        <f ca="1">IF(IRR_DRIP,5,COUNTIF('IDET Wind Values'!C4204:G4204,"&lt;="&amp;IRR_MAXWIND))</f>
        <v>#NAME?</v>
      </c>
      <c r="P4220" s="13" t="e">
        <f ca="1">CalcTable[[#This Row],[ET_o]]*KL</f>
        <v>#NAME?</v>
      </c>
      <c r="Q4220" s="13" t="e">
        <f ca="1">IF(WILTPT&lt;=0,1,MAX(0,MIN(1,(CalcTable[[#This Row],[IWC]]-WILTPT)/(MAD-WILTPT))))</f>
        <v>#NAME?</v>
      </c>
      <c r="R4220" s="13" t="e">
        <f ca="1">CalcTable[[#This Row],[ETMult]]*CalcTable[[#This Row],[ETb]]</f>
        <v>#NAME?</v>
      </c>
      <c r="S4220" s="13" t="b">
        <f>INDEX(IRR_LIST,CalcTable[[#This Row],[Day of Week]]+1)</f>
        <v>1</v>
      </c>
      <c r="T4220" s="13">
        <f t="shared" ca="1" si="1314"/>
        <v>0.6</v>
      </c>
      <c r="U4220" s="13" t="b">
        <f ca="1">IF(CalcTable[[#This Row],[IrrPrecip]]&gt;=IC_MM,FALSE,TRUE)</f>
        <v>1</v>
      </c>
      <c r="V4220" s="13" t="b">
        <f t="shared" si="1315"/>
        <v>1</v>
      </c>
      <c r="W4220" s="13" t="e">
        <f ca="1">IF(AND(IRR_DRIP=FALSE,CalcTable[[#This Row],[IrrHours]]&lt;=0),FALSE,TRUE)</f>
        <v>#NAME?</v>
      </c>
      <c r="X4220" s="13" t="e">
        <f ca="1">AND(CalcTable[[#This Row],[IrrDay]],CalcTable[[#This Row],[IrrRain]],CalcTable[[#This Row],[IrrWarm]],CalcTable[[#This Row],[IrrWindy]])</f>
        <v>#NAME?</v>
      </c>
      <c r="Y4220" s="13" t="e">
        <f t="shared" ca="1" si="1316"/>
        <v>#NAME?</v>
      </c>
      <c r="Z4220" s="13" t="e">
        <f ca="1">CalcTable[[#This Row],[IrrHours]]/5</f>
        <v>#NAME?</v>
      </c>
      <c r="AA4220" s="13" t="e">
        <f ca="1">IF(CalcTable[[#This Row],[IrrFlag]]=FALSE,0,MAX(0,CalcTable[[#This Row],[VolRednWind]]*(FCAP*IRR_TARGET-CalcTable[[#This Row],[IWC]])))</f>
        <v>#NAME?</v>
      </c>
      <c r="AB4220" s="13" t="e">
        <f ca="1">CalcTable[[#This Row],[IWC]]+CalcTable[[#This Row],[Eff Precip]]+CalcTable[[#This Row],[IrrAmt]]-CalcTable[[#This Row],[AET]]</f>
        <v>#NAME?</v>
      </c>
      <c r="AC4220" s="13" t="e">
        <f ca="1">IF(CalcTable[[#This Row],[PWC]]&gt;FCAP,MIN(24*PERC,MIN(SAT,CalcTable[[#This Row],[PWC]])-FCAP),0)</f>
        <v>#NAME?</v>
      </c>
      <c r="AD4220" s="13" t="e">
        <f ca="1">IF(CalcTable[[#This Row],[PWC]]&gt;SAT,CalcTable[[#This Row],[PWC]]-SAT,0)</f>
        <v>#NAME?</v>
      </c>
      <c r="AE4220" s="13" t="e">
        <f ca="1">CalcTable[[#This Row],[PWC]]-CalcTable[[#This Row],[PercAmt]]-CalcTable[[#This Row],[Runoff]]</f>
        <v>#NAME?</v>
      </c>
      <c r="AF4220" s="13" t="e">
        <f ca="1">CalcTable[[#This Row],[IrrAmt]]/1000*CUR_IRR_AREA*10000/IRR_EFF</f>
        <v>#NAME?</v>
      </c>
      <c r="AG4220" s="147"/>
      <c r="AH4220" s="13"/>
      <c r="AI4220" s="50">
        <v>0</v>
      </c>
      <c r="AJ4220" s="50">
        <v>0</v>
      </c>
      <c r="AK4220" s="50">
        <v>0</v>
      </c>
      <c r="AL4220" s="50">
        <v>0</v>
      </c>
      <c r="AM4220" s="50"/>
      <c r="AN4220" s="50"/>
      <c r="AO4220" s="50"/>
      <c r="AP4220" s="50"/>
      <c r="AQ4220" s="50"/>
      <c r="AR4220" s="50"/>
      <c r="AS4220" s="50"/>
      <c r="AT4220" s="50"/>
      <c r="AU4220" s="50"/>
      <c r="AV4220" s="50"/>
      <c r="AW4220" s="50"/>
      <c r="AX4220" s="50">
        <f t="shared" si="1327"/>
        <v>0</v>
      </c>
      <c r="AY4220" s="50"/>
      <c r="AZ4220" s="50">
        <f t="shared" si="1317"/>
        <v>0</v>
      </c>
      <c r="BA4220" s="50">
        <f t="shared" si="1318"/>
        <v>0</v>
      </c>
      <c r="BB4220" s="50">
        <f t="shared" si="1319"/>
        <v>0</v>
      </c>
      <c r="BC4220" s="17">
        <f t="shared" si="1320"/>
        <v>19877</v>
      </c>
      <c r="BD4220" s="50">
        <f t="shared" si="1321"/>
        <v>0</v>
      </c>
      <c r="BE4220" s="50">
        <f t="shared" si="1322"/>
        <v>0</v>
      </c>
      <c r="BF4220" s="50">
        <f t="shared" si="1328"/>
        <v>0</v>
      </c>
      <c r="BG4220" s="50"/>
      <c r="BH4220" s="17">
        <f t="shared" si="1323"/>
        <v>0</v>
      </c>
      <c r="BI4220" s="17">
        <f t="shared" si="1331"/>
        <v>4220</v>
      </c>
      <c r="BJ4220" s="17">
        <f t="shared" si="1329"/>
        <v>4220</v>
      </c>
      <c r="BK4220" s="150">
        <f t="shared" si="1330"/>
        <v>31967</v>
      </c>
      <c r="BL4220" s="50" t="e">
        <f t="shared" ca="1" si="1324"/>
        <v>#NAME?</v>
      </c>
      <c r="BM4220" s="50" t="e">
        <f t="shared" ca="1" si="1325"/>
        <v>#NAME?</v>
      </c>
      <c r="BN4220" s="50" t="e">
        <f t="shared" ca="1" si="1326"/>
        <v>#NAME?</v>
      </c>
    </row>
    <row r="4221" spans="1:66" x14ac:dyDescent="0.35">
      <c r="A4221" s="48">
        <v>31968</v>
      </c>
      <c r="B4221" s="17">
        <v>1987</v>
      </c>
      <c r="C4221" s="17">
        <v>7</v>
      </c>
      <c r="D4221" s="17">
        <v>191</v>
      </c>
      <c r="E4221" s="17">
        <v>10</v>
      </c>
      <c r="F4221" s="17">
        <v>6</v>
      </c>
      <c r="G4221" s="50">
        <v>8.1</v>
      </c>
      <c r="H4221" s="32">
        <v>3.5087663094855599</v>
      </c>
      <c r="I4221" s="50">
        <v>16</v>
      </c>
      <c r="J4221" s="13">
        <v>0.2</v>
      </c>
      <c r="K4221" s="13">
        <f t="shared" si="1312"/>
        <v>0.2</v>
      </c>
      <c r="L4221" s="13">
        <f t="shared" si="1313"/>
        <v>0</v>
      </c>
      <c r="M4221" s="13" t="e">
        <f ca="1">CalcTable[[#This Row],[IWC]]-AE4220</f>
        <v>#NAME?</v>
      </c>
      <c r="N4221" s="13" t="e">
        <f ca="1">IF(CalcTable[[#This Row],[Day of Year]]&lt;123,FCAP,AE4220)</f>
        <v>#NAME?</v>
      </c>
      <c r="O4221" s="17" t="e">
        <f ca="1">IF(IRR_DRIP,5,COUNTIF('IDET Wind Values'!C4205:G4205,"&lt;="&amp;IRR_MAXWIND))</f>
        <v>#NAME?</v>
      </c>
      <c r="P4221" s="13" t="e">
        <f ca="1">CalcTable[[#This Row],[ET_o]]*KL</f>
        <v>#NAME?</v>
      </c>
      <c r="Q4221" s="13" t="e">
        <f ca="1">IF(WILTPT&lt;=0,1,MAX(0,MIN(1,(CalcTable[[#This Row],[IWC]]-WILTPT)/(MAD-WILTPT))))</f>
        <v>#NAME?</v>
      </c>
      <c r="R4221" s="13" t="e">
        <f ca="1">CalcTable[[#This Row],[ETMult]]*CalcTable[[#This Row],[ETb]]</f>
        <v>#NAME?</v>
      </c>
      <c r="S4221" s="13" t="b">
        <f>INDEX(IRR_LIST,CalcTable[[#This Row],[Day of Week]]+1)</f>
        <v>0</v>
      </c>
      <c r="T4221" s="13">
        <f t="shared" ca="1" si="1314"/>
        <v>0.6</v>
      </c>
      <c r="U4221" s="13" t="b">
        <f ca="1">IF(CalcTable[[#This Row],[IrrPrecip]]&gt;=IC_MM,FALSE,TRUE)</f>
        <v>1</v>
      </c>
      <c r="V4221" s="13" t="b">
        <f t="shared" si="1315"/>
        <v>1</v>
      </c>
      <c r="W4221" s="13" t="e">
        <f ca="1">IF(AND(IRR_DRIP=FALSE,CalcTable[[#This Row],[IrrHours]]&lt;=0),FALSE,TRUE)</f>
        <v>#NAME?</v>
      </c>
      <c r="X4221" s="13" t="e">
        <f ca="1">AND(CalcTable[[#This Row],[IrrDay]],CalcTable[[#This Row],[IrrRain]],CalcTable[[#This Row],[IrrWarm]],CalcTable[[#This Row],[IrrWindy]])</f>
        <v>#NAME?</v>
      </c>
      <c r="Y4221" s="13" t="e">
        <f t="shared" ca="1" si="1316"/>
        <v>#NAME?</v>
      </c>
      <c r="Z4221" s="13" t="e">
        <f ca="1">CalcTable[[#This Row],[IrrHours]]/5</f>
        <v>#NAME?</v>
      </c>
      <c r="AA4221" s="13" t="e">
        <f ca="1">IF(CalcTable[[#This Row],[IrrFlag]]=FALSE,0,MAX(0,CalcTable[[#This Row],[VolRednWind]]*(FCAP*IRR_TARGET-CalcTable[[#This Row],[IWC]])))</f>
        <v>#NAME?</v>
      </c>
      <c r="AB4221" s="13" t="e">
        <f ca="1">CalcTable[[#This Row],[IWC]]+CalcTable[[#This Row],[Eff Precip]]+CalcTable[[#This Row],[IrrAmt]]-CalcTable[[#This Row],[AET]]</f>
        <v>#NAME?</v>
      </c>
      <c r="AC4221" s="13" t="e">
        <f ca="1">IF(CalcTable[[#This Row],[PWC]]&gt;FCAP,MIN(24*PERC,MIN(SAT,CalcTable[[#This Row],[PWC]])-FCAP),0)</f>
        <v>#NAME?</v>
      </c>
      <c r="AD4221" s="13" t="e">
        <f ca="1">IF(CalcTable[[#This Row],[PWC]]&gt;SAT,CalcTable[[#This Row],[PWC]]-SAT,0)</f>
        <v>#NAME?</v>
      </c>
      <c r="AE4221" s="13" t="e">
        <f ca="1">CalcTable[[#This Row],[PWC]]-CalcTable[[#This Row],[PercAmt]]-CalcTable[[#This Row],[Runoff]]</f>
        <v>#NAME?</v>
      </c>
      <c r="AF4221" s="13" t="e">
        <f ca="1">CalcTable[[#This Row],[IrrAmt]]/1000*CUR_IRR_AREA*10000/IRR_EFF</f>
        <v>#NAME?</v>
      </c>
      <c r="AG4221" s="147"/>
      <c r="AH4221" s="13"/>
      <c r="AI4221" s="50">
        <v>0</v>
      </c>
      <c r="AJ4221" s="50">
        <v>0</v>
      </c>
      <c r="AK4221" s="50">
        <v>0</v>
      </c>
      <c r="AL4221" s="50">
        <v>4.6622068338186828</v>
      </c>
      <c r="AM4221" s="50"/>
      <c r="AN4221" s="50"/>
      <c r="AO4221" s="50"/>
      <c r="AP4221" s="50"/>
      <c r="AQ4221" s="50"/>
      <c r="AR4221" s="50"/>
      <c r="AS4221" s="50"/>
      <c r="AT4221" s="50"/>
      <c r="AU4221" s="50"/>
      <c r="AV4221" s="50"/>
      <c r="AW4221" s="50"/>
      <c r="AX4221" s="50">
        <f t="shared" si="1327"/>
        <v>4.6622068338186828</v>
      </c>
      <c r="AY4221" s="50"/>
      <c r="AZ4221" s="50">
        <f t="shared" si="1317"/>
        <v>136.75806712534805</v>
      </c>
      <c r="BA4221" s="50">
        <f t="shared" si="1318"/>
        <v>210.56400811363113</v>
      </c>
      <c r="BB4221" s="50">
        <f t="shared" si="1319"/>
        <v>217.07629702436199</v>
      </c>
      <c r="BC4221" s="17">
        <f t="shared" si="1320"/>
        <v>19877</v>
      </c>
      <c r="BD4221" s="50">
        <f t="shared" si="1321"/>
        <v>4.6622068338186828</v>
      </c>
      <c r="BE4221" s="50">
        <f t="shared" si="1322"/>
        <v>136.75806712534805</v>
      </c>
      <c r="BF4221" s="50">
        <f t="shared" si="1328"/>
        <v>223.69266187884264</v>
      </c>
      <c r="BG4221" s="50"/>
      <c r="BH4221" s="17">
        <f t="shared" si="1323"/>
        <v>0</v>
      </c>
      <c r="BI4221" s="17">
        <f t="shared" si="1331"/>
        <v>4221</v>
      </c>
      <c r="BJ4221" s="17">
        <f t="shared" si="1329"/>
        <v>4221</v>
      </c>
      <c r="BK4221" s="150">
        <f t="shared" si="1330"/>
        <v>31968</v>
      </c>
      <c r="BL4221" s="50" t="e">
        <f t="shared" ca="1" si="1324"/>
        <v>#NAME?</v>
      </c>
      <c r="BM4221" s="50" t="e">
        <f t="shared" ca="1" si="1325"/>
        <v>#NAME?</v>
      </c>
      <c r="BN4221" s="50" t="e">
        <f t="shared" ca="1" si="1326"/>
        <v>#NAME?</v>
      </c>
    </row>
    <row r="4222" spans="1:66" x14ac:dyDescent="0.35">
      <c r="A4222" s="48">
        <v>31969</v>
      </c>
      <c r="B4222" s="17">
        <v>1987</v>
      </c>
      <c r="C4222" s="17">
        <v>7</v>
      </c>
      <c r="D4222" s="17">
        <v>192</v>
      </c>
      <c r="E4222" s="17">
        <v>11</v>
      </c>
      <c r="F4222" s="17">
        <v>7</v>
      </c>
      <c r="G4222" s="50">
        <v>4.3</v>
      </c>
      <c r="H4222" s="32">
        <v>4.3247109176248255</v>
      </c>
      <c r="I4222" s="50">
        <v>4.5</v>
      </c>
      <c r="J4222" s="13">
        <v>0</v>
      </c>
      <c r="K4222" s="13">
        <f t="shared" si="1312"/>
        <v>0</v>
      </c>
      <c r="L4222" s="13">
        <f t="shared" si="1313"/>
        <v>0</v>
      </c>
      <c r="M4222" s="13" t="e">
        <f ca="1">CalcTable[[#This Row],[IWC]]-AE4221</f>
        <v>#NAME?</v>
      </c>
      <c r="N4222" s="13" t="e">
        <f ca="1">IF(CalcTable[[#This Row],[Day of Year]]&lt;123,FCAP,AE4221)</f>
        <v>#NAME?</v>
      </c>
      <c r="O4222" s="17" t="e">
        <f ca="1">IF(IRR_DRIP,5,COUNTIF('IDET Wind Values'!C4206:G4206,"&lt;="&amp;IRR_MAXWIND))</f>
        <v>#NAME?</v>
      </c>
      <c r="P4222" s="13" t="e">
        <f ca="1">CalcTable[[#This Row],[ET_o]]*KL</f>
        <v>#NAME?</v>
      </c>
      <c r="Q4222" s="13" t="e">
        <f ca="1">IF(WILTPT&lt;=0,1,MAX(0,MIN(1,(CalcTable[[#This Row],[IWC]]-WILTPT)/(MAD-WILTPT))))</f>
        <v>#NAME?</v>
      </c>
      <c r="R4222" s="13" t="e">
        <f ca="1">CalcTable[[#This Row],[ETMult]]*CalcTable[[#This Row],[ETb]]</f>
        <v>#NAME?</v>
      </c>
      <c r="S4222" s="13" t="b">
        <f>INDEX(IRR_LIST,CalcTable[[#This Row],[Day of Week]]+1)</f>
        <v>0</v>
      </c>
      <c r="T4222" s="13">
        <f t="shared" ca="1" si="1314"/>
        <v>0.2</v>
      </c>
      <c r="U4222" s="13" t="b">
        <f ca="1">IF(CalcTable[[#This Row],[IrrPrecip]]&gt;=IC_MM,FALSE,TRUE)</f>
        <v>1</v>
      </c>
      <c r="V4222" s="13" t="b">
        <f t="shared" si="1315"/>
        <v>1</v>
      </c>
      <c r="W4222" s="13" t="e">
        <f ca="1">IF(AND(IRR_DRIP=FALSE,CalcTable[[#This Row],[IrrHours]]&lt;=0),FALSE,TRUE)</f>
        <v>#NAME?</v>
      </c>
      <c r="X4222" s="13" t="e">
        <f ca="1">AND(CalcTable[[#This Row],[IrrDay]],CalcTable[[#This Row],[IrrRain]],CalcTable[[#This Row],[IrrWarm]],CalcTable[[#This Row],[IrrWindy]])</f>
        <v>#NAME?</v>
      </c>
      <c r="Y4222" s="13" t="e">
        <f t="shared" ca="1" si="1316"/>
        <v>#NAME?</v>
      </c>
      <c r="Z4222" s="13" t="e">
        <f ca="1">CalcTable[[#This Row],[IrrHours]]/5</f>
        <v>#NAME?</v>
      </c>
      <c r="AA4222" s="13" t="e">
        <f ca="1">IF(CalcTable[[#This Row],[IrrFlag]]=FALSE,0,MAX(0,CalcTable[[#This Row],[VolRednWind]]*(FCAP*IRR_TARGET-CalcTable[[#This Row],[IWC]])))</f>
        <v>#NAME?</v>
      </c>
      <c r="AB4222" s="13" t="e">
        <f ca="1">CalcTable[[#This Row],[IWC]]+CalcTable[[#This Row],[Eff Precip]]+CalcTable[[#This Row],[IrrAmt]]-CalcTable[[#This Row],[AET]]</f>
        <v>#NAME?</v>
      </c>
      <c r="AC4222" s="13" t="e">
        <f ca="1">IF(CalcTable[[#This Row],[PWC]]&gt;FCAP,MIN(24*PERC,MIN(SAT,CalcTable[[#This Row],[PWC]])-FCAP),0)</f>
        <v>#NAME?</v>
      </c>
      <c r="AD4222" s="13" t="e">
        <f ca="1">IF(CalcTable[[#This Row],[PWC]]&gt;SAT,CalcTable[[#This Row],[PWC]]-SAT,0)</f>
        <v>#NAME?</v>
      </c>
      <c r="AE4222" s="13" t="e">
        <f ca="1">CalcTable[[#This Row],[PWC]]-CalcTable[[#This Row],[PercAmt]]-CalcTable[[#This Row],[Runoff]]</f>
        <v>#NAME?</v>
      </c>
      <c r="AF4222" s="13" t="e">
        <f ca="1">CalcTable[[#This Row],[IrrAmt]]/1000*CUR_IRR_AREA*10000/IRR_EFF</f>
        <v>#NAME?</v>
      </c>
      <c r="AG4222" s="147"/>
      <c r="AH4222" s="13"/>
      <c r="AI4222" s="50">
        <v>0</v>
      </c>
      <c r="AJ4222" s="50">
        <v>0</v>
      </c>
      <c r="AK4222" s="50">
        <v>8.153051349337284</v>
      </c>
      <c r="AL4222" s="50">
        <v>0</v>
      </c>
      <c r="AM4222" s="50"/>
      <c r="AN4222" s="50"/>
      <c r="AO4222" s="50"/>
      <c r="AP4222" s="50"/>
      <c r="AQ4222" s="50"/>
      <c r="AR4222" s="50"/>
      <c r="AS4222" s="50"/>
      <c r="AT4222" s="50"/>
      <c r="AU4222" s="50"/>
      <c r="AV4222" s="50"/>
      <c r="AW4222" s="50"/>
      <c r="AX4222" s="50">
        <f t="shared" si="1327"/>
        <v>8.153051349337284</v>
      </c>
      <c r="AY4222" s="50"/>
      <c r="AZ4222" s="50">
        <f t="shared" si="1317"/>
        <v>119.57808645694685</v>
      </c>
      <c r="BA4222" s="50">
        <f t="shared" si="1318"/>
        <v>184.11229184641022</v>
      </c>
      <c r="BB4222" s="50">
        <f t="shared" si="1319"/>
        <v>189.80648643959819</v>
      </c>
      <c r="BC4222" s="17">
        <f t="shared" si="1320"/>
        <v>19877</v>
      </c>
      <c r="BD4222" s="50">
        <f t="shared" si="1321"/>
        <v>8.153051349337284</v>
      </c>
      <c r="BE4222" s="50">
        <f t="shared" si="1322"/>
        <v>119.57808645694685</v>
      </c>
      <c r="BF4222" s="50">
        <f t="shared" si="1328"/>
        <v>195.59168262751029</v>
      </c>
      <c r="BG4222" s="50"/>
      <c r="BH4222" s="17">
        <f t="shared" si="1323"/>
        <v>0</v>
      </c>
      <c r="BI4222" s="17">
        <f t="shared" si="1331"/>
        <v>4222</v>
      </c>
      <c r="BJ4222" s="17">
        <f t="shared" si="1329"/>
        <v>4222</v>
      </c>
      <c r="BK4222" s="150">
        <f t="shared" si="1330"/>
        <v>31969</v>
      </c>
      <c r="BL4222" s="50" t="e">
        <f t="shared" ca="1" si="1324"/>
        <v>#NAME?</v>
      </c>
      <c r="BM4222" s="50" t="e">
        <f t="shared" ca="1" si="1325"/>
        <v>#NAME?</v>
      </c>
      <c r="BN4222" s="50" t="e">
        <f t="shared" ca="1" si="1326"/>
        <v>#NAME?</v>
      </c>
    </row>
    <row r="4223" spans="1:66" x14ac:dyDescent="0.35">
      <c r="A4223" s="48">
        <v>31970</v>
      </c>
      <c r="B4223" s="17">
        <v>1987</v>
      </c>
      <c r="C4223" s="17">
        <v>7</v>
      </c>
      <c r="D4223" s="17">
        <v>193</v>
      </c>
      <c r="E4223" s="17">
        <v>12</v>
      </c>
      <c r="F4223" s="17">
        <v>1</v>
      </c>
      <c r="G4223" s="50">
        <v>6.4</v>
      </c>
      <c r="H4223" s="32">
        <v>4.5936857638141095</v>
      </c>
      <c r="I4223" s="50">
        <v>5.333333333333333</v>
      </c>
      <c r="J4223" s="13">
        <v>0.2</v>
      </c>
      <c r="K4223" s="13">
        <f t="shared" si="1312"/>
        <v>0.2</v>
      </c>
      <c r="L4223" s="13">
        <f t="shared" si="1313"/>
        <v>0</v>
      </c>
      <c r="M4223" s="13" t="e">
        <f ca="1">CalcTable[[#This Row],[IWC]]-AE4222</f>
        <v>#NAME?</v>
      </c>
      <c r="N4223" s="13" t="e">
        <f ca="1">IF(CalcTable[[#This Row],[Day of Year]]&lt;123,FCAP,AE4222)</f>
        <v>#NAME?</v>
      </c>
      <c r="O4223" s="17" t="e">
        <f ca="1">IF(IRR_DRIP,5,COUNTIF('IDET Wind Values'!C4207:G4207,"&lt;="&amp;IRR_MAXWIND))</f>
        <v>#NAME?</v>
      </c>
      <c r="P4223" s="13" t="e">
        <f ca="1">CalcTable[[#This Row],[ET_o]]*KL</f>
        <v>#NAME?</v>
      </c>
      <c r="Q4223" s="13" t="e">
        <f ca="1">IF(WILTPT&lt;=0,1,MAX(0,MIN(1,(CalcTable[[#This Row],[IWC]]-WILTPT)/(MAD-WILTPT))))</f>
        <v>#NAME?</v>
      </c>
      <c r="R4223" s="13" t="e">
        <f ca="1">CalcTable[[#This Row],[ETMult]]*CalcTable[[#This Row],[ETb]]</f>
        <v>#NAME?</v>
      </c>
      <c r="S4223" s="13" t="b">
        <f>INDEX(IRR_LIST,CalcTable[[#This Row],[Day of Week]]+1)</f>
        <v>1</v>
      </c>
      <c r="T4223" s="13">
        <f t="shared" ca="1" si="1314"/>
        <v>0.2</v>
      </c>
      <c r="U4223" s="13" t="b">
        <f ca="1">IF(CalcTable[[#This Row],[IrrPrecip]]&gt;=IC_MM,FALSE,TRUE)</f>
        <v>1</v>
      </c>
      <c r="V4223" s="13" t="b">
        <f t="shared" si="1315"/>
        <v>1</v>
      </c>
      <c r="W4223" s="13" t="e">
        <f ca="1">IF(AND(IRR_DRIP=FALSE,CalcTable[[#This Row],[IrrHours]]&lt;=0),FALSE,TRUE)</f>
        <v>#NAME?</v>
      </c>
      <c r="X4223" s="13" t="e">
        <f ca="1">AND(CalcTable[[#This Row],[IrrDay]],CalcTable[[#This Row],[IrrRain]],CalcTable[[#This Row],[IrrWarm]],CalcTable[[#This Row],[IrrWindy]])</f>
        <v>#NAME?</v>
      </c>
      <c r="Y4223" s="13" t="e">
        <f t="shared" ca="1" si="1316"/>
        <v>#NAME?</v>
      </c>
      <c r="Z4223" s="13" t="e">
        <f ca="1">CalcTable[[#This Row],[IrrHours]]/5</f>
        <v>#NAME?</v>
      </c>
      <c r="AA4223" s="13" t="e">
        <f ca="1">IF(CalcTable[[#This Row],[IrrFlag]]=FALSE,0,MAX(0,CalcTable[[#This Row],[VolRednWind]]*(FCAP*IRR_TARGET-CalcTable[[#This Row],[IWC]])))</f>
        <v>#NAME?</v>
      </c>
      <c r="AB4223" s="13" t="e">
        <f ca="1">CalcTable[[#This Row],[IWC]]+CalcTable[[#This Row],[Eff Precip]]+CalcTable[[#This Row],[IrrAmt]]-CalcTable[[#This Row],[AET]]</f>
        <v>#NAME?</v>
      </c>
      <c r="AC4223" s="13" t="e">
        <f ca="1">IF(CalcTable[[#This Row],[PWC]]&gt;FCAP,MIN(24*PERC,MIN(SAT,CalcTable[[#This Row],[PWC]])-FCAP),0)</f>
        <v>#NAME?</v>
      </c>
      <c r="AD4223" s="13" t="e">
        <f ca="1">IF(CalcTable[[#This Row],[PWC]]&gt;SAT,CalcTable[[#This Row],[PWC]]-SAT,0)</f>
        <v>#NAME?</v>
      </c>
      <c r="AE4223" s="13" t="e">
        <f ca="1">CalcTable[[#This Row],[PWC]]-CalcTable[[#This Row],[PercAmt]]-CalcTable[[#This Row],[Runoff]]</f>
        <v>#NAME?</v>
      </c>
      <c r="AF4223" s="13" t="e">
        <f ca="1">CalcTable[[#This Row],[IrrAmt]]/1000*CUR_IRR_AREA*10000/IRR_EFF</f>
        <v>#NAME?</v>
      </c>
      <c r="AG4223" s="147"/>
      <c r="AH4223" s="13"/>
      <c r="AI4223" s="50">
        <v>6.4388063293432154</v>
      </c>
      <c r="AJ4223" s="50">
        <v>9.4394197879920494</v>
      </c>
      <c r="AK4223" s="50">
        <v>0</v>
      </c>
      <c r="AL4223" s="50">
        <v>0</v>
      </c>
      <c r="AM4223" s="50"/>
      <c r="AN4223" s="50"/>
      <c r="AO4223" s="50"/>
      <c r="AP4223" s="50"/>
      <c r="AQ4223" s="50"/>
      <c r="AR4223" s="50"/>
      <c r="AS4223" s="50"/>
      <c r="AT4223" s="50"/>
      <c r="AU4223" s="50"/>
      <c r="AV4223" s="50"/>
      <c r="AW4223" s="50"/>
      <c r="AX4223" s="50">
        <f t="shared" si="1327"/>
        <v>15.878226117335265</v>
      </c>
      <c r="AY4223" s="50"/>
      <c r="AZ4223" s="50">
        <f t="shared" si="1317"/>
        <v>371.32547327813393</v>
      </c>
      <c r="BA4223" s="50">
        <f t="shared" si="1318"/>
        <v>602.15078149453711</v>
      </c>
      <c r="BB4223" s="50">
        <f t="shared" si="1319"/>
        <v>623.21377286082725</v>
      </c>
      <c r="BC4223" s="17">
        <f t="shared" si="1320"/>
        <v>19877</v>
      </c>
      <c r="BD4223" s="50">
        <f t="shared" si="1321"/>
        <v>15.878226117335265</v>
      </c>
      <c r="BE4223" s="50">
        <f t="shared" si="1322"/>
        <v>371.32547327813393</v>
      </c>
      <c r="BF4223" s="50">
        <f t="shared" si="1328"/>
        <v>607.37026551328893</v>
      </c>
      <c r="BG4223" s="50"/>
      <c r="BH4223" s="17">
        <f t="shared" si="1323"/>
        <v>0</v>
      </c>
      <c r="BI4223" s="17">
        <f t="shared" si="1331"/>
        <v>4223</v>
      </c>
      <c r="BJ4223" s="17">
        <f t="shared" si="1329"/>
        <v>4223</v>
      </c>
      <c r="BK4223" s="150">
        <f t="shared" si="1330"/>
        <v>31970</v>
      </c>
      <c r="BL4223" s="50" t="e">
        <f t="shared" ca="1" si="1324"/>
        <v>#NAME?</v>
      </c>
      <c r="BM4223" s="50" t="e">
        <f t="shared" ca="1" si="1325"/>
        <v>#NAME?</v>
      </c>
      <c r="BN4223" s="50" t="e">
        <f t="shared" ca="1" si="1326"/>
        <v>#NAME?</v>
      </c>
    </row>
    <row r="4224" spans="1:66" x14ac:dyDescent="0.35">
      <c r="A4224" s="48">
        <v>31971</v>
      </c>
      <c r="B4224" s="17">
        <v>1987</v>
      </c>
      <c r="C4224" s="17">
        <v>7</v>
      </c>
      <c r="D4224" s="17">
        <v>194</v>
      </c>
      <c r="E4224" s="17">
        <v>13</v>
      </c>
      <c r="F4224" s="17">
        <v>2</v>
      </c>
      <c r="G4224" s="50">
        <v>9.6</v>
      </c>
      <c r="H4224" s="32">
        <v>4.9290113126124799</v>
      </c>
      <c r="I4224" s="50">
        <v>10.5</v>
      </c>
      <c r="J4224" s="13">
        <v>0</v>
      </c>
      <c r="K4224" s="13">
        <f t="shared" si="1312"/>
        <v>0</v>
      </c>
      <c r="L4224" s="13">
        <f t="shared" si="1313"/>
        <v>0</v>
      </c>
      <c r="M4224" s="13" t="e">
        <f ca="1">CalcTable[[#This Row],[IWC]]-AE4223</f>
        <v>#NAME?</v>
      </c>
      <c r="N4224" s="13" t="e">
        <f ca="1">IF(CalcTable[[#This Row],[Day of Year]]&lt;123,FCAP,AE4223)</f>
        <v>#NAME?</v>
      </c>
      <c r="O4224" s="17" t="e">
        <f ca="1">IF(IRR_DRIP,5,COUNTIF('IDET Wind Values'!C4208:G4208,"&lt;="&amp;IRR_MAXWIND))</f>
        <v>#NAME?</v>
      </c>
      <c r="P4224" s="13" t="e">
        <f ca="1">CalcTable[[#This Row],[ET_o]]*KL</f>
        <v>#NAME?</v>
      </c>
      <c r="Q4224" s="13" t="e">
        <f ca="1">IF(WILTPT&lt;=0,1,MAX(0,MIN(1,(CalcTable[[#This Row],[IWC]]-WILTPT)/(MAD-WILTPT))))</f>
        <v>#NAME?</v>
      </c>
      <c r="R4224" s="13" t="e">
        <f ca="1">CalcTable[[#This Row],[ETMult]]*CalcTable[[#This Row],[ETb]]</f>
        <v>#NAME?</v>
      </c>
      <c r="S4224" s="13" t="b">
        <f>INDEX(IRR_LIST,CalcTable[[#This Row],[Day of Week]]+1)</f>
        <v>0</v>
      </c>
      <c r="T4224" s="13">
        <f t="shared" ca="1" si="1314"/>
        <v>0.2</v>
      </c>
      <c r="U4224" s="13" t="b">
        <f ca="1">IF(CalcTable[[#This Row],[IrrPrecip]]&gt;=IC_MM,FALSE,TRUE)</f>
        <v>1</v>
      </c>
      <c r="V4224" s="13" t="b">
        <f t="shared" si="1315"/>
        <v>1</v>
      </c>
      <c r="W4224" s="13" t="e">
        <f ca="1">IF(AND(IRR_DRIP=FALSE,CalcTable[[#This Row],[IrrHours]]&lt;=0),FALSE,TRUE)</f>
        <v>#NAME?</v>
      </c>
      <c r="X4224" s="13" t="e">
        <f ca="1">AND(CalcTable[[#This Row],[IrrDay]],CalcTable[[#This Row],[IrrRain]],CalcTable[[#This Row],[IrrWarm]],CalcTable[[#This Row],[IrrWindy]])</f>
        <v>#NAME?</v>
      </c>
      <c r="Y4224" s="13" t="e">
        <f t="shared" ca="1" si="1316"/>
        <v>#NAME?</v>
      </c>
      <c r="Z4224" s="13" t="e">
        <f ca="1">CalcTable[[#This Row],[IrrHours]]/5</f>
        <v>#NAME?</v>
      </c>
      <c r="AA4224" s="13" t="e">
        <f ca="1">IF(CalcTable[[#This Row],[IrrFlag]]=FALSE,0,MAX(0,CalcTable[[#This Row],[VolRednWind]]*(FCAP*IRR_TARGET-CalcTable[[#This Row],[IWC]])))</f>
        <v>#NAME?</v>
      </c>
      <c r="AB4224" s="13" t="e">
        <f ca="1">CalcTable[[#This Row],[IWC]]+CalcTable[[#This Row],[Eff Precip]]+CalcTable[[#This Row],[IrrAmt]]-CalcTable[[#This Row],[AET]]</f>
        <v>#NAME?</v>
      </c>
      <c r="AC4224" s="13" t="e">
        <f ca="1">IF(CalcTable[[#This Row],[PWC]]&gt;FCAP,MIN(24*PERC,MIN(SAT,CalcTable[[#This Row],[PWC]])-FCAP),0)</f>
        <v>#NAME?</v>
      </c>
      <c r="AD4224" s="13" t="e">
        <f ca="1">IF(CalcTable[[#This Row],[PWC]]&gt;SAT,CalcTable[[#This Row],[PWC]]-SAT,0)</f>
        <v>#NAME?</v>
      </c>
      <c r="AE4224" s="13" t="e">
        <f ca="1">CalcTable[[#This Row],[PWC]]-CalcTable[[#This Row],[PercAmt]]-CalcTable[[#This Row],[Runoff]]</f>
        <v>#NAME?</v>
      </c>
      <c r="AF4224" s="13" t="e">
        <f ca="1">CalcTable[[#This Row],[IrrAmt]]/1000*CUR_IRR_AREA*10000/IRR_EFF</f>
        <v>#NAME?</v>
      </c>
      <c r="AG4224" s="147"/>
      <c r="AH4224" s="13"/>
      <c r="AI4224" s="50">
        <v>0</v>
      </c>
      <c r="AJ4224" s="50">
        <v>0</v>
      </c>
      <c r="AK4224" s="50">
        <v>5.4545271700977658</v>
      </c>
      <c r="AL4224" s="50">
        <v>7.1851181747914161</v>
      </c>
      <c r="AM4224" s="50"/>
      <c r="AN4224" s="50"/>
      <c r="AO4224" s="50"/>
      <c r="AP4224" s="50"/>
      <c r="AQ4224" s="50"/>
      <c r="AR4224" s="50"/>
      <c r="AS4224" s="50"/>
      <c r="AT4224" s="50"/>
      <c r="AU4224" s="50"/>
      <c r="AV4224" s="50"/>
      <c r="AW4224" s="50"/>
      <c r="AX4224" s="50">
        <f t="shared" si="1327"/>
        <v>12.639645344889182</v>
      </c>
      <c r="AY4224" s="50"/>
      <c r="AZ4224" s="50">
        <f t="shared" si="1317"/>
        <v>290.76319828864877</v>
      </c>
      <c r="BA4224" s="50">
        <f t="shared" si="1318"/>
        <v>447.68301958728466</v>
      </c>
      <c r="BB4224" s="50">
        <f t="shared" si="1319"/>
        <v>461.52888617245839</v>
      </c>
      <c r="BC4224" s="17">
        <f t="shared" si="1320"/>
        <v>19877</v>
      </c>
      <c r="BD4224" s="50">
        <f t="shared" si="1321"/>
        <v>12.639645344889182</v>
      </c>
      <c r="BE4224" s="50">
        <f t="shared" si="1322"/>
        <v>290.76319828864877</v>
      </c>
      <c r="BF4224" s="50">
        <f t="shared" si="1328"/>
        <v>475.59603004609994</v>
      </c>
      <c r="BG4224" s="50"/>
      <c r="BH4224" s="17">
        <f t="shared" si="1323"/>
        <v>0</v>
      </c>
      <c r="BI4224" s="17">
        <f t="shared" si="1331"/>
        <v>4224</v>
      </c>
      <c r="BJ4224" s="17">
        <f t="shared" si="1329"/>
        <v>4224</v>
      </c>
      <c r="BK4224" s="150">
        <f t="shared" si="1330"/>
        <v>31971</v>
      </c>
      <c r="BL4224" s="50" t="e">
        <f t="shared" ca="1" si="1324"/>
        <v>#NAME?</v>
      </c>
      <c r="BM4224" s="50" t="e">
        <f t="shared" ca="1" si="1325"/>
        <v>#NAME?</v>
      </c>
      <c r="BN4224" s="50" t="e">
        <f t="shared" ca="1" si="1326"/>
        <v>#NAME?</v>
      </c>
    </row>
    <row r="4225" spans="1:66" x14ac:dyDescent="0.35">
      <c r="A4225" s="48">
        <v>31972</v>
      </c>
      <c r="B4225" s="17">
        <v>1987</v>
      </c>
      <c r="C4225" s="17">
        <v>7</v>
      </c>
      <c r="D4225" s="17">
        <v>195</v>
      </c>
      <c r="E4225" s="17">
        <v>14</v>
      </c>
      <c r="F4225" s="17">
        <v>3</v>
      </c>
      <c r="G4225" s="50">
        <v>10</v>
      </c>
      <c r="H4225" s="32">
        <v>6.5245192506864447</v>
      </c>
      <c r="I4225" s="50">
        <v>1.3333333333333333</v>
      </c>
      <c r="J4225" s="13">
        <v>0</v>
      </c>
      <c r="K4225" s="13">
        <f t="shared" si="1312"/>
        <v>0</v>
      </c>
      <c r="L4225" s="13">
        <f t="shared" si="1313"/>
        <v>0</v>
      </c>
      <c r="M4225" s="13" t="e">
        <f ca="1">CalcTable[[#This Row],[IWC]]-AE4224</f>
        <v>#NAME?</v>
      </c>
      <c r="N4225" s="13" t="e">
        <f ca="1">IF(CalcTable[[#This Row],[Day of Year]]&lt;123,FCAP,AE4224)</f>
        <v>#NAME?</v>
      </c>
      <c r="O4225" s="17" t="e">
        <f ca="1">IF(IRR_DRIP,5,COUNTIF('IDET Wind Values'!C4209:G4209,"&lt;="&amp;IRR_MAXWIND))</f>
        <v>#NAME?</v>
      </c>
      <c r="P4225" s="13" t="e">
        <f ca="1">CalcTable[[#This Row],[ET_o]]*KL</f>
        <v>#NAME?</v>
      </c>
      <c r="Q4225" s="13" t="e">
        <f ca="1">IF(WILTPT&lt;=0,1,MAX(0,MIN(1,(CalcTable[[#This Row],[IWC]]-WILTPT)/(MAD-WILTPT))))</f>
        <v>#NAME?</v>
      </c>
      <c r="R4225" s="13" t="e">
        <f ca="1">CalcTable[[#This Row],[ETMult]]*CalcTable[[#This Row],[ETb]]</f>
        <v>#NAME?</v>
      </c>
      <c r="S4225" s="13" t="b">
        <f>INDEX(IRR_LIST,CalcTable[[#This Row],[Day of Week]]+1)</f>
        <v>1</v>
      </c>
      <c r="T4225" s="13">
        <f t="shared" ca="1" si="1314"/>
        <v>0.2</v>
      </c>
      <c r="U4225" s="13" t="b">
        <f ca="1">IF(CalcTable[[#This Row],[IrrPrecip]]&gt;=IC_MM,FALSE,TRUE)</f>
        <v>1</v>
      </c>
      <c r="V4225" s="13" t="b">
        <f t="shared" si="1315"/>
        <v>1</v>
      </c>
      <c r="W4225" s="13" t="e">
        <f ca="1">IF(AND(IRR_DRIP=FALSE,CalcTable[[#This Row],[IrrHours]]&lt;=0),FALSE,TRUE)</f>
        <v>#NAME?</v>
      </c>
      <c r="X4225" s="13" t="e">
        <f ca="1">AND(CalcTable[[#This Row],[IrrDay]],CalcTable[[#This Row],[IrrRain]],CalcTable[[#This Row],[IrrWarm]],CalcTable[[#This Row],[IrrWindy]])</f>
        <v>#NAME?</v>
      </c>
      <c r="Y4225" s="13" t="e">
        <f t="shared" ca="1" si="1316"/>
        <v>#NAME?</v>
      </c>
      <c r="Z4225" s="13" t="e">
        <f ca="1">CalcTable[[#This Row],[IrrHours]]/5</f>
        <v>#NAME?</v>
      </c>
      <c r="AA4225" s="13" t="e">
        <f ca="1">IF(CalcTable[[#This Row],[IrrFlag]]=FALSE,0,MAX(0,CalcTable[[#This Row],[VolRednWind]]*(FCAP*IRR_TARGET-CalcTable[[#This Row],[IWC]])))</f>
        <v>#NAME?</v>
      </c>
      <c r="AB4225" s="13" t="e">
        <f ca="1">CalcTable[[#This Row],[IWC]]+CalcTable[[#This Row],[Eff Precip]]+CalcTable[[#This Row],[IrrAmt]]-CalcTable[[#This Row],[AET]]</f>
        <v>#NAME?</v>
      </c>
      <c r="AC4225" s="13" t="e">
        <f ca="1">IF(CalcTable[[#This Row],[PWC]]&gt;FCAP,MIN(24*PERC,MIN(SAT,CalcTable[[#This Row],[PWC]])-FCAP),0)</f>
        <v>#NAME?</v>
      </c>
      <c r="AD4225" s="13" t="e">
        <f ca="1">IF(CalcTable[[#This Row],[PWC]]&gt;SAT,CalcTable[[#This Row],[PWC]]-SAT,0)</f>
        <v>#NAME?</v>
      </c>
      <c r="AE4225" s="13" t="e">
        <f ca="1">CalcTable[[#This Row],[PWC]]-CalcTable[[#This Row],[PercAmt]]-CalcTable[[#This Row],[Runoff]]</f>
        <v>#NAME?</v>
      </c>
      <c r="AF4225" s="13" t="e">
        <f ca="1">CalcTable[[#This Row],[IrrAmt]]/1000*CUR_IRR_AREA*10000/IRR_EFF</f>
        <v>#NAME?</v>
      </c>
      <c r="AG4225" s="147"/>
      <c r="AH4225" s="13"/>
      <c r="AI4225" s="50">
        <v>5.4556369543367955</v>
      </c>
      <c r="AJ4225" s="50">
        <v>8.0554109839981951</v>
      </c>
      <c r="AK4225" s="50">
        <v>0</v>
      </c>
      <c r="AL4225" s="50">
        <v>0</v>
      </c>
      <c r="AM4225" s="50"/>
      <c r="AN4225" s="50"/>
      <c r="AO4225" s="50"/>
      <c r="AP4225" s="50"/>
      <c r="AQ4225" s="50"/>
      <c r="AR4225" s="50"/>
      <c r="AS4225" s="50"/>
      <c r="AT4225" s="50"/>
      <c r="AU4225" s="50"/>
      <c r="AV4225" s="50"/>
      <c r="AW4225" s="50"/>
      <c r="AX4225" s="50">
        <f t="shared" si="1327"/>
        <v>13.51104793833499</v>
      </c>
      <c r="AY4225" s="50"/>
      <c r="AZ4225" s="50">
        <f t="shared" si="1317"/>
        <v>316.30806419422009</v>
      </c>
      <c r="BA4225" s="50">
        <f t="shared" si="1318"/>
        <v>512.98016354904371</v>
      </c>
      <c r="BB4225" s="50">
        <f t="shared" si="1319"/>
        <v>530.92758120335463</v>
      </c>
      <c r="BC4225" s="17">
        <f t="shared" si="1320"/>
        <v>19877</v>
      </c>
      <c r="BD4225" s="50">
        <f t="shared" si="1321"/>
        <v>13.51104793833499</v>
      </c>
      <c r="BE4225" s="50">
        <f t="shared" si="1322"/>
        <v>316.30806419422009</v>
      </c>
      <c r="BF4225" s="50">
        <f t="shared" si="1328"/>
        <v>517.37929864493071</v>
      </c>
      <c r="BG4225" s="50"/>
      <c r="BH4225" s="17">
        <f t="shared" si="1323"/>
        <v>0</v>
      </c>
      <c r="BI4225" s="17">
        <f t="shared" si="1331"/>
        <v>4225</v>
      </c>
      <c r="BJ4225" s="17">
        <f t="shared" si="1329"/>
        <v>4225</v>
      </c>
      <c r="BK4225" s="150">
        <f t="shared" si="1330"/>
        <v>31972</v>
      </c>
      <c r="BL4225" s="50" t="e">
        <f t="shared" ca="1" si="1324"/>
        <v>#NAME?</v>
      </c>
      <c r="BM4225" s="50" t="e">
        <f t="shared" ca="1" si="1325"/>
        <v>#NAME?</v>
      </c>
      <c r="BN4225" s="50" t="e">
        <f t="shared" ca="1" si="1326"/>
        <v>#NAME?</v>
      </c>
    </row>
    <row r="4226" spans="1:66" x14ac:dyDescent="0.35">
      <c r="A4226" s="48">
        <v>31973</v>
      </c>
      <c r="B4226" s="17">
        <v>1987</v>
      </c>
      <c r="C4226" s="17">
        <v>7</v>
      </c>
      <c r="D4226" s="17">
        <v>196</v>
      </c>
      <c r="E4226" s="17">
        <v>15</v>
      </c>
      <c r="F4226" s="17">
        <v>4</v>
      </c>
      <c r="G4226" s="50">
        <v>10</v>
      </c>
      <c r="H4226" s="32">
        <v>4.6864005387642669</v>
      </c>
      <c r="I4226" s="50">
        <v>8.8333333333333339</v>
      </c>
      <c r="J4226" s="13">
        <v>3.5</v>
      </c>
      <c r="K4226" s="13">
        <f t="shared" si="1312"/>
        <v>3.5</v>
      </c>
      <c r="L4226" s="13">
        <f t="shared" si="1313"/>
        <v>0</v>
      </c>
      <c r="M4226" s="13" t="e">
        <f ca="1">CalcTable[[#This Row],[IWC]]-AE4225</f>
        <v>#NAME?</v>
      </c>
      <c r="N4226" s="13" t="e">
        <f ca="1">IF(CalcTable[[#This Row],[Day of Year]]&lt;123,FCAP,AE4225)</f>
        <v>#NAME?</v>
      </c>
      <c r="O4226" s="17" t="e">
        <f ca="1">IF(IRR_DRIP,5,COUNTIF('IDET Wind Values'!C4210:G4210,"&lt;="&amp;IRR_MAXWIND))</f>
        <v>#NAME?</v>
      </c>
      <c r="P4226" s="13" t="e">
        <f ca="1">CalcTable[[#This Row],[ET_o]]*KL</f>
        <v>#NAME?</v>
      </c>
      <c r="Q4226" s="13" t="e">
        <f ca="1">IF(WILTPT&lt;=0,1,MAX(0,MIN(1,(CalcTable[[#This Row],[IWC]]-WILTPT)/(MAD-WILTPT))))</f>
        <v>#NAME?</v>
      </c>
      <c r="R4226" s="13" t="e">
        <f ca="1">CalcTable[[#This Row],[ETMult]]*CalcTable[[#This Row],[ETb]]</f>
        <v>#NAME?</v>
      </c>
      <c r="S4226" s="13" t="b">
        <f>INDEX(IRR_LIST,CalcTable[[#This Row],[Day of Week]]+1)</f>
        <v>0</v>
      </c>
      <c r="T4226" s="13">
        <f t="shared" ca="1" si="1314"/>
        <v>0</v>
      </c>
      <c r="U4226" s="13" t="b">
        <f ca="1">IF(CalcTable[[#This Row],[IrrPrecip]]&gt;=IC_MM,FALSE,TRUE)</f>
        <v>1</v>
      </c>
      <c r="V4226" s="13" t="b">
        <f t="shared" si="1315"/>
        <v>1</v>
      </c>
      <c r="W4226" s="13" t="e">
        <f ca="1">IF(AND(IRR_DRIP=FALSE,CalcTable[[#This Row],[IrrHours]]&lt;=0),FALSE,TRUE)</f>
        <v>#NAME?</v>
      </c>
      <c r="X4226" s="13" t="e">
        <f ca="1">AND(CalcTable[[#This Row],[IrrDay]],CalcTable[[#This Row],[IrrRain]],CalcTable[[#This Row],[IrrWarm]],CalcTable[[#This Row],[IrrWindy]])</f>
        <v>#NAME?</v>
      </c>
      <c r="Y4226" s="13" t="e">
        <f t="shared" ca="1" si="1316"/>
        <v>#NAME?</v>
      </c>
      <c r="Z4226" s="13" t="e">
        <f ca="1">CalcTable[[#This Row],[IrrHours]]/5</f>
        <v>#NAME?</v>
      </c>
      <c r="AA4226" s="13" t="e">
        <f ca="1">IF(CalcTable[[#This Row],[IrrFlag]]=FALSE,0,MAX(0,CalcTable[[#This Row],[VolRednWind]]*(FCAP*IRR_TARGET-CalcTable[[#This Row],[IWC]])))</f>
        <v>#NAME?</v>
      </c>
      <c r="AB4226" s="13" t="e">
        <f ca="1">CalcTable[[#This Row],[IWC]]+CalcTable[[#This Row],[Eff Precip]]+CalcTable[[#This Row],[IrrAmt]]-CalcTable[[#This Row],[AET]]</f>
        <v>#NAME?</v>
      </c>
      <c r="AC4226" s="13" t="e">
        <f ca="1">IF(CalcTable[[#This Row],[PWC]]&gt;FCAP,MIN(24*PERC,MIN(SAT,CalcTable[[#This Row],[PWC]])-FCAP),0)</f>
        <v>#NAME?</v>
      </c>
      <c r="AD4226" s="13" t="e">
        <f ca="1">IF(CalcTable[[#This Row],[PWC]]&gt;SAT,CalcTable[[#This Row],[PWC]]-SAT,0)</f>
        <v>#NAME?</v>
      </c>
      <c r="AE4226" s="13" t="e">
        <f ca="1">CalcTable[[#This Row],[PWC]]-CalcTable[[#This Row],[PercAmt]]-CalcTable[[#This Row],[Runoff]]</f>
        <v>#NAME?</v>
      </c>
      <c r="AF4226" s="13" t="e">
        <f ca="1">CalcTable[[#This Row],[IrrAmt]]/1000*CUR_IRR_AREA*10000/IRR_EFF</f>
        <v>#NAME?</v>
      </c>
      <c r="AG4226" s="147"/>
      <c r="AH4226" s="13"/>
      <c r="AI4226" s="50">
        <v>0</v>
      </c>
      <c r="AJ4226" s="50">
        <v>0</v>
      </c>
      <c r="AK4226" s="50">
        <v>0</v>
      </c>
      <c r="AL4226" s="50">
        <v>6.2994418098144109</v>
      </c>
      <c r="AM4226" s="50"/>
      <c r="AN4226" s="50"/>
      <c r="AO4226" s="50"/>
      <c r="AP4226" s="50"/>
      <c r="AQ4226" s="50"/>
      <c r="AR4226" s="50"/>
      <c r="AS4226" s="50"/>
      <c r="AT4226" s="50"/>
      <c r="AU4226" s="50"/>
      <c r="AV4226" s="50"/>
      <c r="AW4226" s="50"/>
      <c r="AX4226" s="50">
        <f t="shared" si="1327"/>
        <v>6.2994418098144109</v>
      </c>
      <c r="AY4226" s="50"/>
      <c r="AZ4226" s="50">
        <f t="shared" si="1317"/>
        <v>184.78362642122275</v>
      </c>
      <c r="BA4226" s="50">
        <f t="shared" si="1318"/>
        <v>284.5081232199779</v>
      </c>
      <c r="BB4226" s="50">
        <f t="shared" si="1319"/>
        <v>293.30734352575041</v>
      </c>
      <c r="BC4226" s="17">
        <f t="shared" si="1320"/>
        <v>19877</v>
      </c>
      <c r="BD4226" s="50">
        <f t="shared" si="1321"/>
        <v>6.2994418098144109</v>
      </c>
      <c r="BE4226" s="50">
        <f t="shared" si="1322"/>
        <v>184.78362642122275</v>
      </c>
      <c r="BF4226" s="50">
        <f t="shared" si="1328"/>
        <v>302.24718829860956</v>
      </c>
      <c r="BG4226" s="50"/>
      <c r="BH4226" s="17">
        <f t="shared" si="1323"/>
        <v>0</v>
      </c>
      <c r="BI4226" s="17">
        <f t="shared" si="1331"/>
        <v>4226</v>
      </c>
      <c r="BJ4226" s="17">
        <f t="shared" si="1329"/>
        <v>4226</v>
      </c>
      <c r="BK4226" s="150">
        <f t="shared" si="1330"/>
        <v>31973</v>
      </c>
      <c r="BL4226" s="50" t="e">
        <f t="shared" ca="1" si="1324"/>
        <v>#NAME?</v>
      </c>
      <c r="BM4226" s="50" t="e">
        <f t="shared" ca="1" si="1325"/>
        <v>#NAME?</v>
      </c>
      <c r="BN4226" s="50" t="e">
        <f t="shared" ca="1" si="1326"/>
        <v>#NAME?</v>
      </c>
    </row>
    <row r="4227" spans="1:66" x14ac:dyDescent="0.35">
      <c r="A4227" s="48">
        <v>31974</v>
      </c>
      <c r="B4227" s="17">
        <v>1987</v>
      </c>
      <c r="C4227" s="17">
        <v>7</v>
      </c>
      <c r="D4227" s="17">
        <v>197</v>
      </c>
      <c r="E4227" s="17">
        <v>16</v>
      </c>
      <c r="F4227" s="17">
        <v>5</v>
      </c>
      <c r="G4227" s="50">
        <v>7.4</v>
      </c>
      <c r="H4227" s="32">
        <v>3.3205433988491269</v>
      </c>
      <c r="I4227" s="50">
        <v>19.166666666666668</v>
      </c>
      <c r="J4227" s="13">
        <v>5.6</v>
      </c>
      <c r="K4227" s="13">
        <f t="shared" si="1312"/>
        <v>5.6</v>
      </c>
      <c r="L4227" s="13">
        <f t="shared" si="1313"/>
        <v>0.44999999999999973</v>
      </c>
      <c r="M4227" s="13" t="e">
        <f ca="1">CalcTable[[#This Row],[IWC]]-AE4226</f>
        <v>#NAME?</v>
      </c>
      <c r="N4227" s="13" t="e">
        <f ca="1">IF(CalcTable[[#This Row],[Day of Year]]&lt;123,FCAP,AE4226)</f>
        <v>#NAME?</v>
      </c>
      <c r="O4227" s="17" t="e">
        <f ca="1">IF(IRR_DRIP,5,COUNTIF('IDET Wind Values'!C4211:G4211,"&lt;="&amp;IRR_MAXWIND))</f>
        <v>#NAME?</v>
      </c>
      <c r="P4227" s="13" t="e">
        <f ca="1">CalcTable[[#This Row],[ET_o]]*KL</f>
        <v>#NAME?</v>
      </c>
      <c r="Q4227" s="13" t="e">
        <f ca="1">IF(WILTPT&lt;=0,1,MAX(0,MIN(1,(CalcTable[[#This Row],[IWC]]-WILTPT)/(MAD-WILTPT))))</f>
        <v>#NAME?</v>
      </c>
      <c r="R4227" s="13" t="e">
        <f ca="1">CalcTable[[#This Row],[ETMult]]*CalcTable[[#This Row],[ETb]]</f>
        <v>#NAME?</v>
      </c>
      <c r="S4227" s="13" t="b">
        <f>INDEX(IRR_LIST,CalcTable[[#This Row],[Day of Week]]+1)</f>
        <v>1</v>
      </c>
      <c r="T4227" s="13">
        <f t="shared" ca="1" si="1314"/>
        <v>3.5</v>
      </c>
      <c r="U4227" s="13" t="b">
        <f ca="1">IF(CalcTable[[#This Row],[IrrPrecip]]&gt;=IC_MM,FALSE,TRUE)</f>
        <v>1</v>
      </c>
      <c r="V4227" s="13" t="b">
        <f t="shared" si="1315"/>
        <v>1</v>
      </c>
      <c r="W4227" s="13" t="e">
        <f ca="1">IF(AND(IRR_DRIP=FALSE,CalcTable[[#This Row],[IrrHours]]&lt;=0),FALSE,TRUE)</f>
        <v>#NAME?</v>
      </c>
      <c r="X4227" s="13" t="e">
        <f ca="1">AND(CalcTable[[#This Row],[IrrDay]],CalcTable[[#This Row],[IrrRain]],CalcTable[[#This Row],[IrrWarm]],CalcTable[[#This Row],[IrrWindy]])</f>
        <v>#NAME?</v>
      </c>
      <c r="Y4227" s="13" t="e">
        <f t="shared" ca="1" si="1316"/>
        <v>#NAME?</v>
      </c>
      <c r="Z4227" s="13" t="e">
        <f ca="1">CalcTable[[#This Row],[IrrHours]]/5</f>
        <v>#NAME?</v>
      </c>
      <c r="AA4227" s="13" t="e">
        <f ca="1">IF(CalcTable[[#This Row],[IrrFlag]]=FALSE,0,MAX(0,CalcTable[[#This Row],[VolRednWind]]*(FCAP*IRR_TARGET-CalcTable[[#This Row],[IWC]])))</f>
        <v>#NAME?</v>
      </c>
      <c r="AB4227" s="13" t="e">
        <f ca="1">CalcTable[[#This Row],[IWC]]+CalcTable[[#This Row],[Eff Precip]]+CalcTable[[#This Row],[IrrAmt]]-CalcTable[[#This Row],[AET]]</f>
        <v>#NAME?</v>
      </c>
      <c r="AC4227" s="13" t="e">
        <f ca="1">IF(CalcTable[[#This Row],[PWC]]&gt;FCAP,MIN(24*PERC,MIN(SAT,CalcTable[[#This Row],[PWC]])-FCAP),0)</f>
        <v>#NAME?</v>
      </c>
      <c r="AD4227" s="13" t="e">
        <f ca="1">IF(CalcTable[[#This Row],[PWC]]&gt;SAT,CalcTable[[#This Row],[PWC]]-SAT,0)</f>
        <v>#NAME?</v>
      </c>
      <c r="AE4227" s="13" t="e">
        <f ca="1">CalcTable[[#This Row],[PWC]]-CalcTable[[#This Row],[PercAmt]]-CalcTable[[#This Row],[Runoff]]</f>
        <v>#NAME?</v>
      </c>
      <c r="AF4227" s="13" t="e">
        <f ca="1">CalcTable[[#This Row],[IrrAmt]]/1000*CUR_IRR_AREA*10000/IRR_EFF</f>
        <v>#NAME?</v>
      </c>
      <c r="AG4227" s="147"/>
      <c r="AH4227" s="13"/>
      <c r="AI4227" s="50">
        <v>2.7456549950447866</v>
      </c>
      <c r="AJ4227" s="50">
        <v>3.9861520657225586</v>
      </c>
      <c r="AK4227" s="50">
        <v>0</v>
      </c>
      <c r="AL4227" s="50">
        <v>0</v>
      </c>
      <c r="AM4227" s="50"/>
      <c r="AN4227" s="50"/>
      <c r="AO4227" s="50"/>
      <c r="AP4227" s="50"/>
      <c r="AQ4227" s="50"/>
      <c r="AR4227" s="50"/>
      <c r="AS4227" s="50"/>
      <c r="AT4227" s="50"/>
      <c r="AU4227" s="50"/>
      <c r="AV4227" s="50"/>
      <c r="AW4227" s="50"/>
      <c r="AX4227" s="50">
        <f t="shared" si="1327"/>
        <v>6.7318070607673448</v>
      </c>
      <c r="AY4227" s="50"/>
      <c r="AZ4227" s="50">
        <f t="shared" si="1317"/>
        <v>157.19673385518527</v>
      </c>
      <c r="BA4227" s="50">
        <f t="shared" si="1318"/>
        <v>254.88220127581954</v>
      </c>
      <c r="BB4227" s="50">
        <f t="shared" si="1319"/>
        <v>263.79544168236919</v>
      </c>
      <c r="BC4227" s="17">
        <f t="shared" si="1320"/>
        <v>19877</v>
      </c>
      <c r="BD4227" s="50">
        <f t="shared" si="1321"/>
        <v>6.7318070607673448</v>
      </c>
      <c r="BE4227" s="50">
        <f t="shared" si="1322"/>
        <v>157.19673385518527</v>
      </c>
      <c r="BF4227" s="50">
        <f t="shared" si="1328"/>
        <v>257.12381414762467</v>
      </c>
      <c r="BG4227" s="50"/>
      <c r="BH4227" s="17">
        <f t="shared" si="1323"/>
        <v>0</v>
      </c>
      <c r="BI4227" s="17">
        <f t="shared" si="1331"/>
        <v>4227</v>
      </c>
      <c r="BJ4227" s="17">
        <f t="shared" si="1329"/>
        <v>4227</v>
      </c>
      <c r="BK4227" s="150">
        <f t="shared" si="1330"/>
        <v>31974</v>
      </c>
      <c r="BL4227" s="50" t="e">
        <f t="shared" ca="1" si="1324"/>
        <v>#NAME?</v>
      </c>
      <c r="BM4227" s="50" t="e">
        <f t="shared" ca="1" si="1325"/>
        <v>#NAME?</v>
      </c>
      <c r="BN4227" s="50" t="e">
        <f t="shared" ca="1" si="1326"/>
        <v>#NAME?</v>
      </c>
    </row>
    <row r="4228" spans="1:66" x14ac:dyDescent="0.35">
      <c r="A4228" s="48">
        <v>31975</v>
      </c>
      <c r="B4228" s="17">
        <v>1987</v>
      </c>
      <c r="C4228" s="17">
        <v>7</v>
      </c>
      <c r="D4228" s="17">
        <v>198</v>
      </c>
      <c r="E4228" s="17">
        <v>17</v>
      </c>
      <c r="F4228" s="17">
        <v>6</v>
      </c>
      <c r="G4228" s="50">
        <v>6</v>
      </c>
      <c r="H4228" s="32">
        <v>3.1313606789732207</v>
      </c>
      <c r="I4228" s="50">
        <v>11.833333333333334</v>
      </c>
      <c r="J4228" s="13">
        <v>0</v>
      </c>
      <c r="K4228" s="13">
        <f t="shared" si="1312"/>
        <v>0</v>
      </c>
      <c r="L4228" s="13">
        <f t="shared" si="1313"/>
        <v>0</v>
      </c>
      <c r="M4228" s="13" t="e">
        <f ca="1">CalcTable[[#This Row],[IWC]]-AE4227</f>
        <v>#NAME?</v>
      </c>
      <c r="N4228" s="13" t="e">
        <f ca="1">IF(CalcTable[[#This Row],[Day of Year]]&lt;123,FCAP,AE4227)</f>
        <v>#NAME?</v>
      </c>
      <c r="O4228" s="17" t="e">
        <f ca="1">IF(IRR_DRIP,5,COUNTIF('IDET Wind Values'!C4212:G4212,"&lt;="&amp;IRR_MAXWIND))</f>
        <v>#NAME?</v>
      </c>
      <c r="P4228" s="13" t="e">
        <f ca="1">CalcTable[[#This Row],[ET_o]]*KL</f>
        <v>#NAME?</v>
      </c>
      <c r="Q4228" s="13" t="e">
        <f ca="1">IF(WILTPT&lt;=0,1,MAX(0,MIN(1,(CalcTable[[#This Row],[IWC]]-WILTPT)/(MAD-WILTPT))))</f>
        <v>#NAME?</v>
      </c>
      <c r="R4228" s="13" t="e">
        <f ca="1">CalcTable[[#This Row],[ETMult]]*CalcTable[[#This Row],[ETb]]</f>
        <v>#NAME?</v>
      </c>
      <c r="S4228" s="13" t="b">
        <f>INDEX(IRR_LIST,CalcTable[[#This Row],[Day of Week]]+1)</f>
        <v>0</v>
      </c>
      <c r="T4228" s="13">
        <f t="shared" ca="1" si="1314"/>
        <v>9.1</v>
      </c>
      <c r="U4228" s="13" t="b">
        <f ca="1">IF(CalcTable[[#This Row],[IrrPrecip]]&gt;=IC_MM,FALSE,TRUE)</f>
        <v>1</v>
      </c>
      <c r="V4228" s="13" t="b">
        <f t="shared" si="1315"/>
        <v>1</v>
      </c>
      <c r="W4228" s="13" t="e">
        <f ca="1">IF(AND(IRR_DRIP=FALSE,CalcTable[[#This Row],[IrrHours]]&lt;=0),FALSE,TRUE)</f>
        <v>#NAME?</v>
      </c>
      <c r="X4228" s="13" t="e">
        <f ca="1">AND(CalcTable[[#This Row],[IrrDay]],CalcTable[[#This Row],[IrrRain]],CalcTable[[#This Row],[IrrWarm]],CalcTable[[#This Row],[IrrWindy]])</f>
        <v>#NAME?</v>
      </c>
      <c r="Y4228" s="13" t="e">
        <f t="shared" ca="1" si="1316"/>
        <v>#NAME?</v>
      </c>
      <c r="Z4228" s="13" t="e">
        <f ca="1">CalcTable[[#This Row],[IrrHours]]/5</f>
        <v>#NAME?</v>
      </c>
      <c r="AA4228" s="13" t="e">
        <f ca="1">IF(CalcTable[[#This Row],[IrrFlag]]=FALSE,0,MAX(0,CalcTable[[#This Row],[VolRednWind]]*(FCAP*IRR_TARGET-CalcTable[[#This Row],[IWC]])))</f>
        <v>#NAME?</v>
      </c>
      <c r="AB4228" s="13" t="e">
        <f ca="1">CalcTable[[#This Row],[IWC]]+CalcTable[[#This Row],[Eff Precip]]+CalcTable[[#This Row],[IrrAmt]]-CalcTable[[#This Row],[AET]]</f>
        <v>#NAME?</v>
      </c>
      <c r="AC4228" s="13" t="e">
        <f ca="1">IF(CalcTable[[#This Row],[PWC]]&gt;FCAP,MIN(24*PERC,MIN(SAT,CalcTable[[#This Row],[PWC]])-FCAP),0)</f>
        <v>#NAME?</v>
      </c>
      <c r="AD4228" s="13" t="e">
        <f ca="1">IF(CalcTable[[#This Row],[PWC]]&gt;SAT,CalcTable[[#This Row],[PWC]]-SAT,0)</f>
        <v>#NAME?</v>
      </c>
      <c r="AE4228" s="13" t="e">
        <f ca="1">CalcTable[[#This Row],[PWC]]-CalcTable[[#This Row],[PercAmt]]-CalcTable[[#This Row],[Runoff]]</f>
        <v>#NAME?</v>
      </c>
      <c r="AF4228" s="13" t="e">
        <f ca="1">CalcTable[[#This Row],[IrrAmt]]/1000*CUR_IRR_AREA*10000/IRR_EFF</f>
        <v>#NAME?</v>
      </c>
      <c r="AG4228" s="147"/>
      <c r="AH4228" s="13"/>
      <c r="AI4228" s="50">
        <v>0</v>
      </c>
      <c r="AJ4228" s="50">
        <v>0</v>
      </c>
      <c r="AK4228" s="50">
        <v>0</v>
      </c>
      <c r="AL4228" s="50">
        <v>3.9538191656873671</v>
      </c>
      <c r="AM4228" s="50"/>
      <c r="AN4228" s="50"/>
      <c r="AO4228" s="50"/>
      <c r="AP4228" s="50"/>
      <c r="AQ4228" s="50"/>
      <c r="AR4228" s="50"/>
      <c r="AS4228" s="50"/>
      <c r="AT4228" s="50"/>
      <c r="AU4228" s="50"/>
      <c r="AV4228" s="50"/>
      <c r="AW4228" s="50"/>
      <c r="AX4228" s="50">
        <f t="shared" si="1327"/>
        <v>3.9538191656873671</v>
      </c>
      <c r="AY4228" s="50"/>
      <c r="AZ4228" s="50">
        <f t="shared" si="1317"/>
        <v>115.97869552682944</v>
      </c>
      <c r="BA4228" s="50">
        <f t="shared" si="1318"/>
        <v>178.57037247781676</v>
      </c>
      <c r="BB4228" s="50">
        <f t="shared" si="1319"/>
        <v>184.0931675029039</v>
      </c>
      <c r="BC4228" s="17">
        <f t="shared" si="1320"/>
        <v>19877</v>
      </c>
      <c r="BD4228" s="50">
        <f t="shared" si="1321"/>
        <v>3.9538191656873671</v>
      </c>
      <c r="BE4228" s="50">
        <f t="shared" si="1322"/>
        <v>115.97869552682944</v>
      </c>
      <c r="BF4228" s="50">
        <f t="shared" si="1328"/>
        <v>189.70422490582033</v>
      </c>
      <c r="BG4228" s="50"/>
      <c r="BH4228" s="17">
        <f t="shared" si="1323"/>
        <v>0</v>
      </c>
      <c r="BI4228" s="17">
        <f t="shared" si="1331"/>
        <v>4228</v>
      </c>
      <c r="BJ4228" s="17">
        <f t="shared" si="1329"/>
        <v>4228</v>
      </c>
      <c r="BK4228" s="150">
        <f t="shared" si="1330"/>
        <v>31975</v>
      </c>
      <c r="BL4228" s="50" t="e">
        <f t="shared" ca="1" si="1324"/>
        <v>#NAME?</v>
      </c>
      <c r="BM4228" s="50" t="e">
        <f t="shared" ca="1" si="1325"/>
        <v>#NAME?</v>
      </c>
      <c r="BN4228" s="50" t="e">
        <f t="shared" ca="1" si="1326"/>
        <v>#NAME?</v>
      </c>
    </row>
    <row r="4229" spans="1:66" x14ac:dyDescent="0.35">
      <c r="A4229" s="48">
        <v>31976</v>
      </c>
      <c r="B4229" s="17">
        <v>1987</v>
      </c>
      <c r="C4229" s="17">
        <v>7</v>
      </c>
      <c r="D4229" s="17">
        <v>199</v>
      </c>
      <c r="E4229" s="17">
        <v>18</v>
      </c>
      <c r="F4229" s="17">
        <v>7</v>
      </c>
      <c r="G4229" s="50">
        <v>9.1</v>
      </c>
      <c r="H4229" s="32">
        <v>1.9542579939819986</v>
      </c>
      <c r="I4229" s="50">
        <v>11.666666666666666</v>
      </c>
      <c r="J4229" s="13">
        <v>19.600000000000001</v>
      </c>
      <c r="K4229" s="13">
        <f t="shared" si="1312"/>
        <v>19.600000000000001</v>
      </c>
      <c r="L4229" s="13">
        <f t="shared" si="1313"/>
        <v>10.950000000000001</v>
      </c>
      <c r="M4229" s="13" t="e">
        <f ca="1">CalcTable[[#This Row],[IWC]]-AE4228</f>
        <v>#NAME?</v>
      </c>
      <c r="N4229" s="13" t="e">
        <f ca="1">IF(CalcTable[[#This Row],[Day of Year]]&lt;123,FCAP,AE4228)</f>
        <v>#NAME?</v>
      </c>
      <c r="O4229" s="17" t="e">
        <f ca="1">IF(IRR_DRIP,5,COUNTIF('IDET Wind Values'!C4213:G4213,"&lt;="&amp;IRR_MAXWIND))</f>
        <v>#NAME?</v>
      </c>
      <c r="P4229" s="13" t="e">
        <f ca="1">CalcTable[[#This Row],[ET_o]]*KL</f>
        <v>#NAME?</v>
      </c>
      <c r="Q4229" s="13" t="e">
        <f ca="1">IF(WILTPT&lt;=0,1,MAX(0,MIN(1,(CalcTable[[#This Row],[IWC]]-WILTPT)/(MAD-WILTPT))))</f>
        <v>#NAME?</v>
      </c>
      <c r="R4229" s="13" t="e">
        <f ca="1">CalcTable[[#This Row],[ETMult]]*CalcTable[[#This Row],[ETb]]</f>
        <v>#NAME?</v>
      </c>
      <c r="S4229" s="13" t="b">
        <f>INDEX(IRR_LIST,CalcTable[[#This Row],[Day of Week]]+1)</f>
        <v>0</v>
      </c>
      <c r="T4229" s="13">
        <f t="shared" ca="1" si="1314"/>
        <v>5.6</v>
      </c>
      <c r="U4229" s="13" t="b">
        <f ca="1">IF(CalcTable[[#This Row],[IrrPrecip]]&gt;=IC_MM,FALSE,TRUE)</f>
        <v>1</v>
      </c>
      <c r="V4229" s="13" t="b">
        <f t="shared" si="1315"/>
        <v>1</v>
      </c>
      <c r="W4229" s="13" t="e">
        <f ca="1">IF(AND(IRR_DRIP=FALSE,CalcTable[[#This Row],[IrrHours]]&lt;=0),FALSE,TRUE)</f>
        <v>#NAME?</v>
      </c>
      <c r="X4229" s="13" t="e">
        <f ca="1">AND(CalcTable[[#This Row],[IrrDay]],CalcTable[[#This Row],[IrrRain]],CalcTable[[#This Row],[IrrWarm]],CalcTable[[#This Row],[IrrWindy]])</f>
        <v>#NAME?</v>
      </c>
      <c r="Y4229" s="13" t="e">
        <f t="shared" ca="1" si="1316"/>
        <v>#NAME?</v>
      </c>
      <c r="Z4229" s="13" t="e">
        <f ca="1">CalcTable[[#This Row],[IrrHours]]/5</f>
        <v>#NAME?</v>
      </c>
      <c r="AA4229" s="13" t="e">
        <f ca="1">IF(CalcTable[[#This Row],[IrrFlag]]=FALSE,0,MAX(0,CalcTable[[#This Row],[VolRednWind]]*(FCAP*IRR_TARGET-CalcTable[[#This Row],[IWC]])))</f>
        <v>#NAME?</v>
      </c>
      <c r="AB4229" s="13" t="e">
        <f ca="1">CalcTable[[#This Row],[IWC]]+CalcTable[[#This Row],[Eff Precip]]+CalcTable[[#This Row],[IrrAmt]]-CalcTable[[#This Row],[AET]]</f>
        <v>#NAME?</v>
      </c>
      <c r="AC4229" s="13" t="e">
        <f ca="1">IF(CalcTable[[#This Row],[PWC]]&gt;FCAP,MIN(24*PERC,MIN(SAT,CalcTable[[#This Row],[PWC]])-FCAP),0)</f>
        <v>#NAME?</v>
      </c>
      <c r="AD4229" s="13" t="e">
        <f ca="1">IF(CalcTable[[#This Row],[PWC]]&gt;SAT,CalcTable[[#This Row],[PWC]]-SAT,0)</f>
        <v>#NAME?</v>
      </c>
      <c r="AE4229" s="13" t="e">
        <f ca="1">CalcTable[[#This Row],[PWC]]-CalcTable[[#This Row],[PercAmt]]-CalcTable[[#This Row],[Runoff]]</f>
        <v>#NAME?</v>
      </c>
      <c r="AF4229" s="13" t="e">
        <f ca="1">CalcTable[[#This Row],[IrrAmt]]/1000*CUR_IRR_AREA*10000/IRR_EFF</f>
        <v>#NAME?</v>
      </c>
      <c r="AG4229" s="147"/>
      <c r="AH4229" s="13"/>
      <c r="AI4229" s="50">
        <v>0</v>
      </c>
      <c r="AJ4229" s="50">
        <v>0</v>
      </c>
      <c r="AK4229" s="50">
        <v>2.1109240426227105</v>
      </c>
      <c r="AL4229" s="50">
        <v>0</v>
      </c>
      <c r="AM4229" s="50"/>
      <c r="AN4229" s="50"/>
      <c r="AO4229" s="50"/>
      <c r="AP4229" s="50"/>
      <c r="AQ4229" s="50"/>
      <c r="AR4229" s="50"/>
      <c r="AS4229" s="50"/>
      <c r="AT4229" s="50"/>
      <c r="AU4229" s="50"/>
      <c r="AV4229" s="50"/>
      <c r="AW4229" s="50"/>
      <c r="AX4229" s="50">
        <f t="shared" si="1327"/>
        <v>2.1109240426227105</v>
      </c>
      <c r="AY4229" s="50"/>
      <c r="AZ4229" s="50">
        <f t="shared" si="1317"/>
        <v>30.960219291799756</v>
      </c>
      <c r="BA4229" s="50">
        <f t="shared" si="1318"/>
        <v>47.668909068326606</v>
      </c>
      <c r="BB4229" s="50">
        <f t="shared" si="1319"/>
        <v>49.143205225078979</v>
      </c>
      <c r="BC4229" s="17">
        <f t="shared" si="1320"/>
        <v>19877</v>
      </c>
      <c r="BD4229" s="50">
        <f t="shared" si="1321"/>
        <v>2.1109240426227105</v>
      </c>
      <c r="BE4229" s="50">
        <f t="shared" si="1322"/>
        <v>30.960219291799756</v>
      </c>
      <c r="BF4229" s="50">
        <f t="shared" si="1328"/>
        <v>50.641062800248747</v>
      </c>
      <c r="BG4229" s="50"/>
      <c r="BH4229" s="17">
        <f t="shared" si="1323"/>
        <v>0</v>
      </c>
      <c r="BI4229" s="17">
        <f t="shared" si="1331"/>
        <v>4229</v>
      </c>
      <c r="BJ4229" s="17">
        <f t="shared" si="1329"/>
        <v>4229</v>
      </c>
      <c r="BK4229" s="150">
        <f t="shared" si="1330"/>
        <v>31976</v>
      </c>
      <c r="BL4229" s="50" t="e">
        <f t="shared" ca="1" si="1324"/>
        <v>#NAME?</v>
      </c>
      <c r="BM4229" s="50" t="e">
        <f t="shared" ca="1" si="1325"/>
        <v>#NAME?</v>
      </c>
      <c r="BN4229" s="50" t="e">
        <f t="shared" ca="1" si="1326"/>
        <v>#NAME?</v>
      </c>
    </row>
    <row r="4230" spans="1:66" x14ac:dyDescent="0.35">
      <c r="A4230" s="48">
        <v>31977</v>
      </c>
      <c r="B4230" s="17">
        <v>1987</v>
      </c>
      <c r="C4230" s="17">
        <v>7</v>
      </c>
      <c r="D4230" s="17">
        <v>200</v>
      </c>
      <c r="E4230" s="17">
        <v>19</v>
      </c>
      <c r="F4230" s="17">
        <v>1</v>
      </c>
      <c r="G4230" s="50">
        <v>8.6999999999999993</v>
      </c>
      <c r="H4230" s="32">
        <v>2.6043280775297712</v>
      </c>
      <c r="I4230" s="50">
        <v>11.333333333333334</v>
      </c>
      <c r="J4230" s="13">
        <v>14.7</v>
      </c>
      <c r="K4230" s="13">
        <f t="shared" si="1312"/>
        <v>14.7</v>
      </c>
      <c r="L4230" s="13">
        <f t="shared" si="1313"/>
        <v>7.2749999999999995</v>
      </c>
      <c r="M4230" s="13" t="e">
        <f ca="1">CalcTable[[#This Row],[IWC]]-AE4229</f>
        <v>#NAME?</v>
      </c>
      <c r="N4230" s="13" t="e">
        <f ca="1">IF(CalcTable[[#This Row],[Day of Year]]&lt;123,FCAP,AE4229)</f>
        <v>#NAME?</v>
      </c>
      <c r="O4230" s="17" t="e">
        <f ca="1">IF(IRR_DRIP,5,COUNTIF('IDET Wind Values'!C4214:G4214,"&lt;="&amp;IRR_MAXWIND))</f>
        <v>#NAME?</v>
      </c>
      <c r="P4230" s="13" t="e">
        <f ca="1">CalcTable[[#This Row],[ET_o]]*KL</f>
        <v>#NAME?</v>
      </c>
      <c r="Q4230" s="13" t="e">
        <f ca="1">IF(WILTPT&lt;=0,1,MAX(0,MIN(1,(CalcTable[[#This Row],[IWC]]-WILTPT)/(MAD-WILTPT))))</f>
        <v>#NAME?</v>
      </c>
      <c r="R4230" s="13" t="e">
        <f ca="1">CalcTable[[#This Row],[ETMult]]*CalcTable[[#This Row],[ETb]]</f>
        <v>#NAME?</v>
      </c>
      <c r="S4230" s="13" t="b">
        <f>INDEX(IRR_LIST,CalcTable[[#This Row],[Day of Week]]+1)</f>
        <v>1</v>
      </c>
      <c r="T4230" s="13">
        <f t="shared" ca="1" si="1314"/>
        <v>19.600000000000001</v>
      </c>
      <c r="U4230" s="13" t="b">
        <f ca="1">IF(CalcTable[[#This Row],[IrrPrecip]]&gt;=IC_MM,FALSE,TRUE)</f>
        <v>0</v>
      </c>
      <c r="V4230" s="13" t="b">
        <f t="shared" si="1315"/>
        <v>1</v>
      </c>
      <c r="W4230" s="13" t="e">
        <f ca="1">IF(AND(IRR_DRIP=FALSE,CalcTable[[#This Row],[IrrHours]]&lt;=0),FALSE,TRUE)</f>
        <v>#NAME?</v>
      </c>
      <c r="X4230" s="13" t="e">
        <f ca="1">AND(CalcTable[[#This Row],[IrrDay]],CalcTable[[#This Row],[IrrRain]],CalcTable[[#This Row],[IrrWarm]],CalcTable[[#This Row],[IrrWindy]])</f>
        <v>#NAME?</v>
      </c>
      <c r="Y4230" s="13" t="e">
        <f t="shared" ca="1" si="1316"/>
        <v>#NAME?</v>
      </c>
      <c r="Z4230" s="13" t="e">
        <f ca="1">CalcTable[[#This Row],[IrrHours]]/5</f>
        <v>#NAME?</v>
      </c>
      <c r="AA4230" s="13" t="e">
        <f ca="1">IF(CalcTable[[#This Row],[IrrFlag]]=FALSE,0,MAX(0,CalcTable[[#This Row],[VolRednWind]]*(FCAP*IRR_TARGET-CalcTable[[#This Row],[IWC]])))</f>
        <v>#NAME?</v>
      </c>
      <c r="AB4230" s="13" t="e">
        <f ca="1">CalcTable[[#This Row],[IWC]]+CalcTable[[#This Row],[Eff Precip]]+CalcTable[[#This Row],[IrrAmt]]-CalcTable[[#This Row],[AET]]</f>
        <v>#NAME?</v>
      </c>
      <c r="AC4230" s="13" t="e">
        <f ca="1">IF(CalcTable[[#This Row],[PWC]]&gt;FCAP,MIN(24*PERC,MIN(SAT,CalcTable[[#This Row],[PWC]])-FCAP),0)</f>
        <v>#NAME?</v>
      </c>
      <c r="AD4230" s="13" t="e">
        <f ca="1">IF(CalcTable[[#This Row],[PWC]]&gt;SAT,CalcTable[[#This Row],[PWC]]-SAT,0)</f>
        <v>#NAME?</v>
      </c>
      <c r="AE4230" s="13" t="e">
        <f ca="1">CalcTable[[#This Row],[PWC]]-CalcTable[[#This Row],[PercAmt]]-CalcTable[[#This Row],[Runoff]]</f>
        <v>#NAME?</v>
      </c>
      <c r="AF4230" s="13" t="e">
        <f ca="1">CalcTable[[#This Row],[IrrAmt]]/1000*CUR_IRR_AREA*10000/IRR_EFF</f>
        <v>#NAME?</v>
      </c>
      <c r="AG4230" s="147"/>
      <c r="AH4230" s="13"/>
      <c r="AI4230" s="50">
        <v>0</v>
      </c>
      <c r="AJ4230" s="50">
        <v>0</v>
      </c>
      <c r="AK4230" s="50">
        <v>0</v>
      </c>
      <c r="AL4230" s="50">
        <v>0</v>
      </c>
      <c r="AM4230" s="50"/>
      <c r="AN4230" s="50"/>
      <c r="AO4230" s="50"/>
      <c r="AP4230" s="50"/>
      <c r="AQ4230" s="50"/>
      <c r="AR4230" s="50"/>
      <c r="AS4230" s="50"/>
      <c r="AT4230" s="50"/>
      <c r="AU4230" s="50"/>
      <c r="AV4230" s="50"/>
      <c r="AW4230" s="50"/>
      <c r="AX4230" s="50">
        <f t="shared" si="1327"/>
        <v>0</v>
      </c>
      <c r="AY4230" s="50"/>
      <c r="AZ4230" s="50">
        <f t="shared" si="1317"/>
        <v>0</v>
      </c>
      <c r="BA4230" s="50">
        <f t="shared" si="1318"/>
        <v>0</v>
      </c>
      <c r="BB4230" s="50">
        <f t="shared" si="1319"/>
        <v>0</v>
      </c>
      <c r="BC4230" s="17">
        <f t="shared" si="1320"/>
        <v>19877</v>
      </c>
      <c r="BD4230" s="50">
        <f t="shared" si="1321"/>
        <v>0</v>
      </c>
      <c r="BE4230" s="50">
        <f t="shared" si="1322"/>
        <v>0</v>
      </c>
      <c r="BF4230" s="50">
        <f t="shared" si="1328"/>
        <v>0</v>
      </c>
      <c r="BG4230" s="50"/>
      <c r="BH4230" s="17">
        <f t="shared" si="1323"/>
        <v>0</v>
      </c>
      <c r="BI4230" s="17">
        <f t="shared" si="1331"/>
        <v>4230</v>
      </c>
      <c r="BJ4230" s="17">
        <f t="shared" si="1329"/>
        <v>4230</v>
      </c>
      <c r="BK4230" s="150">
        <f t="shared" si="1330"/>
        <v>31977</v>
      </c>
      <c r="BL4230" s="50" t="e">
        <f t="shared" ca="1" si="1324"/>
        <v>#NAME?</v>
      </c>
      <c r="BM4230" s="50" t="e">
        <f t="shared" ca="1" si="1325"/>
        <v>#NAME?</v>
      </c>
      <c r="BN4230" s="50" t="e">
        <f t="shared" ca="1" si="1326"/>
        <v>#NAME?</v>
      </c>
    </row>
    <row r="4231" spans="1:66" x14ac:dyDescent="0.35">
      <c r="A4231" s="48">
        <v>31978</v>
      </c>
      <c r="B4231" s="17">
        <v>1987</v>
      </c>
      <c r="C4231" s="17">
        <v>7</v>
      </c>
      <c r="D4231" s="17">
        <v>201</v>
      </c>
      <c r="E4231" s="17">
        <v>20</v>
      </c>
      <c r="F4231" s="17">
        <v>2</v>
      </c>
      <c r="G4231" s="50">
        <v>9.1999999999999993</v>
      </c>
      <c r="H4231" s="32">
        <v>3.3611753605313681</v>
      </c>
      <c r="I4231" s="50">
        <v>3.6666666666666665</v>
      </c>
      <c r="J4231" s="13">
        <v>7</v>
      </c>
      <c r="K4231" s="13">
        <f t="shared" si="1312"/>
        <v>7</v>
      </c>
      <c r="L4231" s="13">
        <f t="shared" si="1313"/>
        <v>1.5</v>
      </c>
      <c r="M4231" s="13" t="e">
        <f ca="1">CalcTable[[#This Row],[IWC]]-AE4230</f>
        <v>#NAME?</v>
      </c>
      <c r="N4231" s="13" t="e">
        <f ca="1">IF(CalcTable[[#This Row],[Day of Year]]&lt;123,FCAP,AE4230)</f>
        <v>#NAME?</v>
      </c>
      <c r="O4231" s="17" t="e">
        <f ca="1">IF(IRR_DRIP,5,COUNTIF('IDET Wind Values'!C4215:G4215,"&lt;="&amp;IRR_MAXWIND))</f>
        <v>#NAME?</v>
      </c>
      <c r="P4231" s="13" t="e">
        <f ca="1">CalcTable[[#This Row],[ET_o]]*KL</f>
        <v>#NAME?</v>
      </c>
      <c r="Q4231" s="13" t="e">
        <f ca="1">IF(WILTPT&lt;=0,1,MAX(0,MIN(1,(CalcTable[[#This Row],[IWC]]-WILTPT)/(MAD-WILTPT))))</f>
        <v>#NAME?</v>
      </c>
      <c r="R4231" s="13" t="e">
        <f ca="1">CalcTable[[#This Row],[ETMult]]*CalcTable[[#This Row],[ETb]]</f>
        <v>#NAME?</v>
      </c>
      <c r="S4231" s="13" t="b">
        <f>INDEX(IRR_LIST,CalcTable[[#This Row],[Day of Week]]+1)</f>
        <v>0</v>
      </c>
      <c r="T4231" s="13">
        <f t="shared" ca="1" si="1314"/>
        <v>34.299999999999997</v>
      </c>
      <c r="U4231" s="13" t="b">
        <f ca="1">IF(CalcTable[[#This Row],[IrrPrecip]]&gt;=IC_MM,FALSE,TRUE)</f>
        <v>0</v>
      </c>
      <c r="V4231" s="13" t="b">
        <f t="shared" si="1315"/>
        <v>1</v>
      </c>
      <c r="W4231" s="13" t="e">
        <f ca="1">IF(AND(IRR_DRIP=FALSE,CalcTable[[#This Row],[IrrHours]]&lt;=0),FALSE,TRUE)</f>
        <v>#NAME?</v>
      </c>
      <c r="X4231" s="13" t="e">
        <f ca="1">AND(CalcTable[[#This Row],[IrrDay]],CalcTable[[#This Row],[IrrRain]],CalcTable[[#This Row],[IrrWarm]],CalcTable[[#This Row],[IrrWindy]])</f>
        <v>#NAME?</v>
      </c>
      <c r="Y4231" s="13" t="e">
        <f t="shared" ca="1" si="1316"/>
        <v>#NAME?</v>
      </c>
      <c r="Z4231" s="13" t="e">
        <f ca="1">CalcTable[[#This Row],[IrrHours]]/5</f>
        <v>#NAME?</v>
      </c>
      <c r="AA4231" s="13" t="e">
        <f ca="1">IF(CalcTable[[#This Row],[IrrFlag]]=FALSE,0,MAX(0,CalcTable[[#This Row],[VolRednWind]]*(FCAP*IRR_TARGET-CalcTable[[#This Row],[IWC]])))</f>
        <v>#NAME?</v>
      </c>
      <c r="AB4231" s="13" t="e">
        <f ca="1">CalcTable[[#This Row],[IWC]]+CalcTable[[#This Row],[Eff Precip]]+CalcTable[[#This Row],[IrrAmt]]-CalcTable[[#This Row],[AET]]</f>
        <v>#NAME?</v>
      </c>
      <c r="AC4231" s="13" t="e">
        <f ca="1">IF(CalcTable[[#This Row],[PWC]]&gt;FCAP,MIN(24*PERC,MIN(SAT,CalcTable[[#This Row],[PWC]])-FCAP),0)</f>
        <v>#NAME?</v>
      </c>
      <c r="AD4231" s="13" t="e">
        <f ca="1">IF(CalcTable[[#This Row],[PWC]]&gt;SAT,CalcTable[[#This Row],[PWC]]-SAT,0)</f>
        <v>#NAME?</v>
      </c>
      <c r="AE4231" s="13" t="e">
        <f ca="1">CalcTable[[#This Row],[PWC]]-CalcTable[[#This Row],[PercAmt]]-CalcTable[[#This Row],[Runoff]]</f>
        <v>#NAME?</v>
      </c>
      <c r="AF4231" s="13" t="e">
        <f ca="1">CalcTable[[#This Row],[IrrAmt]]/1000*CUR_IRR_AREA*10000/IRR_EFF</f>
        <v>#NAME?</v>
      </c>
      <c r="AG4231" s="147"/>
      <c r="AH4231" s="13"/>
      <c r="AI4231" s="50">
        <v>0</v>
      </c>
      <c r="AJ4231" s="50">
        <v>0</v>
      </c>
      <c r="AK4231" s="50">
        <v>0</v>
      </c>
      <c r="AL4231" s="50">
        <v>0</v>
      </c>
      <c r="AM4231" s="50"/>
      <c r="AN4231" s="50"/>
      <c r="AO4231" s="50"/>
      <c r="AP4231" s="50"/>
      <c r="AQ4231" s="50"/>
      <c r="AR4231" s="50"/>
      <c r="AS4231" s="50"/>
      <c r="AT4231" s="50"/>
      <c r="AU4231" s="50"/>
      <c r="AV4231" s="50"/>
      <c r="AW4231" s="50"/>
      <c r="AX4231" s="50">
        <f t="shared" si="1327"/>
        <v>0</v>
      </c>
      <c r="AY4231" s="50"/>
      <c r="AZ4231" s="50">
        <f t="shared" si="1317"/>
        <v>0</v>
      </c>
      <c r="BA4231" s="50">
        <f t="shared" si="1318"/>
        <v>0</v>
      </c>
      <c r="BB4231" s="50">
        <f t="shared" si="1319"/>
        <v>0</v>
      </c>
      <c r="BC4231" s="17">
        <f t="shared" si="1320"/>
        <v>19877</v>
      </c>
      <c r="BD4231" s="50">
        <f t="shared" si="1321"/>
        <v>0</v>
      </c>
      <c r="BE4231" s="50">
        <f t="shared" si="1322"/>
        <v>0</v>
      </c>
      <c r="BF4231" s="50">
        <f t="shared" si="1328"/>
        <v>0</v>
      </c>
      <c r="BG4231" s="50"/>
      <c r="BH4231" s="17">
        <f t="shared" si="1323"/>
        <v>0</v>
      </c>
      <c r="BI4231" s="17">
        <f t="shared" si="1331"/>
        <v>4231</v>
      </c>
      <c r="BJ4231" s="17">
        <f t="shared" si="1329"/>
        <v>4231</v>
      </c>
      <c r="BK4231" s="150">
        <f t="shared" si="1330"/>
        <v>31978</v>
      </c>
      <c r="BL4231" s="50" t="e">
        <f t="shared" ca="1" si="1324"/>
        <v>#NAME?</v>
      </c>
      <c r="BM4231" s="50" t="e">
        <f t="shared" ca="1" si="1325"/>
        <v>#NAME?</v>
      </c>
      <c r="BN4231" s="50" t="e">
        <f t="shared" ca="1" si="1326"/>
        <v>#NAME?</v>
      </c>
    </row>
    <row r="4232" spans="1:66" x14ac:dyDescent="0.35">
      <c r="A4232" s="48">
        <v>31979</v>
      </c>
      <c r="B4232" s="17">
        <v>1987</v>
      </c>
      <c r="C4232" s="17">
        <v>7</v>
      </c>
      <c r="D4232" s="17">
        <v>202</v>
      </c>
      <c r="E4232" s="17">
        <v>21</v>
      </c>
      <c r="F4232" s="17">
        <v>3</v>
      </c>
      <c r="G4232" s="50">
        <v>7.8</v>
      </c>
      <c r="H4232" s="32">
        <v>3.6327236852206903</v>
      </c>
      <c r="I4232" s="50">
        <v>5.5</v>
      </c>
      <c r="J4232" s="13">
        <v>0</v>
      </c>
      <c r="K4232" s="13">
        <f t="shared" si="1312"/>
        <v>0</v>
      </c>
      <c r="L4232" s="13">
        <f t="shared" si="1313"/>
        <v>0</v>
      </c>
      <c r="M4232" s="13" t="e">
        <f ca="1">CalcTable[[#This Row],[IWC]]-AE4231</f>
        <v>#NAME?</v>
      </c>
      <c r="N4232" s="13" t="e">
        <f ca="1">IF(CalcTable[[#This Row],[Day of Year]]&lt;123,FCAP,AE4231)</f>
        <v>#NAME?</v>
      </c>
      <c r="O4232" s="17" t="e">
        <f ca="1">IF(IRR_DRIP,5,COUNTIF('IDET Wind Values'!C4216:G4216,"&lt;="&amp;IRR_MAXWIND))</f>
        <v>#NAME?</v>
      </c>
      <c r="P4232" s="13" t="e">
        <f ca="1">CalcTable[[#This Row],[ET_o]]*KL</f>
        <v>#NAME?</v>
      </c>
      <c r="Q4232" s="13" t="e">
        <f ca="1">IF(WILTPT&lt;=0,1,MAX(0,MIN(1,(CalcTable[[#This Row],[IWC]]-WILTPT)/(MAD-WILTPT))))</f>
        <v>#NAME?</v>
      </c>
      <c r="R4232" s="13" t="e">
        <f ca="1">CalcTable[[#This Row],[ETMult]]*CalcTable[[#This Row],[ETb]]</f>
        <v>#NAME?</v>
      </c>
      <c r="S4232" s="13" t="b">
        <f>INDEX(IRR_LIST,CalcTable[[#This Row],[Day of Week]]+1)</f>
        <v>1</v>
      </c>
      <c r="T4232" s="13">
        <f t="shared" ca="1" si="1314"/>
        <v>21.7</v>
      </c>
      <c r="U4232" s="13" t="b">
        <f ca="1">IF(CalcTable[[#This Row],[IrrPrecip]]&gt;=IC_MM,FALSE,TRUE)</f>
        <v>0</v>
      </c>
      <c r="V4232" s="13" t="b">
        <f t="shared" si="1315"/>
        <v>1</v>
      </c>
      <c r="W4232" s="13" t="e">
        <f ca="1">IF(AND(IRR_DRIP=FALSE,CalcTable[[#This Row],[IrrHours]]&lt;=0),FALSE,TRUE)</f>
        <v>#NAME?</v>
      </c>
      <c r="X4232" s="13" t="e">
        <f ca="1">AND(CalcTable[[#This Row],[IrrDay]],CalcTable[[#This Row],[IrrRain]],CalcTable[[#This Row],[IrrWarm]],CalcTable[[#This Row],[IrrWindy]])</f>
        <v>#NAME?</v>
      </c>
      <c r="Y4232" s="13" t="e">
        <f t="shared" ca="1" si="1316"/>
        <v>#NAME?</v>
      </c>
      <c r="Z4232" s="13" t="e">
        <f ca="1">CalcTable[[#This Row],[IrrHours]]/5</f>
        <v>#NAME?</v>
      </c>
      <c r="AA4232" s="13" t="e">
        <f ca="1">IF(CalcTable[[#This Row],[IrrFlag]]=FALSE,0,MAX(0,CalcTable[[#This Row],[VolRednWind]]*(FCAP*IRR_TARGET-CalcTable[[#This Row],[IWC]])))</f>
        <v>#NAME?</v>
      </c>
      <c r="AB4232" s="13" t="e">
        <f ca="1">CalcTable[[#This Row],[IWC]]+CalcTable[[#This Row],[Eff Precip]]+CalcTable[[#This Row],[IrrAmt]]-CalcTable[[#This Row],[AET]]</f>
        <v>#NAME?</v>
      </c>
      <c r="AC4232" s="13" t="e">
        <f ca="1">IF(CalcTable[[#This Row],[PWC]]&gt;FCAP,MIN(24*PERC,MIN(SAT,CalcTable[[#This Row],[PWC]])-FCAP),0)</f>
        <v>#NAME?</v>
      </c>
      <c r="AD4232" s="13" t="e">
        <f ca="1">IF(CalcTable[[#This Row],[PWC]]&gt;SAT,CalcTable[[#This Row],[PWC]]-SAT,0)</f>
        <v>#NAME?</v>
      </c>
      <c r="AE4232" s="13" t="e">
        <f ca="1">CalcTable[[#This Row],[PWC]]-CalcTable[[#This Row],[PercAmt]]-CalcTable[[#This Row],[Runoff]]</f>
        <v>#NAME?</v>
      </c>
      <c r="AF4232" s="13" t="e">
        <f ca="1">CalcTable[[#This Row],[IrrAmt]]/1000*CUR_IRR_AREA*10000/IRR_EFF</f>
        <v>#NAME?</v>
      </c>
      <c r="AG4232" s="147"/>
      <c r="AH4232" s="13"/>
      <c r="AI4232" s="50">
        <v>0</v>
      </c>
      <c r="AJ4232" s="50">
        <v>0</v>
      </c>
      <c r="AK4232" s="50">
        <v>0</v>
      </c>
      <c r="AL4232" s="50">
        <v>0</v>
      </c>
      <c r="AM4232" s="50"/>
      <c r="AN4232" s="50"/>
      <c r="AO4232" s="50"/>
      <c r="AP4232" s="50"/>
      <c r="AQ4232" s="50"/>
      <c r="AR4232" s="50"/>
      <c r="AS4232" s="50"/>
      <c r="AT4232" s="50"/>
      <c r="AU4232" s="50"/>
      <c r="AV4232" s="50"/>
      <c r="AW4232" s="50"/>
      <c r="AX4232" s="50">
        <f t="shared" si="1327"/>
        <v>0</v>
      </c>
      <c r="AY4232" s="50"/>
      <c r="AZ4232" s="50">
        <f t="shared" si="1317"/>
        <v>0</v>
      </c>
      <c r="BA4232" s="50">
        <f t="shared" si="1318"/>
        <v>0</v>
      </c>
      <c r="BB4232" s="50">
        <f t="shared" si="1319"/>
        <v>0</v>
      </c>
      <c r="BC4232" s="17">
        <f t="shared" si="1320"/>
        <v>19877</v>
      </c>
      <c r="BD4232" s="50">
        <f t="shared" si="1321"/>
        <v>0</v>
      </c>
      <c r="BE4232" s="50">
        <f t="shared" si="1322"/>
        <v>0</v>
      </c>
      <c r="BF4232" s="50">
        <f t="shared" si="1328"/>
        <v>0</v>
      </c>
      <c r="BG4232" s="50"/>
      <c r="BH4232" s="17">
        <f t="shared" si="1323"/>
        <v>0</v>
      </c>
      <c r="BI4232" s="17">
        <f t="shared" si="1331"/>
        <v>4232</v>
      </c>
      <c r="BJ4232" s="17">
        <f t="shared" si="1329"/>
        <v>4232</v>
      </c>
      <c r="BK4232" s="150">
        <f t="shared" si="1330"/>
        <v>31979</v>
      </c>
      <c r="BL4232" s="50" t="e">
        <f t="shared" ca="1" si="1324"/>
        <v>#NAME?</v>
      </c>
      <c r="BM4232" s="50" t="e">
        <f t="shared" ca="1" si="1325"/>
        <v>#NAME?</v>
      </c>
      <c r="BN4232" s="50" t="e">
        <f t="shared" ca="1" si="1326"/>
        <v>#NAME?</v>
      </c>
    </row>
    <row r="4233" spans="1:66" x14ac:dyDescent="0.35">
      <c r="A4233" s="48">
        <v>31980</v>
      </c>
      <c r="B4233" s="17">
        <v>1987</v>
      </c>
      <c r="C4233" s="17">
        <v>7</v>
      </c>
      <c r="D4233" s="17">
        <v>203</v>
      </c>
      <c r="E4233" s="17">
        <v>22</v>
      </c>
      <c r="F4233" s="17">
        <v>4</v>
      </c>
      <c r="G4233" s="50">
        <v>11.8</v>
      </c>
      <c r="H4233" s="32">
        <v>2.643940656372799</v>
      </c>
      <c r="I4233" s="50">
        <v>14.666666666666666</v>
      </c>
      <c r="J4233" s="13">
        <v>21.6</v>
      </c>
      <c r="K4233" s="13">
        <f t="shared" si="1312"/>
        <v>21.6</v>
      </c>
      <c r="L4233" s="13">
        <f t="shared" si="1313"/>
        <v>12.450000000000001</v>
      </c>
      <c r="M4233" s="13" t="e">
        <f ca="1">CalcTable[[#This Row],[IWC]]-AE4232</f>
        <v>#NAME?</v>
      </c>
      <c r="N4233" s="13" t="e">
        <f ca="1">IF(CalcTable[[#This Row],[Day of Year]]&lt;123,FCAP,AE4232)</f>
        <v>#NAME?</v>
      </c>
      <c r="O4233" s="17" t="e">
        <f ca="1">IF(IRR_DRIP,5,COUNTIF('IDET Wind Values'!C4217:G4217,"&lt;="&amp;IRR_MAXWIND))</f>
        <v>#NAME?</v>
      </c>
      <c r="P4233" s="13" t="e">
        <f ca="1">CalcTable[[#This Row],[ET_o]]*KL</f>
        <v>#NAME?</v>
      </c>
      <c r="Q4233" s="13" t="e">
        <f ca="1">IF(WILTPT&lt;=0,1,MAX(0,MIN(1,(CalcTable[[#This Row],[IWC]]-WILTPT)/(MAD-WILTPT))))</f>
        <v>#NAME?</v>
      </c>
      <c r="R4233" s="13" t="e">
        <f ca="1">CalcTable[[#This Row],[ETMult]]*CalcTable[[#This Row],[ETb]]</f>
        <v>#NAME?</v>
      </c>
      <c r="S4233" s="13" t="b">
        <f>INDEX(IRR_LIST,CalcTable[[#This Row],[Day of Week]]+1)</f>
        <v>0</v>
      </c>
      <c r="T4233" s="13">
        <f t="shared" ca="1" si="1314"/>
        <v>7</v>
      </c>
      <c r="U4233" s="13" t="b">
        <f ca="1">IF(CalcTable[[#This Row],[IrrPrecip]]&gt;=IC_MM,FALSE,TRUE)</f>
        <v>1</v>
      </c>
      <c r="V4233" s="13" t="b">
        <f t="shared" si="1315"/>
        <v>1</v>
      </c>
      <c r="W4233" s="13" t="e">
        <f ca="1">IF(AND(IRR_DRIP=FALSE,CalcTable[[#This Row],[IrrHours]]&lt;=0),FALSE,TRUE)</f>
        <v>#NAME?</v>
      </c>
      <c r="X4233" s="13" t="e">
        <f ca="1">AND(CalcTable[[#This Row],[IrrDay]],CalcTable[[#This Row],[IrrRain]],CalcTable[[#This Row],[IrrWarm]],CalcTable[[#This Row],[IrrWindy]])</f>
        <v>#NAME?</v>
      </c>
      <c r="Y4233" s="13" t="e">
        <f t="shared" ca="1" si="1316"/>
        <v>#NAME?</v>
      </c>
      <c r="Z4233" s="13" t="e">
        <f ca="1">CalcTable[[#This Row],[IrrHours]]/5</f>
        <v>#NAME?</v>
      </c>
      <c r="AA4233" s="13" t="e">
        <f ca="1">IF(CalcTable[[#This Row],[IrrFlag]]=FALSE,0,MAX(0,CalcTable[[#This Row],[VolRednWind]]*(FCAP*IRR_TARGET-CalcTable[[#This Row],[IWC]])))</f>
        <v>#NAME?</v>
      </c>
      <c r="AB4233" s="13" t="e">
        <f ca="1">CalcTable[[#This Row],[IWC]]+CalcTable[[#This Row],[Eff Precip]]+CalcTable[[#This Row],[IrrAmt]]-CalcTable[[#This Row],[AET]]</f>
        <v>#NAME?</v>
      </c>
      <c r="AC4233" s="13" t="e">
        <f ca="1">IF(CalcTable[[#This Row],[PWC]]&gt;FCAP,MIN(24*PERC,MIN(SAT,CalcTable[[#This Row],[PWC]])-FCAP),0)</f>
        <v>#NAME?</v>
      </c>
      <c r="AD4233" s="13" t="e">
        <f ca="1">IF(CalcTable[[#This Row],[PWC]]&gt;SAT,CalcTable[[#This Row],[PWC]]-SAT,0)</f>
        <v>#NAME?</v>
      </c>
      <c r="AE4233" s="13" t="e">
        <f ca="1">CalcTable[[#This Row],[PWC]]-CalcTable[[#This Row],[PercAmt]]-CalcTable[[#This Row],[Runoff]]</f>
        <v>#NAME?</v>
      </c>
      <c r="AF4233" s="13" t="e">
        <f ca="1">CalcTable[[#This Row],[IrrAmt]]/1000*CUR_IRR_AREA*10000/IRR_EFF</f>
        <v>#NAME?</v>
      </c>
      <c r="AG4233" s="147"/>
      <c r="AH4233" s="13"/>
      <c r="AI4233" s="50">
        <v>0</v>
      </c>
      <c r="AJ4233" s="50">
        <v>0</v>
      </c>
      <c r="AK4233" s="50">
        <v>3.1647866850981821</v>
      </c>
      <c r="AL4233" s="50">
        <v>4.6266444751636335</v>
      </c>
      <c r="AM4233" s="50"/>
      <c r="AN4233" s="50"/>
      <c r="AO4233" s="50"/>
      <c r="AP4233" s="50"/>
      <c r="AQ4233" s="50"/>
      <c r="AR4233" s="50"/>
      <c r="AS4233" s="50"/>
      <c r="AT4233" s="50"/>
      <c r="AU4233" s="50"/>
      <c r="AV4233" s="50"/>
      <c r="AW4233" s="50"/>
      <c r="AX4233" s="50">
        <f t="shared" si="1327"/>
        <v>7.7914311602618156</v>
      </c>
      <c r="AY4233" s="50"/>
      <c r="AZ4233" s="50">
        <f t="shared" si="1317"/>
        <v>182.13177598623994</v>
      </c>
      <c r="BA4233" s="50">
        <f t="shared" si="1318"/>
        <v>280.42511540738531</v>
      </c>
      <c r="BB4233" s="50">
        <f t="shared" si="1319"/>
        <v>289.09805712101581</v>
      </c>
      <c r="BC4233" s="17">
        <f t="shared" si="1320"/>
        <v>19877</v>
      </c>
      <c r="BD4233" s="50">
        <f t="shared" si="1321"/>
        <v>7.7914311602618156</v>
      </c>
      <c r="BE4233" s="50">
        <f t="shared" si="1322"/>
        <v>182.13177598623994</v>
      </c>
      <c r="BF4233" s="50">
        <f t="shared" si="1328"/>
        <v>297.90960518431939</v>
      </c>
      <c r="BG4233" s="50"/>
      <c r="BH4233" s="17">
        <f t="shared" si="1323"/>
        <v>0</v>
      </c>
      <c r="BI4233" s="17">
        <f t="shared" si="1331"/>
        <v>4233</v>
      </c>
      <c r="BJ4233" s="17">
        <f t="shared" si="1329"/>
        <v>4233</v>
      </c>
      <c r="BK4233" s="150">
        <f t="shared" si="1330"/>
        <v>31980</v>
      </c>
      <c r="BL4233" s="50" t="e">
        <f t="shared" ca="1" si="1324"/>
        <v>#NAME?</v>
      </c>
      <c r="BM4233" s="50" t="e">
        <f t="shared" ca="1" si="1325"/>
        <v>#NAME?</v>
      </c>
      <c r="BN4233" s="50" t="e">
        <f t="shared" ca="1" si="1326"/>
        <v>#NAME?</v>
      </c>
    </row>
    <row r="4234" spans="1:66" x14ac:dyDescent="0.35">
      <c r="A4234" s="48">
        <v>31981</v>
      </c>
      <c r="B4234" s="17">
        <v>1987</v>
      </c>
      <c r="C4234" s="17">
        <v>7</v>
      </c>
      <c r="D4234" s="17">
        <v>204</v>
      </c>
      <c r="E4234" s="17">
        <v>23</v>
      </c>
      <c r="F4234" s="17">
        <v>5</v>
      </c>
      <c r="G4234" s="50">
        <v>11.2</v>
      </c>
      <c r="H4234" s="32">
        <v>3.8868617614516991</v>
      </c>
      <c r="I4234" s="50">
        <v>6.833333333333333</v>
      </c>
      <c r="J4234" s="13">
        <v>0</v>
      </c>
      <c r="K4234" s="13">
        <f t="shared" si="1312"/>
        <v>0</v>
      </c>
      <c r="L4234" s="13">
        <f t="shared" si="1313"/>
        <v>0</v>
      </c>
      <c r="M4234" s="13" t="e">
        <f ca="1">CalcTable[[#This Row],[IWC]]-AE4233</f>
        <v>#NAME?</v>
      </c>
      <c r="N4234" s="13" t="e">
        <f ca="1">IF(CalcTable[[#This Row],[Day of Year]]&lt;123,FCAP,AE4233)</f>
        <v>#NAME?</v>
      </c>
      <c r="O4234" s="17" t="e">
        <f ca="1">IF(IRR_DRIP,5,COUNTIF('IDET Wind Values'!C4218:G4218,"&lt;="&amp;IRR_MAXWIND))</f>
        <v>#NAME?</v>
      </c>
      <c r="P4234" s="13" t="e">
        <f ca="1">CalcTable[[#This Row],[ET_o]]*KL</f>
        <v>#NAME?</v>
      </c>
      <c r="Q4234" s="13" t="e">
        <f ca="1">IF(WILTPT&lt;=0,1,MAX(0,MIN(1,(CalcTable[[#This Row],[IWC]]-WILTPT)/(MAD-WILTPT))))</f>
        <v>#NAME?</v>
      </c>
      <c r="R4234" s="13" t="e">
        <f ca="1">CalcTable[[#This Row],[ETMult]]*CalcTable[[#This Row],[ETb]]</f>
        <v>#NAME?</v>
      </c>
      <c r="S4234" s="13" t="b">
        <f>INDEX(IRR_LIST,CalcTable[[#This Row],[Day of Week]]+1)</f>
        <v>1</v>
      </c>
      <c r="T4234" s="13">
        <f t="shared" ca="1" si="1314"/>
        <v>21.6</v>
      </c>
      <c r="U4234" s="13" t="b">
        <f ca="1">IF(CalcTable[[#This Row],[IrrPrecip]]&gt;=IC_MM,FALSE,TRUE)</f>
        <v>0</v>
      </c>
      <c r="V4234" s="13" t="b">
        <f t="shared" si="1315"/>
        <v>1</v>
      </c>
      <c r="W4234" s="13" t="e">
        <f ca="1">IF(AND(IRR_DRIP=FALSE,CalcTable[[#This Row],[IrrHours]]&lt;=0),FALSE,TRUE)</f>
        <v>#NAME?</v>
      </c>
      <c r="X4234" s="13" t="e">
        <f ca="1">AND(CalcTable[[#This Row],[IrrDay]],CalcTable[[#This Row],[IrrRain]],CalcTable[[#This Row],[IrrWarm]],CalcTable[[#This Row],[IrrWindy]])</f>
        <v>#NAME?</v>
      </c>
      <c r="Y4234" s="13" t="e">
        <f t="shared" ca="1" si="1316"/>
        <v>#NAME?</v>
      </c>
      <c r="Z4234" s="13" t="e">
        <f ca="1">CalcTable[[#This Row],[IrrHours]]/5</f>
        <v>#NAME?</v>
      </c>
      <c r="AA4234" s="13" t="e">
        <f ca="1">IF(CalcTable[[#This Row],[IrrFlag]]=FALSE,0,MAX(0,CalcTable[[#This Row],[VolRednWind]]*(FCAP*IRR_TARGET-CalcTable[[#This Row],[IWC]])))</f>
        <v>#NAME?</v>
      </c>
      <c r="AB4234" s="13" t="e">
        <f ca="1">CalcTable[[#This Row],[IWC]]+CalcTable[[#This Row],[Eff Precip]]+CalcTable[[#This Row],[IrrAmt]]-CalcTable[[#This Row],[AET]]</f>
        <v>#NAME?</v>
      </c>
      <c r="AC4234" s="13" t="e">
        <f ca="1">IF(CalcTable[[#This Row],[PWC]]&gt;FCAP,MIN(24*PERC,MIN(SAT,CalcTable[[#This Row],[PWC]])-FCAP),0)</f>
        <v>#NAME?</v>
      </c>
      <c r="AD4234" s="13" t="e">
        <f ca="1">IF(CalcTable[[#This Row],[PWC]]&gt;SAT,CalcTable[[#This Row],[PWC]]-SAT,0)</f>
        <v>#NAME?</v>
      </c>
      <c r="AE4234" s="13" t="e">
        <f ca="1">CalcTable[[#This Row],[PWC]]-CalcTable[[#This Row],[PercAmt]]-CalcTable[[#This Row],[Runoff]]</f>
        <v>#NAME?</v>
      </c>
      <c r="AF4234" s="13" t="e">
        <f ca="1">CalcTable[[#This Row],[IrrAmt]]/1000*CUR_IRR_AREA*10000/IRR_EFF</f>
        <v>#NAME?</v>
      </c>
      <c r="AG4234" s="147"/>
      <c r="AH4234" s="13"/>
      <c r="AI4234" s="50">
        <v>0</v>
      </c>
      <c r="AJ4234" s="50">
        <v>0</v>
      </c>
      <c r="AK4234" s="50">
        <v>0</v>
      </c>
      <c r="AL4234" s="50">
        <v>0</v>
      </c>
      <c r="AM4234" s="50"/>
      <c r="AN4234" s="50"/>
      <c r="AO4234" s="50"/>
      <c r="AP4234" s="50"/>
      <c r="AQ4234" s="50"/>
      <c r="AR4234" s="50"/>
      <c r="AS4234" s="50"/>
      <c r="AT4234" s="50"/>
      <c r="AU4234" s="50"/>
      <c r="AV4234" s="50"/>
      <c r="AW4234" s="50"/>
      <c r="AX4234" s="50">
        <f t="shared" si="1327"/>
        <v>0</v>
      </c>
      <c r="AY4234" s="50"/>
      <c r="AZ4234" s="50">
        <f t="shared" si="1317"/>
        <v>0</v>
      </c>
      <c r="BA4234" s="50">
        <f t="shared" si="1318"/>
        <v>0</v>
      </c>
      <c r="BB4234" s="50">
        <f t="shared" si="1319"/>
        <v>0</v>
      </c>
      <c r="BC4234" s="17">
        <f t="shared" si="1320"/>
        <v>19877</v>
      </c>
      <c r="BD4234" s="50">
        <f t="shared" si="1321"/>
        <v>0</v>
      </c>
      <c r="BE4234" s="50">
        <f t="shared" si="1322"/>
        <v>0</v>
      </c>
      <c r="BF4234" s="50">
        <f t="shared" si="1328"/>
        <v>0</v>
      </c>
      <c r="BG4234" s="50"/>
      <c r="BH4234" s="17">
        <f t="shared" si="1323"/>
        <v>0</v>
      </c>
      <c r="BI4234" s="17">
        <f t="shared" si="1331"/>
        <v>4234</v>
      </c>
      <c r="BJ4234" s="17">
        <f t="shared" si="1329"/>
        <v>4234</v>
      </c>
      <c r="BK4234" s="150">
        <f t="shared" si="1330"/>
        <v>31981</v>
      </c>
      <c r="BL4234" s="50" t="e">
        <f t="shared" ca="1" si="1324"/>
        <v>#NAME?</v>
      </c>
      <c r="BM4234" s="50" t="e">
        <f t="shared" ca="1" si="1325"/>
        <v>#NAME?</v>
      </c>
      <c r="BN4234" s="50" t="e">
        <f t="shared" ca="1" si="1326"/>
        <v>#NAME?</v>
      </c>
    </row>
    <row r="4235" spans="1:66" x14ac:dyDescent="0.35">
      <c r="A4235" s="48">
        <v>31982</v>
      </c>
      <c r="B4235" s="17">
        <v>1987</v>
      </c>
      <c r="C4235" s="17">
        <v>7</v>
      </c>
      <c r="D4235" s="17">
        <v>205</v>
      </c>
      <c r="E4235" s="17">
        <v>24</v>
      </c>
      <c r="F4235" s="17">
        <v>6</v>
      </c>
      <c r="G4235" s="50">
        <v>10.199999999999999</v>
      </c>
      <c r="H4235" s="32">
        <v>4.4124624535265751</v>
      </c>
      <c r="I4235" s="50">
        <v>2.8333333333333335</v>
      </c>
      <c r="J4235" s="13">
        <v>0</v>
      </c>
      <c r="K4235" s="13">
        <f t="shared" si="1312"/>
        <v>0</v>
      </c>
      <c r="L4235" s="13">
        <f t="shared" si="1313"/>
        <v>0</v>
      </c>
      <c r="M4235" s="13" t="e">
        <f ca="1">CalcTable[[#This Row],[IWC]]-AE4234</f>
        <v>#NAME?</v>
      </c>
      <c r="N4235" s="13" t="e">
        <f ca="1">IF(CalcTable[[#This Row],[Day of Year]]&lt;123,FCAP,AE4234)</f>
        <v>#NAME?</v>
      </c>
      <c r="O4235" s="17" t="e">
        <f ca="1">IF(IRR_DRIP,5,COUNTIF('IDET Wind Values'!C4219:G4219,"&lt;="&amp;IRR_MAXWIND))</f>
        <v>#NAME?</v>
      </c>
      <c r="P4235" s="13" t="e">
        <f ca="1">CalcTable[[#This Row],[ET_o]]*KL</f>
        <v>#NAME?</v>
      </c>
      <c r="Q4235" s="13" t="e">
        <f ca="1">IF(WILTPT&lt;=0,1,MAX(0,MIN(1,(CalcTable[[#This Row],[IWC]]-WILTPT)/(MAD-WILTPT))))</f>
        <v>#NAME?</v>
      </c>
      <c r="R4235" s="13" t="e">
        <f ca="1">CalcTable[[#This Row],[ETMult]]*CalcTable[[#This Row],[ETb]]</f>
        <v>#NAME?</v>
      </c>
      <c r="S4235" s="13" t="b">
        <f>INDEX(IRR_LIST,CalcTable[[#This Row],[Day of Week]]+1)</f>
        <v>0</v>
      </c>
      <c r="T4235" s="13">
        <f t="shared" ca="1" si="1314"/>
        <v>21.6</v>
      </c>
      <c r="U4235" s="13" t="b">
        <f ca="1">IF(CalcTable[[#This Row],[IrrPrecip]]&gt;=IC_MM,FALSE,TRUE)</f>
        <v>0</v>
      </c>
      <c r="V4235" s="13" t="b">
        <f t="shared" si="1315"/>
        <v>1</v>
      </c>
      <c r="W4235" s="13" t="e">
        <f ca="1">IF(AND(IRR_DRIP=FALSE,CalcTable[[#This Row],[IrrHours]]&lt;=0),FALSE,TRUE)</f>
        <v>#NAME?</v>
      </c>
      <c r="X4235" s="13" t="e">
        <f ca="1">AND(CalcTable[[#This Row],[IrrDay]],CalcTable[[#This Row],[IrrRain]],CalcTable[[#This Row],[IrrWarm]],CalcTable[[#This Row],[IrrWindy]])</f>
        <v>#NAME?</v>
      </c>
      <c r="Y4235" s="13" t="e">
        <f t="shared" ca="1" si="1316"/>
        <v>#NAME?</v>
      </c>
      <c r="Z4235" s="13" t="e">
        <f ca="1">CalcTable[[#This Row],[IrrHours]]/5</f>
        <v>#NAME?</v>
      </c>
      <c r="AA4235" s="13" t="e">
        <f ca="1">IF(CalcTable[[#This Row],[IrrFlag]]=FALSE,0,MAX(0,CalcTable[[#This Row],[VolRednWind]]*(FCAP*IRR_TARGET-CalcTable[[#This Row],[IWC]])))</f>
        <v>#NAME?</v>
      </c>
      <c r="AB4235" s="13" t="e">
        <f ca="1">CalcTable[[#This Row],[IWC]]+CalcTable[[#This Row],[Eff Precip]]+CalcTable[[#This Row],[IrrAmt]]-CalcTable[[#This Row],[AET]]</f>
        <v>#NAME?</v>
      </c>
      <c r="AC4235" s="13" t="e">
        <f ca="1">IF(CalcTable[[#This Row],[PWC]]&gt;FCAP,MIN(24*PERC,MIN(SAT,CalcTable[[#This Row],[PWC]])-FCAP),0)</f>
        <v>#NAME?</v>
      </c>
      <c r="AD4235" s="13" t="e">
        <f ca="1">IF(CalcTable[[#This Row],[PWC]]&gt;SAT,CalcTable[[#This Row],[PWC]]-SAT,0)</f>
        <v>#NAME?</v>
      </c>
      <c r="AE4235" s="13" t="e">
        <f ca="1">CalcTable[[#This Row],[PWC]]-CalcTable[[#This Row],[PercAmt]]-CalcTable[[#This Row],[Runoff]]</f>
        <v>#NAME?</v>
      </c>
      <c r="AF4235" s="13" t="e">
        <f ca="1">CalcTable[[#This Row],[IrrAmt]]/1000*CUR_IRR_AREA*10000/IRR_EFF</f>
        <v>#NAME?</v>
      </c>
      <c r="AG4235" s="147"/>
      <c r="AH4235" s="13"/>
      <c r="AI4235" s="50">
        <v>0</v>
      </c>
      <c r="AJ4235" s="50">
        <v>0</v>
      </c>
      <c r="AK4235" s="50">
        <v>0</v>
      </c>
      <c r="AL4235" s="50">
        <v>0</v>
      </c>
      <c r="AM4235" s="50"/>
      <c r="AN4235" s="50"/>
      <c r="AO4235" s="50"/>
      <c r="AP4235" s="50"/>
      <c r="AQ4235" s="50"/>
      <c r="AR4235" s="50"/>
      <c r="AS4235" s="50"/>
      <c r="AT4235" s="50"/>
      <c r="AU4235" s="50"/>
      <c r="AV4235" s="50"/>
      <c r="AW4235" s="50"/>
      <c r="AX4235" s="50">
        <f t="shared" si="1327"/>
        <v>0</v>
      </c>
      <c r="AY4235" s="50"/>
      <c r="AZ4235" s="50">
        <f t="shared" si="1317"/>
        <v>0</v>
      </c>
      <c r="BA4235" s="50">
        <f t="shared" si="1318"/>
        <v>0</v>
      </c>
      <c r="BB4235" s="50">
        <f t="shared" si="1319"/>
        <v>0</v>
      </c>
      <c r="BC4235" s="17">
        <f t="shared" si="1320"/>
        <v>19877</v>
      </c>
      <c r="BD4235" s="50">
        <f t="shared" si="1321"/>
        <v>0</v>
      </c>
      <c r="BE4235" s="50">
        <f t="shared" si="1322"/>
        <v>0</v>
      </c>
      <c r="BF4235" s="50">
        <f t="shared" si="1328"/>
        <v>0</v>
      </c>
      <c r="BG4235" s="50"/>
      <c r="BH4235" s="17">
        <f t="shared" si="1323"/>
        <v>0</v>
      </c>
      <c r="BI4235" s="17">
        <f t="shared" si="1331"/>
        <v>4235</v>
      </c>
      <c r="BJ4235" s="17">
        <f t="shared" si="1329"/>
        <v>4235</v>
      </c>
      <c r="BK4235" s="150">
        <f t="shared" si="1330"/>
        <v>31982</v>
      </c>
      <c r="BL4235" s="50" t="e">
        <f t="shared" ca="1" si="1324"/>
        <v>#NAME?</v>
      </c>
      <c r="BM4235" s="50" t="e">
        <f t="shared" ca="1" si="1325"/>
        <v>#NAME?</v>
      </c>
      <c r="BN4235" s="50" t="e">
        <f t="shared" ca="1" si="1326"/>
        <v>#NAME?</v>
      </c>
    </row>
    <row r="4236" spans="1:66" x14ac:dyDescent="0.35">
      <c r="A4236" s="48">
        <v>31983</v>
      </c>
      <c r="B4236" s="17">
        <v>1987</v>
      </c>
      <c r="C4236" s="17">
        <v>7</v>
      </c>
      <c r="D4236" s="17">
        <v>206</v>
      </c>
      <c r="E4236" s="17">
        <v>25</v>
      </c>
      <c r="F4236" s="17">
        <v>7</v>
      </c>
      <c r="G4236" s="50">
        <v>10.9</v>
      </c>
      <c r="H4236" s="32">
        <v>4.0921178117562818</v>
      </c>
      <c r="I4236" s="50">
        <v>2.8333333333333335</v>
      </c>
      <c r="J4236" s="13">
        <v>2</v>
      </c>
      <c r="K4236" s="13">
        <f t="shared" si="1312"/>
        <v>2</v>
      </c>
      <c r="L4236" s="13">
        <f t="shared" si="1313"/>
        <v>0</v>
      </c>
      <c r="M4236" s="13" t="e">
        <f ca="1">CalcTable[[#This Row],[IWC]]-AE4235</f>
        <v>#NAME?</v>
      </c>
      <c r="N4236" s="13" t="e">
        <f ca="1">IF(CalcTable[[#This Row],[Day of Year]]&lt;123,FCAP,AE4235)</f>
        <v>#NAME?</v>
      </c>
      <c r="O4236" s="17" t="e">
        <f ca="1">IF(IRR_DRIP,5,COUNTIF('IDET Wind Values'!C4220:G4220,"&lt;="&amp;IRR_MAXWIND))</f>
        <v>#NAME?</v>
      </c>
      <c r="P4236" s="13" t="e">
        <f ca="1">CalcTable[[#This Row],[ET_o]]*KL</f>
        <v>#NAME?</v>
      </c>
      <c r="Q4236" s="13" t="e">
        <f ca="1">IF(WILTPT&lt;=0,1,MAX(0,MIN(1,(CalcTable[[#This Row],[IWC]]-WILTPT)/(MAD-WILTPT))))</f>
        <v>#NAME?</v>
      </c>
      <c r="R4236" s="13" t="e">
        <f ca="1">CalcTable[[#This Row],[ETMult]]*CalcTable[[#This Row],[ETb]]</f>
        <v>#NAME?</v>
      </c>
      <c r="S4236" s="13" t="b">
        <f>INDEX(IRR_LIST,CalcTable[[#This Row],[Day of Week]]+1)</f>
        <v>0</v>
      </c>
      <c r="T4236" s="13">
        <f t="shared" ca="1" si="1314"/>
        <v>0</v>
      </c>
      <c r="U4236" s="13" t="b">
        <f ca="1">IF(CalcTable[[#This Row],[IrrPrecip]]&gt;=IC_MM,FALSE,TRUE)</f>
        <v>1</v>
      </c>
      <c r="V4236" s="13" t="b">
        <f t="shared" si="1315"/>
        <v>1</v>
      </c>
      <c r="W4236" s="13" t="e">
        <f ca="1">IF(AND(IRR_DRIP=FALSE,CalcTable[[#This Row],[IrrHours]]&lt;=0),FALSE,TRUE)</f>
        <v>#NAME?</v>
      </c>
      <c r="X4236" s="13" t="e">
        <f ca="1">AND(CalcTable[[#This Row],[IrrDay]],CalcTable[[#This Row],[IrrRain]],CalcTable[[#This Row],[IrrWarm]],CalcTable[[#This Row],[IrrWindy]])</f>
        <v>#NAME?</v>
      </c>
      <c r="Y4236" s="13" t="e">
        <f t="shared" ca="1" si="1316"/>
        <v>#NAME?</v>
      </c>
      <c r="Z4236" s="13" t="e">
        <f ca="1">CalcTable[[#This Row],[IrrHours]]/5</f>
        <v>#NAME?</v>
      </c>
      <c r="AA4236" s="13" t="e">
        <f ca="1">IF(CalcTable[[#This Row],[IrrFlag]]=FALSE,0,MAX(0,CalcTable[[#This Row],[VolRednWind]]*(FCAP*IRR_TARGET-CalcTable[[#This Row],[IWC]])))</f>
        <v>#NAME?</v>
      </c>
      <c r="AB4236" s="13" t="e">
        <f ca="1">CalcTable[[#This Row],[IWC]]+CalcTable[[#This Row],[Eff Precip]]+CalcTable[[#This Row],[IrrAmt]]-CalcTable[[#This Row],[AET]]</f>
        <v>#NAME?</v>
      </c>
      <c r="AC4236" s="13" t="e">
        <f ca="1">IF(CalcTable[[#This Row],[PWC]]&gt;FCAP,MIN(24*PERC,MIN(SAT,CalcTable[[#This Row],[PWC]])-FCAP),0)</f>
        <v>#NAME?</v>
      </c>
      <c r="AD4236" s="13" t="e">
        <f ca="1">IF(CalcTable[[#This Row],[PWC]]&gt;SAT,CalcTable[[#This Row],[PWC]]-SAT,0)</f>
        <v>#NAME?</v>
      </c>
      <c r="AE4236" s="13" t="e">
        <f ca="1">CalcTable[[#This Row],[PWC]]-CalcTable[[#This Row],[PercAmt]]-CalcTable[[#This Row],[Runoff]]</f>
        <v>#NAME?</v>
      </c>
      <c r="AF4236" s="13" t="e">
        <f ca="1">CalcTable[[#This Row],[IrrAmt]]/1000*CUR_IRR_AREA*10000/IRR_EFF</f>
        <v>#NAME?</v>
      </c>
      <c r="AG4236" s="147"/>
      <c r="AH4236" s="13"/>
      <c r="AI4236" s="50">
        <v>0</v>
      </c>
      <c r="AJ4236" s="50">
        <v>0</v>
      </c>
      <c r="AK4236" s="50">
        <v>1.498525663647611</v>
      </c>
      <c r="AL4236" s="50">
        <v>0</v>
      </c>
      <c r="AM4236" s="50"/>
      <c r="AN4236" s="50"/>
      <c r="AO4236" s="50"/>
      <c r="AP4236" s="50"/>
      <c r="AQ4236" s="50"/>
      <c r="AR4236" s="50"/>
      <c r="AS4236" s="50"/>
      <c r="AT4236" s="50"/>
      <c r="AU4236" s="50"/>
      <c r="AV4236" s="50"/>
      <c r="AW4236" s="50"/>
      <c r="AX4236" s="50">
        <f t="shared" si="1327"/>
        <v>1.498525663647611</v>
      </c>
      <c r="AY4236" s="50"/>
      <c r="AZ4236" s="50">
        <f t="shared" si="1317"/>
        <v>21.978376400164962</v>
      </c>
      <c r="BA4236" s="50">
        <f t="shared" si="1318"/>
        <v>33.839722393904779</v>
      </c>
      <c r="BB4236" s="50">
        <f t="shared" si="1319"/>
        <v>34.886311746293593</v>
      </c>
      <c r="BC4236" s="17">
        <f t="shared" si="1320"/>
        <v>19877</v>
      </c>
      <c r="BD4236" s="50">
        <f t="shared" si="1321"/>
        <v>1.498525663647611</v>
      </c>
      <c r="BE4236" s="50">
        <f t="shared" si="1322"/>
        <v>21.978376400164962</v>
      </c>
      <c r="BF4236" s="50">
        <f t="shared" si="1328"/>
        <v>35.949627134038245</v>
      </c>
      <c r="BG4236" s="50"/>
      <c r="BH4236" s="17">
        <f t="shared" si="1323"/>
        <v>0</v>
      </c>
      <c r="BI4236" s="17">
        <f t="shared" si="1331"/>
        <v>4236</v>
      </c>
      <c r="BJ4236" s="17">
        <f t="shared" si="1329"/>
        <v>4236</v>
      </c>
      <c r="BK4236" s="150">
        <f t="shared" si="1330"/>
        <v>31983</v>
      </c>
      <c r="BL4236" s="50" t="e">
        <f t="shared" ca="1" si="1324"/>
        <v>#NAME?</v>
      </c>
      <c r="BM4236" s="50" t="e">
        <f t="shared" ca="1" si="1325"/>
        <v>#NAME?</v>
      </c>
      <c r="BN4236" s="50" t="e">
        <f t="shared" ca="1" si="1326"/>
        <v>#NAME?</v>
      </c>
    </row>
    <row r="4237" spans="1:66" x14ac:dyDescent="0.35">
      <c r="A4237" s="48">
        <v>31984</v>
      </c>
      <c r="B4237" s="17">
        <v>1987</v>
      </c>
      <c r="C4237" s="17">
        <v>7</v>
      </c>
      <c r="D4237" s="17">
        <v>207</v>
      </c>
      <c r="E4237" s="17">
        <v>26</v>
      </c>
      <c r="F4237" s="17">
        <v>1</v>
      </c>
      <c r="G4237" s="50">
        <v>12.8</v>
      </c>
      <c r="H4237" s="32">
        <v>5.5534865462178562</v>
      </c>
      <c r="I4237" s="50">
        <v>12</v>
      </c>
      <c r="J4237" s="13">
        <v>0</v>
      </c>
      <c r="K4237" s="13">
        <f t="shared" si="1312"/>
        <v>0</v>
      </c>
      <c r="L4237" s="13">
        <f t="shared" si="1313"/>
        <v>0</v>
      </c>
      <c r="M4237" s="13" t="e">
        <f ca="1">CalcTable[[#This Row],[IWC]]-AE4236</f>
        <v>#NAME?</v>
      </c>
      <c r="N4237" s="13" t="e">
        <f ca="1">IF(CalcTable[[#This Row],[Day of Year]]&lt;123,FCAP,AE4236)</f>
        <v>#NAME?</v>
      </c>
      <c r="O4237" s="17" t="e">
        <f ca="1">IF(IRR_DRIP,5,COUNTIF('IDET Wind Values'!C4221:G4221,"&lt;="&amp;IRR_MAXWIND))</f>
        <v>#NAME?</v>
      </c>
      <c r="P4237" s="13" t="e">
        <f ca="1">CalcTable[[#This Row],[ET_o]]*KL</f>
        <v>#NAME?</v>
      </c>
      <c r="Q4237" s="13" t="e">
        <f ca="1">IF(WILTPT&lt;=0,1,MAX(0,MIN(1,(CalcTable[[#This Row],[IWC]]-WILTPT)/(MAD-WILTPT))))</f>
        <v>#NAME?</v>
      </c>
      <c r="R4237" s="13" t="e">
        <f ca="1">CalcTable[[#This Row],[ETMult]]*CalcTable[[#This Row],[ETb]]</f>
        <v>#NAME?</v>
      </c>
      <c r="S4237" s="13" t="b">
        <f>INDEX(IRR_LIST,CalcTable[[#This Row],[Day of Week]]+1)</f>
        <v>1</v>
      </c>
      <c r="T4237" s="13">
        <f t="shared" ca="1" si="1314"/>
        <v>2</v>
      </c>
      <c r="U4237" s="13" t="b">
        <f ca="1">IF(CalcTable[[#This Row],[IrrPrecip]]&gt;=IC_MM,FALSE,TRUE)</f>
        <v>1</v>
      </c>
      <c r="V4237" s="13" t="b">
        <f t="shared" si="1315"/>
        <v>1</v>
      </c>
      <c r="W4237" s="13" t="e">
        <f ca="1">IF(AND(IRR_DRIP=FALSE,CalcTable[[#This Row],[IrrHours]]&lt;=0),FALSE,TRUE)</f>
        <v>#NAME?</v>
      </c>
      <c r="X4237" s="13" t="e">
        <f ca="1">AND(CalcTable[[#This Row],[IrrDay]],CalcTable[[#This Row],[IrrRain]],CalcTable[[#This Row],[IrrWarm]],CalcTable[[#This Row],[IrrWindy]])</f>
        <v>#NAME?</v>
      </c>
      <c r="Y4237" s="13" t="e">
        <f t="shared" ca="1" si="1316"/>
        <v>#NAME?</v>
      </c>
      <c r="Z4237" s="13" t="e">
        <f ca="1">CalcTable[[#This Row],[IrrHours]]/5</f>
        <v>#NAME?</v>
      </c>
      <c r="AA4237" s="13" t="e">
        <f ca="1">IF(CalcTable[[#This Row],[IrrFlag]]=FALSE,0,MAX(0,CalcTable[[#This Row],[VolRednWind]]*(FCAP*IRR_TARGET-CalcTable[[#This Row],[IWC]])))</f>
        <v>#NAME?</v>
      </c>
      <c r="AB4237" s="13" t="e">
        <f ca="1">CalcTable[[#This Row],[IWC]]+CalcTable[[#This Row],[Eff Precip]]+CalcTable[[#This Row],[IrrAmt]]-CalcTable[[#This Row],[AET]]</f>
        <v>#NAME?</v>
      </c>
      <c r="AC4237" s="13" t="e">
        <f ca="1">IF(CalcTable[[#This Row],[PWC]]&gt;FCAP,MIN(24*PERC,MIN(SAT,CalcTable[[#This Row],[PWC]])-FCAP),0)</f>
        <v>#NAME?</v>
      </c>
      <c r="AD4237" s="13" t="e">
        <f ca="1">IF(CalcTable[[#This Row],[PWC]]&gt;SAT,CalcTable[[#This Row],[PWC]]-SAT,0)</f>
        <v>#NAME?</v>
      </c>
      <c r="AE4237" s="13" t="e">
        <f ca="1">CalcTable[[#This Row],[PWC]]-CalcTable[[#This Row],[PercAmt]]-CalcTable[[#This Row],[Runoff]]</f>
        <v>#NAME?</v>
      </c>
      <c r="AF4237" s="13" t="e">
        <f ca="1">CalcTable[[#This Row],[IrrAmt]]/1000*CUR_IRR_AREA*10000/IRR_EFF</f>
        <v>#NAME?</v>
      </c>
      <c r="AG4237" s="147"/>
      <c r="AH4237" s="13"/>
      <c r="AI4237" s="50">
        <v>9.6656075349713522</v>
      </c>
      <c r="AJ4237" s="50">
        <v>12.39200753497135</v>
      </c>
      <c r="AK4237" s="50">
        <v>0</v>
      </c>
      <c r="AL4237" s="50">
        <v>0</v>
      </c>
      <c r="AM4237" s="50"/>
      <c r="AN4237" s="50"/>
      <c r="AO4237" s="50"/>
      <c r="AP4237" s="50"/>
      <c r="AQ4237" s="50"/>
      <c r="AR4237" s="50"/>
      <c r="AS4237" s="50"/>
      <c r="AT4237" s="50"/>
      <c r="AU4237" s="50"/>
      <c r="AV4237" s="50"/>
      <c r="AW4237" s="50"/>
      <c r="AX4237" s="50">
        <f t="shared" si="1327"/>
        <v>22.057615069942702</v>
      </c>
      <c r="AY4237" s="50"/>
      <c r="AZ4237" s="50">
        <f t="shared" si="1317"/>
        <v>505.26113153873951</v>
      </c>
      <c r="BA4237" s="50">
        <f t="shared" si="1318"/>
        <v>817.88667492390096</v>
      </c>
      <c r="BB4237" s="50">
        <f t="shared" si="1319"/>
        <v>846.38505466374932</v>
      </c>
      <c r="BC4237" s="17">
        <f t="shared" si="1320"/>
        <v>19877</v>
      </c>
      <c r="BD4237" s="50">
        <f t="shared" si="1321"/>
        <v>22.057615069942702</v>
      </c>
      <c r="BE4237" s="50">
        <f t="shared" si="1322"/>
        <v>505.26113153873951</v>
      </c>
      <c r="BF4237" s="50">
        <f t="shared" si="1328"/>
        <v>826.44636498279294</v>
      </c>
      <c r="BG4237" s="50"/>
      <c r="BH4237" s="17">
        <f t="shared" si="1323"/>
        <v>0</v>
      </c>
      <c r="BI4237" s="17">
        <f t="shared" si="1331"/>
        <v>4237</v>
      </c>
      <c r="BJ4237" s="17">
        <f t="shared" si="1329"/>
        <v>4237</v>
      </c>
      <c r="BK4237" s="150">
        <f t="shared" si="1330"/>
        <v>31984</v>
      </c>
      <c r="BL4237" s="50" t="e">
        <f t="shared" ca="1" si="1324"/>
        <v>#NAME?</v>
      </c>
      <c r="BM4237" s="50" t="e">
        <f t="shared" ca="1" si="1325"/>
        <v>#NAME?</v>
      </c>
      <c r="BN4237" s="50" t="e">
        <f t="shared" ca="1" si="1326"/>
        <v>#NAME?</v>
      </c>
    </row>
    <row r="4238" spans="1:66" x14ac:dyDescent="0.35">
      <c r="A4238" s="48">
        <v>31985</v>
      </c>
      <c r="B4238" s="17">
        <v>1987</v>
      </c>
      <c r="C4238" s="17">
        <v>7</v>
      </c>
      <c r="D4238" s="17">
        <v>208</v>
      </c>
      <c r="E4238" s="17">
        <v>27</v>
      </c>
      <c r="F4238" s="17">
        <v>2</v>
      </c>
      <c r="G4238" s="50">
        <v>13.9</v>
      </c>
      <c r="H4238" s="32">
        <v>5.6042327753644381</v>
      </c>
      <c r="I4238" s="50">
        <v>3.5</v>
      </c>
      <c r="J4238" s="13">
        <v>0</v>
      </c>
      <c r="K4238" s="13">
        <f t="shared" si="1312"/>
        <v>0</v>
      </c>
      <c r="L4238" s="13">
        <f t="shared" si="1313"/>
        <v>0</v>
      </c>
      <c r="M4238" s="13" t="e">
        <f ca="1">CalcTable[[#This Row],[IWC]]-AE4237</f>
        <v>#NAME?</v>
      </c>
      <c r="N4238" s="13" t="e">
        <f ca="1">IF(CalcTable[[#This Row],[Day of Year]]&lt;123,FCAP,AE4237)</f>
        <v>#NAME?</v>
      </c>
      <c r="O4238" s="17" t="e">
        <f ca="1">IF(IRR_DRIP,5,COUNTIF('IDET Wind Values'!C4222:G4222,"&lt;="&amp;IRR_MAXWIND))</f>
        <v>#NAME?</v>
      </c>
      <c r="P4238" s="13" t="e">
        <f ca="1">CalcTable[[#This Row],[ET_o]]*KL</f>
        <v>#NAME?</v>
      </c>
      <c r="Q4238" s="13" t="e">
        <f ca="1">IF(WILTPT&lt;=0,1,MAX(0,MIN(1,(CalcTable[[#This Row],[IWC]]-WILTPT)/(MAD-WILTPT))))</f>
        <v>#NAME?</v>
      </c>
      <c r="R4238" s="13" t="e">
        <f ca="1">CalcTable[[#This Row],[ETMult]]*CalcTable[[#This Row],[ETb]]</f>
        <v>#NAME?</v>
      </c>
      <c r="S4238" s="13" t="b">
        <f>INDEX(IRR_LIST,CalcTable[[#This Row],[Day of Week]]+1)</f>
        <v>0</v>
      </c>
      <c r="T4238" s="13">
        <f t="shared" ca="1" si="1314"/>
        <v>2</v>
      </c>
      <c r="U4238" s="13" t="b">
        <f ca="1">IF(CalcTable[[#This Row],[IrrPrecip]]&gt;=IC_MM,FALSE,TRUE)</f>
        <v>1</v>
      </c>
      <c r="V4238" s="13" t="b">
        <f t="shared" si="1315"/>
        <v>1</v>
      </c>
      <c r="W4238" s="13" t="e">
        <f ca="1">IF(AND(IRR_DRIP=FALSE,CalcTable[[#This Row],[IrrHours]]&lt;=0),FALSE,TRUE)</f>
        <v>#NAME?</v>
      </c>
      <c r="X4238" s="13" t="e">
        <f ca="1">AND(CalcTable[[#This Row],[IrrDay]],CalcTable[[#This Row],[IrrRain]],CalcTable[[#This Row],[IrrWarm]],CalcTable[[#This Row],[IrrWindy]])</f>
        <v>#NAME?</v>
      </c>
      <c r="Y4238" s="13" t="e">
        <f t="shared" ca="1" si="1316"/>
        <v>#NAME?</v>
      </c>
      <c r="Z4238" s="13" t="e">
        <f ca="1">CalcTable[[#This Row],[IrrHours]]/5</f>
        <v>#NAME?</v>
      </c>
      <c r="AA4238" s="13" t="e">
        <f ca="1">IF(CalcTable[[#This Row],[IrrFlag]]=FALSE,0,MAX(0,CalcTable[[#This Row],[VolRednWind]]*(FCAP*IRR_TARGET-CalcTable[[#This Row],[IWC]])))</f>
        <v>#NAME?</v>
      </c>
      <c r="AB4238" s="13" t="e">
        <f ca="1">CalcTable[[#This Row],[IWC]]+CalcTable[[#This Row],[Eff Precip]]+CalcTable[[#This Row],[IrrAmt]]-CalcTable[[#This Row],[AET]]</f>
        <v>#NAME?</v>
      </c>
      <c r="AC4238" s="13" t="e">
        <f ca="1">IF(CalcTable[[#This Row],[PWC]]&gt;FCAP,MIN(24*PERC,MIN(SAT,CalcTable[[#This Row],[PWC]])-FCAP),0)</f>
        <v>#NAME?</v>
      </c>
      <c r="AD4238" s="13" t="e">
        <f ca="1">IF(CalcTable[[#This Row],[PWC]]&gt;SAT,CalcTable[[#This Row],[PWC]]-SAT,0)</f>
        <v>#NAME?</v>
      </c>
      <c r="AE4238" s="13" t="e">
        <f ca="1">CalcTable[[#This Row],[PWC]]-CalcTable[[#This Row],[PercAmt]]-CalcTable[[#This Row],[Runoff]]</f>
        <v>#NAME?</v>
      </c>
      <c r="AF4238" s="13" t="e">
        <f ca="1">CalcTable[[#This Row],[IrrAmt]]/1000*CUR_IRR_AREA*10000/IRR_EFF</f>
        <v>#NAME?</v>
      </c>
      <c r="AG4238" s="147"/>
      <c r="AH4238" s="13"/>
      <c r="AI4238" s="50">
        <v>0</v>
      </c>
      <c r="AJ4238" s="50">
        <v>0</v>
      </c>
      <c r="AK4238" s="50">
        <v>6.4057883325859581</v>
      </c>
      <c r="AL4238" s="50">
        <v>10.636460103789236</v>
      </c>
      <c r="AM4238" s="50"/>
      <c r="AN4238" s="50"/>
      <c r="AO4238" s="50"/>
      <c r="AP4238" s="50"/>
      <c r="AQ4238" s="50"/>
      <c r="AR4238" s="50"/>
      <c r="AS4238" s="50"/>
      <c r="AT4238" s="50"/>
      <c r="AU4238" s="50"/>
      <c r="AV4238" s="50"/>
      <c r="AW4238" s="50"/>
      <c r="AX4238" s="50">
        <f t="shared" si="1327"/>
        <v>17.042248436375196</v>
      </c>
      <c r="AY4238" s="50"/>
      <c r="AZ4238" s="50">
        <f t="shared" si="1317"/>
        <v>405.95439192241167</v>
      </c>
      <c r="BA4238" s="50">
        <f t="shared" si="1318"/>
        <v>625.04088915037994</v>
      </c>
      <c r="BB4238" s="50">
        <f t="shared" si="1319"/>
        <v>644.37205067049479</v>
      </c>
      <c r="BC4238" s="17">
        <f t="shared" si="1320"/>
        <v>19877</v>
      </c>
      <c r="BD4238" s="50">
        <f t="shared" si="1321"/>
        <v>17.042248436375196</v>
      </c>
      <c r="BE4238" s="50">
        <f t="shared" si="1322"/>
        <v>405.95439192241167</v>
      </c>
      <c r="BF4238" s="50">
        <f t="shared" si="1328"/>
        <v>664.01215255037619</v>
      </c>
      <c r="BG4238" s="50"/>
      <c r="BH4238" s="17">
        <f t="shared" si="1323"/>
        <v>0</v>
      </c>
      <c r="BI4238" s="17">
        <f t="shared" si="1331"/>
        <v>4238</v>
      </c>
      <c r="BJ4238" s="17">
        <f t="shared" si="1329"/>
        <v>4238</v>
      </c>
      <c r="BK4238" s="150">
        <f t="shared" si="1330"/>
        <v>31985</v>
      </c>
      <c r="BL4238" s="50" t="e">
        <f t="shared" ca="1" si="1324"/>
        <v>#NAME?</v>
      </c>
      <c r="BM4238" s="50" t="e">
        <f t="shared" ca="1" si="1325"/>
        <v>#NAME?</v>
      </c>
      <c r="BN4238" s="50" t="e">
        <f t="shared" ca="1" si="1326"/>
        <v>#NAME?</v>
      </c>
    </row>
    <row r="4239" spans="1:66" x14ac:dyDescent="0.35">
      <c r="A4239" s="48">
        <v>31986</v>
      </c>
      <c r="B4239" s="17">
        <v>1987</v>
      </c>
      <c r="C4239" s="17">
        <v>7</v>
      </c>
      <c r="D4239" s="17">
        <v>209</v>
      </c>
      <c r="E4239" s="17">
        <v>28</v>
      </c>
      <c r="F4239" s="17">
        <v>3</v>
      </c>
      <c r="G4239" s="50">
        <v>14.7</v>
      </c>
      <c r="H4239" s="32">
        <v>5.1868531273868275</v>
      </c>
      <c r="I4239" s="50">
        <v>9.3333333333333339</v>
      </c>
      <c r="J4239" s="13">
        <v>0</v>
      </c>
      <c r="K4239" s="13">
        <f t="shared" si="1312"/>
        <v>0</v>
      </c>
      <c r="L4239" s="13">
        <f t="shared" si="1313"/>
        <v>0</v>
      </c>
      <c r="M4239" s="13" t="e">
        <f ca="1">CalcTable[[#This Row],[IWC]]-AE4238</f>
        <v>#NAME?</v>
      </c>
      <c r="N4239" s="13" t="e">
        <f ca="1">IF(CalcTable[[#This Row],[Day of Year]]&lt;123,FCAP,AE4238)</f>
        <v>#NAME?</v>
      </c>
      <c r="O4239" s="17" t="e">
        <f ca="1">IF(IRR_DRIP,5,COUNTIF('IDET Wind Values'!C4223:G4223,"&lt;="&amp;IRR_MAXWIND))</f>
        <v>#NAME?</v>
      </c>
      <c r="P4239" s="13" t="e">
        <f ca="1">CalcTable[[#This Row],[ET_o]]*KL</f>
        <v>#NAME?</v>
      </c>
      <c r="Q4239" s="13" t="e">
        <f ca="1">IF(WILTPT&lt;=0,1,MAX(0,MIN(1,(CalcTable[[#This Row],[IWC]]-WILTPT)/(MAD-WILTPT))))</f>
        <v>#NAME?</v>
      </c>
      <c r="R4239" s="13" t="e">
        <f ca="1">CalcTable[[#This Row],[ETMult]]*CalcTable[[#This Row],[ETb]]</f>
        <v>#NAME?</v>
      </c>
      <c r="S4239" s="13" t="b">
        <f>INDEX(IRR_LIST,CalcTable[[#This Row],[Day of Week]]+1)</f>
        <v>1</v>
      </c>
      <c r="T4239" s="13">
        <f t="shared" ca="1" si="1314"/>
        <v>0</v>
      </c>
      <c r="U4239" s="13" t="b">
        <f ca="1">IF(CalcTable[[#This Row],[IrrPrecip]]&gt;=IC_MM,FALSE,TRUE)</f>
        <v>1</v>
      </c>
      <c r="V4239" s="13" t="b">
        <f t="shared" si="1315"/>
        <v>1</v>
      </c>
      <c r="W4239" s="13" t="e">
        <f ca="1">IF(AND(IRR_DRIP=FALSE,CalcTable[[#This Row],[IrrHours]]&lt;=0),FALSE,TRUE)</f>
        <v>#NAME?</v>
      </c>
      <c r="X4239" s="13" t="e">
        <f ca="1">AND(CalcTable[[#This Row],[IrrDay]],CalcTable[[#This Row],[IrrRain]],CalcTable[[#This Row],[IrrWarm]],CalcTable[[#This Row],[IrrWindy]])</f>
        <v>#NAME?</v>
      </c>
      <c r="Y4239" s="13" t="e">
        <f t="shared" ca="1" si="1316"/>
        <v>#NAME?</v>
      </c>
      <c r="Z4239" s="13" t="e">
        <f ca="1">CalcTable[[#This Row],[IrrHours]]/5</f>
        <v>#NAME?</v>
      </c>
      <c r="AA4239" s="13" t="e">
        <f ca="1">IF(CalcTable[[#This Row],[IrrFlag]]=FALSE,0,MAX(0,CalcTable[[#This Row],[VolRednWind]]*(FCAP*IRR_TARGET-CalcTable[[#This Row],[IWC]])))</f>
        <v>#NAME?</v>
      </c>
      <c r="AB4239" s="13" t="e">
        <f ca="1">CalcTable[[#This Row],[IWC]]+CalcTable[[#This Row],[Eff Precip]]+CalcTable[[#This Row],[IrrAmt]]-CalcTable[[#This Row],[AET]]</f>
        <v>#NAME?</v>
      </c>
      <c r="AC4239" s="13" t="e">
        <f ca="1">IF(CalcTable[[#This Row],[PWC]]&gt;FCAP,MIN(24*PERC,MIN(SAT,CalcTable[[#This Row],[PWC]])-FCAP),0)</f>
        <v>#NAME?</v>
      </c>
      <c r="AD4239" s="13" t="e">
        <f ca="1">IF(CalcTable[[#This Row],[PWC]]&gt;SAT,CalcTable[[#This Row],[PWC]]-SAT,0)</f>
        <v>#NAME?</v>
      </c>
      <c r="AE4239" s="13" t="e">
        <f ca="1">CalcTable[[#This Row],[PWC]]-CalcTable[[#This Row],[PercAmt]]-CalcTable[[#This Row],[Runoff]]</f>
        <v>#NAME?</v>
      </c>
      <c r="AF4239" s="13" t="e">
        <f ca="1">CalcTable[[#This Row],[IrrAmt]]/1000*CUR_IRR_AREA*10000/IRR_EFF</f>
        <v>#NAME?</v>
      </c>
      <c r="AG4239" s="147"/>
      <c r="AH4239" s="13"/>
      <c r="AI4239" s="50">
        <v>3.695173669018132</v>
      </c>
      <c r="AJ4239" s="50">
        <v>4.3633621635401765</v>
      </c>
      <c r="AK4239" s="50">
        <v>0</v>
      </c>
      <c r="AL4239" s="50">
        <v>0</v>
      </c>
      <c r="AM4239" s="50"/>
      <c r="AN4239" s="50"/>
      <c r="AO4239" s="50"/>
      <c r="AP4239" s="50"/>
      <c r="AQ4239" s="50"/>
      <c r="AR4239" s="50"/>
      <c r="AS4239" s="50"/>
      <c r="AT4239" s="50"/>
      <c r="AU4239" s="50"/>
      <c r="AV4239" s="50"/>
      <c r="AW4239" s="50"/>
      <c r="AX4239" s="50">
        <f t="shared" si="1327"/>
        <v>8.0585358325583094</v>
      </c>
      <c r="AY4239" s="50"/>
      <c r="AZ4239" s="50">
        <f t="shared" si="1317"/>
        <v>182.18783727611111</v>
      </c>
      <c r="BA4239" s="50">
        <f t="shared" si="1318"/>
        <v>294.57648219404422</v>
      </c>
      <c r="BB4239" s="50">
        <f t="shared" si="1319"/>
        <v>304.81487684818353</v>
      </c>
      <c r="BC4239" s="17">
        <f t="shared" si="1320"/>
        <v>19877</v>
      </c>
      <c r="BD4239" s="50">
        <f t="shared" si="1321"/>
        <v>8.0585358325583094</v>
      </c>
      <c r="BE4239" s="50">
        <f t="shared" si="1322"/>
        <v>182.18783727611111</v>
      </c>
      <c r="BF4239" s="50">
        <f t="shared" si="1328"/>
        <v>298.00130360784379</v>
      </c>
      <c r="BG4239" s="50"/>
      <c r="BH4239" s="17">
        <f t="shared" si="1323"/>
        <v>0</v>
      </c>
      <c r="BI4239" s="17">
        <f t="shared" si="1331"/>
        <v>4239</v>
      </c>
      <c r="BJ4239" s="17">
        <f t="shared" si="1329"/>
        <v>4239</v>
      </c>
      <c r="BK4239" s="150">
        <f t="shared" si="1330"/>
        <v>31986</v>
      </c>
      <c r="BL4239" s="50" t="e">
        <f t="shared" ca="1" si="1324"/>
        <v>#NAME?</v>
      </c>
      <c r="BM4239" s="50" t="e">
        <f t="shared" ca="1" si="1325"/>
        <v>#NAME?</v>
      </c>
      <c r="BN4239" s="50" t="e">
        <f t="shared" ca="1" si="1326"/>
        <v>#NAME?</v>
      </c>
    </row>
    <row r="4240" spans="1:66" x14ac:dyDescent="0.35">
      <c r="A4240" s="48">
        <v>31987</v>
      </c>
      <c r="B4240" s="17">
        <v>1987</v>
      </c>
      <c r="C4240" s="17">
        <v>7</v>
      </c>
      <c r="D4240" s="17">
        <v>210</v>
      </c>
      <c r="E4240" s="17">
        <v>29</v>
      </c>
      <c r="F4240" s="17">
        <v>4</v>
      </c>
      <c r="G4240" s="50">
        <v>16</v>
      </c>
      <c r="H4240" s="32">
        <v>4.6944257760283046</v>
      </c>
      <c r="I4240" s="50">
        <v>6.166666666666667</v>
      </c>
      <c r="J4240" s="13">
        <v>0</v>
      </c>
      <c r="K4240" s="13">
        <f t="shared" si="1312"/>
        <v>0</v>
      </c>
      <c r="L4240" s="13">
        <f t="shared" si="1313"/>
        <v>0</v>
      </c>
      <c r="M4240" s="13" t="e">
        <f ca="1">CalcTable[[#This Row],[IWC]]-AE4239</f>
        <v>#NAME?</v>
      </c>
      <c r="N4240" s="13" t="e">
        <f ca="1">IF(CalcTable[[#This Row],[Day of Year]]&lt;123,FCAP,AE4239)</f>
        <v>#NAME?</v>
      </c>
      <c r="O4240" s="17" t="e">
        <f ca="1">IF(IRR_DRIP,5,COUNTIF('IDET Wind Values'!C4224:G4224,"&lt;="&amp;IRR_MAXWIND))</f>
        <v>#NAME?</v>
      </c>
      <c r="P4240" s="13" t="e">
        <f ca="1">CalcTable[[#This Row],[ET_o]]*KL</f>
        <v>#NAME?</v>
      </c>
      <c r="Q4240" s="13" t="e">
        <f ca="1">IF(WILTPT&lt;=0,1,MAX(0,MIN(1,(CalcTable[[#This Row],[IWC]]-WILTPT)/(MAD-WILTPT))))</f>
        <v>#NAME?</v>
      </c>
      <c r="R4240" s="13" t="e">
        <f ca="1">CalcTable[[#This Row],[ETMult]]*CalcTable[[#This Row],[ETb]]</f>
        <v>#NAME?</v>
      </c>
      <c r="S4240" s="13" t="b">
        <f>INDEX(IRR_LIST,CalcTable[[#This Row],[Day of Week]]+1)</f>
        <v>0</v>
      </c>
      <c r="T4240" s="13">
        <f t="shared" ca="1" si="1314"/>
        <v>0</v>
      </c>
      <c r="U4240" s="13" t="b">
        <f ca="1">IF(CalcTable[[#This Row],[IrrPrecip]]&gt;=IC_MM,FALSE,TRUE)</f>
        <v>1</v>
      </c>
      <c r="V4240" s="13" t="b">
        <f t="shared" si="1315"/>
        <v>1</v>
      </c>
      <c r="W4240" s="13" t="e">
        <f ca="1">IF(AND(IRR_DRIP=FALSE,CalcTable[[#This Row],[IrrHours]]&lt;=0),FALSE,TRUE)</f>
        <v>#NAME?</v>
      </c>
      <c r="X4240" s="13" t="e">
        <f ca="1">AND(CalcTable[[#This Row],[IrrDay]],CalcTable[[#This Row],[IrrRain]],CalcTable[[#This Row],[IrrWarm]],CalcTable[[#This Row],[IrrWindy]])</f>
        <v>#NAME?</v>
      </c>
      <c r="Y4240" s="13" t="e">
        <f t="shared" ca="1" si="1316"/>
        <v>#NAME?</v>
      </c>
      <c r="Z4240" s="13" t="e">
        <f ca="1">CalcTable[[#This Row],[IrrHours]]/5</f>
        <v>#NAME?</v>
      </c>
      <c r="AA4240" s="13" t="e">
        <f ca="1">IF(CalcTable[[#This Row],[IrrFlag]]=FALSE,0,MAX(0,CalcTable[[#This Row],[VolRednWind]]*(FCAP*IRR_TARGET-CalcTable[[#This Row],[IWC]])))</f>
        <v>#NAME?</v>
      </c>
      <c r="AB4240" s="13" t="e">
        <f ca="1">CalcTable[[#This Row],[IWC]]+CalcTable[[#This Row],[Eff Precip]]+CalcTable[[#This Row],[IrrAmt]]-CalcTable[[#This Row],[AET]]</f>
        <v>#NAME?</v>
      </c>
      <c r="AC4240" s="13" t="e">
        <f ca="1">IF(CalcTable[[#This Row],[PWC]]&gt;FCAP,MIN(24*PERC,MIN(SAT,CalcTable[[#This Row],[PWC]])-FCAP),0)</f>
        <v>#NAME?</v>
      </c>
      <c r="AD4240" s="13" t="e">
        <f ca="1">IF(CalcTable[[#This Row],[PWC]]&gt;SAT,CalcTable[[#This Row],[PWC]]-SAT,0)</f>
        <v>#NAME?</v>
      </c>
      <c r="AE4240" s="13" t="e">
        <f ca="1">CalcTable[[#This Row],[PWC]]-CalcTable[[#This Row],[PercAmt]]-CalcTable[[#This Row],[Runoff]]</f>
        <v>#NAME?</v>
      </c>
      <c r="AF4240" s="13" t="e">
        <f ca="1">CalcTable[[#This Row],[IrrAmt]]/1000*CUR_IRR_AREA*10000/IRR_EFF</f>
        <v>#NAME?</v>
      </c>
      <c r="AG4240" s="147"/>
      <c r="AH4240" s="13"/>
      <c r="AI4240" s="50">
        <v>0</v>
      </c>
      <c r="AJ4240" s="50">
        <v>0</v>
      </c>
      <c r="AK4240" s="50">
        <v>6.3271453374405358</v>
      </c>
      <c r="AL4240" s="50">
        <v>5.1327692200627553</v>
      </c>
      <c r="AM4240" s="50"/>
      <c r="AN4240" s="50"/>
      <c r="AO4240" s="50"/>
      <c r="AP4240" s="50"/>
      <c r="AQ4240" s="50"/>
      <c r="AR4240" s="50"/>
      <c r="AS4240" s="50"/>
      <c r="AT4240" s="50"/>
      <c r="AU4240" s="50"/>
      <c r="AV4240" s="50"/>
      <c r="AW4240" s="50"/>
      <c r="AX4240" s="50">
        <f t="shared" si="1327"/>
        <v>11.459914557503291</v>
      </c>
      <c r="AY4240" s="50"/>
      <c r="AZ4240" s="50">
        <f t="shared" si="1317"/>
        <v>243.3593620709687</v>
      </c>
      <c r="BA4240" s="50">
        <f t="shared" si="1318"/>
        <v>374.69616064895177</v>
      </c>
      <c r="BB4240" s="50">
        <f t="shared" si="1319"/>
        <v>386.28470169995035</v>
      </c>
      <c r="BC4240" s="17">
        <f t="shared" si="1320"/>
        <v>19877</v>
      </c>
      <c r="BD4240" s="50">
        <f t="shared" si="1321"/>
        <v>11.459914557503291</v>
      </c>
      <c r="BE4240" s="50">
        <f t="shared" si="1322"/>
        <v>243.3593620709687</v>
      </c>
      <c r="BF4240" s="50">
        <f t="shared" si="1328"/>
        <v>398.05844466122932</v>
      </c>
      <c r="BG4240" s="50"/>
      <c r="BH4240" s="17">
        <f t="shared" si="1323"/>
        <v>0</v>
      </c>
      <c r="BI4240" s="17">
        <f t="shared" si="1331"/>
        <v>4240</v>
      </c>
      <c r="BJ4240" s="17">
        <f t="shared" si="1329"/>
        <v>4240</v>
      </c>
      <c r="BK4240" s="150">
        <f t="shared" si="1330"/>
        <v>31987</v>
      </c>
      <c r="BL4240" s="50" t="e">
        <f t="shared" ca="1" si="1324"/>
        <v>#NAME?</v>
      </c>
      <c r="BM4240" s="50" t="e">
        <f t="shared" ca="1" si="1325"/>
        <v>#NAME?</v>
      </c>
      <c r="BN4240" s="50" t="e">
        <f t="shared" ca="1" si="1326"/>
        <v>#NAME?</v>
      </c>
    </row>
    <row r="4241" spans="1:66" x14ac:dyDescent="0.35">
      <c r="A4241" s="48">
        <v>31988</v>
      </c>
      <c r="B4241" s="17">
        <v>1987</v>
      </c>
      <c r="C4241" s="17">
        <v>7</v>
      </c>
      <c r="D4241" s="17">
        <v>211</v>
      </c>
      <c r="E4241" s="17">
        <v>30</v>
      </c>
      <c r="F4241" s="17">
        <v>5</v>
      </c>
      <c r="G4241" s="50">
        <v>13.8</v>
      </c>
      <c r="H4241" s="32">
        <v>4.1326752652101426</v>
      </c>
      <c r="I4241" s="50">
        <v>5.333333333333333</v>
      </c>
      <c r="J4241" s="13">
        <v>1.6</v>
      </c>
      <c r="K4241" s="13">
        <f t="shared" si="1312"/>
        <v>1.6</v>
      </c>
      <c r="L4241" s="13">
        <f t="shared" si="1313"/>
        <v>0</v>
      </c>
      <c r="M4241" s="13" t="e">
        <f ca="1">CalcTable[[#This Row],[IWC]]-AE4240</f>
        <v>#NAME?</v>
      </c>
      <c r="N4241" s="13" t="e">
        <f ca="1">IF(CalcTable[[#This Row],[Day of Year]]&lt;123,FCAP,AE4240)</f>
        <v>#NAME?</v>
      </c>
      <c r="O4241" s="17" t="e">
        <f ca="1">IF(IRR_DRIP,5,COUNTIF('IDET Wind Values'!C4225:G4225,"&lt;="&amp;IRR_MAXWIND))</f>
        <v>#NAME?</v>
      </c>
      <c r="P4241" s="13" t="e">
        <f ca="1">CalcTable[[#This Row],[ET_o]]*KL</f>
        <v>#NAME?</v>
      </c>
      <c r="Q4241" s="13" t="e">
        <f ca="1">IF(WILTPT&lt;=0,1,MAX(0,MIN(1,(CalcTable[[#This Row],[IWC]]-WILTPT)/(MAD-WILTPT))))</f>
        <v>#NAME?</v>
      </c>
      <c r="R4241" s="13" t="e">
        <f ca="1">CalcTable[[#This Row],[ETMult]]*CalcTable[[#This Row],[ETb]]</f>
        <v>#NAME?</v>
      </c>
      <c r="S4241" s="13" t="b">
        <f>INDEX(IRR_LIST,CalcTable[[#This Row],[Day of Week]]+1)</f>
        <v>1</v>
      </c>
      <c r="T4241" s="13">
        <f t="shared" ca="1" si="1314"/>
        <v>0</v>
      </c>
      <c r="U4241" s="13" t="b">
        <f ca="1">IF(CalcTable[[#This Row],[IrrPrecip]]&gt;=IC_MM,FALSE,TRUE)</f>
        <v>1</v>
      </c>
      <c r="V4241" s="13" t="b">
        <f t="shared" si="1315"/>
        <v>1</v>
      </c>
      <c r="W4241" s="13" t="e">
        <f ca="1">IF(AND(IRR_DRIP=FALSE,CalcTable[[#This Row],[IrrHours]]&lt;=0),FALSE,TRUE)</f>
        <v>#NAME?</v>
      </c>
      <c r="X4241" s="13" t="e">
        <f ca="1">AND(CalcTable[[#This Row],[IrrDay]],CalcTable[[#This Row],[IrrRain]],CalcTable[[#This Row],[IrrWarm]],CalcTable[[#This Row],[IrrWindy]])</f>
        <v>#NAME?</v>
      </c>
      <c r="Y4241" s="13" t="e">
        <f t="shared" ca="1" si="1316"/>
        <v>#NAME?</v>
      </c>
      <c r="Z4241" s="13" t="e">
        <f ca="1">CalcTable[[#This Row],[IrrHours]]/5</f>
        <v>#NAME?</v>
      </c>
      <c r="AA4241" s="13" t="e">
        <f ca="1">IF(CalcTable[[#This Row],[IrrFlag]]=FALSE,0,MAX(0,CalcTable[[#This Row],[VolRednWind]]*(FCAP*IRR_TARGET-CalcTable[[#This Row],[IWC]])))</f>
        <v>#NAME?</v>
      </c>
      <c r="AB4241" s="13" t="e">
        <f ca="1">CalcTable[[#This Row],[IWC]]+CalcTable[[#This Row],[Eff Precip]]+CalcTable[[#This Row],[IrrAmt]]-CalcTable[[#This Row],[AET]]</f>
        <v>#NAME?</v>
      </c>
      <c r="AC4241" s="13" t="e">
        <f ca="1">IF(CalcTable[[#This Row],[PWC]]&gt;FCAP,MIN(24*PERC,MIN(SAT,CalcTable[[#This Row],[PWC]])-FCAP),0)</f>
        <v>#NAME?</v>
      </c>
      <c r="AD4241" s="13" t="e">
        <f ca="1">IF(CalcTable[[#This Row],[PWC]]&gt;SAT,CalcTable[[#This Row],[PWC]]-SAT,0)</f>
        <v>#NAME?</v>
      </c>
      <c r="AE4241" s="13" t="e">
        <f ca="1">CalcTable[[#This Row],[PWC]]-CalcTable[[#This Row],[PercAmt]]-CalcTable[[#This Row],[Runoff]]</f>
        <v>#NAME?</v>
      </c>
      <c r="AF4241" s="13" t="e">
        <f ca="1">CalcTable[[#This Row],[IrrAmt]]/1000*CUR_IRR_AREA*10000/IRR_EFF</f>
        <v>#NAME?</v>
      </c>
      <c r="AG4241" s="147"/>
      <c r="AH4241" s="13"/>
      <c r="AI4241" s="50">
        <v>12.459655735917789</v>
      </c>
      <c r="AJ4241" s="50">
        <v>13.461938477700862</v>
      </c>
      <c r="AK4241" s="50">
        <v>0</v>
      </c>
      <c r="AL4241" s="50">
        <v>0</v>
      </c>
      <c r="AM4241" s="50"/>
      <c r="AN4241" s="50"/>
      <c r="AO4241" s="50"/>
      <c r="AP4241" s="50"/>
      <c r="AQ4241" s="50"/>
      <c r="AR4241" s="50"/>
      <c r="AS4241" s="50"/>
      <c r="AT4241" s="50"/>
      <c r="AU4241" s="50"/>
      <c r="AV4241" s="50"/>
      <c r="AW4241" s="50"/>
      <c r="AX4241" s="50">
        <f t="shared" si="1327"/>
        <v>25.921594213618651</v>
      </c>
      <c r="AY4241" s="50"/>
      <c r="AZ4241" s="50">
        <f t="shared" si="1317"/>
        <v>577.62514613935286</v>
      </c>
      <c r="BA4241" s="50">
        <f t="shared" si="1318"/>
        <v>932.75314635269137</v>
      </c>
      <c r="BB4241" s="50">
        <f t="shared" si="1319"/>
        <v>965.08063839936653</v>
      </c>
      <c r="BC4241" s="17">
        <f t="shared" si="1320"/>
        <v>19877</v>
      </c>
      <c r="BD4241" s="50">
        <f t="shared" si="1321"/>
        <v>25.921594213618651</v>
      </c>
      <c r="BE4241" s="50">
        <f t="shared" si="1322"/>
        <v>577.62514613935286</v>
      </c>
      <c r="BF4241" s="50">
        <f t="shared" si="1328"/>
        <v>944.81085631048825</v>
      </c>
      <c r="BG4241" s="50"/>
      <c r="BH4241" s="17">
        <f t="shared" si="1323"/>
        <v>0</v>
      </c>
      <c r="BI4241" s="17">
        <f t="shared" si="1331"/>
        <v>4241</v>
      </c>
      <c r="BJ4241" s="17">
        <f t="shared" si="1329"/>
        <v>4241</v>
      </c>
      <c r="BK4241" s="150">
        <f t="shared" si="1330"/>
        <v>31988</v>
      </c>
      <c r="BL4241" s="50" t="e">
        <f t="shared" ca="1" si="1324"/>
        <v>#NAME?</v>
      </c>
      <c r="BM4241" s="50" t="e">
        <f t="shared" ca="1" si="1325"/>
        <v>#NAME?</v>
      </c>
      <c r="BN4241" s="50" t="e">
        <f t="shared" ca="1" si="1326"/>
        <v>#NAME?</v>
      </c>
    </row>
    <row r="4242" spans="1:66" x14ac:dyDescent="0.35">
      <c r="A4242" s="48">
        <v>31989</v>
      </c>
      <c r="B4242" s="17">
        <v>1987</v>
      </c>
      <c r="C4242" s="17">
        <v>7</v>
      </c>
      <c r="D4242" s="17">
        <v>212</v>
      </c>
      <c r="E4242" s="17">
        <v>31</v>
      </c>
      <c r="F4242" s="17">
        <v>6</v>
      </c>
      <c r="G4242" s="50">
        <v>12.1</v>
      </c>
      <c r="H4242" s="32">
        <v>5.4108050661761267</v>
      </c>
      <c r="I4242" s="50">
        <v>5.166666666666667</v>
      </c>
      <c r="J4242" s="13">
        <v>0</v>
      </c>
      <c r="K4242" s="13">
        <f t="shared" si="1312"/>
        <v>0</v>
      </c>
      <c r="L4242" s="13">
        <f t="shared" si="1313"/>
        <v>0</v>
      </c>
      <c r="M4242" s="13" t="e">
        <f ca="1">CalcTable[[#This Row],[IWC]]-AE4241</f>
        <v>#NAME?</v>
      </c>
      <c r="N4242" s="13" t="e">
        <f ca="1">IF(CalcTable[[#This Row],[Day of Year]]&lt;123,FCAP,AE4241)</f>
        <v>#NAME?</v>
      </c>
      <c r="O4242" s="17" t="e">
        <f ca="1">IF(IRR_DRIP,5,COUNTIF('IDET Wind Values'!C4226:G4226,"&lt;="&amp;IRR_MAXWIND))</f>
        <v>#NAME?</v>
      </c>
      <c r="P4242" s="13" t="e">
        <f ca="1">CalcTable[[#This Row],[ET_o]]*KL</f>
        <v>#NAME?</v>
      </c>
      <c r="Q4242" s="13" t="e">
        <f ca="1">IF(WILTPT&lt;=0,1,MAX(0,MIN(1,(CalcTable[[#This Row],[IWC]]-WILTPT)/(MAD-WILTPT))))</f>
        <v>#NAME?</v>
      </c>
      <c r="R4242" s="13" t="e">
        <f ca="1">CalcTable[[#This Row],[ETMult]]*CalcTable[[#This Row],[ETb]]</f>
        <v>#NAME?</v>
      </c>
      <c r="S4242" s="13" t="b">
        <f>INDEX(IRR_LIST,CalcTable[[#This Row],[Day of Week]]+1)</f>
        <v>0</v>
      </c>
      <c r="T4242" s="13">
        <f t="shared" ca="1" si="1314"/>
        <v>1.6</v>
      </c>
      <c r="U4242" s="13" t="b">
        <f ca="1">IF(CalcTable[[#This Row],[IrrPrecip]]&gt;=IC_MM,FALSE,TRUE)</f>
        <v>1</v>
      </c>
      <c r="V4242" s="13" t="b">
        <f t="shared" si="1315"/>
        <v>1</v>
      </c>
      <c r="W4242" s="13" t="e">
        <f ca="1">IF(AND(IRR_DRIP=FALSE,CalcTable[[#This Row],[IrrHours]]&lt;=0),FALSE,TRUE)</f>
        <v>#NAME?</v>
      </c>
      <c r="X4242" s="13" t="e">
        <f ca="1">AND(CalcTable[[#This Row],[IrrDay]],CalcTable[[#This Row],[IrrRain]],CalcTable[[#This Row],[IrrWarm]],CalcTable[[#This Row],[IrrWindy]])</f>
        <v>#NAME?</v>
      </c>
      <c r="Y4242" s="13" t="e">
        <f t="shared" ca="1" si="1316"/>
        <v>#NAME?</v>
      </c>
      <c r="Z4242" s="13" t="e">
        <f ca="1">CalcTable[[#This Row],[IrrHours]]/5</f>
        <v>#NAME?</v>
      </c>
      <c r="AA4242" s="13" t="e">
        <f ca="1">IF(CalcTable[[#This Row],[IrrFlag]]=FALSE,0,MAX(0,CalcTable[[#This Row],[VolRednWind]]*(FCAP*IRR_TARGET-CalcTable[[#This Row],[IWC]])))</f>
        <v>#NAME?</v>
      </c>
      <c r="AB4242" s="13" t="e">
        <f ca="1">CalcTable[[#This Row],[IWC]]+CalcTable[[#This Row],[Eff Precip]]+CalcTable[[#This Row],[IrrAmt]]-CalcTable[[#This Row],[AET]]</f>
        <v>#NAME?</v>
      </c>
      <c r="AC4242" s="13" t="e">
        <f ca="1">IF(CalcTable[[#This Row],[PWC]]&gt;FCAP,MIN(24*PERC,MIN(SAT,CalcTable[[#This Row],[PWC]])-FCAP),0)</f>
        <v>#NAME?</v>
      </c>
      <c r="AD4242" s="13" t="e">
        <f ca="1">IF(CalcTable[[#This Row],[PWC]]&gt;SAT,CalcTable[[#This Row],[PWC]]-SAT,0)</f>
        <v>#NAME?</v>
      </c>
      <c r="AE4242" s="13" t="e">
        <f ca="1">CalcTable[[#This Row],[PWC]]-CalcTable[[#This Row],[PercAmt]]-CalcTable[[#This Row],[Runoff]]</f>
        <v>#NAME?</v>
      </c>
      <c r="AF4242" s="13" t="e">
        <f ca="1">CalcTable[[#This Row],[IrrAmt]]/1000*CUR_IRR_AREA*10000/IRR_EFF</f>
        <v>#NAME?</v>
      </c>
      <c r="AG4242" s="147"/>
      <c r="AH4242" s="13"/>
      <c r="AI4242" s="50">
        <v>0</v>
      </c>
      <c r="AJ4242" s="50">
        <v>0</v>
      </c>
      <c r="AK4242" s="50">
        <v>0</v>
      </c>
      <c r="AL4242" s="50">
        <v>4.8549055726811474</v>
      </c>
      <c r="AM4242" s="50"/>
      <c r="AN4242" s="50"/>
      <c r="AO4242" s="50"/>
      <c r="AP4242" s="50"/>
      <c r="AQ4242" s="50"/>
      <c r="AR4242" s="50"/>
      <c r="AS4242" s="50"/>
      <c r="AT4242" s="50"/>
      <c r="AU4242" s="50"/>
      <c r="AV4242" s="50"/>
      <c r="AW4242" s="50"/>
      <c r="AX4242" s="50">
        <f t="shared" si="1327"/>
        <v>4.8549055726811474</v>
      </c>
      <c r="AY4242" s="50"/>
      <c r="AZ4242" s="50">
        <f t="shared" si="1317"/>
        <v>142.41056346531366</v>
      </c>
      <c r="BA4242" s="50">
        <f t="shared" si="1318"/>
        <v>219.26705803389564</v>
      </c>
      <c r="BB4242" s="50">
        <f t="shared" si="1319"/>
        <v>226.04851343700582</v>
      </c>
      <c r="BC4242" s="17">
        <f t="shared" si="1320"/>
        <v>19877</v>
      </c>
      <c r="BD4242" s="50">
        <f t="shared" si="1321"/>
        <v>4.8549055726811474</v>
      </c>
      <c r="BE4242" s="50">
        <f t="shared" si="1322"/>
        <v>142.41056346531366</v>
      </c>
      <c r="BF4242" s="50">
        <f t="shared" si="1328"/>
        <v>232.93834645983628</v>
      </c>
      <c r="BG4242" s="50"/>
      <c r="BH4242" s="17">
        <f t="shared" si="1323"/>
        <v>0</v>
      </c>
      <c r="BI4242" s="17">
        <f t="shared" si="1331"/>
        <v>4242</v>
      </c>
      <c r="BJ4242" s="17">
        <f t="shared" si="1329"/>
        <v>4242</v>
      </c>
      <c r="BK4242" s="150">
        <f t="shared" si="1330"/>
        <v>31989</v>
      </c>
      <c r="BL4242" s="50" t="e">
        <f t="shared" ca="1" si="1324"/>
        <v>#NAME?</v>
      </c>
      <c r="BM4242" s="50" t="e">
        <f t="shared" ca="1" si="1325"/>
        <v>#NAME?</v>
      </c>
      <c r="BN4242" s="50" t="e">
        <f t="shared" ca="1" si="1326"/>
        <v>#NAME?</v>
      </c>
    </row>
    <row r="4243" spans="1:66" x14ac:dyDescent="0.35">
      <c r="A4243" s="48">
        <v>31990</v>
      </c>
      <c r="B4243" s="17">
        <v>1987</v>
      </c>
      <c r="C4243" s="17">
        <v>8</v>
      </c>
      <c r="D4243" s="17">
        <v>213</v>
      </c>
      <c r="E4243" s="17">
        <v>1</v>
      </c>
      <c r="F4243" s="17">
        <v>7</v>
      </c>
      <c r="G4243" s="50">
        <v>9.3000000000000007</v>
      </c>
      <c r="H4243" s="32">
        <v>6.3293811399502609</v>
      </c>
      <c r="I4243" s="50">
        <v>12.333333333333334</v>
      </c>
      <c r="J4243" s="13">
        <v>0</v>
      </c>
      <c r="K4243" s="13">
        <f t="shared" si="1312"/>
        <v>0</v>
      </c>
      <c r="L4243" s="13">
        <f t="shared" si="1313"/>
        <v>0</v>
      </c>
      <c r="M4243" s="13" t="e">
        <f ca="1">CalcTable[[#This Row],[IWC]]-AE4242</f>
        <v>#NAME?</v>
      </c>
      <c r="N4243" s="13" t="e">
        <f ca="1">IF(CalcTable[[#This Row],[Day of Year]]&lt;123,FCAP,AE4242)</f>
        <v>#NAME?</v>
      </c>
      <c r="O4243" s="17" t="e">
        <f ca="1">IF(IRR_DRIP,5,COUNTIF('IDET Wind Values'!C4227:G4227,"&lt;="&amp;IRR_MAXWIND))</f>
        <v>#NAME?</v>
      </c>
      <c r="P4243" s="13" t="e">
        <f ca="1">CalcTable[[#This Row],[ET_o]]*KL</f>
        <v>#NAME?</v>
      </c>
      <c r="Q4243" s="13" t="e">
        <f ca="1">IF(WILTPT&lt;=0,1,MAX(0,MIN(1,(CalcTable[[#This Row],[IWC]]-WILTPT)/(MAD-WILTPT))))</f>
        <v>#NAME?</v>
      </c>
      <c r="R4243" s="13" t="e">
        <f ca="1">CalcTable[[#This Row],[ETMult]]*CalcTable[[#This Row],[ETb]]</f>
        <v>#NAME?</v>
      </c>
      <c r="S4243" s="13" t="b">
        <f>INDEX(IRR_LIST,CalcTable[[#This Row],[Day of Week]]+1)</f>
        <v>0</v>
      </c>
      <c r="T4243" s="13">
        <f t="shared" ca="1" si="1314"/>
        <v>1.6</v>
      </c>
      <c r="U4243" s="13" t="b">
        <f ca="1">IF(CalcTable[[#This Row],[IrrPrecip]]&gt;=IC_MM,FALSE,TRUE)</f>
        <v>1</v>
      </c>
      <c r="V4243" s="13" t="b">
        <f t="shared" si="1315"/>
        <v>1</v>
      </c>
      <c r="W4243" s="13" t="e">
        <f ca="1">IF(AND(IRR_DRIP=FALSE,CalcTable[[#This Row],[IrrHours]]&lt;=0),FALSE,TRUE)</f>
        <v>#NAME?</v>
      </c>
      <c r="X4243" s="13" t="e">
        <f ca="1">AND(CalcTable[[#This Row],[IrrDay]],CalcTable[[#This Row],[IrrRain]],CalcTable[[#This Row],[IrrWarm]],CalcTable[[#This Row],[IrrWindy]])</f>
        <v>#NAME?</v>
      </c>
      <c r="Y4243" s="13" t="e">
        <f t="shared" ca="1" si="1316"/>
        <v>#NAME?</v>
      </c>
      <c r="Z4243" s="13" t="e">
        <f ca="1">CalcTable[[#This Row],[IrrHours]]/5</f>
        <v>#NAME?</v>
      </c>
      <c r="AA4243" s="13" t="e">
        <f ca="1">IF(CalcTable[[#This Row],[IrrFlag]]=FALSE,0,MAX(0,CalcTable[[#This Row],[VolRednWind]]*(FCAP*IRR_TARGET-CalcTable[[#This Row],[IWC]])))</f>
        <v>#NAME?</v>
      </c>
      <c r="AB4243" s="13" t="e">
        <f ca="1">CalcTable[[#This Row],[IWC]]+CalcTable[[#This Row],[Eff Precip]]+CalcTable[[#This Row],[IrrAmt]]-CalcTable[[#This Row],[AET]]</f>
        <v>#NAME?</v>
      </c>
      <c r="AC4243" s="13" t="e">
        <f ca="1">IF(CalcTable[[#This Row],[PWC]]&gt;FCAP,MIN(24*PERC,MIN(SAT,CalcTable[[#This Row],[PWC]])-FCAP),0)</f>
        <v>#NAME?</v>
      </c>
      <c r="AD4243" s="13" t="e">
        <f ca="1">IF(CalcTable[[#This Row],[PWC]]&gt;SAT,CalcTable[[#This Row],[PWC]]-SAT,0)</f>
        <v>#NAME?</v>
      </c>
      <c r="AE4243" s="13" t="e">
        <f ca="1">CalcTable[[#This Row],[PWC]]-CalcTable[[#This Row],[PercAmt]]-CalcTable[[#This Row],[Runoff]]</f>
        <v>#NAME?</v>
      </c>
      <c r="AF4243" s="13" t="e">
        <f ca="1">CalcTable[[#This Row],[IrrAmt]]/1000*CUR_IRR_AREA*10000/IRR_EFF</f>
        <v>#NAME?</v>
      </c>
      <c r="AG4243" s="147"/>
      <c r="AH4243" s="13"/>
      <c r="AI4243" s="50">
        <v>0</v>
      </c>
      <c r="AJ4243" s="50">
        <v>0</v>
      </c>
      <c r="AK4243" s="50">
        <v>0</v>
      </c>
      <c r="AL4243" s="50">
        <v>0</v>
      </c>
      <c r="AM4243" s="50"/>
      <c r="AN4243" s="50"/>
      <c r="AO4243" s="50"/>
      <c r="AP4243" s="50"/>
      <c r="AQ4243" s="50"/>
      <c r="AR4243" s="50"/>
      <c r="AS4243" s="50"/>
      <c r="AT4243" s="50"/>
      <c r="AU4243" s="50"/>
      <c r="AV4243" s="50"/>
      <c r="AW4243" s="50"/>
      <c r="AX4243" s="50">
        <f t="shared" si="1327"/>
        <v>0</v>
      </c>
      <c r="AY4243" s="50"/>
      <c r="AZ4243" s="50">
        <f t="shared" si="1317"/>
        <v>0</v>
      </c>
      <c r="BA4243" s="50">
        <f t="shared" si="1318"/>
        <v>0</v>
      </c>
      <c r="BB4243" s="50">
        <f t="shared" si="1319"/>
        <v>0</v>
      </c>
      <c r="BC4243" s="17">
        <f t="shared" si="1320"/>
        <v>19878</v>
      </c>
      <c r="BD4243" s="50">
        <f t="shared" si="1321"/>
        <v>0</v>
      </c>
      <c r="BE4243" s="50">
        <f t="shared" si="1322"/>
        <v>0</v>
      </c>
      <c r="BF4243" s="50">
        <f t="shared" si="1328"/>
        <v>0</v>
      </c>
      <c r="BG4243" s="50"/>
      <c r="BH4243" s="17">
        <f t="shared" si="1323"/>
        <v>0</v>
      </c>
      <c r="BI4243" s="17">
        <f t="shared" si="1331"/>
        <v>4243</v>
      </c>
      <c r="BJ4243" s="17">
        <f t="shared" si="1329"/>
        <v>4243</v>
      </c>
      <c r="BK4243" s="150">
        <f t="shared" si="1330"/>
        <v>31990</v>
      </c>
      <c r="BL4243" s="50" t="e">
        <f t="shared" ca="1" si="1324"/>
        <v>#NAME?</v>
      </c>
      <c r="BM4243" s="50" t="e">
        <f t="shared" ca="1" si="1325"/>
        <v>#NAME?</v>
      </c>
      <c r="BN4243" s="50" t="e">
        <f t="shared" ca="1" si="1326"/>
        <v>#NAME?</v>
      </c>
    </row>
    <row r="4244" spans="1:66" x14ac:dyDescent="0.35">
      <c r="A4244" s="48">
        <v>31991</v>
      </c>
      <c r="B4244" s="17">
        <v>1987</v>
      </c>
      <c r="C4244" s="17">
        <v>8</v>
      </c>
      <c r="D4244" s="17">
        <v>214</v>
      </c>
      <c r="E4244" s="17">
        <v>2</v>
      </c>
      <c r="F4244" s="17">
        <v>1</v>
      </c>
      <c r="G4244" s="50">
        <v>10.199999999999999</v>
      </c>
      <c r="H4244" s="32">
        <v>4.686234687996075</v>
      </c>
      <c r="I4244" s="50">
        <v>12.666666666666666</v>
      </c>
      <c r="J4244" s="13">
        <v>1.6</v>
      </c>
      <c r="K4244" s="13">
        <f t="shared" ref="K4244:K4307" si="1332">J4244*PRECIP_ADJUST</f>
        <v>1.6</v>
      </c>
      <c r="L4244" s="13">
        <f t="shared" ref="L4244:L4307" si="1333">IF(K4244&gt;=EFF_PRECIP,EFF_MULT*(K4244-EFF_PRECIP),0)</f>
        <v>0</v>
      </c>
      <c r="M4244" s="13" t="e">
        <f ca="1">CalcTable[[#This Row],[IWC]]-AE4243</f>
        <v>#NAME?</v>
      </c>
      <c r="N4244" s="13" t="e">
        <f ca="1">IF(CalcTable[[#This Row],[Day of Year]]&lt;123,FCAP,AE4243)</f>
        <v>#NAME?</v>
      </c>
      <c r="O4244" s="17" t="e">
        <f ca="1">IF(IRR_DRIP,5,COUNTIF('IDET Wind Values'!C4228:G4228,"&lt;="&amp;IRR_MAXWIND))</f>
        <v>#NAME?</v>
      </c>
      <c r="P4244" s="13" t="e">
        <f ca="1">CalcTable[[#This Row],[ET_o]]*KL</f>
        <v>#NAME?</v>
      </c>
      <c r="Q4244" s="13" t="e">
        <f ca="1">IF(WILTPT&lt;=0,1,MAX(0,MIN(1,(CalcTable[[#This Row],[IWC]]-WILTPT)/(MAD-WILTPT))))</f>
        <v>#NAME?</v>
      </c>
      <c r="R4244" s="13" t="e">
        <f ca="1">CalcTable[[#This Row],[ETMult]]*CalcTable[[#This Row],[ETb]]</f>
        <v>#NAME?</v>
      </c>
      <c r="S4244" s="13" t="b">
        <f>INDEX(IRR_LIST,CalcTable[[#This Row],[Day of Week]]+1)</f>
        <v>1</v>
      </c>
      <c r="T4244" s="13">
        <f t="shared" ref="T4244:T4307" ca="1" si="1334">SUM(OFFSET(K4244,-IC_DAYS,0,IC_DAYS,1))</f>
        <v>0</v>
      </c>
      <c r="U4244" s="13" t="b">
        <f ca="1">IF(CalcTable[[#This Row],[IrrPrecip]]&gt;=IC_MM,FALSE,TRUE)</f>
        <v>1</v>
      </c>
      <c r="V4244" s="13" t="b">
        <f t="shared" ref="V4244:V4307" si="1335">IF(G4245&lt;IRR_TEMP,FALSE,TRUE)</f>
        <v>1</v>
      </c>
      <c r="W4244" s="13" t="e">
        <f ca="1">IF(AND(IRR_DRIP=FALSE,CalcTable[[#This Row],[IrrHours]]&lt;=0),FALSE,TRUE)</f>
        <v>#NAME?</v>
      </c>
      <c r="X4244" s="13" t="e">
        <f ca="1">AND(CalcTable[[#This Row],[IrrDay]],CalcTable[[#This Row],[IrrRain]],CalcTable[[#This Row],[IrrWarm]],CalcTable[[#This Row],[IrrWindy]])</f>
        <v>#NAME?</v>
      </c>
      <c r="Y4244" s="13" t="e">
        <f t="shared" ref="Y4244:Y4307" ca="1" si="1336">IF(AA4243&lt;=0,FALSE,TRUE)</f>
        <v>#NAME?</v>
      </c>
      <c r="Z4244" s="13" t="e">
        <f ca="1">CalcTable[[#This Row],[IrrHours]]/5</f>
        <v>#NAME?</v>
      </c>
      <c r="AA4244" s="13" t="e">
        <f ca="1">IF(CalcTable[[#This Row],[IrrFlag]]=FALSE,0,MAX(0,CalcTable[[#This Row],[VolRednWind]]*(FCAP*IRR_TARGET-CalcTable[[#This Row],[IWC]])))</f>
        <v>#NAME?</v>
      </c>
      <c r="AB4244" s="13" t="e">
        <f ca="1">CalcTable[[#This Row],[IWC]]+CalcTable[[#This Row],[Eff Precip]]+CalcTable[[#This Row],[IrrAmt]]-CalcTable[[#This Row],[AET]]</f>
        <v>#NAME?</v>
      </c>
      <c r="AC4244" s="13" t="e">
        <f ca="1">IF(CalcTable[[#This Row],[PWC]]&gt;FCAP,MIN(24*PERC,MIN(SAT,CalcTable[[#This Row],[PWC]])-FCAP),0)</f>
        <v>#NAME?</v>
      </c>
      <c r="AD4244" s="13" t="e">
        <f ca="1">IF(CalcTable[[#This Row],[PWC]]&gt;SAT,CalcTable[[#This Row],[PWC]]-SAT,0)</f>
        <v>#NAME?</v>
      </c>
      <c r="AE4244" s="13" t="e">
        <f ca="1">CalcTable[[#This Row],[PWC]]-CalcTable[[#This Row],[PercAmt]]-CalcTable[[#This Row],[Runoff]]</f>
        <v>#NAME?</v>
      </c>
      <c r="AF4244" s="13" t="e">
        <f ca="1">CalcTable[[#This Row],[IrrAmt]]/1000*CUR_IRR_AREA*10000/IRR_EFF</f>
        <v>#NAME?</v>
      </c>
      <c r="AG4244" s="147"/>
      <c r="AH4244" s="13"/>
      <c r="AI4244" s="50">
        <v>2.325226068857694</v>
      </c>
      <c r="AJ4244" s="50">
        <v>3.0068260688576944</v>
      </c>
      <c r="AK4244" s="50">
        <v>0</v>
      </c>
      <c r="AL4244" s="50">
        <v>0</v>
      </c>
      <c r="AM4244" s="50"/>
      <c r="AN4244" s="50"/>
      <c r="AO4244" s="50"/>
      <c r="AP4244" s="50"/>
      <c r="AQ4244" s="50"/>
      <c r="AR4244" s="50"/>
      <c r="AS4244" s="50"/>
      <c r="AT4244" s="50"/>
      <c r="AU4244" s="50"/>
      <c r="AV4244" s="50"/>
      <c r="AW4244" s="50"/>
      <c r="AX4244" s="50">
        <f t="shared" si="1327"/>
        <v>5.3320521377153884</v>
      </c>
      <c r="AY4244" s="50"/>
      <c r="AZ4244" s="50">
        <f t="shared" ref="AZ4244:AZ4307" si="1337">SUMPRODUCT(AI4244:AW4244,CONVERSION)</f>
        <v>122.30354702973855</v>
      </c>
      <c r="BA4244" s="50">
        <f t="shared" ref="BA4244:BA4307" si="1338">SUMPRODUCT($AI4244:$AW4244,CONVERSION,APP_DEMAND)</f>
        <v>198.00096901866254</v>
      </c>
      <c r="BB4244" s="50">
        <f t="shared" ref="BB4244:BB4307" si="1339">SUMPRODUCT($AI4244:$AW4244,CONVERSION,PUMP_DEMAND)</f>
        <v>204.90187335039809</v>
      </c>
      <c r="BC4244" s="17">
        <f t="shared" ref="BC4244:BC4307" si="1340">B4244*10+C4244</f>
        <v>19878</v>
      </c>
      <c r="BD4244" s="50">
        <f t="shared" ref="BD4244:BD4307" si="1341">INDEX(AI4244:AX4244,PLOT_AREA)</f>
        <v>5.3320521377153884</v>
      </c>
      <c r="BE4244" s="50">
        <f t="shared" ref="BE4244:BE4307" si="1342">IF(PLOT_AREA&lt;=AREA_COUNT,INDEX(AI4244:AW4244,PLOT_AREA)*INDEX(CONVERSION,PLOT_AREA),AZ4244)</f>
        <v>122.30354702973855</v>
      </c>
      <c r="BF4244" s="50">
        <f t="shared" si="1328"/>
        <v>200.04966849400262</v>
      </c>
      <c r="BG4244" s="50"/>
      <c r="BH4244" s="17">
        <f t="shared" ref="BH4244:BH4307" si="1343">IF(BC4244&lt;PLOT_FROM,-1,IF(BC4244&gt;PLOT_TO,1,0))</f>
        <v>0</v>
      </c>
      <c r="BI4244" s="17">
        <f t="shared" si="1331"/>
        <v>4244</v>
      </c>
      <c r="BJ4244" s="17">
        <f t="shared" si="1329"/>
        <v>4244</v>
      </c>
      <c r="BK4244" s="150">
        <f t="shared" si="1330"/>
        <v>31991</v>
      </c>
      <c r="BL4244" s="50" t="e">
        <f t="shared" ref="BL4244:BL4307" ca="1" si="1344">WILTPT</f>
        <v>#NAME?</v>
      </c>
      <c r="BM4244" s="50" t="e">
        <f t="shared" ref="BM4244:BM4307" ca="1" si="1345">SAT</f>
        <v>#NAME?</v>
      </c>
      <c r="BN4244" s="50" t="e">
        <f t="shared" ref="BN4244:BN4307" ca="1" si="1346">FCAP</f>
        <v>#NAME?</v>
      </c>
    </row>
    <row r="4245" spans="1:66" x14ac:dyDescent="0.35">
      <c r="A4245" s="48">
        <v>31992</v>
      </c>
      <c r="B4245" s="17">
        <v>1987</v>
      </c>
      <c r="C4245" s="17">
        <v>8</v>
      </c>
      <c r="D4245" s="17">
        <v>215</v>
      </c>
      <c r="E4245" s="17">
        <v>3</v>
      </c>
      <c r="F4245" s="17">
        <v>2</v>
      </c>
      <c r="G4245" s="50">
        <v>8.9</v>
      </c>
      <c r="H4245" s="32">
        <v>3.4844674751159976</v>
      </c>
      <c r="I4245" s="50">
        <v>15.166666666666666</v>
      </c>
      <c r="J4245" s="13">
        <v>1.2</v>
      </c>
      <c r="K4245" s="13">
        <f t="shared" si="1332"/>
        <v>1.2</v>
      </c>
      <c r="L4245" s="13">
        <f t="shared" si="1333"/>
        <v>0</v>
      </c>
      <c r="M4245" s="13" t="e">
        <f ca="1">CalcTable[[#This Row],[IWC]]-AE4244</f>
        <v>#NAME?</v>
      </c>
      <c r="N4245" s="13" t="e">
        <f ca="1">IF(CalcTable[[#This Row],[Day of Year]]&lt;123,FCAP,AE4244)</f>
        <v>#NAME?</v>
      </c>
      <c r="O4245" s="17" t="e">
        <f ca="1">IF(IRR_DRIP,5,COUNTIF('IDET Wind Values'!C4229:G4229,"&lt;="&amp;IRR_MAXWIND))</f>
        <v>#NAME?</v>
      </c>
      <c r="P4245" s="13" t="e">
        <f ca="1">CalcTable[[#This Row],[ET_o]]*KL</f>
        <v>#NAME?</v>
      </c>
      <c r="Q4245" s="13" t="e">
        <f ca="1">IF(WILTPT&lt;=0,1,MAX(0,MIN(1,(CalcTable[[#This Row],[IWC]]-WILTPT)/(MAD-WILTPT))))</f>
        <v>#NAME?</v>
      </c>
      <c r="R4245" s="13" t="e">
        <f ca="1">CalcTable[[#This Row],[ETMult]]*CalcTable[[#This Row],[ETb]]</f>
        <v>#NAME?</v>
      </c>
      <c r="S4245" s="13" t="b">
        <f>INDEX(IRR_LIST,CalcTable[[#This Row],[Day of Week]]+1)</f>
        <v>0</v>
      </c>
      <c r="T4245" s="13">
        <f t="shared" ca="1" si="1334"/>
        <v>1.6</v>
      </c>
      <c r="U4245" s="13" t="b">
        <f ca="1">IF(CalcTable[[#This Row],[IrrPrecip]]&gt;=IC_MM,FALSE,TRUE)</f>
        <v>1</v>
      </c>
      <c r="V4245" s="13" t="b">
        <f t="shared" si="1335"/>
        <v>1</v>
      </c>
      <c r="W4245" s="13" t="e">
        <f ca="1">IF(AND(IRR_DRIP=FALSE,CalcTable[[#This Row],[IrrHours]]&lt;=0),FALSE,TRUE)</f>
        <v>#NAME?</v>
      </c>
      <c r="X4245" s="13" t="e">
        <f ca="1">AND(CalcTable[[#This Row],[IrrDay]],CalcTable[[#This Row],[IrrRain]],CalcTable[[#This Row],[IrrWarm]],CalcTable[[#This Row],[IrrWindy]])</f>
        <v>#NAME?</v>
      </c>
      <c r="Y4245" s="13" t="e">
        <f t="shared" ca="1" si="1336"/>
        <v>#NAME?</v>
      </c>
      <c r="Z4245" s="13" t="e">
        <f ca="1">CalcTable[[#This Row],[IrrHours]]/5</f>
        <v>#NAME?</v>
      </c>
      <c r="AA4245" s="13" t="e">
        <f ca="1">IF(CalcTable[[#This Row],[IrrFlag]]=FALSE,0,MAX(0,CalcTable[[#This Row],[VolRednWind]]*(FCAP*IRR_TARGET-CalcTable[[#This Row],[IWC]])))</f>
        <v>#NAME?</v>
      </c>
      <c r="AB4245" s="13" t="e">
        <f ca="1">CalcTable[[#This Row],[IWC]]+CalcTable[[#This Row],[Eff Precip]]+CalcTable[[#This Row],[IrrAmt]]-CalcTable[[#This Row],[AET]]</f>
        <v>#NAME?</v>
      </c>
      <c r="AC4245" s="13" t="e">
        <f ca="1">IF(CalcTable[[#This Row],[PWC]]&gt;FCAP,MIN(24*PERC,MIN(SAT,CalcTable[[#This Row],[PWC]])-FCAP),0)</f>
        <v>#NAME?</v>
      </c>
      <c r="AD4245" s="13" t="e">
        <f ca="1">IF(CalcTable[[#This Row],[PWC]]&gt;SAT,CalcTable[[#This Row],[PWC]]-SAT,0)</f>
        <v>#NAME?</v>
      </c>
      <c r="AE4245" s="13" t="e">
        <f ca="1">CalcTable[[#This Row],[PWC]]-CalcTable[[#This Row],[PercAmt]]-CalcTable[[#This Row],[Runoff]]</f>
        <v>#NAME?</v>
      </c>
      <c r="AF4245" s="13" t="e">
        <f ca="1">CalcTable[[#This Row],[IrrAmt]]/1000*CUR_IRR_AREA*10000/IRR_EFF</f>
        <v>#NAME?</v>
      </c>
      <c r="AG4245" s="147"/>
      <c r="AH4245" s="13"/>
      <c r="AI4245" s="50">
        <v>0</v>
      </c>
      <c r="AJ4245" s="50">
        <v>0</v>
      </c>
      <c r="AK4245" s="50">
        <v>9.2500003873381171</v>
      </c>
      <c r="AL4245" s="50">
        <v>9.0345314917673569</v>
      </c>
      <c r="AM4245" s="50"/>
      <c r="AN4245" s="50"/>
      <c r="AO4245" s="50"/>
      <c r="AP4245" s="50"/>
      <c r="AQ4245" s="50"/>
      <c r="AR4245" s="50"/>
      <c r="AS4245" s="50"/>
      <c r="AT4245" s="50"/>
      <c r="AU4245" s="50"/>
      <c r="AV4245" s="50"/>
      <c r="AW4245" s="50"/>
      <c r="AX4245" s="50">
        <f t="shared" ref="AX4245:AX4308" si="1347">SUM(AI4245:AW4245)</f>
        <v>18.284531879105472</v>
      </c>
      <c r="AY4245" s="50"/>
      <c r="AZ4245" s="50">
        <f t="shared" si="1337"/>
        <v>400.67959610613491</v>
      </c>
      <c r="BA4245" s="50">
        <f t="shared" si="1338"/>
        <v>616.91937813166794</v>
      </c>
      <c r="BB4245" s="50">
        <f t="shared" si="1339"/>
        <v>635.99935889862684</v>
      </c>
      <c r="BC4245" s="17">
        <f t="shared" si="1340"/>
        <v>19878</v>
      </c>
      <c r="BD4245" s="50">
        <f t="shared" si="1341"/>
        <v>18.284531879105472</v>
      </c>
      <c r="BE4245" s="50">
        <f t="shared" si="1342"/>
        <v>400.67959610613491</v>
      </c>
      <c r="BF4245" s="50">
        <f t="shared" ref="BF4245:BF4308" si="1348">BE4245*BF$17</f>
        <v>655.38426578791677</v>
      </c>
      <c r="BG4245" s="50"/>
      <c r="BH4245" s="17">
        <f t="shared" si="1343"/>
        <v>0</v>
      </c>
      <c r="BI4245" s="17">
        <f t="shared" si="1331"/>
        <v>4245</v>
      </c>
      <c r="BJ4245" s="17">
        <f t="shared" ref="BJ4245:BJ4308" si="1349">IF(BH4245=0,BI4245,"")</f>
        <v>4245</v>
      </c>
      <c r="BK4245" s="150">
        <f t="shared" ref="BK4245:BK4308" si="1350">A4245</f>
        <v>31992</v>
      </c>
      <c r="BL4245" s="50" t="e">
        <f t="shared" ca="1" si="1344"/>
        <v>#NAME?</v>
      </c>
      <c r="BM4245" s="50" t="e">
        <f t="shared" ca="1" si="1345"/>
        <v>#NAME?</v>
      </c>
      <c r="BN4245" s="50" t="e">
        <f t="shared" ca="1" si="1346"/>
        <v>#NAME?</v>
      </c>
    </row>
    <row r="4246" spans="1:66" x14ac:dyDescent="0.35">
      <c r="A4246" s="48">
        <v>31993</v>
      </c>
      <c r="B4246" s="17">
        <v>1987</v>
      </c>
      <c r="C4246" s="17">
        <v>8</v>
      </c>
      <c r="D4246" s="17">
        <v>216</v>
      </c>
      <c r="E4246" s="17">
        <v>4</v>
      </c>
      <c r="F4246" s="17">
        <v>3</v>
      </c>
      <c r="G4246" s="50">
        <v>6.5</v>
      </c>
      <c r="H4246" s="32">
        <v>4.3060703185522211</v>
      </c>
      <c r="I4246" s="50">
        <v>4.666666666666667</v>
      </c>
      <c r="J4246" s="13">
        <v>23</v>
      </c>
      <c r="K4246" s="13">
        <f t="shared" si="1332"/>
        <v>23</v>
      </c>
      <c r="L4246" s="13">
        <f t="shared" si="1333"/>
        <v>13.5</v>
      </c>
      <c r="M4246" s="13" t="e">
        <f ca="1">CalcTable[[#This Row],[IWC]]-AE4245</f>
        <v>#NAME?</v>
      </c>
      <c r="N4246" s="13" t="e">
        <f ca="1">IF(CalcTable[[#This Row],[Day of Year]]&lt;123,FCAP,AE4245)</f>
        <v>#NAME?</v>
      </c>
      <c r="O4246" s="17" t="e">
        <f ca="1">IF(IRR_DRIP,5,COUNTIF('IDET Wind Values'!C4230:G4230,"&lt;="&amp;IRR_MAXWIND))</f>
        <v>#NAME?</v>
      </c>
      <c r="P4246" s="13" t="e">
        <f ca="1">CalcTable[[#This Row],[ET_o]]*KL</f>
        <v>#NAME?</v>
      </c>
      <c r="Q4246" s="13" t="e">
        <f ca="1">IF(WILTPT&lt;=0,1,MAX(0,MIN(1,(CalcTable[[#This Row],[IWC]]-WILTPT)/(MAD-WILTPT))))</f>
        <v>#NAME?</v>
      </c>
      <c r="R4246" s="13" t="e">
        <f ca="1">CalcTable[[#This Row],[ETMult]]*CalcTable[[#This Row],[ETb]]</f>
        <v>#NAME?</v>
      </c>
      <c r="S4246" s="13" t="b">
        <f>INDEX(IRR_LIST,CalcTable[[#This Row],[Day of Week]]+1)</f>
        <v>1</v>
      </c>
      <c r="T4246" s="13">
        <f t="shared" ca="1" si="1334"/>
        <v>2.8</v>
      </c>
      <c r="U4246" s="13" t="b">
        <f ca="1">IF(CalcTable[[#This Row],[IrrPrecip]]&gt;=IC_MM,FALSE,TRUE)</f>
        <v>1</v>
      </c>
      <c r="V4246" s="13" t="b">
        <f t="shared" si="1335"/>
        <v>1</v>
      </c>
      <c r="W4246" s="13" t="e">
        <f ca="1">IF(AND(IRR_DRIP=FALSE,CalcTable[[#This Row],[IrrHours]]&lt;=0),FALSE,TRUE)</f>
        <v>#NAME?</v>
      </c>
      <c r="X4246" s="13" t="e">
        <f ca="1">AND(CalcTable[[#This Row],[IrrDay]],CalcTable[[#This Row],[IrrRain]],CalcTable[[#This Row],[IrrWarm]],CalcTable[[#This Row],[IrrWindy]])</f>
        <v>#NAME?</v>
      </c>
      <c r="Y4246" s="13" t="e">
        <f t="shared" ca="1" si="1336"/>
        <v>#NAME?</v>
      </c>
      <c r="Z4246" s="13" t="e">
        <f ca="1">CalcTable[[#This Row],[IrrHours]]/5</f>
        <v>#NAME?</v>
      </c>
      <c r="AA4246" s="13" t="e">
        <f ca="1">IF(CalcTable[[#This Row],[IrrFlag]]=FALSE,0,MAX(0,CalcTable[[#This Row],[VolRednWind]]*(FCAP*IRR_TARGET-CalcTable[[#This Row],[IWC]])))</f>
        <v>#NAME?</v>
      </c>
      <c r="AB4246" s="13" t="e">
        <f ca="1">CalcTable[[#This Row],[IWC]]+CalcTable[[#This Row],[Eff Precip]]+CalcTable[[#This Row],[IrrAmt]]-CalcTable[[#This Row],[AET]]</f>
        <v>#NAME?</v>
      </c>
      <c r="AC4246" s="13" t="e">
        <f ca="1">IF(CalcTable[[#This Row],[PWC]]&gt;FCAP,MIN(24*PERC,MIN(SAT,CalcTable[[#This Row],[PWC]])-FCAP),0)</f>
        <v>#NAME?</v>
      </c>
      <c r="AD4246" s="13" t="e">
        <f ca="1">IF(CalcTable[[#This Row],[PWC]]&gt;SAT,CalcTable[[#This Row],[PWC]]-SAT,0)</f>
        <v>#NAME?</v>
      </c>
      <c r="AE4246" s="13" t="e">
        <f ca="1">CalcTable[[#This Row],[PWC]]-CalcTable[[#This Row],[PercAmt]]-CalcTable[[#This Row],[Runoff]]</f>
        <v>#NAME?</v>
      </c>
      <c r="AF4246" s="13" t="e">
        <f ca="1">CalcTable[[#This Row],[IrrAmt]]/1000*CUR_IRR_AREA*10000/IRR_EFF</f>
        <v>#NAME?</v>
      </c>
      <c r="AG4246" s="147"/>
      <c r="AH4246" s="13"/>
      <c r="AI4246" s="50">
        <v>0</v>
      </c>
      <c r="AJ4246" s="50">
        <v>0</v>
      </c>
      <c r="AK4246" s="50">
        <v>0</v>
      </c>
      <c r="AL4246" s="50">
        <v>0</v>
      </c>
      <c r="AM4246" s="50"/>
      <c r="AN4246" s="50"/>
      <c r="AO4246" s="50"/>
      <c r="AP4246" s="50"/>
      <c r="AQ4246" s="50"/>
      <c r="AR4246" s="50"/>
      <c r="AS4246" s="50"/>
      <c r="AT4246" s="50"/>
      <c r="AU4246" s="50"/>
      <c r="AV4246" s="50"/>
      <c r="AW4246" s="50"/>
      <c r="AX4246" s="50">
        <f t="shared" si="1347"/>
        <v>0</v>
      </c>
      <c r="AY4246" s="50"/>
      <c r="AZ4246" s="50">
        <f t="shared" si="1337"/>
        <v>0</v>
      </c>
      <c r="BA4246" s="50">
        <f t="shared" si="1338"/>
        <v>0</v>
      </c>
      <c r="BB4246" s="50">
        <f t="shared" si="1339"/>
        <v>0</v>
      </c>
      <c r="BC4246" s="17">
        <f t="shared" si="1340"/>
        <v>19878</v>
      </c>
      <c r="BD4246" s="50">
        <f t="shared" si="1341"/>
        <v>0</v>
      </c>
      <c r="BE4246" s="50">
        <f t="shared" si="1342"/>
        <v>0</v>
      </c>
      <c r="BF4246" s="50">
        <f t="shared" si="1348"/>
        <v>0</v>
      </c>
      <c r="BG4246" s="50"/>
      <c r="BH4246" s="17">
        <f t="shared" si="1343"/>
        <v>0</v>
      </c>
      <c r="BI4246" s="17">
        <f t="shared" ref="BI4246:BI4309" si="1351">BI4245+1</f>
        <v>4246</v>
      </c>
      <c r="BJ4246" s="17">
        <f t="shared" si="1349"/>
        <v>4246</v>
      </c>
      <c r="BK4246" s="150">
        <f t="shared" si="1350"/>
        <v>31993</v>
      </c>
      <c r="BL4246" s="50" t="e">
        <f t="shared" ca="1" si="1344"/>
        <v>#NAME?</v>
      </c>
      <c r="BM4246" s="50" t="e">
        <f t="shared" ca="1" si="1345"/>
        <v>#NAME?</v>
      </c>
      <c r="BN4246" s="50" t="e">
        <f t="shared" ca="1" si="1346"/>
        <v>#NAME?</v>
      </c>
    </row>
    <row r="4247" spans="1:66" x14ac:dyDescent="0.35">
      <c r="A4247" s="48">
        <v>31994</v>
      </c>
      <c r="B4247" s="17">
        <v>1987</v>
      </c>
      <c r="C4247" s="17">
        <v>8</v>
      </c>
      <c r="D4247" s="17">
        <v>217</v>
      </c>
      <c r="E4247" s="17">
        <v>5</v>
      </c>
      <c r="F4247" s="17">
        <v>4</v>
      </c>
      <c r="G4247" s="50">
        <v>9.9</v>
      </c>
      <c r="H4247" s="32">
        <v>4.1124293466713473</v>
      </c>
      <c r="I4247" s="50">
        <v>24</v>
      </c>
      <c r="J4247" s="13">
        <v>0</v>
      </c>
      <c r="K4247" s="13">
        <f t="shared" si="1332"/>
        <v>0</v>
      </c>
      <c r="L4247" s="13">
        <f t="shared" si="1333"/>
        <v>0</v>
      </c>
      <c r="M4247" s="13" t="e">
        <f ca="1">CalcTable[[#This Row],[IWC]]-AE4246</f>
        <v>#NAME?</v>
      </c>
      <c r="N4247" s="13" t="e">
        <f ca="1">IF(CalcTable[[#This Row],[Day of Year]]&lt;123,FCAP,AE4246)</f>
        <v>#NAME?</v>
      </c>
      <c r="O4247" s="17" t="e">
        <f ca="1">IF(IRR_DRIP,5,COUNTIF('IDET Wind Values'!C4231:G4231,"&lt;="&amp;IRR_MAXWIND))</f>
        <v>#NAME?</v>
      </c>
      <c r="P4247" s="13" t="e">
        <f ca="1">CalcTable[[#This Row],[ET_o]]*KL</f>
        <v>#NAME?</v>
      </c>
      <c r="Q4247" s="13" t="e">
        <f ca="1">IF(WILTPT&lt;=0,1,MAX(0,MIN(1,(CalcTable[[#This Row],[IWC]]-WILTPT)/(MAD-WILTPT))))</f>
        <v>#NAME?</v>
      </c>
      <c r="R4247" s="13" t="e">
        <f ca="1">CalcTable[[#This Row],[ETMult]]*CalcTable[[#This Row],[ETb]]</f>
        <v>#NAME?</v>
      </c>
      <c r="S4247" s="13" t="b">
        <f>INDEX(IRR_LIST,CalcTable[[#This Row],[Day of Week]]+1)</f>
        <v>0</v>
      </c>
      <c r="T4247" s="13">
        <f t="shared" ca="1" si="1334"/>
        <v>24.2</v>
      </c>
      <c r="U4247" s="13" t="b">
        <f ca="1">IF(CalcTable[[#This Row],[IrrPrecip]]&gt;=IC_MM,FALSE,TRUE)</f>
        <v>0</v>
      </c>
      <c r="V4247" s="13" t="b">
        <f t="shared" si="1335"/>
        <v>1</v>
      </c>
      <c r="W4247" s="13" t="e">
        <f ca="1">IF(AND(IRR_DRIP=FALSE,CalcTable[[#This Row],[IrrHours]]&lt;=0),FALSE,TRUE)</f>
        <v>#NAME?</v>
      </c>
      <c r="X4247" s="13" t="e">
        <f ca="1">AND(CalcTable[[#This Row],[IrrDay]],CalcTable[[#This Row],[IrrRain]],CalcTable[[#This Row],[IrrWarm]],CalcTable[[#This Row],[IrrWindy]])</f>
        <v>#NAME?</v>
      </c>
      <c r="Y4247" s="13" t="e">
        <f t="shared" ca="1" si="1336"/>
        <v>#NAME?</v>
      </c>
      <c r="Z4247" s="13" t="e">
        <f ca="1">CalcTable[[#This Row],[IrrHours]]/5</f>
        <v>#NAME?</v>
      </c>
      <c r="AA4247" s="13" t="e">
        <f ca="1">IF(CalcTable[[#This Row],[IrrFlag]]=FALSE,0,MAX(0,CalcTable[[#This Row],[VolRednWind]]*(FCAP*IRR_TARGET-CalcTable[[#This Row],[IWC]])))</f>
        <v>#NAME?</v>
      </c>
      <c r="AB4247" s="13" t="e">
        <f ca="1">CalcTable[[#This Row],[IWC]]+CalcTable[[#This Row],[Eff Precip]]+CalcTable[[#This Row],[IrrAmt]]-CalcTable[[#This Row],[AET]]</f>
        <v>#NAME?</v>
      </c>
      <c r="AC4247" s="13" t="e">
        <f ca="1">IF(CalcTable[[#This Row],[PWC]]&gt;FCAP,MIN(24*PERC,MIN(SAT,CalcTable[[#This Row],[PWC]])-FCAP),0)</f>
        <v>#NAME?</v>
      </c>
      <c r="AD4247" s="13" t="e">
        <f ca="1">IF(CalcTable[[#This Row],[PWC]]&gt;SAT,CalcTable[[#This Row],[PWC]]-SAT,0)</f>
        <v>#NAME?</v>
      </c>
      <c r="AE4247" s="13" t="e">
        <f ca="1">CalcTable[[#This Row],[PWC]]-CalcTable[[#This Row],[PercAmt]]-CalcTable[[#This Row],[Runoff]]</f>
        <v>#NAME?</v>
      </c>
      <c r="AF4247" s="13" t="e">
        <f ca="1">CalcTable[[#This Row],[IrrAmt]]/1000*CUR_IRR_AREA*10000/IRR_EFF</f>
        <v>#NAME?</v>
      </c>
      <c r="AG4247" s="147"/>
      <c r="AH4247" s="13"/>
      <c r="AI4247" s="50">
        <v>0</v>
      </c>
      <c r="AJ4247" s="50">
        <v>0</v>
      </c>
      <c r="AK4247" s="50">
        <v>0</v>
      </c>
      <c r="AL4247" s="50">
        <v>0</v>
      </c>
      <c r="AM4247" s="50"/>
      <c r="AN4247" s="50"/>
      <c r="AO4247" s="50"/>
      <c r="AP4247" s="50"/>
      <c r="AQ4247" s="50"/>
      <c r="AR4247" s="50"/>
      <c r="AS4247" s="50"/>
      <c r="AT4247" s="50"/>
      <c r="AU4247" s="50"/>
      <c r="AV4247" s="50"/>
      <c r="AW4247" s="50"/>
      <c r="AX4247" s="50">
        <f t="shared" si="1347"/>
        <v>0</v>
      </c>
      <c r="AY4247" s="50"/>
      <c r="AZ4247" s="50">
        <f t="shared" si="1337"/>
        <v>0</v>
      </c>
      <c r="BA4247" s="50">
        <f t="shared" si="1338"/>
        <v>0</v>
      </c>
      <c r="BB4247" s="50">
        <f t="shared" si="1339"/>
        <v>0</v>
      </c>
      <c r="BC4247" s="17">
        <f t="shared" si="1340"/>
        <v>19878</v>
      </c>
      <c r="BD4247" s="50">
        <f t="shared" si="1341"/>
        <v>0</v>
      </c>
      <c r="BE4247" s="50">
        <f t="shared" si="1342"/>
        <v>0</v>
      </c>
      <c r="BF4247" s="50">
        <f t="shared" si="1348"/>
        <v>0</v>
      </c>
      <c r="BG4247" s="50"/>
      <c r="BH4247" s="17">
        <f t="shared" si="1343"/>
        <v>0</v>
      </c>
      <c r="BI4247" s="17">
        <f t="shared" si="1351"/>
        <v>4247</v>
      </c>
      <c r="BJ4247" s="17">
        <f t="shared" si="1349"/>
        <v>4247</v>
      </c>
      <c r="BK4247" s="150">
        <f t="shared" si="1350"/>
        <v>31994</v>
      </c>
      <c r="BL4247" s="50" t="e">
        <f t="shared" ca="1" si="1344"/>
        <v>#NAME?</v>
      </c>
      <c r="BM4247" s="50" t="e">
        <f t="shared" ca="1" si="1345"/>
        <v>#NAME?</v>
      </c>
      <c r="BN4247" s="50" t="e">
        <f t="shared" ca="1" si="1346"/>
        <v>#NAME?</v>
      </c>
    </row>
    <row r="4248" spans="1:66" x14ac:dyDescent="0.35">
      <c r="A4248" s="48">
        <v>31995</v>
      </c>
      <c r="B4248" s="17">
        <v>1987</v>
      </c>
      <c r="C4248" s="17">
        <v>8</v>
      </c>
      <c r="D4248" s="17">
        <v>218</v>
      </c>
      <c r="E4248" s="17">
        <v>6</v>
      </c>
      <c r="F4248" s="17">
        <v>5</v>
      </c>
      <c r="G4248" s="50">
        <v>7.5</v>
      </c>
      <c r="H4248" s="32">
        <v>4.079514681520231</v>
      </c>
      <c r="I4248" s="50">
        <v>3</v>
      </c>
      <c r="J4248" s="13">
        <v>0</v>
      </c>
      <c r="K4248" s="13">
        <f t="shared" si="1332"/>
        <v>0</v>
      </c>
      <c r="L4248" s="13">
        <f t="shared" si="1333"/>
        <v>0</v>
      </c>
      <c r="M4248" s="13" t="e">
        <f ca="1">CalcTable[[#This Row],[IWC]]-AE4247</f>
        <v>#NAME?</v>
      </c>
      <c r="N4248" s="13" t="e">
        <f ca="1">IF(CalcTable[[#This Row],[Day of Year]]&lt;123,FCAP,AE4247)</f>
        <v>#NAME?</v>
      </c>
      <c r="O4248" s="17" t="e">
        <f ca="1">IF(IRR_DRIP,5,COUNTIF('IDET Wind Values'!C4232:G4232,"&lt;="&amp;IRR_MAXWIND))</f>
        <v>#NAME?</v>
      </c>
      <c r="P4248" s="13" t="e">
        <f ca="1">CalcTable[[#This Row],[ET_o]]*KL</f>
        <v>#NAME?</v>
      </c>
      <c r="Q4248" s="13" t="e">
        <f ca="1">IF(WILTPT&lt;=0,1,MAX(0,MIN(1,(CalcTable[[#This Row],[IWC]]-WILTPT)/(MAD-WILTPT))))</f>
        <v>#NAME?</v>
      </c>
      <c r="R4248" s="13" t="e">
        <f ca="1">CalcTable[[#This Row],[ETMult]]*CalcTable[[#This Row],[ETb]]</f>
        <v>#NAME?</v>
      </c>
      <c r="S4248" s="13" t="b">
        <f>INDEX(IRR_LIST,CalcTable[[#This Row],[Day of Week]]+1)</f>
        <v>1</v>
      </c>
      <c r="T4248" s="13">
        <f t="shared" ca="1" si="1334"/>
        <v>23</v>
      </c>
      <c r="U4248" s="13" t="b">
        <f ca="1">IF(CalcTable[[#This Row],[IrrPrecip]]&gt;=IC_MM,FALSE,TRUE)</f>
        <v>0</v>
      </c>
      <c r="V4248" s="13" t="b">
        <f t="shared" si="1335"/>
        <v>1</v>
      </c>
      <c r="W4248" s="13" t="e">
        <f ca="1">IF(AND(IRR_DRIP=FALSE,CalcTable[[#This Row],[IrrHours]]&lt;=0),FALSE,TRUE)</f>
        <v>#NAME?</v>
      </c>
      <c r="X4248" s="13" t="e">
        <f ca="1">AND(CalcTable[[#This Row],[IrrDay]],CalcTable[[#This Row],[IrrRain]],CalcTable[[#This Row],[IrrWarm]],CalcTable[[#This Row],[IrrWindy]])</f>
        <v>#NAME?</v>
      </c>
      <c r="Y4248" s="13" t="e">
        <f t="shared" ca="1" si="1336"/>
        <v>#NAME?</v>
      </c>
      <c r="Z4248" s="13" t="e">
        <f ca="1">CalcTable[[#This Row],[IrrHours]]/5</f>
        <v>#NAME?</v>
      </c>
      <c r="AA4248" s="13" t="e">
        <f ca="1">IF(CalcTable[[#This Row],[IrrFlag]]=FALSE,0,MAX(0,CalcTable[[#This Row],[VolRednWind]]*(FCAP*IRR_TARGET-CalcTable[[#This Row],[IWC]])))</f>
        <v>#NAME?</v>
      </c>
      <c r="AB4248" s="13" t="e">
        <f ca="1">CalcTable[[#This Row],[IWC]]+CalcTable[[#This Row],[Eff Precip]]+CalcTable[[#This Row],[IrrAmt]]-CalcTable[[#This Row],[AET]]</f>
        <v>#NAME?</v>
      </c>
      <c r="AC4248" s="13" t="e">
        <f ca="1">IF(CalcTable[[#This Row],[PWC]]&gt;FCAP,MIN(24*PERC,MIN(SAT,CalcTable[[#This Row],[PWC]])-FCAP),0)</f>
        <v>#NAME?</v>
      </c>
      <c r="AD4248" s="13" t="e">
        <f ca="1">IF(CalcTable[[#This Row],[PWC]]&gt;SAT,CalcTable[[#This Row],[PWC]]-SAT,0)</f>
        <v>#NAME?</v>
      </c>
      <c r="AE4248" s="13" t="e">
        <f ca="1">CalcTable[[#This Row],[PWC]]-CalcTable[[#This Row],[PercAmt]]-CalcTable[[#This Row],[Runoff]]</f>
        <v>#NAME?</v>
      </c>
      <c r="AF4248" s="13" t="e">
        <f ca="1">CalcTable[[#This Row],[IrrAmt]]/1000*CUR_IRR_AREA*10000/IRR_EFF</f>
        <v>#NAME?</v>
      </c>
      <c r="AG4248" s="147"/>
      <c r="AH4248" s="13"/>
      <c r="AI4248" s="50">
        <v>0</v>
      </c>
      <c r="AJ4248" s="50">
        <v>0</v>
      </c>
      <c r="AK4248" s="50">
        <v>0</v>
      </c>
      <c r="AL4248" s="50">
        <v>0</v>
      </c>
      <c r="AM4248" s="50"/>
      <c r="AN4248" s="50"/>
      <c r="AO4248" s="50"/>
      <c r="AP4248" s="50"/>
      <c r="AQ4248" s="50"/>
      <c r="AR4248" s="50"/>
      <c r="AS4248" s="50"/>
      <c r="AT4248" s="50"/>
      <c r="AU4248" s="50"/>
      <c r="AV4248" s="50"/>
      <c r="AW4248" s="50"/>
      <c r="AX4248" s="50">
        <f t="shared" si="1347"/>
        <v>0</v>
      </c>
      <c r="AY4248" s="50"/>
      <c r="AZ4248" s="50">
        <f t="shared" si="1337"/>
        <v>0</v>
      </c>
      <c r="BA4248" s="50">
        <f t="shared" si="1338"/>
        <v>0</v>
      </c>
      <c r="BB4248" s="50">
        <f t="shared" si="1339"/>
        <v>0</v>
      </c>
      <c r="BC4248" s="17">
        <f t="shared" si="1340"/>
        <v>19878</v>
      </c>
      <c r="BD4248" s="50">
        <f t="shared" si="1341"/>
        <v>0</v>
      </c>
      <c r="BE4248" s="50">
        <f t="shared" si="1342"/>
        <v>0</v>
      </c>
      <c r="BF4248" s="50">
        <f t="shared" si="1348"/>
        <v>0</v>
      </c>
      <c r="BG4248" s="50"/>
      <c r="BH4248" s="17">
        <f t="shared" si="1343"/>
        <v>0</v>
      </c>
      <c r="BI4248" s="17">
        <f t="shared" si="1351"/>
        <v>4248</v>
      </c>
      <c r="BJ4248" s="17">
        <f t="shared" si="1349"/>
        <v>4248</v>
      </c>
      <c r="BK4248" s="150">
        <f t="shared" si="1350"/>
        <v>31995</v>
      </c>
      <c r="BL4248" s="50" t="e">
        <f t="shared" ca="1" si="1344"/>
        <v>#NAME?</v>
      </c>
      <c r="BM4248" s="50" t="e">
        <f t="shared" ca="1" si="1345"/>
        <v>#NAME?</v>
      </c>
      <c r="BN4248" s="50" t="e">
        <f t="shared" ca="1" si="1346"/>
        <v>#NAME?</v>
      </c>
    </row>
    <row r="4249" spans="1:66" x14ac:dyDescent="0.35">
      <c r="A4249" s="48">
        <v>31996</v>
      </c>
      <c r="B4249" s="17">
        <v>1987</v>
      </c>
      <c r="C4249" s="17">
        <v>8</v>
      </c>
      <c r="D4249" s="17">
        <v>219</v>
      </c>
      <c r="E4249" s="17">
        <v>7</v>
      </c>
      <c r="F4249" s="17">
        <v>6</v>
      </c>
      <c r="G4249" s="50">
        <v>11</v>
      </c>
      <c r="H4249" s="32">
        <v>4.516200101289539</v>
      </c>
      <c r="I4249" s="50">
        <v>11.166666666666666</v>
      </c>
      <c r="J4249" s="13">
        <v>0</v>
      </c>
      <c r="K4249" s="13">
        <f t="shared" si="1332"/>
        <v>0</v>
      </c>
      <c r="L4249" s="13">
        <f t="shared" si="1333"/>
        <v>0</v>
      </c>
      <c r="M4249" s="13" t="e">
        <f ca="1">CalcTable[[#This Row],[IWC]]-AE4248</f>
        <v>#NAME?</v>
      </c>
      <c r="N4249" s="13" t="e">
        <f ca="1">IF(CalcTable[[#This Row],[Day of Year]]&lt;123,FCAP,AE4248)</f>
        <v>#NAME?</v>
      </c>
      <c r="O4249" s="17" t="e">
        <f ca="1">IF(IRR_DRIP,5,COUNTIF('IDET Wind Values'!C4233:G4233,"&lt;="&amp;IRR_MAXWIND))</f>
        <v>#NAME?</v>
      </c>
      <c r="P4249" s="13" t="e">
        <f ca="1">CalcTable[[#This Row],[ET_o]]*KL</f>
        <v>#NAME?</v>
      </c>
      <c r="Q4249" s="13" t="e">
        <f ca="1">IF(WILTPT&lt;=0,1,MAX(0,MIN(1,(CalcTable[[#This Row],[IWC]]-WILTPT)/(MAD-WILTPT))))</f>
        <v>#NAME?</v>
      </c>
      <c r="R4249" s="13" t="e">
        <f ca="1">CalcTable[[#This Row],[ETMult]]*CalcTable[[#This Row],[ETb]]</f>
        <v>#NAME?</v>
      </c>
      <c r="S4249" s="13" t="b">
        <f>INDEX(IRR_LIST,CalcTable[[#This Row],[Day of Week]]+1)</f>
        <v>0</v>
      </c>
      <c r="T4249" s="13">
        <f t="shared" ca="1" si="1334"/>
        <v>0</v>
      </c>
      <c r="U4249" s="13" t="b">
        <f ca="1">IF(CalcTable[[#This Row],[IrrPrecip]]&gt;=IC_MM,FALSE,TRUE)</f>
        <v>1</v>
      </c>
      <c r="V4249" s="13" t="b">
        <f t="shared" si="1335"/>
        <v>1</v>
      </c>
      <c r="W4249" s="13" t="e">
        <f ca="1">IF(AND(IRR_DRIP=FALSE,CalcTable[[#This Row],[IrrHours]]&lt;=0),FALSE,TRUE)</f>
        <v>#NAME?</v>
      </c>
      <c r="X4249" s="13" t="e">
        <f ca="1">AND(CalcTable[[#This Row],[IrrDay]],CalcTable[[#This Row],[IrrRain]],CalcTable[[#This Row],[IrrWarm]],CalcTable[[#This Row],[IrrWindy]])</f>
        <v>#NAME?</v>
      </c>
      <c r="Y4249" s="13" t="e">
        <f t="shared" ca="1" si="1336"/>
        <v>#NAME?</v>
      </c>
      <c r="Z4249" s="13" t="e">
        <f ca="1">CalcTable[[#This Row],[IrrHours]]/5</f>
        <v>#NAME?</v>
      </c>
      <c r="AA4249" s="13" t="e">
        <f ca="1">IF(CalcTable[[#This Row],[IrrFlag]]=FALSE,0,MAX(0,CalcTable[[#This Row],[VolRednWind]]*(FCAP*IRR_TARGET-CalcTable[[#This Row],[IWC]])))</f>
        <v>#NAME?</v>
      </c>
      <c r="AB4249" s="13" t="e">
        <f ca="1">CalcTable[[#This Row],[IWC]]+CalcTable[[#This Row],[Eff Precip]]+CalcTable[[#This Row],[IrrAmt]]-CalcTable[[#This Row],[AET]]</f>
        <v>#NAME?</v>
      </c>
      <c r="AC4249" s="13" t="e">
        <f ca="1">IF(CalcTable[[#This Row],[PWC]]&gt;FCAP,MIN(24*PERC,MIN(SAT,CalcTable[[#This Row],[PWC]])-FCAP),0)</f>
        <v>#NAME?</v>
      </c>
      <c r="AD4249" s="13" t="e">
        <f ca="1">IF(CalcTable[[#This Row],[PWC]]&gt;SAT,CalcTable[[#This Row],[PWC]]-SAT,0)</f>
        <v>#NAME?</v>
      </c>
      <c r="AE4249" s="13" t="e">
        <f ca="1">CalcTable[[#This Row],[PWC]]-CalcTable[[#This Row],[PercAmt]]-CalcTable[[#This Row],[Runoff]]</f>
        <v>#NAME?</v>
      </c>
      <c r="AF4249" s="13" t="e">
        <f ca="1">CalcTable[[#This Row],[IrrAmt]]/1000*CUR_IRR_AREA*10000/IRR_EFF</f>
        <v>#NAME?</v>
      </c>
      <c r="AG4249" s="147"/>
      <c r="AH4249" s="13"/>
      <c r="AI4249" s="50">
        <v>0</v>
      </c>
      <c r="AJ4249" s="50">
        <v>0</v>
      </c>
      <c r="AK4249" s="50">
        <v>0</v>
      </c>
      <c r="AL4249" s="50">
        <v>6.7855692155053688</v>
      </c>
      <c r="AM4249" s="50"/>
      <c r="AN4249" s="50"/>
      <c r="AO4249" s="50"/>
      <c r="AP4249" s="50"/>
      <c r="AQ4249" s="50"/>
      <c r="AR4249" s="50"/>
      <c r="AS4249" s="50"/>
      <c r="AT4249" s="50"/>
      <c r="AU4249" s="50"/>
      <c r="AV4249" s="50"/>
      <c r="AW4249" s="50"/>
      <c r="AX4249" s="50">
        <f t="shared" si="1347"/>
        <v>6.7855692155053688</v>
      </c>
      <c r="AY4249" s="50"/>
      <c r="AZ4249" s="50">
        <f t="shared" si="1337"/>
        <v>199.04336365482416</v>
      </c>
      <c r="BA4249" s="50">
        <f t="shared" si="1338"/>
        <v>306.46359165901498</v>
      </c>
      <c r="BB4249" s="50">
        <f t="shared" si="1339"/>
        <v>315.94184707114948</v>
      </c>
      <c r="BC4249" s="17">
        <f t="shared" si="1340"/>
        <v>19878</v>
      </c>
      <c r="BD4249" s="50">
        <f t="shared" si="1341"/>
        <v>6.7855692155053688</v>
      </c>
      <c r="BE4249" s="50">
        <f t="shared" si="1342"/>
        <v>199.04336365482416</v>
      </c>
      <c r="BF4249" s="50">
        <f t="shared" si="1348"/>
        <v>325.5715789289149</v>
      </c>
      <c r="BG4249" s="50"/>
      <c r="BH4249" s="17">
        <f t="shared" si="1343"/>
        <v>0</v>
      </c>
      <c r="BI4249" s="17">
        <f t="shared" si="1351"/>
        <v>4249</v>
      </c>
      <c r="BJ4249" s="17">
        <f t="shared" si="1349"/>
        <v>4249</v>
      </c>
      <c r="BK4249" s="150">
        <f t="shared" si="1350"/>
        <v>31996</v>
      </c>
      <c r="BL4249" s="50" t="e">
        <f t="shared" ca="1" si="1344"/>
        <v>#NAME?</v>
      </c>
      <c r="BM4249" s="50" t="e">
        <f t="shared" ca="1" si="1345"/>
        <v>#NAME?</v>
      </c>
      <c r="BN4249" s="50" t="e">
        <f t="shared" ca="1" si="1346"/>
        <v>#NAME?</v>
      </c>
    </row>
    <row r="4250" spans="1:66" x14ac:dyDescent="0.35">
      <c r="A4250" s="48">
        <v>31997</v>
      </c>
      <c r="B4250" s="17">
        <v>1987</v>
      </c>
      <c r="C4250" s="17">
        <v>8</v>
      </c>
      <c r="D4250" s="17">
        <v>220</v>
      </c>
      <c r="E4250" s="17">
        <v>8</v>
      </c>
      <c r="F4250" s="17">
        <v>7</v>
      </c>
      <c r="G4250" s="50">
        <v>12.2</v>
      </c>
      <c r="H4250" s="32">
        <v>2.5881115371854571</v>
      </c>
      <c r="I4250" s="50">
        <v>11.666666666666666</v>
      </c>
      <c r="J4250" s="13">
        <v>0.3</v>
      </c>
      <c r="K4250" s="13">
        <f t="shared" si="1332"/>
        <v>0.3</v>
      </c>
      <c r="L4250" s="13">
        <f t="shared" si="1333"/>
        <v>0</v>
      </c>
      <c r="M4250" s="13" t="e">
        <f ca="1">CalcTable[[#This Row],[IWC]]-AE4249</f>
        <v>#NAME?</v>
      </c>
      <c r="N4250" s="13" t="e">
        <f ca="1">IF(CalcTable[[#This Row],[Day of Year]]&lt;123,FCAP,AE4249)</f>
        <v>#NAME?</v>
      </c>
      <c r="O4250" s="17" t="e">
        <f ca="1">IF(IRR_DRIP,5,COUNTIF('IDET Wind Values'!C4234:G4234,"&lt;="&amp;IRR_MAXWIND))</f>
        <v>#NAME?</v>
      </c>
      <c r="P4250" s="13" t="e">
        <f ca="1">CalcTable[[#This Row],[ET_o]]*KL</f>
        <v>#NAME?</v>
      </c>
      <c r="Q4250" s="13" t="e">
        <f ca="1">IF(WILTPT&lt;=0,1,MAX(0,MIN(1,(CalcTable[[#This Row],[IWC]]-WILTPT)/(MAD-WILTPT))))</f>
        <v>#NAME?</v>
      </c>
      <c r="R4250" s="13" t="e">
        <f ca="1">CalcTable[[#This Row],[ETMult]]*CalcTable[[#This Row],[ETb]]</f>
        <v>#NAME?</v>
      </c>
      <c r="S4250" s="13" t="b">
        <f>INDEX(IRR_LIST,CalcTable[[#This Row],[Day of Week]]+1)</f>
        <v>0</v>
      </c>
      <c r="T4250" s="13">
        <f t="shared" ca="1" si="1334"/>
        <v>0</v>
      </c>
      <c r="U4250" s="13" t="b">
        <f ca="1">IF(CalcTable[[#This Row],[IrrPrecip]]&gt;=IC_MM,FALSE,TRUE)</f>
        <v>1</v>
      </c>
      <c r="V4250" s="13" t="b">
        <f t="shared" si="1335"/>
        <v>1</v>
      </c>
      <c r="W4250" s="13" t="e">
        <f ca="1">IF(AND(IRR_DRIP=FALSE,CalcTable[[#This Row],[IrrHours]]&lt;=0),FALSE,TRUE)</f>
        <v>#NAME?</v>
      </c>
      <c r="X4250" s="13" t="e">
        <f ca="1">AND(CalcTable[[#This Row],[IrrDay]],CalcTable[[#This Row],[IrrRain]],CalcTable[[#This Row],[IrrWarm]],CalcTable[[#This Row],[IrrWindy]])</f>
        <v>#NAME?</v>
      </c>
      <c r="Y4250" s="13" t="e">
        <f t="shared" ca="1" si="1336"/>
        <v>#NAME?</v>
      </c>
      <c r="Z4250" s="13" t="e">
        <f ca="1">CalcTable[[#This Row],[IrrHours]]/5</f>
        <v>#NAME?</v>
      </c>
      <c r="AA4250" s="13" t="e">
        <f ca="1">IF(CalcTable[[#This Row],[IrrFlag]]=FALSE,0,MAX(0,CalcTable[[#This Row],[VolRednWind]]*(FCAP*IRR_TARGET-CalcTable[[#This Row],[IWC]])))</f>
        <v>#NAME?</v>
      </c>
      <c r="AB4250" s="13" t="e">
        <f ca="1">CalcTable[[#This Row],[IWC]]+CalcTable[[#This Row],[Eff Precip]]+CalcTable[[#This Row],[IrrAmt]]-CalcTable[[#This Row],[AET]]</f>
        <v>#NAME?</v>
      </c>
      <c r="AC4250" s="13" t="e">
        <f ca="1">IF(CalcTable[[#This Row],[PWC]]&gt;FCAP,MIN(24*PERC,MIN(SAT,CalcTable[[#This Row],[PWC]])-FCAP),0)</f>
        <v>#NAME?</v>
      </c>
      <c r="AD4250" s="13" t="e">
        <f ca="1">IF(CalcTable[[#This Row],[PWC]]&gt;SAT,CalcTable[[#This Row],[PWC]]-SAT,0)</f>
        <v>#NAME?</v>
      </c>
      <c r="AE4250" s="13" t="e">
        <f ca="1">CalcTable[[#This Row],[PWC]]-CalcTable[[#This Row],[PercAmt]]-CalcTable[[#This Row],[Runoff]]</f>
        <v>#NAME?</v>
      </c>
      <c r="AF4250" s="13" t="e">
        <f ca="1">CalcTable[[#This Row],[IrrAmt]]/1000*CUR_IRR_AREA*10000/IRR_EFF</f>
        <v>#NAME?</v>
      </c>
      <c r="AG4250" s="147"/>
      <c r="AH4250" s="13"/>
      <c r="AI4250" s="50">
        <v>0</v>
      </c>
      <c r="AJ4250" s="50">
        <v>0</v>
      </c>
      <c r="AK4250" s="50">
        <v>0</v>
      </c>
      <c r="AL4250" s="50">
        <v>0</v>
      </c>
      <c r="AM4250" s="50"/>
      <c r="AN4250" s="50"/>
      <c r="AO4250" s="50"/>
      <c r="AP4250" s="50"/>
      <c r="AQ4250" s="50"/>
      <c r="AR4250" s="50"/>
      <c r="AS4250" s="50"/>
      <c r="AT4250" s="50"/>
      <c r="AU4250" s="50"/>
      <c r="AV4250" s="50"/>
      <c r="AW4250" s="50"/>
      <c r="AX4250" s="50">
        <f t="shared" si="1347"/>
        <v>0</v>
      </c>
      <c r="AY4250" s="50"/>
      <c r="AZ4250" s="50">
        <f t="shared" si="1337"/>
        <v>0</v>
      </c>
      <c r="BA4250" s="50">
        <f t="shared" si="1338"/>
        <v>0</v>
      </c>
      <c r="BB4250" s="50">
        <f t="shared" si="1339"/>
        <v>0</v>
      </c>
      <c r="BC4250" s="17">
        <f t="shared" si="1340"/>
        <v>19878</v>
      </c>
      <c r="BD4250" s="50">
        <f t="shared" si="1341"/>
        <v>0</v>
      </c>
      <c r="BE4250" s="50">
        <f t="shared" si="1342"/>
        <v>0</v>
      </c>
      <c r="BF4250" s="50">
        <f t="shared" si="1348"/>
        <v>0</v>
      </c>
      <c r="BG4250" s="50"/>
      <c r="BH4250" s="17">
        <f t="shared" si="1343"/>
        <v>0</v>
      </c>
      <c r="BI4250" s="17">
        <f t="shared" si="1351"/>
        <v>4250</v>
      </c>
      <c r="BJ4250" s="17">
        <f t="shared" si="1349"/>
        <v>4250</v>
      </c>
      <c r="BK4250" s="150">
        <f t="shared" si="1350"/>
        <v>31997</v>
      </c>
      <c r="BL4250" s="50" t="e">
        <f t="shared" ca="1" si="1344"/>
        <v>#NAME?</v>
      </c>
      <c r="BM4250" s="50" t="e">
        <f t="shared" ca="1" si="1345"/>
        <v>#NAME?</v>
      </c>
      <c r="BN4250" s="50" t="e">
        <f t="shared" ca="1" si="1346"/>
        <v>#NAME?</v>
      </c>
    </row>
    <row r="4251" spans="1:66" x14ac:dyDescent="0.35">
      <c r="A4251" s="48">
        <v>31998</v>
      </c>
      <c r="B4251" s="17">
        <v>1987</v>
      </c>
      <c r="C4251" s="17">
        <v>8</v>
      </c>
      <c r="D4251" s="17">
        <v>221</v>
      </c>
      <c r="E4251" s="17">
        <v>9</v>
      </c>
      <c r="F4251" s="17">
        <v>1</v>
      </c>
      <c r="G4251" s="50">
        <v>12</v>
      </c>
      <c r="H4251" s="32">
        <v>3.9100114008405038</v>
      </c>
      <c r="I4251" s="50">
        <v>15.666666666666666</v>
      </c>
      <c r="J4251" s="13">
        <v>2.8</v>
      </c>
      <c r="K4251" s="13">
        <f t="shared" si="1332"/>
        <v>2.8</v>
      </c>
      <c r="L4251" s="13">
        <f t="shared" si="1333"/>
        <v>0</v>
      </c>
      <c r="M4251" s="13" t="e">
        <f ca="1">CalcTable[[#This Row],[IWC]]-AE4250</f>
        <v>#NAME?</v>
      </c>
      <c r="N4251" s="13" t="e">
        <f ca="1">IF(CalcTable[[#This Row],[Day of Year]]&lt;123,FCAP,AE4250)</f>
        <v>#NAME?</v>
      </c>
      <c r="O4251" s="17" t="e">
        <f ca="1">IF(IRR_DRIP,5,COUNTIF('IDET Wind Values'!C4235:G4235,"&lt;="&amp;IRR_MAXWIND))</f>
        <v>#NAME?</v>
      </c>
      <c r="P4251" s="13" t="e">
        <f ca="1">CalcTable[[#This Row],[ET_o]]*KL</f>
        <v>#NAME?</v>
      </c>
      <c r="Q4251" s="13" t="e">
        <f ca="1">IF(WILTPT&lt;=0,1,MAX(0,MIN(1,(CalcTable[[#This Row],[IWC]]-WILTPT)/(MAD-WILTPT))))</f>
        <v>#NAME?</v>
      </c>
      <c r="R4251" s="13" t="e">
        <f ca="1">CalcTable[[#This Row],[ETMult]]*CalcTable[[#This Row],[ETb]]</f>
        <v>#NAME?</v>
      </c>
      <c r="S4251" s="13" t="b">
        <f>INDEX(IRR_LIST,CalcTable[[#This Row],[Day of Week]]+1)</f>
        <v>1</v>
      </c>
      <c r="T4251" s="13">
        <f t="shared" ca="1" si="1334"/>
        <v>0.3</v>
      </c>
      <c r="U4251" s="13" t="b">
        <f ca="1">IF(CalcTable[[#This Row],[IrrPrecip]]&gt;=IC_MM,FALSE,TRUE)</f>
        <v>1</v>
      </c>
      <c r="V4251" s="13" t="b">
        <f t="shared" si="1335"/>
        <v>1</v>
      </c>
      <c r="W4251" s="13" t="e">
        <f ca="1">IF(AND(IRR_DRIP=FALSE,CalcTable[[#This Row],[IrrHours]]&lt;=0),FALSE,TRUE)</f>
        <v>#NAME?</v>
      </c>
      <c r="X4251" s="13" t="e">
        <f ca="1">AND(CalcTable[[#This Row],[IrrDay]],CalcTable[[#This Row],[IrrRain]],CalcTable[[#This Row],[IrrWarm]],CalcTable[[#This Row],[IrrWindy]])</f>
        <v>#NAME?</v>
      </c>
      <c r="Y4251" s="13" t="e">
        <f t="shared" ca="1" si="1336"/>
        <v>#NAME?</v>
      </c>
      <c r="Z4251" s="13" t="e">
        <f ca="1">CalcTable[[#This Row],[IrrHours]]/5</f>
        <v>#NAME?</v>
      </c>
      <c r="AA4251" s="13" t="e">
        <f ca="1">IF(CalcTable[[#This Row],[IrrFlag]]=FALSE,0,MAX(0,CalcTable[[#This Row],[VolRednWind]]*(FCAP*IRR_TARGET-CalcTable[[#This Row],[IWC]])))</f>
        <v>#NAME?</v>
      </c>
      <c r="AB4251" s="13" t="e">
        <f ca="1">CalcTable[[#This Row],[IWC]]+CalcTable[[#This Row],[Eff Precip]]+CalcTable[[#This Row],[IrrAmt]]-CalcTable[[#This Row],[AET]]</f>
        <v>#NAME?</v>
      </c>
      <c r="AC4251" s="13" t="e">
        <f ca="1">IF(CalcTable[[#This Row],[PWC]]&gt;FCAP,MIN(24*PERC,MIN(SAT,CalcTable[[#This Row],[PWC]])-FCAP),0)</f>
        <v>#NAME?</v>
      </c>
      <c r="AD4251" s="13" t="e">
        <f ca="1">IF(CalcTable[[#This Row],[PWC]]&gt;SAT,CalcTable[[#This Row],[PWC]]-SAT,0)</f>
        <v>#NAME?</v>
      </c>
      <c r="AE4251" s="13" t="e">
        <f ca="1">CalcTable[[#This Row],[PWC]]-CalcTable[[#This Row],[PercAmt]]-CalcTable[[#This Row],[Runoff]]</f>
        <v>#NAME?</v>
      </c>
      <c r="AF4251" s="13" t="e">
        <f ca="1">CalcTable[[#This Row],[IrrAmt]]/1000*CUR_IRR_AREA*10000/IRR_EFF</f>
        <v>#NAME?</v>
      </c>
      <c r="AG4251" s="147"/>
      <c r="AH4251" s="13"/>
      <c r="AI4251" s="50">
        <v>0</v>
      </c>
      <c r="AJ4251" s="50">
        <v>0</v>
      </c>
      <c r="AK4251" s="50">
        <v>0</v>
      </c>
      <c r="AL4251" s="50">
        <v>0</v>
      </c>
      <c r="AM4251" s="50"/>
      <c r="AN4251" s="50"/>
      <c r="AO4251" s="50"/>
      <c r="AP4251" s="50"/>
      <c r="AQ4251" s="50"/>
      <c r="AR4251" s="50"/>
      <c r="AS4251" s="50"/>
      <c r="AT4251" s="50"/>
      <c r="AU4251" s="50"/>
      <c r="AV4251" s="50"/>
      <c r="AW4251" s="50"/>
      <c r="AX4251" s="50">
        <f t="shared" si="1347"/>
        <v>0</v>
      </c>
      <c r="AY4251" s="50"/>
      <c r="AZ4251" s="50">
        <f t="shared" si="1337"/>
        <v>0</v>
      </c>
      <c r="BA4251" s="50">
        <f t="shared" si="1338"/>
        <v>0</v>
      </c>
      <c r="BB4251" s="50">
        <f t="shared" si="1339"/>
        <v>0</v>
      </c>
      <c r="BC4251" s="17">
        <f t="shared" si="1340"/>
        <v>19878</v>
      </c>
      <c r="BD4251" s="50">
        <f t="shared" si="1341"/>
        <v>0</v>
      </c>
      <c r="BE4251" s="50">
        <f t="shared" si="1342"/>
        <v>0</v>
      </c>
      <c r="BF4251" s="50">
        <f t="shared" si="1348"/>
        <v>0</v>
      </c>
      <c r="BG4251" s="50"/>
      <c r="BH4251" s="17">
        <f t="shared" si="1343"/>
        <v>0</v>
      </c>
      <c r="BI4251" s="17">
        <f t="shared" si="1351"/>
        <v>4251</v>
      </c>
      <c r="BJ4251" s="17">
        <f t="shared" si="1349"/>
        <v>4251</v>
      </c>
      <c r="BK4251" s="150">
        <f t="shared" si="1350"/>
        <v>31998</v>
      </c>
      <c r="BL4251" s="50" t="e">
        <f t="shared" ca="1" si="1344"/>
        <v>#NAME?</v>
      </c>
      <c r="BM4251" s="50" t="e">
        <f t="shared" ca="1" si="1345"/>
        <v>#NAME?</v>
      </c>
      <c r="BN4251" s="50" t="e">
        <f t="shared" ca="1" si="1346"/>
        <v>#NAME?</v>
      </c>
    </row>
    <row r="4252" spans="1:66" x14ac:dyDescent="0.35">
      <c r="A4252" s="48">
        <v>31999</v>
      </c>
      <c r="B4252" s="17">
        <v>1987</v>
      </c>
      <c r="C4252" s="17">
        <v>8</v>
      </c>
      <c r="D4252" s="17">
        <v>222</v>
      </c>
      <c r="E4252" s="17">
        <v>10</v>
      </c>
      <c r="F4252" s="17">
        <v>2</v>
      </c>
      <c r="G4252" s="50">
        <v>7.7</v>
      </c>
      <c r="H4252" s="32">
        <v>2.7147348238221864</v>
      </c>
      <c r="I4252" s="50">
        <v>24.166666666666668</v>
      </c>
      <c r="J4252" s="13">
        <v>13.2</v>
      </c>
      <c r="K4252" s="13">
        <f t="shared" si="1332"/>
        <v>13.2</v>
      </c>
      <c r="L4252" s="13">
        <f t="shared" si="1333"/>
        <v>6.1499999999999995</v>
      </c>
      <c r="M4252" s="13" t="e">
        <f ca="1">CalcTable[[#This Row],[IWC]]-AE4251</f>
        <v>#NAME?</v>
      </c>
      <c r="N4252" s="13" t="e">
        <f ca="1">IF(CalcTable[[#This Row],[Day of Year]]&lt;123,FCAP,AE4251)</f>
        <v>#NAME?</v>
      </c>
      <c r="O4252" s="17" t="e">
        <f ca="1">IF(IRR_DRIP,5,COUNTIF('IDET Wind Values'!C4236:G4236,"&lt;="&amp;IRR_MAXWIND))</f>
        <v>#NAME?</v>
      </c>
      <c r="P4252" s="13" t="e">
        <f ca="1">CalcTable[[#This Row],[ET_o]]*KL</f>
        <v>#NAME?</v>
      </c>
      <c r="Q4252" s="13" t="e">
        <f ca="1">IF(WILTPT&lt;=0,1,MAX(0,MIN(1,(CalcTable[[#This Row],[IWC]]-WILTPT)/(MAD-WILTPT))))</f>
        <v>#NAME?</v>
      </c>
      <c r="R4252" s="13" t="e">
        <f ca="1">CalcTable[[#This Row],[ETMult]]*CalcTable[[#This Row],[ETb]]</f>
        <v>#NAME?</v>
      </c>
      <c r="S4252" s="13" t="b">
        <f>INDEX(IRR_LIST,CalcTable[[#This Row],[Day of Week]]+1)</f>
        <v>0</v>
      </c>
      <c r="T4252" s="13">
        <f t="shared" ca="1" si="1334"/>
        <v>3.0999999999999996</v>
      </c>
      <c r="U4252" s="13" t="b">
        <f ca="1">IF(CalcTable[[#This Row],[IrrPrecip]]&gt;=IC_MM,FALSE,TRUE)</f>
        <v>1</v>
      </c>
      <c r="V4252" s="13" t="b">
        <f t="shared" si="1335"/>
        <v>1</v>
      </c>
      <c r="W4252" s="13" t="e">
        <f ca="1">IF(AND(IRR_DRIP=FALSE,CalcTable[[#This Row],[IrrHours]]&lt;=0),FALSE,TRUE)</f>
        <v>#NAME?</v>
      </c>
      <c r="X4252" s="13" t="e">
        <f ca="1">AND(CalcTable[[#This Row],[IrrDay]],CalcTable[[#This Row],[IrrRain]],CalcTable[[#This Row],[IrrWarm]],CalcTable[[#This Row],[IrrWindy]])</f>
        <v>#NAME?</v>
      </c>
      <c r="Y4252" s="13" t="e">
        <f t="shared" ca="1" si="1336"/>
        <v>#NAME?</v>
      </c>
      <c r="Z4252" s="13" t="e">
        <f ca="1">CalcTable[[#This Row],[IrrHours]]/5</f>
        <v>#NAME?</v>
      </c>
      <c r="AA4252" s="13" t="e">
        <f ca="1">IF(CalcTable[[#This Row],[IrrFlag]]=FALSE,0,MAX(0,CalcTable[[#This Row],[VolRednWind]]*(FCAP*IRR_TARGET-CalcTable[[#This Row],[IWC]])))</f>
        <v>#NAME?</v>
      </c>
      <c r="AB4252" s="13" t="e">
        <f ca="1">CalcTable[[#This Row],[IWC]]+CalcTable[[#This Row],[Eff Precip]]+CalcTable[[#This Row],[IrrAmt]]-CalcTable[[#This Row],[AET]]</f>
        <v>#NAME?</v>
      </c>
      <c r="AC4252" s="13" t="e">
        <f ca="1">IF(CalcTable[[#This Row],[PWC]]&gt;FCAP,MIN(24*PERC,MIN(SAT,CalcTable[[#This Row],[PWC]])-FCAP),0)</f>
        <v>#NAME?</v>
      </c>
      <c r="AD4252" s="13" t="e">
        <f ca="1">IF(CalcTable[[#This Row],[PWC]]&gt;SAT,CalcTable[[#This Row],[PWC]]-SAT,0)</f>
        <v>#NAME?</v>
      </c>
      <c r="AE4252" s="13" t="e">
        <f ca="1">CalcTable[[#This Row],[PWC]]-CalcTable[[#This Row],[PercAmt]]-CalcTable[[#This Row],[Runoff]]</f>
        <v>#NAME?</v>
      </c>
      <c r="AF4252" s="13" t="e">
        <f ca="1">CalcTable[[#This Row],[IrrAmt]]/1000*CUR_IRR_AREA*10000/IRR_EFF</f>
        <v>#NAME?</v>
      </c>
      <c r="AG4252" s="147"/>
      <c r="AH4252" s="13"/>
      <c r="AI4252" s="50">
        <v>0</v>
      </c>
      <c r="AJ4252" s="50">
        <v>0</v>
      </c>
      <c r="AK4252" s="50">
        <v>0</v>
      </c>
      <c r="AL4252" s="50">
        <v>6.0578776716235225</v>
      </c>
      <c r="AM4252" s="50"/>
      <c r="AN4252" s="50"/>
      <c r="AO4252" s="50"/>
      <c r="AP4252" s="50"/>
      <c r="AQ4252" s="50"/>
      <c r="AR4252" s="50"/>
      <c r="AS4252" s="50"/>
      <c r="AT4252" s="50"/>
      <c r="AU4252" s="50"/>
      <c r="AV4252" s="50"/>
      <c r="AW4252" s="50"/>
      <c r="AX4252" s="50">
        <f t="shared" si="1347"/>
        <v>6.0578776716235225</v>
      </c>
      <c r="AY4252" s="50"/>
      <c r="AZ4252" s="50">
        <f t="shared" si="1337"/>
        <v>177.69774503429002</v>
      </c>
      <c r="BA4252" s="50">
        <f t="shared" si="1338"/>
        <v>273.5981153702561</v>
      </c>
      <c r="BB4252" s="50">
        <f t="shared" si="1339"/>
        <v>282.05991275284134</v>
      </c>
      <c r="BC4252" s="17">
        <f t="shared" si="1340"/>
        <v>19878</v>
      </c>
      <c r="BD4252" s="50">
        <f t="shared" si="1341"/>
        <v>6.0578776716235225</v>
      </c>
      <c r="BE4252" s="50">
        <f t="shared" si="1342"/>
        <v>177.69774503429002</v>
      </c>
      <c r="BF4252" s="50">
        <f t="shared" si="1348"/>
        <v>290.65694208850545</v>
      </c>
      <c r="BG4252" s="50"/>
      <c r="BH4252" s="17">
        <f t="shared" si="1343"/>
        <v>0</v>
      </c>
      <c r="BI4252" s="17">
        <f t="shared" si="1351"/>
        <v>4252</v>
      </c>
      <c r="BJ4252" s="17">
        <f t="shared" si="1349"/>
        <v>4252</v>
      </c>
      <c r="BK4252" s="150">
        <f t="shared" si="1350"/>
        <v>31999</v>
      </c>
      <c r="BL4252" s="50" t="e">
        <f t="shared" ca="1" si="1344"/>
        <v>#NAME?</v>
      </c>
      <c r="BM4252" s="50" t="e">
        <f t="shared" ca="1" si="1345"/>
        <v>#NAME?</v>
      </c>
      <c r="BN4252" s="50" t="e">
        <f t="shared" ca="1" si="1346"/>
        <v>#NAME?</v>
      </c>
    </row>
    <row r="4253" spans="1:66" x14ac:dyDescent="0.35">
      <c r="A4253" s="48">
        <v>32000</v>
      </c>
      <c r="B4253" s="17">
        <v>1987</v>
      </c>
      <c r="C4253" s="17">
        <v>8</v>
      </c>
      <c r="D4253" s="17">
        <v>223</v>
      </c>
      <c r="E4253" s="17">
        <v>11</v>
      </c>
      <c r="F4253" s="17">
        <v>3</v>
      </c>
      <c r="G4253" s="50">
        <v>4.0999999999999996</v>
      </c>
      <c r="H4253" s="32">
        <v>3.1288294616659815</v>
      </c>
      <c r="I4253" s="50">
        <v>20</v>
      </c>
      <c r="J4253" s="13">
        <v>0.2</v>
      </c>
      <c r="K4253" s="13">
        <f t="shared" si="1332"/>
        <v>0.2</v>
      </c>
      <c r="L4253" s="13">
        <f t="shared" si="1333"/>
        <v>0</v>
      </c>
      <c r="M4253" s="13" t="e">
        <f ca="1">CalcTable[[#This Row],[IWC]]-AE4252</f>
        <v>#NAME?</v>
      </c>
      <c r="N4253" s="13" t="e">
        <f ca="1">IF(CalcTable[[#This Row],[Day of Year]]&lt;123,FCAP,AE4252)</f>
        <v>#NAME?</v>
      </c>
      <c r="O4253" s="17" t="e">
        <f ca="1">IF(IRR_DRIP,5,COUNTIF('IDET Wind Values'!C4237:G4237,"&lt;="&amp;IRR_MAXWIND))</f>
        <v>#NAME?</v>
      </c>
      <c r="P4253" s="13" t="e">
        <f ca="1">CalcTable[[#This Row],[ET_o]]*KL</f>
        <v>#NAME?</v>
      </c>
      <c r="Q4253" s="13" t="e">
        <f ca="1">IF(WILTPT&lt;=0,1,MAX(0,MIN(1,(CalcTable[[#This Row],[IWC]]-WILTPT)/(MAD-WILTPT))))</f>
        <v>#NAME?</v>
      </c>
      <c r="R4253" s="13" t="e">
        <f ca="1">CalcTable[[#This Row],[ETMult]]*CalcTable[[#This Row],[ETb]]</f>
        <v>#NAME?</v>
      </c>
      <c r="S4253" s="13" t="b">
        <f>INDEX(IRR_LIST,CalcTable[[#This Row],[Day of Week]]+1)</f>
        <v>1</v>
      </c>
      <c r="T4253" s="13">
        <f t="shared" ca="1" si="1334"/>
        <v>16</v>
      </c>
      <c r="U4253" s="13" t="b">
        <f ca="1">IF(CalcTable[[#This Row],[IrrPrecip]]&gt;=IC_MM,FALSE,TRUE)</f>
        <v>0</v>
      </c>
      <c r="V4253" s="13" t="b">
        <f t="shared" si="1335"/>
        <v>1</v>
      </c>
      <c r="W4253" s="13" t="e">
        <f ca="1">IF(AND(IRR_DRIP=FALSE,CalcTable[[#This Row],[IrrHours]]&lt;=0),FALSE,TRUE)</f>
        <v>#NAME?</v>
      </c>
      <c r="X4253" s="13" t="e">
        <f ca="1">AND(CalcTable[[#This Row],[IrrDay]],CalcTable[[#This Row],[IrrRain]],CalcTable[[#This Row],[IrrWarm]],CalcTable[[#This Row],[IrrWindy]])</f>
        <v>#NAME?</v>
      </c>
      <c r="Y4253" s="13" t="e">
        <f t="shared" ca="1" si="1336"/>
        <v>#NAME?</v>
      </c>
      <c r="Z4253" s="13" t="e">
        <f ca="1">CalcTable[[#This Row],[IrrHours]]/5</f>
        <v>#NAME?</v>
      </c>
      <c r="AA4253" s="13" t="e">
        <f ca="1">IF(CalcTable[[#This Row],[IrrFlag]]=FALSE,0,MAX(0,CalcTable[[#This Row],[VolRednWind]]*(FCAP*IRR_TARGET-CalcTable[[#This Row],[IWC]])))</f>
        <v>#NAME?</v>
      </c>
      <c r="AB4253" s="13" t="e">
        <f ca="1">CalcTable[[#This Row],[IWC]]+CalcTable[[#This Row],[Eff Precip]]+CalcTable[[#This Row],[IrrAmt]]-CalcTable[[#This Row],[AET]]</f>
        <v>#NAME?</v>
      </c>
      <c r="AC4253" s="13" t="e">
        <f ca="1">IF(CalcTable[[#This Row],[PWC]]&gt;FCAP,MIN(24*PERC,MIN(SAT,CalcTable[[#This Row],[PWC]])-FCAP),0)</f>
        <v>#NAME?</v>
      </c>
      <c r="AD4253" s="13" t="e">
        <f ca="1">IF(CalcTable[[#This Row],[PWC]]&gt;SAT,CalcTable[[#This Row],[PWC]]-SAT,0)</f>
        <v>#NAME?</v>
      </c>
      <c r="AE4253" s="13" t="e">
        <f ca="1">CalcTable[[#This Row],[PWC]]-CalcTable[[#This Row],[PercAmt]]-CalcTable[[#This Row],[Runoff]]</f>
        <v>#NAME?</v>
      </c>
      <c r="AF4253" s="13" t="e">
        <f ca="1">CalcTable[[#This Row],[IrrAmt]]/1000*CUR_IRR_AREA*10000/IRR_EFF</f>
        <v>#NAME?</v>
      </c>
      <c r="AG4253" s="147"/>
      <c r="AH4253" s="13"/>
      <c r="AI4253" s="50">
        <v>0</v>
      </c>
      <c r="AJ4253" s="50">
        <v>0</v>
      </c>
      <c r="AK4253" s="50">
        <v>0</v>
      </c>
      <c r="AL4253" s="50">
        <v>0</v>
      </c>
      <c r="AM4253" s="50"/>
      <c r="AN4253" s="50"/>
      <c r="AO4253" s="50"/>
      <c r="AP4253" s="50"/>
      <c r="AQ4253" s="50"/>
      <c r="AR4253" s="50"/>
      <c r="AS4253" s="50"/>
      <c r="AT4253" s="50"/>
      <c r="AU4253" s="50"/>
      <c r="AV4253" s="50"/>
      <c r="AW4253" s="50"/>
      <c r="AX4253" s="50">
        <f t="shared" si="1347"/>
        <v>0</v>
      </c>
      <c r="AY4253" s="50"/>
      <c r="AZ4253" s="50">
        <f t="shared" si="1337"/>
        <v>0</v>
      </c>
      <c r="BA4253" s="50">
        <f t="shared" si="1338"/>
        <v>0</v>
      </c>
      <c r="BB4253" s="50">
        <f t="shared" si="1339"/>
        <v>0</v>
      </c>
      <c r="BC4253" s="17">
        <f t="shared" si="1340"/>
        <v>19878</v>
      </c>
      <c r="BD4253" s="50">
        <f t="shared" si="1341"/>
        <v>0</v>
      </c>
      <c r="BE4253" s="50">
        <f t="shared" si="1342"/>
        <v>0</v>
      </c>
      <c r="BF4253" s="50">
        <f t="shared" si="1348"/>
        <v>0</v>
      </c>
      <c r="BG4253" s="50"/>
      <c r="BH4253" s="17">
        <f t="shared" si="1343"/>
        <v>0</v>
      </c>
      <c r="BI4253" s="17">
        <f t="shared" si="1351"/>
        <v>4253</v>
      </c>
      <c r="BJ4253" s="17">
        <f t="shared" si="1349"/>
        <v>4253</v>
      </c>
      <c r="BK4253" s="150">
        <f t="shared" si="1350"/>
        <v>32000</v>
      </c>
      <c r="BL4253" s="50" t="e">
        <f t="shared" ca="1" si="1344"/>
        <v>#NAME?</v>
      </c>
      <c r="BM4253" s="50" t="e">
        <f t="shared" ca="1" si="1345"/>
        <v>#NAME?</v>
      </c>
      <c r="BN4253" s="50" t="e">
        <f t="shared" ca="1" si="1346"/>
        <v>#NAME?</v>
      </c>
    </row>
    <row r="4254" spans="1:66" x14ac:dyDescent="0.35">
      <c r="A4254" s="48">
        <v>32001</v>
      </c>
      <c r="B4254" s="17">
        <v>1987</v>
      </c>
      <c r="C4254" s="17">
        <v>8</v>
      </c>
      <c r="D4254" s="17">
        <v>224</v>
      </c>
      <c r="E4254" s="17">
        <v>12</v>
      </c>
      <c r="F4254" s="17">
        <v>4</v>
      </c>
      <c r="G4254" s="50">
        <v>3.5</v>
      </c>
      <c r="H4254" s="32">
        <v>3.7915097369355992</v>
      </c>
      <c r="I4254" s="50">
        <v>13.333333333333334</v>
      </c>
      <c r="J4254" s="13">
        <v>2.2000000000000002</v>
      </c>
      <c r="K4254" s="13">
        <f t="shared" si="1332"/>
        <v>2.2000000000000002</v>
      </c>
      <c r="L4254" s="13">
        <f t="shared" si="1333"/>
        <v>0</v>
      </c>
      <c r="M4254" s="13" t="e">
        <f ca="1">CalcTable[[#This Row],[IWC]]-AE4253</f>
        <v>#NAME?</v>
      </c>
      <c r="N4254" s="13" t="e">
        <f ca="1">IF(CalcTable[[#This Row],[Day of Year]]&lt;123,FCAP,AE4253)</f>
        <v>#NAME?</v>
      </c>
      <c r="O4254" s="17" t="e">
        <f ca="1">IF(IRR_DRIP,5,COUNTIF('IDET Wind Values'!C4238:G4238,"&lt;="&amp;IRR_MAXWIND))</f>
        <v>#NAME?</v>
      </c>
      <c r="P4254" s="13" t="e">
        <f ca="1">CalcTable[[#This Row],[ET_o]]*KL</f>
        <v>#NAME?</v>
      </c>
      <c r="Q4254" s="13" t="e">
        <f ca="1">IF(WILTPT&lt;=0,1,MAX(0,MIN(1,(CalcTable[[#This Row],[IWC]]-WILTPT)/(MAD-WILTPT))))</f>
        <v>#NAME?</v>
      </c>
      <c r="R4254" s="13" t="e">
        <f ca="1">CalcTable[[#This Row],[ETMult]]*CalcTable[[#This Row],[ETb]]</f>
        <v>#NAME?</v>
      </c>
      <c r="S4254" s="13" t="b">
        <f>INDEX(IRR_LIST,CalcTable[[#This Row],[Day of Week]]+1)</f>
        <v>0</v>
      </c>
      <c r="T4254" s="13">
        <f t="shared" ca="1" si="1334"/>
        <v>13.399999999999999</v>
      </c>
      <c r="U4254" s="13" t="b">
        <f ca="1">IF(CalcTable[[#This Row],[IrrPrecip]]&gt;=IC_MM,FALSE,TRUE)</f>
        <v>0</v>
      </c>
      <c r="V4254" s="13" t="b">
        <f t="shared" si="1335"/>
        <v>1</v>
      </c>
      <c r="W4254" s="13" t="e">
        <f ca="1">IF(AND(IRR_DRIP=FALSE,CalcTable[[#This Row],[IrrHours]]&lt;=0),FALSE,TRUE)</f>
        <v>#NAME?</v>
      </c>
      <c r="X4254" s="13" t="e">
        <f ca="1">AND(CalcTable[[#This Row],[IrrDay]],CalcTable[[#This Row],[IrrRain]],CalcTable[[#This Row],[IrrWarm]],CalcTable[[#This Row],[IrrWindy]])</f>
        <v>#NAME?</v>
      </c>
      <c r="Y4254" s="13" t="e">
        <f t="shared" ca="1" si="1336"/>
        <v>#NAME?</v>
      </c>
      <c r="Z4254" s="13" t="e">
        <f ca="1">CalcTable[[#This Row],[IrrHours]]/5</f>
        <v>#NAME?</v>
      </c>
      <c r="AA4254" s="13" t="e">
        <f ca="1">IF(CalcTable[[#This Row],[IrrFlag]]=FALSE,0,MAX(0,CalcTable[[#This Row],[VolRednWind]]*(FCAP*IRR_TARGET-CalcTable[[#This Row],[IWC]])))</f>
        <v>#NAME?</v>
      </c>
      <c r="AB4254" s="13" t="e">
        <f ca="1">CalcTable[[#This Row],[IWC]]+CalcTable[[#This Row],[Eff Precip]]+CalcTable[[#This Row],[IrrAmt]]-CalcTable[[#This Row],[AET]]</f>
        <v>#NAME?</v>
      </c>
      <c r="AC4254" s="13" t="e">
        <f ca="1">IF(CalcTable[[#This Row],[PWC]]&gt;FCAP,MIN(24*PERC,MIN(SAT,CalcTable[[#This Row],[PWC]])-FCAP),0)</f>
        <v>#NAME?</v>
      </c>
      <c r="AD4254" s="13" t="e">
        <f ca="1">IF(CalcTable[[#This Row],[PWC]]&gt;SAT,CalcTable[[#This Row],[PWC]]-SAT,0)</f>
        <v>#NAME?</v>
      </c>
      <c r="AE4254" s="13" t="e">
        <f ca="1">CalcTable[[#This Row],[PWC]]-CalcTable[[#This Row],[PercAmt]]-CalcTable[[#This Row],[Runoff]]</f>
        <v>#NAME?</v>
      </c>
      <c r="AF4254" s="13" t="e">
        <f ca="1">CalcTable[[#This Row],[IrrAmt]]/1000*CUR_IRR_AREA*10000/IRR_EFF</f>
        <v>#NAME?</v>
      </c>
      <c r="AG4254" s="147"/>
      <c r="AH4254" s="13"/>
      <c r="AI4254" s="50">
        <v>0</v>
      </c>
      <c r="AJ4254" s="50">
        <v>0</v>
      </c>
      <c r="AK4254" s="50">
        <v>0</v>
      </c>
      <c r="AL4254" s="50">
        <v>0</v>
      </c>
      <c r="AM4254" s="50"/>
      <c r="AN4254" s="50"/>
      <c r="AO4254" s="50"/>
      <c r="AP4254" s="50"/>
      <c r="AQ4254" s="50"/>
      <c r="AR4254" s="50"/>
      <c r="AS4254" s="50"/>
      <c r="AT4254" s="50"/>
      <c r="AU4254" s="50"/>
      <c r="AV4254" s="50"/>
      <c r="AW4254" s="50"/>
      <c r="AX4254" s="50">
        <f t="shared" si="1347"/>
        <v>0</v>
      </c>
      <c r="AY4254" s="50"/>
      <c r="AZ4254" s="50">
        <f t="shared" si="1337"/>
        <v>0</v>
      </c>
      <c r="BA4254" s="50">
        <f t="shared" si="1338"/>
        <v>0</v>
      </c>
      <c r="BB4254" s="50">
        <f t="shared" si="1339"/>
        <v>0</v>
      </c>
      <c r="BC4254" s="17">
        <f t="shared" si="1340"/>
        <v>19878</v>
      </c>
      <c r="BD4254" s="50">
        <f t="shared" si="1341"/>
        <v>0</v>
      </c>
      <c r="BE4254" s="50">
        <f t="shared" si="1342"/>
        <v>0</v>
      </c>
      <c r="BF4254" s="50">
        <f t="shared" si="1348"/>
        <v>0</v>
      </c>
      <c r="BG4254" s="50"/>
      <c r="BH4254" s="17">
        <f t="shared" si="1343"/>
        <v>0</v>
      </c>
      <c r="BI4254" s="17">
        <f t="shared" si="1351"/>
        <v>4254</v>
      </c>
      <c r="BJ4254" s="17">
        <f t="shared" si="1349"/>
        <v>4254</v>
      </c>
      <c r="BK4254" s="150">
        <f t="shared" si="1350"/>
        <v>32001</v>
      </c>
      <c r="BL4254" s="50" t="e">
        <f t="shared" ca="1" si="1344"/>
        <v>#NAME?</v>
      </c>
      <c r="BM4254" s="50" t="e">
        <f t="shared" ca="1" si="1345"/>
        <v>#NAME?</v>
      </c>
      <c r="BN4254" s="50" t="e">
        <f t="shared" ca="1" si="1346"/>
        <v>#NAME?</v>
      </c>
    </row>
    <row r="4255" spans="1:66" x14ac:dyDescent="0.35">
      <c r="A4255" s="48">
        <v>32002</v>
      </c>
      <c r="B4255" s="17">
        <v>1987</v>
      </c>
      <c r="C4255" s="17">
        <v>8</v>
      </c>
      <c r="D4255" s="17">
        <v>225</v>
      </c>
      <c r="E4255" s="17">
        <v>13</v>
      </c>
      <c r="F4255" s="17">
        <v>5</v>
      </c>
      <c r="G4255" s="50">
        <v>6.5</v>
      </c>
      <c r="H4255" s="32">
        <v>1.4284229243477053</v>
      </c>
      <c r="I4255" s="50">
        <v>8.3333333333333339</v>
      </c>
      <c r="J4255" s="13">
        <v>12.2</v>
      </c>
      <c r="K4255" s="13">
        <f t="shared" si="1332"/>
        <v>12.2</v>
      </c>
      <c r="L4255" s="13">
        <f t="shared" si="1333"/>
        <v>5.3999999999999995</v>
      </c>
      <c r="M4255" s="13" t="e">
        <f ca="1">CalcTable[[#This Row],[IWC]]-AE4254</f>
        <v>#NAME?</v>
      </c>
      <c r="N4255" s="13" t="e">
        <f ca="1">IF(CalcTable[[#This Row],[Day of Year]]&lt;123,FCAP,AE4254)</f>
        <v>#NAME?</v>
      </c>
      <c r="O4255" s="17" t="e">
        <f ca="1">IF(IRR_DRIP,5,COUNTIF('IDET Wind Values'!C4239:G4239,"&lt;="&amp;IRR_MAXWIND))</f>
        <v>#NAME?</v>
      </c>
      <c r="P4255" s="13" t="e">
        <f ca="1">CalcTable[[#This Row],[ET_o]]*KL</f>
        <v>#NAME?</v>
      </c>
      <c r="Q4255" s="13" t="e">
        <f ca="1">IF(WILTPT&lt;=0,1,MAX(0,MIN(1,(CalcTable[[#This Row],[IWC]]-WILTPT)/(MAD-WILTPT))))</f>
        <v>#NAME?</v>
      </c>
      <c r="R4255" s="13" t="e">
        <f ca="1">CalcTable[[#This Row],[ETMult]]*CalcTable[[#This Row],[ETb]]</f>
        <v>#NAME?</v>
      </c>
      <c r="S4255" s="13" t="b">
        <f>INDEX(IRR_LIST,CalcTable[[#This Row],[Day of Week]]+1)</f>
        <v>1</v>
      </c>
      <c r="T4255" s="13">
        <f t="shared" ca="1" si="1334"/>
        <v>2.4000000000000004</v>
      </c>
      <c r="U4255" s="13" t="b">
        <f ca="1">IF(CalcTable[[#This Row],[IrrPrecip]]&gt;=IC_MM,FALSE,TRUE)</f>
        <v>1</v>
      </c>
      <c r="V4255" s="13" t="b">
        <f t="shared" si="1335"/>
        <v>1</v>
      </c>
      <c r="W4255" s="13" t="e">
        <f ca="1">IF(AND(IRR_DRIP=FALSE,CalcTable[[#This Row],[IrrHours]]&lt;=0),FALSE,TRUE)</f>
        <v>#NAME?</v>
      </c>
      <c r="X4255" s="13" t="e">
        <f ca="1">AND(CalcTable[[#This Row],[IrrDay]],CalcTable[[#This Row],[IrrRain]],CalcTable[[#This Row],[IrrWarm]],CalcTable[[#This Row],[IrrWindy]])</f>
        <v>#NAME?</v>
      </c>
      <c r="Y4255" s="13" t="e">
        <f t="shared" ca="1" si="1336"/>
        <v>#NAME?</v>
      </c>
      <c r="Z4255" s="13" t="e">
        <f ca="1">CalcTable[[#This Row],[IrrHours]]/5</f>
        <v>#NAME?</v>
      </c>
      <c r="AA4255" s="13" t="e">
        <f ca="1">IF(CalcTable[[#This Row],[IrrFlag]]=FALSE,0,MAX(0,CalcTable[[#This Row],[VolRednWind]]*(FCAP*IRR_TARGET-CalcTable[[#This Row],[IWC]])))</f>
        <v>#NAME?</v>
      </c>
      <c r="AB4255" s="13" t="e">
        <f ca="1">CalcTable[[#This Row],[IWC]]+CalcTable[[#This Row],[Eff Precip]]+CalcTable[[#This Row],[IrrAmt]]-CalcTable[[#This Row],[AET]]</f>
        <v>#NAME?</v>
      </c>
      <c r="AC4255" s="13" t="e">
        <f ca="1">IF(CalcTable[[#This Row],[PWC]]&gt;FCAP,MIN(24*PERC,MIN(SAT,CalcTable[[#This Row],[PWC]])-FCAP),0)</f>
        <v>#NAME?</v>
      </c>
      <c r="AD4255" s="13" t="e">
        <f ca="1">IF(CalcTable[[#This Row],[PWC]]&gt;SAT,CalcTable[[#This Row],[PWC]]-SAT,0)</f>
        <v>#NAME?</v>
      </c>
      <c r="AE4255" s="13" t="e">
        <f ca="1">CalcTable[[#This Row],[PWC]]-CalcTable[[#This Row],[PercAmt]]-CalcTable[[#This Row],[Runoff]]</f>
        <v>#NAME?</v>
      </c>
      <c r="AF4255" s="13" t="e">
        <f ca="1">CalcTable[[#This Row],[IrrAmt]]/1000*CUR_IRR_AREA*10000/IRR_EFF</f>
        <v>#NAME?</v>
      </c>
      <c r="AG4255" s="147"/>
      <c r="AH4255" s="13"/>
      <c r="AI4255" s="50">
        <v>0</v>
      </c>
      <c r="AJ4255" s="50">
        <v>0</v>
      </c>
      <c r="AK4255" s="50">
        <v>0</v>
      </c>
      <c r="AL4255" s="50">
        <v>0</v>
      </c>
      <c r="AM4255" s="50"/>
      <c r="AN4255" s="50"/>
      <c r="AO4255" s="50"/>
      <c r="AP4255" s="50"/>
      <c r="AQ4255" s="50"/>
      <c r="AR4255" s="50"/>
      <c r="AS4255" s="50"/>
      <c r="AT4255" s="50"/>
      <c r="AU4255" s="50"/>
      <c r="AV4255" s="50"/>
      <c r="AW4255" s="50"/>
      <c r="AX4255" s="50">
        <f t="shared" si="1347"/>
        <v>0</v>
      </c>
      <c r="AY4255" s="50"/>
      <c r="AZ4255" s="50">
        <f t="shared" si="1337"/>
        <v>0</v>
      </c>
      <c r="BA4255" s="50">
        <f t="shared" si="1338"/>
        <v>0</v>
      </c>
      <c r="BB4255" s="50">
        <f t="shared" si="1339"/>
        <v>0</v>
      </c>
      <c r="BC4255" s="17">
        <f t="shared" si="1340"/>
        <v>19878</v>
      </c>
      <c r="BD4255" s="50">
        <f t="shared" si="1341"/>
        <v>0</v>
      </c>
      <c r="BE4255" s="50">
        <f t="shared" si="1342"/>
        <v>0</v>
      </c>
      <c r="BF4255" s="50">
        <f t="shared" si="1348"/>
        <v>0</v>
      </c>
      <c r="BG4255" s="50"/>
      <c r="BH4255" s="17">
        <f t="shared" si="1343"/>
        <v>0</v>
      </c>
      <c r="BI4255" s="17">
        <f t="shared" si="1351"/>
        <v>4255</v>
      </c>
      <c r="BJ4255" s="17">
        <f t="shared" si="1349"/>
        <v>4255</v>
      </c>
      <c r="BK4255" s="150">
        <f t="shared" si="1350"/>
        <v>32002</v>
      </c>
      <c r="BL4255" s="50" t="e">
        <f t="shared" ca="1" si="1344"/>
        <v>#NAME?</v>
      </c>
      <c r="BM4255" s="50" t="e">
        <f t="shared" ca="1" si="1345"/>
        <v>#NAME?</v>
      </c>
      <c r="BN4255" s="50" t="e">
        <f t="shared" ca="1" si="1346"/>
        <v>#NAME?</v>
      </c>
    </row>
    <row r="4256" spans="1:66" x14ac:dyDescent="0.35">
      <c r="A4256" s="48">
        <v>32003</v>
      </c>
      <c r="B4256" s="17">
        <v>1987</v>
      </c>
      <c r="C4256" s="17">
        <v>8</v>
      </c>
      <c r="D4256" s="17">
        <v>226</v>
      </c>
      <c r="E4256" s="17">
        <v>14</v>
      </c>
      <c r="F4256" s="17">
        <v>6</v>
      </c>
      <c r="G4256" s="50">
        <v>7.4</v>
      </c>
      <c r="H4256" s="32">
        <v>1.4077042207384924</v>
      </c>
      <c r="I4256" s="50">
        <v>15.333333333333334</v>
      </c>
      <c r="J4256" s="13">
        <v>17.8</v>
      </c>
      <c r="K4256" s="13">
        <f t="shared" si="1332"/>
        <v>17.8</v>
      </c>
      <c r="L4256" s="13">
        <f t="shared" si="1333"/>
        <v>9.6000000000000014</v>
      </c>
      <c r="M4256" s="13" t="e">
        <f ca="1">CalcTable[[#This Row],[IWC]]-AE4255</f>
        <v>#NAME?</v>
      </c>
      <c r="N4256" s="13" t="e">
        <f ca="1">IF(CalcTable[[#This Row],[Day of Year]]&lt;123,FCAP,AE4255)</f>
        <v>#NAME?</v>
      </c>
      <c r="O4256" s="17" t="e">
        <f ca="1">IF(IRR_DRIP,5,COUNTIF('IDET Wind Values'!C4240:G4240,"&lt;="&amp;IRR_MAXWIND))</f>
        <v>#NAME?</v>
      </c>
      <c r="P4256" s="13" t="e">
        <f ca="1">CalcTable[[#This Row],[ET_o]]*KL</f>
        <v>#NAME?</v>
      </c>
      <c r="Q4256" s="13" t="e">
        <f ca="1">IF(WILTPT&lt;=0,1,MAX(0,MIN(1,(CalcTable[[#This Row],[IWC]]-WILTPT)/(MAD-WILTPT))))</f>
        <v>#NAME?</v>
      </c>
      <c r="R4256" s="13" t="e">
        <f ca="1">CalcTable[[#This Row],[ETMult]]*CalcTable[[#This Row],[ETb]]</f>
        <v>#NAME?</v>
      </c>
      <c r="S4256" s="13" t="b">
        <f>INDEX(IRR_LIST,CalcTable[[#This Row],[Day of Week]]+1)</f>
        <v>0</v>
      </c>
      <c r="T4256" s="13">
        <f t="shared" ca="1" si="1334"/>
        <v>14.399999999999999</v>
      </c>
      <c r="U4256" s="13" t="b">
        <f ca="1">IF(CalcTable[[#This Row],[IrrPrecip]]&gt;=IC_MM,FALSE,TRUE)</f>
        <v>0</v>
      </c>
      <c r="V4256" s="13" t="b">
        <f t="shared" si="1335"/>
        <v>1</v>
      </c>
      <c r="W4256" s="13" t="e">
        <f ca="1">IF(AND(IRR_DRIP=FALSE,CalcTable[[#This Row],[IrrHours]]&lt;=0),FALSE,TRUE)</f>
        <v>#NAME?</v>
      </c>
      <c r="X4256" s="13" t="e">
        <f ca="1">AND(CalcTable[[#This Row],[IrrDay]],CalcTable[[#This Row],[IrrRain]],CalcTable[[#This Row],[IrrWarm]],CalcTable[[#This Row],[IrrWindy]])</f>
        <v>#NAME?</v>
      </c>
      <c r="Y4256" s="13" t="e">
        <f t="shared" ca="1" si="1336"/>
        <v>#NAME?</v>
      </c>
      <c r="Z4256" s="13" t="e">
        <f ca="1">CalcTable[[#This Row],[IrrHours]]/5</f>
        <v>#NAME?</v>
      </c>
      <c r="AA4256" s="13" t="e">
        <f ca="1">IF(CalcTable[[#This Row],[IrrFlag]]=FALSE,0,MAX(0,CalcTable[[#This Row],[VolRednWind]]*(FCAP*IRR_TARGET-CalcTable[[#This Row],[IWC]])))</f>
        <v>#NAME?</v>
      </c>
      <c r="AB4256" s="13" t="e">
        <f ca="1">CalcTable[[#This Row],[IWC]]+CalcTable[[#This Row],[Eff Precip]]+CalcTable[[#This Row],[IrrAmt]]-CalcTable[[#This Row],[AET]]</f>
        <v>#NAME?</v>
      </c>
      <c r="AC4256" s="13" t="e">
        <f ca="1">IF(CalcTable[[#This Row],[PWC]]&gt;FCAP,MIN(24*PERC,MIN(SAT,CalcTable[[#This Row],[PWC]])-FCAP),0)</f>
        <v>#NAME?</v>
      </c>
      <c r="AD4256" s="13" t="e">
        <f ca="1">IF(CalcTable[[#This Row],[PWC]]&gt;SAT,CalcTable[[#This Row],[PWC]]-SAT,0)</f>
        <v>#NAME?</v>
      </c>
      <c r="AE4256" s="13" t="e">
        <f ca="1">CalcTable[[#This Row],[PWC]]-CalcTable[[#This Row],[PercAmt]]-CalcTable[[#This Row],[Runoff]]</f>
        <v>#NAME?</v>
      </c>
      <c r="AF4256" s="13" t="e">
        <f ca="1">CalcTable[[#This Row],[IrrAmt]]/1000*CUR_IRR_AREA*10000/IRR_EFF</f>
        <v>#NAME?</v>
      </c>
      <c r="AG4256" s="147"/>
      <c r="AH4256" s="13"/>
      <c r="AI4256" s="50">
        <v>0</v>
      </c>
      <c r="AJ4256" s="50">
        <v>0</v>
      </c>
      <c r="AK4256" s="50">
        <v>0</v>
      </c>
      <c r="AL4256" s="50">
        <v>0</v>
      </c>
      <c r="AM4256" s="50"/>
      <c r="AN4256" s="50"/>
      <c r="AO4256" s="50"/>
      <c r="AP4256" s="50"/>
      <c r="AQ4256" s="50"/>
      <c r="AR4256" s="50"/>
      <c r="AS4256" s="50"/>
      <c r="AT4256" s="50"/>
      <c r="AU4256" s="50"/>
      <c r="AV4256" s="50"/>
      <c r="AW4256" s="50"/>
      <c r="AX4256" s="50">
        <f t="shared" si="1347"/>
        <v>0</v>
      </c>
      <c r="AY4256" s="50"/>
      <c r="AZ4256" s="50">
        <f t="shared" si="1337"/>
        <v>0</v>
      </c>
      <c r="BA4256" s="50">
        <f t="shared" si="1338"/>
        <v>0</v>
      </c>
      <c r="BB4256" s="50">
        <f t="shared" si="1339"/>
        <v>0</v>
      </c>
      <c r="BC4256" s="17">
        <f t="shared" si="1340"/>
        <v>19878</v>
      </c>
      <c r="BD4256" s="50">
        <f t="shared" si="1341"/>
        <v>0</v>
      </c>
      <c r="BE4256" s="50">
        <f t="shared" si="1342"/>
        <v>0</v>
      </c>
      <c r="BF4256" s="50">
        <f t="shared" si="1348"/>
        <v>0</v>
      </c>
      <c r="BG4256" s="50"/>
      <c r="BH4256" s="17">
        <f t="shared" si="1343"/>
        <v>0</v>
      </c>
      <c r="BI4256" s="17">
        <f t="shared" si="1351"/>
        <v>4256</v>
      </c>
      <c r="BJ4256" s="17">
        <f t="shared" si="1349"/>
        <v>4256</v>
      </c>
      <c r="BK4256" s="150">
        <f t="shared" si="1350"/>
        <v>32003</v>
      </c>
      <c r="BL4256" s="50" t="e">
        <f t="shared" ca="1" si="1344"/>
        <v>#NAME?</v>
      </c>
      <c r="BM4256" s="50" t="e">
        <f t="shared" ca="1" si="1345"/>
        <v>#NAME?</v>
      </c>
      <c r="BN4256" s="50" t="e">
        <f t="shared" ca="1" si="1346"/>
        <v>#NAME?</v>
      </c>
    </row>
    <row r="4257" spans="1:66" x14ac:dyDescent="0.35">
      <c r="A4257" s="48">
        <v>32004</v>
      </c>
      <c r="B4257" s="17">
        <v>1987</v>
      </c>
      <c r="C4257" s="17">
        <v>8</v>
      </c>
      <c r="D4257" s="17">
        <v>227</v>
      </c>
      <c r="E4257" s="17">
        <v>15</v>
      </c>
      <c r="F4257" s="17">
        <v>7</v>
      </c>
      <c r="G4257" s="50">
        <v>5.7</v>
      </c>
      <c r="H4257" s="32">
        <v>2.6234732438387018</v>
      </c>
      <c r="I4257" s="50">
        <v>6.666666666666667</v>
      </c>
      <c r="J4257" s="13">
        <v>1.6</v>
      </c>
      <c r="K4257" s="13">
        <f t="shared" si="1332"/>
        <v>1.6</v>
      </c>
      <c r="L4257" s="13">
        <f t="shared" si="1333"/>
        <v>0</v>
      </c>
      <c r="M4257" s="13" t="e">
        <f ca="1">CalcTable[[#This Row],[IWC]]-AE4256</f>
        <v>#NAME?</v>
      </c>
      <c r="N4257" s="13" t="e">
        <f ca="1">IF(CalcTable[[#This Row],[Day of Year]]&lt;123,FCAP,AE4256)</f>
        <v>#NAME?</v>
      </c>
      <c r="O4257" s="17" t="e">
        <f ca="1">IF(IRR_DRIP,5,COUNTIF('IDET Wind Values'!C4241:G4241,"&lt;="&amp;IRR_MAXWIND))</f>
        <v>#NAME?</v>
      </c>
      <c r="P4257" s="13" t="e">
        <f ca="1">CalcTable[[#This Row],[ET_o]]*KL</f>
        <v>#NAME?</v>
      </c>
      <c r="Q4257" s="13" t="e">
        <f ca="1">IF(WILTPT&lt;=0,1,MAX(0,MIN(1,(CalcTable[[#This Row],[IWC]]-WILTPT)/(MAD-WILTPT))))</f>
        <v>#NAME?</v>
      </c>
      <c r="R4257" s="13" t="e">
        <f ca="1">CalcTable[[#This Row],[ETMult]]*CalcTable[[#This Row],[ETb]]</f>
        <v>#NAME?</v>
      </c>
      <c r="S4257" s="13" t="b">
        <f>INDEX(IRR_LIST,CalcTable[[#This Row],[Day of Week]]+1)</f>
        <v>0</v>
      </c>
      <c r="T4257" s="13">
        <f t="shared" ca="1" si="1334"/>
        <v>30</v>
      </c>
      <c r="U4257" s="13" t="b">
        <f ca="1">IF(CalcTable[[#This Row],[IrrPrecip]]&gt;=IC_MM,FALSE,TRUE)</f>
        <v>0</v>
      </c>
      <c r="V4257" s="13" t="b">
        <f t="shared" si="1335"/>
        <v>1</v>
      </c>
      <c r="W4257" s="13" t="e">
        <f ca="1">IF(AND(IRR_DRIP=FALSE,CalcTable[[#This Row],[IrrHours]]&lt;=0),FALSE,TRUE)</f>
        <v>#NAME?</v>
      </c>
      <c r="X4257" s="13" t="e">
        <f ca="1">AND(CalcTable[[#This Row],[IrrDay]],CalcTable[[#This Row],[IrrRain]],CalcTable[[#This Row],[IrrWarm]],CalcTable[[#This Row],[IrrWindy]])</f>
        <v>#NAME?</v>
      </c>
      <c r="Y4257" s="13" t="e">
        <f t="shared" ca="1" si="1336"/>
        <v>#NAME?</v>
      </c>
      <c r="Z4257" s="13" t="e">
        <f ca="1">CalcTable[[#This Row],[IrrHours]]/5</f>
        <v>#NAME?</v>
      </c>
      <c r="AA4257" s="13" t="e">
        <f ca="1">IF(CalcTable[[#This Row],[IrrFlag]]=FALSE,0,MAX(0,CalcTable[[#This Row],[VolRednWind]]*(FCAP*IRR_TARGET-CalcTable[[#This Row],[IWC]])))</f>
        <v>#NAME?</v>
      </c>
      <c r="AB4257" s="13" t="e">
        <f ca="1">CalcTable[[#This Row],[IWC]]+CalcTable[[#This Row],[Eff Precip]]+CalcTable[[#This Row],[IrrAmt]]-CalcTable[[#This Row],[AET]]</f>
        <v>#NAME?</v>
      </c>
      <c r="AC4257" s="13" t="e">
        <f ca="1">IF(CalcTable[[#This Row],[PWC]]&gt;FCAP,MIN(24*PERC,MIN(SAT,CalcTable[[#This Row],[PWC]])-FCAP),0)</f>
        <v>#NAME?</v>
      </c>
      <c r="AD4257" s="13" t="e">
        <f ca="1">IF(CalcTable[[#This Row],[PWC]]&gt;SAT,CalcTable[[#This Row],[PWC]]-SAT,0)</f>
        <v>#NAME?</v>
      </c>
      <c r="AE4257" s="13" t="e">
        <f ca="1">CalcTable[[#This Row],[PWC]]-CalcTable[[#This Row],[PercAmt]]-CalcTable[[#This Row],[Runoff]]</f>
        <v>#NAME?</v>
      </c>
      <c r="AF4257" s="13" t="e">
        <f ca="1">CalcTable[[#This Row],[IrrAmt]]/1000*CUR_IRR_AREA*10000/IRR_EFF</f>
        <v>#NAME?</v>
      </c>
      <c r="AG4257" s="147"/>
      <c r="AH4257" s="13"/>
      <c r="AI4257" s="50">
        <v>0</v>
      </c>
      <c r="AJ4257" s="50">
        <v>0</v>
      </c>
      <c r="AK4257" s="50">
        <v>0</v>
      </c>
      <c r="AL4257" s="50">
        <v>0</v>
      </c>
      <c r="AM4257" s="50"/>
      <c r="AN4257" s="50"/>
      <c r="AO4257" s="50"/>
      <c r="AP4257" s="50"/>
      <c r="AQ4257" s="50"/>
      <c r="AR4257" s="50"/>
      <c r="AS4257" s="50"/>
      <c r="AT4257" s="50"/>
      <c r="AU4257" s="50"/>
      <c r="AV4257" s="50"/>
      <c r="AW4257" s="50"/>
      <c r="AX4257" s="50">
        <f t="shared" si="1347"/>
        <v>0</v>
      </c>
      <c r="AY4257" s="50"/>
      <c r="AZ4257" s="50">
        <f t="shared" si="1337"/>
        <v>0</v>
      </c>
      <c r="BA4257" s="50">
        <f t="shared" si="1338"/>
        <v>0</v>
      </c>
      <c r="BB4257" s="50">
        <f t="shared" si="1339"/>
        <v>0</v>
      </c>
      <c r="BC4257" s="17">
        <f t="shared" si="1340"/>
        <v>19878</v>
      </c>
      <c r="BD4257" s="50">
        <f t="shared" si="1341"/>
        <v>0</v>
      </c>
      <c r="BE4257" s="50">
        <f t="shared" si="1342"/>
        <v>0</v>
      </c>
      <c r="BF4257" s="50">
        <f t="shared" si="1348"/>
        <v>0</v>
      </c>
      <c r="BG4257" s="50"/>
      <c r="BH4257" s="17">
        <f t="shared" si="1343"/>
        <v>0</v>
      </c>
      <c r="BI4257" s="17">
        <f t="shared" si="1351"/>
        <v>4257</v>
      </c>
      <c r="BJ4257" s="17">
        <f t="shared" si="1349"/>
        <v>4257</v>
      </c>
      <c r="BK4257" s="150">
        <f t="shared" si="1350"/>
        <v>32004</v>
      </c>
      <c r="BL4257" s="50" t="e">
        <f t="shared" ca="1" si="1344"/>
        <v>#NAME?</v>
      </c>
      <c r="BM4257" s="50" t="e">
        <f t="shared" ca="1" si="1345"/>
        <v>#NAME?</v>
      </c>
      <c r="BN4257" s="50" t="e">
        <f t="shared" ca="1" si="1346"/>
        <v>#NAME?</v>
      </c>
    </row>
    <row r="4258" spans="1:66" x14ac:dyDescent="0.35">
      <c r="A4258" s="48">
        <v>32005</v>
      </c>
      <c r="B4258" s="17">
        <v>1987</v>
      </c>
      <c r="C4258" s="17">
        <v>8</v>
      </c>
      <c r="D4258" s="17">
        <v>228</v>
      </c>
      <c r="E4258" s="17">
        <v>16</v>
      </c>
      <c r="F4258" s="17">
        <v>1</v>
      </c>
      <c r="G4258" s="50">
        <v>7.6</v>
      </c>
      <c r="H4258" s="32">
        <v>3.124443642273647</v>
      </c>
      <c r="I4258" s="50">
        <v>9.1666666666666661</v>
      </c>
      <c r="J4258" s="13">
        <v>2.8</v>
      </c>
      <c r="K4258" s="13">
        <f t="shared" si="1332"/>
        <v>2.8</v>
      </c>
      <c r="L4258" s="13">
        <f t="shared" si="1333"/>
        <v>0</v>
      </c>
      <c r="M4258" s="13" t="e">
        <f ca="1">CalcTable[[#This Row],[IWC]]-AE4257</f>
        <v>#NAME?</v>
      </c>
      <c r="N4258" s="13" t="e">
        <f ca="1">IF(CalcTable[[#This Row],[Day of Year]]&lt;123,FCAP,AE4257)</f>
        <v>#NAME?</v>
      </c>
      <c r="O4258" s="17" t="e">
        <f ca="1">IF(IRR_DRIP,5,COUNTIF('IDET Wind Values'!C4242:G4242,"&lt;="&amp;IRR_MAXWIND))</f>
        <v>#NAME?</v>
      </c>
      <c r="P4258" s="13" t="e">
        <f ca="1">CalcTable[[#This Row],[ET_o]]*KL</f>
        <v>#NAME?</v>
      </c>
      <c r="Q4258" s="13" t="e">
        <f ca="1">IF(WILTPT&lt;=0,1,MAX(0,MIN(1,(CalcTable[[#This Row],[IWC]]-WILTPT)/(MAD-WILTPT))))</f>
        <v>#NAME?</v>
      </c>
      <c r="R4258" s="13" t="e">
        <f ca="1">CalcTable[[#This Row],[ETMult]]*CalcTable[[#This Row],[ETb]]</f>
        <v>#NAME?</v>
      </c>
      <c r="S4258" s="13" t="b">
        <f>INDEX(IRR_LIST,CalcTable[[#This Row],[Day of Week]]+1)</f>
        <v>1</v>
      </c>
      <c r="T4258" s="13">
        <f t="shared" ca="1" si="1334"/>
        <v>19.400000000000002</v>
      </c>
      <c r="U4258" s="13" t="b">
        <f ca="1">IF(CalcTable[[#This Row],[IrrPrecip]]&gt;=IC_MM,FALSE,TRUE)</f>
        <v>0</v>
      </c>
      <c r="V4258" s="13" t="b">
        <f t="shared" si="1335"/>
        <v>1</v>
      </c>
      <c r="W4258" s="13" t="e">
        <f ca="1">IF(AND(IRR_DRIP=FALSE,CalcTable[[#This Row],[IrrHours]]&lt;=0),FALSE,TRUE)</f>
        <v>#NAME?</v>
      </c>
      <c r="X4258" s="13" t="e">
        <f ca="1">AND(CalcTable[[#This Row],[IrrDay]],CalcTable[[#This Row],[IrrRain]],CalcTable[[#This Row],[IrrWarm]],CalcTable[[#This Row],[IrrWindy]])</f>
        <v>#NAME?</v>
      </c>
      <c r="Y4258" s="13" t="e">
        <f t="shared" ca="1" si="1336"/>
        <v>#NAME?</v>
      </c>
      <c r="Z4258" s="13" t="e">
        <f ca="1">CalcTable[[#This Row],[IrrHours]]/5</f>
        <v>#NAME?</v>
      </c>
      <c r="AA4258" s="13" t="e">
        <f ca="1">IF(CalcTable[[#This Row],[IrrFlag]]=FALSE,0,MAX(0,CalcTable[[#This Row],[VolRednWind]]*(FCAP*IRR_TARGET-CalcTable[[#This Row],[IWC]])))</f>
        <v>#NAME?</v>
      </c>
      <c r="AB4258" s="13" t="e">
        <f ca="1">CalcTable[[#This Row],[IWC]]+CalcTable[[#This Row],[Eff Precip]]+CalcTable[[#This Row],[IrrAmt]]-CalcTable[[#This Row],[AET]]</f>
        <v>#NAME?</v>
      </c>
      <c r="AC4258" s="13" t="e">
        <f ca="1">IF(CalcTable[[#This Row],[PWC]]&gt;FCAP,MIN(24*PERC,MIN(SAT,CalcTable[[#This Row],[PWC]])-FCAP),0)</f>
        <v>#NAME?</v>
      </c>
      <c r="AD4258" s="13" t="e">
        <f ca="1">IF(CalcTable[[#This Row],[PWC]]&gt;SAT,CalcTable[[#This Row],[PWC]]-SAT,0)</f>
        <v>#NAME?</v>
      </c>
      <c r="AE4258" s="13" t="e">
        <f ca="1">CalcTable[[#This Row],[PWC]]-CalcTable[[#This Row],[PercAmt]]-CalcTable[[#This Row],[Runoff]]</f>
        <v>#NAME?</v>
      </c>
      <c r="AF4258" s="13" t="e">
        <f ca="1">CalcTable[[#This Row],[IrrAmt]]/1000*CUR_IRR_AREA*10000/IRR_EFF</f>
        <v>#NAME?</v>
      </c>
      <c r="AG4258" s="147"/>
      <c r="AH4258" s="13"/>
      <c r="AI4258" s="50">
        <v>0</v>
      </c>
      <c r="AJ4258" s="50">
        <v>0</v>
      </c>
      <c r="AK4258" s="50">
        <v>0</v>
      </c>
      <c r="AL4258" s="50">
        <v>0</v>
      </c>
      <c r="AM4258" s="50"/>
      <c r="AN4258" s="50"/>
      <c r="AO4258" s="50"/>
      <c r="AP4258" s="50"/>
      <c r="AQ4258" s="50"/>
      <c r="AR4258" s="50"/>
      <c r="AS4258" s="50"/>
      <c r="AT4258" s="50"/>
      <c r="AU4258" s="50"/>
      <c r="AV4258" s="50"/>
      <c r="AW4258" s="50"/>
      <c r="AX4258" s="50">
        <f t="shared" si="1347"/>
        <v>0</v>
      </c>
      <c r="AY4258" s="50"/>
      <c r="AZ4258" s="50">
        <f t="shared" si="1337"/>
        <v>0</v>
      </c>
      <c r="BA4258" s="50">
        <f t="shared" si="1338"/>
        <v>0</v>
      </c>
      <c r="BB4258" s="50">
        <f t="shared" si="1339"/>
        <v>0</v>
      </c>
      <c r="BC4258" s="17">
        <f t="shared" si="1340"/>
        <v>19878</v>
      </c>
      <c r="BD4258" s="50">
        <f t="shared" si="1341"/>
        <v>0</v>
      </c>
      <c r="BE4258" s="50">
        <f t="shared" si="1342"/>
        <v>0</v>
      </c>
      <c r="BF4258" s="50">
        <f t="shared" si="1348"/>
        <v>0</v>
      </c>
      <c r="BG4258" s="50"/>
      <c r="BH4258" s="17">
        <f t="shared" si="1343"/>
        <v>0</v>
      </c>
      <c r="BI4258" s="17">
        <f t="shared" si="1351"/>
        <v>4258</v>
      </c>
      <c r="BJ4258" s="17">
        <f t="shared" si="1349"/>
        <v>4258</v>
      </c>
      <c r="BK4258" s="150">
        <f t="shared" si="1350"/>
        <v>32005</v>
      </c>
      <c r="BL4258" s="50" t="e">
        <f t="shared" ca="1" si="1344"/>
        <v>#NAME?</v>
      </c>
      <c r="BM4258" s="50" t="e">
        <f t="shared" ca="1" si="1345"/>
        <v>#NAME?</v>
      </c>
      <c r="BN4258" s="50" t="e">
        <f t="shared" ca="1" si="1346"/>
        <v>#NAME?</v>
      </c>
    </row>
    <row r="4259" spans="1:66" x14ac:dyDescent="0.35">
      <c r="A4259" s="48">
        <v>32006</v>
      </c>
      <c r="B4259" s="17">
        <v>1987</v>
      </c>
      <c r="C4259" s="17">
        <v>8</v>
      </c>
      <c r="D4259" s="17">
        <v>229</v>
      </c>
      <c r="E4259" s="17">
        <v>17</v>
      </c>
      <c r="F4259" s="17">
        <v>2</v>
      </c>
      <c r="G4259" s="50">
        <v>7.8</v>
      </c>
      <c r="H4259" s="32">
        <v>3.2351640030463598</v>
      </c>
      <c r="I4259" s="50">
        <v>20.5</v>
      </c>
      <c r="J4259" s="13">
        <v>6.4</v>
      </c>
      <c r="K4259" s="13">
        <f t="shared" si="1332"/>
        <v>6.4</v>
      </c>
      <c r="L4259" s="13">
        <f t="shared" si="1333"/>
        <v>1.0500000000000003</v>
      </c>
      <c r="M4259" s="13" t="e">
        <f ca="1">CalcTable[[#This Row],[IWC]]-AE4258</f>
        <v>#NAME?</v>
      </c>
      <c r="N4259" s="13" t="e">
        <f ca="1">IF(CalcTable[[#This Row],[Day of Year]]&lt;123,FCAP,AE4258)</f>
        <v>#NAME?</v>
      </c>
      <c r="O4259" s="17" t="e">
        <f ca="1">IF(IRR_DRIP,5,COUNTIF('IDET Wind Values'!C4243:G4243,"&lt;="&amp;IRR_MAXWIND))</f>
        <v>#NAME?</v>
      </c>
      <c r="P4259" s="13" t="e">
        <f ca="1">CalcTable[[#This Row],[ET_o]]*KL</f>
        <v>#NAME?</v>
      </c>
      <c r="Q4259" s="13" t="e">
        <f ca="1">IF(WILTPT&lt;=0,1,MAX(0,MIN(1,(CalcTable[[#This Row],[IWC]]-WILTPT)/(MAD-WILTPT))))</f>
        <v>#NAME?</v>
      </c>
      <c r="R4259" s="13" t="e">
        <f ca="1">CalcTable[[#This Row],[ETMult]]*CalcTable[[#This Row],[ETb]]</f>
        <v>#NAME?</v>
      </c>
      <c r="S4259" s="13" t="b">
        <f>INDEX(IRR_LIST,CalcTable[[#This Row],[Day of Week]]+1)</f>
        <v>0</v>
      </c>
      <c r="T4259" s="13">
        <f t="shared" ca="1" si="1334"/>
        <v>4.4000000000000004</v>
      </c>
      <c r="U4259" s="13" t="b">
        <f ca="1">IF(CalcTable[[#This Row],[IrrPrecip]]&gt;=IC_MM,FALSE,TRUE)</f>
        <v>1</v>
      </c>
      <c r="V4259" s="13" t="b">
        <f t="shared" si="1335"/>
        <v>1</v>
      </c>
      <c r="W4259" s="13" t="e">
        <f ca="1">IF(AND(IRR_DRIP=FALSE,CalcTable[[#This Row],[IrrHours]]&lt;=0),FALSE,TRUE)</f>
        <v>#NAME?</v>
      </c>
      <c r="X4259" s="13" t="e">
        <f ca="1">AND(CalcTable[[#This Row],[IrrDay]],CalcTable[[#This Row],[IrrRain]],CalcTable[[#This Row],[IrrWarm]],CalcTable[[#This Row],[IrrWindy]])</f>
        <v>#NAME?</v>
      </c>
      <c r="Y4259" s="13" t="e">
        <f t="shared" ca="1" si="1336"/>
        <v>#NAME?</v>
      </c>
      <c r="Z4259" s="13" t="e">
        <f ca="1">CalcTable[[#This Row],[IrrHours]]/5</f>
        <v>#NAME?</v>
      </c>
      <c r="AA4259" s="13" t="e">
        <f ca="1">IF(CalcTable[[#This Row],[IrrFlag]]=FALSE,0,MAX(0,CalcTable[[#This Row],[VolRednWind]]*(FCAP*IRR_TARGET-CalcTable[[#This Row],[IWC]])))</f>
        <v>#NAME?</v>
      </c>
      <c r="AB4259" s="13" t="e">
        <f ca="1">CalcTable[[#This Row],[IWC]]+CalcTable[[#This Row],[Eff Precip]]+CalcTable[[#This Row],[IrrAmt]]-CalcTable[[#This Row],[AET]]</f>
        <v>#NAME?</v>
      </c>
      <c r="AC4259" s="13" t="e">
        <f ca="1">IF(CalcTable[[#This Row],[PWC]]&gt;FCAP,MIN(24*PERC,MIN(SAT,CalcTable[[#This Row],[PWC]])-FCAP),0)</f>
        <v>#NAME?</v>
      </c>
      <c r="AD4259" s="13" t="e">
        <f ca="1">IF(CalcTable[[#This Row],[PWC]]&gt;SAT,CalcTable[[#This Row],[PWC]]-SAT,0)</f>
        <v>#NAME?</v>
      </c>
      <c r="AE4259" s="13" t="e">
        <f ca="1">CalcTable[[#This Row],[PWC]]-CalcTable[[#This Row],[PercAmt]]-CalcTable[[#This Row],[Runoff]]</f>
        <v>#NAME?</v>
      </c>
      <c r="AF4259" s="13" t="e">
        <f ca="1">CalcTable[[#This Row],[IrrAmt]]/1000*CUR_IRR_AREA*10000/IRR_EFF</f>
        <v>#NAME?</v>
      </c>
      <c r="AG4259" s="147"/>
      <c r="AH4259" s="13"/>
      <c r="AI4259" s="50">
        <v>0</v>
      </c>
      <c r="AJ4259" s="50">
        <v>0</v>
      </c>
      <c r="AK4259" s="50">
        <v>2.4357417149447187</v>
      </c>
      <c r="AL4259" s="50">
        <v>5.4413542873617935</v>
      </c>
      <c r="AM4259" s="50"/>
      <c r="AN4259" s="50"/>
      <c r="AO4259" s="50"/>
      <c r="AP4259" s="50"/>
      <c r="AQ4259" s="50"/>
      <c r="AR4259" s="50"/>
      <c r="AS4259" s="50"/>
      <c r="AT4259" s="50"/>
      <c r="AU4259" s="50"/>
      <c r="AV4259" s="50"/>
      <c r="AW4259" s="50"/>
      <c r="AX4259" s="50">
        <f t="shared" si="1347"/>
        <v>7.8770960023065122</v>
      </c>
      <c r="AY4259" s="50"/>
      <c r="AZ4259" s="50">
        <f t="shared" si="1337"/>
        <v>195.33727091513515</v>
      </c>
      <c r="BA4259" s="50">
        <f t="shared" si="1338"/>
        <v>300.75738537727159</v>
      </c>
      <c r="BB4259" s="50">
        <f t="shared" si="1339"/>
        <v>310.05916018275423</v>
      </c>
      <c r="BC4259" s="17">
        <f t="shared" si="1340"/>
        <v>19878</v>
      </c>
      <c r="BD4259" s="50">
        <f t="shared" si="1341"/>
        <v>7.8770960023065122</v>
      </c>
      <c r="BE4259" s="50">
        <f t="shared" si="1342"/>
        <v>195.33727091513515</v>
      </c>
      <c r="BF4259" s="50">
        <f t="shared" si="1348"/>
        <v>319.50959101451258</v>
      </c>
      <c r="BG4259" s="50"/>
      <c r="BH4259" s="17">
        <f t="shared" si="1343"/>
        <v>0</v>
      </c>
      <c r="BI4259" s="17">
        <f t="shared" si="1351"/>
        <v>4259</v>
      </c>
      <c r="BJ4259" s="17">
        <f t="shared" si="1349"/>
        <v>4259</v>
      </c>
      <c r="BK4259" s="150">
        <f t="shared" si="1350"/>
        <v>32006</v>
      </c>
      <c r="BL4259" s="50" t="e">
        <f t="shared" ca="1" si="1344"/>
        <v>#NAME?</v>
      </c>
      <c r="BM4259" s="50" t="e">
        <f t="shared" ca="1" si="1345"/>
        <v>#NAME?</v>
      </c>
      <c r="BN4259" s="50" t="e">
        <f t="shared" ca="1" si="1346"/>
        <v>#NAME?</v>
      </c>
    </row>
    <row r="4260" spans="1:66" x14ac:dyDescent="0.35">
      <c r="A4260" s="48">
        <v>32007</v>
      </c>
      <c r="B4260" s="17">
        <v>1987</v>
      </c>
      <c r="C4260" s="17">
        <v>8</v>
      </c>
      <c r="D4260" s="17">
        <v>230</v>
      </c>
      <c r="E4260" s="17">
        <v>18</v>
      </c>
      <c r="F4260" s="17">
        <v>3</v>
      </c>
      <c r="G4260" s="50">
        <v>7.3</v>
      </c>
      <c r="H4260" s="32">
        <v>3.4202073028394357</v>
      </c>
      <c r="I4260" s="50">
        <v>11.333333333333334</v>
      </c>
      <c r="J4260" s="13">
        <v>0.2</v>
      </c>
      <c r="K4260" s="13">
        <f t="shared" si="1332"/>
        <v>0.2</v>
      </c>
      <c r="L4260" s="13">
        <f t="shared" si="1333"/>
        <v>0</v>
      </c>
      <c r="M4260" s="13" t="e">
        <f ca="1">CalcTable[[#This Row],[IWC]]-AE4259</f>
        <v>#NAME?</v>
      </c>
      <c r="N4260" s="13" t="e">
        <f ca="1">IF(CalcTable[[#This Row],[Day of Year]]&lt;123,FCAP,AE4259)</f>
        <v>#NAME?</v>
      </c>
      <c r="O4260" s="17" t="e">
        <f ca="1">IF(IRR_DRIP,5,COUNTIF('IDET Wind Values'!C4244:G4244,"&lt;="&amp;IRR_MAXWIND))</f>
        <v>#NAME?</v>
      </c>
      <c r="P4260" s="13" t="e">
        <f ca="1">CalcTable[[#This Row],[ET_o]]*KL</f>
        <v>#NAME?</v>
      </c>
      <c r="Q4260" s="13" t="e">
        <f ca="1">IF(WILTPT&lt;=0,1,MAX(0,MIN(1,(CalcTable[[#This Row],[IWC]]-WILTPT)/(MAD-WILTPT))))</f>
        <v>#NAME?</v>
      </c>
      <c r="R4260" s="13" t="e">
        <f ca="1">CalcTable[[#This Row],[ETMult]]*CalcTable[[#This Row],[ETb]]</f>
        <v>#NAME?</v>
      </c>
      <c r="S4260" s="13" t="b">
        <f>INDEX(IRR_LIST,CalcTable[[#This Row],[Day of Week]]+1)</f>
        <v>1</v>
      </c>
      <c r="T4260" s="13">
        <f t="shared" ca="1" si="1334"/>
        <v>9.1999999999999993</v>
      </c>
      <c r="U4260" s="13" t="b">
        <f ca="1">IF(CalcTable[[#This Row],[IrrPrecip]]&gt;=IC_MM,FALSE,TRUE)</f>
        <v>1</v>
      </c>
      <c r="V4260" s="13" t="b">
        <f t="shared" si="1335"/>
        <v>1</v>
      </c>
      <c r="W4260" s="13" t="e">
        <f ca="1">IF(AND(IRR_DRIP=FALSE,CalcTable[[#This Row],[IrrHours]]&lt;=0),FALSE,TRUE)</f>
        <v>#NAME?</v>
      </c>
      <c r="X4260" s="13" t="e">
        <f ca="1">AND(CalcTable[[#This Row],[IrrDay]],CalcTable[[#This Row],[IrrRain]],CalcTable[[#This Row],[IrrWarm]],CalcTable[[#This Row],[IrrWindy]])</f>
        <v>#NAME?</v>
      </c>
      <c r="Y4260" s="13" t="e">
        <f t="shared" ca="1" si="1336"/>
        <v>#NAME?</v>
      </c>
      <c r="Z4260" s="13" t="e">
        <f ca="1">CalcTable[[#This Row],[IrrHours]]/5</f>
        <v>#NAME?</v>
      </c>
      <c r="AA4260" s="13" t="e">
        <f ca="1">IF(CalcTable[[#This Row],[IrrFlag]]=FALSE,0,MAX(0,CalcTable[[#This Row],[VolRednWind]]*(FCAP*IRR_TARGET-CalcTable[[#This Row],[IWC]])))</f>
        <v>#NAME?</v>
      </c>
      <c r="AB4260" s="13" t="e">
        <f ca="1">CalcTable[[#This Row],[IWC]]+CalcTable[[#This Row],[Eff Precip]]+CalcTable[[#This Row],[IrrAmt]]-CalcTable[[#This Row],[AET]]</f>
        <v>#NAME?</v>
      </c>
      <c r="AC4260" s="13" t="e">
        <f ca="1">IF(CalcTable[[#This Row],[PWC]]&gt;FCAP,MIN(24*PERC,MIN(SAT,CalcTable[[#This Row],[PWC]])-FCAP),0)</f>
        <v>#NAME?</v>
      </c>
      <c r="AD4260" s="13" t="e">
        <f ca="1">IF(CalcTable[[#This Row],[PWC]]&gt;SAT,CalcTable[[#This Row],[PWC]]-SAT,0)</f>
        <v>#NAME?</v>
      </c>
      <c r="AE4260" s="13" t="e">
        <f ca="1">CalcTable[[#This Row],[PWC]]-CalcTable[[#This Row],[PercAmt]]-CalcTable[[#This Row],[Runoff]]</f>
        <v>#NAME?</v>
      </c>
      <c r="AF4260" s="13" t="e">
        <f ca="1">CalcTable[[#This Row],[IrrAmt]]/1000*CUR_IRR_AREA*10000/IRR_EFF</f>
        <v>#NAME?</v>
      </c>
      <c r="AG4260" s="147"/>
      <c r="AH4260" s="13"/>
      <c r="AI4260" s="50">
        <v>5.1876939734466587</v>
      </c>
      <c r="AJ4260" s="50">
        <v>8.0811426815188021</v>
      </c>
      <c r="AK4260" s="50">
        <v>0</v>
      </c>
      <c r="AL4260" s="50">
        <v>0</v>
      </c>
      <c r="AM4260" s="50"/>
      <c r="AN4260" s="50"/>
      <c r="AO4260" s="50"/>
      <c r="AP4260" s="50"/>
      <c r="AQ4260" s="50"/>
      <c r="AR4260" s="50"/>
      <c r="AS4260" s="50"/>
      <c r="AT4260" s="50"/>
      <c r="AU4260" s="50"/>
      <c r="AV4260" s="50"/>
      <c r="AW4260" s="50"/>
      <c r="AX4260" s="50">
        <f t="shared" si="1347"/>
        <v>13.268836654965462</v>
      </c>
      <c r="AY4260" s="50"/>
      <c r="AZ4260" s="50">
        <f t="shared" si="1337"/>
        <v>313.13303026843585</v>
      </c>
      <c r="BA4260" s="50">
        <f t="shared" si="1338"/>
        <v>508.17456391661449</v>
      </c>
      <c r="BB4260" s="50">
        <f t="shared" si="1339"/>
        <v>525.98000555322153</v>
      </c>
      <c r="BC4260" s="17">
        <f t="shared" si="1340"/>
        <v>19878</v>
      </c>
      <c r="BD4260" s="50">
        <f t="shared" si="1341"/>
        <v>13.268836654965462</v>
      </c>
      <c r="BE4260" s="50">
        <f t="shared" si="1342"/>
        <v>313.13303026843585</v>
      </c>
      <c r="BF4260" s="50">
        <f t="shared" si="1348"/>
        <v>512.18595389135703</v>
      </c>
      <c r="BG4260" s="50"/>
      <c r="BH4260" s="17">
        <f t="shared" si="1343"/>
        <v>0</v>
      </c>
      <c r="BI4260" s="17">
        <f t="shared" si="1351"/>
        <v>4260</v>
      </c>
      <c r="BJ4260" s="17">
        <f t="shared" si="1349"/>
        <v>4260</v>
      </c>
      <c r="BK4260" s="150">
        <f t="shared" si="1350"/>
        <v>32007</v>
      </c>
      <c r="BL4260" s="50" t="e">
        <f t="shared" ca="1" si="1344"/>
        <v>#NAME?</v>
      </c>
      <c r="BM4260" s="50" t="e">
        <f t="shared" ca="1" si="1345"/>
        <v>#NAME?</v>
      </c>
      <c r="BN4260" s="50" t="e">
        <f t="shared" ca="1" si="1346"/>
        <v>#NAME?</v>
      </c>
    </row>
    <row r="4261" spans="1:66" x14ac:dyDescent="0.35">
      <c r="A4261" s="48">
        <v>32008</v>
      </c>
      <c r="B4261" s="17">
        <v>1987</v>
      </c>
      <c r="C4261" s="17">
        <v>8</v>
      </c>
      <c r="D4261" s="17">
        <v>231</v>
      </c>
      <c r="E4261" s="17">
        <v>19</v>
      </c>
      <c r="F4261" s="17">
        <v>4</v>
      </c>
      <c r="G4261" s="50">
        <v>6.1</v>
      </c>
      <c r="H4261" s="32">
        <v>3.0387354341103658</v>
      </c>
      <c r="I4261" s="50">
        <v>7.666666666666667</v>
      </c>
      <c r="J4261" s="13">
        <v>0</v>
      </c>
      <c r="K4261" s="13">
        <f t="shared" si="1332"/>
        <v>0</v>
      </c>
      <c r="L4261" s="13">
        <f t="shared" si="1333"/>
        <v>0</v>
      </c>
      <c r="M4261" s="13" t="e">
        <f ca="1">CalcTable[[#This Row],[IWC]]-AE4260</f>
        <v>#NAME?</v>
      </c>
      <c r="N4261" s="13" t="e">
        <f ca="1">IF(CalcTable[[#This Row],[Day of Year]]&lt;123,FCAP,AE4260)</f>
        <v>#NAME?</v>
      </c>
      <c r="O4261" s="17" t="e">
        <f ca="1">IF(IRR_DRIP,5,COUNTIF('IDET Wind Values'!C4245:G4245,"&lt;="&amp;IRR_MAXWIND))</f>
        <v>#NAME?</v>
      </c>
      <c r="P4261" s="13" t="e">
        <f ca="1">CalcTable[[#This Row],[ET_o]]*KL</f>
        <v>#NAME?</v>
      </c>
      <c r="Q4261" s="13" t="e">
        <f ca="1">IF(WILTPT&lt;=0,1,MAX(0,MIN(1,(CalcTable[[#This Row],[IWC]]-WILTPT)/(MAD-WILTPT))))</f>
        <v>#NAME?</v>
      </c>
      <c r="R4261" s="13" t="e">
        <f ca="1">CalcTable[[#This Row],[ETMult]]*CalcTable[[#This Row],[ETb]]</f>
        <v>#NAME?</v>
      </c>
      <c r="S4261" s="13" t="b">
        <f>INDEX(IRR_LIST,CalcTable[[#This Row],[Day of Week]]+1)</f>
        <v>0</v>
      </c>
      <c r="T4261" s="13">
        <f t="shared" ca="1" si="1334"/>
        <v>6.6000000000000005</v>
      </c>
      <c r="U4261" s="13" t="b">
        <f ca="1">IF(CalcTable[[#This Row],[IrrPrecip]]&gt;=IC_MM,FALSE,TRUE)</f>
        <v>1</v>
      </c>
      <c r="V4261" s="13" t="b">
        <f t="shared" si="1335"/>
        <v>1</v>
      </c>
      <c r="W4261" s="13" t="e">
        <f ca="1">IF(AND(IRR_DRIP=FALSE,CalcTable[[#This Row],[IrrHours]]&lt;=0),FALSE,TRUE)</f>
        <v>#NAME?</v>
      </c>
      <c r="X4261" s="13" t="e">
        <f ca="1">AND(CalcTable[[#This Row],[IrrDay]],CalcTable[[#This Row],[IrrRain]],CalcTable[[#This Row],[IrrWarm]],CalcTable[[#This Row],[IrrWindy]])</f>
        <v>#NAME?</v>
      </c>
      <c r="Y4261" s="13" t="e">
        <f t="shared" ca="1" si="1336"/>
        <v>#NAME?</v>
      </c>
      <c r="Z4261" s="13" t="e">
        <f ca="1">CalcTable[[#This Row],[IrrHours]]/5</f>
        <v>#NAME?</v>
      </c>
      <c r="AA4261" s="13" t="e">
        <f ca="1">IF(CalcTable[[#This Row],[IrrFlag]]=FALSE,0,MAX(0,CalcTable[[#This Row],[VolRednWind]]*(FCAP*IRR_TARGET-CalcTable[[#This Row],[IWC]])))</f>
        <v>#NAME?</v>
      </c>
      <c r="AB4261" s="13" t="e">
        <f ca="1">CalcTable[[#This Row],[IWC]]+CalcTable[[#This Row],[Eff Precip]]+CalcTable[[#This Row],[IrrAmt]]-CalcTable[[#This Row],[AET]]</f>
        <v>#NAME?</v>
      </c>
      <c r="AC4261" s="13" t="e">
        <f ca="1">IF(CalcTable[[#This Row],[PWC]]&gt;FCAP,MIN(24*PERC,MIN(SAT,CalcTable[[#This Row],[PWC]])-FCAP),0)</f>
        <v>#NAME?</v>
      </c>
      <c r="AD4261" s="13" t="e">
        <f ca="1">IF(CalcTable[[#This Row],[PWC]]&gt;SAT,CalcTable[[#This Row],[PWC]]-SAT,0)</f>
        <v>#NAME?</v>
      </c>
      <c r="AE4261" s="13" t="e">
        <f ca="1">CalcTable[[#This Row],[PWC]]-CalcTable[[#This Row],[PercAmt]]-CalcTable[[#This Row],[Runoff]]</f>
        <v>#NAME?</v>
      </c>
      <c r="AF4261" s="13" t="e">
        <f ca="1">CalcTable[[#This Row],[IrrAmt]]/1000*CUR_IRR_AREA*10000/IRR_EFF</f>
        <v>#NAME?</v>
      </c>
      <c r="AG4261" s="147"/>
      <c r="AH4261" s="13"/>
      <c r="AI4261" s="50">
        <v>0</v>
      </c>
      <c r="AJ4261" s="50">
        <v>0</v>
      </c>
      <c r="AK4261" s="50">
        <v>2.5056267162617063</v>
      </c>
      <c r="AL4261" s="50">
        <v>4.1611140165616902</v>
      </c>
      <c r="AM4261" s="50"/>
      <c r="AN4261" s="50"/>
      <c r="AO4261" s="50"/>
      <c r="AP4261" s="50"/>
      <c r="AQ4261" s="50"/>
      <c r="AR4261" s="50"/>
      <c r="AS4261" s="50"/>
      <c r="AT4261" s="50"/>
      <c r="AU4261" s="50"/>
      <c r="AV4261" s="50"/>
      <c r="AW4261" s="50"/>
      <c r="AX4261" s="50">
        <f t="shared" si="1347"/>
        <v>6.6667407328233965</v>
      </c>
      <c r="AY4261" s="50"/>
      <c r="AZ4261" s="50">
        <f t="shared" si="1337"/>
        <v>158.80853632431462</v>
      </c>
      <c r="BA4261" s="50">
        <f t="shared" si="1338"/>
        <v>244.51473053108759</v>
      </c>
      <c r="BB4261" s="50">
        <f t="shared" si="1339"/>
        <v>252.07704178462637</v>
      </c>
      <c r="BC4261" s="17">
        <f t="shared" si="1340"/>
        <v>19878</v>
      </c>
      <c r="BD4261" s="50">
        <f t="shared" si="1341"/>
        <v>6.6667407328233965</v>
      </c>
      <c r="BE4261" s="50">
        <f t="shared" si="1342"/>
        <v>158.80853632431462</v>
      </c>
      <c r="BF4261" s="50">
        <f t="shared" si="1348"/>
        <v>259.760209881501</v>
      </c>
      <c r="BG4261" s="50"/>
      <c r="BH4261" s="17">
        <f t="shared" si="1343"/>
        <v>0</v>
      </c>
      <c r="BI4261" s="17">
        <f t="shared" si="1351"/>
        <v>4261</v>
      </c>
      <c r="BJ4261" s="17">
        <f t="shared" si="1349"/>
        <v>4261</v>
      </c>
      <c r="BK4261" s="150">
        <f t="shared" si="1350"/>
        <v>32008</v>
      </c>
      <c r="BL4261" s="50" t="e">
        <f t="shared" ca="1" si="1344"/>
        <v>#NAME?</v>
      </c>
      <c r="BM4261" s="50" t="e">
        <f t="shared" ca="1" si="1345"/>
        <v>#NAME?</v>
      </c>
      <c r="BN4261" s="50" t="e">
        <f t="shared" ca="1" si="1346"/>
        <v>#NAME?</v>
      </c>
    </row>
    <row r="4262" spans="1:66" x14ac:dyDescent="0.35">
      <c r="A4262" s="48">
        <v>32009</v>
      </c>
      <c r="B4262" s="17">
        <v>1987</v>
      </c>
      <c r="C4262" s="17">
        <v>8</v>
      </c>
      <c r="D4262" s="17">
        <v>232</v>
      </c>
      <c r="E4262" s="17">
        <v>20</v>
      </c>
      <c r="F4262" s="17">
        <v>5</v>
      </c>
      <c r="G4262" s="50">
        <v>7</v>
      </c>
      <c r="H4262" s="32">
        <v>4.3317656209012885</v>
      </c>
      <c r="I4262" s="50">
        <v>10.166666666666666</v>
      </c>
      <c r="J4262" s="13">
        <v>0</v>
      </c>
      <c r="K4262" s="13">
        <f t="shared" si="1332"/>
        <v>0</v>
      </c>
      <c r="L4262" s="13">
        <f t="shared" si="1333"/>
        <v>0</v>
      </c>
      <c r="M4262" s="13" t="e">
        <f ca="1">CalcTable[[#This Row],[IWC]]-AE4261</f>
        <v>#NAME?</v>
      </c>
      <c r="N4262" s="13" t="e">
        <f ca="1">IF(CalcTable[[#This Row],[Day of Year]]&lt;123,FCAP,AE4261)</f>
        <v>#NAME?</v>
      </c>
      <c r="O4262" s="17" t="e">
        <f ca="1">IF(IRR_DRIP,5,COUNTIF('IDET Wind Values'!C4246:G4246,"&lt;="&amp;IRR_MAXWIND))</f>
        <v>#NAME?</v>
      </c>
      <c r="P4262" s="13" t="e">
        <f ca="1">CalcTable[[#This Row],[ET_o]]*KL</f>
        <v>#NAME?</v>
      </c>
      <c r="Q4262" s="13" t="e">
        <f ca="1">IF(WILTPT&lt;=0,1,MAX(0,MIN(1,(CalcTable[[#This Row],[IWC]]-WILTPT)/(MAD-WILTPT))))</f>
        <v>#NAME?</v>
      </c>
      <c r="R4262" s="13" t="e">
        <f ca="1">CalcTable[[#This Row],[ETMult]]*CalcTable[[#This Row],[ETb]]</f>
        <v>#NAME?</v>
      </c>
      <c r="S4262" s="13" t="b">
        <f>INDEX(IRR_LIST,CalcTable[[#This Row],[Day of Week]]+1)</f>
        <v>1</v>
      </c>
      <c r="T4262" s="13">
        <f t="shared" ca="1" si="1334"/>
        <v>0.2</v>
      </c>
      <c r="U4262" s="13" t="b">
        <f ca="1">IF(CalcTable[[#This Row],[IrrPrecip]]&gt;=IC_MM,FALSE,TRUE)</f>
        <v>1</v>
      </c>
      <c r="V4262" s="13" t="b">
        <f t="shared" si="1335"/>
        <v>1</v>
      </c>
      <c r="W4262" s="13" t="e">
        <f ca="1">IF(AND(IRR_DRIP=FALSE,CalcTable[[#This Row],[IrrHours]]&lt;=0),FALSE,TRUE)</f>
        <v>#NAME?</v>
      </c>
      <c r="X4262" s="13" t="e">
        <f ca="1">AND(CalcTable[[#This Row],[IrrDay]],CalcTable[[#This Row],[IrrRain]],CalcTable[[#This Row],[IrrWarm]],CalcTable[[#This Row],[IrrWindy]])</f>
        <v>#NAME?</v>
      </c>
      <c r="Y4262" s="13" t="e">
        <f t="shared" ca="1" si="1336"/>
        <v>#NAME?</v>
      </c>
      <c r="Z4262" s="13" t="e">
        <f ca="1">CalcTable[[#This Row],[IrrHours]]/5</f>
        <v>#NAME?</v>
      </c>
      <c r="AA4262" s="13" t="e">
        <f ca="1">IF(CalcTable[[#This Row],[IrrFlag]]=FALSE,0,MAX(0,CalcTable[[#This Row],[VolRednWind]]*(FCAP*IRR_TARGET-CalcTable[[#This Row],[IWC]])))</f>
        <v>#NAME?</v>
      </c>
      <c r="AB4262" s="13" t="e">
        <f ca="1">CalcTable[[#This Row],[IWC]]+CalcTable[[#This Row],[Eff Precip]]+CalcTable[[#This Row],[IrrAmt]]-CalcTable[[#This Row],[AET]]</f>
        <v>#NAME?</v>
      </c>
      <c r="AC4262" s="13" t="e">
        <f ca="1">IF(CalcTable[[#This Row],[PWC]]&gt;FCAP,MIN(24*PERC,MIN(SAT,CalcTable[[#This Row],[PWC]])-FCAP),0)</f>
        <v>#NAME?</v>
      </c>
      <c r="AD4262" s="13" t="e">
        <f ca="1">IF(CalcTable[[#This Row],[PWC]]&gt;SAT,CalcTable[[#This Row],[PWC]]-SAT,0)</f>
        <v>#NAME?</v>
      </c>
      <c r="AE4262" s="13" t="e">
        <f ca="1">CalcTable[[#This Row],[PWC]]-CalcTable[[#This Row],[PercAmt]]-CalcTable[[#This Row],[Runoff]]</f>
        <v>#NAME?</v>
      </c>
      <c r="AF4262" s="13" t="e">
        <f ca="1">CalcTable[[#This Row],[IrrAmt]]/1000*CUR_IRR_AREA*10000/IRR_EFF</f>
        <v>#NAME?</v>
      </c>
      <c r="AG4262" s="147"/>
      <c r="AH4262" s="13"/>
      <c r="AI4262" s="50">
        <v>3.191889025931721</v>
      </c>
      <c r="AJ4262" s="50">
        <v>3.9634753480842906</v>
      </c>
      <c r="AK4262" s="50">
        <v>0</v>
      </c>
      <c r="AL4262" s="50">
        <v>0</v>
      </c>
      <c r="AM4262" s="50"/>
      <c r="AN4262" s="50"/>
      <c r="AO4262" s="50"/>
      <c r="AP4262" s="50"/>
      <c r="AQ4262" s="50"/>
      <c r="AR4262" s="50"/>
      <c r="AS4262" s="50"/>
      <c r="AT4262" s="50"/>
      <c r="AU4262" s="50"/>
      <c r="AV4262" s="50"/>
      <c r="AW4262" s="50"/>
      <c r="AX4262" s="50">
        <f t="shared" si="1347"/>
        <v>7.1553643740160116</v>
      </c>
      <c r="AY4262" s="50"/>
      <c r="AZ4262" s="50">
        <f t="shared" si="1337"/>
        <v>163.07631592413779</v>
      </c>
      <c r="BA4262" s="50">
        <f t="shared" si="1338"/>
        <v>263.86179401621524</v>
      </c>
      <c r="BB4262" s="50">
        <f t="shared" si="1339"/>
        <v>273.04689261997521</v>
      </c>
      <c r="BC4262" s="17">
        <f t="shared" si="1340"/>
        <v>19878</v>
      </c>
      <c r="BD4262" s="50">
        <f t="shared" si="1341"/>
        <v>7.1553643740160116</v>
      </c>
      <c r="BE4262" s="50">
        <f t="shared" si="1342"/>
        <v>163.07631592413779</v>
      </c>
      <c r="BF4262" s="50">
        <f t="shared" si="1348"/>
        <v>266.740938690147</v>
      </c>
      <c r="BG4262" s="50"/>
      <c r="BH4262" s="17">
        <f t="shared" si="1343"/>
        <v>0</v>
      </c>
      <c r="BI4262" s="17">
        <f t="shared" si="1351"/>
        <v>4262</v>
      </c>
      <c r="BJ4262" s="17">
        <f t="shared" si="1349"/>
        <v>4262</v>
      </c>
      <c r="BK4262" s="150">
        <f t="shared" si="1350"/>
        <v>32009</v>
      </c>
      <c r="BL4262" s="50" t="e">
        <f t="shared" ca="1" si="1344"/>
        <v>#NAME?</v>
      </c>
      <c r="BM4262" s="50" t="e">
        <f t="shared" ca="1" si="1345"/>
        <v>#NAME?</v>
      </c>
      <c r="BN4262" s="50" t="e">
        <f t="shared" ca="1" si="1346"/>
        <v>#NAME?</v>
      </c>
    </row>
    <row r="4263" spans="1:66" x14ac:dyDescent="0.35">
      <c r="A4263" s="48">
        <v>32010</v>
      </c>
      <c r="B4263" s="17">
        <v>1987</v>
      </c>
      <c r="C4263" s="17">
        <v>8</v>
      </c>
      <c r="D4263" s="17">
        <v>233</v>
      </c>
      <c r="E4263" s="17">
        <v>21</v>
      </c>
      <c r="F4263" s="17">
        <v>6</v>
      </c>
      <c r="G4263" s="50">
        <v>5.3</v>
      </c>
      <c r="H4263" s="32">
        <v>2.9699917123194366</v>
      </c>
      <c r="I4263" s="50">
        <v>11.333333333333334</v>
      </c>
      <c r="J4263" s="13">
        <v>0</v>
      </c>
      <c r="K4263" s="13">
        <f t="shared" si="1332"/>
        <v>0</v>
      </c>
      <c r="L4263" s="13">
        <f t="shared" si="1333"/>
        <v>0</v>
      </c>
      <c r="M4263" s="13" t="e">
        <f ca="1">CalcTable[[#This Row],[IWC]]-AE4262</f>
        <v>#NAME?</v>
      </c>
      <c r="N4263" s="13" t="e">
        <f ca="1">IF(CalcTable[[#This Row],[Day of Year]]&lt;123,FCAP,AE4262)</f>
        <v>#NAME?</v>
      </c>
      <c r="O4263" s="17" t="e">
        <f ca="1">IF(IRR_DRIP,5,COUNTIF('IDET Wind Values'!C4247:G4247,"&lt;="&amp;IRR_MAXWIND))</f>
        <v>#NAME?</v>
      </c>
      <c r="P4263" s="13" t="e">
        <f ca="1">CalcTable[[#This Row],[ET_o]]*KL</f>
        <v>#NAME?</v>
      </c>
      <c r="Q4263" s="13" t="e">
        <f ca="1">IF(WILTPT&lt;=0,1,MAX(0,MIN(1,(CalcTable[[#This Row],[IWC]]-WILTPT)/(MAD-WILTPT))))</f>
        <v>#NAME?</v>
      </c>
      <c r="R4263" s="13" t="e">
        <f ca="1">CalcTable[[#This Row],[ETMult]]*CalcTable[[#This Row],[ETb]]</f>
        <v>#NAME?</v>
      </c>
      <c r="S4263" s="13" t="b">
        <f>INDEX(IRR_LIST,CalcTable[[#This Row],[Day of Week]]+1)</f>
        <v>0</v>
      </c>
      <c r="T4263" s="13">
        <f t="shared" ca="1" si="1334"/>
        <v>0</v>
      </c>
      <c r="U4263" s="13" t="b">
        <f ca="1">IF(CalcTable[[#This Row],[IrrPrecip]]&gt;=IC_MM,FALSE,TRUE)</f>
        <v>1</v>
      </c>
      <c r="V4263" s="13" t="b">
        <f t="shared" si="1335"/>
        <v>1</v>
      </c>
      <c r="W4263" s="13" t="e">
        <f ca="1">IF(AND(IRR_DRIP=FALSE,CalcTable[[#This Row],[IrrHours]]&lt;=0),FALSE,TRUE)</f>
        <v>#NAME?</v>
      </c>
      <c r="X4263" s="13" t="e">
        <f ca="1">AND(CalcTable[[#This Row],[IrrDay]],CalcTable[[#This Row],[IrrRain]],CalcTable[[#This Row],[IrrWarm]],CalcTable[[#This Row],[IrrWindy]])</f>
        <v>#NAME?</v>
      </c>
      <c r="Y4263" s="13" t="e">
        <f t="shared" ca="1" si="1336"/>
        <v>#NAME?</v>
      </c>
      <c r="Z4263" s="13" t="e">
        <f ca="1">CalcTable[[#This Row],[IrrHours]]/5</f>
        <v>#NAME?</v>
      </c>
      <c r="AA4263" s="13" t="e">
        <f ca="1">IF(CalcTable[[#This Row],[IrrFlag]]=FALSE,0,MAX(0,CalcTable[[#This Row],[VolRednWind]]*(FCAP*IRR_TARGET-CalcTable[[#This Row],[IWC]])))</f>
        <v>#NAME?</v>
      </c>
      <c r="AB4263" s="13" t="e">
        <f ca="1">CalcTable[[#This Row],[IWC]]+CalcTable[[#This Row],[Eff Precip]]+CalcTable[[#This Row],[IrrAmt]]-CalcTable[[#This Row],[AET]]</f>
        <v>#NAME?</v>
      </c>
      <c r="AC4263" s="13" t="e">
        <f ca="1">IF(CalcTable[[#This Row],[PWC]]&gt;FCAP,MIN(24*PERC,MIN(SAT,CalcTable[[#This Row],[PWC]])-FCAP),0)</f>
        <v>#NAME?</v>
      </c>
      <c r="AD4263" s="13" t="e">
        <f ca="1">IF(CalcTable[[#This Row],[PWC]]&gt;SAT,CalcTable[[#This Row],[PWC]]-SAT,0)</f>
        <v>#NAME?</v>
      </c>
      <c r="AE4263" s="13" t="e">
        <f ca="1">CalcTable[[#This Row],[PWC]]-CalcTable[[#This Row],[PercAmt]]-CalcTable[[#This Row],[Runoff]]</f>
        <v>#NAME?</v>
      </c>
      <c r="AF4263" s="13" t="e">
        <f ca="1">CalcTable[[#This Row],[IrrAmt]]/1000*CUR_IRR_AREA*10000/IRR_EFF</f>
        <v>#NAME?</v>
      </c>
      <c r="AG4263" s="147"/>
      <c r="AH4263" s="13"/>
      <c r="AI4263" s="50">
        <v>0</v>
      </c>
      <c r="AJ4263" s="50">
        <v>0</v>
      </c>
      <c r="AK4263" s="50">
        <v>0</v>
      </c>
      <c r="AL4263" s="50">
        <v>4.6624710914957106</v>
      </c>
      <c r="AM4263" s="50"/>
      <c r="AN4263" s="50"/>
      <c r="AO4263" s="50"/>
      <c r="AP4263" s="50"/>
      <c r="AQ4263" s="50"/>
      <c r="AR4263" s="50"/>
      <c r="AS4263" s="50"/>
      <c r="AT4263" s="50"/>
      <c r="AU4263" s="50"/>
      <c r="AV4263" s="50"/>
      <c r="AW4263" s="50"/>
      <c r="AX4263" s="50">
        <f t="shared" si="1347"/>
        <v>4.6624710914957106</v>
      </c>
      <c r="AY4263" s="50"/>
      <c r="AZ4263" s="50">
        <f t="shared" si="1337"/>
        <v>136.76581868387419</v>
      </c>
      <c r="BA4263" s="50">
        <f t="shared" si="1338"/>
        <v>210.57594305294916</v>
      </c>
      <c r="BB4263" s="50">
        <f t="shared" si="1339"/>
        <v>217.0886010855146</v>
      </c>
      <c r="BC4263" s="17">
        <f t="shared" si="1340"/>
        <v>19878</v>
      </c>
      <c r="BD4263" s="50">
        <f t="shared" si="1341"/>
        <v>4.6624710914957106</v>
      </c>
      <c r="BE4263" s="50">
        <f t="shared" si="1342"/>
        <v>136.76581868387419</v>
      </c>
      <c r="BF4263" s="50">
        <f t="shared" si="1348"/>
        <v>223.705340960939</v>
      </c>
      <c r="BG4263" s="50"/>
      <c r="BH4263" s="17">
        <f t="shared" si="1343"/>
        <v>0</v>
      </c>
      <c r="BI4263" s="17">
        <f t="shared" si="1351"/>
        <v>4263</v>
      </c>
      <c r="BJ4263" s="17">
        <f t="shared" si="1349"/>
        <v>4263</v>
      </c>
      <c r="BK4263" s="150">
        <f t="shared" si="1350"/>
        <v>32010</v>
      </c>
      <c r="BL4263" s="50" t="e">
        <f t="shared" ca="1" si="1344"/>
        <v>#NAME?</v>
      </c>
      <c r="BM4263" s="50" t="e">
        <f t="shared" ca="1" si="1345"/>
        <v>#NAME?</v>
      </c>
      <c r="BN4263" s="50" t="e">
        <f t="shared" ca="1" si="1346"/>
        <v>#NAME?</v>
      </c>
    </row>
    <row r="4264" spans="1:66" x14ac:dyDescent="0.35">
      <c r="A4264" s="48">
        <v>32011</v>
      </c>
      <c r="B4264" s="17">
        <v>1987</v>
      </c>
      <c r="C4264" s="17">
        <v>8</v>
      </c>
      <c r="D4264" s="17">
        <v>234</v>
      </c>
      <c r="E4264" s="17">
        <v>22</v>
      </c>
      <c r="F4264" s="17">
        <v>7</v>
      </c>
      <c r="G4264" s="50">
        <v>3.2</v>
      </c>
      <c r="H4264" s="32">
        <v>3.7113602454891219</v>
      </c>
      <c r="I4264" s="50">
        <v>3.3333333333333335</v>
      </c>
      <c r="J4264" s="13">
        <v>0</v>
      </c>
      <c r="K4264" s="13">
        <f t="shared" si="1332"/>
        <v>0</v>
      </c>
      <c r="L4264" s="13">
        <f t="shared" si="1333"/>
        <v>0</v>
      </c>
      <c r="M4264" s="13" t="e">
        <f ca="1">CalcTable[[#This Row],[IWC]]-AE4263</f>
        <v>#NAME?</v>
      </c>
      <c r="N4264" s="13" t="e">
        <f ca="1">IF(CalcTable[[#This Row],[Day of Year]]&lt;123,FCAP,AE4263)</f>
        <v>#NAME?</v>
      </c>
      <c r="O4264" s="17" t="e">
        <f ca="1">IF(IRR_DRIP,5,COUNTIF('IDET Wind Values'!C4248:G4248,"&lt;="&amp;IRR_MAXWIND))</f>
        <v>#NAME?</v>
      </c>
      <c r="P4264" s="13" t="e">
        <f ca="1">CalcTable[[#This Row],[ET_o]]*KL</f>
        <v>#NAME?</v>
      </c>
      <c r="Q4264" s="13" t="e">
        <f ca="1">IF(WILTPT&lt;=0,1,MAX(0,MIN(1,(CalcTable[[#This Row],[IWC]]-WILTPT)/(MAD-WILTPT))))</f>
        <v>#NAME?</v>
      </c>
      <c r="R4264" s="13" t="e">
        <f ca="1">CalcTable[[#This Row],[ETMult]]*CalcTable[[#This Row],[ETb]]</f>
        <v>#NAME?</v>
      </c>
      <c r="S4264" s="13" t="b">
        <f>INDEX(IRR_LIST,CalcTable[[#This Row],[Day of Week]]+1)</f>
        <v>0</v>
      </c>
      <c r="T4264" s="13">
        <f t="shared" ca="1" si="1334"/>
        <v>0</v>
      </c>
      <c r="U4264" s="13" t="b">
        <f ca="1">IF(CalcTable[[#This Row],[IrrPrecip]]&gt;=IC_MM,FALSE,TRUE)</f>
        <v>1</v>
      </c>
      <c r="V4264" s="13" t="b">
        <f t="shared" si="1335"/>
        <v>1</v>
      </c>
      <c r="W4264" s="13" t="e">
        <f ca="1">IF(AND(IRR_DRIP=FALSE,CalcTable[[#This Row],[IrrHours]]&lt;=0),FALSE,TRUE)</f>
        <v>#NAME?</v>
      </c>
      <c r="X4264" s="13" t="e">
        <f ca="1">AND(CalcTable[[#This Row],[IrrDay]],CalcTable[[#This Row],[IrrRain]],CalcTable[[#This Row],[IrrWarm]],CalcTable[[#This Row],[IrrWindy]])</f>
        <v>#NAME?</v>
      </c>
      <c r="Y4264" s="13" t="e">
        <f t="shared" ca="1" si="1336"/>
        <v>#NAME?</v>
      </c>
      <c r="Z4264" s="13" t="e">
        <f ca="1">CalcTable[[#This Row],[IrrHours]]/5</f>
        <v>#NAME?</v>
      </c>
      <c r="AA4264" s="13" t="e">
        <f ca="1">IF(CalcTable[[#This Row],[IrrFlag]]=FALSE,0,MAX(0,CalcTable[[#This Row],[VolRednWind]]*(FCAP*IRR_TARGET-CalcTable[[#This Row],[IWC]])))</f>
        <v>#NAME?</v>
      </c>
      <c r="AB4264" s="13" t="e">
        <f ca="1">CalcTable[[#This Row],[IWC]]+CalcTable[[#This Row],[Eff Precip]]+CalcTable[[#This Row],[IrrAmt]]-CalcTable[[#This Row],[AET]]</f>
        <v>#NAME?</v>
      </c>
      <c r="AC4264" s="13" t="e">
        <f ca="1">IF(CalcTable[[#This Row],[PWC]]&gt;FCAP,MIN(24*PERC,MIN(SAT,CalcTable[[#This Row],[PWC]])-FCAP),0)</f>
        <v>#NAME?</v>
      </c>
      <c r="AD4264" s="13" t="e">
        <f ca="1">IF(CalcTable[[#This Row],[PWC]]&gt;SAT,CalcTable[[#This Row],[PWC]]-SAT,0)</f>
        <v>#NAME?</v>
      </c>
      <c r="AE4264" s="13" t="e">
        <f ca="1">CalcTable[[#This Row],[PWC]]-CalcTable[[#This Row],[PercAmt]]-CalcTable[[#This Row],[Runoff]]</f>
        <v>#NAME?</v>
      </c>
      <c r="AF4264" s="13" t="e">
        <f ca="1">CalcTable[[#This Row],[IrrAmt]]/1000*CUR_IRR_AREA*10000/IRR_EFF</f>
        <v>#NAME?</v>
      </c>
      <c r="AG4264" s="147"/>
      <c r="AH4264" s="13"/>
      <c r="AI4264" s="50">
        <v>0</v>
      </c>
      <c r="AJ4264" s="50">
        <v>0</v>
      </c>
      <c r="AK4264" s="50">
        <v>5.56936932717446</v>
      </c>
      <c r="AL4264" s="50">
        <v>0</v>
      </c>
      <c r="AM4264" s="50"/>
      <c r="AN4264" s="50"/>
      <c r="AO4264" s="50"/>
      <c r="AP4264" s="50"/>
      <c r="AQ4264" s="50"/>
      <c r="AR4264" s="50"/>
      <c r="AS4264" s="50"/>
      <c r="AT4264" s="50"/>
      <c r="AU4264" s="50"/>
      <c r="AV4264" s="50"/>
      <c r="AW4264" s="50"/>
      <c r="AX4264" s="50">
        <f t="shared" si="1347"/>
        <v>5.56936932717446</v>
      </c>
      <c r="AY4264" s="50"/>
      <c r="AZ4264" s="50">
        <f t="shared" si="1337"/>
        <v>81.684083465225413</v>
      </c>
      <c r="BA4264" s="50">
        <f t="shared" si="1338"/>
        <v>125.7675570813788</v>
      </c>
      <c r="BB4264" s="50">
        <f t="shared" si="1339"/>
        <v>129.65727534162764</v>
      </c>
      <c r="BC4264" s="17">
        <f t="shared" si="1340"/>
        <v>19878</v>
      </c>
      <c r="BD4264" s="50">
        <f t="shared" si="1341"/>
        <v>5.56936932717446</v>
      </c>
      <c r="BE4264" s="50">
        <f t="shared" si="1342"/>
        <v>81.684083465225413</v>
      </c>
      <c r="BF4264" s="50">
        <f t="shared" si="1348"/>
        <v>133.60915701391261</v>
      </c>
      <c r="BG4264" s="50"/>
      <c r="BH4264" s="17">
        <f t="shared" si="1343"/>
        <v>0</v>
      </c>
      <c r="BI4264" s="17">
        <f t="shared" si="1351"/>
        <v>4264</v>
      </c>
      <c r="BJ4264" s="17">
        <f t="shared" si="1349"/>
        <v>4264</v>
      </c>
      <c r="BK4264" s="150">
        <f t="shared" si="1350"/>
        <v>32011</v>
      </c>
      <c r="BL4264" s="50" t="e">
        <f t="shared" ca="1" si="1344"/>
        <v>#NAME?</v>
      </c>
      <c r="BM4264" s="50" t="e">
        <f t="shared" ca="1" si="1345"/>
        <v>#NAME?</v>
      </c>
      <c r="BN4264" s="50" t="e">
        <f t="shared" ca="1" si="1346"/>
        <v>#NAME?</v>
      </c>
    </row>
    <row r="4265" spans="1:66" x14ac:dyDescent="0.35">
      <c r="A4265" s="48">
        <v>32012</v>
      </c>
      <c r="B4265" s="17">
        <v>1987</v>
      </c>
      <c r="C4265" s="17">
        <v>8</v>
      </c>
      <c r="D4265" s="17">
        <v>235</v>
      </c>
      <c r="E4265" s="17">
        <v>23</v>
      </c>
      <c r="F4265" s="17">
        <v>1</v>
      </c>
      <c r="G4265" s="50">
        <v>4.4000000000000004</v>
      </c>
      <c r="H4265" s="32">
        <v>3.2328205376404804</v>
      </c>
      <c r="I4265" s="50">
        <v>3.6666666666666665</v>
      </c>
      <c r="J4265" s="13">
        <v>0</v>
      </c>
      <c r="K4265" s="13">
        <f t="shared" si="1332"/>
        <v>0</v>
      </c>
      <c r="L4265" s="13">
        <f t="shared" si="1333"/>
        <v>0</v>
      </c>
      <c r="M4265" s="13" t="e">
        <f ca="1">CalcTable[[#This Row],[IWC]]-AE4264</f>
        <v>#NAME?</v>
      </c>
      <c r="N4265" s="13" t="e">
        <f ca="1">IF(CalcTable[[#This Row],[Day of Year]]&lt;123,FCAP,AE4264)</f>
        <v>#NAME?</v>
      </c>
      <c r="O4265" s="17" t="e">
        <f ca="1">IF(IRR_DRIP,5,COUNTIF('IDET Wind Values'!C4249:G4249,"&lt;="&amp;IRR_MAXWIND))</f>
        <v>#NAME?</v>
      </c>
      <c r="P4265" s="13" t="e">
        <f ca="1">CalcTable[[#This Row],[ET_o]]*KL</f>
        <v>#NAME?</v>
      </c>
      <c r="Q4265" s="13" t="e">
        <f ca="1">IF(WILTPT&lt;=0,1,MAX(0,MIN(1,(CalcTable[[#This Row],[IWC]]-WILTPT)/(MAD-WILTPT))))</f>
        <v>#NAME?</v>
      </c>
      <c r="R4265" s="13" t="e">
        <f ca="1">CalcTable[[#This Row],[ETMult]]*CalcTable[[#This Row],[ETb]]</f>
        <v>#NAME?</v>
      </c>
      <c r="S4265" s="13" t="b">
        <f>INDEX(IRR_LIST,CalcTable[[#This Row],[Day of Week]]+1)</f>
        <v>1</v>
      </c>
      <c r="T4265" s="13">
        <f t="shared" ca="1" si="1334"/>
        <v>0</v>
      </c>
      <c r="U4265" s="13" t="b">
        <f ca="1">IF(CalcTable[[#This Row],[IrrPrecip]]&gt;=IC_MM,FALSE,TRUE)</f>
        <v>1</v>
      </c>
      <c r="V4265" s="13" t="b">
        <f t="shared" si="1335"/>
        <v>1</v>
      </c>
      <c r="W4265" s="13" t="e">
        <f ca="1">IF(AND(IRR_DRIP=FALSE,CalcTable[[#This Row],[IrrHours]]&lt;=0),FALSE,TRUE)</f>
        <v>#NAME?</v>
      </c>
      <c r="X4265" s="13" t="e">
        <f ca="1">AND(CalcTable[[#This Row],[IrrDay]],CalcTable[[#This Row],[IrrRain]],CalcTable[[#This Row],[IrrWarm]],CalcTable[[#This Row],[IrrWindy]])</f>
        <v>#NAME?</v>
      </c>
      <c r="Y4265" s="13" t="e">
        <f t="shared" ca="1" si="1336"/>
        <v>#NAME?</v>
      </c>
      <c r="Z4265" s="13" t="e">
        <f ca="1">CalcTable[[#This Row],[IrrHours]]/5</f>
        <v>#NAME?</v>
      </c>
      <c r="AA4265" s="13" t="e">
        <f ca="1">IF(CalcTable[[#This Row],[IrrFlag]]=FALSE,0,MAX(0,CalcTable[[#This Row],[VolRednWind]]*(FCAP*IRR_TARGET-CalcTable[[#This Row],[IWC]])))</f>
        <v>#NAME?</v>
      </c>
      <c r="AB4265" s="13" t="e">
        <f ca="1">CalcTable[[#This Row],[IWC]]+CalcTable[[#This Row],[Eff Precip]]+CalcTable[[#This Row],[IrrAmt]]-CalcTable[[#This Row],[AET]]</f>
        <v>#NAME?</v>
      </c>
      <c r="AC4265" s="13" t="e">
        <f ca="1">IF(CalcTable[[#This Row],[PWC]]&gt;FCAP,MIN(24*PERC,MIN(SAT,CalcTable[[#This Row],[PWC]])-FCAP),0)</f>
        <v>#NAME?</v>
      </c>
      <c r="AD4265" s="13" t="e">
        <f ca="1">IF(CalcTable[[#This Row],[PWC]]&gt;SAT,CalcTable[[#This Row],[PWC]]-SAT,0)</f>
        <v>#NAME?</v>
      </c>
      <c r="AE4265" s="13" t="e">
        <f ca="1">CalcTable[[#This Row],[PWC]]-CalcTable[[#This Row],[PercAmt]]-CalcTable[[#This Row],[Runoff]]</f>
        <v>#NAME?</v>
      </c>
      <c r="AF4265" s="13" t="e">
        <f ca="1">CalcTable[[#This Row],[IrrAmt]]/1000*CUR_IRR_AREA*10000/IRR_EFF</f>
        <v>#NAME?</v>
      </c>
      <c r="AG4265" s="147"/>
      <c r="AH4265" s="13"/>
      <c r="AI4265" s="50">
        <v>0</v>
      </c>
      <c r="AJ4265" s="50">
        <v>0</v>
      </c>
      <c r="AK4265" s="50">
        <v>0</v>
      </c>
      <c r="AL4265" s="50">
        <v>0</v>
      </c>
      <c r="AM4265" s="50"/>
      <c r="AN4265" s="50"/>
      <c r="AO4265" s="50"/>
      <c r="AP4265" s="50"/>
      <c r="AQ4265" s="50"/>
      <c r="AR4265" s="50"/>
      <c r="AS4265" s="50"/>
      <c r="AT4265" s="50"/>
      <c r="AU4265" s="50"/>
      <c r="AV4265" s="50"/>
      <c r="AW4265" s="50"/>
      <c r="AX4265" s="50">
        <f t="shared" si="1347"/>
        <v>0</v>
      </c>
      <c r="AY4265" s="50"/>
      <c r="AZ4265" s="50">
        <f t="shared" si="1337"/>
        <v>0</v>
      </c>
      <c r="BA4265" s="50">
        <f t="shared" si="1338"/>
        <v>0</v>
      </c>
      <c r="BB4265" s="50">
        <f t="shared" si="1339"/>
        <v>0</v>
      </c>
      <c r="BC4265" s="17">
        <f t="shared" si="1340"/>
        <v>19878</v>
      </c>
      <c r="BD4265" s="50">
        <f t="shared" si="1341"/>
        <v>0</v>
      </c>
      <c r="BE4265" s="50">
        <f t="shared" si="1342"/>
        <v>0</v>
      </c>
      <c r="BF4265" s="50">
        <f t="shared" si="1348"/>
        <v>0</v>
      </c>
      <c r="BG4265" s="50"/>
      <c r="BH4265" s="17">
        <f t="shared" si="1343"/>
        <v>0</v>
      </c>
      <c r="BI4265" s="17">
        <f t="shared" si="1351"/>
        <v>4265</v>
      </c>
      <c r="BJ4265" s="17">
        <f t="shared" si="1349"/>
        <v>4265</v>
      </c>
      <c r="BK4265" s="150">
        <f t="shared" si="1350"/>
        <v>32012</v>
      </c>
      <c r="BL4265" s="50" t="e">
        <f t="shared" ca="1" si="1344"/>
        <v>#NAME?</v>
      </c>
      <c r="BM4265" s="50" t="e">
        <f t="shared" ca="1" si="1345"/>
        <v>#NAME?</v>
      </c>
      <c r="BN4265" s="50" t="e">
        <f t="shared" ca="1" si="1346"/>
        <v>#NAME?</v>
      </c>
    </row>
    <row r="4266" spans="1:66" x14ac:dyDescent="0.35">
      <c r="A4266" s="48">
        <v>32013</v>
      </c>
      <c r="B4266" s="17">
        <v>1987</v>
      </c>
      <c r="C4266" s="17">
        <v>8</v>
      </c>
      <c r="D4266" s="17">
        <v>236</v>
      </c>
      <c r="E4266" s="17">
        <v>24</v>
      </c>
      <c r="F4266" s="17">
        <v>2</v>
      </c>
      <c r="G4266" s="50">
        <v>10.199999999999999</v>
      </c>
      <c r="H4266" s="32">
        <v>2.7596236682497852</v>
      </c>
      <c r="I4266" s="50">
        <v>16.333333333333332</v>
      </c>
      <c r="J4266" s="13">
        <v>13</v>
      </c>
      <c r="K4266" s="13">
        <f t="shared" si="1332"/>
        <v>13</v>
      </c>
      <c r="L4266" s="13">
        <f t="shared" si="1333"/>
        <v>6</v>
      </c>
      <c r="M4266" s="13" t="e">
        <f ca="1">CalcTable[[#This Row],[IWC]]-AE4265</f>
        <v>#NAME?</v>
      </c>
      <c r="N4266" s="13" t="e">
        <f ca="1">IF(CalcTable[[#This Row],[Day of Year]]&lt;123,FCAP,AE4265)</f>
        <v>#NAME?</v>
      </c>
      <c r="O4266" s="17" t="e">
        <f ca="1">IF(IRR_DRIP,5,COUNTIF('IDET Wind Values'!C4250:G4250,"&lt;="&amp;IRR_MAXWIND))</f>
        <v>#NAME?</v>
      </c>
      <c r="P4266" s="13" t="e">
        <f ca="1">CalcTable[[#This Row],[ET_o]]*KL</f>
        <v>#NAME?</v>
      </c>
      <c r="Q4266" s="13" t="e">
        <f ca="1">IF(WILTPT&lt;=0,1,MAX(0,MIN(1,(CalcTable[[#This Row],[IWC]]-WILTPT)/(MAD-WILTPT))))</f>
        <v>#NAME?</v>
      </c>
      <c r="R4266" s="13" t="e">
        <f ca="1">CalcTable[[#This Row],[ETMult]]*CalcTable[[#This Row],[ETb]]</f>
        <v>#NAME?</v>
      </c>
      <c r="S4266" s="13" t="b">
        <f>INDEX(IRR_LIST,CalcTable[[#This Row],[Day of Week]]+1)</f>
        <v>0</v>
      </c>
      <c r="T4266" s="13">
        <f t="shared" ca="1" si="1334"/>
        <v>0</v>
      </c>
      <c r="U4266" s="13" t="b">
        <f ca="1">IF(CalcTable[[#This Row],[IrrPrecip]]&gt;=IC_MM,FALSE,TRUE)</f>
        <v>1</v>
      </c>
      <c r="V4266" s="13" t="b">
        <f t="shared" si="1335"/>
        <v>1</v>
      </c>
      <c r="W4266" s="13" t="e">
        <f ca="1">IF(AND(IRR_DRIP=FALSE,CalcTable[[#This Row],[IrrHours]]&lt;=0),FALSE,TRUE)</f>
        <v>#NAME?</v>
      </c>
      <c r="X4266" s="13" t="e">
        <f ca="1">AND(CalcTable[[#This Row],[IrrDay]],CalcTable[[#This Row],[IrrRain]],CalcTable[[#This Row],[IrrWarm]],CalcTable[[#This Row],[IrrWindy]])</f>
        <v>#NAME?</v>
      </c>
      <c r="Y4266" s="13" t="e">
        <f t="shared" ca="1" si="1336"/>
        <v>#NAME?</v>
      </c>
      <c r="Z4266" s="13" t="e">
        <f ca="1">CalcTable[[#This Row],[IrrHours]]/5</f>
        <v>#NAME?</v>
      </c>
      <c r="AA4266" s="13" t="e">
        <f ca="1">IF(CalcTable[[#This Row],[IrrFlag]]=FALSE,0,MAX(0,CalcTable[[#This Row],[VolRednWind]]*(FCAP*IRR_TARGET-CalcTable[[#This Row],[IWC]])))</f>
        <v>#NAME?</v>
      </c>
      <c r="AB4266" s="13" t="e">
        <f ca="1">CalcTable[[#This Row],[IWC]]+CalcTable[[#This Row],[Eff Precip]]+CalcTable[[#This Row],[IrrAmt]]-CalcTable[[#This Row],[AET]]</f>
        <v>#NAME?</v>
      </c>
      <c r="AC4266" s="13" t="e">
        <f ca="1">IF(CalcTable[[#This Row],[PWC]]&gt;FCAP,MIN(24*PERC,MIN(SAT,CalcTable[[#This Row],[PWC]])-FCAP),0)</f>
        <v>#NAME?</v>
      </c>
      <c r="AD4266" s="13" t="e">
        <f ca="1">IF(CalcTable[[#This Row],[PWC]]&gt;SAT,CalcTable[[#This Row],[PWC]]-SAT,0)</f>
        <v>#NAME?</v>
      </c>
      <c r="AE4266" s="13" t="e">
        <f ca="1">CalcTable[[#This Row],[PWC]]-CalcTable[[#This Row],[PercAmt]]-CalcTable[[#This Row],[Runoff]]</f>
        <v>#NAME?</v>
      </c>
      <c r="AF4266" s="13" t="e">
        <f ca="1">CalcTable[[#This Row],[IrrAmt]]/1000*CUR_IRR_AREA*10000/IRR_EFF</f>
        <v>#NAME?</v>
      </c>
      <c r="AG4266" s="147"/>
      <c r="AH4266" s="13"/>
      <c r="AI4266" s="50">
        <v>0</v>
      </c>
      <c r="AJ4266" s="50">
        <v>0</v>
      </c>
      <c r="AK4266" s="50">
        <v>1.3304278236838158</v>
      </c>
      <c r="AL4266" s="50">
        <v>6.0992994307212847</v>
      </c>
      <c r="AM4266" s="50"/>
      <c r="AN4266" s="50"/>
      <c r="AO4266" s="50"/>
      <c r="AP4266" s="50"/>
      <c r="AQ4266" s="50"/>
      <c r="AR4266" s="50"/>
      <c r="AS4266" s="50"/>
      <c r="AT4266" s="50"/>
      <c r="AU4266" s="50"/>
      <c r="AV4266" s="50"/>
      <c r="AW4266" s="50"/>
      <c r="AX4266" s="50">
        <f t="shared" si="1347"/>
        <v>7.4297272544051003</v>
      </c>
      <c r="AY4266" s="50"/>
      <c r="AZ4266" s="50">
        <f t="shared" si="1337"/>
        <v>198.42572471518702</v>
      </c>
      <c r="BA4266" s="50">
        <f t="shared" si="1338"/>
        <v>305.51262376782762</v>
      </c>
      <c r="BB4266" s="50">
        <f t="shared" si="1339"/>
        <v>314.96146780188417</v>
      </c>
      <c r="BC4266" s="17">
        <f t="shared" si="1340"/>
        <v>19878</v>
      </c>
      <c r="BD4266" s="50">
        <f t="shared" si="1341"/>
        <v>7.4297272544051003</v>
      </c>
      <c r="BE4266" s="50">
        <f t="shared" si="1342"/>
        <v>198.42572471518702</v>
      </c>
      <c r="BF4266" s="50">
        <f t="shared" si="1348"/>
        <v>324.5613182445428</v>
      </c>
      <c r="BG4266" s="50"/>
      <c r="BH4266" s="17">
        <f t="shared" si="1343"/>
        <v>0</v>
      </c>
      <c r="BI4266" s="17">
        <f t="shared" si="1351"/>
        <v>4266</v>
      </c>
      <c r="BJ4266" s="17">
        <f t="shared" si="1349"/>
        <v>4266</v>
      </c>
      <c r="BK4266" s="150">
        <f t="shared" si="1350"/>
        <v>32013</v>
      </c>
      <c r="BL4266" s="50" t="e">
        <f t="shared" ca="1" si="1344"/>
        <v>#NAME?</v>
      </c>
      <c r="BM4266" s="50" t="e">
        <f t="shared" ca="1" si="1345"/>
        <v>#NAME?</v>
      </c>
      <c r="BN4266" s="50" t="e">
        <f t="shared" ca="1" si="1346"/>
        <v>#NAME?</v>
      </c>
    </row>
    <row r="4267" spans="1:66" x14ac:dyDescent="0.35">
      <c r="A4267" s="48">
        <v>32014</v>
      </c>
      <c r="B4267" s="17">
        <v>1987</v>
      </c>
      <c r="C4267" s="17">
        <v>8</v>
      </c>
      <c r="D4267" s="17">
        <v>237</v>
      </c>
      <c r="E4267" s="17">
        <v>25</v>
      </c>
      <c r="F4267" s="17">
        <v>3</v>
      </c>
      <c r="G4267" s="50">
        <v>8.4</v>
      </c>
      <c r="H4267" s="32">
        <v>2.6995997458019376</v>
      </c>
      <c r="I4267" s="50">
        <v>14.666666666666666</v>
      </c>
      <c r="J4267" s="13">
        <v>0.4</v>
      </c>
      <c r="K4267" s="13">
        <f t="shared" si="1332"/>
        <v>0.4</v>
      </c>
      <c r="L4267" s="13">
        <f t="shared" si="1333"/>
        <v>0</v>
      </c>
      <c r="M4267" s="13" t="e">
        <f ca="1">CalcTable[[#This Row],[IWC]]-AE4266</f>
        <v>#NAME?</v>
      </c>
      <c r="N4267" s="13" t="e">
        <f ca="1">IF(CalcTable[[#This Row],[Day of Year]]&lt;123,FCAP,AE4266)</f>
        <v>#NAME?</v>
      </c>
      <c r="O4267" s="17" t="e">
        <f ca="1">IF(IRR_DRIP,5,COUNTIF('IDET Wind Values'!C4251:G4251,"&lt;="&amp;IRR_MAXWIND))</f>
        <v>#NAME?</v>
      </c>
      <c r="P4267" s="13" t="e">
        <f ca="1">CalcTable[[#This Row],[ET_o]]*KL</f>
        <v>#NAME?</v>
      </c>
      <c r="Q4267" s="13" t="e">
        <f ca="1">IF(WILTPT&lt;=0,1,MAX(0,MIN(1,(CalcTable[[#This Row],[IWC]]-WILTPT)/(MAD-WILTPT))))</f>
        <v>#NAME?</v>
      </c>
      <c r="R4267" s="13" t="e">
        <f ca="1">CalcTable[[#This Row],[ETMult]]*CalcTable[[#This Row],[ETb]]</f>
        <v>#NAME?</v>
      </c>
      <c r="S4267" s="13" t="b">
        <f>INDEX(IRR_LIST,CalcTable[[#This Row],[Day of Week]]+1)</f>
        <v>1</v>
      </c>
      <c r="T4267" s="13">
        <f t="shared" ca="1" si="1334"/>
        <v>13</v>
      </c>
      <c r="U4267" s="13" t="b">
        <f ca="1">IF(CalcTable[[#This Row],[IrrPrecip]]&gt;=IC_MM,FALSE,TRUE)</f>
        <v>0</v>
      </c>
      <c r="V4267" s="13" t="b">
        <f t="shared" si="1335"/>
        <v>1</v>
      </c>
      <c r="W4267" s="13" t="e">
        <f ca="1">IF(AND(IRR_DRIP=FALSE,CalcTable[[#This Row],[IrrHours]]&lt;=0),FALSE,TRUE)</f>
        <v>#NAME?</v>
      </c>
      <c r="X4267" s="13" t="e">
        <f ca="1">AND(CalcTable[[#This Row],[IrrDay]],CalcTable[[#This Row],[IrrRain]],CalcTable[[#This Row],[IrrWarm]],CalcTable[[#This Row],[IrrWindy]])</f>
        <v>#NAME?</v>
      </c>
      <c r="Y4267" s="13" t="e">
        <f t="shared" ca="1" si="1336"/>
        <v>#NAME?</v>
      </c>
      <c r="Z4267" s="13" t="e">
        <f ca="1">CalcTable[[#This Row],[IrrHours]]/5</f>
        <v>#NAME?</v>
      </c>
      <c r="AA4267" s="13" t="e">
        <f ca="1">IF(CalcTable[[#This Row],[IrrFlag]]=FALSE,0,MAX(0,CalcTable[[#This Row],[VolRednWind]]*(FCAP*IRR_TARGET-CalcTable[[#This Row],[IWC]])))</f>
        <v>#NAME?</v>
      </c>
      <c r="AB4267" s="13" t="e">
        <f ca="1">CalcTable[[#This Row],[IWC]]+CalcTable[[#This Row],[Eff Precip]]+CalcTable[[#This Row],[IrrAmt]]-CalcTable[[#This Row],[AET]]</f>
        <v>#NAME?</v>
      </c>
      <c r="AC4267" s="13" t="e">
        <f ca="1">IF(CalcTable[[#This Row],[PWC]]&gt;FCAP,MIN(24*PERC,MIN(SAT,CalcTable[[#This Row],[PWC]])-FCAP),0)</f>
        <v>#NAME?</v>
      </c>
      <c r="AD4267" s="13" t="e">
        <f ca="1">IF(CalcTable[[#This Row],[PWC]]&gt;SAT,CalcTable[[#This Row],[PWC]]-SAT,0)</f>
        <v>#NAME?</v>
      </c>
      <c r="AE4267" s="13" t="e">
        <f ca="1">CalcTable[[#This Row],[PWC]]-CalcTable[[#This Row],[PercAmt]]-CalcTable[[#This Row],[Runoff]]</f>
        <v>#NAME?</v>
      </c>
      <c r="AF4267" s="13" t="e">
        <f ca="1">CalcTable[[#This Row],[IrrAmt]]/1000*CUR_IRR_AREA*10000/IRR_EFF</f>
        <v>#NAME?</v>
      </c>
      <c r="AG4267" s="147"/>
      <c r="AH4267" s="13"/>
      <c r="AI4267" s="50">
        <v>0</v>
      </c>
      <c r="AJ4267" s="50">
        <v>0</v>
      </c>
      <c r="AK4267" s="50">
        <v>0</v>
      </c>
      <c r="AL4267" s="50">
        <v>0</v>
      </c>
      <c r="AM4267" s="50"/>
      <c r="AN4267" s="50"/>
      <c r="AO4267" s="50"/>
      <c r="AP4267" s="50"/>
      <c r="AQ4267" s="50"/>
      <c r="AR4267" s="50"/>
      <c r="AS4267" s="50"/>
      <c r="AT4267" s="50"/>
      <c r="AU4267" s="50"/>
      <c r="AV4267" s="50"/>
      <c r="AW4267" s="50"/>
      <c r="AX4267" s="50">
        <f t="shared" si="1347"/>
        <v>0</v>
      </c>
      <c r="AY4267" s="50"/>
      <c r="AZ4267" s="50">
        <f t="shared" si="1337"/>
        <v>0</v>
      </c>
      <c r="BA4267" s="50">
        <f t="shared" si="1338"/>
        <v>0</v>
      </c>
      <c r="BB4267" s="50">
        <f t="shared" si="1339"/>
        <v>0</v>
      </c>
      <c r="BC4267" s="17">
        <f t="shared" si="1340"/>
        <v>19878</v>
      </c>
      <c r="BD4267" s="50">
        <f t="shared" si="1341"/>
        <v>0</v>
      </c>
      <c r="BE4267" s="50">
        <f t="shared" si="1342"/>
        <v>0</v>
      </c>
      <c r="BF4267" s="50">
        <f t="shared" si="1348"/>
        <v>0</v>
      </c>
      <c r="BG4267" s="50"/>
      <c r="BH4267" s="17">
        <f t="shared" si="1343"/>
        <v>0</v>
      </c>
      <c r="BI4267" s="17">
        <f t="shared" si="1351"/>
        <v>4267</v>
      </c>
      <c r="BJ4267" s="17">
        <f t="shared" si="1349"/>
        <v>4267</v>
      </c>
      <c r="BK4267" s="150">
        <f t="shared" si="1350"/>
        <v>32014</v>
      </c>
      <c r="BL4267" s="50" t="e">
        <f t="shared" ca="1" si="1344"/>
        <v>#NAME?</v>
      </c>
      <c r="BM4267" s="50" t="e">
        <f t="shared" ca="1" si="1345"/>
        <v>#NAME?</v>
      </c>
      <c r="BN4267" s="50" t="e">
        <f t="shared" ca="1" si="1346"/>
        <v>#NAME?</v>
      </c>
    </row>
    <row r="4268" spans="1:66" x14ac:dyDescent="0.35">
      <c r="A4268" s="48">
        <v>32015</v>
      </c>
      <c r="B4268" s="17">
        <v>1987</v>
      </c>
      <c r="C4268" s="17">
        <v>8</v>
      </c>
      <c r="D4268" s="17">
        <v>238</v>
      </c>
      <c r="E4268" s="17">
        <v>26</v>
      </c>
      <c r="F4268" s="17">
        <v>4</v>
      </c>
      <c r="G4268" s="50">
        <v>4</v>
      </c>
      <c r="H4268" s="32">
        <v>3.4449985216631203</v>
      </c>
      <c r="I4268" s="50">
        <v>2</v>
      </c>
      <c r="J4268" s="13">
        <v>0</v>
      </c>
      <c r="K4268" s="13">
        <f t="shared" si="1332"/>
        <v>0</v>
      </c>
      <c r="L4268" s="13">
        <f t="shared" si="1333"/>
        <v>0</v>
      </c>
      <c r="M4268" s="13" t="e">
        <f ca="1">CalcTable[[#This Row],[IWC]]-AE4267</f>
        <v>#NAME?</v>
      </c>
      <c r="N4268" s="13" t="e">
        <f ca="1">IF(CalcTable[[#This Row],[Day of Year]]&lt;123,FCAP,AE4267)</f>
        <v>#NAME?</v>
      </c>
      <c r="O4268" s="17" t="e">
        <f ca="1">IF(IRR_DRIP,5,COUNTIF('IDET Wind Values'!C4252:G4252,"&lt;="&amp;IRR_MAXWIND))</f>
        <v>#NAME?</v>
      </c>
      <c r="P4268" s="13" t="e">
        <f ca="1">CalcTable[[#This Row],[ET_o]]*KL</f>
        <v>#NAME?</v>
      </c>
      <c r="Q4268" s="13" t="e">
        <f ca="1">IF(WILTPT&lt;=0,1,MAX(0,MIN(1,(CalcTable[[#This Row],[IWC]]-WILTPT)/(MAD-WILTPT))))</f>
        <v>#NAME?</v>
      </c>
      <c r="R4268" s="13" t="e">
        <f ca="1">CalcTable[[#This Row],[ETMult]]*CalcTable[[#This Row],[ETb]]</f>
        <v>#NAME?</v>
      </c>
      <c r="S4268" s="13" t="b">
        <f>INDEX(IRR_LIST,CalcTable[[#This Row],[Day of Week]]+1)</f>
        <v>0</v>
      </c>
      <c r="T4268" s="13">
        <f t="shared" ca="1" si="1334"/>
        <v>13.4</v>
      </c>
      <c r="U4268" s="13" t="b">
        <f ca="1">IF(CalcTable[[#This Row],[IrrPrecip]]&gt;=IC_MM,FALSE,TRUE)</f>
        <v>0</v>
      </c>
      <c r="V4268" s="13" t="b">
        <f t="shared" si="1335"/>
        <v>1</v>
      </c>
      <c r="W4268" s="13" t="e">
        <f ca="1">IF(AND(IRR_DRIP=FALSE,CalcTable[[#This Row],[IrrHours]]&lt;=0),FALSE,TRUE)</f>
        <v>#NAME?</v>
      </c>
      <c r="X4268" s="13" t="e">
        <f ca="1">AND(CalcTable[[#This Row],[IrrDay]],CalcTable[[#This Row],[IrrRain]],CalcTable[[#This Row],[IrrWarm]],CalcTable[[#This Row],[IrrWindy]])</f>
        <v>#NAME?</v>
      </c>
      <c r="Y4268" s="13" t="e">
        <f t="shared" ca="1" si="1336"/>
        <v>#NAME?</v>
      </c>
      <c r="Z4268" s="13" t="e">
        <f ca="1">CalcTable[[#This Row],[IrrHours]]/5</f>
        <v>#NAME?</v>
      </c>
      <c r="AA4268" s="13" t="e">
        <f ca="1">IF(CalcTable[[#This Row],[IrrFlag]]=FALSE,0,MAX(0,CalcTable[[#This Row],[VolRednWind]]*(FCAP*IRR_TARGET-CalcTable[[#This Row],[IWC]])))</f>
        <v>#NAME?</v>
      </c>
      <c r="AB4268" s="13" t="e">
        <f ca="1">CalcTable[[#This Row],[IWC]]+CalcTable[[#This Row],[Eff Precip]]+CalcTable[[#This Row],[IrrAmt]]-CalcTable[[#This Row],[AET]]</f>
        <v>#NAME?</v>
      </c>
      <c r="AC4268" s="13" t="e">
        <f ca="1">IF(CalcTable[[#This Row],[PWC]]&gt;FCAP,MIN(24*PERC,MIN(SAT,CalcTable[[#This Row],[PWC]])-FCAP),0)</f>
        <v>#NAME?</v>
      </c>
      <c r="AD4268" s="13" t="e">
        <f ca="1">IF(CalcTable[[#This Row],[PWC]]&gt;SAT,CalcTable[[#This Row],[PWC]]-SAT,0)</f>
        <v>#NAME?</v>
      </c>
      <c r="AE4268" s="13" t="e">
        <f ca="1">CalcTable[[#This Row],[PWC]]-CalcTable[[#This Row],[PercAmt]]-CalcTable[[#This Row],[Runoff]]</f>
        <v>#NAME?</v>
      </c>
      <c r="AF4268" s="13" t="e">
        <f ca="1">CalcTable[[#This Row],[IrrAmt]]/1000*CUR_IRR_AREA*10000/IRR_EFF</f>
        <v>#NAME?</v>
      </c>
      <c r="AG4268" s="147"/>
      <c r="AH4268" s="13"/>
      <c r="AI4268" s="50">
        <v>0</v>
      </c>
      <c r="AJ4268" s="50">
        <v>0</v>
      </c>
      <c r="AK4268" s="50">
        <v>0</v>
      </c>
      <c r="AL4268" s="50">
        <v>0</v>
      </c>
      <c r="AM4268" s="50"/>
      <c r="AN4268" s="50"/>
      <c r="AO4268" s="50"/>
      <c r="AP4268" s="50"/>
      <c r="AQ4268" s="50"/>
      <c r="AR4268" s="50"/>
      <c r="AS4268" s="50"/>
      <c r="AT4268" s="50"/>
      <c r="AU4268" s="50"/>
      <c r="AV4268" s="50"/>
      <c r="AW4268" s="50"/>
      <c r="AX4268" s="50">
        <f t="shared" si="1347"/>
        <v>0</v>
      </c>
      <c r="AY4268" s="50"/>
      <c r="AZ4268" s="50">
        <f t="shared" si="1337"/>
        <v>0</v>
      </c>
      <c r="BA4268" s="50">
        <f t="shared" si="1338"/>
        <v>0</v>
      </c>
      <c r="BB4268" s="50">
        <f t="shared" si="1339"/>
        <v>0</v>
      </c>
      <c r="BC4268" s="17">
        <f t="shared" si="1340"/>
        <v>19878</v>
      </c>
      <c r="BD4268" s="50">
        <f t="shared" si="1341"/>
        <v>0</v>
      </c>
      <c r="BE4268" s="50">
        <f t="shared" si="1342"/>
        <v>0</v>
      </c>
      <c r="BF4268" s="50">
        <f t="shared" si="1348"/>
        <v>0</v>
      </c>
      <c r="BG4268" s="50"/>
      <c r="BH4268" s="17">
        <f t="shared" si="1343"/>
        <v>0</v>
      </c>
      <c r="BI4268" s="17">
        <f t="shared" si="1351"/>
        <v>4268</v>
      </c>
      <c r="BJ4268" s="17">
        <f t="shared" si="1349"/>
        <v>4268</v>
      </c>
      <c r="BK4268" s="150">
        <f t="shared" si="1350"/>
        <v>32015</v>
      </c>
      <c r="BL4268" s="50" t="e">
        <f t="shared" ca="1" si="1344"/>
        <v>#NAME?</v>
      </c>
      <c r="BM4268" s="50" t="e">
        <f t="shared" ca="1" si="1345"/>
        <v>#NAME?</v>
      </c>
      <c r="BN4268" s="50" t="e">
        <f t="shared" ca="1" si="1346"/>
        <v>#NAME?</v>
      </c>
    </row>
    <row r="4269" spans="1:66" x14ac:dyDescent="0.35">
      <c r="A4269" s="48">
        <v>32016</v>
      </c>
      <c r="B4269" s="17">
        <v>1987</v>
      </c>
      <c r="C4269" s="17">
        <v>8</v>
      </c>
      <c r="D4269" s="17">
        <v>239</v>
      </c>
      <c r="E4269" s="17">
        <v>27</v>
      </c>
      <c r="F4269" s="17">
        <v>5</v>
      </c>
      <c r="G4269" s="50">
        <v>9.9</v>
      </c>
      <c r="H4269" s="32">
        <v>3.7534008027380459</v>
      </c>
      <c r="I4269" s="50">
        <v>3.6666666666666665</v>
      </c>
      <c r="J4269" s="13">
        <v>0</v>
      </c>
      <c r="K4269" s="13">
        <f t="shared" si="1332"/>
        <v>0</v>
      </c>
      <c r="L4269" s="13">
        <f t="shared" si="1333"/>
        <v>0</v>
      </c>
      <c r="M4269" s="13" t="e">
        <f ca="1">CalcTable[[#This Row],[IWC]]-AE4268</f>
        <v>#NAME?</v>
      </c>
      <c r="N4269" s="13" t="e">
        <f ca="1">IF(CalcTable[[#This Row],[Day of Year]]&lt;123,FCAP,AE4268)</f>
        <v>#NAME?</v>
      </c>
      <c r="O4269" s="17" t="e">
        <f ca="1">IF(IRR_DRIP,5,COUNTIF('IDET Wind Values'!C4253:G4253,"&lt;="&amp;IRR_MAXWIND))</f>
        <v>#NAME?</v>
      </c>
      <c r="P4269" s="13" t="e">
        <f ca="1">CalcTable[[#This Row],[ET_o]]*KL</f>
        <v>#NAME?</v>
      </c>
      <c r="Q4269" s="13" t="e">
        <f ca="1">IF(WILTPT&lt;=0,1,MAX(0,MIN(1,(CalcTable[[#This Row],[IWC]]-WILTPT)/(MAD-WILTPT))))</f>
        <v>#NAME?</v>
      </c>
      <c r="R4269" s="13" t="e">
        <f ca="1">CalcTable[[#This Row],[ETMult]]*CalcTable[[#This Row],[ETb]]</f>
        <v>#NAME?</v>
      </c>
      <c r="S4269" s="13" t="b">
        <f>INDEX(IRR_LIST,CalcTable[[#This Row],[Day of Week]]+1)</f>
        <v>1</v>
      </c>
      <c r="T4269" s="13">
        <f t="shared" ca="1" si="1334"/>
        <v>0.4</v>
      </c>
      <c r="U4269" s="13" t="b">
        <f ca="1">IF(CalcTable[[#This Row],[IrrPrecip]]&gt;=IC_MM,FALSE,TRUE)</f>
        <v>1</v>
      </c>
      <c r="V4269" s="13" t="b">
        <f t="shared" si="1335"/>
        <v>1</v>
      </c>
      <c r="W4269" s="13" t="e">
        <f ca="1">IF(AND(IRR_DRIP=FALSE,CalcTable[[#This Row],[IrrHours]]&lt;=0),FALSE,TRUE)</f>
        <v>#NAME?</v>
      </c>
      <c r="X4269" s="13" t="e">
        <f ca="1">AND(CalcTable[[#This Row],[IrrDay]],CalcTable[[#This Row],[IrrRain]],CalcTable[[#This Row],[IrrWarm]],CalcTable[[#This Row],[IrrWindy]])</f>
        <v>#NAME?</v>
      </c>
      <c r="Y4269" s="13" t="e">
        <f t="shared" ca="1" si="1336"/>
        <v>#NAME?</v>
      </c>
      <c r="Z4269" s="13" t="e">
        <f ca="1">CalcTable[[#This Row],[IrrHours]]/5</f>
        <v>#NAME?</v>
      </c>
      <c r="AA4269" s="13" t="e">
        <f ca="1">IF(CalcTable[[#This Row],[IrrFlag]]=FALSE,0,MAX(0,CalcTable[[#This Row],[VolRednWind]]*(FCAP*IRR_TARGET-CalcTable[[#This Row],[IWC]])))</f>
        <v>#NAME?</v>
      </c>
      <c r="AB4269" s="13" t="e">
        <f ca="1">CalcTable[[#This Row],[IWC]]+CalcTable[[#This Row],[Eff Precip]]+CalcTable[[#This Row],[IrrAmt]]-CalcTable[[#This Row],[AET]]</f>
        <v>#NAME?</v>
      </c>
      <c r="AC4269" s="13" t="e">
        <f ca="1">IF(CalcTable[[#This Row],[PWC]]&gt;FCAP,MIN(24*PERC,MIN(SAT,CalcTable[[#This Row],[PWC]])-FCAP),0)</f>
        <v>#NAME?</v>
      </c>
      <c r="AD4269" s="13" t="e">
        <f ca="1">IF(CalcTable[[#This Row],[PWC]]&gt;SAT,CalcTable[[#This Row],[PWC]]-SAT,0)</f>
        <v>#NAME?</v>
      </c>
      <c r="AE4269" s="13" t="e">
        <f ca="1">CalcTable[[#This Row],[PWC]]-CalcTable[[#This Row],[PercAmt]]-CalcTable[[#This Row],[Runoff]]</f>
        <v>#NAME?</v>
      </c>
      <c r="AF4269" s="13" t="e">
        <f ca="1">CalcTable[[#This Row],[IrrAmt]]/1000*CUR_IRR_AREA*10000/IRR_EFF</f>
        <v>#NAME?</v>
      </c>
      <c r="AG4269" s="147"/>
      <c r="AH4269" s="13"/>
      <c r="AI4269" s="50">
        <v>13.064197743333629</v>
      </c>
      <c r="AJ4269" s="50">
        <v>16.150325058572058</v>
      </c>
      <c r="AK4269" s="50">
        <v>0</v>
      </c>
      <c r="AL4269" s="50">
        <v>0</v>
      </c>
      <c r="AM4269" s="50"/>
      <c r="AN4269" s="50"/>
      <c r="AO4269" s="50"/>
      <c r="AP4269" s="50"/>
      <c r="AQ4269" s="50"/>
      <c r="AR4269" s="50"/>
      <c r="AS4269" s="50"/>
      <c r="AT4269" s="50"/>
      <c r="AU4269" s="50"/>
      <c r="AV4269" s="50"/>
      <c r="AW4269" s="50"/>
      <c r="AX4269" s="50">
        <f t="shared" si="1347"/>
        <v>29.214522801905687</v>
      </c>
      <c r="AY4269" s="50"/>
      <c r="AZ4269" s="50">
        <f t="shared" si="1337"/>
        <v>665.35110195367361</v>
      </c>
      <c r="BA4269" s="50">
        <f t="shared" si="1338"/>
        <v>1076.4891303030681</v>
      </c>
      <c r="BB4269" s="50">
        <f t="shared" si="1339"/>
        <v>1113.9569223177702</v>
      </c>
      <c r="BC4269" s="17">
        <f t="shared" si="1340"/>
        <v>19878</v>
      </c>
      <c r="BD4269" s="50">
        <f t="shared" si="1341"/>
        <v>29.214522801905687</v>
      </c>
      <c r="BE4269" s="50">
        <f t="shared" si="1342"/>
        <v>665.35110195367361</v>
      </c>
      <c r="BF4269" s="50">
        <f t="shared" si="1348"/>
        <v>1088.302593101304</v>
      </c>
      <c r="BG4269" s="50"/>
      <c r="BH4269" s="17">
        <f t="shared" si="1343"/>
        <v>0</v>
      </c>
      <c r="BI4269" s="17">
        <f t="shared" si="1351"/>
        <v>4269</v>
      </c>
      <c r="BJ4269" s="17">
        <f t="shared" si="1349"/>
        <v>4269</v>
      </c>
      <c r="BK4269" s="150">
        <f t="shared" si="1350"/>
        <v>32016</v>
      </c>
      <c r="BL4269" s="50" t="e">
        <f t="shared" ca="1" si="1344"/>
        <v>#NAME?</v>
      </c>
      <c r="BM4269" s="50" t="e">
        <f t="shared" ca="1" si="1345"/>
        <v>#NAME?</v>
      </c>
      <c r="BN4269" s="50" t="e">
        <f t="shared" ca="1" si="1346"/>
        <v>#NAME?</v>
      </c>
    </row>
    <row r="4270" spans="1:66" x14ac:dyDescent="0.35">
      <c r="A4270" s="48">
        <v>32017</v>
      </c>
      <c r="B4270" s="17">
        <v>1987</v>
      </c>
      <c r="C4270" s="17">
        <v>8</v>
      </c>
      <c r="D4270" s="17">
        <v>240</v>
      </c>
      <c r="E4270" s="17">
        <v>28</v>
      </c>
      <c r="F4270" s="17">
        <v>6</v>
      </c>
      <c r="G4270" s="50">
        <v>13.1</v>
      </c>
      <c r="H4270" s="32">
        <v>3.0780268688164893</v>
      </c>
      <c r="I4270" s="50">
        <v>5</v>
      </c>
      <c r="J4270" s="13">
        <v>0</v>
      </c>
      <c r="K4270" s="13">
        <f t="shared" si="1332"/>
        <v>0</v>
      </c>
      <c r="L4270" s="13">
        <f t="shared" si="1333"/>
        <v>0</v>
      </c>
      <c r="M4270" s="13" t="e">
        <f ca="1">CalcTable[[#This Row],[IWC]]-AE4269</f>
        <v>#NAME?</v>
      </c>
      <c r="N4270" s="13" t="e">
        <f ca="1">IF(CalcTable[[#This Row],[Day of Year]]&lt;123,FCAP,AE4269)</f>
        <v>#NAME?</v>
      </c>
      <c r="O4270" s="17" t="e">
        <f ca="1">IF(IRR_DRIP,5,COUNTIF('IDET Wind Values'!C4254:G4254,"&lt;="&amp;IRR_MAXWIND))</f>
        <v>#NAME?</v>
      </c>
      <c r="P4270" s="13" t="e">
        <f ca="1">CalcTable[[#This Row],[ET_o]]*KL</f>
        <v>#NAME?</v>
      </c>
      <c r="Q4270" s="13" t="e">
        <f ca="1">IF(WILTPT&lt;=0,1,MAX(0,MIN(1,(CalcTable[[#This Row],[IWC]]-WILTPT)/(MAD-WILTPT))))</f>
        <v>#NAME?</v>
      </c>
      <c r="R4270" s="13" t="e">
        <f ca="1">CalcTable[[#This Row],[ETMult]]*CalcTable[[#This Row],[ETb]]</f>
        <v>#NAME?</v>
      </c>
      <c r="S4270" s="13" t="b">
        <f>INDEX(IRR_LIST,CalcTable[[#This Row],[Day of Week]]+1)</f>
        <v>0</v>
      </c>
      <c r="T4270" s="13">
        <f t="shared" ca="1" si="1334"/>
        <v>0</v>
      </c>
      <c r="U4270" s="13" t="b">
        <f ca="1">IF(CalcTable[[#This Row],[IrrPrecip]]&gt;=IC_MM,FALSE,TRUE)</f>
        <v>1</v>
      </c>
      <c r="V4270" s="13" t="b">
        <f t="shared" si="1335"/>
        <v>1</v>
      </c>
      <c r="W4270" s="13" t="e">
        <f ca="1">IF(AND(IRR_DRIP=FALSE,CalcTable[[#This Row],[IrrHours]]&lt;=0),FALSE,TRUE)</f>
        <v>#NAME?</v>
      </c>
      <c r="X4270" s="13" t="e">
        <f ca="1">AND(CalcTable[[#This Row],[IrrDay]],CalcTable[[#This Row],[IrrRain]],CalcTable[[#This Row],[IrrWarm]],CalcTable[[#This Row],[IrrWindy]])</f>
        <v>#NAME?</v>
      </c>
      <c r="Y4270" s="13" t="e">
        <f t="shared" ca="1" si="1336"/>
        <v>#NAME?</v>
      </c>
      <c r="Z4270" s="13" t="e">
        <f ca="1">CalcTable[[#This Row],[IrrHours]]/5</f>
        <v>#NAME?</v>
      </c>
      <c r="AA4270" s="13" t="e">
        <f ca="1">IF(CalcTable[[#This Row],[IrrFlag]]=FALSE,0,MAX(0,CalcTable[[#This Row],[VolRednWind]]*(FCAP*IRR_TARGET-CalcTable[[#This Row],[IWC]])))</f>
        <v>#NAME?</v>
      </c>
      <c r="AB4270" s="13" t="e">
        <f ca="1">CalcTable[[#This Row],[IWC]]+CalcTable[[#This Row],[Eff Precip]]+CalcTable[[#This Row],[IrrAmt]]-CalcTable[[#This Row],[AET]]</f>
        <v>#NAME?</v>
      </c>
      <c r="AC4270" s="13" t="e">
        <f ca="1">IF(CalcTable[[#This Row],[PWC]]&gt;FCAP,MIN(24*PERC,MIN(SAT,CalcTable[[#This Row],[PWC]])-FCAP),0)</f>
        <v>#NAME?</v>
      </c>
      <c r="AD4270" s="13" t="e">
        <f ca="1">IF(CalcTable[[#This Row],[PWC]]&gt;SAT,CalcTable[[#This Row],[PWC]]-SAT,0)</f>
        <v>#NAME?</v>
      </c>
      <c r="AE4270" s="13" t="e">
        <f ca="1">CalcTable[[#This Row],[PWC]]-CalcTable[[#This Row],[PercAmt]]-CalcTable[[#This Row],[Runoff]]</f>
        <v>#NAME?</v>
      </c>
      <c r="AF4270" s="13" t="e">
        <f ca="1">CalcTable[[#This Row],[IrrAmt]]/1000*CUR_IRR_AREA*10000/IRR_EFF</f>
        <v>#NAME?</v>
      </c>
      <c r="AG4270" s="147"/>
      <c r="AH4270" s="13"/>
      <c r="AI4270" s="50">
        <v>0</v>
      </c>
      <c r="AJ4270" s="50">
        <v>0</v>
      </c>
      <c r="AK4270" s="50">
        <v>0</v>
      </c>
      <c r="AL4270" s="50">
        <v>7.7238994886117069</v>
      </c>
      <c r="AM4270" s="50"/>
      <c r="AN4270" s="50"/>
      <c r="AO4270" s="50"/>
      <c r="AP4270" s="50"/>
      <c r="AQ4270" s="50"/>
      <c r="AR4270" s="50"/>
      <c r="AS4270" s="50"/>
      <c r="AT4270" s="50"/>
      <c r="AU4270" s="50"/>
      <c r="AV4270" s="50"/>
      <c r="AW4270" s="50"/>
      <c r="AX4270" s="50">
        <f t="shared" si="1347"/>
        <v>7.7238994886117069</v>
      </c>
      <c r="AY4270" s="50"/>
      <c r="AZ4270" s="50">
        <f t="shared" si="1337"/>
        <v>226.5677183326101</v>
      </c>
      <c r="BA4270" s="50">
        <f t="shared" si="1338"/>
        <v>348.84235997243144</v>
      </c>
      <c r="BB4270" s="50">
        <f t="shared" si="1339"/>
        <v>359.63129894065099</v>
      </c>
      <c r="BC4270" s="17">
        <f t="shared" si="1340"/>
        <v>19878</v>
      </c>
      <c r="BD4270" s="50">
        <f t="shared" si="1341"/>
        <v>7.7238994886117069</v>
      </c>
      <c r="BE4270" s="50">
        <f t="shared" si="1342"/>
        <v>226.5677183326101</v>
      </c>
      <c r="BF4270" s="50">
        <f t="shared" si="1348"/>
        <v>370.59266100320315</v>
      </c>
      <c r="BG4270" s="50"/>
      <c r="BH4270" s="17">
        <f t="shared" si="1343"/>
        <v>0</v>
      </c>
      <c r="BI4270" s="17">
        <f t="shared" si="1351"/>
        <v>4270</v>
      </c>
      <c r="BJ4270" s="17">
        <f t="shared" si="1349"/>
        <v>4270</v>
      </c>
      <c r="BK4270" s="150">
        <f t="shared" si="1350"/>
        <v>32017</v>
      </c>
      <c r="BL4270" s="50" t="e">
        <f t="shared" ca="1" si="1344"/>
        <v>#NAME?</v>
      </c>
      <c r="BM4270" s="50" t="e">
        <f t="shared" ca="1" si="1345"/>
        <v>#NAME?</v>
      </c>
      <c r="BN4270" s="50" t="e">
        <f t="shared" ca="1" si="1346"/>
        <v>#NAME?</v>
      </c>
    </row>
    <row r="4271" spans="1:66" x14ac:dyDescent="0.35">
      <c r="A4271" s="48">
        <v>32018</v>
      </c>
      <c r="B4271" s="17">
        <v>1987</v>
      </c>
      <c r="C4271" s="17">
        <v>8</v>
      </c>
      <c r="D4271" s="17">
        <v>241</v>
      </c>
      <c r="E4271" s="17">
        <v>29</v>
      </c>
      <c r="F4271" s="17">
        <v>7</v>
      </c>
      <c r="G4271" s="50">
        <v>6.2</v>
      </c>
      <c r="H4271" s="32">
        <v>3.2247084641213428</v>
      </c>
      <c r="I4271" s="50">
        <v>22.666666666666668</v>
      </c>
      <c r="J4271" s="13">
        <v>4</v>
      </c>
      <c r="K4271" s="13">
        <f t="shared" si="1332"/>
        <v>4</v>
      </c>
      <c r="L4271" s="13">
        <f t="shared" si="1333"/>
        <v>0</v>
      </c>
      <c r="M4271" s="13" t="e">
        <f ca="1">CalcTable[[#This Row],[IWC]]-AE4270</f>
        <v>#NAME?</v>
      </c>
      <c r="N4271" s="13" t="e">
        <f ca="1">IF(CalcTable[[#This Row],[Day of Year]]&lt;123,FCAP,AE4270)</f>
        <v>#NAME?</v>
      </c>
      <c r="O4271" s="17" t="e">
        <f ca="1">IF(IRR_DRIP,5,COUNTIF('IDET Wind Values'!C4255:G4255,"&lt;="&amp;IRR_MAXWIND))</f>
        <v>#NAME?</v>
      </c>
      <c r="P4271" s="13" t="e">
        <f ca="1">CalcTable[[#This Row],[ET_o]]*KL</f>
        <v>#NAME?</v>
      </c>
      <c r="Q4271" s="13" t="e">
        <f ca="1">IF(WILTPT&lt;=0,1,MAX(0,MIN(1,(CalcTable[[#This Row],[IWC]]-WILTPT)/(MAD-WILTPT))))</f>
        <v>#NAME?</v>
      </c>
      <c r="R4271" s="13" t="e">
        <f ca="1">CalcTable[[#This Row],[ETMult]]*CalcTable[[#This Row],[ETb]]</f>
        <v>#NAME?</v>
      </c>
      <c r="S4271" s="13" t="b">
        <f>INDEX(IRR_LIST,CalcTable[[#This Row],[Day of Week]]+1)</f>
        <v>0</v>
      </c>
      <c r="T4271" s="13">
        <f t="shared" ca="1" si="1334"/>
        <v>0</v>
      </c>
      <c r="U4271" s="13" t="b">
        <f ca="1">IF(CalcTable[[#This Row],[IrrPrecip]]&gt;=IC_MM,FALSE,TRUE)</f>
        <v>1</v>
      </c>
      <c r="V4271" s="13" t="b">
        <f t="shared" si="1335"/>
        <v>1</v>
      </c>
      <c r="W4271" s="13" t="e">
        <f ca="1">IF(AND(IRR_DRIP=FALSE,CalcTable[[#This Row],[IrrHours]]&lt;=0),FALSE,TRUE)</f>
        <v>#NAME?</v>
      </c>
      <c r="X4271" s="13" t="e">
        <f ca="1">AND(CalcTable[[#This Row],[IrrDay]],CalcTable[[#This Row],[IrrRain]],CalcTable[[#This Row],[IrrWarm]],CalcTable[[#This Row],[IrrWindy]])</f>
        <v>#NAME?</v>
      </c>
      <c r="Y4271" s="13" t="e">
        <f t="shared" ca="1" si="1336"/>
        <v>#NAME?</v>
      </c>
      <c r="Z4271" s="13" t="e">
        <f ca="1">CalcTable[[#This Row],[IrrHours]]/5</f>
        <v>#NAME?</v>
      </c>
      <c r="AA4271" s="13" t="e">
        <f ca="1">IF(CalcTable[[#This Row],[IrrFlag]]=FALSE,0,MAX(0,CalcTable[[#This Row],[VolRednWind]]*(FCAP*IRR_TARGET-CalcTable[[#This Row],[IWC]])))</f>
        <v>#NAME?</v>
      </c>
      <c r="AB4271" s="13" t="e">
        <f ca="1">CalcTable[[#This Row],[IWC]]+CalcTable[[#This Row],[Eff Precip]]+CalcTable[[#This Row],[IrrAmt]]-CalcTable[[#This Row],[AET]]</f>
        <v>#NAME?</v>
      </c>
      <c r="AC4271" s="13" t="e">
        <f ca="1">IF(CalcTable[[#This Row],[PWC]]&gt;FCAP,MIN(24*PERC,MIN(SAT,CalcTable[[#This Row],[PWC]])-FCAP),0)</f>
        <v>#NAME?</v>
      </c>
      <c r="AD4271" s="13" t="e">
        <f ca="1">IF(CalcTable[[#This Row],[PWC]]&gt;SAT,CalcTable[[#This Row],[PWC]]-SAT,0)</f>
        <v>#NAME?</v>
      </c>
      <c r="AE4271" s="13" t="e">
        <f ca="1">CalcTable[[#This Row],[PWC]]-CalcTable[[#This Row],[PercAmt]]-CalcTable[[#This Row],[Runoff]]</f>
        <v>#NAME?</v>
      </c>
      <c r="AF4271" s="13" t="e">
        <f ca="1">CalcTable[[#This Row],[IrrAmt]]/1000*CUR_IRR_AREA*10000/IRR_EFF</f>
        <v>#NAME?</v>
      </c>
      <c r="AG4271" s="147"/>
      <c r="AH4271" s="13"/>
      <c r="AI4271" s="50">
        <v>0</v>
      </c>
      <c r="AJ4271" s="50">
        <v>0</v>
      </c>
      <c r="AK4271" s="50">
        <v>3.8728161318324315</v>
      </c>
      <c r="AL4271" s="50">
        <v>0</v>
      </c>
      <c r="AM4271" s="50"/>
      <c r="AN4271" s="50"/>
      <c r="AO4271" s="50"/>
      <c r="AP4271" s="50"/>
      <c r="AQ4271" s="50"/>
      <c r="AR4271" s="50"/>
      <c r="AS4271" s="50"/>
      <c r="AT4271" s="50"/>
      <c r="AU4271" s="50"/>
      <c r="AV4271" s="50"/>
      <c r="AW4271" s="50"/>
      <c r="AX4271" s="50">
        <f t="shared" si="1347"/>
        <v>3.8728161318324315</v>
      </c>
      <c r="AY4271" s="50"/>
      <c r="AZ4271" s="50">
        <f t="shared" si="1337"/>
        <v>56.801303266875664</v>
      </c>
      <c r="BA4271" s="50">
        <f t="shared" si="1338"/>
        <v>87.455974871221258</v>
      </c>
      <c r="BB4271" s="50">
        <f t="shared" si="1339"/>
        <v>90.16079883631059</v>
      </c>
      <c r="BC4271" s="17">
        <f t="shared" si="1340"/>
        <v>19878</v>
      </c>
      <c r="BD4271" s="50">
        <f t="shared" si="1341"/>
        <v>3.8728161318324315</v>
      </c>
      <c r="BE4271" s="50">
        <f t="shared" si="1342"/>
        <v>56.801303266875664</v>
      </c>
      <c r="BF4271" s="50">
        <f t="shared" si="1348"/>
        <v>92.908849861916181</v>
      </c>
      <c r="BG4271" s="50"/>
      <c r="BH4271" s="17">
        <f t="shared" si="1343"/>
        <v>0</v>
      </c>
      <c r="BI4271" s="17">
        <f t="shared" si="1351"/>
        <v>4271</v>
      </c>
      <c r="BJ4271" s="17">
        <f t="shared" si="1349"/>
        <v>4271</v>
      </c>
      <c r="BK4271" s="150">
        <f t="shared" si="1350"/>
        <v>32018</v>
      </c>
      <c r="BL4271" s="50" t="e">
        <f t="shared" ca="1" si="1344"/>
        <v>#NAME?</v>
      </c>
      <c r="BM4271" s="50" t="e">
        <f t="shared" ca="1" si="1345"/>
        <v>#NAME?</v>
      </c>
      <c r="BN4271" s="50" t="e">
        <f t="shared" ca="1" si="1346"/>
        <v>#NAME?</v>
      </c>
    </row>
    <row r="4272" spans="1:66" x14ac:dyDescent="0.35">
      <c r="A4272" s="48">
        <v>32019</v>
      </c>
      <c r="B4272" s="17">
        <v>1987</v>
      </c>
      <c r="C4272" s="17">
        <v>8</v>
      </c>
      <c r="D4272" s="17">
        <v>242</v>
      </c>
      <c r="E4272" s="17">
        <v>30</v>
      </c>
      <c r="F4272" s="17">
        <v>1</v>
      </c>
      <c r="G4272" s="50">
        <v>5.5</v>
      </c>
      <c r="H4272" s="32">
        <v>3.3244304374943554</v>
      </c>
      <c r="I4272" s="50">
        <v>8.8333333333333339</v>
      </c>
      <c r="J4272" s="13">
        <v>0</v>
      </c>
      <c r="K4272" s="13">
        <f t="shared" si="1332"/>
        <v>0</v>
      </c>
      <c r="L4272" s="13">
        <f t="shared" si="1333"/>
        <v>0</v>
      </c>
      <c r="M4272" s="13" t="e">
        <f ca="1">CalcTable[[#This Row],[IWC]]-AE4271</f>
        <v>#NAME?</v>
      </c>
      <c r="N4272" s="13" t="e">
        <f ca="1">IF(CalcTable[[#This Row],[Day of Year]]&lt;123,FCAP,AE4271)</f>
        <v>#NAME?</v>
      </c>
      <c r="O4272" s="17" t="e">
        <f ca="1">IF(IRR_DRIP,5,COUNTIF('IDET Wind Values'!C4256:G4256,"&lt;="&amp;IRR_MAXWIND))</f>
        <v>#NAME?</v>
      </c>
      <c r="P4272" s="13" t="e">
        <f ca="1">CalcTable[[#This Row],[ET_o]]*KL</f>
        <v>#NAME?</v>
      </c>
      <c r="Q4272" s="13" t="e">
        <f ca="1">IF(WILTPT&lt;=0,1,MAX(0,MIN(1,(CalcTable[[#This Row],[IWC]]-WILTPT)/(MAD-WILTPT))))</f>
        <v>#NAME?</v>
      </c>
      <c r="R4272" s="13" t="e">
        <f ca="1">CalcTable[[#This Row],[ETMult]]*CalcTable[[#This Row],[ETb]]</f>
        <v>#NAME?</v>
      </c>
      <c r="S4272" s="13" t="b">
        <f>INDEX(IRR_LIST,CalcTable[[#This Row],[Day of Week]]+1)</f>
        <v>1</v>
      </c>
      <c r="T4272" s="13">
        <f t="shared" ca="1" si="1334"/>
        <v>4</v>
      </c>
      <c r="U4272" s="13" t="b">
        <f ca="1">IF(CalcTable[[#This Row],[IrrPrecip]]&gt;=IC_MM,FALSE,TRUE)</f>
        <v>1</v>
      </c>
      <c r="V4272" s="13" t="b">
        <f t="shared" si="1335"/>
        <v>1</v>
      </c>
      <c r="W4272" s="13" t="e">
        <f ca="1">IF(AND(IRR_DRIP=FALSE,CalcTable[[#This Row],[IrrHours]]&lt;=0),FALSE,TRUE)</f>
        <v>#NAME?</v>
      </c>
      <c r="X4272" s="13" t="e">
        <f ca="1">AND(CalcTable[[#This Row],[IrrDay]],CalcTable[[#This Row],[IrrRain]],CalcTable[[#This Row],[IrrWarm]],CalcTable[[#This Row],[IrrWindy]])</f>
        <v>#NAME?</v>
      </c>
      <c r="Y4272" s="13" t="e">
        <f t="shared" ca="1" si="1336"/>
        <v>#NAME?</v>
      </c>
      <c r="Z4272" s="13" t="e">
        <f ca="1">CalcTable[[#This Row],[IrrHours]]/5</f>
        <v>#NAME?</v>
      </c>
      <c r="AA4272" s="13" t="e">
        <f ca="1">IF(CalcTable[[#This Row],[IrrFlag]]=FALSE,0,MAX(0,CalcTable[[#This Row],[VolRednWind]]*(FCAP*IRR_TARGET-CalcTable[[#This Row],[IWC]])))</f>
        <v>#NAME?</v>
      </c>
      <c r="AB4272" s="13" t="e">
        <f ca="1">CalcTable[[#This Row],[IWC]]+CalcTable[[#This Row],[Eff Precip]]+CalcTable[[#This Row],[IrrAmt]]-CalcTable[[#This Row],[AET]]</f>
        <v>#NAME?</v>
      </c>
      <c r="AC4272" s="13" t="e">
        <f ca="1">IF(CalcTable[[#This Row],[PWC]]&gt;FCAP,MIN(24*PERC,MIN(SAT,CalcTable[[#This Row],[PWC]])-FCAP),0)</f>
        <v>#NAME?</v>
      </c>
      <c r="AD4272" s="13" t="e">
        <f ca="1">IF(CalcTable[[#This Row],[PWC]]&gt;SAT,CalcTable[[#This Row],[PWC]]-SAT,0)</f>
        <v>#NAME?</v>
      </c>
      <c r="AE4272" s="13" t="e">
        <f ca="1">CalcTable[[#This Row],[PWC]]-CalcTable[[#This Row],[PercAmt]]-CalcTable[[#This Row],[Runoff]]</f>
        <v>#NAME?</v>
      </c>
      <c r="AF4272" s="13" t="e">
        <f ca="1">CalcTable[[#This Row],[IrrAmt]]/1000*CUR_IRR_AREA*10000/IRR_EFF</f>
        <v>#NAME?</v>
      </c>
      <c r="AG4272" s="147"/>
      <c r="AH4272" s="13"/>
      <c r="AI4272" s="50">
        <v>3.1279658932225929</v>
      </c>
      <c r="AJ4272" s="50">
        <v>4.4911658932225977</v>
      </c>
      <c r="AK4272" s="50">
        <v>0</v>
      </c>
      <c r="AL4272" s="50">
        <v>0</v>
      </c>
      <c r="AM4272" s="50"/>
      <c r="AN4272" s="50"/>
      <c r="AO4272" s="50"/>
      <c r="AP4272" s="50"/>
      <c r="AQ4272" s="50"/>
      <c r="AR4272" s="50"/>
      <c r="AS4272" s="50"/>
      <c r="AT4272" s="50"/>
      <c r="AU4272" s="50"/>
      <c r="AV4272" s="50"/>
      <c r="AW4272" s="50"/>
      <c r="AX4272" s="50">
        <f t="shared" si="1347"/>
        <v>7.6191317864451911</v>
      </c>
      <c r="AY4272" s="50"/>
      <c r="AZ4272" s="50">
        <f t="shared" si="1337"/>
        <v>177.61769930179423</v>
      </c>
      <c r="BA4272" s="50">
        <f t="shared" si="1338"/>
        <v>287.95188861742395</v>
      </c>
      <c r="BB4272" s="50">
        <f t="shared" si="1339"/>
        <v>298.01843188333595</v>
      </c>
      <c r="BC4272" s="17">
        <f t="shared" si="1340"/>
        <v>19878</v>
      </c>
      <c r="BD4272" s="50">
        <f t="shared" si="1341"/>
        <v>7.6191317864451911</v>
      </c>
      <c r="BE4272" s="50">
        <f t="shared" si="1342"/>
        <v>177.61769930179423</v>
      </c>
      <c r="BF4272" s="50">
        <f t="shared" si="1348"/>
        <v>290.52601275212038</v>
      </c>
      <c r="BG4272" s="50"/>
      <c r="BH4272" s="17">
        <f t="shared" si="1343"/>
        <v>0</v>
      </c>
      <c r="BI4272" s="17">
        <f t="shared" si="1351"/>
        <v>4272</v>
      </c>
      <c r="BJ4272" s="17">
        <f t="shared" si="1349"/>
        <v>4272</v>
      </c>
      <c r="BK4272" s="150">
        <f t="shared" si="1350"/>
        <v>32019</v>
      </c>
      <c r="BL4272" s="50" t="e">
        <f t="shared" ca="1" si="1344"/>
        <v>#NAME?</v>
      </c>
      <c r="BM4272" s="50" t="e">
        <f t="shared" ca="1" si="1345"/>
        <v>#NAME?</v>
      </c>
      <c r="BN4272" s="50" t="e">
        <f t="shared" ca="1" si="1346"/>
        <v>#NAME?</v>
      </c>
    </row>
    <row r="4273" spans="1:66" x14ac:dyDescent="0.35">
      <c r="A4273" s="48">
        <v>32020</v>
      </c>
      <c r="B4273" s="17">
        <v>1987</v>
      </c>
      <c r="C4273" s="17">
        <v>8</v>
      </c>
      <c r="D4273" s="17">
        <v>243</v>
      </c>
      <c r="E4273" s="17">
        <v>31</v>
      </c>
      <c r="F4273" s="17">
        <v>2</v>
      </c>
      <c r="G4273" s="50">
        <v>9.6999999999999993</v>
      </c>
      <c r="H4273" s="32">
        <v>3.8545056719836941</v>
      </c>
      <c r="I4273" s="50">
        <v>6.166666666666667</v>
      </c>
      <c r="J4273" s="13">
        <v>0</v>
      </c>
      <c r="K4273" s="13">
        <f t="shared" si="1332"/>
        <v>0</v>
      </c>
      <c r="L4273" s="13">
        <f t="shared" si="1333"/>
        <v>0</v>
      </c>
      <c r="M4273" s="13" t="e">
        <f ca="1">CalcTable[[#This Row],[IWC]]-AE4272</f>
        <v>#NAME?</v>
      </c>
      <c r="N4273" s="13" t="e">
        <f ca="1">IF(CalcTable[[#This Row],[Day of Year]]&lt;123,FCAP,AE4272)</f>
        <v>#NAME?</v>
      </c>
      <c r="O4273" s="17" t="e">
        <f ca="1">IF(IRR_DRIP,5,COUNTIF('IDET Wind Values'!C4257:G4257,"&lt;="&amp;IRR_MAXWIND))</f>
        <v>#NAME?</v>
      </c>
      <c r="P4273" s="13" t="e">
        <f ca="1">CalcTable[[#This Row],[ET_o]]*KL</f>
        <v>#NAME?</v>
      </c>
      <c r="Q4273" s="13" t="e">
        <f ca="1">IF(WILTPT&lt;=0,1,MAX(0,MIN(1,(CalcTable[[#This Row],[IWC]]-WILTPT)/(MAD-WILTPT))))</f>
        <v>#NAME?</v>
      </c>
      <c r="R4273" s="13" t="e">
        <f ca="1">CalcTable[[#This Row],[ETMult]]*CalcTable[[#This Row],[ETb]]</f>
        <v>#NAME?</v>
      </c>
      <c r="S4273" s="13" t="b">
        <f>INDEX(IRR_LIST,CalcTable[[#This Row],[Day of Week]]+1)</f>
        <v>0</v>
      </c>
      <c r="T4273" s="13">
        <f t="shared" ca="1" si="1334"/>
        <v>4</v>
      </c>
      <c r="U4273" s="13" t="b">
        <f ca="1">IF(CalcTable[[#This Row],[IrrPrecip]]&gt;=IC_MM,FALSE,TRUE)</f>
        <v>1</v>
      </c>
      <c r="V4273" s="13" t="b">
        <f t="shared" si="1335"/>
        <v>1</v>
      </c>
      <c r="W4273" s="13" t="e">
        <f ca="1">IF(AND(IRR_DRIP=FALSE,CalcTable[[#This Row],[IrrHours]]&lt;=0),FALSE,TRUE)</f>
        <v>#NAME?</v>
      </c>
      <c r="X4273" s="13" t="e">
        <f ca="1">AND(CalcTable[[#This Row],[IrrDay]],CalcTable[[#This Row],[IrrRain]],CalcTable[[#This Row],[IrrWarm]],CalcTable[[#This Row],[IrrWindy]])</f>
        <v>#NAME?</v>
      </c>
      <c r="Y4273" s="13" t="e">
        <f t="shared" ca="1" si="1336"/>
        <v>#NAME?</v>
      </c>
      <c r="Z4273" s="13" t="e">
        <f ca="1">CalcTable[[#This Row],[IrrHours]]/5</f>
        <v>#NAME?</v>
      </c>
      <c r="AA4273" s="13" t="e">
        <f ca="1">IF(CalcTable[[#This Row],[IrrFlag]]=FALSE,0,MAX(0,CalcTable[[#This Row],[VolRednWind]]*(FCAP*IRR_TARGET-CalcTable[[#This Row],[IWC]])))</f>
        <v>#NAME?</v>
      </c>
      <c r="AB4273" s="13" t="e">
        <f ca="1">CalcTable[[#This Row],[IWC]]+CalcTable[[#This Row],[Eff Precip]]+CalcTable[[#This Row],[IrrAmt]]-CalcTable[[#This Row],[AET]]</f>
        <v>#NAME?</v>
      </c>
      <c r="AC4273" s="13" t="e">
        <f ca="1">IF(CalcTable[[#This Row],[PWC]]&gt;FCAP,MIN(24*PERC,MIN(SAT,CalcTable[[#This Row],[PWC]])-FCAP),0)</f>
        <v>#NAME?</v>
      </c>
      <c r="AD4273" s="13" t="e">
        <f ca="1">IF(CalcTable[[#This Row],[PWC]]&gt;SAT,CalcTable[[#This Row],[PWC]]-SAT,0)</f>
        <v>#NAME?</v>
      </c>
      <c r="AE4273" s="13" t="e">
        <f ca="1">CalcTable[[#This Row],[PWC]]-CalcTable[[#This Row],[PercAmt]]-CalcTable[[#This Row],[Runoff]]</f>
        <v>#NAME?</v>
      </c>
      <c r="AF4273" s="13" t="e">
        <f ca="1">CalcTable[[#This Row],[IrrAmt]]/1000*CUR_IRR_AREA*10000/IRR_EFF</f>
        <v>#NAME?</v>
      </c>
      <c r="AG4273" s="147"/>
      <c r="AH4273" s="13"/>
      <c r="AI4273" s="50">
        <v>0</v>
      </c>
      <c r="AJ4273" s="50">
        <v>0</v>
      </c>
      <c r="AK4273" s="50">
        <v>6.7895125487089194</v>
      </c>
      <c r="AL4273" s="50">
        <v>5.8820263958886372</v>
      </c>
      <c r="AM4273" s="50"/>
      <c r="AN4273" s="50"/>
      <c r="AO4273" s="50"/>
      <c r="AP4273" s="50"/>
      <c r="AQ4273" s="50"/>
      <c r="AR4273" s="50"/>
      <c r="AS4273" s="50"/>
      <c r="AT4273" s="50"/>
      <c r="AU4273" s="50"/>
      <c r="AV4273" s="50"/>
      <c r="AW4273" s="50"/>
      <c r="AX4273" s="50">
        <f t="shared" si="1347"/>
        <v>12.671538944597557</v>
      </c>
      <c r="AY4273" s="50"/>
      <c r="AZ4273" s="50">
        <f t="shared" si="1337"/>
        <v>272.11895832713083</v>
      </c>
      <c r="BA4273" s="50">
        <f t="shared" si="1338"/>
        <v>418.97680885288401</v>
      </c>
      <c r="BB4273" s="50">
        <f t="shared" si="1339"/>
        <v>431.93485448750931</v>
      </c>
      <c r="BC4273" s="17">
        <f t="shared" si="1340"/>
        <v>19878</v>
      </c>
      <c r="BD4273" s="50">
        <f t="shared" si="1341"/>
        <v>12.671538944597557</v>
      </c>
      <c r="BE4273" s="50">
        <f t="shared" si="1342"/>
        <v>272.11895832713083</v>
      </c>
      <c r="BF4273" s="50">
        <f t="shared" si="1348"/>
        <v>445.09998872754858</v>
      </c>
      <c r="BG4273" s="50"/>
      <c r="BH4273" s="17">
        <f t="shared" si="1343"/>
        <v>0</v>
      </c>
      <c r="BI4273" s="17">
        <f t="shared" si="1351"/>
        <v>4273</v>
      </c>
      <c r="BJ4273" s="17">
        <f t="shared" si="1349"/>
        <v>4273</v>
      </c>
      <c r="BK4273" s="150">
        <f t="shared" si="1350"/>
        <v>32020</v>
      </c>
      <c r="BL4273" s="50" t="e">
        <f t="shared" ca="1" si="1344"/>
        <v>#NAME?</v>
      </c>
      <c r="BM4273" s="50" t="e">
        <f t="shared" ca="1" si="1345"/>
        <v>#NAME?</v>
      </c>
      <c r="BN4273" s="50" t="e">
        <f t="shared" ca="1" si="1346"/>
        <v>#NAME?</v>
      </c>
    </row>
    <row r="4274" spans="1:66" x14ac:dyDescent="0.35">
      <c r="A4274" s="48">
        <v>32021</v>
      </c>
      <c r="B4274" s="17">
        <v>1987</v>
      </c>
      <c r="C4274" s="17">
        <v>9</v>
      </c>
      <c r="D4274" s="17">
        <v>244</v>
      </c>
      <c r="E4274" s="17">
        <v>1</v>
      </c>
      <c r="F4274" s="17">
        <v>3</v>
      </c>
      <c r="G4274" s="50">
        <v>9.9</v>
      </c>
      <c r="H4274" s="32">
        <v>4.4838363845168709</v>
      </c>
      <c r="I4274" s="50">
        <v>6.666666666666667</v>
      </c>
      <c r="J4274" s="13">
        <v>0</v>
      </c>
      <c r="K4274" s="13">
        <f t="shared" si="1332"/>
        <v>0</v>
      </c>
      <c r="L4274" s="13">
        <f t="shared" si="1333"/>
        <v>0</v>
      </c>
      <c r="M4274" s="13" t="e">
        <f ca="1">CalcTable[[#This Row],[IWC]]-AE4273</f>
        <v>#NAME?</v>
      </c>
      <c r="N4274" s="13" t="e">
        <f ca="1">IF(CalcTable[[#This Row],[Day of Year]]&lt;123,FCAP,AE4273)</f>
        <v>#NAME?</v>
      </c>
      <c r="O4274" s="17" t="e">
        <f ca="1">IF(IRR_DRIP,5,COUNTIF('IDET Wind Values'!C4258:G4258,"&lt;="&amp;IRR_MAXWIND))</f>
        <v>#NAME?</v>
      </c>
      <c r="P4274" s="13" t="e">
        <f ca="1">CalcTable[[#This Row],[ET_o]]*KL</f>
        <v>#NAME?</v>
      </c>
      <c r="Q4274" s="13" t="e">
        <f ca="1">IF(WILTPT&lt;=0,1,MAX(0,MIN(1,(CalcTable[[#This Row],[IWC]]-WILTPT)/(MAD-WILTPT))))</f>
        <v>#NAME?</v>
      </c>
      <c r="R4274" s="13" t="e">
        <f ca="1">CalcTable[[#This Row],[ETMult]]*CalcTable[[#This Row],[ETb]]</f>
        <v>#NAME?</v>
      </c>
      <c r="S4274" s="13" t="b">
        <f>INDEX(IRR_LIST,CalcTable[[#This Row],[Day of Week]]+1)</f>
        <v>1</v>
      </c>
      <c r="T4274" s="13">
        <f t="shared" ca="1" si="1334"/>
        <v>0</v>
      </c>
      <c r="U4274" s="13" t="b">
        <f ca="1">IF(CalcTable[[#This Row],[IrrPrecip]]&gt;=IC_MM,FALSE,TRUE)</f>
        <v>1</v>
      </c>
      <c r="V4274" s="13" t="b">
        <f t="shared" si="1335"/>
        <v>1</v>
      </c>
      <c r="W4274" s="13" t="e">
        <f ca="1">IF(AND(IRR_DRIP=FALSE,CalcTable[[#This Row],[IrrHours]]&lt;=0),FALSE,TRUE)</f>
        <v>#NAME?</v>
      </c>
      <c r="X4274" s="13" t="e">
        <f ca="1">AND(CalcTable[[#This Row],[IrrDay]],CalcTable[[#This Row],[IrrRain]],CalcTable[[#This Row],[IrrWarm]],CalcTable[[#This Row],[IrrWindy]])</f>
        <v>#NAME?</v>
      </c>
      <c r="Y4274" s="13" t="e">
        <f t="shared" ca="1" si="1336"/>
        <v>#NAME?</v>
      </c>
      <c r="Z4274" s="13" t="e">
        <f ca="1">CalcTable[[#This Row],[IrrHours]]/5</f>
        <v>#NAME?</v>
      </c>
      <c r="AA4274" s="13" t="e">
        <f ca="1">IF(CalcTable[[#This Row],[IrrFlag]]=FALSE,0,MAX(0,CalcTable[[#This Row],[VolRednWind]]*(FCAP*IRR_TARGET-CalcTable[[#This Row],[IWC]])))</f>
        <v>#NAME?</v>
      </c>
      <c r="AB4274" s="13" t="e">
        <f ca="1">CalcTable[[#This Row],[IWC]]+CalcTable[[#This Row],[Eff Precip]]+CalcTable[[#This Row],[IrrAmt]]-CalcTable[[#This Row],[AET]]</f>
        <v>#NAME?</v>
      </c>
      <c r="AC4274" s="13" t="e">
        <f ca="1">IF(CalcTable[[#This Row],[PWC]]&gt;FCAP,MIN(24*PERC,MIN(SAT,CalcTable[[#This Row],[PWC]])-FCAP),0)</f>
        <v>#NAME?</v>
      </c>
      <c r="AD4274" s="13" t="e">
        <f ca="1">IF(CalcTable[[#This Row],[PWC]]&gt;SAT,CalcTable[[#This Row],[PWC]]-SAT,0)</f>
        <v>#NAME?</v>
      </c>
      <c r="AE4274" s="13" t="e">
        <f ca="1">CalcTable[[#This Row],[PWC]]-CalcTable[[#This Row],[PercAmt]]-CalcTable[[#This Row],[Runoff]]</f>
        <v>#NAME?</v>
      </c>
      <c r="AF4274" s="13" t="e">
        <f ca="1">CalcTable[[#This Row],[IrrAmt]]/1000*CUR_IRR_AREA*10000/IRR_EFF</f>
        <v>#NAME?</v>
      </c>
      <c r="AG4274" s="147"/>
      <c r="AH4274" s="13"/>
      <c r="AI4274" s="50">
        <v>1.9434408232937053</v>
      </c>
      <c r="AJ4274" s="50">
        <v>2.3524008232937064</v>
      </c>
      <c r="AK4274" s="50">
        <v>0</v>
      </c>
      <c r="AL4274" s="50">
        <v>0</v>
      </c>
      <c r="AM4274" s="50"/>
      <c r="AN4274" s="50"/>
      <c r="AO4274" s="50"/>
      <c r="AP4274" s="50"/>
      <c r="AQ4274" s="50"/>
      <c r="AR4274" s="50"/>
      <c r="AS4274" s="50"/>
      <c r="AT4274" s="50"/>
      <c r="AU4274" s="50"/>
      <c r="AV4274" s="50"/>
      <c r="AW4274" s="50"/>
      <c r="AX4274" s="50">
        <f t="shared" si="1347"/>
        <v>4.2958416465874114</v>
      </c>
      <c r="AY4274" s="50"/>
      <c r="AZ4274" s="50">
        <f t="shared" si="1337"/>
        <v>97.507556224923064</v>
      </c>
      <c r="BA4274" s="50">
        <f t="shared" si="1338"/>
        <v>157.71351229929596</v>
      </c>
      <c r="BB4274" s="50">
        <f t="shared" si="1339"/>
        <v>163.1992659837951</v>
      </c>
      <c r="BC4274" s="17">
        <f t="shared" si="1340"/>
        <v>19879</v>
      </c>
      <c r="BD4274" s="50">
        <f t="shared" si="1341"/>
        <v>4.2958416465874114</v>
      </c>
      <c r="BE4274" s="50">
        <f t="shared" si="1342"/>
        <v>97.507556224923064</v>
      </c>
      <c r="BF4274" s="50">
        <f t="shared" si="1348"/>
        <v>159.49132116105463</v>
      </c>
      <c r="BG4274" s="50"/>
      <c r="BH4274" s="17">
        <f t="shared" si="1343"/>
        <v>0</v>
      </c>
      <c r="BI4274" s="17">
        <f t="shared" si="1351"/>
        <v>4274</v>
      </c>
      <c r="BJ4274" s="17">
        <f t="shared" si="1349"/>
        <v>4274</v>
      </c>
      <c r="BK4274" s="150">
        <f t="shared" si="1350"/>
        <v>32021</v>
      </c>
      <c r="BL4274" s="50" t="e">
        <f t="shared" ca="1" si="1344"/>
        <v>#NAME?</v>
      </c>
      <c r="BM4274" s="50" t="e">
        <f t="shared" ca="1" si="1345"/>
        <v>#NAME?</v>
      </c>
      <c r="BN4274" s="50" t="e">
        <f t="shared" ca="1" si="1346"/>
        <v>#NAME?</v>
      </c>
    </row>
    <row r="4275" spans="1:66" x14ac:dyDescent="0.35">
      <c r="A4275" s="48">
        <v>32022</v>
      </c>
      <c r="B4275" s="17">
        <v>1987</v>
      </c>
      <c r="C4275" s="17">
        <v>9</v>
      </c>
      <c r="D4275" s="17">
        <v>245</v>
      </c>
      <c r="E4275" s="17">
        <v>2</v>
      </c>
      <c r="F4275" s="17">
        <v>4</v>
      </c>
      <c r="G4275" s="50">
        <v>10.199999999999999</v>
      </c>
      <c r="H4275" s="32">
        <v>3.8597784982666865</v>
      </c>
      <c r="I4275" s="50">
        <v>12.333333333333334</v>
      </c>
      <c r="J4275" s="13">
        <v>13.8</v>
      </c>
      <c r="K4275" s="13">
        <f t="shared" si="1332"/>
        <v>13.8</v>
      </c>
      <c r="L4275" s="13">
        <f t="shared" si="1333"/>
        <v>6.6000000000000005</v>
      </c>
      <c r="M4275" s="13" t="e">
        <f ca="1">CalcTable[[#This Row],[IWC]]-AE4274</f>
        <v>#NAME?</v>
      </c>
      <c r="N4275" s="13" t="e">
        <f ca="1">IF(CalcTable[[#This Row],[Day of Year]]&lt;123,FCAP,AE4274)</f>
        <v>#NAME?</v>
      </c>
      <c r="O4275" s="17" t="e">
        <f ca="1">IF(IRR_DRIP,5,COUNTIF('IDET Wind Values'!C4259:G4259,"&lt;="&amp;IRR_MAXWIND))</f>
        <v>#NAME?</v>
      </c>
      <c r="P4275" s="13" t="e">
        <f ca="1">CalcTable[[#This Row],[ET_o]]*KL</f>
        <v>#NAME?</v>
      </c>
      <c r="Q4275" s="13" t="e">
        <f ca="1">IF(WILTPT&lt;=0,1,MAX(0,MIN(1,(CalcTable[[#This Row],[IWC]]-WILTPT)/(MAD-WILTPT))))</f>
        <v>#NAME?</v>
      </c>
      <c r="R4275" s="13" t="e">
        <f ca="1">CalcTable[[#This Row],[ETMult]]*CalcTable[[#This Row],[ETb]]</f>
        <v>#NAME?</v>
      </c>
      <c r="S4275" s="13" t="b">
        <f>INDEX(IRR_LIST,CalcTable[[#This Row],[Day of Week]]+1)</f>
        <v>0</v>
      </c>
      <c r="T4275" s="13">
        <f t="shared" ca="1" si="1334"/>
        <v>0</v>
      </c>
      <c r="U4275" s="13" t="b">
        <f ca="1">IF(CalcTable[[#This Row],[IrrPrecip]]&gt;=IC_MM,FALSE,TRUE)</f>
        <v>1</v>
      </c>
      <c r="V4275" s="13" t="b">
        <f t="shared" si="1335"/>
        <v>1</v>
      </c>
      <c r="W4275" s="13" t="e">
        <f ca="1">IF(AND(IRR_DRIP=FALSE,CalcTable[[#This Row],[IrrHours]]&lt;=0),FALSE,TRUE)</f>
        <v>#NAME?</v>
      </c>
      <c r="X4275" s="13" t="e">
        <f ca="1">AND(CalcTable[[#This Row],[IrrDay]],CalcTable[[#This Row],[IrrRain]],CalcTable[[#This Row],[IrrWarm]],CalcTable[[#This Row],[IrrWindy]])</f>
        <v>#NAME?</v>
      </c>
      <c r="Y4275" s="13" t="e">
        <f t="shared" ca="1" si="1336"/>
        <v>#NAME?</v>
      </c>
      <c r="Z4275" s="13" t="e">
        <f ca="1">CalcTable[[#This Row],[IrrHours]]/5</f>
        <v>#NAME?</v>
      </c>
      <c r="AA4275" s="13" t="e">
        <f ca="1">IF(CalcTable[[#This Row],[IrrFlag]]=FALSE,0,MAX(0,CalcTable[[#This Row],[VolRednWind]]*(FCAP*IRR_TARGET-CalcTable[[#This Row],[IWC]])))</f>
        <v>#NAME?</v>
      </c>
      <c r="AB4275" s="13" t="e">
        <f ca="1">CalcTable[[#This Row],[IWC]]+CalcTable[[#This Row],[Eff Precip]]+CalcTable[[#This Row],[IrrAmt]]-CalcTable[[#This Row],[AET]]</f>
        <v>#NAME?</v>
      </c>
      <c r="AC4275" s="13" t="e">
        <f ca="1">IF(CalcTable[[#This Row],[PWC]]&gt;FCAP,MIN(24*PERC,MIN(SAT,CalcTable[[#This Row],[PWC]])-FCAP),0)</f>
        <v>#NAME?</v>
      </c>
      <c r="AD4275" s="13" t="e">
        <f ca="1">IF(CalcTable[[#This Row],[PWC]]&gt;SAT,CalcTable[[#This Row],[PWC]]-SAT,0)</f>
        <v>#NAME?</v>
      </c>
      <c r="AE4275" s="13" t="e">
        <f ca="1">CalcTable[[#This Row],[PWC]]-CalcTable[[#This Row],[PercAmt]]-CalcTable[[#This Row],[Runoff]]</f>
        <v>#NAME?</v>
      </c>
      <c r="AF4275" s="13" t="e">
        <f ca="1">CalcTable[[#This Row],[IrrAmt]]/1000*CUR_IRR_AREA*10000/IRR_EFF</f>
        <v>#NAME?</v>
      </c>
      <c r="AG4275" s="147"/>
      <c r="AH4275" s="13"/>
      <c r="AI4275" s="50">
        <v>0</v>
      </c>
      <c r="AJ4275" s="50">
        <v>0</v>
      </c>
      <c r="AK4275" s="50">
        <v>0</v>
      </c>
      <c r="AL4275" s="50">
        <v>4.74611001148428</v>
      </c>
      <c r="AM4275" s="50"/>
      <c r="AN4275" s="50"/>
      <c r="AO4275" s="50"/>
      <c r="AP4275" s="50"/>
      <c r="AQ4275" s="50"/>
      <c r="AR4275" s="50"/>
      <c r="AS4275" s="50"/>
      <c r="AT4275" s="50"/>
      <c r="AU4275" s="50"/>
      <c r="AV4275" s="50"/>
      <c r="AW4275" s="50"/>
      <c r="AX4275" s="50">
        <f t="shared" si="1347"/>
        <v>4.74611001148428</v>
      </c>
      <c r="AY4275" s="50"/>
      <c r="AZ4275" s="50">
        <f t="shared" si="1337"/>
        <v>139.21922700353889</v>
      </c>
      <c r="BA4275" s="50">
        <f t="shared" si="1338"/>
        <v>214.35341300544877</v>
      </c>
      <c r="BB4275" s="50">
        <f t="shared" si="1339"/>
        <v>220.9829000056173</v>
      </c>
      <c r="BC4275" s="17">
        <f t="shared" si="1340"/>
        <v>19879</v>
      </c>
      <c r="BD4275" s="50">
        <f t="shared" si="1341"/>
        <v>4.74611001148428</v>
      </c>
      <c r="BE4275" s="50">
        <f t="shared" si="1342"/>
        <v>139.21922700353889</v>
      </c>
      <c r="BF4275" s="50">
        <f t="shared" si="1348"/>
        <v>227.71833594717609</v>
      </c>
      <c r="BG4275" s="50"/>
      <c r="BH4275" s="17">
        <f t="shared" si="1343"/>
        <v>0</v>
      </c>
      <c r="BI4275" s="17">
        <f t="shared" si="1351"/>
        <v>4275</v>
      </c>
      <c r="BJ4275" s="17">
        <f t="shared" si="1349"/>
        <v>4275</v>
      </c>
      <c r="BK4275" s="150">
        <f t="shared" si="1350"/>
        <v>32022</v>
      </c>
      <c r="BL4275" s="50" t="e">
        <f t="shared" ca="1" si="1344"/>
        <v>#NAME?</v>
      </c>
      <c r="BM4275" s="50" t="e">
        <f t="shared" ca="1" si="1345"/>
        <v>#NAME?</v>
      </c>
      <c r="BN4275" s="50" t="e">
        <f t="shared" ca="1" si="1346"/>
        <v>#NAME?</v>
      </c>
    </row>
    <row r="4276" spans="1:66" x14ac:dyDescent="0.35">
      <c r="A4276" s="48">
        <v>32023</v>
      </c>
      <c r="B4276" s="17">
        <v>1987</v>
      </c>
      <c r="C4276" s="17">
        <v>9</v>
      </c>
      <c r="D4276" s="17">
        <v>246</v>
      </c>
      <c r="E4276" s="17">
        <v>3</v>
      </c>
      <c r="F4276" s="17">
        <v>5</v>
      </c>
      <c r="G4276" s="50">
        <v>7.7</v>
      </c>
      <c r="H4276" s="32">
        <v>3.2811421060965964</v>
      </c>
      <c r="I4276" s="50">
        <v>24.166666666666668</v>
      </c>
      <c r="J4276" s="13">
        <v>6.2</v>
      </c>
      <c r="K4276" s="13">
        <f t="shared" si="1332"/>
        <v>6.2</v>
      </c>
      <c r="L4276" s="13">
        <f t="shared" si="1333"/>
        <v>0.90000000000000013</v>
      </c>
      <c r="M4276" s="13" t="e">
        <f ca="1">CalcTable[[#This Row],[IWC]]-AE4275</f>
        <v>#NAME?</v>
      </c>
      <c r="N4276" s="13" t="e">
        <f ca="1">IF(CalcTable[[#This Row],[Day of Year]]&lt;123,FCAP,AE4275)</f>
        <v>#NAME?</v>
      </c>
      <c r="O4276" s="17" t="e">
        <f ca="1">IF(IRR_DRIP,5,COUNTIF('IDET Wind Values'!C4260:G4260,"&lt;="&amp;IRR_MAXWIND))</f>
        <v>#NAME?</v>
      </c>
      <c r="P4276" s="13" t="e">
        <f ca="1">CalcTable[[#This Row],[ET_o]]*KL</f>
        <v>#NAME?</v>
      </c>
      <c r="Q4276" s="13" t="e">
        <f ca="1">IF(WILTPT&lt;=0,1,MAX(0,MIN(1,(CalcTable[[#This Row],[IWC]]-WILTPT)/(MAD-WILTPT))))</f>
        <v>#NAME?</v>
      </c>
      <c r="R4276" s="13" t="e">
        <f ca="1">CalcTable[[#This Row],[ETMult]]*CalcTable[[#This Row],[ETb]]</f>
        <v>#NAME?</v>
      </c>
      <c r="S4276" s="13" t="b">
        <f>INDEX(IRR_LIST,CalcTable[[#This Row],[Day of Week]]+1)</f>
        <v>1</v>
      </c>
      <c r="T4276" s="13">
        <f t="shared" ca="1" si="1334"/>
        <v>13.8</v>
      </c>
      <c r="U4276" s="13" t="b">
        <f ca="1">IF(CalcTable[[#This Row],[IrrPrecip]]&gt;=IC_MM,FALSE,TRUE)</f>
        <v>0</v>
      </c>
      <c r="V4276" s="13" t="b">
        <f t="shared" si="1335"/>
        <v>1</v>
      </c>
      <c r="W4276" s="13" t="e">
        <f ca="1">IF(AND(IRR_DRIP=FALSE,CalcTable[[#This Row],[IrrHours]]&lt;=0),FALSE,TRUE)</f>
        <v>#NAME?</v>
      </c>
      <c r="X4276" s="13" t="e">
        <f ca="1">AND(CalcTable[[#This Row],[IrrDay]],CalcTable[[#This Row],[IrrRain]],CalcTable[[#This Row],[IrrWarm]],CalcTable[[#This Row],[IrrWindy]])</f>
        <v>#NAME?</v>
      </c>
      <c r="Y4276" s="13" t="e">
        <f t="shared" ca="1" si="1336"/>
        <v>#NAME?</v>
      </c>
      <c r="Z4276" s="13" t="e">
        <f ca="1">CalcTable[[#This Row],[IrrHours]]/5</f>
        <v>#NAME?</v>
      </c>
      <c r="AA4276" s="13" t="e">
        <f ca="1">IF(CalcTable[[#This Row],[IrrFlag]]=FALSE,0,MAX(0,CalcTable[[#This Row],[VolRednWind]]*(FCAP*IRR_TARGET-CalcTable[[#This Row],[IWC]])))</f>
        <v>#NAME?</v>
      </c>
      <c r="AB4276" s="13" t="e">
        <f ca="1">CalcTable[[#This Row],[IWC]]+CalcTable[[#This Row],[Eff Precip]]+CalcTable[[#This Row],[IrrAmt]]-CalcTable[[#This Row],[AET]]</f>
        <v>#NAME?</v>
      </c>
      <c r="AC4276" s="13" t="e">
        <f ca="1">IF(CalcTable[[#This Row],[PWC]]&gt;FCAP,MIN(24*PERC,MIN(SAT,CalcTable[[#This Row],[PWC]])-FCAP),0)</f>
        <v>#NAME?</v>
      </c>
      <c r="AD4276" s="13" t="e">
        <f ca="1">IF(CalcTable[[#This Row],[PWC]]&gt;SAT,CalcTable[[#This Row],[PWC]]-SAT,0)</f>
        <v>#NAME?</v>
      </c>
      <c r="AE4276" s="13" t="e">
        <f ca="1">CalcTable[[#This Row],[PWC]]-CalcTable[[#This Row],[PercAmt]]-CalcTable[[#This Row],[Runoff]]</f>
        <v>#NAME?</v>
      </c>
      <c r="AF4276" s="13" t="e">
        <f ca="1">CalcTable[[#This Row],[IrrAmt]]/1000*CUR_IRR_AREA*10000/IRR_EFF</f>
        <v>#NAME?</v>
      </c>
      <c r="AG4276" s="147"/>
      <c r="AH4276" s="13"/>
      <c r="AI4276" s="50">
        <v>0</v>
      </c>
      <c r="AJ4276" s="50">
        <v>0</v>
      </c>
      <c r="AK4276" s="50">
        <v>0</v>
      </c>
      <c r="AL4276" s="50">
        <v>0</v>
      </c>
      <c r="AM4276" s="50"/>
      <c r="AN4276" s="50"/>
      <c r="AO4276" s="50"/>
      <c r="AP4276" s="50"/>
      <c r="AQ4276" s="50"/>
      <c r="AR4276" s="50"/>
      <c r="AS4276" s="50"/>
      <c r="AT4276" s="50"/>
      <c r="AU4276" s="50"/>
      <c r="AV4276" s="50"/>
      <c r="AW4276" s="50"/>
      <c r="AX4276" s="50">
        <f t="shared" si="1347"/>
        <v>0</v>
      </c>
      <c r="AY4276" s="50"/>
      <c r="AZ4276" s="50">
        <f t="shared" si="1337"/>
        <v>0</v>
      </c>
      <c r="BA4276" s="50">
        <f t="shared" si="1338"/>
        <v>0</v>
      </c>
      <c r="BB4276" s="50">
        <f t="shared" si="1339"/>
        <v>0</v>
      </c>
      <c r="BC4276" s="17">
        <f t="shared" si="1340"/>
        <v>19879</v>
      </c>
      <c r="BD4276" s="50">
        <f t="shared" si="1341"/>
        <v>0</v>
      </c>
      <c r="BE4276" s="50">
        <f t="shared" si="1342"/>
        <v>0</v>
      </c>
      <c r="BF4276" s="50">
        <f t="shared" si="1348"/>
        <v>0</v>
      </c>
      <c r="BG4276" s="50"/>
      <c r="BH4276" s="17">
        <f t="shared" si="1343"/>
        <v>0</v>
      </c>
      <c r="BI4276" s="17">
        <f t="shared" si="1351"/>
        <v>4276</v>
      </c>
      <c r="BJ4276" s="17">
        <f t="shared" si="1349"/>
        <v>4276</v>
      </c>
      <c r="BK4276" s="150">
        <f t="shared" si="1350"/>
        <v>32023</v>
      </c>
      <c r="BL4276" s="50" t="e">
        <f t="shared" ca="1" si="1344"/>
        <v>#NAME?</v>
      </c>
      <c r="BM4276" s="50" t="e">
        <f t="shared" ca="1" si="1345"/>
        <v>#NAME?</v>
      </c>
      <c r="BN4276" s="50" t="e">
        <f t="shared" ca="1" si="1346"/>
        <v>#NAME?</v>
      </c>
    </row>
    <row r="4277" spans="1:66" x14ac:dyDescent="0.35">
      <c r="A4277" s="48">
        <v>32024</v>
      </c>
      <c r="B4277" s="17">
        <v>1987</v>
      </c>
      <c r="C4277" s="17">
        <v>9</v>
      </c>
      <c r="D4277" s="17">
        <v>247</v>
      </c>
      <c r="E4277" s="17">
        <v>4</v>
      </c>
      <c r="F4277" s="17">
        <v>6</v>
      </c>
      <c r="G4277" s="50">
        <v>10.199999999999999</v>
      </c>
      <c r="H4277" s="32">
        <v>2.3237876361295307</v>
      </c>
      <c r="I4277" s="50">
        <v>9.3333333333333339</v>
      </c>
      <c r="J4277" s="13">
        <v>0</v>
      </c>
      <c r="K4277" s="13">
        <f t="shared" si="1332"/>
        <v>0</v>
      </c>
      <c r="L4277" s="13">
        <f t="shared" si="1333"/>
        <v>0</v>
      </c>
      <c r="M4277" s="13" t="e">
        <f ca="1">CalcTable[[#This Row],[IWC]]-AE4276</f>
        <v>#NAME?</v>
      </c>
      <c r="N4277" s="13" t="e">
        <f ca="1">IF(CalcTable[[#This Row],[Day of Year]]&lt;123,FCAP,AE4276)</f>
        <v>#NAME?</v>
      </c>
      <c r="O4277" s="17" t="e">
        <f ca="1">IF(IRR_DRIP,5,COUNTIF('IDET Wind Values'!C4261:G4261,"&lt;="&amp;IRR_MAXWIND))</f>
        <v>#NAME?</v>
      </c>
      <c r="P4277" s="13" t="e">
        <f ca="1">CalcTable[[#This Row],[ET_o]]*KL</f>
        <v>#NAME?</v>
      </c>
      <c r="Q4277" s="13" t="e">
        <f ca="1">IF(WILTPT&lt;=0,1,MAX(0,MIN(1,(CalcTable[[#This Row],[IWC]]-WILTPT)/(MAD-WILTPT))))</f>
        <v>#NAME?</v>
      </c>
      <c r="R4277" s="13" t="e">
        <f ca="1">CalcTable[[#This Row],[ETMult]]*CalcTable[[#This Row],[ETb]]</f>
        <v>#NAME?</v>
      </c>
      <c r="S4277" s="13" t="b">
        <f>INDEX(IRR_LIST,CalcTable[[#This Row],[Day of Week]]+1)</f>
        <v>0</v>
      </c>
      <c r="T4277" s="13">
        <f t="shared" ca="1" si="1334"/>
        <v>20</v>
      </c>
      <c r="U4277" s="13" t="b">
        <f ca="1">IF(CalcTable[[#This Row],[IrrPrecip]]&gt;=IC_MM,FALSE,TRUE)</f>
        <v>0</v>
      </c>
      <c r="V4277" s="13" t="b">
        <f t="shared" si="1335"/>
        <v>1</v>
      </c>
      <c r="W4277" s="13" t="e">
        <f ca="1">IF(AND(IRR_DRIP=FALSE,CalcTable[[#This Row],[IrrHours]]&lt;=0),FALSE,TRUE)</f>
        <v>#NAME?</v>
      </c>
      <c r="X4277" s="13" t="e">
        <f ca="1">AND(CalcTable[[#This Row],[IrrDay]],CalcTable[[#This Row],[IrrRain]],CalcTable[[#This Row],[IrrWarm]],CalcTable[[#This Row],[IrrWindy]])</f>
        <v>#NAME?</v>
      </c>
      <c r="Y4277" s="13" t="e">
        <f t="shared" ca="1" si="1336"/>
        <v>#NAME?</v>
      </c>
      <c r="Z4277" s="13" t="e">
        <f ca="1">CalcTable[[#This Row],[IrrHours]]/5</f>
        <v>#NAME?</v>
      </c>
      <c r="AA4277" s="13" t="e">
        <f ca="1">IF(CalcTable[[#This Row],[IrrFlag]]=FALSE,0,MAX(0,CalcTable[[#This Row],[VolRednWind]]*(FCAP*IRR_TARGET-CalcTable[[#This Row],[IWC]])))</f>
        <v>#NAME?</v>
      </c>
      <c r="AB4277" s="13" t="e">
        <f ca="1">CalcTable[[#This Row],[IWC]]+CalcTable[[#This Row],[Eff Precip]]+CalcTable[[#This Row],[IrrAmt]]-CalcTable[[#This Row],[AET]]</f>
        <v>#NAME?</v>
      </c>
      <c r="AC4277" s="13" t="e">
        <f ca="1">IF(CalcTable[[#This Row],[PWC]]&gt;FCAP,MIN(24*PERC,MIN(SAT,CalcTable[[#This Row],[PWC]])-FCAP),0)</f>
        <v>#NAME?</v>
      </c>
      <c r="AD4277" s="13" t="e">
        <f ca="1">IF(CalcTable[[#This Row],[PWC]]&gt;SAT,CalcTable[[#This Row],[PWC]]-SAT,0)</f>
        <v>#NAME?</v>
      </c>
      <c r="AE4277" s="13" t="e">
        <f ca="1">CalcTable[[#This Row],[PWC]]-CalcTable[[#This Row],[PercAmt]]-CalcTable[[#This Row],[Runoff]]</f>
        <v>#NAME?</v>
      </c>
      <c r="AF4277" s="13" t="e">
        <f ca="1">CalcTable[[#This Row],[IrrAmt]]/1000*CUR_IRR_AREA*10000/IRR_EFF</f>
        <v>#NAME?</v>
      </c>
      <c r="AG4277" s="147"/>
      <c r="AH4277" s="13"/>
      <c r="AI4277" s="50">
        <v>0</v>
      </c>
      <c r="AJ4277" s="50">
        <v>0</v>
      </c>
      <c r="AK4277" s="50">
        <v>0</v>
      </c>
      <c r="AL4277" s="50">
        <v>0</v>
      </c>
      <c r="AM4277" s="50"/>
      <c r="AN4277" s="50"/>
      <c r="AO4277" s="50"/>
      <c r="AP4277" s="50"/>
      <c r="AQ4277" s="50"/>
      <c r="AR4277" s="50"/>
      <c r="AS4277" s="50"/>
      <c r="AT4277" s="50"/>
      <c r="AU4277" s="50"/>
      <c r="AV4277" s="50"/>
      <c r="AW4277" s="50"/>
      <c r="AX4277" s="50">
        <f t="shared" si="1347"/>
        <v>0</v>
      </c>
      <c r="AY4277" s="50"/>
      <c r="AZ4277" s="50">
        <f t="shared" si="1337"/>
        <v>0</v>
      </c>
      <c r="BA4277" s="50">
        <f t="shared" si="1338"/>
        <v>0</v>
      </c>
      <c r="BB4277" s="50">
        <f t="shared" si="1339"/>
        <v>0</v>
      </c>
      <c r="BC4277" s="17">
        <f t="shared" si="1340"/>
        <v>19879</v>
      </c>
      <c r="BD4277" s="50">
        <f t="shared" si="1341"/>
        <v>0</v>
      </c>
      <c r="BE4277" s="50">
        <f t="shared" si="1342"/>
        <v>0</v>
      </c>
      <c r="BF4277" s="50">
        <f t="shared" si="1348"/>
        <v>0</v>
      </c>
      <c r="BG4277" s="50"/>
      <c r="BH4277" s="17">
        <f t="shared" si="1343"/>
        <v>0</v>
      </c>
      <c r="BI4277" s="17">
        <f t="shared" si="1351"/>
        <v>4277</v>
      </c>
      <c r="BJ4277" s="17">
        <f t="shared" si="1349"/>
        <v>4277</v>
      </c>
      <c r="BK4277" s="150">
        <f t="shared" si="1350"/>
        <v>32024</v>
      </c>
      <c r="BL4277" s="50" t="e">
        <f t="shared" ca="1" si="1344"/>
        <v>#NAME?</v>
      </c>
      <c r="BM4277" s="50" t="e">
        <f t="shared" ca="1" si="1345"/>
        <v>#NAME?</v>
      </c>
      <c r="BN4277" s="50" t="e">
        <f t="shared" ca="1" si="1346"/>
        <v>#NAME?</v>
      </c>
    </row>
    <row r="4278" spans="1:66" x14ac:dyDescent="0.35">
      <c r="A4278" s="48">
        <v>32025</v>
      </c>
      <c r="B4278" s="17">
        <v>1987</v>
      </c>
      <c r="C4278" s="17">
        <v>9</v>
      </c>
      <c r="D4278" s="17">
        <v>248</v>
      </c>
      <c r="E4278" s="17">
        <v>5</v>
      </c>
      <c r="F4278" s="17">
        <v>7</v>
      </c>
      <c r="G4278" s="50">
        <v>8.6999999999999993</v>
      </c>
      <c r="H4278" s="32">
        <v>3.3861422805226646</v>
      </c>
      <c r="I4278" s="50">
        <v>1.3333333333333333</v>
      </c>
      <c r="J4278" s="13">
        <v>0</v>
      </c>
      <c r="K4278" s="13">
        <f t="shared" si="1332"/>
        <v>0</v>
      </c>
      <c r="L4278" s="13">
        <f t="shared" si="1333"/>
        <v>0</v>
      </c>
      <c r="M4278" s="13" t="e">
        <f ca="1">CalcTable[[#This Row],[IWC]]-AE4277</f>
        <v>#NAME?</v>
      </c>
      <c r="N4278" s="13" t="e">
        <f ca="1">IF(CalcTable[[#This Row],[Day of Year]]&lt;123,FCAP,AE4277)</f>
        <v>#NAME?</v>
      </c>
      <c r="O4278" s="17" t="e">
        <f ca="1">IF(IRR_DRIP,5,COUNTIF('IDET Wind Values'!C4262:G4262,"&lt;="&amp;IRR_MAXWIND))</f>
        <v>#NAME?</v>
      </c>
      <c r="P4278" s="13" t="e">
        <f ca="1">CalcTable[[#This Row],[ET_o]]*KL</f>
        <v>#NAME?</v>
      </c>
      <c r="Q4278" s="13" t="e">
        <f ca="1">IF(WILTPT&lt;=0,1,MAX(0,MIN(1,(CalcTable[[#This Row],[IWC]]-WILTPT)/(MAD-WILTPT))))</f>
        <v>#NAME?</v>
      </c>
      <c r="R4278" s="13" t="e">
        <f ca="1">CalcTable[[#This Row],[ETMult]]*CalcTable[[#This Row],[ETb]]</f>
        <v>#NAME?</v>
      </c>
      <c r="S4278" s="13" t="b">
        <f>INDEX(IRR_LIST,CalcTable[[#This Row],[Day of Week]]+1)</f>
        <v>0</v>
      </c>
      <c r="T4278" s="13">
        <f t="shared" ca="1" si="1334"/>
        <v>6.2</v>
      </c>
      <c r="U4278" s="13" t="b">
        <f ca="1">IF(CalcTable[[#This Row],[IrrPrecip]]&gt;=IC_MM,FALSE,TRUE)</f>
        <v>1</v>
      </c>
      <c r="V4278" s="13" t="b">
        <f t="shared" si="1335"/>
        <v>1</v>
      </c>
      <c r="W4278" s="13" t="e">
        <f ca="1">IF(AND(IRR_DRIP=FALSE,CalcTable[[#This Row],[IrrHours]]&lt;=0),FALSE,TRUE)</f>
        <v>#NAME?</v>
      </c>
      <c r="X4278" s="13" t="e">
        <f ca="1">AND(CalcTable[[#This Row],[IrrDay]],CalcTable[[#This Row],[IrrRain]],CalcTable[[#This Row],[IrrWarm]],CalcTable[[#This Row],[IrrWindy]])</f>
        <v>#NAME?</v>
      </c>
      <c r="Y4278" s="13" t="e">
        <f t="shared" ca="1" si="1336"/>
        <v>#NAME?</v>
      </c>
      <c r="Z4278" s="13" t="e">
        <f ca="1">CalcTable[[#This Row],[IrrHours]]/5</f>
        <v>#NAME?</v>
      </c>
      <c r="AA4278" s="13" t="e">
        <f ca="1">IF(CalcTable[[#This Row],[IrrFlag]]=FALSE,0,MAX(0,CalcTable[[#This Row],[VolRednWind]]*(FCAP*IRR_TARGET-CalcTable[[#This Row],[IWC]])))</f>
        <v>#NAME?</v>
      </c>
      <c r="AB4278" s="13" t="e">
        <f ca="1">CalcTable[[#This Row],[IWC]]+CalcTable[[#This Row],[Eff Precip]]+CalcTable[[#This Row],[IrrAmt]]-CalcTable[[#This Row],[AET]]</f>
        <v>#NAME?</v>
      </c>
      <c r="AC4278" s="13" t="e">
        <f ca="1">IF(CalcTable[[#This Row],[PWC]]&gt;FCAP,MIN(24*PERC,MIN(SAT,CalcTable[[#This Row],[PWC]])-FCAP),0)</f>
        <v>#NAME?</v>
      </c>
      <c r="AD4278" s="13" t="e">
        <f ca="1">IF(CalcTable[[#This Row],[PWC]]&gt;SAT,CalcTable[[#This Row],[PWC]]-SAT,0)</f>
        <v>#NAME?</v>
      </c>
      <c r="AE4278" s="13" t="e">
        <f ca="1">CalcTable[[#This Row],[PWC]]-CalcTable[[#This Row],[PercAmt]]-CalcTable[[#This Row],[Runoff]]</f>
        <v>#NAME?</v>
      </c>
      <c r="AF4278" s="13" t="e">
        <f ca="1">CalcTable[[#This Row],[IrrAmt]]/1000*CUR_IRR_AREA*10000/IRR_EFF</f>
        <v>#NAME?</v>
      </c>
      <c r="AG4278" s="147"/>
      <c r="AH4278" s="13"/>
      <c r="AI4278" s="50">
        <v>0</v>
      </c>
      <c r="AJ4278" s="50">
        <v>0</v>
      </c>
      <c r="AK4278" s="50">
        <v>0</v>
      </c>
      <c r="AL4278" s="50">
        <v>0</v>
      </c>
      <c r="AM4278" s="50"/>
      <c r="AN4278" s="50"/>
      <c r="AO4278" s="50"/>
      <c r="AP4278" s="50"/>
      <c r="AQ4278" s="50"/>
      <c r="AR4278" s="50"/>
      <c r="AS4278" s="50"/>
      <c r="AT4278" s="50"/>
      <c r="AU4278" s="50"/>
      <c r="AV4278" s="50"/>
      <c r="AW4278" s="50"/>
      <c r="AX4278" s="50">
        <f t="shared" si="1347"/>
        <v>0</v>
      </c>
      <c r="AY4278" s="50"/>
      <c r="AZ4278" s="50">
        <f t="shared" si="1337"/>
        <v>0</v>
      </c>
      <c r="BA4278" s="50">
        <f t="shared" si="1338"/>
        <v>0</v>
      </c>
      <c r="BB4278" s="50">
        <f t="shared" si="1339"/>
        <v>0</v>
      </c>
      <c r="BC4278" s="17">
        <f t="shared" si="1340"/>
        <v>19879</v>
      </c>
      <c r="BD4278" s="50">
        <f t="shared" si="1341"/>
        <v>0</v>
      </c>
      <c r="BE4278" s="50">
        <f t="shared" si="1342"/>
        <v>0</v>
      </c>
      <c r="BF4278" s="50">
        <f t="shared" si="1348"/>
        <v>0</v>
      </c>
      <c r="BG4278" s="50"/>
      <c r="BH4278" s="17">
        <f t="shared" si="1343"/>
        <v>0</v>
      </c>
      <c r="BI4278" s="17">
        <f t="shared" si="1351"/>
        <v>4278</v>
      </c>
      <c r="BJ4278" s="17">
        <f t="shared" si="1349"/>
        <v>4278</v>
      </c>
      <c r="BK4278" s="150">
        <f t="shared" si="1350"/>
        <v>32025</v>
      </c>
      <c r="BL4278" s="50" t="e">
        <f t="shared" ca="1" si="1344"/>
        <v>#NAME?</v>
      </c>
      <c r="BM4278" s="50" t="e">
        <f t="shared" ca="1" si="1345"/>
        <v>#NAME?</v>
      </c>
      <c r="BN4278" s="50" t="e">
        <f t="shared" ca="1" si="1346"/>
        <v>#NAME?</v>
      </c>
    </row>
    <row r="4279" spans="1:66" x14ac:dyDescent="0.35">
      <c r="A4279" s="48">
        <v>32026</v>
      </c>
      <c r="B4279" s="17">
        <v>1987</v>
      </c>
      <c r="C4279" s="17">
        <v>9</v>
      </c>
      <c r="D4279" s="17">
        <v>249</v>
      </c>
      <c r="E4279" s="17">
        <v>6</v>
      </c>
      <c r="F4279" s="17">
        <v>1</v>
      </c>
      <c r="G4279" s="50">
        <v>9.5</v>
      </c>
      <c r="H4279" s="32">
        <v>2.8115918009114944</v>
      </c>
      <c r="I4279" s="50">
        <v>19.666666666666668</v>
      </c>
      <c r="J4279" s="13">
        <v>2.4</v>
      </c>
      <c r="K4279" s="13">
        <f t="shared" si="1332"/>
        <v>2.4</v>
      </c>
      <c r="L4279" s="13">
        <f t="shared" si="1333"/>
        <v>0</v>
      </c>
      <c r="M4279" s="13" t="e">
        <f ca="1">CalcTable[[#This Row],[IWC]]-AE4278</f>
        <v>#NAME?</v>
      </c>
      <c r="N4279" s="13" t="e">
        <f ca="1">IF(CalcTable[[#This Row],[Day of Year]]&lt;123,FCAP,AE4278)</f>
        <v>#NAME?</v>
      </c>
      <c r="O4279" s="17" t="e">
        <f ca="1">IF(IRR_DRIP,5,COUNTIF('IDET Wind Values'!C4263:G4263,"&lt;="&amp;IRR_MAXWIND))</f>
        <v>#NAME?</v>
      </c>
      <c r="P4279" s="13" t="e">
        <f ca="1">CalcTable[[#This Row],[ET_o]]*KL</f>
        <v>#NAME?</v>
      </c>
      <c r="Q4279" s="13" t="e">
        <f ca="1">IF(WILTPT&lt;=0,1,MAX(0,MIN(1,(CalcTable[[#This Row],[IWC]]-WILTPT)/(MAD-WILTPT))))</f>
        <v>#NAME?</v>
      </c>
      <c r="R4279" s="13" t="e">
        <f ca="1">CalcTable[[#This Row],[ETMult]]*CalcTable[[#This Row],[ETb]]</f>
        <v>#NAME?</v>
      </c>
      <c r="S4279" s="13" t="b">
        <f>INDEX(IRR_LIST,CalcTable[[#This Row],[Day of Week]]+1)</f>
        <v>1</v>
      </c>
      <c r="T4279" s="13">
        <f t="shared" ca="1" si="1334"/>
        <v>0</v>
      </c>
      <c r="U4279" s="13" t="b">
        <f ca="1">IF(CalcTable[[#This Row],[IrrPrecip]]&gt;=IC_MM,FALSE,TRUE)</f>
        <v>1</v>
      </c>
      <c r="V4279" s="13" t="b">
        <f t="shared" si="1335"/>
        <v>0</v>
      </c>
      <c r="W4279" s="13" t="e">
        <f ca="1">IF(AND(IRR_DRIP=FALSE,CalcTable[[#This Row],[IrrHours]]&lt;=0),FALSE,TRUE)</f>
        <v>#NAME?</v>
      </c>
      <c r="X4279" s="13" t="e">
        <f ca="1">AND(CalcTable[[#This Row],[IrrDay]],CalcTable[[#This Row],[IrrRain]],CalcTable[[#This Row],[IrrWarm]],CalcTable[[#This Row],[IrrWindy]])</f>
        <v>#NAME?</v>
      </c>
      <c r="Y4279" s="13" t="e">
        <f t="shared" ca="1" si="1336"/>
        <v>#NAME?</v>
      </c>
      <c r="Z4279" s="13" t="e">
        <f ca="1">CalcTable[[#This Row],[IrrHours]]/5</f>
        <v>#NAME?</v>
      </c>
      <c r="AA4279" s="13" t="e">
        <f ca="1">IF(CalcTable[[#This Row],[IrrFlag]]=FALSE,0,MAX(0,CalcTable[[#This Row],[VolRednWind]]*(FCAP*IRR_TARGET-CalcTable[[#This Row],[IWC]])))</f>
        <v>#NAME?</v>
      </c>
      <c r="AB4279" s="13" t="e">
        <f ca="1">CalcTable[[#This Row],[IWC]]+CalcTable[[#This Row],[Eff Precip]]+CalcTable[[#This Row],[IrrAmt]]-CalcTable[[#This Row],[AET]]</f>
        <v>#NAME?</v>
      </c>
      <c r="AC4279" s="13" t="e">
        <f ca="1">IF(CalcTable[[#This Row],[PWC]]&gt;FCAP,MIN(24*PERC,MIN(SAT,CalcTable[[#This Row],[PWC]])-FCAP),0)</f>
        <v>#NAME?</v>
      </c>
      <c r="AD4279" s="13" t="e">
        <f ca="1">IF(CalcTable[[#This Row],[PWC]]&gt;SAT,CalcTable[[#This Row],[PWC]]-SAT,0)</f>
        <v>#NAME?</v>
      </c>
      <c r="AE4279" s="13" t="e">
        <f ca="1">CalcTable[[#This Row],[PWC]]-CalcTable[[#This Row],[PercAmt]]-CalcTable[[#This Row],[Runoff]]</f>
        <v>#NAME?</v>
      </c>
      <c r="AF4279" s="13" t="e">
        <f ca="1">CalcTable[[#This Row],[IrrAmt]]/1000*CUR_IRR_AREA*10000/IRR_EFF</f>
        <v>#NAME?</v>
      </c>
      <c r="AG4279" s="147"/>
      <c r="AH4279" s="13"/>
      <c r="AI4279" s="50">
        <v>0</v>
      </c>
      <c r="AJ4279" s="50">
        <v>0</v>
      </c>
      <c r="AK4279" s="50">
        <v>0</v>
      </c>
      <c r="AL4279" s="50">
        <v>0</v>
      </c>
      <c r="AM4279" s="50"/>
      <c r="AN4279" s="50"/>
      <c r="AO4279" s="50"/>
      <c r="AP4279" s="50"/>
      <c r="AQ4279" s="50"/>
      <c r="AR4279" s="50"/>
      <c r="AS4279" s="50"/>
      <c r="AT4279" s="50"/>
      <c r="AU4279" s="50"/>
      <c r="AV4279" s="50"/>
      <c r="AW4279" s="50"/>
      <c r="AX4279" s="50">
        <f t="shared" si="1347"/>
        <v>0</v>
      </c>
      <c r="AY4279" s="50"/>
      <c r="AZ4279" s="50">
        <f t="shared" si="1337"/>
        <v>0</v>
      </c>
      <c r="BA4279" s="50">
        <f t="shared" si="1338"/>
        <v>0</v>
      </c>
      <c r="BB4279" s="50">
        <f t="shared" si="1339"/>
        <v>0</v>
      </c>
      <c r="BC4279" s="17">
        <f t="shared" si="1340"/>
        <v>19879</v>
      </c>
      <c r="BD4279" s="50">
        <f t="shared" si="1341"/>
        <v>0</v>
      </c>
      <c r="BE4279" s="50">
        <f t="shared" si="1342"/>
        <v>0</v>
      </c>
      <c r="BF4279" s="50">
        <f t="shared" si="1348"/>
        <v>0</v>
      </c>
      <c r="BG4279" s="50"/>
      <c r="BH4279" s="17">
        <f t="shared" si="1343"/>
        <v>0</v>
      </c>
      <c r="BI4279" s="17">
        <f t="shared" si="1351"/>
        <v>4279</v>
      </c>
      <c r="BJ4279" s="17">
        <f t="shared" si="1349"/>
        <v>4279</v>
      </c>
      <c r="BK4279" s="150">
        <f t="shared" si="1350"/>
        <v>32026</v>
      </c>
      <c r="BL4279" s="50" t="e">
        <f t="shared" ca="1" si="1344"/>
        <v>#NAME?</v>
      </c>
      <c r="BM4279" s="50" t="e">
        <f t="shared" ca="1" si="1345"/>
        <v>#NAME?</v>
      </c>
      <c r="BN4279" s="50" t="e">
        <f t="shared" ca="1" si="1346"/>
        <v>#NAME?</v>
      </c>
    </row>
    <row r="4280" spans="1:66" x14ac:dyDescent="0.35">
      <c r="A4280" s="48">
        <v>32027</v>
      </c>
      <c r="B4280" s="17">
        <v>1987</v>
      </c>
      <c r="C4280" s="17">
        <v>9</v>
      </c>
      <c r="D4280" s="17">
        <v>250</v>
      </c>
      <c r="E4280" s="17">
        <v>7</v>
      </c>
      <c r="F4280" s="17">
        <v>2</v>
      </c>
      <c r="G4280" s="50">
        <v>2.9</v>
      </c>
      <c r="H4280" s="32">
        <v>2.6021303989833044</v>
      </c>
      <c r="I4280" s="50">
        <v>4.166666666666667</v>
      </c>
      <c r="J4280" s="13">
        <v>0</v>
      </c>
      <c r="K4280" s="13">
        <f t="shared" si="1332"/>
        <v>0</v>
      </c>
      <c r="L4280" s="13">
        <f t="shared" si="1333"/>
        <v>0</v>
      </c>
      <c r="M4280" s="13" t="e">
        <f ca="1">CalcTable[[#This Row],[IWC]]-AE4279</f>
        <v>#NAME?</v>
      </c>
      <c r="N4280" s="13" t="e">
        <f ca="1">IF(CalcTable[[#This Row],[Day of Year]]&lt;123,FCAP,AE4279)</f>
        <v>#NAME?</v>
      </c>
      <c r="O4280" s="17" t="e">
        <f ca="1">IF(IRR_DRIP,5,COUNTIF('IDET Wind Values'!C4264:G4264,"&lt;="&amp;IRR_MAXWIND))</f>
        <v>#NAME?</v>
      </c>
      <c r="P4280" s="13" t="e">
        <f ca="1">CalcTable[[#This Row],[ET_o]]*KL</f>
        <v>#NAME?</v>
      </c>
      <c r="Q4280" s="13" t="e">
        <f ca="1">IF(WILTPT&lt;=0,1,MAX(0,MIN(1,(CalcTable[[#This Row],[IWC]]-WILTPT)/(MAD-WILTPT))))</f>
        <v>#NAME?</v>
      </c>
      <c r="R4280" s="13" t="e">
        <f ca="1">CalcTable[[#This Row],[ETMult]]*CalcTable[[#This Row],[ETb]]</f>
        <v>#NAME?</v>
      </c>
      <c r="S4280" s="13" t="b">
        <f>INDEX(IRR_LIST,CalcTable[[#This Row],[Day of Week]]+1)</f>
        <v>0</v>
      </c>
      <c r="T4280" s="13">
        <f t="shared" ca="1" si="1334"/>
        <v>2.4</v>
      </c>
      <c r="U4280" s="13" t="b">
        <f ca="1">IF(CalcTable[[#This Row],[IrrPrecip]]&gt;=IC_MM,FALSE,TRUE)</f>
        <v>1</v>
      </c>
      <c r="V4280" s="13" t="b">
        <f t="shared" si="1335"/>
        <v>1</v>
      </c>
      <c r="W4280" s="13" t="e">
        <f ca="1">IF(AND(IRR_DRIP=FALSE,CalcTable[[#This Row],[IrrHours]]&lt;=0),FALSE,TRUE)</f>
        <v>#NAME?</v>
      </c>
      <c r="X4280" s="13" t="e">
        <f ca="1">AND(CalcTable[[#This Row],[IrrDay]],CalcTable[[#This Row],[IrrRain]],CalcTable[[#This Row],[IrrWarm]],CalcTable[[#This Row],[IrrWindy]])</f>
        <v>#NAME?</v>
      </c>
      <c r="Y4280" s="13" t="e">
        <f t="shared" ca="1" si="1336"/>
        <v>#NAME?</v>
      </c>
      <c r="Z4280" s="13" t="e">
        <f ca="1">CalcTable[[#This Row],[IrrHours]]/5</f>
        <v>#NAME?</v>
      </c>
      <c r="AA4280" s="13" t="e">
        <f ca="1">IF(CalcTable[[#This Row],[IrrFlag]]=FALSE,0,MAX(0,CalcTable[[#This Row],[VolRednWind]]*(FCAP*IRR_TARGET-CalcTable[[#This Row],[IWC]])))</f>
        <v>#NAME?</v>
      </c>
      <c r="AB4280" s="13" t="e">
        <f ca="1">CalcTable[[#This Row],[IWC]]+CalcTable[[#This Row],[Eff Precip]]+CalcTable[[#This Row],[IrrAmt]]-CalcTable[[#This Row],[AET]]</f>
        <v>#NAME?</v>
      </c>
      <c r="AC4280" s="13" t="e">
        <f ca="1">IF(CalcTable[[#This Row],[PWC]]&gt;FCAP,MIN(24*PERC,MIN(SAT,CalcTable[[#This Row],[PWC]])-FCAP),0)</f>
        <v>#NAME?</v>
      </c>
      <c r="AD4280" s="13" t="e">
        <f ca="1">IF(CalcTable[[#This Row],[PWC]]&gt;SAT,CalcTable[[#This Row],[PWC]]-SAT,0)</f>
        <v>#NAME?</v>
      </c>
      <c r="AE4280" s="13" t="e">
        <f ca="1">CalcTable[[#This Row],[PWC]]-CalcTable[[#This Row],[PercAmt]]-CalcTable[[#This Row],[Runoff]]</f>
        <v>#NAME?</v>
      </c>
      <c r="AF4280" s="13" t="e">
        <f ca="1">CalcTable[[#This Row],[IrrAmt]]/1000*CUR_IRR_AREA*10000/IRR_EFF</f>
        <v>#NAME?</v>
      </c>
      <c r="AG4280" s="147"/>
      <c r="AH4280" s="13"/>
      <c r="AI4280" s="50">
        <v>0</v>
      </c>
      <c r="AJ4280" s="50">
        <v>0</v>
      </c>
      <c r="AK4280" s="50">
        <v>3.4077860412052674</v>
      </c>
      <c r="AL4280" s="50">
        <v>7.8714651030131648</v>
      </c>
      <c r="AM4280" s="50"/>
      <c r="AN4280" s="50"/>
      <c r="AO4280" s="50"/>
      <c r="AP4280" s="50"/>
      <c r="AQ4280" s="50"/>
      <c r="AR4280" s="50"/>
      <c r="AS4280" s="50"/>
      <c r="AT4280" s="50"/>
      <c r="AU4280" s="50"/>
      <c r="AV4280" s="50"/>
      <c r="AW4280" s="50"/>
      <c r="AX4280" s="50">
        <f t="shared" si="1347"/>
        <v>11.279251144218431</v>
      </c>
      <c r="AY4280" s="50"/>
      <c r="AZ4280" s="50">
        <f t="shared" si="1337"/>
        <v>280.87717162606344</v>
      </c>
      <c r="BA4280" s="50">
        <f t="shared" si="1338"/>
        <v>432.46167694806599</v>
      </c>
      <c r="BB4280" s="50">
        <f t="shared" si="1339"/>
        <v>445.83678035883088</v>
      </c>
      <c r="BC4280" s="17">
        <f t="shared" si="1340"/>
        <v>19879</v>
      </c>
      <c r="BD4280" s="50">
        <f t="shared" si="1341"/>
        <v>11.279251144218431</v>
      </c>
      <c r="BE4280" s="50">
        <f t="shared" si="1342"/>
        <v>280.87717162606344</v>
      </c>
      <c r="BF4280" s="50">
        <f t="shared" si="1348"/>
        <v>459.42563757095627</v>
      </c>
      <c r="BG4280" s="50"/>
      <c r="BH4280" s="17">
        <f t="shared" si="1343"/>
        <v>0</v>
      </c>
      <c r="BI4280" s="17">
        <f t="shared" si="1351"/>
        <v>4280</v>
      </c>
      <c r="BJ4280" s="17">
        <f t="shared" si="1349"/>
        <v>4280</v>
      </c>
      <c r="BK4280" s="150">
        <f t="shared" si="1350"/>
        <v>32027</v>
      </c>
      <c r="BL4280" s="50" t="e">
        <f t="shared" ca="1" si="1344"/>
        <v>#NAME?</v>
      </c>
      <c r="BM4280" s="50" t="e">
        <f t="shared" ca="1" si="1345"/>
        <v>#NAME?</v>
      </c>
      <c r="BN4280" s="50" t="e">
        <f t="shared" ca="1" si="1346"/>
        <v>#NAME?</v>
      </c>
    </row>
    <row r="4281" spans="1:66" x14ac:dyDescent="0.35">
      <c r="A4281" s="48">
        <v>32028</v>
      </c>
      <c r="B4281" s="17">
        <v>1987</v>
      </c>
      <c r="C4281" s="17">
        <v>9</v>
      </c>
      <c r="D4281" s="17">
        <v>251</v>
      </c>
      <c r="E4281" s="17">
        <v>8</v>
      </c>
      <c r="F4281" s="17">
        <v>3</v>
      </c>
      <c r="G4281" s="50">
        <v>4.5</v>
      </c>
      <c r="H4281" s="32">
        <v>3.1234169979257689</v>
      </c>
      <c r="I4281" s="50">
        <v>7.5</v>
      </c>
      <c r="J4281" s="13">
        <v>0</v>
      </c>
      <c r="K4281" s="13">
        <f t="shared" si="1332"/>
        <v>0</v>
      </c>
      <c r="L4281" s="13">
        <f t="shared" si="1333"/>
        <v>0</v>
      </c>
      <c r="M4281" s="13" t="e">
        <f ca="1">CalcTable[[#This Row],[IWC]]-AE4280</f>
        <v>#NAME?</v>
      </c>
      <c r="N4281" s="13" t="e">
        <f ca="1">IF(CalcTable[[#This Row],[Day of Year]]&lt;123,FCAP,AE4280)</f>
        <v>#NAME?</v>
      </c>
      <c r="O4281" s="17" t="e">
        <f ca="1">IF(IRR_DRIP,5,COUNTIF('IDET Wind Values'!C4265:G4265,"&lt;="&amp;IRR_MAXWIND))</f>
        <v>#NAME?</v>
      </c>
      <c r="P4281" s="13" t="e">
        <f ca="1">CalcTable[[#This Row],[ET_o]]*KL</f>
        <v>#NAME?</v>
      </c>
      <c r="Q4281" s="13" t="e">
        <f ca="1">IF(WILTPT&lt;=0,1,MAX(0,MIN(1,(CalcTable[[#This Row],[IWC]]-WILTPT)/(MAD-WILTPT))))</f>
        <v>#NAME?</v>
      </c>
      <c r="R4281" s="13" t="e">
        <f ca="1">CalcTable[[#This Row],[ETMult]]*CalcTable[[#This Row],[ETb]]</f>
        <v>#NAME?</v>
      </c>
      <c r="S4281" s="13" t="b">
        <f>INDEX(IRR_LIST,CalcTable[[#This Row],[Day of Week]]+1)</f>
        <v>1</v>
      </c>
      <c r="T4281" s="13">
        <f t="shared" ca="1" si="1334"/>
        <v>2.4</v>
      </c>
      <c r="U4281" s="13" t="b">
        <f ca="1">IF(CalcTable[[#This Row],[IrrPrecip]]&gt;=IC_MM,FALSE,TRUE)</f>
        <v>1</v>
      </c>
      <c r="V4281" s="13" t="b">
        <f t="shared" si="1335"/>
        <v>1</v>
      </c>
      <c r="W4281" s="13" t="e">
        <f ca="1">IF(AND(IRR_DRIP=FALSE,CalcTable[[#This Row],[IrrHours]]&lt;=0),FALSE,TRUE)</f>
        <v>#NAME?</v>
      </c>
      <c r="X4281" s="13" t="e">
        <f ca="1">AND(CalcTable[[#This Row],[IrrDay]],CalcTable[[#This Row],[IrrRain]],CalcTable[[#This Row],[IrrWarm]],CalcTable[[#This Row],[IrrWindy]])</f>
        <v>#NAME?</v>
      </c>
      <c r="Y4281" s="13" t="e">
        <f t="shared" ca="1" si="1336"/>
        <v>#NAME?</v>
      </c>
      <c r="Z4281" s="13" t="e">
        <f ca="1">CalcTable[[#This Row],[IrrHours]]/5</f>
        <v>#NAME?</v>
      </c>
      <c r="AA4281" s="13" t="e">
        <f ca="1">IF(CalcTable[[#This Row],[IrrFlag]]=FALSE,0,MAX(0,CalcTable[[#This Row],[VolRednWind]]*(FCAP*IRR_TARGET-CalcTable[[#This Row],[IWC]])))</f>
        <v>#NAME?</v>
      </c>
      <c r="AB4281" s="13" t="e">
        <f ca="1">CalcTable[[#This Row],[IWC]]+CalcTable[[#This Row],[Eff Precip]]+CalcTable[[#This Row],[IrrAmt]]-CalcTable[[#This Row],[AET]]</f>
        <v>#NAME?</v>
      </c>
      <c r="AC4281" s="13" t="e">
        <f ca="1">IF(CalcTable[[#This Row],[PWC]]&gt;FCAP,MIN(24*PERC,MIN(SAT,CalcTable[[#This Row],[PWC]])-FCAP),0)</f>
        <v>#NAME?</v>
      </c>
      <c r="AD4281" s="13" t="e">
        <f ca="1">IF(CalcTable[[#This Row],[PWC]]&gt;SAT,CalcTable[[#This Row],[PWC]]-SAT,0)</f>
        <v>#NAME?</v>
      </c>
      <c r="AE4281" s="13" t="e">
        <f ca="1">CalcTable[[#This Row],[PWC]]-CalcTable[[#This Row],[PercAmt]]-CalcTable[[#This Row],[Runoff]]</f>
        <v>#NAME?</v>
      </c>
      <c r="AF4281" s="13" t="e">
        <f ca="1">CalcTable[[#This Row],[IrrAmt]]/1000*CUR_IRR_AREA*10000/IRR_EFF</f>
        <v>#NAME?</v>
      </c>
      <c r="AG4281" s="147"/>
      <c r="AH4281" s="13"/>
      <c r="AI4281" s="50">
        <v>5.828608888600769</v>
      </c>
      <c r="AJ4281" s="50">
        <v>7.1333958667895274</v>
      </c>
      <c r="AK4281" s="50">
        <v>0</v>
      </c>
      <c r="AL4281" s="50">
        <v>0</v>
      </c>
      <c r="AM4281" s="50"/>
      <c r="AN4281" s="50"/>
      <c r="AO4281" s="50"/>
      <c r="AP4281" s="50"/>
      <c r="AQ4281" s="50"/>
      <c r="AR4281" s="50"/>
      <c r="AS4281" s="50"/>
      <c r="AT4281" s="50"/>
      <c r="AU4281" s="50"/>
      <c r="AV4281" s="50"/>
      <c r="AW4281" s="50"/>
      <c r="AX4281" s="50">
        <f t="shared" si="1347"/>
        <v>12.962004755390296</v>
      </c>
      <c r="AY4281" s="50"/>
      <c r="AZ4281" s="50">
        <f t="shared" si="1337"/>
        <v>294.73254245863745</v>
      </c>
      <c r="BA4281" s="50">
        <f t="shared" si="1338"/>
        <v>476.78864606674745</v>
      </c>
      <c r="BB4281" s="50">
        <f t="shared" si="1339"/>
        <v>493.37842865951723</v>
      </c>
      <c r="BC4281" s="17">
        <f t="shared" si="1340"/>
        <v>19879</v>
      </c>
      <c r="BD4281" s="50">
        <f t="shared" si="1341"/>
        <v>12.962004755390296</v>
      </c>
      <c r="BE4281" s="50">
        <f t="shared" si="1342"/>
        <v>294.73254245863745</v>
      </c>
      <c r="BF4281" s="50">
        <f t="shared" si="1348"/>
        <v>482.08861349629018</v>
      </c>
      <c r="BG4281" s="50"/>
      <c r="BH4281" s="17">
        <f t="shared" si="1343"/>
        <v>0</v>
      </c>
      <c r="BI4281" s="17">
        <f t="shared" si="1351"/>
        <v>4281</v>
      </c>
      <c r="BJ4281" s="17">
        <f t="shared" si="1349"/>
        <v>4281</v>
      </c>
      <c r="BK4281" s="150">
        <f t="shared" si="1350"/>
        <v>32028</v>
      </c>
      <c r="BL4281" s="50" t="e">
        <f t="shared" ca="1" si="1344"/>
        <v>#NAME?</v>
      </c>
      <c r="BM4281" s="50" t="e">
        <f t="shared" ca="1" si="1345"/>
        <v>#NAME?</v>
      </c>
      <c r="BN4281" s="50" t="e">
        <f t="shared" ca="1" si="1346"/>
        <v>#NAME?</v>
      </c>
    </row>
    <row r="4282" spans="1:66" x14ac:dyDescent="0.35">
      <c r="A4282" s="48">
        <v>32029</v>
      </c>
      <c r="B4282" s="17">
        <v>1987</v>
      </c>
      <c r="C4282" s="17">
        <v>9</v>
      </c>
      <c r="D4282" s="17">
        <v>252</v>
      </c>
      <c r="E4282" s="17">
        <v>9</v>
      </c>
      <c r="F4282" s="17">
        <v>4</v>
      </c>
      <c r="G4282" s="50">
        <v>10.199999999999999</v>
      </c>
      <c r="H4282" s="32">
        <v>3.7127738653931512</v>
      </c>
      <c r="I4282" s="50">
        <v>12</v>
      </c>
      <c r="J4282" s="13">
        <v>0</v>
      </c>
      <c r="K4282" s="13">
        <f t="shared" si="1332"/>
        <v>0</v>
      </c>
      <c r="L4282" s="13">
        <f t="shared" si="1333"/>
        <v>0</v>
      </c>
      <c r="M4282" s="13" t="e">
        <f ca="1">CalcTable[[#This Row],[IWC]]-AE4281</f>
        <v>#NAME?</v>
      </c>
      <c r="N4282" s="13" t="e">
        <f ca="1">IF(CalcTable[[#This Row],[Day of Year]]&lt;123,FCAP,AE4281)</f>
        <v>#NAME?</v>
      </c>
      <c r="O4282" s="17" t="e">
        <f ca="1">IF(IRR_DRIP,5,COUNTIF('IDET Wind Values'!C4266:G4266,"&lt;="&amp;IRR_MAXWIND))</f>
        <v>#NAME?</v>
      </c>
      <c r="P4282" s="13" t="e">
        <f ca="1">CalcTable[[#This Row],[ET_o]]*KL</f>
        <v>#NAME?</v>
      </c>
      <c r="Q4282" s="13" t="e">
        <f ca="1">IF(WILTPT&lt;=0,1,MAX(0,MIN(1,(CalcTable[[#This Row],[IWC]]-WILTPT)/(MAD-WILTPT))))</f>
        <v>#NAME?</v>
      </c>
      <c r="R4282" s="13" t="e">
        <f ca="1">CalcTable[[#This Row],[ETMult]]*CalcTable[[#This Row],[ETb]]</f>
        <v>#NAME?</v>
      </c>
      <c r="S4282" s="13" t="b">
        <f>INDEX(IRR_LIST,CalcTable[[#This Row],[Day of Week]]+1)</f>
        <v>0</v>
      </c>
      <c r="T4282" s="13">
        <f t="shared" ca="1" si="1334"/>
        <v>0</v>
      </c>
      <c r="U4282" s="13" t="b">
        <f ca="1">IF(CalcTable[[#This Row],[IrrPrecip]]&gt;=IC_MM,FALSE,TRUE)</f>
        <v>1</v>
      </c>
      <c r="V4282" s="13" t="b">
        <f t="shared" si="1335"/>
        <v>1</v>
      </c>
      <c r="W4282" s="13" t="e">
        <f ca="1">IF(AND(IRR_DRIP=FALSE,CalcTable[[#This Row],[IrrHours]]&lt;=0),FALSE,TRUE)</f>
        <v>#NAME?</v>
      </c>
      <c r="X4282" s="13" t="e">
        <f ca="1">AND(CalcTable[[#This Row],[IrrDay]],CalcTable[[#This Row],[IrrRain]],CalcTable[[#This Row],[IrrWarm]],CalcTable[[#This Row],[IrrWindy]])</f>
        <v>#NAME?</v>
      </c>
      <c r="Y4282" s="13" t="e">
        <f t="shared" ca="1" si="1336"/>
        <v>#NAME?</v>
      </c>
      <c r="Z4282" s="13" t="e">
        <f ca="1">CalcTable[[#This Row],[IrrHours]]/5</f>
        <v>#NAME?</v>
      </c>
      <c r="AA4282" s="13" t="e">
        <f ca="1">IF(CalcTable[[#This Row],[IrrFlag]]=FALSE,0,MAX(0,CalcTable[[#This Row],[VolRednWind]]*(FCAP*IRR_TARGET-CalcTable[[#This Row],[IWC]])))</f>
        <v>#NAME?</v>
      </c>
      <c r="AB4282" s="13" t="e">
        <f ca="1">CalcTable[[#This Row],[IWC]]+CalcTable[[#This Row],[Eff Precip]]+CalcTable[[#This Row],[IrrAmt]]-CalcTable[[#This Row],[AET]]</f>
        <v>#NAME?</v>
      </c>
      <c r="AC4282" s="13" t="e">
        <f ca="1">IF(CalcTable[[#This Row],[PWC]]&gt;FCAP,MIN(24*PERC,MIN(SAT,CalcTable[[#This Row],[PWC]])-FCAP),0)</f>
        <v>#NAME?</v>
      </c>
      <c r="AD4282" s="13" t="e">
        <f ca="1">IF(CalcTable[[#This Row],[PWC]]&gt;SAT,CalcTable[[#This Row],[PWC]]-SAT,0)</f>
        <v>#NAME?</v>
      </c>
      <c r="AE4282" s="13" t="e">
        <f ca="1">CalcTable[[#This Row],[PWC]]-CalcTable[[#This Row],[PercAmt]]-CalcTable[[#This Row],[Runoff]]</f>
        <v>#NAME?</v>
      </c>
      <c r="AF4282" s="13" t="e">
        <f ca="1">CalcTable[[#This Row],[IrrAmt]]/1000*CUR_IRR_AREA*10000/IRR_EFF</f>
        <v>#NAME?</v>
      </c>
      <c r="AG4282" s="147"/>
      <c r="AH4282" s="13"/>
      <c r="AI4282" s="50">
        <v>0</v>
      </c>
      <c r="AJ4282" s="50">
        <v>0</v>
      </c>
      <c r="AK4282" s="50">
        <v>7.889571505928739</v>
      </c>
      <c r="AL4282" s="50">
        <v>3.9978793488591755</v>
      </c>
      <c r="AM4282" s="50"/>
      <c r="AN4282" s="50"/>
      <c r="AO4282" s="50"/>
      <c r="AP4282" s="50"/>
      <c r="AQ4282" s="50"/>
      <c r="AR4282" s="50"/>
      <c r="AS4282" s="50"/>
      <c r="AT4282" s="50"/>
      <c r="AU4282" s="50"/>
      <c r="AV4282" s="50"/>
      <c r="AW4282" s="50"/>
      <c r="AX4282" s="50">
        <f t="shared" si="1347"/>
        <v>11.887450854787915</v>
      </c>
      <c r="AY4282" s="50"/>
      <c r="AZ4282" s="50">
        <f t="shared" si="1337"/>
        <v>232.98484298682399</v>
      </c>
      <c r="BA4282" s="50">
        <f t="shared" si="1338"/>
        <v>358.7226947574909</v>
      </c>
      <c r="BB4282" s="50">
        <f t="shared" si="1339"/>
        <v>369.81721109019685</v>
      </c>
      <c r="BC4282" s="17">
        <f t="shared" si="1340"/>
        <v>19879</v>
      </c>
      <c r="BD4282" s="50">
        <f t="shared" si="1341"/>
        <v>11.887450854787915</v>
      </c>
      <c r="BE4282" s="50">
        <f t="shared" si="1342"/>
        <v>232.98484298682399</v>
      </c>
      <c r="BF4282" s="50">
        <f t="shared" si="1348"/>
        <v>381.08903409243197</v>
      </c>
      <c r="BG4282" s="50"/>
      <c r="BH4282" s="17">
        <f t="shared" si="1343"/>
        <v>0</v>
      </c>
      <c r="BI4282" s="17">
        <f t="shared" si="1351"/>
        <v>4282</v>
      </c>
      <c r="BJ4282" s="17">
        <f t="shared" si="1349"/>
        <v>4282</v>
      </c>
      <c r="BK4282" s="150">
        <f t="shared" si="1350"/>
        <v>32029</v>
      </c>
      <c r="BL4282" s="50" t="e">
        <f t="shared" ca="1" si="1344"/>
        <v>#NAME?</v>
      </c>
      <c r="BM4282" s="50" t="e">
        <f t="shared" ca="1" si="1345"/>
        <v>#NAME?</v>
      </c>
      <c r="BN4282" s="50" t="e">
        <f t="shared" ca="1" si="1346"/>
        <v>#NAME?</v>
      </c>
    </row>
    <row r="4283" spans="1:66" x14ac:dyDescent="0.35">
      <c r="A4283" s="48">
        <v>32030</v>
      </c>
      <c r="B4283" s="17">
        <v>1987</v>
      </c>
      <c r="C4283" s="17">
        <v>9</v>
      </c>
      <c r="D4283" s="17">
        <v>253</v>
      </c>
      <c r="E4283" s="17">
        <v>10</v>
      </c>
      <c r="F4283" s="17">
        <v>5</v>
      </c>
      <c r="G4283" s="50">
        <v>6.9</v>
      </c>
      <c r="H4283" s="32">
        <v>2.7143380438990423</v>
      </c>
      <c r="I4283" s="50">
        <v>0.33333333333333331</v>
      </c>
      <c r="J4283" s="13">
        <v>0</v>
      </c>
      <c r="K4283" s="13">
        <f t="shared" si="1332"/>
        <v>0</v>
      </c>
      <c r="L4283" s="13">
        <f t="shared" si="1333"/>
        <v>0</v>
      </c>
      <c r="M4283" s="13" t="e">
        <f ca="1">CalcTable[[#This Row],[IWC]]-AE4282</f>
        <v>#NAME?</v>
      </c>
      <c r="N4283" s="13" t="e">
        <f ca="1">IF(CalcTable[[#This Row],[Day of Year]]&lt;123,FCAP,AE4282)</f>
        <v>#NAME?</v>
      </c>
      <c r="O4283" s="17" t="e">
        <f ca="1">IF(IRR_DRIP,5,COUNTIF('IDET Wind Values'!C4267:G4267,"&lt;="&amp;IRR_MAXWIND))</f>
        <v>#NAME?</v>
      </c>
      <c r="P4283" s="13" t="e">
        <f ca="1">CalcTable[[#This Row],[ET_o]]*KL</f>
        <v>#NAME?</v>
      </c>
      <c r="Q4283" s="13" t="e">
        <f ca="1">IF(WILTPT&lt;=0,1,MAX(0,MIN(1,(CalcTable[[#This Row],[IWC]]-WILTPT)/(MAD-WILTPT))))</f>
        <v>#NAME?</v>
      </c>
      <c r="R4283" s="13" t="e">
        <f ca="1">CalcTable[[#This Row],[ETMult]]*CalcTable[[#This Row],[ETb]]</f>
        <v>#NAME?</v>
      </c>
      <c r="S4283" s="13" t="b">
        <f>INDEX(IRR_LIST,CalcTable[[#This Row],[Day of Week]]+1)</f>
        <v>1</v>
      </c>
      <c r="T4283" s="13">
        <f t="shared" ca="1" si="1334"/>
        <v>0</v>
      </c>
      <c r="U4283" s="13" t="b">
        <f ca="1">IF(CalcTable[[#This Row],[IrrPrecip]]&gt;=IC_MM,FALSE,TRUE)</f>
        <v>1</v>
      </c>
      <c r="V4283" s="13" t="b">
        <f t="shared" si="1335"/>
        <v>1</v>
      </c>
      <c r="W4283" s="13" t="e">
        <f ca="1">IF(AND(IRR_DRIP=FALSE,CalcTable[[#This Row],[IrrHours]]&lt;=0),FALSE,TRUE)</f>
        <v>#NAME?</v>
      </c>
      <c r="X4283" s="13" t="e">
        <f ca="1">AND(CalcTable[[#This Row],[IrrDay]],CalcTable[[#This Row],[IrrRain]],CalcTable[[#This Row],[IrrWarm]],CalcTable[[#This Row],[IrrWindy]])</f>
        <v>#NAME?</v>
      </c>
      <c r="Y4283" s="13" t="e">
        <f t="shared" ca="1" si="1336"/>
        <v>#NAME?</v>
      </c>
      <c r="Z4283" s="13" t="e">
        <f ca="1">CalcTable[[#This Row],[IrrHours]]/5</f>
        <v>#NAME?</v>
      </c>
      <c r="AA4283" s="13" t="e">
        <f ca="1">IF(CalcTable[[#This Row],[IrrFlag]]=FALSE,0,MAX(0,CalcTable[[#This Row],[VolRednWind]]*(FCAP*IRR_TARGET-CalcTable[[#This Row],[IWC]])))</f>
        <v>#NAME?</v>
      </c>
      <c r="AB4283" s="13" t="e">
        <f ca="1">CalcTable[[#This Row],[IWC]]+CalcTable[[#This Row],[Eff Precip]]+CalcTable[[#This Row],[IrrAmt]]-CalcTable[[#This Row],[AET]]</f>
        <v>#NAME?</v>
      </c>
      <c r="AC4283" s="13" t="e">
        <f ca="1">IF(CalcTable[[#This Row],[PWC]]&gt;FCAP,MIN(24*PERC,MIN(SAT,CalcTable[[#This Row],[PWC]])-FCAP),0)</f>
        <v>#NAME?</v>
      </c>
      <c r="AD4283" s="13" t="e">
        <f ca="1">IF(CalcTable[[#This Row],[PWC]]&gt;SAT,CalcTable[[#This Row],[PWC]]-SAT,0)</f>
        <v>#NAME?</v>
      </c>
      <c r="AE4283" s="13" t="e">
        <f ca="1">CalcTable[[#This Row],[PWC]]-CalcTable[[#This Row],[PercAmt]]-CalcTable[[#This Row],[Runoff]]</f>
        <v>#NAME?</v>
      </c>
      <c r="AF4283" s="13" t="e">
        <f ca="1">CalcTable[[#This Row],[IrrAmt]]/1000*CUR_IRR_AREA*10000/IRR_EFF</f>
        <v>#NAME?</v>
      </c>
      <c r="AG4283" s="147"/>
      <c r="AH4283" s="13"/>
      <c r="AI4283" s="50">
        <v>12.184944758497991</v>
      </c>
      <c r="AJ4283" s="50">
        <v>15.485427404507533</v>
      </c>
      <c r="AK4283" s="50">
        <v>0</v>
      </c>
      <c r="AL4283" s="50">
        <v>0</v>
      </c>
      <c r="AM4283" s="50"/>
      <c r="AN4283" s="50"/>
      <c r="AO4283" s="50"/>
      <c r="AP4283" s="50"/>
      <c r="AQ4283" s="50"/>
      <c r="AR4283" s="50"/>
      <c r="AS4283" s="50"/>
      <c r="AT4283" s="50"/>
      <c r="AU4283" s="50"/>
      <c r="AV4283" s="50"/>
      <c r="AW4283" s="50"/>
      <c r="AX4283" s="50">
        <f t="shared" si="1347"/>
        <v>27.670372163005524</v>
      </c>
      <c r="AY4283" s="50"/>
      <c r="AZ4283" s="50">
        <f t="shared" si="1337"/>
        <v>632.95172699019156</v>
      </c>
      <c r="BA4283" s="50">
        <f t="shared" si="1338"/>
        <v>1024.4611185378894</v>
      </c>
      <c r="BB4283" s="50">
        <f t="shared" si="1339"/>
        <v>1060.1479431914584</v>
      </c>
      <c r="BC4283" s="17">
        <f t="shared" si="1340"/>
        <v>19879</v>
      </c>
      <c r="BD4283" s="50">
        <f t="shared" si="1341"/>
        <v>27.670372163005524</v>
      </c>
      <c r="BE4283" s="50">
        <f t="shared" si="1342"/>
        <v>632.95172699019156</v>
      </c>
      <c r="BF4283" s="50">
        <f t="shared" si="1348"/>
        <v>1035.3075297669473</v>
      </c>
      <c r="BG4283" s="50"/>
      <c r="BH4283" s="17">
        <f t="shared" si="1343"/>
        <v>0</v>
      </c>
      <c r="BI4283" s="17">
        <f t="shared" si="1351"/>
        <v>4283</v>
      </c>
      <c r="BJ4283" s="17">
        <f t="shared" si="1349"/>
        <v>4283</v>
      </c>
      <c r="BK4283" s="150">
        <f t="shared" si="1350"/>
        <v>32030</v>
      </c>
      <c r="BL4283" s="50" t="e">
        <f t="shared" ca="1" si="1344"/>
        <v>#NAME?</v>
      </c>
      <c r="BM4283" s="50" t="e">
        <f t="shared" ca="1" si="1345"/>
        <v>#NAME?</v>
      </c>
      <c r="BN4283" s="50" t="e">
        <f t="shared" ca="1" si="1346"/>
        <v>#NAME?</v>
      </c>
    </row>
    <row r="4284" spans="1:66" x14ac:dyDescent="0.35">
      <c r="A4284" s="48">
        <v>32031</v>
      </c>
      <c r="B4284" s="17">
        <v>1987</v>
      </c>
      <c r="C4284" s="17">
        <v>9</v>
      </c>
      <c r="D4284" s="17">
        <v>254</v>
      </c>
      <c r="E4284" s="17">
        <v>11</v>
      </c>
      <c r="F4284" s="17">
        <v>6</v>
      </c>
      <c r="G4284" s="50">
        <v>5.3</v>
      </c>
      <c r="H4284" s="32">
        <v>3.2287573346256271</v>
      </c>
      <c r="I4284" s="50">
        <v>2.5</v>
      </c>
      <c r="J4284" s="13">
        <v>0</v>
      </c>
      <c r="K4284" s="13">
        <f t="shared" si="1332"/>
        <v>0</v>
      </c>
      <c r="L4284" s="13">
        <f t="shared" si="1333"/>
        <v>0</v>
      </c>
      <c r="M4284" s="13" t="e">
        <f ca="1">CalcTable[[#This Row],[IWC]]-AE4283</f>
        <v>#NAME?</v>
      </c>
      <c r="N4284" s="13" t="e">
        <f ca="1">IF(CalcTable[[#This Row],[Day of Year]]&lt;123,FCAP,AE4283)</f>
        <v>#NAME?</v>
      </c>
      <c r="O4284" s="17" t="e">
        <f ca="1">IF(IRR_DRIP,5,COUNTIF('IDET Wind Values'!C4268:G4268,"&lt;="&amp;IRR_MAXWIND))</f>
        <v>#NAME?</v>
      </c>
      <c r="P4284" s="13" t="e">
        <f ca="1">CalcTable[[#This Row],[ET_o]]*KL</f>
        <v>#NAME?</v>
      </c>
      <c r="Q4284" s="13" t="e">
        <f ca="1">IF(WILTPT&lt;=0,1,MAX(0,MIN(1,(CalcTable[[#This Row],[IWC]]-WILTPT)/(MAD-WILTPT))))</f>
        <v>#NAME?</v>
      </c>
      <c r="R4284" s="13" t="e">
        <f ca="1">CalcTable[[#This Row],[ETMult]]*CalcTable[[#This Row],[ETb]]</f>
        <v>#NAME?</v>
      </c>
      <c r="S4284" s="13" t="b">
        <f>INDEX(IRR_LIST,CalcTable[[#This Row],[Day of Week]]+1)</f>
        <v>0</v>
      </c>
      <c r="T4284" s="13">
        <f t="shared" ca="1" si="1334"/>
        <v>0</v>
      </c>
      <c r="U4284" s="13" t="b">
        <f ca="1">IF(CalcTable[[#This Row],[IrrPrecip]]&gt;=IC_MM,FALSE,TRUE)</f>
        <v>1</v>
      </c>
      <c r="V4284" s="13" t="b">
        <f t="shared" si="1335"/>
        <v>1</v>
      </c>
      <c r="W4284" s="13" t="e">
        <f ca="1">IF(AND(IRR_DRIP=FALSE,CalcTable[[#This Row],[IrrHours]]&lt;=0),FALSE,TRUE)</f>
        <v>#NAME?</v>
      </c>
      <c r="X4284" s="13" t="e">
        <f ca="1">AND(CalcTable[[#This Row],[IrrDay]],CalcTable[[#This Row],[IrrRain]],CalcTable[[#This Row],[IrrWarm]],CalcTable[[#This Row],[IrrWindy]])</f>
        <v>#NAME?</v>
      </c>
      <c r="Y4284" s="13" t="e">
        <f t="shared" ca="1" si="1336"/>
        <v>#NAME?</v>
      </c>
      <c r="Z4284" s="13" t="e">
        <f ca="1">CalcTable[[#This Row],[IrrHours]]/5</f>
        <v>#NAME?</v>
      </c>
      <c r="AA4284" s="13" t="e">
        <f ca="1">IF(CalcTable[[#This Row],[IrrFlag]]=FALSE,0,MAX(0,CalcTable[[#This Row],[VolRednWind]]*(FCAP*IRR_TARGET-CalcTable[[#This Row],[IWC]])))</f>
        <v>#NAME?</v>
      </c>
      <c r="AB4284" s="13" t="e">
        <f ca="1">CalcTable[[#This Row],[IWC]]+CalcTable[[#This Row],[Eff Precip]]+CalcTable[[#This Row],[IrrAmt]]-CalcTable[[#This Row],[AET]]</f>
        <v>#NAME?</v>
      </c>
      <c r="AC4284" s="13" t="e">
        <f ca="1">IF(CalcTable[[#This Row],[PWC]]&gt;FCAP,MIN(24*PERC,MIN(SAT,CalcTable[[#This Row],[PWC]])-FCAP),0)</f>
        <v>#NAME?</v>
      </c>
      <c r="AD4284" s="13" t="e">
        <f ca="1">IF(CalcTable[[#This Row],[PWC]]&gt;SAT,CalcTable[[#This Row],[PWC]]-SAT,0)</f>
        <v>#NAME?</v>
      </c>
      <c r="AE4284" s="13" t="e">
        <f ca="1">CalcTable[[#This Row],[PWC]]-CalcTable[[#This Row],[PercAmt]]-CalcTable[[#This Row],[Runoff]]</f>
        <v>#NAME?</v>
      </c>
      <c r="AF4284" s="13" t="e">
        <f ca="1">CalcTable[[#This Row],[IrrAmt]]/1000*CUR_IRR_AREA*10000/IRR_EFF</f>
        <v>#NAME?</v>
      </c>
      <c r="AG4284" s="147"/>
      <c r="AH4284" s="13"/>
      <c r="AI4284" s="50">
        <v>0</v>
      </c>
      <c r="AJ4284" s="50">
        <v>0</v>
      </c>
      <c r="AK4284" s="50">
        <v>0</v>
      </c>
      <c r="AL4284" s="50">
        <v>3.7728859241444752</v>
      </c>
      <c r="AM4284" s="50"/>
      <c r="AN4284" s="50"/>
      <c r="AO4284" s="50"/>
      <c r="AP4284" s="50"/>
      <c r="AQ4284" s="50"/>
      <c r="AR4284" s="50"/>
      <c r="AS4284" s="50"/>
      <c r="AT4284" s="50"/>
      <c r="AU4284" s="50"/>
      <c r="AV4284" s="50"/>
      <c r="AW4284" s="50"/>
      <c r="AX4284" s="50">
        <f t="shared" si="1347"/>
        <v>3.7728859241444752</v>
      </c>
      <c r="AY4284" s="50"/>
      <c r="AZ4284" s="50">
        <f t="shared" si="1337"/>
        <v>110.67132044157128</v>
      </c>
      <c r="BA4284" s="50">
        <f t="shared" si="1338"/>
        <v>170.39869972749864</v>
      </c>
      <c r="BB4284" s="50">
        <f t="shared" si="1339"/>
        <v>175.66876260566872</v>
      </c>
      <c r="BC4284" s="17">
        <f t="shared" si="1340"/>
        <v>19879</v>
      </c>
      <c r="BD4284" s="50">
        <f t="shared" si="1341"/>
        <v>3.7728859241444752</v>
      </c>
      <c r="BE4284" s="50">
        <f t="shared" si="1342"/>
        <v>110.67132044157128</v>
      </c>
      <c r="BF4284" s="50">
        <f t="shared" si="1348"/>
        <v>181.02304883068115</v>
      </c>
      <c r="BG4284" s="50"/>
      <c r="BH4284" s="17">
        <f t="shared" si="1343"/>
        <v>0</v>
      </c>
      <c r="BI4284" s="17">
        <f t="shared" si="1351"/>
        <v>4284</v>
      </c>
      <c r="BJ4284" s="17">
        <f t="shared" si="1349"/>
        <v>4284</v>
      </c>
      <c r="BK4284" s="150">
        <f t="shared" si="1350"/>
        <v>32031</v>
      </c>
      <c r="BL4284" s="50" t="e">
        <f t="shared" ca="1" si="1344"/>
        <v>#NAME?</v>
      </c>
      <c r="BM4284" s="50" t="e">
        <f t="shared" ca="1" si="1345"/>
        <v>#NAME?</v>
      </c>
      <c r="BN4284" s="50" t="e">
        <f t="shared" ca="1" si="1346"/>
        <v>#NAME?</v>
      </c>
    </row>
    <row r="4285" spans="1:66" x14ac:dyDescent="0.35">
      <c r="A4285" s="48">
        <v>32032</v>
      </c>
      <c r="B4285" s="17">
        <v>1987</v>
      </c>
      <c r="C4285" s="17">
        <v>9</v>
      </c>
      <c r="D4285" s="17">
        <v>255</v>
      </c>
      <c r="E4285" s="17">
        <v>12</v>
      </c>
      <c r="F4285" s="17">
        <v>7</v>
      </c>
      <c r="G4285" s="50">
        <v>7.2</v>
      </c>
      <c r="H4285" s="32">
        <v>3.7855849390223431</v>
      </c>
      <c r="I4285" s="50">
        <v>2.5</v>
      </c>
      <c r="J4285" s="13">
        <v>0</v>
      </c>
      <c r="K4285" s="13">
        <f t="shared" si="1332"/>
        <v>0</v>
      </c>
      <c r="L4285" s="13">
        <f t="shared" si="1333"/>
        <v>0</v>
      </c>
      <c r="M4285" s="13" t="e">
        <f ca="1">CalcTable[[#This Row],[IWC]]-AE4284</f>
        <v>#NAME?</v>
      </c>
      <c r="N4285" s="13" t="e">
        <f ca="1">IF(CalcTable[[#This Row],[Day of Year]]&lt;123,FCAP,AE4284)</f>
        <v>#NAME?</v>
      </c>
      <c r="O4285" s="17" t="e">
        <f ca="1">IF(IRR_DRIP,5,COUNTIF('IDET Wind Values'!C4269:G4269,"&lt;="&amp;IRR_MAXWIND))</f>
        <v>#NAME?</v>
      </c>
      <c r="P4285" s="13" t="e">
        <f ca="1">CalcTable[[#This Row],[ET_o]]*KL</f>
        <v>#NAME?</v>
      </c>
      <c r="Q4285" s="13" t="e">
        <f ca="1">IF(WILTPT&lt;=0,1,MAX(0,MIN(1,(CalcTable[[#This Row],[IWC]]-WILTPT)/(MAD-WILTPT))))</f>
        <v>#NAME?</v>
      </c>
      <c r="R4285" s="13" t="e">
        <f ca="1">CalcTable[[#This Row],[ETMult]]*CalcTable[[#This Row],[ETb]]</f>
        <v>#NAME?</v>
      </c>
      <c r="S4285" s="13" t="b">
        <f>INDEX(IRR_LIST,CalcTable[[#This Row],[Day of Week]]+1)</f>
        <v>0</v>
      </c>
      <c r="T4285" s="13">
        <f t="shared" ca="1" si="1334"/>
        <v>0</v>
      </c>
      <c r="U4285" s="13" t="b">
        <f ca="1">IF(CalcTable[[#This Row],[IrrPrecip]]&gt;=IC_MM,FALSE,TRUE)</f>
        <v>1</v>
      </c>
      <c r="V4285" s="13" t="b">
        <f t="shared" si="1335"/>
        <v>1</v>
      </c>
      <c r="W4285" s="13" t="e">
        <f ca="1">IF(AND(IRR_DRIP=FALSE,CalcTable[[#This Row],[IrrHours]]&lt;=0),FALSE,TRUE)</f>
        <v>#NAME?</v>
      </c>
      <c r="X4285" s="13" t="e">
        <f ca="1">AND(CalcTable[[#This Row],[IrrDay]],CalcTable[[#This Row],[IrrRain]],CalcTable[[#This Row],[IrrWarm]],CalcTable[[#This Row],[IrrWindy]])</f>
        <v>#NAME?</v>
      </c>
      <c r="Y4285" s="13" t="e">
        <f t="shared" ca="1" si="1336"/>
        <v>#NAME?</v>
      </c>
      <c r="Z4285" s="13" t="e">
        <f ca="1">CalcTable[[#This Row],[IrrHours]]/5</f>
        <v>#NAME?</v>
      </c>
      <c r="AA4285" s="13" t="e">
        <f ca="1">IF(CalcTable[[#This Row],[IrrFlag]]=FALSE,0,MAX(0,CalcTable[[#This Row],[VolRednWind]]*(FCAP*IRR_TARGET-CalcTable[[#This Row],[IWC]])))</f>
        <v>#NAME?</v>
      </c>
      <c r="AB4285" s="13" t="e">
        <f ca="1">CalcTable[[#This Row],[IWC]]+CalcTable[[#This Row],[Eff Precip]]+CalcTable[[#This Row],[IrrAmt]]-CalcTable[[#This Row],[AET]]</f>
        <v>#NAME?</v>
      </c>
      <c r="AC4285" s="13" t="e">
        <f ca="1">IF(CalcTable[[#This Row],[PWC]]&gt;FCAP,MIN(24*PERC,MIN(SAT,CalcTable[[#This Row],[PWC]])-FCAP),0)</f>
        <v>#NAME?</v>
      </c>
      <c r="AD4285" s="13" t="e">
        <f ca="1">IF(CalcTable[[#This Row],[PWC]]&gt;SAT,CalcTable[[#This Row],[PWC]]-SAT,0)</f>
        <v>#NAME?</v>
      </c>
      <c r="AE4285" s="13" t="e">
        <f ca="1">CalcTable[[#This Row],[PWC]]-CalcTable[[#This Row],[PercAmt]]-CalcTable[[#This Row],[Runoff]]</f>
        <v>#NAME?</v>
      </c>
      <c r="AF4285" s="13" t="e">
        <f ca="1">CalcTable[[#This Row],[IrrAmt]]/1000*CUR_IRR_AREA*10000/IRR_EFF</f>
        <v>#NAME?</v>
      </c>
      <c r="AG4285" s="147"/>
      <c r="AH4285" s="13"/>
      <c r="AI4285" s="50">
        <v>0</v>
      </c>
      <c r="AJ4285" s="50">
        <v>0</v>
      </c>
      <c r="AK4285" s="50">
        <v>1.2393404916377151</v>
      </c>
      <c r="AL4285" s="50">
        <v>0</v>
      </c>
      <c r="AM4285" s="50"/>
      <c r="AN4285" s="50"/>
      <c r="AO4285" s="50"/>
      <c r="AP4285" s="50"/>
      <c r="AQ4285" s="50"/>
      <c r="AR4285" s="50"/>
      <c r="AS4285" s="50"/>
      <c r="AT4285" s="50"/>
      <c r="AU4285" s="50"/>
      <c r="AV4285" s="50"/>
      <c r="AW4285" s="50"/>
      <c r="AX4285" s="50">
        <f t="shared" si="1347"/>
        <v>1.2393404916377151</v>
      </c>
      <c r="AY4285" s="50"/>
      <c r="AZ4285" s="50">
        <f t="shared" si="1337"/>
        <v>18.176993877353155</v>
      </c>
      <c r="BA4285" s="50">
        <f t="shared" si="1338"/>
        <v>27.986800096877076</v>
      </c>
      <c r="BB4285" s="50">
        <f t="shared" si="1339"/>
        <v>28.852371233893898</v>
      </c>
      <c r="BC4285" s="17">
        <f t="shared" si="1340"/>
        <v>19879</v>
      </c>
      <c r="BD4285" s="50">
        <f t="shared" si="1341"/>
        <v>1.2393404916377151</v>
      </c>
      <c r="BE4285" s="50">
        <f t="shared" si="1342"/>
        <v>18.176993877353155</v>
      </c>
      <c r="BF4285" s="50">
        <f t="shared" si="1348"/>
        <v>29.731775469257929</v>
      </c>
      <c r="BG4285" s="50"/>
      <c r="BH4285" s="17">
        <f t="shared" si="1343"/>
        <v>0</v>
      </c>
      <c r="BI4285" s="17">
        <f t="shared" si="1351"/>
        <v>4285</v>
      </c>
      <c r="BJ4285" s="17">
        <f t="shared" si="1349"/>
        <v>4285</v>
      </c>
      <c r="BK4285" s="150">
        <f t="shared" si="1350"/>
        <v>32032</v>
      </c>
      <c r="BL4285" s="50" t="e">
        <f t="shared" ca="1" si="1344"/>
        <v>#NAME?</v>
      </c>
      <c r="BM4285" s="50" t="e">
        <f t="shared" ca="1" si="1345"/>
        <v>#NAME?</v>
      </c>
      <c r="BN4285" s="50" t="e">
        <f t="shared" ca="1" si="1346"/>
        <v>#NAME?</v>
      </c>
    </row>
    <row r="4286" spans="1:66" x14ac:dyDescent="0.35">
      <c r="A4286" s="48">
        <v>32033</v>
      </c>
      <c r="B4286" s="17">
        <v>1987</v>
      </c>
      <c r="C4286" s="17">
        <v>9</v>
      </c>
      <c r="D4286" s="17">
        <v>256</v>
      </c>
      <c r="E4286" s="17">
        <v>13</v>
      </c>
      <c r="F4286" s="17">
        <v>1</v>
      </c>
      <c r="G4286" s="50">
        <v>11.1</v>
      </c>
      <c r="H4286" s="32">
        <v>3.0289212888111043</v>
      </c>
      <c r="I4286" s="50">
        <v>11.833333333333334</v>
      </c>
      <c r="J4286" s="13">
        <v>0</v>
      </c>
      <c r="K4286" s="13">
        <f t="shared" si="1332"/>
        <v>0</v>
      </c>
      <c r="L4286" s="13">
        <f t="shared" si="1333"/>
        <v>0</v>
      </c>
      <c r="M4286" s="13" t="e">
        <f ca="1">CalcTable[[#This Row],[IWC]]-AE4285</f>
        <v>#NAME?</v>
      </c>
      <c r="N4286" s="13" t="e">
        <f ca="1">IF(CalcTable[[#This Row],[Day of Year]]&lt;123,FCAP,AE4285)</f>
        <v>#NAME?</v>
      </c>
      <c r="O4286" s="17" t="e">
        <f ca="1">IF(IRR_DRIP,5,COUNTIF('IDET Wind Values'!C4270:G4270,"&lt;="&amp;IRR_MAXWIND))</f>
        <v>#NAME?</v>
      </c>
      <c r="P4286" s="13" t="e">
        <f ca="1">CalcTable[[#This Row],[ET_o]]*KL</f>
        <v>#NAME?</v>
      </c>
      <c r="Q4286" s="13" t="e">
        <f ca="1">IF(WILTPT&lt;=0,1,MAX(0,MIN(1,(CalcTable[[#This Row],[IWC]]-WILTPT)/(MAD-WILTPT))))</f>
        <v>#NAME?</v>
      </c>
      <c r="R4286" s="13" t="e">
        <f ca="1">CalcTable[[#This Row],[ETMult]]*CalcTable[[#This Row],[ETb]]</f>
        <v>#NAME?</v>
      </c>
      <c r="S4286" s="13" t="b">
        <f>INDEX(IRR_LIST,CalcTable[[#This Row],[Day of Week]]+1)</f>
        <v>1</v>
      </c>
      <c r="T4286" s="13">
        <f t="shared" ca="1" si="1334"/>
        <v>0</v>
      </c>
      <c r="U4286" s="13" t="b">
        <f ca="1">IF(CalcTable[[#This Row],[IrrPrecip]]&gt;=IC_MM,FALSE,TRUE)</f>
        <v>1</v>
      </c>
      <c r="V4286" s="13" t="b">
        <f t="shared" si="1335"/>
        <v>1</v>
      </c>
      <c r="W4286" s="13" t="e">
        <f ca="1">IF(AND(IRR_DRIP=FALSE,CalcTable[[#This Row],[IrrHours]]&lt;=0),FALSE,TRUE)</f>
        <v>#NAME?</v>
      </c>
      <c r="X4286" s="13" t="e">
        <f ca="1">AND(CalcTable[[#This Row],[IrrDay]],CalcTable[[#This Row],[IrrRain]],CalcTable[[#This Row],[IrrWarm]],CalcTable[[#This Row],[IrrWindy]])</f>
        <v>#NAME?</v>
      </c>
      <c r="Y4286" s="13" t="e">
        <f t="shared" ca="1" si="1336"/>
        <v>#NAME?</v>
      </c>
      <c r="Z4286" s="13" t="e">
        <f ca="1">CalcTable[[#This Row],[IrrHours]]/5</f>
        <v>#NAME?</v>
      </c>
      <c r="AA4286" s="13" t="e">
        <f ca="1">IF(CalcTable[[#This Row],[IrrFlag]]=FALSE,0,MAX(0,CalcTable[[#This Row],[VolRednWind]]*(FCAP*IRR_TARGET-CalcTable[[#This Row],[IWC]])))</f>
        <v>#NAME?</v>
      </c>
      <c r="AB4286" s="13" t="e">
        <f ca="1">CalcTable[[#This Row],[IWC]]+CalcTable[[#This Row],[Eff Precip]]+CalcTable[[#This Row],[IrrAmt]]-CalcTable[[#This Row],[AET]]</f>
        <v>#NAME?</v>
      </c>
      <c r="AC4286" s="13" t="e">
        <f ca="1">IF(CalcTable[[#This Row],[PWC]]&gt;FCAP,MIN(24*PERC,MIN(SAT,CalcTable[[#This Row],[PWC]])-FCAP),0)</f>
        <v>#NAME?</v>
      </c>
      <c r="AD4286" s="13" t="e">
        <f ca="1">IF(CalcTable[[#This Row],[PWC]]&gt;SAT,CalcTable[[#This Row],[PWC]]-SAT,0)</f>
        <v>#NAME?</v>
      </c>
      <c r="AE4286" s="13" t="e">
        <f ca="1">CalcTable[[#This Row],[PWC]]-CalcTable[[#This Row],[PercAmt]]-CalcTable[[#This Row],[Runoff]]</f>
        <v>#NAME?</v>
      </c>
      <c r="AF4286" s="13" t="e">
        <f ca="1">CalcTable[[#This Row],[IrrAmt]]/1000*CUR_IRR_AREA*10000/IRR_EFF</f>
        <v>#NAME?</v>
      </c>
      <c r="AG4286" s="147"/>
      <c r="AH4286" s="13"/>
      <c r="AI4286" s="50">
        <v>8.3180395915535819</v>
      </c>
      <c r="AJ4286" s="50">
        <v>11.72603959155358</v>
      </c>
      <c r="AK4286" s="50">
        <v>0</v>
      </c>
      <c r="AL4286" s="50">
        <v>0</v>
      </c>
      <c r="AM4286" s="50"/>
      <c r="AN4286" s="50"/>
      <c r="AO4286" s="50"/>
      <c r="AP4286" s="50"/>
      <c r="AQ4286" s="50"/>
      <c r="AR4286" s="50"/>
      <c r="AS4286" s="50"/>
      <c r="AT4286" s="50"/>
      <c r="AU4286" s="50"/>
      <c r="AV4286" s="50"/>
      <c r="AW4286" s="50"/>
      <c r="AX4286" s="50">
        <f t="shared" si="1347"/>
        <v>20.044079183107161</v>
      </c>
      <c r="AY4286" s="50"/>
      <c r="AZ4286" s="50">
        <f t="shared" si="1337"/>
        <v>465.96174202835755</v>
      </c>
      <c r="BA4286" s="50">
        <f t="shared" si="1338"/>
        <v>755.2313812203422</v>
      </c>
      <c r="BB4286" s="50">
        <f t="shared" si="1339"/>
        <v>781.61983814255836</v>
      </c>
      <c r="BC4286" s="17">
        <f t="shared" si="1340"/>
        <v>19879</v>
      </c>
      <c r="BD4286" s="50">
        <f t="shared" si="1341"/>
        <v>20.044079183107161</v>
      </c>
      <c r="BE4286" s="50">
        <f t="shared" si="1342"/>
        <v>465.96174202835755</v>
      </c>
      <c r="BF4286" s="50">
        <f t="shared" si="1348"/>
        <v>762.16507441926615</v>
      </c>
      <c r="BG4286" s="50"/>
      <c r="BH4286" s="17">
        <f t="shared" si="1343"/>
        <v>0</v>
      </c>
      <c r="BI4286" s="17">
        <f t="shared" si="1351"/>
        <v>4286</v>
      </c>
      <c r="BJ4286" s="17">
        <f t="shared" si="1349"/>
        <v>4286</v>
      </c>
      <c r="BK4286" s="150">
        <f t="shared" si="1350"/>
        <v>32033</v>
      </c>
      <c r="BL4286" s="50" t="e">
        <f t="shared" ca="1" si="1344"/>
        <v>#NAME?</v>
      </c>
      <c r="BM4286" s="50" t="e">
        <f t="shared" ca="1" si="1345"/>
        <v>#NAME?</v>
      </c>
      <c r="BN4286" s="50" t="e">
        <f t="shared" ca="1" si="1346"/>
        <v>#NAME?</v>
      </c>
    </row>
    <row r="4287" spans="1:66" x14ac:dyDescent="0.35">
      <c r="A4287" s="48">
        <v>32034</v>
      </c>
      <c r="B4287" s="17">
        <v>1987</v>
      </c>
      <c r="C4287" s="17">
        <v>9</v>
      </c>
      <c r="D4287" s="17">
        <v>257</v>
      </c>
      <c r="E4287" s="17">
        <v>14</v>
      </c>
      <c r="F4287" s="17">
        <v>2</v>
      </c>
      <c r="G4287" s="50">
        <v>9.8000000000000007</v>
      </c>
      <c r="H4287" s="32">
        <v>3.2740963144706532</v>
      </c>
      <c r="I4287" s="50">
        <v>6.333333333333333</v>
      </c>
      <c r="J4287" s="13">
        <v>0</v>
      </c>
      <c r="K4287" s="13">
        <f t="shared" si="1332"/>
        <v>0</v>
      </c>
      <c r="L4287" s="13">
        <f t="shared" si="1333"/>
        <v>0</v>
      </c>
      <c r="M4287" s="13" t="e">
        <f ca="1">CalcTable[[#This Row],[IWC]]-AE4286</f>
        <v>#NAME?</v>
      </c>
      <c r="N4287" s="13" t="e">
        <f ca="1">IF(CalcTable[[#This Row],[Day of Year]]&lt;123,FCAP,AE4286)</f>
        <v>#NAME?</v>
      </c>
      <c r="O4287" s="17" t="e">
        <f ca="1">IF(IRR_DRIP,5,COUNTIF('IDET Wind Values'!C4271:G4271,"&lt;="&amp;IRR_MAXWIND))</f>
        <v>#NAME?</v>
      </c>
      <c r="P4287" s="13" t="e">
        <f ca="1">CalcTable[[#This Row],[ET_o]]*KL</f>
        <v>#NAME?</v>
      </c>
      <c r="Q4287" s="13" t="e">
        <f ca="1">IF(WILTPT&lt;=0,1,MAX(0,MIN(1,(CalcTable[[#This Row],[IWC]]-WILTPT)/(MAD-WILTPT))))</f>
        <v>#NAME?</v>
      </c>
      <c r="R4287" s="13" t="e">
        <f ca="1">CalcTable[[#This Row],[ETMult]]*CalcTable[[#This Row],[ETb]]</f>
        <v>#NAME?</v>
      </c>
      <c r="S4287" s="13" t="b">
        <f>INDEX(IRR_LIST,CalcTable[[#This Row],[Day of Week]]+1)</f>
        <v>0</v>
      </c>
      <c r="T4287" s="13">
        <f t="shared" ca="1" si="1334"/>
        <v>0</v>
      </c>
      <c r="U4287" s="13" t="b">
        <f ca="1">IF(CalcTable[[#This Row],[IrrPrecip]]&gt;=IC_MM,FALSE,TRUE)</f>
        <v>1</v>
      </c>
      <c r="V4287" s="13" t="b">
        <f t="shared" si="1335"/>
        <v>1</v>
      </c>
      <c r="W4287" s="13" t="e">
        <f ca="1">IF(AND(IRR_DRIP=FALSE,CalcTable[[#This Row],[IrrHours]]&lt;=0),FALSE,TRUE)</f>
        <v>#NAME?</v>
      </c>
      <c r="X4287" s="13" t="e">
        <f ca="1">AND(CalcTable[[#This Row],[IrrDay]],CalcTable[[#This Row],[IrrRain]],CalcTable[[#This Row],[IrrWarm]],CalcTable[[#This Row],[IrrWindy]])</f>
        <v>#NAME?</v>
      </c>
      <c r="Y4287" s="13" t="e">
        <f t="shared" ca="1" si="1336"/>
        <v>#NAME?</v>
      </c>
      <c r="Z4287" s="13" t="e">
        <f ca="1">CalcTable[[#This Row],[IrrHours]]/5</f>
        <v>#NAME?</v>
      </c>
      <c r="AA4287" s="13" t="e">
        <f ca="1">IF(CalcTable[[#This Row],[IrrFlag]]=FALSE,0,MAX(0,CalcTable[[#This Row],[VolRednWind]]*(FCAP*IRR_TARGET-CalcTable[[#This Row],[IWC]])))</f>
        <v>#NAME?</v>
      </c>
      <c r="AB4287" s="13" t="e">
        <f ca="1">CalcTable[[#This Row],[IWC]]+CalcTable[[#This Row],[Eff Precip]]+CalcTable[[#This Row],[IrrAmt]]-CalcTable[[#This Row],[AET]]</f>
        <v>#NAME?</v>
      </c>
      <c r="AC4287" s="13" t="e">
        <f ca="1">IF(CalcTable[[#This Row],[PWC]]&gt;FCAP,MIN(24*PERC,MIN(SAT,CalcTable[[#This Row],[PWC]])-FCAP),0)</f>
        <v>#NAME?</v>
      </c>
      <c r="AD4287" s="13" t="e">
        <f ca="1">IF(CalcTable[[#This Row],[PWC]]&gt;SAT,CalcTable[[#This Row],[PWC]]-SAT,0)</f>
        <v>#NAME?</v>
      </c>
      <c r="AE4287" s="13" t="e">
        <f ca="1">CalcTable[[#This Row],[PWC]]-CalcTable[[#This Row],[PercAmt]]-CalcTable[[#This Row],[Runoff]]</f>
        <v>#NAME?</v>
      </c>
      <c r="AF4287" s="13" t="e">
        <f ca="1">CalcTable[[#This Row],[IrrAmt]]/1000*CUR_IRR_AREA*10000/IRR_EFF</f>
        <v>#NAME?</v>
      </c>
      <c r="AG4287" s="147"/>
      <c r="AH4287" s="13"/>
      <c r="AI4287" s="50">
        <v>0</v>
      </c>
      <c r="AJ4287" s="50">
        <v>0</v>
      </c>
      <c r="AK4287" s="50">
        <v>0</v>
      </c>
      <c r="AL4287" s="50">
        <v>6.0279784253083974</v>
      </c>
      <c r="AM4287" s="50"/>
      <c r="AN4287" s="50"/>
      <c r="AO4287" s="50"/>
      <c r="AP4287" s="50"/>
      <c r="AQ4287" s="50"/>
      <c r="AR4287" s="50"/>
      <c r="AS4287" s="50"/>
      <c r="AT4287" s="50"/>
      <c r="AU4287" s="50"/>
      <c r="AV4287" s="50"/>
      <c r="AW4287" s="50"/>
      <c r="AX4287" s="50">
        <f t="shared" si="1347"/>
        <v>6.0279784253083974</v>
      </c>
      <c r="AY4287" s="50"/>
      <c r="AZ4287" s="50">
        <f t="shared" si="1337"/>
        <v>176.82070047571301</v>
      </c>
      <c r="BA4287" s="50">
        <f t="shared" si="1338"/>
        <v>272.2477451768915</v>
      </c>
      <c r="BB4287" s="50">
        <f t="shared" si="1339"/>
        <v>280.66777853287783</v>
      </c>
      <c r="BC4287" s="17">
        <f t="shared" si="1340"/>
        <v>19879</v>
      </c>
      <c r="BD4287" s="50">
        <f t="shared" si="1341"/>
        <v>6.0279784253083974</v>
      </c>
      <c r="BE4287" s="50">
        <f t="shared" si="1342"/>
        <v>176.82070047571301</v>
      </c>
      <c r="BF4287" s="50">
        <f t="shared" si="1348"/>
        <v>289.22237639144402</v>
      </c>
      <c r="BG4287" s="50"/>
      <c r="BH4287" s="17">
        <f t="shared" si="1343"/>
        <v>0</v>
      </c>
      <c r="BI4287" s="17">
        <f t="shared" si="1351"/>
        <v>4287</v>
      </c>
      <c r="BJ4287" s="17">
        <f t="shared" si="1349"/>
        <v>4287</v>
      </c>
      <c r="BK4287" s="150">
        <f t="shared" si="1350"/>
        <v>32034</v>
      </c>
      <c r="BL4287" s="50" t="e">
        <f t="shared" ca="1" si="1344"/>
        <v>#NAME?</v>
      </c>
      <c r="BM4287" s="50" t="e">
        <f t="shared" ca="1" si="1345"/>
        <v>#NAME?</v>
      </c>
      <c r="BN4287" s="50" t="e">
        <f t="shared" ca="1" si="1346"/>
        <v>#NAME?</v>
      </c>
    </row>
    <row r="4288" spans="1:66" x14ac:dyDescent="0.35">
      <c r="A4288" s="48">
        <v>32035</v>
      </c>
      <c r="B4288" s="17">
        <v>1987</v>
      </c>
      <c r="C4288" s="17">
        <v>9</v>
      </c>
      <c r="D4288" s="17">
        <v>258</v>
      </c>
      <c r="E4288" s="17">
        <v>15</v>
      </c>
      <c r="F4288" s="17">
        <v>3</v>
      </c>
      <c r="G4288" s="50">
        <v>9.6999999999999993</v>
      </c>
      <c r="H4288" s="32">
        <v>4.4442945176727857</v>
      </c>
      <c r="I4288" s="50">
        <v>24</v>
      </c>
      <c r="J4288" s="13">
        <v>0</v>
      </c>
      <c r="K4288" s="13">
        <f t="shared" si="1332"/>
        <v>0</v>
      </c>
      <c r="L4288" s="13">
        <f t="shared" si="1333"/>
        <v>0</v>
      </c>
      <c r="M4288" s="13" t="e">
        <f ca="1">CalcTable[[#This Row],[IWC]]-AE4287</f>
        <v>#NAME?</v>
      </c>
      <c r="N4288" s="13" t="e">
        <f ca="1">IF(CalcTable[[#This Row],[Day of Year]]&lt;123,FCAP,AE4287)</f>
        <v>#NAME?</v>
      </c>
      <c r="O4288" s="17" t="e">
        <f ca="1">IF(IRR_DRIP,5,COUNTIF('IDET Wind Values'!C4272:G4272,"&lt;="&amp;IRR_MAXWIND))</f>
        <v>#NAME?</v>
      </c>
      <c r="P4288" s="13" t="e">
        <f ca="1">CalcTable[[#This Row],[ET_o]]*KL</f>
        <v>#NAME?</v>
      </c>
      <c r="Q4288" s="13" t="e">
        <f ca="1">IF(WILTPT&lt;=0,1,MAX(0,MIN(1,(CalcTable[[#This Row],[IWC]]-WILTPT)/(MAD-WILTPT))))</f>
        <v>#NAME?</v>
      </c>
      <c r="R4288" s="13" t="e">
        <f ca="1">CalcTable[[#This Row],[ETMult]]*CalcTable[[#This Row],[ETb]]</f>
        <v>#NAME?</v>
      </c>
      <c r="S4288" s="13" t="b">
        <f>INDEX(IRR_LIST,CalcTable[[#This Row],[Day of Week]]+1)</f>
        <v>1</v>
      </c>
      <c r="T4288" s="13">
        <f t="shared" ca="1" si="1334"/>
        <v>0</v>
      </c>
      <c r="U4288" s="13" t="b">
        <f ca="1">IF(CalcTable[[#This Row],[IrrPrecip]]&gt;=IC_MM,FALSE,TRUE)</f>
        <v>1</v>
      </c>
      <c r="V4288" s="13" t="b">
        <f t="shared" si="1335"/>
        <v>1</v>
      </c>
      <c r="W4288" s="13" t="e">
        <f ca="1">IF(AND(IRR_DRIP=FALSE,CalcTable[[#This Row],[IrrHours]]&lt;=0),FALSE,TRUE)</f>
        <v>#NAME?</v>
      </c>
      <c r="X4288" s="13" t="e">
        <f ca="1">AND(CalcTable[[#This Row],[IrrDay]],CalcTable[[#This Row],[IrrRain]],CalcTable[[#This Row],[IrrWarm]],CalcTable[[#This Row],[IrrWindy]])</f>
        <v>#NAME?</v>
      </c>
      <c r="Y4288" s="13" t="e">
        <f t="shared" ca="1" si="1336"/>
        <v>#NAME?</v>
      </c>
      <c r="Z4288" s="13" t="e">
        <f ca="1">CalcTable[[#This Row],[IrrHours]]/5</f>
        <v>#NAME?</v>
      </c>
      <c r="AA4288" s="13" t="e">
        <f ca="1">IF(CalcTable[[#This Row],[IrrFlag]]=FALSE,0,MAX(0,CalcTable[[#This Row],[VolRednWind]]*(FCAP*IRR_TARGET-CalcTable[[#This Row],[IWC]])))</f>
        <v>#NAME?</v>
      </c>
      <c r="AB4288" s="13" t="e">
        <f ca="1">CalcTable[[#This Row],[IWC]]+CalcTable[[#This Row],[Eff Precip]]+CalcTable[[#This Row],[IrrAmt]]-CalcTable[[#This Row],[AET]]</f>
        <v>#NAME?</v>
      </c>
      <c r="AC4288" s="13" t="e">
        <f ca="1">IF(CalcTable[[#This Row],[PWC]]&gt;FCAP,MIN(24*PERC,MIN(SAT,CalcTable[[#This Row],[PWC]])-FCAP),0)</f>
        <v>#NAME?</v>
      </c>
      <c r="AD4288" s="13" t="e">
        <f ca="1">IF(CalcTable[[#This Row],[PWC]]&gt;SAT,CalcTable[[#This Row],[PWC]]-SAT,0)</f>
        <v>#NAME?</v>
      </c>
      <c r="AE4288" s="13" t="e">
        <f ca="1">CalcTable[[#This Row],[PWC]]-CalcTable[[#This Row],[PercAmt]]-CalcTable[[#This Row],[Runoff]]</f>
        <v>#NAME?</v>
      </c>
      <c r="AF4288" s="13" t="e">
        <f ca="1">CalcTable[[#This Row],[IrrAmt]]/1000*CUR_IRR_AREA*10000/IRR_EFF</f>
        <v>#NAME?</v>
      </c>
      <c r="AG4288" s="147"/>
      <c r="AH4288" s="13"/>
      <c r="AI4288" s="50">
        <v>5.6998674201294577</v>
      </c>
      <c r="AJ4288" s="50">
        <v>9.107867420129466</v>
      </c>
      <c r="AK4288" s="50">
        <v>0</v>
      </c>
      <c r="AL4288" s="50">
        <v>0</v>
      </c>
      <c r="AM4288" s="50"/>
      <c r="AN4288" s="50"/>
      <c r="AO4288" s="50"/>
      <c r="AP4288" s="50"/>
      <c r="AQ4288" s="50"/>
      <c r="AR4288" s="50"/>
      <c r="AS4288" s="50"/>
      <c r="AT4288" s="50"/>
      <c r="AU4288" s="50"/>
      <c r="AV4288" s="50"/>
      <c r="AW4288" s="50"/>
      <c r="AX4288" s="50">
        <f t="shared" si="1347"/>
        <v>14.807734840258924</v>
      </c>
      <c r="AY4288" s="50"/>
      <c r="AZ4288" s="50">
        <f t="shared" si="1337"/>
        <v>350.76216648569641</v>
      </c>
      <c r="BA4288" s="50">
        <f t="shared" si="1338"/>
        <v>569.42107683468248</v>
      </c>
      <c r="BB4288" s="50">
        <f t="shared" si="1339"/>
        <v>589.38611420079576</v>
      </c>
      <c r="BC4288" s="17">
        <f t="shared" si="1340"/>
        <v>19879</v>
      </c>
      <c r="BD4288" s="50">
        <f t="shared" si="1341"/>
        <v>14.807734840258924</v>
      </c>
      <c r="BE4288" s="50">
        <f t="shared" si="1342"/>
        <v>350.76216648569641</v>
      </c>
      <c r="BF4288" s="50">
        <f t="shared" si="1348"/>
        <v>573.73524178035223</v>
      </c>
      <c r="BG4288" s="50"/>
      <c r="BH4288" s="17">
        <f t="shared" si="1343"/>
        <v>0</v>
      </c>
      <c r="BI4288" s="17">
        <f t="shared" si="1351"/>
        <v>4288</v>
      </c>
      <c r="BJ4288" s="17">
        <f t="shared" si="1349"/>
        <v>4288</v>
      </c>
      <c r="BK4288" s="150">
        <f t="shared" si="1350"/>
        <v>32035</v>
      </c>
      <c r="BL4288" s="50" t="e">
        <f t="shared" ca="1" si="1344"/>
        <v>#NAME?</v>
      </c>
      <c r="BM4288" s="50" t="e">
        <f t="shared" ca="1" si="1345"/>
        <v>#NAME?</v>
      </c>
      <c r="BN4288" s="50" t="e">
        <f t="shared" ca="1" si="1346"/>
        <v>#NAME?</v>
      </c>
    </row>
    <row r="4289" spans="1:66" x14ac:dyDescent="0.35">
      <c r="A4289" s="48">
        <v>32036</v>
      </c>
      <c r="B4289" s="17">
        <v>1987</v>
      </c>
      <c r="C4289" s="17">
        <v>9</v>
      </c>
      <c r="D4289" s="17">
        <v>259</v>
      </c>
      <c r="E4289" s="17">
        <v>16</v>
      </c>
      <c r="F4289" s="17">
        <v>4</v>
      </c>
      <c r="G4289" s="50">
        <v>3.1</v>
      </c>
      <c r="H4289" s="32">
        <v>2.9128453568889761</v>
      </c>
      <c r="I4289" s="50">
        <v>5</v>
      </c>
      <c r="J4289" s="13">
        <v>0</v>
      </c>
      <c r="K4289" s="13">
        <f t="shared" si="1332"/>
        <v>0</v>
      </c>
      <c r="L4289" s="13">
        <f t="shared" si="1333"/>
        <v>0</v>
      </c>
      <c r="M4289" s="13" t="e">
        <f ca="1">CalcTable[[#This Row],[IWC]]-AE4288</f>
        <v>#NAME?</v>
      </c>
      <c r="N4289" s="13" t="e">
        <f ca="1">IF(CalcTable[[#This Row],[Day of Year]]&lt;123,FCAP,AE4288)</f>
        <v>#NAME?</v>
      </c>
      <c r="O4289" s="17" t="e">
        <f ca="1">IF(IRR_DRIP,5,COUNTIF('IDET Wind Values'!C4273:G4273,"&lt;="&amp;IRR_MAXWIND))</f>
        <v>#NAME?</v>
      </c>
      <c r="P4289" s="13" t="e">
        <f ca="1">CalcTable[[#This Row],[ET_o]]*KL</f>
        <v>#NAME?</v>
      </c>
      <c r="Q4289" s="13" t="e">
        <f ca="1">IF(WILTPT&lt;=0,1,MAX(0,MIN(1,(CalcTable[[#This Row],[IWC]]-WILTPT)/(MAD-WILTPT))))</f>
        <v>#NAME?</v>
      </c>
      <c r="R4289" s="13" t="e">
        <f ca="1">CalcTable[[#This Row],[ETMult]]*CalcTable[[#This Row],[ETb]]</f>
        <v>#NAME?</v>
      </c>
      <c r="S4289" s="13" t="b">
        <f>INDEX(IRR_LIST,CalcTable[[#This Row],[Day of Week]]+1)</f>
        <v>0</v>
      </c>
      <c r="T4289" s="13">
        <f t="shared" ca="1" si="1334"/>
        <v>0</v>
      </c>
      <c r="U4289" s="13" t="b">
        <f ca="1">IF(CalcTable[[#This Row],[IrrPrecip]]&gt;=IC_MM,FALSE,TRUE)</f>
        <v>1</v>
      </c>
      <c r="V4289" s="13" t="b">
        <f t="shared" si="1335"/>
        <v>0</v>
      </c>
      <c r="W4289" s="13" t="e">
        <f ca="1">IF(AND(IRR_DRIP=FALSE,CalcTable[[#This Row],[IrrHours]]&lt;=0),FALSE,TRUE)</f>
        <v>#NAME?</v>
      </c>
      <c r="X4289" s="13" t="e">
        <f ca="1">AND(CalcTable[[#This Row],[IrrDay]],CalcTable[[#This Row],[IrrRain]],CalcTable[[#This Row],[IrrWarm]],CalcTable[[#This Row],[IrrWindy]])</f>
        <v>#NAME?</v>
      </c>
      <c r="Y4289" s="13" t="e">
        <f t="shared" ca="1" si="1336"/>
        <v>#NAME?</v>
      </c>
      <c r="Z4289" s="13" t="e">
        <f ca="1">CalcTable[[#This Row],[IrrHours]]/5</f>
        <v>#NAME?</v>
      </c>
      <c r="AA4289" s="13" t="e">
        <f ca="1">IF(CalcTable[[#This Row],[IrrFlag]]=FALSE,0,MAX(0,CalcTable[[#This Row],[VolRednWind]]*(FCAP*IRR_TARGET-CalcTable[[#This Row],[IWC]])))</f>
        <v>#NAME?</v>
      </c>
      <c r="AB4289" s="13" t="e">
        <f ca="1">CalcTable[[#This Row],[IWC]]+CalcTable[[#This Row],[Eff Precip]]+CalcTable[[#This Row],[IrrAmt]]-CalcTable[[#This Row],[AET]]</f>
        <v>#NAME?</v>
      </c>
      <c r="AC4289" s="13" t="e">
        <f ca="1">IF(CalcTable[[#This Row],[PWC]]&gt;FCAP,MIN(24*PERC,MIN(SAT,CalcTable[[#This Row],[PWC]])-FCAP),0)</f>
        <v>#NAME?</v>
      </c>
      <c r="AD4289" s="13" t="e">
        <f ca="1">IF(CalcTable[[#This Row],[PWC]]&gt;SAT,CalcTable[[#This Row],[PWC]]-SAT,0)</f>
        <v>#NAME?</v>
      </c>
      <c r="AE4289" s="13" t="e">
        <f ca="1">CalcTable[[#This Row],[PWC]]-CalcTable[[#This Row],[PercAmt]]-CalcTable[[#This Row],[Runoff]]</f>
        <v>#NAME?</v>
      </c>
      <c r="AF4289" s="13" t="e">
        <f ca="1">CalcTable[[#This Row],[IrrAmt]]/1000*CUR_IRR_AREA*10000/IRR_EFF</f>
        <v>#NAME?</v>
      </c>
      <c r="AG4289" s="147"/>
      <c r="AH4289" s="13"/>
      <c r="AI4289" s="50">
        <v>0</v>
      </c>
      <c r="AJ4289" s="50">
        <v>0</v>
      </c>
      <c r="AK4289" s="50">
        <v>0</v>
      </c>
      <c r="AL4289" s="50">
        <v>0</v>
      </c>
      <c r="AM4289" s="50"/>
      <c r="AN4289" s="50"/>
      <c r="AO4289" s="50"/>
      <c r="AP4289" s="50"/>
      <c r="AQ4289" s="50"/>
      <c r="AR4289" s="50"/>
      <c r="AS4289" s="50"/>
      <c r="AT4289" s="50"/>
      <c r="AU4289" s="50"/>
      <c r="AV4289" s="50"/>
      <c r="AW4289" s="50"/>
      <c r="AX4289" s="50">
        <f t="shared" si="1347"/>
        <v>0</v>
      </c>
      <c r="AY4289" s="50"/>
      <c r="AZ4289" s="50">
        <f t="shared" si="1337"/>
        <v>0</v>
      </c>
      <c r="BA4289" s="50">
        <f t="shared" si="1338"/>
        <v>0</v>
      </c>
      <c r="BB4289" s="50">
        <f t="shared" si="1339"/>
        <v>0</v>
      </c>
      <c r="BC4289" s="17">
        <f t="shared" si="1340"/>
        <v>19879</v>
      </c>
      <c r="BD4289" s="50">
        <f t="shared" si="1341"/>
        <v>0</v>
      </c>
      <c r="BE4289" s="50">
        <f t="shared" si="1342"/>
        <v>0</v>
      </c>
      <c r="BF4289" s="50">
        <f t="shared" si="1348"/>
        <v>0</v>
      </c>
      <c r="BG4289" s="50"/>
      <c r="BH4289" s="17">
        <f t="shared" si="1343"/>
        <v>0</v>
      </c>
      <c r="BI4289" s="17">
        <f t="shared" si="1351"/>
        <v>4289</v>
      </c>
      <c r="BJ4289" s="17">
        <f t="shared" si="1349"/>
        <v>4289</v>
      </c>
      <c r="BK4289" s="150">
        <f t="shared" si="1350"/>
        <v>32036</v>
      </c>
      <c r="BL4289" s="50" t="e">
        <f t="shared" ca="1" si="1344"/>
        <v>#NAME?</v>
      </c>
      <c r="BM4289" s="50" t="e">
        <f t="shared" ca="1" si="1345"/>
        <v>#NAME?</v>
      </c>
      <c r="BN4289" s="50" t="e">
        <f t="shared" ca="1" si="1346"/>
        <v>#NAME?</v>
      </c>
    </row>
    <row r="4290" spans="1:66" x14ac:dyDescent="0.35">
      <c r="A4290" s="48">
        <v>32037</v>
      </c>
      <c r="B4290" s="17">
        <v>1987</v>
      </c>
      <c r="C4290" s="17">
        <v>9</v>
      </c>
      <c r="D4290" s="17">
        <v>260</v>
      </c>
      <c r="E4290" s="17">
        <v>17</v>
      </c>
      <c r="F4290" s="17">
        <v>5</v>
      </c>
      <c r="G4290" s="50">
        <v>1.6</v>
      </c>
      <c r="H4290" s="32">
        <v>2.792165726322295</v>
      </c>
      <c r="I4290" s="50">
        <v>11.833333333333334</v>
      </c>
      <c r="J4290" s="13">
        <v>0</v>
      </c>
      <c r="K4290" s="13">
        <f t="shared" si="1332"/>
        <v>0</v>
      </c>
      <c r="L4290" s="13">
        <f t="shared" si="1333"/>
        <v>0</v>
      </c>
      <c r="M4290" s="13" t="e">
        <f ca="1">CalcTable[[#This Row],[IWC]]-AE4289</f>
        <v>#NAME?</v>
      </c>
      <c r="N4290" s="13" t="e">
        <f ca="1">IF(CalcTable[[#This Row],[Day of Year]]&lt;123,FCAP,AE4289)</f>
        <v>#NAME?</v>
      </c>
      <c r="O4290" s="17" t="e">
        <f ca="1">IF(IRR_DRIP,5,COUNTIF('IDET Wind Values'!C4274:G4274,"&lt;="&amp;IRR_MAXWIND))</f>
        <v>#NAME?</v>
      </c>
      <c r="P4290" s="13" t="e">
        <f ca="1">CalcTable[[#This Row],[ET_o]]*KL</f>
        <v>#NAME?</v>
      </c>
      <c r="Q4290" s="13" t="e">
        <f ca="1">IF(WILTPT&lt;=0,1,MAX(0,MIN(1,(CalcTable[[#This Row],[IWC]]-WILTPT)/(MAD-WILTPT))))</f>
        <v>#NAME?</v>
      </c>
      <c r="R4290" s="13" t="e">
        <f ca="1">CalcTable[[#This Row],[ETMult]]*CalcTable[[#This Row],[ETb]]</f>
        <v>#NAME?</v>
      </c>
      <c r="S4290" s="13" t="b">
        <f>INDEX(IRR_LIST,CalcTable[[#This Row],[Day of Week]]+1)</f>
        <v>1</v>
      </c>
      <c r="T4290" s="13">
        <f t="shared" ca="1" si="1334"/>
        <v>0</v>
      </c>
      <c r="U4290" s="13" t="b">
        <f ca="1">IF(CalcTable[[#This Row],[IrrPrecip]]&gt;=IC_MM,FALSE,TRUE)</f>
        <v>1</v>
      </c>
      <c r="V4290" s="13" t="b">
        <f t="shared" si="1335"/>
        <v>0</v>
      </c>
      <c r="W4290" s="13" t="e">
        <f ca="1">IF(AND(IRR_DRIP=FALSE,CalcTable[[#This Row],[IrrHours]]&lt;=0),FALSE,TRUE)</f>
        <v>#NAME?</v>
      </c>
      <c r="X4290" s="13" t="e">
        <f ca="1">AND(CalcTable[[#This Row],[IrrDay]],CalcTable[[#This Row],[IrrRain]],CalcTable[[#This Row],[IrrWarm]],CalcTable[[#This Row],[IrrWindy]])</f>
        <v>#NAME?</v>
      </c>
      <c r="Y4290" s="13" t="e">
        <f t="shared" ca="1" si="1336"/>
        <v>#NAME?</v>
      </c>
      <c r="Z4290" s="13" t="e">
        <f ca="1">CalcTable[[#This Row],[IrrHours]]/5</f>
        <v>#NAME?</v>
      </c>
      <c r="AA4290" s="13" t="e">
        <f ca="1">IF(CalcTable[[#This Row],[IrrFlag]]=FALSE,0,MAX(0,CalcTable[[#This Row],[VolRednWind]]*(FCAP*IRR_TARGET-CalcTable[[#This Row],[IWC]])))</f>
        <v>#NAME?</v>
      </c>
      <c r="AB4290" s="13" t="e">
        <f ca="1">CalcTable[[#This Row],[IWC]]+CalcTable[[#This Row],[Eff Precip]]+CalcTable[[#This Row],[IrrAmt]]-CalcTable[[#This Row],[AET]]</f>
        <v>#NAME?</v>
      </c>
      <c r="AC4290" s="13" t="e">
        <f ca="1">IF(CalcTable[[#This Row],[PWC]]&gt;FCAP,MIN(24*PERC,MIN(SAT,CalcTable[[#This Row],[PWC]])-FCAP),0)</f>
        <v>#NAME?</v>
      </c>
      <c r="AD4290" s="13" t="e">
        <f ca="1">IF(CalcTable[[#This Row],[PWC]]&gt;SAT,CalcTable[[#This Row],[PWC]]-SAT,0)</f>
        <v>#NAME?</v>
      </c>
      <c r="AE4290" s="13" t="e">
        <f ca="1">CalcTable[[#This Row],[PWC]]-CalcTable[[#This Row],[PercAmt]]-CalcTable[[#This Row],[Runoff]]</f>
        <v>#NAME?</v>
      </c>
      <c r="AF4290" s="13" t="e">
        <f ca="1">CalcTable[[#This Row],[IrrAmt]]/1000*CUR_IRR_AREA*10000/IRR_EFF</f>
        <v>#NAME?</v>
      </c>
      <c r="AG4290" s="147"/>
      <c r="AH4290" s="13"/>
      <c r="AI4290" s="50">
        <v>0</v>
      </c>
      <c r="AJ4290" s="50">
        <v>0</v>
      </c>
      <c r="AK4290" s="50">
        <v>0</v>
      </c>
      <c r="AL4290" s="50">
        <v>0</v>
      </c>
      <c r="AM4290" s="50"/>
      <c r="AN4290" s="50"/>
      <c r="AO4290" s="50"/>
      <c r="AP4290" s="50"/>
      <c r="AQ4290" s="50"/>
      <c r="AR4290" s="50"/>
      <c r="AS4290" s="50"/>
      <c r="AT4290" s="50"/>
      <c r="AU4290" s="50"/>
      <c r="AV4290" s="50"/>
      <c r="AW4290" s="50"/>
      <c r="AX4290" s="50">
        <f t="shared" si="1347"/>
        <v>0</v>
      </c>
      <c r="AY4290" s="50"/>
      <c r="AZ4290" s="50">
        <f t="shared" si="1337"/>
        <v>0</v>
      </c>
      <c r="BA4290" s="50">
        <f t="shared" si="1338"/>
        <v>0</v>
      </c>
      <c r="BB4290" s="50">
        <f t="shared" si="1339"/>
        <v>0</v>
      </c>
      <c r="BC4290" s="17">
        <f t="shared" si="1340"/>
        <v>19879</v>
      </c>
      <c r="BD4290" s="50">
        <f t="shared" si="1341"/>
        <v>0</v>
      </c>
      <c r="BE4290" s="50">
        <f t="shared" si="1342"/>
        <v>0</v>
      </c>
      <c r="BF4290" s="50">
        <f t="shared" si="1348"/>
        <v>0</v>
      </c>
      <c r="BG4290" s="50"/>
      <c r="BH4290" s="17">
        <f t="shared" si="1343"/>
        <v>0</v>
      </c>
      <c r="BI4290" s="17">
        <f t="shared" si="1351"/>
        <v>4290</v>
      </c>
      <c r="BJ4290" s="17">
        <f t="shared" si="1349"/>
        <v>4290</v>
      </c>
      <c r="BK4290" s="150">
        <f t="shared" si="1350"/>
        <v>32037</v>
      </c>
      <c r="BL4290" s="50" t="e">
        <f t="shared" ca="1" si="1344"/>
        <v>#NAME?</v>
      </c>
      <c r="BM4290" s="50" t="e">
        <f t="shared" ca="1" si="1345"/>
        <v>#NAME?</v>
      </c>
      <c r="BN4290" s="50" t="e">
        <f t="shared" ca="1" si="1346"/>
        <v>#NAME?</v>
      </c>
    </row>
    <row r="4291" spans="1:66" x14ac:dyDescent="0.35">
      <c r="A4291" s="48">
        <v>32038</v>
      </c>
      <c r="B4291" s="17">
        <v>1987</v>
      </c>
      <c r="C4291" s="17">
        <v>9</v>
      </c>
      <c r="D4291" s="17">
        <v>261</v>
      </c>
      <c r="E4291" s="17">
        <v>18</v>
      </c>
      <c r="F4291" s="17">
        <v>6</v>
      </c>
      <c r="G4291" s="50">
        <v>2.6</v>
      </c>
      <c r="H4291" s="32">
        <v>3.3983704255735501</v>
      </c>
      <c r="I4291" s="50">
        <v>2</v>
      </c>
      <c r="J4291" s="13">
        <v>0</v>
      </c>
      <c r="K4291" s="13">
        <f t="shared" si="1332"/>
        <v>0</v>
      </c>
      <c r="L4291" s="13">
        <f t="shared" si="1333"/>
        <v>0</v>
      </c>
      <c r="M4291" s="13" t="e">
        <f ca="1">CalcTable[[#This Row],[IWC]]-AE4290</f>
        <v>#NAME?</v>
      </c>
      <c r="N4291" s="13" t="e">
        <f ca="1">IF(CalcTable[[#This Row],[Day of Year]]&lt;123,FCAP,AE4290)</f>
        <v>#NAME?</v>
      </c>
      <c r="O4291" s="17" t="e">
        <f ca="1">IF(IRR_DRIP,5,COUNTIF('IDET Wind Values'!C4275:G4275,"&lt;="&amp;IRR_MAXWIND))</f>
        <v>#NAME?</v>
      </c>
      <c r="P4291" s="13" t="e">
        <f ca="1">CalcTable[[#This Row],[ET_o]]*KL</f>
        <v>#NAME?</v>
      </c>
      <c r="Q4291" s="13" t="e">
        <f ca="1">IF(WILTPT&lt;=0,1,MAX(0,MIN(1,(CalcTable[[#This Row],[IWC]]-WILTPT)/(MAD-WILTPT))))</f>
        <v>#NAME?</v>
      </c>
      <c r="R4291" s="13" t="e">
        <f ca="1">CalcTable[[#This Row],[ETMult]]*CalcTable[[#This Row],[ETb]]</f>
        <v>#NAME?</v>
      </c>
      <c r="S4291" s="13" t="b">
        <f>INDEX(IRR_LIST,CalcTable[[#This Row],[Day of Week]]+1)</f>
        <v>0</v>
      </c>
      <c r="T4291" s="13">
        <f t="shared" ca="1" si="1334"/>
        <v>0</v>
      </c>
      <c r="U4291" s="13" t="b">
        <f ca="1">IF(CalcTable[[#This Row],[IrrPrecip]]&gt;=IC_MM,FALSE,TRUE)</f>
        <v>1</v>
      </c>
      <c r="V4291" s="13" t="b">
        <f t="shared" si="1335"/>
        <v>0</v>
      </c>
      <c r="W4291" s="13" t="e">
        <f ca="1">IF(AND(IRR_DRIP=FALSE,CalcTable[[#This Row],[IrrHours]]&lt;=0),FALSE,TRUE)</f>
        <v>#NAME?</v>
      </c>
      <c r="X4291" s="13" t="e">
        <f ca="1">AND(CalcTable[[#This Row],[IrrDay]],CalcTable[[#This Row],[IrrRain]],CalcTable[[#This Row],[IrrWarm]],CalcTable[[#This Row],[IrrWindy]])</f>
        <v>#NAME?</v>
      </c>
      <c r="Y4291" s="13" t="e">
        <f t="shared" ca="1" si="1336"/>
        <v>#NAME?</v>
      </c>
      <c r="Z4291" s="13" t="e">
        <f ca="1">CalcTable[[#This Row],[IrrHours]]/5</f>
        <v>#NAME?</v>
      </c>
      <c r="AA4291" s="13" t="e">
        <f ca="1">IF(CalcTable[[#This Row],[IrrFlag]]=FALSE,0,MAX(0,CalcTable[[#This Row],[VolRednWind]]*(FCAP*IRR_TARGET-CalcTable[[#This Row],[IWC]])))</f>
        <v>#NAME?</v>
      </c>
      <c r="AB4291" s="13" t="e">
        <f ca="1">CalcTable[[#This Row],[IWC]]+CalcTable[[#This Row],[Eff Precip]]+CalcTable[[#This Row],[IrrAmt]]-CalcTable[[#This Row],[AET]]</f>
        <v>#NAME?</v>
      </c>
      <c r="AC4291" s="13" t="e">
        <f ca="1">IF(CalcTable[[#This Row],[PWC]]&gt;FCAP,MIN(24*PERC,MIN(SAT,CalcTable[[#This Row],[PWC]])-FCAP),0)</f>
        <v>#NAME?</v>
      </c>
      <c r="AD4291" s="13" t="e">
        <f ca="1">IF(CalcTable[[#This Row],[PWC]]&gt;SAT,CalcTable[[#This Row],[PWC]]-SAT,0)</f>
        <v>#NAME?</v>
      </c>
      <c r="AE4291" s="13" t="e">
        <f ca="1">CalcTable[[#This Row],[PWC]]-CalcTable[[#This Row],[PercAmt]]-CalcTable[[#This Row],[Runoff]]</f>
        <v>#NAME?</v>
      </c>
      <c r="AF4291" s="13" t="e">
        <f ca="1">CalcTable[[#This Row],[IrrAmt]]/1000*CUR_IRR_AREA*10000/IRR_EFF</f>
        <v>#NAME?</v>
      </c>
      <c r="AG4291" s="147"/>
      <c r="AH4291" s="13"/>
      <c r="AI4291" s="50">
        <v>0</v>
      </c>
      <c r="AJ4291" s="50">
        <v>0</v>
      </c>
      <c r="AK4291" s="50">
        <v>0</v>
      </c>
      <c r="AL4291" s="50">
        <v>0</v>
      </c>
      <c r="AM4291" s="50"/>
      <c r="AN4291" s="50"/>
      <c r="AO4291" s="50"/>
      <c r="AP4291" s="50"/>
      <c r="AQ4291" s="50"/>
      <c r="AR4291" s="50"/>
      <c r="AS4291" s="50"/>
      <c r="AT4291" s="50"/>
      <c r="AU4291" s="50"/>
      <c r="AV4291" s="50"/>
      <c r="AW4291" s="50"/>
      <c r="AX4291" s="50">
        <f t="shared" si="1347"/>
        <v>0</v>
      </c>
      <c r="AY4291" s="50"/>
      <c r="AZ4291" s="50">
        <f t="shared" si="1337"/>
        <v>0</v>
      </c>
      <c r="BA4291" s="50">
        <f t="shared" si="1338"/>
        <v>0</v>
      </c>
      <c r="BB4291" s="50">
        <f t="shared" si="1339"/>
        <v>0</v>
      </c>
      <c r="BC4291" s="17">
        <f t="shared" si="1340"/>
        <v>19879</v>
      </c>
      <c r="BD4291" s="50">
        <f t="shared" si="1341"/>
        <v>0</v>
      </c>
      <c r="BE4291" s="50">
        <f t="shared" si="1342"/>
        <v>0</v>
      </c>
      <c r="BF4291" s="50">
        <f t="shared" si="1348"/>
        <v>0</v>
      </c>
      <c r="BG4291" s="50"/>
      <c r="BH4291" s="17">
        <f t="shared" si="1343"/>
        <v>0</v>
      </c>
      <c r="BI4291" s="17">
        <f t="shared" si="1351"/>
        <v>4291</v>
      </c>
      <c r="BJ4291" s="17">
        <f t="shared" si="1349"/>
        <v>4291</v>
      </c>
      <c r="BK4291" s="150">
        <f t="shared" si="1350"/>
        <v>32038</v>
      </c>
      <c r="BL4291" s="50" t="e">
        <f t="shared" ca="1" si="1344"/>
        <v>#NAME?</v>
      </c>
      <c r="BM4291" s="50" t="e">
        <f t="shared" ca="1" si="1345"/>
        <v>#NAME?</v>
      </c>
      <c r="BN4291" s="50" t="e">
        <f t="shared" ca="1" si="1346"/>
        <v>#NAME?</v>
      </c>
    </row>
    <row r="4292" spans="1:66" x14ac:dyDescent="0.35">
      <c r="A4292" s="48">
        <v>32039</v>
      </c>
      <c r="B4292" s="17">
        <v>1987</v>
      </c>
      <c r="C4292" s="17">
        <v>9</v>
      </c>
      <c r="D4292" s="17">
        <v>262</v>
      </c>
      <c r="E4292" s="17">
        <v>19</v>
      </c>
      <c r="F4292" s="17">
        <v>7</v>
      </c>
      <c r="G4292" s="50">
        <v>1.4</v>
      </c>
      <c r="H4292" s="32">
        <v>3.2787699129471597</v>
      </c>
      <c r="I4292" s="50">
        <v>0.33333333333333331</v>
      </c>
      <c r="J4292" s="13">
        <v>0</v>
      </c>
      <c r="K4292" s="13">
        <f t="shared" si="1332"/>
        <v>0</v>
      </c>
      <c r="L4292" s="13">
        <f t="shared" si="1333"/>
        <v>0</v>
      </c>
      <c r="M4292" s="13" t="e">
        <f ca="1">CalcTable[[#This Row],[IWC]]-AE4291</f>
        <v>#NAME?</v>
      </c>
      <c r="N4292" s="13" t="e">
        <f ca="1">IF(CalcTable[[#This Row],[Day of Year]]&lt;123,FCAP,AE4291)</f>
        <v>#NAME?</v>
      </c>
      <c r="O4292" s="17" t="e">
        <f ca="1">IF(IRR_DRIP,5,COUNTIF('IDET Wind Values'!C4276:G4276,"&lt;="&amp;IRR_MAXWIND))</f>
        <v>#NAME?</v>
      </c>
      <c r="P4292" s="13" t="e">
        <f ca="1">CalcTable[[#This Row],[ET_o]]*KL</f>
        <v>#NAME?</v>
      </c>
      <c r="Q4292" s="13" t="e">
        <f ca="1">IF(WILTPT&lt;=0,1,MAX(0,MIN(1,(CalcTable[[#This Row],[IWC]]-WILTPT)/(MAD-WILTPT))))</f>
        <v>#NAME?</v>
      </c>
      <c r="R4292" s="13" t="e">
        <f ca="1">CalcTable[[#This Row],[ETMult]]*CalcTable[[#This Row],[ETb]]</f>
        <v>#NAME?</v>
      </c>
      <c r="S4292" s="13" t="b">
        <f>INDEX(IRR_LIST,CalcTable[[#This Row],[Day of Week]]+1)</f>
        <v>0</v>
      </c>
      <c r="T4292" s="13">
        <f t="shared" ca="1" si="1334"/>
        <v>0</v>
      </c>
      <c r="U4292" s="13" t="b">
        <f ca="1">IF(CalcTable[[#This Row],[IrrPrecip]]&gt;=IC_MM,FALSE,TRUE)</f>
        <v>1</v>
      </c>
      <c r="V4292" s="13" t="b">
        <f t="shared" si="1335"/>
        <v>1</v>
      </c>
      <c r="W4292" s="13" t="e">
        <f ca="1">IF(AND(IRR_DRIP=FALSE,CalcTable[[#This Row],[IrrHours]]&lt;=0),FALSE,TRUE)</f>
        <v>#NAME?</v>
      </c>
      <c r="X4292" s="13" t="e">
        <f ca="1">AND(CalcTable[[#This Row],[IrrDay]],CalcTable[[#This Row],[IrrRain]],CalcTable[[#This Row],[IrrWarm]],CalcTable[[#This Row],[IrrWindy]])</f>
        <v>#NAME?</v>
      </c>
      <c r="Y4292" s="13" t="e">
        <f t="shared" ca="1" si="1336"/>
        <v>#NAME?</v>
      </c>
      <c r="Z4292" s="13" t="e">
        <f ca="1">CalcTable[[#This Row],[IrrHours]]/5</f>
        <v>#NAME?</v>
      </c>
      <c r="AA4292" s="13" t="e">
        <f ca="1">IF(CalcTable[[#This Row],[IrrFlag]]=FALSE,0,MAX(0,CalcTable[[#This Row],[VolRednWind]]*(FCAP*IRR_TARGET-CalcTable[[#This Row],[IWC]])))</f>
        <v>#NAME?</v>
      </c>
      <c r="AB4292" s="13" t="e">
        <f ca="1">CalcTable[[#This Row],[IWC]]+CalcTable[[#This Row],[Eff Precip]]+CalcTable[[#This Row],[IrrAmt]]-CalcTable[[#This Row],[AET]]</f>
        <v>#NAME?</v>
      </c>
      <c r="AC4292" s="13" t="e">
        <f ca="1">IF(CalcTable[[#This Row],[PWC]]&gt;FCAP,MIN(24*PERC,MIN(SAT,CalcTable[[#This Row],[PWC]])-FCAP),0)</f>
        <v>#NAME?</v>
      </c>
      <c r="AD4292" s="13" t="e">
        <f ca="1">IF(CalcTable[[#This Row],[PWC]]&gt;SAT,CalcTable[[#This Row],[PWC]]-SAT,0)</f>
        <v>#NAME?</v>
      </c>
      <c r="AE4292" s="13" t="e">
        <f ca="1">CalcTable[[#This Row],[PWC]]-CalcTable[[#This Row],[PercAmt]]-CalcTable[[#This Row],[Runoff]]</f>
        <v>#NAME?</v>
      </c>
      <c r="AF4292" s="13" t="e">
        <f ca="1">CalcTable[[#This Row],[IrrAmt]]/1000*CUR_IRR_AREA*10000/IRR_EFF</f>
        <v>#NAME?</v>
      </c>
      <c r="AG4292" s="147"/>
      <c r="AH4292" s="13"/>
      <c r="AI4292" s="50">
        <v>0</v>
      </c>
      <c r="AJ4292" s="50">
        <v>0</v>
      </c>
      <c r="AK4292" s="50">
        <v>4.6429267426731329</v>
      </c>
      <c r="AL4292" s="50">
        <v>0</v>
      </c>
      <c r="AM4292" s="50"/>
      <c r="AN4292" s="50"/>
      <c r="AO4292" s="50"/>
      <c r="AP4292" s="50"/>
      <c r="AQ4292" s="50"/>
      <c r="AR4292" s="50"/>
      <c r="AS4292" s="50"/>
      <c r="AT4292" s="50"/>
      <c r="AU4292" s="50"/>
      <c r="AV4292" s="50"/>
      <c r="AW4292" s="50"/>
      <c r="AX4292" s="50">
        <f t="shared" si="1347"/>
        <v>4.6429267426731329</v>
      </c>
      <c r="AY4292" s="50"/>
      <c r="AZ4292" s="50">
        <f t="shared" si="1337"/>
        <v>68.096258892539282</v>
      </c>
      <c r="BA4292" s="50">
        <f t="shared" si="1338"/>
        <v>104.84662083454459</v>
      </c>
      <c r="BB4292" s="50">
        <f t="shared" si="1339"/>
        <v>108.08929982942745</v>
      </c>
      <c r="BC4292" s="17">
        <f t="shared" si="1340"/>
        <v>19879</v>
      </c>
      <c r="BD4292" s="50">
        <f t="shared" si="1341"/>
        <v>4.6429267426731329</v>
      </c>
      <c r="BE4292" s="50">
        <f t="shared" si="1342"/>
        <v>68.096258892539282</v>
      </c>
      <c r="BF4292" s="50">
        <f t="shared" si="1348"/>
        <v>111.38380159834504</v>
      </c>
      <c r="BG4292" s="50"/>
      <c r="BH4292" s="17">
        <f t="shared" si="1343"/>
        <v>0</v>
      </c>
      <c r="BI4292" s="17">
        <f t="shared" si="1351"/>
        <v>4292</v>
      </c>
      <c r="BJ4292" s="17">
        <f t="shared" si="1349"/>
        <v>4292</v>
      </c>
      <c r="BK4292" s="150">
        <f t="shared" si="1350"/>
        <v>32039</v>
      </c>
      <c r="BL4292" s="50" t="e">
        <f t="shared" ca="1" si="1344"/>
        <v>#NAME?</v>
      </c>
      <c r="BM4292" s="50" t="e">
        <f t="shared" ca="1" si="1345"/>
        <v>#NAME?</v>
      </c>
      <c r="BN4292" s="50" t="e">
        <f t="shared" ca="1" si="1346"/>
        <v>#NAME?</v>
      </c>
    </row>
    <row r="4293" spans="1:66" x14ac:dyDescent="0.35">
      <c r="A4293" s="48">
        <v>32040</v>
      </c>
      <c r="B4293" s="17">
        <v>1987</v>
      </c>
      <c r="C4293" s="17">
        <v>9</v>
      </c>
      <c r="D4293" s="17">
        <v>263</v>
      </c>
      <c r="E4293" s="17">
        <v>20</v>
      </c>
      <c r="F4293" s="17">
        <v>1</v>
      </c>
      <c r="G4293" s="50">
        <v>6.5</v>
      </c>
      <c r="H4293" s="32">
        <v>4.9510878829235088</v>
      </c>
      <c r="I4293" s="50">
        <v>7</v>
      </c>
      <c r="J4293" s="13">
        <v>0</v>
      </c>
      <c r="K4293" s="13">
        <f t="shared" si="1332"/>
        <v>0</v>
      </c>
      <c r="L4293" s="13">
        <f t="shared" si="1333"/>
        <v>0</v>
      </c>
      <c r="M4293" s="13" t="e">
        <f ca="1">CalcTable[[#This Row],[IWC]]-AE4292</f>
        <v>#NAME?</v>
      </c>
      <c r="N4293" s="13" t="e">
        <f ca="1">IF(CalcTable[[#This Row],[Day of Year]]&lt;123,FCAP,AE4292)</f>
        <v>#NAME?</v>
      </c>
      <c r="O4293" s="17" t="e">
        <f ca="1">IF(IRR_DRIP,5,COUNTIF('IDET Wind Values'!C4277:G4277,"&lt;="&amp;IRR_MAXWIND))</f>
        <v>#NAME?</v>
      </c>
      <c r="P4293" s="13" t="e">
        <f ca="1">CalcTable[[#This Row],[ET_o]]*KL</f>
        <v>#NAME?</v>
      </c>
      <c r="Q4293" s="13" t="e">
        <f ca="1">IF(WILTPT&lt;=0,1,MAX(0,MIN(1,(CalcTable[[#This Row],[IWC]]-WILTPT)/(MAD-WILTPT))))</f>
        <v>#NAME?</v>
      </c>
      <c r="R4293" s="13" t="e">
        <f ca="1">CalcTable[[#This Row],[ETMult]]*CalcTable[[#This Row],[ETb]]</f>
        <v>#NAME?</v>
      </c>
      <c r="S4293" s="13" t="b">
        <f>INDEX(IRR_LIST,CalcTable[[#This Row],[Day of Week]]+1)</f>
        <v>1</v>
      </c>
      <c r="T4293" s="13">
        <f t="shared" ca="1" si="1334"/>
        <v>0</v>
      </c>
      <c r="U4293" s="13" t="b">
        <f ca="1">IF(CalcTable[[#This Row],[IrrPrecip]]&gt;=IC_MM,FALSE,TRUE)</f>
        <v>1</v>
      </c>
      <c r="V4293" s="13" t="b">
        <f t="shared" si="1335"/>
        <v>1</v>
      </c>
      <c r="W4293" s="13" t="e">
        <f ca="1">IF(AND(IRR_DRIP=FALSE,CalcTable[[#This Row],[IrrHours]]&lt;=0),FALSE,TRUE)</f>
        <v>#NAME?</v>
      </c>
      <c r="X4293" s="13" t="e">
        <f ca="1">AND(CalcTable[[#This Row],[IrrDay]],CalcTable[[#This Row],[IrrRain]],CalcTable[[#This Row],[IrrWarm]],CalcTable[[#This Row],[IrrWindy]])</f>
        <v>#NAME?</v>
      </c>
      <c r="Y4293" s="13" t="e">
        <f t="shared" ca="1" si="1336"/>
        <v>#NAME?</v>
      </c>
      <c r="Z4293" s="13" t="e">
        <f ca="1">CalcTable[[#This Row],[IrrHours]]/5</f>
        <v>#NAME?</v>
      </c>
      <c r="AA4293" s="13" t="e">
        <f ca="1">IF(CalcTable[[#This Row],[IrrFlag]]=FALSE,0,MAX(0,CalcTable[[#This Row],[VolRednWind]]*(FCAP*IRR_TARGET-CalcTable[[#This Row],[IWC]])))</f>
        <v>#NAME?</v>
      </c>
      <c r="AB4293" s="13" t="e">
        <f ca="1">CalcTable[[#This Row],[IWC]]+CalcTable[[#This Row],[Eff Precip]]+CalcTable[[#This Row],[IrrAmt]]-CalcTable[[#This Row],[AET]]</f>
        <v>#NAME?</v>
      </c>
      <c r="AC4293" s="13" t="e">
        <f ca="1">IF(CalcTable[[#This Row],[PWC]]&gt;FCAP,MIN(24*PERC,MIN(SAT,CalcTable[[#This Row],[PWC]])-FCAP),0)</f>
        <v>#NAME?</v>
      </c>
      <c r="AD4293" s="13" t="e">
        <f ca="1">IF(CalcTable[[#This Row],[PWC]]&gt;SAT,CalcTable[[#This Row],[PWC]]-SAT,0)</f>
        <v>#NAME?</v>
      </c>
      <c r="AE4293" s="13" t="e">
        <f ca="1">CalcTable[[#This Row],[PWC]]-CalcTable[[#This Row],[PercAmt]]-CalcTable[[#This Row],[Runoff]]</f>
        <v>#NAME?</v>
      </c>
      <c r="AF4293" s="13" t="e">
        <f ca="1">CalcTable[[#This Row],[IrrAmt]]/1000*CUR_IRR_AREA*10000/IRR_EFF</f>
        <v>#NAME?</v>
      </c>
      <c r="AG4293" s="147"/>
      <c r="AH4293" s="13"/>
      <c r="AI4293" s="50">
        <v>9.6604047961699084</v>
      </c>
      <c r="AJ4293" s="50">
        <v>12.386804796169907</v>
      </c>
      <c r="AK4293" s="50">
        <v>0</v>
      </c>
      <c r="AL4293" s="50">
        <v>0</v>
      </c>
      <c r="AM4293" s="50"/>
      <c r="AN4293" s="50"/>
      <c r="AO4293" s="50"/>
      <c r="AP4293" s="50"/>
      <c r="AQ4293" s="50"/>
      <c r="AR4293" s="50"/>
      <c r="AS4293" s="50"/>
      <c r="AT4293" s="50"/>
      <c r="AU4293" s="50"/>
      <c r="AV4293" s="50"/>
      <c r="AW4293" s="50"/>
      <c r="AX4293" s="50">
        <f t="shared" si="1347"/>
        <v>22.047209592339815</v>
      </c>
      <c r="AY4293" s="50"/>
      <c r="AZ4293" s="50">
        <f t="shared" si="1337"/>
        <v>505.03221103147598</v>
      </c>
      <c r="BA4293" s="50">
        <f t="shared" si="1338"/>
        <v>817.51743928275926</v>
      </c>
      <c r="BB4293" s="50">
        <f t="shared" si="1339"/>
        <v>846.00305463127859</v>
      </c>
      <c r="BC4293" s="17">
        <f t="shared" si="1340"/>
        <v>19879</v>
      </c>
      <c r="BD4293" s="50">
        <f t="shared" si="1341"/>
        <v>22.047209592339815</v>
      </c>
      <c r="BE4293" s="50">
        <f t="shared" si="1342"/>
        <v>505.03221103147598</v>
      </c>
      <c r="BF4293" s="50">
        <f t="shared" si="1348"/>
        <v>826.071923908092</v>
      </c>
      <c r="BG4293" s="50"/>
      <c r="BH4293" s="17">
        <f t="shared" si="1343"/>
        <v>0</v>
      </c>
      <c r="BI4293" s="17">
        <f t="shared" si="1351"/>
        <v>4293</v>
      </c>
      <c r="BJ4293" s="17">
        <f t="shared" si="1349"/>
        <v>4293</v>
      </c>
      <c r="BK4293" s="150">
        <f t="shared" si="1350"/>
        <v>32040</v>
      </c>
      <c r="BL4293" s="50" t="e">
        <f t="shared" ca="1" si="1344"/>
        <v>#NAME?</v>
      </c>
      <c r="BM4293" s="50" t="e">
        <f t="shared" ca="1" si="1345"/>
        <v>#NAME?</v>
      </c>
      <c r="BN4293" s="50" t="e">
        <f t="shared" ca="1" si="1346"/>
        <v>#NAME?</v>
      </c>
    </row>
    <row r="4294" spans="1:66" x14ac:dyDescent="0.35">
      <c r="A4294" s="48">
        <v>32041</v>
      </c>
      <c r="B4294" s="17">
        <v>1987</v>
      </c>
      <c r="C4294" s="17">
        <v>9</v>
      </c>
      <c r="D4294" s="17">
        <v>264</v>
      </c>
      <c r="E4294" s="17">
        <v>21</v>
      </c>
      <c r="F4294" s="17">
        <v>2</v>
      </c>
      <c r="G4294" s="50">
        <v>10</v>
      </c>
      <c r="H4294" s="32">
        <v>4.0822324829238639</v>
      </c>
      <c r="I4294" s="50">
        <v>2.8333333333333335</v>
      </c>
      <c r="J4294" s="13">
        <v>0</v>
      </c>
      <c r="K4294" s="13">
        <f t="shared" si="1332"/>
        <v>0</v>
      </c>
      <c r="L4294" s="13">
        <f t="shared" si="1333"/>
        <v>0</v>
      </c>
      <c r="M4294" s="13" t="e">
        <f ca="1">CalcTable[[#This Row],[IWC]]-AE4293</f>
        <v>#NAME?</v>
      </c>
      <c r="N4294" s="13" t="e">
        <f ca="1">IF(CalcTable[[#This Row],[Day of Year]]&lt;123,FCAP,AE4293)</f>
        <v>#NAME?</v>
      </c>
      <c r="O4294" s="17" t="e">
        <f ca="1">IF(IRR_DRIP,5,COUNTIF('IDET Wind Values'!C4278:G4278,"&lt;="&amp;IRR_MAXWIND))</f>
        <v>#NAME?</v>
      </c>
      <c r="P4294" s="13" t="e">
        <f ca="1">CalcTable[[#This Row],[ET_o]]*KL</f>
        <v>#NAME?</v>
      </c>
      <c r="Q4294" s="13" t="e">
        <f ca="1">IF(WILTPT&lt;=0,1,MAX(0,MIN(1,(CalcTable[[#This Row],[IWC]]-WILTPT)/(MAD-WILTPT))))</f>
        <v>#NAME?</v>
      </c>
      <c r="R4294" s="13" t="e">
        <f ca="1">CalcTable[[#This Row],[ETMult]]*CalcTable[[#This Row],[ETb]]</f>
        <v>#NAME?</v>
      </c>
      <c r="S4294" s="13" t="b">
        <f>INDEX(IRR_LIST,CalcTable[[#This Row],[Day of Week]]+1)</f>
        <v>0</v>
      </c>
      <c r="T4294" s="13">
        <f t="shared" ca="1" si="1334"/>
        <v>0</v>
      </c>
      <c r="U4294" s="13" t="b">
        <f ca="1">IF(CalcTable[[#This Row],[IrrPrecip]]&gt;=IC_MM,FALSE,TRUE)</f>
        <v>1</v>
      </c>
      <c r="V4294" s="13" t="b">
        <f t="shared" si="1335"/>
        <v>1</v>
      </c>
      <c r="W4294" s="13" t="e">
        <f ca="1">IF(AND(IRR_DRIP=FALSE,CalcTable[[#This Row],[IrrHours]]&lt;=0),FALSE,TRUE)</f>
        <v>#NAME?</v>
      </c>
      <c r="X4294" s="13" t="e">
        <f ca="1">AND(CalcTable[[#This Row],[IrrDay]],CalcTable[[#This Row],[IrrRain]],CalcTable[[#This Row],[IrrWarm]],CalcTable[[#This Row],[IrrWindy]])</f>
        <v>#NAME?</v>
      </c>
      <c r="Y4294" s="13" t="e">
        <f t="shared" ca="1" si="1336"/>
        <v>#NAME?</v>
      </c>
      <c r="Z4294" s="13" t="e">
        <f ca="1">CalcTable[[#This Row],[IrrHours]]/5</f>
        <v>#NAME?</v>
      </c>
      <c r="AA4294" s="13" t="e">
        <f ca="1">IF(CalcTable[[#This Row],[IrrFlag]]=FALSE,0,MAX(0,CalcTable[[#This Row],[VolRednWind]]*(FCAP*IRR_TARGET-CalcTable[[#This Row],[IWC]])))</f>
        <v>#NAME?</v>
      </c>
      <c r="AB4294" s="13" t="e">
        <f ca="1">CalcTable[[#This Row],[IWC]]+CalcTable[[#This Row],[Eff Precip]]+CalcTable[[#This Row],[IrrAmt]]-CalcTable[[#This Row],[AET]]</f>
        <v>#NAME?</v>
      </c>
      <c r="AC4294" s="13" t="e">
        <f ca="1">IF(CalcTable[[#This Row],[PWC]]&gt;FCAP,MIN(24*PERC,MIN(SAT,CalcTable[[#This Row],[PWC]])-FCAP),0)</f>
        <v>#NAME?</v>
      </c>
      <c r="AD4294" s="13" t="e">
        <f ca="1">IF(CalcTable[[#This Row],[PWC]]&gt;SAT,CalcTable[[#This Row],[PWC]]-SAT,0)</f>
        <v>#NAME?</v>
      </c>
      <c r="AE4294" s="13" t="e">
        <f ca="1">CalcTable[[#This Row],[PWC]]-CalcTable[[#This Row],[PercAmt]]-CalcTable[[#This Row],[Runoff]]</f>
        <v>#NAME?</v>
      </c>
      <c r="AF4294" s="13" t="e">
        <f ca="1">CalcTable[[#This Row],[IrrAmt]]/1000*CUR_IRR_AREA*10000/IRR_EFF</f>
        <v>#NAME?</v>
      </c>
      <c r="AG4294" s="147"/>
      <c r="AH4294" s="13"/>
      <c r="AI4294" s="50">
        <v>0</v>
      </c>
      <c r="AJ4294" s="50">
        <v>0</v>
      </c>
      <c r="AK4294" s="50">
        <v>9.7689966970926747</v>
      </c>
      <c r="AL4294" s="50">
        <v>11.505890518826655</v>
      </c>
      <c r="AM4294" s="50"/>
      <c r="AN4294" s="50"/>
      <c r="AO4294" s="50"/>
      <c r="AP4294" s="50"/>
      <c r="AQ4294" s="50"/>
      <c r="AR4294" s="50"/>
      <c r="AS4294" s="50"/>
      <c r="AT4294" s="50"/>
      <c r="AU4294" s="50"/>
      <c r="AV4294" s="50"/>
      <c r="AW4294" s="50"/>
      <c r="AX4294" s="50">
        <f t="shared" si="1347"/>
        <v>21.274887215919328</v>
      </c>
      <c r="AY4294" s="50"/>
      <c r="AZ4294" s="50">
        <f t="shared" si="1337"/>
        <v>480.78474010960781</v>
      </c>
      <c r="BA4294" s="50">
        <f t="shared" si="1338"/>
        <v>740.25586969257074</v>
      </c>
      <c r="BB4294" s="50">
        <f t="shared" si="1339"/>
        <v>763.15038112636171</v>
      </c>
      <c r="BC4294" s="17">
        <f t="shared" si="1340"/>
        <v>19879</v>
      </c>
      <c r="BD4294" s="50">
        <f t="shared" si="1341"/>
        <v>21.274887215919328</v>
      </c>
      <c r="BE4294" s="50">
        <f t="shared" si="1342"/>
        <v>480.78474010960781</v>
      </c>
      <c r="BF4294" s="50">
        <f t="shared" si="1348"/>
        <v>786.41078048632176</v>
      </c>
      <c r="BG4294" s="50"/>
      <c r="BH4294" s="17">
        <f t="shared" si="1343"/>
        <v>0</v>
      </c>
      <c r="BI4294" s="17">
        <f t="shared" si="1351"/>
        <v>4294</v>
      </c>
      <c r="BJ4294" s="17">
        <f t="shared" si="1349"/>
        <v>4294</v>
      </c>
      <c r="BK4294" s="150">
        <f t="shared" si="1350"/>
        <v>32041</v>
      </c>
      <c r="BL4294" s="50" t="e">
        <f t="shared" ca="1" si="1344"/>
        <v>#NAME?</v>
      </c>
      <c r="BM4294" s="50" t="e">
        <f t="shared" ca="1" si="1345"/>
        <v>#NAME?</v>
      </c>
      <c r="BN4294" s="50" t="e">
        <f t="shared" ca="1" si="1346"/>
        <v>#NAME?</v>
      </c>
    </row>
    <row r="4295" spans="1:66" x14ac:dyDescent="0.35">
      <c r="A4295" s="48">
        <v>32042</v>
      </c>
      <c r="B4295" s="17">
        <v>1987</v>
      </c>
      <c r="C4295" s="17">
        <v>9</v>
      </c>
      <c r="D4295" s="17">
        <v>265</v>
      </c>
      <c r="E4295" s="17">
        <v>22</v>
      </c>
      <c r="F4295" s="17">
        <v>3</v>
      </c>
      <c r="G4295" s="50">
        <v>7.8</v>
      </c>
      <c r="H4295" s="32">
        <v>4.2549900790722459</v>
      </c>
      <c r="I4295" s="50">
        <v>1</v>
      </c>
      <c r="J4295" s="13">
        <v>0</v>
      </c>
      <c r="K4295" s="13">
        <f t="shared" si="1332"/>
        <v>0</v>
      </c>
      <c r="L4295" s="13">
        <f t="shared" si="1333"/>
        <v>0</v>
      </c>
      <c r="M4295" s="13" t="e">
        <f ca="1">CalcTable[[#This Row],[IWC]]-AE4294</f>
        <v>#NAME?</v>
      </c>
      <c r="N4295" s="13" t="e">
        <f ca="1">IF(CalcTable[[#This Row],[Day of Year]]&lt;123,FCAP,AE4294)</f>
        <v>#NAME?</v>
      </c>
      <c r="O4295" s="17" t="e">
        <f ca="1">IF(IRR_DRIP,5,COUNTIF('IDET Wind Values'!C4279:G4279,"&lt;="&amp;IRR_MAXWIND))</f>
        <v>#NAME?</v>
      </c>
      <c r="P4295" s="13" t="e">
        <f ca="1">CalcTable[[#This Row],[ET_o]]*KL</f>
        <v>#NAME?</v>
      </c>
      <c r="Q4295" s="13" t="e">
        <f ca="1">IF(WILTPT&lt;=0,1,MAX(0,MIN(1,(CalcTable[[#This Row],[IWC]]-WILTPT)/(MAD-WILTPT))))</f>
        <v>#NAME?</v>
      </c>
      <c r="R4295" s="13" t="e">
        <f ca="1">CalcTable[[#This Row],[ETMult]]*CalcTable[[#This Row],[ETb]]</f>
        <v>#NAME?</v>
      </c>
      <c r="S4295" s="13" t="b">
        <f>INDEX(IRR_LIST,CalcTable[[#This Row],[Day of Week]]+1)</f>
        <v>1</v>
      </c>
      <c r="T4295" s="13">
        <f t="shared" ca="1" si="1334"/>
        <v>0</v>
      </c>
      <c r="U4295" s="13" t="b">
        <f ca="1">IF(CalcTable[[#This Row],[IrrPrecip]]&gt;=IC_MM,FALSE,TRUE)</f>
        <v>1</v>
      </c>
      <c r="V4295" s="13" t="b">
        <f t="shared" si="1335"/>
        <v>1</v>
      </c>
      <c r="W4295" s="13" t="e">
        <f ca="1">IF(AND(IRR_DRIP=FALSE,CalcTable[[#This Row],[IrrHours]]&lt;=0),FALSE,TRUE)</f>
        <v>#NAME?</v>
      </c>
      <c r="X4295" s="13" t="e">
        <f ca="1">AND(CalcTable[[#This Row],[IrrDay]],CalcTable[[#This Row],[IrrRain]],CalcTable[[#This Row],[IrrWarm]],CalcTable[[#This Row],[IrrWindy]])</f>
        <v>#NAME?</v>
      </c>
      <c r="Y4295" s="13" t="e">
        <f t="shared" ca="1" si="1336"/>
        <v>#NAME?</v>
      </c>
      <c r="Z4295" s="13" t="e">
        <f ca="1">CalcTable[[#This Row],[IrrHours]]/5</f>
        <v>#NAME?</v>
      </c>
      <c r="AA4295" s="13" t="e">
        <f ca="1">IF(CalcTable[[#This Row],[IrrFlag]]=FALSE,0,MAX(0,CalcTable[[#This Row],[VolRednWind]]*(FCAP*IRR_TARGET-CalcTable[[#This Row],[IWC]])))</f>
        <v>#NAME?</v>
      </c>
      <c r="AB4295" s="13" t="e">
        <f ca="1">CalcTable[[#This Row],[IWC]]+CalcTable[[#This Row],[Eff Precip]]+CalcTable[[#This Row],[IrrAmt]]-CalcTable[[#This Row],[AET]]</f>
        <v>#NAME?</v>
      </c>
      <c r="AC4295" s="13" t="e">
        <f ca="1">IF(CalcTable[[#This Row],[PWC]]&gt;FCAP,MIN(24*PERC,MIN(SAT,CalcTable[[#This Row],[PWC]])-FCAP),0)</f>
        <v>#NAME?</v>
      </c>
      <c r="AD4295" s="13" t="e">
        <f ca="1">IF(CalcTable[[#This Row],[PWC]]&gt;SAT,CalcTable[[#This Row],[PWC]]-SAT,0)</f>
        <v>#NAME?</v>
      </c>
      <c r="AE4295" s="13" t="e">
        <f ca="1">CalcTable[[#This Row],[PWC]]-CalcTable[[#This Row],[PercAmt]]-CalcTable[[#This Row],[Runoff]]</f>
        <v>#NAME?</v>
      </c>
      <c r="AF4295" s="13" t="e">
        <f ca="1">CalcTable[[#This Row],[IrrAmt]]/1000*CUR_IRR_AREA*10000/IRR_EFF</f>
        <v>#NAME?</v>
      </c>
      <c r="AG4295" s="147"/>
      <c r="AH4295" s="13"/>
      <c r="AI4295" s="50">
        <v>7.8600786961547513</v>
      </c>
      <c r="AJ4295" s="50">
        <v>9.6735627380467122</v>
      </c>
      <c r="AK4295" s="50">
        <v>0</v>
      </c>
      <c r="AL4295" s="50">
        <v>0</v>
      </c>
      <c r="AM4295" s="50"/>
      <c r="AN4295" s="50"/>
      <c r="AO4295" s="50"/>
      <c r="AP4295" s="50"/>
      <c r="AQ4295" s="50"/>
      <c r="AR4295" s="50"/>
      <c r="AS4295" s="50"/>
      <c r="AT4295" s="50"/>
      <c r="AU4295" s="50"/>
      <c r="AV4295" s="50"/>
      <c r="AW4295" s="50"/>
      <c r="AX4295" s="50">
        <f t="shared" si="1347"/>
        <v>17.533641434201463</v>
      </c>
      <c r="AY4295" s="50"/>
      <c r="AZ4295" s="50">
        <f t="shared" si="1337"/>
        <v>399.03899452630657</v>
      </c>
      <c r="BA4295" s="50">
        <f t="shared" si="1338"/>
        <v>645.57555277914025</v>
      </c>
      <c r="BB4295" s="50">
        <f t="shared" si="1339"/>
        <v>668.04209635629093</v>
      </c>
      <c r="BC4295" s="17">
        <f t="shared" si="1340"/>
        <v>19879</v>
      </c>
      <c r="BD4295" s="50">
        <f t="shared" si="1341"/>
        <v>17.533641434201463</v>
      </c>
      <c r="BE4295" s="50">
        <f t="shared" si="1342"/>
        <v>399.03899452630657</v>
      </c>
      <c r="BF4295" s="50">
        <f t="shared" si="1348"/>
        <v>652.70076387692484</v>
      </c>
      <c r="BG4295" s="50"/>
      <c r="BH4295" s="17">
        <f t="shared" si="1343"/>
        <v>0</v>
      </c>
      <c r="BI4295" s="17">
        <f t="shared" si="1351"/>
        <v>4295</v>
      </c>
      <c r="BJ4295" s="17">
        <f t="shared" si="1349"/>
        <v>4295</v>
      </c>
      <c r="BK4295" s="150">
        <f t="shared" si="1350"/>
        <v>32042</v>
      </c>
      <c r="BL4295" s="50" t="e">
        <f t="shared" ca="1" si="1344"/>
        <v>#NAME?</v>
      </c>
      <c r="BM4295" s="50" t="e">
        <f t="shared" ca="1" si="1345"/>
        <v>#NAME?</v>
      </c>
      <c r="BN4295" s="50" t="e">
        <f t="shared" ca="1" si="1346"/>
        <v>#NAME?</v>
      </c>
    </row>
    <row r="4296" spans="1:66" x14ac:dyDescent="0.35">
      <c r="A4296" s="48">
        <v>32043</v>
      </c>
      <c r="B4296" s="17">
        <v>1987</v>
      </c>
      <c r="C4296" s="17">
        <v>9</v>
      </c>
      <c r="D4296" s="17">
        <v>266</v>
      </c>
      <c r="E4296" s="17">
        <v>23</v>
      </c>
      <c r="F4296" s="17">
        <v>4</v>
      </c>
      <c r="G4296" s="50">
        <v>5.7</v>
      </c>
      <c r="H4296" s="32">
        <v>3.8551533137473375</v>
      </c>
      <c r="I4296" s="50">
        <v>5</v>
      </c>
      <c r="J4296" s="13">
        <v>0</v>
      </c>
      <c r="K4296" s="13">
        <f t="shared" si="1332"/>
        <v>0</v>
      </c>
      <c r="L4296" s="13">
        <f t="shared" si="1333"/>
        <v>0</v>
      </c>
      <c r="M4296" s="13" t="e">
        <f ca="1">CalcTable[[#This Row],[IWC]]-AE4295</f>
        <v>#NAME?</v>
      </c>
      <c r="N4296" s="13" t="e">
        <f ca="1">IF(CalcTable[[#This Row],[Day of Year]]&lt;123,FCAP,AE4295)</f>
        <v>#NAME?</v>
      </c>
      <c r="O4296" s="17" t="e">
        <f ca="1">IF(IRR_DRIP,5,COUNTIF('IDET Wind Values'!C4280:G4280,"&lt;="&amp;IRR_MAXWIND))</f>
        <v>#NAME?</v>
      </c>
      <c r="P4296" s="13" t="e">
        <f ca="1">CalcTable[[#This Row],[ET_o]]*KL</f>
        <v>#NAME?</v>
      </c>
      <c r="Q4296" s="13" t="e">
        <f ca="1">IF(WILTPT&lt;=0,1,MAX(0,MIN(1,(CalcTable[[#This Row],[IWC]]-WILTPT)/(MAD-WILTPT))))</f>
        <v>#NAME?</v>
      </c>
      <c r="R4296" s="13" t="e">
        <f ca="1">CalcTable[[#This Row],[ETMult]]*CalcTable[[#This Row],[ETb]]</f>
        <v>#NAME?</v>
      </c>
      <c r="S4296" s="13" t="b">
        <f>INDEX(IRR_LIST,CalcTable[[#This Row],[Day of Week]]+1)</f>
        <v>0</v>
      </c>
      <c r="T4296" s="13">
        <f t="shared" ca="1" si="1334"/>
        <v>0</v>
      </c>
      <c r="U4296" s="13" t="b">
        <f ca="1">IF(CalcTable[[#This Row],[IrrPrecip]]&gt;=IC_MM,FALSE,TRUE)</f>
        <v>1</v>
      </c>
      <c r="V4296" s="13" t="b">
        <f t="shared" si="1335"/>
        <v>0</v>
      </c>
      <c r="W4296" s="13" t="e">
        <f ca="1">IF(AND(IRR_DRIP=FALSE,CalcTable[[#This Row],[IrrHours]]&lt;=0),FALSE,TRUE)</f>
        <v>#NAME?</v>
      </c>
      <c r="X4296" s="13" t="e">
        <f ca="1">AND(CalcTable[[#This Row],[IrrDay]],CalcTable[[#This Row],[IrrRain]],CalcTable[[#This Row],[IrrWarm]],CalcTable[[#This Row],[IrrWindy]])</f>
        <v>#NAME?</v>
      </c>
      <c r="Y4296" s="13" t="e">
        <f t="shared" ca="1" si="1336"/>
        <v>#NAME?</v>
      </c>
      <c r="Z4296" s="13" t="e">
        <f ca="1">CalcTable[[#This Row],[IrrHours]]/5</f>
        <v>#NAME?</v>
      </c>
      <c r="AA4296" s="13" t="e">
        <f ca="1">IF(CalcTable[[#This Row],[IrrFlag]]=FALSE,0,MAX(0,CalcTable[[#This Row],[VolRednWind]]*(FCAP*IRR_TARGET-CalcTable[[#This Row],[IWC]])))</f>
        <v>#NAME?</v>
      </c>
      <c r="AB4296" s="13" t="e">
        <f ca="1">CalcTable[[#This Row],[IWC]]+CalcTable[[#This Row],[Eff Precip]]+CalcTable[[#This Row],[IrrAmt]]-CalcTable[[#This Row],[AET]]</f>
        <v>#NAME?</v>
      </c>
      <c r="AC4296" s="13" t="e">
        <f ca="1">IF(CalcTable[[#This Row],[PWC]]&gt;FCAP,MIN(24*PERC,MIN(SAT,CalcTable[[#This Row],[PWC]])-FCAP),0)</f>
        <v>#NAME?</v>
      </c>
      <c r="AD4296" s="13" t="e">
        <f ca="1">IF(CalcTable[[#This Row],[PWC]]&gt;SAT,CalcTable[[#This Row],[PWC]]-SAT,0)</f>
        <v>#NAME?</v>
      </c>
      <c r="AE4296" s="13" t="e">
        <f ca="1">CalcTable[[#This Row],[PWC]]-CalcTable[[#This Row],[PercAmt]]-CalcTable[[#This Row],[Runoff]]</f>
        <v>#NAME?</v>
      </c>
      <c r="AF4296" s="13" t="e">
        <f ca="1">CalcTable[[#This Row],[IrrAmt]]/1000*CUR_IRR_AREA*10000/IRR_EFF</f>
        <v>#NAME?</v>
      </c>
      <c r="AG4296" s="147"/>
      <c r="AH4296" s="13"/>
      <c r="AI4296" s="50">
        <v>0</v>
      </c>
      <c r="AJ4296" s="50">
        <v>0</v>
      </c>
      <c r="AK4296" s="50">
        <v>0</v>
      </c>
      <c r="AL4296" s="50">
        <v>0</v>
      </c>
      <c r="AM4296" s="50"/>
      <c r="AN4296" s="50"/>
      <c r="AO4296" s="50"/>
      <c r="AP4296" s="50"/>
      <c r="AQ4296" s="50"/>
      <c r="AR4296" s="50"/>
      <c r="AS4296" s="50"/>
      <c r="AT4296" s="50"/>
      <c r="AU4296" s="50"/>
      <c r="AV4296" s="50"/>
      <c r="AW4296" s="50"/>
      <c r="AX4296" s="50">
        <f t="shared" si="1347"/>
        <v>0</v>
      </c>
      <c r="AY4296" s="50"/>
      <c r="AZ4296" s="50">
        <f t="shared" si="1337"/>
        <v>0</v>
      </c>
      <c r="BA4296" s="50">
        <f t="shared" si="1338"/>
        <v>0</v>
      </c>
      <c r="BB4296" s="50">
        <f t="shared" si="1339"/>
        <v>0</v>
      </c>
      <c r="BC4296" s="17">
        <f t="shared" si="1340"/>
        <v>19879</v>
      </c>
      <c r="BD4296" s="50">
        <f t="shared" si="1341"/>
        <v>0</v>
      </c>
      <c r="BE4296" s="50">
        <f t="shared" si="1342"/>
        <v>0</v>
      </c>
      <c r="BF4296" s="50">
        <f t="shared" si="1348"/>
        <v>0</v>
      </c>
      <c r="BG4296" s="50"/>
      <c r="BH4296" s="17">
        <f t="shared" si="1343"/>
        <v>0</v>
      </c>
      <c r="BI4296" s="17">
        <f t="shared" si="1351"/>
        <v>4296</v>
      </c>
      <c r="BJ4296" s="17">
        <f t="shared" si="1349"/>
        <v>4296</v>
      </c>
      <c r="BK4296" s="150">
        <f t="shared" si="1350"/>
        <v>32043</v>
      </c>
      <c r="BL4296" s="50" t="e">
        <f t="shared" ca="1" si="1344"/>
        <v>#NAME?</v>
      </c>
      <c r="BM4296" s="50" t="e">
        <f t="shared" ca="1" si="1345"/>
        <v>#NAME?</v>
      </c>
      <c r="BN4296" s="50" t="e">
        <f t="shared" ca="1" si="1346"/>
        <v>#NAME?</v>
      </c>
    </row>
    <row r="4297" spans="1:66" x14ac:dyDescent="0.35">
      <c r="A4297" s="48">
        <v>32044</v>
      </c>
      <c r="B4297" s="17">
        <v>1987</v>
      </c>
      <c r="C4297" s="17">
        <v>9</v>
      </c>
      <c r="D4297" s="17">
        <v>267</v>
      </c>
      <c r="E4297" s="17">
        <v>24</v>
      </c>
      <c r="F4297" s="17">
        <v>5</v>
      </c>
      <c r="G4297" s="50">
        <v>1.3</v>
      </c>
      <c r="H4297" s="32">
        <v>3.0537336486803031</v>
      </c>
      <c r="I4297" s="50">
        <v>5.833333333333333</v>
      </c>
      <c r="J4297" s="13">
        <v>0</v>
      </c>
      <c r="K4297" s="13">
        <f t="shared" si="1332"/>
        <v>0</v>
      </c>
      <c r="L4297" s="13">
        <f t="shared" si="1333"/>
        <v>0</v>
      </c>
      <c r="M4297" s="13" t="e">
        <f ca="1">CalcTable[[#This Row],[IWC]]-AE4296</f>
        <v>#NAME?</v>
      </c>
      <c r="N4297" s="13" t="e">
        <f ca="1">IF(CalcTable[[#This Row],[Day of Year]]&lt;123,FCAP,AE4296)</f>
        <v>#NAME?</v>
      </c>
      <c r="O4297" s="17" t="e">
        <f ca="1">IF(IRR_DRIP,5,COUNTIF('IDET Wind Values'!C4281:G4281,"&lt;="&amp;IRR_MAXWIND))</f>
        <v>#NAME?</v>
      </c>
      <c r="P4297" s="13" t="e">
        <f ca="1">CalcTable[[#This Row],[ET_o]]*KL</f>
        <v>#NAME?</v>
      </c>
      <c r="Q4297" s="13" t="e">
        <f ca="1">IF(WILTPT&lt;=0,1,MAX(0,MIN(1,(CalcTable[[#This Row],[IWC]]-WILTPT)/(MAD-WILTPT))))</f>
        <v>#NAME?</v>
      </c>
      <c r="R4297" s="13" t="e">
        <f ca="1">CalcTable[[#This Row],[ETMult]]*CalcTable[[#This Row],[ETb]]</f>
        <v>#NAME?</v>
      </c>
      <c r="S4297" s="13" t="b">
        <f>INDEX(IRR_LIST,CalcTable[[#This Row],[Day of Week]]+1)</f>
        <v>1</v>
      </c>
      <c r="T4297" s="13">
        <f t="shared" ca="1" si="1334"/>
        <v>0</v>
      </c>
      <c r="U4297" s="13" t="b">
        <f ca="1">IF(CalcTable[[#This Row],[IrrPrecip]]&gt;=IC_MM,FALSE,TRUE)</f>
        <v>1</v>
      </c>
      <c r="V4297" s="13" t="b">
        <f t="shared" si="1335"/>
        <v>1</v>
      </c>
      <c r="W4297" s="13" t="e">
        <f ca="1">IF(AND(IRR_DRIP=FALSE,CalcTable[[#This Row],[IrrHours]]&lt;=0),FALSE,TRUE)</f>
        <v>#NAME?</v>
      </c>
      <c r="X4297" s="13" t="e">
        <f ca="1">AND(CalcTable[[#This Row],[IrrDay]],CalcTable[[#This Row],[IrrRain]],CalcTable[[#This Row],[IrrWarm]],CalcTable[[#This Row],[IrrWindy]])</f>
        <v>#NAME?</v>
      </c>
      <c r="Y4297" s="13" t="e">
        <f t="shared" ca="1" si="1336"/>
        <v>#NAME?</v>
      </c>
      <c r="Z4297" s="13" t="e">
        <f ca="1">CalcTable[[#This Row],[IrrHours]]/5</f>
        <v>#NAME?</v>
      </c>
      <c r="AA4297" s="13" t="e">
        <f ca="1">IF(CalcTable[[#This Row],[IrrFlag]]=FALSE,0,MAX(0,CalcTable[[#This Row],[VolRednWind]]*(FCAP*IRR_TARGET-CalcTable[[#This Row],[IWC]])))</f>
        <v>#NAME?</v>
      </c>
      <c r="AB4297" s="13" t="e">
        <f ca="1">CalcTable[[#This Row],[IWC]]+CalcTable[[#This Row],[Eff Precip]]+CalcTable[[#This Row],[IrrAmt]]-CalcTable[[#This Row],[AET]]</f>
        <v>#NAME?</v>
      </c>
      <c r="AC4297" s="13" t="e">
        <f ca="1">IF(CalcTable[[#This Row],[PWC]]&gt;FCAP,MIN(24*PERC,MIN(SAT,CalcTable[[#This Row],[PWC]])-FCAP),0)</f>
        <v>#NAME?</v>
      </c>
      <c r="AD4297" s="13" t="e">
        <f ca="1">IF(CalcTable[[#This Row],[PWC]]&gt;SAT,CalcTable[[#This Row],[PWC]]-SAT,0)</f>
        <v>#NAME?</v>
      </c>
      <c r="AE4297" s="13" t="e">
        <f ca="1">CalcTable[[#This Row],[PWC]]-CalcTable[[#This Row],[PercAmt]]-CalcTable[[#This Row],[Runoff]]</f>
        <v>#NAME?</v>
      </c>
      <c r="AF4297" s="13" t="e">
        <f ca="1">CalcTable[[#This Row],[IrrAmt]]/1000*CUR_IRR_AREA*10000/IRR_EFF</f>
        <v>#NAME?</v>
      </c>
      <c r="AG4297" s="147"/>
      <c r="AH4297" s="13"/>
      <c r="AI4297" s="50">
        <v>6.1066073196231372</v>
      </c>
      <c r="AJ4297" s="50">
        <v>9.5146073196231384</v>
      </c>
      <c r="AK4297" s="50">
        <v>0</v>
      </c>
      <c r="AL4297" s="50">
        <v>0</v>
      </c>
      <c r="AM4297" s="50"/>
      <c r="AN4297" s="50"/>
      <c r="AO4297" s="50"/>
      <c r="AP4297" s="50"/>
      <c r="AQ4297" s="50"/>
      <c r="AR4297" s="50"/>
      <c r="AS4297" s="50"/>
      <c r="AT4297" s="50"/>
      <c r="AU4297" s="50"/>
      <c r="AV4297" s="50"/>
      <c r="AW4297" s="50"/>
      <c r="AX4297" s="50">
        <f t="shared" si="1347"/>
        <v>15.621214639246276</v>
      </c>
      <c r="AY4297" s="50"/>
      <c r="AZ4297" s="50">
        <f t="shared" si="1337"/>
        <v>368.65872206341811</v>
      </c>
      <c r="BA4297" s="50">
        <f t="shared" si="1338"/>
        <v>598.28719395088569</v>
      </c>
      <c r="BB4297" s="50">
        <f t="shared" si="1339"/>
        <v>619.2501263573522</v>
      </c>
      <c r="BC4297" s="17">
        <f t="shared" si="1340"/>
        <v>19879</v>
      </c>
      <c r="BD4297" s="50">
        <f t="shared" si="1341"/>
        <v>15.621214639246276</v>
      </c>
      <c r="BE4297" s="50">
        <f t="shared" si="1342"/>
        <v>368.65872206341811</v>
      </c>
      <c r="BF4297" s="50">
        <f t="shared" si="1348"/>
        <v>603.00830946691065</v>
      </c>
      <c r="BG4297" s="50"/>
      <c r="BH4297" s="17">
        <f t="shared" si="1343"/>
        <v>0</v>
      </c>
      <c r="BI4297" s="17">
        <f t="shared" si="1351"/>
        <v>4297</v>
      </c>
      <c r="BJ4297" s="17">
        <f t="shared" si="1349"/>
        <v>4297</v>
      </c>
      <c r="BK4297" s="150">
        <f t="shared" si="1350"/>
        <v>32044</v>
      </c>
      <c r="BL4297" s="50" t="e">
        <f t="shared" ca="1" si="1344"/>
        <v>#NAME?</v>
      </c>
      <c r="BM4297" s="50" t="e">
        <f t="shared" ca="1" si="1345"/>
        <v>#NAME?</v>
      </c>
      <c r="BN4297" s="50" t="e">
        <f t="shared" ca="1" si="1346"/>
        <v>#NAME?</v>
      </c>
    </row>
    <row r="4298" spans="1:66" x14ac:dyDescent="0.35">
      <c r="A4298" s="48">
        <v>32045</v>
      </c>
      <c r="B4298" s="17">
        <v>1987</v>
      </c>
      <c r="C4298" s="17">
        <v>9</v>
      </c>
      <c r="D4298" s="17">
        <v>268</v>
      </c>
      <c r="E4298" s="17">
        <v>25</v>
      </c>
      <c r="F4298" s="17">
        <v>6</v>
      </c>
      <c r="G4298" s="50">
        <v>3.9</v>
      </c>
      <c r="H4298" s="32">
        <v>3.027437369233561</v>
      </c>
      <c r="I4298" s="50">
        <v>1</v>
      </c>
      <c r="J4298" s="13">
        <v>0</v>
      </c>
      <c r="K4298" s="13">
        <f t="shared" si="1332"/>
        <v>0</v>
      </c>
      <c r="L4298" s="13">
        <f t="shared" si="1333"/>
        <v>0</v>
      </c>
      <c r="M4298" s="13" t="e">
        <f ca="1">CalcTable[[#This Row],[IWC]]-AE4297</f>
        <v>#NAME?</v>
      </c>
      <c r="N4298" s="13" t="e">
        <f ca="1">IF(CalcTable[[#This Row],[Day of Year]]&lt;123,FCAP,AE4297)</f>
        <v>#NAME?</v>
      </c>
      <c r="O4298" s="17" t="e">
        <f ca="1">IF(IRR_DRIP,5,COUNTIF('IDET Wind Values'!C4282:G4282,"&lt;="&amp;IRR_MAXWIND))</f>
        <v>#NAME?</v>
      </c>
      <c r="P4298" s="13" t="e">
        <f ca="1">CalcTable[[#This Row],[ET_o]]*KL</f>
        <v>#NAME?</v>
      </c>
      <c r="Q4298" s="13" t="e">
        <f ca="1">IF(WILTPT&lt;=0,1,MAX(0,MIN(1,(CalcTable[[#This Row],[IWC]]-WILTPT)/(MAD-WILTPT))))</f>
        <v>#NAME?</v>
      </c>
      <c r="R4298" s="13" t="e">
        <f ca="1">CalcTable[[#This Row],[ETMult]]*CalcTable[[#This Row],[ETb]]</f>
        <v>#NAME?</v>
      </c>
      <c r="S4298" s="13" t="b">
        <f>INDEX(IRR_LIST,CalcTable[[#This Row],[Day of Week]]+1)</f>
        <v>0</v>
      </c>
      <c r="T4298" s="13">
        <f t="shared" ca="1" si="1334"/>
        <v>0</v>
      </c>
      <c r="U4298" s="13" t="b">
        <f ca="1">IF(CalcTable[[#This Row],[IrrPrecip]]&gt;=IC_MM,FALSE,TRUE)</f>
        <v>1</v>
      </c>
      <c r="V4298" s="13" t="b">
        <f t="shared" si="1335"/>
        <v>1</v>
      </c>
      <c r="W4298" s="13" t="e">
        <f ca="1">IF(AND(IRR_DRIP=FALSE,CalcTable[[#This Row],[IrrHours]]&lt;=0),FALSE,TRUE)</f>
        <v>#NAME?</v>
      </c>
      <c r="X4298" s="13" t="e">
        <f ca="1">AND(CalcTable[[#This Row],[IrrDay]],CalcTable[[#This Row],[IrrRain]],CalcTable[[#This Row],[IrrWarm]],CalcTable[[#This Row],[IrrWindy]])</f>
        <v>#NAME?</v>
      </c>
      <c r="Y4298" s="13" t="e">
        <f t="shared" ca="1" si="1336"/>
        <v>#NAME?</v>
      </c>
      <c r="Z4298" s="13" t="e">
        <f ca="1">CalcTable[[#This Row],[IrrHours]]/5</f>
        <v>#NAME?</v>
      </c>
      <c r="AA4298" s="13" t="e">
        <f ca="1">IF(CalcTable[[#This Row],[IrrFlag]]=FALSE,0,MAX(0,CalcTable[[#This Row],[VolRednWind]]*(FCAP*IRR_TARGET-CalcTable[[#This Row],[IWC]])))</f>
        <v>#NAME?</v>
      </c>
      <c r="AB4298" s="13" t="e">
        <f ca="1">CalcTable[[#This Row],[IWC]]+CalcTable[[#This Row],[Eff Precip]]+CalcTable[[#This Row],[IrrAmt]]-CalcTable[[#This Row],[AET]]</f>
        <v>#NAME?</v>
      </c>
      <c r="AC4298" s="13" t="e">
        <f ca="1">IF(CalcTable[[#This Row],[PWC]]&gt;FCAP,MIN(24*PERC,MIN(SAT,CalcTable[[#This Row],[PWC]])-FCAP),0)</f>
        <v>#NAME?</v>
      </c>
      <c r="AD4298" s="13" t="e">
        <f ca="1">IF(CalcTable[[#This Row],[PWC]]&gt;SAT,CalcTable[[#This Row],[PWC]]-SAT,0)</f>
        <v>#NAME?</v>
      </c>
      <c r="AE4298" s="13" t="e">
        <f ca="1">CalcTable[[#This Row],[PWC]]-CalcTable[[#This Row],[PercAmt]]-CalcTable[[#This Row],[Runoff]]</f>
        <v>#NAME?</v>
      </c>
      <c r="AF4298" s="13" t="e">
        <f ca="1">CalcTable[[#This Row],[IrrAmt]]/1000*CUR_IRR_AREA*10000/IRR_EFF</f>
        <v>#NAME?</v>
      </c>
      <c r="AG4298" s="147"/>
      <c r="AH4298" s="13"/>
      <c r="AI4298" s="50">
        <v>0</v>
      </c>
      <c r="AJ4298" s="50">
        <v>0</v>
      </c>
      <c r="AK4298" s="50">
        <v>0</v>
      </c>
      <c r="AL4298" s="50">
        <v>8.4201323728249378</v>
      </c>
      <c r="AM4298" s="50"/>
      <c r="AN4298" s="50"/>
      <c r="AO4298" s="50"/>
      <c r="AP4298" s="50"/>
      <c r="AQ4298" s="50"/>
      <c r="AR4298" s="50"/>
      <c r="AS4298" s="50"/>
      <c r="AT4298" s="50"/>
      <c r="AU4298" s="50"/>
      <c r="AV4298" s="50"/>
      <c r="AW4298" s="50"/>
      <c r="AX4298" s="50">
        <f t="shared" si="1347"/>
        <v>8.4201323728249378</v>
      </c>
      <c r="AY4298" s="50"/>
      <c r="AZ4298" s="50">
        <f t="shared" si="1337"/>
        <v>246.99054960286486</v>
      </c>
      <c r="BA4298" s="50">
        <f t="shared" si="1338"/>
        <v>380.28703669012526</v>
      </c>
      <c r="BB4298" s="50">
        <f t="shared" si="1339"/>
        <v>392.04849143311884</v>
      </c>
      <c r="BC4298" s="17">
        <f t="shared" si="1340"/>
        <v>19879</v>
      </c>
      <c r="BD4298" s="50">
        <f t="shared" si="1341"/>
        <v>8.4201323728249378</v>
      </c>
      <c r="BE4298" s="50">
        <f t="shared" si="1342"/>
        <v>246.99054960286486</v>
      </c>
      <c r="BF4298" s="50">
        <f t="shared" si="1348"/>
        <v>403.99791150121195</v>
      </c>
      <c r="BG4298" s="50"/>
      <c r="BH4298" s="17">
        <f t="shared" si="1343"/>
        <v>0</v>
      </c>
      <c r="BI4298" s="17">
        <f t="shared" si="1351"/>
        <v>4298</v>
      </c>
      <c r="BJ4298" s="17">
        <f t="shared" si="1349"/>
        <v>4298</v>
      </c>
      <c r="BK4298" s="150">
        <f t="shared" si="1350"/>
        <v>32045</v>
      </c>
      <c r="BL4298" s="50" t="e">
        <f t="shared" ca="1" si="1344"/>
        <v>#NAME?</v>
      </c>
      <c r="BM4298" s="50" t="e">
        <f t="shared" ca="1" si="1345"/>
        <v>#NAME?</v>
      </c>
      <c r="BN4298" s="50" t="e">
        <f t="shared" ca="1" si="1346"/>
        <v>#NAME?</v>
      </c>
    </row>
    <row r="4299" spans="1:66" x14ac:dyDescent="0.35">
      <c r="A4299" s="48">
        <v>32046</v>
      </c>
      <c r="B4299" s="17">
        <v>1987</v>
      </c>
      <c r="C4299" s="17">
        <v>9</v>
      </c>
      <c r="D4299" s="17">
        <v>269</v>
      </c>
      <c r="E4299" s="17">
        <v>26</v>
      </c>
      <c r="F4299" s="17">
        <v>7</v>
      </c>
      <c r="G4299" s="50">
        <v>7</v>
      </c>
      <c r="H4299" s="32">
        <v>2.7141549049775433</v>
      </c>
      <c r="I4299" s="50">
        <v>26.166666666666668</v>
      </c>
      <c r="J4299" s="13">
        <v>6.8</v>
      </c>
      <c r="K4299" s="13">
        <f t="shared" si="1332"/>
        <v>6.8</v>
      </c>
      <c r="L4299" s="13">
        <f t="shared" si="1333"/>
        <v>1.3499999999999999</v>
      </c>
      <c r="M4299" s="13" t="e">
        <f ca="1">CalcTable[[#This Row],[IWC]]-AE4298</f>
        <v>#NAME?</v>
      </c>
      <c r="N4299" s="13" t="e">
        <f ca="1">IF(CalcTable[[#This Row],[Day of Year]]&lt;123,FCAP,AE4298)</f>
        <v>#NAME?</v>
      </c>
      <c r="O4299" s="17" t="e">
        <f ca="1">IF(IRR_DRIP,5,COUNTIF('IDET Wind Values'!C4283:G4283,"&lt;="&amp;IRR_MAXWIND))</f>
        <v>#NAME?</v>
      </c>
      <c r="P4299" s="13" t="e">
        <f ca="1">CalcTable[[#This Row],[ET_o]]*KL</f>
        <v>#NAME?</v>
      </c>
      <c r="Q4299" s="13" t="e">
        <f ca="1">IF(WILTPT&lt;=0,1,MAX(0,MIN(1,(CalcTable[[#This Row],[IWC]]-WILTPT)/(MAD-WILTPT))))</f>
        <v>#NAME?</v>
      </c>
      <c r="R4299" s="13" t="e">
        <f ca="1">CalcTable[[#This Row],[ETMult]]*CalcTable[[#This Row],[ETb]]</f>
        <v>#NAME?</v>
      </c>
      <c r="S4299" s="13" t="b">
        <f>INDEX(IRR_LIST,CalcTable[[#This Row],[Day of Week]]+1)</f>
        <v>0</v>
      </c>
      <c r="T4299" s="13">
        <f t="shared" ca="1" si="1334"/>
        <v>0</v>
      </c>
      <c r="U4299" s="13" t="b">
        <f ca="1">IF(CalcTable[[#This Row],[IrrPrecip]]&gt;=IC_MM,FALSE,TRUE)</f>
        <v>1</v>
      </c>
      <c r="V4299" s="13" t="b">
        <f t="shared" si="1335"/>
        <v>1</v>
      </c>
      <c r="W4299" s="13" t="e">
        <f ca="1">IF(AND(IRR_DRIP=FALSE,CalcTable[[#This Row],[IrrHours]]&lt;=0),FALSE,TRUE)</f>
        <v>#NAME?</v>
      </c>
      <c r="X4299" s="13" t="e">
        <f ca="1">AND(CalcTable[[#This Row],[IrrDay]],CalcTable[[#This Row],[IrrRain]],CalcTable[[#This Row],[IrrWarm]],CalcTable[[#This Row],[IrrWindy]])</f>
        <v>#NAME?</v>
      </c>
      <c r="Y4299" s="13" t="e">
        <f t="shared" ca="1" si="1336"/>
        <v>#NAME?</v>
      </c>
      <c r="Z4299" s="13" t="e">
        <f ca="1">CalcTable[[#This Row],[IrrHours]]/5</f>
        <v>#NAME?</v>
      </c>
      <c r="AA4299" s="13" t="e">
        <f ca="1">IF(CalcTable[[#This Row],[IrrFlag]]=FALSE,0,MAX(0,CalcTable[[#This Row],[VolRednWind]]*(FCAP*IRR_TARGET-CalcTable[[#This Row],[IWC]])))</f>
        <v>#NAME?</v>
      </c>
      <c r="AB4299" s="13" t="e">
        <f ca="1">CalcTable[[#This Row],[IWC]]+CalcTable[[#This Row],[Eff Precip]]+CalcTable[[#This Row],[IrrAmt]]-CalcTable[[#This Row],[AET]]</f>
        <v>#NAME?</v>
      </c>
      <c r="AC4299" s="13" t="e">
        <f ca="1">IF(CalcTable[[#This Row],[PWC]]&gt;FCAP,MIN(24*PERC,MIN(SAT,CalcTable[[#This Row],[PWC]])-FCAP),0)</f>
        <v>#NAME?</v>
      </c>
      <c r="AD4299" s="13" t="e">
        <f ca="1">IF(CalcTable[[#This Row],[PWC]]&gt;SAT,CalcTable[[#This Row],[PWC]]-SAT,0)</f>
        <v>#NAME?</v>
      </c>
      <c r="AE4299" s="13" t="e">
        <f ca="1">CalcTable[[#This Row],[PWC]]-CalcTable[[#This Row],[PercAmt]]-CalcTable[[#This Row],[Runoff]]</f>
        <v>#NAME?</v>
      </c>
      <c r="AF4299" s="13" t="e">
        <f ca="1">CalcTable[[#This Row],[IrrAmt]]/1000*CUR_IRR_AREA*10000/IRR_EFF</f>
        <v>#NAME?</v>
      </c>
      <c r="AG4299" s="147"/>
      <c r="AH4299" s="13"/>
      <c r="AI4299" s="50">
        <v>0</v>
      </c>
      <c r="AJ4299" s="50">
        <v>0</v>
      </c>
      <c r="AK4299" s="50">
        <v>4.0363093762432269</v>
      </c>
      <c r="AL4299" s="50">
        <v>0</v>
      </c>
      <c r="AM4299" s="50"/>
      <c r="AN4299" s="50"/>
      <c r="AO4299" s="50"/>
      <c r="AP4299" s="50"/>
      <c r="AQ4299" s="50"/>
      <c r="AR4299" s="50"/>
      <c r="AS4299" s="50"/>
      <c r="AT4299" s="50"/>
      <c r="AU4299" s="50"/>
      <c r="AV4299" s="50"/>
      <c r="AW4299" s="50"/>
      <c r="AX4299" s="50">
        <f t="shared" si="1347"/>
        <v>4.0363093762432269</v>
      </c>
      <c r="AY4299" s="50"/>
      <c r="AZ4299" s="50">
        <f t="shared" si="1337"/>
        <v>59.199204184900665</v>
      </c>
      <c r="BA4299" s="50">
        <f t="shared" si="1338"/>
        <v>91.147981046593074</v>
      </c>
      <c r="BB4299" s="50">
        <f t="shared" si="1339"/>
        <v>93.966990769683605</v>
      </c>
      <c r="BC4299" s="17">
        <f t="shared" si="1340"/>
        <v>19879</v>
      </c>
      <c r="BD4299" s="50">
        <f t="shared" si="1341"/>
        <v>4.0363093762432269</v>
      </c>
      <c r="BE4299" s="50">
        <f t="shared" si="1342"/>
        <v>59.199204184900665</v>
      </c>
      <c r="BF4299" s="50">
        <f t="shared" si="1348"/>
        <v>96.831052409449214</v>
      </c>
      <c r="BG4299" s="50"/>
      <c r="BH4299" s="17">
        <f t="shared" si="1343"/>
        <v>0</v>
      </c>
      <c r="BI4299" s="17">
        <f t="shared" si="1351"/>
        <v>4299</v>
      </c>
      <c r="BJ4299" s="17">
        <f t="shared" si="1349"/>
        <v>4299</v>
      </c>
      <c r="BK4299" s="150">
        <f t="shared" si="1350"/>
        <v>32046</v>
      </c>
      <c r="BL4299" s="50" t="e">
        <f t="shared" ca="1" si="1344"/>
        <v>#NAME?</v>
      </c>
      <c r="BM4299" s="50" t="e">
        <f t="shared" ca="1" si="1345"/>
        <v>#NAME?</v>
      </c>
      <c r="BN4299" s="50" t="e">
        <f t="shared" ca="1" si="1346"/>
        <v>#NAME?</v>
      </c>
    </row>
    <row r="4300" spans="1:66" x14ac:dyDescent="0.35">
      <c r="A4300" s="48">
        <v>32047</v>
      </c>
      <c r="B4300" s="17">
        <v>1987</v>
      </c>
      <c r="C4300" s="17">
        <v>9</v>
      </c>
      <c r="D4300" s="17">
        <v>270</v>
      </c>
      <c r="E4300" s="17">
        <v>27</v>
      </c>
      <c r="F4300" s="17">
        <v>1</v>
      </c>
      <c r="G4300" s="50">
        <v>3.8</v>
      </c>
      <c r="H4300" s="32">
        <v>2.2149438592702166</v>
      </c>
      <c r="I4300" s="50">
        <v>12</v>
      </c>
      <c r="J4300" s="13">
        <v>0</v>
      </c>
      <c r="K4300" s="13">
        <f t="shared" si="1332"/>
        <v>0</v>
      </c>
      <c r="L4300" s="13">
        <f t="shared" si="1333"/>
        <v>0</v>
      </c>
      <c r="M4300" s="13" t="e">
        <f ca="1">CalcTable[[#This Row],[IWC]]-AE4299</f>
        <v>#NAME?</v>
      </c>
      <c r="N4300" s="13" t="e">
        <f ca="1">IF(CalcTable[[#This Row],[Day of Year]]&lt;123,FCAP,AE4299)</f>
        <v>#NAME?</v>
      </c>
      <c r="O4300" s="17" t="e">
        <f ca="1">IF(IRR_DRIP,5,COUNTIF('IDET Wind Values'!C4284:G4284,"&lt;="&amp;IRR_MAXWIND))</f>
        <v>#NAME?</v>
      </c>
      <c r="P4300" s="13" t="e">
        <f ca="1">CalcTable[[#This Row],[ET_o]]*KL</f>
        <v>#NAME?</v>
      </c>
      <c r="Q4300" s="13" t="e">
        <f ca="1">IF(WILTPT&lt;=0,1,MAX(0,MIN(1,(CalcTable[[#This Row],[IWC]]-WILTPT)/(MAD-WILTPT))))</f>
        <v>#NAME?</v>
      </c>
      <c r="R4300" s="13" t="e">
        <f ca="1">CalcTable[[#This Row],[ETMult]]*CalcTable[[#This Row],[ETb]]</f>
        <v>#NAME?</v>
      </c>
      <c r="S4300" s="13" t="b">
        <f>INDEX(IRR_LIST,CalcTable[[#This Row],[Day of Week]]+1)</f>
        <v>1</v>
      </c>
      <c r="T4300" s="13">
        <f t="shared" ca="1" si="1334"/>
        <v>6.8</v>
      </c>
      <c r="U4300" s="13" t="b">
        <f ca="1">IF(CalcTable[[#This Row],[IrrPrecip]]&gt;=IC_MM,FALSE,TRUE)</f>
        <v>1</v>
      </c>
      <c r="V4300" s="13" t="b">
        <f t="shared" si="1335"/>
        <v>1</v>
      </c>
      <c r="W4300" s="13" t="e">
        <f ca="1">IF(AND(IRR_DRIP=FALSE,CalcTable[[#This Row],[IrrHours]]&lt;=0),FALSE,TRUE)</f>
        <v>#NAME?</v>
      </c>
      <c r="X4300" s="13" t="e">
        <f ca="1">AND(CalcTable[[#This Row],[IrrDay]],CalcTable[[#This Row],[IrrRain]],CalcTable[[#This Row],[IrrWarm]],CalcTable[[#This Row],[IrrWindy]])</f>
        <v>#NAME?</v>
      </c>
      <c r="Y4300" s="13" t="e">
        <f t="shared" ca="1" si="1336"/>
        <v>#NAME?</v>
      </c>
      <c r="Z4300" s="13" t="e">
        <f ca="1">CalcTable[[#This Row],[IrrHours]]/5</f>
        <v>#NAME?</v>
      </c>
      <c r="AA4300" s="13" t="e">
        <f ca="1">IF(CalcTable[[#This Row],[IrrFlag]]=FALSE,0,MAX(0,CalcTable[[#This Row],[VolRednWind]]*(FCAP*IRR_TARGET-CalcTable[[#This Row],[IWC]])))</f>
        <v>#NAME?</v>
      </c>
      <c r="AB4300" s="13" t="e">
        <f ca="1">CalcTable[[#This Row],[IWC]]+CalcTable[[#This Row],[Eff Precip]]+CalcTable[[#This Row],[IrrAmt]]-CalcTable[[#This Row],[AET]]</f>
        <v>#NAME?</v>
      </c>
      <c r="AC4300" s="13" t="e">
        <f ca="1">IF(CalcTable[[#This Row],[PWC]]&gt;FCAP,MIN(24*PERC,MIN(SAT,CalcTable[[#This Row],[PWC]])-FCAP),0)</f>
        <v>#NAME?</v>
      </c>
      <c r="AD4300" s="13" t="e">
        <f ca="1">IF(CalcTable[[#This Row],[PWC]]&gt;SAT,CalcTable[[#This Row],[PWC]]-SAT,0)</f>
        <v>#NAME?</v>
      </c>
      <c r="AE4300" s="13" t="e">
        <f ca="1">CalcTable[[#This Row],[PWC]]-CalcTable[[#This Row],[PercAmt]]-CalcTable[[#This Row],[Runoff]]</f>
        <v>#NAME?</v>
      </c>
      <c r="AF4300" s="13" t="e">
        <f ca="1">CalcTable[[#This Row],[IrrAmt]]/1000*CUR_IRR_AREA*10000/IRR_EFF</f>
        <v>#NAME?</v>
      </c>
      <c r="AG4300" s="147"/>
      <c r="AH4300" s="13"/>
      <c r="AI4300" s="50">
        <v>1.2154229183895546</v>
      </c>
      <c r="AJ4300" s="50">
        <v>1.8970229183895584</v>
      </c>
      <c r="AK4300" s="50">
        <v>0</v>
      </c>
      <c r="AL4300" s="50">
        <v>0</v>
      </c>
      <c r="AM4300" s="50"/>
      <c r="AN4300" s="50"/>
      <c r="AO4300" s="50"/>
      <c r="AP4300" s="50"/>
      <c r="AQ4300" s="50"/>
      <c r="AR4300" s="50"/>
      <c r="AS4300" s="50"/>
      <c r="AT4300" s="50"/>
      <c r="AU4300" s="50"/>
      <c r="AV4300" s="50"/>
      <c r="AW4300" s="50"/>
      <c r="AX4300" s="50">
        <f t="shared" si="1347"/>
        <v>3.1124458367791128</v>
      </c>
      <c r="AY4300" s="50"/>
      <c r="AZ4300" s="50">
        <f t="shared" si="1337"/>
        <v>73.472208409140521</v>
      </c>
      <c r="BA4300" s="50">
        <f t="shared" si="1338"/>
        <v>119.23882211046963</v>
      </c>
      <c r="BB4300" s="50">
        <f t="shared" si="1339"/>
        <v>123.4169371092699</v>
      </c>
      <c r="BC4300" s="17">
        <f t="shared" si="1340"/>
        <v>19879</v>
      </c>
      <c r="BD4300" s="50">
        <f t="shared" si="1341"/>
        <v>3.1124458367791128</v>
      </c>
      <c r="BE4300" s="50">
        <f t="shared" si="1342"/>
        <v>73.472208409140521</v>
      </c>
      <c r="BF4300" s="50">
        <f t="shared" si="1348"/>
        <v>120.17714361298891</v>
      </c>
      <c r="BG4300" s="50"/>
      <c r="BH4300" s="17">
        <f t="shared" si="1343"/>
        <v>0</v>
      </c>
      <c r="BI4300" s="17">
        <f t="shared" si="1351"/>
        <v>4300</v>
      </c>
      <c r="BJ4300" s="17">
        <f t="shared" si="1349"/>
        <v>4300</v>
      </c>
      <c r="BK4300" s="150">
        <f t="shared" si="1350"/>
        <v>32047</v>
      </c>
      <c r="BL4300" s="50" t="e">
        <f t="shared" ca="1" si="1344"/>
        <v>#NAME?</v>
      </c>
      <c r="BM4300" s="50" t="e">
        <f t="shared" ca="1" si="1345"/>
        <v>#NAME?</v>
      </c>
      <c r="BN4300" s="50" t="e">
        <f t="shared" ca="1" si="1346"/>
        <v>#NAME?</v>
      </c>
    </row>
    <row r="4301" spans="1:66" x14ac:dyDescent="0.35">
      <c r="A4301" s="48">
        <v>32048</v>
      </c>
      <c r="B4301" s="17">
        <v>1987</v>
      </c>
      <c r="C4301" s="17">
        <v>9</v>
      </c>
      <c r="D4301" s="17">
        <v>271</v>
      </c>
      <c r="E4301" s="17">
        <v>28</v>
      </c>
      <c r="F4301" s="17">
        <v>2</v>
      </c>
      <c r="G4301" s="50">
        <v>4.8</v>
      </c>
      <c r="H4301" s="32">
        <v>2.5646028062267905</v>
      </c>
      <c r="I4301" s="50">
        <v>12.333333333333334</v>
      </c>
      <c r="J4301" s="13">
        <v>0</v>
      </c>
      <c r="K4301" s="13">
        <f t="shared" si="1332"/>
        <v>0</v>
      </c>
      <c r="L4301" s="13">
        <f t="shared" si="1333"/>
        <v>0</v>
      </c>
      <c r="M4301" s="13" t="e">
        <f ca="1">CalcTable[[#This Row],[IWC]]-AE4300</f>
        <v>#NAME?</v>
      </c>
      <c r="N4301" s="13" t="e">
        <f ca="1">IF(CalcTable[[#This Row],[Day of Year]]&lt;123,FCAP,AE4300)</f>
        <v>#NAME?</v>
      </c>
      <c r="O4301" s="17" t="e">
        <f ca="1">IF(IRR_DRIP,5,COUNTIF('IDET Wind Values'!C4285:G4285,"&lt;="&amp;IRR_MAXWIND))</f>
        <v>#NAME?</v>
      </c>
      <c r="P4301" s="13" t="e">
        <f ca="1">CalcTable[[#This Row],[ET_o]]*KL</f>
        <v>#NAME?</v>
      </c>
      <c r="Q4301" s="13" t="e">
        <f ca="1">IF(WILTPT&lt;=0,1,MAX(0,MIN(1,(CalcTable[[#This Row],[IWC]]-WILTPT)/(MAD-WILTPT))))</f>
        <v>#NAME?</v>
      </c>
      <c r="R4301" s="13" t="e">
        <f ca="1">CalcTable[[#This Row],[ETMult]]*CalcTable[[#This Row],[ETb]]</f>
        <v>#NAME?</v>
      </c>
      <c r="S4301" s="13" t="b">
        <f>INDEX(IRR_LIST,CalcTable[[#This Row],[Day of Week]]+1)</f>
        <v>0</v>
      </c>
      <c r="T4301" s="13">
        <f t="shared" ca="1" si="1334"/>
        <v>6.8</v>
      </c>
      <c r="U4301" s="13" t="b">
        <f ca="1">IF(CalcTable[[#This Row],[IrrPrecip]]&gt;=IC_MM,FALSE,TRUE)</f>
        <v>1</v>
      </c>
      <c r="V4301" s="13" t="b">
        <f t="shared" si="1335"/>
        <v>1</v>
      </c>
      <c r="W4301" s="13" t="e">
        <f ca="1">IF(AND(IRR_DRIP=FALSE,CalcTable[[#This Row],[IrrHours]]&lt;=0),FALSE,TRUE)</f>
        <v>#NAME?</v>
      </c>
      <c r="X4301" s="13" t="e">
        <f ca="1">AND(CalcTable[[#This Row],[IrrDay]],CalcTable[[#This Row],[IrrRain]],CalcTable[[#This Row],[IrrWarm]],CalcTable[[#This Row],[IrrWindy]])</f>
        <v>#NAME?</v>
      </c>
      <c r="Y4301" s="13" t="e">
        <f t="shared" ca="1" si="1336"/>
        <v>#NAME?</v>
      </c>
      <c r="Z4301" s="13" t="e">
        <f ca="1">CalcTable[[#This Row],[IrrHours]]/5</f>
        <v>#NAME?</v>
      </c>
      <c r="AA4301" s="13" t="e">
        <f ca="1">IF(CalcTable[[#This Row],[IrrFlag]]=FALSE,0,MAX(0,CalcTable[[#This Row],[VolRednWind]]*(FCAP*IRR_TARGET-CalcTable[[#This Row],[IWC]])))</f>
        <v>#NAME?</v>
      </c>
      <c r="AB4301" s="13" t="e">
        <f ca="1">CalcTable[[#This Row],[IWC]]+CalcTable[[#This Row],[Eff Precip]]+CalcTable[[#This Row],[IrrAmt]]-CalcTable[[#This Row],[AET]]</f>
        <v>#NAME?</v>
      </c>
      <c r="AC4301" s="13" t="e">
        <f ca="1">IF(CalcTable[[#This Row],[PWC]]&gt;FCAP,MIN(24*PERC,MIN(SAT,CalcTable[[#This Row],[PWC]])-FCAP),0)</f>
        <v>#NAME?</v>
      </c>
      <c r="AD4301" s="13" t="e">
        <f ca="1">IF(CalcTable[[#This Row],[PWC]]&gt;SAT,CalcTable[[#This Row],[PWC]]-SAT,0)</f>
        <v>#NAME?</v>
      </c>
      <c r="AE4301" s="13" t="e">
        <f ca="1">CalcTable[[#This Row],[PWC]]-CalcTable[[#This Row],[PercAmt]]-CalcTable[[#This Row],[Runoff]]</f>
        <v>#NAME?</v>
      </c>
      <c r="AF4301" s="13" t="e">
        <f ca="1">CalcTable[[#This Row],[IrrAmt]]/1000*CUR_IRR_AREA*10000/IRR_EFF</f>
        <v>#NAME?</v>
      </c>
      <c r="AG4301" s="147"/>
      <c r="AH4301" s="13"/>
      <c r="AI4301" s="50">
        <v>0</v>
      </c>
      <c r="AJ4301" s="50">
        <v>0</v>
      </c>
      <c r="AK4301" s="50">
        <v>0</v>
      </c>
      <c r="AL4301" s="50">
        <v>3.6410043203362683</v>
      </c>
      <c r="AM4301" s="50"/>
      <c r="AN4301" s="50"/>
      <c r="AO4301" s="50"/>
      <c r="AP4301" s="50"/>
      <c r="AQ4301" s="50"/>
      <c r="AR4301" s="50"/>
      <c r="AS4301" s="50"/>
      <c r="AT4301" s="50"/>
      <c r="AU4301" s="50"/>
      <c r="AV4301" s="50"/>
      <c r="AW4301" s="50"/>
      <c r="AX4301" s="50">
        <f t="shared" si="1347"/>
        <v>3.6410043203362683</v>
      </c>
      <c r="AY4301" s="50"/>
      <c r="AZ4301" s="50">
        <f t="shared" si="1337"/>
        <v>106.80279339653055</v>
      </c>
      <c r="BA4301" s="50">
        <f t="shared" si="1338"/>
        <v>164.44239618195974</v>
      </c>
      <c r="BB4301" s="50">
        <f t="shared" si="1339"/>
        <v>169.52824348655645</v>
      </c>
      <c r="BC4301" s="17">
        <f t="shared" si="1340"/>
        <v>19879</v>
      </c>
      <c r="BD4301" s="50">
        <f t="shared" si="1341"/>
        <v>3.6410043203362683</v>
      </c>
      <c r="BE4301" s="50">
        <f t="shared" si="1342"/>
        <v>106.80279339653055</v>
      </c>
      <c r="BF4301" s="50">
        <f t="shared" si="1348"/>
        <v>174.69537010250571</v>
      </c>
      <c r="BG4301" s="50"/>
      <c r="BH4301" s="17">
        <f t="shared" si="1343"/>
        <v>0</v>
      </c>
      <c r="BI4301" s="17">
        <f t="shared" si="1351"/>
        <v>4301</v>
      </c>
      <c r="BJ4301" s="17">
        <f t="shared" si="1349"/>
        <v>4301</v>
      </c>
      <c r="BK4301" s="150">
        <f t="shared" si="1350"/>
        <v>32048</v>
      </c>
      <c r="BL4301" s="50" t="e">
        <f t="shared" ca="1" si="1344"/>
        <v>#NAME?</v>
      </c>
      <c r="BM4301" s="50" t="e">
        <f t="shared" ca="1" si="1345"/>
        <v>#NAME?</v>
      </c>
      <c r="BN4301" s="50" t="e">
        <f t="shared" ca="1" si="1346"/>
        <v>#NAME?</v>
      </c>
    </row>
    <row r="4302" spans="1:66" x14ac:dyDescent="0.35">
      <c r="A4302" s="48">
        <v>32049</v>
      </c>
      <c r="B4302" s="17">
        <v>1987</v>
      </c>
      <c r="C4302" s="17">
        <v>9</v>
      </c>
      <c r="D4302" s="17">
        <v>272</v>
      </c>
      <c r="E4302" s="17">
        <v>29</v>
      </c>
      <c r="F4302" s="17">
        <v>3</v>
      </c>
      <c r="G4302" s="50">
        <v>3.3</v>
      </c>
      <c r="H4302" s="32">
        <v>2.8193881034793109</v>
      </c>
      <c r="I4302" s="50">
        <v>13</v>
      </c>
      <c r="J4302" s="13">
        <v>0</v>
      </c>
      <c r="K4302" s="13">
        <f t="shared" si="1332"/>
        <v>0</v>
      </c>
      <c r="L4302" s="13">
        <f t="shared" si="1333"/>
        <v>0</v>
      </c>
      <c r="M4302" s="13" t="e">
        <f ca="1">CalcTable[[#This Row],[IWC]]-AE4301</f>
        <v>#NAME?</v>
      </c>
      <c r="N4302" s="13" t="e">
        <f ca="1">IF(CalcTable[[#This Row],[Day of Year]]&lt;123,FCAP,AE4301)</f>
        <v>#NAME?</v>
      </c>
      <c r="O4302" s="17" t="e">
        <f ca="1">IF(IRR_DRIP,5,COUNTIF('IDET Wind Values'!C4286:G4286,"&lt;="&amp;IRR_MAXWIND))</f>
        <v>#NAME?</v>
      </c>
      <c r="P4302" s="13" t="e">
        <f ca="1">CalcTable[[#This Row],[ET_o]]*KL</f>
        <v>#NAME?</v>
      </c>
      <c r="Q4302" s="13" t="e">
        <f ca="1">IF(WILTPT&lt;=0,1,MAX(0,MIN(1,(CalcTable[[#This Row],[IWC]]-WILTPT)/(MAD-WILTPT))))</f>
        <v>#NAME?</v>
      </c>
      <c r="R4302" s="13" t="e">
        <f ca="1">CalcTable[[#This Row],[ETMult]]*CalcTable[[#This Row],[ETb]]</f>
        <v>#NAME?</v>
      </c>
      <c r="S4302" s="13" t="b">
        <f>INDEX(IRR_LIST,CalcTable[[#This Row],[Day of Week]]+1)</f>
        <v>1</v>
      </c>
      <c r="T4302" s="13">
        <f t="shared" ca="1" si="1334"/>
        <v>0</v>
      </c>
      <c r="U4302" s="13" t="b">
        <f ca="1">IF(CalcTable[[#This Row],[IrrPrecip]]&gt;=IC_MM,FALSE,TRUE)</f>
        <v>1</v>
      </c>
      <c r="V4302" s="13" t="b">
        <f t="shared" si="1335"/>
        <v>1</v>
      </c>
      <c r="W4302" s="13" t="e">
        <f ca="1">IF(AND(IRR_DRIP=FALSE,CalcTable[[#This Row],[IrrHours]]&lt;=0),FALSE,TRUE)</f>
        <v>#NAME?</v>
      </c>
      <c r="X4302" s="13" t="e">
        <f ca="1">AND(CalcTable[[#This Row],[IrrDay]],CalcTable[[#This Row],[IrrRain]],CalcTable[[#This Row],[IrrWarm]],CalcTable[[#This Row],[IrrWindy]])</f>
        <v>#NAME?</v>
      </c>
      <c r="Y4302" s="13" t="e">
        <f t="shared" ca="1" si="1336"/>
        <v>#NAME?</v>
      </c>
      <c r="Z4302" s="13" t="e">
        <f ca="1">CalcTable[[#This Row],[IrrHours]]/5</f>
        <v>#NAME?</v>
      </c>
      <c r="AA4302" s="13" t="e">
        <f ca="1">IF(CalcTable[[#This Row],[IrrFlag]]=FALSE,0,MAX(0,CalcTable[[#This Row],[VolRednWind]]*(FCAP*IRR_TARGET-CalcTable[[#This Row],[IWC]])))</f>
        <v>#NAME?</v>
      </c>
      <c r="AB4302" s="13" t="e">
        <f ca="1">CalcTable[[#This Row],[IWC]]+CalcTable[[#This Row],[Eff Precip]]+CalcTable[[#This Row],[IrrAmt]]-CalcTable[[#This Row],[AET]]</f>
        <v>#NAME?</v>
      </c>
      <c r="AC4302" s="13" t="e">
        <f ca="1">IF(CalcTable[[#This Row],[PWC]]&gt;FCAP,MIN(24*PERC,MIN(SAT,CalcTable[[#This Row],[PWC]])-FCAP),0)</f>
        <v>#NAME?</v>
      </c>
      <c r="AD4302" s="13" t="e">
        <f ca="1">IF(CalcTable[[#This Row],[PWC]]&gt;SAT,CalcTable[[#This Row],[PWC]]-SAT,0)</f>
        <v>#NAME?</v>
      </c>
      <c r="AE4302" s="13" t="e">
        <f ca="1">CalcTable[[#This Row],[PWC]]-CalcTable[[#This Row],[PercAmt]]-CalcTable[[#This Row],[Runoff]]</f>
        <v>#NAME?</v>
      </c>
      <c r="AF4302" s="13" t="e">
        <f ca="1">CalcTable[[#This Row],[IrrAmt]]/1000*CUR_IRR_AREA*10000/IRR_EFF</f>
        <v>#NAME?</v>
      </c>
      <c r="AG4302" s="147"/>
      <c r="AH4302" s="13"/>
      <c r="AI4302" s="50">
        <v>0</v>
      </c>
      <c r="AJ4302" s="50">
        <v>0</v>
      </c>
      <c r="AK4302" s="50">
        <v>0</v>
      </c>
      <c r="AL4302" s="50">
        <v>0</v>
      </c>
      <c r="AM4302" s="50"/>
      <c r="AN4302" s="50"/>
      <c r="AO4302" s="50"/>
      <c r="AP4302" s="50"/>
      <c r="AQ4302" s="50"/>
      <c r="AR4302" s="50"/>
      <c r="AS4302" s="50"/>
      <c r="AT4302" s="50"/>
      <c r="AU4302" s="50"/>
      <c r="AV4302" s="50"/>
      <c r="AW4302" s="50"/>
      <c r="AX4302" s="50">
        <f t="shared" si="1347"/>
        <v>0</v>
      </c>
      <c r="AY4302" s="50"/>
      <c r="AZ4302" s="50">
        <f t="shared" si="1337"/>
        <v>0</v>
      </c>
      <c r="BA4302" s="50">
        <f t="shared" si="1338"/>
        <v>0</v>
      </c>
      <c r="BB4302" s="50">
        <f t="shared" si="1339"/>
        <v>0</v>
      </c>
      <c r="BC4302" s="17">
        <f t="shared" si="1340"/>
        <v>19879</v>
      </c>
      <c r="BD4302" s="50">
        <f t="shared" si="1341"/>
        <v>0</v>
      </c>
      <c r="BE4302" s="50">
        <f t="shared" si="1342"/>
        <v>0</v>
      </c>
      <c r="BF4302" s="50">
        <f t="shared" si="1348"/>
        <v>0</v>
      </c>
      <c r="BG4302" s="50"/>
      <c r="BH4302" s="17">
        <f t="shared" si="1343"/>
        <v>0</v>
      </c>
      <c r="BI4302" s="17">
        <f t="shared" si="1351"/>
        <v>4302</v>
      </c>
      <c r="BJ4302" s="17">
        <f t="shared" si="1349"/>
        <v>4302</v>
      </c>
      <c r="BK4302" s="150">
        <f t="shared" si="1350"/>
        <v>32049</v>
      </c>
      <c r="BL4302" s="50" t="e">
        <f t="shared" ca="1" si="1344"/>
        <v>#NAME?</v>
      </c>
      <c r="BM4302" s="50" t="e">
        <f t="shared" ca="1" si="1345"/>
        <v>#NAME?</v>
      </c>
      <c r="BN4302" s="50" t="e">
        <f t="shared" ca="1" si="1346"/>
        <v>#NAME?</v>
      </c>
    </row>
    <row r="4303" spans="1:66" x14ac:dyDescent="0.35">
      <c r="A4303" s="48">
        <v>32050</v>
      </c>
      <c r="B4303" s="17">
        <v>1987</v>
      </c>
      <c r="C4303" s="17">
        <v>9</v>
      </c>
      <c r="D4303" s="17">
        <v>273</v>
      </c>
      <c r="E4303" s="17">
        <v>30</v>
      </c>
      <c r="F4303" s="17">
        <v>4</v>
      </c>
      <c r="G4303" s="50">
        <v>11</v>
      </c>
      <c r="H4303" s="32">
        <v>5.8088037921019327</v>
      </c>
      <c r="I4303" s="50">
        <v>22.333333333333332</v>
      </c>
      <c r="J4303" s="13">
        <v>0</v>
      </c>
      <c r="K4303" s="13">
        <f t="shared" si="1332"/>
        <v>0</v>
      </c>
      <c r="L4303" s="13">
        <f t="shared" si="1333"/>
        <v>0</v>
      </c>
      <c r="M4303" s="13" t="e">
        <f ca="1">CalcTable[[#This Row],[IWC]]-AE4302</f>
        <v>#NAME?</v>
      </c>
      <c r="N4303" s="13" t="e">
        <f ca="1">IF(CalcTable[[#This Row],[Day of Year]]&lt;123,FCAP,AE4302)</f>
        <v>#NAME?</v>
      </c>
      <c r="O4303" s="17" t="e">
        <f ca="1">IF(IRR_DRIP,5,COUNTIF('IDET Wind Values'!C4287:G4287,"&lt;="&amp;IRR_MAXWIND))</f>
        <v>#NAME?</v>
      </c>
      <c r="P4303" s="13" t="e">
        <f ca="1">CalcTable[[#This Row],[ET_o]]*KL</f>
        <v>#NAME?</v>
      </c>
      <c r="Q4303" s="13" t="e">
        <f ca="1">IF(WILTPT&lt;=0,1,MAX(0,MIN(1,(CalcTable[[#This Row],[IWC]]-WILTPT)/(MAD-WILTPT))))</f>
        <v>#NAME?</v>
      </c>
      <c r="R4303" s="13" t="e">
        <f ca="1">CalcTable[[#This Row],[ETMult]]*CalcTable[[#This Row],[ETb]]</f>
        <v>#NAME?</v>
      </c>
      <c r="S4303" s="13" t="b">
        <f>INDEX(IRR_LIST,CalcTable[[#This Row],[Day of Week]]+1)</f>
        <v>0</v>
      </c>
      <c r="T4303" s="13">
        <f t="shared" ca="1" si="1334"/>
        <v>0</v>
      </c>
      <c r="U4303" s="13" t="b">
        <f ca="1">IF(CalcTable[[#This Row],[IrrPrecip]]&gt;=IC_MM,FALSE,TRUE)</f>
        <v>1</v>
      </c>
      <c r="V4303" s="13" t="b">
        <f t="shared" si="1335"/>
        <v>0</v>
      </c>
      <c r="W4303" s="13" t="e">
        <f ca="1">IF(AND(IRR_DRIP=FALSE,CalcTable[[#This Row],[IrrHours]]&lt;=0),FALSE,TRUE)</f>
        <v>#NAME?</v>
      </c>
      <c r="X4303" s="13" t="e">
        <f ca="1">AND(CalcTable[[#This Row],[IrrDay]],CalcTable[[#This Row],[IrrRain]],CalcTable[[#This Row],[IrrWarm]],CalcTable[[#This Row],[IrrWindy]])</f>
        <v>#NAME?</v>
      </c>
      <c r="Y4303" s="13" t="e">
        <f t="shared" ca="1" si="1336"/>
        <v>#NAME?</v>
      </c>
      <c r="Z4303" s="13" t="e">
        <f ca="1">CalcTable[[#This Row],[IrrHours]]/5</f>
        <v>#NAME?</v>
      </c>
      <c r="AA4303" s="13" t="e">
        <f ca="1">IF(CalcTable[[#This Row],[IrrFlag]]=FALSE,0,MAX(0,CalcTable[[#This Row],[VolRednWind]]*(FCAP*IRR_TARGET-CalcTable[[#This Row],[IWC]])))</f>
        <v>#NAME?</v>
      </c>
      <c r="AB4303" s="13" t="e">
        <f ca="1">CalcTable[[#This Row],[IWC]]+CalcTable[[#This Row],[Eff Precip]]+CalcTable[[#This Row],[IrrAmt]]-CalcTable[[#This Row],[AET]]</f>
        <v>#NAME?</v>
      </c>
      <c r="AC4303" s="13" t="e">
        <f ca="1">IF(CalcTable[[#This Row],[PWC]]&gt;FCAP,MIN(24*PERC,MIN(SAT,CalcTable[[#This Row],[PWC]])-FCAP),0)</f>
        <v>#NAME?</v>
      </c>
      <c r="AD4303" s="13" t="e">
        <f ca="1">IF(CalcTable[[#This Row],[PWC]]&gt;SAT,CalcTable[[#This Row],[PWC]]-SAT,0)</f>
        <v>#NAME?</v>
      </c>
      <c r="AE4303" s="13" t="e">
        <f ca="1">CalcTable[[#This Row],[PWC]]-CalcTable[[#This Row],[PercAmt]]-CalcTable[[#This Row],[Runoff]]</f>
        <v>#NAME?</v>
      </c>
      <c r="AF4303" s="13" t="e">
        <f ca="1">CalcTable[[#This Row],[IrrAmt]]/1000*CUR_IRR_AREA*10000/IRR_EFF</f>
        <v>#NAME?</v>
      </c>
      <c r="AG4303" s="147"/>
      <c r="AH4303" s="13"/>
      <c r="AI4303" s="50">
        <v>0</v>
      </c>
      <c r="AJ4303" s="50">
        <v>0</v>
      </c>
      <c r="AK4303" s="50">
        <v>0</v>
      </c>
      <c r="AL4303" s="50">
        <v>0</v>
      </c>
      <c r="AM4303" s="50"/>
      <c r="AN4303" s="50"/>
      <c r="AO4303" s="50"/>
      <c r="AP4303" s="50"/>
      <c r="AQ4303" s="50"/>
      <c r="AR4303" s="50"/>
      <c r="AS4303" s="50"/>
      <c r="AT4303" s="50"/>
      <c r="AU4303" s="50"/>
      <c r="AV4303" s="50"/>
      <c r="AW4303" s="50"/>
      <c r="AX4303" s="50">
        <f t="shared" si="1347"/>
        <v>0</v>
      </c>
      <c r="AY4303" s="50"/>
      <c r="AZ4303" s="50">
        <f t="shared" si="1337"/>
        <v>0</v>
      </c>
      <c r="BA4303" s="50">
        <f t="shared" si="1338"/>
        <v>0</v>
      </c>
      <c r="BB4303" s="50">
        <f t="shared" si="1339"/>
        <v>0</v>
      </c>
      <c r="BC4303" s="17">
        <f t="shared" si="1340"/>
        <v>19879</v>
      </c>
      <c r="BD4303" s="50">
        <f t="shared" si="1341"/>
        <v>0</v>
      </c>
      <c r="BE4303" s="50">
        <f t="shared" si="1342"/>
        <v>0</v>
      </c>
      <c r="BF4303" s="50">
        <f t="shared" si="1348"/>
        <v>0</v>
      </c>
      <c r="BG4303" s="50"/>
      <c r="BH4303" s="17">
        <f t="shared" si="1343"/>
        <v>0</v>
      </c>
      <c r="BI4303" s="17">
        <f t="shared" si="1351"/>
        <v>4303</v>
      </c>
      <c r="BJ4303" s="17">
        <f t="shared" si="1349"/>
        <v>4303</v>
      </c>
      <c r="BK4303" s="150">
        <f t="shared" si="1350"/>
        <v>32050</v>
      </c>
      <c r="BL4303" s="50" t="e">
        <f t="shared" ca="1" si="1344"/>
        <v>#NAME?</v>
      </c>
      <c r="BM4303" s="50" t="e">
        <f t="shared" ca="1" si="1345"/>
        <v>#NAME?</v>
      </c>
      <c r="BN4303" s="50" t="e">
        <f t="shared" ca="1" si="1346"/>
        <v>#NAME?</v>
      </c>
    </row>
    <row r="4304" spans="1:66" x14ac:dyDescent="0.35">
      <c r="A4304" s="48">
        <v>32264</v>
      </c>
      <c r="B4304" s="17">
        <v>1988</v>
      </c>
      <c r="C4304" s="17">
        <v>5</v>
      </c>
      <c r="D4304" s="17">
        <v>122</v>
      </c>
      <c r="E4304" s="17">
        <v>1</v>
      </c>
      <c r="F4304" s="17">
        <v>1</v>
      </c>
      <c r="G4304" s="50">
        <v>2.2000000000000002</v>
      </c>
      <c r="H4304" s="32">
        <v>3.8905190547230757</v>
      </c>
      <c r="I4304" s="50">
        <v>18.333333333333332</v>
      </c>
      <c r="J4304" s="13">
        <v>0</v>
      </c>
      <c r="K4304" s="13">
        <f t="shared" si="1332"/>
        <v>0</v>
      </c>
      <c r="L4304" s="13">
        <f t="shared" si="1333"/>
        <v>0</v>
      </c>
      <c r="M4304" s="13" t="e">
        <f ca="1">CalcTable[[#This Row],[IWC]]-AE4303</f>
        <v>#NAME?</v>
      </c>
      <c r="N4304" s="13" t="e">
        <f ca="1">IF(CalcTable[[#This Row],[Day of Year]]&lt;123,FCAP,AE4303)</f>
        <v>#NAME?</v>
      </c>
      <c r="O4304" s="17" t="e">
        <f ca="1">IF(IRR_DRIP,5,COUNTIF('IDET Wind Values'!C4288:G4288,"&lt;="&amp;IRR_MAXWIND))</f>
        <v>#NAME?</v>
      </c>
      <c r="P4304" s="13" t="e">
        <f ca="1">CalcTable[[#This Row],[ET_o]]*KL</f>
        <v>#NAME?</v>
      </c>
      <c r="Q4304" s="13" t="e">
        <f ca="1">IF(WILTPT&lt;=0,1,MAX(0,MIN(1,(CalcTable[[#This Row],[IWC]]-WILTPT)/(MAD-WILTPT))))</f>
        <v>#NAME?</v>
      </c>
      <c r="R4304" s="13" t="e">
        <f ca="1">CalcTable[[#This Row],[ETMult]]*CalcTable[[#This Row],[ETb]]</f>
        <v>#NAME?</v>
      </c>
      <c r="S4304" s="13" t="b">
        <f>INDEX(IRR_LIST,CalcTable[[#This Row],[Day of Week]]+1)</f>
        <v>1</v>
      </c>
      <c r="T4304" s="13">
        <f t="shared" ca="1" si="1334"/>
        <v>0</v>
      </c>
      <c r="U4304" s="13" t="b">
        <f ca="1">IF(CalcTable[[#This Row],[IrrPrecip]]&gt;=IC_MM,FALSE,TRUE)</f>
        <v>1</v>
      </c>
      <c r="V4304" s="13" t="b">
        <f t="shared" si="1335"/>
        <v>0</v>
      </c>
      <c r="W4304" s="13" t="e">
        <f ca="1">IF(AND(IRR_DRIP=FALSE,CalcTable[[#This Row],[IrrHours]]&lt;=0),FALSE,TRUE)</f>
        <v>#NAME?</v>
      </c>
      <c r="X4304" s="13" t="e">
        <f ca="1">AND(CalcTable[[#This Row],[IrrDay]],CalcTable[[#This Row],[IrrRain]],CalcTable[[#This Row],[IrrWarm]],CalcTable[[#This Row],[IrrWindy]])</f>
        <v>#NAME?</v>
      </c>
      <c r="Y4304" s="13" t="e">
        <f t="shared" ca="1" si="1336"/>
        <v>#NAME?</v>
      </c>
      <c r="Z4304" s="13" t="e">
        <f ca="1">CalcTable[[#This Row],[IrrHours]]/5</f>
        <v>#NAME?</v>
      </c>
      <c r="AA4304" s="13" t="e">
        <f ca="1">IF(CalcTable[[#This Row],[IrrFlag]]=FALSE,0,MAX(0,CalcTable[[#This Row],[VolRednWind]]*(FCAP*IRR_TARGET-CalcTable[[#This Row],[IWC]])))</f>
        <v>#NAME?</v>
      </c>
      <c r="AB4304" s="13" t="e">
        <f ca="1">CalcTable[[#This Row],[IWC]]+CalcTable[[#This Row],[Eff Precip]]+CalcTable[[#This Row],[IrrAmt]]-CalcTable[[#This Row],[AET]]</f>
        <v>#NAME?</v>
      </c>
      <c r="AC4304" s="13" t="e">
        <f ca="1">IF(CalcTable[[#This Row],[PWC]]&gt;FCAP,MIN(24*PERC,MIN(SAT,CalcTable[[#This Row],[PWC]])-FCAP),0)</f>
        <v>#NAME?</v>
      </c>
      <c r="AD4304" s="13" t="e">
        <f ca="1">IF(CalcTable[[#This Row],[PWC]]&gt;SAT,CalcTable[[#This Row],[PWC]]-SAT,0)</f>
        <v>#NAME?</v>
      </c>
      <c r="AE4304" s="13" t="e">
        <f ca="1">CalcTable[[#This Row],[PWC]]-CalcTable[[#This Row],[PercAmt]]-CalcTable[[#This Row],[Runoff]]</f>
        <v>#NAME?</v>
      </c>
      <c r="AF4304" s="13" t="e">
        <f ca="1">CalcTable[[#This Row],[IrrAmt]]/1000*CUR_IRR_AREA*10000/IRR_EFF</f>
        <v>#NAME?</v>
      </c>
      <c r="AG4304" s="147"/>
      <c r="AH4304" s="13"/>
      <c r="AI4304" s="50">
        <v>0</v>
      </c>
      <c r="AJ4304" s="50">
        <v>0</v>
      </c>
      <c r="AK4304" s="50">
        <v>0</v>
      </c>
      <c r="AL4304" s="50">
        <v>0</v>
      </c>
      <c r="AM4304" s="50"/>
      <c r="AN4304" s="50"/>
      <c r="AO4304" s="50"/>
      <c r="AP4304" s="50"/>
      <c r="AQ4304" s="50"/>
      <c r="AR4304" s="50"/>
      <c r="AS4304" s="50"/>
      <c r="AT4304" s="50"/>
      <c r="AU4304" s="50"/>
      <c r="AV4304" s="50"/>
      <c r="AW4304" s="50"/>
      <c r="AX4304" s="50">
        <f t="shared" si="1347"/>
        <v>0</v>
      </c>
      <c r="AY4304" s="50"/>
      <c r="AZ4304" s="50">
        <f t="shared" si="1337"/>
        <v>0</v>
      </c>
      <c r="BA4304" s="50">
        <f t="shared" si="1338"/>
        <v>0</v>
      </c>
      <c r="BB4304" s="50">
        <f t="shared" si="1339"/>
        <v>0</v>
      </c>
      <c r="BC4304" s="17">
        <f t="shared" si="1340"/>
        <v>19885</v>
      </c>
      <c r="BD4304" s="50">
        <f t="shared" si="1341"/>
        <v>0</v>
      </c>
      <c r="BE4304" s="50">
        <f t="shared" si="1342"/>
        <v>0</v>
      </c>
      <c r="BF4304" s="50">
        <f t="shared" si="1348"/>
        <v>0</v>
      </c>
      <c r="BG4304" s="50"/>
      <c r="BH4304" s="17">
        <f t="shared" si="1343"/>
        <v>0</v>
      </c>
      <c r="BI4304" s="17">
        <f t="shared" si="1351"/>
        <v>4304</v>
      </c>
      <c r="BJ4304" s="17">
        <f t="shared" si="1349"/>
        <v>4304</v>
      </c>
      <c r="BK4304" s="150">
        <f t="shared" si="1350"/>
        <v>32264</v>
      </c>
      <c r="BL4304" s="50" t="e">
        <f t="shared" ca="1" si="1344"/>
        <v>#NAME?</v>
      </c>
      <c r="BM4304" s="50" t="e">
        <f t="shared" ca="1" si="1345"/>
        <v>#NAME?</v>
      </c>
      <c r="BN4304" s="50" t="e">
        <f t="shared" ca="1" si="1346"/>
        <v>#NAME?</v>
      </c>
    </row>
    <row r="4305" spans="1:66" x14ac:dyDescent="0.35">
      <c r="A4305" s="48">
        <v>32265</v>
      </c>
      <c r="B4305" s="17">
        <v>1988</v>
      </c>
      <c r="C4305" s="17">
        <v>5</v>
      </c>
      <c r="D4305" s="17">
        <v>123</v>
      </c>
      <c r="E4305" s="17">
        <v>2</v>
      </c>
      <c r="F4305" s="17">
        <v>2</v>
      </c>
      <c r="G4305" s="50">
        <v>-0.6</v>
      </c>
      <c r="H4305" s="32">
        <v>3.7415880463064557</v>
      </c>
      <c r="I4305" s="50">
        <v>10.166666666666666</v>
      </c>
      <c r="J4305" s="13">
        <v>0</v>
      </c>
      <c r="K4305" s="13">
        <f t="shared" si="1332"/>
        <v>0</v>
      </c>
      <c r="L4305" s="13">
        <f t="shared" si="1333"/>
        <v>0</v>
      </c>
      <c r="M4305" s="13" t="e">
        <f ca="1">CalcTable[[#This Row],[IWC]]-AE4304</f>
        <v>#NAME?</v>
      </c>
      <c r="N4305" s="13" t="e">
        <f ca="1">IF(CalcTable[[#This Row],[Day of Year]]&lt;123,FCAP,AE4304)</f>
        <v>#NAME?</v>
      </c>
      <c r="O4305" s="17" t="e">
        <f ca="1">IF(IRR_DRIP,5,COUNTIF('IDET Wind Values'!C4289:G4289,"&lt;="&amp;IRR_MAXWIND))</f>
        <v>#NAME?</v>
      </c>
      <c r="P4305" s="13" t="e">
        <f ca="1">CalcTable[[#This Row],[ET_o]]*KL</f>
        <v>#NAME?</v>
      </c>
      <c r="Q4305" s="13" t="e">
        <f ca="1">IF(WILTPT&lt;=0,1,MAX(0,MIN(1,(CalcTable[[#This Row],[IWC]]-WILTPT)/(MAD-WILTPT))))</f>
        <v>#NAME?</v>
      </c>
      <c r="R4305" s="13" t="e">
        <f ca="1">CalcTable[[#This Row],[ETMult]]*CalcTable[[#This Row],[ETb]]</f>
        <v>#NAME?</v>
      </c>
      <c r="S4305" s="13" t="b">
        <f>INDEX(IRR_LIST,CalcTable[[#This Row],[Day of Week]]+1)</f>
        <v>0</v>
      </c>
      <c r="T4305" s="13">
        <f t="shared" ca="1" si="1334"/>
        <v>0</v>
      </c>
      <c r="U4305" s="13" t="b">
        <f ca="1">IF(CalcTable[[#This Row],[IrrPrecip]]&gt;=IC_MM,FALSE,TRUE)</f>
        <v>1</v>
      </c>
      <c r="V4305" s="13" t="b">
        <f t="shared" si="1335"/>
        <v>0</v>
      </c>
      <c r="W4305" s="13" t="e">
        <f ca="1">IF(AND(IRR_DRIP=FALSE,CalcTable[[#This Row],[IrrHours]]&lt;=0),FALSE,TRUE)</f>
        <v>#NAME?</v>
      </c>
      <c r="X4305" s="13" t="e">
        <f ca="1">AND(CalcTable[[#This Row],[IrrDay]],CalcTable[[#This Row],[IrrRain]],CalcTable[[#This Row],[IrrWarm]],CalcTable[[#This Row],[IrrWindy]])</f>
        <v>#NAME?</v>
      </c>
      <c r="Y4305" s="13" t="e">
        <f t="shared" ca="1" si="1336"/>
        <v>#NAME?</v>
      </c>
      <c r="Z4305" s="13" t="e">
        <f ca="1">CalcTable[[#This Row],[IrrHours]]/5</f>
        <v>#NAME?</v>
      </c>
      <c r="AA4305" s="13" t="e">
        <f ca="1">IF(CalcTable[[#This Row],[IrrFlag]]=FALSE,0,MAX(0,CalcTable[[#This Row],[VolRednWind]]*(FCAP*IRR_TARGET-CalcTable[[#This Row],[IWC]])))</f>
        <v>#NAME?</v>
      </c>
      <c r="AB4305" s="13" t="e">
        <f ca="1">CalcTable[[#This Row],[IWC]]+CalcTable[[#This Row],[Eff Precip]]+CalcTable[[#This Row],[IrrAmt]]-CalcTable[[#This Row],[AET]]</f>
        <v>#NAME?</v>
      </c>
      <c r="AC4305" s="13" t="e">
        <f ca="1">IF(CalcTable[[#This Row],[PWC]]&gt;FCAP,MIN(24*PERC,MIN(SAT,CalcTable[[#This Row],[PWC]])-FCAP),0)</f>
        <v>#NAME?</v>
      </c>
      <c r="AD4305" s="13" t="e">
        <f ca="1">IF(CalcTable[[#This Row],[PWC]]&gt;SAT,CalcTable[[#This Row],[PWC]]-SAT,0)</f>
        <v>#NAME?</v>
      </c>
      <c r="AE4305" s="13" t="e">
        <f ca="1">CalcTable[[#This Row],[PWC]]-CalcTable[[#This Row],[PercAmt]]-CalcTable[[#This Row],[Runoff]]</f>
        <v>#NAME?</v>
      </c>
      <c r="AF4305" s="13" t="e">
        <f ca="1">CalcTable[[#This Row],[IrrAmt]]/1000*CUR_IRR_AREA*10000/IRR_EFF</f>
        <v>#NAME?</v>
      </c>
      <c r="AG4305" s="147"/>
      <c r="AH4305" s="13"/>
      <c r="AI4305" s="50">
        <v>0</v>
      </c>
      <c r="AJ4305" s="50">
        <v>0</v>
      </c>
      <c r="AK4305" s="50">
        <v>0</v>
      </c>
      <c r="AL4305" s="50">
        <v>0</v>
      </c>
      <c r="AM4305" s="50"/>
      <c r="AN4305" s="50"/>
      <c r="AO4305" s="50"/>
      <c r="AP4305" s="50"/>
      <c r="AQ4305" s="50"/>
      <c r="AR4305" s="50"/>
      <c r="AS4305" s="50"/>
      <c r="AT4305" s="50"/>
      <c r="AU4305" s="50"/>
      <c r="AV4305" s="50"/>
      <c r="AW4305" s="50"/>
      <c r="AX4305" s="50">
        <f t="shared" si="1347"/>
        <v>0</v>
      </c>
      <c r="AY4305" s="50"/>
      <c r="AZ4305" s="50">
        <f t="shared" si="1337"/>
        <v>0</v>
      </c>
      <c r="BA4305" s="50">
        <f t="shared" si="1338"/>
        <v>0</v>
      </c>
      <c r="BB4305" s="50">
        <f t="shared" si="1339"/>
        <v>0</v>
      </c>
      <c r="BC4305" s="17">
        <f t="shared" si="1340"/>
        <v>19885</v>
      </c>
      <c r="BD4305" s="50">
        <f t="shared" si="1341"/>
        <v>0</v>
      </c>
      <c r="BE4305" s="50">
        <f t="shared" si="1342"/>
        <v>0</v>
      </c>
      <c r="BF4305" s="50">
        <f t="shared" si="1348"/>
        <v>0</v>
      </c>
      <c r="BG4305" s="50"/>
      <c r="BH4305" s="17">
        <f t="shared" si="1343"/>
        <v>0</v>
      </c>
      <c r="BI4305" s="17">
        <f t="shared" si="1351"/>
        <v>4305</v>
      </c>
      <c r="BJ4305" s="17">
        <f t="shared" si="1349"/>
        <v>4305</v>
      </c>
      <c r="BK4305" s="150">
        <f t="shared" si="1350"/>
        <v>32265</v>
      </c>
      <c r="BL4305" s="50" t="e">
        <f t="shared" ca="1" si="1344"/>
        <v>#NAME?</v>
      </c>
      <c r="BM4305" s="50" t="e">
        <f t="shared" ca="1" si="1345"/>
        <v>#NAME?</v>
      </c>
      <c r="BN4305" s="50" t="e">
        <f t="shared" ca="1" si="1346"/>
        <v>#NAME?</v>
      </c>
    </row>
    <row r="4306" spans="1:66" x14ac:dyDescent="0.35">
      <c r="A4306" s="48">
        <v>32266</v>
      </c>
      <c r="B4306" s="17">
        <v>1988</v>
      </c>
      <c r="C4306" s="17">
        <v>5</v>
      </c>
      <c r="D4306" s="17">
        <v>124</v>
      </c>
      <c r="E4306" s="17">
        <v>3</v>
      </c>
      <c r="F4306" s="17">
        <v>3</v>
      </c>
      <c r="G4306" s="50">
        <v>-1.5</v>
      </c>
      <c r="H4306" s="32">
        <v>3.7684789334943463</v>
      </c>
      <c r="I4306" s="50">
        <v>9.6666666666666661</v>
      </c>
      <c r="J4306" s="13">
        <v>0</v>
      </c>
      <c r="K4306" s="13">
        <f t="shared" si="1332"/>
        <v>0</v>
      </c>
      <c r="L4306" s="13">
        <f t="shared" si="1333"/>
        <v>0</v>
      </c>
      <c r="M4306" s="13" t="e">
        <f ca="1">CalcTable[[#This Row],[IWC]]-AE4305</f>
        <v>#NAME?</v>
      </c>
      <c r="N4306" s="13" t="e">
        <f ca="1">IF(CalcTable[[#This Row],[Day of Year]]&lt;123,FCAP,AE4305)</f>
        <v>#NAME?</v>
      </c>
      <c r="O4306" s="17" t="e">
        <f ca="1">IF(IRR_DRIP,5,COUNTIF('IDET Wind Values'!C4290:G4290,"&lt;="&amp;IRR_MAXWIND))</f>
        <v>#NAME?</v>
      </c>
      <c r="P4306" s="13" t="e">
        <f ca="1">CalcTable[[#This Row],[ET_o]]*KL</f>
        <v>#NAME?</v>
      </c>
      <c r="Q4306" s="13" t="e">
        <f ca="1">IF(WILTPT&lt;=0,1,MAX(0,MIN(1,(CalcTable[[#This Row],[IWC]]-WILTPT)/(MAD-WILTPT))))</f>
        <v>#NAME?</v>
      </c>
      <c r="R4306" s="13" t="e">
        <f ca="1">CalcTable[[#This Row],[ETMult]]*CalcTable[[#This Row],[ETb]]</f>
        <v>#NAME?</v>
      </c>
      <c r="S4306" s="13" t="b">
        <f>INDEX(IRR_LIST,CalcTable[[#This Row],[Day of Week]]+1)</f>
        <v>1</v>
      </c>
      <c r="T4306" s="13">
        <f t="shared" ca="1" si="1334"/>
        <v>0</v>
      </c>
      <c r="U4306" s="13" t="b">
        <f ca="1">IF(CalcTable[[#This Row],[IrrPrecip]]&gt;=IC_MM,FALSE,TRUE)</f>
        <v>1</v>
      </c>
      <c r="V4306" s="13" t="b">
        <f t="shared" si="1335"/>
        <v>0</v>
      </c>
      <c r="W4306" s="13" t="e">
        <f ca="1">IF(AND(IRR_DRIP=FALSE,CalcTable[[#This Row],[IrrHours]]&lt;=0),FALSE,TRUE)</f>
        <v>#NAME?</v>
      </c>
      <c r="X4306" s="13" t="e">
        <f ca="1">AND(CalcTable[[#This Row],[IrrDay]],CalcTable[[#This Row],[IrrRain]],CalcTable[[#This Row],[IrrWarm]],CalcTable[[#This Row],[IrrWindy]])</f>
        <v>#NAME?</v>
      </c>
      <c r="Y4306" s="13" t="e">
        <f t="shared" ca="1" si="1336"/>
        <v>#NAME?</v>
      </c>
      <c r="Z4306" s="13" t="e">
        <f ca="1">CalcTable[[#This Row],[IrrHours]]/5</f>
        <v>#NAME?</v>
      </c>
      <c r="AA4306" s="13" t="e">
        <f ca="1">IF(CalcTable[[#This Row],[IrrFlag]]=FALSE,0,MAX(0,CalcTable[[#This Row],[VolRednWind]]*(FCAP*IRR_TARGET-CalcTable[[#This Row],[IWC]])))</f>
        <v>#NAME?</v>
      </c>
      <c r="AB4306" s="13" t="e">
        <f ca="1">CalcTable[[#This Row],[IWC]]+CalcTable[[#This Row],[Eff Precip]]+CalcTable[[#This Row],[IrrAmt]]-CalcTable[[#This Row],[AET]]</f>
        <v>#NAME?</v>
      </c>
      <c r="AC4306" s="13" t="e">
        <f ca="1">IF(CalcTable[[#This Row],[PWC]]&gt;FCAP,MIN(24*PERC,MIN(SAT,CalcTable[[#This Row],[PWC]])-FCAP),0)</f>
        <v>#NAME?</v>
      </c>
      <c r="AD4306" s="13" t="e">
        <f ca="1">IF(CalcTable[[#This Row],[PWC]]&gt;SAT,CalcTable[[#This Row],[PWC]]-SAT,0)</f>
        <v>#NAME?</v>
      </c>
      <c r="AE4306" s="13" t="e">
        <f ca="1">CalcTable[[#This Row],[PWC]]-CalcTable[[#This Row],[PercAmt]]-CalcTable[[#This Row],[Runoff]]</f>
        <v>#NAME?</v>
      </c>
      <c r="AF4306" s="13" t="e">
        <f ca="1">CalcTable[[#This Row],[IrrAmt]]/1000*CUR_IRR_AREA*10000/IRR_EFF</f>
        <v>#NAME?</v>
      </c>
      <c r="AG4306" s="147"/>
      <c r="AH4306" s="13"/>
      <c r="AI4306" s="50">
        <v>0</v>
      </c>
      <c r="AJ4306" s="50">
        <v>0</v>
      </c>
      <c r="AK4306" s="50">
        <v>0</v>
      </c>
      <c r="AL4306" s="50">
        <v>0</v>
      </c>
      <c r="AM4306" s="50"/>
      <c r="AN4306" s="50"/>
      <c r="AO4306" s="50"/>
      <c r="AP4306" s="50"/>
      <c r="AQ4306" s="50"/>
      <c r="AR4306" s="50"/>
      <c r="AS4306" s="50"/>
      <c r="AT4306" s="50"/>
      <c r="AU4306" s="50"/>
      <c r="AV4306" s="50"/>
      <c r="AW4306" s="50"/>
      <c r="AX4306" s="50">
        <f t="shared" si="1347"/>
        <v>0</v>
      </c>
      <c r="AY4306" s="50"/>
      <c r="AZ4306" s="50">
        <f t="shared" si="1337"/>
        <v>0</v>
      </c>
      <c r="BA4306" s="50">
        <f t="shared" si="1338"/>
        <v>0</v>
      </c>
      <c r="BB4306" s="50">
        <f t="shared" si="1339"/>
        <v>0</v>
      </c>
      <c r="BC4306" s="17">
        <f t="shared" si="1340"/>
        <v>19885</v>
      </c>
      <c r="BD4306" s="50">
        <f t="shared" si="1341"/>
        <v>0</v>
      </c>
      <c r="BE4306" s="50">
        <f t="shared" si="1342"/>
        <v>0</v>
      </c>
      <c r="BF4306" s="50">
        <f t="shared" si="1348"/>
        <v>0</v>
      </c>
      <c r="BG4306" s="50"/>
      <c r="BH4306" s="17">
        <f t="shared" si="1343"/>
        <v>0</v>
      </c>
      <c r="BI4306" s="17">
        <f t="shared" si="1351"/>
        <v>4306</v>
      </c>
      <c r="BJ4306" s="17">
        <f t="shared" si="1349"/>
        <v>4306</v>
      </c>
      <c r="BK4306" s="150">
        <f t="shared" si="1350"/>
        <v>32266</v>
      </c>
      <c r="BL4306" s="50" t="e">
        <f t="shared" ca="1" si="1344"/>
        <v>#NAME?</v>
      </c>
      <c r="BM4306" s="50" t="e">
        <f t="shared" ca="1" si="1345"/>
        <v>#NAME?</v>
      </c>
      <c r="BN4306" s="50" t="e">
        <f t="shared" ca="1" si="1346"/>
        <v>#NAME?</v>
      </c>
    </row>
    <row r="4307" spans="1:66" x14ac:dyDescent="0.35">
      <c r="A4307" s="48">
        <v>32267</v>
      </c>
      <c r="B4307" s="17">
        <v>1988</v>
      </c>
      <c r="C4307" s="17">
        <v>5</v>
      </c>
      <c r="D4307" s="17">
        <v>125</v>
      </c>
      <c r="E4307" s="17">
        <v>4</v>
      </c>
      <c r="F4307" s="17">
        <v>4</v>
      </c>
      <c r="G4307" s="50">
        <v>2.2999999999999998</v>
      </c>
      <c r="H4307" s="32">
        <v>3.1494106438380038</v>
      </c>
      <c r="I4307" s="50">
        <v>21.833333333333332</v>
      </c>
      <c r="J4307" s="13">
        <v>0.2</v>
      </c>
      <c r="K4307" s="13">
        <f t="shared" si="1332"/>
        <v>0.2</v>
      </c>
      <c r="L4307" s="13">
        <f t="shared" si="1333"/>
        <v>0</v>
      </c>
      <c r="M4307" s="13" t="e">
        <f ca="1">CalcTable[[#This Row],[IWC]]-AE4306</f>
        <v>#NAME?</v>
      </c>
      <c r="N4307" s="13" t="e">
        <f ca="1">IF(CalcTable[[#This Row],[Day of Year]]&lt;123,FCAP,AE4306)</f>
        <v>#NAME?</v>
      </c>
      <c r="O4307" s="17" t="e">
        <f ca="1">IF(IRR_DRIP,5,COUNTIF('IDET Wind Values'!C4291:G4291,"&lt;="&amp;IRR_MAXWIND))</f>
        <v>#NAME?</v>
      </c>
      <c r="P4307" s="13" t="e">
        <f ca="1">CalcTable[[#This Row],[ET_o]]*KL</f>
        <v>#NAME?</v>
      </c>
      <c r="Q4307" s="13" t="e">
        <f ca="1">IF(WILTPT&lt;=0,1,MAX(0,MIN(1,(CalcTable[[#This Row],[IWC]]-WILTPT)/(MAD-WILTPT))))</f>
        <v>#NAME?</v>
      </c>
      <c r="R4307" s="13" t="e">
        <f ca="1">CalcTable[[#This Row],[ETMult]]*CalcTable[[#This Row],[ETb]]</f>
        <v>#NAME?</v>
      </c>
      <c r="S4307" s="13" t="b">
        <f>INDEX(IRR_LIST,CalcTable[[#This Row],[Day of Week]]+1)</f>
        <v>0</v>
      </c>
      <c r="T4307" s="13">
        <f t="shared" ca="1" si="1334"/>
        <v>0</v>
      </c>
      <c r="U4307" s="13" t="b">
        <f ca="1">IF(CalcTable[[#This Row],[IrrPrecip]]&gt;=IC_MM,FALSE,TRUE)</f>
        <v>1</v>
      </c>
      <c r="V4307" s="13" t="b">
        <f t="shared" si="1335"/>
        <v>1</v>
      </c>
      <c r="W4307" s="13" t="e">
        <f ca="1">IF(AND(IRR_DRIP=FALSE,CalcTable[[#This Row],[IrrHours]]&lt;=0),FALSE,TRUE)</f>
        <v>#NAME?</v>
      </c>
      <c r="X4307" s="13" t="e">
        <f ca="1">AND(CalcTable[[#This Row],[IrrDay]],CalcTable[[#This Row],[IrrRain]],CalcTable[[#This Row],[IrrWarm]],CalcTable[[#This Row],[IrrWindy]])</f>
        <v>#NAME?</v>
      </c>
      <c r="Y4307" s="13" t="e">
        <f t="shared" ca="1" si="1336"/>
        <v>#NAME?</v>
      </c>
      <c r="Z4307" s="13" t="e">
        <f ca="1">CalcTable[[#This Row],[IrrHours]]/5</f>
        <v>#NAME?</v>
      </c>
      <c r="AA4307" s="13" t="e">
        <f ca="1">IF(CalcTable[[#This Row],[IrrFlag]]=FALSE,0,MAX(0,CalcTable[[#This Row],[VolRednWind]]*(FCAP*IRR_TARGET-CalcTable[[#This Row],[IWC]])))</f>
        <v>#NAME?</v>
      </c>
      <c r="AB4307" s="13" t="e">
        <f ca="1">CalcTable[[#This Row],[IWC]]+CalcTable[[#This Row],[Eff Precip]]+CalcTable[[#This Row],[IrrAmt]]-CalcTable[[#This Row],[AET]]</f>
        <v>#NAME?</v>
      </c>
      <c r="AC4307" s="13" t="e">
        <f ca="1">IF(CalcTable[[#This Row],[PWC]]&gt;FCAP,MIN(24*PERC,MIN(SAT,CalcTable[[#This Row],[PWC]])-FCAP),0)</f>
        <v>#NAME?</v>
      </c>
      <c r="AD4307" s="13" t="e">
        <f ca="1">IF(CalcTable[[#This Row],[PWC]]&gt;SAT,CalcTable[[#This Row],[PWC]]-SAT,0)</f>
        <v>#NAME?</v>
      </c>
      <c r="AE4307" s="13" t="e">
        <f ca="1">CalcTable[[#This Row],[PWC]]-CalcTable[[#This Row],[PercAmt]]-CalcTable[[#This Row],[Runoff]]</f>
        <v>#NAME?</v>
      </c>
      <c r="AF4307" s="13" t="e">
        <f ca="1">CalcTable[[#This Row],[IrrAmt]]/1000*CUR_IRR_AREA*10000/IRR_EFF</f>
        <v>#NAME?</v>
      </c>
      <c r="AG4307" s="147"/>
      <c r="AH4307" s="13"/>
      <c r="AI4307" s="50">
        <v>0</v>
      </c>
      <c r="AJ4307" s="50">
        <v>0</v>
      </c>
      <c r="AK4307" s="50">
        <v>1.8396644637976274</v>
      </c>
      <c r="AL4307" s="50">
        <v>8.5503223189881332</v>
      </c>
      <c r="AM4307" s="50"/>
      <c r="AN4307" s="50"/>
      <c r="AO4307" s="50"/>
      <c r="AP4307" s="50"/>
      <c r="AQ4307" s="50"/>
      <c r="AR4307" s="50"/>
      <c r="AS4307" s="50"/>
      <c r="AT4307" s="50"/>
      <c r="AU4307" s="50"/>
      <c r="AV4307" s="50"/>
      <c r="AW4307" s="50"/>
      <c r="AX4307" s="50">
        <f t="shared" si="1347"/>
        <v>10.38998678278576</v>
      </c>
      <c r="AY4307" s="50"/>
      <c r="AZ4307" s="50">
        <f t="shared" si="1337"/>
        <v>277.79120015935047</v>
      </c>
      <c r="BA4307" s="50">
        <f t="shared" si="1338"/>
        <v>427.71026056280948</v>
      </c>
      <c r="BB4307" s="50">
        <f t="shared" si="1339"/>
        <v>440.93841295135002</v>
      </c>
      <c r="BC4307" s="17">
        <f t="shared" si="1340"/>
        <v>19885</v>
      </c>
      <c r="BD4307" s="50">
        <f t="shared" si="1341"/>
        <v>10.38998678278576</v>
      </c>
      <c r="BE4307" s="50">
        <f t="shared" si="1342"/>
        <v>277.79120015935047</v>
      </c>
      <c r="BF4307" s="50">
        <f t="shared" si="1348"/>
        <v>454.37797064803561</v>
      </c>
      <c r="BG4307" s="50"/>
      <c r="BH4307" s="17">
        <f t="shared" si="1343"/>
        <v>0</v>
      </c>
      <c r="BI4307" s="17">
        <f t="shared" si="1351"/>
        <v>4307</v>
      </c>
      <c r="BJ4307" s="17">
        <f t="shared" si="1349"/>
        <v>4307</v>
      </c>
      <c r="BK4307" s="150">
        <f t="shared" si="1350"/>
        <v>32267</v>
      </c>
      <c r="BL4307" s="50" t="e">
        <f t="shared" ca="1" si="1344"/>
        <v>#NAME?</v>
      </c>
      <c r="BM4307" s="50" t="e">
        <f t="shared" ca="1" si="1345"/>
        <v>#NAME?</v>
      </c>
      <c r="BN4307" s="50" t="e">
        <f t="shared" ca="1" si="1346"/>
        <v>#NAME?</v>
      </c>
    </row>
    <row r="4308" spans="1:66" x14ac:dyDescent="0.35">
      <c r="A4308" s="48">
        <v>32268</v>
      </c>
      <c r="B4308" s="17">
        <v>1988</v>
      </c>
      <c r="C4308" s="17">
        <v>5</v>
      </c>
      <c r="D4308" s="17">
        <v>126</v>
      </c>
      <c r="E4308" s="17">
        <v>5</v>
      </c>
      <c r="F4308" s="17">
        <v>5</v>
      </c>
      <c r="G4308" s="50">
        <v>3.1</v>
      </c>
      <c r="H4308" s="32">
        <v>2.0265027285964359</v>
      </c>
      <c r="I4308" s="50">
        <v>11.333333333333334</v>
      </c>
      <c r="J4308" s="13">
        <v>2.4</v>
      </c>
      <c r="K4308" s="13">
        <f t="shared" ref="K4308:K4371" si="1352">J4308*PRECIP_ADJUST</f>
        <v>2.4</v>
      </c>
      <c r="L4308" s="13">
        <f t="shared" ref="L4308:L4371" si="1353">IF(K4308&gt;=EFF_PRECIP,EFF_MULT*(K4308-EFF_PRECIP),0)</f>
        <v>0</v>
      </c>
      <c r="M4308" s="13" t="e">
        <f ca="1">CalcTable[[#This Row],[IWC]]-AE4307</f>
        <v>#NAME?</v>
      </c>
      <c r="N4308" s="13" t="e">
        <f ca="1">IF(CalcTable[[#This Row],[Day of Year]]&lt;123,FCAP,AE4307)</f>
        <v>#NAME?</v>
      </c>
      <c r="O4308" s="17" t="e">
        <f ca="1">IF(IRR_DRIP,5,COUNTIF('IDET Wind Values'!C4292:G4292,"&lt;="&amp;IRR_MAXWIND))</f>
        <v>#NAME?</v>
      </c>
      <c r="P4308" s="13" t="e">
        <f ca="1">CalcTable[[#This Row],[ET_o]]*KL</f>
        <v>#NAME?</v>
      </c>
      <c r="Q4308" s="13" t="e">
        <f ca="1">IF(WILTPT&lt;=0,1,MAX(0,MIN(1,(CalcTable[[#This Row],[IWC]]-WILTPT)/(MAD-WILTPT))))</f>
        <v>#NAME?</v>
      </c>
      <c r="R4308" s="13" t="e">
        <f ca="1">CalcTable[[#This Row],[ETMult]]*CalcTable[[#This Row],[ETb]]</f>
        <v>#NAME?</v>
      </c>
      <c r="S4308" s="13" t="b">
        <f>INDEX(IRR_LIST,CalcTable[[#This Row],[Day of Week]]+1)</f>
        <v>1</v>
      </c>
      <c r="T4308" s="13">
        <f t="shared" ref="T4308:T4371" ca="1" si="1354">SUM(OFFSET(K4308,-IC_DAYS,0,IC_DAYS,1))</f>
        <v>0.2</v>
      </c>
      <c r="U4308" s="13" t="b">
        <f ca="1">IF(CalcTable[[#This Row],[IrrPrecip]]&gt;=IC_MM,FALSE,TRUE)</f>
        <v>1</v>
      </c>
      <c r="V4308" s="13" t="b">
        <f t="shared" ref="V4308:V4371" si="1355">IF(G4309&lt;IRR_TEMP,FALSE,TRUE)</f>
        <v>1</v>
      </c>
      <c r="W4308" s="13" t="e">
        <f ca="1">IF(AND(IRR_DRIP=FALSE,CalcTable[[#This Row],[IrrHours]]&lt;=0),FALSE,TRUE)</f>
        <v>#NAME?</v>
      </c>
      <c r="X4308" s="13" t="e">
        <f ca="1">AND(CalcTable[[#This Row],[IrrDay]],CalcTable[[#This Row],[IrrRain]],CalcTable[[#This Row],[IrrWarm]],CalcTable[[#This Row],[IrrWindy]])</f>
        <v>#NAME?</v>
      </c>
      <c r="Y4308" s="13" t="e">
        <f t="shared" ref="Y4308:Y4371" ca="1" si="1356">IF(AA4307&lt;=0,FALSE,TRUE)</f>
        <v>#NAME?</v>
      </c>
      <c r="Z4308" s="13" t="e">
        <f ca="1">CalcTable[[#This Row],[IrrHours]]/5</f>
        <v>#NAME?</v>
      </c>
      <c r="AA4308" s="13" t="e">
        <f ca="1">IF(CalcTable[[#This Row],[IrrFlag]]=FALSE,0,MAX(0,CalcTable[[#This Row],[VolRednWind]]*(FCAP*IRR_TARGET-CalcTable[[#This Row],[IWC]])))</f>
        <v>#NAME?</v>
      </c>
      <c r="AB4308" s="13" t="e">
        <f ca="1">CalcTable[[#This Row],[IWC]]+CalcTable[[#This Row],[Eff Precip]]+CalcTable[[#This Row],[IrrAmt]]-CalcTable[[#This Row],[AET]]</f>
        <v>#NAME?</v>
      </c>
      <c r="AC4308" s="13" t="e">
        <f ca="1">IF(CalcTable[[#This Row],[PWC]]&gt;FCAP,MIN(24*PERC,MIN(SAT,CalcTable[[#This Row],[PWC]])-FCAP),0)</f>
        <v>#NAME?</v>
      </c>
      <c r="AD4308" s="13" t="e">
        <f ca="1">IF(CalcTable[[#This Row],[PWC]]&gt;SAT,CalcTable[[#This Row],[PWC]]-SAT,0)</f>
        <v>#NAME?</v>
      </c>
      <c r="AE4308" s="13" t="e">
        <f ca="1">CalcTable[[#This Row],[PWC]]-CalcTable[[#This Row],[PercAmt]]-CalcTable[[#This Row],[Runoff]]</f>
        <v>#NAME?</v>
      </c>
      <c r="AF4308" s="13" t="e">
        <f ca="1">CalcTable[[#This Row],[IrrAmt]]/1000*CUR_IRR_AREA*10000/IRR_EFF</f>
        <v>#NAME?</v>
      </c>
      <c r="AG4308" s="147"/>
      <c r="AH4308" s="13"/>
      <c r="AI4308" s="50">
        <v>0</v>
      </c>
      <c r="AJ4308" s="50">
        <v>0</v>
      </c>
      <c r="AK4308" s="50">
        <v>0</v>
      </c>
      <c r="AL4308" s="50">
        <v>0</v>
      </c>
      <c r="AM4308" s="50"/>
      <c r="AN4308" s="50"/>
      <c r="AO4308" s="50"/>
      <c r="AP4308" s="50"/>
      <c r="AQ4308" s="50"/>
      <c r="AR4308" s="50"/>
      <c r="AS4308" s="50"/>
      <c r="AT4308" s="50"/>
      <c r="AU4308" s="50"/>
      <c r="AV4308" s="50"/>
      <c r="AW4308" s="50"/>
      <c r="AX4308" s="50">
        <f t="shared" si="1347"/>
        <v>0</v>
      </c>
      <c r="AY4308" s="50"/>
      <c r="AZ4308" s="50">
        <f t="shared" ref="AZ4308:AZ4371" si="1357">SUMPRODUCT(AI4308:AW4308,CONVERSION)</f>
        <v>0</v>
      </c>
      <c r="BA4308" s="50">
        <f t="shared" ref="BA4308:BA4371" si="1358">SUMPRODUCT($AI4308:$AW4308,CONVERSION,APP_DEMAND)</f>
        <v>0</v>
      </c>
      <c r="BB4308" s="50">
        <f t="shared" ref="BB4308:BB4371" si="1359">SUMPRODUCT($AI4308:$AW4308,CONVERSION,PUMP_DEMAND)</f>
        <v>0</v>
      </c>
      <c r="BC4308" s="17">
        <f t="shared" ref="BC4308:BC4371" si="1360">B4308*10+C4308</f>
        <v>19885</v>
      </c>
      <c r="BD4308" s="50">
        <f t="shared" ref="BD4308:BD4371" si="1361">INDEX(AI4308:AX4308,PLOT_AREA)</f>
        <v>0</v>
      </c>
      <c r="BE4308" s="50">
        <f t="shared" ref="BE4308:BE4371" si="1362">IF(PLOT_AREA&lt;=AREA_COUNT,INDEX(AI4308:AW4308,PLOT_AREA)*INDEX(CONVERSION,PLOT_AREA),AZ4308)</f>
        <v>0</v>
      </c>
      <c r="BF4308" s="50">
        <f t="shared" si="1348"/>
        <v>0</v>
      </c>
      <c r="BG4308" s="50"/>
      <c r="BH4308" s="17">
        <f t="shared" ref="BH4308:BH4371" si="1363">IF(BC4308&lt;PLOT_FROM,-1,IF(BC4308&gt;PLOT_TO,1,0))</f>
        <v>0</v>
      </c>
      <c r="BI4308" s="17">
        <f t="shared" si="1351"/>
        <v>4308</v>
      </c>
      <c r="BJ4308" s="17">
        <f t="shared" si="1349"/>
        <v>4308</v>
      </c>
      <c r="BK4308" s="150">
        <f t="shared" si="1350"/>
        <v>32268</v>
      </c>
      <c r="BL4308" s="50" t="e">
        <f t="shared" ref="BL4308:BL4371" ca="1" si="1364">WILTPT</f>
        <v>#NAME?</v>
      </c>
      <c r="BM4308" s="50" t="e">
        <f t="shared" ref="BM4308:BM4371" ca="1" si="1365">SAT</f>
        <v>#NAME?</v>
      </c>
      <c r="BN4308" s="50" t="e">
        <f t="shared" ref="BN4308:BN4371" ca="1" si="1366">FCAP</f>
        <v>#NAME?</v>
      </c>
    </row>
    <row r="4309" spans="1:66" x14ac:dyDescent="0.35">
      <c r="A4309" s="48">
        <v>32269</v>
      </c>
      <c r="B4309" s="17">
        <v>1988</v>
      </c>
      <c r="C4309" s="17">
        <v>5</v>
      </c>
      <c r="D4309" s="17">
        <v>127</v>
      </c>
      <c r="E4309" s="17">
        <v>6</v>
      </c>
      <c r="F4309" s="17">
        <v>6</v>
      </c>
      <c r="G4309" s="50">
        <v>5.2</v>
      </c>
      <c r="H4309" s="32">
        <v>3.5808992119371608</v>
      </c>
      <c r="I4309" s="50">
        <v>15.833333333333334</v>
      </c>
      <c r="J4309" s="13">
        <v>0</v>
      </c>
      <c r="K4309" s="13">
        <f t="shared" si="1352"/>
        <v>0</v>
      </c>
      <c r="L4309" s="13">
        <f t="shared" si="1353"/>
        <v>0</v>
      </c>
      <c r="M4309" s="13" t="e">
        <f ca="1">CalcTable[[#This Row],[IWC]]-AE4308</f>
        <v>#NAME?</v>
      </c>
      <c r="N4309" s="13" t="e">
        <f ca="1">IF(CalcTable[[#This Row],[Day of Year]]&lt;123,FCAP,AE4308)</f>
        <v>#NAME?</v>
      </c>
      <c r="O4309" s="17" t="e">
        <f ca="1">IF(IRR_DRIP,5,COUNTIF('IDET Wind Values'!C4293:G4293,"&lt;="&amp;IRR_MAXWIND))</f>
        <v>#NAME?</v>
      </c>
      <c r="P4309" s="13" t="e">
        <f ca="1">CalcTable[[#This Row],[ET_o]]*KL</f>
        <v>#NAME?</v>
      </c>
      <c r="Q4309" s="13" t="e">
        <f ca="1">IF(WILTPT&lt;=0,1,MAX(0,MIN(1,(CalcTable[[#This Row],[IWC]]-WILTPT)/(MAD-WILTPT))))</f>
        <v>#NAME?</v>
      </c>
      <c r="R4309" s="13" t="e">
        <f ca="1">CalcTable[[#This Row],[ETMult]]*CalcTable[[#This Row],[ETb]]</f>
        <v>#NAME?</v>
      </c>
      <c r="S4309" s="13" t="b">
        <f>INDEX(IRR_LIST,CalcTable[[#This Row],[Day of Week]]+1)</f>
        <v>0</v>
      </c>
      <c r="T4309" s="13">
        <f t="shared" ca="1" si="1354"/>
        <v>2.6</v>
      </c>
      <c r="U4309" s="13" t="b">
        <f ca="1">IF(CalcTable[[#This Row],[IrrPrecip]]&gt;=IC_MM,FALSE,TRUE)</f>
        <v>1</v>
      </c>
      <c r="V4309" s="13" t="b">
        <f t="shared" si="1355"/>
        <v>1</v>
      </c>
      <c r="W4309" s="13" t="e">
        <f ca="1">IF(AND(IRR_DRIP=FALSE,CalcTable[[#This Row],[IrrHours]]&lt;=0),FALSE,TRUE)</f>
        <v>#NAME?</v>
      </c>
      <c r="X4309" s="13" t="e">
        <f ca="1">AND(CalcTable[[#This Row],[IrrDay]],CalcTable[[#This Row],[IrrRain]],CalcTable[[#This Row],[IrrWarm]],CalcTable[[#This Row],[IrrWindy]])</f>
        <v>#NAME?</v>
      </c>
      <c r="Y4309" s="13" t="e">
        <f t="shared" ca="1" si="1356"/>
        <v>#NAME?</v>
      </c>
      <c r="Z4309" s="13" t="e">
        <f ca="1">CalcTable[[#This Row],[IrrHours]]/5</f>
        <v>#NAME?</v>
      </c>
      <c r="AA4309" s="13" t="e">
        <f ca="1">IF(CalcTable[[#This Row],[IrrFlag]]=FALSE,0,MAX(0,CalcTable[[#This Row],[VolRednWind]]*(FCAP*IRR_TARGET-CalcTable[[#This Row],[IWC]])))</f>
        <v>#NAME?</v>
      </c>
      <c r="AB4309" s="13" t="e">
        <f ca="1">CalcTable[[#This Row],[IWC]]+CalcTable[[#This Row],[Eff Precip]]+CalcTable[[#This Row],[IrrAmt]]-CalcTable[[#This Row],[AET]]</f>
        <v>#NAME?</v>
      </c>
      <c r="AC4309" s="13" t="e">
        <f ca="1">IF(CalcTable[[#This Row],[PWC]]&gt;FCAP,MIN(24*PERC,MIN(SAT,CalcTable[[#This Row],[PWC]])-FCAP),0)</f>
        <v>#NAME?</v>
      </c>
      <c r="AD4309" s="13" t="e">
        <f ca="1">IF(CalcTable[[#This Row],[PWC]]&gt;SAT,CalcTable[[#This Row],[PWC]]-SAT,0)</f>
        <v>#NAME?</v>
      </c>
      <c r="AE4309" s="13" t="e">
        <f ca="1">CalcTable[[#This Row],[PWC]]-CalcTable[[#This Row],[PercAmt]]-CalcTable[[#This Row],[Runoff]]</f>
        <v>#NAME?</v>
      </c>
      <c r="AF4309" s="13" t="e">
        <f ca="1">CalcTable[[#This Row],[IrrAmt]]/1000*CUR_IRR_AREA*10000/IRR_EFF</f>
        <v>#NAME?</v>
      </c>
      <c r="AG4309" s="147"/>
      <c r="AH4309" s="13"/>
      <c r="AI4309" s="50">
        <v>0</v>
      </c>
      <c r="AJ4309" s="50">
        <v>0</v>
      </c>
      <c r="AK4309" s="50">
        <v>0</v>
      </c>
      <c r="AL4309" s="50">
        <v>3.3945765007280428</v>
      </c>
      <c r="AM4309" s="50"/>
      <c r="AN4309" s="50"/>
      <c r="AO4309" s="50"/>
      <c r="AP4309" s="50"/>
      <c r="AQ4309" s="50"/>
      <c r="AR4309" s="50"/>
      <c r="AS4309" s="50"/>
      <c r="AT4309" s="50"/>
      <c r="AU4309" s="50"/>
      <c r="AV4309" s="50"/>
      <c r="AW4309" s="50"/>
      <c r="AX4309" s="50">
        <f t="shared" ref="AX4309:AX4372" si="1367">SUM(AI4309:AW4309)</f>
        <v>3.3945765007280428</v>
      </c>
      <c r="AY4309" s="50"/>
      <c r="AZ4309" s="50">
        <f t="shared" si="1357"/>
        <v>99.574244021355938</v>
      </c>
      <c r="BA4309" s="50">
        <f t="shared" si="1358"/>
        <v>153.31272492177027</v>
      </c>
      <c r="BB4309" s="50">
        <f t="shared" si="1359"/>
        <v>158.05435558945388</v>
      </c>
      <c r="BC4309" s="17">
        <f t="shared" si="1360"/>
        <v>19885</v>
      </c>
      <c r="BD4309" s="50">
        <f t="shared" si="1361"/>
        <v>3.3945765007280428</v>
      </c>
      <c r="BE4309" s="50">
        <f t="shared" si="1362"/>
        <v>99.574244021355938</v>
      </c>
      <c r="BF4309" s="50">
        <f t="shared" ref="BF4309:BF4372" si="1368">BE4309*BF$17</f>
        <v>162.87176448095661</v>
      </c>
      <c r="BG4309" s="50"/>
      <c r="BH4309" s="17">
        <f t="shared" si="1363"/>
        <v>0</v>
      </c>
      <c r="BI4309" s="17">
        <f t="shared" si="1351"/>
        <v>4309</v>
      </c>
      <c r="BJ4309" s="17">
        <f t="shared" ref="BJ4309:BJ4372" si="1369">IF(BH4309=0,BI4309,"")</f>
        <v>4309</v>
      </c>
      <c r="BK4309" s="150">
        <f t="shared" ref="BK4309:BK4372" si="1370">A4309</f>
        <v>32269</v>
      </c>
      <c r="BL4309" s="50" t="e">
        <f t="shared" ca="1" si="1364"/>
        <v>#NAME?</v>
      </c>
      <c r="BM4309" s="50" t="e">
        <f t="shared" ca="1" si="1365"/>
        <v>#NAME?</v>
      </c>
      <c r="BN4309" s="50" t="e">
        <f t="shared" ca="1" si="1366"/>
        <v>#NAME?</v>
      </c>
    </row>
    <row r="4310" spans="1:66" x14ac:dyDescent="0.35">
      <c r="A4310" s="48">
        <v>32270</v>
      </c>
      <c r="B4310" s="17">
        <v>1988</v>
      </c>
      <c r="C4310" s="17">
        <v>5</v>
      </c>
      <c r="D4310" s="17">
        <v>128</v>
      </c>
      <c r="E4310" s="17">
        <v>7</v>
      </c>
      <c r="F4310" s="17">
        <v>7</v>
      </c>
      <c r="G4310" s="50">
        <v>4.5999999999999996</v>
      </c>
      <c r="H4310" s="32">
        <v>4.4941053240842281</v>
      </c>
      <c r="I4310" s="50">
        <v>25.666666666666668</v>
      </c>
      <c r="J4310" s="13">
        <v>0</v>
      </c>
      <c r="K4310" s="13">
        <f t="shared" si="1352"/>
        <v>0</v>
      </c>
      <c r="L4310" s="13">
        <f t="shared" si="1353"/>
        <v>0</v>
      </c>
      <c r="M4310" s="13" t="e">
        <f ca="1">CalcTable[[#This Row],[IWC]]-AE4309</f>
        <v>#NAME?</v>
      </c>
      <c r="N4310" s="13" t="e">
        <f ca="1">IF(CalcTable[[#This Row],[Day of Year]]&lt;123,FCAP,AE4309)</f>
        <v>#NAME?</v>
      </c>
      <c r="O4310" s="17" t="e">
        <f ca="1">IF(IRR_DRIP,5,COUNTIF('IDET Wind Values'!C4294:G4294,"&lt;="&amp;IRR_MAXWIND))</f>
        <v>#NAME?</v>
      </c>
      <c r="P4310" s="13" t="e">
        <f ca="1">CalcTable[[#This Row],[ET_o]]*KL</f>
        <v>#NAME?</v>
      </c>
      <c r="Q4310" s="13" t="e">
        <f ca="1">IF(WILTPT&lt;=0,1,MAX(0,MIN(1,(CalcTable[[#This Row],[IWC]]-WILTPT)/(MAD-WILTPT))))</f>
        <v>#NAME?</v>
      </c>
      <c r="R4310" s="13" t="e">
        <f ca="1">CalcTable[[#This Row],[ETMult]]*CalcTable[[#This Row],[ETb]]</f>
        <v>#NAME?</v>
      </c>
      <c r="S4310" s="13" t="b">
        <f>INDEX(IRR_LIST,CalcTable[[#This Row],[Day of Week]]+1)</f>
        <v>0</v>
      </c>
      <c r="T4310" s="13">
        <f t="shared" ca="1" si="1354"/>
        <v>2.4</v>
      </c>
      <c r="U4310" s="13" t="b">
        <f ca="1">IF(CalcTable[[#This Row],[IrrPrecip]]&gt;=IC_MM,FALSE,TRUE)</f>
        <v>1</v>
      </c>
      <c r="V4310" s="13" t="b">
        <f t="shared" si="1355"/>
        <v>0</v>
      </c>
      <c r="W4310" s="13" t="e">
        <f ca="1">IF(AND(IRR_DRIP=FALSE,CalcTable[[#This Row],[IrrHours]]&lt;=0),FALSE,TRUE)</f>
        <v>#NAME?</v>
      </c>
      <c r="X4310" s="13" t="e">
        <f ca="1">AND(CalcTable[[#This Row],[IrrDay]],CalcTable[[#This Row],[IrrRain]],CalcTable[[#This Row],[IrrWarm]],CalcTable[[#This Row],[IrrWindy]])</f>
        <v>#NAME?</v>
      </c>
      <c r="Y4310" s="13" t="e">
        <f t="shared" ca="1" si="1356"/>
        <v>#NAME?</v>
      </c>
      <c r="Z4310" s="13" t="e">
        <f ca="1">CalcTable[[#This Row],[IrrHours]]/5</f>
        <v>#NAME?</v>
      </c>
      <c r="AA4310" s="13" t="e">
        <f ca="1">IF(CalcTable[[#This Row],[IrrFlag]]=FALSE,0,MAX(0,CalcTable[[#This Row],[VolRednWind]]*(FCAP*IRR_TARGET-CalcTable[[#This Row],[IWC]])))</f>
        <v>#NAME?</v>
      </c>
      <c r="AB4310" s="13" t="e">
        <f ca="1">CalcTable[[#This Row],[IWC]]+CalcTable[[#This Row],[Eff Precip]]+CalcTable[[#This Row],[IrrAmt]]-CalcTable[[#This Row],[AET]]</f>
        <v>#NAME?</v>
      </c>
      <c r="AC4310" s="13" t="e">
        <f ca="1">IF(CalcTable[[#This Row],[PWC]]&gt;FCAP,MIN(24*PERC,MIN(SAT,CalcTable[[#This Row],[PWC]])-FCAP),0)</f>
        <v>#NAME?</v>
      </c>
      <c r="AD4310" s="13" t="e">
        <f ca="1">IF(CalcTable[[#This Row],[PWC]]&gt;SAT,CalcTable[[#This Row],[PWC]]-SAT,0)</f>
        <v>#NAME?</v>
      </c>
      <c r="AE4310" s="13" t="e">
        <f ca="1">CalcTable[[#This Row],[PWC]]-CalcTable[[#This Row],[PercAmt]]-CalcTable[[#This Row],[Runoff]]</f>
        <v>#NAME?</v>
      </c>
      <c r="AF4310" s="13" t="e">
        <f ca="1">CalcTable[[#This Row],[IrrAmt]]/1000*CUR_IRR_AREA*10000/IRR_EFF</f>
        <v>#NAME?</v>
      </c>
      <c r="AG4310" s="147"/>
      <c r="AH4310" s="13"/>
      <c r="AI4310" s="50">
        <v>0</v>
      </c>
      <c r="AJ4310" s="50">
        <v>0</v>
      </c>
      <c r="AK4310" s="50">
        <v>0</v>
      </c>
      <c r="AL4310" s="50">
        <v>0</v>
      </c>
      <c r="AM4310" s="50"/>
      <c r="AN4310" s="50"/>
      <c r="AO4310" s="50"/>
      <c r="AP4310" s="50"/>
      <c r="AQ4310" s="50"/>
      <c r="AR4310" s="50"/>
      <c r="AS4310" s="50"/>
      <c r="AT4310" s="50"/>
      <c r="AU4310" s="50"/>
      <c r="AV4310" s="50"/>
      <c r="AW4310" s="50"/>
      <c r="AX4310" s="50">
        <f t="shared" si="1367"/>
        <v>0</v>
      </c>
      <c r="AY4310" s="50"/>
      <c r="AZ4310" s="50">
        <f t="shared" si="1357"/>
        <v>0</v>
      </c>
      <c r="BA4310" s="50">
        <f t="shared" si="1358"/>
        <v>0</v>
      </c>
      <c r="BB4310" s="50">
        <f t="shared" si="1359"/>
        <v>0</v>
      </c>
      <c r="BC4310" s="17">
        <f t="shared" si="1360"/>
        <v>19885</v>
      </c>
      <c r="BD4310" s="50">
        <f t="shared" si="1361"/>
        <v>0</v>
      </c>
      <c r="BE4310" s="50">
        <f t="shared" si="1362"/>
        <v>0</v>
      </c>
      <c r="BF4310" s="50">
        <f t="shared" si="1368"/>
        <v>0</v>
      </c>
      <c r="BG4310" s="50"/>
      <c r="BH4310" s="17">
        <f t="shared" si="1363"/>
        <v>0</v>
      </c>
      <c r="BI4310" s="17">
        <f t="shared" ref="BI4310:BI4373" si="1371">BI4309+1</f>
        <v>4310</v>
      </c>
      <c r="BJ4310" s="17">
        <f t="shared" si="1369"/>
        <v>4310</v>
      </c>
      <c r="BK4310" s="150">
        <f t="shared" si="1370"/>
        <v>32270</v>
      </c>
      <c r="BL4310" s="50" t="e">
        <f t="shared" ca="1" si="1364"/>
        <v>#NAME?</v>
      </c>
      <c r="BM4310" s="50" t="e">
        <f t="shared" ca="1" si="1365"/>
        <v>#NAME?</v>
      </c>
      <c r="BN4310" s="50" t="e">
        <f t="shared" ca="1" si="1366"/>
        <v>#NAME?</v>
      </c>
    </row>
    <row r="4311" spans="1:66" x14ac:dyDescent="0.35">
      <c r="A4311" s="48">
        <v>32271</v>
      </c>
      <c r="B4311" s="17">
        <v>1988</v>
      </c>
      <c r="C4311" s="17">
        <v>5</v>
      </c>
      <c r="D4311" s="17">
        <v>129</v>
      </c>
      <c r="E4311" s="17">
        <v>8</v>
      </c>
      <c r="F4311" s="17">
        <v>1</v>
      </c>
      <c r="G4311" s="50">
        <v>2.2000000000000002</v>
      </c>
      <c r="H4311" s="32">
        <v>5.1256184983187438</v>
      </c>
      <c r="I4311" s="50">
        <v>8.5</v>
      </c>
      <c r="J4311" s="13">
        <v>0</v>
      </c>
      <c r="K4311" s="13">
        <f t="shared" si="1352"/>
        <v>0</v>
      </c>
      <c r="L4311" s="13">
        <f t="shared" si="1353"/>
        <v>0</v>
      </c>
      <c r="M4311" s="13" t="e">
        <f ca="1">CalcTable[[#This Row],[IWC]]-AE4310</f>
        <v>#NAME?</v>
      </c>
      <c r="N4311" s="13" t="e">
        <f ca="1">IF(CalcTable[[#This Row],[Day of Year]]&lt;123,FCAP,AE4310)</f>
        <v>#NAME?</v>
      </c>
      <c r="O4311" s="17" t="e">
        <f ca="1">IF(IRR_DRIP,5,COUNTIF('IDET Wind Values'!C4295:G4295,"&lt;="&amp;IRR_MAXWIND))</f>
        <v>#NAME?</v>
      </c>
      <c r="P4311" s="13" t="e">
        <f ca="1">CalcTable[[#This Row],[ET_o]]*KL</f>
        <v>#NAME?</v>
      </c>
      <c r="Q4311" s="13" t="e">
        <f ca="1">IF(WILTPT&lt;=0,1,MAX(0,MIN(1,(CalcTable[[#This Row],[IWC]]-WILTPT)/(MAD-WILTPT))))</f>
        <v>#NAME?</v>
      </c>
      <c r="R4311" s="13" t="e">
        <f ca="1">CalcTable[[#This Row],[ETMult]]*CalcTable[[#This Row],[ETb]]</f>
        <v>#NAME?</v>
      </c>
      <c r="S4311" s="13" t="b">
        <f>INDEX(IRR_LIST,CalcTable[[#This Row],[Day of Week]]+1)</f>
        <v>1</v>
      </c>
      <c r="T4311" s="13">
        <f t="shared" ca="1" si="1354"/>
        <v>0</v>
      </c>
      <c r="U4311" s="13" t="b">
        <f ca="1">IF(CalcTable[[#This Row],[IrrPrecip]]&gt;=IC_MM,FALSE,TRUE)</f>
        <v>1</v>
      </c>
      <c r="V4311" s="13" t="b">
        <f t="shared" si="1355"/>
        <v>1</v>
      </c>
      <c r="W4311" s="13" t="e">
        <f ca="1">IF(AND(IRR_DRIP=FALSE,CalcTable[[#This Row],[IrrHours]]&lt;=0),FALSE,TRUE)</f>
        <v>#NAME?</v>
      </c>
      <c r="X4311" s="13" t="e">
        <f ca="1">AND(CalcTable[[#This Row],[IrrDay]],CalcTable[[#This Row],[IrrRain]],CalcTable[[#This Row],[IrrWarm]],CalcTable[[#This Row],[IrrWindy]])</f>
        <v>#NAME?</v>
      </c>
      <c r="Y4311" s="13" t="e">
        <f t="shared" ca="1" si="1356"/>
        <v>#NAME?</v>
      </c>
      <c r="Z4311" s="13" t="e">
        <f ca="1">CalcTable[[#This Row],[IrrHours]]/5</f>
        <v>#NAME?</v>
      </c>
      <c r="AA4311" s="13" t="e">
        <f ca="1">IF(CalcTable[[#This Row],[IrrFlag]]=FALSE,0,MAX(0,CalcTable[[#This Row],[VolRednWind]]*(FCAP*IRR_TARGET-CalcTable[[#This Row],[IWC]])))</f>
        <v>#NAME?</v>
      </c>
      <c r="AB4311" s="13" t="e">
        <f ca="1">CalcTable[[#This Row],[IWC]]+CalcTable[[#This Row],[Eff Precip]]+CalcTable[[#This Row],[IrrAmt]]-CalcTable[[#This Row],[AET]]</f>
        <v>#NAME?</v>
      </c>
      <c r="AC4311" s="13" t="e">
        <f ca="1">IF(CalcTable[[#This Row],[PWC]]&gt;FCAP,MIN(24*PERC,MIN(SAT,CalcTable[[#This Row],[PWC]])-FCAP),0)</f>
        <v>#NAME?</v>
      </c>
      <c r="AD4311" s="13" t="e">
        <f ca="1">IF(CalcTable[[#This Row],[PWC]]&gt;SAT,CalcTable[[#This Row],[PWC]]-SAT,0)</f>
        <v>#NAME?</v>
      </c>
      <c r="AE4311" s="13" t="e">
        <f ca="1">CalcTable[[#This Row],[PWC]]-CalcTable[[#This Row],[PercAmt]]-CalcTable[[#This Row],[Runoff]]</f>
        <v>#NAME?</v>
      </c>
      <c r="AF4311" s="13" t="e">
        <f ca="1">CalcTable[[#This Row],[IrrAmt]]/1000*CUR_IRR_AREA*10000/IRR_EFF</f>
        <v>#NAME?</v>
      </c>
      <c r="AG4311" s="147"/>
      <c r="AH4311" s="13"/>
      <c r="AI4311" s="50">
        <v>0</v>
      </c>
      <c r="AJ4311" s="50">
        <v>0</v>
      </c>
      <c r="AK4311" s="50">
        <v>0</v>
      </c>
      <c r="AL4311" s="50">
        <v>0</v>
      </c>
      <c r="AM4311" s="50"/>
      <c r="AN4311" s="50"/>
      <c r="AO4311" s="50"/>
      <c r="AP4311" s="50"/>
      <c r="AQ4311" s="50"/>
      <c r="AR4311" s="50"/>
      <c r="AS4311" s="50"/>
      <c r="AT4311" s="50"/>
      <c r="AU4311" s="50"/>
      <c r="AV4311" s="50"/>
      <c r="AW4311" s="50"/>
      <c r="AX4311" s="50">
        <f t="shared" si="1367"/>
        <v>0</v>
      </c>
      <c r="AY4311" s="50"/>
      <c r="AZ4311" s="50">
        <f t="shared" si="1357"/>
        <v>0</v>
      </c>
      <c r="BA4311" s="50">
        <f t="shared" si="1358"/>
        <v>0</v>
      </c>
      <c r="BB4311" s="50">
        <f t="shared" si="1359"/>
        <v>0</v>
      </c>
      <c r="BC4311" s="17">
        <f t="shared" si="1360"/>
        <v>19885</v>
      </c>
      <c r="BD4311" s="50">
        <f t="shared" si="1361"/>
        <v>0</v>
      </c>
      <c r="BE4311" s="50">
        <f t="shared" si="1362"/>
        <v>0</v>
      </c>
      <c r="BF4311" s="50">
        <f t="shared" si="1368"/>
        <v>0</v>
      </c>
      <c r="BG4311" s="50"/>
      <c r="BH4311" s="17">
        <f t="shared" si="1363"/>
        <v>0</v>
      </c>
      <c r="BI4311" s="17">
        <f t="shared" si="1371"/>
        <v>4311</v>
      </c>
      <c r="BJ4311" s="17">
        <f t="shared" si="1369"/>
        <v>4311</v>
      </c>
      <c r="BK4311" s="150">
        <f t="shared" si="1370"/>
        <v>32271</v>
      </c>
      <c r="BL4311" s="50" t="e">
        <f t="shared" ca="1" si="1364"/>
        <v>#NAME?</v>
      </c>
      <c r="BM4311" s="50" t="e">
        <f t="shared" ca="1" si="1365"/>
        <v>#NAME?</v>
      </c>
      <c r="BN4311" s="50" t="e">
        <f t="shared" ca="1" si="1366"/>
        <v>#NAME?</v>
      </c>
    </row>
    <row r="4312" spans="1:66" x14ac:dyDescent="0.35">
      <c r="A4312" s="48">
        <v>32272</v>
      </c>
      <c r="B4312" s="17">
        <v>1988</v>
      </c>
      <c r="C4312" s="17">
        <v>5</v>
      </c>
      <c r="D4312" s="17">
        <v>130</v>
      </c>
      <c r="E4312" s="17">
        <v>9</v>
      </c>
      <c r="F4312" s="17">
        <v>2</v>
      </c>
      <c r="G4312" s="50">
        <v>12.2</v>
      </c>
      <c r="H4312" s="32">
        <v>6.1702868672168565</v>
      </c>
      <c r="I4312" s="50">
        <v>19.833333333333332</v>
      </c>
      <c r="J4312" s="13">
        <v>0</v>
      </c>
      <c r="K4312" s="13">
        <f t="shared" si="1352"/>
        <v>0</v>
      </c>
      <c r="L4312" s="13">
        <f t="shared" si="1353"/>
        <v>0</v>
      </c>
      <c r="M4312" s="13" t="e">
        <f ca="1">CalcTable[[#This Row],[IWC]]-AE4311</f>
        <v>#NAME?</v>
      </c>
      <c r="N4312" s="13" t="e">
        <f ca="1">IF(CalcTable[[#This Row],[Day of Year]]&lt;123,FCAP,AE4311)</f>
        <v>#NAME?</v>
      </c>
      <c r="O4312" s="17" t="e">
        <f ca="1">IF(IRR_DRIP,5,COUNTIF('IDET Wind Values'!C4296:G4296,"&lt;="&amp;IRR_MAXWIND))</f>
        <v>#NAME?</v>
      </c>
      <c r="P4312" s="13" t="e">
        <f ca="1">CalcTable[[#This Row],[ET_o]]*KL</f>
        <v>#NAME?</v>
      </c>
      <c r="Q4312" s="13" t="e">
        <f ca="1">IF(WILTPT&lt;=0,1,MAX(0,MIN(1,(CalcTable[[#This Row],[IWC]]-WILTPT)/(MAD-WILTPT))))</f>
        <v>#NAME?</v>
      </c>
      <c r="R4312" s="13" t="e">
        <f ca="1">CalcTable[[#This Row],[ETMult]]*CalcTable[[#This Row],[ETb]]</f>
        <v>#NAME?</v>
      </c>
      <c r="S4312" s="13" t="b">
        <f>INDEX(IRR_LIST,CalcTable[[#This Row],[Day of Week]]+1)</f>
        <v>0</v>
      </c>
      <c r="T4312" s="13">
        <f t="shared" ca="1" si="1354"/>
        <v>0</v>
      </c>
      <c r="U4312" s="13" t="b">
        <f ca="1">IF(CalcTable[[#This Row],[IrrPrecip]]&gt;=IC_MM,FALSE,TRUE)</f>
        <v>1</v>
      </c>
      <c r="V4312" s="13" t="b">
        <f t="shared" si="1355"/>
        <v>1</v>
      </c>
      <c r="W4312" s="13" t="e">
        <f ca="1">IF(AND(IRR_DRIP=FALSE,CalcTable[[#This Row],[IrrHours]]&lt;=0),FALSE,TRUE)</f>
        <v>#NAME?</v>
      </c>
      <c r="X4312" s="13" t="e">
        <f ca="1">AND(CalcTable[[#This Row],[IrrDay]],CalcTable[[#This Row],[IrrRain]],CalcTable[[#This Row],[IrrWarm]],CalcTable[[#This Row],[IrrWindy]])</f>
        <v>#NAME?</v>
      </c>
      <c r="Y4312" s="13" t="e">
        <f t="shared" ca="1" si="1356"/>
        <v>#NAME?</v>
      </c>
      <c r="Z4312" s="13" t="e">
        <f ca="1">CalcTable[[#This Row],[IrrHours]]/5</f>
        <v>#NAME?</v>
      </c>
      <c r="AA4312" s="13" t="e">
        <f ca="1">IF(CalcTable[[#This Row],[IrrFlag]]=FALSE,0,MAX(0,CalcTable[[#This Row],[VolRednWind]]*(FCAP*IRR_TARGET-CalcTable[[#This Row],[IWC]])))</f>
        <v>#NAME?</v>
      </c>
      <c r="AB4312" s="13" t="e">
        <f ca="1">CalcTable[[#This Row],[IWC]]+CalcTable[[#This Row],[Eff Precip]]+CalcTable[[#This Row],[IrrAmt]]-CalcTable[[#This Row],[AET]]</f>
        <v>#NAME?</v>
      </c>
      <c r="AC4312" s="13" t="e">
        <f ca="1">IF(CalcTable[[#This Row],[PWC]]&gt;FCAP,MIN(24*PERC,MIN(SAT,CalcTable[[#This Row],[PWC]])-FCAP),0)</f>
        <v>#NAME?</v>
      </c>
      <c r="AD4312" s="13" t="e">
        <f ca="1">IF(CalcTable[[#This Row],[PWC]]&gt;SAT,CalcTable[[#This Row],[PWC]]-SAT,0)</f>
        <v>#NAME?</v>
      </c>
      <c r="AE4312" s="13" t="e">
        <f ca="1">CalcTable[[#This Row],[PWC]]-CalcTable[[#This Row],[PercAmt]]-CalcTable[[#This Row],[Runoff]]</f>
        <v>#NAME?</v>
      </c>
      <c r="AF4312" s="13" t="e">
        <f ca="1">CalcTable[[#This Row],[IrrAmt]]/1000*CUR_IRR_AREA*10000/IRR_EFF</f>
        <v>#NAME?</v>
      </c>
      <c r="AG4312" s="147"/>
      <c r="AH4312" s="13"/>
      <c r="AI4312" s="50">
        <v>0</v>
      </c>
      <c r="AJ4312" s="50">
        <v>0</v>
      </c>
      <c r="AK4312" s="50">
        <v>0</v>
      </c>
      <c r="AL4312" s="50">
        <v>7.5708481023216372</v>
      </c>
      <c r="AM4312" s="50"/>
      <c r="AN4312" s="50"/>
      <c r="AO4312" s="50"/>
      <c r="AP4312" s="50"/>
      <c r="AQ4312" s="50"/>
      <c r="AR4312" s="50"/>
      <c r="AS4312" s="50"/>
      <c r="AT4312" s="50"/>
      <c r="AU4312" s="50"/>
      <c r="AV4312" s="50"/>
      <c r="AW4312" s="50"/>
      <c r="AX4312" s="50">
        <f t="shared" si="1367"/>
        <v>7.5708481023216372</v>
      </c>
      <c r="AY4312" s="50"/>
      <c r="AZ4312" s="50">
        <f t="shared" si="1357"/>
        <v>222.07821100143471</v>
      </c>
      <c r="BA4312" s="50">
        <f t="shared" si="1358"/>
        <v>341.92994392284396</v>
      </c>
      <c r="BB4312" s="50">
        <f t="shared" si="1359"/>
        <v>352.50509682767415</v>
      </c>
      <c r="BC4312" s="17">
        <f t="shared" si="1360"/>
        <v>19885</v>
      </c>
      <c r="BD4312" s="50">
        <f t="shared" si="1361"/>
        <v>7.5708481023216372</v>
      </c>
      <c r="BE4312" s="50">
        <f t="shared" si="1362"/>
        <v>222.07821100143471</v>
      </c>
      <c r="BF4312" s="50">
        <f t="shared" si="1368"/>
        <v>363.24925621147906</v>
      </c>
      <c r="BG4312" s="50"/>
      <c r="BH4312" s="17">
        <f t="shared" si="1363"/>
        <v>0</v>
      </c>
      <c r="BI4312" s="17">
        <f t="shared" si="1371"/>
        <v>4312</v>
      </c>
      <c r="BJ4312" s="17">
        <f t="shared" si="1369"/>
        <v>4312</v>
      </c>
      <c r="BK4312" s="150">
        <f t="shared" si="1370"/>
        <v>32272</v>
      </c>
      <c r="BL4312" s="50" t="e">
        <f t="shared" ca="1" si="1364"/>
        <v>#NAME?</v>
      </c>
      <c r="BM4312" s="50" t="e">
        <f t="shared" ca="1" si="1365"/>
        <v>#NAME?</v>
      </c>
      <c r="BN4312" s="50" t="e">
        <f t="shared" ca="1" si="1366"/>
        <v>#NAME?</v>
      </c>
    </row>
    <row r="4313" spans="1:66" x14ac:dyDescent="0.35">
      <c r="A4313" s="48">
        <v>32273</v>
      </c>
      <c r="B4313" s="17">
        <v>1988</v>
      </c>
      <c r="C4313" s="17">
        <v>5</v>
      </c>
      <c r="D4313" s="17">
        <v>131</v>
      </c>
      <c r="E4313" s="17">
        <v>10</v>
      </c>
      <c r="F4313" s="17">
        <v>3</v>
      </c>
      <c r="G4313" s="50">
        <v>11.4</v>
      </c>
      <c r="H4313" s="32">
        <v>6.7658628233268789</v>
      </c>
      <c r="I4313" s="50">
        <v>25</v>
      </c>
      <c r="J4313" s="13">
        <v>0</v>
      </c>
      <c r="K4313" s="13">
        <f t="shared" si="1352"/>
        <v>0</v>
      </c>
      <c r="L4313" s="13">
        <f t="shared" si="1353"/>
        <v>0</v>
      </c>
      <c r="M4313" s="13" t="e">
        <f ca="1">CalcTable[[#This Row],[IWC]]-AE4312</f>
        <v>#NAME?</v>
      </c>
      <c r="N4313" s="13" t="e">
        <f ca="1">IF(CalcTable[[#This Row],[Day of Year]]&lt;123,FCAP,AE4312)</f>
        <v>#NAME?</v>
      </c>
      <c r="O4313" s="17" t="e">
        <f ca="1">IF(IRR_DRIP,5,COUNTIF('IDET Wind Values'!C4297:G4297,"&lt;="&amp;IRR_MAXWIND))</f>
        <v>#NAME?</v>
      </c>
      <c r="P4313" s="13" t="e">
        <f ca="1">CalcTable[[#This Row],[ET_o]]*KL</f>
        <v>#NAME?</v>
      </c>
      <c r="Q4313" s="13" t="e">
        <f ca="1">IF(WILTPT&lt;=0,1,MAX(0,MIN(1,(CalcTable[[#This Row],[IWC]]-WILTPT)/(MAD-WILTPT))))</f>
        <v>#NAME?</v>
      </c>
      <c r="R4313" s="13" t="e">
        <f ca="1">CalcTable[[#This Row],[ETMult]]*CalcTable[[#This Row],[ETb]]</f>
        <v>#NAME?</v>
      </c>
      <c r="S4313" s="13" t="b">
        <f>INDEX(IRR_LIST,CalcTable[[#This Row],[Day of Week]]+1)</f>
        <v>1</v>
      </c>
      <c r="T4313" s="13">
        <f t="shared" ca="1" si="1354"/>
        <v>0</v>
      </c>
      <c r="U4313" s="13" t="b">
        <f ca="1">IF(CalcTable[[#This Row],[IrrPrecip]]&gt;=IC_MM,FALSE,TRUE)</f>
        <v>1</v>
      </c>
      <c r="V4313" s="13" t="b">
        <f t="shared" si="1355"/>
        <v>1</v>
      </c>
      <c r="W4313" s="13" t="e">
        <f ca="1">IF(AND(IRR_DRIP=FALSE,CalcTable[[#This Row],[IrrHours]]&lt;=0),FALSE,TRUE)</f>
        <v>#NAME?</v>
      </c>
      <c r="X4313" s="13" t="e">
        <f ca="1">AND(CalcTable[[#This Row],[IrrDay]],CalcTable[[#This Row],[IrrRain]],CalcTable[[#This Row],[IrrWarm]],CalcTable[[#This Row],[IrrWindy]])</f>
        <v>#NAME?</v>
      </c>
      <c r="Y4313" s="13" t="e">
        <f t="shared" ca="1" si="1356"/>
        <v>#NAME?</v>
      </c>
      <c r="Z4313" s="13" t="e">
        <f ca="1">CalcTable[[#This Row],[IrrHours]]/5</f>
        <v>#NAME?</v>
      </c>
      <c r="AA4313" s="13" t="e">
        <f ca="1">IF(CalcTable[[#This Row],[IrrFlag]]=FALSE,0,MAX(0,CalcTable[[#This Row],[VolRednWind]]*(FCAP*IRR_TARGET-CalcTable[[#This Row],[IWC]])))</f>
        <v>#NAME?</v>
      </c>
      <c r="AB4313" s="13" t="e">
        <f ca="1">CalcTable[[#This Row],[IWC]]+CalcTable[[#This Row],[Eff Precip]]+CalcTable[[#This Row],[IrrAmt]]-CalcTable[[#This Row],[AET]]</f>
        <v>#NAME?</v>
      </c>
      <c r="AC4313" s="13" t="e">
        <f ca="1">IF(CalcTable[[#This Row],[PWC]]&gt;FCAP,MIN(24*PERC,MIN(SAT,CalcTable[[#This Row],[PWC]])-FCAP),0)</f>
        <v>#NAME?</v>
      </c>
      <c r="AD4313" s="13" t="e">
        <f ca="1">IF(CalcTable[[#This Row],[PWC]]&gt;SAT,CalcTable[[#This Row],[PWC]]-SAT,0)</f>
        <v>#NAME?</v>
      </c>
      <c r="AE4313" s="13" t="e">
        <f ca="1">CalcTable[[#This Row],[PWC]]-CalcTable[[#This Row],[PercAmt]]-CalcTable[[#This Row],[Runoff]]</f>
        <v>#NAME?</v>
      </c>
      <c r="AF4313" s="13" t="e">
        <f ca="1">CalcTable[[#This Row],[IrrAmt]]/1000*CUR_IRR_AREA*10000/IRR_EFF</f>
        <v>#NAME?</v>
      </c>
      <c r="AG4313" s="147"/>
      <c r="AH4313" s="13"/>
      <c r="AI4313" s="50">
        <v>0</v>
      </c>
      <c r="AJ4313" s="50">
        <v>0</v>
      </c>
      <c r="AK4313" s="50">
        <v>0</v>
      </c>
      <c r="AL4313" s="50">
        <v>0</v>
      </c>
      <c r="AM4313" s="50"/>
      <c r="AN4313" s="50"/>
      <c r="AO4313" s="50"/>
      <c r="AP4313" s="50"/>
      <c r="AQ4313" s="50"/>
      <c r="AR4313" s="50"/>
      <c r="AS4313" s="50"/>
      <c r="AT4313" s="50"/>
      <c r="AU4313" s="50"/>
      <c r="AV4313" s="50"/>
      <c r="AW4313" s="50"/>
      <c r="AX4313" s="50">
        <f t="shared" si="1367"/>
        <v>0</v>
      </c>
      <c r="AY4313" s="50"/>
      <c r="AZ4313" s="50">
        <f t="shared" si="1357"/>
        <v>0</v>
      </c>
      <c r="BA4313" s="50">
        <f t="shared" si="1358"/>
        <v>0</v>
      </c>
      <c r="BB4313" s="50">
        <f t="shared" si="1359"/>
        <v>0</v>
      </c>
      <c r="BC4313" s="17">
        <f t="shared" si="1360"/>
        <v>19885</v>
      </c>
      <c r="BD4313" s="50">
        <f t="shared" si="1361"/>
        <v>0</v>
      </c>
      <c r="BE4313" s="50">
        <f t="shared" si="1362"/>
        <v>0</v>
      </c>
      <c r="BF4313" s="50">
        <f t="shared" si="1368"/>
        <v>0</v>
      </c>
      <c r="BG4313" s="50"/>
      <c r="BH4313" s="17">
        <f t="shared" si="1363"/>
        <v>0</v>
      </c>
      <c r="BI4313" s="17">
        <f t="shared" si="1371"/>
        <v>4313</v>
      </c>
      <c r="BJ4313" s="17">
        <f t="shared" si="1369"/>
        <v>4313</v>
      </c>
      <c r="BK4313" s="150">
        <f t="shared" si="1370"/>
        <v>32273</v>
      </c>
      <c r="BL4313" s="50" t="e">
        <f t="shared" ca="1" si="1364"/>
        <v>#NAME?</v>
      </c>
      <c r="BM4313" s="50" t="e">
        <f t="shared" ca="1" si="1365"/>
        <v>#NAME?</v>
      </c>
      <c r="BN4313" s="50" t="e">
        <f t="shared" ca="1" si="1366"/>
        <v>#NAME?</v>
      </c>
    </row>
    <row r="4314" spans="1:66" x14ac:dyDescent="0.35">
      <c r="A4314" s="48">
        <v>32274</v>
      </c>
      <c r="B4314" s="17">
        <v>1988</v>
      </c>
      <c r="C4314" s="17">
        <v>5</v>
      </c>
      <c r="D4314" s="17">
        <v>132</v>
      </c>
      <c r="E4314" s="17">
        <v>11</v>
      </c>
      <c r="F4314" s="17">
        <v>4</v>
      </c>
      <c r="G4314" s="50">
        <v>10.8</v>
      </c>
      <c r="H4314" s="32">
        <v>6.2649323420153475</v>
      </c>
      <c r="I4314" s="50">
        <v>15.833333333333334</v>
      </c>
      <c r="J4314" s="13">
        <v>0</v>
      </c>
      <c r="K4314" s="13">
        <f t="shared" si="1352"/>
        <v>0</v>
      </c>
      <c r="L4314" s="13">
        <f t="shared" si="1353"/>
        <v>0</v>
      </c>
      <c r="M4314" s="13" t="e">
        <f ca="1">CalcTable[[#This Row],[IWC]]-AE4313</f>
        <v>#NAME?</v>
      </c>
      <c r="N4314" s="13" t="e">
        <f ca="1">IF(CalcTable[[#This Row],[Day of Year]]&lt;123,FCAP,AE4313)</f>
        <v>#NAME?</v>
      </c>
      <c r="O4314" s="17" t="e">
        <f ca="1">IF(IRR_DRIP,5,COUNTIF('IDET Wind Values'!C4298:G4298,"&lt;="&amp;IRR_MAXWIND))</f>
        <v>#NAME?</v>
      </c>
      <c r="P4314" s="13" t="e">
        <f ca="1">CalcTable[[#This Row],[ET_o]]*KL</f>
        <v>#NAME?</v>
      </c>
      <c r="Q4314" s="13" t="e">
        <f ca="1">IF(WILTPT&lt;=0,1,MAX(0,MIN(1,(CalcTable[[#This Row],[IWC]]-WILTPT)/(MAD-WILTPT))))</f>
        <v>#NAME?</v>
      </c>
      <c r="R4314" s="13" t="e">
        <f ca="1">CalcTable[[#This Row],[ETMult]]*CalcTable[[#This Row],[ETb]]</f>
        <v>#NAME?</v>
      </c>
      <c r="S4314" s="13" t="b">
        <f>INDEX(IRR_LIST,CalcTable[[#This Row],[Day of Week]]+1)</f>
        <v>0</v>
      </c>
      <c r="T4314" s="13">
        <f t="shared" ca="1" si="1354"/>
        <v>0</v>
      </c>
      <c r="U4314" s="13" t="b">
        <f ca="1">IF(CalcTable[[#This Row],[IrrPrecip]]&gt;=IC_MM,FALSE,TRUE)</f>
        <v>1</v>
      </c>
      <c r="V4314" s="13" t="b">
        <f t="shared" si="1355"/>
        <v>1</v>
      </c>
      <c r="W4314" s="13" t="e">
        <f ca="1">IF(AND(IRR_DRIP=FALSE,CalcTable[[#This Row],[IrrHours]]&lt;=0),FALSE,TRUE)</f>
        <v>#NAME?</v>
      </c>
      <c r="X4314" s="13" t="e">
        <f ca="1">AND(CalcTable[[#This Row],[IrrDay]],CalcTable[[#This Row],[IrrRain]],CalcTable[[#This Row],[IrrWarm]],CalcTable[[#This Row],[IrrWindy]])</f>
        <v>#NAME?</v>
      </c>
      <c r="Y4314" s="13" t="e">
        <f t="shared" ca="1" si="1356"/>
        <v>#NAME?</v>
      </c>
      <c r="Z4314" s="13" t="e">
        <f ca="1">CalcTable[[#This Row],[IrrHours]]/5</f>
        <v>#NAME?</v>
      </c>
      <c r="AA4314" s="13" t="e">
        <f ca="1">IF(CalcTable[[#This Row],[IrrFlag]]=FALSE,0,MAX(0,CalcTable[[#This Row],[VolRednWind]]*(FCAP*IRR_TARGET-CalcTable[[#This Row],[IWC]])))</f>
        <v>#NAME?</v>
      </c>
      <c r="AB4314" s="13" t="e">
        <f ca="1">CalcTable[[#This Row],[IWC]]+CalcTable[[#This Row],[Eff Precip]]+CalcTable[[#This Row],[IrrAmt]]-CalcTable[[#This Row],[AET]]</f>
        <v>#NAME?</v>
      </c>
      <c r="AC4314" s="13" t="e">
        <f ca="1">IF(CalcTable[[#This Row],[PWC]]&gt;FCAP,MIN(24*PERC,MIN(SAT,CalcTable[[#This Row],[PWC]])-FCAP),0)</f>
        <v>#NAME?</v>
      </c>
      <c r="AD4314" s="13" t="e">
        <f ca="1">IF(CalcTable[[#This Row],[PWC]]&gt;SAT,CalcTable[[#This Row],[PWC]]-SAT,0)</f>
        <v>#NAME?</v>
      </c>
      <c r="AE4314" s="13" t="e">
        <f ca="1">CalcTable[[#This Row],[PWC]]-CalcTable[[#This Row],[PercAmt]]-CalcTable[[#This Row],[Runoff]]</f>
        <v>#NAME?</v>
      </c>
      <c r="AF4314" s="13" t="e">
        <f ca="1">CalcTable[[#This Row],[IrrAmt]]/1000*CUR_IRR_AREA*10000/IRR_EFF</f>
        <v>#NAME?</v>
      </c>
      <c r="AG4314" s="147"/>
      <c r="AH4314" s="13"/>
      <c r="AI4314" s="50">
        <v>0</v>
      </c>
      <c r="AJ4314" s="50">
        <v>0</v>
      </c>
      <c r="AK4314" s="50">
        <v>0</v>
      </c>
      <c r="AL4314" s="50">
        <v>6.9353405427470491</v>
      </c>
      <c r="AM4314" s="50"/>
      <c r="AN4314" s="50"/>
      <c r="AO4314" s="50"/>
      <c r="AP4314" s="50"/>
      <c r="AQ4314" s="50"/>
      <c r="AR4314" s="50"/>
      <c r="AS4314" s="50"/>
      <c r="AT4314" s="50"/>
      <c r="AU4314" s="50"/>
      <c r="AV4314" s="50"/>
      <c r="AW4314" s="50"/>
      <c r="AX4314" s="50">
        <f t="shared" si="1367"/>
        <v>6.9353405427470491</v>
      </c>
      <c r="AY4314" s="50"/>
      <c r="AZ4314" s="50">
        <f t="shared" si="1357"/>
        <v>203.43665592058014</v>
      </c>
      <c r="BA4314" s="50">
        <f t="shared" si="1358"/>
        <v>313.22786705232181</v>
      </c>
      <c r="BB4314" s="50">
        <f t="shared" si="1359"/>
        <v>322.91532685806374</v>
      </c>
      <c r="BC4314" s="17">
        <f t="shared" si="1360"/>
        <v>19885</v>
      </c>
      <c r="BD4314" s="50">
        <f t="shared" si="1361"/>
        <v>6.9353405427470491</v>
      </c>
      <c r="BE4314" s="50">
        <f t="shared" si="1362"/>
        <v>203.43665592058014</v>
      </c>
      <c r="BF4314" s="50">
        <f t="shared" si="1368"/>
        <v>332.75760650298065</v>
      </c>
      <c r="BG4314" s="50"/>
      <c r="BH4314" s="17">
        <f t="shared" si="1363"/>
        <v>0</v>
      </c>
      <c r="BI4314" s="17">
        <f t="shared" si="1371"/>
        <v>4314</v>
      </c>
      <c r="BJ4314" s="17">
        <f t="shared" si="1369"/>
        <v>4314</v>
      </c>
      <c r="BK4314" s="150">
        <f t="shared" si="1370"/>
        <v>32274</v>
      </c>
      <c r="BL4314" s="50" t="e">
        <f t="shared" ca="1" si="1364"/>
        <v>#NAME?</v>
      </c>
      <c r="BM4314" s="50" t="e">
        <f t="shared" ca="1" si="1365"/>
        <v>#NAME?</v>
      </c>
      <c r="BN4314" s="50" t="e">
        <f t="shared" ca="1" si="1366"/>
        <v>#NAME?</v>
      </c>
    </row>
    <row r="4315" spans="1:66" x14ac:dyDescent="0.35">
      <c r="A4315" s="48">
        <v>32275</v>
      </c>
      <c r="B4315" s="17">
        <v>1988</v>
      </c>
      <c r="C4315" s="17">
        <v>5</v>
      </c>
      <c r="D4315" s="17">
        <v>133</v>
      </c>
      <c r="E4315" s="17">
        <v>12</v>
      </c>
      <c r="F4315" s="17">
        <v>5</v>
      </c>
      <c r="G4315" s="50">
        <v>11.4</v>
      </c>
      <c r="H4315" s="32">
        <v>6.2529105359435544</v>
      </c>
      <c r="I4315" s="50">
        <v>14.666666666666666</v>
      </c>
      <c r="J4315" s="13">
        <v>0</v>
      </c>
      <c r="K4315" s="13">
        <f t="shared" si="1352"/>
        <v>0</v>
      </c>
      <c r="L4315" s="13">
        <f t="shared" si="1353"/>
        <v>0</v>
      </c>
      <c r="M4315" s="13" t="e">
        <f ca="1">CalcTable[[#This Row],[IWC]]-AE4314</f>
        <v>#NAME?</v>
      </c>
      <c r="N4315" s="13" t="e">
        <f ca="1">IF(CalcTable[[#This Row],[Day of Year]]&lt;123,FCAP,AE4314)</f>
        <v>#NAME?</v>
      </c>
      <c r="O4315" s="17" t="e">
        <f ca="1">IF(IRR_DRIP,5,COUNTIF('IDET Wind Values'!C4299:G4299,"&lt;="&amp;IRR_MAXWIND))</f>
        <v>#NAME?</v>
      </c>
      <c r="P4315" s="13" t="e">
        <f ca="1">CalcTable[[#This Row],[ET_o]]*KL</f>
        <v>#NAME?</v>
      </c>
      <c r="Q4315" s="13" t="e">
        <f ca="1">IF(WILTPT&lt;=0,1,MAX(0,MIN(1,(CalcTable[[#This Row],[IWC]]-WILTPT)/(MAD-WILTPT))))</f>
        <v>#NAME?</v>
      </c>
      <c r="R4315" s="13" t="e">
        <f ca="1">CalcTable[[#This Row],[ETMult]]*CalcTable[[#This Row],[ETb]]</f>
        <v>#NAME?</v>
      </c>
      <c r="S4315" s="13" t="b">
        <f>INDEX(IRR_LIST,CalcTable[[#This Row],[Day of Week]]+1)</f>
        <v>1</v>
      </c>
      <c r="T4315" s="13">
        <f t="shared" ca="1" si="1354"/>
        <v>0</v>
      </c>
      <c r="U4315" s="13" t="b">
        <f ca="1">IF(CalcTable[[#This Row],[IrrPrecip]]&gt;=IC_MM,FALSE,TRUE)</f>
        <v>1</v>
      </c>
      <c r="V4315" s="13" t="b">
        <f t="shared" si="1355"/>
        <v>1</v>
      </c>
      <c r="W4315" s="13" t="e">
        <f ca="1">IF(AND(IRR_DRIP=FALSE,CalcTable[[#This Row],[IrrHours]]&lt;=0),FALSE,TRUE)</f>
        <v>#NAME?</v>
      </c>
      <c r="X4315" s="13" t="e">
        <f ca="1">AND(CalcTable[[#This Row],[IrrDay]],CalcTable[[#This Row],[IrrRain]],CalcTable[[#This Row],[IrrWarm]],CalcTable[[#This Row],[IrrWindy]])</f>
        <v>#NAME?</v>
      </c>
      <c r="Y4315" s="13" t="e">
        <f t="shared" ca="1" si="1356"/>
        <v>#NAME?</v>
      </c>
      <c r="Z4315" s="13" t="e">
        <f ca="1">CalcTable[[#This Row],[IrrHours]]/5</f>
        <v>#NAME?</v>
      </c>
      <c r="AA4315" s="13" t="e">
        <f ca="1">IF(CalcTable[[#This Row],[IrrFlag]]=FALSE,0,MAX(0,CalcTable[[#This Row],[VolRednWind]]*(FCAP*IRR_TARGET-CalcTable[[#This Row],[IWC]])))</f>
        <v>#NAME?</v>
      </c>
      <c r="AB4315" s="13" t="e">
        <f ca="1">CalcTable[[#This Row],[IWC]]+CalcTable[[#This Row],[Eff Precip]]+CalcTable[[#This Row],[IrrAmt]]-CalcTable[[#This Row],[AET]]</f>
        <v>#NAME?</v>
      </c>
      <c r="AC4315" s="13" t="e">
        <f ca="1">IF(CalcTable[[#This Row],[PWC]]&gt;FCAP,MIN(24*PERC,MIN(SAT,CalcTable[[#This Row],[PWC]])-FCAP),0)</f>
        <v>#NAME?</v>
      </c>
      <c r="AD4315" s="13" t="e">
        <f ca="1">IF(CalcTable[[#This Row],[PWC]]&gt;SAT,CalcTable[[#This Row],[PWC]]-SAT,0)</f>
        <v>#NAME?</v>
      </c>
      <c r="AE4315" s="13" t="e">
        <f ca="1">CalcTable[[#This Row],[PWC]]-CalcTable[[#This Row],[PercAmt]]-CalcTable[[#This Row],[Runoff]]</f>
        <v>#NAME?</v>
      </c>
      <c r="AF4315" s="13" t="e">
        <f ca="1">CalcTable[[#This Row],[IrrAmt]]/1000*CUR_IRR_AREA*10000/IRR_EFF</f>
        <v>#NAME?</v>
      </c>
      <c r="AG4315" s="147"/>
      <c r="AH4315" s="13"/>
      <c r="AI4315" s="50">
        <v>0</v>
      </c>
      <c r="AJ4315" s="50">
        <v>0</v>
      </c>
      <c r="AK4315" s="50">
        <v>0</v>
      </c>
      <c r="AL4315" s="50">
        <v>0</v>
      </c>
      <c r="AM4315" s="50"/>
      <c r="AN4315" s="50"/>
      <c r="AO4315" s="50"/>
      <c r="AP4315" s="50"/>
      <c r="AQ4315" s="50"/>
      <c r="AR4315" s="50"/>
      <c r="AS4315" s="50"/>
      <c r="AT4315" s="50"/>
      <c r="AU4315" s="50"/>
      <c r="AV4315" s="50"/>
      <c r="AW4315" s="50"/>
      <c r="AX4315" s="50">
        <f t="shared" si="1367"/>
        <v>0</v>
      </c>
      <c r="AY4315" s="50"/>
      <c r="AZ4315" s="50">
        <f t="shared" si="1357"/>
        <v>0</v>
      </c>
      <c r="BA4315" s="50">
        <f t="shared" si="1358"/>
        <v>0</v>
      </c>
      <c r="BB4315" s="50">
        <f t="shared" si="1359"/>
        <v>0</v>
      </c>
      <c r="BC4315" s="17">
        <f t="shared" si="1360"/>
        <v>19885</v>
      </c>
      <c r="BD4315" s="50">
        <f t="shared" si="1361"/>
        <v>0</v>
      </c>
      <c r="BE4315" s="50">
        <f t="shared" si="1362"/>
        <v>0</v>
      </c>
      <c r="BF4315" s="50">
        <f t="shared" si="1368"/>
        <v>0</v>
      </c>
      <c r="BG4315" s="50"/>
      <c r="BH4315" s="17">
        <f t="shared" si="1363"/>
        <v>0</v>
      </c>
      <c r="BI4315" s="17">
        <f t="shared" si="1371"/>
        <v>4315</v>
      </c>
      <c r="BJ4315" s="17">
        <f t="shared" si="1369"/>
        <v>4315</v>
      </c>
      <c r="BK4315" s="150">
        <f t="shared" si="1370"/>
        <v>32275</v>
      </c>
      <c r="BL4315" s="50" t="e">
        <f t="shared" ca="1" si="1364"/>
        <v>#NAME?</v>
      </c>
      <c r="BM4315" s="50" t="e">
        <f t="shared" ca="1" si="1365"/>
        <v>#NAME?</v>
      </c>
      <c r="BN4315" s="50" t="e">
        <f t="shared" ca="1" si="1366"/>
        <v>#NAME?</v>
      </c>
    </row>
    <row r="4316" spans="1:66" x14ac:dyDescent="0.35">
      <c r="A4316" s="48">
        <v>32276</v>
      </c>
      <c r="B4316" s="17">
        <v>1988</v>
      </c>
      <c r="C4316" s="17">
        <v>5</v>
      </c>
      <c r="D4316" s="17">
        <v>134</v>
      </c>
      <c r="E4316" s="17">
        <v>13</v>
      </c>
      <c r="F4316" s="17">
        <v>6</v>
      </c>
      <c r="G4316" s="50">
        <v>11.6</v>
      </c>
      <c r="H4316" s="32">
        <v>7.2200787403886624</v>
      </c>
      <c r="I4316" s="50">
        <v>21.5</v>
      </c>
      <c r="J4316" s="13">
        <v>0</v>
      </c>
      <c r="K4316" s="13">
        <f t="shared" si="1352"/>
        <v>0</v>
      </c>
      <c r="L4316" s="13">
        <f t="shared" si="1353"/>
        <v>0</v>
      </c>
      <c r="M4316" s="13" t="e">
        <f ca="1">CalcTable[[#This Row],[IWC]]-AE4315</f>
        <v>#NAME?</v>
      </c>
      <c r="N4316" s="13" t="e">
        <f ca="1">IF(CalcTable[[#This Row],[Day of Year]]&lt;123,FCAP,AE4315)</f>
        <v>#NAME?</v>
      </c>
      <c r="O4316" s="17" t="e">
        <f ca="1">IF(IRR_DRIP,5,COUNTIF('IDET Wind Values'!C4300:G4300,"&lt;="&amp;IRR_MAXWIND))</f>
        <v>#NAME?</v>
      </c>
      <c r="P4316" s="13" t="e">
        <f ca="1">CalcTable[[#This Row],[ET_o]]*KL</f>
        <v>#NAME?</v>
      </c>
      <c r="Q4316" s="13" t="e">
        <f ca="1">IF(WILTPT&lt;=0,1,MAX(0,MIN(1,(CalcTable[[#This Row],[IWC]]-WILTPT)/(MAD-WILTPT))))</f>
        <v>#NAME?</v>
      </c>
      <c r="R4316" s="13" t="e">
        <f ca="1">CalcTable[[#This Row],[ETMult]]*CalcTable[[#This Row],[ETb]]</f>
        <v>#NAME?</v>
      </c>
      <c r="S4316" s="13" t="b">
        <f>INDEX(IRR_LIST,CalcTable[[#This Row],[Day of Week]]+1)</f>
        <v>0</v>
      </c>
      <c r="T4316" s="13">
        <f t="shared" ca="1" si="1354"/>
        <v>0</v>
      </c>
      <c r="U4316" s="13" t="b">
        <f ca="1">IF(CalcTable[[#This Row],[IrrPrecip]]&gt;=IC_MM,FALSE,TRUE)</f>
        <v>1</v>
      </c>
      <c r="V4316" s="13" t="b">
        <f t="shared" si="1355"/>
        <v>1</v>
      </c>
      <c r="W4316" s="13" t="e">
        <f ca="1">IF(AND(IRR_DRIP=FALSE,CalcTable[[#This Row],[IrrHours]]&lt;=0),FALSE,TRUE)</f>
        <v>#NAME?</v>
      </c>
      <c r="X4316" s="13" t="e">
        <f ca="1">AND(CalcTable[[#This Row],[IrrDay]],CalcTable[[#This Row],[IrrRain]],CalcTable[[#This Row],[IrrWarm]],CalcTable[[#This Row],[IrrWindy]])</f>
        <v>#NAME?</v>
      </c>
      <c r="Y4316" s="13" t="e">
        <f t="shared" ca="1" si="1356"/>
        <v>#NAME?</v>
      </c>
      <c r="Z4316" s="13" t="e">
        <f ca="1">CalcTable[[#This Row],[IrrHours]]/5</f>
        <v>#NAME?</v>
      </c>
      <c r="AA4316" s="13" t="e">
        <f ca="1">IF(CalcTable[[#This Row],[IrrFlag]]=FALSE,0,MAX(0,CalcTable[[#This Row],[VolRednWind]]*(FCAP*IRR_TARGET-CalcTable[[#This Row],[IWC]])))</f>
        <v>#NAME?</v>
      </c>
      <c r="AB4316" s="13" t="e">
        <f ca="1">CalcTable[[#This Row],[IWC]]+CalcTable[[#This Row],[Eff Precip]]+CalcTable[[#This Row],[IrrAmt]]-CalcTable[[#This Row],[AET]]</f>
        <v>#NAME?</v>
      </c>
      <c r="AC4316" s="13" t="e">
        <f ca="1">IF(CalcTable[[#This Row],[PWC]]&gt;FCAP,MIN(24*PERC,MIN(SAT,CalcTable[[#This Row],[PWC]])-FCAP),0)</f>
        <v>#NAME?</v>
      </c>
      <c r="AD4316" s="13" t="e">
        <f ca="1">IF(CalcTable[[#This Row],[PWC]]&gt;SAT,CalcTable[[#This Row],[PWC]]-SAT,0)</f>
        <v>#NAME?</v>
      </c>
      <c r="AE4316" s="13" t="e">
        <f ca="1">CalcTable[[#This Row],[PWC]]-CalcTable[[#This Row],[PercAmt]]-CalcTable[[#This Row],[Runoff]]</f>
        <v>#NAME?</v>
      </c>
      <c r="AF4316" s="13" t="e">
        <f ca="1">CalcTable[[#This Row],[IrrAmt]]/1000*CUR_IRR_AREA*10000/IRR_EFF</f>
        <v>#NAME?</v>
      </c>
      <c r="AG4316" s="147"/>
      <c r="AH4316" s="13"/>
      <c r="AI4316" s="50">
        <v>0</v>
      </c>
      <c r="AJ4316" s="50">
        <v>0</v>
      </c>
      <c r="AK4316" s="50">
        <v>0</v>
      </c>
      <c r="AL4316" s="50">
        <v>6.8848135828773955</v>
      </c>
      <c r="AM4316" s="50"/>
      <c r="AN4316" s="50"/>
      <c r="AO4316" s="50"/>
      <c r="AP4316" s="50"/>
      <c r="AQ4316" s="50"/>
      <c r="AR4316" s="50"/>
      <c r="AS4316" s="50"/>
      <c r="AT4316" s="50"/>
      <c r="AU4316" s="50"/>
      <c r="AV4316" s="50"/>
      <c r="AW4316" s="50"/>
      <c r="AX4316" s="50">
        <f t="shared" si="1367"/>
        <v>6.8848135828773955</v>
      </c>
      <c r="AY4316" s="50"/>
      <c r="AZ4316" s="50">
        <f t="shared" si="1357"/>
        <v>201.95453176440361</v>
      </c>
      <c r="BA4316" s="50">
        <f t="shared" si="1358"/>
        <v>310.94586636741508</v>
      </c>
      <c r="BB4316" s="50">
        <f t="shared" si="1359"/>
        <v>320.56274883238672</v>
      </c>
      <c r="BC4316" s="17">
        <f t="shared" si="1360"/>
        <v>19885</v>
      </c>
      <c r="BD4316" s="50">
        <f t="shared" si="1361"/>
        <v>6.8848135828773955</v>
      </c>
      <c r="BE4316" s="50">
        <f t="shared" si="1362"/>
        <v>201.95453176440361</v>
      </c>
      <c r="BF4316" s="50">
        <f t="shared" si="1368"/>
        <v>330.33332320694535</v>
      </c>
      <c r="BG4316" s="50"/>
      <c r="BH4316" s="17">
        <f t="shared" si="1363"/>
        <v>0</v>
      </c>
      <c r="BI4316" s="17">
        <f t="shared" si="1371"/>
        <v>4316</v>
      </c>
      <c r="BJ4316" s="17">
        <f t="shared" si="1369"/>
        <v>4316</v>
      </c>
      <c r="BK4316" s="150">
        <f t="shared" si="1370"/>
        <v>32276</v>
      </c>
      <c r="BL4316" s="50" t="e">
        <f t="shared" ca="1" si="1364"/>
        <v>#NAME?</v>
      </c>
      <c r="BM4316" s="50" t="e">
        <f t="shared" ca="1" si="1365"/>
        <v>#NAME?</v>
      </c>
      <c r="BN4316" s="50" t="e">
        <f t="shared" ca="1" si="1366"/>
        <v>#NAME?</v>
      </c>
    </row>
    <row r="4317" spans="1:66" x14ac:dyDescent="0.35">
      <c r="A4317" s="48">
        <v>32277</v>
      </c>
      <c r="B4317" s="17">
        <v>1988</v>
      </c>
      <c r="C4317" s="17">
        <v>5</v>
      </c>
      <c r="D4317" s="17">
        <v>135</v>
      </c>
      <c r="E4317" s="17">
        <v>14</v>
      </c>
      <c r="F4317" s="17">
        <v>7</v>
      </c>
      <c r="G4317" s="50">
        <v>7.9</v>
      </c>
      <c r="H4317" s="32">
        <v>6.5616171401124523</v>
      </c>
      <c r="I4317" s="50">
        <v>24</v>
      </c>
      <c r="J4317" s="13">
        <v>0</v>
      </c>
      <c r="K4317" s="13">
        <f t="shared" si="1352"/>
        <v>0</v>
      </c>
      <c r="L4317" s="13">
        <f t="shared" si="1353"/>
        <v>0</v>
      </c>
      <c r="M4317" s="13" t="e">
        <f ca="1">CalcTable[[#This Row],[IWC]]-AE4316</f>
        <v>#NAME?</v>
      </c>
      <c r="N4317" s="13" t="e">
        <f ca="1">IF(CalcTable[[#This Row],[Day of Year]]&lt;123,FCAP,AE4316)</f>
        <v>#NAME?</v>
      </c>
      <c r="O4317" s="17" t="e">
        <f ca="1">IF(IRR_DRIP,5,COUNTIF('IDET Wind Values'!C4301:G4301,"&lt;="&amp;IRR_MAXWIND))</f>
        <v>#NAME?</v>
      </c>
      <c r="P4317" s="13" t="e">
        <f ca="1">CalcTable[[#This Row],[ET_o]]*KL</f>
        <v>#NAME?</v>
      </c>
      <c r="Q4317" s="13" t="e">
        <f ca="1">IF(WILTPT&lt;=0,1,MAX(0,MIN(1,(CalcTable[[#This Row],[IWC]]-WILTPT)/(MAD-WILTPT))))</f>
        <v>#NAME?</v>
      </c>
      <c r="R4317" s="13" t="e">
        <f ca="1">CalcTable[[#This Row],[ETMult]]*CalcTable[[#This Row],[ETb]]</f>
        <v>#NAME?</v>
      </c>
      <c r="S4317" s="13" t="b">
        <f>INDEX(IRR_LIST,CalcTable[[#This Row],[Day of Week]]+1)</f>
        <v>0</v>
      </c>
      <c r="T4317" s="13">
        <f t="shared" ca="1" si="1354"/>
        <v>0</v>
      </c>
      <c r="U4317" s="13" t="b">
        <f ca="1">IF(CalcTable[[#This Row],[IrrPrecip]]&gt;=IC_MM,FALSE,TRUE)</f>
        <v>1</v>
      </c>
      <c r="V4317" s="13" t="b">
        <f t="shared" si="1355"/>
        <v>1</v>
      </c>
      <c r="W4317" s="13" t="e">
        <f ca="1">IF(AND(IRR_DRIP=FALSE,CalcTable[[#This Row],[IrrHours]]&lt;=0),FALSE,TRUE)</f>
        <v>#NAME?</v>
      </c>
      <c r="X4317" s="13" t="e">
        <f ca="1">AND(CalcTable[[#This Row],[IrrDay]],CalcTable[[#This Row],[IrrRain]],CalcTable[[#This Row],[IrrWarm]],CalcTable[[#This Row],[IrrWindy]])</f>
        <v>#NAME?</v>
      </c>
      <c r="Y4317" s="13" t="e">
        <f t="shared" ca="1" si="1356"/>
        <v>#NAME?</v>
      </c>
      <c r="Z4317" s="13" t="e">
        <f ca="1">CalcTable[[#This Row],[IrrHours]]/5</f>
        <v>#NAME?</v>
      </c>
      <c r="AA4317" s="13" t="e">
        <f ca="1">IF(CalcTable[[#This Row],[IrrFlag]]=FALSE,0,MAX(0,CalcTable[[#This Row],[VolRednWind]]*(FCAP*IRR_TARGET-CalcTable[[#This Row],[IWC]])))</f>
        <v>#NAME?</v>
      </c>
      <c r="AB4317" s="13" t="e">
        <f ca="1">CalcTable[[#This Row],[IWC]]+CalcTable[[#This Row],[Eff Precip]]+CalcTable[[#This Row],[IrrAmt]]-CalcTable[[#This Row],[AET]]</f>
        <v>#NAME?</v>
      </c>
      <c r="AC4317" s="13" t="e">
        <f ca="1">IF(CalcTable[[#This Row],[PWC]]&gt;FCAP,MIN(24*PERC,MIN(SAT,CalcTable[[#This Row],[PWC]])-FCAP),0)</f>
        <v>#NAME?</v>
      </c>
      <c r="AD4317" s="13" t="e">
        <f ca="1">IF(CalcTable[[#This Row],[PWC]]&gt;SAT,CalcTable[[#This Row],[PWC]]-SAT,0)</f>
        <v>#NAME?</v>
      </c>
      <c r="AE4317" s="13" t="e">
        <f ca="1">CalcTable[[#This Row],[PWC]]-CalcTable[[#This Row],[PercAmt]]-CalcTable[[#This Row],[Runoff]]</f>
        <v>#NAME?</v>
      </c>
      <c r="AF4317" s="13" t="e">
        <f ca="1">CalcTable[[#This Row],[IrrAmt]]/1000*CUR_IRR_AREA*10000/IRR_EFF</f>
        <v>#NAME?</v>
      </c>
      <c r="AG4317" s="147"/>
      <c r="AH4317" s="13"/>
      <c r="AI4317" s="50">
        <v>0</v>
      </c>
      <c r="AJ4317" s="50">
        <v>0</v>
      </c>
      <c r="AK4317" s="50">
        <v>2.3615905853305175</v>
      </c>
      <c r="AL4317" s="50">
        <v>0</v>
      </c>
      <c r="AM4317" s="50"/>
      <c r="AN4317" s="50"/>
      <c r="AO4317" s="50"/>
      <c r="AP4317" s="50"/>
      <c r="AQ4317" s="50"/>
      <c r="AR4317" s="50"/>
      <c r="AS4317" s="50"/>
      <c r="AT4317" s="50"/>
      <c r="AU4317" s="50"/>
      <c r="AV4317" s="50"/>
      <c r="AW4317" s="50"/>
      <c r="AX4317" s="50">
        <f t="shared" si="1367"/>
        <v>2.3615905853305175</v>
      </c>
      <c r="AY4317" s="50"/>
      <c r="AZ4317" s="50">
        <f t="shared" si="1357"/>
        <v>34.636661918180927</v>
      </c>
      <c r="BA4317" s="50">
        <f t="shared" si="1358"/>
        <v>53.329463588310311</v>
      </c>
      <c r="BB4317" s="50">
        <f t="shared" si="1359"/>
        <v>54.978828441557035</v>
      </c>
      <c r="BC4317" s="17">
        <f t="shared" si="1360"/>
        <v>19885</v>
      </c>
      <c r="BD4317" s="50">
        <f t="shared" si="1361"/>
        <v>2.3615905853305175</v>
      </c>
      <c r="BE4317" s="50">
        <f t="shared" si="1362"/>
        <v>34.636661918180927</v>
      </c>
      <c r="BF4317" s="50">
        <f t="shared" si="1368"/>
        <v>56.654552568177891</v>
      </c>
      <c r="BG4317" s="50"/>
      <c r="BH4317" s="17">
        <f t="shared" si="1363"/>
        <v>0</v>
      </c>
      <c r="BI4317" s="17">
        <f t="shared" si="1371"/>
        <v>4317</v>
      </c>
      <c r="BJ4317" s="17">
        <f t="shared" si="1369"/>
        <v>4317</v>
      </c>
      <c r="BK4317" s="150">
        <f t="shared" si="1370"/>
        <v>32277</v>
      </c>
      <c r="BL4317" s="50" t="e">
        <f t="shared" ca="1" si="1364"/>
        <v>#NAME?</v>
      </c>
      <c r="BM4317" s="50" t="e">
        <f t="shared" ca="1" si="1365"/>
        <v>#NAME?</v>
      </c>
      <c r="BN4317" s="50" t="e">
        <f t="shared" ca="1" si="1366"/>
        <v>#NAME?</v>
      </c>
    </row>
    <row r="4318" spans="1:66" x14ac:dyDescent="0.35">
      <c r="A4318" s="48">
        <v>32278</v>
      </c>
      <c r="B4318" s="17">
        <v>1988</v>
      </c>
      <c r="C4318" s="17">
        <v>5</v>
      </c>
      <c r="D4318" s="17">
        <v>136</v>
      </c>
      <c r="E4318" s="17">
        <v>15</v>
      </c>
      <c r="F4318" s="17">
        <v>1</v>
      </c>
      <c r="G4318" s="50">
        <v>6.4</v>
      </c>
      <c r="H4318" s="32">
        <v>5.4096289375358717</v>
      </c>
      <c r="I4318" s="50">
        <v>17.666666666666668</v>
      </c>
      <c r="J4318" s="13">
        <v>0</v>
      </c>
      <c r="K4318" s="13">
        <f t="shared" si="1352"/>
        <v>0</v>
      </c>
      <c r="L4318" s="13">
        <f t="shared" si="1353"/>
        <v>0</v>
      </c>
      <c r="M4318" s="13" t="e">
        <f ca="1">CalcTable[[#This Row],[IWC]]-AE4317</f>
        <v>#NAME?</v>
      </c>
      <c r="N4318" s="13" t="e">
        <f ca="1">IF(CalcTable[[#This Row],[Day of Year]]&lt;123,FCAP,AE4317)</f>
        <v>#NAME?</v>
      </c>
      <c r="O4318" s="17" t="e">
        <f ca="1">IF(IRR_DRIP,5,COUNTIF('IDET Wind Values'!C4302:G4302,"&lt;="&amp;IRR_MAXWIND))</f>
        <v>#NAME?</v>
      </c>
      <c r="P4318" s="13" t="e">
        <f ca="1">CalcTable[[#This Row],[ET_o]]*KL</f>
        <v>#NAME?</v>
      </c>
      <c r="Q4318" s="13" t="e">
        <f ca="1">IF(WILTPT&lt;=0,1,MAX(0,MIN(1,(CalcTable[[#This Row],[IWC]]-WILTPT)/(MAD-WILTPT))))</f>
        <v>#NAME?</v>
      </c>
      <c r="R4318" s="13" t="e">
        <f ca="1">CalcTable[[#This Row],[ETMult]]*CalcTable[[#This Row],[ETb]]</f>
        <v>#NAME?</v>
      </c>
      <c r="S4318" s="13" t="b">
        <f>INDEX(IRR_LIST,CalcTable[[#This Row],[Day of Week]]+1)</f>
        <v>1</v>
      </c>
      <c r="T4318" s="13">
        <f t="shared" ca="1" si="1354"/>
        <v>0</v>
      </c>
      <c r="U4318" s="13" t="b">
        <f ca="1">IF(CalcTable[[#This Row],[IrrPrecip]]&gt;=IC_MM,FALSE,TRUE)</f>
        <v>1</v>
      </c>
      <c r="V4318" s="13" t="b">
        <f t="shared" si="1355"/>
        <v>1</v>
      </c>
      <c r="W4318" s="13" t="e">
        <f ca="1">IF(AND(IRR_DRIP=FALSE,CalcTable[[#This Row],[IrrHours]]&lt;=0),FALSE,TRUE)</f>
        <v>#NAME?</v>
      </c>
      <c r="X4318" s="13" t="e">
        <f ca="1">AND(CalcTable[[#This Row],[IrrDay]],CalcTable[[#This Row],[IrrRain]],CalcTable[[#This Row],[IrrWarm]],CalcTable[[#This Row],[IrrWindy]])</f>
        <v>#NAME?</v>
      </c>
      <c r="Y4318" s="13" t="e">
        <f t="shared" ca="1" si="1356"/>
        <v>#NAME?</v>
      </c>
      <c r="Z4318" s="13" t="e">
        <f ca="1">CalcTable[[#This Row],[IrrHours]]/5</f>
        <v>#NAME?</v>
      </c>
      <c r="AA4318" s="13" t="e">
        <f ca="1">IF(CalcTable[[#This Row],[IrrFlag]]=FALSE,0,MAX(0,CalcTable[[#This Row],[VolRednWind]]*(FCAP*IRR_TARGET-CalcTable[[#This Row],[IWC]])))</f>
        <v>#NAME?</v>
      </c>
      <c r="AB4318" s="13" t="e">
        <f ca="1">CalcTable[[#This Row],[IWC]]+CalcTable[[#This Row],[Eff Precip]]+CalcTable[[#This Row],[IrrAmt]]-CalcTable[[#This Row],[AET]]</f>
        <v>#NAME?</v>
      </c>
      <c r="AC4318" s="13" t="e">
        <f ca="1">IF(CalcTable[[#This Row],[PWC]]&gt;FCAP,MIN(24*PERC,MIN(SAT,CalcTable[[#This Row],[PWC]])-FCAP),0)</f>
        <v>#NAME?</v>
      </c>
      <c r="AD4318" s="13" t="e">
        <f ca="1">IF(CalcTable[[#This Row],[PWC]]&gt;SAT,CalcTable[[#This Row],[PWC]]-SAT,0)</f>
        <v>#NAME?</v>
      </c>
      <c r="AE4318" s="13" t="e">
        <f ca="1">CalcTable[[#This Row],[PWC]]-CalcTable[[#This Row],[PercAmt]]-CalcTable[[#This Row],[Runoff]]</f>
        <v>#NAME?</v>
      </c>
      <c r="AF4318" s="13" t="e">
        <f ca="1">CalcTable[[#This Row],[IrrAmt]]/1000*CUR_IRR_AREA*10000/IRR_EFF</f>
        <v>#NAME?</v>
      </c>
      <c r="AG4318" s="147"/>
      <c r="AH4318" s="13"/>
      <c r="AI4318" s="50">
        <v>10.342344077825855</v>
      </c>
      <c r="AJ4318" s="50">
        <v>20.269527795585763</v>
      </c>
      <c r="AK4318" s="50">
        <v>0</v>
      </c>
      <c r="AL4318" s="50">
        <v>0</v>
      </c>
      <c r="AM4318" s="50"/>
      <c r="AN4318" s="50"/>
      <c r="AO4318" s="50"/>
      <c r="AP4318" s="50"/>
      <c r="AQ4318" s="50"/>
      <c r="AR4318" s="50"/>
      <c r="AS4318" s="50"/>
      <c r="AT4318" s="50"/>
      <c r="AU4318" s="50"/>
      <c r="AV4318" s="50"/>
      <c r="AW4318" s="50"/>
      <c r="AX4318" s="50">
        <f t="shared" si="1367"/>
        <v>30.611871873411616</v>
      </c>
      <c r="AY4318" s="50"/>
      <c r="AZ4318" s="50">
        <f t="shared" si="1357"/>
        <v>746.26052847862832</v>
      </c>
      <c r="BA4318" s="50">
        <f t="shared" si="1358"/>
        <v>1214.3419777678837</v>
      </c>
      <c r="BB4318" s="50">
        <f t="shared" si="1359"/>
        <v>1257.1379347447314</v>
      </c>
      <c r="BC4318" s="17">
        <f t="shared" si="1360"/>
        <v>19885</v>
      </c>
      <c r="BD4318" s="50">
        <f t="shared" si="1361"/>
        <v>30.611871873411616</v>
      </c>
      <c r="BE4318" s="50">
        <f t="shared" si="1362"/>
        <v>746.26052847862832</v>
      </c>
      <c r="BF4318" s="50">
        <f t="shared" si="1368"/>
        <v>1220.6446579673491</v>
      </c>
      <c r="BG4318" s="50"/>
      <c r="BH4318" s="17">
        <f t="shared" si="1363"/>
        <v>0</v>
      </c>
      <c r="BI4318" s="17">
        <f t="shared" si="1371"/>
        <v>4318</v>
      </c>
      <c r="BJ4318" s="17">
        <f t="shared" si="1369"/>
        <v>4318</v>
      </c>
      <c r="BK4318" s="150">
        <f t="shared" si="1370"/>
        <v>32278</v>
      </c>
      <c r="BL4318" s="50" t="e">
        <f t="shared" ca="1" si="1364"/>
        <v>#NAME?</v>
      </c>
      <c r="BM4318" s="50" t="e">
        <f t="shared" ca="1" si="1365"/>
        <v>#NAME?</v>
      </c>
      <c r="BN4318" s="50" t="e">
        <f t="shared" ca="1" si="1366"/>
        <v>#NAME?</v>
      </c>
    </row>
    <row r="4319" spans="1:66" x14ac:dyDescent="0.35">
      <c r="A4319" s="48">
        <v>32279</v>
      </c>
      <c r="B4319" s="17">
        <v>1988</v>
      </c>
      <c r="C4319" s="17">
        <v>5</v>
      </c>
      <c r="D4319" s="17">
        <v>137</v>
      </c>
      <c r="E4319" s="17">
        <v>16</v>
      </c>
      <c r="F4319" s="17">
        <v>2</v>
      </c>
      <c r="G4319" s="50">
        <v>10.3</v>
      </c>
      <c r="H4319" s="32">
        <v>7.250376680674651</v>
      </c>
      <c r="I4319" s="50">
        <v>7.5</v>
      </c>
      <c r="J4319" s="13">
        <v>0</v>
      </c>
      <c r="K4319" s="13">
        <f t="shared" si="1352"/>
        <v>0</v>
      </c>
      <c r="L4319" s="13">
        <f t="shared" si="1353"/>
        <v>0</v>
      </c>
      <c r="M4319" s="13" t="e">
        <f ca="1">CalcTable[[#This Row],[IWC]]-AE4318</f>
        <v>#NAME?</v>
      </c>
      <c r="N4319" s="13" t="e">
        <f ca="1">IF(CalcTable[[#This Row],[Day of Year]]&lt;123,FCAP,AE4318)</f>
        <v>#NAME?</v>
      </c>
      <c r="O4319" s="17" t="e">
        <f ca="1">IF(IRR_DRIP,5,COUNTIF('IDET Wind Values'!C4303:G4303,"&lt;="&amp;IRR_MAXWIND))</f>
        <v>#NAME?</v>
      </c>
      <c r="P4319" s="13" t="e">
        <f ca="1">CalcTable[[#This Row],[ET_o]]*KL</f>
        <v>#NAME?</v>
      </c>
      <c r="Q4319" s="13" t="e">
        <f ca="1">IF(WILTPT&lt;=0,1,MAX(0,MIN(1,(CalcTable[[#This Row],[IWC]]-WILTPT)/(MAD-WILTPT))))</f>
        <v>#NAME?</v>
      </c>
      <c r="R4319" s="13" t="e">
        <f ca="1">CalcTable[[#This Row],[ETMult]]*CalcTable[[#This Row],[ETb]]</f>
        <v>#NAME?</v>
      </c>
      <c r="S4319" s="13" t="b">
        <f>INDEX(IRR_LIST,CalcTable[[#This Row],[Day of Week]]+1)</f>
        <v>0</v>
      </c>
      <c r="T4319" s="13">
        <f t="shared" ca="1" si="1354"/>
        <v>0</v>
      </c>
      <c r="U4319" s="13" t="b">
        <f ca="1">IF(CalcTable[[#This Row],[IrrPrecip]]&gt;=IC_MM,FALSE,TRUE)</f>
        <v>1</v>
      </c>
      <c r="V4319" s="13" t="b">
        <f t="shared" si="1355"/>
        <v>1</v>
      </c>
      <c r="W4319" s="13" t="e">
        <f ca="1">IF(AND(IRR_DRIP=FALSE,CalcTable[[#This Row],[IrrHours]]&lt;=0),FALSE,TRUE)</f>
        <v>#NAME?</v>
      </c>
      <c r="X4319" s="13" t="e">
        <f ca="1">AND(CalcTable[[#This Row],[IrrDay]],CalcTable[[#This Row],[IrrRain]],CalcTable[[#This Row],[IrrWarm]],CalcTable[[#This Row],[IrrWindy]])</f>
        <v>#NAME?</v>
      </c>
      <c r="Y4319" s="13" t="e">
        <f t="shared" ca="1" si="1356"/>
        <v>#NAME?</v>
      </c>
      <c r="Z4319" s="13" t="e">
        <f ca="1">CalcTable[[#This Row],[IrrHours]]/5</f>
        <v>#NAME?</v>
      </c>
      <c r="AA4319" s="13" t="e">
        <f ca="1">IF(CalcTable[[#This Row],[IrrFlag]]=FALSE,0,MAX(0,CalcTable[[#This Row],[VolRednWind]]*(FCAP*IRR_TARGET-CalcTable[[#This Row],[IWC]])))</f>
        <v>#NAME?</v>
      </c>
      <c r="AB4319" s="13" t="e">
        <f ca="1">CalcTable[[#This Row],[IWC]]+CalcTable[[#This Row],[Eff Precip]]+CalcTable[[#This Row],[IrrAmt]]-CalcTable[[#This Row],[AET]]</f>
        <v>#NAME?</v>
      </c>
      <c r="AC4319" s="13" t="e">
        <f ca="1">IF(CalcTable[[#This Row],[PWC]]&gt;FCAP,MIN(24*PERC,MIN(SAT,CalcTable[[#This Row],[PWC]])-FCAP),0)</f>
        <v>#NAME?</v>
      </c>
      <c r="AD4319" s="13" t="e">
        <f ca="1">IF(CalcTable[[#This Row],[PWC]]&gt;SAT,CalcTable[[#This Row],[PWC]]-SAT,0)</f>
        <v>#NAME?</v>
      </c>
      <c r="AE4319" s="13" t="e">
        <f ca="1">CalcTable[[#This Row],[PWC]]-CalcTable[[#This Row],[PercAmt]]-CalcTable[[#This Row],[Runoff]]</f>
        <v>#NAME?</v>
      </c>
      <c r="AF4319" s="13" t="e">
        <f ca="1">CalcTable[[#This Row],[IrrAmt]]/1000*CUR_IRR_AREA*10000/IRR_EFF</f>
        <v>#NAME?</v>
      </c>
      <c r="AG4319" s="147"/>
      <c r="AH4319" s="13"/>
      <c r="AI4319" s="50">
        <v>0</v>
      </c>
      <c r="AJ4319" s="50">
        <v>0</v>
      </c>
      <c r="AK4319" s="50">
        <v>0</v>
      </c>
      <c r="AL4319" s="50">
        <v>10.392441338205467</v>
      </c>
      <c r="AM4319" s="50"/>
      <c r="AN4319" s="50"/>
      <c r="AO4319" s="50"/>
      <c r="AP4319" s="50"/>
      <c r="AQ4319" s="50"/>
      <c r="AR4319" s="50"/>
      <c r="AS4319" s="50"/>
      <c r="AT4319" s="50"/>
      <c r="AU4319" s="50"/>
      <c r="AV4319" s="50"/>
      <c r="AW4319" s="50"/>
      <c r="AX4319" s="50">
        <f t="shared" si="1367"/>
        <v>10.392441338205467</v>
      </c>
      <c r="AY4319" s="50"/>
      <c r="AZ4319" s="50">
        <f t="shared" si="1357"/>
        <v>304.8449459206937</v>
      </c>
      <c r="BA4319" s="50">
        <f t="shared" si="1358"/>
        <v>469.36444054456018</v>
      </c>
      <c r="BB4319" s="50">
        <f t="shared" si="1359"/>
        <v>483.8808665407837</v>
      </c>
      <c r="BC4319" s="17">
        <f t="shared" si="1360"/>
        <v>19885</v>
      </c>
      <c r="BD4319" s="50">
        <f t="shared" si="1361"/>
        <v>10.392441338205467</v>
      </c>
      <c r="BE4319" s="50">
        <f t="shared" si="1362"/>
        <v>304.8449459206937</v>
      </c>
      <c r="BF4319" s="50">
        <f t="shared" si="1368"/>
        <v>498.62928634995694</v>
      </c>
      <c r="BG4319" s="50"/>
      <c r="BH4319" s="17">
        <f t="shared" si="1363"/>
        <v>0</v>
      </c>
      <c r="BI4319" s="17">
        <f t="shared" si="1371"/>
        <v>4319</v>
      </c>
      <c r="BJ4319" s="17">
        <f t="shared" si="1369"/>
        <v>4319</v>
      </c>
      <c r="BK4319" s="150">
        <f t="shared" si="1370"/>
        <v>32279</v>
      </c>
      <c r="BL4319" s="50" t="e">
        <f t="shared" ca="1" si="1364"/>
        <v>#NAME?</v>
      </c>
      <c r="BM4319" s="50" t="e">
        <f t="shared" ca="1" si="1365"/>
        <v>#NAME?</v>
      </c>
      <c r="BN4319" s="50" t="e">
        <f t="shared" ca="1" si="1366"/>
        <v>#NAME?</v>
      </c>
    </row>
    <row r="4320" spans="1:66" x14ac:dyDescent="0.35">
      <c r="A4320" s="48">
        <v>32280</v>
      </c>
      <c r="B4320" s="17">
        <v>1988</v>
      </c>
      <c r="C4320" s="17">
        <v>5</v>
      </c>
      <c r="D4320" s="17">
        <v>138</v>
      </c>
      <c r="E4320" s="17">
        <v>17</v>
      </c>
      <c r="F4320" s="17">
        <v>3</v>
      </c>
      <c r="G4320" s="50">
        <v>10.3</v>
      </c>
      <c r="H4320" s="32">
        <v>5.6661016857775088</v>
      </c>
      <c r="I4320" s="50">
        <v>18.333333333333332</v>
      </c>
      <c r="J4320" s="13">
        <v>0</v>
      </c>
      <c r="K4320" s="13">
        <f t="shared" si="1352"/>
        <v>0</v>
      </c>
      <c r="L4320" s="13">
        <f t="shared" si="1353"/>
        <v>0</v>
      </c>
      <c r="M4320" s="13" t="e">
        <f ca="1">CalcTable[[#This Row],[IWC]]-AE4319</f>
        <v>#NAME?</v>
      </c>
      <c r="N4320" s="13" t="e">
        <f ca="1">IF(CalcTable[[#This Row],[Day of Year]]&lt;123,FCAP,AE4319)</f>
        <v>#NAME?</v>
      </c>
      <c r="O4320" s="17" t="e">
        <f ca="1">IF(IRR_DRIP,5,COUNTIF('IDET Wind Values'!C4304:G4304,"&lt;="&amp;IRR_MAXWIND))</f>
        <v>#NAME?</v>
      </c>
      <c r="P4320" s="13" t="e">
        <f ca="1">CalcTable[[#This Row],[ET_o]]*KL</f>
        <v>#NAME?</v>
      </c>
      <c r="Q4320" s="13" t="e">
        <f ca="1">IF(WILTPT&lt;=0,1,MAX(0,MIN(1,(CalcTable[[#This Row],[IWC]]-WILTPT)/(MAD-WILTPT))))</f>
        <v>#NAME?</v>
      </c>
      <c r="R4320" s="13" t="e">
        <f ca="1">CalcTable[[#This Row],[ETMult]]*CalcTable[[#This Row],[ETb]]</f>
        <v>#NAME?</v>
      </c>
      <c r="S4320" s="13" t="b">
        <f>INDEX(IRR_LIST,CalcTable[[#This Row],[Day of Week]]+1)</f>
        <v>1</v>
      </c>
      <c r="T4320" s="13">
        <f t="shared" ca="1" si="1354"/>
        <v>0</v>
      </c>
      <c r="U4320" s="13" t="b">
        <f ca="1">IF(CalcTable[[#This Row],[IrrPrecip]]&gt;=IC_MM,FALSE,TRUE)</f>
        <v>1</v>
      </c>
      <c r="V4320" s="13" t="b">
        <f t="shared" si="1355"/>
        <v>1</v>
      </c>
      <c r="W4320" s="13" t="e">
        <f ca="1">IF(AND(IRR_DRIP=FALSE,CalcTable[[#This Row],[IrrHours]]&lt;=0),FALSE,TRUE)</f>
        <v>#NAME?</v>
      </c>
      <c r="X4320" s="13" t="e">
        <f ca="1">AND(CalcTable[[#This Row],[IrrDay]],CalcTable[[#This Row],[IrrRain]],CalcTable[[#This Row],[IrrWarm]],CalcTable[[#This Row],[IrrWindy]])</f>
        <v>#NAME?</v>
      </c>
      <c r="Y4320" s="13" t="e">
        <f t="shared" ca="1" si="1356"/>
        <v>#NAME?</v>
      </c>
      <c r="Z4320" s="13" t="e">
        <f ca="1">CalcTable[[#This Row],[IrrHours]]/5</f>
        <v>#NAME?</v>
      </c>
      <c r="AA4320" s="13" t="e">
        <f ca="1">IF(CalcTable[[#This Row],[IrrFlag]]=FALSE,0,MAX(0,CalcTable[[#This Row],[VolRednWind]]*(FCAP*IRR_TARGET-CalcTable[[#This Row],[IWC]])))</f>
        <v>#NAME?</v>
      </c>
      <c r="AB4320" s="13" t="e">
        <f ca="1">CalcTable[[#This Row],[IWC]]+CalcTable[[#This Row],[Eff Precip]]+CalcTable[[#This Row],[IrrAmt]]-CalcTable[[#This Row],[AET]]</f>
        <v>#NAME?</v>
      </c>
      <c r="AC4320" s="13" t="e">
        <f ca="1">IF(CalcTable[[#This Row],[PWC]]&gt;FCAP,MIN(24*PERC,MIN(SAT,CalcTable[[#This Row],[PWC]])-FCAP),0)</f>
        <v>#NAME?</v>
      </c>
      <c r="AD4320" s="13" t="e">
        <f ca="1">IF(CalcTable[[#This Row],[PWC]]&gt;SAT,CalcTable[[#This Row],[PWC]]-SAT,0)</f>
        <v>#NAME?</v>
      </c>
      <c r="AE4320" s="13" t="e">
        <f ca="1">CalcTable[[#This Row],[PWC]]-CalcTable[[#This Row],[PercAmt]]-CalcTable[[#This Row],[Runoff]]</f>
        <v>#NAME?</v>
      </c>
      <c r="AF4320" s="13" t="e">
        <f ca="1">CalcTable[[#This Row],[IrrAmt]]/1000*CUR_IRR_AREA*10000/IRR_EFF</f>
        <v>#NAME?</v>
      </c>
      <c r="AG4320" s="147"/>
      <c r="AH4320" s="13"/>
      <c r="AI4320" s="50">
        <v>0</v>
      </c>
      <c r="AJ4320" s="50">
        <v>0</v>
      </c>
      <c r="AK4320" s="50">
        <v>0</v>
      </c>
      <c r="AL4320" s="50">
        <v>0</v>
      </c>
      <c r="AM4320" s="50"/>
      <c r="AN4320" s="50"/>
      <c r="AO4320" s="50"/>
      <c r="AP4320" s="50"/>
      <c r="AQ4320" s="50"/>
      <c r="AR4320" s="50"/>
      <c r="AS4320" s="50"/>
      <c r="AT4320" s="50"/>
      <c r="AU4320" s="50"/>
      <c r="AV4320" s="50"/>
      <c r="AW4320" s="50"/>
      <c r="AX4320" s="50">
        <f t="shared" si="1367"/>
        <v>0</v>
      </c>
      <c r="AY4320" s="50"/>
      <c r="AZ4320" s="50">
        <f t="shared" si="1357"/>
        <v>0</v>
      </c>
      <c r="BA4320" s="50">
        <f t="shared" si="1358"/>
        <v>0</v>
      </c>
      <c r="BB4320" s="50">
        <f t="shared" si="1359"/>
        <v>0</v>
      </c>
      <c r="BC4320" s="17">
        <f t="shared" si="1360"/>
        <v>19885</v>
      </c>
      <c r="BD4320" s="50">
        <f t="shared" si="1361"/>
        <v>0</v>
      </c>
      <c r="BE4320" s="50">
        <f t="shared" si="1362"/>
        <v>0</v>
      </c>
      <c r="BF4320" s="50">
        <f t="shared" si="1368"/>
        <v>0</v>
      </c>
      <c r="BG4320" s="50"/>
      <c r="BH4320" s="17">
        <f t="shared" si="1363"/>
        <v>0</v>
      </c>
      <c r="BI4320" s="17">
        <f t="shared" si="1371"/>
        <v>4320</v>
      </c>
      <c r="BJ4320" s="17">
        <f t="shared" si="1369"/>
        <v>4320</v>
      </c>
      <c r="BK4320" s="150">
        <f t="shared" si="1370"/>
        <v>32280</v>
      </c>
      <c r="BL4320" s="50" t="e">
        <f t="shared" ca="1" si="1364"/>
        <v>#NAME?</v>
      </c>
      <c r="BM4320" s="50" t="e">
        <f t="shared" ca="1" si="1365"/>
        <v>#NAME?</v>
      </c>
      <c r="BN4320" s="50" t="e">
        <f t="shared" ca="1" si="1366"/>
        <v>#NAME?</v>
      </c>
    </row>
    <row r="4321" spans="1:66" x14ac:dyDescent="0.35">
      <c r="A4321" s="48">
        <v>32281</v>
      </c>
      <c r="B4321" s="17">
        <v>1988</v>
      </c>
      <c r="C4321" s="17">
        <v>5</v>
      </c>
      <c r="D4321" s="17">
        <v>139</v>
      </c>
      <c r="E4321" s="17">
        <v>18</v>
      </c>
      <c r="F4321" s="17">
        <v>4</v>
      </c>
      <c r="G4321" s="50">
        <v>4.3</v>
      </c>
      <c r="H4321" s="32">
        <v>4.8049185101189371</v>
      </c>
      <c r="I4321" s="50">
        <v>16.5</v>
      </c>
      <c r="J4321" s="13">
        <v>0</v>
      </c>
      <c r="K4321" s="13">
        <f t="shared" si="1352"/>
        <v>0</v>
      </c>
      <c r="L4321" s="13">
        <f t="shared" si="1353"/>
        <v>0</v>
      </c>
      <c r="M4321" s="13" t="e">
        <f ca="1">CalcTable[[#This Row],[IWC]]-AE4320</f>
        <v>#NAME?</v>
      </c>
      <c r="N4321" s="13" t="e">
        <f ca="1">IF(CalcTable[[#This Row],[Day of Year]]&lt;123,FCAP,AE4320)</f>
        <v>#NAME?</v>
      </c>
      <c r="O4321" s="17" t="e">
        <f ca="1">IF(IRR_DRIP,5,COUNTIF('IDET Wind Values'!C4305:G4305,"&lt;="&amp;IRR_MAXWIND))</f>
        <v>#NAME?</v>
      </c>
      <c r="P4321" s="13" t="e">
        <f ca="1">CalcTable[[#This Row],[ET_o]]*KL</f>
        <v>#NAME?</v>
      </c>
      <c r="Q4321" s="13" t="e">
        <f ca="1">IF(WILTPT&lt;=0,1,MAX(0,MIN(1,(CalcTable[[#This Row],[IWC]]-WILTPT)/(MAD-WILTPT))))</f>
        <v>#NAME?</v>
      </c>
      <c r="R4321" s="13" t="e">
        <f ca="1">CalcTable[[#This Row],[ETMult]]*CalcTable[[#This Row],[ETb]]</f>
        <v>#NAME?</v>
      </c>
      <c r="S4321" s="13" t="b">
        <f>INDEX(IRR_LIST,CalcTable[[#This Row],[Day of Week]]+1)</f>
        <v>0</v>
      </c>
      <c r="T4321" s="13">
        <f t="shared" ca="1" si="1354"/>
        <v>0</v>
      </c>
      <c r="U4321" s="13" t="b">
        <f ca="1">IF(CalcTable[[#This Row],[IrrPrecip]]&gt;=IC_MM,FALSE,TRUE)</f>
        <v>1</v>
      </c>
      <c r="V4321" s="13" t="b">
        <f t="shared" si="1355"/>
        <v>1</v>
      </c>
      <c r="W4321" s="13" t="e">
        <f ca="1">IF(AND(IRR_DRIP=FALSE,CalcTable[[#This Row],[IrrHours]]&lt;=0),FALSE,TRUE)</f>
        <v>#NAME?</v>
      </c>
      <c r="X4321" s="13" t="e">
        <f ca="1">AND(CalcTable[[#This Row],[IrrDay]],CalcTable[[#This Row],[IrrRain]],CalcTable[[#This Row],[IrrWarm]],CalcTable[[#This Row],[IrrWindy]])</f>
        <v>#NAME?</v>
      </c>
      <c r="Y4321" s="13" t="e">
        <f t="shared" ca="1" si="1356"/>
        <v>#NAME?</v>
      </c>
      <c r="Z4321" s="13" t="e">
        <f ca="1">CalcTable[[#This Row],[IrrHours]]/5</f>
        <v>#NAME?</v>
      </c>
      <c r="AA4321" s="13" t="e">
        <f ca="1">IF(CalcTable[[#This Row],[IrrFlag]]=FALSE,0,MAX(0,CalcTable[[#This Row],[VolRednWind]]*(FCAP*IRR_TARGET-CalcTable[[#This Row],[IWC]])))</f>
        <v>#NAME?</v>
      </c>
      <c r="AB4321" s="13" t="e">
        <f ca="1">CalcTable[[#This Row],[IWC]]+CalcTable[[#This Row],[Eff Precip]]+CalcTable[[#This Row],[IrrAmt]]-CalcTable[[#This Row],[AET]]</f>
        <v>#NAME?</v>
      </c>
      <c r="AC4321" s="13" t="e">
        <f ca="1">IF(CalcTable[[#This Row],[PWC]]&gt;FCAP,MIN(24*PERC,MIN(SAT,CalcTable[[#This Row],[PWC]])-FCAP),0)</f>
        <v>#NAME?</v>
      </c>
      <c r="AD4321" s="13" t="e">
        <f ca="1">IF(CalcTable[[#This Row],[PWC]]&gt;SAT,CalcTable[[#This Row],[PWC]]-SAT,0)</f>
        <v>#NAME?</v>
      </c>
      <c r="AE4321" s="13" t="e">
        <f ca="1">CalcTable[[#This Row],[PWC]]-CalcTable[[#This Row],[PercAmt]]-CalcTable[[#This Row],[Runoff]]</f>
        <v>#NAME?</v>
      </c>
      <c r="AF4321" s="13" t="e">
        <f ca="1">CalcTable[[#This Row],[IrrAmt]]/1000*CUR_IRR_AREA*10000/IRR_EFF</f>
        <v>#NAME?</v>
      </c>
      <c r="AG4321" s="147"/>
      <c r="AH4321" s="13"/>
      <c r="AI4321" s="50">
        <v>0</v>
      </c>
      <c r="AJ4321" s="50">
        <v>0</v>
      </c>
      <c r="AK4321" s="50">
        <v>0</v>
      </c>
      <c r="AL4321" s="50">
        <v>5.3963559271776305</v>
      </c>
      <c r="AM4321" s="50"/>
      <c r="AN4321" s="50"/>
      <c r="AO4321" s="50"/>
      <c r="AP4321" s="50"/>
      <c r="AQ4321" s="50"/>
      <c r="AR4321" s="50"/>
      <c r="AS4321" s="50"/>
      <c r="AT4321" s="50"/>
      <c r="AU4321" s="50"/>
      <c r="AV4321" s="50"/>
      <c r="AW4321" s="50"/>
      <c r="AX4321" s="50">
        <f t="shared" si="1367"/>
        <v>5.3963559271776305</v>
      </c>
      <c r="AY4321" s="50"/>
      <c r="AZ4321" s="50">
        <f t="shared" si="1357"/>
        <v>158.2931071972105</v>
      </c>
      <c r="BA4321" s="50">
        <f t="shared" si="1358"/>
        <v>243.72113330364158</v>
      </c>
      <c r="BB4321" s="50">
        <f t="shared" si="1359"/>
        <v>251.25890031303257</v>
      </c>
      <c r="BC4321" s="17">
        <f t="shared" si="1360"/>
        <v>19885</v>
      </c>
      <c r="BD4321" s="50">
        <f t="shared" si="1361"/>
        <v>5.3963559271776305</v>
      </c>
      <c r="BE4321" s="50">
        <f t="shared" si="1362"/>
        <v>158.2931071972105</v>
      </c>
      <c r="BF4321" s="50">
        <f t="shared" si="1368"/>
        <v>258.91713191268082</v>
      </c>
      <c r="BG4321" s="50"/>
      <c r="BH4321" s="17">
        <f t="shared" si="1363"/>
        <v>0</v>
      </c>
      <c r="BI4321" s="17">
        <f t="shared" si="1371"/>
        <v>4321</v>
      </c>
      <c r="BJ4321" s="17">
        <f t="shared" si="1369"/>
        <v>4321</v>
      </c>
      <c r="BK4321" s="150">
        <f t="shared" si="1370"/>
        <v>32281</v>
      </c>
      <c r="BL4321" s="50" t="e">
        <f t="shared" ca="1" si="1364"/>
        <v>#NAME?</v>
      </c>
      <c r="BM4321" s="50" t="e">
        <f t="shared" ca="1" si="1365"/>
        <v>#NAME?</v>
      </c>
      <c r="BN4321" s="50" t="e">
        <f t="shared" ca="1" si="1366"/>
        <v>#NAME?</v>
      </c>
    </row>
    <row r="4322" spans="1:66" x14ac:dyDescent="0.35">
      <c r="A4322" s="48">
        <v>32282</v>
      </c>
      <c r="B4322" s="17">
        <v>1988</v>
      </c>
      <c r="C4322" s="17">
        <v>5</v>
      </c>
      <c r="D4322" s="17">
        <v>140</v>
      </c>
      <c r="E4322" s="17">
        <v>19</v>
      </c>
      <c r="F4322" s="17">
        <v>5</v>
      </c>
      <c r="G4322" s="50">
        <v>6.6</v>
      </c>
      <c r="H4322" s="32">
        <v>4.8471316278842336</v>
      </c>
      <c r="I4322" s="50">
        <v>20</v>
      </c>
      <c r="J4322" s="13">
        <v>0</v>
      </c>
      <c r="K4322" s="13">
        <f t="shared" si="1352"/>
        <v>0</v>
      </c>
      <c r="L4322" s="13">
        <f t="shared" si="1353"/>
        <v>0</v>
      </c>
      <c r="M4322" s="13" t="e">
        <f ca="1">CalcTable[[#This Row],[IWC]]-AE4321</f>
        <v>#NAME?</v>
      </c>
      <c r="N4322" s="13" t="e">
        <f ca="1">IF(CalcTable[[#This Row],[Day of Year]]&lt;123,FCAP,AE4321)</f>
        <v>#NAME?</v>
      </c>
      <c r="O4322" s="17" t="e">
        <f ca="1">IF(IRR_DRIP,5,COUNTIF('IDET Wind Values'!C4306:G4306,"&lt;="&amp;IRR_MAXWIND))</f>
        <v>#NAME?</v>
      </c>
      <c r="P4322" s="13" t="e">
        <f ca="1">CalcTable[[#This Row],[ET_o]]*KL</f>
        <v>#NAME?</v>
      </c>
      <c r="Q4322" s="13" t="e">
        <f ca="1">IF(WILTPT&lt;=0,1,MAX(0,MIN(1,(CalcTable[[#This Row],[IWC]]-WILTPT)/(MAD-WILTPT))))</f>
        <v>#NAME?</v>
      </c>
      <c r="R4322" s="13" t="e">
        <f ca="1">CalcTable[[#This Row],[ETMult]]*CalcTable[[#This Row],[ETb]]</f>
        <v>#NAME?</v>
      </c>
      <c r="S4322" s="13" t="b">
        <f>INDEX(IRR_LIST,CalcTable[[#This Row],[Day of Week]]+1)</f>
        <v>1</v>
      </c>
      <c r="T4322" s="13">
        <f t="shared" ca="1" si="1354"/>
        <v>0</v>
      </c>
      <c r="U4322" s="13" t="b">
        <f ca="1">IF(CalcTable[[#This Row],[IrrPrecip]]&gt;=IC_MM,FALSE,TRUE)</f>
        <v>1</v>
      </c>
      <c r="V4322" s="13" t="b">
        <f t="shared" si="1355"/>
        <v>1</v>
      </c>
      <c r="W4322" s="13" t="e">
        <f ca="1">IF(AND(IRR_DRIP=FALSE,CalcTable[[#This Row],[IrrHours]]&lt;=0),FALSE,TRUE)</f>
        <v>#NAME?</v>
      </c>
      <c r="X4322" s="13" t="e">
        <f ca="1">AND(CalcTable[[#This Row],[IrrDay]],CalcTable[[#This Row],[IrrRain]],CalcTable[[#This Row],[IrrWarm]],CalcTable[[#This Row],[IrrWindy]])</f>
        <v>#NAME?</v>
      </c>
      <c r="Y4322" s="13" t="e">
        <f t="shared" ca="1" si="1356"/>
        <v>#NAME?</v>
      </c>
      <c r="Z4322" s="13" t="e">
        <f ca="1">CalcTable[[#This Row],[IrrHours]]/5</f>
        <v>#NAME?</v>
      </c>
      <c r="AA4322" s="13" t="e">
        <f ca="1">IF(CalcTable[[#This Row],[IrrFlag]]=FALSE,0,MAX(0,CalcTable[[#This Row],[VolRednWind]]*(FCAP*IRR_TARGET-CalcTable[[#This Row],[IWC]])))</f>
        <v>#NAME?</v>
      </c>
      <c r="AB4322" s="13" t="e">
        <f ca="1">CalcTable[[#This Row],[IWC]]+CalcTable[[#This Row],[Eff Precip]]+CalcTable[[#This Row],[IrrAmt]]-CalcTable[[#This Row],[AET]]</f>
        <v>#NAME?</v>
      </c>
      <c r="AC4322" s="13" t="e">
        <f ca="1">IF(CalcTable[[#This Row],[PWC]]&gt;FCAP,MIN(24*PERC,MIN(SAT,CalcTable[[#This Row],[PWC]])-FCAP),0)</f>
        <v>#NAME?</v>
      </c>
      <c r="AD4322" s="13" t="e">
        <f ca="1">IF(CalcTable[[#This Row],[PWC]]&gt;SAT,CalcTable[[#This Row],[PWC]]-SAT,0)</f>
        <v>#NAME?</v>
      </c>
      <c r="AE4322" s="13" t="e">
        <f ca="1">CalcTable[[#This Row],[PWC]]-CalcTable[[#This Row],[PercAmt]]-CalcTable[[#This Row],[Runoff]]</f>
        <v>#NAME?</v>
      </c>
      <c r="AF4322" s="13" t="e">
        <f ca="1">CalcTable[[#This Row],[IrrAmt]]/1000*CUR_IRR_AREA*10000/IRR_EFF</f>
        <v>#NAME?</v>
      </c>
      <c r="AG4322" s="147"/>
      <c r="AH4322" s="13"/>
      <c r="AI4322" s="50">
        <v>12.867493853961319</v>
      </c>
      <c r="AJ4322" s="50">
        <v>20.478026579363103</v>
      </c>
      <c r="AK4322" s="50">
        <v>0</v>
      </c>
      <c r="AL4322" s="50">
        <v>0</v>
      </c>
      <c r="AM4322" s="50"/>
      <c r="AN4322" s="50"/>
      <c r="AO4322" s="50"/>
      <c r="AP4322" s="50"/>
      <c r="AQ4322" s="50"/>
      <c r="AR4322" s="50"/>
      <c r="AS4322" s="50"/>
      <c r="AT4322" s="50"/>
      <c r="AU4322" s="50"/>
      <c r="AV4322" s="50"/>
      <c r="AW4322" s="50"/>
      <c r="AX4322" s="50">
        <f t="shared" si="1367"/>
        <v>33.345520433324424</v>
      </c>
      <c r="AY4322" s="50"/>
      <c r="AZ4322" s="50">
        <f t="shared" si="1357"/>
        <v>789.4120228527504</v>
      </c>
      <c r="BA4322" s="50">
        <f t="shared" si="1358"/>
        <v>1281.453664208592</v>
      </c>
      <c r="BB4322" s="50">
        <f t="shared" si="1359"/>
        <v>1326.3791302499478</v>
      </c>
      <c r="BC4322" s="17">
        <f t="shared" si="1360"/>
        <v>19885</v>
      </c>
      <c r="BD4322" s="50">
        <f t="shared" si="1361"/>
        <v>33.345520433324424</v>
      </c>
      <c r="BE4322" s="50">
        <f t="shared" si="1362"/>
        <v>789.4120228527504</v>
      </c>
      <c r="BF4322" s="50">
        <f t="shared" si="1368"/>
        <v>1291.2267657983257</v>
      </c>
      <c r="BG4322" s="50"/>
      <c r="BH4322" s="17">
        <f t="shared" si="1363"/>
        <v>0</v>
      </c>
      <c r="BI4322" s="17">
        <f t="shared" si="1371"/>
        <v>4322</v>
      </c>
      <c r="BJ4322" s="17">
        <f t="shared" si="1369"/>
        <v>4322</v>
      </c>
      <c r="BK4322" s="150">
        <f t="shared" si="1370"/>
        <v>32282</v>
      </c>
      <c r="BL4322" s="50" t="e">
        <f t="shared" ca="1" si="1364"/>
        <v>#NAME?</v>
      </c>
      <c r="BM4322" s="50" t="e">
        <f t="shared" ca="1" si="1365"/>
        <v>#NAME?</v>
      </c>
      <c r="BN4322" s="50" t="e">
        <f t="shared" ca="1" si="1366"/>
        <v>#NAME?</v>
      </c>
    </row>
    <row r="4323" spans="1:66" x14ac:dyDescent="0.35">
      <c r="A4323" s="48">
        <v>32283</v>
      </c>
      <c r="B4323" s="17">
        <v>1988</v>
      </c>
      <c r="C4323" s="17">
        <v>5</v>
      </c>
      <c r="D4323" s="17">
        <v>141</v>
      </c>
      <c r="E4323" s="17">
        <v>20</v>
      </c>
      <c r="F4323" s="17">
        <v>6</v>
      </c>
      <c r="G4323" s="50">
        <v>7.3</v>
      </c>
      <c r="H4323" s="32">
        <v>4.4574507127231477</v>
      </c>
      <c r="I4323" s="50">
        <v>8.8333333333333339</v>
      </c>
      <c r="J4323" s="13">
        <v>0</v>
      </c>
      <c r="K4323" s="13">
        <f t="shared" si="1352"/>
        <v>0</v>
      </c>
      <c r="L4323" s="13">
        <f t="shared" si="1353"/>
        <v>0</v>
      </c>
      <c r="M4323" s="13" t="e">
        <f ca="1">CalcTable[[#This Row],[IWC]]-AE4322</f>
        <v>#NAME?</v>
      </c>
      <c r="N4323" s="13" t="e">
        <f ca="1">IF(CalcTable[[#This Row],[Day of Year]]&lt;123,FCAP,AE4322)</f>
        <v>#NAME?</v>
      </c>
      <c r="O4323" s="17" t="e">
        <f ca="1">IF(IRR_DRIP,5,COUNTIF('IDET Wind Values'!C4307:G4307,"&lt;="&amp;IRR_MAXWIND))</f>
        <v>#NAME?</v>
      </c>
      <c r="P4323" s="13" t="e">
        <f ca="1">CalcTable[[#This Row],[ET_o]]*KL</f>
        <v>#NAME?</v>
      </c>
      <c r="Q4323" s="13" t="e">
        <f ca="1">IF(WILTPT&lt;=0,1,MAX(0,MIN(1,(CalcTable[[#This Row],[IWC]]-WILTPT)/(MAD-WILTPT))))</f>
        <v>#NAME?</v>
      </c>
      <c r="R4323" s="13" t="e">
        <f ca="1">CalcTable[[#This Row],[ETMult]]*CalcTable[[#This Row],[ETb]]</f>
        <v>#NAME?</v>
      </c>
      <c r="S4323" s="13" t="b">
        <f>INDEX(IRR_LIST,CalcTable[[#This Row],[Day of Week]]+1)</f>
        <v>0</v>
      </c>
      <c r="T4323" s="13">
        <f t="shared" ca="1" si="1354"/>
        <v>0</v>
      </c>
      <c r="U4323" s="13" t="b">
        <f ca="1">IF(CalcTable[[#This Row],[IrrPrecip]]&gt;=IC_MM,FALSE,TRUE)</f>
        <v>1</v>
      </c>
      <c r="V4323" s="13" t="b">
        <f t="shared" si="1355"/>
        <v>0</v>
      </c>
      <c r="W4323" s="13" t="e">
        <f ca="1">IF(AND(IRR_DRIP=FALSE,CalcTable[[#This Row],[IrrHours]]&lt;=0),FALSE,TRUE)</f>
        <v>#NAME?</v>
      </c>
      <c r="X4323" s="13" t="e">
        <f ca="1">AND(CalcTable[[#This Row],[IrrDay]],CalcTable[[#This Row],[IrrRain]],CalcTable[[#This Row],[IrrWarm]],CalcTable[[#This Row],[IrrWindy]])</f>
        <v>#NAME?</v>
      </c>
      <c r="Y4323" s="13" t="e">
        <f t="shared" ca="1" si="1356"/>
        <v>#NAME?</v>
      </c>
      <c r="Z4323" s="13" t="e">
        <f ca="1">CalcTable[[#This Row],[IrrHours]]/5</f>
        <v>#NAME?</v>
      </c>
      <c r="AA4323" s="13" t="e">
        <f ca="1">IF(CalcTable[[#This Row],[IrrFlag]]=FALSE,0,MAX(0,CalcTable[[#This Row],[VolRednWind]]*(FCAP*IRR_TARGET-CalcTable[[#This Row],[IWC]])))</f>
        <v>#NAME?</v>
      </c>
      <c r="AB4323" s="13" t="e">
        <f ca="1">CalcTable[[#This Row],[IWC]]+CalcTable[[#This Row],[Eff Precip]]+CalcTable[[#This Row],[IrrAmt]]-CalcTable[[#This Row],[AET]]</f>
        <v>#NAME?</v>
      </c>
      <c r="AC4323" s="13" t="e">
        <f ca="1">IF(CalcTable[[#This Row],[PWC]]&gt;FCAP,MIN(24*PERC,MIN(SAT,CalcTable[[#This Row],[PWC]])-FCAP),0)</f>
        <v>#NAME?</v>
      </c>
      <c r="AD4323" s="13" t="e">
        <f ca="1">IF(CalcTable[[#This Row],[PWC]]&gt;SAT,CalcTable[[#This Row],[PWC]]-SAT,0)</f>
        <v>#NAME?</v>
      </c>
      <c r="AE4323" s="13" t="e">
        <f ca="1">CalcTable[[#This Row],[PWC]]-CalcTable[[#This Row],[PercAmt]]-CalcTable[[#This Row],[Runoff]]</f>
        <v>#NAME?</v>
      </c>
      <c r="AF4323" s="13" t="e">
        <f ca="1">CalcTable[[#This Row],[IrrAmt]]/1000*CUR_IRR_AREA*10000/IRR_EFF</f>
        <v>#NAME?</v>
      </c>
      <c r="AG4323" s="147"/>
      <c r="AH4323" s="13"/>
      <c r="AI4323" s="50">
        <v>0</v>
      </c>
      <c r="AJ4323" s="50">
        <v>0</v>
      </c>
      <c r="AK4323" s="50">
        <v>0</v>
      </c>
      <c r="AL4323" s="50">
        <v>0</v>
      </c>
      <c r="AM4323" s="50"/>
      <c r="AN4323" s="50"/>
      <c r="AO4323" s="50"/>
      <c r="AP4323" s="50"/>
      <c r="AQ4323" s="50"/>
      <c r="AR4323" s="50"/>
      <c r="AS4323" s="50"/>
      <c r="AT4323" s="50"/>
      <c r="AU4323" s="50"/>
      <c r="AV4323" s="50"/>
      <c r="AW4323" s="50"/>
      <c r="AX4323" s="50">
        <f t="shared" si="1367"/>
        <v>0</v>
      </c>
      <c r="AY4323" s="50"/>
      <c r="AZ4323" s="50">
        <f t="shared" si="1357"/>
        <v>0</v>
      </c>
      <c r="BA4323" s="50">
        <f t="shared" si="1358"/>
        <v>0</v>
      </c>
      <c r="BB4323" s="50">
        <f t="shared" si="1359"/>
        <v>0</v>
      </c>
      <c r="BC4323" s="17">
        <f t="shared" si="1360"/>
        <v>19885</v>
      </c>
      <c r="BD4323" s="50">
        <f t="shared" si="1361"/>
        <v>0</v>
      </c>
      <c r="BE4323" s="50">
        <f t="shared" si="1362"/>
        <v>0</v>
      </c>
      <c r="BF4323" s="50">
        <f t="shared" si="1368"/>
        <v>0</v>
      </c>
      <c r="BG4323" s="50"/>
      <c r="BH4323" s="17">
        <f t="shared" si="1363"/>
        <v>0</v>
      </c>
      <c r="BI4323" s="17">
        <f t="shared" si="1371"/>
        <v>4323</v>
      </c>
      <c r="BJ4323" s="17">
        <f t="shared" si="1369"/>
        <v>4323</v>
      </c>
      <c r="BK4323" s="150">
        <f t="shared" si="1370"/>
        <v>32283</v>
      </c>
      <c r="BL4323" s="50" t="e">
        <f t="shared" ca="1" si="1364"/>
        <v>#NAME?</v>
      </c>
      <c r="BM4323" s="50" t="e">
        <f t="shared" ca="1" si="1365"/>
        <v>#NAME?</v>
      </c>
      <c r="BN4323" s="50" t="e">
        <f t="shared" ca="1" si="1366"/>
        <v>#NAME?</v>
      </c>
    </row>
    <row r="4324" spans="1:66" x14ac:dyDescent="0.35">
      <c r="A4324" s="48">
        <v>32284</v>
      </c>
      <c r="B4324" s="17">
        <v>1988</v>
      </c>
      <c r="C4324" s="17">
        <v>5</v>
      </c>
      <c r="D4324" s="17">
        <v>142</v>
      </c>
      <c r="E4324" s="17">
        <v>21</v>
      </c>
      <c r="F4324" s="17">
        <v>7</v>
      </c>
      <c r="G4324" s="50">
        <v>2.2000000000000002</v>
      </c>
      <c r="H4324" s="32">
        <v>5.5320946009680538</v>
      </c>
      <c r="I4324" s="50">
        <v>2.1666666666666665</v>
      </c>
      <c r="J4324" s="13">
        <v>0</v>
      </c>
      <c r="K4324" s="13">
        <f t="shared" si="1352"/>
        <v>0</v>
      </c>
      <c r="L4324" s="13">
        <f t="shared" si="1353"/>
        <v>0</v>
      </c>
      <c r="M4324" s="13" t="e">
        <f ca="1">CalcTable[[#This Row],[IWC]]-AE4323</f>
        <v>#NAME?</v>
      </c>
      <c r="N4324" s="13" t="e">
        <f ca="1">IF(CalcTable[[#This Row],[Day of Year]]&lt;123,FCAP,AE4323)</f>
        <v>#NAME?</v>
      </c>
      <c r="O4324" s="17" t="e">
        <f ca="1">IF(IRR_DRIP,5,COUNTIF('IDET Wind Values'!C4308:G4308,"&lt;="&amp;IRR_MAXWIND))</f>
        <v>#NAME?</v>
      </c>
      <c r="P4324" s="13" t="e">
        <f ca="1">CalcTable[[#This Row],[ET_o]]*KL</f>
        <v>#NAME?</v>
      </c>
      <c r="Q4324" s="13" t="e">
        <f ca="1">IF(WILTPT&lt;=0,1,MAX(0,MIN(1,(CalcTable[[#This Row],[IWC]]-WILTPT)/(MAD-WILTPT))))</f>
        <v>#NAME?</v>
      </c>
      <c r="R4324" s="13" t="e">
        <f ca="1">CalcTable[[#This Row],[ETMult]]*CalcTable[[#This Row],[ETb]]</f>
        <v>#NAME?</v>
      </c>
      <c r="S4324" s="13" t="b">
        <f>INDEX(IRR_LIST,CalcTable[[#This Row],[Day of Week]]+1)</f>
        <v>0</v>
      </c>
      <c r="T4324" s="13">
        <f t="shared" ca="1" si="1354"/>
        <v>0</v>
      </c>
      <c r="U4324" s="13" t="b">
        <f ca="1">IF(CalcTable[[#This Row],[IrrPrecip]]&gt;=IC_MM,FALSE,TRUE)</f>
        <v>1</v>
      </c>
      <c r="V4324" s="13" t="b">
        <f t="shared" si="1355"/>
        <v>1</v>
      </c>
      <c r="W4324" s="13" t="e">
        <f ca="1">IF(AND(IRR_DRIP=FALSE,CalcTable[[#This Row],[IrrHours]]&lt;=0),FALSE,TRUE)</f>
        <v>#NAME?</v>
      </c>
      <c r="X4324" s="13" t="e">
        <f ca="1">AND(CalcTable[[#This Row],[IrrDay]],CalcTable[[#This Row],[IrrRain]],CalcTable[[#This Row],[IrrWarm]],CalcTable[[#This Row],[IrrWindy]])</f>
        <v>#NAME?</v>
      </c>
      <c r="Y4324" s="13" t="e">
        <f t="shared" ca="1" si="1356"/>
        <v>#NAME?</v>
      </c>
      <c r="Z4324" s="13" t="e">
        <f ca="1">CalcTable[[#This Row],[IrrHours]]/5</f>
        <v>#NAME?</v>
      </c>
      <c r="AA4324" s="13" t="e">
        <f ca="1">IF(CalcTable[[#This Row],[IrrFlag]]=FALSE,0,MAX(0,CalcTable[[#This Row],[VolRednWind]]*(FCAP*IRR_TARGET-CalcTable[[#This Row],[IWC]])))</f>
        <v>#NAME?</v>
      </c>
      <c r="AB4324" s="13" t="e">
        <f ca="1">CalcTable[[#This Row],[IWC]]+CalcTable[[#This Row],[Eff Precip]]+CalcTable[[#This Row],[IrrAmt]]-CalcTable[[#This Row],[AET]]</f>
        <v>#NAME?</v>
      </c>
      <c r="AC4324" s="13" t="e">
        <f ca="1">IF(CalcTable[[#This Row],[PWC]]&gt;FCAP,MIN(24*PERC,MIN(SAT,CalcTable[[#This Row],[PWC]])-FCAP),0)</f>
        <v>#NAME?</v>
      </c>
      <c r="AD4324" s="13" t="e">
        <f ca="1">IF(CalcTable[[#This Row],[PWC]]&gt;SAT,CalcTable[[#This Row],[PWC]]-SAT,0)</f>
        <v>#NAME?</v>
      </c>
      <c r="AE4324" s="13" t="e">
        <f ca="1">CalcTable[[#This Row],[PWC]]-CalcTable[[#This Row],[PercAmt]]-CalcTable[[#This Row],[Runoff]]</f>
        <v>#NAME?</v>
      </c>
      <c r="AF4324" s="13" t="e">
        <f ca="1">CalcTable[[#This Row],[IrrAmt]]/1000*CUR_IRR_AREA*10000/IRR_EFF</f>
        <v>#NAME?</v>
      </c>
      <c r="AG4324" s="147"/>
      <c r="AH4324" s="13"/>
      <c r="AI4324" s="50">
        <v>0</v>
      </c>
      <c r="AJ4324" s="50">
        <v>0</v>
      </c>
      <c r="AK4324" s="50">
        <v>11.806286258277098</v>
      </c>
      <c r="AL4324" s="50">
        <v>0</v>
      </c>
      <c r="AM4324" s="50"/>
      <c r="AN4324" s="50"/>
      <c r="AO4324" s="50"/>
      <c r="AP4324" s="50"/>
      <c r="AQ4324" s="50"/>
      <c r="AR4324" s="50"/>
      <c r="AS4324" s="50"/>
      <c r="AT4324" s="50"/>
      <c r="AU4324" s="50"/>
      <c r="AV4324" s="50"/>
      <c r="AW4324" s="50"/>
      <c r="AX4324" s="50">
        <f t="shared" si="1367"/>
        <v>11.806286258277098</v>
      </c>
      <c r="AY4324" s="50"/>
      <c r="AZ4324" s="50">
        <f t="shared" si="1357"/>
        <v>173.15886512139744</v>
      </c>
      <c r="BA4324" s="50">
        <f t="shared" si="1358"/>
        <v>266.60968121865955</v>
      </c>
      <c r="BB4324" s="50">
        <f t="shared" si="1359"/>
        <v>274.85534146253565</v>
      </c>
      <c r="BC4324" s="17">
        <f t="shared" si="1360"/>
        <v>19885</v>
      </c>
      <c r="BD4324" s="50">
        <f t="shared" si="1361"/>
        <v>11.806286258277098</v>
      </c>
      <c r="BE4324" s="50">
        <f t="shared" si="1362"/>
        <v>173.15886512139744</v>
      </c>
      <c r="BF4324" s="50">
        <f t="shared" si="1368"/>
        <v>283.23277947049513</v>
      </c>
      <c r="BG4324" s="50"/>
      <c r="BH4324" s="17">
        <f t="shared" si="1363"/>
        <v>0</v>
      </c>
      <c r="BI4324" s="17">
        <f t="shared" si="1371"/>
        <v>4324</v>
      </c>
      <c r="BJ4324" s="17">
        <f t="shared" si="1369"/>
        <v>4324</v>
      </c>
      <c r="BK4324" s="150">
        <f t="shared" si="1370"/>
        <v>32284</v>
      </c>
      <c r="BL4324" s="50" t="e">
        <f t="shared" ca="1" si="1364"/>
        <v>#NAME?</v>
      </c>
      <c r="BM4324" s="50" t="e">
        <f t="shared" ca="1" si="1365"/>
        <v>#NAME?</v>
      </c>
      <c r="BN4324" s="50" t="e">
        <f t="shared" ca="1" si="1366"/>
        <v>#NAME?</v>
      </c>
    </row>
    <row r="4325" spans="1:66" x14ac:dyDescent="0.35">
      <c r="A4325" s="48">
        <v>32285</v>
      </c>
      <c r="B4325" s="17">
        <v>1988</v>
      </c>
      <c r="C4325" s="17">
        <v>5</v>
      </c>
      <c r="D4325" s="17">
        <v>143</v>
      </c>
      <c r="E4325" s="17">
        <v>22</v>
      </c>
      <c r="F4325" s="17">
        <v>1</v>
      </c>
      <c r="G4325" s="50">
        <v>7.7</v>
      </c>
      <c r="H4325" s="32">
        <v>7.4012756062859131</v>
      </c>
      <c r="I4325" s="50">
        <v>1.5</v>
      </c>
      <c r="J4325" s="13">
        <v>0</v>
      </c>
      <c r="K4325" s="13">
        <f t="shared" si="1352"/>
        <v>0</v>
      </c>
      <c r="L4325" s="13">
        <f t="shared" si="1353"/>
        <v>0</v>
      </c>
      <c r="M4325" s="13" t="e">
        <f ca="1">CalcTable[[#This Row],[IWC]]-AE4324</f>
        <v>#NAME?</v>
      </c>
      <c r="N4325" s="13" t="e">
        <f ca="1">IF(CalcTable[[#This Row],[Day of Year]]&lt;123,FCAP,AE4324)</f>
        <v>#NAME?</v>
      </c>
      <c r="O4325" s="17" t="e">
        <f ca="1">IF(IRR_DRIP,5,COUNTIF('IDET Wind Values'!C4309:G4309,"&lt;="&amp;IRR_MAXWIND))</f>
        <v>#NAME?</v>
      </c>
      <c r="P4325" s="13" t="e">
        <f ca="1">CalcTable[[#This Row],[ET_o]]*KL</f>
        <v>#NAME?</v>
      </c>
      <c r="Q4325" s="13" t="e">
        <f ca="1">IF(WILTPT&lt;=0,1,MAX(0,MIN(1,(CalcTable[[#This Row],[IWC]]-WILTPT)/(MAD-WILTPT))))</f>
        <v>#NAME?</v>
      </c>
      <c r="R4325" s="13" t="e">
        <f ca="1">CalcTable[[#This Row],[ETMult]]*CalcTable[[#This Row],[ETb]]</f>
        <v>#NAME?</v>
      </c>
      <c r="S4325" s="13" t="b">
        <f>INDEX(IRR_LIST,CalcTable[[#This Row],[Day of Week]]+1)</f>
        <v>1</v>
      </c>
      <c r="T4325" s="13">
        <f t="shared" ca="1" si="1354"/>
        <v>0</v>
      </c>
      <c r="U4325" s="13" t="b">
        <f ca="1">IF(CalcTable[[#This Row],[IrrPrecip]]&gt;=IC_MM,FALSE,TRUE)</f>
        <v>1</v>
      </c>
      <c r="V4325" s="13" t="b">
        <f t="shared" si="1355"/>
        <v>1</v>
      </c>
      <c r="W4325" s="13" t="e">
        <f ca="1">IF(AND(IRR_DRIP=FALSE,CalcTable[[#This Row],[IrrHours]]&lt;=0),FALSE,TRUE)</f>
        <v>#NAME?</v>
      </c>
      <c r="X4325" s="13" t="e">
        <f ca="1">AND(CalcTable[[#This Row],[IrrDay]],CalcTable[[#This Row],[IrrRain]],CalcTable[[#This Row],[IrrWarm]],CalcTable[[#This Row],[IrrWindy]])</f>
        <v>#NAME?</v>
      </c>
      <c r="Y4325" s="13" t="e">
        <f t="shared" ca="1" si="1356"/>
        <v>#NAME?</v>
      </c>
      <c r="Z4325" s="13" t="e">
        <f ca="1">CalcTable[[#This Row],[IrrHours]]/5</f>
        <v>#NAME?</v>
      </c>
      <c r="AA4325" s="13" t="e">
        <f ca="1">IF(CalcTable[[#This Row],[IrrFlag]]=FALSE,0,MAX(0,CalcTable[[#This Row],[VolRednWind]]*(FCAP*IRR_TARGET-CalcTable[[#This Row],[IWC]])))</f>
        <v>#NAME?</v>
      </c>
      <c r="AB4325" s="13" t="e">
        <f ca="1">CalcTable[[#This Row],[IWC]]+CalcTable[[#This Row],[Eff Precip]]+CalcTable[[#This Row],[IrrAmt]]-CalcTable[[#This Row],[AET]]</f>
        <v>#NAME?</v>
      </c>
      <c r="AC4325" s="13" t="e">
        <f ca="1">IF(CalcTable[[#This Row],[PWC]]&gt;FCAP,MIN(24*PERC,MIN(SAT,CalcTable[[#This Row],[PWC]])-FCAP),0)</f>
        <v>#NAME?</v>
      </c>
      <c r="AD4325" s="13" t="e">
        <f ca="1">IF(CalcTable[[#This Row],[PWC]]&gt;SAT,CalcTable[[#This Row],[PWC]]-SAT,0)</f>
        <v>#NAME?</v>
      </c>
      <c r="AE4325" s="13" t="e">
        <f ca="1">CalcTable[[#This Row],[PWC]]-CalcTable[[#This Row],[PercAmt]]-CalcTable[[#This Row],[Runoff]]</f>
        <v>#NAME?</v>
      </c>
      <c r="AF4325" s="13" t="e">
        <f ca="1">CalcTable[[#This Row],[IrrAmt]]/1000*CUR_IRR_AREA*10000/IRR_EFF</f>
        <v>#NAME?</v>
      </c>
      <c r="AG4325" s="147"/>
      <c r="AH4325" s="13"/>
      <c r="AI4325" s="50">
        <v>0</v>
      </c>
      <c r="AJ4325" s="50">
        <v>0</v>
      </c>
      <c r="AK4325" s="50">
        <v>0</v>
      </c>
      <c r="AL4325" s="50">
        <v>0</v>
      </c>
      <c r="AM4325" s="50"/>
      <c r="AN4325" s="50"/>
      <c r="AO4325" s="50"/>
      <c r="AP4325" s="50"/>
      <c r="AQ4325" s="50"/>
      <c r="AR4325" s="50"/>
      <c r="AS4325" s="50"/>
      <c r="AT4325" s="50"/>
      <c r="AU4325" s="50"/>
      <c r="AV4325" s="50"/>
      <c r="AW4325" s="50"/>
      <c r="AX4325" s="50">
        <f t="shared" si="1367"/>
        <v>0</v>
      </c>
      <c r="AY4325" s="50"/>
      <c r="AZ4325" s="50">
        <f t="shared" si="1357"/>
        <v>0</v>
      </c>
      <c r="BA4325" s="50">
        <f t="shared" si="1358"/>
        <v>0</v>
      </c>
      <c r="BB4325" s="50">
        <f t="shared" si="1359"/>
        <v>0</v>
      </c>
      <c r="BC4325" s="17">
        <f t="shared" si="1360"/>
        <v>19885</v>
      </c>
      <c r="BD4325" s="50">
        <f t="shared" si="1361"/>
        <v>0</v>
      </c>
      <c r="BE4325" s="50">
        <f t="shared" si="1362"/>
        <v>0</v>
      </c>
      <c r="BF4325" s="50">
        <f t="shared" si="1368"/>
        <v>0</v>
      </c>
      <c r="BG4325" s="50"/>
      <c r="BH4325" s="17">
        <f t="shared" si="1363"/>
        <v>0</v>
      </c>
      <c r="BI4325" s="17">
        <f t="shared" si="1371"/>
        <v>4325</v>
      </c>
      <c r="BJ4325" s="17">
        <f t="shared" si="1369"/>
        <v>4325</v>
      </c>
      <c r="BK4325" s="150">
        <f t="shared" si="1370"/>
        <v>32285</v>
      </c>
      <c r="BL4325" s="50" t="e">
        <f t="shared" ca="1" si="1364"/>
        <v>#NAME?</v>
      </c>
      <c r="BM4325" s="50" t="e">
        <f t="shared" ca="1" si="1365"/>
        <v>#NAME?</v>
      </c>
      <c r="BN4325" s="50" t="e">
        <f t="shared" ca="1" si="1366"/>
        <v>#NAME?</v>
      </c>
    </row>
    <row r="4326" spans="1:66" x14ac:dyDescent="0.35">
      <c r="A4326" s="48">
        <v>32286</v>
      </c>
      <c r="B4326" s="17">
        <v>1988</v>
      </c>
      <c r="C4326" s="17">
        <v>5</v>
      </c>
      <c r="D4326" s="17">
        <v>144</v>
      </c>
      <c r="E4326" s="17">
        <v>23</v>
      </c>
      <c r="F4326" s="17">
        <v>2</v>
      </c>
      <c r="G4326" s="50">
        <v>12.6</v>
      </c>
      <c r="H4326" s="32">
        <v>7.4124808522223944</v>
      </c>
      <c r="I4326" s="50">
        <v>16.833333333333332</v>
      </c>
      <c r="J4326" s="13">
        <v>0</v>
      </c>
      <c r="K4326" s="13">
        <f t="shared" si="1352"/>
        <v>0</v>
      </c>
      <c r="L4326" s="13">
        <f t="shared" si="1353"/>
        <v>0</v>
      </c>
      <c r="M4326" s="13" t="e">
        <f ca="1">CalcTable[[#This Row],[IWC]]-AE4325</f>
        <v>#NAME?</v>
      </c>
      <c r="N4326" s="13" t="e">
        <f ca="1">IF(CalcTable[[#This Row],[Day of Year]]&lt;123,FCAP,AE4325)</f>
        <v>#NAME?</v>
      </c>
      <c r="O4326" s="17" t="e">
        <f ca="1">IF(IRR_DRIP,5,COUNTIF('IDET Wind Values'!C4310:G4310,"&lt;="&amp;IRR_MAXWIND))</f>
        <v>#NAME?</v>
      </c>
      <c r="P4326" s="13" t="e">
        <f ca="1">CalcTable[[#This Row],[ET_o]]*KL</f>
        <v>#NAME?</v>
      </c>
      <c r="Q4326" s="13" t="e">
        <f ca="1">IF(WILTPT&lt;=0,1,MAX(0,MIN(1,(CalcTable[[#This Row],[IWC]]-WILTPT)/(MAD-WILTPT))))</f>
        <v>#NAME?</v>
      </c>
      <c r="R4326" s="13" t="e">
        <f ca="1">CalcTable[[#This Row],[ETMult]]*CalcTable[[#This Row],[ETb]]</f>
        <v>#NAME?</v>
      </c>
      <c r="S4326" s="13" t="b">
        <f>INDEX(IRR_LIST,CalcTable[[#This Row],[Day of Week]]+1)</f>
        <v>0</v>
      </c>
      <c r="T4326" s="13">
        <f t="shared" ca="1" si="1354"/>
        <v>0</v>
      </c>
      <c r="U4326" s="13" t="b">
        <f ca="1">IF(CalcTable[[#This Row],[IrrPrecip]]&gt;=IC_MM,FALSE,TRUE)</f>
        <v>1</v>
      </c>
      <c r="V4326" s="13" t="b">
        <f t="shared" si="1355"/>
        <v>0</v>
      </c>
      <c r="W4326" s="13" t="e">
        <f ca="1">IF(AND(IRR_DRIP=FALSE,CalcTable[[#This Row],[IrrHours]]&lt;=0),FALSE,TRUE)</f>
        <v>#NAME?</v>
      </c>
      <c r="X4326" s="13" t="e">
        <f ca="1">AND(CalcTable[[#This Row],[IrrDay]],CalcTable[[#This Row],[IrrRain]],CalcTable[[#This Row],[IrrWarm]],CalcTable[[#This Row],[IrrWindy]])</f>
        <v>#NAME?</v>
      </c>
      <c r="Y4326" s="13" t="e">
        <f t="shared" ca="1" si="1356"/>
        <v>#NAME?</v>
      </c>
      <c r="Z4326" s="13" t="e">
        <f ca="1">CalcTable[[#This Row],[IrrHours]]/5</f>
        <v>#NAME?</v>
      </c>
      <c r="AA4326" s="13" t="e">
        <f ca="1">IF(CalcTable[[#This Row],[IrrFlag]]=FALSE,0,MAX(0,CalcTable[[#This Row],[VolRednWind]]*(FCAP*IRR_TARGET-CalcTable[[#This Row],[IWC]])))</f>
        <v>#NAME?</v>
      </c>
      <c r="AB4326" s="13" t="e">
        <f ca="1">CalcTable[[#This Row],[IWC]]+CalcTable[[#This Row],[Eff Precip]]+CalcTable[[#This Row],[IrrAmt]]-CalcTable[[#This Row],[AET]]</f>
        <v>#NAME?</v>
      </c>
      <c r="AC4326" s="13" t="e">
        <f ca="1">IF(CalcTable[[#This Row],[PWC]]&gt;FCAP,MIN(24*PERC,MIN(SAT,CalcTable[[#This Row],[PWC]])-FCAP),0)</f>
        <v>#NAME?</v>
      </c>
      <c r="AD4326" s="13" t="e">
        <f ca="1">IF(CalcTable[[#This Row],[PWC]]&gt;SAT,CalcTable[[#This Row],[PWC]]-SAT,0)</f>
        <v>#NAME?</v>
      </c>
      <c r="AE4326" s="13" t="e">
        <f ca="1">CalcTable[[#This Row],[PWC]]-CalcTable[[#This Row],[PercAmt]]-CalcTable[[#This Row],[Runoff]]</f>
        <v>#NAME?</v>
      </c>
      <c r="AF4326" s="13" t="e">
        <f ca="1">CalcTable[[#This Row],[IrrAmt]]/1000*CUR_IRR_AREA*10000/IRR_EFF</f>
        <v>#NAME?</v>
      </c>
      <c r="AG4326" s="147"/>
      <c r="AH4326" s="13"/>
      <c r="AI4326" s="50">
        <v>0</v>
      </c>
      <c r="AJ4326" s="50">
        <v>0</v>
      </c>
      <c r="AK4326" s="50">
        <v>0</v>
      </c>
      <c r="AL4326" s="50">
        <v>0</v>
      </c>
      <c r="AM4326" s="50"/>
      <c r="AN4326" s="50"/>
      <c r="AO4326" s="50"/>
      <c r="AP4326" s="50"/>
      <c r="AQ4326" s="50"/>
      <c r="AR4326" s="50"/>
      <c r="AS4326" s="50"/>
      <c r="AT4326" s="50"/>
      <c r="AU4326" s="50"/>
      <c r="AV4326" s="50"/>
      <c r="AW4326" s="50"/>
      <c r="AX4326" s="50">
        <f t="shared" si="1367"/>
        <v>0</v>
      </c>
      <c r="AY4326" s="50"/>
      <c r="AZ4326" s="50">
        <f t="shared" si="1357"/>
        <v>0</v>
      </c>
      <c r="BA4326" s="50">
        <f t="shared" si="1358"/>
        <v>0</v>
      </c>
      <c r="BB4326" s="50">
        <f t="shared" si="1359"/>
        <v>0</v>
      </c>
      <c r="BC4326" s="17">
        <f t="shared" si="1360"/>
        <v>19885</v>
      </c>
      <c r="BD4326" s="50">
        <f t="shared" si="1361"/>
        <v>0</v>
      </c>
      <c r="BE4326" s="50">
        <f t="shared" si="1362"/>
        <v>0</v>
      </c>
      <c r="BF4326" s="50">
        <f t="shared" si="1368"/>
        <v>0</v>
      </c>
      <c r="BG4326" s="50"/>
      <c r="BH4326" s="17">
        <f t="shared" si="1363"/>
        <v>0</v>
      </c>
      <c r="BI4326" s="17">
        <f t="shared" si="1371"/>
        <v>4326</v>
      </c>
      <c r="BJ4326" s="17">
        <f t="shared" si="1369"/>
        <v>4326</v>
      </c>
      <c r="BK4326" s="150">
        <f t="shared" si="1370"/>
        <v>32286</v>
      </c>
      <c r="BL4326" s="50" t="e">
        <f t="shared" ca="1" si="1364"/>
        <v>#NAME?</v>
      </c>
      <c r="BM4326" s="50" t="e">
        <f t="shared" ca="1" si="1365"/>
        <v>#NAME?</v>
      </c>
      <c r="BN4326" s="50" t="e">
        <f t="shared" ca="1" si="1366"/>
        <v>#NAME?</v>
      </c>
    </row>
    <row r="4327" spans="1:66" x14ac:dyDescent="0.35">
      <c r="A4327" s="48">
        <v>32287</v>
      </c>
      <c r="B4327" s="17">
        <v>1988</v>
      </c>
      <c r="C4327" s="17">
        <v>5</v>
      </c>
      <c r="D4327" s="17">
        <v>145</v>
      </c>
      <c r="E4327" s="17">
        <v>24</v>
      </c>
      <c r="F4327" s="17">
        <v>3</v>
      </c>
      <c r="G4327" s="50">
        <v>2.1</v>
      </c>
      <c r="H4327" s="32">
        <v>3.314825618991919</v>
      </c>
      <c r="I4327" s="50">
        <v>4.666666666666667</v>
      </c>
      <c r="J4327" s="13">
        <v>3</v>
      </c>
      <c r="K4327" s="13">
        <f t="shared" si="1352"/>
        <v>3</v>
      </c>
      <c r="L4327" s="13">
        <f t="shared" si="1353"/>
        <v>0</v>
      </c>
      <c r="M4327" s="13" t="e">
        <f ca="1">CalcTable[[#This Row],[IWC]]-AE4326</f>
        <v>#NAME?</v>
      </c>
      <c r="N4327" s="13" t="e">
        <f ca="1">IF(CalcTable[[#This Row],[Day of Year]]&lt;123,FCAP,AE4326)</f>
        <v>#NAME?</v>
      </c>
      <c r="O4327" s="17" t="e">
        <f ca="1">IF(IRR_DRIP,5,COUNTIF('IDET Wind Values'!C4311:G4311,"&lt;="&amp;IRR_MAXWIND))</f>
        <v>#NAME?</v>
      </c>
      <c r="P4327" s="13" t="e">
        <f ca="1">CalcTable[[#This Row],[ET_o]]*KL</f>
        <v>#NAME?</v>
      </c>
      <c r="Q4327" s="13" t="e">
        <f ca="1">IF(WILTPT&lt;=0,1,MAX(0,MIN(1,(CalcTable[[#This Row],[IWC]]-WILTPT)/(MAD-WILTPT))))</f>
        <v>#NAME?</v>
      </c>
      <c r="R4327" s="13" t="e">
        <f ca="1">CalcTable[[#This Row],[ETMult]]*CalcTable[[#This Row],[ETb]]</f>
        <v>#NAME?</v>
      </c>
      <c r="S4327" s="13" t="b">
        <f>INDEX(IRR_LIST,CalcTable[[#This Row],[Day of Week]]+1)</f>
        <v>1</v>
      </c>
      <c r="T4327" s="13">
        <f t="shared" ca="1" si="1354"/>
        <v>0</v>
      </c>
      <c r="U4327" s="13" t="b">
        <f ca="1">IF(CalcTable[[#This Row],[IrrPrecip]]&gt;=IC_MM,FALSE,TRUE)</f>
        <v>1</v>
      </c>
      <c r="V4327" s="13" t="b">
        <f t="shared" si="1355"/>
        <v>1</v>
      </c>
      <c r="W4327" s="13" t="e">
        <f ca="1">IF(AND(IRR_DRIP=FALSE,CalcTable[[#This Row],[IrrHours]]&lt;=0),FALSE,TRUE)</f>
        <v>#NAME?</v>
      </c>
      <c r="X4327" s="13" t="e">
        <f ca="1">AND(CalcTable[[#This Row],[IrrDay]],CalcTable[[#This Row],[IrrRain]],CalcTable[[#This Row],[IrrWarm]],CalcTable[[#This Row],[IrrWindy]])</f>
        <v>#NAME?</v>
      </c>
      <c r="Y4327" s="13" t="e">
        <f t="shared" ca="1" si="1356"/>
        <v>#NAME?</v>
      </c>
      <c r="Z4327" s="13" t="e">
        <f ca="1">CalcTable[[#This Row],[IrrHours]]/5</f>
        <v>#NAME?</v>
      </c>
      <c r="AA4327" s="13" t="e">
        <f ca="1">IF(CalcTable[[#This Row],[IrrFlag]]=FALSE,0,MAX(0,CalcTable[[#This Row],[VolRednWind]]*(FCAP*IRR_TARGET-CalcTable[[#This Row],[IWC]])))</f>
        <v>#NAME?</v>
      </c>
      <c r="AB4327" s="13" t="e">
        <f ca="1">CalcTable[[#This Row],[IWC]]+CalcTable[[#This Row],[Eff Precip]]+CalcTable[[#This Row],[IrrAmt]]-CalcTable[[#This Row],[AET]]</f>
        <v>#NAME?</v>
      </c>
      <c r="AC4327" s="13" t="e">
        <f ca="1">IF(CalcTable[[#This Row],[PWC]]&gt;FCAP,MIN(24*PERC,MIN(SAT,CalcTable[[#This Row],[PWC]])-FCAP),0)</f>
        <v>#NAME?</v>
      </c>
      <c r="AD4327" s="13" t="e">
        <f ca="1">IF(CalcTable[[#This Row],[PWC]]&gt;SAT,CalcTable[[#This Row],[PWC]]-SAT,0)</f>
        <v>#NAME?</v>
      </c>
      <c r="AE4327" s="13" t="e">
        <f ca="1">CalcTable[[#This Row],[PWC]]-CalcTable[[#This Row],[PercAmt]]-CalcTable[[#This Row],[Runoff]]</f>
        <v>#NAME?</v>
      </c>
      <c r="AF4327" s="13" t="e">
        <f ca="1">CalcTable[[#This Row],[IrrAmt]]/1000*CUR_IRR_AREA*10000/IRR_EFF</f>
        <v>#NAME?</v>
      </c>
      <c r="AG4327" s="147"/>
      <c r="AH4327" s="13"/>
      <c r="AI4327" s="50">
        <v>16.833431754105622</v>
      </c>
      <c r="AJ4327" s="50">
        <v>24.660022367033115</v>
      </c>
      <c r="AK4327" s="50">
        <v>0</v>
      </c>
      <c r="AL4327" s="50">
        <v>0</v>
      </c>
      <c r="AM4327" s="50"/>
      <c r="AN4327" s="50"/>
      <c r="AO4327" s="50"/>
      <c r="AP4327" s="50"/>
      <c r="AQ4327" s="50"/>
      <c r="AR4327" s="50"/>
      <c r="AS4327" s="50"/>
      <c r="AT4327" s="50"/>
      <c r="AU4327" s="50"/>
      <c r="AV4327" s="50"/>
      <c r="AW4327" s="50"/>
      <c r="AX4327" s="50">
        <f t="shared" si="1367"/>
        <v>41.49345412113874</v>
      </c>
      <c r="AY4327" s="50"/>
      <c r="AZ4327" s="50">
        <f t="shared" si="1357"/>
        <v>970.25098849318715</v>
      </c>
      <c r="BA4327" s="50">
        <f t="shared" si="1358"/>
        <v>1573.3686880816563</v>
      </c>
      <c r="BB4327" s="50">
        <f t="shared" si="1359"/>
        <v>1628.4033585483603</v>
      </c>
      <c r="BC4327" s="17">
        <f t="shared" si="1360"/>
        <v>19885</v>
      </c>
      <c r="BD4327" s="50">
        <f t="shared" si="1361"/>
        <v>41.49345412113874</v>
      </c>
      <c r="BE4327" s="50">
        <f t="shared" si="1362"/>
        <v>970.25098849318715</v>
      </c>
      <c r="BF4327" s="50">
        <f t="shared" si="1368"/>
        <v>1587.0217448137028</v>
      </c>
      <c r="BG4327" s="50"/>
      <c r="BH4327" s="17">
        <f t="shared" si="1363"/>
        <v>0</v>
      </c>
      <c r="BI4327" s="17">
        <f t="shared" si="1371"/>
        <v>4327</v>
      </c>
      <c r="BJ4327" s="17">
        <f t="shared" si="1369"/>
        <v>4327</v>
      </c>
      <c r="BK4327" s="150">
        <f t="shared" si="1370"/>
        <v>32287</v>
      </c>
      <c r="BL4327" s="50" t="e">
        <f t="shared" ca="1" si="1364"/>
        <v>#NAME?</v>
      </c>
      <c r="BM4327" s="50" t="e">
        <f t="shared" ca="1" si="1365"/>
        <v>#NAME?</v>
      </c>
      <c r="BN4327" s="50" t="e">
        <f t="shared" ca="1" si="1366"/>
        <v>#NAME?</v>
      </c>
    </row>
    <row r="4328" spans="1:66" x14ac:dyDescent="0.35">
      <c r="A4328" s="48">
        <v>32288</v>
      </c>
      <c r="B4328" s="17">
        <v>1988</v>
      </c>
      <c r="C4328" s="17">
        <v>5</v>
      </c>
      <c r="D4328" s="17">
        <v>146</v>
      </c>
      <c r="E4328" s="17">
        <v>25</v>
      </c>
      <c r="F4328" s="17">
        <v>4</v>
      </c>
      <c r="G4328" s="50">
        <v>3.7</v>
      </c>
      <c r="H4328" s="32">
        <v>5.556939137952341</v>
      </c>
      <c r="I4328" s="50">
        <v>4</v>
      </c>
      <c r="J4328" s="13">
        <v>0</v>
      </c>
      <c r="K4328" s="13">
        <f t="shared" si="1352"/>
        <v>0</v>
      </c>
      <c r="L4328" s="13">
        <f t="shared" si="1353"/>
        <v>0</v>
      </c>
      <c r="M4328" s="13" t="e">
        <f ca="1">CalcTable[[#This Row],[IWC]]-AE4327</f>
        <v>#NAME?</v>
      </c>
      <c r="N4328" s="13" t="e">
        <f ca="1">IF(CalcTable[[#This Row],[Day of Year]]&lt;123,FCAP,AE4327)</f>
        <v>#NAME?</v>
      </c>
      <c r="O4328" s="17" t="e">
        <f ca="1">IF(IRR_DRIP,5,COUNTIF('IDET Wind Values'!C4312:G4312,"&lt;="&amp;IRR_MAXWIND))</f>
        <v>#NAME?</v>
      </c>
      <c r="P4328" s="13" t="e">
        <f ca="1">CalcTable[[#This Row],[ET_o]]*KL</f>
        <v>#NAME?</v>
      </c>
      <c r="Q4328" s="13" t="e">
        <f ca="1">IF(WILTPT&lt;=0,1,MAX(0,MIN(1,(CalcTable[[#This Row],[IWC]]-WILTPT)/(MAD-WILTPT))))</f>
        <v>#NAME?</v>
      </c>
      <c r="R4328" s="13" t="e">
        <f ca="1">CalcTable[[#This Row],[ETMult]]*CalcTable[[#This Row],[ETb]]</f>
        <v>#NAME?</v>
      </c>
      <c r="S4328" s="13" t="b">
        <f>INDEX(IRR_LIST,CalcTable[[#This Row],[Day of Week]]+1)</f>
        <v>0</v>
      </c>
      <c r="T4328" s="13">
        <f t="shared" ca="1" si="1354"/>
        <v>3</v>
      </c>
      <c r="U4328" s="13" t="b">
        <f ca="1">IF(CalcTable[[#This Row],[IrrPrecip]]&gt;=IC_MM,FALSE,TRUE)</f>
        <v>1</v>
      </c>
      <c r="V4328" s="13" t="b">
        <f t="shared" si="1355"/>
        <v>1</v>
      </c>
      <c r="W4328" s="13" t="e">
        <f ca="1">IF(AND(IRR_DRIP=FALSE,CalcTable[[#This Row],[IrrHours]]&lt;=0),FALSE,TRUE)</f>
        <v>#NAME?</v>
      </c>
      <c r="X4328" s="13" t="e">
        <f ca="1">AND(CalcTable[[#This Row],[IrrDay]],CalcTable[[#This Row],[IrrRain]],CalcTable[[#This Row],[IrrWarm]],CalcTable[[#This Row],[IrrWindy]])</f>
        <v>#NAME?</v>
      </c>
      <c r="Y4328" s="13" t="e">
        <f t="shared" ca="1" si="1356"/>
        <v>#NAME?</v>
      </c>
      <c r="Z4328" s="13" t="e">
        <f ca="1">CalcTable[[#This Row],[IrrHours]]/5</f>
        <v>#NAME?</v>
      </c>
      <c r="AA4328" s="13" t="e">
        <f ca="1">IF(CalcTable[[#This Row],[IrrFlag]]=FALSE,0,MAX(0,CalcTable[[#This Row],[VolRednWind]]*(FCAP*IRR_TARGET-CalcTable[[#This Row],[IWC]])))</f>
        <v>#NAME?</v>
      </c>
      <c r="AB4328" s="13" t="e">
        <f ca="1">CalcTable[[#This Row],[IWC]]+CalcTable[[#This Row],[Eff Precip]]+CalcTable[[#This Row],[IrrAmt]]-CalcTable[[#This Row],[AET]]</f>
        <v>#NAME?</v>
      </c>
      <c r="AC4328" s="13" t="e">
        <f ca="1">IF(CalcTable[[#This Row],[PWC]]&gt;FCAP,MIN(24*PERC,MIN(SAT,CalcTable[[#This Row],[PWC]])-FCAP),0)</f>
        <v>#NAME?</v>
      </c>
      <c r="AD4328" s="13" t="e">
        <f ca="1">IF(CalcTable[[#This Row],[PWC]]&gt;SAT,CalcTable[[#This Row],[PWC]]-SAT,0)</f>
        <v>#NAME?</v>
      </c>
      <c r="AE4328" s="13" t="e">
        <f ca="1">CalcTable[[#This Row],[PWC]]-CalcTable[[#This Row],[PercAmt]]-CalcTable[[#This Row],[Runoff]]</f>
        <v>#NAME?</v>
      </c>
      <c r="AF4328" s="13" t="e">
        <f ca="1">CalcTable[[#This Row],[IrrAmt]]/1000*CUR_IRR_AREA*10000/IRR_EFF</f>
        <v>#NAME?</v>
      </c>
      <c r="AG4328" s="147"/>
      <c r="AH4328" s="13"/>
      <c r="AI4328" s="50">
        <v>0</v>
      </c>
      <c r="AJ4328" s="50">
        <v>0</v>
      </c>
      <c r="AK4328" s="50">
        <v>0</v>
      </c>
      <c r="AL4328" s="50">
        <v>12.288839044145094</v>
      </c>
      <c r="AM4328" s="50"/>
      <c r="AN4328" s="50"/>
      <c r="AO4328" s="50"/>
      <c r="AP4328" s="50"/>
      <c r="AQ4328" s="50"/>
      <c r="AR4328" s="50"/>
      <c r="AS4328" s="50"/>
      <c r="AT4328" s="50"/>
      <c r="AU4328" s="50"/>
      <c r="AV4328" s="50"/>
      <c r="AW4328" s="50"/>
      <c r="AX4328" s="50">
        <f t="shared" si="1367"/>
        <v>12.288839044145094</v>
      </c>
      <c r="AY4328" s="50"/>
      <c r="AZ4328" s="50">
        <f t="shared" si="1357"/>
        <v>360.47261196158945</v>
      </c>
      <c r="BA4328" s="50">
        <f t="shared" si="1358"/>
        <v>555.01338667101868</v>
      </c>
      <c r="BB4328" s="50">
        <f t="shared" si="1359"/>
        <v>572.17874914538015</v>
      </c>
      <c r="BC4328" s="17">
        <f t="shared" si="1360"/>
        <v>19885</v>
      </c>
      <c r="BD4328" s="50">
        <f t="shared" si="1361"/>
        <v>12.288839044145094</v>
      </c>
      <c r="BE4328" s="50">
        <f t="shared" si="1362"/>
        <v>360.47261196158945</v>
      </c>
      <c r="BF4328" s="50">
        <f t="shared" si="1368"/>
        <v>589.6184393290639</v>
      </c>
      <c r="BG4328" s="50"/>
      <c r="BH4328" s="17">
        <f t="shared" si="1363"/>
        <v>0</v>
      </c>
      <c r="BI4328" s="17">
        <f t="shared" si="1371"/>
        <v>4328</v>
      </c>
      <c r="BJ4328" s="17">
        <f t="shared" si="1369"/>
        <v>4328</v>
      </c>
      <c r="BK4328" s="150">
        <f t="shared" si="1370"/>
        <v>32288</v>
      </c>
      <c r="BL4328" s="50" t="e">
        <f t="shared" ca="1" si="1364"/>
        <v>#NAME?</v>
      </c>
      <c r="BM4328" s="50" t="e">
        <f t="shared" ca="1" si="1365"/>
        <v>#NAME?</v>
      </c>
      <c r="BN4328" s="50" t="e">
        <f t="shared" ca="1" si="1366"/>
        <v>#NAME?</v>
      </c>
    </row>
    <row r="4329" spans="1:66" x14ac:dyDescent="0.35">
      <c r="A4329" s="48">
        <v>32289</v>
      </c>
      <c r="B4329" s="17">
        <v>1988</v>
      </c>
      <c r="C4329" s="17">
        <v>5</v>
      </c>
      <c r="D4329" s="17">
        <v>147</v>
      </c>
      <c r="E4329" s="17">
        <v>26</v>
      </c>
      <c r="F4329" s="17">
        <v>5</v>
      </c>
      <c r="G4329" s="50">
        <v>8.8000000000000007</v>
      </c>
      <c r="H4329" s="32">
        <v>5.9813938489740002</v>
      </c>
      <c r="I4329" s="50">
        <v>15.666666666666666</v>
      </c>
      <c r="J4329" s="13">
        <v>0</v>
      </c>
      <c r="K4329" s="13">
        <f t="shared" si="1352"/>
        <v>0</v>
      </c>
      <c r="L4329" s="13">
        <f t="shared" si="1353"/>
        <v>0</v>
      </c>
      <c r="M4329" s="13" t="e">
        <f ca="1">CalcTable[[#This Row],[IWC]]-AE4328</f>
        <v>#NAME?</v>
      </c>
      <c r="N4329" s="13" t="e">
        <f ca="1">IF(CalcTable[[#This Row],[Day of Year]]&lt;123,FCAP,AE4328)</f>
        <v>#NAME?</v>
      </c>
      <c r="O4329" s="17" t="e">
        <f ca="1">IF(IRR_DRIP,5,COUNTIF('IDET Wind Values'!C4313:G4313,"&lt;="&amp;IRR_MAXWIND))</f>
        <v>#NAME?</v>
      </c>
      <c r="P4329" s="13" t="e">
        <f ca="1">CalcTable[[#This Row],[ET_o]]*KL</f>
        <v>#NAME?</v>
      </c>
      <c r="Q4329" s="13" t="e">
        <f ca="1">IF(WILTPT&lt;=0,1,MAX(0,MIN(1,(CalcTable[[#This Row],[IWC]]-WILTPT)/(MAD-WILTPT))))</f>
        <v>#NAME?</v>
      </c>
      <c r="R4329" s="13" t="e">
        <f ca="1">CalcTable[[#This Row],[ETMult]]*CalcTable[[#This Row],[ETb]]</f>
        <v>#NAME?</v>
      </c>
      <c r="S4329" s="13" t="b">
        <f>INDEX(IRR_LIST,CalcTable[[#This Row],[Day of Week]]+1)</f>
        <v>1</v>
      </c>
      <c r="T4329" s="13">
        <f t="shared" ca="1" si="1354"/>
        <v>3</v>
      </c>
      <c r="U4329" s="13" t="b">
        <f ca="1">IF(CalcTable[[#This Row],[IrrPrecip]]&gt;=IC_MM,FALSE,TRUE)</f>
        <v>1</v>
      </c>
      <c r="V4329" s="13" t="b">
        <f t="shared" si="1355"/>
        <v>1</v>
      </c>
      <c r="W4329" s="13" t="e">
        <f ca="1">IF(AND(IRR_DRIP=FALSE,CalcTable[[#This Row],[IrrHours]]&lt;=0),FALSE,TRUE)</f>
        <v>#NAME?</v>
      </c>
      <c r="X4329" s="13" t="e">
        <f ca="1">AND(CalcTable[[#This Row],[IrrDay]],CalcTable[[#This Row],[IrrRain]],CalcTable[[#This Row],[IrrWarm]],CalcTable[[#This Row],[IrrWindy]])</f>
        <v>#NAME?</v>
      </c>
      <c r="Y4329" s="13" t="e">
        <f t="shared" ca="1" si="1356"/>
        <v>#NAME?</v>
      </c>
      <c r="Z4329" s="13" t="e">
        <f ca="1">CalcTable[[#This Row],[IrrHours]]/5</f>
        <v>#NAME?</v>
      </c>
      <c r="AA4329" s="13" t="e">
        <f ca="1">IF(CalcTable[[#This Row],[IrrFlag]]=FALSE,0,MAX(0,CalcTable[[#This Row],[VolRednWind]]*(FCAP*IRR_TARGET-CalcTable[[#This Row],[IWC]])))</f>
        <v>#NAME?</v>
      </c>
      <c r="AB4329" s="13" t="e">
        <f ca="1">CalcTable[[#This Row],[IWC]]+CalcTable[[#This Row],[Eff Precip]]+CalcTable[[#This Row],[IrrAmt]]-CalcTable[[#This Row],[AET]]</f>
        <v>#NAME?</v>
      </c>
      <c r="AC4329" s="13" t="e">
        <f ca="1">IF(CalcTable[[#This Row],[PWC]]&gt;FCAP,MIN(24*PERC,MIN(SAT,CalcTable[[#This Row],[PWC]])-FCAP),0)</f>
        <v>#NAME?</v>
      </c>
      <c r="AD4329" s="13" t="e">
        <f ca="1">IF(CalcTable[[#This Row],[PWC]]&gt;SAT,CalcTable[[#This Row],[PWC]]-SAT,0)</f>
        <v>#NAME?</v>
      </c>
      <c r="AE4329" s="13" t="e">
        <f ca="1">CalcTable[[#This Row],[PWC]]-CalcTable[[#This Row],[PercAmt]]-CalcTable[[#This Row],[Runoff]]</f>
        <v>#NAME?</v>
      </c>
      <c r="AF4329" s="13" t="e">
        <f ca="1">CalcTable[[#This Row],[IrrAmt]]/1000*CUR_IRR_AREA*10000/IRR_EFF</f>
        <v>#NAME?</v>
      </c>
      <c r="AG4329" s="147"/>
      <c r="AH4329" s="13"/>
      <c r="AI4329" s="50">
        <v>7.2978573965666413</v>
      </c>
      <c r="AJ4329" s="50">
        <v>10.705857396566643</v>
      </c>
      <c r="AK4329" s="50">
        <v>0</v>
      </c>
      <c r="AL4329" s="50">
        <v>0</v>
      </c>
      <c r="AM4329" s="50"/>
      <c r="AN4329" s="50"/>
      <c r="AO4329" s="50"/>
      <c r="AP4329" s="50"/>
      <c r="AQ4329" s="50"/>
      <c r="AR4329" s="50"/>
      <c r="AS4329" s="50"/>
      <c r="AT4329" s="50"/>
      <c r="AU4329" s="50"/>
      <c r="AV4329" s="50"/>
      <c r="AW4329" s="50"/>
      <c r="AX4329" s="50">
        <f t="shared" si="1367"/>
        <v>18.003714793133284</v>
      </c>
      <c r="AY4329" s="50"/>
      <c r="AZ4329" s="50">
        <f t="shared" si="1357"/>
        <v>421.07372544893229</v>
      </c>
      <c r="BA4329" s="50">
        <f t="shared" si="1358"/>
        <v>682.82958646891279</v>
      </c>
      <c r="BB4329" s="50">
        <f t="shared" si="1359"/>
        <v>706.7151299717633</v>
      </c>
      <c r="BC4329" s="17">
        <f t="shared" si="1360"/>
        <v>19885</v>
      </c>
      <c r="BD4329" s="50">
        <f t="shared" si="1361"/>
        <v>18.003714793133284</v>
      </c>
      <c r="BE4329" s="50">
        <f t="shared" si="1362"/>
        <v>421.07372544893229</v>
      </c>
      <c r="BF4329" s="50">
        <f t="shared" si="1368"/>
        <v>688.74256906965559</v>
      </c>
      <c r="BG4329" s="50"/>
      <c r="BH4329" s="17">
        <f t="shared" si="1363"/>
        <v>0</v>
      </c>
      <c r="BI4329" s="17">
        <f t="shared" si="1371"/>
        <v>4329</v>
      </c>
      <c r="BJ4329" s="17">
        <f t="shared" si="1369"/>
        <v>4329</v>
      </c>
      <c r="BK4329" s="150">
        <f t="shared" si="1370"/>
        <v>32289</v>
      </c>
      <c r="BL4329" s="50" t="e">
        <f t="shared" ca="1" si="1364"/>
        <v>#NAME?</v>
      </c>
      <c r="BM4329" s="50" t="e">
        <f t="shared" ca="1" si="1365"/>
        <v>#NAME?</v>
      </c>
      <c r="BN4329" s="50" t="e">
        <f t="shared" ca="1" si="1366"/>
        <v>#NAME?</v>
      </c>
    </row>
    <row r="4330" spans="1:66" x14ac:dyDescent="0.35">
      <c r="A4330" s="48">
        <v>32290</v>
      </c>
      <c r="B4330" s="17">
        <v>1988</v>
      </c>
      <c r="C4330" s="17">
        <v>5</v>
      </c>
      <c r="D4330" s="17">
        <v>148</v>
      </c>
      <c r="E4330" s="17">
        <v>27</v>
      </c>
      <c r="F4330" s="17">
        <v>6</v>
      </c>
      <c r="G4330" s="50">
        <v>9</v>
      </c>
      <c r="H4330" s="32">
        <v>5.7721059868753395</v>
      </c>
      <c r="I4330" s="50">
        <v>4.5</v>
      </c>
      <c r="J4330" s="13">
        <v>0</v>
      </c>
      <c r="K4330" s="13">
        <f t="shared" si="1352"/>
        <v>0</v>
      </c>
      <c r="L4330" s="13">
        <f t="shared" si="1353"/>
        <v>0</v>
      </c>
      <c r="M4330" s="13" t="e">
        <f ca="1">CalcTable[[#This Row],[IWC]]-AE4329</f>
        <v>#NAME?</v>
      </c>
      <c r="N4330" s="13" t="e">
        <f ca="1">IF(CalcTable[[#This Row],[Day of Year]]&lt;123,FCAP,AE4329)</f>
        <v>#NAME?</v>
      </c>
      <c r="O4330" s="17" t="e">
        <f ca="1">IF(IRR_DRIP,5,COUNTIF('IDET Wind Values'!C4314:G4314,"&lt;="&amp;IRR_MAXWIND))</f>
        <v>#NAME?</v>
      </c>
      <c r="P4330" s="13" t="e">
        <f ca="1">CalcTable[[#This Row],[ET_o]]*KL</f>
        <v>#NAME?</v>
      </c>
      <c r="Q4330" s="13" t="e">
        <f ca="1">IF(WILTPT&lt;=0,1,MAX(0,MIN(1,(CalcTable[[#This Row],[IWC]]-WILTPT)/(MAD-WILTPT))))</f>
        <v>#NAME?</v>
      </c>
      <c r="R4330" s="13" t="e">
        <f ca="1">CalcTable[[#This Row],[ETMult]]*CalcTable[[#This Row],[ETb]]</f>
        <v>#NAME?</v>
      </c>
      <c r="S4330" s="13" t="b">
        <f>INDEX(IRR_LIST,CalcTable[[#This Row],[Day of Week]]+1)</f>
        <v>0</v>
      </c>
      <c r="T4330" s="13">
        <f t="shared" ca="1" si="1354"/>
        <v>0</v>
      </c>
      <c r="U4330" s="13" t="b">
        <f ca="1">IF(CalcTable[[#This Row],[IrrPrecip]]&gt;=IC_MM,FALSE,TRUE)</f>
        <v>1</v>
      </c>
      <c r="V4330" s="13" t="b">
        <f t="shared" si="1355"/>
        <v>1</v>
      </c>
      <c r="W4330" s="13" t="e">
        <f ca="1">IF(AND(IRR_DRIP=FALSE,CalcTable[[#This Row],[IrrHours]]&lt;=0),FALSE,TRUE)</f>
        <v>#NAME?</v>
      </c>
      <c r="X4330" s="13" t="e">
        <f ca="1">AND(CalcTable[[#This Row],[IrrDay]],CalcTable[[#This Row],[IrrRain]],CalcTable[[#This Row],[IrrWarm]],CalcTable[[#This Row],[IrrWindy]])</f>
        <v>#NAME?</v>
      </c>
      <c r="Y4330" s="13" t="e">
        <f t="shared" ca="1" si="1356"/>
        <v>#NAME?</v>
      </c>
      <c r="Z4330" s="13" t="e">
        <f ca="1">CalcTable[[#This Row],[IrrHours]]/5</f>
        <v>#NAME?</v>
      </c>
      <c r="AA4330" s="13" t="e">
        <f ca="1">IF(CalcTable[[#This Row],[IrrFlag]]=FALSE,0,MAX(0,CalcTable[[#This Row],[VolRednWind]]*(FCAP*IRR_TARGET-CalcTable[[#This Row],[IWC]])))</f>
        <v>#NAME?</v>
      </c>
      <c r="AB4330" s="13" t="e">
        <f ca="1">CalcTable[[#This Row],[IWC]]+CalcTable[[#This Row],[Eff Precip]]+CalcTable[[#This Row],[IrrAmt]]-CalcTable[[#This Row],[AET]]</f>
        <v>#NAME?</v>
      </c>
      <c r="AC4330" s="13" t="e">
        <f ca="1">IF(CalcTable[[#This Row],[PWC]]&gt;FCAP,MIN(24*PERC,MIN(SAT,CalcTable[[#This Row],[PWC]])-FCAP),0)</f>
        <v>#NAME?</v>
      </c>
      <c r="AD4330" s="13" t="e">
        <f ca="1">IF(CalcTable[[#This Row],[PWC]]&gt;SAT,CalcTable[[#This Row],[PWC]]-SAT,0)</f>
        <v>#NAME?</v>
      </c>
      <c r="AE4330" s="13" t="e">
        <f ca="1">CalcTable[[#This Row],[PWC]]-CalcTable[[#This Row],[PercAmt]]-CalcTable[[#This Row],[Runoff]]</f>
        <v>#NAME?</v>
      </c>
      <c r="AF4330" s="13" t="e">
        <f ca="1">CalcTable[[#This Row],[IrrAmt]]/1000*CUR_IRR_AREA*10000/IRR_EFF</f>
        <v>#NAME?</v>
      </c>
      <c r="AG4330" s="147"/>
      <c r="AH4330" s="13"/>
      <c r="AI4330" s="50">
        <v>0</v>
      </c>
      <c r="AJ4330" s="50">
        <v>0</v>
      </c>
      <c r="AK4330" s="50">
        <v>0</v>
      </c>
      <c r="AL4330" s="50">
        <v>5.5697666169357021</v>
      </c>
      <c r="AM4330" s="50"/>
      <c r="AN4330" s="50"/>
      <c r="AO4330" s="50"/>
      <c r="AP4330" s="50"/>
      <c r="AQ4330" s="50"/>
      <c r="AR4330" s="50"/>
      <c r="AS4330" s="50"/>
      <c r="AT4330" s="50"/>
      <c r="AU4330" s="50"/>
      <c r="AV4330" s="50"/>
      <c r="AW4330" s="50"/>
      <c r="AX4330" s="50">
        <f t="shared" si="1367"/>
        <v>5.5697666169357021</v>
      </c>
      <c r="AY4330" s="50"/>
      <c r="AZ4330" s="50">
        <f t="shared" si="1357"/>
        <v>163.37982076344727</v>
      </c>
      <c r="BA4330" s="50">
        <f t="shared" si="1358"/>
        <v>251.55305736594264</v>
      </c>
      <c r="BB4330" s="50">
        <f t="shared" si="1359"/>
        <v>259.33304883086868</v>
      </c>
      <c r="BC4330" s="17">
        <f t="shared" si="1360"/>
        <v>19885</v>
      </c>
      <c r="BD4330" s="50">
        <f t="shared" si="1361"/>
        <v>5.5697666169357021</v>
      </c>
      <c r="BE4330" s="50">
        <f t="shared" si="1362"/>
        <v>163.37982076344727</v>
      </c>
      <c r="BF4330" s="50">
        <f t="shared" si="1368"/>
        <v>267.23737598869428</v>
      </c>
      <c r="BG4330" s="50"/>
      <c r="BH4330" s="17">
        <f t="shared" si="1363"/>
        <v>0</v>
      </c>
      <c r="BI4330" s="17">
        <f t="shared" si="1371"/>
        <v>4330</v>
      </c>
      <c r="BJ4330" s="17">
        <f t="shared" si="1369"/>
        <v>4330</v>
      </c>
      <c r="BK4330" s="150">
        <f t="shared" si="1370"/>
        <v>32290</v>
      </c>
      <c r="BL4330" s="50" t="e">
        <f t="shared" ca="1" si="1364"/>
        <v>#NAME?</v>
      </c>
      <c r="BM4330" s="50" t="e">
        <f t="shared" ca="1" si="1365"/>
        <v>#NAME?</v>
      </c>
      <c r="BN4330" s="50" t="e">
        <f t="shared" ca="1" si="1366"/>
        <v>#NAME?</v>
      </c>
    </row>
    <row r="4331" spans="1:66" x14ac:dyDescent="0.35">
      <c r="A4331" s="48">
        <v>32291</v>
      </c>
      <c r="B4331" s="17">
        <v>1988</v>
      </c>
      <c r="C4331" s="17">
        <v>5</v>
      </c>
      <c r="D4331" s="17">
        <v>149</v>
      </c>
      <c r="E4331" s="17">
        <v>28</v>
      </c>
      <c r="F4331" s="17">
        <v>7</v>
      </c>
      <c r="G4331" s="50">
        <v>5.4</v>
      </c>
      <c r="H4331" s="32">
        <v>5.8468925910698903</v>
      </c>
      <c r="I4331" s="50">
        <v>6.5</v>
      </c>
      <c r="J4331" s="13">
        <v>0.4</v>
      </c>
      <c r="K4331" s="13">
        <f t="shared" si="1352"/>
        <v>0.4</v>
      </c>
      <c r="L4331" s="13">
        <f t="shared" si="1353"/>
        <v>0</v>
      </c>
      <c r="M4331" s="13" t="e">
        <f ca="1">CalcTable[[#This Row],[IWC]]-AE4330</f>
        <v>#NAME?</v>
      </c>
      <c r="N4331" s="13" t="e">
        <f ca="1">IF(CalcTable[[#This Row],[Day of Year]]&lt;123,FCAP,AE4330)</f>
        <v>#NAME?</v>
      </c>
      <c r="O4331" s="17" t="e">
        <f ca="1">IF(IRR_DRIP,5,COUNTIF('IDET Wind Values'!C4315:G4315,"&lt;="&amp;IRR_MAXWIND))</f>
        <v>#NAME?</v>
      </c>
      <c r="P4331" s="13" t="e">
        <f ca="1">CalcTable[[#This Row],[ET_o]]*KL</f>
        <v>#NAME?</v>
      </c>
      <c r="Q4331" s="13" t="e">
        <f ca="1">IF(WILTPT&lt;=0,1,MAX(0,MIN(1,(CalcTable[[#This Row],[IWC]]-WILTPT)/(MAD-WILTPT))))</f>
        <v>#NAME?</v>
      </c>
      <c r="R4331" s="13" t="e">
        <f ca="1">CalcTable[[#This Row],[ETMult]]*CalcTable[[#This Row],[ETb]]</f>
        <v>#NAME?</v>
      </c>
      <c r="S4331" s="13" t="b">
        <f>INDEX(IRR_LIST,CalcTable[[#This Row],[Day of Week]]+1)</f>
        <v>0</v>
      </c>
      <c r="T4331" s="13">
        <f t="shared" ca="1" si="1354"/>
        <v>0</v>
      </c>
      <c r="U4331" s="13" t="b">
        <f ca="1">IF(CalcTable[[#This Row],[IrrPrecip]]&gt;=IC_MM,FALSE,TRUE)</f>
        <v>1</v>
      </c>
      <c r="V4331" s="13" t="b">
        <f t="shared" si="1355"/>
        <v>1</v>
      </c>
      <c r="W4331" s="13" t="e">
        <f ca="1">IF(AND(IRR_DRIP=FALSE,CalcTable[[#This Row],[IrrHours]]&lt;=0),FALSE,TRUE)</f>
        <v>#NAME?</v>
      </c>
      <c r="X4331" s="13" t="e">
        <f ca="1">AND(CalcTable[[#This Row],[IrrDay]],CalcTable[[#This Row],[IrrRain]],CalcTable[[#This Row],[IrrWarm]],CalcTable[[#This Row],[IrrWindy]])</f>
        <v>#NAME?</v>
      </c>
      <c r="Y4331" s="13" t="e">
        <f t="shared" ca="1" si="1356"/>
        <v>#NAME?</v>
      </c>
      <c r="Z4331" s="13" t="e">
        <f ca="1">CalcTable[[#This Row],[IrrHours]]/5</f>
        <v>#NAME?</v>
      </c>
      <c r="AA4331" s="13" t="e">
        <f ca="1">IF(CalcTable[[#This Row],[IrrFlag]]=FALSE,0,MAX(0,CalcTable[[#This Row],[VolRednWind]]*(FCAP*IRR_TARGET-CalcTable[[#This Row],[IWC]])))</f>
        <v>#NAME?</v>
      </c>
      <c r="AB4331" s="13" t="e">
        <f ca="1">CalcTable[[#This Row],[IWC]]+CalcTable[[#This Row],[Eff Precip]]+CalcTable[[#This Row],[IrrAmt]]-CalcTable[[#This Row],[AET]]</f>
        <v>#NAME?</v>
      </c>
      <c r="AC4331" s="13" t="e">
        <f ca="1">IF(CalcTable[[#This Row],[PWC]]&gt;FCAP,MIN(24*PERC,MIN(SAT,CalcTable[[#This Row],[PWC]])-FCAP),0)</f>
        <v>#NAME?</v>
      </c>
      <c r="AD4331" s="13" t="e">
        <f ca="1">IF(CalcTable[[#This Row],[PWC]]&gt;SAT,CalcTable[[#This Row],[PWC]]-SAT,0)</f>
        <v>#NAME?</v>
      </c>
      <c r="AE4331" s="13" t="e">
        <f ca="1">CalcTable[[#This Row],[PWC]]-CalcTable[[#This Row],[PercAmt]]-CalcTable[[#This Row],[Runoff]]</f>
        <v>#NAME?</v>
      </c>
      <c r="AF4331" s="13" t="e">
        <f ca="1">CalcTable[[#This Row],[IrrAmt]]/1000*CUR_IRR_AREA*10000/IRR_EFF</f>
        <v>#NAME?</v>
      </c>
      <c r="AG4331" s="147"/>
      <c r="AH4331" s="13"/>
      <c r="AI4331" s="50">
        <v>0</v>
      </c>
      <c r="AJ4331" s="50">
        <v>0</v>
      </c>
      <c r="AK4331" s="50">
        <v>4.7192271216080783</v>
      </c>
      <c r="AL4331" s="50">
        <v>0</v>
      </c>
      <c r="AM4331" s="50"/>
      <c r="AN4331" s="50"/>
      <c r="AO4331" s="50"/>
      <c r="AP4331" s="50"/>
      <c r="AQ4331" s="50"/>
      <c r="AR4331" s="50"/>
      <c r="AS4331" s="50"/>
      <c r="AT4331" s="50"/>
      <c r="AU4331" s="50"/>
      <c r="AV4331" s="50"/>
      <c r="AW4331" s="50"/>
      <c r="AX4331" s="50">
        <f t="shared" si="1367"/>
        <v>4.7192271216080783</v>
      </c>
      <c r="AY4331" s="50"/>
      <c r="AZ4331" s="50">
        <f t="shared" si="1357"/>
        <v>69.215331116918492</v>
      </c>
      <c r="BA4331" s="50">
        <f t="shared" si="1358"/>
        <v>106.56963679906497</v>
      </c>
      <c r="BB4331" s="50">
        <f t="shared" si="1359"/>
        <v>109.86560494748967</v>
      </c>
      <c r="BC4331" s="17">
        <f t="shared" si="1360"/>
        <v>19885</v>
      </c>
      <c r="BD4331" s="50">
        <f t="shared" si="1361"/>
        <v>4.7192271216080783</v>
      </c>
      <c r="BE4331" s="50">
        <f t="shared" si="1362"/>
        <v>69.215331116918492</v>
      </c>
      <c r="BF4331" s="50">
        <f t="shared" si="1368"/>
        <v>113.21424750890782</v>
      </c>
      <c r="BG4331" s="50"/>
      <c r="BH4331" s="17">
        <f t="shared" si="1363"/>
        <v>0</v>
      </c>
      <c r="BI4331" s="17">
        <f t="shared" si="1371"/>
        <v>4331</v>
      </c>
      <c r="BJ4331" s="17">
        <f t="shared" si="1369"/>
        <v>4331</v>
      </c>
      <c r="BK4331" s="150">
        <f t="shared" si="1370"/>
        <v>32291</v>
      </c>
      <c r="BL4331" s="50" t="e">
        <f t="shared" ca="1" si="1364"/>
        <v>#NAME?</v>
      </c>
      <c r="BM4331" s="50" t="e">
        <f t="shared" ca="1" si="1365"/>
        <v>#NAME?</v>
      </c>
      <c r="BN4331" s="50" t="e">
        <f t="shared" ca="1" si="1366"/>
        <v>#NAME?</v>
      </c>
    </row>
    <row r="4332" spans="1:66" x14ac:dyDescent="0.35">
      <c r="A4332" s="48">
        <v>32292</v>
      </c>
      <c r="B4332" s="17">
        <v>1988</v>
      </c>
      <c r="C4332" s="17">
        <v>5</v>
      </c>
      <c r="D4332" s="17">
        <v>150</v>
      </c>
      <c r="E4332" s="17">
        <v>29</v>
      </c>
      <c r="F4332" s="17">
        <v>1</v>
      </c>
      <c r="G4332" s="50">
        <v>6.1</v>
      </c>
      <c r="H4332" s="32">
        <v>3.8995806655216079</v>
      </c>
      <c r="I4332" s="50">
        <v>13.166666666666666</v>
      </c>
      <c r="J4332" s="13">
        <v>2</v>
      </c>
      <c r="K4332" s="13">
        <f t="shared" si="1352"/>
        <v>2</v>
      </c>
      <c r="L4332" s="13">
        <f t="shared" si="1353"/>
        <v>0</v>
      </c>
      <c r="M4332" s="13" t="e">
        <f ca="1">CalcTable[[#This Row],[IWC]]-AE4331</f>
        <v>#NAME?</v>
      </c>
      <c r="N4332" s="13" t="e">
        <f ca="1">IF(CalcTable[[#This Row],[Day of Year]]&lt;123,FCAP,AE4331)</f>
        <v>#NAME?</v>
      </c>
      <c r="O4332" s="17" t="e">
        <f ca="1">IF(IRR_DRIP,5,COUNTIF('IDET Wind Values'!C4316:G4316,"&lt;="&amp;IRR_MAXWIND))</f>
        <v>#NAME?</v>
      </c>
      <c r="P4332" s="13" t="e">
        <f ca="1">CalcTable[[#This Row],[ET_o]]*KL</f>
        <v>#NAME?</v>
      </c>
      <c r="Q4332" s="13" t="e">
        <f ca="1">IF(WILTPT&lt;=0,1,MAX(0,MIN(1,(CalcTable[[#This Row],[IWC]]-WILTPT)/(MAD-WILTPT))))</f>
        <v>#NAME?</v>
      </c>
      <c r="R4332" s="13" t="e">
        <f ca="1">CalcTable[[#This Row],[ETMult]]*CalcTable[[#This Row],[ETb]]</f>
        <v>#NAME?</v>
      </c>
      <c r="S4332" s="13" t="b">
        <f>INDEX(IRR_LIST,CalcTable[[#This Row],[Day of Week]]+1)</f>
        <v>1</v>
      </c>
      <c r="T4332" s="13">
        <f t="shared" ca="1" si="1354"/>
        <v>0.4</v>
      </c>
      <c r="U4332" s="13" t="b">
        <f ca="1">IF(CalcTable[[#This Row],[IrrPrecip]]&gt;=IC_MM,FALSE,TRUE)</f>
        <v>1</v>
      </c>
      <c r="V4332" s="13" t="b">
        <f t="shared" si="1355"/>
        <v>1</v>
      </c>
      <c r="W4332" s="13" t="e">
        <f ca="1">IF(AND(IRR_DRIP=FALSE,CalcTable[[#This Row],[IrrHours]]&lt;=0),FALSE,TRUE)</f>
        <v>#NAME?</v>
      </c>
      <c r="X4332" s="13" t="e">
        <f ca="1">AND(CalcTable[[#This Row],[IrrDay]],CalcTable[[#This Row],[IrrRain]],CalcTable[[#This Row],[IrrWarm]],CalcTable[[#This Row],[IrrWindy]])</f>
        <v>#NAME?</v>
      </c>
      <c r="Y4332" s="13" t="e">
        <f t="shared" ca="1" si="1356"/>
        <v>#NAME?</v>
      </c>
      <c r="Z4332" s="13" t="e">
        <f ca="1">CalcTable[[#This Row],[IrrHours]]/5</f>
        <v>#NAME?</v>
      </c>
      <c r="AA4332" s="13" t="e">
        <f ca="1">IF(CalcTable[[#This Row],[IrrFlag]]=FALSE,0,MAX(0,CalcTable[[#This Row],[VolRednWind]]*(FCAP*IRR_TARGET-CalcTable[[#This Row],[IWC]])))</f>
        <v>#NAME?</v>
      </c>
      <c r="AB4332" s="13" t="e">
        <f ca="1">CalcTable[[#This Row],[IWC]]+CalcTable[[#This Row],[Eff Precip]]+CalcTable[[#This Row],[IrrAmt]]-CalcTable[[#This Row],[AET]]</f>
        <v>#NAME?</v>
      </c>
      <c r="AC4332" s="13" t="e">
        <f ca="1">IF(CalcTable[[#This Row],[PWC]]&gt;FCAP,MIN(24*PERC,MIN(SAT,CalcTable[[#This Row],[PWC]])-FCAP),0)</f>
        <v>#NAME?</v>
      </c>
      <c r="AD4332" s="13" t="e">
        <f ca="1">IF(CalcTable[[#This Row],[PWC]]&gt;SAT,CalcTable[[#This Row],[PWC]]-SAT,0)</f>
        <v>#NAME?</v>
      </c>
      <c r="AE4332" s="13" t="e">
        <f ca="1">CalcTable[[#This Row],[PWC]]-CalcTable[[#This Row],[PercAmt]]-CalcTable[[#This Row],[Runoff]]</f>
        <v>#NAME?</v>
      </c>
      <c r="AF4332" s="13" t="e">
        <f ca="1">CalcTable[[#This Row],[IrrAmt]]/1000*CUR_IRR_AREA*10000/IRR_EFF</f>
        <v>#NAME?</v>
      </c>
      <c r="AG4332" s="147"/>
      <c r="AH4332" s="13"/>
      <c r="AI4332" s="50">
        <v>0</v>
      </c>
      <c r="AJ4332" s="50">
        <v>0</v>
      </c>
      <c r="AK4332" s="50">
        <v>0</v>
      </c>
      <c r="AL4332" s="50">
        <v>0</v>
      </c>
      <c r="AM4332" s="50"/>
      <c r="AN4332" s="50"/>
      <c r="AO4332" s="50"/>
      <c r="AP4332" s="50"/>
      <c r="AQ4332" s="50"/>
      <c r="AR4332" s="50"/>
      <c r="AS4332" s="50"/>
      <c r="AT4332" s="50"/>
      <c r="AU4332" s="50"/>
      <c r="AV4332" s="50"/>
      <c r="AW4332" s="50"/>
      <c r="AX4332" s="50">
        <f t="shared" si="1367"/>
        <v>0</v>
      </c>
      <c r="AY4332" s="50"/>
      <c r="AZ4332" s="50">
        <f t="shared" si="1357"/>
        <v>0</v>
      </c>
      <c r="BA4332" s="50">
        <f t="shared" si="1358"/>
        <v>0</v>
      </c>
      <c r="BB4332" s="50">
        <f t="shared" si="1359"/>
        <v>0</v>
      </c>
      <c r="BC4332" s="17">
        <f t="shared" si="1360"/>
        <v>19885</v>
      </c>
      <c r="BD4332" s="50">
        <f t="shared" si="1361"/>
        <v>0</v>
      </c>
      <c r="BE4332" s="50">
        <f t="shared" si="1362"/>
        <v>0</v>
      </c>
      <c r="BF4332" s="50">
        <f t="shared" si="1368"/>
        <v>0</v>
      </c>
      <c r="BG4332" s="50"/>
      <c r="BH4332" s="17">
        <f t="shared" si="1363"/>
        <v>0</v>
      </c>
      <c r="BI4332" s="17">
        <f t="shared" si="1371"/>
        <v>4332</v>
      </c>
      <c r="BJ4332" s="17">
        <f t="shared" si="1369"/>
        <v>4332</v>
      </c>
      <c r="BK4332" s="150">
        <f t="shared" si="1370"/>
        <v>32292</v>
      </c>
      <c r="BL4332" s="50" t="e">
        <f t="shared" ca="1" si="1364"/>
        <v>#NAME?</v>
      </c>
      <c r="BM4332" s="50" t="e">
        <f t="shared" ca="1" si="1365"/>
        <v>#NAME?</v>
      </c>
      <c r="BN4332" s="50" t="e">
        <f t="shared" ca="1" si="1366"/>
        <v>#NAME?</v>
      </c>
    </row>
    <row r="4333" spans="1:66" x14ac:dyDescent="0.35">
      <c r="A4333" s="48">
        <v>32293</v>
      </c>
      <c r="B4333" s="17">
        <v>1988</v>
      </c>
      <c r="C4333" s="17">
        <v>5</v>
      </c>
      <c r="D4333" s="17">
        <v>151</v>
      </c>
      <c r="E4333" s="17">
        <v>30</v>
      </c>
      <c r="F4333" s="17">
        <v>2</v>
      </c>
      <c r="G4333" s="50">
        <v>6.9</v>
      </c>
      <c r="H4333" s="32">
        <v>4.7150505175431521</v>
      </c>
      <c r="I4333" s="50">
        <v>31.666666666666668</v>
      </c>
      <c r="J4333" s="13">
        <v>7.8</v>
      </c>
      <c r="K4333" s="13">
        <f t="shared" si="1352"/>
        <v>7.8</v>
      </c>
      <c r="L4333" s="13">
        <f t="shared" si="1353"/>
        <v>2.0999999999999996</v>
      </c>
      <c r="M4333" s="13" t="e">
        <f ca="1">CalcTable[[#This Row],[IWC]]-AE4332</f>
        <v>#NAME?</v>
      </c>
      <c r="N4333" s="13" t="e">
        <f ca="1">IF(CalcTable[[#This Row],[Day of Year]]&lt;123,FCAP,AE4332)</f>
        <v>#NAME?</v>
      </c>
      <c r="O4333" s="17" t="e">
        <f ca="1">IF(IRR_DRIP,5,COUNTIF('IDET Wind Values'!C4317:G4317,"&lt;="&amp;IRR_MAXWIND))</f>
        <v>#NAME?</v>
      </c>
      <c r="P4333" s="13" t="e">
        <f ca="1">CalcTable[[#This Row],[ET_o]]*KL</f>
        <v>#NAME?</v>
      </c>
      <c r="Q4333" s="13" t="e">
        <f ca="1">IF(WILTPT&lt;=0,1,MAX(0,MIN(1,(CalcTable[[#This Row],[IWC]]-WILTPT)/(MAD-WILTPT))))</f>
        <v>#NAME?</v>
      </c>
      <c r="R4333" s="13" t="e">
        <f ca="1">CalcTable[[#This Row],[ETMult]]*CalcTable[[#This Row],[ETb]]</f>
        <v>#NAME?</v>
      </c>
      <c r="S4333" s="13" t="b">
        <f>INDEX(IRR_LIST,CalcTable[[#This Row],[Day of Week]]+1)</f>
        <v>0</v>
      </c>
      <c r="T4333" s="13">
        <f t="shared" ca="1" si="1354"/>
        <v>2.4</v>
      </c>
      <c r="U4333" s="13" t="b">
        <f ca="1">IF(CalcTable[[#This Row],[IrrPrecip]]&gt;=IC_MM,FALSE,TRUE)</f>
        <v>1</v>
      </c>
      <c r="V4333" s="13" t="b">
        <f t="shared" si="1355"/>
        <v>1</v>
      </c>
      <c r="W4333" s="13" t="e">
        <f ca="1">IF(AND(IRR_DRIP=FALSE,CalcTable[[#This Row],[IrrHours]]&lt;=0),FALSE,TRUE)</f>
        <v>#NAME?</v>
      </c>
      <c r="X4333" s="13" t="e">
        <f ca="1">AND(CalcTable[[#This Row],[IrrDay]],CalcTable[[#This Row],[IrrRain]],CalcTable[[#This Row],[IrrWarm]],CalcTable[[#This Row],[IrrWindy]])</f>
        <v>#NAME?</v>
      </c>
      <c r="Y4333" s="13" t="e">
        <f t="shared" ca="1" si="1356"/>
        <v>#NAME?</v>
      </c>
      <c r="Z4333" s="13" t="e">
        <f ca="1">CalcTable[[#This Row],[IrrHours]]/5</f>
        <v>#NAME?</v>
      </c>
      <c r="AA4333" s="13" t="e">
        <f ca="1">IF(CalcTable[[#This Row],[IrrFlag]]=FALSE,0,MAX(0,CalcTable[[#This Row],[VolRednWind]]*(FCAP*IRR_TARGET-CalcTable[[#This Row],[IWC]])))</f>
        <v>#NAME?</v>
      </c>
      <c r="AB4333" s="13" t="e">
        <f ca="1">CalcTable[[#This Row],[IWC]]+CalcTable[[#This Row],[Eff Precip]]+CalcTable[[#This Row],[IrrAmt]]-CalcTable[[#This Row],[AET]]</f>
        <v>#NAME?</v>
      </c>
      <c r="AC4333" s="13" t="e">
        <f ca="1">IF(CalcTable[[#This Row],[PWC]]&gt;FCAP,MIN(24*PERC,MIN(SAT,CalcTable[[#This Row],[PWC]])-FCAP),0)</f>
        <v>#NAME?</v>
      </c>
      <c r="AD4333" s="13" t="e">
        <f ca="1">IF(CalcTable[[#This Row],[PWC]]&gt;SAT,CalcTable[[#This Row],[PWC]]-SAT,0)</f>
        <v>#NAME?</v>
      </c>
      <c r="AE4333" s="13" t="e">
        <f ca="1">CalcTable[[#This Row],[PWC]]-CalcTable[[#This Row],[PercAmt]]-CalcTable[[#This Row],[Runoff]]</f>
        <v>#NAME?</v>
      </c>
      <c r="AF4333" s="13" t="e">
        <f ca="1">CalcTable[[#This Row],[IrrAmt]]/1000*CUR_IRR_AREA*10000/IRR_EFF</f>
        <v>#NAME?</v>
      </c>
      <c r="AG4333" s="147"/>
      <c r="AH4333" s="13"/>
      <c r="AI4333" s="50">
        <v>0</v>
      </c>
      <c r="AJ4333" s="50">
        <v>0</v>
      </c>
      <c r="AK4333" s="50">
        <v>0</v>
      </c>
      <c r="AL4333" s="50">
        <v>8.5352185839067616</v>
      </c>
      <c r="AM4333" s="50"/>
      <c r="AN4333" s="50"/>
      <c r="AO4333" s="50"/>
      <c r="AP4333" s="50"/>
      <c r="AQ4333" s="50"/>
      <c r="AR4333" s="50"/>
      <c r="AS4333" s="50"/>
      <c r="AT4333" s="50"/>
      <c r="AU4333" s="50"/>
      <c r="AV4333" s="50"/>
      <c r="AW4333" s="50"/>
      <c r="AX4333" s="50">
        <f t="shared" si="1367"/>
        <v>8.5352185839067616</v>
      </c>
      <c r="AY4333" s="50"/>
      <c r="AZ4333" s="50">
        <f t="shared" si="1357"/>
        <v>250.36641179459835</v>
      </c>
      <c r="BA4333" s="50">
        <f t="shared" si="1358"/>
        <v>385.48479276311178</v>
      </c>
      <c r="BB4333" s="50">
        <f t="shared" si="1359"/>
        <v>397.40700284856882</v>
      </c>
      <c r="BC4333" s="17">
        <f t="shared" si="1360"/>
        <v>19885</v>
      </c>
      <c r="BD4333" s="50">
        <f t="shared" si="1361"/>
        <v>8.5352185839067616</v>
      </c>
      <c r="BE4333" s="50">
        <f t="shared" si="1362"/>
        <v>250.36641179459835</v>
      </c>
      <c r="BF4333" s="50">
        <f t="shared" si="1368"/>
        <v>409.51974736565757</v>
      </c>
      <c r="BG4333" s="50"/>
      <c r="BH4333" s="17">
        <f t="shared" si="1363"/>
        <v>0</v>
      </c>
      <c r="BI4333" s="17">
        <f t="shared" si="1371"/>
        <v>4333</v>
      </c>
      <c r="BJ4333" s="17">
        <f t="shared" si="1369"/>
        <v>4333</v>
      </c>
      <c r="BK4333" s="150">
        <f t="shared" si="1370"/>
        <v>32293</v>
      </c>
      <c r="BL4333" s="50" t="e">
        <f t="shared" ca="1" si="1364"/>
        <v>#NAME?</v>
      </c>
      <c r="BM4333" s="50" t="e">
        <f t="shared" ca="1" si="1365"/>
        <v>#NAME?</v>
      </c>
      <c r="BN4333" s="50" t="e">
        <f t="shared" ca="1" si="1366"/>
        <v>#NAME?</v>
      </c>
    </row>
    <row r="4334" spans="1:66" x14ac:dyDescent="0.35">
      <c r="A4334" s="48">
        <v>32294</v>
      </c>
      <c r="B4334" s="17">
        <v>1988</v>
      </c>
      <c r="C4334" s="17">
        <v>5</v>
      </c>
      <c r="D4334" s="17">
        <v>152</v>
      </c>
      <c r="E4334" s="17">
        <v>31</v>
      </c>
      <c r="F4334" s="17">
        <v>3</v>
      </c>
      <c r="G4334" s="50">
        <v>6.7</v>
      </c>
      <c r="H4334" s="32">
        <v>4.0453576345555522</v>
      </c>
      <c r="I4334" s="50">
        <v>21.333333333333332</v>
      </c>
      <c r="J4334" s="13">
        <v>0.2</v>
      </c>
      <c r="K4334" s="13">
        <f t="shared" si="1352"/>
        <v>0.2</v>
      </c>
      <c r="L4334" s="13">
        <f t="shared" si="1353"/>
        <v>0</v>
      </c>
      <c r="M4334" s="13" t="e">
        <f ca="1">CalcTable[[#This Row],[IWC]]-AE4333</f>
        <v>#NAME?</v>
      </c>
      <c r="N4334" s="13" t="e">
        <f ca="1">IF(CalcTable[[#This Row],[Day of Year]]&lt;123,FCAP,AE4333)</f>
        <v>#NAME?</v>
      </c>
      <c r="O4334" s="17" t="e">
        <f ca="1">IF(IRR_DRIP,5,COUNTIF('IDET Wind Values'!C4318:G4318,"&lt;="&amp;IRR_MAXWIND))</f>
        <v>#NAME?</v>
      </c>
      <c r="P4334" s="13" t="e">
        <f ca="1">CalcTable[[#This Row],[ET_o]]*KL</f>
        <v>#NAME?</v>
      </c>
      <c r="Q4334" s="13" t="e">
        <f ca="1">IF(WILTPT&lt;=0,1,MAX(0,MIN(1,(CalcTable[[#This Row],[IWC]]-WILTPT)/(MAD-WILTPT))))</f>
        <v>#NAME?</v>
      </c>
      <c r="R4334" s="13" t="e">
        <f ca="1">CalcTable[[#This Row],[ETMult]]*CalcTable[[#This Row],[ETb]]</f>
        <v>#NAME?</v>
      </c>
      <c r="S4334" s="13" t="b">
        <f>INDEX(IRR_LIST,CalcTable[[#This Row],[Day of Week]]+1)</f>
        <v>1</v>
      </c>
      <c r="T4334" s="13">
        <f t="shared" ca="1" si="1354"/>
        <v>9.8000000000000007</v>
      </c>
      <c r="U4334" s="13" t="b">
        <f ca="1">IF(CalcTable[[#This Row],[IrrPrecip]]&gt;=IC_MM,FALSE,TRUE)</f>
        <v>1</v>
      </c>
      <c r="V4334" s="13" t="b">
        <f t="shared" si="1355"/>
        <v>1</v>
      </c>
      <c r="W4334" s="13" t="e">
        <f ca="1">IF(AND(IRR_DRIP=FALSE,CalcTable[[#This Row],[IrrHours]]&lt;=0),FALSE,TRUE)</f>
        <v>#NAME?</v>
      </c>
      <c r="X4334" s="13" t="e">
        <f ca="1">AND(CalcTable[[#This Row],[IrrDay]],CalcTable[[#This Row],[IrrRain]],CalcTable[[#This Row],[IrrWarm]],CalcTable[[#This Row],[IrrWindy]])</f>
        <v>#NAME?</v>
      </c>
      <c r="Y4334" s="13" t="e">
        <f t="shared" ca="1" si="1356"/>
        <v>#NAME?</v>
      </c>
      <c r="Z4334" s="13" t="e">
        <f ca="1">CalcTable[[#This Row],[IrrHours]]/5</f>
        <v>#NAME?</v>
      </c>
      <c r="AA4334" s="13" t="e">
        <f ca="1">IF(CalcTable[[#This Row],[IrrFlag]]=FALSE,0,MAX(0,CalcTable[[#This Row],[VolRednWind]]*(FCAP*IRR_TARGET-CalcTable[[#This Row],[IWC]])))</f>
        <v>#NAME?</v>
      </c>
      <c r="AB4334" s="13" t="e">
        <f ca="1">CalcTable[[#This Row],[IWC]]+CalcTable[[#This Row],[Eff Precip]]+CalcTable[[#This Row],[IrrAmt]]-CalcTable[[#This Row],[AET]]</f>
        <v>#NAME?</v>
      </c>
      <c r="AC4334" s="13" t="e">
        <f ca="1">IF(CalcTable[[#This Row],[PWC]]&gt;FCAP,MIN(24*PERC,MIN(SAT,CalcTable[[#This Row],[PWC]])-FCAP),0)</f>
        <v>#NAME?</v>
      </c>
      <c r="AD4334" s="13" t="e">
        <f ca="1">IF(CalcTable[[#This Row],[PWC]]&gt;SAT,CalcTable[[#This Row],[PWC]]-SAT,0)</f>
        <v>#NAME?</v>
      </c>
      <c r="AE4334" s="13" t="e">
        <f ca="1">CalcTable[[#This Row],[PWC]]-CalcTable[[#This Row],[PercAmt]]-CalcTable[[#This Row],[Runoff]]</f>
        <v>#NAME?</v>
      </c>
      <c r="AF4334" s="13" t="e">
        <f ca="1">CalcTable[[#This Row],[IrrAmt]]/1000*CUR_IRR_AREA*10000/IRR_EFF</f>
        <v>#NAME?</v>
      </c>
      <c r="AG4334" s="147"/>
      <c r="AH4334" s="13"/>
      <c r="AI4334" s="50">
        <v>10.865771370448318</v>
      </c>
      <c r="AJ4334" s="50">
        <v>15.103632666165602</v>
      </c>
      <c r="AK4334" s="50">
        <v>0</v>
      </c>
      <c r="AL4334" s="50">
        <v>0</v>
      </c>
      <c r="AM4334" s="50"/>
      <c r="AN4334" s="50"/>
      <c r="AO4334" s="50"/>
      <c r="AP4334" s="50"/>
      <c r="AQ4334" s="50"/>
      <c r="AR4334" s="50"/>
      <c r="AS4334" s="50"/>
      <c r="AT4334" s="50"/>
      <c r="AU4334" s="50"/>
      <c r="AV4334" s="50"/>
      <c r="AW4334" s="50"/>
      <c r="AX4334" s="50">
        <f t="shared" si="1367"/>
        <v>25.96940403661392</v>
      </c>
      <c r="AY4334" s="50"/>
      <c r="AZ4334" s="50">
        <f t="shared" si="1357"/>
        <v>602.40453830743309</v>
      </c>
      <c r="BA4334" s="50">
        <f t="shared" si="1358"/>
        <v>976.19745182460349</v>
      </c>
      <c r="BB4334" s="50">
        <f t="shared" si="1359"/>
        <v>1010.2929047054319</v>
      </c>
      <c r="BC4334" s="17">
        <f t="shared" si="1360"/>
        <v>19885</v>
      </c>
      <c r="BD4334" s="50">
        <f t="shared" si="1361"/>
        <v>25.96940403661392</v>
      </c>
      <c r="BE4334" s="50">
        <f t="shared" si="1362"/>
        <v>602.40453830743309</v>
      </c>
      <c r="BF4334" s="50">
        <f t="shared" si="1368"/>
        <v>985.34205355779295</v>
      </c>
      <c r="BG4334" s="50"/>
      <c r="BH4334" s="17">
        <f t="shared" si="1363"/>
        <v>0</v>
      </c>
      <c r="BI4334" s="17">
        <f t="shared" si="1371"/>
        <v>4334</v>
      </c>
      <c r="BJ4334" s="17">
        <f t="shared" si="1369"/>
        <v>4334</v>
      </c>
      <c r="BK4334" s="150">
        <f t="shared" si="1370"/>
        <v>32294</v>
      </c>
      <c r="BL4334" s="50" t="e">
        <f t="shared" ca="1" si="1364"/>
        <v>#NAME?</v>
      </c>
      <c r="BM4334" s="50" t="e">
        <f t="shared" ca="1" si="1365"/>
        <v>#NAME?</v>
      </c>
      <c r="BN4334" s="50" t="e">
        <f t="shared" ca="1" si="1366"/>
        <v>#NAME?</v>
      </c>
    </row>
    <row r="4335" spans="1:66" x14ac:dyDescent="0.35">
      <c r="A4335" s="48">
        <v>32295</v>
      </c>
      <c r="B4335" s="17">
        <v>1988</v>
      </c>
      <c r="C4335" s="17">
        <v>6</v>
      </c>
      <c r="D4335" s="17">
        <v>153</v>
      </c>
      <c r="E4335" s="17">
        <v>1</v>
      </c>
      <c r="F4335" s="17">
        <v>4</v>
      </c>
      <c r="G4335" s="50">
        <v>8.3000000000000007</v>
      </c>
      <c r="H4335" s="32">
        <v>4.7721452145392522</v>
      </c>
      <c r="I4335" s="50">
        <v>4.833333333333333</v>
      </c>
      <c r="J4335" s="13">
        <v>0</v>
      </c>
      <c r="K4335" s="13">
        <f t="shared" si="1352"/>
        <v>0</v>
      </c>
      <c r="L4335" s="13">
        <f t="shared" si="1353"/>
        <v>0</v>
      </c>
      <c r="M4335" s="13" t="e">
        <f ca="1">CalcTable[[#This Row],[IWC]]-AE4334</f>
        <v>#NAME?</v>
      </c>
      <c r="N4335" s="13" t="e">
        <f ca="1">IF(CalcTable[[#This Row],[Day of Year]]&lt;123,FCAP,AE4334)</f>
        <v>#NAME?</v>
      </c>
      <c r="O4335" s="17" t="e">
        <f ca="1">IF(IRR_DRIP,5,COUNTIF('IDET Wind Values'!C4319:G4319,"&lt;="&amp;IRR_MAXWIND))</f>
        <v>#NAME?</v>
      </c>
      <c r="P4335" s="13" t="e">
        <f ca="1">CalcTable[[#This Row],[ET_o]]*KL</f>
        <v>#NAME?</v>
      </c>
      <c r="Q4335" s="13" t="e">
        <f ca="1">IF(WILTPT&lt;=0,1,MAX(0,MIN(1,(CalcTable[[#This Row],[IWC]]-WILTPT)/(MAD-WILTPT))))</f>
        <v>#NAME?</v>
      </c>
      <c r="R4335" s="13" t="e">
        <f ca="1">CalcTable[[#This Row],[ETMult]]*CalcTable[[#This Row],[ETb]]</f>
        <v>#NAME?</v>
      </c>
      <c r="S4335" s="13" t="b">
        <f>INDEX(IRR_LIST,CalcTable[[#This Row],[Day of Week]]+1)</f>
        <v>0</v>
      </c>
      <c r="T4335" s="13">
        <f t="shared" ca="1" si="1354"/>
        <v>8</v>
      </c>
      <c r="U4335" s="13" t="b">
        <f ca="1">IF(CalcTable[[#This Row],[IrrPrecip]]&gt;=IC_MM,FALSE,TRUE)</f>
        <v>1</v>
      </c>
      <c r="V4335" s="13" t="b">
        <f t="shared" si="1355"/>
        <v>1</v>
      </c>
      <c r="W4335" s="13" t="e">
        <f ca="1">IF(AND(IRR_DRIP=FALSE,CalcTable[[#This Row],[IrrHours]]&lt;=0),FALSE,TRUE)</f>
        <v>#NAME?</v>
      </c>
      <c r="X4335" s="13" t="e">
        <f ca="1">AND(CalcTable[[#This Row],[IrrDay]],CalcTable[[#This Row],[IrrRain]],CalcTable[[#This Row],[IrrWarm]],CalcTable[[#This Row],[IrrWindy]])</f>
        <v>#NAME?</v>
      </c>
      <c r="Y4335" s="13" t="e">
        <f t="shared" ca="1" si="1356"/>
        <v>#NAME?</v>
      </c>
      <c r="Z4335" s="13" t="e">
        <f ca="1">CalcTable[[#This Row],[IrrHours]]/5</f>
        <v>#NAME?</v>
      </c>
      <c r="AA4335" s="13" t="e">
        <f ca="1">IF(CalcTable[[#This Row],[IrrFlag]]=FALSE,0,MAX(0,CalcTable[[#This Row],[VolRednWind]]*(FCAP*IRR_TARGET-CalcTable[[#This Row],[IWC]])))</f>
        <v>#NAME?</v>
      </c>
      <c r="AB4335" s="13" t="e">
        <f ca="1">CalcTable[[#This Row],[IWC]]+CalcTable[[#This Row],[Eff Precip]]+CalcTable[[#This Row],[IrrAmt]]-CalcTable[[#This Row],[AET]]</f>
        <v>#NAME?</v>
      </c>
      <c r="AC4335" s="13" t="e">
        <f ca="1">IF(CalcTable[[#This Row],[PWC]]&gt;FCAP,MIN(24*PERC,MIN(SAT,CalcTable[[#This Row],[PWC]])-FCAP),0)</f>
        <v>#NAME?</v>
      </c>
      <c r="AD4335" s="13" t="e">
        <f ca="1">IF(CalcTable[[#This Row],[PWC]]&gt;SAT,CalcTable[[#This Row],[PWC]]-SAT,0)</f>
        <v>#NAME?</v>
      </c>
      <c r="AE4335" s="13" t="e">
        <f ca="1">CalcTable[[#This Row],[PWC]]-CalcTable[[#This Row],[PercAmt]]-CalcTable[[#This Row],[Runoff]]</f>
        <v>#NAME?</v>
      </c>
      <c r="AF4335" s="13" t="e">
        <f ca="1">CalcTable[[#This Row],[IrrAmt]]/1000*CUR_IRR_AREA*10000/IRR_EFF</f>
        <v>#NAME?</v>
      </c>
      <c r="AG4335" s="147"/>
      <c r="AH4335" s="13"/>
      <c r="AI4335" s="50">
        <v>0</v>
      </c>
      <c r="AJ4335" s="50">
        <v>0</v>
      </c>
      <c r="AK4335" s="50">
        <v>2.0451138630507302</v>
      </c>
      <c r="AL4335" s="50">
        <v>4.5049466990055542</v>
      </c>
      <c r="AM4335" s="50"/>
      <c r="AN4335" s="50"/>
      <c r="AO4335" s="50"/>
      <c r="AP4335" s="50"/>
      <c r="AQ4335" s="50"/>
      <c r="AR4335" s="50"/>
      <c r="AS4335" s="50"/>
      <c r="AT4335" s="50"/>
      <c r="AU4335" s="50"/>
      <c r="AV4335" s="50"/>
      <c r="AW4335" s="50"/>
      <c r="AX4335" s="50">
        <f t="shared" si="1367"/>
        <v>6.5500605620562844</v>
      </c>
      <c r="AY4335" s="50"/>
      <c r="AZ4335" s="50">
        <f t="shared" si="1357"/>
        <v>162.14010649557363</v>
      </c>
      <c r="BA4335" s="50">
        <f t="shared" si="1358"/>
        <v>249.64429095350226</v>
      </c>
      <c r="BB4335" s="50">
        <f t="shared" si="1359"/>
        <v>257.36524840567245</v>
      </c>
      <c r="BC4335" s="17">
        <f t="shared" si="1360"/>
        <v>19886</v>
      </c>
      <c r="BD4335" s="50">
        <f t="shared" si="1361"/>
        <v>6.5500605620562844</v>
      </c>
      <c r="BE4335" s="50">
        <f t="shared" si="1362"/>
        <v>162.14010649557363</v>
      </c>
      <c r="BF4335" s="50">
        <f t="shared" si="1368"/>
        <v>265.20959810049368</v>
      </c>
      <c r="BG4335" s="50"/>
      <c r="BH4335" s="17">
        <f t="shared" si="1363"/>
        <v>0</v>
      </c>
      <c r="BI4335" s="17">
        <f t="shared" si="1371"/>
        <v>4335</v>
      </c>
      <c r="BJ4335" s="17">
        <f t="shared" si="1369"/>
        <v>4335</v>
      </c>
      <c r="BK4335" s="150">
        <f t="shared" si="1370"/>
        <v>32295</v>
      </c>
      <c r="BL4335" s="50" t="e">
        <f t="shared" ca="1" si="1364"/>
        <v>#NAME?</v>
      </c>
      <c r="BM4335" s="50" t="e">
        <f t="shared" ca="1" si="1365"/>
        <v>#NAME?</v>
      </c>
      <c r="BN4335" s="50" t="e">
        <f t="shared" ca="1" si="1366"/>
        <v>#NAME?</v>
      </c>
    </row>
    <row r="4336" spans="1:66" x14ac:dyDescent="0.35">
      <c r="A4336" s="48">
        <v>32296</v>
      </c>
      <c r="B4336" s="17">
        <v>1988</v>
      </c>
      <c r="C4336" s="17">
        <v>6</v>
      </c>
      <c r="D4336" s="17">
        <v>154</v>
      </c>
      <c r="E4336" s="17">
        <v>2</v>
      </c>
      <c r="F4336" s="17">
        <v>5</v>
      </c>
      <c r="G4336" s="50">
        <v>6.7</v>
      </c>
      <c r="H4336" s="32">
        <v>5.4757420175015046</v>
      </c>
      <c r="I4336" s="50">
        <v>16.833333333333332</v>
      </c>
      <c r="J4336" s="13">
        <v>0</v>
      </c>
      <c r="K4336" s="13">
        <f t="shared" si="1352"/>
        <v>0</v>
      </c>
      <c r="L4336" s="13">
        <f t="shared" si="1353"/>
        <v>0</v>
      </c>
      <c r="M4336" s="13" t="e">
        <f ca="1">CalcTable[[#This Row],[IWC]]-AE4335</f>
        <v>#NAME?</v>
      </c>
      <c r="N4336" s="13" t="e">
        <f ca="1">IF(CalcTable[[#This Row],[Day of Year]]&lt;123,FCAP,AE4335)</f>
        <v>#NAME?</v>
      </c>
      <c r="O4336" s="17" t="e">
        <f ca="1">IF(IRR_DRIP,5,COUNTIF('IDET Wind Values'!C4320:G4320,"&lt;="&amp;IRR_MAXWIND))</f>
        <v>#NAME?</v>
      </c>
      <c r="P4336" s="13" t="e">
        <f ca="1">CalcTable[[#This Row],[ET_o]]*KL</f>
        <v>#NAME?</v>
      </c>
      <c r="Q4336" s="13" t="e">
        <f ca="1">IF(WILTPT&lt;=0,1,MAX(0,MIN(1,(CalcTable[[#This Row],[IWC]]-WILTPT)/(MAD-WILTPT))))</f>
        <v>#NAME?</v>
      </c>
      <c r="R4336" s="13" t="e">
        <f ca="1">CalcTable[[#This Row],[ETMult]]*CalcTable[[#This Row],[ETb]]</f>
        <v>#NAME?</v>
      </c>
      <c r="S4336" s="13" t="b">
        <f>INDEX(IRR_LIST,CalcTable[[#This Row],[Day of Week]]+1)</f>
        <v>1</v>
      </c>
      <c r="T4336" s="13">
        <f t="shared" ca="1" si="1354"/>
        <v>0.2</v>
      </c>
      <c r="U4336" s="13" t="b">
        <f ca="1">IF(CalcTable[[#This Row],[IrrPrecip]]&gt;=IC_MM,FALSE,TRUE)</f>
        <v>1</v>
      </c>
      <c r="V4336" s="13" t="b">
        <f t="shared" si="1355"/>
        <v>1</v>
      </c>
      <c r="W4336" s="13" t="e">
        <f ca="1">IF(AND(IRR_DRIP=FALSE,CalcTable[[#This Row],[IrrHours]]&lt;=0),FALSE,TRUE)</f>
        <v>#NAME?</v>
      </c>
      <c r="X4336" s="13" t="e">
        <f ca="1">AND(CalcTable[[#This Row],[IrrDay]],CalcTable[[#This Row],[IrrRain]],CalcTable[[#This Row],[IrrWarm]],CalcTable[[#This Row],[IrrWindy]])</f>
        <v>#NAME?</v>
      </c>
      <c r="Y4336" s="13" t="e">
        <f t="shared" ca="1" si="1356"/>
        <v>#NAME?</v>
      </c>
      <c r="Z4336" s="13" t="e">
        <f ca="1">CalcTable[[#This Row],[IrrHours]]/5</f>
        <v>#NAME?</v>
      </c>
      <c r="AA4336" s="13" t="e">
        <f ca="1">IF(CalcTable[[#This Row],[IrrFlag]]=FALSE,0,MAX(0,CalcTable[[#This Row],[VolRednWind]]*(FCAP*IRR_TARGET-CalcTable[[#This Row],[IWC]])))</f>
        <v>#NAME?</v>
      </c>
      <c r="AB4336" s="13" t="e">
        <f ca="1">CalcTable[[#This Row],[IWC]]+CalcTable[[#This Row],[Eff Precip]]+CalcTable[[#This Row],[IrrAmt]]-CalcTable[[#This Row],[AET]]</f>
        <v>#NAME?</v>
      </c>
      <c r="AC4336" s="13" t="e">
        <f ca="1">IF(CalcTable[[#This Row],[PWC]]&gt;FCAP,MIN(24*PERC,MIN(SAT,CalcTable[[#This Row],[PWC]])-FCAP),0)</f>
        <v>#NAME?</v>
      </c>
      <c r="AD4336" s="13" t="e">
        <f ca="1">IF(CalcTable[[#This Row],[PWC]]&gt;SAT,CalcTable[[#This Row],[PWC]]-SAT,0)</f>
        <v>#NAME?</v>
      </c>
      <c r="AE4336" s="13" t="e">
        <f ca="1">CalcTable[[#This Row],[PWC]]-CalcTable[[#This Row],[PercAmt]]-CalcTable[[#This Row],[Runoff]]</f>
        <v>#NAME?</v>
      </c>
      <c r="AF4336" s="13" t="e">
        <f ca="1">CalcTable[[#This Row],[IrrAmt]]/1000*CUR_IRR_AREA*10000/IRR_EFF</f>
        <v>#NAME?</v>
      </c>
      <c r="AG4336" s="147"/>
      <c r="AH4336" s="13"/>
      <c r="AI4336" s="50">
        <v>0</v>
      </c>
      <c r="AJ4336" s="50">
        <v>0</v>
      </c>
      <c r="AK4336" s="50">
        <v>0</v>
      </c>
      <c r="AL4336" s="50">
        <v>0</v>
      </c>
      <c r="AM4336" s="50"/>
      <c r="AN4336" s="50"/>
      <c r="AO4336" s="50"/>
      <c r="AP4336" s="50"/>
      <c r="AQ4336" s="50"/>
      <c r="AR4336" s="50"/>
      <c r="AS4336" s="50"/>
      <c r="AT4336" s="50"/>
      <c r="AU4336" s="50"/>
      <c r="AV4336" s="50"/>
      <c r="AW4336" s="50"/>
      <c r="AX4336" s="50">
        <f t="shared" si="1367"/>
        <v>0</v>
      </c>
      <c r="AY4336" s="50"/>
      <c r="AZ4336" s="50">
        <f t="shared" si="1357"/>
        <v>0</v>
      </c>
      <c r="BA4336" s="50">
        <f t="shared" si="1358"/>
        <v>0</v>
      </c>
      <c r="BB4336" s="50">
        <f t="shared" si="1359"/>
        <v>0</v>
      </c>
      <c r="BC4336" s="17">
        <f t="shared" si="1360"/>
        <v>19886</v>
      </c>
      <c r="BD4336" s="50">
        <f t="shared" si="1361"/>
        <v>0</v>
      </c>
      <c r="BE4336" s="50">
        <f t="shared" si="1362"/>
        <v>0</v>
      </c>
      <c r="BF4336" s="50">
        <f t="shared" si="1368"/>
        <v>0</v>
      </c>
      <c r="BG4336" s="50"/>
      <c r="BH4336" s="17">
        <f t="shared" si="1363"/>
        <v>0</v>
      </c>
      <c r="BI4336" s="17">
        <f t="shared" si="1371"/>
        <v>4336</v>
      </c>
      <c r="BJ4336" s="17">
        <f t="shared" si="1369"/>
        <v>4336</v>
      </c>
      <c r="BK4336" s="150">
        <f t="shared" si="1370"/>
        <v>32296</v>
      </c>
      <c r="BL4336" s="50" t="e">
        <f t="shared" ca="1" si="1364"/>
        <v>#NAME?</v>
      </c>
      <c r="BM4336" s="50" t="e">
        <f t="shared" ca="1" si="1365"/>
        <v>#NAME?</v>
      </c>
      <c r="BN4336" s="50" t="e">
        <f t="shared" ca="1" si="1366"/>
        <v>#NAME?</v>
      </c>
    </row>
    <row r="4337" spans="1:66" x14ac:dyDescent="0.35">
      <c r="A4337" s="48">
        <v>32297</v>
      </c>
      <c r="B4337" s="17">
        <v>1988</v>
      </c>
      <c r="C4337" s="17">
        <v>6</v>
      </c>
      <c r="D4337" s="17">
        <v>155</v>
      </c>
      <c r="E4337" s="17">
        <v>3</v>
      </c>
      <c r="F4337" s="17">
        <v>6</v>
      </c>
      <c r="G4337" s="50">
        <v>10.5</v>
      </c>
      <c r="H4337" s="32">
        <v>6.5406295536808026</v>
      </c>
      <c r="I4337" s="50">
        <v>17.5</v>
      </c>
      <c r="J4337" s="13">
        <v>0</v>
      </c>
      <c r="K4337" s="13">
        <f t="shared" si="1352"/>
        <v>0</v>
      </c>
      <c r="L4337" s="13">
        <f t="shared" si="1353"/>
        <v>0</v>
      </c>
      <c r="M4337" s="13" t="e">
        <f ca="1">CalcTable[[#This Row],[IWC]]-AE4336</f>
        <v>#NAME?</v>
      </c>
      <c r="N4337" s="13" t="e">
        <f ca="1">IF(CalcTable[[#This Row],[Day of Year]]&lt;123,FCAP,AE4336)</f>
        <v>#NAME?</v>
      </c>
      <c r="O4337" s="17" t="e">
        <f ca="1">IF(IRR_DRIP,5,COUNTIF('IDET Wind Values'!C4321:G4321,"&lt;="&amp;IRR_MAXWIND))</f>
        <v>#NAME?</v>
      </c>
      <c r="P4337" s="13" t="e">
        <f ca="1">CalcTable[[#This Row],[ET_o]]*KL</f>
        <v>#NAME?</v>
      </c>
      <c r="Q4337" s="13" t="e">
        <f ca="1">IF(WILTPT&lt;=0,1,MAX(0,MIN(1,(CalcTable[[#This Row],[IWC]]-WILTPT)/(MAD-WILTPT))))</f>
        <v>#NAME?</v>
      </c>
      <c r="R4337" s="13" t="e">
        <f ca="1">CalcTable[[#This Row],[ETMult]]*CalcTable[[#This Row],[ETb]]</f>
        <v>#NAME?</v>
      </c>
      <c r="S4337" s="13" t="b">
        <f>INDEX(IRR_LIST,CalcTable[[#This Row],[Day of Week]]+1)</f>
        <v>0</v>
      </c>
      <c r="T4337" s="13">
        <f t="shared" ca="1" si="1354"/>
        <v>0</v>
      </c>
      <c r="U4337" s="13" t="b">
        <f ca="1">IF(CalcTable[[#This Row],[IrrPrecip]]&gt;=IC_MM,FALSE,TRUE)</f>
        <v>1</v>
      </c>
      <c r="V4337" s="13" t="b">
        <f t="shared" si="1355"/>
        <v>1</v>
      </c>
      <c r="W4337" s="13" t="e">
        <f ca="1">IF(AND(IRR_DRIP=FALSE,CalcTable[[#This Row],[IrrHours]]&lt;=0),FALSE,TRUE)</f>
        <v>#NAME?</v>
      </c>
      <c r="X4337" s="13" t="e">
        <f ca="1">AND(CalcTable[[#This Row],[IrrDay]],CalcTable[[#This Row],[IrrRain]],CalcTable[[#This Row],[IrrWarm]],CalcTable[[#This Row],[IrrWindy]])</f>
        <v>#NAME?</v>
      </c>
      <c r="Y4337" s="13" t="e">
        <f t="shared" ca="1" si="1356"/>
        <v>#NAME?</v>
      </c>
      <c r="Z4337" s="13" t="e">
        <f ca="1">CalcTable[[#This Row],[IrrHours]]/5</f>
        <v>#NAME?</v>
      </c>
      <c r="AA4337" s="13" t="e">
        <f ca="1">IF(CalcTable[[#This Row],[IrrFlag]]=FALSE,0,MAX(0,CalcTable[[#This Row],[VolRednWind]]*(FCAP*IRR_TARGET-CalcTable[[#This Row],[IWC]])))</f>
        <v>#NAME?</v>
      </c>
      <c r="AB4337" s="13" t="e">
        <f ca="1">CalcTable[[#This Row],[IWC]]+CalcTable[[#This Row],[Eff Precip]]+CalcTable[[#This Row],[IrrAmt]]-CalcTable[[#This Row],[AET]]</f>
        <v>#NAME?</v>
      </c>
      <c r="AC4337" s="13" t="e">
        <f ca="1">IF(CalcTable[[#This Row],[PWC]]&gt;FCAP,MIN(24*PERC,MIN(SAT,CalcTable[[#This Row],[PWC]])-FCAP),0)</f>
        <v>#NAME?</v>
      </c>
      <c r="AD4337" s="13" t="e">
        <f ca="1">IF(CalcTable[[#This Row],[PWC]]&gt;SAT,CalcTable[[#This Row],[PWC]]-SAT,0)</f>
        <v>#NAME?</v>
      </c>
      <c r="AE4337" s="13" t="e">
        <f ca="1">CalcTable[[#This Row],[PWC]]-CalcTable[[#This Row],[PercAmt]]-CalcTable[[#This Row],[Runoff]]</f>
        <v>#NAME?</v>
      </c>
      <c r="AF4337" s="13" t="e">
        <f ca="1">CalcTable[[#This Row],[IrrAmt]]/1000*CUR_IRR_AREA*10000/IRR_EFF</f>
        <v>#NAME?</v>
      </c>
      <c r="AG4337" s="147"/>
      <c r="AH4337" s="13"/>
      <c r="AI4337" s="50">
        <v>0</v>
      </c>
      <c r="AJ4337" s="50">
        <v>0</v>
      </c>
      <c r="AK4337" s="50">
        <v>0</v>
      </c>
      <c r="AL4337" s="50">
        <v>5.6363379776224178</v>
      </c>
      <c r="AM4337" s="50"/>
      <c r="AN4337" s="50"/>
      <c r="AO4337" s="50"/>
      <c r="AP4337" s="50"/>
      <c r="AQ4337" s="50"/>
      <c r="AR4337" s="50"/>
      <c r="AS4337" s="50"/>
      <c r="AT4337" s="50"/>
      <c r="AU4337" s="50"/>
      <c r="AV4337" s="50"/>
      <c r="AW4337" s="50"/>
      <c r="AX4337" s="50">
        <f t="shared" si="1367"/>
        <v>5.6363379776224178</v>
      </c>
      <c r="AY4337" s="50"/>
      <c r="AZ4337" s="50">
        <f t="shared" si="1357"/>
        <v>165.33258067692427</v>
      </c>
      <c r="BA4337" s="50">
        <f t="shared" si="1358"/>
        <v>254.55968770891516</v>
      </c>
      <c r="BB4337" s="50">
        <f t="shared" si="1359"/>
        <v>262.43266774114966</v>
      </c>
      <c r="BC4337" s="17">
        <f t="shared" si="1360"/>
        <v>19886</v>
      </c>
      <c r="BD4337" s="50">
        <f t="shared" si="1361"/>
        <v>5.6363379776224178</v>
      </c>
      <c r="BE4337" s="50">
        <f t="shared" si="1362"/>
        <v>165.33258067692427</v>
      </c>
      <c r="BF4337" s="50">
        <f t="shared" si="1368"/>
        <v>270.43146956019518</v>
      </c>
      <c r="BG4337" s="50"/>
      <c r="BH4337" s="17">
        <f t="shared" si="1363"/>
        <v>0</v>
      </c>
      <c r="BI4337" s="17">
        <f t="shared" si="1371"/>
        <v>4337</v>
      </c>
      <c r="BJ4337" s="17">
        <f t="shared" si="1369"/>
        <v>4337</v>
      </c>
      <c r="BK4337" s="150">
        <f t="shared" si="1370"/>
        <v>32297</v>
      </c>
      <c r="BL4337" s="50" t="e">
        <f t="shared" ca="1" si="1364"/>
        <v>#NAME?</v>
      </c>
      <c r="BM4337" s="50" t="e">
        <f t="shared" ca="1" si="1365"/>
        <v>#NAME?</v>
      </c>
      <c r="BN4337" s="50" t="e">
        <f t="shared" ca="1" si="1366"/>
        <v>#NAME?</v>
      </c>
    </row>
    <row r="4338" spans="1:66" x14ac:dyDescent="0.35">
      <c r="A4338" s="48">
        <v>32298</v>
      </c>
      <c r="B4338" s="17">
        <v>1988</v>
      </c>
      <c r="C4338" s="17">
        <v>6</v>
      </c>
      <c r="D4338" s="17">
        <v>156</v>
      </c>
      <c r="E4338" s="17">
        <v>4</v>
      </c>
      <c r="F4338" s="17">
        <v>7</v>
      </c>
      <c r="G4338" s="50">
        <v>8.1999999999999993</v>
      </c>
      <c r="H4338" s="32">
        <v>5.3691539300016542</v>
      </c>
      <c r="I4338" s="50">
        <v>16.833333333333332</v>
      </c>
      <c r="J4338" s="13">
        <v>8</v>
      </c>
      <c r="K4338" s="13">
        <f t="shared" si="1352"/>
        <v>8</v>
      </c>
      <c r="L4338" s="13">
        <f t="shared" si="1353"/>
        <v>2.25</v>
      </c>
      <c r="M4338" s="13" t="e">
        <f ca="1">CalcTable[[#This Row],[IWC]]-AE4337</f>
        <v>#NAME?</v>
      </c>
      <c r="N4338" s="13" t="e">
        <f ca="1">IF(CalcTable[[#This Row],[Day of Year]]&lt;123,FCAP,AE4337)</f>
        <v>#NAME?</v>
      </c>
      <c r="O4338" s="17" t="e">
        <f ca="1">IF(IRR_DRIP,5,COUNTIF('IDET Wind Values'!C4322:G4322,"&lt;="&amp;IRR_MAXWIND))</f>
        <v>#NAME?</v>
      </c>
      <c r="P4338" s="13" t="e">
        <f ca="1">CalcTable[[#This Row],[ET_o]]*KL</f>
        <v>#NAME?</v>
      </c>
      <c r="Q4338" s="13" t="e">
        <f ca="1">IF(WILTPT&lt;=0,1,MAX(0,MIN(1,(CalcTable[[#This Row],[IWC]]-WILTPT)/(MAD-WILTPT))))</f>
        <v>#NAME?</v>
      </c>
      <c r="R4338" s="13" t="e">
        <f ca="1">CalcTable[[#This Row],[ETMult]]*CalcTable[[#This Row],[ETb]]</f>
        <v>#NAME?</v>
      </c>
      <c r="S4338" s="13" t="b">
        <f>INDEX(IRR_LIST,CalcTable[[#This Row],[Day of Week]]+1)</f>
        <v>0</v>
      </c>
      <c r="T4338" s="13">
        <f t="shared" ca="1" si="1354"/>
        <v>0</v>
      </c>
      <c r="U4338" s="13" t="b">
        <f ca="1">IF(CalcTable[[#This Row],[IrrPrecip]]&gt;=IC_MM,FALSE,TRUE)</f>
        <v>1</v>
      </c>
      <c r="V4338" s="13" t="b">
        <f t="shared" si="1355"/>
        <v>1</v>
      </c>
      <c r="W4338" s="13" t="e">
        <f ca="1">IF(AND(IRR_DRIP=FALSE,CalcTable[[#This Row],[IrrHours]]&lt;=0),FALSE,TRUE)</f>
        <v>#NAME?</v>
      </c>
      <c r="X4338" s="13" t="e">
        <f ca="1">AND(CalcTable[[#This Row],[IrrDay]],CalcTable[[#This Row],[IrrRain]],CalcTable[[#This Row],[IrrWarm]],CalcTable[[#This Row],[IrrWindy]])</f>
        <v>#NAME?</v>
      </c>
      <c r="Y4338" s="13" t="e">
        <f t="shared" ca="1" si="1356"/>
        <v>#NAME?</v>
      </c>
      <c r="Z4338" s="13" t="e">
        <f ca="1">CalcTable[[#This Row],[IrrHours]]/5</f>
        <v>#NAME?</v>
      </c>
      <c r="AA4338" s="13" t="e">
        <f ca="1">IF(CalcTable[[#This Row],[IrrFlag]]=FALSE,0,MAX(0,CalcTable[[#This Row],[VolRednWind]]*(FCAP*IRR_TARGET-CalcTable[[#This Row],[IWC]])))</f>
        <v>#NAME?</v>
      </c>
      <c r="AB4338" s="13" t="e">
        <f ca="1">CalcTable[[#This Row],[IWC]]+CalcTable[[#This Row],[Eff Precip]]+CalcTable[[#This Row],[IrrAmt]]-CalcTable[[#This Row],[AET]]</f>
        <v>#NAME?</v>
      </c>
      <c r="AC4338" s="13" t="e">
        <f ca="1">IF(CalcTable[[#This Row],[PWC]]&gt;FCAP,MIN(24*PERC,MIN(SAT,CalcTable[[#This Row],[PWC]])-FCAP),0)</f>
        <v>#NAME?</v>
      </c>
      <c r="AD4338" s="13" t="e">
        <f ca="1">IF(CalcTable[[#This Row],[PWC]]&gt;SAT,CalcTable[[#This Row],[PWC]]-SAT,0)</f>
        <v>#NAME?</v>
      </c>
      <c r="AE4338" s="13" t="e">
        <f ca="1">CalcTable[[#This Row],[PWC]]-CalcTable[[#This Row],[PercAmt]]-CalcTable[[#This Row],[Runoff]]</f>
        <v>#NAME?</v>
      </c>
      <c r="AF4338" s="13" t="e">
        <f ca="1">CalcTable[[#This Row],[IrrAmt]]/1000*CUR_IRR_AREA*10000/IRR_EFF</f>
        <v>#NAME?</v>
      </c>
      <c r="AG4338" s="147"/>
      <c r="AH4338" s="13"/>
      <c r="AI4338" s="50">
        <v>0</v>
      </c>
      <c r="AJ4338" s="50">
        <v>0</v>
      </c>
      <c r="AK4338" s="50">
        <v>0</v>
      </c>
      <c r="AL4338" s="50">
        <v>0</v>
      </c>
      <c r="AM4338" s="50"/>
      <c r="AN4338" s="50"/>
      <c r="AO4338" s="50"/>
      <c r="AP4338" s="50"/>
      <c r="AQ4338" s="50"/>
      <c r="AR4338" s="50"/>
      <c r="AS4338" s="50"/>
      <c r="AT4338" s="50"/>
      <c r="AU4338" s="50"/>
      <c r="AV4338" s="50"/>
      <c r="AW4338" s="50"/>
      <c r="AX4338" s="50">
        <f t="shared" si="1367"/>
        <v>0</v>
      </c>
      <c r="AY4338" s="50"/>
      <c r="AZ4338" s="50">
        <f t="shared" si="1357"/>
        <v>0</v>
      </c>
      <c r="BA4338" s="50">
        <f t="shared" si="1358"/>
        <v>0</v>
      </c>
      <c r="BB4338" s="50">
        <f t="shared" si="1359"/>
        <v>0</v>
      </c>
      <c r="BC4338" s="17">
        <f t="shared" si="1360"/>
        <v>19886</v>
      </c>
      <c r="BD4338" s="50">
        <f t="shared" si="1361"/>
        <v>0</v>
      </c>
      <c r="BE4338" s="50">
        <f t="shared" si="1362"/>
        <v>0</v>
      </c>
      <c r="BF4338" s="50">
        <f t="shared" si="1368"/>
        <v>0</v>
      </c>
      <c r="BG4338" s="50"/>
      <c r="BH4338" s="17">
        <f t="shared" si="1363"/>
        <v>0</v>
      </c>
      <c r="BI4338" s="17">
        <f t="shared" si="1371"/>
        <v>4338</v>
      </c>
      <c r="BJ4338" s="17">
        <f t="shared" si="1369"/>
        <v>4338</v>
      </c>
      <c r="BK4338" s="150">
        <f t="shared" si="1370"/>
        <v>32298</v>
      </c>
      <c r="BL4338" s="50" t="e">
        <f t="shared" ca="1" si="1364"/>
        <v>#NAME?</v>
      </c>
      <c r="BM4338" s="50" t="e">
        <f t="shared" ca="1" si="1365"/>
        <v>#NAME?</v>
      </c>
      <c r="BN4338" s="50" t="e">
        <f t="shared" ca="1" si="1366"/>
        <v>#NAME?</v>
      </c>
    </row>
    <row r="4339" spans="1:66" x14ac:dyDescent="0.35">
      <c r="A4339" s="48">
        <v>32299</v>
      </c>
      <c r="B4339" s="17">
        <v>1988</v>
      </c>
      <c r="C4339" s="17">
        <v>6</v>
      </c>
      <c r="D4339" s="17">
        <v>157</v>
      </c>
      <c r="E4339" s="17">
        <v>5</v>
      </c>
      <c r="F4339" s="17">
        <v>1</v>
      </c>
      <c r="G4339" s="50">
        <v>10.199999999999999</v>
      </c>
      <c r="H4339" s="32">
        <v>4.4690464520497351</v>
      </c>
      <c r="I4339" s="50">
        <v>27.333333333333332</v>
      </c>
      <c r="J4339" s="13">
        <v>7.6</v>
      </c>
      <c r="K4339" s="13">
        <f t="shared" si="1352"/>
        <v>7.6</v>
      </c>
      <c r="L4339" s="13">
        <f t="shared" si="1353"/>
        <v>1.9499999999999997</v>
      </c>
      <c r="M4339" s="13" t="e">
        <f ca="1">CalcTable[[#This Row],[IWC]]-AE4338</f>
        <v>#NAME?</v>
      </c>
      <c r="N4339" s="13" t="e">
        <f ca="1">IF(CalcTable[[#This Row],[Day of Year]]&lt;123,FCAP,AE4338)</f>
        <v>#NAME?</v>
      </c>
      <c r="O4339" s="17" t="e">
        <f ca="1">IF(IRR_DRIP,5,COUNTIF('IDET Wind Values'!C4323:G4323,"&lt;="&amp;IRR_MAXWIND))</f>
        <v>#NAME?</v>
      </c>
      <c r="P4339" s="13" t="e">
        <f ca="1">CalcTable[[#This Row],[ET_o]]*KL</f>
        <v>#NAME?</v>
      </c>
      <c r="Q4339" s="13" t="e">
        <f ca="1">IF(WILTPT&lt;=0,1,MAX(0,MIN(1,(CalcTable[[#This Row],[IWC]]-WILTPT)/(MAD-WILTPT))))</f>
        <v>#NAME?</v>
      </c>
      <c r="R4339" s="13" t="e">
        <f ca="1">CalcTable[[#This Row],[ETMult]]*CalcTable[[#This Row],[ETb]]</f>
        <v>#NAME?</v>
      </c>
      <c r="S4339" s="13" t="b">
        <f>INDEX(IRR_LIST,CalcTable[[#This Row],[Day of Week]]+1)</f>
        <v>1</v>
      </c>
      <c r="T4339" s="13">
        <f t="shared" ca="1" si="1354"/>
        <v>8</v>
      </c>
      <c r="U4339" s="13" t="b">
        <f ca="1">IF(CalcTable[[#This Row],[IrrPrecip]]&gt;=IC_MM,FALSE,TRUE)</f>
        <v>1</v>
      </c>
      <c r="V4339" s="13" t="b">
        <f t="shared" si="1355"/>
        <v>1</v>
      </c>
      <c r="W4339" s="13" t="e">
        <f ca="1">IF(AND(IRR_DRIP=FALSE,CalcTable[[#This Row],[IrrHours]]&lt;=0),FALSE,TRUE)</f>
        <v>#NAME?</v>
      </c>
      <c r="X4339" s="13" t="e">
        <f ca="1">AND(CalcTable[[#This Row],[IrrDay]],CalcTable[[#This Row],[IrrRain]],CalcTable[[#This Row],[IrrWarm]],CalcTable[[#This Row],[IrrWindy]])</f>
        <v>#NAME?</v>
      </c>
      <c r="Y4339" s="13" t="e">
        <f t="shared" ca="1" si="1356"/>
        <v>#NAME?</v>
      </c>
      <c r="Z4339" s="13" t="e">
        <f ca="1">CalcTable[[#This Row],[IrrHours]]/5</f>
        <v>#NAME?</v>
      </c>
      <c r="AA4339" s="13" t="e">
        <f ca="1">IF(CalcTable[[#This Row],[IrrFlag]]=FALSE,0,MAX(0,CalcTable[[#This Row],[VolRednWind]]*(FCAP*IRR_TARGET-CalcTable[[#This Row],[IWC]])))</f>
        <v>#NAME?</v>
      </c>
      <c r="AB4339" s="13" t="e">
        <f ca="1">CalcTable[[#This Row],[IWC]]+CalcTable[[#This Row],[Eff Precip]]+CalcTable[[#This Row],[IrrAmt]]-CalcTable[[#This Row],[AET]]</f>
        <v>#NAME?</v>
      </c>
      <c r="AC4339" s="13" t="e">
        <f ca="1">IF(CalcTable[[#This Row],[PWC]]&gt;FCAP,MIN(24*PERC,MIN(SAT,CalcTable[[#This Row],[PWC]])-FCAP),0)</f>
        <v>#NAME?</v>
      </c>
      <c r="AD4339" s="13" t="e">
        <f ca="1">IF(CalcTable[[#This Row],[PWC]]&gt;SAT,CalcTable[[#This Row],[PWC]]-SAT,0)</f>
        <v>#NAME?</v>
      </c>
      <c r="AE4339" s="13" t="e">
        <f ca="1">CalcTable[[#This Row],[PWC]]-CalcTable[[#This Row],[PercAmt]]-CalcTable[[#This Row],[Runoff]]</f>
        <v>#NAME?</v>
      </c>
      <c r="AF4339" s="13" t="e">
        <f ca="1">CalcTable[[#This Row],[IrrAmt]]/1000*CUR_IRR_AREA*10000/IRR_EFF</f>
        <v>#NAME?</v>
      </c>
      <c r="AG4339" s="147"/>
      <c r="AH4339" s="13"/>
      <c r="AI4339" s="50">
        <v>0</v>
      </c>
      <c r="AJ4339" s="50">
        <v>0</v>
      </c>
      <c r="AK4339" s="50">
        <v>0</v>
      </c>
      <c r="AL4339" s="50">
        <v>0</v>
      </c>
      <c r="AM4339" s="50"/>
      <c r="AN4339" s="50"/>
      <c r="AO4339" s="50"/>
      <c r="AP4339" s="50"/>
      <c r="AQ4339" s="50"/>
      <c r="AR4339" s="50"/>
      <c r="AS4339" s="50"/>
      <c r="AT4339" s="50"/>
      <c r="AU4339" s="50"/>
      <c r="AV4339" s="50"/>
      <c r="AW4339" s="50"/>
      <c r="AX4339" s="50">
        <f t="shared" si="1367"/>
        <v>0</v>
      </c>
      <c r="AY4339" s="50"/>
      <c r="AZ4339" s="50">
        <f t="shared" si="1357"/>
        <v>0</v>
      </c>
      <c r="BA4339" s="50">
        <f t="shared" si="1358"/>
        <v>0</v>
      </c>
      <c r="BB4339" s="50">
        <f t="shared" si="1359"/>
        <v>0</v>
      </c>
      <c r="BC4339" s="17">
        <f t="shared" si="1360"/>
        <v>19886</v>
      </c>
      <c r="BD4339" s="50">
        <f t="shared" si="1361"/>
        <v>0</v>
      </c>
      <c r="BE4339" s="50">
        <f t="shared" si="1362"/>
        <v>0</v>
      </c>
      <c r="BF4339" s="50">
        <f t="shared" si="1368"/>
        <v>0</v>
      </c>
      <c r="BG4339" s="50"/>
      <c r="BH4339" s="17">
        <f t="shared" si="1363"/>
        <v>0</v>
      </c>
      <c r="BI4339" s="17">
        <f t="shared" si="1371"/>
        <v>4339</v>
      </c>
      <c r="BJ4339" s="17">
        <f t="shared" si="1369"/>
        <v>4339</v>
      </c>
      <c r="BK4339" s="150">
        <f t="shared" si="1370"/>
        <v>32299</v>
      </c>
      <c r="BL4339" s="50" t="e">
        <f t="shared" ca="1" si="1364"/>
        <v>#NAME?</v>
      </c>
      <c r="BM4339" s="50" t="e">
        <f t="shared" ca="1" si="1365"/>
        <v>#NAME?</v>
      </c>
      <c r="BN4339" s="50" t="e">
        <f t="shared" ca="1" si="1366"/>
        <v>#NAME?</v>
      </c>
    </row>
    <row r="4340" spans="1:66" x14ac:dyDescent="0.35">
      <c r="A4340" s="48">
        <v>32300</v>
      </c>
      <c r="B4340" s="17">
        <v>1988</v>
      </c>
      <c r="C4340" s="17">
        <v>6</v>
      </c>
      <c r="D4340" s="17">
        <v>158</v>
      </c>
      <c r="E4340" s="17">
        <v>6</v>
      </c>
      <c r="F4340" s="17">
        <v>2</v>
      </c>
      <c r="G4340" s="50">
        <v>12.6</v>
      </c>
      <c r="H4340" s="32">
        <v>3.9674641168359837</v>
      </c>
      <c r="I4340" s="50">
        <v>24.166666666666668</v>
      </c>
      <c r="J4340" s="13">
        <v>0</v>
      </c>
      <c r="K4340" s="13">
        <f t="shared" si="1352"/>
        <v>0</v>
      </c>
      <c r="L4340" s="13">
        <f t="shared" si="1353"/>
        <v>0</v>
      </c>
      <c r="M4340" s="13" t="e">
        <f ca="1">CalcTable[[#This Row],[IWC]]-AE4339</f>
        <v>#NAME?</v>
      </c>
      <c r="N4340" s="13" t="e">
        <f ca="1">IF(CalcTable[[#This Row],[Day of Year]]&lt;123,FCAP,AE4339)</f>
        <v>#NAME?</v>
      </c>
      <c r="O4340" s="17" t="e">
        <f ca="1">IF(IRR_DRIP,5,COUNTIF('IDET Wind Values'!C4324:G4324,"&lt;="&amp;IRR_MAXWIND))</f>
        <v>#NAME?</v>
      </c>
      <c r="P4340" s="13" t="e">
        <f ca="1">CalcTable[[#This Row],[ET_o]]*KL</f>
        <v>#NAME?</v>
      </c>
      <c r="Q4340" s="13" t="e">
        <f ca="1">IF(WILTPT&lt;=0,1,MAX(0,MIN(1,(CalcTable[[#This Row],[IWC]]-WILTPT)/(MAD-WILTPT))))</f>
        <v>#NAME?</v>
      </c>
      <c r="R4340" s="13" t="e">
        <f ca="1">CalcTable[[#This Row],[ETMult]]*CalcTable[[#This Row],[ETb]]</f>
        <v>#NAME?</v>
      </c>
      <c r="S4340" s="13" t="b">
        <f>INDEX(IRR_LIST,CalcTable[[#This Row],[Day of Week]]+1)</f>
        <v>0</v>
      </c>
      <c r="T4340" s="13">
        <f t="shared" ca="1" si="1354"/>
        <v>15.6</v>
      </c>
      <c r="U4340" s="13" t="b">
        <f ca="1">IF(CalcTable[[#This Row],[IrrPrecip]]&gt;=IC_MM,FALSE,TRUE)</f>
        <v>0</v>
      </c>
      <c r="V4340" s="13" t="b">
        <f t="shared" si="1355"/>
        <v>1</v>
      </c>
      <c r="W4340" s="13" t="e">
        <f ca="1">IF(AND(IRR_DRIP=FALSE,CalcTable[[#This Row],[IrrHours]]&lt;=0),FALSE,TRUE)</f>
        <v>#NAME?</v>
      </c>
      <c r="X4340" s="13" t="e">
        <f ca="1">AND(CalcTable[[#This Row],[IrrDay]],CalcTable[[#This Row],[IrrRain]],CalcTable[[#This Row],[IrrWarm]],CalcTable[[#This Row],[IrrWindy]])</f>
        <v>#NAME?</v>
      </c>
      <c r="Y4340" s="13" t="e">
        <f t="shared" ca="1" si="1356"/>
        <v>#NAME?</v>
      </c>
      <c r="Z4340" s="13" t="e">
        <f ca="1">CalcTable[[#This Row],[IrrHours]]/5</f>
        <v>#NAME?</v>
      </c>
      <c r="AA4340" s="13" t="e">
        <f ca="1">IF(CalcTable[[#This Row],[IrrFlag]]=FALSE,0,MAX(0,CalcTable[[#This Row],[VolRednWind]]*(FCAP*IRR_TARGET-CalcTable[[#This Row],[IWC]])))</f>
        <v>#NAME?</v>
      </c>
      <c r="AB4340" s="13" t="e">
        <f ca="1">CalcTable[[#This Row],[IWC]]+CalcTable[[#This Row],[Eff Precip]]+CalcTable[[#This Row],[IrrAmt]]-CalcTable[[#This Row],[AET]]</f>
        <v>#NAME?</v>
      </c>
      <c r="AC4340" s="13" t="e">
        <f ca="1">IF(CalcTable[[#This Row],[PWC]]&gt;FCAP,MIN(24*PERC,MIN(SAT,CalcTable[[#This Row],[PWC]])-FCAP),0)</f>
        <v>#NAME?</v>
      </c>
      <c r="AD4340" s="13" t="e">
        <f ca="1">IF(CalcTable[[#This Row],[PWC]]&gt;SAT,CalcTable[[#This Row],[PWC]]-SAT,0)</f>
        <v>#NAME?</v>
      </c>
      <c r="AE4340" s="13" t="e">
        <f ca="1">CalcTable[[#This Row],[PWC]]-CalcTable[[#This Row],[PercAmt]]-CalcTable[[#This Row],[Runoff]]</f>
        <v>#NAME?</v>
      </c>
      <c r="AF4340" s="13" t="e">
        <f ca="1">CalcTable[[#This Row],[IrrAmt]]/1000*CUR_IRR_AREA*10000/IRR_EFF</f>
        <v>#NAME?</v>
      </c>
      <c r="AG4340" s="147"/>
      <c r="AH4340" s="13"/>
      <c r="AI4340" s="50">
        <v>0</v>
      </c>
      <c r="AJ4340" s="50">
        <v>0</v>
      </c>
      <c r="AK4340" s="50">
        <v>0</v>
      </c>
      <c r="AL4340" s="50">
        <v>0</v>
      </c>
      <c r="AM4340" s="50"/>
      <c r="AN4340" s="50"/>
      <c r="AO4340" s="50"/>
      <c r="AP4340" s="50"/>
      <c r="AQ4340" s="50"/>
      <c r="AR4340" s="50"/>
      <c r="AS4340" s="50"/>
      <c r="AT4340" s="50"/>
      <c r="AU4340" s="50"/>
      <c r="AV4340" s="50"/>
      <c r="AW4340" s="50"/>
      <c r="AX4340" s="50">
        <f t="shared" si="1367"/>
        <v>0</v>
      </c>
      <c r="AY4340" s="50"/>
      <c r="AZ4340" s="50">
        <f t="shared" si="1357"/>
        <v>0</v>
      </c>
      <c r="BA4340" s="50">
        <f t="shared" si="1358"/>
        <v>0</v>
      </c>
      <c r="BB4340" s="50">
        <f t="shared" si="1359"/>
        <v>0</v>
      </c>
      <c r="BC4340" s="17">
        <f t="shared" si="1360"/>
        <v>19886</v>
      </c>
      <c r="BD4340" s="50">
        <f t="shared" si="1361"/>
        <v>0</v>
      </c>
      <c r="BE4340" s="50">
        <f t="shared" si="1362"/>
        <v>0</v>
      </c>
      <c r="BF4340" s="50">
        <f t="shared" si="1368"/>
        <v>0</v>
      </c>
      <c r="BG4340" s="50"/>
      <c r="BH4340" s="17">
        <f t="shared" si="1363"/>
        <v>0</v>
      </c>
      <c r="BI4340" s="17">
        <f t="shared" si="1371"/>
        <v>4340</v>
      </c>
      <c r="BJ4340" s="17">
        <f t="shared" si="1369"/>
        <v>4340</v>
      </c>
      <c r="BK4340" s="150">
        <f t="shared" si="1370"/>
        <v>32300</v>
      </c>
      <c r="BL4340" s="50" t="e">
        <f t="shared" ca="1" si="1364"/>
        <v>#NAME?</v>
      </c>
      <c r="BM4340" s="50" t="e">
        <f t="shared" ca="1" si="1365"/>
        <v>#NAME?</v>
      </c>
      <c r="BN4340" s="50" t="e">
        <f t="shared" ca="1" si="1366"/>
        <v>#NAME?</v>
      </c>
    </row>
    <row r="4341" spans="1:66" x14ac:dyDescent="0.35">
      <c r="A4341" s="48">
        <v>32301</v>
      </c>
      <c r="B4341" s="17">
        <v>1988</v>
      </c>
      <c r="C4341" s="17">
        <v>6</v>
      </c>
      <c r="D4341" s="17">
        <v>159</v>
      </c>
      <c r="E4341" s="17">
        <v>7</v>
      </c>
      <c r="F4341" s="17">
        <v>3</v>
      </c>
      <c r="G4341" s="50">
        <v>12</v>
      </c>
      <c r="H4341" s="32">
        <v>2.945025238757955</v>
      </c>
      <c r="I4341" s="50">
        <v>22.666666666666668</v>
      </c>
      <c r="J4341" s="13">
        <v>11.5</v>
      </c>
      <c r="K4341" s="13">
        <f t="shared" si="1352"/>
        <v>11.5</v>
      </c>
      <c r="L4341" s="13">
        <f t="shared" si="1353"/>
        <v>4.875</v>
      </c>
      <c r="M4341" s="13" t="e">
        <f ca="1">CalcTable[[#This Row],[IWC]]-AE4340</f>
        <v>#NAME?</v>
      </c>
      <c r="N4341" s="13" t="e">
        <f ca="1">IF(CalcTable[[#This Row],[Day of Year]]&lt;123,FCAP,AE4340)</f>
        <v>#NAME?</v>
      </c>
      <c r="O4341" s="17" t="e">
        <f ca="1">IF(IRR_DRIP,5,COUNTIF('IDET Wind Values'!C4325:G4325,"&lt;="&amp;IRR_MAXWIND))</f>
        <v>#NAME?</v>
      </c>
      <c r="P4341" s="13" t="e">
        <f ca="1">CalcTable[[#This Row],[ET_o]]*KL</f>
        <v>#NAME?</v>
      </c>
      <c r="Q4341" s="13" t="e">
        <f ca="1">IF(WILTPT&lt;=0,1,MAX(0,MIN(1,(CalcTable[[#This Row],[IWC]]-WILTPT)/(MAD-WILTPT))))</f>
        <v>#NAME?</v>
      </c>
      <c r="R4341" s="13" t="e">
        <f ca="1">CalcTable[[#This Row],[ETMult]]*CalcTable[[#This Row],[ETb]]</f>
        <v>#NAME?</v>
      </c>
      <c r="S4341" s="13" t="b">
        <f>INDEX(IRR_LIST,CalcTable[[#This Row],[Day of Week]]+1)</f>
        <v>1</v>
      </c>
      <c r="T4341" s="13">
        <f t="shared" ca="1" si="1354"/>
        <v>7.6</v>
      </c>
      <c r="U4341" s="13" t="b">
        <f ca="1">IF(CalcTable[[#This Row],[IrrPrecip]]&gt;=IC_MM,FALSE,TRUE)</f>
        <v>1</v>
      </c>
      <c r="V4341" s="13" t="b">
        <f t="shared" si="1355"/>
        <v>1</v>
      </c>
      <c r="W4341" s="13" t="e">
        <f ca="1">IF(AND(IRR_DRIP=FALSE,CalcTable[[#This Row],[IrrHours]]&lt;=0),FALSE,TRUE)</f>
        <v>#NAME?</v>
      </c>
      <c r="X4341" s="13" t="e">
        <f ca="1">AND(CalcTable[[#This Row],[IrrDay]],CalcTable[[#This Row],[IrrRain]],CalcTable[[#This Row],[IrrWarm]],CalcTable[[#This Row],[IrrWindy]])</f>
        <v>#NAME?</v>
      </c>
      <c r="Y4341" s="13" t="e">
        <f t="shared" ca="1" si="1356"/>
        <v>#NAME?</v>
      </c>
      <c r="Z4341" s="13" t="e">
        <f ca="1">CalcTable[[#This Row],[IrrHours]]/5</f>
        <v>#NAME?</v>
      </c>
      <c r="AA4341" s="13" t="e">
        <f ca="1">IF(CalcTable[[#This Row],[IrrFlag]]=FALSE,0,MAX(0,CalcTable[[#This Row],[VolRednWind]]*(FCAP*IRR_TARGET-CalcTable[[#This Row],[IWC]])))</f>
        <v>#NAME?</v>
      </c>
      <c r="AB4341" s="13" t="e">
        <f ca="1">CalcTable[[#This Row],[IWC]]+CalcTable[[#This Row],[Eff Precip]]+CalcTable[[#This Row],[IrrAmt]]-CalcTable[[#This Row],[AET]]</f>
        <v>#NAME?</v>
      </c>
      <c r="AC4341" s="13" t="e">
        <f ca="1">IF(CalcTable[[#This Row],[PWC]]&gt;FCAP,MIN(24*PERC,MIN(SAT,CalcTable[[#This Row],[PWC]])-FCAP),0)</f>
        <v>#NAME?</v>
      </c>
      <c r="AD4341" s="13" t="e">
        <f ca="1">IF(CalcTable[[#This Row],[PWC]]&gt;SAT,CalcTable[[#This Row],[PWC]]-SAT,0)</f>
        <v>#NAME?</v>
      </c>
      <c r="AE4341" s="13" t="e">
        <f ca="1">CalcTable[[#This Row],[PWC]]-CalcTable[[#This Row],[PercAmt]]-CalcTable[[#This Row],[Runoff]]</f>
        <v>#NAME?</v>
      </c>
      <c r="AF4341" s="13" t="e">
        <f ca="1">CalcTable[[#This Row],[IrrAmt]]/1000*CUR_IRR_AREA*10000/IRR_EFF</f>
        <v>#NAME?</v>
      </c>
      <c r="AG4341" s="147"/>
      <c r="AH4341" s="13"/>
      <c r="AI4341" s="50">
        <v>3.0076369438122472</v>
      </c>
      <c r="AJ4341" s="50">
        <v>4.7819384906416333</v>
      </c>
      <c r="AK4341" s="50">
        <v>0</v>
      </c>
      <c r="AL4341" s="50">
        <v>0</v>
      </c>
      <c r="AM4341" s="50"/>
      <c r="AN4341" s="50"/>
      <c r="AO4341" s="50"/>
      <c r="AP4341" s="50"/>
      <c r="AQ4341" s="50"/>
      <c r="AR4341" s="50"/>
      <c r="AS4341" s="50"/>
      <c r="AT4341" s="50"/>
      <c r="AU4341" s="50"/>
      <c r="AV4341" s="50"/>
      <c r="AW4341" s="50"/>
      <c r="AX4341" s="50">
        <f t="shared" si="1367"/>
        <v>7.7895754344538801</v>
      </c>
      <c r="AY4341" s="50"/>
      <c r="AZ4341" s="50">
        <f t="shared" si="1357"/>
        <v>184.38220423473422</v>
      </c>
      <c r="BA4341" s="50">
        <f t="shared" si="1358"/>
        <v>299.30436771098141</v>
      </c>
      <c r="BB4341" s="50">
        <f t="shared" si="1359"/>
        <v>309.79717347704917</v>
      </c>
      <c r="BC4341" s="17">
        <f t="shared" si="1360"/>
        <v>19886</v>
      </c>
      <c r="BD4341" s="50">
        <f t="shared" si="1361"/>
        <v>7.7895754344538801</v>
      </c>
      <c r="BE4341" s="50">
        <f t="shared" si="1362"/>
        <v>184.38220423473422</v>
      </c>
      <c r="BF4341" s="50">
        <f t="shared" si="1368"/>
        <v>301.59058939135429</v>
      </c>
      <c r="BG4341" s="50"/>
      <c r="BH4341" s="17">
        <f t="shared" si="1363"/>
        <v>0</v>
      </c>
      <c r="BI4341" s="17">
        <f t="shared" si="1371"/>
        <v>4341</v>
      </c>
      <c r="BJ4341" s="17">
        <f t="shared" si="1369"/>
        <v>4341</v>
      </c>
      <c r="BK4341" s="150">
        <f t="shared" si="1370"/>
        <v>32301</v>
      </c>
      <c r="BL4341" s="50" t="e">
        <f t="shared" ca="1" si="1364"/>
        <v>#NAME?</v>
      </c>
      <c r="BM4341" s="50" t="e">
        <f t="shared" ca="1" si="1365"/>
        <v>#NAME?</v>
      </c>
      <c r="BN4341" s="50" t="e">
        <f t="shared" ca="1" si="1366"/>
        <v>#NAME?</v>
      </c>
    </row>
    <row r="4342" spans="1:66" x14ac:dyDescent="0.35">
      <c r="A4342" s="48">
        <v>32302</v>
      </c>
      <c r="B4342" s="17">
        <v>1988</v>
      </c>
      <c r="C4342" s="17">
        <v>6</v>
      </c>
      <c r="D4342" s="17">
        <v>160</v>
      </c>
      <c r="E4342" s="17">
        <v>8</v>
      </c>
      <c r="F4342" s="17">
        <v>4</v>
      </c>
      <c r="G4342" s="50">
        <v>8</v>
      </c>
      <c r="H4342" s="32">
        <v>3.6182048142942564</v>
      </c>
      <c r="I4342" s="50">
        <v>14.5</v>
      </c>
      <c r="J4342" s="13">
        <v>11.8</v>
      </c>
      <c r="K4342" s="13">
        <f t="shared" si="1352"/>
        <v>11.8</v>
      </c>
      <c r="L4342" s="13">
        <f t="shared" si="1353"/>
        <v>5.1000000000000005</v>
      </c>
      <c r="M4342" s="13" t="e">
        <f ca="1">CalcTable[[#This Row],[IWC]]-AE4341</f>
        <v>#NAME?</v>
      </c>
      <c r="N4342" s="13" t="e">
        <f ca="1">IF(CalcTable[[#This Row],[Day of Year]]&lt;123,FCAP,AE4341)</f>
        <v>#NAME?</v>
      </c>
      <c r="O4342" s="17" t="e">
        <f ca="1">IF(IRR_DRIP,5,COUNTIF('IDET Wind Values'!C4326:G4326,"&lt;="&amp;IRR_MAXWIND))</f>
        <v>#NAME?</v>
      </c>
      <c r="P4342" s="13" t="e">
        <f ca="1">CalcTable[[#This Row],[ET_o]]*KL</f>
        <v>#NAME?</v>
      </c>
      <c r="Q4342" s="13" t="e">
        <f ca="1">IF(WILTPT&lt;=0,1,MAX(0,MIN(1,(CalcTable[[#This Row],[IWC]]-WILTPT)/(MAD-WILTPT))))</f>
        <v>#NAME?</v>
      </c>
      <c r="R4342" s="13" t="e">
        <f ca="1">CalcTable[[#This Row],[ETMult]]*CalcTable[[#This Row],[ETb]]</f>
        <v>#NAME?</v>
      </c>
      <c r="S4342" s="13" t="b">
        <f>INDEX(IRR_LIST,CalcTable[[#This Row],[Day of Week]]+1)</f>
        <v>0</v>
      </c>
      <c r="T4342" s="13">
        <f t="shared" ca="1" si="1354"/>
        <v>11.5</v>
      </c>
      <c r="U4342" s="13" t="b">
        <f ca="1">IF(CalcTable[[#This Row],[IrrPrecip]]&gt;=IC_MM,FALSE,TRUE)</f>
        <v>0</v>
      </c>
      <c r="V4342" s="13" t="b">
        <f t="shared" si="1355"/>
        <v>1</v>
      </c>
      <c r="W4342" s="13" t="e">
        <f ca="1">IF(AND(IRR_DRIP=FALSE,CalcTable[[#This Row],[IrrHours]]&lt;=0),FALSE,TRUE)</f>
        <v>#NAME?</v>
      </c>
      <c r="X4342" s="13" t="e">
        <f ca="1">AND(CalcTable[[#This Row],[IrrDay]],CalcTable[[#This Row],[IrrRain]],CalcTable[[#This Row],[IrrWarm]],CalcTable[[#This Row],[IrrWindy]])</f>
        <v>#NAME?</v>
      </c>
      <c r="Y4342" s="13" t="e">
        <f t="shared" ca="1" si="1356"/>
        <v>#NAME?</v>
      </c>
      <c r="Z4342" s="13" t="e">
        <f ca="1">CalcTable[[#This Row],[IrrHours]]/5</f>
        <v>#NAME?</v>
      </c>
      <c r="AA4342" s="13" t="e">
        <f ca="1">IF(CalcTable[[#This Row],[IrrFlag]]=FALSE,0,MAX(0,CalcTable[[#This Row],[VolRednWind]]*(FCAP*IRR_TARGET-CalcTable[[#This Row],[IWC]])))</f>
        <v>#NAME?</v>
      </c>
      <c r="AB4342" s="13" t="e">
        <f ca="1">CalcTable[[#This Row],[IWC]]+CalcTable[[#This Row],[Eff Precip]]+CalcTable[[#This Row],[IrrAmt]]-CalcTable[[#This Row],[AET]]</f>
        <v>#NAME?</v>
      </c>
      <c r="AC4342" s="13" t="e">
        <f ca="1">IF(CalcTable[[#This Row],[PWC]]&gt;FCAP,MIN(24*PERC,MIN(SAT,CalcTable[[#This Row],[PWC]])-FCAP),0)</f>
        <v>#NAME?</v>
      </c>
      <c r="AD4342" s="13" t="e">
        <f ca="1">IF(CalcTable[[#This Row],[PWC]]&gt;SAT,CalcTable[[#This Row],[PWC]]-SAT,0)</f>
        <v>#NAME?</v>
      </c>
      <c r="AE4342" s="13" t="e">
        <f ca="1">CalcTable[[#This Row],[PWC]]-CalcTable[[#This Row],[PercAmt]]-CalcTable[[#This Row],[Runoff]]</f>
        <v>#NAME?</v>
      </c>
      <c r="AF4342" s="13" t="e">
        <f ca="1">CalcTable[[#This Row],[IrrAmt]]/1000*CUR_IRR_AREA*10000/IRR_EFF</f>
        <v>#NAME?</v>
      </c>
      <c r="AG4342" s="147"/>
      <c r="AH4342" s="13"/>
      <c r="AI4342" s="50">
        <v>0</v>
      </c>
      <c r="AJ4342" s="50">
        <v>0</v>
      </c>
      <c r="AK4342" s="50">
        <v>0</v>
      </c>
      <c r="AL4342" s="50">
        <v>0</v>
      </c>
      <c r="AM4342" s="50"/>
      <c r="AN4342" s="50"/>
      <c r="AO4342" s="50"/>
      <c r="AP4342" s="50"/>
      <c r="AQ4342" s="50"/>
      <c r="AR4342" s="50"/>
      <c r="AS4342" s="50"/>
      <c r="AT4342" s="50"/>
      <c r="AU4342" s="50"/>
      <c r="AV4342" s="50"/>
      <c r="AW4342" s="50"/>
      <c r="AX4342" s="50">
        <f t="shared" si="1367"/>
        <v>0</v>
      </c>
      <c r="AY4342" s="50"/>
      <c r="AZ4342" s="50">
        <f t="shared" si="1357"/>
        <v>0</v>
      </c>
      <c r="BA4342" s="50">
        <f t="shared" si="1358"/>
        <v>0</v>
      </c>
      <c r="BB4342" s="50">
        <f t="shared" si="1359"/>
        <v>0</v>
      </c>
      <c r="BC4342" s="17">
        <f t="shared" si="1360"/>
        <v>19886</v>
      </c>
      <c r="BD4342" s="50">
        <f t="shared" si="1361"/>
        <v>0</v>
      </c>
      <c r="BE4342" s="50">
        <f t="shared" si="1362"/>
        <v>0</v>
      </c>
      <c r="BF4342" s="50">
        <f t="shared" si="1368"/>
        <v>0</v>
      </c>
      <c r="BG4342" s="50"/>
      <c r="BH4342" s="17">
        <f t="shared" si="1363"/>
        <v>0</v>
      </c>
      <c r="BI4342" s="17">
        <f t="shared" si="1371"/>
        <v>4342</v>
      </c>
      <c r="BJ4342" s="17">
        <f t="shared" si="1369"/>
        <v>4342</v>
      </c>
      <c r="BK4342" s="150">
        <f t="shared" si="1370"/>
        <v>32302</v>
      </c>
      <c r="BL4342" s="50" t="e">
        <f t="shared" ca="1" si="1364"/>
        <v>#NAME?</v>
      </c>
      <c r="BM4342" s="50" t="e">
        <f t="shared" ca="1" si="1365"/>
        <v>#NAME?</v>
      </c>
      <c r="BN4342" s="50" t="e">
        <f t="shared" ca="1" si="1366"/>
        <v>#NAME?</v>
      </c>
    </row>
    <row r="4343" spans="1:66" x14ac:dyDescent="0.35">
      <c r="A4343" s="48">
        <v>32303</v>
      </c>
      <c r="B4343" s="17">
        <v>1988</v>
      </c>
      <c r="C4343" s="17">
        <v>6</v>
      </c>
      <c r="D4343" s="17">
        <v>161</v>
      </c>
      <c r="E4343" s="17">
        <v>9</v>
      </c>
      <c r="F4343" s="17">
        <v>5</v>
      </c>
      <c r="G4343" s="50">
        <v>7.2</v>
      </c>
      <c r="H4343" s="32">
        <v>5.0669153074367843</v>
      </c>
      <c r="I4343" s="50">
        <v>14.5</v>
      </c>
      <c r="J4343" s="13">
        <v>0.8</v>
      </c>
      <c r="K4343" s="13">
        <f t="shared" si="1352"/>
        <v>0.8</v>
      </c>
      <c r="L4343" s="13">
        <f t="shared" si="1353"/>
        <v>0</v>
      </c>
      <c r="M4343" s="13" t="e">
        <f ca="1">CalcTable[[#This Row],[IWC]]-AE4342</f>
        <v>#NAME?</v>
      </c>
      <c r="N4343" s="13" t="e">
        <f ca="1">IF(CalcTable[[#This Row],[Day of Year]]&lt;123,FCAP,AE4342)</f>
        <v>#NAME?</v>
      </c>
      <c r="O4343" s="17" t="e">
        <f ca="1">IF(IRR_DRIP,5,COUNTIF('IDET Wind Values'!C4327:G4327,"&lt;="&amp;IRR_MAXWIND))</f>
        <v>#NAME?</v>
      </c>
      <c r="P4343" s="13" t="e">
        <f ca="1">CalcTable[[#This Row],[ET_o]]*KL</f>
        <v>#NAME?</v>
      </c>
      <c r="Q4343" s="13" t="e">
        <f ca="1">IF(WILTPT&lt;=0,1,MAX(0,MIN(1,(CalcTable[[#This Row],[IWC]]-WILTPT)/(MAD-WILTPT))))</f>
        <v>#NAME?</v>
      </c>
      <c r="R4343" s="13" t="e">
        <f ca="1">CalcTable[[#This Row],[ETMult]]*CalcTable[[#This Row],[ETb]]</f>
        <v>#NAME?</v>
      </c>
      <c r="S4343" s="13" t="b">
        <f>INDEX(IRR_LIST,CalcTable[[#This Row],[Day of Week]]+1)</f>
        <v>1</v>
      </c>
      <c r="T4343" s="13">
        <f t="shared" ca="1" si="1354"/>
        <v>23.3</v>
      </c>
      <c r="U4343" s="13" t="b">
        <f ca="1">IF(CalcTable[[#This Row],[IrrPrecip]]&gt;=IC_MM,FALSE,TRUE)</f>
        <v>0</v>
      </c>
      <c r="V4343" s="13" t="b">
        <f t="shared" si="1355"/>
        <v>1</v>
      </c>
      <c r="W4343" s="13" t="e">
        <f ca="1">IF(AND(IRR_DRIP=FALSE,CalcTable[[#This Row],[IrrHours]]&lt;=0),FALSE,TRUE)</f>
        <v>#NAME?</v>
      </c>
      <c r="X4343" s="13" t="e">
        <f ca="1">AND(CalcTable[[#This Row],[IrrDay]],CalcTable[[#This Row],[IrrRain]],CalcTable[[#This Row],[IrrWarm]],CalcTable[[#This Row],[IrrWindy]])</f>
        <v>#NAME?</v>
      </c>
      <c r="Y4343" s="13" t="e">
        <f t="shared" ca="1" si="1356"/>
        <v>#NAME?</v>
      </c>
      <c r="Z4343" s="13" t="e">
        <f ca="1">CalcTable[[#This Row],[IrrHours]]/5</f>
        <v>#NAME?</v>
      </c>
      <c r="AA4343" s="13" t="e">
        <f ca="1">IF(CalcTable[[#This Row],[IrrFlag]]=FALSE,0,MAX(0,CalcTable[[#This Row],[VolRednWind]]*(FCAP*IRR_TARGET-CalcTable[[#This Row],[IWC]])))</f>
        <v>#NAME?</v>
      </c>
      <c r="AB4343" s="13" t="e">
        <f ca="1">CalcTable[[#This Row],[IWC]]+CalcTable[[#This Row],[Eff Precip]]+CalcTable[[#This Row],[IrrAmt]]-CalcTable[[#This Row],[AET]]</f>
        <v>#NAME?</v>
      </c>
      <c r="AC4343" s="13" t="e">
        <f ca="1">IF(CalcTable[[#This Row],[PWC]]&gt;FCAP,MIN(24*PERC,MIN(SAT,CalcTable[[#This Row],[PWC]])-FCAP),0)</f>
        <v>#NAME?</v>
      </c>
      <c r="AD4343" s="13" t="e">
        <f ca="1">IF(CalcTable[[#This Row],[PWC]]&gt;SAT,CalcTable[[#This Row],[PWC]]-SAT,0)</f>
        <v>#NAME?</v>
      </c>
      <c r="AE4343" s="13" t="e">
        <f ca="1">CalcTable[[#This Row],[PWC]]-CalcTable[[#This Row],[PercAmt]]-CalcTable[[#This Row],[Runoff]]</f>
        <v>#NAME?</v>
      </c>
      <c r="AF4343" s="13" t="e">
        <f ca="1">CalcTable[[#This Row],[IrrAmt]]/1000*CUR_IRR_AREA*10000/IRR_EFF</f>
        <v>#NAME?</v>
      </c>
      <c r="AG4343" s="147"/>
      <c r="AH4343" s="13"/>
      <c r="AI4343" s="50">
        <v>0</v>
      </c>
      <c r="AJ4343" s="50">
        <v>0</v>
      </c>
      <c r="AK4343" s="50">
        <v>0</v>
      </c>
      <c r="AL4343" s="50">
        <v>0</v>
      </c>
      <c r="AM4343" s="50"/>
      <c r="AN4343" s="50"/>
      <c r="AO4343" s="50"/>
      <c r="AP4343" s="50"/>
      <c r="AQ4343" s="50"/>
      <c r="AR4343" s="50"/>
      <c r="AS4343" s="50"/>
      <c r="AT4343" s="50"/>
      <c r="AU4343" s="50"/>
      <c r="AV4343" s="50"/>
      <c r="AW4343" s="50"/>
      <c r="AX4343" s="50">
        <f t="shared" si="1367"/>
        <v>0</v>
      </c>
      <c r="AY4343" s="50"/>
      <c r="AZ4343" s="50">
        <f t="shared" si="1357"/>
        <v>0</v>
      </c>
      <c r="BA4343" s="50">
        <f t="shared" si="1358"/>
        <v>0</v>
      </c>
      <c r="BB4343" s="50">
        <f t="shared" si="1359"/>
        <v>0</v>
      </c>
      <c r="BC4343" s="17">
        <f t="shared" si="1360"/>
        <v>19886</v>
      </c>
      <c r="BD4343" s="50">
        <f t="shared" si="1361"/>
        <v>0</v>
      </c>
      <c r="BE4343" s="50">
        <f t="shared" si="1362"/>
        <v>0</v>
      </c>
      <c r="BF4343" s="50">
        <f t="shared" si="1368"/>
        <v>0</v>
      </c>
      <c r="BG4343" s="50"/>
      <c r="BH4343" s="17">
        <f t="shared" si="1363"/>
        <v>0</v>
      </c>
      <c r="BI4343" s="17">
        <f t="shared" si="1371"/>
        <v>4343</v>
      </c>
      <c r="BJ4343" s="17">
        <f t="shared" si="1369"/>
        <v>4343</v>
      </c>
      <c r="BK4343" s="150">
        <f t="shared" si="1370"/>
        <v>32303</v>
      </c>
      <c r="BL4343" s="50" t="e">
        <f t="shared" ca="1" si="1364"/>
        <v>#NAME?</v>
      </c>
      <c r="BM4343" s="50" t="e">
        <f t="shared" ca="1" si="1365"/>
        <v>#NAME?</v>
      </c>
      <c r="BN4343" s="50" t="e">
        <f t="shared" ca="1" si="1366"/>
        <v>#NAME?</v>
      </c>
    </row>
    <row r="4344" spans="1:66" x14ac:dyDescent="0.35">
      <c r="A4344" s="48">
        <v>32304</v>
      </c>
      <c r="B4344" s="17">
        <v>1988</v>
      </c>
      <c r="C4344" s="17">
        <v>6</v>
      </c>
      <c r="D4344" s="17">
        <v>162</v>
      </c>
      <c r="E4344" s="17">
        <v>10</v>
      </c>
      <c r="F4344" s="17">
        <v>6</v>
      </c>
      <c r="G4344" s="50">
        <v>10.3</v>
      </c>
      <c r="H4344" s="32">
        <v>5.2450483969202439</v>
      </c>
      <c r="I4344" s="50">
        <v>10.166666666666666</v>
      </c>
      <c r="J4344" s="13">
        <v>1.3</v>
      </c>
      <c r="K4344" s="13">
        <f t="shared" si="1352"/>
        <v>1.3</v>
      </c>
      <c r="L4344" s="13">
        <f t="shared" si="1353"/>
        <v>0</v>
      </c>
      <c r="M4344" s="13" t="e">
        <f ca="1">CalcTable[[#This Row],[IWC]]-AE4343</f>
        <v>#NAME?</v>
      </c>
      <c r="N4344" s="13" t="e">
        <f ca="1">IF(CalcTable[[#This Row],[Day of Year]]&lt;123,FCAP,AE4343)</f>
        <v>#NAME?</v>
      </c>
      <c r="O4344" s="17" t="e">
        <f ca="1">IF(IRR_DRIP,5,COUNTIF('IDET Wind Values'!C4328:G4328,"&lt;="&amp;IRR_MAXWIND))</f>
        <v>#NAME?</v>
      </c>
      <c r="P4344" s="13" t="e">
        <f ca="1">CalcTable[[#This Row],[ET_o]]*KL</f>
        <v>#NAME?</v>
      </c>
      <c r="Q4344" s="13" t="e">
        <f ca="1">IF(WILTPT&lt;=0,1,MAX(0,MIN(1,(CalcTable[[#This Row],[IWC]]-WILTPT)/(MAD-WILTPT))))</f>
        <v>#NAME?</v>
      </c>
      <c r="R4344" s="13" t="e">
        <f ca="1">CalcTable[[#This Row],[ETMult]]*CalcTable[[#This Row],[ETb]]</f>
        <v>#NAME?</v>
      </c>
      <c r="S4344" s="13" t="b">
        <f>INDEX(IRR_LIST,CalcTable[[#This Row],[Day of Week]]+1)</f>
        <v>0</v>
      </c>
      <c r="T4344" s="13">
        <f t="shared" ca="1" si="1354"/>
        <v>12.600000000000001</v>
      </c>
      <c r="U4344" s="13" t="b">
        <f ca="1">IF(CalcTable[[#This Row],[IrrPrecip]]&gt;=IC_MM,FALSE,TRUE)</f>
        <v>0</v>
      </c>
      <c r="V4344" s="13" t="b">
        <f t="shared" si="1355"/>
        <v>1</v>
      </c>
      <c r="W4344" s="13" t="e">
        <f ca="1">IF(AND(IRR_DRIP=FALSE,CalcTable[[#This Row],[IrrHours]]&lt;=0),FALSE,TRUE)</f>
        <v>#NAME?</v>
      </c>
      <c r="X4344" s="13" t="e">
        <f ca="1">AND(CalcTable[[#This Row],[IrrDay]],CalcTable[[#This Row],[IrrRain]],CalcTable[[#This Row],[IrrWarm]],CalcTable[[#This Row],[IrrWindy]])</f>
        <v>#NAME?</v>
      </c>
      <c r="Y4344" s="13" t="e">
        <f t="shared" ca="1" si="1356"/>
        <v>#NAME?</v>
      </c>
      <c r="Z4344" s="13" t="e">
        <f ca="1">CalcTable[[#This Row],[IrrHours]]/5</f>
        <v>#NAME?</v>
      </c>
      <c r="AA4344" s="13" t="e">
        <f ca="1">IF(CalcTable[[#This Row],[IrrFlag]]=FALSE,0,MAX(0,CalcTable[[#This Row],[VolRednWind]]*(FCAP*IRR_TARGET-CalcTable[[#This Row],[IWC]])))</f>
        <v>#NAME?</v>
      </c>
      <c r="AB4344" s="13" t="e">
        <f ca="1">CalcTable[[#This Row],[IWC]]+CalcTable[[#This Row],[Eff Precip]]+CalcTable[[#This Row],[IrrAmt]]-CalcTable[[#This Row],[AET]]</f>
        <v>#NAME?</v>
      </c>
      <c r="AC4344" s="13" t="e">
        <f ca="1">IF(CalcTable[[#This Row],[PWC]]&gt;FCAP,MIN(24*PERC,MIN(SAT,CalcTable[[#This Row],[PWC]])-FCAP),0)</f>
        <v>#NAME?</v>
      </c>
      <c r="AD4344" s="13" t="e">
        <f ca="1">IF(CalcTable[[#This Row],[PWC]]&gt;SAT,CalcTable[[#This Row],[PWC]]-SAT,0)</f>
        <v>#NAME?</v>
      </c>
      <c r="AE4344" s="13" t="e">
        <f ca="1">CalcTable[[#This Row],[PWC]]-CalcTable[[#This Row],[PercAmt]]-CalcTable[[#This Row],[Runoff]]</f>
        <v>#NAME?</v>
      </c>
      <c r="AF4344" s="13" t="e">
        <f ca="1">CalcTable[[#This Row],[IrrAmt]]/1000*CUR_IRR_AREA*10000/IRR_EFF</f>
        <v>#NAME?</v>
      </c>
      <c r="AG4344" s="147"/>
      <c r="AH4344" s="13"/>
      <c r="AI4344" s="50">
        <v>0</v>
      </c>
      <c r="AJ4344" s="50">
        <v>0</v>
      </c>
      <c r="AK4344" s="50">
        <v>0</v>
      </c>
      <c r="AL4344" s="50">
        <v>0</v>
      </c>
      <c r="AM4344" s="50"/>
      <c r="AN4344" s="50"/>
      <c r="AO4344" s="50"/>
      <c r="AP4344" s="50"/>
      <c r="AQ4344" s="50"/>
      <c r="AR4344" s="50"/>
      <c r="AS4344" s="50"/>
      <c r="AT4344" s="50"/>
      <c r="AU4344" s="50"/>
      <c r="AV4344" s="50"/>
      <c r="AW4344" s="50"/>
      <c r="AX4344" s="50">
        <f t="shared" si="1367"/>
        <v>0</v>
      </c>
      <c r="AY4344" s="50"/>
      <c r="AZ4344" s="50">
        <f t="shared" si="1357"/>
        <v>0</v>
      </c>
      <c r="BA4344" s="50">
        <f t="shared" si="1358"/>
        <v>0</v>
      </c>
      <c r="BB4344" s="50">
        <f t="shared" si="1359"/>
        <v>0</v>
      </c>
      <c r="BC4344" s="17">
        <f t="shared" si="1360"/>
        <v>19886</v>
      </c>
      <c r="BD4344" s="50">
        <f t="shared" si="1361"/>
        <v>0</v>
      </c>
      <c r="BE4344" s="50">
        <f t="shared" si="1362"/>
        <v>0</v>
      </c>
      <c r="BF4344" s="50">
        <f t="shared" si="1368"/>
        <v>0</v>
      </c>
      <c r="BG4344" s="50"/>
      <c r="BH4344" s="17">
        <f t="shared" si="1363"/>
        <v>0</v>
      </c>
      <c r="BI4344" s="17">
        <f t="shared" si="1371"/>
        <v>4344</v>
      </c>
      <c r="BJ4344" s="17">
        <f t="shared" si="1369"/>
        <v>4344</v>
      </c>
      <c r="BK4344" s="150">
        <f t="shared" si="1370"/>
        <v>32304</v>
      </c>
      <c r="BL4344" s="50" t="e">
        <f t="shared" ca="1" si="1364"/>
        <v>#NAME?</v>
      </c>
      <c r="BM4344" s="50" t="e">
        <f t="shared" ca="1" si="1365"/>
        <v>#NAME?</v>
      </c>
      <c r="BN4344" s="50" t="e">
        <f t="shared" ca="1" si="1366"/>
        <v>#NAME?</v>
      </c>
    </row>
    <row r="4345" spans="1:66" x14ac:dyDescent="0.35">
      <c r="A4345" s="48">
        <v>32305</v>
      </c>
      <c r="B4345" s="17">
        <v>1988</v>
      </c>
      <c r="C4345" s="17">
        <v>6</v>
      </c>
      <c r="D4345" s="17">
        <v>163</v>
      </c>
      <c r="E4345" s="17">
        <v>11</v>
      </c>
      <c r="F4345" s="17">
        <v>7</v>
      </c>
      <c r="G4345" s="50">
        <v>8.9</v>
      </c>
      <c r="H4345" s="32">
        <v>5.6248311488742049</v>
      </c>
      <c r="I4345" s="50">
        <v>18.5</v>
      </c>
      <c r="J4345" s="13">
        <v>0</v>
      </c>
      <c r="K4345" s="13">
        <f t="shared" si="1352"/>
        <v>0</v>
      </c>
      <c r="L4345" s="13">
        <f t="shared" si="1353"/>
        <v>0</v>
      </c>
      <c r="M4345" s="13" t="e">
        <f ca="1">CalcTable[[#This Row],[IWC]]-AE4344</f>
        <v>#NAME?</v>
      </c>
      <c r="N4345" s="13" t="e">
        <f ca="1">IF(CalcTable[[#This Row],[Day of Year]]&lt;123,FCAP,AE4344)</f>
        <v>#NAME?</v>
      </c>
      <c r="O4345" s="17" t="e">
        <f ca="1">IF(IRR_DRIP,5,COUNTIF('IDET Wind Values'!C4329:G4329,"&lt;="&amp;IRR_MAXWIND))</f>
        <v>#NAME?</v>
      </c>
      <c r="P4345" s="13" t="e">
        <f ca="1">CalcTable[[#This Row],[ET_o]]*KL</f>
        <v>#NAME?</v>
      </c>
      <c r="Q4345" s="13" t="e">
        <f ca="1">IF(WILTPT&lt;=0,1,MAX(0,MIN(1,(CalcTable[[#This Row],[IWC]]-WILTPT)/(MAD-WILTPT))))</f>
        <v>#NAME?</v>
      </c>
      <c r="R4345" s="13" t="e">
        <f ca="1">CalcTable[[#This Row],[ETMult]]*CalcTable[[#This Row],[ETb]]</f>
        <v>#NAME?</v>
      </c>
      <c r="S4345" s="13" t="b">
        <f>INDEX(IRR_LIST,CalcTable[[#This Row],[Day of Week]]+1)</f>
        <v>0</v>
      </c>
      <c r="T4345" s="13">
        <f t="shared" ca="1" si="1354"/>
        <v>2.1</v>
      </c>
      <c r="U4345" s="13" t="b">
        <f ca="1">IF(CalcTable[[#This Row],[IrrPrecip]]&gt;=IC_MM,FALSE,TRUE)</f>
        <v>1</v>
      </c>
      <c r="V4345" s="13" t="b">
        <f t="shared" si="1355"/>
        <v>1</v>
      </c>
      <c r="W4345" s="13" t="e">
        <f ca="1">IF(AND(IRR_DRIP=FALSE,CalcTable[[#This Row],[IrrHours]]&lt;=0),FALSE,TRUE)</f>
        <v>#NAME?</v>
      </c>
      <c r="X4345" s="13" t="e">
        <f ca="1">AND(CalcTable[[#This Row],[IrrDay]],CalcTable[[#This Row],[IrrRain]],CalcTable[[#This Row],[IrrWarm]],CalcTable[[#This Row],[IrrWindy]])</f>
        <v>#NAME?</v>
      </c>
      <c r="Y4345" s="13" t="e">
        <f t="shared" ca="1" si="1356"/>
        <v>#NAME?</v>
      </c>
      <c r="Z4345" s="13" t="e">
        <f ca="1">CalcTable[[#This Row],[IrrHours]]/5</f>
        <v>#NAME?</v>
      </c>
      <c r="AA4345" s="13" t="e">
        <f ca="1">IF(CalcTable[[#This Row],[IrrFlag]]=FALSE,0,MAX(0,CalcTable[[#This Row],[VolRednWind]]*(FCAP*IRR_TARGET-CalcTable[[#This Row],[IWC]])))</f>
        <v>#NAME?</v>
      </c>
      <c r="AB4345" s="13" t="e">
        <f ca="1">CalcTable[[#This Row],[IWC]]+CalcTable[[#This Row],[Eff Precip]]+CalcTable[[#This Row],[IrrAmt]]-CalcTable[[#This Row],[AET]]</f>
        <v>#NAME?</v>
      </c>
      <c r="AC4345" s="13" t="e">
        <f ca="1">IF(CalcTable[[#This Row],[PWC]]&gt;FCAP,MIN(24*PERC,MIN(SAT,CalcTable[[#This Row],[PWC]])-FCAP),0)</f>
        <v>#NAME?</v>
      </c>
      <c r="AD4345" s="13" t="e">
        <f ca="1">IF(CalcTable[[#This Row],[PWC]]&gt;SAT,CalcTable[[#This Row],[PWC]]-SAT,0)</f>
        <v>#NAME?</v>
      </c>
      <c r="AE4345" s="13" t="e">
        <f ca="1">CalcTable[[#This Row],[PWC]]-CalcTable[[#This Row],[PercAmt]]-CalcTable[[#This Row],[Runoff]]</f>
        <v>#NAME?</v>
      </c>
      <c r="AF4345" s="13" t="e">
        <f ca="1">CalcTable[[#This Row],[IrrAmt]]/1000*CUR_IRR_AREA*10000/IRR_EFF</f>
        <v>#NAME?</v>
      </c>
      <c r="AG4345" s="147"/>
      <c r="AH4345" s="13"/>
      <c r="AI4345" s="50">
        <v>0</v>
      </c>
      <c r="AJ4345" s="50">
        <v>0</v>
      </c>
      <c r="AK4345" s="50">
        <v>8.5995800373963718</v>
      </c>
      <c r="AL4345" s="50">
        <v>0</v>
      </c>
      <c r="AM4345" s="50"/>
      <c r="AN4345" s="50"/>
      <c r="AO4345" s="50"/>
      <c r="AP4345" s="50"/>
      <c r="AQ4345" s="50"/>
      <c r="AR4345" s="50"/>
      <c r="AS4345" s="50"/>
      <c r="AT4345" s="50"/>
      <c r="AU4345" s="50"/>
      <c r="AV4345" s="50"/>
      <c r="AW4345" s="50"/>
      <c r="AX4345" s="50">
        <f t="shared" si="1367"/>
        <v>8.5995800373963718</v>
      </c>
      <c r="AY4345" s="50"/>
      <c r="AZ4345" s="50">
        <f t="shared" si="1357"/>
        <v>126.12717388181346</v>
      </c>
      <c r="BA4345" s="50">
        <f t="shared" si="1358"/>
        <v>194.19580740533183</v>
      </c>
      <c r="BB4345" s="50">
        <f t="shared" si="1359"/>
        <v>200.20186330446583</v>
      </c>
      <c r="BC4345" s="17">
        <f t="shared" si="1360"/>
        <v>19886</v>
      </c>
      <c r="BD4345" s="50">
        <f t="shared" si="1361"/>
        <v>8.5995800373963718</v>
      </c>
      <c r="BE4345" s="50">
        <f t="shared" si="1362"/>
        <v>126.12717388181346</v>
      </c>
      <c r="BF4345" s="50">
        <f t="shared" si="1368"/>
        <v>206.30390480013656</v>
      </c>
      <c r="BG4345" s="50"/>
      <c r="BH4345" s="17">
        <f t="shared" si="1363"/>
        <v>0</v>
      </c>
      <c r="BI4345" s="17">
        <f t="shared" si="1371"/>
        <v>4345</v>
      </c>
      <c r="BJ4345" s="17">
        <f t="shared" si="1369"/>
        <v>4345</v>
      </c>
      <c r="BK4345" s="150">
        <f t="shared" si="1370"/>
        <v>32305</v>
      </c>
      <c r="BL4345" s="50" t="e">
        <f t="shared" ca="1" si="1364"/>
        <v>#NAME?</v>
      </c>
      <c r="BM4345" s="50" t="e">
        <f t="shared" ca="1" si="1365"/>
        <v>#NAME?</v>
      </c>
      <c r="BN4345" s="50" t="e">
        <f t="shared" ca="1" si="1366"/>
        <v>#NAME?</v>
      </c>
    </row>
    <row r="4346" spans="1:66" x14ac:dyDescent="0.35">
      <c r="A4346" s="48">
        <v>32306</v>
      </c>
      <c r="B4346" s="17">
        <v>1988</v>
      </c>
      <c r="C4346" s="17">
        <v>6</v>
      </c>
      <c r="D4346" s="17">
        <v>164</v>
      </c>
      <c r="E4346" s="17">
        <v>12</v>
      </c>
      <c r="F4346" s="17">
        <v>1</v>
      </c>
      <c r="G4346" s="50">
        <v>6.6</v>
      </c>
      <c r="H4346" s="32">
        <v>4.0911313960722566</v>
      </c>
      <c r="I4346" s="50">
        <v>1.8333333333333333</v>
      </c>
      <c r="J4346" s="13">
        <v>3.8</v>
      </c>
      <c r="K4346" s="13">
        <f t="shared" si="1352"/>
        <v>3.8</v>
      </c>
      <c r="L4346" s="13">
        <f t="shared" si="1353"/>
        <v>0</v>
      </c>
      <c r="M4346" s="13" t="e">
        <f ca="1">CalcTable[[#This Row],[IWC]]-AE4345</f>
        <v>#NAME?</v>
      </c>
      <c r="N4346" s="13" t="e">
        <f ca="1">IF(CalcTable[[#This Row],[Day of Year]]&lt;123,FCAP,AE4345)</f>
        <v>#NAME?</v>
      </c>
      <c r="O4346" s="17" t="e">
        <f ca="1">IF(IRR_DRIP,5,COUNTIF('IDET Wind Values'!C4330:G4330,"&lt;="&amp;IRR_MAXWIND))</f>
        <v>#NAME?</v>
      </c>
      <c r="P4346" s="13" t="e">
        <f ca="1">CalcTable[[#This Row],[ET_o]]*KL</f>
        <v>#NAME?</v>
      </c>
      <c r="Q4346" s="13" t="e">
        <f ca="1">IF(WILTPT&lt;=0,1,MAX(0,MIN(1,(CalcTable[[#This Row],[IWC]]-WILTPT)/(MAD-WILTPT))))</f>
        <v>#NAME?</v>
      </c>
      <c r="R4346" s="13" t="e">
        <f ca="1">CalcTable[[#This Row],[ETMult]]*CalcTable[[#This Row],[ETb]]</f>
        <v>#NAME?</v>
      </c>
      <c r="S4346" s="13" t="b">
        <f>INDEX(IRR_LIST,CalcTable[[#This Row],[Day of Week]]+1)</f>
        <v>1</v>
      </c>
      <c r="T4346" s="13">
        <f t="shared" ca="1" si="1354"/>
        <v>1.3</v>
      </c>
      <c r="U4346" s="13" t="b">
        <f ca="1">IF(CalcTable[[#This Row],[IrrPrecip]]&gt;=IC_MM,FALSE,TRUE)</f>
        <v>1</v>
      </c>
      <c r="V4346" s="13" t="b">
        <f t="shared" si="1355"/>
        <v>1</v>
      </c>
      <c r="W4346" s="13" t="e">
        <f ca="1">IF(AND(IRR_DRIP=FALSE,CalcTable[[#This Row],[IrrHours]]&lt;=0),FALSE,TRUE)</f>
        <v>#NAME?</v>
      </c>
      <c r="X4346" s="13" t="e">
        <f ca="1">AND(CalcTable[[#This Row],[IrrDay]],CalcTable[[#This Row],[IrrRain]],CalcTable[[#This Row],[IrrWarm]],CalcTable[[#This Row],[IrrWindy]])</f>
        <v>#NAME?</v>
      </c>
      <c r="Y4346" s="13" t="e">
        <f t="shared" ca="1" si="1356"/>
        <v>#NAME?</v>
      </c>
      <c r="Z4346" s="13" t="e">
        <f ca="1">CalcTable[[#This Row],[IrrHours]]/5</f>
        <v>#NAME?</v>
      </c>
      <c r="AA4346" s="13" t="e">
        <f ca="1">IF(CalcTable[[#This Row],[IrrFlag]]=FALSE,0,MAX(0,CalcTable[[#This Row],[VolRednWind]]*(FCAP*IRR_TARGET-CalcTable[[#This Row],[IWC]])))</f>
        <v>#NAME?</v>
      </c>
      <c r="AB4346" s="13" t="e">
        <f ca="1">CalcTable[[#This Row],[IWC]]+CalcTable[[#This Row],[Eff Precip]]+CalcTable[[#This Row],[IrrAmt]]-CalcTable[[#This Row],[AET]]</f>
        <v>#NAME?</v>
      </c>
      <c r="AC4346" s="13" t="e">
        <f ca="1">IF(CalcTable[[#This Row],[PWC]]&gt;FCAP,MIN(24*PERC,MIN(SAT,CalcTable[[#This Row],[PWC]])-FCAP),0)</f>
        <v>#NAME?</v>
      </c>
      <c r="AD4346" s="13" t="e">
        <f ca="1">IF(CalcTable[[#This Row],[PWC]]&gt;SAT,CalcTable[[#This Row],[PWC]]-SAT,0)</f>
        <v>#NAME?</v>
      </c>
      <c r="AE4346" s="13" t="e">
        <f ca="1">CalcTable[[#This Row],[PWC]]-CalcTable[[#This Row],[PercAmt]]-CalcTable[[#This Row],[Runoff]]</f>
        <v>#NAME?</v>
      </c>
      <c r="AF4346" s="13" t="e">
        <f ca="1">CalcTable[[#This Row],[IrrAmt]]/1000*CUR_IRR_AREA*10000/IRR_EFF</f>
        <v>#NAME?</v>
      </c>
      <c r="AG4346" s="147"/>
      <c r="AH4346" s="13"/>
      <c r="AI4346" s="50">
        <v>15.1816479836734</v>
      </c>
      <c r="AJ4346" s="50">
        <v>24.416281183489218</v>
      </c>
      <c r="AK4346" s="50">
        <v>0</v>
      </c>
      <c r="AL4346" s="50">
        <v>0</v>
      </c>
      <c r="AM4346" s="50"/>
      <c r="AN4346" s="50"/>
      <c r="AO4346" s="50"/>
      <c r="AP4346" s="50"/>
      <c r="AQ4346" s="50"/>
      <c r="AR4346" s="50"/>
      <c r="AS4346" s="50"/>
      <c r="AT4346" s="50"/>
      <c r="AU4346" s="50"/>
      <c r="AV4346" s="50"/>
      <c r="AW4346" s="50"/>
      <c r="AX4346" s="50">
        <f t="shared" si="1367"/>
        <v>39.597929167162619</v>
      </c>
      <c r="AY4346" s="50"/>
      <c r="AZ4346" s="50">
        <f t="shared" si="1357"/>
        <v>938.87508514289368</v>
      </c>
      <c r="BA4346" s="50">
        <f t="shared" si="1358"/>
        <v>1524.2740716600738</v>
      </c>
      <c r="BB4346" s="50">
        <f t="shared" si="1359"/>
        <v>1577.7273530614532</v>
      </c>
      <c r="BC4346" s="17">
        <f t="shared" si="1360"/>
        <v>19886</v>
      </c>
      <c r="BD4346" s="50">
        <f t="shared" si="1361"/>
        <v>39.597929167162619</v>
      </c>
      <c r="BE4346" s="50">
        <f t="shared" si="1362"/>
        <v>938.87508514289368</v>
      </c>
      <c r="BF4346" s="50">
        <f t="shared" si="1368"/>
        <v>1535.7007552237619</v>
      </c>
      <c r="BG4346" s="50"/>
      <c r="BH4346" s="17">
        <f t="shared" si="1363"/>
        <v>0</v>
      </c>
      <c r="BI4346" s="17">
        <f t="shared" si="1371"/>
        <v>4346</v>
      </c>
      <c r="BJ4346" s="17">
        <f t="shared" si="1369"/>
        <v>4346</v>
      </c>
      <c r="BK4346" s="150">
        <f t="shared" si="1370"/>
        <v>32306</v>
      </c>
      <c r="BL4346" s="50" t="e">
        <f t="shared" ca="1" si="1364"/>
        <v>#NAME?</v>
      </c>
      <c r="BM4346" s="50" t="e">
        <f t="shared" ca="1" si="1365"/>
        <v>#NAME?</v>
      </c>
      <c r="BN4346" s="50" t="e">
        <f t="shared" ca="1" si="1366"/>
        <v>#NAME?</v>
      </c>
    </row>
    <row r="4347" spans="1:66" x14ac:dyDescent="0.35">
      <c r="A4347" s="48">
        <v>32307</v>
      </c>
      <c r="B4347" s="17">
        <v>1988</v>
      </c>
      <c r="C4347" s="17">
        <v>6</v>
      </c>
      <c r="D4347" s="17">
        <v>165</v>
      </c>
      <c r="E4347" s="17">
        <v>13</v>
      </c>
      <c r="F4347" s="17">
        <v>2</v>
      </c>
      <c r="G4347" s="50">
        <v>4.8</v>
      </c>
      <c r="H4347" s="32">
        <v>3.7757068935459248</v>
      </c>
      <c r="I4347" s="50">
        <v>2.1666666666666665</v>
      </c>
      <c r="J4347" s="13">
        <v>0</v>
      </c>
      <c r="K4347" s="13">
        <f t="shared" si="1352"/>
        <v>0</v>
      </c>
      <c r="L4347" s="13">
        <f t="shared" si="1353"/>
        <v>0</v>
      </c>
      <c r="M4347" s="13" t="e">
        <f ca="1">CalcTable[[#This Row],[IWC]]-AE4346</f>
        <v>#NAME?</v>
      </c>
      <c r="N4347" s="13" t="e">
        <f ca="1">IF(CalcTable[[#This Row],[Day of Year]]&lt;123,FCAP,AE4346)</f>
        <v>#NAME?</v>
      </c>
      <c r="O4347" s="17" t="e">
        <f ca="1">IF(IRR_DRIP,5,COUNTIF('IDET Wind Values'!C4331:G4331,"&lt;="&amp;IRR_MAXWIND))</f>
        <v>#NAME?</v>
      </c>
      <c r="P4347" s="13" t="e">
        <f ca="1">CalcTable[[#This Row],[ET_o]]*KL</f>
        <v>#NAME?</v>
      </c>
      <c r="Q4347" s="13" t="e">
        <f ca="1">IF(WILTPT&lt;=0,1,MAX(0,MIN(1,(CalcTable[[#This Row],[IWC]]-WILTPT)/(MAD-WILTPT))))</f>
        <v>#NAME?</v>
      </c>
      <c r="R4347" s="13" t="e">
        <f ca="1">CalcTable[[#This Row],[ETMult]]*CalcTable[[#This Row],[ETb]]</f>
        <v>#NAME?</v>
      </c>
      <c r="S4347" s="13" t="b">
        <f>INDEX(IRR_LIST,CalcTable[[#This Row],[Day of Week]]+1)</f>
        <v>0</v>
      </c>
      <c r="T4347" s="13">
        <f t="shared" ca="1" si="1354"/>
        <v>3.8</v>
      </c>
      <c r="U4347" s="13" t="b">
        <f ca="1">IF(CalcTable[[#This Row],[IrrPrecip]]&gt;=IC_MM,FALSE,TRUE)</f>
        <v>1</v>
      </c>
      <c r="V4347" s="13" t="b">
        <f t="shared" si="1355"/>
        <v>1</v>
      </c>
      <c r="W4347" s="13" t="e">
        <f ca="1">IF(AND(IRR_DRIP=FALSE,CalcTable[[#This Row],[IrrHours]]&lt;=0),FALSE,TRUE)</f>
        <v>#NAME?</v>
      </c>
      <c r="X4347" s="13" t="e">
        <f ca="1">AND(CalcTable[[#This Row],[IrrDay]],CalcTable[[#This Row],[IrrRain]],CalcTable[[#This Row],[IrrWarm]],CalcTable[[#This Row],[IrrWindy]])</f>
        <v>#NAME?</v>
      </c>
      <c r="Y4347" s="13" t="e">
        <f t="shared" ca="1" si="1356"/>
        <v>#NAME?</v>
      </c>
      <c r="Z4347" s="13" t="e">
        <f ca="1">CalcTable[[#This Row],[IrrHours]]/5</f>
        <v>#NAME?</v>
      </c>
      <c r="AA4347" s="13" t="e">
        <f ca="1">IF(CalcTable[[#This Row],[IrrFlag]]=FALSE,0,MAX(0,CalcTable[[#This Row],[VolRednWind]]*(FCAP*IRR_TARGET-CalcTable[[#This Row],[IWC]])))</f>
        <v>#NAME?</v>
      </c>
      <c r="AB4347" s="13" t="e">
        <f ca="1">CalcTable[[#This Row],[IWC]]+CalcTable[[#This Row],[Eff Precip]]+CalcTable[[#This Row],[IrrAmt]]-CalcTable[[#This Row],[AET]]</f>
        <v>#NAME?</v>
      </c>
      <c r="AC4347" s="13" t="e">
        <f ca="1">IF(CalcTable[[#This Row],[PWC]]&gt;FCAP,MIN(24*PERC,MIN(SAT,CalcTable[[#This Row],[PWC]])-FCAP),0)</f>
        <v>#NAME?</v>
      </c>
      <c r="AD4347" s="13" t="e">
        <f ca="1">IF(CalcTable[[#This Row],[PWC]]&gt;SAT,CalcTable[[#This Row],[PWC]]-SAT,0)</f>
        <v>#NAME?</v>
      </c>
      <c r="AE4347" s="13" t="e">
        <f ca="1">CalcTable[[#This Row],[PWC]]-CalcTable[[#This Row],[PercAmt]]-CalcTable[[#This Row],[Runoff]]</f>
        <v>#NAME?</v>
      </c>
      <c r="AF4347" s="13" t="e">
        <f ca="1">CalcTable[[#This Row],[IrrAmt]]/1000*CUR_IRR_AREA*10000/IRR_EFF</f>
        <v>#NAME?</v>
      </c>
      <c r="AG4347" s="147"/>
      <c r="AH4347" s="13"/>
      <c r="AI4347" s="50">
        <v>0</v>
      </c>
      <c r="AJ4347" s="50">
        <v>0</v>
      </c>
      <c r="AK4347" s="50">
        <v>3.1068733607038479</v>
      </c>
      <c r="AL4347" s="50">
        <v>11.400715881593849</v>
      </c>
      <c r="AM4347" s="50"/>
      <c r="AN4347" s="50"/>
      <c r="AO4347" s="50"/>
      <c r="AP4347" s="50"/>
      <c r="AQ4347" s="50"/>
      <c r="AR4347" s="50"/>
      <c r="AS4347" s="50"/>
      <c r="AT4347" s="50"/>
      <c r="AU4347" s="50"/>
      <c r="AV4347" s="50"/>
      <c r="AW4347" s="50"/>
      <c r="AX4347" s="50">
        <f t="shared" si="1367"/>
        <v>14.507589242297696</v>
      </c>
      <c r="AY4347" s="50"/>
      <c r="AZ4347" s="50">
        <f t="shared" si="1357"/>
        <v>379.98847515040933</v>
      </c>
      <c r="BA4347" s="50">
        <f t="shared" si="1358"/>
        <v>585.06162046967791</v>
      </c>
      <c r="BB4347" s="50">
        <f t="shared" si="1359"/>
        <v>603.15630976255454</v>
      </c>
      <c r="BC4347" s="17">
        <f t="shared" si="1360"/>
        <v>19886</v>
      </c>
      <c r="BD4347" s="50">
        <f t="shared" si="1361"/>
        <v>14.507589242297696</v>
      </c>
      <c r="BE4347" s="50">
        <f t="shared" si="1362"/>
        <v>379.98847515040933</v>
      </c>
      <c r="BF4347" s="50">
        <f t="shared" si="1368"/>
        <v>621.54017877255217</v>
      </c>
      <c r="BG4347" s="50"/>
      <c r="BH4347" s="17">
        <f t="shared" si="1363"/>
        <v>0</v>
      </c>
      <c r="BI4347" s="17">
        <f t="shared" si="1371"/>
        <v>4347</v>
      </c>
      <c r="BJ4347" s="17">
        <f t="shared" si="1369"/>
        <v>4347</v>
      </c>
      <c r="BK4347" s="150">
        <f t="shared" si="1370"/>
        <v>32307</v>
      </c>
      <c r="BL4347" s="50" t="e">
        <f t="shared" ca="1" si="1364"/>
        <v>#NAME?</v>
      </c>
      <c r="BM4347" s="50" t="e">
        <f t="shared" ca="1" si="1365"/>
        <v>#NAME?</v>
      </c>
      <c r="BN4347" s="50" t="e">
        <f t="shared" ca="1" si="1366"/>
        <v>#NAME?</v>
      </c>
    </row>
    <row r="4348" spans="1:66" x14ac:dyDescent="0.35">
      <c r="A4348" s="48">
        <v>32308</v>
      </c>
      <c r="B4348" s="17">
        <v>1988</v>
      </c>
      <c r="C4348" s="17">
        <v>6</v>
      </c>
      <c r="D4348" s="17">
        <v>166</v>
      </c>
      <c r="E4348" s="17">
        <v>14</v>
      </c>
      <c r="F4348" s="17">
        <v>3</v>
      </c>
      <c r="G4348" s="50">
        <v>7.8</v>
      </c>
      <c r="H4348" s="32">
        <v>4.435769354733587</v>
      </c>
      <c r="I4348" s="50">
        <v>10.166666666666666</v>
      </c>
      <c r="J4348" s="13">
        <v>0</v>
      </c>
      <c r="K4348" s="13">
        <f t="shared" si="1352"/>
        <v>0</v>
      </c>
      <c r="L4348" s="13">
        <f t="shared" si="1353"/>
        <v>0</v>
      </c>
      <c r="M4348" s="13" t="e">
        <f ca="1">CalcTable[[#This Row],[IWC]]-AE4347</f>
        <v>#NAME?</v>
      </c>
      <c r="N4348" s="13" t="e">
        <f ca="1">IF(CalcTable[[#This Row],[Day of Year]]&lt;123,FCAP,AE4347)</f>
        <v>#NAME?</v>
      </c>
      <c r="O4348" s="17" t="e">
        <f ca="1">IF(IRR_DRIP,5,COUNTIF('IDET Wind Values'!C4332:G4332,"&lt;="&amp;IRR_MAXWIND))</f>
        <v>#NAME?</v>
      </c>
      <c r="P4348" s="13" t="e">
        <f ca="1">CalcTable[[#This Row],[ET_o]]*KL</f>
        <v>#NAME?</v>
      </c>
      <c r="Q4348" s="13" t="e">
        <f ca="1">IF(WILTPT&lt;=0,1,MAX(0,MIN(1,(CalcTable[[#This Row],[IWC]]-WILTPT)/(MAD-WILTPT))))</f>
        <v>#NAME?</v>
      </c>
      <c r="R4348" s="13" t="e">
        <f ca="1">CalcTable[[#This Row],[ETMult]]*CalcTable[[#This Row],[ETb]]</f>
        <v>#NAME?</v>
      </c>
      <c r="S4348" s="13" t="b">
        <f>INDEX(IRR_LIST,CalcTable[[#This Row],[Day of Week]]+1)</f>
        <v>1</v>
      </c>
      <c r="T4348" s="13">
        <f t="shared" ca="1" si="1354"/>
        <v>3.8</v>
      </c>
      <c r="U4348" s="13" t="b">
        <f ca="1">IF(CalcTable[[#This Row],[IrrPrecip]]&gt;=IC_MM,FALSE,TRUE)</f>
        <v>1</v>
      </c>
      <c r="V4348" s="13" t="b">
        <f t="shared" si="1355"/>
        <v>1</v>
      </c>
      <c r="W4348" s="13" t="e">
        <f ca="1">IF(AND(IRR_DRIP=FALSE,CalcTable[[#This Row],[IrrHours]]&lt;=0),FALSE,TRUE)</f>
        <v>#NAME?</v>
      </c>
      <c r="X4348" s="13" t="e">
        <f ca="1">AND(CalcTable[[#This Row],[IrrDay]],CalcTable[[#This Row],[IrrRain]],CalcTable[[#This Row],[IrrWarm]],CalcTable[[#This Row],[IrrWindy]])</f>
        <v>#NAME?</v>
      </c>
      <c r="Y4348" s="13" t="e">
        <f t="shared" ca="1" si="1356"/>
        <v>#NAME?</v>
      </c>
      <c r="Z4348" s="13" t="e">
        <f ca="1">CalcTable[[#This Row],[IrrHours]]/5</f>
        <v>#NAME?</v>
      </c>
      <c r="AA4348" s="13" t="e">
        <f ca="1">IF(CalcTable[[#This Row],[IrrFlag]]=FALSE,0,MAX(0,CalcTable[[#This Row],[VolRednWind]]*(FCAP*IRR_TARGET-CalcTable[[#This Row],[IWC]])))</f>
        <v>#NAME?</v>
      </c>
      <c r="AB4348" s="13" t="e">
        <f ca="1">CalcTable[[#This Row],[IWC]]+CalcTable[[#This Row],[Eff Precip]]+CalcTable[[#This Row],[IrrAmt]]-CalcTable[[#This Row],[AET]]</f>
        <v>#NAME?</v>
      </c>
      <c r="AC4348" s="13" t="e">
        <f ca="1">IF(CalcTable[[#This Row],[PWC]]&gt;FCAP,MIN(24*PERC,MIN(SAT,CalcTable[[#This Row],[PWC]])-FCAP),0)</f>
        <v>#NAME?</v>
      </c>
      <c r="AD4348" s="13" t="e">
        <f ca="1">IF(CalcTable[[#This Row],[PWC]]&gt;SAT,CalcTable[[#This Row],[PWC]]-SAT,0)</f>
        <v>#NAME?</v>
      </c>
      <c r="AE4348" s="13" t="e">
        <f ca="1">CalcTable[[#This Row],[PWC]]-CalcTable[[#This Row],[PercAmt]]-CalcTable[[#This Row],[Runoff]]</f>
        <v>#NAME?</v>
      </c>
      <c r="AF4348" s="13" t="e">
        <f ca="1">CalcTable[[#This Row],[IrrAmt]]/1000*CUR_IRR_AREA*10000/IRR_EFF</f>
        <v>#NAME?</v>
      </c>
      <c r="AG4348" s="147"/>
      <c r="AH4348" s="13"/>
      <c r="AI4348" s="50">
        <v>0</v>
      </c>
      <c r="AJ4348" s="50">
        <v>0</v>
      </c>
      <c r="AK4348" s="50">
        <v>0</v>
      </c>
      <c r="AL4348" s="50">
        <v>0</v>
      </c>
      <c r="AM4348" s="50"/>
      <c r="AN4348" s="50"/>
      <c r="AO4348" s="50"/>
      <c r="AP4348" s="50"/>
      <c r="AQ4348" s="50"/>
      <c r="AR4348" s="50"/>
      <c r="AS4348" s="50"/>
      <c r="AT4348" s="50"/>
      <c r="AU4348" s="50"/>
      <c r="AV4348" s="50"/>
      <c r="AW4348" s="50"/>
      <c r="AX4348" s="50">
        <f t="shared" si="1367"/>
        <v>0</v>
      </c>
      <c r="AY4348" s="50"/>
      <c r="AZ4348" s="50">
        <f t="shared" si="1357"/>
        <v>0</v>
      </c>
      <c r="BA4348" s="50">
        <f t="shared" si="1358"/>
        <v>0</v>
      </c>
      <c r="BB4348" s="50">
        <f t="shared" si="1359"/>
        <v>0</v>
      </c>
      <c r="BC4348" s="17">
        <f t="shared" si="1360"/>
        <v>19886</v>
      </c>
      <c r="BD4348" s="50">
        <f t="shared" si="1361"/>
        <v>0</v>
      </c>
      <c r="BE4348" s="50">
        <f t="shared" si="1362"/>
        <v>0</v>
      </c>
      <c r="BF4348" s="50">
        <f t="shared" si="1368"/>
        <v>0</v>
      </c>
      <c r="BG4348" s="50"/>
      <c r="BH4348" s="17">
        <f t="shared" si="1363"/>
        <v>0</v>
      </c>
      <c r="BI4348" s="17">
        <f t="shared" si="1371"/>
        <v>4348</v>
      </c>
      <c r="BJ4348" s="17">
        <f t="shared" si="1369"/>
        <v>4348</v>
      </c>
      <c r="BK4348" s="150">
        <f t="shared" si="1370"/>
        <v>32308</v>
      </c>
      <c r="BL4348" s="50" t="e">
        <f t="shared" ca="1" si="1364"/>
        <v>#NAME?</v>
      </c>
      <c r="BM4348" s="50" t="e">
        <f t="shared" ca="1" si="1365"/>
        <v>#NAME?</v>
      </c>
      <c r="BN4348" s="50" t="e">
        <f t="shared" ca="1" si="1366"/>
        <v>#NAME?</v>
      </c>
    </row>
    <row r="4349" spans="1:66" x14ac:dyDescent="0.35">
      <c r="A4349" s="48">
        <v>32309</v>
      </c>
      <c r="B4349" s="17">
        <v>1988</v>
      </c>
      <c r="C4349" s="17">
        <v>6</v>
      </c>
      <c r="D4349" s="17">
        <v>167</v>
      </c>
      <c r="E4349" s="17">
        <v>15</v>
      </c>
      <c r="F4349" s="17">
        <v>4</v>
      </c>
      <c r="G4349" s="50">
        <v>9.8000000000000007</v>
      </c>
      <c r="H4349" s="32">
        <v>6.4949708811177294</v>
      </c>
      <c r="I4349" s="50">
        <v>16</v>
      </c>
      <c r="J4349" s="13">
        <v>0</v>
      </c>
      <c r="K4349" s="13">
        <f t="shared" si="1352"/>
        <v>0</v>
      </c>
      <c r="L4349" s="13">
        <f t="shared" si="1353"/>
        <v>0</v>
      </c>
      <c r="M4349" s="13" t="e">
        <f ca="1">CalcTable[[#This Row],[IWC]]-AE4348</f>
        <v>#NAME?</v>
      </c>
      <c r="N4349" s="13" t="e">
        <f ca="1">IF(CalcTable[[#This Row],[Day of Year]]&lt;123,FCAP,AE4348)</f>
        <v>#NAME?</v>
      </c>
      <c r="O4349" s="17" t="e">
        <f ca="1">IF(IRR_DRIP,5,COUNTIF('IDET Wind Values'!C4333:G4333,"&lt;="&amp;IRR_MAXWIND))</f>
        <v>#NAME?</v>
      </c>
      <c r="P4349" s="13" t="e">
        <f ca="1">CalcTable[[#This Row],[ET_o]]*KL</f>
        <v>#NAME?</v>
      </c>
      <c r="Q4349" s="13" t="e">
        <f ca="1">IF(WILTPT&lt;=0,1,MAX(0,MIN(1,(CalcTable[[#This Row],[IWC]]-WILTPT)/(MAD-WILTPT))))</f>
        <v>#NAME?</v>
      </c>
      <c r="R4349" s="13" t="e">
        <f ca="1">CalcTable[[#This Row],[ETMult]]*CalcTable[[#This Row],[ETb]]</f>
        <v>#NAME?</v>
      </c>
      <c r="S4349" s="13" t="b">
        <f>INDEX(IRR_LIST,CalcTable[[#This Row],[Day of Week]]+1)</f>
        <v>0</v>
      </c>
      <c r="T4349" s="13">
        <f t="shared" ca="1" si="1354"/>
        <v>0</v>
      </c>
      <c r="U4349" s="13" t="b">
        <f ca="1">IF(CalcTable[[#This Row],[IrrPrecip]]&gt;=IC_MM,FALSE,TRUE)</f>
        <v>1</v>
      </c>
      <c r="V4349" s="13" t="b">
        <f t="shared" si="1355"/>
        <v>1</v>
      </c>
      <c r="W4349" s="13" t="e">
        <f ca="1">IF(AND(IRR_DRIP=FALSE,CalcTable[[#This Row],[IrrHours]]&lt;=0),FALSE,TRUE)</f>
        <v>#NAME?</v>
      </c>
      <c r="X4349" s="13" t="e">
        <f ca="1">AND(CalcTable[[#This Row],[IrrDay]],CalcTable[[#This Row],[IrrRain]],CalcTable[[#This Row],[IrrWarm]],CalcTable[[#This Row],[IrrWindy]])</f>
        <v>#NAME?</v>
      </c>
      <c r="Y4349" s="13" t="e">
        <f t="shared" ca="1" si="1356"/>
        <v>#NAME?</v>
      </c>
      <c r="Z4349" s="13" t="e">
        <f ca="1">CalcTable[[#This Row],[IrrHours]]/5</f>
        <v>#NAME?</v>
      </c>
      <c r="AA4349" s="13" t="e">
        <f ca="1">IF(CalcTable[[#This Row],[IrrFlag]]=FALSE,0,MAX(0,CalcTable[[#This Row],[VolRednWind]]*(FCAP*IRR_TARGET-CalcTable[[#This Row],[IWC]])))</f>
        <v>#NAME?</v>
      </c>
      <c r="AB4349" s="13" t="e">
        <f ca="1">CalcTable[[#This Row],[IWC]]+CalcTable[[#This Row],[Eff Precip]]+CalcTable[[#This Row],[IrrAmt]]-CalcTable[[#This Row],[AET]]</f>
        <v>#NAME?</v>
      </c>
      <c r="AC4349" s="13" t="e">
        <f ca="1">IF(CalcTable[[#This Row],[PWC]]&gt;FCAP,MIN(24*PERC,MIN(SAT,CalcTable[[#This Row],[PWC]])-FCAP),0)</f>
        <v>#NAME?</v>
      </c>
      <c r="AD4349" s="13" t="e">
        <f ca="1">IF(CalcTable[[#This Row],[PWC]]&gt;SAT,CalcTable[[#This Row],[PWC]]-SAT,0)</f>
        <v>#NAME?</v>
      </c>
      <c r="AE4349" s="13" t="e">
        <f ca="1">CalcTable[[#This Row],[PWC]]-CalcTable[[#This Row],[PercAmt]]-CalcTable[[#This Row],[Runoff]]</f>
        <v>#NAME?</v>
      </c>
      <c r="AF4349" s="13" t="e">
        <f ca="1">CalcTable[[#This Row],[IrrAmt]]/1000*CUR_IRR_AREA*10000/IRR_EFF</f>
        <v>#NAME?</v>
      </c>
      <c r="AG4349" s="147"/>
      <c r="AH4349" s="13"/>
      <c r="AI4349" s="50">
        <v>0</v>
      </c>
      <c r="AJ4349" s="50">
        <v>0</v>
      </c>
      <c r="AK4349" s="50">
        <v>5.2700486749517044</v>
      </c>
      <c r="AL4349" s="50">
        <v>4.7196731451034744</v>
      </c>
      <c r="AM4349" s="50"/>
      <c r="AN4349" s="50"/>
      <c r="AO4349" s="50"/>
      <c r="AP4349" s="50"/>
      <c r="AQ4349" s="50"/>
      <c r="AR4349" s="50"/>
      <c r="AS4349" s="50"/>
      <c r="AT4349" s="50"/>
      <c r="AU4349" s="50"/>
      <c r="AV4349" s="50"/>
      <c r="AW4349" s="50"/>
      <c r="AX4349" s="50">
        <f t="shared" si="1367"/>
        <v>9.9897218200551787</v>
      </c>
      <c r="AY4349" s="50"/>
      <c r="AZ4349" s="50">
        <f t="shared" si="1357"/>
        <v>215.73779282232692</v>
      </c>
      <c r="BA4349" s="50">
        <f t="shared" si="1358"/>
        <v>332.16771275818593</v>
      </c>
      <c r="BB4349" s="50">
        <f t="shared" si="1359"/>
        <v>342.44094098782057</v>
      </c>
      <c r="BC4349" s="17">
        <f t="shared" si="1360"/>
        <v>19886</v>
      </c>
      <c r="BD4349" s="50">
        <f t="shared" si="1361"/>
        <v>9.9897218200551787</v>
      </c>
      <c r="BE4349" s="50">
        <f t="shared" si="1362"/>
        <v>215.73779282232692</v>
      </c>
      <c r="BF4349" s="50">
        <f t="shared" si="1368"/>
        <v>352.87835049657411</v>
      </c>
      <c r="BG4349" s="50"/>
      <c r="BH4349" s="17">
        <f t="shared" si="1363"/>
        <v>0</v>
      </c>
      <c r="BI4349" s="17">
        <f t="shared" si="1371"/>
        <v>4349</v>
      </c>
      <c r="BJ4349" s="17">
        <f t="shared" si="1369"/>
        <v>4349</v>
      </c>
      <c r="BK4349" s="150">
        <f t="shared" si="1370"/>
        <v>32309</v>
      </c>
      <c r="BL4349" s="50" t="e">
        <f t="shared" ca="1" si="1364"/>
        <v>#NAME?</v>
      </c>
      <c r="BM4349" s="50" t="e">
        <f t="shared" ca="1" si="1365"/>
        <v>#NAME?</v>
      </c>
      <c r="BN4349" s="50" t="e">
        <f t="shared" ca="1" si="1366"/>
        <v>#NAME?</v>
      </c>
    </row>
    <row r="4350" spans="1:66" x14ac:dyDescent="0.35">
      <c r="A4350" s="48">
        <v>32310</v>
      </c>
      <c r="B4350" s="17">
        <v>1988</v>
      </c>
      <c r="C4350" s="17">
        <v>6</v>
      </c>
      <c r="D4350" s="17">
        <v>168</v>
      </c>
      <c r="E4350" s="17">
        <v>16</v>
      </c>
      <c r="F4350" s="17">
        <v>5</v>
      </c>
      <c r="G4350" s="50">
        <v>13.4</v>
      </c>
      <c r="H4350" s="32">
        <v>6.9227254088698382</v>
      </c>
      <c r="I4350" s="50">
        <v>9.3333333333333339</v>
      </c>
      <c r="J4350" s="13">
        <v>0</v>
      </c>
      <c r="K4350" s="13">
        <f t="shared" si="1352"/>
        <v>0</v>
      </c>
      <c r="L4350" s="13">
        <f t="shared" si="1353"/>
        <v>0</v>
      </c>
      <c r="M4350" s="13" t="e">
        <f ca="1">CalcTable[[#This Row],[IWC]]-AE4349</f>
        <v>#NAME?</v>
      </c>
      <c r="N4350" s="13" t="e">
        <f ca="1">IF(CalcTable[[#This Row],[Day of Year]]&lt;123,FCAP,AE4349)</f>
        <v>#NAME?</v>
      </c>
      <c r="O4350" s="17" t="e">
        <f ca="1">IF(IRR_DRIP,5,COUNTIF('IDET Wind Values'!C4334:G4334,"&lt;="&amp;IRR_MAXWIND))</f>
        <v>#NAME?</v>
      </c>
      <c r="P4350" s="13" t="e">
        <f ca="1">CalcTable[[#This Row],[ET_o]]*KL</f>
        <v>#NAME?</v>
      </c>
      <c r="Q4350" s="13" t="e">
        <f ca="1">IF(WILTPT&lt;=0,1,MAX(0,MIN(1,(CalcTable[[#This Row],[IWC]]-WILTPT)/(MAD-WILTPT))))</f>
        <v>#NAME?</v>
      </c>
      <c r="R4350" s="13" t="e">
        <f ca="1">CalcTable[[#This Row],[ETMult]]*CalcTable[[#This Row],[ETb]]</f>
        <v>#NAME?</v>
      </c>
      <c r="S4350" s="13" t="b">
        <f>INDEX(IRR_LIST,CalcTable[[#This Row],[Day of Week]]+1)</f>
        <v>1</v>
      </c>
      <c r="T4350" s="13">
        <f t="shared" ca="1" si="1354"/>
        <v>0</v>
      </c>
      <c r="U4350" s="13" t="b">
        <f ca="1">IF(CalcTable[[#This Row],[IrrPrecip]]&gt;=IC_MM,FALSE,TRUE)</f>
        <v>1</v>
      </c>
      <c r="V4350" s="13" t="b">
        <f t="shared" si="1355"/>
        <v>1</v>
      </c>
      <c r="W4350" s="13" t="e">
        <f ca="1">IF(AND(IRR_DRIP=FALSE,CalcTable[[#This Row],[IrrHours]]&lt;=0),FALSE,TRUE)</f>
        <v>#NAME?</v>
      </c>
      <c r="X4350" s="13" t="e">
        <f ca="1">AND(CalcTable[[#This Row],[IrrDay]],CalcTable[[#This Row],[IrrRain]],CalcTable[[#This Row],[IrrWarm]],CalcTable[[#This Row],[IrrWindy]])</f>
        <v>#NAME?</v>
      </c>
      <c r="Y4350" s="13" t="e">
        <f t="shared" ca="1" si="1356"/>
        <v>#NAME?</v>
      </c>
      <c r="Z4350" s="13" t="e">
        <f ca="1">CalcTable[[#This Row],[IrrHours]]/5</f>
        <v>#NAME?</v>
      </c>
      <c r="AA4350" s="13" t="e">
        <f ca="1">IF(CalcTable[[#This Row],[IrrFlag]]=FALSE,0,MAX(0,CalcTable[[#This Row],[VolRednWind]]*(FCAP*IRR_TARGET-CalcTable[[#This Row],[IWC]])))</f>
        <v>#NAME?</v>
      </c>
      <c r="AB4350" s="13" t="e">
        <f ca="1">CalcTable[[#This Row],[IWC]]+CalcTable[[#This Row],[Eff Precip]]+CalcTable[[#This Row],[IrrAmt]]-CalcTable[[#This Row],[AET]]</f>
        <v>#NAME?</v>
      </c>
      <c r="AC4350" s="13" t="e">
        <f ca="1">IF(CalcTable[[#This Row],[PWC]]&gt;FCAP,MIN(24*PERC,MIN(SAT,CalcTable[[#This Row],[PWC]])-FCAP),0)</f>
        <v>#NAME?</v>
      </c>
      <c r="AD4350" s="13" t="e">
        <f ca="1">IF(CalcTable[[#This Row],[PWC]]&gt;SAT,CalcTable[[#This Row],[PWC]]-SAT,0)</f>
        <v>#NAME?</v>
      </c>
      <c r="AE4350" s="13" t="e">
        <f ca="1">CalcTable[[#This Row],[PWC]]-CalcTable[[#This Row],[PercAmt]]-CalcTable[[#This Row],[Runoff]]</f>
        <v>#NAME?</v>
      </c>
      <c r="AF4350" s="13" t="e">
        <f ca="1">CalcTable[[#This Row],[IrrAmt]]/1000*CUR_IRR_AREA*10000/IRR_EFF</f>
        <v>#NAME?</v>
      </c>
      <c r="AG4350" s="147"/>
      <c r="AH4350" s="13"/>
      <c r="AI4350" s="50">
        <v>0</v>
      </c>
      <c r="AJ4350" s="50">
        <v>0</v>
      </c>
      <c r="AK4350" s="50">
        <v>0</v>
      </c>
      <c r="AL4350" s="50">
        <v>0</v>
      </c>
      <c r="AM4350" s="50"/>
      <c r="AN4350" s="50"/>
      <c r="AO4350" s="50"/>
      <c r="AP4350" s="50"/>
      <c r="AQ4350" s="50"/>
      <c r="AR4350" s="50"/>
      <c r="AS4350" s="50"/>
      <c r="AT4350" s="50"/>
      <c r="AU4350" s="50"/>
      <c r="AV4350" s="50"/>
      <c r="AW4350" s="50"/>
      <c r="AX4350" s="50">
        <f t="shared" si="1367"/>
        <v>0</v>
      </c>
      <c r="AY4350" s="50"/>
      <c r="AZ4350" s="50">
        <f t="shared" si="1357"/>
        <v>0</v>
      </c>
      <c r="BA4350" s="50">
        <f t="shared" si="1358"/>
        <v>0</v>
      </c>
      <c r="BB4350" s="50">
        <f t="shared" si="1359"/>
        <v>0</v>
      </c>
      <c r="BC4350" s="17">
        <f t="shared" si="1360"/>
        <v>19886</v>
      </c>
      <c r="BD4350" s="50">
        <f t="shared" si="1361"/>
        <v>0</v>
      </c>
      <c r="BE4350" s="50">
        <f t="shared" si="1362"/>
        <v>0</v>
      </c>
      <c r="BF4350" s="50">
        <f t="shared" si="1368"/>
        <v>0</v>
      </c>
      <c r="BG4350" s="50"/>
      <c r="BH4350" s="17">
        <f t="shared" si="1363"/>
        <v>0</v>
      </c>
      <c r="BI4350" s="17">
        <f t="shared" si="1371"/>
        <v>4350</v>
      </c>
      <c r="BJ4350" s="17">
        <f t="shared" si="1369"/>
        <v>4350</v>
      </c>
      <c r="BK4350" s="150">
        <f t="shared" si="1370"/>
        <v>32310</v>
      </c>
      <c r="BL4350" s="50" t="e">
        <f t="shared" ca="1" si="1364"/>
        <v>#NAME?</v>
      </c>
      <c r="BM4350" s="50" t="e">
        <f t="shared" ca="1" si="1365"/>
        <v>#NAME?</v>
      </c>
      <c r="BN4350" s="50" t="e">
        <f t="shared" ca="1" si="1366"/>
        <v>#NAME?</v>
      </c>
    </row>
    <row r="4351" spans="1:66" x14ac:dyDescent="0.35">
      <c r="A4351" s="48">
        <v>32311</v>
      </c>
      <c r="B4351" s="17">
        <v>1988</v>
      </c>
      <c r="C4351" s="17">
        <v>6</v>
      </c>
      <c r="D4351" s="17">
        <v>169</v>
      </c>
      <c r="E4351" s="17">
        <v>17</v>
      </c>
      <c r="F4351" s="17">
        <v>6</v>
      </c>
      <c r="G4351" s="50">
        <v>16</v>
      </c>
      <c r="H4351" s="32">
        <v>6.0468495529231676</v>
      </c>
      <c r="I4351" s="50">
        <v>13.833333333333334</v>
      </c>
      <c r="J4351" s="13">
        <v>1</v>
      </c>
      <c r="K4351" s="13">
        <f t="shared" si="1352"/>
        <v>1</v>
      </c>
      <c r="L4351" s="13">
        <f t="shared" si="1353"/>
        <v>0</v>
      </c>
      <c r="M4351" s="13" t="e">
        <f ca="1">CalcTable[[#This Row],[IWC]]-AE4350</f>
        <v>#NAME?</v>
      </c>
      <c r="N4351" s="13" t="e">
        <f ca="1">IF(CalcTable[[#This Row],[Day of Year]]&lt;123,FCAP,AE4350)</f>
        <v>#NAME?</v>
      </c>
      <c r="O4351" s="17" t="e">
        <f ca="1">IF(IRR_DRIP,5,COUNTIF('IDET Wind Values'!C4335:G4335,"&lt;="&amp;IRR_MAXWIND))</f>
        <v>#NAME?</v>
      </c>
      <c r="P4351" s="13" t="e">
        <f ca="1">CalcTable[[#This Row],[ET_o]]*KL</f>
        <v>#NAME?</v>
      </c>
      <c r="Q4351" s="13" t="e">
        <f ca="1">IF(WILTPT&lt;=0,1,MAX(0,MIN(1,(CalcTable[[#This Row],[IWC]]-WILTPT)/(MAD-WILTPT))))</f>
        <v>#NAME?</v>
      </c>
      <c r="R4351" s="13" t="e">
        <f ca="1">CalcTable[[#This Row],[ETMult]]*CalcTable[[#This Row],[ETb]]</f>
        <v>#NAME?</v>
      </c>
      <c r="S4351" s="13" t="b">
        <f>INDEX(IRR_LIST,CalcTable[[#This Row],[Day of Week]]+1)</f>
        <v>0</v>
      </c>
      <c r="T4351" s="13">
        <f t="shared" ca="1" si="1354"/>
        <v>0</v>
      </c>
      <c r="U4351" s="13" t="b">
        <f ca="1">IF(CalcTable[[#This Row],[IrrPrecip]]&gt;=IC_MM,FALSE,TRUE)</f>
        <v>1</v>
      </c>
      <c r="V4351" s="13" t="b">
        <f t="shared" si="1355"/>
        <v>1</v>
      </c>
      <c r="W4351" s="13" t="e">
        <f ca="1">IF(AND(IRR_DRIP=FALSE,CalcTable[[#This Row],[IrrHours]]&lt;=0),FALSE,TRUE)</f>
        <v>#NAME?</v>
      </c>
      <c r="X4351" s="13" t="e">
        <f ca="1">AND(CalcTable[[#This Row],[IrrDay]],CalcTable[[#This Row],[IrrRain]],CalcTable[[#This Row],[IrrWarm]],CalcTable[[#This Row],[IrrWindy]])</f>
        <v>#NAME?</v>
      </c>
      <c r="Y4351" s="13" t="e">
        <f t="shared" ca="1" si="1356"/>
        <v>#NAME?</v>
      </c>
      <c r="Z4351" s="13" t="e">
        <f ca="1">CalcTable[[#This Row],[IrrHours]]/5</f>
        <v>#NAME?</v>
      </c>
      <c r="AA4351" s="13" t="e">
        <f ca="1">IF(CalcTable[[#This Row],[IrrFlag]]=FALSE,0,MAX(0,CalcTable[[#This Row],[VolRednWind]]*(FCAP*IRR_TARGET-CalcTable[[#This Row],[IWC]])))</f>
        <v>#NAME?</v>
      </c>
      <c r="AB4351" s="13" t="e">
        <f ca="1">CalcTable[[#This Row],[IWC]]+CalcTable[[#This Row],[Eff Precip]]+CalcTable[[#This Row],[IrrAmt]]-CalcTable[[#This Row],[AET]]</f>
        <v>#NAME?</v>
      </c>
      <c r="AC4351" s="13" t="e">
        <f ca="1">IF(CalcTable[[#This Row],[PWC]]&gt;FCAP,MIN(24*PERC,MIN(SAT,CalcTable[[#This Row],[PWC]])-FCAP),0)</f>
        <v>#NAME?</v>
      </c>
      <c r="AD4351" s="13" t="e">
        <f ca="1">IF(CalcTable[[#This Row],[PWC]]&gt;SAT,CalcTable[[#This Row],[PWC]]-SAT,0)</f>
        <v>#NAME?</v>
      </c>
      <c r="AE4351" s="13" t="e">
        <f ca="1">CalcTable[[#This Row],[PWC]]-CalcTable[[#This Row],[PercAmt]]-CalcTable[[#This Row],[Runoff]]</f>
        <v>#NAME?</v>
      </c>
      <c r="AF4351" s="13" t="e">
        <f ca="1">CalcTable[[#This Row],[IrrAmt]]/1000*CUR_IRR_AREA*10000/IRR_EFF</f>
        <v>#NAME?</v>
      </c>
      <c r="AG4351" s="147"/>
      <c r="AH4351" s="13"/>
      <c r="AI4351" s="50">
        <v>0</v>
      </c>
      <c r="AJ4351" s="50">
        <v>0</v>
      </c>
      <c r="AK4351" s="50">
        <v>0</v>
      </c>
      <c r="AL4351" s="50">
        <v>7.3797329594931611</v>
      </c>
      <c r="AM4351" s="50"/>
      <c r="AN4351" s="50"/>
      <c r="AO4351" s="50"/>
      <c r="AP4351" s="50"/>
      <c r="AQ4351" s="50"/>
      <c r="AR4351" s="50"/>
      <c r="AS4351" s="50"/>
      <c r="AT4351" s="50"/>
      <c r="AU4351" s="50"/>
      <c r="AV4351" s="50"/>
      <c r="AW4351" s="50"/>
      <c r="AX4351" s="50">
        <f t="shared" si="1367"/>
        <v>7.3797329594931611</v>
      </c>
      <c r="AY4351" s="50"/>
      <c r="AZ4351" s="50">
        <f t="shared" si="1357"/>
        <v>216.47216681179941</v>
      </c>
      <c r="BA4351" s="50">
        <f t="shared" si="1358"/>
        <v>333.2984155673737</v>
      </c>
      <c r="BB4351" s="50">
        <f t="shared" si="1359"/>
        <v>343.60661398698323</v>
      </c>
      <c r="BC4351" s="17">
        <f t="shared" si="1360"/>
        <v>19886</v>
      </c>
      <c r="BD4351" s="50">
        <f t="shared" si="1361"/>
        <v>7.3797329594931611</v>
      </c>
      <c r="BE4351" s="50">
        <f t="shared" si="1362"/>
        <v>216.47216681179941</v>
      </c>
      <c r="BF4351" s="50">
        <f t="shared" si="1368"/>
        <v>354.07955256072086</v>
      </c>
      <c r="BG4351" s="50"/>
      <c r="BH4351" s="17">
        <f t="shared" si="1363"/>
        <v>0</v>
      </c>
      <c r="BI4351" s="17">
        <f t="shared" si="1371"/>
        <v>4351</v>
      </c>
      <c r="BJ4351" s="17">
        <f t="shared" si="1369"/>
        <v>4351</v>
      </c>
      <c r="BK4351" s="150">
        <f t="shared" si="1370"/>
        <v>32311</v>
      </c>
      <c r="BL4351" s="50" t="e">
        <f t="shared" ca="1" si="1364"/>
        <v>#NAME?</v>
      </c>
      <c r="BM4351" s="50" t="e">
        <f t="shared" ca="1" si="1365"/>
        <v>#NAME?</v>
      </c>
      <c r="BN4351" s="50" t="e">
        <f t="shared" ca="1" si="1366"/>
        <v>#NAME?</v>
      </c>
    </row>
    <row r="4352" spans="1:66" x14ac:dyDescent="0.35">
      <c r="A4352" s="48">
        <v>32312</v>
      </c>
      <c r="B4352" s="17">
        <v>1988</v>
      </c>
      <c r="C4352" s="17">
        <v>6</v>
      </c>
      <c r="D4352" s="17">
        <v>170</v>
      </c>
      <c r="E4352" s="17">
        <v>18</v>
      </c>
      <c r="F4352" s="17">
        <v>7</v>
      </c>
      <c r="G4352" s="50">
        <v>14.1</v>
      </c>
      <c r="H4352" s="32">
        <v>6.954192422332766</v>
      </c>
      <c r="I4352" s="50">
        <v>11.833333333333334</v>
      </c>
      <c r="J4352" s="13">
        <v>0</v>
      </c>
      <c r="K4352" s="13">
        <f t="shared" si="1352"/>
        <v>0</v>
      </c>
      <c r="L4352" s="13">
        <f t="shared" si="1353"/>
        <v>0</v>
      </c>
      <c r="M4352" s="13" t="e">
        <f ca="1">CalcTable[[#This Row],[IWC]]-AE4351</f>
        <v>#NAME?</v>
      </c>
      <c r="N4352" s="13" t="e">
        <f ca="1">IF(CalcTable[[#This Row],[Day of Year]]&lt;123,FCAP,AE4351)</f>
        <v>#NAME?</v>
      </c>
      <c r="O4352" s="17" t="e">
        <f ca="1">IF(IRR_DRIP,5,COUNTIF('IDET Wind Values'!C4336:G4336,"&lt;="&amp;IRR_MAXWIND))</f>
        <v>#NAME?</v>
      </c>
      <c r="P4352" s="13" t="e">
        <f ca="1">CalcTable[[#This Row],[ET_o]]*KL</f>
        <v>#NAME?</v>
      </c>
      <c r="Q4352" s="13" t="e">
        <f ca="1">IF(WILTPT&lt;=0,1,MAX(0,MIN(1,(CalcTable[[#This Row],[IWC]]-WILTPT)/(MAD-WILTPT))))</f>
        <v>#NAME?</v>
      </c>
      <c r="R4352" s="13" t="e">
        <f ca="1">CalcTable[[#This Row],[ETMult]]*CalcTable[[#This Row],[ETb]]</f>
        <v>#NAME?</v>
      </c>
      <c r="S4352" s="13" t="b">
        <f>INDEX(IRR_LIST,CalcTable[[#This Row],[Day of Week]]+1)</f>
        <v>0</v>
      </c>
      <c r="T4352" s="13">
        <f t="shared" ca="1" si="1354"/>
        <v>1</v>
      </c>
      <c r="U4352" s="13" t="b">
        <f ca="1">IF(CalcTable[[#This Row],[IrrPrecip]]&gt;=IC_MM,FALSE,TRUE)</f>
        <v>1</v>
      </c>
      <c r="V4352" s="13" t="b">
        <f t="shared" si="1355"/>
        <v>1</v>
      </c>
      <c r="W4352" s="13" t="e">
        <f ca="1">IF(AND(IRR_DRIP=FALSE,CalcTable[[#This Row],[IrrHours]]&lt;=0),FALSE,TRUE)</f>
        <v>#NAME?</v>
      </c>
      <c r="X4352" s="13" t="e">
        <f ca="1">AND(CalcTable[[#This Row],[IrrDay]],CalcTable[[#This Row],[IrrRain]],CalcTable[[#This Row],[IrrWarm]],CalcTable[[#This Row],[IrrWindy]])</f>
        <v>#NAME?</v>
      </c>
      <c r="Y4352" s="13" t="e">
        <f t="shared" ca="1" si="1356"/>
        <v>#NAME?</v>
      </c>
      <c r="Z4352" s="13" t="e">
        <f ca="1">CalcTable[[#This Row],[IrrHours]]/5</f>
        <v>#NAME?</v>
      </c>
      <c r="AA4352" s="13" t="e">
        <f ca="1">IF(CalcTable[[#This Row],[IrrFlag]]=FALSE,0,MAX(0,CalcTable[[#This Row],[VolRednWind]]*(FCAP*IRR_TARGET-CalcTable[[#This Row],[IWC]])))</f>
        <v>#NAME?</v>
      </c>
      <c r="AB4352" s="13" t="e">
        <f ca="1">CalcTable[[#This Row],[IWC]]+CalcTable[[#This Row],[Eff Precip]]+CalcTable[[#This Row],[IrrAmt]]-CalcTable[[#This Row],[AET]]</f>
        <v>#NAME?</v>
      </c>
      <c r="AC4352" s="13" t="e">
        <f ca="1">IF(CalcTable[[#This Row],[PWC]]&gt;FCAP,MIN(24*PERC,MIN(SAT,CalcTable[[#This Row],[PWC]])-FCAP),0)</f>
        <v>#NAME?</v>
      </c>
      <c r="AD4352" s="13" t="e">
        <f ca="1">IF(CalcTable[[#This Row],[PWC]]&gt;SAT,CalcTable[[#This Row],[PWC]]-SAT,0)</f>
        <v>#NAME?</v>
      </c>
      <c r="AE4352" s="13" t="e">
        <f ca="1">CalcTable[[#This Row],[PWC]]-CalcTable[[#This Row],[PercAmt]]-CalcTable[[#This Row],[Runoff]]</f>
        <v>#NAME?</v>
      </c>
      <c r="AF4352" s="13" t="e">
        <f ca="1">CalcTable[[#This Row],[IrrAmt]]/1000*CUR_IRR_AREA*10000/IRR_EFF</f>
        <v>#NAME?</v>
      </c>
      <c r="AG4352" s="147"/>
      <c r="AH4352" s="13"/>
      <c r="AI4352" s="50">
        <v>0</v>
      </c>
      <c r="AJ4352" s="50">
        <v>0</v>
      </c>
      <c r="AK4352" s="50">
        <v>4.4109382934622721</v>
      </c>
      <c r="AL4352" s="50">
        <v>0</v>
      </c>
      <c r="AM4352" s="50"/>
      <c r="AN4352" s="50"/>
      <c r="AO4352" s="50"/>
      <c r="AP4352" s="50"/>
      <c r="AQ4352" s="50"/>
      <c r="AR4352" s="50"/>
      <c r="AS4352" s="50"/>
      <c r="AT4352" s="50"/>
      <c r="AU4352" s="50"/>
      <c r="AV4352" s="50"/>
      <c r="AW4352" s="50"/>
      <c r="AX4352" s="50">
        <f t="shared" si="1367"/>
        <v>4.4109382934622721</v>
      </c>
      <c r="AY4352" s="50"/>
      <c r="AZ4352" s="50">
        <f t="shared" si="1357"/>
        <v>64.693761637446656</v>
      </c>
      <c r="BA4352" s="50">
        <f t="shared" si="1358"/>
        <v>99.607855219560719</v>
      </c>
      <c r="BB4352" s="50">
        <f t="shared" si="1359"/>
        <v>102.68851053562962</v>
      </c>
      <c r="BC4352" s="17">
        <f t="shared" si="1360"/>
        <v>19886</v>
      </c>
      <c r="BD4352" s="50">
        <f t="shared" si="1361"/>
        <v>4.4109382934622721</v>
      </c>
      <c r="BE4352" s="50">
        <f t="shared" si="1362"/>
        <v>64.693761637446656</v>
      </c>
      <c r="BF4352" s="50">
        <f t="shared" si="1368"/>
        <v>105.81839924932301</v>
      </c>
      <c r="BG4352" s="50"/>
      <c r="BH4352" s="17">
        <f t="shared" si="1363"/>
        <v>0</v>
      </c>
      <c r="BI4352" s="17">
        <f t="shared" si="1371"/>
        <v>4352</v>
      </c>
      <c r="BJ4352" s="17">
        <f t="shared" si="1369"/>
        <v>4352</v>
      </c>
      <c r="BK4352" s="150">
        <f t="shared" si="1370"/>
        <v>32312</v>
      </c>
      <c r="BL4352" s="50" t="e">
        <f t="shared" ca="1" si="1364"/>
        <v>#NAME?</v>
      </c>
      <c r="BM4352" s="50" t="e">
        <f t="shared" ca="1" si="1365"/>
        <v>#NAME?</v>
      </c>
      <c r="BN4352" s="50" t="e">
        <f t="shared" ca="1" si="1366"/>
        <v>#NAME?</v>
      </c>
    </row>
    <row r="4353" spans="1:66" x14ac:dyDescent="0.35">
      <c r="A4353" s="48">
        <v>32313</v>
      </c>
      <c r="B4353" s="17">
        <v>1988</v>
      </c>
      <c r="C4353" s="17">
        <v>6</v>
      </c>
      <c r="D4353" s="17">
        <v>171</v>
      </c>
      <c r="E4353" s="17">
        <v>19</v>
      </c>
      <c r="F4353" s="17">
        <v>1</v>
      </c>
      <c r="G4353" s="50">
        <v>7.3</v>
      </c>
      <c r="H4353" s="32">
        <v>6.1072426032916933</v>
      </c>
      <c r="I4353" s="50">
        <v>5.166666666666667</v>
      </c>
      <c r="J4353" s="13">
        <v>0</v>
      </c>
      <c r="K4353" s="13">
        <f t="shared" si="1352"/>
        <v>0</v>
      </c>
      <c r="L4353" s="13">
        <f t="shared" si="1353"/>
        <v>0</v>
      </c>
      <c r="M4353" s="13" t="e">
        <f ca="1">CalcTable[[#This Row],[IWC]]-AE4352</f>
        <v>#NAME?</v>
      </c>
      <c r="N4353" s="13" t="e">
        <f ca="1">IF(CalcTable[[#This Row],[Day of Year]]&lt;123,FCAP,AE4352)</f>
        <v>#NAME?</v>
      </c>
      <c r="O4353" s="17" t="e">
        <f ca="1">IF(IRR_DRIP,5,COUNTIF('IDET Wind Values'!C4337:G4337,"&lt;="&amp;IRR_MAXWIND))</f>
        <v>#NAME?</v>
      </c>
      <c r="P4353" s="13" t="e">
        <f ca="1">CalcTable[[#This Row],[ET_o]]*KL</f>
        <v>#NAME?</v>
      </c>
      <c r="Q4353" s="13" t="e">
        <f ca="1">IF(WILTPT&lt;=0,1,MAX(0,MIN(1,(CalcTable[[#This Row],[IWC]]-WILTPT)/(MAD-WILTPT))))</f>
        <v>#NAME?</v>
      </c>
      <c r="R4353" s="13" t="e">
        <f ca="1">CalcTable[[#This Row],[ETMult]]*CalcTable[[#This Row],[ETb]]</f>
        <v>#NAME?</v>
      </c>
      <c r="S4353" s="13" t="b">
        <f>INDEX(IRR_LIST,CalcTable[[#This Row],[Day of Week]]+1)</f>
        <v>1</v>
      </c>
      <c r="T4353" s="13">
        <f t="shared" ca="1" si="1354"/>
        <v>1</v>
      </c>
      <c r="U4353" s="13" t="b">
        <f ca="1">IF(CalcTable[[#This Row],[IrrPrecip]]&gt;=IC_MM,FALSE,TRUE)</f>
        <v>1</v>
      </c>
      <c r="V4353" s="13" t="b">
        <f t="shared" si="1355"/>
        <v>1</v>
      </c>
      <c r="W4353" s="13" t="e">
        <f ca="1">IF(AND(IRR_DRIP=FALSE,CalcTable[[#This Row],[IrrHours]]&lt;=0),FALSE,TRUE)</f>
        <v>#NAME?</v>
      </c>
      <c r="X4353" s="13" t="e">
        <f ca="1">AND(CalcTable[[#This Row],[IrrDay]],CalcTable[[#This Row],[IrrRain]],CalcTable[[#This Row],[IrrWarm]],CalcTable[[#This Row],[IrrWindy]])</f>
        <v>#NAME?</v>
      </c>
      <c r="Y4353" s="13" t="e">
        <f t="shared" ca="1" si="1356"/>
        <v>#NAME?</v>
      </c>
      <c r="Z4353" s="13" t="e">
        <f ca="1">CalcTable[[#This Row],[IrrHours]]/5</f>
        <v>#NAME?</v>
      </c>
      <c r="AA4353" s="13" t="e">
        <f ca="1">IF(CalcTable[[#This Row],[IrrFlag]]=FALSE,0,MAX(0,CalcTable[[#This Row],[VolRednWind]]*(FCAP*IRR_TARGET-CalcTable[[#This Row],[IWC]])))</f>
        <v>#NAME?</v>
      </c>
      <c r="AB4353" s="13" t="e">
        <f ca="1">CalcTable[[#This Row],[IWC]]+CalcTable[[#This Row],[Eff Precip]]+CalcTable[[#This Row],[IrrAmt]]-CalcTable[[#This Row],[AET]]</f>
        <v>#NAME?</v>
      </c>
      <c r="AC4353" s="13" t="e">
        <f ca="1">IF(CalcTable[[#This Row],[PWC]]&gt;FCAP,MIN(24*PERC,MIN(SAT,CalcTable[[#This Row],[PWC]])-FCAP),0)</f>
        <v>#NAME?</v>
      </c>
      <c r="AD4353" s="13" t="e">
        <f ca="1">IF(CalcTable[[#This Row],[PWC]]&gt;SAT,CalcTable[[#This Row],[PWC]]-SAT,0)</f>
        <v>#NAME?</v>
      </c>
      <c r="AE4353" s="13" t="e">
        <f ca="1">CalcTable[[#This Row],[PWC]]-CalcTable[[#This Row],[PercAmt]]-CalcTable[[#This Row],[Runoff]]</f>
        <v>#NAME?</v>
      </c>
      <c r="AF4353" s="13" t="e">
        <f ca="1">CalcTable[[#This Row],[IrrAmt]]/1000*CUR_IRR_AREA*10000/IRR_EFF</f>
        <v>#NAME?</v>
      </c>
      <c r="AG4353" s="147"/>
      <c r="AH4353" s="13"/>
      <c r="AI4353" s="50">
        <v>0</v>
      </c>
      <c r="AJ4353" s="50">
        <v>0</v>
      </c>
      <c r="AK4353" s="50">
        <v>0</v>
      </c>
      <c r="AL4353" s="50">
        <v>0</v>
      </c>
      <c r="AM4353" s="50"/>
      <c r="AN4353" s="50"/>
      <c r="AO4353" s="50"/>
      <c r="AP4353" s="50"/>
      <c r="AQ4353" s="50"/>
      <c r="AR4353" s="50"/>
      <c r="AS4353" s="50"/>
      <c r="AT4353" s="50"/>
      <c r="AU4353" s="50"/>
      <c r="AV4353" s="50"/>
      <c r="AW4353" s="50"/>
      <c r="AX4353" s="50">
        <f t="shared" si="1367"/>
        <v>0</v>
      </c>
      <c r="AY4353" s="50"/>
      <c r="AZ4353" s="50">
        <f t="shared" si="1357"/>
        <v>0</v>
      </c>
      <c r="BA4353" s="50">
        <f t="shared" si="1358"/>
        <v>0</v>
      </c>
      <c r="BB4353" s="50">
        <f t="shared" si="1359"/>
        <v>0</v>
      </c>
      <c r="BC4353" s="17">
        <f t="shared" si="1360"/>
        <v>19886</v>
      </c>
      <c r="BD4353" s="50">
        <f t="shared" si="1361"/>
        <v>0</v>
      </c>
      <c r="BE4353" s="50">
        <f t="shared" si="1362"/>
        <v>0</v>
      </c>
      <c r="BF4353" s="50">
        <f t="shared" si="1368"/>
        <v>0</v>
      </c>
      <c r="BG4353" s="50"/>
      <c r="BH4353" s="17">
        <f t="shared" si="1363"/>
        <v>0</v>
      </c>
      <c r="BI4353" s="17">
        <f t="shared" si="1371"/>
        <v>4353</v>
      </c>
      <c r="BJ4353" s="17">
        <f t="shared" si="1369"/>
        <v>4353</v>
      </c>
      <c r="BK4353" s="150">
        <f t="shared" si="1370"/>
        <v>32313</v>
      </c>
      <c r="BL4353" s="50" t="e">
        <f t="shared" ca="1" si="1364"/>
        <v>#NAME?</v>
      </c>
      <c r="BM4353" s="50" t="e">
        <f t="shared" ca="1" si="1365"/>
        <v>#NAME?</v>
      </c>
      <c r="BN4353" s="50" t="e">
        <f t="shared" ca="1" si="1366"/>
        <v>#NAME?</v>
      </c>
    </row>
    <row r="4354" spans="1:66" x14ac:dyDescent="0.35">
      <c r="A4354" s="48">
        <v>32314</v>
      </c>
      <c r="B4354" s="17">
        <v>1988</v>
      </c>
      <c r="C4354" s="17">
        <v>6</v>
      </c>
      <c r="D4354" s="17">
        <v>172</v>
      </c>
      <c r="E4354" s="17">
        <v>20</v>
      </c>
      <c r="F4354" s="17">
        <v>2</v>
      </c>
      <c r="G4354" s="50">
        <v>10.7</v>
      </c>
      <c r="H4354" s="32">
        <v>6.3458728108736615</v>
      </c>
      <c r="I4354" s="50">
        <v>16</v>
      </c>
      <c r="J4354" s="13">
        <v>0</v>
      </c>
      <c r="K4354" s="13">
        <f t="shared" si="1352"/>
        <v>0</v>
      </c>
      <c r="L4354" s="13">
        <f t="shared" si="1353"/>
        <v>0</v>
      </c>
      <c r="M4354" s="13" t="e">
        <f ca="1">CalcTable[[#This Row],[IWC]]-AE4353</f>
        <v>#NAME?</v>
      </c>
      <c r="N4354" s="13" t="e">
        <f ca="1">IF(CalcTable[[#This Row],[Day of Year]]&lt;123,FCAP,AE4353)</f>
        <v>#NAME?</v>
      </c>
      <c r="O4354" s="17" t="e">
        <f ca="1">IF(IRR_DRIP,5,COUNTIF('IDET Wind Values'!C4338:G4338,"&lt;="&amp;IRR_MAXWIND))</f>
        <v>#NAME?</v>
      </c>
      <c r="P4354" s="13" t="e">
        <f ca="1">CalcTable[[#This Row],[ET_o]]*KL</f>
        <v>#NAME?</v>
      </c>
      <c r="Q4354" s="13" t="e">
        <f ca="1">IF(WILTPT&lt;=0,1,MAX(0,MIN(1,(CalcTable[[#This Row],[IWC]]-WILTPT)/(MAD-WILTPT))))</f>
        <v>#NAME?</v>
      </c>
      <c r="R4354" s="13" t="e">
        <f ca="1">CalcTable[[#This Row],[ETMult]]*CalcTable[[#This Row],[ETb]]</f>
        <v>#NAME?</v>
      </c>
      <c r="S4354" s="13" t="b">
        <f>INDEX(IRR_LIST,CalcTable[[#This Row],[Day of Week]]+1)</f>
        <v>0</v>
      </c>
      <c r="T4354" s="13">
        <f t="shared" ca="1" si="1354"/>
        <v>0</v>
      </c>
      <c r="U4354" s="13" t="b">
        <f ca="1">IF(CalcTable[[#This Row],[IrrPrecip]]&gt;=IC_MM,FALSE,TRUE)</f>
        <v>1</v>
      </c>
      <c r="V4354" s="13" t="b">
        <f t="shared" si="1355"/>
        <v>1</v>
      </c>
      <c r="W4354" s="13" t="e">
        <f ca="1">IF(AND(IRR_DRIP=FALSE,CalcTable[[#This Row],[IrrHours]]&lt;=0),FALSE,TRUE)</f>
        <v>#NAME?</v>
      </c>
      <c r="X4354" s="13" t="e">
        <f ca="1">AND(CalcTable[[#This Row],[IrrDay]],CalcTable[[#This Row],[IrrRain]],CalcTable[[#This Row],[IrrWarm]],CalcTable[[#This Row],[IrrWindy]])</f>
        <v>#NAME?</v>
      </c>
      <c r="Y4354" s="13" t="e">
        <f t="shared" ca="1" si="1356"/>
        <v>#NAME?</v>
      </c>
      <c r="Z4354" s="13" t="e">
        <f ca="1">CalcTable[[#This Row],[IrrHours]]/5</f>
        <v>#NAME?</v>
      </c>
      <c r="AA4354" s="13" t="e">
        <f ca="1">IF(CalcTable[[#This Row],[IrrFlag]]=FALSE,0,MAX(0,CalcTable[[#This Row],[VolRednWind]]*(FCAP*IRR_TARGET-CalcTable[[#This Row],[IWC]])))</f>
        <v>#NAME?</v>
      </c>
      <c r="AB4354" s="13" t="e">
        <f ca="1">CalcTable[[#This Row],[IWC]]+CalcTable[[#This Row],[Eff Precip]]+CalcTable[[#This Row],[IrrAmt]]-CalcTable[[#This Row],[AET]]</f>
        <v>#NAME?</v>
      </c>
      <c r="AC4354" s="13" t="e">
        <f ca="1">IF(CalcTable[[#This Row],[PWC]]&gt;FCAP,MIN(24*PERC,MIN(SAT,CalcTable[[#This Row],[PWC]])-FCAP),0)</f>
        <v>#NAME?</v>
      </c>
      <c r="AD4354" s="13" t="e">
        <f ca="1">IF(CalcTable[[#This Row],[PWC]]&gt;SAT,CalcTable[[#This Row],[PWC]]-SAT,0)</f>
        <v>#NAME?</v>
      </c>
      <c r="AE4354" s="13" t="e">
        <f ca="1">CalcTable[[#This Row],[PWC]]-CalcTable[[#This Row],[PercAmt]]-CalcTable[[#This Row],[Runoff]]</f>
        <v>#NAME?</v>
      </c>
      <c r="AF4354" s="13" t="e">
        <f ca="1">CalcTable[[#This Row],[IrrAmt]]/1000*CUR_IRR_AREA*10000/IRR_EFF</f>
        <v>#NAME?</v>
      </c>
      <c r="AG4354" s="147"/>
      <c r="AH4354" s="13"/>
      <c r="AI4354" s="50">
        <v>0</v>
      </c>
      <c r="AJ4354" s="50">
        <v>0</v>
      </c>
      <c r="AK4354" s="50">
        <v>8.5183038671364759</v>
      </c>
      <c r="AL4354" s="50">
        <v>10.460094940194251</v>
      </c>
      <c r="AM4354" s="50"/>
      <c r="AN4354" s="50"/>
      <c r="AO4354" s="50"/>
      <c r="AP4354" s="50"/>
      <c r="AQ4354" s="50"/>
      <c r="AR4354" s="50"/>
      <c r="AS4354" s="50"/>
      <c r="AT4354" s="50"/>
      <c r="AU4354" s="50"/>
      <c r="AV4354" s="50"/>
      <c r="AW4354" s="50"/>
      <c r="AX4354" s="50">
        <f t="shared" si="1367"/>
        <v>18.978398807330727</v>
      </c>
      <c r="AY4354" s="50"/>
      <c r="AZ4354" s="50">
        <f t="shared" si="1357"/>
        <v>431.76457496369972</v>
      </c>
      <c r="BA4354" s="50">
        <f t="shared" si="1358"/>
        <v>664.78037732506141</v>
      </c>
      <c r="BB4354" s="50">
        <f t="shared" si="1359"/>
        <v>685.34059518047582</v>
      </c>
      <c r="BC4354" s="17">
        <f t="shared" si="1360"/>
        <v>19886</v>
      </c>
      <c r="BD4354" s="50">
        <f t="shared" si="1361"/>
        <v>18.978398807330727</v>
      </c>
      <c r="BE4354" s="50">
        <f t="shared" si="1362"/>
        <v>431.76457496369972</v>
      </c>
      <c r="BF4354" s="50">
        <f t="shared" si="1368"/>
        <v>706.22939552145476</v>
      </c>
      <c r="BG4354" s="50"/>
      <c r="BH4354" s="17">
        <f t="shared" si="1363"/>
        <v>0</v>
      </c>
      <c r="BI4354" s="17">
        <f t="shared" si="1371"/>
        <v>4354</v>
      </c>
      <c r="BJ4354" s="17">
        <f t="shared" si="1369"/>
        <v>4354</v>
      </c>
      <c r="BK4354" s="150">
        <f t="shared" si="1370"/>
        <v>32314</v>
      </c>
      <c r="BL4354" s="50" t="e">
        <f t="shared" ca="1" si="1364"/>
        <v>#NAME?</v>
      </c>
      <c r="BM4354" s="50" t="e">
        <f t="shared" ca="1" si="1365"/>
        <v>#NAME?</v>
      </c>
      <c r="BN4354" s="50" t="e">
        <f t="shared" ca="1" si="1366"/>
        <v>#NAME?</v>
      </c>
    </row>
    <row r="4355" spans="1:66" x14ac:dyDescent="0.35">
      <c r="A4355" s="48">
        <v>32315</v>
      </c>
      <c r="B4355" s="17">
        <v>1988</v>
      </c>
      <c r="C4355" s="17">
        <v>6</v>
      </c>
      <c r="D4355" s="17">
        <v>173</v>
      </c>
      <c r="E4355" s="17">
        <v>21</v>
      </c>
      <c r="F4355" s="17">
        <v>3</v>
      </c>
      <c r="G4355" s="50">
        <v>10.9</v>
      </c>
      <c r="H4355" s="32">
        <v>4.9536139734283759</v>
      </c>
      <c r="I4355" s="50">
        <v>7</v>
      </c>
      <c r="J4355" s="13">
        <v>0</v>
      </c>
      <c r="K4355" s="13">
        <f t="shared" si="1352"/>
        <v>0</v>
      </c>
      <c r="L4355" s="13">
        <f t="shared" si="1353"/>
        <v>0</v>
      </c>
      <c r="M4355" s="13" t="e">
        <f ca="1">CalcTable[[#This Row],[IWC]]-AE4354</f>
        <v>#NAME?</v>
      </c>
      <c r="N4355" s="13" t="e">
        <f ca="1">IF(CalcTable[[#This Row],[Day of Year]]&lt;123,FCAP,AE4354)</f>
        <v>#NAME?</v>
      </c>
      <c r="O4355" s="17" t="e">
        <f ca="1">IF(IRR_DRIP,5,COUNTIF('IDET Wind Values'!C4339:G4339,"&lt;="&amp;IRR_MAXWIND))</f>
        <v>#NAME?</v>
      </c>
      <c r="P4355" s="13" t="e">
        <f ca="1">CalcTable[[#This Row],[ET_o]]*KL</f>
        <v>#NAME?</v>
      </c>
      <c r="Q4355" s="13" t="e">
        <f ca="1">IF(WILTPT&lt;=0,1,MAX(0,MIN(1,(CalcTable[[#This Row],[IWC]]-WILTPT)/(MAD-WILTPT))))</f>
        <v>#NAME?</v>
      </c>
      <c r="R4355" s="13" t="e">
        <f ca="1">CalcTable[[#This Row],[ETMult]]*CalcTable[[#This Row],[ETb]]</f>
        <v>#NAME?</v>
      </c>
      <c r="S4355" s="13" t="b">
        <f>INDEX(IRR_LIST,CalcTable[[#This Row],[Day of Week]]+1)</f>
        <v>1</v>
      </c>
      <c r="T4355" s="13">
        <f t="shared" ca="1" si="1354"/>
        <v>0</v>
      </c>
      <c r="U4355" s="13" t="b">
        <f ca="1">IF(CalcTable[[#This Row],[IrrPrecip]]&gt;=IC_MM,FALSE,TRUE)</f>
        <v>1</v>
      </c>
      <c r="V4355" s="13" t="b">
        <f t="shared" si="1355"/>
        <v>1</v>
      </c>
      <c r="W4355" s="13" t="e">
        <f ca="1">IF(AND(IRR_DRIP=FALSE,CalcTable[[#This Row],[IrrHours]]&lt;=0),FALSE,TRUE)</f>
        <v>#NAME?</v>
      </c>
      <c r="X4355" s="13" t="e">
        <f ca="1">AND(CalcTable[[#This Row],[IrrDay]],CalcTable[[#This Row],[IrrRain]],CalcTable[[#This Row],[IrrWarm]],CalcTable[[#This Row],[IrrWindy]])</f>
        <v>#NAME?</v>
      </c>
      <c r="Y4355" s="13" t="e">
        <f t="shared" ca="1" si="1356"/>
        <v>#NAME?</v>
      </c>
      <c r="Z4355" s="13" t="e">
        <f ca="1">CalcTable[[#This Row],[IrrHours]]/5</f>
        <v>#NAME?</v>
      </c>
      <c r="AA4355" s="13" t="e">
        <f ca="1">IF(CalcTable[[#This Row],[IrrFlag]]=FALSE,0,MAX(0,CalcTable[[#This Row],[VolRednWind]]*(FCAP*IRR_TARGET-CalcTable[[#This Row],[IWC]])))</f>
        <v>#NAME?</v>
      </c>
      <c r="AB4355" s="13" t="e">
        <f ca="1">CalcTable[[#This Row],[IWC]]+CalcTable[[#This Row],[Eff Precip]]+CalcTable[[#This Row],[IrrAmt]]-CalcTable[[#This Row],[AET]]</f>
        <v>#NAME?</v>
      </c>
      <c r="AC4355" s="13" t="e">
        <f ca="1">IF(CalcTable[[#This Row],[PWC]]&gt;FCAP,MIN(24*PERC,MIN(SAT,CalcTable[[#This Row],[PWC]])-FCAP),0)</f>
        <v>#NAME?</v>
      </c>
      <c r="AD4355" s="13" t="e">
        <f ca="1">IF(CalcTable[[#This Row],[PWC]]&gt;SAT,CalcTable[[#This Row],[PWC]]-SAT,0)</f>
        <v>#NAME?</v>
      </c>
      <c r="AE4355" s="13" t="e">
        <f ca="1">CalcTable[[#This Row],[PWC]]-CalcTable[[#This Row],[PercAmt]]-CalcTable[[#This Row],[Runoff]]</f>
        <v>#NAME?</v>
      </c>
      <c r="AF4355" s="13" t="e">
        <f ca="1">CalcTable[[#This Row],[IrrAmt]]/1000*CUR_IRR_AREA*10000/IRR_EFF</f>
        <v>#NAME?</v>
      </c>
      <c r="AG4355" s="147"/>
      <c r="AH4355" s="13"/>
      <c r="AI4355" s="50">
        <v>6.8885664051037638</v>
      </c>
      <c r="AJ4355" s="50">
        <v>12.7342895039941</v>
      </c>
      <c r="AK4355" s="50">
        <v>0</v>
      </c>
      <c r="AL4355" s="50">
        <v>0</v>
      </c>
      <c r="AM4355" s="50"/>
      <c r="AN4355" s="50"/>
      <c r="AO4355" s="50"/>
      <c r="AP4355" s="50"/>
      <c r="AQ4355" s="50"/>
      <c r="AR4355" s="50"/>
      <c r="AS4355" s="50"/>
      <c r="AT4355" s="50"/>
      <c r="AU4355" s="50"/>
      <c r="AV4355" s="50"/>
      <c r="AW4355" s="50"/>
      <c r="AX4355" s="50">
        <f t="shared" si="1367"/>
        <v>19.622855909097865</v>
      </c>
      <c r="AY4355" s="50"/>
      <c r="AZ4355" s="50">
        <f t="shared" si="1357"/>
        <v>474.57146605868218</v>
      </c>
      <c r="BA4355" s="50">
        <f t="shared" si="1358"/>
        <v>771.73765932911192</v>
      </c>
      <c r="BB4355" s="50">
        <f t="shared" si="1359"/>
        <v>798.89721825966978</v>
      </c>
      <c r="BC4355" s="17">
        <f t="shared" si="1360"/>
        <v>19886</v>
      </c>
      <c r="BD4355" s="50">
        <f t="shared" si="1361"/>
        <v>19.622855909097865</v>
      </c>
      <c r="BE4355" s="50">
        <f t="shared" si="1362"/>
        <v>474.57146605868218</v>
      </c>
      <c r="BF4355" s="50">
        <f t="shared" si="1368"/>
        <v>776.24784208971221</v>
      </c>
      <c r="BG4355" s="50"/>
      <c r="BH4355" s="17">
        <f t="shared" si="1363"/>
        <v>0</v>
      </c>
      <c r="BI4355" s="17">
        <f t="shared" si="1371"/>
        <v>4355</v>
      </c>
      <c r="BJ4355" s="17">
        <f t="shared" si="1369"/>
        <v>4355</v>
      </c>
      <c r="BK4355" s="150">
        <f t="shared" si="1370"/>
        <v>32315</v>
      </c>
      <c r="BL4355" s="50" t="e">
        <f t="shared" ca="1" si="1364"/>
        <v>#NAME?</v>
      </c>
      <c r="BM4355" s="50" t="e">
        <f t="shared" ca="1" si="1365"/>
        <v>#NAME?</v>
      </c>
      <c r="BN4355" s="50" t="e">
        <f t="shared" ca="1" si="1366"/>
        <v>#NAME?</v>
      </c>
    </row>
    <row r="4356" spans="1:66" x14ac:dyDescent="0.35">
      <c r="A4356" s="48">
        <v>32316</v>
      </c>
      <c r="B4356" s="17">
        <v>1988</v>
      </c>
      <c r="C4356" s="17">
        <v>6</v>
      </c>
      <c r="D4356" s="17">
        <v>174</v>
      </c>
      <c r="E4356" s="17">
        <v>22</v>
      </c>
      <c r="F4356" s="17">
        <v>4</v>
      </c>
      <c r="G4356" s="50">
        <v>16.899999999999999</v>
      </c>
      <c r="H4356" s="32">
        <v>5.7157588170578197</v>
      </c>
      <c r="I4356" s="50">
        <v>10.166666666666666</v>
      </c>
      <c r="J4356" s="13">
        <v>0</v>
      </c>
      <c r="K4356" s="13">
        <f t="shared" si="1352"/>
        <v>0</v>
      </c>
      <c r="L4356" s="13">
        <f t="shared" si="1353"/>
        <v>0</v>
      </c>
      <c r="M4356" s="13" t="e">
        <f ca="1">CalcTable[[#This Row],[IWC]]-AE4355</f>
        <v>#NAME?</v>
      </c>
      <c r="N4356" s="13" t="e">
        <f ca="1">IF(CalcTable[[#This Row],[Day of Year]]&lt;123,FCAP,AE4355)</f>
        <v>#NAME?</v>
      </c>
      <c r="O4356" s="17" t="e">
        <f ca="1">IF(IRR_DRIP,5,COUNTIF('IDET Wind Values'!C4340:G4340,"&lt;="&amp;IRR_MAXWIND))</f>
        <v>#NAME?</v>
      </c>
      <c r="P4356" s="13" t="e">
        <f ca="1">CalcTable[[#This Row],[ET_o]]*KL</f>
        <v>#NAME?</v>
      </c>
      <c r="Q4356" s="13" t="e">
        <f ca="1">IF(WILTPT&lt;=0,1,MAX(0,MIN(1,(CalcTable[[#This Row],[IWC]]-WILTPT)/(MAD-WILTPT))))</f>
        <v>#NAME?</v>
      </c>
      <c r="R4356" s="13" t="e">
        <f ca="1">CalcTable[[#This Row],[ETMult]]*CalcTable[[#This Row],[ETb]]</f>
        <v>#NAME?</v>
      </c>
      <c r="S4356" s="13" t="b">
        <f>INDEX(IRR_LIST,CalcTable[[#This Row],[Day of Week]]+1)</f>
        <v>0</v>
      </c>
      <c r="T4356" s="13">
        <f t="shared" ca="1" si="1354"/>
        <v>0</v>
      </c>
      <c r="U4356" s="13" t="b">
        <f ca="1">IF(CalcTable[[#This Row],[IrrPrecip]]&gt;=IC_MM,FALSE,TRUE)</f>
        <v>1</v>
      </c>
      <c r="V4356" s="13" t="b">
        <f t="shared" si="1355"/>
        <v>1</v>
      </c>
      <c r="W4356" s="13" t="e">
        <f ca="1">IF(AND(IRR_DRIP=FALSE,CalcTable[[#This Row],[IrrHours]]&lt;=0),FALSE,TRUE)</f>
        <v>#NAME?</v>
      </c>
      <c r="X4356" s="13" t="e">
        <f ca="1">AND(CalcTable[[#This Row],[IrrDay]],CalcTable[[#This Row],[IrrRain]],CalcTable[[#This Row],[IrrWarm]],CalcTable[[#This Row],[IrrWindy]])</f>
        <v>#NAME?</v>
      </c>
      <c r="Y4356" s="13" t="e">
        <f t="shared" ca="1" si="1356"/>
        <v>#NAME?</v>
      </c>
      <c r="Z4356" s="13" t="e">
        <f ca="1">CalcTable[[#This Row],[IrrHours]]/5</f>
        <v>#NAME?</v>
      </c>
      <c r="AA4356" s="13" t="e">
        <f ca="1">IF(CalcTable[[#This Row],[IrrFlag]]=FALSE,0,MAX(0,CalcTable[[#This Row],[VolRednWind]]*(FCAP*IRR_TARGET-CalcTable[[#This Row],[IWC]])))</f>
        <v>#NAME?</v>
      </c>
      <c r="AB4356" s="13" t="e">
        <f ca="1">CalcTable[[#This Row],[IWC]]+CalcTable[[#This Row],[Eff Precip]]+CalcTable[[#This Row],[IrrAmt]]-CalcTable[[#This Row],[AET]]</f>
        <v>#NAME?</v>
      </c>
      <c r="AC4356" s="13" t="e">
        <f ca="1">IF(CalcTable[[#This Row],[PWC]]&gt;FCAP,MIN(24*PERC,MIN(SAT,CalcTable[[#This Row],[PWC]])-FCAP),0)</f>
        <v>#NAME?</v>
      </c>
      <c r="AD4356" s="13" t="e">
        <f ca="1">IF(CalcTable[[#This Row],[PWC]]&gt;SAT,CalcTable[[#This Row],[PWC]]-SAT,0)</f>
        <v>#NAME?</v>
      </c>
      <c r="AE4356" s="13" t="e">
        <f ca="1">CalcTable[[#This Row],[PWC]]-CalcTable[[#This Row],[PercAmt]]-CalcTable[[#This Row],[Runoff]]</f>
        <v>#NAME?</v>
      </c>
      <c r="AF4356" s="13" t="e">
        <f ca="1">CalcTable[[#This Row],[IrrAmt]]/1000*CUR_IRR_AREA*10000/IRR_EFF</f>
        <v>#NAME?</v>
      </c>
      <c r="AG4356" s="147"/>
      <c r="AH4356" s="13"/>
      <c r="AI4356" s="50">
        <v>0</v>
      </c>
      <c r="AJ4356" s="50">
        <v>0</v>
      </c>
      <c r="AK4356" s="50">
        <v>1.1532040034338664</v>
      </c>
      <c r="AL4356" s="50">
        <v>5.0044876853856088</v>
      </c>
      <c r="AM4356" s="50"/>
      <c r="AN4356" s="50"/>
      <c r="AO4356" s="50"/>
      <c r="AP4356" s="50"/>
      <c r="AQ4356" s="50"/>
      <c r="AR4356" s="50"/>
      <c r="AS4356" s="50"/>
      <c r="AT4356" s="50"/>
      <c r="AU4356" s="50"/>
      <c r="AV4356" s="50"/>
      <c r="AW4356" s="50"/>
      <c r="AX4356" s="50">
        <f t="shared" si="1367"/>
        <v>6.157691688819475</v>
      </c>
      <c r="AY4356" s="50"/>
      <c r="AZ4356" s="50">
        <f t="shared" si="1357"/>
        <v>163.71196415500791</v>
      </c>
      <c r="BA4356" s="50">
        <f t="shared" si="1358"/>
        <v>252.06445274659947</v>
      </c>
      <c r="BB4356" s="50">
        <f t="shared" si="1359"/>
        <v>259.8602605635046</v>
      </c>
      <c r="BC4356" s="17">
        <f t="shared" si="1360"/>
        <v>19886</v>
      </c>
      <c r="BD4356" s="50">
        <f t="shared" si="1361"/>
        <v>6.157691688819475</v>
      </c>
      <c r="BE4356" s="50">
        <f t="shared" si="1362"/>
        <v>163.71196415500791</v>
      </c>
      <c r="BF4356" s="50">
        <f t="shared" si="1368"/>
        <v>267.78065684184912</v>
      </c>
      <c r="BG4356" s="50"/>
      <c r="BH4356" s="17">
        <f t="shared" si="1363"/>
        <v>0</v>
      </c>
      <c r="BI4356" s="17">
        <f t="shared" si="1371"/>
        <v>4356</v>
      </c>
      <c r="BJ4356" s="17">
        <f t="shared" si="1369"/>
        <v>4356</v>
      </c>
      <c r="BK4356" s="150">
        <f t="shared" si="1370"/>
        <v>32316</v>
      </c>
      <c r="BL4356" s="50" t="e">
        <f t="shared" ca="1" si="1364"/>
        <v>#NAME?</v>
      </c>
      <c r="BM4356" s="50" t="e">
        <f t="shared" ca="1" si="1365"/>
        <v>#NAME?</v>
      </c>
      <c r="BN4356" s="50" t="e">
        <f t="shared" ca="1" si="1366"/>
        <v>#NAME?</v>
      </c>
    </row>
    <row r="4357" spans="1:66" x14ac:dyDescent="0.35">
      <c r="A4357" s="48">
        <v>32317</v>
      </c>
      <c r="B4357" s="17">
        <v>1988</v>
      </c>
      <c r="C4357" s="17">
        <v>6</v>
      </c>
      <c r="D4357" s="17">
        <v>175</v>
      </c>
      <c r="E4357" s="17">
        <v>23</v>
      </c>
      <c r="F4357" s="17">
        <v>5</v>
      </c>
      <c r="G4357" s="50">
        <v>12.6</v>
      </c>
      <c r="H4357" s="32">
        <v>6.0081278444312076</v>
      </c>
      <c r="I4357" s="50">
        <v>12.833333333333334</v>
      </c>
      <c r="J4357" s="13">
        <v>0</v>
      </c>
      <c r="K4357" s="13">
        <f t="shared" si="1352"/>
        <v>0</v>
      </c>
      <c r="L4357" s="13">
        <f t="shared" si="1353"/>
        <v>0</v>
      </c>
      <c r="M4357" s="13" t="e">
        <f ca="1">CalcTable[[#This Row],[IWC]]-AE4356</f>
        <v>#NAME?</v>
      </c>
      <c r="N4357" s="13" t="e">
        <f ca="1">IF(CalcTable[[#This Row],[Day of Year]]&lt;123,FCAP,AE4356)</f>
        <v>#NAME?</v>
      </c>
      <c r="O4357" s="17" t="e">
        <f ca="1">IF(IRR_DRIP,5,COUNTIF('IDET Wind Values'!C4341:G4341,"&lt;="&amp;IRR_MAXWIND))</f>
        <v>#NAME?</v>
      </c>
      <c r="P4357" s="13" t="e">
        <f ca="1">CalcTable[[#This Row],[ET_o]]*KL</f>
        <v>#NAME?</v>
      </c>
      <c r="Q4357" s="13" t="e">
        <f ca="1">IF(WILTPT&lt;=0,1,MAX(0,MIN(1,(CalcTable[[#This Row],[IWC]]-WILTPT)/(MAD-WILTPT))))</f>
        <v>#NAME?</v>
      </c>
      <c r="R4357" s="13" t="e">
        <f ca="1">CalcTable[[#This Row],[ETMult]]*CalcTable[[#This Row],[ETb]]</f>
        <v>#NAME?</v>
      </c>
      <c r="S4357" s="13" t="b">
        <f>INDEX(IRR_LIST,CalcTable[[#This Row],[Day of Week]]+1)</f>
        <v>1</v>
      </c>
      <c r="T4357" s="13">
        <f t="shared" ca="1" si="1354"/>
        <v>0</v>
      </c>
      <c r="U4357" s="13" t="b">
        <f ca="1">IF(CalcTable[[#This Row],[IrrPrecip]]&gt;=IC_MM,FALSE,TRUE)</f>
        <v>1</v>
      </c>
      <c r="V4357" s="13" t="b">
        <f t="shared" si="1355"/>
        <v>1</v>
      </c>
      <c r="W4357" s="13" t="e">
        <f ca="1">IF(AND(IRR_DRIP=FALSE,CalcTable[[#This Row],[IrrHours]]&lt;=0),FALSE,TRUE)</f>
        <v>#NAME?</v>
      </c>
      <c r="X4357" s="13" t="e">
        <f ca="1">AND(CalcTable[[#This Row],[IrrDay]],CalcTable[[#This Row],[IrrRain]],CalcTable[[#This Row],[IrrWarm]],CalcTable[[#This Row],[IrrWindy]])</f>
        <v>#NAME?</v>
      </c>
      <c r="Y4357" s="13" t="e">
        <f t="shared" ca="1" si="1356"/>
        <v>#NAME?</v>
      </c>
      <c r="Z4357" s="13" t="e">
        <f ca="1">CalcTable[[#This Row],[IrrHours]]/5</f>
        <v>#NAME?</v>
      </c>
      <c r="AA4357" s="13" t="e">
        <f ca="1">IF(CalcTable[[#This Row],[IrrFlag]]=FALSE,0,MAX(0,CalcTable[[#This Row],[VolRednWind]]*(FCAP*IRR_TARGET-CalcTable[[#This Row],[IWC]])))</f>
        <v>#NAME?</v>
      </c>
      <c r="AB4357" s="13" t="e">
        <f ca="1">CalcTable[[#This Row],[IWC]]+CalcTable[[#This Row],[Eff Precip]]+CalcTable[[#This Row],[IrrAmt]]-CalcTable[[#This Row],[AET]]</f>
        <v>#NAME?</v>
      </c>
      <c r="AC4357" s="13" t="e">
        <f ca="1">IF(CalcTable[[#This Row],[PWC]]&gt;FCAP,MIN(24*PERC,MIN(SAT,CalcTable[[#This Row],[PWC]])-FCAP),0)</f>
        <v>#NAME?</v>
      </c>
      <c r="AD4357" s="13" t="e">
        <f ca="1">IF(CalcTable[[#This Row],[PWC]]&gt;SAT,CalcTable[[#This Row],[PWC]]-SAT,0)</f>
        <v>#NAME?</v>
      </c>
      <c r="AE4357" s="13" t="e">
        <f ca="1">CalcTable[[#This Row],[PWC]]-CalcTable[[#This Row],[PercAmt]]-CalcTable[[#This Row],[Runoff]]</f>
        <v>#NAME?</v>
      </c>
      <c r="AF4357" s="13" t="e">
        <f ca="1">CalcTable[[#This Row],[IrrAmt]]/1000*CUR_IRR_AREA*10000/IRR_EFF</f>
        <v>#NAME?</v>
      </c>
      <c r="AG4357" s="147"/>
      <c r="AH4357" s="13"/>
      <c r="AI4357" s="50">
        <v>0</v>
      </c>
      <c r="AJ4357" s="50">
        <v>0</v>
      </c>
      <c r="AK4357" s="50">
        <v>0</v>
      </c>
      <c r="AL4357" s="50">
        <v>0</v>
      </c>
      <c r="AM4357" s="50"/>
      <c r="AN4357" s="50"/>
      <c r="AO4357" s="50"/>
      <c r="AP4357" s="50"/>
      <c r="AQ4357" s="50"/>
      <c r="AR4357" s="50"/>
      <c r="AS4357" s="50"/>
      <c r="AT4357" s="50"/>
      <c r="AU4357" s="50"/>
      <c r="AV4357" s="50"/>
      <c r="AW4357" s="50"/>
      <c r="AX4357" s="50">
        <f t="shared" si="1367"/>
        <v>0</v>
      </c>
      <c r="AY4357" s="50"/>
      <c r="AZ4357" s="50">
        <f t="shared" si="1357"/>
        <v>0</v>
      </c>
      <c r="BA4357" s="50">
        <f t="shared" si="1358"/>
        <v>0</v>
      </c>
      <c r="BB4357" s="50">
        <f t="shared" si="1359"/>
        <v>0</v>
      </c>
      <c r="BC4357" s="17">
        <f t="shared" si="1360"/>
        <v>19886</v>
      </c>
      <c r="BD4357" s="50">
        <f t="shared" si="1361"/>
        <v>0</v>
      </c>
      <c r="BE4357" s="50">
        <f t="shared" si="1362"/>
        <v>0</v>
      </c>
      <c r="BF4357" s="50">
        <f t="shared" si="1368"/>
        <v>0</v>
      </c>
      <c r="BG4357" s="50"/>
      <c r="BH4357" s="17">
        <f t="shared" si="1363"/>
        <v>0</v>
      </c>
      <c r="BI4357" s="17">
        <f t="shared" si="1371"/>
        <v>4357</v>
      </c>
      <c r="BJ4357" s="17">
        <f t="shared" si="1369"/>
        <v>4357</v>
      </c>
      <c r="BK4357" s="150">
        <f t="shared" si="1370"/>
        <v>32317</v>
      </c>
      <c r="BL4357" s="50" t="e">
        <f t="shared" ca="1" si="1364"/>
        <v>#NAME?</v>
      </c>
      <c r="BM4357" s="50" t="e">
        <f t="shared" ca="1" si="1365"/>
        <v>#NAME?</v>
      </c>
      <c r="BN4357" s="50" t="e">
        <f t="shared" ca="1" si="1366"/>
        <v>#NAME?</v>
      </c>
    </row>
    <row r="4358" spans="1:66" x14ac:dyDescent="0.35">
      <c r="A4358" s="48">
        <v>32318</v>
      </c>
      <c r="B4358" s="17">
        <v>1988</v>
      </c>
      <c r="C4358" s="17">
        <v>6</v>
      </c>
      <c r="D4358" s="17">
        <v>176</v>
      </c>
      <c r="E4358" s="17">
        <v>24</v>
      </c>
      <c r="F4358" s="17">
        <v>6</v>
      </c>
      <c r="G4358" s="50">
        <v>12.6</v>
      </c>
      <c r="H4358" s="32">
        <v>6.2198813721130382</v>
      </c>
      <c r="I4358" s="50">
        <v>25.166666666666668</v>
      </c>
      <c r="J4358" s="13">
        <v>0</v>
      </c>
      <c r="K4358" s="13">
        <f t="shared" si="1352"/>
        <v>0</v>
      </c>
      <c r="L4358" s="13">
        <f t="shared" si="1353"/>
        <v>0</v>
      </c>
      <c r="M4358" s="13" t="e">
        <f ca="1">CalcTable[[#This Row],[IWC]]-AE4357</f>
        <v>#NAME?</v>
      </c>
      <c r="N4358" s="13" t="e">
        <f ca="1">IF(CalcTable[[#This Row],[Day of Year]]&lt;123,FCAP,AE4357)</f>
        <v>#NAME?</v>
      </c>
      <c r="O4358" s="17" t="e">
        <f ca="1">IF(IRR_DRIP,5,COUNTIF('IDET Wind Values'!C4342:G4342,"&lt;="&amp;IRR_MAXWIND))</f>
        <v>#NAME?</v>
      </c>
      <c r="P4358" s="13" t="e">
        <f ca="1">CalcTable[[#This Row],[ET_o]]*KL</f>
        <v>#NAME?</v>
      </c>
      <c r="Q4358" s="13" t="e">
        <f ca="1">IF(WILTPT&lt;=0,1,MAX(0,MIN(1,(CalcTable[[#This Row],[IWC]]-WILTPT)/(MAD-WILTPT))))</f>
        <v>#NAME?</v>
      </c>
      <c r="R4358" s="13" t="e">
        <f ca="1">CalcTable[[#This Row],[ETMult]]*CalcTable[[#This Row],[ETb]]</f>
        <v>#NAME?</v>
      </c>
      <c r="S4358" s="13" t="b">
        <f>INDEX(IRR_LIST,CalcTable[[#This Row],[Day of Week]]+1)</f>
        <v>0</v>
      </c>
      <c r="T4358" s="13">
        <f t="shared" ca="1" si="1354"/>
        <v>0</v>
      </c>
      <c r="U4358" s="13" t="b">
        <f ca="1">IF(CalcTable[[#This Row],[IrrPrecip]]&gt;=IC_MM,FALSE,TRUE)</f>
        <v>1</v>
      </c>
      <c r="V4358" s="13" t="b">
        <f t="shared" si="1355"/>
        <v>1</v>
      </c>
      <c r="W4358" s="13" t="e">
        <f ca="1">IF(AND(IRR_DRIP=FALSE,CalcTable[[#This Row],[IrrHours]]&lt;=0),FALSE,TRUE)</f>
        <v>#NAME?</v>
      </c>
      <c r="X4358" s="13" t="e">
        <f ca="1">AND(CalcTable[[#This Row],[IrrDay]],CalcTable[[#This Row],[IrrRain]],CalcTable[[#This Row],[IrrWarm]],CalcTable[[#This Row],[IrrWindy]])</f>
        <v>#NAME?</v>
      </c>
      <c r="Y4358" s="13" t="e">
        <f t="shared" ca="1" si="1356"/>
        <v>#NAME?</v>
      </c>
      <c r="Z4358" s="13" t="e">
        <f ca="1">CalcTable[[#This Row],[IrrHours]]/5</f>
        <v>#NAME?</v>
      </c>
      <c r="AA4358" s="13" t="e">
        <f ca="1">IF(CalcTable[[#This Row],[IrrFlag]]=FALSE,0,MAX(0,CalcTable[[#This Row],[VolRednWind]]*(FCAP*IRR_TARGET-CalcTable[[#This Row],[IWC]])))</f>
        <v>#NAME?</v>
      </c>
      <c r="AB4358" s="13" t="e">
        <f ca="1">CalcTable[[#This Row],[IWC]]+CalcTable[[#This Row],[Eff Precip]]+CalcTable[[#This Row],[IrrAmt]]-CalcTable[[#This Row],[AET]]</f>
        <v>#NAME?</v>
      </c>
      <c r="AC4358" s="13" t="e">
        <f ca="1">IF(CalcTable[[#This Row],[PWC]]&gt;FCAP,MIN(24*PERC,MIN(SAT,CalcTable[[#This Row],[PWC]])-FCAP),0)</f>
        <v>#NAME?</v>
      </c>
      <c r="AD4358" s="13" t="e">
        <f ca="1">IF(CalcTable[[#This Row],[PWC]]&gt;SAT,CalcTable[[#This Row],[PWC]]-SAT,0)</f>
        <v>#NAME?</v>
      </c>
      <c r="AE4358" s="13" t="e">
        <f ca="1">CalcTable[[#This Row],[PWC]]-CalcTable[[#This Row],[PercAmt]]-CalcTable[[#This Row],[Runoff]]</f>
        <v>#NAME?</v>
      </c>
      <c r="AF4358" s="13" t="e">
        <f ca="1">CalcTable[[#This Row],[IrrAmt]]/1000*CUR_IRR_AREA*10000/IRR_EFF</f>
        <v>#NAME?</v>
      </c>
      <c r="AG4358" s="147"/>
      <c r="AH4358" s="13"/>
      <c r="AI4358" s="50">
        <v>0</v>
      </c>
      <c r="AJ4358" s="50">
        <v>0</v>
      </c>
      <c r="AK4358" s="50">
        <v>0</v>
      </c>
      <c r="AL4358" s="50">
        <v>6.4481376638189651</v>
      </c>
      <c r="AM4358" s="50"/>
      <c r="AN4358" s="50"/>
      <c r="AO4358" s="50"/>
      <c r="AP4358" s="50"/>
      <c r="AQ4358" s="50"/>
      <c r="AR4358" s="50"/>
      <c r="AS4358" s="50"/>
      <c r="AT4358" s="50"/>
      <c r="AU4358" s="50"/>
      <c r="AV4358" s="50"/>
      <c r="AW4358" s="50"/>
      <c r="AX4358" s="50">
        <f t="shared" si="1367"/>
        <v>6.4481376638189651</v>
      </c>
      <c r="AY4358" s="50"/>
      <c r="AZ4358" s="50">
        <f t="shared" si="1357"/>
        <v>189.14537147202299</v>
      </c>
      <c r="BA4358" s="50">
        <f t="shared" si="1358"/>
        <v>291.22382591724175</v>
      </c>
      <c r="BB4358" s="50">
        <f t="shared" si="1359"/>
        <v>300.23074836829051</v>
      </c>
      <c r="BC4358" s="17">
        <f t="shared" si="1360"/>
        <v>19886</v>
      </c>
      <c r="BD4358" s="50">
        <f t="shared" si="1361"/>
        <v>6.4481376638189651</v>
      </c>
      <c r="BE4358" s="50">
        <f t="shared" si="1362"/>
        <v>189.14537147202299</v>
      </c>
      <c r="BF4358" s="50">
        <f t="shared" si="1368"/>
        <v>309.38161467183465</v>
      </c>
      <c r="BG4358" s="50"/>
      <c r="BH4358" s="17">
        <f t="shared" si="1363"/>
        <v>0</v>
      </c>
      <c r="BI4358" s="17">
        <f t="shared" si="1371"/>
        <v>4358</v>
      </c>
      <c r="BJ4358" s="17">
        <f t="shared" si="1369"/>
        <v>4358</v>
      </c>
      <c r="BK4358" s="150">
        <f t="shared" si="1370"/>
        <v>32318</v>
      </c>
      <c r="BL4358" s="50" t="e">
        <f t="shared" ca="1" si="1364"/>
        <v>#NAME?</v>
      </c>
      <c r="BM4358" s="50" t="e">
        <f t="shared" ca="1" si="1365"/>
        <v>#NAME?</v>
      </c>
      <c r="BN4358" s="50" t="e">
        <f t="shared" ca="1" si="1366"/>
        <v>#NAME?</v>
      </c>
    </row>
    <row r="4359" spans="1:66" x14ac:dyDescent="0.35">
      <c r="A4359" s="48">
        <v>32319</v>
      </c>
      <c r="B4359" s="17">
        <v>1988</v>
      </c>
      <c r="C4359" s="17">
        <v>6</v>
      </c>
      <c r="D4359" s="17">
        <v>177</v>
      </c>
      <c r="E4359" s="17">
        <v>25</v>
      </c>
      <c r="F4359" s="17">
        <v>7</v>
      </c>
      <c r="G4359" s="50">
        <v>10.1</v>
      </c>
      <c r="H4359" s="32">
        <v>6.9990481746394364</v>
      </c>
      <c r="I4359" s="50">
        <v>13.333333333333334</v>
      </c>
      <c r="J4359" s="13">
        <v>0</v>
      </c>
      <c r="K4359" s="13">
        <f t="shared" si="1352"/>
        <v>0</v>
      </c>
      <c r="L4359" s="13">
        <f t="shared" si="1353"/>
        <v>0</v>
      </c>
      <c r="M4359" s="13" t="e">
        <f ca="1">CalcTable[[#This Row],[IWC]]-AE4358</f>
        <v>#NAME?</v>
      </c>
      <c r="N4359" s="13" t="e">
        <f ca="1">IF(CalcTable[[#This Row],[Day of Year]]&lt;123,FCAP,AE4358)</f>
        <v>#NAME?</v>
      </c>
      <c r="O4359" s="17" t="e">
        <f ca="1">IF(IRR_DRIP,5,COUNTIF('IDET Wind Values'!C4343:G4343,"&lt;="&amp;IRR_MAXWIND))</f>
        <v>#NAME?</v>
      </c>
      <c r="P4359" s="13" t="e">
        <f ca="1">CalcTable[[#This Row],[ET_o]]*KL</f>
        <v>#NAME?</v>
      </c>
      <c r="Q4359" s="13" t="e">
        <f ca="1">IF(WILTPT&lt;=0,1,MAX(0,MIN(1,(CalcTable[[#This Row],[IWC]]-WILTPT)/(MAD-WILTPT))))</f>
        <v>#NAME?</v>
      </c>
      <c r="R4359" s="13" t="e">
        <f ca="1">CalcTable[[#This Row],[ETMult]]*CalcTable[[#This Row],[ETb]]</f>
        <v>#NAME?</v>
      </c>
      <c r="S4359" s="13" t="b">
        <f>INDEX(IRR_LIST,CalcTable[[#This Row],[Day of Week]]+1)</f>
        <v>0</v>
      </c>
      <c r="T4359" s="13">
        <f t="shared" ca="1" si="1354"/>
        <v>0</v>
      </c>
      <c r="U4359" s="13" t="b">
        <f ca="1">IF(CalcTable[[#This Row],[IrrPrecip]]&gt;=IC_MM,FALSE,TRUE)</f>
        <v>1</v>
      </c>
      <c r="V4359" s="13" t="b">
        <f t="shared" si="1355"/>
        <v>1</v>
      </c>
      <c r="W4359" s="13" t="e">
        <f ca="1">IF(AND(IRR_DRIP=FALSE,CalcTable[[#This Row],[IrrHours]]&lt;=0),FALSE,TRUE)</f>
        <v>#NAME?</v>
      </c>
      <c r="X4359" s="13" t="e">
        <f ca="1">AND(CalcTable[[#This Row],[IrrDay]],CalcTable[[#This Row],[IrrRain]],CalcTable[[#This Row],[IrrWarm]],CalcTable[[#This Row],[IrrWindy]])</f>
        <v>#NAME?</v>
      </c>
      <c r="Y4359" s="13" t="e">
        <f t="shared" ca="1" si="1356"/>
        <v>#NAME?</v>
      </c>
      <c r="Z4359" s="13" t="e">
        <f ca="1">CalcTable[[#This Row],[IrrHours]]/5</f>
        <v>#NAME?</v>
      </c>
      <c r="AA4359" s="13" t="e">
        <f ca="1">IF(CalcTable[[#This Row],[IrrFlag]]=FALSE,0,MAX(0,CalcTable[[#This Row],[VolRednWind]]*(FCAP*IRR_TARGET-CalcTable[[#This Row],[IWC]])))</f>
        <v>#NAME?</v>
      </c>
      <c r="AB4359" s="13" t="e">
        <f ca="1">CalcTable[[#This Row],[IWC]]+CalcTable[[#This Row],[Eff Precip]]+CalcTable[[#This Row],[IrrAmt]]-CalcTable[[#This Row],[AET]]</f>
        <v>#NAME?</v>
      </c>
      <c r="AC4359" s="13" t="e">
        <f ca="1">IF(CalcTable[[#This Row],[PWC]]&gt;FCAP,MIN(24*PERC,MIN(SAT,CalcTable[[#This Row],[PWC]])-FCAP),0)</f>
        <v>#NAME?</v>
      </c>
      <c r="AD4359" s="13" t="e">
        <f ca="1">IF(CalcTable[[#This Row],[PWC]]&gt;SAT,CalcTable[[#This Row],[PWC]]-SAT,0)</f>
        <v>#NAME?</v>
      </c>
      <c r="AE4359" s="13" t="e">
        <f ca="1">CalcTable[[#This Row],[PWC]]-CalcTable[[#This Row],[PercAmt]]-CalcTable[[#This Row],[Runoff]]</f>
        <v>#NAME?</v>
      </c>
      <c r="AF4359" s="13" t="e">
        <f ca="1">CalcTable[[#This Row],[IrrAmt]]/1000*CUR_IRR_AREA*10000/IRR_EFF</f>
        <v>#NAME?</v>
      </c>
      <c r="AG4359" s="147"/>
      <c r="AH4359" s="13"/>
      <c r="AI4359" s="50">
        <v>0</v>
      </c>
      <c r="AJ4359" s="50">
        <v>0</v>
      </c>
      <c r="AK4359" s="50">
        <v>2.3140355844451421</v>
      </c>
      <c r="AL4359" s="50">
        <v>0</v>
      </c>
      <c r="AM4359" s="50"/>
      <c r="AN4359" s="50"/>
      <c r="AO4359" s="50"/>
      <c r="AP4359" s="50"/>
      <c r="AQ4359" s="50"/>
      <c r="AR4359" s="50"/>
      <c r="AS4359" s="50"/>
      <c r="AT4359" s="50"/>
      <c r="AU4359" s="50"/>
      <c r="AV4359" s="50"/>
      <c r="AW4359" s="50"/>
      <c r="AX4359" s="50">
        <f t="shared" si="1367"/>
        <v>2.3140355844451421</v>
      </c>
      <c r="AY4359" s="50"/>
      <c r="AZ4359" s="50">
        <f t="shared" si="1357"/>
        <v>33.93918857186209</v>
      </c>
      <c r="BA4359" s="50">
        <f t="shared" si="1358"/>
        <v>52.255576055089243</v>
      </c>
      <c r="BB4359" s="50">
        <f t="shared" si="1359"/>
        <v>53.871727891844593</v>
      </c>
      <c r="BC4359" s="17">
        <f t="shared" si="1360"/>
        <v>19886</v>
      </c>
      <c r="BD4359" s="50">
        <f t="shared" si="1361"/>
        <v>2.3140355844451421</v>
      </c>
      <c r="BE4359" s="50">
        <f t="shared" si="1362"/>
        <v>33.93918857186209</v>
      </c>
      <c r="BF4359" s="50">
        <f t="shared" si="1368"/>
        <v>55.51370820917856</v>
      </c>
      <c r="BG4359" s="50"/>
      <c r="BH4359" s="17">
        <f t="shared" si="1363"/>
        <v>0</v>
      </c>
      <c r="BI4359" s="17">
        <f t="shared" si="1371"/>
        <v>4359</v>
      </c>
      <c r="BJ4359" s="17">
        <f t="shared" si="1369"/>
        <v>4359</v>
      </c>
      <c r="BK4359" s="150">
        <f t="shared" si="1370"/>
        <v>32319</v>
      </c>
      <c r="BL4359" s="50" t="e">
        <f t="shared" ca="1" si="1364"/>
        <v>#NAME?</v>
      </c>
      <c r="BM4359" s="50" t="e">
        <f t="shared" ca="1" si="1365"/>
        <v>#NAME?</v>
      </c>
      <c r="BN4359" s="50" t="e">
        <f t="shared" ca="1" si="1366"/>
        <v>#NAME?</v>
      </c>
    </row>
    <row r="4360" spans="1:66" x14ac:dyDescent="0.35">
      <c r="A4360" s="48">
        <v>32320</v>
      </c>
      <c r="B4360" s="17">
        <v>1988</v>
      </c>
      <c r="C4360" s="17">
        <v>6</v>
      </c>
      <c r="D4360" s="17">
        <v>178</v>
      </c>
      <c r="E4360" s="17">
        <v>26</v>
      </c>
      <c r="F4360" s="17">
        <v>1</v>
      </c>
      <c r="G4360" s="50">
        <v>19.399999999999999</v>
      </c>
      <c r="H4360" s="32">
        <v>6.3728135795397849</v>
      </c>
      <c r="I4360" s="50">
        <v>9.5</v>
      </c>
      <c r="J4360" s="13">
        <v>0.4</v>
      </c>
      <c r="K4360" s="13">
        <f t="shared" si="1352"/>
        <v>0.4</v>
      </c>
      <c r="L4360" s="13">
        <f t="shared" si="1353"/>
        <v>0</v>
      </c>
      <c r="M4360" s="13" t="e">
        <f ca="1">CalcTable[[#This Row],[IWC]]-AE4359</f>
        <v>#NAME?</v>
      </c>
      <c r="N4360" s="13" t="e">
        <f ca="1">IF(CalcTable[[#This Row],[Day of Year]]&lt;123,FCAP,AE4359)</f>
        <v>#NAME?</v>
      </c>
      <c r="O4360" s="17" t="e">
        <f ca="1">IF(IRR_DRIP,5,COUNTIF('IDET Wind Values'!C4344:G4344,"&lt;="&amp;IRR_MAXWIND))</f>
        <v>#NAME?</v>
      </c>
      <c r="P4360" s="13" t="e">
        <f ca="1">CalcTable[[#This Row],[ET_o]]*KL</f>
        <v>#NAME?</v>
      </c>
      <c r="Q4360" s="13" t="e">
        <f ca="1">IF(WILTPT&lt;=0,1,MAX(0,MIN(1,(CalcTable[[#This Row],[IWC]]-WILTPT)/(MAD-WILTPT))))</f>
        <v>#NAME?</v>
      </c>
      <c r="R4360" s="13" t="e">
        <f ca="1">CalcTable[[#This Row],[ETMult]]*CalcTable[[#This Row],[ETb]]</f>
        <v>#NAME?</v>
      </c>
      <c r="S4360" s="13" t="b">
        <f>INDEX(IRR_LIST,CalcTable[[#This Row],[Day of Week]]+1)</f>
        <v>1</v>
      </c>
      <c r="T4360" s="13">
        <f t="shared" ca="1" si="1354"/>
        <v>0</v>
      </c>
      <c r="U4360" s="13" t="b">
        <f ca="1">IF(CalcTable[[#This Row],[IrrPrecip]]&gt;=IC_MM,FALSE,TRUE)</f>
        <v>1</v>
      </c>
      <c r="V4360" s="13" t="b">
        <f t="shared" si="1355"/>
        <v>1</v>
      </c>
      <c r="W4360" s="13" t="e">
        <f ca="1">IF(AND(IRR_DRIP=FALSE,CalcTable[[#This Row],[IrrHours]]&lt;=0),FALSE,TRUE)</f>
        <v>#NAME?</v>
      </c>
      <c r="X4360" s="13" t="e">
        <f ca="1">AND(CalcTable[[#This Row],[IrrDay]],CalcTable[[#This Row],[IrrRain]],CalcTable[[#This Row],[IrrWarm]],CalcTable[[#This Row],[IrrWindy]])</f>
        <v>#NAME?</v>
      </c>
      <c r="Y4360" s="13" t="e">
        <f t="shared" ca="1" si="1356"/>
        <v>#NAME?</v>
      </c>
      <c r="Z4360" s="13" t="e">
        <f ca="1">CalcTable[[#This Row],[IrrHours]]/5</f>
        <v>#NAME?</v>
      </c>
      <c r="AA4360" s="13" t="e">
        <f ca="1">IF(CalcTable[[#This Row],[IrrFlag]]=FALSE,0,MAX(0,CalcTable[[#This Row],[VolRednWind]]*(FCAP*IRR_TARGET-CalcTable[[#This Row],[IWC]])))</f>
        <v>#NAME?</v>
      </c>
      <c r="AB4360" s="13" t="e">
        <f ca="1">CalcTable[[#This Row],[IWC]]+CalcTable[[#This Row],[Eff Precip]]+CalcTable[[#This Row],[IrrAmt]]-CalcTable[[#This Row],[AET]]</f>
        <v>#NAME?</v>
      </c>
      <c r="AC4360" s="13" t="e">
        <f ca="1">IF(CalcTable[[#This Row],[PWC]]&gt;FCAP,MIN(24*PERC,MIN(SAT,CalcTable[[#This Row],[PWC]])-FCAP),0)</f>
        <v>#NAME?</v>
      </c>
      <c r="AD4360" s="13" t="e">
        <f ca="1">IF(CalcTable[[#This Row],[PWC]]&gt;SAT,CalcTable[[#This Row],[PWC]]-SAT,0)</f>
        <v>#NAME?</v>
      </c>
      <c r="AE4360" s="13" t="e">
        <f ca="1">CalcTable[[#This Row],[PWC]]-CalcTable[[#This Row],[PercAmt]]-CalcTable[[#This Row],[Runoff]]</f>
        <v>#NAME?</v>
      </c>
      <c r="AF4360" s="13" t="e">
        <f ca="1">CalcTable[[#This Row],[IrrAmt]]/1000*CUR_IRR_AREA*10000/IRR_EFF</f>
        <v>#NAME?</v>
      </c>
      <c r="AG4360" s="147"/>
      <c r="AH4360" s="13"/>
      <c r="AI4360" s="50">
        <v>13.69205392829066</v>
      </c>
      <c r="AJ4360" s="50">
        <v>24.942293668602701</v>
      </c>
      <c r="AK4360" s="50">
        <v>0</v>
      </c>
      <c r="AL4360" s="50">
        <v>0</v>
      </c>
      <c r="AM4360" s="50"/>
      <c r="AN4360" s="50"/>
      <c r="AO4360" s="50"/>
      <c r="AP4360" s="50"/>
      <c r="AQ4360" s="50"/>
      <c r="AR4360" s="50"/>
      <c r="AS4360" s="50"/>
      <c r="AT4360" s="50"/>
      <c r="AU4360" s="50"/>
      <c r="AV4360" s="50"/>
      <c r="AW4360" s="50"/>
      <c r="AX4360" s="50">
        <f t="shared" si="1367"/>
        <v>38.634347596893363</v>
      </c>
      <c r="AY4360" s="50"/>
      <c r="AZ4360" s="50">
        <f t="shared" si="1357"/>
        <v>932.45740522727567</v>
      </c>
      <c r="BA4360" s="50">
        <f t="shared" si="1358"/>
        <v>1516.0884533293111</v>
      </c>
      <c r="BB4360" s="50">
        <f t="shared" si="1359"/>
        <v>1569.4245277452499</v>
      </c>
      <c r="BC4360" s="17">
        <f t="shared" si="1360"/>
        <v>19886</v>
      </c>
      <c r="BD4360" s="50">
        <f t="shared" si="1361"/>
        <v>38.634347596893363</v>
      </c>
      <c r="BE4360" s="50">
        <f t="shared" si="1362"/>
        <v>932.45740522727567</v>
      </c>
      <c r="BF4360" s="50">
        <f t="shared" si="1368"/>
        <v>1525.2034739036392</v>
      </c>
      <c r="BG4360" s="50"/>
      <c r="BH4360" s="17">
        <f t="shared" si="1363"/>
        <v>0</v>
      </c>
      <c r="BI4360" s="17">
        <f t="shared" si="1371"/>
        <v>4360</v>
      </c>
      <c r="BJ4360" s="17">
        <f t="shared" si="1369"/>
        <v>4360</v>
      </c>
      <c r="BK4360" s="150">
        <f t="shared" si="1370"/>
        <v>32320</v>
      </c>
      <c r="BL4360" s="50" t="e">
        <f t="shared" ca="1" si="1364"/>
        <v>#NAME?</v>
      </c>
      <c r="BM4360" s="50" t="e">
        <f t="shared" ca="1" si="1365"/>
        <v>#NAME?</v>
      </c>
      <c r="BN4360" s="50" t="e">
        <f t="shared" ca="1" si="1366"/>
        <v>#NAME?</v>
      </c>
    </row>
    <row r="4361" spans="1:66" x14ac:dyDescent="0.35">
      <c r="A4361" s="48">
        <v>32321</v>
      </c>
      <c r="B4361" s="17">
        <v>1988</v>
      </c>
      <c r="C4361" s="17">
        <v>6</v>
      </c>
      <c r="D4361" s="17">
        <v>179</v>
      </c>
      <c r="E4361" s="17">
        <v>27</v>
      </c>
      <c r="F4361" s="17">
        <v>2</v>
      </c>
      <c r="G4361" s="50">
        <v>15.1</v>
      </c>
      <c r="H4361" s="32">
        <v>4.3338753971350927</v>
      </c>
      <c r="I4361" s="50">
        <v>5.5</v>
      </c>
      <c r="J4361" s="13">
        <v>4.7</v>
      </c>
      <c r="K4361" s="13">
        <f t="shared" si="1352"/>
        <v>4.7</v>
      </c>
      <c r="L4361" s="13">
        <f t="shared" si="1353"/>
        <v>0</v>
      </c>
      <c r="M4361" s="13" t="e">
        <f ca="1">CalcTable[[#This Row],[IWC]]-AE4360</f>
        <v>#NAME?</v>
      </c>
      <c r="N4361" s="13" t="e">
        <f ca="1">IF(CalcTable[[#This Row],[Day of Year]]&lt;123,FCAP,AE4360)</f>
        <v>#NAME?</v>
      </c>
      <c r="O4361" s="17" t="e">
        <f ca="1">IF(IRR_DRIP,5,COUNTIF('IDET Wind Values'!C4345:G4345,"&lt;="&amp;IRR_MAXWIND))</f>
        <v>#NAME?</v>
      </c>
      <c r="P4361" s="13" t="e">
        <f ca="1">CalcTable[[#This Row],[ET_o]]*KL</f>
        <v>#NAME?</v>
      </c>
      <c r="Q4361" s="13" t="e">
        <f ca="1">IF(WILTPT&lt;=0,1,MAX(0,MIN(1,(CalcTable[[#This Row],[IWC]]-WILTPT)/(MAD-WILTPT))))</f>
        <v>#NAME?</v>
      </c>
      <c r="R4361" s="13" t="e">
        <f ca="1">CalcTable[[#This Row],[ETMult]]*CalcTable[[#This Row],[ETb]]</f>
        <v>#NAME?</v>
      </c>
      <c r="S4361" s="13" t="b">
        <f>INDEX(IRR_LIST,CalcTable[[#This Row],[Day of Week]]+1)</f>
        <v>0</v>
      </c>
      <c r="T4361" s="13">
        <f t="shared" ca="1" si="1354"/>
        <v>0.4</v>
      </c>
      <c r="U4361" s="13" t="b">
        <f ca="1">IF(CalcTable[[#This Row],[IrrPrecip]]&gt;=IC_MM,FALSE,TRUE)</f>
        <v>1</v>
      </c>
      <c r="V4361" s="13" t="b">
        <f t="shared" si="1355"/>
        <v>1</v>
      </c>
      <c r="W4361" s="13" t="e">
        <f ca="1">IF(AND(IRR_DRIP=FALSE,CalcTable[[#This Row],[IrrHours]]&lt;=0),FALSE,TRUE)</f>
        <v>#NAME?</v>
      </c>
      <c r="X4361" s="13" t="e">
        <f ca="1">AND(CalcTable[[#This Row],[IrrDay]],CalcTable[[#This Row],[IrrRain]],CalcTable[[#This Row],[IrrWarm]],CalcTable[[#This Row],[IrrWindy]])</f>
        <v>#NAME?</v>
      </c>
      <c r="Y4361" s="13" t="e">
        <f t="shared" ca="1" si="1356"/>
        <v>#NAME?</v>
      </c>
      <c r="Z4361" s="13" t="e">
        <f ca="1">CalcTable[[#This Row],[IrrHours]]/5</f>
        <v>#NAME?</v>
      </c>
      <c r="AA4361" s="13" t="e">
        <f ca="1">IF(CalcTable[[#This Row],[IrrFlag]]=FALSE,0,MAX(0,CalcTable[[#This Row],[VolRednWind]]*(FCAP*IRR_TARGET-CalcTable[[#This Row],[IWC]])))</f>
        <v>#NAME?</v>
      </c>
      <c r="AB4361" s="13" t="e">
        <f ca="1">CalcTable[[#This Row],[IWC]]+CalcTable[[#This Row],[Eff Precip]]+CalcTable[[#This Row],[IrrAmt]]-CalcTable[[#This Row],[AET]]</f>
        <v>#NAME?</v>
      </c>
      <c r="AC4361" s="13" t="e">
        <f ca="1">IF(CalcTable[[#This Row],[PWC]]&gt;FCAP,MIN(24*PERC,MIN(SAT,CalcTable[[#This Row],[PWC]])-FCAP),0)</f>
        <v>#NAME?</v>
      </c>
      <c r="AD4361" s="13" t="e">
        <f ca="1">IF(CalcTable[[#This Row],[PWC]]&gt;SAT,CalcTable[[#This Row],[PWC]]-SAT,0)</f>
        <v>#NAME?</v>
      </c>
      <c r="AE4361" s="13" t="e">
        <f ca="1">CalcTable[[#This Row],[PWC]]-CalcTable[[#This Row],[PercAmt]]-CalcTable[[#This Row],[Runoff]]</f>
        <v>#NAME?</v>
      </c>
      <c r="AF4361" s="13" t="e">
        <f ca="1">CalcTable[[#This Row],[IrrAmt]]/1000*CUR_IRR_AREA*10000/IRR_EFF</f>
        <v>#NAME?</v>
      </c>
      <c r="AG4361" s="147"/>
      <c r="AH4361" s="13"/>
      <c r="AI4361" s="50">
        <v>0</v>
      </c>
      <c r="AJ4361" s="50">
        <v>0</v>
      </c>
      <c r="AK4361" s="50">
        <v>4.5256246427395102</v>
      </c>
      <c r="AL4361" s="50">
        <v>10.775458719460742</v>
      </c>
      <c r="AM4361" s="50"/>
      <c r="AN4361" s="50"/>
      <c r="AO4361" s="50"/>
      <c r="AP4361" s="50"/>
      <c r="AQ4361" s="50"/>
      <c r="AR4361" s="50"/>
      <c r="AS4361" s="50"/>
      <c r="AT4361" s="50"/>
      <c r="AU4361" s="50"/>
      <c r="AV4361" s="50"/>
      <c r="AW4361" s="50"/>
      <c r="AX4361" s="50">
        <f t="shared" si="1367"/>
        <v>15.301083362200252</v>
      </c>
      <c r="AY4361" s="50"/>
      <c r="AZ4361" s="50">
        <f t="shared" si="1357"/>
        <v>382.45595053102795</v>
      </c>
      <c r="BA4361" s="50">
        <f t="shared" si="1358"/>
        <v>588.86074923031288</v>
      </c>
      <c r="BB4361" s="50">
        <f t="shared" si="1359"/>
        <v>607.07293735083806</v>
      </c>
      <c r="BC4361" s="17">
        <f t="shared" si="1360"/>
        <v>19886</v>
      </c>
      <c r="BD4361" s="50">
        <f t="shared" si="1361"/>
        <v>15.301083362200252</v>
      </c>
      <c r="BE4361" s="50">
        <f t="shared" si="1362"/>
        <v>382.45595053102795</v>
      </c>
      <c r="BF4361" s="50">
        <f t="shared" si="1368"/>
        <v>625.5761829923631</v>
      </c>
      <c r="BG4361" s="50"/>
      <c r="BH4361" s="17">
        <f t="shared" si="1363"/>
        <v>0</v>
      </c>
      <c r="BI4361" s="17">
        <f t="shared" si="1371"/>
        <v>4361</v>
      </c>
      <c r="BJ4361" s="17">
        <f t="shared" si="1369"/>
        <v>4361</v>
      </c>
      <c r="BK4361" s="150">
        <f t="shared" si="1370"/>
        <v>32321</v>
      </c>
      <c r="BL4361" s="50" t="e">
        <f t="shared" ca="1" si="1364"/>
        <v>#NAME?</v>
      </c>
      <c r="BM4361" s="50" t="e">
        <f t="shared" ca="1" si="1365"/>
        <v>#NAME?</v>
      </c>
      <c r="BN4361" s="50" t="e">
        <f t="shared" ca="1" si="1366"/>
        <v>#NAME?</v>
      </c>
    </row>
    <row r="4362" spans="1:66" x14ac:dyDescent="0.35">
      <c r="A4362" s="48">
        <v>32322</v>
      </c>
      <c r="B4362" s="17">
        <v>1988</v>
      </c>
      <c r="C4362" s="17">
        <v>6</v>
      </c>
      <c r="D4362" s="17">
        <v>180</v>
      </c>
      <c r="E4362" s="17">
        <v>28</v>
      </c>
      <c r="F4362" s="17">
        <v>3</v>
      </c>
      <c r="G4362" s="50">
        <v>10.1</v>
      </c>
      <c r="H4362" s="32">
        <v>3.8593643410670149</v>
      </c>
      <c r="I4362" s="50">
        <v>7.666666666666667</v>
      </c>
      <c r="J4362" s="13">
        <v>6.9</v>
      </c>
      <c r="K4362" s="13">
        <f t="shared" si="1352"/>
        <v>6.9</v>
      </c>
      <c r="L4362" s="13">
        <f t="shared" si="1353"/>
        <v>1.4250000000000003</v>
      </c>
      <c r="M4362" s="13" t="e">
        <f ca="1">CalcTable[[#This Row],[IWC]]-AE4361</f>
        <v>#NAME?</v>
      </c>
      <c r="N4362" s="13" t="e">
        <f ca="1">IF(CalcTable[[#This Row],[Day of Year]]&lt;123,FCAP,AE4361)</f>
        <v>#NAME?</v>
      </c>
      <c r="O4362" s="17" t="e">
        <f ca="1">IF(IRR_DRIP,5,COUNTIF('IDET Wind Values'!C4346:G4346,"&lt;="&amp;IRR_MAXWIND))</f>
        <v>#NAME?</v>
      </c>
      <c r="P4362" s="13" t="e">
        <f ca="1">CalcTable[[#This Row],[ET_o]]*KL</f>
        <v>#NAME?</v>
      </c>
      <c r="Q4362" s="13" t="e">
        <f ca="1">IF(WILTPT&lt;=0,1,MAX(0,MIN(1,(CalcTable[[#This Row],[IWC]]-WILTPT)/(MAD-WILTPT))))</f>
        <v>#NAME?</v>
      </c>
      <c r="R4362" s="13" t="e">
        <f ca="1">CalcTable[[#This Row],[ETMult]]*CalcTable[[#This Row],[ETb]]</f>
        <v>#NAME?</v>
      </c>
      <c r="S4362" s="13" t="b">
        <f>INDEX(IRR_LIST,CalcTable[[#This Row],[Day of Week]]+1)</f>
        <v>1</v>
      </c>
      <c r="T4362" s="13">
        <f t="shared" ca="1" si="1354"/>
        <v>5.1000000000000005</v>
      </c>
      <c r="U4362" s="13" t="b">
        <f ca="1">IF(CalcTable[[#This Row],[IrrPrecip]]&gt;=IC_MM,FALSE,TRUE)</f>
        <v>1</v>
      </c>
      <c r="V4362" s="13" t="b">
        <f t="shared" si="1355"/>
        <v>1</v>
      </c>
      <c r="W4362" s="13" t="e">
        <f ca="1">IF(AND(IRR_DRIP=FALSE,CalcTable[[#This Row],[IrrHours]]&lt;=0),FALSE,TRUE)</f>
        <v>#NAME?</v>
      </c>
      <c r="X4362" s="13" t="e">
        <f ca="1">AND(CalcTable[[#This Row],[IrrDay]],CalcTable[[#This Row],[IrrRain]],CalcTable[[#This Row],[IrrWarm]],CalcTable[[#This Row],[IrrWindy]])</f>
        <v>#NAME?</v>
      </c>
      <c r="Y4362" s="13" t="e">
        <f t="shared" ca="1" si="1356"/>
        <v>#NAME?</v>
      </c>
      <c r="Z4362" s="13" t="e">
        <f ca="1">CalcTable[[#This Row],[IrrHours]]/5</f>
        <v>#NAME?</v>
      </c>
      <c r="AA4362" s="13" t="e">
        <f ca="1">IF(CalcTable[[#This Row],[IrrFlag]]=FALSE,0,MAX(0,CalcTable[[#This Row],[VolRednWind]]*(FCAP*IRR_TARGET-CalcTable[[#This Row],[IWC]])))</f>
        <v>#NAME?</v>
      </c>
      <c r="AB4362" s="13" t="e">
        <f ca="1">CalcTable[[#This Row],[IWC]]+CalcTable[[#This Row],[Eff Precip]]+CalcTable[[#This Row],[IrrAmt]]-CalcTable[[#This Row],[AET]]</f>
        <v>#NAME?</v>
      </c>
      <c r="AC4362" s="13" t="e">
        <f ca="1">IF(CalcTable[[#This Row],[PWC]]&gt;FCAP,MIN(24*PERC,MIN(SAT,CalcTable[[#This Row],[PWC]])-FCAP),0)</f>
        <v>#NAME?</v>
      </c>
      <c r="AD4362" s="13" t="e">
        <f ca="1">IF(CalcTable[[#This Row],[PWC]]&gt;SAT,CalcTable[[#This Row],[PWC]]-SAT,0)</f>
        <v>#NAME?</v>
      </c>
      <c r="AE4362" s="13" t="e">
        <f ca="1">CalcTable[[#This Row],[PWC]]-CalcTable[[#This Row],[PercAmt]]-CalcTable[[#This Row],[Runoff]]</f>
        <v>#NAME?</v>
      </c>
      <c r="AF4362" s="13" t="e">
        <f ca="1">CalcTable[[#This Row],[IrrAmt]]/1000*CUR_IRR_AREA*10000/IRR_EFF</f>
        <v>#NAME?</v>
      </c>
      <c r="AG4362" s="147"/>
      <c r="AH4362" s="13"/>
      <c r="AI4362" s="50">
        <v>5.2288255238742583</v>
      </c>
      <c r="AJ4362" s="50">
        <v>8.2664988248726115</v>
      </c>
      <c r="AK4362" s="50">
        <v>0</v>
      </c>
      <c r="AL4362" s="50">
        <v>0</v>
      </c>
      <c r="AM4362" s="50"/>
      <c r="AN4362" s="50"/>
      <c r="AO4362" s="50"/>
      <c r="AP4362" s="50"/>
      <c r="AQ4362" s="50"/>
      <c r="AR4362" s="50"/>
      <c r="AS4362" s="50"/>
      <c r="AT4362" s="50"/>
      <c r="AU4362" s="50"/>
      <c r="AV4362" s="50"/>
      <c r="AW4362" s="50"/>
      <c r="AX4362" s="50">
        <f t="shared" si="1367"/>
        <v>13.49532434874687</v>
      </c>
      <c r="AY4362" s="50"/>
      <c r="AZ4362" s="50">
        <f t="shared" si="1357"/>
        <v>319.17340654641907</v>
      </c>
      <c r="BA4362" s="50">
        <f t="shared" si="1358"/>
        <v>518.07231080915528</v>
      </c>
      <c r="BB4362" s="50">
        <f t="shared" si="1359"/>
        <v>536.23177663407137</v>
      </c>
      <c r="BC4362" s="17">
        <f t="shared" si="1360"/>
        <v>19886</v>
      </c>
      <c r="BD4362" s="50">
        <f t="shared" si="1361"/>
        <v>13.49532434874687</v>
      </c>
      <c r="BE4362" s="50">
        <f t="shared" si="1362"/>
        <v>319.17340654641907</v>
      </c>
      <c r="BF4362" s="50">
        <f t="shared" si="1368"/>
        <v>522.06608657218396</v>
      </c>
      <c r="BG4362" s="50"/>
      <c r="BH4362" s="17">
        <f t="shared" si="1363"/>
        <v>0</v>
      </c>
      <c r="BI4362" s="17">
        <f t="shared" si="1371"/>
        <v>4362</v>
      </c>
      <c r="BJ4362" s="17">
        <f t="shared" si="1369"/>
        <v>4362</v>
      </c>
      <c r="BK4362" s="150">
        <f t="shared" si="1370"/>
        <v>32322</v>
      </c>
      <c r="BL4362" s="50" t="e">
        <f t="shared" ca="1" si="1364"/>
        <v>#NAME?</v>
      </c>
      <c r="BM4362" s="50" t="e">
        <f t="shared" ca="1" si="1365"/>
        <v>#NAME?</v>
      </c>
      <c r="BN4362" s="50" t="e">
        <f t="shared" ca="1" si="1366"/>
        <v>#NAME?</v>
      </c>
    </row>
    <row r="4363" spans="1:66" x14ac:dyDescent="0.35">
      <c r="A4363" s="48">
        <v>32323</v>
      </c>
      <c r="B4363" s="17">
        <v>1988</v>
      </c>
      <c r="C4363" s="17">
        <v>6</v>
      </c>
      <c r="D4363" s="17">
        <v>181</v>
      </c>
      <c r="E4363" s="17">
        <v>29</v>
      </c>
      <c r="F4363" s="17">
        <v>4</v>
      </c>
      <c r="G4363" s="50">
        <v>8.6999999999999993</v>
      </c>
      <c r="H4363" s="32">
        <v>3.8916590098758759</v>
      </c>
      <c r="I4363" s="50">
        <v>5.166666666666667</v>
      </c>
      <c r="J4363" s="13">
        <v>22</v>
      </c>
      <c r="K4363" s="13">
        <f t="shared" si="1352"/>
        <v>22</v>
      </c>
      <c r="L4363" s="13">
        <f t="shared" si="1353"/>
        <v>12.75</v>
      </c>
      <c r="M4363" s="13" t="e">
        <f ca="1">CalcTable[[#This Row],[IWC]]-AE4362</f>
        <v>#NAME?</v>
      </c>
      <c r="N4363" s="13" t="e">
        <f ca="1">IF(CalcTable[[#This Row],[Day of Year]]&lt;123,FCAP,AE4362)</f>
        <v>#NAME?</v>
      </c>
      <c r="O4363" s="17" t="e">
        <f ca="1">IF(IRR_DRIP,5,COUNTIF('IDET Wind Values'!C4347:G4347,"&lt;="&amp;IRR_MAXWIND))</f>
        <v>#NAME?</v>
      </c>
      <c r="P4363" s="13" t="e">
        <f ca="1">CalcTable[[#This Row],[ET_o]]*KL</f>
        <v>#NAME?</v>
      </c>
      <c r="Q4363" s="13" t="e">
        <f ca="1">IF(WILTPT&lt;=0,1,MAX(0,MIN(1,(CalcTable[[#This Row],[IWC]]-WILTPT)/(MAD-WILTPT))))</f>
        <v>#NAME?</v>
      </c>
      <c r="R4363" s="13" t="e">
        <f ca="1">CalcTable[[#This Row],[ETMult]]*CalcTable[[#This Row],[ETb]]</f>
        <v>#NAME?</v>
      </c>
      <c r="S4363" s="13" t="b">
        <f>INDEX(IRR_LIST,CalcTable[[#This Row],[Day of Week]]+1)</f>
        <v>0</v>
      </c>
      <c r="T4363" s="13">
        <f t="shared" ca="1" si="1354"/>
        <v>11.600000000000001</v>
      </c>
      <c r="U4363" s="13" t="b">
        <f ca="1">IF(CalcTable[[#This Row],[IrrPrecip]]&gt;=IC_MM,FALSE,TRUE)</f>
        <v>0</v>
      </c>
      <c r="V4363" s="13" t="b">
        <f t="shared" si="1355"/>
        <v>1</v>
      </c>
      <c r="W4363" s="13" t="e">
        <f ca="1">IF(AND(IRR_DRIP=FALSE,CalcTable[[#This Row],[IrrHours]]&lt;=0),FALSE,TRUE)</f>
        <v>#NAME?</v>
      </c>
      <c r="X4363" s="13" t="e">
        <f ca="1">AND(CalcTable[[#This Row],[IrrDay]],CalcTable[[#This Row],[IrrRain]],CalcTable[[#This Row],[IrrWarm]],CalcTable[[#This Row],[IrrWindy]])</f>
        <v>#NAME?</v>
      </c>
      <c r="Y4363" s="13" t="e">
        <f t="shared" ca="1" si="1356"/>
        <v>#NAME?</v>
      </c>
      <c r="Z4363" s="13" t="e">
        <f ca="1">CalcTable[[#This Row],[IrrHours]]/5</f>
        <v>#NAME?</v>
      </c>
      <c r="AA4363" s="13" t="e">
        <f ca="1">IF(CalcTable[[#This Row],[IrrFlag]]=FALSE,0,MAX(0,CalcTable[[#This Row],[VolRednWind]]*(FCAP*IRR_TARGET-CalcTable[[#This Row],[IWC]])))</f>
        <v>#NAME?</v>
      </c>
      <c r="AB4363" s="13" t="e">
        <f ca="1">CalcTable[[#This Row],[IWC]]+CalcTable[[#This Row],[Eff Precip]]+CalcTable[[#This Row],[IrrAmt]]-CalcTable[[#This Row],[AET]]</f>
        <v>#NAME?</v>
      </c>
      <c r="AC4363" s="13" t="e">
        <f ca="1">IF(CalcTable[[#This Row],[PWC]]&gt;FCAP,MIN(24*PERC,MIN(SAT,CalcTable[[#This Row],[PWC]])-FCAP),0)</f>
        <v>#NAME?</v>
      </c>
      <c r="AD4363" s="13" t="e">
        <f ca="1">IF(CalcTable[[#This Row],[PWC]]&gt;SAT,CalcTable[[#This Row],[PWC]]-SAT,0)</f>
        <v>#NAME?</v>
      </c>
      <c r="AE4363" s="13" t="e">
        <f ca="1">CalcTable[[#This Row],[PWC]]-CalcTable[[#This Row],[PercAmt]]-CalcTable[[#This Row],[Runoff]]</f>
        <v>#NAME?</v>
      </c>
      <c r="AF4363" s="13" t="e">
        <f ca="1">CalcTable[[#This Row],[IrrAmt]]/1000*CUR_IRR_AREA*10000/IRR_EFF</f>
        <v>#NAME?</v>
      </c>
      <c r="AG4363" s="147"/>
      <c r="AH4363" s="13"/>
      <c r="AI4363" s="50">
        <v>0</v>
      </c>
      <c r="AJ4363" s="50">
        <v>0</v>
      </c>
      <c r="AK4363" s="50">
        <v>0</v>
      </c>
      <c r="AL4363" s="50">
        <v>0</v>
      </c>
      <c r="AM4363" s="50"/>
      <c r="AN4363" s="50"/>
      <c r="AO4363" s="50"/>
      <c r="AP4363" s="50"/>
      <c r="AQ4363" s="50"/>
      <c r="AR4363" s="50"/>
      <c r="AS4363" s="50"/>
      <c r="AT4363" s="50"/>
      <c r="AU4363" s="50"/>
      <c r="AV4363" s="50"/>
      <c r="AW4363" s="50"/>
      <c r="AX4363" s="50">
        <f t="shared" si="1367"/>
        <v>0</v>
      </c>
      <c r="AY4363" s="50"/>
      <c r="AZ4363" s="50">
        <f t="shared" si="1357"/>
        <v>0</v>
      </c>
      <c r="BA4363" s="50">
        <f t="shared" si="1358"/>
        <v>0</v>
      </c>
      <c r="BB4363" s="50">
        <f t="shared" si="1359"/>
        <v>0</v>
      </c>
      <c r="BC4363" s="17">
        <f t="shared" si="1360"/>
        <v>19886</v>
      </c>
      <c r="BD4363" s="50">
        <f t="shared" si="1361"/>
        <v>0</v>
      </c>
      <c r="BE4363" s="50">
        <f t="shared" si="1362"/>
        <v>0</v>
      </c>
      <c r="BF4363" s="50">
        <f t="shared" si="1368"/>
        <v>0</v>
      </c>
      <c r="BG4363" s="50"/>
      <c r="BH4363" s="17">
        <f t="shared" si="1363"/>
        <v>0</v>
      </c>
      <c r="BI4363" s="17">
        <f t="shared" si="1371"/>
        <v>4363</v>
      </c>
      <c r="BJ4363" s="17">
        <f t="shared" si="1369"/>
        <v>4363</v>
      </c>
      <c r="BK4363" s="150">
        <f t="shared" si="1370"/>
        <v>32323</v>
      </c>
      <c r="BL4363" s="50" t="e">
        <f t="shared" ca="1" si="1364"/>
        <v>#NAME?</v>
      </c>
      <c r="BM4363" s="50" t="e">
        <f t="shared" ca="1" si="1365"/>
        <v>#NAME?</v>
      </c>
      <c r="BN4363" s="50" t="e">
        <f t="shared" ca="1" si="1366"/>
        <v>#NAME?</v>
      </c>
    </row>
    <row r="4364" spans="1:66" x14ac:dyDescent="0.35">
      <c r="A4364" s="48">
        <v>32324</v>
      </c>
      <c r="B4364" s="17">
        <v>1988</v>
      </c>
      <c r="C4364" s="17">
        <v>6</v>
      </c>
      <c r="D4364" s="17">
        <v>182</v>
      </c>
      <c r="E4364" s="17">
        <v>30</v>
      </c>
      <c r="F4364" s="17">
        <v>5</v>
      </c>
      <c r="G4364" s="50">
        <v>8.3000000000000007</v>
      </c>
      <c r="H4364" s="32">
        <v>4.8398214382801266</v>
      </c>
      <c r="I4364" s="50">
        <v>13.333333333333334</v>
      </c>
      <c r="J4364" s="13">
        <v>4.8</v>
      </c>
      <c r="K4364" s="13">
        <f t="shared" si="1352"/>
        <v>4.8</v>
      </c>
      <c r="L4364" s="13">
        <f t="shared" si="1353"/>
        <v>0</v>
      </c>
      <c r="M4364" s="13" t="e">
        <f ca="1">CalcTable[[#This Row],[IWC]]-AE4363</f>
        <v>#NAME?</v>
      </c>
      <c r="N4364" s="13" t="e">
        <f ca="1">IF(CalcTable[[#This Row],[Day of Year]]&lt;123,FCAP,AE4363)</f>
        <v>#NAME?</v>
      </c>
      <c r="O4364" s="17" t="e">
        <f ca="1">IF(IRR_DRIP,5,COUNTIF('IDET Wind Values'!C4348:G4348,"&lt;="&amp;IRR_MAXWIND))</f>
        <v>#NAME?</v>
      </c>
      <c r="P4364" s="13" t="e">
        <f ca="1">CalcTable[[#This Row],[ET_o]]*KL</f>
        <v>#NAME?</v>
      </c>
      <c r="Q4364" s="13" t="e">
        <f ca="1">IF(WILTPT&lt;=0,1,MAX(0,MIN(1,(CalcTable[[#This Row],[IWC]]-WILTPT)/(MAD-WILTPT))))</f>
        <v>#NAME?</v>
      </c>
      <c r="R4364" s="13" t="e">
        <f ca="1">CalcTable[[#This Row],[ETMult]]*CalcTable[[#This Row],[ETb]]</f>
        <v>#NAME?</v>
      </c>
      <c r="S4364" s="13" t="b">
        <f>INDEX(IRR_LIST,CalcTable[[#This Row],[Day of Week]]+1)</f>
        <v>1</v>
      </c>
      <c r="T4364" s="13">
        <f t="shared" ca="1" si="1354"/>
        <v>28.9</v>
      </c>
      <c r="U4364" s="13" t="b">
        <f ca="1">IF(CalcTable[[#This Row],[IrrPrecip]]&gt;=IC_MM,FALSE,TRUE)</f>
        <v>0</v>
      </c>
      <c r="V4364" s="13" t="b">
        <f t="shared" si="1355"/>
        <v>1</v>
      </c>
      <c r="W4364" s="13" t="e">
        <f ca="1">IF(AND(IRR_DRIP=FALSE,CalcTable[[#This Row],[IrrHours]]&lt;=0),FALSE,TRUE)</f>
        <v>#NAME?</v>
      </c>
      <c r="X4364" s="13" t="e">
        <f ca="1">AND(CalcTable[[#This Row],[IrrDay]],CalcTable[[#This Row],[IrrRain]],CalcTable[[#This Row],[IrrWarm]],CalcTable[[#This Row],[IrrWindy]])</f>
        <v>#NAME?</v>
      </c>
      <c r="Y4364" s="13" t="e">
        <f t="shared" ca="1" si="1356"/>
        <v>#NAME?</v>
      </c>
      <c r="Z4364" s="13" t="e">
        <f ca="1">CalcTable[[#This Row],[IrrHours]]/5</f>
        <v>#NAME?</v>
      </c>
      <c r="AA4364" s="13" t="e">
        <f ca="1">IF(CalcTable[[#This Row],[IrrFlag]]=FALSE,0,MAX(0,CalcTable[[#This Row],[VolRednWind]]*(FCAP*IRR_TARGET-CalcTable[[#This Row],[IWC]])))</f>
        <v>#NAME?</v>
      </c>
      <c r="AB4364" s="13" t="e">
        <f ca="1">CalcTable[[#This Row],[IWC]]+CalcTable[[#This Row],[Eff Precip]]+CalcTable[[#This Row],[IrrAmt]]-CalcTable[[#This Row],[AET]]</f>
        <v>#NAME?</v>
      </c>
      <c r="AC4364" s="13" t="e">
        <f ca="1">IF(CalcTable[[#This Row],[PWC]]&gt;FCAP,MIN(24*PERC,MIN(SAT,CalcTable[[#This Row],[PWC]])-FCAP),0)</f>
        <v>#NAME?</v>
      </c>
      <c r="AD4364" s="13" t="e">
        <f ca="1">IF(CalcTable[[#This Row],[PWC]]&gt;SAT,CalcTable[[#This Row],[PWC]]-SAT,0)</f>
        <v>#NAME?</v>
      </c>
      <c r="AE4364" s="13" t="e">
        <f ca="1">CalcTable[[#This Row],[PWC]]-CalcTable[[#This Row],[PercAmt]]-CalcTable[[#This Row],[Runoff]]</f>
        <v>#NAME?</v>
      </c>
      <c r="AF4364" s="13" t="e">
        <f ca="1">CalcTable[[#This Row],[IrrAmt]]/1000*CUR_IRR_AREA*10000/IRR_EFF</f>
        <v>#NAME?</v>
      </c>
      <c r="AG4364" s="147"/>
      <c r="AH4364" s="13"/>
      <c r="AI4364" s="50">
        <v>0</v>
      </c>
      <c r="AJ4364" s="50">
        <v>0</v>
      </c>
      <c r="AK4364" s="50">
        <v>0</v>
      </c>
      <c r="AL4364" s="50">
        <v>0</v>
      </c>
      <c r="AM4364" s="50"/>
      <c r="AN4364" s="50"/>
      <c r="AO4364" s="50"/>
      <c r="AP4364" s="50"/>
      <c r="AQ4364" s="50"/>
      <c r="AR4364" s="50"/>
      <c r="AS4364" s="50"/>
      <c r="AT4364" s="50"/>
      <c r="AU4364" s="50"/>
      <c r="AV4364" s="50"/>
      <c r="AW4364" s="50"/>
      <c r="AX4364" s="50">
        <f t="shared" si="1367"/>
        <v>0</v>
      </c>
      <c r="AY4364" s="50"/>
      <c r="AZ4364" s="50">
        <f t="shared" si="1357"/>
        <v>0</v>
      </c>
      <c r="BA4364" s="50">
        <f t="shared" si="1358"/>
        <v>0</v>
      </c>
      <c r="BB4364" s="50">
        <f t="shared" si="1359"/>
        <v>0</v>
      </c>
      <c r="BC4364" s="17">
        <f t="shared" si="1360"/>
        <v>19886</v>
      </c>
      <c r="BD4364" s="50">
        <f t="shared" si="1361"/>
        <v>0</v>
      </c>
      <c r="BE4364" s="50">
        <f t="shared" si="1362"/>
        <v>0</v>
      </c>
      <c r="BF4364" s="50">
        <f t="shared" si="1368"/>
        <v>0</v>
      </c>
      <c r="BG4364" s="50"/>
      <c r="BH4364" s="17">
        <f t="shared" si="1363"/>
        <v>0</v>
      </c>
      <c r="BI4364" s="17">
        <f t="shared" si="1371"/>
        <v>4364</v>
      </c>
      <c r="BJ4364" s="17">
        <f t="shared" si="1369"/>
        <v>4364</v>
      </c>
      <c r="BK4364" s="150">
        <f t="shared" si="1370"/>
        <v>32324</v>
      </c>
      <c r="BL4364" s="50" t="e">
        <f t="shared" ca="1" si="1364"/>
        <v>#NAME?</v>
      </c>
      <c r="BM4364" s="50" t="e">
        <f t="shared" ca="1" si="1365"/>
        <v>#NAME?</v>
      </c>
      <c r="BN4364" s="50" t="e">
        <f t="shared" ca="1" si="1366"/>
        <v>#NAME?</v>
      </c>
    </row>
    <row r="4365" spans="1:66" x14ac:dyDescent="0.35">
      <c r="A4365" s="48">
        <v>32325</v>
      </c>
      <c r="B4365" s="17">
        <v>1988</v>
      </c>
      <c r="C4365" s="17">
        <v>7</v>
      </c>
      <c r="D4365" s="17">
        <v>183</v>
      </c>
      <c r="E4365" s="17">
        <v>1</v>
      </c>
      <c r="F4365" s="17">
        <v>6</v>
      </c>
      <c r="G4365" s="50">
        <v>11.9</v>
      </c>
      <c r="H4365" s="32">
        <v>5.358745574994459</v>
      </c>
      <c r="I4365" s="50">
        <v>12</v>
      </c>
      <c r="J4365" s="13">
        <v>0</v>
      </c>
      <c r="K4365" s="13">
        <f t="shared" si="1352"/>
        <v>0</v>
      </c>
      <c r="L4365" s="13">
        <f t="shared" si="1353"/>
        <v>0</v>
      </c>
      <c r="M4365" s="13" t="e">
        <f ca="1">CalcTable[[#This Row],[IWC]]-AE4364</f>
        <v>#NAME?</v>
      </c>
      <c r="N4365" s="13" t="e">
        <f ca="1">IF(CalcTable[[#This Row],[Day of Year]]&lt;123,FCAP,AE4364)</f>
        <v>#NAME?</v>
      </c>
      <c r="O4365" s="17" t="e">
        <f ca="1">IF(IRR_DRIP,5,COUNTIF('IDET Wind Values'!C4349:G4349,"&lt;="&amp;IRR_MAXWIND))</f>
        <v>#NAME?</v>
      </c>
      <c r="P4365" s="13" t="e">
        <f ca="1">CalcTable[[#This Row],[ET_o]]*KL</f>
        <v>#NAME?</v>
      </c>
      <c r="Q4365" s="13" t="e">
        <f ca="1">IF(WILTPT&lt;=0,1,MAX(0,MIN(1,(CalcTable[[#This Row],[IWC]]-WILTPT)/(MAD-WILTPT))))</f>
        <v>#NAME?</v>
      </c>
      <c r="R4365" s="13" t="e">
        <f ca="1">CalcTable[[#This Row],[ETMult]]*CalcTable[[#This Row],[ETb]]</f>
        <v>#NAME?</v>
      </c>
      <c r="S4365" s="13" t="b">
        <f>INDEX(IRR_LIST,CalcTable[[#This Row],[Day of Week]]+1)</f>
        <v>0</v>
      </c>
      <c r="T4365" s="13">
        <f t="shared" ca="1" si="1354"/>
        <v>26.8</v>
      </c>
      <c r="U4365" s="13" t="b">
        <f ca="1">IF(CalcTable[[#This Row],[IrrPrecip]]&gt;=IC_MM,FALSE,TRUE)</f>
        <v>0</v>
      </c>
      <c r="V4365" s="13" t="b">
        <f t="shared" si="1355"/>
        <v>1</v>
      </c>
      <c r="W4365" s="13" t="e">
        <f ca="1">IF(AND(IRR_DRIP=FALSE,CalcTable[[#This Row],[IrrHours]]&lt;=0),FALSE,TRUE)</f>
        <v>#NAME?</v>
      </c>
      <c r="X4365" s="13" t="e">
        <f ca="1">AND(CalcTable[[#This Row],[IrrDay]],CalcTable[[#This Row],[IrrRain]],CalcTable[[#This Row],[IrrWarm]],CalcTable[[#This Row],[IrrWindy]])</f>
        <v>#NAME?</v>
      </c>
      <c r="Y4365" s="13" t="e">
        <f t="shared" ca="1" si="1356"/>
        <v>#NAME?</v>
      </c>
      <c r="Z4365" s="13" t="e">
        <f ca="1">CalcTable[[#This Row],[IrrHours]]/5</f>
        <v>#NAME?</v>
      </c>
      <c r="AA4365" s="13" t="e">
        <f ca="1">IF(CalcTable[[#This Row],[IrrFlag]]=FALSE,0,MAX(0,CalcTable[[#This Row],[VolRednWind]]*(FCAP*IRR_TARGET-CalcTable[[#This Row],[IWC]])))</f>
        <v>#NAME?</v>
      </c>
      <c r="AB4365" s="13" t="e">
        <f ca="1">CalcTable[[#This Row],[IWC]]+CalcTable[[#This Row],[Eff Precip]]+CalcTable[[#This Row],[IrrAmt]]-CalcTable[[#This Row],[AET]]</f>
        <v>#NAME?</v>
      </c>
      <c r="AC4365" s="13" t="e">
        <f ca="1">IF(CalcTable[[#This Row],[PWC]]&gt;FCAP,MIN(24*PERC,MIN(SAT,CalcTable[[#This Row],[PWC]])-FCAP),0)</f>
        <v>#NAME?</v>
      </c>
      <c r="AD4365" s="13" t="e">
        <f ca="1">IF(CalcTable[[#This Row],[PWC]]&gt;SAT,CalcTable[[#This Row],[PWC]]-SAT,0)</f>
        <v>#NAME?</v>
      </c>
      <c r="AE4365" s="13" t="e">
        <f ca="1">CalcTable[[#This Row],[PWC]]-CalcTable[[#This Row],[PercAmt]]-CalcTable[[#This Row],[Runoff]]</f>
        <v>#NAME?</v>
      </c>
      <c r="AF4365" s="13" t="e">
        <f ca="1">CalcTable[[#This Row],[IrrAmt]]/1000*CUR_IRR_AREA*10000/IRR_EFF</f>
        <v>#NAME?</v>
      </c>
      <c r="AG4365" s="147"/>
      <c r="AH4365" s="13"/>
      <c r="AI4365" s="50">
        <v>0</v>
      </c>
      <c r="AJ4365" s="50">
        <v>0</v>
      </c>
      <c r="AK4365" s="50">
        <v>0</v>
      </c>
      <c r="AL4365" s="50">
        <v>0</v>
      </c>
      <c r="AM4365" s="50"/>
      <c r="AN4365" s="50"/>
      <c r="AO4365" s="50"/>
      <c r="AP4365" s="50"/>
      <c r="AQ4365" s="50"/>
      <c r="AR4365" s="50"/>
      <c r="AS4365" s="50"/>
      <c r="AT4365" s="50"/>
      <c r="AU4365" s="50"/>
      <c r="AV4365" s="50"/>
      <c r="AW4365" s="50"/>
      <c r="AX4365" s="50">
        <f t="shared" si="1367"/>
        <v>0</v>
      </c>
      <c r="AY4365" s="50"/>
      <c r="AZ4365" s="50">
        <f t="shared" si="1357"/>
        <v>0</v>
      </c>
      <c r="BA4365" s="50">
        <f t="shared" si="1358"/>
        <v>0</v>
      </c>
      <c r="BB4365" s="50">
        <f t="shared" si="1359"/>
        <v>0</v>
      </c>
      <c r="BC4365" s="17">
        <f t="shared" si="1360"/>
        <v>19887</v>
      </c>
      <c r="BD4365" s="50">
        <f t="shared" si="1361"/>
        <v>0</v>
      </c>
      <c r="BE4365" s="50">
        <f t="shared" si="1362"/>
        <v>0</v>
      </c>
      <c r="BF4365" s="50">
        <f t="shared" si="1368"/>
        <v>0</v>
      </c>
      <c r="BG4365" s="50"/>
      <c r="BH4365" s="17">
        <f t="shared" si="1363"/>
        <v>0</v>
      </c>
      <c r="BI4365" s="17">
        <f t="shared" si="1371"/>
        <v>4365</v>
      </c>
      <c r="BJ4365" s="17">
        <f t="shared" si="1369"/>
        <v>4365</v>
      </c>
      <c r="BK4365" s="150">
        <f t="shared" si="1370"/>
        <v>32325</v>
      </c>
      <c r="BL4365" s="50" t="e">
        <f t="shared" ca="1" si="1364"/>
        <v>#NAME?</v>
      </c>
      <c r="BM4365" s="50" t="e">
        <f t="shared" ca="1" si="1365"/>
        <v>#NAME?</v>
      </c>
      <c r="BN4365" s="50" t="e">
        <f t="shared" ca="1" si="1366"/>
        <v>#NAME?</v>
      </c>
    </row>
    <row r="4366" spans="1:66" x14ac:dyDescent="0.35">
      <c r="A4366" s="48">
        <v>32326</v>
      </c>
      <c r="B4366" s="17">
        <v>1988</v>
      </c>
      <c r="C4366" s="17">
        <v>7</v>
      </c>
      <c r="D4366" s="17">
        <v>184</v>
      </c>
      <c r="E4366" s="17">
        <v>2</v>
      </c>
      <c r="F4366" s="17">
        <v>7</v>
      </c>
      <c r="G4366" s="50">
        <v>12.4</v>
      </c>
      <c r="H4366" s="32">
        <v>4.6295487742700594</v>
      </c>
      <c r="I4366" s="50">
        <v>9.1666666666666661</v>
      </c>
      <c r="J4366" s="13">
        <v>2.4</v>
      </c>
      <c r="K4366" s="13">
        <f t="shared" si="1352"/>
        <v>2.4</v>
      </c>
      <c r="L4366" s="13">
        <f t="shared" si="1353"/>
        <v>0</v>
      </c>
      <c r="M4366" s="13" t="e">
        <f ca="1">CalcTable[[#This Row],[IWC]]-AE4365</f>
        <v>#NAME?</v>
      </c>
      <c r="N4366" s="13" t="e">
        <f ca="1">IF(CalcTable[[#This Row],[Day of Year]]&lt;123,FCAP,AE4365)</f>
        <v>#NAME?</v>
      </c>
      <c r="O4366" s="17" t="e">
        <f ca="1">IF(IRR_DRIP,5,COUNTIF('IDET Wind Values'!C4350:G4350,"&lt;="&amp;IRR_MAXWIND))</f>
        <v>#NAME?</v>
      </c>
      <c r="P4366" s="13" t="e">
        <f ca="1">CalcTable[[#This Row],[ET_o]]*KL</f>
        <v>#NAME?</v>
      </c>
      <c r="Q4366" s="13" t="e">
        <f ca="1">IF(WILTPT&lt;=0,1,MAX(0,MIN(1,(CalcTable[[#This Row],[IWC]]-WILTPT)/(MAD-WILTPT))))</f>
        <v>#NAME?</v>
      </c>
      <c r="R4366" s="13" t="e">
        <f ca="1">CalcTable[[#This Row],[ETMult]]*CalcTable[[#This Row],[ETb]]</f>
        <v>#NAME?</v>
      </c>
      <c r="S4366" s="13" t="b">
        <f>INDEX(IRR_LIST,CalcTable[[#This Row],[Day of Week]]+1)</f>
        <v>0</v>
      </c>
      <c r="T4366" s="13">
        <f t="shared" ca="1" si="1354"/>
        <v>4.8</v>
      </c>
      <c r="U4366" s="13" t="b">
        <f ca="1">IF(CalcTable[[#This Row],[IrrPrecip]]&gt;=IC_MM,FALSE,TRUE)</f>
        <v>1</v>
      </c>
      <c r="V4366" s="13" t="b">
        <f t="shared" si="1355"/>
        <v>1</v>
      </c>
      <c r="W4366" s="13" t="e">
        <f ca="1">IF(AND(IRR_DRIP=FALSE,CalcTable[[#This Row],[IrrHours]]&lt;=0),FALSE,TRUE)</f>
        <v>#NAME?</v>
      </c>
      <c r="X4366" s="13" t="e">
        <f ca="1">AND(CalcTable[[#This Row],[IrrDay]],CalcTable[[#This Row],[IrrRain]],CalcTable[[#This Row],[IrrWarm]],CalcTable[[#This Row],[IrrWindy]])</f>
        <v>#NAME?</v>
      </c>
      <c r="Y4366" s="13" t="e">
        <f t="shared" ca="1" si="1356"/>
        <v>#NAME?</v>
      </c>
      <c r="Z4366" s="13" t="e">
        <f ca="1">CalcTable[[#This Row],[IrrHours]]/5</f>
        <v>#NAME?</v>
      </c>
      <c r="AA4366" s="13" t="e">
        <f ca="1">IF(CalcTable[[#This Row],[IrrFlag]]=FALSE,0,MAX(0,CalcTable[[#This Row],[VolRednWind]]*(FCAP*IRR_TARGET-CalcTable[[#This Row],[IWC]])))</f>
        <v>#NAME?</v>
      </c>
      <c r="AB4366" s="13" t="e">
        <f ca="1">CalcTable[[#This Row],[IWC]]+CalcTable[[#This Row],[Eff Precip]]+CalcTable[[#This Row],[IrrAmt]]-CalcTable[[#This Row],[AET]]</f>
        <v>#NAME?</v>
      </c>
      <c r="AC4366" s="13" t="e">
        <f ca="1">IF(CalcTable[[#This Row],[PWC]]&gt;FCAP,MIN(24*PERC,MIN(SAT,CalcTable[[#This Row],[PWC]])-FCAP),0)</f>
        <v>#NAME?</v>
      </c>
      <c r="AD4366" s="13" t="e">
        <f ca="1">IF(CalcTable[[#This Row],[PWC]]&gt;SAT,CalcTable[[#This Row],[PWC]]-SAT,0)</f>
        <v>#NAME?</v>
      </c>
      <c r="AE4366" s="13" t="e">
        <f ca="1">CalcTable[[#This Row],[PWC]]-CalcTable[[#This Row],[PercAmt]]-CalcTable[[#This Row],[Runoff]]</f>
        <v>#NAME?</v>
      </c>
      <c r="AF4366" s="13" t="e">
        <f ca="1">CalcTable[[#This Row],[IrrAmt]]/1000*CUR_IRR_AREA*10000/IRR_EFF</f>
        <v>#NAME?</v>
      </c>
      <c r="AG4366" s="147"/>
      <c r="AH4366" s="13"/>
      <c r="AI4366" s="50">
        <v>0</v>
      </c>
      <c r="AJ4366" s="50">
        <v>0</v>
      </c>
      <c r="AK4366" s="50">
        <v>0</v>
      </c>
      <c r="AL4366" s="50">
        <v>0</v>
      </c>
      <c r="AM4366" s="50"/>
      <c r="AN4366" s="50"/>
      <c r="AO4366" s="50"/>
      <c r="AP4366" s="50"/>
      <c r="AQ4366" s="50"/>
      <c r="AR4366" s="50"/>
      <c r="AS4366" s="50"/>
      <c r="AT4366" s="50"/>
      <c r="AU4366" s="50"/>
      <c r="AV4366" s="50"/>
      <c r="AW4366" s="50"/>
      <c r="AX4366" s="50">
        <f t="shared" si="1367"/>
        <v>0</v>
      </c>
      <c r="AY4366" s="50"/>
      <c r="AZ4366" s="50">
        <f t="shared" si="1357"/>
        <v>0</v>
      </c>
      <c r="BA4366" s="50">
        <f t="shared" si="1358"/>
        <v>0</v>
      </c>
      <c r="BB4366" s="50">
        <f t="shared" si="1359"/>
        <v>0</v>
      </c>
      <c r="BC4366" s="17">
        <f t="shared" si="1360"/>
        <v>19887</v>
      </c>
      <c r="BD4366" s="50">
        <f t="shared" si="1361"/>
        <v>0</v>
      </c>
      <c r="BE4366" s="50">
        <f t="shared" si="1362"/>
        <v>0</v>
      </c>
      <c r="BF4366" s="50">
        <f t="shared" si="1368"/>
        <v>0</v>
      </c>
      <c r="BG4366" s="50"/>
      <c r="BH4366" s="17">
        <f t="shared" si="1363"/>
        <v>0</v>
      </c>
      <c r="BI4366" s="17">
        <f t="shared" si="1371"/>
        <v>4366</v>
      </c>
      <c r="BJ4366" s="17">
        <f t="shared" si="1369"/>
        <v>4366</v>
      </c>
      <c r="BK4366" s="150">
        <f t="shared" si="1370"/>
        <v>32326</v>
      </c>
      <c r="BL4366" s="50" t="e">
        <f t="shared" ca="1" si="1364"/>
        <v>#NAME?</v>
      </c>
      <c r="BM4366" s="50" t="e">
        <f t="shared" ca="1" si="1365"/>
        <v>#NAME?</v>
      </c>
      <c r="BN4366" s="50" t="e">
        <f t="shared" ca="1" si="1366"/>
        <v>#NAME?</v>
      </c>
    </row>
    <row r="4367" spans="1:66" x14ac:dyDescent="0.35">
      <c r="A4367" s="48">
        <v>32327</v>
      </c>
      <c r="B4367" s="17">
        <v>1988</v>
      </c>
      <c r="C4367" s="17">
        <v>7</v>
      </c>
      <c r="D4367" s="17">
        <v>185</v>
      </c>
      <c r="E4367" s="17">
        <v>3</v>
      </c>
      <c r="F4367" s="17">
        <v>1</v>
      </c>
      <c r="G4367" s="50">
        <v>8.3000000000000007</v>
      </c>
      <c r="H4367" s="32">
        <v>4.0380920235421938</v>
      </c>
      <c r="I4367" s="50">
        <v>12.5</v>
      </c>
      <c r="J4367" s="13">
        <v>9.1999999999999993</v>
      </c>
      <c r="K4367" s="13">
        <f t="shared" si="1352"/>
        <v>9.1999999999999993</v>
      </c>
      <c r="L4367" s="13">
        <f t="shared" si="1353"/>
        <v>3.1499999999999995</v>
      </c>
      <c r="M4367" s="13" t="e">
        <f ca="1">CalcTable[[#This Row],[IWC]]-AE4366</f>
        <v>#NAME?</v>
      </c>
      <c r="N4367" s="13" t="e">
        <f ca="1">IF(CalcTable[[#This Row],[Day of Year]]&lt;123,FCAP,AE4366)</f>
        <v>#NAME?</v>
      </c>
      <c r="O4367" s="17" t="e">
        <f ca="1">IF(IRR_DRIP,5,COUNTIF('IDET Wind Values'!C4351:G4351,"&lt;="&amp;IRR_MAXWIND))</f>
        <v>#NAME?</v>
      </c>
      <c r="P4367" s="13" t="e">
        <f ca="1">CalcTable[[#This Row],[ET_o]]*KL</f>
        <v>#NAME?</v>
      </c>
      <c r="Q4367" s="13" t="e">
        <f ca="1">IF(WILTPT&lt;=0,1,MAX(0,MIN(1,(CalcTable[[#This Row],[IWC]]-WILTPT)/(MAD-WILTPT))))</f>
        <v>#NAME?</v>
      </c>
      <c r="R4367" s="13" t="e">
        <f ca="1">CalcTable[[#This Row],[ETMult]]*CalcTable[[#This Row],[ETb]]</f>
        <v>#NAME?</v>
      </c>
      <c r="S4367" s="13" t="b">
        <f>INDEX(IRR_LIST,CalcTable[[#This Row],[Day of Week]]+1)</f>
        <v>1</v>
      </c>
      <c r="T4367" s="13">
        <f t="shared" ca="1" si="1354"/>
        <v>2.4</v>
      </c>
      <c r="U4367" s="13" t="b">
        <f ca="1">IF(CalcTable[[#This Row],[IrrPrecip]]&gt;=IC_MM,FALSE,TRUE)</f>
        <v>1</v>
      </c>
      <c r="V4367" s="13" t="b">
        <f t="shared" si="1355"/>
        <v>1</v>
      </c>
      <c r="W4367" s="13" t="e">
        <f ca="1">IF(AND(IRR_DRIP=FALSE,CalcTable[[#This Row],[IrrHours]]&lt;=0),FALSE,TRUE)</f>
        <v>#NAME?</v>
      </c>
      <c r="X4367" s="13" t="e">
        <f ca="1">AND(CalcTable[[#This Row],[IrrDay]],CalcTable[[#This Row],[IrrRain]],CalcTable[[#This Row],[IrrWarm]],CalcTable[[#This Row],[IrrWindy]])</f>
        <v>#NAME?</v>
      </c>
      <c r="Y4367" s="13" t="e">
        <f t="shared" ca="1" si="1356"/>
        <v>#NAME?</v>
      </c>
      <c r="Z4367" s="13" t="e">
        <f ca="1">CalcTable[[#This Row],[IrrHours]]/5</f>
        <v>#NAME?</v>
      </c>
      <c r="AA4367" s="13" t="e">
        <f ca="1">IF(CalcTable[[#This Row],[IrrFlag]]=FALSE,0,MAX(0,CalcTable[[#This Row],[VolRednWind]]*(FCAP*IRR_TARGET-CalcTable[[#This Row],[IWC]])))</f>
        <v>#NAME?</v>
      </c>
      <c r="AB4367" s="13" t="e">
        <f ca="1">CalcTable[[#This Row],[IWC]]+CalcTable[[#This Row],[Eff Precip]]+CalcTable[[#This Row],[IrrAmt]]-CalcTable[[#This Row],[AET]]</f>
        <v>#NAME?</v>
      </c>
      <c r="AC4367" s="13" t="e">
        <f ca="1">IF(CalcTable[[#This Row],[PWC]]&gt;FCAP,MIN(24*PERC,MIN(SAT,CalcTable[[#This Row],[PWC]])-FCAP),0)</f>
        <v>#NAME?</v>
      </c>
      <c r="AD4367" s="13" t="e">
        <f ca="1">IF(CalcTable[[#This Row],[PWC]]&gt;SAT,CalcTable[[#This Row],[PWC]]-SAT,0)</f>
        <v>#NAME?</v>
      </c>
      <c r="AE4367" s="13" t="e">
        <f ca="1">CalcTable[[#This Row],[PWC]]-CalcTable[[#This Row],[PercAmt]]-CalcTable[[#This Row],[Runoff]]</f>
        <v>#NAME?</v>
      </c>
      <c r="AF4367" s="13" t="e">
        <f ca="1">CalcTable[[#This Row],[IrrAmt]]/1000*CUR_IRR_AREA*10000/IRR_EFF</f>
        <v>#NAME?</v>
      </c>
      <c r="AG4367" s="147"/>
      <c r="AH4367" s="13"/>
      <c r="AI4367" s="50">
        <v>0</v>
      </c>
      <c r="AJ4367" s="50">
        <v>0</v>
      </c>
      <c r="AK4367" s="50">
        <v>0</v>
      </c>
      <c r="AL4367" s="50">
        <v>0</v>
      </c>
      <c r="AM4367" s="50"/>
      <c r="AN4367" s="50"/>
      <c r="AO4367" s="50"/>
      <c r="AP4367" s="50"/>
      <c r="AQ4367" s="50"/>
      <c r="AR4367" s="50"/>
      <c r="AS4367" s="50"/>
      <c r="AT4367" s="50"/>
      <c r="AU4367" s="50"/>
      <c r="AV4367" s="50"/>
      <c r="AW4367" s="50"/>
      <c r="AX4367" s="50">
        <f t="shared" si="1367"/>
        <v>0</v>
      </c>
      <c r="AY4367" s="50"/>
      <c r="AZ4367" s="50">
        <f t="shared" si="1357"/>
        <v>0</v>
      </c>
      <c r="BA4367" s="50">
        <f t="shared" si="1358"/>
        <v>0</v>
      </c>
      <c r="BB4367" s="50">
        <f t="shared" si="1359"/>
        <v>0</v>
      </c>
      <c r="BC4367" s="17">
        <f t="shared" si="1360"/>
        <v>19887</v>
      </c>
      <c r="BD4367" s="50">
        <f t="shared" si="1361"/>
        <v>0</v>
      </c>
      <c r="BE4367" s="50">
        <f t="shared" si="1362"/>
        <v>0</v>
      </c>
      <c r="BF4367" s="50">
        <f t="shared" si="1368"/>
        <v>0</v>
      </c>
      <c r="BG4367" s="50"/>
      <c r="BH4367" s="17">
        <f t="shared" si="1363"/>
        <v>0</v>
      </c>
      <c r="BI4367" s="17">
        <f t="shared" si="1371"/>
        <v>4367</v>
      </c>
      <c r="BJ4367" s="17">
        <f t="shared" si="1369"/>
        <v>4367</v>
      </c>
      <c r="BK4367" s="150">
        <f t="shared" si="1370"/>
        <v>32327</v>
      </c>
      <c r="BL4367" s="50" t="e">
        <f t="shared" ca="1" si="1364"/>
        <v>#NAME?</v>
      </c>
      <c r="BM4367" s="50" t="e">
        <f t="shared" ca="1" si="1365"/>
        <v>#NAME?</v>
      </c>
      <c r="BN4367" s="50" t="e">
        <f t="shared" ca="1" si="1366"/>
        <v>#NAME?</v>
      </c>
    </row>
    <row r="4368" spans="1:66" x14ac:dyDescent="0.35">
      <c r="A4368" s="48">
        <v>32328</v>
      </c>
      <c r="B4368" s="17">
        <v>1988</v>
      </c>
      <c r="C4368" s="17">
        <v>7</v>
      </c>
      <c r="D4368" s="17">
        <v>186</v>
      </c>
      <c r="E4368" s="17">
        <v>4</v>
      </c>
      <c r="F4368" s="17">
        <v>2</v>
      </c>
      <c r="G4368" s="50">
        <v>9.5</v>
      </c>
      <c r="H4368" s="32">
        <v>3.1066459008630547</v>
      </c>
      <c r="I4368" s="50">
        <v>13.833333333333334</v>
      </c>
      <c r="J4368" s="13">
        <v>0</v>
      </c>
      <c r="K4368" s="13">
        <f t="shared" si="1352"/>
        <v>0</v>
      </c>
      <c r="L4368" s="13">
        <f t="shared" si="1353"/>
        <v>0</v>
      </c>
      <c r="M4368" s="13" t="e">
        <f ca="1">CalcTable[[#This Row],[IWC]]-AE4367</f>
        <v>#NAME?</v>
      </c>
      <c r="N4368" s="13" t="e">
        <f ca="1">IF(CalcTable[[#This Row],[Day of Year]]&lt;123,FCAP,AE4367)</f>
        <v>#NAME?</v>
      </c>
      <c r="O4368" s="17" t="e">
        <f ca="1">IF(IRR_DRIP,5,COUNTIF('IDET Wind Values'!C4352:G4352,"&lt;="&amp;IRR_MAXWIND))</f>
        <v>#NAME?</v>
      </c>
      <c r="P4368" s="13" t="e">
        <f ca="1">CalcTable[[#This Row],[ET_o]]*KL</f>
        <v>#NAME?</v>
      </c>
      <c r="Q4368" s="13" t="e">
        <f ca="1">IF(WILTPT&lt;=0,1,MAX(0,MIN(1,(CalcTable[[#This Row],[IWC]]-WILTPT)/(MAD-WILTPT))))</f>
        <v>#NAME?</v>
      </c>
      <c r="R4368" s="13" t="e">
        <f ca="1">CalcTable[[#This Row],[ETMult]]*CalcTable[[#This Row],[ETb]]</f>
        <v>#NAME?</v>
      </c>
      <c r="S4368" s="13" t="b">
        <f>INDEX(IRR_LIST,CalcTable[[#This Row],[Day of Week]]+1)</f>
        <v>0</v>
      </c>
      <c r="T4368" s="13">
        <f t="shared" ca="1" si="1354"/>
        <v>11.6</v>
      </c>
      <c r="U4368" s="13" t="b">
        <f ca="1">IF(CalcTable[[#This Row],[IrrPrecip]]&gt;=IC_MM,FALSE,TRUE)</f>
        <v>0</v>
      </c>
      <c r="V4368" s="13" t="b">
        <f t="shared" si="1355"/>
        <v>1</v>
      </c>
      <c r="W4368" s="13" t="e">
        <f ca="1">IF(AND(IRR_DRIP=FALSE,CalcTable[[#This Row],[IrrHours]]&lt;=0),FALSE,TRUE)</f>
        <v>#NAME?</v>
      </c>
      <c r="X4368" s="13" t="e">
        <f ca="1">AND(CalcTable[[#This Row],[IrrDay]],CalcTable[[#This Row],[IrrRain]],CalcTable[[#This Row],[IrrWarm]],CalcTable[[#This Row],[IrrWindy]])</f>
        <v>#NAME?</v>
      </c>
      <c r="Y4368" s="13" t="e">
        <f t="shared" ca="1" si="1356"/>
        <v>#NAME?</v>
      </c>
      <c r="Z4368" s="13" t="e">
        <f ca="1">CalcTable[[#This Row],[IrrHours]]/5</f>
        <v>#NAME?</v>
      </c>
      <c r="AA4368" s="13" t="e">
        <f ca="1">IF(CalcTable[[#This Row],[IrrFlag]]=FALSE,0,MAX(0,CalcTable[[#This Row],[VolRednWind]]*(FCAP*IRR_TARGET-CalcTable[[#This Row],[IWC]])))</f>
        <v>#NAME?</v>
      </c>
      <c r="AB4368" s="13" t="e">
        <f ca="1">CalcTable[[#This Row],[IWC]]+CalcTable[[#This Row],[Eff Precip]]+CalcTable[[#This Row],[IrrAmt]]-CalcTable[[#This Row],[AET]]</f>
        <v>#NAME?</v>
      </c>
      <c r="AC4368" s="13" t="e">
        <f ca="1">IF(CalcTable[[#This Row],[PWC]]&gt;FCAP,MIN(24*PERC,MIN(SAT,CalcTable[[#This Row],[PWC]])-FCAP),0)</f>
        <v>#NAME?</v>
      </c>
      <c r="AD4368" s="13" t="e">
        <f ca="1">IF(CalcTable[[#This Row],[PWC]]&gt;SAT,CalcTable[[#This Row],[PWC]]-SAT,0)</f>
        <v>#NAME?</v>
      </c>
      <c r="AE4368" s="13" t="e">
        <f ca="1">CalcTable[[#This Row],[PWC]]-CalcTable[[#This Row],[PercAmt]]-CalcTable[[#This Row],[Runoff]]</f>
        <v>#NAME?</v>
      </c>
      <c r="AF4368" s="13" t="e">
        <f ca="1">CalcTable[[#This Row],[IrrAmt]]/1000*CUR_IRR_AREA*10000/IRR_EFF</f>
        <v>#NAME?</v>
      </c>
      <c r="AG4368" s="147"/>
      <c r="AH4368" s="13"/>
      <c r="AI4368" s="50">
        <v>0</v>
      </c>
      <c r="AJ4368" s="50">
        <v>0</v>
      </c>
      <c r="AK4368" s="50">
        <v>0</v>
      </c>
      <c r="AL4368" s="50">
        <v>0</v>
      </c>
      <c r="AM4368" s="50"/>
      <c r="AN4368" s="50"/>
      <c r="AO4368" s="50"/>
      <c r="AP4368" s="50"/>
      <c r="AQ4368" s="50"/>
      <c r="AR4368" s="50"/>
      <c r="AS4368" s="50"/>
      <c r="AT4368" s="50"/>
      <c r="AU4368" s="50"/>
      <c r="AV4368" s="50"/>
      <c r="AW4368" s="50"/>
      <c r="AX4368" s="50">
        <f t="shared" si="1367"/>
        <v>0</v>
      </c>
      <c r="AY4368" s="50"/>
      <c r="AZ4368" s="50">
        <f t="shared" si="1357"/>
        <v>0</v>
      </c>
      <c r="BA4368" s="50">
        <f t="shared" si="1358"/>
        <v>0</v>
      </c>
      <c r="BB4368" s="50">
        <f t="shared" si="1359"/>
        <v>0</v>
      </c>
      <c r="BC4368" s="17">
        <f t="shared" si="1360"/>
        <v>19887</v>
      </c>
      <c r="BD4368" s="50">
        <f t="shared" si="1361"/>
        <v>0</v>
      </c>
      <c r="BE4368" s="50">
        <f t="shared" si="1362"/>
        <v>0</v>
      </c>
      <c r="BF4368" s="50">
        <f t="shared" si="1368"/>
        <v>0</v>
      </c>
      <c r="BG4368" s="50"/>
      <c r="BH4368" s="17">
        <f t="shared" si="1363"/>
        <v>0</v>
      </c>
      <c r="BI4368" s="17">
        <f t="shared" si="1371"/>
        <v>4368</v>
      </c>
      <c r="BJ4368" s="17">
        <f t="shared" si="1369"/>
        <v>4368</v>
      </c>
      <c r="BK4368" s="150">
        <f t="shared" si="1370"/>
        <v>32328</v>
      </c>
      <c r="BL4368" s="50" t="e">
        <f t="shared" ca="1" si="1364"/>
        <v>#NAME?</v>
      </c>
      <c r="BM4368" s="50" t="e">
        <f t="shared" ca="1" si="1365"/>
        <v>#NAME?</v>
      </c>
      <c r="BN4368" s="50" t="e">
        <f t="shared" ca="1" si="1366"/>
        <v>#NAME?</v>
      </c>
    </row>
    <row r="4369" spans="1:66" x14ac:dyDescent="0.35">
      <c r="A4369" s="48">
        <v>32329</v>
      </c>
      <c r="B4369" s="17">
        <v>1988</v>
      </c>
      <c r="C4369" s="17">
        <v>7</v>
      </c>
      <c r="D4369" s="17">
        <v>187</v>
      </c>
      <c r="E4369" s="17">
        <v>5</v>
      </c>
      <c r="F4369" s="17">
        <v>3</v>
      </c>
      <c r="G4369" s="50">
        <v>10.8</v>
      </c>
      <c r="H4369" s="32">
        <v>2.2193747061128914</v>
      </c>
      <c r="I4369" s="50">
        <v>5.5</v>
      </c>
      <c r="J4369" s="13">
        <v>20</v>
      </c>
      <c r="K4369" s="13">
        <f t="shared" si="1352"/>
        <v>20</v>
      </c>
      <c r="L4369" s="13">
        <f t="shared" si="1353"/>
        <v>11.25</v>
      </c>
      <c r="M4369" s="13" t="e">
        <f ca="1">CalcTable[[#This Row],[IWC]]-AE4368</f>
        <v>#NAME?</v>
      </c>
      <c r="N4369" s="13" t="e">
        <f ca="1">IF(CalcTable[[#This Row],[Day of Year]]&lt;123,FCAP,AE4368)</f>
        <v>#NAME?</v>
      </c>
      <c r="O4369" s="17" t="e">
        <f ca="1">IF(IRR_DRIP,5,COUNTIF('IDET Wind Values'!C4353:G4353,"&lt;="&amp;IRR_MAXWIND))</f>
        <v>#NAME?</v>
      </c>
      <c r="P4369" s="13" t="e">
        <f ca="1">CalcTable[[#This Row],[ET_o]]*KL</f>
        <v>#NAME?</v>
      </c>
      <c r="Q4369" s="13" t="e">
        <f ca="1">IF(WILTPT&lt;=0,1,MAX(0,MIN(1,(CalcTable[[#This Row],[IWC]]-WILTPT)/(MAD-WILTPT))))</f>
        <v>#NAME?</v>
      </c>
      <c r="R4369" s="13" t="e">
        <f ca="1">CalcTable[[#This Row],[ETMult]]*CalcTable[[#This Row],[ETb]]</f>
        <v>#NAME?</v>
      </c>
      <c r="S4369" s="13" t="b">
        <f>INDEX(IRR_LIST,CalcTable[[#This Row],[Day of Week]]+1)</f>
        <v>1</v>
      </c>
      <c r="T4369" s="13">
        <f t="shared" ca="1" si="1354"/>
        <v>9.1999999999999993</v>
      </c>
      <c r="U4369" s="13" t="b">
        <f ca="1">IF(CalcTable[[#This Row],[IrrPrecip]]&gt;=IC_MM,FALSE,TRUE)</f>
        <v>1</v>
      </c>
      <c r="V4369" s="13" t="b">
        <f t="shared" si="1355"/>
        <v>1</v>
      </c>
      <c r="W4369" s="13" t="e">
        <f ca="1">IF(AND(IRR_DRIP=FALSE,CalcTable[[#This Row],[IrrHours]]&lt;=0),FALSE,TRUE)</f>
        <v>#NAME?</v>
      </c>
      <c r="X4369" s="13" t="e">
        <f ca="1">AND(CalcTable[[#This Row],[IrrDay]],CalcTable[[#This Row],[IrrRain]],CalcTable[[#This Row],[IrrWarm]],CalcTable[[#This Row],[IrrWindy]])</f>
        <v>#NAME?</v>
      </c>
      <c r="Y4369" s="13" t="e">
        <f t="shared" ca="1" si="1356"/>
        <v>#NAME?</v>
      </c>
      <c r="Z4369" s="13" t="e">
        <f ca="1">CalcTable[[#This Row],[IrrHours]]/5</f>
        <v>#NAME?</v>
      </c>
      <c r="AA4369" s="13" t="e">
        <f ca="1">IF(CalcTable[[#This Row],[IrrFlag]]=FALSE,0,MAX(0,CalcTable[[#This Row],[VolRednWind]]*(FCAP*IRR_TARGET-CalcTable[[#This Row],[IWC]])))</f>
        <v>#NAME?</v>
      </c>
      <c r="AB4369" s="13" t="e">
        <f ca="1">CalcTable[[#This Row],[IWC]]+CalcTable[[#This Row],[Eff Precip]]+CalcTable[[#This Row],[IrrAmt]]-CalcTable[[#This Row],[AET]]</f>
        <v>#NAME?</v>
      </c>
      <c r="AC4369" s="13" t="e">
        <f ca="1">IF(CalcTable[[#This Row],[PWC]]&gt;FCAP,MIN(24*PERC,MIN(SAT,CalcTable[[#This Row],[PWC]])-FCAP),0)</f>
        <v>#NAME?</v>
      </c>
      <c r="AD4369" s="13" t="e">
        <f ca="1">IF(CalcTable[[#This Row],[PWC]]&gt;SAT,CalcTable[[#This Row],[PWC]]-SAT,0)</f>
        <v>#NAME?</v>
      </c>
      <c r="AE4369" s="13" t="e">
        <f ca="1">CalcTable[[#This Row],[PWC]]-CalcTable[[#This Row],[PercAmt]]-CalcTable[[#This Row],[Runoff]]</f>
        <v>#NAME?</v>
      </c>
      <c r="AF4369" s="13" t="e">
        <f ca="1">CalcTable[[#This Row],[IrrAmt]]/1000*CUR_IRR_AREA*10000/IRR_EFF</f>
        <v>#NAME?</v>
      </c>
      <c r="AG4369" s="147"/>
      <c r="AH4369" s="13"/>
      <c r="AI4369" s="50">
        <v>10.910140602131243</v>
      </c>
      <c r="AJ4369" s="50">
        <v>15.237598078691953</v>
      </c>
      <c r="AK4369" s="50">
        <v>0</v>
      </c>
      <c r="AL4369" s="50">
        <v>0</v>
      </c>
      <c r="AM4369" s="50"/>
      <c r="AN4369" s="50"/>
      <c r="AO4369" s="50"/>
      <c r="AP4369" s="50"/>
      <c r="AQ4369" s="50"/>
      <c r="AR4369" s="50"/>
      <c r="AS4369" s="50"/>
      <c r="AT4369" s="50"/>
      <c r="AU4369" s="50"/>
      <c r="AV4369" s="50"/>
      <c r="AW4369" s="50"/>
      <c r="AX4369" s="50">
        <f t="shared" si="1367"/>
        <v>26.147738680823196</v>
      </c>
      <c r="AY4369" s="50"/>
      <c r="AZ4369" s="50">
        <f t="shared" si="1357"/>
        <v>606.98493913955554</v>
      </c>
      <c r="BA4369" s="50">
        <f t="shared" si="1358"/>
        <v>983.68164491175378</v>
      </c>
      <c r="BB4369" s="50">
        <f t="shared" si="1359"/>
        <v>1018.0431932180528</v>
      </c>
      <c r="BC4369" s="17">
        <f t="shared" si="1360"/>
        <v>19887</v>
      </c>
      <c r="BD4369" s="50">
        <f t="shared" si="1361"/>
        <v>26.147738680823196</v>
      </c>
      <c r="BE4369" s="50">
        <f t="shared" si="1362"/>
        <v>606.98493913955554</v>
      </c>
      <c r="BF4369" s="50">
        <f t="shared" si="1368"/>
        <v>992.83413118177998</v>
      </c>
      <c r="BG4369" s="50"/>
      <c r="BH4369" s="17">
        <f t="shared" si="1363"/>
        <v>0</v>
      </c>
      <c r="BI4369" s="17">
        <f t="shared" si="1371"/>
        <v>4369</v>
      </c>
      <c r="BJ4369" s="17">
        <f t="shared" si="1369"/>
        <v>4369</v>
      </c>
      <c r="BK4369" s="150">
        <f t="shared" si="1370"/>
        <v>32329</v>
      </c>
      <c r="BL4369" s="50" t="e">
        <f t="shared" ca="1" si="1364"/>
        <v>#NAME?</v>
      </c>
      <c r="BM4369" s="50" t="e">
        <f t="shared" ca="1" si="1365"/>
        <v>#NAME?</v>
      </c>
      <c r="BN4369" s="50" t="e">
        <f t="shared" ca="1" si="1366"/>
        <v>#NAME?</v>
      </c>
    </row>
    <row r="4370" spans="1:66" x14ac:dyDescent="0.35">
      <c r="A4370" s="48">
        <v>32330</v>
      </c>
      <c r="B4370" s="17">
        <v>1988</v>
      </c>
      <c r="C4370" s="17">
        <v>7</v>
      </c>
      <c r="D4370" s="17">
        <v>188</v>
      </c>
      <c r="E4370" s="17">
        <v>6</v>
      </c>
      <c r="F4370" s="17">
        <v>4</v>
      </c>
      <c r="G4370" s="50">
        <v>5.6</v>
      </c>
      <c r="H4370" s="32">
        <v>4.5940878215864638</v>
      </c>
      <c r="I4370" s="50">
        <v>4.666666666666667</v>
      </c>
      <c r="J4370" s="13">
        <v>0</v>
      </c>
      <c r="K4370" s="13">
        <f t="shared" si="1352"/>
        <v>0</v>
      </c>
      <c r="L4370" s="13">
        <f t="shared" si="1353"/>
        <v>0</v>
      </c>
      <c r="M4370" s="13" t="e">
        <f ca="1">CalcTable[[#This Row],[IWC]]-AE4369</f>
        <v>#NAME?</v>
      </c>
      <c r="N4370" s="13" t="e">
        <f ca="1">IF(CalcTable[[#This Row],[Day of Year]]&lt;123,FCAP,AE4369)</f>
        <v>#NAME?</v>
      </c>
      <c r="O4370" s="17" t="e">
        <f ca="1">IF(IRR_DRIP,5,COUNTIF('IDET Wind Values'!C4354:G4354,"&lt;="&amp;IRR_MAXWIND))</f>
        <v>#NAME?</v>
      </c>
      <c r="P4370" s="13" t="e">
        <f ca="1">CalcTable[[#This Row],[ET_o]]*KL</f>
        <v>#NAME?</v>
      </c>
      <c r="Q4370" s="13" t="e">
        <f ca="1">IF(WILTPT&lt;=0,1,MAX(0,MIN(1,(CalcTable[[#This Row],[IWC]]-WILTPT)/(MAD-WILTPT))))</f>
        <v>#NAME?</v>
      </c>
      <c r="R4370" s="13" t="e">
        <f ca="1">CalcTable[[#This Row],[ETMult]]*CalcTable[[#This Row],[ETb]]</f>
        <v>#NAME?</v>
      </c>
      <c r="S4370" s="13" t="b">
        <f>INDEX(IRR_LIST,CalcTable[[#This Row],[Day of Week]]+1)</f>
        <v>0</v>
      </c>
      <c r="T4370" s="13">
        <f t="shared" ca="1" si="1354"/>
        <v>20</v>
      </c>
      <c r="U4370" s="13" t="b">
        <f ca="1">IF(CalcTable[[#This Row],[IrrPrecip]]&gt;=IC_MM,FALSE,TRUE)</f>
        <v>0</v>
      </c>
      <c r="V4370" s="13" t="b">
        <f t="shared" si="1355"/>
        <v>1</v>
      </c>
      <c r="W4370" s="13" t="e">
        <f ca="1">IF(AND(IRR_DRIP=FALSE,CalcTable[[#This Row],[IrrHours]]&lt;=0),FALSE,TRUE)</f>
        <v>#NAME?</v>
      </c>
      <c r="X4370" s="13" t="e">
        <f ca="1">AND(CalcTable[[#This Row],[IrrDay]],CalcTable[[#This Row],[IrrRain]],CalcTable[[#This Row],[IrrWarm]],CalcTable[[#This Row],[IrrWindy]])</f>
        <v>#NAME?</v>
      </c>
      <c r="Y4370" s="13" t="e">
        <f t="shared" ca="1" si="1356"/>
        <v>#NAME?</v>
      </c>
      <c r="Z4370" s="13" t="e">
        <f ca="1">CalcTable[[#This Row],[IrrHours]]/5</f>
        <v>#NAME?</v>
      </c>
      <c r="AA4370" s="13" t="e">
        <f ca="1">IF(CalcTable[[#This Row],[IrrFlag]]=FALSE,0,MAX(0,CalcTable[[#This Row],[VolRednWind]]*(FCAP*IRR_TARGET-CalcTable[[#This Row],[IWC]])))</f>
        <v>#NAME?</v>
      </c>
      <c r="AB4370" s="13" t="e">
        <f ca="1">CalcTable[[#This Row],[IWC]]+CalcTable[[#This Row],[Eff Precip]]+CalcTable[[#This Row],[IrrAmt]]-CalcTable[[#This Row],[AET]]</f>
        <v>#NAME?</v>
      </c>
      <c r="AC4370" s="13" t="e">
        <f ca="1">IF(CalcTable[[#This Row],[PWC]]&gt;FCAP,MIN(24*PERC,MIN(SAT,CalcTable[[#This Row],[PWC]])-FCAP),0)</f>
        <v>#NAME?</v>
      </c>
      <c r="AD4370" s="13" t="e">
        <f ca="1">IF(CalcTable[[#This Row],[PWC]]&gt;SAT,CalcTable[[#This Row],[PWC]]-SAT,0)</f>
        <v>#NAME?</v>
      </c>
      <c r="AE4370" s="13" t="e">
        <f ca="1">CalcTable[[#This Row],[PWC]]-CalcTable[[#This Row],[PercAmt]]-CalcTable[[#This Row],[Runoff]]</f>
        <v>#NAME?</v>
      </c>
      <c r="AF4370" s="13" t="e">
        <f ca="1">CalcTable[[#This Row],[IrrAmt]]/1000*CUR_IRR_AREA*10000/IRR_EFF</f>
        <v>#NAME?</v>
      </c>
      <c r="AG4370" s="147"/>
      <c r="AH4370" s="13"/>
      <c r="AI4370" s="50">
        <v>0</v>
      </c>
      <c r="AJ4370" s="50">
        <v>0</v>
      </c>
      <c r="AK4370" s="50">
        <v>0</v>
      </c>
      <c r="AL4370" s="50">
        <v>0</v>
      </c>
      <c r="AM4370" s="50"/>
      <c r="AN4370" s="50"/>
      <c r="AO4370" s="50"/>
      <c r="AP4370" s="50"/>
      <c r="AQ4370" s="50"/>
      <c r="AR4370" s="50"/>
      <c r="AS4370" s="50"/>
      <c r="AT4370" s="50"/>
      <c r="AU4370" s="50"/>
      <c r="AV4370" s="50"/>
      <c r="AW4370" s="50"/>
      <c r="AX4370" s="50">
        <f t="shared" si="1367"/>
        <v>0</v>
      </c>
      <c r="AY4370" s="50"/>
      <c r="AZ4370" s="50">
        <f t="shared" si="1357"/>
        <v>0</v>
      </c>
      <c r="BA4370" s="50">
        <f t="shared" si="1358"/>
        <v>0</v>
      </c>
      <c r="BB4370" s="50">
        <f t="shared" si="1359"/>
        <v>0</v>
      </c>
      <c r="BC4370" s="17">
        <f t="shared" si="1360"/>
        <v>19887</v>
      </c>
      <c r="BD4370" s="50">
        <f t="shared" si="1361"/>
        <v>0</v>
      </c>
      <c r="BE4370" s="50">
        <f t="shared" si="1362"/>
        <v>0</v>
      </c>
      <c r="BF4370" s="50">
        <f t="shared" si="1368"/>
        <v>0</v>
      </c>
      <c r="BG4370" s="50"/>
      <c r="BH4370" s="17">
        <f t="shared" si="1363"/>
        <v>0</v>
      </c>
      <c r="BI4370" s="17">
        <f t="shared" si="1371"/>
        <v>4370</v>
      </c>
      <c r="BJ4370" s="17">
        <f t="shared" si="1369"/>
        <v>4370</v>
      </c>
      <c r="BK4370" s="150">
        <f t="shared" si="1370"/>
        <v>32330</v>
      </c>
      <c r="BL4370" s="50" t="e">
        <f t="shared" ca="1" si="1364"/>
        <v>#NAME?</v>
      </c>
      <c r="BM4370" s="50" t="e">
        <f t="shared" ca="1" si="1365"/>
        <v>#NAME?</v>
      </c>
      <c r="BN4370" s="50" t="e">
        <f t="shared" ca="1" si="1366"/>
        <v>#NAME?</v>
      </c>
    </row>
    <row r="4371" spans="1:66" x14ac:dyDescent="0.35">
      <c r="A4371" s="48">
        <v>32331</v>
      </c>
      <c r="B4371" s="17">
        <v>1988</v>
      </c>
      <c r="C4371" s="17">
        <v>7</v>
      </c>
      <c r="D4371" s="17">
        <v>189</v>
      </c>
      <c r="E4371" s="17">
        <v>7</v>
      </c>
      <c r="F4371" s="17">
        <v>5</v>
      </c>
      <c r="G4371" s="50">
        <v>12.1</v>
      </c>
      <c r="H4371" s="32">
        <v>6.1148465033991153</v>
      </c>
      <c r="I4371" s="50">
        <v>26.166666666666668</v>
      </c>
      <c r="J4371" s="13">
        <v>0</v>
      </c>
      <c r="K4371" s="13">
        <f t="shared" si="1352"/>
        <v>0</v>
      </c>
      <c r="L4371" s="13">
        <f t="shared" si="1353"/>
        <v>0</v>
      </c>
      <c r="M4371" s="13" t="e">
        <f ca="1">CalcTable[[#This Row],[IWC]]-AE4370</f>
        <v>#NAME?</v>
      </c>
      <c r="N4371" s="13" t="e">
        <f ca="1">IF(CalcTable[[#This Row],[Day of Year]]&lt;123,FCAP,AE4370)</f>
        <v>#NAME?</v>
      </c>
      <c r="O4371" s="17" t="e">
        <f ca="1">IF(IRR_DRIP,5,COUNTIF('IDET Wind Values'!C4355:G4355,"&lt;="&amp;IRR_MAXWIND))</f>
        <v>#NAME?</v>
      </c>
      <c r="P4371" s="13" t="e">
        <f ca="1">CalcTable[[#This Row],[ET_o]]*KL</f>
        <v>#NAME?</v>
      </c>
      <c r="Q4371" s="13" t="e">
        <f ca="1">IF(WILTPT&lt;=0,1,MAX(0,MIN(1,(CalcTable[[#This Row],[IWC]]-WILTPT)/(MAD-WILTPT))))</f>
        <v>#NAME?</v>
      </c>
      <c r="R4371" s="13" t="e">
        <f ca="1">CalcTable[[#This Row],[ETMult]]*CalcTable[[#This Row],[ETb]]</f>
        <v>#NAME?</v>
      </c>
      <c r="S4371" s="13" t="b">
        <f>INDEX(IRR_LIST,CalcTable[[#This Row],[Day of Week]]+1)</f>
        <v>1</v>
      </c>
      <c r="T4371" s="13">
        <f t="shared" ca="1" si="1354"/>
        <v>20</v>
      </c>
      <c r="U4371" s="13" t="b">
        <f ca="1">IF(CalcTable[[#This Row],[IrrPrecip]]&gt;=IC_MM,FALSE,TRUE)</f>
        <v>0</v>
      </c>
      <c r="V4371" s="13" t="b">
        <f t="shared" si="1355"/>
        <v>1</v>
      </c>
      <c r="W4371" s="13" t="e">
        <f ca="1">IF(AND(IRR_DRIP=FALSE,CalcTable[[#This Row],[IrrHours]]&lt;=0),FALSE,TRUE)</f>
        <v>#NAME?</v>
      </c>
      <c r="X4371" s="13" t="e">
        <f ca="1">AND(CalcTable[[#This Row],[IrrDay]],CalcTable[[#This Row],[IrrRain]],CalcTable[[#This Row],[IrrWarm]],CalcTable[[#This Row],[IrrWindy]])</f>
        <v>#NAME?</v>
      </c>
      <c r="Y4371" s="13" t="e">
        <f t="shared" ca="1" si="1356"/>
        <v>#NAME?</v>
      </c>
      <c r="Z4371" s="13" t="e">
        <f ca="1">CalcTable[[#This Row],[IrrHours]]/5</f>
        <v>#NAME?</v>
      </c>
      <c r="AA4371" s="13" t="e">
        <f ca="1">IF(CalcTable[[#This Row],[IrrFlag]]=FALSE,0,MAX(0,CalcTable[[#This Row],[VolRednWind]]*(FCAP*IRR_TARGET-CalcTable[[#This Row],[IWC]])))</f>
        <v>#NAME?</v>
      </c>
      <c r="AB4371" s="13" t="e">
        <f ca="1">CalcTable[[#This Row],[IWC]]+CalcTable[[#This Row],[Eff Precip]]+CalcTable[[#This Row],[IrrAmt]]-CalcTable[[#This Row],[AET]]</f>
        <v>#NAME?</v>
      </c>
      <c r="AC4371" s="13" t="e">
        <f ca="1">IF(CalcTable[[#This Row],[PWC]]&gt;FCAP,MIN(24*PERC,MIN(SAT,CalcTable[[#This Row],[PWC]])-FCAP),0)</f>
        <v>#NAME?</v>
      </c>
      <c r="AD4371" s="13" t="e">
        <f ca="1">IF(CalcTable[[#This Row],[PWC]]&gt;SAT,CalcTable[[#This Row],[PWC]]-SAT,0)</f>
        <v>#NAME?</v>
      </c>
      <c r="AE4371" s="13" t="e">
        <f ca="1">CalcTable[[#This Row],[PWC]]-CalcTable[[#This Row],[PercAmt]]-CalcTable[[#This Row],[Runoff]]</f>
        <v>#NAME?</v>
      </c>
      <c r="AF4371" s="13" t="e">
        <f ca="1">CalcTable[[#This Row],[IrrAmt]]/1000*CUR_IRR_AREA*10000/IRR_EFF</f>
        <v>#NAME?</v>
      </c>
      <c r="AG4371" s="147"/>
      <c r="AH4371" s="13"/>
      <c r="AI4371" s="50">
        <v>0</v>
      </c>
      <c r="AJ4371" s="50">
        <v>0</v>
      </c>
      <c r="AK4371" s="50">
        <v>0</v>
      </c>
      <c r="AL4371" s="50">
        <v>0</v>
      </c>
      <c r="AM4371" s="50"/>
      <c r="AN4371" s="50"/>
      <c r="AO4371" s="50"/>
      <c r="AP4371" s="50"/>
      <c r="AQ4371" s="50"/>
      <c r="AR4371" s="50"/>
      <c r="AS4371" s="50"/>
      <c r="AT4371" s="50"/>
      <c r="AU4371" s="50"/>
      <c r="AV4371" s="50"/>
      <c r="AW4371" s="50"/>
      <c r="AX4371" s="50">
        <f t="shared" si="1367"/>
        <v>0</v>
      </c>
      <c r="AY4371" s="50"/>
      <c r="AZ4371" s="50">
        <f t="shared" si="1357"/>
        <v>0</v>
      </c>
      <c r="BA4371" s="50">
        <f t="shared" si="1358"/>
        <v>0</v>
      </c>
      <c r="BB4371" s="50">
        <f t="shared" si="1359"/>
        <v>0</v>
      </c>
      <c r="BC4371" s="17">
        <f t="shared" si="1360"/>
        <v>19887</v>
      </c>
      <c r="BD4371" s="50">
        <f t="shared" si="1361"/>
        <v>0</v>
      </c>
      <c r="BE4371" s="50">
        <f t="shared" si="1362"/>
        <v>0</v>
      </c>
      <c r="BF4371" s="50">
        <f t="shared" si="1368"/>
        <v>0</v>
      </c>
      <c r="BG4371" s="50"/>
      <c r="BH4371" s="17">
        <f t="shared" si="1363"/>
        <v>0</v>
      </c>
      <c r="BI4371" s="17">
        <f t="shared" si="1371"/>
        <v>4371</v>
      </c>
      <c r="BJ4371" s="17">
        <f t="shared" si="1369"/>
        <v>4371</v>
      </c>
      <c r="BK4371" s="150">
        <f t="shared" si="1370"/>
        <v>32331</v>
      </c>
      <c r="BL4371" s="50" t="e">
        <f t="shared" ca="1" si="1364"/>
        <v>#NAME?</v>
      </c>
      <c r="BM4371" s="50" t="e">
        <f t="shared" ca="1" si="1365"/>
        <v>#NAME?</v>
      </c>
      <c r="BN4371" s="50" t="e">
        <f t="shared" ca="1" si="1366"/>
        <v>#NAME?</v>
      </c>
    </row>
    <row r="4372" spans="1:66" x14ac:dyDescent="0.35">
      <c r="A4372" s="48">
        <v>32332</v>
      </c>
      <c r="B4372" s="17">
        <v>1988</v>
      </c>
      <c r="C4372" s="17">
        <v>7</v>
      </c>
      <c r="D4372" s="17">
        <v>190</v>
      </c>
      <c r="E4372" s="17">
        <v>8</v>
      </c>
      <c r="F4372" s="17">
        <v>6</v>
      </c>
      <c r="G4372" s="50">
        <v>11.7</v>
      </c>
      <c r="H4372" s="32">
        <v>5.3066278376569755</v>
      </c>
      <c r="I4372" s="50">
        <v>7.666666666666667</v>
      </c>
      <c r="J4372" s="13">
        <v>0</v>
      </c>
      <c r="K4372" s="13">
        <f t="shared" ref="K4372:K4435" si="1372">J4372*PRECIP_ADJUST</f>
        <v>0</v>
      </c>
      <c r="L4372" s="13">
        <f t="shared" ref="L4372:L4435" si="1373">IF(K4372&gt;=EFF_PRECIP,EFF_MULT*(K4372-EFF_PRECIP),0)</f>
        <v>0</v>
      </c>
      <c r="M4372" s="13" t="e">
        <f ca="1">CalcTable[[#This Row],[IWC]]-AE4371</f>
        <v>#NAME?</v>
      </c>
      <c r="N4372" s="13" t="e">
        <f ca="1">IF(CalcTable[[#This Row],[Day of Year]]&lt;123,FCAP,AE4371)</f>
        <v>#NAME?</v>
      </c>
      <c r="O4372" s="17" t="e">
        <f ca="1">IF(IRR_DRIP,5,COUNTIF('IDET Wind Values'!C4356:G4356,"&lt;="&amp;IRR_MAXWIND))</f>
        <v>#NAME?</v>
      </c>
      <c r="P4372" s="13" t="e">
        <f ca="1">CalcTable[[#This Row],[ET_o]]*KL</f>
        <v>#NAME?</v>
      </c>
      <c r="Q4372" s="13" t="e">
        <f ca="1">IF(WILTPT&lt;=0,1,MAX(0,MIN(1,(CalcTable[[#This Row],[IWC]]-WILTPT)/(MAD-WILTPT))))</f>
        <v>#NAME?</v>
      </c>
      <c r="R4372" s="13" t="e">
        <f ca="1">CalcTable[[#This Row],[ETMult]]*CalcTable[[#This Row],[ETb]]</f>
        <v>#NAME?</v>
      </c>
      <c r="S4372" s="13" t="b">
        <f>INDEX(IRR_LIST,CalcTable[[#This Row],[Day of Week]]+1)</f>
        <v>0</v>
      </c>
      <c r="T4372" s="13">
        <f t="shared" ref="T4372:T4435" ca="1" si="1374">SUM(OFFSET(K4372,-IC_DAYS,0,IC_DAYS,1))</f>
        <v>0</v>
      </c>
      <c r="U4372" s="13" t="b">
        <f ca="1">IF(CalcTable[[#This Row],[IrrPrecip]]&gt;=IC_MM,FALSE,TRUE)</f>
        <v>1</v>
      </c>
      <c r="V4372" s="13" t="b">
        <f t="shared" ref="V4372:V4435" si="1375">IF(G4373&lt;IRR_TEMP,FALSE,TRUE)</f>
        <v>1</v>
      </c>
      <c r="W4372" s="13" t="e">
        <f ca="1">IF(AND(IRR_DRIP=FALSE,CalcTable[[#This Row],[IrrHours]]&lt;=0),FALSE,TRUE)</f>
        <v>#NAME?</v>
      </c>
      <c r="X4372" s="13" t="e">
        <f ca="1">AND(CalcTable[[#This Row],[IrrDay]],CalcTable[[#This Row],[IrrRain]],CalcTable[[#This Row],[IrrWarm]],CalcTable[[#This Row],[IrrWindy]])</f>
        <v>#NAME?</v>
      </c>
      <c r="Y4372" s="13" t="e">
        <f t="shared" ref="Y4372:Y4435" ca="1" si="1376">IF(AA4371&lt;=0,FALSE,TRUE)</f>
        <v>#NAME?</v>
      </c>
      <c r="Z4372" s="13" t="e">
        <f ca="1">CalcTable[[#This Row],[IrrHours]]/5</f>
        <v>#NAME?</v>
      </c>
      <c r="AA4372" s="13" t="e">
        <f ca="1">IF(CalcTable[[#This Row],[IrrFlag]]=FALSE,0,MAX(0,CalcTable[[#This Row],[VolRednWind]]*(FCAP*IRR_TARGET-CalcTable[[#This Row],[IWC]])))</f>
        <v>#NAME?</v>
      </c>
      <c r="AB4372" s="13" t="e">
        <f ca="1">CalcTable[[#This Row],[IWC]]+CalcTable[[#This Row],[Eff Precip]]+CalcTable[[#This Row],[IrrAmt]]-CalcTable[[#This Row],[AET]]</f>
        <v>#NAME?</v>
      </c>
      <c r="AC4372" s="13" t="e">
        <f ca="1">IF(CalcTable[[#This Row],[PWC]]&gt;FCAP,MIN(24*PERC,MIN(SAT,CalcTable[[#This Row],[PWC]])-FCAP),0)</f>
        <v>#NAME?</v>
      </c>
      <c r="AD4372" s="13" t="e">
        <f ca="1">IF(CalcTable[[#This Row],[PWC]]&gt;SAT,CalcTable[[#This Row],[PWC]]-SAT,0)</f>
        <v>#NAME?</v>
      </c>
      <c r="AE4372" s="13" t="e">
        <f ca="1">CalcTable[[#This Row],[PWC]]-CalcTable[[#This Row],[PercAmt]]-CalcTable[[#This Row],[Runoff]]</f>
        <v>#NAME?</v>
      </c>
      <c r="AF4372" s="13" t="e">
        <f ca="1">CalcTable[[#This Row],[IrrAmt]]/1000*CUR_IRR_AREA*10000/IRR_EFF</f>
        <v>#NAME?</v>
      </c>
      <c r="AG4372" s="147"/>
      <c r="AH4372" s="13"/>
      <c r="AI4372" s="50">
        <v>0</v>
      </c>
      <c r="AJ4372" s="50">
        <v>0</v>
      </c>
      <c r="AK4372" s="50">
        <v>0</v>
      </c>
      <c r="AL4372" s="50">
        <v>8.1699138787420686</v>
      </c>
      <c r="AM4372" s="50"/>
      <c r="AN4372" s="50"/>
      <c r="AO4372" s="50"/>
      <c r="AP4372" s="50"/>
      <c r="AQ4372" s="50"/>
      <c r="AR4372" s="50"/>
      <c r="AS4372" s="50"/>
      <c r="AT4372" s="50"/>
      <c r="AU4372" s="50"/>
      <c r="AV4372" s="50"/>
      <c r="AW4372" s="50"/>
      <c r="AX4372" s="50">
        <f t="shared" si="1367"/>
        <v>8.1699138787420686</v>
      </c>
      <c r="AY4372" s="50"/>
      <c r="AZ4372" s="50">
        <f t="shared" ref="AZ4372:AZ4435" si="1377">SUMPRODUCT(AI4372:AW4372,CONVERSION)</f>
        <v>239.65080710976736</v>
      </c>
      <c r="BA4372" s="50">
        <f t="shared" ref="BA4372:BA4435" si="1378">SUMPRODUCT($AI4372:$AW4372,CONVERSION,APP_DEMAND)</f>
        <v>368.98616332773707</v>
      </c>
      <c r="BB4372" s="50">
        <f t="shared" ref="BB4372:BB4435" si="1379">SUMPRODUCT($AI4372:$AW4372,CONVERSION,PUMP_DEMAND)</f>
        <v>380.39810652344028</v>
      </c>
      <c r="BC4372" s="17">
        <f t="shared" ref="BC4372:BC4435" si="1380">B4372*10+C4372</f>
        <v>19887</v>
      </c>
      <c r="BD4372" s="50">
        <f t="shared" ref="BD4372:BD4435" si="1381">INDEX(AI4372:AX4372,PLOT_AREA)</f>
        <v>8.1699138787420686</v>
      </c>
      <c r="BE4372" s="50">
        <f t="shared" ref="BE4372:BE4435" si="1382">IF(PLOT_AREA&lt;=AREA_COUNT,INDEX(AI4372:AW4372,PLOT_AREA)*INDEX(CONVERSION,PLOT_AREA),AZ4372)</f>
        <v>239.65080710976736</v>
      </c>
      <c r="BF4372" s="50">
        <f t="shared" si="1368"/>
        <v>391.99242933626317</v>
      </c>
      <c r="BG4372" s="50"/>
      <c r="BH4372" s="17">
        <f t="shared" ref="BH4372:BH4435" si="1383">IF(BC4372&lt;PLOT_FROM,-1,IF(BC4372&gt;PLOT_TO,1,0))</f>
        <v>0</v>
      </c>
      <c r="BI4372" s="17">
        <f t="shared" si="1371"/>
        <v>4372</v>
      </c>
      <c r="BJ4372" s="17">
        <f t="shared" si="1369"/>
        <v>4372</v>
      </c>
      <c r="BK4372" s="150">
        <f t="shared" si="1370"/>
        <v>32332</v>
      </c>
      <c r="BL4372" s="50" t="e">
        <f t="shared" ref="BL4372:BL4435" ca="1" si="1384">WILTPT</f>
        <v>#NAME?</v>
      </c>
      <c r="BM4372" s="50" t="e">
        <f t="shared" ref="BM4372:BM4435" ca="1" si="1385">SAT</f>
        <v>#NAME?</v>
      </c>
      <c r="BN4372" s="50" t="e">
        <f t="shared" ref="BN4372:BN4435" ca="1" si="1386">FCAP</f>
        <v>#NAME?</v>
      </c>
    </row>
    <row r="4373" spans="1:66" x14ac:dyDescent="0.35">
      <c r="A4373" s="48">
        <v>32333</v>
      </c>
      <c r="B4373" s="17">
        <v>1988</v>
      </c>
      <c r="C4373" s="17">
        <v>7</v>
      </c>
      <c r="D4373" s="17">
        <v>191</v>
      </c>
      <c r="E4373" s="17">
        <v>9</v>
      </c>
      <c r="F4373" s="17">
        <v>7</v>
      </c>
      <c r="G4373" s="50">
        <v>9.1</v>
      </c>
      <c r="H4373" s="32">
        <v>4.6500050236183457</v>
      </c>
      <c r="I4373" s="50">
        <v>0.66666666666666663</v>
      </c>
      <c r="J4373" s="13">
        <v>2</v>
      </c>
      <c r="K4373" s="13">
        <f t="shared" si="1372"/>
        <v>2</v>
      </c>
      <c r="L4373" s="13">
        <f t="shared" si="1373"/>
        <v>0</v>
      </c>
      <c r="M4373" s="13" t="e">
        <f ca="1">CalcTable[[#This Row],[IWC]]-AE4372</f>
        <v>#NAME?</v>
      </c>
      <c r="N4373" s="13" t="e">
        <f ca="1">IF(CalcTable[[#This Row],[Day of Year]]&lt;123,FCAP,AE4372)</f>
        <v>#NAME?</v>
      </c>
      <c r="O4373" s="17" t="e">
        <f ca="1">IF(IRR_DRIP,5,COUNTIF('IDET Wind Values'!C4357:G4357,"&lt;="&amp;IRR_MAXWIND))</f>
        <v>#NAME?</v>
      </c>
      <c r="P4373" s="13" t="e">
        <f ca="1">CalcTable[[#This Row],[ET_o]]*KL</f>
        <v>#NAME?</v>
      </c>
      <c r="Q4373" s="13" t="e">
        <f ca="1">IF(WILTPT&lt;=0,1,MAX(0,MIN(1,(CalcTable[[#This Row],[IWC]]-WILTPT)/(MAD-WILTPT))))</f>
        <v>#NAME?</v>
      </c>
      <c r="R4373" s="13" t="e">
        <f ca="1">CalcTable[[#This Row],[ETMult]]*CalcTable[[#This Row],[ETb]]</f>
        <v>#NAME?</v>
      </c>
      <c r="S4373" s="13" t="b">
        <f>INDEX(IRR_LIST,CalcTable[[#This Row],[Day of Week]]+1)</f>
        <v>0</v>
      </c>
      <c r="T4373" s="13">
        <f t="shared" ca="1" si="1374"/>
        <v>0</v>
      </c>
      <c r="U4373" s="13" t="b">
        <f ca="1">IF(CalcTable[[#This Row],[IrrPrecip]]&gt;=IC_MM,FALSE,TRUE)</f>
        <v>1</v>
      </c>
      <c r="V4373" s="13" t="b">
        <f t="shared" si="1375"/>
        <v>1</v>
      </c>
      <c r="W4373" s="13" t="e">
        <f ca="1">IF(AND(IRR_DRIP=FALSE,CalcTable[[#This Row],[IrrHours]]&lt;=0),FALSE,TRUE)</f>
        <v>#NAME?</v>
      </c>
      <c r="X4373" s="13" t="e">
        <f ca="1">AND(CalcTable[[#This Row],[IrrDay]],CalcTable[[#This Row],[IrrRain]],CalcTable[[#This Row],[IrrWarm]],CalcTable[[#This Row],[IrrWindy]])</f>
        <v>#NAME?</v>
      </c>
      <c r="Y4373" s="13" t="e">
        <f t="shared" ca="1" si="1376"/>
        <v>#NAME?</v>
      </c>
      <c r="Z4373" s="13" t="e">
        <f ca="1">CalcTable[[#This Row],[IrrHours]]/5</f>
        <v>#NAME?</v>
      </c>
      <c r="AA4373" s="13" t="e">
        <f ca="1">IF(CalcTable[[#This Row],[IrrFlag]]=FALSE,0,MAX(0,CalcTable[[#This Row],[VolRednWind]]*(FCAP*IRR_TARGET-CalcTable[[#This Row],[IWC]])))</f>
        <v>#NAME?</v>
      </c>
      <c r="AB4373" s="13" t="e">
        <f ca="1">CalcTable[[#This Row],[IWC]]+CalcTable[[#This Row],[Eff Precip]]+CalcTable[[#This Row],[IrrAmt]]-CalcTable[[#This Row],[AET]]</f>
        <v>#NAME?</v>
      </c>
      <c r="AC4373" s="13" t="e">
        <f ca="1">IF(CalcTable[[#This Row],[PWC]]&gt;FCAP,MIN(24*PERC,MIN(SAT,CalcTable[[#This Row],[PWC]])-FCAP),0)</f>
        <v>#NAME?</v>
      </c>
      <c r="AD4373" s="13" t="e">
        <f ca="1">IF(CalcTable[[#This Row],[PWC]]&gt;SAT,CalcTable[[#This Row],[PWC]]-SAT,0)</f>
        <v>#NAME?</v>
      </c>
      <c r="AE4373" s="13" t="e">
        <f ca="1">CalcTable[[#This Row],[PWC]]-CalcTable[[#This Row],[PercAmt]]-CalcTable[[#This Row],[Runoff]]</f>
        <v>#NAME?</v>
      </c>
      <c r="AF4373" s="13" t="e">
        <f ca="1">CalcTable[[#This Row],[IrrAmt]]/1000*CUR_IRR_AREA*10000/IRR_EFF</f>
        <v>#NAME?</v>
      </c>
      <c r="AG4373" s="147"/>
      <c r="AH4373" s="13"/>
      <c r="AI4373" s="50">
        <v>0</v>
      </c>
      <c r="AJ4373" s="50">
        <v>0</v>
      </c>
      <c r="AK4373" s="50">
        <v>2.1566909215336625</v>
      </c>
      <c r="AL4373" s="50">
        <v>0</v>
      </c>
      <c r="AM4373" s="50"/>
      <c r="AN4373" s="50"/>
      <c r="AO4373" s="50"/>
      <c r="AP4373" s="50"/>
      <c r="AQ4373" s="50"/>
      <c r="AR4373" s="50"/>
      <c r="AS4373" s="50"/>
      <c r="AT4373" s="50"/>
      <c r="AU4373" s="50"/>
      <c r="AV4373" s="50"/>
      <c r="AW4373" s="50"/>
      <c r="AX4373" s="50">
        <f t="shared" ref="AX4373:AX4436" si="1387">SUM(AI4373:AW4373)</f>
        <v>2.1566909215336625</v>
      </c>
      <c r="AY4373" s="50"/>
      <c r="AZ4373" s="50">
        <f t="shared" si="1377"/>
        <v>31.631466849160386</v>
      </c>
      <c r="BA4373" s="50">
        <f t="shared" si="1378"/>
        <v>48.702417212199322</v>
      </c>
      <c r="BB4373" s="50">
        <f t="shared" si="1379"/>
        <v>50.208677538349825</v>
      </c>
      <c r="BC4373" s="17">
        <f t="shared" si="1380"/>
        <v>19887</v>
      </c>
      <c r="BD4373" s="50">
        <f t="shared" si="1381"/>
        <v>2.1566909215336625</v>
      </c>
      <c r="BE4373" s="50">
        <f t="shared" si="1382"/>
        <v>31.631466849160386</v>
      </c>
      <c r="BF4373" s="50">
        <f t="shared" ref="BF4373:BF4436" si="1388">BE4373*BF$17</f>
        <v>51.739010117302037</v>
      </c>
      <c r="BG4373" s="50"/>
      <c r="BH4373" s="17">
        <f t="shared" si="1383"/>
        <v>0</v>
      </c>
      <c r="BI4373" s="17">
        <f t="shared" si="1371"/>
        <v>4373</v>
      </c>
      <c r="BJ4373" s="17">
        <f t="shared" ref="BJ4373:BJ4436" si="1389">IF(BH4373=0,BI4373,"")</f>
        <v>4373</v>
      </c>
      <c r="BK4373" s="150">
        <f t="shared" ref="BK4373:BK4436" si="1390">A4373</f>
        <v>32333</v>
      </c>
      <c r="BL4373" s="50" t="e">
        <f t="shared" ca="1" si="1384"/>
        <v>#NAME?</v>
      </c>
      <c r="BM4373" s="50" t="e">
        <f t="shared" ca="1" si="1385"/>
        <v>#NAME?</v>
      </c>
      <c r="BN4373" s="50" t="e">
        <f t="shared" ca="1" si="1386"/>
        <v>#NAME?</v>
      </c>
    </row>
    <row r="4374" spans="1:66" x14ac:dyDescent="0.35">
      <c r="A4374" s="48">
        <v>32334</v>
      </c>
      <c r="B4374" s="17">
        <v>1988</v>
      </c>
      <c r="C4374" s="17">
        <v>7</v>
      </c>
      <c r="D4374" s="17">
        <v>192</v>
      </c>
      <c r="E4374" s="17">
        <v>10</v>
      </c>
      <c r="F4374" s="17">
        <v>1</v>
      </c>
      <c r="G4374" s="50">
        <v>12.9</v>
      </c>
      <c r="H4374" s="32">
        <v>5.1259479246064821</v>
      </c>
      <c r="I4374" s="50">
        <v>11.5</v>
      </c>
      <c r="J4374" s="13">
        <v>1</v>
      </c>
      <c r="K4374" s="13">
        <f t="shared" si="1372"/>
        <v>1</v>
      </c>
      <c r="L4374" s="13">
        <f t="shared" si="1373"/>
        <v>0</v>
      </c>
      <c r="M4374" s="13" t="e">
        <f ca="1">CalcTable[[#This Row],[IWC]]-AE4373</f>
        <v>#NAME?</v>
      </c>
      <c r="N4374" s="13" t="e">
        <f ca="1">IF(CalcTable[[#This Row],[Day of Year]]&lt;123,FCAP,AE4373)</f>
        <v>#NAME?</v>
      </c>
      <c r="O4374" s="17" t="e">
        <f ca="1">IF(IRR_DRIP,5,COUNTIF('IDET Wind Values'!C4358:G4358,"&lt;="&amp;IRR_MAXWIND))</f>
        <v>#NAME?</v>
      </c>
      <c r="P4374" s="13" t="e">
        <f ca="1">CalcTable[[#This Row],[ET_o]]*KL</f>
        <v>#NAME?</v>
      </c>
      <c r="Q4374" s="13" t="e">
        <f ca="1">IF(WILTPT&lt;=0,1,MAX(0,MIN(1,(CalcTable[[#This Row],[IWC]]-WILTPT)/(MAD-WILTPT))))</f>
        <v>#NAME?</v>
      </c>
      <c r="R4374" s="13" t="e">
        <f ca="1">CalcTable[[#This Row],[ETMult]]*CalcTable[[#This Row],[ETb]]</f>
        <v>#NAME?</v>
      </c>
      <c r="S4374" s="13" t="b">
        <f>INDEX(IRR_LIST,CalcTable[[#This Row],[Day of Week]]+1)</f>
        <v>1</v>
      </c>
      <c r="T4374" s="13">
        <f t="shared" ca="1" si="1374"/>
        <v>2</v>
      </c>
      <c r="U4374" s="13" t="b">
        <f ca="1">IF(CalcTable[[#This Row],[IrrPrecip]]&gt;=IC_MM,FALSE,TRUE)</f>
        <v>1</v>
      </c>
      <c r="V4374" s="13" t="b">
        <f t="shared" si="1375"/>
        <v>1</v>
      </c>
      <c r="W4374" s="13" t="e">
        <f ca="1">IF(AND(IRR_DRIP=FALSE,CalcTable[[#This Row],[IrrHours]]&lt;=0),FALSE,TRUE)</f>
        <v>#NAME?</v>
      </c>
      <c r="X4374" s="13" t="e">
        <f ca="1">AND(CalcTable[[#This Row],[IrrDay]],CalcTable[[#This Row],[IrrRain]],CalcTable[[#This Row],[IrrWarm]],CalcTable[[#This Row],[IrrWindy]])</f>
        <v>#NAME?</v>
      </c>
      <c r="Y4374" s="13" t="e">
        <f t="shared" ca="1" si="1376"/>
        <v>#NAME?</v>
      </c>
      <c r="Z4374" s="13" t="e">
        <f ca="1">CalcTable[[#This Row],[IrrHours]]/5</f>
        <v>#NAME?</v>
      </c>
      <c r="AA4374" s="13" t="e">
        <f ca="1">IF(CalcTable[[#This Row],[IrrFlag]]=FALSE,0,MAX(0,CalcTable[[#This Row],[VolRednWind]]*(FCAP*IRR_TARGET-CalcTable[[#This Row],[IWC]])))</f>
        <v>#NAME?</v>
      </c>
      <c r="AB4374" s="13" t="e">
        <f ca="1">CalcTable[[#This Row],[IWC]]+CalcTable[[#This Row],[Eff Precip]]+CalcTable[[#This Row],[IrrAmt]]-CalcTable[[#This Row],[AET]]</f>
        <v>#NAME?</v>
      </c>
      <c r="AC4374" s="13" t="e">
        <f ca="1">IF(CalcTable[[#This Row],[PWC]]&gt;FCAP,MIN(24*PERC,MIN(SAT,CalcTable[[#This Row],[PWC]])-FCAP),0)</f>
        <v>#NAME?</v>
      </c>
      <c r="AD4374" s="13" t="e">
        <f ca="1">IF(CalcTable[[#This Row],[PWC]]&gt;SAT,CalcTable[[#This Row],[PWC]]-SAT,0)</f>
        <v>#NAME?</v>
      </c>
      <c r="AE4374" s="13" t="e">
        <f ca="1">CalcTable[[#This Row],[PWC]]-CalcTable[[#This Row],[PercAmt]]-CalcTable[[#This Row],[Runoff]]</f>
        <v>#NAME?</v>
      </c>
      <c r="AF4374" s="13" t="e">
        <f ca="1">CalcTable[[#This Row],[IrrAmt]]/1000*CUR_IRR_AREA*10000/IRR_EFF</f>
        <v>#NAME?</v>
      </c>
      <c r="AG4374" s="147"/>
      <c r="AH4374" s="13"/>
      <c r="AI4374" s="50">
        <v>0</v>
      </c>
      <c r="AJ4374" s="50">
        <v>0</v>
      </c>
      <c r="AK4374" s="50">
        <v>0</v>
      </c>
      <c r="AL4374" s="50">
        <v>0</v>
      </c>
      <c r="AM4374" s="50"/>
      <c r="AN4374" s="50"/>
      <c r="AO4374" s="50"/>
      <c r="AP4374" s="50"/>
      <c r="AQ4374" s="50"/>
      <c r="AR4374" s="50"/>
      <c r="AS4374" s="50"/>
      <c r="AT4374" s="50"/>
      <c r="AU4374" s="50"/>
      <c r="AV4374" s="50"/>
      <c r="AW4374" s="50"/>
      <c r="AX4374" s="50">
        <f t="shared" si="1387"/>
        <v>0</v>
      </c>
      <c r="AY4374" s="50"/>
      <c r="AZ4374" s="50">
        <f t="shared" si="1377"/>
        <v>0</v>
      </c>
      <c r="BA4374" s="50">
        <f t="shared" si="1378"/>
        <v>0</v>
      </c>
      <c r="BB4374" s="50">
        <f t="shared" si="1379"/>
        <v>0</v>
      </c>
      <c r="BC4374" s="17">
        <f t="shared" si="1380"/>
        <v>19887</v>
      </c>
      <c r="BD4374" s="50">
        <f t="shared" si="1381"/>
        <v>0</v>
      </c>
      <c r="BE4374" s="50">
        <f t="shared" si="1382"/>
        <v>0</v>
      </c>
      <c r="BF4374" s="50">
        <f t="shared" si="1388"/>
        <v>0</v>
      </c>
      <c r="BG4374" s="50"/>
      <c r="BH4374" s="17">
        <f t="shared" si="1383"/>
        <v>0</v>
      </c>
      <c r="BI4374" s="17">
        <f t="shared" ref="BI4374:BI4437" si="1391">BI4373+1</f>
        <v>4374</v>
      </c>
      <c r="BJ4374" s="17">
        <f t="shared" si="1389"/>
        <v>4374</v>
      </c>
      <c r="BK4374" s="150">
        <f t="shared" si="1390"/>
        <v>32334</v>
      </c>
      <c r="BL4374" s="50" t="e">
        <f t="shared" ca="1" si="1384"/>
        <v>#NAME?</v>
      </c>
      <c r="BM4374" s="50" t="e">
        <f t="shared" ca="1" si="1385"/>
        <v>#NAME?</v>
      </c>
      <c r="BN4374" s="50" t="e">
        <f t="shared" ca="1" si="1386"/>
        <v>#NAME?</v>
      </c>
    </row>
    <row r="4375" spans="1:66" x14ac:dyDescent="0.35">
      <c r="A4375" s="48">
        <v>32335</v>
      </c>
      <c r="B4375" s="17">
        <v>1988</v>
      </c>
      <c r="C4375" s="17">
        <v>7</v>
      </c>
      <c r="D4375" s="17">
        <v>193</v>
      </c>
      <c r="E4375" s="17">
        <v>11</v>
      </c>
      <c r="F4375" s="17">
        <v>2</v>
      </c>
      <c r="G4375" s="50">
        <v>12.7</v>
      </c>
      <c r="H4375" s="32">
        <v>4.8003223958708467</v>
      </c>
      <c r="I4375" s="50">
        <v>11.333333333333334</v>
      </c>
      <c r="J4375" s="13">
        <v>0</v>
      </c>
      <c r="K4375" s="13">
        <f t="shared" si="1372"/>
        <v>0</v>
      </c>
      <c r="L4375" s="13">
        <f t="shared" si="1373"/>
        <v>0</v>
      </c>
      <c r="M4375" s="13" t="e">
        <f ca="1">CalcTable[[#This Row],[IWC]]-AE4374</f>
        <v>#NAME?</v>
      </c>
      <c r="N4375" s="13" t="e">
        <f ca="1">IF(CalcTable[[#This Row],[Day of Year]]&lt;123,FCAP,AE4374)</f>
        <v>#NAME?</v>
      </c>
      <c r="O4375" s="17" t="e">
        <f ca="1">IF(IRR_DRIP,5,COUNTIF('IDET Wind Values'!C4359:G4359,"&lt;="&amp;IRR_MAXWIND))</f>
        <v>#NAME?</v>
      </c>
      <c r="P4375" s="13" t="e">
        <f ca="1">CalcTable[[#This Row],[ET_o]]*KL</f>
        <v>#NAME?</v>
      </c>
      <c r="Q4375" s="13" t="e">
        <f ca="1">IF(WILTPT&lt;=0,1,MAX(0,MIN(1,(CalcTable[[#This Row],[IWC]]-WILTPT)/(MAD-WILTPT))))</f>
        <v>#NAME?</v>
      </c>
      <c r="R4375" s="13" t="e">
        <f ca="1">CalcTable[[#This Row],[ETMult]]*CalcTable[[#This Row],[ETb]]</f>
        <v>#NAME?</v>
      </c>
      <c r="S4375" s="13" t="b">
        <f>INDEX(IRR_LIST,CalcTable[[#This Row],[Day of Week]]+1)</f>
        <v>0</v>
      </c>
      <c r="T4375" s="13">
        <f t="shared" ca="1" si="1374"/>
        <v>3</v>
      </c>
      <c r="U4375" s="13" t="b">
        <f ca="1">IF(CalcTable[[#This Row],[IrrPrecip]]&gt;=IC_MM,FALSE,TRUE)</f>
        <v>1</v>
      </c>
      <c r="V4375" s="13" t="b">
        <f t="shared" si="1375"/>
        <v>1</v>
      </c>
      <c r="W4375" s="13" t="e">
        <f ca="1">IF(AND(IRR_DRIP=FALSE,CalcTable[[#This Row],[IrrHours]]&lt;=0),FALSE,TRUE)</f>
        <v>#NAME?</v>
      </c>
      <c r="X4375" s="13" t="e">
        <f ca="1">AND(CalcTable[[#This Row],[IrrDay]],CalcTable[[#This Row],[IrrRain]],CalcTable[[#This Row],[IrrWarm]],CalcTable[[#This Row],[IrrWindy]])</f>
        <v>#NAME?</v>
      </c>
      <c r="Y4375" s="13" t="e">
        <f t="shared" ca="1" si="1376"/>
        <v>#NAME?</v>
      </c>
      <c r="Z4375" s="13" t="e">
        <f ca="1">CalcTable[[#This Row],[IrrHours]]/5</f>
        <v>#NAME?</v>
      </c>
      <c r="AA4375" s="13" t="e">
        <f ca="1">IF(CalcTable[[#This Row],[IrrFlag]]=FALSE,0,MAX(0,CalcTable[[#This Row],[VolRednWind]]*(FCAP*IRR_TARGET-CalcTable[[#This Row],[IWC]])))</f>
        <v>#NAME?</v>
      </c>
      <c r="AB4375" s="13" t="e">
        <f ca="1">CalcTable[[#This Row],[IWC]]+CalcTable[[#This Row],[Eff Precip]]+CalcTable[[#This Row],[IrrAmt]]-CalcTable[[#This Row],[AET]]</f>
        <v>#NAME?</v>
      </c>
      <c r="AC4375" s="13" t="e">
        <f ca="1">IF(CalcTable[[#This Row],[PWC]]&gt;FCAP,MIN(24*PERC,MIN(SAT,CalcTable[[#This Row],[PWC]])-FCAP),0)</f>
        <v>#NAME?</v>
      </c>
      <c r="AD4375" s="13" t="e">
        <f ca="1">IF(CalcTable[[#This Row],[PWC]]&gt;SAT,CalcTable[[#This Row],[PWC]]-SAT,0)</f>
        <v>#NAME?</v>
      </c>
      <c r="AE4375" s="13" t="e">
        <f ca="1">CalcTable[[#This Row],[PWC]]-CalcTable[[#This Row],[PercAmt]]-CalcTable[[#This Row],[Runoff]]</f>
        <v>#NAME?</v>
      </c>
      <c r="AF4375" s="13" t="e">
        <f ca="1">CalcTable[[#This Row],[IrrAmt]]/1000*CUR_IRR_AREA*10000/IRR_EFF</f>
        <v>#NAME?</v>
      </c>
      <c r="AG4375" s="147"/>
      <c r="AH4375" s="13"/>
      <c r="AI4375" s="50">
        <v>0</v>
      </c>
      <c r="AJ4375" s="50">
        <v>0</v>
      </c>
      <c r="AK4375" s="50">
        <v>0</v>
      </c>
      <c r="AL4375" s="50">
        <v>7.7930558827106786</v>
      </c>
      <c r="AM4375" s="50"/>
      <c r="AN4375" s="50"/>
      <c r="AO4375" s="50"/>
      <c r="AP4375" s="50"/>
      <c r="AQ4375" s="50"/>
      <c r="AR4375" s="50"/>
      <c r="AS4375" s="50"/>
      <c r="AT4375" s="50"/>
      <c r="AU4375" s="50"/>
      <c r="AV4375" s="50"/>
      <c r="AW4375" s="50"/>
      <c r="AX4375" s="50">
        <f t="shared" si="1387"/>
        <v>7.7930558827106786</v>
      </c>
      <c r="AY4375" s="50"/>
      <c r="AZ4375" s="50">
        <f t="shared" si="1377"/>
        <v>228.5963058928466</v>
      </c>
      <c r="BA4375" s="50">
        <f t="shared" si="1378"/>
        <v>351.9657408191448</v>
      </c>
      <c r="BB4375" s="50">
        <f t="shared" si="1379"/>
        <v>362.85127919499462</v>
      </c>
      <c r="BC4375" s="17">
        <f t="shared" si="1380"/>
        <v>19887</v>
      </c>
      <c r="BD4375" s="50">
        <f t="shared" si="1381"/>
        <v>7.7930558827106786</v>
      </c>
      <c r="BE4375" s="50">
        <f t="shared" si="1382"/>
        <v>228.5963058928466</v>
      </c>
      <c r="BF4375" s="50">
        <f t="shared" si="1388"/>
        <v>373.91078446562153</v>
      </c>
      <c r="BG4375" s="50"/>
      <c r="BH4375" s="17">
        <f t="shared" si="1383"/>
        <v>0</v>
      </c>
      <c r="BI4375" s="17">
        <f t="shared" si="1391"/>
        <v>4375</v>
      </c>
      <c r="BJ4375" s="17">
        <f t="shared" si="1389"/>
        <v>4375</v>
      </c>
      <c r="BK4375" s="150">
        <f t="shared" si="1390"/>
        <v>32335</v>
      </c>
      <c r="BL4375" s="50" t="e">
        <f t="shared" ca="1" si="1384"/>
        <v>#NAME?</v>
      </c>
      <c r="BM4375" s="50" t="e">
        <f t="shared" ca="1" si="1385"/>
        <v>#NAME?</v>
      </c>
      <c r="BN4375" s="50" t="e">
        <f t="shared" ca="1" si="1386"/>
        <v>#NAME?</v>
      </c>
    </row>
    <row r="4376" spans="1:66" x14ac:dyDescent="0.35">
      <c r="A4376" s="48">
        <v>32336</v>
      </c>
      <c r="B4376" s="17">
        <v>1988</v>
      </c>
      <c r="C4376" s="17">
        <v>7</v>
      </c>
      <c r="D4376" s="17">
        <v>194</v>
      </c>
      <c r="E4376" s="17">
        <v>12</v>
      </c>
      <c r="F4376" s="17">
        <v>3</v>
      </c>
      <c r="G4376" s="50">
        <v>12.2</v>
      </c>
      <c r="H4376" s="32">
        <v>5.9541677005363267</v>
      </c>
      <c r="I4376" s="50">
        <v>22.166666666666668</v>
      </c>
      <c r="J4376" s="13">
        <v>0.2</v>
      </c>
      <c r="K4376" s="13">
        <f t="shared" si="1372"/>
        <v>0.2</v>
      </c>
      <c r="L4376" s="13">
        <f t="shared" si="1373"/>
        <v>0</v>
      </c>
      <c r="M4376" s="13" t="e">
        <f ca="1">CalcTable[[#This Row],[IWC]]-AE4375</f>
        <v>#NAME?</v>
      </c>
      <c r="N4376" s="13" t="e">
        <f ca="1">IF(CalcTable[[#This Row],[Day of Year]]&lt;123,FCAP,AE4375)</f>
        <v>#NAME?</v>
      </c>
      <c r="O4376" s="17" t="e">
        <f ca="1">IF(IRR_DRIP,5,COUNTIF('IDET Wind Values'!C4360:G4360,"&lt;="&amp;IRR_MAXWIND))</f>
        <v>#NAME?</v>
      </c>
      <c r="P4376" s="13" t="e">
        <f ca="1">CalcTable[[#This Row],[ET_o]]*KL</f>
        <v>#NAME?</v>
      </c>
      <c r="Q4376" s="13" t="e">
        <f ca="1">IF(WILTPT&lt;=0,1,MAX(0,MIN(1,(CalcTable[[#This Row],[IWC]]-WILTPT)/(MAD-WILTPT))))</f>
        <v>#NAME?</v>
      </c>
      <c r="R4376" s="13" t="e">
        <f ca="1">CalcTable[[#This Row],[ETMult]]*CalcTable[[#This Row],[ETb]]</f>
        <v>#NAME?</v>
      </c>
      <c r="S4376" s="13" t="b">
        <f>INDEX(IRR_LIST,CalcTable[[#This Row],[Day of Week]]+1)</f>
        <v>1</v>
      </c>
      <c r="T4376" s="13">
        <f t="shared" ca="1" si="1374"/>
        <v>1</v>
      </c>
      <c r="U4376" s="13" t="b">
        <f ca="1">IF(CalcTable[[#This Row],[IrrPrecip]]&gt;=IC_MM,FALSE,TRUE)</f>
        <v>1</v>
      </c>
      <c r="V4376" s="13" t="b">
        <f t="shared" si="1375"/>
        <v>1</v>
      </c>
      <c r="W4376" s="13" t="e">
        <f ca="1">IF(AND(IRR_DRIP=FALSE,CalcTable[[#This Row],[IrrHours]]&lt;=0),FALSE,TRUE)</f>
        <v>#NAME?</v>
      </c>
      <c r="X4376" s="13" t="e">
        <f ca="1">AND(CalcTable[[#This Row],[IrrDay]],CalcTable[[#This Row],[IrrRain]],CalcTable[[#This Row],[IrrWarm]],CalcTable[[#This Row],[IrrWindy]])</f>
        <v>#NAME?</v>
      </c>
      <c r="Y4376" s="13" t="e">
        <f t="shared" ca="1" si="1376"/>
        <v>#NAME?</v>
      </c>
      <c r="Z4376" s="13" t="e">
        <f ca="1">CalcTable[[#This Row],[IrrHours]]/5</f>
        <v>#NAME?</v>
      </c>
      <c r="AA4376" s="13" t="e">
        <f ca="1">IF(CalcTable[[#This Row],[IrrFlag]]=FALSE,0,MAX(0,CalcTable[[#This Row],[VolRednWind]]*(FCAP*IRR_TARGET-CalcTable[[#This Row],[IWC]])))</f>
        <v>#NAME?</v>
      </c>
      <c r="AB4376" s="13" t="e">
        <f ca="1">CalcTable[[#This Row],[IWC]]+CalcTable[[#This Row],[Eff Precip]]+CalcTable[[#This Row],[IrrAmt]]-CalcTable[[#This Row],[AET]]</f>
        <v>#NAME?</v>
      </c>
      <c r="AC4376" s="13" t="e">
        <f ca="1">IF(CalcTable[[#This Row],[PWC]]&gt;FCAP,MIN(24*PERC,MIN(SAT,CalcTable[[#This Row],[PWC]])-FCAP),0)</f>
        <v>#NAME?</v>
      </c>
      <c r="AD4376" s="13" t="e">
        <f ca="1">IF(CalcTable[[#This Row],[PWC]]&gt;SAT,CalcTable[[#This Row],[PWC]]-SAT,0)</f>
        <v>#NAME?</v>
      </c>
      <c r="AE4376" s="13" t="e">
        <f ca="1">CalcTable[[#This Row],[PWC]]-CalcTable[[#This Row],[PercAmt]]-CalcTable[[#This Row],[Runoff]]</f>
        <v>#NAME?</v>
      </c>
      <c r="AF4376" s="13" t="e">
        <f ca="1">CalcTable[[#This Row],[IrrAmt]]/1000*CUR_IRR_AREA*10000/IRR_EFF</f>
        <v>#NAME?</v>
      </c>
      <c r="AG4376" s="147"/>
      <c r="AH4376" s="13"/>
      <c r="AI4376" s="50">
        <v>3.3708559072183619</v>
      </c>
      <c r="AJ4376" s="50">
        <v>5.4158168713992341</v>
      </c>
      <c r="AK4376" s="50">
        <v>0</v>
      </c>
      <c r="AL4376" s="50">
        <v>0</v>
      </c>
      <c r="AM4376" s="50"/>
      <c r="AN4376" s="50"/>
      <c r="AO4376" s="50"/>
      <c r="AP4376" s="50"/>
      <c r="AQ4376" s="50"/>
      <c r="AR4376" s="50"/>
      <c r="AS4376" s="50"/>
      <c r="AT4376" s="50"/>
      <c r="AU4376" s="50"/>
      <c r="AV4376" s="50"/>
      <c r="AW4376" s="50"/>
      <c r="AX4376" s="50">
        <f t="shared" si="1387"/>
        <v>8.7866727786175964</v>
      </c>
      <c r="AY4376" s="50"/>
      <c r="AZ4376" s="50">
        <f t="shared" si="1377"/>
        <v>208.30318153358019</v>
      </c>
      <c r="BA4376" s="50">
        <f t="shared" si="1378"/>
        <v>338.17834976109719</v>
      </c>
      <c r="BB4376" s="50">
        <f t="shared" si="1379"/>
        <v>350.03727979213511</v>
      </c>
      <c r="BC4376" s="17">
        <f t="shared" si="1380"/>
        <v>19887</v>
      </c>
      <c r="BD4376" s="50">
        <f t="shared" si="1381"/>
        <v>8.7866727786175964</v>
      </c>
      <c r="BE4376" s="50">
        <f t="shared" si="1382"/>
        <v>208.30318153358019</v>
      </c>
      <c r="BF4376" s="50">
        <f t="shared" si="1388"/>
        <v>340.71769318273584</v>
      </c>
      <c r="BG4376" s="50"/>
      <c r="BH4376" s="17">
        <f t="shared" si="1383"/>
        <v>0</v>
      </c>
      <c r="BI4376" s="17">
        <f t="shared" si="1391"/>
        <v>4376</v>
      </c>
      <c r="BJ4376" s="17">
        <f t="shared" si="1389"/>
        <v>4376</v>
      </c>
      <c r="BK4376" s="150">
        <f t="shared" si="1390"/>
        <v>32336</v>
      </c>
      <c r="BL4376" s="50" t="e">
        <f t="shared" ca="1" si="1384"/>
        <v>#NAME?</v>
      </c>
      <c r="BM4376" s="50" t="e">
        <f t="shared" ca="1" si="1385"/>
        <v>#NAME?</v>
      </c>
      <c r="BN4376" s="50" t="e">
        <f t="shared" ca="1" si="1386"/>
        <v>#NAME?</v>
      </c>
    </row>
    <row r="4377" spans="1:66" x14ac:dyDescent="0.35">
      <c r="A4377" s="48">
        <v>32337</v>
      </c>
      <c r="B4377" s="17">
        <v>1988</v>
      </c>
      <c r="C4377" s="17">
        <v>7</v>
      </c>
      <c r="D4377" s="17">
        <v>195</v>
      </c>
      <c r="E4377" s="17">
        <v>13</v>
      </c>
      <c r="F4377" s="17">
        <v>4</v>
      </c>
      <c r="G4377" s="50">
        <v>10.3</v>
      </c>
      <c r="H4377" s="32">
        <v>4.7676385775601515</v>
      </c>
      <c r="I4377" s="50">
        <v>10.166666666666666</v>
      </c>
      <c r="J4377" s="13">
        <v>0</v>
      </c>
      <c r="K4377" s="13">
        <f t="shared" si="1372"/>
        <v>0</v>
      </c>
      <c r="L4377" s="13">
        <f t="shared" si="1373"/>
        <v>0</v>
      </c>
      <c r="M4377" s="13" t="e">
        <f ca="1">CalcTable[[#This Row],[IWC]]-AE4376</f>
        <v>#NAME?</v>
      </c>
      <c r="N4377" s="13" t="e">
        <f ca="1">IF(CalcTable[[#This Row],[Day of Year]]&lt;123,FCAP,AE4376)</f>
        <v>#NAME?</v>
      </c>
      <c r="O4377" s="17" t="e">
        <f ca="1">IF(IRR_DRIP,5,COUNTIF('IDET Wind Values'!C4361:G4361,"&lt;="&amp;IRR_MAXWIND))</f>
        <v>#NAME?</v>
      </c>
      <c r="P4377" s="13" t="e">
        <f ca="1">CalcTable[[#This Row],[ET_o]]*KL</f>
        <v>#NAME?</v>
      </c>
      <c r="Q4377" s="13" t="e">
        <f ca="1">IF(WILTPT&lt;=0,1,MAX(0,MIN(1,(CalcTable[[#This Row],[IWC]]-WILTPT)/(MAD-WILTPT))))</f>
        <v>#NAME?</v>
      </c>
      <c r="R4377" s="13" t="e">
        <f ca="1">CalcTable[[#This Row],[ETMult]]*CalcTable[[#This Row],[ETb]]</f>
        <v>#NAME?</v>
      </c>
      <c r="S4377" s="13" t="b">
        <f>INDEX(IRR_LIST,CalcTable[[#This Row],[Day of Week]]+1)</f>
        <v>0</v>
      </c>
      <c r="T4377" s="13">
        <f t="shared" ca="1" si="1374"/>
        <v>0.2</v>
      </c>
      <c r="U4377" s="13" t="b">
        <f ca="1">IF(CalcTable[[#This Row],[IrrPrecip]]&gt;=IC_MM,FALSE,TRUE)</f>
        <v>1</v>
      </c>
      <c r="V4377" s="13" t="b">
        <f t="shared" si="1375"/>
        <v>1</v>
      </c>
      <c r="W4377" s="13" t="e">
        <f ca="1">IF(AND(IRR_DRIP=FALSE,CalcTable[[#This Row],[IrrHours]]&lt;=0),FALSE,TRUE)</f>
        <v>#NAME?</v>
      </c>
      <c r="X4377" s="13" t="e">
        <f ca="1">AND(CalcTable[[#This Row],[IrrDay]],CalcTable[[#This Row],[IrrRain]],CalcTable[[#This Row],[IrrWarm]],CalcTable[[#This Row],[IrrWindy]])</f>
        <v>#NAME?</v>
      </c>
      <c r="Y4377" s="13" t="e">
        <f t="shared" ca="1" si="1376"/>
        <v>#NAME?</v>
      </c>
      <c r="Z4377" s="13" t="e">
        <f ca="1">CalcTable[[#This Row],[IrrHours]]/5</f>
        <v>#NAME?</v>
      </c>
      <c r="AA4377" s="13" t="e">
        <f ca="1">IF(CalcTable[[#This Row],[IrrFlag]]=FALSE,0,MAX(0,CalcTable[[#This Row],[VolRednWind]]*(FCAP*IRR_TARGET-CalcTable[[#This Row],[IWC]])))</f>
        <v>#NAME?</v>
      </c>
      <c r="AB4377" s="13" t="e">
        <f ca="1">CalcTable[[#This Row],[IWC]]+CalcTable[[#This Row],[Eff Precip]]+CalcTable[[#This Row],[IrrAmt]]-CalcTable[[#This Row],[AET]]</f>
        <v>#NAME?</v>
      </c>
      <c r="AC4377" s="13" t="e">
        <f ca="1">IF(CalcTable[[#This Row],[PWC]]&gt;FCAP,MIN(24*PERC,MIN(SAT,CalcTable[[#This Row],[PWC]])-FCAP),0)</f>
        <v>#NAME?</v>
      </c>
      <c r="AD4377" s="13" t="e">
        <f ca="1">IF(CalcTable[[#This Row],[PWC]]&gt;SAT,CalcTable[[#This Row],[PWC]]-SAT,0)</f>
        <v>#NAME?</v>
      </c>
      <c r="AE4377" s="13" t="e">
        <f ca="1">CalcTable[[#This Row],[PWC]]-CalcTable[[#This Row],[PercAmt]]-CalcTable[[#This Row],[Runoff]]</f>
        <v>#NAME?</v>
      </c>
      <c r="AF4377" s="13" t="e">
        <f ca="1">CalcTable[[#This Row],[IrrAmt]]/1000*CUR_IRR_AREA*10000/IRR_EFF</f>
        <v>#NAME?</v>
      </c>
      <c r="AG4377" s="147"/>
      <c r="AH4377" s="13"/>
      <c r="AI4377" s="50">
        <v>0</v>
      </c>
      <c r="AJ4377" s="50">
        <v>0</v>
      </c>
      <c r="AK4377" s="50">
        <v>2.3414763885715106</v>
      </c>
      <c r="AL4377" s="50">
        <v>5.6585408821151084</v>
      </c>
      <c r="AM4377" s="50"/>
      <c r="AN4377" s="50"/>
      <c r="AO4377" s="50"/>
      <c r="AP4377" s="50"/>
      <c r="AQ4377" s="50"/>
      <c r="AR4377" s="50"/>
      <c r="AS4377" s="50"/>
      <c r="AT4377" s="50"/>
      <c r="AU4377" s="50"/>
      <c r="AV4377" s="50"/>
      <c r="AW4377" s="50"/>
      <c r="AX4377" s="50">
        <f t="shared" si="1387"/>
        <v>8.0000172706866195</v>
      </c>
      <c r="AY4377" s="50"/>
      <c r="AZ4377" s="50">
        <f t="shared" si="1377"/>
        <v>200.32551957442536</v>
      </c>
      <c r="BA4377" s="50">
        <f t="shared" si="1378"/>
        <v>308.43770474157554</v>
      </c>
      <c r="BB4377" s="50">
        <f t="shared" si="1379"/>
        <v>317.97701519750058</v>
      </c>
      <c r="BC4377" s="17">
        <f t="shared" si="1380"/>
        <v>19887</v>
      </c>
      <c r="BD4377" s="50">
        <f t="shared" si="1381"/>
        <v>8.0000172706866195</v>
      </c>
      <c r="BE4377" s="50">
        <f t="shared" si="1382"/>
        <v>200.32551957442536</v>
      </c>
      <c r="BF4377" s="50">
        <f t="shared" si="1388"/>
        <v>327.66877784834998</v>
      </c>
      <c r="BG4377" s="50"/>
      <c r="BH4377" s="17">
        <f t="shared" si="1383"/>
        <v>0</v>
      </c>
      <c r="BI4377" s="17">
        <f t="shared" si="1391"/>
        <v>4377</v>
      </c>
      <c r="BJ4377" s="17">
        <f t="shared" si="1389"/>
        <v>4377</v>
      </c>
      <c r="BK4377" s="150">
        <f t="shared" si="1390"/>
        <v>32337</v>
      </c>
      <c r="BL4377" s="50" t="e">
        <f t="shared" ca="1" si="1384"/>
        <v>#NAME?</v>
      </c>
      <c r="BM4377" s="50" t="e">
        <f t="shared" ca="1" si="1385"/>
        <v>#NAME?</v>
      </c>
      <c r="BN4377" s="50" t="e">
        <f t="shared" ca="1" si="1386"/>
        <v>#NAME?</v>
      </c>
    </row>
    <row r="4378" spans="1:66" x14ac:dyDescent="0.35">
      <c r="A4378" s="48">
        <v>32338</v>
      </c>
      <c r="B4378" s="17">
        <v>1988</v>
      </c>
      <c r="C4378" s="17">
        <v>7</v>
      </c>
      <c r="D4378" s="17">
        <v>196</v>
      </c>
      <c r="E4378" s="17">
        <v>14</v>
      </c>
      <c r="F4378" s="17">
        <v>5</v>
      </c>
      <c r="G4378" s="50">
        <v>10.5</v>
      </c>
      <c r="H4378" s="32">
        <v>4.1512068063516132</v>
      </c>
      <c r="I4378" s="50">
        <v>11.5</v>
      </c>
      <c r="J4378" s="13">
        <v>0.2</v>
      </c>
      <c r="K4378" s="13">
        <f t="shared" si="1372"/>
        <v>0.2</v>
      </c>
      <c r="L4378" s="13">
        <f t="shared" si="1373"/>
        <v>0</v>
      </c>
      <c r="M4378" s="13" t="e">
        <f ca="1">CalcTable[[#This Row],[IWC]]-AE4377</f>
        <v>#NAME?</v>
      </c>
      <c r="N4378" s="13" t="e">
        <f ca="1">IF(CalcTable[[#This Row],[Day of Year]]&lt;123,FCAP,AE4377)</f>
        <v>#NAME?</v>
      </c>
      <c r="O4378" s="17" t="e">
        <f ca="1">IF(IRR_DRIP,5,COUNTIF('IDET Wind Values'!C4362:G4362,"&lt;="&amp;IRR_MAXWIND))</f>
        <v>#NAME?</v>
      </c>
      <c r="P4378" s="13" t="e">
        <f ca="1">CalcTable[[#This Row],[ET_o]]*KL</f>
        <v>#NAME?</v>
      </c>
      <c r="Q4378" s="13" t="e">
        <f ca="1">IF(WILTPT&lt;=0,1,MAX(0,MIN(1,(CalcTable[[#This Row],[IWC]]-WILTPT)/(MAD-WILTPT))))</f>
        <v>#NAME?</v>
      </c>
      <c r="R4378" s="13" t="e">
        <f ca="1">CalcTable[[#This Row],[ETMult]]*CalcTable[[#This Row],[ETb]]</f>
        <v>#NAME?</v>
      </c>
      <c r="S4378" s="13" t="b">
        <f>INDEX(IRR_LIST,CalcTable[[#This Row],[Day of Week]]+1)</f>
        <v>1</v>
      </c>
      <c r="T4378" s="13">
        <f t="shared" ca="1" si="1374"/>
        <v>0.2</v>
      </c>
      <c r="U4378" s="13" t="b">
        <f ca="1">IF(CalcTable[[#This Row],[IrrPrecip]]&gt;=IC_MM,FALSE,TRUE)</f>
        <v>1</v>
      </c>
      <c r="V4378" s="13" t="b">
        <f t="shared" si="1375"/>
        <v>1</v>
      </c>
      <c r="W4378" s="13" t="e">
        <f ca="1">IF(AND(IRR_DRIP=FALSE,CalcTable[[#This Row],[IrrHours]]&lt;=0),FALSE,TRUE)</f>
        <v>#NAME?</v>
      </c>
      <c r="X4378" s="13" t="e">
        <f ca="1">AND(CalcTable[[#This Row],[IrrDay]],CalcTable[[#This Row],[IrrRain]],CalcTable[[#This Row],[IrrWarm]],CalcTable[[#This Row],[IrrWindy]])</f>
        <v>#NAME?</v>
      </c>
      <c r="Y4378" s="13" t="e">
        <f t="shared" ca="1" si="1376"/>
        <v>#NAME?</v>
      </c>
      <c r="Z4378" s="13" t="e">
        <f ca="1">CalcTable[[#This Row],[IrrHours]]/5</f>
        <v>#NAME?</v>
      </c>
      <c r="AA4378" s="13" t="e">
        <f ca="1">IF(CalcTable[[#This Row],[IrrFlag]]=FALSE,0,MAX(0,CalcTable[[#This Row],[VolRednWind]]*(FCAP*IRR_TARGET-CalcTable[[#This Row],[IWC]])))</f>
        <v>#NAME?</v>
      </c>
      <c r="AB4378" s="13" t="e">
        <f ca="1">CalcTable[[#This Row],[IWC]]+CalcTable[[#This Row],[Eff Precip]]+CalcTable[[#This Row],[IrrAmt]]-CalcTable[[#This Row],[AET]]</f>
        <v>#NAME?</v>
      </c>
      <c r="AC4378" s="13" t="e">
        <f ca="1">IF(CalcTable[[#This Row],[PWC]]&gt;FCAP,MIN(24*PERC,MIN(SAT,CalcTable[[#This Row],[PWC]])-FCAP),0)</f>
        <v>#NAME?</v>
      </c>
      <c r="AD4378" s="13" t="e">
        <f ca="1">IF(CalcTable[[#This Row],[PWC]]&gt;SAT,CalcTable[[#This Row],[PWC]]-SAT,0)</f>
        <v>#NAME?</v>
      </c>
      <c r="AE4378" s="13" t="e">
        <f ca="1">CalcTable[[#This Row],[PWC]]-CalcTable[[#This Row],[PercAmt]]-CalcTable[[#This Row],[Runoff]]</f>
        <v>#NAME?</v>
      </c>
      <c r="AF4378" s="13" t="e">
        <f ca="1">CalcTable[[#This Row],[IrrAmt]]/1000*CUR_IRR_AREA*10000/IRR_EFF</f>
        <v>#NAME?</v>
      </c>
      <c r="AG4378" s="147"/>
      <c r="AH4378" s="13"/>
      <c r="AI4378" s="50">
        <v>6.1660532421414729</v>
      </c>
      <c r="AJ4378" s="50">
        <v>10.578558726635576</v>
      </c>
      <c r="AK4378" s="50">
        <v>0</v>
      </c>
      <c r="AL4378" s="50">
        <v>0</v>
      </c>
      <c r="AM4378" s="50"/>
      <c r="AN4378" s="50"/>
      <c r="AO4378" s="50"/>
      <c r="AP4378" s="50"/>
      <c r="AQ4378" s="50"/>
      <c r="AR4378" s="50"/>
      <c r="AS4378" s="50"/>
      <c r="AT4378" s="50"/>
      <c r="AU4378" s="50"/>
      <c r="AV4378" s="50"/>
      <c r="AW4378" s="50"/>
      <c r="AX4378" s="50">
        <f t="shared" si="1387"/>
        <v>16.74461196877705</v>
      </c>
      <c r="AY4378" s="50"/>
      <c r="AZ4378" s="50">
        <f t="shared" si="1377"/>
        <v>400.73983686605186</v>
      </c>
      <c r="BA4378" s="50">
        <f t="shared" si="1378"/>
        <v>651.11151321905891</v>
      </c>
      <c r="BB4378" s="50">
        <f t="shared" si="1379"/>
        <v>673.98318297598507</v>
      </c>
      <c r="BC4378" s="17">
        <f t="shared" si="1380"/>
        <v>19887</v>
      </c>
      <c r="BD4378" s="50">
        <f t="shared" si="1381"/>
        <v>16.74461196877705</v>
      </c>
      <c r="BE4378" s="50">
        <f t="shared" si="1382"/>
        <v>400.73983686605186</v>
      </c>
      <c r="BF4378" s="50">
        <f t="shared" si="1388"/>
        <v>655.48280049393213</v>
      </c>
      <c r="BG4378" s="50"/>
      <c r="BH4378" s="17">
        <f t="shared" si="1383"/>
        <v>0</v>
      </c>
      <c r="BI4378" s="17">
        <f t="shared" si="1391"/>
        <v>4378</v>
      </c>
      <c r="BJ4378" s="17">
        <f t="shared" si="1389"/>
        <v>4378</v>
      </c>
      <c r="BK4378" s="150">
        <f t="shared" si="1390"/>
        <v>32338</v>
      </c>
      <c r="BL4378" s="50" t="e">
        <f t="shared" ca="1" si="1384"/>
        <v>#NAME?</v>
      </c>
      <c r="BM4378" s="50" t="e">
        <f t="shared" ca="1" si="1385"/>
        <v>#NAME?</v>
      </c>
      <c r="BN4378" s="50" t="e">
        <f t="shared" ca="1" si="1386"/>
        <v>#NAME?</v>
      </c>
    </row>
    <row r="4379" spans="1:66" x14ac:dyDescent="0.35">
      <c r="A4379" s="48">
        <v>32339</v>
      </c>
      <c r="B4379" s="17">
        <v>1988</v>
      </c>
      <c r="C4379" s="17">
        <v>7</v>
      </c>
      <c r="D4379" s="17">
        <v>197</v>
      </c>
      <c r="E4379" s="17">
        <v>15</v>
      </c>
      <c r="F4379" s="17">
        <v>6</v>
      </c>
      <c r="G4379" s="50">
        <v>6.1</v>
      </c>
      <c r="H4379" s="32">
        <v>4.9038261583027323</v>
      </c>
      <c r="I4379" s="50">
        <v>8.5</v>
      </c>
      <c r="J4379" s="13">
        <v>0</v>
      </c>
      <c r="K4379" s="13">
        <f t="shared" si="1372"/>
        <v>0</v>
      </c>
      <c r="L4379" s="13">
        <f t="shared" si="1373"/>
        <v>0</v>
      </c>
      <c r="M4379" s="13" t="e">
        <f ca="1">CalcTable[[#This Row],[IWC]]-AE4378</f>
        <v>#NAME?</v>
      </c>
      <c r="N4379" s="13" t="e">
        <f ca="1">IF(CalcTable[[#This Row],[Day of Year]]&lt;123,FCAP,AE4378)</f>
        <v>#NAME?</v>
      </c>
      <c r="O4379" s="17" t="e">
        <f ca="1">IF(IRR_DRIP,5,COUNTIF('IDET Wind Values'!C4363:G4363,"&lt;="&amp;IRR_MAXWIND))</f>
        <v>#NAME?</v>
      </c>
      <c r="P4379" s="13" t="e">
        <f ca="1">CalcTable[[#This Row],[ET_o]]*KL</f>
        <v>#NAME?</v>
      </c>
      <c r="Q4379" s="13" t="e">
        <f ca="1">IF(WILTPT&lt;=0,1,MAX(0,MIN(1,(CalcTable[[#This Row],[IWC]]-WILTPT)/(MAD-WILTPT))))</f>
        <v>#NAME?</v>
      </c>
      <c r="R4379" s="13" t="e">
        <f ca="1">CalcTable[[#This Row],[ETMult]]*CalcTable[[#This Row],[ETb]]</f>
        <v>#NAME?</v>
      </c>
      <c r="S4379" s="13" t="b">
        <f>INDEX(IRR_LIST,CalcTable[[#This Row],[Day of Week]]+1)</f>
        <v>0</v>
      </c>
      <c r="T4379" s="13">
        <f t="shared" ca="1" si="1374"/>
        <v>0.2</v>
      </c>
      <c r="U4379" s="13" t="b">
        <f ca="1">IF(CalcTable[[#This Row],[IrrPrecip]]&gt;=IC_MM,FALSE,TRUE)</f>
        <v>1</v>
      </c>
      <c r="V4379" s="13" t="b">
        <f t="shared" si="1375"/>
        <v>1</v>
      </c>
      <c r="W4379" s="13" t="e">
        <f ca="1">IF(AND(IRR_DRIP=FALSE,CalcTable[[#This Row],[IrrHours]]&lt;=0),FALSE,TRUE)</f>
        <v>#NAME?</v>
      </c>
      <c r="X4379" s="13" t="e">
        <f ca="1">AND(CalcTable[[#This Row],[IrrDay]],CalcTable[[#This Row],[IrrRain]],CalcTable[[#This Row],[IrrWarm]],CalcTable[[#This Row],[IrrWindy]])</f>
        <v>#NAME?</v>
      </c>
      <c r="Y4379" s="13" t="e">
        <f t="shared" ca="1" si="1376"/>
        <v>#NAME?</v>
      </c>
      <c r="Z4379" s="13" t="e">
        <f ca="1">CalcTable[[#This Row],[IrrHours]]/5</f>
        <v>#NAME?</v>
      </c>
      <c r="AA4379" s="13" t="e">
        <f ca="1">IF(CalcTable[[#This Row],[IrrFlag]]=FALSE,0,MAX(0,CalcTable[[#This Row],[VolRednWind]]*(FCAP*IRR_TARGET-CalcTable[[#This Row],[IWC]])))</f>
        <v>#NAME?</v>
      </c>
      <c r="AB4379" s="13" t="e">
        <f ca="1">CalcTable[[#This Row],[IWC]]+CalcTable[[#This Row],[Eff Precip]]+CalcTable[[#This Row],[IrrAmt]]-CalcTable[[#This Row],[AET]]</f>
        <v>#NAME?</v>
      </c>
      <c r="AC4379" s="13" t="e">
        <f ca="1">IF(CalcTable[[#This Row],[PWC]]&gt;FCAP,MIN(24*PERC,MIN(SAT,CalcTable[[#This Row],[PWC]])-FCAP),0)</f>
        <v>#NAME?</v>
      </c>
      <c r="AD4379" s="13" t="e">
        <f ca="1">IF(CalcTable[[#This Row],[PWC]]&gt;SAT,CalcTable[[#This Row],[PWC]]-SAT,0)</f>
        <v>#NAME?</v>
      </c>
      <c r="AE4379" s="13" t="e">
        <f ca="1">CalcTable[[#This Row],[PWC]]-CalcTable[[#This Row],[PercAmt]]-CalcTable[[#This Row],[Runoff]]</f>
        <v>#NAME?</v>
      </c>
      <c r="AF4379" s="13" t="e">
        <f ca="1">CalcTable[[#This Row],[IrrAmt]]/1000*CUR_IRR_AREA*10000/IRR_EFF</f>
        <v>#NAME?</v>
      </c>
      <c r="AG4379" s="147"/>
      <c r="AH4379" s="13"/>
      <c r="AI4379" s="50">
        <v>0</v>
      </c>
      <c r="AJ4379" s="50">
        <v>0</v>
      </c>
      <c r="AK4379" s="50">
        <v>0</v>
      </c>
      <c r="AL4379" s="50">
        <v>4.90536496115147</v>
      </c>
      <c r="AM4379" s="50"/>
      <c r="AN4379" s="50"/>
      <c r="AO4379" s="50"/>
      <c r="AP4379" s="50"/>
      <c r="AQ4379" s="50"/>
      <c r="AR4379" s="50"/>
      <c r="AS4379" s="50"/>
      <c r="AT4379" s="50"/>
      <c r="AU4379" s="50"/>
      <c r="AV4379" s="50"/>
      <c r="AW4379" s="50"/>
      <c r="AX4379" s="50">
        <f t="shared" si="1387"/>
        <v>4.90536496115147</v>
      </c>
      <c r="AY4379" s="50"/>
      <c r="AZ4379" s="50">
        <f t="shared" si="1377"/>
        <v>143.89070552710979</v>
      </c>
      <c r="BA4379" s="50">
        <f t="shared" si="1378"/>
        <v>221.54600692269287</v>
      </c>
      <c r="BB4379" s="50">
        <f t="shared" si="1379"/>
        <v>228.39794528112665</v>
      </c>
      <c r="BC4379" s="17">
        <f t="shared" si="1380"/>
        <v>19887</v>
      </c>
      <c r="BD4379" s="50">
        <f t="shared" si="1381"/>
        <v>4.90536496115147</v>
      </c>
      <c r="BE4379" s="50">
        <f t="shared" si="1382"/>
        <v>143.89070552710979</v>
      </c>
      <c r="BF4379" s="50">
        <f t="shared" si="1388"/>
        <v>235.35938768045065</v>
      </c>
      <c r="BG4379" s="50"/>
      <c r="BH4379" s="17">
        <f t="shared" si="1383"/>
        <v>0</v>
      </c>
      <c r="BI4379" s="17">
        <f t="shared" si="1391"/>
        <v>4379</v>
      </c>
      <c r="BJ4379" s="17">
        <f t="shared" si="1389"/>
        <v>4379</v>
      </c>
      <c r="BK4379" s="150">
        <f t="shared" si="1390"/>
        <v>32339</v>
      </c>
      <c r="BL4379" s="50" t="e">
        <f t="shared" ca="1" si="1384"/>
        <v>#NAME?</v>
      </c>
      <c r="BM4379" s="50" t="e">
        <f t="shared" ca="1" si="1385"/>
        <v>#NAME?</v>
      </c>
      <c r="BN4379" s="50" t="e">
        <f t="shared" ca="1" si="1386"/>
        <v>#NAME?</v>
      </c>
    </row>
    <row r="4380" spans="1:66" x14ac:dyDescent="0.35">
      <c r="A4380" s="48">
        <v>32340</v>
      </c>
      <c r="B4380" s="17">
        <v>1988</v>
      </c>
      <c r="C4380" s="17">
        <v>7</v>
      </c>
      <c r="D4380" s="17">
        <v>198</v>
      </c>
      <c r="E4380" s="17">
        <v>16</v>
      </c>
      <c r="F4380" s="17">
        <v>7</v>
      </c>
      <c r="G4380" s="50">
        <v>9</v>
      </c>
      <c r="H4380" s="32">
        <v>5.4523982857760158</v>
      </c>
      <c r="I4380" s="50">
        <v>11.166666666666666</v>
      </c>
      <c r="J4380" s="13">
        <v>0</v>
      </c>
      <c r="K4380" s="13">
        <f t="shared" si="1372"/>
        <v>0</v>
      </c>
      <c r="L4380" s="13">
        <f t="shared" si="1373"/>
        <v>0</v>
      </c>
      <c r="M4380" s="13" t="e">
        <f ca="1">CalcTable[[#This Row],[IWC]]-AE4379</f>
        <v>#NAME?</v>
      </c>
      <c r="N4380" s="13" t="e">
        <f ca="1">IF(CalcTable[[#This Row],[Day of Year]]&lt;123,FCAP,AE4379)</f>
        <v>#NAME?</v>
      </c>
      <c r="O4380" s="17" t="e">
        <f ca="1">IF(IRR_DRIP,5,COUNTIF('IDET Wind Values'!C4364:G4364,"&lt;="&amp;IRR_MAXWIND))</f>
        <v>#NAME?</v>
      </c>
      <c r="P4380" s="13" t="e">
        <f ca="1">CalcTable[[#This Row],[ET_o]]*KL</f>
        <v>#NAME?</v>
      </c>
      <c r="Q4380" s="13" t="e">
        <f ca="1">IF(WILTPT&lt;=0,1,MAX(0,MIN(1,(CalcTable[[#This Row],[IWC]]-WILTPT)/(MAD-WILTPT))))</f>
        <v>#NAME?</v>
      </c>
      <c r="R4380" s="13" t="e">
        <f ca="1">CalcTable[[#This Row],[ETMult]]*CalcTable[[#This Row],[ETb]]</f>
        <v>#NAME?</v>
      </c>
      <c r="S4380" s="13" t="b">
        <f>INDEX(IRR_LIST,CalcTable[[#This Row],[Day of Week]]+1)</f>
        <v>0</v>
      </c>
      <c r="T4380" s="13">
        <f t="shared" ca="1" si="1374"/>
        <v>0.2</v>
      </c>
      <c r="U4380" s="13" t="b">
        <f ca="1">IF(CalcTable[[#This Row],[IrrPrecip]]&gt;=IC_MM,FALSE,TRUE)</f>
        <v>1</v>
      </c>
      <c r="V4380" s="13" t="b">
        <f t="shared" si="1375"/>
        <v>1</v>
      </c>
      <c r="W4380" s="13" t="e">
        <f ca="1">IF(AND(IRR_DRIP=FALSE,CalcTable[[#This Row],[IrrHours]]&lt;=0),FALSE,TRUE)</f>
        <v>#NAME?</v>
      </c>
      <c r="X4380" s="13" t="e">
        <f ca="1">AND(CalcTable[[#This Row],[IrrDay]],CalcTable[[#This Row],[IrrRain]],CalcTable[[#This Row],[IrrWarm]],CalcTable[[#This Row],[IrrWindy]])</f>
        <v>#NAME?</v>
      </c>
      <c r="Y4380" s="13" t="e">
        <f t="shared" ca="1" si="1376"/>
        <v>#NAME?</v>
      </c>
      <c r="Z4380" s="13" t="e">
        <f ca="1">CalcTable[[#This Row],[IrrHours]]/5</f>
        <v>#NAME?</v>
      </c>
      <c r="AA4380" s="13" t="e">
        <f ca="1">IF(CalcTable[[#This Row],[IrrFlag]]=FALSE,0,MAX(0,CalcTable[[#This Row],[VolRednWind]]*(FCAP*IRR_TARGET-CalcTable[[#This Row],[IWC]])))</f>
        <v>#NAME?</v>
      </c>
      <c r="AB4380" s="13" t="e">
        <f ca="1">CalcTable[[#This Row],[IWC]]+CalcTable[[#This Row],[Eff Precip]]+CalcTable[[#This Row],[IrrAmt]]-CalcTable[[#This Row],[AET]]</f>
        <v>#NAME?</v>
      </c>
      <c r="AC4380" s="13" t="e">
        <f ca="1">IF(CalcTable[[#This Row],[PWC]]&gt;FCAP,MIN(24*PERC,MIN(SAT,CalcTable[[#This Row],[PWC]])-FCAP),0)</f>
        <v>#NAME?</v>
      </c>
      <c r="AD4380" s="13" t="e">
        <f ca="1">IF(CalcTable[[#This Row],[PWC]]&gt;SAT,CalcTable[[#This Row],[PWC]]-SAT,0)</f>
        <v>#NAME?</v>
      </c>
      <c r="AE4380" s="13" t="e">
        <f ca="1">CalcTable[[#This Row],[PWC]]-CalcTable[[#This Row],[PercAmt]]-CalcTable[[#This Row],[Runoff]]</f>
        <v>#NAME?</v>
      </c>
      <c r="AF4380" s="13" t="e">
        <f ca="1">CalcTable[[#This Row],[IrrAmt]]/1000*CUR_IRR_AREA*10000/IRR_EFF</f>
        <v>#NAME?</v>
      </c>
      <c r="AG4380" s="147"/>
      <c r="AH4380" s="13"/>
      <c r="AI4380" s="50">
        <v>0</v>
      </c>
      <c r="AJ4380" s="50">
        <v>0</v>
      </c>
      <c r="AK4380" s="50">
        <v>2.2707308097282137</v>
      </c>
      <c r="AL4380" s="50">
        <v>0</v>
      </c>
      <c r="AM4380" s="50"/>
      <c r="AN4380" s="50"/>
      <c r="AO4380" s="50"/>
      <c r="AP4380" s="50"/>
      <c r="AQ4380" s="50"/>
      <c r="AR4380" s="50"/>
      <c r="AS4380" s="50"/>
      <c r="AT4380" s="50"/>
      <c r="AU4380" s="50"/>
      <c r="AV4380" s="50"/>
      <c r="AW4380" s="50"/>
      <c r="AX4380" s="50">
        <f t="shared" si="1387"/>
        <v>2.2707308097282137</v>
      </c>
      <c r="AY4380" s="50"/>
      <c r="AZ4380" s="50">
        <f t="shared" si="1377"/>
        <v>33.304051876013801</v>
      </c>
      <c r="BA4380" s="50">
        <f t="shared" si="1378"/>
        <v>51.277667174179975</v>
      </c>
      <c r="BB4380" s="50">
        <f t="shared" si="1379"/>
        <v>52.863574406371114</v>
      </c>
      <c r="BC4380" s="17">
        <f t="shared" si="1380"/>
        <v>19887</v>
      </c>
      <c r="BD4380" s="50">
        <f t="shared" si="1381"/>
        <v>2.2707308097282137</v>
      </c>
      <c r="BE4380" s="50">
        <f t="shared" si="1382"/>
        <v>33.304051876013801</v>
      </c>
      <c r="BF4380" s="50">
        <f t="shared" si="1388"/>
        <v>54.474826765928746</v>
      </c>
      <c r="BG4380" s="50"/>
      <c r="BH4380" s="17">
        <f t="shared" si="1383"/>
        <v>0</v>
      </c>
      <c r="BI4380" s="17">
        <f t="shared" si="1391"/>
        <v>4380</v>
      </c>
      <c r="BJ4380" s="17">
        <f t="shared" si="1389"/>
        <v>4380</v>
      </c>
      <c r="BK4380" s="150">
        <f t="shared" si="1390"/>
        <v>32340</v>
      </c>
      <c r="BL4380" s="50" t="e">
        <f t="shared" ca="1" si="1384"/>
        <v>#NAME?</v>
      </c>
      <c r="BM4380" s="50" t="e">
        <f t="shared" ca="1" si="1385"/>
        <v>#NAME?</v>
      </c>
      <c r="BN4380" s="50" t="e">
        <f t="shared" ca="1" si="1386"/>
        <v>#NAME?</v>
      </c>
    </row>
    <row r="4381" spans="1:66" x14ac:dyDescent="0.35">
      <c r="A4381" s="48">
        <v>32341</v>
      </c>
      <c r="B4381" s="17">
        <v>1988</v>
      </c>
      <c r="C4381" s="17">
        <v>7</v>
      </c>
      <c r="D4381" s="17">
        <v>199</v>
      </c>
      <c r="E4381" s="17">
        <v>17</v>
      </c>
      <c r="F4381" s="17">
        <v>1</v>
      </c>
      <c r="G4381" s="50">
        <v>9.5</v>
      </c>
      <c r="H4381" s="32">
        <v>4.3653723613734181</v>
      </c>
      <c r="I4381" s="50">
        <v>11</v>
      </c>
      <c r="J4381" s="13">
        <v>1.2</v>
      </c>
      <c r="K4381" s="13">
        <f t="shared" si="1372"/>
        <v>1.2</v>
      </c>
      <c r="L4381" s="13">
        <f t="shared" si="1373"/>
        <v>0</v>
      </c>
      <c r="M4381" s="13" t="e">
        <f ca="1">CalcTable[[#This Row],[IWC]]-AE4380</f>
        <v>#NAME?</v>
      </c>
      <c r="N4381" s="13" t="e">
        <f ca="1">IF(CalcTable[[#This Row],[Day of Year]]&lt;123,FCAP,AE4380)</f>
        <v>#NAME?</v>
      </c>
      <c r="O4381" s="17" t="e">
        <f ca="1">IF(IRR_DRIP,5,COUNTIF('IDET Wind Values'!C4365:G4365,"&lt;="&amp;IRR_MAXWIND))</f>
        <v>#NAME?</v>
      </c>
      <c r="P4381" s="13" t="e">
        <f ca="1">CalcTable[[#This Row],[ET_o]]*KL</f>
        <v>#NAME?</v>
      </c>
      <c r="Q4381" s="13" t="e">
        <f ca="1">IF(WILTPT&lt;=0,1,MAX(0,MIN(1,(CalcTable[[#This Row],[IWC]]-WILTPT)/(MAD-WILTPT))))</f>
        <v>#NAME?</v>
      </c>
      <c r="R4381" s="13" t="e">
        <f ca="1">CalcTable[[#This Row],[ETMult]]*CalcTable[[#This Row],[ETb]]</f>
        <v>#NAME?</v>
      </c>
      <c r="S4381" s="13" t="b">
        <f>INDEX(IRR_LIST,CalcTable[[#This Row],[Day of Week]]+1)</f>
        <v>1</v>
      </c>
      <c r="T4381" s="13">
        <f t="shared" ca="1" si="1374"/>
        <v>0</v>
      </c>
      <c r="U4381" s="13" t="b">
        <f ca="1">IF(CalcTable[[#This Row],[IrrPrecip]]&gt;=IC_MM,FALSE,TRUE)</f>
        <v>1</v>
      </c>
      <c r="V4381" s="13" t="b">
        <f t="shared" si="1375"/>
        <v>1</v>
      </c>
      <c r="W4381" s="13" t="e">
        <f ca="1">IF(AND(IRR_DRIP=FALSE,CalcTable[[#This Row],[IrrHours]]&lt;=0),FALSE,TRUE)</f>
        <v>#NAME?</v>
      </c>
      <c r="X4381" s="13" t="e">
        <f ca="1">AND(CalcTable[[#This Row],[IrrDay]],CalcTable[[#This Row],[IrrRain]],CalcTable[[#This Row],[IrrWarm]],CalcTable[[#This Row],[IrrWindy]])</f>
        <v>#NAME?</v>
      </c>
      <c r="Y4381" s="13" t="e">
        <f t="shared" ca="1" si="1376"/>
        <v>#NAME?</v>
      </c>
      <c r="Z4381" s="13" t="e">
        <f ca="1">CalcTable[[#This Row],[IrrHours]]/5</f>
        <v>#NAME?</v>
      </c>
      <c r="AA4381" s="13" t="e">
        <f ca="1">IF(CalcTable[[#This Row],[IrrFlag]]=FALSE,0,MAX(0,CalcTable[[#This Row],[VolRednWind]]*(FCAP*IRR_TARGET-CalcTable[[#This Row],[IWC]])))</f>
        <v>#NAME?</v>
      </c>
      <c r="AB4381" s="13" t="e">
        <f ca="1">CalcTable[[#This Row],[IWC]]+CalcTable[[#This Row],[Eff Precip]]+CalcTable[[#This Row],[IrrAmt]]-CalcTable[[#This Row],[AET]]</f>
        <v>#NAME?</v>
      </c>
      <c r="AC4381" s="13" t="e">
        <f ca="1">IF(CalcTable[[#This Row],[PWC]]&gt;FCAP,MIN(24*PERC,MIN(SAT,CalcTable[[#This Row],[PWC]])-FCAP),0)</f>
        <v>#NAME?</v>
      </c>
      <c r="AD4381" s="13" t="e">
        <f ca="1">IF(CalcTable[[#This Row],[PWC]]&gt;SAT,CalcTable[[#This Row],[PWC]]-SAT,0)</f>
        <v>#NAME?</v>
      </c>
      <c r="AE4381" s="13" t="e">
        <f ca="1">CalcTable[[#This Row],[PWC]]-CalcTable[[#This Row],[PercAmt]]-CalcTable[[#This Row],[Runoff]]</f>
        <v>#NAME?</v>
      </c>
      <c r="AF4381" s="13" t="e">
        <f ca="1">CalcTable[[#This Row],[IrrAmt]]/1000*CUR_IRR_AREA*10000/IRR_EFF</f>
        <v>#NAME?</v>
      </c>
      <c r="AG4381" s="147"/>
      <c r="AH4381" s="13"/>
      <c r="AI4381" s="50">
        <v>0</v>
      </c>
      <c r="AJ4381" s="50">
        <v>0</v>
      </c>
      <c r="AK4381" s="50">
        <v>0</v>
      </c>
      <c r="AL4381" s="50">
        <v>0</v>
      </c>
      <c r="AM4381" s="50"/>
      <c r="AN4381" s="50"/>
      <c r="AO4381" s="50"/>
      <c r="AP4381" s="50"/>
      <c r="AQ4381" s="50"/>
      <c r="AR4381" s="50"/>
      <c r="AS4381" s="50"/>
      <c r="AT4381" s="50"/>
      <c r="AU4381" s="50"/>
      <c r="AV4381" s="50"/>
      <c r="AW4381" s="50"/>
      <c r="AX4381" s="50">
        <f t="shared" si="1387"/>
        <v>0</v>
      </c>
      <c r="AY4381" s="50"/>
      <c r="AZ4381" s="50">
        <f t="shared" si="1377"/>
        <v>0</v>
      </c>
      <c r="BA4381" s="50">
        <f t="shared" si="1378"/>
        <v>0</v>
      </c>
      <c r="BB4381" s="50">
        <f t="shared" si="1379"/>
        <v>0</v>
      </c>
      <c r="BC4381" s="17">
        <f t="shared" si="1380"/>
        <v>19887</v>
      </c>
      <c r="BD4381" s="50">
        <f t="shared" si="1381"/>
        <v>0</v>
      </c>
      <c r="BE4381" s="50">
        <f t="shared" si="1382"/>
        <v>0</v>
      </c>
      <c r="BF4381" s="50">
        <f t="shared" si="1388"/>
        <v>0</v>
      </c>
      <c r="BG4381" s="50"/>
      <c r="BH4381" s="17">
        <f t="shared" si="1383"/>
        <v>0</v>
      </c>
      <c r="BI4381" s="17">
        <f t="shared" si="1391"/>
        <v>4381</v>
      </c>
      <c r="BJ4381" s="17">
        <f t="shared" si="1389"/>
        <v>4381</v>
      </c>
      <c r="BK4381" s="150">
        <f t="shared" si="1390"/>
        <v>32341</v>
      </c>
      <c r="BL4381" s="50" t="e">
        <f t="shared" ca="1" si="1384"/>
        <v>#NAME?</v>
      </c>
      <c r="BM4381" s="50" t="e">
        <f t="shared" ca="1" si="1385"/>
        <v>#NAME?</v>
      </c>
      <c r="BN4381" s="50" t="e">
        <f t="shared" ca="1" si="1386"/>
        <v>#NAME?</v>
      </c>
    </row>
    <row r="4382" spans="1:66" x14ac:dyDescent="0.35">
      <c r="A4382" s="48">
        <v>32342</v>
      </c>
      <c r="B4382" s="17">
        <v>1988</v>
      </c>
      <c r="C4382" s="17">
        <v>7</v>
      </c>
      <c r="D4382" s="17">
        <v>200</v>
      </c>
      <c r="E4382" s="17">
        <v>18</v>
      </c>
      <c r="F4382" s="17">
        <v>2</v>
      </c>
      <c r="G4382" s="50">
        <v>10.1</v>
      </c>
      <c r="H4382" s="32">
        <v>4.4116578126592767</v>
      </c>
      <c r="I4382" s="50">
        <v>13.5</v>
      </c>
      <c r="J4382" s="13">
        <v>0.8</v>
      </c>
      <c r="K4382" s="13">
        <f t="shared" si="1372"/>
        <v>0.8</v>
      </c>
      <c r="L4382" s="13">
        <f t="shared" si="1373"/>
        <v>0</v>
      </c>
      <c r="M4382" s="13" t="e">
        <f ca="1">CalcTable[[#This Row],[IWC]]-AE4381</f>
        <v>#NAME?</v>
      </c>
      <c r="N4382" s="13" t="e">
        <f ca="1">IF(CalcTable[[#This Row],[Day of Year]]&lt;123,FCAP,AE4381)</f>
        <v>#NAME?</v>
      </c>
      <c r="O4382" s="17" t="e">
        <f ca="1">IF(IRR_DRIP,5,COUNTIF('IDET Wind Values'!C4366:G4366,"&lt;="&amp;IRR_MAXWIND))</f>
        <v>#NAME?</v>
      </c>
      <c r="P4382" s="13" t="e">
        <f ca="1">CalcTable[[#This Row],[ET_o]]*KL</f>
        <v>#NAME?</v>
      </c>
      <c r="Q4382" s="13" t="e">
        <f ca="1">IF(WILTPT&lt;=0,1,MAX(0,MIN(1,(CalcTable[[#This Row],[IWC]]-WILTPT)/(MAD-WILTPT))))</f>
        <v>#NAME?</v>
      </c>
      <c r="R4382" s="13" t="e">
        <f ca="1">CalcTable[[#This Row],[ETMult]]*CalcTable[[#This Row],[ETb]]</f>
        <v>#NAME?</v>
      </c>
      <c r="S4382" s="13" t="b">
        <f>INDEX(IRR_LIST,CalcTable[[#This Row],[Day of Week]]+1)</f>
        <v>0</v>
      </c>
      <c r="T4382" s="13">
        <f t="shared" ca="1" si="1374"/>
        <v>1.2</v>
      </c>
      <c r="U4382" s="13" t="b">
        <f ca="1">IF(CalcTable[[#This Row],[IrrPrecip]]&gt;=IC_MM,FALSE,TRUE)</f>
        <v>1</v>
      </c>
      <c r="V4382" s="13" t="b">
        <f t="shared" si="1375"/>
        <v>1</v>
      </c>
      <c r="W4382" s="13" t="e">
        <f ca="1">IF(AND(IRR_DRIP=FALSE,CalcTable[[#This Row],[IrrHours]]&lt;=0),FALSE,TRUE)</f>
        <v>#NAME?</v>
      </c>
      <c r="X4382" s="13" t="e">
        <f ca="1">AND(CalcTable[[#This Row],[IrrDay]],CalcTable[[#This Row],[IrrRain]],CalcTable[[#This Row],[IrrWarm]],CalcTable[[#This Row],[IrrWindy]])</f>
        <v>#NAME?</v>
      </c>
      <c r="Y4382" s="13" t="e">
        <f t="shared" ca="1" si="1376"/>
        <v>#NAME?</v>
      </c>
      <c r="Z4382" s="13" t="e">
        <f ca="1">CalcTable[[#This Row],[IrrHours]]/5</f>
        <v>#NAME?</v>
      </c>
      <c r="AA4382" s="13" t="e">
        <f ca="1">IF(CalcTable[[#This Row],[IrrFlag]]=FALSE,0,MAX(0,CalcTable[[#This Row],[VolRednWind]]*(FCAP*IRR_TARGET-CalcTable[[#This Row],[IWC]])))</f>
        <v>#NAME?</v>
      </c>
      <c r="AB4382" s="13" t="e">
        <f ca="1">CalcTable[[#This Row],[IWC]]+CalcTable[[#This Row],[Eff Precip]]+CalcTable[[#This Row],[IrrAmt]]-CalcTable[[#This Row],[AET]]</f>
        <v>#NAME?</v>
      </c>
      <c r="AC4382" s="13" t="e">
        <f ca="1">IF(CalcTable[[#This Row],[PWC]]&gt;FCAP,MIN(24*PERC,MIN(SAT,CalcTable[[#This Row],[PWC]])-FCAP),0)</f>
        <v>#NAME?</v>
      </c>
      <c r="AD4382" s="13" t="e">
        <f ca="1">IF(CalcTable[[#This Row],[PWC]]&gt;SAT,CalcTable[[#This Row],[PWC]]-SAT,0)</f>
        <v>#NAME?</v>
      </c>
      <c r="AE4382" s="13" t="e">
        <f ca="1">CalcTable[[#This Row],[PWC]]-CalcTable[[#This Row],[PercAmt]]-CalcTable[[#This Row],[Runoff]]</f>
        <v>#NAME?</v>
      </c>
      <c r="AF4382" s="13" t="e">
        <f ca="1">CalcTable[[#This Row],[IrrAmt]]/1000*CUR_IRR_AREA*10000/IRR_EFF</f>
        <v>#NAME?</v>
      </c>
      <c r="AG4382" s="147"/>
      <c r="AH4382" s="13"/>
      <c r="AI4382" s="50">
        <v>0</v>
      </c>
      <c r="AJ4382" s="50">
        <v>0</v>
      </c>
      <c r="AK4382" s="50">
        <v>0</v>
      </c>
      <c r="AL4382" s="50">
        <v>8.0968782429986916</v>
      </c>
      <c r="AM4382" s="50"/>
      <c r="AN4382" s="50"/>
      <c r="AO4382" s="50"/>
      <c r="AP4382" s="50"/>
      <c r="AQ4382" s="50"/>
      <c r="AR4382" s="50"/>
      <c r="AS4382" s="50"/>
      <c r="AT4382" s="50"/>
      <c r="AU4382" s="50"/>
      <c r="AV4382" s="50"/>
      <c r="AW4382" s="50"/>
      <c r="AX4382" s="50">
        <f t="shared" si="1387"/>
        <v>8.0968782429986916</v>
      </c>
      <c r="AY4382" s="50"/>
      <c r="AZ4382" s="50">
        <f t="shared" si="1377"/>
        <v>237.50842846129498</v>
      </c>
      <c r="BA4382" s="50">
        <f t="shared" si="1378"/>
        <v>365.68758032929549</v>
      </c>
      <c r="BB4382" s="50">
        <f t="shared" si="1379"/>
        <v>376.99750549411903</v>
      </c>
      <c r="BC4382" s="17">
        <f t="shared" si="1380"/>
        <v>19887</v>
      </c>
      <c r="BD4382" s="50">
        <f t="shared" si="1381"/>
        <v>8.0968782429986916</v>
      </c>
      <c r="BE4382" s="50">
        <f t="shared" si="1382"/>
        <v>237.50842846129498</v>
      </c>
      <c r="BF4382" s="50">
        <f t="shared" si="1388"/>
        <v>388.48817987805802</v>
      </c>
      <c r="BG4382" s="50"/>
      <c r="BH4382" s="17">
        <f t="shared" si="1383"/>
        <v>0</v>
      </c>
      <c r="BI4382" s="17">
        <f t="shared" si="1391"/>
        <v>4382</v>
      </c>
      <c r="BJ4382" s="17">
        <f t="shared" si="1389"/>
        <v>4382</v>
      </c>
      <c r="BK4382" s="150">
        <f t="shared" si="1390"/>
        <v>32342</v>
      </c>
      <c r="BL4382" s="50" t="e">
        <f t="shared" ca="1" si="1384"/>
        <v>#NAME?</v>
      </c>
      <c r="BM4382" s="50" t="e">
        <f t="shared" ca="1" si="1385"/>
        <v>#NAME?</v>
      </c>
      <c r="BN4382" s="50" t="e">
        <f t="shared" ca="1" si="1386"/>
        <v>#NAME?</v>
      </c>
    </row>
    <row r="4383" spans="1:66" x14ac:dyDescent="0.35">
      <c r="A4383" s="48">
        <v>32343</v>
      </c>
      <c r="B4383" s="17">
        <v>1988</v>
      </c>
      <c r="C4383" s="17">
        <v>7</v>
      </c>
      <c r="D4383" s="17">
        <v>201</v>
      </c>
      <c r="E4383" s="17">
        <v>19</v>
      </c>
      <c r="F4383" s="17">
        <v>3</v>
      </c>
      <c r="G4383" s="50">
        <v>8.9</v>
      </c>
      <c r="H4383" s="32">
        <v>4.5744097933822774</v>
      </c>
      <c r="I4383" s="50">
        <v>13.333333333333334</v>
      </c>
      <c r="J4383" s="13">
        <v>0</v>
      </c>
      <c r="K4383" s="13">
        <f t="shared" si="1372"/>
        <v>0</v>
      </c>
      <c r="L4383" s="13">
        <f t="shared" si="1373"/>
        <v>0</v>
      </c>
      <c r="M4383" s="13" t="e">
        <f ca="1">CalcTable[[#This Row],[IWC]]-AE4382</f>
        <v>#NAME?</v>
      </c>
      <c r="N4383" s="13" t="e">
        <f ca="1">IF(CalcTable[[#This Row],[Day of Year]]&lt;123,FCAP,AE4382)</f>
        <v>#NAME?</v>
      </c>
      <c r="O4383" s="17" t="e">
        <f ca="1">IF(IRR_DRIP,5,COUNTIF('IDET Wind Values'!C4367:G4367,"&lt;="&amp;IRR_MAXWIND))</f>
        <v>#NAME?</v>
      </c>
      <c r="P4383" s="13" t="e">
        <f ca="1">CalcTable[[#This Row],[ET_o]]*KL</f>
        <v>#NAME?</v>
      </c>
      <c r="Q4383" s="13" t="e">
        <f ca="1">IF(WILTPT&lt;=0,1,MAX(0,MIN(1,(CalcTable[[#This Row],[IWC]]-WILTPT)/(MAD-WILTPT))))</f>
        <v>#NAME?</v>
      </c>
      <c r="R4383" s="13" t="e">
        <f ca="1">CalcTable[[#This Row],[ETMult]]*CalcTable[[#This Row],[ETb]]</f>
        <v>#NAME?</v>
      </c>
      <c r="S4383" s="13" t="b">
        <f>INDEX(IRR_LIST,CalcTable[[#This Row],[Day of Week]]+1)</f>
        <v>1</v>
      </c>
      <c r="T4383" s="13">
        <f t="shared" ca="1" si="1374"/>
        <v>2</v>
      </c>
      <c r="U4383" s="13" t="b">
        <f ca="1">IF(CalcTable[[#This Row],[IrrPrecip]]&gt;=IC_MM,FALSE,TRUE)</f>
        <v>1</v>
      </c>
      <c r="V4383" s="13" t="b">
        <f t="shared" si="1375"/>
        <v>1</v>
      </c>
      <c r="W4383" s="13" t="e">
        <f ca="1">IF(AND(IRR_DRIP=FALSE,CalcTable[[#This Row],[IrrHours]]&lt;=0),FALSE,TRUE)</f>
        <v>#NAME?</v>
      </c>
      <c r="X4383" s="13" t="e">
        <f ca="1">AND(CalcTable[[#This Row],[IrrDay]],CalcTable[[#This Row],[IrrRain]],CalcTable[[#This Row],[IrrWarm]],CalcTable[[#This Row],[IrrWindy]])</f>
        <v>#NAME?</v>
      </c>
      <c r="Y4383" s="13" t="e">
        <f t="shared" ca="1" si="1376"/>
        <v>#NAME?</v>
      </c>
      <c r="Z4383" s="13" t="e">
        <f ca="1">CalcTable[[#This Row],[IrrHours]]/5</f>
        <v>#NAME?</v>
      </c>
      <c r="AA4383" s="13" t="e">
        <f ca="1">IF(CalcTable[[#This Row],[IrrFlag]]=FALSE,0,MAX(0,CalcTable[[#This Row],[VolRednWind]]*(FCAP*IRR_TARGET-CalcTable[[#This Row],[IWC]])))</f>
        <v>#NAME?</v>
      </c>
      <c r="AB4383" s="13" t="e">
        <f ca="1">CalcTable[[#This Row],[IWC]]+CalcTable[[#This Row],[Eff Precip]]+CalcTable[[#This Row],[IrrAmt]]-CalcTable[[#This Row],[AET]]</f>
        <v>#NAME?</v>
      </c>
      <c r="AC4383" s="13" t="e">
        <f ca="1">IF(CalcTable[[#This Row],[PWC]]&gt;FCAP,MIN(24*PERC,MIN(SAT,CalcTable[[#This Row],[PWC]])-FCAP),0)</f>
        <v>#NAME?</v>
      </c>
      <c r="AD4383" s="13" t="e">
        <f ca="1">IF(CalcTable[[#This Row],[PWC]]&gt;SAT,CalcTable[[#This Row],[PWC]]-SAT,0)</f>
        <v>#NAME?</v>
      </c>
      <c r="AE4383" s="13" t="e">
        <f ca="1">CalcTable[[#This Row],[PWC]]-CalcTable[[#This Row],[PercAmt]]-CalcTable[[#This Row],[Runoff]]</f>
        <v>#NAME?</v>
      </c>
      <c r="AF4383" s="13" t="e">
        <f ca="1">CalcTable[[#This Row],[IrrAmt]]/1000*CUR_IRR_AREA*10000/IRR_EFF</f>
        <v>#NAME?</v>
      </c>
      <c r="AG4383" s="147"/>
      <c r="AH4383" s="13"/>
      <c r="AI4383" s="50">
        <v>10.028091317422048</v>
      </c>
      <c r="AJ4383" s="50">
        <v>17.140017386823004</v>
      </c>
      <c r="AK4383" s="50">
        <v>0</v>
      </c>
      <c r="AL4383" s="50">
        <v>0</v>
      </c>
      <c r="AM4383" s="50"/>
      <c r="AN4383" s="50"/>
      <c r="AO4383" s="50"/>
      <c r="AP4383" s="50"/>
      <c r="AQ4383" s="50"/>
      <c r="AR4383" s="50"/>
      <c r="AS4383" s="50"/>
      <c r="AT4383" s="50"/>
      <c r="AU4383" s="50"/>
      <c r="AV4383" s="50"/>
      <c r="AW4383" s="50"/>
      <c r="AX4383" s="50">
        <f t="shared" si="1387"/>
        <v>27.16810870424505</v>
      </c>
      <c r="AY4383" s="50"/>
      <c r="AZ4383" s="50">
        <f t="shared" si="1377"/>
        <v>649.85251600233153</v>
      </c>
      <c r="BA4383" s="50">
        <f t="shared" si="1378"/>
        <v>1055.8164451528119</v>
      </c>
      <c r="BB4383" s="50">
        <f t="shared" si="1379"/>
        <v>1092.900677823824</v>
      </c>
      <c r="BC4383" s="17">
        <f t="shared" si="1380"/>
        <v>19887</v>
      </c>
      <c r="BD4383" s="50">
        <f t="shared" si="1381"/>
        <v>27.16810870424505</v>
      </c>
      <c r="BE4383" s="50">
        <f t="shared" si="1382"/>
        <v>649.85251600233153</v>
      </c>
      <c r="BF4383" s="50">
        <f t="shared" si="1388"/>
        <v>1062.9518403472739</v>
      </c>
      <c r="BG4383" s="50"/>
      <c r="BH4383" s="17">
        <f t="shared" si="1383"/>
        <v>0</v>
      </c>
      <c r="BI4383" s="17">
        <f t="shared" si="1391"/>
        <v>4383</v>
      </c>
      <c r="BJ4383" s="17">
        <f t="shared" si="1389"/>
        <v>4383</v>
      </c>
      <c r="BK4383" s="150">
        <f t="shared" si="1390"/>
        <v>32343</v>
      </c>
      <c r="BL4383" s="50" t="e">
        <f t="shared" ca="1" si="1384"/>
        <v>#NAME?</v>
      </c>
      <c r="BM4383" s="50" t="e">
        <f t="shared" ca="1" si="1385"/>
        <v>#NAME?</v>
      </c>
      <c r="BN4383" s="50" t="e">
        <f t="shared" ca="1" si="1386"/>
        <v>#NAME?</v>
      </c>
    </row>
    <row r="4384" spans="1:66" x14ac:dyDescent="0.35">
      <c r="A4384" s="48">
        <v>32344</v>
      </c>
      <c r="B4384" s="17">
        <v>1988</v>
      </c>
      <c r="C4384" s="17">
        <v>7</v>
      </c>
      <c r="D4384" s="17">
        <v>202</v>
      </c>
      <c r="E4384" s="17">
        <v>20</v>
      </c>
      <c r="F4384" s="17">
        <v>4</v>
      </c>
      <c r="G4384" s="50">
        <v>10.8</v>
      </c>
      <c r="H4384" s="32">
        <v>6.1297991386735875</v>
      </c>
      <c r="I4384" s="50">
        <v>7</v>
      </c>
      <c r="J4384" s="13">
        <v>0</v>
      </c>
      <c r="K4384" s="13">
        <f t="shared" si="1372"/>
        <v>0</v>
      </c>
      <c r="L4384" s="13">
        <f t="shared" si="1373"/>
        <v>0</v>
      </c>
      <c r="M4384" s="13" t="e">
        <f ca="1">CalcTable[[#This Row],[IWC]]-AE4383</f>
        <v>#NAME?</v>
      </c>
      <c r="N4384" s="13" t="e">
        <f ca="1">IF(CalcTable[[#This Row],[Day of Year]]&lt;123,FCAP,AE4383)</f>
        <v>#NAME?</v>
      </c>
      <c r="O4384" s="17" t="e">
        <f ca="1">IF(IRR_DRIP,5,COUNTIF('IDET Wind Values'!C4368:G4368,"&lt;="&amp;IRR_MAXWIND))</f>
        <v>#NAME?</v>
      </c>
      <c r="P4384" s="13" t="e">
        <f ca="1">CalcTable[[#This Row],[ET_o]]*KL</f>
        <v>#NAME?</v>
      </c>
      <c r="Q4384" s="13" t="e">
        <f ca="1">IF(WILTPT&lt;=0,1,MAX(0,MIN(1,(CalcTable[[#This Row],[IWC]]-WILTPT)/(MAD-WILTPT))))</f>
        <v>#NAME?</v>
      </c>
      <c r="R4384" s="13" t="e">
        <f ca="1">CalcTable[[#This Row],[ETMult]]*CalcTable[[#This Row],[ETb]]</f>
        <v>#NAME?</v>
      </c>
      <c r="S4384" s="13" t="b">
        <f>INDEX(IRR_LIST,CalcTable[[#This Row],[Day of Week]]+1)</f>
        <v>0</v>
      </c>
      <c r="T4384" s="13">
        <f t="shared" ca="1" si="1374"/>
        <v>0.8</v>
      </c>
      <c r="U4384" s="13" t="b">
        <f ca="1">IF(CalcTable[[#This Row],[IrrPrecip]]&gt;=IC_MM,FALSE,TRUE)</f>
        <v>1</v>
      </c>
      <c r="V4384" s="13" t="b">
        <f t="shared" si="1375"/>
        <v>1</v>
      </c>
      <c r="W4384" s="13" t="e">
        <f ca="1">IF(AND(IRR_DRIP=FALSE,CalcTable[[#This Row],[IrrHours]]&lt;=0),FALSE,TRUE)</f>
        <v>#NAME?</v>
      </c>
      <c r="X4384" s="13" t="e">
        <f ca="1">AND(CalcTable[[#This Row],[IrrDay]],CalcTable[[#This Row],[IrrRain]],CalcTable[[#This Row],[IrrWarm]],CalcTable[[#This Row],[IrrWindy]])</f>
        <v>#NAME?</v>
      </c>
      <c r="Y4384" s="13" t="e">
        <f t="shared" ca="1" si="1376"/>
        <v>#NAME?</v>
      </c>
      <c r="Z4384" s="13" t="e">
        <f ca="1">CalcTable[[#This Row],[IrrHours]]/5</f>
        <v>#NAME?</v>
      </c>
      <c r="AA4384" s="13" t="e">
        <f ca="1">IF(CalcTable[[#This Row],[IrrFlag]]=FALSE,0,MAX(0,CalcTable[[#This Row],[VolRednWind]]*(FCAP*IRR_TARGET-CalcTable[[#This Row],[IWC]])))</f>
        <v>#NAME?</v>
      </c>
      <c r="AB4384" s="13" t="e">
        <f ca="1">CalcTable[[#This Row],[IWC]]+CalcTable[[#This Row],[Eff Precip]]+CalcTable[[#This Row],[IrrAmt]]-CalcTable[[#This Row],[AET]]</f>
        <v>#NAME?</v>
      </c>
      <c r="AC4384" s="13" t="e">
        <f ca="1">IF(CalcTable[[#This Row],[PWC]]&gt;FCAP,MIN(24*PERC,MIN(SAT,CalcTable[[#This Row],[PWC]])-FCAP),0)</f>
        <v>#NAME?</v>
      </c>
      <c r="AD4384" s="13" t="e">
        <f ca="1">IF(CalcTable[[#This Row],[PWC]]&gt;SAT,CalcTable[[#This Row],[PWC]]-SAT,0)</f>
        <v>#NAME?</v>
      </c>
      <c r="AE4384" s="13" t="e">
        <f ca="1">CalcTable[[#This Row],[PWC]]-CalcTable[[#This Row],[PercAmt]]-CalcTable[[#This Row],[Runoff]]</f>
        <v>#NAME?</v>
      </c>
      <c r="AF4384" s="13" t="e">
        <f ca="1">CalcTable[[#This Row],[IrrAmt]]/1000*CUR_IRR_AREA*10000/IRR_EFF</f>
        <v>#NAME?</v>
      </c>
      <c r="AG4384" s="147"/>
      <c r="AH4384" s="13"/>
      <c r="AI4384" s="50">
        <v>0</v>
      </c>
      <c r="AJ4384" s="50">
        <v>0</v>
      </c>
      <c r="AK4384" s="50">
        <v>11.589745100150303</v>
      </c>
      <c r="AL4384" s="50">
        <v>4.7959253863602527</v>
      </c>
      <c r="AM4384" s="50"/>
      <c r="AN4384" s="50"/>
      <c r="AO4384" s="50"/>
      <c r="AP4384" s="50"/>
      <c r="AQ4384" s="50"/>
      <c r="AR4384" s="50"/>
      <c r="AS4384" s="50"/>
      <c r="AT4384" s="50"/>
      <c r="AU4384" s="50"/>
      <c r="AV4384" s="50"/>
      <c r="AW4384" s="50"/>
      <c r="AX4384" s="50">
        <f t="shared" si="1387"/>
        <v>16.385670486510556</v>
      </c>
      <c r="AY4384" s="50"/>
      <c r="AZ4384" s="50">
        <f t="shared" si="1377"/>
        <v>310.66340613543855</v>
      </c>
      <c r="BA4384" s="50">
        <f t="shared" si="1378"/>
        <v>478.32302214504028</v>
      </c>
      <c r="BB4384" s="50">
        <f t="shared" si="1379"/>
        <v>493.11651767529929</v>
      </c>
      <c r="BC4384" s="17">
        <f t="shared" si="1380"/>
        <v>19887</v>
      </c>
      <c r="BD4384" s="50">
        <f t="shared" si="1381"/>
        <v>16.385670486510556</v>
      </c>
      <c r="BE4384" s="50">
        <f t="shared" si="1382"/>
        <v>310.66340613543855</v>
      </c>
      <c r="BF4384" s="50">
        <f t="shared" si="1388"/>
        <v>508.14643499669427</v>
      </c>
      <c r="BG4384" s="50"/>
      <c r="BH4384" s="17">
        <f t="shared" si="1383"/>
        <v>0</v>
      </c>
      <c r="BI4384" s="17">
        <f t="shared" si="1391"/>
        <v>4384</v>
      </c>
      <c r="BJ4384" s="17">
        <f t="shared" si="1389"/>
        <v>4384</v>
      </c>
      <c r="BK4384" s="150">
        <f t="shared" si="1390"/>
        <v>32344</v>
      </c>
      <c r="BL4384" s="50" t="e">
        <f t="shared" ca="1" si="1384"/>
        <v>#NAME?</v>
      </c>
      <c r="BM4384" s="50" t="e">
        <f t="shared" ca="1" si="1385"/>
        <v>#NAME?</v>
      </c>
      <c r="BN4384" s="50" t="e">
        <f t="shared" ca="1" si="1386"/>
        <v>#NAME?</v>
      </c>
    </row>
    <row r="4385" spans="1:66" x14ac:dyDescent="0.35">
      <c r="A4385" s="48">
        <v>32345</v>
      </c>
      <c r="B4385" s="17">
        <v>1988</v>
      </c>
      <c r="C4385" s="17">
        <v>7</v>
      </c>
      <c r="D4385" s="17">
        <v>203</v>
      </c>
      <c r="E4385" s="17">
        <v>21</v>
      </c>
      <c r="F4385" s="17">
        <v>5</v>
      </c>
      <c r="G4385" s="50">
        <v>13</v>
      </c>
      <c r="H4385" s="32">
        <v>7.2411988579256086</v>
      </c>
      <c r="I4385" s="50">
        <v>2.1666666666666665</v>
      </c>
      <c r="J4385" s="13">
        <v>0</v>
      </c>
      <c r="K4385" s="13">
        <f t="shared" si="1372"/>
        <v>0</v>
      </c>
      <c r="L4385" s="13">
        <f t="shared" si="1373"/>
        <v>0</v>
      </c>
      <c r="M4385" s="13" t="e">
        <f ca="1">CalcTable[[#This Row],[IWC]]-AE4384</f>
        <v>#NAME?</v>
      </c>
      <c r="N4385" s="13" t="e">
        <f ca="1">IF(CalcTable[[#This Row],[Day of Year]]&lt;123,FCAP,AE4384)</f>
        <v>#NAME?</v>
      </c>
      <c r="O4385" s="17" t="e">
        <f ca="1">IF(IRR_DRIP,5,COUNTIF('IDET Wind Values'!C4369:G4369,"&lt;="&amp;IRR_MAXWIND))</f>
        <v>#NAME?</v>
      </c>
      <c r="P4385" s="13" t="e">
        <f ca="1">CalcTable[[#This Row],[ET_o]]*KL</f>
        <v>#NAME?</v>
      </c>
      <c r="Q4385" s="13" t="e">
        <f ca="1">IF(WILTPT&lt;=0,1,MAX(0,MIN(1,(CalcTable[[#This Row],[IWC]]-WILTPT)/(MAD-WILTPT))))</f>
        <v>#NAME?</v>
      </c>
      <c r="R4385" s="13" t="e">
        <f ca="1">CalcTable[[#This Row],[ETMult]]*CalcTable[[#This Row],[ETb]]</f>
        <v>#NAME?</v>
      </c>
      <c r="S4385" s="13" t="b">
        <f>INDEX(IRR_LIST,CalcTable[[#This Row],[Day of Week]]+1)</f>
        <v>1</v>
      </c>
      <c r="T4385" s="13">
        <f t="shared" ca="1" si="1374"/>
        <v>0</v>
      </c>
      <c r="U4385" s="13" t="b">
        <f ca="1">IF(CalcTable[[#This Row],[IrrPrecip]]&gt;=IC_MM,FALSE,TRUE)</f>
        <v>1</v>
      </c>
      <c r="V4385" s="13" t="b">
        <f t="shared" si="1375"/>
        <v>1</v>
      </c>
      <c r="W4385" s="13" t="e">
        <f ca="1">IF(AND(IRR_DRIP=FALSE,CalcTable[[#This Row],[IrrHours]]&lt;=0),FALSE,TRUE)</f>
        <v>#NAME?</v>
      </c>
      <c r="X4385" s="13" t="e">
        <f ca="1">AND(CalcTable[[#This Row],[IrrDay]],CalcTable[[#This Row],[IrrRain]],CalcTable[[#This Row],[IrrWarm]],CalcTable[[#This Row],[IrrWindy]])</f>
        <v>#NAME?</v>
      </c>
      <c r="Y4385" s="13" t="e">
        <f t="shared" ca="1" si="1376"/>
        <v>#NAME?</v>
      </c>
      <c r="Z4385" s="13" t="e">
        <f ca="1">CalcTable[[#This Row],[IrrHours]]/5</f>
        <v>#NAME?</v>
      </c>
      <c r="AA4385" s="13" t="e">
        <f ca="1">IF(CalcTable[[#This Row],[IrrFlag]]=FALSE,0,MAX(0,CalcTable[[#This Row],[VolRednWind]]*(FCAP*IRR_TARGET-CalcTable[[#This Row],[IWC]])))</f>
        <v>#NAME?</v>
      </c>
      <c r="AB4385" s="13" t="e">
        <f ca="1">CalcTable[[#This Row],[IWC]]+CalcTable[[#This Row],[Eff Precip]]+CalcTable[[#This Row],[IrrAmt]]-CalcTable[[#This Row],[AET]]</f>
        <v>#NAME?</v>
      </c>
      <c r="AC4385" s="13" t="e">
        <f ca="1">IF(CalcTable[[#This Row],[PWC]]&gt;FCAP,MIN(24*PERC,MIN(SAT,CalcTable[[#This Row],[PWC]])-FCAP),0)</f>
        <v>#NAME?</v>
      </c>
      <c r="AD4385" s="13" t="e">
        <f ca="1">IF(CalcTable[[#This Row],[PWC]]&gt;SAT,CalcTable[[#This Row],[PWC]]-SAT,0)</f>
        <v>#NAME?</v>
      </c>
      <c r="AE4385" s="13" t="e">
        <f ca="1">CalcTable[[#This Row],[PWC]]-CalcTable[[#This Row],[PercAmt]]-CalcTable[[#This Row],[Runoff]]</f>
        <v>#NAME?</v>
      </c>
      <c r="AF4385" s="13" t="e">
        <f ca="1">CalcTable[[#This Row],[IrrAmt]]/1000*CUR_IRR_AREA*10000/IRR_EFF</f>
        <v>#NAME?</v>
      </c>
      <c r="AG4385" s="147"/>
      <c r="AH4385" s="13"/>
      <c r="AI4385" s="50">
        <v>6.7314823945324669</v>
      </c>
      <c r="AJ4385" s="50">
        <v>10.251438245920335</v>
      </c>
      <c r="AK4385" s="50">
        <v>0</v>
      </c>
      <c r="AL4385" s="50">
        <v>0</v>
      </c>
      <c r="AM4385" s="50"/>
      <c r="AN4385" s="50"/>
      <c r="AO4385" s="50"/>
      <c r="AP4385" s="50"/>
      <c r="AQ4385" s="50"/>
      <c r="AR4385" s="50"/>
      <c r="AS4385" s="50"/>
      <c r="AT4385" s="50"/>
      <c r="AU4385" s="50"/>
      <c r="AV4385" s="50"/>
      <c r="AW4385" s="50"/>
      <c r="AX4385" s="50">
        <f t="shared" si="1387"/>
        <v>16.982920640452804</v>
      </c>
      <c r="AY4385" s="50"/>
      <c r="AZ4385" s="50">
        <f t="shared" si="1377"/>
        <v>399.43726366680607</v>
      </c>
      <c r="BA4385" s="50">
        <f t="shared" si="1378"/>
        <v>648.05150971071077</v>
      </c>
      <c r="BB4385" s="50">
        <f t="shared" si="1379"/>
        <v>670.74399058390009</v>
      </c>
      <c r="BC4385" s="17">
        <f t="shared" si="1380"/>
        <v>19887</v>
      </c>
      <c r="BD4385" s="50">
        <f t="shared" si="1381"/>
        <v>16.982920640452804</v>
      </c>
      <c r="BE4385" s="50">
        <f t="shared" si="1382"/>
        <v>399.43726366680607</v>
      </c>
      <c r="BF4385" s="50">
        <f t="shared" si="1388"/>
        <v>653.3522054046914</v>
      </c>
      <c r="BG4385" s="50"/>
      <c r="BH4385" s="17">
        <f t="shared" si="1383"/>
        <v>0</v>
      </c>
      <c r="BI4385" s="17">
        <f t="shared" si="1391"/>
        <v>4385</v>
      </c>
      <c r="BJ4385" s="17">
        <f t="shared" si="1389"/>
        <v>4385</v>
      </c>
      <c r="BK4385" s="150">
        <f t="shared" si="1390"/>
        <v>32345</v>
      </c>
      <c r="BL4385" s="50" t="e">
        <f t="shared" ca="1" si="1384"/>
        <v>#NAME?</v>
      </c>
      <c r="BM4385" s="50" t="e">
        <f t="shared" ca="1" si="1385"/>
        <v>#NAME?</v>
      </c>
      <c r="BN4385" s="50" t="e">
        <f t="shared" ca="1" si="1386"/>
        <v>#NAME?</v>
      </c>
    </row>
    <row r="4386" spans="1:66" x14ac:dyDescent="0.35">
      <c r="A4386" s="48">
        <v>32346</v>
      </c>
      <c r="B4386" s="17">
        <v>1988</v>
      </c>
      <c r="C4386" s="17">
        <v>7</v>
      </c>
      <c r="D4386" s="17">
        <v>204</v>
      </c>
      <c r="E4386" s="17">
        <v>22</v>
      </c>
      <c r="F4386" s="17">
        <v>6</v>
      </c>
      <c r="G4386" s="50">
        <v>11.9</v>
      </c>
      <c r="H4386" s="32">
        <v>6.4791391652597641</v>
      </c>
      <c r="I4386" s="50">
        <v>5.166666666666667</v>
      </c>
      <c r="J4386" s="13">
        <v>0</v>
      </c>
      <c r="K4386" s="13">
        <f t="shared" si="1372"/>
        <v>0</v>
      </c>
      <c r="L4386" s="13">
        <f t="shared" si="1373"/>
        <v>0</v>
      </c>
      <c r="M4386" s="13" t="e">
        <f ca="1">CalcTable[[#This Row],[IWC]]-AE4385</f>
        <v>#NAME?</v>
      </c>
      <c r="N4386" s="13" t="e">
        <f ca="1">IF(CalcTable[[#This Row],[Day of Year]]&lt;123,FCAP,AE4385)</f>
        <v>#NAME?</v>
      </c>
      <c r="O4386" s="17" t="e">
        <f ca="1">IF(IRR_DRIP,5,COUNTIF('IDET Wind Values'!C4370:G4370,"&lt;="&amp;IRR_MAXWIND))</f>
        <v>#NAME?</v>
      </c>
      <c r="P4386" s="13" t="e">
        <f ca="1">CalcTable[[#This Row],[ET_o]]*KL</f>
        <v>#NAME?</v>
      </c>
      <c r="Q4386" s="13" t="e">
        <f ca="1">IF(WILTPT&lt;=0,1,MAX(0,MIN(1,(CalcTable[[#This Row],[IWC]]-WILTPT)/(MAD-WILTPT))))</f>
        <v>#NAME?</v>
      </c>
      <c r="R4386" s="13" t="e">
        <f ca="1">CalcTable[[#This Row],[ETMult]]*CalcTable[[#This Row],[ETb]]</f>
        <v>#NAME?</v>
      </c>
      <c r="S4386" s="13" t="b">
        <f>INDEX(IRR_LIST,CalcTable[[#This Row],[Day of Week]]+1)</f>
        <v>0</v>
      </c>
      <c r="T4386" s="13">
        <f t="shared" ca="1" si="1374"/>
        <v>0</v>
      </c>
      <c r="U4386" s="13" t="b">
        <f ca="1">IF(CalcTable[[#This Row],[IrrPrecip]]&gt;=IC_MM,FALSE,TRUE)</f>
        <v>1</v>
      </c>
      <c r="V4386" s="13" t="b">
        <f t="shared" si="1375"/>
        <v>1</v>
      </c>
      <c r="W4386" s="13" t="e">
        <f ca="1">IF(AND(IRR_DRIP=FALSE,CalcTable[[#This Row],[IrrHours]]&lt;=0),FALSE,TRUE)</f>
        <v>#NAME?</v>
      </c>
      <c r="X4386" s="13" t="e">
        <f ca="1">AND(CalcTable[[#This Row],[IrrDay]],CalcTable[[#This Row],[IrrRain]],CalcTable[[#This Row],[IrrWarm]],CalcTable[[#This Row],[IrrWindy]])</f>
        <v>#NAME?</v>
      </c>
      <c r="Y4386" s="13" t="e">
        <f t="shared" ca="1" si="1376"/>
        <v>#NAME?</v>
      </c>
      <c r="Z4386" s="13" t="e">
        <f ca="1">CalcTable[[#This Row],[IrrHours]]/5</f>
        <v>#NAME?</v>
      </c>
      <c r="AA4386" s="13" t="e">
        <f ca="1">IF(CalcTable[[#This Row],[IrrFlag]]=FALSE,0,MAX(0,CalcTable[[#This Row],[VolRednWind]]*(FCAP*IRR_TARGET-CalcTable[[#This Row],[IWC]])))</f>
        <v>#NAME?</v>
      </c>
      <c r="AB4386" s="13" t="e">
        <f ca="1">CalcTable[[#This Row],[IWC]]+CalcTable[[#This Row],[Eff Precip]]+CalcTable[[#This Row],[IrrAmt]]-CalcTable[[#This Row],[AET]]</f>
        <v>#NAME?</v>
      </c>
      <c r="AC4386" s="13" t="e">
        <f ca="1">IF(CalcTable[[#This Row],[PWC]]&gt;FCAP,MIN(24*PERC,MIN(SAT,CalcTable[[#This Row],[PWC]])-FCAP),0)</f>
        <v>#NAME?</v>
      </c>
      <c r="AD4386" s="13" t="e">
        <f ca="1">IF(CalcTable[[#This Row],[PWC]]&gt;SAT,CalcTable[[#This Row],[PWC]]-SAT,0)</f>
        <v>#NAME?</v>
      </c>
      <c r="AE4386" s="13" t="e">
        <f ca="1">CalcTable[[#This Row],[PWC]]-CalcTable[[#This Row],[PercAmt]]-CalcTable[[#This Row],[Runoff]]</f>
        <v>#NAME?</v>
      </c>
      <c r="AF4386" s="13" t="e">
        <f ca="1">CalcTable[[#This Row],[IrrAmt]]/1000*CUR_IRR_AREA*10000/IRR_EFF</f>
        <v>#NAME?</v>
      </c>
      <c r="AG4386" s="147"/>
      <c r="AH4386" s="13"/>
      <c r="AI4386" s="50">
        <v>0</v>
      </c>
      <c r="AJ4386" s="50">
        <v>0</v>
      </c>
      <c r="AK4386" s="50">
        <v>0</v>
      </c>
      <c r="AL4386" s="50">
        <v>7.3540488981295589</v>
      </c>
      <c r="AM4386" s="50"/>
      <c r="AN4386" s="50"/>
      <c r="AO4386" s="50"/>
      <c r="AP4386" s="50"/>
      <c r="AQ4386" s="50"/>
      <c r="AR4386" s="50"/>
      <c r="AS4386" s="50"/>
      <c r="AT4386" s="50"/>
      <c r="AU4386" s="50"/>
      <c r="AV4386" s="50"/>
      <c r="AW4386" s="50"/>
      <c r="AX4386" s="50">
        <f t="shared" si="1387"/>
        <v>7.3540488981295589</v>
      </c>
      <c r="AY4386" s="50"/>
      <c r="AZ4386" s="50">
        <f t="shared" si="1377"/>
        <v>215.71876767846709</v>
      </c>
      <c r="BA4386" s="50">
        <f t="shared" si="1378"/>
        <v>332.13842007636998</v>
      </c>
      <c r="BB4386" s="50">
        <f t="shared" si="1379"/>
        <v>342.41074234677319</v>
      </c>
      <c r="BC4386" s="17">
        <f t="shared" si="1380"/>
        <v>19887</v>
      </c>
      <c r="BD4386" s="50">
        <f t="shared" si="1381"/>
        <v>7.3540488981295589</v>
      </c>
      <c r="BE4386" s="50">
        <f t="shared" si="1382"/>
        <v>215.71876767846709</v>
      </c>
      <c r="BF4386" s="50">
        <f t="shared" si="1388"/>
        <v>352.84723141773594</v>
      </c>
      <c r="BG4386" s="50"/>
      <c r="BH4386" s="17">
        <f t="shared" si="1383"/>
        <v>0</v>
      </c>
      <c r="BI4386" s="17">
        <f t="shared" si="1391"/>
        <v>4386</v>
      </c>
      <c r="BJ4386" s="17">
        <f t="shared" si="1389"/>
        <v>4386</v>
      </c>
      <c r="BK4386" s="150">
        <f t="shared" si="1390"/>
        <v>32346</v>
      </c>
      <c r="BL4386" s="50" t="e">
        <f t="shared" ca="1" si="1384"/>
        <v>#NAME?</v>
      </c>
      <c r="BM4386" s="50" t="e">
        <f t="shared" ca="1" si="1385"/>
        <v>#NAME?</v>
      </c>
      <c r="BN4386" s="50" t="e">
        <f t="shared" ca="1" si="1386"/>
        <v>#NAME?</v>
      </c>
    </row>
    <row r="4387" spans="1:66" x14ac:dyDescent="0.35">
      <c r="A4387" s="48">
        <v>32347</v>
      </c>
      <c r="B4387" s="17">
        <v>1988</v>
      </c>
      <c r="C4387" s="17">
        <v>7</v>
      </c>
      <c r="D4387" s="17">
        <v>205</v>
      </c>
      <c r="E4387" s="17">
        <v>23</v>
      </c>
      <c r="F4387" s="17">
        <v>7</v>
      </c>
      <c r="G4387" s="50">
        <v>5.3</v>
      </c>
      <c r="H4387" s="32">
        <v>5.5682776948932045</v>
      </c>
      <c r="I4387" s="50">
        <v>4.166666666666667</v>
      </c>
      <c r="J4387" s="13">
        <v>0</v>
      </c>
      <c r="K4387" s="13">
        <f t="shared" si="1372"/>
        <v>0</v>
      </c>
      <c r="L4387" s="13">
        <f t="shared" si="1373"/>
        <v>0</v>
      </c>
      <c r="M4387" s="13" t="e">
        <f ca="1">CalcTable[[#This Row],[IWC]]-AE4386</f>
        <v>#NAME?</v>
      </c>
      <c r="N4387" s="13" t="e">
        <f ca="1">IF(CalcTable[[#This Row],[Day of Year]]&lt;123,FCAP,AE4386)</f>
        <v>#NAME?</v>
      </c>
      <c r="O4387" s="17" t="e">
        <f ca="1">IF(IRR_DRIP,5,COUNTIF('IDET Wind Values'!C4371:G4371,"&lt;="&amp;IRR_MAXWIND))</f>
        <v>#NAME?</v>
      </c>
      <c r="P4387" s="13" t="e">
        <f ca="1">CalcTable[[#This Row],[ET_o]]*KL</f>
        <v>#NAME?</v>
      </c>
      <c r="Q4387" s="13" t="e">
        <f ca="1">IF(WILTPT&lt;=0,1,MAX(0,MIN(1,(CalcTable[[#This Row],[IWC]]-WILTPT)/(MAD-WILTPT))))</f>
        <v>#NAME?</v>
      </c>
      <c r="R4387" s="13" t="e">
        <f ca="1">CalcTable[[#This Row],[ETMult]]*CalcTable[[#This Row],[ETb]]</f>
        <v>#NAME?</v>
      </c>
      <c r="S4387" s="13" t="b">
        <f>INDEX(IRR_LIST,CalcTable[[#This Row],[Day of Week]]+1)</f>
        <v>0</v>
      </c>
      <c r="T4387" s="13">
        <f t="shared" ca="1" si="1374"/>
        <v>0</v>
      </c>
      <c r="U4387" s="13" t="b">
        <f ca="1">IF(CalcTable[[#This Row],[IrrPrecip]]&gt;=IC_MM,FALSE,TRUE)</f>
        <v>1</v>
      </c>
      <c r="V4387" s="13" t="b">
        <f t="shared" si="1375"/>
        <v>1</v>
      </c>
      <c r="W4387" s="13" t="e">
        <f ca="1">IF(AND(IRR_DRIP=FALSE,CalcTable[[#This Row],[IrrHours]]&lt;=0),FALSE,TRUE)</f>
        <v>#NAME?</v>
      </c>
      <c r="X4387" s="13" t="e">
        <f ca="1">AND(CalcTable[[#This Row],[IrrDay]],CalcTable[[#This Row],[IrrRain]],CalcTable[[#This Row],[IrrWarm]],CalcTable[[#This Row],[IrrWindy]])</f>
        <v>#NAME?</v>
      </c>
      <c r="Y4387" s="13" t="e">
        <f t="shared" ca="1" si="1376"/>
        <v>#NAME?</v>
      </c>
      <c r="Z4387" s="13" t="e">
        <f ca="1">CalcTable[[#This Row],[IrrHours]]/5</f>
        <v>#NAME?</v>
      </c>
      <c r="AA4387" s="13" t="e">
        <f ca="1">IF(CalcTable[[#This Row],[IrrFlag]]=FALSE,0,MAX(0,CalcTable[[#This Row],[VolRednWind]]*(FCAP*IRR_TARGET-CalcTable[[#This Row],[IWC]])))</f>
        <v>#NAME?</v>
      </c>
      <c r="AB4387" s="13" t="e">
        <f ca="1">CalcTable[[#This Row],[IWC]]+CalcTable[[#This Row],[Eff Precip]]+CalcTable[[#This Row],[IrrAmt]]-CalcTable[[#This Row],[AET]]</f>
        <v>#NAME?</v>
      </c>
      <c r="AC4387" s="13" t="e">
        <f ca="1">IF(CalcTable[[#This Row],[PWC]]&gt;FCAP,MIN(24*PERC,MIN(SAT,CalcTable[[#This Row],[PWC]])-FCAP),0)</f>
        <v>#NAME?</v>
      </c>
      <c r="AD4387" s="13" t="e">
        <f ca="1">IF(CalcTable[[#This Row],[PWC]]&gt;SAT,CalcTable[[#This Row],[PWC]]-SAT,0)</f>
        <v>#NAME?</v>
      </c>
      <c r="AE4387" s="13" t="e">
        <f ca="1">CalcTable[[#This Row],[PWC]]-CalcTable[[#This Row],[PercAmt]]-CalcTable[[#This Row],[Runoff]]</f>
        <v>#NAME?</v>
      </c>
      <c r="AF4387" s="13" t="e">
        <f ca="1">CalcTable[[#This Row],[IrrAmt]]/1000*CUR_IRR_AREA*10000/IRR_EFF</f>
        <v>#NAME?</v>
      </c>
      <c r="AG4387" s="147"/>
      <c r="AH4387" s="13"/>
      <c r="AI4387" s="50">
        <v>0</v>
      </c>
      <c r="AJ4387" s="50">
        <v>0</v>
      </c>
      <c r="AK4387" s="50">
        <v>0</v>
      </c>
      <c r="AL4387" s="50">
        <v>0</v>
      </c>
      <c r="AM4387" s="50"/>
      <c r="AN4387" s="50"/>
      <c r="AO4387" s="50"/>
      <c r="AP4387" s="50"/>
      <c r="AQ4387" s="50"/>
      <c r="AR4387" s="50"/>
      <c r="AS4387" s="50"/>
      <c r="AT4387" s="50"/>
      <c r="AU4387" s="50"/>
      <c r="AV4387" s="50"/>
      <c r="AW4387" s="50"/>
      <c r="AX4387" s="50">
        <f t="shared" si="1387"/>
        <v>0</v>
      </c>
      <c r="AY4387" s="50"/>
      <c r="AZ4387" s="50">
        <f t="shared" si="1377"/>
        <v>0</v>
      </c>
      <c r="BA4387" s="50">
        <f t="shared" si="1378"/>
        <v>0</v>
      </c>
      <c r="BB4387" s="50">
        <f t="shared" si="1379"/>
        <v>0</v>
      </c>
      <c r="BC4387" s="17">
        <f t="shared" si="1380"/>
        <v>19887</v>
      </c>
      <c r="BD4387" s="50">
        <f t="shared" si="1381"/>
        <v>0</v>
      </c>
      <c r="BE4387" s="50">
        <f t="shared" si="1382"/>
        <v>0</v>
      </c>
      <c r="BF4387" s="50">
        <f t="shared" si="1388"/>
        <v>0</v>
      </c>
      <c r="BG4387" s="50"/>
      <c r="BH4387" s="17">
        <f t="shared" si="1383"/>
        <v>0</v>
      </c>
      <c r="BI4387" s="17">
        <f t="shared" si="1391"/>
        <v>4387</v>
      </c>
      <c r="BJ4387" s="17">
        <f t="shared" si="1389"/>
        <v>4387</v>
      </c>
      <c r="BK4387" s="150">
        <f t="shared" si="1390"/>
        <v>32347</v>
      </c>
      <c r="BL4387" s="50" t="e">
        <f t="shared" ca="1" si="1384"/>
        <v>#NAME?</v>
      </c>
      <c r="BM4387" s="50" t="e">
        <f t="shared" ca="1" si="1385"/>
        <v>#NAME?</v>
      </c>
      <c r="BN4387" s="50" t="e">
        <f t="shared" ca="1" si="1386"/>
        <v>#NAME?</v>
      </c>
    </row>
    <row r="4388" spans="1:66" x14ac:dyDescent="0.35">
      <c r="A4388" s="48">
        <v>32348</v>
      </c>
      <c r="B4388" s="17">
        <v>1988</v>
      </c>
      <c r="C4388" s="17">
        <v>7</v>
      </c>
      <c r="D4388" s="17">
        <v>206</v>
      </c>
      <c r="E4388" s="17">
        <v>24</v>
      </c>
      <c r="F4388" s="17">
        <v>1</v>
      </c>
      <c r="G4388" s="50">
        <v>8.4</v>
      </c>
      <c r="H4388" s="32">
        <v>6.3339647487293478</v>
      </c>
      <c r="I4388" s="50">
        <v>12.166666666666666</v>
      </c>
      <c r="J4388" s="13">
        <v>0</v>
      </c>
      <c r="K4388" s="13">
        <f t="shared" si="1372"/>
        <v>0</v>
      </c>
      <c r="L4388" s="13">
        <f t="shared" si="1373"/>
        <v>0</v>
      </c>
      <c r="M4388" s="13" t="e">
        <f ca="1">CalcTable[[#This Row],[IWC]]-AE4387</f>
        <v>#NAME?</v>
      </c>
      <c r="N4388" s="13" t="e">
        <f ca="1">IF(CalcTable[[#This Row],[Day of Year]]&lt;123,FCAP,AE4387)</f>
        <v>#NAME?</v>
      </c>
      <c r="O4388" s="17" t="e">
        <f ca="1">IF(IRR_DRIP,5,COUNTIF('IDET Wind Values'!C4372:G4372,"&lt;="&amp;IRR_MAXWIND))</f>
        <v>#NAME?</v>
      </c>
      <c r="P4388" s="13" t="e">
        <f ca="1">CalcTable[[#This Row],[ET_o]]*KL</f>
        <v>#NAME?</v>
      </c>
      <c r="Q4388" s="13" t="e">
        <f ca="1">IF(WILTPT&lt;=0,1,MAX(0,MIN(1,(CalcTable[[#This Row],[IWC]]-WILTPT)/(MAD-WILTPT))))</f>
        <v>#NAME?</v>
      </c>
      <c r="R4388" s="13" t="e">
        <f ca="1">CalcTable[[#This Row],[ETMult]]*CalcTable[[#This Row],[ETb]]</f>
        <v>#NAME?</v>
      </c>
      <c r="S4388" s="13" t="b">
        <f>INDEX(IRR_LIST,CalcTable[[#This Row],[Day of Week]]+1)</f>
        <v>1</v>
      </c>
      <c r="T4388" s="13">
        <f t="shared" ca="1" si="1374"/>
        <v>0</v>
      </c>
      <c r="U4388" s="13" t="b">
        <f ca="1">IF(CalcTable[[#This Row],[IrrPrecip]]&gt;=IC_MM,FALSE,TRUE)</f>
        <v>1</v>
      </c>
      <c r="V4388" s="13" t="b">
        <f t="shared" si="1375"/>
        <v>1</v>
      </c>
      <c r="W4388" s="13" t="e">
        <f ca="1">IF(AND(IRR_DRIP=FALSE,CalcTable[[#This Row],[IrrHours]]&lt;=0),FALSE,TRUE)</f>
        <v>#NAME?</v>
      </c>
      <c r="X4388" s="13" t="e">
        <f ca="1">AND(CalcTable[[#This Row],[IrrDay]],CalcTable[[#This Row],[IrrRain]],CalcTable[[#This Row],[IrrWarm]],CalcTable[[#This Row],[IrrWindy]])</f>
        <v>#NAME?</v>
      </c>
      <c r="Y4388" s="13" t="e">
        <f t="shared" ca="1" si="1376"/>
        <v>#NAME?</v>
      </c>
      <c r="Z4388" s="13" t="e">
        <f ca="1">CalcTable[[#This Row],[IrrHours]]/5</f>
        <v>#NAME?</v>
      </c>
      <c r="AA4388" s="13" t="e">
        <f ca="1">IF(CalcTable[[#This Row],[IrrFlag]]=FALSE,0,MAX(0,CalcTable[[#This Row],[VolRednWind]]*(FCAP*IRR_TARGET-CalcTable[[#This Row],[IWC]])))</f>
        <v>#NAME?</v>
      </c>
      <c r="AB4388" s="13" t="e">
        <f ca="1">CalcTable[[#This Row],[IWC]]+CalcTable[[#This Row],[Eff Precip]]+CalcTable[[#This Row],[IrrAmt]]-CalcTable[[#This Row],[AET]]</f>
        <v>#NAME?</v>
      </c>
      <c r="AC4388" s="13" t="e">
        <f ca="1">IF(CalcTable[[#This Row],[PWC]]&gt;FCAP,MIN(24*PERC,MIN(SAT,CalcTable[[#This Row],[PWC]])-FCAP),0)</f>
        <v>#NAME?</v>
      </c>
      <c r="AD4388" s="13" t="e">
        <f ca="1">IF(CalcTable[[#This Row],[PWC]]&gt;SAT,CalcTable[[#This Row],[PWC]]-SAT,0)</f>
        <v>#NAME?</v>
      </c>
      <c r="AE4388" s="13" t="e">
        <f ca="1">CalcTable[[#This Row],[PWC]]-CalcTable[[#This Row],[PercAmt]]-CalcTable[[#This Row],[Runoff]]</f>
        <v>#NAME?</v>
      </c>
      <c r="AF4388" s="13" t="e">
        <f ca="1">CalcTable[[#This Row],[IrrAmt]]/1000*CUR_IRR_AREA*10000/IRR_EFF</f>
        <v>#NAME?</v>
      </c>
      <c r="AG4388" s="147"/>
      <c r="AH4388" s="13"/>
      <c r="AI4388" s="50">
        <v>6.2314591307809613</v>
      </c>
      <c r="AJ4388" s="50">
        <v>8.1345292666407545</v>
      </c>
      <c r="AK4388" s="50">
        <v>0</v>
      </c>
      <c r="AL4388" s="50">
        <v>0</v>
      </c>
      <c r="AM4388" s="50"/>
      <c r="AN4388" s="50"/>
      <c r="AO4388" s="50"/>
      <c r="AP4388" s="50"/>
      <c r="AQ4388" s="50"/>
      <c r="AR4388" s="50"/>
      <c r="AS4388" s="50"/>
      <c r="AT4388" s="50"/>
      <c r="AU4388" s="50"/>
      <c r="AV4388" s="50"/>
      <c r="AW4388" s="50"/>
      <c r="AX4388" s="50">
        <f t="shared" si="1387"/>
        <v>14.365988397421717</v>
      </c>
      <c r="AY4388" s="50"/>
      <c r="AZ4388" s="50">
        <f t="shared" si="1377"/>
        <v>330.00759240624961</v>
      </c>
      <c r="BA4388" s="50">
        <f t="shared" si="1378"/>
        <v>534.32812123102849</v>
      </c>
      <c r="BB4388" s="50">
        <f t="shared" si="1379"/>
        <v>552.95623440407485</v>
      </c>
      <c r="BC4388" s="17">
        <f t="shared" si="1380"/>
        <v>19887</v>
      </c>
      <c r="BD4388" s="50">
        <f t="shared" si="1381"/>
        <v>14.365988397421717</v>
      </c>
      <c r="BE4388" s="50">
        <f t="shared" si="1382"/>
        <v>330.00759240624961</v>
      </c>
      <c r="BF4388" s="50">
        <f t="shared" si="1388"/>
        <v>539.78736565442114</v>
      </c>
      <c r="BG4388" s="50"/>
      <c r="BH4388" s="17">
        <f t="shared" si="1383"/>
        <v>0</v>
      </c>
      <c r="BI4388" s="17">
        <f t="shared" si="1391"/>
        <v>4388</v>
      </c>
      <c r="BJ4388" s="17">
        <f t="shared" si="1389"/>
        <v>4388</v>
      </c>
      <c r="BK4388" s="150">
        <f t="shared" si="1390"/>
        <v>32348</v>
      </c>
      <c r="BL4388" s="50" t="e">
        <f t="shared" ca="1" si="1384"/>
        <v>#NAME?</v>
      </c>
      <c r="BM4388" s="50" t="e">
        <f t="shared" ca="1" si="1385"/>
        <v>#NAME?</v>
      </c>
      <c r="BN4388" s="50" t="e">
        <f t="shared" ca="1" si="1386"/>
        <v>#NAME?</v>
      </c>
    </row>
    <row r="4389" spans="1:66" x14ac:dyDescent="0.35">
      <c r="A4389" s="48">
        <v>32349</v>
      </c>
      <c r="B4389" s="17">
        <v>1988</v>
      </c>
      <c r="C4389" s="17">
        <v>7</v>
      </c>
      <c r="D4389" s="17">
        <v>207</v>
      </c>
      <c r="E4389" s="17">
        <v>25</v>
      </c>
      <c r="F4389" s="17">
        <v>2</v>
      </c>
      <c r="G4389" s="50">
        <v>14.3</v>
      </c>
      <c r="H4389" s="32">
        <v>5.8371724847299227</v>
      </c>
      <c r="I4389" s="50">
        <v>5.833333333333333</v>
      </c>
      <c r="J4389" s="13">
        <v>0</v>
      </c>
      <c r="K4389" s="13">
        <f t="shared" si="1372"/>
        <v>0</v>
      </c>
      <c r="L4389" s="13">
        <f t="shared" si="1373"/>
        <v>0</v>
      </c>
      <c r="M4389" s="13" t="e">
        <f ca="1">CalcTable[[#This Row],[IWC]]-AE4388</f>
        <v>#NAME?</v>
      </c>
      <c r="N4389" s="13" t="e">
        <f ca="1">IF(CalcTable[[#This Row],[Day of Year]]&lt;123,FCAP,AE4388)</f>
        <v>#NAME?</v>
      </c>
      <c r="O4389" s="17" t="e">
        <f ca="1">IF(IRR_DRIP,5,COUNTIF('IDET Wind Values'!C4373:G4373,"&lt;="&amp;IRR_MAXWIND))</f>
        <v>#NAME?</v>
      </c>
      <c r="P4389" s="13" t="e">
        <f ca="1">CalcTable[[#This Row],[ET_o]]*KL</f>
        <v>#NAME?</v>
      </c>
      <c r="Q4389" s="13" t="e">
        <f ca="1">IF(WILTPT&lt;=0,1,MAX(0,MIN(1,(CalcTable[[#This Row],[IWC]]-WILTPT)/(MAD-WILTPT))))</f>
        <v>#NAME?</v>
      </c>
      <c r="R4389" s="13" t="e">
        <f ca="1">CalcTable[[#This Row],[ETMult]]*CalcTable[[#This Row],[ETb]]</f>
        <v>#NAME?</v>
      </c>
      <c r="S4389" s="13" t="b">
        <f>INDEX(IRR_LIST,CalcTable[[#This Row],[Day of Week]]+1)</f>
        <v>0</v>
      </c>
      <c r="T4389" s="13">
        <f t="shared" ca="1" si="1374"/>
        <v>0</v>
      </c>
      <c r="U4389" s="13" t="b">
        <f ca="1">IF(CalcTable[[#This Row],[IrrPrecip]]&gt;=IC_MM,FALSE,TRUE)</f>
        <v>1</v>
      </c>
      <c r="V4389" s="13" t="b">
        <f t="shared" si="1375"/>
        <v>1</v>
      </c>
      <c r="W4389" s="13" t="e">
        <f ca="1">IF(AND(IRR_DRIP=FALSE,CalcTable[[#This Row],[IrrHours]]&lt;=0),FALSE,TRUE)</f>
        <v>#NAME?</v>
      </c>
      <c r="X4389" s="13" t="e">
        <f ca="1">AND(CalcTable[[#This Row],[IrrDay]],CalcTable[[#This Row],[IrrRain]],CalcTable[[#This Row],[IrrWarm]],CalcTable[[#This Row],[IrrWindy]])</f>
        <v>#NAME?</v>
      </c>
      <c r="Y4389" s="13" t="e">
        <f t="shared" ca="1" si="1376"/>
        <v>#NAME?</v>
      </c>
      <c r="Z4389" s="13" t="e">
        <f ca="1">CalcTable[[#This Row],[IrrHours]]/5</f>
        <v>#NAME?</v>
      </c>
      <c r="AA4389" s="13" t="e">
        <f ca="1">IF(CalcTable[[#This Row],[IrrFlag]]=FALSE,0,MAX(0,CalcTable[[#This Row],[VolRednWind]]*(FCAP*IRR_TARGET-CalcTable[[#This Row],[IWC]])))</f>
        <v>#NAME?</v>
      </c>
      <c r="AB4389" s="13" t="e">
        <f ca="1">CalcTable[[#This Row],[IWC]]+CalcTable[[#This Row],[Eff Precip]]+CalcTable[[#This Row],[IrrAmt]]-CalcTable[[#This Row],[AET]]</f>
        <v>#NAME?</v>
      </c>
      <c r="AC4389" s="13" t="e">
        <f ca="1">IF(CalcTable[[#This Row],[PWC]]&gt;FCAP,MIN(24*PERC,MIN(SAT,CalcTable[[#This Row],[PWC]])-FCAP),0)</f>
        <v>#NAME?</v>
      </c>
      <c r="AD4389" s="13" t="e">
        <f ca="1">IF(CalcTable[[#This Row],[PWC]]&gt;SAT,CalcTable[[#This Row],[PWC]]-SAT,0)</f>
        <v>#NAME?</v>
      </c>
      <c r="AE4389" s="13" t="e">
        <f ca="1">CalcTable[[#This Row],[PWC]]-CalcTable[[#This Row],[PercAmt]]-CalcTable[[#This Row],[Runoff]]</f>
        <v>#NAME?</v>
      </c>
      <c r="AF4389" s="13" t="e">
        <f ca="1">CalcTable[[#This Row],[IrrAmt]]/1000*CUR_IRR_AREA*10000/IRR_EFF</f>
        <v>#NAME?</v>
      </c>
      <c r="AG4389" s="147"/>
      <c r="AH4389" s="13"/>
      <c r="AI4389" s="50">
        <v>0</v>
      </c>
      <c r="AJ4389" s="50">
        <v>0</v>
      </c>
      <c r="AK4389" s="50">
        <v>11.718873407603919</v>
      </c>
      <c r="AL4389" s="50">
        <v>10.074976392291003</v>
      </c>
      <c r="AM4389" s="50"/>
      <c r="AN4389" s="50"/>
      <c r="AO4389" s="50"/>
      <c r="AP4389" s="50"/>
      <c r="AQ4389" s="50"/>
      <c r="AR4389" s="50"/>
      <c r="AS4389" s="50"/>
      <c r="AT4389" s="50"/>
      <c r="AU4389" s="50"/>
      <c r="AV4389" s="50"/>
      <c r="AW4389" s="50"/>
      <c r="AX4389" s="50">
        <f t="shared" si="1387"/>
        <v>21.793849799894922</v>
      </c>
      <c r="AY4389" s="50"/>
      <c r="AZ4389" s="50">
        <f t="shared" si="1377"/>
        <v>467.4094508187269</v>
      </c>
      <c r="BA4389" s="50">
        <f t="shared" si="1378"/>
        <v>719.6621703081986</v>
      </c>
      <c r="BB4389" s="50">
        <f t="shared" si="1379"/>
        <v>741.91976320432855</v>
      </c>
      <c r="BC4389" s="17">
        <f t="shared" si="1380"/>
        <v>19887</v>
      </c>
      <c r="BD4389" s="50">
        <f t="shared" si="1381"/>
        <v>21.793849799894922</v>
      </c>
      <c r="BE4389" s="50">
        <f t="shared" si="1382"/>
        <v>467.4094508187269</v>
      </c>
      <c r="BF4389" s="50">
        <f t="shared" si="1388"/>
        <v>764.53306513272287</v>
      </c>
      <c r="BG4389" s="50"/>
      <c r="BH4389" s="17">
        <f t="shared" si="1383"/>
        <v>0</v>
      </c>
      <c r="BI4389" s="17">
        <f t="shared" si="1391"/>
        <v>4389</v>
      </c>
      <c r="BJ4389" s="17">
        <f t="shared" si="1389"/>
        <v>4389</v>
      </c>
      <c r="BK4389" s="150">
        <f t="shared" si="1390"/>
        <v>32349</v>
      </c>
      <c r="BL4389" s="50" t="e">
        <f t="shared" ca="1" si="1384"/>
        <v>#NAME?</v>
      </c>
      <c r="BM4389" s="50" t="e">
        <f t="shared" ca="1" si="1385"/>
        <v>#NAME?</v>
      </c>
      <c r="BN4389" s="50" t="e">
        <f t="shared" ca="1" si="1386"/>
        <v>#NAME?</v>
      </c>
    </row>
    <row r="4390" spans="1:66" x14ac:dyDescent="0.35">
      <c r="A4390" s="48">
        <v>32350</v>
      </c>
      <c r="B4390" s="17">
        <v>1988</v>
      </c>
      <c r="C4390" s="17">
        <v>7</v>
      </c>
      <c r="D4390" s="17">
        <v>208</v>
      </c>
      <c r="E4390" s="17">
        <v>26</v>
      </c>
      <c r="F4390" s="17">
        <v>3</v>
      </c>
      <c r="G4390" s="50">
        <v>13.4</v>
      </c>
      <c r="H4390" s="32">
        <v>6.7397225830925969</v>
      </c>
      <c r="I4390" s="50">
        <v>1.6666666666666667</v>
      </c>
      <c r="J4390" s="13">
        <v>0</v>
      </c>
      <c r="K4390" s="13">
        <f t="shared" si="1372"/>
        <v>0</v>
      </c>
      <c r="L4390" s="13">
        <f t="shared" si="1373"/>
        <v>0</v>
      </c>
      <c r="M4390" s="13" t="e">
        <f ca="1">CalcTable[[#This Row],[IWC]]-AE4389</f>
        <v>#NAME?</v>
      </c>
      <c r="N4390" s="13" t="e">
        <f ca="1">IF(CalcTable[[#This Row],[Day of Year]]&lt;123,FCAP,AE4389)</f>
        <v>#NAME?</v>
      </c>
      <c r="O4390" s="17" t="e">
        <f ca="1">IF(IRR_DRIP,5,COUNTIF('IDET Wind Values'!C4374:G4374,"&lt;="&amp;IRR_MAXWIND))</f>
        <v>#NAME?</v>
      </c>
      <c r="P4390" s="13" t="e">
        <f ca="1">CalcTable[[#This Row],[ET_o]]*KL</f>
        <v>#NAME?</v>
      </c>
      <c r="Q4390" s="13" t="e">
        <f ca="1">IF(WILTPT&lt;=0,1,MAX(0,MIN(1,(CalcTable[[#This Row],[IWC]]-WILTPT)/(MAD-WILTPT))))</f>
        <v>#NAME?</v>
      </c>
      <c r="R4390" s="13" t="e">
        <f ca="1">CalcTable[[#This Row],[ETMult]]*CalcTable[[#This Row],[ETb]]</f>
        <v>#NAME?</v>
      </c>
      <c r="S4390" s="13" t="b">
        <f>INDEX(IRR_LIST,CalcTable[[#This Row],[Day of Week]]+1)</f>
        <v>1</v>
      </c>
      <c r="T4390" s="13">
        <f t="shared" ca="1" si="1374"/>
        <v>0</v>
      </c>
      <c r="U4390" s="13" t="b">
        <f ca="1">IF(CalcTable[[#This Row],[IrrPrecip]]&gt;=IC_MM,FALSE,TRUE)</f>
        <v>1</v>
      </c>
      <c r="V4390" s="13" t="b">
        <f t="shared" si="1375"/>
        <v>1</v>
      </c>
      <c r="W4390" s="13" t="e">
        <f ca="1">IF(AND(IRR_DRIP=FALSE,CalcTable[[#This Row],[IrrHours]]&lt;=0),FALSE,TRUE)</f>
        <v>#NAME?</v>
      </c>
      <c r="X4390" s="13" t="e">
        <f ca="1">AND(CalcTable[[#This Row],[IrrDay]],CalcTable[[#This Row],[IrrRain]],CalcTable[[#This Row],[IrrWarm]],CalcTable[[#This Row],[IrrWindy]])</f>
        <v>#NAME?</v>
      </c>
      <c r="Y4390" s="13" t="e">
        <f t="shared" ca="1" si="1376"/>
        <v>#NAME?</v>
      </c>
      <c r="Z4390" s="13" t="e">
        <f ca="1">CalcTable[[#This Row],[IrrHours]]/5</f>
        <v>#NAME?</v>
      </c>
      <c r="AA4390" s="13" t="e">
        <f ca="1">IF(CalcTable[[#This Row],[IrrFlag]]=FALSE,0,MAX(0,CalcTable[[#This Row],[VolRednWind]]*(FCAP*IRR_TARGET-CalcTable[[#This Row],[IWC]])))</f>
        <v>#NAME?</v>
      </c>
      <c r="AB4390" s="13" t="e">
        <f ca="1">CalcTable[[#This Row],[IWC]]+CalcTable[[#This Row],[Eff Precip]]+CalcTable[[#This Row],[IrrAmt]]-CalcTable[[#This Row],[AET]]</f>
        <v>#NAME?</v>
      </c>
      <c r="AC4390" s="13" t="e">
        <f ca="1">IF(CalcTable[[#This Row],[PWC]]&gt;FCAP,MIN(24*PERC,MIN(SAT,CalcTable[[#This Row],[PWC]])-FCAP),0)</f>
        <v>#NAME?</v>
      </c>
      <c r="AD4390" s="13" t="e">
        <f ca="1">IF(CalcTable[[#This Row],[PWC]]&gt;SAT,CalcTable[[#This Row],[PWC]]-SAT,0)</f>
        <v>#NAME?</v>
      </c>
      <c r="AE4390" s="13" t="e">
        <f ca="1">CalcTable[[#This Row],[PWC]]-CalcTable[[#This Row],[PercAmt]]-CalcTable[[#This Row],[Runoff]]</f>
        <v>#NAME?</v>
      </c>
      <c r="AF4390" s="13" t="e">
        <f ca="1">CalcTable[[#This Row],[IrrAmt]]/1000*CUR_IRR_AREA*10000/IRR_EFF</f>
        <v>#NAME?</v>
      </c>
      <c r="AG4390" s="147"/>
      <c r="AH4390" s="13"/>
      <c r="AI4390" s="50">
        <v>0</v>
      </c>
      <c r="AJ4390" s="50">
        <v>0</v>
      </c>
      <c r="AK4390" s="50">
        <v>0</v>
      </c>
      <c r="AL4390" s="50">
        <v>0</v>
      </c>
      <c r="AM4390" s="50"/>
      <c r="AN4390" s="50"/>
      <c r="AO4390" s="50"/>
      <c r="AP4390" s="50"/>
      <c r="AQ4390" s="50"/>
      <c r="AR4390" s="50"/>
      <c r="AS4390" s="50"/>
      <c r="AT4390" s="50"/>
      <c r="AU4390" s="50"/>
      <c r="AV4390" s="50"/>
      <c r="AW4390" s="50"/>
      <c r="AX4390" s="50">
        <f t="shared" si="1387"/>
        <v>0</v>
      </c>
      <c r="AY4390" s="50"/>
      <c r="AZ4390" s="50">
        <f t="shared" si="1377"/>
        <v>0</v>
      </c>
      <c r="BA4390" s="50">
        <f t="shared" si="1378"/>
        <v>0</v>
      </c>
      <c r="BB4390" s="50">
        <f t="shared" si="1379"/>
        <v>0</v>
      </c>
      <c r="BC4390" s="17">
        <f t="shared" si="1380"/>
        <v>19887</v>
      </c>
      <c r="BD4390" s="50">
        <f t="shared" si="1381"/>
        <v>0</v>
      </c>
      <c r="BE4390" s="50">
        <f t="shared" si="1382"/>
        <v>0</v>
      </c>
      <c r="BF4390" s="50">
        <f t="shared" si="1388"/>
        <v>0</v>
      </c>
      <c r="BG4390" s="50"/>
      <c r="BH4390" s="17">
        <f t="shared" si="1383"/>
        <v>0</v>
      </c>
      <c r="BI4390" s="17">
        <f t="shared" si="1391"/>
        <v>4390</v>
      </c>
      <c r="BJ4390" s="17">
        <f t="shared" si="1389"/>
        <v>4390</v>
      </c>
      <c r="BK4390" s="150">
        <f t="shared" si="1390"/>
        <v>32350</v>
      </c>
      <c r="BL4390" s="50" t="e">
        <f t="shared" ca="1" si="1384"/>
        <v>#NAME?</v>
      </c>
      <c r="BM4390" s="50" t="e">
        <f t="shared" ca="1" si="1385"/>
        <v>#NAME?</v>
      </c>
      <c r="BN4390" s="50" t="e">
        <f t="shared" ca="1" si="1386"/>
        <v>#NAME?</v>
      </c>
    </row>
    <row r="4391" spans="1:66" x14ac:dyDescent="0.35">
      <c r="A4391" s="48">
        <v>32351</v>
      </c>
      <c r="B4391" s="17">
        <v>1988</v>
      </c>
      <c r="C4391" s="17">
        <v>7</v>
      </c>
      <c r="D4391" s="17">
        <v>209</v>
      </c>
      <c r="E4391" s="17">
        <v>27</v>
      </c>
      <c r="F4391" s="17">
        <v>4</v>
      </c>
      <c r="G4391" s="50">
        <v>14.9</v>
      </c>
      <c r="H4391" s="32">
        <v>5.4862068450946637</v>
      </c>
      <c r="I4391" s="50">
        <v>19.5</v>
      </c>
      <c r="J4391" s="13">
        <v>0</v>
      </c>
      <c r="K4391" s="13">
        <f t="shared" si="1372"/>
        <v>0</v>
      </c>
      <c r="L4391" s="13">
        <f t="shared" si="1373"/>
        <v>0</v>
      </c>
      <c r="M4391" s="13" t="e">
        <f ca="1">CalcTable[[#This Row],[IWC]]-AE4390</f>
        <v>#NAME?</v>
      </c>
      <c r="N4391" s="13" t="e">
        <f ca="1">IF(CalcTable[[#This Row],[Day of Year]]&lt;123,FCAP,AE4390)</f>
        <v>#NAME?</v>
      </c>
      <c r="O4391" s="17" t="e">
        <f ca="1">IF(IRR_DRIP,5,COUNTIF('IDET Wind Values'!C4375:G4375,"&lt;="&amp;IRR_MAXWIND))</f>
        <v>#NAME?</v>
      </c>
      <c r="P4391" s="13" t="e">
        <f ca="1">CalcTable[[#This Row],[ET_o]]*KL</f>
        <v>#NAME?</v>
      </c>
      <c r="Q4391" s="13" t="e">
        <f ca="1">IF(WILTPT&lt;=0,1,MAX(0,MIN(1,(CalcTable[[#This Row],[IWC]]-WILTPT)/(MAD-WILTPT))))</f>
        <v>#NAME?</v>
      </c>
      <c r="R4391" s="13" t="e">
        <f ca="1">CalcTable[[#This Row],[ETMult]]*CalcTable[[#This Row],[ETb]]</f>
        <v>#NAME?</v>
      </c>
      <c r="S4391" s="13" t="b">
        <f>INDEX(IRR_LIST,CalcTable[[#This Row],[Day of Week]]+1)</f>
        <v>0</v>
      </c>
      <c r="T4391" s="13">
        <f t="shared" ca="1" si="1374"/>
        <v>0</v>
      </c>
      <c r="U4391" s="13" t="b">
        <f ca="1">IF(CalcTable[[#This Row],[IrrPrecip]]&gt;=IC_MM,FALSE,TRUE)</f>
        <v>1</v>
      </c>
      <c r="V4391" s="13" t="b">
        <f t="shared" si="1375"/>
        <v>1</v>
      </c>
      <c r="W4391" s="13" t="e">
        <f ca="1">IF(AND(IRR_DRIP=FALSE,CalcTable[[#This Row],[IrrHours]]&lt;=0),FALSE,TRUE)</f>
        <v>#NAME?</v>
      </c>
      <c r="X4391" s="13" t="e">
        <f ca="1">AND(CalcTable[[#This Row],[IrrDay]],CalcTable[[#This Row],[IrrRain]],CalcTable[[#This Row],[IrrWarm]],CalcTable[[#This Row],[IrrWindy]])</f>
        <v>#NAME?</v>
      </c>
      <c r="Y4391" s="13" t="e">
        <f t="shared" ca="1" si="1376"/>
        <v>#NAME?</v>
      </c>
      <c r="Z4391" s="13" t="e">
        <f ca="1">CalcTable[[#This Row],[IrrHours]]/5</f>
        <v>#NAME?</v>
      </c>
      <c r="AA4391" s="13" t="e">
        <f ca="1">IF(CalcTable[[#This Row],[IrrFlag]]=FALSE,0,MAX(0,CalcTable[[#This Row],[VolRednWind]]*(FCAP*IRR_TARGET-CalcTable[[#This Row],[IWC]])))</f>
        <v>#NAME?</v>
      </c>
      <c r="AB4391" s="13" t="e">
        <f ca="1">CalcTable[[#This Row],[IWC]]+CalcTable[[#This Row],[Eff Precip]]+CalcTable[[#This Row],[IrrAmt]]-CalcTable[[#This Row],[AET]]</f>
        <v>#NAME?</v>
      </c>
      <c r="AC4391" s="13" t="e">
        <f ca="1">IF(CalcTable[[#This Row],[PWC]]&gt;FCAP,MIN(24*PERC,MIN(SAT,CalcTable[[#This Row],[PWC]])-FCAP),0)</f>
        <v>#NAME?</v>
      </c>
      <c r="AD4391" s="13" t="e">
        <f ca="1">IF(CalcTable[[#This Row],[PWC]]&gt;SAT,CalcTable[[#This Row],[PWC]]-SAT,0)</f>
        <v>#NAME?</v>
      </c>
      <c r="AE4391" s="13" t="e">
        <f ca="1">CalcTable[[#This Row],[PWC]]-CalcTable[[#This Row],[PercAmt]]-CalcTable[[#This Row],[Runoff]]</f>
        <v>#NAME?</v>
      </c>
      <c r="AF4391" s="13" t="e">
        <f ca="1">CalcTable[[#This Row],[IrrAmt]]/1000*CUR_IRR_AREA*10000/IRR_EFF</f>
        <v>#NAME?</v>
      </c>
      <c r="AG4391" s="147"/>
      <c r="AH4391" s="13"/>
      <c r="AI4391" s="50">
        <v>0</v>
      </c>
      <c r="AJ4391" s="50">
        <v>0</v>
      </c>
      <c r="AK4391" s="50">
        <v>2.6539389682803733</v>
      </c>
      <c r="AL4391" s="50">
        <v>5.9868474207009292</v>
      </c>
      <c r="AM4391" s="50"/>
      <c r="AN4391" s="50"/>
      <c r="AO4391" s="50"/>
      <c r="AP4391" s="50"/>
      <c r="AQ4391" s="50"/>
      <c r="AR4391" s="50"/>
      <c r="AS4391" s="50"/>
      <c r="AT4391" s="50"/>
      <c r="AU4391" s="50"/>
      <c r="AV4391" s="50"/>
      <c r="AW4391" s="50"/>
      <c r="AX4391" s="50">
        <f t="shared" si="1387"/>
        <v>8.6407863889813026</v>
      </c>
      <c r="AY4391" s="50"/>
      <c r="AZ4391" s="50">
        <f t="shared" si="1377"/>
        <v>214.53862920867275</v>
      </c>
      <c r="BA4391" s="50">
        <f t="shared" si="1378"/>
        <v>330.32138148001997</v>
      </c>
      <c r="BB4391" s="50">
        <f t="shared" si="1379"/>
        <v>340.53750668043295</v>
      </c>
      <c r="BC4391" s="17">
        <f t="shared" si="1380"/>
        <v>19887</v>
      </c>
      <c r="BD4391" s="50">
        <f t="shared" si="1381"/>
        <v>8.6407863889813026</v>
      </c>
      <c r="BE4391" s="50">
        <f t="shared" si="1382"/>
        <v>214.53862920867275</v>
      </c>
      <c r="BF4391" s="50">
        <f t="shared" si="1388"/>
        <v>350.91690056967008</v>
      </c>
      <c r="BG4391" s="50"/>
      <c r="BH4391" s="17">
        <f t="shared" si="1383"/>
        <v>0</v>
      </c>
      <c r="BI4391" s="17">
        <f t="shared" si="1391"/>
        <v>4391</v>
      </c>
      <c r="BJ4391" s="17">
        <f t="shared" si="1389"/>
        <v>4391</v>
      </c>
      <c r="BK4391" s="150">
        <f t="shared" si="1390"/>
        <v>32351</v>
      </c>
      <c r="BL4391" s="50" t="e">
        <f t="shared" ca="1" si="1384"/>
        <v>#NAME?</v>
      </c>
      <c r="BM4391" s="50" t="e">
        <f t="shared" ca="1" si="1385"/>
        <v>#NAME?</v>
      </c>
      <c r="BN4391" s="50" t="e">
        <f t="shared" ca="1" si="1386"/>
        <v>#NAME?</v>
      </c>
    </row>
    <row r="4392" spans="1:66" x14ac:dyDescent="0.35">
      <c r="A4392" s="48">
        <v>32352</v>
      </c>
      <c r="B4392" s="17">
        <v>1988</v>
      </c>
      <c r="C4392" s="17">
        <v>7</v>
      </c>
      <c r="D4392" s="17">
        <v>210</v>
      </c>
      <c r="E4392" s="17">
        <v>28</v>
      </c>
      <c r="F4392" s="17">
        <v>5</v>
      </c>
      <c r="G4392" s="50">
        <v>11</v>
      </c>
      <c r="H4392" s="32">
        <v>2.9114076396235218</v>
      </c>
      <c r="I4392" s="50">
        <v>8</v>
      </c>
      <c r="J4392" s="13">
        <v>0.4</v>
      </c>
      <c r="K4392" s="13">
        <f t="shared" si="1372"/>
        <v>0.4</v>
      </c>
      <c r="L4392" s="13">
        <f t="shared" si="1373"/>
        <v>0</v>
      </c>
      <c r="M4392" s="13" t="e">
        <f ca="1">CalcTable[[#This Row],[IWC]]-AE4391</f>
        <v>#NAME?</v>
      </c>
      <c r="N4392" s="13" t="e">
        <f ca="1">IF(CalcTable[[#This Row],[Day of Year]]&lt;123,FCAP,AE4391)</f>
        <v>#NAME?</v>
      </c>
      <c r="O4392" s="17" t="e">
        <f ca="1">IF(IRR_DRIP,5,COUNTIF('IDET Wind Values'!C4376:G4376,"&lt;="&amp;IRR_MAXWIND))</f>
        <v>#NAME?</v>
      </c>
      <c r="P4392" s="13" t="e">
        <f ca="1">CalcTable[[#This Row],[ET_o]]*KL</f>
        <v>#NAME?</v>
      </c>
      <c r="Q4392" s="13" t="e">
        <f ca="1">IF(WILTPT&lt;=0,1,MAX(0,MIN(1,(CalcTable[[#This Row],[IWC]]-WILTPT)/(MAD-WILTPT))))</f>
        <v>#NAME?</v>
      </c>
      <c r="R4392" s="13" t="e">
        <f ca="1">CalcTable[[#This Row],[ETMult]]*CalcTable[[#This Row],[ETb]]</f>
        <v>#NAME?</v>
      </c>
      <c r="S4392" s="13" t="b">
        <f>INDEX(IRR_LIST,CalcTable[[#This Row],[Day of Week]]+1)</f>
        <v>1</v>
      </c>
      <c r="T4392" s="13">
        <f t="shared" ca="1" si="1374"/>
        <v>0</v>
      </c>
      <c r="U4392" s="13" t="b">
        <f ca="1">IF(CalcTable[[#This Row],[IrrPrecip]]&gt;=IC_MM,FALSE,TRUE)</f>
        <v>1</v>
      </c>
      <c r="V4392" s="13" t="b">
        <f t="shared" si="1375"/>
        <v>1</v>
      </c>
      <c r="W4392" s="13" t="e">
        <f ca="1">IF(AND(IRR_DRIP=FALSE,CalcTable[[#This Row],[IrrHours]]&lt;=0),FALSE,TRUE)</f>
        <v>#NAME?</v>
      </c>
      <c r="X4392" s="13" t="e">
        <f ca="1">AND(CalcTable[[#This Row],[IrrDay]],CalcTable[[#This Row],[IrrRain]],CalcTable[[#This Row],[IrrWarm]],CalcTable[[#This Row],[IrrWindy]])</f>
        <v>#NAME?</v>
      </c>
      <c r="Y4392" s="13" t="e">
        <f t="shared" ca="1" si="1376"/>
        <v>#NAME?</v>
      </c>
      <c r="Z4392" s="13" t="e">
        <f ca="1">CalcTable[[#This Row],[IrrHours]]/5</f>
        <v>#NAME?</v>
      </c>
      <c r="AA4392" s="13" t="e">
        <f ca="1">IF(CalcTable[[#This Row],[IrrFlag]]=FALSE,0,MAX(0,CalcTable[[#This Row],[VolRednWind]]*(FCAP*IRR_TARGET-CalcTable[[#This Row],[IWC]])))</f>
        <v>#NAME?</v>
      </c>
      <c r="AB4392" s="13" t="e">
        <f ca="1">CalcTable[[#This Row],[IWC]]+CalcTable[[#This Row],[Eff Precip]]+CalcTable[[#This Row],[IrrAmt]]-CalcTable[[#This Row],[AET]]</f>
        <v>#NAME?</v>
      </c>
      <c r="AC4392" s="13" t="e">
        <f ca="1">IF(CalcTable[[#This Row],[PWC]]&gt;FCAP,MIN(24*PERC,MIN(SAT,CalcTable[[#This Row],[PWC]])-FCAP),0)</f>
        <v>#NAME?</v>
      </c>
      <c r="AD4392" s="13" t="e">
        <f ca="1">IF(CalcTable[[#This Row],[PWC]]&gt;SAT,CalcTable[[#This Row],[PWC]]-SAT,0)</f>
        <v>#NAME?</v>
      </c>
      <c r="AE4392" s="13" t="e">
        <f ca="1">CalcTable[[#This Row],[PWC]]-CalcTable[[#This Row],[PercAmt]]-CalcTable[[#This Row],[Runoff]]</f>
        <v>#NAME?</v>
      </c>
      <c r="AF4392" s="13" t="e">
        <f ca="1">CalcTable[[#This Row],[IrrAmt]]/1000*CUR_IRR_AREA*10000/IRR_EFF</f>
        <v>#NAME?</v>
      </c>
      <c r="AG4392" s="147"/>
      <c r="AH4392" s="13"/>
      <c r="AI4392" s="50">
        <v>3.3686832250653453</v>
      </c>
      <c r="AJ4392" s="50">
        <v>5.5860148578112785</v>
      </c>
      <c r="AK4392" s="50">
        <v>0</v>
      </c>
      <c r="AL4392" s="50">
        <v>0</v>
      </c>
      <c r="AM4392" s="50"/>
      <c r="AN4392" s="50"/>
      <c r="AO4392" s="50"/>
      <c r="AP4392" s="50"/>
      <c r="AQ4392" s="50"/>
      <c r="AR4392" s="50"/>
      <c r="AS4392" s="50"/>
      <c r="AT4392" s="50"/>
      <c r="AU4392" s="50"/>
      <c r="AV4392" s="50"/>
      <c r="AW4392" s="50"/>
      <c r="AX4392" s="50">
        <f t="shared" si="1387"/>
        <v>8.9546980828766234</v>
      </c>
      <c r="AY4392" s="50"/>
      <c r="AZ4392" s="50">
        <f t="shared" si="1377"/>
        <v>213.26378979675593</v>
      </c>
      <c r="BA4392" s="50">
        <f t="shared" si="1378"/>
        <v>346.36473523605741</v>
      </c>
      <c r="BB4392" s="50">
        <f t="shared" si="1379"/>
        <v>358.52084287997042</v>
      </c>
      <c r="BC4392" s="17">
        <f t="shared" si="1380"/>
        <v>19887</v>
      </c>
      <c r="BD4392" s="50">
        <f t="shared" si="1381"/>
        <v>8.9546980828766234</v>
      </c>
      <c r="BE4392" s="50">
        <f t="shared" si="1382"/>
        <v>213.26378979675593</v>
      </c>
      <c r="BF4392" s="50">
        <f t="shared" si="1388"/>
        <v>348.83166912764955</v>
      </c>
      <c r="BG4392" s="50"/>
      <c r="BH4392" s="17">
        <f t="shared" si="1383"/>
        <v>0</v>
      </c>
      <c r="BI4392" s="17">
        <f t="shared" si="1391"/>
        <v>4392</v>
      </c>
      <c r="BJ4392" s="17">
        <f t="shared" si="1389"/>
        <v>4392</v>
      </c>
      <c r="BK4392" s="150">
        <f t="shared" si="1390"/>
        <v>32352</v>
      </c>
      <c r="BL4392" s="50" t="e">
        <f t="shared" ca="1" si="1384"/>
        <v>#NAME?</v>
      </c>
      <c r="BM4392" s="50" t="e">
        <f t="shared" ca="1" si="1385"/>
        <v>#NAME?</v>
      </c>
      <c r="BN4392" s="50" t="e">
        <f t="shared" ca="1" si="1386"/>
        <v>#NAME?</v>
      </c>
    </row>
    <row r="4393" spans="1:66" x14ac:dyDescent="0.35">
      <c r="A4393" s="48">
        <v>32353</v>
      </c>
      <c r="B4393" s="17">
        <v>1988</v>
      </c>
      <c r="C4393" s="17">
        <v>7</v>
      </c>
      <c r="D4393" s="17">
        <v>211</v>
      </c>
      <c r="E4393" s="17">
        <v>29</v>
      </c>
      <c r="F4393" s="17">
        <v>6</v>
      </c>
      <c r="G4393" s="50">
        <v>11.7</v>
      </c>
      <c r="H4393" s="32">
        <v>5.5346685910824513</v>
      </c>
      <c r="I4393" s="50">
        <v>9.3333333333333339</v>
      </c>
      <c r="J4393" s="13">
        <v>0</v>
      </c>
      <c r="K4393" s="13">
        <f t="shared" si="1372"/>
        <v>0</v>
      </c>
      <c r="L4393" s="13">
        <f t="shared" si="1373"/>
        <v>0</v>
      </c>
      <c r="M4393" s="13" t="e">
        <f ca="1">CalcTable[[#This Row],[IWC]]-AE4392</f>
        <v>#NAME?</v>
      </c>
      <c r="N4393" s="13" t="e">
        <f ca="1">IF(CalcTable[[#This Row],[Day of Year]]&lt;123,FCAP,AE4392)</f>
        <v>#NAME?</v>
      </c>
      <c r="O4393" s="17" t="e">
        <f ca="1">IF(IRR_DRIP,5,COUNTIF('IDET Wind Values'!C4377:G4377,"&lt;="&amp;IRR_MAXWIND))</f>
        <v>#NAME?</v>
      </c>
      <c r="P4393" s="13" t="e">
        <f ca="1">CalcTable[[#This Row],[ET_o]]*KL</f>
        <v>#NAME?</v>
      </c>
      <c r="Q4393" s="13" t="e">
        <f ca="1">IF(WILTPT&lt;=0,1,MAX(0,MIN(1,(CalcTable[[#This Row],[IWC]]-WILTPT)/(MAD-WILTPT))))</f>
        <v>#NAME?</v>
      </c>
      <c r="R4393" s="13" t="e">
        <f ca="1">CalcTable[[#This Row],[ETMult]]*CalcTable[[#This Row],[ETb]]</f>
        <v>#NAME?</v>
      </c>
      <c r="S4393" s="13" t="b">
        <f>INDEX(IRR_LIST,CalcTable[[#This Row],[Day of Week]]+1)</f>
        <v>0</v>
      </c>
      <c r="T4393" s="13">
        <f t="shared" ca="1" si="1374"/>
        <v>0.4</v>
      </c>
      <c r="U4393" s="13" t="b">
        <f ca="1">IF(CalcTable[[#This Row],[IrrPrecip]]&gt;=IC_MM,FALSE,TRUE)</f>
        <v>1</v>
      </c>
      <c r="V4393" s="13" t="b">
        <f t="shared" si="1375"/>
        <v>1</v>
      </c>
      <c r="W4393" s="13" t="e">
        <f ca="1">IF(AND(IRR_DRIP=FALSE,CalcTable[[#This Row],[IrrHours]]&lt;=0),FALSE,TRUE)</f>
        <v>#NAME?</v>
      </c>
      <c r="X4393" s="13" t="e">
        <f ca="1">AND(CalcTable[[#This Row],[IrrDay]],CalcTable[[#This Row],[IrrRain]],CalcTable[[#This Row],[IrrWarm]],CalcTable[[#This Row],[IrrWindy]])</f>
        <v>#NAME?</v>
      </c>
      <c r="Y4393" s="13" t="e">
        <f t="shared" ca="1" si="1376"/>
        <v>#NAME?</v>
      </c>
      <c r="Z4393" s="13" t="e">
        <f ca="1">CalcTable[[#This Row],[IrrHours]]/5</f>
        <v>#NAME?</v>
      </c>
      <c r="AA4393" s="13" t="e">
        <f ca="1">IF(CalcTable[[#This Row],[IrrFlag]]=FALSE,0,MAX(0,CalcTable[[#This Row],[VolRednWind]]*(FCAP*IRR_TARGET-CalcTable[[#This Row],[IWC]])))</f>
        <v>#NAME?</v>
      </c>
      <c r="AB4393" s="13" t="e">
        <f ca="1">CalcTable[[#This Row],[IWC]]+CalcTable[[#This Row],[Eff Precip]]+CalcTable[[#This Row],[IrrAmt]]-CalcTable[[#This Row],[AET]]</f>
        <v>#NAME?</v>
      </c>
      <c r="AC4393" s="13" t="e">
        <f ca="1">IF(CalcTable[[#This Row],[PWC]]&gt;FCAP,MIN(24*PERC,MIN(SAT,CalcTable[[#This Row],[PWC]])-FCAP),0)</f>
        <v>#NAME?</v>
      </c>
      <c r="AD4393" s="13" t="e">
        <f ca="1">IF(CalcTable[[#This Row],[PWC]]&gt;SAT,CalcTable[[#This Row],[PWC]]-SAT,0)</f>
        <v>#NAME?</v>
      </c>
      <c r="AE4393" s="13" t="e">
        <f ca="1">CalcTable[[#This Row],[PWC]]-CalcTable[[#This Row],[PercAmt]]-CalcTable[[#This Row],[Runoff]]</f>
        <v>#NAME?</v>
      </c>
      <c r="AF4393" s="13" t="e">
        <f ca="1">CalcTable[[#This Row],[IrrAmt]]/1000*CUR_IRR_AREA*10000/IRR_EFF</f>
        <v>#NAME?</v>
      </c>
      <c r="AG4393" s="147"/>
      <c r="AH4393" s="13"/>
      <c r="AI4393" s="50">
        <v>0</v>
      </c>
      <c r="AJ4393" s="50">
        <v>0</v>
      </c>
      <c r="AK4393" s="50">
        <v>0</v>
      </c>
      <c r="AL4393" s="50">
        <v>4.6186879665950009</v>
      </c>
      <c r="AM4393" s="50"/>
      <c r="AN4393" s="50"/>
      <c r="AO4393" s="50"/>
      <c r="AP4393" s="50"/>
      <c r="AQ4393" s="50"/>
      <c r="AR4393" s="50"/>
      <c r="AS4393" s="50"/>
      <c r="AT4393" s="50"/>
      <c r="AU4393" s="50"/>
      <c r="AV4393" s="50"/>
      <c r="AW4393" s="50"/>
      <c r="AX4393" s="50">
        <f t="shared" si="1387"/>
        <v>4.6186879665950009</v>
      </c>
      <c r="AY4393" s="50"/>
      <c r="AZ4393" s="50">
        <f t="shared" si="1377"/>
        <v>135.48151368678671</v>
      </c>
      <c r="BA4393" s="50">
        <f t="shared" si="1378"/>
        <v>208.59852107330653</v>
      </c>
      <c r="BB4393" s="50">
        <f t="shared" si="1379"/>
        <v>215.05002172505829</v>
      </c>
      <c r="BC4393" s="17">
        <f t="shared" si="1380"/>
        <v>19887</v>
      </c>
      <c r="BD4393" s="50">
        <f t="shared" si="1381"/>
        <v>4.6186879665950009</v>
      </c>
      <c r="BE4393" s="50">
        <f t="shared" si="1382"/>
        <v>135.48151368678671</v>
      </c>
      <c r="BF4393" s="50">
        <f t="shared" si="1388"/>
        <v>221.60462683487961</v>
      </c>
      <c r="BG4393" s="50"/>
      <c r="BH4393" s="17">
        <f t="shared" si="1383"/>
        <v>0</v>
      </c>
      <c r="BI4393" s="17">
        <f t="shared" si="1391"/>
        <v>4393</v>
      </c>
      <c r="BJ4393" s="17">
        <f t="shared" si="1389"/>
        <v>4393</v>
      </c>
      <c r="BK4393" s="150">
        <f t="shared" si="1390"/>
        <v>32353</v>
      </c>
      <c r="BL4393" s="50" t="e">
        <f t="shared" ca="1" si="1384"/>
        <v>#NAME?</v>
      </c>
      <c r="BM4393" s="50" t="e">
        <f t="shared" ca="1" si="1385"/>
        <v>#NAME?</v>
      </c>
      <c r="BN4393" s="50" t="e">
        <f t="shared" ca="1" si="1386"/>
        <v>#NAME?</v>
      </c>
    </row>
    <row r="4394" spans="1:66" x14ac:dyDescent="0.35">
      <c r="A4394" s="48">
        <v>32354</v>
      </c>
      <c r="B4394" s="17">
        <v>1988</v>
      </c>
      <c r="C4394" s="17">
        <v>7</v>
      </c>
      <c r="D4394" s="17">
        <v>212</v>
      </c>
      <c r="E4394" s="17">
        <v>30</v>
      </c>
      <c r="F4394" s="17">
        <v>7</v>
      </c>
      <c r="G4394" s="50">
        <v>13.4</v>
      </c>
      <c r="H4394" s="32">
        <v>4.6663567679233005</v>
      </c>
      <c r="I4394" s="50">
        <v>6.666666666666667</v>
      </c>
      <c r="J4394" s="13">
        <v>0</v>
      </c>
      <c r="K4394" s="13">
        <f t="shared" si="1372"/>
        <v>0</v>
      </c>
      <c r="L4394" s="13">
        <f t="shared" si="1373"/>
        <v>0</v>
      </c>
      <c r="M4394" s="13" t="e">
        <f ca="1">CalcTable[[#This Row],[IWC]]-AE4393</f>
        <v>#NAME?</v>
      </c>
      <c r="N4394" s="13" t="e">
        <f ca="1">IF(CalcTable[[#This Row],[Day of Year]]&lt;123,FCAP,AE4393)</f>
        <v>#NAME?</v>
      </c>
      <c r="O4394" s="17" t="e">
        <f ca="1">IF(IRR_DRIP,5,COUNTIF('IDET Wind Values'!C4378:G4378,"&lt;="&amp;IRR_MAXWIND))</f>
        <v>#NAME?</v>
      </c>
      <c r="P4394" s="13" t="e">
        <f ca="1">CalcTable[[#This Row],[ET_o]]*KL</f>
        <v>#NAME?</v>
      </c>
      <c r="Q4394" s="13" t="e">
        <f ca="1">IF(WILTPT&lt;=0,1,MAX(0,MIN(1,(CalcTable[[#This Row],[IWC]]-WILTPT)/(MAD-WILTPT))))</f>
        <v>#NAME?</v>
      </c>
      <c r="R4394" s="13" t="e">
        <f ca="1">CalcTable[[#This Row],[ETMult]]*CalcTable[[#This Row],[ETb]]</f>
        <v>#NAME?</v>
      </c>
      <c r="S4394" s="13" t="b">
        <f>INDEX(IRR_LIST,CalcTable[[#This Row],[Day of Week]]+1)</f>
        <v>0</v>
      </c>
      <c r="T4394" s="13">
        <f t="shared" ca="1" si="1374"/>
        <v>0.4</v>
      </c>
      <c r="U4394" s="13" t="b">
        <f ca="1">IF(CalcTable[[#This Row],[IrrPrecip]]&gt;=IC_MM,FALSE,TRUE)</f>
        <v>1</v>
      </c>
      <c r="V4394" s="13" t="b">
        <f t="shared" si="1375"/>
        <v>1</v>
      </c>
      <c r="W4394" s="13" t="e">
        <f ca="1">IF(AND(IRR_DRIP=FALSE,CalcTable[[#This Row],[IrrHours]]&lt;=0),FALSE,TRUE)</f>
        <v>#NAME?</v>
      </c>
      <c r="X4394" s="13" t="e">
        <f ca="1">AND(CalcTable[[#This Row],[IrrDay]],CalcTable[[#This Row],[IrrRain]],CalcTable[[#This Row],[IrrWarm]],CalcTable[[#This Row],[IrrWindy]])</f>
        <v>#NAME?</v>
      </c>
      <c r="Y4394" s="13" t="e">
        <f t="shared" ca="1" si="1376"/>
        <v>#NAME?</v>
      </c>
      <c r="Z4394" s="13" t="e">
        <f ca="1">CalcTable[[#This Row],[IrrHours]]/5</f>
        <v>#NAME?</v>
      </c>
      <c r="AA4394" s="13" t="e">
        <f ca="1">IF(CalcTable[[#This Row],[IrrFlag]]=FALSE,0,MAX(0,CalcTable[[#This Row],[VolRednWind]]*(FCAP*IRR_TARGET-CalcTable[[#This Row],[IWC]])))</f>
        <v>#NAME?</v>
      </c>
      <c r="AB4394" s="13" t="e">
        <f ca="1">CalcTable[[#This Row],[IWC]]+CalcTable[[#This Row],[Eff Precip]]+CalcTable[[#This Row],[IrrAmt]]-CalcTable[[#This Row],[AET]]</f>
        <v>#NAME?</v>
      </c>
      <c r="AC4394" s="13" t="e">
        <f ca="1">IF(CalcTable[[#This Row],[PWC]]&gt;FCAP,MIN(24*PERC,MIN(SAT,CalcTable[[#This Row],[PWC]])-FCAP),0)</f>
        <v>#NAME?</v>
      </c>
      <c r="AD4394" s="13" t="e">
        <f ca="1">IF(CalcTable[[#This Row],[PWC]]&gt;SAT,CalcTable[[#This Row],[PWC]]-SAT,0)</f>
        <v>#NAME?</v>
      </c>
      <c r="AE4394" s="13" t="e">
        <f ca="1">CalcTable[[#This Row],[PWC]]-CalcTable[[#This Row],[PercAmt]]-CalcTable[[#This Row],[Runoff]]</f>
        <v>#NAME?</v>
      </c>
      <c r="AF4394" s="13" t="e">
        <f ca="1">CalcTable[[#This Row],[IrrAmt]]/1000*CUR_IRR_AREA*10000/IRR_EFF</f>
        <v>#NAME?</v>
      </c>
      <c r="AG4394" s="147"/>
      <c r="AH4394" s="13"/>
      <c r="AI4394" s="50">
        <v>0</v>
      </c>
      <c r="AJ4394" s="50">
        <v>0</v>
      </c>
      <c r="AK4394" s="50">
        <v>10.799280605942378</v>
      </c>
      <c r="AL4394" s="50">
        <v>0</v>
      </c>
      <c r="AM4394" s="50"/>
      <c r="AN4394" s="50"/>
      <c r="AO4394" s="50"/>
      <c r="AP4394" s="50"/>
      <c r="AQ4394" s="50"/>
      <c r="AR4394" s="50"/>
      <c r="AS4394" s="50"/>
      <c r="AT4394" s="50"/>
      <c r="AU4394" s="50"/>
      <c r="AV4394" s="50"/>
      <c r="AW4394" s="50"/>
      <c r="AX4394" s="50">
        <f t="shared" si="1387"/>
        <v>10.799280605942378</v>
      </c>
      <c r="AY4394" s="50"/>
      <c r="AZ4394" s="50">
        <f t="shared" si="1377"/>
        <v>158.38944888715488</v>
      </c>
      <c r="BA4394" s="50">
        <f t="shared" si="1378"/>
        <v>243.86946892149243</v>
      </c>
      <c r="BB4394" s="50">
        <f t="shared" si="1379"/>
        <v>251.4118236304046</v>
      </c>
      <c r="BC4394" s="17">
        <f t="shared" si="1380"/>
        <v>19887</v>
      </c>
      <c r="BD4394" s="50">
        <f t="shared" si="1381"/>
        <v>10.799280605942378</v>
      </c>
      <c r="BE4394" s="50">
        <f t="shared" si="1382"/>
        <v>158.38944888715488</v>
      </c>
      <c r="BF4394" s="50">
        <f t="shared" si="1388"/>
        <v>259.07471624775201</v>
      </c>
      <c r="BG4394" s="50"/>
      <c r="BH4394" s="17">
        <f t="shared" si="1383"/>
        <v>0</v>
      </c>
      <c r="BI4394" s="17">
        <f t="shared" si="1391"/>
        <v>4394</v>
      </c>
      <c r="BJ4394" s="17">
        <f t="shared" si="1389"/>
        <v>4394</v>
      </c>
      <c r="BK4394" s="150">
        <f t="shared" si="1390"/>
        <v>32354</v>
      </c>
      <c r="BL4394" s="50" t="e">
        <f t="shared" ca="1" si="1384"/>
        <v>#NAME?</v>
      </c>
      <c r="BM4394" s="50" t="e">
        <f t="shared" ca="1" si="1385"/>
        <v>#NAME?</v>
      </c>
      <c r="BN4394" s="50" t="e">
        <f t="shared" ca="1" si="1386"/>
        <v>#NAME?</v>
      </c>
    </row>
    <row r="4395" spans="1:66" x14ac:dyDescent="0.35">
      <c r="A4395" s="48">
        <v>32355</v>
      </c>
      <c r="B4395" s="17">
        <v>1988</v>
      </c>
      <c r="C4395" s="17">
        <v>7</v>
      </c>
      <c r="D4395" s="17">
        <v>213</v>
      </c>
      <c r="E4395" s="17">
        <v>31</v>
      </c>
      <c r="F4395" s="17">
        <v>1</v>
      </c>
      <c r="G4395" s="50">
        <v>6.4</v>
      </c>
      <c r="H4395" s="32">
        <v>3.9779384003311571</v>
      </c>
      <c r="I4395" s="50">
        <v>2.8333333333333335</v>
      </c>
      <c r="J4395" s="13">
        <v>9.4</v>
      </c>
      <c r="K4395" s="13">
        <f t="shared" si="1372"/>
        <v>9.4</v>
      </c>
      <c r="L4395" s="13">
        <f t="shared" si="1373"/>
        <v>3.3000000000000003</v>
      </c>
      <c r="M4395" s="13" t="e">
        <f ca="1">CalcTable[[#This Row],[IWC]]-AE4394</f>
        <v>#NAME?</v>
      </c>
      <c r="N4395" s="13" t="e">
        <f ca="1">IF(CalcTable[[#This Row],[Day of Year]]&lt;123,FCAP,AE4394)</f>
        <v>#NAME?</v>
      </c>
      <c r="O4395" s="17" t="e">
        <f ca="1">IF(IRR_DRIP,5,COUNTIF('IDET Wind Values'!C4379:G4379,"&lt;="&amp;IRR_MAXWIND))</f>
        <v>#NAME?</v>
      </c>
      <c r="P4395" s="13" t="e">
        <f ca="1">CalcTable[[#This Row],[ET_o]]*KL</f>
        <v>#NAME?</v>
      </c>
      <c r="Q4395" s="13" t="e">
        <f ca="1">IF(WILTPT&lt;=0,1,MAX(0,MIN(1,(CalcTable[[#This Row],[IWC]]-WILTPT)/(MAD-WILTPT))))</f>
        <v>#NAME?</v>
      </c>
      <c r="R4395" s="13" t="e">
        <f ca="1">CalcTable[[#This Row],[ETMult]]*CalcTable[[#This Row],[ETb]]</f>
        <v>#NAME?</v>
      </c>
      <c r="S4395" s="13" t="b">
        <f>INDEX(IRR_LIST,CalcTable[[#This Row],[Day of Week]]+1)</f>
        <v>1</v>
      </c>
      <c r="T4395" s="13">
        <f t="shared" ca="1" si="1374"/>
        <v>0</v>
      </c>
      <c r="U4395" s="13" t="b">
        <f ca="1">IF(CalcTable[[#This Row],[IrrPrecip]]&gt;=IC_MM,FALSE,TRUE)</f>
        <v>1</v>
      </c>
      <c r="V4395" s="13" t="b">
        <f t="shared" si="1375"/>
        <v>1</v>
      </c>
      <c r="W4395" s="13" t="e">
        <f ca="1">IF(AND(IRR_DRIP=FALSE,CalcTable[[#This Row],[IrrHours]]&lt;=0),FALSE,TRUE)</f>
        <v>#NAME?</v>
      </c>
      <c r="X4395" s="13" t="e">
        <f ca="1">AND(CalcTable[[#This Row],[IrrDay]],CalcTable[[#This Row],[IrrRain]],CalcTable[[#This Row],[IrrWarm]],CalcTable[[#This Row],[IrrWindy]])</f>
        <v>#NAME?</v>
      </c>
      <c r="Y4395" s="13" t="e">
        <f t="shared" ca="1" si="1376"/>
        <v>#NAME?</v>
      </c>
      <c r="Z4395" s="13" t="e">
        <f ca="1">CalcTable[[#This Row],[IrrHours]]/5</f>
        <v>#NAME?</v>
      </c>
      <c r="AA4395" s="13" t="e">
        <f ca="1">IF(CalcTable[[#This Row],[IrrFlag]]=FALSE,0,MAX(0,CalcTable[[#This Row],[VolRednWind]]*(FCAP*IRR_TARGET-CalcTable[[#This Row],[IWC]])))</f>
        <v>#NAME?</v>
      </c>
      <c r="AB4395" s="13" t="e">
        <f ca="1">CalcTable[[#This Row],[IWC]]+CalcTable[[#This Row],[Eff Precip]]+CalcTable[[#This Row],[IrrAmt]]-CalcTable[[#This Row],[AET]]</f>
        <v>#NAME?</v>
      </c>
      <c r="AC4395" s="13" t="e">
        <f ca="1">IF(CalcTable[[#This Row],[PWC]]&gt;FCAP,MIN(24*PERC,MIN(SAT,CalcTable[[#This Row],[PWC]])-FCAP),0)</f>
        <v>#NAME?</v>
      </c>
      <c r="AD4395" s="13" t="e">
        <f ca="1">IF(CalcTable[[#This Row],[PWC]]&gt;SAT,CalcTable[[#This Row],[PWC]]-SAT,0)</f>
        <v>#NAME?</v>
      </c>
      <c r="AE4395" s="13" t="e">
        <f ca="1">CalcTable[[#This Row],[PWC]]-CalcTable[[#This Row],[PercAmt]]-CalcTable[[#This Row],[Runoff]]</f>
        <v>#NAME?</v>
      </c>
      <c r="AF4395" s="13" t="e">
        <f ca="1">CalcTable[[#This Row],[IrrAmt]]/1000*CUR_IRR_AREA*10000/IRR_EFF</f>
        <v>#NAME?</v>
      </c>
      <c r="AG4395" s="147"/>
      <c r="AH4395" s="13"/>
      <c r="AI4395" s="50">
        <v>0</v>
      </c>
      <c r="AJ4395" s="50">
        <v>0</v>
      </c>
      <c r="AK4395" s="50">
        <v>0</v>
      </c>
      <c r="AL4395" s="50">
        <v>0</v>
      </c>
      <c r="AM4395" s="50"/>
      <c r="AN4395" s="50"/>
      <c r="AO4395" s="50"/>
      <c r="AP4395" s="50"/>
      <c r="AQ4395" s="50"/>
      <c r="AR4395" s="50"/>
      <c r="AS4395" s="50"/>
      <c r="AT4395" s="50"/>
      <c r="AU4395" s="50"/>
      <c r="AV4395" s="50"/>
      <c r="AW4395" s="50"/>
      <c r="AX4395" s="50">
        <f t="shared" si="1387"/>
        <v>0</v>
      </c>
      <c r="AY4395" s="50"/>
      <c r="AZ4395" s="50">
        <f t="shared" si="1377"/>
        <v>0</v>
      </c>
      <c r="BA4395" s="50">
        <f t="shared" si="1378"/>
        <v>0</v>
      </c>
      <c r="BB4395" s="50">
        <f t="shared" si="1379"/>
        <v>0</v>
      </c>
      <c r="BC4395" s="17">
        <f t="shared" si="1380"/>
        <v>19887</v>
      </c>
      <c r="BD4395" s="50">
        <f t="shared" si="1381"/>
        <v>0</v>
      </c>
      <c r="BE4395" s="50">
        <f t="shared" si="1382"/>
        <v>0</v>
      </c>
      <c r="BF4395" s="50">
        <f t="shared" si="1388"/>
        <v>0</v>
      </c>
      <c r="BG4395" s="50"/>
      <c r="BH4395" s="17">
        <f t="shared" si="1383"/>
        <v>0</v>
      </c>
      <c r="BI4395" s="17">
        <f t="shared" si="1391"/>
        <v>4395</v>
      </c>
      <c r="BJ4395" s="17">
        <f t="shared" si="1389"/>
        <v>4395</v>
      </c>
      <c r="BK4395" s="150">
        <f t="shared" si="1390"/>
        <v>32355</v>
      </c>
      <c r="BL4395" s="50" t="e">
        <f t="shared" ca="1" si="1384"/>
        <v>#NAME?</v>
      </c>
      <c r="BM4395" s="50" t="e">
        <f t="shared" ca="1" si="1385"/>
        <v>#NAME?</v>
      </c>
      <c r="BN4395" s="50" t="e">
        <f t="shared" ca="1" si="1386"/>
        <v>#NAME?</v>
      </c>
    </row>
    <row r="4396" spans="1:66" x14ac:dyDescent="0.35">
      <c r="A4396" s="48">
        <v>32356</v>
      </c>
      <c r="B4396" s="17">
        <v>1988</v>
      </c>
      <c r="C4396" s="17">
        <v>8</v>
      </c>
      <c r="D4396" s="17">
        <v>214</v>
      </c>
      <c r="E4396" s="17">
        <v>1</v>
      </c>
      <c r="F4396" s="17">
        <v>2</v>
      </c>
      <c r="G4396" s="50">
        <v>8.5</v>
      </c>
      <c r="H4396" s="32">
        <v>2.2611069854209358</v>
      </c>
      <c r="I4396" s="50">
        <v>19</v>
      </c>
      <c r="J4396" s="13">
        <v>65</v>
      </c>
      <c r="K4396" s="13">
        <f t="shared" si="1372"/>
        <v>65</v>
      </c>
      <c r="L4396" s="13">
        <f t="shared" si="1373"/>
        <v>45</v>
      </c>
      <c r="M4396" s="13" t="e">
        <f ca="1">CalcTable[[#This Row],[IWC]]-AE4395</f>
        <v>#NAME?</v>
      </c>
      <c r="N4396" s="13" t="e">
        <f ca="1">IF(CalcTable[[#This Row],[Day of Year]]&lt;123,FCAP,AE4395)</f>
        <v>#NAME?</v>
      </c>
      <c r="O4396" s="17" t="e">
        <f ca="1">IF(IRR_DRIP,5,COUNTIF('IDET Wind Values'!C4380:G4380,"&lt;="&amp;IRR_MAXWIND))</f>
        <v>#NAME?</v>
      </c>
      <c r="P4396" s="13" t="e">
        <f ca="1">CalcTable[[#This Row],[ET_o]]*KL</f>
        <v>#NAME?</v>
      </c>
      <c r="Q4396" s="13" t="e">
        <f ca="1">IF(WILTPT&lt;=0,1,MAX(0,MIN(1,(CalcTable[[#This Row],[IWC]]-WILTPT)/(MAD-WILTPT))))</f>
        <v>#NAME?</v>
      </c>
      <c r="R4396" s="13" t="e">
        <f ca="1">CalcTable[[#This Row],[ETMult]]*CalcTable[[#This Row],[ETb]]</f>
        <v>#NAME?</v>
      </c>
      <c r="S4396" s="13" t="b">
        <f>INDEX(IRR_LIST,CalcTable[[#This Row],[Day of Week]]+1)</f>
        <v>0</v>
      </c>
      <c r="T4396" s="13">
        <f t="shared" ca="1" si="1374"/>
        <v>9.4</v>
      </c>
      <c r="U4396" s="13" t="b">
        <f ca="1">IF(CalcTable[[#This Row],[IrrPrecip]]&gt;=IC_MM,FALSE,TRUE)</f>
        <v>1</v>
      </c>
      <c r="V4396" s="13" t="b">
        <f t="shared" si="1375"/>
        <v>1</v>
      </c>
      <c r="W4396" s="13" t="e">
        <f ca="1">IF(AND(IRR_DRIP=FALSE,CalcTable[[#This Row],[IrrHours]]&lt;=0),FALSE,TRUE)</f>
        <v>#NAME?</v>
      </c>
      <c r="X4396" s="13" t="e">
        <f ca="1">AND(CalcTable[[#This Row],[IrrDay]],CalcTable[[#This Row],[IrrRain]],CalcTable[[#This Row],[IrrWarm]],CalcTable[[#This Row],[IrrWindy]])</f>
        <v>#NAME?</v>
      </c>
      <c r="Y4396" s="13" t="e">
        <f t="shared" ca="1" si="1376"/>
        <v>#NAME?</v>
      </c>
      <c r="Z4396" s="13" t="e">
        <f ca="1">CalcTable[[#This Row],[IrrHours]]/5</f>
        <v>#NAME?</v>
      </c>
      <c r="AA4396" s="13" t="e">
        <f ca="1">IF(CalcTable[[#This Row],[IrrFlag]]=FALSE,0,MAX(0,CalcTable[[#This Row],[VolRednWind]]*(FCAP*IRR_TARGET-CalcTable[[#This Row],[IWC]])))</f>
        <v>#NAME?</v>
      </c>
      <c r="AB4396" s="13" t="e">
        <f ca="1">CalcTable[[#This Row],[IWC]]+CalcTable[[#This Row],[Eff Precip]]+CalcTable[[#This Row],[IrrAmt]]-CalcTable[[#This Row],[AET]]</f>
        <v>#NAME?</v>
      </c>
      <c r="AC4396" s="13" t="e">
        <f ca="1">IF(CalcTable[[#This Row],[PWC]]&gt;FCAP,MIN(24*PERC,MIN(SAT,CalcTable[[#This Row],[PWC]])-FCAP),0)</f>
        <v>#NAME?</v>
      </c>
      <c r="AD4396" s="13" t="e">
        <f ca="1">IF(CalcTable[[#This Row],[PWC]]&gt;SAT,CalcTable[[#This Row],[PWC]]-SAT,0)</f>
        <v>#NAME?</v>
      </c>
      <c r="AE4396" s="13" t="e">
        <f ca="1">CalcTable[[#This Row],[PWC]]-CalcTable[[#This Row],[PercAmt]]-CalcTable[[#This Row],[Runoff]]</f>
        <v>#NAME?</v>
      </c>
      <c r="AF4396" s="13" t="e">
        <f ca="1">CalcTable[[#This Row],[IrrAmt]]/1000*CUR_IRR_AREA*10000/IRR_EFF</f>
        <v>#NAME?</v>
      </c>
      <c r="AG4396" s="147"/>
      <c r="AH4396" s="13"/>
      <c r="AI4396" s="50">
        <v>0</v>
      </c>
      <c r="AJ4396" s="50">
        <v>0</v>
      </c>
      <c r="AK4396" s="50">
        <v>0</v>
      </c>
      <c r="AL4396" s="50">
        <v>4.4984300676353008</v>
      </c>
      <c r="AM4396" s="50"/>
      <c r="AN4396" s="50"/>
      <c r="AO4396" s="50"/>
      <c r="AP4396" s="50"/>
      <c r="AQ4396" s="50"/>
      <c r="AR4396" s="50"/>
      <c r="AS4396" s="50"/>
      <c r="AT4396" s="50"/>
      <c r="AU4396" s="50"/>
      <c r="AV4396" s="50"/>
      <c r="AW4396" s="50"/>
      <c r="AX4396" s="50">
        <f t="shared" si="1387"/>
        <v>4.4984300676353008</v>
      </c>
      <c r="AY4396" s="50"/>
      <c r="AZ4396" s="50">
        <f t="shared" si="1377"/>
        <v>131.95394865063551</v>
      </c>
      <c r="BA4396" s="50">
        <f t="shared" si="1378"/>
        <v>203.16719077954991</v>
      </c>
      <c r="BB4396" s="50">
        <f t="shared" si="1379"/>
        <v>209.4507121438659</v>
      </c>
      <c r="BC4396" s="17">
        <f t="shared" si="1380"/>
        <v>19888</v>
      </c>
      <c r="BD4396" s="50">
        <f t="shared" si="1381"/>
        <v>4.4984300676353008</v>
      </c>
      <c r="BE4396" s="50">
        <f t="shared" si="1382"/>
        <v>131.95394865063551</v>
      </c>
      <c r="BF4396" s="50">
        <f t="shared" si="1388"/>
        <v>215.83465341046625</v>
      </c>
      <c r="BG4396" s="50"/>
      <c r="BH4396" s="17">
        <f t="shared" si="1383"/>
        <v>0</v>
      </c>
      <c r="BI4396" s="17">
        <f t="shared" si="1391"/>
        <v>4396</v>
      </c>
      <c r="BJ4396" s="17">
        <f t="shared" si="1389"/>
        <v>4396</v>
      </c>
      <c r="BK4396" s="150">
        <f t="shared" si="1390"/>
        <v>32356</v>
      </c>
      <c r="BL4396" s="50" t="e">
        <f t="shared" ca="1" si="1384"/>
        <v>#NAME?</v>
      </c>
      <c r="BM4396" s="50" t="e">
        <f t="shared" ca="1" si="1385"/>
        <v>#NAME?</v>
      </c>
      <c r="BN4396" s="50" t="e">
        <f t="shared" ca="1" si="1386"/>
        <v>#NAME?</v>
      </c>
    </row>
    <row r="4397" spans="1:66" x14ac:dyDescent="0.35">
      <c r="A4397" s="48">
        <v>32357</v>
      </c>
      <c r="B4397" s="17">
        <v>1988</v>
      </c>
      <c r="C4397" s="17">
        <v>8</v>
      </c>
      <c r="D4397" s="17">
        <v>215</v>
      </c>
      <c r="E4397" s="17">
        <v>2</v>
      </c>
      <c r="F4397" s="17">
        <v>3</v>
      </c>
      <c r="G4397" s="50">
        <v>8.6</v>
      </c>
      <c r="H4397" s="32">
        <v>3.6297616371684662</v>
      </c>
      <c r="I4397" s="50">
        <v>24.666666666666668</v>
      </c>
      <c r="J4397" s="13">
        <v>6.5</v>
      </c>
      <c r="K4397" s="13">
        <f t="shared" si="1372"/>
        <v>6.5</v>
      </c>
      <c r="L4397" s="13">
        <f t="shared" si="1373"/>
        <v>1.125</v>
      </c>
      <c r="M4397" s="13" t="e">
        <f ca="1">CalcTable[[#This Row],[IWC]]-AE4396</f>
        <v>#NAME?</v>
      </c>
      <c r="N4397" s="13" t="e">
        <f ca="1">IF(CalcTable[[#This Row],[Day of Year]]&lt;123,FCAP,AE4396)</f>
        <v>#NAME?</v>
      </c>
      <c r="O4397" s="17" t="e">
        <f ca="1">IF(IRR_DRIP,5,COUNTIF('IDET Wind Values'!C4381:G4381,"&lt;="&amp;IRR_MAXWIND))</f>
        <v>#NAME?</v>
      </c>
      <c r="P4397" s="13" t="e">
        <f ca="1">CalcTable[[#This Row],[ET_o]]*KL</f>
        <v>#NAME?</v>
      </c>
      <c r="Q4397" s="13" t="e">
        <f ca="1">IF(WILTPT&lt;=0,1,MAX(0,MIN(1,(CalcTable[[#This Row],[IWC]]-WILTPT)/(MAD-WILTPT))))</f>
        <v>#NAME?</v>
      </c>
      <c r="R4397" s="13" t="e">
        <f ca="1">CalcTable[[#This Row],[ETMult]]*CalcTable[[#This Row],[ETb]]</f>
        <v>#NAME?</v>
      </c>
      <c r="S4397" s="13" t="b">
        <f>INDEX(IRR_LIST,CalcTable[[#This Row],[Day of Week]]+1)</f>
        <v>1</v>
      </c>
      <c r="T4397" s="13">
        <f t="shared" ca="1" si="1374"/>
        <v>74.400000000000006</v>
      </c>
      <c r="U4397" s="13" t="b">
        <f ca="1">IF(CalcTable[[#This Row],[IrrPrecip]]&gt;=IC_MM,FALSE,TRUE)</f>
        <v>0</v>
      </c>
      <c r="V4397" s="13" t="b">
        <f t="shared" si="1375"/>
        <v>1</v>
      </c>
      <c r="W4397" s="13" t="e">
        <f ca="1">IF(AND(IRR_DRIP=FALSE,CalcTable[[#This Row],[IrrHours]]&lt;=0),FALSE,TRUE)</f>
        <v>#NAME?</v>
      </c>
      <c r="X4397" s="13" t="e">
        <f ca="1">AND(CalcTable[[#This Row],[IrrDay]],CalcTable[[#This Row],[IrrRain]],CalcTable[[#This Row],[IrrWarm]],CalcTable[[#This Row],[IrrWindy]])</f>
        <v>#NAME?</v>
      </c>
      <c r="Y4397" s="13" t="e">
        <f t="shared" ca="1" si="1376"/>
        <v>#NAME?</v>
      </c>
      <c r="Z4397" s="13" t="e">
        <f ca="1">CalcTable[[#This Row],[IrrHours]]/5</f>
        <v>#NAME?</v>
      </c>
      <c r="AA4397" s="13" t="e">
        <f ca="1">IF(CalcTable[[#This Row],[IrrFlag]]=FALSE,0,MAX(0,CalcTable[[#This Row],[VolRednWind]]*(FCAP*IRR_TARGET-CalcTable[[#This Row],[IWC]])))</f>
        <v>#NAME?</v>
      </c>
      <c r="AB4397" s="13" t="e">
        <f ca="1">CalcTable[[#This Row],[IWC]]+CalcTable[[#This Row],[Eff Precip]]+CalcTable[[#This Row],[IrrAmt]]-CalcTable[[#This Row],[AET]]</f>
        <v>#NAME?</v>
      </c>
      <c r="AC4397" s="13" t="e">
        <f ca="1">IF(CalcTable[[#This Row],[PWC]]&gt;FCAP,MIN(24*PERC,MIN(SAT,CalcTable[[#This Row],[PWC]])-FCAP),0)</f>
        <v>#NAME?</v>
      </c>
      <c r="AD4397" s="13" t="e">
        <f ca="1">IF(CalcTable[[#This Row],[PWC]]&gt;SAT,CalcTable[[#This Row],[PWC]]-SAT,0)</f>
        <v>#NAME?</v>
      </c>
      <c r="AE4397" s="13" t="e">
        <f ca="1">CalcTable[[#This Row],[PWC]]-CalcTable[[#This Row],[PercAmt]]-CalcTable[[#This Row],[Runoff]]</f>
        <v>#NAME?</v>
      </c>
      <c r="AF4397" s="13" t="e">
        <f ca="1">CalcTable[[#This Row],[IrrAmt]]/1000*CUR_IRR_AREA*10000/IRR_EFF</f>
        <v>#NAME?</v>
      </c>
      <c r="AG4397" s="147"/>
      <c r="AH4397" s="13"/>
      <c r="AI4397" s="50">
        <v>0</v>
      </c>
      <c r="AJ4397" s="50">
        <v>0</v>
      </c>
      <c r="AK4397" s="50">
        <v>0</v>
      </c>
      <c r="AL4397" s="50">
        <v>0</v>
      </c>
      <c r="AM4397" s="50"/>
      <c r="AN4397" s="50"/>
      <c r="AO4397" s="50"/>
      <c r="AP4397" s="50"/>
      <c r="AQ4397" s="50"/>
      <c r="AR4397" s="50"/>
      <c r="AS4397" s="50"/>
      <c r="AT4397" s="50"/>
      <c r="AU4397" s="50"/>
      <c r="AV4397" s="50"/>
      <c r="AW4397" s="50"/>
      <c r="AX4397" s="50">
        <f t="shared" si="1387"/>
        <v>0</v>
      </c>
      <c r="AY4397" s="50"/>
      <c r="AZ4397" s="50">
        <f t="shared" si="1377"/>
        <v>0</v>
      </c>
      <c r="BA4397" s="50">
        <f t="shared" si="1378"/>
        <v>0</v>
      </c>
      <c r="BB4397" s="50">
        <f t="shared" si="1379"/>
        <v>0</v>
      </c>
      <c r="BC4397" s="17">
        <f t="shared" si="1380"/>
        <v>19888</v>
      </c>
      <c r="BD4397" s="50">
        <f t="shared" si="1381"/>
        <v>0</v>
      </c>
      <c r="BE4397" s="50">
        <f t="shared" si="1382"/>
        <v>0</v>
      </c>
      <c r="BF4397" s="50">
        <f t="shared" si="1388"/>
        <v>0</v>
      </c>
      <c r="BG4397" s="50"/>
      <c r="BH4397" s="17">
        <f t="shared" si="1383"/>
        <v>0</v>
      </c>
      <c r="BI4397" s="17">
        <f t="shared" si="1391"/>
        <v>4397</v>
      </c>
      <c r="BJ4397" s="17">
        <f t="shared" si="1389"/>
        <v>4397</v>
      </c>
      <c r="BK4397" s="150">
        <f t="shared" si="1390"/>
        <v>32357</v>
      </c>
      <c r="BL4397" s="50" t="e">
        <f t="shared" ca="1" si="1384"/>
        <v>#NAME?</v>
      </c>
      <c r="BM4397" s="50" t="e">
        <f t="shared" ca="1" si="1385"/>
        <v>#NAME?</v>
      </c>
      <c r="BN4397" s="50" t="e">
        <f t="shared" ca="1" si="1386"/>
        <v>#NAME?</v>
      </c>
    </row>
    <row r="4398" spans="1:66" x14ac:dyDescent="0.35">
      <c r="A4398" s="48">
        <v>32358</v>
      </c>
      <c r="B4398" s="17">
        <v>1988</v>
      </c>
      <c r="C4398" s="17">
        <v>8</v>
      </c>
      <c r="D4398" s="17">
        <v>216</v>
      </c>
      <c r="E4398" s="17">
        <v>3</v>
      </c>
      <c r="F4398" s="17">
        <v>4</v>
      </c>
      <c r="G4398" s="50">
        <v>8.6999999999999993</v>
      </c>
      <c r="H4398" s="32">
        <v>4.7118654691490827</v>
      </c>
      <c r="I4398" s="50">
        <v>5.333333333333333</v>
      </c>
      <c r="J4398" s="13">
        <v>0</v>
      </c>
      <c r="K4398" s="13">
        <f t="shared" si="1372"/>
        <v>0</v>
      </c>
      <c r="L4398" s="13">
        <f t="shared" si="1373"/>
        <v>0</v>
      </c>
      <c r="M4398" s="13" t="e">
        <f ca="1">CalcTable[[#This Row],[IWC]]-AE4397</f>
        <v>#NAME?</v>
      </c>
      <c r="N4398" s="13" t="e">
        <f ca="1">IF(CalcTable[[#This Row],[Day of Year]]&lt;123,FCAP,AE4397)</f>
        <v>#NAME?</v>
      </c>
      <c r="O4398" s="17" t="e">
        <f ca="1">IF(IRR_DRIP,5,COUNTIF('IDET Wind Values'!C4382:G4382,"&lt;="&amp;IRR_MAXWIND))</f>
        <v>#NAME?</v>
      </c>
      <c r="P4398" s="13" t="e">
        <f ca="1">CalcTable[[#This Row],[ET_o]]*KL</f>
        <v>#NAME?</v>
      </c>
      <c r="Q4398" s="13" t="e">
        <f ca="1">IF(WILTPT&lt;=0,1,MAX(0,MIN(1,(CalcTable[[#This Row],[IWC]]-WILTPT)/(MAD-WILTPT))))</f>
        <v>#NAME?</v>
      </c>
      <c r="R4398" s="13" t="e">
        <f ca="1">CalcTable[[#This Row],[ETMult]]*CalcTable[[#This Row],[ETb]]</f>
        <v>#NAME?</v>
      </c>
      <c r="S4398" s="13" t="b">
        <f>INDEX(IRR_LIST,CalcTable[[#This Row],[Day of Week]]+1)</f>
        <v>0</v>
      </c>
      <c r="T4398" s="13">
        <f t="shared" ca="1" si="1374"/>
        <v>71.5</v>
      </c>
      <c r="U4398" s="13" t="b">
        <f ca="1">IF(CalcTable[[#This Row],[IrrPrecip]]&gt;=IC_MM,FALSE,TRUE)</f>
        <v>0</v>
      </c>
      <c r="V4398" s="13" t="b">
        <f t="shared" si="1375"/>
        <v>1</v>
      </c>
      <c r="W4398" s="13" t="e">
        <f ca="1">IF(AND(IRR_DRIP=FALSE,CalcTable[[#This Row],[IrrHours]]&lt;=0),FALSE,TRUE)</f>
        <v>#NAME?</v>
      </c>
      <c r="X4398" s="13" t="e">
        <f ca="1">AND(CalcTable[[#This Row],[IrrDay]],CalcTable[[#This Row],[IrrRain]],CalcTable[[#This Row],[IrrWarm]],CalcTable[[#This Row],[IrrWindy]])</f>
        <v>#NAME?</v>
      </c>
      <c r="Y4398" s="13" t="e">
        <f t="shared" ca="1" si="1376"/>
        <v>#NAME?</v>
      </c>
      <c r="Z4398" s="13" t="e">
        <f ca="1">CalcTable[[#This Row],[IrrHours]]/5</f>
        <v>#NAME?</v>
      </c>
      <c r="AA4398" s="13" t="e">
        <f ca="1">IF(CalcTable[[#This Row],[IrrFlag]]=FALSE,0,MAX(0,CalcTable[[#This Row],[VolRednWind]]*(FCAP*IRR_TARGET-CalcTable[[#This Row],[IWC]])))</f>
        <v>#NAME?</v>
      </c>
      <c r="AB4398" s="13" t="e">
        <f ca="1">CalcTable[[#This Row],[IWC]]+CalcTable[[#This Row],[Eff Precip]]+CalcTable[[#This Row],[IrrAmt]]-CalcTable[[#This Row],[AET]]</f>
        <v>#NAME?</v>
      </c>
      <c r="AC4398" s="13" t="e">
        <f ca="1">IF(CalcTable[[#This Row],[PWC]]&gt;FCAP,MIN(24*PERC,MIN(SAT,CalcTable[[#This Row],[PWC]])-FCAP),0)</f>
        <v>#NAME?</v>
      </c>
      <c r="AD4398" s="13" t="e">
        <f ca="1">IF(CalcTable[[#This Row],[PWC]]&gt;SAT,CalcTable[[#This Row],[PWC]]-SAT,0)</f>
        <v>#NAME?</v>
      </c>
      <c r="AE4398" s="13" t="e">
        <f ca="1">CalcTable[[#This Row],[PWC]]-CalcTable[[#This Row],[PercAmt]]-CalcTable[[#This Row],[Runoff]]</f>
        <v>#NAME?</v>
      </c>
      <c r="AF4398" s="13" t="e">
        <f ca="1">CalcTable[[#This Row],[IrrAmt]]/1000*CUR_IRR_AREA*10000/IRR_EFF</f>
        <v>#NAME?</v>
      </c>
      <c r="AG4398" s="147"/>
      <c r="AH4398" s="13"/>
      <c r="AI4398" s="50">
        <v>0</v>
      </c>
      <c r="AJ4398" s="50">
        <v>0</v>
      </c>
      <c r="AK4398" s="50">
        <v>0</v>
      </c>
      <c r="AL4398" s="50">
        <v>0</v>
      </c>
      <c r="AM4398" s="50"/>
      <c r="AN4398" s="50"/>
      <c r="AO4398" s="50"/>
      <c r="AP4398" s="50"/>
      <c r="AQ4398" s="50"/>
      <c r="AR4398" s="50"/>
      <c r="AS4398" s="50"/>
      <c r="AT4398" s="50"/>
      <c r="AU4398" s="50"/>
      <c r="AV4398" s="50"/>
      <c r="AW4398" s="50"/>
      <c r="AX4398" s="50">
        <f t="shared" si="1387"/>
        <v>0</v>
      </c>
      <c r="AY4398" s="50"/>
      <c r="AZ4398" s="50">
        <f t="shared" si="1377"/>
        <v>0</v>
      </c>
      <c r="BA4398" s="50">
        <f t="shared" si="1378"/>
        <v>0</v>
      </c>
      <c r="BB4398" s="50">
        <f t="shared" si="1379"/>
        <v>0</v>
      </c>
      <c r="BC4398" s="17">
        <f t="shared" si="1380"/>
        <v>19888</v>
      </c>
      <c r="BD4398" s="50">
        <f t="shared" si="1381"/>
        <v>0</v>
      </c>
      <c r="BE4398" s="50">
        <f t="shared" si="1382"/>
        <v>0</v>
      </c>
      <c r="BF4398" s="50">
        <f t="shared" si="1388"/>
        <v>0</v>
      </c>
      <c r="BG4398" s="50"/>
      <c r="BH4398" s="17">
        <f t="shared" si="1383"/>
        <v>0</v>
      </c>
      <c r="BI4398" s="17">
        <f t="shared" si="1391"/>
        <v>4398</v>
      </c>
      <c r="BJ4398" s="17">
        <f t="shared" si="1389"/>
        <v>4398</v>
      </c>
      <c r="BK4398" s="150">
        <f t="shared" si="1390"/>
        <v>32358</v>
      </c>
      <c r="BL4398" s="50" t="e">
        <f t="shared" ca="1" si="1384"/>
        <v>#NAME?</v>
      </c>
      <c r="BM4398" s="50" t="e">
        <f t="shared" ca="1" si="1385"/>
        <v>#NAME?</v>
      </c>
      <c r="BN4398" s="50" t="e">
        <f t="shared" ca="1" si="1386"/>
        <v>#NAME?</v>
      </c>
    </row>
    <row r="4399" spans="1:66" x14ac:dyDescent="0.35">
      <c r="A4399" s="48">
        <v>32359</v>
      </c>
      <c r="B4399" s="17">
        <v>1988</v>
      </c>
      <c r="C4399" s="17">
        <v>8</v>
      </c>
      <c r="D4399" s="17">
        <v>217</v>
      </c>
      <c r="E4399" s="17">
        <v>4</v>
      </c>
      <c r="F4399" s="17">
        <v>5</v>
      </c>
      <c r="G4399" s="50">
        <v>12.4</v>
      </c>
      <c r="H4399" s="32">
        <v>5.8204523985332539</v>
      </c>
      <c r="I4399" s="50">
        <v>4.833333333333333</v>
      </c>
      <c r="J4399" s="13">
        <v>0</v>
      </c>
      <c r="K4399" s="13">
        <f t="shared" si="1372"/>
        <v>0</v>
      </c>
      <c r="L4399" s="13">
        <f t="shared" si="1373"/>
        <v>0</v>
      </c>
      <c r="M4399" s="13" t="e">
        <f ca="1">CalcTable[[#This Row],[IWC]]-AE4398</f>
        <v>#NAME?</v>
      </c>
      <c r="N4399" s="13" t="e">
        <f ca="1">IF(CalcTable[[#This Row],[Day of Year]]&lt;123,FCAP,AE4398)</f>
        <v>#NAME?</v>
      </c>
      <c r="O4399" s="17" t="e">
        <f ca="1">IF(IRR_DRIP,5,COUNTIF('IDET Wind Values'!C4383:G4383,"&lt;="&amp;IRR_MAXWIND))</f>
        <v>#NAME?</v>
      </c>
      <c r="P4399" s="13" t="e">
        <f ca="1">CalcTable[[#This Row],[ET_o]]*KL</f>
        <v>#NAME?</v>
      </c>
      <c r="Q4399" s="13" t="e">
        <f ca="1">IF(WILTPT&lt;=0,1,MAX(0,MIN(1,(CalcTable[[#This Row],[IWC]]-WILTPT)/(MAD-WILTPT))))</f>
        <v>#NAME?</v>
      </c>
      <c r="R4399" s="13" t="e">
        <f ca="1">CalcTable[[#This Row],[ETMult]]*CalcTable[[#This Row],[ETb]]</f>
        <v>#NAME?</v>
      </c>
      <c r="S4399" s="13" t="b">
        <f>INDEX(IRR_LIST,CalcTable[[#This Row],[Day of Week]]+1)</f>
        <v>1</v>
      </c>
      <c r="T4399" s="13">
        <f t="shared" ca="1" si="1374"/>
        <v>6.5</v>
      </c>
      <c r="U4399" s="13" t="b">
        <f ca="1">IF(CalcTable[[#This Row],[IrrPrecip]]&gt;=IC_MM,FALSE,TRUE)</f>
        <v>1</v>
      </c>
      <c r="V4399" s="13" t="b">
        <f t="shared" si="1375"/>
        <v>1</v>
      </c>
      <c r="W4399" s="13" t="e">
        <f ca="1">IF(AND(IRR_DRIP=FALSE,CalcTable[[#This Row],[IrrHours]]&lt;=0),FALSE,TRUE)</f>
        <v>#NAME?</v>
      </c>
      <c r="X4399" s="13" t="e">
        <f ca="1">AND(CalcTable[[#This Row],[IrrDay]],CalcTable[[#This Row],[IrrRain]],CalcTable[[#This Row],[IrrWarm]],CalcTable[[#This Row],[IrrWindy]])</f>
        <v>#NAME?</v>
      </c>
      <c r="Y4399" s="13" t="e">
        <f t="shared" ca="1" si="1376"/>
        <v>#NAME?</v>
      </c>
      <c r="Z4399" s="13" t="e">
        <f ca="1">CalcTable[[#This Row],[IrrHours]]/5</f>
        <v>#NAME?</v>
      </c>
      <c r="AA4399" s="13" t="e">
        <f ca="1">IF(CalcTable[[#This Row],[IrrFlag]]=FALSE,0,MAX(0,CalcTable[[#This Row],[VolRednWind]]*(FCAP*IRR_TARGET-CalcTable[[#This Row],[IWC]])))</f>
        <v>#NAME?</v>
      </c>
      <c r="AB4399" s="13" t="e">
        <f ca="1">CalcTable[[#This Row],[IWC]]+CalcTable[[#This Row],[Eff Precip]]+CalcTable[[#This Row],[IrrAmt]]-CalcTable[[#This Row],[AET]]</f>
        <v>#NAME?</v>
      </c>
      <c r="AC4399" s="13" t="e">
        <f ca="1">IF(CalcTable[[#This Row],[PWC]]&gt;FCAP,MIN(24*PERC,MIN(SAT,CalcTable[[#This Row],[PWC]])-FCAP),0)</f>
        <v>#NAME?</v>
      </c>
      <c r="AD4399" s="13" t="e">
        <f ca="1">IF(CalcTable[[#This Row],[PWC]]&gt;SAT,CalcTable[[#This Row],[PWC]]-SAT,0)</f>
        <v>#NAME?</v>
      </c>
      <c r="AE4399" s="13" t="e">
        <f ca="1">CalcTable[[#This Row],[PWC]]-CalcTable[[#This Row],[PercAmt]]-CalcTable[[#This Row],[Runoff]]</f>
        <v>#NAME?</v>
      </c>
      <c r="AF4399" s="13" t="e">
        <f ca="1">CalcTable[[#This Row],[IrrAmt]]/1000*CUR_IRR_AREA*10000/IRR_EFF</f>
        <v>#NAME?</v>
      </c>
      <c r="AG4399" s="147"/>
      <c r="AH4399" s="13"/>
      <c r="AI4399" s="50">
        <v>1.3412611656808722</v>
      </c>
      <c r="AJ4399" s="50">
        <v>2.2618116751067463</v>
      </c>
      <c r="AK4399" s="50">
        <v>0</v>
      </c>
      <c r="AL4399" s="50">
        <v>0</v>
      </c>
      <c r="AM4399" s="50"/>
      <c r="AN4399" s="50"/>
      <c r="AO4399" s="50"/>
      <c r="AP4399" s="50"/>
      <c r="AQ4399" s="50"/>
      <c r="AR4399" s="50"/>
      <c r="AS4399" s="50"/>
      <c r="AT4399" s="50"/>
      <c r="AU4399" s="50"/>
      <c r="AV4399" s="50"/>
      <c r="AW4399" s="50"/>
      <c r="AX4399" s="50">
        <f t="shared" si="1387"/>
        <v>3.6030728407876182</v>
      </c>
      <c r="AY4399" s="50"/>
      <c r="AZ4399" s="50">
        <f t="shared" si="1377"/>
        <v>86.018306233117357</v>
      </c>
      <c r="BA4399" s="50">
        <f t="shared" si="1378"/>
        <v>139.73170571702417</v>
      </c>
      <c r="BB4399" s="50">
        <f t="shared" si="1379"/>
        <v>144.63790681729631</v>
      </c>
      <c r="BC4399" s="17">
        <f t="shared" si="1380"/>
        <v>19888</v>
      </c>
      <c r="BD4399" s="50">
        <f t="shared" si="1381"/>
        <v>3.6030728407876182</v>
      </c>
      <c r="BE4399" s="50">
        <f t="shared" si="1382"/>
        <v>86.018306233117357</v>
      </c>
      <c r="BF4399" s="50">
        <f t="shared" si="1388"/>
        <v>140.69856569381881</v>
      </c>
      <c r="BG4399" s="50"/>
      <c r="BH4399" s="17">
        <f t="shared" si="1383"/>
        <v>0</v>
      </c>
      <c r="BI4399" s="17">
        <f t="shared" si="1391"/>
        <v>4399</v>
      </c>
      <c r="BJ4399" s="17">
        <f t="shared" si="1389"/>
        <v>4399</v>
      </c>
      <c r="BK4399" s="150">
        <f t="shared" si="1390"/>
        <v>32359</v>
      </c>
      <c r="BL4399" s="50" t="e">
        <f t="shared" ca="1" si="1384"/>
        <v>#NAME?</v>
      </c>
      <c r="BM4399" s="50" t="e">
        <f t="shared" ca="1" si="1385"/>
        <v>#NAME?</v>
      </c>
      <c r="BN4399" s="50" t="e">
        <f t="shared" ca="1" si="1386"/>
        <v>#NAME?</v>
      </c>
    </row>
    <row r="4400" spans="1:66" x14ac:dyDescent="0.35">
      <c r="A4400" s="48">
        <v>32360</v>
      </c>
      <c r="B4400" s="17">
        <v>1988</v>
      </c>
      <c r="C4400" s="17">
        <v>8</v>
      </c>
      <c r="D4400" s="17">
        <v>218</v>
      </c>
      <c r="E4400" s="17">
        <v>5</v>
      </c>
      <c r="F4400" s="17">
        <v>6</v>
      </c>
      <c r="G4400" s="50">
        <v>9.6999999999999993</v>
      </c>
      <c r="H4400" s="32">
        <v>3.9616504954906504</v>
      </c>
      <c r="I4400" s="50">
        <v>13.833333333333334</v>
      </c>
      <c r="J4400" s="13">
        <v>0</v>
      </c>
      <c r="K4400" s="13">
        <f t="shared" si="1372"/>
        <v>0</v>
      </c>
      <c r="L4400" s="13">
        <f t="shared" si="1373"/>
        <v>0</v>
      </c>
      <c r="M4400" s="13" t="e">
        <f ca="1">CalcTable[[#This Row],[IWC]]-AE4399</f>
        <v>#NAME?</v>
      </c>
      <c r="N4400" s="13" t="e">
        <f ca="1">IF(CalcTable[[#This Row],[Day of Year]]&lt;123,FCAP,AE4399)</f>
        <v>#NAME?</v>
      </c>
      <c r="O4400" s="17" t="e">
        <f ca="1">IF(IRR_DRIP,5,COUNTIF('IDET Wind Values'!C4384:G4384,"&lt;="&amp;IRR_MAXWIND))</f>
        <v>#NAME?</v>
      </c>
      <c r="P4400" s="13" t="e">
        <f ca="1">CalcTable[[#This Row],[ET_o]]*KL</f>
        <v>#NAME?</v>
      </c>
      <c r="Q4400" s="13" t="e">
        <f ca="1">IF(WILTPT&lt;=0,1,MAX(0,MIN(1,(CalcTable[[#This Row],[IWC]]-WILTPT)/(MAD-WILTPT))))</f>
        <v>#NAME?</v>
      </c>
      <c r="R4400" s="13" t="e">
        <f ca="1">CalcTable[[#This Row],[ETMult]]*CalcTable[[#This Row],[ETb]]</f>
        <v>#NAME?</v>
      </c>
      <c r="S4400" s="13" t="b">
        <f>INDEX(IRR_LIST,CalcTable[[#This Row],[Day of Week]]+1)</f>
        <v>0</v>
      </c>
      <c r="T4400" s="13">
        <f t="shared" ca="1" si="1374"/>
        <v>0</v>
      </c>
      <c r="U4400" s="13" t="b">
        <f ca="1">IF(CalcTable[[#This Row],[IrrPrecip]]&gt;=IC_MM,FALSE,TRUE)</f>
        <v>1</v>
      </c>
      <c r="V4400" s="13" t="b">
        <f t="shared" si="1375"/>
        <v>1</v>
      </c>
      <c r="W4400" s="13" t="e">
        <f ca="1">IF(AND(IRR_DRIP=FALSE,CalcTable[[#This Row],[IrrHours]]&lt;=0),FALSE,TRUE)</f>
        <v>#NAME?</v>
      </c>
      <c r="X4400" s="13" t="e">
        <f ca="1">AND(CalcTable[[#This Row],[IrrDay]],CalcTable[[#This Row],[IrrRain]],CalcTable[[#This Row],[IrrWarm]],CalcTable[[#This Row],[IrrWindy]])</f>
        <v>#NAME?</v>
      </c>
      <c r="Y4400" s="13" t="e">
        <f t="shared" ca="1" si="1376"/>
        <v>#NAME?</v>
      </c>
      <c r="Z4400" s="13" t="e">
        <f ca="1">CalcTable[[#This Row],[IrrHours]]/5</f>
        <v>#NAME?</v>
      </c>
      <c r="AA4400" s="13" t="e">
        <f ca="1">IF(CalcTable[[#This Row],[IrrFlag]]=FALSE,0,MAX(0,CalcTable[[#This Row],[VolRednWind]]*(FCAP*IRR_TARGET-CalcTable[[#This Row],[IWC]])))</f>
        <v>#NAME?</v>
      </c>
      <c r="AB4400" s="13" t="e">
        <f ca="1">CalcTable[[#This Row],[IWC]]+CalcTable[[#This Row],[Eff Precip]]+CalcTable[[#This Row],[IrrAmt]]-CalcTable[[#This Row],[AET]]</f>
        <v>#NAME?</v>
      </c>
      <c r="AC4400" s="13" t="e">
        <f ca="1">IF(CalcTable[[#This Row],[PWC]]&gt;FCAP,MIN(24*PERC,MIN(SAT,CalcTable[[#This Row],[PWC]])-FCAP),0)</f>
        <v>#NAME?</v>
      </c>
      <c r="AD4400" s="13" t="e">
        <f ca="1">IF(CalcTable[[#This Row],[PWC]]&gt;SAT,CalcTable[[#This Row],[PWC]]-SAT,0)</f>
        <v>#NAME?</v>
      </c>
      <c r="AE4400" s="13" t="e">
        <f ca="1">CalcTable[[#This Row],[PWC]]-CalcTable[[#This Row],[PercAmt]]-CalcTable[[#This Row],[Runoff]]</f>
        <v>#NAME?</v>
      </c>
      <c r="AF4400" s="13" t="e">
        <f ca="1">CalcTable[[#This Row],[IrrAmt]]/1000*CUR_IRR_AREA*10000/IRR_EFF</f>
        <v>#NAME?</v>
      </c>
      <c r="AG4400" s="147"/>
      <c r="AH4400" s="13"/>
      <c r="AI4400" s="50">
        <v>0</v>
      </c>
      <c r="AJ4400" s="50">
        <v>0</v>
      </c>
      <c r="AK4400" s="50">
        <v>0</v>
      </c>
      <c r="AL4400" s="50">
        <v>8.0727748272252846</v>
      </c>
      <c r="AM4400" s="50"/>
      <c r="AN4400" s="50"/>
      <c r="AO4400" s="50"/>
      <c r="AP4400" s="50"/>
      <c r="AQ4400" s="50"/>
      <c r="AR4400" s="50"/>
      <c r="AS4400" s="50"/>
      <c r="AT4400" s="50"/>
      <c r="AU4400" s="50"/>
      <c r="AV4400" s="50"/>
      <c r="AW4400" s="50"/>
      <c r="AX4400" s="50">
        <f t="shared" si="1387"/>
        <v>8.0727748272252846</v>
      </c>
      <c r="AY4400" s="50"/>
      <c r="AZ4400" s="50">
        <f t="shared" si="1377"/>
        <v>236.8013949319417</v>
      </c>
      <c r="BA4400" s="50">
        <f t="shared" si="1378"/>
        <v>364.5989731491801</v>
      </c>
      <c r="BB4400" s="50">
        <f t="shared" si="1379"/>
        <v>375.87523005070113</v>
      </c>
      <c r="BC4400" s="17">
        <f t="shared" si="1380"/>
        <v>19888</v>
      </c>
      <c r="BD4400" s="50">
        <f t="shared" si="1381"/>
        <v>8.0727748272252846</v>
      </c>
      <c r="BE4400" s="50">
        <f t="shared" si="1382"/>
        <v>236.8013949319417</v>
      </c>
      <c r="BF4400" s="50">
        <f t="shared" si="1388"/>
        <v>387.33169810302923</v>
      </c>
      <c r="BG4400" s="50"/>
      <c r="BH4400" s="17">
        <f t="shared" si="1383"/>
        <v>0</v>
      </c>
      <c r="BI4400" s="17">
        <f t="shared" si="1391"/>
        <v>4400</v>
      </c>
      <c r="BJ4400" s="17">
        <f t="shared" si="1389"/>
        <v>4400</v>
      </c>
      <c r="BK4400" s="150">
        <f t="shared" si="1390"/>
        <v>32360</v>
      </c>
      <c r="BL4400" s="50" t="e">
        <f t="shared" ca="1" si="1384"/>
        <v>#NAME?</v>
      </c>
      <c r="BM4400" s="50" t="e">
        <f t="shared" ca="1" si="1385"/>
        <v>#NAME?</v>
      </c>
      <c r="BN4400" s="50" t="e">
        <f t="shared" ca="1" si="1386"/>
        <v>#NAME?</v>
      </c>
    </row>
    <row r="4401" spans="1:66" x14ac:dyDescent="0.35">
      <c r="A4401" s="48">
        <v>32361</v>
      </c>
      <c r="B4401" s="17">
        <v>1988</v>
      </c>
      <c r="C4401" s="17">
        <v>8</v>
      </c>
      <c r="D4401" s="17">
        <v>219</v>
      </c>
      <c r="E4401" s="17">
        <v>6</v>
      </c>
      <c r="F4401" s="17">
        <v>7</v>
      </c>
      <c r="G4401" s="50">
        <v>8.4</v>
      </c>
      <c r="H4401" s="32">
        <v>2.8729903848092082</v>
      </c>
      <c r="I4401" s="50">
        <v>21.333333333333332</v>
      </c>
      <c r="J4401" s="13">
        <v>3.6</v>
      </c>
      <c r="K4401" s="13">
        <f t="shared" si="1372"/>
        <v>3.6</v>
      </c>
      <c r="L4401" s="13">
        <f t="shared" si="1373"/>
        <v>0</v>
      </c>
      <c r="M4401" s="13" t="e">
        <f ca="1">CalcTable[[#This Row],[IWC]]-AE4400</f>
        <v>#NAME?</v>
      </c>
      <c r="N4401" s="13" t="e">
        <f ca="1">IF(CalcTable[[#This Row],[Day of Year]]&lt;123,FCAP,AE4400)</f>
        <v>#NAME?</v>
      </c>
      <c r="O4401" s="17" t="e">
        <f ca="1">IF(IRR_DRIP,5,COUNTIF('IDET Wind Values'!C4385:G4385,"&lt;="&amp;IRR_MAXWIND))</f>
        <v>#NAME?</v>
      </c>
      <c r="P4401" s="13" t="e">
        <f ca="1">CalcTable[[#This Row],[ET_o]]*KL</f>
        <v>#NAME?</v>
      </c>
      <c r="Q4401" s="13" t="e">
        <f ca="1">IF(WILTPT&lt;=0,1,MAX(0,MIN(1,(CalcTable[[#This Row],[IWC]]-WILTPT)/(MAD-WILTPT))))</f>
        <v>#NAME?</v>
      </c>
      <c r="R4401" s="13" t="e">
        <f ca="1">CalcTable[[#This Row],[ETMult]]*CalcTable[[#This Row],[ETb]]</f>
        <v>#NAME?</v>
      </c>
      <c r="S4401" s="13" t="b">
        <f>INDEX(IRR_LIST,CalcTable[[#This Row],[Day of Week]]+1)</f>
        <v>0</v>
      </c>
      <c r="T4401" s="13">
        <f t="shared" ca="1" si="1374"/>
        <v>0</v>
      </c>
      <c r="U4401" s="13" t="b">
        <f ca="1">IF(CalcTable[[#This Row],[IrrPrecip]]&gt;=IC_MM,FALSE,TRUE)</f>
        <v>1</v>
      </c>
      <c r="V4401" s="13" t="b">
        <f t="shared" si="1375"/>
        <v>1</v>
      </c>
      <c r="W4401" s="13" t="e">
        <f ca="1">IF(AND(IRR_DRIP=FALSE,CalcTable[[#This Row],[IrrHours]]&lt;=0),FALSE,TRUE)</f>
        <v>#NAME?</v>
      </c>
      <c r="X4401" s="13" t="e">
        <f ca="1">AND(CalcTable[[#This Row],[IrrDay]],CalcTable[[#This Row],[IrrRain]],CalcTable[[#This Row],[IrrWarm]],CalcTable[[#This Row],[IrrWindy]])</f>
        <v>#NAME?</v>
      </c>
      <c r="Y4401" s="13" t="e">
        <f t="shared" ca="1" si="1376"/>
        <v>#NAME?</v>
      </c>
      <c r="Z4401" s="13" t="e">
        <f ca="1">CalcTable[[#This Row],[IrrHours]]/5</f>
        <v>#NAME?</v>
      </c>
      <c r="AA4401" s="13" t="e">
        <f ca="1">IF(CalcTable[[#This Row],[IrrFlag]]=FALSE,0,MAX(0,CalcTable[[#This Row],[VolRednWind]]*(FCAP*IRR_TARGET-CalcTable[[#This Row],[IWC]])))</f>
        <v>#NAME?</v>
      </c>
      <c r="AB4401" s="13" t="e">
        <f ca="1">CalcTable[[#This Row],[IWC]]+CalcTable[[#This Row],[Eff Precip]]+CalcTable[[#This Row],[IrrAmt]]-CalcTable[[#This Row],[AET]]</f>
        <v>#NAME?</v>
      </c>
      <c r="AC4401" s="13" t="e">
        <f ca="1">IF(CalcTable[[#This Row],[PWC]]&gt;FCAP,MIN(24*PERC,MIN(SAT,CalcTable[[#This Row],[PWC]])-FCAP),0)</f>
        <v>#NAME?</v>
      </c>
      <c r="AD4401" s="13" t="e">
        <f ca="1">IF(CalcTable[[#This Row],[PWC]]&gt;SAT,CalcTable[[#This Row],[PWC]]-SAT,0)</f>
        <v>#NAME?</v>
      </c>
      <c r="AE4401" s="13" t="e">
        <f ca="1">CalcTable[[#This Row],[PWC]]-CalcTable[[#This Row],[PercAmt]]-CalcTable[[#This Row],[Runoff]]</f>
        <v>#NAME?</v>
      </c>
      <c r="AF4401" s="13" t="e">
        <f ca="1">CalcTable[[#This Row],[IrrAmt]]/1000*CUR_IRR_AREA*10000/IRR_EFF</f>
        <v>#NAME?</v>
      </c>
      <c r="AG4401" s="147"/>
      <c r="AH4401" s="13"/>
      <c r="AI4401" s="50">
        <v>0</v>
      </c>
      <c r="AJ4401" s="50">
        <v>0</v>
      </c>
      <c r="AK4401" s="50">
        <v>10.235815125531097</v>
      </c>
      <c r="AL4401" s="50">
        <v>0</v>
      </c>
      <c r="AM4401" s="50"/>
      <c r="AN4401" s="50"/>
      <c r="AO4401" s="50"/>
      <c r="AP4401" s="50"/>
      <c r="AQ4401" s="50"/>
      <c r="AR4401" s="50"/>
      <c r="AS4401" s="50"/>
      <c r="AT4401" s="50"/>
      <c r="AU4401" s="50"/>
      <c r="AV4401" s="50"/>
      <c r="AW4401" s="50"/>
      <c r="AX4401" s="50">
        <f t="shared" si="1387"/>
        <v>10.235815125531097</v>
      </c>
      <c r="AY4401" s="50"/>
      <c r="AZ4401" s="50">
        <f t="shared" si="1377"/>
        <v>150.12528850778943</v>
      </c>
      <c r="BA4401" s="50">
        <f t="shared" si="1378"/>
        <v>231.1452854802472</v>
      </c>
      <c r="BB4401" s="50">
        <f t="shared" si="1379"/>
        <v>238.29410874252292</v>
      </c>
      <c r="BC4401" s="17">
        <f t="shared" si="1380"/>
        <v>19888</v>
      </c>
      <c r="BD4401" s="50">
        <f t="shared" si="1381"/>
        <v>10.235815125531097</v>
      </c>
      <c r="BE4401" s="50">
        <f t="shared" si="1382"/>
        <v>150.12528850778943</v>
      </c>
      <c r="BF4401" s="50">
        <f t="shared" si="1388"/>
        <v>245.55718070259454</v>
      </c>
      <c r="BG4401" s="50"/>
      <c r="BH4401" s="17">
        <f t="shared" si="1383"/>
        <v>0</v>
      </c>
      <c r="BI4401" s="17">
        <f t="shared" si="1391"/>
        <v>4401</v>
      </c>
      <c r="BJ4401" s="17">
        <f t="shared" si="1389"/>
        <v>4401</v>
      </c>
      <c r="BK4401" s="150">
        <f t="shared" si="1390"/>
        <v>32361</v>
      </c>
      <c r="BL4401" s="50" t="e">
        <f t="shared" ca="1" si="1384"/>
        <v>#NAME?</v>
      </c>
      <c r="BM4401" s="50" t="e">
        <f t="shared" ca="1" si="1385"/>
        <v>#NAME?</v>
      </c>
      <c r="BN4401" s="50" t="e">
        <f t="shared" ca="1" si="1386"/>
        <v>#NAME?</v>
      </c>
    </row>
    <row r="4402" spans="1:66" x14ac:dyDescent="0.35">
      <c r="A4402" s="48">
        <v>32362</v>
      </c>
      <c r="B4402" s="17">
        <v>1988</v>
      </c>
      <c r="C4402" s="17">
        <v>8</v>
      </c>
      <c r="D4402" s="17">
        <v>220</v>
      </c>
      <c r="E4402" s="17">
        <v>7</v>
      </c>
      <c r="F4402" s="17">
        <v>1</v>
      </c>
      <c r="G4402" s="50">
        <v>6.3</v>
      </c>
      <c r="H4402" s="32">
        <v>3.0284332518929316</v>
      </c>
      <c r="I4402" s="50">
        <v>1.3333333333333333</v>
      </c>
      <c r="J4402" s="13">
        <v>0</v>
      </c>
      <c r="K4402" s="13">
        <f t="shared" si="1372"/>
        <v>0</v>
      </c>
      <c r="L4402" s="13">
        <f t="shared" si="1373"/>
        <v>0</v>
      </c>
      <c r="M4402" s="13" t="e">
        <f ca="1">CalcTable[[#This Row],[IWC]]-AE4401</f>
        <v>#NAME?</v>
      </c>
      <c r="N4402" s="13" t="e">
        <f ca="1">IF(CalcTable[[#This Row],[Day of Year]]&lt;123,FCAP,AE4401)</f>
        <v>#NAME?</v>
      </c>
      <c r="O4402" s="17" t="e">
        <f ca="1">IF(IRR_DRIP,5,COUNTIF('IDET Wind Values'!C4386:G4386,"&lt;="&amp;IRR_MAXWIND))</f>
        <v>#NAME?</v>
      </c>
      <c r="P4402" s="13" t="e">
        <f ca="1">CalcTable[[#This Row],[ET_o]]*KL</f>
        <v>#NAME?</v>
      </c>
      <c r="Q4402" s="13" t="e">
        <f ca="1">IF(WILTPT&lt;=0,1,MAX(0,MIN(1,(CalcTable[[#This Row],[IWC]]-WILTPT)/(MAD-WILTPT))))</f>
        <v>#NAME?</v>
      </c>
      <c r="R4402" s="13" t="e">
        <f ca="1">CalcTable[[#This Row],[ETMult]]*CalcTable[[#This Row],[ETb]]</f>
        <v>#NAME?</v>
      </c>
      <c r="S4402" s="13" t="b">
        <f>INDEX(IRR_LIST,CalcTable[[#This Row],[Day of Week]]+1)</f>
        <v>1</v>
      </c>
      <c r="T4402" s="13">
        <f t="shared" ca="1" si="1374"/>
        <v>3.6</v>
      </c>
      <c r="U4402" s="13" t="b">
        <f ca="1">IF(CalcTable[[#This Row],[IrrPrecip]]&gt;=IC_MM,FALSE,TRUE)</f>
        <v>1</v>
      </c>
      <c r="V4402" s="13" t="b">
        <f t="shared" si="1375"/>
        <v>1</v>
      </c>
      <c r="W4402" s="13" t="e">
        <f ca="1">IF(AND(IRR_DRIP=FALSE,CalcTable[[#This Row],[IrrHours]]&lt;=0),FALSE,TRUE)</f>
        <v>#NAME?</v>
      </c>
      <c r="X4402" s="13" t="e">
        <f ca="1">AND(CalcTable[[#This Row],[IrrDay]],CalcTable[[#This Row],[IrrRain]],CalcTable[[#This Row],[IrrWarm]],CalcTable[[#This Row],[IrrWindy]])</f>
        <v>#NAME?</v>
      </c>
      <c r="Y4402" s="13" t="e">
        <f t="shared" ca="1" si="1376"/>
        <v>#NAME?</v>
      </c>
      <c r="Z4402" s="13" t="e">
        <f ca="1">CalcTable[[#This Row],[IrrHours]]/5</f>
        <v>#NAME?</v>
      </c>
      <c r="AA4402" s="13" t="e">
        <f ca="1">IF(CalcTable[[#This Row],[IrrFlag]]=FALSE,0,MAX(0,CalcTable[[#This Row],[VolRednWind]]*(FCAP*IRR_TARGET-CalcTable[[#This Row],[IWC]])))</f>
        <v>#NAME?</v>
      </c>
      <c r="AB4402" s="13" t="e">
        <f ca="1">CalcTable[[#This Row],[IWC]]+CalcTable[[#This Row],[Eff Precip]]+CalcTable[[#This Row],[IrrAmt]]-CalcTable[[#This Row],[AET]]</f>
        <v>#NAME?</v>
      </c>
      <c r="AC4402" s="13" t="e">
        <f ca="1">IF(CalcTable[[#This Row],[PWC]]&gt;FCAP,MIN(24*PERC,MIN(SAT,CalcTable[[#This Row],[PWC]])-FCAP),0)</f>
        <v>#NAME?</v>
      </c>
      <c r="AD4402" s="13" t="e">
        <f ca="1">IF(CalcTable[[#This Row],[PWC]]&gt;SAT,CalcTable[[#This Row],[PWC]]-SAT,0)</f>
        <v>#NAME?</v>
      </c>
      <c r="AE4402" s="13" t="e">
        <f ca="1">CalcTable[[#This Row],[PWC]]-CalcTable[[#This Row],[PercAmt]]-CalcTable[[#This Row],[Runoff]]</f>
        <v>#NAME?</v>
      </c>
      <c r="AF4402" s="13" t="e">
        <f ca="1">CalcTable[[#This Row],[IrrAmt]]/1000*CUR_IRR_AREA*10000/IRR_EFF</f>
        <v>#NAME?</v>
      </c>
      <c r="AG4402" s="147"/>
      <c r="AH4402" s="13"/>
      <c r="AI4402" s="50">
        <v>13.674080775740535</v>
      </c>
      <c r="AJ4402" s="50">
        <v>17.905811995610158</v>
      </c>
      <c r="AK4402" s="50">
        <v>0</v>
      </c>
      <c r="AL4402" s="50">
        <v>0</v>
      </c>
      <c r="AM4402" s="50"/>
      <c r="AN4402" s="50"/>
      <c r="AO4402" s="50"/>
      <c r="AP4402" s="50"/>
      <c r="AQ4402" s="50"/>
      <c r="AR4402" s="50"/>
      <c r="AS4402" s="50"/>
      <c r="AT4402" s="50"/>
      <c r="AU4402" s="50"/>
      <c r="AV4402" s="50"/>
      <c r="AW4402" s="50"/>
      <c r="AX4402" s="50">
        <f t="shared" si="1387"/>
        <v>31.579892771350693</v>
      </c>
      <c r="AY4402" s="50"/>
      <c r="AZ4402" s="50">
        <f t="shared" si="1377"/>
        <v>725.79033658209255</v>
      </c>
      <c r="BA4402" s="50">
        <f t="shared" si="1378"/>
        <v>1175.2050770432597</v>
      </c>
      <c r="BB4402" s="50">
        <f t="shared" si="1379"/>
        <v>1216.1796736799065</v>
      </c>
      <c r="BC4402" s="17">
        <f t="shared" si="1380"/>
        <v>19888</v>
      </c>
      <c r="BD4402" s="50">
        <f t="shared" si="1381"/>
        <v>31.579892771350693</v>
      </c>
      <c r="BE4402" s="50">
        <f t="shared" si="1382"/>
        <v>725.79033658209255</v>
      </c>
      <c r="BF4402" s="50">
        <f t="shared" si="1388"/>
        <v>1187.1619405616561</v>
      </c>
      <c r="BG4402" s="50"/>
      <c r="BH4402" s="17">
        <f t="shared" si="1383"/>
        <v>0</v>
      </c>
      <c r="BI4402" s="17">
        <f t="shared" si="1391"/>
        <v>4402</v>
      </c>
      <c r="BJ4402" s="17">
        <f t="shared" si="1389"/>
        <v>4402</v>
      </c>
      <c r="BK4402" s="150">
        <f t="shared" si="1390"/>
        <v>32362</v>
      </c>
      <c r="BL4402" s="50" t="e">
        <f t="shared" ca="1" si="1384"/>
        <v>#NAME?</v>
      </c>
      <c r="BM4402" s="50" t="e">
        <f t="shared" ca="1" si="1385"/>
        <v>#NAME?</v>
      </c>
      <c r="BN4402" s="50" t="e">
        <f t="shared" ca="1" si="1386"/>
        <v>#NAME?</v>
      </c>
    </row>
    <row r="4403" spans="1:66" x14ac:dyDescent="0.35">
      <c r="A4403" s="48">
        <v>32363</v>
      </c>
      <c r="B4403" s="17">
        <v>1988</v>
      </c>
      <c r="C4403" s="17">
        <v>8</v>
      </c>
      <c r="D4403" s="17">
        <v>221</v>
      </c>
      <c r="E4403" s="17">
        <v>8</v>
      </c>
      <c r="F4403" s="17">
        <v>2</v>
      </c>
      <c r="G4403" s="50">
        <v>9.3000000000000007</v>
      </c>
      <c r="H4403" s="32">
        <v>5.043537339366174</v>
      </c>
      <c r="I4403" s="50">
        <v>6.833333333333333</v>
      </c>
      <c r="J4403" s="13">
        <v>0</v>
      </c>
      <c r="K4403" s="13">
        <f t="shared" si="1372"/>
        <v>0</v>
      </c>
      <c r="L4403" s="13">
        <f t="shared" si="1373"/>
        <v>0</v>
      </c>
      <c r="M4403" s="13" t="e">
        <f ca="1">CalcTable[[#This Row],[IWC]]-AE4402</f>
        <v>#NAME?</v>
      </c>
      <c r="N4403" s="13" t="e">
        <f ca="1">IF(CalcTable[[#This Row],[Day of Year]]&lt;123,FCAP,AE4402)</f>
        <v>#NAME?</v>
      </c>
      <c r="O4403" s="17" t="e">
        <f ca="1">IF(IRR_DRIP,5,COUNTIF('IDET Wind Values'!C4387:G4387,"&lt;="&amp;IRR_MAXWIND))</f>
        <v>#NAME?</v>
      </c>
      <c r="P4403" s="13" t="e">
        <f ca="1">CalcTable[[#This Row],[ET_o]]*KL</f>
        <v>#NAME?</v>
      </c>
      <c r="Q4403" s="13" t="e">
        <f ca="1">IF(WILTPT&lt;=0,1,MAX(0,MIN(1,(CalcTable[[#This Row],[IWC]]-WILTPT)/(MAD-WILTPT))))</f>
        <v>#NAME?</v>
      </c>
      <c r="R4403" s="13" t="e">
        <f ca="1">CalcTable[[#This Row],[ETMult]]*CalcTable[[#This Row],[ETb]]</f>
        <v>#NAME?</v>
      </c>
      <c r="S4403" s="13" t="b">
        <f>INDEX(IRR_LIST,CalcTable[[#This Row],[Day of Week]]+1)</f>
        <v>0</v>
      </c>
      <c r="T4403" s="13">
        <f t="shared" ca="1" si="1374"/>
        <v>3.6</v>
      </c>
      <c r="U4403" s="13" t="b">
        <f ca="1">IF(CalcTable[[#This Row],[IrrPrecip]]&gt;=IC_MM,FALSE,TRUE)</f>
        <v>1</v>
      </c>
      <c r="V4403" s="13" t="b">
        <f t="shared" si="1375"/>
        <v>1</v>
      </c>
      <c r="W4403" s="13" t="e">
        <f ca="1">IF(AND(IRR_DRIP=FALSE,CalcTable[[#This Row],[IrrHours]]&lt;=0),FALSE,TRUE)</f>
        <v>#NAME?</v>
      </c>
      <c r="X4403" s="13" t="e">
        <f ca="1">AND(CalcTable[[#This Row],[IrrDay]],CalcTable[[#This Row],[IrrRain]],CalcTable[[#This Row],[IrrWarm]],CalcTable[[#This Row],[IrrWindy]])</f>
        <v>#NAME?</v>
      </c>
      <c r="Y4403" s="13" t="e">
        <f t="shared" ca="1" si="1376"/>
        <v>#NAME?</v>
      </c>
      <c r="Z4403" s="13" t="e">
        <f ca="1">CalcTable[[#This Row],[IrrHours]]/5</f>
        <v>#NAME?</v>
      </c>
      <c r="AA4403" s="13" t="e">
        <f ca="1">IF(CalcTable[[#This Row],[IrrFlag]]=FALSE,0,MAX(0,CalcTable[[#This Row],[VolRednWind]]*(FCAP*IRR_TARGET-CalcTable[[#This Row],[IWC]])))</f>
        <v>#NAME?</v>
      </c>
      <c r="AB4403" s="13" t="e">
        <f ca="1">CalcTable[[#This Row],[IWC]]+CalcTable[[#This Row],[Eff Precip]]+CalcTable[[#This Row],[IrrAmt]]-CalcTable[[#This Row],[AET]]</f>
        <v>#NAME?</v>
      </c>
      <c r="AC4403" s="13" t="e">
        <f ca="1">IF(CalcTable[[#This Row],[PWC]]&gt;FCAP,MIN(24*PERC,MIN(SAT,CalcTable[[#This Row],[PWC]])-FCAP),0)</f>
        <v>#NAME?</v>
      </c>
      <c r="AD4403" s="13" t="e">
        <f ca="1">IF(CalcTable[[#This Row],[PWC]]&gt;SAT,CalcTable[[#This Row],[PWC]]-SAT,0)</f>
        <v>#NAME?</v>
      </c>
      <c r="AE4403" s="13" t="e">
        <f ca="1">CalcTable[[#This Row],[PWC]]-CalcTable[[#This Row],[PercAmt]]-CalcTable[[#This Row],[Runoff]]</f>
        <v>#NAME?</v>
      </c>
      <c r="AF4403" s="13" t="e">
        <f ca="1">CalcTable[[#This Row],[IrrAmt]]/1000*CUR_IRR_AREA*10000/IRR_EFF</f>
        <v>#NAME?</v>
      </c>
      <c r="AG4403" s="147"/>
      <c r="AH4403" s="13"/>
      <c r="AI4403" s="50">
        <v>0</v>
      </c>
      <c r="AJ4403" s="50">
        <v>0</v>
      </c>
      <c r="AK4403" s="50">
        <v>2.756182973124671</v>
      </c>
      <c r="AL4403" s="50">
        <v>5.5257830001861805</v>
      </c>
      <c r="AM4403" s="50"/>
      <c r="AN4403" s="50"/>
      <c r="AO4403" s="50"/>
      <c r="AP4403" s="50"/>
      <c r="AQ4403" s="50"/>
      <c r="AR4403" s="50"/>
      <c r="AS4403" s="50"/>
      <c r="AT4403" s="50"/>
      <c r="AU4403" s="50"/>
      <c r="AV4403" s="50"/>
      <c r="AW4403" s="50"/>
      <c r="AX4403" s="50">
        <f t="shared" si="1387"/>
        <v>8.2819659733108519</v>
      </c>
      <c r="AY4403" s="50"/>
      <c r="AZ4403" s="50">
        <f t="shared" si="1377"/>
        <v>202.51365161128982</v>
      </c>
      <c r="BA4403" s="50">
        <f t="shared" si="1378"/>
        <v>311.80673343325577</v>
      </c>
      <c r="BB4403" s="50">
        <f t="shared" si="1379"/>
        <v>321.45024065284099</v>
      </c>
      <c r="BC4403" s="17">
        <f t="shared" si="1380"/>
        <v>19888</v>
      </c>
      <c r="BD4403" s="50">
        <f t="shared" si="1381"/>
        <v>8.2819659733108519</v>
      </c>
      <c r="BE4403" s="50">
        <f t="shared" si="1382"/>
        <v>202.51365161128982</v>
      </c>
      <c r="BF4403" s="50">
        <f t="shared" si="1388"/>
        <v>331.24786528470543</v>
      </c>
      <c r="BG4403" s="50"/>
      <c r="BH4403" s="17">
        <f t="shared" si="1383"/>
        <v>0</v>
      </c>
      <c r="BI4403" s="17">
        <f t="shared" si="1391"/>
        <v>4403</v>
      </c>
      <c r="BJ4403" s="17">
        <f t="shared" si="1389"/>
        <v>4403</v>
      </c>
      <c r="BK4403" s="150">
        <f t="shared" si="1390"/>
        <v>32363</v>
      </c>
      <c r="BL4403" s="50" t="e">
        <f t="shared" ca="1" si="1384"/>
        <v>#NAME?</v>
      </c>
      <c r="BM4403" s="50" t="e">
        <f t="shared" ca="1" si="1385"/>
        <v>#NAME?</v>
      </c>
      <c r="BN4403" s="50" t="e">
        <f t="shared" ca="1" si="1386"/>
        <v>#NAME?</v>
      </c>
    </row>
    <row r="4404" spans="1:66" x14ac:dyDescent="0.35">
      <c r="A4404" s="48">
        <v>32364</v>
      </c>
      <c r="B4404" s="17">
        <v>1988</v>
      </c>
      <c r="C4404" s="17">
        <v>8</v>
      </c>
      <c r="D4404" s="17">
        <v>222</v>
      </c>
      <c r="E4404" s="17">
        <v>9</v>
      </c>
      <c r="F4404" s="17">
        <v>3</v>
      </c>
      <c r="G4404" s="50">
        <v>12.2</v>
      </c>
      <c r="H4404" s="32">
        <v>5.1356968615695919</v>
      </c>
      <c r="I4404" s="50">
        <v>5.5</v>
      </c>
      <c r="J4404" s="13">
        <v>0</v>
      </c>
      <c r="K4404" s="13">
        <f t="shared" si="1372"/>
        <v>0</v>
      </c>
      <c r="L4404" s="13">
        <f t="shared" si="1373"/>
        <v>0</v>
      </c>
      <c r="M4404" s="13" t="e">
        <f ca="1">CalcTable[[#This Row],[IWC]]-AE4403</f>
        <v>#NAME?</v>
      </c>
      <c r="N4404" s="13" t="e">
        <f ca="1">IF(CalcTable[[#This Row],[Day of Year]]&lt;123,FCAP,AE4403)</f>
        <v>#NAME?</v>
      </c>
      <c r="O4404" s="17" t="e">
        <f ca="1">IF(IRR_DRIP,5,COUNTIF('IDET Wind Values'!C4388:G4388,"&lt;="&amp;IRR_MAXWIND))</f>
        <v>#NAME?</v>
      </c>
      <c r="P4404" s="13" t="e">
        <f ca="1">CalcTable[[#This Row],[ET_o]]*KL</f>
        <v>#NAME?</v>
      </c>
      <c r="Q4404" s="13" t="e">
        <f ca="1">IF(WILTPT&lt;=0,1,MAX(0,MIN(1,(CalcTable[[#This Row],[IWC]]-WILTPT)/(MAD-WILTPT))))</f>
        <v>#NAME?</v>
      </c>
      <c r="R4404" s="13" t="e">
        <f ca="1">CalcTable[[#This Row],[ETMult]]*CalcTable[[#This Row],[ETb]]</f>
        <v>#NAME?</v>
      </c>
      <c r="S4404" s="13" t="b">
        <f>INDEX(IRR_LIST,CalcTable[[#This Row],[Day of Week]]+1)</f>
        <v>1</v>
      </c>
      <c r="T4404" s="13">
        <f t="shared" ca="1" si="1374"/>
        <v>0</v>
      </c>
      <c r="U4404" s="13" t="b">
        <f ca="1">IF(CalcTable[[#This Row],[IrrPrecip]]&gt;=IC_MM,FALSE,TRUE)</f>
        <v>1</v>
      </c>
      <c r="V4404" s="13" t="b">
        <f t="shared" si="1375"/>
        <v>1</v>
      </c>
      <c r="W4404" s="13" t="e">
        <f ca="1">IF(AND(IRR_DRIP=FALSE,CalcTable[[#This Row],[IrrHours]]&lt;=0),FALSE,TRUE)</f>
        <v>#NAME?</v>
      </c>
      <c r="X4404" s="13" t="e">
        <f ca="1">AND(CalcTable[[#This Row],[IrrDay]],CalcTable[[#This Row],[IrrRain]],CalcTable[[#This Row],[IrrWarm]],CalcTable[[#This Row],[IrrWindy]])</f>
        <v>#NAME?</v>
      </c>
      <c r="Y4404" s="13" t="e">
        <f t="shared" ca="1" si="1376"/>
        <v>#NAME?</v>
      </c>
      <c r="Z4404" s="13" t="e">
        <f ca="1">CalcTable[[#This Row],[IrrHours]]/5</f>
        <v>#NAME?</v>
      </c>
      <c r="AA4404" s="13" t="e">
        <f ca="1">IF(CalcTable[[#This Row],[IrrFlag]]=FALSE,0,MAX(0,CalcTable[[#This Row],[VolRednWind]]*(FCAP*IRR_TARGET-CalcTable[[#This Row],[IWC]])))</f>
        <v>#NAME?</v>
      </c>
      <c r="AB4404" s="13" t="e">
        <f ca="1">CalcTable[[#This Row],[IWC]]+CalcTable[[#This Row],[Eff Precip]]+CalcTable[[#This Row],[IrrAmt]]-CalcTable[[#This Row],[AET]]</f>
        <v>#NAME?</v>
      </c>
      <c r="AC4404" s="13" t="e">
        <f ca="1">IF(CalcTable[[#This Row],[PWC]]&gt;FCAP,MIN(24*PERC,MIN(SAT,CalcTable[[#This Row],[PWC]])-FCAP),0)</f>
        <v>#NAME?</v>
      </c>
      <c r="AD4404" s="13" t="e">
        <f ca="1">IF(CalcTable[[#This Row],[PWC]]&gt;SAT,CalcTable[[#This Row],[PWC]]-SAT,0)</f>
        <v>#NAME?</v>
      </c>
      <c r="AE4404" s="13" t="e">
        <f ca="1">CalcTable[[#This Row],[PWC]]-CalcTable[[#This Row],[PercAmt]]-CalcTable[[#This Row],[Runoff]]</f>
        <v>#NAME?</v>
      </c>
      <c r="AF4404" s="13" t="e">
        <f ca="1">CalcTable[[#This Row],[IrrAmt]]/1000*CUR_IRR_AREA*10000/IRR_EFF</f>
        <v>#NAME?</v>
      </c>
      <c r="AG4404" s="147"/>
      <c r="AH4404" s="13"/>
      <c r="AI4404" s="50">
        <v>5.5507809100450576</v>
      </c>
      <c r="AJ4404" s="50">
        <v>8.2771809100450593</v>
      </c>
      <c r="AK4404" s="50">
        <v>0</v>
      </c>
      <c r="AL4404" s="50">
        <v>0</v>
      </c>
      <c r="AM4404" s="50"/>
      <c r="AN4404" s="50"/>
      <c r="AO4404" s="50"/>
      <c r="AP4404" s="50"/>
      <c r="AQ4404" s="50"/>
      <c r="AR4404" s="50"/>
      <c r="AS4404" s="50"/>
      <c r="AT4404" s="50"/>
      <c r="AU4404" s="50"/>
      <c r="AV4404" s="50"/>
      <c r="AW4404" s="50"/>
      <c r="AX4404" s="50">
        <f t="shared" si="1387"/>
        <v>13.827961820090117</v>
      </c>
      <c r="AY4404" s="50"/>
      <c r="AZ4404" s="50">
        <f t="shared" si="1377"/>
        <v>324.2087600419826</v>
      </c>
      <c r="BA4404" s="50">
        <f t="shared" si="1378"/>
        <v>525.85958976246525</v>
      </c>
      <c r="BB4404" s="50">
        <f t="shared" si="1379"/>
        <v>544.26266022471657</v>
      </c>
      <c r="BC4404" s="17">
        <f t="shared" si="1380"/>
        <v>19888</v>
      </c>
      <c r="BD4404" s="50">
        <f t="shared" si="1381"/>
        <v>13.827961820090117</v>
      </c>
      <c r="BE4404" s="50">
        <f t="shared" si="1382"/>
        <v>324.2087600419826</v>
      </c>
      <c r="BF4404" s="50">
        <f t="shared" si="1388"/>
        <v>530.30232192268181</v>
      </c>
      <c r="BG4404" s="50"/>
      <c r="BH4404" s="17">
        <f t="shared" si="1383"/>
        <v>0</v>
      </c>
      <c r="BI4404" s="17">
        <f t="shared" si="1391"/>
        <v>4404</v>
      </c>
      <c r="BJ4404" s="17">
        <f t="shared" si="1389"/>
        <v>4404</v>
      </c>
      <c r="BK4404" s="150">
        <f t="shared" si="1390"/>
        <v>32364</v>
      </c>
      <c r="BL4404" s="50" t="e">
        <f t="shared" ca="1" si="1384"/>
        <v>#NAME?</v>
      </c>
      <c r="BM4404" s="50" t="e">
        <f t="shared" ca="1" si="1385"/>
        <v>#NAME?</v>
      </c>
      <c r="BN4404" s="50" t="e">
        <f t="shared" ca="1" si="1386"/>
        <v>#NAME?</v>
      </c>
    </row>
    <row r="4405" spans="1:66" x14ac:dyDescent="0.35">
      <c r="A4405" s="48">
        <v>32365</v>
      </c>
      <c r="B4405" s="17">
        <v>1988</v>
      </c>
      <c r="C4405" s="17">
        <v>8</v>
      </c>
      <c r="D4405" s="17">
        <v>223</v>
      </c>
      <c r="E4405" s="17">
        <v>10</v>
      </c>
      <c r="F4405" s="17">
        <v>4</v>
      </c>
      <c r="G4405" s="50">
        <v>11</v>
      </c>
      <c r="H4405" s="32">
        <v>3.0585218477660758</v>
      </c>
      <c r="I4405" s="50">
        <v>5.333333333333333</v>
      </c>
      <c r="J4405" s="13">
        <v>4.4000000000000004</v>
      </c>
      <c r="K4405" s="13">
        <f t="shared" si="1372"/>
        <v>4.4000000000000004</v>
      </c>
      <c r="L4405" s="13">
        <f t="shared" si="1373"/>
        <v>0</v>
      </c>
      <c r="M4405" s="13" t="e">
        <f ca="1">CalcTable[[#This Row],[IWC]]-AE4404</f>
        <v>#NAME?</v>
      </c>
      <c r="N4405" s="13" t="e">
        <f ca="1">IF(CalcTable[[#This Row],[Day of Year]]&lt;123,FCAP,AE4404)</f>
        <v>#NAME?</v>
      </c>
      <c r="O4405" s="17" t="e">
        <f ca="1">IF(IRR_DRIP,5,COUNTIF('IDET Wind Values'!C4389:G4389,"&lt;="&amp;IRR_MAXWIND))</f>
        <v>#NAME?</v>
      </c>
      <c r="P4405" s="13" t="e">
        <f ca="1">CalcTable[[#This Row],[ET_o]]*KL</f>
        <v>#NAME?</v>
      </c>
      <c r="Q4405" s="13" t="e">
        <f ca="1">IF(WILTPT&lt;=0,1,MAX(0,MIN(1,(CalcTable[[#This Row],[IWC]]-WILTPT)/(MAD-WILTPT))))</f>
        <v>#NAME?</v>
      </c>
      <c r="R4405" s="13" t="e">
        <f ca="1">CalcTable[[#This Row],[ETMult]]*CalcTable[[#This Row],[ETb]]</f>
        <v>#NAME?</v>
      </c>
      <c r="S4405" s="13" t="b">
        <f>INDEX(IRR_LIST,CalcTable[[#This Row],[Day of Week]]+1)</f>
        <v>0</v>
      </c>
      <c r="T4405" s="13">
        <f t="shared" ca="1" si="1374"/>
        <v>0</v>
      </c>
      <c r="U4405" s="13" t="b">
        <f ca="1">IF(CalcTable[[#This Row],[IrrPrecip]]&gt;=IC_MM,FALSE,TRUE)</f>
        <v>1</v>
      </c>
      <c r="V4405" s="13" t="b">
        <f t="shared" si="1375"/>
        <v>1</v>
      </c>
      <c r="W4405" s="13" t="e">
        <f ca="1">IF(AND(IRR_DRIP=FALSE,CalcTable[[#This Row],[IrrHours]]&lt;=0),FALSE,TRUE)</f>
        <v>#NAME?</v>
      </c>
      <c r="X4405" s="13" t="e">
        <f ca="1">AND(CalcTable[[#This Row],[IrrDay]],CalcTable[[#This Row],[IrrRain]],CalcTable[[#This Row],[IrrWarm]],CalcTable[[#This Row],[IrrWindy]])</f>
        <v>#NAME?</v>
      </c>
      <c r="Y4405" s="13" t="e">
        <f t="shared" ca="1" si="1376"/>
        <v>#NAME?</v>
      </c>
      <c r="Z4405" s="13" t="e">
        <f ca="1">CalcTable[[#This Row],[IrrHours]]/5</f>
        <v>#NAME?</v>
      </c>
      <c r="AA4405" s="13" t="e">
        <f ca="1">IF(CalcTable[[#This Row],[IrrFlag]]=FALSE,0,MAX(0,CalcTable[[#This Row],[VolRednWind]]*(FCAP*IRR_TARGET-CalcTable[[#This Row],[IWC]])))</f>
        <v>#NAME?</v>
      </c>
      <c r="AB4405" s="13" t="e">
        <f ca="1">CalcTable[[#This Row],[IWC]]+CalcTable[[#This Row],[Eff Precip]]+CalcTable[[#This Row],[IrrAmt]]-CalcTable[[#This Row],[AET]]</f>
        <v>#NAME?</v>
      </c>
      <c r="AC4405" s="13" t="e">
        <f ca="1">IF(CalcTable[[#This Row],[PWC]]&gt;FCAP,MIN(24*PERC,MIN(SAT,CalcTable[[#This Row],[PWC]])-FCAP),0)</f>
        <v>#NAME?</v>
      </c>
      <c r="AD4405" s="13" t="e">
        <f ca="1">IF(CalcTable[[#This Row],[PWC]]&gt;SAT,CalcTable[[#This Row],[PWC]]-SAT,0)</f>
        <v>#NAME?</v>
      </c>
      <c r="AE4405" s="13" t="e">
        <f ca="1">CalcTable[[#This Row],[PWC]]-CalcTable[[#This Row],[PercAmt]]-CalcTable[[#This Row],[Runoff]]</f>
        <v>#NAME?</v>
      </c>
      <c r="AF4405" s="13" t="e">
        <f ca="1">CalcTable[[#This Row],[IrrAmt]]/1000*CUR_IRR_AREA*10000/IRR_EFF</f>
        <v>#NAME?</v>
      </c>
      <c r="AG4405" s="147"/>
      <c r="AH4405" s="13"/>
      <c r="AI4405" s="50">
        <v>0</v>
      </c>
      <c r="AJ4405" s="50">
        <v>0</v>
      </c>
      <c r="AK4405" s="50">
        <v>1.4872068251862247</v>
      </c>
      <c r="AL4405" s="50">
        <v>5.5985788105146739</v>
      </c>
      <c r="AM4405" s="50"/>
      <c r="AN4405" s="50"/>
      <c r="AO4405" s="50"/>
      <c r="AP4405" s="50"/>
      <c r="AQ4405" s="50"/>
      <c r="AR4405" s="50"/>
      <c r="AS4405" s="50"/>
      <c r="AT4405" s="50"/>
      <c r="AU4405" s="50"/>
      <c r="AV4405" s="50"/>
      <c r="AW4405" s="50"/>
      <c r="AX4405" s="50">
        <f t="shared" si="1387"/>
        <v>7.0857856357008986</v>
      </c>
      <c r="AY4405" s="50"/>
      <c r="AZ4405" s="50">
        <f t="shared" si="1377"/>
        <v>186.03734521116172</v>
      </c>
      <c r="BA4405" s="50">
        <f t="shared" si="1378"/>
        <v>286.43845215051886</v>
      </c>
      <c r="BB4405" s="50">
        <f t="shared" si="1379"/>
        <v>295.2973733510504</v>
      </c>
      <c r="BC4405" s="17">
        <f t="shared" si="1380"/>
        <v>19888</v>
      </c>
      <c r="BD4405" s="50">
        <f t="shared" si="1381"/>
        <v>7.0857856357008986</v>
      </c>
      <c r="BE4405" s="50">
        <f t="shared" si="1382"/>
        <v>186.03734521116172</v>
      </c>
      <c r="BF4405" s="50">
        <f t="shared" si="1388"/>
        <v>304.29787312667105</v>
      </c>
      <c r="BG4405" s="50"/>
      <c r="BH4405" s="17">
        <f t="shared" si="1383"/>
        <v>0</v>
      </c>
      <c r="BI4405" s="17">
        <f t="shared" si="1391"/>
        <v>4405</v>
      </c>
      <c r="BJ4405" s="17">
        <f t="shared" si="1389"/>
        <v>4405</v>
      </c>
      <c r="BK4405" s="150">
        <f t="shared" si="1390"/>
        <v>32365</v>
      </c>
      <c r="BL4405" s="50" t="e">
        <f t="shared" ca="1" si="1384"/>
        <v>#NAME?</v>
      </c>
      <c r="BM4405" s="50" t="e">
        <f t="shared" ca="1" si="1385"/>
        <v>#NAME?</v>
      </c>
      <c r="BN4405" s="50" t="e">
        <f t="shared" ca="1" si="1386"/>
        <v>#NAME?</v>
      </c>
    </row>
    <row r="4406" spans="1:66" x14ac:dyDescent="0.35">
      <c r="A4406" s="48">
        <v>32366</v>
      </c>
      <c r="B4406" s="17">
        <v>1988</v>
      </c>
      <c r="C4406" s="17">
        <v>8</v>
      </c>
      <c r="D4406" s="17">
        <v>224</v>
      </c>
      <c r="E4406" s="17">
        <v>11</v>
      </c>
      <c r="F4406" s="17">
        <v>5</v>
      </c>
      <c r="G4406" s="50">
        <v>9.6</v>
      </c>
      <c r="H4406" s="32">
        <v>1.9235439449087965</v>
      </c>
      <c r="I4406" s="50">
        <v>12.666666666666666</v>
      </c>
      <c r="J4406" s="13">
        <v>24.8</v>
      </c>
      <c r="K4406" s="13">
        <f t="shared" si="1372"/>
        <v>24.8</v>
      </c>
      <c r="L4406" s="13">
        <f t="shared" si="1373"/>
        <v>14.850000000000001</v>
      </c>
      <c r="M4406" s="13" t="e">
        <f ca="1">CalcTable[[#This Row],[IWC]]-AE4405</f>
        <v>#NAME?</v>
      </c>
      <c r="N4406" s="13" t="e">
        <f ca="1">IF(CalcTable[[#This Row],[Day of Year]]&lt;123,FCAP,AE4405)</f>
        <v>#NAME?</v>
      </c>
      <c r="O4406" s="17" t="e">
        <f ca="1">IF(IRR_DRIP,5,COUNTIF('IDET Wind Values'!C4390:G4390,"&lt;="&amp;IRR_MAXWIND))</f>
        <v>#NAME?</v>
      </c>
      <c r="P4406" s="13" t="e">
        <f ca="1">CalcTable[[#This Row],[ET_o]]*KL</f>
        <v>#NAME?</v>
      </c>
      <c r="Q4406" s="13" t="e">
        <f ca="1">IF(WILTPT&lt;=0,1,MAX(0,MIN(1,(CalcTable[[#This Row],[IWC]]-WILTPT)/(MAD-WILTPT))))</f>
        <v>#NAME?</v>
      </c>
      <c r="R4406" s="13" t="e">
        <f ca="1">CalcTable[[#This Row],[ETMult]]*CalcTable[[#This Row],[ETb]]</f>
        <v>#NAME?</v>
      </c>
      <c r="S4406" s="13" t="b">
        <f>INDEX(IRR_LIST,CalcTable[[#This Row],[Day of Week]]+1)</f>
        <v>1</v>
      </c>
      <c r="T4406" s="13">
        <f t="shared" ca="1" si="1374"/>
        <v>4.4000000000000004</v>
      </c>
      <c r="U4406" s="13" t="b">
        <f ca="1">IF(CalcTable[[#This Row],[IrrPrecip]]&gt;=IC_MM,FALSE,TRUE)</f>
        <v>1</v>
      </c>
      <c r="V4406" s="13" t="b">
        <f t="shared" si="1375"/>
        <v>1</v>
      </c>
      <c r="W4406" s="13" t="e">
        <f ca="1">IF(AND(IRR_DRIP=FALSE,CalcTable[[#This Row],[IrrHours]]&lt;=0),FALSE,TRUE)</f>
        <v>#NAME?</v>
      </c>
      <c r="X4406" s="13" t="e">
        <f ca="1">AND(CalcTable[[#This Row],[IrrDay]],CalcTable[[#This Row],[IrrRain]],CalcTable[[#This Row],[IrrWarm]],CalcTable[[#This Row],[IrrWindy]])</f>
        <v>#NAME?</v>
      </c>
      <c r="Y4406" s="13" t="e">
        <f t="shared" ca="1" si="1376"/>
        <v>#NAME?</v>
      </c>
      <c r="Z4406" s="13" t="e">
        <f ca="1">CalcTable[[#This Row],[IrrHours]]/5</f>
        <v>#NAME?</v>
      </c>
      <c r="AA4406" s="13" t="e">
        <f ca="1">IF(CalcTable[[#This Row],[IrrFlag]]=FALSE,0,MAX(0,CalcTable[[#This Row],[VolRednWind]]*(FCAP*IRR_TARGET-CalcTable[[#This Row],[IWC]])))</f>
        <v>#NAME?</v>
      </c>
      <c r="AB4406" s="13" t="e">
        <f ca="1">CalcTable[[#This Row],[IWC]]+CalcTable[[#This Row],[Eff Precip]]+CalcTable[[#This Row],[IrrAmt]]-CalcTable[[#This Row],[AET]]</f>
        <v>#NAME?</v>
      </c>
      <c r="AC4406" s="13" t="e">
        <f ca="1">IF(CalcTable[[#This Row],[PWC]]&gt;FCAP,MIN(24*PERC,MIN(SAT,CalcTable[[#This Row],[PWC]])-FCAP),0)</f>
        <v>#NAME?</v>
      </c>
      <c r="AD4406" s="13" t="e">
        <f ca="1">IF(CalcTable[[#This Row],[PWC]]&gt;SAT,CalcTable[[#This Row],[PWC]]-SAT,0)</f>
        <v>#NAME?</v>
      </c>
      <c r="AE4406" s="13" t="e">
        <f ca="1">CalcTable[[#This Row],[PWC]]-CalcTable[[#This Row],[PercAmt]]-CalcTable[[#This Row],[Runoff]]</f>
        <v>#NAME?</v>
      </c>
      <c r="AF4406" s="13" t="e">
        <f ca="1">CalcTable[[#This Row],[IrrAmt]]/1000*CUR_IRR_AREA*10000/IRR_EFF</f>
        <v>#NAME?</v>
      </c>
      <c r="AG4406" s="147"/>
      <c r="AH4406" s="13"/>
      <c r="AI4406" s="50">
        <v>4.2741889944277371</v>
      </c>
      <c r="AJ4406" s="50">
        <v>5.3741791760617525</v>
      </c>
      <c r="AK4406" s="50">
        <v>0</v>
      </c>
      <c r="AL4406" s="50">
        <v>0</v>
      </c>
      <c r="AM4406" s="50"/>
      <c r="AN4406" s="50"/>
      <c r="AO4406" s="50"/>
      <c r="AP4406" s="50"/>
      <c r="AQ4406" s="50"/>
      <c r="AR4406" s="50"/>
      <c r="AS4406" s="50"/>
      <c r="AT4406" s="50"/>
      <c r="AU4406" s="50"/>
      <c r="AV4406" s="50"/>
      <c r="AW4406" s="50"/>
      <c r="AX4406" s="50">
        <f t="shared" si="1387"/>
        <v>9.6483681704894906</v>
      </c>
      <c r="AY4406" s="50"/>
      <c r="AZ4406" s="50">
        <f t="shared" si="1377"/>
        <v>220.3306944160849</v>
      </c>
      <c r="BA4406" s="50">
        <f t="shared" si="1378"/>
        <v>356.56268459522113</v>
      </c>
      <c r="BB4406" s="50">
        <f t="shared" si="1379"/>
        <v>368.97944036307473</v>
      </c>
      <c r="BC4406" s="17">
        <f t="shared" si="1380"/>
        <v>19888</v>
      </c>
      <c r="BD4406" s="50">
        <f t="shared" si="1381"/>
        <v>9.6483681704894906</v>
      </c>
      <c r="BE4406" s="50">
        <f t="shared" si="1382"/>
        <v>220.3306944160849</v>
      </c>
      <c r="BF4406" s="50">
        <f t="shared" si="1388"/>
        <v>360.39087538707014</v>
      </c>
      <c r="BG4406" s="50"/>
      <c r="BH4406" s="17">
        <f t="shared" si="1383"/>
        <v>0</v>
      </c>
      <c r="BI4406" s="17">
        <f t="shared" si="1391"/>
        <v>4406</v>
      </c>
      <c r="BJ4406" s="17">
        <f t="shared" si="1389"/>
        <v>4406</v>
      </c>
      <c r="BK4406" s="150">
        <f t="shared" si="1390"/>
        <v>32366</v>
      </c>
      <c r="BL4406" s="50" t="e">
        <f t="shared" ca="1" si="1384"/>
        <v>#NAME?</v>
      </c>
      <c r="BM4406" s="50" t="e">
        <f t="shared" ca="1" si="1385"/>
        <v>#NAME?</v>
      </c>
      <c r="BN4406" s="50" t="e">
        <f t="shared" ca="1" si="1386"/>
        <v>#NAME?</v>
      </c>
    </row>
    <row r="4407" spans="1:66" x14ac:dyDescent="0.35">
      <c r="A4407" s="48">
        <v>32367</v>
      </c>
      <c r="B4407" s="17">
        <v>1988</v>
      </c>
      <c r="C4407" s="17">
        <v>8</v>
      </c>
      <c r="D4407" s="17">
        <v>225</v>
      </c>
      <c r="E4407" s="17">
        <v>12</v>
      </c>
      <c r="F4407" s="17">
        <v>6</v>
      </c>
      <c r="G4407" s="50">
        <v>7.7</v>
      </c>
      <c r="H4407" s="32">
        <v>3.868836625076959</v>
      </c>
      <c r="I4407" s="50">
        <v>4.166666666666667</v>
      </c>
      <c r="J4407" s="13">
        <v>0</v>
      </c>
      <c r="K4407" s="13">
        <f t="shared" si="1372"/>
        <v>0</v>
      </c>
      <c r="L4407" s="13">
        <f t="shared" si="1373"/>
        <v>0</v>
      </c>
      <c r="M4407" s="13" t="e">
        <f ca="1">CalcTable[[#This Row],[IWC]]-AE4406</f>
        <v>#NAME?</v>
      </c>
      <c r="N4407" s="13" t="e">
        <f ca="1">IF(CalcTable[[#This Row],[Day of Year]]&lt;123,FCAP,AE4406)</f>
        <v>#NAME?</v>
      </c>
      <c r="O4407" s="17" t="e">
        <f ca="1">IF(IRR_DRIP,5,COUNTIF('IDET Wind Values'!C4391:G4391,"&lt;="&amp;IRR_MAXWIND))</f>
        <v>#NAME?</v>
      </c>
      <c r="P4407" s="13" t="e">
        <f ca="1">CalcTable[[#This Row],[ET_o]]*KL</f>
        <v>#NAME?</v>
      </c>
      <c r="Q4407" s="13" t="e">
        <f ca="1">IF(WILTPT&lt;=0,1,MAX(0,MIN(1,(CalcTable[[#This Row],[IWC]]-WILTPT)/(MAD-WILTPT))))</f>
        <v>#NAME?</v>
      </c>
      <c r="R4407" s="13" t="e">
        <f ca="1">CalcTable[[#This Row],[ETMult]]*CalcTable[[#This Row],[ETb]]</f>
        <v>#NAME?</v>
      </c>
      <c r="S4407" s="13" t="b">
        <f>INDEX(IRR_LIST,CalcTable[[#This Row],[Day of Week]]+1)</f>
        <v>0</v>
      </c>
      <c r="T4407" s="13">
        <f t="shared" ca="1" si="1374"/>
        <v>29.200000000000003</v>
      </c>
      <c r="U4407" s="13" t="b">
        <f ca="1">IF(CalcTable[[#This Row],[IrrPrecip]]&gt;=IC_MM,FALSE,TRUE)</f>
        <v>0</v>
      </c>
      <c r="V4407" s="13" t="b">
        <f t="shared" si="1375"/>
        <v>1</v>
      </c>
      <c r="W4407" s="13" t="e">
        <f ca="1">IF(AND(IRR_DRIP=FALSE,CalcTable[[#This Row],[IrrHours]]&lt;=0),FALSE,TRUE)</f>
        <v>#NAME?</v>
      </c>
      <c r="X4407" s="13" t="e">
        <f ca="1">AND(CalcTable[[#This Row],[IrrDay]],CalcTable[[#This Row],[IrrRain]],CalcTable[[#This Row],[IrrWarm]],CalcTable[[#This Row],[IrrWindy]])</f>
        <v>#NAME?</v>
      </c>
      <c r="Y4407" s="13" t="e">
        <f t="shared" ca="1" si="1376"/>
        <v>#NAME?</v>
      </c>
      <c r="Z4407" s="13" t="e">
        <f ca="1">CalcTable[[#This Row],[IrrHours]]/5</f>
        <v>#NAME?</v>
      </c>
      <c r="AA4407" s="13" t="e">
        <f ca="1">IF(CalcTable[[#This Row],[IrrFlag]]=FALSE,0,MAX(0,CalcTable[[#This Row],[VolRednWind]]*(FCAP*IRR_TARGET-CalcTable[[#This Row],[IWC]])))</f>
        <v>#NAME?</v>
      </c>
      <c r="AB4407" s="13" t="e">
        <f ca="1">CalcTable[[#This Row],[IWC]]+CalcTable[[#This Row],[Eff Precip]]+CalcTable[[#This Row],[IrrAmt]]-CalcTable[[#This Row],[AET]]</f>
        <v>#NAME?</v>
      </c>
      <c r="AC4407" s="13" t="e">
        <f ca="1">IF(CalcTable[[#This Row],[PWC]]&gt;FCAP,MIN(24*PERC,MIN(SAT,CalcTable[[#This Row],[PWC]])-FCAP),0)</f>
        <v>#NAME?</v>
      </c>
      <c r="AD4407" s="13" t="e">
        <f ca="1">IF(CalcTable[[#This Row],[PWC]]&gt;SAT,CalcTable[[#This Row],[PWC]]-SAT,0)</f>
        <v>#NAME?</v>
      </c>
      <c r="AE4407" s="13" t="e">
        <f ca="1">CalcTable[[#This Row],[PWC]]-CalcTable[[#This Row],[PercAmt]]-CalcTable[[#This Row],[Runoff]]</f>
        <v>#NAME?</v>
      </c>
      <c r="AF4407" s="13" t="e">
        <f ca="1">CalcTable[[#This Row],[IrrAmt]]/1000*CUR_IRR_AREA*10000/IRR_EFF</f>
        <v>#NAME?</v>
      </c>
      <c r="AG4407" s="147"/>
      <c r="AH4407" s="13"/>
      <c r="AI4407" s="50">
        <v>0</v>
      </c>
      <c r="AJ4407" s="50">
        <v>0</v>
      </c>
      <c r="AK4407" s="50">
        <v>0</v>
      </c>
      <c r="AL4407" s="50">
        <v>0</v>
      </c>
      <c r="AM4407" s="50"/>
      <c r="AN4407" s="50"/>
      <c r="AO4407" s="50"/>
      <c r="AP4407" s="50"/>
      <c r="AQ4407" s="50"/>
      <c r="AR4407" s="50"/>
      <c r="AS4407" s="50"/>
      <c r="AT4407" s="50"/>
      <c r="AU4407" s="50"/>
      <c r="AV4407" s="50"/>
      <c r="AW4407" s="50"/>
      <c r="AX4407" s="50">
        <f t="shared" si="1387"/>
        <v>0</v>
      </c>
      <c r="AY4407" s="50"/>
      <c r="AZ4407" s="50">
        <f t="shared" si="1377"/>
        <v>0</v>
      </c>
      <c r="BA4407" s="50">
        <f t="shared" si="1378"/>
        <v>0</v>
      </c>
      <c r="BB4407" s="50">
        <f t="shared" si="1379"/>
        <v>0</v>
      </c>
      <c r="BC4407" s="17">
        <f t="shared" si="1380"/>
        <v>19888</v>
      </c>
      <c r="BD4407" s="50">
        <f t="shared" si="1381"/>
        <v>0</v>
      </c>
      <c r="BE4407" s="50">
        <f t="shared" si="1382"/>
        <v>0</v>
      </c>
      <c r="BF4407" s="50">
        <f t="shared" si="1388"/>
        <v>0</v>
      </c>
      <c r="BG4407" s="50"/>
      <c r="BH4407" s="17">
        <f t="shared" si="1383"/>
        <v>0</v>
      </c>
      <c r="BI4407" s="17">
        <f t="shared" si="1391"/>
        <v>4407</v>
      </c>
      <c r="BJ4407" s="17">
        <f t="shared" si="1389"/>
        <v>4407</v>
      </c>
      <c r="BK4407" s="150">
        <f t="shared" si="1390"/>
        <v>32367</v>
      </c>
      <c r="BL4407" s="50" t="e">
        <f t="shared" ca="1" si="1384"/>
        <v>#NAME?</v>
      </c>
      <c r="BM4407" s="50" t="e">
        <f t="shared" ca="1" si="1385"/>
        <v>#NAME?</v>
      </c>
      <c r="BN4407" s="50" t="e">
        <f t="shared" ca="1" si="1386"/>
        <v>#NAME?</v>
      </c>
    </row>
    <row r="4408" spans="1:66" x14ac:dyDescent="0.35">
      <c r="A4408" s="48">
        <v>32368</v>
      </c>
      <c r="B4408" s="17">
        <v>1988</v>
      </c>
      <c r="C4408" s="17">
        <v>8</v>
      </c>
      <c r="D4408" s="17">
        <v>226</v>
      </c>
      <c r="E4408" s="17">
        <v>13</v>
      </c>
      <c r="F4408" s="17">
        <v>7</v>
      </c>
      <c r="G4408" s="50">
        <v>10.1</v>
      </c>
      <c r="H4408" s="32">
        <v>4.0844485964270829</v>
      </c>
      <c r="I4408" s="50">
        <v>5.666666666666667</v>
      </c>
      <c r="J4408" s="13">
        <v>0</v>
      </c>
      <c r="K4408" s="13">
        <f t="shared" si="1372"/>
        <v>0</v>
      </c>
      <c r="L4408" s="13">
        <f t="shared" si="1373"/>
        <v>0</v>
      </c>
      <c r="M4408" s="13" t="e">
        <f ca="1">CalcTable[[#This Row],[IWC]]-AE4407</f>
        <v>#NAME?</v>
      </c>
      <c r="N4408" s="13" t="e">
        <f ca="1">IF(CalcTable[[#This Row],[Day of Year]]&lt;123,FCAP,AE4407)</f>
        <v>#NAME?</v>
      </c>
      <c r="O4408" s="17" t="e">
        <f ca="1">IF(IRR_DRIP,5,COUNTIF('IDET Wind Values'!C4392:G4392,"&lt;="&amp;IRR_MAXWIND))</f>
        <v>#NAME?</v>
      </c>
      <c r="P4408" s="13" t="e">
        <f ca="1">CalcTable[[#This Row],[ET_o]]*KL</f>
        <v>#NAME?</v>
      </c>
      <c r="Q4408" s="13" t="e">
        <f ca="1">IF(WILTPT&lt;=0,1,MAX(0,MIN(1,(CalcTable[[#This Row],[IWC]]-WILTPT)/(MAD-WILTPT))))</f>
        <v>#NAME?</v>
      </c>
      <c r="R4408" s="13" t="e">
        <f ca="1">CalcTable[[#This Row],[ETMult]]*CalcTable[[#This Row],[ETb]]</f>
        <v>#NAME?</v>
      </c>
      <c r="S4408" s="13" t="b">
        <f>INDEX(IRR_LIST,CalcTable[[#This Row],[Day of Week]]+1)</f>
        <v>0</v>
      </c>
      <c r="T4408" s="13">
        <f t="shared" ca="1" si="1374"/>
        <v>24.8</v>
      </c>
      <c r="U4408" s="13" t="b">
        <f ca="1">IF(CalcTable[[#This Row],[IrrPrecip]]&gt;=IC_MM,FALSE,TRUE)</f>
        <v>0</v>
      </c>
      <c r="V4408" s="13" t="b">
        <f t="shared" si="1375"/>
        <v>1</v>
      </c>
      <c r="W4408" s="13" t="e">
        <f ca="1">IF(AND(IRR_DRIP=FALSE,CalcTable[[#This Row],[IrrHours]]&lt;=0),FALSE,TRUE)</f>
        <v>#NAME?</v>
      </c>
      <c r="X4408" s="13" t="e">
        <f ca="1">AND(CalcTable[[#This Row],[IrrDay]],CalcTable[[#This Row],[IrrRain]],CalcTable[[#This Row],[IrrWarm]],CalcTable[[#This Row],[IrrWindy]])</f>
        <v>#NAME?</v>
      </c>
      <c r="Y4408" s="13" t="e">
        <f t="shared" ca="1" si="1376"/>
        <v>#NAME?</v>
      </c>
      <c r="Z4408" s="13" t="e">
        <f ca="1">CalcTable[[#This Row],[IrrHours]]/5</f>
        <v>#NAME?</v>
      </c>
      <c r="AA4408" s="13" t="e">
        <f ca="1">IF(CalcTable[[#This Row],[IrrFlag]]=FALSE,0,MAX(0,CalcTable[[#This Row],[VolRednWind]]*(FCAP*IRR_TARGET-CalcTable[[#This Row],[IWC]])))</f>
        <v>#NAME?</v>
      </c>
      <c r="AB4408" s="13" t="e">
        <f ca="1">CalcTable[[#This Row],[IWC]]+CalcTable[[#This Row],[Eff Precip]]+CalcTable[[#This Row],[IrrAmt]]-CalcTable[[#This Row],[AET]]</f>
        <v>#NAME?</v>
      </c>
      <c r="AC4408" s="13" t="e">
        <f ca="1">IF(CalcTable[[#This Row],[PWC]]&gt;FCAP,MIN(24*PERC,MIN(SAT,CalcTable[[#This Row],[PWC]])-FCAP),0)</f>
        <v>#NAME?</v>
      </c>
      <c r="AD4408" s="13" t="e">
        <f ca="1">IF(CalcTable[[#This Row],[PWC]]&gt;SAT,CalcTable[[#This Row],[PWC]]-SAT,0)</f>
        <v>#NAME?</v>
      </c>
      <c r="AE4408" s="13" t="e">
        <f ca="1">CalcTable[[#This Row],[PWC]]-CalcTable[[#This Row],[PercAmt]]-CalcTable[[#This Row],[Runoff]]</f>
        <v>#NAME?</v>
      </c>
      <c r="AF4408" s="13" t="e">
        <f ca="1">CalcTable[[#This Row],[IrrAmt]]/1000*CUR_IRR_AREA*10000/IRR_EFF</f>
        <v>#NAME?</v>
      </c>
      <c r="AG4408" s="147"/>
      <c r="AH4408" s="13"/>
      <c r="AI4408" s="50">
        <v>0</v>
      </c>
      <c r="AJ4408" s="50">
        <v>0</v>
      </c>
      <c r="AK4408" s="50">
        <v>0</v>
      </c>
      <c r="AL4408" s="50">
        <v>0</v>
      </c>
      <c r="AM4408" s="50"/>
      <c r="AN4408" s="50"/>
      <c r="AO4408" s="50"/>
      <c r="AP4408" s="50"/>
      <c r="AQ4408" s="50"/>
      <c r="AR4408" s="50"/>
      <c r="AS4408" s="50"/>
      <c r="AT4408" s="50"/>
      <c r="AU4408" s="50"/>
      <c r="AV4408" s="50"/>
      <c r="AW4408" s="50"/>
      <c r="AX4408" s="50">
        <f t="shared" si="1387"/>
        <v>0</v>
      </c>
      <c r="AY4408" s="50"/>
      <c r="AZ4408" s="50">
        <f t="shared" si="1377"/>
        <v>0</v>
      </c>
      <c r="BA4408" s="50">
        <f t="shared" si="1378"/>
        <v>0</v>
      </c>
      <c r="BB4408" s="50">
        <f t="shared" si="1379"/>
        <v>0</v>
      </c>
      <c r="BC4408" s="17">
        <f t="shared" si="1380"/>
        <v>19888</v>
      </c>
      <c r="BD4408" s="50">
        <f t="shared" si="1381"/>
        <v>0</v>
      </c>
      <c r="BE4408" s="50">
        <f t="shared" si="1382"/>
        <v>0</v>
      </c>
      <c r="BF4408" s="50">
        <f t="shared" si="1388"/>
        <v>0</v>
      </c>
      <c r="BG4408" s="50"/>
      <c r="BH4408" s="17">
        <f t="shared" si="1383"/>
        <v>0</v>
      </c>
      <c r="BI4408" s="17">
        <f t="shared" si="1391"/>
        <v>4408</v>
      </c>
      <c r="BJ4408" s="17">
        <f t="shared" si="1389"/>
        <v>4408</v>
      </c>
      <c r="BK4408" s="150">
        <f t="shared" si="1390"/>
        <v>32368</v>
      </c>
      <c r="BL4408" s="50" t="e">
        <f t="shared" ca="1" si="1384"/>
        <v>#NAME?</v>
      </c>
      <c r="BM4408" s="50" t="e">
        <f t="shared" ca="1" si="1385"/>
        <v>#NAME?</v>
      </c>
      <c r="BN4408" s="50" t="e">
        <f t="shared" ca="1" si="1386"/>
        <v>#NAME?</v>
      </c>
    </row>
    <row r="4409" spans="1:66" x14ac:dyDescent="0.35">
      <c r="A4409" s="48">
        <v>32369</v>
      </c>
      <c r="B4409" s="17">
        <v>1988</v>
      </c>
      <c r="C4409" s="17">
        <v>8</v>
      </c>
      <c r="D4409" s="17">
        <v>227</v>
      </c>
      <c r="E4409" s="17">
        <v>14</v>
      </c>
      <c r="F4409" s="17">
        <v>1</v>
      </c>
      <c r="G4409" s="50">
        <v>13.2</v>
      </c>
      <c r="H4409" s="32">
        <v>3.9669475095180093</v>
      </c>
      <c r="I4409" s="50">
        <v>21.166666666666668</v>
      </c>
      <c r="J4409" s="13">
        <v>0</v>
      </c>
      <c r="K4409" s="13">
        <f t="shared" si="1372"/>
        <v>0</v>
      </c>
      <c r="L4409" s="13">
        <f t="shared" si="1373"/>
        <v>0</v>
      </c>
      <c r="M4409" s="13" t="e">
        <f ca="1">CalcTable[[#This Row],[IWC]]-AE4408</f>
        <v>#NAME?</v>
      </c>
      <c r="N4409" s="13" t="e">
        <f ca="1">IF(CalcTable[[#This Row],[Day of Year]]&lt;123,FCAP,AE4408)</f>
        <v>#NAME?</v>
      </c>
      <c r="O4409" s="17" t="e">
        <f ca="1">IF(IRR_DRIP,5,COUNTIF('IDET Wind Values'!C4393:G4393,"&lt;="&amp;IRR_MAXWIND))</f>
        <v>#NAME?</v>
      </c>
      <c r="P4409" s="13" t="e">
        <f ca="1">CalcTable[[#This Row],[ET_o]]*KL</f>
        <v>#NAME?</v>
      </c>
      <c r="Q4409" s="13" t="e">
        <f ca="1">IF(WILTPT&lt;=0,1,MAX(0,MIN(1,(CalcTable[[#This Row],[IWC]]-WILTPT)/(MAD-WILTPT))))</f>
        <v>#NAME?</v>
      </c>
      <c r="R4409" s="13" t="e">
        <f ca="1">CalcTable[[#This Row],[ETMult]]*CalcTable[[#This Row],[ETb]]</f>
        <v>#NAME?</v>
      </c>
      <c r="S4409" s="13" t="b">
        <f>INDEX(IRR_LIST,CalcTable[[#This Row],[Day of Week]]+1)</f>
        <v>1</v>
      </c>
      <c r="T4409" s="13">
        <f t="shared" ca="1" si="1374"/>
        <v>0</v>
      </c>
      <c r="U4409" s="13" t="b">
        <f ca="1">IF(CalcTable[[#This Row],[IrrPrecip]]&gt;=IC_MM,FALSE,TRUE)</f>
        <v>1</v>
      </c>
      <c r="V4409" s="13" t="b">
        <f t="shared" si="1375"/>
        <v>1</v>
      </c>
      <c r="W4409" s="13" t="e">
        <f ca="1">IF(AND(IRR_DRIP=FALSE,CalcTable[[#This Row],[IrrHours]]&lt;=0),FALSE,TRUE)</f>
        <v>#NAME?</v>
      </c>
      <c r="X4409" s="13" t="e">
        <f ca="1">AND(CalcTable[[#This Row],[IrrDay]],CalcTable[[#This Row],[IrrRain]],CalcTable[[#This Row],[IrrWarm]],CalcTable[[#This Row],[IrrWindy]])</f>
        <v>#NAME?</v>
      </c>
      <c r="Y4409" s="13" t="e">
        <f t="shared" ca="1" si="1376"/>
        <v>#NAME?</v>
      </c>
      <c r="Z4409" s="13" t="e">
        <f ca="1">CalcTable[[#This Row],[IrrHours]]/5</f>
        <v>#NAME?</v>
      </c>
      <c r="AA4409" s="13" t="e">
        <f ca="1">IF(CalcTable[[#This Row],[IrrFlag]]=FALSE,0,MAX(0,CalcTable[[#This Row],[VolRednWind]]*(FCAP*IRR_TARGET-CalcTable[[#This Row],[IWC]])))</f>
        <v>#NAME?</v>
      </c>
      <c r="AB4409" s="13" t="e">
        <f ca="1">CalcTable[[#This Row],[IWC]]+CalcTable[[#This Row],[Eff Precip]]+CalcTable[[#This Row],[IrrAmt]]-CalcTable[[#This Row],[AET]]</f>
        <v>#NAME?</v>
      </c>
      <c r="AC4409" s="13" t="e">
        <f ca="1">IF(CalcTable[[#This Row],[PWC]]&gt;FCAP,MIN(24*PERC,MIN(SAT,CalcTable[[#This Row],[PWC]])-FCAP),0)</f>
        <v>#NAME?</v>
      </c>
      <c r="AD4409" s="13" t="e">
        <f ca="1">IF(CalcTable[[#This Row],[PWC]]&gt;SAT,CalcTable[[#This Row],[PWC]]-SAT,0)</f>
        <v>#NAME?</v>
      </c>
      <c r="AE4409" s="13" t="e">
        <f ca="1">CalcTable[[#This Row],[PWC]]-CalcTable[[#This Row],[PercAmt]]-CalcTable[[#This Row],[Runoff]]</f>
        <v>#NAME?</v>
      </c>
      <c r="AF4409" s="13" t="e">
        <f ca="1">CalcTable[[#This Row],[IrrAmt]]/1000*CUR_IRR_AREA*10000/IRR_EFF</f>
        <v>#NAME?</v>
      </c>
      <c r="AG4409" s="147"/>
      <c r="AH4409" s="13"/>
      <c r="AI4409" s="50">
        <v>3.5901198620211319</v>
      </c>
      <c r="AJ4409" s="50">
        <v>4.9533198620211323</v>
      </c>
      <c r="AK4409" s="50">
        <v>0</v>
      </c>
      <c r="AL4409" s="50">
        <v>0</v>
      </c>
      <c r="AM4409" s="50"/>
      <c r="AN4409" s="50"/>
      <c r="AO4409" s="50"/>
      <c r="AP4409" s="50"/>
      <c r="AQ4409" s="50"/>
      <c r="AR4409" s="50"/>
      <c r="AS4409" s="50"/>
      <c r="AT4409" s="50"/>
      <c r="AU4409" s="50"/>
      <c r="AV4409" s="50"/>
      <c r="AW4409" s="50"/>
      <c r="AX4409" s="50">
        <f t="shared" si="1387"/>
        <v>8.5434397240422637</v>
      </c>
      <c r="AY4409" s="50"/>
      <c r="AZ4409" s="50">
        <f t="shared" si="1377"/>
        <v>197.95247392892983</v>
      </c>
      <c r="BA4409" s="50">
        <f t="shared" si="1378"/>
        <v>320.7507131381152</v>
      </c>
      <c r="BB4409" s="50">
        <f t="shared" si="1379"/>
        <v>331.95110423630945</v>
      </c>
      <c r="BC4409" s="17">
        <f t="shared" si="1380"/>
        <v>19888</v>
      </c>
      <c r="BD4409" s="50">
        <f t="shared" si="1381"/>
        <v>8.5434397240422637</v>
      </c>
      <c r="BE4409" s="50">
        <f t="shared" si="1382"/>
        <v>197.95247392892983</v>
      </c>
      <c r="BF4409" s="50">
        <f t="shared" si="1388"/>
        <v>323.78723061417952</v>
      </c>
      <c r="BG4409" s="50"/>
      <c r="BH4409" s="17">
        <f t="shared" si="1383"/>
        <v>0</v>
      </c>
      <c r="BI4409" s="17">
        <f t="shared" si="1391"/>
        <v>4409</v>
      </c>
      <c r="BJ4409" s="17">
        <f t="shared" si="1389"/>
        <v>4409</v>
      </c>
      <c r="BK4409" s="150">
        <f t="shared" si="1390"/>
        <v>32369</v>
      </c>
      <c r="BL4409" s="50" t="e">
        <f t="shared" ca="1" si="1384"/>
        <v>#NAME?</v>
      </c>
      <c r="BM4409" s="50" t="e">
        <f t="shared" ca="1" si="1385"/>
        <v>#NAME?</v>
      </c>
      <c r="BN4409" s="50" t="e">
        <f t="shared" ca="1" si="1386"/>
        <v>#NAME?</v>
      </c>
    </row>
    <row r="4410" spans="1:66" x14ac:dyDescent="0.35">
      <c r="A4410" s="48">
        <v>32370</v>
      </c>
      <c r="B4410" s="17">
        <v>1988</v>
      </c>
      <c r="C4410" s="17">
        <v>8</v>
      </c>
      <c r="D4410" s="17">
        <v>228</v>
      </c>
      <c r="E4410" s="17">
        <v>15</v>
      </c>
      <c r="F4410" s="17">
        <v>2</v>
      </c>
      <c r="G4410" s="50">
        <v>10.1</v>
      </c>
      <c r="H4410" s="32">
        <v>2.5743798337196475</v>
      </c>
      <c r="I4410" s="50">
        <v>7.166666666666667</v>
      </c>
      <c r="J4410" s="13">
        <v>0</v>
      </c>
      <c r="K4410" s="13">
        <f t="shared" si="1372"/>
        <v>0</v>
      </c>
      <c r="L4410" s="13">
        <f t="shared" si="1373"/>
        <v>0</v>
      </c>
      <c r="M4410" s="13" t="e">
        <f ca="1">CalcTable[[#This Row],[IWC]]-AE4409</f>
        <v>#NAME?</v>
      </c>
      <c r="N4410" s="13" t="e">
        <f ca="1">IF(CalcTable[[#This Row],[Day of Year]]&lt;123,FCAP,AE4409)</f>
        <v>#NAME?</v>
      </c>
      <c r="O4410" s="17" t="e">
        <f ca="1">IF(IRR_DRIP,5,COUNTIF('IDET Wind Values'!C4394:G4394,"&lt;="&amp;IRR_MAXWIND))</f>
        <v>#NAME?</v>
      </c>
      <c r="P4410" s="13" t="e">
        <f ca="1">CalcTable[[#This Row],[ET_o]]*KL</f>
        <v>#NAME?</v>
      </c>
      <c r="Q4410" s="13" t="e">
        <f ca="1">IF(WILTPT&lt;=0,1,MAX(0,MIN(1,(CalcTable[[#This Row],[IWC]]-WILTPT)/(MAD-WILTPT))))</f>
        <v>#NAME?</v>
      </c>
      <c r="R4410" s="13" t="e">
        <f ca="1">CalcTable[[#This Row],[ETMult]]*CalcTable[[#This Row],[ETb]]</f>
        <v>#NAME?</v>
      </c>
      <c r="S4410" s="13" t="b">
        <f>INDEX(IRR_LIST,CalcTable[[#This Row],[Day of Week]]+1)</f>
        <v>0</v>
      </c>
      <c r="T4410" s="13">
        <f t="shared" ca="1" si="1374"/>
        <v>0</v>
      </c>
      <c r="U4410" s="13" t="b">
        <f ca="1">IF(CalcTable[[#This Row],[IrrPrecip]]&gt;=IC_MM,FALSE,TRUE)</f>
        <v>1</v>
      </c>
      <c r="V4410" s="13" t="b">
        <f t="shared" si="1375"/>
        <v>1</v>
      </c>
      <c r="W4410" s="13" t="e">
        <f ca="1">IF(AND(IRR_DRIP=FALSE,CalcTable[[#This Row],[IrrHours]]&lt;=0),FALSE,TRUE)</f>
        <v>#NAME?</v>
      </c>
      <c r="X4410" s="13" t="e">
        <f ca="1">AND(CalcTable[[#This Row],[IrrDay]],CalcTable[[#This Row],[IrrRain]],CalcTable[[#This Row],[IrrWarm]],CalcTable[[#This Row],[IrrWindy]])</f>
        <v>#NAME?</v>
      </c>
      <c r="Y4410" s="13" t="e">
        <f t="shared" ca="1" si="1376"/>
        <v>#NAME?</v>
      </c>
      <c r="Z4410" s="13" t="e">
        <f ca="1">CalcTable[[#This Row],[IrrHours]]/5</f>
        <v>#NAME?</v>
      </c>
      <c r="AA4410" s="13" t="e">
        <f ca="1">IF(CalcTable[[#This Row],[IrrFlag]]=FALSE,0,MAX(0,CalcTable[[#This Row],[VolRednWind]]*(FCAP*IRR_TARGET-CalcTable[[#This Row],[IWC]])))</f>
        <v>#NAME?</v>
      </c>
      <c r="AB4410" s="13" t="e">
        <f ca="1">CalcTable[[#This Row],[IWC]]+CalcTable[[#This Row],[Eff Precip]]+CalcTable[[#This Row],[IrrAmt]]-CalcTable[[#This Row],[AET]]</f>
        <v>#NAME?</v>
      </c>
      <c r="AC4410" s="13" t="e">
        <f ca="1">IF(CalcTable[[#This Row],[PWC]]&gt;FCAP,MIN(24*PERC,MIN(SAT,CalcTable[[#This Row],[PWC]])-FCAP),0)</f>
        <v>#NAME?</v>
      </c>
      <c r="AD4410" s="13" t="e">
        <f ca="1">IF(CalcTable[[#This Row],[PWC]]&gt;SAT,CalcTable[[#This Row],[PWC]]-SAT,0)</f>
        <v>#NAME?</v>
      </c>
      <c r="AE4410" s="13" t="e">
        <f ca="1">CalcTable[[#This Row],[PWC]]-CalcTable[[#This Row],[PercAmt]]-CalcTable[[#This Row],[Runoff]]</f>
        <v>#NAME?</v>
      </c>
      <c r="AF4410" s="13" t="e">
        <f ca="1">CalcTable[[#This Row],[IrrAmt]]/1000*CUR_IRR_AREA*10000/IRR_EFF</f>
        <v>#NAME?</v>
      </c>
      <c r="AG4410" s="147"/>
      <c r="AH4410" s="13"/>
      <c r="AI4410" s="50">
        <v>0</v>
      </c>
      <c r="AJ4410" s="50">
        <v>0</v>
      </c>
      <c r="AK4410" s="50">
        <v>3.7936512008248529</v>
      </c>
      <c r="AL4410" s="50">
        <v>7.2360771717619663</v>
      </c>
      <c r="AM4410" s="50"/>
      <c r="AN4410" s="50"/>
      <c r="AO4410" s="50"/>
      <c r="AP4410" s="50"/>
      <c r="AQ4410" s="50"/>
      <c r="AR4410" s="50"/>
      <c r="AS4410" s="50"/>
      <c r="AT4410" s="50"/>
      <c r="AU4410" s="50"/>
      <c r="AV4410" s="50"/>
      <c r="AW4410" s="50"/>
      <c r="AX4410" s="50">
        <f t="shared" si="1387"/>
        <v>11.029728372586819</v>
      </c>
      <c r="AY4410" s="50"/>
      <c r="AZ4410" s="50">
        <f t="shared" si="1377"/>
        <v>267.89848131711557</v>
      </c>
      <c r="BA4410" s="50">
        <f t="shared" si="1378"/>
        <v>412.47861409143184</v>
      </c>
      <c r="BB4410" s="50">
        <f t="shared" si="1379"/>
        <v>425.23568463034212</v>
      </c>
      <c r="BC4410" s="17">
        <f t="shared" si="1380"/>
        <v>19888</v>
      </c>
      <c r="BD4410" s="50">
        <f t="shared" si="1381"/>
        <v>11.029728372586819</v>
      </c>
      <c r="BE4410" s="50">
        <f t="shared" si="1382"/>
        <v>267.89848131711557</v>
      </c>
      <c r="BF4410" s="50">
        <f t="shared" si="1388"/>
        <v>438.19663189739208</v>
      </c>
      <c r="BG4410" s="50"/>
      <c r="BH4410" s="17">
        <f t="shared" si="1383"/>
        <v>0</v>
      </c>
      <c r="BI4410" s="17">
        <f t="shared" si="1391"/>
        <v>4410</v>
      </c>
      <c r="BJ4410" s="17">
        <f t="shared" si="1389"/>
        <v>4410</v>
      </c>
      <c r="BK4410" s="150">
        <f t="shared" si="1390"/>
        <v>32370</v>
      </c>
      <c r="BL4410" s="50" t="e">
        <f t="shared" ca="1" si="1384"/>
        <v>#NAME?</v>
      </c>
      <c r="BM4410" s="50" t="e">
        <f t="shared" ca="1" si="1385"/>
        <v>#NAME?</v>
      </c>
      <c r="BN4410" s="50" t="e">
        <f t="shared" ca="1" si="1386"/>
        <v>#NAME?</v>
      </c>
    </row>
    <row r="4411" spans="1:66" x14ac:dyDescent="0.35">
      <c r="A4411" s="48">
        <v>32371</v>
      </c>
      <c r="B4411" s="17">
        <v>1988</v>
      </c>
      <c r="C4411" s="17">
        <v>8</v>
      </c>
      <c r="D4411" s="17">
        <v>229</v>
      </c>
      <c r="E4411" s="17">
        <v>16</v>
      </c>
      <c r="F4411" s="17">
        <v>3</v>
      </c>
      <c r="G4411" s="50">
        <v>11.8</v>
      </c>
      <c r="H4411" s="32">
        <v>2.5777466488907717</v>
      </c>
      <c r="I4411" s="50">
        <v>11</v>
      </c>
      <c r="J4411" s="13">
        <v>13.2</v>
      </c>
      <c r="K4411" s="13">
        <f t="shared" si="1372"/>
        <v>13.2</v>
      </c>
      <c r="L4411" s="13">
        <f t="shared" si="1373"/>
        <v>6.1499999999999995</v>
      </c>
      <c r="M4411" s="13" t="e">
        <f ca="1">CalcTable[[#This Row],[IWC]]-AE4410</f>
        <v>#NAME?</v>
      </c>
      <c r="N4411" s="13" t="e">
        <f ca="1">IF(CalcTable[[#This Row],[Day of Year]]&lt;123,FCAP,AE4410)</f>
        <v>#NAME?</v>
      </c>
      <c r="O4411" s="17" t="e">
        <f ca="1">IF(IRR_DRIP,5,COUNTIF('IDET Wind Values'!C4395:G4395,"&lt;="&amp;IRR_MAXWIND))</f>
        <v>#NAME?</v>
      </c>
      <c r="P4411" s="13" t="e">
        <f ca="1">CalcTable[[#This Row],[ET_o]]*KL</f>
        <v>#NAME?</v>
      </c>
      <c r="Q4411" s="13" t="e">
        <f ca="1">IF(WILTPT&lt;=0,1,MAX(0,MIN(1,(CalcTable[[#This Row],[IWC]]-WILTPT)/(MAD-WILTPT))))</f>
        <v>#NAME?</v>
      </c>
      <c r="R4411" s="13" t="e">
        <f ca="1">CalcTable[[#This Row],[ETMult]]*CalcTable[[#This Row],[ETb]]</f>
        <v>#NAME?</v>
      </c>
      <c r="S4411" s="13" t="b">
        <f>INDEX(IRR_LIST,CalcTable[[#This Row],[Day of Week]]+1)</f>
        <v>1</v>
      </c>
      <c r="T4411" s="13">
        <f t="shared" ca="1" si="1374"/>
        <v>0</v>
      </c>
      <c r="U4411" s="13" t="b">
        <f ca="1">IF(CalcTable[[#This Row],[IrrPrecip]]&gt;=IC_MM,FALSE,TRUE)</f>
        <v>1</v>
      </c>
      <c r="V4411" s="13" t="b">
        <f t="shared" si="1375"/>
        <v>1</v>
      </c>
      <c r="W4411" s="13" t="e">
        <f ca="1">IF(AND(IRR_DRIP=FALSE,CalcTable[[#This Row],[IrrHours]]&lt;=0),FALSE,TRUE)</f>
        <v>#NAME?</v>
      </c>
      <c r="X4411" s="13" t="e">
        <f ca="1">AND(CalcTable[[#This Row],[IrrDay]],CalcTable[[#This Row],[IrrRain]],CalcTable[[#This Row],[IrrWarm]],CalcTable[[#This Row],[IrrWindy]])</f>
        <v>#NAME?</v>
      </c>
      <c r="Y4411" s="13" t="e">
        <f t="shared" ca="1" si="1376"/>
        <v>#NAME?</v>
      </c>
      <c r="Z4411" s="13" t="e">
        <f ca="1">CalcTable[[#This Row],[IrrHours]]/5</f>
        <v>#NAME?</v>
      </c>
      <c r="AA4411" s="13" t="e">
        <f ca="1">IF(CalcTable[[#This Row],[IrrFlag]]=FALSE,0,MAX(0,CalcTable[[#This Row],[VolRednWind]]*(FCAP*IRR_TARGET-CalcTable[[#This Row],[IWC]])))</f>
        <v>#NAME?</v>
      </c>
      <c r="AB4411" s="13" t="e">
        <f ca="1">CalcTable[[#This Row],[IWC]]+CalcTable[[#This Row],[Eff Precip]]+CalcTable[[#This Row],[IrrAmt]]-CalcTable[[#This Row],[AET]]</f>
        <v>#NAME?</v>
      </c>
      <c r="AC4411" s="13" t="e">
        <f ca="1">IF(CalcTable[[#This Row],[PWC]]&gt;FCAP,MIN(24*PERC,MIN(SAT,CalcTable[[#This Row],[PWC]])-FCAP),0)</f>
        <v>#NAME?</v>
      </c>
      <c r="AD4411" s="13" t="e">
        <f ca="1">IF(CalcTable[[#This Row],[PWC]]&gt;SAT,CalcTable[[#This Row],[PWC]]-SAT,0)</f>
        <v>#NAME?</v>
      </c>
      <c r="AE4411" s="13" t="e">
        <f ca="1">CalcTable[[#This Row],[PWC]]-CalcTable[[#This Row],[PercAmt]]-CalcTable[[#This Row],[Runoff]]</f>
        <v>#NAME?</v>
      </c>
      <c r="AF4411" s="13" t="e">
        <f ca="1">CalcTable[[#This Row],[IrrAmt]]/1000*CUR_IRR_AREA*10000/IRR_EFF</f>
        <v>#NAME?</v>
      </c>
      <c r="AG4411" s="147"/>
      <c r="AH4411" s="13"/>
      <c r="AI4411" s="50">
        <v>0</v>
      </c>
      <c r="AJ4411" s="50">
        <v>0</v>
      </c>
      <c r="AK4411" s="50">
        <v>0</v>
      </c>
      <c r="AL4411" s="50">
        <v>0</v>
      </c>
      <c r="AM4411" s="50"/>
      <c r="AN4411" s="50"/>
      <c r="AO4411" s="50"/>
      <c r="AP4411" s="50"/>
      <c r="AQ4411" s="50"/>
      <c r="AR4411" s="50"/>
      <c r="AS4411" s="50"/>
      <c r="AT4411" s="50"/>
      <c r="AU4411" s="50"/>
      <c r="AV4411" s="50"/>
      <c r="AW4411" s="50"/>
      <c r="AX4411" s="50">
        <f t="shared" si="1387"/>
        <v>0</v>
      </c>
      <c r="AY4411" s="50"/>
      <c r="AZ4411" s="50">
        <f t="shared" si="1377"/>
        <v>0</v>
      </c>
      <c r="BA4411" s="50">
        <f t="shared" si="1378"/>
        <v>0</v>
      </c>
      <c r="BB4411" s="50">
        <f t="shared" si="1379"/>
        <v>0</v>
      </c>
      <c r="BC4411" s="17">
        <f t="shared" si="1380"/>
        <v>19888</v>
      </c>
      <c r="BD4411" s="50">
        <f t="shared" si="1381"/>
        <v>0</v>
      </c>
      <c r="BE4411" s="50">
        <f t="shared" si="1382"/>
        <v>0</v>
      </c>
      <c r="BF4411" s="50">
        <f t="shared" si="1388"/>
        <v>0</v>
      </c>
      <c r="BG4411" s="50"/>
      <c r="BH4411" s="17">
        <f t="shared" si="1383"/>
        <v>0</v>
      </c>
      <c r="BI4411" s="17">
        <f t="shared" si="1391"/>
        <v>4411</v>
      </c>
      <c r="BJ4411" s="17">
        <f t="shared" si="1389"/>
        <v>4411</v>
      </c>
      <c r="BK4411" s="150">
        <f t="shared" si="1390"/>
        <v>32371</v>
      </c>
      <c r="BL4411" s="50" t="e">
        <f t="shared" ca="1" si="1384"/>
        <v>#NAME?</v>
      </c>
      <c r="BM4411" s="50" t="e">
        <f t="shared" ca="1" si="1385"/>
        <v>#NAME?</v>
      </c>
      <c r="BN4411" s="50" t="e">
        <f t="shared" ca="1" si="1386"/>
        <v>#NAME?</v>
      </c>
    </row>
    <row r="4412" spans="1:66" x14ac:dyDescent="0.35">
      <c r="A4412" s="48">
        <v>32372</v>
      </c>
      <c r="B4412" s="17">
        <v>1988</v>
      </c>
      <c r="C4412" s="17">
        <v>8</v>
      </c>
      <c r="D4412" s="17">
        <v>230</v>
      </c>
      <c r="E4412" s="17">
        <v>17</v>
      </c>
      <c r="F4412" s="17">
        <v>4</v>
      </c>
      <c r="G4412" s="50">
        <v>11.6</v>
      </c>
      <c r="H4412" s="32">
        <v>2.899888775273928</v>
      </c>
      <c r="I4412" s="50">
        <v>21.666666666666668</v>
      </c>
      <c r="J4412" s="13">
        <v>1.8</v>
      </c>
      <c r="K4412" s="13">
        <f t="shared" si="1372"/>
        <v>1.8</v>
      </c>
      <c r="L4412" s="13">
        <f t="shared" si="1373"/>
        <v>0</v>
      </c>
      <c r="M4412" s="13" t="e">
        <f ca="1">CalcTable[[#This Row],[IWC]]-AE4411</f>
        <v>#NAME?</v>
      </c>
      <c r="N4412" s="13" t="e">
        <f ca="1">IF(CalcTable[[#This Row],[Day of Year]]&lt;123,FCAP,AE4411)</f>
        <v>#NAME?</v>
      </c>
      <c r="O4412" s="17" t="e">
        <f ca="1">IF(IRR_DRIP,5,COUNTIF('IDET Wind Values'!C4396:G4396,"&lt;="&amp;IRR_MAXWIND))</f>
        <v>#NAME?</v>
      </c>
      <c r="P4412" s="13" t="e">
        <f ca="1">CalcTable[[#This Row],[ET_o]]*KL</f>
        <v>#NAME?</v>
      </c>
      <c r="Q4412" s="13" t="e">
        <f ca="1">IF(WILTPT&lt;=0,1,MAX(0,MIN(1,(CalcTable[[#This Row],[IWC]]-WILTPT)/(MAD-WILTPT))))</f>
        <v>#NAME?</v>
      </c>
      <c r="R4412" s="13" t="e">
        <f ca="1">CalcTable[[#This Row],[ETMult]]*CalcTable[[#This Row],[ETb]]</f>
        <v>#NAME?</v>
      </c>
      <c r="S4412" s="13" t="b">
        <f>INDEX(IRR_LIST,CalcTable[[#This Row],[Day of Week]]+1)</f>
        <v>0</v>
      </c>
      <c r="T4412" s="13">
        <f t="shared" ca="1" si="1374"/>
        <v>13.2</v>
      </c>
      <c r="U4412" s="13" t="b">
        <f ca="1">IF(CalcTable[[#This Row],[IrrPrecip]]&gt;=IC_MM,FALSE,TRUE)</f>
        <v>0</v>
      </c>
      <c r="V4412" s="13" t="b">
        <f t="shared" si="1375"/>
        <v>1</v>
      </c>
      <c r="W4412" s="13" t="e">
        <f ca="1">IF(AND(IRR_DRIP=FALSE,CalcTable[[#This Row],[IrrHours]]&lt;=0),FALSE,TRUE)</f>
        <v>#NAME?</v>
      </c>
      <c r="X4412" s="13" t="e">
        <f ca="1">AND(CalcTable[[#This Row],[IrrDay]],CalcTable[[#This Row],[IrrRain]],CalcTable[[#This Row],[IrrWarm]],CalcTable[[#This Row],[IrrWindy]])</f>
        <v>#NAME?</v>
      </c>
      <c r="Y4412" s="13" t="e">
        <f t="shared" ca="1" si="1376"/>
        <v>#NAME?</v>
      </c>
      <c r="Z4412" s="13" t="e">
        <f ca="1">CalcTable[[#This Row],[IrrHours]]/5</f>
        <v>#NAME?</v>
      </c>
      <c r="AA4412" s="13" t="e">
        <f ca="1">IF(CalcTable[[#This Row],[IrrFlag]]=FALSE,0,MAX(0,CalcTable[[#This Row],[VolRednWind]]*(FCAP*IRR_TARGET-CalcTable[[#This Row],[IWC]])))</f>
        <v>#NAME?</v>
      </c>
      <c r="AB4412" s="13" t="e">
        <f ca="1">CalcTable[[#This Row],[IWC]]+CalcTable[[#This Row],[Eff Precip]]+CalcTable[[#This Row],[IrrAmt]]-CalcTable[[#This Row],[AET]]</f>
        <v>#NAME?</v>
      </c>
      <c r="AC4412" s="13" t="e">
        <f ca="1">IF(CalcTable[[#This Row],[PWC]]&gt;FCAP,MIN(24*PERC,MIN(SAT,CalcTable[[#This Row],[PWC]])-FCAP),0)</f>
        <v>#NAME?</v>
      </c>
      <c r="AD4412" s="13" t="e">
        <f ca="1">IF(CalcTable[[#This Row],[PWC]]&gt;SAT,CalcTable[[#This Row],[PWC]]-SAT,0)</f>
        <v>#NAME?</v>
      </c>
      <c r="AE4412" s="13" t="e">
        <f ca="1">CalcTable[[#This Row],[PWC]]-CalcTable[[#This Row],[PercAmt]]-CalcTable[[#This Row],[Runoff]]</f>
        <v>#NAME?</v>
      </c>
      <c r="AF4412" s="13" t="e">
        <f ca="1">CalcTable[[#This Row],[IrrAmt]]/1000*CUR_IRR_AREA*10000/IRR_EFF</f>
        <v>#NAME?</v>
      </c>
      <c r="AG4412" s="147"/>
      <c r="AH4412" s="13"/>
      <c r="AI4412" s="50">
        <v>0</v>
      </c>
      <c r="AJ4412" s="50">
        <v>0</v>
      </c>
      <c r="AK4412" s="50">
        <v>0</v>
      </c>
      <c r="AL4412" s="50">
        <v>0</v>
      </c>
      <c r="AM4412" s="50"/>
      <c r="AN4412" s="50"/>
      <c r="AO4412" s="50"/>
      <c r="AP4412" s="50"/>
      <c r="AQ4412" s="50"/>
      <c r="AR4412" s="50"/>
      <c r="AS4412" s="50"/>
      <c r="AT4412" s="50"/>
      <c r="AU4412" s="50"/>
      <c r="AV4412" s="50"/>
      <c r="AW4412" s="50"/>
      <c r="AX4412" s="50">
        <f t="shared" si="1387"/>
        <v>0</v>
      </c>
      <c r="AY4412" s="50"/>
      <c r="AZ4412" s="50">
        <f t="shared" si="1377"/>
        <v>0</v>
      </c>
      <c r="BA4412" s="50">
        <f t="shared" si="1378"/>
        <v>0</v>
      </c>
      <c r="BB4412" s="50">
        <f t="shared" si="1379"/>
        <v>0</v>
      </c>
      <c r="BC4412" s="17">
        <f t="shared" si="1380"/>
        <v>19888</v>
      </c>
      <c r="BD4412" s="50">
        <f t="shared" si="1381"/>
        <v>0</v>
      </c>
      <c r="BE4412" s="50">
        <f t="shared" si="1382"/>
        <v>0</v>
      </c>
      <c r="BF4412" s="50">
        <f t="shared" si="1388"/>
        <v>0</v>
      </c>
      <c r="BG4412" s="50"/>
      <c r="BH4412" s="17">
        <f t="shared" si="1383"/>
        <v>0</v>
      </c>
      <c r="BI4412" s="17">
        <f t="shared" si="1391"/>
        <v>4412</v>
      </c>
      <c r="BJ4412" s="17">
        <f t="shared" si="1389"/>
        <v>4412</v>
      </c>
      <c r="BK4412" s="150">
        <f t="shared" si="1390"/>
        <v>32372</v>
      </c>
      <c r="BL4412" s="50" t="e">
        <f t="shared" ca="1" si="1384"/>
        <v>#NAME?</v>
      </c>
      <c r="BM4412" s="50" t="e">
        <f t="shared" ca="1" si="1385"/>
        <v>#NAME?</v>
      </c>
      <c r="BN4412" s="50" t="e">
        <f t="shared" ca="1" si="1386"/>
        <v>#NAME?</v>
      </c>
    </row>
    <row r="4413" spans="1:66" x14ac:dyDescent="0.35">
      <c r="A4413" s="48">
        <v>32373</v>
      </c>
      <c r="B4413" s="17">
        <v>1988</v>
      </c>
      <c r="C4413" s="17">
        <v>8</v>
      </c>
      <c r="D4413" s="17">
        <v>231</v>
      </c>
      <c r="E4413" s="17">
        <v>18</v>
      </c>
      <c r="F4413" s="17">
        <v>5</v>
      </c>
      <c r="G4413" s="50">
        <v>11.8</v>
      </c>
      <c r="H4413" s="32">
        <v>2.7252318953098462</v>
      </c>
      <c r="I4413" s="50">
        <v>3.3333333333333335</v>
      </c>
      <c r="J4413" s="13">
        <v>4.2</v>
      </c>
      <c r="K4413" s="13">
        <f t="shared" si="1372"/>
        <v>4.2</v>
      </c>
      <c r="L4413" s="13">
        <f t="shared" si="1373"/>
        <v>0</v>
      </c>
      <c r="M4413" s="13" t="e">
        <f ca="1">CalcTable[[#This Row],[IWC]]-AE4412</f>
        <v>#NAME?</v>
      </c>
      <c r="N4413" s="13" t="e">
        <f ca="1">IF(CalcTable[[#This Row],[Day of Year]]&lt;123,FCAP,AE4412)</f>
        <v>#NAME?</v>
      </c>
      <c r="O4413" s="17" t="e">
        <f ca="1">IF(IRR_DRIP,5,COUNTIF('IDET Wind Values'!C4397:G4397,"&lt;="&amp;IRR_MAXWIND))</f>
        <v>#NAME?</v>
      </c>
      <c r="P4413" s="13" t="e">
        <f ca="1">CalcTable[[#This Row],[ET_o]]*KL</f>
        <v>#NAME?</v>
      </c>
      <c r="Q4413" s="13" t="e">
        <f ca="1">IF(WILTPT&lt;=0,1,MAX(0,MIN(1,(CalcTable[[#This Row],[IWC]]-WILTPT)/(MAD-WILTPT))))</f>
        <v>#NAME?</v>
      </c>
      <c r="R4413" s="13" t="e">
        <f ca="1">CalcTable[[#This Row],[ETMult]]*CalcTable[[#This Row],[ETb]]</f>
        <v>#NAME?</v>
      </c>
      <c r="S4413" s="13" t="b">
        <f>INDEX(IRR_LIST,CalcTable[[#This Row],[Day of Week]]+1)</f>
        <v>1</v>
      </c>
      <c r="T4413" s="13">
        <f t="shared" ca="1" si="1374"/>
        <v>15</v>
      </c>
      <c r="U4413" s="13" t="b">
        <f ca="1">IF(CalcTable[[#This Row],[IrrPrecip]]&gt;=IC_MM,FALSE,TRUE)</f>
        <v>0</v>
      </c>
      <c r="V4413" s="13" t="b">
        <f t="shared" si="1375"/>
        <v>1</v>
      </c>
      <c r="W4413" s="13" t="e">
        <f ca="1">IF(AND(IRR_DRIP=FALSE,CalcTable[[#This Row],[IrrHours]]&lt;=0),FALSE,TRUE)</f>
        <v>#NAME?</v>
      </c>
      <c r="X4413" s="13" t="e">
        <f ca="1">AND(CalcTable[[#This Row],[IrrDay]],CalcTable[[#This Row],[IrrRain]],CalcTable[[#This Row],[IrrWarm]],CalcTable[[#This Row],[IrrWindy]])</f>
        <v>#NAME?</v>
      </c>
      <c r="Y4413" s="13" t="e">
        <f t="shared" ca="1" si="1376"/>
        <v>#NAME?</v>
      </c>
      <c r="Z4413" s="13" t="e">
        <f ca="1">CalcTable[[#This Row],[IrrHours]]/5</f>
        <v>#NAME?</v>
      </c>
      <c r="AA4413" s="13" t="e">
        <f ca="1">IF(CalcTable[[#This Row],[IrrFlag]]=FALSE,0,MAX(0,CalcTable[[#This Row],[VolRednWind]]*(FCAP*IRR_TARGET-CalcTable[[#This Row],[IWC]])))</f>
        <v>#NAME?</v>
      </c>
      <c r="AB4413" s="13" t="e">
        <f ca="1">CalcTable[[#This Row],[IWC]]+CalcTable[[#This Row],[Eff Precip]]+CalcTable[[#This Row],[IrrAmt]]-CalcTable[[#This Row],[AET]]</f>
        <v>#NAME?</v>
      </c>
      <c r="AC4413" s="13" t="e">
        <f ca="1">IF(CalcTable[[#This Row],[PWC]]&gt;FCAP,MIN(24*PERC,MIN(SAT,CalcTable[[#This Row],[PWC]])-FCAP),0)</f>
        <v>#NAME?</v>
      </c>
      <c r="AD4413" s="13" t="e">
        <f ca="1">IF(CalcTable[[#This Row],[PWC]]&gt;SAT,CalcTable[[#This Row],[PWC]]-SAT,0)</f>
        <v>#NAME?</v>
      </c>
      <c r="AE4413" s="13" t="e">
        <f ca="1">CalcTable[[#This Row],[PWC]]-CalcTable[[#This Row],[PercAmt]]-CalcTable[[#This Row],[Runoff]]</f>
        <v>#NAME?</v>
      </c>
      <c r="AF4413" s="13" t="e">
        <f ca="1">CalcTable[[#This Row],[IrrAmt]]/1000*CUR_IRR_AREA*10000/IRR_EFF</f>
        <v>#NAME?</v>
      </c>
      <c r="AG4413" s="147"/>
      <c r="AH4413" s="13"/>
      <c r="AI4413" s="50">
        <v>0</v>
      </c>
      <c r="AJ4413" s="50">
        <v>0</v>
      </c>
      <c r="AK4413" s="50">
        <v>0</v>
      </c>
      <c r="AL4413" s="50">
        <v>0</v>
      </c>
      <c r="AM4413" s="50"/>
      <c r="AN4413" s="50"/>
      <c r="AO4413" s="50"/>
      <c r="AP4413" s="50"/>
      <c r="AQ4413" s="50"/>
      <c r="AR4413" s="50"/>
      <c r="AS4413" s="50"/>
      <c r="AT4413" s="50"/>
      <c r="AU4413" s="50"/>
      <c r="AV4413" s="50"/>
      <c r="AW4413" s="50"/>
      <c r="AX4413" s="50">
        <f t="shared" si="1387"/>
        <v>0</v>
      </c>
      <c r="AY4413" s="50"/>
      <c r="AZ4413" s="50">
        <f t="shared" si="1377"/>
        <v>0</v>
      </c>
      <c r="BA4413" s="50">
        <f t="shared" si="1378"/>
        <v>0</v>
      </c>
      <c r="BB4413" s="50">
        <f t="shared" si="1379"/>
        <v>0</v>
      </c>
      <c r="BC4413" s="17">
        <f t="shared" si="1380"/>
        <v>19888</v>
      </c>
      <c r="BD4413" s="50">
        <f t="shared" si="1381"/>
        <v>0</v>
      </c>
      <c r="BE4413" s="50">
        <f t="shared" si="1382"/>
        <v>0</v>
      </c>
      <c r="BF4413" s="50">
        <f t="shared" si="1388"/>
        <v>0</v>
      </c>
      <c r="BG4413" s="50"/>
      <c r="BH4413" s="17">
        <f t="shared" si="1383"/>
        <v>0</v>
      </c>
      <c r="BI4413" s="17">
        <f t="shared" si="1391"/>
        <v>4413</v>
      </c>
      <c r="BJ4413" s="17">
        <f t="shared" si="1389"/>
        <v>4413</v>
      </c>
      <c r="BK4413" s="150">
        <f t="shared" si="1390"/>
        <v>32373</v>
      </c>
      <c r="BL4413" s="50" t="e">
        <f t="shared" ca="1" si="1384"/>
        <v>#NAME?</v>
      </c>
      <c r="BM4413" s="50" t="e">
        <f t="shared" ca="1" si="1385"/>
        <v>#NAME?</v>
      </c>
      <c r="BN4413" s="50" t="e">
        <f t="shared" ca="1" si="1386"/>
        <v>#NAME?</v>
      </c>
    </row>
    <row r="4414" spans="1:66" x14ac:dyDescent="0.35">
      <c r="A4414" s="48">
        <v>32374</v>
      </c>
      <c r="B4414" s="17">
        <v>1988</v>
      </c>
      <c r="C4414" s="17">
        <v>8</v>
      </c>
      <c r="D4414" s="17">
        <v>232</v>
      </c>
      <c r="E4414" s="17">
        <v>19</v>
      </c>
      <c r="F4414" s="17">
        <v>6</v>
      </c>
      <c r="G4414" s="50">
        <v>7.6</v>
      </c>
      <c r="H4414" s="32">
        <v>3.1417468936832287</v>
      </c>
      <c r="I4414" s="50">
        <v>1.8333333333333333</v>
      </c>
      <c r="J4414" s="13">
        <v>1.6</v>
      </c>
      <c r="K4414" s="13">
        <f t="shared" si="1372"/>
        <v>1.6</v>
      </c>
      <c r="L4414" s="13">
        <f t="shared" si="1373"/>
        <v>0</v>
      </c>
      <c r="M4414" s="13" t="e">
        <f ca="1">CalcTable[[#This Row],[IWC]]-AE4413</f>
        <v>#NAME?</v>
      </c>
      <c r="N4414" s="13" t="e">
        <f ca="1">IF(CalcTable[[#This Row],[Day of Year]]&lt;123,FCAP,AE4413)</f>
        <v>#NAME?</v>
      </c>
      <c r="O4414" s="17" t="e">
        <f ca="1">IF(IRR_DRIP,5,COUNTIF('IDET Wind Values'!C4398:G4398,"&lt;="&amp;IRR_MAXWIND))</f>
        <v>#NAME?</v>
      </c>
      <c r="P4414" s="13" t="e">
        <f ca="1">CalcTable[[#This Row],[ET_o]]*KL</f>
        <v>#NAME?</v>
      </c>
      <c r="Q4414" s="13" t="e">
        <f ca="1">IF(WILTPT&lt;=0,1,MAX(0,MIN(1,(CalcTable[[#This Row],[IWC]]-WILTPT)/(MAD-WILTPT))))</f>
        <v>#NAME?</v>
      </c>
      <c r="R4414" s="13" t="e">
        <f ca="1">CalcTable[[#This Row],[ETMult]]*CalcTable[[#This Row],[ETb]]</f>
        <v>#NAME?</v>
      </c>
      <c r="S4414" s="13" t="b">
        <f>INDEX(IRR_LIST,CalcTable[[#This Row],[Day of Week]]+1)</f>
        <v>0</v>
      </c>
      <c r="T4414" s="13">
        <f t="shared" ca="1" si="1374"/>
        <v>6</v>
      </c>
      <c r="U4414" s="13" t="b">
        <f ca="1">IF(CalcTable[[#This Row],[IrrPrecip]]&gt;=IC_MM,FALSE,TRUE)</f>
        <v>1</v>
      </c>
      <c r="V4414" s="13" t="b">
        <f t="shared" si="1375"/>
        <v>1</v>
      </c>
      <c r="W4414" s="13" t="e">
        <f ca="1">IF(AND(IRR_DRIP=FALSE,CalcTable[[#This Row],[IrrHours]]&lt;=0),FALSE,TRUE)</f>
        <v>#NAME?</v>
      </c>
      <c r="X4414" s="13" t="e">
        <f ca="1">AND(CalcTable[[#This Row],[IrrDay]],CalcTable[[#This Row],[IrrRain]],CalcTable[[#This Row],[IrrWarm]],CalcTable[[#This Row],[IrrWindy]])</f>
        <v>#NAME?</v>
      </c>
      <c r="Y4414" s="13" t="e">
        <f t="shared" ca="1" si="1376"/>
        <v>#NAME?</v>
      </c>
      <c r="Z4414" s="13" t="e">
        <f ca="1">CalcTable[[#This Row],[IrrHours]]/5</f>
        <v>#NAME?</v>
      </c>
      <c r="AA4414" s="13" t="e">
        <f ca="1">IF(CalcTable[[#This Row],[IrrFlag]]=FALSE,0,MAX(0,CalcTable[[#This Row],[VolRednWind]]*(FCAP*IRR_TARGET-CalcTable[[#This Row],[IWC]])))</f>
        <v>#NAME?</v>
      </c>
      <c r="AB4414" s="13" t="e">
        <f ca="1">CalcTable[[#This Row],[IWC]]+CalcTable[[#This Row],[Eff Precip]]+CalcTable[[#This Row],[IrrAmt]]-CalcTable[[#This Row],[AET]]</f>
        <v>#NAME?</v>
      </c>
      <c r="AC4414" s="13" t="e">
        <f ca="1">IF(CalcTable[[#This Row],[PWC]]&gt;FCAP,MIN(24*PERC,MIN(SAT,CalcTable[[#This Row],[PWC]])-FCAP),0)</f>
        <v>#NAME?</v>
      </c>
      <c r="AD4414" s="13" t="e">
        <f ca="1">IF(CalcTable[[#This Row],[PWC]]&gt;SAT,CalcTable[[#This Row],[PWC]]-SAT,0)</f>
        <v>#NAME?</v>
      </c>
      <c r="AE4414" s="13" t="e">
        <f ca="1">CalcTable[[#This Row],[PWC]]-CalcTable[[#This Row],[PercAmt]]-CalcTable[[#This Row],[Runoff]]</f>
        <v>#NAME?</v>
      </c>
      <c r="AF4414" s="13" t="e">
        <f ca="1">CalcTable[[#This Row],[IrrAmt]]/1000*CUR_IRR_AREA*10000/IRR_EFF</f>
        <v>#NAME?</v>
      </c>
      <c r="AG4414" s="147"/>
      <c r="AH4414" s="13"/>
      <c r="AI4414" s="50">
        <v>0</v>
      </c>
      <c r="AJ4414" s="50">
        <v>0</v>
      </c>
      <c r="AK4414" s="50">
        <v>0</v>
      </c>
      <c r="AL4414" s="50">
        <v>5.3738163688210783</v>
      </c>
      <c r="AM4414" s="50"/>
      <c r="AN4414" s="50"/>
      <c r="AO4414" s="50"/>
      <c r="AP4414" s="50"/>
      <c r="AQ4414" s="50"/>
      <c r="AR4414" s="50"/>
      <c r="AS4414" s="50"/>
      <c r="AT4414" s="50"/>
      <c r="AU4414" s="50"/>
      <c r="AV4414" s="50"/>
      <c r="AW4414" s="50"/>
      <c r="AX4414" s="50">
        <f t="shared" si="1387"/>
        <v>5.3738163688210783</v>
      </c>
      <c r="AY4414" s="50"/>
      <c r="AZ4414" s="50">
        <f t="shared" si="1377"/>
        <v>157.63194681875163</v>
      </c>
      <c r="BA4414" s="50">
        <f t="shared" si="1378"/>
        <v>242.70315621299855</v>
      </c>
      <c r="BB4414" s="50">
        <f t="shared" si="1379"/>
        <v>250.20943939484388</v>
      </c>
      <c r="BC4414" s="17">
        <f t="shared" si="1380"/>
        <v>19888</v>
      </c>
      <c r="BD4414" s="50">
        <f t="shared" si="1381"/>
        <v>5.3738163688210783</v>
      </c>
      <c r="BE4414" s="50">
        <f t="shared" si="1382"/>
        <v>157.63194681875163</v>
      </c>
      <c r="BF4414" s="50">
        <f t="shared" si="1388"/>
        <v>257.8356840091306</v>
      </c>
      <c r="BG4414" s="50"/>
      <c r="BH4414" s="17">
        <f t="shared" si="1383"/>
        <v>0</v>
      </c>
      <c r="BI4414" s="17">
        <f t="shared" si="1391"/>
        <v>4414</v>
      </c>
      <c r="BJ4414" s="17">
        <f t="shared" si="1389"/>
        <v>4414</v>
      </c>
      <c r="BK4414" s="150">
        <f t="shared" si="1390"/>
        <v>32374</v>
      </c>
      <c r="BL4414" s="50" t="e">
        <f t="shared" ca="1" si="1384"/>
        <v>#NAME?</v>
      </c>
      <c r="BM4414" s="50" t="e">
        <f t="shared" ca="1" si="1385"/>
        <v>#NAME?</v>
      </c>
      <c r="BN4414" s="50" t="e">
        <f t="shared" ca="1" si="1386"/>
        <v>#NAME?</v>
      </c>
    </row>
    <row r="4415" spans="1:66" x14ac:dyDescent="0.35">
      <c r="A4415" s="48">
        <v>32375</v>
      </c>
      <c r="B4415" s="17">
        <v>1988</v>
      </c>
      <c r="C4415" s="17">
        <v>8</v>
      </c>
      <c r="D4415" s="17">
        <v>233</v>
      </c>
      <c r="E4415" s="17">
        <v>20</v>
      </c>
      <c r="F4415" s="17">
        <v>7</v>
      </c>
      <c r="G4415" s="50">
        <v>8.6</v>
      </c>
      <c r="H4415" s="32">
        <v>2.4391483563058074</v>
      </c>
      <c r="I4415" s="50">
        <v>13.833333333333334</v>
      </c>
      <c r="J4415" s="13">
        <v>29.4</v>
      </c>
      <c r="K4415" s="13">
        <f t="shared" si="1372"/>
        <v>29.4</v>
      </c>
      <c r="L4415" s="13">
        <f t="shared" si="1373"/>
        <v>18.299999999999997</v>
      </c>
      <c r="M4415" s="13" t="e">
        <f ca="1">CalcTable[[#This Row],[IWC]]-AE4414</f>
        <v>#NAME?</v>
      </c>
      <c r="N4415" s="13" t="e">
        <f ca="1">IF(CalcTable[[#This Row],[Day of Year]]&lt;123,FCAP,AE4414)</f>
        <v>#NAME?</v>
      </c>
      <c r="O4415" s="17" t="e">
        <f ca="1">IF(IRR_DRIP,5,COUNTIF('IDET Wind Values'!C4399:G4399,"&lt;="&amp;IRR_MAXWIND))</f>
        <v>#NAME?</v>
      </c>
      <c r="P4415" s="13" t="e">
        <f ca="1">CalcTable[[#This Row],[ET_o]]*KL</f>
        <v>#NAME?</v>
      </c>
      <c r="Q4415" s="13" t="e">
        <f ca="1">IF(WILTPT&lt;=0,1,MAX(0,MIN(1,(CalcTable[[#This Row],[IWC]]-WILTPT)/(MAD-WILTPT))))</f>
        <v>#NAME?</v>
      </c>
      <c r="R4415" s="13" t="e">
        <f ca="1">CalcTable[[#This Row],[ETMult]]*CalcTable[[#This Row],[ETb]]</f>
        <v>#NAME?</v>
      </c>
      <c r="S4415" s="13" t="b">
        <f>INDEX(IRR_LIST,CalcTable[[#This Row],[Day of Week]]+1)</f>
        <v>0</v>
      </c>
      <c r="T4415" s="13">
        <f t="shared" ca="1" si="1374"/>
        <v>5.8000000000000007</v>
      </c>
      <c r="U4415" s="13" t="b">
        <f ca="1">IF(CalcTable[[#This Row],[IrrPrecip]]&gt;=IC_MM,FALSE,TRUE)</f>
        <v>1</v>
      </c>
      <c r="V4415" s="13" t="b">
        <f t="shared" si="1375"/>
        <v>1</v>
      </c>
      <c r="W4415" s="13" t="e">
        <f ca="1">IF(AND(IRR_DRIP=FALSE,CalcTable[[#This Row],[IrrHours]]&lt;=0),FALSE,TRUE)</f>
        <v>#NAME?</v>
      </c>
      <c r="X4415" s="13" t="e">
        <f ca="1">AND(CalcTable[[#This Row],[IrrDay]],CalcTable[[#This Row],[IrrRain]],CalcTable[[#This Row],[IrrWarm]],CalcTable[[#This Row],[IrrWindy]])</f>
        <v>#NAME?</v>
      </c>
      <c r="Y4415" s="13" t="e">
        <f t="shared" ca="1" si="1376"/>
        <v>#NAME?</v>
      </c>
      <c r="Z4415" s="13" t="e">
        <f ca="1">CalcTable[[#This Row],[IrrHours]]/5</f>
        <v>#NAME?</v>
      </c>
      <c r="AA4415" s="13" t="e">
        <f ca="1">IF(CalcTable[[#This Row],[IrrFlag]]=FALSE,0,MAX(0,CalcTable[[#This Row],[VolRednWind]]*(FCAP*IRR_TARGET-CalcTable[[#This Row],[IWC]])))</f>
        <v>#NAME?</v>
      </c>
      <c r="AB4415" s="13" t="e">
        <f ca="1">CalcTable[[#This Row],[IWC]]+CalcTable[[#This Row],[Eff Precip]]+CalcTable[[#This Row],[IrrAmt]]-CalcTable[[#This Row],[AET]]</f>
        <v>#NAME?</v>
      </c>
      <c r="AC4415" s="13" t="e">
        <f ca="1">IF(CalcTable[[#This Row],[PWC]]&gt;FCAP,MIN(24*PERC,MIN(SAT,CalcTable[[#This Row],[PWC]])-FCAP),0)</f>
        <v>#NAME?</v>
      </c>
      <c r="AD4415" s="13" t="e">
        <f ca="1">IF(CalcTable[[#This Row],[PWC]]&gt;SAT,CalcTable[[#This Row],[PWC]]-SAT,0)</f>
        <v>#NAME?</v>
      </c>
      <c r="AE4415" s="13" t="e">
        <f ca="1">CalcTable[[#This Row],[PWC]]-CalcTable[[#This Row],[PercAmt]]-CalcTable[[#This Row],[Runoff]]</f>
        <v>#NAME?</v>
      </c>
      <c r="AF4415" s="13" t="e">
        <f ca="1">CalcTable[[#This Row],[IrrAmt]]/1000*CUR_IRR_AREA*10000/IRR_EFF</f>
        <v>#NAME?</v>
      </c>
      <c r="AG4415" s="147"/>
      <c r="AH4415" s="13"/>
      <c r="AI4415" s="50">
        <v>0</v>
      </c>
      <c r="AJ4415" s="50">
        <v>0</v>
      </c>
      <c r="AK4415" s="50">
        <v>0</v>
      </c>
      <c r="AL4415" s="50">
        <v>0</v>
      </c>
      <c r="AM4415" s="50"/>
      <c r="AN4415" s="50"/>
      <c r="AO4415" s="50"/>
      <c r="AP4415" s="50"/>
      <c r="AQ4415" s="50"/>
      <c r="AR4415" s="50"/>
      <c r="AS4415" s="50"/>
      <c r="AT4415" s="50"/>
      <c r="AU4415" s="50"/>
      <c r="AV4415" s="50"/>
      <c r="AW4415" s="50"/>
      <c r="AX4415" s="50">
        <f t="shared" si="1387"/>
        <v>0</v>
      </c>
      <c r="AY4415" s="50"/>
      <c r="AZ4415" s="50">
        <f t="shared" si="1377"/>
        <v>0</v>
      </c>
      <c r="BA4415" s="50">
        <f t="shared" si="1378"/>
        <v>0</v>
      </c>
      <c r="BB4415" s="50">
        <f t="shared" si="1379"/>
        <v>0</v>
      </c>
      <c r="BC4415" s="17">
        <f t="shared" si="1380"/>
        <v>19888</v>
      </c>
      <c r="BD4415" s="50">
        <f t="shared" si="1381"/>
        <v>0</v>
      </c>
      <c r="BE4415" s="50">
        <f t="shared" si="1382"/>
        <v>0</v>
      </c>
      <c r="BF4415" s="50">
        <f t="shared" si="1388"/>
        <v>0</v>
      </c>
      <c r="BG4415" s="50"/>
      <c r="BH4415" s="17">
        <f t="shared" si="1383"/>
        <v>0</v>
      </c>
      <c r="BI4415" s="17">
        <f t="shared" si="1391"/>
        <v>4415</v>
      </c>
      <c r="BJ4415" s="17">
        <f t="shared" si="1389"/>
        <v>4415</v>
      </c>
      <c r="BK4415" s="150">
        <f t="shared" si="1390"/>
        <v>32375</v>
      </c>
      <c r="BL4415" s="50" t="e">
        <f t="shared" ca="1" si="1384"/>
        <v>#NAME?</v>
      </c>
      <c r="BM4415" s="50" t="e">
        <f t="shared" ca="1" si="1385"/>
        <v>#NAME?</v>
      </c>
      <c r="BN4415" s="50" t="e">
        <f t="shared" ca="1" si="1386"/>
        <v>#NAME?</v>
      </c>
    </row>
    <row r="4416" spans="1:66" x14ac:dyDescent="0.35">
      <c r="A4416" s="48">
        <v>32376</v>
      </c>
      <c r="B4416" s="17">
        <v>1988</v>
      </c>
      <c r="C4416" s="17">
        <v>8</v>
      </c>
      <c r="D4416" s="17">
        <v>234</v>
      </c>
      <c r="E4416" s="17">
        <v>21</v>
      </c>
      <c r="F4416" s="17">
        <v>1</v>
      </c>
      <c r="G4416" s="50">
        <v>9.9</v>
      </c>
      <c r="H4416" s="32">
        <v>4.010704201041035</v>
      </c>
      <c r="I4416" s="50">
        <v>27.666666666666668</v>
      </c>
      <c r="J4416" s="13">
        <v>8.1</v>
      </c>
      <c r="K4416" s="13">
        <f t="shared" si="1372"/>
        <v>8.1</v>
      </c>
      <c r="L4416" s="13">
        <f t="shared" si="1373"/>
        <v>2.3249999999999997</v>
      </c>
      <c r="M4416" s="13" t="e">
        <f ca="1">CalcTable[[#This Row],[IWC]]-AE4415</f>
        <v>#NAME?</v>
      </c>
      <c r="N4416" s="13" t="e">
        <f ca="1">IF(CalcTable[[#This Row],[Day of Year]]&lt;123,FCAP,AE4415)</f>
        <v>#NAME?</v>
      </c>
      <c r="O4416" s="17" t="e">
        <f ca="1">IF(IRR_DRIP,5,COUNTIF('IDET Wind Values'!C4400:G4400,"&lt;="&amp;IRR_MAXWIND))</f>
        <v>#NAME?</v>
      </c>
      <c r="P4416" s="13" t="e">
        <f ca="1">CalcTable[[#This Row],[ET_o]]*KL</f>
        <v>#NAME?</v>
      </c>
      <c r="Q4416" s="13" t="e">
        <f ca="1">IF(WILTPT&lt;=0,1,MAX(0,MIN(1,(CalcTable[[#This Row],[IWC]]-WILTPT)/(MAD-WILTPT))))</f>
        <v>#NAME?</v>
      </c>
      <c r="R4416" s="13" t="e">
        <f ca="1">CalcTable[[#This Row],[ETMult]]*CalcTable[[#This Row],[ETb]]</f>
        <v>#NAME?</v>
      </c>
      <c r="S4416" s="13" t="b">
        <f>INDEX(IRR_LIST,CalcTable[[#This Row],[Day of Week]]+1)</f>
        <v>1</v>
      </c>
      <c r="T4416" s="13">
        <f t="shared" ca="1" si="1374"/>
        <v>31</v>
      </c>
      <c r="U4416" s="13" t="b">
        <f ca="1">IF(CalcTable[[#This Row],[IrrPrecip]]&gt;=IC_MM,FALSE,TRUE)</f>
        <v>0</v>
      </c>
      <c r="V4416" s="13" t="b">
        <f t="shared" si="1375"/>
        <v>1</v>
      </c>
      <c r="W4416" s="13" t="e">
        <f ca="1">IF(AND(IRR_DRIP=FALSE,CalcTable[[#This Row],[IrrHours]]&lt;=0),FALSE,TRUE)</f>
        <v>#NAME?</v>
      </c>
      <c r="X4416" s="13" t="e">
        <f ca="1">AND(CalcTable[[#This Row],[IrrDay]],CalcTable[[#This Row],[IrrRain]],CalcTable[[#This Row],[IrrWarm]],CalcTable[[#This Row],[IrrWindy]])</f>
        <v>#NAME?</v>
      </c>
      <c r="Y4416" s="13" t="e">
        <f t="shared" ca="1" si="1376"/>
        <v>#NAME?</v>
      </c>
      <c r="Z4416" s="13" t="e">
        <f ca="1">CalcTable[[#This Row],[IrrHours]]/5</f>
        <v>#NAME?</v>
      </c>
      <c r="AA4416" s="13" t="e">
        <f ca="1">IF(CalcTable[[#This Row],[IrrFlag]]=FALSE,0,MAX(0,CalcTable[[#This Row],[VolRednWind]]*(FCAP*IRR_TARGET-CalcTable[[#This Row],[IWC]])))</f>
        <v>#NAME?</v>
      </c>
      <c r="AB4416" s="13" t="e">
        <f ca="1">CalcTable[[#This Row],[IWC]]+CalcTable[[#This Row],[Eff Precip]]+CalcTable[[#This Row],[IrrAmt]]-CalcTable[[#This Row],[AET]]</f>
        <v>#NAME?</v>
      </c>
      <c r="AC4416" s="13" t="e">
        <f ca="1">IF(CalcTable[[#This Row],[PWC]]&gt;FCAP,MIN(24*PERC,MIN(SAT,CalcTable[[#This Row],[PWC]])-FCAP),0)</f>
        <v>#NAME?</v>
      </c>
      <c r="AD4416" s="13" t="e">
        <f ca="1">IF(CalcTable[[#This Row],[PWC]]&gt;SAT,CalcTable[[#This Row],[PWC]]-SAT,0)</f>
        <v>#NAME?</v>
      </c>
      <c r="AE4416" s="13" t="e">
        <f ca="1">CalcTable[[#This Row],[PWC]]-CalcTable[[#This Row],[PercAmt]]-CalcTable[[#This Row],[Runoff]]</f>
        <v>#NAME?</v>
      </c>
      <c r="AF4416" s="13" t="e">
        <f ca="1">CalcTable[[#This Row],[IrrAmt]]/1000*CUR_IRR_AREA*10000/IRR_EFF</f>
        <v>#NAME?</v>
      </c>
      <c r="AG4416" s="147"/>
      <c r="AH4416" s="13"/>
      <c r="AI4416" s="50">
        <v>0</v>
      </c>
      <c r="AJ4416" s="50">
        <v>0</v>
      </c>
      <c r="AK4416" s="50">
        <v>0</v>
      </c>
      <c r="AL4416" s="50">
        <v>0</v>
      </c>
      <c r="AM4416" s="50"/>
      <c r="AN4416" s="50"/>
      <c r="AO4416" s="50"/>
      <c r="AP4416" s="50"/>
      <c r="AQ4416" s="50"/>
      <c r="AR4416" s="50"/>
      <c r="AS4416" s="50"/>
      <c r="AT4416" s="50"/>
      <c r="AU4416" s="50"/>
      <c r="AV4416" s="50"/>
      <c r="AW4416" s="50"/>
      <c r="AX4416" s="50">
        <f t="shared" si="1387"/>
        <v>0</v>
      </c>
      <c r="AY4416" s="50"/>
      <c r="AZ4416" s="50">
        <f t="shared" si="1377"/>
        <v>0</v>
      </c>
      <c r="BA4416" s="50">
        <f t="shared" si="1378"/>
        <v>0</v>
      </c>
      <c r="BB4416" s="50">
        <f t="shared" si="1379"/>
        <v>0</v>
      </c>
      <c r="BC4416" s="17">
        <f t="shared" si="1380"/>
        <v>19888</v>
      </c>
      <c r="BD4416" s="50">
        <f t="shared" si="1381"/>
        <v>0</v>
      </c>
      <c r="BE4416" s="50">
        <f t="shared" si="1382"/>
        <v>0</v>
      </c>
      <c r="BF4416" s="50">
        <f t="shared" si="1388"/>
        <v>0</v>
      </c>
      <c r="BG4416" s="50"/>
      <c r="BH4416" s="17">
        <f t="shared" si="1383"/>
        <v>0</v>
      </c>
      <c r="BI4416" s="17">
        <f t="shared" si="1391"/>
        <v>4416</v>
      </c>
      <c r="BJ4416" s="17">
        <f t="shared" si="1389"/>
        <v>4416</v>
      </c>
      <c r="BK4416" s="150">
        <f t="shared" si="1390"/>
        <v>32376</v>
      </c>
      <c r="BL4416" s="50" t="e">
        <f t="shared" ca="1" si="1384"/>
        <v>#NAME?</v>
      </c>
      <c r="BM4416" s="50" t="e">
        <f t="shared" ca="1" si="1385"/>
        <v>#NAME?</v>
      </c>
      <c r="BN4416" s="50" t="e">
        <f t="shared" ca="1" si="1386"/>
        <v>#NAME?</v>
      </c>
    </row>
    <row r="4417" spans="1:66" x14ac:dyDescent="0.35">
      <c r="A4417" s="48">
        <v>32377</v>
      </c>
      <c r="B4417" s="17">
        <v>1988</v>
      </c>
      <c r="C4417" s="17">
        <v>8</v>
      </c>
      <c r="D4417" s="17">
        <v>235</v>
      </c>
      <c r="E4417" s="17">
        <v>22</v>
      </c>
      <c r="F4417" s="17">
        <v>2</v>
      </c>
      <c r="G4417" s="50">
        <v>9.9</v>
      </c>
      <c r="H4417" s="32">
        <v>3.7343508137492201</v>
      </c>
      <c r="I4417" s="50">
        <v>17.5</v>
      </c>
      <c r="J4417" s="13">
        <v>0</v>
      </c>
      <c r="K4417" s="13">
        <f t="shared" si="1372"/>
        <v>0</v>
      </c>
      <c r="L4417" s="13">
        <f t="shared" si="1373"/>
        <v>0</v>
      </c>
      <c r="M4417" s="13" t="e">
        <f ca="1">CalcTable[[#This Row],[IWC]]-AE4416</f>
        <v>#NAME?</v>
      </c>
      <c r="N4417" s="13" t="e">
        <f ca="1">IF(CalcTable[[#This Row],[Day of Year]]&lt;123,FCAP,AE4416)</f>
        <v>#NAME?</v>
      </c>
      <c r="O4417" s="17" t="e">
        <f ca="1">IF(IRR_DRIP,5,COUNTIF('IDET Wind Values'!C4401:G4401,"&lt;="&amp;IRR_MAXWIND))</f>
        <v>#NAME?</v>
      </c>
      <c r="P4417" s="13" t="e">
        <f ca="1">CalcTable[[#This Row],[ET_o]]*KL</f>
        <v>#NAME?</v>
      </c>
      <c r="Q4417" s="13" t="e">
        <f ca="1">IF(WILTPT&lt;=0,1,MAX(0,MIN(1,(CalcTable[[#This Row],[IWC]]-WILTPT)/(MAD-WILTPT))))</f>
        <v>#NAME?</v>
      </c>
      <c r="R4417" s="13" t="e">
        <f ca="1">CalcTable[[#This Row],[ETMult]]*CalcTable[[#This Row],[ETb]]</f>
        <v>#NAME?</v>
      </c>
      <c r="S4417" s="13" t="b">
        <f>INDEX(IRR_LIST,CalcTable[[#This Row],[Day of Week]]+1)</f>
        <v>0</v>
      </c>
      <c r="T4417" s="13">
        <f t="shared" ca="1" si="1374"/>
        <v>37.5</v>
      </c>
      <c r="U4417" s="13" t="b">
        <f ca="1">IF(CalcTable[[#This Row],[IrrPrecip]]&gt;=IC_MM,FALSE,TRUE)</f>
        <v>0</v>
      </c>
      <c r="V4417" s="13" t="b">
        <f t="shared" si="1375"/>
        <v>1</v>
      </c>
      <c r="W4417" s="13" t="e">
        <f ca="1">IF(AND(IRR_DRIP=FALSE,CalcTable[[#This Row],[IrrHours]]&lt;=0),FALSE,TRUE)</f>
        <v>#NAME?</v>
      </c>
      <c r="X4417" s="13" t="e">
        <f ca="1">AND(CalcTable[[#This Row],[IrrDay]],CalcTable[[#This Row],[IrrRain]],CalcTable[[#This Row],[IrrWarm]],CalcTable[[#This Row],[IrrWindy]])</f>
        <v>#NAME?</v>
      </c>
      <c r="Y4417" s="13" t="e">
        <f t="shared" ca="1" si="1376"/>
        <v>#NAME?</v>
      </c>
      <c r="Z4417" s="13" t="e">
        <f ca="1">CalcTable[[#This Row],[IrrHours]]/5</f>
        <v>#NAME?</v>
      </c>
      <c r="AA4417" s="13" t="e">
        <f ca="1">IF(CalcTable[[#This Row],[IrrFlag]]=FALSE,0,MAX(0,CalcTable[[#This Row],[VolRednWind]]*(FCAP*IRR_TARGET-CalcTable[[#This Row],[IWC]])))</f>
        <v>#NAME?</v>
      </c>
      <c r="AB4417" s="13" t="e">
        <f ca="1">CalcTable[[#This Row],[IWC]]+CalcTable[[#This Row],[Eff Precip]]+CalcTable[[#This Row],[IrrAmt]]-CalcTable[[#This Row],[AET]]</f>
        <v>#NAME?</v>
      </c>
      <c r="AC4417" s="13" t="e">
        <f ca="1">IF(CalcTable[[#This Row],[PWC]]&gt;FCAP,MIN(24*PERC,MIN(SAT,CalcTable[[#This Row],[PWC]])-FCAP),0)</f>
        <v>#NAME?</v>
      </c>
      <c r="AD4417" s="13" t="e">
        <f ca="1">IF(CalcTable[[#This Row],[PWC]]&gt;SAT,CalcTable[[#This Row],[PWC]]-SAT,0)</f>
        <v>#NAME?</v>
      </c>
      <c r="AE4417" s="13" t="e">
        <f ca="1">CalcTable[[#This Row],[PWC]]-CalcTable[[#This Row],[PercAmt]]-CalcTable[[#This Row],[Runoff]]</f>
        <v>#NAME?</v>
      </c>
      <c r="AF4417" s="13" t="e">
        <f ca="1">CalcTable[[#This Row],[IrrAmt]]/1000*CUR_IRR_AREA*10000/IRR_EFF</f>
        <v>#NAME?</v>
      </c>
      <c r="AG4417" s="147"/>
      <c r="AH4417" s="13"/>
      <c r="AI4417" s="50">
        <v>0</v>
      </c>
      <c r="AJ4417" s="50">
        <v>0</v>
      </c>
      <c r="AK4417" s="50">
        <v>0</v>
      </c>
      <c r="AL4417" s="50">
        <v>0</v>
      </c>
      <c r="AM4417" s="50"/>
      <c r="AN4417" s="50"/>
      <c r="AO4417" s="50"/>
      <c r="AP4417" s="50"/>
      <c r="AQ4417" s="50"/>
      <c r="AR4417" s="50"/>
      <c r="AS4417" s="50"/>
      <c r="AT4417" s="50"/>
      <c r="AU4417" s="50"/>
      <c r="AV4417" s="50"/>
      <c r="AW4417" s="50"/>
      <c r="AX4417" s="50">
        <f t="shared" si="1387"/>
        <v>0</v>
      </c>
      <c r="AY4417" s="50"/>
      <c r="AZ4417" s="50">
        <f t="shared" si="1377"/>
        <v>0</v>
      </c>
      <c r="BA4417" s="50">
        <f t="shared" si="1378"/>
        <v>0</v>
      </c>
      <c r="BB4417" s="50">
        <f t="shared" si="1379"/>
        <v>0</v>
      </c>
      <c r="BC4417" s="17">
        <f t="shared" si="1380"/>
        <v>19888</v>
      </c>
      <c r="BD4417" s="50">
        <f t="shared" si="1381"/>
        <v>0</v>
      </c>
      <c r="BE4417" s="50">
        <f t="shared" si="1382"/>
        <v>0</v>
      </c>
      <c r="BF4417" s="50">
        <f t="shared" si="1388"/>
        <v>0</v>
      </c>
      <c r="BG4417" s="50"/>
      <c r="BH4417" s="17">
        <f t="shared" si="1383"/>
        <v>0</v>
      </c>
      <c r="BI4417" s="17">
        <f t="shared" si="1391"/>
        <v>4417</v>
      </c>
      <c r="BJ4417" s="17">
        <f t="shared" si="1389"/>
        <v>4417</v>
      </c>
      <c r="BK4417" s="150">
        <f t="shared" si="1390"/>
        <v>32377</v>
      </c>
      <c r="BL4417" s="50" t="e">
        <f t="shared" ca="1" si="1384"/>
        <v>#NAME?</v>
      </c>
      <c r="BM4417" s="50" t="e">
        <f t="shared" ca="1" si="1385"/>
        <v>#NAME?</v>
      </c>
      <c r="BN4417" s="50" t="e">
        <f t="shared" ca="1" si="1386"/>
        <v>#NAME?</v>
      </c>
    </row>
    <row r="4418" spans="1:66" x14ac:dyDescent="0.35">
      <c r="A4418" s="48">
        <v>32378</v>
      </c>
      <c r="B4418" s="17">
        <v>1988</v>
      </c>
      <c r="C4418" s="17">
        <v>8</v>
      </c>
      <c r="D4418" s="17">
        <v>236</v>
      </c>
      <c r="E4418" s="17">
        <v>23</v>
      </c>
      <c r="F4418" s="17">
        <v>3</v>
      </c>
      <c r="G4418" s="50">
        <v>8.9</v>
      </c>
      <c r="H4418" s="32">
        <v>4.6387400337513318</v>
      </c>
      <c r="I4418" s="50">
        <v>9.1666666666666661</v>
      </c>
      <c r="J4418" s="13">
        <v>0</v>
      </c>
      <c r="K4418" s="13">
        <f t="shared" si="1372"/>
        <v>0</v>
      </c>
      <c r="L4418" s="13">
        <f t="shared" si="1373"/>
        <v>0</v>
      </c>
      <c r="M4418" s="13" t="e">
        <f ca="1">CalcTable[[#This Row],[IWC]]-AE4417</f>
        <v>#NAME?</v>
      </c>
      <c r="N4418" s="13" t="e">
        <f ca="1">IF(CalcTable[[#This Row],[Day of Year]]&lt;123,FCAP,AE4417)</f>
        <v>#NAME?</v>
      </c>
      <c r="O4418" s="17" t="e">
        <f ca="1">IF(IRR_DRIP,5,COUNTIF('IDET Wind Values'!C4402:G4402,"&lt;="&amp;IRR_MAXWIND))</f>
        <v>#NAME?</v>
      </c>
      <c r="P4418" s="13" t="e">
        <f ca="1">CalcTable[[#This Row],[ET_o]]*KL</f>
        <v>#NAME?</v>
      </c>
      <c r="Q4418" s="13" t="e">
        <f ca="1">IF(WILTPT&lt;=0,1,MAX(0,MIN(1,(CalcTable[[#This Row],[IWC]]-WILTPT)/(MAD-WILTPT))))</f>
        <v>#NAME?</v>
      </c>
      <c r="R4418" s="13" t="e">
        <f ca="1">CalcTable[[#This Row],[ETMult]]*CalcTable[[#This Row],[ETb]]</f>
        <v>#NAME?</v>
      </c>
      <c r="S4418" s="13" t="b">
        <f>INDEX(IRR_LIST,CalcTable[[#This Row],[Day of Week]]+1)</f>
        <v>1</v>
      </c>
      <c r="T4418" s="13">
        <f t="shared" ca="1" si="1374"/>
        <v>8.1</v>
      </c>
      <c r="U4418" s="13" t="b">
        <f ca="1">IF(CalcTable[[#This Row],[IrrPrecip]]&gt;=IC_MM,FALSE,TRUE)</f>
        <v>1</v>
      </c>
      <c r="V4418" s="13" t="b">
        <f t="shared" si="1375"/>
        <v>1</v>
      </c>
      <c r="W4418" s="13" t="e">
        <f ca="1">IF(AND(IRR_DRIP=FALSE,CalcTable[[#This Row],[IrrHours]]&lt;=0),FALSE,TRUE)</f>
        <v>#NAME?</v>
      </c>
      <c r="X4418" s="13" t="e">
        <f ca="1">AND(CalcTable[[#This Row],[IrrDay]],CalcTable[[#This Row],[IrrRain]],CalcTable[[#This Row],[IrrWarm]],CalcTable[[#This Row],[IrrWindy]])</f>
        <v>#NAME?</v>
      </c>
      <c r="Y4418" s="13" t="e">
        <f t="shared" ca="1" si="1376"/>
        <v>#NAME?</v>
      </c>
      <c r="Z4418" s="13" t="e">
        <f ca="1">CalcTable[[#This Row],[IrrHours]]/5</f>
        <v>#NAME?</v>
      </c>
      <c r="AA4418" s="13" t="e">
        <f ca="1">IF(CalcTable[[#This Row],[IrrFlag]]=FALSE,0,MAX(0,CalcTable[[#This Row],[VolRednWind]]*(FCAP*IRR_TARGET-CalcTable[[#This Row],[IWC]])))</f>
        <v>#NAME?</v>
      </c>
      <c r="AB4418" s="13" t="e">
        <f ca="1">CalcTable[[#This Row],[IWC]]+CalcTable[[#This Row],[Eff Precip]]+CalcTable[[#This Row],[IrrAmt]]-CalcTable[[#This Row],[AET]]</f>
        <v>#NAME?</v>
      </c>
      <c r="AC4418" s="13" t="e">
        <f ca="1">IF(CalcTable[[#This Row],[PWC]]&gt;FCAP,MIN(24*PERC,MIN(SAT,CalcTable[[#This Row],[PWC]])-FCAP),0)</f>
        <v>#NAME?</v>
      </c>
      <c r="AD4418" s="13" t="e">
        <f ca="1">IF(CalcTable[[#This Row],[PWC]]&gt;SAT,CalcTable[[#This Row],[PWC]]-SAT,0)</f>
        <v>#NAME?</v>
      </c>
      <c r="AE4418" s="13" t="e">
        <f ca="1">CalcTable[[#This Row],[PWC]]-CalcTable[[#This Row],[PercAmt]]-CalcTable[[#This Row],[Runoff]]</f>
        <v>#NAME?</v>
      </c>
      <c r="AF4418" s="13" t="e">
        <f ca="1">CalcTable[[#This Row],[IrrAmt]]/1000*CUR_IRR_AREA*10000/IRR_EFF</f>
        <v>#NAME?</v>
      </c>
      <c r="AG4418" s="147"/>
      <c r="AH4418" s="13"/>
      <c r="AI4418" s="50">
        <v>0</v>
      </c>
      <c r="AJ4418" s="50">
        <v>0</v>
      </c>
      <c r="AK4418" s="50">
        <v>0</v>
      </c>
      <c r="AL4418" s="50">
        <v>0</v>
      </c>
      <c r="AM4418" s="50"/>
      <c r="AN4418" s="50"/>
      <c r="AO4418" s="50"/>
      <c r="AP4418" s="50"/>
      <c r="AQ4418" s="50"/>
      <c r="AR4418" s="50"/>
      <c r="AS4418" s="50"/>
      <c r="AT4418" s="50"/>
      <c r="AU4418" s="50"/>
      <c r="AV4418" s="50"/>
      <c r="AW4418" s="50"/>
      <c r="AX4418" s="50">
        <f t="shared" si="1387"/>
        <v>0</v>
      </c>
      <c r="AY4418" s="50"/>
      <c r="AZ4418" s="50">
        <f t="shared" si="1377"/>
        <v>0</v>
      </c>
      <c r="BA4418" s="50">
        <f t="shared" si="1378"/>
        <v>0</v>
      </c>
      <c r="BB4418" s="50">
        <f t="shared" si="1379"/>
        <v>0</v>
      </c>
      <c r="BC4418" s="17">
        <f t="shared" si="1380"/>
        <v>19888</v>
      </c>
      <c r="BD4418" s="50">
        <f t="shared" si="1381"/>
        <v>0</v>
      </c>
      <c r="BE4418" s="50">
        <f t="shared" si="1382"/>
        <v>0</v>
      </c>
      <c r="BF4418" s="50">
        <f t="shared" si="1388"/>
        <v>0</v>
      </c>
      <c r="BG4418" s="50"/>
      <c r="BH4418" s="17">
        <f t="shared" si="1383"/>
        <v>0</v>
      </c>
      <c r="BI4418" s="17">
        <f t="shared" si="1391"/>
        <v>4418</v>
      </c>
      <c r="BJ4418" s="17">
        <f t="shared" si="1389"/>
        <v>4418</v>
      </c>
      <c r="BK4418" s="150">
        <f t="shared" si="1390"/>
        <v>32378</v>
      </c>
      <c r="BL4418" s="50" t="e">
        <f t="shared" ca="1" si="1384"/>
        <v>#NAME?</v>
      </c>
      <c r="BM4418" s="50" t="e">
        <f t="shared" ca="1" si="1385"/>
        <v>#NAME?</v>
      </c>
      <c r="BN4418" s="50" t="e">
        <f t="shared" ca="1" si="1386"/>
        <v>#NAME?</v>
      </c>
    </row>
    <row r="4419" spans="1:66" x14ac:dyDescent="0.35">
      <c r="A4419" s="48">
        <v>32379</v>
      </c>
      <c r="B4419" s="17">
        <v>1988</v>
      </c>
      <c r="C4419" s="17">
        <v>8</v>
      </c>
      <c r="D4419" s="17">
        <v>237</v>
      </c>
      <c r="E4419" s="17">
        <v>24</v>
      </c>
      <c r="F4419" s="17">
        <v>4</v>
      </c>
      <c r="G4419" s="50">
        <v>11.6</v>
      </c>
      <c r="H4419" s="32">
        <v>3.9809045010438582</v>
      </c>
      <c r="I4419" s="50">
        <v>17.166666666666668</v>
      </c>
      <c r="J4419" s="13">
        <v>0</v>
      </c>
      <c r="K4419" s="13">
        <f t="shared" si="1372"/>
        <v>0</v>
      </c>
      <c r="L4419" s="13">
        <f t="shared" si="1373"/>
        <v>0</v>
      </c>
      <c r="M4419" s="13" t="e">
        <f ca="1">CalcTable[[#This Row],[IWC]]-AE4418</f>
        <v>#NAME?</v>
      </c>
      <c r="N4419" s="13" t="e">
        <f ca="1">IF(CalcTable[[#This Row],[Day of Year]]&lt;123,FCAP,AE4418)</f>
        <v>#NAME?</v>
      </c>
      <c r="O4419" s="17" t="e">
        <f ca="1">IF(IRR_DRIP,5,COUNTIF('IDET Wind Values'!C4403:G4403,"&lt;="&amp;IRR_MAXWIND))</f>
        <v>#NAME?</v>
      </c>
      <c r="P4419" s="13" t="e">
        <f ca="1">CalcTable[[#This Row],[ET_o]]*KL</f>
        <v>#NAME?</v>
      </c>
      <c r="Q4419" s="13" t="e">
        <f ca="1">IF(WILTPT&lt;=0,1,MAX(0,MIN(1,(CalcTable[[#This Row],[IWC]]-WILTPT)/(MAD-WILTPT))))</f>
        <v>#NAME?</v>
      </c>
      <c r="R4419" s="13" t="e">
        <f ca="1">CalcTable[[#This Row],[ETMult]]*CalcTable[[#This Row],[ETb]]</f>
        <v>#NAME?</v>
      </c>
      <c r="S4419" s="13" t="b">
        <f>INDEX(IRR_LIST,CalcTable[[#This Row],[Day of Week]]+1)</f>
        <v>0</v>
      </c>
      <c r="T4419" s="13">
        <f t="shared" ca="1" si="1374"/>
        <v>0</v>
      </c>
      <c r="U4419" s="13" t="b">
        <f ca="1">IF(CalcTable[[#This Row],[IrrPrecip]]&gt;=IC_MM,FALSE,TRUE)</f>
        <v>1</v>
      </c>
      <c r="V4419" s="13" t="b">
        <f t="shared" si="1375"/>
        <v>1</v>
      </c>
      <c r="W4419" s="13" t="e">
        <f ca="1">IF(AND(IRR_DRIP=FALSE,CalcTable[[#This Row],[IrrHours]]&lt;=0),FALSE,TRUE)</f>
        <v>#NAME?</v>
      </c>
      <c r="X4419" s="13" t="e">
        <f ca="1">AND(CalcTable[[#This Row],[IrrDay]],CalcTable[[#This Row],[IrrRain]],CalcTable[[#This Row],[IrrWarm]],CalcTable[[#This Row],[IrrWindy]])</f>
        <v>#NAME?</v>
      </c>
      <c r="Y4419" s="13" t="e">
        <f t="shared" ca="1" si="1376"/>
        <v>#NAME?</v>
      </c>
      <c r="Z4419" s="13" t="e">
        <f ca="1">CalcTable[[#This Row],[IrrHours]]/5</f>
        <v>#NAME?</v>
      </c>
      <c r="AA4419" s="13" t="e">
        <f ca="1">IF(CalcTable[[#This Row],[IrrFlag]]=FALSE,0,MAX(0,CalcTable[[#This Row],[VolRednWind]]*(FCAP*IRR_TARGET-CalcTable[[#This Row],[IWC]])))</f>
        <v>#NAME?</v>
      </c>
      <c r="AB4419" s="13" t="e">
        <f ca="1">CalcTable[[#This Row],[IWC]]+CalcTable[[#This Row],[Eff Precip]]+CalcTable[[#This Row],[IrrAmt]]-CalcTable[[#This Row],[AET]]</f>
        <v>#NAME?</v>
      </c>
      <c r="AC4419" s="13" t="e">
        <f ca="1">IF(CalcTable[[#This Row],[PWC]]&gt;FCAP,MIN(24*PERC,MIN(SAT,CalcTable[[#This Row],[PWC]])-FCAP),0)</f>
        <v>#NAME?</v>
      </c>
      <c r="AD4419" s="13" t="e">
        <f ca="1">IF(CalcTable[[#This Row],[PWC]]&gt;SAT,CalcTable[[#This Row],[PWC]]-SAT,0)</f>
        <v>#NAME?</v>
      </c>
      <c r="AE4419" s="13" t="e">
        <f ca="1">CalcTable[[#This Row],[PWC]]-CalcTable[[#This Row],[PercAmt]]-CalcTable[[#This Row],[Runoff]]</f>
        <v>#NAME?</v>
      </c>
      <c r="AF4419" s="13" t="e">
        <f ca="1">CalcTable[[#This Row],[IrrAmt]]/1000*CUR_IRR_AREA*10000/IRR_EFF</f>
        <v>#NAME?</v>
      </c>
      <c r="AG4419" s="147"/>
      <c r="AH4419" s="13"/>
      <c r="AI4419" s="50">
        <v>0</v>
      </c>
      <c r="AJ4419" s="50">
        <v>0</v>
      </c>
      <c r="AK4419" s="50">
        <v>6.0265599729002481</v>
      </c>
      <c r="AL4419" s="50">
        <v>6.885199966125306</v>
      </c>
      <c r="AM4419" s="50"/>
      <c r="AN4419" s="50"/>
      <c r="AO4419" s="50"/>
      <c r="AP4419" s="50"/>
      <c r="AQ4419" s="50"/>
      <c r="AR4419" s="50"/>
      <c r="AS4419" s="50"/>
      <c r="AT4419" s="50"/>
      <c r="AU4419" s="50"/>
      <c r="AV4419" s="50"/>
      <c r="AW4419" s="50"/>
      <c r="AX4419" s="50">
        <f t="shared" si="1387"/>
        <v>12.911759939025554</v>
      </c>
      <c r="AY4419" s="50"/>
      <c r="AZ4419" s="50">
        <f t="shared" si="1377"/>
        <v>290.35541194221264</v>
      </c>
      <c r="BA4419" s="50">
        <f t="shared" si="1378"/>
        <v>447.05515806975603</v>
      </c>
      <c r="BB4419" s="50">
        <f t="shared" si="1379"/>
        <v>460.88160625748048</v>
      </c>
      <c r="BC4419" s="17">
        <f t="shared" si="1380"/>
        <v>19888</v>
      </c>
      <c r="BD4419" s="50">
        <f t="shared" si="1381"/>
        <v>12.911759939025554</v>
      </c>
      <c r="BE4419" s="50">
        <f t="shared" si="1382"/>
        <v>290.35541194221264</v>
      </c>
      <c r="BF4419" s="50">
        <f t="shared" si="1388"/>
        <v>474.92902139915458</v>
      </c>
      <c r="BG4419" s="50"/>
      <c r="BH4419" s="17">
        <f t="shared" si="1383"/>
        <v>0</v>
      </c>
      <c r="BI4419" s="17">
        <f t="shared" si="1391"/>
        <v>4419</v>
      </c>
      <c r="BJ4419" s="17">
        <f t="shared" si="1389"/>
        <v>4419</v>
      </c>
      <c r="BK4419" s="150">
        <f t="shared" si="1390"/>
        <v>32379</v>
      </c>
      <c r="BL4419" s="50" t="e">
        <f t="shared" ca="1" si="1384"/>
        <v>#NAME?</v>
      </c>
      <c r="BM4419" s="50" t="e">
        <f t="shared" ca="1" si="1385"/>
        <v>#NAME?</v>
      </c>
      <c r="BN4419" s="50" t="e">
        <f t="shared" ca="1" si="1386"/>
        <v>#NAME?</v>
      </c>
    </row>
    <row r="4420" spans="1:66" x14ac:dyDescent="0.35">
      <c r="A4420" s="48">
        <v>32380</v>
      </c>
      <c r="B4420" s="17">
        <v>1988</v>
      </c>
      <c r="C4420" s="17">
        <v>8</v>
      </c>
      <c r="D4420" s="17">
        <v>238</v>
      </c>
      <c r="E4420" s="17">
        <v>25</v>
      </c>
      <c r="F4420" s="17">
        <v>5</v>
      </c>
      <c r="G4420" s="50">
        <v>7</v>
      </c>
      <c r="H4420" s="32">
        <v>3.5828536006718781</v>
      </c>
      <c r="I4420" s="50">
        <v>3.1666666666666665</v>
      </c>
      <c r="J4420" s="13">
        <v>0.9</v>
      </c>
      <c r="K4420" s="13">
        <f t="shared" si="1372"/>
        <v>0.9</v>
      </c>
      <c r="L4420" s="13">
        <f t="shared" si="1373"/>
        <v>0</v>
      </c>
      <c r="M4420" s="13" t="e">
        <f ca="1">CalcTable[[#This Row],[IWC]]-AE4419</f>
        <v>#NAME?</v>
      </c>
      <c r="N4420" s="13" t="e">
        <f ca="1">IF(CalcTable[[#This Row],[Day of Year]]&lt;123,FCAP,AE4419)</f>
        <v>#NAME?</v>
      </c>
      <c r="O4420" s="17" t="e">
        <f ca="1">IF(IRR_DRIP,5,COUNTIF('IDET Wind Values'!C4404:G4404,"&lt;="&amp;IRR_MAXWIND))</f>
        <v>#NAME?</v>
      </c>
      <c r="P4420" s="13" t="e">
        <f ca="1">CalcTable[[#This Row],[ET_o]]*KL</f>
        <v>#NAME?</v>
      </c>
      <c r="Q4420" s="13" t="e">
        <f ca="1">IF(WILTPT&lt;=0,1,MAX(0,MIN(1,(CalcTable[[#This Row],[IWC]]-WILTPT)/(MAD-WILTPT))))</f>
        <v>#NAME?</v>
      </c>
      <c r="R4420" s="13" t="e">
        <f ca="1">CalcTable[[#This Row],[ETMult]]*CalcTable[[#This Row],[ETb]]</f>
        <v>#NAME?</v>
      </c>
      <c r="S4420" s="13" t="b">
        <f>INDEX(IRR_LIST,CalcTable[[#This Row],[Day of Week]]+1)</f>
        <v>1</v>
      </c>
      <c r="T4420" s="13">
        <f t="shared" ca="1" si="1374"/>
        <v>0</v>
      </c>
      <c r="U4420" s="13" t="b">
        <f ca="1">IF(CalcTable[[#This Row],[IrrPrecip]]&gt;=IC_MM,FALSE,TRUE)</f>
        <v>1</v>
      </c>
      <c r="V4420" s="13" t="b">
        <f t="shared" si="1375"/>
        <v>1</v>
      </c>
      <c r="W4420" s="13" t="e">
        <f ca="1">IF(AND(IRR_DRIP=FALSE,CalcTable[[#This Row],[IrrHours]]&lt;=0),FALSE,TRUE)</f>
        <v>#NAME?</v>
      </c>
      <c r="X4420" s="13" t="e">
        <f ca="1">AND(CalcTable[[#This Row],[IrrDay]],CalcTable[[#This Row],[IrrRain]],CalcTable[[#This Row],[IrrWarm]],CalcTable[[#This Row],[IrrWindy]])</f>
        <v>#NAME?</v>
      </c>
      <c r="Y4420" s="13" t="e">
        <f t="shared" ca="1" si="1376"/>
        <v>#NAME?</v>
      </c>
      <c r="Z4420" s="13" t="e">
        <f ca="1">CalcTable[[#This Row],[IrrHours]]/5</f>
        <v>#NAME?</v>
      </c>
      <c r="AA4420" s="13" t="e">
        <f ca="1">IF(CalcTable[[#This Row],[IrrFlag]]=FALSE,0,MAX(0,CalcTable[[#This Row],[VolRednWind]]*(FCAP*IRR_TARGET-CalcTable[[#This Row],[IWC]])))</f>
        <v>#NAME?</v>
      </c>
      <c r="AB4420" s="13" t="e">
        <f ca="1">CalcTable[[#This Row],[IWC]]+CalcTable[[#This Row],[Eff Precip]]+CalcTable[[#This Row],[IrrAmt]]-CalcTable[[#This Row],[AET]]</f>
        <v>#NAME?</v>
      </c>
      <c r="AC4420" s="13" t="e">
        <f ca="1">IF(CalcTable[[#This Row],[PWC]]&gt;FCAP,MIN(24*PERC,MIN(SAT,CalcTable[[#This Row],[PWC]])-FCAP),0)</f>
        <v>#NAME?</v>
      </c>
      <c r="AD4420" s="13" t="e">
        <f ca="1">IF(CalcTable[[#This Row],[PWC]]&gt;SAT,CalcTable[[#This Row],[PWC]]-SAT,0)</f>
        <v>#NAME?</v>
      </c>
      <c r="AE4420" s="13" t="e">
        <f ca="1">CalcTable[[#This Row],[PWC]]-CalcTable[[#This Row],[PercAmt]]-CalcTable[[#This Row],[Runoff]]</f>
        <v>#NAME?</v>
      </c>
      <c r="AF4420" s="13" t="e">
        <f ca="1">CalcTable[[#This Row],[IrrAmt]]/1000*CUR_IRR_AREA*10000/IRR_EFF</f>
        <v>#NAME?</v>
      </c>
      <c r="AG4420" s="147"/>
      <c r="AH4420" s="13"/>
      <c r="AI4420" s="50">
        <v>0</v>
      </c>
      <c r="AJ4420" s="50">
        <v>0</v>
      </c>
      <c r="AK4420" s="50">
        <v>0</v>
      </c>
      <c r="AL4420" s="50">
        <v>0</v>
      </c>
      <c r="AM4420" s="50"/>
      <c r="AN4420" s="50"/>
      <c r="AO4420" s="50"/>
      <c r="AP4420" s="50"/>
      <c r="AQ4420" s="50"/>
      <c r="AR4420" s="50"/>
      <c r="AS4420" s="50"/>
      <c r="AT4420" s="50"/>
      <c r="AU4420" s="50"/>
      <c r="AV4420" s="50"/>
      <c r="AW4420" s="50"/>
      <c r="AX4420" s="50">
        <f t="shared" si="1387"/>
        <v>0</v>
      </c>
      <c r="AY4420" s="50"/>
      <c r="AZ4420" s="50">
        <f t="shared" si="1377"/>
        <v>0</v>
      </c>
      <c r="BA4420" s="50">
        <f t="shared" si="1378"/>
        <v>0</v>
      </c>
      <c r="BB4420" s="50">
        <f t="shared" si="1379"/>
        <v>0</v>
      </c>
      <c r="BC4420" s="17">
        <f t="shared" si="1380"/>
        <v>19888</v>
      </c>
      <c r="BD4420" s="50">
        <f t="shared" si="1381"/>
        <v>0</v>
      </c>
      <c r="BE4420" s="50">
        <f t="shared" si="1382"/>
        <v>0</v>
      </c>
      <c r="BF4420" s="50">
        <f t="shared" si="1388"/>
        <v>0</v>
      </c>
      <c r="BG4420" s="50"/>
      <c r="BH4420" s="17">
        <f t="shared" si="1383"/>
        <v>0</v>
      </c>
      <c r="BI4420" s="17">
        <f t="shared" si="1391"/>
        <v>4420</v>
      </c>
      <c r="BJ4420" s="17">
        <f t="shared" si="1389"/>
        <v>4420</v>
      </c>
      <c r="BK4420" s="150">
        <f t="shared" si="1390"/>
        <v>32380</v>
      </c>
      <c r="BL4420" s="50" t="e">
        <f t="shared" ca="1" si="1384"/>
        <v>#NAME?</v>
      </c>
      <c r="BM4420" s="50" t="e">
        <f t="shared" ca="1" si="1385"/>
        <v>#NAME?</v>
      </c>
      <c r="BN4420" s="50" t="e">
        <f t="shared" ca="1" si="1386"/>
        <v>#NAME?</v>
      </c>
    </row>
    <row r="4421" spans="1:66" x14ac:dyDescent="0.35">
      <c r="A4421" s="48">
        <v>32381</v>
      </c>
      <c r="B4421" s="17">
        <v>1988</v>
      </c>
      <c r="C4421" s="17">
        <v>8</v>
      </c>
      <c r="D4421" s="17">
        <v>239</v>
      </c>
      <c r="E4421" s="17">
        <v>26</v>
      </c>
      <c r="F4421" s="17">
        <v>6</v>
      </c>
      <c r="G4421" s="50">
        <v>11.2</v>
      </c>
      <c r="H4421" s="32">
        <v>2.3266846472064318</v>
      </c>
      <c r="I4421" s="50">
        <v>19.333333333333332</v>
      </c>
      <c r="J4421" s="13">
        <v>0</v>
      </c>
      <c r="K4421" s="13">
        <f t="shared" si="1372"/>
        <v>0</v>
      </c>
      <c r="L4421" s="13">
        <f t="shared" si="1373"/>
        <v>0</v>
      </c>
      <c r="M4421" s="13" t="e">
        <f ca="1">CalcTable[[#This Row],[IWC]]-AE4420</f>
        <v>#NAME?</v>
      </c>
      <c r="N4421" s="13" t="e">
        <f ca="1">IF(CalcTable[[#This Row],[Day of Year]]&lt;123,FCAP,AE4420)</f>
        <v>#NAME?</v>
      </c>
      <c r="O4421" s="17" t="e">
        <f ca="1">IF(IRR_DRIP,5,COUNTIF('IDET Wind Values'!C4405:G4405,"&lt;="&amp;IRR_MAXWIND))</f>
        <v>#NAME?</v>
      </c>
      <c r="P4421" s="13" t="e">
        <f ca="1">CalcTable[[#This Row],[ET_o]]*KL</f>
        <v>#NAME?</v>
      </c>
      <c r="Q4421" s="13" t="e">
        <f ca="1">IF(WILTPT&lt;=0,1,MAX(0,MIN(1,(CalcTable[[#This Row],[IWC]]-WILTPT)/(MAD-WILTPT))))</f>
        <v>#NAME?</v>
      </c>
      <c r="R4421" s="13" t="e">
        <f ca="1">CalcTable[[#This Row],[ETMult]]*CalcTable[[#This Row],[ETb]]</f>
        <v>#NAME?</v>
      </c>
      <c r="S4421" s="13" t="b">
        <f>INDEX(IRR_LIST,CalcTable[[#This Row],[Day of Week]]+1)</f>
        <v>0</v>
      </c>
      <c r="T4421" s="13">
        <f t="shared" ca="1" si="1374"/>
        <v>0.9</v>
      </c>
      <c r="U4421" s="13" t="b">
        <f ca="1">IF(CalcTable[[#This Row],[IrrPrecip]]&gt;=IC_MM,FALSE,TRUE)</f>
        <v>1</v>
      </c>
      <c r="V4421" s="13" t="b">
        <f t="shared" si="1375"/>
        <v>1</v>
      </c>
      <c r="W4421" s="13" t="e">
        <f ca="1">IF(AND(IRR_DRIP=FALSE,CalcTable[[#This Row],[IrrHours]]&lt;=0),FALSE,TRUE)</f>
        <v>#NAME?</v>
      </c>
      <c r="X4421" s="13" t="e">
        <f ca="1">AND(CalcTable[[#This Row],[IrrDay]],CalcTable[[#This Row],[IrrRain]],CalcTable[[#This Row],[IrrWarm]],CalcTable[[#This Row],[IrrWindy]])</f>
        <v>#NAME?</v>
      </c>
      <c r="Y4421" s="13" t="e">
        <f t="shared" ca="1" si="1376"/>
        <v>#NAME?</v>
      </c>
      <c r="Z4421" s="13" t="e">
        <f ca="1">CalcTable[[#This Row],[IrrHours]]/5</f>
        <v>#NAME?</v>
      </c>
      <c r="AA4421" s="13" t="e">
        <f ca="1">IF(CalcTable[[#This Row],[IrrFlag]]=FALSE,0,MAX(0,CalcTable[[#This Row],[VolRednWind]]*(FCAP*IRR_TARGET-CalcTable[[#This Row],[IWC]])))</f>
        <v>#NAME?</v>
      </c>
      <c r="AB4421" s="13" t="e">
        <f ca="1">CalcTable[[#This Row],[IWC]]+CalcTable[[#This Row],[Eff Precip]]+CalcTable[[#This Row],[IrrAmt]]-CalcTable[[#This Row],[AET]]</f>
        <v>#NAME?</v>
      </c>
      <c r="AC4421" s="13" t="e">
        <f ca="1">IF(CalcTable[[#This Row],[PWC]]&gt;FCAP,MIN(24*PERC,MIN(SAT,CalcTable[[#This Row],[PWC]])-FCAP),0)</f>
        <v>#NAME?</v>
      </c>
      <c r="AD4421" s="13" t="e">
        <f ca="1">IF(CalcTable[[#This Row],[PWC]]&gt;SAT,CalcTable[[#This Row],[PWC]]-SAT,0)</f>
        <v>#NAME?</v>
      </c>
      <c r="AE4421" s="13" t="e">
        <f ca="1">CalcTable[[#This Row],[PWC]]-CalcTable[[#This Row],[PercAmt]]-CalcTable[[#This Row],[Runoff]]</f>
        <v>#NAME?</v>
      </c>
      <c r="AF4421" s="13" t="e">
        <f ca="1">CalcTable[[#This Row],[IrrAmt]]/1000*CUR_IRR_AREA*10000/IRR_EFF</f>
        <v>#NAME?</v>
      </c>
      <c r="AG4421" s="147"/>
      <c r="AH4421" s="13"/>
      <c r="AI4421" s="50">
        <v>0</v>
      </c>
      <c r="AJ4421" s="50">
        <v>0</v>
      </c>
      <c r="AK4421" s="50">
        <v>0</v>
      </c>
      <c r="AL4421" s="50">
        <v>4.2505694803695349</v>
      </c>
      <c r="AM4421" s="50"/>
      <c r="AN4421" s="50"/>
      <c r="AO4421" s="50"/>
      <c r="AP4421" s="50"/>
      <c r="AQ4421" s="50"/>
      <c r="AR4421" s="50"/>
      <c r="AS4421" s="50"/>
      <c r="AT4421" s="50"/>
      <c r="AU4421" s="50"/>
      <c r="AV4421" s="50"/>
      <c r="AW4421" s="50"/>
      <c r="AX4421" s="50">
        <f t="shared" si="1387"/>
        <v>4.2505694803695349</v>
      </c>
      <c r="AY4421" s="50"/>
      <c r="AZ4421" s="50">
        <f t="shared" si="1377"/>
        <v>124.68337142417303</v>
      </c>
      <c r="BA4421" s="50">
        <f t="shared" si="1378"/>
        <v>191.97280997055213</v>
      </c>
      <c r="BB4421" s="50">
        <f t="shared" si="1379"/>
        <v>197.91011337170323</v>
      </c>
      <c r="BC4421" s="17">
        <f t="shared" si="1380"/>
        <v>19888</v>
      </c>
      <c r="BD4421" s="50">
        <f t="shared" si="1381"/>
        <v>4.2505694803695349</v>
      </c>
      <c r="BE4421" s="50">
        <f t="shared" si="1382"/>
        <v>124.68337142417303</v>
      </c>
      <c r="BF4421" s="50">
        <f t="shared" si="1388"/>
        <v>203.94230360347166</v>
      </c>
      <c r="BG4421" s="50"/>
      <c r="BH4421" s="17">
        <f t="shared" si="1383"/>
        <v>0</v>
      </c>
      <c r="BI4421" s="17">
        <f t="shared" si="1391"/>
        <v>4421</v>
      </c>
      <c r="BJ4421" s="17">
        <f t="shared" si="1389"/>
        <v>4421</v>
      </c>
      <c r="BK4421" s="150">
        <f t="shared" si="1390"/>
        <v>32381</v>
      </c>
      <c r="BL4421" s="50" t="e">
        <f t="shared" ca="1" si="1384"/>
        <v>#NAME?</v>
      </c>
      <c r="BM4421" s="50" t="e">
        <f t="shared" ca="1" si="1385"/>
        <v>#NAME?</v>
      </c>
      <c r="BN4421" s="50" t="e">
        <f t="shared" ca="1" si="1386"/>
        <v>#NAME?</v>
      </c>
    </row>
    <row r="4422" spans="1:66" x14ac:dyDescent="0.35">
      <c r="A4422" s="48">
        <v>32382</v>
      </c>
      <c r="B4422" s="17">
        <v>1988</v>
      </c>
      <c r="C4422" s="17">
        <v>8</v>
      </c>
      <c r="D4422" s="17">
        <v>240</v>
      </c>
      <c r="E4422" s="17">
        <v>27</v>
      </c>
      <c r="F4422" s="17">
        <v>7</v>
      </c>
      <c r="G4422" s="50">
        <v>6.9</v>
      </c>
      <c r="H4422" s="32">
        <v>3.0296764578886228</v>
      </c>
      <c r="I4422" s="50">
        <v>4.666666666666667</v>
      </c>
      <c r="J4422" s="13">
        <v>0</v>
      </c>
      <c r="K4422" s="13">
        <f t="shared" si="1372"/>
        <v>0</v>
      </c>
      <c r="L4422" s="13">
        <f t="shared" si="1373"/>
        <v>0</v>
      </c>
      <c r="M4422" s="13" t="e">
        <f ca="1">CalcTable[[#This Row],[IWC]]-AE4421</f>
        <v>#NAME?</v>
      </c>
      <c r="N4422" s="13" t="e">
        <f ca="1">IF(CalcTable[[#This Row],[Day of Year]]&lt;123,FCAP,AE4421)</f>
        <v>#NAME?</v>
      </c>
      <c r="O4422" s="17" t="e">
        <f ca="1">IF(IRR_DRIP,5,COUNTIF('IDET Wind Values'!C4406:G4406,"&lt;="&amp;IRR_MAXWIND))</f>
        <v>#NAME?</v>
      </c>
      <c r="P4422" s="13" t="e">
        <f ca="1">CalcTable[[#This Row],[ET_o]]*KL</f>
        <v>#NAME?</v>
      </c>
      <c r="Q4422" s="13" t="e">
        <f ca="1">IF(WILTPT&lt;=0,1,MAX(0,MIN(1,(CalcTable[[#This Row],[IWC]]-WILTPT)/(MAD-WILTPT))))</f>
        <v>#NAME?</v>
      </c>
      <c r="R4422" s="13" t="e">
        <f ca="1">CalcTable[[#This Row],[ETMult]]*CalcTable[[#This Row],[ETb]]</f>
        <v>#NAME?</v>
      </c>
      <c r="S4422" s="13" t="b">
        <f>INDEX(IRR_LIST,CalcTable[[#This Row],[Day of Week]]+1)</f>
        <v>0</v>
      </c>
      <c r="T4422" s="13">
        <f t="shared" ca="1" si="1374"/>
        <v>0.9</v>
      </c>
      <c r="U4422" s="13" t="b">
        <f ca="1">IF(CalcTable[[#This Row],[IrrPrecip]]&gt;=IC_MM,FALSE,TRUE)</f>
        <v>1</v>
      </c>
      <c r="V4422" s="13" t="b">
        <f t="shared" si="1375"/>
        <v>1</v>
      </c>
      <c r="W4422" s="13" t="e">
        <f ca="1">IF(AND(IRR_DRIP=FALSE,CalcTable[[#This Row],[IrrHours]]&lt;=0),FALSE,TRUE)</f>
        <v>#NAME?</v>
      </c>
      <c r="X4422" s="13" t="e">
        <f ca="1">AND(CalcTable[[#This Row],[IrrDay]],CalcTable[[#This Row],[IrrRain]],CalcTable[[#This Row],[IrrWarm]],CalcTable[[#This Row],[IrrWindy]])</f>
        <v>#NAME?</v>
      </c>
      <c r="Y4422" s="13" t="e">
        <f t="shared" ca="1" si="1376"/>
        <v>#NAME?</v>
      </c>
      <c r="Z4422" s="13" t="e">
        <f ca="1">CalcTable[[#This Row],[IrrHours]]/5</f>
        <v>#NAME?</v>
      </c>
      <c r="AA4422" s="13" t="e">
        <f ca="1">IF(CalcTable[[#This Row],[IrrFlag]]=FALSE,0,MAX(0,CalcTable[[#This Row],[VolRednWind]]*(FCAP*IRR_TARGET-CalcTable[[#This Row],[IWC]])))</f>
        <v>#NAME?</v>
      </c>
      <c r="AB4422" s="13" t="e">
        <f ca="1">CalcTable[[#This Row],[IWC]]+CalcTable[[#This Row],[Eff Precip]]+CalcTable[[#This Row],[IrrAmt]]-CalcTable[[#This Row],[AET]]</f>
        <v>#NAME?</v>
      </c>
      <c r="AC4422" s="13" t="e">
        <f ca="1">IF(CalcTable[[#This Row],[PWC]]&gt;FCAP,MIN(24*PERC,MIN(SAT,CalcTable[[#This Row],[PWC]])-FCAP),0)</f>
        <v>#NAME?</v>
      </c>
      <c r="AD4422" s="13" t="e">
        <f ca="1">IF(CalcTable[[#This Row],[PWC]]&gt;SAT,CalcTable[[#This Row],[PWC]]-SAT,0)</f>
        <v>#NAME?</v>
      </c>
      <c r="AE4422" s="13" t="e">
        <f ca="1">CalcTable[[#This Row],[PWC]]-CalcTable[[#This Row],[PercAmt]]-CalcTable[[#This Row],[Runoff]]</f>
        <v>#NAME?</v>
      </c>
      <c r="AF4422" s="13" t="e">
        <f ca="1">CalcTable[[#This Row],[IrrAmt]]/1000*CUR_IRR_AREA*10000/IRR_EFF</f>
        <v>#NAME?</v>
      </c>
      <c r="AG4422" s="147"/>
      <c r="AH4422" s="13"/>
      <c r="AI4422" s="50">
        <v>0</v>
      </c>
      <c r="AJ4422" s="50">
        <v>0</v>
      </c>
      <c r="AK4422" s="50">
        <v>2.7459673742334161</v>
      </c>
      <c r="AL4422" s="50">
        <v>0</v>
      </c>
      <c r="AM4422" s="50"/>
      <c r="AN4422" s="50"/>
      <c r="AO4422" s="50"/>
      <c r="AP4422" s="50"/>
      <c r="AQ4422" s="50"/>
      <c r="AR4422" s="50"/>
      <c r="AS4422" s="50"/>
      <c r="AT4422" s="50"/>
      <c r="AU4422" s="50"/>
      <c r="AV4422" s="50"/>
      <c r="AW4422" s="50"/>
      <c r="AX4422" s="50">
        <f t="shared" si="1387"/>
        <v>2.7459673742334161</v>
      </c>
      <c r="AY4422" s="50"/>
      <c r="AZ4422" s="50">
        <f t="shared" si="1377"/>
        <v>40.274188155423438</v>
      </c>
      <c r="BA4422" s="50">
        <f t="shared" si="1378"/>
        <v>62.009464302794811</v>
      </c>
      <c r="BB4422" s="50">
        <f t="shared" si="1379"/>
        <v>63.927282786386414</v>
      </c>
      <c r="BC4422" s="17">
        <f t="shared" si="1380"/>
        <v>19888</v>
      </c>
      <c r="BD4422" s="50">
        <f t="shared" si="1381"/>
        <v>2.7459673742334161</v>
      </c>
      <c r="BE4422" s="50">
        <f t="shared" si="1382"/>
        <v>40.274188155423438</v>
      </c>
      <c r="BF4422" s="50">
        <f t="shared" si="1388"/>
        <v>65.875750826740102</v>
      </c>
      <c r="BG4422" s="50"/>
      <c r="BH4422" s="17">
        <f t="shared" si="1383"/>
        <v>0</v>
      </c>
      <c r="BI4422" s="17">
        <f t="shared" si="1391"/>
        <v>4422</v>
      </c>
      <c r="BJ4422" s="17">
        <f t="shared" si="1389"/>
        <v>4422</v>
      </c>
      <c r="BK4422" s="150">
        <f t="shared" si="1390"/>
        <v>32382</v>
      </c>
      <c r="BL4422" s="50" t="e">
        <f t="shared" ca="1" si="1384"/>
        <v>#NAME?</v>
      </c>
      <c r="BM4422" s="50" t="e">
        <f t="shared" ca="1" si="1385"/>
        <v>#NAME?</v>
      </c>
      <c r="BN4422" s="50" t="e">
        <f t="shared" ca="1" si="1386"/>
        <v>#NAME?</v>
      </c>
    </row>
    <row r="4423" spans="1:66" x14ac:dyDescent="0.35">
      <c r="A4423" s="48">
        <v>32383</v>
      </c>
      <c r="B4423" s="17">
        <v>1988</v>
      </c>
      <c r="C4423" s="17">
        <v>8</v>
      </c>
      <c r="D4423" s="17">
        <v>241</v>
      </c>
      <c r="E4423" s="17">
        <v>28</v>
      </c>
      <c r="F4423" s="17">
        <v>1</v>
      </c>
      <c r="G4423" s="50">
        <v>9.9</v>
      </c>
      <c r="H4423" s="32">
        <v>4.1570954809459346</v>
      </c>
      <c r="I4423" s="50">
        <v>9.8333333333333339</v>
      </c>
      <c r="J4423" s="13">
        <v>0</v>
      </c>
      <c r="K4423" s="13">
        <f t="shared" si="1372"/>
        <v>0</v>
      </c>
      <c r="L4423" s="13">
        <f t="shared" si="1373"/>
        <v>0</v>
      </c>
      <c r="M4423" s="13" t="e">
        <f ca="1">CalcTable[[#This Row],[IWC]]-AE4422</f>
        <v>#NAME?</v>
      </c>
      <c r="N4423" s="13" t="e">
        <f ca="1">IF(CalcTable[[#This Row],[Day of Year]]&lt;123,FCAP,AE4422)</f>
        <v>#NAME?</v>
      </c>
      <c r="O4423" s="17" t="e">
        <f ca="1">IF(IRR_DRIP,5,COUNTIF('IDET Wind Values'!C4407:G4407,"&lt;="&amp;IRR_MAXWIND))</f>
        <v>#NAME?</v>
      </c>
      <c r="P4423" s="13" t="e">
        <f ca="1">CalcTable[[#This Row],[ET_o]]*KL</f>
        <v>#NAME?</v>
      </c>
      <c r="Q4423" s="13" t="e">
        <f ca="1">IF(WILTPT&lt;=0,1,MAX(0,MIN(1,(CalcTable[[#This Row],[IWC]]-WILTPT)/(MAD-WILTPT))))</f>
        <v>#NAME?</v>
      </c>
      <c r="R4423" s="13" t="e">
        <f ca="1">CalcTable[[#This Row],[ETMult]]*CalcTable[[#This Row],[ETb]]</f>
        <v>#NAME?</v>
      </c>
      <c r="S4423" s="13" t="b">
        <f>INDEX(IRR_LIST,CalcTable[[#This Row],[Day of Week]]+1)</f>
        <v>1</v>
      </c>
      <c r="T4423" s="13">
        <f t="shared" ca="1" si="1374"/>
        <v>0</v>
      </c>
      <c r="U4423" s="13" t="b">
        <f ca="1">IF(CalcTable[[#This Row],[IrrPrecip]]&gt;=IC_MM,FALSE,TRUE)</f>
        <v>1</v>
      </c>
      <c r="V4423" s="13" t="b">
        <f t="shared" si="1375"/>
        <v>1</v>
      </c>
      <c r="W4423" s="13" t="e">
        <f ca="1">IF(AND(IRR_DRIP=FALSE,CalcTable[[#This Row],[IrrHours]]&lt;=0),FALSE,TRUE)</f>
        <v>#NAME?</v>
      </c>
      <c r="X4423" s="13" t="e">
        <f ca="1">AND(CalcTable[[#This Row],[IrrDay]],CalcTable[[#This Row],[IrrRain]],CalcTable[[#This Row],[IrrWarm]],CalcTable[[#This Row],[IrrWindy]])</f>
        <v>#NAME?</v>
      </c>
      <c r="Y4423" s="13" t="e">
        <f t="shared" ca="1" si="1376"/>
        <v>#NAME?</v>
      </c>
      <c r="Z4423" s="13" t="e">
        <f ca="1">CalcTable[[#This Row],[IrrHours]]/5</f>
        <v>#NAME?</v>
      </c>
      <c r="AA4423" s="13" t="e">
        <f ca="1">IF(CalcTable[[#This Row],[IrrFlag]]=FALSE,0,MAX(0,CalcTable[[#This Row],[VolRednWind]]*(FCAP*IRR_TARGET-CalcTable[[#This Row],[IWC]])))</f>
        <v>#NAME?</v>
      </c>
      <c r="AB4423" s="13" t="e">
        <f ca="1">CalcTable[[#This Row],[IWC]]+CalcTable[[#This Row],[Eff Precip]]+CalcTable[[#This Row],[IrrAmt]]-CalcTable[[#This Row],[AET]]</f>
        <v>#NAME?</v>
      </c>
      <c r="AC4423" s="13" t="e">
        <f ca="1">IF(CalcTable[[#This Row],[PWC]]&gt;FCAP,MIN(24*PERC,MIN(SAT,CalcTable[[#This Row],[PWC]])-FCAP),0)</f>
        <v>#NAME?</v>
      </c>
      <c r="AD4423" s="13" t="e">
        <f ca="1">IF(CalcTable[[#This Row],[PWC]]&gt;SAT,CalcTable[[#This Row],[PWC]]-SAT,0)</f>
        <v>#NAME?</v>
      </c>
      <c r="AE4423" s="13" t="e">
        <f ca="1">CalcTable[[#This Row],[PWC]]-CalcTable[[#This Row],[PercAmt]]-CalcTable[[#This Row],[Runoff]]</f>
        <v>#NAME?</v>
      </c>
      <c r="AF4423" s="13" t="e">
        <f ca="1">CalcTable[[#This Row],[IrrAmt]]/1000*CUR_IRR_AREA*10000/IRR_EFF</f>
        <v>#NAME?</v>
      </c>
      <c r="AG4423" s="147"/>
      <c r="AH4423" s="13"/>
      <c r="AI4423" s="50">
        <v>15.65051406007197</v>
      </c>
      <c r="AJ4423" s="50">
        <v>22.203739978746654</v>
      </c>
      <c r="AK4423" s="50">
        <v>0</v>
      </c>
      <c r="AL4423" s="50">
        <v>0</v>
      </c>
      <c r="AM4423" s="50"/>
      <c r="AN4423" s="50"/>
      <c r="AO4423" s="50"/>
      <c r="AP4423" s="50"/>
      <c r="AQ4423" s="50"/>
      <c r="AR4423" s="50"/>
      <c r="AS4423" s="50"/>
      <c r="AT4423" s="50"/>
      <c r="AU4423" s="50"/>
      <c r="AV4423" s="50"/>
      <c r="AW4423" s="50"/>
      <c r="AX4423" s="50">
        <f t="shared" si="1387"/>
        <v>37.854254038818624</v>
      </c>
      <c r="AY4423" s="50"/>
      <c r="AZ4423" s="50">
        <f t="shared" si="1377"/>
        <v>880.85057892429086</v>
      </c>
      <c r="BA4423" s="50">
        <f t="shared" si="1378"/>
        <v>1427.8027516085738</v>
      </c>
      <c r="BB4423" s="50">
        <f t="shared" si="1379"/>
        <v>1477.7005167349225</v>
      </c>
      <c r="BC4423" s="17">
        <f t="shared" si="1380"/>
        <v>19888</v>
      </c>
      <c r="BD4423" s="50">
        <f t="shared" si="1381"/>
        <v>37.854254038818624</v>
      </c>
      <c r="BE4423" s="50">
        <f t="shared" si="1382"/>
        <v>880.85057892429086</v>
      </c>
      <c r="BF4423" s="50">
        <f t="shared" si="1388"/>
        <v>1440.7911347306031</v>
      </c>
      <c r="BG4423" s="50"/>
      <c r="BH4423" s="17">
        <f t="shared" si="1383"/>
        <v>0</v>
      </c>
      <c r="BI4423" s="17">
        <f t="shared" si="1391"/>
        <v>4423</v>
      </c>
      <c r="BJ4423" s="17">
        <f t="shared" si="1389"/>
        <v>4423</v>
      </c>
      <c r="BK4423" s="150">
        <f t="shared" si="1390"/>
        <v>32383</v>
      </c>
      <c r="BL4423" s="50" t="e">
        <f t="shared" ca="1" si="1384"/>
        <v>#NAME?</v>
      </c>
      <c r="BM4423" s="50" t="e">
        <f t="shared" ca="1" si="1385"/>
        <v>#NAME?</v>
      </c>
      <c r="BN4423" s="50" t="e">
        <f t="shared" ca="1" si="1386"/>
        <v>#NAME?</v>
      </c>
    </row>
    <row r="4424" spans="1:66" x14ac:dyDescent="0.35">
      <c r="A4424" s="48">
        <v>32384</v>
      </c>
      <c r="B4424" s="17">
        <v>1988</v>
      </c>
      <c r="C4424" s="17">
        <v>8</v>
      </c>
      <c r="D4424" s="17">
        <v>242</v>
      </c>
      <c r="E4424" s="17">
        <v>29</v>
      </c>
      <c r="F4424" s="17">
        <v>2</v>
      </c>
      <c r="G4424" s="50">
        <v>10.7</v>
      </c>
      <c r="H4424" s="32">
        <v>5.1221127713977932</v>
      </c>
      <c r="I4424" s="50">
        <v>3</v>
      </c>
      <c r="J4424" s="13">
        <v>0</v>
      </c>
      <c r="K4424" s="13">
        <f t="shared" si="1372"/>
        <v>0</v>
      </c>
      <c r="L4424" s="13">
        <f t="shared" si="1373"/>
        <v>0</v>
      </c>
      <c r="M4424" s="13" t="e">
        <f ca="1">CalcTable[[#This Row],[IWC]]-AE4423</f>
        <v>#NAME?</v>
      </c>
      <c r="N4424" s="13" t="e">
        <f ca="1">IF(CalcTable[[#This Row],[Day of Year]]&lt;123,FCAP,AE4423)</f>
        <v>#NAME?</v>
      </c>
      <c r="O4424" s="17" t="e">
        <f ca="1">IF(IRR_DRIP,5,COUNTIF('IDET Wind Values'!C4408:G4408,"&lt;="&amp;IRR_MAXWIND))</f>
        <v>#NAME?</v>
      </c>
      <c r="P4424" s="13" t="e">
        <f ca="1">CalcTable[[#This Row],[ET_o]]*KL</f>
        <v>#NAME?</v>
      </c>
      <c r="Q4424" s="13" t="e">
        <f ca="1">IF(WILTPT&lt;=0,1,MAX(0,MIN(1,(CalcTable[[#This Row],[IWC]]-WILTPT)/(MAD-WILTPT))))</f>
        <v>#NAME?</v>
      </c>
      <c r="R4424" s="13" t="e">
        <f ca="1">CalcTable[[#This Row],[ETMult]]*CalcTable[[#This Row],[ETb]]</f>
        <v>#NAME?</v>
      </c>
      <c r="S4424" s="13" t="b">
        <f>INDEX(IRR_LIST,CalcTable[[#This Row],[Day of Week]]+1)</f>
        <v>0</v>
      </c>
      <c r="T4424" s="13">
        <f t="shared" ca="1" si="1374"/>
        <v>0</v>
      </c>
      <c r="U4424" s="13" t="b">
        <f ca="1">IF(CalcTable[[#This Row],[IrrPrecip]]&gt;=IC_MM,FALSE,TRUE)</f>
        <v>1</v>
      </c>
      <c r="V4424" s="13" t="b">
        <f t="shared" si="1375"/>
        <v>1</v>
      </c>
      <c r="W4424" s="13" t="e">
        <f ca="1">IF(AND(IRR_DRIP=FALSE,CalcTable[[#This Row],[IrrHours]]&lt;=0),FALSE,TRUE)</f>
        <v>#NAME?</v>
      </c>
      <c r="X4424" s="13" t="e">
        <f ca="1">AND(CalcTable[[#This Row],[IrrDay]],CalcTable[[#This Row],[IrrRain]],CalcTable[[#This Row],[IrrWarm]],CalcTable[[#This Row],[IrrWindy]])</f>
        <v>#NAME?</v>
      </c>
      <c r="Y4424" s="13" t="e">
        <f t="shared" ca="1" si="1376"/>
        <v>#NAME?</v>
      </c>
      <c r="Z4424" s="13" t="e">
        <f ca="1">CalcTable[[#This Row],[IrrHours]]/5</f>
        <v>#NAME?</v>
      </c>
      <c r="AA4424" s="13" t="e">
        <f ca="1">IF(CalcTable[[#This Row],[IrrFlag]]=FALSE,0,MAX(0,CalcTable[[#This Row],[VolRednWind]]*(FCAP*IRR_TARGET-CalcTable[[#This Row],[IWC]])))</f>
        <v>#NAME?</v>
      </c>
      <c r="AB4424" s="13" t="e">
        <f ca="1">CalcTable[[#This Row],[IWC]]+CalcTable[[#This Row],[Eff Precip]]+CalcTable[[#This Row],[IrrAmt]]-CalcTable[[#This Row],[AET]]</f>
        <v>#NAME?</v>
      </c>
      <c r="AC4424" s="13" t="e">
        <f ca="1">IF(CalcTable[[#This Row],[PWC]]&gt;FCAP,MIN(24*PERC,MIN(SAT,CalcTable[[#This Row],[PWC]])-FCAP),0)</f>
        <v>#NAME?</v>
      </c>
      <c r="AD4424" s="13" t="e">
        <f ca="1">IF(CalcTable[[#This Row],[PWC]]&gt;SAT,CalcTable[[#This Row],[PWC]]-SAT,0)</f>
        <v>#NAME?</v>
      </c>
      <c r="AE4424" s="13" t="e">
        <f ca="1">CalcTable[[#This Row],[PWC]]-CalcTable[[#This Row],[PercAmt]]-CalcTable[[#This Row],[Runoff]]</f>
        <v>#NAME?</v>
      </c>
      <c r="AF4424" s="13" t="e">
        <f ca="1">CalcTable[[#This Row],[IrrAmt]]/1000*CUR_IRR_AREA*10000/IRR_EFF</f>
        <v>#NAME?</v>
      </c>
      <c r="AG4424" s="147"/>
      <c r="AH4424" s="13"/>
      <c r="AI4424" s="50">
        <v>0</v>
      </c>
      <c r="AJ4424" s="50">
        <v>0</v>
      </c>
      <c r="AK4424" s="50">
        <v>1.6143351255418268</v>
      </c>
      <c r="AL4424" s="50">
        <v>6.2327245663590105</v>
      </c>
      <c r="AM4424" s="50"/>
      <c r="AN4424" s="50"/>
      <c r="AO4424" s="50"/>
      <c r="AP4424" s="50"/>
      <c r="AQ4424" s="50"/>
      <c r="AR4424" s="50"/>
      <c r="AS4424" s="50"/>
      <c r="AT4424" s="50"/>
      <c r="AU4424" s="50"/>
      <c r="AV4424" s="50"/>
      <c r="AW4424" s="50"/>
      <c r="AX4424" s="50">
        <f t="shared" si="1387"/>
        <v>7.8470596919008369</v>
      </c>
      <c r="AY4424" s="50"/>
      <c r="AZ4424" s="50">
        <f t="shared" si="1377"/>
        <v>206.5035024544778</v>
      </c>
      <c r="BA4424" s="50">
        <f t="shared" si="1378"/>
        <v>317.94983711244993</v>
      </c>
      <c r="BB4424" s="50">
        <f t="shared" si="1379"/>
        <v>327.78333722932985</v>
      </c>
      <c r="BC4424" s="17">
        <f t="shared" si="1380"/>
        <v>19888</v>
      </c>
      <c r="BD4424" s="50">
        <f t="shared" si="1381"/>
        <v>7.8470596919008369</v>
      </c>
      <c r="BE4424" s="50">
        <f t="shared" si="1382"/>
        <v>206.5035024544778</v>
      </c>
      <c r="BF4424" s="50">
        <f t="shared" si="1388"/>
        <v>337.77399112409904</v>
      </c>
      <c r="BG4424" s="50"/>
      <c r="BH4424" s="17">
        <f t="shared" si="1383"/>
        <v>0</v>
      </c>
      <c r="BI4424" s="17">
        <f t="shared" si="1391"/>
        <v>4424</v>
      </c>
      <c r="BJ4424" s="17">
        <f t="shared" si="1389"/>
        <v>4424</v>
      </c>
      <c r="BK4424" s="150">
        <f t="shared" si="1390"/>
        <v>32384</v>
      </c>
      <c r="BL4424" s="50" t="e">
        <f t="shared" ca="1" si="1384"/>
        <v>#NAME?</v>
      </c>
      <c r="BM4424" s="50" t="e">
        <f t="shared" ca="1" si="1385"/>
        <v>#NAME?</v>
      </c>
      <c r="BN4424" s="50" t="e">
        <f t="shared" ca="1" si="1386"/>
        <v>#NAME?</v>
      </c>
    </row>
    <row r="4425" spans="1:66" x14ac:dyDescent="0.35">
      <c r="A4425" s="48">
        <v>32385</v>
      </c>
      <c r="B4425" s="17">
        <v>1988</v>
      </c>
      <c r="C4425" s="17">
        <v>8</v>
      </c>
      <c r="D4425" s="17">
        <v>243</v>
      </c>
      <c r="E4425" s="17">
        <v>30</v>
      </c>
      <c r="F4425" s="17">
        <v>3</v>
      </c>
      <c r="G4425" s="50">
        <v>7.7</v>
      </c>
      <c r="H4425" s="32">
        <v>4.4278453293569298</v>
      </c>
      <c r="I4425" s="50">
        <v>21.333333333333332</v>
      </c>
      <c r="J4425" s="13">
        <v>0.4</v>
      </c>
      <c r="K4425" s="13">
        <f t="shared" si="1372"/>
        <v>0.4</v>
      </c>
      <c r="L4425" s="13">
        <f t="shared" si="1373"/>
        <v>0</v>
      </c>
      <c r="M4425" s="13" t="e">
        <f ca="1">CalcTable[[#This Row],[IWC]]-AE4424</f>
        <v>#NAME?</v>
      </c>
      <c r="N4425" s="13" t="e">
        <f ca="1">IF(CalcTable[[#This Row],[Day of Year]]&lt;123,FCAP,AE4424)</f>
        <v>#NAME?</v>
      </c>
      <c r="O4425" s="17" t="e">
        <f ca="1">IF(IRR_DRIP,5,COUNTIF('IDET Wind Values'!C4409:G4409,"&lt;="&amp;IRR_MAXWIND))</f>
        <v>#NAME?</v>
      </c>
      <c r="P4425" s="13" t="e">
        <f ca="1">CalcTable[[#This Row],[ET_o]]*KL</f>
        <v>#NAME?</v>
      </c>
      <c r="Q4425" s="13" t="e">
        <f ca="1">IF(WILTPT&lt;=0,1,MAX(0,MIN(1,(CalcTable[[#This Row],[IWC]]-WILTPT)/(MAD-WILTPT))))</f>
        <v>#NAME?</v>
      </c>
      <c r="R4425" s="13" t="e">
        <f ca="1">CalcTable[[#This Row],[ETMult]]*CalcTable[[#This Row],[ETb]]</f>
        <v>#NAME?</v>
      </c>
      <c r="S4425" s="13" t="b">
        <f>INDEX(IRR_LIST,CalcTable[[#This Row],[Day of Week]]+1)</f>
        <v>1</v>
      </c>
      <c r="T4425" s="13">
        <f t="shared" ca="1" si="1374"/>
        <v>0</v>
      </c>
      <c r="U4425" s="13" t="b">
        <f ca="1">IF(CalcTable[[#This Row],[IrrPrecip]]&gt;=IC_MM,FALSE,TRUE)</f>
        <v>1</v>
      </c>
      <c r="V4425" s="13" t="b">
        <f t="shared" si="1375"/>
        <v>1</v>
      </c>
      <c r="W4425" s="13" t="e">
        <f ca="1">IF(AND(IRR_DRIP=FALSE,CalcTable[[#This Row],[IrrHours]]&lt;=0),FALSE,TRUE)</f>
        <v>#NAME?</v>
      </c>
      <c r="X4425" s="13" t="e">
        <f ca="1">AND(CalcTable[[#This Row],[IrrDay]],CalcTable[[#This Row],[IrrRain]],CalcTable[[#This Row],[IrrWarm]],CalcTable[[#This Row],[IrrWindy]])</f>
        <v>#NAME?</v>
      </c>
      <c r="Y4425" s="13" t="e">
        <f t="shared" ca="1" si="1376"/>
        <v>#NAME?</v>
      </c>
      <c r="Z4425" s="13" t="e">
        <f ca="1">CalcTable[[#This Row],[IrrHours]]/5</f>
        <v>#NAME?</v>
      </c>
      <c r="AA4425" s="13" t="e">
        <f ca="1">IF(CalcTable[[#This Row],[IrrFlag]]=FALSE,0,MAX(0,CalcTable[[#This Row],[VolRednWind]]*(FCAP*IRR_TARGET-CalcTable[[#This Row],[IWC]])))</f>
        <v>#NAME?</v>
      </c>
      <c r="AB4425" s="13" t="e">
        <f ca="1">CalcTable[[#This Row],[IWC]]+CalcTable[[#This Row],[Eff Precip]]+CalcTable[[#This Row],[IrrAmt]]-CalcTable[[#This Row],[AET]]</f>
        <v>#NAME?</v>
      </c>
      <c r="AC4425" s="13" t="e">
        <f ca="1">IF(CalcTable[[#This Row],[PWC]]&gt;FCAP,MIN(24*PERC,MIN(SAT,CalcTable[[#This Row],[PWC]])-FCAP),0)</f>
        <v>#NAME?</v>
      </c>
      <c r="AD4425" s="13" t="e">
        <f ca="1">IF(CalcTable[[#This Row],[PWC]]&gt;SAT,CalcTable[[#This Row],[PWC]]-SAT,0)</f>
        <v>#NAME?</v>
      </c>
      <c r="AE4425" s="13" t="e">
        <f ca="1">CalcTable[[#This Row],[PWC]]-CalcTable[[#This Row],[PercAmt]]-CalcTable[[#This Row],[Runoff]]</f>
        <v>#NAME?</v>
      </c>
      <c r="AF4425" s="13" t="e">
        <f ca="1">CalcTable[[#This Row],[IrrAmt]]/1000*CUR_IRR_AREA*10000/IRR_EFF</f>
        <v>#NAME?</v>
      </c>
      <c r="AG4425" s="147"/>
      <c r="AH4425" s="13"/>
      <c r="AI4425" s="50">
        <v>4.1960873639870728</v>
      </c>
      <c r="AJ4425" s="50">
        <v>6.2408873639870759</v>
      </c>
      <c r="AK4425" s="50">
        <v>0</v>
      </c>
      <c r="AL4425" s="50">
        <v>0</v>
      </c>
      <c r="AM4425" s="50"/>
      <c r="AN4425" s="50"/>
      <c r="AO4425" s="50"/>
      <c r="AP4425" s="50"/>
      <c r="AQ4425" s="50"/>
      <c r="AR4425" s="50"/>
      <c r="AS4425" s="50"/>
      <c r="AT4425" s="50"/>
      <c r="AU4425" s="50"/>
      <c r="AV4425" s="50"/>
      <c r="AW4425" s="50"/>
      <c r="AX4425" s="50">
        <f t="shared" si="1387"/>
        <v>10.43697472797415</v>
      </c>
      <c r="AY4425" s="50"/>
      <c r="AZ4425" s="50">
        <f t="shared" si="1377"/>
        <v>244.60864401543131</v>
      </c>
      <c r="BA4425" s="50">
        <f t="shared" si="1378"/>
        <v>396.73680432769811</v>
      </c>
      <c r="BB4425" s="50">
        <f t="shared" si="1379"/>
        <v>410.62007344862366</v>
      </c>
      <c r="BC4425" s="17">
        <f t="shared" si="1380"/>
        <v>19888</v>
      </c>
      <c r="BD4425" s="50">
        <f t="shared" si="1381"/>
        <v>10.43697472797415</v>
      </c>
      <c r="BE4425" s="50">
        <f t="shared" si="1382"/>
        <v>244.60864401543131</v>
      </c>
      <c r="BF4425" s="50">
        <f t="shared" si="1388"/>
        <v>400.1018722225291</v>
      </c>
      <c r="BG4425" s="50"/>
      <c r="BH4425" s="17">
        <f t="shared" si="1383"/>
        <v>0</v>
      </c>
      <c r="BI4425" s="17">
        <f t="shared" si="1391"/>
        <v>4425</v>
      </c>
      <c r="BJ4425" s="17">
        <f t="shared" si="1389"/>
        <v>4425</v>
      </c>
      <c r="BK4425" s="150">
        <f t="shared" si="1390"/>
        <v>32385</v>
      </c>
      <c r="BL4425" s="50" t="e">
        <f t="shared" ca="1" si="1384"/>
        <v>#NAME?</v>
      </c>
      <c r="BM4425" s="50" t="e">
        <f t="shared" ca="1" si="1385"/>
        <v>#NAME?</v>
      </c>
      <c r="BN4425" s="50" t="e">
        <f t="shared" ca="1" si="1386"/>
        <v>#NAME?</v>
      </c>
    </row>
    <row r="4426" spans="1:66" x14ac:dyDescent="0.35">
      <c r="A4426" s="48">
        <v>32386</v>
      </c>
      <c r="B4426" s="17">
        <v>1988</v>
      </c>
      <c r="C4426" s="17">
        <v>8</v>
      </c>
      <c r="D4426" s="17">
        <v>244</v>
      </c>
      <c r="E4426" s="17">
        <v>31</v>
      </c>
      <c r="F4426" s="17">
        <v>4</v>
      </c>
      <c r="G4426" s="50">
        <v>5.3</v>
      </c>
      <c r="H4426" s="32">
        <v>3.7474732904869366</v>
      </c>
      <c r="I4426" s="50">
        <v>8</v>
      </c>
      <c r="J4426" s="13">
        <v>0</v>
      </c>
      <c r="K4426" s="13">
        <f t="shared" si="1372"/>
        <v>0</v>
      </c>
      <c r="L4426" s="13">
        <f t="shared" si="1373"/>
        <v>0</v>
      </c>
      <c r="M4426" s="13" t="e">
        <f ca="1">CalcTable[[#This Row],[IWC]]-AE4425</f>
        <v>#NAME?</v>
      </c>
      <c r="N4426" s="13" t="e">
        <f ca="1">IF(CalcTable[[#This Row],[Day of Year]]&lt;123,FCAP,AE4425)</f>
        <v>#NAME?</v>
      </c>
      <c r="O4426" s="17" t="e">
        <f ca="1">IF(IRR_DRIP,5,COUNTIF('IDET Wind Values'!C4410:G4410,"&lt;="&amp;IRR_MAXWIND))</f>
        <v>#NAME?</v>
      </c>
      <c r="P4426" s="13" t="e">
        <f ca="1">CalcTable[[#This Row],[ET_o]]*KL</f>
        <v>#NAME?</v>
      </c>
      <c r="Q4426" s="13" t="e">
        <f ca="1">IF(WILTPT&lt;=0,1,MAX(0,MIN(1,(CalcTable[[#This Row],[IWC]]-WILTPT)/(MAD-WILTPT))))</f>
        <v>#NAME?</v>
      </c>
      <c r="R4426" s="13" t="e">
        <f ca="1">CalcTable[[#This Row],[ETMult]]*CalcTable[[#This Row],[ETb]]</f>
        <v>#NAME?</v>
      </c>
      <c r="S4426" s="13" t="b">
        <f>INDEX(IRR_LIST,CalcTable[[#This Row],[Day of Week]]+1)</f>
        <v>0</v>
      </c>
      <c r="T4426" s="13">
        <f t="shared" ca="1" si="1374"/>
        <v>0.4</v>
      </c>
      <c r="U4426" s="13" t="b">
        <f ca="1">IF(CalcTable[[#This Row],[IrrPrecip]]&gt;=IC_MM,FALSE,TRUE)</f>
        <v>1</v>
      </c>
      <c r="V4426" s="13" t="b">
        <f t="shared" si="1375"/>
        <v>1</v>
      </c>
      <c r="W4426" s="13" t="e">
        <f ca="1">IF(AND(IRR_DRIP=FALSE,CalcTable[[#This Row],[IrrHours]]&lt;=0),FALSE,TRUE)</f>
        <v>#NAME?</v>
      </c>
      <c r="X4426" s="13" t="e">
        <f ca="1">AND(CalcTable[[#This Row],[IrrDay]],CalcTable[[#This Row],[IrrRain]],CalcTable[[#This Row],[IrrWarm]],CalcTable[[#This Row],[IrrWindy]])</f>
        <v>#NAME?</v>
      </c>
      <c r="Y4426" s="13" t="e">
        <f t="shared" ca="1" si="1376"/>
        <v>#NAME?</v>
      </c>
      <c r="Z4426" s="13" t="e">
        <f ca="1">CalcTable[[#This Row],[IrrHours]]/5</f>
        <v>#NAME?</v>
      </c>
      <c r="AA4426" s="13" t="e">
        <f ca="1">IF(CalcTable[[#This Row],[IrrFlag]]=FALSE,0,MAX(0,CalcTable[[#This Row],[VolRednWind]]*(FCAP*IRR_TARGET-CalcTable[[#This Row],[IWC]])))</f>
        <v>#NAME?</v>
      </c>
      <c r="AB4426" s="13" t="e">
        <f ca="1">CalcTable[[#This Row],[IWC]]+CalcTable[[#This Row],[Eff Precip]]+CalcTable[[#This Row],[IrrAmt]]-CalcTable[[#This Row],[AET]]</f>
        <v>#NAME?</v>
      </c>
      <c r="AC4426" s="13" t="e">
        <f ca="1">IF(CalcTable[[#This Row],[PWC]]&gt;FCAP,MIN(24*PERC,MIN(SAT,CalcTable[[#This Row],[PWC]])-FCAP),0)</f>
        <v>#NAME?</v>
      </c>
      <c r="AD4426" s="13" t="e">
        <f ca="1">IF(CalcTable[[#This Row],[PWC]]&gt;SAT,CalcTable[[#This Row],[PWC]]-SAT,0)</f>
        <v>#NAME?</v>
      </c>
      <c r="AE4426" s="13" t="e">
        <f ca="1">CalcTable[[#This Row],[PWC]]-CalcTable[[#This Row],[PercAmt]]-CalcTable[[#This Row],[Runoff]]</f>
        <v>#NAME?</v>
      </c>
      <c r="AF4426" s="13" t="e">
        <f ca="1">CalcTable[[#This Row],[IrrAmt]]/1000*CUR_IRR_AREA*10000/IRR_EFF</f>
        <v>#NAME?</v>
      </c>
      <c r="AG4426" s="147"/>
      <c r="AH4426" s="13"/>
      <c r="AI4426" s="50">
        <v>0</v>
      </c>
      <c r="AJ4426" s="50">
        <v>0</v>
      </c>
      <c r="AK4426" s="50">
        <v>4.1850094578878823</v>
      </c>
      <c r="AL4426" s="50">
        <v>5.2524769554150978</v>
      </c>
      <c r="AM4426" s="50"/>
      <c r="AN4426" s="50"/>
      <c r="AO4426" s="50"/>
      <c r="AP4426" s="50"/>
      <c r="AQ4426" s="50"/>
      <c r="AR4426" s="50"/>
      <c r="AS4426" s="50"/>
      <c r="AT4426" s="50"/>
      <c r="AU4426" s="50"/>
      <c r="AV4426" s="50"/>
      <c r="AW4426" s="50"/>
      <c r="AX4426" s="50">
        <f t="shared" si="1387"/>
        <v>9.437486413302981</v>
      </c>
      <c r="AY4426" s="50"/>
      <c r="AZ4426" s="50">
        <f t="shared" si="1377"/>
        <v>215.45279607453182</v>
      </c>
      <c r="BA4426" s="50">
        <f t="shared" si="1378"/>
        <v>331.72890824173948</v>
      </c>
      <c r="BB4426" s="50">
        <f t="shared" si="1379"/>
        <v>341.98856519766957</v>
      </c>
      <c r="BC4426" s="17">
        <f t="shared" si="1380"/>
        <v>19888</v>
      </c>
      <c r="BD4426" s="50">
        <f t="shared" si="1381"/>
        <v>9.437486413302981</v>
      </c>
      <c r="BE4426" s="50">
        <f t="shared" si="1382"/>
        <v>215.45279607453182</v>
      </c>
      <c r="BF4426" s="50">
        <f t="shared" si="1388"/>
        <v>352.41218654382783</v>
      </c>
      <c r="BG4426" s="50"/>
      <c r="BH4426" s="17">
        <f t="shared" si="1383"/>
        <v>0</v>
      </c>
      <c r="BI4426" s="17">
        <f t="shared" si="1391"/>
        <v>4426</v>
      </c>
      <c r="BJ4426" s="17">
        <f t="shared" si="1389"/>
        <v>4426</v>
      </c>
      <c r="BK4426" s="150">
        <f t="shared" si="1390"/>
        <v>32386</v>
      </c>
      <c r="BL4426" s="50" t="e">
        <f t="shared" ca="1" si="1384"/>
        <v>#NAME?</v>
      </c>
      <c r="BM4426" s="50" t="e">
        <f t="shared" ca="1" si="1385"/>
        <v>#NAME?</v>
      </c>
      <c r="BN4426" s="50" t="e">
        <f t="shared" ca="1" si="1386"/>
        <v>#NAME?</v>
      </c>
    </row>
    <row r="4427" spans="1:66" x14ac:dyDescent="0.35">
      <c r="A4427" s="48">
        <v>32387</v>
      </c>
      <c r="B4427" s="17">
        <v>1988</v>
      </c>
      <c r="C4427" s="17">
        <v>9</v>
      </c>
      <c r="D4427" s="17">
        <v>245</v>
      </c>
      <c r="E4427" s="17">
        <v>1</v>
      </c>
      <c r="F4427" s="17">
        <v>5</v>
      </c>
      <c r="G4427" s="50">
        <v>7.5</v>
      </c>
      <c r="H4427" s="32">
        <v>3.8069548477239761</v>
      </c>
      <c r="I4427" s="50">
        <v>10</v>
      </c>
      <c r="J4427" s="13">
        <v>0</v>
      </c>
      <c r="K4427" s="13">
        <f t="shared" si="1372"/>
        <v>0</v>
      </c>
      <c r="L4427" s="13">
        <f t="shared" si="1373"/>
        <v>0</v>
      </c>
      <c r="M4427" s="13" t="e">
        <f ca="1">CalcTable[[#This Row],[IWC]]-AE4426</f>
        <v>#NAME?</v>
      </c>
      <c r="N4427" s="13" t="e">
        <f ca="1">IF(CalcTable[[#This Row],[Day of Year]]&lt;123,FCAP,AE4426)</f>
        <v>#NAME?</v>
      </c>
      <c r="O4427" s="17" t="e">
        <f ca="1">IF(IRR_DRIP,5,COUNTIF('IDET Wind Values'!C4411:G4411,"&lt;="&amp;IRR_MAXWIND))</f>
        <v>#NAME?</v>
      </c>
      <c r="P4427" s="13" t="e">
        <f ca="1">CalcTable[[#This Row],[ET_o]]*KL</f>
        <v>#NAME?</v>
      </c>
      <c r="Q4427" s="13" t="e">
        <f ca="1">IF(WILTPT&lt;=0,1,MAX(0,MIN(1,(CalcTable[[#This Row],[IWC]]-WILTPT)/(MAD-WILTPT))))</f>
        <v>#NAME?</v>
      </c>
      <c r="R4427" s="13" t="e">
        <f ca="1">CalcTable[[#This Row],[ETMult]]*CalcTable[[#This Row],[ETb]]</f>
        <v>#NAME?</v>
      </c>
      <c r="S4427" s="13" t="b">
        <f>INDEX(IRR_LIST,CalcTable[[#This Row],[Day of Week]]+1)</f>
        <v>1</v>
      </c>
      <c r="T4427" s="13">
        <f t="shared" ca="1" si="1374"/>
        <v>0.4</v>
      </c>
      <c r="U4427" s="13" t="b">
        <f ca="1">IF(CalcTable[[#This Row],[IrrPrecip]]&gt;=IC_MM,FALSE,TRUE)</f>
        <v>1</v>
      </c>
      <c r="V4427" s="13" t="b">
        <f t="shared" si="1375"/>
        <v>1</v>
      </c>
      <c r="W4427" s="13" t="e">
        <f ca="1">IF(AND(IRR_DRIP=FALSE,CalcTable[[#This Row],[IrrHours]]&lt;=0),FALSE,TRUE)</f>
        <v>#NAME?</v>
      </c>
      <c r="X4427" s="13" t="e">
        <f ca="1">AND(CalcTable[[#This Row],[IrrDay]],CalcTable[[#This Row],[IrrRain]],CalcTable[[#This Row],[IrrWarm]],CalcTable[[#This Row],[IrrWindy]])</f>
        <v>#NAME?</v>
      </c>
      <c r="Y4427" s="13" t="e">
        <f t="shared" ca="1" si="1376"/>
        <v>#NAME?</v>
      </c>
      <c r="Z4427" s="13" t="e">
        <f ca="1">CalcTable[[#This Row],[IrrHours]]/5</f>
        <v>#NAME?</v>
      </c>
      <c r="AA4427" s="13" t="e">
        <f ca="1">IF(CalcTable[[#This Row],[IrrFlag]]=FALSE,0,MAX(0,CalcTable[[#This Row],[VolRednWind]]*(FCAP*IRR_TARGET-CalcTable[[#This Row],[IWC]])))</f>
        <v>#NAME?</v>
      </c>
      <c r="AB4427" s="13" t="e">
        <f ca="1">CalcTable[[#This Row],[IWC]]+CalcTable[[#This Row],[Eff Precip]]+CalcTable[[#This Row],[IrrAmt]]-CalcTable[[#This Row],[AET]]</f>
        <v>#NAME?</v>
      </c>
      <c r="AC4427" s="13" t="e">
        <f ca="1">IF(CalcTable[[#This Row],[PWC]]&gt;FCAP,MIN(24*PERC,MIN(SAT,CalcTable[[#This Row],[PWC]])-FCAP),0)</f>
        <v>#NAME?</v>
      </c>
      <c r="AD4427" s="13" t="e">
        <f ca="1">IF(CalcTable[[#This Row],[PWC]]&gt;SAT,CalcTable[[#This Row],[PWC]]-SAT,0)</f>
        <v>#NAME?</v>
      </c>
      <c r="AE4427" s="13" t="e">
        <f ca="1">CalcTable[[#This Row],[PWC]]-CalcTable[[#This Row],[PercAmt]]-CalcTable[[#This Row],[Runoff]]</f>
        <v>#NAME?</v>
      </c>
      <c r="AF4427" s="13" t="e">
        <f ca="1">CalcTable[[#This Row],[IrrAmt]]/1000*CUR_IRR_AREA*10000/IRR_EFF</f>
        <v>#NAME?</v>
      </c>
      <c r="AG4427" s="147"/>
      <c r="AH4427" s="13"/>
      <c r="AI4427" s="50">
        <v>8.5201146098820892</v>
      </c>
      <c r="AJ4427" s="50">
        <v>9.8833146098821061</v>
      </c>
      <c r="AK4427" s="50">
        <v>0</v>
      </c>
      <c r="AL4427" s="50">
        <v>0</v>
      </c>
      <c r="AM4427" s="50"/>
      <c r="AN4427" s="50"/>
      <c r="AO4427" s="50"/>
      <c r="AP4427" s="50"/>
      <c r="AQ4427" s="50"/>
      <c r="AR4427" s="50"/>
      <c r="AS4427" s="50"/>
      <c r="AT4427" s="50"/>
      <c r="AU4427" s="50"/>
      <c r="AV4427" s="50"/>
      <c r="AW4427" s="50"/>
      <c r="AX4427" s="50">
        <f t="shared" si="1387"/>
        <v>18.403429219764195</v>
      </c>
      <c r="AY4427" s="50"/>
      <c r="AZ4427" s="50">
        <f t="shared" si="1377"/>
        <v>414.87224283481243</v>
      </c>
      <c r="BA4427" s="50">
        <f t="shared" si="1378"/>
        <v>670.62985199607715</v>
      </c>
      <c r="BB4427" s="50">
        <f t="shared" si="1379"/>
        <v>693.92548458393605</v>
      </c>
      <c r="BC4427" s="17">
        <f t="shared" si="1380"/>
        <v>19889</v>
      </c>
      <c r="BD4427" s="50">
        <f t="shared" si="1381"/>
        <v>18.403429219764195</v>
      </c>
      <c r="BE4427" s="50">
        <f t="shared" si="1382"/>
        <v>414.87224283481243</v>
      </c>
      <c r="BF4427" s="50">
        <f t="shared" si="1388"/>
        <v>678.59891770994204</v>
      </c>
      <c r="BG4427" s="50"/>
      <c r="BH4427" s="17">
        <f t="shared" si="1383"/>
        <v>0</v>
      </c>
      <c r="BI4427" s="17">
        <f t="shared" si="1391"/>
        <v>4427</v>
      </c>
      <c r="BJ4427" s="17">
        <f t="shared" si="1389"/>
        <v>4427</v>
      </c>
      <c r="BK4427" s="150">
        <f t="shared" si="1390"/>
        <v>32387</v>
      </c>
      <c r="BL4427" s="50" t="e">
        <f t="shared" ca="1" si="1384"/>
        <v>#NAME?</v>
      </c>
      <c r="BM4427" s="50" t="e">
        <f t="shared" ca="1" si="1385"/>
        <v>#NAME?</v>
      </c>
      <c r="BN4427" s="50" t="e">
        <f t="shared" ca="1" si="1386"/>
        <v>#NAME?</v>
      </c>
    </row>
    <row r="4428" spans="1:66" x14ac:dyDescent="0.35">
      <c r="A4428" s="48">
        <v>32388</v>
      </c>
      <c r="B4428" s="17">
        <v>1988</v>
      </c>
      <c r="C4428" s="17">
        <v>9</v>
      </c>
      <c r="D4428" s="17">
        <v>246</v>
      </c>
      <c r="E4428" s="17">
        <v>2</v>
      </c>
      <c r="F4428" s="17">
        <v>6</v>
      </c>
      <c r="G4428" s="50">
        <v>9</v>
      </c>
      <c r="H4428" s="32">
        <v>4.1322386391178076</v>
      </c>
      <c r="I4428" s="50">
        <v>1.1666666666666667</v>
      </c>
      <c r="J4428" s="13">
        <v>0</v>
      </c>
      <c r="K4428" s="13">
        <f t="shared" si="1372"/>
        <v>0</v>
      </c>
      <c r="L4428" s="13">
        <f t="shared" si="1373"/>
        <v>0</v>
      </c>
      <c r="M4428" s="13" t="e">
        <f ca="1">CalcTable[[#This Row],[IWC]]-AE4427</f>
        <v>#NAME?</v>
      </c>
      <c r="N4428" s="13" t="e">
        <f ca="1">IF(CalcTable[[#This Row],[Day of Year]]&lt;123,FCAP,AE4427)</f>
        <v>#NAME?</v>
      </c>
      <c r="O4428" s="17" t="e">
        <f ca="1">IF(IRR_DRIP,5,COUNTIF('IDET Wind Values'!C4412:G4412,"&lt;="&amp;IRR_MAXWIND))</f>
        <v>#NAME?</v>
      </c>
      <c r="P4428" s="13" t="e">
        <f ca="1">CalcTable[[#This Row],[ET_o]]*KL</f>
        <v>#NAME?</v>
      </c>
      <c r="Q4428" s="13" t="e">
        <f ca="1">IF(WILTPT&lt;=0,1,MAX(0,MIN(1,(CalcTable[[#This Row],[IWC]]-WILTPT)/(MAD-WILTPT))))</f>
        <v>#NAME?</v>
      </c>
      <c r="R4428" s="13" t="e">
        <f ca="1">CalcTable[[#This Row],[ETMult]]*CalcTable[[#This Row],[ETb]]</f>
        <v>#NAME?</v>
      </c>
      <c r="S4428" s="13" t="b">
        <f>INDEX(IRR_LIST,CalcTable[[#This Row],[Day of Week]]+1)</f>
        <v>0</v>
      </c>
      <c r="T4428" s="13">
        <f t="shared" ca="1" si="1374"/>
        <v>0</v>
      </c>
      <c r="U4428" s="13" t="b">
        <f ca="1">IF(CalcTable[[#This Row],[IrrPrecip]]&gt;=IC_MM,FALSE,TRUE)</f>
        <v>1</v>
      </c>
      <c r="V4428" s="13" t="b">
        <f t="shared" si="1375"/>
        <v>1</v>
      </c>
      <c r="W4428" s="13" t="e">
        <f ca="1">IF(AND(IRR_DRIP=FALSE,CalcTable[[#This Row],[IrrHours]]&lt;=0),FALSE,TRUE)</f>
        <v>#NAME?</v>
      </c>
      <c r="X4428" s="13" t="e">
        <f ca="1">AND(CalcTable[[#This Row],[IrrDay]],CalcTable[[#This Row],[IrrRain]],CalcTable[[#This Row],[IrrWarm]],CalcTable[[#This Row],[IrrWindy]])</f>
        <v>#NAME?</v>
      </c>
      <c r="Y4428" s="13" t="e">
        <f t="shared" ca="1" si="1376"/>
        <v>#NAME?</v>
      </c>
      <c r="Z4428" s="13" t="e">
        <f ca="1">CalcTable[[#This Row],[IrrHours]]/5</f>
        <v>#NAME?</v>
      </c>
      <c r="AA4428" s="13" t="e">
        <f ca="1">IF(CalcTable[[#This Row],[IrrFlag]]=FALSE,0,MAX(0,CalcTable[[#This Row],[VolRednWind]]*(FCAP*IRR_TARGET-CalcTable[[#This Row],[IWC]])))</f>
        <v>#NAME?</v>
      </c>
      <c r="AB4428" s="13" t="e">
        <f ca="1">CalcTable[[#This Row],[IWC]]+CalcTable[[#This Row],[Eff Precip]]+CalcTable[[#This Row],[IrrAmt]]-CalcTable[[#This Row],[AET]]</f>
        <v>#NAME?</v>
      </c>
      <c r="AC4428" s="13" t="e">
        <f ca="1">IF(CalcTable[[#This Row],[PWC]]&gt;FCAP,MIN(24*PERC,MIN(SAT,CalcTable[[#This Row],[PWC]])-FCAP),0)</f>
        <v>#NAME?</v>
      </c>
      <c r="AD4428" s="13" t="e">
        <f ca="1">IF(CalcTable[[#This Row],[PWC]]&gt;SAT,CalcTable[[#This Row],[PWC]]-SAT,0)</f>
        <v>#NAME?</v>
      </c>
      <c r="AE4428" s="13" t="e">
        <f ca="1">CalcTable[[#This Row],[PWC]]-CalcTable[[#This Row],[PercAmt]]-CalcTable[[#This Row],[Runoff]]</f>
        <v>#NAME?</v>
      </c>
      <c r="AF4428" s="13" t="e">
        <f ca="1">CalcTable[[#This Row],[IrrAmt]]/1000*CUR_IRR_AREA*10000/IRR_EFF</f>
        <v>#NAME?</v>
      </c>
      <c r="AG4428" s="147"/>
      <c r="AH4428" s="13"/>
      <c r="AI4428" s="50">
        <v>0</v>
      </c>
      <c r="AJ4428" s="50">
        <v>0</v>
      </c>
      <c r="AK4428" s="50">
        <v>0</v>
      </c>
      <c r="AL4428" s="50">
        <v>4.3738251662481886</v>
      </c>
      <c r="AM4428" s="50"/>
      <c r="AN4428" s="50"/>
      <c r="AO4428" s="50"/>
      <c r="AP4428" s="50"/>
      <c r="AQ4428" s="50"/>
      <c r="AR4428" s="50"/>
      <c r="AS4428" s="50"/>
      <c r="AT4428" s="50"/>
      <c r="AU4428" s="50"/>
      <c r="AV4428" s="50"/>
      <c r="AW4428" s="50"/>
      <c r="AX4428" s="50">
        <f t="shared" si="1387"/>
        <v>4.3738251662481886</v>
      </c>
      <c r="AY4428" s="50"/>
      <c r="AZ4428" s="50">
        <f t="shared" si="1377"/>
        <v>128.2988715432802</v>
      </c>
      <c r="BA4428" s="50">
        <f t="shared" si="1378"/>
        <v>197.53953237616159</v>
      </c>
      <c r="BB4428" s="50">
        <f t="shared" si="1379"/>
        <v>203.64900244965114</v>
      </c>
      <c r="BC4428" s="17">
        <f t="shared" si="1380"/>
        <v>19889</v>
      </c>
      <c r="BD4428" s="50">
        <f t="shared" si="1381"/>
        <v>4.3738251662481886</v>
      </c>
      <c r="BE4428" s="50">
        <f t="shared" si="1382"/>
        <v>128.2988715432802</v>
      </c>
      <c r="BF4428" s="50">
        <f t="shared" si="1388"/>
        <v>209.85611083010548</v>
      </c>
      <c r="BG4428" s="50"/>
      <c r="BH4428" s="17">
        <f t="shared" si="1383"/>
        <v>0</v>
      </c>
      <c r="BI4428" s="17">
        <f t="shared" si="1391"/>
        <v>4428</v>
      </c>
      <c r="BJ4428" s="17">
        <f t="shared" si="1389"/>
        <v>4428</v>
      </c>
      <c r="BK4428" s="150">
        <f t="shared" si="1390"/>
        <v>32388</v>
      </c>
      <c r="BL4428" s="50" t="e">
        <f t="shared" ca="1" si="1384"/>
        <v>#NAME?</v>
      </c>
      <c r="BM4428" s="50" t="e">
        <f t="shared" ca="1" si="1385"/>
        <v>#NAME?</v>
      </c>
      <c r="BN4428" s="50" t="e">
        <f t="shared" ca="1" si="1386"/>
        <v>#NAME?</v>
      </c>
    </row>
    <row r="4429" spans="1:66" x14ac:dyDescent="0.35">
      <c r="A4429" s="48">
        <v>32389</v>
      </c>
      <c r="B4429" s="17">
        <v>1988</v>
      </c>
      <c r="C4429" s="17">
        <v>9</v>
      </c>
      <c r="D4429" s="17">
        <v>247</v>
      </c>
      <c r="E4429" s="17">
        <v>3</v>
      </c>
      <c r="F4429" s="17">
        <v>7</v>
      </c>
      <c r="G4429" s="50">
        <v>8.5</v>
      </c>
      <c r="H4429" s="32">
        <v>4.6893894704625936</v>
      </c>
      <c r="I4429" s="50">
        <v>4.5</v>
      </c>
      <c r="J4429" s="13">
        <v>0</v>
      </c>
      <c r="K4429" s="13">
        <f t="shared" si="1372"/>
        <v>0</v>
      </c>
      <c r="L4429" s="13">
        <f t="shared" si="1373"/>
        <v>0</v>
      </c>
      <c r="M4429" s="13" t="e">
        <f ca="1">CalcTable[[#This Row],[IWC]]-AE4428</f>
        <v>#NAME?</v>
      </c>
      <c r="N4429" s="13" t="e">
        <f ca="1">IF(CalcTable[[#This Row],[Day of Year]]&lt;123,FCAP,AE4428)</f>
        <v>#NAME?</v>
      </c>
      <c r="O4429" s="17" t="e">
        <f ca="1">IF(IRR_DRIP,5,COUNTIF('IDET Wind Values'!C4413:G4413,"&lt;="&amp;IRR_MAXWIND))</f>
        <v>#NAME?</v>
      </c>
      <c r="P4429" s="13" t="e">
        <f ca="1">CalcTable[[#This Row],[ET_o]]*KL</f>
        <v>#NAME?</v>
      </c>
      <c r="Q4429" s="13" t="e">
        <f ca="1">IF(WILTPT&lt;=0,1,MAX(0,MIN(1,(CalcTable[[#This Row],[IWC]]-WILTPT)/(MAD-WILTPT))))</f>
        <v>#NAME?</v>
      </c>
      <c r="R4429" s="13" t="e">
        <f ca="1">CalcTable[[#This Row],[ETMult]]*CalcTable[[#This Row],[ETb]]</f>
        <v>#NAME?</v>
      </c>
      <c r="S4429" s="13" t="b">
        <f>INDEX(IRR_LIST,CalcTable[[#This Row],[Day of Week]]+1)</f>
        <v>0</v>
      </c>
      <c r="T4429" s="13">
        <f t="shared" ca="1" si="1374"/>
        <v>0</v>
      </c>
      <c r="U4429" s="13" t="b">
        <f ca="1">IF(CalcTable[[#This Row],[IrrPrecip]]&gt;=IC_MM,FALSE,TRUE)</f>
        <v>1</v>
      </c>
      <c r="V4429" s="13" t="b">
        <f t="shared" si="1375"/>
        <v>1</v>
      </c>
      <c r="W4429" s="13" t="e">
        <f ca="1">IF(AND(IRR_DRIP=FALSE,CalcTable[[#This Row],[IrrHours]]&lt;=0),FALSE,TRUE)</f>
        <v>#NAME?</v>
      </c>
      <c r="X4429" s="13" t="e">
        <f ca="1">AND(CalcTable[[#This Row],[IrrDay]],CalcTable[[#This Row],[IrrRain]],CalcTable[[#This Row],[IrrWarm]],CalcTable[[#This Row],[IrrWindy]])</f>
        <v>#NAME?</v>
      </c>
      <c r="Y4429" s="13" t="e">
        <f t="shared" ca="1" si="1376"/>
        <v>#NAME?</v>
      </c>
      <c r="Z4429" s="13" t="e">
        <f ca="1">CalcTable[[#This Row],[IrrHours]]/5</f>
        <v>#NAME?</v>
      </c>
      <c r="AA4429" s="13" t="e">
        <f ca="1">IF(CalcTable[[#This Row],[IrrFlag]]=FALSE,0,MAX(0,CalcTable[[#This Row],[VolRednWind]]*(FCAP*IRR_TARGET-CalcTable[[#This Row],[IWC]])))</f>
        <v>#NAME?</v>
      </c>
      <c r="AB4429" s="13" t="e">
        <f ca="1">CalcTable[[#This Row],[IWC]]+CalcTable[[#This Row],[Eff Precip]]+CalcTable[[#This Row],[IrrAmt]]-CalcTable[[#This Row],[AET]]</f>
        <v>#NAME?</v>
      </c>
      <c r="AC4429" s="13" t="e">
        <f ca="1">IF(CalcTable[[#This Row],[PWC]]&gt;FCAP,MIN(24*PERC,MIN(SAT,CalcTable[[#This Row],[PWC]])-FCAP),0)</f>
        <v>#NAME?</v>
      </c>
      <c r="AD4429" s="13" t="e">
        <f ca="1">IF(CalcTable[[#This Row],[PWC]]&gt;SAT,CalcTable[[#This Row],[PWC]]-SAT,0)</f>
        <v>#NAME?</v>
      </c>
      <c r="AE4429" s="13" t="e">
        <f ca="1">CalcTable[[#This Row],[PWC]]-CalcTable[[#This Row],[PercAmt]]-CalcTable[[#This Row],[Runoff]]</f>
        <v>#NAME?</v>
      </c>
      <c r="AF4429" s="13" t="e">
        <f ca="1">CalcTable[[#This Row],[IrrAmt]]/1000*CUR_IRR_AREA*10000/IRR_EFF</f>
        <v>#NAME?</v>
      </c>
      <c r="AG4429" s="147"/>
      <c r="AH4429" s="13"/>
      <c r="AI4429" s="50">
        <v>0</v>
      </c>
      <c r="AJ4429" s="50">
        <v>0</v>
      </c>
      <c r="AK4429" s="50">
        <v>4.1741445959019732</v>
      </c>
      <c r="AL4429" s="50">
        <v>0</v>
      </c>
      <c r="AM4429" s="50"/>
      <c r="AN4429" s="50"/>
      <c r="AO4429" s="50"/>
      <c r="AP4429" s="50"/>
      <c r="AQ4429" s="50"/>
      <c r="AR4429" s="50"/>
      <c r="AS4429" s="50"/>
      <c r="AT4429" s="50"/>
      <c r="AU4429" s="50"/>
      <c r="AV4429" s="50"/>
      <c r="AW4429" s="50"/>
      <c r="AX4429" s="50">
        <f t="shared" si="1387"/>
        <v>4.1741445959019732</v>
      </c>
      <c r="AY4429" s="50"/>
      <c r="AZ4429" s="50">
        <f t="shared" si="1377"/>
        <v>61.22078740656228</v>
      </c>
      <c r="BA4429" s="50">
        <f t="shared" si="1378"/>
        <v>94.26057743550065</v>
      </c>
      <c r="BB4429" s="50">
        <f t="shared" si="1379"/>
        <v>97.175853026289346</v>
      </c>
      <c r="BC4429" s="17">
        <f t="shared" si="1380"/>
        <v>19889</v>
      </c>
      <c r="BD4429" s="50">
        <f t="shared" si="1381"/>
        <v>4.1741445959019732</v>
      </c>
      <c r="BE4429" s="50">
        <f t="shared" si="1382"/>
        <v>61.22078740656228</v>
      </c>
      <c r="BF4429" s="50">
        <f t="shared" si="1388"/>
        <v>100.13771900373948</v>
      </c>
      <c r="BG4429" s="50"/>
      <c r="BH4429" s="17">
        <f t="shared" si="1383"/>
        <v>0</v>
      </c>
      <c r="BI4429" s="17">
        <f t="shared" si="1391"/>
        <v>4429</v>
      </c>
      <c r="BJ4429" s="17">
        <f t="shared" si="1389"/>
        <v>4429</v>
      </c>
      <c r="BK4429" s="150">
        <f t="shared" si="1390"/>
        <v>32389</v>
      </c>
      <c r="BL4429" s="50" t="e">
        <f t="shared" ca="1" si="1384"/>
        <v>#NAME?</v>
      </c>
      <c r="BM4429" s="50" t="e">
        <f t="shared" ca="1" si="1385"/>
        <v>#NAME?</v>
      </c>
      <c r="BN4429" s="50" t="e">
        <f t="shared" ca="1" si="1386"/>
        <v>#NAME?</v>
      </c>
    </row>
    <row r="4430" spans="1:66" x14ac:dyDescent="0.35">
      <c r="A4430" s="48">
        <v>32390</v>
      </c>
      <c r="B4430" s="17">
        <v>1988</v>
      </c>
      <c r="C4430" s="17">
        <v>9</v>
      </c>
      <c r="D4430" s="17">
        <v>248</v>
      </c>
      <c r="E4430" s="17">
        <v>4</v>
      </c>
      <c r="F4430" s="17">
        <v>1</v>
      </c>
      <c r="G4430" s="50">
        <v>10</v>
      </c>
      <c r="H4430" s="32">
        <v>4.1432865817869482</v>
      </c>
      <c r="I4430" s="50">
        <v>9.1666666666666661</v>
      </c>
      <c r="J4430" s="13">
        <v>0</v>
      </c>
      <c r="K4430" s="13">
        <f t="shared" si="1372"/>
        <v>0</v>
      </c>
      <c r="L4430" s="13">
        <f t="shared" si="1373"/>
        <v>0</v>
      </c>
      <c r="M4430" s="13" t="e">
        <f ca="1">CalcTable[[#This Row],[IWC]]-AE4429</f>
        <v>#NAME?</v>
      </c>
      <c r="N4430" s="13" t="e">
        <f ca="1">IF(CalcTable[[#This Row],[Day of Year]]&lt;123,FCAP,AE4429)</f>
        <v>#NAME?</v>
      </c>
      <c r="O4430" s="17" t="e">
        <f ca="1">IF(IRR_DRIP,5,COUNTIF('IDET Wind Values'!C4414:G4414,"&lt;="&amp;IRR_MAXWIND))</f>
        <v>#NAME?</v>
      </c>
      <c r="P4430" s="13" t="e">
        <f ca="1">CalcTable[[#This Row],[ET_o]]*KL</f>
        <v>#NAME?</v>
      </c>
      <c r="Q4430" s="13" t="e">
        <f ca="1">IF(WILTPT&lt;=0,1,MAX(0,MIN(1,(CalcTable[[#This Row],[IWC]]-WILTPT)/(MAD-WILTPT))))</f>
        <v>#NAME?</v>
      </c>
      <c r="R4430" s="13" t="e">
        <f ca="1">CalcTable[[#This Row],[ETMult]]*CalcTable[[#This Row],[ETb]]</f>
        <v>#NAME?</v>
      </c>
      <c r="S4430" s="13" t="b">
        <f>INDEX(IRR_LIST,CalcTable[[#This Row],[Day of Week]]+1)</f>
        <v>1</v>
      </c>
      <c r="T4430" s="13">
        <f t="shared" ca="1" si="1374"/>
        <v>0</v>
      </c>
      <c r="U4430" s="13" t="b">
        <f ca="1">IF(CalcTable[[#This Row],[IrrPrecip]]&gt;=IC_MM,FALSE,TRUE)</f>
        <v>1</v>
      </c>
      <c r="V4430" s="13" t="b">
        <f t="shared" si="1375"/>
        <v>1</v>
      </c>
      <c r="W4430" s="13" t="e">
        <f ca="1">IF(AND(IRR_DRIP=FALSE,CalcTable[[#This Row],[IrrHours]]&lt;=0),FALSE,TRUE)</f>
        <v>#NAME?</v>
      </c>
      <c r="X4430" s="13" t="e">
        <f ca="1">AND(CalcTable[[#This Row],[IrrDay]],CalcTable[[#This Row],[IrrRain]],CalcTable[[#This Row],[IrrWarm]],CalcTable[[#This Row],[IrrWindy]])</f>
        <v>#NAME?</v>
      </c>
      <c r="Y4430" s="13" t="e">
        <f t="shared" ca="1" si="1376"/>
        <v>#NAME?</v>
      </c>
      <c r="Z4430" s="13" t="e">
        <f ca="1">CalcTable[[#This Row],[IrrHours]]/5</f>
        <v>#NAME?</v>
      </c>
      <c r="AA4430" s="13" t="e">
        <f ca="1">IF(CalcTable[[#This Row],[IrrFlag]]=FALSE,0,MAX(0,CalcTable[[#This Row],[VolRednWind]]*(FCAP*IRR_TARGET-CalcTable[[#This Row],[IWC]])))</f>
        <v>#NAME?</v>
      </c>
      <c r="AB4430" s="13" t="e">
        <f ca="1">CalcTable[[#This Row],[IWC]]+CalcTable[[#This Row],[Eff Precip]]+CalcTable[[#This Row],[IrrAmt]]-CalcTable[[#This Row],[AET]]</f>
        <v>#NAME?</v>
      </c>
      <c r="AC4430" s="13" t="e">
        <f ca="1">IF(CalcTable[[#This Row],[PWC]]&gt;FCAP,MIN(24*PERC,MIN(SAT,CalcTable[[#This Row],[PWC]])-FCAP),0)</f>
        <v>#NAME?</v>
      </c>
      <c r="AD4430" s="13" t="e">
        <f ca="1">IF(CalcTable[[#This Row],[PWC]]&gt;SAT,CalcTable[[#This Row],[PWC]]-SAT,0)</f>
        <v>#NAME?</v>
      </c>
      <c r="AE4430" s="13" t="e">
        <f ca="1">CalcTable[[#This Row],[PWC]]-CalcTable[[#This Row],[PercAmt]]-CalcTable[[#This Row],[Runoff]]</f>
        <v>#NAME?</v>
      </c>
      <c r="AF4430" s="13" t="e">
        <f ca="1">CalcTable[[#This Row],[IrrAmt]]/1000*CUR_IRR_AREA*10000/IRR_EFF</f>
        <v>#NAME?</v>
      </c>
      <c r="AG4430" s="147"/>
      <c r="AH4430" s="13"/>
      <c r="AI4430" s="50">
        <v>7.6665117413650252</v>
      </c>
      <c r="AJ4430" s="50">
        <v>10.392911741365033</v>
      </c>
      <c r="AK4430" s="50">
        <v>0</v>
      </c>
      <c r="AL4430" s="50">
        <v>0</v>
      </c>
      <c r="AM4430" s="50"/>
      <c r="AN4430" s="50"/>
      <c r="AO4430" s="50"/>
      <c r="AP4430" s="50"/>
      <c r="AQ4430" s="50"/>
      <c r="AR4430" s="50"/>
      <c r="AS4430" s="50"/>
      <c r="AT4430" s="50"/>
      <c r="AU4430" s="50"/>
      <c r="AV4430" s="50"/>
      <c r="AW4430" s="50"/>
      <c r="AX4430" s="50">
        <f t="shared" si="1387"/>
        <v>18.059423482730057</v>
      </c>
      <c r="AY4430" s="50"/>
      <c r="AZ4430" s="50">
        <f t="shared" si="1377"/>
        <v>417.30091662006134</v>
      </c>
      <c r="BA4430" s="50">
        <f t="shared" si="1378"/>
        <v>676.01189603797445</v>
      </c>
      <c r="BB4430" s="50">
        <f t="shared" si="1379"/>
        <v>699.60569724959373</v>
      </c>
      <c r="BC4430" s="17">
        <f t="shared" si="1380"/>
        <v>19889</v>
      </c>
      <c r="BD4430" s="50">
        <f t="shared" si="1381"/>
        <v>18.059423482730057</v>
      </c>
      <c r="BE4430" s="50">
        <f t="shared" si="1382"/>
        <v>417.30091662006134</v>
      </c>
      <c r="BF4430" s="50">
        <f t="shared" si="1388"/>
        <v>682.57145487193441</v>
      </c>
      <c r="BG4430" s="50"/>
      <c r="BH4430" s="17">
        <f t="shared" si="1383"/>
        <v>0</v>
      </c>
      <c r="BI4430" s="17">
        <f t="shared" si="1391"/>
        <v>4430</v>
      </c>
      <c r="BJ4430" s="17">
        <f t="shared" si="1389"/>
        <v>4430</v>
      </c>
      <c r="BK4430" s="150">
        <f t="shared" si="1390"/>
        <v>32390</v>
      </c>
      <c r="BL4430" s="50" t="e">
        <f t="shared" ca="1" si="1384"/>
        <v>#NAME?</v>
      </c>
      <c r="BM4430" s="50" t="e">
        <f t="shared" ca="1" si="1385"/>
        <v>#NAME?</v>
      </c>
      <c r="BN4430" s="50" t="e">
        <f t="shared" ca="1" si="1386"/>
        <v>#NAME?</v>
      </c>
    </row>
    <row r="4431" spans="1:66" x14ac:dyDescent="0.35">
      <c r="A4431" s="48">
        <v>32391</v>
      </c>
      <c r="B4431" s="17">
        <v>1988</v>
      </c>
      <c r="C4431" s="17">
        <v>9</v>
      </c>
      <c r="D4431" s="17">
        <v>249</v>
      </c>
      <c r="E4431" s="17">
        <v>5</v>
      </c>
      <c r="F4431" s="17">
        <v>2</v>
      </c>
      <c r="G4431" s="50">
        <v>8.6999999999999993</v>
      </c>
      <c r="H4431" s="32">
        <v>4.4836409052794588</v>
      </c>
      <c r="I4431" s="50">
        <v>6.666666666666667</v>
      </c>
      <c r="J4431" s="13">
        <v>0</v>
      </c>
      <c r="K4431" s="13">
        <f t="shared" si="1372"/>
        <v>0</v>
      </c>
      <c r="L4431" s="13">
        <f t="shared" si="1373"/>
        <v>0</v>
      </c>
      <c r="M4431" s="13" t="e">
        <f ca="1">CalcTable[[#This Row],[IWC]]-AE4430</f>
        <v>#NAME?</v>
      </c>
      <c r="N4431" s="13" t="e">
        <f ca="1">IF(CalcTable[[#This Row],[Day of Year]]&lt;123,FCAP,AE4430)</f>
        <v>#NAME?</v>
      </c>
      <c r="O4431" s="17" t="e">
        <f ca="1">IF(IRR_DRIP,5,COUNTIF('IDET Wind Values'!C4415:G4415,"&lt;="&amp;IRR_MAXWIND))</f>
        <v>#NAME?</v>
      </c>
      <c r="P4431" s="13" t="e">
        <f ca="1">CalcTable[[#This Row],[ET_o]]*KL</f>
        <v>#NAME?</v>
      </c>
      <c r="Q4431" s="13" t="e">
        <f ca="1">IF(WILTPT&lt;=0,1,MAX(0,MIN(1,(CalcTable[[#This Row],[IWC]]-WILTPT)/(MAD-WILTPT))))</f>
        <v>#NAME?</v>
      </c>
      <c r="R4431" s="13" t="e">
        <f ca="1">CalcTable[[#This Row],[ETMult]]*CalcTable[[#This Row],[ETb]]</f>
        <v>#NAME?</v>
      </c>
      <c r="S4431" s="13" t="b">
        <f>INDEX(IRR_LIST,CalcTable[[#This Row],[Day of Week]]+1)</f>
        <v>0</v>
      </c>
      <c r="T4431" s="13">
        <f t="shared" ca="1" si="1374"/>
        <v>0</v>
      </c>
      <c r="U4431" s="13" t="b">
        <f ca="1">IF(CalcTable[[#This Row],[IrrPrecip]]&gt;=IC_MM,FALSE,TRUE)</f>
        <v>1</v>
      </c>
      <c r="V4431" s="13" t="b">
        <f t="shared" si="1375"/>
        <v>1</v>
      </c>
      <c r="W4431" s="13" t="e">
        <f ca="1">IF(AND(IRR_DRIP=FALSE,CalcTable[[#This Row],[IrrHours]]&lt;=0),FALSE,TRUE)</f>
        <v>#NAME?</v>
      </c>
      <c r="X4431" s="13" t="e">
        <f ca="1">AND(CalcTable[[#This Row],[IrrDay]],CalcTable[[#This Row],[IrrRain]],CalcTable[[#This Row],[IrrWarm]],CalcTable[[#This Row],[IrrWindy]])</f>
        <v>#NAME?</v>
      </c>
      <c r="Y4431" s="13" t="e">
        <f t="shared" ca="1" si="1376"/>
        <v>#NAME?</v>
      </c>
      <c r="Z4431" s="13" t="e">
        <f ca="1">CalcTable[[#This Row],[IrrHours]]/5</f>
        <v>#NAME?</v>
      </c>
      <c r="AA4431" s="13" t="e">
        <f ca="1">IF(CalcTable[[#This Row],[IrrFlag]]=FALSE,0,MAX(0,CalcTable[[#This Row],[VolRednWind]]*(FCAP*IRR_TARGET-CalcTable[[#This Row],[IWC]])))</f>
        <v>#NAME?</v>
      </c>
      <c r="AB4431" s="13" t="e">
        <f ca="1">CalcTable[[#This Row],[IWC]]+CalcTable[[#This Row],[Eff Precip]]+CalcTable[[#This Row],[IrrAmt]]-CalcTable[[#This Row],[AET]]</f>
        <v>#NAME?</v>
      </c>
      <c r="AC4431" s="13" t="e">
        <f ca="1">IF(CalcTable[[#This Row],[PWC]]&gt;FCAP,MIN(24*PERC,MIN(SAT,CalcTable[[#This Row],[PWC]])-FCAP),0)</f>
        <v>#NAME?</v>
      </c>
      <c r="AD4431" s="13" t="e">
        <f ca="1">IF(CalcTable[[#This Row],[PWC]]&gt;SAT,CalcTable[[#This Row],[PWC]]-SAT,0)</f>
        <v>#NAME?</v>
      </c>
      <c r="AE4431" s="13" t="e">
        <f ca="1">CalcTable[[#This Row],[PWC]]-CalcTable[[#This Row],[PercAmt]]-CalcTable[[#This Row],[Runoff]]</f>
        <v>#NAME?</v>
      </c>
      <c r="AF4431" s="13" t="e">
        <f ca="1">CalcTable[[#This Row],[IrrAmt]]/1000*CUR_IRR_AREA*10000/IRR_EFF</f>
        <v>#NAME?</v>
      </c>
      <c r="AG4431" s="147"/>
      <c r="AH4431" s="13"/>
      <c r="AI4431" s="50">
        <v>0</v>
      </c>
      <c r="AJ4431" s="50">
        <v>0</v>
      </c>
      <c r="AK4431" s="50">
        <v>0</v>
      </c>
      <c r="AL4431" s="50">
        <v>7.1379718287372498</v>
      </c>
      <c r="AM4431" s="50"/>
      <c r="AN4431" s="50"/>
      <c r="AO4431" s="50"/>
      <c r="AP4431" s="50"/>
      <c r="AQ4431" s="50"/>
      <c r="AR4431" s="50"/>
      <c r="AS4431" s="50"/>
      <c r="AT4431" s="50"/>
      <c r="AU4431" s="50"/>
      <c r="AV4431" s="50"/>
      <c r="AW4431" s="50"/>
      <c r="AX4431" s="50">
        <f t="shared" si="1387"/>
        <v>7.1379718287372498</v>
      </c>
      <c r="AY4431" s="50"/>
      <c r="AZ4431" s="50">
        <f t="shared" si="1377"/>
        <v>209.38050697629268</v>
      </c>
      <c r="BA4431" s="50">
        <f t="shared" si="1378"/>
        <v>322.37951074127602</v>
      </c>
      <c r="BB4431" s="50">
        <f t="shared" si="1379"/>
        <v>332.35001107348046</v>
      </c>
      <c r="BC4431" s="17">
        <f t="shared" si="1380"/>
        <v>19889</v>
      </c>
      <c r="BD4431" s="50">
        <f t="shared" si="1381"/>
        <v>7.1379718287372498</v>
      </c>
      <c r="BE4431" s="50">
        <f t="shared" si="1382"/>
        <v>209.38050697629268</v>
      </c>
      <c r="BF4431" s="50">
        <f t="shared" si="1388"/>
        <v>342.47985464827684</v>
      </c>
      <c r="BG4431" s="50"/>
      <c r="BH4431" s="17">
        <f t="shared" si="1383"/>
        <v>0</v>
      </c>
      <c r="BI4431" s="17">
        <f t="shared" si="1391"/>
        <v>4431</v>
      </c>
      <c r="BJ4431" s="17">
        <f t="shared" si="1389"/>
        <v>4431</v>
      </c>
      <c r="BK4431" s="150">
        <f t="shared" si="1390"/>
        <v>32391</v>
      </c>
      <c r="BL4431" s="50" t="e">
        <f t="shared" ca="1" si="1384"/>
        <v>#NAME?</v>
      </c>
      <c r="BM4431" s="50" t="e">
        <f t="shared" ca="1" si="1385"/>
        <v>#NAME?</v>
      </c>
      <c r="BN4431" s="50" t="e">
        <f t="shared" ca="1" si="1386"/>
        <v>#NAME?</v>
      </c>
    </row>
    <row r="4432" spans="1:66" x14ac:dyDescent="0.35">
      <c r="A4432" s="48">
        <v>32392</v>
      </c>
      <c r="B4432" s="17">
        <v>1988</v>
      </c>
      <c r="C4432" s="17">
        <v>9</v>
      </c>
      <c r="D4432" s="17">
        <v>250</v>
      </c>
      <c r="E4432" s="17">
        <v>6</v>
      </c>
      <c r="F4432" s="17">
        <v>3</v>
      </c>
      <c r="G4432" s="50">
        <v>12.8</v>
      </c>
      <c r="H4432" s="32">
        <v>4.7320266944631433</v>
      </c>
      <c r="I4432" s="50">
        <v>17.333333333333332</v>
      </c>
      <c r="J4432" s="13">
        <v>0</v>
      </c>
      <c r="K4432" s="13">
        <f t="shared" si="1372"/>
        <v>0</v>
      </c>
      <c r="L4432" s="13">
        <f t="shared" si="1373"/>
        <v>0</v>
      </c>
      <c r="M4432" s="13" t="e">
        <f ca="1">CalcTable[[#This Row],[IWC]]-AE4431</f>
        <v>#NAME?</v>
      </c>
      <c r="N4432" s="13" t="e">
        <f ca="1">IF(CalcTable[[#This Row],[Day of Year]]&lt;123,FCAP,AE4431)</f>
        <v>#NAME?</v>
      </c>
      <c r="O4432" s="17" t="e">
        <f ca="1">IF(IRR_DRIP,5,COUNTIF('IDET Wind Values'!C4416:G4416,"&lt;="&amp;IRR_MAXWIND))</f>
        <v>#NAME?</v>
      </c>
      <c r="P4432" s="13" t="e">
        <f ca="1">CalcTable[[#This Row],[ET_o]]*KL</f>
        <v>#NAME?</v>
      </c>
      <c r="Q4432" s="13" t="e">
        <f ca="1">IF(WILTPT&lt;=0,1,MAX(0,MIN(1,(CalcTable[[#This Row],[IWC]]-WILTPT)/(MAD-WILTPT))))</f>
        <v>#NAME?</v>
      </c>
      <c r="R4432" s="13" t="e">
        <f ca="1">CalcTable[[#This Row],[ETMult]]*CalcTable[[#This Row],[ETb]]</f>
        <v>#NAME?</v>
      </c>
      <c r="S4432" s="13" t="b">
        <f>INDEX(IRR_LIST,CalcTable[[#This Row],[Day of Week]]+1)</f>
        <v>1</v>
      </c>
      <c r="T4432" s="13">
        <f t="shared" ca="1" si="1374"/>
        <v>0</v>
      </c>
      <c r="U4432" s="13" t="b">
        <f ca="1">IF(CalcTable[[#This Row],[IrrPrecip]]&gt;=IC_MM,FALSE,TRUE)</f>
        <v>1</v>
      </c>
      <c r="V4432" s="13" t="b">
        <f t="shared" si="1375"/>
        <v>1</v>
      </c>
      <c r="W4432" s="13" t="e">
        <f ca="1">IF(AND(IRR_DRIP=FALSE,CalcTable[[#This Row],[IrrHours]]&lt;=0),FALSE,TRUE)</f>
        <v>#NAME?</v>
      </c>
      <c r="X4432" s="13" t="e">
        <f ca="1">AND(CalcTable[[#This Row],[IrrDay]],CalcTable[[#This Row],[IrrRain]],CalcTable[[#This Row],[IrrWarm]],CalcTable[[#This Row],[IrrWindy]])</f>
        <v>#NAME?</v>
      </c>
      <c r="Y4432" s="13" t="e">
        <f t="shared" ca="1" si="1376"/>
        <v>#NAME?</v>
      </c>
      <c r="Z4432" s="13" t="e">
        <f ca="1">CalcTable[[#This Row],[IrrHours]]/5</f>
        <v>#NAME?</v>
      </c>
      <c r="AA4432" s="13" t="e">
        <f ca="1">IF(CalcTable[[#This Row],[IrrFlag]]=FALSE,0,MAX(0,CalcTable[[#This Row],[VolRednWind]]*(FCAP*IRR_TARGET-CalcTable[[#This Row],[IWC]])))</f>
        <v>#NAME?</v>
      </c>
      <c r="AB4432" s="13" t="e">
        <f ca="1">CalcTable[[#This Row],[IWC]]+CalcTable[[#This Row],[Eff Precip]]+CalcTable[[#This Row],[IrrAmt]]-CalcTable[[#This Row],[AET]]</f>
        <v>#NAME?</v>
      </c>
      <c r="AC4432" s="13" t="e">
        <f ca="1">IF(CalcTable[[#This Row],[PWC]]&gt;FCAP,MIN(24*PERC,MIN(SAT,CalcTable[[#This Row],[PWC]])-FCAP),0)</f>
        <v>#NAME?</v>
      </c>
      <c r="AD4432" s="13" t="e">
        <f ca="1">IF(CalcTable[[#This Row],[PWC]]&gt;SAT,CalcTable[[#This Row],[PWC]]-SAT,0)</f>
        <v>#NAME?</v>
      </c>
      <c r="AE4432" s="13" t="e">
        <f ca="1">CalcTable[[#This Row],[PWC]]-CalcTable[[#This Row],[PercAmt]]-CalcTable[[#This Row],[Runoff]]</f>
        <v>#NAME?</v>
      </c>
      <c r="AF4432" s="13" t="e">
        <f ca="1">CalcTable[[#This Row],[IrrAmt]]/1000*CUR_IRR_AREA*10000/IRR_EFF</f>
        <v>#NAME?</v>
      </c>
      <c r="AG4432" s="147"/>
      <c r="AH4432" s="13"/>
      <c r="AI4432" s="50">
        <v>1.5910954352575475</v>
      </c>
      <c r="AJ4432" s="50">
        <v>1.9909097267391247</v>
      </c>
      <c r="AK4432" s="50">
        <v>0</v>
      </c>
      <c r="AL4432" s="50">
        <v>0</v>
      </c>
      <c r="AM4432" s="50"/>
      <c r="AN4432" s="50"/>
      <c r="AO4432" s="50"/>
      <c r="AP4432" s="50"/>
      <c r="AQ4432" s="50"/>
      <c r="AR4432" s="50"/>
      <c r="AS4432" s="50"/>
      <c r="AT4432" s="50"/>
      <c r="AU4432" s="50"/>
      <c r="AV4432" s="50"/>
      <c r="AW4432" s="50"/>
      <c r="AX4432" s="50">
        <f t="shared" si="1387"/>
        <v>3.5820051619966722</v>
      </c>
      <c r="AY4432" s="50"/>
      <c r="AZ4432" s="50">
        <f t="shared" si="1377"/>
        <v>81.736085034791699</v>
      </c>
      <c r="BA4432" s="50">
        <f t="shared" si="1378"/>
        <v>132.26520745722053</v>
      </c>
      <c r="BB4432" s="50">
        <f t="shared" si="1379"/>
        <v>136.87046692348062</v>
      </c>
      <c r="BC4432" s="17">
        <f t="shared" si="1380"/>
        <v>19889</v>
      </c>
      <c r="BD4432" s="50">
        <f t="shared" si="1381"/>
        <v>3.5820051619966722</v>
      </c>
      <c r="BE4432" s="50">
        <f t="shared" si="1382"/>
        <v>81.736085034791699</v>
      </c>
      <c r="BF4432" s="50">
        <f t="shared" si="1388"/>
        <v>133.69421502740076</v>
      </c>
      <c r="BG4432" s="50"/>
      <c r="BH4432" s="17">
        <f t="shared" si="1383"/>
        <v>0</v>
      </c>
      <c r="BI4432" s="17">
        <f t="shared" si="1391"/>
        <v>4432</v>
      </c>
      <c r="BJ4432" s="17">
        <f t="shared" si="1389"/>
        <v>4432</v>
      </c>
      <c r="BK4432" s="150">
        <f t="shared" si="1390"/>
        <v>32392</v>
      </c>
      <c r="BL4432" s="50" t="e">
        <f t="shared" ca="1" si="1384"/>
        <v>#NAME?</v>
      </c>
      <c r="BM4432" s="50" t="e">
        <f t="shared" ca="1" si="1385"/>
        <v>#NAME?</v>
      </c>
      <c r="BN4432" s="50" t="e">
        <f t="shared" ca="1" si="1386"/>
        <v>#NAME?</v>
      </c>
    </row>
    <row r="4433" spans="1:66" x14ac:dyDescent="0.35">
      <c r="A4433" s="48">
        <v>32393</v>
      </c>
      <c r="B4433" s="17">
        <v>1988</v>
      </c>
      <c r="C4433" s="17">
        <v>9</v>
      </c>
      <c r="D4433" s="17">
        <v>251</v>
      </c>
      <c r="E4433" s="17">
        <v>7</v>
      </c>
      <c r="F4433" s="17">
        <v>4</v>
      </c>
      <c r="G4433" s="50">
        <v>5.9</v>
      </c>
      <c r="H4433" s="32">
        <v>2.6149926556987402</v>
      </c>
      <c r="I4433" s="50">
        <v>13.166666666666666</v>
      </c>
      <c r="J4433" s="13">
        <v>0</v>
      </c>
      <c r="K4433" s="13">
        <f t="shared" si="1372"/>
        <v>0</v>
      </c>
      <c r="L4433" s="13">
        <f t="shared" si="1373"/>
        <v>0</v>
      </c>
      <c r="M4433" s="13" t="e">
        <f ca="1">CalcTable[[#This Row],[IWC]]-AE4432</f>
        <v>#NAME?</v>
      </c>
      <c r="N4433" s="13" t="e">
        <f ca="1">IF(CalcTable[[#This Row],[Day of Year]]&lt;123,FCAP,AE4432)</f>
        <v>#NAME?</v>
      </c>
      <c r="O4433" s="17" t="e">
        <f ca="1">IF(IRR_DRIP,5,COUNTIF('IDET Wind Values'!C4417:G4417,"&lt;="&amp;IRR_MAXWIND))</f>
        <v>#NAME?</v>
      </c>
      <c r="P4433" s="13" t="e">
        <f ca="1">CalcTable[[#This Row],[ET_o]]*KL</f>
        <v>#NAME?</v>
      </c>
      <c r="Q4433" s="13" t="e">
        <f ca="1">IF(WILTPT&lt;=0,1,MAX(0,MIN(1,(CalcTable[[#This Row],[IWC]]-WILTPT)/(MAD-WILTPT))))</f>
        <v>#NAME?</v>
      </c>
      <c r="R4433" s="13" t="e">
        <f ca="1">CalcTable[[#This Row],[ETMult]]*CalcTable[[#This Row],[ETb]]</f>
        <v>#NAME?</v>
      </c>
      <c r="S4433" s="13" t="b">
        <f>INDEX(IRR_LIST,CalcTable[[#This Row],[Day of Week]]+1)</f>
        <v>0</v>
      </c>
      <c r="T4433" s="13">
        <f t="shared" ca="1" si="1374"/>
        <v>0</v>
      </c>
      <c r="U4433" s="13" t="b">
        <f ca="1">IF(CalcTable[[#This Row],[IrrPrecip]]&gt;=IC_MM,FALSE,TRUE)</f>
        <v>1</v>
      </c>
      <c r="V4433" s="13" t="b">
        <f t="shared" si="1375"/>
        <v>1</v>
      </c>
      <c r="W4433" s="13" t="e">
        <f ca="1">IF(AND(IRR_DRIP=FALSE,CalcTable[[#This Row],[IrrHours]]&lt;=0),FALSE,TRUE)</f>
        <v>#NAME?</v>
      </c>
      <c r="X4433" s="13" t="e">
        <f ca="1">AND(CalcTable[[#This Row],[IrrDay]],CalcTable[[#This Row],[IrrRain]],CalcTable[[#This Row],[IrrWarm]],CalcTable[[#This Row],[IrrWindy]])</f>
        <v>#NAME?</v>
      </c>
      <c r="Y4433" s="13" t="e">
        <f t="shared" ca="1" si="1376"/>
        <v>#NAME?</v>
      </c>
      <c r="Z4433" s="13" t="e">
        <f ca="1">CalcTable[[#This Row],[IrrHours]]/5</f>
        <v>#NAME?</v>
      </c>
      <c r="AA4433" s="13" t="e">
        <f ca="1">IF(CalcTable[[#This Row],[IrrFlag]]=FALSE,0,MAX(0,CalcTable[[#This Row],[VolRednWind]]*(FCAP*IRR_TARGET-CalcTable[[#This Row],[IWC]])))</f>
        <v>#NAME?</v>
      </c>
      <c r="AB4433" s="13" t="e">
        <f ca="1">CalcTable[[#This Row],[IWC]]+CalcTable[[#This Row],[Eff Precip]]+CalcTable[[#This Row],[IrrAmt]]-CalcTable[[#This Row],[AET]]</f>
        <v>#NAME?</v>
      </c>
      <c r="AC4433" s="13" t="e">
        <f ca="1">IF(CalcTable[[#This Row],[PWC]]&gt;FCAP,MIN(24*PERC,MIN(SAT,CalcTable[[#This Row],[PWC]])-FCAP),0)</f>
        <v>#NAME?</v>
      </c>
      <c r="AD4433" s="13" t="e">
        <f ca="1">IF(CalcTable[[#This Row],[PWC]]&gt;SAT,CalcTable[[#This Row],[PWC]]-SAT,0)</f>
        <v>#NAME?</v>
      </c>
      <c r="AE4433" s="13" t="e">
        <f ca="1">CalcTable[[#This Row],[PWC]]-CalcTable[[#This Row],[PercAmt]]-CalcTable[[#This Row],[Runoff]]</f>
        <v>#NAME?</v>
      </c>
      <c r="AF4433" s="13" t="e">
        <f ca="1">CalcTable[[#This Row],[IrrAmt]]/1000*CUR_IRR_AREA*10000/IRR_EFF</f>
        <v>#NAME?</v>
      </c>
      <c r="AG4433" s="147"/>
      <c r="AH4433" s="13"/>
      <c r="AI4433" s="50">
        <v>0</v>
      </c>
      <c r="AJ4433" s="50">
        <v>0</v>
      </c>
      <c r="AK4433" s="50">
        <v>6.8120667838634859</v>
      </c>
      <c r="AL4433" s="50">
        <v>5.0686171798584319</v>
      </c>
      <c r="AM4433" s="50"/>
      <c r="AN4433" s="50"/>
      <c r="AO4433" s="50"/>
      <c r="AP4433" s="50"/>
      <c r="AQ4433" s="50"/>
      <c r="AR4433" s="50"/>
      <c r="AS4433" s="50"/>
      <c r="AT4433" s="50"/>
      <c r="AU4433" s="50"/>
      <c r="AV4433" s="50"/>
      <c r="AW4433" s="50"/>
      <c r="AX4433" s="50">
        <f t="shared" si="1387"/>
        <v>11.880683963721918</v>
      </c>
      <c r="AY4433" s="50"/>
      <c r="AZ4433" s="50">
        <f t="shared" si="1377"/>
        <v>248.58975010584516</v>
      </c>
      <c r="BA4433" s="50">
        <f t="shared" si="1378"/>
        <v>382.74929778201556</v>
      </c>
      <c r="BB4433" s="50">
        <f t="shared" si="1379"/>
        <v>394.58690492991298</v>
      </c>
      <c r="BC4433" s="17">
        <f t="shared" si="1380"/>
        <v>19889</v>
      </c>
      <c r="BD4433" s="50">
        <f t="shared" si="1381"/>
        <v>11.880683963721918</v>
      </c>
      <c r="BE4433" s="50">
        <f t="shared" si="1382"/>
        <v>248.58975010584516</v>
      </c>
      <c r="BF4433" s="50">
        <f t="shared" si="1388"/>
        <v>406.61369443021283</v>
      </c>
      <c r="BG4433" s="50"/>
      <c r="BH4433" s="17">
        <f t="shared" si="1383"/>
        <v>0</v>
      </c>
      <c r="BI4433" s="17">
        <f t="shared" si="1391"/>
        <v>4433</v>
      </c>
      <c r="BJ4433" s="17">
        <f t="shared" si="1389"/>
        <v>4433</v>
      </c>
      <c r="BK4433" s="150">
        <f t="shared" si="1390"/>
        <v>32393</v>
      </c>
      <c r="BL4433" s="50" t="e">
        <f t="shared" ca="1" si="1384"/>
        <v>#NAME?</v>
      </c>
      <c r="BM4433" s="50" t="e">
        <f t="shared" ca="1" si="1385"/>
        <v>#NAME?</v>
      </c>
      <c r="BN4433" s="50" t="e">
        <f t="shared" ca="1" si="1386"/>
        <v>#NAME?</v>
      </c>
    </row>
    <row r="4434" spans="1:66" x14ac:dyDescent="0.35">
      <c r="A4434" s="48">
        <v>32394</v>
      </c>
      <c r="B4434" s="17">
        <v>1988</v>
      </c>
      <c r="C4434" s="17">
        <v>9</v>
      </c>
      <c r="D4434" s="17">
        <v>252</v>
      </c>
      <c r="E4434" s="17">
        <v>8</v>
      </c>
      <c r="F4434" s="17">
        <v>5</v>
      </c>
      <c r="G4434" s="50">
        <v>4.9000000000000004</v>
      </c>
      <c r="H4434" s="32">
        <v>3.7213091740325539</v>
      </c>
      <c r="I4434" s="50">
        <v>7.166666666666667</v>
      </c>
      <c r="J4434" s="13">
        <v>0</v>
      </c>
      <c r="K4434" s="13">
        <f t="shared" si="1372"/>
        <v>0</v>
      </c>
      <c r="L4434" s="13">
        <f t="shared" si="1373"/>
        <v>0</v>
      </c>
      <c r="M4434" s="13" t="e">
        <f ca="1">CalcTable[[#This Row],[IWC]]-AE4433</f>
        <v>#NAME?</v>
      </c>
      <c r="N4434" s="13" t="e">
        <f ca="1">IF(CalcTable[[#This Row],[Day of Year]]&lt;123,FCAP,AE4433)</f>
        <v>#NAME?</v>
      </c>
      <c r="O4434" s="17" t="e">
        <f ca="1">IF(IRR_DRIP,5,COUNTIF('IDET Wind Values'!C4418:G4418,"&lt;="&amp;IRR_MAXWIND))</f>
        <v>#NAME?</v>
      </c>
      <c r="P4434" s="13" t="e">
        <f ca="1">CalcTable[[#This Row],[ET_o]]*KL</f>
        <v>#NAME?</v>
      </c>
      <c r="Q4434" s="13" t="e">
        <f ca="1">IF(WILTPT&lt;=0,1,MAX(0,MIN(1,(CalcTable[[#This Row],[IWC]]-WILTPT)/(MAD-WILTPT))))</f>
        <v>#NAME?</v>
      </c>
      <c r="R4434" s="13" t="e">
        <f ca="1">CalcTable[[#This Row],[ETMult]]*CalcTable[[#This Row],[ETb]]</f>
        <v>#NAME?</v>
      </c>
      <c r="S4434" s="13" t="b">
        <f>INDEX(IRR_LIST,CalcTable[[#This Row],[Day of Week]]+1)</f>
        <v>1</v>
      </c>
      <c r="T4434" s="13">
        <f t="shared" ca="1" si="1374"/>
        <v>0</v>
      </c>
      <c r="U4434" s="13" t="b">
        <f ca="1">IF(CalcTable[[#This Row],[IrrPrecip]]&gt;=IC_MM,FALSE,TRUE)</f>
        <v>1</v>
      </c>
      <c r="V4434" s="13" t="b">
        <f t="shared" si="1375"/>
        <v>1</v>
      </c>
      <c r="W4434" s="13" t="e">
        <f ca="1">IF(AND(IRR_DRIP=FALSE,CalcTable[[#This Row],[IrrHours]]&lt;=0),FALSE,TRUE)</f>
        <v>#NAME?</v>
      </c>
      <c r="X4434" s="13" t="e">
        <f ca="1">AND(CalcTable[[#This Row],[IrrDay]],CalcTable[[#This Row],[IrrRain]],CalcTable[[#This Row],[IrrWarm]],CalcTable[[#This Row],[IrrWindy]])</f>
        <v>#NAME?</v>
      </c>
      <c r="Y4434" s="13" t="e">
        <f t="shared" ca="1" si="1376"/>
        <v>#NAME?</v>
      </c>
      <c r="Z4434" s="13" t="e">
        <f ca="1">CalcTable[[#This Row],[IrrHours]]/5</f>
        <v>#NAME?</v>
      </c>
      <c r="AA4434" s="13" t="e">
        <f ca="1">IF(CalcTable[[#This Row],[IrrFlag]]=FALSE,0,MAX(0,CalcTable[[#This Row],[VolRednWind]]*(FCAP*IRR_TARGET-CalcTable[[#This Row],[IWC]])))</f>
        <v>#NAME?</v>
      </c>
      <c r="AB4434" s="13" t="e">
        <f ca="1">CalcTable[[#This Row],[IWC]]+CalcTable[[#This Row],[Eff Precip]]+CalcTable[[#This Row],[IrrAmt]]-CalcTable[[#This Row],[AET]]</f>
        <v>#NAME?</v>
      </c>
      <c r="AC4434" s="13" t="e">
        <f ca="1">IF(CalcTable[[#This Row],[PWC]]&gt;FCAP,MIN(24*PERC,MIN(SAT,CalcTable[[#This Row],[PWC]])-FCAP),0)</f>
        <v>#NAME?</v>
      </c>
      <c r="AD4434" s="13" t="e">
        <f ca="1">IF(CalcTable[[#This Row],[PWC]]&gt;SAT,CalcTable[[#This Row],[PWC]]-SAT,0)</f>
        <v>#NAME?</v>
      </c>
      <c r="AE4434" s="13" t="e">
        <f ca="1">CalcTable[[#This Row],[PWC]]-CalcTable[[#This Row],[PercAmt]]-CalcTable[[#This Row],[Runoff]]</f>
        <v>#NAME?</v>
      </c>
      <c r="AF4434" s="13" t="e">
        <f ca="1">CalcTable[[#This Row],[IrrAmt]]/1000*CUR_IRR_AREA*10000/IRR_EFF</f>
        <v>#NAME?</v>
      </c>
      <c r="AG4434" s="147"/>
      <c r="AH4434" s="13"/>
      <c r="AI4434" s="50">
        <v>0</v>
      </c>
      <c r="AJ4434" s="50">
        <v>0</v>
      </c>
      <c r="AK4434" s="50">
        <v>0</v>
      </c>
      <c r="AL4434" s="50">
        <v>0</v>
      </c>
      <c r="AM4434" s="50"/>
      <c r="AN4434" s="50"/>
      <c r="AO4434" s="50"/>
      <c r="AP4434" s="50"/>
      <c r="AQ4434" s="50"/>
      <c r="AR4434" s="50"/>
      <c r="AS4434" s="50"/>
      <c r="AT4434" s="50"/>
      <c r="AU4434" s="50"/>
      <c r="AV4434" s="50"/>
      <c r="AW4434" s="50"/>
      <c r="AX4434" s="50">
        <f t="shared" si="1387"/>
        <v>0</v>
      </c>
      <c r="AY4434" s="50"/>
      <c r="AZ4434" s="50">
        <f t="shared" si="1377"/>
        <v>0</v>
      </c>
      <c r="BA4434" s="50">
        <f t="shared" si="1378"/>
        <v>0</v>
      </c>
      <c r="BB4434" s="50">
        <f t="shared" si="1379"/>
        <v>0</v>
      </c>
      <c r="BC4434" s="17">
        <f t="shared" si="1380"/>
        <v>19889</v>
      </c>
      <c r="BD4434" s="50">
        <f t="shared" si="1381"/>
        <v>0</v>
      </c>
      <c r="BE4434" s="50">
        <f t="shared" si="1382"/>
        <v>0</v>
      </c>
      <c r="BF4434" s="50">
        <f t="shared" si="1388"/>
        <v>0</v>
      </c>
      <c r="BG4434" s="50"/>
      <c r="BH4434" s="17">
        <f t="shared" si="1383"/>
        <v>0</v>
      </c>
      <c r="BI4434" s="17">
        <f t="shared" si="1391"/>
        <v>4434</v>
      </c>
      <c r="BJ4434" s="17">
        <f t="shared" si="1389"/>
        <v>4434</v>
      </c>
      <c r="BK4434" s="150">
        <f t="shared" si="1390"/>
        <v>32394</v>
      </c>
      <c r="BL4434" s="50" t="e">
        <f t="shared" ca="1" si="1384"/>
        <v>#NAME?</v>
      </c>
      <c r="BM4434" s="50" t="e">
        <f t="shared" ca="1" si="1385"/>
        <v>#NAME?</v>
      </c>
      <c r="BN4434" s="50" t="e">
        <f t="shared" ca="1" si="1386"/>
        <v>#NAME?</v>
      </c>
    </row>
    <row r="4435" spans="1:66" x14ac:dyDescent="0.35">
      <c r="A4435" s="48">
        <v>32395</v>
      </c>
      <c r="B4435" s="17">
        <v>1988</v>
      </c>
      <c r="C4435" s="17">
        <v>9</v>
      </c>
      <c r="D4435" s="17">
        <v>253</v>
      </c>
      <c r="E4435" s="17">
        <v>9</v>
      </c>
      <c r="F4435" s="17">
        <v>6</v>
      </c>
      <c r="G4435" s="50">
        <v>3.4</v>
      </c>
      <c r="H4435" s="32">
        <v>2.7669583826545767</v>
      </c>
      <c r="I4435" s="50">
        <v>8.5</v>
      </c>
      <c r="J4435" s="13">
        <v>0</v>
      </c>
      <c r="K4435" s="13">
        <f t="shared" si="1372"/>
        <v>0</v>
      </c>
      <c r="L4435" s="13">
        <f t="shared" si="1373"/>
        <v>0</v>
      </c>
      <c r="M4435" s="13" t="e">
        <f ca="1">CalcTable[[#This Row],[IWC]]-AE4434</f>
        <v>#NAME?</v>
      </c>
      <c r="N4435" s="13" t="e">
        <f ca="1">IF(CalcTable[[#This Row],[Day of Year]]&lt;123,FCAP,AE4434)</f>
        <v>#NAME?</v>
      </c>
      <c r="O4435" s="17" t="e">
        <f ca="1">IF(IRR_DRIP,5,COUNTIF('IDET Wind Values'!C4419:G4419,"&lt;="&amp;IRR_MAXWIND))</f>
        <v>#NAME?</v>
      </c>
      <c r="P4435" s="13" t="e">
        <f ca="1">CalcTable[[#This Row],[ET_o]]*KL</f>
        <v>#NAME?</v>
      </c>
      <c r="Q4435" s="13" t="e">
        <f ca="1">IF(WILTPT&lt;=0,1,MAX(0,MIN(1,(CalcTable[[#This Row],[IWC]]-WILTPT)/(MAD-WILTPT))))</f>
        <v>#NAME?</v>
      </c>
      <c r="R4435" s="13" t="e">
        <f ca="1">CalcTable[[#This Row],[ETMult]]*CalcTable[[#This Row],[ETb]]</f>
        <v>#NAME?</v>
      </c>
      <c r="S4435" s="13" t="b">
        <f>INDEX(IRR_LIST,CalcTable[[#This Row],[Day of Week]]+1)</f>
        <v>0</v>
      </c>
      <c r="T4435" s="13">
        <f t="shared" ca="1" si="1374"/>
        <v>0</v>
      </c>
      <c r="U4435" s="13" t="b">
        <f ca="1">IF(CalcTable[[#This Row],[IrrPrecip]]&gt;=IC_MM,FALSE,TRUE)</f>
        <v>1</v>
      </c>
      <c r="V4435" s="13" t="b">
        <f t="shared" si="1375"/>
        <v>0</v>
      </c>
      <c r="W4435" s="13" t="e">
        <f ca="1">IF(AND(IRR_DRIP=FALSE,CalcTable[[#This Row],[IrrHours]]&lt;=0),FALSE,TRUE)</f>
        <v>#NAME?</v>
      </c>
      <c r="X4435" s="13" t="e">
        <f ca="1">AND(CalcTable[[#This Row],[IrrDay]],CalcTable[[#This Row],[IrrRain]],CalcTable[[#This Row],[IrrWarm]],CalcTable[[#This Row],[IrrWindy]])</f>
        <v>#NAME?</v>
      </c>
      <c r="Y4435" s="13" t="e">
        <f t="shared" ca="1" si="1376"/>
        <v>#NAME?</v>
      </c>
      <c r="Z4435" s="13" t="e">
        <f ca="1">CalcTable[[#This Row],[IrrHours]]/5</f>
        <v>#NAME?</v>
      </c>
      <c r="AA4435" s="13" t="e">
        <f ca="1">IF(CalcTable[[#This Row],[IrrFlag]]=FALSE,0,MAX(0,CalcTable[[#This Row],[VolRednWind]]*(FCAP*IRR_TARGET-CalcTable[[#This Row],[IWC]])))</f>
        <v>#NAME?</v>
      </c>
      <c r="AB4435" s="13" t="e">
        <f ca="1">CalcTable[[#This Row],[IWC]]+CalcTable[[#This Row],[Eff Precip]]+CalcTable[[#This Row],[IrrAmt]]-CalcTable[[#This Row],[AET]]</f>
        <v>#NAME?</v>
      </c>
      <c r="AC4435" s="13" t="e">
        <f ca="1">IF(CalcTable[[#This Row],[PWC]]&gt;FCAP,MIN(24*PERC,MIN(SAT,CalcTable[[#This Row],[PWC]])-FCAP),0)</f>
        <v>#NAME?</v>
      </c>
      <c r="AD4435" s="13" t="e">
        <f ca="1">IF(CalcTable[[#This Row],[PWC]]&gt;SAT,CalcTable[[#This Row],[PWC]]-SAT,0)</f>
        <v>#NAME?</v>
      </c>
      <c r="AE4435" s="13" t="e">
        <f ca="1">CalcTable[[#This Row],[PWC]]-CalcTable[[#This Row],[PercAmt]]-CalcTable[[#This Row],[Runoff]]</f>
        <v>#NAME?</v>
      </c>
      <c r="AF4435" s="13" t="e">
        <f ca="1">CalcTable[[#This Row],[IrrAmt]]/1000*CUR_IRR_AREA*10000/IRR_EFF</f>
        <v>#NAME?</v>
      </c>
      <c r="AG4435" s="147"/>
      <c r="AH4435" s="13"/>
      <c r="AI4435" s="50">
        <v>0</v>
      </c>
      <c r="AJ4435" s="50">
        <v>0</v>
      </c>
      <c r="AK4435" s="50">
        <v>0</v>
      </c>
      <c r="AL4435" s="50">
        <v>0</v>
      </c>
      <c r="AM4435" s="50"/>
      <c r="AN4435" s="50"/>
      <c r="AO4435" s="50"/>
      <c r="AP4435" s="50"/>
      <c r="AQ4435" s="50"/>
      <c r="AR4435" s="50"/>
      <c r="AS4435" s="50"/>
      <c r="AT4435" s="50"/>
      <c r="AU4435" s="50"/>
      <c r="AV4435" s="50"/>
      <c r="AW4435" s="50"/>
      <c r="AX4435" s="50">
        <f t="shared" si="1387"/>
        <v>0</v>
      </c>
      <c r="AY4435" s="50"/>
      <c r="AZ4435" s="50">
        <f t="shared" si="1377"/>
        <v>0</v>
      </c>
      <c r="BA4435" s="50">
        <f t="shared" si="1378"/>
        <v>0</v>
      </c>
      <c r="BB4435" s="50">
        <f t="shared" si="1379"/>
        <v>0</v>
      </c>
      <c r="BC4435" s="17">
        <f t="shared" si="1380"/>
        <v>19889</v>
      </c>
      <c r="BD4435" s="50">
        <f t="shared" si="1381"/>
        <v>0</v>
      </c>
      <c r="BE4435" s="50">
        <f t="shared" si="1382"/>
        <v>0</v>
      </c>
      <c r="BF4435" s="50">
        <f t="shared" si="1388"/>
        <v>0</v>
      </c>
      <c r="BG4435" s="50"/>
      <c r="BH4435" s="17">
        <f t="shared" si="1383"/>
        <v>0</v>
      </c>
      <c r="BI4435" s="17">
        <f t="shared" si="1391"/>
        <v>4435</v>
      </c>
      <c r="BJ4435" s="17">
        <f t="shared" si="1389"/>
        <v>4435</v>
      </c>
      <c r="BK4435" s="150">
        <f t="shared" si="1390"/>
        <v>32395</v>
      </c>
      <c r="BL4435" s="50" t="e">
        <f t="shared" ca="1" si="1384"/>
        <v>#NAME?</v>
      </c>
      <c r="BM4435" s="50" t="e">
        <f t="shared" ca="1" si="1385"/>
        <v>#NAME?</v>
      </c>
      <c r="BN4435" s="50" t="e">
        <f t="shared" ca="1" si="1386"/>
        <v>#NAME?</v>
      </c>
    </row>
    <row r="4436" spans="1:66" x14ac:dyDescent="0.35">
      <c r="A4436" s="48">
        <v>32396</v>
      </c>
      <c r="B4436" s="17">
        <v>1988</v>
      </c>
      <c r="C4436" s="17">
        <v>9</v>
      </c>
      <c r="D4436" s="17">
        <v>254</v>
      </c>
      <c r="E4436" s="17">
        <v>10</v>
      </c>
      <c r="F4436" s="17">
        <v>7</v>
      </c>
      <c r="G4436" s="50">
        <v>2.8</v>
      </c>
      <c r="H4436" s="32">
        <v>1.7803809871820215</v>
      </c>
      <c r="I4436" s="50">
        <v>25.333333333333332</v>
      </c>
      <c r="J4436" s="13">
        <v>9.1999999999999993</v>
      </c>
      <c r="K4436" s="13">
        <f t="shared" ref="K4436:K4499" si="1392">J4436*PRECIP_ADJUST</f>
        <v>9.1999999999999993</v>
      </c>
      <c r="L4436" s="13">
        <f t="shared" ref="L4436:L4499" si="1393">IF(K4436&gt;=EFF_PRECIP,EFF_MULT*(K4436-EFF_PRECIP),0)</f>
        <v>3.1499999999999995</v>
      </c>
      <c r="M4436" s="13" t="e">
        <f ca="1">CalcTable[[#This Row],[IWC]]-AE4435</f>
        <v>#NAME?</v>
      </c>
      <c r="N4436" s="13" t="e">
        <f ca="1">IF(CalcTable[[#This Row],[Day of Year]]&lt;123,FCAP,AE4435)</f>
        <v>#NAME?</v>
      </c>
      <c r="O4436" s="17" t="e">
        <f ca="1">IF(IRR_DRIP,5,COUNTIF('IDET Wind Values'!C4420:G4420,"&lt;="&amp;IRR_MAXWIND))</f>
        <v>#NAME?</v>
      </c>
      <c r="P4436" s="13" t="e">
        <f ca="1">CalcTable[[#This Row],[ET_o]]*KL</f>
        <v>#NAME?</v>
      </c>
      <c r="Q4436" s="13" t="e">
        <f ca="1">IF(WILTPT&lt;=0,1,MAX(0,MIN(1,(CalcTable[[#This Row],[IWC]]-WILTPT)/(MAD-WILTPT))))</f>
        <v>#NAME?</v>
      </c>
      <c r="R4436" s="13" t="e">
        <f ca="1">CalcTable[[#This Row],[ETMult]]*CalcTable[[#This Row],[ETb]]</f>
        <v>#NAME?</v>
      </c>
      <c r="S4436" s="13" t="b">
        <f>INDEX(IRR_LIST,CalcTable[[#This Row],[Day of Week]]+1)</f>
        <v>0</v>
      </c>
      <c r="T4436" s="13">
        <f t="shared" ref="T4436:T4499" ca="1" si="1394">SUM(OFFSET(K4436,-IC_DAYS,0,IC_DAYS,1))</f>
        <v>0</v>
      </c>
      <c r="U4436" s="13" t="b">
        <f ca="1">IF(CalcTable[[#This Row],[IrrPrecip]]&gt;=IC_MM,FALSE,TRUE)</f>
        <v>1</v>
      </c>
      <c r="V4436" s="13" t="b">
        <f t="shared" ref="V4436:V4499" si="1395">IF(G4437&lt;IRR_TEMP,FALSE,TRUE)</f>
        <v>0</v>
      </c>
      <c r="W4436" s="13" t="e">
        <f ca="1">IF(AND(IRR_DRIP=FALSE,CalcTable[[#This Row],[IrrHours]]&lt;=0),FALSE,TRUE)</f>
        <v>#NAME?</v>
      </c>
      <c r="X4436" s="13" t="e">
        <f ca="1">AND(CalcTable[[#This Row],[IrrDay]],CalcTable[[#This Row],[IrrRain]],CalcTable[[#This Row],[IrrWarm]],CalcTable[[#This Row],[IrrWindy]])</f>
        <v>#NAME?</v>
      </c>
      <c r="Y4436" s="13" t="e">
        <f t="shared" ref="Y4436:Y4499" ca="1" si="1396">IF(AA4435&lt;=0,FALSE,TRUE)</f>
        <v>#NAME?</v>
      </c>
      <c r="Z4436" s="13" t="e">
        <f ca="1">CalcTable[[#This Row],[IrrHours]]/5</f>
        <v>#NAME?</v>
      </c>
      <c r="AA4436" s="13" t="e">
        <f ca="1">IF(CalcTable[[#This Row],[IrrFlag]]=FALSE,0,MAX(0,CalcTable[[#This Row],[VolRednWind]]*(FCAP*IRR_TARGET-CalcTable[[#This Row],[IWC]])))</f>
        <v>#NAME?</v>
      </c>
      <c r="AB4436" s="13" t="e">
        <f ca="1">CalcTable[[#This Row],[IWC]]+CalcTable[[#This Row],[Eff Precip]]+CalcTable[[#This Row],[IrrAmt]]-CalcTable[[#This Row],[AET]]</f>
        <v>#NAME?</v>
      </c>
      <c r="AC4436" s="13" t="e">
        <f ca="1">IF(CalcTable[[#This Row],[PWC]]&gt;FCAP,MIN(24*PERC,MIN(SAT,CalcTable[[#This Row],[PWC]])-FCAP),0)</f>
        <v>#NAME?</v>
      </c>
      <c r="AD4436" s="13" t="e">
        <f ca="1">IF(CalcTable[[#This Row],[PWC]]&gt;SAT,CalcTable[[#This Row],[PWC]]-SAT,0)</f>
        <v>#NAME?</v>
      </c>
      <c r="AE4436" s="13" t="e">
        <f ca="1">CalcTable[[#This Row],[PWC]]-CalcTable[[#This Row],[PercAmt]]-CalcTable[[#This Row],[Runoff]]</f>
        <v>#NAME?</v>
      </c>
      <c r="AF4436" s="13" t="e">
        <f ca="1">CalcTable[[#This Row],[IrrAmt]]/1000*CUR_IRR_AREA*10000/IRR_EFF</f>
        <v>#NAME?</v>
      </c>
      <c r="AG4436" s="147"/>
      <c r="AH4436" s="13"/>
      <c r="AI4436" s="50">
        <v>0</v>
      </c>
      <c r="AJ4436" s="50">
        <v>0</v>
      </c>
      <c r="AK4436" s="50">
        <v>0</v>
      </c>
      <c r="AL4436" s="50">
        <v>0</v>
      </c>
      <c r="AM4436" s="50"/>
      <c r="AN4436" s="50"/>
      <c r="AO4436" s="50"/>
      <c r="AP4436" s="50"/>
      <c r="AQ4436" s="50"/>
      <c r="AR4436" s="50"/>
      <c r="AS4436" s="50"/>
      <c r="AT4436" s="50"/>
      <c r="AU4436" s="50"/>
      <c r="AV4436" s="50"/>
      <c r="AW4436" s="50"/>
      <c r="AX4436" s="50">
        <f t="shared" si="1387"/>
        <v>0</v>
      </c>
      <c r="AY4436" s="50"/>
      <c r="AZ4436" s="50">
        <f t="shared" ref="AZ4436:AZ4499" si="1397">SUMPRODUCT(AI4436:AW4436,CONVERSION)</f>
        <v>0</v>
      </c>
      <c r="BA4436" s="50">
        <f t="shared" ref="BA4436:BA4499" si="1398">SUMPRODUCT($AI4436:$AW4436,CONVERSION,APP_DEMAND)</f>
        <v>0</v>
      </c>
      <c r="BB4436" s="50">
        <f t="shared" ref="BB4436:BB4499" si="1399">SUMPRODUCT($AI4436:$AW4436,CONVERSION,PUMP_DEMAND)</f>
        <v>0</v>
      </c>
      <c r="BC4436" s="17">
        <f t="shared" ref="BC4436:BC4499" si="1400">B4436*10+C4436</f>
        <v>19889</v>
      </c>
      <c r="BD4436" s="50">
        <f t="shared" ref="BD4436:BD4499" si="1401">INDEX(AI4436:AX4436,PLOT_AREA)</f>
        <v>0</v>
      </c>
      <c r="BE4436" s="50">
        <f t="shared" ref="BE4436:BE4499" si="1402">IF(PLOT_AREA&lt;=AREA_COUNT,INDEX(AI4436:AW4436,PLOT_AREA)*INDEX(CONVERSION,PLOT_AREA),AZ4436)</f>
        <v>0</v>
      </c>
      <c r="BF4436" s="50">
        <f t="shared" si="1388"/>
        <v>0</v>
      </c>
      <c r="BG4436" s="50"/>
      <c r="BH4436" s="17">
        <f t="shared" ref="BH4436:BH4499" si="1403">IF(BC4436&lt;PLOT_FROM,-1,IF(BC4436&gt;PLOT_TO,1,0))</f>
        <v>0</v>
      </c>
      <c r="BI4436" s="17">
        <f t="shared" si="1391"/>
        <v>4436</v>
      </c>
      <c r="BJ4436" s="17">
        <f t="shared" si="1389"/>
        <v>4436</v>
      </c>
      <c r="BK4436" s="150">
        <f t="shared" si="1390"/>
        <v>32396</v>
      </c>
      <c r="BL4436" s="50" t="e">
        <f t="shared" ref="BL4436:BL4499" ca="1" si="1404">WILTPT</f>
        <v>#NAME?</v>
      </c>
      <c r="BM4436" s="50" t="e">
        <f t="shared" ref="BM4436:BM4499" ca="1" si="1405">SAT</f>
        <v>#NAME?</v>
      </c>
      <c r="BN4436" s="50" t="e">
        <f t="shared" ref="BN4436:BN4499" ca="1" si="1406">FCAP</f>
        <v>#NAME?</v>
      </c>
    </row>
    <row r="4437" spans="1:66" x14ac:dyDescent="0.35">
      <c r="A4437" s="48">
        <v>32397</v>
      </c>
      <c r="B4437" s="17">
        <v>1988</v>
      </c>
      <c r="C4437" s="17">
        <v>9</v>
      </c>
      <c r="D4437" s="17">
        <v>255</v>
      </c>
      <c r="E4437" s="17">
        <v>11</v>
      </c>
      <c r="F4437" s="17">
        <v>1</v>
      </c>
      <c r="G4437" s="50">
        <v>1.5</v>
      </c>
      <c r="H4437" s="32">
        <v>2.2006849774684212</v>
      </c>
      <c r="I4437" s="50">
        <v>2.1666666666666665</v>
      </c>
      <c r="J4437" s="13">
        <v>0</v>
      </c>
      <c r="K4437" s="13">
        <f t="shared" si="1392"/>
        <v>0</v>
      </c>
      <c r="L4437" s="13">
        <f t="shared" si="1393"/>
        <v>0</v>
      </c>
      <c r="M4437" s="13" t="e">
        <f ca="1">CalcTable[[#This Row],[IWC]]-AE4436</f>
        <v>#NAME?</v>
      </c>
      <c r="N4437" s="13" t="e">
        <f ca="1">IF(CalcTable[[#This Row],[Day of Year]]&lt;123,FCAP,AE4436)</f>
        <v>#NAME?</v>
      </c>
      <c r="O4437" s="17" t="e">
        <f ca="1">IF(IRR_DRIP,5,COUNTIF('IDET Wind Values'!C4421:G4421,"&lt;="&amp;IRR_MAXWIND))</f>
        <v>#NAME?</v>
      </c>
      <c r="P4437" s="13" t="e">
        <f ca="1">CalcTable[[#This Row],[ET_o]]*KL</f>
        <v>#NAME?</v>
      </c>
      <c r="Q4437" s="13" t="e">
        <f ca="1">IF(WILTPT&lt;=0,1,MAX(0,MIN(1,(CalcTable[[#This Row],[IWC]]-WILTPT)/(MAD-WILTPT))))</f>
        <v>#NAME?</v>
      </c>
      <c r="R4437" s="13" t="e">
        <f ca="1">CalcTable[[#This Row],[ETMult]]*CalcTable[[#This Row],[ETb]]</f>
        <v>#NAME?</v>
      </c>
      <c r="S4437" s="13" t="b">
        <f>INDEX(IRR_LIST,CalcTable[[#This Row],[Day of Week]]+1)</f>
        <v>1</v>
      </c>
      <c r="T4437" s="13">
        <f t="shared" ca="1" si="1394"/>
        <v>9.1999999999999993</v>
      </c>
      <c r="U4437" s="13" t="b">
        <f ca="1">IF(CalcTable[[#This Row],[IrrPrecip]]&gt;=IC_MM,FALSE,TRUE)</f>
        <v>1</v>
      </c>
      <c r="V4437" s="13" t="b">
        <f t="shared" si="1395"/>
        <v>1</v>
      </c>
      <c r="W4437" s="13" t="e">
        <f ca="1">IF(AND(IRR_DRIP=FALSE,CalcTable[[#This Row],[IrrHours]]&lt;=0),FALSE,TRUE)</f>
        <v>#NAME?</v>
      </c>
      <c r="X4437" s="13" t="e">
        <f ca="1">AND(CalcTable[[#This Row],[IrrDay]],CalcTable[[#This Row],[IrrRain]],CalcTable[[#This Row],[IrrWarm]],CalcTable[[#This Row],[IrrWindy]])</f>
        <v>#NAME?</v>
      </c>
      <c r="Y4437" s="13" t="e">
        <f t="shared" ca="1" si="1396"/>
        <v>#NAME?</v>
      </c>
      <c r="Z4437" s="13" t="e">
        <f ca="1">CalcTable[[#This Row],[IrrHours]]/5</f>
        <v>#NAME?</v>
      </c>
      <c r="AA4437" s="13" t="e">
        <f ca="1">IF(CalcTable[[#This Row],[IrrFlag]]=FALSE,0,MAX(0,CalcTable[[#This Row],[VolRednWind]]*(FCAP*IRR_TARGET-CalcTable[[#This Row],[IWC]])))</f>
        <v>#NAME?</v>
      </c>
      <c r="AB4437" s="13" t="e">
        <f ca="1">CalcTable[[#This Row],[IWC]]+CalcTable[[#This Row],[Eff Precip]]+CalcTable[[#This Row],[IrrAmt]]-CalcTable[[#This Row],[AET]]</f>
        <v>#NAME?</v>
      </c>
      <c r="AC4437" s="13" t="e">
        <f ca="1">IF(CalcTable[[#This Row],[PWC]]&gt;FCAP,MIN(24*PERC,MIN(SAT,CalcTable[[#This Row],[PWC]])-FCAP),0)</f>
        <v>#NAME?</v>
      </c>
      <c r="AD4437" s="13" t="e">
        <f ca="1">IF(CalcTable[[#This Row],[PWC]]&gt;SAT,CalcTable[[#This Row],[PWC]]-SAT,0)</f>
        <v>#NAME?</v>
      </c>
      <c r="AE4437" s="13" t="e">
        <f ca="1">CalcTable[[#This Row],[PWC]]-CalcTable[[#This Row],[PercAmt]]-CalcTable[[#This Row],[Runoff]]</f>
        <v>#NAME?</v>
      </c>
      <c r="AF4437" s="13" t="e">
        <f ca="1">CalcTable[[#This Row],[IrrAmt]]/1000*CUR_IRR_AREA*10000/IRR_EFF</f>
        <v>#NAME?</v>
      </c>
      <c r="AG4437" s="147"/>
      <c r="AH4437" s="13"/>
      <c r="AI4437" s="50">
        <v>9.5840048667368105</v>
      </c>
      <c r="AJ4437" s="50">
        <v>12.595685146222587</v>
      </c>
      <c r="AK4437" s="50">
        <v>0</v>
      </c>
      <c r="AL4437" s="50">
        <v>0</v>
      </c>
      <c r="AM4437" s="50"/>
      <c r="AN4437" s="50"/>
      <c r="AO4437" s="50"/>
      <c r="AP4437" s="50"/>
      <c r="AQ4437" s="50"/>
      <c r="AR4437" s="50"/>
      <c r="AS4437" s="50"/>
      <c r="AT4437" s="50"/>
      <c r="AU4437" s="50"/>
      <c r="AV4437" s="50"/>
      <c r="AW4437" s="50"/>
      <c r="AX4437" s="50">
        <f t="shared" ref="AX4437:AX4500" si="1407">SUM(AI4437:AW4437)</f>
        <v>22.179690012959398</v>
      </c>
      <c r="AY4437" s="50"/>
      <c r="AZ4437" s="50">
        <f t="shared" si="1397"/>
        <v>510.03883566800243</v>
      </c>
      <c r="BA4437" s="50">
        <f t="shared" si="1398"/>
        <v>825.8993657672512</v>
      </c>
      <c r="BB4437" s="50">
        <f t="shared" si="1399"/>
        <v>854.69820447373559</v>
      </c>
      <c r="BC4437" s="17">
        <f t="shared" si="1400"/>
        <v>19889</v>
      </c>
      <c r="BD4437" s="50">
        <f t="shared" si="1401"/>
        <v>22.179690012959398</v>
      </c>
      <c r="BE4437" s="50">
        <f t="shared" si="1402"/>
        <v>510.03883566800243</v>
      </c>
      <c r="BF4437" s="50">
        <f t="shared" ref="BF4437:BF4500" si="1408">BE4437*BF$17</f>
        <v>834.26116799082899</v>
      </c>
      <c r="BG4437" s="50"/>
      <c r="BH4437" s="17">
        <f t="shared" si="1403"/>
        <v>0</v>
      </c>
      <c r="BI4437" s="17">
        <f t="shared" si="1391"/>
        <v>4437</v>
      </c>
      <c r="BJ4437" s="17">
        <f t="shared" ref="BJ4437:BJ4500" si="1409">IF(BH4437=0,BI4437,"")</f>
        <v>4437</v>
      </c>
      <c r="BK4437" s="150">
        <f t="shared" ref="BK4437:BK4500" si="1410">A4437</f>
        <v>32397</v>
      </c>
      <c r="BL4437" s="50" t="e">
        <f t="shared" ca="1" si="1404"/>
        <v>#NAME?</v>
      </c>
      <c r="BM4437" s="50" t="e">
        <f t="shared" ca="1" si="1405"/>
        <v>#NAME?</v>
      </c>
      <c r="BN4437" s="50" t="e">
        <f t="shared" ca="1" si="1406"/>
        <v>#NAME?</v>
      </c>
    </row>
    <row r="4438" spans="1:66" x14ac:dyDescent="0.35">
      <c r="A4438" s="48">
        <v>32398</v>
      </c>
      <c r="B4438" s="17">
        <v>1988</v>
      </c>
      <c r="C4438" s="17">
        <v>9</v>
      </c>
      <c r="D4438" s="17">
        <v>256</v>
      </c>
      <c r="E4438" s="17">
        <v>12</v>
      </c>
      <c r="F4438" s="17">
        <v>2</v>
      </c>
      <c r="G4438" s="50">
        <v>6.2</v>
      </c>
      <c r="H4438" s="32">
        <v>3.4027695649613032</v>
      </c>
      <c r="I4438" s="50">
        <v>4</v>
      </c>
      <c r="J4438" s="13">
        <v>0</v>
      </c>
      <c r="K4438" s="13">
        <f t="shared" si="1392"/>
        <v>0</v>
      </c>
      <c r="L4438" s="13">
        <f t="shared" si="1393"/>
        <v>0</v>
      </c>
      <c r="M4438" s="13" t="e">
        <f ca="1">CalcTable[[#This Row],[IWC]]-AE4437</f>
        <v>#NAME?</v>
      </c>
      <c r="N4438" s="13" t="e">
        <f ca="1">IF(CalcTable[[#This Row],[Day of Year]]&lt;123,FCAP,AE4437)</f>
        <v>#NAME?</v>
      </c>
      <c r="O4438" s="17" t="e">
        <f ca="1">IF(IRR_DRIP,5,COUNTIF('IDET Wind Values'!C4422:G4422,"&lt;="&amp;IRR_MAXWIND))</f>
        <v>#NAME?</v>
      </c>
      <c r="P4438" s="13" t="e">
        <f ca="1">CalcTable[[#This Row],[ET_o]]*KL</f>
        <v>#NAME?</v>
      </c>
      <c r="Q4438" s="13" t="e">
        <f ca="1">IF(WILTPT&lt;=0,1,MAX(0,MIN(1,(CalcTable[[#This Row],[IWC]]-WILTPT)/(MAD-WILTPT))))</f>
        <v>#NAME?</v>
      </c>
      <c r="R4438" s="13" t="e">
        <f ca="1">CalcTable[[#This Row],[ETMult]]*CalcTable[[#This Row],[ETb]]</f>
        <v>#NAME?</v>
      </c>
      <c r="S4438" s="13" t="b">
        <f>INDEX(IRR_LIST,CalcTable[[#This Row],[Day of Week]]+1)</f>
        <v>0</v>
      </c>
      <c r="T4438" s="13">
        <f t="shared" ca="1" si="1394"/>
        <v>9.1999999999999993</v>
      </c>
      <c r="U4438" s="13" t="b">
        <f ca="1">IF(CalcTable[[#This Row],[IrrPrecip]]&gt;=IC_MM,FALSE,TRUE)</f>
        <v>1</v>
      </c>
      <c r="V4438" s="13" t="b">
        <f t="shared" si="1395"/>
        <v>1</v>
      </c>
      <c r="W4438" s="13" t="e">
        <f ca="1">IF(AND(IRR_DRIP=FALSE,CalcTable[[#This Row],[IrrHours]]&lt;=0),FALSE,TRUE)</f>
        <v>#NAME?</v>
      </c>
      <c r="X4438" s="13" t="e">
        <f ca="1">AND(CalcTable[[#This Row],[IrrDay]],CalcTable[[#This Row],[IrrRain]],CalcTable[[#This Row],[IrrWarm]],CalcTable[[#This Row],[IrrWindy]])</f>
        <v>#NAME?</v>
      </c>
      <c r="Y4438" s="13" t="e">
        <f t="shared" ca="1" si="1396"/>
        <v>#NAME?</v>
      </c>
      <c r="Z4438" s="13" t="e">
        <f ca="1">CalcTable[[#This Row],[IrrHours]]/5</f>
        <v>#NAME?</v>
      </c>
      <c r="AA4438" s="13" t="e">
        <f ca="1">IF(CalcTable[[#This Row],[IrrFlag]]=FALSE,0,MAX(0,CalcTable[[#This Row],[VolRednWind]]*(FCAP*IRR_TARGET-CalcTable[[#This Row],[IWC]])))</f>
        <v>#NAME?</v>
      </c>
      <c r="AB4438" s="13" t="e">
        <f ca="1">CalcTable[[#This Row],[IWC]]+CalcTable[[#This Row],[Eff Precip]]+CalcTable[[#This Row],[IrrAmt]]-CalcTable[[#This Row],[AET]]</f>
        <v>#NAME?</v>
      </c>
      <c r="AC4438" s="13" t="e">
        <f ca="1">IF(CalcTable[[#This Row],[PWC]]&gt;FCAP,MIN(24*PERC,MIN(SAT,CalcTable[[#This Row],[PWC]])-FCAP),0)</f>
        <v>#NAME?</v>
      </c>
      <c r="AD4438" s="13" t="e">
        <f ca="1">IF(CalcTable[[#This Row],[PWC]]&gt;SAT,CalcTable[[#This Row],[PWC]]-SAT,0)</f>
        <v>#NAME?</v>
      </c>
      <c r="AE4438" s="13" t="e">
        <f ca="1">CalcTable[[#This Row],[PWC]]-CalcTable[[#This Row],[PercAmt]]-CalcTable[[#This Row],[Runoff]]</f>
        <v>#NAME?</v>
      </c>
      <c r="AF4438" s="13" t="e">
        <f ca="1">CalcTable[[#This Row],[IrrAmt]]/1000*CUR_IRR_AREA*10000/IRR_EFF</f>
        <v>#NAME?</v>
      </c>
      <c r="AG4438" s="147"/>
      <c r="AH4438" s="13"/>
      <c r="AI4438" s="50">
        <v>0</v>
      </c>
      <c r="AJ4438" s="50">
        <v>0</v>
      </c>
      <c r="AK4438" s="50">
        <v>7.1006554003372315</v>
      </c>
      <c r="AL4438" s="50">
        <v>4.8881334367356679</v>
      </c>
      <c r="AM4438" s="50"/>
      <c r="AN4438" s="50"/>
      <c r="AO4438" s="50"/>
      <c r="AP4438" s="50"/>
      <c r="AQ4438" s="50"/>
      <c r="AR4438" s="50"/>
      <c r="AS4438" s="50"/>
      <c r="AT4438" s="50"/>
      <c r="AU4438" s="50"/>
      <c r="AV4438" s="50"/>
      <c r="AW4438" s="50"/>
      <c r="AX4438" s="50">
        <f t="shared" si="1407"/>
        <v>11.988788837072899</v>
      </c>
      <c r="AY4438" s="50"/>
      <c r="AZ4438" s="50">
        <f t="shared" si="1397"/>
        <v>247.52819334919235</v>
      </c>
      <c r="BA4438" s="50">
        <f t="shared" si="1398"/>
        <v>381.11483737891524</v>
      </c>
      <c r="BB4438" s="50">
        <f t="shared" si="1399"/>
        <v>392.90189420506726</v>
      </c>
      <c r="BC4438" s="17">
        <f t="shared" si="1400"/>
        <v>19889</v>
      </c>
      <c r="BD4438" s="50">
        <f t="shared" si="1401"/>
        <v>11.988788837072899</v>
      </c>
      <c r="BE4438" s="50">
        <f t="shared" si="1402"/>
        <v>247.52819334919235</v>
      </c>
      <c r="BF4438" s="50">
        <f t="shared" si="1408"/>
        <v>404.87732551521867</v>
      </c>
      <c r="BG4438" s="50"/>
      <c r="BH4438" s="17">
        <f t="shared" si="1403"/>
        <v>0</v>
      </c>
      <c r="BI4438" s="17">
        <f t="shared" ref="BI4438:BI4501" si="1411">BI4437+1</f>
        <v>4438</v>
      </c>
      <c r="BJ4438" s="17">
        <f t="shared" si="1409"/>
        <v>4438</v>
      </c>
      <c r="BK4438" s="150">
        <f t="shared" si="1410"/>
        <v>32398</v>
      </c>
      <c r="BL4438" s="50" t="e">
        <f t="shared" ca="1" si="1404"/>
        <v>#NAME?</v>
      </c>
      <c r="BM4438" s="50" t="e">
        <f t="shared" ca="1" si="1405"/>
        <v>#NAME?</v>
      </c>
      <c r="BN4438" s="50" t="e">
        <f t="shared" ca="1" si="1406"/>
        <v>#NAME?</v>
      </c>
    </row>
    <row r="4439" spans="1:66" x14ac:dyDescent="0.35">
      <c r="A4439" s="48">
        <v>32399</v>
      </c>
      <c r="B4439" s="17">
        <v>1988</v>
      </c>
      <c r="C4439" s="17">
        <v>9</v>
      </c>
      <c r="D4439" s="17">
        <v>257</v>
      </c>
      <c r="E4439" s="17">
        <v>13</v>
      </c>
      <c r="F4439" s="17">
        <v>3</v>
      </c>
      <c r="G4439" s="50">
        <v>5.7</v>
      </c>
      <c r="H4439" s="32">
        <v>3.7506612110956712</v>
      </c>
      <c r="I4439" s="50">
        <v>3.3333333333333335</v>
      </c>
      <c r="J4439" s="13">
        <v>0</v>
      </c>
      <c r="K4439" s="13">
        <f t="shared" si="1392"/>
        <v>0</v>
      </c>
      <c r="L4439" s="13">
        <f t="shared" si="1393"/>
        <v>0</v>
      </c>
      <c r="M4439" s="13" t="e">
        <f ca="1">CalcTable[[#This Row],[IWC]]-AE4438</f>
        <v>#NAME?</v>
      </c>
      <c r="N4439" s="13" t="e">
        <f ca="1">IF(CalcTable[[#This Row],[Day of Year]]&lt;123,FCAP,AE4438)</f>
        <v>#NAME?</v>
      </c>
      <c r="O4439" s="17" t="e">
        <f ca="1">IF(IRR_DRIP,5,COUNTIF('IDET Wind Values'!C4423:G4423,"&lt;="&amp;IRR_MAXWIND))</f>
        <v>#NAME?</v>
      </c>
      <c r="P4439" s="13" t="e">
        <f ca="1">CalcTable[[#This Row],[ET_o]]*KL</f>
        <v>#NAME?</v>
      </c>
      <c r="Q4439" s="13" t="e">
        <f ca="1">IF(WILTPT&lt;=0,1,MAX(0,MIN(1,(CalcTable[[#This Row],[IWC]]-WILTPT)/(MAD-WILTPT))))</f>
        <v>#NAME?</v>
      </c>
      <c r="R4439" s="13" t="e">
        <f ca="1">CalcTable[[#This Row],[ETMult]]*CalcTable[[#This Row],[ETb]]</f>
        <v>#NAME?</v>
      </c>
      <c r="S4439" s="13" t="b">
        <f>INDEX(IRR_LIST,CalcTable[[#This Row],[Day of Week]]+1)</f>
        <v>1</v>
      </c>
      <c r="T4439" s="13">
        <f t="shared" ca="1" si="1394"/>
        <v>0</v>
      </c>
      <c r="U4439" s="13" t="b">
        <f ca="1">IF(CalcTable[[#This Row],[IrrPrecip]]&gt;=IC_MM,FALSE,TRUE)</f>
        <v>1</v>
      </c>
      <c r="V4439" s="13" t="b">
        <f t="shared" si="1395"/>
        <v>1</v>
      </c>
      <c r="W4439" s="13" t="e">
        <f ca="1">IF(AND(IRR_DRIP=FALSE,CalcTable[[#This Row],[IrrHours]]&lt;=0),FALSE,TRUE)</f>
        <v>#NAME?</v>
      </c>
      <c r="X4439" s="13" t="e">
        <f ca="1">AND(CalcTable[[#This Row],[IrrDay]],CalcTable[[#This Row],[IrrRain]],CalcTable[[#This Row],[IrrWarm]],CalcTable[[#This Row],[IrrWindy]])</f>
        <v>#NAME?</v>
      </c>
      <c r="Y4439" s="13" t="e">
        <f t="shared" ca="1" si="1396"/>
        <v>#NAME?</v>
      </c>
      <c r="Z4439" s="13" t="e">
        <f ca="1">CalcTable[[#This Row],[IrrHours]]/5</f>
        <v>#NAME?</v>
      </c>
      <c r="AA4439" s="13" t="e">
        <f ca="1">IF(CalcTable[[#This Row],[IrrFlag]]=FALSE,0,MAX(0,CalcTable[[#This Row],[VolRednWind]]*(FCAP*IRR_TARGET-CalcTable[[#This Row],[IWC]])))</f>
        <v>#NAME?</v>
      </c>
      <c r="AB4439" s="13" t="e">
        <f ca="1">CalcTable[[#This Row],[IWC]]+CalcTable[[#This Row],[Eff Precip]]+CalcTable[[#This Row],[IrrAmt]]-CalcTable[[#This Row],[AET]]</f>
        <v>#NAME?</v>
      </c>
      <c r="AC4439" s="13" t="e">
        <f ca="1">IF(CalcTable[[#This Row],[PWC]]&gt;FCAP,MIN(24*PERC,MIN(SAT,CalcTable[[#This Row],[PWC]])-FCAP),0)</f>
        <v>#NAME?</v>
      </c>
      <c r="AD4439" s="13" t="e">
        <f ca="1">IF(CalcTable[[#This Row],[PWC]]&gt;SAT,CalcTable[[#This Row],[PWC]]-SAT,0)</f>
        <v>#NAME?</v>
      </c>
      <c r="AE4439" s="13" t="e">
        <f ca="1">CalcTable[[#This Row],[PWC]]-CalcTable[[#This Row],[PercAmt]]-CalcTable[[#This Row],[Runoff]]</f>
        <v>#NAME?</v>
      </c>
      <c r="AF4439" s="13" t="e">
        <f ca="1">CalcTable[[#This Row],[IrrAmt]]/1000*CUR_IRR_AREA*10000/IRR_EFF</f>
        <v>#NAME?</v>
      </c>
      <c r="AG4439" s="147"/>
      <c r="AH4439" s="13"/>
      <c r="AI4439" s="50">
        <v>3.5695693057918829</v>
      </c>
      <c r="AJ4439" s="50">
        <v>5.5187632172837482</v>
      </c>
      <c r="AK4439" s="50">
        <v>0</v>
      </c>
      <c r="AL4439" s="50">
        <v>0</v>
      </c>
      <c r="AM4439" s="50"/>
      <c r="AN4439" s="50"/>
      <c r="AO4439" s="50"/>
      <c r="AP4439" s="50"/>
      <c r="AQ4439" s="50"/>
      <c r="AR4439" s="50"/>
      <c r="AS4439" s="50"/>
      <c r="AT4439" s="50"/>
      <c r="AU4439" s="50"/>
      <c r="AV4439" s="50"/>
      <c r="AW4439" s="50"/>
      <c r="AX4439" s="50">
        <f t="shared" si="1407"/>
        <v>9.088332523075632</v>
      </c>
      <c r="AY4439" s="50"/>
      <c r="AZ4439" s="50">
        <f t="shared" si="1397"/>
        <v>214.23740419193757</v>
      </c>
      <c r="BA4439" s="50">
        <f t="shared" si="1398"/>
        <v>347.64701047577825</v>
      </c>
      <c r="BB4439" s="50">
        <f t="shared" si="1399"/>
        <v>359.82539383827975</v>
      </c>
      <c r="BC4439" s="17">
        <f t="shared" si="1400"/>
        <v>19889</v>
      </c>
      <c r="BD4439" s="50">
        <f t="shared" si="1401"/>
        <v>9.088332523075632</v>
      </c>
      <c r="BE4439" s="50">
        <f t="shared" si="1402"/>
        <v>214.23740419193757</v>
      </c>
      <c r="BF4439" s="50">
        <f t="shared" si="1408"/>
        <v>350.42419233508946</v>
      </c>
      <c r="BG4439" s="50"/>
      <c r="BH4439" s="17">
        <f t="shared" si="1403"/>
        <v>0</v>
      </c>
      <c r="BI4439" s="17">
        <f t="shared" si="1411"/>
        <v>4439</v>
      </c>
      <c r="BJ4439" s="17">
        <f t="shared" si="1409"/>
        <v>4439</v>
      </c>
      <c r="BK4439" s="150">
        <f t="shared" si="1410"/>
        <v>32399</v>
      </c>
      <c r="BL4439" s="50" t="e">
        <f t="shared" ca="1" si="1404"/>
        <v>#NAME?</v>
      </c>
      <c r="BM4439" s="50" t="e">
        <f t="shared" ca="1" si="1405"/>
        <v>#NAME?</v>
      </c>
      <c r="BN4439" s="50" t="e">
        <f t="shared" ca="1" si="1406"/>
        <v>#NAME?</v>
      </c>
    </row>
    <row r="4440" spans="1:66" x14ac:dyDescent="0.35">
      <c r="A4440" s="48">
        <v>32400</v>
      </c>
      <c r="B4440" s="17">
        <v>1988</v>
      </c>
      <c r="C4440" s="17">
        <v>9</v>
      </c>
      <c r="D4440" s="17">
        <v>258</v>
      </c>
      <c r="E4440" s="17">
        <v>14</v>
      </c>
      <c r="F4440" s="17">
        <v>4</v>
      </c>
      <c r="G4440" s="50">
        <v>8.4</v>
      </c>
      <c r="H4440" s="32">
        <v>3.3425772457810297</v>
      </c>
      <c r="I4440" s="50">
        <v>5.833333333333333</v>
      </c>
      <c r="J4440" s="13">
        <v>0</v>
      </c>
      <c r="K4440" s="13">
        <f t="shared" si="1392"/>
        <v>0</v>
      </c>
      <c r="L4440" s="13">
        <f t="shared" si="1393"/>
        <v>0</v>
      </c>
      <c r="M4440" s="13" t="e">
        <f ca="1">CalcTable[[#This Row],[IWC]]-AE4439</f>
        <v>#NAME?</v>
      </c>
      <c r="N4440" s="13" t="e">
        <f ca="1">IF(CalcTable[[#This Row],[Day of Year]]&lt;123,FCAP,AE4439)</f>
        <v>#NAME?</v>
      </c>
      <c r="O4440" s="17" t="e">
        <f ca="1">IF(IRR_DRIP,5,COUNTIF('IDET Wind Values'!C4424:G4424,"&lt;="&amp;IRR_MAXWIND))</f>
        <v>#NAME?</v>
      </c>
      <c r="P4440" s="13" t="e">
        <f ca="1">CalcTable[[#This Row],[ET_o]]*KL</f>
        <v>#NAME?</v>
      </c>
      <c r="Q4440" s="13" t="e">
        <f ca="1">IF(WILTPT&lt;=0,1,MAX(0,MIN(1,(CalcTable[[#This Row],[IWC]]-WILTPT)/(MAD-WILTPT))))</f>
        <v>#NAME?</v>
      </c>
      <c r="R4440" s="13" t="e">
        <f ca="1">CalcTable[[#This Row],[ETMult]]*CalcTable[[#This Row],[ETb]]</f>
        <v>#NAME?</v>
      </c>
      <c r="S4440" s="13" t="b">
        <f>INDEX(IRR_LIST,CalcTable[[#This Row],[Day of Week]]+1)</f>
        <v>0</v>
      </c>
      <c r="T4440" s="13">
        <f t="shared" ca="1" si="1394"/>
        <v>0</v>
      </c>
      <c r="U4440" s="13" t="b">
        <f ca="1">IF(CalcTable[[#This Row],[IrrPrecip]]&gt;=IC_MM,FALSE,TRUE)</f>
        <v>1</v>
      </c>
      <c r="V4440" s="13" t="b">
        <f t="shared" si="1395"/>
        <v>1</v>
      </c>
      <c r="W4440" s="13" t="e">
        <f ca="1">IF(AND(IRR_DRIP=FALSE,CalcTable[[#This Row],[IrrHours]]&lt;=0),FALSE,TRUE)</f>
        <v>#NAME?</v>
      </c>
      <c r="X4440" s="13" t="e">
        <f ca="1">AND(CalcTable[[#This Row],[IrrDay]],CalcTable[[#This Row],[IrrRain]],CalcTable[[#This Row],[IrrWarm]],CalcTable[[#This Row],[IrrWindy]])</f>
        <v>#NAME?</v>
      </c>
      <c r="Y4440" s="13" t="e">
        <f t="shared" ca="1" si="1396"/>
        <v>#NAME?</v>
      </c>
      <c r="Z4440" s="13" t="e">
        <f ca="1">CalcTable[[#This Row],[IrrHours]]/5</f>
        <v>#NAME?</v>
      </c>
      <c r="AA4440" s="13" t="e">
        <f ca="1">IF(CalcTable[[#This Row],[IrrFlag]]=FALSE,0,MAX(0,CalcTable[[#This Row],[VolRednWind]]*(FCAP*IRR_TARGET-CalcTable[[#This Row],[IWC]])))</f>
        <v>#NAME?</v>
      </c>
      <c r="AB4440" s="13" t="e">
        <f ca="1">CalcTable[[#This Row],[IWC]]+CalcTable[[#This Row],[Eff Precip]]+CalcTable[[#This Row],[IrrAmt]]-CalcTable[[#This Row],[AET]]</f>
        <v>#NAME?</v>
      </c>
      <c r="AC4440" s="13" t="e">
        <f ca="1">IF(CalcTable[[#This Row],[PWC]]&gt;FCAP,MIN(24*PERC,MIN(SAT,CalcTable[[#This Row],[PWC]])-FCAP),0)</f>
        <v>#NAME?</v>
      </c>
      <c r="AD4440" s="13" t="e">
        <f ca="1">IF(CalcTable[[#This Row],[PWC]]&gt;SAT,CalcTable[[#This Row],[PWC]]-SAT,0)</f>
        <v>#NAME?</v>
      </c>
      <c r="AE4440" s="13" t="e">
        <f ca="1">CalcTable[[#This Row],[PWC]]-CalcTable[[#This Row],[PercAmt]]-CalcTable[[#This Row],[Runoff]]</f>
        <v>#NAME?</v>
      </c>
      <c r="AF4440" s="13" t="e">
        <f ca="1">CalcTable[[#This Row],[IrrAmt]]/1000*CUR_IRR_AREA*10000/IRR_EFF</f>
        <v>#NAME?</v>
      </c>
      <c r="AG4440" s="147"/>
      <c r="AH4440" s="13"/>
      <c r="AI4440" s="50">
        <v>0</v>
      </c>
      <c r="AJ4440" s="50">
        <v>0</v>
      </c>
      <c r="AK4440" s="50">
        <v>4.9908636661026229</v>
      </c>
      <c r="AL4440" s="50">
        <v>4.3428636661026196</v>
      </c>
      <c r="AM4440" s="50"/>
      <c r="AN4440" s="50"/>
      <c r="AO4440" s="50"/>
      <c r="AP4440" s="50"/>
      <c r="AQ4440" s="50"/>
      <c r="AR4440" s="50"/>
      <c r="AS4440" s="50"/>
      <c r="AT4440" s="50"/>
      <c r="AU4440" s="50"/>
      <c r="AV4440" s="50"/>
      <c r="AW4440" s="50"/>
      <c r="AX4440" s="50">
        <f t="shared" si="1407"/>
        <v>9.3337273322052425</v>
      </c>
      <c r="AY4440" s="50"/>
      <c r="AZ4440" s="50">
        <f t="shared" si="1397"/>
        <v>200.59000130851533</v>
      </c>
      <c r="BA4440" s="50">
        <f t="shared" si="1398"/>
        <v>308.84492264961881</v>
      </c>
      <c r="BB4440" s="50">
        <f t="shared" si="1399"/>
        <v>318.39682747383387</v>
      </c>
      <c r="BC4440" s="17">
        <f t="shared" si="1400"/>
        <v>19889</v>
      </c>
      <c r="BD4440" s="50">
        <f t="shared" si="1401"/>
        <v>9.3337273322052425</v>
      </c>
      <c r="BE4440" s="50">
        <f t="shared" si="1402"/>
        <v>200.59000130851533</v>
      </c>
      <c r="BF4440" s="50">
        <f t="shared" si="1408"/>
        <v>328.10138576948043</v>
      </c>
      <c r="BG4440" s="50"/>
      <c r="BH4440" s="17">
        <f t="shared" si="1403"/>
        <v>0</v>
      </c>
      <c r="BI4440" s="17">
        <f t="shared" si="1411"/>
        <v>4440</v>
      </c>
      <c r="BJ4440" s="17">
        <f t="shared" si="1409"/>
        <v>4440</v>
      </c>
      <c r="BK4440" s="150">
        <f t="shared" si="1410"/>
        <v>32400</v>
      </c>
      <c r="BL4440" s="50" t="e">
        <f t="shared" ca="1" si="1404"/>
        <v>#NAME?</v>
      </c>
      <c r="BM4440" s="50" t="e">
        <f t="shared" ca="1" si="1405"/>
        <v>#NAME?</v>
      </c>
      <c r="BN4440" s="50" t="e">
        <f t="shared" ca="1" si="1406"/>
        <v>#NAME?</v>
      </c>
    </row>
    <row r="4441" spans="1:66" x14ac:dyDescent="0.35">
      <c r="A4441" s="48">
        <v>32401</v>
      </c>
      <c r="B4441" s="17">
        <v>1988</v>
      </c>
      <c r="C4441" s="17">
        <v>9</v>
      </c>
      <c r="D4441" s="17">
        <v>259</v>
      </c>
      <c r="E4441" s="17">
        <v>15</v>
      </c>
      <c r="F4441" s="17">
        <v>5</v>
      </c>
      <c r="G4441" s="50">
        <v>10.9</v>
      </c>
      <c r="H4441" s="32">
        <v>3.6883800140584686</v>
      </c>
      <c r="I4441" s="50">
        <v>4.666666666666667</v>
      </c>
      <c r="J4441" s="13">
        <v>0</v>
      </c>
      <c r="K4441" s="13">
        <f t="shared" si="1392"/>
        <v>0</v>
      </c>
      <c r="L4441" s="13">
        <f t="shared" si="1393"/>
        <v>0</v>
      </c>
      <c r="M4441" s="13" t="e">
        <f ca="1">CalcTable[[#This Row],[IWC]]-AE4440</f>
        <v>#NAME?</v>
      </c>
      <c r="N4441" s="13" t="e">
        <f ca="1">IF(CalcTable[[#This Row],[Day of Year]]&lt;123,FCAP,AE4440)</f>
        <v>#NAME?</v>
      </c>
      <c r="O4441" s="17" t="e">
        <f ca="1">IF(IRR_DRIP,5,COUNTIF('IDET Wind Values'!C4425:G4425,"&lt;="&amp;IRR_MAXWIND))</f>
        <v>#NAME?</v>
      </c>
      <c r="P4441" s="13" t="e">
        <f ca="1">CalcTable[[#This Row],[ET_o]]*KL</f>
        <v>#NAME?</v>
      </c>
      <c r="Q4441" s="13" t="e">
        <f ca="1">IF(WILTPT&lt;=0,1,MAX(0,MIN(1,(CalcTable[[#This Row],[IWC]]-WILTPT)/(MAD-WILTPT))))</f>
        <v>#NAME?</v>
      </c>
      <c r="R4441" s="13" t="e">
        <f ca="1">CalcTable[[#This Row],[ETMult]]*CalcTable[[#This Row],[ETb]]</f>
        <v>#NAME?</v>
      </c>
      <c r="S4441" s="13" t="b">
        <f>INDEX(IRR_LIST,CalcTable[[#This Row],[Day of Week]]+1)</f>
        <v>1</v>
      </c>
      <c r="T4441" s="13">
        <f t="shared" ca="1" si="1394"/>
        <v>0</v>
      </c>
      <c r="U4441" s="13" t="b">
        <f ca="1">IF(CalcTable[[#This Row],[IrrPrecip]]&gt;=IC_MM,FALSE,TRUE)</f>
        <v>1</v>
      </c>
      <c r="V4441" s="13" t="b">
        <f t="shared" si="1395"/>
        <v>1</v>
      </c>
      <c r="W4441" s="13" t="e">
        <f ca="1">IF(AND(IRR_DRIP=FALSE,CalcTable[[#This Row],[IrrHours]]&lt;=0),FALSE,TRUE)</f>
        <v>#NAME?</v>
      </c>
      <c r="X4441" s="13" t="e">
        <f ca="1">AND(CalcTable[[#This Row],[IrrDay]],CalcTable[[#This Row],[IrrRain]],CalcTable[[#This Row],[IrrWarm]],CalcTable[[#This Row],[IrrWindy]])</f>
        <v>#NAME?</v>
      </c>
      <c r="Y4441" s="13" t="e">
        <f t="shared" ca="1" si="1396"/>
        <v>#NAME?</v>
      </c>
      <c r="Z4441" s="13" t="e">
        <f ca="1">CalcTable[[#This Row],[IrrHours]]/5</f>
        <v>#NAME?</v>
      </c>
      <c r="AA4441" s="13" t="e">
        <f ca="1">IF(CalcTable[[#This Row],[IrrFlag]]=FALSE,0,MAX(0,CalcTable[[#This Row],[VolRednWind]]*(FCAP*IRR_TARGET-CalcTable[[#This Row],[IWC]])))</f>
        <v>#NAME?</v>
      </c>
      <c r="AB4441" s="13" t="e">
        <f ca="1">CalcTable[[#This Row],[IWC]]+CalcTable[[#This Row],[Eff Precip]]+CalcTable[[#This Row],[IrrAmt]]-CalcTable[[#This Row],[AET]]</f>
        <v>#NAME?</v>
      </c>
      <c r="AC4441" s="13" t="e">
        <f ca="1">IF(CalcTable[[#This Row],[PWC]]&gt;FCAP,MIN(24*PERC,MIN(SAT,CalcTable[[#This Row],[PWC]])-FCAP),0)</f>
        <v>#NAME?</v>
      </c>
      <c r="AD4441" s="13" t="e">
        <f ca="1">IF(CalcTable[[#This Row],[PWC]]&gt;SAT,CalcTable[[#This Row],[PWC]]-SAT,0)</f>
        <v>#NAME?</v>
      </c>
      <c r="AE4441" s="13" t="e">
        <f ca="1">CalcTable[[#This Row],[PWC]]-CalcTable[[#This Row],[PercAmt]]-CalcTable[[#This Row],[Runoff]]</f>
        <v>#NAME?</v>
      </c>
      <c r="AF4441" s="13" t="e">
        <f ca="1">CalcTable[[#This Row],[IrrAmt]]/1000*CUR_IRR_AREA*10000/IRR_EFF</f>
        <v>#NAME?</v>
      </c>
      <c r="AG4441" s="147"/>
      <c r="AH4441" s="13"/>
      <c r="AI4441" s="50">
        <v>0</v>
      </c>
      <c r="AJ4441" s="50">
        <v>0</v>
      </c>
      <c r="AK4441" s="50">
        <v>0</v>
      </c>
      <c r="AL4441" s="50">
        <v>0</v>
      </c>
      <c r="AM4441" s="50"/>
      <c r="AN4441" s="50"/>
      <c r="AO4441" s="50"/>
      <c r="AP4441" s="50"/>
      <c r="AQ4441" s="50"/>
      <c r="AR4441" s="50"/>
      <c r="AS4441" s="50"/>
      <c r="AT4441" s="50"/>
      <c r="AU4441" s="50"/>
      <c r="AV4441" s="50"/>
      <c r="AW4441" s="50"/>
      <c r="AX4441" s="50">
        <f t="shared" si="1407"/>
        <v>0</v>
      </c>
      <c r="AY4441" s="50"/>
      <c r="AZ4441" s="50">
        <f t="shared" si="1397"/>
        <v>0</v>
      </c>
      <c r="BA4441" s="50">
        <f t="shared" si="1398"/>
        <v>0</v>
      </c>
      <c r="BB4441" s="50">
        <f t="shared" si="1399"/>
        <v>0</v>
      </c>
      <c r="BC4441" s="17">
        <f t="shared" si="1400"/>
        <v>19889</v>
      </c>
      <c r="BD4441" s="50">
        <f t="shared" si="1401"/>
        <v>0</v>
      </c>
      <c r="BE4441" s="50">
        <f t="shared" si="1402"/>
        <v>0</v>
      </c>
      <c r="BF4441" s="50">
        <f t="shared" si="1408"/>
        <v>0</v>
      </c>
      <c r="BG4441" s="50"/>
      <c r="BH4441" s="17">
        <f t="shared" si="1403"/>
        <v>0</v>
      </c>
      <c r="BI4441" s="17">
        <f t="shared" si="1411"/>
        <v>4441</v>
      </c>
      <c r="BJ4441" s="17">
        <f t="shared" si="1409"/>
        <v>4441</v>
      </c>
      <c r="BK4441" s="150">
        <f t="shared" si="1410"/>
        <v>32401</v>
      </c>
      <c r="BL4441" s="50" t="e">
        <f t="shared" ca="1" si="1404"/>
        <v>#NAME?</v>
      </c>
      <c r="BM4441" s="50" t="e">
        <f t="shared" ca="1" si="1405"/>
        <v>#NAME?</v>
      </c>
      <c r="BN4441" s="50" t="e">
        <f t="shared" ca="1" si="1406"/>
        <v>#NAME?</v>
      </c>
    </row>
    <row r="4442" spans="1:66" x14ac:dyDescent="0.35">
      <c r="A4442" s="48">
        <v>32402</v>
      </c>
      <c r="B4442" s="17">
        <v>1988</v>
      </c>
      <c r="C4442" s="17">
        <v>9</v>
      </c>
      <c r="D4442" s="17">
        <v>260</v>
      </c>
      <c r="E4442" s="17">
        <v>16</v>
      </c>
      <c r="F4442" s="17">
        <v>6</v>
      </c>
      <c r="G4442" s="50">
        <v>3</v>
      </c>
      <c r="H4442" s="32">
        <v>2.5087768097864926</v>
      </c>
      <c r="I4442" s="50">
        <v>26</v>
      </c>
      <c r="J4442" s="13">
        <v>5</v>
      </c>
      <c r="K4442" s="13">
        <f t="shared" si="1392"/>
        <v>5</v>
      </c>
      <c r="L4442" s="13">
        <f t="shared" si="1393"/>
        <v>0</v>
      </c>
      <c r="M4442" s="13" t="e">
        <f ca="1">CalcTable[[#This Row],[IWC]]-AE4441</f>
        <v>#NAME?</v>
      </c>
      <c r="N4442" s="13" t="e">
        <f ca="1">IF(CalcTable[[#This Row],[Day of Year]]&lt;123,FCAP,AE4441)</f>
        <v>#NAME?</v>
      </c>
      <c r="O4442" s="17" t="e">
        <f ca="1">IF(IRR_DRIP,5,COUNTIF('IDET Wind Values'!C4426:G4426,"&lt;="&amp;IRR_MAXWIND))</f>
        <v>#NAME?</v>
      </c>
      <c r="P4442" s="13" t="e">
        <f ca="1">CalcTable[[#This Row],[ET_o]]*KL</f>
        <v>#NAME?</v>
      </c>
      <c r="Q4442" s="13" t="e">
        <f ca="1">IF(WILTPT&lt;=0,1,MAX(0,MIN(1,(CalcTable[[#This Row],[IWC]]-WILTPT)/(MAD-WILTPT))))</f>
        <v>#NAME?</v>
      </c>
      <c r="R4442" s="13" t="e">
        <f ca="1">CalcTable[[#This Row],[ETMult]]*CalcTable[[#This Row],[ETb]]</f>
        <v>#NAME?</v>
      </c>
      <c r="S4442" s="13" t="b">
        <f>INDEX(IRR_LIST,CalcTable[[#This Row],[Day of Week]]+1)</f>
        <v>0</v>
      </c>
      <c r="T4442" s="13">
        <f t="shared" ca="1" si="1394"/>
        <v>0</v>
      </c>
      <c r="U4442" s="13" t="b">
        <f ca="1">IF(CalcTable[[#This Row],[IrrPrecip]]&gt;=IC_MM,FALSE,TRUE)</f>
        <v>1</v>
      </c>
      <c r="V4442" s="13" t="b">
        <f t="shared" si="1395"/>
        <v>0</v>
      </c>
      <c r="W4442" s="13" t="e">
        <f ca="1">IF(AND(IRR_DRIP=FALSE,CalcTable[[#This Row],[IrrHours]]&lt;=0),FALSE,TRUE)</f>
        <v>#NAME?</v>
      </c>
      <c r="X4442" s="13" t="e">
        <f ca="1">AND(CalcTable[[#This Row],[IrrDay]],CalcTable[[#This Row],[IrrRain]],CalcTable[[#This Row],[IrrWarm]],CalcTable[[#This Row],[IrrWindy]])</f>
        <v>#NAME?</v>
      </c>
      <c r="Y4442" s="13" t="e">
        <f t="shared" ca="1" si="1396"/>
        <v>#NAME?</v>
      </c>
      <c r="Z4442" s="13" t="e">
        <f ca="1">CalcTable[[#This Row],[IrrHours]]/5</f>
        <v>#NAME?</v>
      </c>
      <c r="AA4442" s="13" t="e">
        <f ca="1">IF(CalcTable[[#This Row],[IrrFlag]]=FALSE,0,MAX(0,CalcTable[[#This Row],[VolRednWind]]*(FCAP*IRR_TARGET-CalcTable[[#This Row],[IWC]])))</f>
        <v>#NAME?</v>
      </c>
      <c r="AB4442" s="13" t="e">
        <f ca="1">CalcTable[[#This Row],[IWC]]+CalcTable[[#This Row],[Eff Precip]]+CalcTable[[#This Row],[IrrAmt]]-CalcTable[[#This Row],[AET]]</f>
        <v>#NAME?</v>
      </c>
      <c r="AC4442" s="13" t="e">
        <f ca="1">IF(CalcTable[[#This Row],[PWC]]&gt;FCAP,MIN(24*PERC,MIN(SAT,CalcTable[[#This Row],[PWC]])-FCAP),0)</f>
        <v>#NAME?</v>
      </c>
      <c r="AD4442" s="13" t="e">
        <f ca="1">IF(CalcTable[[#This Row],[PWC]]&gt;SAT,CalcTable[[#This Row],[PWC]]-SAT,0)</f>
        <v>#NAME?</v>
      </c>
      <c r="AE4442" s="13" t="e">
        <f ca="1">CalcTable[[#This Row],[PWC]]-CalcTable[[#This Row],[PercAmt]]-CalcTable[[#This Row],[Runoff]]</f>
        <v>#NAME?</v>
      </c>
      <c r="AF4442" s="13" t="e">
        <f ca="1">CalcTable[[#This Row],[IrrAmt]]/1000*CUR_IRR_AREA*10000/IRR_EFF</f>
        <v>#NAME?</v>
      </c>
      <c r="AG4442" s="147"/>
      <c r="AH4442" s="13"/>
      <c r="AI4442" s="50">
        <v>0</v>
      </c>
      <c r="AJ4442" s="50">
        <v>0</v>
      </c>
      <c r="AK4442" s="50">
        <v>0</v>
      </c>
      <c r="AL4442" s="50">
        <v>0</v>
      </c>
      <c r="AM4442" s="50"/>
      <c r="AN4442" s="50"/>
      <c r="AO4442" s="50"/>
      <c r="AP4442" s="50"/>
      <c r="AQ4442" s="50"/>
      <c r="AR4442" s="50"/>
      <c r="AS4442" s="50"/>
      <c r="AT4442" s="50"/>
      <c r="AU4442" s="50"/>
      <c r="AV4442" s="50"/>
      <c r="AW4442" s="50"/>
      <c r="AX4442" s="50">
        <f t="shared" si="1407"/>
        <v>0</v>
      </c>
      <c r="AY4442" s="50"/>
      <c r="AZ4442" s="50">
        <f t="shared" si="1397"/>
        <v>0</v>
      </c>
      <c r="BA4442" s="50">
        <f t="shared" si="1398"/>
        <v>0</v>
      </c>
      <c r="BB4442" s="50">
        <f t="shared" si="1399"/>
        <v>0</v>
      </c>
      <c r="BC4442" s="17">
        <f t="shared" si="1400"/>
        <v>19889</v>
      </c>
      <c r="BD4442" s="50">
        <f t="shared" si="1401"/>
        <v>0</v>
      </c>
      <c r="BE4442" s="50">
        <f t="shared" si="1402"/>
        <v>0</v>
      </c>
      <c r="BF4442" s="50">
        <f t="shared" si="1408"/>
        <v>0</v>
      </c>
      <c r="BG4442" s="50"/>
      <c r="BH4442" s="17">
        <f t="shared" si="1403"/>
        <v>0</v>
      </c>
      <c r="BI4442" s="17">
        <f t="shared" si="1411"/>
        <v>4442</v>
      </c>
      <c r="BJ4442" s="17">
        <f t="shared" si="1409"/>
        <v>4442</v>
      </c>
      <c r="BK4442" s="150">
        <f t="shared" si="1410"/>
        <v>32402</v>
      </c>
      <c r="BL4442" s="50" t="e">
        <f t="shared" ca="1" si="1404"/>
        <v>#NAME?</v>
      </c>
      <c r="BM4442" s="50" t="e">
        <f t="shared" ca="1" si="1405"/>
        <v>#NAME?</v>
      </c>
      <c r="BN4442" s="50" t="e">
        <f t="shared" ca="1" si="1406"/>
        <v>#NAME?</v>
      </c>
    </row>
    <row r="4443" spans="1:66" x14ac:dyDescent="0.35">
      <c r="A4443" s="48">
        <v>32403</v>
      </c>
      <c r="B4443" s="17">
        <v>1988</v>
      </c>
      <c r="C4443" s="17">
        <v>9</v>
      </c>
      <c r="D4443" s="17">
        <v>261</v>
      </c>
      <c r="E4443" s="17">
        <v>17</v>
      </c>
      <c r="F4443" s="17">
        <v>7</v>
      </c>
      <c r="G4443" s="50">
        <v>0.7</v>
      </c>
      <c r="H4443" s="32">
        <v>1.3224206633644477</v>
      </c>
      <c r="I4443" s="50">
        <v>18.166666666666668</v>
      </c>
      <c r="J4443" s="13">
        <v>4.5</v>
      </c>
      <c r="K4443" s="13">
        <f t="shared" si="1392"/>
        <v>4.5</v>
      </c>
      <c r="L4443" s="13">
        <f t="shared" si="1393"/>
        <v>0</v>
      </c>
      <c r="M4443" s="13" t="e">
        <f ca="1">CalcTable[[#This Row],[IWC]]-AE4442</f>
        <v>#NAME?</v>
      </c>
      <c r="N4443" s="13" t="e">
        <f ca="1">IF(CalcTable[[#This Row],[Day of Year]]&lt;123,FCAP,AE4442)</f>
        <v>#NAME?</v>
      </c>
      <c r="O4443" s="17" t="e">
        <f ca="1">IF(IRR_DRIP,5,COUNTIF('IDET Wind Values'!C4427:G4427,"&lt;="&amp;IRR_MAXWIND))</f>
        <v>#NAME?</v>
      </c>
      <c r="P4443" s="13" t="e">
        <f ca="1">CalcTable[[#This Row],[ET_o]]*KL</f>
        <v>#NAME?</v>
      </c>
      <c r="Q4443" s="13" t="e">
        <f ca="1">IF(WILTPT&lt;=0,1,MAX(0,MIN(1,(CalcTable[[#This Row],[IWC]]-WILTPT)/(MAD-WILTPT))))</f>
        <v>#NAME?</v>
      </c>
      <c r="R4443" s="13" t="e">
        <f ca="1">CalcTable[[#This Row],[ETMult]]*CalcTable[[#This Row],[ETb]]</f>
        <v>#NAME?</v>
      </c>
      <c r="S4443" s="13" t="b">
        <f>INDEX(IRR_LIST,CalcTable[[#This Row],[Day of Week]]+1)</f>
        <v>0</v>
      </c>
      <c r="T4443" s="13">
        <f t="shared" ca="1" si="1394"/>
        <v>5</v>
      </c>
      <c r="U4443" s="13" t="b">
        <f ca="1">IF(CalcTable[[#This Row],[IrrPrecip]]&gt;=IC_MM,FALSE,TRUE)</f>
        <v>1</v>
      </c>
      <c r="V4443" s="13" t="b">
        <f t="shared" si="1395"/>
        <v>0</v>
      </c>
      <c r="W4443" s="13" t="e">
        <f ca="1">IF(AND(IRR_DRIP=FALSE,CalcTable[[#This Row],[IrrHours]]&lt;=0),FALSE,TRUE)</f>
        <v>#NAME?</v>
      </c>
      <c r="X4443" s="13" t="e">
        <f ca="1">AND(CalcTable[[#This Row],[IrrDay]],CalcTable[[#This Row],[IrrRain]],CalcTable[[#This Row],[IrrWarm]],CalcTable[[#This Row],[IrrWindy]])</f>
        <v>#NAME?</v>
      </c>
      <c r="Y4443" s="13" t="e">
        <f t="shared" ca="1" si="1396"/>
        <v>#NAME?</v>
      </c>
      <c r="Z4443" s="13" t="e">
        <f ca="1">CalcTable[[#This Row],[IrrHours]]/5</f>
        <v>#NAME?</v>
      </c>
      <c r="AA4443" s="13" t="e">
        <f ca="1">IF(CalcTable[[#This Row],[IrrFlag]]=FALSE,0,MAX(0,CalcTable[[#This Row],[VolRednWind]]*(FCAP*IRR_TARGET-CalcTable[[#This Row],[IWC]])))</f>
        <v>#NAME?</v>
      </c>
      <c r="AB4443" s="13" t="e">
        <f ca="1">CalcTable[[#This Row],[IWC]]+CalcTable[[#This Row],[Eff Precip]]+CalcTable[[#This Row],[IrrAmt]]-CalcTable[[#This Row],[AET]]</f>
        <v>#NAME?</v>
      </c>
      <c r="AC4443" s="13" t="e">
        <f ca="1">IF(CalcTable[[#This Row],[PWC]]&gt;FCAP,MIN(24*PERC,MIN(SAT,CalcTable[[#This Row],[PWC]])-FCAP),0)</f>
        <v>#NAME?</v>
      </c>
      <c r="AD4443" s="13" t="e">
        <f ca="1">IF(CalcTable[[#This Row],[PWC]]&gt;SAT,CalcTable[[#This Row],[PWC]]-SAT,0)</f>
        <v>#NAME?</v>
      </c>
      <c r="AE4443" s="13" t="e">
        <f ca="1">CalcTable[[#This Row],[PWC]]-CalcTable[[#This Row],[PercAmt]]-CalcTable[[#This Row],[Runoff]]</f>
        <v>#NAME?</v>
      </c>
      <c r="AF4443" s="13" t="e">
        <f ca="1">CalcTable[[#This Row],[IrrAmt]]/1000*CUR_IRR_AREA*10000/IRR_EFF</f>
        <v>#NAME?</v>
      </c>
      <c r="AG4443" s="147"/>
      <c r="AH4443" s="13"/>
      <c r="AI4443" s="50">
        <v>0</v>
      </c>
      <c r="AJ4443" s="50">
        <v>0</v>
      </c>
      <c r="AK4443" s="50">
        <v>0</v>
      </c>
      <c r="AL4443" s="50">
        <v>0</v>
      </c>
      <c r="AM4443" s="50"/>
      <c r="AN4443" s="50"/>
      <c r="AO4443" s="50"/>
      <c r="AP4443" s="50"/>
      <c r="AQ4443" s="50"/>
      <c r="AR4443" s="50"/>
      <c r="AS4443" s="50"/>
      <c r="AT4443" s="50"/>
      <c r="AU4443" s="50"/>
      <c r="AV4443" s="50"/>
      <c r="AW4443" s="50"/>
      <c r="AX4443" s="50">
        <f t="shared" si="1407"/>
        <v>0</v>
      </c>
      <c r="AY4443" s="50"/>
      <c r="AZ4443" s="50">
        <f t="shared" si="1397"/>
        <v>0</v>
      </c>
      <c r="BA4443" s="50">
        <f t="shared" si="1398"/>
        <v>0</v>
      </c>
      <c r="BB4443" s="50">
        <f t="shared" si="1399"/>
        <v>0</v>
      </c>
      <c r="BC4443" s="17">
        <f t="shared" si="1400"/>
        <v>19889</v>
      </c>
      <c r="BD4443" s="50">
        <f t="shared" si="1401"/>
        <v>0</v>
      </c>
      <c r="BE4443" s="50">
        <f t="shared" si="1402"/>
        <v>0</v>
      </c>
      <c r="BF4443" s="50">
        <f t="shared" si="1408"/>
        <v>0</v>
      </c>
      <c r="BG4443" s="50"/>
      <c r="BH4443" s="17">
        <f t="shared" si="1403"/>
        <v>0</v>
      </c>
      <c r="BI4443" s="17">
        <f t="shared" si="1411"/>
        <v>4443</v>
      </c>
      <c r="BJ4443" s="17">
        <f t="shared" si="1409"/>
        <v>4443</v>
      </c>
      <c r="BK4443" s="150">
        <f t="shared" si="1410"/>
        <v>32403</v>
      </c>
      <c r="BL4443" s="50" t="e">
        <f t="shared" ca="1" si="1404"/>
        <v>#NAME?</v>
      </c>
      <c r="BM4443" s="50" t="e">
        <f t="shared" ca="1" si="1405"/>
        <v>#NAME?</v>
      </c>
      <c r="BN4443" s="50" t="e">
        <f t="shared" ca="1" si="1406"/>
        <v>#NAME?</v>
      </c>
    </row>
    <row r="4444" spans="1:66" x14ac:dyDescent="0.35">
      <c r="A4444" s="48">
        <v>32404</v>
      </c>
      <c r="B4444" s="17">
        <v>1988</v>
      </c>
      <c r="C4444" s="17">
        <v>9</v>
      </c>
      <c r="D4444" s="17">
        <v>262</v>
      </c>
      <c r="E4444" s="17">
        <v>18</v>
      </c>
      <c r="F4444" s="17">
        <v>1</v>
      </c>
      <c r="G4444" s="50">
        <v>-1.6</v>
      </c>
      <c r="H4444" s="32">
        <v>2.0331289375854933</v>
      </c>
      <c r="I4444" s="50">
        <v>1.6666666666666667</v>
      </c>
      <c r="J4444" s="13">
        <v>0</v>
      </c>
      <c r="K4444" s="13">
        <f t="shared" si="1392"/>
        <v>0</v>
      </c>
      <c r="L4444" s="13">
        <f t="shared" si="1393"/>
        <v>0</v>
      </c>
      <c r="M4444" s="13" t="e">
        <f ca="1">CalcTable[[#This Row],[IWC]]-AE4443</f>
        <v>#NAME?</v>
      </c>
      <c r="N4444" s="13" t="e">
        <f ca="1">IF(CalcTable[[#This Row],[Day of Year]]&lt;123,FCAP,AE4443)</f>
        <v>#NAME?</v>
      </c>
      <c r="O4444" s="17" t="e">
        <f ca="1">IF(IRR_DRIP,5,COUNTIF('IDET Wind Values'!C4428:G4428,"&lt;="&amp;IRR_MAXWIND))</f>
        <v>#NAME?</v>
      </c>
      <c r="P4444" s="13" t="e">
        <f ca="1">CalcTable[[#This Row],[ET_o]]*KL</f>
        <v>#NAME?</v>
      </c>
      <c r="Q4444" s="13" t="e">
        <f ca="1">IF(WILTPT&lt;=0,1,MAX(0,MIN(1,(CalcTable[[#This Row],[IWC]]-WILTPT)/(MAD-WILTPT))))</f>
        <v>#NAME?</v>
      </c>
      <c r="R4444" s="13" t="e">
        <f ca="1">CalcTable[[#This Row],[ETMult]]*CalcTable[[#This Row],[ETb]]</f>
        <v>#NAME?</v>
      </c>
      <c r="S4444" s="13" t="b">
        <f>INDEX(IRR_LIST,CalcTable[[#This Row],[Day of Week]]+1)</f>
        <v>1</v>
      </c>
      <c r="T4444" s="13">
        <f t="shared" ca="1" si="1394"/>
        <v>9.5</v>
      </c>
      <c r="U4444" s="13" t="b">
        <f ca="1">IF(CalcTable[[#This Row],[IrrPrecip]]&gt;=IC_MM,FALSE,TRUE)</f>
        <v>1</v>
      </c>
      <c r="V4444" s="13" t="b">
        <f t="shared" si="1395"/>
        <v>0</v>
      </c>
      <c r="W4444" s="13" t="e">
        <f ca="1">IF(AND(IRR_DRIP=FALSE,CalcTable[[#This Row],[IrrHours]]&lt;=0),FALSE,TRUE)</f>
        <v>#NAME?</v>
      </c>
      <c r="X4444" s="13" t="e">
        <f ca="1">AND(CalcTable[[#This Row],[IrrDay]],CalcTable[[#This Row],[IrrRain]],CalcTable[[#This Row],[IrrWarm]],CalcTable[[#This Row],[IrrWindy]])</f>
        <v>#NAME?</v>
      </c>
      <c r="Y4444" s="13" t="e">
        <f t="shared" ca="1" si="1396"/>
        <v>#NAME?</v>
      </c>
      <c r="Z4444" s="13" t="e">
        <f ca="1">CalcTable[[#This Row],[IrrHours]]/5</f>
        <v>#NAME?</v>
      </c>
      <c r="AA4444" s="13" t="e">
        <f ca="1">IF(CalcTable[[#This Row],[IrrFlag]]=FALSE,0,MAX(0,CalcTable[[#This Row],[VolRednWind]]*(FCAP*IRR_TARGET-CalcTable[[#This Row],[IWC]])))</f>
        <v>#NAME?</v>
      </c>
      <c r="AB4444" s="13" t="e">
        <f ca="1">CalcTable[[#This Row],[IWC]]+CalcTable[[#This Row],[Eff Precip]]+CalcTable[[#This Row],[IrrAmt]]-CalcTable[[#This Row],[AET]]</f>
        <v>#NAME?</v>
      </c>
      <c r="AC4444" s="13" t="e">
        <f ca="1">IF(CalcTable[[#This Row],[PWC]]&gt;FCAP,MIN(24*PERC,MIN(SAT,CalcTable[[#This Row],[PWC]])-FCAP),0)</f>
        <v>#NAME?</v>
      </c>
      <c r="AD4444" s="13" t="e">
        <f ca="1">IF(CalcTable[[#This Row],[PWC]]&gt;SAT,CalcTable[[#This Row],[PWC]]-SAT,0)</f>
        <v>#NAME?</v>
      </c>
      <c r="AE4444" s="13" t="e">
        <f ca="1">CalcTable[[#This Row],[PWC]]-CalcTable[[#This Row],[PercAmt]]-CalcTable[[#This Row],[Runoff]]</f>
        <v>#NAME?</v>
      </c>
      <c r="AF4444" s="13" t="e">
        <f ca="1">CalcTable[[#This Row],[IrrAmt]]/1000*CUR_IRR_AREA*10000/IRR_EFF</f>
        <v>#NAME?</v>
      </c>
      <c r="AG4444" s="147"/>
      <c r="AH4444" s="13"/>
      <c r="AI4444" s="50">
        <v>0</v>
      </c>
      <c r="AJ4444" s="50">
        <v>0</v>
      </c>
      <c r="AK4444" s="50">
        <v>0</v>
      </c>
      <c r="AL4444" s="50">
        <v>0</v>
      </c>
      <c r="AM4444" s="50"/>
      <c r="AN4444" s="50"/>
      <c r="AO4444" s="50"/>
      <c r="AP4444" s="50"/>
      <c r="AQ4444" s="50"/>
      <c r="AR4444" s="50"/>
      <c r="AS4444" s="50"/>
      <c r="AT4444" s="50"/>
      <c r="AU4444" s="50"/>
      <c r="AV4444" s="50"/>
      <c r="AW4444" s="50"/>
      <c r="AX4444" s="50">
        <f t="shared" si="1407"/>
        <v>0</v>
      </c>
      <c r="AY4444" s="50"/>
      <c r="AZ4444" s="50">
        <f t="shared" si="1397"/>
        <v>0</v>
      </c>
      <c r="BA4444" s="50">
        <f t="shared" si="1398"/>
        <v>0</v>
      </c>
      <c r="BB4444" s="50">
        <f t="shared" si="1399"/>
        <v>0</v>
      </c>
      <c r="BC4444" s="17">
        <f t="shared" si="1400"/>
        <v>19889</v>
      </c>
      <c r="BD4444" s="50">
        <f t="shared" si="1401"/>
        <v>0</v>
      </c>
      <c r="BE4444" s="50">
        <f t="shared" si="1402"/>
        <v>0</v>
      </c>
      <c r="BF4444" s="50">
        <f t="shared" si="1408"/>
        <v>0</v>
      </c>
      <c r="BG4444" s="50"/>
      <c r="BH4444" s="17">
        <f t="shared" si="1403"/>
        <v>0</v>
      </c>
      <c r="BI4444" s="17">
        <f t="shared" si="1411"/>
        <v>4444</v>
      </c>
      <c r="BJ4444" s="17">
        <f t="shared" si="1409"/>
        <v>4444</v>
      </c>
      <c r="BK4444" s="150">
        <f t="shared" si="1410"/>
        <v>32404</v>
      </c>
      <c r="BL4444" s="50" t="e">
        <f t="shared" ca="1" si="1404"/>
        <v>#NAME?</v>
      </c>
      <c r="BM4444" s="50" t="e">
        <f t="shared" ca="1" si="1405"/>
        <v>#NAME?</v>
      </c>
      <c r="BN4444" s="50" t="e">
        <f t="shared" ca="1" si="1406"/>
        <v>#NAME?</v>
      </c>
    </row>
    <row r="4445" spans="1:66" x14ac:dyDescent="0.35">
      <c r="A4445" s="48">
        <v>32405</v>
      </c>
      <c r="B4445" s="17">
        <v>1988</v>
      </c>
      <c r="C4445" s="17">
        <v>9</v>
      </c>
      <c r="D4445" s="17">
        <v>263</v>
      </c>
      <c r="E4445" s="17">
        <v>19</v>
      </c>
      <c r="F4445" s="17">
        <v>2</v>
      </c>
      <c r="G4445" s="50">
        <v>2.1</v>
      </c>
      <c r="H4445" s="32">
        <v>1.049105935377787</v>
      </c>
      <c r="I4445" s="50">
        <v>6.166666666666667</v>
      </c>
      <c r="J4445" s="13">
        <v>5.0999999999999996</v>
      </c>
      <c r="K4445" s="13">
        <f t="shared" si="1392"/>
        <v>5.0999999999999996</v>
      </c>
      <c r="L4445" s="13">
        <f t="shared" si="1393"/>
        <v>7.4999999999999734E-2</v>
      </c>
      <c r="M4445" s="13" t="e">
        <f ca="1">CalcTable[[#This Row],[IWC]]-AE4444</f>
        <v>#NAME?</v>
      </c>
      <c r="N4445" s="13" t="e">
        <f ca="1">IF(CalcTable[[#This Row],[Day of Year]]&lt;123,FCAP,AE4444)</f>
        <v>#NAME?</v>
      </c>
      <c r="O4445" s="17" t="e">
        <f ca="1">IF(IRR_DRIP,5,COUNTIF('IDET Wind Values'!C4429:G4429,"&lt;="&amp;IRR_MAXWIND))</f>
        <v>#NAME?</v>
      </c>
      <c r="P4445" s="13" t="e">
        <f ca="1">CalcTable[[#This Row],[ET_o]]*KL</f>
        <v>#NAME?</v>
      </c>
      <c r="Q4445" s="13" t="e">
        <f ca="1">IF(WILTPT&lt;=0,1,MAX(0,MIN(1,(CalcTable[[#This Row],[IWC]]-WILTPT)/(MAD-WILTPT))))</f>
        <v>#NAME?</v>
      </c>
      <c r="R4445" s="13" t="e">
        <f ca="1">CalcTable[[#This Row],[ETMult]]*CalcTable[[#This Row],[ETb]]</f>
        <v>#NAME?</v>
      </c>
      <c r="S4445" s="13" t="b">
        <f>INDEX(IRR_LIST,CalcTable[[#This Row],[Day of Week]]+1)</f>
        <v>0</v>
      </c>
      <c r="T4445" s="13">
        <f t="shared" ca="1" si="1394"/>
        <v>4.5</v>
      </c>
      <c r="U4445" s="13" t="b">
        <f ca="1">IF(CalcTable[[#This Row],[IrrPrecip]]&gt;=IC_MM,FALSE,TRUE)</f>
        <v>1</v>
      </c>
      <c r="V4445" s="13" t="b">
        <f t="shared" si="1395"/>
        <v>0</v>
      </c>
      <c r="W4445" s="13" t="e">
        <f ca="1">IF(AND(IRR_DRIP=FALSE,CalcTable[[#This Row],[IrrHours]]&lt;=0),FALSE,TRUE)</f>
        <v>#NAME?</v>
      </c>
      <c r="X4445" s="13" t="e">
        <f ca="1">AND(CalcTable[[#This Row],[IrrDay]],CalcTable[[#This Row],[IrrRain]],CalcTable[[#This Row],[IrrWarm]],CalcTable[[#This Row],[IrrWindy]])</f>
        <v>#NAME?</v>
      </c>
      <c r="Y4445" s="13" t="e">
        <f t="shared" ca="1" si="1396"/>
        <v>#NAME?</v>
      </c>
      <c r="Z4445" s="13" t="e">
        <f ca="1">CalcTable[[#This Row],[IrrHours]]/5</f>
        <v>#NAME?</v>
      </c>
      <c r="AA4445" s="13" t="e">
        <f ca="1">IF(CalcTable[[#This Row],[IrrFlag]]=FALSE,0,MAX(0,CalcTable[[#This Row],[VolRednWind]]*(FCAP*IRR_TARGET-CalcTable[[#This Row],[IWC]])))</f>
        <v>#NAME?</v>
      </c>
      <c r="AB4445" s="13" t="e">
        <f ca="1">CalcTable[[#This Row],[IWC]]+CalcTable[[#This Row],[Eff Precip]]+CalcTable[[#This Row],[IrrAmt]]-CalcTable[[#This Row],[AET]]</f>
        <v>#NAME?</v>
      </c>
      <c r="AC4445" s="13" t="e">
        <f ca="1">IF(CalcTable[[#This Row],[PWC]]&gt;FCAP,MIN(24*PERC,MIN(SAT,CalcTable[[#This Row],[PWC]])-FCAP),0)</f>
        <v>#NAME?</v>
      </c>
      <c r="AD4445" s="13" t="e">
        <f ca="1">IF(CalcTable[[#This Row],[PWC]]&gt;SAT,CalcTable[[#This Row],[PWC]]-SAT,0)</f>
        <v>#NAME?</v>
      </c>
      <c r="AE4445" s="13" t="e">
        <f ca="1">CalcTable[[#This Row],[PWC]]-CalcTable[[#This Row],[PercAmt]]-CalcTable[[#This Row],[Runoff]]</f>
        <v>#NAME?</v>
      </c>
      <c r="AF4445" s="13" t="e">
        <f ca="1">CalcTable[[#This Row],[IrrAmt]]/1000*CUR_IRR_AREA*10000/IRR_EFF</f>
        <v>#NAME?</v>
      </c>
      <c r="AG4445" s="147"/>
      <c r="AH4445" s="13"/>
      <c r="AI4445" s="50">
        <v>0</v>
      </c>
      <c r="AJ4445" s="50">
        <v>0</v>
      </c>
      <c r="AK4445" s="50">
        <v>0</v>
      </c>
      <c r="AL4445" s="50">
        <v>0</v>
      </c>
      <c r="AM4445" s="50"/>
      <c r="AN4445" s="50"/>
      <c r="AO4445" s="50"/>
      <c r="AP4445" s="50"/>
      <c r="AQ4445" s="50"/>
      <c r="AR4445" s="50"/>
      <c r="AS4445" s="50"/>
      <c r="AT4445" s="50"/>
      <c r="AU4445" s="50"/>
      <c r="AV4445" s="50"/>
      <c r="AW4445" s="50"/>
      <c r="AX4445" s="50">
        <f t="shared" si="1407"/>
        <v>0</v>
      </c>
      <c r="AY4445" s="50"/>
      <c r="AZ4445" s="50">
        <f t="shared" si="1397"/>
        <v>0</v>
      </c>
      <c r="BA4445" s="50">
        <f t="shared" si="1398"/>
        <v>0</v>
      </c>
      <c r="BB4445" s="50">
        <f t="shared" si="1399"/>
        <v>0</v>
      </c>
      <c r="BC4445" s="17">
        <f t="shared" si="1400"/>
        <v>19889</v>
      </c>
      <c r="BD4445" s="50">
        <f t="shared" si="1401"/>
        <v>0</v>
      </c>
      <c r="BE4445" s="50">
        <f t="shared" si="1402"/>
        <v>0</v>
      </c>
      <c r="BF4445" s="50">
        <f t="shared" si="1408"/>
        <v>0</v>
      </c>
      <c r="BG4445" s="50"/>
      <c r="BH4445" s="17">
        <f t="shared" si="1403"/>
        <v>0</v>
      </c>
      <c r="BI4445" s="17">
        <f t="shared" si="1411"/>
        <v>4445</v>
      </c>
      <c r="BJ4445" s="17">
        <f t="shared" si="1409"/>
        <v>4445</v>
      </c>
      <c r="BK4445" s="150">
        <f t="shared" si="1410"/>
        <v>32405</v>
      </c>
      <c r="BL4445" s="50" t="e">
        <f t="shared" ca="1" si="1404"/>
        <v>#NAME?</v>
      </c>
      <c r="BM4445" s="50" t="e">
        <f t="shared" ca="1" si="1405"/>
        <v>#NAME?</v>
      </c>
      <c r="BN4445" s="50" t="e">
        <f t="shared" ca="1" si="1406"/>
        <v>#NAME?</v>
      </c>
    </row>
    <row r="4446" spans="1:66" x14ac:dyDescent="0.35">
      <c r="A4446" s="48">
        <v>32406</v>
      </c>
      <c r="B4446" s="17">
        <v>1988</v>
      </c>
      <c r="C4446" s="17">
        <v>9</v>
      </c>
      <c r="D4446" s="17">
        <v>264</v>
      </c>
      <c r="E4446" s="17">
        <v>20</v>
      </c>
      <c r="F4446" s="17">
        <v>3</v>
      </c>
      <c r="G4446" s="50">
        <v>1.5</v>
      </c>
      <c r="H4446" s="32">
        <v>1.3221550563892843</v>
      </c>
      <c r="I4446" s="50">
        <v>13.333333333333334</v>
      </c>
      <c r="J4446" s="13">
        <v>0.8</v>
      </c>
      <c r="K4446" s="13">
        <f t="shared" si="1392"/>
        <v>0.8</v>
      </c>
      <c r="L4446" s="13">
        <f t="shared" si="1393"/>
        <v>0</v>
      </c>
      <c r="M4446" s="13" t="e">
        <f ca="1">CalcTable[[#This Row],[IWC]]-AE4445</f>
        <v>#NAME?</v>
      </c>
      <c r="N4446" s="13" t="e">
        <f ca="1">IF(CalcTable[[#This Row],[Day of Year]]&lt;123,FCAP,AE4445)</f>
        <v>#NAME?</v>
      </c>
      <c r="O4446" s="17" t="e">
        <f ca="1">IF(IRR_DRIP,5,COUNTIF('IDET Wind Values'!C4430:G4430,"&lt;="&amp;IRR_MAXWIND))</f>
        <v>#NAME?</v>
      </c>
      <c r="P4446" s="13" t="e">
        <f ca="1">CalcTable[[#This Row],[ET_o]]*KL</f>
        <v>#NAME?</v>
      </c>
      <c r="Q4446" s="13" t="e">
        <f ca="1">IF(WILTPT&lt;=0,1,MAX(0,MIN(1,(CalcTable[[#This Row],[IWC]]-WILTPT)/(MAD-WILTPT))))</f>
        <v>#NAME?</v>
      </c>
      <c r="R4446" s="13" t="e">
        <f ca="1">CalcTable[[#This Row],[ETMult]]*CalcTable[[#This Row],[ETb]]</f>
        <v>#NAME?</v>
      </c>
      <c r="S4446" s="13" t="b">
        <f>INDEX(IRR_LIST,CalcTable[[#This Row],[Day of Week]]+1)</f>
        <v>1</v>
      </c>
      <c r="T4446" s="13">
        <f t="shared" ca="1" si="1394"/>
        <v>5.0999999999999996</v>
      </c>
      <c r="U4446" s="13" t="b">
        <f ca="1">IF(CalcTable[[#This Row],[IrrPrecip]]&gt;=IC_MM,FALSE,TRUE)</f>
        <v>1</v>
      </c>
      <c r="V4446" s="13" t="b">
        <f t="shared" si="1395"/>
        <v>0</v>
      </c>
      <c r="W4446" s="13" t="e">
        <f ca="1">IF(AND(IRR_DRIP=FALSE,CalcTable[[#This Row],[IrrHours]]&lt;=0),FALSE,TRUE)</f>
        <v>#NAME?</v>
      </c>
      <c r="X4446" s="13" t="e">
        <f ca="1">AND(CalcTable[[#This Row],[IrrDay]],CalcTable[[#This Row],[IrrRain]],CalcTable[[#This Row],[IrrWarm]],CalcTable[[#This Row],[IrrWindy]])</f>
        <v>#NAME?</v>
      </c>
      <c r="Y4446" s="13" t="e">
        <f t="shared" ca="1" si="1396"/>
        <v>#NAME?</v>
      </c>
      <c r="Z4446" s="13" t="e">
        <f ca="1">CalcTable[[#This Row],[IrrHours]]/5</f>
        <v>#NAME?</v>
      </c>
      <c r="AA4446" s="13" t="e">
        <f ca="1">IF(CalcTable[[#This Row],[IrrFlag]]=FALSE,0,MAX(0,CalcTable[[#This Row],[VolRednWind]]*(FCAP*IRR_TARGET-CalcTable[[#This Row],[IWC]])))</f>
        <v>#NAME?</v>
      </c>
      <c r="AB4446" s="13" t="e">
        <f ca="1">CalcTable[[#This Row],[IWC]]+CalcTable[[#This Row],[Eff Precip]]+CalcTable[[#This Row],[IrrAmt]]-CalcTable[[#This Row],[AET]]</f>
        <v>#NAME?</v>
      </c>
      <c r="AC4446" s="13" t="e">
        <f ca="1">IF(CalcTable[[#This Row],[PWC]]&gt;FCAP,MIN(24*PERC,MIN(SAT,CalcTable[[#This Row],[PWC]])-FCAP),0)</f>
        <v>#NAME?</v>
      </c>
      <c r="AD4446" s="13" t="e">
        <f ca="1">IF(CalcTable[[#This Row],[PWC]]&gt;SAT,CalcTable[[#This Row],[PWC]]-SAT,0)</f>
        <v>#NAME?</v>
      </c>
      <c r="AE4446" s="13" t="e">
        <f ca="1">CalcTable[[#This Row],[PWC]]-CalcTable[[#This Row],[PercAmt]]-CalcTable[[#This Row],[Runoff]]</f>
        <v>#NAME?</v>
      </c>
      <c r="AF4446" s="13" t="e">
        <f ca="1">CalcTable[[#This Row],[IrrAmt]]/1000*CUR_IRR_AREA*10000/IRR_EFF</f>
        <v>#NAME?</v>
      </c>
      <c r="AG4446" s="147"/>
      <c r="AH4446" s="13"/>
      <c r="AI4446" s="50">
        <v>0</v>
      </c>
      <c r="AJ4446" s="50">
        <v>0</v>
      </c>
      <c r="AK4446" s="50">
        <v>0</v>
      </c>
      <c r="AL4446" s="50">
        <v>0</v>
      </c>
      <c r="AM4446" s="50"/>
      <c r="AN4446" s="50"/>
      <c r="AO4446" s="50"/>
      <c r="AP4446" s="50"/>
      <c r="AQ4446" s="50"/>
      <c r="AR4446" s="50"/>
      <c r="AS4446" s="50"/>
      <c r="AT4446" s="50"/>
      <c r="AU4446" s="50"/>
      <c r="AV4446" s="50"/>
      <c r="AW4446" s="50"/>
      <c r="AX4446" s="50">
        <f t="shared" si="1407"/>
        <v>0</v>
      </c>
      <c r="AY4446" s="50"/>
      <c r="AZ4446" s="50">
        <f t="shared" si="1397"/>
        <v>0</v>
      </c>
      <c r="BA4446" s="50">
        <f t="shared" si="1398"/>
        <v>0</v>
      </c>
      <c r="BB4446" s="50">
        <f t="shared" si="1399"/>
        <v>0</v>
      </c>
      <c r="BC4446" s="17">
        <f t="shared" si="1400"/>
        <v>19889</v>
      </c>
      <c r="BD4446" s="50">
        <f t="shared" si="1401"/>
        <v>0</v>
      </c>
      <c r="BE4446" s="50">
        <f t="shared" si="1402"/>
        <v>0</v>
      </c>
      <c r="BF4446" s="50">
        <f t="shared" si="1408"/>
        <v>0</v>
      </c>
      <c r="BG4446" s="50"/>
      <c r="BH4446" s="17">
        <f t="shared" si="1403"/>
        <v>0</v>
      </c>
      <c r="BI4446" s="17">
        <f t="shared" si="1411"/>
        <v>4446</v>
      </c>
      <c r="BJ4446" s="17">
        <f t="shared" si="1409"/>
        <v>4446</v>
      </c>
      <c r="BK4446" s="150">
        <f t="shared" si="1410"/>
        <v>32406</v>
      </c>
      <c r="BL4446" s="50" t="e">
        <f t="shared" ca="1" si="1404"/>
        <v>#NAME?</v>
      </c>
      <c r="BM4446" s="50" t="e">
        <f t="shared" ca="1" si="1405"/>
        <v>#NAME?</v>
      </c>
      <c r="BN4446" s="50" t="e">
        <f t="shared" ca="1" si="1406"/>
        <v>#NAME?</v>
      </c>
    </row>
    <row r="4447" spans="1:66" x14ac:dyDescent="0.35">
      <c r="A4447" s="48">
        <v>32407</v>
      </c>
      <c r="B4447" s="17">
        <v>1988</v>
      </c>
      <c r="C4447" s="17">
        <v>9</v>
      </c>
      <c r="D4447" s="17">
        <v>265</v>
      </c>
      <c r="E4447" s="17">
        <v>21</v>
      </c>
      <c r="F4447" s="17">
        <v>4</v>
      </c>
      <c r="G4447" s="50">
        <v>1.7</v>
      </c>
      <c r="H4447" s="32">
        <v>2.9004186228631506</v>
      </c>
      <c r="I4447" s="50">
        <v>12.166666666666666</v>
      </c>
      <c r="J4447" s="13">
        <v>0</v>
      </c>
      <c r="K4447" s="13">
        <f t="shared" si="1392"/>
        <v>0</v>
      </c>
      <c r="L4447" s="13">
        <f t="shared" si="1393"/>
        <v>0</v>
      </c>
      <c r="M4447" s="13" t="e">
        <f ca="1">CalcTable[[#This Row],[IWC]]-AE4446</f>
        <v>#NAME?</v>
      </c>
      <c r="N4447" s="13" t="e">
        <f ca="1">IF(CalcTable[[#This Row],[Day of Year]]&lt;123,FCAP,AE4446)</f>
        <v>#NAME?</v>
      </c>
      <c r="O4447" s="17" t="e">
        <f ca="1">IF(IRR_DRIP,5,COUNTIF('IDET Wind Values'!C4431:G4431,"&lt;="&amp;IRR_MAXWIND))</f>
        <v>#NAME?</v>
      </c>
      <c r="P4447" s="13" t="e">
        <f ca="1">CalcTable[[#This Row],[ET_o]]*KL</f>
        <v>#NAME?</v>
      </c>
      <c r="Q4447" s="13" t="e">
        <f ca="1">IF(WILTPT&lt;=0,1,MAX(0,MIN(1,(CalcTable[[#This Row],[IWC]]-WILTPT)/(MAD-WILTPT))))</f>
        <v>#NAME?</v>
      </c>
      <c r="R4447" s="13" t="e">
        <f ca="1">CalcTable[[#This Row],[ETMult]]*CalcTable[[#This Row],[ETb]]</f>
        <v>#NAME?</v>
      </c>
      <c r="S4447" s="13" t="b">
        <f>INDEX(IRR_LIST,CalcTable[[#This Row],[Day of Week]]+1)</f>
        <v>0</v>
      </c>
      <c r="T4447" s="13">
        <f t="shared" ca="1" si="1394"/>
        <v>5.8999999999999995</v>
      </c>
      <c r="U4447" s="13" t="b">
        <f ca="1">IF(CalcTable[[#This Row],[IrrPrecip]]&gt;=IC_MM,FALSE,TRUE)</f>
        <v>1</v>
      </c>
      <c r="V4447" s="13" t="b">
        <f t="shared" si="1395"/>
        <v>0</v>
      </c>
      <c r="W4447" s="13" t="e">
        <f ca="1">IF(AND(IRR_DRIP=FALSE,CalcTable[[#This Row],[IrrHours]]&lt;=0),FALSE,TRUE)</f>
        <v>#NAME?</v>
      </c>
      <c r="X4447" s="13" t="e">
        <f ca="1">AND(CalcTable[[#This Row],[IrrDay]],CalcTable[[#This Row],[IrrRain]],CalcTable[[#This Row],[IrrWarm]],CalcTable[[#This Row],[IrrWindy]])</f>
        <v>#NAME?</v>
      </c>
      <c r="Y4447" s="13" t="e">
        <f t="shared" ca="1" si="1396"/>
        <v>#NAME?</v>
      </c>
      <c r="Z4447" s="13" t="e">
        <f ca="1">CalcTable[[#This Row],[IrrHours]]/5</f>
        <v>#NAME?</v>
      </c>
      <c r="AA4447" s="13" t="e">
        <f ca="1">IF(CalcTable[[#This Row],[IrrFlag]]=FALSE,0,MAX(0,CalcTable[[#This Row],[VolRednWind]]*(FCAP*IRR_TARGET-CalcTable[[#This Row],[IWC]])))</f>
        <v>#NAME?</v>
      </c>
      <c r="AB4447" s="13" t="e">
        <f ca="1">CalcTable[[#This Row],[IWC]]+CalcTable[[#This Row],[Eff Precip]]+CalcTable[[#This Row],[IrrAmt]]-CalcTable[[#This Row],[AET]]</f>
        <v>#NAME?</v>
      </c>
      <c r="AC4447" s="13" t="e">
        <f ca="1">IF(CalcTable[[#This Row],[PWC]]&gt;FCAP,MIN(24*PERC,MIN(SAT,CalcTable[[#This Row],[PWC]])-FCAP),0)</f>
        <v>#NAME?</v>
      </c>
      <c r="AD4447" s="13" t="e">
        <f ca="1">IF(CalcTable[[#This Row],[PWC]]&gt;SAT,CalcTable[[#This Row],[PWC]]-SAT,0)</f>
        <v>#NAME?</v>
      </c>
      <c r="AE4447" s="13" t="e">
        <f ca="1">CalcTable[[#This Row],[PWC]]-CalcTable[[#This Row],[PercAmt]]-CalcTable[[#This Row],[Runoff]]</f>
        <v>#NAME?</v>
      </c>
      <c r="AF4447" s="13" t="e">
        <f ca="1">CalcTable[[#This Row],[IrrAmt]]/1000*CUR_IRR_AREA*10000/IRR_EFF</f>
        <v>#NAME?</v>
      </c>
      <c r="AG4447" s="147"/>
      <c r="AH4447" s="13"/>
      <c r="AI4447" s="50">
        <v>0</v>
      </c>
      <c r="AJ4447" s="50">
        <v>0</v>
      </c>
      <c r="AK4447" s="50">
        <v>0</v>
      </c>
      <c r="AL4447" s="50">
        <v>0</v>
      </c>
      <c r="AM4447" s="50"/>
      <c r="AN4447" s="50"/>
      <c r="AO4447" s="50"/>
      <c r="AP4447" s="50"/>
      <c r="AQ4447" s="50"/>
      <c r="AR4447" s="50"/>
      <c r="AS4447" s="50"/>
      <c r="AT4447" s="50"/>
      <c r="AU4447" s="50"/>
      <c r="AV4447" s="50"/>
      <c r="AW4447" s="50"/>
      <c r="AX4447" s="50">
        <f t="shared" si="1407"/>
        <v>0</v>
      </c>
      <c r="AY4447" s="50"/>
      <c r="AZ4447" s="50">
        <f t="shared" si="1397"/>
        <v>0</v>
      </c>
      <c r="BA4447" s="50">
        <f t="shared" si="1398"/>
        <v>0</v>
      </c>
      <c r="BB4447" s="50">
        <f t="shared" si="1399"/>
        <v>0</v>
      </c>
      <c r="BC4447" s="17">
        <f t="shared" si="1400"/>
        <v>19889</v>
      </c>
      <c r="BD4447" s="50">
        <f t="shared" si="1401"/>
        <v>0</v>
      </c>
      <c r="BE4447" s="50">
        <f t="shared" si="1402"/>
        <v>0</v>
      </c>
      <c r="BF4447" s="50">
        <f t="shared" si="1408"/>
        <v>0</v>
      </c>
      <c r="BG4447" s="50"/>
      <c r="BH4447" s="17">
        <f t="shared" si="1403"/>
        <v>0</v>
      </c>
      <c r="BI4447" s="17">
        <f t="shared" si="1411"/>
        <v>4447</v>
      </c>
      <c r="BJ4447" s="17">
        <f t="shared" si="1409"/>
        <v>4447</v>
      </c>
      <c r="BK4447" s="150">
        <f t="shared" si="1410"/>
        <v>32407</v>
      </c>
      <c r="BL4447" s="50" t="e">
        <f t="shared" ca="1" si="1404"/>
        <v>#NAME?</v>
      </c>
      <c r="BM4447" s="50" t="e">
        <f t="shared" ca="1" si="1405"/>
        <v>#NAME?</v>
      </c>
      <c r="BN4447" s="50" t="e">
        <f t="shared" ca="1" si="1406"/>
        <v>#NAME?</v>
      </c>
    </row>
    <row r="4448" spans="1:66" x14ac:dyDescent="0.35">
      <c r="A4448" s="48">
        <v>32408</v>
      </c>
      <c r="B4448" s="17">
        <v>1988</v>
      </c>
      <c r="C4448" s="17">
        <v>9</v>
      </c>
      <c r="D4448" s="17">
        <v>266</v>
      </c>
      <c r="E4448" s="17">
        <v>22</v>
      </c>
      <c r="F4448" s="17">
        <v>5</v>
      </c>
      <c r="G4448" s="50">
        <v>1.6</v>
      </c>
      <c r="H4448" s="32">
        <v>2.937739572078895</v>
      </c>
      <c r="I4448" s="50">
        <v>7.833333333333333</v>
      </c>
      <c r="J4448" s="13">
        <v>0</v>
      </c>
      <c r="K4448" s="13">
        <f t="shared" si="1392"/>
        <v>0</v>
      </c>
      <c r="L4448" s="13">
        <f t="shared" si="1393"/>
        <v>0</v>
      </c>
      <c r="M4448" s="13" t="e">
        <f ca="1">CalcTable[[#This Row],[IWC]]-AE4447</f>
        <v>#NAME?</v>
      </c>
      <c r="N4448" s="13" t="e">
        <f ca="1">IF(CalcTable[[#This Row],[Day of Year]]&lt;123,FCAP,AE4447)</f>
        <v>#NAME?</v>
      </c>
      <c r="O4448" s="17" t="e">
        <f ca="1">IF(IRR_DRIP,5,COUNTIF('IDET Wind Values'!C4432:G4432,"&lt;="&amp;IRR_MAXWIND))</f>
        <v>#NAME?</v>
      </c>
      <c r="P4448" s="13" t="e">
        <f ca="1">CalcTable[[#This Row],[ET_o]]*KL</f>
        <v>#NAME?</v>
      </c>
      <c r="Q4448" s="13" t="e">
        <f ca="1">IF(WILTPT&lt;=0,1,MAX(0,MIN(1,(CalcTable[[#This Row],[IWC]]-WILTPT)/(MAD-WILTPT))))</f>
        <v>#NAME?</v>
      </c>
      <c r="R4448" s="13" t="e">
        <f ca="1">CalcTable[[#This Row],[ETMult]]*CalcTable[[#This Row],[ETb]]</f>
        <v>#NAME?</v>
      </c>
      <c r="S4448" s="13" t="b">
        <f>INDEX(IRR_LIST,CalcTable[[#This Row],[Day of Week]]+1)</f>
        <v>1</v>
      </c>
      <c r="T4448" s="13">
        <f t="shared" ca="1" si="1394"/>
        <v>0.8</v>
      </c>
      <c r="U4448" s="13" t="b">
        <f ca="1">IF(CalcTable[[#This Row],[IrrPrecip]]&gt;=IC_MM,FALSE,TRUE)</f>
        <v>1</v>
      </c>
      <c r="V4448" s="13" t="b">
        <f t="shared" si="1395"/>
        <v>1</v>
      </c>
      <c r="W4448" s="13" t="e">
        <f ca="1">IF(AND(IRR_DRIP=FALSE,CalcTable[[#This Row],[IrrHours]]&lt;=0),FALSE,TRUE)</f>
        <v>#NAME?</v>
      </c>
      <c r="X4448" s="13" t="e">
        <f ca="1">AND(CalcTable[[#This Row],[IrrDay]],CalcTable[[#This Row],[IrrRain]],CalcTable[[#This Row],[IrrWarm]],CalcTable[[#This Row],[IrrWindy]])</f>
        <v>#NAME?</v>
      </c>
      <c r="Y4448" s="13" t="e">
        <f t="shared" ca="1" si="1396"/>
        <v>#NAME?</v>
      </c>
      <c r="Z4448" s="13" t="e">
        <f ca="1">CalcTable[[#This Row],[IrrHours]]/5</f>
        <v>#NAME?</v>
      </c>
      <c r="AA4448" s="13" t="e">
        <f ca="1">IF(CalcTable[[#This Row],[IrrFlag]]=FALSE,0,MAX(0,CalcTable[[#This Row],[VolRednWind]]*(FCAP*IRR_TARGET-CalcTable[[#This Row],[IWC]])))</f>
        <v>#NAME?</v>
      </c>
      <c r="AB4448" s="13" t="e">
        <f ca="1">CalcTable[[#This Row],[IWC]]+CalcTable[[#This Row],[Eff Precip]]+CalcTable[[#This Row],[IrrAmt]]-CalcTable[[#This Row],[AET]]</f>
        <v>#NAME?</v>
      </c>
      <c r="AC4448" s="13" t="e">
        <f ca="1">IF(CalcTable[[#This Row],[PWC]]&gt;FCAP,MIN(24*PERC,MIN(SAT,CalcTable[[#This Row],[PWC]])-FCAP),0)</f>
        <v>#NAME?</v>
      </c>
      <c r="AD4448" s="13" t="e">
        <f ca="1">IF(CalcTable[[#This Row],[PWC]]&gt;SAT,CalcTable[[#This Row],[PWC]]-SAT,0)</f>
        <v>#NAME?</v>
      </c>
      <c r="AE4448" s="13" t="e">
        <f ca="1">CalcTable[[#This Row],[PWC]]-CalcTable[[#This Row],[PercAmt]]-CalcTable[[#This Row],[Runoff]]</f>
        <v>#NAME?</v>
      </c>
      <c r="AF4448" s="13" t="e">
        <f ca="1">CalcTable[[#This Row],[IrrAmt]]/1000*CUR_IRR_AREA*10000/IRR_EFF</f>
        <v>#NAME?</v>
      </c>
      <c r="AG4448" s="147"/>
      <c r="AH4448" s="13"/>
      <c r="AI4448" s="50">
        <v>15.102445577724215</v>
      </c>
      <c r="AJ4448" s="50">
        <v>19.457874299644295</v>
      </c>
      <c r="AK4448" s="50">
        <v>0</v>
      </c>
      <c r="AL4448" s="50">
        <v>0</v>
      </c>
      <c r="AM4448" s="50"/>
      <c r="AN4448" s="50"/>
      <c r="AO4448" s="50"/>
      <c r="AP4448" s="50"/>
      <c r="AQ4448" s="50"/>
      <c r="AR4448" s="50"/>
      <c r="AS4448" s="50"/>
      <c r="AT4448" s="50"/>
      <c r="AU4448" s="50"/>
      <c r="AV4448" s="50"/>
      <c r="AW4448" s="50"/>
      <c r="AX4448" s="50">
        <f t="shared" si="1407"/>
        <v>34.560319877368514</v>
      </c>
      <c r="AY4448" s="50"/>
      <c r="AZ4448" s="50">
        <f t="shared" si="1397"/>
        <v>792.26684792952119</v>
      </c>
      <c r="BA4448" s="50">
        <f t="shared" si="1398"/>
        <v>1282.5607855802041</v>
      </c>
      <c r="BB4448" s="50">
        <f t="shared" si="1399"/>
        <v>1327.2568175669526</v>
      </c>
      <c r="BC4448" s="17">
        <f t="shared" si="1400"/>
        <v>19889</v>
      </c>
      <c r="BD4448" s="50">
        <f t="shared" si="1401"/>
        <v>34.560319877368514</v>
      </c>
      <c r="BE4448" s="50">
        <f t="shared" si="1402"/>
        <v>792.26684792952119</v>
      </c>
      <c r="BF4448" s="50">
        <f t="shared" si="1408"/>
        <v>1295.8963508110769</v>
      </c>
      <c r="BG4448" s="50"/>
      <c r="BH4448" s="17">
        <f t="shared" si="1403"/>
        <v>0</v>
      </c>
      <c r="BI4448" s="17">
        <f t="shared" si="1411"/>
        <v>4448</v>
      </c>
      <c r="BJ4448" s="17">
        <f t="shared" si="1409"/>
        <v>4448</v>
      </c>
      <c r="BK4448" s="150">
        <f t="shared" si="1410"/>
        <v>32408</v>
      </c>
      <c r="BL4448" s="50" t="e">
        <f t="shared" ca="1" si="1404"/>
        <v>#NAME?</v>
      </c>
      <c r="BM4448" s="50" t="e">
        <f t="shared" ca="1" si="1405"/>
        <v>#NAME?</v>
      </c>
      <c r="BN4448" s="50" t="e">
        <f t="shared" ca="1" si="1406"/>
        <v>#NAME?</v>
      </c>
    </row>
    <row r="4449" spans="1:66" x14ac:dyDescent="0.35">
      <c r="A4449" s="48">
        <v>32409</v>
      </c>
      <c r="B4449" s="17">
        <v>1988</v>
      </c>
      <c r="C4449" s="17">
        <v>9</v>
      </c>
      <c r="D4449" s="17">
        <v>267</v>
      </c>
      <c r="E4449" s="17">
        <v>23</v>
      </c>
      <c r="F4449" s="17">
        <v>6</v>
      </c>
      <c r="G4449" s="50">
        <v>3.3</v>
      </c>
      <c r="H4449" s="32">
        <v>1.0040631672022136</v>
      </c>
      <c r="I4449" s="50">
        <v>5.666666666666667</v>
      </c>
      <c r="J4449" s="13">
        <v>6.7</v>
      </c>
      <c r="K4449" s="13">
        <f t="shared" si="1392"/>
        <v>6.7</v>
      </c>
      <c r="L4449" s="13">
        <f t="shared" si="1393"/>
        <v>1.2750000000000001</v>
      </c>
      <c r="M4449" s="13" t="e">
        <f ca="1">CalcTable[[#This Row],[IWC]]-AE4448</f>
        <v>#NAME?</v>
      </c>
      <c r="N4449" s="13" t="e">
        <f ca="1">IF(CalcTable[[#This Row],[Day of Year]]&lt;123,FCAP,AE4448)</f>
        <v>#NAME?</v>
      </c>
      <c r="O4449" s="17" t="e">
        <f ca="1">IF(IRR_DRIP,5,COUNTIF('IDET Wind Values'!C4433:G4433,"&lt;="&amp;IRR_MAXWIND))</f>
        <v>#NAME?</v>
      </c>
      <c r="P4449" s="13" t="e">
        <f ca="1">CalcTable[[#This Row],[ET_o]]*KL</f>
        <v>#NAME?</v>
      </c>
      <c r="Q4449" s="13" t="e">
        <f ca="1">IF(WILTPT&lt;=0,1,MAX(0,MIN(1,(CalcTable[[#This Row],[IWC]]-WILTPT)/(MAD-WILTPT))))</f>
        <v>#NAME?</v>
      </c>
      <c r="R4449" s="13" t="e">
        <f ca="1">CalcTable[[#This Row],[ETMult]]*CalcTable[[#This Row],[ETb]]</f>
        <v>#NAME?</v>
      </c>
      <c r="S4449" s="13" t="b">
        <f>INDEX(IRR_LIST,CalcTable[[#This Row],[Day of Week]]+1)</f>
        <v>0</v>
      </c>
      <c r="T4449" s="13">
        <f t="shared" ca="1" si="1394"/>
        <v>0</v>
      </c>
      <c r="U4449" s="13" t="b">
        <f ca="1">IF(CalcTable[[#This Row],[IrrPrecip]]&gt;=IC_MM,FALSE,TRUE)</f>
        <v>1</v>
      </c>
      <c r="V4449" s="13" t="b">
        <f t="shared" si="1395"/>
        <v>0</v>
      </c>
      <c r="W4449" s="13" t="e">
        <f ca="1">IF(AND(IRR_DRIP=FALSE,CalcTable[[#This Row],[IrrHours]]&lt;=0),FALSE,TRUE)</f>
        <v>#NAME?</v>
      </c>
      <c r="X4449" s="13" t="e">
        <f ca="1">AND(CalcTable[[#This Row],[IrrDay]],CalcTable[[#This Row],[IrrRain]],CalcTable[[#This Row],[IrrWarm]],CalcTable[[#This Row],[IrrWindy]])</f>
        <v>#NAME?</v>
      </c>
      <c r="Y4449" s="13" t="e">
        <f t="shared" ca="1" si="1396"/>
        <v>#NAME?</v>
      </c>
      <c r="Z4449" s="13" t="e">
        <f ca="1">CalcTable[[#This Row],[IrrHours]]/5</f>
        <v>#NAME?</v>
      </c>
      <c r="AA4449" s="13" t="e">
        <f ca="1">IF(CalcTable[[#This Row],[IrrFlag]]=FALSE,0,MAX(0,CalcTable[[#This Row],[VolRednWind]]*(FCAP*IRR_TARGET-CalcTable[[#This Row],[IWC]])))</f>
        <v>#NAME?</v>
      </c>
      <c r="AB4449" s="13" t="e">
        <f ca="1">CalcTable[[#This Row],[IWC]]+CalcTable[[#This Row],[Eff Precip]]+CalcTable[[#This Row],[IrrAmt]]-CalcTable[[#This Row],[AET]]</f>
        <v>#NAME?</v>
      </c>
      <c r="AC4449" s="13" t="e">
        <f ca="1">IF(CalcTable[[#This Row],[PWC]]&gt;FCAP,MIN(24*PERC,MIN(SAT,CalcTable[[#This Row],[PWC]])-FCAP),0)</f>
        <v>#NAME?</v>
      </c>
      <c r="AD4449" s="13" t="e">
        <f ca="1">IF(CalcTable[[#This Row],[PWC]]&gt;SAT,CalcTable[[#This Row],[PWC]]-SAT,0)</f>
        <v>#NAME?</v>
      </c>
      <c r="AE4449" s="13" t="e">
        <f ca="1">CalcTable[[#This Row],[PWC]]-CalcTable[[#This Row],[PercAmt]]-CalcTable[[#This Row],[Runoff]]</f>
        <v>#NAME?</v>
      </c>
      <c r="AF4449" s="13" t="e">
        <f ca="1">CalcTable[[#This Row],[IrrAmt]]/1000*CUR_IRR_AREA*10000/IRR_EFF</f>
        <v>#NAME?</v>
      </c>
      <c r="AG4449" s="147"/>
      <c r="AH4449" s="13"/>
      <c r="AI4449" s="50">
        <v>0</v>
      </c>
      <c r="AJ4449" s="50">
        <v>0</v>
      </c>
      <c r="AK4449" s="50">
        <v>0</v>
      </c>
      <c r="AL4449" s="50">
        <v>0</v>
      </c>
      <c r="AM4449" s="50"/>
      <c r="AN4449" s="50"/>
      <c r="AO4449" s="50"/>
      <c r="AP4449" s="50"/>
      <c r="AQ4449" s="50"/>
      <c r="AR4449" s="50"/>
      <c r="AS4449" s="50"/>
      <c r="AT4449" s="50"/>
      <c r="AU4449" s="50"/>
      <c r="AV4449" s="50"/>
      <c r="AW4449" s="50"/>
      <c r="AX4449" s="50">
        <f t="shared" si="1407"/>
        <v>0</v>
      </c>
      <c r="AY4449" s="50"/>
      <c r="AZ4449" s="50">
        <f t="shared" si="1397"/>
        <v>0</v>
      </c>
      <c r="BA4449" s="50">
        <f t="shared" si="1398"/>
        <v>0</v>
      </c>
      <c r="BB4449" s="50">
        <f t="shared" si="1399"/>
        <v>0</v>
      </c>
      <c r="BC4449" s="17">
        <f t="shared" si="1400"/>
        <v>19889</v>
      </c>
      <c r="BD4449" s="50">
        <f t="shared" si="1401"/>
        <v>0</v>
      </c>
      <c r="BE4449" s="50">
        <f t="shared" si="1402"/>
        <v>0</v>
      </c>
      <c r="BF4449" s="50">
        <f t="shared" si="1408"/>
        <v>0</v>
      </c>
      <c r="BG4449" s="50"/>
      <c r="BH4449" s="17">
        <f t="shared" si="1403"/>
        <v>0</v>
      </c>
      <c r="BI4449" s="17">
        <f t="shared" si="1411"/>
        <v>4449</v>
      </c>
      <c r="BJ4449" s="17">
        <f t="shared" si="1409"/>
        <v>4449</v>
      </c>
      <c r="BK4449" s="150">
        <f t="shared" si="1410"/>
        <v>32409</v>
      </c>
      <c r="BL4449" s="50" t="e">
        <f t="shared" ca="1" si="1404"/>
        <v>#NAME?</v>
      </c>
      <c r="BM4449" s="50" t="e">
        <f t="shared" ca="1" si="1405"/>
        <v>#NAME?</v>
      </c>
      <c r="BN4449" s="50" t="e">
        <f t="shared" ca="1" si="1406"/>
        <v>#NAME?</v>
      </c>
    </row>
    <row r="4450" spans="1:66" x14ac:dyDescent="0.35">
      <c r="A4450" s="48">
        <v>32410</v>
      </c>
      <c r="B4450" s="17">
        <v>1988</v>
      </c>
      <c r="C4450" s="17">
        <v>9</v>
      </c>
      <c r="D4450" s="17">
        <v>268</v>
      </c>
      <c r="E4450" s="17">
        <v>24</v>
      </c>
      <c r="F4450" s="17">
        <v>7</v>
      </c>
      <c r="G4450" s="50">
        <v>0.8</v>
      </c>
      <c r="H4450" s="32">
        <v>0.50318238950814131</v>
      </c>
      <c r="I4450" s="50">
        <v>5.5</v>
      </c>
      <c r="J4450" s="13">
        <v>6.2</v>
      </c>
      <c r="K4450" s="13">
        <f t="shared" si="1392"/>
        <v>6.2</v>
      </c>
      <c r="L4450" s="13">
        <f t="shared" si="1393"/>
        <v>0.90000000000000013</v>
      </c>
      <c r="M4450" s="13" t="e">
        <f ca="1">CalcTable[[#This Row],[IWC]]-AE4449</f>
        <v>#NAME?</v>
      </c>
      <c r="N4450" s="13" t="e">
        <f ca="1">IF(CalcTable[[#This Row],[Day of Year]]&lt;123,FCAP,AE4449)</f>
        <v>#NAME?</v>
      </c>
      <c r="O4450" s="17" t="e">
        <f ca="1">IF(IRR_DRIP,5,COUNTIF('IDET Wind Values'!C4434:G4434,"&lt;="&amp;IRR_MAXWIND))</f>
        <v>#NAME?</v>
      </c>
      <c r="P4450" s="13" t="e">
        <f ca="1">CalcTable[[#This Row],[ET_o]]*KL</f>
        <v>#NAME?</v>
      </c>
      <c r="Q4450" s="13" t="e">
        <f ca="1">IF(WILTPT&lt;=0,1,MAX(0,MIN(1,(CalcTable[[#This Row],[IWC]]-WILTPT)/(MAD-WILTPT))))</f>
        <v>#NAME?</v>
      </c>
      <c r="R4450" s="13" t="e">
        <f ca="1">CalcTable[[#This Row],[ETMult]]*CalcTable[[#This Row],[ETb]]</f>
        <v>#NAME?</v>
      </c>
      <c r="S4450" s="13" t="b">
        <f>INDEX(IRR_LIST,CalcTable[[#This Row],[Day of Week]]+1)</f>
        <v>0</v>
      </c>
      <c r="T4450" s="13">
        <f t="shared" ca="1" si="1394"/>
        <v>6.7</v>
      </c>
      <c r="U4450" s="13" t="b">
        <f ca="1">IF(CalcTable[[#This Row],[IrrPrecip]]&gt;=IC_MM,FALSE,TRUE)</f>
        <v>1</v>
      </c>
      <c r="V4450" s="13" t="b">
        <f t="shared" si="1395"/>
        <v>1</v>
      </c>
      <c r="W4450" s="13" t="e">
        <f ca="1">IF(AND(IRR_DRIP=FALSE,CalcTable[[#This Row],[IrrHours]]&lt;=0),FALSE,TRUE)</f>
        <v>#NAME?</v>
      </c>
      <c r="X4450" s="13" t="e">
        <f ca="1">AND(CalcTable[[#This Row],[IrrDay]],CalcTable[[#This Row],[IrrRain]],CalcTable[[#This Row],[IrrWarm]],CalcTable[[#This Row],[IrrWindy]])</f>
        <v>#NAME?</v>
      </c>
      <c r="Y4450" s="13" t="e">
        <f t="shared" ca="1" si="1396"/>
        <v>#NAME?</v>
      </c>
      <c r="Z4450" s="13" t="e">
        <f ca="1">CalcTable[[#This Row],[IrrHours]]/5</f>
        <v>#NAME?</v>
      </c>
      <c r="AA4450" s="13" t="e">
        <f ca="1">IF(CalcTable[[#This Row],[IrrFlag]]=FALSE,0,MAX(0,CalcTable[[#This Row],[VolRednWind]]*(FCAP*IRR_TARGET-CalcTable[[#This Row],[IWC]])))</f>
        <v>#NAME?</v>
      </c>
      <c r="AB4450" s="13" t="e">
        <f ca="1">CalcTable[[#This Row],[IWC]]+CalcTable[[#This Row],[Eff Precip]]+CalcTable[[#This Row],[IrrAmt]]-CalcTable[[#This Row],[AET]]</f>
        <v>#NAME?</v>
      </c>
      <c r="AC4450" s="13" t="e">
        <f ca="1">IF(CalcTable[[#This Row],[PWC]]&gt;FCAP,MIN(24*PERC,MIN(SAT,CalcTable[[#This Row],[PWC]])-FCAP),0)</f>
        <v>#NAME?</v>
      </c>
      <c r="AD4450" s="13" t="e">
        <f ca="1">IF(CalcTable[[#This Row],[PWC]]&gt;SAT,CalcTable[[#This Row],[PWC]]-SAT,0)</f>
        <v>#NAME?</v>
      </c>
      <c r="AE4450" s="13" t="e">
        <f ca="1">CalcTable[[#This Row],[PWC]]-CalcTable[[#This Row],[PercAmt]]-CalcTable[[#This Row],[Runoff]]</f>
        <v>#NAME?</v>
      </c>
      <c r="AF4450" s="13" t="e">
        <f ca="1">CalcTable[[#This Row],[IrrAmt]]/1000*CUR_IRR_AREA*10000/IRR_EFF</f>
        <v>#NAME?</v>
      </c>
      <c r="AG4450" s="147"/>
      <c r="AH4450" s="13"/>
      <c r="AI4450" s="50">
        <v>0</v>
      </c>
      <c r="AJ4450" s="50">
        <v>0</v>
      </c>
      <c r="AK4450" s="50">
        <v>0</v>
      </c>
      <c r="AL4450" s="50">
        <v>0</v>
      </c>
      <c r="AM4450" s="50"/>
      <c r="AN4450" s="50"/>
      <c r="AO4450" s="50"/>
      <c r="AP4450" s="50"/>
      <c r="AQ4450" s="50"/>
      <c r="AR4450" s="50"/>
      <c r="AS4450" s="50"/>
      <c r="AT4450" s="50"/>
      <c r="AU4450" s="50"/>
      <c r="AV4450" s="50"/>
      <c r="AW4450" s="50"/>
      <c r="AX4450" s="50">
        <f t="shared" si="1407"/>
        <v>0</v>
      </c>
      <c r="AY4450" s="50"/>
      <c r="AZ4450" s="50">
        <f t="shared" si="1397"/>
        <v>0</v>
      </c>
      <c r="BA4450" s="50">
        <f t="shared" si="1398"/>
        <v>0</v>
      </c>
      <c r="BB4450" s="50">
        <f t="shared" si="1399"/>
        <v>0</v>
      </c>
      <c r="BC4450" s="17">
        <f t="shared" si="1400"/>
        <v>19889</v>
      </c>
      <c r="BD4450" s="50">
        <f t="shared" si="1401"/>
        <v>0</v>
      </c>
      <c r="BE4450" s="50">
        <f t="shared" si="1402"/>
        <v>0</v>
      </c>
      <c r="BF4450" s="50">
        <f t="shared" si="1408"/>
        <v>0</v>
      </c>
      <c r="BG4450" s="50"/>
      <c r="BH4450" s="17">
        <f t="shared" si="1403"/>
        <v>0</v>
      </c>
      <c r="BI4450" s="17">
        <f t="shared" si="1411"/>
        <v>4450</v>
      </c>
      <c r="BJ4450" s="17">
        <f t="shared" si="1409"/>
        <v>4450</v>
      </c>
      <c r="BK4450" s="150">
        <f t="shared" si="1410"/>
        <v>32410</v>
      </c>
      <c r="BL4450" s="50" t="e">
        <f t="shared" ca="1" si="1404"/>
        <v>#NAME?</v>
      </c>
      <c r="BM4450" s="50" t="e">
        <f t="shared" ca="1" si="1405"/>
        <v>#NAME?</v>
      </c>
      <c r="BN4450" s="50" t="e">
        <f t="shared" ca="1" si="1406"/>
        <v>#NAME?</v>
      </c>
    </row>
    <row r="4451" spans="1:66" x14ac:dyDescent="0.35">
      <c r="A4451" s="48">
        <v>32411</v>
      </c>
      <c r="B4451" s="17">
        <v>1988</v>
      </c>
      <c r="C4451" s="17">
        <v>9</v>
      </c>
      <c r="D4451" s="17">
        <v>269</v>
      </c>
      <c r="E4451" s="17">
        <v>25</v>
      </c>
      <c r="F4451" s="17">
        <v>1</v>
      </c>
      <c r="G4451" s="50">
        <v>3.6</v>
      </c>
      <c r="H4451" s="32">
        <v>1.2112922443988445</v>
      </c>
      <c r="I4451" s="50">
        <v>16.166666666666668</v>
      </c>
      <c r="J4451" s="13">
        <v>4.2</v>
      </c>
      <c r="K4451" s="13">
        <f t="shared" si="1392"/>
        <v>4.2</v>
      </c>
      <c r="L4451" s="13">
        <f t="shared" si="1393"/>
        <v>0</v>
      </c>
      <c r="M4451" s="13" t="e">
        <f ca="1">CalcTable[[#This Row],[IWC]]-AE4450</f>
        <v>#NAME?</v>
      </c>
      <c r="N4451" s="13" t="e">
        <f ca="1">IF(CalcTable[[#This Row],[Day of Year]]&lt;123,FCAP,AE4450)</f>
        <v>#NAME?</v>
      </c>
      <c r="O4451" s="17" t="e">
        <f ca="1">IF(IRR_DRIP,5,COUNTIF('IDET Wind Values'!C4435:G4435,"&lt;="&amp;IRR_MAXWIND))</f>
        <v>#NAME?</v>
      </c>
      <c r="P4451" s="13" t="e">
        <f ca="1">CalcTable[[#This Row],[ET_o]]*KL</f>
        <v>#NAME?</v>
      </c>
      <c r="Q4451" s="13" t="e">
        <f ca="1">IF(WILTPT&lt;=0,1,MAX(0,MIN(1,(CalcTable[[#This Row],[IWC]]-WILTPT)/(MAD-WILTPT))))</f>
        <v>#NAME?</v>
      </c>
      <c r="R4451" s="13" t="e">
        <f ca="1">CalcTable[[#This Row],[ETMult]]*CalcTable[[#This Row],[ETb]]</f>
        <v>#NAME?</v>
      </c>
      <c r="S4451" s="13" t="b">
        <f>INDEX(IRR_LIST,CalcTable[[#This Row],[Day of Week]]+1)</f>
        <v>1</v>
      </c>
      <c r="T4451" s="13">
        <f t="shared" ca="1" si="1394"/>
        <v>12.9</v>
      </c>
      <c r="U4451" s="13" t="b">
        <f ca="1">IF(CalcTable[[#This Row],[IrrPrecip]]&gt;=IC_MM,FALSE,TRUE)</f>
        <v>0</v>
      </c>
      <c r="V4451" s="13" t="b">
        <f t="shared" si="1395"/>
        <v>0</v>
      </c>
      <c r="W4451" s="13" t="e">
        <f ca="1">IF(AND(IRR_DRIP=FALSE,CalcTable[[#This Row],[IrrHours]]&lt;=0),FALSE,TRUE)</f>
        <v>#NAME?</v>
      </c>
      <c r="X4451" s="13" t="e">
        <f ca="1">AND(CalcTable[[#This Row],[IrrDay]],CalcTable[[#This Row],[IrrRain]],CalcTable[[#This Row],[IrrWarm]],CalcTable[[#This Row],[IrrWindy]])</f>
        <v>#NAME?</v>
      </c>
      <c r="Y4451" s="13" t="e">
        <f t="shared" ca="1" si="1396"/>
        <v>#NAME?</v>
      </c>
      <c r="Z4451" s="13" t="e">
        <f ca="1">CalcTable[[#This Row],[IrrHours]]/5</f>
        <v>#NAME?</v>
      </c>
      <c r="AA4451" s="13" t="e">
        <f ca="1">IF(CalcTable[[#This Row],[IrrFlag]]=FALSE,0,MAX(0,CalcTable[[#This Row],[VolRednWind]]*(FCAP*IRR_TARGET-CalcTable[[#This Row],[IWC]])))</f>
        <v>#NAME?</v>
      </c>
      <c r="AB4451" s="13" t="e">
        <f ca="1">CalcTable[[#This Row],[IWC]]+CalcTable[[#This Row],[Eff Precip]]+CalcTable[[#This Row],[IrrAmt]]-CalcTable[[#This Row],[AET]]</f>
        <v>#NAME?</v>
      </c>
      <c r="AC4451" s="13" t="e">
        <f ca="1">IF(CalcTable[[#This Row],[PWC]]&gt;FCAP,MIN(24*PERC,MIN(SAT,CalcTable[[#This Row],[PWC]])-FCAP),0)</f>
        <v>#NAME?</v>
      </c>
      <c r="AD4451" s="13" t="e">
        <f ca="1">IF(CalcTable[[#This Row],[PWC]]&gt;SAT,CalcTable[[#This Row],[PWC]]-SAT,0)</f>
        <v>#NAME?</v>
      </c>
      <c r="AE4451" s="13" t="e">
        <f ca="1">CalcTable[[#This Row],[PWC]]-CalcTable[[#This Row],[PercAmt]]-CalcTable[[#This Row],[Runoff]]</f>
        <v>#NAME?</v>
      </c>
      <c r="AF4451" s="13" t="e">
        <f ca="1">CalcTable[[#This Row],[IrrAmt]]/1000*CUR_IRR_AREA*10000/IRR_EFF</f>
        <v>#NAME?</v>
      </c>
      <c r="AG4451" s="147"/>
      <c r="AH4451" s="13"/>
      <c r="AI4451" s="50">
        <v>0</v>
      </c>
      <c r="AJ4451" s="50">
        <v>0</v>
      </c>
      <c r="AK4451" s="50">
        <v>0</v>
      </c>
      <c r="AL4451" s="50">
        <v>0</v>
      </c>
      <c r="AM4451" s="50"/>
      <c r="AN4451" s="50"/>
      <c r="AO4451" s="50"/>
      <c r="AP4451" s="50"/>
      <c r="AQ4451" s="50"/>
      <c r="AR4451" s="50"/>
      <c r="AS4451" s="50"/>
      <c r="AT4451" s="50"/>
      <c r="AU4451" s="50"/>
      <c r="AV4451" s="50"/>
      <c r="AW4451" s="50"/>
      <c r="AX4451" s="50">
        <f t="shared" si="1407"/>
        <v>0</v>
      </c>
      <c r="AY4451" s="50"/>
      <c r="AZ4451" s="50">
        <f t="shared" si="1397"/>
        <v>0</v>
      </c>
      <c r="BA4451" s="50">
        <f t="shared" si="1398"/>
        <v>0</v>
      </c>
      <c r="BB4451" s="50">
        <f t="shared" si="1399"/>
        <v>0</v>
      </c>
      <c r="BC4451" s="17">
        <f t="shared" si="1400"/>
        <v>19889</v>
      </c>
      <c r="BD4451" s="50">
        <f t="shared" si="1401"/>
        <v>0</v>
      </c>
      <c r="BE4451" s="50">
        <f t="shared" si="1402"/>
        <v>0</v>
      </c>
      <c r="BF4451" s="50">
        <f t="shared" si="1408"/>
        <v>0</v>
      </c>
      <c r="BG4451" s="50"/>
      <c r="BH4451" s="17">
        <f t="shared" si="1403"/>
        <v>0</v>
      </c>
      <c r="BI4451" s="17">
        <f t="shared" si="1411"/>
        <v>4451</v>
      </c>
      <c r="BJ4451" s="17">
        <f t="shared" si="1409"/>
        <v>4451</v>
      </c>
      <c r="BK4451" s="150">
        <f t="shared" si="1410"/>
        <v>32411</v>
      </c>
      <c r="BL4451" s="50" t="e">
        <f t="shared" ca="1" si="1404"/>
        <v>#NAME?</v>
      </c>
      <c r="BM4451" s="50" t="e">
        <f t="shared" ca="1" si="1405"/>
        <v>#NAME?</v>
      </c>
      <c r="BN4451" s="50" t="e">
        <f t="shared" ca="1" si="1406"/>
        <v>#NAME?</v>
      </c>
    </row>
    <row r="4452" spans="1:66" x14ac:dyDescent="0.35">
      <c r="A4452" s="48">
        <v>32412</v>
      </c>
      <c r="B4452" s="17">
        <v>1988</v>
      </c>
      <c r="C4452" s="17">
        <v>9</v>
      </c>
      <c r="D4452" s="17">
        <v>270</v>
      </c>
      <c r="E4452" s="17">
        <v>26</v>
      </c>
      <c r="F4452" s="17">
        <v>2</v>
      </c>
      <c r="G4452" s="50">
        <v>-1.7</v>
      </c>
      <c r="H4452" s="32">
        <v>1.7876955111089126</v>
      </c>
      <c r="I4452" s="50">
        <v>5.333333333333333</v>
      </c>
      <c r="J4452" s="13">
        <v>0</v>
      </c>
      <c r="K4452" s="13">
        <f t="shared" si="1392"/>
        <v>0</v>
      </c>
      <c r="L4452" s="13">
        <f t="shared" si="1393"/>
        <v>0</v>
      </c>
      <c r="M4452" s="13" t="e">
        <f ca="1">CalcTable[[#This Row],[IWC]]-AE4451</f>
        <v>#NAME?</v>
      </c>
      <c r="N4452" s="13" t="e">
        <f ca="1">IF(CalcTable[[#This Row],[Day of Year]]&lt;123,FCAP,AE4451)</f>
        <v>#NAME?</v>
      </c>
      <c r="O4452" s="17" t="e">
        <f ca="1">IF(IRR_DRIP,5,COUNTIF('IDET Wind Values'!C4436:G4436,"&lt;="&amp;IRR_MAXWIND))</f>
        <v>#NAME?</v>
      </c>
      <c r="P4452" s="13" t="e">
        <f ca="1">CalcTable[[#This Row],[ET_o]]*KL</f>
        <v>#NAME?</v>
      </c>
      <c r="Q4452" s="13" t="e">
        <f ca="1">IF(WILTPT&lt;=0,1,MAX(0,MIN(1,(CalcTable[[#This Row],[IWC]]-WILTPT)/(MAD-WILTPT))))</f>
        <v>#NAME?</v>
      </c>
      <c r="R4452" s="13" t="e">
        <f ca="1">CalcTable[[#This Row],[ETMult]]*CalcTable[[#This Row],[ETb]]</f>
        <v>#NAME?</v>
      </c>
      <c r="S4452" s="13" t="b">
        <f>INDEX(IRR_LIST,CalcTable[[#This Row],[Day of Week]]+1)</f>
        <v>0</v>
      </c>
      <c r="T4452" s="13">
        <f t="shared" ca="1" si="1394"/>
        <v>10.4</v>
      </c>
      <c r="U4452" s="13" t="b">
        <f ca="1">IF(CalcTable[[#This Row],[IrrPrecip]]&gt;=IC_MM,FALSE,TRUE)</f>
        <v>0</v>
      </c>
      <c r="V4452" s="13" t="b">
        <f t="shared" si="1395"/>
        <v>0</v>
      </c>
      <c r="W4452" s="13" t="e">
        <f ca="1">IF(AND(IRR_DRIP=FALSE,CalcTable[[#This Row],[IrrHours]]&lt;=0),FALSE,TRUE)</f>
        <v>#NAME?</v>
      </c>
      <c r="X4452" s="13" t="e">
        <f ca="1">AND(CalcTable[[#This Row],[IrrDay]],CalcTable[[#This Row],[IrrRain]],CalcTable[[#This Row],[IrrWarm]],CalcTable[[#This Row],[IrrWindy]])</f>
        <v>#NAME?</v>
      </c>
      <c r="Y4452" s="13" t="e">
        <f t="shared" ca="1" si="1396"/>
        <v>#NAME?</v>
      </c>
      <c r="Z4452" s="13" t="e">
        <f ca="1">CalcTable[[#This Row],[IrrHours]]/5</f>
        <v>#NAME?</v>
      </c>
      <c r="AA4452" s="13" t="e">
        <f ca="1">IF(CalcTable[[#This Row],[IrrFlag]]=FALSE,0,MAX(0,CalcTable[[#This Row],[VolRednWind]]*(FCAP*IRR_TARGET-CalcTable[[#This Row],[IWC]])))</f>
        <v>#NAME?</v>
      </c>
      <c r="AB4452" s="13" t="e">
        <f ca="1">CalcTable[[#This Row],[IWC]]+CalcTable[[#This Row],[Eff Precip]]+CalcTable[[#This Row],[IrrAmt]]-CalcTable[[#This Row],[AET]]</f>
        <v>#NAME?</v>
      </c>
      <c r="AC4452" s="13" t="e">
        <f ca="1">IF(CalcTable[[#This Row],[PWC]]&gt;FCAP,MIN(24*PERC,MIN(SAT,CalcTable[[#This Row],[PWC]])-FCAP),0)</f>
        <v>#NAME?</v>
      </c>
      <c r="AD4452" s="13" t="e">
        <f ca="1">IF(CalcTable[[#This Row],[PWC]]&gt;SAT,CalcTable[[#This Row],[PWC]]-SAT,0)</f>
        <v>#NAME?</v>
      </c>
      <c r="AE4452" s="13" t="e">
        <f ca="1">CalcTable[[#This Row],[PWC]]-CalcTable[[#This Row],[PercAmt]]-CalcTable[[#This Row],[Runoff]]</f>
        <v>#NAME?</v>
      </c>
      <c r="AF4452" s="13" t="e">
        <f ca="1">CalcTable[[#This Row],[IrrAmt]]/1000*CUR_IRR_AREA*10000/IRR_EFF</f>
        <v>#NAME?</v>
      </c>
      <c r="AG4452" s="147"/>
      <c r="AH4452" s="13"/>
      <c r="AI4452" s="50">
        <v>0</v>
      </c>
      <c r="AJ4452" s="50">
        <v>0</v>
      </c>
      <c r="AK4452" s="50">
        <v>0</v>
      </c>
      <c r="AL4452" s="50">
        <v>0</v>
      </c>
      <c r="AM4452" s="50"/>
      <c r="AN4452" s="50"/>
      <c r="AO4452" s="50"/>
      <c r="AP4452" s="50"/>
      <c r="AQ4452" s="50"/>
      <c r="AR4452" s="50"/>
      <c r="AS4452" s="50"/>
      <c r="AT4452" s="50"/>
      <c r="AU4452" s="50"/>
      <c r="AV4452" s="50"/>
      <c r="AW4452" s="50"/>
      <c r="AX4452" s="50">
        <f t="shared" si="1407"/>
        <v>0</v>
      </c>
      <c r="AY4452" s="50"/>
      <c r="AZ4452" s="50">
        <f t="shared" si="1397"/>
        <v>0</v>
      </c>
      <c r="BA4452" s="50">
        <f t="shared" si="1398"/>
        <v>0</v>
      </c>
      <c r="BB4452" s="50">
        <f t="shared" si="1399"/>
        <v>0</v>
      </c>
      <c r="BC4452" s="17">
        <f t="shared" si="1400"/>
        <v>19889</v>
      </c>
      <c r="BD4452" s="50">
        <f t="shared" si="1401"/>
        <v>0</v>
      </c>
      <c r="BE4452" s="50">
        <f t="shared" si="1402"/>
        <v>0</v>
      </c>
      <c r="BF4452" s="50">
        <f t="shared" si="1408"/>
        <v>0</v>
      </c>
      <c r="BG4452" s="50"/>
      <c r="BH4452" s="17">
        <f t="shared" si="1403"/>
        <v>0</v>
      </c>
      <c r="BI4452" s="17">
        <f t="shared" si="1411"/>
        <v>4452</v>
      </c>
      <c r="BJ4452" s="17">
        <f t="shared" si="1409"/>
        <v>4452</v>
      </c>
      <c r="BK4452" s="150">
        <f t="shared" si="1410"/>
        <v>32412</v>
      </c>
      <c r="BL4452" s="50" t="e">
        <f t="shared" ca="1" si="1404"/>
        <v>#NAME?</v>
      </c>
      <c r="BM4452" s="50" t="e">
        <f t="shared" ca="1" si="1405"/>
        <v>#NAME?</v>
      </c>
      <c r="BN4452" s="50" t="e">
        <f t="shared" ca="1" si="1406"/>
        <v>#NAME?</v>
      </c>
    </row>
    <row r="4453" spans="1:66" x14ac:dyDescent="0.35">
      <c r="A4453" s="48">
        <v>32413</v>
      </c>
      <c r="B4453" s="17">
        <v>1988</v>
      </c>
      <c r="C4453" s="17">
        <v>9</v>
      </c>
      <c r="D4453" s="17">
        <v>271</v>
      </c>
      <c r="E4453" s="17">
        <v>27</v>
      </c>
      <c r="F4453" s="17">
        <v>3</v>
      </c>
      <c r="G4453" s="50">
        <v>2.1</v>
      </c>
      <c r="H4453" s="32">
        <v>2.0505479759543137</v>
      </c>
      <c r="I4453" s="50">
        <v>3.8333333333333335</v>
      </c>
      <c r="J4453" s="13">
        <v>1.8</v>
      </c>
      <c r="K4453" s="13">
        <f t="shared" si="1392"/>
        <v>1.8</v>
      </c>
      <c r="L4453" s="13">
        <f t="shared" si="1393"/>
        <v>0</v>
      </c>
      <c r="M4453" s="13" t="e">
        <f ca="1">CalcTable[[#This Row],[IWC]]-AE4452</f>
        <v>#NAME?</v>
      </c>
      <c r="N4453" s="13" t="e">
        <f ca="1">IF(CalcTable[[#This Row],[Day of Year]]&lt;123,FCAP,AE4452)</f>
        <v>#NAME?</v>
      </c>
      <c r="O4453" s="17" t="e">
        <f ca="1">IF(IRR_DRIP,5,COUNTIF('IDET Wind Values'!C4437:G4437,"&lt;="&amp;IRR_MAXWIND))</f>
        <v>#NAME?</v>
      </c>
      <c r="P4453" s="13" t="e">
        <f ca="1">CalcTable[[#This Row],[ET_o]]*KL</f>
        <v>#NAME?</v>
      </c>
      <c r="Q4453" s="13" t="e">
        <f ca="1">IF(WILTPT&lt;=0,1,MAX(0,MIN(1,(CalcTable[[#This Row],[IWC]]-WILTPT)/(MAD-WILTPT))))</f>
        <v>#NAME?</v>
      </c>
      <c r="R4453" s="13" t="e">
        <f ca="1">CalcTable[[#This Row],[ETMult]]*CalcTable[[#This Row],[ETb]]</f>
        <v>#NAME?</v>
      </c>
      <c r="S4453" s="13" t="b">
        <f>INDEX(IRR_LIST,CalcTable[[#This Row],[Day of Week]]+1)</f>
        <v>1</v>
      </c>
      <c r="T4453" s="13">
        <f t="shared" ca="1" si="1394"/>
        <v>4.2</v>
      </c>
      <c r="U4453" s="13" t="b">
        <f ca="1">IF(CalcTable[[#This Row],[IrrPrecip]]&gt;=IC_MM,FALSE,TRUE)</f>
        <v>1</v>
      </c>
      <c r="V4453" s="13" t="b">
        <f t="shared" si="1395"/>
        <v>0</v>
      </c>
      <c r="W4453" s="13" t="e">
        <f ca="1">IF(AND(IRR_DRIP=FALSE,CalcTable[[#This Row],[IrrHours]]&lt;=0),FALSE,TRUE)</f>
        <v>#NAME?</v>
      </c>
      <c r="X4453" s="13" t="e">
        <f ca="1">AND(CalcTable[[#This Row],[IrrDay]],CalcTable[[#This Row],[IrrRain]],CalcTable[[#This Row],[IrrWarm]],CalcTable[[#This Row],[IrrWindy]])</f>
        <v>#NAME?</v>
      </c>
      <c r="Y4453" s="13" t="e">
        <f t="shared" ca="1" si="1396"/>
        <v>#NAME?</v>
      </c>
      <c r="Z4453" s="13" t="e">
        <f ca="1">CalcTable[[#This Row],[IrrHours]]/5</f>
        <v>#NAME?</v>
      </c>
      <c r="AA4453" s="13" t="e">
        <f ca="1">IF(CalcTable[[#This Row],[IrrFlag]]=FALSE,0,MAX(0,CalcTable[[#This Row],[VolRednWind]]*(FCAP*IRR_TARGET-CalcTable[[#This Row],[IWC]])))</f>
        <v>#NAME?</v>
      </c>
      <c r="AB4453" s="13" t="e">
        <f ca="1">CalcTable[[#This Row],[IWC]]+CalcTable[[#This Row],[Eff Precip]]+CalcTable[[#This Row],[IrrAmt]]-CalcTable[[#This Row],[AET]]</f>
        <v>#NAME?</v>
      </c>
      <c r="AC4453" s="13" t="e">
        <f ca="1">IF(CalcTable[[#This Row],[PWC]]&gt;FCAP,MIN(24*PERC,MIN(SAT,CalcTable[[#This Row],[PWC]])-FCAP),0)</f>
        <v>#NAME?</v>
      </c>
      <c r="AD4453" s="13" t="e">
        <f ca="1">IF(CalcTable[[#This Row],[PWC]]&gt;SAT,CalcTable[[#This Row],[PWC]]-SAT,0)</f>
        <v>#NAME?</v>
      </c>
      <c r="AE4453" s="13" t="e">
        <f ca="1">CalcTable[[#This Row],[PWC]]-CalcTable[[#This Row],[PercAmt]]-CalcTable[[#This Row],[Runoff]]</f>
        <v>#NAME?</v>
      </c>
      <c r="AF4453" s="13" t="e">
        <f ca="1">CalcTable[[#This Row],[IrrAmt]]/1000*CUR_IRR_AREA*10000/IRR_EFF</f>
        <v>#NAME?</v>
      </c>
      <c r="AG4453" s="147"/>
      <c r="AH4453" s="13"/>
      <c r="AI4453" s="50">
        <v>0</v>
      </c>
      <c r="AJ4453" s="50">
        <v>0</v>
      </c>
      <c r="AK4453" s="50">
        <v>0</v>
      </c>
      <c r="AL4453" s="50">
        <v>0</v>
      </c>
      <c r="AM4453" s="50"/>
      <c r="AN4453" s="50"/>
      <c r="AO4453" s="50"/>
      <c r="AP4453" s="50"/>
      <c r="AQ4453" s="50"/>
      <c r="AR4453" s="50"/>
      <c r="AS4453" s="50"/>
      <c r="AT4453" s="50"/>
      <c r="AU4453" s="50"/>
      <c r="AV4453" s="50"/>
      <c r="AW4453" s="50"/>
      <c r="AX4453" s="50">
        <f t="shared" si="1407"/>
        <v>0</v>
      </c>
      <c r="AY4453" s="50"/>
      <c r="AZ4453" s="50">
        <f t="shared" si="1397"/>
        <v>0</v>
      </c>
      <c r="BA4453" s="50">
        <f t="shared" si="1398"/>
        <v>0</v>
      </c>
      <c r="BB4453" s="50">
        <f t="shared" si="1399"/>
        <v>0</v>
      </c>
      <c r="BC4453" s="17">
        <f t="shared" si="1400"/>
        <v>19889</v>
      </c>
      <c r="BD4453" s="50">
        <f t="shared" si="1401"/>
        <v>0</v>
      </c>
      <c r="BE4453" s="50">
        <f t="shared" si="1402"/>
        <v>0</v>
      </c>
      <c r="BF4453" s="50">
        <f t="shared" si="1408"/>
        <v>0</v>
      </c>
      <c r="BG4453" s="50"/>
      <c r="BH4453" s="17">
        <f t="shared" si="1403"/>
        <v>0</v>
      </c>
      <c r="BI4453" s="17">
        <f t="shared" si="1411"/>
        <v>4453</v>
      </c>
      <c r="BJ4453" s="17">
        <f t="shared" si="1409"/>
        <v>4453</v>
      </c>
      <c r="BK4453" s="150">
        <f t="shared" si="1410"/>
        <v>32413</v>
      </c>
      <c r="BL4453" s="50" t="e">
        <f t="shared" ca="1" si="1404"/>
        <v>#NAME?</v>
      </c>
      <c r="BM4453" s="50" t="e">
        <f t="shared" ca="1" si="1405"/>
        <v>#NAME?</v>
      </c>
      <c r="BN4453" s="50" t="e">
        <f t="shared" ca="1" si="1406"/>
        <v>#NAME?</v>
      </c>
    </row>
    <row r="4454" spans="1:66" x14ac:dyDescent="0.35">
      <c r="A4454" s="48">
        <v>32414</v>
      </c>
      <c r="B4454" s="17">
        <v>1988</v>
      </c>
      <c r="C4454" s="17">
        <v>9</v>
      </c>
      <c r="D4454" s="17">
        <v>272</v>
      </c>
      <c r="E4454" s="17">
        <v>28</v>
      </c>
      <c r="F4454" s="17">
        <v>4</v>
      </c>
      <c r="G4454" s="50">
        <v>1.6</v>
      </c>
      <c r="H4454" s="32">
        <v>3.0068706663543616</v>
      </c>
      <c r="I4454" s="50">
        <v>10</v>
      </c>
      <c r="J4454" s="13">
        <v>0</v>
      </c>
      <c r="K4454" s="13">
        <f t="shared" si="1392"/>
        <v>0</v>
      </c>
      <c r="L4454" s="13">
        <f t="shared" si="1393"/>
        <v>0</v>
      </c>
      <c r="M4454" s="13" t="e">
        <f ca="1">CalcTable[[#This Row],[IWC]]-AE4453</f>
        <v>#NAME?</v>
      </c>
      <c r="N4454" s="13" t="e">
        <f ca="1">IF(CalcTable[[#This Row],[Day of Year]]&lt;123,FCAP,AE4453)</f>
        <v>#NAME?</v>
      </c>
      <c r="O4454" s="17" t="e">
        <f ca="1">IF(IRR_DRIP,5,COUNTIF('IDET Wind Values'!C4438:G4438,"&lt;="&amp;IRR_MAXWIND))</f>
        <v>#NAME?</v>
      </c>
      <c r="P4454" s="13" t="e">
        <f ca="1">CalcTable[[#This Row],[ET_o]]*KL</f>
        <v>#NAME?</v>
      </c>
      <c r="Q4454" s="13" t="e">
        <f ca="1">IF(WILTPT&lt;=0,1,MAX(0,MIN(1,(CalcTable[[#This Row],[IWC]]-WILTPT)/(MAD-WILTPT))))</f>
        <v>#NAME?</v>
      </c>
      <c r="R4454" s="13" t="e">
        <f ca="1">CalcTable[[#This Row],[ETMult]]*CalcTable[[#This Row],[ETb]]</f>
        <v>#NAME?</v>
      </c>
      <c r="S4454" s="13" t="b">
        <f>INDEX(IRR_LIST,CalcTable[[#This Row],[Day of Week]]+1)</f>
        <v>0</v>
      </c>
      <c r="T4454" s="13">
        <f t="shared" ca="1" si="1394"/>
        <v>1.8</v>
      </c>
      <c r="U4454" s="13" t="b">
        <f ca="1">IF(CalcTable[[#This Row],[IrrPrecip]]&gt;=IC_MM,FALSE,TRUE)</f>
        <v>1</v>
      </c>
      <c r="V4454" s="13" t="b">
        <f t="shared" si="1395"/>
        <v>1</v>
      </c>
      <c r="W4454" s="13" t="e">
        <f ca="1">IF(AND(IRR_DRIP=FALSE,CalcTable[[#This Row],[IrrHours]]&lt;=0),FALSE,TRUE)</f>
        <v>#NAME?</v>
      </c>
      <c r="X4454" s="13" t="e">
        <f ca="1">AND(CalcTable[[#This Row],[IrrDay]],CalcTable[[#This Row],[IrrRain]],CalcTable[[#This Row],[IrrWarm]],CalcTable[[#This Row],[IrrWindy]])</f>
        <v>#NAME?</v>
      </c>
      <c r="Y4454" s="13" t="e">
        <f t="shared" ca="1" si="1396"/>
        <v>#NAME?</v>
      </c>
      <c r="Z4454" s="13" t="e">
        <f ca="1">CalcTable[[#This Row],[IrrHours]]/5</f>
        <v>#NAME?</v>
      </c>
      <c r="AA4454" s="13" t="e">
        <f ca="1">IF(CalcTable[[#This Row],[IrrFlag]]=FALSE,0,MAX(0,CalcTable[[#This Row],[VolRednWind]]*(FCAP*IRR_TARGET-CalcTable[[#This Row],[IWC]])))</f>
        <v>#NAME?</v>
      </c>
      <c r="AB4454" s="13" t="e">
        <f ca="1">CalcTable[[#This Row],[IWC]]+CalcTable[[#This Row],[Eff Precip]]+CalcTable[[#This Row],[IrrAmt]]-CalcTable[[#This Row],[AET]]</f>
        <v>#NAME?</v>
      </c>
      <c r="AC4454" s="13" t="e">
        <f ca="1">IF(CalcTable[[#This Row],[PWC]]&gt;FCAP,MIN(24*PERC,MIN(SAT,CalcTable[[#This Row],[PWC]])-FCAP),0)</f>
        <v>#NAME?</v>
      </c>
      <c r="AD4454" s="13" t="e">
        <f ca="1">IF(CalcTable[[#This Row],[PWC]]&gt;SAT,CalcTable[[#This Row],[PWC]]-SAT,0)</f>
        <v>#NAME?</v>
      </c>
      <c r="AE4454" s="13" t="e">
        <f ca="1">CalcTable[[#This Row],[PWC]]-CalcTable[[#This Row],[PercAmt]]-CalcTable[[#This Row],[Runoff]]</f>
        <v>#NAME?</v>
      </c>
      <c r="AF4454" s="13" t="e">
        <f ca="1">CalcTable[[#This Row],[IrrAmt]]/1000*CUR_IRR_AREA*10000/IRR_EFF</f>
        <v>#NAME?</v>
      </c>
      <c r="AG4454" s="147"/>
      <c r="AH4454" s="13"/>
      <c r="AI4454" s="50">
        <v>0</v>
      </c>
      <c r="AJ4454" s="50">
        <v>0</v>
      </c>
      <c r="AK4454" s="50">
        <v>0</v>
      </c>
      <c r="AL4454" s="50">
        <v>10.412348389454785</v>
      </c>
      <c r="AM4454" s="50"/>
      <c r="AN4454" s="50"/>
      <c r="AO4454" s="50"/>
      <c r="AP4454" s="50"/>
      <c r="AQ4454" s="50"/>
      <c r="AR4454" s="50"/>
      <c r="AS4454" s="50"/>
      <c r="AT4454" s="50"/>
      <c r="AU4454" s="50"/>
      <c r="AV4454" s="50"/>
      <c r="AW4454" s="50"/>
      <c r="AX4454" s="50">
        <f t="shared" si="1407"/>
        <v>10.412348389454785</v>
      </c>
      <c r="AY4454" s="50"/>
      <c r="AZ4454" s="50">
        <f t="shared" si="1397"/>
        <v>305.4288860906737</v>
      </c>
      <c r="BA4454" s="50">
        <f t="shared" si="1398"/>
        <v>470.26352302849762</v>
      </c>
      <c r="BB4454" s="50">
        <f t="shared" si="1399"/>
        <v>484.80775569948213</v>
      </c>
      <c r="BC4454" s="17">
        <f t="shared" si="1400"/>
        <v>19889</v>
      </c>
      <c r="BD4454" s="50">
        <f t="shared" si="1401"/>
        <v>10.412348389454785</v>
      </c>
      <c r="BE4454" s="50">
        <f t="shared" si="1402"/>
        <v>305.4288860906737</v>
      </c>
      <c r="BF4454" s="50">
        <f t="shared" si="1408"/>
        <v>499.58442657492873</v>
      </c>
      <c r="BG4454" s="50"/>
      <c r="BH4454" s="17">
        <f t="shared" si="1403"/>
        <v>0</v>
      </c>
      <c r="BI4454" s="17">
        <f t="shared" si="1411"/>
        <v>4454</v>
      </c>
      <c r="BJ4454" s="17">
        <f t="shared" si="1409"/>
        <v>4454</v>
      </c>
      <c r="BK4454" s="150">
        <f t="shared" si="1410"/>
        <v>32414</v>
      </c>
      <c r="BL4454" s="50" t="e">
        <f t="shared" ca="1" si="1404"/>
        <v>#NAME?</v>
      </c>
      <c r="BM4454" s="50" t="e">
        <f t="shared" ca="1" si="1405"/>
        <v>#NAME?</v>
      </c>
      <c r="BN4454" s="50" t="e">
        <f t="shared" ca="1" si="1406"/>
        <v>#NAME?</v>
      </c>
    </row>
    <row r="4455" spans="1:66" x14ac:dyDescent="0.35">
      <c r="A4455" s="48">
        <v>32415</v>
      </c>
      <c r="B4455" s="17">
        <v>1988</v>
      </c>
      <c r="C4455" s="17">
        <v>9</v>
      </c>
      <c r="D4455" s="17">
        <v>273</v>
      </c>
      <c r="E4455" s="17">
        <v>29</v>
      </c>
      <c r="F4455" s="17">
        <v>5</v>
      </c>
      <c r="G4455" s="50">
        <v>13</v>
      </c>
      <c r="H4455" s="32">
        <v>4.3358306806760396</v>
      </c>
      <c r="I4455" s="50">
        <v>26.833333333333332</v>
      </c>
      <c r="J4455" s="13">
        <v>0</v>
      </c>
      <c r="K4455" s="13">
        <f t="shared" si="1392"/>
        <v>0</v>
      </c>
      <c r="L4455" s="13">
        <f t="shared" si="1393"/>
        <v>0</v>
      </c>
      <c r="M4455" s="13" t="e">
        <f ca="1">CalcTable[[#This Row],[IWC]]-AE4454</f>
        <v>#NAME?</v>
      </c>
      <c r="N4455" s="13" t="e">
        <f ca="1">IF(CalcTable[[#This Row],[Day of Year]]&lt;123,FCAP,AE4454)</f>
        <v>#NAME?</v>
      </c>
      <c r="O4455" s="17" t="e">
        <f ca="1">IF(IRR_DRIP,5,COUNTIF('IDET Wind Values'!C4439:G4439,"&lt;="&amp;IRR_MAXWIND))</f>
        <v>#NAME?</v>
      </c>
      <c r="P4455" s="13" t="e">
        <f ca="1">CalcTable[[#This Row],[ET_o]]*KL</f>
        <v>#NAME?</v>
      </c>
      <c r="Q4455" s="13" t="e">
        <f ca="1">IF(WILTPT&lt;=0,1,MAX(0,MIN(1,(CalcTable[[#This Row],[IWC]]-WILTPT)/(MAD-WILTPT))))</f>
        <v>#NAME?</v>
      </c>
      <c r="R4455" s="13" t="e">
        <f ca="1">CalcTable[[#This Row],[ETMult]]*CalcTable[[#This Row],[ETb]]</f>
        <v>#NAME?</v>
      </c>
      <c r="S4455" s="13" t="b">
        <f>INDEX(IRR_LIST,CalcTable[[#This Row],[Day of Week]]+1)</f>
        <v>1</v>
      </c>
      <c r="T4455" s="13">
        <f t="shared" ca="1" si="1394"/>
        <v>1.8</v>
      </c>
      <c r="U4455" s="13" t="b">
        <f ca="1">IF(CalcTable[[#This Row],[IrrPrecip]]&gt;=IC_MM,FALSE,TRUE)</f>
        <v>1</v>
      </c>
      <c r="V4455" s="13" t="b">
        <f t="shared" si="1395"/>
        <v>1</v>
      </c>
      <c r="W4455" s="13" t="e">
        <f ca="1">IF(AND(IRR_DRIP=FALSE,CalcTable[[#This Row],[IrrHours]]&lt;=0),FALSE,TRUE)</f>
        <v>#NAME?</v>
      </c>
      <c r="X4455" s="13" t="e">
        <f ca="1">AND(CalcTable[[#This Row],[IrrDay]],CalcTable[[#This Row],[IrrRain]],CalcTable[[#This Row],[IrrWarm]],CalcTable[[#This Row],[IrrWindy]])</f>
        <v>#NAME?</v>
      </c>
      <c r="Y4455" s="13" t="e">
        <f t="shared" ca="1" si="1396"/>
        <v>#NAME?</v>
      </c>
      <c r="Z4455" s="13" t="e">
        <f ca="1">CalcTable[[#This Row],[IrrHours]]/5</f>
        <v>#NAME?</v>
      </c>
      <c r="AA4455" s="13" t="e">
        <f ca="1">IF(CalcTable[[#This Row],[IrrFlag]]=FALSE,0,MAX(0,CalcTable[[#This Row],[VolRednWind]]*(FCAP*IRR_TARGET-CalcTable[[#This Row],[IWC]])))</f>
        <v>#NAME?</v>
      </c>
      <c r="AB4455" s="13" t="e">
        <f ca="1">CalcTable[[#This Row],[IWC]]+CalcTable[[#This Row],[Eff Precip]]+CalcTable[[#This Row],[IrrAmt]]-CalcTable[[#This Row],[AET]]</f>
        <v>#NAME?</v>
      </c>
      <c r="AC4455" s="13" t="e">
        <f ca="1">IF(CalcTable[[#This Row],[PWC]]&gt;FCAP,MIN(24*PERC,MIN(SAT,CalcTable[[#This Row],[PWC]])-FCAP),0)</f>
        <v>#NAME?</v>
      </c>
      <c r="AD4455" s="13" t="e">
        <f ca="1">IF(CalcTable[[#This Row],[PWC]]&gt;SAT,CalcTable[[#This Row],[PWC]]-SAT,0)</f>
        <v>#NAME?</v>
      </c>
      <c r="AE4455" s="13" t="e">
        <f ca="1">CalcTable[[#This Row],[PWC]]-CalcTable[[#This Row],[PercAmt]]-CalcTable[[#This Row],[Runoff]]</f>
        <v>#NAME?</v>
      </c>
      <c r="AF4455" s="13" t="e">
        <f ca="1">CalcTable[[#This Row],[IrrAmt]]/1000*CUR_IRR_AREA*10000/IRR_EFF</f>
        <v>#NAME?</v>
      </c>
      <c r="AG4455" s="147"/>
      <c r="AH4455" s="13"/>
      <c r="AI4455" s="50">
        <v>0</v>
      </c>
      <c r="AJ4455" s="50">
        <v>0</v>
      </c>
      <c r="AK4455" s="50">
        <v>0</v>
      </c>
      <c r="AL4455" s="50">
        <v>0</v>
      </c>
      <c r="AM4455" s="50"/>
      <c r="AN4455" s="50"/>
      <c r="AO4455" s="50"/>
      <c r="AP4455" s="50"/>
      <c r="AQ4455" s="50"/>
      <c r="AR4455" s="50"/>
      <c r="AS4455" s="50"/>
      <c r="AT4455" s="50"/>
      <c r="AU4455" s="50"/>
      <c r="AV4455" s="50"/>
      <c r="AW4455" s="50"/>
      <c r="AX4455" s="50">
        <f t="shared" si="1407"/>
        <v>0</v>
      </c>
      <c r="AY4455" s="50"/>
      <c r="AZ4455" s="50">
        <f t="shared" si="1397"/>
        <v>0</v>
      </c>
      <c r="BA4455" s="50">
        <f t="shared" si="1398"/>
        <v>0</v>
      </c>
      <c r="BB4455" s="50">
        <f t="shared" si="1399"/>
        <v>0</v>
      </c>
      <c r="BC4455" s="17">
        <f t="shared" si="1400"/>
        <v>19889</v>
      </c>
      <c r="BD4455" s="50">
        <f t="shared" si="1401"/>
        <v>0</v>
      </c>
      <c r="BE4455" s="50">
        <f t="shared" si="1402"/>
        <v>0</v>
      </c>
      <c r="BF4455" s="50">
        <f t="shared" si="1408"/>
        <v>0</v>
      </c>
      <c r="BG4455" s="50"/>
      <c r="BH4455" s="17">
        <f t="shared" si="1403"/>
        <v>0</v>
      </c>
      <c r="BI4455" s="17">
        <f t="shared" si="1411"/>
        <v>4455</v>
      </c>
      <c r="BJ4455" s="17">
        <f t="shared" si="1409"/>
        <v>4455</v>
      </c>
      <c r="BK4455" s="150">
        <f t="shared" si="1410"/>
        <v>32415</v>
      </c>
      <c r="BL4455" s="50" t="e">
        <f t="shared" ca="1" si="1404"/>
        <v>#NAME?</v>
      </c>
      <c r="BM4455" s="50" t="e">
        <f t="shared" ca="1" si="1405"/>
        <v>#NAME?</v>
      </c>
      <c r="BN4455" s="50" t="e">
        <f t="shared" ca="1" si="1406"/>
        <v>#NAME?</v>
      </c>
    </row>
    <row r="4456" spans="1:66" x14ac:dyDescent="0.35">
      <c r="A4456" s="48">
        <v>32416</v>
      </c>
      <c r="B4456" s="17">
        <v>1988</v>
      </c>
      <c r="C4456" s="17">
        <v>9</v>
      </c>
      <c r="D4456" s="17">
        <v>274</v>
      </c>
      <c r="E4456" s="17">
        <v>30</v>
      </c>
      <c r="F4456" s="17">
        <v>6</v>
      </c>
      <c r="G4456" s="50">
        <v>8.8000000000000007</v>
      </c>
      <c r="H4456" s="32">
        <v>2.1861515058398133</v>
      </c>
      <c r="I4456" s="50">
        <v>16</v>
      </c>
      <c r="J4456" s="13">
        <v>0</v>
      </c>
      <c r="K4456" s="13">
        <f t="shared" si="1392"/>
        <v>0</v>
      </c>
      <c r="L4456" s="13">
        <f t="shared" si="1393"/>
        <v>0</v>
      </c>
      <c r="M4456" s="13" t="e">
        <f ca="1">CalcTable[[#This Row],[IWC]]-AE4455</f>
        <v>#NAME?</v>
      </c>
      <c r="N4456" s="13" t="e">
        <f ca="1">IF(CalcTable[[#This Row],[Day of Year]]&lt;123,FCAP,AE4455)</f>
        <v>#NAME?</v>
      </c>
      <c r="O4456" s="17" t="e">
        <f ca="1">IF(IRR_DRIP,5,COUNTIF('IDET Wind Values'!C4440:G4440,"&lt;="&amp;IRR_MAXWIND))</f>
        <v>#NAME?</v>
      </c>
      <c r="P4456" s="13" t="e">
        <f ca="1">CalcTable[[#This Row],[ET_o]]*KL</f>
        <v>#NAME?</v>
      </c>
      <c r="Q4456" s="13" t="e">
        <f ca="1">IF(WILTPT&lt;=0,1,MAX(0,MIN(1,(CalcTable[[#This Row],[IWC]]-WILTPT)/(MAD-WILTPT))))</f>
        <v>#NAME?</v>
      </c>
      <c r="R4456" s="13" t="e">
        <f ca="1">CalcTable[[#This Row],[ETMult]]*CalcTable[[#This Row],[ETb]]</f>
        <v>#NAME?</v>
      </c>
      <c r="S4456" s="13" t="b">
        <f>INDEX(IRR_LIST,CalcTable[[#This Row],[Day of Week]]+1)</f>
        <v>0</v>
      </c>
      <c r="T4456" s="13">
        <f t="shared" ca="1" si="1394"/>
        <v>0</v>
      </c>
      <c r="U4456" s="13" t="b">
        <f ca="1">IF(CalcTable[[#This Row],[IrrPrecip]]&gt;=IC_MM,FALSE,TRUE)</f>
        <v>1</v>
      </c>
      <c r="V4456" s="13" t="b">
        <f t="shared" si="1395"/>
        <v>0</v>
      </c>
      <c r="W4456" s="13" t="e">
        <f ca="1">IF(AND(IRR_DRIP=FALSE,CalcTable[[#This Row],[IrrHours]]&lt;=0),FALSE,TRUE)</f>
        <v>#NAME?</v>
      </c>
      <c r="X4456" s="13" t="e">
        <f ca="1">AND(CalcTable[[#This Row],[IrrDay]],CalcTable[[#This Row],[IrrRain]],CalcTable[[#This Row],[IrrWarm]],CalcTable[[#This Row],[IrrWindy]])</f>
        <v>#NAME?</v>
      </c>
      <c r="Y4456" s="13" t="e">
        <f t="shared" ca="1" si="1396"/>
        <v>#NAME?</v>
      </c>
      <c r="Z4456" s="13" t="e">
        <f ca="1">CalcTable[[#This Row],[IrrHours]]/5</f>
        <v>#NAME?</v>
      </c>
      <c r="AA4456" s="13" t="e">
        <f ca="1">IF(CalcTable[[#This Row],[IrrFlag]]=FALSE,0,MAX(0,CalcTable[[#This Row],[VolRednWind]]*(FCAP*IRR_TARGET-CalcTable[[#This Row],[IWC]])))</f>
        <v>#NAME?</v>
      </c>
      <c r="AB4456" s="13" t="e">
        <f ca="1">CalcTable[[#This Row],[IWC]]+CalcTable[[#This Row],[Eff Precip]]+CalcTable[[#This Row],[IrrAmt]]-CalcTable[[#This Row],[AET]]</f>
        <v>#NAME?</v>
      </c>
      <c r="AC4456" s="13" t="e">
        <f ca="1">IF(CalcTable[[#This Row],[PWC]]&gt;FCAP,MIN(24*PERC,MIN(SAT,CalcTable[[#This Row],[PWC]])-FCAP),0)</f>
        <v>#NAME?</v>
      </c>
      <c r="AD4456" s="13" t="e">
        <f ca="1">IF(CalcTable[[#This Row],[PWC]]&gt;SAT,CalcTable[[#This Row],[PWC]]-SAT,0)</f>
        <v>#NAME?</v>
      </c>
      <c r="AE4456" s="13" t="e">
        <f ca="1">CalcTable[[#This Row],[PWC]]-CalcTable[[#This Row],[PercAmt]]-CalcTable[[#This Row],[Runoff]]</f>
        <v>#NAME?</v>
      </c>
      <c r="AF4456" s="13" t="e">
        <f ca="1">CalcTable[[#This Row],[IrrAmt]]/1000*CUR_IRR_AREA*10000/IRR_EFF</f>
        <v>#NAME?</v>
      </c>
      <c r="AG4456" s="147"/>
      <c r="AH4456" s="13"/>
      <c r="AI4456" s="50">
        <v>0</v>
      </c>
      <c r="AJ4456" s="50">
        <v>0</v>
      </c>
      <c r="AK4456" s="50">
        <v>0</v>
      </c>
      <c r="AL4456" s="50">
        <v>0</v>
      </c>
      <c r="AM4456" s="50"/>
      <c r="AN4456" s="50"/>
      <c r="AO4456" s="50"/>
      <c r="AP4456" s="50"/>
      <c r="AQ4456" s="50"/>
      <c r="AR4456" s="50"/>
      <c r="AS4456" s="50"/>
      <c r="AT4456" s="50"/>
      <c r="AU4456" s="50"/>
      <c r="AV4456" s="50"/>
      <c r="AW4456" s="50"/>
      <c r="AX4456" s="50">
        <f t="shared" si="1407"/>
        <v>0</v>
      </c>
      <c r="AY4456" s="50"/>
      <c r="AZ4456" s="50">
        <f t="shared" si="1397"/>
        <v>0</v>
      </c>
      <c r="BA4456" s="50">
        <f t="shared" si="1398"/>
        <v>0</v>
      </c>
      <c r="BB4456" s="50">
        <f t="shared" si="1399"/>
        <v>0</v>
      </c>
      <c r="BC4456" s="17">
        <f t="shared" si="1400"/>
        <v>19889</v>
      </c>
      <c r="BD4456" s="50">
        <f t="shared" si="1401"/>
        <v>0</v>
      </c>
      <c r="BE4456" s="50">
        <f t="shared" si="1402"/>
        <v>0</v>
      </c>
      <c r="BF4456" s="50">
        <f t="shared" si="1408"/>
        <v>0</v>
      </c>
      <c r="BG4456" s="50"/>
      <c r="BH4456" s="17">
        <f t="shared" si="1403"/>
        <v>0</v>
      </c>
      <c r="BI4456" s="17">
        <f t="shared" si="1411"/>
        <v>4456</v>
      </c>
      <c r="BJ4456" s="17">
        <f t="shared" si="1409"/>
        <v>4456</v>
      </c>
      <c r="BK4456" s="150">
        <f t="shared" si="1410"/>
        <v>32416</v>
      </c>
      <c r="BL4456" s="50" t="e">
        <f t="shared" ca="1" si="1404"/>
        <v>#NAME?</v>
      </c>
      <c r="BM4456" s="50" t="e">
        <f t="shared" ca="1" si="1405"/>
        <v>#NAME?</v>
      </c>
      <c r="BN4456" s="50" t="e">
        <f t="shared" ca="1" si="1406"/>
        <v>#NAME?</v>
      </c>
    </row>
    <row r="4457" spans="1:66" x14ac:dyDescent="0.35">
      <c r="A4457" s="48">
        <v>32629</v>
      </c>
      <c r="B4457" s="17">
        <v>1989</v>
      </c>
      <c r="C4457" s="17">
        <v>5</v>
      </c>
      <c r="D4457" s="17">
        <v>121</v>
      </c>
      <c r="E4457" s="17">
        <v>1</v>
      </c>
      <c r="F4457" s="17">
        <v>2</v>
      </c>
      <c r="G4457" s="50">
        <v>1.6</v>
      </c>
      <c r="H4457" s="32">
        <v>3.6237981871790712</v>
      </c>
      <c r="I4457" s="50">
        <v>10.5</v>
      </c>
      <c r="J4457" s="13">
        <v>6.2</v>
      </c>
      <c r="K4457" s="13">
        <f t="shared" si="1392"/>
        <v>6.2</v>
      </c>
      <c r="L4457" s="13">
        <f t="shared" si="1393"/>
        <v>0.90000000000000013</v>
      </c>
      <c r="M4457" s="13" t="e">
        <f ca="1">CalcTable[[#This Row],[IWC]]-AE4456</f>
        <v>#NAME?</v>
      </c>
      <c r="N4457" s="13" t="e">
        <f ca="1">IF(CalcTable[[#This Row],[Day of Year]]&lt;123,FCAP,AE4456)</f>
        <v>#NAME?</v>
      </c>
      <c r="O4457" s="17" t="e">
        <f ca="1">IF(IRR_DRIP,5,COUNTIF('IDET Wind Values'!C4441:G4441,"&lt;="&amp;IRR_MAXWIND))</f>
        <v>#NAME?</v>
      </c>
      <c r="P4457" s="13" t="e">
        <f ca="1">CalcTable[[#This Row],[ET_o]]*KL</f>
        <v>#NAME?</v>
      </c>
      <c r="Q4457" s="13" t="e">
        <f ca="1">IF(WILTPT&lt;=0,1,MAX(0,MIN(1,(CalcTable[[#This Row],[IWC]]-WILTPT)/(MAD-WILTPT))))</f>
        <v>#NAME?</v>
      </c>
      <c r="R4457" s="13" t="e">
        <f ca="1">CalcTable[[#This Row],[ETMult]]*CalcTable[[#This Row],[ETb]]</f>
        <v>#NAME?</v>
      </c>
      <c r="S4457" s="13" t="b">
        <f>INDEX(IRR_LIST,CalcTable[[#This Row],[Day of Week]]+1)</f>
        <v>0</v>
      </c>
      <c r="T4457" s="13">
        <f t="shared" ca="1" si="1394"/>
        <v>0</v>
      </c>
      <c r="U4457" s="13" t="b">
        <f ca="1">IF(CalcTable[[#This Row],[IrrPrecip]]&gt;=IC_MM,FALSE,TRUE)</f>
        <v>1</v>
      </c>
      <c r="V4457" s="13" t="b">
        <f t="shared" si="1395"/>
        <v>0</v>
      </c>
      <c r="W4457" s="13" t="e">
        <f ca="1">IF(AND(IRR_DRIP=FALSE,CalcTable[[#This Row],[IrrHours]]&lt;=0),FALSE,TRUE)</f>
        <v>#NAME?</v>
      </c>
      <c r="X4457" s="13" t="e">
        <f ca="1">AND(CalcTable[[#This Row],[IrrDay]],CalcTable[[#This Row],[IrrRain]],CalcTable[[#This Row],[IrrWarm]],CalcTable[[#This Row],[IrrWindy]])</f>
        <v>#NAME?</v>
      </c>
      <c r="Y4457" s="13" t="e">
        <f t="shared" ca="1" si="1396"/>
        <v>#NAME?</v>
      </c>
      <c r="Z4457" s="13" t="e">
        <f ca="1">CalcTable[[#This Row],[IrrHours]]/5</f>
        <v>#NAME?</v>
      </c>
      <c r="AA4457" s="13" t="e">
        <f ca="1">IF(CalcTable[[#This Row],[IrrFlag]]=FALSE,0,MAX(0,CalcTable[[#This Row],[VolRednWind]]*(FCAP*IRR_TARGET-CalcTable[[#This Row],[IWC]])))</f>
        <v>#NAME?</v>
      </c>
      <c r="AB4457" s="13" t="e">
        <f ca="1">CalcTable[[#This Row],[IWC]]+CalcTable[[#This Row],[Eff Precip]]+CalcTable[[#This Row],[IrrAmt]]-CalcTable[[#This Row],[AET]]</f>
        <v>#NAME?</v>
      </c>
      <c r="AC4457" s="13" t="e">
        <f ca="1">IF(CalcTable[[#This Row],[PWC]]&gt;FCAP,MIN(24*PERC,MIN(SAT,CalcTable[[#This Row],[PWC]])-FCAP),0)</f>
        <v>#NAME?</v>
      </c>
      <c r="AD4457" s="13" t="e">
        <f ca="1">IF(CalcTable[[#This Row],[PWC]]&gt;SAT,CalcTable[[#This Row],[PWC]]-SAT,0)</f>
        <v>#NAME?</v>
      </c>
      <c r="AE4457" s="13" t="e">
        <f ca="1">CalcTable[[#This Row],[PWC]]-CalcTable[[#This Row],[PercAmt]]-CalcTable[[#This Row],[Runoff]]</f>
        <v>#NAME?</v>
      </c>
      <c r="AF4457" s="13" t="e">
        <f ca="1">CalcTable[[#This Row],[IrrAmt]]/1000*CUR_IRR_AREA*10000/IRR_EFF</f>
        <v>#NAME?</v>
      </c>
      <c r="AG4457" s="147"/>
      <c r="AH4457" s="13"/>
      <c r="AI4457" s="50">
        <v>0</v>
      </c>
      <c r="AJ4457" s="50">
        <v>0</v>
      </c>
      <c r="AK4457" s="50">
        <v>0</v>
      </c>
      <c r="AL4457" s="50">
        <v>0</v>
      </c>
      <c r="AM4457" s="50"/>
      <c r="AN4457" s="50"/>
      <c r="AO4457" s="50"/>
      <c r="AP4457" s="50"/>
      <c r="AQ4457" s="50"/>
      <c r="AR4457" s="50"/>
      <c r="AS4457" s="50"/>
      <c r="AT4457" s="50"/>
      <c r="AU4457" s="50"/>
      <c r="AV4457" s="50"/>
      <c r="AW4457" s="50"/>
      <c r="AX4457" s="50">
        <f t="shared" si="1407"/>
        <v>0</v>
      </c>
      <c r="AY4457" s="50"/>
      <c r="AZ4457" s="50">
        <f t="shared" si="1397"/>
        <v>0</v>
      </c>
      <c r="BA4457" s="50">
        <f t="shared" si="1398"/>
        <v>0</v>
      </c>
      <c r="BB4457" s="50">
        <f t="shared" si="1399"/>
        <v>0</v>
      </c>
      <c r="BC4457" s="17">
        <f t="shared" si="1400"/>
        <v>19895</v>
      </c>
      <c r="BD4457" s="50">
        <f t="shared" si="1401"/>
        <v>0</v>
      </c>
      <c r="BE4457" s="50">
        <f t="shared" si="1402"/>
        <v>0</v>
      </c>
      <c r="BF4457" s="50">
        <f t="shared" si="1408"/>
        <v>0</v>
      </c>
      <c r="BG4457" s="50"/>
      <c r="BH4457" s="17">
        <f t="shared" si="1403"/>
        <v>0</v>
      </c>
      <c r="BI4457" s="17">
        <f t="shared" si="1411"/>
        <v>4457</v>
      </c>
      <c r="BJ4457" s="17">
        <f t="shared" si="1409"/>
        <v>4457</v>
      </c>
      <c r="BK4457" s="150">
        <f t="shared" si="1410"/>
        <v>32629</v>
      </c>
      <c r="BL4457" s="50" t="e">
        <f t="shared" ca="1" si="1404"/>
        <v>#NAME?</v>
      </c>
      <c r="BM4457" s="50" t="e">
        <f t="shared" ca="1" si="1405"/>
        <v>#NAME?</v>
      </c>
      <c r="BN4457" s="50" t="e">
        <f t="shared" ca="1" si="1406"/>
        <v>#NAME?</v>
      </c>
    </row>
    <row r="4458" spans="1:66" x14ac:dyDescent="0.35">
      <c r="A4458" s="48">
        <v>32630</v>
      </c>
      <c r="B4458" s="17">
        <v>1989</v>
      </c>
      <c r="C4458" s="17">
        <v>5</v>
      </c>
      <c r="D4458" s="17">
        <v>122</v>
      </c>
      <c r="E4458" s="17">
        <v>2</v>
      </c>
      <c r="F4458" s="17">
        <v>3</v>
      </c>
      <c r="G4458" s="50">
        <v>1.6</v>
      </c>
      <c r="H4458" s="32">
        <v>2.7172801992933735</v>
      </c>
      <c r="I4458" s="50">
        <v>26.666666666666668</v>
      </c>
      <c r="J4458" s="13">
        <v>0</v>
      </c>
      <c r="K4458" s="13">
        <f t="shared" si="1392"/>
        <v>0</v>
      </c>
      <c r="L4458" s="13">
        <f t="shared" si="1393"/>
        <v>0</v>
      </c>
      <c r="M4458" s="13" t="e">
        <f ca="1">CalcTable[[#This Row],[IWC]]-AE4457</f>
        <v>#NAME?</v>
      </c>
      <c r="N4458" s="13" t="e">
        <f ca="1">IF(CalcTable[[#This Row],[Day of Year]]&lt;123,FCAP,AE4457)</f>
        <v>#NAME?</v>
      </c>
      <c r="O4458" s="17" t="e">
        <f ca="1">IF(IRR_DRIP,5,COUNTIF('IDET Wind Values'!C4442:G4442,"&lt;="&amp;IRR_MAXWIND))</f>
        <v>#NAME?</v>
      </c>
      <c r="P4458" s="13" t="e">
        <f ca="1">CalcTable[[#This Row],[ET_o]]*KL</f>
        <v>#NAME?</v>
      </c>
      <c r="Q4458" s="13" t="e">
        <f ca="1">IF(WILTPT&lt;=0,1,MAX(0,MIN(1,(CalcTable[[#This Row],[IWC]]-WILTPT)/(MAD-WILTPT))))</f>
        <v>#NAME?</v>
      </c>
      <c r="R4458" s="13" t="e">
        <f ca="1">CalcTable[[#This Row],[ETMult]]*CalcTable[[#This Row],[ETb]]</f>
        <v>#NAME?</v>
      </c>
      <c r="S4458" s="13" t="b">
        <f>INDEX(IRR_LIST,CalcTable[[#This Row],[Day of Week]]+1)</f>
        <v>1</v>
      </c>
      <c r="T4458" s="13">
        <f t="shared" ca="1" si="1394"/>
        <v>6.2</v>
      </c>
      <c r="U4458" s="13" t="b">
        <f ca="1">IF(CalcTable[[#This Row],[IrrPrecip]]&gt;=IC_MM,FALSE,TRUE)</f>
        <v>1</v>
      </c>
      <c r="V4458" s="13" t="b">
        <f t="shared" si="1395"/>
        <v>0</v>
      </c>
      <c r="W4458" s="13" t="e">
        <f ca="1">IF(AND(IRR_DRIP=FALSE,CalcTable[[#This Row],[IrrHours]]&lt;=0),FALSE,TRUE)</f>
        <v>#NAME?</v>
      </c>
      <c r="X4458" s="13" t="e">
        <f ca="1">AND(CalcTable[[#This Row],[IrrDay]],CalcTable[[#This Row],[IrrRain]],CalcTable[[#This Row],[IrrWarm]],CalcTable[[#This Row],[IrrWindy]])</f>
        <v>#NAME?</v>
      </c>
      <c r="Y4458" s="13" t="e">
        <f t="shared" ca="1" si="1396"/>
        <v>#NAME?</v>
      </c>
      <c r="Z4458" s="13" t="e">
        <f ca="1">CalcTable[[#This Row],[IrrHours]]/5</f>
        <v>#NAME?</v>
      </c>
      <c r="AA4458" s="13" t="e">
        <f ca="1">IF(CalcTable[[#This Row],[IrrFlag]]=FALSE,0,MAX(0,CalcTable[[#This Row],[VolRednWind]]*(FCAP*IRR_TARGET-CalcTable[[#This Row],[IWC]])))</f>
        <v>#NAME?</v>
      </c>
      <c r="AB4458" s="13" t="e">
        <f ca="1">CalcTable[[#This Row],[IWC]]+CalcTable[[#This Row],[Eff Precip]]+CalcTable[[#This Row],[IrrAmt]]-CalcTable[[#This Row],[AET]]</f>
        <v>#NAME?</v>
      </c>
      <c r="AC4458" s="13" t="e">
        <f ca="1">IF(CalcTable[[#This Row],[PWC]]&gt;FCAP,MIN(24*PERC,MIN(SAT,CalcTable[[#This Row],[PWC]])-FCAP),0)</f>
        <v>#NAME?</v>
      </c>
      <c r="AD4458" s="13" t="e">
        <f ca="1">IF(CalcTable[[#This Row],[PWC]]&gt;SAT,CalcTable[[#This Row],[PWC]]-SAT,0)</f>
        <v>#NAME?</v>
      </c>
      <c r="AE4458" s="13" t="e">
        <f ca="1">CalcTable[[#This Row],[PWC]]-CalcTable[[#This Row],[PercAmt]]-CalcTable[[#This Row],[Runoff]]</f>
        <v>#NAME?</v>
      </c>
      <c r="AF4458" s="13" t="e">
        <f ca="1">CalcTable[[#This Row],[IrrAmt]]/1000*CUR_IRR_AREA*10000/IRR_EFF</f>
        <v>#NAME?</v>
      </c>
      <c r="AG4458" s="147"/>
      <c r="AH4458" s="13"/>
      <c r="AI4458" s="50">
        <v>0</v>
      </c>
      <c r="AJ4458" s="50">
        <v>0</v>
      </c>
      <c r="AK4458" s="50">
        <v>0</v>
      </c>
      <c r="AL4458" s="50">
        <v>0</v>
      </c>
      <c r="AM4458" s="50"/>
      <c r="AN4458" s="50"/>
      <c r="AO4458" s="50"/>
      <c r="AP4458" s="50"/>
      <c r="AQ4458" s="50"/>
      <c r="AR4458" s="50"/>
      <c r="AS4458" s="50"/>
      <c r="AT4458" s="50"/>
      <c r="AU4458" s="50"/>
      <c r="AV4458" s="50"/>
      <c r="AW4458" s="50"/>
      <c r="AX4458" s="50">
        <f t="shared" si="1407"/>
        <v>0</v>
      </c>
      <c r="AY4458" s="50"/>
      <c r="AZ4458" s="50">
        <f t="shared" si="1397"/>
        <v>0</v>
      </c>
      <c r="BA4458" s="50">
        <f t="shared" si="1398"/>
        <v>0</v>
      </c>
      <c r="BB4458" s="50">
        <f t="shared" si="1399"/>
        <v>0</v>
      </c>
      <c r="BC4458" s="17">
        <f t="shared" si="1400"/>
        <v>19895</v>
      </c>
      <c r="BD4458" s="50">
        <f t="shared" si="1401"/>
        <v>0</v>
      </c>
      <c r="BE4458" s="50">
        <f t="shared" si="1402"/>
        <v>0</v>
      </c>
      <c r="BF4458" s="50">
        <f t="shared" si="1408"/>
        <v>0</v>
      </c>
      <c r="BG4458" s="50"/>
      <c r="BH4458" s="17">
        <f t="shared" si="1403"/>
        <v>0</v>
      </c>
      <c r="BI4458" s="17">
        <f t="shared" si="1411"/>
        <v>4458</v>
      </c>
      <c r="BJ4458" s="17">
        <f t="shared" si="1409"/>
        <v>4458</v>
      </c>
      <c r="BK4458" s="150">
        <f t="shared" si="1410"/>
        <v>32630</v>
      </c>
      <c r="BL4458" s="50" t="e">
        <f t="shared" ca="1" si="1404"/>
        <v>#NAME?</v>
      </c>
      <c r="BM4458" s="50" t="e">
        <f t="shared" ca="1" si="1405"/>
        <v>#NAME?</v>
      </c>
      <c r="BN4458" s="50" t="e">
        <f t="shared" ca="1" si="1406"/>
        <v>#NAME?</v>
      </c>
    </row>
    <row r="4459" spans="1:66" x14ac:dyDescent="0.35">
      <c r="A4459" s="48">
        <v>32631</v>
      </c>
      <c r="B4459" s="17">
        <v>1989</v>
      </c>
      <c r="C4459" s="17">
        <v>5</v>
      </c>
      <c r="D4459" s="17">
        <v>123</v>
      </c>
      <c r="E4459" s="17">
        <v>3</v>
      </c>
      <c r="F4459" s="17">
        <v>4</v>
      </c>
      <c r="G4459" s="50">
        <v>-1</v>
      </c>
      <c r="H4459" s="32">
        <v>3.4492754209179468</v>
      </c>
      <c r="I4459" s="50">
        <v>4.166666666666667</v>
      </c>
      <c r="J4459" s="13">
        <v>1.3</v>
      </c>
      <c r="K4459" s="13">
        <f t="shared" si="1392"/>
        <v>1.3</v>
      </c>
      <c r="L4459" s="13">
        <f t="shared" si="1393"/>
        <v>0</v>
      </c>
      <c r="M4459" s="13" t="e">
        <f ca="1">CalcTable[[#This Row],[IWC]]-AE4458</f>
        <v>#NAME?</v>
      </c>
      <c r="N4459" s="13" t="e">
        <f ca="1">IF(CalcTable[[#This Row],[Day of Year]]&lt;123,FCAP,AE4458)</f>
        <v>#NAME?</v>
      </c>
      <c r="O4459" s="17" t="e">
        <f ca="1">IF(IRR_DRIP,5,COUNTIF('IDET Wind Values'!C4443:G4443,"&lt;="&amp;IRR_MAXWIND))</f>
        <v>#NAME?</v>
      </c>
      <c r="P4459" s="13" t="e">
        <f ca="1">CalcTable[[#This Row],[ET_o]]*KL</f>
        <v>#NAME?</v>
      </c>
      <c r="Q4459" s="13" t="e">
        <f ca="1">IF(WILTPT&lt;=0,1,MAX(0,MIN(1,(CalcTable[[#This Row],[IWC]]-WILTPT)/(MAD-WILTPT))))</f>
        <v>#NAME?</v>
      </c>
      <c r="R4459" s="13" t="e">
        <f ca="1">CalcTable[[#This Row],[ETMult]]*CalcTable[[#This Row],[ETb]]</f>
        <v>#NAME?</v>
      </c>
      <c r="S4459" s="13" t="b">
        <f>INDEX(IRR_LIST,CalcTable[[#This Row],[Day of Week]]+1)</f>
        <v>0</v>
      </c>
      <c r="T4459" s="13">
        <f t="shared" ca="1" si="1394"/>
        <v>6.2</v>
      </c>
      <c r="U4459" s="13" t="b">
        <f ca="1">IF(CalcTable[[#This Row],[IrrPrecip]]&gt;=IC_MM,FALSE,TRUE)</f>
        <v>1</v>
      </c>
      <c r="V4459" s="13" t="b">
        <f t="shared" si="1395"/>
        <v>1</v>
      </c>
      <c r="W4459" s="13" t="e">
        <f ca="1">IF(AND(IRR_DRIP=FALSE,CalcTable[[#This Row],[IrrHours]]&lt;=0),FALSE,TRUE)</f>
        <v>#NAME?</v>
      </c>
      <c r="X4459" s="13" t="e">
        <f ca="1">AND(CalcTable[[#This Row],[IrrDay]],CalcTable[[#This Row],[IrrRain]],CalcTable[[#This Row],[IrrWarm]],CalcTable[[#This Row],[IrrWindy]])</f>
        <v>#NAME?</v>
      </c>
      <c r="Y4459" s="13" t="e">
        <f t="shared" ca="1" si="1396"/>
        <v>#NAME?</v>
      </c>
      <c r="Z4459" s="13" t="e">
        <f ca="1">CalcTable[[#This Row],[IrrHours]]/5</f>
        <v>#NAME?</v>
      </c>
      <c r="AA4459" s="13" t="e">
        <f ca="1">IF(CalcTable[[#This Row],[IrrFlag]]=FALSE,0,MAX(0,CalcTable[[#This Row],[VolRednWind]]*(FCAP*IRR_TARGET-CalcTable[[#This Row],[IWC]])))</f>
        <v>#NAME?</v>
      </c>
      <c r="AB4459" s="13" t="e">
        <f ca="1">CalcTable[[#This Row],[IWC]]+CalcTable[[#This Row],[Eff Precip]]+CalcTable[[#This Row],[IrrAmt]]-CalcTable[[#This Row],[AET]]</f>
        <v>#NAME?</v>
      </c>
      <c r="AC4459" s="13" t="e">
        <f ca="1">IF(CalcTable[[#This Row],[PWC]]&gt;FCAP,MIN(24*PERC,MIN(SAT,CalcTable[[#This Row],[PWC]])-FCAP),0)</f>
        <v>#NAME?</v>
      </c>
      <c r="AD4459" s="13" t="e">
        <f ca="1">IF(CalcTable[[#This Row],[PWC]]&gt;SAT,CalcTable[[#This Row],[PWC]]-SAT,0)</f>
        <v>#NAME?</v>
      </c>
      <c r="AE4459" s="13" t="e">
        <f ca="1">CalcTable[[#This Row],[PWC]]-CalcTable[[#This Row],[PercAmt]]-CalcTable[[#This Row],[Runoff]]</f>
        <v>#NAME?</v>
      </c>
      <c r="AF4459" s="13" t="e">
        <f ca="1">CalcTable[[#This Row],[IrrAmt]]/1000*CUR_IRR_AREA*10000/IRR_EFF</f>
        <v>#NAME?</v>
      </c>
      <c r="AG4459" s="147"/>
      <c r="AH4459" s="13"/>
      <c r="AI4459" s="50">
        <v>0</v>
      </c>
      <c r="AJ4459" s="50">
        <v>0</v>
      </c>
      <c r="AK4459" s="50">
        <v>1.7690016438445442</v>
      </c>
      <c r="AL4459" s="50">
        <v>3.7745041096113567</v>
      </c>
      <c r="AM4459" s="50"/>
      <c r="AN4459" s="50"/>
      <c r="AO4459" s="50"/>
      <c r="AP4459" s="50"/>
      <c r="AQ4459" s="50"/>
      <c r="AR4459" s="50"/>
      <c r="AS4459" s="50"/>
      <c r="AT4459" s="50"/>
      <c r="AU4459" s="50"/>
      <c r="AV4459" s="50"/>
      <c r="AW4459" s="50"/>
      <c r="AX4459" s="50">
        <f t="shared" si="1407"/>
        <v>5.5435057534559009</v>
      </c>
      <c r="AY4459" s="50"/>
      <c r="AZ4459" s="50">
        <f t="shared" si="1397"/>
        <v>136.6641446583198</v>
      </c>
      <c r="BA4459" s="50">
        <f t="shared" si="1398"/>
        <v>210.41939733106381</v>
      </c>
      <c r="BB4459" s="50">
        <f t="shared" si="1399"/>
        <v>216.92721374336475</v>
      </c>
      <c r="BC4459" s="17">
        <f t="shared" si="1400"/>
        <v>19895</v>
      </c>
      <c r="BD4459" s="50">
        <f t="shared" si="1401"/>
        <v>5.5435057534559009</v>
      </c>
      <c r="BE4459" s="50">
        <f t="shared" si="1402"/>
        <v>136.6641446583198</v>
      </c>
      <c r="BF4459" s="50">
        <f t="shared" si="1408"/>
        <v>223.5390346223202</v>
      </c>
      <c r="BG4459" s="50"/>
      <c r="BH4459" s="17">
        <f t="shared" si="1403"/>
        <v>0</v>
      </c>
      <c r="BI4459" s="17">
        <f t="shared" si="1411"/>
        <v>4459</v>
      </c>
      <c r="BJ4459" s="17">
        <f t="shared" si="1409"/>
        <v>4459</v>
      </c>
      <c r="BK4459" s="150">
        <f t="shared" si="1410"/>
        <v>32631</v>
      </c>
      <c r="BL4459" s="50" t="e">
        <f t="shared" ca="1" si="1404"/>
        <v>#NAME?</v>
      </c>
      <c r="BM4459" s="50" t="e">
        <f t="shared" ca="1" si="1405"/>
        <v>#NAME?</v>
      </c>
      <c r="BN4459" s="50" t="e">
        <f t="shared" ca="1" si="1406"/>
        <v>#NAME?</v>
      </c>
    </row>
    <row r="4460" spans="1:66" x14ac:dyDescent="0.35">
      <c r="A4460" s="48">
        <v>32632</v>
      </c>
      <c r="B4460" s="17">
        <v>1989</v>
      </c>
      <c r="C4460" s="17">
        <v>5</v>
      </c>
      <c r="D4460" s="17">
        <v>124</v>
      </c>
      <c r="E4460" s="17">
        <v>4</v>
      </c>
      <c r="F4460" s="17">
        <v>5</v>
      </c>
      <c r="G4460" s="50">
        <v>5.3</v>
      </c>
      <c r="H4460" s="32">
        <v>3.2447757533441863</v>
      </c>
      <c r="I4460" s="50">
        <v>10.333333333333334</v>
      </c>
      <c r="J4460" s="13">
        <v>0</v>
      </c>
      <c r="K4460" s="13">
        <f t="shared" si="1392"/>
        <v>0</v>
      </c>
      <c r="L4460" s="13">
        <f t="shared" si="1393"/>
        <v>0</v>
      </c>
      <c r="M4460" s="13" t="e">
        <f ca="1">CalcTable[[#This Row],[IWC]]-AE4459</f>
        <v>#NAME?</v>
      </c>
      <c r="N4460" s="13" t="e">
        <f ca="1">IF(CalcTable[[#This Row],[Day of Year]]&lt;123,FCAP,AE4459)</f>
        <v>#NAME?</v>
      </c>
      <c r="O4460" s="17" t="e">
        <f ca="1">IF(IRR_DRIP,5,COUNTIF('IDET Wind Values'!C4444:G4444,"&lt;="&amp;IRR_MAXWIND))</f>
        <v>#NAME?</v>
      </c>
      <c r="P4460" s="13" t="e">
        <f ca="1">CalcTable[[#This Row],[ET_o]]*KL</f>
        <v>#NAME?</v>
      </c>
      <c r="Q4460" s="13" t="e">
        <f ca="1">IF(WILTPT&lt;=0,1,MAX(0,MIN(1,(CalcTable[[#This Row],[IWC]]-WILTPT)/(MAD-WILTPT))))</f>
        <v>#NAME?</v>
      </c>
      <c r="R4460" s="13" t="e">
        <f ca="1">CalcTable[[#This Row],[ETMult]]*CalcTable[[#This Row],[ETb]]</f>
        <v>#NAME?</v>
      </c>
      <c r="S4460" s="13" t="b">
        <f>INDEX(IRR_LIST,CalcTable[[#This Row],[Day of Week]]+1)</f>
        <v>1</v>
      </c>
      <c r="T4460" s="13">
        <f t="shared" ca="1" si="1394"/>
        <v>1.3</v>
      </c>
      <c r="U4460" s="13" t="b">
        <f ca="1">IF(CalcTable[[#This Row],[IrrPrecip]]&gt;=IC_MM,FALSE,TRUE)</f>
        <v>1</v>
      </c>
      <c r="V4460" s="13" t="b">
        <f t="shared" si="1395"/>
        <v>0</v>
      </c>
      <c r="W4460" s="13" t="e">
        <f ca="1">IF(AND(IRR_DRIP=FALSE,CalcTable[[#This Row],[IrrHours]]&lt;=0),FALSE,TRUE)</f>
        <v>#NAME?</v>
      </c>
      <c r="X4460" s="13" t="e">
        <f ca="1">AND(CalcTable[[#This Row],[IrrDay]],CalcTable[[#This Row],[IrrRain]],CalcTable[[#This Row],[IrrWarm]],CalcTable[[#This Row],[IrrWindy]])</f>
        <v>#NAME?</v>
      </c>
      <c r="Y4460" s="13" t="e">
        <f t="shared" ca="1" si="1396"/>
        <v>#NAME?</v>
      </c>
      <c r="Z4460" s="13" t="e">
        <f ca="1">CalcTable[[#This Row],[IrrHours]]/5</f>
        <v>#NAME?</v>
      </c>
      <c r="AA4460" s="13" t="e">
        <f ca="1">IF(CalcTable[[#This Row],[IrrFlag]]=FALSE,0,MAX(0,CalcTable[[#This Row],[VolRednWind]]*(FCAP*IRR_TARGET-CalcTable[[#This Row],[IWC]])))</f>
        <v>#NAME?</v>
      </c>
      <c r="AB4460" s="13" t="e">
        <f ca="1">CalcTable[[#This Row],[IWC]]+CalcTable[[#This Row],[Eff Precip]]+CalcTable[[#This Row],[IrrAmt]]-CalcTable[[#This Row],[AET]]</f>
        <v>#NAME?</v>
      </c>
      <c r="AC4460" s="13" t="e">
        <f ca="1">IF(CalcTable[[#This Row],[PWC]]&gt;FCAP,MIN(24*PERC,MIN(SAT,CalcTable[[#This Row],[PWC]])-FCAP),0)</f>
        <v>#NAME?</v>
      </c>
      <c r="AD4460" s="13" t="e">
        <f ca="1">IF(CalcTable[[#This Row],[PWC]]&gt;SAT,CalcTable[[#This Row],[PWC]]-SAT,0)</f>
        <v>#NAME?</v>
      </c>
      <c r="AE4460" s="13" t="e">
        <f ca="1">CalcTable[[#This Row],[PWC]]-CalcTable[[#This Row],[PercAmt]]-CalcTable[[#This Row],[Runoff]]</f>
        <v>#NAME?</v>
      </c>
      <c r="AF4460" s="13" t="e">
        <f ca="1">CalcTable[[#This Row],[IrrAmt]]/1000*CUR_IRR_AREA*10000/IRR_EFF</f>
        <v>#NAME?</v>
      </c>
      <c r="AG4460" s="147"/>
      <c r="AH4460" s="13"/>
      <c r="AI4460" s="50">
        <v>0</v>
      </c>
      <c r="AJ4460" s="50">
        <v>0</v>
      </c>
      <c r="AK4460" s="50">
        <v>0</v>
      </c>
      <c r="AL4460" s="50">
        <v>0</v>
      </c>
      <c r="AM4460" s="50"/>
      <c r="AN4460" s="50"/>
      <c r="AO4460" s="50"/>
      <c r="AP4460" s="50"/>
      <c r="AQ4460" s="50"/>
      <c r="AR4460" s="50"/>
      <c r="AS4460" s="50"/>
      <c r="AT4460" s="50"/>
      <c r="AU4460" s="50"/>
      <c r="AV4460" s="50"/>
      <c r="AW4460" s="50"/>
      <c r="AX4460" s="50">
        <f t="shared" si="1407"/>
        <v>0</v>
      </c>
      <c r="AY4460" s="50"/>
      <c r="AZ4460" s="50">
        <f t="shared" si="1397"/>
        <v>0</v>
      </c>
      <c r="BA4460" s="50">
        <f t="shared" si="1398"/>
        <v>0</v>
      </c>
      <c r="BB4460" s="50">
        <f t="shared" si="1399"/>
        <v>0</v>
      </c>
      <c r="BC4460" s="17">
        <f t="shared" si="1400"/>
        <v>19895</v>
      </c>
      <c r="BD4460" s="50">
        <f t="shared" si="1401"/>
        <v>0</v>
      </c>
      <c r="BE4460" s="50">
        <f t="shared" si="1402"/>
        <v>0</v>
      </c>
      <c r="BF4460" s="50">
        <f t="shared" si="1408"/>
        <v>0</v>
      </c>
      <c r="BG4460" s="50"/>
      <c r="BH4460" s="17">
        <f t="shared" si="1403"/>
        <v>0</v>
      </c>
      <c r="BI4460" s="17">
        <f t="shared" si="1411"/>
        <v>4460</v>
      </c>
      <c r="BJ4460" s="17">
        <f t="shared" si="1409"/>
        <v>4460</v>
      </c>
      <c r="BK4460" s="150">
        <f t="shared" si="1410"/>
        <v>32632</v>
      </c>
      <c r="BL4460" s="50" t="e">
        <f t="shared" ca="1" si="1404"/>
        <v>#NAME?</v>
      </c>
      <c r="BM4460" s="50" t="e">
        <f t="shared" ca="1" si="1405"/>
        <v>#NAME?</v>
      </c>
      <c r="BN4460" s="50" t="e">
        <f t="shared" ca="1" si="1406"/>
        <v>#NAME?</v>
      </c>
    </row>
    <row r="4461" spans="1:66" x14ac:dyDescent="0.35">
      <c r="A4461" s="48">
        <v>32633</v>
      </c>
      <c r="B4461" s="17">
        <v>1989</v>
      </c>
      <c r="C4461" s="17">
        <v>5</v>
      </c>
      <c r="D4461" s="17">
        <v>125</v>
      </c>
      <c r="E4461" s="17">
        <v>5</v>
      </c>
      <c r="F4461" s="17">
        <v>6</v>
      </c>
      <c r="G4461" s="50">
        <v>2.4</v>
      </c>
      <c r="H4461" s="32">
        <v>5.3472914242403418</v>
      </c>
      <c r="I4461" s="50">
        <v>9</v>
      </c>
      <c r="J4461" s="13">
        <v>0</v>
      </c>
      <c r="K4461" s="13">
        <f t="shared" si="1392"/>
        <v>0</v>
      </c>
      <c r="L4461" s="13">
        <f t="shared" si="1393"/>
        <v>0</v>
      </c>
      <c r="M4461" s="13" t="e">
        <f ca="1">CalcTable[[#This Row],[IWC]]-AE4460</f>
        <v>#NAME?</v>
      </c>
      <c r="N4461" s="13" t="e">
        <f ca="1">IF(CalcTable[[#This Row],[Day of Year]]&lt;123,FCAP,AE4460)</f>
        <v>#NAME?</v>
      </c>
      <c r="O4461" s="17" t="e">
        <f ca="1">IF(IRR_DRIP,5,COUNTIF('IDET Wind Values'!C4445:G4445,"&lt;="&amp;IRR_MAXWIND))</f>
        <v>#NAME?</v>
      </c>
      <c r="P4461" s="13" t="e">
        <f ca="1">CalcTable[[#This Row],[ET_o]]*KL</f>
        <v>#NAME?</v>
      </c>
      <c r="Q4461" s="13" t="e">
        <f ca="1">IF(WILTPT&lt;=0,1,MAX(0,MIN(1,(CalcTable[[#This Row],[IWC]]-WILTPT)/(MAD-WILTPT))))</f>
        <v>#NAME?</v>
      </c>
      <c r="R4461" s="13" t="e">
        <f ca="1">CalcTable[[#This Row],[ETMult]]*CalcTable[[#This Row],[ETb]]</f>
        <v>#NAME?</v>
      </c>
      <c r="S4461" s="13" t="b">
        <f>INDEX(IRR_LIST,CalcTable[[#This Row],[Day of Week]]+1)</f>
        <v>0</v>
      </c>
      <c r="T4461" s="13">
        <f t="shared" ca="1" si="1394"/>
        <v>1.3</v>
      </c>
      <c r="U4461" s="13" t="b">
        <f ca="1">IF(CalcTable[[#This Row],[IrrPrecip]]&gt;=IC_MM,FALSE,TRUE)</f>
        <v>1</v>
      </c>
      <c r="V4461" s="13" t="b">
        <f t="shared" si="1395"/>
        <v>1</v>
      </c>
      <c r="W4461" s="13" t="e">
        <f ca="1">IF(AND(IRR_DRIP=FALSE,CalcTable[[#This Row],[IrrHours]]&lt;=0),FALSE,TRUE)</f>
        <v>#NAME?</v>
      </c>
      <c r="X4461" s="13" t="e">
        <f ca="1">AND(CalcTable[[#This Row],[IrrDay]],CalcTable[[#This Row],[IrrRain]],CalcTable[[#This Row],[IrrWarm]],CalcTable[[#This Row],[IrrWindy]])</f>
        <v>#NAME?</v>
      </c>
      <c r="Y4461" s="13" t="e">
        <f t="shared" ca="1" si="1396"/>
        <v>#NAME?</v>
      </c>
      <c r="Z4461" s="13" t="e">
        <f ca="1">CalcTable[[#This Row],[IrrHours]]/5</f>
        <v>#NAME?</v>
      </c>
      <c r="AA4461" s="13" t="e">
        <f ca="1">IF(CalcTable[[#This Row],[IrrFlag]]=FALSE,0,MAX(0,CalcTable[[#This Row],[VolRednWind]]*(FCAP*IRR_TARGET-CalcTable[[#This Row],[IWC]])))</f>
        <v>#NAME?</v>
      </c>
      <c r="AB4461" s="13" t="e">
        <f ca="1">CalcTable[[#This Row],[IWC]]+CalcTable[[#This Row],[Eff Precip]]+CalcTable[[#This Row],[IrrAmt]]-CalcTable[[#This Row],[AET]]</f>
        <v>#NAME?</v>
      </c>
      <c r="AC4461" s="13" t="e">
        <f ca="1">IF(CalcTable[[#This Row],[PWC]]&gt;FCAP,MIN(24*PERC,MIN(SAT,CalcTable[[#This Row],[PWC]])-FCAP),0)</f>
        <v>#NAME?</v>
      </c>
      <c r="AD4461" s="13" t="e">
        <f ca="1">IF(CalcTable[[#This Row],[PWC]]&gt;SAT,CalcTable[[#This Row],[PWC]]-SAT,0)</f>
        <v>#NAME?</v>
      </c>
      <c r="AE4461" s="13" t="e">
        <f ca="1">CalcTable[[#This Row],[PWC]]-CalcTable[[#This Row],[PercAmt]]-CalcTable[[#This Row],[Runoff]]</f>
        <v>#NAME?</v>
      </c>
      <c r="AF4461" s="13" t="e">
        <f ca="1">CalcTable[[#This Row],[IrrAmt]]/1000*CUR_IRR_AREA*10000/IRR_EFF</f>
        <v>#NAME?</v>
      </c>
      <c r="AG4461" s="147"/>
      <c r="AH4461" s="13"/>
      <c r="AI4461" s="50">
        <v>0</v>
      </c>
      <c r="AJ4461" s="50">
        <v>0</v>
      </c>
      <c r="AK4461" s="50">
        <v>0</v>
      </c>
      <c r="AL4461" s="50">
        <v>4.0646266643393041</v>
      </c>
      <c r="AM4461" s="50"/>
      <c r="AN4461" s="50"/>
      <c r="AO4461" s="50"/>
      <c r="AP4461" s="50"/>
      <c r="AQ4461" s="50"/>
      <c r="AR4461" s="50"/>
      <c r="AS4461" s="50"/>
      <c r="AT4461" s="50"/>
      <c r="AU4461" s="50"/>
      <c r="AV4461" s="50"/>
      <c r="AW4461" s="50"/>
      <c r="AX4461" s="50">
        <f t="shared" si="1407"/>
        <v>4.0646266643393041</v>
      </c>
      <c r="AY4461" s="50"/>
      <c r="AZ4461" s="50">
        <f t="shared" si="1397"/>
        <v>119.2290488206196</v>
      </c>
      <c r="BA4461" s="50">
        <f t="shared" si="1398"/>
        <v>183.5748846920651</v>
      </c>
      <c r="BB4461" s="50">
        <f t="shared" si="1399"/>
        <v>189.25245844542795</v>
      </c>
      <c r="BC4461" s="17">
        <f t="shared" si="1400"/>
        <v>19895</v>
      </c>
      <c r="BD4461" s="50">
        <f t="shared" si="1401"/>
        <v>4.0646266643393041</v>
      </c>
      <c r="BE4461" s="50">
        <f t="shared" si="1402"/>
        <v>119.2290488206196</v>
      </c>
      <c r="BF4461" s="50">
        <f t="shared" si="1408"/>
        <v>195.0207681680775</v>
      </c>
      <c r="BG4461" s="50"/>
      <c r="BH4461" s="17">
        <f t="shared" si="1403"/>
        <v>0</v>
      </c>
      <c r="BI4461" s="17">
        <f t="shared" si="1411"/>
        <v>4461</v>
      </c>
      <c r="BJ4461" s="17">
        <f t="shared" si="1409"/>
        <v>4461</v>
      </c>
      <c r="BK4461" s="150">
        <f t="shared" si="1410"/>
        <v>32633</v>
      </c>
      <c r="BL4461" s="50" t="e">
        <f t="shared" ca="1" si="1404"/>
        <v>#NAME?</v>
      </c>
      <c r="BM4461" s="50" t="e">
        <f t="shared" ca="1" si="1405"/>
        <v>#NAME?</v>
      </c>
      <c r="BN4461" s="50" t="e">
        <f t="shared" ca="1" si="1406"/>
        <v>#NAME?</v>
      </c>
    </row>
    <row r="4462" spans="1:66" x14ac:dyDescent="0.35">
      <c r="A4462" s="48">
        <v>32634</v>
      </c>
      <c r="B4462" s="17">
        <v>1989</v>
      </c>
      <c r="C4462" s="17">
        <v>5</v>
      </c>
      <c r="D4462" s="17">
        <v>126</v>
      </c>
      <c r="E4462" s="17">
        <v>6</v>
      </c>
      <c r="F4462" s="17">
        <v>7</v>
      </c>
      <c r="G4462" s="50">
        <v>9.6999999999999993</v>
      </c>
      <c r="H4462" s="32">
        <v>5.9616262240910816</v>
      </c>
      <c r="I4462" s="50">
        <v>10.166666666666666</v>
      </c>
      <c r="J4462" s="13">
        <v>0</v>
      </c>
      <c r="K4462" s="13">
        <f t="shared" si="1392"/>
        <v>0</v>
      </c>
      <c r="L4462" s="13">
        <f t="shared" si="1393"/>
        <v>0</v>
      </c>
      <c r="M4462" s="13" t="e">
        <f ca="1">CalcTable[[#This Row],[IWC]]-AE4461</f>
        <v>#NAME?</v>
      </c>
      <c r="N4462" s="13" t="e">
        <f ca="1">IF(CalcTable[[#This Row],[Day of Year]]&lt;123,FCAP,AE4461)</f>
        <v>#NAME?</v>
      </c>
      <c r="O4462" s="17" t="e">
        <f ca="1">IF(IRR_DRIP,5,COUNTIF('IDET Wind Values'!C4446:G4446,"&lt;="&amp;IRR_MAXWIND))</f>
        <v>#NAME?</v>
      </c>
      <c r="P4462" s="13" t="e">
        <f ca="1">CalcTable[[#This Row],[ET_o]]*KL</f>
        <v>#NAME?</v>
      </c>
      <c r="Q4462" s="13" t="e">
        <f ca="1">IF(WILTPT&lt;=0,1,MAX(0,MIN(1,(CalcTable[[#This Row],[IWC]]-WILTPT)/(MAD-WILTPT))))</f>
        <v>#NAME?</v>
      </c>
      <c r="R4462" s="13" t="e">
        <f ca="1">CalcTable[[#This Row],[ETMult]]*CalcTable[[#This Row],[ETb]]</f>
        <v>#NAME?</v>
      </c>
      <c r="S4462" s="13" t="b">
        <f>INDEX(IRR_LIST,CalcTable[[#This Row],[Day of Week]]+1)</f>
        <v>0</v>
      </c>
      <c r="T4462" s="13">
        <f t="shared" ca="1" si="1394"/>
        <v>0</v>
      </c>
      <c r="U4462" s="13" t="b">
        <f ca="1">IF(CalcTable[[#This Row],[IrrPrecip]]&gt;=IC_MM,FALSE,TRUE)</f>
        <v>1</v>
      </c>
      <c r="V4462" s="13" t="b">
        <f t="shared" si="1395"/>
        <v>1</v>
      </c>
      <c r="W4462" s="13" t="e">
        <f ca="1">IF(AND(IRR_DRIP=FALSE,CalcTable[[#This Row],[IrrHours]]&lt;=0),FALSE,TRUE)</f>
        <v>#NAME?</v>
      </c>
      <c r="X4462" s="13" t="e">
        <f ca="1">AND(CalcTable[[#This Row],[IrrDay]],CalcTable[[#This Row],[IrrRain]],CalcTable[[#This Row],[IrrWarm]],CalcTable[[#This Row],[IrrWindy]])</f>
        <v>#NAME?</v>
      </c>
      <c r="Y4462" s="13" t="e">
        <f t="shared" ca="1" si="1396"/>
        <v>#NAME?</v>
      </c>
      <c r="Z4462" s="13" t="e">
        <f ca="1">CalcTable[[#This Row],[IrrHours]]/5</f>
        <v>#NAME?</v>
      </c>
      <c r="AA4462" s="13" t="e">
        <f ca="1">IF(CalcTable[[#This Row],[IrrFlag]]=FALSE,0,MAX(0,CalcTable[[#This Row],[VolRednWind]]*(FCAP*IRR_TARGET-CalcTable[[#This Row],[IWC]])))</f>
        <v>#NAME?</v>
      </c>
      <c r="AB4462" s="13" t="e">
        <f ca="1">CalcTable[[#This Row],[IWC]]+CalcTable[[#This Row],[Eff Precip]]+CalcTable[[#This Row],[IrrAmt]]-CalcTable[[#This Row],[AET]]</f>
        <v>#NAME?</v>
      </c>
      <c r="AC4462" s="13" t="e">
        <f ca="1">IF(CalcTable[[#This Row],[PWC]]&gt;FCAP,MIN(24*PERC,MIN(SAT,CalcTable[[#This Row],[PWC]])-FCAP),0)</f>
        <v>#NAME?</v>
      </c>
      <c r="AD4462" s="13" t="e">
        <f ca="1">IF(CalcTable[[#This Row],[PWC]]&gt;SAT,CalcTable[[#This Row],[PWC]]-SAT,0)</f>
        <v>#NAME?</v>
      </c>
      <c r="AE4462" s="13" t="e">
        <f ca="1">CalcTable[[#This Row],[PWC]]-CalcTable[[#This Row],[PercAmt]]-CalcTable[[#This Row],[Runoff]]</f>
        <v>#NAME?</v>
      </c>
      <c r="AF4462" s="13" t="e">
        <f ca="1">CalcTable[[#This Row],[IrrAmt]]/1000*CUR_IRR_AREA*10000/IRR_EFF</f>
        <v>#NAME?</v>
      </c>
      <c r="AG4462" s="147"/>
      <c r="AH4462" s="13"/>
      <c r="AI4462" s="50">
        <v>0</v>
      </c>
      <c r="AJ4462" s="50">
        <v>0</v>
      </c>
      <c r="AK4462" s="50">
        <v>3.7104963579772718</v>
      </c>
      <c r="AL4462" s="50">
        <v>0</v>
      </c>
      <c r="AM4462" s="50"/>
      <c r="AN4462" s="50"/>
      <c r="AO4462" s="50"/>
      <c r="AP4462" s="50"/>
      <c r="AQ4462" s="50"/>
      <c r="AR4462" s="50"/>
      <c r="AS4462" s="50"/>
      <c r="AT4462" s="50"/>
      <c r="AU4462" s="50"/>
      <c r="AV4462" s="50"/>
      <c r="AW4462" s="50"/>
      <c r="AX4462" s="50">
        <f t="shared" si="1407"/>
        <v>3.7104963579772718</v>
      </c>
      <c r="AY4462" s="50"/>
      <c r="AZ4462" s="50">
        <f t="shared" si="1397"/>
        <v>54.420613250333325</v>
      </c>
      <c r="BA4462" s="50">
        <f t="shared" si="1398"/>
        <v>83.790468020354481</v>
      </c>
      <c r="BB4462" s="50">
        <f t="shared" si="1399"/>
        <v>86.381925794179892</v>
      </c>
      <c r="BC4462" s="17">
        <f t="shared" si="1400"/>
        <v>19895</v>
      </c>
      <c r="BD4462" s="50">
        <f t="shared" si="1401"/>
        <v>3.7104963579772718</v>
      </c>
      <c r="BE4462" s="50">
        <f t="shared" si="1402"/>
        <v>54.420613250333325</v>
      </c>
      <c r="BF4462" s="50">
        <f t="shared" si="1408"/>
        <v>89.014798870243212</v>
      </c>
      <c r="BG4462" s="50"/>
      <c r="BH4462" s="17">
        <f t="shared" si="1403"/>
        <v>0</v>
      </c>
      <c r="BI4462" s="17">
        <f t="shared" si="1411"/>
        <v>4462</v>
      </c>
      <c r="BJ4462" s="17">
        <f t="shared" si="1409"/>
        <v>4462</v>
      </c>
      <c r="BK4462" s="150">
        <f t="shared" si="1410"/>
        <v>32634</v>
      </c>
      <c r="BL4462" s="50" t="e">
        <f t="shared" ca="1" si="1404"/>
        <v>#NAME?</v>
      </c>
      <c r="BM4462" s="50" t="e">
        <f t="shared" ca="1" si="1405"/>
        <v>#NAME?</v>
      </c>
      <c r="BN4462" s="50" t="e">
        <f t="shared" ca="1" si="1406"/>
        <v>#NAME?</v>
      </c>
    </row>
    <row r="4463" spans="1:66" x14ac:dyDescent="0.35">
      <c r="A4463" s="48">
        <v>32635</v>
      </c>
      <c r="B4463" s="17">
        <v>1989</v>
      </c>
      <c r="C4463" s="17">
        <v>5</v>
      </c>
      <c r="D4463" s="17">
        <v>127</v>
      </c>
      <c r="E4463" s="17">
        <v>7</v>
      </c>
      <c r="F4463" s="17">
        <v>1</v>
      </c>
      <c r="G4463" s="50">
        <v>5.5</v>
      </c>
      <c r="H4463" s="32">
        <v>3.5693040971593026</v>
      </c>
      <c r="I4463" s="50">
        <v>9.3333333333333339</v>
      </c>
      <c r="J4463" s="13">
        <v>4.8</v>
      </c>
      <c r="K4463" s="13">
        <f t="shared" si="1392"/>
        <v>4.8</v>
      </c>
      <c r="L4463" s="13">
        <f t="shared" si="1393"/>
        <v>0</v>
      </c>
      <c r="M4463" s="13" t="e">
        <f ca="1">CalcTable[[#This Row],[IWC]]-AE4462</f>
        <v>#NAME?</v>
      </c>
      <c r="N4463" s="13" t="e">
        <f ca="1">IF(CalcTable[[#This Row],[Day of Year]]&lt;123,FCAP,AE4462)</f>
        <v>#NAME?</v>
      </c>
      <c r="O4463" s="17" t="e">
        <f ca="1">IF(IRR_DRIP,5,COUNTIF('IDET Wind Values'!C4447:G4447,"&lt;="&amp;IRR_MAXWIND))</f>
        <v>#NAME?</v>
      </c>
      <c r="P4463" s="13" t="e">
        <f ca="1">CalcTable[[#This Row],[ET_o]]*KL</f>
        <v>#NAME?</v>
      </c>
      <c r="Q4463" s="13" t="e">
        <f ca="1">IF(WILTPT&lt;=0,1,MAX(0,MIN(1,(CalcTable[[#This Row],[IWC]]-WILTPT)/(MAD-WILTPT))))</f>
        <v>#NAME?</v>
      </c>
      <c r="R4463" s="13" t="e">
        <f ca="1">CalcTable[[#This Row],[ETMult]]*CalcTable[[#This Row],[ETb]]</f>
        <v>#NAME?</v>
      </c>
      <c r="S4463" s="13" t="b">
        <f>INDEX(IRR_LIST,CalcTable[[#This Row],[Day of Week]]+1)</f>
        <v>1</v>
      </c>
      <c r="T4463" s="13">
        <f t="shared" ca="1" si="1394"/>
        <v>0</v>
      </c>
      <c r="U4463" s="13" t="b">
        <f ca="1">IF(CalcTable[[#This Row],[IrrPrecip]]&gt;=IC_MM,FALSE,TRUE)</f>
        <v>1</v>
      </c>
      <c r="V4463" s="13" t="b">
        <f t="shared" si="1395"/>
        <v>1</v>
      </c>
      <c r="W4463" s="13" t="e">
        <f ca="1">IF(AND(IRR_DRIP=FALSE,CalcTable[[#This Row],[IrrHours]]&lt;=0),FALSE,TRUE)</f>
        <v>#NAME?</v>
      </c>
      <c r="X4463" s="13" t="e">
        <f ca="1">AND(CalcTable[[#This Row],[IrrDay]],CalcTable[[#This Row],[IrrRain]],CalcTable[[#This Row],[IrrWarm]],CalcTable[[#This Row],[IrrWindy]])</f>
        <v>#NAME?</v>
      </c>
      <c r="Y4463" s="13" t="e">
        <f t="shared" ca="1" si="1396"/>
        <v>#NAME?</v>
      </c>
      <c r="Z4463" s="13" t="e">
        <f ca="1">CalcTable[[#This Row],[IrrHours]]/5</f>
        <v>#NAME?</v>
      </c>
      <c r="AA4463" s="13" t="e">
        <f ca="1">IF(CalcTable[[#This Row],[IrrFlag]]=FALSE,0,MAX(0,CalcTable[[#This Row],[VolRednWind]]*(FCAP*IRR_TARGET-CalcTable[[#This Row],[IWC]])))</f>
        <v>#NAME?</v>
      </c>
      <c r="AB4463" s="13" t="e">
        <f ca="1">CalcTable[[#This Row],[IWC]]+CalcTable[[#This Row],[Eff Precip]]+CalcTable[[#This Row],[IrrAmt]]-CalcTable[[#This Row],[AET]]</f>
        <v>#NAME?</v>
      </c>
      <c r="AC4463" s="13" t="e">
        <f ca="1">IF(CalcTable[[#This Row],[PWC]]&gt;FCAP,MIN(24*PERC,MIN(SAT,CalcTable[[#This Row],[PWC]])-FCAP),0)</f>
        <v>#NAME?</v>
      </c>
      <c r="AD4463" s="13" t="e">
        <f ca="1">IF(CalcTable[[#This Row],[PWC]]&gt;SAT,CalcTable[[#This Row],[PWC]]-SAT,0)</f>
        <v>#NAME?</v>
      </c>
      <c r="AE4463" s="13" t="e">
        <f ca="1">CalcTable[[#This Row],[PWC]]-CalcTable[[#This Row],[PercAmt]]-CalcTable[[#This Row],[Runoff]]</f>
        <v>#NAME?</v>
      </c>
      <c r="AF4463" s="13" t="e">
        <f ca="1">CalcTable[[#This Row],[IrrAmt]]/1000*CUR_IRR_AREA*10000/IRR_EFF</f>
        <v>#NAME?</v>
      </c>
      <c r="AG4463" s="147"/>
      <c r="AH4463" s="13"/>
      <c r="AI4463" s="50">
        <v>12.680502641073671</v>
      </c>
      <c r="AJ4463" s="50">
        <v>17.056139452256684</v>
      </c>
      <c r="AK4463" s="50">
        <v>0</v>
      </c>
      <c r="AL4463" s="50">
        <v>0</v>
      </c>
      <c r="AM4463" s="50"/>
      <c r="AN4463" s="50"/>
      <c r="AO4463" s="50"/>
      <c r="AP4463" s="50"/>
      <c r="AQ4463" s="50"/>
      <c r="AR4463" s="50"/>
      <c r="AS4463" s="50"/>
      <c r="AT4463" s="50"/>
      <c r="AU4463" s="50"/>
      <c r="AV4463" s="50"/>
      <c r="AW4463" s="50"/>
      <c r="AX4463" s="50">
        <f t="shared" si="1407"/>
        <v>29.736642093330353</v>
      </c>
      <c r="AY4463" s="50"/>
      <c r="AZ4463" s="50">
        <f t="shared" si="1397"/>
        <v>686.29412933527658</v>
      </c>
      <c r="BA4463" s="50">
        <f t="shared" si="1398"/>
        <v>1111.6545851596354</v>
      </c>
      <c r="BB4463" s="50">
        <f t="shared" si="1399"/>
        <v>1150.4440910001781</v>
      </c>
      <c r="BC4463" s="17">
        <f t="shared" si="1400"/>
        <v>19895</v>
      </c>
      <c r="BD4463" s="50">
        <f t="shared" si="1401"/>
        <v>29.736642093330353</v>
      </c>
      <c r="BE4463" s="50">
        <f t="shared" si="1402"/>
        <v>686.29412933527658</v>
      </c>
      <c r="BF4463" s="50">
        <f t="shared" si="1408"/>
        <v>1122.5587188368213</v>
      </c>
      <c r="BG4463" s="50"/>
      <c r="BH4463" s="17">
        <f t="shared" si="1403"/>
        <v>0</v>
      </c>
      <c r="BI4463" s="17">
        <f t="shared" si="1411"/>
        <v>4463</v>
      </c>
      <c r="BJ4463" s="17">
        <f t="shared" si="1409"/>
        <v>4463</v>
      </c>
      <c r="BK4463" s="150">
        <f t="shared" si="1410"/>
        <v>32635</v>
      </c>
      <c r="BL4463" s="50" t="e">
        <f t="shared" ca="1" si="1404"/>
        <v>#NAME?</v>
      </c>
      <c r="BM4463" s="50" t="e">
        <f t="shared" ca="1" si="1405"/>
        <v>#NAME?</v>
      </c>
      <c r="BN4463" s="50" t="e">
        <f t="shared" ca="1" si="1406"/>
        <v>#NAME?</v>
      </c>
    </row>
    <row r="4464" spans="1:66" x14ac:dyDescent="0.35">
      <c r="A4464" s="48">
        <v>32636</v>
      </c>
      <c r="B4464" s="17">
        <v>1989</v>
      </c>
      <c r="C4464" s="17">
        <v>5</v>
      </c>
      <c r="D4464" s="17">
        <v>128</v>
      </c>
      <c r="E4464" s="17">
        <v>8</v>
      </c>
      <c r="F4464" s="17">
        <v>2</v>
      </c>
      <c r="G4464" s="50">
        <v>4</v>
      </c>
      <c r="H4464" s="32">
        <v>4.4081918003865672</v>
      </c>
      <c r="I4464" s="50">
        <v>4.5</v>
      </c>
      <c r="J4464" s="13">
        <v>0</v>
      </c>
      <c r="K4464" s="13">
        <f t="shared" si="1392"/>
        <v>0</v>
      </c>
      <c r="L4464" s="13">
        <f t="shared" si="1393"/>
        <v>0</v>
      </c>
      <c r="M4464" s="13" t="e">
        <f ca="1">CalcTable[[#This Row],[IWC]]-AE4463</f>
        <v>#NAME?</v>
      </c>
      <c r="N4464" s="13" t="e">
        <f ca="1">IF(CalcTable[[#This Row],[Day of Year]]&lt;123,FCAP,AE4463)</f>
        <v>#NAME?</v>
      </c>
      <c r="O4464" s="17" t="e">
        <f ca="1">IF(IRR_DRIP,5,COUNTIF('IDET Wind Values'!C4448:G4448,"&lt;="&amp;IRR_MAXWIND))</f>
        <v>#NAME?</v>
      </c>
      <c r="P4464" s="13" t="e">
        <f ca="1">CalcTable[[#This Row],[ET_o]]*KL</f>
        <v>#NAME?</v>
      </c>
      <c r="Q4464" s="13" t="e">
        <f ca="1">IF(WILTPT&lt;=0,1,MAX(0,MIN(1,(CalcTable[[#This Row],[IWC]]-WILTPT)/(MAD-WILTPT))))</f>
        <v>#NAME?</v>
      </c>
      <c r="R4464" s="13" t="e">
        <f ca="1">CalcTable[[#This Row],[ETMult]]*CalcTable[[#This Row],[ETb]]</f>
        <v>#NAME?</v>
      </c>
      <c r="S4464" s="13" t="b">
        <f>INDEX(IRR_LIST,CalcTable[[#This Row],[Day of Week]]+1)</f>
        <v>0</v>
      </c>
      <c r="T4464" s="13">
        <f t="shared" ca="1" si="1394"/>
        <v>4.8</v>
      </c>
      <c r="U4464" s="13" t="b">
        <f ca="1">IF(CalcTable[[#This Row],[IrrPrecip]]&gt;=IC_MM,FALSE,TRUE)</f>
        <v>1</v>
      </c>
      <c r="V4464" s="13" t="b">
        <f t="shared" si="1395"/>
        <v>1</v>
      </c>
      <c r="W4464" s="13" t="e">
        <f ca="1">IF(AND(IRR_DRIP=FALSE,CalcTable[[#This Row],[IrrHours]]&lt;=0),FALSE,TRUE)</f>
        <v>#NAME?</v>
      </c>
      <c r="X4464" s="13" t="e">
        <f ca="1">AND(CalcTable[[#This Row],[IrrDay]],CalcTable[[#This Row],[IrrRain]],CalcTable[[#This Row],[IrrWarm]],CalcTable[[#This Row],[IrrWindy]])</f>
        <v>#NAME?</v>
      </c>
      <c r="Y4464" s="13" t="e">
        <f t="shared" ca="1" si="1396"/>
        <v>#NAME?</v>
      </c>
      <c r="Z4464" s="13" t="e">
        <f ca="1">CalcTable[[#This Row],[IrrHours]]/5</f>
        <v>#NAME?</v>
      </c>
      <c r="AA4464" s="13" t="e">
        <f ca="1">IF(CalcTable[[#This Row],[IrrFlag]]=FALSE,0,MAX(0,CalcTable[[#This Row],[VolRednWind]]*(FCAP*IRR_TARGET-CalcTable[[#This Row],[IWC]])))</f>
        <v>#NAME?</v>
      </c>
      <c r="AB4464" s="13" t="e">
        <f ca="1">CalcTable[[#This Row],[IWC]]+CalcTable[[#This Row],[Eff Precip]]+CalcTable[[#This Row],[IrrAmt]]-CalcTable[[#This Row],[AET]]</f>
        <v>#NAME?</v>
      </c>
      <c r="AC4464" s="13" t="e">
        <f ca="1">IF(CalcTable[[#This Row],[PWC]]&gt;FCAP,MIN(24*PERC,MIN(SAT,CalcTable[[#This Row],[PWC]])-FCAP),0)</f>
        <v>#NAME?</v>
      </c>
      <c r="AD4464" s="13" t="e">
        <f ca="1">IF(CalcTable[[#This Row],[PWC]]&gt;SAT,CalcTable[[#This Row],[PWC]]-SAT,0)</f>
        <v>#NAME?</v>
      </c>
      <c r="AE4464" s="13" t="e">
        <f ca="1">CalcTable[[#This Row],[PWC]]-CalcTable[[#This Row],[PercAmt]]-CalcTable[[#This Row],[Runoff]]</f>
        <v>#NAME?</v>
      </c>
      <c r="AF4464" s="13" t="e">
        <f ca="1">CalcTable[[#This Row],[IrrAmt]]/1000*CUR_IRR_AREA*10000/IRR_EFF</f>
        <v>#NAME?</v>
      </c>
      <c r="AG4464" s="147"/>
      <c r="AH4464" s="13"/>
      <c r="AI4464" s="50">
        <v>0</v>
      </c>
      <c r="AJ4464" s="50">
        <v>0</v>
      </c>
      <c r="AK4464" s="50">
        <v>5.6212376483079076</v>
      </c>
      <c r="AL4464" s="50">
        <v>8.1830219600199001</v>
      </c>
      <c r="AM4464" s="50"/>
      <c r="AN4464" s="50"/>
      <c r="AO4464" s="50"/>
      <c r="AP4464" s="50"/>
      <c r="AQ4464" s="50"/>
      <c r="AR4464" s="50"/>
      <c r="AS4464" s="50"/>
      <c r="AT4464" s="50"/>
      <c r="AU4464" s="50"/>
      <c r="AV4464" s="50"/>
      <c r="AW4464" s="50"/>
      <c r="AX4464" s="50">
        <f t="shared" si="1407"/>
        <v>13.804259608327808</v>
      </c>
      <c r="AY4464" s="50"/>
      <c r="AZ4464" s="50">
        <f t="shared" si="1397"/>
        <v>322.48012966909971</v>
      </c>
      <c r="BA4464" s="50">
        <f t="shared" si="1398"/>
        <v>496.5170250460742</v>
      </c>
      <c r="BB4464" s="50">
        <f t="shared" si="1399"/>
        <v>511.87322169698371</v>
      </c>
      <c r="BC4464" s="17">
        <f t="shared" si="1400"/>
        <v>19895</v>
      </c>
      <c r="BD4464" s="50">
        <f t="shared" si="1401"/>
        <v>13.804259608327808</v>
      </c>
      <c r="BE4464" s="50">
        <f t="shared" si="1402"/>
        <v>322.48012966909971</v>
      </c>
      <c r="BF4464" s="50">
        <f t="shared" si="1408"/>
        <v>527.47483292957997</v>
      </c>
      <c r="BG4464" s="50"/>
      <c r="BH4464" s="17">
        <f t="shared" si="1403"/>
        <v>0</v>
      </c>
      <c r="BI4464" s="17">
        <f t="shared" si="1411"/>
        <v>4464</v>
      </c>
      <c r="BJ4464" s="17">
        <f t="shared" si="1409"/>
        <v>4464</v>
      </c>
      <c r="BK4464" s="150">
        <f t="shared" si="1410"/>
        <v>32636</v>
      </c>
      <c r="BL4464" s="50" t="e">
        <f t="shared" ca="1" si="1404"/>
        <v>#NAME?</v>
      </c>
      <c r="BM4464" s="50" t="e">
        <f t="shared" ca="1" si="1405"/>
        <v>#NAME?</v>
      </c>
      <c r="BN4464" s="50" t="e">
        <f t="shared" ca="1" si="1406"/>
        <v>#NAME?</v>
      </c>
    </row>
    <row r="4465" spans="1:66" x14ac:dyDescent="0.35">
      <c r="A4465" s="48">
        <v>32637</v>
      </c>
      <c r="B4465" s="17">
        <v>1989</v>
      </c>
      <c r="C4465" s="17">
        <v>5</v>
      </c>
      <c r="D4465" s="17">
        <v>129</v>
      </c>
      <c r="E4465" s="17">
        <v>9</v>
      </c>
      <c r="F4465" s="17">
        <v>3</v>
      </c>
      <c r="G4465" s="50">
        <v>5</v>
      </c>
      <c r="H4465" s="32">
        <v>5.6277096724268691</v>
      </c>
      <c r="I4465" s="50">
        <v>5.666666666666667</v>
      </c>
      <c r="J4465" s="13">
        <v>0</v>
      </c>
      <c r="K4465" s="13">
        <f t="shared" si="1392"/>
        <v>0</v>
      </c>
      <c r="L4465" s="13">
        <f t="shared" si="1393"/>
        <v>0</v>
      </c>
      <c r="M4465" s="13" t="e">
        <f ca="1">CalcTable[[#This Row],[IWC]]-AE4464</f>
        <v>#NAME?</v>
      </c>
      <c r="N4465" s="13" t="e">
        <f ca="1">IF(CalcTable[[#This Row],[Day of Year]]&lt;123,FCAP,AE4464)</f>
        <v>#NAME?</v>
      </c>
      <c r="O4465" s="17" t="e">
        <f ca="1">IF(IRR_DRIP,5,COUNTIF('IDET Wind Values'!C4449:G4449,"&lt;="&amp;IRR_MAXWIND))</f>
        <v>#NAME?</v>
      </c>
      <c r="P4465" s="13" t="e">
        <f ca="1">CalcTable[[#This Row],[ET_o]]*KL</f>
        <v>#NAME?</v>
      </c>
      <c r="Q4465" s="13" t="e">
        <f ca="1">IF(WILTPT&lt;=0,1,MAX(0,MIN(1,(CalcTable[[#This Row],[IWC]]-WILTPT)/(MAD-WILTPT))))</f>
        <v>#NAME?</v>
      </c>
      <c r="R4465" s="13" t="e">
        <f ca="1">CalcTable[[#This Row],[ETMult]]*CalcTable[[#This Row],[ETb]]</f>
        <v>#NAME?</v>
      </c>
      <c r="S4465" s="13" t="b">
        <f>INDEX(IRR_LIST,CalcTable[[#This Row],[Day of Week]]+1)</f>
        <v>1</v>
      </c>
      <c r="T4465" s="13">
        <f t="shared" ca="1" si="1394"/>
        <v>4.8</v>
      </c>
      <c r="U4465" s="13" t="b">
        <f ca="1">IF(CalcTable[[#This Row],[IrrPrecip]]&gt;=IC_MM,FALSE,TRUE)</f>
        <v>1</v>
      </c>
      <c r="V4465" s="13" t="b">
        <f t="shared" si="1395"/>
        <v>1</v>
      </c>
      <c r="W4465" s="13" t="e">
        <f ca="1">IF(AND(IRR_DRIP=FALSE,CalcTable[[#This Row],[IrrHours]]&lt;=0),FALSE,TRUE)</f>
        <v>#NAME?</v>
      </c>
      <c r="X4465" s="13" t="e">
        <f ca="1">AND(CalcTable[[#This Row],[IrrDay]],CalcTable[[#This Row],[IrrRain]],CalcTable[[#This Row],[IrrWarm]],CalcTable[[#This Row],[IrrWindy]])</f>
        <v>#NAME?</v>
      </c>
      <c r="Y4465" s="13" t="e">
        <f t="shared" ca="1" si="1396"/>
        <v>#NAME?</v>
      </c>
      <c r="Z4465" s="13" t="e">
        <f ca="1">CalcTable[[#This Row],[IrrHours]]/5</f>
        <v>#NAME?</v>
      </c>
      <c r="AA4465" s="13" t="e">
        <f ca="1">IF(CalcTable[[#This Row],[IrrFlag]]=FALSE,0,MAX(0,CalcTable[[#This Row],[VolRednWind]]*(FCAP*IRR_TARGET-CalcTable[[#This Row],[IWC]])))</f>
        <v>#NAME?</v>
      </c>
      <c r="AB4465" s="13" t="e">
        <f ca="1">CalcTable[[#This Row],[IWC]]+CalcTable[[#This Row],[Eff Precip]]+CalcTable[[#This Row],[IrrAmt]]-CalcTable[[#This Row],[AET]]</f>
        <v>#NAME?</v>
      </c>
      <c r="AC4465" s="13" t="e">
        <f ca="1">IF(CalcTable[[#This Row],[PWC]]&gt;FCAP,MIN(24*PERC,MIN(SAT,CalcTable[[#This Row],[PWC]])-FCAP),0)</f>
        <v>#NAME?</v>
      </c>
      <c r="AD4465" s="13" t="e">
        <f ca="1">IF(CalcTable[[#This Row],[PWC]]&gt;SAT,CalcTable[[#This Row],[PWC]]-SAT,0)</f>
        <v>#NAME?</v>
      </c>
      <c r="AE4465" s="13" t="e">
        <f ca="1">CalcTable[[#This Row],[PWC]]-CalcTable[[#This Row],[PercAmt]]-CalcTable[[#This Row],[Runoff]]</f>
        <v>#NAME?</v>
      </c>
      <c r="AF4465" s="13" t="e">
        <f ca="1">CalcTable[[#This Row],[IrrAmt]]/1000*CUR_IRR_AREA*10000/IRR_EFF</f>
        <v>#NAME?</v>
      </c>
      <c r="AG4465" s="147"/>
      <c r="AH4465" s="13"/>
      <c r="AI4465" s="50">
        <v>1.3514284133720638</v>
      </c>
      <c r="AJ4465" s="50">
        <v>1.9803468520541203</v>
      </c>
      <c r="AK4465" s="50">
        <v>0</v>
      </c>
      <c r="AL4465" s="50">
        <v>0</v>
      </c>
      <c r="AM4465" s="50"/>
      <c r="AN4465" s="50"/>
      <c r="AO4465" s="50"/>
      <c r="AP4465" s="50"/>
      <c r="AQ4465" s="50"/>
      <c r="AR4465" s="50"/>
      <c r="AS4465" s="50"/>
      <c r="AT4465" s="50"/>
      <c r="AU4465" s="50"/>
      <c r="AV4465" s="50"/>
      <c r="AW4465" s="50"/>
      <c r="AX4465" s="50">
        <f t="shared" si="1407"/>
        <v>3.3317752654261841</v>
      </c>
      <c r="AY4465" s="50"/>
      <c r="AZ4465" s="50">
        <f t="shared" si="1397"/>
        <v>77.911124389711134</v>
      </c>
      <c r="BA4465" s="50">
        <f t="shared" si="1398"/>
        <v>126.34193351019368</v>
      </c>
      <c r="BB4465" s="50">
        <f t="shared" si="1399"/>
        <v>130.76126879037432</v>
      </c>
      <c r="BC4465" s="17">
        <f t="shared" si="1400"/>
        <v>19895</v>
      </c>
      <c r="BD4465" s="50">
        <f t="shared" si="1401"/>
        <v>3.3317752654261841</v>
      </c>
      <c r="BE4465" s="50">
        <f t="shared" si="1402"/>
        <v>77.911124389711134</v>
      </c>
      <c r="BF4465" s="50">
        <f t="shared" si="1408"/>
        <v>127.43779706051288</v>
      </c>
      <c r="BG4465" s="50"/>
      <c r="BH4465" s="17">
        <f t="shared" si="1403"/>
        <v>0</v>
      </c>
      <c r="BI4465" s="17">
        <f t="shared" si="1411"/>
        <v>4465</v>
      </c>
      <c r="BJ4465" s="17">
        <f t="shared" si="1409"/>
        <v>4465</v>
      </c>
      <c r="BK4465" s="150">
        <f t="shared" si="1410"/>
        <v>32637</v>
      </c>
      <c r="BL4465" s="50" t="e">
        <f t="shared" ca="1" si="1404"/>
        <v>#NAME?</v>
      </c>
      <c r="BM4465" s="50" t="e">
        <f t="shared" ca="1" si="1405"/>
        <v>#NAME?</v>
      </c>
      <c r="BN4465" s="50" t="e">
        <f t="shared" ca="1" si="1406"/>
        <v>#NAME?</v>
      </c>
    </row>
    <row r="4466" spans="1:66" x14ac:dyDescent="0.35">
      <c r="A4466" s="48">
        <v>32638</v>
      </c>
      <c r="B4466" s="17">
        <v>1989</v>
      </c>
      <c r="C4466" s="17">
        <v>5</v>
      </c>
      <c r="D4466" s="17">
        <v>130</v>
      </c>
      <c r="E4466" s="17">
        <v>10</v>
      </c>
      <c r="F4466" s="17">
        <v>4</v>
      </c>
      <c r="G4466" s="50">
        <v>8.5</v>
      </c>
      <c r="H4466" s="32">
        <v>5.6329929649177561</v>
      </c>
      <c r="I4466" s="50">
        <v>10.666666666666666</v>
      </c>
      <c r="J4466" s="13">
        <v>0</v>
      </c>
      <c r="K4466" s="13">
        <f t="shared" si="1392"/>
        <v>0</v>
      </c>
      <c r="L4466" s="13">
        <f t="shared" si="1393"/>
        <v>0</v>
      </c>
      <c r="M4466" s="13" t="e">
        <f ca="1">CalcTable[[#This Row],[IWC]]-AE4465</f>
        <v>#NAME?</v>
      </c>
      <c r="N4466" s="13" t="e">
        <f ca="1">IF(CalcTable[[#This Row],[Day of Year]]&lt;123,FCAP,AE4465)</f>
        <v>#NAME?</v>
      </c>
      <c r="O4466" s="17" t="e">
        <f ca="1">IF(IRR_DRIP,5,COUNTIF('IDET Wind Values'!C4450:G4450,"&lt;="&amp;IRR_MAXWIND))</f>
        <v>#NAME?</v>
      </c>
      <c r="P4466" s="13" t="e">
        <f ca="1">CalcTable[[#This Row],[ET_o]]*KL</f>
        <v>#NAME?</v>
      </c>
      <c r="Q4466" s="13" t="e">
        <f ca="1">IF(WILTPT&lt;=0,1,MAX(0,MIN(1,(CalcTable[[#This Row],[IWC]]-WILTPT)/(MAD-WILTPT))))</f>
        <v>#NAME?</v>
      </c>
      <c r="R4466" s="13" t="e">
        <f ca="1">CalcTable[[#This Row],[ETMult]]*CalcTable[[#This Row],[ETb]]</f>
        <v>#NAME?</v>
      </c>
      <c r="S4466" s="13" t="b">
        <f>INDEX(IRR_LIST,CalcTable[[#This Row],[Day of Week]]+1)</f>
        <v>0</v>
      </c>
      <c r="T4466" s="13">
        <f t="shared" ca="1" si="1394"/>
        <v>0</v>
      </c>
      <c r="U4466" s="13" t="b">
        <f ca="1">IF(CalcTable[[#This Row],[IrrPrecip]]&gt;=IC_MM,FALSE,TRUE)</f>
        <v>1</v>
      </c>
      <c r="V4466" s="13" t="b">
        <f t="shared" si="1395"/>
        <v>1</v>
      </c>
      <c r="W4466" s="13" t="e">
        <f ca="1">IF(AND(IRR_DRIP=FALSE,CalcTable[[#This Row],[IrrHours]]&lt;=0),FALSE,TRUE)</f>
        <v>#NAME?</v>
      </c>
      <c r="X4466" s="13" t="e">
        <f ca="1">AND(CalcTable[[#This Row],[IrrDay]],CalcTable[[#This Row],[IrrRain]],CalcTable[[#This Row],[IrrWarm]],CalcTable[[#This Row],[IrrWindy]])</f>
        <v>#NAME?</v>
      </c>
      <c r="Y4466" s="13" t="e">
        <f t="shared" ca="1" si="1396"/>
        <v>#NAME?</v>
      </c>
      <c r="Z4466" s="13" t="e">
        <f ca="1">CalcTable[[#This Row],[IrrHours]]/5</f>
        <v>#NAME?</v>
      </c>
      <c r="AA4466" s="13" t="e">
        <f ca="1">IF(CalcTable[[#This Row],[IrrFlag]]=FALSE,0,MAX(0,CalcTable[[#This Row],[VolRednWind]]*(FCAP*IRR_TARGET-CalcTable[[#This Row],[IWC]])))</f>
        <v>#NAME?</v>
      </c>
      <c r="AB4466" s="13" t="e">
        <f ca="1">CalcTable[[#This Row],[IWC]]+CalcTable[[#This Row],[Eff Precip]]+CalcTable[[#This Row],[IrrAmt]]-CalcTable[[#This Row],[AET]]</f>
        <v>#NAME?</v>
      </c>
      <c r="AC4466" s="13" t="e">
        <f ca="1">IF(CalcTable[[#This Row],[PWC]]&gt;FCAP,MIN(24*PERC,MIN(SAT,CalcTable[[#This Row],[PWC]])-FCAP),0)</f>
        <v>#NAME?</v>
      </c>
      <c r="AD4466" s="13" t="e">
        <f ca="1">IF(CalcTable[[#This Row],[PWC]]&gt;SAT,CalcTable[[#This Row],[PWC]]-SAT,0)</f>
        <v>#NAME?</v>
      </c>
      <c r="AE4466" s="13" t="e">
        <f ca="1">CalcTable[[#This Row],[PWC]]-CalcTable[[#This Row],[PercAmt]]-CalcTable[[#This Row],[Runoff]]</f>
        <v>#NAME?</v>
      </c>
      <c r="AF4466" s="13" t="e">
        <f ca="1">CalcTable[[#This Row],[IrrAmt]]/1000*CUR_IRR_AREA*10000/IRR_EFF</f>
        <v>#NAME?</v>
      </c>
      <c r="AG4466" s="147"/>
      <c r="AH4466" s="13"/>
      <c r="AI4466" s="50">
        <v>0</v>
      </c>
      <c r="AJ4466" s="50">
        <v>0</v>
      </c>
      <c r="AK4466" s="50">
        <v>0</v>
      </c>
      <c r="AL4466" s="50">
        <v>5.3752403198347807</v>
      </c>
      <c r="AM4466" s="50"/>
      <c r="AN4466" s="50"/>
      <c r="AO4466" s="50"/>
      <c r="AP4466" s="50"/>
      <c r="AQ4466" s="50"/>
      <c r="AR4466" s="50"/>
      <c r="AS4466" s="50"/>
      <c r="AT4466" s="50"/>
      <c r="AU4466" s="50"/>
      <c r="AV4466" s="50"/>
      <c r="AW4466" s="50"/>
      <c r="AX4466" s="50">
        <f t="shared" si="1407"/>
        <v>5.3752403198347807</v>
      </c>
      <c r="AY4466" s="50"/>
      <c r="AZ4466" s="50">
        <f t="shared" si="1397"/>
        <v>157.67371604848691</v>
      </c>
      <c r="BA4466" s="50">
        <f t="shared" si="1398"/>
        <v>242.76746756671795</v>
      </c>
      <c r="BB4466" s="50">
        <f t="shared" si="1399"/>
        <v>250.27573975950304</v>
      </c>
      <c r="BC4466" s="17">
        <f t="shared" si="1400"/>
        <v>19895</v>
      </c>
      <c r="BD4466" s="50">
        <f t="shared" si="1401"/>
        <v>5.3752403198347807</v>
      </c>
      <c r="BE4466" s="50">
        <f t="shared" si="1402"/>
        <v>157.67371604848691</v>
      </c>
      <c r="BF4466" s="50">
        <f t="shared" si="1408"/>
        <v>257.90400517204637</v>
      </c>
      <c r="BG4466" s="50"/>
      <c r="BH4466" s="17">
        <f t="shared" si="1403"/>
        <v>0</v>
      </c>
      <c r="BI4466" s="17">
        <f t="shared" si="1411"/>
        <v>4466</v>
      </c>
      <c r="BJ4466" s="17">
        <f t="shared" si="1409"/>
        <v>4466</v>
      </c>
      <c r="BK4466" s="150">
        <f t="shared" si="1410"/>
        <v>32638</v>
      </c>
      <c r="BL4466" s="50" t="e">
        <f t="shared" ca="1" si="1404"/>
        <v>#NAME?</v>
      </c>
      <c r="BM4466" s="50" t="e">
        <f t="shared" ca="1" si="1405"/>
        <v>#NAME?</v>
      </c>
      <c r="BN4466" s="50" t="e">
        <f t="shared" ca="1" si="1406"/>
        <v>#NAME?</v>
      </c>
    </row>
    <row r="4467" spans="1:66" x14ac:dyDescent="0.35">
      <c r="A4467" s="48">
        <v>32639</v>
      </c>
      <c r="B4467" s="17">
        <v>1989</v>
      </c>
      <c r="C4467" s="17">
        <v>5</v>
      </c>
      <c r="D4467" s="17">
        <v>131</v>
      </c>
      <c r="E4467" s="17">
        <v>11</v>
      </c>
      <c r="F4467" s="17">
        <v>5</v>
      </c>
      <c r="G4467" s="50">
        <v>3.2</v>
      </c>
      <c r="H4467" s="32">
        <v>2.9298491424526887</v>
      </c>
      <c r="I4467" s="50">
        <v>19.166666666666668</v>
      </c>
      <c r="J4467" s="13">
        <v>9.3000000000000007</v>
      </c>
      <c r="K4467" s="13">
        <f t="shared" si="1392"/>
        <v>9.3000000000000007</v>
      </c>
      <c r="L4467" s="13">
        <f t="shared" si="1393"/>
        <v>3.2250000000000005</v>
      </c>
      <c r="M4467" s="13" t="e">
        <f ca="1">CalcTable[[#This Row],[IWC]]-AE4466</f>
        <v>#NAME?</v>
      </c>
      <c r="N4467" s="13" t="e">
        <f ca="1">IF(CalcTable[[#This Row],[Day of Year]]&lt;123,FCAP,AE4466)</f>
        <v>#NAME?</v>
      </c>
      <c r="O4467" s="17" t="e">
        <f ca="1">IF(IRR_DRIP,5,COUNTIF('IDET Wind Values'!C4451:G4451,"&lt;="&amp;IRR_MAXWIND))</f>
        <v>#NAME?</v>
      </c>
      <c r="P4467" s="13" t="e">
        <f ca="1">CalcTable[[#This Row],[ET_o]]*KL</f>
        <v>#NAME?</v>
      </c>
      <c r="Q4467" s="13" t="e">
        <f ca="1">IF(WILTPT&lt;=0,1,MAX(0,MIN(1,(CalcTable[[#This Row],[IWC]]-WILTPT)/(MAD-WILTPT))))</f>
        <v>#NAME?</v>
      </c>
      <c r="R4467" s="13" t="e">
        <f ca="1">CalcTable[[#This Row],[ETMult]]*CalcTable[[#This Row],[ETb]]</f>
        <v>#NAME?</v>
      </c>
      <c r="S4467" s="13" t="b">
        <f>INDEX(IRR_LIST,CalcTable[[#This Row],[Day of Week]]+1)</f>
        <v>1</v>
      </c>
      <c r="T4467" s="13">
        <f t="shared" ca="1" si="1394"/>
        <v>0</v>
      </c>
      <c r="U4467" s="13" t="b">
        <f ca="1">IF(CalcTable[[#This Row],[IrrPrecip]]&gt;=IC_MM,FALSE,TRUE)</f>
        <v>1</v>
      </c>
      <c r="V4467" s="13" t="b">
        <f t="shared" si="1395"/>
        <v>0</v>
      </c>
      <c r="W4467" s="13" t="e">
        <f ca="1">IF(AND(IRR_DRIP=FALSE,CalcTable[[#This Row],[IrrHours]]&lt;=0),FALSE,TRUE)</f>
        <v>#NAME?</v>
      </c>
      <c r="X4467" s="13" t="e">
        <f ca="1">AND(CalcTable[[#This Row],[IrrDay]],CalcTable[[#This Row],[IrrRain]],CalcTable[[#This Row],[IrrWarm]],CalcTable[[#This Row],[IrrWindy]])</f>
        <v>#NAME?</v>
      </c>
      <c r="Y4467" s="13" t="e">
        <f t="shared" ca="1" si="1396"/>
        <v>#NAME?</v>
      </c>
      <c r="Z4467" s="13" t="e">
        <f ca="1">CalcTable[[#This Row],[IrrHours]]/5</f>
        <v>#NAME?</v>
      </c>
      <c r="AA4467" s="13" t="e">
        <f ca="1">IF(CalcTable[[#This Row],[IrrFlag]]=FALSE,0,MAX(0,CalcTable[[#This Row],[VolRednWind]]*(FCAP*IRR_TARGET-CalcTable[[#This Row],[IWC]])))</f>
        <v>#NAME?</v>
      </c>
      <c r="AB4467" s="13" t="e">
        <f ca="1">CalcTable[[#This Row],[IWC]]+CalcTable[[#This Row],[Eff Precip]]+CalcTable[[#This Row],[IrrAmt]]-CalcTable[[#This Row],[AET]]</f>
        <v>#NAME?</v>
      </c>
      <c r="AC4467" s="13" t="e">
        <f ca="1">IF(CalcTable[[#This Row],[PWC]]&gt;FCAP,MIN(24*PERC,MIN(SAT,CalcTable[[#This Row],[PWC]])-FCAP),0)</f>
        <v>#NAME?</v>
      </c>
      <c r="AD4467" s="13" t="e">
        <f ca="1">IF(CalcTable[[#This Row],[PWC]]&gt;SAT,CalcTable[[#This Row],[PWC]]-SAT,0)</f>
        <v>#NAME?</v>
      </c>
      <c r="AE4467" s="13" t="e">
        <f ca="1">CalcTable[[#This Row],[PWC]]-CalcTable[[#This Row],[PercAmt]]-CalcTable[[#This Row],[Runoff]]</f>
        <v>#NAME?</v>
      </c>
      <c r="AF4467" s="13" t="e">
        <f ca="1">CalcTable[[#This Row],[IrrAmt]]/1000*CUR_IRR_AREA*10000/IRR_EFF</f>
        <v>#NAME?</v>
      </c>
      <c r="AG4467" s="147"/>
      <c r="AH4467" s="13"/>
      <c r="AI4467" s="50">
        <v>0</v>
      </c>
      <c r="AJ4467" s="50">
        <v>0</v>
      </c>
      <c r="AK4467" s="50">
        <v>0</v>
      </c>
      <c r="AL4467" s="50">
        <v>0</v>
      </c>
      <c r="AM4467" s="50"/>
      <c r="AN4467" s="50"/>
      <c r="AO4467" s="50"/>
      <c r="AP4467" s="50"/>
      <c r="AQ4467" s="50"/>
      <c r="AR4467" s="50"/>
      <c r="AS4467" s="50"/>
      <c r="AT4467" s="50"/>
      <c r="AU4467" s="50"/>
      <c r="AV4467" s="50"/>
      <c r="AW4467" s="50"/>
      <c r="AX4467" s="50">
        <f t="shared" si="1407"/>
        <v>0</v>
      </c>
      <c r="AY4467" s="50"/>
      <c r="AZ4467" s="50">
        <f t="shared" si="1397"/>
        <v>0</v>
      </c>
      <c r="BA4467" s="50">
        <f t="shared" si="1398"/>
        <v>0</v>
      </c>
      <c r="BB4467" s="50">
        <f t="shared" si="1399"/>
        <v>0</v>
      </c>
      <c r="BC4467" s="17">
        <f t="shared" si="1400"/>
        <v>19895</v>
      </c>
      <c r="BD4467" s="50">
        <f t="shared" si="1401"/>
        <v>0</v>
      </c>
      <c r="BE4467" s="50">
        <f t="shared" si="1402"/>
        <v>0</v>
      </c>
      <c r="BF4467" s="50">
        <f t="shared" si="1408"/>
        <v>0</v>
      </c>
      <c r="BG4467" s="50"/>
      <c r="BH4467" s="17">
        <f t="shared" si="1403"/>
        <v>0</v>
      </c>
      <c r="BI4467" s="17">
        <f t="shared" si="1411"/>
        <v>4467</v>
      </c>
      <c r="BJ4467" s="17">
        <f t="shared" si="1409"/>
        <v>4467</v>
      </c>
      <c r="BK4467" s="150">
        <f t="shared" si="1410"/>
        <v>32639</v>
      </c>
      <c r="BL4467" s="50" t="e">
        <f t="shared" ca="1" si="1404"/>
        <v>#NAME?</v>
      </c>
      <c r="BM4467" s="50" t="e">
        <f t="shared" ca="1" si="1405"/>
        <v>#NAME?</v>
      </c>
      <c r="BN4467" s="50" t="e">
        <f t="shared" ca="1" si="1406"/>
        <v>#NAME?</v>
      </c>
    </row>
    <row r="4468" spans="1:66" x14ac:dyDescent="0.35">
      <c r="A4468" s="48">
        <v>32640</v>
      </c>
      <c r="B4468" s="17">
        <v>1989</v>
      </c>
      <c r="C4468" s="17">
        <v>5</v>
      </c>
      <c r="D4468" s="17">
        <v>132</v>
      </c>
      <c r="E4468" s="17">
        <v>12</v>
      </c>
      <c r="F4468" s="17">
        <v>6</v>
      </c>
      <c r="G4468" s="50">
        <v>1.2</v>
      </c>
      <c r="H4468" s="32">
        <v>3.1320784369288668</v>
      </c>
      <c r="I4468" s="50">
        <v>7.333333333333333</v>
      </c>
      <c r="J4468" s="13">
        <v>0</v>
      </c>
      <c r="K4468" s="13">
        <f t="shared" si="1392"/>
        <v>0</v>
      </c>
      <c r="L4468" s="13">
        <f t="shared" si="1393"/>
        <v>0</v>
      </c>
      <c r="M4468" s="13" t="e">
        <f ca="1">CalcTable[[#This Row],[IWC]]-AE4467</f>
        <v>#NAME?</v>
      </c>
      <c r="N4468" s="13" t="e">
        <f ca="1">IF(CalcTable[[#This Row],[Day of Year]]&lt;123,FCAP,AE4467)</f>
        <v>#NAME?</v>
      </c>
      <c r="O4468" s="17" t="e">
        <f ca="1">IF(IRR_DRIP,5,COUNTIF('IDET Wind Values'!C4452:G4452,"&lt;="&amp;IRR_MAXWIND))</f>
        <v>#NAME?</v>
      </c>
      <c r="P4468" s="13" t="e">
        <f ca="1">CalcTable[[#This Row],[ET_o]]*KL</f>
        <v>#NAME?</v>
      </c>
      <c r="Q4468" s="13" t="e">
        <f ca="1">IF(WILTPT&lt;=0,1,MAX(0,MIN(1,(CalcTable[[#This Row],[IWC]]-WILTPT)/(MAD-WILTPT))))</f>
        <v>#NAME?</v>
      </c>
      <c r="R4468" s="13" t="e">
        <f ca="1">CalcTable[[#This Row],[ETMult]]*CalcTable[[#This Row],[ETb]]</f>
        <v>#NAME?</v>
      </c>
      <c r="S4468" s="13" t="b">
        <f>INDEX(IRR_LIST,CalcTable[[#This Row],[Day of Week]]+1)</f>
        <v>0</v>
      </c>
      <c r="T4468" s="13">
        <f t="shared" ca="1" si="1394"/>
        <v>9.3000000000000007</v>
      </c>
      <c r="U4468" s="13" t="b">
        <f ca="1">IF(CalcTable[[#This Row],[IrrPrecip]]&gt;=IC_MM,FALSE,TRUE)</f>
        <v>1</v>
      </c>
      <c r="V4468" s="13" t="b">
        <f t="shared" si="1395"/>
        <v>0</v>
      </c>
      <c r="W4468" s="13" t="e">
        <f ca="1">IF(AND(IRR_DRIP=FALSE,CalcTable[[#This Row],[IrrHours]]&lt;=0),FALSE,TRUE)</f>
        <v>#NAME?</v>
      </c>
      <c r="X4468" s="13" t="e">
        <f ca="1">AND(CalcTable[[#This Row],[IrrDay]],CalcTable[[#This Row],[IrrRain]],CalcTable[[#This Row],[IrrWarm]],CalcTable[[#This Row],[IrrWindy]])</f>
        <v>#NAME?</v>
      </c>
      <c r="Y4468" s="13" t="e">
        <f t="shared" ca="1" si="1396"/>
        <v>#NAME?</v>
      </c>
      <c r="Z4468" s="13" t="e">
        <f ca="1">CalcTable[[#This Row],[IrrHours]]/5</f>
        <v>#NAME?</v>
      </c>
      <c r="AA4468" s="13" t="e">
        <f ca="1">IF(CalcTable[[#This Row],[IrrFlag]]=FALSE,0,MAX(0,CalcTable[[#This Row],[VolRednWind]]*(FCAP*IRR_TARGET-CalcTable[[#This Row],[IWC]])))</f>
        <v>#NAME?</v>
      </c>
      <c r="AB4468" s="13" t="e">
        <f ca="1">CalcTable[[#This Row],[IWC]]+CalcTable[[#This Row],[Eff Precip]]+CalcTable[[#This Row],[IrrAmt]]-CalcTable[[#This Row],[AET]]</f>
        <v>#NAME?</v>
      </c>
      <c r="AC4468" s="13" t="e">
        <f ca="1">IF(CalcTable[[#This Row],[PWC]]&gt;FCAP,MIN(24*PERC,MIN(SAT,CalcTable[[#This Row],[PWC]])-FCAP),0)</f>
        <v>#NAME?</v>
      </c>
      <c r="AD4468" s="13" t="e">
        <f ca="1">IF(CalcTable[[#This Row],[PWC]]&gt;SAT,CalcTable[[#This Row],[PWC]]-SAT,0)</f>
        <v>#NAME?</v>
      </c>
      <c r="AE4468" s="13" t="e">
        <f ca="1">CalcTable[[#This Row],[PWC]]-CalcTable[[#This Row],[PercAmt]]-CalcTable[[#This Row],[Runoff]]</f>
        <v>#NAME?</v>
      </c>
      <c r="AF4468" s="13" t="e">
        <f ca="1">CalcTable[[#This Row],[IrrAmt]]/1000*CUR_IRR_AREA*10000/IRR_EFF</f>
        <v>#NAME?</v>
      </c>
      <c r="AG4468" s="147"/>
      <c r="AH4468" s="13"/>
      <c r="AI4468" s="50">
        <v>0</v>
      </c>
      <c r="AJ4468" s="50">
        <v>0</v>
      </c>
      <c r="AK4468" s="50">
        <v>0</v>
      </c>
      <c r="AL4468" s="50">
        <v>0</v>
      </c>
      <c r="AM4468" s="50"/>
      <c r="AN4468" s="50"/>
      <c r="AO4468" s="50"/>
      <c r="AP4468" s="50"/>
      <c r="AQ4468" s="50"/>
      <c r="AR4468" s="50"/>
      <c r="AS4468" s="50"/>
      <c r="AT4468" s="50"/>
      <c r="AU4468" s="50"/>
      <c r="AV4468" s="50"/>
      <c r="AW4468" s="50"/>
      <c r="AX4468" s="50">
        <f t="shared" si="1407"/>
        <v>0</v>
      </c>
      <c r="AY4468" s="50"/>
      <c r="AZ4468" s="50">
        <f t="shared" si="1397"/>
        <v>0</v>
      </c>
      <c r="BA4468" s="50">
        <f t="shared" si="1398"/>
        <v>0</v>
      </c>
      <c r="BB4468" s="50">
        <f t="shared" si="1399"/>
        <v>0</v>
      </c>
      <c r="BC4468" s="17">
        <f t="shared" si="1400"/>
        <v>19895</v>
      </c>
      <c r="BD4468" s="50">
        <f t="shared" si="1401"/>
        <v>0</v>
      </c>
      <c r="BE4468" s="50">
        <f t="shared" si="1402"/>
        <v>0</v>
      </c>
      <c r="BF4468" s="50">
        <f t="shared" si="1408"/>
        <v>0</v>
      </c>
      <c r="BG4468" s="50"/>
      <c r="BH4468" s="17">
        <f t="shared" si="1403"/>
        <v>0</v>
      </c>
      <c r="BI4468" s="17">
        <f t="shared" si="1411"/>
        <v>4468</v>
      </c>
      <c r="BJ4468" s="17">
        <f t="shared" si="1409"/>
        <v>4468</v>
      </c>
      <c r="BK4468" s="150">
        <f t="shared" si="1410"/>
        <v>32640</v>
      </c>
      <c r="BL4468" s="50" t="e">
        <f t="shared" ca="1" si="1404"/>
        <v>#NAME?</v>
      </c>
      <c r="BM4468" s="50" t="e">
        <f t="shared" ca="1" si="1405"/>
        <v>#NAME?</v>
      </c>
      <c r="BN4468" s="50" t="e">
        <f t="shared" ca="1" si="1406"/>
        <v>#NAME?</v>
      </c>
    </row>
    <row r="4469" spans="1:66" x14ac:dyDescent="0.35">
      <c r="A4469" s="48">
        <v>32641</v>
      </c>
      <c r="B4469" s="17">
        <v>1989</v>
      </c>
      <c r="C4469" s="17">
        <v>5</v>
      </c>
      <c r="D4469" s="17">
        <v>133</v>
      </c>
      <c r="E4469" s="17">
        <v>13</v>
      </c>
      <c r="F4469" s="17">
        <v>7</v>
      </c>
      <c r="G4469" s="50">
        <v>0.7</v>
      </c>
      <c r="H4469" s="32">
        <v>3.4399119684890929</v>
      </c>
      <c r="I4469" s="50">
        <v>9.5</v>
      </c>
      <c r="J4469" s="13">
        <v>0</v>
      </c>
      <c r="K4469" s="13">
        <f t="shared" si="1392"/>
        <v>0</v>
      </c>
      <c r="L4469" s="13">
        <f t="shared" si="1393"/>
        <v>0</v>
      </c>
      <c r="M4469" s="13" t="e">
        <f ca="1">CalcTable[[#This Row],[IWC]]-AE4468</f>
        <v>#NAME?</v>
      </c>
      <c r="N4469" s="13" t="e">
        <f ca="1">IF(CalcTable[[#This Row],[Day of Year]]&lt;123,FCAP,AE4468)</f>
        <v>#NAME?</v>
      </c>
      <c r="O4469" s="17" t="e">
        <f ca="1">IF(IRR_DRIP,5,COUNTIF('IDET Wind Values'!C4453:G4453,"&lt;="&amp;IRR_MAXWIND))</f>
        <v>#NAME?</v>
      </c>
      <c r="P4469" s="13" t="e">
        <f ca="1">CalcTable[[#This Row],[ET_o]]*KL</f>
        <v>#NAME?</v>
      </c>
      <c r="Q4469" s="13" t="e">
        <f ca="1">IF(WILTPT&lt;=0,1,MAX(0,MIN(1,(CalcTable[[#This Row],[IWC]]-WILTPT)/(MAD-WILTPT))))</f>
        <v>#NAME?</v>
      </c>
      <c r="R4469" s="13" t="e">
        <f ca="1">CalcTable[[#This Row],[ETMult]]*CalcTable[[#This Row],[ETb]]</f>
        <v>#NAME?</v>
      </c>
      <c r="S4469" s="13" t="b">
        <f>INDEX(IRR_LIST,CalcTable[[#This Row],[Day of Week]]+1)</f>
        <v>0</v>
      </c>
      <c r="T4469" s="13">
        <f t="shared" ca="1" si="1394"/>
        <v>9.3000000000000007</v>
      </c>
      <c r="U4469" s="13" t="b">
        <f ca="1">IF(CalcTable[[#This Row],[IrrPrecip]]&gt;=IC_MM,FALSE,TRUE)</f>
        <v>1</v>
      </c>
      <c r="V4469" s="13" t="b">
        <f t="shared" si="1395"/>
        <v>0</v>
      </c>
      <c r="W4469" s="13" t="e">
        <f ca="1">IF(AND(IRR_DRIP=FALSE,CalcTable[[#This Row],[IrrHours]]&lt;=0),FALSE,TRUE)</f>
        <v>#NAME?</v>
      </c>
      <c r="X4469" s="13" t="e">
        <f ca="1">AND(CalcTable[[#This Row],[IrrDay]],CalcTable[[#This Row],[IrrRain]],CalcTable[[#This Row],[IrrWarm]],CalcTable[[#This Row],[IrrWindy]])</f>
        <v>#NAME?</v>
      </c>
      <c r="Y4469" s="13" t="e">
        <f t="shared" ca="1" si="1396"/>
        <v>#NAME?</v>
      </c>
      <c r="Z4469" s="13" t="e">
        <f ca="1">CalcTable[[#This Row],[IrrHours]]/5</f>
        <v>#NAME?</v>
      </c>
      <c r="AA4469" s="13" t="e">
        <f ca="1">IF(CalcTable[[#This Row],[IrrFlag]]=FALSE,0,MAX(0,CalcTable[[#This Row],[VolRednWind]]*(FCAP*IRR_TARGET-CalcTable[[#This Row],[IWC]])))</f>
        <v>#NAME?</v>
      </c>
      <c r="AB4469" s="13" t="e">
        <f ca="1">CalcTable[[#This Row],[IWC]]+CalcTable[[#This Row],[Eff Precip]]+CalcTable[[#This Row],[IrrAmt]]-CalcTable[[#This Row],[AET]]</f>
        <v>#NAME?</v>
      </c>
      <c r="AC4469" s="13" t="e">
        <f ca="1">IF(CalcTable[[#This Row],[PWC]]&gt;FCAP,MIN(24*PERC,MIN(SAT,CalcTable[[#This Row],[PWC]])-FCAP),0)</f>
        <v>#NAME?</v>
      </c>
      <c r="AD4469" s="13" t="e">
        <f ca="1">IF(CalcTable[[#This Row],[PWC]]&gt;SAT,CalcTable[[#This Row],[PWC]]-SAT,0)</f>
        <v>#NAME?</v>
      </c>
      <c r="AE4469" s="13" t="e">
        <f ca="1">CalcTable[[#This Row],[PWC]]-CalcTable[[#This Row],[PercAmt]]-CalcTable[[#This Row],[Runoff]]</f>
        <v>#NAME?</v>
      </c>
      <c r="AF4469" s="13" t="e">
        <f ca="1">CalcTable[[#This Row],[IrrAmt]]/1000*CUR_IRR_AREA*10000/IRR_EFF</f>
        <v>#NAME?</v>
      </c>
      <c r="AG4469" s="147"/>
      <c r="AH4469" s="13"/>
      <c r="AI4469" s="50">
        <v>0</v>
      </c>
      <c r="AJ4469" s="50">
        <v>0</v>
      </c>
      <c r="AK4469" s="50">
        <v>0</v>
      </c>
      <c r="AL4469" s="50">
        <v>0</v>
      </c>
      <c r="AM4469" s="50"/>
      <c r="AN4469" s="50"/>
      <c r="AO4469" s="50"/>
      <c r="AP4469" s="50"/>
      <c r="AQ4469" s="50"/>
      <c r="AR4469" s="50"/>
      <c r="AS4469" s="50"/>
      <c r="AT4469" s="50"/>
      <c r="AU4469" s="50"/>
      <c r="AV4469" s="50"/>
      <c r="AW4469" s="50"/>
      <c r="AX4469" s="50">
        <f t="shared" si="1407"/>
        <v>0</v>
      </c>
      <c r="AY4469" s="50"/>
      <c r="AZ4469" s="50">
        <f t="shared" si="1397"/>
        <v>0</v>
      </c>
      <c r="BA4469" s="50">
        <f t="shared" si="1398"/>
        <v>0</v>
      </c>
      <c r="BB4469" s="50">
        <f t="shared" si="1399"/>
        <v>0</v>
      </c>
      <c r="BC4469" s="17">
        <f t="shared" si="1400"/>
        <v>19895</v>
      </c>
      <c r="BD4469" s="50">
        <f t="shared" si="1401"/>
        <v>0</v>
      </c>
      <c r="BE4469" s="50">
        <f t="shared" si="1402"/>
        <v>0</v>
      </c>
      <c r="BF4469" s="50">
        <f t="shared" si="1408"/>
        <v>0</v>
      </c>
      <c r="BG4469" s="50"/>
      <c r="BH4469" s="17">
        <f t="shared" si="1403"/>
        <v>0</v>
      </c>
      <c r="BI4469" s="17">
        <f t="shared" si="1411"/>
        <v>4469</v>
      </c>
      <c r="BJ4469" s="17">
        <f t="shared" si="1409"/>
        <v>4469</v>
      </c>
      <c r="BK4469" s="150">
        <f t="shared" si="1410"/>
        <v>32641</v>
      </c>
      <c r="BL4469" s="50" t="e">
        <f t="shared" ca="1" si="1404"/>
        <v>#NAME?</v>
      </c>
      <c r="BM4469" s="50" t="e">
        <f t="shared" ca="1" si="1405"/>
        <v>#NAME?</v>
      </c>
      <c r="BN4469" s="50" t="e">
        <f t="shared" ca="1" si="1406"/>
        <v>#NAME?</v>
      </c>
    </row>
    <row r="4470" spans="1:66" x14ac:dyDescent="0.35">
      <c r="A4470" s="48">
        <v>32642</v>
      </c>
      <c r="B4470" s="17">
        <v>1989</v>
      </c>
      <c r="C4470" s="17">
        <v>5</v>
      </c>
      <c r="D4470" s="17">
        <v>134</v>
      </c>
      <c r="E4470" s="17">
        <v>14</v>
      </c>
      <c r="F4470" s="17">
        <v>1</v>
      </c>
      <c r="G4470" s="50">
        <v>2.8</v>
      </c>
      <c r="H4470" s="32">
        <v>3.6118514535492348</v>
      </c>
      <c r="I4470" s="50">
        <v>5.5</v>
      </c>
      <c r="J4470" s="13">
        <v>0</v>
      </c>
      <c r="K4470" s="13">
        <f t="shared" si="1392"/>
        <v>0</v>
      </c>
      <c r="L4470" s="13">
        <f t="shared" si="1393"/>
        <v>0</v>
      </c>
      <c r="M4470" s="13" t="e">
        <f ca="1">CalcTable[[#This Row],[IWC]]-AE4469</f>
        <v>#NAME?</v>
      </c>
      <c r="N4470" s="13" t="e">
        <f ca="1">IF(CalcTable[[#This Row],[Day of Year]]&lt;123,FCAP,AE4469)</f>
        <v>#NAME?</v>
      </c>
      <c r="O4470" s="17" t="e">
        <f ca="1">IF(IRR_DRIP,5,COUNTIF('IDET Wind Values'!C4454:G4454,"&lt;="&amp;IRR_MAXWIND))</f>
        <v>#NAME?</v>
      </c>
      <c r="P4470" s="13" t="e">
        <f ca="1">CalcTable[[#This Row],[ET_o]]*KL</f>
        <v>#NAME?</v>
      </c>
      <c r="Q4470" s="13" t="e">
        <f ca="1">IF(WILTPT&lt;=0,1,MAX(0,MIN(1,(CalcTable[[#This Row],[IWC]]-WILTPT)/(MAD-WILTPT))))</f>
        <v>#NAME?</v>
      </c>
      <c r="R4470" s="13" t="e">
        <f ca="1">CalcTable[[#This Row],[ETMult]]*CalcTable[[#This Row],[ETb]]</f>
        <v>#NAME?</v>
      </c>
      <c r="S4470" s="13" t="b">
        <f>INDEX(IRR_LIST,CalcTable[[#This Row],[Day of Week]]+1)</f>
        <v>1</v>
      </c>
      <c r="T4470" s="13">
        <f t="shared" ca="1" si="1394"/>
        <v>0</v>
      </c>
      <c r="U4470" s="13" t="b">
        <f ca="1">IF(CalcTable[[#This Row],[IrrPrecip]]&gt;=IC_MM,FALSE,TRUE)</f>
        <v>1</v>
      </c>
      <c r="V4470" s="13" t="b">
        <f t="shared" si="1395"/>
        <v>0</v>
      </c>
      <c r="W4470" s="13" t="e">
        <f ca="1">IF(AND(IRR_DRIP=FALSE,CalcTable[[#This Row],[IrrHours]]&lt;=0),FALSE,TRUE)</f>
        <v>#NAME?</v>
      </c>
      <c r="X4470" s="13" t="e">
        <f ca="1">AND(CalcTable[[#This Row],[IrrDay]],CalcTable[[#This Row],[IrrRain]],CalcTable[[#This Row],[IrrWarm]],CalcTable[[#This Row],[IrrWindy]])</f>
        <v>#NAME?</v>
      </c>
      <c r="Y4470" s="13" t="e">
        <f t="shared" ca="1" si="1396"/>
        <v>#NAME?</v>
      </c>
      <c r="Z4470" s="13" t="e">
        <f ca="1">CalcTable[[#This Row],[IrrHours]]/5</f>
        <v>#NAME?</v>
      </c>
      <c r="AA4470" s="13" t="e">
        <f ca="1">IF(CalcTable[[#This Row],[IrrFlag]]=FALSE,0,MAX(0,CalcTable[[#This Row],[VolRednWind]]*(FCAP*IRR_TARGET-CalcTable[[#This Row],[IWC]])))</f>
        <v>#NAME?</v>
      </c>
      <c r="AB4470" s="13" t="e">
        <f ca="1">CalcTable[[#This Row],[IWC]]+CalcTable[[#This Row],[Eff Precip]]+CalcTable[[#This Row],[IrrAmt]]-CalcTable[[#This Row],[AET]]</f>
        <v>#NAME?</v>
      </c>
      <c r="AC4470" s="13" t="e">
        <f ca="1">IF(CalcTable[[#This Row],[PWC]]&gt;FCAP,MIN(24*PERC,MIN(SAT,CalcTable[[#This Row],[PWC]])-FCAP),0)</f>
        <v>#NAME?</v>
      </c>
      <c r="AD4470" s="13" t="e">
        <f ca="1">IF(CalcTable[[#This Row],[PWC]]&gt;SAT,CalcTable[[#This Row],[PWC]]-SAT,0)</f>
        <v>#NAME?</v>
      </c>
      <c r="AE4470" s="13" t="e">
        <f ca="1">CalcTable[[#This Row],[PWC]]-CalcTable[[#This Row],[PercAmt]]-CalcTable[[#This Row],[Runoff]]</f>
        <v>#NAME?</v>
      </c>
      <c r="AF4470" s="13" t="e">
        <f ca="1">CalcTable[[#This Row],[IrrAmt]]/1000*CUR_IRR_AREA*10000/IRR_EFF</f>
        <v>#NAME?</v>
      </c>
      <c r="AG4470" s="147"/>
      <c r="AH4470" s="13"/>
      <c r="AI4470" s="50">
        <v>0</v>
      </c>
      <c r="AJ4470" s="50">
        <v>0</v>
      </c>
      <c r="AK4470" s="50">
        <v>0</v>
      </c>
      <c r="AL4470" s="50">
        <v>0</v>
      </c>
      <c r="AM4470" s="50"/>
      <c r="AN4470" s="50"/>
      <c r="AO4470" s="50"/>
      <c r="AP4470" s="50"/>
      <c r="AQ4470" s="50"/>
      <c r="AR4470" s="50"/>
      <c r="AS4470" s="50"/>
      <c r="AT4470" s="50"/>
      <c r="AU4470" s="50"/>
      <c r="AV4470" s="50"/>
      <c r="AW4470" s="50"/>
      <c r="AX4470" s="50">
        <f t="shared" si="1407"/>
        <v>0</v>
      </c>
      <c r="AY4470" s="50"/>
      <c r="AZ4470" s="50">
        <f t="shared" si="1397"/>
        <v>0</v>
      </c>
      <c r="BA4470" s="50">
        <f t="shared" si="1398"/>
        <v>0</v>
      </c>
      <c r="BB4470" s="50">
        <f t="shared" si="1399"/>
        <v>0</v>
      </c>
      <c r="BC4470" s="17">
        <f t="shared" si="1400"/>
        <v>19895</v>
      </c>
      <c r="BD4470" s="50">
        <f t="shared" si="1401"/>
        <v>0</v>
      </c>
      <c r="BE4470" s="50">
        <f t="shared" si="1402"/>
        <v>0</v>
      </c>
      <c r="BF4470" s="50">
        <f t="shared" si="1408"/>
        <v>0</v>
      </c>
      <c r="BG4470" s="50"/>
      <c r="BH4470" s="17">
        <f t="shared" si="1403"/>
        <v>0</v>
      </c>
      <c r="BI4470" s="17">
        <f t="shared" si="1411"/>
        <v>4470</v>
      </c>
      <c r="BJ4470" s="17">
        <f t="shared" si="1409"/>
        <v>4470</v>
      </c>
      <c r="BK4470" s="150">
        <f t="shared" si="1410"/>
        <v>32642</v>
      </c>
      <c r="BL4470" s="50" t="e">
        <f t="shared" ca="1" si="1404"/>
        <v>#NAME?</v>
      </c>
      <c r="BM4470" s="50" t="e">
        <f t="shared" ca="1" si="1405"/>
        <v>#NAME?</v>
      </c>
      <c r="BN4470" s="50" t="e">
        <f t="shared" ca="1" si="1406"/>
        <v>#NAME?</v>
      </c>
    </row>
    <row r="4471" spans="1:66" x14ac:dyDescent="0.35">
      <c r="A4471" s="48">
        <v>32643</v>
      </c>
      <c r="B4471" s="17">
        <v>1989</v>
      </c>
      <c r="C4471" s="17">
        <v>5</v>
      </c>
      <c r="D4471" s="17">
        <v>135</v>
      </c>
      <c r="E4471" s="17">
        <v>15</v>
      </c>
      <c r="F4471" s="17">
        <v>2</v>
      </c>
      <c r="G4471" s="50">
        <v>2.1</v>
      </c>
      <c r="H4471" s="32">
        <v>4.6531942121671488</v>
      </c>
      <c r="I4471" s="50">
        <v>6.333333333333333</v>
      </c>
      <c r="J4471" s="13">
        <v>0</v>
      </c>
      <c r="K4471" s="13">
        <f t="shared" si="1392"/>
        <v>0</v>
      </c>
      <c r="L4471" s="13">
        <f t="shared" si="1393"/>
        <v>0</v>
      </c>
      <c r="M4471" s="13" t="e">
        <f ca="1">CalcTable[[#This Row],[IWC]]-AE4470</f>
        <v>#NAME?</v>
      </c>
      <c r="N4471" s="13" t="e">
        <f ca="1">IF(CalcTable[[#This Row],[Day of Year]]&lt;123,FCAP,AE4470)</f>
        <v>#NAME?</v>
      </c>
      <c r="O4471" s="17" t="e">
        <f ca="1">IF(IRR_DRIP,5,COUNTIF('IDET Wind Values'!C4455:G4455,"&lt;="&amp;IRR_MAXWIND))</f>
        <v>#NAME?</v>
      </c>
      <c r="P4471" s="13" t="e">
        <f ca="1">CalcTable[[#This Row],[ET_o]]*KL</f>
        <v>#NAME?</v>
      </c>
      <c r="Q4471" s="13" t="e">
        <f ca="1">IF(WILTPT&lt;=0,1,MAX(0,MIN(1,(CalcTable[[#This Row],[IWC]]-WILTPT)/(MAD-WILTPT))))</f>
        <v>#NAME?</v>
      </c>
      <c r="R4471" s="13" t="e">
        <f ca="1">CalcTable[[#This Row],[ETMult]]*CalcTable[[#This Row],[ETb]]</f>
        <v>#NAME?</v>
      </c>
      <c r="S4471" s="13" t="b">
        <f>INDEX(IRR_LIST,CalcTable[[#This Row],[Day of Week]]+1)</f>
        <v>0</v>
      </c>
      <c r="T4471" s="13">
        <f t="shared" ca="1" si="1394"/>
        <v>0</v>
      </c>
      <c r="U4471" s="13" t="b">
        <f ca="1">IF(CalcTable[[#This Row],[IrrPrecip]]&gt;=IC_MM,FALSE,TRUE)</f>
        <v>1</v>
      </c>
      <c r="V4471" s="13" t="b">
        <f t="shared" si="1395"/>
        <v>1</v>
      </c>
      <c r="W4471" s="13" t="e">
        <f ca="1">IF(AND(IRR_DRIP=FALSE,CalcTable[[#This Row],[IrrHours]]&lt;=0),FALSE,TRUE)</f>
        <v>#NAME?</v>
      </c>
      <c r="X4471" s="13" t="e">
        <f ca="1">AND(CalcTable[[#This Row],[IrrDay]],CalcTable[[#This Row],[IrrRain]],CalcTable[[#This Row],[IrrWarm]],CalcTable[[#This Row],[IrrWindy]])</f>
        <v>#NAME?</v>
      </c>
      <c r="Y4471" s="13" t="e">
        <f t="shared" ca="1" si="1396"/>
        <v>#NAME?</v>
      </c>
      <c r="Z4471" s="13" t="e">
        <f ca="1">CalcTable[[#This Row],[IrrHours]]/5</f>
        <v>#NAME?</v>
      </c>
      <c r="AA4471" s="13" t="e">
        <f ca="1">IF(CalcTable[[#This Row],[IrrFlag]]=FALSE,0,MAX(0,CalcTable[[#This Row],[VolRednWind]]*(FCAP*IRR_TARGET-CalcTable[[#This Row],[IWC]])))</f>
        <v>#NAME?</v>
      </c>
      <c r="AB4471" s="13" t="e">
        <f ca="1">CalcTable[[#This Row],[IWC]]+CalcTable[[#This Row],[Eff Precip]]+CalcTable[[#This Row],[IrrAmt]]-CalcTable[[#This Row],[AET]]</f>
        <v>#NAME?</v>
      </c>
      <c r="AC4471" s="13" t="e">
        <f ca="1">IF(CalcTable[[#This Row],[PWC]]&gt;FCAP,MIN(24*PERC,MIN(SAT,CalcTable[[#This Row],[PWC]])-FCAP),0)</f>
        <v>#NAME?</v>
      </c>
      <c r="AD4471" s="13" t="e">
        <f ca="1">IF(CalcTable[[#This Row],[PWC]]&gt;SAT,CalcTable[[#This Row],[PWC]]-SAT,0)</f>
        <v>#NAME?</v>
      </c>
      <c r="AE4471" s="13" t="e">
        <f ca="1">CalcTable[[#This Row],[PWC]]-CalcTable[[#This Row],[PercAmt]]-CalcTable[[#This Row],[Runoff]]</f>
        <v>#NAME?</v>
      </c>
      <c r="AF4471" s="13" t="e">
        <f ca="1">CalcTable[[#This Row],[IrrAmt]]/1000*CUR_IRR_AREA*10000/IRR_EFF</f>
        <v>#NAME?</v>
      </c>
      <c r="AG4471" s="147"/>
      <c r="AH4471" s="13"/>
      <c r="AI4471" s="50">
        <v>0</v>
      </c>
      <c r="AJ4471" s="50">
        <v>0</v>
      </c>
      <c r="AK4471" s="50">
        <v>4.4185255424886449</v>
      </c>
      <c r="AL4471" s="50">
        <v>7.8811130224319577</v>
      </c>
      <c r="AM4471" s="50"/>
      <c r="AN4471" s="50"/>
      <c r="AO4471" s="50"/>
      <c r="AP4471" s="50"/>
      <c r="AQ4471" s="50"/>
      <c r="AR4471" s="50"/>
      <c r="AS4471" s="50"/>
      <c r="AT4471" s="50"/>
      <c r="AU4471" s="50"/>
      <c r="AV4471" s="50"/>
      <c r="AW4471" s="50"/>
      <c r="AX4471" s="50">
        <f t="shared" si="1407"/>
        <v>12.299638564920603</v>
      </c>
      <c r="AY4471" s="50"/>
      <c r="AZ4471" s="50">
        <f t="shared" si="1397"/>
        <v>295.98435661450424</v>
      </c>
      <c r="BA4471" s="50">
        <f t="shared" si="1398"/>
        <v>455.72194589852245</v>
      </c>
      <c r="BB4471" s="50">
        <f t="shared" si="1399"/>
        <v>469.81643907064171</v>
      </c>
      <c r="BC4471" s="17">
        <f t="shared" si="1400"/>
        <v>19895</v>
      </c>
      <c r="BD4471" s="50">
        <f t="shared" si="1401"/>
        <v>12.299638564920603</v>
      </c>
      <c r="BE4471" s="50">
        <f t="shared" si="1402"/>
        <v>295.98435661450424</v>
      </c>
      <c r="BF4471" s="50">
        <f t="shared" si="1408"/>
        <v>484.13618294933599</v>
      </c>
      <c r="BG4471" s="50"/>
      <c r="BH4471" s="17">
        <f t="shared" si="1403"/>
        <v>0</v>
      </c>
      <c r="BI4471" s="17">
        <f t="shared" si="1411"/>
        <v>4471</v>
      </c>
      <c r="BJ4471" s="17">
        <f t="shared" si="1409"/>
        <v>4471</v>
      </c>
      <c r="BK4471" s="150">
        <f t="shared" si="1410"/>
        <v>32643</v>
      </c>
      <c r="BL4471" s="50" t="e">
        <f t="shared" ca="1" si="1404"/>
        <v>#NAME?</v>
      </c>
      <c r="BM4471" s="50" t="e">
        <f t="shared" ca="1" si="1405"/>
        <v>#NAME?</v>
      </c>
      <c r="BN4471" s="50" t="e">
        <f t="shared" ca="1" si="1406"/>
        <v>#NAME?</v>
      </c>
    </row>
    <row r="4472" spans="1:66" x14ac:dyDescent="0.35">
      <c r="A4472" s="48">
        <v>32644</v>
      </c>
      <c r="B4472" s="17">
        <v>1989</v>
      </c>
      <c r="C4472" s="17">
        <v>5</v>
      </c>
      <c r="D4472" s="17">
        <v>136</v>
      </c>
      <c r="E4472" s="17">
        <v>16</v>
      </c>
      <c r="F4472" s="17">
        <v>3</v>
      </c>
      <c r="G4472" s="50">
        <v>6.5</v>
      </c>
      <c r="H4472" s="32">
        <v>4.6615315088153491</v>
      </c>
      <c r="I4472" s="50">
        <v>9.3333333333333339</v>
      </c>
      <c r="J4472" s="13">
        <v>0.3</v>
      </c>
      <c r="K4472" s="13">
        <f t="shared" si="1392"/>
        <v>0.3</v>
      </c>
      <c r="L4472" s="13">
        <f t="shared" si="1393"/>
        <v>0</v>
      </c>
      <c r="M4472" s="13" t="e">
        <f ca="1">CalcTable[[#This Row],[IWC]]-AE4471</f>
        <v>#NAME?</v>
      </c>
      <c r="N4472" s="13" t="e">
        <f ca="1">IF(CalcTable[[#This Row],[Day of Year]]&lt;123,FCAP,AE4471)</f>
        <v>#NAME?</v>
      </c>
      <c r="O4472" s="17" t="e">
        <f ca="1">IF(IRR_DRIP,5,COUNTIF('IDET Wind Values'!C4456:G4456,"&lt;="&amp;IRR_MAXWIND))</f>
        <v>#NAME?</v>
      </c>
      <c r="P4472" s="13" t="e">
        <f ca="1">CalcTable[[#This Row],[ET_o]]*KL</f>
        <v>#NAME?</v>
      </c>
      <c r="Q4472" s="13" t="e">
        <f ca="1">IF(WILTPT&lt;=0,1,MAX(0,MIN(1,(CalcTable[[#This Row],[IWC]]-WILTPT)/(MAD-WILTPT))))</f>
        <v>#NAME?</v>
      </c>
      <c r="R4472" s="13" t="e">
        <f ca="1">CalcTable[[#This Row],[ETMult]]*CalcTable[[#This Row],[ETb]]</f>
        <v>#NAME?</v>
      </c>
      <c r="S4472" s="13" t="b">
        <f>INDEX(IRR_LIST,CalcTable[[#This Row],[Day of Week]]+1)</f>
        <v>1</v>
      </c>
      <c r="T4472" s="13">
        <f t="shared" ca="1" si="1394"/>
        <v>0</v>
      </c>
      <c r="U4472" s="13" t="b">
        <f ca="1">IF(CalcTable[[#This Row],[IrrPrecip]]&gt;=IC_MM,FALSE,TRUE)</f>
        <v>1</v>
      </c>
      <c r="V4472" s="13" t="b">
        <f t="shared" si="1395"/>
        <v>1</v>
      </c>
      <c r="W4472" s="13" t="e">
        <f ca="1">IF(AND(IRR_DRIP=FALSE,CalcTable[[#This Row],[IrrHours]]&lt;=0),FALSE,TRUE)</f>
        <v>#NAME?</v>
      </c>
      <c r="X4472" s="13" t="e">
        <f ca="1">AND(CalcTable[[#This Row],[IrrDay]],CalcTable[[#This Row],[IrrRain]],CalcTable[[#This Row],[IrrWarm]],CalcTable[[#This Row],[IrrWindy]])</f>
        <v>#NAME?</v>
      </c>
      <c r="Y4472" s="13" t="e">
        <f t="shared" ca="1" si="1396"/>
        <v>#NAME?</v>
      </c>
      <c r="Z4472" s="13" t="e">
        <f ca="1">CalcTable[[#This Row],[IrrHours]]/5</f>
        <v>#NAME?</v>
      </c>
      <c r="AA4472" s="13" t="e">
        <f ca="1">IF(CalcTable[[#This Row],[IrrFlag]]=FALSE,0,MAX(0,CalcTable[[#This Row],[VolRednWind]]*(FCAP*IRR_TARGET-CalcTable[[#This Row],[IWC]])))</f>
        <v>#NAME?</v>
      </c>
      <c r="AB4472" s="13" t="e">
        <f ca="1">CalcTable[[#This Row],[IWC]]+CalcTable[[#This Row],[Eff Precip]]+CalcTable[[#This Row],[IrrAmt]]-CalcTable[[#This Row],[AET]]</f>
        <v>#NAME?</v>
      </c>
      <c r="AC4472" s="13" t="e">
        <f ca="1">IF(CalcTable[[#This Row],[PWC]]&gt;FCAP,MIN(24*PERC,MIN(SAT,CalcTable[[#This Row],[PWC]])-FCAP),0)</f>
        <v>#NAME?</v>
      </c>
      <c r="AD4472" s="13" t="e">
        <f ca="1">IF(CalcTable[[#This Row],[PWC]]&gt;SAT,CalcTable[[#This Row],[PWC]]-SAT,0)</f>
        <v>#NAME?</v>
      </c>
      <c r="AE4472" s="13" t="e">
        <f ca="1">CalcTable[[#This Row],[PWC]]-CalcTable[[#This Row],[PercAmt]]-CalcTable[[#This Row],[Runoff]]</f>
        <v>#NAME?</v>
      </c>
      <c r="AF4472" s="13" t="e">
        <f ca="1">CalcTable[[#This Row],[IrrAmt]]/1000*CUR_IRR_AREA*10000/IRR_EFF</f>
        <v>#NAME?</v>
      </c>
      <c r="AG4472" s="147"/>
      <c r="AH4472" s="13"/>
      <c r="AI4472" s="50">
        <v>6.536519486732792</v>
      </c>
      <c r="AJ4472" s="50">
        <v>9.9014768332881662</v>
      </c>
      <c r="AK4472" s="50">
        <v>0</v>
      </c>
      <c r="AL4472" s="50">
        <v>0</v>
      </c>
      <c r="AM4472" s="50"/>
      <c r="AN4472" s="50"/>
      <c r="AO4472" s="50"/>
      <c r="AP4472" s="50"/>
      <c r="AQ4472" s="50"/>
      <c r="AR4472" s="50"/>
      <c r="AS4472" s="50"/>
      <c r="AT4472" s="50"/>
      <c r="AU4472" s="50"/>
      <c r="AV4472" s="50"/>
      <c r="AW4472" s="50"/>
      <c r="AX4472" s="50">
        <f t="shared" si="1407"/>
        <v>16.437996320020957</v>
      </c>
      <c r="AY4472" s="50"/>
      <c r="AZ4472" s="50">
        <f t="shared" si="1397"/>
        <v>386.31227291520054</v>
      </c>
      <c r="BA4472" s="50">
        <f t="shared" si="1398"/>
        <v>626.71510987295312</v>
      </c>
      <c r="BB4472" s="50">
        <f t="shared" si="1399"/>
        <v>648.65724888165153</v>
      </c>
      <c r="BC4472" s="17">
        <f t="shared" si="1400"/>
        <v>19895</v>
      </c>
      <c r="BD4472" s="50">
        <f t="shared" si="1401"/>
        <v>16.437996320020957</v>
      </c>
      <c r="BE4472" s="50">
        <f t="shared" si="1402"/>
        <v>386.31227291520054</v>
      </c>
      <c r="BF4472" s="50">
        <f t="shared" si="1408"/>
        <v>631.88389878062344</v>
      </c>
      <c r="BG4472" s="50"/>
      <c r="BH4472" s="17">
        <f t="shared" si="1403"/>
        <v>0</v>
      </c>
      <c r="BI4472" s="17">
        <f t="shared" si="1411"/>
        <v>4472</v>
      </c>
      <c r="BJ4472" s="17">
        <f t="shared" si="1409"/>
        <v>4472</v>
      </c>
      <c r="BK4472" s="150">
        <f t="shared" si="1410"/>
        <v>32644</v>
      </c>
      <c r="BL4472" s="50" t="e">
        <f t="shared" ca="1" si="1404"/>
        <v>#NAME?</v>
      </c>
      <c r="BM4472" s="50" t="e">
        <f t="shared" ca="1" si="1405"/>
        <v>#NAME?</v>
      </c>
      <c r="BN4472" s="50" t="e">
        <f t="shared" ca="1" si="1406"/>
        <v>#NAME?</v>
      </c>
    </row>
    <row r="4473" spans="1:66" x14ac:dyDescent="0.35">
      <c r="A4473" s="48">
        <v>32645</v>
      </c>
      <c r="B4473" s="17">
        <v>1989</v>
      </c>
      <c r="C4473" s="17">
        <v>5</v>
      </c>
      <c r="D4473" s="17">
        <v>137</v>
      </c>
      <c r="E4473" s="17">
        <v>17</v>
      </c>
      <c r="F4473" s="17">
        <v>4</v>
      </c>
      <c r="G4473" s="50">
        <v>7</v>
      </c>
      <c r="H4473" s="32">
        <v>3.6908997264116423</v>
      </c>
      <c r="I4473" s="50">
        <v>8.1666666666666661</v>
      </c>
      <c r="J4473" s="13">
        <v>0</v>
      </c>
      <c r="K4473" s="13">
        <f t="shared" si="1392"/>
        <v>0</v>
      </c>
      <c r="L4473" s="13">
        <f t="shared" si="1393"/>
        <v>0</v>
      </c>
      <c r="M4473" s="13" t="e">
        <f ca="1">CalcTable[[#This Row],[IWC]]-AE4472</f>
        <v>#NAME?</v>
      </c>
      <c r="N4473" s="13" t="e">
        <f ca="1">IF(CalcTable[[#This Row],[Day of Year]]&lt;123,FCAP,AE4472)</f>
        <v>#NAME?</v>
      </c>
      <c r="O4473" s="17" t="e">
        <f ca="1">IF(IRR_DRIP,5,COUNTIF('IDET Wind Values'!C4457:G4457,"&lt;="&amp;IRR_MAXWIND))</f>
        <v>#NAME?</v>
      </c>
      <c r="P4473" s="13" t="e">
        <f ca="1">CalcTable[[#This Row],[ET_o]]*KL</f>
        <v>#NAME?</v>
      </c>
      <c r="Q4473" s="13" t="e">
        <f ca="1">IF(WILTPT&lt;=0,1,MAX(0,MIN(1,(CalcTable[[#This Row],[IWC]]-WILTPT)/(MAD-WILTPT))))</f>
        <v>#NAME?</v>
      </c>
      <c r="R4473" s="13" t="e">
        <f ca="1">CalcTable[[#This Row],[ETMult]]*CalcTable[[#This Row],[ETb]]</f>
        <v>#NAME?</v>
      </c>
      <c r="S4473" s="13" t="b">
        <f>INDEX(IRR_LIST,CalcTable[[#This Row],[Day of Week]]+1)</f>
        <v>0</v>
      </c>
      <c r="T4473" s="13">
        <f t="shared" ca="1" si="1394"/>
        <v>0.3</v>
      </c>
      <c r="U4473" s="13" t="b">
        <f ca="1">IF(CalcTable[[#This Row],[IrrPrecip]]&gt;=IC_MM,FALSE,TRUE)</f>
        <v>1</v>
      </c>
      <c r="V4473" s="13" t="b">
        <f t="shared" si="1395"/>
        <v>1</v>
      </c>
      <c r="W4473" s="13" t="e">
        <f ca="1">IF(AND(IRR_DRIP=FALSE,CalcTable[[#This Row],[IrrHours]]&lt;=0),FALSE,TRUE)</f>
        <v>#NAME?</v>
      </c>
      <c r="X4473" s="13" t="e">
        <f ca="1">AND(CalcTable[[#This Row],[IrrDay]],CalcTable[[#This Row],[IrrRain]],CalcTable[[#This Row],[IrrWarm]],CalcTable[[#This Row],[IrrWindy]])</f>
        <v>#NAME?</v>
      </c>
      <c r="Y4473" s="13" t="e">
        <f t="shared" ca="1" si="1396"/>
        <v>#NAME?</v>
      </c>
      <c r="Z4473" s="13" t="e">
        <f ca="1">CalcTable[[#This Row],[IrrHours]]/5</f>
        <v>#NAME?</v>
      </c>
      <c r="AA4473" s="13" t="e">
        <f ca="1">IF(CalcTable[[#This Row],[IrrFlag]]=FALSE,0,MAX(0,CalcTable[[#This Row],[VolRednWind]]*(FCAP*IRR_TARGET-CalcTable[[#This Row],[IWC]])))</f>
        <v>#NAME?</v>
      </c>
      <c r="AB4473" s="13" t="e">
        <f ca="1">CalcTable[[#This Row],[IWC]]+CalcTable[[#This Row],[Eff Precip]]+CalcTable[[#This Row],[IrrAmt]]-CalcTable[[#This Row],[AET]]</f>
        <v>#NAME?</v>
      </c>
      <c r="AC4473" s="13" t="e">
        <f ca="1">IF(CalcTable[[#This Row],[PWC]]&gt;FCAP,MIN(24*PERC,MIN(SAT,CalcTable[[#This Row],[PWC]])-FCAP),0)</f>
        <v>#NAME?</v>
      </c>
      <c r="AD4473" s="13" t="e">
        <f ca="1">IF(CalcTable[[#This Row],[PWC]]&gt;SAT,CalcTable[[#This Row],[PWC]]-SAT,0)</f>
        <v>#NAME?</v>
      </c>
      <c r="AE4473" s="13" t="e">
        <f ca="1">CalcTable[[#This Row],[PWC]]-CalcTable[[#This Row],[PercAmt]]-CalcTable[[#This Row],[Runoff]]</f>
        <v>#NAME?</v>
      </c>
      <c r="AF4473" s="13" t="e">
        <f ca="1">CalcTable[[#This Row],[IrrAmt]]/1000*CUR_IRR_AREA*10000/IRR_EFF</f>
        <v>#NAME?</v>
      </c>
      <c r="AG4473" s="147"/>
      <c r="AH4473" s="13"/>
      <c r="AI4473" s="50">
        <v>0</v>
      </c>
      <c r="AJ4473" s="50">
        <v>0</v>
      </c>
      <c r="AK4473" s="50">
        <v>0</v>
      </c>
      <c r="AL4473" s="50">
        <v>4.8438423298484423</v>
      </c>
      <c r="AM4473" s="50"/>
      <c r="AN4473" s="50"/>
      <c r="AO4473" s="50"/>
      <c r="AP4473" s="50"/>
      <c r="AQ4473" s="50"/>
      <c r="AR4473" s="50"/>
      <c r="AS4473" s="50"/>
      <c r="AT4473" s="50"/>
      <c r="AU4473" s="50"/>
      <c r="AV4473" s="50"/>
      <c r="AW4473" s="50"/>
      <c r="AX4473" s="50">
        <f t="shared" si="1407"/>
        <v>4.8438423298484423</v>
      </c>
      <c r="AY4473" s="50"/>
      <c r="AZ4473" s="50">
        <f t="shared" si="1397"/>
        <v>142.08604167555433</v>
      </c>
      <c r="BA4473" s="50">
        <f t="shared" si="1398"/>
        <v>218.76739750045667</v>
      </c>
      <c r="BB4473" s="50">
        <f t="shared" si="1399"/>
        <v>225.5333994850069</v>
      </c>
      <c r="BC4473" s="17">
        <f t="shared" si="1400"/>
        <v>19895</v>
      </c>
      <c r="BD4473" s="50">
        <f t="shared" si="1401"/>
        <v>4.8438423298484423</v>
      </c>
      <c r="BE4473" s="50">
        <f t="shared" si="1402"/>
        <v>142.08604167555433</v>
      </c>
      <c r="BF4473" s="50">
        <f t="shared" si="1408"/>
        <v>232.40753212094674</v>
      </c>
      <c r="BG4473" s="50"/>
      <c r="BH4473" s="17">
        <f t="shared" si="1403"/>
        <v>0</v>
      </c>
      <c r="BI4473" s="17">
        <f t="shared" si="1411"/>
        <v>4473</v>
      </c>
      <c r="BJ4473" s="17">
        <f t="shared" si="1409"/>
        <v>4473</v>
      </c>
      <c r="BK4473" s="150">
        <f t="shared" si="1410"/>
        <v>32645</v>
      </c>
      <c r="BL4473" s="50" t="e">
        <f t="shared" ca="1" si="1404"/>
        <v>#NAME?</v>
      </c>
      <c r="BM4473" s="50" t="e">
        <f t="shared" ca="1" si="1405"/>
        <v>#NAME?</v>
      </c>
      <c r="BN4473" s="50" t="e">
        <f t="shared" ca="1" si="1406"/>
        <v>#NAME?</v>
      </c>
    </row>
    <row r="4474" spans="1:66" x14ac:dyDescent="0.35">
      <c r="A4474" s="48">
        <v>32646</v>
      </c>
      <c r="B4474" s="17">
        <v>1989</v>
      </c>
      <c r="C4474" s="17">
        <v>5</v>
      </c>
      <c r="D4474" s="17">
        <v>138</v>
      </c>
      <c r="E4474" s="17">
        <v>18</v>
      </c>
      <c r="F4474" s="17">
        <v>5</v>
      </c>
      <c r="G4474" s="50">
        <v>6.1</v>
      </c>
      <c r="H4474" s="32">
        <v>4.8294794018238756</v>
      </c>
      <c r="I4474" s="50">
        <v>22.833333333333332</v>
      </c>
      <c r="J4474" s="13">
        <v>0</v>
      </c>
      <c r="K4474" s="13">
        <f t="shared" si="1392"/>
        <v>0</v>
      </c>
      <c r="L4474" s="13">
        <f t="shared" si="1393"/>
        <v>0</v>
      </c>
      <c r="M4474" s="13" t="e">
        <f ca="1">CalcTable[[#This Row],[IWC]]-AE4473</f>
        <v>#NAME?</v>
      </c>
      <c r="N4474" s="13" t="e">
        <f ca="1">IF(CalcTable[[#This Row],[Day of Year]]&lt;123,FCAP,AE4473)</f>
        <v>#NAME?</v>
      </c>
      <c r="O4474" s="17" t="e">
        <f ca="1">IF(IRR_DRIP,5,COUNTIF('IDET Wind Values'!C4458:G4458,"&lt;="&amp;IRR_MAXWIND))</f>
        <v>#NAME?</v>
      </c>
      <c r="P4474" s="13" t="e">
        <f ca="1">CalcTable[[#This Row],[ET_o]]*KL</f>
        <v>#NAME?</v>
      </c>
      <c r="Q4474" s="13" t="e">
        <f ca="1">IF(WILTPT&lt;=0,1,MAX(0,MIN(1,(CalcTable[[#This Row],[IWC]]-WILTPT)/(MAD-WILTPT))))</f>
        <v>#NAME?</v>
      </c>
      <c r="R4474" s="13" t="e">
        <f ca="1">CalcTable[[#This Row],[ETMult]]*CalcTable[[#This Row],[ETb]]</f>
        <v>#NAME?</v>
      </c>
      <c r="S4474" s="13" t="b">
        <f>INDEX(IRR_LIST,CalcTable[[#This Row],[Day of Week]]+1)</f>
        <v>1</v>
      </c>
      <c r="T4474" s="13">
        <f t="shared" ca="1" si="1394"/>
        <v>0.3</v>
      </c>
      <c r="U4474" s="13" t="b">
        <f ca="1">IF(CalcTable[[#This Row],[IrrPrecip]]&gt;=IC_MM,FALSE,TRUE)</f>
        <v>1</v>
      </c>
      <c r="V4474" s="13" t="b">
        <f t="shared" si="1395"/>
        <v>1</v>
      </c>
      <c r="W4474" s="13" t="e">
        <f ca="1">IF(AND(IRR_DRIP=FALSE,CalcTable[[#This Row],[IrrHours]]&lt;=0),FALSE,TRUE)</f>
        <v>#NAME?</v>
      </c>
      <c r="X4474" s="13" t="e">
        <f ca="1">AND(CalcTable[[#This Row],[IrrDay]],CalcTable[[#This Row],[IrrRain]],CalcTable[[#This Row],[IrrWarm]],CalcTable[[#This Row],[IrrWindy]])</f>
        <v>#NAME?</v>
      </c>
      <c r="Y4474" s="13" t="e">
        <f t="shared" ca="1" si="1396"/>
        <v>#NAME?</v>
      </c>
      <c r="Z4474" s="13" t="e">
        <f ca="1">CalcTable[[#This Row],[IrrHours]]/5</f>
        <v>#NAME?</v>
      </c>
      <c r="AA4474" s="13" t="e">
        <f ca="1">IF(CalcTable[[#This Row],[IrrFlag]]=FALSE,0,MAX(0,CalcTable[[#This Row],[VolRednWind]]*(FCAP*IRR_TARGET-CalcTable[[#This Row],[IWC]])))</f>
        <v>#NAME?</v>
      </c>
      <c r="AB4474" s="13" t="e">
        <f ca="1">CalcTable[[#This Row],[IWC]]+CalcTable[[#This Row],[Eff Precip]]+CalcTable[[#This Row],[IrrAmt]]-CalcTable[[#This Row],[AET]]</f>
        <v>#NAME?</v>
      </c>
      <c r="AC4474" s="13" t="e">
        <f ca="1">IF(CalcTable[[#This Row],[PWC]]&gt;FCAP,MIN(24*PERC,MIN(SAT,CalcTable[[#This Row],[PWC]])-FCAP),0)</f>
        <v>#NAME?</v>
      </c>
      <c r="AD4474" s="13" t="e">
        <f ca="1">IF(CalcTable[[#This Row],[PWC]]&gt;SAT,CalcTable[[#This Row],[PWC]]-SAT,0)</f>
        <v>#NAME?</v>
      </c>
      <c r="AE4474" s="13" t="e">
        <f ca="1">CalcTable[[#This Row],[PWC]]-CalcTable[[#This Row],[PercAmt]]-CalcTable[[#This Row],[Runoff]]</f>
        <v>#NAME?</v>
      </c>
      <c r="AF4474" s="13" t="e">
        <f ca="1">CalcTable[[#This Row],[IrrAmt]]/1000*CUR_IRR_AREA*10000/IRR_EFF</f>
        <v>#NAME?</v>
      </c>
      <c r="AG4474" s="147"/>
      <c r="AH4474" s="13"/>
      <c r="AI4474" s="50">
        <v>0</v>
      </c>
      <c r="AJ4474" s="50">
        <v>0</v>
      </c>
      <c r="AK4474" s="50">
        <v>0</v>
      </c>
      <c r="AL4474" s="50">
        <v>0</v>
      </c>
      <c r="AM4474" s="50"/>
      <c r="AN4474" s="50"/>
      <c r="AO4474" s="50"/>
      <c r="AP4474" s="50"/>
      <c r="AQ4474" s="50"/>
      <c r="AR4474" s="50"/>
      <c r="AS4474" s="50"/>
      <c r="AT4474" s="50"/>
      <c r="AU4474" s="50"/>
      <c r="AV4474" s="50"/>
      <c r="AW4474" s="50"/>
      <c r="AX4474" s="50">
        <f t="shared" si="1407"/>
        <v>0</v>
      </c>
      <c r="AY4474" s="50"/>
      <c r="AZ4474" s="50">
        <f t="shared" si="1397"/>
        <v>0</v>
      </c>
      <c r="BA4474" s="50">
        <f t="shared" si="1398"/>
        <v>0</v>
      </c>
      <c r="BB4474" s="50">
        <f t="shared" si="1399"/>
        <v>0</v>
      </c>
      <c r="BC4474" s="17">
        <f t="shared" si="1400"/>
        <v>19895</v>
      </c>
      <c r="BD4474" s="50">
        <f t="shared" si="1401"/>
        <v>0</v>
      </c>
      <c r="BE4474" s="50">
        <f t="shared" si="1402"/>
        <v>0</v>
      </c>
      <c r="BF4474" s="50">
        <f t="shared" si="1408"/>
        <v>0</v>
      </c>
      <c r="BG4474" s="50"/>
      <c r="BH4474" s="17">
        <f t="shared" si="1403"/>
        <v>0</v>
      </c>
      <c r="BI4474" s="17">
        <f t="shared" si="1411"/>
        <v>4474</v>
      </c>
      <c r="BJ4474" s="17">
        <f t="shared" si="1409"/>
        <v>4474</v>
      </c>
      <c r="BK4474" s="150">
        <f t="shared" si="1410"/>
        <v>32646</v>
      </c>
      <c r="BL4474" s="50" t="e">
        <f t="shared" ca="1" si="1404"/>
        <v>#NAME?</v>
      </c>
      <c r="BM4474" s="50" t="e">
        <f t="shared" ca="1" si="1405"/>
        <v>#NAME?</v>
      </c>
      <c r="BN4474" s="50" t="e">
        <f t="shared" ca="1" si="1406"/>
        <v>#NAME?</v>
      </c>
    </row>
    <row r="4475" spans="1:66" x14ac:dyDescent="0.35">
      <c r="A4475" s="48">
        <v>32647</v>
      </c>
      <c r="B4475" s="17">
        <v>1989</v>
      </c>
      <c r="C4475" s="17">
        <v>5</v>
      </c>
      <c r="D4475" s="17">
        <v>139</v>
      </c>
      <c r="E4475" s="17">
        <v>19</v>
      </c>
      <c r="F4475" s="17">
        <v>6</v>
      </c>
      <c r="G4475" s="50">
        <v>6.5</v>
      </c>
      <c r="H4475" s="32">
        <v>4.8466006623492275</v>
      </c>
      <c r="I4475" s="50">
        <v>34.166666666666664</v>
      </c>
      <c r="J4475" s="13">
        <v>0</v>
      </c>
      <c r="K4475" s="13">
        <f t="shared" si="1392"/>
        <v>0</v>
      </c>
      <c r="L4475" s="13">
        <f t="shared" si="1393"/>
        <v>0</v>
      </c>
      <c r="M4475" s="13" t="e">
        <f ca="1">CalcTable[[#This Row],[IWC]]-AE4474</f>
        <v>#NAME?</v>
      </c>
      <c r="N4475" s="13" t="e">
        <f ca="1">IF(CalcTable[[#This Row],[Day of Year]]&lt;123,FCAP,AE4474)</f>
        <v>#NAME?</v>
      </c>
      <c r="O4475" s="17" t="e">
        <f ca="1">IF(IRR_DRIP,5,COUNTIF('IDET Wind Values'!C4459:G4459,"&lt;="&amp;IRR_MAXWIND))</f>
        <v>#NAME?</v>
      </c>
      <c r="P4475" s="13" t="e">
        <f ca="1">CalcTable[[#This Row],[ET_o]]*KL</f>
        <v>#NAME?</v>
      </c>
      <c r="Q4475" s="13" t="e">
        <f ca="1">IF(WILTPT&lt;=0,1,MAX(0,MIN(1,(CalcTable[[#This Row],[IWC]]-WILTPT)/(MAD-WILTPT))))</f>
        <v>#NAME?</v>
      </c>
      <c r="R4475" s="13" t="e">
        <f ca="1">CalcTable[[#This Row],[ETMult]]*CalcTable[[#This Row],[ETb]]</f>
        <v>#NAME?</v>
      </c>
      <c r="S4475" s="13" t="b">
        <f>INDEX(IRR_LIST,CalcTable[[#This Row],[Day of Week]]+1)</f>
        <v>0</v>
      </c>
      <c r="T4475" s="13">
        <f t="shared" ca="1" si="1394"/>
        <v>0</v>
      </c>
      <c r="U4475" s="13" t="b">
        <f ca="1">IF(CalcTable[[#This Row],[IrrPrecip]]&gt;=IC_MM,FALSE,TRUE)</f>
        <v>1</v>
      </c>
      <c r="V4475" s="13" t="b">
        <f t="shared" si="1395"/>
        <v>1</v>
      </c>
      <c r="W4475" s="13" t="e">
        <f ca="1">IF(AND(IRR_DRIP=FALSE,CalcTable[[#This Row],[IrrHours]]&lt;=0),FALSE,TRUE)</f>
        <v>#NAME?</v>
      </c>
      <c r="X4475" s="13" t="e">
        <f ca="1">AND(CalcTable[[#This Row],[IrrDay]],CalcTable[[#This Row],[IrrRain]],CalcTable[[#This Row],[IrrWarm]],CalcTable[[#This Row],[IrrWindy]])</f>
        <v>#NAME?</v>
      </c>
      <c r="Y4475" s="13" t="e">
        <f t="shared" ca="1" si="1396"/>
        <v>#NAME?</v>
      </c>
      <c r="Z4475" s="13" t="e">
        <f ca="1">CalcTable[[#This Row],[IrrHours]]/5</f>
        <v>#NAME?</v>
      </c>
      <c r="AA4475" s="13" t="e">
        <f ca="1">IF(CalcTable[[#This Row],[IrrFlag]]=FALSE,0,MAX(0,CalcTable[[#This Row],[VolRednWind]]*(FCAP*IRR_TARGET-CalcTable[[#This Row],[IWC]])))</f>
        <v>#NAME?</v>
      </c>
      <c r="AB4475" s="13" t="e">
        <f ca="1">CalcTable[[#This Row],[IWC]]+CalcTable[[#This Row],[Eff Precip]]+CalcTable[[#This Row],[IrrAmt]]-CalcTable[[#This Row],[AET]]</f>
        <v>#NAME?</v>
      </c>
      <c r="AC4475" s="13" t="e">
        <f ca="1">IF(CalcTable[[#This Row],[PWC]]&gt;FCAP,MIN(24*PERC,MIN(SAT,CalcTable[[#This Row],[PWC]])-FCAP),0)</f>
        <v>#NAME?</v>
      </c>
      <c r="AD4475" s="13" t="e">
        <f ca="1">IF(CalcTable[[#This Row],[PWC]]&gt;SAT,CalcTable[[#This Row],[PWC]]-SAT,0)</f>
        <v>#NAME?</v>
      </c>
      <c r="AE4475" s="13" t="e">
        <f ca="1">CalcTable[[#This Row],[PWC]]-CalcTable[[#This Row],[PercAmt]]-CalcTable[[#This Row],[Runoff]]</f>
        <v>#NAME?</v>
      </c>
      <c r="AF4475" s="13" t="e">
        <f ca="1">CalcTable[[#This Row],[IrrAmt]]/1000*CUR_IRR_AREA*10000/IRR_EFF</f>
        <v>#NAME?</v>
      </c>
      <c r="AG4475" s="147"/>
      <c r="AH4475" s="13"/>
      <c r="AI4475" s="50">
        <v>0</v>
      </c>
      <c r="AJ4475" s="50">
        <v>0</v>
      </c>
      <c r="AK4475" s="50">
        <v>0</v>
      </c>
      <c r="AL4475" s="50">
        <v>4.9362136710031344</v>
      </c>
      <c r="AM4475" s="50"/>
      <c r="AN4475" s="50"/>
      <c r="AO4475" s="50"/>
      <c r="AP4475" s="50"/>
      <c r="AQ4475" s="50"/>
      <c r="AR4475" s="50"/>
      <c r="AS4475" s="50"/>
      <c r="AT4475" s="50"/>
      <c r="AU4475" s="50"/>
      <c r="AV4475" s="50"/>
      <c r="AW4475" s="50"/>
      <c r="AX4475" s="50">
        <f t="shared" si="1407"/>
        <v>4.9362136710031344</v>
      </c>
      <c r="AY4475" s="50"/>
      <c r="AZ4475" s="50">
        <f t="shared" si="1397"/>
        <v>144.79560101609195</v>
      </c>
      <c r="BA4475" s="50">
        <f t="shared" si="1398"/>
        <v>222.93925870731618</v>
      </c>
      <c r="BB4475" s="50">
        <f t="shared" si="1399"/>
        <v>229.83428732713011</v>
      </c>
      <c r="BC4475" s="17">
        <f t="shared" si="1400"/>
        <v>19895</v>
      </c>
      <c r="BD4475" s="50">
        <f t="shared" si="1401"/>
        <v>4.9362136710031344</v>
      </c>
      <c r="BE4475" s="50">
        <f t="shared" si="1402"/>
        <v>144.79560101609195</v>
      </c>
      <c r="BF4475" s="50">
        <f t="shared" si="1408"/>
        <v>236.8395086335133</v>
      </c>
      <c r="BG4475" s="50"/>
      <c r="BH4475" s="17">
        <f t="shared" si="1403"/>
        <v>0</v>
      </c>
      <c r="BI4475" s="17">
        <f t="shared" si="1411"/>
        <v>4475</v>
      </c>
      <c r="BJ4475" s="17">
        <f t="shared" si="1409"/>
        <v>4475</v>
      </c>
      <c r="BK4475" s="150">
        <f t="shared" si="1410"/>
        <v>32647</v>
      </c>
      <c r="BL4475" s="50" t="e">
        <f t="shared" ca="1" si="1404"/>
        <v>#NAME?</v>
      </c>
      <c r="BM4475" s="50" t="e">
        <f t="shared" ca="1" si="1405"/>
        <v>#NAME?</v>
      </c>
      <c r="BN4475" s="50" t="e">
        <f t="shared" ca="1" si="1406"/>
        <v>#NAME?</v>
      </c>
    </row>
    <row r="4476" spans="1:66" x14ac:dyDescent="0.35">
      <c r="A4476" s="48">
        <v>32648</v>
      </c>
      <c r="B4476" s="17">
        <v>1989</v>
      </c>
      <c r="C4476" s="17">
        <v>5</v>
      </c>
      <c r="D4476" s="17">
        <v>140</v>
      </c>
      <c r="E4476" s="17">
        <v>20</v>
      </c>
      <c r="F4476" s="17">
        <v>7</v>
      </c>
      <c r="G4476" s="50">
        <v>5.5</v>
      </c>
      <c r="H4476" s="32">
        <v>6.0828034090186138</v>
      </c>
      <c r="I4476" s="50">
        <v>38</v>
      </c>
      <c r="J4476" s="13">
        <v>0</v>
      </c>
      <c r="K4476" s="13">
        <f t="shared" si="1392"/>
        <v>0</v>
      </c>
      <c r="L4476" s="13">
        <f t="shared" si="1393"/>
        <v>0</v>
      </c>
      <c r="M4476" s="13" t="e">
        <f ca="1">CalcTable[[#This Row],[IWC]]-AE4475</f>
        <v>#NAME?</v>
      </c>
      <c r="N4476" s="13" t="e">
        <f ca="1">IF(CalcTable[[#This Row],[Day of Year]]&lt;123,FCAP,AE4475)</f>
        <v>#NAME?</v>
      </c>
      <c r="O4476" s="17" t="e">
        <f ca="1">IF(IRR_DRIP,5,COUNTIF('IDET Wind Values'!C4460:G4460,"&lt;="&amp;IRR_MAXWIND))</f>
        <v>#NAME?</v>
      </c>
      <c r="P4476" s="13" t="e">
        <f ca="1">CalcTable[[#This Row],[ET_o]]*KL</f>
        <v>#NAME?</v>
      </c>
      <c r="Q4476" s="13" t="e">
        <f ca="1">IF(WILTPT&lt;=0,1,MAX(0,MIN(1,(CalcTable[[#This Row],[IWC]]-WILTPT)/(MAD-WILTPT))))</f>
        <v>#NAME?</v>
      </c>
      <c r="R4476" s="13" t="e">
        <f ca="1">CalcTable[[#This Row],[ETMult]]*CalcTable[[#This Row],[ETb]]</f>
        <v>#NAME?</v>
      </c>
      <c r="S4476" s="13" t="b">
        <f>INDEX(IRR_LIST,CalcTable[[#This Row],[Day of Week]]+1)</f>
        <v>0</v>
      </c>
      <c r="T4476" s="13">
        <f t="shared" ca="1" si="1394"/>
        <v>0</v>
      </c>
      <c r="U4476" s="13" t="b">
        <f ca="1">IF(CalcTable[[#This Row],[IrrPrecip]]&gt;=IC_MM,FALSE,TRUE)</f>
        <v>1</v>
      </c>
      <c r="V4476" s="13" t="b">
        <f t="shared" si="1395"/>
        <v>0</v>
      </c>
      <c r="W4476" s="13" t="e">
        <f ca="1">IF(AND(IRR_DRIP=FALSE,CalcTable[[#This Row],[IrrHours]]&lt;=0),FALSE,TRUE)</f>
        <v>#NAME?</v>
      </c>
      <c r="X4476" s="13" t="e">
        <f ca="1">AND(CalcTable[[#This Row],[IrrDay]],CalcTable[[#This Row],[IrrRain]],CalcTable[[#This Row],[IrrWarm]],CalcTable[[#This Row],[IrrWindy]])</f>
        <v>#NAME?</v>
      </c>
      <c r="Y4476" s="13" t="e">
        <f t="shared" ca="1" si="1396"/>
        <v>#NAME?</v>
      </c>
      <c r="Z4476" s="13" t="e">
        <f ca="1">CalcTable[[#This Row],[IrrHours]]/5</f>
        <v>#NAME?</v>
      </c>
      <c r="AA4476" s="13" t="e">
        <f ca="1">IF(CalcTable[[#This Row],[IrrFlag]]=FALSE,0,MAX(0,CalcTable[[#This Row],[VolRednWind]]*(FCAP*IRR_TARGET-CalcTable[[#This Row],[IWC]])))</f>
        <v>#NAME?</v>
      </c>
      <c r="AB4476" s="13" t="e">
        <f ca="1">CalcTable[[#This Row],[IWC]]+CalcTable[[#This Row],[Eff Precip]]+CalcTable[[#This Row],[IrrAmt]]-CalcTable[[#This Row],[AET]]</f>
        <v>#NAME?</v>
      </c>
      <c r="AC4476" s="13" t="e">
        <f ca="1">IF(CalcTable[[#This Row],[PWC]]&gt;FCAP,MIN(24*PERC,MIN(SAT,CalcTable[[#This Row],[PWC]])-FCAP),0)</f>
        <v>#NAME?</v>
      </c>
      <c r="AD4476" s="13" t="e">
        <f ca="1">IF(CalcTable[[#This Row],[PWC]]&gt;SAT,CalcTable[[#This Row],[PWC]]-SAT,0)</f>
        <v>#NAME?</v>
      </c>
      <c r="AE4476" s="13" t="e">
        <f ca="1">CalcTable[[#This Row],[PWC]]-CalcTable[[#This Row],[PercAmt]]-CalcTable[[#This Row],[Runoff]]</f>
        <v>#NAME?</v>
      </c>
      <c r="AF4476" s="13" t="e">
        <f ca="1">CalcTable[[#This Row],[IrrAmt]]/1000*CUR_IRR_AREA*10000/IRR_EFF</f>
        <v>#NAME?</v>
      </c>
      <c r="AG4476" s="147"/>
      <c r="AH4476" s="13"/>
      <c r="AI4476" s="50">
        <v>0</v>
      </c>
      <c r="AJ4476" s="50">
        <v>0</v>
      </c>
      <c r="AK4476" s="50">
        <v>0</v>
      </c>
      <c r="AL4476" s="50">
        <v>0</v>
      </c>
      <c r="AM4476" s="50"/>
      <c r="AN4476" s="50"/>
      <c r="AO4476" s="50"/>
      <c r="AP4476" s="50"/>
      <c r="AQ4476" s="50"/>
      <c r="AR4476" s="50"/>
      <c r="AS4476" s="50"/>
      <c r="AT4476" s="50"/>
      <c r="AU4476" s="50"/>
      <c r="AV4476" s="50"/>
      <c r="AW4476" s="50"/>
      <c r="AX4476" s="50">
        <f t="shared" si="1407"/>
        <v>0</v>
      </c>
      <c r="AY4476" s="50"/>
      <c r="AZ4476" s="50">
        <f t="shared" si="1397"/>
        <v>0</v>
      </c>
      <c r="BA4476" s="50">
        <f t="shared" si="1398"/>
        <v>0</v>
      </c>
      <c r="BB4476" s="50">
        <f t="shared" si="1399"/>
        <v>0</v>
      </c>
      <c r="BC4476" s="17">
        <f t="shared" si="1400"/>
        <v>19895</v>
      </c>
      <c r="BD4476" s="50">
        <f t="shared" si="1401"/>
        <v>0</v>
      </c>
      <c r="BE4476" s="50">
        <f t="shared" si="1402"/>
        <v>0</v>
      </c>
      <c r="BF4476" s="50">
        <f t="shared" si="1408"/>
        <v>0</v>
      </c>
      <c r="BG4476" s="50"/>
      <c r="BH4476" s="17">
        <f t="shared" si="1403"/>
        <v>0</v>
      </c>
      <c r="BI4476" s="17">
        <f t="shared" si="1411"/>
        <v>4476</v>
      </c>
      <c r="BJ4476" s="17">
        <f t="shared" si="1409"/>
        <v>4476</v>
      </c>
      <c r="BK4476" s="150">
        <f t="shared" si="1410"/>
        <v>32648</v>
      </c>
      <c r="BL4476" s="50" t="e">
        <f t="shared" ca="1" si="1404"/>
        <v>#NAME?</v>
      </c>
      <c r="BM4476" s="50" t="e">
        <f t="shared" ca="1" si="1405"/>
        <v>#NAME?</v>
      </c>
      <c r="BN4476" s="50" t="e">
        <f t="shared" ca="1" si="1406"/>
        <v>#NAME?</v>
      </c>
    </row>
    <row r="4477" spans="1:66" x14ac:dyDescent="0.35">
      <c r="A4477" s="48">
        <v>32649</v>
      </c>
      <c r="B4477" s="17">
        <v>1989</v>
      </c>
      <c r="C4477" s="17">
        <v>5</v>
      </c>
      <c r="D4477" s="17">
        <v>141</v>
      </c>
      <c r="E4477" s="17">
        <v>21</v>
      </c>
      <c r="F4477" s="17">
        <v>1</v>
      </c>
      <c r="G4477" s="50">
        <v>-0.4</v>
      </c>
      <c r="H4477" s="32">
        <v>3.7938430310096467</v>
      </c>
      <c r="I4477" s="50">
        <v>15.833333333333334</v>
      </c>
      <c r="J4477" s="13">
        <v>0</v>
      </c>
      <c r="K4477" s="13">
        <f t="shared" si="1392"/>
        <v>0</v>
      </c>
      <c r="L4477" s="13">
        <f t="shared" si="1393"/>
        <v>0</v>
      </c>
      <c r="M4477" s="13" t="e">
        <f ca="1">CalcTable[[#This Row],[IWC]]-AE4476</f>
        <v>#NAME?</v>
      </c>
      <c r="N4477" s="13" t="e">
        <f ca="1">IF(CalcTable[[#This Row],[Day of Year]]&lt;123,FCAP,AE4476)</f>
        <v>#NAME?</v>
      </c>
      <c r="O4477" s="17" t="e">
        <f ca="1">IF(IRR_DRIP,5,COUNTIF('IDET Wind Values'!C4461:G4461,"&lt;="&amp;IRR_MAXWIND))</f>
        <v>#NAME?</v>
      </c>
      <c r="P4477" s="13" t="e">
        <f ca="1">CalcTable[[#This Row],[ET_o]]*KL</f>
        <v>#NAME?</v>
      </c>
      <c r="Q4477" s="13" t="e">
        <f ca="1">IF(WILTPT&lt;=0,1,MAX(0,MIN(1,(CalcTable[[#This Row],[IWC]]-WILTPT)/(MAD-WILTPT))))</f>
        <v>#NAME?</v>
      </c>
      <c r="R4477" s="13" t="e">
        <f ca="1">CalcTable[[#This Row],[ETMult]]*CalcTable[[#This Row],[ETb]]</f>
        <v>#NAME?</v>
      </c>
      <c r="S4477" s="13" t="b">
        <f>INDEX(IRR_LIST,CalcTable[[#This Row],[Day of Week]]+1)</f>
        <v>1</v>
      </c>
      <c r="T4477" s="13">
        <f t="shared" ca="1" si="1394"/>
        <v>0</v>
      </c>
      <c r="U4477" s="13" t="b">
        <f ca="1">IF(CalcTable[[#This Row],[IrrPrecip]]&gt;=IC_MM,FALSE,TRUE)</f>
        <v>1</v>
      </c>
      <c r="V4477" s="13" t="b">
        <f t="shared" si="1395"/>
        <v>0</v>
      </c>
      <c r="W4477" s="13" t="e">
        <f ca="1">IF(AND(IRR_DRIP=FALSE,CalcTable[[#This Row],[IrrHours]]&lt;=0),FALSE,TRUE)</f>
        <v>#NAME?</v>
      </c>
      <c r="X4477" s="13" t="e">
        <f ca="1">AND(CalcTable[[#This Row],[IrrDay]],CalcTable[[#This Row],[IrrRain]],CalcTable[[#This Row],[IrrWarm]],CalcTable[[#This Row],[IrrWindy]])</f>
        <v>#NAME?</v>
      </c>
      <c r="Y4477" s="13" t="e">
        <f t="shared" ca="1" si="1396"/>
        <v>#NAME?</v>
      </c>
      <c r="Z4477" s="13" t="e">
        <f ca="1">CalcTable[[#This Row],[IrrHours]]/5</f>
        <v>#NAME?</v>
      </c>
      <c r="AA4477" s="13" t="e">
        <f ca="1">IF(CalcTable[[#This Row],[IrrFlag]]=FALSE,0,MAX(0,CalcTable[[#This Row],[VolRednWind]]*(FCAP*IRR_TARGET-CalcTable[[#This Row],[IWC]])))</f>
        <v>#NAME?</v>
      </c>
      <c r="AB4477" s="13" t="e">
        <f ca="1">CalcTable[[#This Row],[IWC]]+CalcTable[[#This Row],[Eff Precip]]+CalcTable[[#This Row],[IrrAmt]]-CalcTable[[#This Row],[AET]]</f>
        <v>#NAME?</v>
      </c>
      <c r="AC4477" s="13" t="e">
        <f ca="1">IF(CalcTable[[#This Row],[PWC]]&gt;FCAP,MIN(24*PERC,MIN(SAT,CalcTable[[#This Row],[PWC]])-FCAP),0)</f>
        <v>#NAME?</v>
      </c>
      <c r="AD4477" s="13" t="e">
        <f ca="1">IF(CalcTable[[#This Row],[PWC]]&gt;SAT,CalcTable[[#This Row],[PWC]]-SAT,0)</f>
        <v>#NAME?</v>
      </c>
      <c r="AE4477" s="13" t="e">
        <f ca="1">CalcTable[[#This Row],[PWC]]-CalcTable[[#This Row],[PercAmt]]-CalcTable[[#This Row],[Runoff]]</f>
        <v>#NAME?</v>
      </c>
      <c r="AF4477" s="13" t="e">
        <f ca="1">CalcTable[[#This Row],[IrrAmt]]/1000*CUR_IRR_AREA*10000/IRR_EFF</f>
        <v>#NAME?</v>
      </c>
      <c r="AG4477" s="147"/>
      <c r="AH4477" s="13"/>
      <c r="AI4477" s="50">
        <v>0</v>
      </c>
      <c r="AJ4477" s="50">
        <v>0</v>
      </c>
      <c r="AK4477" s="50">
        <v>0</v>
      </c>
      <c r="AL4477" s="50">
        <v>0</v>
      </c>
      <c r="AM4477" s="50"/>
      <c r="AN4477" s="50"/>
      <c r="AO4477" s="50"/>
      <c r="AP4477" s="50"/>
      <c r="AQ4477" s="50"/>
      <c r="AR4477" s="50"/>
      <c r="AS4477" s="50"/>
      <c r="AT4477" s="50"/>
      <c r="AU4477" s="50"/>
      <c r="AV4477" s="50"/>
      <c r="AW4477" s="50"/>
      <c r="AX4477" s="50">
        <f t="shared" si="1407"/>
        <v>0</v>
      </c>
      <c r="AY4477" s="50"/>
      <c r="AZ4477" s="50">
        <f t="shared" si="1397"/>
        <v>0</v>
      </c>
      <c r="BA4477" s="50">
        <f t="shared" si="1398"/>
        <v>0</v>
      </c>
      <c r="BB4477" s="50">
        <f t="shared" si="1399"/>
        <v>0</v>
      </c>
      <c r="BC4477" s="17">
        <f t="shared" si="1400"/>
        <v>19895</v>
      </c>
      <c r="BD4477" s="50">
        <f t="shared" si="1401"/>
        <v>0</v>
      </c>
      <c r="BE4477" s="50">
        <f t="shared" si="1402"/>
        <v>0</v>
      </c>
      <c r="BF4477" s="50">
        <f t="shared" si="1408"/>
        <v>0</v>
      </c>
      <c r="BG4477" s="50"/>
      <c r="BH4477" s="17">
        <f t="shared" si="1403"/>
        <v>0</v>
      </c>
      <c r="BI4477" s="17">
        <f t="shared" si="1411"/>
        <v>4477</v>
      </c>
      <c r="BJ4477" s="17">
        <f t="shared" si="1409"/>
        <v>4477</v>
      </c>
      <c r="BK4477" s="150">
        <f t="shared" si="1410"/>
        <v>32649</v>
      </c>
      <c r="BL4477" s="50" t="e">
        <f t="shared" ca="1" si="1404"/>
        <v>#NAME?</v>
      </c>
      <c r="BM4477" s="50" t="e">
        <f t="shared" ca="1" si="1405"/>
        <v>#NAME?</v>
      </c>
      <c r="BN4477" s="50" t="e">
        <f t="shared" ca="1" si="1406"/>
        <v>#NAME?</v>
      </c>
    </row>
    <row r="4478" spans="1:66" x14ac:dyDescent="0.35">
      <c r="A4478" s="48">
        <v>32650</v>
      </c>
      <c r="B4478" s="17">
        <v>1989</v>
      </c>
      <c r="C4478" s="17">
        <v>5</v>
      </c>
      <c r="D4478" s="17">
        <v>142</v>
      </c>
      <c r="E4478" s="17">
        <v>22</v>
      </c>
      <c r="F4478" s="17">
        <v>2</v>
      </c>
      <c r="G4478" s="50">
        <v>-1</v>
      </c>
      <c r="H4478" s="32">
        <v>4.3596170159825141</v>
      </c>
      <c r="I4478" s="50">
        <v>6.833333333333333</v>
      </c>
      <c r="J4478" s="13">
        <v>0</v>
      </c>
      <c r="K4478" s="13">
        <f t="shared" si="1392"/>
        <v>0</v>
      </c>
      <c r="L4478" s="13">
        <f t="shared" si="1393"/>
        <v>0</v>
      </c>
      <c r="M4478" s="13" t="e">
        <f ca="1">CalcTable[[#This Row],[IWC]]-AE4477</f>
        <v>#NAME?</v>
      </c>
      <c r="N4478" s="13" t="e">
        <f ca="1">IF(CalcTable[[#This Row],[Day of Year]]&lt;123,FCAP,AE4477)</f>
        <v>#NAME?</v>
      </c>
      <c r="O4478" s="17" t="e">
        <f ca="1">IF(IRR_DRIP,5,COUNTIF('IDET Wind Values'!C4462:G4462,"&lt;="&amp;IRR_MAXWIND))</f>
        <v>#NAME?</v>
      </c>
      <c r="P4478" s="13" t="e">
        <f ca="1">CalcTable[[#This Row],[ET_o]]*KL</f>
        <v>#NAME?</v>
      </c>
      <c r="Q4478" s="13" t="e">
        <f ca="1">IF(WILTPT&lt;=0,1,MAX(0,MIN(1,(CalcTable[[#This Row],[IWC]]-WILTPT)/(MAD-WILTPT))))</f>
        <v>#NAME?</v>
      </c>
      <c r="R4478" s="13" t="e">
        <f ca="1">CalcTable[[#This Row],[ETMult]]*CalcTable[[#This Row],[ETb]]</f>
        <v>#NAME?</v>
      </c>
      <c r="S4478" s="13" t="b">
        <f>INDEX(IRR_LIST,CalcTable[[#This Row],[Day of Week]]+1)</f>
        <v>0</v>
      </c>
      <c r="T4478" s="13">
        <f t="shared" ca="1" si="1394"/>
        <v>0</v>
      </c>
      <c r="U4478" s="13" t="b">
        <f ca="1">IF(CalcTable[[#This Row],[IrrPrecip]]&gt;=IC_MM,FALSE,TRUE)</f>
        <v>1</v>
      </c>
      <c r="V4478" s="13" t="b">
        <f t="shared" si="1395"/>
        <v>0</v>
      </c>
      <c r="W4478" s="13" t="e">
        <f ca="1">IF(AND(IRR_DRIP=FALSE,CalcTable[[#This Row],[IrrHours]]&lt;=0),FALSE,TRUE)</f>
        <v>#NAME?</v>
      </c>
      <c r="X4478" s="13" t="e">
        <f ca="1">AND(CalcTable[[#This Row],[IrrDay]],CalcTable[[#This Row],[IrrRain]],CalcTable[[#This Row],[IrrWarm]],CalcTable[[#This Row],[IrrWindy]])</f>
        <v>#NAME?</v>
      </c>
      <c r="Y4478" s="13" t="e">
        <f t="shared" ca="1" si="1396"/>
        <v>#NAME?</v>
      </c>
      <c r="Z4478" s="13" t="e">
        <f ca="1">CalcTable[[#This Row],[IrrHours]]/5</f>
        <v>#NAME?</v>
      </c>
      <c r="AA4478" s="13" t="e">
        <f ca="1">IF(CalcTable[[#This Row],[IrrFlag]]=FALSE,0,MAX(0,CalcTable[[#This Row],[VolRednWind]]*(FCAP*IRR_TARGET-CalcTable[[#This Row],[IWC]])))</f>
        <v>#NAME?</v>
      </c>
      <c r="AB4478" s="13" t="e">
        <f ca="1">CalcTable[[#This Row],[IWC]]+CalcTable[[#This Row],[Eff Precip]]+CalcTable[[#This Row],[IrrAmt]]-CalcTable[[#This Row],[AET]]</f>
        <v>#NAME?</v>
      </c>
      <c r="AC4478" s="13" t="e">
        <f ca="1">IF(CalcTable[[#This Row],[PWC]]&gt;FCAP,MIN(24*PERC,MIN(SAT,CalcTable[[#This Row],[PWC]])-FCAP),0)</f>
        <v>#NAME?</v>
      </c>
      <c r="AD4478" s="13" t="e">
        <f ca="1">IF(CalcTable[[#This Row],[PWC]]&gt;SAT,CalcTable[[#This Row],[PWC]]-SAT,0)</f>
        <v>#NAME?</v>
      </c>
      <c r="AE4478" s="13" t="e">
        <f ca="1">CalcTable[[#This Row],[PWC]]-CalcTable[[#This Row],[PercAmt]]-CalcTable[[#This Row],[Runoff]]</f>
        <v>#NAME?</v>
      </c>
      <c r="AF4478" s="13" t="e">
        <f ca="1">CalcTable[[#This Row],[IrrAmt]]/1000*CUR_IRR_AREA*10000/IRR_EFF</f>
        <v>#NAME?</v>
      </c>
      <c r="AG4478" s="147"/>
      <c r="AH4478" s="13"/>
      <c r="AI4478" s="50">
        <v>0</v>
      </c>
      <c r="AJ4478" s="50">
        <v>0</v>
      </c>
      <c r="AK4478" s="50">
        <v>0</v>
      </c>
      <c r="AL4478" s="50">
        <v>0</v>
      </c>
      <c r="AM4478" s="50"/>
      <c r="AN4478" s="50"/>
      <c r="AO4478" s="50"/>
      <c r="AP4478" s="50"/>
      <c r="AQ4478" s="50"/>
      <c r="AR4478" s="50"/>
      <c r="AS4478" s="50"/>
      <c r="AT4478" s="50"/>
      <c r="AU4478" s="50"/>
      <c r="AV4478" s="50"/>
      <c r="AW4478" s="50"/>
      <c r="AX4478" s="50">
        <f t="shared" si="1407"/>
        <v>0</v>
      </c>
      <c r="AY4478" s="50"/>
      <c r="AZ4478" s="50">
        <f t="shared" si="1397"/>
        <v>0</v>
      </c>
      <c r="BA4478" s="50">
        <f t="shared" si="1398"/>
        <v>0</v>
      </c>
      <c r="BB4478" s="50">
        <f t="shared" si="1399"/>
        <v>0</v>
      </c>
      <c r="BC4478" s="17">
        <f t="shared" si="1400"/>
        <v>19895</v>
      </c>
      <c r="BD4478" s="50">
        <f t="shared" si="1401"/>
        <v>0</v>
      </c>
      <c r="BE4478" s="50">
        <f t="shared" si="1402"/>
        <v>0</v>
      </c>
      <c r="BF4478" s="50">
        <f t="shared" si="1408"/>
        <v>0</v>
      </c>
      <c r="BG4478" s="50"/>
      <c r="BH4478" s="17">
        <f t="shared" si="1403"/>
        <v>0</v>
      </c>
      <c r="BI4478" s="17">
        <f t="shared" si="1411"/>
        <v>4478</v>
      </c>
      <c r="BJ4478" s="17">
        <f t="shared" si="1409"/>
        <v>4478</v>
      </c>
      <c r="BK4478" s="150">
        <f t="shared" si="1410"/>
        <v>32650</v>
      </c>
      <c r="BL4478" s="50" t="e">
        <f t="shared" ca="1" si="1404"/>
        <v>#NAME?</v>
      </c>
      <c r="BM4478" s="50" t="e">
        <f t="shared" ca="1" si="1405"/>
        <v>#NAME?</v>
      </c>
      <c r="BN4478" s="50" t="e">
        <f t="shared" ca="1" si="1406"/>
        <v>#NAME?</v>
      </c>
    </row>
    <row r="4479" spans="1:66" x14ac:dyDescent="0.35">
      <c r="A4479" s="48">
        <v>32651</v>
      </c>
      <c r="B4479" s="17">
        <v>1989</v>
      </c>
      <c r="C4479" s="17">
        <v>5</v>
      </c>
      <c r="D4479" s="17">
        <v>143</v>
      </c>
      <c r="E4479" s="17">
        <v>23</v>
      </c>
      <c r="F4479" s="17">
        <v>3</v>
      </c>
      <c r="G4479" s="50">
        <v>0.2</v>
      </c>
      <c r="H4479" s="32">
        <v>1.8137165540168545</v>
      </c>
      <c r="I4479" s="50">
        <v>16.166666666666668</v>
      </c>
      <c r="J4479" s="13">
        <v>4.4000000000000004</v>
      </c>
      <c r="K4479" s="13">
        <f t="shared" si="1392"/>
        <v>4.4000000000000004</v>
      </c>
      <c r="L4479" s="13">
        <f t="shared" si="1393"/>
        <v>0</v>
      </c>
      <c r="M4479" s="13" t="e">
        <f ca="1">CalcTable[[#This Row],[IWC]]-AE4478</f>
        <v>#NAME?</v>
      </c>
      <c r="N4479" s="13" t="e">
        <f ca="1">IF(CalcTable[[#This Row],[Day of Year]]&lt;123,FCAP,AE4478)</f>
        <v>#NAME?</v>
      </c>
      <c r="O4479" s="17" t="e">
        <f ca="1">IF(IRR_DRIP,5,COUNTIF('IDET Wind Values'!C4463:G4463,"&lt;="&amp;IRR_MAXWIND))</f>
        <v>#NAME?</v>
      </c>
      <c r="P4479" s="13" t="e">
        <f ca="1">CalcTable[[#This Row],[ET_o]]*KL</f>
        <v>#NAME?</v>
      </c>
      <c r="Q4479" s="13" t="e">
        <f ca="1">IF(WILTPT&lt;=0,1,MAX(0,MIN(1,(CalcTable[[#This Row],[IWC]]-WILTPT)/(MAD-WILTPT))))</f>
        <v>#NAME?</v>
      </c>
      <c r="R4479" s="13" t="e">
        <f ca="1">CalcTable[[#This Row],[ETMult]]*CalcTable[[#This Row],[ETb]]</f>
        <v>#NAME?</v>
      </c>
      <c r="S4479" s="13" t="b">
        <f>INDEX(IRR_LIST,CalcTable[[#This Row],[Day of Week]]+1)</f>
        <v>1</v>
      </c>
      <c r="T4479" s="13">
        <f t="shared" ca="1" si="1394"/>
        <v>0</v>
      </c>
      <c r="U4479" s="13" t="b">
        <f ca="1">IF(CalcTable[[#This Row],[IrrPrecip]]&gt;=IC_MM,FALSE,TRUE)</f>
        <v>1</v>
      </c>
      <c r="V4479" s="13" t="b">
        <f t="shared" si="1395"/>
        <v>0</v>
      </c>
      <c r="W4479" s="13" t="e">
        <f ca="1">IF(AND(IRR_DRIP=FALSE,CalcTable[[#This Row],[IrrHours]]&lt;=0),FALSE,TRUE)</f>
        <v>#NAME?</v>
      </c>
      <c r="X4479" s="13" t="e">
        <f ca="1">AND(CalcTable[[#This Row],[IrrDay]],CalcTable[[#This Row],[IrrRain]],CalcTable[[#This Row],[IrrWarm]],CalcTable[[#This Row],[IrrWindy]])</f>
        <v>#NAME?</v>
      </c>
      <c r="Y4479" s="13" t="e">
        <f t="shared" ca="1" si="1396"/>
        <v>#NAME?</v>
      </c>
      <c r="Z4479" s="13" t="e">
        <f ca="1">CalcTable[[#This Row],[IrrHours]]/5</f>
        <v>#NAME?</v>
      </c>
      <c r="AA4479" s="13" t="e">
        <f ca="1">IF(CalcTable[[#This Row],[IrrFlag]]=FALSE,0,MAX(0,CalcTable[[#This Row],[VolRednWind]]*(FCAP*IRR_TARGET-CalcTable[[#This Row],[IWC]])))</f>
        <v>#NAME?</v>
      </c>
      <c r="AB4479" s="13" t="e">
        <f ca="1">CalcTable[[#This Row],[IWC]]+CalcTable[[#This Row],[Eff Precip]]+CalcTable[[#This Row],[IrrAmt]]-CalcTable[[#This Row],[AET]]</f>
        <v>#NAME?</v>
      </c>
      <c r="AC4479" s="13" t="e">
        <f ca="1">IF(CalcTable[[#This Row],[PWC]]&gt;FCAP,MIN(24*PERC,MIN(SAT,CalcTable[[#This Row],[PWC]])-FCAP),0)</f>
        <v>#NAME?</v>
      </c>
      <c r="AD4479" s="13" t="e">
        <f ca="1">IF(CalcTable[[#This Row],[PWC]]&gt;SAT,CalcTable[[#This Row],[PWC]]-SAT,0)</f>
        <v>#NAME?</v>
      </c>
      <c r="AE4479" s="13" t="e">
        <f ca="1">CalcTable[[#This Row],[PWC]]-CalcTable[[#This Row],[PercAmt]]-CalcTable[[#This Row],[Runoff]]</f>
        <v>#NAME?</v>
      </c>
      <c r="AF4479" s="13" t="e">
        <f ca="1">CalcTable[[#This Row],[IrrAmt]]/1000*CUR_IRR_AREA*10000/IRR_EFF</f>
        <v>#NAME?</v>
      </c>
      <c r="AG4479" s="147"/>
      <c r="AH4479" s="13"/>
      <c r="AI4479" s="50">
        <v>0</v>
      </c>
      <c r="AJ4479" s="50">
        <v>0</v>
      </c>
      <c r="AK4479" s="50">
        <v>0</v>
      </c>
      <c r="AL4479" s="50">
        <v>0</v>
      </c>
      <c r="AM4479" s="50"/>
      <c r="AN4479" s="50"/>
      <c r="AO4479" s="50"/>
      <c r="AP4479" s="50"/>
      <c r="AQ4479" s="50"/>
      <c r="AR4479" s="50"/>
      <c r="AS4479" s="50"/>
      <c r="AT4479" s="50"/>
      <c r="AU4479" s="50"/>
      <c r="AV4479" s="50"/>
      <c r="AW4479" s="50"/>
      <c r="AX4479" s="50">
        <f t="shared" si="1407"/>
        <v>0</v>
      </c>
      <c r="AY4479" s="50"/>
      <c r="AZ4479" s="50">
        <f t="shared" si="1397"/>
        <v>0</v>
      </c>
      <c r="BA4479" s="50">
        <f t="shared" si="1398"/>
        <v>0</v>
      </c>
      <c r="BB4479" s="50">
        <f t="shared" si="1399"/>
        <v>0</v>
      </c>
      <c r="BC4479" s="17">
        <f t="shared" si="1400"/>
        <v>19895</v>
      </c>
      <c r="BD4479" s="50">
        <f t="shared" si="1401"/>
        <v>0</v>
      </c>
      <c r="BE4479" s="50">
        <f t="shared" si="1402"/>
        <v>0</v>
      </c>
      <c r="BF4479" s="50">
        <f t="shared" si="1408"/>
        <v>0</v>
      </c>
      <c r="BG4479" s="50"/>
      <c r="BH4479" s="17">
        <f t="shared" si="1403"/>
        <v>0</v>
      </c>
      <c r="BI4479" s="17">
        <f t="shared" si="1411"/>
        <v>4479</v>
      </c>
      <c r="BJ4479" s="17">
        <f t="shared" si="1409"/>
        <v>4479</v>
      </c>
      <c r="BK4479" s="150">
        <f t="shared" si="1410"/>
        <v>32651</v>
      </c>
      <c r="BL4479" s="50" t="e">
        <f t="shared" ca="1" si="1404"/>
        <v>#NAME?</v>
      </c>
      <c r="BM4479" s="50" t="e">
        <f t="shared" ca="1" si="1405"/>
        <v>#NAME?</v>
      </c>
      <c r="BN4479" s="50" t="e">
        <f t="shared" ca="1" si="1406"/>
        <v>#NAME?</v>
      </c>
    </row>
    <row r="4480" spans="1:66" x14ac:dyDescent="0.35">
      <c r="A4480" s="48">
        <v>32652</v>
      </c>
      <c r="B4480" s="17">
        <v>1989</v>
      </c>
      <c r="C4480" s="17">
        <v>5</v>
      </c>
      <c r="D4480" s="17">
        <v>144</v>
      </c>
      <c r="E4480" s="17">
        <v>24</v>
      </c>
      <c r="F4480" s="17">
        <v>4</v>
      </c>
      <c r="G4480" s="50">
        <v>1.1000000000000001</v>
      </c>
      <c r="H4480" s="32">
        <v>2.7076660324496711</v>
      </c>
      <c r="I4480" s="50">
        <v>14.666666666666666</v>
      </c>
      <c r="J4480" s="13">
        <v>3.8</v>
      </c>
      <c r="K4480" s="13">
        <f t="shared" si="1392"/>
        <v>3.8</v>
      </c>
      <c r="L4480" s="13">
        <f t="shared" si="1393"/>
        <v>0</v>
      </c>
      <c r="M4480" s="13" t="e">
        <f ca="1">CalcTable[[#This Row],[IWC]]-AE4479</f>
        <v>#NAME?</v>
      </c>
      <c r="N4480" s="13" t="e">
        <f ca="1">IF(CalcTable[[#This Row],[Day of Year]]&lt;123,FCAP,AE4479)</f>
        <v>#NAME?</v>
      </c>
      <c r="O4480" s="17" t="e">
        <f ca="1">IF(IRR_DRIP,5,COUNTIF('IDET Wind Values'!C4464:G4464,"&lt;="&amp;IRR_MAXWIND))</f>
        <v>#NAME?</v>
      </c>
      <c r="P4480" s="13" t="e">
        <f ca="1">CalcTable[[#This Row],[ET_o]]*KL</f>
        <v>#NAME?</v>
      </c>
      <c r="Q4480" s="13" t="e">
        <f ca="1">IF(WILTPT&lt;=0,1,MAX(0,MIN(1,(CalcTable[[#This Row],[IWC]]-WILTPT)/(MAD-WILTPT))))</f>
        <v>#NAME?</v>
      </c>
      <c r="R4480" s="13" t="e">
        <f ca="1">CalcTable[[#This Row],[ETMult]]*CalcTable[[#This Row],[ETb]]</f>
        <v>#NAME?</v>
      </c>
      <c r="S4480" s="13" t="b">
        <f>INDEX(IRR_LIST,CalcTable[[#This Row],[Day of Week]]+1)</f>
        <v>0</v>
      </c>
      <c r="T4480" s="13">
        <f t="shared" ca="1" si="1394"/>
        <v>4.4000000000000004</v>
      </c>
      <c r="U4480" s="13" t="b">
        <f ca="1">IF(CalcTable[[#This Row],[IrrPrecip]]&gt;=IC_MM,FALSE,TRUE)</f>
        <v>1</v>
      </c>
      <c r="V4480" s="13" t="b">
        <f t="shared" si="1395"/>
        <v>0</v>
      </c>
      <c r="W4480" s="13" t="e">
        <f ca="1">IF(AND(IRR_DRIP=FALSE,CalcTable[[#This Row],[IrrHours]]&lt;=0),FALSE,TRUE)</f>
        <v>#NAME?</v>
      </c>
      <c r="X4480" s="13" t="e">
        <f ca="1">AND(CalcTable[[#This Row],[IrrDay]],CalcTable[[#This Row],[IrrRain]],CalcTable[[#This Row],[IrrWarm]],CalcTable[[#This Row],[IrrWindy]])</f>
        <v>#NAME?</v>
      </c>
      <c r="Y4480" s="13" t="e">
        <f t="shared" ca="1" si="1396"/>
        <v>#NAME?</v>
      </c>
      <c r="Z4480" s="13" t="e">
        <f ca="1">CalcTable[[#This Row],[IrrHours]]/5</f>
        <v>#NAME?</v>
      </c>
      <c r="AA4480" s="13" t="e">
        <f ca="1">IF(CalcTable[[#This Row],[IrrFlag]]=FALSE,0,MAX(0,CalcTable[[#This Row],[VolRednWind]]*(FCAP*IRR_TARGET-CalcTable[[#This Row],[IWC]])))</f>
        <v>#NAME?</v>
      </c>
      <c r="AB4480" s="13" t="e">
        <f ca="1">CalcTable[[#This Row],[IWC]]+CalcTable[[#This Row],[Eff Precip]]+CalcTable[[#This Row],[IrrAmt]]-CalcTable[[#This Row],[AET]]</f>
        <v>#NAME?</v>
      </c>
      <c r="AC4480" s="13" t="e">
        <f ca="1">IF(CalcTable[[#This Row],[PWC]]&gt;FCAP,MIN(24*PERC,MIN(SAT,CalcTable[[#This Row],[PWC]])-FCAP),0)</f>
        <v>#NAME?</v>
      </c>
      <c r="AD4480" s="13" t="e">
        <f ca="1">IF(CalcTable[[#This Row],[PWC]]&gt;SAT,CalcTable[[#This Row],[PWC]]-SAT,0)</f>
        <v>#NAME?</v>
      </c>
      <c r="AE4480" s="13" t="e">
        <f ca="1">CalcTable[[#This Row],[PWC]]-CalcTable[[#This Row],[PercAmt]]-CalcTable[[#This Row],[Runoff]]</f>
        <v>#NAME?</v>
      </c>
      <c r="AF4480" s="13" t="e">
        <f ca="1">CalcTable[[#This Row],[IrrAmt]]/1000*CUR_IRR_AREA*10000/IRR_EFF</f>
        <v>#NAME?</v>
      </c>
      <c r="AG4480" s="147"/>
      <c r="AH4480" s="13"/>
      <c r="AI4480" s="50">
        <v>0</v>
      </c>
      <c r="AJ4480" s="50">
        <v>0</v>
      </c>
      <c r="AK4480" s="50">
        <v>0</v>
      </c>
      <c r="AL4480" s="50">
        <v>0</v>
      </c>
      <c r="AM4480" s="50"/>
      <c r="AN4480" s="50"/>
      <c r="AO4480" s="50"/>
      <c r="AP4480" s="50"/>
      <c r="AQ4480" s="50"/>
      <c r="AR4480" s="50"/>
      <c r="AS4480" s="50"/>
      <c r="AT4480" s="50"/>
      <c r="AU4480" s="50"/>
      <c r="AV4480" s="50"/>
      <c r="AW4480" s="50"/>
      <c r="AX4480" s="50">
        <f t="shared" si="1407"/>
        <v>0</v>
      </c>
      <c r="AY4480" s="50"/>
      <c r="AZ4480" s="50">
        <f t="shared" si="1397"/>
        <v>0</v>
      </c>
      <c r="BA4480" s="50">
        <f t="shared" si="1398"/>
        <v>0</v>
      </c>
      <c r="BB4480" s="50">
        <f t="shared" si="1399"/>
        <v>0</v>
      </c>
      <c r="BC4480" s="17">
        <f t="shared" si="1400"/>
        <v>19895</v>
      </c>
      <c r="BD4480" s="50">
        <f t="shared" si="1401"/>
        <v>0</v>
      </c>
      <c r="BE4480" s="50">
        <f t="shared" si="1402"/>
        <v>0</v>
      </c>
      <c r="BF4480" s="50">
        <f t="shared" si="1408"/>
        <v>0</v>
      </c>
      <c r="BG4480" s="50"/>
      <c r="BH4480" s="17">
        <f t="shared" si="1403"/>
        <v>0</v>
      </c>
      <c r="BI4480" s="17">
        <f t="shared" si="1411"/>
        <v>4480</v>
      </c>
      <c r="BJ4480" s="17">
        <f t="shared" si="1409"/>
        <v>4480</v>
      </c>
      <c r="BK4480" s="150">
        <f t="shared" si="1410"/>
        <v>32652</v>
      </c>
      <c r="BL4480" s="50" t="e">
        <f t="shared" ca="1" si="1404"/>
        <v>#NAME?</v>
      </c>
      <c r="BM4480" s="50" t="e">
        <f t="shared" ca="1" si="1405"/>
        <v>#NAME?</v>
      </c>
      <c r="BN4480" s="50" t="e">
        <f t="shared" ca="1" si="1406"/>
        <v>#NAME?</v>
      </c>
    </row>
    <row r="4481" spans="1:66" x14ac:dyDescent="0.35">
      <c r="A4481" s="48">
        <v>32653</v>
      </c>
      <c r="B4481" s="17">
        <v>1989</v>
      </c>
      <c r="C4481" s="17">
        <v>5</v>
      </c>
      <c r="D4481" s="17">
        <v>145</v>
      </c>
      <c r="E4481" s="17">
        <v>25</v>
      </c>
      <c r="F4481" s="17">
        <v>5</v>
      </c>
      <c r="G4481" s="50">
        <v>2.1</v>
      </c>
      <c r="H4481" s="32">
        <v>3.2088072433022594</v>
      </c>
      <c r="I4481" s="50">
        <v>21.833333333333332</v>
      </c>
      <c r="J4481" s="13">
        <v>0</v>
      </c>
      <c r="K4481" s="13">
        <f t="shared" si="1392"/>
        <v>0</v>
      </c>
      <c r="L4481" s="13">
        <f t="shared" si="1393"/>
        <v>0</v>
      </c>
      <c r="M4481" s="13" t="e">
        <f ca="1">CalcTable[[#This Row],[IWC]]-AE4480</f>
        <v>#NAME?</v>
      </c>
      <c r="N4481" s="13" t="e">
        <f ca="1">IF(CalcTable[[#This Row],[Day of Year]]&lt;123,FCAP,AE4480)</f>
        <v>#NAME?</v>
      </c>
      <c r="O4481" s="17" t="e">
        <f ca="1">IF(IRR_DRIP,5,COUNTIF('IDET Wind Values'!C4465:G4465,"&lt;="&amp;IRR_MAXWIND))</f>
        <v>#NAME?</v>
      </c>
      <c r="P4481" s="13" t="e">
        <f ca="1">CalcTable[[#This Row],[ET_o]]*KL</f>
        <v>#NAME?</v>
      </c>
      <c r="Q4481" s="13" t="e">
        <f ca="1">IF(WILTPT&lt;=0,1,MAX(0,MIN(1,(CalcTable[[#This Row],[IWC]]-WILTPT)/(MAD-WILTPT))))</f>
        <v>#NAME?</v>
      </c>
      <c r="R4481" s="13" t="e">
        <f ca="1">CalcTable[[#This Row],[ETMult]]*CalcTable[[#This Row],[ETb]]</f>
        <v>#NAME?</v>
      </c>
      <c r="S4481" s="13" t="b">
        <f>INDEX(IRR_LIST,CalcTable[[#This Row],[Day of Week]]+1)</f>
        <v>1</v>
      </c>
      <c r="T4481" s="13">
        <f t="shared" ca="1" si="1394"/>
        <v>8.1999999999999993</v>
      </c>
      <c r="U4481" s="13" t="b">
        <f ca="1">IF(CalcTable[[#This Row],[IrrPrecip]]&gt;=IC_MM,FALSE,TRUE)</f>
        <v>1</v>
      </c>
      <c r="V4481" s="13" t="b">
        <f t="shared" si="1395"/>
        <v>1</v>
      </c>
      <c r="W4481" s="13" t="e">
        <f ca="1">IF(AND(IRR_DRIP=FALSE,CalcTable[[#This Row],[IrrHours]]&lt;=0),FALSE,TRUE)</f>
        <v>#NAME?</v>
      </c>
      <c r="X4481" s="13" t="e">
        <f ca="1">AND(CalcTable[[#This Row],[IrrDay]],CalcTable[[#This Row],[IrrRain]],CalcTable[[#This Row],[IrrWarm]],CalcTable[[#This Row],[IrrWindy]])</f>
        <v>#NAME?</v>
      </c>
      <c r="Y4481" s="13" t="e">
        <f t="shared" ca="1" si="1396"/>
        <v>#NAME?</v>
      </c>
      <c r="Z4481" s="13" t="e">
        <f ca="1">CalcTable[[#This Row],[IrrHours]]/5</f>
        <v>#NAME?</v>
      </c>
      <c r="AA4481" s="13" t="e">
        <f ca="1">IF(CalcTable[[#This Row],[IrrFlag]]=FALSE,0,MAX(0,CalcTable[[#This Row],[VolRednWind]]*(FCAP*IRR_TARGET-CalcTable[[#This Row],[IWC]])))</f>
        <v>#NAME?</v>
      </c>
      <c r="AB4481" s="13" t="e">
        <f ca="1">CalcTable[[#This Row],[IWC]]+CalcTable[[#This Row],[Eff Precip]]+CalcTable[[#This Row],[IrrAmt]]-CalcTable[[#This Row],[AET]]</f>
        <v>#NAME?</v>
      </c>
      <c r="AC4481" s="13" t="e">
        <f ca="1">IF(CalcTable[[#This Row],[PWC]]&gt;FCAP,MIN(24*PERC,MIN(SAT,CalcTable[[#This Row],[PWC]])-FCAP),0)</f>
        <v>#NAME?</v>
      </c>
      <c r="AD4481" s="13" t="e">
        <f ca="1">IF(CalcTable[[#This Row],[PWC]]&gt;SAT,CalcTable[[#This Row],[PWC]]-SAT,0)</f>
        <v>#NAME?</v>
      </c>
      <c r="AE4481" s="13" t="e">
        <f ca="1">CalcTable[[#This Row],[PWC]]-CalcTable[[#This Row],[PercAmt]]-CalcTable[[#This Row],[Runoff]]</f>
        <v>#NAME?</v>
      </c>
      <c r="AF4481" s="13" t="e">
        <f ca="1">CalcTable[[#This Row],[IrrAmt]]/1000*CUR_IRR_AREA*10000/IRR_EFF</f>
        <v>#NAME?</v>
      </c>
      <c r="AG4481" s="147"/>
      <c r="AH4481" s="13"/>
      <c r="AI4481" s="50">
        <v>3.429538807262265</v>
      </c>
      <c r="AJ4481" s="50">
        <v>6.3092396553553405</v>
      </c>
      <c r="AK4481" s="50">
        <v>0</v>
      </c>
      <c r="AL4481" s="50">
        <v>0</v>
      </c>
      <c r="AM4481" s="50"/>
      <c r="AN4481" s="50"/>
      <c r="AO4481" s="50"/>
      <c r="AP4481" s="50"/>
      <c r="AQ4481" s="50"/>
      <c r="AR4481" s="50"/>
      <c r="AS4481" s="50"/>
      <c r="AT4481" s="50"/>
      <c r="AU4481" s="50"/>
      <c r="AV4481" s="50"/>
      <c r="AW4481" s="50"/>
      <c r="AX4481" s="50">
        <f t="shared" si="1407"/>
        <v>9.7387784626176064</v>
      </c>
      <c r="AY4481" s="50"/>
      <c r="AZ4481" s="50">
        <f t="shared" si="1397"/>
        <v>235.37093239693658</v>
      </c>
      <c r="BA4481" s="50">
        <f t="shared" si="1398"/>
        <v>382.73399077249712</v>
      </c>
      <c r="BB4481" s="50">
        <f t="shared" si="1399"/>
        <v>396.201849945128</v>
      </c>
      <c r="BC4481" s="17">
        <f t="shared" si="1400"/>
        <v>19895</v>
      </c>
      <c r="BD4481" s="50">
        <f t="shared" si="1401"/>
        <v>9.7387784626176064</v>
      </c>
      <c r="BE4481" s="50">
        <f t="shared" si="1402"/>
        <v>235.37093239693658</v>
      </c>
      <c r="BF4481" s="50">
        <f t="shared" si="1408"/>
        <v>384.99191677312814</v>
      </c>
      <c r="BG4481" s="50"/>
      <c r="BH4481" s="17">
        <f t="shared" si="1403"/>
        <v>0</v>
      </c>
      <c r="BI4481" s="17">
        <f t="shared" si="1411"/>
        <v>4481</v>
      </c>
      <c r="BJ4481" s="17">
        <f t="shared" si="1409"/>
        <v>4481</v>
      </c>
      <c r="BK4481" s="150">
        <f t="shared" si="1410"/>
        <v>32653</v>
      </c>
      <c r="BL4481" s="50" t="e">
        <f t="shared" ca="1" si="1404"/>
        <v>#NAME?</v>
      </c>
      <c r="BM4481" s="50" t="e">
        <f t="shared" ca="1" si="1405"/>
        <v>#NAME?</v>
      </c>
      <c r="BN4481" s="50" t="e">
        <f t="shared" ca="1" si="1406"/>
        <v>#NAME?</v>
      </c>
    </row>
    <row r="4482" spans="1:66" x14ac:dyDescent="0.35">
      <c r="A4482" s="48">
        <v>32654</v>
      </c>
      <c r="B4482" s="17">
        <v>1989</v>
      </c>
      <c r="C4482" s="17">
        <v>5</v>
      </c>
      <c r="D4482" s="17">
        <v>146</v>
      </c>
      <c r="E4482" s="17">
        <v>26</v>
      </c>
      <c r="F4482" s="17">
        <v>6</v>
      </c>
      <c r="G4482" s="50">
        <v>3.5</v>
      </c>
      <c r="H4482" s="32">
        <v>4.2457065710705741</v>
      </c>
      <c r="I4482" s="50">
        <v>10.833333333333334</v>
      </c>
      <c r="J4482" s="13">
        <v>0</v>
      </c>
      <c r="K4482" s="13">
        <f t="shared" si="1392"/>
        <v>0</v>
      </c>
      <c r="L4482" s="13">
        <f t="shared" si="1393"/>
        <v>0</v>
      </c>
      <c r="M4482" s="13" t="e">
        <f ca="1">CalcTable[[#This Row],[IWC]]-AE4481</f>
        <v>#NAME?</v>
      </c>
      <c r="N4482" s="13" t="e">
        <f ca="1">IF(CalcTable[[#This Row],[Day of Year]]&lt;123,FCAP,AE4481)</f>
        <v>#NAME?</v>
      </c>
      <c r="O4482" s="17" t="e">
        <f ca="1">IF(IRR_DRIP,5,COUNTIF('IDET Wind Values'!C4466:G4466,"&lt;="&amp;IRR_MAXWIND))</f>
        <v>#NAME?</v>
      </c>
      <c r="P4482" s="13" t="e">
        <f ca="1">CalcTable[[#This Row],[ET_o]]*KL</f>
        <v>#NAME?</v>
      </c>
      <c r="Q4482" s="13" t="e">
        <f ca="1">IF(WILTPT&lt;=0,1,MAX(0,MIN(1,(CalcTable[[#This Row],[IWC]]-WILTPT)/(MAD-WILTPT))))</f>
        <v>#NAME?</v>
      </c>
      <c r="R4482" s="13" t="e">
        <f ca="1">CalcTable[[#This Row],[ETMult]]*CalcTable[[#This Row],[ETb]]</f>
        <v>#NAME?</v>
      </c>
      <c r="S4482" s="13" t="b">
        <f>INDEX(IRR_LIST,CalcTable[[#This Row],[Day of Week]]+1)</f>
        <v>0</v>
      </c>
      <c r="T4482" s="13">
        <f t="shared" ca="1" si="1394"/>
        <v>3.8</v>
      </c>
      <c r="U4482" s="13" t="b">
        <f ca="1">IF(CalcTable[[#This Row],[IrrPrecip]]&gt;=IC_MM,FALSE,TRUE)</f>
        <v>1</v>
      </c>
      <c r="V4482" s="13" t="b">
        <f t="shared" si="1395"/>
        <v>0</v>
      </c>
      <c r="W4482" s="13" t="e">
        <f ca="1">IF(AND(IRR_DRIP=FALSE,CalcTable[[#This Row],[IrrHours]]&lt;=0),FALSE,TRUE)</f>
        <v>#NAME?</v>
      </c>
      <c r="X4482" s="13" t="e">
        <f ca="1">AND(CalcTable[[#This Row],[IrrDay]],CalcTable[[#This Row],[IrrRain]],CalcTable[[#This Row],[IrrWarm]],CalcTable[[#This Row],[IrrWindy]])</f>
        <v>#NAME?</v>
      </c>
      <c r="Y4482" s="13" t="e">
        <f t="shared" ca="1" si="1396"/>
        <v>#NAME?</v>
      </c>
      <c r="Z4482" s="13" t="e">
        <f ca="1">CalcTable[[#This Row],[IrrHours]]/5</f>
        <v>#NAME?</v>
      </c>
      <c r="AA4482" s="13" t="e">
        <f ca="1">IF(CalcTable[[#This Row],[IrrFlag]]=FALSE,0,MAX(0,CalcTable[[#This Row],[VolRednWind]]*(FCAP*IRR_TARGET-CalcTable[[#This Row],[IWC]])))</f>
        <v>#NAME?</v>
      </c>
      <c r="AB4482" s="13" t="e">
        <f ca="1">CalcTable[[#This Row],[IWC]]+CalcTable[[#This Row],[Eff Precip]]+CalcTable[[#This Row],[IrrAmt]]-CalcTable[[#This Row],[AET]]</f>
        <v>#NAME?</v>
      </c>
      <c r="AC4482" s="13" t="e">
        <f ca="1">IF(CalcTable[[#This Row],[PWC]]&gt;FCAP,MIN(24*PERC,MIN(SAT,CalcTable[[#This Row],[PWC]])-FCAP),0)</f>
        <v>#NAME?</v>
      </c>
      <c r="AD4482" s="13" t="e">
        <f ca="1">IF(CalcTable[[#This Row],[PWC]]&gt;SAT,CalcTable[[#This Row],[PWC]]-SAT,0)</f>
        <v>#NAME?</v>
      </c>
      <c r="AE4482" s="13" t="e">
        <f ca="1">CalcTable[[#This Row],[PWC]]-CalcTable[[#This Row],[PercAmt]]-CalcTable[[#This Row],[Runoff]]</f>
        <v>#NAME?</v>
      </c>
      <c r="AF4482" s="13" t="e">
        <f ca="1">CalcTable[[#This Row],[IrrAmt]]/1000*CUR_IRR_AREA*10000/IRR_EFF</f>
        <v>#NAME?</v>
      </c>
      <c r="AG4482" s="147"/>
      <c r="AH4482" s="13"/>
      <c r="AI4482" s="50">
        <v>0</v>
      </c>
      <c r="AJ4482" s="50">
        <v>0</v>
      </c>
      <c r="AK4482" s="50">
        <v>0</v>
      </c>
      <c r="AL4482" s="50">
        <v>0</v>
      </c>
      <c r="AM4482" s="50"/>
      <c r="AN4482" s="50"/>
      <c r="AO4482" s="50"/>
      <c r="AP4482" s="50"/>
      <c r="AQ4482" s="50"/>
      <c r="AR4482" s="50"/>
      <c r="AS4482" s="50"/>
      <c r="AT4482" s="50"/>
      <c r="AU4482" s="50"/>
      <c r="AV4482" s="50"/>
      <c r="AW4482" s="50"/>
      <c r="AX4482" s="50">
        <f t="shared" si="1407"/>
        <v>0</v>
      </c>
      <c r="AY4482" s="50"/>
      <c r="AZ4482" s="50">
        <f t="shared" si="1397"/>
        <v>0</v>
      </c>
      <c r="BA4482" s="50">
        <f t="shared" si="1398"/>
        <v>0</v>
      </c>
      <c r="BB4482" s="50">
        <f t="shared" si="1399"/>
        <v>0</v>
      </c>
      <c r="BC4482" s="17">
        <f t="shared" si="1400"/>
        <v>19895</v>
      </c>
      <c r="BD4482" s="50">
        <f t="shared" si="1401"/>
        <v>0</v>
      </c>
      <c r="BE4482" s="50">
        <f t="shared" si="1402"/>
        <v>0</v>
      </c>
      <c r="BF4482" s="50">
        <f t="shared" si="1408"/>
        <v>0</v>
      </c>
      <c r="BG4482" s="50"/>
      <c r="BH4482" s="17">
        <f t="shared" si="1403"/>
        <v>0</v>
      </c>
      <c r="BI4482" s="17">
        <f t="shared" si="1411"/>
        <v>4482</v>
      </c>
      <c r="BJ4482" s="17">
        <f t="shared" si="1409"/>
        <v>4482</v>
      </c>
      <c r="BK4482" s="150">
        <f t="shared" si="1410"/>
        <v>32654</v>
      </c>
      <c r="BL4482" s="50" t="e">
        <f t="shared" ca="1" si="1404"/>
        <v>#NAME?</v>
      </c>
      <c r="BM4482" s="50" t="e">
        <f t="shared" ca="1" si="1405"/>
        <v>#NAME?</v>
      </c>
      <c r="BN4482" s="50" t="e">
        <f t="shared" ca="1" si="1406"/>
        <v>#NAME?</v>
      </c>
    </row>
    <row r="4483" spans="1:66" x14ac:dyDescent="0.35">
      <c r="A4483" s="48">
        <v>32655</v>
      </c>
      <c r="B4483" s="17">
        <v>1989</v>
      </c>
      <c r="C4483" s="17">
        <v>5</v>
      </c>
      <c r="D4483" s="17">
        <v>147</v>
      </c>
      <c r="E4483" s="17">
        <v>27</v>
      </c>
      <c r="F4483" s="17">
        <v>7</v>
      </c>
      <c r="G4483" s="50">
        <v>2.6</v>
      </c>
      <c r="H4483" s="32">
        <v>2.6149615061297533</v>
      </c>
      <c r="I4483" s="50">
        <v>24.5</v>
      </c>
      <c r="J4483" s="13">
        <v>7</v>
      </c>
      <c r="K4483" s="13">
        <f t="shared" si="1392"/>
        <v>7</v>
      </c>
      <c r="L4483" s="13">
        <f t="shared" si="1393"/>
        <v>1.5</v>
      </c>
      <c r="M4483" s="13" t="e">
        <f ca="1">CalcTable[[#This Row],[IWC]]-AE4482</f>
        <v>#NAME?</v>
      </c>
      <c r="N4483" s="13" t="e">
        <f ca="1">IF(CalcTable[[#This Row],[Day of Year]]&lt;123,FCAP,AE4482)</f>
        <v>#NAME?</v>
      </c>
      <c r="O4483" s="17" t="e">
        <f ca="1">IF(IRR_DRIP,5,COUNTIF('IDET Wind Values'!C4467:G4467,"&lt;="&amp;IRR_MAXWIND))</f>
        <v>#NAME?</v>
      </c>
      <c r="P4483" s="13" t="e">
        <f ca="1">CalcTable[[#This Row],[ET_o]]*KL</f>
        <v>#NAME?</v>
      </c>
      <c r="Q4483" s="13" t="e">
        <f ca="1">IF(WILTPT&lt;=0,1,MAX(0,MIN(1,(CalcTable[[#This Row],[IWC]]-WILTPT)/(MAD-WILTPT))))</f>
        <v>#NAME?</v>
      </c>
      <c r="R4483" s="13" t="e">
        <f ca="1">CalcTable[[#This Row],[ETMult]]*CalcTable[[#This Row],[ETb]]</f>
        <v>#NAME?</v>
      </c>
      <c r="S4483" s="13" t="b">
        <f>INDEX(IRR_LIST,CalcTable[[#This Row],[Day of Week]]+1)</f>
        <v>0</v>
      </c>
      <c r="T4483" s="13">
        <f t="shared" ca="1" si="1394"/>
        <v>0</v>
      </c>
      <c r="U4483" s="13" t="b">
        <f ca="1">IF(CalcTable[[#This Row],[IrrPrecip]]&gt;=IC_MM,FALSE,TRUE)</f>
        <v>1</v>
      </c>
      <c r="V4483" s="13" t="b">
        <f t="shared" si="1395"/>
        <v>0</v>
      </c>
      <c r="W4483" s="13" t="e">
        <f ca="1">IF(AND(IRR_DRIP=FALSE,CalcTable[[#This Row],[IrrHours]]&lt;=0),FALSE,TRUE)</f>
        <v>#NAME?</v>
      </c>
      <c r="X4483" s="13" t="e">
        <f ca="1">AND(CalcTable[[#This Row],[IrrDay]],CalcTable[[#This Row],[IrrRain]],CalcTable[[#This Row],[IrrWarm]],CalcTable[[#This Row],[IrrWindy]])</f>
        <v>#NAME?</v>
      </c>
      <c r="Y4483" s="13" t="e">
        <f t="shared" ca="1" si="1396"/>
        <v>#NAME?</v>
      </c>
      <c r="Z4483" s="13" t="e">
        <f ca="1">CalcTable[[#This Row],[IrrHours]]/5</f>
        <v>#NAME?</v>
      </c>
      <c r="AA4483" s="13" t="e">
        <f ca="1">IF(CalcTable[[#This Row],[IrrFlag]]=FALSE,0,MAX(0,CalcTable[[#This Row],[VolRednWind]]*(FCAP*IRR_TARGET-CalcTable[[#This Row],[IWC]])))</f>
        <v>#NAME?</v>
      </c>
      <c r="AB4483" s="13" t="e">
        <f ca="1">CalcTable[[#This Row],[IWC]]+CalcTable[[#This Row],[Eff Precip]]+CalcTable[[#This Row],[IrrAmt]]-CalcTable[[#This Row],[AET]]</f>
        <v>#NAME?</v>
      </c>
      <c r="AC4483" s="13" t="e">
        <f ca="1">IF(CalcTable[[#This Row],[PWC]]&gt;FCAP,MIN(24*PERC,MIN(SAT,CalcTable[[#This Row],[PWC]])-FCAP),0)</f>
        <v>#NAME?</v>
      </c>
      <c r="AD4483" s="13" t="e">
        <f ca="1">IF(CalcTable[[#This Row],[PWC]]&gt;SAT,CalcTable[[#This Row],[PWC]]-SAT,0)</f>
        <v>#NAME?</v>
      </c>
      <c r="AE4483" s="13" t="e">
        <f ca="1">CalcTable[[#This Row],[PWC]]-CalcTable[[#This Row],[PercAmt]]-CalcTable[[#This Row],[Runoff]]</f>
        <v>#NAME?</v>
      </c>
      <c r="AF4483" s="13" t="e">
        <f ca="1">CalcTable[[#This Row],[IrrAmt]]/1000*CUR_IRR_AREA*10000/IRR_EFF</f>
        <v>#NAME?</v>
      </c>
      <c r="AG4483" s="147"/>
      <c r="AH4483" s="13"/>
      <c r="AI4483" s="50">
        <v>0</v>
      </c>
      <c r="AJ4483" s="50">
        <v>0</v>
      </c>
      <c r="AK4483" s="50">
        <v>0</v>
      </c>
      <c r="AL4483" s="50">
        <v>0</v>
      </c>
      <c r="AM4483" s="50"/>
      <c r="AN4483" s="50"/>
      <c r="AO4483" s="50"/>
      <c r="AP4483" s="50"/>
      <c r="AQ4483" s="50"/>
      <c r="AR4483" s="50"/>
      <c r="AS4483" s="50"/>
      <c r="AT4483" s="50"/>
      <c r="AU4483" s="50"/>
      <c r="AV4483" s="50"/>
      <c r="AW4483" s="50"/>
      <c r="AX4483" s="50">
        <f t="shared" si="1407"/>
        <v>0</v>
      </c>
      <c r="AY4483" s="50"/>
      <c r="AZ4483" s="50">
        <f t="shared" si="1397"/>
        <v>0</v>
      </c>
      <c r="BA4483" s="50">
        <f t="shared" si="1398"/>
        <v>0</v>
      </c>
      <c r="BB4483" s="50">
        <f t="shared" si="1399"/>
        <v>0</v>
      </c>
      <c r="BC4483" s="17">
        <f t="shared" si="1400"/>
        <v>19895</v>
      </c>
      <c r="BD4483" s="50">
        <f t="shared" si="1401"/>
        <v>0</v>
      </c>
      <c r="BE4483" s="50">
        <f t="shared" si="1402"/>
        <v>0</v>
      </c>
      <c r="BF4483" s="50">
        <f t="shared" si="1408"/>
        <v>0</v>
      </c>
      <c r="BG4483" s="50"/>
      <c r="BH4483" s="17">
        <f t="shared" si="1403"/>
        <v>0</v>
      </c>
      <c r="BI4483" s="17">
        <f t="shared" si="1411"/>
        <v>4483</v>
      </c>
      <c r="BJ4483" s="17">
        <f t="shared" si="1409"/>
        <v>4483</v>
      </c>
      <c r="BK4483" s="150">
        <f t="shared" si="1410"/>
        <v>32655</v>
      </c>
      <c r="BL4483" s="50" t="e">
        <f t="shared" ca="1" si="1404"/>
        <v>#NAME?</v>
      </c>
      <c r="BM4483" s="50" t="e">
        <f t="shared" ca="1" si="1405"/>
        <v>#NAME?</v>
      </c>
      <c r="BN4483" s="50" t="e">
        <f t="shared" ca="1" si="1406"/>
        <v>#NAME?</v>
      </c>
    </row>
    <row r="4484" spans="1:66" x14ac:dyDescent="0.35">
      <c r="A4484" s="48">
        <v>32656</v>
      </c>
      <c r="B4484" s="17">
        <v>1989</v>
      </c>
      <c r="C4484" s="17">
        <v>5</v>
      </c>
      <c r="D4484" s="17">
        <v>148</v>
      </c>
      <c r="E4484" s="17">
        <v>28</v>
      </c>
      <c r="F4484" s="17">
        <v>1</v>
      </c>
      <c r="G4484" s="50">
        <v>0.5</v>
      </c>
      <c r="H4484" s="32">
        <v>2.1054470491527528</v>
      </c>
      <c r="I4484" s="50">
        <v>7.166666666666667</v>
      </c>
      <c r="J4484" s="13">
        <v>0</v>
      </c>
      <c r="K4484" s="13">
        <f t="shared" si="1392"/>
        <v>0</v>
      </c>
      <c r="L4484" s="13">
        <f t="shared" si="1393"/>
        <v>0</v>
      </c>
      <c r="M4484" s="13" t="e">
        <f ca="1">CalcTable[[#This Row],[IWC]]-AE4483</f>
        <v>#NAME?</v>
      </c>
      <c r="N4484" s="13" t="e">
        <f ca="1">IF(CalcTable[[#This Row],[Day of Year]]&lt;123,FCAP,AE4483)</f>
        <v>#NAME?</v>
      </c>
      <c r="O4484" s="17" t="e">
        <f ca="1">IF(IRR_DRIP,5,COUNTIF('IDET Wind Values'!C4468:G4468,"&lt;="&amp;IRR_MAXWIND))</f>
        <v>#NAME?</v>
      </c>
      <c r="P4484" s="13" t="e">
        <f ca="1">CalcTable[[#This Row],[ET_o]]*KL</f>
        <v>#NAME?</v>
      </c>
      <c r="Q4484" s="13" t="e">
        <f ca="1">IF(WILTPT&lt;=0,1,MAX(0,MIN(1,(CalcTable[[#This Row],[IWC]]-WILTPT)/(MAD-WILTPT))))</f>
        <v>#NAME?</v>
      </c>
      <c r="R4484" s="13" t="e">
        <f ca="1">CalcTable[[#This Row],[ETMult]]*CalcTable[[#This Row],[ETb]]</f>
        <v>#NAME?</v>
      </c>
      <c r="S4484" s="13" t="b">
        <f>INDEX(IRR_LIST,CalcTable[[#This Row],[Day of Week]]+1)</f>
        <v>1</v>
      </c>
      <c r="T4484" s="13">
        <f t="shared" ca="1" si="1394"/>
        <v>7</v>
      </c>
      <c r="U4484" s="13" t="b">
        <f ca="1">IF(CalcTable[[#This Row],[IrrPrecip]]&gt;=IC_MM,FALSE,TRUE)</f>
        <v>1</v>
      </c>
      <c r="V4484" s="13" t="b">
        <f t="shared" si="1395"/>
        <v>0</v>
      </c>
      <c r="W4484" s="13" t="e">
        <f ca="1">IF(AND(IRR_DRIP=FALSE,CalcTable[[#This Row],[IrrHours]]&lt;=0),FALSE,TRUE)</f>
        <v>#NAME?</v>
      </c>
      <c r="X4484" s="13" t="e">
        <f ca="1">AND(CalcTable[[#This Row],[IrrDay]],CalcTable[[#This Row],[IrrRain]],CalcTable[[#This Row],[IrrWarm]],CalcTable[[#This Row],[IrrWindy]])</f>
        <v>#NAME?</v>
      </c>
      <c r="Y4484" s="13" t="e">
        <f t="shared" ca="1" si="1396"/>
        <v>#NAME?</v>
      </c>
      <c r="Z4484" s="13" t="e">
        <f ca="1">CalcTable[[#This Row],[IrrHours]]/5</f>
        <v>#NAME?</v>
      </c>
      <c r="AA4484" s="13" t="e">
        <f ca="1">IF(CalcTable[[#This Row],[IrrFlag]]=FALSE,0,MAX(0,CalcTable[[#This Row],[VolRednWind]]*(FCAP*IRR_TARGET-CalcTable[[#This Row],[IWC]])))</f>
        <v>#NAME?</v>
      </c>
      <c r="AB4484" s="13" t="e">
        <f ca="1">CalcTable[[#This Row],[IWC]]+CalcTable[[#This Row],[Eff Precip]]+CalcTable[[#This Row],[IrrAmt]]-CalcTable[[#This Row],[AET]]</f>
        <v>#NAME?</v>
      </c>
      <c r="AC4484" s="13" t="e">
        <f ca="1">IF(CalcTable[[#This Row],[PWC]]&gt;FCAP,MIN(24*PERC,MIN(SAT,CalcTable[[#This Row],[PWC]])-FCAP),0)</f>
        <v>#NAME?</v>
      </c>
      <c r="AD4484" s="13" t="e">
        <f ca="1">IF(CalcTable[[#This Row],[PWC]]&gt;SAT,CalcTable[[#This Row],[PWC]]-SAT,0)</f>
        <v>#NAME?</v>
      </c>
      <c r="AE4484" s="13" t="e">
        <f ca="1">CalcTable[[#This Row],[PWC]]-CalcTable[[#This Row],[PercAmt]]-CalcTable[[#This Row],[Runoff]]</f>
        <v>#NAME?</v>
      </c>
      <c r="AF4484" s="13" t="e">
        <f ca="1">CalcTable[[#This Row],[IrrAmt]]/1000*CUR_IRR_AREA*10000/IRR_EFF</f>
        <v>#NAME?</v>
      </c>
      <c r="AG4484" s="147"/>
      <c r="AH4484" s="13"/>
      <c r="AI4484" s="50">
        <v>0</v>
      </c>
      <c r="AJ4484" s="50">
        <v>0</v>
      </c>
      <c r="AK4484" s="50">
        <v>0</v>
      </c>
      <c r="AL4484" s="50">
        <v>0</v>
      </c>
      <c r="AM4484" s="50"/>
      <c r="AN4484" s="50"/>
      <c r="AO4484" s="50"/>
      <c r="AP4484" s="50"/>
      <c r="AQ4484" s="50"/>
      <c r="AR4484" s="50"/>
      <c r="AS4484" s="50"/>
      <c r="AT4484" s="50"/>
      <c r="AU4484" s="50"/>
      <c r="AV4484" s="50"/>
      <c r="AW4484" s="50"/>
      <c r="AX4484" s="50">
        <f t="shared" si="1407"/>
        <v>0</v>
      </c>
      <c r="AY4484" s="50"/>
      <c r="AZ4484" s="50">
        <f t="shared" si="1397"/>
        <v>0</v>
      </c>
      <c r="BA4484" s="50">
        <f t="shared" si="1398"/>
        <v>0</v>
      </c>
      <c r="BB4484" s="50">
        <f t="shared" si="1399"/>
        <v>0</v>
      </c>
      <c r="BC4484" s="17">
        <f t="shared" si="1400"/>
        <v>19895</v>
      </c>
      <c r="BD4484" s="50">
        <f t="shared" si="1401"/>
        <v>0</v>
      </c>
      <c r="BE4484" s="50">
        <f t="shared" si="1402"/>
        <v>0</v>
      </c>
      <c r="BF4484" s="50">
        <f t="shared" si="1408"/>
        <v>0</v>
      </c>
      <c r="BG4484" s="50"/>
      <c r="BH4484" s="17">
        <f t="shared" si="1403"/>
        <v>0</v>
      </c>
      <c r="BI4484" s="17">
        <f t="shared" si="1411"/>
        <v>4484</v>
      </c>
      <c r="BJ4484" s="17">
        <f t="shared" si="1409"/>
        <v>4484</v>
      </c>
      <c r="BK4484" s="150">
        <f t="shared" si="1410"/>
        <v>32656</v>
      </c>
      <c r="BL4484" s="50" t="e">
        <f t="shared" ca="1" si="1404"/>
        <v>#NAME?</v>
      </c>
      <c r="BM4484" s="50" t="e">
        <f t="shared" ca="1" si="1405"/>
        <v>#NAME?</v>
      </c>
      <c r="BN4484" s="50" t="e">
        <f t="shared" ca="1" si="1406"/>
        <v>#NAME?</v>
      </c>
    </row>
    <row r="4485" spans="1:66" x14ac:dyDescent="0.35">
      <c r="A4485" s="48">
        <v>32657</v>
      </c>
      <c r="B4485" s="17">
        <v>1989</v>
      </c>
      <c r="C4485" s="17">
        <v>5</v>
      </c>
      <c r="D4485" s="17">
        <v>149</v>
      </c>
      <c r="E4485" s="17">
        <v>29</v>
      </c>
      <c r="F4485" s="17">
        <v>2</v>
      </c>
      <c r="G4485" s="50">
        <v>-0.9</v>
      </c>
      <c r="H4485" s="32">
        <v>3.499835136941142</v>
      </c>
      <c r="I4485" s="50">
        <v>4.666666666666667</v>
      </c>
      <c r="J4485" s="13">
        <v>0</v>
      </c>
      <c r="K4485" s="13">
        <f t="shared" si="1392"/>
        <v>0</v>
      </c>
      <c r="L4485" s="13">
        <f t="shared" si="1393"/>
        <v>0</v>
      </c>
      <c r="M4485" s="13" t="e">
        <f ca="1">CalcTable[[#This Row],[IWC]]-AE4484</f>
        <v>#NAME?</v>
      </c>
      <c r="N4485" s="13" t="e">
        <f ca="1">IF(CalcTable[[#This Row],[Day of Year]]&lt;123,FCAP,AE4484)</f>
        <v>#NAME?</v>
      </c>
      <c r="O4485" s="17" t="e">
        <f ca="1">IF(IRR_DRIP,5,COUNTIF('IDET Wind Values'!C4469:G4469,"&lt;="&amp;IRR_MAXWIND))</f>
        <v>#NAME?</v>
      </c>
      <c r="P4485" s="13" t="e">
        <f ca="1">CalcTable[[#This Row],[ET_o]]*KL</f>
        <v>#NAME?</v>
      </c>
      <c r="Q4485" s="13" t="e">
        <f ca="1">IF(WILTPT&lt;=0,1,MAX(0,MIN(1,(CalcTable[[#This Row],[IWC]]-WILTPT)/(MAD-WILTPT))))</f>
        <v>#NAME?</v>
      </c>
      <c r="R4485" s="13" t="e">
        <f ca="1">CalcTable[[#This Row],[ETMult]]*CalcTable[[#This Row],[ETb]]</f>
        <v>#NAME?</v>
      </c>
      <c r="S4485" s="13" t="b">
        <f>INDEX(IRR_LIST,CalcTable[[#This Row],[Day of Week]]+1)</f>
        <v>0</v>
      </c>
      <c r="T4485" s="13">
        <f t="shared" ca="1" si="1394"/>
        <v>7</v>
      </c>
      <c r="U4485" s="13" t="b">
        <f ca="1">IF(CalcTable[[#This Row],[IrrPrecip]]&gt;=IC_MM,FALSE,TRUE)</f>
        <v>1</v>
      </c>
      <c r="V4485" s="13" t="b">
        <f t="shared" si="1395"/>
        <v>1</v>
      </c>
      <c r="W4485" s="13" t="e">
        <f ca="1">IF(AND(IRR_DRIP=FALSE,CalcTable[[#This Row],[IrrHours]]&lt;=0),FALSE,TRUE)</f>
        <v>#NAME?</v>
      </c>
      <c r="X4485" s="13" t="e">
        <f ca="1">AND(CalcTable[[#This Row],[IrrDay]],CalcTable[[#This Row],[IrrRain]],CalcTable[[#This Row],[IrrWarm]],CalcTable[[#This Row],[IrrWindy]])</f>
        <v>#NAME?</v>
      </c>
      <c r="Y4485" s="13" t="e">
        <f t="shared" ca="1" si="1396"/>
        <v>#NAME?</v>
      </c>
      <c r="Z4485" s="13" t="e">
        <f ca="1">CalcTable[[#This Row],[IrrHours]]/5</f>
        <v>#NAME?</v>
      </c>
      <c r="AA4485" s="13" t="e">
        <f ca="1">IF(CalcTable[[#This Row],[IrrFlag]]=FALSE,0,MAX(0,CalcTable[[#This Row],[VolRednWind]]*(FCAP*IRR_TARGET-CalcTable[[#This Row],[IWC]])))</f>
        <v>#NAME?</v>
      </c>
      <c r="AB4485" s="13" t="e">
        <f ca="1">CalcTable[[#This Row],[IWC]]+CalcTable[[#This Row],[Eff Precip]]+CalcTable[[#This Row],[IrrAmt]]-CalcTable[[#This Row],[AET]]</f>
        <v>#NAME?</v>
      </c>
      <c r="AC4485" s="13" t="e">
        <f ca="1">IF(CalcTable[[#This Row],[PWC]]&gt;FCAP,MIN(24*PERC,MIN(SAT,CalcTable[[#This Row],[PWC]])-FCAP),0)</f>
        <v>#NAME?</v>
      </c>
      <c r="AD4485" s="13" t="e">
        <f ca="1">IF(CalcTable[[#This Row],[PWC]]&gt;SAT,CalcTable[[#This Row],[PWC]]-SAT,0)</f>
        <v>#NAME?</v>
      </c>
      <c r="AE4485" s="13" t="e">
        <f ca="1">CalcTable[[#This Row],[PWC]]-CalcTable[[#This Row],[PercAmt]]-CalcTable[[#This Row],[Runoff]]</f>
        <v>#NAME?</v>
      </c>
      <c r="AF4485" s="13" t="e">
        <f ca="1">CalcTable[[#This Row],[IrrAmt]]/1000*CUR_IRR_AREA*10000/IRR_EFF</f>
        <v>#NAME?</v>
      </c>
      <c r="AG4485" s="147"/>
      <c r="AH4485" s="13"/>
      <c r="AI4485" s="50">
        <v>0</v>
      </c>
      <c r="AJ4485" s="50">
        <v>0</v>
      </c>
      <c r="AK4485" s="50">
        <v>10.698376095985196</v>
      </c>
      <c r="AL4485" s="50">
        <v>10.937617700256965</v>
      </c>
      <c r="AM4485" s="50"/>
      <c r="AN4485" s="50"/>
      <c r="AO4485" s="50"/>
      <c r="AP4485" s="50"/>
      <c r="AQ4485" s="50"/>
      <c r="AR4485" s="50"/>
      <c r="AS4485" s="50"/>
      <c r="AT4485" s="50"/>
      <c r="AU4485" s="50"/>
      <c r="AV4485" s="50"/>
      <c r="AW4485" s="50"/>
      <c r="AX4485" s="50">
        <f t="shared" si="1407"/>
        <v>21.635993796242161</v>
      </c>
      <c r="AY4485" s="50"/>
      <c r="AZ4485" s="50">
        <f t="shared" si="1397"/>
        <v>477.74630194865392</v>
      </c>
      <c r="BA4485" s="50">
        <f t="shared" si="1398"/>
        <v>735.57763950824483</v>
      </c>
      <c r="BB4485" s="50">
        <f t="shared" si="1399"/>
        <v>758.32746341056179</v>
      </c>
      <c r="BC4485" s="17">
        <f t="shared" si="1400"/>
        <v>19895</v>
      </c>
      <c r="BD4485" s="50">
        <f t="shared" si="1401"/>
        <v>21.635993796242161</v>
      </c>
      <c r="BE4485" s="50">
        <f t="shared" si="1402"/>
        <v>477.74630194865392</v>
      </c>
      <c r="BF4485" s="50">
        <f t="shared" si="1408"/>
        <v>781.44086291973997</v>
      </c>
      <c r="BG4485" s="50"/>
      <c r="BH4485" s="17">
        <f t="shared" si="1403"/>
        <v>0</v>
      </c>
      <c r="BI4485" s="17">
        <f t="shared" si="1411"/>
        <v>4485</v>
      </c>
      <c r="BJ4485" s="17">
        <f t="shared" si="1409"/>
        <v>4485</v>
      </c>
      <c r="BK4485" s="150">
        <f t="shared" si="1410"/>
        <v>32657</v>
      </c>
      <c r="BL4485" s="50" t="e">
        <f t="shared" ca="1" si="1404"/>
        <v>#NAME?</v>
      </c>
      <c r="BM4485" s="50" t="e">
        <f t="shared" ca="1" si="1405"/>
        <v>#NAME?</v>
      </c>
      <c r="BN4485" s="50" t="e">
        <f t="shared" ca="1" si="1406"/>
        <v>#NAME?</v>
      </c>
    </row>
    <row r="4486" spans="1:66" x14ac:dyDescent="0.35">
      <c r="A4486" s="48">
        <v>32658</v>
      </c>
      <c r="B4486" s="17">
        <v>1989</v>
      </c>
      <c r="C4486" s="17">
        <v>5</v>
      </c>
      <c r="D4486" s="17">
        <v>150</v>
      </c>
      <c r="E4486" s="17">
        <v>30</v>
      </c>
      <c r="F4486" s="17">
        <v>3</v>
      </c>
      <c r="G4486" s="50">
        <v>4.4000000000000004</v>
      </c>
      <c r="H4486" s="32">
        <v>3.9406005692149799</v>
      </c>
      <c r="I4486" s="50">
        <v>5</v>
      </c>
      <c r="J4486" s="13">
        <v>2.7</v>
      </c>
      <c r="K4486" s="13">
        <f t="shared" si="1392"/>
        <v>2.7</v>
      </c>
      <c r="L4486" s="13">
        <f t="shared" si="1393"/>
        <v>0</v>
      </c>
      <c r="M4486" s="13" t="e">
        <f ca="1">CalcTable[[#This Row],[IWC]]-AE4485</f>
        <v>#NAME?</v>
      </c>
      <c r="N4486" s="13" t="e">
        <f ca="1">IF(CalcTable[[#This Row],[Day of Year]]&lt;123,FCAP,AE4485)</f>
        <v>#NAME?</v>
      </c>
      <c r="O4486" s="17" t="e">
        <f ca="1">IF(IRR_DRIP,5,COUNTIF('IDET Wind Values'!C4470:G4470,"&lt;="&amp;IRR_MAXWIND))</f>
        <v>#NAME?</v>
      </c>
      <c r="P4486" s="13" t="e">
        <f ca="1">CalcTable[[#This Row],[ET_o]]*KL</f>
        <v>#NAME?</v>
      </c>
      <c r="Q4486" s="13" t="e">
        <f ca="1">IF(WILTPT&lt;=0,1,MAX(0,MIN(1,(CalcTable[[#This Row],[IWC]]-WILTPT)/(MAD-WILTPT))))</f>
        <v>#NAME?</v>
      </c>
      <c r="R4486" s="13" t="e">
        <f ca="1">CalcTable[[#This Row],[ETMult]]*CalcTable[[#This Row],[ETb]]</f>
        <v>#NAME?</v>
      </c>
      <c r="S4486" s="13" t="b">
        <f>INDEX(IRR_LIST,CalcTable[[#This Row],[Day of Week]]+1)</f>
        <v>1</v>
      </c>
      <c r="T4486" s="13">
        <f t="shared" ca="1" si="1394"/>
        <v>0</v>
      </c>
      <c r="U4486" s="13" t="b">
        <f ca="1">IF(CalcTable[[#This Row],[IrrPrecip]]&gt;=IC_MM,FALSE,TRUE)</f>
        <v>1</v>
      </c>
      <c r="V4486" s="13" t="b">
        <f t="shared" si="1395"/>
        <v>1</v>
      </c>
      <c r="W4486" s="13" t="e">
        <f ca="1">IF(AND(IRR_DRIP=FALSE,CalcTable[[#This Row],[IrrHours]]&lt;=0),FALSE,TRUE)</f>
        <v>#NAME?</v>
      </c>
      <c r="X4486" s="13" t="e">
        <f ca="1">AND(CalcTable[[#This Row],[IrrDay]],CalcTable[[#This Row],[IrrRain]],CalcTable[[#This Row],[IrrWarm]],CalcTable[[#This Row],[IrrWindy]])</f>
        <v>#NAME?</v>
      </c>
      <c r="Y4486" s="13" t="e">
        <f t="shared" ca="1" si="1396"/>
        <v>#NAME?</v>
      </c>
      <c r="Z4486" s="13" t="e">
        <f ca="1">CalcTable[[#This Row],[IrrHours]]/5</f>
        <v>#NAME?</v>
      </c>
      <c r="AA4486" s="13" t="e">
        <f ca="1">IF(CalcTable[[#This Row],[IrrFlag]]=FALSE,0,MAX(0,CalcTable[[#This Row],[VolRednWind]]*(FCAP*IRR_TARGET-CalcTable[[#This Row],[IWC]])))</f>
        <v>#NAME?</v>
      </c>
      <c r="AB4486" s="13" t="e">
        <f ca="1">CalcTable[[#This Row],[IWC]]+CalcTable[[#This Row],[Eff Precip]]+CalcTable[[#This Row],[IrrAmt]]-CalcTable[[#This Row],[AET]]</f>
        <v>#NAME?</v>
      </c>
      <c r="AC4486" s="13" t="e">
        <f ca="1">IF(CalcTable[[#This Row],[PWC]]&gt;FCAP,MIN(24*PERC,MIN(SAT,CalcTable[[#This Row],[PWC]])-FCAP),0)</f>
        <v>#NAME?</v>
      </c>
      <c r="AD4486" s="13" t="e">
        <f ca="1">IF(CalcTable[[#This Row],[PWC]]&gt;SAT,CalcTable[[#This Row],[PWC]]-SAT,0)</f>
        <v>#NAME?</v>
      </c>
      <c r="AE4486" s="13" t="e">
        <f ca="1">CalcTable[[#This Row],[PWC]]-CalcTable[[#This Row],[PercAmt]]-CalcTable[[#This Row],[Runoff]]</f>
        <v>#NAME?</v>
      </c>
      <c r="AF4486" s="13" t="e">
        <f ca="1">CalcTable[[#This Row],[IrrAmt]]/1000*CUR_IRR_AREA*10000/IRR_EFF</f>
        <v>#NAME?</v>
      </c>
      <c r="AG4486" s="147"/>
      <c r="AH4486" s="13"/>
      <c r="AI4486" s="50">
        <v>15.732288044507563</v>
      </c>
      <c r="AJ4486" s="50">
        <v>28.984712530349611</v>
      </c>
      <c r="AK4486" s="50">
        <v>0</v>
      </c>
      <c r="AL4486" s="50">
        <v>0</v>
      </c>
      <c r="AM4486" s="50"/>
      <c r="AN4486" s="50"/>
      <c r="AO4486" s="50"/>
      <c r="AP4486" s="50"/>
      <c r="AQ4486" s="50"/>
      <c r="AR4486" s="50"/>
      <c r="AS4486" s="50"/>
      <c r="AT4486" s="50"/>
      <c r="AU4486" s="50"/>
      <c r="AV4486" s="50"/>
      <c r="AW4486" s="50"/>
      <c r="AX4486" s="50">
        <f t="shared" si="1407"/>
        <v>44.717000574857174</v>
      </c>
      <c r="AY4486" s="50"/>
      <c r="AZ4486" s="50">
        <f t="shared" si="1397"/>
        <v>1080.9584588763662</v>
      </c>
      <c r="BA4486" s="50">
        <f t="shared" si="1398"/>
        <v>1757.763440443493</v>
      </c>
      <c r="BB4486" s="50">
        <f t="shared" si="1399"/>
        <v>1819.6188277919841</v>
      </c>
      <c r="BC4486" s="17">
        <f t="shared" si="1400"/>
        <v>19895</v>
      </c>
      <c r="BD4486" s="50">
        <f t="shared" si="1401"/>
        <v>44.717000574857174</v>
      </c>
      <c r="BE4486" s="50">
        <f t="shared" si="1402"/>
        <v>1080.9584588763662</v>
      </c>
      <c r="BF4486" s="50">
        <f t="shared" si="1408"/>
        <v>1768.1039234407826</v>
      </c>
      <c r="BG4486" s="50"/>
      <c r="BH4486" s="17">
        <f t="shared" si="1403"/>
        <v>0</v>
      </c>
      <c r="BI4486" s="17">
        <f t="shared" si="1411"/>
        <v>4486</v>
      </c>
      <c r="BJ4486" s="17">
        <f t="shared" si="1409"/>
        <v>4486</v>
      </c>
      <c r="BK4486" s="150">
        <f t="shared" si="1410"/>
        <v>32658</v>
      </c>
      <c r="BL4486" s="50" t="e">
        <f t="shared" ca="1" si="1404"/>
        <v>#NAME?</v>
      </c>
      <c r="BM4486" s="50" t="e">
        <f t="shared" ca="1" si="1405"/>
        <v>#NAME?</v>
      </c>
      <c r="BN4486" s="50" t="e">
        <f t="shared" ca="1" si="1406"/>
        <v>#NAME?</v>
      </c>
    </row>
    <row r="4487" spans="1:66" x14ac:dyDescent="0.35">
      <c r="A4487" s="48">
        <v>32659</v>
      </c>
      <c r="B4487" s="17">
        <v>1989</v>
      </c>
      <c r="C4487" s="17">
        <v>5</v>
      </c>
      <c r="D4487" s="17">
        <v>151</v>
      </c>
      <c r="E4487" s="17">
        <v>31</v>
      </c>
      <c r="F4487" s="17">
        <v>4</v>
      </c>
      <c r="G4487" s="50">
        <v>4.9000000000000004</v>
      </c>
      <c r="H4487" s="32">
        <v>4.1106722153888615</v>
      </c>
      <c r="I4487" s="50">
        <v>2.3333333333333335</v>
      </c>
      <c r="J4487" s="13">
        <v>1.4</v>
      </c>
      <c r="K4487" s="13">
        <f t="shared" si="1392"/>
        <v>1.4</v>
      </c>
      <c r="L4487" s="13">
        <f t="shared" si="1393"/>
        <v>0</v>
      </c>
      <c r="M4487" s="13" t="e">
        <f ca="1">CalcTable[[#This Row],[IWC]]-AE4486</f>
        <v>#NAME?</v>
      </c>
      <c r="N4487" s="13" t="e">
        <f ca="1">IF(CalcTable[[#This Row],[Day of Year]]&lt;123,FCAP,AE4486)</f>
        <v>#NAME?</v>
      </c>
      <c r="O4487" s="17" t="e">
        <f ca="1">IF(IRR_DRIP,5,COUNTIF('IDET Wind Values'!C4471:G4471,"&lt;="&amp;IRR_MAXWIND))</f>
        <v>#NAME?</v>
      </c>
      <c r="P4487" s="13" t="e">
        <f ca="1">CalcTable[[#This Row],[ET_o]]*KL</f>
        <v>#NAME?</v>
      </c>
      <c r="Q4487" s="13" t="e">
        <f ca="1">IF(WILTPT&lt;=0,1,MAX(0,MIN(1,(CalcTable[[#This Row],[IWC]]-WILTPT)/(MAD-WILTPT))))</f>
        <v>#NAME?</v>
      </c>
      <c r="R4487" s="13" t="e">
        <f ca="1">CalcTable[[#This Row],[ETMult]]*CalcTable[[#This Row],[ETb]]</f>
        <v>#NAME?</v>
      </c>
      <c r="S4487" s="13" t="b">
        <f>INDEX(IRR_LIST,CalcTable[[#This Row],[Day of Week]]+1)</f>
        <v>0</v>
      </c>
      <c r="T4487" s="13">
        <f t="shared" ca="1" si="1394"/>
        <v>2.7</v>
      </c>
      <c r="U4487" s="13" t="b">
        <f ca="1">IF(CalcTable[[#This Row],[IrrPrecip]]&gt;=IC_MM,FALSE,TRUE)</f>
        <v>1</v>
      </c>
      <c r="V4487" s="13" t="b">
        <f t="shared" si="1395"/>
        <v>1</v>
      </c>
      <c r="W4487" s="13" t="e">
        <f ca="1">IF(AND(IRR_DRIP=FALSE,CalcTable[[#This Row],[IrrHours]]&lt;=0),FALSE,TRUE)</f>
        <v>#NAME?</v>
      </c>
      <c r="X4487" s="13" t="e">
        <f ca="1">AND(CalcTable[[#This Row],[IrrDay]],CalcTable[[#This Row],[IrrRain]],CalcTable[[#This Row],[IrrWarm]],CalcTable[[#This Row],[IrrWindy]])</f>
        <v>#NAME?</v>
      </c>
      <c r="Y4487" s="13" t="e">
        <f t="shared" ca="1" si="1396"/>
        <v>#NAME?</v>
      </c>
      <c r="Z4487" s="13" t="e">
        <f ca="1">CalcTable[[#This Row],[IrrHours]]/5</f>
        <v>#NAME?</v>
      </c>
      <c r="AA4487" s="13" t="e">
        <f ca="1">IF(CalcTable[[#This Row],[IrrFlag]]=FALSE,0,MAX(0,CalcTable[[#This Row],[VolRednWind]]*(FCAP*IRR_TARGET-CalcTable[[#This Row],[IWC]])))</f>
        <v>#NAME?</v>
      </c>
      <c r="AB4487" s="13" t="e">
        <f ca="1">CalcTable[[#This Row],[IWC]]+CalcTable[[#This Row],[Eff Precip]]+CalcTable[[#This Row],[IrrAmt]]-CalcTable[[#This Row],[AET]]</f>
        <v>#NAME?</v>
      </c>
      <c r="AC4487" s="13" t="e">
        <f ca="1">IF(CalcTable[[#This Row],[PWC]]&gt;FCAP,MIN(24*PERC,MIN(SAT,CalcTable[[#This Row],[PWC]])-FCAP),0)</f>
        <v>#NAME?</v>
      </c>
      <c r="AD4487" s="13" t="e">
        <f ca="1">IF(CalcTable[[#This Row],[PWC]]&gt;SAT,CalcTable[[#This Row],[PWC]]-SAT,0)</f>
        <v>#NAME?</v>
      </c>
      <c r="AE4487" s="13" t="e">
        <f ca="1">CalcTable[[#This Row],[PWC]]-CalcTable[[#This Row],[PercAmt]]-CalcTable[[#This Row],[Runoff]]</f>
        <v>#NAME?</v>
      </c>
      <c r="AF4487" s="13" t="e">
        <f ca="1">CalcTable[[#This Row],[IrrAmt]]/1000*CUR_IRR_AREA*10000/IRR_EFF</f>
        <v>#NAME?</v>
      </c>
      <c r="AG4487" s="147"/>
      <c r="AH4487" s="13"/>
      <c r="AI4487" s="50">
        <v>0</v>
      </c>
      <c r="AJ4487" s="50">
        <v>0</v>
      </c>
      <c r="AK4487" s="50">
        <v>0</v>
      </c>
      <c r="AL4487" s="50">
        <v>4.4473303130682389</v>
      </c>
      <c r="AM4487" s="50"/>
      <c r="AN4487" s="50"/>
      <c r="AO4487" s="50"/>
      <c r="AP4487" s="50"/>
      <c r="AQ4487" s="50"/>
      <c r="AR4487" s="50"/>
      <c r="AS4487" s="50"/>
      <c r="AT4487" s="50"/>
      <c r="AU4487" s="50"/>
      <c r="AV4487" s="50"/>
      <c r="AW4487" s="50"/>
      <c r="AX4487" s="50">
        <f t="shared" si="1407"/>
        <v>4.4473303130682389</v>
      </c>
      <c r="AY4487" s="50"/>
      <c r="AZ4487" s="50">
        <f t="shared" si="1397"/>
        <v>130.45502251666835</v>
      </c>
      <c r="BA4487" s="50">
        <f t="shared" si="1398"/>
        <v>200.85932038280683</v>
      </c>
      <c r="BB4487" s="50">
        <f t="shared" si="1399"/>
        <v>207.071464312172</v>
      </c>
      <c r="BC4487" s="17">
        <f t="shared" si="1400"/>
        <v>19895</v>
      </c>
      <c r="BD4487" s="50">
        <f t="shared" si="1401"/>
        <v>4.4473303130682389</v>
      </c>
      <c r="BE4487" s="50">
        <f t="shared" si="1402"/>
        <v>130.45502251666835</v>
      </c>
      <c r="BF4487" s="50">
        <f t="shared" si="1408"/>
        <v>213.38288742755313</v>
      </c>
      <c r="BG4487" s="50"/>
      <c r="BH4487" s="17">
        <f t="shared" si="1403"/>
        <v>0</v>
      </c>
      <c r="BI4487" s="17">
        <f t="shared" si="1411"/>
        <v>4487</v>
      </c>
      <c r="BJ4487" s="17">
        <f t="shared" si="1409"/>
        <v>4487</v>
      </c>
      <c r="BK4487" s="150">
        <f t="shared" si="1410"/>
        <v>32659</v>
      </c>
      <c r="BL4487" s="50" t="e">
        <f t="shared" ca="1" si="1404"/>
        <v>#NAME?</v>
      </c>
      <c r="BM4487" s="50" t="e">
        <f t="shared" ca="1" si="1405"/>
        <v>#NAME?</v>
      </c>
      <c r="BN4487" s="50" t="e">
        <f t="shared" ca="1" si="1406"/>
        <v>#NAME?</v>
      </c>
    </row>
    <row r="4488" spans="1:66" x14ac:dyDescent="0.35">
      <c r="A4488" s="48">
        <v>32660</v>
      </c>
      <c r="B4488" s="17">
        <v>1989</v>
      </c>
      <c r="C4488" s="17">
        <v>6</v>
      </c>
      <c r="D4488" s="17">
        <v>152</v>
      </c>
      <c r="E4488" s="17">
        <v>1</v>
      </c>
      <c r="F4488" s="17">
        <v>5</v>
      </c>
      <c r="G4488" s="50">
        <v>11.8</v>
      </c>
      <c r="H4488" s="32">
        <v>4.8566048691393187</v>
      </c>
      <c r="I4488" s="50">
        <v>21.166666666666668</v>
      </c>
      <c r="J4488" s="13">
        <v>2.2000000000000002</v>
      </c>
      <c r="K4488" s="13">
        <f t="shared" si="1392"/>
        <v>2.2000000000000002</v>
      </c>
      <c r="L4488" s="13">
        <f t="shared" si="1393"/>
        <v>0</v>
      </c>
      <c r="M4488" s="13" t="e">
        <f ca="1">CalcTable[[#This Row],[IWC]]-AE4487</f>
        <v>#NAME?</v>
      </c>
      <c r="N4488" s="13" t="e">
        <f ca="1">IF(CalcTable[[#This Row],[Day of Year]]&lt;123,FCAP,AE4487)</f>
        <v>#NAME?</v>
      </c>
      <c r="O4488" s="17" t="e">
        <f ca="1">IF(IRR_DRIP,5,COUNTIF('IDET Wind Values'!C4472:G4472,"&lt;="&amp;IRR_MAXWIND))</f>
        <v>#NAME?</v>
      </c>
      <c r="P4488" s="13" t="e">
        <f ca="1">CalcTable[[#This Row],[ET_o]]*KL</f>
        <v>#NAME?</v>
      </c>
      <c r="Q4488" s="13" t="e">
        <f ca="1">IF(WILTPT&lt;=0,1,MAX(0,MIN(1,(CalcTable[[#This Row],[IWC]]-WILTPT)/(MAD-WILTPT))))</f>
        <v>#NAME?</v>
      </c>
      <c r="R4488" s="13" t="e">
        <f ca="1">CalcTable[[#This Row],[ETMult]]*CalcTable[[#This Row],[ETb]]</f>
        <v>#NAME?</v>
      </c>
      <c r="S4488" s="13" t="b">
        <f>INDEX(IRR_LIST,CalcTable[[#This Row],[Day of Week]]+1)</f>
        <v>1</v>
      </c>
      <c r="T4488" s="13">
        <f t="shared" ca="1" si="1394"/>
        <v>4.0999999999999996</v>
      </c>
      <c r="U4488" s="13" t="b">
        <f ca="1">IF(CalcTable[[#This Row],[IrrPrecip]]&gt;=IC_MM,FALSE,TRUE)</f>
        <v>1</v>
      </c>
      <c r="V4488" s="13" t="b">
        <f t="shared" si="1395"/>
        <v>1</v>
      </c>
      <c r="W4488" s="13" t="e">
        <f ca="1">IF(AND(IRR_DRIP=FALSE,CalcTable[[#This Row],[IrrHours]]&lt;=0),FALSE,TRUE)</f>
        <v>#NAME?</v>
      </c>
      <c r="X4488" s="13" t="e">
        <f ca="1">AND(CalcTable[[#This Row],[IrrDay]],CalcTable[[#This Row],[IrrRain]],CalcTable[[#This Row],[IrrWarm]],CalcTable[[#This Row],[IrrWindy]])</f>
        <v>#NAME?</v>
      </c>
      <c r="Y4488" s="13" t="e">
        <f t="shared" ca="1" si="1396"/>
        <v>#NAME?</v>
      </c>
      <c r="Z4488" s="13" t="e">
        <f ca="1">CalcTable[[#This Row],[IrrHours]]/5</f>
        <v>#NAME?</v>
      </c>
      <c r="AA4488" s="13" t="e">
        <f ca="1">IF(CalcTable[[#This Row],[IrrFlag]]=FALSE,0,MAX(0,CalcTable[[#This Row],[VolRednWind]]*(FCAP*IRR_TARGET-CalcTable[[#This Row],[IWC]])))</f>
        <v>#NAME?</v>
      </c>
      <c r="AB4488" s="13" t="e">
        <f ca="1">CalcTable[[#This Row],[IWC]]+CalcTable[[#This Row],[Eff Precip]]+CalcTable[[#This Row],[IrrAmt]]-CalcTable[[#This Row],[AET]]</f>
        <v>#NAME?</v>
      </c>
      <c r="AC4488" s="13" t="e">
        <f ca="1">IF(CalcTable[[#This Row],[PWC]]&gt;FCAP,MIN(24*PERC,MIN(SAT,CalcTable[[#This Row],[PWC]])-FCAP),0)</f>
        <v>#NAME?</v>
      </c>
      <c r="AD4488" s="13" t="e">
        <f ca="1">IF(CalcTable[[#This Row],[PWC]]&gt;SAT,CalcTable[[#This Row],[PWC]]-SAT,0)</f>
        <v>#NAME?</v>
      </c>
      <c r="AE4488" s="13" t="e">
        <f ca="1">CalcTable[[#This Row],[PWC]]-CalcTable[[#This Row],[PercAmt]]-CalcTable[[#This Row],[Runoff]]</f>
        <v>#NAME?</v>
      </c>
      <c r="AF4488" s="13" t="e">
        <f ca="1">CalcTable[[#This Row],[IrrAmt]]/1000*CUR_IRR_AREA*10000/IRR_EFF</f>
        <v>#NAME?</v>
      </c>
      <c r="AG4488" s="147"/>
      <c r="AH4488" s="13"/>
      <c r="AI4488" s="50">
        <v>5.0283764406177625</v>
      </c>
      <c r="AJ4488" s="50">
        <v>7.7547764406177642</v>
      </c>
      <c r="AK4488" s="50">
        <v>0</v>
      </c>
      <c r="AL4488" s="50">
        <v>0</v>
      </c>
      <c r="AM4488" s="50"/>
      <c r="AN4488" s="50"/>
      <c r="AO4488" s="50"/>
      <c r="AP4488" s="50"/>
      <c r="AQ4488" s="50"/>
      <c r="AR4488" s="50"/>
      <c r="AS4488" s="50"/>
      <c r="AT4488" s="50"/>
      <c r="AU4488" s="50"/>
      <c r="AV4488" s="50"/>
      <c r="AW4488" s="50"/>
      <c r="AX4488" s="50">
        <f t="shared" si="1407"/>
        <v>12.783152881235527</v>
      </c>
      <c r="AY4488" s="50"/>
      <c r="AZ4488" s="50">
        <f t="shared" si="1397"/>
        <v>301.22296338718161</v>
      </c>
      <c r="BA4488" s="50">
        <f t="shared" si="1398"/>
        <v>488.78481884550297</v>
      </c>
      <c r="BB4488" s="50">
        <f t="shared" si="1399"/>
        <v>505.90622299041297</v>
      </c>
      <c r="BC4488" s="17">
        <f t="shared" si="1400"/>
        <v>19896</v>
      </c>
      <c r="BD4488" s="50">
        <f t="shared" si="1401"/>
        <v>12.783152881235527</v>
      </c>
      <c r="BE4488" s="50">
        <f t="shared" si="1402"/>
        <v>301.22296338718161</v>
      </c>
      <c r="BF4488" s="50">
        <f t="shared" si="1408"/>
        <v>492.70487595698626</v>
      </c>
      <c r="BG4488" s="50"/>
      <c r="BH4488" s="17">
        <f t="shared" si="1403"/>
        <v>0</v>
      </c>
      <c r="BI4488" s="17">
        <f t="shared" si="1411"/>
        <v>4488</v>
      </c>
      <c r="BJ4488" s="17">
        <f t="shared" si="1409"/>
        <v>4488</v>
      </c>
      <c r="BK4488" s="150">
        <f t="shared" si="1410"/>
        <v>32660</v>
      </c>
      <c r="BL4488" s="50" t="e">
        <f t="shared" ca="1" si="1404"/>
        <v>#NAME?</v>
      </c>
      <c r="BM4488" s="50" t="e">
        <f t="shared" ca="1" si="1405"/>
        <v>#NAME?</v>
      </c>
      <c r="BN4488" s="50" t="e">
        <f t="shared" ca="1" si="1406"/>
        <v>#NAME?</v>
      </c>
    </row>
    <row r="4489" spans="1:66" x14ac:dyDescent="0.35">
      <c r="A4489" s="48">
        <v>32661</v>
      </c>
      <c r="B4489" s="17">
        <v>1989</v>
      </c>
      <c r="C4489" s="17">
        <v>6</v>
      </c>
      <c r="D4489" s="17">
        <v>153</v>
      </c>
      <c r="E4489" s="17">
        <v>2</v>
      </c>
      <c r="F4489" s="17">
        <v>6</v>
      </c>
      <c r="G4489" s="50">
        <v>6</v>
      </c>
      <c r="H4489" s="32">
        <v>4.9437519941927723</v>
      </c>
      <c r="I4489" s="50">
        <v>8</v>
      </c>
      <c r="J4489" s="13">
        <v>0</v>
      </c>
      <c r="K4489" s="13">
        <f t="shared" si="1392"/>
        <v>0</v>
      </c>
      <c r="L4489" s="13">
        <f t="shared" si="1393"/>
        <v>0</v>
      </c>
      <c r="M4489" s="13" t="e">
        <f ca="1">CalcTable[[#This Row],[IWC]]-AE4488</f>
        <v>#NAME?</v>
      </c>
      <c r="N4489" s="13" t="e">
        <f ca="1">IF(CalcTable[[#This Row],[Day of Year]]&lt;123,FCAP,AE4488)</f>
        <v>#NAME?</v>
      </c>
      <c r="O4489" s="17" t="e">
        <f ca="1">IF(IRR_DRIP,5,COUNTIF('IDET Wind Values'!C4473:G4473,"&lt;="&amp;IRR_MAXWIND))</f>
        <v>#NAME?</v>
      </c>
      <c r="P4489" s="13" t="e">
        <f ca="1">CalcTable[[#This Row],[ET_o]]*KL</f>
        <v>#NAME?</v>
      </c>
      <c r="Q4489" s="13" t="e">
        <f ca="1">IF(WILTPT&lt;=0,1,MAX(0,MIN(1,(CalcTable[[#This Row],[IWC]]-WILTPT)/(MAD-WILTPT))))</f>
        <v>#NAME?</v>
      </c>
      <c r="R4489" s="13" t="e">
        <f ca="1">CalcTable[[#This Row],[ETMult]]*CalcTable[[#This Row],[ETb]]</f>
        <v>#NAME?</v>
      </c>
      <c r="S4489" s="13" t="b">
        <f>INDEX(IRR_LIST,CalcTable[[#This Row],[Day of Week]]+1)</f>
        <v>0</v>
      </c>
      <c r="T4489" s="13">
        <f t="shared" ca="1" si="1394"/>
        <v>3.6</v>
      </c>
      <c r="U4489" s="13" t="b">
        <f ca="1">IF(CalcTable[[#This Row],[IrrPrecip]]&gt;=IC_MM,FALSE,TRUE)</f>
        <v>1</v>
      </c>
      <c r="V4489" s="13" t="b">
        <f t="shared" si="1395"/>
        <v>1</v>
      </c>
      <c r="W4489" s="13" t="e">
        <f ca="1">IF(AND(IRR_DRIP=FALSE,CalcTable[[#This Row],[IrrHours]]&lt;=0),FALSE,TRUE)</f>
        <v>#NAME?</v>
      </c>
      <c r="X4489" s="13" t="e">
        <f ca="1">AND(CalcTable[[#This Row],[IrrDay]],CalcTable[[#This Row],[IrrRain]],CalcTable[[#This Row],[IrrWarm]],CalcTable[[#This Row],[IrrWindy]])</f>
        <v>#NAME?</v>
      </c>
      <c r="Y4489" s="13" t="e">
        <f t="shared" ca="1" si="1396"/>
        <v>#NAME?</v>
      </c>
      <c r="Z4489" s="13" t="e">
        <f ca="1">CalcTable[[#This Row],[IrrHours]]/5</f>
        <v>#NAME?</v>
      </c>
      <c r="AA4489" s="13" t="e">
        <f ca="1">IF(CalcTable[[#This Row],[IrrFlag]]=FALSE,0,MAX(0,CalcTable[[#This Row],[VolRednWind]]*(FCAP*IRR_TARGET-CalcTable[[#This Row],[IWC]])))</f>
        <v>#NAME?</v>
      </c>
      <c r="AB4489" s="13" t="e">
        <f ca="1">CalcTable[[#This Row],[IWC]]+CalcTable[[#This Row],[Eff Precip]]+CalcTable[[#This Row],[IrrAmt]]-CalcTable[[#This Row],[AET]]</f>
        <v>#NAME?</v>
      </c>
      <c r="AC4489" s="13" t="e">
        <f ca="1">IF(CalcTable[[#This Row],[PWC]]&gt;FCAP,MIN(24*PERC,MIN(SAT,CalcTable[[#This Row],[PWC]])-FCAP),0)</f>
        <v>#NAME?</v>
      </c>
      <c r="AD4489" s="13" t="e">
        <f ca="1">IF(CalcTable[[#This Row],[PWC]]&gt;SAT,CalcTable[[#This Row],[PWC]]-SAT,0)</f>
        <v>#NAME?</v>
      </c>
      <c r="AE4489" s="13" t="e">
        <f ca="1">CalcTable[[#This Row],[PWC]]-CalcTable[[#This Row],[PercAmt]]-CalcTable[[#This Row],[Runoff]]</f>
        <v>#NAME?</v>
      </c>
      <c r="AF4489" s="13" t="e">
        <f ca="1">CalcTable[[#This Row],[IrrAmt]]/1000*CUR_IRR_AREA*10000/IRR_EFF</f>
        <v>#NAME?</v>
      </c>
      <c r="AG4489" s="147"/>
      <c r="AH4489" s="13"/>
      <c r="AI4489" s="50">
        <v>0</v>
      </c>
      <c r="AJ4489" s="50">
        <v>0</v>
      </c>
      <c r="AK4489" s="50">
        <v>0</v>
      </c>
      <c r="AL4489" s="50">
        <v>4.951132678026628</v>
      </c>
      <c r="AM4489" s="50"/>
      <c r="AN4489" s="50"/>
      <c r="AO4489" s="50"/>
      <c r="AP4489" s="50"/>
      <c r="AQ4489" s="50"/>
      <c r="AR4489" s="50"/>
      <c r="AS4489" s="50"/>
      <c r="AT4489" s="50"/>
      <c r="AU4489" s="50"/>
      <c r="AV4489" s="50"/>
      <c r="AW4489" s="50"/>
      <c r="AX4489" s="50">
        <f t="shared" si="1407"/>
        <v>4.951132678026628</v>
      </c>
      <c r="AY4489" s="50"/>
      <c r="AZ4489" s="50">
        <f t="shared" si="1397"/>
        <v>145.23322522211444</v>
      </c>
      <c r="BA4489" s="50">
        <f t="shared" si="1398"/>
        <v>223.61306105627145</v>
      </c>
      <c r="BB4489" s="50">
        <f t="shared" si="1399"/>
        <v>230.5289289239912</v>
      </c>
      <c r="BC4489" s="17">
        <f t="shared" si="1400"/>
        <v>19896</v>
      </c>
      <c r="BD4489" s="50">
        <f t="shared" si="1401"/>
        <v>4.951132678026628</v>
      </c>
      <c r="BE4489" s="50">
        <f t="shared" si="1402"/>
        <v>145.23322522211444</v>
      </c>
      <c r="BF4489" s="50">
        <f t="shared" si="1408"/>
        <v>237.55532252007592</v>
      </c>
      <c r="BG4489" s="50"/>
      <c r="BH4489" s="17">
        <f t="shared" si="1403"/>
        <v>0</v>
      </c>
      <c r="BI4489" s="17">
        <f t="shared" si="1411"/>
        <v>4489</v>
      </c>
      <c r="BJ4489" s="17">
        <f t="shared" si="1409"/>
        <v>4489</v>
      </c>
      <c r="BK4489" s="150">
        <f t="shared" si="1410"/>
        <v>32661</v>
      </c>
      <c r="BL4489" s="50" t="e">
        <f t="shared" ca="1" si="1404"/>
        <v>#NAME?</v>
      </c>
      <c r="BM4489" s="50" t="e">
        <f t="shared" ca="1" si="1405"/>
        <v>#NAME?</v>
      </c>
      <c r="BN4489" s="50" t="e">
        <f t="shared" ca="1" si="1406"/>
        <v>#NAME?</v>
      </c>
    </row>
    <row r="4490" spans="1:66" x14ac:dyDescent="0.35">
      <c r="A4490" s="48">
        <v>32662</v>
      </c>
      <c r="B4490" s="17">
        <v>1989</v>
      </c>
      <c r="C4490" s="17">
        <v>6</v>
      </c>
      <c r="D4490" s="17">
        <v>154</v>
      </c>
      <c r="E4490" s="17">
        <v>3</v>
      </c>
      <c r="F4490" s="17">
        <v>7</v>
      </c>
      <c r="G4490" s="50">
        <v>8.1999999999999993</v>
      </c>
      <c r="H4490" s="32">
        <v>4.7146427607874539</v>
      </c>
      <c r="I4490" s="50">
        <v>15.5</v>
      </c>
      <c r="J4490" s="13">
        <v>0.4</v>
      </c>
      <c r="K4490" s="13">
        <f t="shared" si="1392"/>
        <v>0.4</v>
      </c>
      <c r="L4490" s="13">
        <f t="shared" si="1393"/>
        <v>0</v>
      </c>
      <c r="M4490" s="13" t="e">
        <f ca="1">CalcTable[[#This Row],[IWC]]-AE4489</f>
        <v>#NAME?</v>
      </c>
      <c r="N4490" s="13" t="e">
        <f ca="1">IF(CalcTable[[#This Row],[Day of Year]]&lt;123,FCAP,AE4489)</f>
        <v>#NAME?</v>
      </c>
      <c r="O4490" s="17" t="e">
        <f ca="1">IF(IRR_DRIP,5,COUNTIF('IDET Wind Values'!C4474:G4474,"&lt;="&amp;IRR_MAXWIND))</f>
        <v>#NAME?</v>
      </c>
      <c r="P4490" s="13" t="e">
        <f ca="1">CalcTable[[#This Row],[ET_o]]*KL</f>
        <v>#NAME?</v>
      </c>
      <c r="Q4490" s="13" t="e">
        <f ca="1">IF(WILTPT&lt;=0,1,MAX(0,MIN(1,(CalcTable[[#This Row],[IWC]]-WILTPT)/(MAD-WILTPT))))</f>
        <v>#NAME?</v>
      </c>
      <c r="R4490" s="13" t="e">
        <f ca="1">CalcTable[[#This Row],[ETMult]]*CalcTable[[#This Row],[ETb]]</f>
        <v>#NAME?</v>
      </c>
      <c r="S4490" s="13" t="b">
        <f>INDEX(IRR_LIST,CalcTable[[#This Row],[Day of Week]]+1)</f>
        <v>0</v>
      </c>
      <c r="T4490" s="13">
        <f t="shared" ca="1" si="1394"/>
        <v>2.2000000000000002</v>
      </c>
      <c r="U4490" s="13" t="b">
        <f ca="1">IF(CalcTable[[#This Row],[IrrPrecip]]&gt;=IC_MM,FALSE,TRUE)</f>
        <v>1</v>
      </c>
      <c r="V4490" s="13" t="b">
        <f t="shared" si="1395"/>
        <v>1</v>
      </c>
      <c r="W4490" s="13" t="e">
        <f ca="1">IF(AND(IRR_DRIP=FALSE,CalcTable[[#This Row],[IrrHours]]&lt;=0),FALSE,TRUE)</f>
        <v>#NAME?</v>
      </c>
      <c r="X4490" s="13" t="e">
        <f ca="1">AND(CalcTable[[#This Row],[IrrDay]],CalcTable[[#This Row],[IrrRain]],CalcTable[[#This Row],[IrrWarm]],CalcTable[[#This Row],[IrrWindy]])</f>
        <v>#NAME?</v>
      </c>
      <c r="Y4490" s="13" t="e">
        <f t="shared" ca="1" si="1396"/>
        <v>#NAME?</v>
      </c>
      <c r="Z4490" s="13" t="e">
        <f ca="1">CalcTable[[#This Row],[IrrHours]]/5</f>
        <v>#NAME?</v>
      </c>
      <c r="AA4490" s="13" t="e">
        <f ca="1">IF(CalcTable[[#This Row],[IrrFlag]]=FALSE,0,MAX(0,CalcTable[[#This Row],[VolRednWind]]*(FCAP*IRR_TARGET-CalcTable[[#This Row],[IWC]])))</f>
        <v>#NAME?</v>
      </c>
      <c r="AB4490" s="13" t="e">
        <f ca="1">CalcTable[[#This Row],[IWC]]+CalcTable[[#This Row],[Eff Precip]]+CalcTable[[#This Row],[IrrAmt]]-CalcTable[[#This Row],[AET]]</f>
        <v>#NAME?</v>
      </c>
      <c r="AC4490" s="13" t="e">
        <f ca="1">IF(CalcTable[[#This Row],[PWC]]&gt;FCAP,MIN(24*PERC,MIN(SAT,CalcTable[[#This Row],[PWC]])-FCAP),0)</f>
        <v>#NAME?</v>
      </c>
      <c r="AD4490" s="13" t="e">
        <f ca="1">IF(CalcTable[[#This Row],[PWC]]&gt;SAT,CalcTable[[#This Row],[PWC]]-SAT,0)</f>
        <v>#NAME?</v>
      </c>
      <c r="AE4490" s="13" t="e">
        <f ca="1">CalcTable[[#This Row],[PWC]]-CalcTable[[#This Row],[PercAmt]]-CalcTable[[#This Row],[Runoff]]</f>
        <v>#NAME?</v>
      </c>
      <c r="AF4490" s="13" t="e">
        <f ca="1">CalcTable[[#This Row],[IrrAmt]]/1000*CUR_IRR_AREA*10000/IRR_EFF</f>
        <v>#NAME?</v>
      </c>
      <c r="AG4490" s="147"/>
      <c r="AH4490" s="13"/>
      <c r="AI4490" s="50">
        <v>0</v>
      </c>
      <c r="AJ4490" s="50">
        <v>0</v>
      </c>
      <c r="AK4490" s="50">
        <v>8.8942531239464611</v>
      </c>
      <c r="AL4490" s="50">
        <v>0</v>
      </c>
      <c r="AM4490" s="50"/>
      <c r="AN4490" s="50"/>
      <c r="AO4490" s="50"/>
      <c r="AP4490" s="50"/>
      <c r="AQ4490" s="50"/>
      <c r="AR4490" s="50"/>
      <c r="AS4490" s="50"/>
      <c r="AT4490" s="50"/>
      <c r="AU4490" s="50"/>
      <c r="AV4490" s="50"/>
      <c r="AW4490" s="50"/>
      <c r="AX4490" s="50">
        <f t="shared" si="1407"/>
        <v>8.8942531239464611</v>
      </c>
      <c r="AY4490" s="50"/>
      <c r="AZ4490" s="50">
        <f t="shared" si="1397"/>
        <v>130.44904581788143</v>
      </c>
      <c r="BA4490" s="50">
        <f t="shared" si="1398"/>
        <v>200.85011816403963</v>
      </c>
      <c r="BB4490" s="50">
        <f t="shared" si="1399"/>
        <v>207.06197748870071</v>
      </c>
      <c r="BC4490" s="17">
        <f t="shared" si="1400"/>
        <v>19896</v>
      </c>
      <c r="BD4490" s="50">
        <f t="shared" si="1401"/>
        <v>8.8942531239464611</v>
      </c>
      <c r="BE4490" s="50">
        <f t="shared" si="1402"/>
        <v>130.44904581788143</v>
      </c>
      <c r="BF4490" s="50">
        <f t="shared" si="1408"/>
        <v>213.37311145097641</v>
      </c>
      <c r="BG4490" s="50"/>
      <c r="BH4490" s="17">
        <f t="shared" si="1403"/>
        <v>0</v>
      </c>
      <c r="BI4490" s="17">
        <f t="shared" si="1411"/>
        <v>4490</v>
      </c>
      <c r="BJ4490" s="17">
        <f t="shared" si="1409"/>
        <v>4490</v>
      </c>
      <c r="BK4490" s="150">
        <f t="shared" si="1410"/>
        <v>32662</v>
      </c>
      <c r="BL4490" s="50" t="e">
        <f t="shared" ca="1" si="1404"/>
        <v>#NAME?</v>
      </c>
      <c r="BM4490" s="50" t="e">
        <f t="shared" ca="1" si="1405"/>
        <v>#NAME?</v>
      </c>
      <c r="BN4490" s="50" t="e">
        <f t="shared" ca="1" si="1406"/>
        <v>#NAME?</v>
      </c>
    </row>
    <row r="4491" spans="1:66" x14ac:dyDescent="0.35">
      <c r="A4491" s="48">
        <v>32663</v>
      </c>
      <c r="B4491" s="17">
        <v>1989</v>
      </c>
      <c r="C4491" s="17">
        <v>6</v>
      </c>
      <c r="D4491" s="17">
        <v>155</v>
      </c>
      <c r="E4491" s="17">
        <v>4</v>
      </c>
      <c r="F4491" s="17">
        <v>1</v>
      </c>
      <c r="G4491" s="50">
        <v>7.8</v>
      </c>
      <c r="H4491" s="32">
        <v>5.6813644092469762</v>
      </c>
      <c r="I4491" s="50">
        <v>2.8333333333333335</v>
      </c>
      <c r="J4491" s="13">
        <v>0</v>
      </c>
      <c r="K4491" s="13">
        <f t="shared" si="1392"/>
        <v>0</v>
      </c>
      <c r="L4491" s="13">
        <f t="shared" si="1393"/>
        <v>0</v>
      </c>
      <c r="M4491" s="13" t="e">
        <f ca="1">CalcTable[[#This Row],[IWC]]-AE4490</f>
        <v>#NAME?</v>
      </c>
      <c r="N4491" s="13" t="e">
        <f ca="1">IF(CalcTable[[#This Row],[Day of Year]]&lt;123,FCAP,AE4490)</f>
        <v>#NAME?</v>
      </c>
      <c r="O4491" s="17" t="e">
        <f ca="1">IF(IRR_DRIP,5,COUNTIF('IDET Wind Values'!C4475:G4475,"&lt;="&amp;IRR_MAXWIND))</f>
        <v>#NAME?</v>
      </c>
      <c r="P4491" s="13" t="e">
        <f ca="1">CalcTable[[#This Row],[ET_o]]*KL</f>
        <v>#NAME?</v>
      </c>
      <c r="Q4491" s="13" t="e">
        <f ca="1">IF(WILTPT&lt;=0,1,MAX(0,MIN(1,(CalcTable[[#This Row],[IWC]]-WILTPT)/(MAD-WILTPT))))</f>
        <v>#NAME?</v>
      </c>
      <c r="R4491" s="13" t="e">
        <f ca="1">CalcTable[[#This Row],[ETMult]]*CalcTable[[#This Row],[ETb]]</f>
        <v>#NAME?</v>
      </c>
      <c r="S4491" s="13" t="b">
        <f>INDEX(IRR_LIST,CalcTable[[#This Row],[Day of Week]]+1)</f>
        <v>1</v>
      </c>
      <c r="T4491" s="13">
        <f t="shared" ca="1" si="1394"/>
        <v>0.4</v>
      </c>
      <c r="U4491" s="13" t="b">
        <f ca="1">IF(CalcTable[[#This Row],[IrrPrecip]]&gt;=IC_MM,FALSE,TRUE)</f>
        <v>1</v>
      </c>
      <c r="V4491" s="13" t="b">
        <f t="shared" si="1395"/>
        <v>1</v>
      </c>
      <c r="W4491" s="13" t="e">
        <f ca="1">IF(AND(IRR_DRIP=FALSE,CalcTable[[#This Row],[IrrHours]]&lt;=0),FALSE,TRUE)</f>
        <v>#NAME?</v>
      </c>
      <c r="X4491" s="13" t="e">
        <f ca="1">AND(CalcTable[[#This Row],[IrrDay]],CalcTable[[#This Row],[IrrRain]],CalcTable[[#This Row],[IrrWarm]],CalcTable[[#This Row],[IrrWindy]])</f>
        <v>#NAME?</v>
      </c>
      <c r="Y4491" s="13" t="e">
        <f t="shared" ca="1" si="1396"/>
        <v>#NAME?</v>
      </c>
      <c r="Z4491" s="13" t="e">
        <f ca="1">CalcTable[[#This Row],[IrrHours]]/5</f>
        <v>#NAME?</v>
      </c>
      <c r="AA4491" s="13" t="e">
        <f ca="1">IF(CalcTable[[#This Row],[IrrFlag]]=FALSE,0,MAX(0,CalcTable[[#This Row],[VolRednWind]]*(FCAP*IRR_TARGET-CalcTable[[#This Row],[IWC]])))</f>
        <v>#NAME?</v>
      </c>
      <c r="AB4491" s="13" t="e">
        <f ca="1">CalcTable[[#This Row],[IWC]]+CalcTable[[#This Row],[Eff Precip]]+CalcTable[[#This Row],[IrrAmt]]-CalcTable[[#This Row],[AET]]</f>
        <v>#NAME?</v>
      </c>
      <c r="AC4491" s="13" t="e">
        <f ca="1">IF(CalcTable[[#This Row],[PWC]]&gt;FCAP,MIN(24*PERC,MIN(SAT,CalcTable[[#This Row],[PWC]])-FCAP),0)</f>
        <v>#NAME?</v>
      </c>
      <c r="AD4491" s="13" t="e">
        <f ca="1">IF(CalcTable[[#This Row],[PWC]]&gt;SAT,CalcTable[[#This Row],[PWC]]-SAT,0)</f>
        <v>#NAME?</v>
      </c>
      <c r="AE4491" s="13" t="e">
        <f ca="1">CalcTable[[#This Row],[PWC]]-CalcTable[[#This Row],[PercAmt]]-CalcTable[[#This Row],[Runoff]]</f>
        <v>#NAME?</v>
      </c>
      <c r="AF4491" s="13" t="e">
        <f ca="1">CalcTable[[#This Row],[IrrAmt]]/1000*CUR_IRR_AREA*10000/IRR_EFF</f>
        <v>#NAME?</v>
      </c>
      <c r="AG4491" s="147"/>
      <c r="AH4491" s="13"/>
      <c r="AI4491" s="50">
        <v>11.417593847038123</v>
      </c>
      <c r="AJ4491" s="50">
        <v>13.576876328486158</v>
      </c>
      <c r="AK4491" s="50">
        <v>0</v>
      </c>
      <c r="AL4491" s="50">
        <v>0</v>
      </c>
      <c r="AM4491" s="50"/>
      <c r="AN4491" s="50"/>
      <c r="AO4491" s="50"/>
      <c r="AP4491" s="50"/>
      <c r="AQ4491" s="50"/>
      <c r="AR4491" s="50"/>
      <c r="AS4491" s="50"/>
      <c r="AT4491" s="50"/>
      <c r="AU4491" s="50"/>
      <c r="AV4491" s="50"/>
      <c r="AW4491" s="50"/>
      <c r="AX4491" s="50">
        <f t="shared" si="1407"/>
        <v>24.994470175524281</v>
      </c>
      <c r="AY4491" s="50"/>
      <c r="AZ4491" s="50">
        <f t="shared" si="1397"/>
        <v>565.71308205881985</v>
      </c>
      <c r="BA4491" s="50">
        <f t="shared" si="1398"/>
        <v>914.78284491254612</v>
      </c>
      <c r="BB4491" s="50">
        <f t="shared" si="1399"/>
        <v>946.58426199433279</v>
      </c>
      <c r="BC4491" s="17">
        <f t="shared" si="1400"/>
        <v>19896</v>
      </c>
      <c r="BD4491" s="50">
        <f t="shared" si="1401"/>
        <v>24.994470175524281</v>
      </c>
      <c r="BE4491" s="50">
        <f t="shared" si="1402"/>
        <v>565.71308205881985</v>
      </c>
      <c r="BF4491" s="50">
        <f t="shared" si="1408"/>
        <v>925.32651159389138</v>
      </c>
      <c r="BG4491" s="50"/>
      <c r="BH4491" s="17">
        <f t="shared" si="1403"/>
        <v>0</v>
      </c>
      <c r="BI4491" s="17">
        <f t="shared" si="1411"/>
        <v>4491</v>
      </c>
      <c r="BJ4491" s="17">
        <f t="shared" si="1409"/>
        <v>4491</v>
      </c>
      <c r="BK4491" s="150">
        <f t="shared" si="1410"/>
        <v>32663</v>
      </c>
      <c r="BL4491" s="50" t="e">
        <f t="shared" ca="1" si="1404"/>
        <v>#NAME?</v>
      </c>
      <c r="BM4491" s="50" t="e">
        <f t="shared" ca="1" si="1405"/>
        <v>#NAME?</v>
      </c>
      <c r="BN4491" s="50" t="e">
        <f t="shared" ca="1" si="1406"/>
        <v>#NAME?</v>
      </c>
    </row>
    <row r="4492" spans="1:66" x14ac:dyDescent="0.35">
      <c r="A4492" s="48">
        <v>32664</v>
      </c>
      <c r="B4492" s="17">
        <v>1989</v>
      </c>
      <c r="C4492" s="17">
        <v>6</v>
      </c>
      <c r="D4492" s="17">
        <v>156</v>
      </c>
      <c r="E4492" s="17">
        <v>5</v>
      </c>
      <c r="F4492" s="17">
        <v>2</v>
      </c>
      <c r="G4492" s="50">
        <v>11.8</v>
      </c>
      <c r="H4492" s="32">
        <v>6.8275552932599686</v>
      </c>
      <c r="I4492" s="50">
        <v>5.5</v>
      </c>
      <c r="J4492" s="13">
        <v>0</v>
      </c>
      <c r="K4492" s="13">
        <f t="shared" si="1392"/>
        <v>0</v>
      </c>
      <c r="L4492" s="13">
        <f t="shared" si="1393"/>
        <v>0</v>
      </c>
      <c r="M4492" s="13" t="e">
        <f ca="1">CalcTable[[#This Row],[IWC]]-AE4491</f>
        <v>#NAME?</v>
      </c>
      <c r="N4492" s="13" t="e">
        <f ca="1">IF(CalcTable[[#This Row],[Day of Year]]&lt;123,FCAP,AE4491)</f>
        <v>#NAME?</v>
      </c>
      <c r="O4492" s="17" t="e">
        <f ca="1">IF(IRR_DRIP,5,COUNTIF('IDET Wind Values'!C4476:G4476,"&lt;="&amp;IRR_MAXWIND))</f>
        <v>#NAME?</v>
      </c>
      <c r="P4492" s="13" t="e">
        <f ca="1">CalcTable[[#This Row],[ET_o]]*KL</f>
        <v>#NAME?</v>
      </c>
      <c r="Q4492" s="13" t="e">
        <f ca="1">IF(WILTPT&lt;=0,1,MAX(0,MIN(1,(CalcTable[[#This Row],[IWC]]-WILTPT)/(MAD-WILTPT))))</f>
        <v>#NAME?</v>
      </c>
      <c r="R4492" s="13" t="e">
        <f ca="1">CalcTable[[#This Row],[ETMult]]*CalcTable[[#This Row],[ETb]]</f>
        <v>#NAME?</v>
      </c>
      <c r="S4492" s="13" t="b">
        <f>INDEX(IRR_LIST,CalcTable[[#This Row],[Day of Week]]+1)</f>
        <v>0</v>
      </c>
      <c r="T4492" s="13">
        <f t="shared" ca="1" si="1394"/>
        <v>0.4</v>
      </c>
      <c r="U4492" s="13" t="b">
        <f ca="1">IF(CalcTable[[#This Row],[IrrPrecip]]&gt;=IC_MM,FALSE,TRUE)</f>
        <v>1</v>
      </c>
      <c r="V4492" s="13" t="b">
        <f t="shared" si="1395"/>
        <v>1</v>
      </c>
      <c r="W4492" s="13" t="e">
        <f ca="1">IF(AND(IRR_DRIP=FALSE,CalcTable[[#This Row],[IrrHours]]&lt;=0),FALSE,TRUE)</f>
        <v>#NAME?</v>
      </c>
      <c r="X4492" s="13" t="e">
        <f ca="1">AND(CalcTable[[#This Row],[IrrDay]],CalcTable[[#This Row],[IrrRain]],CalcTable[[#This Row],[IrrWarm]],CalcTable[[#This Row],[IrrWindy]])</f>
        <v>#NAME?</v>
      </c>
      <c r="Y4492" s="13" t="e">
        <f t="shared" ca="1" si="1396"/>
        <v>#NAME?</v>
      </c>
      <c r="Z4492" s="13" t="e">
        <f ca="1">CalcTable[[#This Row],[IrrHours]]/5</f>
        <v>#NAME?</v>
      </c>
      <c r="AA4492" s="13" t="e">
        <f ca="1">IF(CalcTable[[#This Row],[IrrFlag]]=FALSE,0,MAX(0,CalcTable[[#This Row],[VolRednWind]]*(FCAP*IRR_TARGET-CalcTable[[#This Row],[IWC]])))</f>
        <v>#NAME?</v>
      </c>
      <c r="AB4492" s="13" t="e">
        <f ca="1">CalcTable[[#This Row],[IWC]]+CalcTable[[#This Row],[Eff Precip]]+CalcTable[[#This Row],[IrrAmt]]-CalcTable[[#This Row],[AET]]</f>
        <v>#NAME?</v>
      </c>
      <c r="AC4492" s="13" t="e">
        <f ca="1">IF(CalcTable[[#This Row],[PWC]]&gt;FCAP,MIN(24*PERC,MIN(SAT,CalcTable[[#This Row],[PWC]])-FCAP),0)</f>
        <v>#NAME?</v>
      </c>
      <c r="AD4492" s="13" t="e">
        <f ca="1">IF(CalcTable[[#This Row],[PWC]]&gt;SAT,CalcTable[[#This Row],[PWC]]-SAT,0)</f>
        <v>#NAME?</v>
      </c>
      <c r="AE4492" s="13" t="e">
        <f ca="1">CalcTable[[#This Row],[PWC]]-CalcTable[[#This Row],[PercAmt]]-CalcTable[[#This Row],[Runoff]]</f>
        <v>#NAME?</v>
      </c>
      <c r="AF4492" s="13" t="e">
        <f ca="1">CalcTable[[#This Row],[IrrAmt]]/1000*CUR_IRR_AREA*10000/IRR_EFF</f>
        <v>#NAME?</v>
      </c>
      <c r="AG4492" s="147"/>
      <c r="AH4492" s="13"/>
      <c r="AI4492" s="50">
        <v>0</v>
      </c>
      <c r="AJ4492" s="50">
        <v>0</v>
      </c>
      <c r="AK4492" s="50">
        <v>4.8422003400686719</v>
      </c>
      <c r="AL4492" s="50">
        <v>8.4368675403249611</v>
      </c>
      <c r="AM4492" s="50"/>
      <c r="AN4492" s="50"/>
      <c r="AO4492" s="50"/>
      <c r="AP4492" s="50"/>
      <c r="AQ4492" s="50"/>
      <c r="AR4492" s="50"/>
      <c r="AS4492" s="50"/>
      <c r="AT4492" s="50"/>
      <c r="AU4492" s="50"/>
      <c r="AV4492" s="50"/>
      <c r="AW4492" s="50"/>
      <c r="AX4492" s="50">
        <f t="shared" si="1407"/>
        <v>13.279067880393633</v>
      </c>
      <c r="AY4492" s="50"/>
      <c r="AZ4492" s="50">
        <f t="shared" si="1397"/>
        <v>318.5003861705394</v>
      </c>
      <c r="BA4492" s="50">
        <f t="shared" si="1398"/>
        <v>490.38948346892573</v>
      </c>
      <c r="BB4492" s="50">
        <f t="shared" si="1399"/>
        <v>505.55616852466579</v>
      </c>
      <c r="BC4492" s="17">
        <f t="shared" si="1400"/>
        <v>19896</v>
      </c>
      <c r="BD4492" s="50">
        <f t="shared" si="1401"/>
        <v>13.279067880393633</v>
      </c>
      <c r="BE4492" s="50">
        <f t="shared" si="1402"/>
        <v>318.5003861705394</v>
      </c>
      <c r="BF4492" s="50">
        <f t="shared" si="1408"/>
        <v>520.9652394883974</v>
      </c>
      <c r="BG4492" s="50"/>
      <c r="BH4492" s="17">
        <f t="shared" si="1403"/>
        <v>0</v>
      </c>
      <c r="BI4492" s="17">
        <f t="shared" si="1411"/>
        <v>4492</v>
      </c>
      <c r="BJ4492" s="17">
        <f t="shared" si="1409"/>
        <v>4492</v>
      </c>
      <c r="BK4492" s="150">
        <f t="shared" si="1410"/>
        <v>32664</v>
      </c>
      <c r="BL4492" s="50" t="e">
        <f t="shared" ca="1" si="1404"/>
        <v>#NAME?</v>
      </c>
      <c r="BM4492" s="50" t="e">
        <f t="shared" ca="1" si="1405"/>
        <v>#NAME?</v>
      </c>
      <c r="BN4492" s="50" t="e">
        <f t="shared" ca="1" si="1406"/>
        <v>#NAME?</v>
      </c>
    </row>
    <row r="4493" spans="1:66" x14ac:dyDescent="0.35">
      <c r="A4493" s="48">
        <v>32665</v>
      </c>
      <c r="B4493" s="17">
        <v>1989</v>
      </c>
      <c r="C4493" s="17">
        <v>6</v>
      </c>
      <c r="D4493" s="17">
        <v>157</v>
      </c>
      <c r="E4493" s="17">
        <v>6</v>
      </c>
      <c r="F4493" s="17">
        <v>3</v>
      </c>
      <c r="G4493" s="50">
        <v>12.6</v>
      </c>
      <c r="H4493" s="32">
        <v>5.8877500009712902</v>
      </c>
      <c r="I4493" s="50">
        <v>7.166666666666667</v>
      </c>
      <c r="J4493" s="13">
        <v>12.8</v>
      </c>
      <c r="K4493" s="13">
        <f t="shared" si="1392"/>
        <v>12.8</v>
      </c>
      <c r="L4493" s="13">
        <f t="shared" si="1393"/>
        <v>5.8500000000000005</v>
      </c>
      <c r="M4493" s="13" t="e">
        <f ca="1">CalcTable[[#This Row],[IWC]]-AE4492</f>
        <v>#NAME?</v>
      </c>
      <c r="N4493" s="13" t="e">
        <f ca="1">IF(CalcTable[[#This Row],[Day of Year]]&lt;123,FCAP,AE4492)</f>
        <v>#NAME?</v>
      </c>
      <c r="O4493" s="17" t="e">
        <f ca="1">IF(IRR_DRIP,5,COUNTIF('IDET Wind Values'!C4477:G4477,"&lt;="&amp;IRR_MAXWIND))</f>
        <v>#NAME?</v>
      </c>
      <c r="P4493" s="13" t="e">
        <f ca="1">CalcTable[[#This Row],[ET_o]]*KL</f>
        <v>#NAME?</v>
      </c>
      <c r="Q4493" s="13" t="e">
        <f ca="1">IF(WILTPT&lt;=0,1,MAX(0,MIN(1,(CalcTable[[#This Row],[IWC]]-WILTPT)/(MAD-WILTPT))))</f>
        <v>#NAME?</v>
      </c>
      <c r="R4493" s="13" t="e">
        <f ca="1">CalcTable[[#This Row],[ETMult]]*CalcTable[[#This Row],[ETb]]</f>
        <v>#NAME?</v>
      </c>
      <c r="S4493" s="13" t="b">
        <f>INDEX(IRR_LIST,CalcTable[[#This Row],[Day of Week]]+1)</f>
        <v>1</v>
      </c>
      <c r="T4493" s="13">
        <f t="shared" ca="1" si="1394"/>
        <v>0</v>
      </c>
      <c r="U4493" s="13" t="b">
        <f ca="1">IF(CalcTable[[#This Row],[IrrPrecip]]&gt;=IC_MM,FALSE,TRUE)</f>
        <v>1</v>
      </c>
      <c r="V4493" s="13" t="b">
        <f t="shared" si="1395"/>
        <v>1</v>
      </c>
      <c r="W4493" s="13" t="e">
        <f ca="1">IF(AND(IRR_DRIP=FALSE,CalcTable[[#This Row],[IrrHours]]&lt;=0),FALSE,TRUE)</f>
        <v>#NAME?</v>
      </c>
      <c r="X4493" s="13" t="e">
        <f ca="1">AND(CalcTable[[#This Row],[IrrDay]],CalcTable[[#This Row],[IrrRain]],CalcTable[[#This Row],[IrrWarm]],CalcTable[[#This Row],[IrrWindy]])</f>
        <v>#NAME?</v>
      </c>
      <c r="Y4493" s="13" t="e">
        <f t="shared" ca="1" si="1396"/>
        <v>#NAME?</v>
      </c>
      <c r="Z4493" s="13" t="e">
        <f ca="1">CalcTable[[#This Row],[IrrHours]]/5</f>
        <v>#NAME?</v>
      </c>
      <c r="AA4493" s="13" t="e">
        <f ca="1">IF(CalcTable[[#This Row],[IrrFlag]]=FALSE,0,MAX(0,CalcTable[[#This Row],[VolRednWind]]*(FCAP*IRR_TARGET-CalcTable[[#This Row],[IWC]])))</f>
        <v>#NAME?</v>
      </c>
      <c r="AB4493" s="13" t="e">
        <f ca="1">CalcTable[[#This Row],[IWC]]+CalcTable[[#This Row],[Eff Precip]]+CalcTable[[#This Row],[IrrAmt]]-CalcTable[[#This Row],[AET]]</f>
        <v>#NAME?</v>
      </c>
      <c r="AC4493" s="13" t="e">
        <f ca="1">IF(CalcTable[[#This Row],[PWC]]&gt;FCAP,MIN(24*PERC,MIN(SAT,CalcTable[[#This Row],[PWC]])-FCAP),0)</f>
        <v>#NAME?</v>
      </c>
      <c r="AD4493" s="13" t="e">
        <f ca="1">IF(CalcTable[[#This Row],[PWC]]&gt;SAT,CalcTable[[#This Row],[PWC]]-SAT,0)</f>
        <v>#NAME?</v>
      </c>
      <c r="AE4493" s="13" t="e">
        <f ca="1">CalcTable[[#This Row],[PWC]]-CalcTable[[#This Row],[PercAmt]]-CalcTable[[#This Row],[Runoff]]</f>
        <v>#NAME?</v>
      </c>
      <c r="AF4493" s="13" t="e">
        <f ca="1">CalcTable[[#This Row],[IrrAmt]]/1000*CUR_IRR_AREA*10000/IRR_EFF</f>
        <v>#NAME?</v>
      </c>
      <c r="AG4493" s="147"/>
      <c r="AH4493" s="13"/>
      <c r="AI4493" s="50">
        <v>4.9123732231691877</v>
      </c>
      <c r="AJ4493" s="50">
        <v>6.9571732231691881</v>
      </c>
      <c r="AK4493" s="50">
        <v>0</v>
      </c>
      <c r="AL4493" s="50">
        <v>0</v>
      </c>
      <c r="AM4493" s="50"/>
      <c r="AN4493" s="50"/>
      <c r="AO4493" s="50"/>
      <c r="AP4493" s="50"/>
      <c r="AQ4493" s="50"/>
      <c r="AR4493" s="50"/>
      <c r="AS4493" s="50"/>
      <c r="AT4493" s="50"/>
      <c r="AU4493" s="50"/>
      <c r="AV4493" s="50"/>
      <c r="AW4493" s="50"/>
      <c r="AX4493" s="50">
        <f t="shared" si="1407"/>
        <v>11.869546446338376</v>
      </c>
      <c r="AY4493" s="50"/>
      <c r="AZ4493" s="50">
        <f t="shared" si="1397"/>
        <v>276.12522181944428</v>
      </c>
      <c r="BA4493" s="50">
        <f t="shared" si="1398"/>
        <v>447.57123568191196</v>
      </c>
      <c r="BB4493" s="50">
        <f t="shared" si="1399"/>
        <v>463.21183942194608</v>
      </c>
      <c r="BC4493" s="17">
        <f t="shared" si="1400"/>
        <v>19896</v>
      </c>
      <c r="BD4493" s="50">
        <f t="shared" si="1401"/>
        <v>11.869546446338376</v>
      </c>
      <c r="BE4493" s="50">
        <f t="shared" si="1402"/>
        <v>276.12522181944428</v>
      </c>
      <c r="BF4493" s="50">
        <f t="shared" si="1408"/>
        <v>451.65296043606372</v>
      </c>
      <c r="BG4493" s="50"/>
      <c r="BH4493" s="17">
        <f t="shared" si="1403"/>
        <v>0</v>
      </c>
      <c r="BI4493" s="17">
        <f t="shared" si="1411"/>
        <v>4493</v>
      </c>
      <c r="BJ4493" s="17">
        <f t="shared" si="1409"/>
        <v>4493</v>
      </c>
      <c r="BK4493" s="150">
        <f t="shared" si="1410"/>
        <v>32665</v>
      </c>
      <c r="BL4493" s="50" t="e">
        <f t="shared" ca="1" si="1404"/>
        <v>#NAME?</v>
      </c>
      <c r="BM4493" s="50" t="e">
        <f t="shared" ca="1" si="1405"/>
        <v>#NAME?</v>
      </c>
      <c r="BN4493" s="50" t="e">
        <f t="shared" ca="1" si="1406"/>
        <v>#NAME?</v>
      </c>
    </row>
    <row r="4494" spans="1:66" x14ac:dyDescent="0.35">
      <c r="A4494" s="48">
        <v>32666</v>
      </c>
      <c r="B4494" s="17">
        <v>1989</v>
      </c>
      <c r="C4494" s="17">
        <v>6</v>
      </c>
      <c r="D4494" s="17">
        <v>158</v>
      </c>
      <c r="E4494" s="17">
        <v>7</v>
      </c>
      <c r="F4494" s="17">
        <v>4</v>
      </c>
      <c r="G4494" s="50">
        <v>9</v>
      </c>
      <c r="H4494" s="32">
        <v>4.146667018521133</v>
      </c>
      <c r="I4494" s="50">
        <v>7</v>
      </c>
      <c r="J4494" s="13">
        <v>2.2000000000000002</v>
      </c>
      <c r="K4494" s="13">
        <f t="shared" si="1392"/>
        <v>2.2000000000000002</v>
      </c>
      <c r="L4494" s="13">
        <f t="shared" si="1393"/>
        <v>0</v>
      </c>
      <c r="M4494" s="13" t="e">
        <f ca="1">CalcTable[[#This Row],[IWC]]-AE4493</f>
        <v>#NAME?</v>
      </c>
      <c r="N4494" s="13" t="e">
        <f ca="1">IF(CalcTable[[#This Row],[Day of Year]]&lt;123,FCAP,AE4493)</f>
        <v>#NAME?</v>
      </c>
      <c r="O4494" s="17" t="e">
        <f ca="1">IF(IRR_DRIP,5,COUNTIF('IDET Wind Values'!C4478:G4478,"&lt;="&amp;IRR_MAXWIND))</f>
        <v>#NAME?</v>
      </c>
      <c r="P4494" s="13" t="e">
        <f ca="1">CalcTable[[#This Row],[ET_o]]*KL</f>
        <v>#NAME?</v>
      </c>
      <c r="Q4494" s="13" t="e">
        <f ca="1">IF(WILTPT&lt;=0,1,MAX(0,MIN(1,(CalcTable[[#This Row],[IWC]]-WILTPT)/(MAD-WILTPT))))</f>
        <v>#NAME?</v>
      </c>
      <c r="R4494" s="13" t="e">
        <f ca="1">CalcTable[[#This Row],[ETMult]]*CalcTable[[#This Row],[ETb]]</f>
        <v>#NAME?</v>
      </c>
      <c r="S4494" s="13" t="b">
        <f>INDEX(IRR_LIST,CalcTable[[#This Row],[Day of Week]]+1)</f>
        <v>0</v>
      </c>
      <c r="T4494" s="13">
        <f t="shared" ca="1" si="1394"/>
        <v>12.8</v>
      </c>
      <c r="U4494" s="13" t="b">
        <f ca="1">IF(CalcTable[[#This Row],[IrrPrecip]]&gt;=IC_MM,FALSE,TRUE)</f>
        <v>0</v>
      </c>
      <c r="V4494" s="13" t="b">
        <f t="shared" si="1395"/>
        <v>1</v>
      </c>
      <c r="W4494" s="13" t="e">
        <f ca="1">IF(AND(IRR_DRIP=FALSE,CalcTable[[#This Row],[IrrHours]]&lt;=0),FALSE,TRUE)</f>
        <v>#NAME?</v>
      </c>
      <c r="X4494" s="13" t="e">
        <f ca="1">AND(CalcTable[[#This Row],[IrrDay]],CalcTable[[#This Row],[IrrRain]],CalcTable[[#This Row],[IrrWarm]],CalcTable[[#This Row],[IrrWindy]])</f>
        <v>#NAME?</v>
      </c>
      <c r="Y4494" s="13" t="e">
        <f t="shared" ca="1" si="1396"/>
        <v>#NAME?</v>
      </c>
      <c r="Z4494" s="13" t="e">
        <f ca="1">CalcTable[[#This Row],[IrrHours]]/5</f>
        <v>#NAME?</v>
      </c>
      <c r="AA4494" s="13" t="e">
        <f ca="1">IF(CalcTable[[#This Row],[IrrFlag]]=FALSE,0,MAX(0,CalcTable[[#This Row],[VolRednWind]]*(FCAP*IRR_TARGET-CalcTable[[#This Row],[IWC]])))</f>
        <v>#NAME?</v>
      </c>
      <c r="AB4494" s="13" t="e">
        <f ca="1">CalcTable[[#This Row],[IWC]]+CalcTable[[#This Row],[Eff Precip]]+CalcTable[[#This Row],[IrrAmt]]-CalcTable[[#This Row],[AET]]</f>
        <v>#NAME?</v>
      </c>
      <c r="AC4494" s="13" t="e">
        <f ca="1">IF(CalcTable[[#This Row],[PWC]]&gt;FCAP,MIN(24*PERC,MIN(SAT,CalcTable[[#This Row],[PWC]])-FCAP),0)</f>
        <v>#NAME?</v>
      </c>
      <c r="AD4494" s="13" t="e">
        <f ca="1">IF(CalcTable[[#This Row],[PWC]]&gt;SAT,CalcTable[[#This Row],[PWC]]-SAT,0)</f>
        <v>#NAME?</v>
      </c>
      <c r="AE4494" s="13" t="e">
        <f ca="1">CalcTable[[#This Row],[PWC]]-CalcTable[[#This Row],[PercAmt]]-CalcTable[[#This Row],[Runoff]]</f>
        <v>#NAME?</v>
      </c>
      <c r="AF4494" s="13" t="e">
        <f ca="1">CalcTable[[#This Row],[IrrAmt]]/1000*CUR_IRR_AREA*10000/IRR_EFF</f>
        <v>#NAME?</v>
      </c>
      <c r="AG4494" s="147"/>
      <c r="AH4494" s="13"/>
      <c r="AI4494" s="50">
        <v>0</v>
      </c>
      <c r="AJ4494" s="50">
        <v>0</v>
      </c>
      <c r="AK4494" s="50">
        <v>0</v>
      </c>
      <c r="AL4494" s="50">
        <v>0</v>
      </c>
      <c r="AM4494" s="50"/>
      <c r="AN4494" s="50"/>
      <c r="AO4494" s="50"/>
      <c r="AP4494" s="50"/>
      <c r="AQ4494" s="50"/>
      <c r="AR4494" s="50"/>
      <c r="AS4494" s="50"/>
      <c r="AT4494" s="50"/>
      <c r="AU4494" s="50"/>
      <c r="AV4494" s="50"/>
      <c r="AW4494" s="50"/>
      <c r="AX4494" s="50">
        <f t="shared" si="1407"/>
        <v>0</v>
      </c>
      <c r="AY4494" s="50"/>
      <c r="AZ4494" s="50">
        <f t="shared" si="1397"/>
        <v>0</v>
      </c>
      <c r="BA4494" s="50">
        <f t="shared" si="1398"/>
        <v>0</v>
      </c>
      <c r="BB4494" s="50">
        <f t="shared" si="1399"/>
        <v>0</v>
      </c>
      <c r="BC4494" s="17">
        <f t="shared" si="1400"/>
        <v>19896</v>
      </c>
      <c r="BD4494" s="50">
        <f t="shared" si="1401"/>
        <v>0</v>
      </c>
      <c r="BE4494" s="50">
        <f t="shared" si="1402"/>
        <v>0</v>
      </c>
      <c r="BF4494" s="50">
        <f t="shared" si="1408"/>
        <v>0</v>
      </c>
      <c r="BG4494" s="50"/>
      <c r="BH4494" s="17">
        <f t="shared" si="1403"/>
        <v>0</v>
      </c>
      <c r="BI4494" s="17">
        <f t="shared" si="1411"/>
        <v>4494</v>
      </c>
      <c r="BJ4494" s="17">
        <f t="shared" si="1409"/>
        <v>4494</v>
      </c>
      <c r="BK4494" s="150">
        <f t="shared" si="1410"/>
        <v>32666</v>
      </c>
      <c r="BL4494" s="50" t="e">
        <f t="shared" ca="1" si="1404"/>
        <v>#NAME?</v>
      </c>
      <c r="BM4494" s="50" t="e">
        <f t="shared" ca="1" si="1405"/>
        <v>#NAME?</v>
      </c>
      <c r="BN4494" s="50" t="e">
        <f t="shared" ca="1" si="1406"/>
        <v>#NAME?</v>
      </c>
    </row>
    <row r="4495" spans="1:66" x14ac:dyDescent="0.35">
      <c r="A4495" s="48">
        <v>32667</v>
      </c>
      <c r="B4495" s="17">
        <v>1989</v>
      </c>
      <c r="C4495" s="17">
        <v>6</v>
      </c>
      <c r="D4495" s="17">
        <v>159</v>
      </c>
      <c r="E4495" s="17">
        <v>8</v>
      </c>
      <c r="F4495" s="17">
        <v>5</v>
      </c>
      <c r="G4495" s="50">
        <v>11.7</v>
      </c>
      <c r="H4495" s="32">
        <v>4.8911873859887818</v>
      </c>
      <c r="I4495" s="50">
        <v>12.333333333333334</v>
      </c>
      <c r="J4495" s="13">
        <v>1.8</v>
      </c>
      <c r="K4495" s="13">
        <f t="shared" si="1392"/>
        <v>1.8</v>
      </c>
      <c r="L4495" s="13">
        <f t="shared" si="1393"/>
        <v>0</v>
      </c>
      <c r="M4495" s="13" t="e">
        <f ca="1">CalcTable[[#This Row],[IWC]]-AE4494</f>
        <v>#NAME?</v>
      </c>
      <c r="N4495" s="13" t="e">
        <f ca="1">IF(CalcTable[[#This Row],[Day of Year]]&lt;123,FCAP,AE4494)</f>
        <v>#NAME?</v>
      </c>
      <c r="O4495" s="17" t="e">
        <f ca="1">IF(IRR_DRIP,5,COUNTIF('IDET Wind Values'!C4479:G4479,"&lt;="&amp;IRR_MAXWIND))</f>
        <v>#NAME?</v>
      </c>
      <c r="P4495" s="13" t="e">
        <f ca="1">CalcTable[[#This Row],[ET_o]]*KL</f>
        <v>#NAME?</v>
      </c>
      <c r="Q4495" s="13" t="e">
        <f ca="1">IF(WILTPT&lt;=0,1,MAX(0,MIN(1,(CalcTable[[#This Row],[IWC]]-WILTPT)/(MAD-WILTPT))))</f>
        <v>#NAME?</v>
      </c>
      <c r="R4495" s="13" t="e">
        <f ca="1">CalcTable[[#This Row],[ETMult]]*CalcTable[[#This Row],[ETb]]</f>
        <v>#NAME?</v>
      </c>
      <c r="S4495" s="13" t="b">
        <f>INDEX(IRR_LIST,CalcTable[[#This Row],[Day of Week]]+1)</f>
        <v>1</v>
      </c>
      <c r="T4495" s="13">
        <f t="shared" ca="1" si="1394"/>
        <v>15</v>
      </c>
      <c r="U4495" s="13" t="b">
        <f ca="1">IF(CalcTable[[#This Row],[IrrPrecip]]&gt;=IC_MM,FALSE,TRUE)</f>
        <v>0</v>
      </c>
      <c r="V4495" s="13" t="b">
        <f t="shared" si="1395"/>
        <v>1</v>
      </c>
      <c r="W4495" s="13" t="e">
        <f ca="1">IF(AND(IRR_DRIP=FALSE,CalcTable[[#This Row],[IrrHours]]&lt;=0),FALSE,TRUE)</f>
        <v>#NAME?</v>
      </c>
      <c r="X4495" s="13" t="e">
        <f ca="1">AND(CalcTable[[#This Row],[IrrDay]],CalcTable[[#This Row],[IrrRain]],CalcTable[[#This Row],[IrrWarm]],CalcTable[[#This Row],[IrrWindy]])</f>
        <v>#NAME?</v>
      </c>
      <c r="Y4495" s="13" t="e">
        <f t="shared" ca="1" si="1396"/>
        <v>#NAME?</v>
      </c>
      <c r="Z4495" s="13" t="e">
        <f ca="1">CalcTable[[#This Row],[IrrHours]]/5</f>
        <v>#NAME?</v>
      </c>
      <c r="AA4495" s="13" t="e">
        <f ca="1">IF(CalcTable[[#This Row],[IrrFlag]]=FALSE,0,MAX(0,CalcTable[[#This Row],[VolRednWind]]*(FCAP*IRR_TARGET-CalcTable[[#This Row],[IWC]])))</f>
        <v>#NAME?</v>
      </c>
      <c r="AB4495" s="13" t="e">
        <f ca="1">CalcTable[[#This Row],[IWC]]+CalcTable[[#This Row],[Eff Precip]]+CalcTable[[#This Row],[IrrAmt]]-CalcTable[[#This Row],[AET]]</f>
        <v>#NAME?</v>
      </c>
      <c r="AC4495" s="13" t="e">
        <f ca="1">IF(CalcTable[[#This Row],[PWC]]&gt;FCAP,MIN(24*PERC,MIN(SAT,CalcTable[[#This Row],[PWC]])-FCAP),0)</f>
        <v>#NAME?</v>
      </c>
      <c r="AD4495" s="13" t="e">
        <f ca="1">IF(CalcTable[[#This Row],[PWC]]&gt;SAT,CalcTable[[#This Row],[PWC]]-SAT,0)</f>
        <v>#NAME?</v>
      </c>
      <c r="AE4495" s="13" t="e">
        <f ca="1">CalcTable[[#This Row],[PWC]]-CalcTable[[#This Row],[PercAmt]]-CalcTable[[#This Row],[Runoff]]</f>
        <v>#NAME?</v>
      </c>
      <c r="AF4495" s="13" t="e">
        <f ca="1">CalcTable[[#This Row],[IrrAmt]]/1000*CUR_IRR_AREA*10000/IRR_EFF</f>
        <v>#NAME?</v>
      </c>
      <c r="AG4495" s="147"/>
      <c r="AH4495" s="13"/>
      <c r="AI4495" s="50">
        <v>0</v>
      </c>
      <c r="AJ4495" s="50">
        <v>0</v>
      </c>
      <c r="AK4495" s="50">
        <v>0</v>
      </c>
      <c r="AL4495" s="50">
        <v>0</v>
      </c>
      <c r="AM4495" s="50"/>
      <c r="AN4495" s="50"/>
      <c r="AO4495" s="50"/>
      <c r="AP4495" s="50"/>
      <c r="AQ4495" s="50"/>
      <c r="AR4495" s="50"/>
      <c r="AS4495" s="50"/>
      <c r="AT4495" s="50"/>
      <c r="AU4495" s="50"/>
      <c r="AV4495" s="50"/>
      <c r="AW4495" s="50"/>
      <c r="AX4495" s="50">
        <f t="shared" si="1407"/>
        <v>0</v>
      </c>
      <c r="AY4495" s="50"/>
      <c r="AZ4495" s="50">
        <f t="shared" si="1397"/>
        <v>0</v>
      </c>
      <c r="BA4495" s="50">
        <f t="shared" si="1398"/>
        <v>0</v>
      </c>
      <c r="BB4495" s="50">
        <f t="shared" si="1399"/>
        <v>0</v>
      </c>
      <c r="BC4495" s="17">
        <f t="shared" si="1400"/>
        <v>19896</v>
      </c>
      <c r="BD4495" s="50">
        <f t="shared" si="1401"/>
        <v>0</v>
      </c>
      <c r="BE4495" s="50">
        <f t="shared" si="1402"/>
        <v>0</v>
      </c>
      <c r="BF4495" s="50">
        <f t="shared" si="1408"/>
        <v>0</v>
      </c>
      <c r="BG4495" s="50"/>
      <c r="BH4495" s="17">
        <f t="shared" si="1403"/>
        <v>0</v>
      </c>
      <c r="BI4495" s="17">
        <f t="shared" si="1411"/>
        <v>4495</v>
      </c>
      <c r="BJ4495" s="17">
        <f t="shared" si="1409"/>
        <v>4495</v>
      </c>
      <c r="BK4495" s="150">
        <f t="shared" si="1410"/>
        <v>32667</v>
      </c>
      <c r="BL4495" s="50" t="e">
        <f t="shared" ca="1" si="1404"/>
        <v>#NAME?</v>
      </c>
      <c r="BM4495" s="50" t="e">
        <f t="shared" ca="1" si="1405"/>
        <v>#NAME?</v>
      </c>
      <c r="BN4495" s="50" t="e">
        <f t="shared" ca="1" si="1406"/>
        <v>#NAME?</v>
      </c>
    </row>
    <row r="4496" spans="1:66" x14ac:dyDescent="0.35">
      <c r="A4496" s="48">
        <v>32668</v>
      </c>
      <c r="B4496" s="17">
        <v>1989</v>
      </c>
      <c r="C4496" s="17">
        <v>6</v>
      </c>
      <c r="D4496" s="17">
        <v>160</v>
      </c>
      <c r="E4496" s="17">
        <v>9</v>
      </c>
      <c r="F4496" s="17">
        <v>6</v>
      </c>
      <c r="G4496" s="50">
        <v>10.4</v>
      </c>
      <c r="H4496" s="32">
        <v>3.6293236027435412</v>
      </c>
      <c r="I4496" s="50">
        <v>11.166666666666666</v>
      </c>
      <c r="J4496" s="13">
        <v>12.8</v>
      </c>
      <c r="K4496" s="13">
        <f t="shared" si="1392"/>
        <v>12.8</v>
      </c>
      <c r="L4496" s="13">
        <f t="shared" si="1393"/>
        <v>5.8500000000000005</v>
      </c>
      <c r="M4496" s="13" t="e">
        <f ca="1">CalcTable[[#This Row],[IWC]]-AE4495</f>
        <v>#NAME?</v>
      </c>
      <c r="N4496" s="13" t="e">
        <f ca="1">IF(CalcTable[[#This Row],[Day of Year]]&lt;123,FCAP,AE4495)</f>
        <v>#NAME?</v>
      </c>
      <c r="O4496" s="17" t="e">
        <f ca="1">IF(IRR_DRIP,5,COUNTIF('IDET Wind Values'!C4480:G4480,"&lt;="&amp;IRR_MAXWIND))</f>
        <v>#NAME?</v>
      </c>
      <c r="P4496" s="13" t="e">
        <f ca="1">CalcTable[[#This Row],[ET_o]]*KL</f>
        <v>#NAME?</v>
      </c>
      <c r="Q4496" s="13" t="e">
        <f ca="1">IF(WILTPT&lt;=0,1,MAX(0,MIN(1,(CalcTable[[#This Row],[IWC]]-WILTPT)/(MAD-WILTPT))))</f>
        <v>#NAME?</v>
      </c>
      <c r="R4496" s="13" t="e">
        <f ca="1">CalcTable[[#This Row],[ETMult]]*CalcTable[[#This Row],[ETb]]</f>
        <v>#NAME?</v>
      </c>
      <c r="S4496" s="13" t="b">
        <f>INDEX(IRR_LIST,CalcTable[[#This Row],[Day of Week]]+1)</f>
        <v>0</v>
      </c>
      <c r="T4496" s="13">
        <f t="shared" ca="1" si="1394"/>
        <v>4</v>
      </c>
      <c r="U4496" s="13" t="b">
        <f ca="1">IF(CalcTable[[#This Row],[IrrPrecip]]&gt;=IC_MM,FALSE,TRUE)</f>
        <v>1</v>
      </c>
      <c r="V4496" s="13" t="b">
        <f t="shared" si="1395"/>
        <v>1</v>
      </c>
      <c r="W4496" s="13" t="e">
        <f ca="1">IF(AND(IRR_DRIP=FALSE,CalcTable[[#This Row],[IrrHours]]&lt;=0),FALSE,TRUE)</f>
        <v>#NAME?</v>
      </c>
      <c r="X4496" s="13" t="e">
        <f ca="1">AND(CalcTable[[#This Row],[IrrDay]],CalcTable[[#This Row],[IrrRain]],CalcTable[[#This Row],[IrrWarm]],CalcTable[[#This Row],[IrrWindy]])</f>
        <v>#NAME?</v>
      </c>
      <c r="Y4496" s="13" t="e">
        <f t="shared" ca="1" si="1396"/>
        <v>#NAME?</v>
      </c>
      <c r="Z4496" s="13" t="e">
        <f ca="1">CalcTable[[#This Row],[IrrHours]]/5</f>
        <v>#NAME?</v>
      </c>
      <c r="AA4496" s="13" t="e">
        <f ca="1">IF(CalcTable[[#This Row],[IrrFlag]]=FALSE,0,MAX(0,CalcTable[[#This Row],[VolRednWind]]*(FCAP*IRR_TARGET-CalcTable[[#This Row],[IWC]])))</f>
        <v>#NAME?</v>
      </c>
      <c r="AB4496" s="13" t="e">
        <f ca="1">CalcTable[[#This Row],[IWC]]+CalcTable[[#This Row],[Eff Precip]]+CalcTable[[#This Row],[IrrAmt]]-CalcTable[[#This Row],[AET]]</f>
        <v>#NAME?</v>
      </c>
      <c r="AC4496" s="13" t="e">
        <f ca="1">IF(CalcTable[[#This Row],[PWC]]&gt;FCAP,MIN(24*PERC,MIN(SAT,CalcTable[[#This Row],[PWC]])-FCAP),0)</f>
        <v>#NAME?</v>
      </c>
      <c r="AD4496" s="13" t="e">
        <f ca="1">IF(CalcTable[[#This Row],[PWC]]&gt;SAT,CalcTable[[#This Row],[PWC]]-SAT,0)</f>
        <v>#NAME?</v>
      </c>
      <c r="AE4496" s="13" t="e">
        <f ca="1">CalcTable[[#This Row],[PWC]]-CalcTable[[#This Row],[PercAmt]]-CalcTable[[#This Row],[Runoff]]</f>
        <v>#NAME?</v>
      </c>
      <c r="AF4496" s="13" t="e">
        <f ca="1">CalcTable[[#This Row],[IrrAmt]]/1000*CUR_IRR_AREA*10000/IRR_EFF</f>
        <v>#NAME?</v>
      </c>
      <c r="AG4496" s="147"/>
      <c r="AH4496" s="13"/>
      <c r="AI4496" s="50">
        <v>0</v>
      </c>
      <c r="AJ4496" s="50">
        <v>0</v>
      </c>
      <c r="AK4496" s="50">
        <v>0</v>
      </c>
      <c r="AL4496" s="50">
        <v>7.2508199224804564</v>
      </c>
      <c r="AM4496" s="50"/>
      <c r="AN4496" s="50"/>
      <c r="AO4496" s="50"/>
      <c r="AP4496" s="50"/>
      <c r="AQ4496" s="50"/>
      <c r="AR4496" s="50"/>
      <c r="AS4496" s="50"/>
      <c r="AT4496" s="50"/>
      <c r="AU4496" s="50"/>
      <c r="AV4496" s="50"/>
      <c r="AW4496" s="50"/>
      <c r="AX4496" s="50">
        <f t="shared" si="1407"/>
        <v>7.2508199224804564</v>
      </c>
      <c r="AY4496" s="50"/>
      <c r="AZ4496" s="50">
        <f t="shared" si="1397"/>
        <v>212.6907177260934</v>
      </c>
      <c r="BA4496" s="50">
        <f t="shared" si="1398"/>
        <v>327.47618443541364</v>
      </c>
      <c r="BB4496" s="50">
        <f t="shared" si="1399"/>
        <v>337.60431385094194</v>
      </c>
      <c r="BC4496" s="17">
        <f t="shared" si="1400"/>
        <v>19896</v>
      </c>
      <c r="BD4496" s="50">
        <f t="shared" si="1401"/>
        <v>7.2508199224804564</v>
      </c>
      <c r="BE4496" s="50">
        <f t="shared" si="1402"/>
        <v>212.6907177260934</v>
      </c>
      <c r="BF4496" s="50">
        <f t="shared" si="1408"/>
        <v>347.89430565338057</v>
      </c>
      <c r="BG4496" s="50"/>
      <c r="BH4496" s="17">
        <f t="shared" si="1403"/>
        <v>0</v>
      </c>
      <c r="BI4496" s="17">
        <f t="shared" si="1411"/>
        <v>4496</v>
      </c>
      <c r="BJ4496" s="17">
        <f t="shared" si="1409"/>
        <v>4496</v>
      </c>
      <c r="BK4496" s="150">
        <f t="shared" si="1410"/>
        <v>32668</v>
      </c>
      <c r="BL4496" s="50" t="e">
        <f t="shared" ca="1" si="1404"/>
        <v>#NAME?</v>
      </c>
      <c r="BM4496" s="50" t="e">
        <f t="shared" ca="1" si="1405"/>
        <v>#NAME?</v>
      </c>
      <c r="BN4496" s="50" t="e">
        <f t="shared" ca="1" si="1406"/>
        <v>#NAME?</v>
      </c>
    </row>
    <row r="4497" spans="1:66" x14ac:dyDescent="0.35">
      <c r="A4497" s="48">
        <v>32669</v>
      </c>
      <c r="B4497" s="17">
        <v>1989</v>
      </c>
      <c r="C4497" s="17">
        <v>6</v>
      </c>
      <c r="D4497" s="17">
        <v>161</v>
      </c>
      <c r="E4497" s="17">
        <v>10</v>
      </c>
      <c r="F4497" s="17">
        <v>7</v>
      </c>
      <c r="G4497" s="50">
        <v>8.1999999999999993</v>
      </c>
      <c r="H4497" s="32">
        <v>4.0585202129198548</v>
      </c>
      <c r="I4497" s="50">
        <v>13.666666666666666</v>
      </c>
      <c r="J4497" s="13">
        <v>0</v>
      </c>
      <c r="K4497" s="13">
        <f t="shared" si="1392"/>
        <v>0</v>
      </c>
      <c r="L4497" s="13">
        <f t="shared" si="1393"/>
        <v>0</v>
      </c>
      <c r="M4497" s="13" t="e">
        <f ca="1">CalcTable[[#This Row],[IWC]]-AE4496</f>
        <v>#NAME?</v>
      </c>
      <c r="N4497" s="13" t="e">
        <f ca="1">IF(CalcTable[[#This Row],[Day of Year]]&lt;123,FCAP,AE4496)</f>
        <v>#NAME?</v>
      </c>
      <c r="O4497" s="17" t="e">
        <f ca="1">IF(IRR_DRIP,5,COUNTIF('IDET Wind Values'!C4481:G4481,"&lt;="&amp;IRR_MAXWIND))</f>
        <v>#NAME?</v>
      </c>
      <c r="P4497" s="13" t="e">
        <f ca="1">CalcTable[[#This Row],[ET_o]]*KL</f>
        <v>#NAME?</v>
      </c>
      <c r="Q4497" s="13" t="e">
        <f ca="1">IF(WILTPT&lt;=0,1,MAX(0,MIN(1,(CalcTable[[#This Row],[IWC]]-WILTPT)/(MAD-WILTPT))))</f>
        <v>#NAME?</v>
      </c>
      <c r="R4497" s="13" t="e">
        <f ca="1">CalcTable[[#This Row],[ETMult]]*CalcTable[[#This Row],[ETb]]</f>
        <v>#NAME?</v>
      </c>
      <c r="S4497" s="13" t="b">
        <f>INDEX(IRR_LIST,CalcTable[[#This Row],[Day of Week]]+1)</f>
        <v>0</v>
      </c>
      <c r="T4497" s="13">
        <f t="shared" ca="1" si="1394"/>
        <v>14.600000000000001</v>
      </c>
      <c r="U4497" s="13" t="b">
        <f ca="1">IF(CalcTable[[#This Row],[IrrPrecip]]&gt;=IC_MM,FALSE,TRUE)</f>
        <v>0</v>
      </c>
      <c r="V4497" s="13" t="b">
        <f t="shared" si="1395"/>
        <v>1</v>
      </c>
      <c r="W4497" s="13" t="e">
        <f ca="1">IF(AND(IRR_DRIP=FALSE,CalcTable[[#This Row],[IrrHours]]&lt;=0),FALSE,TRUE)</f>
        <v>#NAME?</v>
      </c>
      <c r="X4497" s="13" t="e">
        <f ca="1">AND(CalcTable[[#This Row],[IrrDay]],CalcTable[[#This Row],[IrrRain]],CalcTable[[#This Row],[IrrWarm]],CalcTable[[#This Row],[IrrWindy]])</f>
        <v>#NAME?</v>
      </c>
      <c r="Y4497" s="13" t="e">
        <f t="shared" ca="1" si="1396"/>
        <v>#NAME?</v>
      </c>
      <c r="Z4497" s="13" t="e">
        <f ca="1">CalcTable[[#This Row],[IrrHours]]/5</f>
        <v>#NAME?</v>
      </c>
      <c r="AA4497" s="13" t="e">
        <f ca="1">IF(CalcTable[[#This Row],[IrrFlag]]=FALSE,0,MAX(0,CalcTable[[#This Row],[VolRednWind]]*(FCAP*IRR_TARGET-CalcTable[[#This Row],[IWC]])))</f>
        <v>#NAME?</v>
      </c>
      <c r="AB4497" s="13" t="e">
        <f ca="1">CalcTable[[#This Row],[IWC]]+CalcTable[[#This Row],[Eff Precip]]+CalcTable[[#This Row],[IrrAmt]]-CalcTable[[#This Row],[AET]]</f>
        <v>#NAME?</v>
      </c>
      <c r="AC4497" s="13" t="e">
        <f ca="1">IF(CalcTable[[#This Row],[PWC]]&gt;FCAP,MIN(24*PERC,MIN(SAT,CalcTable[[#This Row],[PWC]])-FCAP),0)</f>
        <v>#NAME?</v>
      </c>
      <c r="AD4497" s="13" t="e">
        <f ca="1">IF(CalcTable[[#This Row],[PWC]]&gt;SAT,CalcTable[[#This Row],[PWC]]-SAT,0)</f>
        <v>#NAME?</v>
      </c>
      <c r="AE4497" s="13" t="e">
        <f ca="1">CalcTable[[#This Row],[PWC]]-CalcTable[[#This Row],[PercAmt]]-CalcTable[[#This Row],[Runoff]]</f>
        <v>#NAME?</v>
      </c>
      <c r="AF4497" s="13" t="e">
        <f ca="1">CalcTable[[#This Row],[IrrAmt]]/1000*CUR_IRR_AREA*10000/IRR_EFF</f>
        <v>#NAME?</v>
      </c>
      <c r="AG4497" s="147"/>
      <c r="AH4497" s="13"/>
      <c r="AI4497" s="50">
        <v>0</v>
      </c>
      <c r="AJ4497" s="50">
        <v>0</v>
      </c>
      <c r="AK4497" s="50">
        <v>0</v>
      </c>
      <c r="AL4497" s="50">
        <v>0</v>
      </c>
      <c r="AM4497" s="50"/>
      <c r="AN4497" s="50"/>
      <c r="AO4497" s="50"/>
      <c r="AP4497" s="50"/>
      <c r="AQ4497" s="50"/>
      <c r="AR4497" s="50"/>
      <c r="AS4497" s="50"/>
      <c r="AT4497" s="50"/>
      <c r="AU4497" s="50"/>
      <c r="AV4497" s="50"/>
      <c r="AW4497" s="50"/>
      <c r="AX4497" s="50">
        <f t="shared" si="1407"/>
        <v>0</v>
      </c>
      <c r="AY4497" s="50"/>
      <c r="AZ4497" s="50">
        <f t="shared" si="1397"/>
        <v>0</v>
      </c>
      <c r="BA4497" s="50">
        <f t="shared" si="1398"/>
        <v>0</v>
      </c>
      <c r="BB4497" s="50">
        <f t="shared" si="1399"/>
        <v>0</v>
      </c>
      <c r="BC4497" s="17">
        <f t="shared" si="1400"/>
        <v>19896</v>
      </c>
      <c r="BD4497" s="50">
        <f t="shared" si="1401"/>
        <v>0</v>
      </c>
      <c r="BE4497" s="50">
        <f t="shared" si="1402"/>
        <v>0</v>
      </c>
      <c r="BF4497" s="50">
        <f t="shared" si="1408"/>
        <v>0</v>
      </c>
      <c r="BG4497" s="50"/>
      <c r="BH4497" s="17">
        <f t="shared" si="1403"/>
        <v>0</v>
      </c>
      <c r="BI4497" s="17">
        <f t="shared" si="1411"/>
        <v>4497</v>
      </c>
      <c r="BJ4497" s="17">
        <f t="shared" si="1409"/>
        <v>4497</v>
      </c>
      <c r="BK4497" s="150">
        <f t="shared" si="1410"/>
        <v>32669</v>
      </c>
      <c r="BL4497" s="50" t="e">
        <f t="shared" ca="1" si="1404"/>
        <v>#NAME?</v>
      </c>
      <c r="BM4497" s="50" t="e">
        <f t="shared" ca="1" si="1405"/>
        <v>#NAME?</v>
      </c>
      <c r="BN4497" s="50" t="e">
        <f t="shared" ca="1" si="1406"/>
        <v>#NAME?</v>
      </c>
    </row>
    <row r="4498" spans="1:66" x14ac:dyDescent="0.35">
      <c r="A4498" s="48">
        <v>32670</v>
      </c>
      <c r="B4498" s="17">
        <v>1989</v>
      </c>
      <c r="C4498" s="17">
        <v>6</v>
      </c>
      <c r="D4498" s="17">
        <v>162</v>
      </c>
      <c r="E4498" s="17">
        <v>11</v>
      </c>
      <c r="F4498" s="17">
        <v>1</v>
      </c>
      <c r="G4498" s="50">
        <v>11.4</v>
      </c>
      <c r="H4498" s="32">
        <v>4.3462224735933743</v>
      </c>
      <c r="I4498" s="50">
        <v>21.833333333333332</v>
      </c>
      <c r="J4498" s="13">
        <v>0.4</v>
      </c>
      <c r="K4498" s="13">
        <f t="shared" si="1392"/>
        <v>0.4</v>
      </c>
      <c r="L4498" s="13">
        <f t="shared" si="1393"/>
        <v>0</v>
      </c>
      <c r="M4498" s="13" t="e">
        <f ca="1">CalcTable[[#This Row],[IWC]]-AE4497</f>
        <v>#NAME?</v>
      </c>
      <c r="N4498" s="13" t="e">
        <f ca="1">IF(CalcTable[[#This Row],[Day of Year]]&lt;123,FCAP,AE4497)</f>
        <v>#NAME?</v>
      </c>
      <c r="O4498" s="17" t="e">
        <f ca="1">IF(IRR_DRIP,5,COUNTIF('IDET Wind Values'!C4482:G4482,"&lt;="&amp;IRR_MAXWIND))</f>
        <v>#NAME?</v>
      </c>
      <c r="P4498" s="13" t="e">
        <f ca="1">CalcTable[[#This Row],[ET_o]]*KL</f>
        <v>#NAME?</v>
      </c>
      <c r="Q4498" s="13" t="e">
        <f ca="1">IF(WILTPT&lt;=0,1,MAX(0,MIN(1,(CalcTable[[#This Row],[IWC]]-WILTPT)/(MAD-WILTPT))))</f>
        <v>#NAME?</v>
      </c>
      <c r="R4498" s="13" t="e">
        <f ca="1">CalcTable[[#This Row],[ETMult]]*CalcTable[[#This Row],[ETb]]</f>
        <v>#NAME?</v>
      </c>
      <c r="S4498" s="13" t="b">
        <f>INDEX(IRR_LIST,CalcTable[[#This Row],[Day of Week]]+1)</f>
        <v>1</v>
      </c>
      <c r="T4498" s="13">
        <f t="shared" ca="1" si="1394"/>
        <v>12.8</v>
      </c>
      <c r="U4498" s="13" t="b">
        <f ca="1">IF(CalcTable[[#This Row],[IrrPrecip]]&gt;=IC_MM,FALSE,TRUE)</f>
        <v>0</v>
      </c>
      <c r="V4498" s="13" t="b">
        <f t="shared" si="1395"/>
        <v>1</v>
      </c>
      <c r="W4498" s="13" t="e">
        <f ca="1">IF(AND(IRR_DRIP=FALSE,CalcTable[[#This Row],[IrrHours]]&lt;=0),FALSE,TRUE)</f>
        <v>#NAME?</v>
      </c>
      <c r="X4498" s="13" t="e">
        <f ca="1">AND(CalcTable[[#This Row],[IrrDay]],CalcTable[[#This Row],[IrrRain]],CalcTable[[#This Row],[IrrWarm]],CalcTable[[#This Row],[IrrWindy]])</f>
        <v>#NAME?</v>
      </c>
      <c r="Y4498" s="13" t="e">
        <f t="shared" ca="1" si="1396"/>
        <v>#NAME?</v>
      </c>
      <c r="Z4498" s="13" t="e">
        <f ca="1">CalcTable[[#This Row],[IrrHours]]/5</f>
        <v>#NAME?</v>
      </c>
      <c r="AA4498" s="13" t="e">
        <f ca="1">IF(CalcTable[[#This Row],[IrrFlag]]=FALSE,0,MAX(0,CalcTable[[#This Row],[VolRednWind]]*(FCAP*IRR_TARGET-CalcTable[[#This Row],[IWC]])))</f>
        <v>#NAME?</v>
      </c>
      <c r="AB4498" s="13" t="e">
        <f ca="1">CalcTable[[#This Row],[IWC]]+CalcTable[[#This Row],[Eff Precip]]+CalcTable[[#This Row],[IrrAmt]]-CalcTable[[#This Row],[AET]]</f>
        <v>#NAME?</v>
      </c>
      <c r="AC4498" s="13" t="e">
        <f ca="1">IF(CalcTable[[#This Row],[PWC]]&gt;FCAP,MIN(24*PERC,MIN(SAT,CalcTable[[#This Row],[PWC]])-FCAP),0)</f>
        <v>#NAME?</v>
      </c>
      <c r="AD4498" s="13" t="e">
        <f ca="1">IF(CalcTable[[#This Row],[PWC]]&gt;SAT,CalcTable[[#This Row],[PWC]]-SAT,0)</f>
        <v>#NAME?</v>
      </c>
      <c r="AE4498" s="13" t="e">
        <f ca="1">CalcTable[[#This Row],[PWC]]-CalcTable[[#This Row],[PercAmt]]-CalcTable[[#This Row],[Runoff]]</f>
        <v>#NAME?</v>
      </c>
      <c r="AF4498" s="13" t="e">
        <f ca="1">CalcTable[[#This Row],[IrrAmt]]/1000*CUR_IRR_AREA*10000/IRR_EFF</f>
        <v>#NAME?</v>
      </c>
      <c r="AG4498" s="147"/>
      <c r="AH4498" s="13"/>
      <c r="AI4498" s="50">
        <v>0</v>
      </c>
      <c r="AJ4498" s="50">
        <v>0</v>
      </c>
      <c r="AK4498" s="50">
        <v>0</v>
      </c>
      <c r="AL4498" s="50">
        <v>0</v>
      </c>
      <c r="AM4498" s="50"/>
      <c r="AN4498" s="50"/>
      <c r="AO4498" s="50"/>
      <c r="AP4498" s="50"/>
      <c r="AQ4498" s="50"/>
      <c r="AR4498" s="50"/>
      <c r="AS4498" s="50"/>
      <c r="AT4498" s="50"/>
      <c r="AU4498" s="50"/>
      <c r="AV4498" s="50"/>
      <c r="AW4498" s="50"/>
      <c r="AX4498" s="50">
        <f t="shared" si="1407"/>
        <v>0</v>
      </c>
      <c r="AY4498" s="50"/>
      <c r="AZ4498" s="50">
        <f t="shared" si="1397"/>
        <v>0</v>
      </c>
      <c r="BA4498" s="50">
        <f t="shared" si="1398"/>
        <v>0</v>
      </c>
      <c r="BB4498" s="50">
        <f t="shared" si="1399"/>
        <v>0</v>
      </c>
      <c r="BC4498" s="17">
        <f t="shared" si="1400"/>
        <v>19896</v>
      </c>
      <c r="BD4498" s="50">
        <f t="shared" si="1401"/>
        <v>0</v>
      </c>
      <c r="BE4498" s="50">
        <f t="shared" si="1402"/>
        <v>0</v>
      </c>
      <c r="BF4498" s="50">
        <f t="shared" si="1408"/>
        <v>0</v>
      </c>
      <c r="BG4498" s="50"/>
      <c r="BH4498" s="17">
        <f t="shared" si="1403"/>
        <v>0</v>
      </c>
      <c r="BI4498" s="17">
        <f t="shared" si="1411"/>
        <v>4498</v>
      </c>
      <c r="BJ4498" s="17">
        <f t="shared" si="1409"/>
        <v>4498</v>
      </c>
      <c r="BK4498" s="150">
        <f t="shared" si="1410"/>
        <v>32670</v>
      </c>
      <c r="BL4498" s="50" t="e">
        <f t="shared" ca="1" si="1404"/>
        <v>#NAME?</v>
      </c>
      <c r="BM4498" s="50" t="e">
        <f t="shared" ca="1" si="1405"/>
        <v>#NAME?</v>
      </c>
      <c r="BN4498" s="50" t="e">
        <f t="shared" ca="1" si="1406"/>
        <v>#NAME?</v>
      </c>
    </row>
    <row r="4499" spans="1:66" x14ac:dyDescent="0.35">
      <c r="A4499" s="48">
        <v>32671</v>
      </c>
      <c r="B4499" s="17">
        <v>1989</v>
      </c>
      <c r="C4499" s="17">
        <v>6</v>
      </c>
      <c r="D4499" s="17">
        <v>163</v>
      </c>
      <c r="E4499" s="17">
        <v>12</v>
      </c>
      <c r="F4499" s="17">
        <v>2</v>
      </c>
      <c r="G4499" s="50">
        <v>8.4</v>
      </c>
      <c r="H4499" s="32">
        <v>4.793302329260225</v>
      </c>
      <c r="I4499" s="50">
        <v>1</v>
      </c>
      <c r="J4499" s="13">
        <v>0</v>
      </c>
      <c r="K4499" s="13">
        <f t="shared" si="1392"/>
        <v>0</v>
      </c>
      <c r="L4499" s="13">
        <f t="shared" si="1393"/>
        <v>0</v>
      </c>
      <c r="M4499" s="13" t="e">
        <f ca="1">CalcTable[[#This Row],[IWC]]-AE4498</f>
        <v>#NAME?</v>
      </c>
      <c r="N4499" s="13" t="e">
        <f ca="1">IF(CalcTable[[#This Row],[Day of Year]]&lt;123,FCAP,AE4498)</f>
        <v>#NAME?</v>
      </c>
      <c r="O4499" s="17" t="e">
        <f ca="1">IF(IRR_DRIP,5,COUNTIF('IDET Wind Values'!C4483:G4483,"&lt;="&amp;IRR_MAXWIND))</f>
        <v>#NAME?</v>
      </c>
      <c r="P4499" s="13" t="e">
        <f ca="1">CalcTable[[#This Row],[ET_o]]*KL</f>
        <v>#NAME?</v>
      </c>
      <c r="Q4499" s="13" t="e">
        <f ca="1">IF(WILTPT&lt;=0,1,MAX(0,MIN(1,(CalcTable[[#This Row],[IWC]]-WILTPT)/(MAD-WILTPT))))</f>
        <v>#NAME?</v>
      </c>
      <c r="R4499" s="13" t="e">
        <f ca="1">CalcTable[[#This Row],[ETMult]]*CalcTable[[#This Row],[ETb]]</f>
        <v>#NAME?</v>
      </c>
      <c r="S4499" s="13" t="b">
        <f>INDEX(IRR_LIST,CalcTable[[#This Row],[Day of Week]]+1)</f>
        <v>0</v>
      </c>
      <c r="T4499" s="13">
        <f t="shared" ca="1" si="1394"/>
        <v>0.4</v>
      </c>
      <c r="U4499" s="13" t="b">
        <f ca="1">IF(CalcTable[[#This Row],[IrrPrecip]]&gt;=IC_MM,FALSE,TRUE)</f>
        <v>1</v>
      </c>
      <c r="V4499" s="13" t="b">
        <f t="shared" si="1395"/>
        <v>1</v>
      </c>
      <c r="W4499" s="13" t="e">
        <f ca="1">IF(AND(IRR_DRIP=FALSE,CalcTable[[#This Row],[IrrHours]]&lt;=0),FALSE,TRUE)</f>
        <v>#NAME?</v>
      </c>
      <c r="X4499" s="13" t="e">
        <f ca="1">AND(CalcTable[[#This Row],[IrrDay]],CalcTable[[#This Row],[IrrRain]],CalcTable[[#This Row],[IrrWarm]],CalcTable[[#This Row],[IrrWindy]])</f>
        <v>#NAME?</v>
      </c>
      <c r="Y4499" s="13" t="e">
        <f t="shared" ca="1" si="1396"/>
        <v>#NAME?</v>
      </c>
      <c r="Z4499" s="13" t="e">
        <f ca="1">CalcTable[[#This Row],[IrrHours]]/5</f>
        <v>#NAME?</v>
      </c>
      <c r="AA4499" s="13" t="e">
        <f ca="1">IF(CalcTable[[#This Row],[IrrFlag]]=FALSE,0,MAX(0,CalcTable[[#This Row],[VolRednWind]]*(FCAP*IRR_TARGET-CalcTable[[#This Row],[IWC]])))</f>
        <v>#NAME?</v>
      </c>
      <c r="AB4499" s="13" t="e">
        <f ca="1">CalcTable[[#This Row],[IWC]]+CalcTable[[#This Row],[Eff Precip]]+CalcTable[[#This Row],[IrrAmt]]-CalcTable[[#This Row],[AET]]</f>
        <v>#NAME?</v>
      </c>
      <c r="AC4499" s="13" t="e">
        <f ca="1">IF(CalcTable[[#This Row],[PWC]]&gt;FCAP,MIN(24*PERC,MIN(SAT,CalcTable[[#This Row],[PWC]])-FCAP),0)</f>
        <v>#NAME?</v>
      </c>
      <c r="AD4499" s="13" t="e">
        <f ca="1">IF(CalcTable[[#This Row],[PWC]]&gt;SAT,CalcTable[[#This Row],[PWC]]-SAT,0)</f>
        <v>#NAME?</v>
      </c>
      <c r="AE4499" s="13" t="e">
        <f ca="1">CalcTable[[#This Row],[PWC]]-CalcTable[[#This Row],[PercAmt]]-CalcTable[[#This Row],[Runoff]]</f>
        <v>#NAME?</v>
      </c>
      <c r="AF4499" s="13" t="e">
        <f ca="1">CalcTable[[#This Row],[IrrAmt]]/1000*CUR_IRR_AREA*10000/IRR_EFF</f>
        <v>#NAME?</v>
      </c>
      <c r="AG4499" s="147"/>
      <c r="AH4499" s="13"/>
      <c r="AI4499" s="50">
        <v>0</v>
      </c>
      <c r="AJ4499" s="50">
        <v>0</v>
      </c>
      <c r="AK4499" s="50">
        <v>0</v>
      </c>
      <c r="AL4499" s="50">
        <v>6.9026084775822802</v>
      </c>
      <c r="AM4499" s="50"/>
      <c r="AN4499" s="50"/>
      <c r="AO4499" s="50"/>
      <c r="AP4499" s="50"/>
      <c r="AQ4499" s="50"/>
      <c r="AR4499" s="50"/>
      <c r="AS4499" s="50"/>
      <c r="AT4499" s="50"/>
      <c r="AU4499" s="50"/>
      <c r="AV4499" s="50"/>
      <c r="AW4499" s="50"/>
      <c r="AX4499" s="50">
        <f t="shared" si="1407"/>
        <v>6.9026084775822802</v>
      </c>
      <c r="AY4499" s="50"/>
      <c r="AZ4499" s="50">
        <f t="shared" si="1397"/>
        <v>202.47651534241356</v>
      </c>
      <c r="BA4499" s="50">
        <f t="shared" si="1398"/>
        <v>311.74955536847807</v>
      </c>
      <c r="BB4499" s="50">
        <f t="shared" si="1399"/>
        <v>321.39129419430725</v>
      </c>
      <c r="BC4499" s="17">
        <f t="shared" si="1400"/>
        <v>19896</v>
      </c>
      <c r="BD4499" s="50">
        <f t="shared" si="1401"/>
        <v>6.9026084775822802</v>
      </c>
      <c r="BE4499" s="50">
        <f t="shared" si="1402"/>
        <v>202.47651534241356</v>
      </c>
      <c r="BF4499" s="50">
        <f t="shared" si="1408"/>
        <v>331.18712217088557</v>
      </c>
      <c r="BG4499" s="50"/>
      <c r="BH4499" s="17">
        <f t="shared" si="1403"/>
        <v>0</v>
      </c>
      <c r="BI4499" s="17">
        <f t="shared" si="1411"/>
        <v>4499</v>
      </c>
      <c r="BJ4499" s="17">
        <f t="shared" si="1409"/>
        <v>4499</v>
      </c>
      <c r="BK4499" s="150">
        <f t="shared" si="1410"/>
        <v>32671</v>
      </c>
      <c r="BL4499" s="50" t="e">
        <f t="shared" ca="1" si="1404"/>
        <v>#NAME?</v>
      </c>
      <c r="BM4499" s="50" t="e">
        <f t="shared" ca="1" si="1405"/>
        <v>#NAME?</v>
      </c>
      <c r="BN4499" s="50" t="e">
        <f t="shared" ca="1" si="1406"/>
        <v>#NAME?</v>
      </c>
    </row>
    <row r="4500" spans="1:66" x14ac:dyDescent="0.35">
      <c r="A4500" s="48">
        <v>32672</v>
      </c>
      <c r="B4500" s="17">
        <v>1989</v>
      </c>
      <c r="C4500" s="17">
        <v>6</v>
      </c>
      <c r="D4500" s="17">
        <v>164</v>
      </c>
      <c r="E4500" s="17">
        <v>13</v>
      </c>
      <c r="F4500" s="17">
        <v>3</v>
      </c>
      <c r="G4500" s="50">
        <v>10.199999999999999</v>
      </c>
      <c r="H4500" s="32">
        <v>6.359637591582489</v>
      </c>
      <c r="I4500" s="50">
        <v>14</v>
      </c>
      <c r="J4500" s="13">
        <v>0</v>
      </c>
      <c r="K4500" s="13">
        <f t="shared" ref="K4500:K4563" si="1412">J4500*PRECIP_ADJUST</f>
        <v>0</v>
      </c>
      <c r="L4500" s="13">
        <f t="shared" ref="L4500:L4563" si="1413">IF(K4500&gt;=EFF_PRECIP,EFF_MULT*(K4500-EFF_PRECIP),0)</f>
        <v>0</v>
      </c>
      <c r="M4500" s="13" t="e">
        <f ca="1">CalcTable[[#This Row],[IWC]]-AE4499</f>
        <v>#NAME?</v>
      </c>
      <c r="N4500" s="13" t="e">
        <f ca="1">IF(CalcTable[[#This Row],[Day of Year]]&lt;123,FCAP,AE4499)</f>
        <v>#NAME?</v>
      </c>
      <c r="O4500" s="17" t="e">
        <f ca="1">IF(IRR_DRIP,5,COUNTIF('IDET Wind Values'!C4484:G4484,"&lt;="&amp;IRR_MAXWIND))</f>
        <v>#NAME?</v>
      </c>
      <c r="P4500" s="13" t="e">
        <f ca="1">CalcTable[[#This Row],[ET_o]]*KL</f>
        <v>#NAME?</v>
      </c>
      <c r="Q4500" s="13" t="e">
        <f ca="1">IF(WILTPT&lt;=0,1,MAX(0,MIN(1,(CalcTable[[#This Row],[IWC]]-WILTPT)/(MAD-WILTPT))))</f>
        <v>#NAME?</v>
      </c>
      <c r="R4500" s="13" t="e">
        <f ca="1">CalcTable[[#This Row],[ETMult]]*CalcTable[[#This Row],[ETb]]</f>
        <v>#NAME?</v>
      </c>
      <c r="S4500" s="13" t="b">
        <f>INDEX(IRR_LIST,CalcTable[[#This Row],[Day of Week]]+1)</f>
        <v>1</v>
      </c>
      <c r="T4500" s="13">
        <f t="shared" ref="T4500:T4563" ca="1" si="1414">SUM(OFFSET(K4500,-IC_DAYS,0,IC_DAYS,1))</f>
        <v>0.4</v>
      </c>
      <c r="U4500" s="13" t="b">
        <f ca="1">IF(CalcTable[[#This Row],[IrrPrecip]]&gt;=IC_MM,FALSE,TRUE)</f>
        <v>1</v>
      </c>
      <c r="V4500" s="13" t="b">
        <f t="shared" ref="V4500:V4563" si="1415">IF(G4501&lt;IRR_TEMP,FALSE,TRUE)</f>
        <v>1</v>
      </c>
      <c r="W4500" s="13" t="e">
        <f ca="1">IF(AND(IRR_DRIP=FALSE,CalcTable[[#This Row],[IrrHours]]&lt;=0),FALSE,TRUE)</f>
        <v>#NAME?</v>
      </c>
      <c r="X4500" s="13" t="e">
        <f ca="1">AND(CalcTable[[#This Row],[IrrDay]],CalcTable[[#This Row],[IrrRain]],CalcTable[[#This Row],[IrrWarm]],CalcTable[[#This Row],[IrrWindy]])</f>
        <v>#NAME?</v>
      </c>
      <c r="Y4500" s="13" t="e">
        <f t="shared" ref="Y4500:Y4563" ca="1" si="1416">IF(AA4499&lt;=0,FALSE,TRUE)</f>
        <v>#NAME?</v>
      </c>
      <c r="Z4500" s="13" t="e">
        <f ca="1">CalcTable[[#This Row],[IrrHours]]/5</f>
        <v>#NAME?</v>
      </c>
      <c r="AA4500" s="13" t="e">
        <f ca="1">IF(CalcTable[[#This Row],[IrrFlag]]=FALSE,0,MAX(0,CalcTable[[#This Row],[VolRednWind]]*(FCAP*IRR_TARGET-CalcTable[[#This Row],[IWC]])))</f>
        <v>#NAME?</v>
      </c>
      <c r="AB4500" s="13" t="e">
        <f ca="1">CalcTable[[#This Row],[IWC]]+CalcTable[[#This Row],[Eff Precip]]+CalcTable[[#This Row],[IrrAmt]]-CalcTable[[#This Row],[AET]]</f>
        <v>#NAME?</v>
      </c>
      <c r="AC4500" s="13" t="e">
        <f ca="1">IF(CalcTable[[#This Row],[PWC]]&gt;FCAP,MIN(24*PERC,MIN(SAT,CalcTable[[#This Row],[PWC]])-FCAP),0)</f>
        <v>#NAME?</v>
      </c>
      <c r="AD4500" s="13" t="e">
        <f ca="1">IF(CalcTable[[#This Row],[PWC]]&gt;SAT,CalcTable[[#This Row],[PWC]]-SAT,0)</f>
        <v>#NAME?</v>
      </c>
      <c r="AE4500" s="13" t="e">
        <f ca="1">CalcTable[[#This Row],[PWC]]-CalcTable[[#This Row],[PercAmt]]-CalcTable[[#This Row],[Runoff]]</f>
        <v>#NAME?</v>
      </c>
      <c r="AF4500" s="13" t="e">
        <f ca="1">CalcTable[[#This Row],[IrrAmt]]/1000*CUR_IRR_AREA*10000/IRR_EFF</f>
        <v>#NAME?</v>
      </c>
      <c r="AG4500" s="147"/>
      <c r="AH4500" s="13"/>
      <c r="AI4500" s="50">
        <v>0</v>
      </c>
      <c r="AJ4500" s="50">
        <v>0</v>
      </c>
      <c r="AK4500" s="50">
        <v>0</v>
      </c>
      <c r="AL4500" s="50">
        <v>0</v>
      </c>
      <c r="AM4500" s="50"/>
      <c r="AN4500" s="50"/>
      <c r="AO4500" s="50"/>
      <c r="AP4500" s="50"/>
      <c r="AQ4500" s="50"/>
      <c r="AR4500" s="50"/>
      <c r="AS4500" s="50"/>
      <c r="AT4500" s="50"/>
      <c r="AU4500" s="50"/>
      <c r="AV4500" s="50"/>
      <c r="AW4500" s="50"/>
      <c r="AX4500" s="50">
        <f t="shared" si="1407"/>
        <v>0</v>
      </c>
      <c r="AY4500" s="50"/>
      <c r="AZ4500" s="50">
        <f t="shared" ref="AZ4500:AZ4563" si="1417">SUMPRODUCT(AI4500:AW4500,CONVERSION)</f>
        <v>0</v>
      </c>
      <c r="BA4500" s="50">
        <f t="shared" ref="BA4500:BA4563" si="1418">SUMPRODUCT($AI4500:$AW4500,CONVERSION,APP_DEMAND)</f>
        <v>0</v>
      </c>
      <c r="BB4500" s="50">
        <f t="shared" ref="BB4500:BB4563" si="1419">SUMPRODUCT($AI4500:$AW4500,CONVERSION,PUMP_DEMAND)</f>
        <v>0</v>
      </c>
      <c r="BC4500" s="17">
        <f t="shared" ref="BC4500:BC4563" si="1420">B4500*10+C4500</f>
        <v>19896</v>
      </c>
      <c r="BD4500" s="50">
        <f t="shared" ref="BD4500:BD4563" si="1421">INDEX(AI4500:AX4500,PLOT_AREA)</f>
        <v>0</v>
      </c>
      <c r="BE4500" s="50">
        <f t="shared" ref="BE4500:BE4563" si="1422">IF(PLOT_AREA&lt;=AREA_COUNT,INDEX(AI4500:AW4500,PLOT_AREA)*INDEX(CONVERSION,PLOT_AREA),AZ4500)</f>
        <v>0</v>
      </c>
      <c r="BF4500" s="50">
        <f t="shared" si="1408"/>
        <v>0</v>
      </c>
      <c r="BG4500" s="50"/>
      <c r="BH4500" s="17">
        <f t="shared" ref="BH4500:BH4563" si="1423">IF(BC4500&lt;PLOT_FROM,-1,IF(BC4500&gt;PLOT_TO,1,0))</f>
        <v>0</v>
      </c>
      <c r="BI4500" s="17">
        <f t="shared" si="1411"/>
        <v>4500</v>
      </c>
      <c r="BJ4500" s="17">
        <f t="shared" si="1409"/>
        <v>4500</v>
      </c>
      <c r="BK4500" s="150">
        <f t="shared" si="1410"/>
        <v>32672</v>
      </c>
      <c r="BL4500" s="50" t="e">
        <f t="shared" ref="BL4500:BL4563" ca="1" si="1424">WILTPT</f>
        <v>#NAME?</v>
      </c>
      <c r="BM4500" s="50" t="e">
        <f t="shared" ref="BM4500:BM4563" ca="1" si="1425">SAT</f>
        <v>#NAME?</v>
      </c>
      <c r="BN4500" s="50" t="e">
        <f t="shared" ref="BN4500:BN4563" ca="1" si="1426">FCAP</f>
        <v>#NAME?</v>
      </c>
    </row>
    <row r="4501" spans="1:66" x14ac:dyDescent="0.35">
      <c r="A4501" s="48">
        <v>32673</v>
      </c>
      <c r="B4501" s="17">
        <v>1989</v>
      </c>
      <c r="C4501" s="17">
        <v>6</v>
      </c>
      <c r="D4501" s="17">
        <v>165</v>
      </c>
      <c r="E4501" s="17">
        <v>14</v>
      </c>
      <c r="F4501" s="17">
        <v>4</v>
      </c>
      <c r="G4501" s="50">
        <v>11.9</v>
      </c>
      <c r="H4501" s="32">
        <v>6.1766859803905607</v>
      </c>
      <c r="I4501" s="50">
        <v>23.5</v>
      </c>
      <c r="J4501" s="13">
        <v>0</v>
      </c>
      <c r="K4501" s="13">
        <f t="shared" si="1412"/>
        <v>0</v>
      </c>
      <c r="L4501" s="13">
        <f t="shared" si="1413"/>
        <v>0</v>
      </c>
      <c r="M4501" s="13" t="e">
        <f ca="1">CalcTable[[#This Row],[IWC]]-AE4500</f>
        <v>#NAME?</v>
      </c>
      <c r="N4501" s="13" t="e">
        <f ca="1">IF(CalcTable[[#This Row],[Day of Year]]&lt;123,FCAP,AE4500)</f>
        <v>#NAME?</v>
      </c>
      <c r="O4501" s="17" t="e">
        <f ca="1">IF(IRR_DRIP,5,COUNTIF('IDET Wind Values'!C4485:G4485,"&lt;="&amp;IRR_MAXWIND))</f>
        <v>#NAME?</v>
      </c>
      <c r="P4501" s="13" t="e">
        <f ca="1">CalcTable[[#This Row],[ET_o]]*KL</f>
        <v>#NAME?</v>
      </c>
      <c r="Q4501" s="13" t="e">
        <f ca="1">IF(WILTPT&lt;=0,1,MAX(0,MIN(1,(CalcTable[[#This Row],[IWC]]-WILTPT)/(MAD-WILTPT))))</f>
        <v>#NAME?</v>
      </c>
      <c r="R4501" s="13" t="e">
        <f ca="1">CalcTable[[#This Row],[ETMult]]*CalcTable[[#This Row],[ETb]]</f>
        <v>#NAME?</v>
      </c>
      <c r="S4501" s="13" t="b">
        <f>INDEX(IRR_LIST,CalcTable[[#This Row],[Day of Week]]+1)</f>
        <v>0</v>
      </c>
      <c r="T4501" s="13">
        <f t="shared" ca="1" si="1414"/>
        <v>0</v>
      </c>
      <c r="U4501" s="13" t="b">
        <f ca="1">IF(CalcTable[[#This Row],[IrrPrecip]]&gt;=IC_MM,FALSE,TRUE)</f>
        <v>1</v>
      </c>
      <c r="V4501" s="13" t="b">
        <f t="shared" si="1415"/>
        <v>1</v>
      </c>
      <c r="W4501" s="13" t="e">
        <f ca="1">IF(AND(IRR_DRIP=FALSE,CalcTable[[#This Row],[IrrHours]]&lt;=0),FALSE,TRUE)</f>
        <v>#NAME?</v>
      </c>
      <c r="X4501" s="13" t="e">
        <f ca="1">AND(CalcTable[[#This Row],[IrrDay]],CalcTable[[#This Row],[IrrRain]],CalcTable[[#This Row],[IrrWarm]],CalcTable[[#This Row],[IrrWindy]])</f>
        <v>#NAME?</v>
      </c>
      <c r="Y4501" s="13" t="e">
        <f t="shared" ca="1" si="1416"/>
        <v>#NAME?</v>
      </c>
      <c r="Z4501" s="13" t="e">
        <f ca="1">CalcTable[[#This Row],[IrrHours]]/5</f>
        <v>#NAME?</v>
      </c>
      <c r="AA4501" s="13" t="e">
        <f ca="1">IF(CalcTable[[#This Row],[IrrFlag]]=FALSE,0,MAX(0,CalcTable[[#This Row],[VolRednWind]]*(FCAP*IRR_TARGET-CalcTable[[#This Row],[IWC]])))</f>
        <v>#NAME?</v>
      </c>
      <c r="AB4501" s="13" t="e">
        <f ca="1">CalcTable[[#This Row],[IWC]]+CalcTable[[#This Row],[Eff Precip]]+CalcTable[[#This Row],[IrrAmt]]-CalcTable[[#This Row],[AET]]</f>
        <v>#NAME?</v>
      </c>
      <c r="AC4501" s="13" t="e">
        <f ca="1">IF(CalcTable[[#This Row],[PWC]]&gt;FCAP,MIN(24*PERC,MIN(SAT,CalcTable[[#This Row],[PWC]])-FCAP),0)</f>
        <v>#NAME?</v>
      </c>
      <c r="AD4501" s="13" t="e">
        <f ca="1">IF(CalcTable[[#This Row],[PWC]]&gt;SAT,CalcTable[[#This Row],[PWC]]-SAT,0)</f>
        <v>#NAME?</v>
      </c>
      <c r="AE4501" s="13" t="e">
        <f ca="1">CalcTable[[#This Row],[PWC]]-CalcTable[[#This Row],[PercAmt]]-CalcTable[[#This Row],[Runoff]]</f>
        <v>#NAME?</v>
      </c>
      <c r="AF4501" s="13" t="e">
        <f ca="1">CalcTable[[#This Row],[IrrAmt]]/1000*CUR_IRR_AREA*10000/IRR_EFF</f>
        <v>#NAME?</v>
      </c>
      <c r="AG4501" s="147"/>
      <c r="AH4501" s="13"/>
      <c r="AI4501" s="50">
        <v>0</v>
      </c>
      <c r="AJ4501" s="50">
        <v>0</v>
      </c>
      <c r="AK4501" s="50">
        <v>11.516702447763855</v>
      </c>
      <c r="AL4501" s="50">
        <v>6.1341169564634939</v>
      </c>
      <c r="AM4501" s="50"/>
      <c r="AN4501" s="50"/>
      <c r="AO4501" s="50"/>
      <c r="AP4501" s="50"/>
      <c r="AQ4501" s="50"/>
      <c r="AR4501" s="50"/>
      <c r="AS4501" s="50"/>
      <c r="AT4501" s="50"/>
      <c r="AU4501" s="50"/>
      <c r="AV4501" s="50"/>
      <c r="AW4501" s="50"/>
      <c r="AX4501" s="50">
        <f t="shared" ref="AX4501:AX4564" si="1427">SUM(AI4501:AW4501)</f>
        <v>17.650819404227349</v>
      </c>
      <c r="AY4501" s="50"/>
      <c r="AZ4501" s="50">
        <f t="shared" si="1417"/>
        <v>348.84573329013239</v>
      </c>
      <c r="BA4501" s="50">
        <f t="shared" si="1418"/>
        <v>537.11168458956899</v>
      </c>
      <c r="BB4501" s="50">
        <f t="shared" si="1419"/>
        <v>553.72338617481341</v>
      </c>
      <c r="BC4501" s="17">
        <f t="shared" si="1420"/>
        <v>19896</v>
      </c>
      <c r="BD4501" s="50">
        <f t="shared" si="1421"/>
        <v>17.650819404227349</v>
      </c>
      <c r="BE4501" s="50">
        <f t="shared" si="1422"/>
        <v>348.84573329013239</v>
      </c>
      <c r="BF4501" s="50">
        <f t="shared" ref="BF4501:BF4564" si="1428">BE4501*BF$17</f>
        <v>570.6005671550098</v>
      </c>
      <c r="BG4501" s="50"/>
      <c r="BH4501" s="17">
        <f t="shared" si="1423"/>
        <v>0</v>
      </c>
      <c r="BI4501" s="17">
        <f t="shared" si="1411"/>
        <v>4501</v>
      </c>
      <c r="BJ4501" s="17">
        <f t="shared" ref="BJ4501:BJ4564" si="1429">IF(BH4501=0,BI4501,"")</f>
        <v>4501</v>
      </c>
      <c r="BK4501" s="150">
        <f t="shared" ref="BK4501:BK4564" si="1430">A4501</f>
        <v>32673</v>
      </c>
      <c r="BL4501" s="50" t="e">
        <f t="shared" ca="1" si="1424"/>
        <v>#NAME?</v>
      </c>
      <c r="BM4501" s="50" t="e">
        <f t="shared" ca="1" si="1425"/>
        <v>#NAME?</v>
      </c>
      <c r="BN4501" s="50" t="e">
        <f t="shared" ca="1" si="1426"/>
        <v>#NAME?</v>
      </c>
    </row>
    <row r="4502" spans="1:66" x14ac:dyDescent="0.35">
      <c r="A4502" s="48">
        <v>32674</v>
      </c>
      <c r="B4502" s="17">
        <v>1989</v>
      </c>
      <c r="C4502" s="17">
        <v>6</v>
      </c>
      <c r="D4502" s="17">
        <v>166</v>
      </c>
      <c r="E4502" s="17">
        <v>15</v>
      </c>
      <c r="F4502" s="17">
        <v>5</v>
      </c>
      <c r="G4502" s="50">
        <v>9.6999999999999993</v>
      </c>
      <c r="H4502" s="32">
        <v>4.5146922952013675</v>
      </c>
      <c r="I4502" s="50">
        <v>1</v>
      </c>
      <c r="J4502" s="13">
        <v>2.4</v>
      </c>
      <c r="K4502" s="13">
        <f t="shared" si="1412"/>
        <v>2.4</v>
      </c>
      <c r="L4502" s="13">
        <f t="shared" si="1413"/>
        <v>0</v>
      </c>
      <c r="M4502" s="13" t="e">
        <f ca="1">CalcTable[[#This Row],[IWC]]-AE4501</f>
        <v>#NAME?</v>
      </c>
      <c r="N4502" s="13" t="e">
        <f ca="1">IF(CalcTable[[#This Row],[Day of Year]]&lt;123,FCAP,AE4501)</f>
        <v>#NAME?</v>
      </c>
      <c r="O4502" s="17" t="e">
        <f ca="1">IF(IRR_DRIP,5,COUNTIF('IDET Wind Values'!C4486:G4486,"&lt;="&amp;IRR_MAXWIND))</f>
        <v>#NAME?</v>
      </c>
      <c r="P4502" s="13" t="e">
        <f ca="1">CalcTable[[#This Row],[ET_o]]*KL</f>
        <v>#NAME?</v>
      </c>
      <c r="Q4502" s="13" t="e">
        <f ca="1">IF(WILTPT&lt;=0,1,MAX(0,MIN(1,(CalcTable[[#This Row],[IWC]]-WILTPT)/(MAD-WILTPT))))</f>
        <v>#NAME?</v>
      </c>
      <c r="R4502" s="13" t="e">
        <f ca="1">CalcTable[[#This Row],[ETMult]]*CalcTable[[#This Row],[ETb]]</f>
        <v>#NAME?</v>
      </c>
      <c r="S4502" s="13" t="b">
        <f>INDEX(IRR_LIST,CalcTable[[#This Row],[Day of Week]]+1)</f>
        <v>1</v>
      </c>
      <c r="T4502" s="13">
        <f t="shared" ca="1" si="1414"/>
        <v>0</v>
      </c>
      <c r="U4502" s="13" t="b">
        <f ca="1">IF(CalcTable[[#This Row],[IrrPrecip]]&gt;=IC_MM,FALSE,TRUE)</f>
        <v>1</v>
      </c>
      <c r="V4502" s="13" t="b">
        <f t="shared" si="1415"/>
        <v>1</v>
      </c>
      <c r="W4502" s="13" t="e">
        <f ca="1">IF(AND(IRR_DRIP=FALSE,CalcTable[[#This Row],[IrrHours]]&lt;=0),FALSE,TRUE)</f>
        <v>#NAME?</v>
      </c>
      <c r="X4502" s="13" t="e">
        <f ca="1">AND(CalcTable[[#This Row],[IrrDay]],CalcTable[[#This Row],[IrrRain]],CalcTable[[#This Row],[IrrWarm]],CalcTable[[#This Row],[IrrWindy]])</f>
        <v>#NAME?</v>
      </c>
      <c r="Y4502" s="13" t="e">
        <f t="shared" ca="1" si="1416"/>
        <v>#NAME?</v>
      </c>
      <c r="Z4502" s="13" t="e">
        <f ca="1">CalcTable[[#This Row],[IrrHours]]/5</f>
        <v>#NAME?</v>
      </c>
      <c r="AA4502" s="13" t="e">
        <f ca="1">IF(CalcTable[[#This Row],[IrrFlag]]=FALSE,0,MAX(0,CalcTable[[#This Row],[VolRednWind]]*(FCAP*IRR_TARGET-CalcTable[[#This Row],[IWC]])))</f>
        <v>#NAME?</v>
      </c>
      <c r="AB4502" s="13" t="e">
        <f ca="1">CalcTable[[#This Row],[IWC]]+CalcTable[[#This Row],[Eff Precip]]+CalcTable[[#This Row],[IrrAmt]]-CalcTable[[#This Row],[AET]]</f>
        <v>#NAME?</v>
      </c>
      <c r="AC4502" s="13" t="e">
        <f ca="1">IF(CalcTable[[#This Row],[PWC]]&gt;FCAP,MIN(24*PERC,MIN(SAT,CalcTable[[#This Row],[PWC]])-FCAP),0)</f>
        <v>#NAME?</v>
      </c>
      <c r="AD4502" s="13" t="e">
        <f ca="1">IF(CalcTable[[#This Row],[PWC]]&gt;SAT,CalcTable[[#This Row],[PWC]]-SAT,0)</f>
        <v>#NAME?</v>
      </c>
      <c r="AE4502" s="13" t="e">
        <f ca="1">CalcTable[[#This Row],[PWC]]-CalcTable[[#This Row],[PercAmt]]-CalcTable[[#This Row],[Runoff]]</f>
        <v>#NAME?</v>
      </c>
      <c r="AF4502" s="13" t="e">
        <f ca="1">CalcTable[[#This Row],[IrrAmt]]/1000*CUR_IRR_AREA*10000/IRR_EFF</f>
        <v>#NAME?</v>
      </c>
      <c r="AG4502" s="147"/>
      <c r="AH4502" s="13"/>
      <c r="AI4502" s="50">
        <v>0</v>
      </c>
      <c r="AJ4502" s="50">
        <v>0</v>
      </c>
      <c r="AK4502" s="50">
        <v>0</v>
      </c>
      <c r="AL4502" s="50">
        <v>0</v>
      </c>
      <c r="AM4502" s="50"/>
      <c r="AN4502" s="50"/>
      <c r="AO4502" s="50"/>
      <c r="AP4502" s="50"/>
      <c r="AQ4502" s="50"/>
      <c r="AR4502" s="50"/>
      <c r="AS4502" s="50"/>
      <c r="AT4502" s="50"/>
      <c r="AU4502" s="50"/>
      <c r="AV4502" s="50"/>
      <c r="AW4502" s="50"/>
      <c r="AX4502" s="50">
        <f t="shared" si="1427"/>
        <v>0</v>
      </c>
      <c r="AY4502" s="50"/>
      <c r="AZ4502" s="50">
        <f t="shared" si="1417"/>
        <v>0</v>
      </c>
      <c r="BA4502" s="50">
        <f t="shared" si="1418"/>
        <v>0</v>
      </c>
      <c r="BB4502" s="50">
        <f t="shared" si="1419"/>
        <v>0</v>
      </c>
      <c r="BC4502" s="17">
        <f t="shared" si="1420"/>
        <v>19896</v>
      </c>
      <c r="BD4502" s="50">
        <f t="shared" si="1421"/>
        <v>0</v>
      </c>
      <c r="BE4502" s="50">
        <f t="shared" si="1422"/>
        <v>0</v>
      </c>
      <c r="BF4502" s="50">
        <f t="shared" si="1428"/>
        <v>0</v>
      </c>
      <c r="BG4502" s="50"/>
      <c r="BH4502" s="17">
        <f t="shared" si="1423"/>
        <v>0</v>
      </c>
      <c r="BI4502" s="17">
        <f t="shared" ref="BI4502:BI4565" si="1431">BI4501+1</f>
        <v>4502</v>
      </c>
      <c r="BJ4502" s="17">
        <f t="shared" si="1429"/>
        <v>4502</v>
      </c>
      <c r="BK4502" s="150">
        <f t="shared" si="1430"/>
        <v>32674</v>
      </c>
      <c r="BL4502" s="50" t="e">
        <f t="shared" ca="1" si="1424"/>
        <v>#NAME?</v>
      </c>
      <c r="BM4502" s="50" t="e">
        <f t="shared" ca="1" si="1425"/>
        <v>#NAME?</v>
      </c>
      <c r="BN4502" s="50" t="e">
        <f t="shared" ca="1" si="1426"/>
        <v>#NAME?</v>
      </c>
    </row>
    <row r="4503" spans="1:66" x14ac:dyDescent="0.35">
      <c r="A4503" s="48">
        <v>32675</v>
      </c>
      <c r="B4503" s="17">
        <v>1989</v>
      </c>
      <c r="C4503" s="17">
        <v>6</v>
      </c>
      <c r="D4503" s="17">
        <v>167</v>
      </c>
      <c r="E4503" s="17">
        <v>16</v>
      </c>
      <c r="F4503" s="17">
        <v>6</v>
      </c>
      <c r="G4503" s="50">
        <v>9.1</v>
      </c>
      <c r="H4503" s="32">
        <v>3.2597992665198992</v>
      </c>
      <c r="I4503" s="50">
        <v>19.666666666666668</v>
      </c>
      <c r="J4503" s="13">
        <v>9.1999999999999993</v>
      </c>
      <c r="K4503" s="13">
        <f t="shared" si="1412"/>
        <v>9.1999999999999993</v>
      </c>
      <c r="L4503" s="13">
        <f t="shared" si="1413"/>
        <v>3.1499999999999995</v>
      </c>
      <c r="M4503" s="13" t="e">
        <f ca="1">CalcTable[[#This Row],[IWC]]-AE4502</f>
        <v>#NAME?</v>
      </c>
      <c r="N4503" s="13" t="e">
        <f ca="1">IF(CalcTable[[#This Row],[Day of Year]]&lt;123,FCAP,AE4502)</f>
        <v>#NAME?</v>
      </c>
      <c r="O4503" s="17" t="e">
        <f ca="1">IF(IRR_DRIP,5,COUNTIF('IDET Wind Values'!C4487:G4487,"&lt;="&amp;IRR_MAXWIND))</f>
        <v>#NAME?</v>
      </c>
      <c r="P4503" s="13" t="e">
        <f ca="1">CalcTable[[#This Row],[ET_o]]*KL</f>
        <v>#NAME?</v>
      </c>
      <c r="Q4503" s="13" t="e">
        <f ca="1">IF(WILTPT&lt;=0,1,MAX(0,MIN(1,(CalcTable[[#This Row],[IWC]]-WILTPT)/(MAD-WILTPT))))</f>
        <v>#NAME?</v>
      </c>
      <c r="R4503" s="13" t="e">
        <f ca="1">CalcTable[[#This Row],[ETMult]]*CalcTable[[#This Row],[ETb]]</f>
        <v>#NAME?</v>
      </c>
      <c r="S4503" s="13" t="b">
        <f>INDEX(IRR_LIST,CalcTable[[#This Row],[Day of Week]]+1)</f>
        <v>0</v>
      </c>
      <c r="T4503" s="13">
        <f t="shared" ca="1" si="1414"/>
        <v>2.4</v>
      </c>
      <c r="U4503" s="13" t="b">
        <f ca="1">IF(CalcTable[[#This Row],[IrrPrecip]]&gt;=IC_MM,FALSE,TRUE)</f>
        <v>1</v>
      </c>
      <c r="V4503" s="13" t="b">
        <f t="shared" si="1415"/>
        <v>1</v>
      </c>
      <c r="W4503" s="13" t="e">
        <f ca="1">IF(AND(IRR_DRIP=FALSE,CalcTable[[#This Row],[IrrHours]]&lt;=0),FALSE,TRUE)</f>
        <v>#NAME?</v>
      </c>
      <c r="X4503" s="13" t="e">
        <f ca="1">AND(CalcTable[[#This Row],[IrrDay]],CalcTable[[#This Row],[IrrRain]],CalcTable[[#This Row],[IrrWarm]],CalcTable[[#This Row],[IrrWindy]])</f>
        <v>#NAME?</v>
      </c>
      <c r="Y4503" s="13" t="e">
        <f t="shared" ca="1" si="1416"/>
        <v>#NAME?</v>
      </c>
      <c r="Z4503" s="13" t="e">
        <f ca="1">CalcTable[[#This Row],[IrrHours]]/5</f>
        <v>#NAME?</v>
      </c>
      <c r="AA4503" s="13" t="e">
        <f ca="1">IF(CalcTable[[#This Row],[IrrFlag]]=FALSE,0,MAX(0,CalcTable[[#This Row],[VolRednWind]]*(FCAP*IRR_TARGET-CalcTable[[#This Row],[IWC]])))</f>
        <v>#NAME?</v>
      </c>
      <c r="AB4503" s="13" t="e">
        <f ca="1">CalcTable[[#This Row],[IWC]]+CalcTable[[#This Row],[Eff Precip]]+CalcTable[[#This Row],[IrrAmt]]-CalcTable[[#This Row],[AET]]</f>
        <v>#NAME?</v>
      </c>
      <c r="AC4503" s="13" t="e">
        <f ca="1">IF(CalcTable[[#This Row],[PWC]]&gt;FCAP,MIN(24*PERC,MIN(SAT,CalcTable[[#This Row],[PWC]])-FCAP),0)</f>
        <v>#NAME?</v>
      </c>
      <c r="AD4503" s="13" t="e">
        <f ca="1">IF(CalcTable[[#This Row],[PWC]]&gt;SAT,CalcTable[[#This Row],[PWC]]-SAT,0)</f>
        <v>#NAME?</v>
      </c>
      <c r="AE4503" s="13" t="e">
        <f ca="1">CalcTable[[#This Row],[PWC]]-CalcTable[[#This Row],[PercAmt]]-CalcTable[[#This Row],[Runoff]]</f>
        <v>#NAME?</v>
      </c>
      <c r="AF4503" s="13" t="e">
        <f ca="1">CalcTable[[#This Row],[IrrAmt]]/1000*CUR_IRR_AREA*10000/IRR_EFF</f>
        <v>#NAME?</v>
      </c>
      <c r="AG4503" s="147"/>
      <c r="AH4503" s="13"/>
      <c r="AI4503" s="50">
        <v>0</v>
      </c>
      <c r="AJ4503" s="50">
        <v>0</v>
      </c>
      <c r="AK4503" s="50">
        <v>0</v>
      </c>
      <c r="AL4503" s="50">
        <v>5.8802580515755629</v>
      </c>
      <c r="AM4503" s="50"/>
      <c r="AN4503" s="50"/>
      <c r="AO4503" s="50"/>
      <c r="AP4503" s="50"/>
      <c r="AQ4503" s="50"/>
      <c r="AR4503" s="50"/>
      <c r="AS4503" s="50"/>
      <c r="AT4503" s="50"/>
      <c r="AU4503" s="50"/>
      <c r="AV4503" s="50"/>
      <c r="AW4503" s="50"/>
      <c r="AX4503" s="50">
        <f t="shared" si="1427"/>
        <v>5.8802580515755629</v>
      </c>
      <c r="AY4503" s="50"/>
      <c r="AZ4503" s="50">
        <f t="shared" si="1417"/>
        <v>172.4875695128832</v>
      </c>
      <c r="BA4503" s="50">
        <f t="shared" si="1418"/>
        <v>265.57609909126461</v>
      </c>
      <c r="BB4503" s="50">
        <f t="shared" si="1419"/>
        <v>273.78979287759239</v>
      </c>
      <c r="BC4503" s="17">
        <f t="shared" si="1420"/>
        <v>19896</v>
      </c>
      <c r="BD4503" s="50">
        <f t="shared" si="1421"/>
        <v>5.8802580515755629</v>
      </c>
      <c r="BE4503" s="50">
        <f t="shared" si="1422"/>
        <v>172.4875695128832</v>
      </c>
      <c r="BF4503" s="50">
        <f t="shared" si="1428"/>
        <v>282.13475355705128</v>
      </c>
      <c r="BG4503" s="50"/>
      <c r="BH4503" s="17">
        <f t="shared" si="1423"/>
        <v>0</v>
      </c>
      <c r="BI4503" s="17">
        <f t="shared" si="1431"/>
        <v>4503</v>
      </c>
      <c r="BJ4503" s="17">
        <f t="shared" si="1429"/>
        <v>4503</v>
      </c>
      <c r="BK4503" s="150">
        <f t="shared" si="1430"/>
        <v>32675</v>
      </c>
      <c r="BL4503" s="50" t="e">
        <f t="shared" ca="1" si="1424"/>
        <v>#NAME?</v>
      </c>
      <c r="BM4503" s="50" t="e">
        <f t="shared" ca="1" si="1425"/>
        <v>#NAME?</v>
      </c>
      <c r="BN4503" s="50" t="e">
        <f t="shared" ca="1" si="1426"/>
        <v>#NAME?</v>
      </c>
    </row>
    <row r="4504" spans="1:66" x14ac:dyDescent="0.35">
      <c r="A4504" s="48">
        <v>32676</v>
      </c>
      <c r="B4504" s="17">
        <v>1989</v>
      </c>
      <c r="C4504" s="17">
        <v>6</v>
      </c>
      <c r="D4504" s="17">
        <v>168</v>
      </c>
      <c r="E4504" s="17">
        <v>17</v>
      </c>
      <c r="F4504" s="17">
        <v>7</v>
      </c>
      <c r="G4504" s="50">
        <v>4.2</v>
      </c>
      <c r="H4504" s="32">
        <v>4.6010677800012347</v>
      </c>
      <c r="I4504" s="50">
        <v>5.166666666666667</v>
      </c>
      <c r="J4504" s="13">
        <v>0</v>
      </c>
      <c r="K4504" s="13">
        <f t="shared" si="1412"/>
        <v>0</v>
      </c>
      <c r="L4504" s="13">
        <f t="shared" si="1413"/>
        <v>0</v>
      </c>
      <c r="M4504" s="13" t="e">
        <f ca="1">CalcTable[[#This Row],[IWC]]-AE4503</f>
        <v>#NAME?</v>
      </c>
      <c r="N4504" s="13" t="e">
        <f ca="1">IF(CalcTable[[#This Row],[Day of Year]]&lt;123,FCAP,AE4503)</f>
        <v>#NAME?</v>
      </c>
      <c r="O4504" s="17" t="e">
        <f ca="1">IF(IRR_DRIP,5,COUNTIF('IDET Wind Values'!C4488:G4488,"&lt;="&amp;IRR_MAXWIND))</f>
        <v>#NAME?</v>
      </c>
      <c r="P4504" s="13" t="e">
        <f ca="1">CalcTable[[#This Row],[ET_o]]*KL</f>
        <v>#NAME?</v>
      </c>
      <c r="Q4504" s="13" t="e">
        <f ca="1">IF(WILTPT&lt;=0,1,MAX(0,MIN(1,(CalcTable[[#This Row],[IWC]]-WILTPT)/(MAD-WILTPT))))</f>
        <v>#NAME?</v>
      </c>
      <c r="R4504" s="13" t="e">
        <f ca="1">CalcTable[[#This Row],[ETMult]]*CalcTable[[#This Row],[ETb]]</f>
        <v>#NAME?</v>
      </c>
      <c r="S4504" s="13" t="b">
        <f>INDEX(IRR_LIST,CalcTable[[#This Row],[Day of Week]]+1)</f>
        <v>0</v>
      </c>
      <c r="T4504" s="13">
        <f t="shared" ca="1" si="1414"/>
        <v>11.6</v>
      </c>
      <c r="U4504" s="13" t="b">
        <f ca="1">IF(CalcTable[[#This Row],[IrrPrecip]]&gt;=IC_MM,FALSE,TRUE)</f>
        <v>0</v>
      </c>
      <c r="V4504" s="13" t="b">
        <f t="shared" si="1415"/>
        <v>1</v>
      </c>
      <c r="W4504" s="13" t="e">
        <f ca="1">IF(AND(IRR_DRIP=FALSE,CalcTable[[#This Row],[IrrHours]]&lt;=0),FALSE,TRUE)</f>
        <v>#NAME?</v>
      </c>
      <c r="X4504" s="13" t="e">
        <f ca="1">AND(CalcTable[[#This Row],[IrrDay]],CalcTable[[#This Row],[IrrRain]],CalcTable[[#This Row],[IrrWarm]],CalcTable[[#This Row],[IrrWindy]])</f>
        <v>#NAME?</v>
      </c>
      <c r="Y4504" s="13" t="e">
        <f t="shared" ca="1" si="1416"/>
        <v>#NAME?</v>
      </c>
      <c r="Z4504" s="13" t="e">
        <f ca="1">CalcTable[[#This Row],[IrrHours]]/5</f>
        <v>#NAME?</v>
      </c>
      <c r="AA4504" s="13" t="e">
        <f ca="1">IF(CalcTable[[#This Row],[IrrFlag]]=FALSE,0,MAX(0,CalcTable[[#This Row],[VolRednWind]]*(FCAP*IRR_TARGET-CalcTable[[#This Row],[IWC]])))</f>
        <v>#NAME?</v>
      </c>
      <c r="AB4504" s="13" t="e">
        <f ca="1">CalcTable[[#This Row],[IWC]]+CalcTable[[#This Row],[Eff Precip]]+CalcTable[[#This Row],[IrrAmt]]-CalcTable[[#This Row],[AET]]</f>
        <v>#NAME?</v>
      </c>
      <c r="AC4504" s="13" t="e">
        <f ca="1">IF(CalcTable[[#This Row],[PWC]]&gt;FCAP,MIN(24*PERC,MIN(SAT,CalcTable[[#This Row],[PWC]])-FCAP),0)</f>
        <v>#NAME?</v>
      </c>
      <c r="AD4504" s="13" t="e">
        <f ca="1">IF(CalcTable[[#This Row],[PWC]]&gt;SAT,CalcTable[[#This Row],[PWC]]-SAT,0)</f>
        <v>#NAME?</v>
      </c>
      <c r="AE4504" s="13" t="e">
        <f ca="1">CalcTable[[#This Row],[PWC]]-CalcTable[[#This Row],[PercAmt]]-CalcTable[[#This Row],[Runoff]]</f>
        <v>#NAME?</v>
      </c>
      <c r="AF4504" s="13" t="e">
        <f ca="1">CalcTable[[#This Row],[IrrAmt]]/1000*CUR_IRR_AREA*10000/IRR_EFF</f>
        <v>#NAME?</v>
      </c>
      <c r="AG4504" s="147"/>
      <c r="AH4504" s="13"/>
      <c r="AI4504" s="50">
        <v>0</v>
      </c>
      <c r="AJ4504" s="50">
        <v>0</v>
      </c>
      <c r="AK4504" s="50">
        <v>0</v>
      </c>
      <c r="AL4504" s="50">
        <v>0</v>
      </c>
      <c r="AM4504" s="50"/>
      <c r="AN4504" s="50"/>
      <c r="AO4504" s="50"/>
      <c r="AP4504" s="50"/>
      <c r="AQ4504" s="50"/>
      <c r="AR4504" s="50"/>
      <c r="AS4504" s="50"/>
      <c r="AT4504" s="50"/>
      <c r="AU4504" s="50"/>
      <c r="AV4504" s="50"/>
      <c r="AW4504" s="50"/>
      <c r="AX4504" s="50">
        <f t="shared" si="1427"/>
        <v>0</v>
      </c>
      <c r="AY4504" s="50"/>
      <c r="AZ4504" s="50">
        <f t="shared" si="1417"/>
        <v>0</v>
      </c>
      <c r="BA4504" s="50">
        <f t="shared" si="1418"/>
        <v>0</v>
      </c>
      <c r="BB4504" s="50">
        <f t="shared" si="1419"/>
        <v>0</v>
      </c>
      <c r="BC4504" s="17">
        <f t="shared" si="1420"/>
        <v>19896</v>
      </c>
      <c r="BD4504" s="50">
        <f t="shared" si="1421"/>
        <v>0</v>
      </c>
      <c r="BE4504" s="50">
        <f t="shared" si="1422"/>
        <v>0</v>
      </c>
      <c r="BF4504" s="50">
        <f t="shared" si="1428"/>
        <v>0</v>
      </c>
      <c r="BG4504" s="50"/>
      <c r="BH4504" s="17">
        <f t="shared" si="1423"/>
        <v>0</v>
      </c>
      <c r="BI4504" s="17">
        <f t="shared" si="1431"/>
        <v>4504</v>
      </c>
      <c r="BJ4504" s="17">
        <f t="shared" si="1429"/>
        <v>4504</v>
      </c>
      <c r="BK4504" s="150">
        <f t="shared" si="1430"/>
        <v>32676</v>
      </c>
      <c r="BL4504" s="50" t="e">
        <f t="shared" ca="1" si="1424"/>
        <v>#NAME?</v>
      </c>
      <c r="BM4504" s="50" t="e">
        <f t="shared" ca="1" si="1425"/>
        <v>#NAME?</v>
      </c>
      <c r="BN4504" s="50" t="e">
        <f t="shared" ca="1" si="1426"/>
        <v>#NAME?</v>
      </c>
    </row>
    <row r="4505" spans="1:66" x14ac:dyDescent="0.35">
      <c r="A4505" s="48">
        <v>32677</v>
      </c>
      <c r="B4505" s="17">
        <v>1989</v>
      </c>
      <c r="C4505" s="17">
        <v>6</v>
      </c>
      <c r="D4505" s="17">
        <v>169</v>
      </c>
      <c r="E4505" s="17">
        <v>18</v>
      </c>
      <c r="F4505" s="17">
        <v>1</v>
      </c>
      <c r="G4505" s="50">
        <v>6.6</v>
      </c>
      <c r="H4505" s="32">
        <v>4.9885357884038468</v>
      </c>
      <c r="I4505" s="50">
        <v>3.1666666666666665</v>
      </c>
      <c r="J4505" s="13">
        <v>0</v>
      </c>
      <c r="K4505" s="13">
        <f t="shared" si="1412"/>
        <v>0</v>
      </c>
      <c r="L4505" s="13">
        <f t="shared" si="1413"/>
        <v>0</v>
      </c>
      <c r="M4505" s="13" t="e">
        <f ca="1">CalcTable[[#This Row],[IWC]]-AE4504</f>
        <v>#NAME?</v>
      </c>
      <c r="N4505" s="13" t="e">
        <f ca="1">IF(CalcTable[[#This Row],[Day of Year]]&lt;123,FCAP,AE4504)</f>
        <v>#NAME?</v>
      </c>
      <c r="O4505" s="17" t="e">
        <f ca="1">IF(IRR_DRIP,5,COUNTIF('IDET Wind Values'!C4489:G4489,"&lt;="&amp;IRR_MAXWIND))</f>
        <v>#NAME?</v>
      </c>
      <c r="P4505" s="13" t="e">
        <f ca="1">CalcTable[[#This Row],[ET_o]]*KL</f>
        <v>#NAME?</v>
      </c>
      <c r="Q4505" s="13" t="e">
        <f ca="1">IF(WILTPT&lt;=0,1,MAX(0,MIN(1,(CalcTable[[#This Row],[IWC]]-WILTPT)/(MAD-WILTPT))))</f>
        <v>#NAME?</v>
      </c>
      <c r="R4505" s="13" t="e">
        <f ca="1">CalcTable[[#This Row],[ETMult]]*CalcTable[[#This Row],[ETb]]</f>
        <v>#NAME?</v>
      </c>
      <c r="S4505" s="13" t="b">
        <f>INDEX(IRR_LIST,CalcTable[[#This Row],[Day of Week]]+1)</f>
        <v>1</v>
      </c>
      <c r="T4505" s="13">
        <f t="shared" ca="1" si="1414"/>
        <v>9.1999999999999993</v>
      </c>
      <c r="U4505" s="13" t="b">
        <f ca="1">IF(CalcTable[[#This Row],[IrrPrecip]]&gt;=IC_MM,FALSE,TRUE)</f>
        <v>1</v>
      </c>
      <c r="V4505" s="13" t="b">
        <f t="shared" si="1415"/>
        <v>1</v>
      </c>
      <c r="W4505" s="13" t="e">
        <f ca="1">IF(AND(IRR_DRIP=FALSE,CalcTable[[#This Row],[IrrHours]]&lt;=0),FALSE,TRUE)</f>
        <v>#NAME?</v>
      </c>
      <c r="X4505" s="13" t="e">
        <f ca="1">AND(CalcTable[[#This Row],[IrrDay]],CalcTable[[#This Row],[IrrRain]],CalcTable[[#This Row],[IrrWarm]],CalcTable[[#This Row],[IrrWindy]])</f>
        <v>#NAME?</v>
      </c>
      <c r="Y4505" s="13" t="e">
        <f t="shared" ca="1" si="1416"/>
        <v>#NAME?</v>
      </c>
      <c r="Z4505" s="13" t="e">
        <f ca="1">CalcTable[[#This Row],[IrrHours]]/5</f>
        <v>#NAME?</v>
      </c>
      <c r="AA4505" s="13" t="e">
        <f ca="1">IF(CalcTable[[#This Row],[IrrFlag]]=FALSE,0,MAX(0,CalcTable[[#This Row],[VolRednWind]]*(FCAP*IRR_TARGET-CalcTable[[#This Row],[IWC]])))</f>
        <v>#NAME?</v>
      </c>
      <c r="AB4505" s="13" t="e">
        <f ca="1">CalcTable[[#This Row],[IWC]]+CalcTable[[#This Row],[Eff Precip]]+CalcTable[[#This Row],[IrrAmt]]-CalcTable[[#This Row],[AET]]</f>
        <v>#NAME?</v>
      </c>
      <c r="AC4505" s="13" t="e">
        <f ca="1">IF(CalcTable[[#This Row],[PWC]]&gt;FCAP,MIN(24*PERC,MIN(SAT,CalcTable[[#This Row],[PWC]])-FCAP),0)</f>
        <v>#NAME?</v>
      </c>
      <c r="AD4505" s="13" t="e">
        <f ca="1">IF(CalcTable[[#This Row],[PWC]]&gt;SAT,CalcTable[[#This Row],[PWC]]-SAT,0)</f>
        <v>#NAME?</v>
      </c>
      <c r="AE4505" s="13" t="e">
        <f ca="1">CalcTable[[#This Row],[PWC]]-CalcTable[[#This Row],[PercAmt]]-CalcTable[[#This Row],[Runoff]]</f>
        <v>#NAME?</v>
      </c>
      <c r="AF4505" s="13" t="e">
        <f ca="1">CalcTable[[#This Row],[IrrAmt]]/1000*CUR_IRR_AREA*10000/IRR_EFF</f>
        <v>#NAME?</v>
      </c>
      <c r="AG4505" s="147"/>
      <c r="AH4505" s="13"/>
      <c r="AI4505" s="50">
        <v>0</v>
      </c>
      <c r="AJ4505" s="50">
        <v>0</v>
      </c>
      <c r="AK4505" s="50">
        <v>0</v>
      </c>
      <c r="AL4505" s="50">
        <v>0</v>
      </c>
      <c r="AM4505" s="50"/>
      <c r="AN4505" s="50"/>
      <c r="AO4505" s="50"/>
      <c r="AP4505" s="50"/>
      <c r="AQ4505" s="50"/>
      <c r="AR4505" s="50"/>
      <c r="AS4505" s="50"/>
      <c r="AT4505" s="50"/>
      <c r="AU4505" s="50"/>
      <c r="AV4505" s="50"/>
      <c r="AW4505" s="50"/>
      <c r="AX4505" s="50">
        <f t="shared" si="1427"/>
        <v>0</v>
      </c>
      <c r="AY4505" s="50"/>
      <c r="AZ4505" s="50">
        <f t="shared" si="1417"/>
        <v>0</v>
      </c>
      <c r="BA4505" s="50">
        <f t="shared" si="1418"/>
        <v>0</v>
      </c>
      <c r="BB4505" s="50">
        <f t="shared" si="1419"/>
        <v>0</v>
      </c>
      <c r="BC4505" s="17">
        <f t="shared" si="1420"/>
        <v>19896</v>
      </c>
      <c r="BD4505" s="50">
        <f t="shared" si="1421"/>
        <v>0</v>
      </c>
      <c r="BE4505" s="50">
        <f t="shared" si="1422"/>
        <v>0</v>
      </c>
      <c r="BF4505" s="50">
        <f t="shared" si="1428"/>
        <v>0</v>
      </c>
      <c r="BG4505" s="50"/>
      <c r="BH4505" s="17">
        <f t="shared" si="1423"/>
        <v>0</v>
      </c>
      <c r="BI4505" s="17">
        <f t="shared" si="1431"/>
        <v>4505</v>
      </c>
      <c r="BJ4505" s="17">
        <f t="shared" si="1429"/>
        <v>4505</v>
      </c>
      <c r="BK4505" s="150">
        <f t="shared" si="1430"/>
        <v>32677</v>
      </c>
      <c r="BL4505" s="50" t="e">
        <f t="shared" ca="1" si="1424"/>
        <v>#NAME?</v>
      </c>
      <c r="BM4505" s="50" t="e">
        <f t="shared" ca="1" si="1425"/>
        <v>#NAME?</v>
      </c>
      <c r="BN4505" s="50" t="e">
        <f t="shared" ca="1" si="1426"/>
        <v>#NAME?</v>
      </c>
    </row>
    <row r="4506" spans="1:66" x14ac:dyDescent="0.35">
      <c r="A4506" s="48">
        <v>32678</v>
      </c>
      <c r="B4506" s="17">
        <v>1989</v>
      </c>
      <c r="C4506" s="17">
        <v>6</v>
      </c>
      <c r="D4506" s="17">
        <v>170</v>
      </c>
      <c r="E4506" s="17">
        <v>19</v>
      </c>
      <c r="F4506" s="17">
        <v>2</v>
      </c>
      <c r="G4506" s="50">
        <v>6.8</v>
      </c>
      <c r="H4506" s="32">
        <v>4.3659090143936607</v>
      </c>
      <c r="I4506" s="50">
        <v>12.333333333333334</v>
      </c>
      <c r="J4506" s="13">
        <v>4.5999999999999996</v>
      </c>
      <c r="K4506" s="13">
        <f t="shared" si="1412"/>
        <v>4.5999999999999996</v>
      </c>
      <c r="L4506" s="13">
        <f t="shared" si="1413"/>
        <v>0</v>
      </c>
      <c r="M4506" s="13" t="e">
        <f ca="1">CalcTable[[#This Row],[IWC]]-AE4505</f>
        <v>#NAME?</v>
      </c>
      <c r="N4506" s="13" t="e">
        <f ca="1">IF(CalcTable[[#This Row],[Day of Year]]&lt;123,FCAP,AE4505)</f>
        <v>#NAME?</v>
      </c>
      <c r="O4506" s="17" t="e">
        <f ca="1">IF(IRR_DRIP,5,COUNTIF('IDET Wind Values'!C4490:G4490,"&lt;="&amp;IRR_MAXWIND))</f>
        <v>#NAME?</v>
      </c>
      <c r="P4506" s="13" t="e">
        <f ca="1">CalcTable[[#This Row],[ET_o]]*KL</f>
        <v>#NAME?</v>
      </c>
      <c r="Q4506" s="13" t="e">
        <f ca="1">IF(WILTPT&lt;=0,1,MAX(0,MIN(1,(CalcTable[[#This Row],[IWC]]-WILTPT)/(MAD-WILTPT))))</f>
        <v>#NAME?</v>
      </c>
      <c r="R4506" s="13" t="e">
        <f ca="1">CalcTable[[#This Row],[ETMult]]*CalcTable[[#This Row],[ETb]]</f>
        <v>#NAME?</v>
      </c>
      <c r="S4506" s="13" t="b">
        <f>INDEX(IRR_LIST,CalcTable[[#This Row],[Day of Week]]+1)</f>
        <v>0</v>
      </c>
      <c r="T4506" s="13">
        <f t="shared" ca="1" si="1414"/>
        <v>0</v>
      </c>
      <c r="U4506" s="13" t="b">
        <f ca="1">IF(CalcTable[[#This Row],[IrrPrecip]]&gt;=IC_MM,FALSE,TRUE)</f>
        <v>1</v>
      </c>
      <c r="V4506" s="13" t="b">
        <f t="shared" si="1415"/>
        <v>1</v>
      </c>
      <c r="W4506" s="13" t="e">
        <f ca="1">IF(AND(IRR_DRIP=FALSE,CalcTable[[#This Row],[IrrHours]]&lt;=0),FALSE,TRUE)</f>
        <v>#NAME?</v>
      </c>
      <c r="X4506" s="13" t="e">
        <f ca="1">AND(CalcTable[[#This Row],[IrrDay]],CalcTable[[#This Row],[IrrRain]],CalcTable[[#This Row],[IrrWarm]],CalcTable[[#This Row],[IrrWindy]])</f>
        <v>#NAME?</v>
      </c>
      <c r="Y4506" s="13" t="e">
        <f t="shared" ca="1" si="1416"/>
        <v>#NAME?</v>
      </c>
      <c r="Z4506" s="13" t="e">
        <f ca="1">CalcTable[[#This Row],[IrrHours]]/5</f>
        <v>#NAME?</v>
      </c>
      <c r="AA4506" s="13" t="e">
        <f ca="1">IF(CalcTable[[#This Row],[IrrFlag]]=FALSE,0,MAX(0,CalcTable[[#This Row],[VolRednWind]]*(FCAP*IRR_TARGET-CalcTable[[#This Row],[IWC]])))</f>
        <v>#NAME?</v>
      </c>
      <c r="AB4506" s="13" t="e">
        <f ca="1">CalcTable[[#This Row],[IWC]]+CalcTable[[#This Row],[Eff Precip]]+CalcTable[[#This Row],[IrrAmt]]-CalcTable[[#This Row],[AET]]</f>
        <v>#NAME?</v>
      </c>
      <c r="AC4506" s="13" t="e">
        <f ca="1">IF(CalcTable[[#This Row],[PWC]]&gt;FCAP,MIN(24*PERC,MIN(SAT,CalcTable[[#This Row],[PWC]])-FCAP),0)</f>
        <v>#NAME?</v>
      </c>
      <c r="AD4506" s="13" t="e">
        <f ca="1">IF(CalcTable[[#This Row],[PWC]]&gt;SAT,CalcTable[[#This Row],[PWC]]-SAT,0)</f>
        <v>#NAME?</v>
      </c>
      <c r="AE4506" s="13" t="e">
        <f ca="1">CalcTable[[#This Row],[PWC]]-CalcTable[[#This Row],[PercAmt]]-CalcTable[[#This Row],[Runoff]]</f>
        <v>#NAME?</v>
      </c>
      <c r="AF4506" s="13" t="e">
        <f ca="1">CalcTable[[#This Row],[IrrAmt]]/1000*CUR_IRR_AREA*10000/IRR_EFF</f>
        <v>#NAME?</v>
      </c>
      <c r="AG4506" s="147"/>
      <c r="AH4506" s="13"/>
      <c r="AI4506" s="50">
        <v>0</v>
      </c>
      <c r="AJ4506" s="50">
        <v>0</v>
      </c>
      <c r="AK4506" s="50">
        <v>5.5969513929417003</v>
      </c>
      <c r="AL4506" s="50">
        <v>7.5542819626227953</v>
      </c>
      <c r="AM4506" s="50"/>
      <c r="AN4506" s="50"/>
      <c r="AO4506" s="50"/>
      <c r="AP4506" s="50"/>
      <c r="AQ4506" s="50"/>
      <c r="AR4506" s="50"/>
      <c r="AS4506" s="50"/>
      <c r="AT4506" s="50"/>
      <c r="AU4506" s="50"/>
      <c r="AV4506" s="50"/>
      <c r="AW4506" s="50"/>
      <c r="AX4506" s="50">
        <f t="shared" si="1427"/>
        <v>13.151233355564496</v>
      </c>
      <c r="AY4506" s="50"/>
      <c r="AZ4506" s="50">
        <f t="shared" si="1417"/>
        <v>303.68089133341363</v>
      </c>
      <c r="BA4506" s="50">
        <f t="shared" si="1418"/>
        <v>467.57216602128767</v>
      </c>
      <c r="BB4506" s="50">
        <f t="shared" si="1419"/>
        <v>482.0331608466883</v>
      </c>
      <c r="BC4506" s="17">
        <f t="shared" si="1420"/>
        <v>19896</v>
      </c>
      <c r="BD4506" s="50">
        <f t="shared" si="1421"/>
        <v>13.151233355564496</v>
      </c>
      <c r="BE4506" s="50">
        <f t="shared" si="1422"/>
        <v>303.68089133341363</v>
      </c>
      <c r="BF4506" s="50">
        <f t="shared" si="1428"/>
        <v>496.72526361349713</v>
      </c>
      <c r="BG4506" s="50"/>
      <c r="BH4506" s="17">
        <f t="shared" si="1423"/>
        <v>0</v>
      </c>
      <c r="BI4506" s="17">
        <f t="shared" si="1431"/>
        <v>4506</v>
      </c>
      <c r="BJ4506" s="17">
        <f t="shared" si="1429"/>
        <v>4506</v>
      </c>
      <c r="BK4506" s="150">
        <f t="shared" si="1430"/>
        <v>32678</v>
      </c>
      <c r="BL4506" s="50" t="e">
        <f t="shared" ca="1" si="1424"/>
        <v>#NAME?</v>
      </c>
      <c r="BM4506" s="50" t="e">
        <f t="shared" ca="1" si="1425"/>
        <v>#NAME?</v>
      </c>
      <c r="BN4506" s="50" t="e">
        <f t="shared" ca="1" si="1426"/>
        <v>#NAME?</v>
      </c>
    </row>
    <row r="4507" spans="1:66" x14ac:dyDescent="0.35">
      <c r="A4507" s="48">
        <v>32679</v>
      </c>
      <c r="B4507" s="17">
        <v>1989</v>
      </c>
      <c r="C4507" s="17">
        <v>6</v>
      </c>
      <c r="D4507" s="17">
        <v>171</v>
      </c>
      <c r="E4507" s="17">
        <v>20</v>
      </c>
      <c r="F4507" s="17">
        <v>3</v>
      </c>
      <c r="G4507" s="50">
        <v>5.6</v>
      </c>
      <c r="H4507" s="32">
        <v>4.2752098246594672</v>
      </c>
      <c r="I4507" s="50">
        <v>7.666666666666667</v>
      </c>
      <c r="J4507" s="13">
        <v>1.3</v>
      </c>
      <c r="K4507" s="13">
        <f t="shared" si="1412"/>
        <v>1.3</v>
      </c>
      <c r="L4507" s="13">
        <f t="shared" si="1413"/>
        <v>0</v>
      </c>
      <c r="M4507" s="13" t="e">
        <f ca="1">CalcTable[[#This Row],[IWC]]-AE4506</f>
        <v>#NAME?</v>
      </c>
      <c r="N4507" s="13" t="e">
        <f ca="1">IF(CalcTable[[#This Row],[Day of Year]]&lt;123,FCAP,AE4506)</f>
        <v>#NAME?</v>
      </c>
      <c r="O4507" s="17" t="e">
        <f ca="1">IF(IRR_DRIP,5,COUNTIF('IDET Wind Values'!C4491:G4491,"&lt;="&amp;IRR_MAXWIND))</f>
        <v>#NAME?</v>
      </c>
      <c r="P4507" s="13" t="e">
        <f ca="1">CalcTable[[#This Row],[ET_o]]*KL</f>
        <v>#NAME?</v>
      </c>
      <c r="Q4507" s="13" t="e">
        <f ca="1">IF(WILTPT&lt;=0,1,MAX(0,MIN(1,(CalcTable[[#This Row],[IWC]]-WILTPT)/(MAD-WILTPT))))</f>
        <v>#NAME?</v>
      </c>
      <c r="R4507" s="13" t="e">
        <f ca="1">CalcTable[[#This Row],[ETMult]]*CalcTable[[#This Row],[ETb]]</f>
        <v>#NAME?</v>
      </c>
      <c r="S4507" s="13" t="b">
        <f>INDEX(IRR_LIST,CalcTable[[#This Row],[Day of Week]]+1)</f>
        <v>1</v>
      </c>
      <c r="T4507" s="13">
        <f t="shared" ca="1" si="1414"/>
        <v>4.5999999999999996</v>
      </c>
      <c r="U4507" s="13" t="b">
        <f ca="1">IF(CalcTable[[#This Row],[IrrPrecip]]&gt;=IC_MM,FALSE,TRUE)</f>
        <v>1</v>
      </c>
      <c r="V4507" s="13" t="b">
        <f t="shared" si="1415"/>
        <v>1</v>
      </c>
      <c r="W4507" s="13" t="e">
        <f ca="1">IF(AND(IRR_DRIP=FALSE,CalcTable[[#This Row],[IrrHours]]&lt;=0),FALSE,TRUE)</f>
        <v>#NAME?</v>
      </c>
      <c r="X4507" s="13" t="e">
        <f ca="1">AND(CalcTable[[#This Row],[IrrDay]],CalcTable[[#This Row],[IrrRain]],CalcTable[[#This Row],[IrrWarm]],CalcTable[[#This Row],[IrrWindy]])</f>
        <v>#NAME?</v>
      </c>
      <c r="Y4507" s="13" t="e">
        <f t="shared" ca="1" si="1416"/>
        <v>#NAME?</v>
      </c>
      <c r="Z4507" s="13" t="e">
        <f ca="1">CalcTable[[#This Row],[IrrHours]]/5</f>
        <v>#NAME?</v>
      </c>
      <c r="AA4507" s="13" t="e">
        <f ca="1">IF(CalcTable[[#This Row],[IrrFlag]]=FALSE,0,MAX(0,CalcTable[[#This Row],[VolRednWind]]*(FCAP*IRR_TARGET-CalcTable[[#This Row],[IWC]])))</f>
        <v>#NAME?</v>
      </c>
      <c r="AB4507" s="13" t="e">
        <f ca="1">CalcTable[[#This Row],[IWC]]+CalcTable[[#This Row],[Eff Precip]]+CalcTable[[#This Row],[IrrAmt]]-CalcTable[[#This Row],[AET]]</f>
        <v>#NAME?</v>
      </c>
      <c r="AC4507" s="13" t="e">
        <f ca="1">IF(CalcTable[[#This Row],[PWC]]&gt;FCAP,MIN(24*PERC,MIN(SAT,CalcTable[[#This Row],[PWC]])-FCAP),0)</f>
        <v>#NAME?</v>
      </c>
      <c r="AD4507" s="13" t="e">
        <f ca="1">IF(CalcTable[[#This Row],[PWC]]&gt;SAT,CalcTable[[#This Row],[PWC]]-SAT,0)</f>
        <v>#NAME?</v>
      </c>
      <c r="AE4507" s="13" t="e">
        <f ca="1">CalcTable[[#This Row],[PWC]]-CalcTable[[#This Row],[PercAmt]]-CalcTable[[#This Row],[Runoff]]</f>
        <v>#NAME?</v>
      </c>
      <c r="AF4507" s="13" t="e">
        <f ca="1">CalcTable[[#This Row],[IrrAmt]]/1000*CUR_IRR_AREA*10000/IRR_EFF</f>
        <v>#NAME?</v>
      </c>
      <c r="AG4507" s="147"/>
      <c r="AH4507" s="13"/>
      <c r="AI4507" s="50">
        <v>3.3509888340131582</v>
      </c>
      <c r="AJ4507" s="50">
        <v>6.1804751260718795</v>
      </c>
      <c r="AK4507" s="50">
        <v>0</v>
      </c>
      <c r="AL4507" s="50">
        <v>0</v>
      </c>
      <c r="AM4507" s="50"/>
      <c r="AN4507" s="50"/>
      <c r="AO4507" s="50"/>
      <c r="AP4507" s="50"/>
      <c r="AQ4507" s="50"/>
      <c r="AR4507" s="50"/>
      <c r="AS4507" s="50"/>
      <c r="AT4507" s="50"/>
      <c r="AU4507" s="50"/>
      <c r="AV4507" s="50"/>
      <c r="AW4507" s="50"/>
      <c r="AX4507" s="50">
        <f t="shared" si="1427"/>
        <v>9.5314639600850377</v>
      </c>
      <c r="AY4507" s="50"/>
      <c r="AZ4507" s="50">
        <f t="shared" si="1417"/>
        <v>230.44177326363481</v>
      </c>
      <c r="BA4507" s="50">
        <f t="shared" si="1418"/>
        <v>374.72958537029706</v>
      </c>
      <c r="BB4507" s="50">
        <f t="shared" si="1419"/>
        <v>387.9166043295109</v>
      </c>
      <c r="BC4507" s="17">
        <f t="shared" si="1420"/>
        <v>19896</v>
      </c>
      <c r="BD4507" s="50">
        <f t="shared" si="1421"/>
        <v>9.5314639600850377</v>
      </c>
      <c r="BE4507" s="50">
        <f t="shared" si="1422"/>
        <v>230.44177326363481</v>
      </c>
      <c r="BF4507" s="50">
        <f t="shared" si="1428"/>
        <v>376.92938159308596</v>
      </c>
      <c r="BG4507" s="50"/>
      <c r="BH4507" s="17">
        <f t="shared" si="1423"/>
        <v>0</v>
      </c>
      <c r="BI4507" s="17">
        <f t="shared" si="1431"/>
        <v>4507</v>
      </c>
      <c r="BJ4507" s="17">
        <f t="shared" si="1429"/>
        <v>4507</v>
      </c>
      <c r="BK4507" s="150">
        <f t="shared" si="1430"/>
        <v>32679</v>
      </c>
      <c r="BL4507" s="50" t="e">
        <f t="shared" ca="1" si="1424"/>
        <v>#NAME?</v>
      </c>
      <c r="BM4507" s="50" t="e">
        <f t="shared" ca="1" si="1425"/>
        <v>#NAME?</v>
      </c>
      <c r="BN4507" s="50" t="e">
        <f t="shared" ca="1" si="1426"/>
        <v>#NAME?</v>
      </c>
    </row>
    <row r="4508" spans="1:66" x14ac:dyDescent="0.35">
      <c r="A4508" s="48">
        <v>32680</v>
      </c>
      <c r="B4508" s="17">
        <v>1989</v>
      </c>
      <c r="C4508" s="17">
        <v>6</v>
      </c>
      <c r="D4508" s="17">
        <v>172</v>
      </c>
      <c r="E4508" s="17">
        <v>21</v>
      </c>
      <c r="F4508" s="17">
        <v>4</v>
      </c>
      <c r="G4508" s="50">
        <v>9.4</v>
      </c>
      <c r="H4508" s="32">
        <v>4.2397125588352642</v>
      </c>
      <c r="I4508" s="50">
        <v>12.666666666666666</v>
      </c>
      <c r="J4508" s="13">
        <v>2</v>
      </c>
      <c r="K4508" s="13">
        <f t="shared" si="1412"/>
        <v>2</v>
      </c>
      <c r="L4508" s="13">
        <f t="shared" si="1413"/>
        <v>0</v>
      </c>
      <c r="M4508" s="13" t="e">
        <f ca="1">CalcTable[[#This Row],[IWC]]-AE4507</f>
        <v>#NAME?</v>
      </c>
      <c r="N4508" s="13" t="e">
        <f ca="1">IF(CalcTable[[#This Row],[Day of Year]]&lt;123,FCAP,AE4507)</f>
        <v>#NAME?</v>
      </c>
      <c r="O4508" s="17" t="e">
        <f ca="1">IF(IRR_DRIP,5,COUNTIF('IDET Wind Values'!C4492:G4492,"&lt;="&amp;IRR_MAXWIND))</f>
        <v>#NAME?</v>
      </c>
      <c r="P4508" s="13" t="e">
        <f ca="1">CalcTable[[#This Row],[ET_o]]*KL</f>
        <v>#NAME?</v>
      </c>
      <c r="Q4508" s="13" t="e">
        <f ca="1">IF(WILTPT&lt;=0,1,MAX(0,MIN(1,(CalcTable[[#This Row],[IWC]]-WILTPT)/(MAD-WILTPT))))</f>
        <v>#NAME?</v>
      </c>
      <c r="R4508" s="13" t="e">
        <f ca="1">CalcTable[[#This Row],[ETMult]]*CalcTable[[#This Row],[ETb]]</f>
        <v>#NAME?</v>
      </c>
      <c r="S4508" s="13" t="b">
        <f>INDEX(IRR_LIST,CalcTable[[#This Row],[Day of Week]]+1)</f>
        <v>0</v>
      </c>
      <c r="T4508" s="13">
        <f t="shared" ca="1" si="1414"/>
        <v>5.8999999999999995</v>
      </c>
      <c r="U4508" s="13" t="b">
        <f ca="1">IF(CalcTable[[#This Row],[IrrPrecip]]&gt;=IC_MM,FALSE,TRUE)</f>
        <v>1</v>
      </c>
      <c r="V4508" s="13" t="b">
        <f t="shared" si="1415"/>
        <v>1</v>
      </c>
      <c r="W4508" s="13" t="e">
        <f ca="1">IF(AND(IRR_DRIP=FALSE,CalcTable[[#This Row],[IrrHours]]&lt;=0),FALSE,TRUE)</f>
        <v>#NAME?</v>
      </c>
      <c r="X4508" s="13" t="e">
        <f ca="1">AND(CalcTable[[#This Row],[IrrDay]],CalcTable[[#This Row],[IrrRain]],CalcTable[[#This Row],[IrrWarm]],CalcTable[[#This Row],[IrrWindy]])</f>
        <v>#NAME?</v>
      </c>
      <c r="Y4508" s="13" t="e">
        <f t="shared" ca="1" si="1416"/>
        <v>#NAME?</v>
      </c>
      <c r="Z4508" s="13" t="e">
        <f ca="1">CalcTable[[#This Row],[IrrHours]]/5</f>
        <v>#NAME?</v>
      </c>
      <c r="AA4508" s="13" t="e">
        <f ca="1">IF(CalcTable[[#This Row],[IrrFlag]]=FALSE,0,MAX(0,CalcTable[[#This Row],[VolRednWind]]*(FCAP*IRR_TARGET-CalcTable[[#This Row],[IWC]])))</f>
        <v>#NAME?</v>
      </c>
      <c r="AB4508" s="13" t="e">
        <f ca="1">CalcTable[[#This Row],[IWC]]+CalcTable[[#This Row],[Eff Precip]]+CalcTable[[#This Row],[IrrAmt]]-CalcTable[[#This Row],[AET]]</f>
        <v>#NAME?</v>
      </c>
      <c r="AC4508" s="13" t="e">
        <f ca="1">IF(CalcTable[[#This Row],[PWC]]&gt;FCAP,MIN(24*PERC,MIN(SAT,CalcTable[[#This Row],[PWC]])-FCAP),0)</f>
        <v>#NAME?</v>
      </c>
      <c r="AD4508" s="13" t="e">
        <f ca="1">IF(CalcTable[[#This Row],[PWC]]&gt;SAT,CalcTable[[#This Row],[PWC]]-SAT,0)</f>
        <v>#NAME?</v>
      </c>
      <c r="AE4508" s="13" t="e">
        <f ca="1">CalcTable[[#This Row],[PWC]]-CalcTable[[#This Row],[PercAmt]]-CalcTable[[#This Row],[Runoff]]</f>
        <v>#NAME?</v>
      </c>
      <c r="AF4508" s="13" t="e">
        <f ca="1">CalcTable[[#This Row],[IrrAmt]]/1000*CUR_IRR_AREA*10000/IRR_EFF</f>
        <v>#NAME?</v>
      </c>
      <c r="AG4508" s="147"/>
      <c r="AH4508" s="13"/>
      <c r="AI4508" s="50">
        <v>0</v>
      </c>
      <c r="AJ4508" s="50">
        <v>0</v>
      </c>
      <c r="AK4508" s="50">
        <v>4.4542611518108997</v>
      </c>
      <c r="AL4508" s="50">
        <v>4.6334933112787589</v>
      </c>
      <c r="AM4508" s="50"/>
      <c r="AN4508" s="50"/>
      <c r="AO4508" s="50"/>
      <c r="AP4508" s="50"/>
      <c r="AQ4508" s="50"/>
      <c r="AR4508" s="50"/>
      <c r="AS4508" s="50"/>
      <c r="AT4508" s="50"/>
      <c r="AU4508" s="50"/>
      <c r="AV4508" s="50"/>
      <c r="AW4508" s="50"/>
      <c r="AX4508" s="50">
        <f t="shared" si="1427"/>
        <v>9.0877544630896594</v>
      </c>
      <c r="AY4508" s="50"/>
      <c r="AZ4508" s="50">
        <f t="shared" si="1417"/>
        <v>201.24496735740348</v>
      </c>
      <c r="BA4508" s="50">
        <f t="shared" si="1418"/>
        <v>309.85336243917675</v>
      </c>
      <c r="BB4508" s="50">
        <f t="shared" si="1419"/>
        <v>319.43645612286269</v>
      </c>
      <c r="BC4508" s="17">
        <f t="shared" si="1420"/>
        <v>19896</v>
      </c>
      <c r="BD4508" s="50">
        <f t="shared" si="1421"/>
        <v>9.0877544630896594</v>
      </c>
      <c r="BE4508" s="50">
        <f t="shared" si="1422"/>
        <v>201.24496735740348</v>
      </c>
      <c r="BF4508" s="50">
        <f t="shared" si="1428"/>
        <v>329.17270172177285</v>
      </c>
      <c r="BG4508" s="50"/>
      <c r="BH4508" s="17">
        <f t="shared" si="1423"/>
        <v>0</v>
      </c>
      <c r="BI4508" s="17">
        <f t="shared" si="1431"/>
        <v>4508</v>
      </c>
      <c r="BJ4508" s="17">
        <f t="shared" si="1429"/>
        <v>4508</v>
      </c>
      <c r="BK4508" s="150">
        <f t="shared" si="1430"/>
        <v>32680</v>
      </c>
      <c r="BL4508" s="50" t="e">
        <f t="shared" ca="1" si="1424"/>
        <v>#NAME?</v>
      </c>
      <c r="BM4508" s="50" t="e">
        <f t="shared" ca="1" si="1425"/>
        <v>#NAME?</v>
      </c>
      <c r="BN4508" s="50" t="e">
        <f t="shared" ca="1" si="1426"/>
        <v>#NAME?</v>
      </c>
    </row>
    <row r="4509" spans="1:66" x14ac:dyDescent="0.35">
      <c r="A4509" s="48">
        <v>32681</v>
      </c>
      <c r="B4509" s="17">
        <v>1989</v>
      </c>
      <c r="C4509" s="17">
        <v>6</v>
      </c>
      <c r="D4509" s="17">
        <v>173</v>
      </c>
      <c r="E4509" s="17">
        <v>22</v>
      </c>
      <c r="F4509" s="17">
        <v>5</v>
      </c>
      <c r="G4509" s="50">
        <v>10.3</v>
      </c>
      <c r="H4509" s="32">
        <v>3.8996828317766683</v>
      </c>
      <c r="I4509" s="50">
        <v>10.5</v>
      </c>
      <c r="J4509" s="13">
        <v>2.6</v>
      </c>
      <c r="K4509" s="13">
        <f t="shared" si="1412"/>
        <v>2.6</v>
      </c>
      <c r="L4509" s="13">
        <f t="shared" si="1413"/>
        <v>0</v>
      </c>
      <c r="M4509" s="13" t="e">
        <f ca="1">CalcTable[[#This Row],[IWC]]-AE4508</f>
        <v>#NAME?</v>
      </c>
      <c r="N4509" s="13" t="e">
        <f ca="1">IF(CalcTable[[#This Row],[Day of Year]]&lt;123,FCAP,AE4508)</f>
        <v>#NAME?</v>
      </c>
      <c r="O4509" s="17" t="e">
        <f ca="1">IF(IRR_DRIP,5,COUNTIF('IDET Wind Values'!C4493:G4493,"&lt;="&amp;IRR_MAXWIND))</f>
        <v>#NAME?</v>
      </c>
      <c r="P4509" s="13" t="e">
        <f ca="1">CalcTable[[#This Row],[ET_o]]*KL</f>
        <v>#NAME?</v>
      </c>
      <c r="Q4509" s="13" t="e">
        <f ca="1">IF(WILTPT&lt;=0,1,MAX(0,MIN(1,(CalcTable[[#This Row],[IWC]]-WILTPT)/(MAD-WILTPT))))</f>
        <v>#NAME?</v>
      </c>
      <c r="R4509" s="13" t="e">
        <f ca="1">CalcTable[[#This Row],[ETMult]]*CalcTable[[#This Row],[ETb]]</f>
        <v>#NAME?</v>
      </c>
      <c r="S4509" s="13" t="b">
        <f>INDEX(IRR_LIST,CalcTable[[#This Row],[Day of Week]]+1)</f>
        <v>1</v>
      </c>
      <c r="T4509" s="13">
        <f t="shared" ca="1" si="1414"/>
        <v>3.3</v>
      </c>
      <c r="U4509" s="13" t="b">
        <f ca="1">IF(CalcTable[[#This Row],[IrrPrecip]]&gt;=IC_MM,FALSE,TRUE)</f>
        <v>1</v>
      </c>
      <c r="V4509" s="13" t="b">
        <f t="shared" si="1415"/>
        <v>1</v>
      </c>
      <c r="W4509" s="13" t="e">
        <f ca="1">IF(AND(IRR_DRIP=FALSE,CalcTable[[#This Row],[IrrHours]]&lt;=0),FALSE,TRUE)</f>
        <v>#NAME?</v>
      </c>
      <c r="X4509" s="13" t="e">
        <f ca="1">AND(CalcTable[[#This Row],[IrrDay]],CalcTable[[#This Row],[IrrRain]],CalcTable[[#This Row],[IrrWarm]],CalcTable[[#This Row],[IrrWindy]])</f>
        <v>#NAME?</v>
      </c>
      <c r="Y4509" s="13" t="e">
        <f t="shared" ca="1" si="1416"/>
        <v>#NAME?</v>
      </c>
      <c r="Z4509" s="13" t="e">
        <f ca="1">CalcTable[[#This Row],[IrrHours]]/5</f>
        <v>#NAME?</v>
      </c>
      <c r="AA4509" s="13" t="e">
        <f ca="1">IF(CalcTable[[#This Row],[IrrFlag]]=FALSE,0,MAX(0,CalcTable[[#This Row],[VolRednWind]]*(FCAP*IRR_TARGET-CalcTable[[#This Row],[IWC]])))</f>
        <v>#NAME?</v>
      </c>
      <c r="AB4509" s="13" t="e">
        <f ca="1">CalcTable[[#This Row],[IWC]]+CalcTable[[#This Row],[Eff Precip]]+CalcTable[[#This Row],[IrrAmt]]-CalcTable[[#This Row],[AET]]</f>
        <v>#NAME?</v>
      </c>
      <c r="AC4509" s="13" t="e">
        <f ca="1">IF(CalcTable[[#This Row],[PWC]]&gt;FCAP,MIN(24*PERC,MIN(SAT,CalcTable[[#This Row],[PWC]])-FCAP),0)</f>
        <v>#NAME?</v>
      </c>
      <c r="AD4509" s="13" t="e">
        <f ca="1">IF(CalcTable[[#This Row],[PWC]]&gt;SAT,CalcTable[[#This Row],[PWC]]-SAT,0)</f>
        <v>#NAME?</v>
      </c>
      <c r="AE4509" s="13" t="e">
        <f ca="1">CalcTable[[#This Row],[PWC]]-CalcTable[[#This Row],[PercAmt]]-CalcTable[[#This Row],[Runoff]]</f>
        <v>#NAME?</v>
      </c>
      <c r="AF4509" s="13" t="e">
        <f ca="1">CalcTable[[#This Row],[IrrAmt]]/1000*CUR_IRR_AREA*10000/IRR_EFF</f>
        <v>#NAME?</v>
      </c>
      <c r="AG4509" s="147"/>
      <c r="AH4509" s="13"/>
      <c r="AI4509" s="50">
        <v>3.0337586848416955</v>
      </c>
      <c r="AJ4509" s="50">
        <v>5.4844789067119013</v>
      </c>
      <c r="AK4509" s="50">
        <v>0</v>
      </c>
      <c r="AL4509" s="50">
        <v>0</v>
      </c>
      <c r="AM4509" s="50"/>
      <c r="AN4509" s="50"/>
      <c r="AO4509" s="50"/>
      <c r="AP4509" s="50"/>
      <c r="AQ4509" s="50"/>
      <c r="AR4509" s="50"/>
      <c r="AS4509" s="50"/>
      <c r="AT4509" s="50"/>
      <c r="AU4509" s="50"/>
      <c r="AV4509" s="50"/>
      <c r="AW4509" s="50"/>
      <c r="AX4509" s="50">
        <f t="shared" si="1427"/>
        <v>8.5182375915535964</v>
      </c>
      <c r="AY4509" s="50"/>
      <c r="AZ4509" s="50">
        <f t="shared" si="1417"/>
        <v>205.37317530789397</v>
      </c>
      <c r="BA4509" s="50">
        <f t="shared" si="1418"/>
        <v>333.88839850668342</v>
      </c>
      <c r="BB4509" s="50">
        <f t="shared" si="1419"/>
        <v>345.6323964508959</v>
      </c>
      <c r="BC4509" s="17">
        <f t="shared" si="1420"/>
        <v>19896</v>
      </c>
      <c r="BD4509" s="50">
        <f t="shared" si="1421"/>
        <v>8.5182375915535964</v>
      </c>
      <c r="BE4509" s="50">
        <f t="shared" si="1422"/>
        <v>205.37317530789397</v>
      </c>
      <c r="BF4509" s="50">
        <f t="shared" si="1428"/>
        <v>335.92513574373231</v>
      </c>
      <c r="BG4509" s="50"/>
      <c r="BH4509" s="17">
        <f t="shared" si="1423"/>
        <v>0</v>
      </c>
      <c r="BI4509" s="17">
        <f t="shared" si="1431"/>
        <v>4509</v>
      </c>
      <c r="BJ4509" s="17">
        <f t="shared" si="1429"/>
        <v>4509</v>
      </c>
      <c r="BK4509" s="150">
        <f t="shared" si="1430"/>
        <v>32681</v>
      </c>
      <c r="BL4509" s="50" t="e">
        <f t="shared" ca="1" si="1424"/>
        <v>#NAME?</v>
      </c>
      <c r="BM4509" s="50" t="e">
        <f t="shared" ca="1" si="1425"/>
        <v>#NAME?</v>
      </c>
      <c r="BN4509" s="50" t="e">
        <f t="shared" ca="1" si="1426"/>
        <v>#NAME?</v>
      </c>
    </row>
    <row r="4510" spans="1:66" x14ac:dyDescent="0.35">
      <c r="A4510" s="48">
        <v>32682</v>
      </c>
      <c r="B4510" s="17">
        <v>1989</v>
      </c>
      <c r="C4510" s="17">
        <v>6</v>
      </c>
      <c r="D4510" s="17">
        <v>174</v>
      </c>
      <c r="E4510" s="17">
        <v>23</v>
      </c>
      <c r="F4510" s="17">
        <v>6</v>
      </c>
      <c r="G4510" s="50">
        <v>9</v>
      </c>
      <c r="H4510" s="32">
        <v>4.1068388520824861</v>
      </c>
      <c r="I4510" s="50">
        <v>13.166666666666666</v>
      </c>
      <c r="J4510" s="13">
        <v>9.8000000000000007</v>
      </c>
      <c r="K4510" s="13">
        <f t="shared" si="1412"/>
        <v>9.8000000000000007</v>
      </c>
      <c r="L4510" s="13">
        <f t="shared" si="1413"/>
        <v>3.6000000000000005</v>
      </c>
      <c r="M4510" s="13" t="e">
        <f ca="1">CalcTable[[#This Row],[IWC]]-AE4509</f>
        <v>#NAME?</v>
      </c>
      <c r="N4510" s="13" t="e">
        <f ca="1">IF(CalcTable[[#This Row],[Day of Year]]&lt;123,FCAP,AE4509)</f>
        <v>#NAME?</v>
      </c>
      <c r="O4510" s="17" t="e">
        <f ca="1">IF(IRR_DRIP,5,COUNTIF('IDET Wind Values'!C4494:G4494,"&lt;="&amp;IRR_MAXWIND))</f>
        <v>#NAME?</v>
      </c>
      <c r="P4510" s="13" t="e">
        <f ca="1">CalcTable[[#This Row],[ET_o]]*KL</f>
        <v>#NAME?</v>
      </c>
      <c r="Q4510" s="13" t="e">
        <f ca="1">IF(WILTPT&lt;=0,1,MAX(0,MIN(1,(CalcTable[[#This Row],[IWC]]-WILTPT)/(MAD-WILTPT))))</f>
        <v>#NAME?</v>
      </c>
      <c r="R4510" s="13" t="e">
        <f ca="1">CalcTable[[#This Row],[ETMult]]*CalcTable[[#This Row],[ETb]]</f>
        <v>#NAME?</v>
      </c>
      <c r="S4510" s="13" t="b">
        <f>INDEX(IRR_LIST,CalcTable[[#This Row],[Day of Week]]+1)</f>
        <v>0</v>
      </c>
      <c r="T4510" s="13">
        <f t="shared" ca="1" si="1414"/>
        <v>4.5999999999999996</v>
      </c>
      <c r="U4510" s="13" t="b">
        <f ca="1">IF(CalcTable[[#This Row],[IrrPrecip]]&gt;=IC_MM,FALSE,TRUE)</f>
        <v>1</v>
      </c>
      <c r="V4510" s="13" t="b">
        <f t="shared" si="1415"/>
        <v>1</v>
      </c>
      <c r="W4510" s="13" t="e">
        <f ca="1">IF(AND(IRR_DRIP=FALSE,CalcTable[[#This Row],[IrrHours]]&lt;=0),FALSE,TRUE)</f>
        <v>#NAME?</v>
      </c>
      <c r="X4510" s="13" t="e">
        <f ca="1">AND(CalcTable[[#This Row],[IrrDay]],CalcTable[[#This Row],[IrrRain]],CalcTable[[#This Row],[IrrWarm]],CalcTable[[#This Row],[IrrWindy]])</f>
        <v>#NAME?</v>
      </c>
      <c r="Y4510" s="13" t="e">
        <f t="shared" ca="1" si="1416"/>
        <v>#NAME?</v>
      </c>
      <c r="Z4510" s="13" t="e">
        <f ca="1">CalcTable[[#This Row],[IrrHours]]/5</f>
        <v>#NAME?</v>
      </c>
      <c r="AA4510" s="13" t="e">
        <f ca="1">IF(CalcTable[[#This Row],[IrrFlag]]=FALSE,0,MAX(0,CalcTable[[#This Row],[VolRednWind]]*(FCAP*IRR_TARGET-CalcTable[[#This Row],[IWC]])))</f>
        <v>#NAME?</v>
      </c>
      <c r="AB4510" s="13" t="e">
        <f ca="1">CalcTable[[#This Row],[IWC]]+CalcTable[[#This Row],[Eff Precip]]+CalcTable[[#This Row],[IrrAmt]]-CalcTable[[#This Row],[AET]]</f>
        <v>#NAME?</v>
      </c>
      <c r="AC4510" s="13" t="e">
        <f ca="1">IF(CalcTable[[#This Row],[PWC]]&gt;FCAP,MIN(24*PERC,MIN(SAT,CalcTable[[#This Row],[PWC]])-FCAP),0)</f>
        <v>#NAME?</v>
      </c>
      <c r="AD4510" s="13" t="e">
        <f ca="1">IF(CalcTable[[#This Row],[PWC]]&gt;SAT,CalcTable[[#This Row],[PWC]]-SAT,0)</f>
        <v>#NAME?</v>
      </c>
      <c r="AE4510" s="13" t="e">
        <f ca="1">CalcTable[[#This Row],[PWC]]-CalcTable[[#This Row],[PercAmt]]-CalcTable[[#This Row],[Runoff]]</f>
        <v>#NAME?</v>
      </c>
      <c r="AF4510" s="13" t="e">
        <f ca="1">CalcTable[[#This Row],[IrrAmt]]/1000*CUR_IRR_AREA*10000/IRR_EFF</f>
        <v>#NAME?</v>
      </c>
      <c r="AG4510" s="147"/>
      <c r="AH4510" s="13"/>
      <c r="AI4510" s="50">
        <v>0</v>
      </c>
      <c r="AJ4510" s="50">
        <v>0</v>
      </c>
      <c r="AK4510" s="50">
        <v>0</v>
      </c>
      <c r="AL4510" s="50">
        <v>4.4766674648365665</v>
      </c>
      <c r="AM4510" s="50"/>
      <c r="AN4510" s="50"/>
      <c r="AO4510" s="50"/>
      <c r="AP4510" s="50"/>
      <c r="AQ4510" s="50"/>
      <c r="AR4510" s="50"/>
      <c r="AS4510" s="50"/>
      <c r="AT4510" s="50"/>
      <c r="AU4510" s="50"/>
      <c r="AV4510" s="50"/>
      <c r="AW4510" s="50"/>
      <c r="AX4510" s="50">
        <f t="shared" si="1427"/>
        <v>4.4766674648365665</v>
      </c>
      <c r="AY4510" s="50"/>
      <c r="AZ4510" s="50">
        <f t="shared" si="1417"/>
        <v>131.31557896853928</v>
      </c>
      <c r="BA4510" s="50">
        <f t="shared" si="1418"/>
        <v>202.18430412616368</v>
      </c>
      <c r="BB4510" s="50">
        <f t="shared" si="1419"/>
        <v>208.43742693418935</v>
      </c>
      <c r="BC4510" s="17">
        <f t="shared" si="1420"/>
        <v>19896</v>
      </c>
      <c r="BD4510" s="50">
        <f t="shared" si="1421"/>
        <v>4.4766674648365665</v>
      </c>
      <c r="BE4510" s="50">
        <f t="shared" si="1422"/>
        <v>131.31557896853928</v>
      </c>
      <c r="BF4510" s="50">
        <f t="shared" si="1428"/>
        <v>214.79048383091251</v>
      </c>
      <c r="BG4510" s="50"/>
      <c r="BH4510" s="17">
        <f t="shared" si="1423"/>
        <v>0</v>
      </c>
      <c r="BI4510" s="17">
        <f t="shared" si="1431"/>
        <v>4510</v>
      </c>
      <c r="BJ4510" s="17">
        <f t="shared" si="1429"/>
        <v>4510</v>
      </c>
      <c r="BK4510" s="150">
        <f t="shared" si="1430"/>
        <v>32682</v>
      </c>
      <c r="BL4510" s="50" t="e">
        <f t="shared" ca="1" si="1424"/>
        <v>#NAME?</v>
      </c>
      <c r="BM4510" s="50" t="e">
        <f t="shared" ca="1" si="1425"/>
        <v>#NAME?</v>
      </c>
      <c r="BN4510" s="50" t="e">
        <f t="shared" ca="1" si="1426"/>
        <v>#NAME?</v>
      </c>
    </row>
    <row r="4511" spans="1:66" x14ac:dyDescent="0.35">
      <c r="A4511" s="48">
        <v>32683</v>
      </c>
      <c r="B4511" s="17">
        <v>1989</v>
      </c>
      <c r="C4511" s="17">
        <v>6</v>
      </c>
      <c r="D4511" s="17">
        <v>175</v>
      </c>
      <c r="E4511" s="17">
        <v>24</v>
      </c>
      <c r="F4511" s="17">
        <v>7</v>
      </c>
      <c r="G4511" s="50">
        <v>8.6</v>
      </c>
      <c r="H4511" s="32">
        <v>3.0365788252225459</v>
      </c>
      <c r="I4511" s="50">
        <v>15.333333333333334</v>
      </c>
      <c r="J4511" s="13">
        <v>1.2</v>
      </c>
      <c r="K4511" s="13">
        <f t="shared" si="1412"/>
        <v>1.2</v>
      </c>
      <c r="L4511" s="13">
        <f t="shared" si="1413"/>
        <v>0</v>
      </c>
      <c r="M4511" s="13" t="e">
        <f ca="1">CalcTable[[#This Row],[IWC]]-AE4510</f>
        <v>#NAME?</v>
      </c>
      <c r="N4511" s="13" t="e">
        <f ca="1">IF(CalcTable[[#This Row],[Day of Year]]&lt;123,FCAP,AE4510)</f>
        <v>#NAME?</v>
      </c>
      <c r="O4511" s="17" t="e">
        <f ca="1">IF(IRR_DRIP,5,COUNTIF('IDET Wind Values'!C4495:G4495,"&lt;="&amp;IRR_MAXWIND))</f>
        <v>#NAME?</v>
      </c>
      <c r="P4511" s="13" t="e">
        <f ca="1">CalcTable[[#This Row],[ET_o]]*KL</f>
        <v>#NAME?</v>
      </c>
      <c r="Q4511" s="13" t="e">
        <f ca="1">IF(WILTPT&lt;=0,1,MAX(0,MIN(1,(CalcTable[[#This Row],[IWC]]-WILTPT)/(MAD-WILTPT))))</f>
        <v>#NAME?</v>
      </c>
      <c r="R4511" s="13" t="e">
        <f ca="1">CalcTable[[#This Row],[ETMult]]*CalcTable[[#This Row],[ETb]]</f>
        <v>#NAME?</v>
      </c>
      <c r="S4511" s="13" t="b">
        <f>INDEX(IRR_LIST,CalcTable[[#This Row],[Day of Week]]+1)</f>
        <v>0</v>
      </c>
      <c r="T4511" s="13">
        <f t="shared" ca="1" si="1414"/>
        <v>12.4</v>
      </c>
      <c r="U4511" s="13" t="b">
        <f ca="1">IF(CalcTable[[#This Row],[IrrPrecip]]&gt;=IC_MM,FALSE,TRUE)</f>
        <v>0</v>
      </c>
      <c r="V4511" s="13" t="b">
        <f t="shared" si="1415"/>
        <v>1</v>
      </c>
      <c r="W4511" s="13" t="e">
        <f ca="1">IF(AND(IRR_DRIP=FALSE,CalcTable[[#This Row],[IrrHours]]&lt;=0),FALSE,TRUE)</f>
        <v>#NAME?</v>
      </c>
      <c r="X4511" s="13" t="e">
        <f ca="1">AND(CalcTable[[#This Row],[IrrDay]],CalcTable[[#This Row],[IrrRain]],CalcTable[[#This Row],[IrrWarm]],CalcTable[[#This Row],[IrrWindy]])</f>
        <v>#NAME?</v>
      </c>
      <c r="Y4511" s="13" t="e">
        <f t="shared" ca="1" si="1416"/>
        <v>#NAME?</v>
      </c>
      <c r="Z4511" s="13" t="e">
        <f ca="1">CalcTable[[#This Row],[IrrHours]]/5</f>
        <v>#NAME?</v>
      </c>
      <c r="AA4511" s="13" t="e">
        <f ca="1">IF(CalcTable[[#This Row],[IrrFlag]]=FALSE,0,MAX(0,CalcTable[[#This Row],[VolRednWind]]*(FCAP*IRR_TARGET-CalcTable[[#This Row],[IWC]])))</f>
        <v>#NAME?</v>
      </c>
      <c r="AB4511" s="13" t="e">
        <f ca="1">CalcTable[[#This Row],[IWC]]+CalcTable[[#This Row],[Eff Precip]]+CalcTable[[#This Row],[IrrAmt]]-CalcTable[[#This Row],[AET]]</f>
        <v>#NAME?</v>
      </c>
      <c r="AC4511" s="13" t="e">
        <f ca="1">IF(CalcTable[[#This Row],[PWC]]&gt;FCAP,MIN(24*PERC,MIN(SAT,CalcTable[[#This Row],[PWC]])-FCAP),0)</f>
        <v>#NAME?</v>
      </c>
      <c r="AD4511" s="13" t="e">
        <f ca="1">IF(CalcTable[[#This Row],[PWC]]&gt;SAT,CalcTable[[#This Row],[PWC]]-SAT,0)</f>
        <v>#NAME?</v>
      </c>
      <c r="AE4511" s="13" t="e">
        <f ca="1">CalcTable[[#This Row],[PWC]]-CalcTable[[#This Row],[PercAmt]]-CalcTable[[#This Row],[Runoff]]</f>
        <v>#NAME?</v>
      </c>
      <c r="AF4511" s="13" t="e">
        <f ca="1">CalcTable[[#This Row],[IrrAmt]]/1000*CUR_IRR_AREA*10000/IRR_EFF</f>
        <v>#NAME?</v>
      </c>
      <c r="AG4511" s="147"/>
      <c r="AH4511" s="13"/>
      <c r="AI4511" s="50">
        <v>0</v>
      </c>
      <c r="AJ4511" s="50">
        <v>0</v>
      </c>
      <c r="AK4511" s="50">
        <v>0</v>
      </c>
      <c r="AL4511" s="50">
        <v>0</v>
      </c>
      <c r="AM4511" s="50"/>
      <c r="AN4511" s="50"/>
      <c r="AO4511" s="50"/>
      <c r="AP4511" s="50"/>
      <c r="AQ4511" s="50"/>
      <c r="AR4511" s="50"/>
      <c r="AS4511" s="50"/>
      <c r="AT4511" s="50"/>
      <c r="AU4511" s="50"/>
      <c r="AV4511" s="50"/>
      <c r="AW4511" s="50"/>
      <c r="AX4511" s="50">
        <f t="shared" si="1427"/>
        <v>0</v>
      </c>
      <c r="AY4511" s="50"/>
      <c r="AZ4511" s="50">
        <f t="shared" si="1417"/>
        <v>0</v>
      </c>
      <c r="BA4511" s="50">
        <f t="shared" si="1418"/>
        <v>0</v>
      </c>
      <c r="BB4511" s="50">
        <f t="shared" si="1419"/>
        <v>0</v>
      </c>
      <c r="BC4511" s="17">
        <f t="shared" si="1420"/>
        <v>19896</v>
      </c>
      <c r="BD4511" s="50">
        <f t="shared" si="1421"/>
        <v>0</v>
      </c>
      <c r="BE4511" s="50">
        <f t="shared" si="1422"/>
        <v>0</v>
      </c>
      <c r="BF4511" s="50">
        <f t="shared" si="1428"/>
        <v>0</v>
      </c>
      <c r="BG4511" s="50"/>
      <c r="BH4511" s="17">
        <f t="shared" si="1423"/>
        <v>0</v>
      </c>
      <c r="BI4511" s="17">
        <f t="shared" si="1431"/>
        <v>4511</v>
      </c>
      <c r="BJ4511" s="17">
        <f t="shared" si="1429"/>
        <v>4511</v>
      </c>
      <c r="BK4511" s="150">
        <f t="shared" si="1430"/>
        <v>32683</v>
      </c>
      <c r="BL4511" s="50" t="e">
        <f t="shared" ca="1" si="1424"/>
        <v>#NAME?</v>
      </c>
      <c r="BM4511" s="50" t="e">
        <f t="shared" ca="1" si="1425"/>
        <v>#NAME?</v>
      </c>
      <c r="BN4511" s="50" t="e">
        <f t="shared" ca="1" si="1426"/>
        <v>#NAME?</v>
      </c>
    </row>
    <row r="4512" spans="1:66" x14ac:dyDescent="0.35">
      <c r="A4512" s="48">
        <v>32684</v>
      </c>
      <c r="B4512" s="17">
        <v>1989</v>
      </c>
      <c r="C4512" s="17">
        <v>6</v>
      </c>
      <c r="D4512" s="17">
        <v>176</v>
      </c>
      <c r="E4512" s="17">
        <v>25</v>
      </c>
      <c r="F4512" s="17">
        <v>1</v>
      </c>
      <c r="G4512" s="50">
        <v>3.8</v>
      </c>
      <c r="H4512" s="32">
        <v>3.9753426283274047</v>
      </c>
      <c r="I4512" s="50">
        <v>18</v>
      </c>
      <c r="J4512" s="13">
        <v>3.4</v>
      </c>
      <c r="K4512" s="13">
        <f t="shared" si="1412"/>
        <v>3.4</v>
      </c>
      <c r="L4512" s="13">
        <f t="shared" si="1413"/>
        <v>0</v>
      </c>
      <c r="M4512" s="13" t="e">
        <f ca="1">CalcTable[[#This Row],[IWC]]-AE4511</f>
        <v>#NAME?</v>
      </c>
      <c r="N4512" s="13" t="e">
        <f ca="1">IF(CalcTable[[#This Row],[Day of Year]]&lt;123,FCAP,AE4511)</f>
        <v>#NAME?</v>
      </c>
      <c r="O4512" s="17" t="e">
        <f ca="1">IF(IRR_DRIP,5,COUNTIF('IDET Wind Values'!C4496:G4496,"&lt;="&amp;IRR_MAXWIND))</f>
        <v>#NAME?</v>
      </c>
      <c r="P4512" s="13" t="e">
        <f ca="1">CalcTable[[#This Row],[ET_o]]*KL</f>
        <v>#NAME?</v>
      </c>
      <c r="Q4512" s="13" t="e">
        <f ca="1">IF(WILTPT&lt;=0,1,MAX(0,MIN(1,(CalcTable[[#This Row],[IWC]]-WILTPT)/(MAD-WILTPT))))</f>
        <v>#NAME?</v>
      </c>
      <c r="R4512" s="13" t="e">
        <f ca="1">CalcTable[[#This Row],[ETMult]]*CalcTable[[#This Row],[ETb]]</f>
        <v>#NAME?</v>
      </c>
      <c r="S4512" s="13" t="b">
        <f>INDEX(IRR_LIST,CalcTable[[#This Row],[Day of Week]]+1)</f>
        <v>1</v>
      </c>
      <c r="T4512" s="13">
        <f t="shared" ca="1" si="1414"/>
        <v>11</v>
      </c>
      <c r="U4512" s="13" t="b">
        <f ca="1">IF(CalcTable[[#This Row],[IrrPrecip]]&gt;=IC_MM,FALSE,TRUE)</f>
        <v>0</v>
      </c>
      <c r="V4512" s="13" t="b">
        <f t="shared" si="1415"/>
        <v>1</v>
      </c>
      <c r="W4512" s="13" t="e">
        <f ca="1">IF(AND(IRR_DRIP=FALSE,CalcTable[[#This Row],[IrrHours]]&lt;=0),FALSE,TRUE)</f>
        <v>#NAME?</v>
      </c>
      <c r="X4512" s="13" t="e">
        <f ca="1">AND(CalcTable[[#This Row],[IrrDay]],CalcTable[[#This Row],[IrrRain]],CalcTable[[#This Row],[IrrWarm]],CalcTable[[#This Row],[IrrWindy]])</f>
        <v>#NAME?</v>
      </c>
      <c r="Y4512" s="13" t="e">
        <f t="shared" ca="1" si="1416"/>
        <v>#NAME?</v>
      </c>
      <c r="Z4512" s="13" t="e">
        <f ca="1">CalcTable[[#This Row],[IrrHours]]/5</f>
        <v>#NAME?</v>
      </c>
      <c r="AA4512" s="13" t="e">
        <f ca="1">IF(CalcTable[[#This Row],[IrrFlag]]=FALSE,0,MAX(0,CalcTable[[#This Row],[VolRednWind]]*(FCAP*IRR_TARGET-CalcTable[[#This Row],[IWC]])))</f>
        <v>#NAME?</v>
      </c>
      <c r="AB4512" s="13" t="e">
        <f ca="1">CalcTable[[#This Row],[IWC]]+CalcTable[[#This Row],[Eff Precip]]+CalcTable[[#This Row],[IrrAmt]]-CalcTable[[#This Row],[AET]]</f>
        <v>#NAME?</v>
      </c>
      <c r="AC4512" s="13" t="e">
        <f ca="1">IF(CalcTable[[#This Row],[PWC]]&gt;FCAP,MIN(24*PERC,MIN(SAT,CalcTable[[#This Row],[PWC]])-FCAP),0)</f>
        <v>#NAME?</v>
      </c>
      <c r="AD4512" s="13" t="e">
        <f ca="1">IF(CalcTable[[#This Row],[PWC]]&gt;SAT,CalcTable[[#This Row],[PWC]]-SAT,0)</f>
        <v>#NAME?</v>
      </c>
      <c r="AE4512" s="13" t="e">
        <f ca="1">CalcTable[[#This Row],[PWC]]-CalcTable[[#This Row],[PercAmt]]-CalcTable[[#This Row],[Runoff]]</f>
        <v>#NAME?</v>
      </c>
      <c r="AF4512" s="13" t="e">
        <f ca="1">CalcTable[[#This Row],[IrrAmt]]/1000*CUR_IRR_AREA*10000/IRR_EFF</f>
        <v>#NAME?</v>
      </c>
      <c r="AG4512" s="147"/>
      <c r="AH4512" s="13"/>
      <c r="AI4512" s="50">
        <v>0</v>
      </c>
      <c r="AJ4512" s="50">
        <v>0</v>
      </c>
      <c r="AK4512" s="50">
        <v>0</v>
      </c>
      <c r="AL4512" s="50">
        <v>0</v>
      </c>
      <c r="AM4512" s="50"/>
      <c r="AN4512" s="50"/>
      <c r="AO4512" s="50"/>
      <c r="AP4512" s="50"/>
      <c r="AQ4512" s="50"/>
      <c r="AR4512" s="50"/>
      <c r="AS4512" s="50"/>
      <c r="AT4512" s="50"/>
      <c r="AU4512" s="50"/>
      <c r="AV4512" s="50"/>
      <c r="AW4512" s="50"/>
      <c r="AX4512" s="50">
        <f t="shared" si="1427"/>
        <v>0</v>
      </c>
      <c r="AY4512" s="50"/>
      <c r="AZ4512" s="50">
        <f t="shared" si="1417"/>
        <v>0</v>
      </c>
      <c r="BA4512" s="50">
        <f t="shared" si="1418"/>
        <v>0</v>
      </c>
      <c r="BB4512" s="50">
        <f t="shared" si="1419"/>
        <v>0</v>
      </c>
      <c r="BC4512" s="17">
        <f t="shared" si="1420"/>
        <v>19896</v>
      </c>
      <c r="BD4512" s="50">
        <f t="shared" si="1421"/>
        <v>0</v>
      </c>
      <c r="BE4512" s="50">
        <f t="shared" si="1422"/>
        <v>0</v>
      </c>
      <c r="BF4512" s="50">
        <f t="shared" si="1428"/>
        <v>0</v>
      </c>
      <c r="BG4512" s="50"/>
      <c r="BH4512" s="17">
        <f t="shared" si="1423"/>
        <v>0</v>
      </c>
      <c r="BI4512" s="17">
        <f t="shared" si="1431"/>
        <v>4512</v>
      </c>
      <c r="BJ4512" s="17">
        <f t="shared" si="1429"/>
        <v>4512</v>
      </c>
      <c r="BK4512" s="150">
        <f t="shared" si="1430"/>
        <v>32684</v>
      </c>
      <c r="BL4512" s="50" t="e">
        <f t="shared" ca="1" si="1424"/>
        <v>#NAME?</v>
      </c>
      <c r="BM4512" s="50" t="e">
        <f t="shared" ca="1" si="1425"/>
        <v>#NAME?</v>
      </c>
      <c r="BN4512" s="50" t="e">
        <f t="shared" ca="1" si="1426"/>
        <v>#NAME?</v>
      </c>
    </row>
    <row r="4513" spans="1:66" x14ac:dyDescent="0.35">
      <c r="A4513" s="48">
        <v>32685</v>
      </c>
      <c r="B4513" s="17">
        <v>1989</v>
      </c>
      <c r="C4513" s="17">
        <v>6</v>
      </c>
      <c r="D4513" s="17">
        <v>177</v>
      </c>
      <c r="E4513" s="17">
        <v>26</v>
      </c>
      <c r="F4513" s="17">
        <v>2</v>
      </c>
      <c r="G4513" s="50">
        <v>8.8000000000000007</v>
      </c>
      <c r="H4513" s="32">
        <v>4.8617620582368701</v>
      </c>
      <c r="I4513" s="50">
        <v>16.166666666666668</v>
      </c>
      <c r="J4513" s="13">
        <v>3.4</v>
      </c>
      <c r="K4513" s="13">
        <f t="shared" si="1412"/>
        <v>3.4</v>
      </c>
      <c r="L4513" s="13">
        <f t="shared" si="1413"/>
        <v>0</v>
      </c>
      <c r="M4513" s="13" t="e">
        <f ca="1">CalcTable[[#This Row],[IWC]]-AE4512</f>
        <v>#NAME?</v>
      </c>
      <c r="N4513" s="13" t="e">
        <f ca="1">IF(CalcTable[[#This Row],[Day of Year]]&lt;123,FCAP,AE4512)</f>
        <v>#NAME?</v>
      </c>
      <c r="O4513" s="17" t="e">
        <f ca="1">IF(IRR_DRIP,5,COUNTIF('IDET Wind Values'!C4497:G4497,"&lt;="&amp;IRR_MAXWIND))</f>
        <v>#NAME?</v>
      </c>
      <c r="P4513" s="13" t="e">
        <f ca="1">CalcTable[[#This Row],[ET_o]]*KL</f>
        <v>#NAME?</v>
      </c>
      <c r="Q4513" s="13" t="e">
        <f ca="1">IF(WILTPT&lt;=0,1,MAX(0,MIN(1,(CalcTable[[#This Row],[IWC]]-WILTPT)/(MAD-WILTPT))))</f>
        <v>#NAME?</v>
      </c>
      <c r="R4513" s="13" t="e">
        <f ca="1">CalcTable[[#This Row],[ETMult]]*CalcTable[[#This Row],[ETb]]</f>
        <v>#NAME?</v>
      </c>
      <c r="S4513" s="13" t="b">
        <f>INDEX(IRR_LIST,CalcTable[[#This Row],[Day of Week]]+1)</f>
        <v>0</v>
      </c>
      <c r="T4513" s="13">
        <f t="shared" ca="1" si="1414"/>
        <v>4.5999999999999996</v>
      </c>
      <c r="U4513" s="13" t="b">
        <f ca="1">IF(CalcTable[[#This Row],[IrrPrecip]]&gt;=IC_MM,FALSE,TRUE)</f>
        <v>1</v>
      </c>
      <c r="V4513" s="13" t="b">
        <f t="shared" si="1415"/>
        <v>1</v>
      </c>
      <c r="W4513" s="13" t="e">
        <f ca="1">IF(AND(IRR_DRIP=FALSE,CalcTable[[#This Row],[IrrHours]]&lt;=0),FALSE,TRUE)</f>
        <v>#NAME?</v>
      </c>
      <c r="X4513" s="13" t="e">
        <f ca="1">AND(CalcTable[[#This Row],[IrrDay]],CalcTable[[#This Row],[IrrRain]],CalcTable[[#This Row],[IrrWarm]],CalcTable[[#This Row],[IrrWindy]])</f>
        <v>#NAME?</v>
      </c>
      <c r="Y4513" s="13" t="e">
        <f t="shared" ca="1" si="1416"/>
        <v>#NAME?</v>
      </c>
      <c r="Z4513" s="13" t="e">
        <f ca="1">CalcTable[[#This Row],[IrrHours]]/5</f>
        <v>#NAME?</v>
      </c>
      <c r="AA4513" s="13" t="e">
        <f ca="1">IF(CalcTable[[#This Row],[IrrFlag]]=FALSE,0,MAX(0,CalcTable[[#This Row],[VolRednWind]]*(FCAP*IRR_TARGET-CalcTable[[#This Row],[IWC]])))</f>
        <v>#NAME?</v>
      </c>
      <c r="AB4513" s="13" t="e">
        <f ca="1">CalcTable[[#This Row],[IWC]]+CalcTable[[#This Row],[Eff Precip]]+CalcTable[[#This Row],[IrrAmt]]-CalcTable[[#This Row],[AET]]</f>
        <v>#NAME?</v>
      </c>
      <c r="AC4513" s="13" t="e">
        <f ca="1">IF(CalcTable[[#This Row],[PWC]]&gt;FCAP,MIN(24*PERC,MIN(SAT,CalcTable[[#This Row],[PWC]])-FCAP),0)</f>
        <v>#NAME?</v>
      </c>
      <c r="AD4513" s="13" t="e">
        <f ca="1">IF(CalcTable[[#This Row],[PWC]]&gt;SAT,CalcTable[[#This Row],[PWC]]-SAT,0)</f>
        <v>#NAME?</v>
      </c>
      <c r="AE4513" s="13" t="e">
        <f ca="1">CalcTable[[#This Row],[PWC]]-CalcTable[[#This Row],[PercAmt]]-CalcTable[[#This Row],[Runoff]]</f>
        <v>#NAME?</v>
      </c>
      <c r="AF4513" s="13" t="e">
        <f ca="1">CalcTable[[#This Row],[IrrAmt]]/1000*CUR_IRR_AREA*10000/IRR_EFF</f>
        <v>#NAME?</v>
      </c>
      <c r="AG4513" s="147"/>
      <c r="AH4513" s="13"/>
      <c r="AI4513" s="50">
        <v>0</v>
      </c>
      <c r="AJ4513" s="50">
        <v>0</v>
      </c>
      <c r="AK4513" s="50">
        <v>9.7335538810517974</v>
      </c>
      <c r="AL4513" s="50">
        <v>6.1365567994524746</v>
      </c>
      <c r="AM4513" s="50"/>
      <c r="AN4513" s="50"/>
      <c r="AO4513" s="50"/>
      <c r="AP4513" s="50"/>
      <c r="AQ4513" s="50"/>
      <c r="AR4513" s="50"/>
      <c r="AS4513" s="50"/>
      <c r="AT4513" s="50"/>
      <c r="AU4513" s="50"/>
      <c r="AV4513" s="50"/>
      <c r="AW4513" s="50"/>
      <c r="AX4513" s="50">
        <f t="shared" si="1427"/>
        <v>15.870110680504272</v>
      </c>
      <c r="AY4513" s="50"/>
      <c r="AZ4513" s="50">
        <f t="shared" si="1417"/>
        <v>322.76445637269899</v>
      </c>
      <c r="BA4513" s="50">
        <f t="shared" si="1418"/>
        <v>496.95479790717138</v>
      </c>
      <c r="BB4513" s="50">
        <f t="shared" si="1419"/>
        <v>512.32453392491902</v>
      </c>
      <c r="BC4513" s="17">
        <f t="shared" si="1420"/>
        <v>19896</v>
      </c>
      <c r="BD4513" s="50">
        <f t="shared" si="1421"/>
        <v>15.870110680504272</v>
      </c>
      <c r="BE4513" s="50">
        <f t="shared" si="1422"/>
        <v>322.76445637269899</v>
      </c>
      <c r="BF4513" s="50">
        <f t="shared" si="1428"/>
        <v>527.93990090332568</v>
      </c>
      <c r="BG4513" s="50"/>
      <c r="BH4513" s="17">
        <f t="shared" si="1423"/>
        <v>0</v>
      </c>
      <c r="BI4513" s="17">
        <f t="shared" si="1431"/>
        <v>4513</v>
      </c>
      <c r="BJ4513" s="17">
        <f t="shared" si="1429"/>
        <v>4513</v>
      </c>
      <c r="BK4513" s="150">
        <f t="shared" si="1430"/>
        <v>32685</v>
      </c>
      <c r="BL4513" s="50" t="e">
        <f t="shared" ca="1" si="1424"/>
        <v>#NAME?</v>
      </c>
      <c r="BM4513" s="50" t="e">
        <f t="shared" ca="1" si="1425"/>
        <v>#NAME?</v>
      </c>
      <c r="BN4513" s="50" t="e">
        <f t="shared" ca="1" si="1426"/>
        <v>#NAME?</v>
      </c>
    </row>
    <row r="4514" spans="1:66" x14ac:dyDescent="0.35">
      <c r="A4514" s="48">
        <v>32686</v>
      </c>
      <c r="B4514" s="17">
        <v>1989</v>
      </c>
      <c r="C4514" s="17">
        <v>6</v>
      </c>
      <c r="D4514" s="17">
        <v>178</v>
      </c>
      <c r="E4514" s="17">
        <v>27</v>
      </c>
      <c r="F4514" s="17">
        <v>3</v>
      </c>
      <c r="G4514" s="50">
        <v>6.6</v>
      </c>
      <c r="H4514" s="32">
        <v>4.2974945191515808</v>
      </c>
      <c r="I4514" s="50">
        <v>2.8333333333333335</v>
      </c>
      <c r="J4514" s="13">
        <v>0</v>
      </c>
      <c r="K4514" s="13">
        <f t="shared" si="1412"/>
        <v>0</v>
      </c>
      <c r="L4514" s="13">
        <f t="shared" si="1413"/>
        <v>0</v>
      </c>
      <c r="M4514" s="13" t="e">
        <f ca="1">CalcTable[[#This Row],[IWC]]-AE4513</f>
        <v>#NAME?</v>
      </c>
      <c r="N4514" s="13" t="e">
        <f ca="1">IF(CalcTable[[#This Row],[Day of Year]]&lt;123,FCAP,AE4513)</f>
        <v>#NAME?</v>
      </c>
      <c r="O4514" s="17" t="e">
        <f ca="1">IF(IRR_DRIP,5,COUNTIF('IDET Wind Values'!C4498:G4498,"&lt;="&amp;IRR_MAXWIND))</f>
        <v>#NAME?</v>
      </c>
      <c r="P4514" s="13" t="e">
        <f ca="1">CalcTable[[#This Row],[ET_o]]*KL</f>
        <v>#NAME?</v>
      </c>
      <c r="Q4514" s="13" t="e">
        <f ca="1">IF(WILTPT&lt;=0,1,MAX(0,MIN(1,(CalcTable[[#This Row],[IWC]]-WILTPT)/(MAD-WILTPT))))</f>
        <v>#NAME?</v>
      </c>
      <c r="R4514" s="13" t="e">
        <f ca="1">CalcTable[[#This Row],[ETMult]]*CalcTable[[#This Row],[ETb]]</f>
        <v>#NAME?</v>
      </c>
      <c r="S4514" s="13" t="b">
        <f>INDEX(IRR_LIST,CalcTable[[#This Row],[Day of Week]]+1)</f>
        <v>1</v>
      </c>
      <c r="T4514" s="13">
        <f t="shared" ca="1" si="1414"/>
        <v>6.8</v>
      </c>
      <c r="U4514" s="13" t="b">
        <f ca="1">IF(CalcTable[[#This Row],[IrrPrecip]]&gt;=IC_MM,FALSE,TRUE)</f>
        <v>1</v>
      </c>
      <c r="V4514" s="13" t="b">
        <f t="shared" si="1415"/>
        <v>1</v>
      </c>
      <c r="W4514" s="13" t="e">
        <f ca="1">IF(AND(IRR_DRIP=FALSE,CalcTable[[#This Row],[IrrHours]]&lt;=0),FALSE,TRUE)</f>
        <v>#NAME?</v>
      </c>
      <c r="X4514" s="13" t="e">
        <f ca="1">AND(CalcTable[[#This Row],[IrrDay]],CalcTable[[#This Row],[IrrRain]],CalcTable[[#This Row],[IrrWarm]],CalcTable[[#This Row],[IrrWindy]])</f>
        <v>#NAME?</v>
      </c>
      <c r="Y4514" s="13" t="e">
        <f t="shared" ca="1" si="1416"/>
        <v>#NAME?</v>
      </c>
      <c r="Z4514" s="13" t="e">
        <f ca="1">CalcTable[[#This Row],[IrrHours]]/5</f>
        <v>#NAME?</v>
      </c>
      <c r="AA4514" s="13" t="e">
        <f ca="1">IF(CalcTable[[#This Row],[IrrFlag]]=FALSE,0,MAX(0,CalcTable[[#This Row],[VolRednWind]]*(FCAP*IRR_TARGET-CalcTable[[#This Row],[IWC]])))</f>
        <v>#NAME?</v>
      </c>
      <c r="AB4514" s="13" t="e">
        <f ca="1">CalcTable[[#This Row],[IWC]]+CalcTable[[#This Row],[Eff Precip]]+CalcTable[[#This Row],[IrrAmt]]-CalcTable[[#This Row],[AET]]</f>
        <v>#NAME?</v>
      </c>
      <c r="AC4514" s="13" t="e">
        <f ca="1">IF(CalcTable[[#This Row],[PWC]]&gt;FCAP,MIN(24*PERC,MIN(SAT,CalcTable[[#This Row],[PWC]])-FCAP),0)</f>
        <v>#NAME?</v>
      </c>
      <c r="AD4514" s="13" t="e">
        <f ca="1">IF(CalcTable[[#This Row],[PWC]]&gt;SAT,CalcTable[[#This Row],[PWC]]-SAT,0)</f>
        <v>#NAME?</v>
      </c>
      <c r="AE4514" s="13" t="e">
        <f ca="1">CalcTable[[#This Row],[PWC]]-CalcTable[[#This Row],[PercAmt]]-CalcTable[[#This Row],[Runoff]]</f>
        <v>#NAME?</v>
      </c>
      <c r="AF4514" s="13" t="e">
        <f ca="1">CalcTable[[#This Row],[IrrAmt]]/1000*CUR_IRR_AREA*10000/IRR_EFF</f>
        <v>#NAME?</v>
      </c>
      <c r="AG4514" s="147"/>
      <c r="AH4514" s="13"/>
      <c r="AI4514" s="50">
        <v>0</v>
      </c>
      <c r="AJ4514" s="50">
        <v>0</v>
      </c>
      <c r="AK4514" s="50">
        <v>0</v>
      </c>
      <c r="AL4514" s="50">
        <v>0</v>
      </c>
      <c r="AM4514" s="50"/>
      <c r="AN4514" s="50"/>
      <c r="AO4514" s="50"/>
      <c r="AP4514" s="50"/>
      <c r="AQ4514" s="50"/>
      <c r="AR4514" s="50"/>
      <c r="AS4514" s="50"/>
      <c r="AT4514" s="50"/>
      <c r="AU4514" s="50"/>
      <c r="AV4514" s="50"/>
      <c r="AW4514" s="50"/>
      <c r="AX4514" s="50">
        <f t="shared" si="1427"/>
        <v>0</v>
      </c>
      <c r="AY4514" s="50"/>
      <c r="AZ4514" s="50">
        <f t="shared" si="1417"/>
        <v>0</v>
      </c>
      <c r="BA4514" s="50">
        <f t="shared" si="1418"/>
        <v>0</v>
      </c>
      <c r="BB4514" s="50">
        <f t="shared" si="1419"/>
        <v>0</v>
      </c>
      <c r="BC4514" s="17">
        <f t="shared" si="1420"/>
        <v>19896</v>
      </c>
      <c r="BD4514" s="50">
        <f t="shared" si="1421"/>
        <v>0</v>
      </c>
      <c r="BE4514" s="50">
        <f t="shared" si="1422"/>
        <v>0</v>
      </c>
      <c r="BF4514" s="50">
        <f t="shared" si="1428"/>
        <v>0</v>
      </c>
      <c r="BG4514" s="50"/>
      <c r="BH4514" s="17">
        <f t="shared" si="1423"/>
        <v>0</v>
      </c>
      <c r="BI4514" s="17">
        <f t="shared" si="1431"/>
        <v>4514</v>
      </c>
      <c r="BJ4514" s="17">
        <f t="shared" si="1429"/>
        <v>4514</v>
      </c>
      <c r="BK4514" s="150">
        <f t="shared" si="1430"/>
        <v>32686</v>
      </c>
      <c r="BL4514" s="50" t="e">
        <f t="shared" ca="1" si="1424"/>
        <v>#NAME?</v>
      </c>
      <c r="BM4514" s="50" t="e">
        <f t="shared" ca="1" si="1425"/>
        <v>#NAME?</v>
      </c>
      <c r="BN4514" s="50" t="e">
        <f t="shared" ca="1" si="1426"/>
        <v>#NAME?</v>
      </c>
    </row>
    <row r="4515" spans="1:66" x14ac:dyDescent="0.35">
      <c r="A4515" s="48">
        <v>32687</v>
      </c>
      <c r="B4515" s="17">
        <v>1989</v>
      </c>
      <c r="C4515" s="17">
        <v>6</v>
      </c>
      <c r="D4515" s="17">
        <v>179</v>
      </c>
      <c r="E4515" s="17">
        <v>28</v>
      </c>
      <c r="F4515" s="17">
        <v>4</v>
      </c>
      <c r="G4515" s="50">
        <v>6</v>
      </c>
      <c r="H4515" s="32">
        <v>4.1148796783113841</v>
      </c>
      <c r="I4515" s="50">
        <v>15.5</v>
      </c>
      <c r="J4515" s="13">
        <v>0</v>
      </c>
      <c r="K4515" s="13">
        <f t="shared" si="1412"/>
        <v>0</v>
      </c>
      <c r="L4515" s="13">
        <f t="shared" si="1413"/>
        <v>0</v>
      </c>
      <c r="M4515" s="13" t="e">
        <f ca="1">CalcTable[[#This Row],[IWC]]-AE4514</f>
        <v>#NAME?</v>
      </c>
      <c r="N4515" s="13" t="e">
        <f ca="1">IF(CalcTable[[#This Row],[Day of Year]]&lt;123,FCAP,AE4514)</f>
        <v>#NAME?</v>
      </c>
      <c r="O4515" s="17" t="e">
        <f ca="1">IF(IRR_DRIP,5,COUNTIF('IDET Wind Values'!C4499:G4499,"&lt;="&amp;IRR_MAXWIND))</f>
        <v>#NAME?</v>
      </c>
      <c r="P4515" s="13" t="e">
        <f ca="1">CalcTable[[#This Row],[ET_o]]*KL</f>
        <v>#NAME?</v>
      </c>
      <c r="Q4515" s="13" t="e">
        <f ca="1">IF(WILTPT&lt;=0,1,MAX(0,MIN(1,(CalcTable[[#This Row],[IWC]]-WILTPT)/(MAD-WILTPT))))</f>
        <v>#NAME?</v>
      </c>
      <c r="R4515" s="13" t="e">
        <f ca="1">CalcTable[[#This Row],[ETMult]]*CalcTable[[#This Row],[ETb]]</f>
        <v>#NAME?</v>
      </c>
      <c r="S4515" s="13" t="b">
        <f>INDEX(IRR_LIST,CalcTable[[#This Row],[Day of Week]]+1)</f>
        <v>0</v>
      </c>
      <c r="T4515" s="13">
        <f t="shared" ca="1" si="1414"/>
        <v>3.4</v>
      </c>
      <c r="U4515" s="13" t="b">
        <f ca="1">IF(CalcTable[[#This Row],[IrrPrecip]]&gt;=IC_MM,FALSE,TRUE)</f>
        <v>1</v>
      </c>
      <c r="V4515" s="13" t="b">
        <f t="shared" si="1415"/>
        <v>1</v>
      </c>
      <c r="W4515" s="13" t="e">
        <f ca="1">IF(AND(IRR_DRIP=FALSE,CalcTable[[#This Row],[IrrHours]]&lt;=0),FALSE,TRUE)</f>
        <v>#NAME?</v>
      </c>
      <c r="X4515" s="13" t="e">
        <f ca="1">AND(CalcTable[[#This Row],[IrrDay]],CalcTable[[#This Row],[IrrRain]],CalcTable[[#This Row],[IrrWarm]],CalcTable[[#This Row],[IrrWindy]])</f>
        <v>#NAME?</v>
      </c>
      <c r="Y4515" s="13" t="e">
        <f t="shared" ca="1" si="1416"/>
        <v>#NAME?</v>
      </c>
      <c r="Z4515" s="13" t="e">
        <f ca="1">CalcTable[[#This Row],[IrrHours]]/5</f>
        <v>#NAME?</v>
      </c>
      <c r="AA4515" s="13" t="e">
        <f ca="1">IF(CalcTable[[#This Row],[IrrFlag]]=FALSE,0,MAX(0,CalcTable[[#This Row],[VolRednWind]]*(FCAP*IRR_TARGET-CalcTable[[#This Row],[IWC]])))</f>
        <v>#NAME?</v>
      </c>
      <c r="AB4515" s="13" t="e">
        <f ca="1">CalcTable[[#This Row],[IWC]]+CalcTable[[#This Row],[Eff Precip]]+CalcTable[[#This Row],[IrrAmt]]-CalcTable[[#This Row],[AET]]</f>
        <v>#NAME?</v>
      </c>
      <c r="AC4515" s="13" t="e">
        <f ca="1">IF(CalcTable[[#This Row],[PWC]]&gt;FCAP,MIN(24*PERC,MIN(SAT,CalcTable[[#This Row],[PWC]])-FCAP),0)</f>
        <v>#NAME?</v>
      </c>
      <c r="AD4515" s="13" t="e">
        <f ca="1">IF(CalcTable[[#This Row],[PWC]]&gt;SAT,CalcTable[[#This Row],[PWC]]-SAT,0)</f>
        <v>#NAME?</v>
      </c>
      <c r="AE4515" s="13" t="e">
        <f ca="1">CalcTable[[#This Row],[PWC]]-CalcTable[[#This Row],[PercAmt]]-CalcTable[[#This Row],[Runoff]]</f>
        <v>#NAME?</v>
      </c>
      <c r="AF4515" s="13" t="e">
        <f ca="1">CalcTable[[#This Row],[IrrAmt]]/1000*CUR_IRR_AREA*10000/IRR_EFF</f>
        <v>#NAME?</v>
      </c>
      <c r="AG4515" s="147"/>
      <c r="AH4515" s="13"/>
      <c r="AI4515" s="50">
        <v>0</v>
      </c>
      <c r="AJ4515" s="50">
        <v>0</v>
      </c>
      <c r="AK4515" s="50">
        <v>4.2332975884267006</v>
      </c>
      <c r="AL4515" s="50">
        <v>5.0375911175636503</v>
      </c>
      <c r="AM4515" s="50"/>
      <c r="AN4515" s="50"/>
      <c r="AO4515" s="50"/>
      <c r="AP4515" s="50"/>
      <c r="AQ4515" s="50"/>
      <c r="AR4515" s="50"/>
      <c r="AS4515" s="50"/>
      <c r="AT4515" s="50"/>
      <c r="AU4515" s="50"/>
      <c r="AV4515" s="50"/>
      <c r="AW4515" s="50"/>
      <c r="AX4515" s="50">
        <f t="shared" si="1427"/>
        <v>9.2708887059903518</v>
      </c>
      <c r="AY4515" s="50"/>
      <c r="AZ4515" s="50">
        <f t="shared" si="1417"/>
        <v>209.85770407879204</v>
      </c>
      <c r="BA4515" s="50">
        <f t="shared" si="1418"/>
        <v>323.11424278798137</v>
      </c>
      <c r="BB4515" s="50">
        <f t="shared" si="1419"/>
        <v>333.10746679173337</v>
      </c>
      <c r="BC4515" s="17">
        <f t="shared" si="1420"/>
        <v>19896</v>
      </c>
      <c r="BD4515" s="50">
        <f t="shared" si="1421"/>
        <v>9.2708887059903518</v>
      </c>
      <c r="BE4515" s="50">
        <f t="shared" si="1422"/>
        <v>209.85770407879204</v>
      </c>
      <c r="BF4515" s="50">
        <f t="shared" si="1428"/>
        <v>343.26039719573123</v>
      </c>
      <c r="BG4515" s="50"/>
      <c r="BH4515" s="17">
        <f t="shared" si="1423"/>
        <v>0</v>
      </c>
      <c r="BI4515" s="17">
        <f t="shared" si="1431"/>
        <v>4515</v>
      </c>
      <c r="BJ4515" s="17">
        <f t="shared" si="1429"/>
        <v>4515</v>
      </c>
      <c r="BK4515" s="150">
        <f t="shared" si="1430"/>
        <v>32687</v>
      </c>
      <c r="BL4515" s="50" t="e">
        <f t="shared" ca="1" si="1424"/>
        <v>#NAME?</v>
      </c>
      <c r="BM4515" s="50" t="e">
        <f t="shared" ca="1" si="1425"/>
        <v>#NAME?</v>
      </c>
      <c r="BN4515" s="50" t="e">
        <f t="shared" ca="1" si="1426"/>
        <v>#NAME?</v>
      </c>
    </row>
    <row r="4516" spans="1:66" x14ac:dyDescent="0.35">
      <c r="A4516" s="48">
        <v>32688</v>
      </c>
      <c r="B4516" s="17">
        <v>1989</v>
      </c>
      <c r="C4516" s="17">
        <v>6</v>
      </c>
      <c r="D4516" s="17">
        <v>180</v>
      </c>
      <c r="E4516" s="17">
        <v>29</v>
      </c>
      <c r="F4516" s="17">
        <v>5</v>
      </c>
      <c r="G4516" s="50">
        <v>11.2</v>
      </c>
      <c r="H4516" s="32">
        <v>4.36173621336044</v>
      </c>
      <c r="I4516" s="50">
        <v>3.8333333333333335</v>
      </c>
      <c r="J4516" s="13">
        <v>0</v>
      </c>
      <c r="K4516" s="13">
        <f t="shared" si="1412"/>
        <v>0</v>
      </c>
      <c r="L4516" s="13">
        <f t="shared" si="1413"/>
        <v>0</v>
      </c>
      <c r="M4516" s="13" t="e">
        <f ca="1">CalcTable[[#This Row],[IWC]]-AE4515</f>
        <v>#NAME?</v>
      </c>
      <c r="N4516" s="13" t="e">
        <f ca="1">IF(CalcTable[[#This Row],[Day of Year]]&lt;123,FCAP,AE4515)</f>
        <v>#NAME?</v>
      </c>
      <c r="O4516" s="17" t="e">
        <f ca="1">IF(IRR_DRIP,5,COUNTIF('IDET Wind Values'!C4500:G4500,"&lt;="&amp;IRR_MAXWIND))</f>
        <v>#NAME?</v>
      </c>
      <c r="P4516" s="13" t="e">
        <f ca="1">CalcTable[[#This Row],[ET_o]]*KL</f>
        <v>#NAME?</v>
      </c>
      <c r="Q4516" s="13" t="e">
        <f ca="1">IF(WILTPT&lt;=0,1,MAX(0,MIN(1,(CalcTable[[#This Row],[IWC]]-WILTPT)/(MAD-WILTPT))))</f>
        <v>#NAME?</v>
      </c>
      <c r="R4516" s="13" t="e">
        <f ca="1">CalcTable[[#This Row],[ETMult]]*CalcTable[[#This Row],[ETb]]</f>
        <v>#NAME?</v>
      </c>
      <c r="S4516" s="13" t="b">
        <f>INDEX(IRR_LIST,CalcTable[[#This Row],[Day of Week]]+1)</f>
        <v>1</v>
      </c>
      <c r="T4516" s="13">
        <f t="shared" ca="1" si="1414"/>
        <v>0</v>
      </c>
      <c r="U4516" s="13" t="b">
        <f ca="1">IF(CalcTable[[#This Row],[IrrPrecip]]&gt;=IC_MM,FALSE,TRUE)</f>
        <v>1</v>
      </c>
      <c r="V4516" s="13" t="b">
        <f t="shared" si="1415"/>
        <v>1</v>
      </c>
      <c r="W4516" s="13" t="e">
        <f ca="1">IF(AND(IRR_DRIP=FALSE,CalcTable[[#This Row],[IrrHours]]&lt;=0),FALSE,TRUE)</f>
        <v>#NAME?</v>
      </c>
      <c r="X4516" s="13" t="e">
        <f ca="1">AND(CalcTable[[#This Row],[IrrDay]],CalcTable[[#This Row],[IrrRain]],CalcTable[[#This Row],[IrrWarm]],CalcTable[[#This Row],[IrrWindy]])</f>
        <v>#NAME?</v>
      </c>
      <c r="Y4516" s="13" t="e">
        <f t="shared" ca="1" si="1416"/>
        <v>#NAME?</v>
      </c>
      <c r="Z4516" s="13" t="e">
        <f ca="1">CalcTable[[#This Row],[IrrHours]]/5</f>
        <v>#NAME?</v>
      </c>
      <c r="AA4516" s="13" t="e">
        <f ca="1">IF(CalcTable[[#This Row],[IrrFlag]]=FALSE,0,MAX(0,CalcTable[[#This Row],[VolRednWind]]*(FCAP*IRR_TARGET-CalcTable[[#This Row],[IWC]])))</f>
        <v>#NAME?</v>
      </c>
      <c r="AB4516" s="13" t="e">
        <f ca="1">CalcTable[[#This Row],[IWC]]+CalcTable[[#This Row],[Eff Precip]]+CalcTable[[#This Row],[IrrAmt]]-CalcTable[[#This Row],[AET]]</f>
        <v>#NAME?</v>
      </c>
      <c r="AC4516" s="13" t="e">
        <f ca="1">IF(CalcTable[[#This Row],[PWC]]&gt;FCAP,MIN(24*PERC,MIN(SAT,CalcTable[[#This Row],[PWC]])-FCAP),0)</f>
        <v>#NAME?</v>
      </c>
      <c r="AD4516" s="13" t="e">
        <f ca="1">IF(CalcTable[[#This Row],[PWC]]&gt;SAT,CalcTable[[#This Row],[PWC]]-SAT,0)</f>
        <v>#NAME?</v>
      </c>
      <c r="AE4516" s="13" t="e">
        <f ca="1">CalcTable[[#This Row],[PWC]]-CalcTable[[#This Row],[PercAmt]]-CalcTable[[#This Row],[Runoff]]</f>
        <v>#NAME?</v>
      </c>
      <c r="AF4516" s="13" t="e">
        <f ca="1">CalcTable[[#This Row],[IrrAmt]]/1000*CUR_IRR_AREA*10000/IRR_EFF</f>
        <v>#NAME?</v>
      </c>
      <c r="AG4516" s="147"/>
      <c r="AH4516" s="13"/>
      <c r="AI4516" s="50">
        <v>6.7260236389510233</v>
      </c>
      <c r="AJ4516" s="50">
        <v>12.220638670510091</v>
      </c>
      <c r="AK4516" s="50">
        <v>0</v>
      </c>
      <c r="AL4516" s="50">
        <v>0</v>
      </c>
      <c r="AM4516" s="50"/>
      <c r="AN4516" s="50"/>
      <c r="AO4516" s="50"/>
      <c r="AP4516" s="50"/>
      <c r="AQ4516" s="50"/>
      <c r="AR4516" s="50"/>
      <c r="AS4516" s="50"/>
      <c r="AT4516" s="50"/>
      <c r="AU4516" s="50"/>
      <c r="AV4516" s="50"/>
      <c r="AW4516" s="50"/>
      <c r="AX4516" s="50">
        <f t="shared" si="1427"/>
        <v>18.946662309461114</v>
      </c>
      <c r="AY4516" s="50"/>
      <c r="AZ4516" s="50">
        <f t="shared" si="1417"/>
        <v>457.12041437291111</v>
      </c>
      <c r="BA4516" s="50">
        <f t="shared" si="1418"/>
        <v>743.21285545102262</v>
      </c>
      <c r="BB4516" s="50">
        <f t="shared" si="1419"/>
        <v>769.35744255386328</v>
      </c>
      <c r="BC4516" s="17">
        <f t="shared" si="1420"/>
        <v>19896</v>
      </c>
      <c r="BD4516" s="50">
        <f t="shared" si="1421"/>
        <v>18.946662309461114</v>
      </c>
      <c r="BE4516" s="50">
        <f t="shared" si="1422"/>
        <v>457.12041437291111</v>
      </c>
      <c r="BF4516" s="50">
        <f t="shared" si="1428"/>
        <v>747.70347694745408</v>
      </c>
      <c r="BG4516" s="50"/>
      <c r="BH4516" s="17">
        <f t="shared" si="1423"/>
        <v>0</v>
      </c>
      <c r="BI4516" s="17">
        <f t="shared" si="1431"/>
        <v>4516</v>
      </c>
      <c r="BJ4516" s="17">
        <f t="shared" si="1429"/>
        <v>4516</v>
      </c>
      <c r="BK4516" s="150">
        <f t="shared" si="1430"/>
        <v>32688</v>
      </c>
      <c r="BL4516" s="50" t="e">
        <f t="shared" ca="1" si="1424"/>
        <v>#NAME?</v>
      </c>
      <c r="BM4516" s="50" t="e">
        <f t="shared" ca="1" si="1425"/>
        <v>#NAME?</v>
      </c>
      <c r="BN4516" s="50" t="e">
        <f t="shared" ca="1" si="1426"/>
        <v>#NAME?</v>
      </c>
    </row>
    <row r="4517" spans="1:66" x14ac:dyDescent="0.35">
      <c r="A4517" s="48">
        <v>32689</v>
      </c>
      <c r="B4517" s="17">
        <v>1989</v>
      </c>
      <c r="C4517" s="17">
        <v>6</v>
      </c>
      <c r="D4517" s="17">
        <v>181</v>
      </c>
      <c r="E4517" s="17">
        <v>30</v>
      </c>
      <c r="F4517" s="17">
        <v>6</v>
      </c>
      <c r="G4517" s="50">
        <v>9.1999999999999993</v>
      </c>
      <c r="H4517" s="32">
        <v>4.1550782092239045</v>
      </c>
      <c r="I4517" s="50">
        <v>11.5</v>
      </c>
      <c r="J4517" s="13">
        <v>8.1999999999999993</v>
      </c>
      <c r="K4517" s="13">
        <f t="shared" si="1412"/>
        <v>8.1999999999999993</v>
      </c>
      <c r="L4517" s="13">
        <f t="shared" si="1413"/>
        <v>2.3999999999999995</v>
      </c>
      <c r="M4517" s="13" t="e">
        <f ca="1">CalcTable[[#This Row],[IWC]]-AE4516</f>
        <v>#NAME?</v>
      </c>
      <c r="N4517" s="13" t="e">
        <f ca="1">IF(CalcTable[[#This Row],[Day of Year]]&lt;123,FCAP,AE4516)</f>
        <v>#NAME?</v>
      </c>
      <c r="O4517" s="17" t="e">
        <f ca="1">IF(IRR_DRIP,5,COUNTIF('IDET Wind Values'!C4501:G4501,"&lt;="&amp;IRR_MAXWIND))</f>
        <v>#NAME?</v>
      </c>
      <c r="P4517" s="13" t="e">
        <f ca="1">CalcTable[[#This Row],[ET_o]]*KL</f>
        <v>#NAME?</v>
      </c>
      <c r="Q4517" s="13" t="e">
        <f ca="1">IF(WILTPT&lt;=0,1,MAX(0,MIN(1,(CalcTable[[#This Row],[IWC]]-WILTPT)/(MAD-WILTPT))))</f>
        <v>#NAME?</v>
      </c>
      <c r="R4517" s="13" t="e">
        <f ca="1">CalcTable[[#This Row],[ETMult]]*CalcTable[[#This Row],[ETb]]</f>
        <v>#NAME?</v>
      </c>
      <c r="S4517" s="13" t="b">
        <f>INDEX(IRR_LIST,CalcTable[[#This Row],[Day of Week]]+1)</f>
        <v>0</v>
      </c>
      <c r="T4517" s="13">
        <f t="shared" ca="1" si="1414"/>
        <v>0</v>
      </c>
      <c r="U4517" s="13" t="b">
        <f ca="1">IF(CalcTable[[#This Row],[IrrPrecip]]&gt;=IC_MM,FALSE,TRUE)</f>
        <v>1</v>
      </c>
      <c r="V4517" s="13" t="b">
        <f t="shared" si="1415"/>
        <v>1</v>
      </c>
      <c r="W4517" s="13" t="e">
        <f ca="1">IF(AND(IRR_DRIP=FALSE,CalcTable[[#This Row],[IrrHours]]&lt;=0),FALSE,TRUE)</f>
        <v>#NAME?</v>
      </c>
      <c r="X4517" s="13" t="e">
        <f ca="1">AND(CalcTable[[#This Row],[IrrDay]],CalcTable[[#This Row],[IrrRain]],CalcTable[[#This Row],[IrrWarm]],CalcTable[[#This Row],[IrrWindy]])</f>
        <v>#NAME?</v>
      </c>
      <c r="Y4517" s="13" t="e">
        <f t="shared" ca="1" si="1416"/>
        <v>#NAME?</v>
      </c>
      <c r="Z4517" s="13" t="e">
        <f ca="1">CalcTable[[#This Row],[IrrHours]]/5</f>
        <v>#NAME?</v>
      </c>
      <c r="AA4517" s="13" t="e">
        <f ca="1">IF(CalcTable[[#This Row],[IrrFlag]]=FALSE,0,MAX(0,CalcTable[[#This Row],[VolRednWind]]*(FCAP*IRR_TARGET-CalcTable[[#This Row],[IWC]])))</f>
        <v>#NAME?</v>
      </c>
      <c r="AB4517" s="13" t="e">
        <f ca="1">CalcTable[[#This Row],[IWC]]+CalcTable[[#This Row],[Eff Precip]]+CalcTable[[#This Row],[IrrAmt]]-CalcTable[[#This Row],[AET]]</f>
        <v>#NAME?</v>
      </c>
      <c r="AC4517" s="13" t="e">
        <f ca="1">IF(CalcTable[[#This Row],[PWC]]&gt;FCAP,MIN(24*PERC,MIN(SAT,CalcTable[[#This Row],[PWC]])-FCAP),0)</f>
        <v>#NAME?</v>
      </c>
      <c r="AD4517" s="13" t="e">
        <f ca="1">IF(CalcTable[[#This Row],[PWC]]&gt;SAT,CalcTable[[#This Row],[PWC]]-SAT,0)</f>
        <v>#NAME?</v>
      </c>
      <c r="AE4517" s="13" t="e">
        <f ca="1">CalcTable[[#This Row],[PWC]]-CalcTable[[#This Row],[PercAmt]]-CalcTable[[#This Row],[Runoff]]</f>
        <v>#NAME?</v>
      </c>
      <c r="AF4517" s="13" t="e">
        <f ca="1">CalcTable[[#This Row],[IrrAmt]]/1000*CUR_IRR_AREA*10000/IRR_EFF</f>
        <v>#NAME?</v>
      </c>
      <c r="AG4517" s="147"/>
      <c r="AH4517" s="13"/>
      <c r="AI4517" s="50">
        <v>0</v>
      </c>
      <c r="AJ4517" s="50">
        <v>0</v>
      </c>
      <c r="AK4517" s="50">
        <v>0</v>
      </c>
      <c r="AL4517" s="50">
        <v>4.6789549173482428</v>
      </c>
      <c r="AM4517" s="50"/>
      <c r="AN4517" s="50"/>
      <c r="AO4517" s="50"/>
      <c r="AP4517" s="50"/>
      <c r="AQ4517" s="50"/>
      <c r="AR4517" s="50"/>
      <c r="AS4517" s="50"/>
      <c r="AT4517" s="50"/>
      <c r="AU4517" s="50"/>
      <c r="AV4517" s="50"/>
      <c r="AW4517" s="50"/>
      <c r="AX4517" s="50">
        <f t="shared" si="1427"/>
        <v>4.6789549173482428</v>
      </c>
      <c r="AY4517" s="50"/>
      <c r="AZ4517" s="50">
        <f t="shared" si="1417"/>
        <v>137.24934424221513</v>
      </c>
      <c r="BA4517" s="50">
        <f t="shared" si="1418"/>
        <v>211.32041891261696</v>
      </c>
      <c r="BB4517" s="50">
        <f t="shared" si="1419"/>
        <v>217.85610197177007</v>
      </c>
      <c r="BC4517" s="17">
        <f t="shared" si="1420"/>
        <v>19896</v>
      </c>
      <c r="BD4517" s="50">
        <f t="shared" si="1421"/>
        <v>4.6789549173482428</v>
      </c>
      <c r="BE4517" s="50">
        <f t="shared" si="1422"/>
        <v>137.24934424221513</v>
      </c>
      <c r="BF4517" s="50">
        <f t="shared" si="1428"/>
        <v>224.49623484753218</v>
      </c>
      <c r="BG4517" s="50"/>
      <c r="BH4517" s="17">
        <f t="shared" si="1423"/>
        <v>0</v>
      </c>
      <c r="BI4517" s="17">
        <f t="shared" si="1431"/>
        <v>4517</v>
      </c>
      <c r="BJ4517" s="17">
        <f t="shared" si="1429"/>
        <v>4517</v>
      </c>
      <c r="BK4517" s="150">
        <f t="shared" si="1430"/>
        <v>32689</v>
      </c>
      <c r="BL4517" s="50" t="e">
        <f t="shared" ca="1" si="1424"/>
        <v>#NAME?</v>
      </c>
      <c r="BM4517" s="50" t="e">
        <f t="shared" ca="1" si="1425"/>
        <v>#NAME?</v>
      </c>
      <c r="BN4517" s="50" t="e">
        <f t="shared" ca="1" si="1426"/>
        <v>#NAME?</v>
      </c>
    </row>
    <row r="4518" spans="1:66" x14ac:dyDescent="0.35">
      <c r="A4518" s="48">
        <v>32690</v>
      </c>
      <c r="B4518" s="17">
        <v>1989</v>
      </c>
      <c r="C4518" s="17">
        <v>7</v>
      </c>
      <c r="D4518" s="17">
        <v>182</v>
      </c>
      <c r="E4518" s="17">
        <v>1</v>
      </c>
      <c r="F4518" s="17">
        <v>7</v>
      </c>
      <c r="G4518" s="50">
        <v>10.6</v>
      </c>
      <c r="H4518" s="32">
        <v>5.3976110793430268</v>
      </c>
      <c r="I4518" s="50">
        <v>9.8333333333333339</v>
      </c>
      <c r="J4518" s="13">
        <v>0</v>
      </c>
      <c r="K4518" s="13">
        <f t="shared" si="1412"/>
        <v>0</v>
      </c>
      <c r="L4518" s="13">
        <f t="shared" si="1413"/>
        <v>0</v>
      </c>
      <c r="M4518" s="13" t="e">
        <f ca="1">CalcTable[[#This Row],[IWC]]-AE4517</f>
        <v>#NAME?</v>
      </c>
      <c r="N4518" s="13" t="e">
        <f ca="1">IF(CalcTable[[#This Row],[Day of Year]]&lt;123,FCAP,AE4517)</f>
        <v>#NAME?</v>
      </c>
      <c r="O4518" s="17" t="e">
        <f ca="1">IF(IRR_DRIP,5,COUNTIF('IDET Wind Values'!C4502:G4502,"&lt;="&amp;IRR_MAXWIND))</f>
        <v>#NAME?</v>
      </c>
      <c r="P4518" s="13" t="e">
        <f ca="1">CalcTable[[#This Row],[ET_o]]*KL</f>
        <v>#NAME?</v>
      </c>
      <c r="Q4518" s="13" t="e">
        <f ca="1">IF(WILTPT&lt;=0,1,MAX(0,MIN(1,(CalcTable[[#This Row],[IWC]]-WILTPT)/(MAD-WILTPT))))</f>
        <v>#NAME?</v>
      </c>
      <c r="R4518" s="13" t="e">
        <f ca="1">CalcTable[[#This Row],[ETMult]]*CalcTable[[#This Row],[ETb]]</f>
        <v>#NAME?</v>
      </c>
      <c r="S4518" s="13" t="b">
        <f>INDEX(IRR_LIST,CalcTable[[#This Row],[Day of Week]]+1)</f>
        <v>0</v>
      </c>
      <c r="T4518" s="13">
        <f t="shared" ca="1" si="1414"/>
        <v>8.1999999999999993</v>
      </c>
      <c r="U4518" s="13" t="b">
        <f ca="1">IF(CalcTable[[#This Row],[IrrPrecip]]&gt;=IC_MM,FALSE,TRUE)</f>
        <v>1</v>
      </c>
      <c r="V4518" s="13" t="b">
        <f t="shared" si="1415"/>
        <v>1</v>
      </c>
      <c r="W4518" s="13" t="e">
        <f ca="1">IF(AND(IRR_DRIP=FALSE,CalcTable[[#This Row],[IrrHours]]&lt;=0),FALSE,TRUE)</f>
        <v>#NAME?</v>
      </c>
      <c r="X4518" s="13" t="e">
        <f ca="1">AND(CalcTable[[#This Row],[IrrDay]],CalcTable[[#This Row],[IrrRain]],CalcTable[[#This Row],[IrrWarm]],CalcTable[[#This Row],[IrrWindy]])</f>
        <v>#NAME?</v>
      </c>
      <c r="Y4518" s="13" t="e">
        <f t="shared" ca="1" si="1416"/>
        <v>#NAME?</v>
      </c>
      <c r="Z4518" s="13" t="e">
        <f ca="1">CalcTable[[#This Row],[IrrHours]]/5</f>
        <v>#NAME?</v>
      </c>
      <c r="AA4518" s="13" t="e">
        <f ca="1">IF(CalcTable[[#This Row],[IrrFlag]]=FALSE,0,MAX(0,CalcTable[[#This Row],[VolRednWind]]*(FCAP*IRR_TARGET-CalcTable[[#This Row],[IWC]])))</f>
        <v>#NAME?</v>
      </c>
      <c r="AB4518" s="13" t="e">
        <f ca="1">CalcTable[[#This Row],[IWC]]+CalcTable[[#This Row],[Eff Precip]]+CalcTable[[#This Row],[IrrAmt]]-CalcTable[[#This Row],[AET]]</f>
        <v>#NAME?</v>
      </c>
      <c r="AC4518" s="13" t="e">
        <f ca="1">IF(CalcTable[[#This Row],[PWC]]&gt;FCAP,MIN(24*PERC,MIN(SAT,CalcTable[[#This Row],[PWC]])-FCAP),0)</f>
        <v>#NAME?</v>
      </c>
      <c r="AD4518" s="13" t="e">
        <f ca="1">IF(CalcTable[[#This Row],[PWC]]&gt;SAT,CalcTable[[#This Row],[PWC]]-SAT,0)</f>
        <v>#NAME?</v>
      </c>
      <c r="AE4518" s="13" t="e">
        <f ca="1">CalcTable[[#This Row],[PWC]]-CalcTable[[#This Row],[PercAmt]]-CalcTable[[#This Row],[Runoff]]</f>
        <v>#NAME?</v>
      </c>
      <c r="AF4518" s="13" t="e">
        <f ca="1">CalcTable[[#This Row],[IrrAmt]]/1000*CUR_IRR_AREA*10000/IRR_EFF</f>
        <v>#NAME?</v>
      </c>
      <c r="AG4518" s="147"/>
      <c r="AH4518" s="13"/>
      <c r="AI4518" s="50">
        <v>0</v>
      </c>
      <c r="AJ4518" s="50">
        <v>0</v>
      </c>
      <c r="AK4518" s="50">
        <v>0</v>
      </c>
      <c r="AL4518" s="50">
        <v>0</v>
      </c>
      <c r="AM4518" s="50"/>
      <c r="AN4518" s="50"/>
      <c r="AO4518" s="50"/>
      <c r="AP4518" s="50"/>
      <c r="AQ4518" s="50"/>
      <c r="AR4518" s="50"/>
      <c r="AS4518" s="50"/>
      <c r="AT4518" s="50"/>
      <c r="AU4518" s="50"/>
      <c r="AV4518" s="50"/>
      <c r="AW4518" s="50"/>
      <c r="AX4518" s="50">
        <f t="shared" si="1427"/>
        <v>0</v>
      </c>
      <c r="AY4518" s="50"/>
      <c r="AZ4518" s="50">
        <f t="shared" si="1417"/>
        <v>0</v>
      </c>
      <c r="BA4518" s="50">
        <f t="shared" si="1418"/>
        <v>0</v>
      </c>
      <c r="BB4518" s="50">
        <f t="shared" si="1419"/>
        <v>0</v>
      </c>
      <c r="BC4518" s="17">
        <f t="shared" si="1420"/>
        <v>19897</v>
      </c>
      <c r="BD4518" s="50">
        <f t="shared" si="1421"/>
        <v>0</v>
      </c>
      <c r="BE4518" s="50">
        <f t="shared" si="1422"/>
        <v>0</v>
      </c>
      <c r="BF4518" s="50">
        <f t="shared" si="1428"/>
        <v>0</v>
      </c>
      <c r="BG4518" s="50"/>
      <c r="BH4518" s="17">
        <f t="shared" si="1423"/>
        <v>0</v>
      </c>
      <c r="BI4518" s="17">
        <f t="shared" si="1431"/>
        <v>4518</v>
      </c>
      <c r="BJ4518" s="17">
        <f t="shared" si="1429"/>
        <v>4518</v>
      </c>
      <c r="BK4518" s="150">
        <f t="shared" si="1430"/>
        <v>32690</v>
      </c>
      <c r="BL4518" s="50" t="e">
        <f t="shared" ca="1" si="1424"/>
        <v>#NAME?</v>
      </c>
      <c r="BM4518" s="50" t="e">
        <f t="shared" ca="1" si="1425"/>
        <v>#NAME?</v>
      </c>
      <c r="BN4518" s="50" t="e">
        <f t="shared" ca="1" si="1426"/>
        <v>#NAME?</v>
      </c>
    </row>
    <row r="4519" spans="1:66" x14ac:dyDescent="0.35">
      <c r="A4519" s="48">
        <v>32691</v>
      </c>
      <c r="B4519" s="17">
        <v>1989</v>
      </c>
      <c r="C4519" s="17">
        <v>7</v>
      </c>
      <c r="D4519" s="17">
        <v>183</v>
      </c>
      <c r="E4519" s="17">
        <v>2</v>
      </c>
      <c r="F4519" s="17">
        <v>1</v>
      </c>
      <c r="G4519" s="50">
        <v>10.9</v>
      </c>
      <c r="H4519" s="32">
        <v>5.9498827058014152</v>
      </c>
      <c r="I4519" s="50">
        <v>23</v>
      </c>
      <c r="J4519" s="13">
        <v>0</v>
      </c>
      <c r="K4519" s="13">
        <f t="shared" si="1412"/>
        <v>0</v>
      </c>
      <c r="L4519" s="13">
        <f t="shared" si="1413"/>
        <v>0</v>
      </c>
      <c r="M4519" s="13" t="e">
        <f ca="1">CalcTable[[#This Row],[IWC]]-AE4518</f>
        <v>#NAME?</v>
      </c>
      <c r="N4519" s="13" t="e">
        <f ca="1">IF(CalcTable[[#This Row],[Day of Year]]&lt;123,FCAP,AE4518)</f>
        <v>#NAME?</v>
      </c>
      <c r="O4519" s="17" t="e">
        <f ca="1">IF(IRR_DRIP,5,COUNTIF('IDET Wind Values'!C4503:G4503,"&lt;="&amp;IRR_MAXWIND))</f>
        <v>#NAME?</v>
      </c>
      <c r="P4519" s="13" t="e">
        <f ca="1">CalcTable[[#This Row],[ET_o]]*KL</f>
        <v>#NAME?</v>
      </c>
      <c r="Q4519" s="13" t="e">
        <f ca="1">IF(WILTPT&lt;=0,1,MAX(0,MIN(1,(CalcTable[[#This Row],[IWC]]-WILTPT)/(MAD-WILTPT))))</f>
        <v>#NAME?</v>
      </c>
      <c r="R4519" s="13" t="e">
        <f ca="1">CalcTable[[#This Row],[ETMult]]*CalcTable[[#This Row],[ETb]]</f>
        <v>#NAME?</v>
      </c>
      <c r="S4519" s="13" t="b">
        <f>INDEX(IRR_LIST,CalcTable[[#This Row],[Day of Week]]+1)</f>
        <v>1</v>
      </c>
      <c r="T4519" s="13">
        <f t="shared" ca="1" si="1414"/>
        <v>8.1999999999999993</v>
      </c>
      <c r="U4519" s="13" t="b">
        <f ca="1">IF(CalcTable[[#This Row],[IrrPrecip]]&gt;=IC_MM,FALSE,TRUE)</f>
        <v>1</v>
      </c>
      <c r="V4519" s="13" t="b">
        <f t="shared" si="1415"/>
        <v>1</v>
      </c>
      <c r="W4519" s="13" t="e">
        <f ca="1">IF(AND(IRR_DRIP=FALSE,CalcTable[[#This Row],[IrrHours]]&lt;=0),FALSE,TRUE)</f>
        <v>#NAME?</v>
      </c>
      <c r="X4519" s="13" t="e">
        <f ca="1">AND(CalcTable[[#This Row],[IrrDay]],CalcTable[[#This Row],[IrrRain]],CalcTable[[#This Row],[IrrWarm]],CalcTable[[#This Row],[IrrWindy]])</f>
        <v>#NAME?</v>
      </c>
      <c r="Y4519" s="13" t="e">
        <f t="shared" ca="1" si="1416"/>
        <v>#NAME?</v>
      </c>
      <c r="Z4519" s="13" t="e">
        <f ca="1">CalcTable[[#This Row],[IrrHours]]/5</f>
        <v>#NAME?</v>
      </c>
      <c r="AA4519" s="13" t="e">
        <f ca="1">IF(CalcTable[[#This Row],[IrrFlag]]=FALSE,0,MAX(0,CalcTable[[#This Row],[VolRednWind]]*(FCAP*IRR_TARGET-CalcTable[[#This Row],[IWC]])))</f>
        <v>#NAME?</v>
      </c>
      <c r="AB4519" s="13" t="e">
        <f ca="1">CalcTable[[#This Row],[IWC]]+CalcTable[[#This Row],[Eff Precip]]+CalcTable[[#This Row],[IrrAmt]]-CalcTable[[#This Row],[AET]]</f>
        <v>#NAME?</v>
      </c>
      <c r="AC4519" s="13" t="e">
        <f ca="1">IF(CalcTable[[#This Row],[PWC]]&gt;FCAP,MIN(24*PERC,MIN(SAT,CalcTable[[#This Row],[PWC]])-FCAP),0)</f>
        <v>#NAME?</v>
      </c>
      <c r="AD4519" s="13" t="e">
        <f ca="1">IF(CalcTable[[#This Row],[PWC]]&gt;SAT,CalcTable[[#This Row],[PWC]]-SAT,0)</f>
        <v>#NAME?</v>
      </c>
      <c r="AE4519" s="13" t="e">
        <f ca="1">CalcTable[[#This Row],[PWC]]-CalcTable[[#This Row],[PercAmt]]-CalcTable[[#This Row],[Runoff]]</f>
        <v>#NAME?</v>
      </c>
      <c r="AF4519" s="13" t="e">
        <f ca="1">CalcTable[[#This Row],[IrrAmt]]/1000*CUR_IRR_AREA*10000/IRR_EFF</f>
        <v>#NAME?</v>
      </c>
      <c r="AG4519" s="147"/>
      <c r="AH4519" s="13"/>
      <c r="AI4519" s="50">
        <v>11.448472400304405</v>
      </c>
      <c r="AJ4519" s="50">
        <v>18.787377161960602</v>
      </c>
      <c r="AK4519" s="50">
        <v>0</v>
      </c>
      <c r="AL4519" s="50">
        <v>0</v>
      </c>
      <c r="AM4519" s="50"/>
      <c r="AN4519" s="50"/>
      <c r="AO4519" s="50"/>
      <c r="AP4519" s="50"/>
      <c r="AQ4519" s="50"/>
      <c r="AR4519" s="50"/>
      <c r="AS4519" s="50"/>
      <c r="AT4519" s="50"/>
      <c r="AU4519" s="50"/>
      <c r="AV4519" s="50"/>
      <c r="AW4519" s="50"/>
      <c r="AX4519" s="50">
        <f t="shared" si="1427"/>
        <v>30.23584956226501</v>
      </c>
      <c r="AY4519" s="50"/>
      <c r="AZ4519" s="50">
        <f t="shared" si="1417"/>
        <v>719.00732528864239</v>
      </c>
      <c r="BA4519" s="50">
        <f t="shared" si="1418"/>
        <v>1167.6030682497608</v>
      </c>
      <c r="BB4519" s="50">
        <f t="shared" si="1419"/>
        <v>1208.5704060443463</v>
      </c>
      <c r="BC4519" s="17">
        <f t="shared" si="1420"/>
        <v>19897</v>
      </c>
      <c r="BD4519" s="50">
        <f t="shared" si="1421"/>
        <v>30.23584956226501</v>
      </c>
      <c r="BE4519" s="50">
        <f t="shared" si="1422"/>
        <v>719.00732528864239</v>
      </c>
      <c r="BF4519" s="50">
        <f t="shared" si="1428"/>
        <v>1176.0670934079933</v>
      </c>
      <c r="BG4519" s="50"/>
      <c r="BH4519" s="17">
        <f t="shared" si="1423"/>
        <v>0</v>
      </c>
      <c r="BI4519" s="17">
        <f t="shared" si="1431"/>
        <v>4519</v>
      </c>
      <c r="BJ4519" s="17">
        <f t="shared" si="1429"/>
        <v>4519</v>
      </c>
      <c r="BK4519" s="150">
        <f t="shared" si="1430"/>
        <v>32691</v>
      </c>
      <c r="BL4519" s="50" t="e">
        <f t="shared" ca="1" si="1424"/>
        <v>#NAME?</v>
      </c>
      <c r="BM4519" s="50" t="e">
        <f t="shared" ca="1" si="1425"/>
        <v>#NAME?</v>
      </c>
      <c r="BN4519" s="50" t="e">
        <f t="shared" ca="1" si="1426"/>
        <v>#NAME?</v>
      </c>
    </row>
    <row r="4520" spans="1:66" x14ac:dyDescent="0.35">
      <c r="A4520" s="48">
        <v>32692</v>
      </c>
      <c r="B4520" s="17">
        <v>1989</v>
      </c>
      <c r="C4520" s="17">
        <v>7</v>
      </c>
      <c r="D4520" s="17">
        <v>184</v>
      </c>
      <c r="E4520" s="17">
        <v>3</v>
      </c>
      <c r="F4520" s="17">
        <v>2</v>
      </c>
      <c r="G4520" s="50">
        <v>5.2</v>
      </c>
      <c r="H4520" s="32">
        <v>5.4846810662765773</v>
      </c>
      <c r="I4520" s="50">
        <v>2.8333333333333335</v>
      </c>
      <c r="J4520" s="13">
        <v>0</v>
      </c>
      <c r="K4520" s="13">
        <f t="shared" si="1412"/>
        <v>0</v>
      </c>
      <c r="L4520" s="13">
        <f t="shared" si="1413"/>
        <v>0</v>
      </c>
      <c r="M4520" s="13" t="e">
        <f ca="1">CalcTable[[#This Row],[IWC]]-AE4519</f>
        <v>#NAME?</v>
      </c>
      <c r="N4520" s="13" t="e">
        <f ca="1">IF(CalcTable[[#This Row],[Day of Year]]&lt;123,FCAP,AE4519)</f>
        <v>#NAME?</v>
      </c>
      <c r="O4520" s="17" t="e">
        <f ca="1">IF(IRR_DRIP,5,COUNTIF('IDET Wind Values'!C4504:G4504,"&lt;="&amp;IRR_MAXWIND))</f>
        <v>#NAME?</v>
      </c>
      <c r="P4520" s="13" t="e">
        <f ca="1">CalcTable[[#This Row],[ET_o]]*KL</f>
        <v>#NAME?</v>
      </c>
      <c r="Q4520" s="13" t="e">
        <f ca="1">IF(WILTPT&lt;=0,1,MAX(0,MIN(1,(CalcTable[[#This Row],[IWC]]-WILTPT)/(MAD-WILTPT))))</f>
        <v>#NAME?</v>
      </c>
      <c r="R4520" s="13" t="e">
        <f ca="1">CalcTable[[#This Row],[ETMult]]*CalcTable[[#This Row],[ETb]]</f>
        <v>#NAME?</v>
      </c>
      <c r="S4520" s="13" t="b">
        <f>INDEX(IRR_LIST,CalcTable[[#This Row],[Day of Week]]+1)</f>
        <v>0</v>
      </c>
      <c r="T4520" s="13">
        <f t="shared" ca="1" si="1414"/>
        <v>0</v>
      </c>
      <c r="U4520" s="13" t="b">
        <f ca="1">IF(CalcTable[[#This Row],[IrrPrecip]]&gt;=IC_MM,FALSE,TRUE)</f>
        <v>1</v>
      </c>
      <c r="V4520" s="13" t="b">
        <f t="shared" si="1415"/>
        <v>1</v>
      </c>
      <c r="W4520" s="13" t="e">
        <f ca="1">IF(AND(IRR_DRIP=FALSE,CalcTable[[#This Row],[IrrHours]]&lt;=0),FALSE,TRUE)</f>
        <v>#NAME?</v>
      </c>
      <c r="X4520" s="13" t="e">
        <f ca="1">AND(CalcTable[[#This Row],[IrrDay]],CalcTable[[#This Row],[IrrRain]],CalcTable[[#This Row],[IrrWarm]],CalcTable[[#This Row],[IrrWindy]])</f>
        <v>#NAME?</v>
      </c>
      <c r="Y4520" s="13" t="e">
        <f t="shared" ca="1" si="1416"/>
        <v>#NAME?</v>
      </c>
      <c r="Z4520" s="13" t="e">
        <f ca="1">CalcTable[[#This Row],[IrrHours]]/5</f>
        <v>#NAME?</v>
      </c>
      <c r="AA4520" s="13" t="e">
        <f ca="1">IF(CalcTable[[#This Row],[IrrFlag]]=FALSE,0,MAX(0,CalcTable[[#This Row],[VolRednWind]]*(FCAP*IRR_TARGET-CalcTable[[#This Row],[IWC]])))</f>
        <v>#NAME?</v>
      </c>
      <c r="AB4520" s="13" t="e">
        <f ca="1">CalcTable[[#This Row],[IWC]]+CalcTable[[#This Row],[Eff Precip]]+CalcTable[[#This Row],[IrrAmt]]-CalcTable[[#This Row],[AET]]</f>
        <v>#NAME?</v>
      </c>
      <c r="AC4520" s="13" t="e">
        <f ca="1">IF(CalcTable[[#This Row],[PWC]]&gt;FCAP,MIN(24*PERC,MIN(SAT,CalcTable[[#This Row],[PWC]])-FCAP),0)</f>
        <v>#NAME?</v>
      </c>
      <c r="AD4520" s="13" t="e">
        <f ca="1">IF(CalcTable[[#This Row],[PWC]]&gt;SAT,CalcTable[[#This Row],[PWC]]-SAT,0)</f>
        <v>#NAME?</v>
      </c>
      <c r="AE4520" s="13" t="e">
        <f ca="1">CalcTable[[#This Row],[PWC]]-CalcTable[[#This Row],[PercAmt]]-CalcTable[[#This Row],[Runoff]]</f>
        <v>#NAME?</v>
      </c>
      <c r="AF4520" s="13" t="e">
        <f ca="1">CalcTable[[#This Row],[IrrAmt]]/1000*CUR_IRR_AREA*10000/IRR_EFF</f>
        <v>#NAME?</v>
      </c>
      <c r="AG4520" s="147"/>
      <c r="AH4520" s="13"/>
      <c r="AI4520" s="50">
        <v>0</v>
      </c>
      <c r="AJ4520" s="50">
        <v>0</v>
      </c>
      <c r="AK4520" s="50">
        <v>4.3830750198037789</v>
      </c>
      <c r="AL4520" s="50">
        <v>8.5211215818294477</v>
      </c>
      <c r="AM4520" s="50"/>
      <c r="AN4520" s="50"/>
      <c r="AO4520" s="50"/>
      <c r="AP4520" s="50"/>
      <c r="AQ4520" s="50"/>
      <c r="AR4520" s="50"/>
      <c r="AS4520" s="50"/>
      <c r="AT4520" s="50"/>
      <c r="AU4520" s="50"/>
      <c r="AV4520" s="50"/>
      <c r="AW4520" s="50"/>
      <c r="AX4520" s="50">
        <f t="shared" si="1427"/>
        <v>12.904196601633227</v>
      </c>
      <c r="AY4520" s="50"/>
      <c r="AZ4520" s="50">
        <f t="shared" si="1417"/>
        <v>314.23800002411929</v>
      </c>
      <c r="BA4520" s="50">
        <f t="shared" si="1418"/>
        <v>483.82676194189793</v>
      </c>
      <c r="BB4520" s="50">
        <f t="shared" si="1419"/>
        <v>498.79047622876078</v>
      </c>
      <c r="BC4520" s="17">
        <f t="shared" si="1420"/>
        <v>19897</v>
      </c>
      <c r="BD4520" s="50">
        <f t="shared" si="1421"/>
        <v>12.904196601633227</v>
      </c>
      <c r="BE4520" s="50">
        <f t="shared" si="1422"/>
        <v>314.23800002411929</v>
      </c>
      <c r="BF4520" s="50">
        <f t="shared" si="1428"/>
        <v>513.993332652552</v>
      </c>
      <c r="BG4520" s="50"/>
      <c r="BH4520" s="17">
        <f t="shared" si="1423"/>
        <v>0</v>
      </c>
      <c r="BI4520" s="17">
        <f t="shared" si="1431"/>
        <v>4520</v>
      </c>
      <c r="BJ4520" s="17">
        <f t="shared" si="1429"/>
        <v>4520</v>
      </c>
      <c r="BK4520" s="150">
        <f t="shared" si="1430"/>
        <v>32692</v>
      </c>
      <c r="BL4520" s="50" t="e">
        <f t="shared" ca="1" si="1424"/>
        <v>#NAME?</v>
      </c>
      <c r="BM4520" s="50" t="e">
        <f t="shared" ca="1" si="1425"/>
        <v>#NAME?</v>
      </c>
      <c r="BN4520" s="50" t="e">
        <f t="shared" ca="1" si="1426"/>
        <v>#NAME?</v>
      </c>
    </row>
    <row r="4521" spans="1:66" x14ac:dyDescent="0.35">
      <c r="A4521" s="48">
        <v>32693</v>
      </c>
      <c r="B4521" s="17">
        <v>1989</v>
      </c>
      <c r="C4521" s="17">
        <v>7</v>
      </c>
      <c r="D4521" s="17">
        <v>185</v>
      </c>
      <c r="E4521" s="17">
        <v>4</v>
      </c>
      <c r="F4521" s="17">
        <v>3</v>
      </c>
      <c r="G4521" s="50">
        <v>6.8</v>
      </c>
      <c r="H4521" s="32">
        <v>5.220949816128198</v>
      </c>
      <c r="I4521" s="50">
        <v>9</v>
      </c>
      <c r="J4521" s="13">
        <v>0</v>
      </c>
      <c r="K4521" s="13">
        <f t="shared" si="1412"/>
        <v>0</v>
      </c>
      <c r="L4521" s="13">
        <f t="shared" si="1413"/>
        <v>0</v>
      </c>
      <c r="M4521" s="13" t="e">
        <f ca="1">CalcTable[[#This Row],[IWC]]-AE4520</f>
        <v>#NAME?</v>
      </c>
      <c r="N4521" s="13" t="e">
        <f ca="1">IF(CalcTable[[#This Row],[Day of Year]]&lt;123,FCAP,AE4520)</f>
        <v>#NAME?</v>
      </c>
      <c r="O4521" s="17" t="e">
        <f ca="1">IF(IRR_DRIP,5,COUNTIF('IDET Wind Values'!C4505:G4505,"&lt;="&amp;IRR_MAXWIND))</f>
        <v>#NAME?</v>
      </c>
      <c r="P4521" s="13" t="e">
        <f ca="1">CalcTable[[#This Row],[ET_o]]*KL</f>
        <v>#NAME?</v>
      </c>
      <c r="Q4521" s="13" t="e">
        <f ca="1">IF(WILTPT&lt;=0,1,MAX(0,MIN(1,(CalcTable[[#This Row],[IWC]]-WILTPT)/(MAD-WILTPT))))</f>
        <v>#NAME?</v>
      </c>
      <c r="R4521" s="13" t="e">
        <f ca="1">CalcTable[[#This Row],[ETMult]]*CalcTable[[#This Row],[ETb]]</f>
        <v>#NAME?</v>
      </c>
      <c r="S4521" s="13" t="b">
        <f>INDEX(IRR_LIST,CalcTable[[#This Row],[Day of Week]]+1)</f>
        <v>1</v>
      </c>
      <c r="T4521" s="13">
        <f t="shared" ca="1" si="1414"/>
        <v>0</v>
      </c>
      <c r="U4521" s="13" t="b">
        <f ca="1">IF(CalcTable[[#This Row],[IrrPrecip]]&gt;=IC_MM,FALSE,TRUE)</f>
        <v>1</v>
      </c>
      <c r="V4521" s="13" t="b">
        <f t="shared" si="1415"/>
        <v>1</v>
      </c>
      <c r="W4521" s="13" t="e">
        <f ca="1">IF(AND(IRR_DRIP=FALSE,CalcTable[[#This Row],[IrrHours]]&lt;=0),FALSE,TRUE)</f>
        <v>#NAME?</v>
      </c>
      <c r="X4521" s="13" t="e">
        <f ca="1">AND(CalcTable[[#This Row],[IrrDay]],CalcTable[[#This Row],[IrrRain]],CalcTable[[#This Row],[IrrWarm]],CalcTable[[#This Row],[IrrWindy]])</f>
        <v>#NAME?</v>
      </c>
      <c r="Y4521" s="13" t="e">
        <f t="shared" ca="1" si="1416"/>
        <v>#NAME?</v>
      </c>
      <c r="Z4521" s="13" t="e">
        <f ca="1">CalcTable[[#This Row],[IrrHours]]/5</f>
        <v>#NAME?</v>
      </c>
      <c r="AA4521" s="13" t="e">
        <f ca="1">IF(CalcTable[[#This Row],[IrrFlag]]=FALSE,0,MAX(0,CalcTable[[#This Row],[VolRednWind]]*(FCAP*IRR_TARGET-CalcTable[[#This Row],[IWC]])))</f>
        <v>#NAME?</v>
      </c>
      <c r="AB4521" s="13" t="e">
        <f ca="1">CalcTable[[#This Row],[IWC]]+CalcTable[[#This Row],[Eff Precip]]+CalcTable[[#This Row],[IrrAmt]]-CalcTable[[#This Row],[AET]]</f>
        <v>#NAME?</v>
      </c>
      <c r="AC4521" s="13" t="e">
        <f ca="1">IF(CalcTable[[#This Row],[PWC]]&gt;FCAP,MIN(24*PERC,MIN(SAT,CalcTable[[#This Row],[PWC]])-FCAP),0)</f>
        <v>#NAME?</v>
      </c>
      <c r="AD4521" s="13" t="e">
        <f ca="1">IF(CalcTable[[#This Row],[PWC]]&gt;SAT,CalcTable[[#This Row],[PWC]]-SAT,0)</f>
        <v>#NAME?</v>
      </c>
      <c r="AE4521" s="13" t="e">
        <f ca="1">CalcTable[[#This Row],[PWC]]-CalcTable[[#This Row],[PercAmt]]-CalcTable[[#This Row],[Runoff]]</f>
        <v>#NAME?</v>
      </c>
      <c r="AF4521" s="13" t="e">
        <f ca="1">CalcTable[[#This Row],[IrrAmt]]/1000*CUR_IRR_AREA*10000/IRR_EFF</f>
        <v>#NAME?</v>
      </c>
      <c r="AG4521" s="147"/>
      <c r="AH4521" s="13"/>
      <c r="AI4521" s="50">
        <v>6.7716634066866082</v>
      </c>
      <c r="AJ4521" s="50">
        <v>9.4770446334256402</v>
      </c>
      <c r="AK4521" s="50">
        <v>0</v>
      </c>
      <c r="AL4521" s="50">
        <v>0</v>
      </c>
      <c r="AM4521" s="50"/>
      <c r="AN4521" s="50"/>
      <c r="AO4521" s="50"/>
      <c r="AP4521" s="50"/>
      <c r="AQ4521" s="50"/>
      <c r="AR4521" s="50"/>
      <c r="AS4521" s="50"/>
      <c r="AT4521" s="50"/>
      <c r="AU4521" s="50"/>
      <c r="AV4521" s="50"/>
      <c r="AW4521" s="50"/>
      <c r="AX4521" s="50">
        <f t="shared" si="1427"/>
        <v>16.248708040112248</v>
      </c>
      <c r="AY4521" s="50"/>
      <c r="AZ4521" s="50">
        <f t="shared" si="1417"/>
        <v>377.31103921188907</v>
      </c>
      <c r="BA4521" s="50">
        <f t="shared" si="1418"/>
        <v>611.48793440590453</v>
      </c>
      <c r="BB4521" s="50">
        <f t="shared" si="1419"/>
        <v>632.84942844953719</v>
      </c>
      <c r="BC4521" s="17">
        <f t="shared" si="1420"/>
        <v>19897</v>
      </c>
      <c r="BD4521" s="50">
        <f t="shared" si="1421"/>
        <v>16.248708040112248</v>
      </c>
      <c r="BE4521" s="50">
        <f t="shared" si="1422"/>
        <v>377.31103921188907</v>
      </c>
      <c r="BF4521" s="50">
        <f t="shared" si="1428"/>
        <v>617.16074591943413</v>
      </c>
      <c r="BG4521" s="50"/>
      <c r="BH4521" s="17">
        <f t="shared" si="1423"/>
        <v>0</v>
      </c>
      <c r="BI4521" s="17">
        <f t="shared" si="1431"/>
        <v>4521</v>
      </c>
      <c r="BJ4521" s="17">
        <f t="shared" si="1429"/>
        <v>4521</v>
      </c>
      <c r="BK4521" s="150">
        <f t="shared" si="1430"/>
        <v>32693</v>
      </c>
      <c r="BL4521" s="50" t="e">
        <f t="shared" ca="1" si="1424"/>
        <v>#NAME?</v>
      </c>
      <c r="BM4521" s="50" t="e">
        <f t="shared" ca="1" si="1425"/>
        <v>#NAME?</v>
      </c>
      <c r="BN4521" s="50" t="e">
        <f t="shared" ca="1" si="1426"/>
        <v>#NAME?</v>
      </c>
    </row>
    <row r="4522" spans="1:66" x14ac:dyDescent="0.35">
      <c r="A4522" s="48">
        <v>32694</v>
      </c>
      <c r="B4522" s="17">
        <v>1989</v>
      </c>
      <c r="C4522" s="17">
        <v>7</v>
      </c>
      <c r="D4522" s="17">
        <v>186</v>
      </c>
      <c r="E4522" s="17">
        <v>5</v>
      </c>
      <c r="F4522" s="17">
        <v>4</v>
      </c>
      <c r="G4522" s="50">
        <v>7.5</v>
      </c>
      <c r="H4522" s="32">
        <v>4.3845059263754846</v>
      </c>
      <c r="I4522" s="50">
        <v>2.6666666666666665</v>
      </c>
      <c r="J4522" s="13">
        <v>0</v>
      </c>
      <c r="K4522" s="13">
        <f t="shared" si="1412"/>
        <v>0</v>
      </c>
      <c r="L4522" s="13">
        <f t="shared" si="1413"/>
        <v>0</v>
      </c>
      <c r="M4522" s="13" t="e">
        <f ca="1">CalcTable[[#This Row],[IWC]]-AE4521</f>
        <v>#NAME?</v>
      </c>
      <c r="N4522" s="13" t="e">
        <f ca="1">IF(CalcTable[[#This Row],[Day of Year]]&lt;123,FCAP,AE4521)</f>
        <v>#NAME?</v>
      </c>
      <c r="O4522" s="17" t="e">
        <f ca="1">IF(IRR_DRIP,5,COUNTIF('IDET Wind Values'!C4506:G4506,"&lt;="&amp;IRR_MAXWIND))</f>
        <v>#NAME?</v>
      </c>
      <c r="P4522" s="13" t="e">
        <f ca="1">CalcTable[[#This Row],[ET_o]]*KL</f>
        <v>#NAME?</v>
      </c>
      <c r="Q4522" s="13" t="e">
        <f ca="1">IF(WILTPT&lt;=0,1,MAX(0,MIN(1,(CalcTable[[#This Row],[IWC]]-WILTPT)/(MAD-WILTPT))))</f>
        <v>#NAME?</v>
      </c>
      <c r="R4522" s="13" t="e">
        <f ca="1">CalcTable[[#This Row],[ETMult]]*CalcTable[[#This Row],[ETb]]</f>
        <v>#NAME?</v>
      </c>
      <c r="S4522" s="13" t="b">
        <f>INDEX(IRR_LIST,CalcTable[[#This Row],[Day of Week]]+1)</f>
        <v>0</v>
      </c>
      <c r="T4522" s="13">
        <f t="shared" ca="1" si="1414"/>
        <v>0</v>
      </c>
      <c r="U4522" s="13" t="b">
        <f ca="1">IF(CalcTable[[#This Row],[IrrPrecip]]&gt;=IC_MM,FALSE,TRUE)</f>
        <v>1</v>
      </c>
      <c r="V4522" s="13" t="b">
        <f t="shared" si="1415"/>
        <v>1</v>
      </c>
      <c r="W4522" s="13" t="e">
        <f ca="1">IF(AND(IRR_DRIP=FALSE,CalcTable[[#This Row],[IrrHours]]&lt;=0),FALSE,TRUE)</f>
        <v>#NAME?</v>
      </c>
      <c r="X4522" s="13" t="e">
        <f ca="1">AND(CalcTable[[#This Row],[IrrDay]],CalcTable[[#This Row],[IrrRain]],CalcTable[[#This Row],[IrrWarm]],CalcTable[[#This Row],[IrrWindy]])</f>
        <v>#NAME?</v>
      </c>
      <c r="Y4522" s="13" t="e">
        <f t="shared" ca="1" si="1416"/>
        <v>#NAME?</v>
      </c>
      <c r="Z4522" s="13" t="e">
        <f ca="1">CalcTable[[#This Row],[IrrHours]]/5</f>
        <v>#NAME?</v>
      </c>
      <c r="AA4522" s="13" t="e">
        <f ca="1">IF(CalcTable[[#This Row],[IrrFlag]]=FALSE,0,MAX(0,CalcTable[[#This Row],[VolRednWind]]*(FCAP*IRR_TARGET-CalcTable[[#This Row],[IWC]])))</f>
        <v>#NAME?</v>
      </c>
      <c r="AB4522" s="13" t="e">
        <f ca="1">CalcTable[[#This Row],[IWC]]+CalcTable[[#This Row],[Eff Precip]]+CalcTable[[#This Row],[IrrAmt]]-CalcTable[[#This Row],[AET]]</f>
        <v>#NAME?</v>
      </c>
      <c r="AC4522" s="13" t="e">
        <f ca="1">IF(CalcTable[[#This Row],[PWC]]&gt;FCAP,MIN(24*PERC,MIN(SAT,CalcTable[[#This Row],[PWC]])-FCAP),0)</f>
        <v>#NAME?</v>
      </c>
      <c r="AD4522" s="13" t="e">
        <f ca="1">IF(CalcTable[[#This Row],[PWC]]&gt;SAT,CalcTable[[#This Row],[PWC]]-SAT,0)</f>
        <v>#NAME?</v>
      </c>
      <c r="AE4522" s="13" t="e">
        <f ca="1">CalcTable[[#This Row],[PWC]]-CalcTable[[#This Row],[PercAmt]]-CalcTable[[#This Row],[Runoff]]</f>
        <v>#NAME?</v>
      </c>
      <c r="AF4522" s="13" t="e">
        <f ca="1">CalcTable[[#This Row],[IrrAmt]]/1000*CUR_IRR_AREA*10000/IRR_EFF</f>
        <v>#NAME?</v>
      </c>
      <c r="AG4522" s="147"/>
      <c r="AH4522" s="13"/>
      <c r="AI4522" s="50">
        <v>0</v>
      </c>
      <c r="AJ4522" s="50">
        <v>0</v>
      </c>
      <c r="AK4522" s="50">
        <v>0</v>
      </c>
      <c r="AL4522" s="50">
        <v>5.1580429638733456</v>
      </c>
      <c r="AM4522" s="50"/>
      <c r="AN4522" s="50"/>
      <c r="AO4522" s="50"/>
      <c r="AP4522" s="50"/>
      <c r="AQ4522" s="50"/>
      <c r="AR4522" s="50"/>
      <c r="AS4522" s="50"/>
      <c r="AT4522" s="50"/>
      <c r="AU4522" s="50"/>
      <c r="AV4522" s="50"/>
      <c r="AW4522" s="50"/>
      <c r="AX4522" s="50">
        <f t="shared" si="1427"/>
        <v>5.1580429638733456</v>
      </c>
      <c r="AY4522" s="50"/>
      <c r="AZ4522" s="50">
        <f t="shared" si="1417"/>
        <v>151.30259360695149</v>
      </c>
      <c r="BA4522" s="50">
        <f t="shared" si="1418"/>
        <v>232.95796158530626</v>
      </c>
      <c r="BB4522" s="50">
        <f t="shared" si="1419"/>
        <v>240.16284699516112</v>
      </c>
      <c r="BC4522" s="17">
        <f t="shared" si="1420"/>
        <v>19897</v>
      </c>
      <c r="BD4522" s="50">
        <f t="shared" si="1421"/>
        <v>5.1580429638733456</v>
      </c>
      <c r="BE4522" s="50">
        <f t="shared" si="1422"/>
        <v>151.30259360695149</v>
      </c>
      <c r="BF4522" s="50">
        <f t="shared" si="1428"/>
        <v>247.48287705828895</v>
      </c>
      <c r="BG4522" s="50"/>
      <c r="BH4522" s="17">
        <f t="shared" si="1423"/>
        <v>0</v>
      </c>
      <c r="BI4522" s="17">
        <f t="shared" si="1431"/>
        <v>4522</v>
      </c>
      <c r="BJ4522" s="17">
        <f t="shared" si="1429"/>
        <v>4522</v>
      </c>
      <c r="BK4522" s="150">
        <f t="shared" si="1430"/>
        <v>32694</v>
      </c>
      <c r="BL4522" s="50" t="e">
        <f t="shared" ca="1" si="1424"/>
        <v>#NAME?</v>
      </c>
      <c r="BM4522" s="50" t="e">
        <f t="shared" ca="1" si="1425"/>
        <v>#NAME?</v>
      </c>
      <c r="BN4522" s="50" t="e">
        <f t="shared" ca="1" si="1426"/>
        <v>#NAME?</v>
      </c>
    </row>
    <row r="4523" spans="1:66" x14ac:dyDescent="0.35">
      <c r="A4523" s="48">
        <v>32695</v>
      </c>
      <c r="B4523" s="17">
        <v>1989</v>
      </c>
      <c r="C4523" s="17">
        <v>7</v>
      </c>
      <c r="D4523" s="17">
        <v>187</v>
      </c>
      <c r="E4523" s="17">
        <v>6</v>
      </c>
      <c r="F4523" s="17">
        <v>5</v>
      </c>
      <c r="G4523" s="50">
        <v>7.9</v>
      </c>
      <c r="H4523" s="32">
        <v>5.0946026469228292</v>
      </c>
      <c r="I4523" s="50">
        <v>13.333333333333334</v>
      </c>
      <c r="J4523" s="13">
        <v>0</v>
      </c>
      <c r="K4523" s="13">
        <f t="shared" si="1412"/>
        <v>0</v>
      </c>
      <c r="L4523" s="13">
        <f t="shared" si="1413"/>
        <v>0</v>
      </c>
      <c r="M4523" s="13" t="e">
        <f ca="1">CalcTable[[#This Row],[IWC]]-AE4522</f>
        <v>#NAME?</v>
      </c>
      <c r="N4523" s="13" t="e">
        <f ca="1">IF(CalcTable[[#This Row],[Day of Year]]&lt;123,FCAP,AE4522)</f>
        <v>#NAME?</v>
      </c>
      <c r="O4523" s="17" t="e">
        <f ca="1">IF(IRR_DRIP,5,COUNTIF('IDET Wind Values'!C4507:G4507,"&lt;="&amp;IRR_MAXWIND))</f>
        <v>#NAME?</v>
      </c>
      <c r="P4523" s="13" t="e">
        <f ca="1">CalcTable[[#This Row],[ET_o]]*KL</f>
        <v>#NAME?</v>
      </c>
      <c r="Q4523" s="13" t="e">
        <f ca="1">IF(WILTPT&lt;=0,1,MAX(0,MIN(1,(CalcTable[[#This Row],[IWC]]-WILTPT)/(MAD-WILTPT))))</f>
        <v>#NAME?</v>
      </c>
      <c r="R4523" s="13" t="e">
        <f ca="1">CalcTable[[#This Row],[ETMult]]*CalcTable[[#This Row],[ETb]]</f>
        <v>#NAME?</v>
      </c>
      <c r="S4523" s="13" t="b">
        <f>INDEX(IRR_LIST,CalcTable[[#This Row],[Day of Week]]+1)</f>
        <v>1</v>
      </c>
      <c r="T4523" s="13">
        <f t="shared" ca="1" si="1414"/>
        <v>0</v>
      </c>
      <c r="U4523" s="13" t="b">
        <f ca="1">IF(CalcTable[[#This Row],[IrrPrecip]]&gt;=IC_MM,FALSE,TRUE)</f>
        <v>1</v>
      </c>
      <c r="V4523" s="13" t="b">
        <f t="shared" si="1415"/>
        <v>1</v>
      </c>
      <c r="W4523" s="13" t="e">
        <f ca="1">IF(AND(IRR_DRIP=FALSE,CalcTable[[#This Row],[IrrHours]]&lt;=0),FALSE,TRUE)</f>
        <v>#NAME?</v>
      </c>
      <c r="X4523" s="13" t="e">
        <f ca="1">AND(CalcTable[[#This Row],[IrrDay]],CalcTable[[#This Row],[IrrRain]],CalcTable[[#This Row],[IrrWarm]],CalcTable[[#This Row],[IrrWindy]])</f>
        <v>#NAME?</v>
      </c>
      <c r="Y4523" s="13" t="e">
        <f t="shared" ca="1" si="1416"/>
        <v>#NAME?</v>
      </c>
      <c r="Z4523" s="13" t="e">
        <f ca="1">CalcTable[[#This Row],[IrrHours]]/5</f>
        <v>#NAME?</v>
      </c>
      <c r="AA4523" s="13" t="e">
        <f ca="1">IF(CalcTable[[#This Row],[IrrFlag]]=FALSE,0,MAX(0,CalcTable[[#This Row],[VolRednWind]]*(FCAP*IRR_TARGET-CalcTable[[#This Row],[IWC]])))</f>
        <v>#NAME?</v>
      </c>
      <c r="AB4523" s="13" t="e">
        <f ca="1">CalcTable[[#This Row],[IWC]]+CalcTable[[#This Row],[Eff Precip]]+CalcTable[[#This Row],[IrrAmt]]-CalcTable[[#This Row],[AET]]</f>
        <v>#NAME?</v>
      </c>
      <c r="AC4523" s="13" t="e">
        <f ca="1">IF(CalcTable[[#This Row],[PWC]]&gt;FCAP,MIN(24*PERC,MIN(SAT,CalcTable[[#This Row],[PWC]])-FCAP),0)</f>
        <v>#NAME?</v>
      </c>
      <c r="AD4523" s="13" t="e">
        <f ca="1">IF(CalcTable[[#This Row],[PWC]]&gt;SAT,CalcTable[[#This Row],[PWC]]-SAT,0)</f>
        <v>#NAME?</v>
      </c>
      <c r="AE4523" s="13" t="e">
        <f ca="1">CalcTable[[#This Row],[PWC]]-CalcTable[[#This Row],[PercAmt]]-CalcTable[[#This Row],[Runoff]]</f>
        <v>#NAME?</v>
      </c>
      <c r="AF4523" s="13" t="e">
        <f ca="1">CalcTable[[#This Row],[IrrAmt]]/1000*CUR_IRR_AREA*10000/IRR_EFF</f>
        <v>#NAME?</v>
      </c>
      <c r="AG4523" s="147"/>
      <c r="AH4523" s="13"/>
      <c r="AI4523" s="50">
        <v>6.7333878971393837</v>
      </c>
      <c r="AJ4523" s="50">
        <v>7.9081233187702766</v>
      </c>
      <c r="AK4523" s="50">
        <v>0</v>
      </c>
      <c r="AL4523" s="50">
        <v>0</v>
      </c>
      <c r="AM4523" s="50"/>
      <c r="AN4523" s="50"/>
      <c r="AO4523" s="50"/>
      <c r="AP4523" s="50"/>
      <c r="AQ4523" s="50"/>
      <c r="AR4523" s="50"/>
      <c r="AS4523" s="50"/>
      <c r="AT4523" s="50"/>
      <c r="AU4523" s="50"/>
      <c r="AV4523" s="50"/>
      <c r="AW4523" s="50"/>
      <c r="AX4523" s="50">
        <f t="shared" si="1427"/>
        <v>14.641511215909659</v>
      </c>
      <c r="AY4523" s="50"/>
      <c r="AZ4523" s="50">
        <f t="shared" si="1417"/>
        <v>330.72797317530581</v>
      </c>
      <c r="BA4523" s="50">
        <f t="shared" si="1418"/>
        <v>534.70747220465705</v>
      </c>
      <c r="BB4523" s="50">
        <f t="shared" si="1419"/>
        <v>553.28879958847006</v>
      </c>
      <c r="BC4523" s="17">
        <f t="shared" si="1420"/>
        <v>19897</v>
      </c>
      <c r="BD4523" s="50">
        <f t="shared" si="1421"/>
        <v>14.641511215909659</v>
      </c>
      <c r="BE4523" s="50">
        <f t="shared" si="1422"/>
        <v>330.72797317530581</v>
      </c>
      <c r="BF4523" s="50">
        <f t="shared" si="1428"/>
        <v>540.96567926460693</v>
      </c>
      <c r="BG4523" s="50"/>
      <c r="BH4523" s="17">
        <f t="shared" si="1423"/>
        <v>0</v>
      </c>
      <c r="BI4523" s="17">
        <f t="shared" si="1431"/>
        <v>4523</v>
      </c>
      <c r="BJ4523" s="17">
        <f t="shared" si="1429"/>
        <v>4523</v>
      </c>
      <c r="BK4523" s="150">
        <f t="shared" si="1430"/>
        <v>32695</v>
      </c>
      <c r="BL4523" s="50" t="e">
        <f t="shared" ca="1" si="1424"/>
        <v>#NAME?</v>
      </c>
      <c r="BM4523" s="50" t="e">
        <f t="shared" ca="1" si="1425"/>
        <v>#NAME?</v>
      </c>
      <c r="BN4523" s="50" t="e">
        <f t="shared" ca="1" si="1426"/>
        <v>#NAME?</v>
      </c>
    </row>
    <row r="4524" spans="1:66" x14ac:dyDescent="0.35">
      <c r="A4524" s="48">
        <v>32696</v>
      </c>
      <c r="B4524" s="17">
        <v>1989</v>
      </c>
      <c r="C4524" s="17">
        <v>7</v>
      </c>
      <c r="D4524" s="17">
        <v>188</v>
      </c>
      <c r="E4524" s="17">
        <v>7</v>
      </c>
      <c r="F4524" s="17">
        <v>6</v>
      </c>
      <c r="G4524" s="50">
        <v>10.6</v>
      </c>
      <c r="H4524" s="32">
        <v>5.478725298417813</v>
      </c>
      <c r="I4524" s="50">
        <v>7</v>
      </c>
      <c r="J4524" s="13">
        <v>0</v>
      </c>
      <c r="K4524" s="13">
        <f t="shared" si="1412"/>
        <v>0</v>
      </c>
      <c r="L4524" s="13">
        <f t="shared" si="1413"/>
        <v>0</v>
      </c>
      <c r="M4524" s="13" t="e">
        <f ca="1">CalcTable[[#This Row],[IWC]]-AE4523</f>
        <v>#NAME?</v>
      </c>
      <c r="N4524" s="13" t="e">
        <f ca="1">IF(CalcTable[[#This Row],[Day of Year]]&lt;123,FCAP,AE4523)</f>
        <v>#NAME?</v>
      </c>
      <c r="O4524" s="17" t="e">
        <f ca="1">IF(IRR_DRIP,5,COUNTIF('IDET Wind Values'!C4508:G4508,"&lt;="&amp;IRR_MAXWIND))</f>
        <v>#NAME?</v>
      </c>
      <c r="P4524" s="13" t="e">
        <f ca="1">CalcTable[[#This Row],[ET_o]]*KL</f>
        <v>#NAME?</v>
      </c>
      <c r="Q4524" s="13" t="e">
        <f ca="1">IF(WILTPT&lt;=0,1,MAX(0,MIN(1,(CalcTable[[#This Row],[IWC]]-WILTPT)/(MAD-WILTPT))))</f>
        <v>#NAME?</v>
      </c>
      <c r="R4524" s="13" t="e">
        <f ca="1">CalcTable[[#This Row],[ETMult]]*CalcTable[[#This Row],[ETb]]</f>
        <v>#NAME?</v>
      </c>
      <c r="S4524" s="13" t="b">
        <f>INDEX(IRR_LIST,CalcTable[[#This Row],[Day of Week]]+1)</f>
        <v>0</v>
      </c>
      <c r="T4524" s="13">
        <f t="shared" ca="1" si="1414"/>
        <v>0</v>
      </c>
      <c r="U4524" s="13" t="b">
        <f ca="1">IF(CalcTable[[#This Row],[IrrPrecip]]&gt;=IC_MM,FALSE,TRUE)</f>
        <v>1</v>
      </c>
      <c r="V4524" s="13" t="b">
        <f t="shared" si="1415"/>
        <v>1</v>
      </c>
      <c r="W4524" s="13" t="e">
        <f ca="1">IF(AND(IRR_DRIP=FALSE,CalcTable[[#This Row],[IrrHours]]&lt;=0),FALSE,TRUE)</f>
        <v>#NAME?</v>
      </c>
      <c r="X4524" s="13" t="e">
        <f ca="1">AND(CalcTable[[#This Row],[IrrDay]],CalcTable[[#This Row],[IrrRain]],CalcTable[[#This Row],[IrrWarm]],CalcTable[[#This Row],[IrrWindy]])</f>
        <v>#NAME?</v>
      </c>
      <c r="Y4524" s="13" t="e">
        <f t="shared" ca="1" si="1416"/>
        <v>#NAME?</v>
      </c>
      <c r="Z4524" s="13" t="e">
        <f ca="1">CalcTable[[#This Row],[IrrHours]]/5</f>
        <v>#NAME?</v>
      </c>
      <c r="AA4524" s="13" t="e">
        <f ca="1">IF(CalcTable[[#This Row],[IrrFlag]]=FALSE,0,MAX(0,CalcTable[[#This Row],[VolRednWind]]*(FCAP*IRR_TARGET-CalcTable[[#This Row],[IWC]])))</f>
        <v>#NAME?</v>
      </c>
      <c r="AB4524" s="13" t="e">
        <f ca="1">CalcTable[[#This Row],[IWC]]+CalcTable[[#This Row],[Eff Precip]]+CalcTable[[#This Row],[IrrAmt]]-CalcTable[[#This Row],[AET]]</f>
        <v>#NAME?</v>
      </c>
      <c r="AC4524" s="13" t="e">
        <f ca="1">IF(CalcTable[[#This Row],[PWC]]&gt;FCAP,MIN(24*PERC,MIN(SAT,CalcTable[[#This Row],[PWC]])-FCAP),0)</f>
        <v>#NAME?</v>
      </c>
      <c r="AD4524" s="13" t="e">
        <f ca="1">IF(CalcTable[[#This Row],[PWC]]&gt;SAT,CalcTable[[#This Row],[PWC]]-SAT,0)</f>
        <v>#NAME?</v>
      </c>
      <c r="AE4524" s="13" t="e">
        <f ca="1">CalcTable[[#This Row],[PWC]]-CalcTable[[#This Row],[PercAmt]]-CalcTable[[#This Row],[Runoff]]</f>
        <v>#NAME?</v>
      </c>
      <c r="AF4524" s="13" t="e">
        <f ca="1">CalcTable[[#This Row],[IrrAmt]]/1000*CUR_IRR_AREA*10000/IRR_EFF</f>
        <v>#NAME?</v>
      </c>
      <c r="AG4524" s="147"/>
      <c r="AH4524" s="13"/>
      <c r="AI4524" s="50">
        <v>0</v>
      </c>
      <c r="AJ4524" s="50">
        <v>0</v>
      </c>
      <c r="AK4524" s="50">
        <v>0</v>
      </c>
      <c r="AL4524" s="50">
        <v>5.2135097153140713</v>
      </c>
      <c r="AM4524" s="50"/>
      <c r="AN4524" s="50"/>
      <c r="AO4524" s="50"/>
      <c r="AP4524" s="50"/>
      <c r="AQ4524" s="50"/>
      <c r="AR4524" s="50"/>
      <c r="AS4524" s="50"/>
      <c r="AT4524" s="50"/>
      <c r="AU4524" s="50"/>
      <c r="AV4524" s="50"/>
      <c r="AW4524" s="50"/>
      <c r="AX4524" s="50">
        <f t="shared" si="1427"/>
        <v>5.2135097153140713</v>
      </c>
      <c r="AY4524" s="50"/>
      <c r="AZ4524" s="50">
        <f t="shared" si="1417"/>
        <v>152.92961831587942</v>
      </c>
      <c r="BA4524" s="50">
        <f t="shared" si="1418"/>
        <v>235.46306312127467</v>
      </c>
      <c r="BB4524" s="50">
        <f t="shared" si="1419"/>
        <v>242.74542589822133</v>
      </c>
      <c r="BC4524" s="17">
        <f t="shared" si="1420"/>
        <v>19897</v>
      </c>
      <c r="BD4524" s="50">
        <f t="shared" si="1421"/>
        <v>5.2135097153140713</v>
      </c>
      <c r="BE4524" s="50">
        <f t="shared" si="1422"/>
        <v>152.92961831587942</v>
      </c>
      <c r="BF4524" s="50">
        <f t="shared" si="1428"/>
        <v>250.14417153058614</v>
      </c>
      <c r="BG4524" s="50"/>
      <c r="BH4524" s="17">
        <f t="shared" si="1423"/>
        <v>0</v>
      </c>
      <c r="BI4524" s="17">
        <f t="shared" si="1431"/>
        <v>4524</v>
      </c>
      <c r="BJ4524" s="17">
        <f t="shared" si="1429"/>
        <v>4524</v>
      </c>
      <c r="BK4524" s="150">
        <f t="shared" si="1430"/>
        <v>32696</v>
      </c>
      <c r="BL4524" s="50" t="e">
        <f t="shared" ca="1" si="1424"/>
        <v>#NAME?</v>
      </c>
      <c r="BM4524" s="50" t="e">
        <f t="shared" ca="1" si="1425"/>
        <v>#NAME?</v>
      </c>
      <c r="BN4524" s="50" t="e">
        <f t="shared" ca="1" si="1426"/>
        <v>#NAME?</v>
      </c>
    </row>
    <row r="4525" spans="1:66" x14ac:dyDescent="0.35">
      <c r="A4525" s="48">
        <v>32697</v>
      </c>
      <c r="B4525" s="17">
        <v>1989</v>
      </c>
      <c r="C4525" s="17">
        <v>7</v>
      </c>
      <c r="D4525" s="17">
        <v>189</v>
      </c>
      <c r="E4525" s="17">
        <v>8</v>
      </c>
      <c r="F4525" s="17">
        <v>7</v>
      </c>
      <c r="G4525" s="50">
        <v>9.6</v>
      </c>
      <c r="H4525" s="32">
        <v>4.9763555568717965</v>
      </c>
      <c r="I4525" s="50">
        <v>15.833333333333334</v>
      </c>
      <c r="J4525" s="13">
        <v>0</v>
      </c>
      <c r="K4525" s="13">
        <f t="shared" si="1412"/>
        <v>0</v>
      </c>
      <c r="L4525" s="13">
        <f t="shared" si="1413"/>
        <v>0</v>
      </c>
      <c r="M4525" s="13" t="e">
        <f ca="1">CalcTable[[#This Row],[IWC]]-AE4524</f>
        <v>#NAME?</v>
      </c>
      <c r="N4525" s="13" t="e">
        <f ca="1">IF(CalcTable[[#This Row],[Day of Year]]&lt;123,FCAP,AE4524)</f>
        <v>#NAME?</v>
      </c>
      <c r="O4525" s="17" t="e">
        <f ca="1">IF(IRR_DRIP,5,COUNTIF('IDET Wind Values'!C4509:G4509,"&lt;="&amp;IRR_MAXWIND))</f>
        <v>#NAME?</v>
      </c>
      <c r="P4525" s="13" t="e">
        <f ca="1">CalcTable[[#This Row],[ET_o]]*KL</f>
        <v>#NAME?</v>
      </c>
      <c r="Q4525" s="13" t="e">
        <f ca="1">IF(WILTPT&lt;=0,1,MAX(0,MIN(1,(CalcTable[[#This Row],[IWC]]-WILTPT)/(MAD-WILTPT))))</f>
        <v>#NAME?</v>
      </c>
      <c r="R4525" s="13" t="e">
        <f ca="1">CalcTable[[#This Row],[ETMult]]*CalcTable[[#This Row],[ETb]]</f>
        <v>#NAME?</v>
      </c>
      <c r="S4525" s="13" t="b">
        <f>INDEX(IRR_LIST,CalcTable[[#This Row],[Day of Week]]+1)</f>
        <v>0</v>
      </c>
      <c r="T4525" s="13">
        <f t="shared" ca="1" si="1414"/>
        <v>0</v>
      </c>
      <c r="U4525" s="13" t="b">
        <f ca="1">IF(CalcTable[[#This Row],[IrrPrecip]]&gt;=IC_MM,FALSE,TRUE)</f>
        <v>1</v>
      </c>
      <c r="V4525" s="13" t="b">
        <f t="shared" si="1415"/>
        <v>1</v>
      </c>
      <c r="W4525" s="13" t="e">
        <f ca="1">IF(AND(IRR_DRIP=FALSE,CalcTable[[#This Row],[IrrHours]]&lt;=0),FALSE,TRUE)</f>
        <v>#NAME?</v>
      </c>
      <c r="X4525" s="13" t="e">
        <f ca="1">AND(CalcTable[[#This Row],[IrrDay]],CalcTable[[#This Row],[IrrRain]],CalcTable[[#This Row],[IrrWarm]],CalcTable[[#This Row],[IrrWindy]])</f>
        <v>#NAME?</v>
      </c>
      <c r="Y4525" s="13" t="e">
        <f t="shared" ca="1" si="1416"/>
        <v>#NAME?</v>
      </c>
      <c r="Z4525" s="13" t="e">
        <f ca="1">CalcTable[[#This Row],[IrrHours]]/5</f>
        <v>#NAME?</v>
      </c>
      <c r="AA4525" s="13" t="e">
        <f ca="1">IF(CalcTable[[#This Row],[IrrFlag]]=FALSE,0,MAX(0,CalcTable[[#This Row],[VolRednWind]]*(FCAP*IRR_TARGET-CalcTable[[#This Row],[IWC]])))</f>
        <v>#NAME?</v>
      </c>
      <c r="AB4525" s="13" t="e">
        <f ca="1">CalcTable[[#This Row],[IWC]]+CalcTable[[#This Row],[Eff Precip]]+CalcTable[[#This Row],[IrrAmt]]-CalcTable[[#This Row],[AET]]</f>
        <v>#NAME?</v>
      </c>
      <c r="AC4525" s="13" t="e">
        <f ca="1">IF(CalcTable[[#This Row],[PWC]]&gt;FCAP,MIN(24*PERC,MIN(SAT,CalcTable[[#This Row],[PWC]])-FCAP),0)</f>
        <v>#NAME?</v>
      </c>
      <c r="AD4525" s="13" t="e">
        <f ca="1">IF(CalcTable[[#This Row],[PWC]]&gt;SAT,CalcTable[[#This Row],[PWC]]-SAT,0)</f>
        <v>#NAME?</v>
      </c>
      <c r="AE4525" s="13" t="e">
        <f ca="1">CalcTable[[#This Row],[PWC]]-CalcTable[[#This Row],[PercAmt]]-CalcTable[[#This Row],[Runoff]]</f>
        <v>#NAME?</v>
      </c>
      <c r="AF4525" s="13" t="e">
        <f ca="1">CalcTable[[#This Row],[IrrAmt]]/1000*CUR_IRR_AREA*10000/IRR_EFF</f>
        <v>#NAME?</v>
      </c>
      <c r="AG4525" s="147"/>
      <c r="AH4525" s="13"/>
      <c r="AI4525" s="50">
        <v>0</v>
      </c>
      <c r="AJ4525" s="50">
        <v>0</v>
      </c>
      <c r="AK4525" s="50">
        <v>0</v>
      </c>
      <c r="AL4525" s="50">
        <v>0</v>
      </c>
      <c r="AM4525" s="50"/>
      <c r="AN4525" s="50"/>
      <c r="AO4525" s="50"/>
      <c r="AP4525" s="50"/>
      <c r="AQ4525" s="50"/>
      <c r="AR4525" s="50"/>
      <c r="AS4525" s="50"/>
      <c r="AT4525" s="50"/>
      <c r="AU4525" s="50"/>
      <c r="AV4525" s="50"/>
      <c r="AW4525" s="50"/>
      <c r="AX4525" s="50">
        <f t="shared" si="1427"/>
        <v>0</v>
      </c>
      <c r="AY4525" s="50"/>
      <c r="AZ4525" s="50">
        <f t="shared" si="1417"/>
        <v>0</v>
      </c>
      <c r="BA4525" s="50">
        <f t="shared" si="1418"/>
        <v>0</v>
      </c>
      <c r="BB4525" s="50">
        <f t="shared" si="1419"/>
        <v>0</v>
      </c>
      <c r="BC4525" s="17">
        <f t="shared" si="1420"/>
        <v>19897</v>
      </c>
      <c r="BD4525" s="50">
        <f t="shared" si="1421"/>
        <v>0</v>
      </c>
      <c r="BE4525" s="50">
        <f t="shared" si="1422"/>
        <v>0</v>
      </c>
      <c r="BF4525" s="50">
        <f t="shared" si="1428"/>
        <v>0</v>
      </c>
      <c r="BG4525" s="50"/>
      <c r="BH4525" s="17">
        <f t="shared" si="1423"/>
        <v>0</v>
      </c>
      <c r="BI4525" s="17">
        <f t="shared" si="1431"/>
        <v>4525</v>
      </c>
      <c r="BJ4525" s="17">
        <f t="shared" si="1429"/>
        <v>4525</v>
      </c>
      <c r="BK4525" s="150">
        <f t="shared" si="1430"/>
        <v>32697</v>
      </c>
      <c r="BL4525" s="50" t="e">
        <f t="shared" ca="1" si="1424"/>
        <v>#NAME?</v>
      </c>
      <c r="BM4525" s="50" t="e">
        <f t="shared" ca="1" si="1425"/>
        <v>#NAME?</v>
      </c>
      <c r="BN4525" s="50" t="e">
        <f t="shared" ca="1" si="1426"/>
        <v>#NAME?</v>
      </c>
    </row>
    <row r="4526" spans="1:66" x14ac:dyDescent="0.35">
      <c r="A4526" s="48">
        <v>32698</v>
      </c>
      <c r="B4526" s="17">
        <v>1989</v>
      </c>
      <c r="C4526" s="17">
        <v>7</v>
      </c>
      <c r="D4526" s="17">
        <v>190</v>
      </c>
      <c r="E4526" s="17">
        <v>9</v>
      </c>
      <c r="F4526" s="17">
        <v>1</v>
      </c>
      <c r="G4526" s="50">
        <v>9.8000000000000007</v>
      </c>
      <c r="H4526" s="32">
        <v>3.6893745875800503</v>
      </c>
      <c r="I4526" s="50">
        <v>20</v>
      </c>
      <c r="J4526" s="13">
        <v>0</v>
      </c>
      <c r="K4526" s="13">
        <f t="shared" si="1412"/>
        <v>0</v>
      </c>
      <c r="L4526" s="13">
        <f t="shared" si="1413"/>
        <v>0</v>
      </c>
      <c r="M4526" s="13" t="e">
        <f ca="1">CalcTable[[#This Row],[IWC]]-AE4525</f>
        <v>#NAME?</v>
      </c>
      <c r="N4526" s="13" t="e">
        <f ca="1">IF(CalcTable[[#This Row],[Day of Year]]&lt;123,FCAP,AE4525)</f>
        <v>#NAME?</v>
      </c>
      <c r="O4526" s="17" t="e">
        <f ca="1">IF(IRR_DRIP,5,COUNTIF('IDET Wind Values'!C4510:G4510,"&lt;="&amp;IRR_MAXWIND))</f>
        <v>#NAME?</v>
      </c>
      <c r="P4526" s="13" t="e">
        <f ca="1">CalcTable[[#This Row],[ET_o]]*KL</f>
        <v>#NAME?</v>
      </c>
      <c r="Q4526" s="13" t="e">
        <f ca="1">IF(WILTPT&lt;=0,1,MAX(0,MIN(1,(CalcTable[[#This Row],[IWC]]-WILTPT)/(MAD-WILTPT))))</f>
        <v>#NAME?</v>
      </c>
      <c r="R4526" s="13" t="e">
        <f ca="1">CalcTable[[#This Row],[ETMult]]*CalcTable[[#This Row],[ETb]]</f>
        <v>#NAME?</v>
      </c>
      <c r="S4526" s="13" t="b">
        <f>INDEX(IRR_LIST,CalcTable[[#This Row],[Day of Week]]+1)</f>
        <v>1</v>
      </c>
      <c r="T4526" s="13">
        <f t="shared" ca="1" si="1414"/>
        <v>0</v>
      </c>
      <c r="U4526" s="13" t="b">
        <f ca="1">IF(CalcTable[[#This Row],[IrrPrecip]]&gt;=IC_MM,FALSE,TRUE)</f>
        <v>1</v>
      </c>
      <c r="V4526" s="13" t="b">
        <f t="shared" si="1415"/>
        <v>1</v>
      </c>
      <c r="W4526" s="13" t="e">
        <f ca="1">IF(AND(IRR_DRIP=FALSE,CalcTable[[#This Row],[IrrHours]]&lt;=0),FALSE,TRUE)</f>
        <v>#NAME?</v>
      </c>
      <c r="X4526" s="13" t="e">
        <f ca="1">AND(CalcTable[[#This Row],[IrrDay]],CalcTable[[#This Row],[IrrRain]],CalcTable[[#This Row],[IrrWarm]],CalcTable[[#This Row],[IrrWindy]])</f>
        <v>#NAME?</v>
      </c>
      <c r="Y4526" s="13" t="e">
        <f t="shared" ca="1" si="1416"/>
        <v>#NAME?</v>
      </c>
      <c r="Z4526" s="13" t="e">
        <f ca="1">CalcTable[[#This Row],[IrrHours]]/5</f>
        <v>#NAME?</v>
      </c>
      <c r="AA4526" s="13" t="e">
        <f ca="1">IF(CalcTable[[#This Row],[IrrFlag]]=FALSE,0,MAX(0,CalcTable[[#This Row],[VolRednWind]]*(FCAP*IRR_TARGET-CalcTable[[#This Row],[IWC]])))</f>
        <v>#NAME?</v>
      </c>
      <c r="AB4526" s="13" t="e">
        <f ca="1">CalcTable[[#This Row],[IWC]]+CalcTable[[#This Row],[Eff Precip]]+CalcTable[[#This Row],[IrrAmt]]-CalcTable[[#This Row],[AET]]</f>
        <v>#NAME?</v>
      </c>
      <c r="AC4526" s="13" t="e">
        <f ca="1">IF(CalcTable[[#This Row],[PWC]]&gt;FCAP,MIN(24*PERC,MIN(SAT,CalcTable[[#This Row],[PWC]])-FCAP),0)</f>
        <v>#NAME?</v>
      </c>
      <c r="AD4526" s="13" t="e">
        <f ca="1">IF(CalcTable[[#This Row],[PWC]]&gt;SAT,CalcTable[[#This Row],[PWC]]-SAT,0)</f>
        <v>#NAME?</v>
      </c>
      <c r="AE4526" s="13" t="e">
        <f ca="1">CalcTable[[#This Row],[PWC]]-CalcTable[[#This Row],[PercAmt]]-CalcTable[[#This Row],[Runoff]]</f>
        <v>#NAME?</v>
      </c>
      <c r="AF4526" s="13" t="e">
        <f ca="1">CalcTable[[#This Row],[IrrAmt]]/1000*CUR_IRR_AREA*10000/IRR_EFF</f>
        <v>#NAME?</v>
      </c>
      <c r="AG4526" s="147"/>
      <c r="AH4526" s="13"/>
      <c r="AI4526" s="50">
        <v>7.5408752555001293</v>
      </c>
      <c r="AJ4526" s="50">
        <v>8.4807339592216326</v>
      </c>
      <c r="AK4526" s="50">
        <v>0</v>
      </c>
      <c r="AL4526" s="50">
        <v>0</v>
      </c>
      <c r="AM4526" s="50"/>
      <c r="AN4526" s="50"/>
      <c r="AO4526" s="50"/>
      <c r="AP4526" s="50"/>
      <c r="AQ4526" s="50"/>
      <c r="AR4526" s="50"/>
      <c r="AS4526" s="50"/>
      <c r="AT4526" s="50"/>
      <c r="AU4526" s="50"/>
      <c r="AV4526" s="50"/>
      <c r="AW4526" s="50"/>
      <c r="AX4526" s="50">
        <f t="shared" si="1427"/>
        <v>16.021609214721764</v>
      </c>
      <c r="AY4526" s="50"/>
      <c r="AZ4526" s="50">
        <f t="shared" si="1417"/>
        <v>359.36769988450317</v>
      </c>
      <c r="BA4526" s="50">
        <f t="shared" si="1418"/>
        <v>580.6493372487223</v>
      </c>
      <c r="BB4526" s="50">
        <f t="shared" si="1419"/>
        <v>600.79954757456767</v>
      </c>
      <c r="BC4526" s="17">
        <f t="shared" si="1420"/>
        <v>19897</v>
      </c>
      <c r="BD4526" s="50">
        <f t="shared" si="1421"/>
        <v>16.021609214721764</v>
      </c>
      <c r="BE4526" s="50">
        <f t="shared" si="1422"/>
        <v>359.36769988450317</v>
      </c>
      <c r="BF4526" s="50">
        <f t="shared" si="1428"/>
        <v>587.81115491169226</v>
      </c>
      <c r="BG4526" s="50"/>
      <c r="BH4526" s="17">
        <f t="shared" si="1423"/>
        <v>0</v>
      </c>
      <c r="BI4526" s="17">
        <f t="shared" si="1431"/>
        <v>4526</v>
      </c>
      <c r="BJ4526" s="17">
        <f t="shared" si="1429"/>
        <v>4526</v>
      </c>
      <c r="BK4526" s="150">
        <f t="shared" si="1430"/>
        <v>32698</v>
      </c>
      <c r="BL4526" s="50" t="e">
        <f t="shared" ca="1" si="1424"/>
        <v>#NAME?</v>
      </c>
      <c r="BM4526" s="50" t="e">
        <f t="shared" ca="1" si="1425"/>
        <v>#NAME?</v>
      </c>
      <c r="BN4526" s="50" t="e">
        <f t="shared" ca="1" si="1426"/>
        <v>#NAME?</v>
      </c>
    </row>
    <row r="4527" spans="1:66" x14ac:dyDescent="0.35">
      <c r="A4527" s="48">
        <v>32699</v>
      </c>
      <c r="B4527" s="17">
        <v>1989</v>
      </c>
      <c r="C4527" s="17">
        <v>7</v>
      </c>
      <c r="D4527" s="17">
        <v>191</v>
      </c>
      <c r="E4527" s="17">
        <v>10</v>
      </c>
      <c r="F4527" s="17">
        <v>2</v>
      </c>
      <c r="G4527" s="50">
        <v>10.199999999999999</v>
      </c>
      <c r="H4527" s="32">
        <v>2.2653325254476337</v>
      </c>
      <c r="I4527" s="50">
        <v>10.333333333333334</v>
      </c>
      <c r="J4527" s="13">
        <v>21.4</v>
      </c>
      <c r="K4527" s="13">
        <f t="shared" si="1412"/>
        <v>21.4</v>
      </c>
      <c r="L4527" s="13">
        <f t="shared" si="1413"/>
        <v>12.299999999999999</v>
      </c>
      <c r="M4527" s="13" t="e">
        <f ca="1">CalcTable[[#This Row],[IWC]]-AE4526</f>
        <v>#NAME?</v>
      </c>
      <c r="N4527" s="13" t="e">
        <f ca="1">IF(CalcTable[[#This Row],[Day of Year]]&lt;123,FCAP,AE4526)</f>
        <v>#NAME?</v>
      </c>
      <c r="O4527" s="17" t="e">
        <f ca="1">IF(IRR_DRIP,5,COUNTIF('IDET Wind Values'!C4511:G4511,"&lt;="&amp;IRR_MAXWIND))</f>
        <v>#NAME?</v>
      </c>
      <c r="P4527" s="13" t="e">
        <f ca="1">CalcTable[[#This Row],[ET_o]]*KL</f>
        <v>#NAME?</v>
      </c>
      <c r="Q4527" s="13" t="e">
        <f ca="1">IF(WILTPT&lt;=0,1,MAX(0,MIN(1,(CalcTable[[#This Row],[IWC]]-WILTPT)/(MAD-WILTPT))))</f>
        <v>#NAME?</v>
      </c>
      <c r="R4527" s="13" t="e">
        <f ca="1">CalcTable[[#This Row],[ETMult]]*CalcTable[[#This Row],[ETb]]</f>
        <v>#NAME?</v>
      </c>
      <c r="S4527" s="13" t="b">
        <f>INDEX(IRR_LIST,CalcTable[[#This Row],[Day of Week]]+1)</f>
        <v>0</v>
      </c>
      <c r="T4527" s="13">
        <f t="shared" ca="1" si="1414"/>
        <v>0</v>
      </c>
      <c r="U4527" s="13" t="b">
        <f ca="1">IF(CalcTable[[#This Row],[IrrPrecip]]&gt;=IC_MM,FALSE,TRUE)</f>
        <v>1</v>
      </c>
      <c r="V4527" s="13" t="b">
        <f t="shared" si="1415"/>
        <v>1</v>
      </c>
      <c r="W4527" s="13" t="e">
        <f ca="1">IF(AND(IRR_DRIP=FALSE,CalcTable[[#This Row],[IrrHours]]&lt;=0),FALSE,TRUE)</f>
        <v>#NAME?</v>
      </c>
      <c r="X4527" s="13" t="e">
        <f ca="1">AND(CalcTable[[#This Row],[IrrDay]],CalcTable[[#This Row],[IrrRain]],CalcTable[[#This Row],[IrrWarm]],CalcTable[[#This Row],[IrrWindy]])</f>
        <v>#NAME?</v>
      </c>
      <c r="Y4527" s="13" t="e">
        <f t="shared" ca="1" si="1416"/>
        <v>#NAME?</v>
      </c>
      <c r="Z4527" s="13" t="e">
        <f ca="1">CalcTable[[#This Row],[IrrHours]]/5</f>
        <v>#NAME?</v>
      </c>
      <c r="AA4527" s="13" t="e">
        <f ca="1">IF(CalcTable[[#This Row],[IrrFlag]]=FALSE,0,MAX(0,CalcTable[[#This Row],[VolRednWind]]*(FCAP*IRR_TARGET-CalcTable[[#This Row],[IWC]])))</f>
        <v>#NAME?</v>
      </c>
      <c r="AB4527" s="13" t="e">
        <f ca="1">CalcTable[[#This Row],[IWC]]+CalcTable[[#This Row],[Eff Precip]]+CalcTable[[#This Row],[IrrAmt]]-CalcTable[[#This Row],[AET]]</f>
        <v>#NAME?</v>
      </c>
      <c r="AC4527" s="13" t="e">
        <f ca="1">IF(CalcTable[[#This Row],[PWC]]&gt;FCAP,MIN(24*PERC,MIN(SAT,CalcTable[[#This Row],[PWC]])-FCAP),0)</f>
        <v>#NAME?</v>
      </c>
      <c r="AD4527" s="13" t="e">
        <f ca="1">IF(CalcTable[[#This Row],[PWC]]&gt;SAT,CalcTable[[#This Row],[PWC]]-SAT,0)</f>
        <v>#NAME?</v>
      </c>
      <c r="AE4527" s="13" t="e">
        <f ca="1">CalcTable[[#This Row],[PWC]]-CalcTable[[#This Row],[PercAmt]]-CalcTable[[#This Row],[Runoff]]</f>
        <v>#NAME?</v>
      </c>
      <c r="AF4527" s="13" t="e">
        <f ca="1">CalcTable[[#This Row],[IrrAmt]]/1000*CUR_IRR_AREA*10000/IRR_EFF</f>
        <v>#NAME?</v>
      </c>
      <c r="AG4527" s="147"/>
      <c r="AH4527" s="13"/>
      <c r="AI4527" s="50">
        <v>0</v>
      </c>
      <c r="AJ4527" s="50">
        <v>0</v>
      </c>
      <c r="AK4527" s="50">
        <v>11.787875693155012</v>
      </c>
      <c r="AL4527" s="50">
        <v>7.7794504935783166</v>
      </c>
      <c r="AM4527" s="50"/>
      <c r="AN4527" s="50"/>
      <c r="AO4527" s="50"/>
      <c r="AP4527" s="50"/>
      <c r="AQ4527" s="50"/>
      <c r="AR4527" s="50"/>
      <c r="AS4527" s="50"/>
      <c r="AT4527" s="50"/>
      <c r="AU4527" s="50"/>
      <c r="AV4527" s="50"/>
      <c r="AW4527" s="50"/>
      <c r="AX4527" s="50">
        <f t="shared" si="1427"/>
        <v>19.567326186733329</v>
      </c>
      <c r="AY4527" s="50"/>
      <c r="AZ4527" s="50">
        <f t="shared" si="1417"/>
        <v>401.08605797790415</v>
      </c>
      <c r="BA4527" s="50">
        <f t="shared" si="1418"/>
        <v>617.54520037867781</v>
      </c>
      <c r="BB4527" s="50">
        <f t="shared" si="1419"/>
        <v>636.64453647286382</v>
      </c>
      <c r="BC4527" s="17">
        <f t="shared" si="1420"/>
        <v>19897</v>
      </c>
      <c r="BD4527" s="50">
        <f t="shared" si="1421"/>
        <v>19.567326186733329</v>
      </c>
      <c r="BE4527" s="50">
        <f t="shared" si="1422"/>
        <v>401.08605797790415</v>
      </c>
      <c r="BF4527" s="50">
        <f t="shared" si="1428"/>
        <v>656.04910801594406</v>
      </c>
      <c r="BG4527" s="50"/>
      <c r="BH4527" s="17">
        <f t="shared" si="1423"/>
        <v>0</v>
      </c>
      <c r="BI4527" s="17">
        <f t="shared" si="1431"/>
        <v>4527</v>
      </c>
      <c r="BJ4527" s="17">
        <f t="shared" si="1429"/>
        <v>4527</v>
      </c>
      <c r="BK4527" s="150">
        <f t="shared" si="1430"/>
        <v>32699</v>
      </c>
      <c r="BL4527" s="50" t="e">
        <f t="shared" ca="1" si="1424"/>
        <v>#NAME?</v>
      </c>
      <c r="BM4527" s="50" t="e">
        <f t="shared" ca="1" si="1425"/>
        <v>#NAME?</v>
      </c>
      <c r="BN4527" s="50" t="e">
        <f t="shared" ca="1" si="1426"/>
        <v>#NAME?</v>
      </c>
    </row>
    <row r="4528" spans="1:66" x14ac:dyDescent="0.35">
      <c r="A4528" s="48">
        <v>32700</v>
      </c>
      <c r="B4528" s="17">
        <v>1989</v>
      </c>
      <c r="C4528" s="17">
        <v>7</v>
      </c>
      <c r="D4528" s="17">
        <v>192</v>
      </c>
      <c r="E4528" s="17">
        <v>11</v>
      </c>
      <c r="F4528" s="17">
        <v>3</v>
      </c>
      <c r="G4528" s="50">
        <v>10.7</v>
      </c>
      <c r="H4528" s="32">
        <v>3.6435831413538926</v>
      </c>
      <c r="I4528" s="50">
        <v>4.5</v>
      </c>
      <c r="J4528" s="13">
        <v>0.2</v>
      </c>
      <c r="K4528" s="13">
        <f t="shared" si="1412"/>
        <v>0.2</v>
      </c>
      <c r="L4528" s="13">
        <f t="shared" si="1413"/>
        <v>0</v>
      </c>
      <c r="M4528" s="13" t="e">
        <f ca="1">CalcTable[[#This Row],[IWC]]-AE4527</f>
        <v>#NAME?</v>
      </c>
      <c r="N4528" s="13" t="e">
        <f ca="1">IF(CalcTable[[#This Row],[Day of Year]]&lt;123,FCAP,AE4527)</f>
        <v>#NAME?</v>
      </c>
      <c r="O4528" s="17" t="e">
        <f ca="1">IF(IRR_DRIP,5,COUNTIF('IDET Wind Values'!C4512:G4512,"&lt;="&amp;IRR_MAXWIND))</f>
        <v>#NAME?</v>
      </c>
      <c r="P4528" s="13" t="e">
        <f ca="1">CalcTable[[#This Row],[ET_o]]*KL</f>
        <v>#NAME?</v>
      </c>
      <c r="Q4528" s="13" t="e">
        <f ca="1">IF(WILTPT&lt;=0,1,MAX(0,MIN(1,(CalcTable[[#This Row],[IWC]]-WILTPT)/(MAD-WILTPT))))</f>
        <v>#NAME?</v>
      </c>
      <c r="R4528" s="13" t="e">
        <f ca="1">CalcTable[[#This Row],[ETMult]]*CalcTable[[#This Row],[ETb]]</f>
        <v>#NAME?</v>
      </c>
      <c r="S4528" s="13" t="b">
        <f>INDEX(IRR_LIST,CalcTable[[#This Row],[Day of Week]]+1)</f>
        <v>1</v>
      </c>
      <c r="T4528" s="13">
        <f t="shared" ca="1" si="1414"/>
        <v>21.4</v>
      </c>
      <c r="U4528" s="13" t="b">
        <f ca="1">IF(CalcTable[[#This Row],[IrrPrecip]]&gt;=IC_MM,FALSE,TRUE)</f>
        <v>0</v>
      </c>
      <c r="V4528" s="13" t="b">
        <f t="shared" si="1415"/>
        <v>1</v>
      </c>
      <c r="W4528" s="13" t="e">
        <f ca="1">IF(AND(IRR_DRIP=FALSE,CalcTable[[#This Row],[IrrHours]]&lt;=0),FALSE,TRUE)</f>
        <v>#NAME?</v>
      </c>
      <c r="X4528" s="13" t="e">
        <f ca="1">AND(CalcTable[[#This Row],[IrrDay]],CalcTable[[#This Row],[IrrRain]],CalcTable[[#This Row],[IrrWarm]],CalcTable[[#This Row],[IrrWindy]])</f>
        <v>#NAME?</v>
      </c>
      <c r="Y4528" s="13" t="e">
        <f t="shared" ca="1" si="1416"/>
        <v>#NAME?</v>
      </c>
      <c r="Z4528" s="13" t="e">
        <f ca="1">CalcTable[[#This Row],[IrrHours]]/5</f>
        <v>#NAME?</v>
      </c>
      <c r="AA4528" s="13" t="e">
        <f ca="1">IF(CalcTable[[#This Row],[IrrFlag]]=FALSE,0,MAX(0,CalcTable[[#This Row],[VolRednWind]]*(FCAP*IRR_TARGET-CalcTable[[#This Row],[IWC]])))</f>
        <v>#NAME?</v>
      </c>
      <c r="AB4528" s="13" t="e">
        <f ca="1">CalcTable[[#This Row],[IWC]]+CalcTable[[#This Row],[Eff Precip]]+CalcTable[[#This Row],[IrrAmt]]-CalcTable[[#This Row],[AET]]</f>
        <v>#NAME?</v>
      </c>
      <c r="AC4528" s="13" t="e">
        <f ca="1">IF(CalcTable[[#This Row],[PWC]]&gt;FCAP,MIN(24*PERC,MIN(SAT,CalcTable[[#This Row],[PWC]])-FCAP),0)</f>
        <v>#NAME?</v>
      </c>
      <c r="AD4528" s="13" t="e">
        <f ca="1">IF(CalcTable[[#This Row],[PWC]]&gt;SAT,CalcTable[[#This Row],[PWC]]-SAT,0)</f>
        <v>#NAME?</v>
      </c>
      <c r="AE4528" s="13" t="e">
        <f ca="1">CalcTable[[#This Row],[PWC]]-CalcTable[[#This Row],[PercAmt]]-CalcTable[[#This Row],[Runoff]]</f>
        <v>#NAME?</v>
      </c>
      <c r="AF4528" s="13" t="e">
        <f ca="1">CalcTable[[#This Row],[IrrAmt]]/1000*CUR_IRR_AREA*10000/IRR_EFF</f>
        <v>#NAME?</v>
      </c>
      <c r="AG4528" s="147"/>
      <c r="AH4528" s="13"/>
      <c r="AI4528" s="50">
        <v>0</v>
      </c>
      <c r="AJ4528" s="50">
        <v>0</v>
      </c>
      <c r="AK4528" s="50">
        <v>0</v>
      </c>
      <c r="AL4528" s="50">
        <v>0</v>
      </c>
      <c r="AM4528" s="50"/>
      <c r="AN4528" s="50"/>
      <c r="AO4528" s="50"/>
      <c r="AP4528" s="50"/>
      <c r="AQ4528" s="50"/>
      <c r="AR4528" s="50"/>
      <c r="AS4528" s="50"/>
      <c r="AT4528" s="50"/>
      <c r="AU4528" s="50"/>
      <c r="AV4528" s="50"/>
      <c r="AW4528" s="50"/>
      <c r="AX4528" s="50">
        <f t="shared" si="1427"/>
        <v>0</v>
      </c>
      <c r="AY4528" s="50"/>
      <c r="AZ4528" s="50">
        <f t="shared" si="1417"/>
        <v>0</v>
      </c>
      <c r="BA4528" s="50">
        <f t="shared" si="1418"/>
        <v>0</v>
      </c>
      <c r="BB4528" s="50">
        <f t="shared" si="1419"/>
        <v>0</v>
      </c>
      <c r="BC4528" s="17">
        <f t="shared" si="1420"/>
        <v>19897</v>
      </c>
      <c r="BD4528" s="50">
        <f t="shared" si="1421"/>
        <v>0</v>
      </c>
      <c r="BE4528" s="50">
        <f t="shared" si="1422"/>
        <v>0</v>
      </c>
      <c r="BF4528" s="50">
        <f t="shared" si="1428"/>
        <v>0</v>
      </c>
      <c r="BG4528" s="50"/>
      <c r="BH4528" s="17">
        <f t="shared" si="1423"/>
        <v>0</v>
      </c>
      <c r="BI4528" s="17">
        <f t="shared" si="1431"/>
        <v>4528</v>
      </c>
      <c r="BJ4528" s="17">
        <f t="shared" si="1429"/>
        <v>4528</v>
      </c>
      <c r="BK4528" s="150">
        <f t="shared" si="1430"/>
        <v>32700</v>
      </c>
      <c r="BL4528" s="50" t="e">
        <f t="shared" ca="1" si="1424"/>
        <v>#NAME?</v>
      </c>
      <c r="BM4528" s="50" t="e">
        <f t="shared" ca="1" si="1425"/>
        <v>#NAME?</v>
      </c>
      <c r="BN4528" s="50" t="e">
        <f t="shared" ca="1" si="1426"/>
        <v>#NAME?</v>
      </c>
    </row>
    <row r="4529" spans="1:66" x14ac:dyDescent="0.35">
      <c r="A4529" s="48">
        <v>32701</v>
      </c>
      <c r="B4529" s="17">
        <v>1989</v>
      </c>
      <c r="C4529" s="17">
        <v>7</v>
      </c>
      <c r="D4529" s="17">
        <v>193</v>
      </c>
      <c r="E4529" s="17">
        <v>12</v>
      </c>
      <c r="F4529" s="17">
        <v>4</v>
      </c>
      <c r="G4529" s="50">
        <v>6.9</v>
      </c>
      <c r="H4529" s="32">
        <v>4.5092118985554244</v>
      </c>
      <c r="I4529" s="50">
        <v>1</v>
      </c>
      <c r="J4529" s="13">
        <v>0</v>
      </c>
      <c r="K4529" s="13">
        <f t="shared" si="1412"/>
        <v>0</v>
      </c>
      <c r="L4529" s="13">
        <f t="shared" si="1413"/>
        <v>0</v>
      </c>
      <c r="M4529" s="13" t="e">
        <f ca="1">CalcTable[[#This Row],[IWC]]-AE4528</f>
        <v>#NAME?</v>
      </c>
      <c r="N4529" s="13" t="e">
        <f ca="1">IF(CalcTable[[#This Row],[Day of Year]]&lt;123,FCAP,AE4528)</f>
        <v>#NAME?</v>
      </c>
      <c r="O4529" s="17" t="e">
        <f ca="1">IF(IRR_DRIP,5,COUNTIF('IDET Wind Values'!C4513:G4513,"&lt;="&amp;IRR_MAXWIND))</f>
        <v>#NAME?</v>
      </c>
      <c r="P4529" s="13" t="e">
        <f ca="1">CalcTable[[#This Row],[ET_o]]*KL</f>
        <v>#NAME?</v>
      </c>
      <c r="Q4529" s="13" t="e">
        <f ca="1">IF(WILTPT&lt;=0,1,MAX(0,MIN(1,(CalcTable[[#This Row],[IWC]]-WILTPT)/(MAD-WILTPT))))</f>
        <v>#NAME?</v>
      </c>
      <c r="R4529" s="13" t="e">
        <f ca="1">CalcTable[[#This Row],[ETMult]]*CalcTable[[#This Row],[ETb]]</f>
        <v>#NAME?</v>
      </c>
      <c r="S4529" s="13" t="b">
        <f>INDEX(IRR_LIST,CalcTable[[#This Row],[Day of Week]]+1)</f>
        <v>0</v>
      </c>
      <c r="T4529" s="13">
        <f t="shared" ca="1" si="1414"/>
        <v>21.599999999999998</v>
      </c>
      <c r="U4529" s="13" t="b">
        <f ca="1">IF(CalcTable[[#This Row],[IrrPrecip]]&gt;=IC_MM,FALSE,TRUE)</f>
        <v>0</v>
      </c>
      <c r="V4529" s="13" t="b">
        <f t="shared" si="1415"/>
        <v>1</v>
      </c>
      <c r="W4529" s="13" t="e">
        <f ca="1">IF(AND(IRR_DRIP=FALSE,CalcTable[[#This Row],[IrrHours]]&lt;=0),FALSE,TRUE)</f>
        <v>#NAME?</v>
      </c>
      <c r="X4529" s="13" t="e">
        <f ca="1">AND(CalcTable[[#This Row],[IrrDay]],CalcTable[[#This Row],[IrrRain]],CalcTable[[#This Row],[IrrWarm]],CalcTable[[#This Row],[IrrWindy]])</f>
        <v>#NAME?</v>
      </c>
      <c r="Y4529" s="13" t="e">
        <f t="shared" ca="1" si="1416"/>
        <v>#NAME?</v>
      </c>
      <c r="Z4529" s="13" t="e">
        <f ca="1">CalcTable[[#This Row],[IrrHours]]/5</f>
        <v>#NAME?</v>
      </c>
      <c r="AA4529" s="13" t="e">
        <f ca="1">IF(CalcTable[[#This Row],[IrrFlag]]=FALSE,0,MAX(0,CalcTable[[#This Row],[VolRednWind]]*(FCAP*IRR_TARGET-CalcTable[[#This Row],[IWC]])))</f>
        <v>#NAME?</v>
      </c>
      <c r="AB4529" s="13" t="e">
        <f ca="1">CalcTable[[#This Row],[IWC]]+CalcTable[[#This Row],[Eff Precip]]+CalcTable[[#This Row],[IrrAmt]]-CalcTable[[#This Row],[AET]]</f>
        <v>#NAME?</v>
      </c>
      <c r="AC4529" s="13" t="e">
        <f ca="1">IF(CalcTable[[#This Row],[PWC]]&gt;FCAP,MIN(24*PERC,MIN(SAT,CalcTable[[#This Row],[PWC]])-FCAP),0)</f>
        <v>#NAME?</v>
      </c>
      <c r="AD4529" s="13" t="e">
        <f ca="1">IF(CalcTable[[#This Row],[PWC]]&gt;SAT,CalcTable[[#This Row],[PWC]]-SAT,0)</f>
        <v>#NAME?</v>
      </c>
      <c r="AE4529" s="13" t="e">
        <f ca="1">CalcTable[[#This Row],[PWC]]-CalcTable[[#This Row],[PercAmt]]-CalcTable[[#This Row],[Runoff]]</f>
        <v>#NAME?</v>
      </c>
      <c r="AF4529" s="13" t="e">
        <f ca="1">CalcTable[[#This Row],[IrrAmt]]/1000*CUR_IRR_AREA*10000/IRR_EFF</f>
        <v>#NAME?</v>
      </c>
      <c r="AG4529" s="147"/>
      <c r="AH4529" s="13"/>
      <c r="AI4529" s="50">
        <v>0</v>
      </c>
      <c r="AJ4529" s="50">
        <v>0</v>
      </c>
      <c r="AK4529" s="50">
        <v>0</v>
      </c>
      <c r="AL4529" s="50">
        <v>0</v>
      </c>
      <c r="AM4529" s="50"/>
      <c r="AN4529" s="50"/>
      <c r="AO4529" s="50"/>
      <c r="AP4529" s="50"/>
      <c r="AQ4529" s="50"/>
      <c r="AR4529" s="50"/>
      <c r="AS4529" s="50"/>
      <c r="AT4529" s="50"/>
      <c r="AU4529" s="50"/>
      <c r="AV4529" s="50"/>
      <c r="AW4529" s="50"/>
      <c r="AX4529" s="50">
        <f t="shared" si="1427"/>
        <v>0</v>
      </c>
      <c r="AY4529" s="50"/>
      <c r="AZ4529" s="50">
        <f t="shared" si="1417"/>
        <v>0</v>
      </c>
      <c r="BA4529" s="50">
        <f t="shared" si="1418"/>
        <v>0</v>
      </c>
      <c r="BB4529" s="50">
        <f t="shared" si="1419"/>
        <v>0</v>
      </c>
      <c r="BC4529" s="17">
        <f t="shared" si="1420"/>
        <v>19897</v>
      </c>
      <c r="BD4529" s="50">
        <f t="shared" si="1421"/>
        <v>0</v>
      </c>
      <c r="BE4529" s="50">
        <f t="shared" si="1422"/>
        <v>0</v>
      </c>
      <c r="BF4529" s="50">
        <f t="shared" si="1428"/>
        <v>0</v>
      </c>
      <c r="BG4529" s="50"/>
      <c r="BH4529" s="17">
        <f t="shared" si="1423"/>
        <v>0</v>
      </c>
      <c r="BI4529" s="17">
        <f t="shared" si="1431"/>
        <v>4529</v>
      </c>
      <c r="BJ4529" s="17">
        <f t="shared" si="1429"/>
        <v>4529</v>
      </c>
      <c r="BK4529" s="150">
        <f t="shared" si="1430"/>
        <v>32701</v>
      </c>
      <c r="BL4529" s="50" t="e">
        <f t="shared" ca="1" si="1424"/>
        <v>#NAME?</v>
      </c>
      <c r="BM4529" s="50" t="e">
        <f t="shared" ca="1" si="1425"/>
        <v>#NAME?</v>
      </c>
      <c r="BN4529" s="50" t="e">
        <f t="shared" ca="1" si="1426"/>
        <v>#NAME?</v>
      </c>
    </row>
    <row r="4530" spans="1:66" x14ac:dyDescent="0.35">
      <c r="A4530" s="48">
        <v>32702</v>
      </c>
      <c r="B4530" s="17">
        <v>1989</v>
      </c>
      <c r="C4530" s="17">
        <v>7</v>
      </c>
      <c r="D4530" s="17">
        <v>194</v>
      </c>
      <c r="E4530" s="17">
        <v>13</v>
      </c>
      <c r="F4530" s="17">
        <v>5</v>
      </c>
      <c r="G4530" s="50">
        <v>13.7</v>
      </c>
      <c r="H4530" s="32">
        <v>3.6843428915729026</v>
      </c>
      <c r="I4530" s="50">
        <v>5.666666666666667</v>
      </c>
      <c r="J4530" s="13">
        <v>0</v>
      </c>
      <c r="K4530" s="13">
        <f t="shared" si="1412"/>
        <v>0</v>
      </c>
      <c r="L4530" s="13">
        <f t="shared" si="1413"/>
        <v>0</v>
      </c>
      <c r="M4530" s="13" t="e">
        <f ca="1">CalcTable[[#This Row],[IWC]]-AE4529</f>
        <v>#NAME?</v>
      </c>
      <c r="N4530" s="13" t="e">
        <f ca="1">IF(CalcTable[[#This Row],[Day of Year]]&lt;123,FCAP,AE4529)</f>
        <v>#NAME?</v>
      </c>
      <c r="O4530" s="17" t="e">
        <f ca="1">IF(IRR_DRIP,5,COUNTIF('IDET Wind Values'!C4514:G4514,"&lt;="&amp;IRR_MAXWIND))</f>
        <v>#NAME?</v>
      </c>
      <c r="P4530" s="13" t="e">
        <f ca="1">CalcTable[[#This Row],[ET_o]]*KL</f>
        <v>#NAME?</v>
      </c>
      <c r="Q4530" s="13" t="e">
        <f ca="1">IF(WILTPT&lt;=0,1,MAX(0,MIN(1,(CalcTable[[#This Row],[IWC]]-WILTPT)/(MAD-WILTPT))))</f>
        <v>#NAME?</v>
      </c>
      <c r="R4530" s="13" t="e">
        <f ca="1">CalcTable[[#This Row],[ETMult]]*CalcTable[[#This Row],[ETb]]</f>
        <v>#NAME?</v>
      </c>
      <c r="S4530" s="13" t="b">
        <f>INDEX(IRR_LIST,CalcTable[[#This Row],[Day of Week]]+1)</f>
        <v>1</v>
      </c>
      <c r="T4530" s="13">
        <f t="shared" ca="1" si="1414"/>
        <v>0.2</v>
      </c>
      <c r="U4530" s="13" t="b">
        <f ca="1">IF(CalcTable[[#This Row],[IrrPrecip]]&gt;=IC_MM,FALSE,TRUE)</f>
        <v>1</v>
      </c>
      <c r="V4530" s="13" t="b">
        <f t="shared" si="1415"/>
        <v>1</v>
      </c>
      <c r="W4530" s="13" t="e">
        <f ca="1">IF(AND(IRR_DRIP=FALSE,CalcTable[[#This Row],[IrrHours]]&lt;=0),FALSE,TRUE)</f>
        <v>#NAME?</v>
      </c>
      <c r="X4530" s="13" t="e">
        <f ca="1">AND(CalcTable[[#This Row],[IrrDay]],CalcTable[[#This Row],[IrrRain]],CalcTable[[#This Row],[IrrWarm]],CalcTable[[#This Row],[IrrWindy]])</f>
        <v>#NAME?</v>
      </c>
      <c r="Y4530" s="13" t="e">
        <f t="shared" ca="1" si="1416"/>
        <v>#NAME?</v>
      </c>
      <c r="Z4530" s="13" t="e">
        <f ca="1">CalcTable[[#This Row],[IrrHours]]/5</f>
        <v>#NAME?</v>
      </c>
      <c r="AA4530" s="13" t="e">
        <f ca="1">IF(CalcTable[[#This Row],[IrrFlag]]=FALSE,0,MAX(0,CalcTable[[#This Row],[VolRednWind]]*(FCAP*IRR_TARGET-CalcTable[[#This Row],[IWC]])))</f>
        <v>#NAME?</v>
      </c>
      <c r="AB4530" s="13" t="e">
        <f ca="1">CalcTable[[#This Row],[IWC]]+CalcTable[[#This Row],[Eff Precip]]+CalcTable[[#This Row],[IrrAmt]]-CalcTable[[#This Row],[AET]]</f>
        <v>#NAME?</v>
      </c>
      <c r="AC4530" s="13" t="e">
        <f ca="1">IF(CalcTable[[#This Row],[PWC]]&gt;FCAP,MIN(24*PERC,MIN(SAT,CalcTable[[#This Row],[PWC]])-FCAP),0)</f>
        <v>#NAME?</v>
      </c>
      <c r="AD4530" s="13" t="e">
        <f ca="1">IF(CalcTable[[#This Row],[PWC]]&gt;SAT,CalcTable[[#This Row],[PWC]]-SAT,0)</f>
        <v>#NAME?</v>
      </c>
      <c r="AE4530" s="13" t="e">
        <f ca="1">CalcTable[[#This Row],[PWC]]-CalcTable[[#This Row],[PercAmt]]-CalcTable[[#This Row],[Runoff]]</f>
        <v>#NAME?</v>
      </c>
      <c r="AF4530" s="13" t="e">
        <f ca="1">CalcTable[[#This Row],[IrrAmt]]/1000*CUR_IRR_AREA*10000/IRR_EFF</f>
        <v>#NAME?</v>
      </c>
      <c r="AG4530" s="147"/>
      <c r="AH4530" s="13"/>
      <c r="AI4530" s="50">
        <v>7.2919652223492193</v>
      </c>
      <c r="AJ4530" s="50">
        <v>10.018365222349217</v>
      </c>
      <c r="AK4530" s="50">
        <v>0</v>
      </c>
      <c r="AL4530" s="50">
        <v>0</v>
      </c>
      <c r="AM4530" s="50"/>
      <c r="AN4530" s="50"/>
      <c r="AO4530" s="50"/>
      <c r="AP4530" s="50"/>
      <c r="AQ4530" s="50"/>
      <c r="AR4530" s="50"/>
      <c r="AS4530" s="50"/>
      <c r="AT4530" s="50"/>
      <c r="AU4530" s="50"/>
      <c r="AV4530" s="50"/>
      <c r="AW4530" s="50"/>
      <c r="AX4530" s="50">
        <f t="shared" si="1427"/>
        <v>17.310330444698437</v>
      </c>
      <c r="AY4530" s="50"/>
      <c r="AZ4530" s="50">
        <f t="shared" si="1417"/>
        <v>400.82086978336565</v>
      </c>
      <c r="BA4530" s="50">
        <f t="shared" si="1418"/>
        <v>649.43052623177778</v>
      </c>
      <c r="BB4530" s="50">
        <f t="shared" si="1419"/>
        <v>672.10541559291778</v>
      </c>
      <c r="BC4530" s="17">
        <f t="shared" si="1420"/>
        <v>19897</v>
      </c>
      <c r="BD4530" s="50">
        <f t="shared" si="1421"/>
        <v>17.310330444698437</v>
      </c>
      <c r="BE4530" s="50">
        <f t="shared" si="1422"/>
        <v>400.82086978336565</v>
      </c>
      <c r="BF4530" s="50">
        <f t="shared" si="1428"/>
        <v>655.61534455041635</v>
      </c>
      <c r="BG4530" s="50"/>
      <c r="BH4530" s="17">
        <f t="shared" si="1423"/>
        <v>0</v>
      </c>
      <c r="BI4530" s="17">
        <f t="shared" si="1431"/>
        <v>4530</v>
      </c>
      <c r="BJ4530" s="17">
        <f t="shared" si="1429"/>
        <v>4530</v>
      </c>
      <c r="BK4530" s="150">
        <f t="shared" si="1430"/>
        <v>32702</v>
      </c>
      <c r="BL4530" s="50" t="e">
        <f t="shared" ca="1" si="1424"/>
        <v>#NAME?</v>
      </c>
      <c r="BM4530" s="50" t="e">
        <f t="shared" ca="1" si="1425"/>
        <v>#NAME?</v>
      </c>
      <c r="BN4530" s="50" t="e">
        <f t="shared" ca="1" si="1426"/>
        <v>#NAME?</v>
      </c>
    </row>
    <row r="4531" spans="1:66" x14ac:dyDescent="0.35">
      <c r="A4531" s="48">
        <v>32703</v>
      </c>
      <c r="B4531" s="17">
        <v>1989</v>
      </c>
      <c r="C4531" s="17">
        <v>7</v>
      </c>
      <c r="D4531" s="17">
        <v>195</v>
      </c>
      <c r="E4531" s="17">
        <v>14</v>
      </c>
      <c r="F4531" s="17">
        <v>6</v>
      </c>
      <c r="G4531" s="50">
        <v>14.4</v>
      </c>
      <c r="H4531" s="32">
        <v>4.248447287574785</v>
      </c>
      <c r="I4531" s="50">
        <v>7.333333333333333</v>
      </c>
      <c r="J4531" s="13">
        <v>0</v>
      </c>
      <c r="K4531" s="13">
        <f t="shared" si="1412"/>
        <v>0</v>
      </c>
      <c r="L4531" s="13">
        <f t="shared" si="1413"/>
        <v>0</v>
      </c>
      <c r="M4531" s="13" t="e">
        <f ca="1">CalcTable[[#This Row],[IWC]]-AE4530</f>
        <v>#NAME?</v>
      </c>
      <c r="N4531" s="13" t="e">
        <f ca="1">IF(CalcTable[[#This Row],[Day of Year]]&lt;123,FCAP,AE4530)</f>
        <v>#NAME?</v>
      </c>
      <c r="O4531" s="17" t="e">
        <f ca="1">IF(IRR_DRIP,5,COUNTIF('IDET Wind Values'!C4515:G4515,"&lt;="&amp;IRR_MAXWIND))</f>
        <v>#NAME?</v>
      </c>
      <c r="P4531" s="13" t="e">
        <f ca="1">CalcTable[[#This Row],[ET_o]]*KL</f>
        <v>#NAME?</v>
      </c>
      <c r="Q4531" s="13" t="e">
        <f ca="1">IF(WILTPT&lt;=0,1,MAX(0,MIN(1,(CalcTable[[#This Row],[IWC]]-WILTPT)/(MAD-WILTPT))))</f>
        <v>#NAME?</v>
      </c>
      <c r="R4531" s="13" t="e">
        <f ca="1">CalcTable[[#This Row],[ETMult]]*CalcTable[[#This Row],[ETb]]</f>
        <v>#NAME?</v>
      </c>
      <c r="S4531" s="13" t="b">
        <f>INDEX(IRR_LIST,CalcTable[[#This Row],[Day of Week]]+1)</f>
        <v>0</v>
      </c>
      <c r="T4531" s="13">
        <f t="shared" ca="1" si="1414"/>
        <v>0</v>
      </c>
      <c r="U4531" s="13" t="b">
        <f ca="1">IF(CalcTable[[#This Row],[IrrPrecip]]&gt;=IC_MM,FALSE,TRUE)</f>
        <v>1</v>
      </c>
      <c r="V4531" s="13" t="b">
        <f t="shared" si="1415"/>
        <v>1</v>
      </c>
      <c r="W4531" s="13" t="e">
        <f ca="1">IF(AND(IRR_DRIP=FALSE,CalcTable[[#This Row],[IrrHours]]&lt;=0),FALSE,TRUE)</f>
        <v>#NAME?</v>
      </c>
      <c r="X4531" s="13" t="e">
        <f ca="1">AND(CalcTable[[#This Row],[IrrDay]],CalcTable[[#This Row],[IrrRain]],CalcTable[[#This Row],[IrrWarm]],CalcTable[[#This Row],[IrrWindy]])</f>
        <v>#NAME?</v>
      </c>
      <c r="Y4531" s="13" t="e">
        <f t="shared" ca="1" si="1416"/>
        <v>#NAME?</v>
      </c>
      <c r="Z4531" s="13" t="e">
        <f ca="1">CalcTable[[#This Row],[IrrHours]]/5</f>
        <v>#NAME?</v>
      </c>
      <c r="AA4531" s="13" t="e">
        <f ca="1">IF(CalcTable[[#This Row],[IrrFlag]]=FALSE,0,MAX(0,CalcTable[[#This Row],[VolRednWind]]*(FCAP*IRR_TARGET-CalcTable[[#This Row],[IWC]])))</f>
        <v>#NAME?</v>
      </c>
      <c r="AB4531" s="13" t="e">
        <f ca="1">CalcTable[[#This Row],[IWC]]+CalcTable[[#This Row],[Eff Precip]]+CalcTable[[#This Row],[IrrAmt]]-CalcTable[[#This Row],[AET]]</f>
        <v>#NAME?</v>
      </c>
      <c r="AC4531" s="13" t="e">
        <f ca="1">IF(CalcTable[[#This Row],[PWC]]&gt;FCAP,MIN(24*PERC,MIN(SAT,CalcTable[[#This Row],[PWC]])-FCAP),0)</f>
        <v>#NAME?</v>
      </c>
      <c r="AD4531" s="13" t="e">
        <f ca="1">IF(CalcTable[[#This Row],[PWC]]&gt;SAT,CalcTable[[#This Row],[PWC]]-SAT,0)</f>
        <v>#NAME?</v>
      </c>
      <c r="AE4531" s="13" t="e">
        <f ca="1">CalcTable[[#This Row],[PWC]]-CalcTable[[#This Row],[PercAmt]]-CalcTable[[#This Row],[Runoff]]</f>
        <v>#NAME?</v>
      </c>
      <c r="AF4531" s="13" t="e">
        <f ca="1">CalcTable[[#This Row],[IrrAmt]]/1000*CUR_IRR_AREA*10000/IRR_EFF</f>
        <v>#NAME?</v>
      </c>
      <c r="AG4531" s="147"/>
      <c r="AH4531" s="13"/>
      <c r="AI4531" s="50">
        <v>0</v>
      </c>
      <c r="AJ4531" s="50">
        <v>0</v>
      </c>
      <c r="AK4531" s="50">
        <v>0</v>
      </c>
      <c r="AL4531" s="50">
        <v>7.5307202489930773</v>
      </c>
      <c r="AM4531" s="50"/>
      <c r="AN4531" s="50"/>
      <c r="AO4531" s="50"/>
      <c r="AP4531" s="50"/>
      <c r="AQ4531" s="50"/>
      <c r="AR4531" s="50"/>
      <c r="AS4531" s="50"/>
      <c r="AT4531" s="50"/>
      <c r="AU4531" s="50"/>
      <c r="AV4531" s="50"/>
      <c r="AW4531" s="50"/>
      <c r="AX4531" s="50">
        <f t="shared" si="1427"/>
        <v>7.5307202489930773</v>
      </c>
      <c r="AY4531" s="50"/>
      <c r="AZ4531" s="50">
        <f t="shared" si="1417"/>
        <v>220.90112730379695</v>
      </c>
      <c r="BA4531" s="50">
        <f t="shared" si="1418"/>
        <v>340.11760870584612</v>
      </c>
      <c r="BB4531" s="50">
        <f t="shared" si="1419"/>
        <v>350.63671000602693</v>
      </c>
      <c r="BC4531" s="17">
        <f t="shared" si="1420"/>
        <v>19897</v>
      </c>
      <c r="BD4531" s="50">
        <f t="shared" si="1421"/>
        <v>7.5307202489930773</v>
      </c>
      <c r="BE4531" s="50">
        <f t="shared" si="1422"/>
        <v>220.90112730379695</v>
      </c>
      <c r="BF4531" s="50">
        <f t="shared" si="1428"/>
        <v>361.32392199819685</v>
      </c>
      <c r="BG4531" s="50"/>
      <c r="BH4531" s="17">
        <f t="shared" si="1423"/>
        <v>0</v>
      </c>
      <c r="BI4531" s="17">
        <f t="shared" si="1431"/>
        <v>4531</v>
      </c>
      <c r="BJ4531" s="17">
        <f t="shared" si="1429"/>
        <v>4531</v>
      </c>
      <c r="BK4531" s="150">
        <f t="shared" si="1430"/>
        <v>32703</v>
      </c>
      <c r="BL4531" s="50" t="e">
        <f t="shared" ca="1" si="1424"/>
        <v>#NAME?</v>
      </c>
      <c r="BM4531" s="50" t="e">
        <f t="shared" ca="1" si="1425"/>
        <v>#NAME?</v>
      </c>
      <c r="BN4531" s="50" t="e">
        <f t="shared" ca="1" si="1426"/>
        <v>#NAME?</v>
      </c>
    </row>
    <row r="4532" spans="1:66" x14ac:dyDescent="0.35">
      <c r="A4532" s="48">
        <v>32704</v>
      </c>
      <c r="B4532" s="17">
        <v>1989</v>
      </c>
      <c r="C4532" s="17">
        <v>7</v>
      </c>
      <c r="D4532" s="17">
        <v>196</v>
      </c>
      <c r="E4532" s="17">
        <v>15</v>
      </c>
      <c r="F4532" s="17">
        <v>7</v>
      </c>
      <c r="G4532" s="50">
        <v>15</v>
      </c>
      <c r="H4532" s="32">
        <v>4.6825153424170507</v>
      </c>
      <c r="I4532" s="50">
        <v>14</v>
      </c>
      <c r="J4532" s="13">
        <v>0</v>
      </c>
      <c r="K4532" s="13">
        <f t="shared" si="1412"/>
        <v>0</v>
      </c>
      <c r="L4532" s="13">
        <f t="shared" si="1413"/>
        <v>0</v>
      </c>
      <c r="M4532" s="13" t="e">
        <f ca="1">CalcTable[[#This Row],[IWC]]-AE4531</f>
        <v>#NAME?</v>
      </c>
      <c r="N4532" s="13" t="e">
        <f ca="1">IF(CalcTable[[#This Row],[Day of Year]]&lt;123,FCAP,AE4531)</f>
        <v>#NAME?</v>
      </c>
      <c r="O4532" s="17" t="e">
        <f ca="1">IF(IRR_DRIP,5,COUNTIF('IDET Wind Values'!C4516:G4516,"&lt;="&amp;IRR_MAXWIND))</f>
        <v>#NAME?</v>
      </c>
      <c r="P4532" s="13" t="e">
        <f ca="1">CalcTable[[#This Row],[ET_o]]*KL</f>
        <v>#NAME?</v>
      </c>
      <c r="Q4532" s="13" t="e">
        <f ca="1">IF(WILTPT&lt;=0,1,MAX(0,MIN(1,(CalcTable[[#This Row],[IWC]]-WILTPT)/(MAD-WILTPT))))</f>
        <v>#NAME?</v>
      </c>
      <c r="R4532" s="13" t="e">
        <f ca="1">CalcTable[[#This Row],[ETMult]]*CalcTable[[#This Row],[ETb]]</f>
        <v>#NAME?</v>
      </c>
      <c r="S4532" s="13" t="b">
        <f>INDEX(IRR_LIST,CalcTable[[#This Row],[Day of Week]]+1)</f>
        <v>0</v>
      </c>
      <c r="T4532" s="13">
        <f t="shared" ca="1" si="1414"/>
        <v>0</v>
      </c>
      <c r="U4532" s="13" t="b">
        <f ca="1">IF(CalcTable[[#This Row],[IrrPrecip]]&gt;=IC_MM,FALSE,TRUE)</f>
        <v>1</v>
      </c>
      <c r="V4532" s="13" t="b">
        <f t="shared" si="1415"/>
        <v>1</v>
      </c>
      <c r="W4532" s="13" t="e">
        <f ca="1">IF(AND(IRR_DRIP=FALSE,CalcTable[[#This Row],[IrrHours]]&lt;=0),FALSE,TRUE)</f>
        <v>#NAME?</v>
      </c>
      <c r="X4532" s="13" t="e">
        <f ca="1">AND(CalcTable[[#This Row],[IrrDay]],CalcTable[[#This Row],[IrrRain]],CalcTable[[#This Row],[IrrWarm]],CalcTable[[#This Row],[IrrWindy]])</f>
        <v>#NAME?</v>
      </c>
      <c r="Y4532" s="13" t="e">
        <f t="shared" ca="1" si="1416"/>
        <v>#NAME?</v>
      </c>
      <c r="Z4532" s="13" t="e">
        <f ca="1">CalcTable[[#This Row],[IrrHours]]/5</f>
        <v>#NAME?</v>
      </c>
      <c r="AA4532" s="13" t="e">
        <f ca="1">IF(CalcTable[[#This Row],[IrrFlag]]=FALSE,0,MAX(0,CalcTable[[#This Row],[VolRednWind]]*(FCAP*IRR_TARGET-CalcTable[[#This Row],[IWC]])))</f>
        <v>#NAME?</v>
      </c>
      <c r="AB4532" s="13" t="e">
        <f ca="1">CalcTable[[#This Row],[IWC]]+CalcTable[[#This Row],[Eff Precip]]+CalcTable[[#This Row],[IrrAmt]]-CalcTable[[#This Row],[AET]]</f>
        <v>#NAME?</v>
      </c>
      <c r="AC4532" s="13" t="e">
        <f ca="1">IF(CalcTable[[#This Row],[PWC]]&gt;FCAP,MIN(24*PERC,MIN(SAT,CalcTable[[#This Row],[PWC]])-FCAP),0)</f>
        <v>#NAME?</v>
      </c>
      <c r="AD4532" s="13" t="e">
        <f ca="1">IF(CalcTable[[#This Row],[PWC]]&gt;SAT,CalcTable[[#This Row],[PWC]]-SAT,0)</f>
        <v>#NAME?</v>
      </c>
      <c r="AE4532" s="13" t="e">
        <f ca="1">CalcTable[[#This Row],[PWC]]-CalcTable[[#This Row],[PercAmt]]-CalcTable[[#This Row],[Runoff]]</f>
        <v>#NAME?</v>
      </c>
      <c r="AF4532" s="13" t="e">
        <f ca="1">CalcTable[[#This Row],[IrrAmt]]/1000*CUR_IRR_AREA*10000/IRR_EFF</f>
        <v>#NAME?</v>
      </c>
      <c r="AG4532" s="147"/>
      <c r="AH4532" s="13"/>
      <c r="AI4532" s="50">
        <v>0</v>
      </c>
      <c r="AJ4532" s="50">
        <v>0</v>
      </c>
      <c r="AK4532" s="50">
        <v>5.84167661470737</v>
      </c>
      <c r="AL4532" s="50">
        <v>0</v>
      </c>
      <c r="AM4532" s="50"/>
      <c r="AN4532" s="50"/>
      <c r="AO4532" s="50"/>
      <c r="AP4532" s="50"/>
      <c r="AQ4532" s="50"/>
      <c r="AR4532" s="50"/>
      <c r="AS4532" s="50"/>
      <c r="AT4532" s="50"/>
      <c r="AU4532" s="50"/>
      <c r="AV4532" s="50"/>
      <c r="AW4532" s="50"/>
      <c r="AX4532" s="50">
        <f t="shared" si="1427"/>
        <v>5.84167661470737</v>
      </c>
      <c r="AY4532" s="50"/>
      <c r="AZ4532" s="50">
        <f t="shared" si="1417"/>
        <v>85.677923682374768</v>
      </c>
      <c r="BA4532" s="50">
        <f t="shared" si="1418"/>
        <v>131.91680313000558</v>
      </c>
      <c r="BB4532" s="50">
        <f t="shared" si="1419"/>
        <v>135.99670425773775</v>
      </c>
      <c r="BC4532" s="17">
        <f t="shared" si="1420"/>
        <v>19897</v>
      </c>
      <c r="BD4532" s="50">
        <f t="shared" si="1421"/>
        <v>5.84167661470737</v>
      </c>
      <c r="BE4532" s="50">
        <f t="shared" si="1422"/>
        <v>85.677923682374768</v>
      </c>
      <c r="BF4532" s="50">
        <f t="shared" si="1428"/>
        <v>140.14180819911883</v>
      </c>
      <c r="BG4532" s="50"/>
      <c r="BH4532" s="17">
        <f t="shared" si="1423"/>
        <v>0</v>
      </c>
      <c r="BI4532" s="17">
        <f t="shared" si="1431"/>
        <v>4532</v>
      </c>
      <c r="BJ4532" s="17">
        <f t="shared" si="1429"/>
        <v>4532</v>
      </c>
      <c r="BK4532" s="150">
        <f t="shared" si="1430"/>
        <v>32704</v>
      </c>
      <c r="BL4532" s="50" t="e">
        <f t="shared" ca="1" si="1424"/>
        <v>#NAME?</v>
      </c>
      <c r="BM4532" s="50" t="e">
        <f t="shared" ca="1" si="1425"/>
        <v>#NAME?</v>
      </c>
      <c r="BN4532" s="50" t="e">
        <f t="shared" ca="1" si="1426"/>
        <v>#NAME?</v>
      </c>
    </row>
    <row r="4533" spans="1:66" x14ac:dyDescent="0.35">
      <c r="A4533" s="48">
        <v>32705</v>
      </c>
      <c r="B4533" s="17">
        <v>1989</v>
      </c>
      <c r="C4533" s="17">
        <v>7</v>
      </c>
      <c r="D4533" s="17">
        <v>197</v>
      </c>
      <c r="E4533" s="17">
        <v>16</v>
      </c>
      <c r="F4533" s="17">
        <v>1</v>
      </c>
      <c r="G4533" s="50">
        <v>12.8</v>
      </c>
      <c r="H4533" s="32">
        <v>3.4579170461868052</v>
      </c>
      <c r="I4533" s="50">
        <v>7</v>
      </c>
      <c r="J4533" s="13">
        <v>5.6</v>
      </c>
      <c r="K4533" s="13">
        <f t="shared" si="1412"/>
        <v>5.6</v>
      </c>
      <c r="L4533" s="13">
        <f t="shared" si="1413"/>
        <v>0.44999999999999973</v>
      </c>
      <c r="M4533" s="13" t="e">
        <f ca="1">CalcTable[[#This Row],[IWC]]-AE4532</f>
        <v>#NAME?</v>
      </c>
      <c r="N4533" s="13" t="e">
        <f ca="1">IF(CalcTable[[#This Row],[Day of Year]]&lt;123,FCAP,AE4532)</f>
        <v>#NAME?</v>
      </c>
      <c r="O4533" s="17" t="e">
        <f ca="1">IF(IRR_DRIP,5,COUNTIF('IDET Wind Values'!C4517:G4517,"&lt;="&amp;IRR_MAXWIND))</f>
        <v>#NAME?</v>
      </c>
      <c r="P4533" s="13" t="e">
        <f ca="1">CalcTable[[#This Row],[ET_o]]*KL</f>
        <v>#NAME?</v>
      </c>
      <c r="Q4533" s="13" t="e">
        <f ca="1">IF(WILTPT&lt;=0,1,MAX(0,MIN(1,(CalcTable[[#This Row],[IWC]]-WILTPT)/(MAD-WILTPT))))</f>
        <v>#NAME?</v>
      </c>
      <c r="R4533" s="13" t="e">
        <f ca="1">CalcTable[[#This Row],[ETMult]]*CalcTable[[#This Row],[ETb]]</f>
        <v>#NAME?</v>
      </c>
      <c r="S4533" s="13" t="b">
        <f>INDEX(IRR_LIST,CalcTable[[#This Row],[Day of Week]]+1)</f>
        <v>1</v>
      </c>
      <c r="T4533" s="13">
        <f t="shared" ca="1" si="1414"/>
        <v>0</v>
      </c>
      <c r="U4533" s="13" t="b">
        <f ca="1">IF(CalcTable[[#This Row],[IrrPrecip]]&gt;=IC_MM,FALSE,TRUE)</f>
        <v>1</v>
      </c>
      <c r="V4533" s="13" t="b">
        <f t="shared" si="1415"/>
        <v>1</v>
      </c>
      <c r="W4533" s="13" t="e">
        <f ca="1">IF(AND(IRR_DRIP=FALSE,CalcTable[[#This Row],[IrrHours]]&lt;=0),FALSE,TRUE)</f>
        <v>#NAME?</v>
      </c>
      <c r="X4533" s="13" t="e">
        <f ca="1">AND(CalcTable[[#This Row],[IrrDay]],CalcTable[[#This Row],[IrrRain]],CalcTable[[#This Row],[IrrWarm]],CalcTable[[#This Row],[IrrWindy]])</f>
        <v>#NAME?</v>
      </c>
      <c r="Y4533" s="13" t="e">
        <f t="shared" ca="1" si="1416"/>
        <v>#NAME?</v>
      </c>
      <c r="Z4533" s="13" t="e">
        <f ca="1">CalcTable[[#This Row],[IrrHours]]/5</f>
        <v>#NAME?</v>
      </c>
      <c r="AA4533" s="13" t="e">
        <f ca="1">IF(CalcTable[[#This Row],[IrrFlag]]=FALSE,0,MAX(0,CalcTable[[#This Row],[VolRednWind]]*(FCAP*IRR_TARGET-CalcTable[[#This Row],[IWC]])))</f>
        <v>#NAME?</v>
      </c>
      <c r="AB4533" s="13" t="e">
        <f ca="1">CalcTable[[#This Row],[IWC]]+CalcTable[[#This Row],[Eff Precip]]+CalcTable[[#This Row],[IrrAmt]]-CalcTable[[#This Row],[AET]]</f>
        <v>#NAME?</v>
      </c>
      <c r="AC4533" s="13" t="e">
        <f ca="1">IF(CalcTable[[#This Row],[PWC]]&gt;FCAP,MIN(24*PERC,MIN(SAT,CalcTable[[#This Row],[PWC]])-FCAP),0)</f>
        <v>#NAME?</v>
      </c>
      <c r="AD4533" s="13" t="e">
        <f ca="1">IF(CalcTable[[#This Row],[PWC]]&gt;SAT,CalcTable[[#This Row],[PWC]]-SAT,0)</f>
        <v>#NAME?</v>
      </c>
      <c r="AE4533" s="13" t="e">
        <f ca="1">CalcTable[[#This Row],[PWC]]-CalcTable[[#This Row],[PercAmt]]-CalcTable[[#This Row],[Runoff]]</f>
        <v>#NAME?</v>
      </c>
      <c r="AF4533" s="13" t="e">
        <f ca="1">CalcTable[[#This Row],[IrrAmt]]/1000*CUR_IRR_AREA*10000/IRR_EFF</f>
        <v>#NAME?</v>
      </c>
      <c r="AG4533" s="147"/>
      <c r="AH4533" s="13"/>
      <c r="AI4533" s="50">
        <v>8.5229641365461024</v>
      </c>
      <c r="AJ4533" s="50">
        <v>10.454139072795426</v>
      </c>
      <c r="AK4533" s="50">
        <v>0</v>
      </c>
      <c r="AL4533" s="50">
        <v>0</v>
      </c>
      <c r="AM4533" s="50"/>
      <c r="AN4533" s="50"/>
      <c r="AO4533" s="50"/>
      <c r="AP4533" s="50"/>
      <c r="AQ4533" s="50"/>
      <c r="AR4533" s="50"/>
      <c r="AS4533" s="50"/>
      <c r="AT4533" s="50"/>
      <c r="AU4533" s="50"/>
      <c r="AV4533" s="50"/>
      <c r="AW4533" s="50"/>
      <c r="AX4533" s="50">
        <f t="shared" si="1427"/>
        <v>18.977103209341529</v>
      </c>
      <c r="AY4533" s="50"/>
      <c r="AZ4533" s="50">
        <f t="shared" si="1417"/>
        <v>431.65822013800869</v>
      </c>
      <c r="BA4533" s="50">
        <f t="shared" si="1418"/>
        <v>698.31494840806954</v>
      </c>
      <c r="BB4533" s="50">
        <f t="shared" si="1419"/>
        <v>722.61435994254521</v>
      </c>
      <c r="BC4533" s="17">
        <f t="shared" si="1420"/>
        <v>19897</v>
      </c>
      <c r="BD4533" s="50">
        <f t="shared" si="1421"/>
        <v>18.977103209341529</v>
      </c>
      <c r="BE4533" s="50">
        <f t="shared" si="1422"/>
        <v>431.65822013800869</v>
      </c>
      <c r="BF4533" s="50">
        <f t="shared" si="1428"/>
        <v>706.05543288391118</v>
      </c>
      <c r="BG4533" s="50"/>
      <c r="BH4533" s="17">
        <f t="shared" si="1423"/>
        <v>0</v>
      </c>
      <c r="BI4533" s="17">
        <f t="shared" si="1431"/>
        <v>4533</v>
      </c>
      <c r="BJ4533" s="17">
        <f t="shared" si="1429"/>
        <v>4533</v>
      </c>
      <c r="BK4533" s="150">
        <f t="shared" si="1430"/>
        <v>32705</v>
      </c>
      <c r="BL4533" s="50" t="e">
        <f t="shared" ca="1" si="1424"/>
        <v>#NAME?</v>
      </c>
      <c r="BM4533" s="50" t="e">
        <f t="shared" ca="1" si="1425"/>
        <v>#NAME?</v>
      </c>
      <c r="BN4533" s="50" t="e">
        <f t="shared" ca="1" si="1426"/>
        <v>#NAME?</v>
      </c>
    </row>
    <row r="4534" spans="1:66" x14ac:dyDescent="0.35">
      <c r="A4534" s="48">
        <v>32706</v>
      </c>
      <c r="B4534" s="17">
        <v>1989</v>
      </c>
      <c r="C4534" s="17">
        <v>7</v>
      </c>
      <c r="D4534" s="17">
        <v>198</v>
      </c>
      <c r="E4534" s="17">
        <v>17</v>
      </c>
      <c r="F4534" s="17">
        <v>2</v>
      </c>
      <c r="G4534" s="50">
        <v>11.4</v>
      </c>
      <c r="H4534" s="32">
        <v>3.2755198192453681</v>
      </c>
      <c r="I4534" s="50">
        <v>6.5</v>
      </c>
      <c r="J4534" s="13">
        <v>0</v>
      </c>
      <c r="K4534" s="13">
        <f t="shared" si="1412"/>
        <v>0</v>
      </c>
      <c r="L4534" s="13">
        <f t="shared" si="1413"/>
        <v>0</v>
      </c>
      <c r="M4534" s="13" t="e">
        <f ca="1">CalcTable[[#This Row],[IWC]]-AE4533</f>
        <v>#NAME?</v>
      </c>
      <c r="N4534" s="13" t="e">
        <f ca="1">IF(CalcTable[[#This Row],[Day of Year]]&lt;123,FCAP,AE4533)</f>
        <v>#NAME?</v>
      </c>
      <c r="O4534" s="17" t="e">
        <f ca="1">IF(IRR_DRIP,5,COUNTIF('IDET Wind Values'!C4518:G4518,"&lt;="&amp;IRR_MAXWIND))</f>
        <v>#NAME?</v>
      </c>
      <c r="P4534" s="13" t="e">
        <f ca="1">CalcTable[[#This Row],[ET_o]]*KL</f>
        <v>#NAME?</v>
      </c>
      <c r="Q4534" s="13" t="e">
        <f ca="1">IF(WILTPT&lt;=0,1,MAX(0,MIN(1,(CalcTable[[#This Row],[IWC]]-WILTPT)/(MAD-WILTPT))))</f>
        <v>#NAME?</v>
      </c>
      <c r="R4534" s="13" t="e">
        <f ca="1">CalcTable[[#This Row],[ETMult]]*CalcTable[[#This Row],[ETb]]</f>
        <v>#NAME?</v>
      </c>
      <c r="S4534" s="13" t="b">
        <f>INDEX(IRR_LIST,CalcTable[[#This Row],[Day of Week]]+1)</f>
        <v>0</v>
      </c>
      <c r="T4534" s="13">
        <f t="shared" ca="1" si="1414"/>
        <v>5.6</v>
      </c>
      <c r="U4534" s="13" t="b">
        <f ca="1">IF(CalcTable[[#This Row],[IrrPrecip]]&gt;=IC_MM,FALSE,TRUE)</f>
        <v>1</v>
      </c>
      <c r="V4534" s="13" t="b">
        <f t="shared" si="1415"/>
        <v>1</v>
      </c>
      <c r="W4534" s="13" t="e">
        <f ca="1">IF(AND(IRR_DRIP=FALSE,CalcTable[[#This Row],[IrrHours]]&lt;=0),FALSE,TRUE)</f>
        <v>#NAME?</v>
      </c>
      <c r="X4534" s="13" t="e">
        <f ca="1">AND(CalcTable[[#This Row],[IrrDay]],CalcTable[[#This Row],[IrrRain]],CalcTable[[#This Row],[IrrWarm]],CalcTable[[#This Row],[IrrWindy]])</f>
        <v>#NAME?</v>
      </c>
      <c r="Y4534" s="13" t="e">
        <f t="shared" ca="1" si="1416"/>
        <v>#NAME?</v>
      </c>
      <c r="Z4534" s="13" t="e">
        <f ca="1">CalcTable[[#This Row],[IrrHours]]/5</f>
        <v>#NAME?</v>
      </c>
      <c r="AA4534" s="13" t="e">
        <f ca="1">IF(CalcTable[[#This Row],[IrrFlag]]=FALSE,0,MAX(0,CalcTable[[#This Row],[VolRednWind]]*(FCAP*IRR_TARGET-CalcTable[[#This Row],[IWC]])))</f>
        <v>#NAME?</v>
      </c>
      <c r="AB4534" s="13" t="e">
        <f ca="1">CalcTable[[#This Row],[IWC]]+CalcTable[[#This Row],[Eff Precip]]+CalcTable[[#This Row],[IrrAmt]]-CalcTable[[#This Row],[AET]]</f>
        <v>#NAME?</v>
      </c>
      <c r="AC4534" s="13" t="e">
        <f ca="1">IF(CalcTable[[#This Row],[PWC]]&gt;FCAP,MIN(24*PERC,MIN(SAT,CalcTable[[#This Row],[PWC]])-FCAP),0)</f>
        <v>#NAME?</v>
      </c>
      <c r="AD4534" s="13" t="e">
        <f ca="1">IF(CalcTable[[#This Row],[PWC]]&gt;SAT,CalcTable[[#This Row],[PWC]]-SAT,0)</f>
        <v>#NAME?</v>
      </c>
      <c r="AE4534" s="13" t="e">
        <f ca="1">CalcTable[[#This Row],[PWC]]-CalcTable[[#This Row],[PercAmt]]-CalcTable[[#This Row],[Runoff]]</f>
        <v>#NAME?</v>
      </c>
      <c r="AF4534" s="13" t="e">
        <f ca="1">CalcTable[[#This Row],[IrrAmt]]/1000*CUR_IRR_AREA*10000/IRR_EFF</f>
        <v>#NAME?</v>
      </c>
      <c r="AG4534" s="147"/>
      <c r="AH4534" s="13"/>
      <c r="AI4534" s="50">
        <v>0</v>
      </c>
      <c r="AJ4534" s="50">
        <v>0</v>
      </c>
      <c r="AK4534" s="50">
        <v>6.5480769902686902</v>
      </c>
      <c r="AL4534" s="50">
        <v>6.3072378137321223</v>
      </c>
      <c r="AM4534" s="50"/>
      <c r="AN4534" s="50"/>
      <c r="AO4534" s="50"/>
      <c r="AP4534" s="50"/>
      <c r="AQ4534" s="50"/>
      <c r="AR4534" s="50"/>
      <c r="AS4534" s="50"/>
      <c r="AT4534" s="50"/>
      <c r="AU4534" s="50"/>
      <c r="AV4534" s="50"/>
      <c r="AW4534" s="50"/>
      <c r="AX4534" s="50">
        <f t="shared" si="1427"/>
        <v>12.855314804000813</v>
      </c>
      <c r="AY4534" s="50"/>
      <c r="AZ4534" s="50">
        <f t="shared" si="1417"/>
        <v>281.05077172674976</v>
      </c>
      <c r="BA4534" s="50">
        <f t="shared" si="1418"/>
        <v>432.72896599197975</v>
      </c>
      <c r="BB4534" s="50">
        <f t="shared" si="1419"/>
        <v>446.11233607420604</v>
      </c>
      <c r="BC4534" s="17">
        <f t="shared" si="1420"/>
        <v>19897</v>
      </c>
      <c r="BD4534" s="50">
        <f t="shared" si="1421"/>
        <v>12.855314804000813</v>
      </c>
      <c r="BE4534" s="50">
        <f t="shared" si="1422"/>
        <v>281.05077172674976</v>
      </c>
      <c r="BF4534" s="50">
        <f t="shared" si="1428"/>
        <v>459.70959207134683</v>
      </c>
      <c r="BG4534" s="50"/>
      <c r="BH4534" s="17">
        <f t="shared" si="1423"/>
        <v>0</v>
      </c>
      <c r="BI4534" s="17">
        <f t="shared" si="1431"/>
        <v>4534</v>
      </c>
      <c r="BJ4534" s="17">
        <f t="shared" si="1429"/>
        <v>4534</v>
      </c>
      <c r="BK4534" s="150">
        <f t="shared" si="1430"/>
        <v>32706</v>
      </c>
      <c r="BL4534" s="50" t="e">
        <f t="shared" ca="1" si="1424"/>
        <v>#NAME?</v>
      </c>
      <c r="BM4534" s="50" t="e">
        <f t="shared" ca="1" si="1425"/>
        <v>#NAME?</v>
      </c>
      <c r="BN4534" s="50" t="e">
        <f t="shared" ca="1" si="1426"/>
        <v>#NAME?</v>
      </c>
    </row>
    <row r="4535" spans="1:66" x14ac:dyDescent="0.35">
      <c r="A4535" s="48">
        <v>32707</v>
      </c>
      <c r="B4535" s="17">
        <v>1989</v>
      </c>
      <c r="C4535" s="17">
        <v>7</v>
      </c>
      <c r="D4535" s="17">
        <v>199</v>
      </c>
      <c r="E4535" s="17">
        <v>18</v>
      </c>
      <c r="F4535" s="17">
        <v>3</v>
      </c>
      <c r="G4535" s="50">
        <v>13.5</v>
      </c>
      <c r="H4535" s="32">
        <v>5.1327344814237854</v>
      </c>
      <c r="I4535" s="50">
        <v>5.833333333333333</v>
      </c>
      <c r="J4535" s="13">
        <v>0</v>
      </c>
      <c r="K4535" s="13">
        <f t="shared" si="1412"/>
        <v>0</v>
      </c>
      <c r="L4535" s="13">
        <f t="shared" si="1413"/>
        <v>0</v>
      </c>
      <c r="M4535" s="13" t="e">
        <f ca="1">CalcTable[[#This Row],[IWC]]-AE4534</f>
        <v>#NAME?</v>
      </c>
      <c r="N4535" s="13" t="e">
        <f ca="1">IF(CalcTable[[#This Row],[Day of Year]]&lt;123,FCAP,AE4534)</f>
        <v>#NAME?</v>
      </c>
      <c r="O4535" s="17" t="e">
        <f ca="1">IF(IRR_DRIP,5,COUNTIF('IDET Wind Values'!C4519:G4519,"&lt;="&amp;IRR_MAXWIND))</f>
        <v>#NAME?</v>
      </c>
      <c r="P4535" s="13" t="e">
        <f ca="1">CalcTable[[#This Row],[ET_o]]*KL</f>
        <v>#NAME?</v>
      </c>
      <c r="Q4535" s="13" t="e">
        <f ca="1">IF(WILTPT&lt;=0,1,MAX(0,MIN(1,(CalcTable[[#This Row],[IWC]]-WILTPT)/(MAD-WILTPT))))</f>
        <v>#NAME?</v>
      </c>
      <c r="R4535" s="13" t="e">
        <f ca="1">CalcTable[[#This Row],[ETMult]]*CalcTable[[#This Row],[ETb]]</f>
        <v>#NAME?</v>
      </c>
      <c r="S4535" s="13" t="b">
        <f>INDEX(IRR_LIST,CalcTable[[#This Row],[Day of Week]]+1)</f>
        <v>1</v>
      </c>
      <c r="T4535" s="13">
        <f t="shared" ca="1" si="1414"/>
        <v>5.6</v>
      </c>
      <c r="U4535" s="13" t="b">
        <f ca="1">IF(CalcTable[[#This Row],[IrrPrecip]]&gt;=IC_MM,FALSE,TRUE)</f>
        <v>1</v>
      </c>
      <c r="V4535" s="13" t="b">
        <f t="shared" si="1415"/>
        <v>1</v>
      </c>
      <c r="W4535" s="13" t="e">
        <f ca="1">IF(AND(IRR_DRIP=FALSE,CalcTable[[#This Row],[IrrHours]]&lt;=0),FALSE,TRUE)</f>
        <v>#NAME?</v>
      </c>
      <c r="X4535" s="13" t="e">
        <f ca="1">AND(CalcTable[[#This Row],[IrrDay]],CalcTable[[#This Row],[IrrRain]],CalcTable[[#This Row],[IrrWarm]],CalcTable[[#This Row],[IrrWindy]])</f>
        <v>#NAME?</v>
      </c>
      <c r="Y4535" s="13" t="e">
        <f t="shared" ca="1" si="1416"/>
        <v>#NAME?</v>
      </c>
      <c r="Z4535" s="13" t="e">
        <f ca="1">CalcTable[[#This Row],[IrrHours]]/5</f>
        <v>#NAME?</v>
      </c>
      <c r="AA4535" s="13" t="e">
        <f ca="1">IF(CalcTable[[#This Row],[IrrFlag]]=FALSE,0,MAX(0,CalcTable[[#This Row],[VolRednWind]]*(FCAP*IRR_TARGET-CalcTable[[#This Row],[IWC]])))</f>
        <v>#NAME?</v>
      </c>
      <c r="AB4535" s="13" t="e">
        <f ca="1">CalcTable[[#This Row],[IWC]]+CalcTable[[#This Row],[Eff Precip]]+CalcTable[[#This Row],[IrrAmt]]-CalcTable[[#This Row],[AET]]</f>
        <v>#NAME?</v>
      </c>
      <c r="AC4535" s="13" t="e">
        <f ca="1">IF(CalcTable[[#This Row],[PWC]]&gt;FCAP,MIN(24*PERC,MIN(SAT,CalcTable[[#This Row],[PWC]])-FCAP),0)</f>
        <v>#NAME?</v>
      </c>
      <c r="AD4535" s="13" t="e">
        <f ca="1">IF(CalcTable[[#This Row],[PWC]]&gt;SAT,CalcTable[[#This Row],[PWC]]-SAT,0)</f>
        <v>#NAME?</v>
      </c>
      <c r="AE4535" s="13" t="e">
        <f ca="1">CalcTable[[#This Row],[PWC]]-CalcTable[[#This Row],[PercAmt]]-CalcTable[[#This Row],[Runoff]]</f>
        <v>#NAME?</v>
      </c>
      <c r="AF4535" s="13" t="e">
        <f ca="1">CalcTable[[#This Row],[IrrAmt]]/1000*CUR_IRR_AREA*10000/IRR_EFF</f>
        <v>#NAME?</v>
      </c>
      <c r="AG4535" s="147"/>
      <c r="AH4535" s="13"/>
      <c r="AI4535" s="50">
        <v>5.0227088549880081</v>
      </c>
      <c r="AJ4535" s="50">
        <v>7.2870910987774096</v>
      </c>
      <c r="AK4535" s="50">
        <v>0</v>
      </c>
      <c r="AL4535" s="50">
        <v>0</v>
      </c>
      <c r="AM4535" s="50"/>
      <c r="AN4535" s="50"/>
      <c r="AO4535" s="50"/>
      <c r="AP4535" s="50"/>
      <c r="AQ4535" s="50"/>
      <c r="AR4535" s="50"/>
      <c r="AS4535" s="50"/>
      <c r="AT4535" s="50"/>
      <c r="AU4535" s="50"/>
      <c r="AV4535" s="50"/>
      <c r="AW4535" s="50"/>
      <c r="AX4535" s="50">
        <f t="shared" si="1427"/>
        <v>12.309799953765417</v>
      </c>
      <c r="AY4535" s="50"/>
      <c r="AZ4535" s="50">
        <f t="shared" si="1417"/>
        <v>287.42106877062815</v>
      </c>
      <c r="BA4535" s="50">
        <f t="shared" si="1418"/>
        <v>466.02672554399817</v>
      </c>
      <c r="BB4535" s="50">
        <f t="shared" si="1419"/>
        <v>482.32339026238947</v>
      </c>
      <c r="BC4535" s="17">
        <f t="shared" si="1420"/>
        <v>19897</v>
      </c>
      <c r="BD4535" s="50">
        <f t="shared" si="1421"/>
        <v>12.309799953765417</v>
      </c>
      <c r="BE4535" s="50">
        <f t="shared" si="1422"/>
        <v>287.42106877062815</v>
      </c>
      <c r="BF4535" s="50">
        <f t="shared" si="1428"/>
        <v>470.12937009729671</v>
      </c>
      <c r="BG4535" s="50"/>
      <c r="BH4535" s="17">
        <f t="shared" si="1423"/>
        <v>0</v>
      </c>
      <c r="BI4535" s="17">
        <f t="shared" si="1431"/>
        <v>4535</v>
      </c>
      <c r="BJ4535" s="17">
        <f t="shared" si="1429"/>
        <v>4535</v>
      </c>
      <c r="BK4535" s="150">
        <f t="shared" si="1430"/>
        <v>32707</v>
      </c>
      <c r="BL4535" s="50" t="e">
        <f t="shared" ca="1" si="1424"/>
        <v>#NAME?</v>
      </c>
      <c r="BM4535" s="50" t="e">
        <f t="shared" ca="1" si="1425"/>
        <v>#NAME?</v>
      </c>
      <c r="BN4535" s="50" t="e">
        <f t="shared" ca="1" si="1426"/>
        <v>#NAME?</v>
      </c>
    </row>
    <row r="4536" spans="1:66" x14ac:dyDescent="0.35">
      <c r="A4536" s="48">
        <v>32708</v>
      </c>
      <c r="B4536" s="17">
        <v>1989</v>
      </c>
      <c r="C4536" s="17">
        <v>7</v>
      </c>
      <c r="D4536" s="17">
        <v>200</v>
      </c>
      <c r="E4536" s="17">
        <v>19</v>
      </c>
      <c r="F4536" s="17">
        <v>4</v>
      </c>
      <c r="G4536" s="50">
        <v>9.9</v>
      </c>
      <c r="H4536" s="32">
        <v>5.8716533876849928</v>
      </c>
      <c r="I4536" s="50">
        <v>6.166666666666667</v>
      </c>
      <c r="J4536" s="13">
        <v>0</v>
      </c>
      <c r="K4536" s="13">
        <f t="shared" si="1412"/>
        <v>0</v>
      </c>
      <c r="L4536" s="13">
        <f t="shared" si="1413"/>
        <v>0</v>
      </c>
      <c r="M4536" s="13" t="e">
        <f ca="1">CalcTable[[#This Row],[IWC]]-AE4535</f>
        <v>#NAME?</v>
      </c>
      <c r="N4536" s="13" t="e">
        <f ca="1">IF(CalcTable[[#This Row],[Day of Year]]&lt;123,FCAP,AE4535)</f>
        <v>#NAME?</v>
      </c>
      <c r="O4536" s="17" t="e">
        <f ca="1">IF(IRR_DRIP,5,COUNTIF('IDET Wind Values'!C4520:G4520,"&lt;="&amp;IRR_MAXWIND))</f>
        <v>#NAME?</v>
      </c>
      <c r="P4536" s="13" t="e">
        <f ca="1">CalcTable[[#This Row],[ET_o]]*KL</f>
        <v>#NAME?</v>
      </c>
      <c r="Q4536" s="13" t="e">
        <f ca="1">IF(WILTPT&lt;=0,1,MAX(0,MIN(1,(CalcTable[[#This Row],[IWC]]-WILTPT)/(MAD-WILTPT))))</f>
        <v>#NAME?</v>
      </c>
      <c r="R4536" s="13" t="e">
        <f ca="1">CalcTable[[#This Row],[ETMult]]*CalcTable[[#This Row],[ETb]]</f>
        <v>#NAME?</v>
      </c>
      <c r="S4536" s="13" t="b">
        <f>INDEX(IRR_LIST,CalcTable[[#This Row],[Day of Week]]+1)</f>
        <v>0</v>
      </c>
      <c r="T4536" s="13">
        <f t="shared" ca="1" si="1414"/>
        <v>0</v>
      </c>
      <c r="U4536" s="13" t="b">
        <f ca="1">IF(CalcTable[[#This Row],[IrrPrecip]]&gt;=IC_MM,FALSE,TRUE)</f>
        <v>1</v>
      </c>
      <c r="V4536" s="13" t="b">
        <f t="shared" si="1415"/>
        <v>1</v>
      </c>
      <c r="W4536" s="13" t="e">
        <f ca="1">IF(AND(IRR_DRIP=FALSE,CalcTable[[#This Row],[IrrHours]]&lt;=0),FALSE,TRUE)</f>
        <v>#NAME?</v>
      </c>
      <c r="X4536" s="13" t="e">
        <f ca="1">AND(CalcTable[[#This Row],[IrrDay]],CalcTable[[#This Row],[IrrRain]],CalcTable[[#This Row],[IrrWarm]],CalcTable[[#This Row],[IrrWindy]])</f>
        <v>#NAME?</v>
      </c>
      <c r="Y4536" s="13" t="e">
        <f t="shared" ca="1" si="1416"/>
        <v>#NAME?</v>
      </c>
      <c r="Z4536" s="13" t="e">
        <f ca="1">CalcTable[[#This Row],[IrrHours]]/5</f>
        <v>#NAME?</v>
      </c>
      <c r="AA4536" s="13" t="e">
        <f ca="1">IF(CalcTable[[#This Row],[IrrFlag]]=FALSE,0,MAX(0,CalcTable[[#This Row],[VolRednWind]]*(FCAP*IRR_TARGET-CalcTable[[#This Row],[IWC]])))</f>
        <v>#NAME?</v>
      </c>
      <c r="AB4536" s="13" t="e">
        <f ca="1">CalcTable[[#This Row],[IWC]]+CalcTable[[#This Row],[Eff Precip]]+CalcTable[[#This Row],[IrrAmt]]-CalcTable[[#This Row],[AET]]</f>
        <v>#NAME?</v>
      </c>
      <c r="AC4536" s="13" t="e">
        <f ca="1">IF(CalcTable[[#This Row],[PWC]]&gt;FCAP,MIN(24*PERC,MIN(SAT,CalcTable[[#This Row],[PWC]])-FCAP),0)</f>
        <v>#NAME?</v>
      </c>
      <c r="AD4536" s="13" t="e">
        <f ca="1">IF(CalcTable[[#This Row],[PWC]]&gt;SAT,CalcTable[[#This Row],[PWC]]-SAT,0)</f>
        <v>#NAME?</v>
      </c>
      <c r="AE4536" s="13" t="e">
        <f ca="1">CalcTable[[#This Row],[PWC]]-CalcTable[[#This Row],[PercAmt]]-CalcTable[[#This Row],[Runoff]]</f>
        <v>#NAME?</v>
      </c>
      <c r="AF4536" s="13" t="e">
        <f ca="1">CalcTable[[#This Row],[IrrAmt]]/1000*CUR_IRR_AREA*10000/IRR_EFF</f>
        <v>#NAME?</v>
      </c>
      <c r="AG4536" s="147"/>
      <c r="AH4536" s="13"/>
      <c r="AI4536" s="50">
        <v>0</v>
      </c>
      <c r="AJ4536" s="50">
        <v>0</v>
      </c>
      <c r="AK4536" s="50">
        <v>4.6008031718264704</v>
      </c>
      <c r="AL4536" s="50">
        <v>5.1030039647830847</v>
      </c>
      <c r="AM4536" s="50"/>
      <c r="AN4536" s="50"/>
      <c r="AO4536" s="50"/>
      <c r="AP4536" s="50"/>
      <c r="AQ4536" s="50"/>
      <c r="AR4536" s="50"/>
      <c r="AS4536" s="50"/>
      <c r="AT4536" s="50"/>
      <c r="AU4536" s="50"/>
      <c r="AV4536" s="50"/>
      <c r="AW4536" s="50"/>
      <c r="AX4536" s="50">
        <f t="shared" si="1427"/>
        <v>9.7038071366095551</v>
      </c>
      <c r="AY4536" s="50"/>
      <c r="AZ4536" s="50">
        <f t="shared" si="1417"/>
        <v>217.16656282042538</v>
      </c>
      <c r="BA4536" s="50">
        <f t="shared" si="1418"/>
        <v>334.36756497748036</v>
      </c>
      <c r="BB4536" s="50">
        <f t="shared" si="1419"/>
        <v>344.70882987369112</v>
      </c>
      <c r="BC4536" s="17">
        <f t="shared" si="1420"/>
        <v>19897</v>
      </c>
      <c r="BD4536" s="50">
        <f t="shared" si="1421"/>
        <v>9.7038071366095551</v>
      </c>
      <c r="BE4536" s="50">
        <f t="shared" si="1422"/>
        <v>217.16656282042538</v>
      </c>
      <c r="BF4536" s="50">
        <f t="shared" si="1428"/>
        <v>355.21536337490278</v>
      </c>
      <c r="BG4536" s="50"/>
      <c r="BH4536" s="17">
        <f t="shared" si="1423"/>
        <v>0</v>
      </c>
      <c r="BI4536" s="17">
        <f t="shared" si="1431"/>
        <v>4536</v>
      </c>
      <c r="BJ4536" s="17">
        <f t="shared" si="1429"/>
        <v>4536</v>
      </c>
      <c r="BK4536" s="150">
        <f t="shared" si="1430"/>
        <v>32708</v>
      </c>
      <c r="BL4536" s="50" t="e">
        <f t="shared" ca="1" si="1424"/>
        <v>#NAME?</v>
      </c>
      <c r="BM4536" s="50" t="e">
        <f t="shared" ca="1" si="1425"/>
        <v>#NAME?</v>
      </c>
      <c r="BN4536" s="50" t="e">
        <f t="shared" ca="1" si="1426"/>
        <v>#NAME?</v>
      </c>
    </row>
    <row r="4537" spans="1:66" x14ac:dyDescent="0.35">
      <c r="A4537" s="48">
        <v>32709</v>
      </c>
      <c r="B4537" s="17">
        <v>1989</v>
      </c>
      <c r="C4537" s="17">
        <v>7</v>
      </c>
      <c r="D4537" s="17">
        <v>201</v>
      </c>
      <c r="E4537" s="17">
        <v>20</v>
      </c>
      <c r="F4537" s="17">
        <v>5</v>
      </c>
      <c r="G4537" s="50">
        <v>14.5</v>
      </c>
      <c r="H4537" s="32">
        <v>4.6800840655043858</v>
      </c>
      <c r="I4537" s="50">
        <v>4</v>
      </c>
      <c r="J4537" s="13">
        <v>12.6</v>
      </c>
      <c r="K4537" s="13">
        <f t="shared" si="1412"/>
        <v>12.6</v>
      </c>
      <c r="L4537" s="13">
        <f t="shared" si="1413"/>
        <v>5.6999999999999993</v>
      </c>
      <c r="M4537" s="13" t="e">
        <f ca="1">CalcTable[[#This Row],[IWC]]-AE4536</f>
        <v>#NAME?</v>
      </c>
      <c r="N4537" s="13" t="e">
        <f ca="1">IF(CalcTable[[#This Row],[Day of Year]]&lt;123,FCAP,AE4536)</f>
        <v>#NAME?</v>
      </c>
      <c r="O4537" s="17" t="e">
        <f ca="1">IF(IRR_DRIP,5,COUNTIF('IDET Wind Values'!C4521:G4521,"&lt;="&amp;IRR_MAXWIND))</f>
        <v>#NAME?</v>
      </c>
      <c r="P4537" s="13" t="e">
        <f ca="1">CalcTable[[#This Row],[ET_o]]*KL</f>
        <v>#NAME?</v>
      </c>
      <c r="Q4537" s="13" t="e">
        <f ca="1">IF(WILTPT&lt;=0,1,MAX(0,MIN(1,(CalcTable[[#This Row],[IWC]]-WILTPT)/(MAD-WILTPT))))</f>
        <v>#NAME?</v>
      </c>
      <c r="R4537" s="13" t="e">
        <f ca="1">CalcTable[[#This Row],[ETMult]]*CalcTable[[#This Row],[ETb]]</f>
        <v>#NAME?</v>
      </c>
      <c r="S4537" s="13" t="b">
        <f>INDEX(IRR_LIST,CalcTable[[#This Row],[Day of Week]]+1)</f>
        <v>1</v>
      </c>
      <c r="T4537" s="13">
        <f t="shared" ca="1" si="1414"/>
        <v>0</v>
      </c>
      <c r="U4537" s="13" t="b">
        <f ca="1">IF(CalcTable[[#This Row],[IrrPrecip]]&gt;=IC_MM,FALSE,TRUE)</f>
        <v>1</v>
      </c>
      <c r="V4537" s="13" t="b">
        <f t="shared" si="1415"/>
        <v>1</v>
      </c>
      <c r="W4537" s="13" t="e">
        <f ca="1">IF(AND(IRR_DRIP=FALSE,CalcTable[[#This Row],[IrrHours]]&lt;=0),FALSE,TRUE)</f>
        <v>#NAME?</v>
      </c>
      <c r="X4537" s="13" t="e">
        <f ca="1">AND(CalcTable[[#This Row],[IrrDay]],CalcTable[[#This Row],[IrrRain]],CalcTable[[#This Row],[IrrWarm]],CalcTable[[#This Row],[IrrWindy]])</f>
        <v>#NAME?</v>
      </c>
      <c r="Y4537" s="13" t="e">
        <f t="shared" ca="1" si="1416"/>
        <v>#NAME?</v>
      </c>
      <c r="Z4537" s="13" t="e">
        <f ca="1">CalcTable[[#This Row],[IrrHours]]/5</f>
        <v>#NAME?</v>
      </c>
      <c r="AA4537" s="13" t="e">
        <f ca="1">IF(CalcTable[[#This Row],[IrrFlag]]=FALSE,0,MAX(0,CalcTable[[#This Row],[VolRednWind]]*(FCAP*IRR_TARGET-CalcTable[[#This Row],[IWC]])))</f>
        <v>#NAME?</v>
      </c>
      <c r="AB4537" s="13" t="e">
        <f ca="1">CalcTable[[#This Row],[IWC]]+CalcTable[[#This Row],[Eff Precip]]+CalcTable[[#This Row],[IrrAmt]]-CalcTable[[#This Row],[AET]]</f>
        <v>#NAME?</v>
      </c>
      <c r="AC4537" s="13" t="e">
        <f ca="1">IF(CalcTable[[#This Row],[PWC]]&gt;FCAP,MIN(24*PERC,MIN(SAT,CalcTable[[#This Row],[PWC]])-FCAP),0)</f>
        <v>#NAME?</v>
      </c>
      <c r="AD4537" s="13" t="e">
        <f ca="1">IF(CalcTable[[#This Row],[PWC]]&gt;SAT,CalcTable[[#This Row],[PWC]]-SAT,0)</f>
        <v>#NAME?</v>
      </c>
      <c r="AE4537" s="13" t="e">
        <f ca="1">CalcTable[[#This Row],[PWC]]-CalcTable[[#This Row],[PercAmt]]-CalcTable[[#This Row],[Runoff]]</f>
        <v>#NAME?</v>
      </c>
      <c r="AF4537" s="13" t="e">
        <f ca="1">CalcTable[[#This Row],[IrrAmt]]/1000*CUR_IRR_AREA*10000/IRR_EFF</f>
        <v>#NAME?</v>
      </c>
      <c r="AG4537" s="147"/>
      <c r="AH4537" s="13"/>
      <c r="AI4537" s="50">
        <v>5.3752492332738839</v>
      </c>
      <c r="AJ4537" s="50">
        <v>6.5556944228277017</v>
      </c>
      <c r="AK4537" s="50">
        <v>0</v>
      </c>
      <c r="AL4537" s="50">
        <v>0</v>
      </c>
      <c r="AM4537" s="50"/>
      <c r="AN4537" s="50"/>
      <c r="AO4537" s="50"/>
      <c r="AP4537" s="50"/>
      <c r="AQ4537" s="50"/>
      <c r="AR4537" s="50"/>
      <c r="AS4537" s="50"/>
      <c r="AT4537" s="50"/>
      <c r="AU4537" s="50"/>
      <c r="AV4537" s="50"/>
      <c r="AW4537" s="50"/>
      <c r="AX4537" s="50">
        <f t="shared" si="1427"/>
        <v>11.930943656101586</v>
      </c>
      <c r="AY4537" s="50"/>
      <c r="AZ4537" s="50">
        <f t="shared" si="1417"/>
        <v>271.13735849096292</v>
      </c>
      <c r="BA4537" s="50">
        <f t="shared" si="1418"/>
        <v>438.5973654864095</v>
      </c>
      <c r="BB4537" s="50">
        <f t="shared" si="1419"/>
        <v>453.85665813416324</v>
      </c>
      <c r="BC4537" s="17">
        <f t="shared" si="1420"/>
        <v>19897</v>
      </c>
      <c r="BD4537" s="50">
        <f t="shared" si="1421"/>
        <v>11.930943656101586</v>
      </c>
      <c r="BE4537" s="50">
        <f t="shared" si="1422"/>
        <v>271.13735849096292</v>
      </c>
      <c r="BF4537" s="50">
        <f t="shared" si="1428"/>
        <v>443.49440388076232</v>
      </c>
      <c r="BG4537" s="50"/>
      <c r="BH4537" s="17">
        <f t="shared" si="1423"/>
        <v>0</v>
      </c>
      <c r="BI4537" s="17">
        <f t="shared" si="1431"/>
        <v>4537</v>
      </c>
      <c r="BJ4537" s="17">
        <f t="shared" si="1429"/>
        <v>4537</v>
      </c>
      <c r="BK4537" s="150">
        <f t="shared" si="1430"/>
        <v>32709</v>
      </c>
      <c r="BL4537" s="50" t="e">
        <f t="shared" ca="1" si="1424"/>
        <v>#NAME?</v>
      </c>
      <c r="BM4537" s="50" t="e">
        <f t="shared" ca="1" si="1425"/>
        <v>#NAME?</v>
      </c>
      <c r="BN4537" s="50" t="e">
        <f t="shared" ca="1" si="1426"/>
        <v>#NAME?</v>
      </c>
    </row>
    <row r="4538" spans="1:66" x14ac:dyDescent="0.35">
      <c r="A4538" s="48">
        <v>32710</v>
      </c>
      <c r="B4538" s="17">
        <v>1989</v>
      </c>
      <c r="C4538" s="17">
        <v>7</v>
      </c>
      <c r="D4538" s="17">
        <v>202</v>
      </c>
      <c r="E4538" s="17">
        <v>21</v>
      </c>
      <c r="F4538" s="17">
        <v>6</v>
      </c>
      <c r="G4538" s="50">
        <v>12.2</v>
      </c>
      <c r="H4538" s="32">
        <v>5.0372176429291731</v>
      </c>
      <c r="I4538" s="50">
        <v>7.333333333333333</v>
      </c>
      <c r="J4538" s="13">
        <v>0</v>
      </c>
      <c r="K4538" s="13">
        <f t="shared" si="1412"/>
        <v>0</v>
      </c>
      <c r="L4538" s="13">
        <f t="shared" si="1413"/>
        <v>0</v>
      </c>
      <c r="M4538" s="13" t="e">
        <f ca="1">CalcTable[[#This Row],[IWC]]-AE4537</f>
        <v>#NAME?</v>
      </c>
      <c r="N4538" s="13" t="e">
        <f ca="1">IF(CalcTable[[#This Row],[Day of Year]]&lt;123,FCAP,AE4537)</f>
        <v>#NAME?</v>
      </c>
      <c r="O4538" s="17" t="e">
        <f ca="1">IF(IRR_DRIP,5,COUNTIF('IDET Wind Values'!C4522:G4522,"&lt;="&amp;IRR_MAXWIND))</f>
        <v>#NAME?</v>
      </c>
      <c r="P4538" s="13" t="e">
        <f ca="1">CalcTable[[#This Row],[ET_o]]*KL</f>
        <v>#NAME?</v>
      </c>
      <c r="Q4538" s="13" t="e">
        <f ca="1">IF(WILTPT&lt;=0,1,MAX(0,MIN(1,(CalcTable[[#This Row],[IWC]]-WILTPT)/(MAD-WILTPT))))</f>
        <v>#NAME?</v>
      </c>
      <c r="R4538" s="13" t="e">
        <f ca="1">CalcTable[[#This Row],[ETMult]]*CalcTable[[#This Row],[ETb]]</f>
        <v>#NAME?</v>
      </c>
      <c r="S4538" s="13" t="b">
        <f>INDEX(IRR_LIST,CalcTable[[#This Row],[Day of Week]]+1)</f>
        <v>0</v>
      </c>
      <c r="T4538" s="13">
        <f t="shared" ca="1" si="1414"/>
        <v>12.6</v>
      </c>
      <c r="U4538" s="13" t="b">
        <f ca="1">IF(CalcTable[[#This Row],[IrrPrecip]]&gt;=IC_MM,FALSE,TRUE)</f>
        <v>0</v>
      </c>
      <c r="V4538" s="13" t="b">
        <f t="shared" si="1415"/>
        <v>1</v>
      </c>
      <c r="W4538" s="13" t="e">
        <f ca="1">IF(AND(IRR_DRIP=FALSE,CalcTable[[#This Row],[IrrHours]]&lt;=0),FALSE,TRUE)</f>
        <v>#NAME?</v>
      </c>
      <c r="X4538" s="13" t="e">
        <f ca="1">AND(CalcTable[[#This Row],[IrrDay]],CalcTable[[#This Row],[IrrRain]],CalcTable[[#This Row],[IrrWarm]],CalcTable[[#This Row],[IrrWindy]])</f>
        <v>#NAME?</v>
      </c>
      <c r="Y4538" s="13" t="e">
        <f t="shared" ca="1" si="1416"/>
        <v>#NAME?</v>
      </c>
      <c r="Z4538" s="13" t="e">
        <f ca="1">CalcTable[[#This Row],[IrrHours]]/5</f>
        <v>#NAME?</v>
      </c>
      <c r="AA4538" s="13" t="e">
        <f ca="1">IF(CalcTable[[#This Row],[IrrFlag]]=FALSE,0,MAX(0,CalcTable[[#This Row],[VolRednWind]]*(FCAP*IRR_TARGET-CalcTable[[#This Row],[IWC]])))</f>
        <v>#NAME?</v>
      </c>
      <c r="AB4538" s="13" t="e">
        <f ca="1">CalcTable[[#This Row],[IWC]]+CalcTable[[#This Row],[Eff Precip]]+CalcTable[[#This Row],[IrrAmt]]-CalcTable[[#This Row],[AET]]</f>
        <v>#NAME?</v>
      </c>
      <c r="AC4538" s="13" t="e">
        <f ca="1">IF(CalcTable[[#This Row],[PWC]]&gt;FCAP,MIN(24*PERC,MIN(SAT,CalcTable[[#This Row],[PWC]])-FCAP),0)</f>
        <v>#NAME?</v>
      </c>
      <c r="AD4538" s="13" t="e">
        <f ca="1">IF(CalcTable[[#This Row],[PWC]]&gt;SAT,CalcTable[[#This Row],[PWC]]-SAT,0)</f>
        <v>#NAME?</v>
      </c>
      <c r="AE4538" s="13" t="e">
        <f ca="1">CalcTable[[#This Row],[PWC]]-CalcTable[[#This Row],[PercAmt]]-CalcTable[[#This Row],[Runoff]]</f>
        <v>#NAME?</v>
      </c>
      <c r="AF4538" s="13" t="e">
        <f ca="1">CalcTable[[#This Row],[IrrAmt]]/1000*CUR_IRR_AREA*10000/IRR_EFF</f>
        <v>#NAME?</v>
      </c>
      <c r="AG4538" s="147"/>
      <c r="AH4538" s="13"/>
      <c r="AI4538" s="50">
        <v>0</v>
      </c>
      <c r="AJ4538" s="50">
        <v>0</v>
      </c>
      <c r="AK4538" s="50">
        <v>0</v>
      </c>
      <c r="AL4538" s="50">
        <v>0</v>
      </c>
      <c r="AM4538" s="50"/>
      <c r="AN4538" s="50"/>
      <c r="AO4538" s="50"/>
      <c r="AP4538" s="50"/>
      <c r="AQ4538" s="50"/>
      <c r="AR4538" s="50"/>
      <c r="AS4538" s="50"/>
      <c r="AT4538" s="50"/>
      <c r="AU4538" s="50"/>
      <c r="AV4538" s="50"/>
      <c r="AW4538" s="50"/>
      <c r="AX4538" s="50">
        <f t="shared" si="1427"/>
        <v>0</v>
      </c>
      <c r="AY4538" s="50"/>
      <c r="AZ4538" s="50">
        <f t="shared" si="1417"/>
        <v>0</v>
      </c>
      <c r="BA4538" s="50">
        <f t="shared" si="1418"/>
        <v>0</v>
      </c>
      <c r="BB4538" s="50">
        <f t="shared" si="1419"/>
        <v>0</v>
      </c>
      <c r="BC4538" s="17">
        <f t="shared" si="1420"/>
        <v>19897</v>
      </c>
      <c r="BD4538" s="50">
        <f t="shared" si="1421"/>
        <v>0</v>
      </c>
      <c r="BE4538" s="50">
        <f t="shared" si="1422"/>
        <v>0</v>
      </c>
      <c r="BF4538" s="50">
        <f t="shared" si="1428"/>
        <v>0</v>
      </c>
      <c r="BG4538" s="50"/>
      <c r="BH4538" s="17">
        <f t="shared" si="1423"/>
        <v>0</v>
      </c>
      <c r="BI4538" s="17">
        <f t="shared" si="1431"/>
        <v>4538</v>
      </c>
      <c r="BJ4538" s="17">
        <f t="shared" si="1429"/>
        <v>4538</v>
      </c>
      <c r="BK4538" s="150">
        <f t="shared" si="1430"/>
        <v>32710</v>
      </c>
      <c r="BL4538" s="50" t="e">
        <f t="shared" ca="1" si="1424"/>
        <v>#NAME?</v>
      </c>
      <c r="BM4538" s="50" t="e">
        <f t="shared" ca="1" si="1425"/>
        <v>#NAME?</v>
      </c>
      <c r="BN4538" s="50" t="e">
        <f t="shared" ca="1" si="1426"/>
        <v>#NAME?</v>
      </c>
    </row>
    <row r="4539" spans="1:66" x14ac:dyDescent="0.35">
      <c r="A4539" s="48">
        <v>32711</v>
      </c>
      <c r="B4539" s="17">
        <v>1989</v>
      </c>
      <c r="C4539" s="17">
        <v>7</v>
      </c>
      <c r="D4539" s="17">
        <v>203</v>
      </c>
      <c r="E4539" s="17">
        <v>22</v>
      </c>
      <c r="F4539" s="17">
        <v>7</v>
      </c>
      <c r="G4539" s="50">
        <v>9.6999999999999993</v>
      </c>
      <c r="H4539" s="32">
        <v>5.2491688972597883</v>
      </c>
      <c r="I4539" s="50">
        <v>11.166666666666666</v>
      </c>
      <c r="J4539" s="13">
        <v>0</v>
      </c>
      <c r="K4539" s="13">
        <f t="shared" si="1412"/>
        <v>0</v>
      </c>
      <c r="L4539" s="13">
        <f t="shared" si="1413"/>
        <v>0</v>
      </c>
      <c r="M4539" s="13" t="e">
        <f ca="1">CalcTable[[#This Row],[IWC]]-AE4538</f>
        <v>#NAME?</v>
      </c>
      <c r="N4539" s="13" t="e">
        <f ca="1">IF(CalcTable[[#This Row],[Day of Year]]&lt;123,FCAP,AE4538)</f>
        <v>#NAME?</v>
      </c>
      <c r="O4539" s="17" t="e">
        <f ca="1">IF(IRR_DRIP,5,COUNTIF('IDET Wind Values'!C4523:G4523,"&lt;="&amp;IRR_MAXWIND))</f>
        <v>#NAME?</v>
      </c>
      <c r="P4539" s="13" t="e">
        <f ca="1">CalcTable[[#This Row],[ET_o]]*KL</f>
        <v>#NAME?</v>
      </c>
      <c r="Q4539" s="13" t="e">
        <f ca="1">IF(WILTPT&lt;=0,1,MAX(0,MIN(1,(CalcTable[[#This Row],[IWC]]-WILTPT)/(MAD-WILTPT))))</f>
        <v>#NAME?</v>
      </c>
      <c r="R4539" s="13" t="e">
        <f ca="1">CalcTable[[#This Row],[ETMult]]*CalcTable[[#This Row],[ETb]]</f>
        <v>#NAME?</v>
      </c>
      <c r="S4539" s="13" t="b">
        <f>INDEX(IRR_LIST,CalcTable[[#This Row],[Day of Week]]+1)</f>
        <v>0</v>
      </c>
      <c r="T4539" s="13">
        <f t="shared" ca="1" si="1414"/>
        <v>12.6</v>
      </c>
      <c r="U4539" s="13" t="b">
        <f ca="1">IF(CalcTable[[#This Row],[IrrPrecip]]&gt;=IC_MM,FALSE,TRUE)</f>
        <v>0</v>
      </c>
      <c r="V4539" s="13" t="b">
        <f t="shared" si="1415"/>
        <v>1</v>
      </c>
      <c r="W4539" s="13" t="e">
        <f ca="1">IF(AND(IRR_DRIP=FALSE,CalcTable[[#This Row],[IrrHours]]&lt;=0),FALSE,TRUE)</f>
        <v>#NAME?</v>
      </c>
      <c r="X4539" s="13" t="e">
        <f ca="1">AND(CalcTable[[#This Row],[IrrDay]],CalcTable[[#This Row],[IrrRain]],CalcTable[[#This Row],[IrrWarm]],CalcTable[[#This Row],[IrrWindy]])</f>
        <v>#NAME?</v>
      </c>
      <c r="Y4539" s="13" t="e">
        <f t="shared" ca="1" si="1416"/>
        <v>#NAME?</v>
      </c>
      <c r="Z4539" s="13" t="e">
        <f ca="1">CalcTable[[#This Row],[IrrHours]]/5</f>
        <v>#NAME?</v>
      </c>
      <c r="AA4539" s="13" t="e">
        <f ca="1">IF(CalcTable[[#This Row],[IrrFlag]]=FALSE,0,MAX(0,CalcTable[[#This Row],[VolRednWind]]*(FCAP*IRR_TARGET-CalcTable[[#This Row],[IWC]])))</f>
        <v>#NAME?</v>
      </c>
      <c r="AB4539" s="13" t="e">
        <f ca="1">CalcTable[[#This Row],[IWC]]+CalcTable[[#This Row],[Eff Precip]]+CalcTable[[#This Row],[IrrAmt]]-CalcTable[[#This Row],[AET]]</f>
        <v>#NAME?</v>
      </c>
      <c r="AC4539" s="13" t="e">
        <f ca="1">IF(CalcTable[[#This Row],[PWC]]&gt;FCAP,MIN(24*PERC,MIN(SAT,CalcTable[[#This Row],[PWC]])-FCAP),0)</f>
        <v>#NAME?</v>
      </c>
      <c r="AD4539" s="13" t="e">
        <f ca="1">IF(CalcTable[[#This Row],[PWC]]&gt;SAT,CalcTable[[#This Row],[PWC]]-SAT,0)</f>
        <v>#NAME?</v>
      </c>
      <c r="AE4539" s="13" t="e">
        <f ca="1">CalcTable[[#This Row],[PWC]]-CalcTable[[#This Row],[PercAmt]]-CalcTable[[#This Row],[Runoff]]</f>
        <v>#NAME?</v>
      </c>
      <c r="AF4539" s="13" t="e">
        <f ca="1">CalcTable[[#This Row],[IrrAmt]]/1000*CUR_IRR_AREA*10000/IRR_EFF</f>
        <v>#NAME?</v>
      </c>
      <c r="AG4539" s="147"/>
      <c r="AH4539" s="13"/>
      <c r="AI4539" s="50">
        <v>0</v>
      </c>
      <c r="AJ4539" s="50">
        <v>0</v>
      </c>
      <c r="AK4539" s="50">
        <v>0</v>
      </c>
      <c r="AL4539" s="50">
        <v>0</v>
      </c>
      <c r="AM4539" s="50"/>
      <c r="AN4539" s="50"/>
      <c r="AO4539" s="50"/>
      <c r="AP4539" s="50"/>
      <c r="AQ4539" s="50"/>
      <c r="AR4539" s="50"/>
      <c r="AS4539" s="50"/>
      <c r="AT4539" s="50"/>
      <c r="AU4539" s="50"/>
      <c r="AV4539" s="50"/>
      <c r="AW4539" s="50"/>
      <c r="AX4539" s="50">
        <f t="shared" si="1427"/>
        <v>0</v>
      </c>
      <c r="AY4539" s="50"/>
      <c r="AZ4539" s="50">
        <f t="shared" si="1417"/>
        <v>0</v>
      </c>
      <c r="BA4539" s="50">
        <f t="shared" si="1418"/>
        <v>0</v>
      </c>
      <c r="BB4539" s="50">
        <f t="shared" si="1419"/>
        <v>0</v>
      </c>
      <c r="BC4539" s="17">
        <f t="shared" si="1420"/>
        <v>19897</v>
      </c>
      <c r="BD4539" s="50">
        <f t="shared" si="1421"/>
        <v>0</v>
      </c>
      <c r="BE4539" s="50">
        <f t="shared" si="1422"/>
        <v>0</v>
      </c>
      <c r="BF4539" s="50">
        <f t="shared" si="1428"/>
        <v>0</v>
      </c>
      <c r="BG4539" s="50"/>
      <c r="BH4539" s="17">
        <f t="shared" si="1423"/>
        <v>0</v>
      </c>
      <c r="BI4539" s="17">
        <f t="shared" si="1431"/>
        <v>4539</v>
      </c>
      <c r="BJ4539" s="17">
        <f t="shared" si="1429"/>
        <v>4539</v>
      </c>
      <c r="BK4539" s="150">
        <f t="shared" si="1430"/>
        <v>32711</v>
      </c>
      <c r="BL4539" s="50" t="e">
        <f t="shared" ca="1" si="1424"/>
        <v>#NAME?</v>
      </c>
      <c r="BM4539" s="50" t="e">
        <f t="shared" ca="1" si="1425"/>
        <v>#NAME?</v>
      </c>
      <c r="BN4539" s="50" t="e">
        <f t="shared" ca="1" si="1426"/>
        <v>#NAME?</v>
      </c>
    </row>
    <row r="4540" spans="1:66" x14ac:dyDescent="0.35">
      <c r="A4540" s="48">
        <v>32712</v>
      </c>
      <c r="B4540" s="17">
        <v>1989</v>
      </c>
      <c r="C4540" s="17">
        <v>7</v>
      </c>
      <c r="D4540" s="17">
        <v>204</v>
      </c>
      <c r="E4540" s="17">
        <v>23</v>
      </c>
      <c r="F4540" s="17">
        <v>1</v>
      </c>
      <c r="G4540" s="50">
        <v>7.3</v>
      </c>
      <c r="H4540" s="32">
        <v>4.9954209909648082</v>
      </c>
      <c r="I4540" s="50">
        <v>7.833333333333333</v>
      </c>
      <c r="J4540" s="13">
        <v>0</v>
      </c>
      <c r="K4540" s="13">
        <f t="shared" si="1412"/>
        <v>0</v>
      </c>
      <c r="L4540" s="13">
        <f t="shared" si="1413"/>
        <v>0</v>
      </c>
      <c r="M4540" s="13" t="e">
        <f ca="1">CalcTable[[#This Row],[IWC]]-AE4539</f>
        <v>#NAME?</v>
      </c>
      <c r="N4540" s="13" t="e">
        <f ca="1">IF(CalcTable[[#This Row],[Day of Year]]&lt;123,FCAP,AE4539)</f>
        <v>#NAME?</v>
      </c>
      <c r="O4540" s="17" t="e">
        <f ca="1">IF(IRR_DRIP,5,COUNTIF('IDET Wind Values'!C4524:G4524,"&lt;="&amp;IRR_MAXWIND))</f>
        <v>#NAME?</v>
      </c>
      <c r="P4540" s="13" t="e">
        <f ca="1">CalcTable[[#This Row],[ET_o]]*KL</f>
        <v>#NAME?</v>
      </c>
      <c r="Q4540" s="13" t="e">
        <f ca="1">IF(WILTPT&lt;=0,1,MAX(0,MIN(1,(CalcTable[[#This Row],[IWC]]-WILTPT)/(MAD-WILTPT))))</f>
        <v>#NAME?</v>
      </c>
      <c r="R4540" s="13" t="e">
        <f ca="1">CalcTable[[#This Row],[ETMult]]*CalcTable[[#This Row],[ETb]]</f>
        <v>#NAME?</v>
      </c>
      <c r="S4540" s="13" t="b">
        <f>INDEX(IRR_LIST,CalcTable[[#This Row],[Day of Week]]+1)</f>
        <v>1</v>
      </c>
      <c r="T4540" s="13">
        <f t="shared" ca="1" si="1414"/>
        <v>0</v>
      </c>
      <c r="U4540" s="13" t="b">
        <f ca="1">IF(CalcTable[[#This Row],[IrrPrecip]]&gt;=IC_MM,FALSE,TRUE)</f>
        <v>1</v>
      </c>
      <c r="V4540" s="13" t="b">
        <f t="shared" si="1415"/>
        <v>1</v>
      </c>
      <c r="W4540" s="13" t="e">
        <f ca="1">IF(AND(IRR_DRIP=FALSE,CalcTable[[#This Row],[IrrHours]]&lt;=0),FALSE,TRUE)</f>
        <v>#NAME?</v>
      </c>
      <c r="X4540" s="13" t="e">
        <f ca="1">AND(CalcTable[[#This Row],[IrrDay]],CalcTable[[#This Row],[IrrRain]],CalcTable[[#This Row],[IrrWarm]],CalcTable[[#This Row],[IrrWindy]])</f>
        <v>#NAME?</v>
      </c>
      <c r="Y4540" s="13" t="e">
        <f t="shared" ca="1" si="1416"/>
        <v>#NAME?</v>
      </c>
      <c r="Z4540" s="13" t="e">
        <f ca="1">CalcTable[[#This Row],[IrrHours]]/5</f>
        <v>#NAME?</v>
      </c>
      <c r="AA4540" s="13" t="e">
        <f ca="1">IF(CalcTable[[#This Row],[IrrFlag]]=FALSE,0,MAX(0,CalcTable[[#This Row],[VolRednWind]]*(FCAP*IRR_TARGET-CalcTable[[#This Row],[IWC]])))</f>
        <v>#NAME?</v>
      </c>
      <c r="AB4540" s="13" t="e">
        <f ca="1">CalcTable[[#This Row],[IWC]]+CalcTable[[#This Row],[Eff Precip]]+CalcTable[[#This Row],[IrrAmt]]-CalcTable[[#This Row],[AET]]</f>
        <v>#NAME?</v>
      </c>
      <c r="AC4540" s="13" t="e">
        <f ca="1">IF(CalcTable[[#This Row],[PWC]]&gt;FCAP,MIN(24*PERC,MIN(SAT,CalcTable[[#This Row],[PWC]])-FCAP),0)</f>
        <v>#NAME?</v>
      </c>
      <c r="AD4540" s="13" t="e">
        <f ca="1">IF(CalcTable[[#This Row],[PWC]]&gt;SAT,CalcTable[[#This Row],[PWC]]-SAT,0)</f>
        <v>#NAME?</v>
      </c>
      <c r="AE4540" s="13" t="e">
        <f ca="1">CalcTable[[#This Row],[PWC]]-CalcTable[[#This Row],[PercAmt]]-CalcTable[[#This Row],[Runoff]]</f>
        <v>#NAME?</v>
      </c>
      <c r="AF4540" s="13" t="e">
        <f ca="1">CalcTable[[#This Row],[IrrAmt]]/1000*CUR_IRR_AREA*10000/IRR_EFF</f>
        <v>#NAME?</v>
      </c>
      <c r="AG4540" s="147"/>
      <c r="AH4540" s="13"/>
      <c r="AI4540" s="50">
        <v>0</v>
      </c>
      <c r="AJ4540" s="50">
        <v>0</v>
      </c>
      <c r="AK4540" s="50">
        <v>0</v>
      </c>
      <c r="AL4540" s="50">
        <v>0</v>
      </c>
      <c r="AM4540" s="50"/>
      <c r="AN4540" s="50"/>
      <c r="AO4540" s="50"/>
      <c r="AP4540" s="50"/>
      <c r="AQ4540" s="50"/>
      <c r="AR4540" s="50"/>
      <c r="AS4540" s="50"/>
      <c r="AT4540" s="50"/>
      <c r="AU4540" s="50"/>
      <c r="AV4540" s="50"/>
      <c r="AW4540" s="50"/>
      <c r="AX4540" s="50">
        <f t="shared" si="1427"/>
        <v>0</v>
      </c>
      <c r="AY4540" s="50"/>
      <c r="AZ4540" s="50">
        <f t="shared" si="1417"/>
        <v>0</v>
      </c>
      <c r="BA4540" s="50">
        <f t="shared" si="1418"/>
        <v>0</v>
      </c>
      <c r="BB4540" s="50">
        <f t="shared" si="1419"/>
        <v>0</v>
      </c>
      <c r="BC4540" s="17">
        <f t="shared" si="1420"/>
        <v>19897</v>
      </c>
      <c r="BD4540" s="50">
        <f t="shared" si="1421"/>
        <v>0</v>
      </c>
      <c r="BE4540" s="50">
        <f t="shared" si="1422"/>
        <v>0</v>
      </c>
      <c r="BF4540" s="50">
        <f t="shared" si="1428"/>
        <v>0</v>
      </c>
      <c r="BG4540" s="50"/>
      <c r="BH4540" s="17">
        <f t="shared" si="1423"/>
        <v>0</v>
      </c>
      <c r="BI4540" s="17">
        <f t="shared" si="1431"/>
        <v>4540</v>
      </c>
      <c r="BJ4540" s="17">
        <f t="shared" si="1429"/>
        <v>4540</v>
      </c>
      <c r="BK4540" s="150">
        <f t="shared" si="1430"/>
        <v>32712</v>
      </c>
      <c r="BL4540" s="50" t="e">
        <f t="shared" ca="1" si="1424"/>
        <v>#NAME?</v>
      </c>
      <c r="BM4540" s="50" t="e">
        <f t="shared" ca="1" si="1425"/>
        <v>#NAME?</v>
      </c>
      <c r="BN4540" s="50" t="e">
        <f t="shared" ca="1" si="1426"/>
        <v>#NAME?</v>
      </c>
    </row>
    <row r="4541" spans="1:66" x14ac:dyDescent="0.35">
      <c r="A4541" s="48">
        <v>32713</v>
      </c>
      <c r="B4541" s="17">
        <v>1989</v>
      </c>
      <c r="C4541" s="17">
        <v>7</v>
      </c>
      <c r="D4541" s="17">
        <v>205</v>
      </c>
      <c r="E4541" s="17">
        <v>24</v>
      </c>
      <c r="F4541" s="17">
        <v>2</v>
      </c>
      <c r="G4541" s="50">
        <v>12</v>
      </c>
      <c r="H4541" s="32">
        <v>4.7621229225514599</v>
      </c>
      <c r="I4541" s="50">
        <v>22</v>
      </c>
      <c r="J4541" s="13">
        <v>0</v>
      </c>
      <c r="K4541" s="13">
        <f t="shared" si="1412"/>
        <v>0</v>
      </c>
      <c r="L4541" s="13">
        <f t="shared" si="1413"/>
        <v>0</v>
      </c>
      <c r="M4541" s="13" t="e">
        <f ca="1">CalcTable[[#This Row],[IWC]]-AE4540</f>
        <v>#NAME?</v>
      </c>
      <c r="N4541" s="13" t="e">
        <f ca="1">IF(CalcTable[[#This Row],[Day of Year]]&lt;123,FCAP,AE4540)</f>
        <v>#NAME?</v>
      </c>
      <c r="O4541" s="17" t="e">
        <f ca="1">IF(IRR_DRIP,5,COUNTIF('IDET Wind Values'!C4525:G4525,"&lt;="&amp;IRR_MAXWIND))</f>
        <v>#NAME?</v>
      </c>
      <c r="P4541" s="13" t="e">
        <f ca="1">CalcTable[[#This Row],[ET_o]]*KL</f>
        <v>#NAME?</v>
      </c>
      <c r="Q4541" s="13" t="e">
        <f ca="1">IF(WILTPT&lt;=0,1,MAX(0,MIN(1,(CalcTable[[#This Row],[IWC]]-WILTPT)/(MAD-WILTPT))))</f>
        <v>#NAME?</v>
      </c>
      <c r="R4541" s="13" t="e">
        <f ca="1">CalcTable[[#This Row],[ETMult]]*CalcTable[[#This Row],[ETb]]</f>
        <v>#NAME?</v>
      </c>
      <c r="S4541" s="13" t="b">
        <f>INDEX(IRR_LIST,CalcTable[[#This Row],[Day of Week]]+1)</f>
        <v>0</v>
      </c>
      <c r="T4541" s="13">
        <f t="shared" ca="1" si="1414"/>
        <v>0</v>
      </c>
      <c r="U4541" s="13" t="b">
        <f ca="1">IF(CalcTable[[#This Row],[IrrPrecip]]&gt;=IC_MM,FALSE,TRUE)</f>
        <v>1</v>
      </c>
      <c r="V4541" s="13" t="b">
        <f t="shared" si="1415"/>
        <v>1</v>
      </c>
      <c r="W4541" s="13" t="e">
        <f ca="1">IF(AND(IRR_DRIP=FALSE,CalcTable[[#This Row],[IrrHours]]&lt;=0),FALSE,TRUE)</f>
        <v>#NAME?</v>
      </c>
      <c r="X4541" s="13" t="e">
        <f ca="1">AND(CalcTable[[#This Row],[IrrDay]],CalcTable[[#This Row],[IrrRain]],CalcTable[[#This Row],[IrrWarm]],CalcTable[[#This Row],[IrrWindy]])</f>
        <v>#NAME?</v>
      </c>
      <c r="Y4541" s="13" t="e">
        <f t="shared" ca="1" si="1416"/>
        <v>#NAME?</v>
      </c>
      <c r="Z4541" s="13" t="e">
        <f ca="1">CalcTable[[#This Row],[IrrHours]]/5</f>
        <v>#NAME?</v>
      </c>
      <c r="AA4541" s="13" t="e">
        <f ca="1">IF(CalcTable[[#This Row],[IrrFlag]]=FALSE,0,MAX(0,CalcTable[[#This Row],[VolRednWind]]*(FCAP*IRR_TARGET-CalcTable[[#This Row],[IWC]])))</f>
        <v>#NAME?</v>
      </c>
      <c r="AB4541" s="13" t="e">
        <f ca="1">CalcTable[[#This Row],[IWC]]+CalcTable[[#This Row],[Eff Precip]]+CalcTable[[#This Row],[IrrAmt]]-CalcTable[[#This Row],[AET]]</f>
        <v>#NAME?</v>
      </c>
      <c r="AC4541" s="13" t="e">
        <f ca="1">IF(CalcTable[[#This Row],[PWC]]&gt;FCAP,MIN(24*PERC,MIN(SAT,CalcTable[[#This Row],[PWC]])-FCAP),0)</f>
        <v>#NAME?</v>
      </c>
      <c r="AD4541" s="13" t="e">
        <f ca="1">IF(CalcTable[[#This Row],[PWC]]&gt;SAT,CalcTable[[#This Row],[PWC]]-SAT,0)</f>
        <v>#NAME?</v>
      </c>
      <c r="AE4541" s="13" t="e">
        <f ca="1">CalcTable[[#This Row],[PWC]]-CalcTable[[#This Row],[PercAmt]]-CalcTable[[#This Row],[Runoff]]</f>
        <v>#NAME?</v>
      </c>
      <c r="AF4541" s="13" t="e">
        <f ca="1">CalcTable[[#This Row],[IrrAmt]]/1000*CUR_IRR_AREA*10000/IRR_EFF</f>
        <v>#NAME?</v>
      </c>
      <c r="AG4541" s="147"/>
      <c r="AH4541" s="13"/>
      <c r="AI4541" s="50">
        <v>0</v>
      </c>
      <c r="AJ4541" s="50">
        <v>0</v>
      </c>
      <c r="AK4541" s="50">
        <v>10.579594729660393</v>
      </c>
      <c r="AL4541" s="50">
        <v>10.339159975459461</v>
      </c>
      <c r="AM4541" s="50"/>
      <c r="AN4541" s="50"/>
      <c r="AO4541" s="50"/>
      <c r="AP4541" s="50"/>
      <c r="AQ4541" s="50"/>
      <c r="AR4541" s="50"/>
      <c r="AS4541" s="50"/>
      <c r="AT4541" s="50"/>
      <c r="AU4541" s="50"/>
      <c r="AV4541" s="50"/>
      <c r="AW4541" s="50"/>
      <c r="AX4541" s="50">
        <f t="shared" si="1427"/>
        <v>20.918754705119852</v>
      </c>
      <c r="AY4541" s="50"/>
      <c r="AZ4541" s="50">
        <f t="shared" si="1417"/>
        <v>458.44941531516338</v>
      </c>
      <c r="BA4541" s="50">
        <f t="shared" si="1418"/>
        <v>705.86656008842613</v>
      </c>
      <c r="BB4541" s="50">
        <f t="shared" si="1419"/>
        <v>727.69748462724351</v>
      </c>
      <c r="BC4541" s="17">
        <f t="shared" si="1420"/>
        <v>19897</v>
      </c>
      <c r="BD4541" s="50">
        <f t="shared" si="1421"/>
        <v>20.918754705119852</v>
      </c>
      <c r="BE4541" s="50">
        <f t="shared" si="1422"/>
        <v>458.44941531516338</v>
      </c>
      <c r="BF4541" s="50">
        <f t="shared" si="1428"/>
        <v>749.87729941117323</v>
      </c>
      <c r="BG4541" s="50"/>
      <c r="BH4541" s="17">
        <f t="shared" si="1423"/>
        <v>0</v>
      </c>
      <c r="BI4541" s="17">
        <f t="shared" si="1431"/>
        <v>4541</v>
      </c>
      <c r="BJ4541" s="17">
        <f t="shared" si="1429"/>
        <v>4541</v>
      </c>
      <c r="BK4541" s="150">
        <f t="shared" si="1430"/>
        <v>32713</v>
      </c>
      <c r="BL4541" s="50" t="e">
        <f t="shared" ca="1" si="1424"/>
        <v>#NAME?</v>
      </c>
      <c r="BM4541" s="50" t="e">
        <f t="shared" ca="1" si="1425"/>
        <v>#NAME?</v>
      </c>
      <c r="BN4541" s="50" t="e">
        <f t="shared" ca="1" si="1426"/>
        <v>#NAME?</v>
      </c>
    </row>
    <row r="4542" spans="1:66" x14ac:dyDescent="0.35">
      <c r="A4542" s="48">
        <v>32714</v>
      </c>
      <c r="B4542" s="17">
        <v>1989</v>
      </c>
      <c r="C4542" s="17">
        <v>7</v>
      </c>
      <c r="D4542" s="17">
        <v>206</v>
      </c>
      <c r="E4542" s="17">
        <v>25</v>
      </c>
      <c r="F4542" s="17">
        <v>3</v>
      </c>
      <c r="G4542" s="50">
        <v>13</v>
      </c>
      <c r="H4542" s="32">
        <v>4.7434430575489772</v>
      </c>
      <c r="I4542" s="50">
        <v>3.8333333333333335</v>
      </c>
      <c r="J4542" s="13">
        <v>0</v>
      </c>
      <c r="K4542" s="13">
        <f t="shared" si="1412"/>
        <v>0</v>
      </c>
      <c r="L4542" s="13">
        <f t="shared" si="1413"/>
        <v>0</v>
      </c>
      <c r="M4542" s="13" t="e">
        <f ca="1">CalcTable[[#This Row],[IWC]]-AE4541</f>
        <v>#NAME?</v>
      </c>
      <c r="N4542" s="13" t="e">
        <f ca="1">IF(CalcTable[[#This Row],[Day of Year]]&lt;123,FCAP,AE4541)</f>
        <v>#NAME?</v>
      </c>
      <c r="O4542" s="17" t="e">
        <f ca="1">IF(IRR_DRIP,5,COUNTIF('IDET Wind Values'!C4526:G4526,"&lt;="&amp;IRR_MAXWIND))</f>
        <v>#NAME?</v>
      </c>
      <c r="P4542" s="13" t="e">
        <f ca="1">CalcTable[[#This Row],[ET_o]]*KL</f>
        <v>#NAME?</v>
      </c>
      <c r="Q4542" s="13" t="e">
        <f ca="1">IF(WILTPT&lt;=0,1,MAX(0,MIN(1,(CalcTable[[#This Row],[IWC]]-WILTPT)/(MAD-WILTPT))))</f>
        <v>#NAME?</v>
      </c>
      <c r="R4542" s="13" t="e">
        <f ca="1">CalcTable[[#This Row],[ETMult]]*CalcTable[[#This Row],[ETb]]</f>
        <v>#NAME?</v>
      </c>
      <c r="S4542" s="13" t="b">
        <f>INDEX(IRR_LIST,CalcTable[[#This Row],[Day of Week]]+1)</f>
        <v>1</v>
      </c>
      <c r="T4542" s="13">
        <f t="shared" ca="1" si="1414"/>
        <v>0</v>
      </c>
      <c r="U4542" s="13" t="b">
        <f ca="1">IF(CalcTable[[#This Row],[IrrPrecip]]&gt;=IC_MM,FALSE,TRUE)</f>
        <v>1</v>
      </c>
      <c r="V4542" s="13" t="b">
        <f t="shared" si="1415"/>
        <v>1</v>
      </c>
      <c r="W4542" s="13" t="e">
        <f ca="1">IF(AND(IRR_DRIP=FALSE,CalcTable[[#This Row],[IrrHours]]&lt;=0),FALSE,TRUE)</f>
        <v>#NAME?</v>
      </c>
      <c r="X4542" s="13" t="e">
        <f ca="1">AND(CalcTable[[#This Row],[IrrDay]],CalcTable[[#This Row],[IrrRain]],CalcTable[[#This Row],[IrrWarm]],CalcTable[[#This Row],[IrrWindy]])</f>
        <v>#NAME?</v>
      </c>
      <c r="Y4542" s="13" t="e">
        <f t="shared" ca="1" si="1416"/>
        <v>#NAME?</v>
      </c>
      <c r="Z4542" s="13" t="e">
        <f ca="1">CalcTable[[#This Row],[IrrHours]]/5</f>
        <v>#NAME?</v>
      </c>
      <c r="AA4542" s="13" t="e">
        <f ca="1">IF(CalcTable[[#This Row],[IrrFlag]]=FALSE,0,MAX(0,CalcTable[[#This Row],[VolRednWind]]*(FCAP*IRR_TARGET-CalcTable[[#This Row],[IWC]])))</f>
        <v>#NAME?</v>
      </c>
      <c r="AB4542" s="13" t="e">
        <f ca="1">CalcTable[[#This Row],[IWC]]+CalcTable[[#This Row],[Eff Precip]]+CalcTable[[#This Row],[IrrAmt]]-CalcTable[[#This Row],[AET]]</f>
        <v>#NAME?</v>
      </c>
      <c r="AC4542" s="13" t="e">
        <f ca="1">IF(CalcTable[[#This Row],[PWC]]&gt;FCAP,MIN(24*PERC,MIN(SAT,CalcTable[[#This Row],[PWC]])-FCAP),0)</f>
        <v>#NAME?</v>
      </c>
      <c r="AD4542" s="13" t="e">
        <f ca="1">IF(CalcTable[[#This Row],[PWC]]&gt;SAT,CalcTable[[#This Row],[PWC]]-SAT,0)</f>
        <v>#NAME?</v>
      </c>
      <c r="AE4542" s="13" t="e">
        <f ca="1">CalcTable[[#This Row],[PWC]]-CalcTable[[#This Row],[PercAmt]]-CalcTable[[#This Row],[Runoff]]</f>
        <v>#NAME?</v>
      </c>
      <c r="AF4542" s="13" t="e">
        <f ca="1">CalcTable[[#This Row],[IrrAmt]]/1000*CUR_IRR_AREA*10000/IRR_EFF</f>
        <v>#NAME?</v>
      </c>
      <c r="AG4542" s="147"/>
      <c r="AH4542" s="13"/>
      <c r="AI4542" s="50">
        <v>6.2162729435889119</v>
      </c>
      <c r="AJ4542" s="50">
        <v>8.3387005270374654</v>
      </c>
      <c r="AK4542" s="50">
        <v>0</v>
      </c>
      <c r="AL4542" s="50">
        <v>0</v>
      </c>
      <c r="AM4542" s="50"/>
      <c r="AN4542" s="50"/>
      <c r="AO4542" s="50"/>
      <c r="AP4542" s="50"/>
      <c r="AQ4542" s="50"/>
      <c r="AR4542" s="50"/>
      <c r="AS4542" s="50"/>
      <c r="AT4542" s="50"/>
      <c r="AU4542" s="50"/>
      <c r="AV4542" s="50"/>
      <c r="AW4542" s="50"/>
      <c r="AX4542" s="50">
        <f t="shared" si="1427"/>
        <v>14.554973470626377</v>
      </c>
      <c r="AY4542" s="50"/>
      <c r="AZ4542" s="50">
        <f t="shared" si="1417"/>
        <v>335.77388529906972</v>
      </c>
      <c r="BA4542" s="50">
        <f t="shared" si="1418"/>
        <v>543.86451618254682</v>
      </c>
      <c r="BB4542" s="50">
        <f t="shared" si="1419"/>
        <v>562.84034078319155</v>
      </c>
      <c r="BC4542" s="17">
        <f t="shared" si="1420"/>
        <v>19897</v>
      </c>
      <c r="BD4542" s="50">
        <f t="shared" si="1421"/>
        <v>14.554973470626377</v>
      </c>
      <c r="BE4542" s="50">
        <f t="shared" si="1422"/>
        <v>335.77388529906972</v>
      </c>
      <c r="BF4542" s="50">
        <f t="shared" si="1428"/>
        <v>549.21918516957794</v>
      </c>
      <c r="BG4542" s="50"/>
      <c r="BH4542" s="17">
        <f t="shared" si="1423"/>
        <v>0</v>
      </c>
      <c r="BI4542" s="17">
        <f t="shared" si="1431"/>
        <v>4542</v>
      </c>
      <c r="BJ4542" s="17">
        <f t="shared" si="1429"/>
        <v>4542</v>
      </c>
      <c r="BK4542" s="150">
        <f t="shared" si="1430"/>
        <v>32714</v>
      </c>
      <c r="BL4542" s="50" t="e">
        <f t="shared" ca="1" si="1424"/>
        <v>#NAME?</v>
      </c>
      <c r="BM4542" s="50" t="e">
        <f t="shared" ca="1" si="1425"/>
        <v>#NAME?</v>
      </c>
      <c r="BN4542" s="50" t="e">
        <f t="shared" ca="1" si="1426"/>
        <v>#NAME?</v>
      </c>
    </row>
    <row r="4543" spans="1:66" x14ac:dyDescent="0.35">
      <c r="A4543" s="48">
        <v>32715</v>
      </c>
      <c r="B4543" s="17">
        <v>1989</v>
      </c>
      <c r="C4543" s="17">
        <v>7</v>
      </c>
      <c r="D4543" s="17">
        <v>207</v>
      </c>
      <c r="E4543" s="17">
        <v>26</v>
      </c>
      <c r="F4543" s="17">
        <v>4</v>
      </c>
      <c r="G4543" s="50">
        <v>12.4</v>
      </c>
      <c r="H4543" s="32">
        <v>5.2477982554864111</v>
      </c>
      <c r="I4543" s="50">
        <v>8</v>
      </c>
      <c r="J4543" s="13">
        <v>0</v>
      </c>
      <c r="K4543" s="13">
        <f t="shared" si="1412"/>
        <v>0</v>
      </c>
      <c r="L4543" s="13">
        <f t="shared" si="1413"/>
        <v>0</v>
      </c>
      <c r="M4543" s="13" t="e">
        <f ca="1">CalcTable[[#This Row],[IWC]]-AE4542</f>
        <v>#NAME?</v>
      </c>
      <c r="N4543" s="13" t="e">
        <f ca="1">IF(CalcTable[[#This Row],[Day of Year]]&lt;123,FCAP,AE4542)</f>
        <v>#NAME?</v>
      </c>
      <c r="O4543" s="17" t="e">
        <f ca="1">IF(IRR_DRIP,5,COUNTIF('IDET Wind Values'!C4527:G4527,"&lt;="&amp;IRR_MAXWIND))</f>
        <v>#NAME?</v>
      </c>
      <c r="P4543" s="13" t="e">
        <f ca="1">CalcTable[[#This Row],[ET_o]]*KL</f>
        <v>#NAME?</v>
      </c>
      <c r="Q4543" s="13" t="e">
        <f ca="1">IF(WILTPT&lt;=0,1,MAX(0,MIN(1,(CalcTable[[#This Row],[IWC]]-WILTPT)/(MAD-WILTPT))))</f>
        <v>#NAME?</v>
      </c>
      <c r="R4543" s="13" t="e">
        <f ca="1">CalcTable[[#This Row],[ETMult]]*CalcTable[[#This Row],[ETb]]</f>
        <v>#NAME?</v>
      </c>
      <c r="S4543" s="13" t="b">
        <f>INDEX(IRR_LIST,CalcTable[[#This Row],[Day of Week]]+1)</f>
        <v>0</v>
      </c>
      <c r="T4543" s="13">
        <f t="shared" ca="1" si="1414"/>
        <v>0</v>
      </c>
      <c r="U4543" s="13" t="b">
        <f ca="1">IF(CalcTable[[#This Row],[IrrPrecip]]&gt;=IC_MM,FALSE,TRUE)</f>
        <v>1</v>
      </c>
      <c r="V4543" s="13" t="b">
        <f t="shared" si="1415"/>
        <v>1</v>
      </c>
      <c r="W4543" s="13" t="e">
        <f ca="1">IF(AND(IRR_DRIP=FALSE,CalcTable[[#This Row],[IrrHours]]&lt;=0),FALSE,TRUE)</f>
        <v>#NAME?</v>
      </c>
      <c r="X4543" s="13" t="e">
        <f ca="1">AND(CalcTable[[#This Row],[IrrDay]],CalcTable[[#This Row],[IrrRain]],CalcTable[[#This Row],[IrrWarm]],CalcTable[[#This Row],[IrrWindy]])</f>
        <v>#NAME?</v>
      </c>
      <c r="Y4543" s="13" t="e">
        <f t="shared" ca="1" si="1416"/>
        <v>#NAME?</v>
      </c>
      <c r="Z4543" s="13" t="e">
        <f ca="1">CalcTable[[#This Row],[IrrHours]]/5</f>
        <v>#NAME?</v>
      </c>
      <c r="AA4543" s="13" t="e">
        <f ca="1">IF(CalcTable[[#This Row],[IrrFlag]]=FALSE,0,MAX(0,CalcTable[[#This Row],[VolRednWind]]*(FCAP*IRR_TARGET-CalcTable[[#This Row],[IWC]])))</f>
        <v>#NAME?</v>
      </c>
      <c r="AB4543" s="13" t="e">
        <f ca="1">CalcTable[[#This Row],[IWC]]+CalcTable[[#This Row],[Eff Precip]]+CalcTable[[#This Row],[IrrAmt]]-CalcTable[[#This Row],[AET]]</f>
        <v>#NAME?</v>
      </c>
      <c r="AC4543" s="13" t="e">
        <f ca="1">IF(CalcTable[[#This Row],[PWC]]&gt;FCAP,MIN(24*PERC,MIN(SAT,CalcTable[[#This Row],[PWC]])-FCAP),0)</f>
        <v>#NAME?</v>
      </c>
      <c r="AD4543" s="13" t="e">
        <f ca="1">IF(CalcTable[[#This Row],[PWC]]&gt;SAT,CalcTable[[#This Row],[PWC]]-SAT,0)</f>
        <v>#NAME?</v>
      </c>
      <c r="AE4543" s="13" t="e">
        <f ca="1">CalcTable[[#This Row],[PWC]]-CalcTable[[#This Row],[PercAmt]]-CalcTable[[#This Row],[Runoff]]</f>
        <v>#NAME?</v>
      </c>
      <c r="AF4543" s="13" t="e">
        <f ca="1">CalcTable[[#This Row],[IrrAmt]]/1000*CUR_IRR_AREA*10000/IRR_EFF</f>
        <v>#NAME?</v>
      </c>
      <c r="AG4543" s="147"/>
      <c r="AH4543" s="13"/>
      <c r="AI4543" s="50">
        <v>0</v>
      </c>
      <c r="AJ4543" s="50">
        <v>0</v>
      </c>
      <c r="AK4543" s="50">
        <v>0</v>
      </c>
      <c r="AL4543" s="50">
        <v>4.8888936816519397</v>
      </c>
      <c r="AM4543" s="50"/>
      <c r="AN4543" s="50"/>
      <c r="AO4543" s="50"/>
      <c r="AP4543" s="50"/>
      <c r="AQ4543" s="50"/>
      <c r="AR4543" s="50"/>
      <c r="AS4543" s="50"/>
      <c r="AT4543" s="50"/>
      <c r="AU4543" s="50"/>
      <c r="AV4543" s="50"/>
      <c r="AW4543" s="50"/>
      <c r="AX4543" s="50">
        <f t="shared" si="1427"/>
        <v>4.8888936816519397</v>
      </c>
      <c r="AY4543" s="50"/>
      <c r="AZ4543" s="50">
        <f t="shared" si="1417"/>
        <v>143.40754799512356</v>
      </c>
      <c r="BA4543" s="50">
        <f t="shared" si="1418"/>
        <v>220.80209770677757</v>
      </c>
      <c r="BB4543" s="50">
        <f t="shared" si="1419"/>
        <v>227.6310285636882</v>
      </c>
      <c r="BC4543" s="17">
        <f t="shared" si="1420"/>
        <v>19897</v>
      </c>
      <c r="BD4543" s="50">
        <f t="shared" si="1421"/>
        <v>4.8888936816519397</v>
      </c>
      <c r="BE4543" s="50">
        <f t="shared" si="1422"/>
        <v>143.40754799512356</v>
      </c>
      <c r="BF4543" s="50">
        <f t="shared" si="1428"/>
        <v>234.56909576781524</v>
      </c>
      <c r="BG4543" s="50"/>
      <c r="BH4543" s="17">
        <f t="shared" si="1423"/>
        <v>0</v>
      </c>
      <c r="BI4543" s="17">
        <f t="shared" si="1431"/>
        <v>4543</v>
      </c>
      <c r="BJ4543" s="17">
        <f t="shared" si="1429"/>
        <v>4543</v>
      </c>
      <c r="BK4543" s="150">
        <f t="shared" si="1430"/>
        <v>32715</v>
      </c>
      <c r="BL4543" s="50" t="e">
        <f t="shared" ca="1" si="1424"/>
        <v>#NAME?</v>
      </c>
      <c r="BM4543" s="50" t="e">
        <f t="shared" ca="1" si="1425"/>
        <v>#NAME?</v>
      </c>
      <c r="BN4543" s="50" t="e">
        <f t="shared" ca="1" si="1426"/>
        <v>#NAME?</v>
      </c>
    </row>
    <row r="4544" spans="1:66" x14ac:dyDescent="0.35">
      <c r="A4544" s="48">
        <v>32716</v>
      </c>
      <c r="B4544" s="17">
        <v>1989</v>
      </c>
      <c r="C4544" s="17">
        <v>7</v>
      </c>
      <c r="D4544" s="17">
        <v>208</v>
      </c>
      <c r="E4544" s="17">
        <v>27</v>
      </c>
      <c r="F4544" s="17">
        <v>5</v>
      </c>
      <c r="G4544" s="50">
        <v>13.7</v>
      </c>
      <c r="H4544" s="32">
        <v>6.236466142050241</v>
      </c>
      <c r="I4544" s="50">
        <v>10.5</v>
      </c>
      <c r="J4544" s="13">
        <v>0</v>
      </c>
      <c r="K4544" s="13">
        <f t="shared" si="1412"/>
        <v>0</v>
      </c>
      <c r="L4544" s="13">
        <f t="shared" si="1413"/>
        <v>0</v>
      </c>
      <c r="M4544" s="13" t="e">
        <f ca="1">CalcTable[[#This Row],[IWC]]-AE4543</f>
        <v>#NAME?</v>
      </c>
      <c r="N4544" s="13" t="e">
        <f ca="1">IF(CalcTable[[#This Row],[Day of Year]]&lt;123,FCAP,AE4543)</f>
        <v>#NAME?</v>
      </c>
      <c r="O4544" s="17" t="e">
        <f ca="1">IF(IRR_DRIP,5,COUNTIF('IDET Wind Values'!C4528:G4528,"&lt;="&amp;IRR_MAXWIND))</f>
        <v>#NAME?</v>
      </c>
      <c r="P4544" s="13" t="e">
        <f ca="1">CalcTable[[#This Row],[ET_o]]*KL</f>
        <v>#NAME?</v>
      </c>
      <c r="Q4544" s="13" t="e">
        <f ca="1">IF(WILTPT&lt;=0,1,MAX(0,MIN(1,(CalcTable[[#This Row],[IWC]]-WILTPT)/(MAD-WILTPT))))</f>
        <v>#NAME?</v>
      </c>
      <c r="R4544" s="13" t="e">
        <f ca="1">CalcTable[[#This Row],[ETMult]]*CalcTable[[#This Row],[ETb]]</f>
        <v>#NAME?</v>
      </c>
      <c r="S4544" s="13" t="b">
        <f>INDEX(IRR_LIST,CalcTable[[#This Row],[Day of Week]]+1)</f>
        <v>1</v>
      </c>
      <c r="T4544" s="13">
        <f t="shared" ca="1" si="1414"/>
        <v>0</v>
      </c>
      <c r="U4544" s="13" t="b">
        <f ca="1">IF(CalcTable[[#This Row],[IrrPrecip]]&gt;=IC_MM,FALSE,TRUE)</f>
        <v>1</v>
      </c>
      <c r="V4544" s="13" t="b">
        <f t="shared" si="1415"/>
        <v>1</v>
      </c>
      <c r="W4544" s="13" t="e">
        <f ca="1">IF(AND(IRR_DRIP=FALSE,CalcTable[[#This Row],[IrrHours]]&lt;=0),FALSE,TRUE)</f>
        <v>#NAME?</v>
      </c>
      <c r="X4544" s="13" t="e">
        <f ca="1">AND(CalcTable[[#This Row],[IrrDay]],CalcTable[[#This Row],[IrrRain]],CalcTable[[#This Row],[IrrWarm]],CalcTable[[#This Row],[IrrWindy]])</f>
        <v>#NAME?</v>
      </c>
      <c r="Y4544" s="13" t="e">
        <f t="shared" ca="1" si="1416"/>
        <v>#NAME?</v>
      </c>
      <c r="Z4544" s="13" t="e">
        <f ca="1">CalcTable[[#This Row],[IrrHours]]/5</f>
        <v>#NAME?</v>
      </c>
      <c r="AA4544" s="13" t="e">
        <f ca="1">IF(CalcTable[[#This Row],[IrrFlag]]=FALSE,0,MAX(0,CalcTable[[#This Row],[VolRednWind]]*(FCAP*IRR_TARGET-CalcTable[[#This Row],[IWC]])))</f>
        <v>#NAME?</v>
      </c>
      <c r="AB4544" s="13" t="e">
        <f ca="1">CalcTable[[#This Row],[IWC]]+CalcTable[[#This Row],[Eff Precip]]+CalcTable[[#This Row],[IrrAmt]]-CalcTable[[#This Row],[AET]]</f>
        <v>#NAME?</v>
      </c>
      <c r="AC4544" s="13" t="e">
        <f ca="1">IF(CalcTable[[#This Row],[PWC]]&gt;FCAP,MIN(24*PERC,MIN(SAT,CalcTable[[#This Row],[PWC]])-FCAP),0)</f>
        <v>#NAME?</v>
      </c>
      <c r="AD4544" s="13" t="e">
        <f ca="1">IF(CalcTable[[#This Row],[PWC]]&gt;SAT,CalcTable[[#This Row],[PWC]]-SAT,0)</f>
        <v>#NAME?</v>
      </c>
      <c r="AE4544" s="13" t="e">
        <f ca="1">CalcTable[[#This Row],[PWC]]-CalcTable[[#This Row],[PercAmt]]-CalcTable[[#This Row],[Runoff]]</f>
        <v>#NAME?</v>
      </c>
      <c r="AF4544" s="13" t="e">
        <f ca="1">CalcTable[[#This Row],[IrrAmt]]/1000*CUR_IRR_AREA*10000/IRR_EFF</f>
        <v>#NAME?</v>
      </c>
      <c r="AG4544" s="147"/>
      <c r="AH4544" s="13"/>
      <c r="AI4544" s="50">
        <v>0</v>
      </c>
      <c r="AJ4544" s="50">
        <v>0</v>
      </c>
      <c r="AK4544" s="50">
        <v>0</v>
      </c>
      <c r="AL4544" s="50">
        <v>0</v>
      </c>
      <c r="AM4544" s="50"/>
      <c r="AN4544" s="50"/>
      <c r="AO4544" s="50"/>
      <c r="AP4544" s="50"/>
      <c r="AQ4544" s="50"/>
      <c r="AR4544" s="50"/>
      <c r="AS4544" s="50"/>
      <c r="AT4544" s="50"/>
      <c r="AU4544" s="50"/>
      <c r="AV4544" s="50"/>
      <c r="AW4544" s="50"/>
      <c r="AX4544" s="50">
        <f t="shared" si="1427"/>
        <v>0</v>
      </c>
      <c r="AY4544" s="50"/>
      <c r="AZ4544" s="50">
        <f t="shared" si="1417"/>
        <v>0</v>
      </c>
      <c r="BA4544" s="50">
        <f t="shared" si="1418"/>
        <v>0</v>
      </c>
      <c r="BB4544" s="50">
        <f t="shared" si="1419"/>
        <v>0</v>
      </c>
      <c r="BC4544" s="17">
        <f t="shared" si="1420"/>
        <v>19897</v>
      </c>
      <c r="BD4544" s="50">
        <f t="shared" si="1421"/>
        <v>0</v>
      </c>
      <c r="BE4544" s="50">
        <f t="shared" si="1422"/>
        <v>0</v>
      </c>
      <c r="BF4544" s="50">
        <f t="shared" si="1428"/>
        <v>0</v>
      </c>
      <c r="BG4544" s="50"/>
      <c r="BH4544" s="17">
        <f t="shared" si="1423"/>
        <v>0</v>
      </c>
      <c r="BI4544" s="17">
        <f t="shared" si="1431"/>
        <v>4544</v>
      </c>
      <c r="BJ4544" s="17">
        <f t="shared" si="1429"/>
        <v>4544</v>
      </c>
      <c r="BK4544" s="150">
        <f t="shared" si="1430"/>
        <v>32716</v>
      </c>
      <c r="BL4544" s="50" t="e">
        <f t="shared" ca="1" si="1424"/>
        <v>#NAME?</v>
      </c>
      <c r="BM4544" s="50" t="e">
        <f t="shared" ca="1" si="1425"/>
        <v>#NAME?</v>
      </c>
      <c r="BN4544" s="50" t="e">
        <f t="shared" ca="1" si="1426"/>
        <v>#NAME?</v>
      </c>
    </row>
    <row r="4545" spans="1:66" x14ac:dyDescent="0.35">
      <c r="A4545" s="48">
        <v>32717</v>
      </c>
      <c r="B4545" s="17">
        <v>1989</v>
      </c>
      <c r="C4545" s="17">
        <v>7</v>
      </c>
      <c r="D4545" s="17">
        <v>209</v>
      </c>
      <c r="E4545" s="17">
        <v>28</v>
      </c>
      <c r="F4545" s="17">
        <v>6</v>
      </c>
      <c r="G4545" s="50">
        <v>13.8</v>
      </c>
      <c r="H4545" s="32">
        <v>4.9498739152797864</v>
      </c>
      <c r="I4545" s="50">
        <v>26</v>
      </c>
      <c r="J4545" s="13">
        <v>4.4000000000000004</v>
      </c>
      <c r="K4545" s="13">
        <f t="shared" si="1412"/>
        <v>4.4000000000000004</v>
      </c>
      <c r="L4545" s="13">
        <f t="shared" si="1413"/>
        <v>0</v>
      </c>
      <c r="M4545" s="13" t="e">
        <f ca="1">CalcTable[[#This Row],[IWC]]-AE4544</f>
        <v>#NAME?</v>
      </c>
      <c r="N4545" s="13" t="e">
        <f ca="1">IF(CalcTable[[#This Row],[Day of Year]]&lt;123,FCAP,AE4544)</f>
        <v>#NAME?</v>
      </c>
      <c r="O4545" s="17" t="e">
        <f ca="1">IF(IRR_DRIP,5,COUNTIF('IDET Wind Values'!C4529:G4529,"&lt;="&amp;IRR_MAXWIND))</f>
        <v>#NAME?</v>
      </c>
      <c r="P4545" s="13" t="e">
        <f ca="1">CalcTable[[#This Row],[ET_o]]*KL</f>
        <v>#NAME?</v>
      </c>
      <c r="Q4545" s="13" t="e">
        <f ca="1">IF(WILTPT&lt;=0,1,MAX(0,MIN(1,(CalcTable[[#This Row],[IWC]]-WILTPT)/(MAD-WILTPT))))</f>
        <v>#NAME?</v>
      </c>
      <c r="R4545" s="13" t="e">
        <f ca="1">CalcTable[[#This Row],[ETMult]]*CalcTable[[#This Row],[ETb]]</f>
        <v>#NAME?</v>
      </c>
      <c r="S4545" s="13" t="b">
        <f>INDEX(IRR_LIST,CalcTable[[#This Row],[Day of Week]]+1)</f>
        <v>0</v>
      </c>
      <c r="T4545" s="13">
        <f t="shared" ca="1" si="1414"/>
        <v>0</v>
      </c>
      <c r="U4545" s="13" t="b">
        <f ca="1">IF(CalcTable[[#This Row],[IrrPrecip]]&gt;=IC_MM,FALSE,TRUE)</f>
        <v>1</v>
      </c>
      <c r="V4545" s="13" t="b">
        <f t="shared" si="1415"/>
        <v>1</v>
      </c>
      <c r="W4545" s="13" t="e">
        <f ca="1">IF(AND(IRR_DRIP=FALSE,CalcTable[[#This Row],[IrrHours]]&lt;=0),FALSE,TRUE)</f>
        <v>#NAME?</v>
      </c>
      <c r="X4545" s="13" t="e">
        <f ca="1">AND(CalcTable[[#This Row],[IrrDay]],CalcTable[[#This Row],[IrrRain]],CalcTable[[#This Row],[IrrWarm]],CalcTable[[#This Row],[IrrWindy]])</f>
        <v>#NAME?</v>
      </c>
      <c r="Y4545" s="13" t="e">
        <f t="shared" ca="1" si="1416"/>
        <v>#NAME?</v>
      </c>
      <c r="Z4545" s="13" t="e">
        <f ca="1">CalcTable[[#This Row],[IrrHours]]/5</f>
        <v>#NAME?</v>
      </c>
      <c r="AA4545" s="13" t="e">
        <f ca="1">IF(CalcTable[[#This Row],[IrrFlag]]=FALSE,0,MAX(0,CalcTable[[#This Row],[VolRednWind]]*(FCAP*IRR_TARGET-CalcTable[[#This Row],[IWC]])))</f>
        <v>#NAME?</v>
      </c>
      <c r="AB4545" s="13" t="e">
        <f ca="1">CalcTable[[#This Row],[IWC]]+CalcTable[[#This Row],[Eff Precip]]+CalcTable[[#This Row],[IrrAmt]]-CalcTable[[#This Row],[AET]]</f>
        <v>#NAME?</v>
      </c>
      <c r="AC4545" s="13" t="e">
        <f ca="1">IF(CalcTable[[#This Row],[PWC]]&gt;FCAP,MIN(24*PERC,MIN(SAT,CalcTable[[#This Row],[PWC]])-FCAP),0)</f>
        <v>#NAME?</v>
      </c>
      <c r="AD4545" s="13" t="e">
        <f ca="1">IF(CalcTable[[#This Row],[PWC]]&gt;SAT,CalcTable[[#This Row],[PWC]]-SAT,0)</f>
        <v>#NAME?</v>
      </c>
      <c r="AE4545" s="13" t="e">
        <f ca="1">CalcTable[[#This Row],[PWC]]-CalcTable[[#This Row],[PercAmt]]-CalcTable[[#This Row],[Runoff]]</f>
        <v>#NAME?</v>
      </c>
      <c r="AF4545" s="13" t="e">
        <f ca="1">CalcTable[[#This Row],[IrrAmt]]/1000*CUR_IRR_AREA*10000/IRR_EFF</f>
        <v>#NAME?</v>
      </c>
      <c r="AG4545" s="147"/>
      <c r="AH4545" s="13"/>
      <c r="AI4545" s="50">
        <v>0</v>
      </c>
      <c r="AJ4545" s="50">
        <v>0</v>
      </c>
      <c r="AK4545" s="50">
        <v>0</v>
      </c>
      <c r="AL4545" s="50">
        <v>6.316345418645156</v>
      </c>
      <c r="AM4545" s="50"/>
      <c r="AN4545" s="50"/>
      <c r="AO4545" s="50"/>
      <c r="AP4545" s="50"/>
      <c r="AQ4545" s="50"/>
      <c r="AR4545" s="50"/>
      <c r="AS4545" s="50"/>
      <c r="AT4545" s="50"/>
      <c r="AU4545" s="50"/>
      <c r="AV4545" s="50"/>
      <c r="AW4545" s="50"/>
      <c r="AX4545" s="50">
        <f t="shared" si="1427"/>
        <v>6.316345418645156</v>
      </c>
      <c r="AY4545" s="50"/>
      <c r="AZ4545" s="50">
        <f t="shared" si="1417"/>
        <v>185.27946561359127</v>
      </c>
      <c r="BA4545" s="50">
        <f t="shared" si="1418"/>
        <v>285.27155816695802</v>
      </c>
      <c r="BB4545" s="50">
        <f t="shared" si="1419"/>
        <v>294.09438986284329</v>
      </c>
      <c r="BC4545" s="17">
        <f t="shared" si="1420"/>
        <v>19897</v>
      </c>
      <c r="BD4545" s="50">
        <f t="shared" si="1421"/>
        <v>6.316345418645156</v>
      </c>
      <c r="BE4545" s="50">
        <f t="shared" si="1422"/>
        <v>185.27946561359127</v>
      </c>
      <c r="BF4545" s="50">
        <f t="shared" si="1428"/>
        <v>303.0582233705158</v>
      </c>
      <c r="BG4545" s="50"/>
      <c r="BH4545" s="17">
        <f t="shared" si="1423"/>
        <v>0</v>
      </c>
      <c r="BI4545" s="17">
        <f t="shared" si="1431"/>
        <v>4545</v>
      </c>
      <c r="BJ4545" s="17">
        <f t="shared" si="1429"/>
        <v>4545</v>
      </c>
      <c r="BK4545" s="150">
        <f t="shared" si="1430"/>
        <v>32717</v>
      </c>
      <c r="BL4545" s="50" t="e">
        <f t="shared" ca="1" si="1424"/>
        <v>#NAME?</v>
      </c>
      <c r="BM4545" s="50" t="e">
        <f t="shared" ca="1" si="1425"/>
        <v>#NAME?</v>
      </c>
      <c r="BN4545" s="50" t="e">
        <f t="shared" ca="1" si="1426"/>
        <v>#NAME?</v>
      </c>
    </row>
    <row r="4546" spans="1:66" x14ac:dyDescent="0.35">
      <c r="A4546" s="48">
        <v>32718</v>
      </c>
      <c r="B4546" s="17">
        <v>1989</v>
      </c>
      <c r="C4546" s="17">
        <v>7</v>
      </c>
      <c r="D4546" s="17">
        <v>210</v>
      </c>
      <c r="E4546" s="17">
        <v>29</v>
      </c>
      <c r="F4546" s="17">
        <v>7</v>
      </c>
      <c r="G4546" s="50">
        <v>11.1</v>
      </c>
      <c r="H4546" s="32">
        <v>5.5209250859707453</v>
      </c>
      <c r="I4546" s="50">
        <v>4.333333333333333</v>
      </c>
      <c r="J4546" s="13">
        <v>0</v>
      </c>
      <c r="K4546" s="13">
        <f t="shared" si="1412"/>
        <v>0</v>
      </c>
      <c r="L4546" s="13">
        <f t="shared" si="1413"/>
        <v>0</v>
      </c>
      <c r="M4546" s="13" t="e">
        <f ca="1">CalcTable[[#This Row],[IWC]]-AE4545</f>
        <v>#NAME?</v>
      </c>
      <c r="N4546" s="13" t="e">
        <f ca="1">IF(CalcTable[[#This Row],[Day of Year]]&lt;123,FCAP,AE4545)</f>
        <v>#NAME?</v>
      </c>
      <c r="O4546" s="17" t="e">
        <f ca="1">IF(IRR_DRIP,5,COUNTIF('IDET Wind Values'!C4530:G4530,"&lt;="&amp;IRR_MAXWIND))</f>
        <v>#NAME?</v>
      </c>
      <c r="P4546" s="13" t="e">
        <f ca="1">CalcTable[[#This Row],[ET_o]]*KL</f>
        <v>#NAME?</v>
      </c>
      <c r="Q4546" s="13" t="e">
        <f ca="1">IF(WILTPT&lt;=0,1,MAX(0,MIN(1,(CalcTable[[#This Row],[IWC]]-WILTPT)/(MAD-WILTPT))))</f>
        <v>#NAME?</v>
      </c>
      <c r="R4546" s="13" t="e">
        <f ca="1">CalcTable[[#This Row],[ETMult]]*CalcTable[[#This Row],[ETb]]</f>
        <v>#NAME?</v>
      </c>
      <c r="S4546" s="13" t="b">
        <f>INDEX(IRR_LIST,CalcTable[[#This Row],[Day of Week]]+1)</f>
        <v>0</v>
      </c>
      <c r="T4546" s="13">
        <f t="shared" ca="1" si="1414"/>
        <v>4.4000000000000004</v>
      </c>
      <c r="U4546" s="13" t="b">
        <f ca="1">IF(CalcTable[[#This Row],[IrrPrecip]]&gt;=IC_MM,FALSE,TRUE)</f>
        <v>1</v>
      </c>
      <c r="V4546" s="13" t="b">
        <f t="shared" si="1415"/>
        <v>1</v>
      </c>
      <c r="W4546" s="13" t="e">
        <f ca="1">IF(AND(IRR_DRIP=FALSE,CalcTable[[#This Row],[IrrHours]]&lt;=0),FALSE,TRUE)</f>
        <v>#NAME?</v>
      </c>
      <c r="X4546" s="13" t="e">
        <f ca="1">AND(CalcTable[[#This Row],[IrrDay]],CalcTable[[#This Row],[IrrRain]],CalcTable[[#This Row],[IrrWarm]],CalcTable[[#This Row],[IrrWindy]])</f>
        <v>#NAME?</v>
      </c>
      <c r="Y4546" s="13" t="e">
        <f t="shared" ca="1" si="1416"/>
        <v>#NAME?</v>
      </c>
      <c r="Z4546" s="13" t="e">
        <f ca="1">CalcTable[[#This Row],[IrrHours]]/5</f>
        <v>#NAME?</v>
      </c>
      <c r="AA4546" s="13" t="e">
        <f ca="1">IF(CalcTable[[#This Row],[IrrFlag]]=FALSE,0,MAX(0,CalcTable[[#This Row],[VolRednWind]]*(FCAP*IRR_TARGET-CalcTable[[#This Row],[IWC]])))</f>
        <v>#NAME?</v>
      </c>
      <c r="AB4546" s="13" t="e">
        <f ca="1">CalcTable[[#This Row],[IWC]]+CalcTable[[#This Row],[Eff Precip]]+CalcTable[[#This Row],[IrrAmt]]-CalcTable[[#This Row],[AET]]</f>
        <v>#NAME?</v>
      </c>
      <c r="AC4546" s="13" t="e">
        <f ca="1">IF(CalcTable[[#This Row],[PWC]]&gt;FCAP,MIN(24*PERC,MIN(SAT,CalcTable[[#This Row],[PWC]])-FCAP),0)</f>
        <v>#NAME?</v>
      </c>
      <c r="AD4546" s="13" t="e">
        <f ca="1">IF(CalcTable[[#This Row],[PWC]]&gt;SAT,CalcTable[[#This Row],[PWC]]-SAT,0)</f>
        <v>#NAME?</v>
      </c>
      <c r="AE4546" s="13" t="e">
        <f ca="1">CalcTable[[#This Row],[PWC]]-CalcTable[[#This Row],[PercAmt]]-CalcTable[[#This Row],[Runoff]]</f>
        <v>#NAME?</v>
      </c>
      <c r="AF4546" s="13" t="e">
        <f ca="1">CalcTable[[#This Row],[IrrAmt]]/1000*CUR_IRR_AREA*10000/IRR_EFF</f>
        <v>#NAME?</v>
      </c>
      <c r="AG4546" s="147"/>
      <c r="AH4546" s="13"/>
      <c r="AI4546" s="50">
        <v>0</v>
      </c>
      <c r="AJ4546" s="50">
        <v>0</v>
      </c>
      <c r="AK4546" s="50">
        <v>4.6040646371833134</v>
      </c>
      <c r="AL4546" s="50">
        <v>0</v>
      </c>
      <c r="AM4546" s="50"/>
      <c r="AN4546" s="50"/>
      <c r="AO4546" s="50"/>
      <c r="AP4546" s="50"/>
      <c r="AQ4546" s="50"/>
      <c r="AR4546" s="50"/>
      <c r="AS4546" s="50"/>
      <c r="AT4546" s="50"/>
      <c r="AU4546" s="50"/>
      <c r="AV4546" s="50"/>
      <c r="AW4546" s="50"/>
      <c r="AX4546" s="50">
        <f t="shared" si="1427"/>
        <v>4.6040646371833134</v>
      </c>
      <c r="AY4546" s="50"/>
      <c r="AZ4546" s="50">
        <f t="shared" si="1417"/>
        <v>67.526281345355272</v>
      </c>
      <c r="BA4546" s="50">
        <f t="shared" si="1418"/>
        <v>103.9690363571343</v>
      </c>
      <c r="BB4546" s="50">
        <f t="shared" si="1419"/>
        <v>107.184573564056</v>
      </c>
      <c r="BC4546" s="17">
        <f t="shared" si="1420"/>
        <v>19897</v>
      </c>
      <c r="BD4546" s="50">
        <f t="shared" si="1421"/>
        <v>4.6040646371833134</v>
      </c>
      <c r="BE4546" s="50">
        <f t="shared" si="1422"/>
        <v>67.526281345355272</v>
      </c>
      <c r="BF4546" s="50">
        <f t="shared" si="1428"/>
        <v>110.45149977936786</v>
      </c>
      <c r="BG4546" s="50"/>
      <c r="BH4546" s="17">
        <f t="shared" si="1423"/>
        <v>0</v>
      </c>
      <c r="BI4546" s="17">
        <f t="shared" si="1431"/>
        <v>4546</v>
      </c>
      <c r="BJ4546" s="17">
        <f t="shared" si="1429"/>
        <v>4546</v>
      </c>
      <c r="BK4546" s="150">
        <f t="shared" si="1430"/>
        <v>32718</v>
      </c>
      <c r="BL4546" s="50" t="e">
        <f t="shared" ca="1" si="1424"/>
        <v>#NAME?</v>
      </c>
      <c r="BM4546" s="50" t="e">
        <f t="shared" ca="1" si="1425"/>
        <v>#NAME?</v>
      </c>
      <c r="BN4546" s="50" t="e">
        <f t="shared" ca="1" si="1426"/>
        <v>#NAME?</v>
      </c>
    </row>
    <row r="4547" spans="1:66" x14ac:dyDescent="0.35">
      <c r="A4547" s="48">
        <v>32719</v>
      </c>
      <c r="B4547" s="17">
        <v>1989</v>
      </c>
      <c r="C4547" s="17">
        <v>7</v>
      </c>
      <c r="D4547" s="17">
        <v>211</v>
      </c>
      <c r="E4547" s="17">
        <v>30</v>
      </c>
      <c r="F4547" s="17">
        <v>1</v>
      </c>
      <c r="G4547" s="50">
        <v>15.9</v>
      </c>
      <c r="H4547" s="32">
        <v>4.8271747729009364</v>
      </c>
      <c r="I4547" s="50">
        <v>13.833333333333334</v>
      </c>
      <c r="J4547" s="13">
        <v>2.8</v>
      </c>
      <c r="K4547" s="13">
        <f t="shared" si="1412"/>
        <v>2.8</v>
      </c>
      <c r="L4547" s="13">
        <f t="shared" si="1413"/>
        <v>0</v>
      </c>
      <c r="M4547" s="13" t="e">
        <f ca="1">CalcTable[[#This Row],[IWC]]-AE4546</f>
        <v>#NAME?</v>
      </c>
      <c r="N4547" s="13" t="e">
        <f ca="1">IF(CalcTable[[#This Row],[Day of Year]]&lt;123,FCAP,AE4546)</f>
        <v>#NAME?</v>
      </c>
      <c r="O4547" s="17" t="e">
        <f ca="1">IF(IRR_DRIP,5,COUNTIF('IDET Wind Values'!C4531:G4531,"&lt;="&amp;IRR_MAXWIND))</f>
        <v>#NAME?</v>
      </c>
      <c r="P4547" s="13" t="e">
        <f ca="1">CalcTable[[#This Row],[ET_o]]*KL</f>
        <v>#NAME?</v>
      </c>
      <c r="Q4547" s="13" t="e">
        <f ca="1">IF(WILTPT&lt;=0,1,MAX(0,MIN(1,(CalcTable[[#This Row],[IWC]]-WILTPT)/(MAD-WILTPT))))</f>
        <v>#NAME?</v>
      </c>
      <c r="R4547" s="13" t="e">
        <f ca="1">CalcTable[[#This Row],[ETMult]]*CalcTable[[#This Row],[ETb]]</f>
        <v>#NAME?</v>
      </c>
      <c r="S4547" s="13" t="b">
        <f>INDEX(IRR_LIST,CalcTable[[#This Row],[Day of Week]]+1)</f>
        <v>1</v>
      </c>
      <c r="T4547" s="13">
        <f t="shared" ca="1" si="1414"/>
        <v>4.4000000000000004</v>
      </c>
      <c r="U4547" s="13" t="b">
        <f ca="1">IF(CalcTable[[#This Row],[IrrPrecip]]&gt;=IC_MM,FALSE,TRUE)</f>
        <v>1</v>
      </c>
      <c r="V4547" s="13" t="b">
        <f t="shared" si="1415"/>
        <v>1</v>
      </c>
      <c r="W4547" s="13" t="e">
        <f ca="1">IF(AND(IRR_DRIP=FALSE,CalcTable[[#This Row],[IrrHours]]&lt;=0),FALSE,TRUE)</f>
        <v>#NAME?</v>
      </c>
      <c r="X4547" s="13" t="e">
        <f ca="1">AND(CalcTable[[#This Row],[IrrDay]],CalcTable[[#This Row],[IrrRain]],CalcTable[[#This Row],[IrrWarm]],CalcTable[[#This Row],[IrrWindy]])</f>
        <v>#NAME?</v>
      </c>
      <c r="Y4547" s="13" t="e">
        <f t="shared" ca="1" si="1416"/>
        <v>#NAME?</v>
      </c>
      <c r="Z4547" s="13" t="e">
        <f ca="1">CalcTable[[#This Row],[IrrHours]]/5</f>
        <v>#NAME?</v>
      </c>
      <c r="AA4547" s="13" t="e">
        <f ca="1">IF(CalcTable[[#This Row],[IrrFlag]]=FALSE,0,MAX(0,CalcTable[[#This Row],[VolRednWind]]*(FCAP*IRR_TARGET-CalcTable[[#This Row],[IWC]])))</f>
        <v>#NAME?</v>
      </c>
      <c r="AB4547" s="13" t="e">
        <f ca="1">CalcTable[[#This Row],[IWC]]+CalcTable[[#This Row],[Eff Precip]]+CalcTable[[#This Row],[IrrAmt]]-CalcTable[[#This Row],[AET]]</f>
        <v>#NAME?</v>
      </c>
      <c r="AC4547" s="13" t="e">
        <f ca="1">IF(CalcTable[[#This Row],[PWC]]&gt;FCAP,MIN(24*PERC,MIN(SAT,CalcTable[[#This Row],[PWC]])-FCAP),0)</f>
        <v>#NAME?</v>
      </c>
      <c r="AD4547" s="13" t="e">
        <f ca="1">IF(CalcTable[[#This Row],[PWC]]&gt;SAT,CalcTable[[#This Row],[PWC]]-SAT,0)</f>
        <v>#NAME?</v>
      </c>
      <c r="AE4547" s="13" t="e">
        <f ca="1">CalcTable[[#This Row],[PWC]]-CalcTable[[#This Row],[PercAmt]]-CalcTable[[#This Row],[Runoff]]</f>
        <v>#NAME?</v>
      </c>
      <c r="AF4547" s="13" t="e">
        <f ca="1">CalcTable[[#This Row],[IrrAmt]]/1000*CUR_IRR_AREA*10000/IRR_EFF</f>
        <v>#NAME?</v>
      </c>
      <c r="AG4547" s="147"/>
      <c r="AH4547" s="13"/>
      <c r="AI4547" s="50">
        <v>10.17604397149359</v>
      </c>
      <c r="AJ4547" s="50">
        <v>17.232593376349474</v>
      </c>
      <c r="AK4547" s="50">
        <v>0</v>
      </c>
      <c r="AL4547" s="50">
        <v>0</v>
      </c>
      <c r="AM4547" s="50"/>
      <c r="AN4547" s="50"/>
      <c r="AO4547" s="50"/>
      <c r="AP4547" s="50"/>
      <c r="AQ4547" s="50"/>
      <c r="AR4547" s="50"/>
      <c r="AS4547" s="50"/>
      <c r="AT4547" s="50"/>
      <c r="AU4547" s="50"/>
      <c r="AV4547" s="50"/>
      <c r="AW4547" s="50"/>
      <c r="AX4547" s="50">
        <f t="shared" si="1427"/>
        <v>27.408637347843062</v>
      </c>
      <c r="AY4547" s="50"/>
      <c r="AZ4547" s="50">
        <f t="shared" si="1417"/>
        <v>654.73805062149063</v>
      </c>
      <c r="BA4547" s="50">
        <f t="shared" si="1418"/>
        <v>1063.6370309490383</v>
      </c>
      <c r="BB4547" s="50">
        <f t="shared" si="1419"/>
        <v>1100.9870651752906</v>
      </c>
      <c r="BC4547" s="17">
        <f t="shared" si="1420"/>
        <v>19897</v>
      </c>
      <c r="BD4547" s="50">
        <f t="shared" si="1421"/>
        <v>27.408637347843062</v>
      </c>
      <c r="BE4547" s="50">
        <f t="shared" si="1422"/>
        <v>654.73805062149063</v>
      </c>
      <c r="BF4547" s="50">
        <f t="shared" si="1428"/>
        <v>1070.9430197097261</v>
      </c>
      <c r="BG4547" s="50"/>
      <c r="BH4547" s="17">
        <f t="shared" si="1423"/>
        <v>0</v>
      </c>
      <c r="BI4547" s="17">
        <f t="shared" si="1431"/>
        <v>4547</v>
      </c>
      <c r="BJ4547" s="17">
        <f t="shared" si="1429"/>
        <v>4547</v>
      </c>
      <c r="BK4547" s="150">
        <f t="shared" si="1430"/>
        <v>32719</v>
      </c>
      <c r="BL4547" s="50" t="e">
        <f t="shared" ca="1" si="1424"/>
        <v>#NAME?</v>
      </c>
      <c r="BM4547" s="50" t="e">
        <f t="shared" ca="1" si="1425"/>
        <v>#NAME?</v>
      </c>
      <c r="BN4547" s="50" t="e">
        <f t="shared" ca="1" si="1426"/>
        <v>#NAME?</v>
      </c>
    </row>
    <row r="4548" spans="1:66" x14ac:dyDescent="0.35">
      <c r="A4548" s="48">
        <v>32720</v>
      </c>
      <c r="B4548" s="17">
        <v>1989</v>
      </c>
      <c r="C4548" s="17">
        <v>7</v>
      </c>
      <c r="D4548" s="17">
        <v>212</v>
      </c>
      <c r="E4548" s="17">
        <v>31</v>
      </c>
      <c r="F4548" s="17">
        <v>2</v>
      </c>
      <c r="G4548" s="50">
        <v>12</v>
      </c>
      <c r="H4548" s="32">
        <v>4.9289919307159211</v>
      </c>
      <c r="I4548" s="50">
        <v>9.8333333333333339</v>
      </c>
      <c r="J4548" s="13">
        <v>3.6</v>
      </c>
      <c r="K4548" s="13">
        <f t="shared" si="1412"/>
        <v>3.6</v>
      </c>
      <c r="L4548" s="13">
        <f t="shared" si="1413"/>
        <v>0</v>
      </c>
      <c r="M4548" s="13" t="e">
        <f ca="1">CalcTable[[#This Row],[IWC]]-AE4547</f>
        <v>#NAME?</v>
      </c>
      <c r="N4548" s="13" t="e">
        <f ca="1">IF(CalcTable[[#This Row],[Day of Year]]&lt;123,FCAP,AE4547)</f>
        <v>#NAME?</v>
      </c>
      <c r="O4548" s="17" t="e">
        <f ca="1">IF(IRR_DRIP,5,COUNTIF('IDET Wind Values'!C4532:G4532,"&lt;="&amp;IRR_MAXWIND))</f>
        <v>#NAME?</v>
      </c>
      <c r="P4548" s="13" t="e">
        <f ca="1">CalcTable[[#This Row],[ET_o]]*KL</f>
        <v>#NAME?</v>
      </c>
      <c r="Q4548" s="13" t="e">
        <f ca="1">IF(WILTPT&lt;=0,1,MAX(0,MIN(1,(CalcTable[[#This Row],[IWC]]-WILTPT)/(MAD-WILTPT))))</f>
        <v>#NAME?</v>
      </c>
      <c r="R4548" s="13" t="e">
        <f ca="1">CalcTable[[#This Row],[ETMult]]*CalcTable[[#This Row],[ETb]]</f>
        <v>#NAME?</v>
      </c>
      <c r="S4548" s="13" t="b">
        <f>INDEX(IRR_LIST,CalcTable[[#This Row],[Day of Week]]+1)</f>
        <v>0</v>
      </c>
      <c r="T4548" s="13">
        <f t="shared" ca="1" si="1414"/>
        <v>2.8</v>
      </c>
      <c r="U4548" s="13" t="b">
        <f ca="1">IF(CalcTable[[#This Row],[IrrPrecip]]&gt;=IC_MM,FALSE,TRUE)</f>
        <v>1</v>
      </c>
      <c r="V4548" s="13" t="b">
        <f t="shared" si="1415"/>
        <v>1</v>
      </c>
      <c r="W4548" s="13" t="e">
        <f ca="1">IF(AND(IRR_DRIP=FALSE,CalcTable[[#This Row],[IrrHours]]&lt;=0),FALSE,TRUE)</f>
        <v>#NAME?</v>
      </c>
      <c r="X4548" s="13" t="e">
        <f ca="1">AND(CalcTable[[#This Row],[IrrDay]],CalcTable[[#This Row],[IrrRain]],CalcTable[[#This Row],[IrrWarm]],CalcTable[[#This Row],[IrrWindy]])</f>
        <v>#NAME?</v>
      </c>
      <c r="Y4548" s="13" t="e">
        <f t="shared" ca="1" si="1416"/>
        <v>#NAME?</v>
      </c>
      <c r="Z4548" s="13" t="e">
        <f ca="1">CalcTable[[#This Row],[IrrHours]]/5</f>
        <v>#NAME?</v>
      </c>
      <c r="AA4548" s="13" t="e">
        <f ca="1">IF(CalcTable[[#This Row],[IrrFlag]]=FALSE,0,MAX(0,CalcTable[[#This Row],[VolRednWind]]*(FCAP*IRR_TARGET-CalcTable[[#This Row],[IWC]])))</f>
        <v>#NAME?</v>
      </c>
      <c r="AB4548" s="13" t="e">
        <f ca="1">CalcTable[[#This Row],[IWC]]+CalcTable[[#This Row],[Eff Precip]]+CalcTable[[#This Row],[IrrAmt]]-CalcTable[[#This Row],[AET]]</f>
        <v>#NAME?</v>
      </c>
      <c r="AC4548" s="13" t="e">
        <f ca="1">IF(CalcTable[[#This Row],[PWC]]&gt;FCAP,MIN(24*PERC,MIN(SAT,CalcTable[[#This Row],[PWC]])-FCAP),0)</f>
        <v>#NAME?</v>
      </c>
      <c r="AD4548" s="13" t="e">
        <f ca="1">IF(CalcTable[[#This Row],[PWC]]&gt;SAT,CalcTable[[#This Row],[PWC]]-SAT,0)</f>
        <v>#NAME?</v>
      </c>
      <c r="AE4548" s="13" t="e">
        <f ca="1">CalcTable[[#This Row],[PWC]]-CalcTable[[#This Row],[PercAmt]]-CalcTable[[#This Row],[Runoff]]</f>
        <v>#NAME?</v>
      </c>
      <c r="AF4548" s="13" t="e">
        <f ca="1">CalcTable[[#This Row],[IrrAmt]]/1000*CUR_IRR_AREA*10000/IRR_EFF</f>
        <v>#NAME?</v>
      </c>
      <c r="AG4548" s="147"/>
      <c r="AH4548" s="13"/>
      <c r="AI4548" s="50">
        <v>0</v>
      </c>
      <c r="AJ4548" s="50">
        <v>0</v>
      </c>
      <c r="AK4548" s="50">
        <v>3.9058937137131666</v>
      </c>
      <c r="AL4548" s="50">
        <v>8.4138855757833113</v>
      </c>
      <c r="AM4548" s="50"/>
      <c r="AN4548" s="50"/>
      <c r="AO4548" s="50"/>
      <c r="AP4548" s="50"/>
      <c r="AQ4548" s="50"/>
      <c r="AR4548" s="50"/>
      <c r="AS4548" s="50"/>
      <c r="AT4548" s="50"/>
      <c r="AU4548" s="50"/>
      <c r="AV4548" s="50"/>
      <c r="AW4548" s="50"/>
      <c r="AX4548" s="50">
        <f t="shared" si="1427"/>
        <v>12.319779289496477</v>
      </c>
      <c r="AY4548" s="50"/>
      <c r="AZ4548" s="50">
        <f t="shared" si="1417"/>
        <v>304.09375135743693</v>
      </c>
      <c r="BA4548" s="50">
        <f t="shared" si="1418"/>
        <v>468.20783939160924</v>
      </c>
      <c r="BB4548" s="50">
        <f t="shared" si="1419"/>
        <v>482.68849421815389</v>
      </c>
      <c r="BC4548" s="17">
        <f t="shared" si="1420"/>
        <v>19897</v>
      </c>
      <c r="BD4548" s="50">
        <f t="shared" si="1421"/>
        <v>12.319779289496477</v>
      </c>
      <c r="BE4548" s="50">
        <f t="shared" si="1422"/>
        <v>304.09375135743693</v>
      </c>
      <c r="BF4548" s="50">
        <f t="shared" si="1428"/>
        <v>497.4005711818067</v>
      </c>
      <c r="BG4548" s="50"/>
      <c r="BH4548" s="17">
        <f t="shared" si="1423"/>
        <v>0</v>
      </c>
      <c r="BI4548" s="17">
        <f t="shared" si="1431"/>
        <v>4548</v>
      </c>
      <c r="BJ4548" s="17">
        <f t="shared" si="1429"/>
        <v>4548</v>
      </c>
      <c r="BK4548" s="150">
        <f t="shared" si="1430"/>
        <v>32720</v>
      </c>
      <c r="BL4548" s="50" t="e">
        <f t="shared" ca="1" si="1424"/>
        <v>#NAME?</v>
      </c>
      <c r="BM4548" s="50" t="e">
        <f t="shared" ca="1" si="1425"/>
        <v>#NAME?</v>
      </c>
      <c r="BN4548" s="50" t="e">
        <f t="shared" ca="1" si="1426"/>
        <v>#NAME?</v>
      </c>
    </row>
    <row r="4549" spans="1:66" x14ac:dyDescent="0.35">
      <c r="A4549" s="48">
        <v>32721</v>
      </c>
      <c r="B4549" s="17">
        <v>1989</v>
      </c>
      <c r="C4549" s="17">
        <v>8</v>
      </c>
      <c r="D4549" s="17">
        <v>213</v>
      </c>
      <c r="E4549" s="17">
        <v>1</v>
      </c>
      <c r="F4549" s="17">
        <v>3</v>
      </c>
      <c r="G4549" s="50">
        <v>15.8</v>
      </c>
      <c r="H4549" s="32">
        <v>4.7563115401088698</v>
      </c>
      <c r="I4549" s="50">
        <v>8</v>
      </c>
      <c r="J4549" s="13">
        <v>8.8000000000000007</v>
      </c>
      <c r="K4549" s="13">
        <f t="shared" si="1412"/>
        <v>8.8000000000000007</v>
      </c>
      <c r="L4549" s="13">
        <f t="shared" si="1413"/>
        <v>2.8500000000000005</v>
      </c>
      <c r="M4549" s="13" t="e">
        <f ca="1">CalcTable[[#This Row],[IWC]]-AE4548</f>
        <v>#NAME?</v>
      </c>
      <c r="N4549" s="13" t="e">
        <f ca="1">IF(CalcTable[[#This Row],[Day of Year]]&lt;123,FCAP,AE4548)</f>
        <v>#NAME?</v>
      </c>
      <c r="O4549" s="17" t="e">
        <f ca="1">IF(IRR_DRIP,5,COUNTIF('IDET Wind Values'!C4533:G4533,"&lt;="&amp;IRR_MAXWIND))</f>
        <v>#NAME?</v>
      </c>
      <c r="P4549" s="13" t="e">
        <f ca="1">CalcTable[[#This Row],[ET_o]]*KL</f>
        <v>#NAME?</v>
      </c>
      <c r="Q4549" s="13" t="e">
        <f ca="1">IF(WILTPT&lt;=0,1,MAX(0,MIN(1,(CalcTable[[#This Row],[IWC]]-WILTPT)/(MAD-WILTPT))))</f>
        <v>#NAME?</v>
      </c>
      <c r="R4549" s="13" t="e">
        <f ca="1">CalcTable[[#This Row],[ETMult]]*CalcTable[[#This Row],[ETb]]</f>
        <v>#NAME?</v>
      </c>
      <c r="S4549" s="13" t="b">
        <f>INDEX(IRR_LIST,CalcTable[[#This Row],[Day of Week]]+1)</f>
        <v>1</v>
      </c>
      <c r="T4549" s="13">
        <f t="shared" ca="1" si="1414"/>
        <v>6.4</v>
      </c>
      <c r="U4549" s="13" t="b">
        <f ca="1">IF(CalcTable[[#This Row],[IrrPrecip]]&gt;=IC_MM,FALSE,TRUE)</f>
        <v>1</v>
      </c>
      <c r="V4549" s="13" t="b">
        <f t="shared" si="1415"/>
        <v>1</v>
      </c>
      <c r="W4549" s="13" t="e">
        <f ca="1">IF(AND(IRR_DRIP=FALSE,CalcTable[[#This Row],[IrrHours]]&lt;=0),FALSE,TRUE)</f>
        <v>#NAME?</v>
      </c>
      <c r="X4549" s="13" t="e">
        <f ca="1">AND(CalcTable[[#This Row],[IrrDay]],CalcTable[[#This Row],[IrrRain]],CalcTable[[#This Row],[IrrWarm]],CalcTable[[#This Row],[IrrWindy]])</f>
        <v>#NAME?</v>
      </c>
      <c r="Y4549" s="13" t="e">
        <f t="shared" ca="1" si="1416"/>
        <v>#NAME?</v>
      </c>
      <c r="Z4549" s="13" t="e">
        <f ca="1">CalcTable[[#This Row],[IrrHours]]/5</f>
        <v>#NAME?</v>
      </c>
      <c r="AA4549" s="13" t="e">
        <f ca="1">IF(CalcTable[[#This Row],[IrrFlag]]=FALSE,0,MAX(0,CalcTable[[#This Row],[VolRednWind]]*(FCAP*IRR_TARGET-CalcTable[[#This Row],[IWC]])))</f>
        <v>#NAME?</v>
      </c>
      <c r="AB4549" s="13" t="e">
        <f ca="1">CalcTable[[#This Row],[IWC]]+CalcTable[[#This Row],[Eff Precip]]+CalcTable[[#This Row],[IrrAmt]]-CalcTable[[#This Row],[AET]]</f>
        <v>#NAME?</v>
      </c>
      <c r="AC4549" s="13" t="e">
        <f ca="1">IF(CalcTable[[#This Row],[PWC]]&gt;FCAP,MIN(24*PERC,MIN(SAT,CalcTable[[#This Row],[PWC]])-FCAP),0)</f>
        <v>#NAME?</v>
      </c>
      <c r="AD4549" s="13" t="e">
        <f ca="1">IF(CalcTable[[#This Row],[PWC]]&gt;SAT,CalcTable[[#This Row],[PWC]]-SAT,0)</f>
        <v>#NAME?</v>
      </c>
      <c r="AE4549" s="13" t="e">
        <f ca="1">CalcTable[[#This Row],[PWC]]-CalcTable[[#This Row],[PercAmt]]-CalcTable[[#This Row],[Runoff]]</f>
        <v>#NAME?</v>
      </c>
      <c r="AF4549" s="13" t="e">
        <f ca="1">CalcTable[[#This Row],[IrrAmt]]/1000*CUR_IRR_AREA*10000/IRR_EFF</f>
        <v>#NAME?</v>
      </c>
      <c r="AG4549" s="147"/>
      <c r="AH4549" s="13"/>
      <c r="AI4549" s="50">
        <v>4.1480531439242458</v>
      </c>
      <c r="AJ4549" s="50">
        <v>6.5379144667034836</v>
      </c>
      <c r="AK4549" s="50">
        <v>0</v>
      </c>
      <c r="AL4549" s="50">
        <v>0</v>
      </c>
      <c r="AM4549" s="50"/>
      <c r="AN4549" s="50"/>
      <c r="AO4549" s="50"/>
      <c r="AP4549" s="50"/>
      <c r="AQ4549" s="50"/>
      <c r="AR4549" s="50"/>
      <c r="AS4549" s="50"/>
      <c r="AT4549" s="50"/>
      <c r="AU4549" s="50"/>
      <c r="AV4549" s="50"/>
      <c r="AW4549" s="50"/>
      <c r="AX4549" s="50">
        <f t="shared" si="1427"/>
        <v>10.685967610627729</v>
      </c>
      <c r="AY4549" s="50"/>
      <c r="AZ4549" s="50">
        <f t="shared" si="1417"/>
        <v>252.61693713419115</v>
      </c>
      <c r="BA4549" s="50">
        <f t="shared" si="1418"/>
        <v>410.02448341674267</v>
      </c>
      <c r="BB4549" s="50">
        <f t="shared" si="1419"/>
        <v>424.39548316252996</v>
      </c>
      <c r="BC4549" s="17">
        <f t="shared" si="1420"/>
        <v>19898</v>
      </c>
      <c r="BD4549" s="50">
        <f t="shared" si="1421"/>
        <v>10.685967610627729</v>
      </c>
      <c r="BE4549" s="50">
        <f t="shared" si="1422"/>
        <v>252.61693713419115</v>
      </c>
      <c r="BF4549" s="50">
        <f t="shared" si="1428"/>
        <v>413.2008903828214</v>
      </c>
      <c r="BG4549" s="50"/>
      <c r="BH4549" s="17">
        <f t="shared" si="1423"/>
        <v>0</v>
      </c>
      <c r="BI4549" s="17">
        <f t="shared" si="1431"/>
        <v>4549</v>
      </c>
      <c r="BJ4549" s="17">
        <f t="shared" si="1429"/>
        <v>4549</v>
      </c>
      <c r="BK4549" s="150">
        <f t="shared" si="1430"/>
        <v>32721</v>
      </c>
      <c r="BL4549" s="50" t="e">
        <f t="shared" ca="1" si="1424"/>
        <v>#NAME?</v>
      </c>
      <c r="BM4549" s="50" t="e">
        <f t="shared" ca="1" si="1425"/>
        <v>#NAME?</v>
      </c>
      <c r="BN4549" s="50" t="e">
        <f t="shared" ca="1" si="1426"/>
        <v>#NAME?</v>
      </c>
    </row>
    <row r="4550" spans="1:66" x14ac:dyDescent="0.35">
      <c r="A4550" s="48">
        <v>32722</v>
      </c>
      <c r="B4550" s="17">
        <v>1989</v>
      </c>
      <c r="C4550" s="17">
        <v>8</v>
      </c>
      <c r="D4550" s="17">
        <v>214</v>
      </c>
      <c r="E4550" s="17">
        <v>2</v>
      </c>
      <c r="F4550" s="17">
        <v>4</v>
      </c>
      <c r="G4550" s="50">
        <v>11.5</v>
      </c>
      <c r="H4550" s="32">
        <v>4.6074887805654026</v>
      </c>
      <c r="I4550" s="50">
        <v>9.6666666666666661</v>
      </c>
      <c r="J4550" s="13">
        <v>2</v>
      </c>
      <c r="K4550" s="13">
        <f t="shared" si="1412"/>
        <v>2</v>
      </c>
      <c r="L4550" s="13">
        <f t="shared" si="1413"/>
        <v>0</v>
      </c>
      <c r="M4550" s="13" t="e">
        <f ca="1">CalcTable[[#This Row],[IWC]]-AE4549</f>
        <v>#NAME?</v>
      </c>
      <c r="N4550" s="13" t="e">
        <f ca="1">IF(CalcTable[[#This Row],[Day of Year]]&lt;123,FCAP,AE4549)</f>
        <v>#NAME?</v>
      </c>
      <c r="O4550" s="17" t="e">
        <f ca="1">IF(IRR_DRIP,5,COUNTIF('IDET Wind Values'!C4534:G4534,"&lt;="&amp;IRR_MAXWIND))</f>
        <v>#NAME?</v>
      </c>
      <c r="P4550" s="13" t="e">
        <f ca="1">CalcTable[[#This Row],[ET_o]]*KL</f>
        <v>#NAME?</v>
      </c>
      <c r="Q4550" s="13" t="e">
        <f ca="1">IF(WILTPT&lt;=0,1,MAX(0,MIN(1,(CalcTable[[#This Row],[IWC]]-WILTPT)/(MAD-WILTPT))))</f>
        <v>#NAME?</v>
      </c>
      <c r="R4550" s="13" t="e">
        <f ca="1">CalcTable[[#This Row],[ETMult]]*CalcTable[[#This Row],[ETb]]</f>
        <v>#NAME?</v>
      </c>
      <c r="S4550" s="13" t="b">
        <f>INDEX(IRR_LIST,CalcTable[[#This Row],[Day of Week]]+1)</f>
        <v>0</v>
      </c>
      <c r="T4550" s="13">
        <f t="shared" ca="1" si="1414"/>
        <v>12.4</v>
      </c>
      <c r="U4550" s="13" t="b">
        <f ca="1">IF(CalcTable[[#This Row],[IrrPrecip]]&gt;=IC_MM,FALSE,TRUE)</f>
        <v>0</v>
      </c>
      <c r="V4550" s="13" t="b">
        <f t="shared" si="1415"/>
        <v>1</v>
      </c>
      <c r="W4550" s="13" t="e">
        <f ca="1">IF(AND(IRR_DRIP=FALSE,CalcTable[[#This Row],[IrrHours]]&lt;=0),FALSE,TRUE)</f>
        <v>#NAME?</v>
      </c>
      <c r="X4550" s="13" t="e">
        <f ca="1">AND(CalcTable[[#This Row],[IrrDay]],CalcTable[[#This Row],[IrrRain]],CalcTable[[#This Row],[IrrWarm]],CalcTable[[#This Row],[IrrWindy]])</f>
        <v>#NAME?</v>
      </c>
      <c r="Y4550" s="13" t="e">
        <f t="shared" ca="1" si="1416"/>
        <v>#NAME?</v>
      </c>
      <c r="Z4550" s="13" t="e">
        <f ca="1">CalcTable[[#This Row],[IrrHours]]/5</f>
        <v>#NAME?</v>
      </c>
      <c r="AA4550" s="13" t="e">
        <f ca="1">IF(CalcTable[[#This Row],[IrrFlag]]=FALSE,0,MAX(0,CalcTable[[#This Row],[VolRednWind]]*(FCAP*IRR_TARGET-CalcTable[[#This Row],[IWC]])))</f>
        <v>#NAME?</v>
      </c>
      <c r="AB4550" s="13" t="e">
        <f ca="1">CalcTable[[#This Row],[IWC]]+CalcTable[[#This Row],[Eff Precip]]+CalcTable[[#This Row],[IrrAmt]]-CalcTable[[#This Row],[AET]]</f>
        <v>#NAME?</v>
      </c>
      <c r="AC4550" s="13" t="e">
        <f ca="1">IF(CalcTable[[#This Row],[PWC]]&gt;FCAP,MIN(24*PERC,MIN(SAT,CalcTable[[#This Row],[PWC]])-FCAP),0)</f>
        <v>#NAME?</v>
      </c>
      <c r="AD4550" s="13" t="e">
        <f ca="1">IF(CalcTable[[#This Row],[PWC]]&gt;SAT,CalcTable[[#This Row],[PWC]]-SAT,0)</f>
        <v>#NAME?</v>
      </c>
      <c r="AE4550" s="13" t="e">
        <f ca="1">CalcTable[[#This Row],[PWC]]-CalcTable[[#This Row],[PercAmt]]-CalcTable[[#This Row],[Runoff]]</f>
        <v>#NAME?</v>
      </c>
      <c r="AF4550" s="13" t="e">
        <f ca="1">CalcTable[[#This Row],[IrrAmt]]/1000*CUR_IRR_AREA*10000/IRR_EFF</f>
        <v>#NAME?</v>
      </c>
      <c r="AG4550" s="147"/>
      <c r="AH4550" s="13"/>
      <c r="AI4550" s="50">
        <v>0</v>
      </c>
      <c r="AJ4550" s="50">
        <v>0</v>
      </c>
      <c r="AK4550" s="50">
        <v>0</v>
      </c>
      <c r="AL4550" s="50">
        <v>0</v>
      </c>
      <c r="AM4550" s="50"/>
      <c r="AN4550" s="50"/>
      <c r="AO4550" s="50"/>
      <c r="AP4550" s="50"/>
      <c r="AQ4550" s="50"/>
      <c r="AR4550" s="50"/>
      <c r="AS4550" s="50"/>
      <c r="AT4550" s="50"/>
      <c r="AU4550" s="50"/>
      <c r="AV4550" s="50"/>
      <c r="AW4550" s="50"/>
      <c r="AX4550" s="50">
        <f t="shared" si="1427"/>
        <v>0</v>
      </c>
      <c r="AY4550" s="50"/>
      <c r="AZ4550" s="50">
        <f t="shared" si="1417"/>
        <v>0</v>
      </c>
      <c r="BA4550" s="50">
        <f t="shared" si="1418"/>
        <v>0</v>
      </c>
      <c r="BB4550" s="50">
        <f t="shared" si="1419"/>
        <v>0</v>
      </c>
      <c r="BC4550" s="17">
        <f t="shared" si="1420"/>
        <v>19898</v>
      </c>
      <c r="BD4550" s="50">
        <f t="shared" si="1421"/>
        <v>0</v>
      </c>
      <c r="BE4550" s="50">
        <f t="shared" si="1422"/>
        <v>0</v>
      </c>
      <c r="BF4550" s="50">
        <f t="shared" si="1428"/>
        <v>0</v>
      </c>
      <c r="BG4550" s="50"/>
      <c r="BH4550" s="17">
        <f t="shared" si="1423"/>
        <v>0</v>
      </c>
      <c r="BI4550" s="17">
        <f t="shared" si="1431"/>
        <v>4550</v>
      </c>
      <c r="BJ4550" s="17">
        <f t="shared" si="1429"/>
        <v>4550</v>
      </c>
      <c r="BK4550" s="150">
        <f t="shared" si="1430"/>
        <v>32722</v>
      </c>
      <c r="BL4550" s="50" t="e">
        <f t="shared" ca="1" si="1424"/>
        <v>#NAME?</v>
      </c>
      <c r="BM4550" s="50" t="e">
        <f t="shared" ca="1" si="1425"/>
        <v>#NAME?</v>
      </c>
      <c r="BN4550" s="50" t="e">
        <f t="shared" ca="1" si="1426"/>
        <v>#NAME?</v>
      </c>
    </row>
    <row r="4551" spans="1:66" x14ac:dyDescent="0.35">
      <c r="A4551" s="48">
        <v>32723</v>
      </c>
      <c r="B4551" s="17">
        <v>1989</v>
      </c>
      <c r="C4551" s="17">
        <v>8</v>
      </c>
      <c r="D4551" s="17">
        <v>215</v>
      </c>
      <c r="E4551" s="17">
        <v>3</v>
      </c>
      <c r="F4551" s="17">
        <v>5</v>
      </c>
      <c r="G4551" s="50">
        <v>12.1</v>
      </c>
      <c r="H4551" s="32">
        <v>4.9688132201023398</v>
      </c>
      <c r="I4551" s="50">
        <v>29.666666666666668</v>
      </c>
      <c r="J4551" s="13">
        <v>1</v>
      </c>
      <c r="K4551" s="13">
        <f t="shared" si="1412"/>
        <v>1</v>
      </c>
      <c r="L4551" s="13">
        <f t="shared" si="1413"/>
        <v>0</v>
      </c>
      <c r="M4551" s="13" t="e">
        <f ca="1">CalcTable[[#This Row],[IWC]]-AE4550</f>
        <v>#NAME?</v>
      </c>
      <c r="N4551" s="13" t="e">
        <f ca="1">IF(CalcTable[[#This Row],[Day of Year]]&lt;123,FCAP,AE4550)</f>
        <v>#NAME?</v>
      </c>
      <c r="O4551" s="17" t="e">
        <f ca="1">IF(IRR_DRIP,5,COUNTIF('IDET Wind Values'!C4535:G4535,"&lt;="&amp;IRR_MAXWIND))</f>
        <v>#NAME?</v>
      </c>
      <c r="P4551" s="13" t="e">
        <f ca="1">CalcTable[[#This Row],[ET_o]]*KL</f>
        <v>#NAME?</v>
      </c>
      <c r="Q4551" s="13" t="e">
        <f ca="1">IF(WILTPT&lt;=0,1,MAX(0,MIN(1,(CalcTable[[#This Row],[IWC]]-WILTPT)/(MAD-WILTPT))))</f>
        <v>#NAME?</v>
      </c>
      <c r="R4551" s="13" t="e">
        <f ca="1">CalcTable[[#This Row],[ETMult]]*CalcTable[[#This Row],[ETb]]</f>
        <v>#NAME?</v>
      </c>
      <c r="S4551" s="13" t="b">
        <f>INDEX(IRR_LIST,CalcTable[[#This Row],[Day of Week]]+1)</f>
        <v>1</v>
      </c>
      <c r="T4551" s="13">
        <f t="shared" ca="1" si="1414"/>
        <v>10.8</v>
      </c>
      <c r="U4551" s="13" t="b">
        <f ca="1">IF(CalcTable[[#This Row],[IrrPrecip]]&gt;=IC_MM,FALSE,TRUE)</f>
        <v>0</v>
      </c>
      <c r="V4551" s="13" t="b">
        <f t="shared" si="1415"/>
        <v>1</v>
      </c>
      <c r="W4551" s="13" t="e">
        <f ca="1">IF(AND(IRR_DRIP=FALSE,CalcTable[[#This Row],[IrrHours]]&lt;=0),FALSE,TRUE)</f>
        <v>#NAME?</v>
      </c>
      <c r="X4551" s="13" t="e">
        <f ca="1">AND(CalcTable[[#This Row],[IrrDay]],CalcTable[[#This Row],[IrrRain]],CalcTable[[#This Row],[IrrWarm]],CalcTable[[#This Row],[IrrWindy]])</f>
        <v>#NAME?</v>
      </c>
      <c r="Y4551" s="13" t="e">
        <f t="shared" ca="1" si="1416"/>
        <v>#NAME?</v>
      </c>
      <c r="Z4551" s="13" t="e">
        <f ca="1">CalcTable[[#This Row],[IrrHours]]/5</f>
        <v>#NAME?</v>
      </c>
      <c r="AA4551" s="13" t="e">
        <f ca="1">IF(CalcTable[[#This Row],[IrrFlag]]=FALSE,0,MAX(0,CalcTable[[#This Row],[VolRednWind]]*(FCAP*IRR_TARGET-CalcTable[[#This Row],[IWC]])))</f>
        <v>#NAME?</v>
      </c>
      <c r="AB4551" s="13" t="e">
        <f ca="1">CalcTable[[#This Row],[IWC]]+CalcTable[[#This Row],[Eff Precip]]+CalcTable[[#This Row],[IrrAmt]]-CalcTable[[#This Row],[AET]]</f>
        <v>#NAME?</v>
      </c>
      <c r="AC4551" s="13" t="e">
        <f ca="1">IF(CalcTable[[#This Row],[PWC]]&gt;FCAP,MIN(24*PERC,MIN(SAT,CalcTable[[#This Row],[PWC]])-FCAP),0)</f>
        <v>#NAME?</v>
      </c>
      <c r="AD4551" s="13" t="e">
        <f ca="1">IF(CalcTable[[#This Row],[PWC]]&gt;SAT,CalcTable[[#This Row],[PWC]]-SAT,0)</f>
        <v>#NAME?</v>
      </c>
      <c r="AE4551" s="13" t="e">
        <f ca="1">CalcTable[[#This Row],[PWC]]-CalcTable[[#This Row],[PercAmt]]-CalcTable[[#This Row],[Runoff]]</f>
        <v>#NAME?</v>
      </c>
      <c r="AF4551" s="13" t="e">
        <f ca="1">CalcTable[[#This Row],[IrrAmt]]/1000*CUR_IRR_AREA*10000/IRR_EFF</f>
        <v>#NAME?</v>
      </c>
      <c r="AG4551" s="147"/>
      <c r="AH4551" s="13"/>
      <c r="AI4551" s="50">
        <v>0</v>
      </c>
      <c r="AJ4551" s="50">
        <v>0</v>
      </c>
      <c r="AK4551" s="50">
        <v>0</v>
      </c>
      <c r="AL4551" s="50">
        <v>0</v>
      </c>
      <c r="AM4551" s="50"/>
      <c r="AN4551" s="50"/>
      <c r="AO4551" s="50"/>
      <c r="AP4551" s="50"/>
      <c r="AQ4551" s="50"/>
      <c r="AR4551" s="50"/>
      <c r="AS4551" s="50"/>
      <c r="AT4551" s="50"/>
      <c r="AU4551" s="50"/>
      <c r="AV4551" s="50"/>
      <c r="AW4551" s="50"/>
      <c r="AX4551" s="50">
        <f t="shared" si="1427"/>
        <v>0</v>
      </c>
      <c r="AY4551" s="50"/>
      <c r="AZ4551" s="50">
        <f t="shared" si="1417"/>
        <v>0</v>
      </c>
      <c r="BA4551" s="50">
        <f t="shared" si="1418"/>
        <v>0</v>
      </c>
      <c r="BB4551" s="50">
        <f t="shared" si="1419"/>
        <v>0</v>
      </c>
      <c r="BC4551" s="17">
        <f t="shared" si="1420"/>
        <v>19898</v>
      </c>
      <c r="BD4551" s="50">
        <f t="shared" si="1421"/>
        <v>0</v>
      </c>
      <c r="BE4551" s="50">
        <f t="shared" si="1422"/>
        <v>0</v>
      </c>
      <c r="BF4551" s="50">
        <f t="shared" si="1428"/>
        <v>0</v>
      </c>
      <c r="BG4551" s="50"/>
      <c r="BH4551" s="17">
        <f t="shared" si="1423"/>
        <v>0</v>
      </c>
      <c r="BI4551" s="17">
        <f t="shared" si="1431"/>
        <v>4551</v>
      </c>
      <c r="BJ4551" s="17">
        <f t="shared" si="1429"/>
        <v>4551</v>
      </c>
      <c r="BK4551" s="150">
        <f t="shared" si="1430"/>
        <v>32723</v>
      </c>
      <c r="BL4551" s="50" t="e">
        <f t="shared" ca="1" si="1424"/>
        <v>#NAME?</v>
      </c>
      <c r="BM4551" s="50" t="e">
        <f t="shared" ca="1" si="1425"/>
        <v>#NAME?</v>
      </c>
      <c r="BN4551" s="50" t="e">
        <f t="shared" ca="1" si="1426"/>
        <v>#NAME?</v>
      </c>
    </row>
    <row r="4552" spans="1:66" x14ac:dyDescent="0.35">
      <c r="A4552" s="48">
        <v>32724</v>
      </c>
      <c r="B4552" s="17">
        <v>1989</v>
      </c>
      <c r="C4552" s="17">
        <v>8</v>
      </c>
      <c r="D4552" s="17">
        <v>216</v>
      </c>
      <c r="E4552" s="17">
        <v>4</v>
      </c>
      <c r="F4552" s="17">
        <v>6</v>
      </c>
      <c r="G4552" s="50">
        <v>13.1</v>
      </c>
      <c r="H4552" s="32">
        <v>3.6918324227435857</v>
      </c>
      <c r="I4552" s="50">
        <v>13.166666666666666</v>
      </c>
      <c r="J4552" s="13">
        <v>1</v>
      </c>
      <c r="K4552" s="13">
        <f t="shared" si="1412"/>
        <v>1</v>
      </c>
      <c r="L4552" s="13">
        <f t="shared" si="1413"/>
        <v>0</v>
      </c>
      <c r="M4552" s="13" t="e">
        <f ca="1">CalcTable[[#This Row],[IWC]]-AE4551</f>
        <v>#NAME?</v>
      </c>
      <c r="N4552" s="13" t="e">
        <f ca="1">IF(CalcTable[[#This Row],[Day of Year]]&lt;123,FCAP,AE4551)</f>
        <v>#NAME?</v>
      </c>
      <c r="O4552" s="17" t="e">
        <f ca="1">IF(IRR_DRIP,5,COUNTIF('IDET Wind Values'!C4536:G4536,"&lt;="&amp;IRR_MAXWIND))</f>
        <v>#NAME?</v>
      </c>
      <c r="P4552" s="13" t="e">
        <f ca="1">CalcTable[[#This Row],[ET_o]]*KL</f>
        <v>#NAME?</v>
      </c>
      <c r="Q4552" s="13" t="e">
        <f ca="1">IF(WILTPT&lt;=0,1,MAX(0,MIN(1,(CalcTable[[#This Row],[IWC]]-WILTPT)/(MAD-WILTPT))))</f>
        <v>#NAME?</v>
      </c>
      <c r="R4552" s="13" t="e">
        <f ca="1">CalcTable[[#This Row],[ETMult]]*CalcTable[[#This Row],[ETb]]</f>
        <v>#NAME?</v>
      </c>
      <c r="S4552" s="13" t="b">
        <f>INDEX(IRR_LIST,CalcTable[[#This Row],[Day of Week]]+1)</f>
        <v>0</v>
      </c>
      <c r="T4552" s="13">
        <f t="shared" ca="1" si="1414"/>
        <v>3</v>
      </c>
      <c r="U4552" s="13" t="b">
        <f ca="1">IF(CalcTable[[#This Row],[IrrPrecip]]&gt;=IC_MM,FALSE,TRUE)</f>
        <v>1</v>
      </c>
      <c r="V4552" s="13" t="b">
        <f t="shared" si="1415"/>
        <v>1</v>
      </c>
      <c r="W4552" s="13" t="e">
        <f ca="1">IF(AND(IRR_DRIP=FALSE,CalcTable[[#This Row],[IrrHours]]&lt;=0),FALSE,TRUE)</f>
        <v>#NAME?</v>
      </c>
      <c r="X4552" s="13" t="e">
        <f ca="1">AND(CalcTable[[#This Row],[IrrDay]],CalcTable[[#This Row],[IrrRain]],CalcTable[[#This Row],[IrrWarm]],CalcTable[[#This Row],[IrrWindy]])</f>
        <v>#NAME?</v>
      </c>
      <c r="Y4552" s="13" t="e">
        <f t="shared" ca="1" si="1416"/>
        <v>#NAME?</v>
      </c>
      <c r="Z4552" s="13" t="e">
        <f ca="1">CalcTable[[#This Row],[IrrHours]]/5</f>
        <v>#NAME?</v>
      </c>
      <c r="AA4552" s="13" t="e">
        <f ca="1">IF(CalcTable[[#This Row],[IrrFlag]]=FALSE,0,MAX(0,CalcTable[[#This Row],[VolRednWind]]*(FCAP*IRR_TARGET-CalcTable[[#This Row],[IWC]])))</f>
        <v>#NAME?</v>
      </c>
      <c r="AB4552" s="13" t="e">
        <f ca="1">CalcTable[[#This Row],[IWC]]+CalcTable[[#This Row],[Eff Precip]]+CalcTable[[#This Row],[IrrAmt]]-CalcTable[[#This Row],[AET]]</f>
        <v>#NAME?</v>
      </c>
      <c r="AC4552" s="13" t="e">
        <f ca="1">IF(CalcTable[[#This Row],[PWC]]&gt;FCAP,MIN(24*PERC,MIN(SAT,CalcTable[[#This Row],[PWC]])-FCAP),0)</f>
        <v>#NAME?</v>
      </c>
      <c r="AD4552" s="13" t="e">
        <f ca="1">IF(CalcTable[[#This Row],[PWC]]&gt;SAT,CalcTable[[#This Row],[PWC]]-SAT,0)</f>
        <v>#NAME?</v>
      </c>
      <c r="AE4552" s="13" t="e">
        <f ca="1">CalcTable[[#This Row],[PWC]]-CalcTable[[#This Row],[PercAmt]]-CalcTable[[#This Row],[Runoff]]</f>
        <v>#NAME?</v>
      </c>
      <c r="AF4552" s="13" t="e">
        <f ca="1">CalcTable[[#This Row],[IrrAmt]]/1000*CUR_IRR_AREA*10000/IRR_EFF</f>
        <v>#NAME?</v>
      </c>
      <c r="AG4552" s="147"/>
      <c r="AH4552" s="13"/>
      <c r="AI4552" s="50">
        <v>0</v>
      </c>
      <c r="AJ4552" s="50">
        <v>0</v>
      </c>
      <c r="AK4552" s="50">
        <v>0</v>
      </c>
      <c r="AL4552" s="50">
        <v>7.5469661003672606</v>
      </c>
      <c r="AM4552" s="50"/>
      <c r="AN4552" s="50"/>
      <c r="AO4552" s="50"/>
      <c r="AP4552" s="50"/>
      <c r="AQ4552" s="50"/>
      <c r="AR4552" s="50"/>
      <c r="AS4552" s="50"/>
      <c r="AT4552" s="50"/>
      <c r="AU4552" s="50"/>
      <c r="AV4552" s="50"/>
      <c r="AW4552" s="50"/>
      <c r="AX4552" s="50">
        <f t="shared" si="1427"/>
        <v>7.5469661003672606</v>
      </c>
      <c r="AY4552" s="50"/>
      <c r="AZ4552" s="50">
        <f t="shared" si="1417"/>
        <v>221.37767227743967</v>
      </c>
      <c r="BA4552" s="50">
        <f t="shared" si="1418"/>
        <v>340.8513366811373</v>
      </c>
      <c r="BB4552" s="50">
        <f t="shared" si="1419"/>
        <v>351.39313059911063</v>
      </c>
      <c r="BC4552" s="17">
        <f t="shared" si="1420"/>
        <v>19898</v>
      </c>
      <c r="BD4552" s="50">
        <f t="shared" si="1421"/>
        <v>7.5469661003672606</v>
      </c>
      <c r="BE4552" s="50">
        <f t="shared" si="1422"/>
        <v>221.37767227743967</v>
      </c>
      <c r="BF4552" s="50">
        <f t="shared" si="1428"/>
        <v>362.10339787044222</v>
      </c>
      <c r="BG4552" s="50"/>
      <c r="BH4552" s="17">
        <f t="shared" si="1423"/>
        <v>0</v>
      </c>
      <c r="BI4552" s="17">
        <f t="shared" si="1431"/>
        <v>4552</v>
      </c>
      <c r="BJ4552" s="17">
        <f t="shared" si="1429"/>
        <v>4552</v>
      </c>
      <c r="BK4552" s="150">
        <f t="shared" si="1430"/>
        <v>32724</v>
      </c>
      <c r="BL4552" s="50" t="e">
        <f t="shared" ca="1" si="1424"/>
        <v>#NAME?</v>
      </c>
      <c r="BM4552" s="50" t="e">
        <f t="shared" ca="1" si="1425"/>
        <v>#NAME?</v>
      </c>
      <c r="BN4552" s="50" t="e">
        <f t="shared" ca="1" si="1426"/>
        <v>#NAME?</v>
      </c>
    </row>
    <row r="4553" spans="1:66" x14ac:dyDescent="0.35">
      <c r="A4553" s="48">
        <v>32725</v>
      </c>
      <c r="B4553" s="17">
        <v>1989</v>
      </c>
      <c r="C4553" s="17">
        <v>8</v>
      </c>
      <c r="D4553" s="17">
        <v>217</v>
      </c>
      <c r="E4553" s="17">
        <v>5</v>
      </c>
      <c r="F4553" s="17">
        <v>7</v>
      </c>
      <c r="G4553" s="50">
        <v>12.2</v>
      </c>
      <c r="H4553" s="32">
        <v>3.0261635985343665</v>
      </c>
      <c r="I4553" s="50">
        <v>1.6666666666666667</v>
      </c>
      <c r="J4553" s="13">
        <v>0</v>
      </c>
      <c r="K4553" s="13">
        <f t="shared" si="1412"/>
        <v>0</v>
      </c>
      <c r="L4553" s="13">
        <f t="shared" si="1413"/>
        <v>0</v>
      </c>
      <c r="M4553" s="13" t="e">
        <f ca="1">CalcTable[[#This Row],[IWC]]-AE4552</f>
        <v>#NAME?</v>
      </c>
      <c r="N4553" s="13" t="e">
        <f ca="1">IF(CalcTable[[#This Row],[Day of Year]]&lt;123,FCAP,AE4552)</f>
        <v>#NAME?</v>
      </c>
      <c r="O4553" s="17" t="e">
        <f ca="1">IF(IRR_DRIP,5,COUNTIF('IDET Wind Values'!C4537:G4537,"&lt;="&amp;IRR_MAXWIND))</f>
        <v>#NAME?</v>
      </c>
      <c r="P4553" s="13" t="e">
        <f ca="1">CalcTable[[#This Row],[ET_o]]*KL</f>
        <v>#NAME?</v>
      </c>
      <c r="Q4553" s="13" t="e">
        <f ca="1">IF(WILTPT&lt;=0,1,MAX(0,MIN(1,(CalcTable[[#This Row],[IWC]]-WILTPT)/(MAD-WILTPT))))</f>
        <v>#NAME?</v>
      </c>
      <c r="R4553" s="13" t="e">
        <f ca="1">CalcTable[[#This Row],[ETMult]]*CalcTable[[#This Row],[ETb]]</f>
        <v>#NAME?</v>
      </c>
      <c r="S4553" s="13" t="b">
        <f>INDEX(IRR_LIST,CalcTable[[#This Row],[Day of Week]]+1)</f>
        <v>0</v>
      </c>
      <c r="T4553" s="13">
        <f t="shared" ca="1" si="1414"/>
        <v>2</v>
      </c>
      <c r="U4553" s="13" t="b">
        <f ca="1">IF(CalcTable[[#This Row],[IrrPrecip]]&gt;=IC_MM,FALSE,TRUE)</f>
        <v>1</v>
      </c>
      <c r="V4553" s="13" t="b">
        <f t="shared" si="1415"/>
        <v>1</v>
      </c>
      <c r="W4553" s="13" t="e">
        <f ca="1">IF(AND(IRR_DRIP=FALSE,CalcTable[[#This Row],[IrrHours]]&lt;=0),FALSE,TRUE)</f>
        <v>#NAME?</v>
      </c>
      <c r="X4553" s="13" t="e">
        <f ca="1">AND(CalcTable[[#This Row],[IrrDay]],CalcTable[[#This Row],[IrrRain]],CalcTable[[#This Row],[IrrWarm]],CalcTable[[#This Row],[IrrWindy]])</f>
        <v>#NAME?</v>
      </c>
      <c r="Y4553" s="13" t="e">
        <f t="shared" ca="1" si="1416"/>
        <v>#NAME?</v>
      </c>
      <c r="Z4553" s="13" t="e">
        <f ca="1">CalcTable[[#This Row],[IrrHours]]/5</f>
        <v>#NAME?</v>
      </c>
      <c r="AA4553" s="13" t="e">
        <f ca="1">IF(CalcTable[[#This Row],[IrrFlag]]=FALSE,0,MAX(0,CalcTable[[#This Row],[VolRednWind]]*(FCAP*IRR_TARGET-CalcTable[[#This Row],[IWC]])))</f>
        <v>#NAME?</v>
      </c>
      <c r="AB4553" s="13" t="e">
        <f ca="1">CalcTable[[#This Row],[IWC]]+CalcTable[[#This Row],[Eff Precip]]+CalcTable[[#This Row],[IrrAmt]]-CalcTable[[#This Row],[AET]]</f>
        <v>#NAME?</v>
      </c>
      <c r="AC4553" s="13" t="e">
        <f ca="1">IF(CalcTable[[#This Row],[PWC]]&gt;FCAP,MIN(24*PERC,MIN(SAT,CalcTable[[#This Row],[PWC]])-FCAP),0)</f>
        <v>#NAME?</v>
      </c>
      <c r="AD4553" s="13" t="e">
        <f ca="1">IF(CalcTable[[#This Row],[PWC]]&gt;SAT,CalcTable[[#This Row],[PWC]]-SAT,0)</f>
        <v>#NAME?</v>
      </c>
      <c r="AE4553" s="13" t="e">
        <f ca="1">CalcTable[[#This Row],[PWC]]-CalcTable[[#This Row],[PercAmt]]-CalcTable[[#This Row],[Runoff]]</f>
        <v>#NAME?</v>
      </c>
      <c r="AF4553" s="13" t="e">
        <f ca="1">CalcTable[[#This Row],[IrrAmt]]/1000*CUR_IRR_AREA*10000/IRR_EFF</f>
        <v>#NAME?</v>
      </c>
      <c r="AG4553" s="147"/>
      <c r="AH4553" s="13"/>
      <c r="AI4553" s="50">
        <v>0</v>
      </c>
      <c r="AJ4553" s="50">
        <v>0</v>
      </c>
      <c r="AK4553" s="50">
        <v>4.5227640723007099</v>
      </c>
      <c r="AL4553" s="50">
        <v>0</v>
      </c>
      <c r="AM4553" s="50"/>
      <c r="AN4553" s="50"/>
      <c r="AO4553" s="50"/>
      <c r="AP4553" s="50"/>
      <c r="AQ4553" s="50"/>
      <c r="AR4553" s="50"/>
      <c r="AS4553" s="50"/>
      <c r="AT4553" s="50"/>
      <c r="AU4553" s="50"/>
      <c r="AV4553" s="50"/>
      <c r="AW4553" s="50"/>
      <c r="AX4553" s="50">
        <f t="shared" si="1427"/>
        <v>4.5227640723007099</v>
      </c>
      <c r="AY4553" s="50"/>
      <c r="AZ4553" s="50">
        <f t="shared" si="1417"/>
        <v>66.333873060410411</v>
      </c>
      <c r="BA4553" s="50">
        <f t="shared" si="1418"/>
        <v>102.1331061406319</v>
      </c>
      <c r="BB4553" s="50">
        <f t="shared" si="1419"/>
        <v>105.29186200065145</v>
      </c>
      <c r="BC4553" s="17">
        <f t="shared" si="1420"/>
        <v>19898</v>
      </c>
      <c r="BD4553" s="50">
        <f t="shared" si="1421"/>
        <v>4.5227640723007099</v>
      </c>
      <c r="BE4553" s="50">
        <f t="shared" si="1422"/>
        <v>66.333873060410411</v>
      </c>
      <c r="BF4553" s="50">
        <f t="shared" si="1428"/>
        <v>108.50109941972238</v>
      </c>
      <c r="BG4553" s="50"/>
      <c r="BH4553" s="17">
        <f t="shared" si="1423"/>
        <v>0</v>
      </c>
      <c r="BI4553" s="17">
        <f t="shared" si="1431"/>
        <v>4553</v>
      </c>
      <c r="BJ4553" s="17">
        <f t="shared" si="1429"/>
        <v>4553</v>
      </c>
      <c r="BK4553" s="150">
        <f t="shared" si="1430"/>
        <v>32725</v>
      </c>
      <c r="BL4553" s="50" t="e">
        <f t="shared" ca="1" si="1424"/>
        <v>#NAME?</v>
      </c>
      <c r="BM4553" s="50" t="e">
        <f t="shared" ca="1" si="1425"/>
        <v>#NAME?</v>
      </c>
      <c r="BN4553" s="50" t="e">
        <f t="shared" ca="1" si="1426"/>
        <v>#NAME?</v>
      </c>
    </row>
    <row r="4554" spans="1:66" x14ac:dyDescent="0.35">
      <c r="A4554" s="48">
        <v>32726</v>
      </c>
      <c r="B4554" s="17">
        <v>1989</v>
      </c>
      <c r="C4554" s="17">
        <v>8</v>
      </c>
      <c r="D4554" s="17">
        <v>218</v>
      </c>
      <c r="E4554" s="17">
        <v>6</v>
      </c>
      <c r="F4554" s="17">
        <v>1</v>
      </c>
      <c r="G4554" s="50">
        <v>12.3</v>
      </c>
      <c r="H4554" s="32">
        <v>3.4941169905277909</v>
      </c>
      <c r="I4554" s="50">
        <v>8.6666666666666661</v>
      </c>
      <c r="J4554" s="13">
        <v>0</v>
      </c>
      <c r="K4554" s="13">
        <f t="shared" si="1412"/>
        <v>0</v>
      </c>
      <c r="L4554" s="13">
        <f t="shared" si="1413"/>
        <v>0</v>
      </c>
      <c r="M4554" s="13" t="e">
        <f ca="1">CalcTable[[#This Row],[IWC]]-AE4553</f>
        <v>#NAME?</v>
      </c>
      <c r="N4554" s="13" t="e">
        <f ca="1">IF(CalcTable[[#This Row],[Day of Year]]&lt;123,FCAP,AE4553)</f>
        <v>#NAME?</v>
      </c>
      <c r="O4554" s="17" t="e">
        <f ca="1">IF(IRR_DRIP,5,COUNTIF('IDET Wind Values'!C4538:G4538,"&lt;="&amp;IRR_MAXWIND))</f>
        <v>#NAME?</v>
      </c>
      <c r="P4554" s="13" t="e">
        <f ca="1">CalcTable[[#This Row],[ET_o]]*KL</f>
        <v>#NAME?</v>
      </c>
      <c r="Q4554" s="13" t="e">
        <f ca="1">IF(WILTPT&lt;=0,1,MAX(0,MIN(1,(CalcTable[[#This Row],[IWC]]-WILTPT)/(MAD-WILTPT))))</f>
        <v>#NAME?</v>
      </c>
      <c r="R4554" s="13" t="e">
        <f ca="1">CalcTable[[#This Row],[ETMult]]*CalcTable[[#This Row],[ETb]]</f>
        <v>#NAME?</v>
      </c>
      <c r="S4554" s="13" t="b">
        <f>INDEX(IRR_LIST,CalcTable[[#This Row],[Day of Week]]+1)</f>
        <v>1</v>
      </c>
      <c r="T4554" s="13">
        <f t="shared" ca="1" si="1414"/>
        <v>1</v>
      </c>
      <c r="U4554" s="13" t="b">
        <f ca="1">IF(CalcTable[[#This Row],[IrrPrecip]]&gt;=IC_MM,FALSE,TRUE)</f>
        <v>1</v>
      </c>
      <c r="V4554" s="13" t="b">
        <f t="shared" si="1415"/>
        <v>1</v>
      </c>
      <c r="W4554" s="13" t="e">
        <f ca="1">IF(AND(IRR_DRIP=FALSE,CalcTable[[#This Row],[IrrHours]]&lt;=0),FALSE,TRUE)</f>
        <v>#NAME?</v>
      </c>
      <c r="X4554" s="13" t="e">
        <f ca="1">AND(CalcTable[[#This Row],[IrrDay]],CalcTable[[#This Row],[IrrRain]],CalcTable[[#This Row],[IrrWarm]],CalcTable[[#This Row],[IrrWindy]])</f>
        <v>#NAME?</v>
      </c>
      <c r="Y4554" s="13" t="e">
        <f t="shared" ca="1" si="1416"/>
        <v>#NAME?</v>
      </c>
      <c r="Z4554" s="13" t="e">
        <f ca="1">CalcTable[[#This Row],[IrrHours]]/5</f>
        <v>#NAME?</v>
      </c>
      <c r="AA4554" s="13" t="e">
        <f ca="1">IF(CalcTable[[#This Row],[IrrFlag]]=FALSE,0,MAX(0,CalcTable[[#This Row],[VolRednWind]]*(FCAP*IRR_TARGET-CalcTable[[#This Row],[IWC]])))</f>
        <v>#NAME?</v>
      </c>
      <c r="AB4554" s="13" t="e">
        <f ca="1">CalcTable[[#This Row],[IWC]]+CalcTable[[#This Row],[Eff Precip]]+CalcTable[[#This Row],[IrrAmt]]-CalcTable[[#This Row],[AET]]</f>
        <v>#NAME?</v>
      </c>
      <c r="AC4554" s="13" t="e">
        <f ca="1">IF(CalcTable[[#This Row],[PWC]]&gt;FCAP,MIN(24*PERC,MIN(SAT,CalcTable[[#This Row],[PWC]])-FCAP),0)</f>
        <v>#NAME?</v>
      </c>
      <c r="AD4554" s="13" t="e">
        <f ca="1">IF(CalcTable[[#This Row],[PWC]]&gt;SAT,CalcTable[[#This Row],[PWC]]-SAT,0)</f>
        <v>#NAME?</v>
      </c>
      <c r="AE4554" s="13" t="e">
        <f ca="1">CalcTable[[#This Row],[PWC]]-CalcTable[[#This Row],[PercAmt]]-CalcTable[[#This Row],[Runoff]]</f>
        <v>#NAME?</v>
      </c>
      <c r="AF4554" s="13" t="e">
        <f ca="1">CalcTable[[#This Row],[IrrAmt]]/1000*CUR_IRR_AREA*10000/IRR_EFF</f>
        <v>#NAME?</v>
      </c>
      <c r="AG4554" s="147"/>
      <c r="AH4554" s="13"/>
      <c r="AI4554" s="50">
        <v>15.562943612734987</v>
      </c>
      <c r="AJ4554" s="50">
        <v>21.692298393493402</v>
      </c>
      <c r="AK4554" s="50">
        <v>0</v>
      </c>
      <c r="AL4554" s="50">
        <v>0</v>
      </c>
      <c r="AM4554" s="50"/>
      <c r="AN4554" s="50"/>
      <c r="AO4554" s="50"/>
      <c r="AP4554" s="50"/>
      <c r="AQ4554" s="50"/>
      <c r="AR4554" s="50"/>
      <c r="AS4554" s="50"/>
      <c r="AT4554" s="50"/>
      <c r="AU4554" s="50"/>
      <c r="AV4554" s="50"/>
      <c r="AW4554" s="50"/>
      <c r="AX4554" s="50">
        <f t="shared" si="1427"/>
        <v>37.255242006228386</v>
      </c>
      <c r="AY4554" s="50"/>
      <c r="AZ4554" s="50">
        <f t="shared" si="1417"/>
        <v>864.5639258625863</v>
      </c>
      <c r="BA4554" s="50">
        <f t="shared" si="1418"/>
        <v>1401.0778733474285</v>
      </c>
      <c r="BB4554" s="50">
        <f t="shared" si="1419"/>
        <v>1450.0169054647249</v>
      </c>
      <c r="BC4554" s="17">
        <f t="shared" si="1420"/>
        <v>19898</v>
      </c>
      <c r="BD4554" s="50">
        <f t="shared" si="1421"/>
        <v>37.255242006228386</v>
      </c>
      <c r="BE4554" s="50">
        <f t="shared" si="1422"/>
        <v>864.5639258625863</v>
      </c>
      <c r="BF4554" s="50">
        <f t="shared" si="1428"/>
        <v>1414.1513550594655</v>
      </c>
      <c r="BG4554" s="50"/>
      <c r="BH4554" s="17">
        <f t="shared" si="1423"/>
        <v>0</v>
      </c>
      <c r="BI4554" s="17">
        <f t="shared" si="1431"/>
        <v>4554</v>
      </c>
      <c r="BJ4554" s="17">
        <f t="shared" si="1429"/>
        <v>4554</v>
      </c>
      <c r="BK4554" s="150">
        <f t="shared" si="1430"/>
        <v>32726</v>
      </c>
      <c r="BL4554" s="50" t="e">
        <f t="shared" ca="1" si="1424"/>
        <v>#NAME?</v>
      </c>
      <c r="BM4554" s="50" t="e">
        <f t="shared" ca="1" si="1425"/>
        <v>#NAME?</v>
      </c>
      <c r="BN4554" s="50" t="e">
        <f t="shared" ca="1" si="1426"/>
        <v>#NAME?</v>
      </c>
    </row>
    <row r="4555" spans="1:66" x14ac:dyDescent="0.35">
      <c r="A4555" s="48">
        <v>32727</v>
      </c>
      <c r="B4555" s="17">
        <v>1989</v>
      </c>
      <c r="C4555" s="17">
        <v>8</v>
      </c>
      <c r="D4555" s="17">
        <v>219</v>
      </c>
      <c r="E4555" s="17">
        <v>7</v>
      </c>
      <c r="F4555" s="17">
        <v>2</v>
      </c>
      <c r="G4555" s="50">
        <v>10.8</v>
      </c>
      <c r="H4555" s="32">
        <v>4.576221602301886</v>
      </c>
      <c r="I4555" s="50">
        <v>3.1666666666666665</v>
      </c>
      <c r="J4555" s="13">
        <v>0.2</v>
      </c>
      <c r="K4555" s="13">
        <f t="shared" si="1412"/>
        <v>0.2</v>
      </c>
      <c r="L4555" s="13">
        <f t="shared" si="1413"/>
        <v>0</v>
      </c>
      <c r="M4555" s="13" t="e">
        <f ca="1">CalcTable[[#This Row],[IWC]]-AE4554</f>
        <v>#NAME?</v>
      </c>
      <c r="N4555" s="13" t="e">
        <f ca="1">IF(CalcTable[[#This Row],[Day of Year]]&lt;123,FCAP,AE4554)</f>
        <v>#NAME?</v>
      </c>
      <c r="O4555" s="17" t="e">
        <f ca="1">IF(IRR_DRIP,5,COUNTIF('IDET Wind Values'!C4539:G4539,"&lt;="&amp;IRR_MAXWIND))</f>
        <v>#NAME?</v>
      </c>
      <c r="P4555" s="13" t="e">
        <f ca="1">CalcTable[[#This Row],[ET_o]]*KL</f>
        <v>#NAME?</v>
      </c>
      <c r="Q4555" s="13" t="e">
        <f ca="1">IF(WILTPT&lt;=0,1,MAX(0,MIN(1,(CalcTable[[#This Row],[IWC]]-WILTPT)/(MAD-WILTPT))))</f>
        <v>#NAME?</v>
      </c>
      <c r="R4555" s="13" t="e">
        <f ca="1">CalcTable[[#This Row],[ETMult]]*CalcTable[[#This Row],[ETb]]</f>
        <v>#NAME?</v>
      </c>
      <c r="S4555" s="13" t="b">
        <f>INDEX(IRR_LIST,CalcTable[[#This Row],[Day of Week]]+1)</f>
        <v>0</v>
      </c>
      <c r="T4555" s="13">
        <f t="shared" ca="1" si="1414"/>
        <v>0</v>
      </c>
      <c r="U4555" s="13" t="b">
        <f ca="1">IF(CalcTable[[#This Row],[IrrPrecip]]&gt;=IC_MM,FALSE,TRUE)</f>
        <v>1</v>
      </c>
      <c r="V4555" s="13" t="b">
        <f t="shared" si="1415"/>
        <v>1</v>
      </c>
      <c r="W4555" s="13" t="e">
        <f ca="1">IF(AND(IRR_DRIP=FALSE,CalcTable[[#This Row],[IrrHours]]&lt;=0),FALSE,TRUE)</f>
        <v>#NAME?</v>
      </c>
      <c r="X4555" s="13" t="e">
        <f ca="1">AND(CalcTable[[#This Row],[IrrDay]],CalcTable[[#This Row],[IrrRain]],CalcTable[[#This Row],[IrrWarm]],CalcTable[[#This Row],[IrrWindy]])</f>
        <v>#NAME?</v>
      </c>
      <c r="Y4555" s="13" t="e">
        <f t="shared" ca="1" si="1416"/>
        <v>#NAME?</v>
      </c>
      <c r="Z4555" s="13" t="e">
        <f ca="1">CalcTable[[#This Row],[IrrHours]]/5</f>
        <v>#NAME?</v>
      </c>
      <c r="AA4555" s="13" t="e">
        <f ca="1">IF(CalcTable[[#This Row],[IrrFlag]]=FALSE,0,MAX(0,CalcTable[[#This Row],[VolRednWind]]*(FCAP*IRR_TARGET-CalcTable[[#This Row],[IWC]])))</f>
        <v>#NAME?</v>
      </c>
      <c r="AB4555" s="13" t="e">
        <f ca="1">CalcTable[[#This Row],[IWC]]+CalcTable[[#This Row],[Eff Precip]]+CalcTable[[#This Row],[IrrAmt]]-CalcTable[[#This Row],[AET]]</f>
        <v>#NAME?</v>
      </c>
      <c r="AC4555" s="13" t="e">
        <f ca="1">IF(CalcTable[[#This Row],[PWC]]&gt;FCAP,MIN(24*PERC,MIN(SAT,CalcTable[[#This Row],[PWC]])-FCAP),0)</f>
        <v>#NAME?</v>
      </c>
      <c r="AD4555" s="13" t="e">
        <f ca="1">IF(CalcTable[[#This Row],[PWC]]&gt;SAT,CalcTable[[#This Row],[PWC]]-SAT,0)</f>
        <v>#NAME?</v>
      </c>
      <c r="AE4555" s="13" t="e">
        <f ca="1">CalcTable[[#This Row],[PWC]]-CalcTable[[#This Row],[PercAmt]]-CalcTable[[#This Row],[Runoff]]</f>
        <v>#NAME?</v>
      </c>
      <c r="AF4555" s="13" t="e">
        <f ca="1">CalcTable[[#This Row],[IrrAmt]]/1000*CUR_IRR_AREA*10000/IRR_EFF</f>
        <v>#NAME?</v>
      </c>
      <c r="AG4555" s="147"/>
      <c r="AH4555" s="13"/>
      <c r="AI4555" s="50">
        <v>0</v>
      </c>
      <c r="AJ4555" s="50">
        <v>0</v>
      </c>
      <c r="AK4555" s="50">
        <v>8.893750289690189</v>
      </c>
      <c r="AL4555" s="50">
        <v>5.8661543239841905</v>
      </c>
      <c r="AM4555" s="50"/>
      <c r="AN4555" s="50"/>
      <c r="AO4555" s="50"/>
      <c r="AP4555" s="50"/>
      <c r="AQ4555" s="50"/>
      <c r="AR4555" s="50"/>
      <c r="AS4555" s="50"/>
      <c r="AT4555" s="50"/>
      <c r="AU4555" s="50"/>
      <c r="AV4555" s="50"/>
      <c r="AW4555" s="50"/>
      <c r="AX4555" s="50">
        <f t="shared" si="1427"/>
        <v>14.759904613674379</v>
      </c>
      <c r="AY4555" s="50"/>
      <c r="AZ4555" s="50">
        <f t="shared" si="1417"/>
        <v>302.51553108565906</v>
      </c>
      <c r="BA4555" s="50">
        <f t="shared" si="1418"/>
        <v>465.77788119537979</v>
      </c>
      <c r="BB4555" s="50">
        <f t="shared" si="1419"/>
        <v>480.18338267564928</v>
      </c>
      <c r="BC4555" s="17">
        <f t="shared" si="1420"/>
        <v>19898</v>
      </c>
      <c r="BD4555" s="50">
        <f t="shared" si="1421"/>
        <v>14.759904613674379</v>
      </c>
      <c r="BE4555" s="50">
        <f t="shared" si="1422"/>
        <v>302.51553108565906</v>
      </c>
      <c r="BF4555" s="50">
        <f t="shared" si="1428"/>
        <v>494.81910523214862</v>
      </c>
      <c r="BG4555" s="50"/>
      <c r="BH4555" s="17">
        <f t="shared" si="1423"/>
        <v>0</v>
      </c>
      <c r="BI4555" s="17">
        <f t="shared" si="1431"/>
        <v>4555</v>
      </c>
      <c r="BJ4555" s="17">
        <f t="shared" si="1429"/>
        <v>4555</v>
      </c>
      <c r="BK4555" s="150">
        <f t="shared" si="1430"/>
        <v>32727</v>
      </c>
      <c r="BL4555" s="50" t="e">
        <f t="shared" ca="1" si="1424"/>
        <v>#NAME?</v>
      </c>
      <c r="BM4555" s="50" t="e">
        <f t="shared" ca="1" si="1425"/>
        <v>#NAME?</v>
      </c>
      <c r="BN4555" s="50" t="e">
        <f t="shared" ca="1" si="1426"/>
        <v>#NAME?</v>
      </c>
    </row>
    <row r="4556" spans="1:66" x14ac:dyDescent="0.35">
      <c r="A4556" s="48">
        <v>32728</v>
      </c>
      <c r="B4556" s="17">
        <v>1989</v>
      </c>
      <c r="C4556" s="17">
        <v>8</v>
      </c>
      <c r="D4556" s="17">
        <v>220</v>
      </c>
      <c r="E4556" s="17">
        <v>8</v>
      </c>
      <c r="F4556" s="17">
        <v>3</v>
      </c>
      <c r="G4556" s="50">
        <v>12.4</v>
      </c>
      <c r="H4556" s="32">
        <v>4.1259242600400663</v>
      </c>
      <c r="I4556" s="50">
        <v>1.8333333333333333</v>
      </c>
      <c r="J4556" s="13">
        <v>0</v>
      </c>
      <c r="K4556" s="13">
        <f t="shared" si="1412"/>
        <v>0</v>
      </c>
      <c r="L4556" s="13">
        <f t="shared" si="1413"/>
        <v>0</v>
      </c>
      <c r="M4556" s="13" t="e">
        <f ca="1">CalcTable[[#This Row],[IWC]]-AE4555</f>
        <v>#NAME?</v>
      </c>
      <c r="N4556" s="13" t="e">
        <f ca="1">IF(CalcTable[[#This Row],[Day of Year]]&lt;123,FCAP,AE4555)</f>
        <v>#NAME?</v>
      </c>
      <c r="O4556" s="17" t="e">
        <f ca="1">IF(IRR_DRIP,5,COUNTIF('IDET Wind Values'!C4540:G4540,"&lt;="&amp;IRR_MAXWIND))</f>
        <v>#NAME?</v>
      </c>
      <c r="P4556" s="13" t="e">
        <f ca="1">CalcTable[[#This Row],[ET_o]]*KL</f>
        <v>#NAME?</v>
      </c>
      <c r="Q4556" s="13" t="e">
        <f ca="1">IF(WILTPT&lt;=0,1,MAX(0,MIN(1,(CalcTable[[#This Row],[IWC]]-WILTPT)/(MAD-WILTPT))))</f>
        <v>#NAME?</v>
      </c>
      <c r="R4556" s="13" t="e">
        <f ca="1">CalcTable[[#This Row],[ETMult]]*CalcTable[[#This Row],[ETb]]</f>
        <v>#NAME?</v>
      </c>
      <c r="S4556" s="13" t="b">
        <f>INDEX(IRR_LIST,CalcTable[[#This Row],[Day of Week]]+1)</f>
        <v>1</v>
      </c>
      <c r="T4556" s="13">
        <f t="shared" ca="1" si="1414"/>
        <v>0.2</v>
      </c>
      <c r="U4556" s="13" t="b">
        <f ca="1">IF(CalcTable[[#This Row],[IrrPrecip]]&gt;=IC_MM,FALSE,TRUE)</f>
        <v>1</v>
      </c>
      <c r="V4556" s="13" t="b">
        <f t="shared" si="1415"/>
        <v>1</v>
      </c>
      <c r="W4556" s="13" t="e">
        <f ca="1">IF(AND(IRR_DRIP=FALSE,CalcTable[[#This Row],[IrrHours]]&lt;=0),FALSE,TRUE)</f>
        <v>#NAME?</v>
      </c>
      <c r="X4556" s="13" t="e">
        <f ca="1">AND(CalcTable[[#This Row],[IrrDay]],CalcTable[[#This Row],[IrrRain]],CalcTable[[#This Row],[IrrWarm]],CalcTable[[#This Row],[IrrWindy]])</f>
        <v>#NAME?</v>
      </c>
      <c r="Y4556" s="13" t="e">
        <f t="shared" ca="1" si="1416"/>
        <v>#NAME?</v>
      </c>
      <c r="Z4556" s="13" t="e">
        <f ca="1">CalcTable[[#This Row],[IrrHours]]/5</f>
        <v>#NAME?</v>
      </c>
      <c r="AA4556" s="13" t="e">
        <f ca="1">IF(CalcTable[[#This Row],[IrrFlag]]=FALSE,0,MAX(0,CalcTable[[#This Row],[VolRednWind]]*(FCAP*IRR_TARGET-CalcTable[[#This Row],[IWC]])))</f>
        <v>#NAME?</v>
      </c>
      <c r="AB4556" s="13" t="e">
        <f ca="1">CalcTable[[#This Row],[IWC]]+CalcTable[[#This Row],[Eff Precip]]+CalcTable[[#This Row],[IrrAmt]]-CalcTable[[#This Row],[AET]]</f>
        <v>#NAME?</v>
      </c>
      <c r="AC4556" s="13" t="e">
        <f ca="1">IF(CalcTable[[#This Row],[PWC]]&gt;FCAP,MIN(24*PERC,MIN(SAT,CalcTable[[#This Row],[PWC]])-FCAP),0)</f>
        <v>#NAME?</v>
      </c>
      <c r="AD4556" s="13" t="e">
        <f ca="1">IF(CalcTable[[#This Row],[PWC]]&gt;SAT,CalcTable[[#This Row],[PWC]]-SAT,0)</f>
        <v>#NAME?</v>
      </c>
      <c r="AE4556" s="13" t="e">
        <f ca="1">CalcTable[[#This Row],[PWC]]-CalcTable[[#This Row],[PercAmt]]-CalcTable[[#This Row],[Runoff]]</f>
        <v>#NAME?</v>
      </c>
      <c r="AF4556" s="13" t="e">
        <f ca="1">CalcTable[[#This Row],[IrrAmt]]/1000*CUR_IRR_AREA*10000/IRR_EFF</f>
        <v>#NAME?</v>
      </c>
      <c r="AG4556" s="147"/>
      <c r="AH4556" s="13"/>
      <c r="AI4556" s="50">
        <v>5.2890840972890576</v>
      </c>
      <c r="AJ4556" s="50">
        <v>8.0154840972890611</v>
      </c>
      <c r="AK4556" s="50">
        <v>0</v>
      </c>
      <c r="AL4556" s="50">
        <v>0</v>
      </c>
      <c r="AM4556" s="50"/>
      <c r="AN4556" s="50"/>
      <c r="AO4556" s="50"/>
      <c r="AP4556" s="50"/>
      <c r="AQ4556" s="50"/>
      <c r="AR4556" s="50"/>
      <c r="AS4556" s="50"/>
      <c r="AT4556" s="50"/>
      <c r="AU4556" s="50"/>
      <c r="AV4556" s="50"/>
      <c r="AW4556" s="50"/>
      <c r="AX4556" s="50">
        <f t="shared" si="1427"/>
        <v>13.304568194578119</v>
      </c>
      <c r="AY4556" s="50"/>
      <c r="AZ4556" s="50">
        <f t="shared" si="1417"/>
        <v>312.69410028071866</v>
      </c>
      <c r="BA4556" s="50">
        <f t="shared" si="1418"/>
        <v>507.28710435998698</v>
      </c>
      <c r="BB4556" s="50">
        <f t="shared" si="1419"/>
        <v>525.04812826656348</v>
      </c>
      <c r="BC4556" s="17">
        <f t="shared" si="1420"/>
        <v>19898</v>
      </c>
      <c r="BD4556" s="50">
        <f t="shared" si="1421"/>
        <v>13.304568194578119</v>
      </c>
      <c r="BE4556" s="50">
        <f t="shared" si="1422"/>
        <v>312.69410028071866</v>
      </c>
      <c r="BF4556" s="50">
        <f t="shared" si="1428"/>
        <v>511.46800416162796</v>
      </c>
      <c r="BG4556" s="50"/>
      <c r="BH4556" s="17">
        <f t="shared" si="1423"/>
        <v>0</v>
      </c>
      <c r="BI4556" s="17">
        <f t="shared" si="1431"/>
        <v>4556</v>
      </c>
      <c r="BJ4556" s="17">
        <f t="shared" si="1429"/>
        <v>4556</v>
      </c>
      <c r="BK4556" s="150">
        <f t="shared" si="1430"/>
        <v>32728</v>
      </c>
      <c r="BL4556" s="50" t="e">
        <f t="shared" ca="1" si="1424"/>
        <v>#NAME?</v>
      </c>
      <c r="BM4556" s="50" t="e">
        <f t="shared" ca="1" si="1425"/>
        <v>#NAME?</v>
      </c>
      <c r="BN4556" s="50" t="e">
        <f t="shared" ca="1" si="1426"/>
        <v>#NAME?</v>
      </c>
    </row>
    <row r="4557" spans="1:66" x14ac:dyDescent="0.35">
      <c r="A4557" s="48">
        <v>32729</v>
      </c>
      <c r="B4557" s="17">
        <v>1989</v>
      </c>
      <c r="C4557" s="17">
        <v>8</v>
      </c>
      <c r="D4557" s="17">
        <v>221</v>
      </c>
      <c r="E4557" s="17">
        <v>9</v>
      </c>
      <c r="F4557" s="17">
        <v>4</v>
      </c>
      <c r="G4557" s="50">
        <v>10.4</v>
      </c>
      <c r="H4557" s="32">
        <v>2.0365442489164698</v>
      </c>
      <c r="I4557" s="50">
        <v>3.3333333333333335</v>
      </c>
      <c r="J4557" s="13">
        <v>2.6</v>
      </c>
      <c r="K4557" s="13">
        <f t="shared" si="1412"/>
        <v>2.6</v>
      </c>
      <c r="L4557" s="13">
        <f t="shared" si="1413"/>
        <v>0</v>
      </c>
      <c r="M4557" s="13" t="e">
        <f ca="1">CalcTable[[#This Row],[IWC]]-AE4556</f>
        <v>#NAME?</v>
      </c>
      <c r="N4557" s="13" t="e">
        <f ca="1">IF(CalcTable[[#This Row],[Day of Year]]&lt;123,FCAP,AE4556)</f>
        <v>#NAME?</v>
      </c>
      <c r="O4557" s="17" t="e">
        <f ca="1">IF(IRR_DRIP,5,COUNTIF('IDET Wind Values'!C4541:G4541,"&lt;="&amp;IRR_MAXWIND))</f>
        <v>#NAME?</v>
      </c>
      <c r="P4557" s="13" t="e">
        <f ca="1">CalcTable[[#This Row],[ET_o]]*KL</f>
        <v>#NAME?</v>
      </c>
      <c r="Q4557" s="13" t="e">
        <f ca="1">IF(WILTPT&lt;=0,1,MAX(0,MIN(1,(CalcTable[[#This Row],[IWC]]-WILTPT)/(MAD-WILTPT))))</f>
        <v>#NAME?</v>
      </c>
      <c r="R4557" s="13" t="e">
        <f ca="1">CalcTable[[#This Row],[ETMult]]*CalcTable[[#This Row],[ETb]]</f>
        <v>#NAME?</v>
      </c>
      <c r="S4557" s="13" t="b">
        <f>INDEX(IRR_LIST,CalcTable[[#This Row],[Day of Week]]+1)</f>
        <v>0</v>
      </c>
      <c r="T4557" s="13">
        <f t="shared" ca="1" si="1414"/>
        <v>0.2</v>
      </c>
      <c r="U4557" s="13" t="b">
        <f ca="1">IF(CalcTable[[#This Row],[IrrPrecip]]&gt;=IC_MM,FALSE,TRUE)</f>
        <v>1</v>
      </c>
      <c r="V4557" s="13" t="b">
        <f t="shared" si="1415"/>
        <v>1</v>
      </c>
      <c r="W4557" s="13" t="e">
        <f ca="1">IF(AND(IRR_DRIP=FALSE,CalcTable[[#This Row],[IrrHours]]&lt;=0),FALSE,TRUE)</f>
        <v>#NAME?</v>
      </c>
      <c r="X4557" s="13" t="e">
        <f ca="1">AND(CalcTable[[#This Row],[IrrDay]],CalcTable[[#This Row],[IrrRain]],CalcTable[[#This Row],[IrrWarm]],CalcTable[[#This Row],[IrrWindy]])</f>
        <v>#NAME?</v>
      </c>
      <c r="Y4557" s="13" t="e">
        <f t="shared" ca="1" si="1416"/>
        <v>#NAME?</v>
      </c>
      <c r="Z4557" s="13" t="e">
        <f ca="1">CalcTable[[#This Row],[IrrHours]]/5</f>
        <v>#NAME?</v>
      </c>
      <c r="AA4557" s="13" t="e">
        <f ca="1">IF(CalcTable[[#This Row],[IrrFlag]]=FALSE,0,MAX(0,CalcTable[[#This Row],[VolRednWind]]*(FCAP*IRR_TARGET-CalcTable[[#This Row],[IWC]])))</f>
        <v>#NAME?</v>
      </c>
      <c r="AB4557" s="13" t="e">
        <f ca="1">CalcTable[[#This Row],[IWC]]+CalcTable[[#This Row],[Eff Precip]]+CalcTable[[#This Row],[IrrAmt]]-CalcTable[[#This Row],[AET]]</f>
        <v>#NAME?</v>
      </c>
      <c r="AC4557" s="13" t="e">
        <f ca="1">IF(CalcTable[[#This Row],[PWC]]&gt;FCAP,MIN(24*PERC,MIN(SAT,CalcTable[[#This Row],[PWC]])-FCAP),0)</f>
        <v>#NAME?</v>
      </c>
      <c r="AD4557" s="13" t="e">
        <f ca="1">IF(CalcTable[[#This Row],[PWC]]&gt;SAT,CalcTable[[#This Row],[PWC]]-SAT,0)</f>
        <v>#NAME?</v>
      </c>
      <c r="AE4557" s="13" t="e">
        <f ca="1">CalcTable[[#This Row],[PWC]]-CalcTable[[#This Row],[PercAmt]]-CalcTable[[#This Row],[Runoff]]</f>
        <v>#NAME?</v>
      </c>
      <c r="AF4557" s="13" t="e">
        <f ca="1">CalcTable[[#This Row],[IrrAmt]]/1000*CUR_IRR_AREA*10000/IRR_EFF</f>
        <v>#NAME?</v>
      </c>
      <c r="AG4557" s="147"/>
      <c r="AH4557" s="13"/>
      <c r="AI4557" s="50">
        <v>0</v>
      </c>
      <c r="AJ4557" s="50">
        <v>0</v>
      </c>
      <c r="AK4557" s="50">
        <v>3.1183550058132252</v>
      </c>
      <c r="AL4557" s="50">
        <v>4.7861802242880742</v>
      </c>
      <c r="AM4557" s="50"/>
      <c r="AN4557" s="50"/>
      <c r="AO4557" s="50"/>
      <c r="AP4557" s="50"/>
      <c r="AQ4557" s="50"/>
      <c r="AR4557" s="50"/>
      <c r="AS4557" s="50"/>
      <c r="AT4557" s="50"/>
      <c r="AU4557" s="50"/>
      <c r="AV4557" s="50"/>
      <c r="AW4557" s="50"/>
      <c r="AX4557" s="50">
        <f t="shared" si="1427"/>
        <v>7.904535230101299</v>
      </c>
      <c r="AY4557" s="50"/>
      <c r="AZ4557" s="50">
        <f t="shared" si="1417"/>
        <v>186.13049333104416</v>
      </c>
      <c r="BA4557" s="50">
        <f t="shared" si="1418"/>
        <v>286.58187068430612</v>
      </c>
      <c r="BB4557" s="50">
        <f t="shared" si="1419"/>
        <v>295.44522750959396</v>
      </c>
      <c r="BC4557" s="17">
        <f t="shared" si="1420"/>
        <v>19898</v>
      </c>
      <c r="BD4557" s="50">
        <f t="shared" si="1421"/>
        <v>7.904535230101299</v>
      </c>
      <c r="BE4557" s="50">
        <f t="shared" si="1422"/>
        <v>186.13049333104416</v>
      </c>
      <c r="BF4557" s="50">
        <f t="shared" si="1428"/>
        <v>304.45023379777075</v>
      </c>
      <c r="BG4557" s="50"/>
      <c r="BH4557" s="17">
        <f t="shared" si="1423"/>
        <v>0</v>
      </c>
      <c r="BI4557" s="17">
        <f t="shared" si="1431"/>
        <v>4557</v>
      </c>
      <c r="BJ4557" s="17">
        <f t="shared" si="1429"/>
        <v>4557</v>
      </c>
      <c r="BK4557" s="150">
        <f t="shared" si="1430"/>
        <v>32729</v>
      </c>
      <c r="BL4557" s="50" t="e">
        <f t="shared" ca="1" si="1424"/>
        <v>#NAME?</v>
      </c>
      <c r="BM4557" s="50" t="e">
        <f t="shared" ca="1" si="1425"/>
        <v>#NAME?</v>
      </c>
      <c r="BN4557" s="50" t="e">
        <f t="shared" ca="1" si="1426"/>
        <v>#NAME?</v>
      </c>
    </row>
    <row r="4558" spans="1:66" x14ac:dyDescent="0.35">
      <c r="A4558" s="48">
        <v>32730</v>
      </c>
      <c r="B4558" s="17">
        <v>1989</v>
      </c>
      <c r="C4558" s="17">
        <v>8</v>
      </c>
      <c r="D4558" s="17">
        <v>222</v>
      </c>
      <c r="E4558" s="17">
        <v>10</v>
      </c>
      <c r="F4558" s="17">
        <v>5</v>
      </c>
      <c r="G4558" s="50">
        <v>11.3</v>
      </c>
      <c r="H4558" s="32">
        <v>4.4831658862214887</v>
      </c>
      <c r="I4558" s="50">
        <v>7.333333333333333</v>
      </c>
      <c r="J4558" s="13">
        <v>0</v>
      </c>
      <c r="K4558" s="13">
        <f t="shared" si="1412"/>
        <v>0</v>
      </c>
      <c r="L4558" s="13">
        <f t="shared" si="1413"/>
        <v>0</v>
      </c>
      <c r="M4558" s="13" t="e">
        <f ca="1">CalcTable[[#This Row],[IWC]]-AE4557</f>
        <v>#NAME?</v>
      </c>
      <c r="N4558" s="13" t="e">
        <f ca="1">IF(CalcTable[[#This Row],[Day of Year]]&lt;123,FCAP,AE4557)</f>
        <v>#NAME?</v>
      </c>
      <c r="O4558" s="17" t="e">
        <f ca="1">IF(IRR_DRIP,5,COUNTIF('IDET Wind Values'!C4542:G4542,"&lt;="&amp;IRR_MAXWIND))</f>
        <v>#NAME?</v>
      </c>
      <c r="P4558" s="13" t="e">
        <f ca="1">CalcTable[[#This Row],[ET_o]]*KL</f>
        <v>#NAME?</v>
      </c>
      <c r="Q4558" s="13" t="e">
        <f ca="1">IF(WILTPT&lt;=0,1,MAX(0,MIN(1,(CalcTable[[#This Row],[IWC]]-WILTPT)/(MAD-WILTPT))))</f>
        <v>#NAME?</v>
      </c>
      <c r="R4558" s="13" t="e">
        <f ca="1">CalcTable[[#This Row],[ETMult]]*CalcTable[[#This Row],[ETb]]</f>
        <v>#NAME?</v>
      </c>
      <c r="S4558" s="13" t="b">
        <f>INDEX(IRR_LIST,CalcTable[[#This Row],[Day of Week]]+1)</f>
        <v>1</v>
      </c>
      <c r="T4558" s="13">
        <f t="shared" ca="1" si="1414"/>
        <v>2.6</v>
      </c>
      <c r="U4558" s="13" t="b">
        <f ca="1">IF(CalcTable[[#This Row],[IrrPrecip]]&gt;=IC_MM,FALSE,TRUE)</f>
        <v>1</v>
      </c>
      <c r="V4558" s="13" t="b">
        <f t="shared" si="1415"/>
        <v>1</v>
      </c>
      <c r="W4558" s="13" t="e">
        <f ca="1">IF(AND(IRR_DRIP=FALSE,CalcTable[[#This Row],[IrrHours]]&lt;=0),FALSE,TRUE)</f>
        <v>#NAME?</v>
      </c>
      <c r="X4558" s="13" t="e">
        <f ca="1">AND(CalcTable[[#This Row],[IrrDay]],CalcTable[[#This Row],[IrrRain]],CalcTable[[#This Row],[IrrWarm]],CalcTable[[#This Row],[IrrWindy]])</f>
        <v>#NAME?</v>
      </c>
      <c r="Y4558" s="13" t="e">
        <f t="shared" ca="1" si="1416"/>
        <v>#NAME?</v>
      </c>
      <c r="Z4558" s="13" t="e">
        <f ca="1">CalcTable[[#This Row],[IrrHours]]/5</f>
        <v>#NAME?</v>
      </c>
      <c r="AA4558" s="13" t="e">
        <f ca="1">IF(CalcTable[[#This Row],[IrrFlag]]=FALSE,0,MAX(0,CalcTable[[#This Row],[VolRednWind]]*(FCAP*IRR_TARGET-CalcTable[[#This Row],[IWC]])))</f>
        <v>#NAME?</v>
      </c>
      <c r="AB4558" s="13" t="e">
        <f ca="1">CalcTable[[#This Row],[IWC]]+CalcTable[[#This Row],[Eff Precip]]+CalcTable[[#This Row],[IrrAmt]]-CalcTable[[#This Row],[AET]]</f>
        <v>#NAME?</v>
      </c>
      <c r="AC4558" s="13" t="e">
        <f ca="1">IF(CalcTable[[#This Row],[PWC]]&gt;FCAP,MIN(24*PERC,MIN(SAT,CalcTable[[#This Row],[PWC]])-FCAP),0)</f>
        <v>#NAME?</v>
      </c>
      <c r="AD4558" s="13" t="e">
        <f ca="1">IF(CalcTable[[#This Row],[PWC]]&gt;SAT,CalcTable[[#This Row],[PWC]]-SAT,0)</f>
        <v>#NAME?</v>
      </c>
      <c r="AE4558" s="13" t="e">
        <f ca="1">CalcTable[[#This Row],[PWC]]-CalcTable[[#This Row],[PercAmt]]-CalcTable[[#This Row],[Runoff]]</f>
        <v>#NAME?</v>
      </c>
      <c r="AF4558" s="13" t="e">
        <f ca="1">CalcTable[[#This Row],[IrrAmt]]/1000*CUR_IRR_AREA*10000/IRR_EFF</f>
        <v>#NAME?</v>
      </c>
      <c r="AG4558" s="147"/>
      <c r="AH4558" s="13"/>
      <c r="AI4558" s="50">
        <v>2.2543995922367359</v>
      </c>
      <c r="AJ4558" s="50">
        <v>3.2966323896966117</v>
      </c>
      <c r="AK4558" s="50">
        <v>0</v>
      </c>
      <c r="AL4558" s="50">
        <v>0</v>
      </c>
      <c r="AM4558" s="50"/>
      <c r="AN4558" s="50"/>
      <c r="AO4558" s="50"/>
      <c r="AP4558" s="50"/>
      <c r="AQ4558" s="50"/>
      <c r="AR4558" s="50"/>
      <c r="AS4558" s="50"/>
      <c r="AT4558" s="50"/>
      <c r="AU4558" s="50"/>
      <c r="AV4558" s="50"/>
      <c r="AW4558" s="50"/>
      <c r="AX4558" s="50">
        <f t="shared" si="1427"/>
        <v>5.5510319819333471</v>
      </c>
      <c r="AY4558" s="50"/>
      <c r="AZ4558" s="50">
        <f t="shared" si="1417"/>
        <v>129.76574411723942</v>
      </c>
      <c r="BA4558" s="50">
        <f t="shared" si="1418"/>
        <v>210.42455780297675</v>
      </c>
      <c r="BB4558" s="50">
        <f t="shared" si="1419"/>
        <v>217.78460198883349</v>
      </c>
      <c r="BC4558" s="17">
        <f t="shared" si="1420"/>
        <v>19898</v>
      </c>
      <c r="BD4558" s="50">
        <f t="shared" si="1421"/>
        <v>5.5510319819333471</v>
      </c>
      <c r="BE4558" s="50">
        <f t="shared" si="1422"/>
        <v>129.76574411723942</v>
      </c>
      <c r="BF4558" s="50">
        <f t="shared" si="1428"/>
        <v>212.25544739286383</v>
      </c>
      <c r="BG4558" s="50"/>
      <c r="BH4558" s="17">
        <f t="shared" si="1423"/>
        <v>0</v>
      </c>
      <c r="BI4558" s="17">
        <f t="shared" si="1431"/>
        <v>4558</v>
      </c>
      <c r="BJ4558" s="17">
        <f t="shared" si="1429"/>
        <v>4558</v>
      </c>
      <c r="BK4558" s="150">
        <f t="shared" si="1430"/>
        <v>32730</v>
      </c>
      <c r="BL4558" s="50" t="e">
        <f t="shared" ca="1" si="1424"/>
        <v>#NAME?</v>
      </c>
      <c r="BM4558" s="50" t="e">
        <f t="shared" ca="1" si="1425"/>
        <v>#NAME?</v>
      </c>
      <c r="BN4558" s="50" t="e">
        <f t="shared" ca="1" si="1426"/>
        <v>#NAME?</v>
      </c>
    </row>
    <row r="4559" spans="1:66" x14ac:dyDescent="0.35">
      <c r="A4559" s="48">
        <v>32731</v>
      </c>
      <c r="B4559" s="17">
        <v>1989</v>
      </c>
      <c r="C4559" s="17">
        <v>8</v>
      </c>
      <c r="D4559" s="17">
        <v>223</v>
      </c>
      <c r="E4559" s="17">
        <v>11</v>
      </c>
      <c r="F4559" s="17">
        <v>6</v>
      </c>
      <c r="G4559" s="50">
        <v>9.1999999999999993</v>
      </c>
      <c r="H4559" s="32">
        <v>4.3677335827431607</v>
      </c>
      <c r="I4559" s="50">
        <v>9.5</v>
      </c>
      <c r="J4559" s="13">
        <v>0</v>
      </c>
      <c r="K4559" s="13">
        <f t="shared" si="1412"/>
        <v>0</v>
      </c>
      <c r="L4559" s="13">
        <f t="shared" si="1413"/>
        <v>0</v>
      </c>
      <c r="M4559" s="13" t="e">
        <f ca="1">CalcTable[[#This Row],[IWC]]-AE4558</f>
        <v>#NAME?</v>
      </c>
      <c r="N4559" s="13" t="e">
        <f ca="1">IF(CalcTable[[#This Row],[Day of Year]]&lt;123,FCAP,AE4558)</f>
        <v>#NAME?</v>
      </c>
      <c r="O4559" s="17" t="e">
        <f ca="1">IF(IRR_DRIP,5,COUNTIF('IDET Wind Values'!C4543:G4543,"&lt;="&amp;IRR_MAXWIND))</f>
        <v>#NAME?</v>
      </c>
      <c r="P4559" s="13" t="e">
        <f ca="1">CalcTable[[#This Row],[ET_o]]*KL</f>
        <v>#NAME?</v>
      </c>
      <c r="Q4559" s="13" t="e">
        <f ca="1">IF(WILTPT&lt;=0,1,MAX(0,MIN(1,(CalcTable[[#This Row],[IWC]]-WILTPT)/(MAD-WILTPT))))</f>
        <v>#NAME?</v>
      </c>
      <c r="R4559" s="13" t="e">
        <f ca="1">CalcTable[[#This Row],[ETMult]]*CalcTable[[#This Row],[ETb]]</f>
        <v>#NAME?</v>
      </c>
      <c r="S4559" s="13" t="b">
        <f>INDEX(IRR_LIST,CalcTable[[#This Row],[Day of Week]]+1)</f>
        <v>0</v>
      </c>
      <c r="T4559" s="13">
        <f t="shared" ca="1" si="1414"/>
        <v>2.6</v>
      </c>
      <c r="U4559" s="13" t="b">
        <f ca="1">IF(CalcTable[[#This Row],[IrrPrecip]]&gt;=IC_MM,FALSE,TRUE)</f>
        <v>1</v>
      </c>
      <c r="V4559" s="13" t="b">
        <f t="shared" si="1415"/>
        <v>1</v>
      </c>
      <c r="W4559" s="13" t="e">
        <f ca="1">IF(AND(IRR_DRIP=FALSE,CalcTable[[#This Row],[IrrHours]]&lt;=0),FALSE,TRUE)</f>
        <v>#NAME?</v>
      </c>
      <c r="X4559" s="13" t="e">
        <f ca="1">AND(CalcTable[[#This Row],[IrrDay]],CalcTable[[#This Row],[IrrRain]],CalcTable[[#This Row],[IrrWarm]],CalcTable[[#This Row],[IrrWindy]])</f>
        <v>#NAME?</v>
      </c>
      <c r="Y4559" s="13" t="e">
        <f t="shared" ca="1" si="1416"/>
        <v>#NAME?</v>
      </c>
      <c r="Z4559" s="13" t="e">
        <f ca="1">CalcTable[[#This Row],[IrrHours]]/5</f>
        <v>#NAME?</v>
      </c>
      <c r="AA4559" s="13" t="e">
        <f ca="1">IF(CalcTable[[#This Row],[IrrFlag]]=FALSE,0,MAX(0,CalcTable[[#This Row],[VolRednWind]]*(FCAP*IRR_TARGET-CalcTable[[#This Row],[IWC]])))</f>
        <v>#NAME?</v>
      </c>
      <c r="AB4559" s="13" t="e">
        <f ca="1">CalcTable[[#This Row],[IWC]]+CalcTable[[#This Row],[Eff Precip]]+CalcTable[[#This Row],[IrrAmt]]-CalcTable[[#This Row],[AET]]</f>
        <v>#NAME?</v>
      </c>
      <c r="AC4559" s="13" t="e">
        <f ca="1">IF(CalcTable[[#This Row],[PWC]]&gt;FCAP,MIN(24*PERC,MIN(SAT,CalcTable[[#This Row],[PWC]])-FCAP),0)</f>
        <v>#NAME?</v>
      </c>
      <c r="AD4559" s="13" t="e">
        <f ca="1">IF(CalcTable[[#This Row],[PWC]]&gt;SAT,CalcTable[[#This Row],[PWC]]-SAT,0)</f>
        <v>#NAME?</v>
      </c>
      <c r="AE4559" s="13" t="e">
        <f ca="1">CalcTable[[#This Row],[PWC]]-CalcTable[[#This Row],[PercAmt]]-CalcTable[[#This Row],[Runoff]]</f>
        <v>#NAME?</v>
      </c>
      <c r="AF4559" s="13" t="e">
        <f ca="1">CalcTable[[#This Row],[IrrAmt]]/1000*CUR_IRR_AREA*10000/IRR_EFF</f>
        <v>#NAME?</v>
      </c>
      <c r="AG4559" s="147"/>
      <c r="AH4559" s="13"/>
      <c r="AI4559" s="50">
        <v>0</v>
      </c>
      <c r="AJ4559" s="50">
        <v>0</v>
      </c>
      <c r="AK4559" s="50">
        <v>0</v>
      </c>
      <c r="AL4559" s="50">
        <v>4.7457412374218215</v>
      </c>
      <c r="AM4559" s="50"/>
      <c r="AN4559" s="50"/>
      <c r="AO4559" s="50"/>
      <c r="AP4559" s="50"/>
      <c r="AQ4559" s="50"/>
      <c r="AR4559" s="50"/>
      <c r="AS4559" s="50"/>
      <c r="AT4559" s="50"/>
      <c r="AU4559" s="50"/>
      <c r="AV4559" s="50"/>
      <c r="AW4559" s="50"/>
      <c r="AX4559" s="50">
        <f t="shared" si="1427"/>
        <v>4.7457412374218215</v>
      </c>
      <c r="AY4559" s="50"/>
      <c r="AZ4559" s="50">
        <f t="shared" si="1417"/>
        <v>139.2084096310401</v>
      </c>
      <c r="BA4559" s="50">
        <f t="shared" si="1418"/>
        <v>214.33675768588714</v>
      </c>
      <c r="BB4559" s="50">
        <f t="shared" si="1419"/>
        <v>220.96572957307953</v>
      </c>
      <c r="BC4559" s="17">
        <f t="shared" si="1420"/>
        <v>19898</v>
      </c>
      <c r="BD4559" s="50">
        <f t="shared" si="1421"/>
        <v>4.7457412374218215</v>
      </c>
      <c r="BE4559" s="50">
        <f t="shared" si="1422"/>
        <v>139.2084096310401</v>
      </c>
      <c r="BF4559" s="50">
        <f t="shared" si="1428"/>
        <v>227.70064216940008</v>
      </c>
      <c r="BG4559" s="50"/>
      <c r="BH4559" s="17">
        <f t="shared" si="1423"/>
        <v>0</v>
      </c>
      <c r="BI4559" s="17">
        <f t="shared" si="1431"/>
        <v>4559</v>
      </c>
      <c r="BJ4559" s="17">
        <f t="shared" si="1429"/>
        <v>4559</v>
      </c>
      <c r="BK4559" s="150">
        <f t="shared" si="1430"/>
        <v>32731</v>
      </c>
      <c r="BL4559" s="50" t="e">
        <f t="shared" ca="1" si="1424"/>
        <v>#NAME?</v>
      </c>
      <c r="BM4559" s="50" t="e">
        <f t="shared" ca="1" si="1425"/>
        <v>#NAME?</v>
      </c>
      <c r="BN4559" s="50" t="e">
        <f t="shared" ca="1" si="1426"/>
        <v>#NAME?</v>
      </c>
    </row>
    <row r="4560" spans="1:66" x14ac:dyDescent="0.35">
      <c r="A4560" s="48">
        <v>32732</v>
      </c>
      <c r="B4560" s="17">
        <v>1989</v>
      </c>
      <c r="C4560" s="17">
        <v>8</v>
      </c>
      <c r="D4560" s="17">
        <v>224</v>
      </c>
      <c r="E4560" s="17">
        <v>12</v>
      </c>
      <c r="F4560" s="17">
        <v>7</v>
      </c>
      <c r="G4560" s="50">
        <v>11.2</v>
      </c>
      <c r="H4560" s="32">
        <v>4.1258597361579596</v>
      </c>
      <c r="I4560" s="50">
        <v>7.166666666666667</v>
      </c>
      <c r="J4560" s="13">
        <v>0</v>
      </c>
      <c r="K4560" s="13">
        <f t="shared" si="1412"/>
        <v>0</v>
      </c>
      <c r="L4560" s="13">
        <f t="shared" si="1413"/>
        <v>0</v>
      </c>
      <c r="M4560" s="13" t="e">
        <f ca="1">CalcTable[[#This Row],[IWC]]-AE4559</f>
        <v>#NAME?</v>
      </c>
      <c r="N4560" s="13" t="e">
        <f ca="1">IF(CalcTable[[#This Row],[Day of Year]]&lt;123,FCAP,AE4559)</f>
        <v>#NAME?</v>
      </c>
      <c r="O4560" s="17" t="e">
        <f ca="1">IF(IRR_DRIP,5,COUNTIF('IDET Wind Values'!C4544:G4544,"&lt;="&amp;IRR_MAXWIND))</f>
        <v>#NAME?</v>
      </c>
      <c r="P4560" s="13" t="e">
        <f ca="1">CalcTable[[#This Row],[ET_o]]*KL</f>
        <v>#NAME?</v>
      </c>
      <c r="Q4560" s="13" t="e">
        <f ca="1">IF(WILTPT&lt;=0,1,MAX(0,MIN(1,(CalcTable[[#This Row],[IWC]]-WILTPT)/(MAD-WILTPT))))</f>
        <v>#NAME?</v>
      </c>
      <c r="R4560" s="13" t="e">
        <f ca="1">CalcTable[[#This Row],[ETMult]]*CalcTable[[#This Row],[ETb]]</f>
        <v>#NAME?</v>
      </c>
      <c r="S4560" s="13" t="b">
        <f>INDEX(IRR_LIST,CalcTable[[#This Row],[Day of Week]]+1)</f>
        <v>0</v>
      </c>
      <c r="T4560" s="13">
        <f t="shared" ca="1" si="1414"/>
        <v>0</v>
      </c>
      <c r="U4560" s="13" t="b">
        <f ca="1">IF(CalcTable[[#This Row],[IrrPrecip]]&gt;=IC_MM,FALSE,TRUE)</f>
        <v>1</v>
      </c>
      <c r="V4560" s="13" t="b">
        <f t="shared" si="1415"/>
        <v>1</v>
      </c>
      <c r="W4560" s="13" t="e">
        <f ca="1">IF(AND(IRR_DRIP=FALSE,CalcTable[[#This Row],[IrrHours]]&lt;=0),FALSE,TRUE)</f>
        <v>#NAME?</v>
      </c>
      <c r="X4560" s="13" t="e">
        <f ca="1">AND(CalcTable[[#This Row],[IrrDay]],CalcTable[[#This Row],[IrrRain]],CalcTable[[#This Row],[IrrWarm]],CalcTable[[#This Row],[IrrWindy]])</f>
        <v>#NAME?</v>
      </c>
      <c r="Y4560" s="13" t="e">
        <f t="shared" ca="1" si="1416"/>
        <v>#NAME?</v>
      </c>
      <c r="Z4560" s="13" t="e">
        <f ca="1">CalcTable[[#This Row],[IrrHours]]/5</f>
        <v>#NAME?</v>
      </c>
      <c r="AA4560" s="13" t="e">
        <f ca="1">IF(CalcTable[[#This Row],[IrrFlag]]=FALSE,0,MAX(0,CalcTable[[#This Row],[VolRednWind]]*(FCAP*IRR_TARGET-CalcTable[[#This Row],[IWC]])))</f>
        <v>#NAME?</v>
      </c>
      <c r="AB4560" s="13" t="e">
        <f ca="1">CalcTable[[#This Row],[IWC]]+CalcTable[[#This Row],[Eff Precip]]+CalcTable[[#This Row],[IrrAmt]]-CalcTable[[#This Row],[AET]]</f>
        <v>#NAME?</v>
      </c>
      <c r="AC4560" s="13" t="e">
        <f ca="1">IF(CalcTable[[#This Row],[PWC]]&gt;FCAP,MIN(24*PERC,MIN(SAT,CalcTable[[#This Row],[PWC]])-FCAP),0)</f>
        <v>#NAME?</v>
      </c>
      <c r="AD4560" s="13" t="e">
        <f ca="1">IF(CalcTable[[#This Row],[PWC]]&gt;SAT,CalcTable[[#This Row],[PWC]]-SAT,0)</f>
        <v>#NAME?</v>
      </c>
      <c r="AE4560" s="13" t="e">
        <f ca="1">CalcTable[[#This Row],[PWC]]-CalcTable[[#This Row],[PercAmt]]-CalcTable[[#This Row],[Runoff]]</f>
        <v>#NAME?</v>
      </c>
      <c r="AF4560" s="13" t="e">
        <f ca="1">CalcTable[[#This Row],[IrrAmt]]/1000*CUR_IRR_AREA*10000/IRR_EFF</f>
        <v>#NAME?</v>
      </c>
      <c r="AG4560" s="147"/>
      <c r="AH4560" s="13"/>
      <c r="AI4560" s="50">
        <v>0</v>
      </c>
      <c r="AJ4560" s="50">
        <v>0</v>
      </c>
      <c r="AK4560" s="50">
        <v>6.4535979056347488</v>
      </c>
      <c r="AL4560" s="50">
        <v>0</v>
      </c>
      <c r="AM4560" s="50"/>
      <c r="AN4560" s="50"/>
      <c r="AO4560" s="50"/>
      <c r="AP4560" s="50"/>
      <c r="AQ4560" s="50"/>
      <c r="AR4560" s="50"/>
      <c r="AS4560" s="50"/>
      <c r="AT4560" s="50"/>
      <c r="AU4560" s="50"/>
      <c r="AV4560" s="50"/>
      <c r="AW4560" s="50"/>
      <c r="AX4560" s="50">
        <f t="shared" si="1427"/>
        <v>6.4535979056347488</v>
      </c>
      <c r="AY4560" s="50"/>
      <c r="AZ4560" s="50">
        <f t="shared" si="1417"/>
        <v>94.652769282642993</v>
      </c>
      <c r="BA4560" s="50">
        <f t="shared" si="1418"/>
        <v>145.73521619708524</v>
      </c>
      <c r="BB4560" s="50">
        <f t="shared" si="1419"/>
        <v>150.24249092483015</v>
      </c>
      <c r="BC4560" s="17">
        <f t="shared" si="1420"/>
        <v>19898</v>
      </c>
      <c r="BD4560" s="50">
        <f t="shared" si="1421"/>
        <v>6.4535979056347488</v>
      </c>
      <c r="BE4560" s="50">
        <f t="shared" si="1422"/>
        <v>94.652769282642993</v>
      </c>
      <c r="BF4560" s="50">
        <f t="shared" si="1428"/>
        <v>154.82179852419054</v>
      </c>
      <c r="BG4560" s="50"/>
      <c r="BH4560" s="17">
        <f t="shared" si="1423"/>
        <v>0</v>
      </c>
      <c r="BI4560" s="17">
        <f t="shared" si="1431"/>
        <v>4560</v>
      </c>
      <c r="BJ4560" s="17">
        <f t="shared" si="1429"/>
        <v>4560</v>
      </c>
      <c r="BK4560" s="150">
        <f t="shared" si="1430"/>
        <v>32732</v>
      </c>
      <c r="BL4560" s="50" t="e">
        <f t="shared" ca="1" si="1424"/>
        <v>#NAME?</v>
      </c>
      <c r="BM4560" s="50" t="e">
        <f t="shared" ca="1" si="1425"/>
        <v>#NAME?</v>
      </c>
      <c r="BN4560" s="50" t="e">
        <f t="shared" ca="1" si="1426"/>
        <v>#NAME?</v>
      </c>
    </row>
    <row r="4561" spans="1:66" x14ac:dyDescent="0.35">
      <c r="A4561" s="48">
        <v>32733</v>
      </c>
      <c r="B4561" s="17">
        <v>1989</v>
      </c>
      <c r="C4561" s="17">
        <v>8</v>
      </c>
      <c r="D4561" s="17">
        <v>225</v>
      </c>
      <c r="E4561" s="17">
        <v>13</v>
      </c>
      <c r="F4561" s="17">
        <v>1</v>
      </c>
      <c r="G4561" s="50">
        <v>13.5</v>
      </c>
      <c r="H4561" s="32">
        <v>3.7598221783012464</v>
      </c>
      <c r="I4561" s="50">
        <v>4.5</v>
      </c>
      <c r="J4561" s="13">
        <v>0</v>
      </c>
      <c r="K4561" s="13">
        <f t="shared" si="1412"/>
        <v>0</v>
      </c>
      <c r="L4561" s="13">
        <f t="shared" si="1413"/>
        <v>0</v>
      </c>
      <c r="M4561" s="13" t="e">
        <f ca="1">CalcTable[[#This Row],[IWC]]-AE4560</f>
        <v>#NAME?</v>
      </c>
      <c r="N4561" s="13" t="e">
        <f ca="1">IF(CalcTable[[#This Row],[Day of Year]]&lt;123,FCAP,AE4560)</f>
        <v>#NAME?</v>
      </c>
      <c r="O4561" s="17" t="e">
        <f ca="1">IF(IRR_DRIP,5,COUNTIF('IDET Wind Values'!C4545:G4545,"&lt;="&amp;IRR_MAXWIND))</f>
        <v>#NAME?</v>
      </c>
      <c r="P4561" s="13" t="e">
        <f ca="1">CalcTable[[#This Row],[ET_o]]*KL</f>
        <v>#NAME?</v>
      </c>
      <c r="Q4561" s="13" t="e">
        <f ca="1">IF(WILTPT&lt;=0,1,MAX(0,MIN(1,(CalcTable[[#This Row],[IWC]]-WILTPT)/(MAD-WILTPT))))</f>
        <v>#NAME?</v>
      </c>
      <c r="R4561" s="13" t="e">
        <f ca="1">CalcTable[[#This Row],[ETMult]]*CalcTable[[#This Row],[ETb]]</f>
        <v>#NAME?</v>
      </c>
      <c r="S4561" s="13" t="b">
        <f>INDEX(IRR_LIST,CalcTable[[#This Row],[Day of Week]]+1)</f>
        <v>1</v>
      </c>
      <c r="T4561" s="13">
        <f t="shared" ca="1" si="1414"/>
        <v>0</v>
      </c>
      <c r="U4561" s="13" t="b">
        <f ca="1">IF(CalcTable[[#This Row],[IrrPrecip]]&gt;=IC_MM,FALSE,TRUE)</f>
        <v>1</v>
      </c>
      <c r="V4561" s="13" t="b">
        <f t="shared" si="1415"/>
        <v>1</v>
      </c>
      <c r="W4561" s="13" t="e">
        <f ca="1">IF(AND(IRR_DRIP=FALSE,CalcTable[[#This Row],[IrrHours]]&lt;=0),FALSE,TRUE)</f>
        <v>#NAME?</v>
      </c>
      <c r="X4561" s="13" t="e">
        <f ca="1">AND(CalcTable[[#This Row],[IrrDay]],CalcTable[[#This Row],[IrrRain]],CalcTable[[#This Row],[IrrWarm]],CalcTable[[#This Row],[IrrWindy]])</f>
        <v>#NAME?</v>
      </c>
      <c r="Y4561" s="13" t="e">
        <f t="shared" ca="1" si="1416"/>
        <v>#NAME?</v>
      </c>
      <c r="Z4561" s="13" t="e">
        <f ca="1">CalcTable[[#This Row],[IrrHours]]/5</f>
        <v>#NAME?</v>
      </c>
      <c r="AA4561" s="13" t="e">
        <f ca="1">IF(CalcTable[[#This Row],[IrrFlag]]=FALSE,0,MAX(0,CalcTable[[#This Row],[VolRednWind]]*(FCAP*IRR_TARGET-CalcTable[[#This Row],[IWC]])))</f>
        <v>#NAME?</v>
      </c>
      <c r="AB4561" s="13" t="e">
        <f ca="1">CalcTable[[#This Row],[IWC]]+CalcTable[[#This Row],[Eff Precip]]+CalcTable[[#This Row],[IrrAmt]]-CalcTable[[#This Row],[AET]]</f>
        <v>#NAME?</v>
      </c>
      <c r="AC4561" s="13" t="e">
        <f ca="1">IF(CalcTable[[#This Row],[PWC]]&gt;FCAP,MIN(24*PERC,MIN(SAT,CalcTable[[#This Row],[PWC]])-FCAP),0)</f>
        <v>#NAME?</v>
      </c>
      <c r="AD4561" s="13" t="e">
        <f ca="1">IF(CalcTable[[#This Row],[PWC]]&gt;SAT,CalcTable[[#This Row],[PWC]]-SAT,0)</f>
        <v>#NAME?</v>
      </c>
      <c r="AE4561" s="13" t="e">
        <f ca="1">CalcTable[[#This Row],[PWC]]-CalcTable[[#This Row],[PercAmt]]-CalcTable[[#This Row],[Runoff]]</f>
        <v>#NAME?</v>
      </c>
      <c r="AF4561" s="13" t="e">
        <f ca="1">CalcTable[[#This Row],[IrrAmt]]/1000*CUR_IRR_AREA*10000/IRR_EFF</f>
        <v>#NAME?</v>
      </c>
      <c r="AG4561" s="147"/>
      <c r="AH4561" s="13"/>
      <c r="AI4561" s="50">
        <v>12.465330831940932</v>
      </c>
      <c r="AJ4561" s="50">
        <v>14.028680028130736</v>
      </c>
      <c r="AK4561" s="50">
        <v>0</v>
      </c>
      <c r="AL4561" s="50">
        <v>0</v>
      </c>
      <c r="AM4561" s="50"/>
      <c r="AN4561" s="50"/>
      <c r="AO4561" s="50"/>
      <c r="AP4561" s="50"/>
      <c r="AQ4561" s="50"/>
      <c r="AR4561" s="50"/>
      <c r="AS4561" s="50"/>
      <c r="AT4561" s="50"/>
      <c r="AU4561" s="50"/>
      <c r="AV4561" s="50"/>
      <c r="AW4561" s="50"/>
      <c r="AX4561" s="50">
        <f t="shared" si="1427"/>
        <v>26.494010860071668</v>
      </c>
      <c r="AY4561" s="50"/>
      <c r="AZ4561" s="50">
        <f t="shared" si="1417"/>
        <v>594.33279969363525</v>
      </c>
      <c r="BA4561" s="50">
        <f t="shared" si="1418"/>
        <v>960.30448801946181</v>
      </c>
      <c r="BB4561" s="50">
        <f t="shared" si="1419"/>
        <v>993.63056697302727</v>
      </c>
      <c r="BC4561" s="17">
        <f t="shared" si="1420"/>
        <v>19898</v>
      </c>
      <c r="BD4561" s="50">
        <f t="shared" si="1421"/>
        <v>26.494010860071668</v>
      </c>
      <c r="BE4561" s="50">
        <f t="shared" si="1422"/>
        <v>594.33279969363525</v>
      </c>
      <c r="BF4561" s="50">
        <f t="shared" si="1428"/>
        <v>972.1392587650314</v>
      </c>
      <c r="BG4561" s="50"/>
      <c r="BH4561" s="17">
        <f t="shared" si="1423"/>
        <v>0</v>
      </c>
      <c r="BI4561" s="17">
        <f t="shared" si="1431"/>
        <v>4561</v>
      </c>
      <c r="BJ4561" s="17">
        <f t="shared" si="1429"/>
        <v>4561</v>
      </c>
      <c r="BK4561" s="150">
        <f t="shared" si="1430"/>
        <v>32733</v>
      </c>
      <c r="BL4561" s="50" t="e">
        <f t="shared" ca="1" si="1424"/>
        <v>#NAME?</v>
      </c>
      <c r="BM4561" s="50" t="e">
        <f t="shared" ca="1" si="1425"/>
        <v>#NAME?</v>
      </c>
      <c r="BN4561" s="50" t="e">
        <f t="shared" ca="1" si="1426"/>
        <v>#NAME?</v>
      </c>
    </row>
    <row r="4562" spans="1:66" x14ac:dyDescent="0.35">
      <c r="A4562" s="48">
        <v>32734</v>
      </c>
      <c r="B4562" s="17">
        <v>1989</v>
      </c>
      <c r="C4562" s="17">
        <v>8</v>
      </c>
      <c r="D4562" s="17">
        <v>226</v>
      </c>
      <c r="E4562" s="17">
        <v>14</v>
      </c>
      <c r="F4562" s="17">
        <v>2</v>
      </c>
      <c r="G4562" s="50">
        <v>10.3</v>
      </c>
      <c r="H4562" s="32">
        <v>4.8631225224756651</v>
      </c>
      <c r="I4562" s="50">
        <v>1.6666666666666667</v>
      </c>
      <c r="J4562" s="13">
        <v>0</v>
      </c>
      <c r="K4562" s="13">
        <f t="shared" si="1412"/>
        <v>0</v>
      </c>
      <c r="L4562" s="13">
        <f t="shared" si="1413"/>
        <v>0</v>
      </c>
      <c r="M4562" s="13" t="e">
        <f ca="1">CalcTable[[#This Row],[IWC]]-AE4561</f>
        <v>#NAME?</v>
      </c>
      <c r="N4562" s="13" t="e">
        <f ca="1">IF(CalcTable[[#This Row],[Day of Year]]&lt;123,FCAP,AE4561)</f>
        <v>#NAME?</v>
      </c>
      <c r="O4562" s="17" t="e">
        <f ca="1">IF(IRR_DRIP,5,COUNTIF('IDET Wind Values'!C4546:G4546,"&lt;="&amp;IRR_MAXWIND))</f>
        <v>#NAME?</v>
      </c>
      <c r="P4562" s="13" t="e">
        <f ca="1">CalcTable[[#This Row],[ET_o]]*KL</f>
        <v>#NAME?</v>
      </c>
      <c r="Q4562" s="13" t="e">
        <f ca="1">IF(WILTPT&lt;=0,1,MAX(0,MIN(1,(CalcTable[[#This Row],[IWC]]-WILTPT)/(MAD-WILTPT))))</f>
        <v>#NAME?</v>
      </c>
      <c r="R4562" s="13" t="e">
        <f ca="1">CalcTable[[#This Row],[ETMult]]*CalcTable[[#This Row],[ETb]]</f>
        <v>#NAME?</v>
      </c>
      <c r="S4562" s="13" t="b">
        <f>INDEX(IRR_LIST,CalcTable[[#This Row],[Day of Week]]+1)</f>
        <v>0</v>
      </c>
      <c r="T4562" s="13">
        <f t="shared" ca="1" si="1414"/>
        <v>0</v>
      </c>
      <c r="U4562" s="13" t="b">
        <f ca="1">IF(CalcTable[[#This Row],[IrrPrecip]]&gt;=IC_MM,FALSE,TRUE)</f>
        <v>1</v>
      </c>
      <c r="V4562" s="13" t="b">
        <f t="shared" si="1415"/>
        <v>1</v>
      </c>
      <c r="W4562" s="13" t="e">
        <f ca="1">IF(AND(IRR_DRIP=FALSE,CalcTable[[#This Row],[IrrHours]]&lt;=0),FALSE,TRUE)</f>
        <v>#NAME?</v>
      </c>
      <c r="X4562" s="13" t="e">
        <f ca="1">AND(CalcTable[[#This Row],[IrrDay]],CalcTable[[#This Row],[IrrRain]],CalcTable[[#This Row],[IrrWarm]],CalcTable[[#This Row],[IrrWindy]])</f>
        <v>#NAME?</v>
      </c>
      <c r="Y4562" s="13" t="e">
        <f t="shared" ca="1" si="1416"/>
        <v>#NAME?</v>
      </c>
      <c r="Z4562" s="13" t="e">
        <f ca="1">CalcTable[[#This Row],[IrrHours]]/5</f>
        <v>#NAME?</v>
      </c>
      <c r="AA4562" s="13" t="e">
        <f ca="1">IF(CalcTable[[#This Row],[IrrFlag]]=FALSE,0,MAX(0,CalcTable[[#This Row],[VolRednWind]]*(FCAP*IRR_TARGET-CalcTable[[#This Row],[IWC]])))</f>
        <v>#NAME?</v>
      </c>
      <c r="AB4562" s="13" t="e">
        <f ca="1">CalcTable[[#This Row],[IWC]]+CalcTable[[#This Row],[Eff Precip]]+CalcTable[[#This Row],[IrrAmt]]-CalcTable[[#This Row],[AET]]</f>
        <v>#NAME?</v>
      </c>
      <c r="AC4562" s="13" t="e">
        <f ca="1">IF(CalcTable[[#This Row],[PWC]]&gt;FCAP,MIN(24*PERC,MIN(SAT,CalcTable[[#This Row],[PWC]])-FCAP),0)</f>
        <v>#NAME?</v>
      </c>
      <c r="AD4562" s="13" t="e">
        <f ca="1">IF(CalcTable[[#This Row],[PWC]]&gt;SAT,CalcTable[[#This Row],[PWC]]-SAT,0)</f>
        <v>#NAME?</v>
      </c>
      <c r="AE4562" s="13" t="e">
        <f ca="1">CalcTable[[#This Row],[PWC]]-CalcTable[[#This Row],[PercAmt]]-CalcTable[[#This Row],[Runoff]]</f>
        <v>#NAME?</v>
      </c>
      <c r="AF4562" s="13" t="e">
        <f ca="1">CalcTable[[#This Row],[IrrAmt]]/1000*CUR_IRR_AREA*10000/IRR_EFF</f>
        <v>#NAME?</v>
      </c>
      <c r="AG4562" s="147"/>
      <c r="AH4562" s="13"/>
      <c r="AI4562" s="50">
        <v>0</v>
      </c>
      <c r="AJ4562" s="50">
        <v>0</v>
      </c>
      <c r="AK4562" s="50">
        <v>2.2373106374346761</v>
      </c>
      <c r="AL4562" s="50">
        <v>6.7393785234613013</v>
      </c>
      <c r="AM4562" s="50"/>
      <c r="AN4562" s="50"/>
      <c r="AO4562" s="50"/>
      <c r="AP4562" s="50"/>
      <c r="AQ4562" s="50"/>
      <c r="AR4562" s="50"/>
      <c r="AS4562" s="50"/>
      <c r="AT4562" s="50"/>
      <c r="AU4562" s="50"/>
      <c r="AV4562" s="50"/>
      <c r="AW4562" s="50"/>
      <c r="AX4562" s="50">
        <f t="shared" si="1427"/>
        <v>8.9766891608959778</v>
      </c>
      <c r="AY4562" s="50"/>
      <c r="AZ4562" s="50">
        <f t="shared" si="1417"/>
        <v>230.5023260372401</v>
      </c>
      <c r="BA4562" s="50">
        <f t="shared" si="1418"/>
        <v>354.90040675575068</v>
      </c>
      <c r="BB4562" s="50">
        <f t="shared" si="1419"/>
        <v>365.87670799561926</v>
      </c>
      <c r="BC4562" s="17">
        <f t="shared" si="1420"/>
        <v>19898</v>
      </c>
      <c r="BD4562" s="50">
        <f t="shared" si="1421"/>
        <v>8.9766891608959778</v>
      </c>
      <c r="BE4562" s="50">
        <f t="shared" si="1422"/>
        <v>230.5023260372401</v>
      </c>
      <c r="BF4562" s="50">
        <f t="shared" si="1428"/>
        <v>377.02842665416819</v>
      </c>
      <c r="BG4562" s="50"/>
      <c r="BH4562" s="17">
        <f t="shared" si="1423"/>
        <v>0</v>
      </c>
      <c r="BI4562" s="17">
        <f t="shared" si="1431"/>
        <v>4562</v>
      </c>
      <c r="BJ4562" s="17">
        <f t="shared" si="1429"/>
        <v>4562</v>
      </c>
      <c r="BK4562" s="150">
        <f t="shared" si="1430"/>
        <v>32734</v>
      </c>
      <c r="BL4562" s="50" t="e">
        <f t="shared" ca="1" si="1424"/>
        <v>#NAME?</v>
      </c>
      <c r="BM4562" s="50" t="e">
        <f t="shared" ca="1" si="1425"/>
        <v>#NAME?</v>
      </c>
      <c r="BN4562" s="50" t="e">
        <f t="shared" ca="1" si="1426"/>
        <v>#NAME?</v>
      </c>
    </row>
    <row r="4563" spans="1:66" x14ac:dyDescent="0.35">
      <c r="A4563" s="48">
        <v>32735</v>
      </c>
      <c r="B4563" s="17">
        <v>1989</v>
      </c>
      <c r="C4563" s="17">
        <v>8</v>
      </c>
      <c r="D4563" s="17">
        <v>227</v>
      </c>
      <c r="E4563" s="17">
        <v>15</v>
      </c>
      <c r="F4563" s="17">
        <v>3</v>
      </c>
      <c r="G4563" s="50">
        <v>13.2</v>
      </c>
      <c r="H4563" s="32">
        <v>4.9210371785515123</v>
      </c>
      <c r="I4563" s="50">
        <v>14.333333333333334</v>
      </c>
      <c r="J4563" s="13">
        <v>2</v>
      </c>
      <c r="K4563" s="13">
        <f t="shared" si="1412"/>
        <v>2</v>
      </c>
      <c r="L4563" s="13">
        <f t="shared" si="1413"/>
        <v>0</v>
      </c>
      <c r="M4563" s="13" t="e">
        <f ca="1">CalcTable[[#This Row],[IWC]]-AE4562</f>
        <v>#NAME?</v>
      </c>
      <c r="N4563" s="13" t="e">
        <f ca="1">IF(CalcTable[[#This Row],[Day of Year]]&lt;123,FCAP,AE4562)</f>
        <v>#NAME?</v>
      </c>
      <c r="O4563" s="17" t="e">
        <f ca="1">IF(IRR_DRIP,5,COUNTIF('IDET Wind Values'!C4547:G4547,"&lt;="&amp;IRR_MAXWIND))</f>
        <v>#NAME?</v>
      </c>
      <c r="P4563" s="13" t="e">
        <f ca="1">CalcTable[[#This Row],[ET_o]]*KL</f>
        <v>#NAME?</v>
      </c>
      <c r="Q4563" s="13" t="e">
        <f ca="1">IF(WILTPT&lt;=0,1,MAX(0,MIN(1,(CalcTable[[#This Row],[IWC]]-WILTPT)/(MAD-WILTPT))))</f>
        <v>#NAME?</v>
      </c>
      <c r="R4563" s="13" t="e">
        <f ca="1">CalcTable[[#This Row],[ETMult]]*CalcTable[[#This Row],[ETb]]</f>
        <v>#NAME?</v>
      </c>
      <c r="S4563" s="13" t="b">
        <f>INDEX(IRR_LIST,CalcTable[[#This Row],[Day of Week]]+1)</f>
        <v>1</v>
      </c>
      <c r="T4563" s="13">
        <f t="shared" ca="1" si="1414"/>
        <v>0</v>
      </c>
      <c r="U4563" s="13" t="b">
        <f ca="1">IF(CalcTable[[#This Row],[IrrPrecip]]&gt;=IC_MM,FALSE,TRUE)</f>
        <v>1</v>
      </c>
      <c r="V4563" s="13" t="b">
        <f t="shared" si="1415"/>
        <v>1</v>
      </c>
      <c r="W4563" s="13" t="e">
        <f ca="1">IF(AND(IRR_DRIP=FALSE,CalcTable[[#This Row],[IrrHours]]&lt;=0),FALSE,TRUE)</f>
        <v>#NAME?</v>
      </c>
      <c r="X4563" s="13" t="e">
        <f ca="1">AND(CalcTable[[#This Row],[IrrDay]],CalcTable[[#This Row],[IrrRain]],CalcTable[[#This Row],[IrrWarm]],CalcTable[[#This Row],[IrrWindy]])</f>
        <v>#NAME?</v>
      </c>
      <c r="Y4563" s="13" t="e">
        <f t="shared" ca="1" si="1416"/>
        <v>#NAME?</v>
      </c>
      <c r="Z4563" s="13" t="e">
        <f ca="1">CalcTable[[#This Row],[IrrHours]]/5</f>
        <v>#NAME?</v>
      </c>
      <c r="AA4563" s="13" t="e">
        <f ca="1">IF(CalcTable[[#This Row],[IrrFlag]]=FALSE,0,MAX(0,CalcTable[[#This Row],[VolRednWind]]*(FCAP*IRR_TARGET-CalcTable[[#This Row],[IWC]])))</f>
        <v>#NAME?</v>
      </c>
      <c r="AB4563" s="13" t="e">
        <f ca="1">CalcTable[[#This Row],[IWC]]+CalcTable[[#This Row],[Eff Precip]]+CalcTable[[#This Row],[IrrAmt]]-CalcTable[[#This Row],[AET]]</f>
        <v>#NAME?</v>
      </c>
      <c r="AC4563" s="13" t="e">
        <f ca="1">IF(CalcTable[[#This Row],[PWC]]&gt;FCAP,MIN(24*PERC,MIN(SAT,CalcTable[[#This Row],[PWC]])-FCAP),0)</f>
        <v>#NAME?</v>
      </c>
      <c r="AD4563" s="13" t="e">
        <f ca="1">IF(CalcTable[[#This Row],[PWC]]&gt;SAT,CalcTable[[#This Row],[PWC]]-SAT,0)</f>
        <v>#NAME?</v>
      </c>
      <c r="AE4563" s="13" t="e">
        <f ca="1">CalcTable[[#This Row],[PWC]]-CalcTable[[#This Row],[PercAmt]]-CalcTable[[#This Row],[Runoff]]</f>
        <v>#NAME?</v>
      </c>
      <c r="AF4563" s="13" t="e">
        <f ca="1">CalcTable[[#This Row],[IrrAmt]]/1000*CUR_IRR_AREA*10000/IRR_EFF</f>
        <v>#NAME?</v>
      </c>
      <c r="AG4563" s="147"/>
      <c r="AH4563" s="13"/>
      <c r="AI4563" s="50">
        <v>0</v>
      </c>
      <c r="AJ4563" s="50">
        <v>0</v>
      </c>
      <c r="AK4563" s="50">
        <v>0</v>
      </c>
      <c r="AL4563" s="50">
        <v>0</v>
      </c>
      <c r="AM4563" s="50"/>
      <c r="AN4563" s="50"/>
      <c r="AO4563" s="50"/>
      <c r="AP4563" s="50"/>
      <c r="AQ4563" s="50"/>
      <c r="AR4563" s="50"/>
      <c r="AS4563" s="50"/>
      <c r="AT4563" s="50"/>
      <c r="AU4563" s="50"/>
      <c r="AV4563" s="50"/>
      <c r="AW4563" s="50"/>
      <c r="AX4563" s="50">
        <f t="shared" si="1427"/>
        <v>0</v>
      </c>
      <c r="AY4563" s="50"/>
      <c r="AZ4563" s="50">
        <f t="shared" si="1417"/>
        <v>0</v>
      </c>
      <c r="BA4563" s="50">
        <f t="shared" si="1418"/>
        <v>0</v>
      </c>
      <c r="BB4563" s="50">
        <f t="shared" si="1419"/>
        <v>0</v>
      </c>
      <c r="BC4563" s="17">
        <f t="shared" si="1420"/>
        <v>19898</v>
      </c>
      <c r="BD4563" s="50">
        <f t="shared" si="1421"/>
        <v>0</v>
      </c>
      <c r="BE4563" s="50">
        <f t="shared" si="1422"/>
        <v>0</v>
      </c>
      <c r="BF4563" s="50">
        <f t="shared" si="1428"/>
        <v>0</v>
      </c>
      <c r="BG4563" s="50"/>
      <c r="BH4563" s="17">
        <f t="shared" si="1423"/>
        <v>0</v>
      </c>
      <c r="BI4563" s="17">
        <f t="shared" si="1431"/>
        <v>4563</v>
      </c>
      <c r="BJ4563" s="17">
        <f t="shared" si="1429"/>
        <v>4563</v>
      </c>
      <c r="BK4563" s="150">
        <f t="shared" si="1430"/>
        <v>32735</v>
      </c>
      <c r="BL4563" s="50" t="e">
        <f t="shared" ca="1" si="1424"/>
        <v>#NAME?</v>
      </c>
      <c r="BM4563" s="50" t="e">
        <f t="shared" ca="1" si="1425"/>
        <v>#NAME?</v>
      </c>
      <c r="BN4563" s="50" t="e">
        <f t="shared" ca="1" si="1426"/>
        <v>#NAME?</v>
      </c>
    </row>
    <row r="4564" spans="1:66" x14ac:dyDescent="0.35">
      <c r="A4564" s="48">
        <v>32736</v>
      </c>
      <c r="B4564" s="17">
        <v>1989</v>
      </c>
      <c r="C4564" s="17">
        <v>8</v>
      </c>
      <c r="D4564" s="17">
        <v>228</v>
      </c>
      <c r="E4564" s="17">
        <v>16</v>
      </c>
      <c r="F4564" s="17">
        <v>4</v>
      </c>
      <c r="G4564" s="50">
        <v>9.4</v>
      </c>
      <c r="H4564" s="32">
        <v>2.2822280830739223</v>
      </c>
      <c r="I4564" s="50">
        <v>16.833333333333332</v>
      </c>
      <c r="J4564" s="13">
        <v>6.4</v>
      </c>
      <c r="K4564" s="13">
        <f t="shared" ref="K4564:K4627" si="1432">J4564*PRECIP_ADJUST</f>
        <v>6.4</v>
      </c>
      <c r="L4564" s="13">
        <f t="shared" ref="L4564:L4627" si="1433">IF(K4564&gt;=EFF_PRECIP,EFF_MULT*(K4564-EFF_PRECIP),0)</f>
        <v>1.0500000000000003</v>
      </c>
      <c r="M4564" s="13" t="e">
        <f ca="1">CalcTable[[#This Row],[IWC]]-AE4563</f>
        <v>#NAME?</v>
      </c>
      <c r="N4564" s="13" t="e">
        <f ca="1">IF(CalcTable[[#This Row],[Day of Year]]&lt;123,FCAP,AE4563)</f>
        <v>#NAME?</v>
      </c>
      <c r="O4564" s="17" t="e">
        <f ca="1">IF(IRR_DRIP,5,COUNTIF('IDET Wind Values'!C4548:G4548,"&lt;="&amp;IRR_MAXWIND))</f>
        <v>#NAME?</v>
      </c>
      <c r="P4564" s="13" t="e">
        <f ca="1">CalcTable[[#This Row],[ET_o]]*KL</f>
        <v>#NAME?</v>
      </c>
      <c r="Q4564" s="13" t="e">
        <f ca="1">IF(WILTPT&lt;=0,1,MAX(0,MIN(1,(CalcTable[[#This Row],[IWC]]-WILTPT)/(MAD-WILTPT))))</f>
        <v>#NAME?</v>
      </c>
      <c r="R4564" s="13" t="e">
        <f ca="1">CalcTable[[#This Row],[ETMult]]*CalcTable[[#This Row],[ETb]]</f>
        <v>#NAME?</v>
      </c>
      <c r="S4564" s="13" t="b">
        <f>INDEX(IRR_LIST,CalcTable[[#This Row],[Day of Week]]+1)</f>
        <v>0</v>
      </c>
      <c r="T4564" s="13">
        <f t="shared" ref="T4564:T4627" ca="1" si="1434">SUM(OFFSET(K4564,-IC_DAYS,0,IC_DAYS,1))</f>
        <v>2</v>
      </c>
      <c r="U4564" s="13" t="b">
        <f ca="1">IF(CalcTable[[#This Row],[IrrPrecip]]&gt;=IC_MM,FALSE,TRUE)</f>
        <v>1</v>
      </c>
      <c r="V4564" s="13" t="b">
        <f t="shared" ref="V4564:V4627" si="1435">IF(G4565&lt;IRR_TEMP,FALSE,TRUE)</f>
        <v>1</v>
      </c>
      <c r="W4564" s="13" t="e">
        <f ca="1">IF(AND(IRR_DRIP=FALSE,CalcTable[[#This Row],[IrrHours]]&lt;=0),FALSE,TRUE)</f>
        <v>#NAME?</v>
      </c>
      <c r="X4564" s="13" t="e">
        <f ca="1">AND(CalcTable[[#This Row],[IrrDay]],CalcTable[[#This Row],[IrrRain]],CalcTable[[#This Row],[IrrWarm]],CalcTable[[#This Row],[IrrWindy]])</f>
        <v>#NAME?</v>
      </c>
      <c r="Y4564" s="13" t="e">
        <f t="shared" ref="Y4564:Y4627" ca="1" si="1436">IF(AA4563&lt;=0,FALSE,TRUE)</f>
        <v>#NAME?</v>
      </c>
      <c r="Z4564" s="13" t="e">
        <f ca="1">CalcTable[[#This Row],[IrrHours]]/5</f>
        <v>#NAME?</v>
      </c>
      <c r="AA4564" s="13" t="e">
        <f ca="1">IF(CalcTable[[#This Row],[IrrFlag]]=FALSE,0,MAX(0,CalcTable[[#This Row],[VolRednWind]]*(FCAP*IRR_TARGET-CalcTable[[#This Row],[IWC]])))</f>
        <v>#NAME?</v>
      </c>
      <c r="AB4564" s="13" t="e">
        <f ca="1">CalcTable[[#This Row],[IWC]]+CalcTable[[#This Row],[Eff Precip]]+CalcTable[[#This Row],[IrrAmt]]-CalcTable[[#This Row],[AET]]</f>
        <v>#NAME?</v>
      </c>
      <c r="AC4564" s="13" t="e">
        <f ca="1">IF(CalcTable[[#This Row],[PWC]]&gt;FCAP,MIN(24*PERC,MIN(SAT,CalcTable[[#This Row],[PWC]])-FCAP),0)</f>
        <v>#NAME?</v>
      </c>
      <c r="AD4564" s="13" t="e">
        <f ca="1">IF(CalcTable[[#This Row],[PWC]]&gt;SAT,CalcTable[[#This Row],[PWC]]-SAT,0)</f>
        <v>#NAME?</v>
      </c>
      <c r="AE4564" s="13" t="e">
        <f ca="1">CalcTable[[#This Row],[PWC]]-CalcTable[[#This Row],[PercAmt]]-CalcTable[[#This Row],[Runoff]]</f>
        <v>#NAME?</v>
      </c>
      <c r="AF4564" s="13" t="e">
        <f ca="1">CalcTable[[#This Row],[IrrAmt]]/1000*CUR_IRR_AREA*10000/IRR_EFF</f>
        <v>#NAME?</v>
      </c>
      <c r="AG4564" s="147"/>
      <c r="AH4564" s="13"/>
      <c r="AI4564" s="50">
        <v>0</v>
      </c>
      <c r="AJ4564" s="50">
        <v>0</v>
      </c>
      <c r="AK4564" s="50">
        <v>0</v>
      </c>
      <c r="AL4564" s="50">
        <v>5.3812878355649509</v>
      </c>
      <c r="AM4564" s="50"/>
      <c r="AN4564" s="50"/>
      <c r="AO4564" s="50"/>
      <c r="AP4564" s="50"/>
      <c r="AQ4564" s="50"/>
      <c r="AR4564" s="50"/>
      <c r="AS4564" s="50"/>
      <c r="AT4564" s="50"/>
      <c r="AU4564" s="50"/>
      <c r="AV4564" s="50"/>
      <c r="AW4564" s="50"/>
      <c r="AX4564" s="50">
        <f t="shared" si="1427"/>
        <v>5.3812878355649509</v>
      </c>
      <c r="AY4564" s="50"/>
      <c r="AZ4564" s="50">
        <f t="shared" ref="AZ4564:AZ4627" si="1437">SUMPRODUCT(AI4564:AW4564,CONVERSION)</f>
        <v>157.85110984323856</v>
      </c>
      <c r="BA4564" s="50">
        <f t="shared" ref="BA4564:BA4627" si="1438">SUMPRODUCT($AI4564:$AW4564,CONVERSION,APP_DEMAND)</f>
        <v>243.0405976951451</v>
      </c>
      <c r="BB4564" s="50">
        <f t="shared" ref="BB4564:BB4627" si="1439">SUMPRODUCT($AI4564:$AW4564,CONVERSION,PUMP_DEMAND)</f>
        <v>250.55731721148979</v>
      </c>
      <c r="BC4564" s="17">
        <f t="shared" ref="BC4564:BC4627" si="1440">B4564*10+C4564</f>
        <v>19898</v>
      </c>
      <c r="BD4564" s="50">
        <f t="shared" ref="BD4564:BD4627" si="1441">INDEX(AI4564:AX4564,PLOT_AREA)</f>
        <v>5.3812878355649509</v>
      </c>
      <c r="BE4564" s="50">
        <f t="shared" ref="BE4564:BE4627" si="1442">IF(PLOT_AREA&lt;=AREA_COUNT,INDEX(AI4564:AW4564,PLOT_AREA)*INDEX(CONVERSION,PLOT_AREA),AZ4564)</f>
        <v>157.85110984323856</v>
      </c>
      <c r="BF4564" s="50">
        <f t="shared" si="1428"/>
        <v>258.19416494823281</v>
      </c>
      <c r="BG4564" s="50"/>
      <c r="BH4564" s="17">
        <f t="shared" ref="BH4564:BH4627" si="1443">IF(BC4564&lt;PLOT_FROM,-1,IF(BC4564&gt;PLOT_TO,1,0))</f>
        <v>0</v>
      </c>
      <c r="BI4564" s="17">
        <f t="shared" si="1431"/>
        <v>4564</v>
      </c>
      <c r="BJ4564" s="17">
        <f t="shared" si="1429"/>
        <v>4564</v>
      </c>
      <c r="BK4564" s="150">
        <f t="shared" si="1430"/>
        <v>32736</v>
      </c>
      <c r="BL4564" s="50" t="e">
        <f t="shared" ref="BL4564:BL4627" ca="1" si="1444">WILTPT</f>
        <v>#NAME?</v>
      </c>
      <c r="BM4564" s="50" t="e">
        <f t="shared" ref="BM4564:BM4627" ca="1" si="1445">SAT</f>
        <v>#NAME?</v>
      </c>
      <c r="BN4564" s="50" t="e">
        <f t="shared" ref="BN4564:BN4627" ca="1" si="1446">FCAP</f>
        <v>#NAME?</v>
      </c>
    </row>
    <row r="4565" spans="1:66" x14ac:dyDescent="0.35">
      <c r="A4565" s="48">
        <v>32737</v>
      </c>
      <c r="B4565" s="17">
        <v>1989</v>
      </c>
      <c r="C4565" s="17">
        <v>8</v>
      </c>
      <c r="D4565" s="17">
        <v>229</v>
      </c>
      <c r="E4565" s="17">
        <v>17</v>
      </c>
      <c r="F4565" s="17">
        <v>5</v>
      </c>
      <c r="G4565" s="50">
        <v>6.9</v>
      </c>
      <c r="H4565" s="32">
        <v>2.9015493327162218</v>
      </c>
      <c r="I4565" s="50">
        <v>13.166666666666666</v>
      </c>
      <c r="J4565" s="13">
        <v>0</v>
      </c>
      <c r="K4565" s="13">
        <f t="shared" si="1432"/>
        <v>0</v>
      </c>
      <c r="L4565" s="13">
        <f t="shared" si="1433"/>
        <v>0</v>
      </c>
      <c r="M4565" s="13" t="e">
        <f ca="1">CalcTable[[#This Row],[IWC]]-AE4564</f>
        <v>#NAME?</v>
      </c>
      <c r="N4565" s="13" t="e">
        <f ca="1">IF(CalcTable[[#This Row],[Day of Year]]&lt;123,FCAP,AE4564)</f>
        <v>#NAME?</v>
      </c>
      <c r="O4565" s="17" t="e">
        <f ca="1">IF(IRR_DRIP,5,COUNTIF('IDET Wind Values'!C4549:G4549,"&lt;="&amp;IRR_MAXWIND))</f>
        <v>#NAME?</v>
      </c>
      <c r="P4565" s="13" t="e">
        <f ca="1">CalcTable[[#This Row],[ET_o]]*KL</f>
        <v>#NAME?</v>
      </c>
      <c r="Q4565" s="13" t="e">
        <f ca="1">IF(WILTPT&lt;=0,1,MAX(0,MIN(1,(CalcTable[[#This Row],[IWC]]-WILTPT)/(MAD-WILTPT))))</f>
        <v>#NAME?</v>
      </c>
      <c r="R4565" s="13" t="e">
        <f ca="1">CalcTable[[#This Row],[ETMult]]*CalcTable[[#This Row],[ETb]]</f>
        <v>#NAME?</v>
      </c>
      <c r="S4565" s="13" t="b">
        <f>INDEX(IRR_LIST,CalcTable[[#This Row],[Day of Week]]+1)</f>
        <v>1</v>
      </c>
      <c r="T4565" s="13">
        <f t="shared" ca="1" si="1434"/>
        <v>8.4</v>
      </c>
      <c r="U4565" s="13" t="b">
        <f ca="1">IF(CalcTable[[#This Row],[IrrPrecip]]&gt;=IC_MM,FALSE,TRUE)</f>
        <v>1</v>
      </c>
      <c r="V4565" s="13" t="b">
        <f t="shared" si="1435"/>
        <v>1</v>
      </c>
      <c r="W4565" s="13" t="e">
        <f ca="1">IF(AND(IRR_DRIP=FALSE,CalcTable[[#This Row],[IrrHours]]&lt;=0),FALSE,TRUE)</f>
        <v>#NAME?</v>
      </c>
      <c r="X4565" s="13" t="e">
        <f ca="1">AND(CalcTable[[#This Row],[IrrDay]],CalcTable[[#This Row],[IrrRain]],CalcTable[[#This Row],[IrrWarm]],CalcTable[[#This Row],[IrrWindy]])</f>
        <v>#NAME?</v>
      </c>
      <c r="Y4565" s="13" t="e">
        <f t="shared" ca="1" si="1436"/>
        <v>#NAME?</v>
      </c>
      <c r="Z4565" s="13" t="e">
        <f ca="1">CalcTable[[#This Row],[IrrHours]]/5</f>
        <v>#NAME?</v>
      </c>
      <c r="AA4565" s="13" t="e">
        <f ca="1">IF(CalcTable[[#This Row],[IrrFlag]]=FALSE,0,MAX(0,CalcTable[[#This Row],[VolRednWind]]*(FCAP*IRR_TARGET-CalcTable[[#This Row],[IWC]])))</f>
        <v>#NAME?</v>
      </c>
      <c r="AB4565" s="13" t="e">
        <f ca="1">CalcTable[[#This Row],[IWC]]+CalcTable[[#This Row],[Eff Precip]]+CalcTable[[#This Row],[IrrAmt]]-CalcTable[[#This Row],[AET]]</f>
        <v>#NAME?</v>
      </c>
      <c r="AC4565" s="13" t="e">
        <f ca="1">IF(CalcTable[[#This Row],[PWC]]&gt;FCAP,MIN(24*PERC,MIN(SAT,CalcTable[[#This Row],[PWC]])-FCAP),0)</f>
        <v>#NAME?</v>
      </c>
      <c r="AD4565" s="13" t="e">
        <f ca="1">IF(CalcTable[[#This Row],[PWC]]&gt;SAT,CalcTable[[#This Row],[PWC]]-SAT,0)</f>
        <v>#NAME?</v>
      </c>
      <c r="AE4565" s="13" t="e">
        <f ca="1">CalcTable[[#This Row],[PWC]]-CalcTable[[#This Row],[PercAmt]]-CalcTable[[#This Row],[Runoff]]</f>
        <v>#NAME?</v>
      </c>
      <c r="AF4565" s="13" t="e">
        <f ca="1">CalcTable[[#This Row],[IrrAmt]]/1000*CUR_IRR_AREA*10000/IRR_EFF</f>
        <v>#NAME?</v>
      </c>
      <c r="AG4565" s="147"/>
      <c r="AH4565" s="13"/>
      <c r="AI4565" s="50">
        <v>0</v>
      </c>
      <c r="AJ4565" s="50">
        <v>0</v>
      </c>
      <c r="AK4565" s="50">
        <v>0</v>
      </c>
      <c r="AL4565" s="50">
        <v>0</v>
      </c>
      <c r="AM4565" s="50"/>
      <c r="AN4565" s="50"/>
      <c r="AO4565" s="50"/>
      <c r="AP4565" s="50"/>
      <c r="AQ4565" s="50"/>
      <c r="AR4565" s="50"/>
      <c r="AS4565" s="50"/>
      <c r="AT4565" s="50"/>
      <c r="AU4565" s="50"/>
      <c r="AV4565" s="50"/>
      <c r="AW4565" s="50"/>
      <c r="AX4565" s="50">
        <f t="shared" ref="AX4565:AX4628" si="1447">SUM(AI4565:AW4565)</f>
        <v>0</v>
      </c>
      <c r="AY4565" s="50"/>
      <c r="AZ4565" s="50">
        <f t="shared" si="1437"/>
        <v>0</v>
      </c>
      <c r="BA4565" s="50">
        <f t="shared" si="1438"/>
        <v>0</v>
      </c>
      <c r="BB4565" s="50">
        <f t="shared" si="1439"/>
        <v>0</v>
      </c>
      <c r="BC4565" s="17">
        <f t="shared" si="1440"/>
        <v>19898</v>
      </c>
      <c r="BD4565" s="50">
        <f t="shared" si="1441"/>
        <v>0</v>
      </c>
      <c r="BE4565" s="50">
        <f t="shared" si="1442"/>
        <v>0</v>
      </c>
      <c r="BF4565" s="50">
        <f t="shared" ref="BF4565:BF4628" si="1448">BE4565*BF$17</f>
        <v>0</v>
      </c>
      <c r="BG4565" s="50"/>
      <c r="BH4565" s="17">
        <f t="shared" si="1443"/>
        <v>0</v>
      </c>
      <c r="BI4565" s="17">
        <f t="shared" si="1431"/>
        <v>4565</v>
      </c>
      <c r="BJ4565" s="17">
        <f t="shared" ref="BJ4565:BJ4628" si="1449">IF(BH4565=0,BI4565,"")</f>
        <v>4565</v>
      </c>
      <c r="BK4565" s="150">
        <f t="shared" ref="BK4565:BK4628" si="1450">A4565</f>
        <v>32737</v>
      </c>
      <c r="BL4565" s="50" t="e">
        <f t="shared" ca="1" si="1444"/>
        <v>#NAME?</v>
      </c>
      <c r="BM4565" s="50" t="e">
        <f t="shared" ca="1" si="1445"/>
        <v>#NAME?</v>
      </c>
      <c r="BN4565" s="50" t="e">
        <f t="shared" ca="1" si="1446"/>
        <v>#NAME?</v>
      </c>
    </row>
    <row r="4566" spans="1:66" x14ac:dyDescent="0.35">
      <c r="A4566" s="48">
        <v>32738</v>
      </c>
      <c r="B4566" s="17">
        <v>1989</v>
      </c>
      <c r="C4566" s="17">
        <v>8</v>
      </c>
      <c r="D4566" s="17">
        <v>230</v>
      </c>
      <c r="E4566" s="17">
        <v>18</v>
      </c>
      <c r="F4566" s="17">
        <v>6</v>
      </c>
      <c r="G4566" s="50">
        <v>12.3</v>
      </c>
      <c r="H4566" s="32">
        <v>3.2344058768191442</v>
      </c>
      <c r="I4566" s="50">
        <v>15.5</v>
      </c>
      <c r="J4566" s="13">
        <v>0</v>
      </c>
      <c r="K4566" s="13">
        <f t="shared" si="1432"/>
        <v>0</v>
      </c>
      <c r="L4566" s="13">
        <f t="shared" si="1433"/>
        <v>0</v>
      </c>
      <c r="M4566" s="13" t="e">
        <f ca="1">CalcTable[[#This Row],[IWC]]-AE4565</f>
        <v>#NAME?</v>
      </c>
      <c r="N4566" s="13" t="e">
        <f ca="1">IF(CalcTable[[#This Row],[Day of Year]]&lt;123,FCAP,AE4565)</f>
        <v>#NAME?</v>
      </c>
      <c r="O4566" s="17" t="e">
        <f ca="1">IF(IRR_DRIP,5,COUNTIF('IDET Wind Values'!C4550:G4550,"&lt;="&amp;IRR_MAXWIND))</f>
        <v>#NAME?</v>
      </c>
      <c r="P4566" s="13" t="e">
        <f ca="1">CalcTable[[#This Row],[ET_o]]*KL</f>
        <v>#NAME?</v>
      </c>
      <c r="Q4566" s="13" t="e">
        <f ca="1">IF(WILTPT&lt;=0,1,MAX(0,MIN(1,(CalcTable[[#This Row],[IWC]]-WILTPT)/(MAD-WILTPT))))</f>
        <v>#NAME?</v>
      </c>
      <c r="R4566" s="13" t="e">
        <f ca="1">CalcTable[[#This Row],[ETMult]]*CalcTable[[#This Row],[ETb]]</f>
        <v>#NAME?</v>
      </c>
      <c r="S4566" s="13" t="b">
        <f>INDEX(IRR_LIST,CalcTable[[#This Row],[Day of Week]]+1)</f>
        <v>0</v>
      </c>
      <c r="T4566" s="13">
        <f t="shared" ca="1" si="1434"/>
        <v>6.4</v>
      </c>
      <c r="U4566" s="13" t="b">
        <f ca="1">IF(CalcTable[[#This Row],[IrrPrecip]]&gt;=IC_MM,FALSE,TRUE)</f>
        <v>1</v>
      </c>
      <c r="V4566" s="13" t="b">
        <f t="shared" si="1435"/>
        <v>1</v>
      </c>
      <c r="W4566" s="13" t="e">
        <f ca="1">IF(AND(IRR_DRIP=FALSE,CalcTable[[#This Row],[IrrHours]]&lt;=0),FALSE,TRUE)</f>
        <v>#NAME?</v>
      </c>
      <c r="X4566" s="13" t="e">
        <f ca="1">AND(CalcTable[[#This Row],[IrrDay]],CalcTable[[#This Row],[IrrRain]],CalcTable[[#This Row],[IrrWarm]],CalcTable[[#This Row],[IrrWindy]])</f>
        <v>#NAME?</v>
      </c>
      <c r="Y4566" s="13" t="e">
        <f t="shared" ca="1" si="1436"/>
        <v>#NAME?</v>
      </c>
      <c r="Z4566" s="13" t="e">
        <f ca="1">CalcTable[[#This Row],[IrrHours]]/5</f>
        <v>#NAME?</v>
      </c>
      <c r="AA4566" s="13" t="e">
        <f ca="1">IF(CalcTable[[#This Row],[IrrFlag]]=FALSE,0,MAX(0,CalcTable[[#This Row],[VolRednWind]]*(FCAP*IRR_TARGET-CalcTable[[#This Row],[IWC]])))</f>
        <v>#NAME?</v>
      </c>
      <c r="AB4566" s="13" t="e">
        <f ca="1">CalcTable[[#This Row],[IWC]]+CalcTable[[#This Row],[Eff Precip]]+CalcTable[[#This Row],[IrrAmt]]-CalcTable[[#This Row],[AET]]</f>
        <v>#NAME?</v>
      </c>
      <c r="AC4566" s="13" t="e">
        <f ca="1">IF(CalcTable[[#This Row],[PWC]]&gt;FCAP,MIN(24*PERC,MIN(SAT,CalcTable[[#This Row],[PWC]])-FCAP),0)</f>
        <v>#NAME?</v>
      </c>
      <c r="AD4566" s="13" t="e">
        <f ca="1">IF(CalcTable[[#This Row],[PWC]]&gt;SAT,CalcTable[[#This Row],[PWC]]-SAT,0)</f>
        <v>#NAME?</v>
      </c>
      <c r="AE4566" s="13" t="e">
        <f ca="1">CalcTable[[#This Row],[PWC]]-CalcTable[[#This Row],[PercAmt]]-CalcTable[[#This Row],[Runoff]]</f>
        <v>#NAME?</v>
      </c>
      <c r="AF4566" s="13" t="e">
        <f ca="1">CalcTable[[#This Row],[IrrAmt]]/1000*CUR_IRR_AREA*10000/IRR_EFF</f>
        <v>#NAME?</v>
      </c>
      <c r="AG4566" s="147"/>
      <c r="AH4566" s="13"/>
      <c r="AI4566" s="50">
        <v>0</v>
      </c>
      <c r="AJ4566" s="50">
        <v>0</v>
      </c>
      <c r="AK4566" s="50">
        <v>0</v>
      </c>
      <c r="AL4566" s="50">
        <v>3.8758521329939235</v>
      </c>
      <c r="AM4566" s="50"/>
      <c r="AN4566" s="50"/>
      <c r="AO4566" s="50"/>
      <c r="AP4566" s="50"/>
      <c r="AQ4566" s="50"/>
      <c r="AR4566" s="50"/>
      <c r="AS4566" s="50"/>
      <c r="AT4566" s="50"/>
      <c r="AU4566" s="50"/>
      <c r="AV4566" s="50"/>
      <c r="AW4566" s="50"/>
      <c r="AX4566" s="50">
        <f t="shared" si="1447"/>
        <v>3.8758521329939235</v>
      </c>
      <c r="AY4566" s="50"/>
      <c r="AZ4566" s="50">
        <f t="shared" si="1437"/>
        <v>113.69166256782177</v>
      </c>
      <c r="BA4566" s="50">
        <f t="shared" si="1438"/>
        <v>175.04906776315417</v>
      </c>
      <c r="BB4566" s="50">
        <f t="shared" si="1439"/>
        <v>180.46295645685996</v>
      </c>
      <c r="BC4566" s="17">
        <f t="shared" si="1440"/>
        <v>19898</v>
      </c>
      <c r="BD4566" s="50">
        <f t="shared" si="1441"/>
        <v>3.8758521329939235</v>
      </c>
      <c r="BE4566" s="50">
        <f t="shared" si="1442"/>
        <v>113.69166256782177</v>
      </c>
      <c r="BF4566" s="50">
        <f t="shared" si="1448"/>
        <v>185.96336704522943</v>
      </c>
      <c r="BG4566" s="50"/>
      <c r="BH4566" s="17">
        <f t="shared" si="1443"/>
        <v>0</v>
      </c>
      <c r="BI4566" s="17">
        <f t="shared" ref="BI4566:BI4629" si="1451">BI4565+1</f>
        <v>4566</v>
      </c>
      <c r="BJ4566" s="17">
        <f t="shared" si="1449"/>
        <v>4566</v>
      </c>
      <c r="BK4566" s="150">
        <f t="shared" si="1450"/>
        <v>32738</v>
      </c>
      <c r="BL4566" s="50" t="e">
        <f t="shared" ca="1" si="1444"/>
        <v>#NAME?</v>
      </c>
      <c r="BM4566" s="50" t="e">
        <f t="shared" ca="1" si="1445"/>
        <v>#NAME?</v>
      </c>
      <c r="BN4566" s="50" t="e">
        <f t="shared" ca="1" si="1446"/>
        <v>#NAME?</v>
      </c>
    </row>
    <row r="4567" spans="1:66" x14ac:dyDescent="0.35">
      <c r="A4567" s="48">
        <v>32739</v>
      </c>
      <c r="B4567" s="17">
        <v>1989</v>
      </c>
      <c r="C4567" s="17">
        <v>8</v>
      </c>
      <c r="D4567" s="17">
        <v>231</v>
      </c>
      <c r="E4567" s="17">
        <v>19</v>
      </c>
      <c r="F4567" s="17">
        <v>7</v>
      </c>
      <c r="G4567" s="50">
        <v>6.5</v>
      </c>
      <c r="H4567" s="32">
        <v>1.8289497739639815</v>
      </c>
      <c r="I4567" s="50">
        <v>5.5</v>
      </c>
      <c r="J4567" s="13">
        <v>15.8</v>
      </c>
      <c r="K4567" s="13">
        <f t="shared" si="1432"/>
        <v>15.8</v>
      </c>
      <c r="L4567" s="13">
        <f t="shared" si="1433"/>
        <v>8.1000000000000014</v>
      </c>
      <c r="M4567" s="13" t="e">
        <f ca="1">CalcTable[[#This Row],[IWC]]-AE4566</f>
        <v>#NAME?</v>
      </c>
      <c r="N4567" s="13" t="e">
        <f ca="1">IF(CalcTable[[#This Row],[Day of Year]]&lt;123,FCAP,AE4566)</f>
        <v>#NAME?</v>
      </c>
      <c r="O4567" s="17" t="e">
        <f ca="1">IF(IRR_DRIP,5,COUNTIF('IDET Wind Values'!C4551:G4551,"&lt;="&amp;IRR_MAXWIND))</f>
        <v>#NAME?</v>
      </c>
      <c r="P4567" s="13" t="e">
        <f ca="1">CalcTable[[#This Row],[ET_o]]*KL</f>
        <v>#NAME?</v>
      </c>
      <c r="Q4567" s="13" t="e">
        <f ca="1">IF(WILTPT&lt;=0,1,MAX(0,MIN(1,(CalcTable[[#This Row],[IWC]]-WILTPT)/(MAD-WILTPT))))</f>
        <v>#NAME?</v>
      </c>
      <c r="R4567" s="13" t="e">
        <f ca="1">CalcTable[[#This Row],[ETMult]]*CalcTable[[#This Row],[ETb]]</f>
        <v>#NAME?</v>
      </c>
      <c r="S4567" s="13" t="b">
        <f>INDEX(IRR_LIST,CalcTable[[#This Row],[Day of Week]]+1)</f>
        <v>0</v>
      </c>
      <c r="T4567" s="13">
        <f t="shared" ca="1" si="1434"/>
        <v>0</v>
      </c>
      <c r="U4567" s="13" t="b">
        <f ca="1">IF(CalcTable[[#This Row],[IrrPrecip]]&gt;=IC_MM,FALSE,TRUE)</f>
        <v>1</v>
      </c>
      <c r="V4567" s="13" t="b">
        <f t="shared" si="1435"/>
        <v>1</v>
      </c>
      <c r="W4567" s="13" t="e">
        <f ca="1">IF(AND(IRR_DRIP=FALSE,CalcTable[[#This Row],[IrrHours]]&lt;=0),FALSE,TRUE)</f>
        <v>#NAME?</v>
      </c>
      <c r="X4567" s="13" t="e">
        <f ca="1">AND(CalcTable[[#This Row],[IrrDay]],CalcTable[[#This Row],[IrrRain]],CalcTable[[#This Row],[IrrWarm]],CalcTable[[#This Row],[IrrWindy]])</f>
        <v>#NAME?</v>
      </c>
      <c r="Y4567" s="13" t="e">
        <f t="shared" ca="1" si="1436"/>
        <v>#NAME?</v>
      </c>
      <c r="Z4567" s="13" t="e">
        <f ca="1">CalcTable[[#This Row],[IrrHours]]/5</f>
        <v>#NAME?</v>
      </c>
      <c r="AA4567" s="13" t="e">
        <f ca="1">IF(CalcTable[[#This Row],[IrrFlag]]=FALSE,0,MAX(0,CalcTable[[#This Row],[VolRednWind]]*(FCAP*IRR_TARGET-CalcTable[[#This Row],[IWC]])))</f>
        <v>#NAME?</v>
      </c>
      <c r="AB4567" s="13" t="e">
        <f ca="1">CalcTable[[#This Row],[IWC]]+CalcTable[[#This Row],[Eff Precip]]+CalcTable[[#This Row],[IrrAmt]]-CalcTable[[#This Row],[AET]]</f>
        <v>#NAME?</v>
      </c>
      <c r="AC4567" s="13" t="e">
        <f ca="1">IF(CalcTable[[#This Row],[PWC]]&gt;FCAP,MIN(24*PERC,MIN(SAT,CalcTable[[#This Row],[PWC]])-FCAP),0)</f>
        <v>#NAME?</v>
      </c>
      <c r="AD4567" s="13" t="e">
        <f ca="1">IF(CalcTable[[#This Row],[PWC]]&gt;SAT,CalcTable[[#This Row],[PWC]]-SAT,0)</f>
        <v>#NAME?</v>
      </c>
      <c r="AE4567" s="13" t="e">
        <f ca="1">CalcTable[[#This Row],[PWC]]-CalcTable[[#This Row],[PercAmt]]-CalcTable[[#This Row],[Runoff]]</f>
        <v>#NAME?</v>
      </c>
      <c r="AF4567" s="13" t="e">
        <f ca="1">CalcTable[[#This Row],[IrrAmt]]/1000*CUR_IRR_AREA*10000/IRR_EFF</f>
        <v>#NAME?</v>
      </c>
      <c r="AG4567" s="147"/>
      <c r="AH4567" s="13"/>
      <c r="AI4567" s="50">
        <v>0</v>
      </c>
      <c r="AJ4567" s="50">
        <v>0</v>
      </c>
      <c r="AK4567" s="50">
        <v>10.559245660047385</v>
      </c>
      <c r="AL4567" s="50">
        <v>0</v>
      </c>
      <c r="AM4567" s="50"/>
      <c r="AN4567" s="50"/>
      <c r="AO4567" s="50"/>
      <c r="AP4567" s="50"/>
      <c r="AQ4567" s="50"/>
      <c r="AR4567" s="50"/>
      <c r="AS4567" s="50"/>
      <c r="AT4567" s="50"/>
      <c r="AU4567" s="50"/>
      <c r="AV4567" s="50"/>
      <c r="AW4567" s="50"/>
      <c r="AX4567" s="50">
        <f t="shared" si="1447"/>
        <v>10.559245660047385</v>
      </c>
      <c r="AY4567" s="50"/>
      <c r="AZ4567" s="50">
        <f t="shared" si="1437"/>
        <v>154.86893634736165</v>
      </c>
      <c r="BA4567" s="50">
        <f t="shared" si="1438"/>
        <v>238.44899723323934</v>
      </c>
      <c r="BB4567" s="50">
        <f t="shared" si="1439"/>
        <v>245.82370848787565</v>
      </c>
      <c r="BC4567" s="17">
        <f t="shared" si="1440"/>
        <v>19898</v>
      </c>
      <c r="BD4567" s="50">
        <f t="shared" si="1441"/>
        <v>10.559245660047385</v>
      </c>
      <c r="BE4567" s="50">
        <f t="shared" si="1442"/>
        <v>154.86893634736165</v>
      </c>
      <c r="BF4567" s="50">
        <f t="shared" si="1448"/>
        <v>253.31627846226922</v>
      </c>
      <c r="BG4567" s="50"/>
      <c r="BH4567" s="17">
        <f t="shared" si="1443"/>
        <v>0</v>
      </c>
      <c r="BI4567" s="17">
        <f t="shared" si="1451"/>
        <v>4567</v>
      </c>
      <c r="BJ4567" s="17">
        <f t="shared" si="1449"/>
        <v>4567</v>
      </c>
      <c r="BK4567" s="150">
        <f t="shared" si="1450"/>
        <v>32739</v>
      </c>
      <c r="BL4567" s="50" t="e">
        <f t="shared" ca="1" si="1444"/>
        <v>#NAME?</v>
      </c>
      <c r="BM4567" s="50" t="e">
        <f t="shared" ca="1" si="1445"/>
        <v>#NAME?</v>
      </c>
      <c r="BN4567" s="50" t="e">
        <f t="shared" ca="1" si="1446"/>
        <v>#NAME?</v>
      </c>
    </row>
    <row r="4568" spans="1:66" x14ac:dyDescent="0.35">
      <c r="A4568" s="48">
        <v>32740</v>
      </c>
      <c r="B4568" s="17">
        <v>1989</v>
      </c>
      <c r="C4568" s="17">
        <v>8</v>
      </c>
      <c r="D4568" s="17">
        <v>232</v>
      </c>
      <c r="E4568" s="17">
        <v>20</v>
      </c>
      <c r="F4568" s="17">
        <v>1</v>
      </c>
      <c r="G4568" s="50">
        <v>9.3000000000000007</v>
      </c>
      <c r="H4568" s="32">
        <v>2.9940001849518367</v>
      </c>
      <c r="I4568" s="50">
        <v>3.8333333333333335</v>
      </c>
      <c r="J4568" s="13">
        <v>0</v>
      </c>
      <c r="K4568" s="13">
        <f t="shared" si="1432"/>
        <v>0</v>
      </c>
      <c r="L4568" s="13">
        <f t="shared" si="1433"/>
        <v>0</v>
      </c>
      <c r="M4568" s="13" t="e">
        <f ca="1">CalcTable[[#This Row],[IWC]]-AE4567</f>
        <v>#NAME?</v>
      </c>
      <c r="N4568" s="13" t="e">
        <f ca="1">IF(CalcTable[[#This Row],[Day of Year]]&lt;123,FCAP,AE4567)</f>
        <v>#NAME?</v>
      </c>
      <c r="O4568" s="17" t="e">
        <f ca="1">IF(IRR_DRIP,5,COUNTIF('IDET Wind Values'!C4552:G4552,"&lt;="&amp;IRR_MAXWIND))</f>
        <v>#NAME?</v>
      </c>
      <c r="P4568" s="13" t="e">
        <f ca="1">CalcTable[[#This Row],[ET_o]]*KL</f>
        <v>#NAME?</v>
      </c>
      <c r="Q4568" s="13" t="e">
        <f ca="1">IF(WILTPT&lt;=0,1,MAX(0,MIN(1,(CalcTable[[#This Row],[IWC]]-WILTPT)/(MAD-WILTPT))))</f>
        <v>#NAME?</v>
      </c>
      <c r="R4568" s="13" t="e">
        <f ca="1">CalcTable[[#This Row],[ETMult]]*CalcTable[[#This Row],[ETb]]</f>
        <v>#NAME?</v>
      </c>
      <c r="S4568" s="13" t="b">
        <f>INDEX(IRR_LIST,CalcTable[[#This Row],[Day of Week]]+1)</f>
        <v>1</v>
      </c>
      <c r="T4568" s="13">
        <f t="shared" ca="1" si="1434"/>
        <v>15.8</v>
      </c>
      <c r="U4568" s="13" t="b">
        <f ca="1">IF(CalcTable[[#This Row],[IrrPrecip]]&gt;=IC_MM,FALSE,TRUE)</f>
        <v>0</v>
      </c>
      <c r="V4568" s="13" t="b">
        <f t="shared" si="1435"/>
        <v>1</v>
      </c>
      <c r="W4568" s="13" t="e">
        <f ca="1">IF(AND(IRR_DRIP=FALSE,CalcTable[[#This Row],[IrrHours]]&lt;=0),FALSE,TRUE)</f>
        <v>#NAME?</v>
      </c>
      <c r="X4568" s="13" t="e">
        <f ca="1">AND(CalcTable[[#This Row],[IrrDay]],CalcTable[[#This Row],[IrrRain]],CalcTable[[#This Row],[IrrWarm]],CalcTable[[#This Row],[IrrWindy]])</f>
        <v>#NAME?</v>
      </c>
      <c r="Y4568" s="13" t="e">
        <f t="shared" ca="1" si="1436"/>
        <v>#NAME?</v>
      </c>
      <c r="Z4568" s="13" t="e">
        <f ca="1">CalcTable[[#This Row],[IrrHours]]/5</f>
        <v>#NAME?</v>
      </c>
      <c r="AA4568" s="13" t="e">
        <f ca="1">IF(CalcTable[[#This Row],[IrrFlag]]=FALSE,0,MAX(0,CalcTable[[#This Row],[VolRednWind]]*(FCAP*IRR_TARGET-CalcTable[[#This Row],[IWC]])))</f>
        <v>#NAME?</v>
      </c>
      <c r="AB4568" s="13" t="e">
        <f ca="1">CalcTable[[#This Row],[IWC]]+CalcTable[[#This Row],[Eff Precip]]+CalcTable[[#This Row],[IrrAmt]]-CalcTable[[#This Row],[AET]]</f>
        <v>#NAME?</v>
      </c>
      <c r="AC4568" s="13" t="e">
        <f ca="1">IF(CalcTable[[#This Row],[PWC]]&gt;FCAP,MIN(24*PERC,MIN(SAT,CalcTable[[#This Row],[PWC]])-FCAP),0)</f>
        <v>#NAME?</v>
      </c>
      <c r="AD4568" s="13" t="e">
        <f ca="1">IF(CalcTable[[#This Row],[PWC]]&gt;SAT,CalcTable[[#This Row],[PWC]]-SAT,0)</f>
        <v>#NAME?</v>
      </c>
      <c r="AE4568" s="13" t="e">
        <f ca="1">CalcTable[[#This Row],[PWC]]-CalcTable[[#This Row],[PercAmt]]-CalcTable[[#This Row],[Runoff]]</f>
        <v>#NAME?</v>
      </c>
      <c r="AF4568" s="13" t="e">
        <f ca="1">CalcTable[[#This Row],[IrrAmt]]/1000*CUR_IRR_AREA*10000/IRR_EFF</f>
        <v>#NAME?</v>
      </c>
      <c r="AG4568" s="147"/>
      <c r="AH4568" s="13"/>
      <c r="AI4568" s="50">
        <v>0</v>
      </c>
      <c r="AJ4568" s="50">
        <v>0</v>
      </c>
      <c r="AK4568" s="50">
        <v>0</v>
      </c>
      <c r="AL4568" s="50">
        <v>0</v>
      </c>
      <c r="AM4568" s="50"/>
      <c r="AN4568" s="50"/>
      <c r="AO4568" s="50"/>
      <c r="AP4568" s="50"/>
      <c r="AQ4568" s="50"/>
      <c r="AR4568" s="50"/>
      <c r="AS4568" s="50"/>
      <c r="AT4568" s="50"/>
      <c r="AU4568" s="50"/>
      <c r="AV4568" s="50"/>
      <c r="AW4568" s="50"/>
      <c r="AX4568" s="50">
        <f t="shared" si="1447"/>
        <v>0</v>
      </c>
      <c r="AY4568" s="50"/>
      <c r="AZ4568" s="50">
        <f t="shared" si="1437"/>
        <v>0</v>
      </c>
      <c r="BA4568" s="50">
        <f t="shared" si="1438"/>
        <v>0</v>
      </c>
      <c r="BB4568" s="50">
        <f t="shared" si="1439"/>
        <v>0</v>
      </c>
      <c r="BC4568" s="17">
        <f t="shared" si="1440"/>
        <v>19898</v>
      </c>
      <c r="BD4568" s="50">
        <f t="shared" si="1441"/>
        <v>0</v>
      </c>
      <c r="BE4568" s="50">
        <f t="shared" si="1442"/>
        <v>0</v>
      </c>
      <c r="BF4568" s="50">
        <f t="shared" si="1448"/>
        <v>0</v>
      </c>
      <c r="BG4568" s="50"/>
      <c r="BH4568" s="17">
        <f t="shared" si="1443"/>
        <v>0</v>
      </c>
      <c r="BI4568" s="17">
        <f t="shared" si="1451"/>
        <v>4568</v>
      </c>
      <c r="BJ4568" s="17">
        <f t="shared" si="1449"/>
        <v>4568</v>
      </c>
      <c r="BK4568" s="150">
        <f t="shared" si="1450"/>
        <v>32740</v>
      </c>
      <c r="BL4568" s="50" t="e">
        <f t="shared" ca="1" si="1444"/>
        <v>#NAME?</v>
      </c>
      <c r="BM4568" s="50" t="e">
        <f t="shared" ca="1" si="1445"/>
        <v>#NAME?</v>
      </c>
      <c r="BN4568" s="50" t="e">
        <f t="shared" ca="1" si="1446"/>
        <v>#NAME?</v>
      </c>
    </row>
    <row r="4569" spans="1:66" x14ac:dyDescent="0.35">
      <c r="A4569" s="48">
        <v>32741</v>
      </c>
      <c r="B4569" s="17">
        <v>1989</v>
      </c>
      <c r="C4569" s="17">
        <v>8</v>
      </c>
      <c r="D4569" s="17">
        <v>233</v>
      </c>
      <c r="E4569" s="17">
        <v>21</v>
      </c>
      <c r="F4569" s="17">
        <v>2</v>
      </c>
      <c r="G4569" s="50">
        <v>11</v>
      </c>
      <c r="H4569" s="32">
        <v>3.3343564827398393</v>
      </c>
      <c r="I4569" s="50">
        <v>5</v>
      </c>
      <c r="J4569" s="13">
        <v>0.2</v>
      </c>
      <c r="K4569" s="13">
        <f t="shared" si="1432"/>
        <v>0.2</v>
      </c>
      <c r="L4569" s="13">
        <f t="shared" si="1433"/>
        <v>0</v>
      </c>
      <c r="M4569" s="13" t="e">
        <f ca="1">CalcTable[[#This Row],[IWC]]-AE4568</f>
        <v>#NAME?</v>
      </c>
      <c r="N4569" s="13" t="e">
        <f ca="1">IF(CalcTable[[#This Row],[Day of Year]]&lt;123,FCAP,AE4568)</f>
        <v>#NAME?</v>
      </c>
      <c r="O4569" s="17" t="e">
        <f ca="1">IF(IRR_DRIP,5,COUNTIF('IDET Wind Values'!C4553:G4553,"&lt;="&amp;IRR_MAXWIND))</f>
        <v>#NAME?</v>
      </c>
      <c r="P4569" s="13" t="e">
        <f ca="1">CalcTable[[#This Row],[ET_o]]*KL</f>
        <v>#NAME?</v>
      </c>
      <c r="Q4569" s="13" t="e">
        <f ca="1">IF(WILTPT&lt;=0,1,MAX(0,MIN(1,(CalcTable[[#This Row],[IWC]]-WILTPT)/(MAD-WILTPT))))</f>
        <v>#NAME?</v>
      </c>
      <c r="R4569" s="13" t="e">
        <f ca="1">CalcTable[[#This Row],[ETMult]]*CalcTable[[#This Row],[ETb]]</f>
        <v>#NAME?</v>
      </c>
      <c r="S4569" s="13" t="b">
        <f>INDEX(IRR_LIST,CalcTable[[#This Row],[Day of Week]]+1)</f>
        <v>0</v>
      </c>
      <c r="T4569" s="13">
        <f t="shared" ca="1" si="1434"/>
        <v>15.8</v>
      </c>
      <c r="U4569" s="13" t="b">
        <f ca="1">IF(CalcTable[[#This Row],[IrrPrecip]]&gt;=IC_MM,FALSE,TRUE)</f>
        <v>0</v>
      </c>
      <c r="V4569" s="13" t="b">
        <f t="shared" si="1435"/>
        <v>1</v>
      </c>
      <c r="W4569" s="13" t="e">
        <f ca="1">IF(AND(IRR_DRIP=FALSE,CalcTable[[#This Row],[IrrHours]]&lt;=0),FALSE,TRUE)</f>
        <v>#NAME?</v>
      </c>
      <c r="X4569" s="13" t="e">
        <f ca="1">AND(CalcTable[[#This Row],[IrrDay]],CalcTable[[#This Row],[IrrRain]],CalcTable[[#This Row],[IrrWarm]],CalcTable[[#This Row],[IrrWindy]])</f>
        <v>#NAME?</v>
      </c>
      <c r="Y4569" s="13" t="e">
        <f t="shared" ca="1" si="1436"/>
        <v>#NAME?</v>
      </c>
      <c r="Z4569" s="13" t="e">
        <f ca="1">CalcTable[[#This Row],[IrrHours]]/5</f>
        <v>#NAME?</v>
      </c>
      <c r="AA4569" s="13" t="e">
        <f ca="1">IF(CalcTable[[#This Row],[IrrFlag]]=FALSE,0,MAX(0,CalcTable[[#This Row],[VolRednWind]]*(FCAP*IRR_TARGET-CalcTable[[#This Row],[IWC]])))</f>
        <v>#NAME?</v>
      </c>
      <c r="AB4569" s="13" t="e">
        <f ca="1">CalcTable[[#This Row],[IWC]]+CalcTable[[#This Row],[Eff Precip]]+CalcTable[[#This Row],[IrrAmt]]-CalcTable[[#This Row],[AET]]</f>
        <v>#NAME?</v>
      </c>
      <c r="AC4569" s="13" t="e">
        <f ca="1">IF(CalcTable[[#This Row],[PWC]]&gt;FCAP,MIN(24*PERC,MIN(SAT,CalcTable[[#This Row],[PWC]])-FCAP),0)</f>
        <v>#NAME?</v>
      </c>
      <c r="AD4569" s="13" t="e">
        <f ca="1">IF(CalcTable[[#This Row],[PWC]]&gt;SAT,CalcTable[[#This Row],[PWC]]-SAT,0)</f>
        <v>#NAME?</v>
      </c>
      <c r="AE4569" s="13" t="e">
        <f ca="1">CalcTable[[#This Row],[PWC]]-CalcTable[[#This Row],[PercAmt]]-CalcTable[[#This Row],[Runoff]]</f>
        <v>#NAME?</v>
      </c>
      <c r="AF4569" s="13" t="e">
        <f ca="1">CalcTable[[#This Row],[IrrAmt]]/1000*CUR_IRR_AREA*10000/IRR_EFF</f>
        <v>#NAME?</v>
      </c>
      <c r="AG4569" s="147"/>
      <c r="AH4569" s="13"/>
      <c r="AI4569" s="50">
        <v>0</v>
      </c>
      <c r="AJ4569" s="50">
        <v>0</v>
      </c>
      <c r="AK4569" s="50">
        <v>0</v>
      </c>
      <c r="AL4569" s="50">
        <v>0</v>
      </c>
      <c r="AM4569" s="50"/>
      <c r="AN4569" s="50"/>
      <c r="AO4569" s="50"/>
      <c r="AP4569" s="50"/>
      <c r="AQ4569" s="50"/>
      <c r="AR4569" s="50"/>
      <c r="AS4569" s="50"/>
      <c r="AT4569" s="50"/>
      <c r="AU4569" s="50"/>
      <c r="AV4569" s="50"/>
      <c r="AW4569" s="50"/>
      <c r="AX4569" s="50">
        <f t="shared" si="1447"/>
        <v>0</v>
      </c>
      <c r="AY4569" s="50"/>
      <c r="AZ4569" s="50">
        <f t="shared" si="1437"/>
        <v>0</v>
      </c>
      <c r="BA4569" s="50">
        <f t="shared" si="1438"/>
        <v>0</v>
      </c>
      <c r="BB4569" s="50">
        <f t="shared" si="1439"/>
        <v>0</v>
      </c>
      <c r="BC4569" s="17">
        <f t="shared" si="1440"/>
        <v>19898</v>
      </c>
      <c r="BD4569" s="50">
        <f t="shared" si="1441"/>
        <v>0</v>
      </c>
      <c r="BE4569" s="50">
        <f t="shared" si="1442"/>
        <v>0</v>
      </c>
      <c r="BF4569" s="50">
        <f t="shared" si="1448"/>
        <v>0</v>
      </c>
      <c r="BG4569" s="50"/>
      <c r="BH4569" s="17">
        <f t="shared" si="1443"/>
        <v>0</v>
      </c>
      <c r="BI4569" s="17">
        <f t="shared" si="1451"/>
        <v>4569</v>
      </c>
      <c r="BJ4569" s="17">
        <f t="shared" si="1449"/>
        <v>4569</v>
      </c>
      <c r="BK4569" s="150">
        <f t="shared" si="1450"/>
        <v>32741</v>
      </c>
      <c r="BL4569" s="50" t="e">
        <f t="shared" ca="1" si="1444"/>
        <v>#NAME?</v>
      </c>
      <c r="BM4569" s="50" t="e">
        <f t="shared" ca="1" si="1445"/>
        <v>#NAME?</v>
      </c>
      <c r="BN4569" s="50" t="e">
        <f t="shared" ca="1" si="1446"/>
        <v>#NAME?</v>
      </c>
    </row>
    <row r="4570" spans="1:66" x14ac:dyDescent="0.35">
      <c r="A4570" s="48">
        <v>32742</v>
      </c>
      <c r="B4570" s="17">
        <v>1989</v>
      </c>
      <c r="C4570" s="17">
        <v>8</v>
      </c>
      <c r="D4570" s="17">
        <v>234</v>
      </c>
      <c r="E4570" s="17">
        <v>22</v>
      </c>
      <c r="F4570" s="17">
        <v>3</v>
      </c>
      <c r="G4570" s="50">
        <v>11.9</v>
      </c>
      <c r="H4570" s="32">
        <v>3.4328564357494638</v>
      </c>
      <c r="I4570" s="50">
        <v>6.5</v>
      </c>
      <c r="J4570" s="13">
        <v>0</v>
      </c>
      <c r="K4570" s="13">
        <f t="shared" si="1432"/>
        <v>0</v>
      </c>
      <c r="L4570" s="13">
        <f t="shared" si="1433"/>
        <v>0</v>
      </c>
      <c r="M4570" s="13" t="e">
        <f ca="1">CalcTable[[#This Row],[IWC]]-AE4569</f>
        <v>#NAME?</v>
      </c>
      <c r="N4570" s="13" t="e">
        <f ca="1">IF(CalcTable[[#This Row],[Day of Year]]&lt;123,FCAP,AE4569)</f>
        <v>#NAME?</v>
      </c>
      <c r="O4570" s="17" t="e">
        <f ca="1">IF(IRR_DRIP,5,COUNTIF('IDET Wind Values'!C4554:G4554,"&lt;="&amp;IRR_MAXWIND))</f>
        <v>#NAME?</v>
      </c>
      <c r="P4570" s="13" t="e">
        <f ca="1">CalcTable[[#This Row],[ET_o]]*KL</f>
        <v>#NAME?</v>
      </c>
      <c r="Q4570" s="13" t="e">
        <f ca="1">IF(WILTPT&lt;=0,1,MAX(0,MIN(1,(CalcTable[[#This Row],[IWC]]-WILTPT)/(MAD-WILTPT))))</f>
        <v>#NAME?</v>
      </c>
      <c r="R4570" s="13" t="e">
        <f ca="1">CalcTable[[#This Row],[ETMult]]*CalcTable[[#This Row],[ETb]]</f>
        <v>#NAME?</v>
      </c>
      <c r="S4570" s="13" t="b">
        <f>INDEX(IRR_LIST,CalcTable[[#This Row],[Day of Week]]+1)</f>
        <v>1</v>
      </c>
      <c r="T4570" s="13">
        <f t="shared" ca="1" si="1434"/>
        <v>0.2</v>
      </c>
      <c r="U4570" s="13" t="b">
        <f ca="1">IF(CalcTable[[#This Row],[IrrPrecip]]&gt;=IC_MM,FALSE,TRUE)</f>
        <v>1</v>
      </c>
      <c r="V4570" s="13" t="b">
        <f t="shared" si="1435"/>
        <v>1</v>
      </c>
      <c r="W4570" s="13" t="e">
        <f ca="1">IF(AND(IRR_DRIP=FALSE,CalcTable[[#This Row],[IrrHours]]&lt;=0),FALSE,TRUE)</f>
        <v>#NAME?</v>
      </c>
      <c r="X4570" s="13" t="e">
        <f ca="1">AND(CalcTable[[#This Row],[IrrDay]],CalcTable[[#This Row],[IrrRain]],CalcTable[[#This Row],[IrrWarm]],CalcTable[[#This Row],[IrrWindy]])</f>
        <v>#NAME?</v>
      </c>
      <c r="Y4570" s="13" t="e">
        <f t="shared" ca="1" si="1436"/>
        <v>#NAME?</v>
      </c>
      <c r="Z4570" s="13" t="e">
        <f ca="1">CalcTable[[#This Row],[IrrHours]]/5</f>
        <v>#NAME?</v>
      </c>
      <c r="AA4570" s="13" t="e">
        <f ca="1">IF(CalcTable[[#This Row],[IrrFlag]]=FALSE,0,MAX(0,CalcTable[[#This Row],[VolRednWind]]*(FCAP*IRR_TARGET-CalcTable[[#This Row],[IWC]])))</f>
        <v>#NAME?</v>
      </c>
      <c r="AB4570" s="13" t="e">
        <f ca="1">CalcTable[[#This Row],[IWC]]+CalcTable[[#This Row],[Eff Precip]]+CalcTable[[#This Row],[IrrAmt]]-CalcTable[[#This Row],[AET]]</f>
        <v>#NAME?</v>
      </c>
      <c r="AC4570" s="13" t="e">
        <f ca="1">IF(CalcTable[[#This Row],[PWC]]&gt;FCAP,MIN(24*PERC,MIN(SAT,CalcTable[[#This Row],[PWC]])-FCAP),0)</f>
        <v>#NAME?</v>
      </c>
      <c r="AD4570" s="13" t="e">
        <f ca="1">IF(CalcTable[[#This Row],[PWC]]&gt;SAT,CalcTable[[#This Row],[PWC]]-SAT,0)</f>
        <v>#NAME?</v>
      </c>
      <c r="AE4570" s="13" t="e">
        <f ca="1">CalcTable[[#This Row],[PWC]]-CalcTable[[#This Row],[PercAmt]]-CalcTable[[#This Row],[Runoff]]</f>
        <v>#NAME?</v>
      </c>
      <c r="AF4570" s="13" t="e">
        <f ca="1">CalcTable[[#This Row],[IrrAmt]]/1000*CUR_IRR_AREA*10000/IRR_EFF</f>
        <v>#NAME?</v>
      </c>
      <c r="AG4570" s="147"/>
      <c r="AH4570" s="13"/>
      <c r="AI4570" s="50">
        <v>0</v>
      </c>
      <c r="AJ4570" s="50">
        <v>0</v>
      </c>
      <c r="AK4570" s="50">
        <v>0</v>
      </c>
      <c r="AL4570" s="50">
        <v>0</v>
      </c>
      <c r="AM4570" s="50"/>
      <c r="AN4570" s="50"/>
      <c r="AO4570" s="50"/>
      <c r="AP4570" s="50"/>
      <c r="AQ4570" s="50"/>
      <c r="AR4570" s="50"/>
      <c r="AS4570" s="50"/>
      <c r="AT4570" s="50"/>
      <c r="AU4570" s="50"/>
      <c r="AV4570" s="50"/>
      <c r="AW4570" s="50"/>
      <c r="AX4570" s="50">
        <f t="shared" si="1447"/>
        <v>0</v>
      </c>
      <c r="AY4570" s="50"/>
      <c r="AZ4570" s="50">
        <f t="shared" si="1437"/>
        <v>0</v>
      </c>
      <c r="BA4570" s="50">
        <f t="shared" si="1438"/>
        <v>0</v>
      </c>
      <c r="BB4570" s="50">
        <f t="shared" si="1439"/>
        <v>0</v>
      </c>
      <c r="BC4570" s="17">
        <f t="shared" si="1440"/>
        <v>19898</v>
      </c>
      <c r="BD4570" s="50">
        <f t="shared" si="1441"/>
        <v>0</v>
      </c>
      <c r="BE4570" s="50">
        <f t="shared" si="1442"/>
        <v>0</v>
      </c>
      <c r="BF4570" s="50">
        <f t="shared" si="1448"/>
        <v>0</v>
      </c>
      <c r="BG4570" s="50"/>
      <c r="BH4570" s="17">
        <f t="shared" si="1443"/>
        <v>0</v>
      </c>
      <c r="BI4570" s="17">
        <f t="shared" si="1451"/>
        <v>4570</v>
      </c>
      <c r="BJ4570" s="17">
        <f t="shared" si="1449"/>
        <v>4570</v>
      </c>
      <c r="BK4570" s="150">
        <f t="shared" si="1450"/>
        <v>32742</v>
      </c>
      <c r="BL4570" s="50" t="e">
        <f t="shared" ca="1" si="1444"/>
        <v>#NAME?</v>
      </c>
      <c r="BM4570" s="50" t="e">
        <f t="shared" ca="1" si="1445"/>
        <v>#NAME?</v>
      </c>
      <c r="BN4570" s="50" t="e">
        <f t="shared" ca="1" si="1446"/>
        <v>#NAME?</v>
      </c>
    </row>
    <row r="4571" spans="1:66" x14ac:dyDescent="0.35">
      <c r="A4571" s="48">
        <v>32743</v>
      </c>
      <c r="B4571" s="17">
        <v>1989</v>
      </c>
      <c r="C4571" s="17">
        <v>8</v>
      </c>
      <c r="D4571" s="17">
        <v>235</v>
      </c>
      <c r="E4571" s="17">
        <v>23</v>
      </c>
      <c r="F4571" s="17">
        <v>4</v>
      </c>
      <c r="G4571" s="50">
        <v>9.9</v>
      </c>
      <c r="H4571" s="32">
        <v>2.8662400824624745</v>
      </c>
      <c r="I4571" s="50">
        <v>13.666666666666666</v>
      </c>
      <c r="J4571" s="13">
        <v>0</v>
      </c>
      <c r="K4571" s="13">
        <f t="shared" si="1432"/>
        <v>0</v>
      </c>
      <c r="L4571" s="13">
        <f t="shared" si="1433"/>
        <v>0</v>
      </c>
      <c r="M4571" s="13" t="e">
        <f ca="1">CalcTable[[#This Row],[IWC]]-AE4570</f>
        <v>#NAME?</v>
      </c>
      <c r="N4571" s="13" t="e">
        <f ca="1">IF(CalcTable[[#This Row],[Day of Year]]&lt;123,FCAP,AE4570)</f>
        <v>#NAME?</v>
      </c>
      <c r="O4571" s="17" t="e">
        <f ca="1">IF(IRR_DRIP,5,COUNTIF('IDET Wind Values'!C4555:G4555,"&lt;="&amp;IRR_MAXWIND))</f>
        <v>#NAME?</v>
      </c>
      <c r="P4571" s="13" t="e">
        <f ca="1">CalcTable[[#This Row],[ET_o]]*KL</f>
        <v>#NAME?</v>
      </c>
      <c r="Q4571" s="13" t="e">
        <f ca="1">IF(WILTPT&lt;=0,1,MAX(0,MIN(1,(CalcTable[[#This Row],[IWC]]-WILTPT)/(MAD-WILTPT))))</f>
        <v>#NAME?</v>
      </c>
      <c r="R4571" s="13" t="e">
        <f ca="1">CalcTable[[#This Row],[ETMult]]*CalcTable[[#This Row],[ETb]]</f>
        <v>#NAME?</v>
      </c>
      <c r="S4571" s="13" t="b">
        <f>INDEX(IRR_LIST,CalcTable[[#This Row],[Day of Week]]+1)</f>
        <v>0</v>
      </c>
      <c r="T4571" s="13">
        <f t="shared" ca="1" si="1434"/>
        <v>0.2</v>
      </c>
      <c r="U4571" s="13" t="b">
        <f ca="1">IF(CalcTable[[#This Row],[IrrPrecip]]&gt;=IC_MM,FALSE,TRUE)</f>
        <v>1</v>
      </c>
      <c r="V4571" s="13" t="b">
        <f t="shared" si="1435"/>
        <v>1</v>
      </c>
      <c r="W4571" s="13" t="e">
        <f ca="1">IF(AND(IRR_DRIP=FALSE,CalcTable[[#This Row],[IrrHours]]&lt;=0),FALSE,TRUE)</f>
        <v>#NAME?</v>
      </c>
      <c r="X4571" s="13" t="e">
        <f ca="1">AND(CalcTable[[#This Row],[IrrDay]],CalcTable[[#This Row],[IrrRain]],CalcTable[[#This Row],[IrrWarm]],CalcTable[[#This Row],[IrrWindy]])</f>
        <v>#NAME?</v>
      </c>
      <c r="Y4571" s="13" t="e">
        <f t="shared" ca="1" si="1436"/>
        <v>#NAME?</v>
      </c>
      <c r="Z4571" s="13" t="e">
        <f ca="1">CalcTable[[#This Row],[IrrHours]]/5</f>
        <v>#NAME?</v>
      </c>
      <c r="AA4571" s="13" t="e">
        <f ca="1">IF(CalcTable[[#This Row],[IrrFlag]]=FALSE,0,MAX(0,CalcTable[[#This Row],[VolRednWind]]*(FCAP*IRR_TARGET-CalcTable[[#This Row],[IWC]])))</f>
        <v>#NAME?</v>
      </c>
      <c r="AB4571" s="13" t="e">
        <f ca="1">CalcTable[[#This Row],[IWC]]+CalcTable[[#This Row],[Eff Precip]]+CalcTable[[#This Row],[IrrAmt]]-CalcTable[[#This Row],[AET]]</f>
        <v>#NAME?</v>
      </c>
      <c r="AC4571" s="13" t="e">
        <f ca="1">IF(CalcTable[[#This Row],[PWC]]&gt;FCAP,MIN(24*PERC,MIN(SAT,CalcTable[[#This Row],[PWC]])-FCAP),0)</f>
        <v>#NAME?</v>
      </c>
      <c r="AD4571" s="13" t="e">
        <f ca="1">IF(CalcTable[[#This Row],[PWC]]&gt;SAT,CalcTable[[#This Row],[PWC]]-SAT,0)</f>
        <v>#NAME?</v>
      </c>
      <c r="AE4571" s="13" t="e">
        <f ca="1">CalcTable[[#This Row],[PWC]]-CalcTable[[#This Row],[PercAmt]]-CalcTable[[#This Row],[Runoff]]</f>
        <v>#NAME?</v>
      </c>
      <c r="AF4571" s="13" t="e">
        <f ca="1">CalcTable[[#This Row],[IrrAmt]]/1000*CUR_IRR_AREA*10000/IRR_EFF</f>
        <v>#NAME?</v>
      </c>
      <c r="AG4571" s="147"/>
      <c r="AH4571" s="13"/>
      <c r="AI4571" s="50">
        <v>0</v>
      </c>
      <c r="AJ4571" s="50">
        <v>0</v>
      </c>
      <c r="AK4571" s="50">
        <v>4.9780003241355795</v>
      </c>
      <c r="AL4571" s="50">
        <v>7.6486672068926289</v>
      </c>
      <c r="AM4571" s="50"/>
      <c r="AN4571" s="50"/>
      <c r="AO4571" s="50"/>
      <c r="AP4571" s="50"/>
      <c r="AQ4571" s="50"/>
      <c r="AR4571" s="50"/>
      <c r="AS4571" s="50"/>
      <c r="AT4571" s="50"/>
      <c r="AU4571" s="50"/>
      <c r="AV4571" s="50"/>
      <c r="AW4571" s="50"/>
      <c r="AX4571" s="50">
        <f t="shared" si="1447"/>
        <v>12.626667531028207</v>
      </c>
      <c r="AY4571" s="50"/>
      <c r="AZ4571" s="50">
        <f t="shared" si="1437"/>
        <v>297.3715761561723</v>
      </c>
      <c r="BA4571" s="50">
        <f t="shared" si="1438"/>
        <v>457.85782360553515</v>
      </c>
      <c r="BB4571" s="50">
        <f t="shared" si="1439"/>
        <v>472.01837485106716</v>
      </c>
      <c r="BC4571" s="17">
        <f t="shared" si="1440"/>
        <v>19898</v>
      </c>
      <c r="BD4571" s="50">
        <f t="shared" si="1441"/>
        <v>12.626667531028207</v>
      </c>
      <c r="BE4571" s="50">
        <f t="shared" si="1442"/>
        <v>297.3715761561723</v>
      </c>
      <c r="BF4571" s="50">
        <f t="shared" si="1448"/>
        <v>486.40523250823082</v>
      </c>
      <c r="BG4571" s="50"/>
      <c r="BH4571" s="17">
        <f t="shared" si="1443"/>
        <v>0</v>
      </c>
      <c r="BI4571" s="17">
        <f t="shared" si="1451"/>
        <v>4571</v>
      </c>
      <c r="BJ4571" s="17">
        <f t="shared" si="1449"/>
        <v>4571</v>
      </c>
      <c r="BK4571" s="150">
        <f t="shared" si="1450"/>
        <v>32743</v>
      </c>
      <c r="BL4571" s="50" t="e">
        <f t="shared" ca="1" si="1444"/>
        <v>#NAME?</v>
      </c>
      <c r="BM4571" s="50" t="e">
        <f t="shared" ca="1" si="1445"/>
        <v>#NAME?</v>
      </c>
      <c r="BN4571" s="50" t="e">
        <f t="shared" ca="1" si="1446"/>
        <v>#NAME?</v>
      </c>
    </row>
    <row r="4572" spans="1:66" x14ac:dyDescent="0.35">
      <c r="A4572" s="48">
        <v>32744</v>
      </c>
      <c r="B4572" s="17">
        <v>1989</v>
      </c>
      <c r="C4572" s="17">
        <v>8</v>
      </c>
      <c r="D4572" s="17">
        <v>236</v>
      </c>
      <c r="E4572" s="17">
        <v>24</v>
      </c>
      <c r="F4572" s="17">
        <v>5</v>
      </c>
      <c r="G4572" s="50">
        <v>9.4</v>
      </c>
      <c r="H4572" s="32">
        <v>2.9320884288742546</v>
      </c>
      <c r="I4572" s="50">
        <v>7.833333333333333</v>
      </c>
      <c r="J4572" s="13">
        <v>0</v>
      </c>
      <c r="K4572" s="13">
        <f t="shared" si="1432"/>
        <v>0</v>
      </c>
      <c r="L4572" s="13">
        <f t="shared" si="1433"/>
        <v>0</v>
      </c>
      <c r="M4572" s="13" t="e">
        <f ca="1">CalcTable[[#This Row],[IWC]]-AE4571</f>
        <v>#NAME?</v>
      </c>
      <c r="N4572" s="13" t="e">
        <f ca="1">IF(CalcTable[[#This Row],[Day of Year]]&lt;123,FCAP,AE4571)</f>
        <v>#NAME?</v>
      </c>
      <c r="O4572" s="17" t="e">
        <f ca="1">IF(IRR_DRIP,5,COUNTIF('IDET Wind Values'!C4556:G4556,"&lt;="&amp;IRR_MAXWIND))</f>
        <v>#NAME?</v>
      </c>
      <c r="P4572" s="13" t="e">
        <f ca="1">CalcTable[[#This Row],[ET_o]]*KL</f>
        <v>#NAME?</v>
      </c>
      <c r="Q4572" s="13" t="e">
        <f ca="1">IF(WILTPT&lt;=0,1,MAX(0,MIN(1,(CalcTable[[#This Row],[IWC]]-WILTPT)/(MAD-WILTPT))))</f>
        <v>#NAME?</v>
      </c>
      <c r="R4572" s="13" t="e">
        <f ca="1">CalcTable[[#This Row],[ETMult]]*CalcTable[[#This Row],[ETb]]</f>
        <v>#NAME?</v>
      </c>
      <c r="S4572" s="13" t="b">
        <f>INDEX(IRR_LIST,CalcTable[[#This Row],[Day of Week]]+1)</f>
        <v>1</v>
      </c>
      <c r="T4572" s="13">
        <f t="shared" ca="1" si="1434"/>
        <v>0</v>
      </c>
      <c r="U4572" s="13" t="b">
        <f ca="1">IF(CalcTable[[#This Row],[IrrPrecip]]&gt;=IC_MM,FALSE,TRUE)</f>
        <v>1</v>
      </c>
      <c r="V4572" s="13" t="b">
        <f t="shared" si="1435"/>
        <v>1</v>
      </c>
      <c r="W4572" s="13" t="e">
        <f ca="1">IF(AND(IRR_DRIP=FALSE,CalcTable[[#This Row],[IrrHours]]&lt;=0),FALSE,TRUE)</f>
        <v>#NAME?</v>
      </c>
      <c r="X4572" s="13" t="e">
        <f ca="1">AND(CalcTable[[#This Row],[IrrDay]],CalcTable[[#This Row],[IrrRain]],CalcTable[[#This Row],[IrrWarm]],CalcTable[[#This Row],[IrrWindy]])</f>
        <v>#NAME?</v>
      </c>
      <c r="Y4572" s="13" t="e">
        <f t="shared" ca="1" si="1436"/>
        <v>#NAME?</v>
      </c>
      <c r="Z4572" s="13" t="e">
        <f ca="1">CalcTable[[#This Row],[IrrHours]]/5</f>
        <v>#NAME?</v>
      </c>
      <c r="AA4572" s="13" t="e">
        <f ca="1">IF(CalcTable[[#This Row],[IrrFlag]]=FALSE,0,MAX(0,CalcTable[[#This Row],[VolRednWind]]*(FCAP*IRR_TARGET-CalcTable[[#This Row],[IWC]])))</f>
        <v>#NAME?</v>
      </c>
      <c r="AB4572" s="13" t="e">
        <f ca="1">CalcTable[[#This Row],[IWC]]+CalcTable[[#This Row],[Eff Precip]]+CalcTable[[#This Row],[IrrAmt]]-CalcTable[[#This Row],[AET]]</f>
        <v>#NAME?</v>
      </c>
      <c r="AC4572" s="13" t="e">
        <f ca="1">IF(CalcTable[[#This Row],[PWC]]&gt;FCAP,MIN(24*PERC,MIN(SAT,CalcTable[[#This Row],[PWC]])-FCAP),0)</f>
        <v>#NAME?</v>
      </c>
      <c r="AD4572" s="13" t="e">
        <f ca="1">IF(CalcTable[[#This Row],[PWC]]&gt;SAT,CalcTable[[#This Row],[PWC]]-SAT,0)</f>
        <v>#NAME?</v>
      </c>
      <c r="AE4572" s="13" t="e">
        <f ca="1">CalcTable[[#This Row],[PWC]]-CalcTable[[#This Row],[PercAmt]]-CalcTable[[#This Row],[Runoff]]</f>
        <v>#NAME?</v>
      </c>
      <c r="AF4572" s="13" t="e">
        <f ca="1">CalcTable[[#This Row],[IrrAmt]]/1000*CUR_IRR_AREA*10000/IRR_EFF</f>
        <v>#NAME?</v>
      </c>
      <c r="AG4572" s="147"/>
      <c r="AH4572" s="13"/>
      <c r="AI4572" s="50">
        <v>5.7538518147638191</v>
      </c>
      <c r="AJ4572" s="50">
        <v>8.2108488669811379</v>
      </c>
      <c r="AK4572" s="50">
        <v>0</v>
      </c>
      <c r="AL4572" s="50">
        <v>0</v>
      </c>
      <c r="AM4572" s="50"/>
      <c r="AN4572" s="50"/>
      <c r="AO4572" s="50"/>
      <c r="AP4572" s="50"/>
      <c r="AQ4572" s="50"/>
      <c r="AR4572" s="50"/>
      <c r="AS4572" s="50"/>
      <c r="AT4572" s="50"/>
      <c r="AU4572" s="50"/>
      <c r="AV4572" s="50"/>
      <c r="AW4572" s="50"/>
      <c r="AX4572" s="50">
        <f t="shared" si="1447"/>
        <v>13.964700681744958</v>
      </c>
      <c r="AY4572" s="50"/>
      <c r="AZ4572" s="50">
        <f t="shared" si="1437"/>
        <v>325.24139338131613</v>
      </c>
      <c r="BA4572" s="50">
        <f t="shared" si="1438"/>
        <v>527.23569971021959</v>
      </c>
      <c r="BB4572" s="50">
        <f t="shared" si="1439"/>
        <v>545.66418568032839</v>
      </c>
      <c r="BC4572" s="17">
        <f t="shared" si="1440"/>
        <v>19898</v>
      </c>
      <c r="BD4572" s="50">
        <f t="shared" si="1441"/>
        <v>13.964700681744958</v>
      </c>
      <c r="BE4572" s="50">
        <f t="shared" si="1442"/>
        <v>325.24139338131613</v>
      </c>
      <c r="BF4572" s="50">
        <f t="shared" si="1448"/>
        <v>531.99138133450163</v>
      </c>
      <c r="BG4572" s="50"/>
      <c r="BH4572" s="17">
        <f t="shared" si="1443"/>
        <v>0</v>
      </c>
      <c r="BI4572" s="17">
        <f t="shared" si="1451"/>
        <v>4572</v>
      </c>
      <c r="BJ4572" s="17">
        <f t="shared" si="1449"/>
        <v>4572</v>
      </c>
      <c r="BK4572" s="150">
        <f t="shared" si="1450"/>
        <v>32744</v>
      </c>
      <c r="BL4572" s="50" t="e">
        <f t="shared" ca="1" si="1444"/>
        <v>#NAME?</v>
      </c>
      <c r="BM4572" s="50" t="e">
        <f t="shared" ca="1" si="1445"/>
        <v>#NAME?</v>
      </c>
      <c r="BN4572" s="50" t="e">
        <f t="shared" ca="1" si="1446"/>
        <v>#NAME?</v>
      </c>
    </row>
    <row r="4573" spans="1:66" x14ac:dyDescent="0.35">
      <c r="A4573" s="48">
        <v>32745</v>
      </c>
      <c r="B4573" s="17">
        <v>1989</v>
      </c>
      <c r="C4573" s="17">
        <v>8</v>
      </c>
      <c r="D4573" s="17">
        <v>237</v>
      </c>
      <c r="E4573" s="17">
        <v>25</v>
      </c>
      <c r="F4573" s="17">
        <v>6</v>
      </c>
      <c r="G4573" s="50">
        <v>8.4</v>
      </c>
      <c r="H4573" s="32">
        <v>2.4822460533912802</v>
      </c>
      <c r="I4573" s="50">
        <v>9.8333333333333339</v>
      </c>
      <c r="J4573" s="13">
        <v>3.9</v>
      </c>
      <c r="K4573" s="13">
        <f t="shared" si="1432"/>
        <v>3.9</v>
      </c>
      <c r="L4573" s="13">
        <f t="shared" si="1433"/>
        <v>0</v>
      </c>
      <c r="M4573" s="13" t="e">
        <f ca="1">CalcTable[[#This Row],[IWC]]-AE4572</f>
        <v>#NAME?</v>
      </c>
      <c r="N4573" s="13" t="e">
        <f ca="1">IF(CalcTable[[#This Row],[Day of Year]]&lt;123,FCAP,AE4572)</f>
        <v>#NAME?</v>
      </c>
      <c r="O4573" s="17" t="e">
        <f ca="1">IF(IRR_DRIP,5,COUNTIF('IDET Wind Values'!C4557:G4557,"&lt;="&amp;IRR_MAXWIND))</f>
        <v>#NAME?</v>
      </c>
      <c r="P4573" s="13" t="e">
        <f ca="1">CalcTable[[#This Row],[ET_o]]*KL</f>
        <v>#NAME?</v>
      </c>
      <c r="Q4573" s="13" t="e">
        <f ca="1">IF(WILTPT&lt;=0,1,MAX(0,MIN(1,(CalcTable[[#This Row],[IWC]]-WILTPT)/(MAD-WILTPT))))</f>
        <v>#NAME?</v>
      </c>
      <c r="R4573" s="13" t="e">
        <f ca="1">CalcTable[[#This Row],[ETMult]]*CalcTable[[#This Row],[ETb]]</f>
        <v>#NAME?</v>
      </c>
      <c r="S4573" s="13" t="b">
        <f>INDEX(IRR_LIST,CalcTable[[#This Row],[Day of Week]]+1)</f>
        <v>0</v>
      </c>
      <c r="T4573" s="13">
        <f t="shared" ca="1" si="1434"/>
        <v>0</v>
      </c>
      <c r="U4573" s="13" t="b">
        <f ca="1">IF(CalcTable[[#This Row],[IrrPrecip]]&gt;=IC_MM,FALSE,TRUE)</f>
        <v>1</v>
      </c>
      <c r="V4573" s="13" t="b">
        <f t="shared" si="1435"/>
        <v>1</v>
      </c>
      <c r="W4573" s="13" t="e">
        <f ca="1">IF(AND(IRR_DRIP=FALSE,CalcTable[[#This Row],[IrrHours]]&lt;=0),FALSE,TRUE)</f>
        <v>#NAME?</v>
      </c>
      <c r="X4573" s="13" t="e">
        <f ca="1">AND(CalcTable[[#This Row],[IrrDay]],CalcTable[[#This Row],[IrrRain]],CalcTable[[#This Row],[IrrWarm]],CalcTable[[#This Row],[IrrWindy]])</f>
        <v>#NAME?</v>
      </c>
      <c r="Y4573" s="13" t="e">
        <f t="shared" ca="1" si="1436"/>
        <v>#NAME?</v>
      </c>
      <c r="Z4573" s="13" t="e">
        <f ca="1">CalcTable[[#This Row],[IrrHours]]/5</f>
        <v>#NAME?</v>
      </c>
      <c r="AA4573" s="13" t="e">
        <f ca="1">IF(CalcTable[[#This Row],[IrrFlag]]=FALSE,0,MAX(0,CalcTable[[#This Row],[VolRednWind]]*(FCAP*IRR_TARGET-CalcTable[[#This Row],[IWC]])))</f>
        <v>#NAME?</v>
      </c>
      <c r="AB4573" s="13" t="e">
        <f ca="1">CalcTable[[#This Row],[IWC]]+CalcTable[[#This Row],[Eff Precip]]+CalcTable[[#This Row],[IrrAmt]]-CalcTable[[#This Row],[AET]]</f>
        <v>#NAME?</v>
      </c>
      <c r="AC4573" s="13" t="e">
        <f ca="1">IF(CalcTable[[#This Row],[PWC]]&gt;FCAP,MIN(24*PERC,MIN(SAT,CalcTable[[#This Row],[PWC]])-FCAP),0)</f>
        <v>#NAME?</v>
      </c>
      <c r="AD4573" s="13" t="e">
        <f ca="1">IF(CalcTable[[#This Row],[PWC]]&gt;SAT,CalcTable[[#This Row],[PWC]]-SAT,0)</f>
        <v>#NAME?</v>
      </c>
      <c r="AE4573" s="13" t="e">
        <f ca="1">CalcTable[[#This Row],[PWC]]-CalcTable[[#This Row],[PercAmt]]-CalcTable[[#This Row],[Runoff]]</f>
        <v>#NAME?</v>
      </c>
      <c r="AF4573" s="13" t="e">
        <f ca="1">CalcTable[[#This Row],[IrrAmt]]/1000*CUR_IRR_AREA*10000/IRR_EFF</f>
        <v>#NAME?</v>
      </c>
      <c r="AG4573" s="147"/>
      <c r="AH4573" s="13"/>
      <c r="AI4573" s="50">
        <v>0</v>
      </c>
      <c r="AJ4573" s="50">
        <v>0</v>
      </c>
      <c r="AK4573" s="50">
        <v>0</v>
      </c>
      <c r="AL4573" s="50">
        <v>3.8926486358808425</v>
      </c>
      <c r="AM4573" s="50"/>
      <c r="AN4573" s="50"/>
      <c r="AO4573" s="50"/>
      <c r="AP4573" s="50"/>
      <c r="AQ4573" s="50"/>
      <c r="AR4573" s="50"/>
      <c r="AS4573" s="50"/>
      <c r="AT4573" s="50"/>
      <c r="AU4573" s="50"/>
      <c r="AV4573" s="50"/>
      <c r="AW4573" s="50"/>
      <c r="AX4573" s="50">
        <f t="shared" si="1447"/>
        <v>3.8926486358808425</v>
      </c>
      <c r="AY4573" s="50"/>
      <c r="AZ4573" s="50">
        <f t="shared" si="1437"/>
        <v>114.18435998583806</v>
      </c>
      <c r="BA4573" s="50">
        <f t="shared" si="1438"/>
        <v>175.80766537502052</v>
      </c>
      <c r="BB4573" s="50">
        <f t="shared" si="1439"/>
        <v>181.24501585053662</v>
      </c>
      <c r="BC4573" s="17">
        <f t="shared" si="1440"/>
        <v>19898</v>
      </c>
      <c r="BD4573" s="50">
        <f t="shared" si="1441"/>
        <v>3.8926486358808425</v>
      </c>
      <c r="BE4573" s="50">
        <f t="shared" si="1442"/>
        <v>114.18435998583806</v>
      </c>
      <c r="BF4573" s="50">
        <f t="shared" si="1448"/>
        <v>186.76926317445654</v>
      </c>
      <c r="BG4573" s="50"/>
      <c r="BH4573" s="17">
        <f t="shared" si="1443"/>
        <v>0</v>
      </c>
      <c r="BI4573" s="17">
        <f t="shared" si="1451"/>
        <v>4573</v>
      </c>
      <c r="BJ4573" s="17">
        <f t="shared" si="1449"/>
        <v>4573</v>
      </c>
      <c r="BK4573" s="150">
        <f t="shared" si="1450"/>
        <v>32745</v>
      </c>
      <c r="BL4573" s="50" t="e">
        <f t="shared" ca="1" si="1444"/>
        <v>#NAME?</v>
      </c>
      <c r="BM4573" s="50" t="e">
        <f t="shared" ca="1" si="1445"/>
        <v>#NAME?</v>
      </c>
      <c r="BN4573" s="50" t="e">
        <f t="shared" ca="1" si="1446"/>
        <v>#NAME?</v>
      </c>
    </row>
    <row r="4574" spans="1:66" x14ac:dyDescent="0.35">
      <c r="A4574" s="48">
        <v>32746</v>
      </c>
      <c r="B4574" s="17">
        <v>1989</v>
      </c>
      <c r="C4574" s="17">
        <v>8</v>
      </c>
      <c r="D4574" s="17">
        <v>238</v>
      </c>
      <c r="E4574" s="17">
        <v>26</v>
      </c>
      <c r="F4574" s="17">
        <v>7</v>
      </c>
      <c r="G4574" s="50">
        <v>8.1999999999999993</v>
      </c>
      <c r="H4574" s="32">
        <v>1.6222987336397741</v>
      </c>
      <c r="I4574" s="50">
        <v>9.5</v>
      </c>
      <c r="J4574" s="13">
        <v>3.9</v>
      </c>
      <c r="K4574" s="13">
        <f t="shared" si="1432"/>
        <v>3.9</v>
      </c>
      <c r="L4574" s="13">
        <f t="shared" si="1433"/>
        <v>0</v>
      </c>
      <c r="M4574" s="13" t="e">
        <f ca="1">CalcTable[[#This Row],[IWC]]-AE4573</f>
        <v>#NAME?</v>
      </c>
      <c r="N4574" s="13" t="e">
        <f ca="1">IF(CalcTable[[#This Row],[Day of Year]]&lt;123,FCAP,AE4573)</f>
        <v>#NAME?</v>
      </c>
      <c r="O4574" s="17" t="e">
        <f ca="1">IF(IRR_DRIP,5,COUNTIF('IDET Wind Values'!C4558:G4558,"&lt;="&amp;IRR_MAXWIND))</f>
        <v>#NAME?</v>
      </c>
      <c r="P4574" s="13" t="e">
        <f ca="1">CalcTable[[#This Row],[ET_o]]*KL</f>
        <v>#NAME?</v>
      </c>
      <c r="Q4574" s="13" t="e">
        <f ca="1">IF(WILTPT&lt;=0,1,MAX(0,MIN(1,(CalcTable[[#This Row],[IWC]]-WILTPT)/(MAD-WILTPT))))</f>
        <v>#NAME?</v>
      </c>
      <c r="R4574" s="13" t="e">
        <f ca="1">CalcTable[[#This Row],[ETMult]]*CalcTable[[#This Row],[ETb]]</f>
        <v>#NAME?</v>
      </c>
      <c r="S4574" s="13" t="b">
        <f>INDEX(IRR_LIST,CalcTable[[#This Row],[Day of Week]]+1)</f>
        <v>0</v>
      </c>
      <c r="T4574" s="13">
        <f t="shared" ca="1" si="1434"/>
        <v>3.9</v>
      </c>
      <c r="U4574" s="13" t="b">
        <f ca="1">IF(CalcTable[[#This Row],[IrrPrecip]]&gt;=IC_MM,FALSE,TRUE)</f>
        <v>1</v>
      </c>
      <c r="V4574" s="13" t="b">
        <f t="shared" si="1435"/>
        <v>1</v>
      </c>
      <c r="W4574" s="13" t="e">
        <f ca="1">IF(AND(IRR_DRIP=FALSE,CalcTable[[#This Row],[IrrHours]]&lt;=0),FALSE,TRUE)</f>
        <v>#NAME?</v>
      </c>
      <c r="X4574" s="13" t="e">
        <f ca="1">AND(CalcTable[[#This Row],[IrrDay]],CalcTable[[#This Row],[IrrRain]],CalcTable[[#This Row],[IrrWarm]],CalcTable[[#This Row],[IrrWindy]])</f>
        <v>#NAME?</v>
      </c>
      <c r="Y4574" s="13" t="e">
        <f t="shared" ca="1" si="1436"/>
        <v>#NAME?</v>
      </c>
      <c r="Z4574" s="13" t="e">
        <f ca="1">CalcTable[[#This Row],[IrrHours]]/5</f>
        <v>#NAME?</v>
      </c>
      <c r="AA4574" s="13" t="e">
        <f ca="1">IF(CalcTable[[#This Row],[IrrFlag]]=FALSE,0,MAX(0,CalcTable[[#This Row],[VolRednWind]]*(FCAP*IRR_TARGET-CalcTable[[#This Row],[IWC]])))</f>
        <v>#NAME?</v>
      </c>
      <c r="AB4574" s="13" t="e">
        <f ca="1">CalcTable[[#This Row],[IWC]]+CalcTable[[#This Row],[Eff Precip]]+CalcTable[[#This Row],[IrrAmt]]-CalcTable[[#This Row],[AET]]</f>
        <v>#NAME?</v>
      </c>
      <c r="AC4574" s="13" t="e">
        <f ca="1">IF(CalcTable[[#This Row],[PWC]]&gt;FCAP,MIN(24*PERC,MIN(SAT,CalcTable[[#This Row],[PWC]])-FCAP),0)</f>
        <v>#NAME?</v>
      </c>
      <c r="AD4574" s="13" t="e">
        <f ca="1">IF(CalcTable[[#This Row],[PWC]]&gt;SAT,CalcTable[[#This Row],[PWC]]-SAT,0)</f>
        <v>#NAME?</v>
      </c>
      <c r="AE4574" s="13" t="e">
        <f ca="1">CalcTable[[#This Row],[PWC]]-CalcTable[[#This Row],[PercAmt]]-CalcTable[[#This Row],[Runoff]]</f>
        <v>#NAME?</v>
      </c>
      <c r="AF4574" s="13" t="e">
        <f ca="1">CalcTable[[#This Row],[IrrAmt]]/1000*CUR_IRR_AREA*10000/IRR_EFF</f>
        <v>#NAME?</v>
      </c>
      <c r="AG4574" s="147"/>
      <c r="AH4574" s="13"/>
      <c r="AI4574" s="50">
        <v>0</v>
      </c>
      <c r="AJ4574" s="50">
        <v>0</v>
      </c>
      <c r="AK4574" s="50">
        <v>1.5086515000942278</v>
      </c>
      <c r="AL4574" s="50">
        <v>0</v>
      </c>
      <c r="AM4574" s="50"/>
      <c r="AN4574" s="50"/>
      <c r="AO4574" s="50"/>
      <c r="AP4574" s="50"/>
      <c r="AQ4574" s="50"/>
      <c r="AR4574" s="50"/>
      <c r="AS4574" s="50"/>
      <c r="AT4574" s="50"/>
      <c r="AU4574" s="50"/>
      <c r="AV4574" s="50"/>
      <c r="AW4574" s="50"/>
      <c r="AX4574" s="50">
        <f t="shared" si="1447"/>
        <v>1.5086515000942278</v>
      </c>
      <c r="AY4574" s="50"/>
      <c r="AZ4574" s="50">
        <f t="shared" si="1437"/>
        <v>22.126888668048675</v>
      </c>
      <c r="BA4574" s="50">
        <f t="shared" si="1438"/>
        <v>34.06838413969399</v>
      </c>
      <c r="BB4574" s="50">
        <f t="shared" si="1439"/>
        <v>35.122045504839171</v>
      </c>
      <c r="BC4574" s="17">
        <f t="shared" si="1440"/>
        <v>19898</v>
      </c>
      <c r="BD4574" s="50">
        <f t="shared" si="1441"/>
        <v>1.5086515000942278</v>
      </c>
      <c r="BE4574" s="50">
        <f t="shared" si="1442"/>
        <v>22.126888668048675</v>
      </c>
      <c r="BF4574" s="50">
        <f t="shared" si="1448"/>
        <v>36.19254592649326</v>
      </c>
      <c r="BG4574" s="50"/>
      <c r="BH4574" s="17">
        <f t="shared" si="1443"/>
        <v>0</v>
      </c>
      <c r="BI4574" s="17">
        <f t="shared" si="1451"/>
        <v>4574</v>
      </c>
      <c r="BJ4574" s="17">
        <f t="shared" si="1449"/>
        <v>4574</v>
      </c>
      <c r="BK4574" s="150">
        <f t="shared" si="1450"/>
        <v>32746</v>
      </c>
      <c r="BL4574" s="50" t="e">
        <f t="shared" ca="1" si="1444"/>
        <v>#NAME?</v>
      </c>
      <c r="BM4574" s="50" t="e">
        <f t="shared" ca="1" si="1445"/>
        <v>#NAME?</v>
      </c>
      <c r="BN4574" s="50" t="e">
        <f t="shared" ca="1" si="1446"/>
        <v>#NAME?</v>
      </c>
    </row>
    <row r="4575" spans="1:66" x14ac:dyDescent="0.35">
      <c r="A4575" s="48">
        <v>32747</v>
      </c>
      <c r="B4575" s="17">
        <v>1989</v>
      </c>
      <c r="C4575" s="17">
        <v>8</v>
      </c>
      <c r="D4575" s="17">
        <v>239</v>
      </c>
      <c r="E4575" s="17">
        <v>27</v>
      </c>
      <c r="F4575" s="17">
        <v>1</v>
      </c>
      <c r="G4575" s="50">
        <v>8.1</v>
      </c>
      <c r="H4575" s="32">
        <v>1.599843012329609</v>
      </c>
      <c r="I4575" s="50">
        <v>14</v>
      </c>
      <c r="J4575" s="13">
        <v>0.4</v>
      </c>
      <c r="K4575" s="13">
        <f t="shared" si="1432"/>
        <v>0.4</v>
      </c>
      <c r="L4575" s="13">
        <f t="shared" si="1433"/>
        <v>0</v>
      </c>
      <c r="M4575" s="13" t="e">
        <f ca="1">CalcTable[[#This Row],[IWC]]-AE4574</f>
        <v>#NAME?</v>
      </c>
      <c r="N4575" s="13" t="e">
        <f ca="1">IF(CalcTable[[#This Row],[Day of Year]]&lt;123,FCAP,AE4574)</f>
        <v>#NAME?</v>
      </c>
      <c r="O4575" s="17" t="e">
        <f ca="1">IF(IRR_DRIP,5,COUNTIF('IDET Wind Values'!C4559:G4559,"&lt;="&amp;IRR_MAXWIND))</f>
        <v>#NAME?</v>
      </c>
      <c r="P4575" s="13" t="e">
        <f ca="1">CalcTable[[#This Row],[ET_o]]*KL</f>
        <v>#NAME?</v>
      </c>
      <c r="Q4575" s="13" t="e">
        <f ca="1">IF(WILTPT&lt;=0,1,MAX(0,MIN(1,(CalcTable[[#This Row],[IWC]]-WILTPT)/(MAD-WILTPT))))</f>
        <v>#NAME?</v>
      </c>
      <c r="R4575" s="13" t="e">
        <f ca="1">CalcTable[[#This Row],[ETMult]]*CalcTable[[#This Row],[ETb]]</f>
        <v>#NAME?</v>
      </c>
      <c r="S4575" s="13" t="b">
        <f>INDEX(IRR_LIST,CalcTable[[#This Row],[Day of Week]]+1)</f>
        <v>1</v>
      </c>
      <c r="T4575" s="13">
        <f t="shared" ca="1" si="1434"/>
        <v>7.8</v>
      </c>
      <c r="U4575" s="13" t="b">
        <f ca="1">IF(CalcTable[[#This Row],[IrrPrecip]]&gt;=IC_MM,FALSE,TRUE)</f>
        <v>1</v>
      </c>
      <c r="V4575" s="13" t="b">
        <f t="shared" si="1435"/>
        <v>1</v>
      </c>
      <c r="W4575" s="13" t="e">
        <f ca="1">IF(AND(IRR_DRIP=FALSE,CalcTable[[#This Row],[IrrHours]]&lt;=0),FALSE,TRUE)</f>
        <v>#NAME?</v>
      </c>
      <c r="X4575" s="13" t="e">
        <f ca="1">AND(CalcTable[[#This Row],[IrrDay]],CalcTable[[#This Row],[IrrRain]],CalcTable[[#This Row],[IrrWarm]],CalcTable[[#This Row],[IrrWindy]])</f>
        <v>#NAME?</v>
      </c>
      <c r="Y4575" s="13" t="e">
        <f t="shared" ca="1" si="1436"/>
        <v>#NAME?</v>
      </c>
      <c r="Z4575" s="13" t="e">
        <f ca="1">CalcTable[[#This Row],[IrrHours]]/5</f>
        <v>#NAME?</v>
      </c>
      <c r="AA4575" s="13" t="e">
        <f ca="1">IF(CalcTable[[#This Row],[IrrFlag]]=FALSE,0,MAX(0,CalcTable[[#This Row],[VolRednWind]]*(FCAP*IRR_TARGET-CalcTable[[#This Row],[IWC]])))</f>
        <v>#NAME?</v>
      </c>
      <c r="AB4575" s="13" t="e">
        <f ca="1">CalcTable[[#This Row],[IWC]]+CalcTable[[#This Row],[Eff Precip]]+CalcTable[[#This Row],[IrrAmt]]-CalcTable[[#This Row],[AET]]</f>
        <v>#NAME?</v>
      </c>
      <c r="AC4575" s="13" t="e">
        <f ca="1">IF(CalcTable[[#This Row],[PWC]]&gt;FCAP,MIN(24*PERC,MIN(SAT,CalcTable[[#This Row],[PWC]])-FCAP),0)</f>
        <v>#NAME?</v>
      </c>
      <c r="AD4575" s="13" t="e">
        <f ca="1">IF(CalcTable[[#This Row],[PWC]]&gt;SAT,CalcTable[[#This Row],[PWC]]-SAT,0)</f>
        <v>#NAME?</v>
      </c>
      <c r="AE4575" s="13" t="e">
        <f ca="1">CalcTable[[#This Row],[PWC]]-CalcTable[[#This Row],[PercAmt]]-CalcTable[[#This Row],[Runoff]]</f>
        <v>#NAME?</v>
      </c>
      <c r="AF4575" s="13" t="e">
        <f ca="1">CalcTable[[#This Row],[IrrAmt]]/1000*CUR_IRR_AREA*10000/IRR_EFF</f>
        <v>#NAME?</v>
      </c>
      <c r="AG4575" s="147"/>
      <c r="AH4575" s="13"/>
      <c r="AI4575" s="50">
        <v>7.3226068678213032</v>
      </c>
      <c r="AJ4575" s="50">
        <v>10.345149930963256</v>
      </c>
      <c r="AK4575" s="50">
        <v>0</v>
      </c>
      <c r="AL4575" s="50">
        <v>0</v>
      </c>
      <c r="AM4575" s="50"/>
      <c r="AN4575" s="50"/>
      <c r="AO4575" s="50"/>
      <c r="AP4575" s="50"/>
      <c r="AQ4575" s="50"/>
      <c r="AR4575" s="50"/>
      <c r="AS4575" s="50"/>
      <c r="AT4575" s="50"/>
      <c r="AU4575" s="50"/>
      <c r="AV4575" s="50"/>
      <c r="AW4575" s="50"/>
      <c r="AX4575" s="50">
        <f t="shared" si="1447"/>
        <v>17.667756798784559</v>
      </c>
      <c r="AY4575" s="50"/>
      <c r="AZ4575" s="50">
        <f t="shared" si="1437"/>
        <v>410.85596536963465</v>
      </c>
      <c r="BA4575" s="50">
        <f t="shared" si="1438"/>
        <v>665.93475964450829</v>
      </c>
      <c r="BB4575" s="50">
        <f t="shared" si="1439"/>
        <v>689.2045520285111</v>
      </c>
      <c r="BC4575" s="17">
        <f t="shared" si="1440"/>
        <v>19898</v>
      </c>
      <c r="BD4575" s="50">
        <f t="shared" si="1441"/>
        <v>17.667756798784559</v>
      </c>
      <c r="BE4575" s="50">
        <f t="shared" si="1442"/>
        <v>410.85596536963465</v>
      </c>
      <c r="BF4575" s="50">
        <f t="shared" si="1448"/>
        <v>672.02956632969642</v>
      </c>
      <c r="BG4575" s="50"/>
      <c r="BH4575" s="17">
        <f t="shared" si="1443"/>
        <v>0</v>
      </c>
      <c r="BI4575" s="17">
        <f t="shared" si="1451"/>
        <v>4575</v>
      </c>
      <c r="BJ4575" s="17">
        <f t="shared" si="1449"/>
        <v>4575</v>
      </c>
      <c r="BK4575" s="150">
        <f t="shared" si="1450"/>
        <v>32747</v>
      </c>
      <c r="BL4575" s="50" t="e">
        <f t="shared" ca="1" si="1444"/>
        <v>#NAME?</v>
      </c>
      <c r="BM4575" s="50" t="e">
        <f t="shared" ca="1" si="1445"/>
        <v>#NAME?</v>
      </c>
      <c r="BN4575" s="50" t="e">
        <f t="shared" ca="1" si="1446"/>
        <v>#NAME?</v>
      </c>
    </row>
    <row r="4576" spans="1:66" x14ac:dyDescent="0.35">
      <c r="A4576" s="48">
        <v>32748</v>
      </c>
      <c r="B4576" s="17">
        <v>1989</v>
      </c>
      <c r="C4576" s="17">
        <v>8</v>
      </c>
      <c r="D4576" s="17">
        <v>240</v>
      </c>
      <c r="E4576" s="17">
        <v>28</v>
      </c>
      <c r="F4576" s="17">
        <v>2</v>
      </c>
      <c r="G4576" s="50">
        <v>5.8</v>
      </c>
      <c r="H4576" s="32">
        <v>1.6921249019341356</v>
      </c>
      <c r="I4576" s="50">
        <v>7.5</v>
      </c>
      <c r="J4576" s="13">
        <v>10.4</v>
      </c>
      <c r="K4576" s="13">
        <f t="shared" si="1432"/>
        <v>10.4</v>
      </c>
      <c r="L4576" s="13">
        <f t="shared" si="1433"/>
        <v>4.0500000000000007</v>
      </c>
      <c r="M4576" s="13" t="e">
        <f ca="1">CalcTable[[#This Row],[IWC]]-AE4575</f>
        <v>#NAME?</v>
      </c>
      <c r="N4576" s="13" t="e">
        <f ca="1">IF(CalcTable[[#This Row],[Day of Year]]&lt;123,FCAP,AE4575)</f>
        <v>#NAME?</v>
      </c>
      <c r="O4576" s="17" t="e">
        <f ca="1">IF(IRR_DRIP,5,COUNTIF('IDET Wind Values'!C4560:G4560,"&lt;="&amp;IRR_MAXWIND))</f>
        <v>#NAME?</v>
      </c>
      <c r="P4576" s="13" t="e">
        <f ca="1">CalcTable[[#This Row],[ET_o]]*KL</f>
        <v>#NAME?</v>
      </c>
      <c r="Q4576" s="13" t="e">
        <f ca="1">IF(WILTPT&lt;=0,1,MAX(0,MIN(1,(CalcTable[[#This Row],[IWC]]-WILTPT)/(MAD-WILTPT))))</f>
        <v>#NAME?</v>
      </c>
      <c r="R4576" s="13" t="e">
        <f ca="1">CalcTable[[#This Row],[ETMult]]*CalcTable[[#This Row],[ETb]]</f>
        <v>#NAME?</v>
      </c>
      <c r="S4576" s="13" t="b">
        <f>INDEX(IRR_LIST,CalcTable[[#This Row],[Day of Week]]+1)</f>
        <v>0</v>
      </c>
      <c r="T4576" s="13">
        <f t="shared" ca="1" si="1434"/>
        <v>4.3</v>
      </c>
      <c r="U4576" s="13" t="b">
        <f ca="1">IF(CalcTable[[#This Row],[IrrPrecip]]&gt;=IC_MM,FALSE,TRUE)</f>
        <v>1</v>
      </c>
      <c r="V4576" s="13" t="b">
        <f t="shared" si="1435"/>
        <v>1</v>
      </c>
      <c r="W4576" s="13" t="e">
        <f ca="1">IF(AND(IRR_DRIP=FALSE,CalcTable[[#This Row],[IrrHours]]&lt;=0),FALSE,TRUE)</f>
        <v>#NAME?</v>
      </c>
      <c r="X4576" s="13" t="e">
        <f ca="1">AND(CalcTable[[#This Row],[IrrDay]],CalcTable[[#This Row],[IrrRain]],CalcTable[[#This Row],[IrrWarm]],CalcTable[[#This Row],[IrrWindy]])</f>
        <v>#NAME?</v>
      </c>
      <c r="Y4576" s="13" t="e">
        <f t="shared" ca="1" si="1436"/>
        <v>#NAME?</v>
      </c>
      <c r="Z4576" s="13" t="e">
        <f ca="1">CalcTable[[#This Row],[IrrHours]]/5</f>
        <v>#NAME?</v>
      </c>
      <c r="AA4576" s="13" t="e">
        <f ca="1">IF(CalcTable[[#This Row],[IrrFlag]]=FALSE,0,MAX(0,CalcTable[[#This Row],[VolRednWind]]*(FCAP*IRR_TARGET-CalcTable[[#This Row],[IWC]])))</f>
        <v>#NAME?</v>
      </c>
      <c r="AB4576" s="13" t="e">
        <f ca="1">CalcTable[[#This Row],[IWC]]+CalcTable[[#This Row],[Eff Precip]]+CalcTable[[#This Row],[IrrAmt]]-CalcTable[[#This Row],[AET]]</f>
        <v>#NAME?</v>
      </c>
      <c r="AC4576" s="13" t="e">
        <f ca="1">IF(CalcTable[[#This Row],[PWC]]&gt;FCAP,MIN(24*PERC,MIN(SAT,CalcTable[[#This Row],[PWC]])-FCAP),0)</f>
        <v>#NAME?</v>
      </c>
      <c r="AD4576" s="13" t="e">
        <f ca="1">IF(CalcTable[[#This Row],[PWC]]&gt;SAT,CalcTable[[#This Row],[PWC]]-SAT,0)</f>
        <v>#NAME?</v>
      </c>
      <c r="AE4576" s="13" t="e">
        <f ca="1">CalcTable[[#This Row],[PWC]]-CalcTable[[#This Row],[PercAmt]]-CalcTable[[#This Row],[Runoff]]</f>
        <v>#NAME?</v>
      </c>
      <c r="AF4576" s="13" t="e">
        <f ca="1">CalcTable[[#This Row],[IrrAmt]]/1000*CUR_IRR_AREA*10000/IRR_EFF</f>
        <v>#NAME?</v>
      </c>
      <c r="AG4576" s="147"/>
      <c r="AH4576" s="13"/>
      <c r="AI4576" s="50">
        <v>0</v>
      </c>
      <c r="AJ4576" s="50">
        <v>0</v>
      </c>
      <c r="AK4576" s="50">
        <v>7.7715641382295857</v>
      </c>
      <c r="AL4576" s="50">
        <v>4.05217796028316</v>
      </c>
      <c r="AM4576" s="50"/>
      <c r="AN4576" s="50"/>
      <c r="AO4576" s="50"/>
      <c r="AP4576" s="50"/>
      <c r="AQ4576" s="50"/>
      <c r="AR4576" s="50"/>
      <c r="AS4576" s="50"/>
      <c r="AT4576" s="50"/>
      <c r="AU4576" s="50"/>
      <c r="AV4576" s="50"/>
      <c r="AW4576" s="50"/>
      <c r="AX4576" s="50">
        <f t="shared" si="1447"/>
        <v>11.823742098512746</v>
      </c>
      <c r="AY4576" s="50"/>
      <c r="AZ4576" s="50">
        <f t="shared" si="1437"/>
        <v>232.84682752900665</v>
      </c>
      <c r="BA4576" s="50">
        <f t="shared" si="1438"/>
        <v>358.51019476688322</v>
      </c>
      <c r="BB4576" s="50">
        <f t="shared" si="1439"/>
        <v>369.59813893493117</v>
      </c>
      <c r="BC4576" s="17">
        <f t="shared" si="1440"/>
        <v>19898</v>
      </c>
      <c r="BD4576" s="50">
        <f t="shared" si="1441"/>
        <v>11.823742098512746</v>
      </c>
      <c r="BE4576" s="50">
        <f t="shared" si="1442"/>
        <v>232.84682752900665</v>
      </c>
      <c r="BF4576" s="50">
        <f t="shared" si="1448"/>
        <v>380.86328473966222</v>
      </c>
      <c r="BG4576" s="50"/>
      <c r="BH4576" s="17">
        <f t="shared" si="1443"/>
        <v>0</v>
      </c>
      <c r="BI4576" s="17">
        <f t="shared" si="1451"/>
        <v>4576</v>
      </c>
      <c r="BJ4576" s="17">
        <f t="shared" si="1449"/>
        <v>4576</v>
      </c>
      <c r="BK4576" s="150">
        <f t="shared" si="1450"/>
        <v>32748</v>
      </c>
      <c r="BL4576" s="50" t="e">
        <f t="shared" ca="1" si="1444"/>
        <v>#NAME?</v>
      </c>
      <c r="BM4576" s="50" t="e">
        <f t="shared" ca="1" si="1445"/>
        <v>#NAME?</v>
      </c>
      <c r="BN4576" s="50" t="e">
        <f t="shared" ca="1" si="1446"/>
        <v>#NAME?</v>
      </c>
    </row>
    <row r="4577" spans="1:66" x14ac:dyDescent="0.35">
      <c r="A4577" s="48">
        <v>32749</v>
      </c>
      <c r="B4577" s="17">
        <v>1989</v>
      </c>
      <c r="C4577" s="17">
        <v>8</v>
      </c>
      <c r="D4577" s="17">
        <v>241</v>
      </c>
      <c r="E4577" s="17">
        <v>29</v>
      </c>
      <c r="F4577" s="17">
        <v>3</v>
      </c>
      <c r="G4577" s="50">
        <v>6.4</v>
      </c>
      <c r="H4577" s="32">
        <v>1.7559505868109788</v>
      </c>
      <c r="I4577" s="50">
        <v>2.8333333333333335</v>
      </c>
      <c r="J4577" s="13">
        <v>0.4</v>
      </c>
      <c r="K4577" s="13">
        <f t="shared" si="1432"/>
        <v>0.4</v>
      </c>
      <c r="L4577" s="13">
        <f t="shared" si="1433"/>
        <v>0</v>
      </c>
      <c r="M4577" s="13" t="e">
        <f ca="1">CalcTable[[#This Row],[IWC]]-AE4576</f>
        <v>#NAME?</v>
      </c>
      <c r="N4577" s="13" t="e">
        <f ca="1">IF(CalcTable[[#This Row],[Day of Year]]&lt;123,FCAP,AE4576)</f>
        <v>#NAME?</v>
      </c>
      <c r="O4577" s="17" t="e">
        <f ca="1">IF(IRR_DRIP,5,COUNTIF('IDET Wind Values'!C4561:G4561,"&lt;="&amp;IRR_MAXWIND))</f>
        <v>#NAME?</v>
      </c>
      <c r="P4577" s="13" t="e">
        <f ca="1">CalcTable[[#This Row],[ET_o]]*KL</f>
        <v>#NAME?</v>
      </c>
      <c r="Q4577" s="13" t="e">
        <f ca="1">IF(WILTPT&lt;=0,1,MAX(0,MIN(1,(CalcTable[[#This Row],[IWC]]-WILTPT)/(MAD-WILTPT))))</f>
        <v>#NAME?</v>
      </c>
      <c r="R4577" s="13" t="e">
        <f ca="1">CalcTable[[#This Row],[ETMult]]*CalcTable[[#This Row],[ETb]]</f>
        <v>#NAME?</v>
      </c>
      <c r="S4577" s="13" t="b">
        <f>INDEX(IRR_LIST,CalcTable[[#This Row],[Day of Week]]+1)</f>
        <v>1</v>
      </c>
      <c r="T4577" s="13">
        <f t="shared" ca="1" si="1434"/>
        <v>10.8</v>
      </c>
      <c r="U4577" s="13" t="b">
        <f ca="1">IF(CalcTable[[#This Row],[IrrPrecip]]&gt;=IC_MM,FALSE,TRUE)</f>
        <v>0</v>
      </c>
      <c r="V4577" s="13" t="b">
        <f t="shared" si="1435"/>
        <v>1</v>
      </c>
      <c r="W4577" s="13" t="e">
        <f ca="1">IF(AND(IRR_DRIP=FALSE,CalcTable[[#This Row],[IrrHours]]&lt;=0),FALSE,TRUE)</f>
        <v>#NAME?</v>
      </c>
      <c r="X4577" s="13" t="e">
        <f ca="1">AND(CalcTable[[#This Row],[IrrDay]],CalcTable[[#This Row],[IrrRain]],CalcTable[[#This Row],[IrrWarm]],CalcTable[[#This Row],[IrrWindy]])</f>
        <v>#NAME?</v>
      </c>
      <c r="Y4577" s="13" t="e">
        <f t="shared" ca="1" si="1436"/>
        <v>#NAME?</v>
      </c>
      <c r="Z4577" s="13" t="e">
        <f ca="1">CalcTable[[#This Row],[IrrHours]]/5</f>
        <v>#NAME?</v>
      </c>
      <c r="AA4577" s="13" t="e">
        <f ca="1">IF(CalcTable[[#This Row],[IrrFlag]]=FALSE,0,MAX(0,CalcTable[[#This Row],[VolRednWind]]*(FCAP*IRR_TARGET-CalcTable[[#This Row],[IWC]])))</f>
        <v>#NAME?</v>
      </c>
      <c r="AB4577" s="13" t="e">
        <f ca="1">CalcTable[[#This Row],[IWC]]+CalcTable[[#This Row],[Eff Precip]]+CalcTable[[#This Row],[IrrAmt]]-CalcTable[[#This Row],[AET]]</f>
        <v>#NAME?</v>
      </c>
      <c r="AC4577" s="13" t="e">
        <f ca="1">IF(CalcTable[[#This Row],[PWC]]&gt;FCAP,MIN(24*PERC,MIN(SAT,CalcTable[[#This Row],[PWC]])-FCAP),0)</f>
        <v>#NAME?</v>
      </c>
      <c r="AD4577" s="13" t="e">
        <f ca="1">IF(CalcTable[[#This Row],[PWC]]&gt;SAT,CalcTable[[#This Row],[PWC]]-SAT,0)</f>
        <v>#NAME?</v>
      </c>
      <c r="AE4577" s="13" t="e">
        <f ca="1">CalcTable[[#This Row],[PWC]]-CalcTable[[#This Row],[PercAmt]]-CalcTable[[#This Row],[Runoff]]</f>
        <v>#NAME?</v>
      </c>
      <c r="AF4577" s="13" t="e">
        <f ca="1">CalcTable[[#This Row],[IrrAmt]]/1000*CUR_IRR_AREA*10000/IRR_EFF</f>
        <v>#NAME?</v>
      </c>
      <c r="AG4577" s="147"/>
      <c r="AH4577" s="13"/>
      <c r="AI4577" s="50">
        <v>0</v>
      </c>
      <c r="AJ4577" s="50">
        <v>0</v>
      </c>
      <c r="AK4577" s="50">
        <v>0</v>
      </c>
      <c r="AL4577" s="50">
        <v>0</v>
      </c>
      <c r="AM4577" s="50"/>
      <c r="AN4577" s="50"/>
      <c r="AO4577" s="50"/>
      <c r="AP4577" s="50"/>
      <c r="AQ4577" s="50"/>
      <c r="AR4577" s="50"/>
      <c r="AS4577" s="50"/>
      <c r="AT4577" s="50"/>
      <c r="AU4577" s="50"/>
      <c r="AV4577" s="50"/>
      <c r="AW4577" s="50"/>
      <c r="AX4577" s="50">
        <f t="shared" si="1447"/>
        <v>0</v>
      </c>
      <c r="AY4577" s="50"/>
      <c r="AZ4577" s="50">
        <f t="shared" si="1437"/>
        <v>0</v>
      </c>
      <c r="BA4577" s="50">
        <f t="shared" si="1438"/>
        <v>0</v>
      </c>
      <c r="BB4577" s="50">
        <f t="shared" si="1439"/>
        <v>0</v>
      </c>
      <c r="BC4577" s="17">
        <f t="shared" si="1440"/>
        <v>19898</v>
      </c>
      <c r="BD4577" s="50">
        <f t="shared" si="1441"/>
        <v>0</v>
      </c>
      <c r="BE4577" s="50">
        <f t="shared" si="1442"/>
        <v>0</v>
      </c>
      <c r="BF4577" s="50">
        <f t="shared" si="1448"/>
        <v>0</v>
      </c>
      <c r="BG4577" s="50"/>
      <c r="BH4577" s="17">
        <f t="shared" si="1443"/>
        <v>0</v>
      </c>
      <c r="BI4577" s="17">
        <f t="shared" si="1451"/>
        <v>4577</v>
      </c>
      <c r="BJ4577" s="17">
        <f t="shared" si="1449"/>
        <v>4577</v>
      </c>
      <c r="BK4577" s="150">
        <f t="shared" si="1450"/>
        <v>32749</v>
      </c>
      <c r="BL4577" s="50" t="e">
        <f t="shared" ca="1" si="1444"/>
        <v>#NAME?</v>
      </c>
      <c r="BM4577" s="50" t="e">
        <f t="shared" ca="1" si="1445"/>
        <v>#NAME?</v>
      </c>
      <c r="BN4577" s="50" t="e">
        <f t="shared" ca="1" si="1446"/>
        <v>#NAME?</v>
      </c>
    </row>
    <row r="4578" spans="1:66" x14ac:dyDescent="0.35">
      <c r="A4578" s="48">
        <v>32750</v>
      </c>
      <c r="B4578" s="17">
        <v>1989</v>
      </c>
      <c r="C4578" s="17">
        <v>8</v>
      </c>
      <c r="D4578" s="17">
        <v>242</v>
      </c>
      <c r="E4578" s="17">
        <v>30</v>
      </c>
      <c r="F4578" s="17">
        <v>4</v>
      </c>
      <c r="G4578" s="50">
        <v>6.6</v>
      </c>
      <c r="H4578" s="32">
        <v>0.93617125577744964</v>
      </c>
      <c r="I4578" s="50">
        <v>7.166666666666667</v>
      </c>
      <c r="J4578" s="13">
        <v>2.6</v>
      </c>
      <c r="K4578" s="13">
        <f t="shared" si="1432"/>
        <v>2.6</v>
      </c>
      <c r="L4578" s="13">
        <f t="shared" si="1433"/>
        <v>0</v>
      </c>
      <c r="M4578" s="13" t="e">
        <f ca="1">CalcTable[[#This Row],[IWC]]-AE4577</f>
        <v>#NAME?</v>
      </c>
      <c r="N4578" s="13" t="e">
        <f ca="1">IF(CalcTable[[#This Row],[Day of Year]]&lt;123,FCAP,AE4577)</f>
        <v>#NAME?</v>
      </c>
      <c r="O4578" s="17" t="e">
        <f ca="1">IF(IRR_DRIP,5,COUNTIF('IDET Wind Values'!C4562:G4562,"&lt;="&amp;IRR_MAXWIND))</f>
        <v>#NAME?</v>
      </c>
      <c r="P4578" s="13" t="e">
        <f ca="1">CalcTable[[#This Row],[ET_o]]*KL</f>
        <v>#NAME?</v>
      </c>
      <c r="Q4578" s="13" t="e">
        <f ca="1">IF(WILTPT&lt;=0,1,MAX(0,MIN(1,(CalcTable[[#This Row],[IWC]]-WILTPT)/(MAD-WILTPT))))</f>
        <v>#NAME?</v>
      </c>
      <c r="R4578" s="13" t="e">
        <f ca="1">CalcTable[[#This Row],[ETMult]]*CalcTable[[#This Row],[ETb]]</f>
        <v>#NAME?</v>
      </c>
      <c r="S4578" s="13" t="b">
        <f>INDEX(IRR_LIST,CalcTable[[#This Row],[Day of Week]]+1)</f>
        <v>0</v>
      </c>
      <c r="T4578" s="13">
        <f t="shared" ca="1" si="1434"/>
        <v>10.8</v>
      </c>
      <c r="U4578" s="13" t="b">
        <f ca="1">IF(CalcTable[[#This Row],[IrrPrecip]]&gt;=IC_MM,FALSE,TRUE)</f>
        <v>0</v>
      </c>
      <c r="V4578" s="13" t="b">
        <f t="shared" si="1435"/>
        <v>1</v>
      </c>
      <c r="W4578" s="13" t="e">
        <f ca="1">IF(AND(IRR_DRIP=FALSE,CalcTable[[#This Row],[IrrHours]]&lt;=0),FALSE,TRUE)</f>
        <v>#NAME?</v>
      </c>
      <c r="X4578" s="13" t="e">
        <f ca="1">AND(CalcTable[[#This Row],[IrrDay]],CalcTable[[#This Row],[IrrRain]],CalcTable[[#This Row],[IrrWarm]],CalcTable[[#This Row],[IrrWindy]])</f>
        <v>#NAME?</v>
      </c>
      <c r="Y4578" s="13" t="e">
        <f t="shared" ca="1" si="1436"/>
        <v>#NAME?</v>
      </c>
      <c r="Z4578" s="13" t="e">
        <f ca="1">CalcTable[[#This Row],[IrrHours]]/5</f>
        <v>#NAME?</v>
      </c>
      <c r="AA4578" s="13" t="e">
        <f ca="1">IF(CalcTable[[#This Row],[IrrFlag]]=FALSE,0,MAX(0,CalcTable[[#This Row],[VolRednWind]]*(FCAP*IRR_TARGET-CalcTable[[#This Row],[IWC]])))</f>
        <v>#NAME?</v>
      </c>
      <c r="AB4578" s="13" t="e">
        <f ca="1">CalcTable[[#This Row],[IWC]]+CalcTable[[#This Row],[Eff Precip]]+CalcTable[[#This Row],[IrrAmt]]-CalcTable[[#This Row],[AET]]</f>
        <v>#NAME?</v>
      </c>
      <c r="AC4578" s="13" t="e">
        <f ca="1">IF(CalcTable[[#This Row],[PWC]]&gt;FCAP,MIN(24*PERC,MIN(SAT,CalcTable[[#This Row],[PWC]])-FCAP),0)</f>
        <v>#NAME?</v>
      </c>
      <c r="AD4578" s="13" t="e">
        <f ca="1">IF(CalcTable[[#This Row],[PWC]]&gt;SAT,CalcTable[[#This Row],[PWC]]-SAT,0)</f>
        <v>#NAME?</v>
      </c>
      <c r="AE4578" s="13" t="e">
        <f ca="1">CalcTable[[#This Row],[PWC]]-CalcTable[[#This Row],[PercAmt]]-CalcTable[[#This Row],[Runoff]]</f>
        <v>#NAME?</v>
      </c>
      <c r="AF4578" s="13" t="e">
        <f ca="1">CalcTable[[#This Row],[IrrAmt]]/1000*CUR_IRR_AREA*10000/IRR_EFF</f>
        <v>#NAME?</v>
      </c>
      <c r="AG4578" s="147"/>
      <c r="AH4578" s="13"/>
      <c r="AI4578" s="50">
        <v>0</v>
      </c>
      <c r="AJ4578" s="50">
        <v>0</v>
      </c>
      <c r="AK4578" s="50">
        <v>0</v>
      </c>
      <c r="AL4578" s="50">
        <v>0</v>
      </c>
      <c r="AM4578" s="50"/>
      <c r="AN4578" s="50"/>
      <c r="AO4578" s="50"/>
      <c r="AP4578" s="50"/>
      <c r="AQ4578" s="50"/>
      <c r="AR4578" s="50"/>
      <c r="AS4578" s="50"/>
      <c r="AT4578" s="50"/>
      <c r="AU4578" s="50"/>
      <c r="AV4578" s="50"/>
      <c r="AW4578" s="50"/>
      <c r="AX4578" s="50">
        <f t="shared" si="1447"/>
        <v>0</v>
      </c>
      <c r="AY4578" s="50"/>
      <c r="AZ4578" s="50">
        <f t="shared" si="1437"/>
        <v>0</v>
      </c>
      <c r="BA4578" s="50">
        <f t="shared" si="1438"/>
        <v>0</v>
      </c>
      <c r="BB4578" s="50">
        <f t="shared" si="1439"/>
        <v>0</v>
      </c>
      <c r="BC4578" s="17">
        <f t="shared" si="1440"/>
        <v>19898</v>
      </c>
      <c r="BD4578" s="50">
        <f t="shared" si="1441"/>
        <v>0</v>
      </c>
      <c r="BE4578" s="50">
        <f t="shared" si="1442"/>
        <v>0</v>
      </c>
      <c r="BF4578" s="50">
        <f t="shared" si="1448"/>
        <v>0</v>
      </c>
      <c r="BG4578" s="50"/>
      <c r="BH4578" s="17">
        <f t="shared" si="1443"/>
        <v>0</v>
      </c>
      <c r="BI4578" s="17">
        <f t="shared" si="1451"/>
        <v>4578</v>
      </c>
      <c r="BJ4578" s="17">
        <f t="shared" si="1449"/>
        <v>4578</v>
      </c>
      <c r="BK4578" s="150">
        <f t="shared" si="1450"/>
        <v>32750</v>
      </c>
      <c r="BL4578" s="50" t="e">
        <f t="shared" ca="1" si="1444"/>
        <v>#NAME?</v>
      </c>
      <c r="BM4578" s="50" t="e">
        <f t="shared" ca="1" si="1445"/>
        <v>#NAME?</v>
      </c>
      <c r="BN4578" s="50" t="e">
        <f t="shared" ca="1" si="1446"/>
        <v>#NAME?</v>
      </c>
    </row>
    <row r="4579" spans="1:66" x14ac:dyDescent="0.35">
      <c r="A4579" s="48">
        <v>32751</v>
      </c>
      <c r="B4579" s="17">
        <v>1989</v>
      </c>
      <c r="C4579" s="17">
        <v>8</v>
      </c>
      <c r="D4579" s="17">
        <v>243</v>
      </c>
      <c r="E4579" s="17">
        <v>31</v>
      </c>
      <c r="F4579" s="17">
        <v>5</v>
      </c>
      <c r="G4579" s="50">
        <v>6.6</v>
      </c>
      <c r="H4579" s="32">
        <v>1.789699730111771</v>
      </c>
      <c r="I4579" s="50">
        <v>2.3333333333333335</v>
      </c>
      <c r="J4579" s="13">
        <v>0</v>
      </c>
      <c r="K4579" s="13">
        <f t="shared" si="1432"/>
        <v>0</v>
      </c>
      <c r="L4579" s="13">
        <f t="shared" si="1433"/>
        <v>0</v>
      </c>
      <c r="M4579" s="13" t="e">
        <f ca="1">CalcTable[[#This Row],[IWC]]-AE4578</f>
        <v>#NAME?</v>
      </c>
      <c r="N4579" s="13" t="e">
        <f ca="1">IF(CalcTable[[#This Row],[Day of Year]]&lt;123,FCAP,AE4578)</f>
        <v>#NAME?</v>
      </c>
      <c r="O4579" s="17" t="e">
        <f ca="1">IF(IRR_DRIP,5,COUNTIF('IDET Wind Values'!C4563:G4563,"&lt;="&amp;IRR_MAXWIND))</f>
        <v>#NAME?</v>
      </c>
      <c r="P4579" s="13" t="e">
        <f ca="1">CalcTable[[#This Row],[ET_o]]*KL</f>
        <v>#NAME?</v>
      </c>
      <c r="Q4579" s="13" t="e">
        <f ca="1">IF(WILTPT&lt;=0,1,MAX(0,MIN(1,(CalcTable[[#This Row],[IWC]]-WILTPT)/(MAD-WILTPT))))</f>
        <v>#NAME?</v>
      </c>
      <c r="R4579" s="13" t="e">
        <f ca="1">CalcTable[[#This Row],[ETMult]]*CalcTable[[#This Row],[ETb]]</f>
        <v>#NAME?</v>
      </c>
      <c r="S4579" s="13" t="b">
        <f>INDEX(IRR_LIST,CalcTable[[#This Row],[Day of Week]]+1)</f>
        <v>1</v>
      </c>
      <c r="T4579" s="13">
        <f t="shared" ca="1" si="1434"/>
        <v>3</v>
      </c>
      <c r="U4579" s="13" t="b">
        <f ca="1">IF(CalcTable[[#This Row],[IrrPrecip]]&gt;=IC_MM,FALSE,TRUE)</f>
        <v>1</v>
      </c>
      <c r="V4579" s="13" t="b">
        <f t="shared" si="1435"/>
        <v>1</v>
      </c>
      <c r="W4579" s="13" t="e">
        <f ca="1">IF(AND(IRR_DRIP=FALSE,CalcTable[[#This Row],[IrrHours]]&lt;=0),FALSE,TRUE)</f>
        <v>#NAME?</v>
      </c>
      <c r="X4579" s="13" t="e">
        <f ca="1">AND(CalcTable[[#This Row],[IrrDay]],CalcTable[[#This Row],[IrrRain]],CalcTable[[#This Row],[IrrWarm]],CalcTable[[#This Row],[IrrWindy]])</f>
        <v>#NAME?</v>
      </c>
      <c r="Y4579" s="13" t="e">
        <f t="shared" ca="1" si="1436"/>
        <v>#NAME?</v>
      </c>
      <c r="Z4579" s="13" t="e">
        <f ca="1">CalcTable[[#This Row],[IrrHours]]/5</f>
        <v>#NAME?</v>
      </c>
      <c r="AA4579" s="13" t="e">
        <f ca="1">IF(CalcTable[[#This Row],[IrrFlag]]=FALSE,0,MAX(0,CalcTable[[#This Row],[VolRednWind]]*(FCAP*IRR_TARGET-CalcTable[[#This Row],[IWC]])))</f>
        <v>#NAME?</v>
      </c>
      <c r="AB4579" s="13" t="e">
        <f ca="1">CalcTable[[#This Row],[IWC]]+CalcTable[[#This Row],[Eff Precip]]+CalcTable[[#This Row],[IrrAmt]]-CalcTable[[#This Row],[AET]]</f>
        <v>#NAME?</v>
      </c>
      <c r="AC4579" s="13" t="e">
        <f ca="1">IF(CalcTable[[#This Row],[PWC]]&gt;FCAP,MIN(24*PERC,MIN(SAT,CalcTable[[#This Row],[PWC]])-FCAP),0)</f>
        <v>#NAME?</v>
      </c>
      <c r="AD4579" s="13" t="e">
        <f ca="1">IF(CalcTable[[#This Row],[PWC]]&gt;SAT,CalcTable[[#This Row],[PWC]]-SAT,0)</f>
        <v>#NAME?</v>
      </c>
      <c r="AE4579" s="13" t="e">
        <f ca="1">CalcTable[[#This Row],[PWC]]-CalcTable[[#This Row],[PercAmt]]-CalcTable[[#This Row],[Runoff]]</f>
        <v>#NAME?</v>
      </c>
      <c r="AF4579" s="13" t="e">
        <f ca="1">CalcTable[[#This Row],[IrrAmt]]/1000*CUR_IRR_AREA*10000/IRR_EFF</f>
        <v>#NAME?</v>
      </c>
      <c r="AG4579" s="147"/>
      <c r="AH4579" s="13"/>
      <c r="AI4579" s="50">
        <v>4.2339882318495201</v>
      </c>
      <c r="AJ4579" s="50">
        <v>6.9603882318495272</v>
      </c>
      <c r="AK4579" s="50">
        <v>0</v>
      </c>
      <c r="AL4579" s="50">
        <v>0</v>
      </c>
      <c r="AM4579" s="50"/>
      <c r="AN4579" s="50"/>
      <c r="AO4579" s="50"/>
      <c r="AP4579" s="50"/>
      <c r="AQ4579" s="50"/>
      <c r="AR4579" s="50"/>
      <c r="AS4579" s="50"/>
      <c r="AT4579" s="50"/>
      <c r="AU4579" s="50"/>
      <c r="AV4579" s="50"/>
      <c r="AW4579" s="50"/>
      <c r="AX4579" s="50">
        <f t="shared" si="1447"/>
        <v>11.194376463699047</v>
      </c>
      <c r="AY4579" s="50"/>
      <c r="AZ4579" s="50">
        <f t="shared" si="1437"/>
        <v>266.26988220137912</v>
      </c>
      <c r="BA4579" s="50">
        <f t="shared" si="1438"/>
        <v>432.4075047472794</v>
      </c>
      <c r="BB4579" s="50">
        <f t="shared" si="1439"/>
        <v>447.57995808939944</v>
      </c>
      <c r="BC4579" s="17">
        <f t="shared" si="1440"/>
        <v>19898</v>
      </c>
      <c r="BD4579" s="50">
        <f t="shared" si="1441"/>
        <v>11.194376463699047</v>
      </c>
      <c r="BE4579" s="50">
        <f t="shared" si="1442"/>
        <v>266.26988220137912</v>
      </c>
      <c r="BF4579" s="50">
        <f t="shared" si="1448"/>
        <v>435.53276219675712</v>
      </c>
      <c r="BG4579" s="50"/>
      <c r="BH4579" s="17">
        <f t="shared" si="1443"/>
        <v>0</v>
      </c>
      <c r="BI4579" s="17">
        <f t="shared" si="1451"/>
        <v>4579</v>
      </c>
      <c r="BJ4579" s="17">
        <f t="shared" si="1449"/>
        <v>4579</v>
      </c>
      <c r="BK4579" s="150">
        <f t="shared" si="1450"/>
        <v>32751</v>
      </c>
      <c r="BL4579" s="50" t="e">
        <f t="shared" ca="1" si="1444"/>
        <v>#NAME?</v>
      </c>
      <c r="BM4579" s="50" t="e">
        <f t="shared" ca="1" si="1445"/>
        <v>#NAME?</v>
      </c>
      <c r="BN4579" s="50" t="e">
        <f t="shared" ca="1" si="1446"/>
        <v>#NAME?</v>
      </c>
    </row>
    <row r="4580" spans="1:66" x14ac:dyDescent="0.35">
      <c r="A4580" s="48">
        <v>32752</v>
      </c>
      <c r="B4580" s="17">
        <v>1989</v>
      </c>
      <c r="C4580" s="17">
        <v>9</v>
      </c>
      <c r="D4580" s="17">
        <v>244</v>
      </c>
      <c r="E4580" s="17">
        <v>1</v>
      </c>
      <c r="F4580" s="17">
        <v>6</v>
      </c>
      <c r="G4580" s="50">
        <v>5.2</v>
      </c>
      <c r="H4580" s="32">
        <v>2.7211401519983784</v>
      </c>
      <c r="I4580" s="50">
        <v>6</v>
      </c>
      <c r="J4580" s="13">
        <v>0</v>
      </c>
      <c r="K4580" s="13">
        <f t="shared" si="1432"/>
        <v>0</v>
      </c>
      <c r="L4580" s="13">
        <f t="shared" si="1433"/>
        <v>0</v>
      </c>
      <c r="M4580" s="13" t="e">
        <f ca="1">CalcTable[[#This Row],[IWC]]-AE4579</f>
        <v>#NAME?</v>
      </c>
      <c r="N4580" s="13" t="e">
        <f ca="1">IF(CalcTable[[#This Row],[Day of Year]]&lt;123,FCAP,AE4579)</f>
        <v>#NAME?</v>
      </c>
      <c r="O4580" s="17" t="e">
        <f ca="1">IF(IRR_DRIP,5,COUNTIF('IDET Wind Values'!C4564:G4564,"&lt;="&amp;IRR_MAXWIND))</f>
        <v>#NAME?</v>
      </c>
      <c r="P4580" s="13" t="e">
        <f ca="1">CalcTable[[#This Row],[ET_o]]*KL</f>
        <v>#NAME?</v>
      </c>
      <c r="Q4580" s="13" t="e">
        <f ca="1">IF(WILTPT&lt;=0,1,MAX(0,MIN(1,(CalcTable[[#This Row],[IWC]]-WILTPT)/(MAD-WILTPT))))</f>
        <v>#NAME?</v>
      </c>
      <c r="R4580" s="13" t="e">
        <f ca="1">CalcTable[[#This Row],[ETMult]]*CalcTable[[#This Row],[ETb]]</f>
        <v>#NAME?</v>
      </c>
      <c r="S4580" s="13" t="b">
        <f>INDEX(IRR_LIST,CalcTable[[#This Row],[Day of Week]]+1)</f>
        <v>0</v>
      </c>
      <c r="T4580" s="13">
        <f t="shared" ca="1" si="1434"/>
        <v>2.6</v>
      </c>
      <c r="U4580" s="13" t="b">
        <f ca="1">IF(CalcTable[[#This Row],[IrrPrecip]]&gt;=IC_MM,FALSE,TRUE)</f>
        <v>1</v>
      </c>
      <c r="V4580" s="13" t="b">
        <f t="shared" si="1435"/>
        <v>1</v>
      </c>
      <c r="W4580" s="13" t="e">
        <f ca="1">IF(AND(IRR_DRIP=FALSE,CalcTable[[#This Row],[IrrHours]]&lt;=0),FALSE,TRUE)</f>
        <v>#NAME?</v>
      </c>
      <c r="X4580" s="13" t="e">
        <f ca="1">AND(CalcTable[[#This Row],[IrrDay]],CalcTable[[#This Row],[IrrRain]],CalcTable[[#This Row],[IrrWarm]],CalcTable[[#This Row],[IrrWindy]])</f>
        <v>#NAME?</v>
      </c>
      <c r="Y4580" s="13" t="e">
        <f t="shared" ca="1" si="1436"/>
        <v>#NAME?</v>
      </c>
      <c r="Z4580" s="13" t="e">
        <f ca="1">CalcTable[[#This Row],[IrrHours]]/5</f>
        <v>#NAME?</v>
      </c>
      <c r="AA4580" s="13" t="e">
        <f ca="1">IF(CalcTable[[#This Row],[IrrFlag]]=FALSE,0,MAX(0,CalcTable[[#This Row],[VolRednWind]]*(FCAP*IRR_TARGET-CalcTable[[#This Row],[IWC]])))</f>
        <v>#NAME?</v>
      </c>
      <c r="AB4580" s="13" t="e">
        <f ca="1">CalcTable[[#This Row],[IWC]]+CalcTable[[#This Row],[Eff Precip]]+CalcTable[[#This Row],[IrrAmt]]-CalcTable[[#This Row],[AET]]</f>
        <v>#NAME?</v>
      </c>
      <c r="AC4580" s="13" t="e">
        <f ca="1">IF(CalcTable[[#This Row],[PWC]]&gt;FCAP,MIN(24*PERC,MIN(SAT,CalcTable[[#This Row],[PWC]])-FCAP),0)</f>
        <v>#NAME?</v>
      </c>
      <c r="AD4580" s="13" t="e">
        <f ca="1">IF(CalcTable[[#This Row],[PWC]]&gt;SAT,CalcTable[[#This Row],[PWC]]-SAT,0)</f>
        <v>#NAME?</v>
      </c>
      <c r="AE4580" s="13" t="e">
        <f ca="1">CalcTable[[#This Row],[PWC]]-CalcTable[[#This Row],[PercAmt]]-CalcTable[[#This Row],[Runoff]]</f>
        <v>#NAME?</v>
      </c>
      <c r="AF4580" s="13" t="e">
        <f ca="1">CalcTable[[#This Row],[IrrAmt]]/1000*CUR_IRR_AREA*10000/IRR_EFF</f>
        <v>#NAME?</v>
      </c>
      <c r="AG4580" s="147"/>
      <c r="AH4580" s="13"/>
      <c r="AI4580" s="50">
        <v>0</v>
      </c>
      <c r="AJ4580" s="50">
        <v>0</v>
      </c>
      <c r="AK4580" s="50">
        <v>0</v>
      </c>
      <c r="AL4580" s="50">
        <v>4.7450018649851131</v>
      </c>
      <c r="AM4580" s="50"/>
      <c r="AN4580" s="50"/>
      <c r="AO4580" s="50"/>
      <c r="AP4580" s="50"/>
      <c r="AQ4580" s="50"/>
      <c r="AR4580" s="50"/>
      <c r="AS4580" s="50"/>
      <c r="AT4580" s="50"/>
      <c r="AU4580" s="50"/>
      <c r="AV4580" s="50"/>
      <c r="AW4580" s="50"/>
      <c r="AX4580" s="50">
        <f t="shared" si="1447"/>
        <v>4.7450018649851131</v>
      </c>
      <c r="AY4580" s="50"/>
      <c r="AZ4580" s="50">
        <f t="shared" si="1437"/>
        <v>139.18672137289667</v>
      </c>
      <c r="BA4580" s="50">
        <f t="shared" si="1438"/>
        <v>214.30336465350757</v>
      </c>
      <c r="BB4580" s="50">
        <f t="shared" si="1439"/>
        <v>220.93130376650268</v>
      </c>
      <c r="BC4580" s="17">
        <f t="shared" si="1440"/>
        <v>19899</v>
      </c>
      <c r="BD4580" s="50">
        <f t="shared" si="1441"/>
        <v>4.7450018649851131</v>
      </c>
      <c r="BE4580" s="50">
        <f t="shared" si="1442"/>
        <v>139.18672137289667</v>
      </c>
      <c r="BF4580" s="50">
        <f t="shared" si="1448"/>
        <v>227.66516708337704</v>
      </c>
      <c r="BG4580" s="50"/>
      <c r="BH4580" s="17">
        <f t="shared" si="1443"/>
        <v>0</v>
      </c>
      <c r="BI4580" s="17">
        <f t="shared" si="1451"/>
        <v>4580</v>
      </c>
      <c r="BJ4580" s="17">
        <f t="shared" si="1449"/>
        <v>4580</v>
      </c>
      <c r="BK4580" s="150">
        <f t="shared" si="1450"/>
        <v>32752</v>
      </c>
      <c r="BL4580" s="50" t="e">
        <f t="shared" ca="1" si="1444"/>
        <v>#NAME?</v>
      </c>
      <c r="BM4580" s="50" t="e">
        <f t="shared" ca="1" si="1445"/>
        <v>#NAME?</v>
      </c>
      <c r="BN4580" s="50" t="e">
        <f t="shared" ca="1" si="1446"/>
        <v>#NAME?</v>
      </c>
    </row>
    <row r="4581" spans="1:66" x14ac:dyDescent="0.35">
      <c r="A4581" s="48">
        <v>32753</v>
      </c>
      <c r="B4581" s="17">
        <v>1989</v>
      </c>
      <c r="C4581" s="17">
        <v>9</v>
      </c>
      <c r="D4581" s="17">
        <v>245</v>
      </c>
      <c r="E4581" s="17">
        <v>2</v>
      </c>
      <c r="F4581" s="17">
        <v>7</v>
      </c>
      <c r="G4581" s="50">
        <v>8.5</v>
      </c>
      <c r="H4581" s="32">
        <v>2.1272503633487618</v>
      </c>
      <c r="I4581" s="50">
        <v>12.5</v>
      </c>
      <c r="J4581" s="13">
        <v>11.1</v>
      </c>
      <c r="K4581" s="13">
        <f t="shared" si="1432"/>
        <v>11.1</v>
      </c>
      <c r="L4581" s="13">
        <f t="shared" si="1433"/>
        <v>4.5749999999999993</v>
      </c>
      <c r="M4581" s="13" t="e">
        <f ca="1">CalcTable[[#This Row],[IWC]]-AE4580</f>
        <v>#NAME?</v>
      </c>
      <c r="N4581" s="13" t="e">
        <f ca="1">IF(CalcTable[[#This Row],[Day of Year]]&lt;123,FCAP,AE4580)</f>
        <v>#NAME?</v>
      </c>
      <c r="O4581" s="17" t="e">
        <f ca="1">IF(IRR_DRIP,5,COUNTIF('IDET Wind Values'!C4565:G4565,"&lt;="&amp;IRR_MAXWIND))</f>
        <v>#NAME?</v>
      </c>
      <c r="P4581" s="13" t="e">
        <f ca="1">CalcTable[[#This Row],[ET_o]]*KL</f>
        <v>#NAME?</v>
      </c>
      <c r="Q4581" s="13" t="e">
        <f ca="1">IF(WILTPT&lt;=0,1,MAX(0,MIN(1,(CalcTable[[#This Row],[IWC]]-WILTPT)/(MAD-WILTPT))))</f>
        <v>#NAME?</v>
      </c>
      <c r="R4581" s="13" t="e">
        <f ca="1">CalcTable[[#This Row],[ETMult]]*CalcTable[[#This Row],[ETb]]</f>
        <v>#NAME?</v>
      </c>
      <c r="S4581" s="13" t="b">
        <f>INDEX(IRR_LIST,CalcTable[[#This Row],[Day of Week]]+1)</f>
        <v>0</v>
      </c>
      <c r="T4581" s="13">
        <f t="shared" ca="1" si="1434"/>
        <v>0</v>
      </c>
      <c r="U4581" s="13" t="b">
        <f ca="1">IF(CalcTable[[#This Row],[IrrPrecip]]&gt;=IC_MM,FALSE,TRUE)</f>
        <v>1</v>
      </c>
      <c r="V4581" s="13" t="b">
        <f t="shared" si="1435"/>
        <v>1</v>
      </c>
      <c r="W4581" s="13" t="e">
        <f ca="1">IF(AND(IRR_DRIP=FALSE,CalcTable[[#This Row],[IrrHours]]&lt;=0),FALSE,TRUE)</f>
        <v>#NAME?</v>
      </c>
      <c r="X4581" s="13" t="e">
        <f ca="1">AND(CalcTable[[#This Row],[IrrDay]],CalcTable[[#This Row],[IrrRain]],CalcTable[[#This Row],[IrrWarm]],CalcTable[[#This Row],[IrrWindy]])</f>
        <v>#NAME?</v>
      </c>
      <c r="Y4581" s="13" t="e">
        <f t="shared" ca="1" si="1436"/>
        <v>#NAME?</v>
      </c>
      <c r="Z4581" s="13" t="e">
        <f ca="1">CalcTable[[#This Row],[IrrHours]]/5</f>
        <v>#NAME?</v>
      </c>
      <c r="AA4581" s="13" t="e">
        <f ca="1">IF(CalcTable[[#This Row],[IrrFlag]]=FALSE,0,MAX(0,CalcTable[[#This Row],[VolRednWind]]*(FCAP*IRR_TARGET-CalcTable[[#This Row],[IWC]])))</f>
        <v>#NAME?</v>
      </c>
      <c r="AB4581" s="13" t="e">
        <f ca="1">CalcTable[[#This Row],[IWC]]+CalcTable[[#This Row],[Eff Precip]]+CalcTable[[#This Row],[IrrAmt]]-CalcTable[[#This Row],[AET]]</f>
        <v>#NAME?</v>
      </c>
      <c r="AC4581" s="13" t="e">
        <f ca="1">IF(CalcTable[[#This Row],[PWC]]&gt;FCAP,MIN(24*PERC,MIN(SAT,CalcTable[[#This Row],[PWC]])-FCAP),0)</f>
        <v>#NAME?</v>
      </c>
      <c r="AD4581" s="13" t="e">
        <f ca="1">IF(CalcTable[[#This Row],[PWC]]&gt;SAT,CalcTable[[#This Row],[PWC]]-SAT,0)</f>
        <v>#NAME?</v>
      </c>
      <c r="AE4581" s="13" t="e">
        <f ca="1">CalcTable[[#This Row],[PWC]]-CalcTable[[#This Row],[PercAmt]]-CalcTable[[#This Row],[Runoff]]</f>
        <v>#NAME?</v>
      </c>
      <c r="AF4581" s="13" t="e">
        <f ca="1">CalcTable[[#This Row],[IrrAmt]]/1000*CUR_IRR_AREA*10000/IRR_EFF</f>
        <v>#NAME?</v>
      </c>
      <c r="AG4581" s="147"/>
      <c r="AH4581" s="13"/>
      <c r="AI4581" s="50">
        <v>0</v>
      </c>
      <c r="AJ4581" s="50">
        <v>0</v>
      </c>
      <c r="AK4581" s="50">
        <v>1.3779257897168451</v>
      </c>
      <c r="AL4581" s="50">
        <v>0</v>
      </c>
      <c r="AM4581" s="50"/>
      <c r="AN4581" s="50"/>
      <c r="AO4581" s="50"/>
      <c r="AP4581" s="50"/>
      <c r="AQ4581" s="50"/>
      <c r="AR4581" s="50"/>
      <c r="AS4581" s="50"/>
      <c r="AT4581" s="50"/>
      <c r="AU4581" s="50"/>
      <c r="AV4581" s="50"/>
      <c r="AW4581" s="50"/>
      <c r="AX4581" s="50">
        <f t="shared" si="1447"/>
        <v>1.3779257897168451</v>
      </c>
      <c r="AY4581" s="50"/>
      <c r="AZ4581" s="50">
        <f t="shared" si="1437"/>
        <v>20.209578249180396</v>
      </c>
      <c r="BA4581" s="50">
        <f t="shared" si="1438"/>
        <v>31.116334764611082</v>
      </c>
      <c r="BB4581" s="50">
        <f t="shared" si="1439"/>
        <v>32.078695633619681</v>
      </c>
      <c r="BC4581" s="17">
        <f t="shared" si="1440"/>
        <v>19899</v>
      </c>
      <c r="BD4581" s="50">
        <f t="shared" si="1441"/>
        <v>1.3779257897168451</v>
      </c>
      <c r="BE4581" s="50">
        <f t="shared" si="1442"/>
        <v>20.209578249180396</v>
      </c>
      <c r="BF4581" s="50">
        <f t="shared" si="1448"/>
        <v>33.056436443082831</v>
      </c>
      <c r="BG4581" s="50"/>
      <c r="BH4581" s="17">
        <f t="shared" si="1443"/>
        <v>0</v>
      </c>
      <c r="BI4581" s="17">
        <f t="shared" si="1451"/>
        <v>4581</v>
      </c>
      <c r="BJ4581" s="17">
        <f t="shared" si="1449"/>
        <v>4581</v>
      </c>
      <c r="BK4581" s="150">
        <f t="shared" si="1450"/>
        <v>32753</v>
      </c>
      <c r="BL4581" s="50" t="e">
        <f t="shared" ca="1" si="1444"/>
        <v>#NAME?</v>
      </c>
      <c r="BM4581" s="50" t="e">
        <f t="shared" ca="1" si="1445"/>
        <v>#NAME?</v>
      </c>
      <c r="BN4581" s="50" t="e">
        <f t="shared" ca="1" si="1446"/>
        <v>#NAME?</v>
      </c>
    </row>
    <row r="4582" spans="1:66" x14ac:dyDescent="0.35">
      <c r="A4582" s="48">
        <v>32754</v>
      </c>
      <c r="B4582" s="17">
        <v>1989</v>
      </c>
      <c r="C4582" s="17">
        <v>9</v>
      </c>
      <c r="D4582" s="17">
        <v>246</v>
      </c>
      <c r="E4582" s="17">
        <v>3</v>
      </c>
      <c r="F4582" s="17">
        <v>1</v>
      </c>
      <c r="G4582" s="50">
        <v>8.5</v>
      </c>
      <c r="H4582" s="32">
        <v>3.6429230451848693</v>
      </c>
      <c r="I4582" s="50">
        <v>17.333333333333332</v>
      </c>
      <c r="J4582" s="13">
        <v>5.4</v>
      </c>
      <c r="K4582" s="13">
        <f t="shared" si="1432"/>
        <v>5.4</v>
      </c>
      <c r="L4582" s="13">
        <f t="shared" si="1433"/>
        <v>0.30000000000000027</v>
      </c>
      <c r="M4582" s="13" t="e">
        <f ca="1">CalcTable[[#This Row],[IWC]]-AE4581</f>
        <v>#NAME?</v>
      </c>
      <c r="N4582" s="13" t="e">
        <f ca="1">IF(CalcTable[[#This Row],[Day of Year]]&lt;123,FCAP,AE4581)</f>
        <v>#NAME?</v>
      </c>
      <c r="O4582" s="17" t="e">
        <f ca="1">IF(IRR_DRIP,5,COUNTIF('IDET Wind Values'!C4566:G4566,"&lt;="&amp;IRR_MAXWIND))</f>
        <v>#NAME?</v>
      </c>
      <c r="P4582" s="13" t="e">
        <f ca="1">CalcTable[[#This Row],[ET_o]]*KL</f>
        <v>#NAME?</v>
      </c>
      <c r="Q4582" s="13" t="e">
        <f ca="1">IF(WILTPT&lt;=0,1,MAX(0,MIN(1,(CalcTable[[#This Row],[IWC]]-WILTPT)/(MAD-WILTPT))))</f>
        <v>#NAME?</v>
      </c>
      <c r="R4582" s="13" t="e">
        <f ca="1">CalcTable[[#This Row],[ETMult]]*CalcTable[[#This Row],[ETb]]</f>
        <v>#NAME?</v>
      </c>
      <c r="S4582" s="13" t="b">
        <f>INDEX(IRR_LIST,CalcTable[[#This Row],[Day of Week]]+1)</f>
        <v>1</v>
      </c>
      <c r="T4582" s="13">
        <f t="shared" ca="1" si="1434"/>
        <v>11.1</v>
      </c>
      <c r="U4582" s="13" t="b">
        <f ca="1">IF(CalcTable[[#This Row],[IrrPrecip]]&gt;=IC_MM,FALSE,TRUE)</f>
        <v>0</v>
      </c>
      <c r="V4582" s="13" t="b">
        <f t="shared" si="1435"/>
        <v>1</v>
      </c>
      <c r="W4582" s="13" t="e">
        <f ca="1">IF(AND(IRR_DRIP=FALSE,CalcTable[[#This Row],[IrrHours]]&lt;=0),FALSE,TRUE)</f>
        <v>#NAME?</v>
      </c>
      <c r="X4582" s="13" t="e">
        <f ca="1">AND(CalcTable[[#This Row],[IrrDay]],CalcTable[[#This Row],[IrrRain]],CalcTable[[#This Row],[IrrWarm]],CalcTable[[#This Row],[IrrWindy]])</f>
        <v>#NAME?</v>
      </c>
      <c r="Y4582" s="13" t="e">
        <f t="shared" ca="1" si="1436"/>
        <v>#NAME?</v>
      </c>
      <c r="Z4582" s="13" t="e">
        <f ca="1">CalcTable[[#This Row],[IrrHours]]/5</f>
        <v>#NAME?</v>
      </c>
      <c r="AA4582" s="13" t="e">
        <f ca="1">IF(CalcTable[[#This Row],[IrrFlag]]=FALSE,0,MAX(0,CalcTable[[#This Row],[VolRednWind]]*(FCAP*IRR_TARGET-CalcTable[[#This Row],[IWC]])))</f>
        <v>#NAME?</v>
      </c>
      <c r="AB4582" s="13" t="e">
        <f ca="1">CalcTable[[#This Row],[IWC]]+CalcTable[[#This Row],[Eff Precip]]+CalcTable[[#This Row],[IrrAmt]]-CalcTable[[#This Row],[AET]]</f>
        <v>#NAME?</v>
      </c>
      <c r="AC4582" s="13" t="e">
        <f ca="1">IF(CalcTable[[#This Row],[PWC]]&gt;FCAP,MIN(24*PERC,MIN(SAT,CalcTable[[#This Row],[PWC]])-FCAP),0)</f>
        <v>#NAME?</v>
      </c>
      <c r="AD4582" s="13" t="e">
        <f ca="1">IF(CalcTable[[#This Row],[PWC]]&gt;SAT,CalcTable[[#This Row],[PWC]]-SAT,0)</f>
        <v>#NAME?</v>
      </c>
      <c r="AE4582" s="13" t="e">
        <f ca="1">CalcTable[[#This Row],[PWC]]-CalcTable[[#This Row],[PercAmt]]-CalcTable[[#This Row],[Runoff]]</f>
        <v>#NAME?</v>
      </c>
      <c r="AF4582" s="13" t="e">
        <f ca="1">CalcTable[[#This Row],[IrrAmt]]/1000*CUR_IRR_AREA*10000/IRR_EFF</f>
        <v>#NAME?</v>
      </c>
      <c r="AG4582" s="147"/>
      <c r="AH4582" s="13"/>
      <c r="AI4582" s="50">
        <v>0</v>
      </c>
      <c r="AJ4582" s="50">
        <v>0</v>
      </c>
      <c r="AK4582" s="50">
        <v>0</v>
      </c>
      <c r="AL4582" s="50">
        <v>0</v>
      </c>
      <c r="AM4582" s="50"/>
      <c r="AN4582" s="50"/>
      <c r="AO4582" s="50"/>
      <c r="AP4582" s="50"/>
      <c r="AQ4582" s="50"/>
      <c r="AR4582" s="50"/>
      <c r="AS4582" s="50"/>
      <c r="AT4582" s="50"/>
      <c r="AU4582" s="50"/>
      <c r="AV4582" s="50"/>
      <c r="AW4582" s="50"/>
      <c r="AX4582" s="50">
        <f t="shared" si="1447"/>
        <v>0</v>
      </c>
      <c r="AY4582" s="50"/>
      <c r="AZ4582" s="50">
        <f t="shared" si="1437"/>
        <v>0</v>
      </c>
      <c r="BA4582" s="50">
        <f t="shared" si="1438"/>
        <v>0</v>
      </c>
      <c r="BB4582" s="50">
        <f t="shared" si="1439"/>
        <v>0</v>
      </c>
      <c r="BC4582" s="17">
        <f t="shared" si="1440"/>
        <v>19899</v>
      </c>
      <c r="BD4582" s="50">
        <f t="shared" si="1441"/>
        <v>0</v>
      </c>
      <c r="BE4582" s="50">
        <f t="shared" si="1442"/>
        <v>0</v>
      </c>
      <c r="BF4582" s="50">
        <f t="shared" si="1448"/>
        <v>0</v>
      </c>
      <c r="BG4582" s="50"/>
      <c r="BH4582" s="17">
        <f t="shared" si="1443"/>
        <v>0</v>
      </c>
      <c r="BI4582" s="17">
        <f t="shared" si="1451"/>
        <v>4582</v>
      </c>
      <c r="BJ4582" s="17">
        <f t="shared" si="1449"/>
        <v>4582</v>
      </c>
      <c r="BK4582" s="150">
        <f t="shared" si="1450"/>
        <v>32754</v>
      </c>
      <c r="BL4582" s="50" t="e">
        <f t="shared" ca="1" si="1444"/>
        <v>#NAME?</v>
      </c>
      <c r="BM4582" s="50" t="e">
        <f t="shared" ca="1" si="1445"/>
        <v>#NAME?</v>
      </c>
      <c r="BN4582" s="50" t="e">
        <f t="shared" ca="1" si="1446"/>
        <v>#NAME?</v>
      </c>
    </row>
    <row r="4583" spans="1:66" x14ac:dyDescent="0.35">
      <c r="A4583" s="48">
        <v>32755</v>
      </c>
      <c r="B4583" s="17">
        <v>1989</v>
      </c>
      <c r="C4583" s="17">
        <v>9</v>
      </c>
      <c r="D4583" s="17">
        <v>247</v>
      </c>
      <c r="E4583" s="17">
        <v>4</v>
      </c>
      <c r="F4583" s="17">
        <v>2</v>
      </c>
      <c r="G4583" s="50">
        <v>9.1</v>
      </c>
      <c r="H4583" s="32">
        <v>3.9866684344812509</v>
      </c>
      <c r="I4583" s="50">
        <v>16.333333333333332</v>
      </c>
      <c r="J4583" s="13">
        <v>0</v>
      </c>
      <c r="K4583" s="13">
        <f t="shared" si="1432"/>
        <v>0</v>
      </c>
      <c r="L4583" s="13">
        <f t="shared" si="1433"/>
        <v>0</v>
      </c>
      <c r="M4583" s="13" t="e">
        <f ca="1">CalcTable[[#This Row],[IWC]]-AE4582</f>
        <v>#NAME?</v>
      </c>
      <c r="N4583" s="13" t="e">
        <f ca="1">IF(CalcTable[[#This Row],[Day of Year]]&lt;123,FCAP,AE4582)</f>
        <v>#NAME?</v>
      </c>
      <c r="O4583" s="17" t="e">
        <f ca="1">IF(IRR_DRIP,5,COUNTIF('IDET Wind Values'!C4567:G4567,"&lt;="&amp;IRR_MAXWIND))</f>
        <v>#NAME?</v>
      </c>
      <c r="P4583" s="13" t="e">
        <f ca="1">CalcTable[[#This Row],[ET_o]]*KL</f>
        <v>#NAME?</v>
      </c>
      <c r="Q4583" s="13" t="e">
        <f ca="1">IF(WILTPT&lt;=0,1,MAX(0,MIN(1,(CalcTable[[#This Row],[IWC]]-WILTPT)/(MAD-WILTPT))))</f>
        <v>#NAME?</v>
      </c>
      <c r="R4583" s="13" t="e">
        <f ca="1">CalcTable[[#This Row],[ETMult]]*CalcTable[[#This Row],[ETb]]</f>
        <v>#NAME?</v>
      </c>
      <c r="S4583" s="13" t="b">
        <f>INDEX(IRR_LIST,CalcTable[[#This Row],[Day of Week]]+1)</f>
        <v>0</v>
      </c>
      <c r="T4583" s="13">
        <f t="shared" ca="1" si="1434"/>
        <v>16.5</v>
      </c>
      <c r="U4583" s="13" t="b">
        <f ca="1">IF(CalcTable[[#This Row],[IrrPrecip]]&gt;=IC_MM,FALSE,TRUE)</f>
        <v>0</v>
      </c>
      <c r="V4583" s="13" t="b">
        <f t="shared" si="1435"/>
        <v>1</v>
      </c>
      <c r="W4583" s="13" t="e">
        <f ca="1">IF(AND(IRR_DRIP=FALSE,CalcTable[[#This Row],[IrrHours]]&lt;=0),FALSE,TRUE)</f>
        <v>#NAME?</v>
      </c>
      <c r="X4583" s="13" t="e">
        <f ca="1">AND(CalcTable[[#This Row],[IrrDay]],CalcTable[[#This Row],[IrrRain]],CalcTable[[#This Row],[IrrWarm]],CalcTable[[#This Row],[IrrWindy]])</f>
        <v>#NAME?</v>
      </c>
      <c r="Y4583" s="13" t="e">
        <f t="shared" ca="1" si="1436"/>
        <v>#NAME?</v>
      </c>
      <c r="Z4583" s="13" t="e">
        <f ca="1">CalcTable[[#This Row],[IrrHours]]/5</f>
        <v>#NAME?</v>
      </c>
      <c r="AA4583" s="13" t="e">
        <f ca="1">IF(CalcTable[[#This Row],[IrrFlag]]=FALSE,0,MAX(0,CalcTable[[#This Row],[VolRednWind]]*(FCAP*IRR_TARGET-CalcTable[[#This Row],[IWC]])))</f>
        <v>#NAME?</v>
      </c>
      <c r="AB4583" s="13" t="e">
        <f ca="1">CalcTable[[#This Row],[IWC]]+CalcTable[[#This Row],[Eff Precip]]+CalcTable[[#This Row],[IrrAmt]]-CalcTable[[#This Row],[AET]]</f>
        <v>#NAME?</v>
      </c>
      <c r="AC4583" s="13" t="e">
        <f ca="1">IF(CalcTable[[#This Row],[PWC]]&gt;FCAP,MIN(24*PERC,MIN(SAT,CalcTable[[#This Row],[PWC]])-FCAP),0)</f>
        <v>#NAME?</v>
      </c>
      <c r="AD4583" s="13" t="e">
        <f ca="1">IF(CalcTable[[#This Row],[PWC]]&gt;SAT,CalcTable[[#This Row],[PWC]]-SAT,0)</f>
        <v>#NAME?</v>
      </c>
      <c r="AE4583" s="13" t="e">
        <f ca="1">CalcTable[[#This Row],[PWC]]-CalcTable[[#This Row],[PercAmt]]-CalcTable[[#This Row],[Runoff]]</f>
        <v>#NAME?</v>
      </c>
      <c r="AF4583" s="13" t="e">
        <f ca="1">CalcTable[[#This Row],[IrrAmt]]/1000*CUR_IRR_AREA*10000/IRR_EFF</f>
        <v>#NAME?</v>
      </c>
      <c r="AG4583" s="147"/>
      <c r="AH4583" s="13"/>
      <c r="AI4583" s="50">
        <v>0</v>
      </c>
      <c r="AJ4583" s="50">
        <v>0</v>
      </c>
      <c r="AK4583" s="50">
        <v>0</v>
      </c>
      <c r="AL4583" s="50">
        <v>0</v>
      </c>
      <c r="AM4583" s="50"/>
      <c r="AN4583" s="50"/>
      <c r="AO4583" s="50"/>
      <c r="AP4583" s="50"/>
      <c r="AQ4583" s="50"/>
      <c r="AR4583" s="50"/>
      <c r="AS4583" s="50"/>
      <c r="AT4583" s="50"/>
      <c r="AU4583" s="50"/>
      <c r="AV4583" s="50"/>
      <c r="AW4583" s="50"/>
      <c r="AX4583" s="50">
        <f t="shared" si="1447"/>
        <v>0</v>
      </c>
      <c r="AY4583" s="50"/>
      <c r="AZ4583" s="50">
        <f t="shared" si="1437"/>
        <v>0</v>
      </c>
      <c r="BA4583" s="50">
        <f t="shared" si="1438"/>
        <v>0</v>
      </c>
      <c r="BB4583" s="50">
        <f t="shared" si="1439"/>
        <v>0</v>
      </c>
      <c r="BC4583" s="17">
        <f t="shared" si="1440"/>
        <v>19899</v>
      </c>
      <c r="BD4583" s="50">
        <f t="shared" si="1441"/>
        <v>0</v>
      </c>
      <c r="BE4583" s="50">
        <f t="shared" si="1442"/>
        <v>0</v>
      </c>
      <c r="BF4583" s="50">
        <f t="shared" si="1448"/>
        <v>0</v>
      </c>
      <c r="BG4583" s="50"/>
      <c r="BH4583" s="17">
        <f t="shared" si="1443"/>
        <v>0</v>
      </c>
      <c r="BI4583" s="17">
        <f t="shared" si="1451"/>
        <v>4583</v>
      </c>
      <c r="BJ4583" s="17">
        <f t="shared" si="1449"/>
        <v>4583</v>
      </c>
      <c r="BK4583" s="150">
        <f t="shared" si="1450"/>
        <v>32755</v>
      </c>
      <c r="BL4583" s="50" t="e">
        <f t="shared" ca="1" si="1444"/>
        <v>#NAME?</v>
      </c>
      <c r="BM4583" s="50" t="e">
        <f t="shared" ca="1" si="1445"/>
        <v>#NAME?</v>
      </c>
      <c r="BN4583" s="50" t="e">
        <f t="shared" ca="1" si="1446"/>
        <v>#NAME?</v>
      </c>
    </row>
    <row r="4584" spans="1:66" x14ac:dyDescent="0.35">
      <c r="A4584" s="48">
        <v>32756</v>
      </c>
      <c r="B4584" s="17">
        <v>1989</v>
      </c>
      <c r="C4584" s="17">
        <v>9</v>
      </c>
      <c r="D4584" s="17">
        <v>248</v>
      </c>
      <c r="E4584" s="17">
        <v>5</v>
      </c>
      <c r="F4584" s="17">
        <v>3</v>
      </c>
      <c r="G4584" s="50">
        <v>7</v>
      </c>
      <c r="H4584" s="32">
        <v>2.0011260680624412</v>
      </c>
      <c r="I4584" s="50">
        <v>10</v>
      </c>
      <c r="J4584" s="13">
        <v>7.3</v>
      </c>
      <c r="K4584" s="13">
        <f t="shared" si="1432"/>
        <v>7.3</v>
      </c>
      <c r="L4584" s="13">
        <f t="shared" si="1433"/>
        <v>1.7249999999999999</v>
      </c>
      <c r="M4584" s="13" t="e">
        <f ca="1">CalcTable[[#This Row],[IWC]]-AE4583</f>
        <v>#NAME?</v>
      </c>
      <c r="N4584" s="13" t="e">
        <f ca="1">IF(CalcTable[[#This Row],[Day of Year]]&lt;123,FCAP,AE4583)</f>
        <v>#NAME?</v>
      </c>
      <c r="O4584" s="17" t="e">
        <f ca="1">IF(IRR_DRIP,5,COUNTIF('IDET Wind Values'!C4568:G4568,"&lt;="&amp;IRR_MAXWIND))</f>
        <v>#NAME?</v>
      </c>
      <c r="P4584" s="13" t="e">
        <f ca="1">CalcTable[[#This Row],[ET_o]]*KL</f>
        <v>#NAME?</v>
      </c>
      <c r="Q4584" s="13" t="e">
        <f ca="1">IF(WILTPT&lt;=0,1,MAX(0,MIN(1,(CalcTable[[#This Row],[IWC]]-WILTPT)/(MAD-WILTPT))))</f>
        <v>#NAME?</v>
      </c>
      <c r="R4584" s="13" t="e">
        <f ca="1">CalcTable[[#This Row],[ETMult]]*CalcTable[[#This Row],[ETb]]</f>
        <v>#NAME?</v>
      </c>
      <c r="S4584" s="13" t="b">
        <f>INDEX(IRR_LIST,CalcTable[[#This Row],[Day of Week]]+1)</f>
        <v>1</v>
      </c>
      <c r="T4584" s="13">
        <f t="shared" ca="1" si="1434"/>
        <v>5.4</v>
      </c>
      <c r="U4584" s="13" t="b">
        <f ca="1">IF(CalcTable[[#This Row],[IrrPrecip]]&gt;=IC_MM,FALSE,TRUE)</f>
        <v>1</v>
      </c>
      <c r="V4584" s="13" t="b">
        <f t="shared" si="1435"/>
        <v>1</v>
      </c>
      <c r="W4584" s="13" t="e">
        <f ca="1">IF(AND(IRR_DRIP=FALSE,CalcTable[[#This Row],[IrrHours]]&lt;=0),FALSE,TRUE)</f>
        <v>#NAME?</v>
      </c>
      <c r="X4584" s="13" t="e">
        <f ca="1">AND(CalcTable[[#This Row],[IrrDay]],CalcTable[[#This Row],[IrrRain]],CalcTable[[#This Row],[IrrWarm]],CalcTable[[#This Row],[IrrWindy]])</f>
        <v>#NAME?</v>
      </c>
      <c r="Y4584" s="13" t="e">
        <f t="shared" ca="1" si="1436"/>
        <v>#NAME?</v>
      </c>
      <c r="Z4584" s="13" t="e">
        <f ca="1">CalcTable[[#This Row],[IrrHours]]/5</f>
        <v>#NAME?</v>
      </c>
      <c r="AA4584" s="13" t="e">
        <f ca="1">IF(CalcTable[[#This Row],[IrrFlag]]=FALSE,0,MAX(0,CalcTable[[#This Row],[VolRednWind]]*(FCAP*IRR_TARGET-CalcTable[[#This Row],[IWC]])))</f>
        <v>#NAME?</v>
      </c>
      <c r="AB4584" s="13" t="e">
        <f ca="1">CalcTable[[#This Row],[IWC]]+CalcTable[[#This Row],[Eff Precip]]+CalcTable[[#This Row],[IrrAmt]]-CalcTable[[#This Row],[AET]]</f>
        <v>#NAME?</v>
      </c>
      <c r="AC4584" s="13" t="e">
        <f ca="1">IF(CalcTable[[#This Row],[PWC]]&gt;FCAP,MIN(24*PERC,MIN(SAT,CalcTable[[#This Row],[PWC]])-FCAP),0)</f>
        <v>#NAME?</v>
      </c>
      <c r="AD4584" s="13" t="e">
        <f ca="1">IF(CalcTable[[#This Row],[PWC]]&gt;SAT,CalcTable[[#This Row],[PWC]]-SAT,0)</f>
        <v>#NAME?</v>
      </c>
      <c r="AE4584" s="13" t="e">
        <f ca="1">CalcTable[[#This Row],[PWC]]-CalcTable[[#This Row],[PercAmt]]-CalcTable[[#This Row],[Runoff]]</f>
        <v>#NAME?</v>
      </c>
      <c r="AF4584" s="13" t="e">
        <f ca="1">CalcTable[[#This Row],[IrrAmt]]/1000*CUR_IRR_AREA*10000/IRR_EFF</f>
        <v>#NAME?</v>
      </c>
      <c r="AG4584" s="147"/>
      <c r="AH4584" s="13"/>
      <c r="AI4584" s="50">
        <v>0</v>
      </c>
      <c r="AJ4584" s="50">
        <v>0</v>
      </c>
      <c r="AK4584" s="50">
        <v>0</v>
      </c>
      <c r="AL4584" s="50">
        <v>0</v>
      </c>
      <c r="AM4584" s="50"/>
      <c r="AN4584" s="50"/>
      <c r="AO4584" s="50"/>
      <c r="AP4584" s="50"/>
      <c r="AQ4584" s="50"/>
      <c r="AR4584" s="50"/>
      <c r="AS4584" s="50"/>
      <c r="AT4584" s="50"/>
      <c r="AU4584" s="50"/>
      <c r="AV4584" s="50"/>
      <c r="AW4584" s="50"/>
      <c r="AX4584" s="50">
        <f t="shared" si="1447"/>
        <v>0</v>
      </c>
      <c r="AY4584" s="50"/>
      <c r="AZ4584" s="50">
        <f t="shared" si="1437"/>
        <v>0</v>
      </c>
      <c r="BA4584" s="50">
        <f t="shared" si="1438"/>
        <v>0</v>
      </c>
      <c r="BB4584" s="50">
        <f t="shared" si="1439"/>
        <v>0</v>
      </c>
      <c r="BC4584" s="17">
        <f t="shared" si="1440"/>
        <v>19899</v>
      </c>
      <c r="BD4584" s="50">
        <f t="shared" si="1441"/>
        <v>0</v>
      </c>
      <c r="BE4584" s="50">
        <f t="shared" si="1442"/>
        <v>0</v>
      </c>
      <c r="BF4584" s="50">
        <f t="shared" si="1448"/>
        <v>0</v>
      </c>
      <c r="BG4584" s="50"/>
      <c r="BH4584" s="17">
        <f t="shared" si="1443"/>
        <v>0</v>
      </c>
      <c r="BI4584" s="17">
        <f t="shared" si="1451"/>
        <v>4584</v>
      </c>
      <c r="BJ4584" s="17">
        <f t="shared" si="1449"/>
        <v>4584</v>
      </c>
      <c r="BK4584" s="150">
        <f t="shared" si="1450"/>
        <v>32756</v>
      </c>
      <c r="BL4584" s="50" t="e">
        <f t="shared" ca="1" si="1444"/>
        <v>#NAME?</v>
      </c>
      <c r="BM4584" s="50" t="e">
        <f t="shared" ca="1" si="1445"/>
        <v>#NAME?</v>
      </c>
      <c r="BN4584" s="50" t="e">
        <f t="shared" ca="1" si="1446"/>
        <v>#NAME?</v>
      </c>
    </row>
    <row r="4585" spans="1:66" x14ac:dyDescent="0.35">
      <c r="A4585" s="48">
        <v>32757</v>
      </c>
      <c r="B4585" s="17">
        <v>1989</v>
      </c>
      <c r="C4585" s="17">
        <v>9</v>
      </c>
      <c r="D4585" s="17">
        <v>249</v>
      </c>
      <c r="E4585" s="17">
        <v>6</v>
      </c>
      <c r="F4585" s="17">
        <v>4</v>
      </c>
      <c r="G4585" s="50">
        <v>7.7</v>
      </c>
      <c r="H4585" s="32">
        <v>3.1980321099912254</v>
      </c>
      <c r="I4585" s="50">
        <v>27.166666666666668</v>
      </c>
      <c r="J4585" s="13">
        <v>0.8</v>
      </c>
      <c r="K4585" s="13">
        <f t="shared" si="1432"/>
        <v>0.8</v>
      </c>
      <c r="L4585" s="13">
        <f t="shared" si="1433"/>
        <v>0</v>
      </c>
      <c r="M4585" s="13" t="e">
        <f ca="1">CalcTable[[#This Row],[IWC]]-AE4584</f>
        <v>#NAME?</v>
      </c>
      <c r="N4585" s="13" t="e">
        <f ca="1">IF(CalcTable[[#This Row],[Day of Year]]&lt;123,FCAP,AE4584)</f>
        <v>#NAME?</v>
      </c>
      <c r="O4585" s="17" t="e">
        <f ca="1">IF(IRR_DRIP,5,COUNTIF('IDET Wind Values'!C4569:G4569,"&lt;="&amp;IRR_MAXWIND))</f>
        <v>#NAME?</v>
      </c>
      <c r="P4585" s="13" t="e">
        <f ca="1">CalcTable[[#This Row],[ET_o]]*KL</f>
        <v>#NAME?</v>
      </c>
      <c r="Q4585" s="13" t="e">
        <f ca="1">IF(WILTPT&lt;=0,1,MAX(0,MIN(1,(CalcTable[[#This Row],[IWC]]-WILTPT)/(MAD-WILTPT))))</f>
        <v>#NAME?</v>
      </c>
      <c r="R4585" s="13" t="e">
        <f ca="1">CalcTable[[#This Row],[ETMult]]*CalcTable[[#This Row],[ETb]]</f>
        <v>#NAME?</v>
      </c>
      <c r="S4585" s="13" t="b">
        <f>INDEX(IRR_LIST,CalcTable[[#This Row],[Day of Week]]+1)</f>
        <v>0</v>
      </c>
      <c r="T4585" s="13">
        <f t="shared" ca="1" si="1434"/>
        <v>7.3</v>
      </c>
      <c r="U4585" s="13" t="b">
        <f ca="1">IF(CalcTable[[#This Row],[IrrPrecip]]&gt;=IC_MM,FALSE,TRUE)</f>
        <v>1</v>
      </c>
      <c r="V4585" s="13" t="b">
        <f t="shared" si="1435"/>
        <v>1</v>
      </c>
      <c r="W4585" s="13" t="e">
        <f ca="1">IF(AND(IRR_DRIP=FALSE,CalcTable[[#This Row],[IrrHours]]&lt;=0),FALSE,TRUE)</f>
        <v>#NAME?</v>
      </c>
      <c r="X4585" s="13" t="e">
        <f ca="1">AND(CalcTable[[#This Row],[IrrDay]],CalcTable[[#This Row],[IrrRain]],CalcTable[[#This Row],[IrrWarm]],CalcTable[[#This Row],[IrrWindy]])</f>
        <v>#NAME?</v>
      </c>
      <c r="Y4585" s="13" t="e">
        <f t="shared" ca="1" si="1436"/>
        <v>#NAME?</v>
      </c>
      <c r="Z4585" s="13" t="e">
        <f ca="1">CalcTable[[#This Row],[IrrHours]]/5</f>
        <v>#NAME?</v>
      </c>
      <c r="AA4585" s="13" t="e">
        <f ca="1">IF(CalcTable[[#This Row],[IrrFlag]]=FALSE,0,MAX(0,CalcTable[[#This Row],[VolRednWind]]*(FCAP*IRR_TARGET-CalcTable[[#This Row],[IWC]])))</f>
        <v>#NAME?</v>
      </c>
      <c r="AB4585" s="13" t="e">
        <f ca="1">CalcTable[[#This Row],[IWC]]+CalcTable[[#This Row],[Eff Precip]]+CalcTable[[#This Row],[IrrAmt]]-CalcTable[[#This Row],[AET]]</f>
        <v>#NAME?</v>
      </c>
      <c r="AC4585" s="13" t="e">
        <f ca="1">IF(CalcTable[[#This Row],[PWC]]&gt;FCAP,MIN(24*PERC,MIN(SAT,CalcTable[[#This Row],[PWC]])-FCAP),0)</f>
        <v>#NAME?</v>
      </c>
      <c r="AD4585" s="13" t="e">
        <f ca="1">IF(CalcTable[[#This Row],[PWC]]&gt;SAT,CalcTable[[#This Row],[PWC]]-SAT,0)</f>
        <v>#NAME?</v>
      </c>
      <c r="AE4585" s="13" t="e">
        <f ca="1">CalcTable[[#This Row],[PWC]]-CalcTable[[#This Row],[PercAmt]]-CalcTable[[#This Row],[Runoff]]</f>
        <v>#NAME?</v>
      </c>
      <c r="AF4585" s="13" t="e">
        <f ca="1">CalcTable[[#This Row],[IrrAmt]]/1000*CUR_IRR_AREA*10000/IRR_EFF</f>
        <v>#NAME?</v>
      </c>
      <c r="AG4585" s="147"/>
      <c r="AH4585" s="13"/>
      <c r="AI4585" s="50">
        <v>0</v>
      </c>
      <c r="AJ4585" s="50">
        <v>0</v>
      </c>
      <c r="AK4585" s="50">
        <v>0</v>
      </c>
      <c r="AL4585" s="50">
        <v>5.5518946512507092</v>
      </c>
      <c r="AM4585" s="50"/>
      <c r="AN4585" s="50"/>
      <c r="AO4585" s="50"/>
      <c r="AP4585" s="50"/>
      <c r="AQ4585" s="50"/>
      <c r="AR4585" s="50"/>
      <c r="AS4585" s="50"/>
      <c r="AT4585" s="50"/>
      <c r="AU4585" s="50"/>
      <c r="AV4585" s="50"/>
      <c r="AW4585" s="50"/>
      <c r="AX4585" s="50">
        <f t="shared" si="1447"/>
        <v>5.5518946512507092</v>
      </c>
      <c r="AY4585" s="50"/>
      <c r="AZ4585" s="50">
        <f t="shared" si="1437"/>
        <v>162.85557643668747</v>
      </c>
      <c r="BA4585" s="50">
        <f t="shared" si="1438"/>
        <v>250.74588752950294</v>
      </c>
      <c r="BB4585" s="50">
        <f t="shared" si="1439"/>
        <v>258.50091497886905</v>
      </c>
      <c r="BC4585" s="17">
        <f t="shared" si="1440"/>
        <v>19899</v>
      </c>
      <c r="BD4585" s="50">
        <f t="shared" si="1441"/>
        <v>5.5518946512507092</v>
      </c>
      <c r="BE4585" s="50">
        <f t="shared" si="1442"/>
        <v>162.85557643668747</v>
      </c>
      <c r="BF4585" s="50">
        <f t="shared" si="1448"/>
        <v>266.37987915949225</v>
      </c>
      <c r="BG4585" s="50"/>
      <c r="BH4585" s="17">
        <f t="shared" si="1443"/>
        <v>0</v>
      </c>
      <c r="BI4585" s="17">
        <f t="shared" si="1451"/>
        <v>4585</v>
      </c>
      <c r="BJ4585" s="17">
        <f t="shared" si="1449"/>
        <v>4585</v>
      </c>
      <c r="BK4585" s="150">
        <f t="shared" si="1450"/>
        <v>32757</v>
      </c>
      <c r="BL4585" s="50" t="e">
        <f t="shared" ca="1" si="1444"/>
        <v>#NAME?</v>
      </c>
      <c r="BM4585" s="50" t="e">
        <f t="shared" ca="1" si="1445"/>
        <v>#NAME?</v>
      </c>
      <c r="BN4585" s="50" t="e">
        <f t="shared" ca="1" si="1446"/>
        <v>#NAME?</v>
      </c>
    </row>
    <row r="4586" spans="1:66" x14ac:dyDescent="0.35">
      <c r="A4586" s="48">
        <v>32758</v>
      </c>
      <c r="B4586" s="17">
        <v>1989</v>
      </c>
      <c r="C4586" s="17">
        <v>9</v>
      </c>
      <c r="D4586" s="17">
        <v>250</v>
      </c>
      <c r="E4586" s="17">
        <v>7</v>
      </c>
      <c r="F4586" s="17">
        <v>5</v>
      </c>
      <c r="G4586" s="50">
        <v>9.1</v>
      </c>
      <c r="H4586" s="32">
        <v>2.5517757386271045</v>
      </c>
      <c r="I4586" s="50">
        <v>20.666666666666668</v>
      </c>
      <c r="J4586" s="13">
        <v>3.4</v>
      </c>
      <c r="K4586" s="13">
        <f t="shared" si="1432"/>
        <v>3.4</v>
      </c>
      <c r="L4586" s="13">
        <f t="shared" si="1433"/>
        <v>0</v>
      </c>
      <c r="M4586" s="13" t="e">
        <f ca="1">CalcTable[[#This Row],[IWC]]-AE4585</f>
        <v>#NAME?</v>
      </c>
      <c r="N4586" s="13" t="e">
        <f ca="1">IF(CalcTable[[#This Row],[Day of Year]]&lt;123,FCAP,AE4585)</f>
        <v>#NAME?</v>
      </c>
      <c r="O4586" s="17" t="e">
        <f ca="1">IF(IRR_DRIP,5,COUNTIF('IDET Wind Values'!C4570:G4570,"&lt;="&amp;IRR_MAXWIND))</f>
        <v>#NAME?</v>
      </c>
      <c r="P4586" s="13" t="e">
        <f ca="1">CalcTable[[#This Row],[ET_o]]*KL</f>
        <v>#NAME?</v>
      </c>
      <c r="Q4586" s="13" t="e">
        <f ca="1">IF(WILTPT&lt;=0,1,MAX(0,MIN(1,(CalcTable[[#This Row],[IWC]]-WILTPT)/(MAD-WILTPT))))</f>
        <v>#NAME?</v>
      </c>
      <c r="R4586" s="13" t="e">
        <f ca="1">CalcTable[[#This Row],[ETMult]]*CalcTable[[#This Row],[ETb]]</f>
        <v>#NAME?</v>
      </c>
      <c r="S4586" s="13" t="b">
        <f>INDEX(IRR_LIST,CalcTable[[#This Row],[Day of Week]]+1)</f>
        <v>1</v>
      </c>
      <c r="T4586" s="13">
        <f t="shared" ca="1" si="1434"/>
        <v>8.1</v>
      </c>
      <c r="U4586" s="13" t="b">
        <f ca="1">IF(CalcTable[[#This Row],[IrrPrecip]]&gt;=IC_MM,FALSE,TRUE)</f>
        <v>1</v>
      </c>
      <c r="V4586" s="13" t="b">
        <f t="shared" si="1435"/>
        <v>1</v>
      </c>
      <c r="W4586" s="13" t="e">
        <f ca="1">IF(AND(IRR_DRIP=FALSE,CalcTable[[#This Row],[IrrHours]]&lt;=0),FALSE,TRUE)</f>
        <v>#NAME?</v>
      </c>
      <c r="X4586" s="13" t="e">
        <f ca="1">AND(CalcTable[[#This Row],[IrrDay]],CalcTable[[#This Row],[IrrRain]],CalcTable[[#This Row],[IrrWarm]],CalcTable[[#This Row],[IrrWindy]])</f>
        <v>#NAME?</v>
      </c>
      <c r="Y4586" s="13" t="e">
        <f t="shared" ca="1" si="1436"/>
        <v>#NAME?</v>
      </c>
      <c r="Z4586" s="13" t="e">
        <f ca="1">CalcTable[[#This Row],[IrrHours]]/5</f>
        <v>#NAME?</v>
      </c>
      <c r="AA4586" s="13" t="e">
        <f ca="1">IF(CalcTable[[#This Row],[IrrFlag]]=FALSE,0,MAX(0,CalcTable[[#This Row],[VolRednWind]]*(FCAP*IRR_TARGET-CalcTable[[#This Row],[IWC]])))</f>
        <v>#NAME?</v>
      </c>
      <c r="AB4586" s="13" t="e">
        <f ca="1">CalcTable[[#This Row],[IWC]]+CalcTable[[#This Row],[Eff Precip]]+CalcTable[[#This Row],[IrrAmt]]-CalcTable[[#This Row],[AET]]</f>
        <v>#NAME?</v>
      </c>
      <c r="AC4586" s="13" t="e">
        <f ca="1">IF(CalcTable[[#This Row],[PWC]]&gt;FCAP,MIN(24*PERC,MIN(SAT,CalcTable[[#This Row],[PWC]])-FCAP),0)</f>
        <v>#NAME?</v>
      </c>
      <c r="AD4586" s="13" t="e">
        <f ca="1">IF(CalcTable[[#This Row],[PWC]]&gt;SAT,CalcTable[[#This Row],[PWC]]-SAT,0)</f>
        <v>#NAME?</v>
      </c>
      <c r="AE4586" s="13" t="e">
        <f ca="1">CalcTable[[#This Row],[PWC]]-CalcTable[[#This Row],[PercAmt]]-CalcTable[[#This Row],[Runoff]]</f>
        <v>#NAME?</v>
      </c>
      <c r="AF4586" s="13" t="e">
        <f ca="1">CalcTable[[#This Row],[IrrAmt]]/1000*CUR_IRR_AREA*10000/IRR_EFF</f>
        <v>#NAME?</v>
      </c>
      <c r="AG4586" s="147"/>
      <c r="AH4586" s="13"/>
      <c r="AI4586" s="50">
        <v>0</v>
      </c>
      <c r="AJ4586" s="50">
        <v>0</v>
      </c>
      <c r="AK4586" s="50">
        <v>0</v>
      </c>
      <c r="AL4586" s="50">
        <v>0</v>
      </c>
      <c r="AM4586" s="50"/>
      <c r="AN4586" s="50"/>
      <c r="AO4586" s="50"/>
      <c r="AP4586" s="50"/>
      <c r="AQ4586" s="50"/>
      <c r="AR4586" s="50"/>
      <c r="AS4586" s="50"/>
      <c r="AT4586" s="50"/>
      <c r="AU4586" s="50"/>
      <c r="AV4586" s="50"/>
      <c r="AW4586" s="50"/>
      <c r="AX4586" s="50">
        <f t="shared" si="1447"/>
        <v>0</v>
      </c>
      <c r="AY4586" s="50"/>
      <c r="AZ4586" s="50">
        <f t="shared" si="1437"/>
        <v>0</v>
      </c>
      <c r="BA4586" s="50">
        <f t="shared" si="1438"/>
        <v>0</v>
      </c>
      <c r="BB4586" s="50">
        <f t="shared" si="1439"/>
        <v>0</v>
      </c>
      <c r="BC4586" s="17">
        <f t="shared" si="1440"/>
        <v>19899</v>
      </c>
      <c r="BD4586" s="50">
        <f t="shared" si="1441"/>
        <v>0</v>
      </c>
      <c r="BE4586" s="50">
        <f t="shared" si="1442"/>
        <v>0</v>
      </c>
      <c r="BF4586" s="50">
        <f t="shared" si="1448"/>
        <v>0</v>
      </c>
      <c r="BG4586" s="50"/>
      <c r="BH4586" s="17">
        <f t="shared" si="1443"/>
        <v>0</v>
      </c>
      <c r="BI4586" s="17">
        <f t="shared" si="1451"/>
        <v>4586</v>
      </c>
      <c r="BJ4586" s="17">
        <f t="shared" si="1449"/>
        <v>4586</v>
      </c>
      <c r="BK4586" s="150">
        <f t="shared" si="1450"/>
        <v>32758</v>
      </c>
      <c r="BL4586" s="50" t="e">
        <f t="shared" ca="1" si="1444"/>
        <v>#NAME?</v>
      </c>
      <c r="BM4586" s="50" t="e">
        <f t="shared" ca="1" si="1445"/>
        <v>#NAME?</v>
      </c>
      <c r="BN4586" s="50" t="e">
        <f t="shared" ca="1" si="1446"/>
        <v>#NAME?</v>
      </c>
    </row>
    <row r="4587" spans="1:66" x14ac:dyDescent="0.35">
      <c r="A4587" s="48">
        <v>32759</v>
      </c>
      <c r="B4587" s="17">
        <v>1989</v>
      </c>
      <c r="C4587" s="17">
        <v>9</v>
      </c>
      <c r="D4587" s="17">
        <v>251</v>
      </c>
      <c r="E4587" s="17">
        <v>8</v>
      </c>
      <c r="F4587" s="17">
        <v>6</v>
      </c>
      <c r="G4587" s="50">
        <v>4.3</v>
      </c>
      <c r="H4587" s="32">
        <v>2.4727291307075481</v>
      </c>
      <c r="I4587" s="50">
        <v>16.5</v>
      </c>
      <c r="J4587" s="13">
        <v>0.4</v>
      </c>
      <c r="K4587" s="13">
        <f t="shared" si="1432"/>
        <v>0.4</v>
      </c>
      <c r="L4587" s="13">
        <f t="shared" si="1433"/>
        <v>0</v>
      </c>
      <c r="M4587" s="13" t="e">
        <f ca="1">CalcTable[[#This Row],[IWC]]-AE4586</f>
        <v>#NAME?</v>
      </c>
      <c r="N4587" s="13" t="e">
        <f ca="1">IF(CalcTable[[#This Row],[Day of Year]]&lt;123,FCAP,AE4586)</f>
        <v>#NAME?</v>
      </c>
      <c r="O4587" s="17" t="e">
        <f ca="1">IF(IRR_DRIP,5,COUNTIF('IDET Wind Values'!C4571:G4571,"&lt;="&amp;IRR_MAXWIND))</f>
        <v>#NAME?</v>
      </c>
      <c r="P4587" s="13" t="e">
        <f ca="1">CalcTable[[#This Row],[ET_o]]*KL</f>
        <v>#NAME?</v>
      </c>
      <c r="Q4587" s="13" t="e">
        <f ca="1">IF(WILTPT&lt;=0,1,MAX(0,MIN(1,(CalcTable[[#This Row],[IWC]]-WILTPT)/(MAD-WILTPT))))</f>
        <v>#NAME?</v>
      </c>
      <c r="R4587" s="13" t="e">
        <f ca="1">CalcTable[[#This Row],[ETMult]]*CalcTable[[#This Row],[ETb]]</f>
        <v>#NAME?</v>
      </c>
      <c r="S4587" s="13" t="b">
        <f>INDEX(IRR_LIST,CalcTable[[#This Row],[Day of Week]]+1)</f>
        <v>0</v>
      </c>
      <c r="T4587" s="13">
        <f t="shared" ca="1" si="1434"/>
        <v>4.2</v>
      </c>
      <c r="U4587" s="13" t="b">
        <f ca="1">IF(CalcTable[[#This Row],[IrrPrecip]]&gt;=IC_MM,FALSE,TRUE)</f>
        <v>1</v>
      </c>
      <c r="V4587" s="13" t="b">
        <f t="shared" si="1435"/>
        <v>0</v>
      </c>
      <c r="W4587" s="13" t="e">
        <f ca="1">IF(AND(IRR_DRIP=FALSE,CalcTable[[#This Row],[IrrHours]]&lt;=0),FALSE,TRUE)</f>
        <v>#NAME?</v>
      </c>
      <c r="X4587" s="13" t="e">
        <f ca="1">AND(CalcTable[[#This Row],[IrrDay]],CalcTable[[#This Row],[IrrRain]],CalcTable[[#This Row],[IrrWarm]],CalcTable[[#This Row],[IrrWindy]])</f>
        <v>#NAME?</v>
      </c>
      <c r="Y4587" s="13" t="e">
        <f t="shared" ca="1" si="1436"/>
        <v>#NAME?</v>
      </c>
      <c r="Z4587" s="13" t="e">
        <f ca="1">CalcTable[[#This Row],[IrrHours]]/5</f>
        <v>#NAME?</v>
      </c>
      <c r="AA4587" s="13" t="e">
        <f ca="1">IF(CalcTable[[#This Row],[IrrFlag]]=FALSE,0,MAX(0,CalcTable[[#This Row],[VolRednWind]]*(FCAP*IRR_TARGET-CalcTable[[#This Row],[IWC]])))</f>
        <v>#NAME?</v>
      </c>
      <c r="AB4587" s="13" t="e">
        <f ca="1">CalcTable[[#This Row],[IWC]]+CalcTable[[#This Row],[Eff Precip]]+CalcTable[[#This Row],[IrrAmt]]-CalcTable[[#This Row],[AET]]</f>
        <v>#NAME?</v>
      </c>
      <c r="AC4587" s="13" t="e">
        <f ca="1">IF(CalcTable[[#This Row],[PWC]]&gt;FCAP,MIN(24*PERC,MIN(SAT,CalcTable[[#This Row],[PWC]])-FCAP),0)</f>
        <v>#NAME?</v>
      </c>
      <c r="AD4587" s="13" t="e">
        <f ca="1">IF(CalcTable[[#This Row],[PWC]]&gt;SAT,CalcTable[[#This Row],[PWC]]-SAT,0)</f>
        <v>#NAME?</v>
      </c>
      <c r="AE4587" s="13" t="e">
        <f ca="1">CalcTable[[#This Row],[PWC]]-CalcTable[[#This Row],[PercAmt]]-CalcTable[[#This Row],[Runoff]]</f>
        <v>#NAME?</v>
      </c>
      <c r="AF4587" s="13" t="e">
        <f ca="1">CalcTable[[#This Row],[IrrAmt]]/1000*CUR_IRR_AREA*10000/IRR_EFF</f>
        <v>#NAME?</v>
      </c>
      <c r="AG4587" s="147"/>
      <c r="AH4587" s="13"/>
      <c r="AI4587" s="50">
        <v>0</v>
      </c>
      <c r="AJ4587" s="50">
        <v>0</v>
      </c>
      <c r="AK4587" s="50">
        <v>0</v>
      </c>
      <c r="AL4587" s="50">
        <v>0</v>
      </c>
      <c r="AM4587" s="50"/>
      <c r="AN4587" s="50"/>
      <c r="AO4587" s="50"/>
      <c r="AP4587" s="50"/>
      <c r="AQ4587" s="50"/>
      <c r="AR4587" s="50"/>
      <c r="AS4587" s="50"/>
      <c r="AT4587" s="50"/>
      <c r="AU4587" s="50"/>
      <c r="AV4587" s="50"/>
      <c r="AW4587" s="50"/>
      <c r="AX4587" s="50">
        <f t="shared" si="1447"/>
        <v>0</v>
      </c>
      <c r="AY4587" s="50"/>
      <c r="AZ4587" s="50">
        <f t="shared" si="1437"/>
        <v>0</v>
      </c>
      <c r="BA4587" s="50">
        <f t="shared" si="1438"/>
        <v>0</v>
      </c>
      <c r="BB4587" s="50">
        <f t="shared" si="1439"/>
        <v>0</v>
      </c>
      <c r="BC4587" s="17">
        <f t="shared" si="1440"/>
        <v>19899</v>
      </c>
      <c r="BD4587" s="50">
        <f t="shared" si="1441"/>
        <v>0</v>
      </c>
      <c r="BE4587" s="50">
        <f t="shared" si="1442"/>
        <v>0</v>
      </c>
      <c r="BF4587" s="50">
        <f t="shared" si="1448"/>
        <v>0</v>
      </c>
      <c r="BG4587" s="50"/>
      <c r="BH4587" s="17">
        <f t="shared" si="1443"/>
        <v>0</v>
      </c>
      <c r="BI4587" s="17">
        <f t="shared" si="1451"/>
        <v>4587</v>
      </c>
      <c r="BJ4587" s="17">
        <f t="shared" si="1449"/>
        <v>4587</v>
      </c>
      <c r="BK4587" s="150">
        <f t="shared" si="1450"/>
        <v>32759</v>
      </c>
      <c r="BL4587" s="50" t="e">
        <f t="shared" ca="1" si="1444"/>
        <v>#NAME?</v>
      </c>
      <c r="BM4587" s="50" t="e">
        <f t="shared" ca="1" si="1445"/>
        <v>#NAME?</v>
      </c>
      <c r="BN4587" s="50" t="e">
        <f t="shared" ca="1" si="1446"/>
        <v>#NAME?</v>
      </c>
    </row>
    <row r="4588" spans="1:66" x14ac:dyDescent="0.35">
      <c r="A4588" s="48">
        <v>32760</v>
      </c>
      <c r="B4588" s="17">
        <v>1989</v>
      </c>
      <c r="C4588" s="17">
        <v>9</v>
      </c>
      <c r="D4588" s="17">
        <v>252</v>
      </c>
      <c r="E4588" s="17">
        <v>9</v>
      </c>
      <c r="F4588" s="17">
        <v>7</v>
      </c>
      <c r="G4588" s="50">
        <v>1.6</v>
      </c>
      <c r="H4588" s="32">
        <v>2.0275877392319885</v>
      </c>
      <c r="I4588" s="50">
        <v>11.333333333333334</v>
      </c>
      <c r="J4588" s="13">
        <v>4.2</v>
      </c>
      <c r="K4588" s="13">
        <f t="shared" si="1432"/>
        <v>4.2</v>
      </c>
      <c r="L4588" s="13">
        <f t="shared" si="1433"/>
        <v>0</v>
      </c>
      <c r="M4588" s="13" t="e">
        <f ca="1">CalcTable[[#This Row],[IWC]]-AE4587</f>
        <v>#NAME?</v>
      </c>
      <c r="N4588" s="13" t="e">
        <f ca="1">IF(CalcTable[[#This Row],[Day of Year]]&lt;123,FCAP,AE4587)</f>
        <v>#NAME?</v>
      </c>
      <c r="O4588" s="17" t="e">
        <f ca="1">IF(IRR_DRIP,5,COUNTIF('IDET Wind Values'!C4572:G4572,"&lt;="&amp;IRR_MAXWIND))</f>
        <v>#NAME?</v>
      </c>
      <c r="P4588" s="13" t="e">
        <f ca="1">CalcTable[[#This Row],[ET_o]]*KL</f>
        <v>#NAME?</v>
      </c>
      <c r="Q4588" s="13" t="e">
        <f ca="1">IF(WILTPT&lt;=0,1,MAX(0,MIN(1,(CalcTable[[#This Row],[IWC]]-WILTPT)/(MAD-WILTPT))))</f>
        <v>#NAME?</v>
      </c>
      <c r="R4588" s="13" t="e">
        <f ca="1">CalcTable[[#This Row],[ETMult]]*CalcTable[[#This Row],[ETb]]</f>
        <v>#NAME?</v>
      </c>
      <c r="S4588" s="13" t="b">
        <f>INDEX(IRR_LIST,CalcTable[[#This Row],[Day of Week]]+1)</f>
        <v>0</v>
      </c>
      <c r="T4588" s="13">
        <f t="shared" ca="1" si="1434"/>
        <v>3.8</v>
      </c>
      <c r="U4588" s="13" t="b">
        <f ca="1">IF(CalcTable[[#This Row],[IrrPrecip]]&gt;=IC_MM,FALSE,TRUE)</f>
        <v>1</v>
      </c>
      <c r="V4588" s="13" t="b">
        <f t="shared" si="1435"/>
        <v>0</v>
      </c>
      <c r="W4588" s="13" t="e">
        <f ca="1">IF(AND(IRR_DRIP=FALSE,CalcTable[[#This Row],[IrrHours]]&lt;=0),FALSE,TRUE)</f>
        <v>#NAME?</v>
      </c>
      <c r="X4588" s="13" t="e">
        <f ca="1">AND(CalcTable[[#This Row],[IrrDay]],CalcTable[[#This Row],[IrrRain]],CalcTable[[#This Row],[IrrWarm]],CalcTable[[#This Row],[IrrWindy]])</f>
        <v>#NAME?</v>
      </c>
      <c r="Y4588" s="13" t="e">
        <f t="shared" ca="1" si="1436"/>
        <v>#NAME?</v>
      </c>
      <c r="Z4588" s="13" t="e">
        <f ca="1">CalcTable[[#This Row],[IrrHours]]/5</f>
        <v>#NAME?</v>
      </c>
      <c r="AA4588" s="13" t="e">
        <f ca="1">IF(CalcTable[[#This Row],[IrrFlag]]=FALSE,0,MAX(0,CalcTable[[#This Row],[VolRednWind]]*(FCAP*IRR_TARGET-CalcTable[[#This Row],[IWC]])))</f>
        <v>#NAME?</v>
      </c>
      <c r="AB4588" s="13" t="e">
        <f ca="1">CalcTable[[#This Row],[IWC]]+CalcTable[[#This Row],[Eff Precip]]+CalcTable[[#This Row],[IrrAmt]]-CalcTable[[#This Row],[AET]]</f>
        <v>#NAME?</v>
      </c>
      <c r="AC4588" s="13" t="e">
        <f ca="1">IF(CalcTable[[#This Row],[PWC]]&gt;FCAP,MIN(24*PERC,MIN(SAT,CalcTable[[#This Row],[PWC]])-FCAP),0)</f>
        <v>#NAME?</v>
      </c>
      <c r="AD4588" s="13" t="e">
        <f ca="1">IF(CalcTable[[#This Row],[PWC]]&gt;SAT,CalcTable[[#This Row],[PWC]]-SAT,0)</f>
        <v>#NAME?</v>
      </c>
      <c r="AE4588" s="13" t="e">
        <f ca="1">CalcTable[[#This Row],[PWC]]-CalcTable[[#This Row],[PercAmt]]-CalcTable[[#This Row],[Runoff]]</f>
        <v>#NAME?</v>
      </c>
      <c r="AF4588" s="13" t="e">
        <f ca="1">CalcTable[[#This Row],[IrrAmt]]/1000*CUR_IRR_AREA*10000/IRR_EFF</f>
        <v>#NAME?</v>
      </c>
      <c r="AG4588" s="147"/>
      <c r="AH4588" s="13"/>
      <c r="AI4588" s="50">
        <v>0</v>
      </c>
      <c r="AJ4588" s="50">
        <v>0</v>
      </c>
      <c r="AK4588" s="50">
        <v>0</v>
      </c>
      <c r="AL4588" s="50">
        <v>0</v>
      </c>
      <c r="AM4588" s="50"/>
      <c r="AN4588" s="50"/>
      <c r="AO4588" s="50"/>
      <c r="AP4588" s="50"/>
      <c r="AQ4588" s="50"/>
      <c r="AR4588" s="50"/>
      <c r="AS4588" s="50"/>
      <c r="AT4588" s="50"/>
      <c r="AU4588" s="50"/>
      <c r="AV4588" s="50"/>
      <c r="AW4588" s="50"/>
      <c r="AX4588" s="50">
        <f t="shared" si="1447"/>
        <v>0</v>
      </c>
      <c r="AY4588" s="50"/>
      <c r="AZ4588" s="50">
        <f t="shared" si="1437"/>
        <v>0</v>
      </c>
      <c r="BA4588" s="50">
        <f t="shared" si="1438"/>
        <v>0</v>
      </c>
      <c r="BB4588" s="50">
        <f t="shared" si="1439"/>
        <v>0</v>
      </c>
      <c r="BC4588" s="17">
        <f t="shared" si="1440"/>
        <v>19899</v>
      </c>
      <c r="BD4588" s="50">
        <f t="shared" si="1441"/>
        <v>0</v>
      </c>
      <c r="BE4588" s="50">
        <f t="shared" si="1442"/>
        <v>0</v>
      </c>
      <c r="BF4588" s="50">
        <f t="shared" si="1448"/>
        <v>0</v>
      </c>
      <c r="BG4588" s="50"/>
      <c r="BH4588" s="17">
        <f t="shared" si="1443"/>
        <v>0</v>
      </c>
      <c r="BI4588" s="17">
        <f t="shared" si="1451"/>
        <v>4588</v>
      </c>
      <c r="BJ4588" s="17">
        <f t="shared" si="1449"/>
        <v>4588</v>
      </c>
      <c r="BK4588" s="150">
        <f t="shared" si="1450"/>
        <v>32760</v>
      </c>
      <c r="BL4588" s="50" t="e">
        <f t="shared" ca="1" si="1444"/>
        <v>#NAME?</v>
      </c>
      <c r="BM4588" s="50" t="e">
        <f t="shared" ca="1" si="1445"/>
        <v>#NAME?</v>
      </c>
      <c r="BN4588" s="50" t="e">
        <f t="shared" ca="1" si="1446"/>
        <v>#NAME?</v>
      </c>
    </row>
    <row r="4589" spans="1:66" x14ac:dyDescent="0.35">
      <c r="A4589" s="48">
        <v>32761</v>
      </c>
      <c r="B4589" s="17">
        <v>1989</v>
      </c>
      <c r="C4589" s="17">
        <v>9</v>
      </c>
      <c r="D4589" s="17">
        <v>253</v>
      </c>
      <c r="E4589" s="17">
        <v>10</v>
      </c>
      <c r="F4589" s="17">
        <v>1</v>
      </c>
      <c r="G4589" s="50">
        <v>-0.7</v>
      </c>
      <c r="H4589" s="32">
        <v>1.6651856694872862</v>
      </c>
      <c r="I4589" s="50">
        <v>7.666666666666667</v>
      </c>
      <c r="J4589" s="13">
        <v>0</v>
      </c>
      <c r="K4589" s="13">
        <f t="shared" si="1432"/>
        <v>0</v>
      </c>
      <c r="L4589" s="13">
        <f t="shared" si="1433"/>
        <v>0</v>
      </c>
      <c r="M4589" s="13" t="e">
        <f ca="1">CalcTable[[#This Row],[IWC]]-AE4588</f>
        <v>#NAME?</v>
      </c>
      <c r="N4589" s="13" t="e">
        <f ca="1">IF(CalcTable[[#This Row],[Day of Year]]&lt;123,FCAP,AE4588)</f>
        <v>#NAME?</v>
      </c>
      <c r="O4589" s="17" t="e">
        <f ca="1">IF(IRR_DRIP,5,COUNTIF('IDET Wind Values'!C4573:G4573,"&lt;="&amp;IRR_MAXWIND))</f>
        <v>#NAME?</v>
      </c>
      <c r="P4589" s="13" t="e">
        <f ca="1">CalcTable[[#This Row],[ET_o]]*KL</f>
        <v>#NAME?</v>
      </c>
      <c r="Q4589" s="13" t="e">
        <f ca="1">IF(WILTPT&lt;=0,1,MAX(0,MIN(1,(CalcTable[[#This Row],[IWC]]-WILTPT)/(MAD-WILTPT))))</f>
        <v>#NAME?</v>
      </c>
      <c r="R4589" s="13" t="e">
        <f ca="1">CalcTable[[#This Row],[ETMult]]*CalcTable[[#This Row],[ETb]]</f>
        <v>#NAME?</v>
      </c>
      <c r="S4589" s="13" t="b">
        <f>INDEX(IRR_LIST,CalcTable[[#This Row],[Day of Week]]+1)</f>
        <v>1</v>
      </c>
      <c r="T4589" s="13">
        <f t="shared" ca="1" si="1434"/>
        <v>4.6000000000000005</v>
      </c>
      <c r="U4589" s="13" t="b">
        <f ca="1">IF(CalcTable[[#This Row],[IrrPrecip]]&gt;=IC_MM,FALSE,TRUE)</f>
        <v>1</v>
      </c>
      <c r="V4589" s="13" t="b">
        <f t="shared" si="1435"/>
        <v>0</v>
      </c>
      <c r="W4589" s="13" t="e">
        <f ca="1">IF(AND(IRR_DRIP=FALSE,CalcTable[[#This Row],[IrrHours]]&lt;=0),FALSE,TRUE)</f>
        <v>#NAME?</v>
      </c>
      <c r="X4589" s="13" t="e">
        <f ca="1">AND(CalcTable[[#This Row],[IrrDay]],CalcTable[[#This Row],[IrrRain]],CalcTable[[#This Row],[IrrWarm]],CalcTable[[#This Row],[IrrWindy]])</f>
        <v>#NAME?</v>
      </c>
      <c r="Y4589" s="13" t="e">
        <f t="shared" ca="1" si="1436"/>
        <v>#NAME?</v>
      </c>
      <c r="Z4589" s="13" t="e">
        <f ca="1">CalcTable[[#This Row],[IrrHours]]/5</f>
        <v>#NAME?</v>
      </c>
      <c r="AA4589" s="13" t="e">
        <f ca="1">IF(CalcTable[[#This Row],[IrrFlag]]=FALSE,0,MAX(0,CalcTable[[#This Row],[VolRednWind]]*(FCAP*IRR_TARGET-CalcTable[[#This Row],[IWC]])))</f>
        <v>#NAME?</v>
      </c>
      <c r="AB4589" s="13" t="e">
        <f ca="1">CalcTable[[#This Row],[IWC]]+CalcTable[[#This Row],[Eff Precip]]+CalcTable[[#This Row],[IrrAmt]]-CalcTable[[#This Row],[AET]]</f>
        <v>#NAME?</v>
      </c>
      <c r="AC4589" s="13" t="e">
        <f ca="1">IF(CalcTable[[#This Row],[PWC]]&gt;FCAP,MIN(24*PERC,MIN(SAT,CalcTable[[#This Row],[PWC]])-FCAP),0)</f>
        <v>#NAME?</v>
      </c>
      <c r="AD4589" s="13" t="e">
        <f ca="1">IF(CalcTable[[#This Row],[PWC]]&gt;SAT,CalcTable[[#This Row],[PWC]]-SAT,0)</f>
        <v>#NAME?</v>
      </c>
      <c r="AE4589" s="13" t="e">
        <f ca="1">CalcTable[[#This Row],[PWC]]-CalcTable[[#This Row],[PercAmt]]-CalcTable[[#This Row],[Runoff]]</f>
        <v>#NAME?</v>
      </c>
      <c r="AF4589" s="13" t="e">
        <f ca="1">CalcTable[[#This Row],[IrrAmt]]/1000*CUR_IRR_AREA*10000/IRR_EFF</f>
        <v>#NAME?</v>
      </c>
      <c r="AG4589" s="147"/>
      <c r="AH4589" s="13"/>
      <c r="AI4589" s="50">
        <v>0</v>
      </c>
      <c r="AJ4589" s="50">
        <v>0</v>
      </c>
      <c r="AK4589" s="50">
        <v>0</v>
      </c>
      <c r="AL4589" s="50">
        <v>0</v>
      </c>
      <c r="AM4589" s="50"/>
      <c r="AN4589" s="50"/>
      <c r="AO4589" s="50"/>
      <c r="AP4589" s="50"/>
      <c r="AQ4589" s="50"/>
      <c r="AR4589" s="50"/>
      <c r="AS4589" s="50"/>
      <c r="AT4589" s="50"/>
      <c r="AU4589" s="50"/>
      <c r="AV4589" s="50"/>
      <c r="AW4589" s="50"/>
      <c r="AX4589" s="50">
        <f t="shared" si="1447"/>
        <v>0</v>
      </c>
      <c r="AY4589" s="50"/>
      <c r="AZ4589" s="50">
        <f t="shared" si="1437"/>
        <v>0</v>
      </c>
      <c r="BA4589" s="50">
        <f t="shared" si="1438"/>
        <v>0</v>
      </c>
      <c r="BB4589" s="50">
        <f t="shared" si="1439"/>
        <v>0</v>
      </c>
      <c r="BC4589" s="17">
        <f t="shared" si="1440"/>
        <v>19899</v>
      </c>
      <c r="BD4589" s="50">
        <f t="shared" si="1441"/>
        <v>0</v>
      </c>
      <c r="BE4589" s="50">
        <f t="shared" si="1442"/>
        <v>0</v>
      </c>
      <c r="BF4589" s="50">
        <f t="shared" si="1448"/>
        <v>0</v>
      </c>
      <c r="BG4589" s="50"/>
      <c r="BH4589" s="17">
        <f t="shared" si="1443"/>
        <v>0</v>
      </c>
      <c r="BI4589" s="17">
        <f t="shared" si="1451"/>
        <v>4589</v>
      </c>
      <c r="BJ4589" s="17">
        <f t="shared" si="1449"/>
        <v>4589</v>
      </c>
      <c r="BK4589" s="150">
        <f t="shared" si="1450"/>
        <v>32761</v>
      </c>
      <c r="BL4589" s="50" t="e">
        <f t="shared" ca="1" si="1444"/>
        <v>#NAME?</v>
      </c>
      <c r="BM4589" s="50" t="e">
        <f t="shared" ca="1" si="1445"/>
        <v>#NAME?</v>
      </c>
      <c r="BN4589" s="50" t="e">
        <f t="shared" ca="1" si="1446"/>
        <v>#NAME?</v>
      </c>
    </row>
    <row r="4590" spans="1:66" x14ac:dyDescent="0.35">
      <c r="A4590" s="48">
        <v>32762</v>
      </c>
      <c r="B4590" s="17">
        <v>1989</v>
      </c>
      <c r="C4590" s="17">
        <v>9</v>
      </c>
      <c r="D4590" s="17">
        <v>254</v>
      </c>
      <c r="E4590" s="17">
        <v>11</v>
      </c>
      <c r="F4590" s="17">
        <v>2</v>
      </c>
      <c r="G4590" s="50">
        <v>-1.3</v>
      </c>
      <c r="H4590" s="32">
        <v>2.9779655306983699</v>
      </c>
      <c r="I4590" s="50">
        <v>7.333333333333333</v>
      </c>
      <c r="J4590" s="13">
        <v>0</v>
      </c>
      <c r="K4590" s="13">
        <f t="shared" si="1432"/>
        <v>0</v>
      </c>
      <c r="L4590" s="13">
        <f t="shared" si="1433"/>
        <v>0</v>
      </c>
      <c r="M4590" s="13" t="e">
        <f ca="1">CalcTable[[#This Row],[IWC]]-AE4589</f>
        <v>#NAME?</v>
      </c>
      <c r="N4590" s="13" t="e">
        <f ca="1">IF(CalcTable[[#This Row],[Day of Year]]&lt;123,FCAP,AE4589)</f>
        <v>#NAME?</v>
      </c>
      <c r="O4590" s="17" t="e">
        <f ca="1">IF(IRR_DRIP,5,COUNTIF('IDET Wind Values'!C4574:G4574,"&lt;="&amp;IRR_MAXWIND))</f>
        <v>#NAME?</v>
      </c>
      <c r="P4590" s="13" t="e">
        <f ca="1">CalcTable[[#This Row],[ET_o]]*KL</f>
        <v>#NAME?</v>
      </c>
      <c r="Q4590" s="13" t="e">
        <f ca="1">IF(WILTPT&lt;=0,1,MAX(0,MIN(1,(CalcTable[[#This Row],[IWC]]-WILTPT)/(MAD-WILTPT))))</f>
        <v>#NAME?</v>
      </c>
      <c r="R4590" s="13" t="e">
        <f ca="1">CalcTable[[#This Row],[ETMult]]*CalcTable[[#This Row],[ETb]]</f>
        <v>#NAME?</v>
      </c>
      <c r="S4590" s="13" t="b">
        <f>INDEX(IRR_LIST,CalcTable[[#This Row],[Day of Week]]+1)</f>
        <v>0</v>
      </c>
      <c r="T4590" s="13">
        <f t="shared" ca="1" si="1434"/>
        <v>4.2</v>
      </c>
      <c r="U4590" s="13" t="b">
        <f ca="1">IF(CalcTable[[#This Row],[IrrPrecip]]&gt;=IC_MM,FALSE,TRUE)</f>
        <v>1</v>
      </c>
      <c r="V4590" s="13" t="b">
        <f t="shared" si="1435"/>
        <v>1</v>
      </c>
      <c r="W4590" s="13" t="e">
        <f ca="1">IF(AND(IRR_DRIP=FALSE,CalcTable[[#This Row],[IrrHours]]&lt;=0),FALSE,TRUE)</f>
        <v>#NAME?</v>
      </c>
      <c r="X4590" s="13" t="e">
        <f ca="1">AND(CalcTable[[#This Row],[IrrDay]],CalcTable[[#This Row],[IrrRain]],CalcTable[[#This Row],[IrrWarm]],CalcTable[[#This Row],[IrrWindy]])</f>
        <v>#NAME?</v>
      </c>
      <c r="Y4590" s="13" t="e">
        <f t="shared" ca="1" si="1436"/>
        <v>#NAME?</v>
      </c>
      <c r="Z4590" s="13" t="e">
        <f ca="1">CalcTable[[#This Row],[IrrHours]]/5</f>
        <v>#NAME?</v>
      </c>
      <c r="AA4590" s="13" t="e">
        <f ca="1">IF(CalcTable[[#This Row],[IrrFlag]]=FALSE,0,MAX(0,CalcTable[[#This Row],[VolRednWind]]*(FCAP*IRR_TARGET-CalcTable[[#This Row],[IWC]])))</f>
        <v>#NAME?</v>
      </c>
      <c r="AB4590" s="13" t="e">
        <f ca="1">CalcTable[[#This Row],[IWC]]+CalcTable[[#This Row],[Eff Precip]]+CalcTable[[#This Row],[IrrAmt]]-CalcTable[[#This Row],[AET]]</f>
        <v>#NAME?</v>
      </c>
      <c r="AC4590" s="13" t="e">
        <f ca="1">IF(CalcTable[[#This Row],[PWC]]&gt;FCAP,MIN(24*PERC,MIN(SAT,CalcTable[[#This Row],[PWC]])-FCAP),0)</f>
        <v>#NAME?</v>
      </c>
      <c r="AD4590" s="13" t="e">
        <f ca="1">IF(CalcTable[[#This Row],[PWC]]&gt;SAT,CalcTable[[#This Row],[PWC]]-SAT,0)</f>
        <v>#NAME?</v>
      </c>
      <c r="AE4590" s="13" t="e">
        <f ca="1">CalcTable[[#This Row],[PWC]]-CalcTable[[#This Row],[PercAmt]]-CalcTable[[#This Row],[Runoff]]</f>
        <v>#NAME?</v>
      </c>
      <c r="AF4590" s="13" t="e">
        <f ca="1">CalcTable[[#This Row],[IrrAmt]]/1000*CUR_IRR_AREA*10000/IRR_EFF</f>
        <v>#NAME?</v>
      </c>
      <c r="AG4590" s="147"/>
      <c r="AH4590" s="13"/>
      <c r="AI4590" s="50">
        <v>0</v>
      </c>
      <c r="AJ4590" s="50">
        <v>0</v>
      </c>
      <c r="AK4590" s="50">
        <v>4.2890422690517971</v>
      </c>
      <c r="AL4590" s="50">
        <v>7.0745030529296642</v>
      </c>
      <c r="AM4590" s="50"/>
      <c r="AN4590" s="50"/>
      <c r="AO4590" s="50"/>
      <c r="AP4590" s="50"/>
      <c r="AQ4590" s="50"/>
      <c r="AR4590" s="50"/>
      <c r="AS4590" s="50"/>
      <c r="AT4590" s="50"/>
      <c r="AU4590" s="50"/>
      <c r="AV4590" s="50"/>
      <c r="AW4590" s="50"/>
      <c r="AX4590" s="50">
        <f t="shared" si="1447"/>
        <v>11.363545321981462</v>
      </c>
      <c r="AY4590" s="50"/>
      <c r="AZ4590" s="50">
        <f t="shared" si="1437"/>
        <v>270.42470949869653</v>
      </c>
      <c r="BA4590" s="50">
        <f t="shared" si="1438"/>
        <v>416.36820351386609</v>
      </c>
      <c r="BB4590" s="50">
        <f t="shared" si="1439"/>
        <v>429.24557063285164</v>
      </c>
      <c r="BC4590" s="17">
        <f t="shared" si="1440"/>
        <v>19899</v>
      </c>
      <c r="BD4590" s="50">
        <f t="shared" si="1441"/>
        <v>11.363545321981462</v>
      </c>
      <c r="BE4590" s="50">
        <f t="shared" si="1442"/>
        <v>270.42470949869653</v>
      </c>
      <c r="BF4590" s="50">
        <f t="shared" si="1448"/>
        <v>442.32873699604954</v>
      </c>
      <c r="BG4590" s="50"/>
      <c r="BH4590" s="17">
        <f t="shared" si="1443"/>
        <v>0</v>
      </c>
      <c r="BI4590" s="17">
        <f t="shared" si="1451"/>
        <v>4590</v>
      </c>
      <c r="BJ4590" s="17">
        <f t="shared" si="1449"/>
        <v>4590</v>
      </c>
      <c r="BK4590" s="150">
        <f t="shared" si="1450"/>
        <v>32762</v>
      </c>
      <c r="BL4590" s="50" t="e">
        <f t="shared" ca="1" si="1444"/>
        <v>#NAME?</v>
      </c>
      <c r="BM4590" s="50" t="e">
        <f t="shared" ca="1" si="1445"/>
        <v>#NAME?</v>
      </c>
      <c r="BN4590" s="50" t="e">
        <f t="shared" ca="1" si="1446"/>
        <v>#NAME?</v>
      </c>
    </row>
    <row r="4591" spans="1:66" x14ac:dyDescent="0.35">
      <c r="A4591" s="48">
        <v>32763</v>
      </c>
      <c r="B4591" s="17">
        <v>1989</v>
      </c>
      <c r="C4591" s="17">
        <v>9</v>
      </c>
      <c r="D4591" s="17">
        <v>255</v>
      </c>
      <c r="E4591" s="17">
        <v>12</v>
      </c>
      <c r="F4591" s="17">
        <v>3</v>
      </c>
      <c r="G4591" s="50">
        <v>4.8</v>
      </c>
      <c r="H4591" s="32">
        <v>3.5011577158256473</v>
      </c>
      <c r="I4591" s="50">
        <v>9.6666666666666661</v>
      </c>
      <c r="J4591" s="13">
        <v>0</v>
      </c>
      <c r="K4591" s="13">
        <f t="shared" si="1432"/>
        <v>0</v>
      </c>
      <c r="L4591" s="13">
        <f t="shared" si="1433"/>
        <v>0</v>
      </c>
      <c r="M4591" s="13" t="e">
        <f ca="1">CalcTable[[#This Row],[IWC]]-AE4590</f>
        <v>#NAME?</v>
      </c>
      <c r="N4591" s="13" t="e">
        <f ca="1">IF(CalcTable[[#This Row],[Day of Year]]&lt;123,FCAP,AE4590)</f>
        <v>#NAME?</v>
      </c>
      <c r="O4591" s="17" t="e">
        <f ca="1">IF(IRR_DRIP,5,COUNTIF('IDET Wind Values'!C4575:G4575,"&lt;="&amp;IRR_MAXWIND))</f>
        <v>#NAME?</v>
      </c>
      <c r="P4591" s="13" t="e">
        <f ca="1">CalcTable[[#This Row],[ET_o]]*KL</f>
        <v>#NAME?</v>
      </c>
      <c r="Q4591" s="13" t="e">
        <f ca="1">IF(WILTPT&lt;=0,1,MAX(0,MIN(1,(CalcTable[[#This Row],[IWC]]-WILTPT)/(MAD-WILTPT))))</f>
        <v>#NAME?</v>
      </c>
      <c r="R4591" s="13" t="e">
        <f ca="1">CalcTable[[#This Row],[ETMult]]*CalcTable[[#This Row],[ETb]]</f>
        <v>#NAME?</v>
      </c>
      <c r="S4591" s="13" t="b">
        <f>INDEX(IRR_LIST,CalcTable[[#This Row],[Day of Week]]+1)</f>
        <v>1</v>
      </c>
      <c r="T4591" s="13">
        <f t="shared" ca="1" si="1434"/>
        <v>0</v>
      </c>
      <c r="U4591" s="13" t="b">
        <f ca="1">IF(CalcTable[[#This Row],[IrrPrecip]]&gt;=IC_MM,FALSE,TRUE)</f>
        <v>1</v>
      </c>
      <c r="V4591" s="13" t="b">
        <f t="shared" si="1435"/>
        <v>1</v>
      </c>
      <c r="W4591" s="13" t="e">
        <f ca="1">IF(AND(IRR_DRIP=FALSE,CalcTable[[#This Row],[IrrHours]]&lt;=0),FALSE,TRUE)</f>
        <v>#NAME?</v>
      </c>
      <c r="X4591" s="13" t="e">
        <f ca="1">AND(CalcTable[[#This Row],[IrrDay]],CalcTable[[#This Row],[IrrRain]],CalcTable[[#This Row],[IrrWarm]],CalcTable[[#This Row],[IrrWindy]])</f>
        <v>#NAME?</v>
      </c>
      <c r="Y4591" s="13" t="e">
        <f t="shared" ca="1" si="1436"/>
        <v>#NAME?</v>
      </c>
      <c r="Z4591" s="13" t="e">
        <f ca="1">CalcTable[[#This Row],[IrrHours]]/5</f>
        <v>#NAME?</v>
      </c>
      <c r="AA4591" s="13" t="e">
        <f ca="1">IF(CalcTable[[#This Row],[IrrFlag]]=FALSE,0,MAX(0,CalcTable[[#This Row],[VolRednWind]]*(FCAP*IRR_TARGET-CalcTable[[#This Row],[IWC]])))</f>
        <v>#NAME?</v>
      </c>
      <c r="AB4591" s="13" t="e">
        <f ca="1">CalcTable[[#This Row],[IWC]]+CalcTable[[#This Row],[Eff Precip]]+CalcTable[[#This Row],[IrrAmt]]-CalcTable[[#This Row],[AET]]</f>
        <v>#NAME?</v>
      </c>
      <c r="AC4591" s="13" t="e">
        <f ca="1">IF(CalcTable[[#This Row],[PWC]]&gt;FCAP,MIN(24*PERC,MIN(SAT,CalcTable[[#This Row],[PWC]])-FCAP),0)</f>
        <v>#NAME?</v>
      </c>
      <c r="AD4591" s="13" t="e">
        <f ca="1">IF(CalcTable[[#This Row],[PWC]]&gt;SAT,CalcTable[[#This Row],[PWC]]-SAT,0)</f>
        <v>#NAME?</v>
      </c>
      <c r="AE4591" s="13" t="e">
        <f ca="1">CalcTable[[#This Row],[PWC]]-CalcTable[[#This Row],[PercAmt]]-CalcTable[[#This Row],[Runoff]]</f>
        <v>#NAME?</v>
      </c>
      <c r="AF4591" s="13" t="e">
        <f ca="1">CalcTable[[#This Row],[IrrAmt]]/1000*CUR_IRR_AREA*10000/IRR_EFF</f>
        <v>#NAME?</v>
      </c>
      <c r="AG4591" s="147"/>
      <c r="AH4591" s="13"/>
      <c r="AI4591" s="50">
        <v>12.378817881486942</v>
      </c>
      <c r="AJ4591" s="50">
        <v>17.566236341224375</v>
      </c>
      <c r="AK4591" s="50">
        <v>0</v>
      </c>
      <c r="AL4591" s="50">
        <v>0</v>
      </c>
      <c r="AM4591" s="50"/>
      <c r="AN4591" s="50"/>
      <c r="AO4591" s="50"/>
      <c r="AP4591" s="50"/>
      <c r="AQ4591" s="50"/>
      <c r="AR4591" s="50"/>
      <c r="AS4591" s="50"/>
      <c r="AT4591" s="50"/>
      <c r="AU4591" s="50"/>
      <c r="AV4591" s="50"/>
      <c r="AW4591" s="50"/>
      <c r="AX4591" s="50">
        <f t="shared" si="1447"/>
        <v>29.945054222711317</v>
      </c>
      <c r="AY4591" s="50"/>
      <c r="AZ4591" s="50">
        <f t="shared" si="1437"/>
        <v>696.83226160439017</v>
      </c>
      <c r="BA4591" s="50">
        <f t="shared" si="1438"/>
        <v>1129.5242317752973</v>
      </c>
      <c r="BB4591" s="50">
        <f t="shared" si="1439"/>
        <v>1168.9982499226276</v>
      </c>
      <c r="BC4591" s="17">
        <f t="shared" si="1440"/>
        <v>19899</v>
      </c>
      <c r="BD4591" s="50">
        <f t="shared" si="1441"/>
        <v>29.945054222711317</v>
      </c>
      <c r="BE4591" s="50">
        <f t="shared" si="1442"/>
        <v>696.83226160439017</v>
      </c>
      <c r="BF4591" s="50">
        <f t="shared" si="1448"/>
        <v>1139.7957484911578</v>
      </c>
      <c r="BG4591" s="50"/>
      <c r="BH4591" s="17">
        <f t="shared" si="1443"/>
        <v>0</v>
      </c>
      <c r="BI4591" s="17">
        <f t="shared" si="1451"/>
        <v>4591</v>
      </c>
      <c r="BJ4591" s="17">
        <f t="shared" si="1449"/>
        <v>4591</v>
      </c>
      <c r="BK4591" s="150">
        <f t="shared" si="1450"/>
        <v>32763</v>
      </c>
      <c r="BL4591" s="50" t="e">
        <f t="shared" ca="1" si="1444"/>
        <v>#NAME?</v>
      </c>
      <c r="BM4591" s="50" t="e">
        <f t="shared" ca="1" si="1445"/>
        <v>#NAME?</v>
      </c>
      <c r="BN4591" s="50" t="e">
        <f t="shared" ca="1" si="1446"/>
        <v>#NAME?</v>
      </c>
    </row>
    <row r="4592" spans="1:66" x14ac:dyDescent="0.35">
      <c r="A4592" s="48">
        <v>32764</v>
      </c>
      <c r="B4592" s="17">
        <v>1989</v>
      </c>
      <c r="C4592" s="17">
        <v>9</v>
      </c>
      <c r="D4592" s="17">
        <v>256</v>
      </c>
      <c r="E4592" s="17">
        <v>13</v>
      </c>
      <c r="F4592" s="17">
        <v>4</v>
      </c>
      <c r="G4592" s="50">
        <v>7</v>
      </c>
      <c r="H4592" s="32">
        <v>3.1541503825589197</v>
      </c>
      <c r="I4592" s="50">
        <v>4</v>
      </c>
      <c r="J4592" s="13">
        <v>0</v>
      </c>
      <c r="K4592" s="13">
        <f t="shared" si="1432"/>
        <v>0</v>
      </c>
      <c r="L4592" s="13">
        <f t="shared" si="1433"/>
        <v>0</v>
      </c>
      <c r="M4592" s="13" t="e">
        <f ca="1">CalcTable[[#This Row],[IWC]]-AE4591</f>
        <v>#NAME?</v>
      </c>
      <c r="N4592" s="13" t="e">
        <f ca="1">IF(CalcTable[[#This Row],[Day of Year]]&lt;123,FCAP,AE4591)</f>
        <v>#NAME?</v>
      </c>
      <c r="O4592" s="17" t="e">
        <f ca="1">IF(IRR_DRIP,5,COUNTIF('IDET Wind Values'!C4576:G4576,"&lt;="&amp;IRR_MAXWIND))</f>
        <v>#NAME?</v>
      </c>
      <c r="P4592" s="13" t="e">
        <f ca="1">CalcTable[[#This Row],[ET_o]]*KL</f>
        <v>#NAME?</v>
      </c>
      <c r="Q4592" s="13" t="e">
        <f ca="1">IF(WILTPT&lt;=0,1,MAX(0,MIN(1,(CalcTable[[#This Row],[IWC]]-WILTPT)/(MAD-WILTPT))))</f>
        <v>#NAME?</v>
      </c>
      <c r="R4592" s="13" t="e">
        <f ca="1">CalcTable[[#This Row],[ETMult]]*CalcTable[[#This Row],[ETb]]</f>
        <v>#NAME?</v>
      </c>
      <c r="S4592" s="13" t="b">
        <f>INDEX(IRR_LIST,CalcTable[[#This Row],[Day of Week]]+1)</f>
        <v>0</v>
      </c>
      <c r="T4592" s="13">
        <f t="shared" ca="1" si="1434"/>
        <v>0</v>
      </c>
      <c r="U4592" s="13" t="b">
        <f ca="1">IF(CalcTable[[#This Row],[IrrPrecip]]&gt;=IC_MM,FALSE,TRUE)</f>
        <v>1</v>
      </c>
      <c r="V4592" s="13" t="b">
        <f t="shared" si="1435"/>
        <v>1</v>
      </c>
      <c r="W4592" s="13" t="e">
        <f ca="1">IF(AND(IRR_DRIP=FALSE,CalcTable[[#This Row],[IrrHours]]&lt;=0),FALSE,TRUE)</f>
        <v>#NAME?</v>
      </c>
      <c r="X4592" s="13" t="e">
        <f ca="1">AND(CalcTable[[#This Row],[IrrDay]],CalcTable[[#This Row],[IrrRain]],CalcTable[[#This Row],[IrrWarm]],CalcTable[[#This Row],[IrrWindy]])</f>
        <v>#NAME?</v>
      </c>
      <c r="Y4592" s="13" t="e">
        <f t="shared" ca="1" si="1436"/>
        <v>#NAME?</v>
      </c>
      <c r="Z4592" s="13" t="e">
        <f ca="1">CalcTable[[#This Row],[IrrHours]]/5</f>
        <v>#NAME?</v>
      </c>
      <c r="AA4592" s="13" t="e">
        <f ca="1">IF(CalcTable[[#This Row],[IrrFlag]]=FALSE,0,MAX(0,CalcTable[[#This Row],[VolRednWind]]*(FCAP*IRR_TARGET-CalcTable[[#This Row],[IWC]])))</f>
        <v>#NAME?</v>
      </c>
      <c r="AB4592" s="13" t="e">
        <f ca="1">CalcTable[[#This Row],[IWC]]+CalcTable[[#This Row],[Eff Precip]]+CalcTable[[#This Row],[IrrAmt]]-CalcTable[[#This Row],[AET]]</f>
        <v>#NAME?</v>
      </c>
      <c r="AC4592" s="13" t="e">
        <f ca="1">IF(CalcTable[[#This Row],[PWC]]&gt;FCAP,MIN(24*PERC,MIN(SAT,CalcTable[[#This Row],[PWC]])-FCAP),0)</f>
        <v>#NAME?</v>
      </c>
      <c r="AD4592" s="13" t="e">
        <f ca="1">IF(CalcTable[[#This Row],[PWC]]&gt;SAT,CalcTable[[#This Row],[PWC]]-SAT,0)</f>
        <v>#NAME?</v>
      </c>
      <c r="AE4592" s="13" t="e">
        <f ca="1">CalcTable[[#This Row],[PWC]]-CalcTable[[#This Row],[PercAmt]]-CalcTable[[#This Row],[Runoff]]</f>
        <v>#NAME?</v>
      </c>
      <c r="AF4592" s="13" t="e">
        <f ca="1">CalcTable[[#This Row],[IrrAmt]]/1000*CUR_IRR_AREA*10000/IRR_EFF</f>
        <v>#NAME?</v>
      </c>
      <c r="AG4592" s="147"/>
      <c r="AH4592" s="13"/>
      <c r="AI4592" s="50">
        <v>0</v>
      </c>
      <c r="AJ4592" s="50">
        <v>0</v>
      </c>
      <c r="AK4592" s="50">
        <v>7.0076748550810635</v>
      </c>
      <c r="AL4592" s="50">
        <v>4.2056367437041082</v>
      </c>
      <c r="AM4592" s="50"/>
      <c r="AN4592" s="50"/>
      <c r="AO4592" s="50"/>
      <c r="AP4592" s="50"/>
      <c r="AQ4592" s="50"/>
      <c r="AR4592" s="50"/>
      <c r="AS4592" s="50"/>
      <c r="AT4592" s="50"/>
      <c r="AU4592" s="50"/>
      <c r="AV4592" s="50"/>
      <c r="AW4592" s="50"/>
      <c r="AX4592" s="50">
        <f t="shared" si="1447"/>
        <v>11.213311598785172</v>
      </c>
      <c r="AY4592" s="50"/>
      <c r="AZ4592" s="50">
        <f t="shared" si="1437"/>
        <v>226.14457568984278</v>
      </c>
      <c r="BA4592" s="50">
        <f t="shared" si="1438"/>
        <v>348.19085463356748</v>
      </c>
      <c r="BB4592" s="50">
        <f t="shared" si="1439"/>
        <v>358.95964395213144</v>
      </c>
      <c r="BC4592" s="17">
        <f t="shared" si="1440"/>
        <v>19899</v>
      </c>
      <c r="BD4592" s="50">
        <f t="shared" si="1441"/>
        <v>11.213311598785172</v>
      </c>
      <c r="BE4592" s="50">
        <f t="shared" si="1442"/>
        <v>226.14457568984278</v>
      </c>
      <c r="BF4592" s="50">
        <f t="shared" si="1448"/>
        <v>369.9005343440254</v>
      </c>
      <c r="BG4592" s="50"/>
      <c r="BH4592" s="17">
        <f t="shared" si="1443"/>
        <v>0</v>
      </c>
      <c r="BI4592" s="17">
        <f t="shared" si="1451"/>
        <v>4592</v>
      </c>
      <c r="BJ4592" s="17">
        <f t="shared" si="1449"/>
        <v>4592</v>
      </c>
      <c r="BK4592" s="150">
        <f t="shared" si="1450"/>
        <v>32764</v>
      </c>
      <c r="BL4592" s="50" t="e">
        <f t="shared" ca="1" si="1444"/>
        <v>#NAME?</v>
      </c>
      <c r="BM4592" s="50" t="e">
        <f t="shared" ca="1" si="1445"/>
        <v>#NAME?</v>
      </c>
      <c r="BN4592" s="50" t="e">
        <f t="shared" ca="1" si="1446"/>
        <v>#NAME?</v>
      </c>
    </row>
    <row r="4593" spans="1:66" x14ac:dyDescent="0.35">
      <c r="A4593" s="48">
        <v>32765</v>
      </c>
      <c r="B4593" s="17">
        <v>1989</v>
      </c>
      <c r="C4593" s="17">
        <v>9</v>
      </c>
      <c r="D4593" s="17">
        <v>257</v>
      </c>
      <c r="E4593" s="17">
        <v>14</v>
      </c>
      <c r="F4593" s="17">
        <v>5</v>
      </c>
      <c r="G4593" s="50">
        <v>6.6</v>
      </c>
      <c r="H4593" s="32">
        <v>3.9453536224118642</v>
      </c>
      <c r="I4593" s="50">
        <v>5.333333333333333</v>
      </c>
      <c r="J4593" s="13">
        <v>0</v>
      </c>
      <c r="K4593" s="13">
        <f t="shared" si="1432"/>
        <v>0</v>
      </c>
      <c r="L4593" s="13">
        <f t="shared" si="1433"/>
        <v>0</v>
      </c>
      <c r="M4593" s="13" t="e">
        <f ca="1">CalcTable[[#This Row],[IWC]]-AE4592</f>
        <v>#NAME?</v>
      </c>
      <c r="N4593" s="13" t="e">
        <f ca="1">IF(CalcTable[[#This Row],[Day of Year]]&lt;123,FCAP,AE4592)</f>
        <v>#NAME?</v>
      </c>
      <c r="O4593" s="17" t="e">
        <f ca="1">IF(IRR_DRIP,5,COUNTIF('IDET Wind Values'!C4577:G4577,"&lt;="&amp;IRR_MAXWIND))</f>
        <v>#NAME?</v>
      </c>
      <c r="P4593" s="13" t="e">
        <f ca="1">CalcTable[[#This Row],[ET_o]]*KL</f>
        <v>#NAME?</v>
      </c>
      <c r="Q4593" s="13" t="e">
        <f ca="1">IF(WILTPT&lt;=0,1,MAX(0,MIN(1,(CalcTable[[#This Row],[IWC]]-WILTPT)/(MAD-WILTPT))))</f>
        <v>#NAME?</v>
      </c>
      <c r="R4593" s="13" t="e">
        <f ca="1">CalcTable[[#This Row],[ETMult]]*CalcTable[[#This Row],[ETb]]</f>
        <v>#NAME?</v>
      </c>
      <c r="S4593" s="13" t="b">
        <f>INDEX(IRR_LIST,CalcTable[[#This Row],[Day of Week]]+1)</f>
        <v>1</v>
      </c>
      <c r="T4593" s="13">
        <f t="shared" ca="1" si="1434"/>
        <v>0</v>
      </c>
      <c r="U4593" s="13" t="b">
        <f ca="1">IF(CalcTable[[#This Row],[IrrPrecip]]&gt;=IC_MM,FALSE,TRUE)</f>
        <v>1</v>
      </c>
      <c r="V4593" s="13" t="b">
        <f t="shared" si="1435"/>
        <v>1</v>
      </c>
      <c r="W4593" s="13" t="e">
        <f ca="1">IF(AND(IRR_DRIP=FALSE,CalcTable[[#This Row],[IrrHours]]&lt;=0),FALSE,TRUE)</f>
        <v>#NAME?</v>
      </c>
      <c r="X4593" s="13" t="e">
        <f ca="1">AND(CalcTable[[#This Row],[IrrDay]],CalcTable[[#This Row],[IrrRain]],CalcTable[[#This Row],[IrrWarm]],CalcTable[[#This Row],[IrrWindy]])</f>
        <v>#NAME?</v>
      </c>
      <c r="Y4593" s="13" t="e">
        <f t="shared" ca="1" si="1436"/>
        <v>#NAME?</v>
      </c>
      <c r="Z4593" s="13" t="e">
        <f ca="1">CalcTable[[#This Row],[IrrHours]]/5</f>
        <v>#NAME?</v>
      </c>
      <c r="AA4593" s="13" t="e">
        <f ca="1">IF(CalcTable[[#This Row],[IrrFlag]]=FALSE,0,MAX(0,CalcTable[[#This Row],[VolRednWind]]*(FCAP*IRR_TARGET-CalcTable[[#This Row],[IWC]])))</f>
        <v>#NAME?</v>
      </c>
      <c r="AB4593" s="13" t="e">
        <f ca="1">CalcTable[[#This Row],[IWC]]+CalcTable[[#This Row],[Eff Precip]]+CalcTable[[#This Row],[IrrAmt]]-CalcTable[[#This Row],[AET]]</f>
        <v>#NAME?</v>
      </c>
      <c r="AC4593" s="13" t="e">
        <f ca="1">IF(CalcTable[[#This Row],[PWC]]&gt;FCAP,MIN(24*PERC,MIN(SAT,CalcTable[[#This Row],[PWC]])-FCAP),0)</f>
        <v>#NAME?</v>
      </c>
      <c r="AD4593" s="13" t="e">
        <f ca="1">IF(CalcTable[[#This Row],[PWC]]&gt;SAT,CalcTable[[#This Row],[PWC]]-SAT,0)</f>
        <v>#NAME?</v>
      </c>
      <c r="AE4593" s="13" t="e">
        <f ca="1">CalcTable[[#This Row],[PWC]]-CalcTable[[#This Row],[PercAmt]]-CalcTable[[#This Row],[Runoff]]</f>
        <v>#NAME?</v>
      </c>
      <c r="AF4593" s="13" t="e">
        <f ca="1">CalcTable[[#This Row],[IrrAmt]]/1000*CUR_IRR_AREA*10000/IRR_EFF</f>
        <v>#NAME?</v>
      </c>
      <c r="AG4593" s="147"/>
      <c r="AH4593" s="13"/>
      <c r="AI4593" s="50">
        <v>0</v>
      </c>
      <c r="AJ4593" s="50">
        <v>0</v>
      </c>
      <c r="AK4593" s="50">
        <v>0</v>
      </c>
      <c r="AL4593" s="50">
        <v>0</v>
      </c>
      <c r="AM4593" s="50"/>
      <c r="AN4593" s="50"/>
      <c r="AO4593" s="50"/>
      <c r="AP4593" s="50"/>
      <c r="AQ4593" s="50"/>
      <c r="AR4593" s="50"/>
      <c r="AS4593" s="50"/>
      <c r="AT4593" s="50"/>
      <c r="AU4593" s="50"/>
      <c r="AV4593" s="50"/>
      <c r="AW4593" s="50"/>
      <c r="AX4593" s="50">
        <f t="shared" si="1447"/>
        <v>0</v>
      </c>
      <c r="AY4593" s="50"/>
      <c r="AZ4593" s="50">
        <f t="shared" si="1437"/>
        <v>0</v>
      </c>
      <c r="BA4593" s="50">
        <f t="shared" si="1438"/>
        <v>0</v>
      </c>
      <c r="BB4593" s="50">
        <f t="shared" si="1439"/>
        <v>0</v>
      </c>
      <c r="BC4593" s="17">
        <f t="shared" si="1440"/>
        <v>19899</v>
      </c>
      <c r="BD4593" s="50">
        <f t="shared" si="1441"/>
        <v>0</v>
      </c>
      <c r="BE4593" s="50">
        <f t="shared" si="1442"/>
        <v>0</v>
      </c>
      <c r="BF4593" s="50">
        <f t="shared" si="1448"/>
        <v>0</v>
      </c>
      <c r="BG4593" s="50"/>
      <c r="BH4593" s="17">
        <f t="shared" si="1443"/>
        <v>0</v>
      </c>
      <c r="BI4593" s="17">
        <f t="shared" si="1451"/>
        <v>4593</v>
      </c>
      <c r="BJ4593" s="17">
        <f t="shared" si="1449"/>
        <v>4593</v>
      </c>
      <c r="BK4593" s="150">
        <f t="shared" si="1450"/>
        <v>32765</v>
      </c>
      <c r="BL4593" s="50" t="e">
        <f t="shared" ca="1" si="1444"/>
        <v>#NAME?</v>
      </c>
      <c r="BM4593" s="50" t="e">
        <f t="shared" ca="1" si="1445"/>
        <v>#NAME?</v>
      </c>
      <c r="BN4593" s="50" t="e">
        <f t="shared" ca="1" si="1446"/>
        <v>#NAME?</v>
      </c>
    </row>
    <row r="4594" spans="1:66" x14ac:dyDescent="0.35">
      <c r="A4594" s="48">
        <v>32766</v>
      </c>
      <c r="B4594" s="17">
        <v>1989</v>
      </c>
      <c r="C4594" s="17">
        <v>9</v>
      </c>
      <c r="D4594" s="17">
        <v>258</v>
      </c>
      <c r="E4594" s="17">
        <v>15</v>
      </c>
      <c r="F4594" s="17">
        <v>6</v>
      </c>
      <c r="G4594" s="50">
        <v>5.0999999999999996</v>
      </c>
      <c r="H4594" s="32">
        <v>2.8436945330237453</v>
      </c>
      <c r="I4594" s="50">
        <v>12.5</v>
      </c>
      <c r="J4594" s="13">
        <v>0</v>
      </c>
      <c r="K4594" s="13">
        <f t="shared" si="1432"/>
        <v>0</v>
      </c>
      <c r="L4594" s="13">
        <f t="shared" si="1433"/>
        <v>0</v>
      </c>
      <c r="M4594" s="13" t="e">
        <f ca="1">CalcTable[[#This Row],[IWC]]-AE4593</f>
        <v>#NAME?</v>
      </c>
      <c r="N4594" s="13" t="e">
        <f ca="1">IF(CalcTable[[#This Row],[Day of Year]]&lt;123,FCAP,AE4593)</f>
        <v>#NAME?</v>
      </c>
      <c r="O4594" s="17" t="e">
        <f ca="1">IF(IRR_DRIP,5,COUNTIF('IDET Wind Values'!C4578:G4578,"&lt;="&amp;IRR_MAXWIND))</f>
        <v>#NAME?</v>
      </c>
      <c r="P4594" s="13" t="e">
        <f ca="1">CalcTable[[#This Row],[ET_o]]*KL</f>
        <v>#NAME?</v>
      </c>
      <c r="Q4594" s="13" t="e">
        <f ca="1">IF(WILTPT&lt;=0,1,MAX(0,MIN(1,(CalcTable[[#This Row],[IWC]]-WILTPT)/(MAD-WILTPT))))</f>
        <v>#NAME?</v>
      </c>
      <c r="R4594" s="13" t="e">
        <f ca="1">CalcTable[[#This Row],[ETMult]]*CalcTable[[#This Row],[ETb]]</f>
        <v>#NAME?</v>
      </c>
      <c r="S4594" s="13" t="b">
        <f>INDEX(IRR_LIST,CalcTable[[#This Row],[Day of Week]]+1)</f>
        <v>0</v>
      </c>
      <c r="T4594" s="13">
        <f t="shared" ca="1" si="1434"/>
        <v>0</v>
      </c>
      <c r="U4594" s="13" t="b">
        <f ca="1">IF(CalcTable[[#This Row],[IrrPrecip]]&gt;=IC_MM,FALSE,TRUE)</f>
        <v>1</v>
      </c>
      <c r="V4594" s="13" t="b">
        <f t="shared" si="1435"/>
        <v>1</v>
      </c>
      <c r="W4594" s="13" t="e">
        <f ca="1">IF(AND(IRR_DRIP=FALSE,CalcTable[[#This Row],[IrrHours]]&lt;=0),FALSE,TRUE)</f>
        <v>#NAME?</v>
      </c>
      <c r="X4594" s="13" t="e">
        <f ca="1">AND(CalcTable[[#This Row],[IrrDay]],CalcTable[[#This Row],[IrrRain]],CalcTable[[#This Row],[IrrWarm]],CalcTable[[#This Row],[IrrWindy]])</f>
        <v>#NAME?</v>
      </c>
      <c r="Y4594" s="13" t="e">
        <f t="shared" ca="1" si="1436"/>
        <v>#NAME?</v>
      </c>
      <c r="Z4594" s="13" t="e">
        <f ca="1">CalcTable[[#This Row],[IrrHours]]/5</f>
        <v>#NAME?</v>
      </c>
      <c r="AA4594" s="13" t="e">
        <f ca="1">IF(CalcTable[[#This Row],[IrrFlag]]=FALSE,0,MAX(0,CalcTable[[#This Row],[VolRednWind]]*(FCAP*IRR_TARGET-CalcTable[[#This Row],[IWC]])))</f>
        <v>#NAME?</v>
      </c>
      <c r="AB4594" s="13" t="e">
        <f ca="1">CalcTable[[#This Row],[IWC]]+CalcTable[[#This Row],[Eff Precip]]+CalcTable[[#This Row],[IrrAmt]]-CalcTable[[#This Row],[AET]]</f>
        <v>#NAME?</v>
      </c>
      <c r="AC4594" s="13" t="e">
        <f ca="1">IF(CalcTable[[#This Row],[PWC]]&gt;FCAP,MIN(24*PERC,MIN(SAT,CalcTable[[#This Row],[PWC]])-FCAP),0)</f>
        <v>#NAME?</v>
      </c>
      <c r="AD4594" s="13" t="e">
        <f ca="1">IF(CalcTable[[#This Row],[PWC]]&gt;SAT,CalcTable[[#This Row],[PWC]]-SAT,0)</f>
        <v>#NAME?</v>
      </c>
      <c r="AE4594" s="13" t="e">
        <f ca="1">CalcTable[[#This Row],[PWC]]-CalcTable[[#This Row],[PercAmt]]-CalcTable[[#This Row],[Runoff]]</f>
        <v>#NAME?</v>
      </c>
      <c r="AF4594" s="13" t="e">
        <f ca="1">CalcTable[[#This Row],[IrrAmt]]/1000*CUR_IRR_AREA*10000/IRR_EFF</f>
        <v>#NAME?</v>
      </c>
      <c r="AG4594" s="147"/>
      <c r="AH4594" s="13"/>
      <c r="AI4594" s="50">
        <v>0</v>
      </c>
      <c r="AJ4594" s="50">
        <v>0</v>
      </c>
      <c r="AK4594" s="50">
        <v>0</v>
      </c>
      <c r="AL4594" s="50">
        <v>4.4499444923265266</v>
      </c>
      <c r="AM4594" s="50"/>
      <c r="AN4594" s="50"/>
      <c r="AO4594" s="50"/>
      <c r="AP4594" s="50"/>
      <c r="AQ4594" s="50"/>
      <c r="AR4594" s="50"/>
      <c r="AS4594" s="50"/>
      <c r="AT4594" s="50"/>
      <c r="AU4594" s="50"/>
      <c r="AV4594" s="50"/>
      <c r="AW4594" s="50"/>
      <c r="AX4594" s="50">
        <f t="shared" si="1447"/>
        <v>4.4499444923265266</v>
      </c>
      <c r="AY4594" s="50"/>
      <c r="AZ4594" s="50">
        <f t="shared" si="1437"/>
        <v>130.53170510824478</v>
      </c>
      <c r="BA4594" s="50">
        <f t="shared" si="1438"/>
        <v>200.97738723015468</v>
      </c>
      <c r="BB4594" s="50">
        <f t="shared" si="1439"/>
        <v>207.19318271149967</v>
      </c>
      <c r="BC4594" s="17">
        <f t="shared" si="1440"/>
        <v>19899</v>
      </c>
      <c r="BD4594" s="50">
        <f t="shared" si="1441"/>
        <v>4.4499444923265266</v>
      </c>
      <c r="BE4594" s="50">
        <f t="shared" si="1442"/>
        <v>130.53170510824478</v>
      </c>
      <c r="BF4594" s="50">
        <f t="shared" si="1448"/>
        <v>213.50831573602562</v>
      </c>
      <c r="BG4594" s="50"/>
      <c r="BH4594" s="17">
        <f t="shared" si="1443"/>
        <v>0</v>
      </c>
      <c r="BI4594" s="17">
        <f t="shared" si="1451"/>
        <v>4594</v>
      </c>
      <c r="BJ4594" s="17">
        <f t="shared" si="1449"/>
        <v>4594</v>
      </c>
      <c r="BK4594" s="150">
        <f t="shared" si="1450"/>
        <v>32766</v>
      </c>
      <c r="BL4594" s="50" t="e">
        <f t="shared" ca="1" si="1444"/>
        <v>#NAME?</v>
      </c>
      <c r="BM4594" s="50" t="e">
        <f t="shared" ca="1" si="1445"/>
        <v>#NAME?</v>
      </c>
      <c r="BN4594" s="50" t="e">
        <f t="shared" ca="1" si="1446"/>
        <v>#NAME?</v>
      </c>
    </row>
    <row r="4595" spans="1:66" x14ac:dyDescent="0.35">
      <c r="A4595" s="48">
        <v>32767</v>
      </c>
      <c r="B4595" s="17">
        <v>1989</v>
      </c>
      <c r="C4595" s="17">
        <v>9</v>
      </c>
      <c r="D4595" s="17">
        <v>259</v>
      </c>
      <c r="E4595" s="17">
        <v>16</v>
      </c>
      <c r="F4595" s="17">
        <v>7</v>
      </c>
      <c r="G4595" s="50">
        <v>6.1</v>
      </c>
      <c r="H4595" s="32">
        <v>2.2592457863672721</v>
      </c>
      <c r="I4595" s="50">
        <v>15.833333333333334</v>
      </c>
      <c r="J4595" s="13">
        <v>0</v>
      </c>
      <c r="K4595" s="13">
        <f t="shared" si="1432"/>
        <v>0</v>
      </c>
      <c r="L4595" s="13">
        <f t="shared" si="1433"/>
        <v>0</v>
      </c>
      <c r="M4595" s="13" t="e">
        <f ca="1">CalcTable[[#This Row],[IWC]]-AE4594</f>
        <v>#NAME?</v>
      </c>
      <c r="N4595" s="13" t="e">
        <f ca="1">IF(CalcTable[[#This Row],[Day of Year]]&lt;123,FCAP,AE4594)</f>
        <v>#NAME?</v>
      </c>
      <c r="O4595" s="17" t="e">
        <f ca="1">IF(IRR_DRIP,5,COUNTIF('IDET Wind Values'!C4579:G4579,"&lt;="&amp;IRR_MAXWIND))</f>
        <v>#NAME?</v>
      </c>
      <c r="P4595" s="13" t="e">
        <f ca="1">CalcTable[[#This Row],[ET_o]]*KL</f>
        <v>#NAME?</v>
      </c>
      <c r="Q4595" s="13" t="e">
        <f ca="1">IF(WILTPT&lt;=0,1,MAX(0,MIN(1,(CalcTable[[#This Row],[IWC]]-WILTPT)/(MAD-WILTPT))))</f>
        <v>#NAME?</v>
      </c>
      <c r="R4595" s="13" t="e">
        <f ca="1">CalcTable[[#This Row],[ETMult]]*CalcTable[[#This Row],[ETb]]</f>
        <v>#NAME?</v>
      </c>
      <c r="S4595" s="13" t="b">
        <f>INDEX(IRR_LIST,CalcTable[[#This Row],[Day of Week]]+1)</f>
        <v>0</v>
      </c>
      <c r="T4595" s="13">
        <f t="shared" ca="1" si="1434"/>
        <v>0</v>
      </c>
      <c r="U4595" s="13" t="b">
        <f ca="1">IF(CalcTable[[#This Row],[IrrPrecip]]&gt;=IC_MM,FALSE,TRUE)</f>
        <v>1</v>
      </c>
      <c r="V4595" s="13" t="b">
        <f t="shared" si="1435"/>
        <v>1</v>
      </c>
      <c r="W4595" s="13" t="e">
        <f ca="1">IF(AND(IRR_DRIP=FALSE,CalcTable[[#This Row],[IrrHours]]&lt;=0),FALSE,TRUE)</f>
        <v>#NAME?</v>
      </c>
      <c r="X4595" s="13" t="e">
        <f ca="1">AND(CalcTable[[#This Row],[IrrDay]],CalcTable[[#This Row],[IrrRain]],CalcTable[[#This Row],[IrrWarm]],CalcTable[[#This Row],[IrrWindy]])</f>
        <v>#NAME?</v>
      </c>
      <c r="Y4595" s="13" t="e">
        <f t="shared" ca="1" si="1436"/>
        <v>#NAME?</v>
      </c>
      <c r="Z4595" s="13" t="e">
        <f ca="1">CalcTable[[#This Row],[IrrHours]]/5</f>
        <v>#NAME?</v>
      </c>
      <c r="AA4595" s="13" t="e">
        <f ca="1">IF(CalcTable[[#This Row],[IrrFlag]]=FALSE,0,MAX(0,CalcTable[[#This Row],[VolRednWind]]*(FCAP*IRR_TARGET-CalcTable[[#This Row],[IWC]])))</f>
        <v>#NAME?</v>
      </c>
      <c r="AB4595" s="13" t="e">
        <f ca="1">CalcTable[[#This Row],[IWC]]+CalcTable[[#This Row],[Eff Precip]]+CalcTable[[#This Row],[IrrAmt]]-CalcTable[[#This Row],[AET]]</f>
        <v>#NAME?</v>
      </c>
      <c r="AC4595" s="13" t="e">
        <f ca="1">IF(CalcTable[[#This Row],[PWC]]&gt;FCAP,MIN(24*PERC,MIN(SAT,CalcTable[[#This Row],[PWC]])-FCAP),0)</f>
        <v>#NAME?</v>
      </c>
      <c r="AD4595" s="13" t="e">
        <f ca="1">IF(CalcTable[[#This Row],[PWC]]&gt;SAT,CalcTable[[#This Row],[PWC]]-SAT,0)</f>
        <v>#NAME?</v>
      </c>
      <c r="AE4595" s="13" t="e">
        <f ca="1">CalcTable[[#This Row],[PWC]]-CalcTable[[#This Row],[PercAmt]]-CalcTable[[#This Row],[Runoff]]</f>
        <v>#NAME?</v>
      </c>
      <c r="AF4595" s="13" t="e">
        <f ca="1">CalcTable[[#This Row],[IrrAmt]]/1000*CUR_IRR_AREA*10000/IRR_EFF</f>
        <v>#NAME?</v>
      </c>
      <c r="AG4595" s="147"/>
      <c r="AH4595" s="13"/>
      <c r="AI4595" s="50">
        <v>0</v>
      </c>
      <c r="AJ4595" s="50">
        <v>0</v>
      </c>
      <c r="AK4595" s="50">
        <v>0</v>
      </c>
      <c r="AL4595" s="50">
        <v>0</v>
      </c>
      <c r="AM4595" s="50"/>
      <c r="AN4595" s="50"/>
      <c r="AO4595" s="50"/>
      <c r="AP4595" s="50"/>
      <c r="AQ4595" s="50"/>
      <c r="AR4595" s="50"/>
      <c r="AS4595" s="50"/>
      <c r="AT4595" s="50"/>
      <c r="AU4595" s="50"/>
      <c r="AV4595" s="50"/>
      <c r="AW4595" s="50"/>
      <c r="AX4595" s="50">
        <f t="shared" si="1447"/>
        <v>0</v>
      </c>
      <c r="AY4595" s="50"/>
      <c r="AZ4595" s="50">
        <f t="shared" si="1437"/>
        <v>0</v>
      </c>
      <c r="BA4595" s="50">
        <f t="shared" si="1438"/>
        <v>0</v>
      </c>
      <c r="BB4595" s="50">
        <f t="shared" si="1439"/>
        <v>0</v>
      </c>
      <c r="BC4595" s="17">
        <f t="shared" si="1440"/>
        <v>19899</v>
      </c>
      <c r="BD4595" s="50">
        <f t="shared" si="1441"/>
        <v>0</v>
      </c>
      <c r="BE4595" s="50">
        <f t="shared" si="1442"/>
        <v>0</v>
      </c>
      <c r="BF4595" s="50">
        <f t="shared" si="1448"/>
        <v>0</v>
      </c>
      <c r="BG4595" s="50"/>
      <c r="BH4595" s="17">
        <f t="shared" si="1443"/>
        <v>0</v>
      </c>
      <c r="BI4595" s="17">
        <f t="shared" si="1451"/>
        <v>4595</v>
      </c>
      <c r="BJ4595" s="17">
        <f t="shared" si="1449"/>
        <v>4595</v>
      </c>
      <c r="BK4595" s="150">
        <f t="shared" si="1450"/>
        <v>32767</v>
      </c>
      <c r="BL4595" s="50" t="e">
        <f t="shared" ca="1" si="1444"/>
        <v>#NAME?</v>
      </c>
      <c r="BM4595" s="50" t="e">
        <f t="shared" ca="1" si="1445"/>
        <v>#NAME?</v>
      </c>
      <c r="BN4595" s="50" t="e">
        <f t="shared" ca="1" si="1446"/>
        <v>#NAME?</v>
      </c>
    </row>
    <row r="4596" spans="1:66" x14ac:dyDescent="0.35">
      <c r="A4596" s="48">
        <v>32768</v>
      </c>
      <c r="B4596" s="17">
        <v>1989</v>
      </c>
      <c r="C4596" s="17">
        <v>9</v>
      </c>
      <c r="D4596" s="17">
        <v>260</v>
      </c>
      <c r="E4596" s="17">
        <v>17</v>
      </c>
      <c r="F4596" s="17">
        <v>1</v>
      </c>
      <c r="G4596" s="50">
        <v>4.0999999999999996</v>
      </c>
      <c r="H4596" s="32">
        <v>0.55176357011366772</v>
      </c>
      <c r="I4596" s="50">
        <v>15.666666666666666</v>
      </c>
      <c r="J4596" s="13">
        <v>6</v>
      </c>
      <c r="K4596" s="13">
        <f t="shared" si="1432"/>
        <v>6</v>
      </c>
      <c r="L4596" s="13">
        <f t="shared" si="1433"/>
        <v>0.75</v>
      </c>
      <c r="M4596" s="13" t="e">
        <f ca="1">CalcTable[[#This Row],[IWC]]-AE4595</f>
        <v>#NAME?</v>
      </c>
      <c r="N4596" s="13" t="e">
        <f ca="1">IF(CalcTable[[#This Row],[Day of Year]]&lt;123,FCAP,AE4595)</f>
        <v>#NAME?</v>
      </c>
      <c r="O4596" s="17" t="e">
        <f ca="1">IF(IRR_DRIP,5,COUNTIF('IDET Wind Values'!C4580:G4580,"&lt;="&amp;IRR_MAXWIND))</f>
        <v>#NAME?</v>
      </c>
      <c r="P4596" s="13" t="e">
        <f ca="1">CalcTable[[#This Row],[ET_o]]*KL</f>
        <v>#NAME?</v>
      </c>
      <c r="Q4596" s="13" t="e">
        <f ca="1">IF(WILTPT&lt;=0,1,MAX(0,MIN(1,(CalcTable[[#This Row],[IWC]]-WILTPT)/(MAD-WILTPT))))</f>
        <v>#NAME?</v>
      </c>
      <c r="R4596" s="13" t="e">
        <f ca="1">CalcTable[[#This Row],[ETMult]]*CalcTable[[#This Row],[ETb]]</f>
        <v>#NAME?</v>
      </c>
      <c r="S4596" s="13" t="b">
        <f>INDEX(IRR_LIST,CalcTable[[#This Row],[Day of Week]]+1)</f>
        <v>1</v>
      </c>
      <c r="T4596" s="13">
        <f t="shared" ca="1" si="1434"/>
        <v>0</v>
      </c>
      <c r="U4596" s="13" t="b">
        <f ca="1">IF(CalcTable[[#This Row],[IrrPrecip]]&gt;=IC_MM,FALSE,TRUE)</f>
        <v>1</v>
      </c>
      <c r="V4596" s="13" t="b">
        <f t="shared" si="1435"/>
        <v>1</v>
      </c>
      <c r="W4596" s="13" t="e">
        <f ca="1">IF(AND(IRR_DRIP=FALSE,CalcTable[[#This Row],[IrrHours]]&lt;=0),FALSE,TRUE)</f>
        <v>#NAME?</v>
      </c>
      <c r="X4596" s="13" t="e">
        <f ca="1">AND(CalcTable[[#This Row],[IrrDay]],CalcTable[[#This Row],[IrrRain]],CalcTable[[#This Row],[IrrWarm]],CalcTable[[#This Row],[IrrWindy]])</f>
        <v>#NAME?</v>
      </c>
      <c r="Y4596" s="13" t="e">
        <f t="shared" ca="1" si="1436"/>
        <v>#NAME?</v>
      </c>
      <c r="Z4596" s="13" t="e">
        <f ca="1">CalcTable[[#This Row],[IrrHours]]/5</f>
        <v>#NAME?</v>
      </c>
      <c r="AA4596" s="13" t="e">
        <f ca="1">IF(CalcTable[[#This Row],[IrrFlag]]=FALSE,0,MAX(0,CalcTable[[#This Row],[VolRednWind]]*(FCAP*IRR_TARGET-CalcTable[[#This Row],[IWC]])))</f>
        <v>#NAME?</v>
      </c>
      <c r="AB4596" s="13" t="e">
        <f ca="1">CalcTable[[#This Row],[IWC]]+CalcTable[[#This Row],[Eff Precip]]+CalcTable[[#This Row],[IrrAmt]]-CalcTable[[#This Row],[AET]]</f>
        <v>#NAME?</v>
      </c>
      <c r="AC4596" s="13" t="e">
        <f ca="1">IF(CalcTable[[#This Row],[PWC]]&gt;FCAP,MIN(24*PERC,MIN(SAT,CalcTable[[#This Row],[PWC]])-FCAP),0)</f>
        <v>#NAME?</v>
      </c>
      <c r="AD4596" s="13" t="e">
        <f ca="1">IF(CalcTable[[#This Row],[PWC]]&gt;SAT,CalcTable[[#This Row],[PWC]]-SAT,0)</f>
        <v>#NAME?</v>
      </c>
      <c r="AE4596" s="13" t="e">
        <f ca="1">CalcTable[[#This Row],[PWC]]-CalcTable[[#This Row],[PercAmt]]-CalcTable[[#This Row],[Runoff]]</f>
        <v>#NAME?</v>
      </c>
      <c r="AF4596" s="13" t="e">
        <f ca="1">CalcTable[[#This Row],[IrrAmt]]/1000*CUR_IRR_AREA*10000/IRR_EFF</f>
        <v>#NAME?</v>
      </c>
      <c r="AG4596" s="147"/>
      <c r="AH4596" s="13"/>
      <c r="AI4596" s="50">
        <v>12.180063592346794</v>
      </c>
      <c r="AJ4596" s="50">
        <v>15.357711027053263</v>
      </c>
      <c r="AK4596" s="50">
        <v>0</v>
      </c>
      <c r="AL4596" s="50">
        <v>0</v>
      </c>
      <c r="AM4596" s="50"/>
      <c r="AN4596" s="50"/>
      <c r="AO4596" s="50"/>
      <c r="AP4596" s="50"/>
      <c r="AQ4596" s="50"/>
      <c r="AR4596" s="50"/>
      <c r="AS4596" s="50"/>
      <c r="AT4596" s="50"/>
      <c r="AU4596" s="50"/>
      <c r="AV4596" s="50"/>
      <c r="AW4596" s="50"/>
      <c r="AX4596" s="50">
        <f t="shared" si="1447"/>
        <v>27.537774619400057</v>
      </c>
      <c r="AY4596" s="50"/>
      <c r="AZ4596" s="50">
        <f t="shared" si="1437"/>
        <v>629.13378948131538</v>
      </c>
      <c r="BA4596" s="50">
        <f t="shared" si="1438"/>
        <v>1018.1710203264461</v>
      </c>
      <c r="BB4596" s="50">
        <f t="shared" si="1439"/>
        <v>1053.6302954884814</v>
      </c>
      <c r="BC4596" s="17">
        <f t="shared" si="1440"/>
        <v>19899</v>
      </c>
      <c r="BD4596" s="50">
        <f t="shared" si="1441"/>
        <v>27.537774619400057</v>
      </c>
      <c r="BE4596" s="50">
        <f t="shared" si="1442"/>
        <v>629.13378948131538</v>
      </c>
      <c r="BF4596" s="50">
        <f t="shared" si="1448"/>
        <v>1029.0625994151253</v>
      </c>
      <c r="BG4596" s="50"/>
      <c r="BH4596" s="17">
        <f t="shared" si="1443"/>
        <v>0</v>
      </c>
      <c r="BI4596" s="17">
        <f t="shared" si="1451"/>
        <v>4596</v>
      </c>
      <c r="BJ4596" s="17">
        <f t="shared" si="1449"/>
        <v>4596</v>
      </c>
      <c r="BK4596" s="150">
        <f t="shared" si="1450"/>
        <v>32768</v>
      </c>
      <c r="BL4596" s="50" t="e">
        <f t="shared" ca="1" si="1444"/>
        <v>#NAME?</v>
      </c>
      <c r="BM4596" s="50" t="e">
        <f t="shared" ca="1" si="1445"/>
        <v>#NAME?</v>
      </c>
      <c r="BN4596" s="50" t="e">
        <f t="shared" ca="1" si="1446"/>
        <v>#NAME?</v>
      </c>
    </row>
    <row r="4597" spans="1:66" x14ac:dyDescent="0.35">
      <c r="A4597" s="48">
        <v>32769</v>
      </c>
      <c r="B4597" s="17">
        <v>1989</v>
      </c>
      <c r="C4597" s="17">
        <v>9</v>
      </c>
      <c r="D4597" s="17">
        <v>261</v>
      </c>
      <c r="E4597" s="17">
        <v>18</v>
      </c>
      <c r="F4597" s="17">
        <v>2</v>
      </c>
      <c r="G4597" s="50">
        <v>3.4</v>
      </c>
      <c r="H4597" s="32">
        <v>1.5018862490171581</v>
      </c>
      <c r="I4597" s="50">
        <v>3.5</v>
      </c>
      <c r="J4597" s="13">
        <v>0</v>
      </c>
      <c r="K4597" s="13">
        <f t="shared" si="1432"/>
        <v>0</v>
      </c>
      <c r="L4597" s="13">
        <f t="shared" si="1433"/>
        <v>0</v>
      </c>
      <c r="M4597" s="13" t="e">
        <f ca="1">CalcTable[[#This Row],[IWC]]-AE4596</f>
        <v>#NAME?</v>
      </c>
      <c r="N4597" s="13" t="e">
        <f ca="1">IF(CalcTable[[#This Row],[Day of Year]]&lt;123,FCAP,AE4596)</f>
        <v>#NAME?</v>
      </c>
      <c r="O4597" s="17" t="e">
        <f ca="1">IF(IRR_DRIP,5,COUNTIF('IDET Wind Values'!C4581:G4581,"&lt;="&amp;IRR_MAXWIND))</f>
        <v>#NAME?</v>
      </c>
      <c r="P4597" s="13" t="e">
        <f ca="1">CalcTable[[#This Row],[ET_o]]*KL</f>
        <v>#NAME?</v>
      </c>
      <c r="Q4597" s="13" t="e">
        <f ca="1">IF(WILTPT&lt;=0,1,MAX(0,MIN(1,(CalcTable[[#This Row],[IWC]]-WILTPT)/(MAD-WILTPT))))</f>
        <v>#NAME?</v>
      </c>
      <c r="R4597" s="13" t="e">
        <f ca="1">CalcTable[[#This Row],[ETMult]]*CalcTable[[#This Row],[ETb]]</f>
        <v>#NAME?</v>
      </c>
      <c r="S4597" s="13" t="b">
        <f>INDEX(IRR_LIST,CalcTable[[#This Row],[Day of Week]]+1)</f>
        <v>0</v>
      </c>
      <c r="T4597" s="13">
        <f t="shared" ca="1" si="1434"/>
        <v>6</v>
      </c>
      <c r="U4597" s="13" t="b">
        <f ca="1">IF(CalcTable[[#This Row],[IrrPrecip]]&gt;=IC_MM,FALSE,TRUE)</f>
        <v>1</v>
      </c>
      <c r="V4597" s="13" t="b">
        <f t="shared" si="1435"/>
        <v>0</v>
      </c>
      <c r="W4597" s="13" t="e">
        <f ca="1">IF(AND(IRR_DRIP=FALSE,CalcTable[[#This Row],[IrrHours]]&lt;=0),FALSE,TRUE)</f>
        <v>#NAME?</v>
      </c>
      <c r="X4597" s="13" t="e">
        <f ca="1">AND(CalcTable[[#This Row],[IrrDay]],CalcTable[[#This Row],[IrrRain]],CalcTable[[#This Row],[IrrWarm]],CalcTable[[#This Row],[IrrWindy]])</f>
        <v>#NAME?</v>
      </c>
      <c r="Y4597" s="13" t="e">
        <f t="shared" ca="1" si="1436"/>
        <v>#NAME?</v>
      </c>
      <c r="Z4597" s="13" t="e">
        <f ca="1">CalcTable[[#This Row],[IrrHours]]/5</f>
        <v>#NAME?</v>
      </c>
      <c r="AA4597" s="13" t="e">
        <f ca="1">IF(CalcTable[[#This Row],[IrrFlag]]=FALSE,0,MAX(0,CalcTable[[#This Row],[VolRednWind]]*(FCAP*IRR_TARGET-CalcTable[[#This Row],[IWC]])))</f>
        <v>#NAME?</v>
      </c>
      <c r="AB4597" s="13" t="e">
        <f ca="1">CalcTable[[#This Row],[IWC]]+CalcTable[[#This Row],[Eff Precip]]+CalcTable[[#This Row],[IrrAmt]]-CalcTable[[#This Row],[AET]]</f>
        <v>#NAME?</v>
      </c>
      <c r="AC4597" s="13" t="e">
        <f ca="1">IF(CalcTable[[#This Row],[PWC]]&gt;FCAP,MIN(24*PERC,MIN(SAT,CalcTable[[#This Row],[PWC]])-FCAP),0)</f>
        <v>#NAME?</v>
      </c>
      <c r="AD4597" s="13" t="e">
        <f ca="1">IF(CalcTable[[#This Row],[PWC]]&gt;SAT,CalcTable[[#This Row],[PWC]]-SAT,0)</f>
        <v>#NAME?</v>
      </c>
      <c r="AE4597" s="13" t="e">
        <f ca="1">CalcTable[[#This Row],[PWC]]-CalcTable[[#This Row],[PercAmt]]-CalcTable[[#This Row],[Runoff]]</f>
        <v>#NAME?</v>
      </c>
      <c r="AF4597" s="13" t="e">
        <f ca="1">CalcTable[[#This Row],[IrrAmt]]/1000*CUR_IRR_AREA*10000/IRR_EFF</f>
        <v>#NAME?</v>
      </c>
      <c r="AG4597" s="147"/>
      <c r="AH4597" s="13"/>
      <c r="AI4597" s="50">
        <v>0</v>
      </c>
      <c r="AJ4597" s="50">
        <v>0</v>
      </c>
      <c r="AK4597" s="50">
        <v>0</v>
      </c>
      <c r="AL4597" s="50">
        <v>0</v>
      </c>
      <c r="AM4597" s="50"/>
      <c r="AN4597" s="50"/>
      <c r="AO4597" s="50"/>
      <c r="AP4597" s="50"/>
      <c r="AQ4597" s="50"/>
      <c r="AR4597" s="50"/>
      <c r="AS4597" s="50"/>
      <c r="AT4597" s="50"/>
      <c r="AU4597" s="50"/>
      <c r="AV4597" s="50"/>
      <c r="AW4597" s="50"/>
      <c r="AX4597" s="50">
        <f t="shared" si="1447"/>
        <v>0</v>
      </c>
      <c r="AY4597" s="50"/>
      <c r="AZ4597" s="50">
        <f t="shared" si="1437"/>
        <v>0</v>
      </c>
      <c r="BA4597" s="50">
        <f t="shared" si="1438"/>
        <v>0</v>
      </c>
      <c r="BB4597" s="50">
        <f t="shared" si="1439"/>
        <v>0</v>
      </c>
      <c r="BC4597" s="17">
        <f t="shared" si="1440"/>
        <v>19899</v>
      </c>
      <c r="BD4597" s="50">
        <f t="shared" si="1441"/>
        <v>0</v>
      </c>
      <c r="BE4597" s="50">
        <f t="shared" si="1442"/>
        <v>0</v>
      </c>
      <c r="BF4597" s="50">
        <f t="shared" si="1448"/>
        <v>0</v>
      </c>
      <c r="BG4597" s="50"/>
      <c r="BH4597" s="17">
        <f t="shared" si="1443"/>
        <v>0</v>
      </c>
      <c r="BI4597" s="17">
        <f t="shared" si="1451"/>
        <v>4597</v>
      </c>
      <c r="BJ4597" s="17">
        <f t="shared" si="1449"/>
        <v>4597</v>
      </c>
      <c r="BK4597" s="150">
        <f t="shared" si="1450"/>
        <v>32769</v>
      </c>
      <c r="BL4597" s="50" t="e">
        <f t="shared" ca="1" si="1444"/>
        <v>#NAME?</v>
      </c>
      <c r="BM4597" s="50" t="e">
        <f t="shared" ca="1" si="1445"/>
        <v>#NAME?</v>
      </c>
      <c r="BN4597" s="50" t="e">
        <f t="shared" ca="1" si="1446"/>
        <v>#NAME?</v>
      </c>
    </row>
    <row r="4598" spans="1:66" x14ac:dyDescent="0.35">
      <c r="A4598" s="48">
        <v>32770</v>
      </c>
      <c r="B4598" s="17">
        <v>1989</v>
      </c>
      <c r="C4598" s="17">
        <v>9</v>
      </c>
      <c r="D4598" s="17">
        <v>262</v>
      </c>
      <c r="E4598" s="17">
        <v>19</v>
      </c>
      <c r="F4598" s="17">
        <v>3</v>
      </c>
      <c r="G4598" s="50">
        <v>2.8</v>
      </c>
      <c r="H4598" s="32">
        <v>2.9652092019515317</v>
      </c>
      <c r="I4598" s="50">
        <v>8.6666666666666661</v>
      </c>
      <c r="J4598" s="13">
        <v>0</v>
      </c>
      <c r="K4598" s="13">
        <f t="shared" si="1432"/>
        <v>0</v>
      </c>
      <c r="L4598" s="13">
        <f t="shared" si="1433"/>
        <v>0</v>
      </c>
      <c r="M4598" s="13" t="e">
        <f ca="1">CalcTable[[#This Row],[IWC]]-AE4597</f>
        <v>#NAME?</v>
      </c>
      <c r="N4598" s="13" t="e">
        <f ca="1">IF(CalcTable[[#This Row],[Day of Year]]&lt;123,FCAP,AE4597)</f>
        <v>#NAME?</v>
      </c>
      <c r="O4598" s="17" t="e">
        <f ca="1">IF(IRR_DRIP,5,COUNTIF('IDET Wind Values'!C4582:G4582,"&lt;="&amp;IRR_MAXWIND))</f>
        <v>#NAME?</v>
      </c>
      <c r="P4598" s="13" t="e">
        <f ca="1">CalcTable[[#This Row],[ET_o]]*KL</f>
        <v>#NAME?</v>
      </c>
      <c r="Q4598" s="13" t="e">
        <f ca="1">IF(WILTPT&lt;=0,1,MAX(0,MIN(1,(CalcTable[[#This Row],[IWC]]-WILTPT)/(MAD-WILTPT))))</f>
        <v>#NAME?</v>
      </c>
      <c r="R4598" s="13" t="e">
        <f ca="1">CalcTable[[#This Row],[ETMult]]*CalcTable[[#This Row],[ETb]]</f>
        <v>#NAME?</v>
      </c>
      <c r="S4598" s="13" t="b">
        <f>INDEX(IRR_LIST,CalcTable[[#This Row],[Day of Week]]+1)</f>
        <v>1</v>
      </c>
      <c r="T4598" s="13">
        <f t="shared" ca="1" si="1434"/>
        <v>6</v>
      </c>
      <c r="U4598" s="13" t="b">
        <f ca="1">IF(CalcTable[[#This Row],[IrrPrecip]]&gt;=IC_MM,FALSE,TRUE)</f>
        <v>1</v>
      </c>
      <c r="V4598" s="13" t="b">
        <f t="shared" si="1435"/>
        <v>1</v>
      </c>
      <c r="W4598" s="13" t="e">
        <f ca="1">IF(AND(IRR_DRIP=FALSE,CalcTable[[#This Row],[IrrHours]]&lt;=0),FALSE,TRUE)</f>
        <v>#NAME?</v>
      </c>
      <c r="X4598" s="13" t="e">
        <f ca="1">AND(CalcTable[[#This Row],[IrrDay]],CalcTable[[#This Row],[IrrRain]],CalcTable[[#This Row],[IrrWarm]],CalcTable[[#This Row],[IrrWindy]])</f>
        <v>#NAME?</v>
      </c>
      <c r="Y4598" s="13" t="e">
        <f t="shared" ca="1" si="1436"/>
        <v>#NAME?</v>
      </c>
      <c r="Z4598" s="13" t="e">
        <f ca="1">CalcTable[[#This Row],[IrrHours]]/5</f>
        <v>#NAME?</v>
      </c>
      <c r="AA4598" s="13" t="e">
        <f ca="1">IF(CalcTable[[#This Row],[IrrFlag]]=FALSE,0,MAX(0,CalcTable[[#This Row],[VolRednWind]]*(FCAP*IRR_TARGET-CalcTable[[#This Row],[IWC]])))</f>
        <v>#NAME?</v>
      </c>
      <c r="AB4598" s="13" t="e">
        <f ca="1">CalcTable[[#This Row],[IWC]]+CalcTable[[#This Row],[Eff Precip]]+CalcTable[[#This Row],[IrrAmt]]-CalcTable[[#This Row],[AET]]</f>
        <v>#NAME?</v>
      </c>
      <c r="AC4598" s="13" t="e">
        <f ca="1">IF(CalcTable[[#This Row],[PWC]]&gt;FCAP,MIN(24*PERC,MIN(SAT,CalcTable[[#This Row],[PWC]])-FCAP),0)</f>
        <v>#NAME?</v>
      </c>
      <c r="AD4598" s="13" t="e">
        <f ca="1">IF(CalcTable[[#This Row],[PWC]]&gt;SAT,CalcTable[[#This Row],[PWC]]-SAT,0)</f>
        <v>#NAME?</v>
      </c>
      <c r="AE4598" s="13" t="e">
        <f ca="1">CalcTable[[#This Row],[PWC]]-CalcTable[[#This Row],[PercAmt]]-CalcTable[[#This Row],[Runoff]]</f>
        <v>#NAME?</v>
      </c>
      <c r="AF4598" s="13" t="e">
        <f ca="1">CalcTable[[#This Row],[IrrAmt]]/1000*CUR_IRR_AREA*10000/IRR_EFF</f>
        <v>#NAME?</v>
      </c>
      <c r="AG4598" s="147"/>
      <c r="AH4598" s="13"/>
      <c r="AI4598" s="50">
        <v>2.6755922245872084</v>
      </c>
      <c r="AJ4598" s="50">
        <v>4.7203922245872088</v>
      </c>
      <c r="AK4598" s="50">
        <v>0</v>
      </c>
      <c r="AL4598" s="50">
        <v>0</v>
      </c>
      <c r="AM4598" s="50"/>
      <c r="AN4598" s="50"/>
      <c r="AO4598" s="50"/>
      <c r="AP4598" s="50"/>
      <c r="AQ4598" s="50"/>
      <c r="AR4598" s="50"/>
      <c r="AS4598" s="50"/>
      <c r="AT4598" s="50"/>
      <c r="AU4598" s="50"/>
      <c r="AV4598" s="50"/>
      <c r="AW4598" s="50"/>
      <c r="AX4598" s="50">
        <f t="shared" si="1447"/>
        <v>7.3959844491744171</v>
      </c>
      <c r="AY4598" s="50"/>
      <c r="AZ4598" s="50">
        <f t="shared" si="1437"/>
        <v>177.70685788183721</v>
      </c>
      <c r="BA4598" s="50">
        <f t="shared" si="1438"/>
        <v>288.828062590851</v>
      </c>
      <c r="BB4598" s="50">
        <f t="shared" si="1439"/>
        <v>298.98095128837303</v>
      </c>
      <c r="BC4598" s="17">
        <f t="shared" si="1440"/>
        <v>19899</v>
      </c>
      <c r="BD4598" s="50">
        <f t="shared" si="1441"/>
        <v>7.3959844491744171</v>
      </c>
      <c r="BE4598" s="50">
        <f t="shared" si="1442"/>
        <v>177.70685788183721</v>
      </c>
      <c r="BF4598" s="50">
        <f t="shared" si="1448"/>
        <v>290.67184780608375</v>
      </c>
      <c r="BG4598" s="50"/>
      <c r="BH4598" s="17">
        <f t="shared" si="1443"/>
        <v>0</v>
      </c>
      <c r="BI4598" s="17">
        <f t="shared" si="1451"/>
        <v>4598</v>
      </c>
      <c r="BJ4598" s="17">
        <f t="shared" si="1449"/>
        <v>4598</v>
      </c>
      <c r="BK4598" s="150">
        <f t="shared" si="1450"/>
        <v>32770</v>
      </c>
      <c r="BL4598" s="50" t="e">
        <f t="shared" ca="1" si="1444"/>
        <v>#NAME?</v>
      </c>
      <c r="BM4598" s="50" t="e">
        <f t="shared" ca="1" si="1445"/>
        <v>#NAME?</v>
      </c>
      <c r="BN4598" s="50" t="e">
        <f t="shared" ca="1" si="1446"/>
        <v>#NAME?</v>
      </c>
    </row>
    <row r="4599" spans="1:66" x14ac:dyDescent="0.35">
      <c r="A4599" s="48">
        <v>32771</v>
      </c>
      <c r="B4599" s="17">
        <v>1989</v>
      </c>
      <c r="C4599" s="17">
        <v>9</v>
      </c>
      <c r="D4599" s="17">
        <v>263</v>
      </c>
      <c r="E4599" s="17">
        <v>20</v>
      </c>
      <c r="F4599" s="17">
        <v>4</v>
      </c>
      <c r="G4599" s="50">
        <v>4.3</v>
      </c>
      <c r="H4599" s="32">
        <v>2.6292448361690468</v>
      </c>
      <c r="I4599" s="50">
        <v>6.333333333333333</v>
      </c>
      <c r="J4599" s="13">
        <v>0</v>
      </c>
      <c r="K4599" s="13">
        <f t="shared" si="1432"/>
        <v>0</v>
      </c>
      <c r="L4599" s="13">
        <f t="shared" si="1433"/>
        <v>0</v>
      </c>
      <c r="M4599" s="13" t="e">
        <f ca="1">CalcTable[[#This Row],[IWC]]-AE4598</f>
        <v>#NAME?</v>
      </c>
      <c r="N4599" s="13" t="e">
        <f ca="1">IF(CalcTable[[#This Row],[Day of Year]]&lt;123,FCAP,AE4598)</f>
        <v>#NAME?</v>
      </c>
      <c r="O4599" s="17" t="e">
        <f ca="1">IF(IRR_DRIP,5,COUNTIF('IDET Wind Values'!C4583:G4583,"&lt;="&amp;IRR_MAXWIND))</f>
        <v>#NAME?</v>
      </c>
      <c r="P4599" s="13" t="e">
        <f ca="1">CalcTable[[#This Row],[ET_o]]*KL</f>
        <v>#NAME?</v>
      </c>
      <c r="Q4599" s="13" t="e">
        <f ca="1">IF(WILTPT&lt;=0,1,MAX(0,MIN(1,(CalcTable[[#This Row],[IWC]]-WILTPT)/(MAD-WILTPT))))</f>
        <v>#NAME?</v>
      </c>
      <c r="R4599" s="13" t="e">
        <f ca="1">CalcTable[[#This Row],[ETMult]]*CalcTable[[#This Row],[ETb]]</f>
        <v>#NAME?</v>
      </c>
      <c r="S4599" s="13" t="b">
        <f>INDEX(IRR_LIST,CalcTable[[#This Row],[Day of Week]]+1)</f>
        <v>0</v>
      </c>
      <c r="T4599" s="13">
        <f t="shared" ca="1" si="1434"/>
        <v>0</v>
      </c>
      <c r="U4599" s="13" t="b">
        <f ca="1">IF(CalcTable[[#This Row],[IrrPrecip]]&gt;=IC_MM,FALSE,TRUE)</f>
        <v>1</v>
      </c>
      <c r="V4599" s="13" t="b">
        <f t="shared" si="1435"/>
        <v>1</v>
      </c>
      <c r="W4599" s="13" t="e">
        <f ca="1">IF(AND(IRR_DRIP=FALSE,CalcTable[[#This Row],[IrrHours]]&lt;=0),FALSE,TRUE)</f>
        <v>#NAME?</v>
      </c>
      <c r="X4599" s="13" t="e">
        <f ca="1">AND(CalcTable[[#This Row],[IrrDay]],CalcTable[[#This Row],[IrrRain]],CalcTable[[#This Row],[IrrWarm]],CalcTable[[#This Row],[IrrWindy]])</f>
        <v>#NAME?</v>
      </c>
      <c r="Y4599" s="13" t="e">
        <f t="shared" ca="1" si="1436"/>
        <v>#NAME?</v>
      </c>
      <c r="Z4599" s="13" t="e">
        <f ca="1">CalcTable[[#This Row],[IrrHours]]/5</f>
        <v>#NAME?</v>
      </c>
      <c r="AA4599" s="13" t="e">
        <f ca="1">IF(CalcTable[[#This Row],[IrrFlag]]=FALSE,0,MAX(0,CalcTable[[#This Row],[VolRednWind]]*(FCAP*IRR_TARGET-CalcTable[[#This Row],[IWC]])))</f>
        <v>#NAME?</v>
      </c>
      <c r="AB4599" s="13" t="e">
        <f ca="1">CalcTable[[#This Row],[IWC]]+CalcTable[[#This Row],[Eff Precip]]+CalcTable[[#This Row],[IrrAmt]]-CalcTable[[#This Row],[AET]]</f>
        <v>#NAME?</v>
      </c>
      <c r="AC4599" s="13" t="e">
        <f ca="1">IF(CalcTable[[#This Row],[PWC]]&gt;FCAP,MIN(24*PERC,MIN(SAT,CalcTable[[#This Row],[PWC]])-FCAP),0)</f>
        <v>#NAME?</v>
      </c>
      <c r="AD4599" s="13" t="e">
        <f ca="1">IF(CalcTable[[#This Row],[PWC]]&gt;SAT,CalcTable[[#This Row],[PWC]]-SAT,0)</f>
        <v>#NAME?</v>
      </c>
      <c r="AE4599" s="13" t="e">
        <f ca="1">CalcTable[[#This Row],[PWC]]-CalcTable[[#This Row],[PercAmt]]-CalcTable[[#This Row],[Runoff]]</f>
        <v>#NAME?</v>
      </c>
      <c r="AF4599" s="13" t="e">
        <f ca="1">CalcTable[[#This Row],[IrrAmt]]/1000*CUR_IRR_AREA*10000/IRR_EFF</f>
        <v>#NAME?</v>
      </c>
      <c r="AG4599" s="147"/>
      <c r="AH4599" s="13"/>
      <c r="AI4599" s="50">
        <v>0</v>
      </c>
      <c r="AJ4599" s="50">
        <v>0</v>
      </c>
      <c r="AK4599" s="50">
        <v>1.9112311442119669</v>
      </c>
      <c r="AL4599" s="50">
        <v>5.5329576440973014</v>
      </c>
      <c r="AM4599" s="50"/>
      <c r="AN4599" s="50"/>
      <c r="AO4599" s="50"/>
      <c r="AP4599" s="50"/>
      <c r="AQ4599" s="50"/>
      <c r="AR4599" s="50"/>
      <c r="AS4599" s="50"/>
      <c r="AT4599" s="50"/>
      <c r="AU4599" s="50"/>
      <c r="AV4599" s="50"/>
      <c r="AW4599" s="50"/>
      <c r="AX4599" s="50">
        <f t="shared" si="1447"/>
        <v>7.4441887883092681</v>
      </c>
      <c r="AY4599" s="50"/>
      <c r="AZ4599" s="50">
        <f t="shared" si="1437"/>
        <v>190.33148100862971</v>
      </c>
      <c r="BA4599" s="50">
        <f t="shared" si="1438"/>
        <v>293.05005806090605</v>
      </c>
      <c r="BB4599" s="50">
        <f t="shared" si="1439"/>
        <v>302.1134619184599</v>
      </c>
      <c r="BC4599" s="17">
        <f t="shared" si="1440"/>
        <v>19899</v>
      </c>
      <c r="BD4599" s="50">
        <f t="shared" si="1441"/>
        <v>7.4441887883092681</v>
      </c>
      <c r="BE4599" s="50">
        <f t="shared" si="1442"/>
        <v>190.33148100862971</v>
      </c>
      <c r="BF4599" s="50">
        <f t="shared" si="1448"/>
        <v>311.32171228435976</v>
      </c>
      <c r="BG4599" s="50"/>
      <c r="BH4599" s="17">
        <f t="shared" si="1443"/>
        <v>0</v>
      </c>
      <c r="BI4599" s="17">
        <f t="shared" si="1451"/>
        <v>4599</v>
      </c>
      <c r="BJ4599" s="17">
        <f t="shared" si="1449"/>
        <v>4599</v>
      </c>
      <c r="BK4599" s="150">
        <f t="shared" si="1450"/>
        <v>32771</v>
      </c>
      <c r="BL4599" s="50" t="e">
        <f t="shared" ca="1" si="1444"/>
        <v>#NAME?</v>
      </c>
      <c r="BM4599" s="50" t="e">
        <f t="shared" ca="1" si="1445"/>
        <v>#NAME?</v>
      </c>
      <c r="BN4599" s="50" t="e">
        <f t="shared" ca="1" si="1446"/>
        <v>#NAME?</v>
      </c>
    </row>
    <row r="4600" spans="1:66" x14ac:dyDescent="0.35">
      <c r="A4600" s="48">
        <v>32772</v>
      </c>
      <c r="B4600" s="17">
        <v>1989</v>
      </c>
      <c r="C4600" s="17">
        <v>9</v>
      </c>
      <c r="D4600" s="17">
        <v>264</v>
      </c>
      <c r="E4600" s="17">
        <v>21</v>
      </c>
      <c r="F4600" s="17">
        <v>5</v>
      </c>
      <c r="G4600" s="50">
        <v>10.4</v>
      </c>
      <c r="H4600" s="32">
        <v>3.1384299987331117</v>
      </c>
      <c r="I4600" s="50">
        <v>14.5</v>
      </c>
      <c r="J4600" s="13">
        <v>0</v>
      </c>
      <c r="K4600" s="13">
        <f t="shared" si="1432"/>
        <v>0</v>
      </c>
      <c r="L4600" s="13">
        <f t="shared" si="1433"/>
        <v>0</v>
      </c>
      <c r="M4600" s="13" t="e">
        <f ca="1">CalcTable[[#This Row],[IWC]]-AE4599</f>
        <v>#NAME?</v>
      </c>
      <c r="N4600" s="13" t="e">
        <f ca="1">IF(CalcTable[[#This Row],[Day of Year]]&lt;123,FCAP,AE4599)</f>
        <v>#NAME?</v>
      </c>
      <c r="O4600" s="17" t="e">
        <f ca="1">IF(IRR_DRIP,5,COUNTIF('IDET Wind Values'!C4584:G4584,"&lt;="&amp;IRR_MAXWIND))</f>
        <v>#NAME?</v>
      </c>
      <c r="P4600" s="13" t="e">
        <f ca="1">CalcTable[[#This Row],[ET_o]]*KL</f>
        <v>#NAME?</v>
      </c>
      <c r="Q4600" s="13" t="e">
        <f ca="1">IF(WILTPT&lt;=0,1,MAX(0,MIN(1,(CalcTable[[#This Row],[IWC]]-WILTPT)/(MAD-WILTPT))))</f>
        <v>#NAME?</v>
      </c>
      <c r="R4600" s="13" t="e">
        <f ca="1">CalcTable[[#This Row],[ETMult]]*CalcTable[[#This Row],[ETb]]</f>
        <v>#NAME?</v>
      </c>
      <c r="S4600" s="13" t="b">
        <f>INDEX(IRR_LIST,CalcTable[[#This Row],[Day of Week]]+1)</f>
        <v>1</v>
      </c>
      <c r="T4600" s="13">
        <f t="shared" ca="1" si="1434"/>
        <v>0</v>
      </c>
      <c r="U4600" s="13" t="b">
        <f ca="1">IF(CalcTable[[#This Row],[IrrPrecip]]&gt;=IC_MM,FALSE,TRUE)</f>
        <v>1</v>
      </c>
      <c r="V4600" s="13" t="b">
        <f t="shared" si="1435"/>
        <v>1</v>
      </c>
      <c r="W4600" s="13" t="e">
        <f ca="1">IF(AND(IRR_DRIP=FALSE,CalcTable[[#This Row],[IrrHours]]&lt;=0),FALSE,TRUE)</f>
        <v>#NAME?</v>
      </c>
      <c r="X4600" s="13" t="e">
        <f ca="1">AND(CalcTable[[#This Row],[IrrDay]],CalcTable[[#This Row],[IrrRain]],CalcTable[[#This Row],[IrrWarm]],CalcTable[[#This Row],[IrrWindy]])</f>
        <v>#NAME?</v>
      </c>
      <c r="Y4600" s="13" t="e">
        <f t="shared" ca="1" si="1436"/>
        <v>#NAME?</v>
      </c>
      <c r="Z4600" s="13" t="e">
        <f ca="1">CalcTable[[#This Row],[IrrHours]]/5</f>
        <v>#NAME?</v>
      </c>
      <c r="AA4600" s="13" t="e">
        <f ca="1">IF(CalcTable[[#This Row],[IrrFlag]]=FALSE,0,MAX(0,CalcTable[[#This Row],[VolRednWind]]*(FCAP*IRR_TARGET-CalcTable[[#This Row],[IWC]])))</f>
        <v>#NAME?</v>
      </c>
      <c r="AB4600" s="13" t="e">
        <f ca="1">CalcTable[[#This Row],[IWC]]+CalcTable[[#This Row],[Eff Precip]]+CalcTable[[#This Row],[IrrAmt]]-CalcTable[[#This Row],[AET]]</f>
        <v>#NAME?</v>
      </c>
      <c r="AC4600" s="13" t="e">
        <f ca="1">IF(CalcTable[[#This Row],[PWC]]&gt;FCAP,MIN(24*PERC,MIN(SAT,CalcTable[[#This Row],[PWC]])-FCAP),0)</f>
        <v>#NAME?</v>
      </c>
      <c r="AD4600" s="13" t="e">
        <f ca="1">IF(CalcTable[[#This Row],[PWC]]&gt;SAT,CalcTable[[#This Row],[PWC]]-SAT,0)</f>
        <v>#NAME?</v>
      </c>
      <c r="AE4600" s="13" t="e">
        <f ca="1">CalcTable[[#This Row],[PWC]]-CalcTable[[#This Row],[PercAmt]]-CalcTable[[#This Row],[Runoff]]</f>
        <v>#NAME?</v>
      </c>
      <c r="AF4600" s="13" t="e">
        <f ca="1">CalcTable[[#This Row],[IrrAmt]]/1000*CUR_IRR_AREA*10000/IRR_EFF</f>
        <v>#NAME?</v>
      </c>
      <c r="AG4600" s="147"/>
      <c r="AH4600" s="13"/>
      <c r="AI4600" s="50">
        <v>1.1399691952818429</v>
      </c>
      <c r="AJ4600" s="50">
        <v>1.7312942770636681</v>
      </c>
      <c r="AK4600" s="50">
        <v>0</v>
      </c>
      <c r="AL4600" s="50">
        <v>0</v>
      </c>
      <c r="AM4600" s="50"/>
      <c r="AN4600" s="50"/>
      <c r="AO4600" s="50"/>
      <c r="AP4600" s="50"/>
      <c r="AQ4600" s="50"/>
      <c r="AR4600" s="50"/>
      <c r="AS4600" s="50"/>
      <c r="AT4600" s="50"/>
      <c r="AU4600" s="50"/>
      <c r="AV4600" s="50"/>
      <c r="AW4600" s="50"/>
      <c r="AX4600" s="50">
        <f t="shared" si="1447"/>
        <v>2.871263472345511</v>
      </c>
      <c r="AY4600" s="50"/>
      <c r="AZ4600" s="50">
        <f t="shared" si="1437"/>
        <v>67.504180324667971</v>
      </c>
      <c r="BA4600" s="50">
        <f t="shared" si="1438"/>
        <v>109.51573660665983</v>
      </c>
      <c r="BB4600" s="50">
        <f t="shared" si="1439"/>
        <v>113.35030236237905</v>
      </c>
      <c r="BC4600" s="17">
        <f t="shared" si="1440"/>
        <v>19899</v>
      </c>
      <c r="BD4600" s="50">
        <f t="shared" si="1441"/>
        <v>2.871263472345511</v>
      </c>
      <c r="BE4600" s="50">
        <f t="shared" si="1442"/>
        <v>67.504180324667971</v>
      </c>
      <c r="BF4600" s="50">
        <f t="shared" si="1448"/>
        <v>110.41534954522299</v>
      </c>
      <c r="BG4600" s="50"/>
      <c r="BH4600" s="17">
        <f t="shared" si="1443"/>
        <v>0</v>
      </c>
      <c r="BI4600" s="17">
        <f t="shared" si="1451"/>
        <v>4600</v>
      </c>
      <c r="BJ4600" s="17">
        <f t="shared" si="1449"/>
        <v>4600</v>
      </c>
      <c r="BK4600" s="150">
        <f t="shared" si="1450"/>
        <v>32772</v>
      </c>
      <c r="BL4600" s="50" t="e">
        <f t="shared" ca="1" si="1444"/>
        <v>#NAME?</v>
      </c>
      <c r="BM4600" s="50" t="e">
        <f t="shared" ca="1" si="1445"/>
        <v>#NAME?</v>
      </c>
      <c r="BN4600" s="50" t="e">
        <f t="shared" ca="1" si="1446"/>
        <v>#NAME?</v>
      </c>
    </row>
    <row r="4601" spans="1:66" x14ac:dyDescent="0.35">
      <c r="A4601" s="48">
        <v>32773</v>
      </c>
      <c r="B4601" s="17">
        <v>1989</v>
      </c>
      <c r="C4601" s="17">
        <v>9</v>
      </c>
      <c r="D4601" s="17">
        <v>265</v>
      </c>
      <c r="E4601" s="17">
        <v>22</v>
      </c>
      <c r="F4601" s="17">
        <v>6</v>
      </c>
      <c r="G4601" s="50">
        <v>5.5</v>
      </c>
      <c r="H4601" s="32">
        <v>3.0825825538810676</v>
      </c>
      <c r="I4601" s="50">
        <v>13.666666666666666</v>
      </c>
      <c r="J4601" s="13">
        <v>0</v>
      </c>
      <c r="K4601" s="13">
        <f t="shared" si="1432"/>
        <v>0</v>
      </c>
      <c r="L4601" s="13">
        <f t="shared" si="1433"/>
        <v>0</v>
      </c>
      <c r="M4601" s="13" t="e">
        <f ca="1">CalcTable[[#This Row],[IWC]]-AE4600</f>
        <v>#NAME?</v>
      </c>
      <c r="N4601" s="13" t="e">
        <f ca="1">IF(CalcTable[[#This Row],[Day of Year]]&lt;123,FCAP,AE4600)</f>
        <v>#NAME?</v>
      </c>
      <c r="O4601" s="17" t="e">
        <f ca="1">IF(IRR_DRIP,5,COUNTIF('IDET Wind Values'!C4585:G4585,"&lt;="&amp;IRR_MAXWIND))</f>
        <v>#NAME?</v>
      </c>
      <c r="P4601" s="13" t="e">
        <f ca="1">CalcTable[[#This Row],[ET_o]]*KL</f>
        <v>#NAME?</v>
      </c>
      <c r="Q4601" s="13" t="e">
        <f ca="1">IF(WILTPT&lt;=0,1,MAX(0,MIN(1,(CalcTable[[#This Row],[IWC]]-WILTPT)/(MAD-WILTPT))))</f>
        <v>#NAME?</v>
      </c>
      <c r="R4601" s="13" t="e">
        <f ca="1">CalcTable[[#This Row],[ETMult]]*CalcTable[[#This Row],[ETb]]</f>
        <v>#NAME?</v>
      </c>
      <c r="S4601" s="13" t="b">
        <f>INDEX(IRR_LIST,CalcTable[[#This Row],[Day of Week]]+1)</f>
        <v>0</v>
      </c>
      <c r="T4601" s="13">
        <f t="shared" ca="1" si="1434"/>
        <v>0</v>
      </c>
      <c r="U4601" s="13" t="b">
        <f ca="1">IF(CalcTable[[#This Row],[IrrPrecip]]&gt;=IC_MM,FALSE,TRUE)</f>
        <v>1</v>
      </c>
      <c r="V4601" s="13" t="b">
        <f t="shared" si="1435"/>
        <v>1</v>
      </c>
      <c r="W4601" s="13" t="e">
        <f ca="1">IF(AND(IRR_DRIP=FALSE,CalcTable[[#This Row],[IrrHours]]&lt;=0),FALSE,TRUE)</f>
        <v>#NAME?</v>
      </c>
      <c r="X4601" s="13" t="e">
        <f ca="1">AND(CalcTable[[#This Row],[IrrDay]],CalcTable[[#This Row],[IrrRain]],CalcTable[[#This Row],[IrrWarm]],CalcTable[[#This Row],[IrrWindy]])</f>
        <v>#NAME?</v>
      </c>
      <c r="Y4601" s="13" t="e">
        <f t="shared" ca="1" si="1436"/>
        <v>#NAME?</v>
      </c>
      <c r="Z4601" s="13" t="e">
        <f ca="1">CalcTable[[#This Row],[IrrHours]]/5</f>
        <v>#NAME?</v>
      </c>
      <c r="AA4601" s="13" t="e">
        <f ca="1">IF(CalcTable[[#This Row],[IrrFlag]]=FALSE,0,MAX(0,CalcTable[[#This Row],[VolRednWind]]*(FCAP*IRR_TARGET-CalcTable[[#This Row],[IWC]])))</f>
        <v>#NAME?</v>
      </c>
      <c r="AB4601" s="13" t="e">
        <f ca="1">CalcTable[[#This Row],[IWC]]+CalcTable[[#This Row],[Eff Precip]]+CalcTable[[#This Row],[IrrAmt]]-CalcTable[[#This Row],[AET]]</f>
        <v>#NAME?</v>
      </c>
      <c r="AC4601" s="13" t="e">
        <f ca="1">IF(CalcTable[[#This Row],[PWC]]&gt;FCAP,MIN(24*PERC,MIN(SAT,CalcTable[[#This Row],[PWC]])-FCAP),0)</f>
        <v>#NAME?</v>
      </c>
      <c r="AD4601" s="13" t="e">
        <f ca="1">IF(CalcTable[[#This Row],[PWC]]&gt;SAT,CalcTable[[#This Row],[PWC]]-SAT,0)</f>
        <v>#NAME?</v>
      </c>
      <c r="AE4601" s="13" t="e">
        <f ca="1">CalcTable[[#This Row],[PWC]]-CalcTable[[#This Row],[PercAmt]]-CalcTable[[#This Row],[Runoff]]</f>
        <v>#NAME?</v>
      </c>
      <c r="AF4601" s="13" t="e">
        <f ca="1">CalcTable[[#This Row],[IrrAmt]]/1000*CUR_IRR_AREA*10000/IRR_EFF</f>
        <v>#NAME?</v>
      </c>
      <c r="AG4601" s="147"/>
      <c r="AH4601" s="13"/>
      <c r="AI4601" s="50">
        <v>0</v>
      </c>
      <c r="AJ4601" s="50">
        <v>0</v>
      </c>
      <c r="AK4601" s="50">
        <v>0</v>
      </c>
      <c r="AL4601" s="50">
        <v>4.0061364993032136</v>
      </c>
      <c r="AM4601" s="50"/>
      <c r="AN4601" s="50"/>
      <c r="AO4601" s="50"/>
      <c r="AP4601" s="50"/>
      <c r="AQ4601" s="50"/>
      <c r="AR4601" s="50"/>
      <c r="AS4601" s="50"/>
      <c r="AT4601" s="50"/>
      <c r="AU4601" s="50"/>
      <c r="AV4601" s="50"/>
      <c r="AW4601" s="50"/>
      <c r="AX4601" s="50">
        <f t="shared" si="1447"/>
        <v>4.0061364993032136</v>
      </c>
      <c r="AY4601" s="50"/>
      <c r="AZ4601" s="50">
        <f t="shared" si="1437"/>
        <v>117.51333731289428</v>
      </c>
      <c r="BA4601" s="50">
        <f t="shared" si="1438"/>
        <v>180.93323364048803</v>
      </c>
      <c r="BB4601" s="50">
        <f t="shared" si="1439"/>
        <v>186.52910684586396</v>
      </c>
      <c r="BC4601" s="17">
        <f t="shared" si="1440"/>
        <v>19899</v>
      </c>
      <c r="BD4601" s="50">
        <f t="shared" si="1441"/>
        <v>4.0061364993032136</v>
      </c>
      <c r="BE4601" s="50">
        <f t="shared" si="1442"/>
        <v>117.51333731289428</v>
      </c>
      <c r="BF4601" s="50">
        <f t="shared" si="1448"/>
        <v>192.21441032574657</v>
      </c>
      <c r="BG4601" s="50"/>
      <c r="BH4601" s="17">
        <f t="shared" si="1443"/>
        <v>0</v>
      </c>
      <c r="BI4601" s="17">
        <f t="shared" si="1451"/>
        <v>4601</v>
      </c>
      <c r="BJ4601" s="17">
        <f t="shared" si="1449"/>
        <v>4601</v>
      </c>
      <c r="BK4601" s="150">
        <f t="shared" si="1450"/>
        <v>32773</v>
      </c>
      <c r="BL4601" s="50" t="e">
        <f t="shared" ca="1" si="1444"/>
        <v>#NAME?</v>
      </c>
      <c r="BM4601" s="50" t="e">
        <f t="shared" ca="1" si="1445"/>
        <v>#NAME?</v>
      </c>
      <c r="BN4601" s="50" t="e">
        <f t="shared" ca="1" si="1446"/>
        <v>#NAME?</v>
      </c>
    </row>
    <row r="4602" spans="1:66" x14ac:dyDescent="0.35">
      <c r="A4602" s="48">
        <v>32774</v>
      </c>
      <c r="B4602" s="17">
        <v>1989</v>
      </c>
      <c r="C4602" s="17">
        <v>9</v>
      </c>
      <c r="D4602" s="17">
        <v>266</v>
      </c>
      <c r="E4602" s="17">
        <v>23</v>
      </c>
      <c r="F4602" s="17">
        <v>7</v>
      </c>
      <c r="G4602" s="50">
        <v>6.6</v>
      </c>
      <c r="H4602" s="32">
        <v>2.9279470369268101</v>
      </c>
      <c r="I4602" s="50">
        <v>5</v>
      </c>
      <c r="J4602" s="13">
        <v>0</v>
      </c>
      <c r="K4602" s="13">
        <f t="shared" si="1432"/>
        <v>0</v>
      </c>
      <c r="L4602" s="13">
        <f t="shared" si="1433"/>
        <v>0</v>
      </c>
      <c r="M4602" s="13" t="e">
        <f ca="1">CalcTable[[#This Row],[IWC]]-AE4601</f>
        <v>#NAME?</v>
      </c>
      <c r="N4602" s="13" t="e">
        <f ca="1">IF(CalcTable[[#This Row],[Day of Year]]&lt;123,FCAP,AE4601)</f>
        <v>#NAME?</v>
      </c>
      <c r="O4602" s="17" t="e">
        <f ca="1">IF(IRR_DRIP,5,COUNTIF('IDET Wind Values'!C4586:G4586,"&lt;="&amp;IRR_MAXWIND))</f>
        <v>#NAME?</v>
      </c>
      <c r="P4602" s="13" t="e">
        <f ca="1">CalcTable[[#This Row],[ET_o]]*KL</f>
        <v>#NAME?</v>
      </c>
      <c r="Q4602" s="13" t="e">
        <f ca="1">IF(WILTPT&lt;=0,1,MAX(0,MIN(1,(CalcTable[[#This Row],[IWC]]-WILTPT)/(MAD-WILTPT))))</f>
        <v>#NAME?</v>
      </c>
      <c r="R4602" s="13" t="e">
        <f ca="1">CalcTable[[#This Row],[ETMult]]*CalcTable[[#This Row],[ETb]]</f>
        <v>#NAME?</v>
      </c>
      <c r="S4602" s="13" t="b">
        <f>INDEX(IRR_LIST,CalcTable[[#This Row],[Day of Week]]+1)</f>
        <v>0</v>
      </c>
      <c r="T4602" s="13">
        <f t="shared" ca="1" si="1434"/>
        <v>0</v>
      </c>
      <c r="U4602" s="13" t="b">
        <f ca="1">IF(CalcTable[[#This Row],[IrrPrecip]]&gt;=IC_MM,FALSE,TRUE)</f>
        <v>1</v>
      </c>
      <c r="V4602" s="13" t="b">
        <f t="shared" si="1435"/>
        <v>1</v>
      </c>
      <c r="W4602" s="13" t="e">
        <f ca="1">IF(AND(IRR_DRIP=FALSE,CalcTable[[#This Row],[IrrHours]]&lt;=0),FALSE,TRUE)</f>
        <v>#NAME?</v>
      </c>
      <c r="X4602" s="13" t="e">
        <f ca="1">AND(CalcTable[[#This Row],[IrrDay]],CalcTable[[#This Row],[IrrRain]],CalcTable[[#This Row],[IrrWarm]],CalcTable[[#This Row],[IrrWindy]])</f>
        <v>#NAME?</v>
      </c>
      <c r="Y4602" s="13" t="e">
        <f t="shared" ca="1" si="1436"/>
        <v>#NAME?</v>
      </c>
      <c r="Z4602" s="13" t="e">
        <f ca="1">CalcTable[[#This Row],[IrrHours]]/5</f>
        <v>#NAME?</v>
      </c>
      <c r="AA4602" s="13" t="e">
        <f ca="1">IF(CalcTable[[#This Row],[IrrFlag]]=FALSE,0,MAX(0,CalcTable[[#This Row],[VolRednWind]]*(FCAP*IRR_TARGET-CalcTable[[#This Row],[IWC]])))</f>
        <v>#NAME?</v>
      </c>
      <c r="AB4602" s="13" t="e">
        <f ca="1">CalcTable[[#This Row],[IWC]]+CalcTable[[#This Row],[Eff Precip]]+CalcTable[[#This Row],[IrrAmt]]-CalcTable[[#This Row],[AET]]</f>
        <v>#NAME?</v>
      </c>
      <c r="AC4602" s="13" t="e">
        <f ca="1">IF(CalcTable[[#This Row],[PWC]]&gt;FCAP,MIN(24*PERC,MIN(SAT,CalcTable[[#This Row],[PWC]])-FCAP),0)</f>
        <v>#NAME?</v>
      </c>
      <c r="AD4602" s="13" t="e">
        <f ca="1">IF(CalcTable[[#This Row],[PWC]]&gt;SAT,CalcTable[[#This Row],[PWC]]-SAT,0)</f>
        <v>#NAME?</v>
      </c>
      <c r="AE4602" s="13" t="e">
        <f ca="1">CalcTable[[#This Row],[PWC]]-CalcTable[[#This Row],[PercAmt]]-CalcTable[[#This Row],[Runoff]]</f>
        <v>#NAME?</v>
      </c>
      <c r="AF4602" s="13" t="e">
        <f ca="1">CalcTable[[#This Row],[IrrAmt]]/1000*CUR_IRR_AREA*10000/IRR_EFF</f>
        <v>#NAME?</v>
      </c>
      <c r="AG4602" s="147"/>
      <c r="AH4602" s="13"/>
      <c r="AI4602" s="50">
        <v>0</v>
      </c>
      <c r="AJ4602" s="50">
        <v>0</v>
      </c>
      <c r="AK4602" s="50">
        <v>0</v>
      </c>
      <c r="AL4602" s="50">
        <v>0</v>
      </c>
      <c r="AM4602" s="50"/>
      <c r="AN4602" s="50"/>
      <c r="AO4602" s="50"/>
      <c r="AP4602" s="50"/>
      <c r="AQ4602" s="50"/>
      <c r="AR4602" s="50"/>
      <c r="AS4602" s="50"/>
      <c r="AT4602" s="50"/>
      <c r="AU4602" s="50"/>
      <c r="AV4602" s="50"/>
      <c r="AW4602" s="50"/>
      <c r="AX4602" s="50">
        <f t="shared" si="1447"/>
        <v>0</v>
      </c>
      <c r="AY4602" s="50"/>
      <c r="AZ4602" s="50">
        <f t="shared" si="1437"/>
        <v>0</v>
      </c>
      <c r="BA4602" s="50">
        <f t="shared" si="1438"/>
        <v>0</v>
      </c>
      <c r="BB4602" s="50">
        <f t="shared" si="1439"/>
        <v>0</v>
      </c>
      <c r="BC4602" s="17">
        <f t="shared" si="1440"/>
        <v>19899</v>
      </c>
      <c r="BD4602" s="50">
        <f t="shared" si="1441"/>
        <v>0</v>
      </c>
      <c r="BE4602" s="50">
        <f t="shared" si="1442"/>
        <v>0</v>
      </c>
      <c r="BF4602" s="50">
        <f t="shared" si="1448"/>
        <v>0</v>
      </c>
      <c r="BG4602" s="50"/>
      <c r="BH4602" s="17">
        <f t="shared" si="1443"/>
        <v>0</v>
      </c>
      <c r="BI4602" s="17">
        <f t="shared" si="1451"/>
        <v>4602</v>
      </c>
      <c r="BJ4602" s="17">
        <f t="shared" si="1449"/>
        <v>4602</v>
      </c>
      <c r="BK4602" s="150">
        <f t="shared" si="1450"/>
        <v>32774</v>
      </c>
      <c r="BL4602" s="50" t="e">
        <f t="shared" ca="1" si="1444"/>
        <v>#NAME?</v>
      </c>
      <c r="BM4602" s="50" t="e">
        <f t="shared" ca="1" si="1445"/>
        <v>#NAME?</v>
      </c>
      <c r="BN4602" s="50" t="e">
        <f t="shared" ca="1" si="1446"/>
        <v>#NAME?</v>
      </c>
    </row>
    <row r="4603" spans="1:66" x14ac:dyDescent="0.35">
      <c r="A4603" s="48">
        <v>32775</v>
      </c>
      <c r="B4603" s="17">
        <v>1989</v>
      </c>
      <c r="C4603" s="17">
        <v>9</v>
      </c>
      <c r="D4603" s="17">
        <v>267</v>
      </c>
      <c r="E4603" s="17">
        <v>24</v>
      </c>
      <c r="F4603" s="17">
        <v>1</v>
      </c>
      <c r="G4603" s="50">
        <v>6.8</v>
      </c>
      <c r="H4603" s="32">
        <v>2.5796149610108818</v>
      </c>
      <c r="I4603" s="50">
        <v>13.166666666666666</v>
      </c>
      <c r="J4603" s="13">
        <v>0</v>
      </c>
      <c r="K4603" s="13">
        <f t="shared" si="1432"/>
        <v>0</v>
      </c>
      <c r="L4603" s="13">
        <f t="shared" si="1433"/>
        <v>0</v>
      </c>
      <c r="M4603" s="13" t="e">
        <f ca="1">CalcTable[[#This Row],[IWC]]-AE4602</f>
        <v>#NAME?</v>
      </c>
      <c r="N4603" s="13" t="e">
        <f ca="1">IF(CalcTable[[#This Row],[Day of Year]]&lt;123,FCAP,AE4602)</f>
        <v>#NAME?</v>
      </c>
      <c r="O4603" s="17" t="e">
        <f ca="1">IF(IRR_DRIP,5,COUNTIF('IDET Wind Values'!C4587:G4587,"&lt;="&amp;IRR_MAXWIND))</f>
        <v>#NAME?</v>
      </c>
      <c r="P4603" s="13" t="e">
        <f ca="1">CalcTable[[#This Row],[ET_o]]*KL</f>
        <v>#NAME?</v>
      </c>
      <c r="Q4603" s="13" t="e">
        <f ca="1">IF(WILTPT&lt;=0,1,MAX(0,MIN(1,(CalcTable[[#This Row],[IWC]]-WILTPT)/(MAD-WILTPT))))</f>
        <v>#NAME?</v>
      </c>
      <c r="R4603" s="13" t="e">
        <f ca="1">CalcTable[[#This Row],[ETMult]]*CalcTable[[#This Row],[ETb]]</f>
        <v>#NAME?</v>
      </c>
      <c r="S4603" s="13" t="b">
        <f>INDEX(IRR_LIST,CalcTable[[#This Row],[Day of Week]]+1)</f>
        <v>1</v>
      </c>
      <c r="T4603" s="13">
        <f t="shared" ca="1" si="1434"/>
        <v>0</v>
      </c>
      <c r="U4603" s="13" t="b">
        <f ca="1">IF(CalcTable[[#This Row],[IrrPrecip]]&gt;=IC_MM,FALSE,TRUE)</f>
        <v>1</v>
      </c>
      <c r="V4603" s="13" t="b">
        <f t="shared" si="1435"/>
        <v>1</v>
      </c>
      <c r="W4603" s="13" t="e">
        <f ca="1">IF(AND(IRR_DRIP=FALSE,CalcTable[[#This Row],[IrrHours]]&lt;=0),FALSE,TRUE)</f>
        <v>#NAME?</v>
      </c>
      <c r="X4603" s="13" t="e">
        <f ca="1">AND(CalcTable[[#This Row],[IrrDay]],CalcTable[[#This Row],[IrrRain]],CalcTable[[#This Row],[IrrWarm]],CalcTable[[#This Row],[IrrWindy]])</f>
        <v>#NAME?</v>
      </c>
      <c r="Y4603" s="13" t="e">
        <f t="shared" ca="1" si="1436"/>
        <v>#NAME?</v>
      </c>
      <c r="Z4603" s="13" t="e">
        <f ca="1">CalcTable[[#This Row],[IrrHours]]/5</f>
        <v>#NAME?</v>
      </c>
      <c r="AA4603" s="13" t="e">
        <f ca="1">IF(CalcTable[[#This Row],[IrrFlag]]=FALSE,0,MAX(0,CalcTable[[#This Row],[VolRednWind]]*(FCAP*IRR_TARGET-CalcTable[[#This Row],[IWC]])))</f>
        <v>#NAME?</v>
      </c>
      <c r="AB4603" s="13" t="e">
        <f ca="1">CalcTable[[#This Row],[IWC]]+CalcTable[[#This Row],[Eff Precip]]+CalcTable[[#This Row],[IrrAmt]]-CalcTable[[#This Row],[AET]]</f>
        <v>#NAME?</v>
      </c>
      <c r="AC4603" s="13" t="e">
        <f ca="1">IF(CalcTable[[#This Row],[PWC]]&gt;FCAP,MIN(24*PERC,MIN(SAT,CalcTable[[#This Row],[PWC]])-FCAP),0)</f>
        <v>#NAME?</v>
      </c>
      <c r="AD4603" s="13" t="e">
        <f ca="1">IF(CalcTable[[#This Row],[PWC]]&gt;SAT,CalcTable[[#This Row],[PWC]]-SAT,0)</f>
        <v>#NAME?</v>
      </c>
      <c r="AE4603" s="13" t="e">
        <f ca="1">CalcTable[[#This Row],[PWC]]-CalcTable[[#This Row],[PercAmt]]-CalcTable[[#This Row],[Runoff]]</f>
        <v>#NAME?</v>
      </c>
      <c r="AF4603" s="13" t="e">
        <f ca="1">CalcTable[[#This Row],[IrrAmt]]/1000*CUR_IRR_AREA*10000/IRR_EFF</f>
        <v>#NAME?</v>
      </c>
      <c r="AG4603" s="147"/>
      <c r="AH4603" s="13"/>
      <c r="AI4603" s="50">
        <v>10.964148493806064</v>
      </c>
      <c r="AJ4603" s="50">
        <v>13.329448820933372</v>
      </c>
      <c r="AK4603" s="50">
        <v>0</v>
      </c>
      <c r="AL4603" s="50">
        <v>0</v>
      </c>
      <c r="AM4603" s="50"/>
      <c r="AN4603" s="50"/>
      <c r="AO4603" s="50"/>
      <c r="AP4603" s="50"/>
      <c r="AQ4603" s="50"/>
      <c r="AR4603" s="50"/>
      <c r="AS4603" s="50"/>
      <c r="AT4603" s="50"/>
      <c r="AU4603" s="50"/>
      <c r="AV4603" s="50"/>
      <c r="AW4603" s="50"/>
      <c r="AX4603" s="50">
        <f t="shared" si="1447"/>
        <v>24.293597314739436</v>
      </c>
      <c r="AY4603" s="50"/>
      <c r="AZ4603" s="50">
        <f t="shared" si="1437"/>
        <v>551.80467665653464</v>
      </c>
      <c r="BA4603" s="50">
        <f t="shared" si="1438"/>
        <v>892.57074743730675</v>
      </c>
      <c r="BB4603" s="50">
        <f t="shared" si="1439"/>
        <v>923.6212407752131</v>
      </c>
      <c r="BC4603" s="17">
        <f t="shared" si="1440"/>
        <v>19899</v>
      </c>
      <c r="BD4603" s="50">
        <f t="shared" si="1441"/>
        <v>24.293597314739436</v>
      </c>
      <c r="BE4603" s="50">
        <f t="shared" si="1442"/>
        <v>551.80467665653464</v>
      </c>
      <c r="BF4603" s="50">
        <f t="shared" si="1448"/>
        <v>902.57678799568043</v>
      </c>
      <c r="BG4603" s="50"/>
      <c r="BH4603" s="17">
        <f t="shared" si="1443"/>
        <v>0</v>
      </c>
      <c r="BI4603" s="17">
        <f t="shared" si="1451"/>
        <v>4603</v>
      </c>
      <c r="BJ4603" s="17">
        <f t="shared" si="1449"/>
        <v>4603</v>
      </c>
      <c r="BK4603" s="150">
        <f t="shared" si="1450"/>
        <v>32775</v>
      </c>
      <c r="BL4603" s="50" t="e">
        <f t="shared" ca="1" si="1444"/>
        <v>#NAME?</v>
      </c>
      <c r="BM4603" s="50" t="e">
        <f t="shared" ca="1" si="1445"/>
        <v>#NAME?</v>
      </c>
      <c r="BN4603" s="50" t="e">
        <f t="shared" ca="1" si="1446"/>
        <v>#NAME?</v>
      </c>
    </row>
    <row r="4604" spans="1:66" x14ac:dyDescent="0.35">
      <c r="A4604" s="48">
        <v>32776</v>
      </c>
      <c r="B4604" s="17">
        <v>1989</v>
      </c>
      <c r="C4604" s="17">
        <v>9</v>
      </c>
      <c r="D4604" s="17">
        <v>268</v>
      </c>
      <c r="E4604" s="17">
        <v>25</v>
      </c>
      <c r="F4604" s="17">
        <v>2</v>
      </c>
      <c r="G4604" s="50">
        <v>3.2</v>
      </c>
      <c r="H4604" s="32">
        <v>2.8844945996679501</v>
      </c>
      <c r="I4604" s="50">
        <v>5.5</v>
      </c>
      <c r="J4604" s="13">
        <v>0</v>
      </c>
      <c r="K4604" s="13">
        <f t="shared" si="1432"/>
        <v>0</v>
      </c>
      <c r="L4604" s="13">
        <f t="shared" si="1433"/>
        <v>0</v>
      </c>
      <c r="M4604" s="13" t="e">
        <f ca="1">CalcTable[[#This Row],[IWC]]-AE4603</f>
        <v>#NAME?</v>
      </c>
      <c r="N4604" s="13" t="e">
        <f ca="1">IF(CalcTable[[#This Row],[Day of Year]]&lt;123,FCAP,AE4603)</f>
        <v>#NAME?</v>
      </c>
      <c r="O4604" s="17" t="e">
        <f ca="1">IF(IRR_DRIP,5,COUNTIF('IDET Wind Values'!C4588:G4588,"&lt;="&amp;IRR_MAXWIND))</f>
        <v>#NAME?</v>
      </c>
      <c r="P4604" s="13" t="e">
        <f ca="1">CalcTable[[#This Row],[ET_o]]*KL</f>
        <v>#NAME?</v>
      </c>
      <c r="Q4604" s="13" t="e">
        <f ca="1">IF(WILTPT&lt;=0,1,MAX(0,MIN(1,(CalcTable[[#This Row],[IWC]]-WILTPT)/(MAD-WILTPT))))</f>
        <v>#NAME?</v>
      </c>
      <c r="R4604" s="13" t="e">
        <f ca="1">CalcTable[[#This Row],[ETMult]]*CalcTable[[#This Row],[ETb]]</f>
        <v>#NAME?</v>
      </c>
      <c r="S4604" s="13" t="b">
        <f>INDEX(IRR_LIST,CalcTable[[#This Row],[Day of Week]]+1)</f>
        <v>0</v>
      </c>
      <c r="T4604" s="13">
        <f t="shared" ca="1" si="1434"/>
        <v>0</v>
      </c>
      <c r="U4604" s="13" t="b">
        <f ca="1">IF(CalcTable[[#This Row],[IrrPrecip]]&gt;=IC_MM,FALSE,TRUE)</f>
        <v>1</v>
      </c>
      <c r="V4604" s="13" t="b">
        <f t="shared" si="1435"/>
        <v>1</v>
      </c>
      <c r="W4604" s="13" t="e">
        <f ca="1">IF(AND(IRR_DRIP=FALSE,CalcTable[[#This Row],[IrrHours]]&lt;=0),FALSE,TRUE)</f>
        <v>#NAME?</v>
      </c>
      <c r="X4604" s="13" t="e">
        <f ca="1">AND(CalcTable[[#This Row],[IrrDay]],CalcTable[[#This Row],[IrrRain]],CalcTable[[#This Row],[IrrWarm]],CalcTable[[#This Row],[IrrWindy]])</f>
        <v>#NAME?</v>
      </c>
      <c r="Y4604" s="13" t="e">
        <f t="shared" ca="1" si="1436"/>
        <v>#NAME?</v>
      </c>
      <c r="Z4604" s="13" t="e">
        <f ca="1">CalcTable[[#This Row],[IrrHours]]/5</f>
        <v>#NAME?</v>
      </c>
      <c r="AA4604" s="13" t="e">
        <f ca="1">IF(CalcTable[[#This Row],[IrrFlag]]=FALSE,0,MAX(0,CalcTable[[#This Row],[VolRednWind]]*(FCAP*IRR_TARGET-CalcTable[[#This Row],[IWC]])))</f>
        <v>#NAME?</v>
      </c>
      <c r="AB4604" s="13" t="e">
        <f ca="1">CalcTable[[#This Row],[IWC]]+CalcTable[[#This Row],[Eff Precip]]+CalcTable[[#This Row],[IrrAmt]]-CalcTable[[#This Row],[AET]]</f>
        <v>#NAME?</v>
      </c>
      <c r="AC4604" s="13" t="e">
        <f ca="1">IF(CalcTable[[#This Row],[PWC]]&gt;FCAP,MIN(24*PERC,MIN(SAT,CalcTable[[#This Row],[PWC]])-FCAP),0)</f>
        <v>#NAME?</v>
      </c>
      <c r="AD4604" s="13" t="e">
        <f ca="1">IF(CalcTable[[#This Row],[PWC]]&gt;SAT,CalcTable[[#This Row],[PWC]]-SAT,0)</f>
        <v>#NAME?</v>
      </c>
      <c r="AE4604" s="13" t="e">
        <f ca="1">CalcTable[[#This Row],[PWC]]-CalcTable[[#This Row],[PercAmt]]-CalcTable[[#This Row],[Runoff]]</f>
        <v>#NAME?</v>
      </c>
      <c r="AF4604" s="13" t="e">
        <f ca="1">CalcTable[[#This Row],[IrrAmt]]/1000*CUR_IRR_AREA*10000/IRR_EFF</f>
        <v>#NAME?</v>
      </c>
      <c r="AG4604" s="147"/>
      <c r="AH4604" s="13"/>
      <c r="AI4604" s="50">
        <v>0</v>
      </c>
      <c r="AJ4604" s="50">
        <v>0</v>
      </c>
      <c r="AK4604" s="50">
        <v>11.246054880099543</v>
      </c>
      <c r="AL4604" s="50">
        <v>5.3091590988657309</v>
      </c>
      <c r="AM4604" s="50"/>
      <c r="AN4604" s="50"/>
      <c r="AO4604" s="50"/>
      <c r="AP4604" s="50"/>
      <c r="AQ4604" s="50"/>
      <c r="AR4604" s="50"/>
      <c r="AS4604" s="50"/>
      <c r="AT4604" s="50"/>
      <c r="AU4604" s="50"/>
      <c r="AV4604" s="50"/>
      <c r="AW4604" s="50"/>
      <c r="AX4604" s="50">
        <f t="shared" si="1447"/>
        <v>16.555213978965273</v>
      </c>
      <c r="AY4604" s="50"/>
      <c r="AZ4604" s="50">
        <f t="shared" si="1437"/>
        <v>320.6774718081881</v>
      </c>
      <c r="BA4604" s="50">
        <f t="shared" si="1438"/>
        <v>493.74150421260703</v>
      </c>
      <c r="BB4604" s="50">
        <f t="shared" si="1439"/>
        <v>509.01186001299698</v>
      </c>
      <c r="BC4604" s="17">
        <f t="shared" si="1440"/>
        <v>19899</v>
      </c>
      <c r="BD4604" s="50">
        <f t="shared" si="1441"/>
        <v>16.555213978965273</v>
      </c>
      <c r="BE4604" s="50">
        <f t="shared" si="1442"/>
        <v>320.6774718081881</v>
      </c>
      <c r="BF4604" s="50">
        <f t="shared" si="1448"/>
        <v>524.52625853217694</v>
      </c>
      <c r="BG4604" s="50"/>
      <c r="BH4604" s="17">
        <f t="shared" si="1443"/>
        <v>0</v>
      </c>
      <c r="BI4604" s="17">
        <f t="shared" si="1451"/>
        <v>4604</v>
      </c>
      <c r="BJ4604" s="17">
        <f t="shared" si="1449"/>
        <v>4604</v>
      </c>
      <c r="BK4604" s="150">
        <f t="shared" si="1450"/>
        <v>32776</v>
      </c>
      <c r="BL4604" s="50" t="e">
        <f t="shared" ca="1" si="1444"/>
        <v>#NAME?</v>
      </c>
      <c r="BM4604" s="50" t="e">
        <f t="shared" ca="1" si="1445"/>
        <v>#NAME?</v>
      </c>
      <c r="BN4604" s="50" t="e">
        <f t="shared" ca="1" si="1446"/>
        <v>#NAME?</v>
      </c>
    </row>
    <row r="4605" spans="1:66" x14ac:dyDescent="0.35">
      <c r="A4605" s="48">
        <v>32777</v>
      </c>
      <c r="B4605" s="17">
        <v>1989</v>
      </c>
      <c r="C4605" s="17">
        <v>9</v>
      </c>
      <c r="D4605" s="17">
        <v>269</v>
      </c>
      <c r="E4605" s="17">
        <v>26</v>
      </c>
      <c r="F4605" s="17">
        <v>3</v>
      </c>
      <c r="G4605" s="50">
        <v>6.2</v>
      </c>
      <c r="H4605" s="32">
        <v>3.540060616692239</v>
      </c>
      <c r="I4605" s="50">
        <v>3</v>
      </c>
      <c r="J4605" s="13">
        <v>0</v>
      </c>
      <c r="K4605" s="13">
        <f t="shared" si="1432"/>
        <v>0</v>
      </c>
      <c r="L4605" s="13">
        <f t="shared" si="1433"/>
        <v>0</v>
      </c>
      <c r="M4605" s="13" t="e">
        <f ca="1">CalcTable[[#This Row],[IWC]]-AE4604</f>
        <v>#NAME?</v>
      </c>
      <c r="N4605" s="13" t="e">
        <f ca="1">IF(CalcTable[[#This Row],[Day of Year]]&lt;123,FCAP,AE4604)</f>
        <v>#NAME?</v>
      </c>
      <c r="O4605" s="17" t="e">
        <f ca="1">IF(IRR_DRIP,5,COUNTIF('IDET Wind Values'!C4589:G4589,"&lt;="&amp;IRR_MAXWIND))</f>
        <v>#NAME?</v>
      </c>
      <c r="P4605" s="13" t="e">
        <f ca="1">CalcTable[[#This Row],[ET_o]]*KL</f>
        <v>#NAME?</v>
      </c>
      <c r="Q4605" s="13" t="e">
        <f ca="1">IF(WILTPT&lt;=0,1,MAX(0,MIN(1,(CalcTable[[#This Row],[IWC]]-WILTPT)/(MAD-WILTPT))))</f>
        <v>#NAME?</v>
      </c>
      <c r="R4605" s="13" t="e">
        <f ca="1">CalcTable[[#This Row],[ETMult]]*CalcTable[[#This Row],[ETb]]</f>
        <v>#NAME?</v>
      </c>
      <c r="S4605" s="13" t="b">
        <f>INDEX(IRR_LIST,CalcTable[[#This Row],[Day of Week]]+1)</f>
        <v>1</v>
      </c>
      <c r="T4605" s="13">
        <f t="shared" ca="1" si="1434"/>
        <v>0</v>
      </c>
      <c r="U4605" s="13" t="b">
        <f ca="1">IF(CalcTable[[#This Row],[IrrPrecip]]&gt;=IC_MM,FALSE,TRUE)</f>
        <v>1</v>
      </c>
      <c r="V4605" s="13" t="b">
        <f t="shared" si="1435"/>
        <v>1</v>
      </c>
      <c r="W4605" s="13" t="e">
        <f ca="1">IF(AND(IRR_DRIP=FALSE,CalcTable[[#This Row],[IrrHours]]&lt;=0),FALSE,TRUE)</f>
        <v>#NAME?</v>
      </c>
      <c r="X4605" s="13" t="e">
        <f ca="1">AND(CalcTable[[#This Row],[IrrDay]],CalcTable[[#This Row],[IrrRain]],CalcTable[[#This Row],[IrrWarm]],CalcTable[[#This Row],[IrrWindy]])</f>
        <v>#NAME?</v>
      </c>
      <c r="Y4605" s="13" t="e">
        <f t="shared" ca="1" si="1436"/>
        <v>#NAME?</v>
      </c>
      <c r="Z4605" s="13" t="e">
        <f ca="1">CalcTable[[#This Row],[IrrHours]]/5</f>
        <v>#NAME?</v>
      </c>
      <c r="AA4605" s="13" t="e">
        <f ca="1">IF(CalcTable[[#This Row],[IrrFlag]]=FALSE,0,MAX(0,CalcTable[[#This Row],[VolRednWind]]*(FCAP*IRR_TARGET-CalcTable[[#This Row],[IWC]])))</f>
        <v>#NAME?</v>
      </c>
      <c r="AB4605" s="13" t="e">
        <f ca="1">CalcTable[[#This Row],[IWC]]+CalcTable[[#This Row],[Eff Precip]]+CalcTable[[#This Row],[IrrAmt]]-CalcTable[[#This Row],[AET]]</f>
        <v>#NAME?</v>
      </c>
      <c r="AC4605" s="13" t="e">
        <f ca="1">IF(CalcTable[[#This Row],[PWC]]&gt;FCAP,MIN(24*PERC,MIN(SAT,CalcTable[[#This Row],[PWC]])-FCAP),0)</f>
        <v>#NAME?</v>
      </c>
      <c r="AD4605" s="13" t="e">
        <f ca="1">IF(CalcTable[[#This Row],[PWC]]&gt;SAT,CalcTable[[#This Row],[PWC]]-SAT,0)</f>
        <v>#NAME?</v>
      </c>
      <c r="AE4605" s="13" t="e">
        <f ca="1">CalcTable[[#This Row],[PWC]]-CalcTable[[#This Row],[PercAmt]]-CalcTable[[#This Row],[Runoff]]</f>
        <v>#NAME?</v>
      </c>
      <c r="AF4605" s="13" t="e">
        <f ca="1">CalcTable[[#This Row],[IrrAmt]]/1000*CUR_IRR_AREA*10000/IRR_EFF</f>
        <v>#NAME?</v>
      </c>
      <c r="AG4605" s="147"/>
      <c r="AH4605" s="13"/>
      <c r="AI4605" s="50">
        <v>3.2562877318605388</v>
      </c>
      <c r="AJ4605" s="50">
        <v>5.3010877318605392</v>
      </c>
      <c r="AK4605" s="50">
        <v>0</v>
      </c>
      <c r="AL4605" s="50">
        <v>0</v>
      </c>
      <c r="AM4605" s="50"/>
      <c r="AN4605" s="50"/>
      <c r="AO4605" s="50"/>
      <c r="AP4605" s="50"/>
      <c r="AQ4605" s="50"/>
      <c r="AR4605" s="50"/>
      <c r="AS4605" s="50"/>
      <c r="AT4605" s="50"/>
      <c r="AU4605" s="50"/>
      <c r="AV4605" s="50"/>
      <c r="AW4605" s="50"/>
      <c r="AX4605" s="50">
        <f t="shared" si="1447"/>
        <v>8.5573754637210779</v>
      </c>
      <c r="AY4605" s="50"/>
      <c r="AZ4605" s="50">
        <f t="shared" si="1437"/>
        <v>203.25746020186372</v>
      </c>
      <c r="BA4605" s="50">
        <f t="shared" si="1438"/>
        <v>330.03971785917219</v>
      </c>
      <c r="BB4605" s="50">
        <f t="shared" si="1439"/>
        <v>341.61728401613402</v>
      </c>
      <c r="BC4605" s="17">
        <f t="shared" si="1440"/>
        <v>19899</v>
      </c>
      <c r="BD4605" s="50">
        <f t="shared" si="1441"/>
        <v>8.5573754637210779</v>
      </c>
      <c r="BE4605" s="50">
        <f t="shared" si="1442"/>
        <v>203.25746020186372</v>
      </c>
      <c r="BF4605" s="50">
        <f t="shared" si="1448"/>
        <v>332.46449935281726</v>
      </c>
      <c r="BG4605" s="50"/>
      <c r="BH4605" s="17">
        <f t="shared" si="1443"/>
        <v>0</v>
      </c>
      <c r="BI4605" s="17">
        <f t="shared" si="1451"/>
        <v>4605</v>
      </c>
      <c r="BJ4605" s="17">
        <f t="shared" si="1449"/>
        <v>4605</v>
      </c>
      <c r="BK4605" s="150">
        <f t="shared" si="1450"/>
        <v>32777</v>
      </c>
      <c r="BL4605" s="50" t="e">
        <f t="shared" ca="1" si="1444"/>
        <v>#NAME?</v>
      </c>
      <c r="BM4605" s="50" t="e">
        <f t="shared" ca="1" si="1445"/>
        <v>#NAME?</v>
      </c>
      <c r="BN4605" s="50" t="e">
        <f t="shared" ca="1" si="1446"/>
        <v>#NAME?</v>
      </c>
    </row>
    <row r="4606" spans="1:66" x14ac:dyDescent="0.35">
      <c r="A4606" s="48">
        <v>32778</v>
      </c>
      <c r="B4606" s="17">
        <v>1989</v>
      </c>
      <c r="C4606" s="17">
        <v>9</v>
      </c>
      <c r="D4606" s="17">
        <v>270</v>
      </c>
      <c r="E4606" s="17">
        <v>27</v>
      </c>
      <c r="F4606" s="17">
        <v>4</v>
      </c>
      <c r="G4606" s="50">
        <v>11</v>
      </c>
      <c r="H4606" s="32">
        <v>3.6758152728753402</v>
      </c>
      <c r="I4606" s="50">
        <v>6.5</v>
      </c>
      <c r="J4606" s="13">
        <v>0</v>
      </c>
      <c r="K4606" s="13">
        <f t="shared" si="1432"/>
        <v>0</v>
      </c>
      <c r="L4606" s="13">
        <f t="shared" si="1433"/>
        <v>0</v>
      </c>
      <c r="M4606" s="13" t="e">
        <f ca="1">CalcTable[[#This Row],[IWC]]-AE4605</f>
        <v>#NAME?</v>
      </c>
      <c r="N4606" s="13" t="e">
        <f ca="1">IF(CalcTable[[#This Row],[Day of Year]]&lt;123,FCAP,AE4605)</f>
        <v>#NAME?</v>
      </c>
      <c r="O4606" s="17" t="e">
        <f ca="1">IF(IRR_DRIP,5,COUNTIF('IDET Wind Values'!C4590:G4590,"&lt;="&amp;IRR_MAXWIND))</f>
        <v>#NAME?</v>
      </c>
      <c r="P4606" s="13" t="e">
        <f ca="1">CalcTable[[#This Row],[ET_o]]*KL</f>
        <v>#NAME?</v>
      </c>
      <c r="Q4606" s="13" t="e">
        <f ca="1">IF(WILTPT&lt;=0,1,MAX(0,MIN(1,(CalcTable[[#This Row],[IWC]]-WILTPT)/(MAD-WILTPT))))</f>
        <v>#NAME?</v>
      </c>
      <c r="R4606" s="13" t="e">
        <f ca="1">CalcTable[[#This Row],[ETMult]]*CalcTable[[#This Row],[ETb]]</f>
        <v>#NAME?</v>
      </c>
      <c r="S4606" s="13" t="b">
        <f>INDEX(IRR_LIST,CalcTable[[#This Row],[Day of Week]]+1)</f>
        <v>0</v>
      </c>
      <c r="T4606" s="13">
        <f t="shared" ca="1" si="1434"/>
        <v>0</v>
      </c>
      <c r="U4606" s="13" t="b">
        <f ca="1">IF(CalcTable[[#This Row],[IrrPrecip]]&gt;=IC_MM,FALSE,TRUE)</f>
        <v>1</v>
      </c>
      <c r="V4606" s="13" t="b">
        <f t="shared" si="1435"/>
        <v>1</v>
      </c>
      <c r="W4606" s="13" t="e">
        <f ca="1">IF(AND(IRR_DRIP=FALSE,CalcTable[[#This Row],[IrrHours]]&lt;=0),FALSE,TRUE)</f>
        <v>#NAME?</v>
      </c>
      <c r="X4606" s="13" t="e">
        <f ca="1">AND(CalcTable[[#This Row],[IrrDay]],CalcTable[[#This Row],[IrrRain]],CalcTable[[#This Row],[IrrWarm]],CalcTable[[#This Row],[IrrWindy]])</f>
        <v>#NAME?</v>
      </c>
      <c r="Y4606" s="13" t="e">
        <f t="shared" ca="1" si="1436"/>
        <v>#NAME?</v>
      </c>
      <c r="Z4606" s="13" t="e">
        <f ca="1">CalcTable[[#This Row],[IrrHours]]/5</f>
        <v>#NAME?</v>
      </c>
      <c r="AA4606" s="13" t="e">
        <f ca="1">IF(CalcTable[[#This Row],[IrrFlag]]=FALSE,0,MAX(0,CalcTable[[#This Row],[VolRednWind]]*(FCAP*IRR_TARGET-CalcTable[[#This Row],[IWC]])))</f>
        <v>#NAME?</v>
      </c>
      <c r="AB4606" s="13" t="e">
        <f ca="1">CalcTable[[#This Row],[IWC]]+CalcTable[[#This Row],[Eff Precip]]+CalcTable[[#This Row],[IrrAmt]]-CalcTable[[#This Row],[AET]]</f>
        <v>#NAME?</v>
      </c>
      <c r="AC4606" s="13" t="e">
        <f ca="1">IF(CalcTable[[#This Row],[PWC]]&gt;FCAP,MIN(24*PERC,MIN(SAT,CalcTable[[#This Row],[PWC]])-FCAP),0)</f>
        <v>#NAME?</v>
      </c>
      <c r="AD4606" s="13" t="e">
        <f ca="1">IF(CalcTable[[#This Row],[PWC]]&gt;SAT,CalcTable[[#This Row],[PWC]]-SAT,0)</f>
        <v>#NAME?</v>
      </c>
      <c r="AE4606" s="13" t="e">
        <f ca="1">CalcTable[[#This Row],[PWC]]-CalcTable[[#This Row],[PercAmt]]-CalcTable[[#This Row],[Runoff]]</f>
        <v>#NAME?</v>
      </c>
      <c r="AF4606" s="13" t="e">
        <f ca="1">CalcTable[[#This Row],[IrrAmt]]/1000*CUR_IRR_AREA*10000/IRR_EFF</f>
        <v>#NAME?</v>
      </c>
      <c r="AG4606" s="147"/>
      <c r="AH4606" s="13"/>
      <c r="AI4606" s="50">
        <v>0</v>
      </c>
      <c r="AJ4606" s="50">
        <v>0</v>
      </c>
      <c r="AK4606" s="50">
        <v>0.97500666783614709</v>
      </c>
      <c r="AL4606" s="50">
        <v>4.227033339180732</v>
      </c>
      <c r="AM4606" s="50"/>
      <c r="AN4606" s="50"/>
      <c r="AO4606" s="50"/>
      <c r="AP4606" s="50"/>
      <c r="AQ4606" s="50"/>
      <c r="AR4606" s="50"/>
      <c r="AS4606" s="50"/>
      <c r="AT4606" s="50"/>
      <c r="AU4606" s="50"/>
      <c r="AV4606" s="50"/>
      <c r="AW4606" s="50"/>
      <c r="AX4606" s="50">
        <f t="shared" si="1447"/>
        <v>5.2020400070168789</v>
      </c>
      <c r="AY4606" s="50"/>
      <c r="AZ4606" s="50">
        <f t="shared" si="1437"/>
        <v>138.29307574423163</v>
      </c>
      <c r="BA4606" s="50">
        <f t="shared" si="1438"/>
        <v>212.9274340823884</v>
      </c>
      <c r="BB4606" s="50">
        <f t="shared" si="1439"/>
        <v>219.51281864163752</v>
      </c>
      <c r="BC4606" s="17">
        <f t="shared" si="1440"/>
        <v>19899</v>
      </c>
      <c r="BD4606" s="50">
        <f t="shared" si="1441"/>
        <v>5.2020400070168789</v>
      </c>
      <c r="BE4606" s="50">
        <f t="shared" si="1442"/>
        <v>138.29307574423163</v>
      </c>
      <c r="BF4606" s="50">
        <f t="shared" si="1448"/>
        <v>226.20344732048179</v>
      </c>
      <c r="BG4606" s="50"/>
      <c r="BH4606" s="17">
        <f t="shared" si="1443"/>
        <v>0</v>
      </c>
      <c r="BI4606" s="17">
        <f t="shared" si="1451"/>
        <v>4606</v>
      </c>
      <c r="BJ4606" s="17">
        <f t="shared" si="1449"/>
        <v>4606</v>
      </c>
      <c r="BK4606" s="150">
        <f t="shared" si="1450"/>
        <v>32778</v>
      </c>
      <c r="BL4606" s="50" t="e">
        <f t="shared" ca="1" si="1444"/>
        <v>#NAME?</v>
      </c>
      <c r="BM4606" s="50" t="e">
        <f t="shared" ca="1" si="1445"/>
        <v>#NAME?</v>
      </c>
      <c r="BN4606" s="50" t="e">
        <f t="shared" ca="1" si="1446"/>
        <v>#NAME?</v>
      </c>
    </row>
    <row r="4607" spans="1:66" x14ac:dyDescent="0.35">
      <c r="A4607" s="48">
        <v>32779</v>
      </c>
      <c r="B4607" s="17">
        <v>1989</v>
      </c>
      <c r="C4607" s="17">
        <v>9</v>
      </c>
      <c r="D4607" s="17">
        <v>271</v>
      </c>
      <c r="E4607" s="17">
        <v>28</v>
      </c>
      <c r="F4607" s="17">
        <v>5</v>
      </c>
      <c r="G4607" s="50">
        <v>3.2</v>
      </c>
      <c r="H4607" s="32">
        <v>3.0298286959160681</v>
      </c>
      <c r="I4607" s="50">
        <v>10.5</v>
      </c>
      <c r="J4607" s="13">
        <v>0</v>
      </c>
      <c r="K4607" s="13">
        <f t="shared" si="1432"/>
        <v>0</v>
      </c>
      <c r="L4607" s="13">
        <f t="shared" si="1433"/>
        <v>0</v>
      </c>
      <c r="M4607" s="13" t="e">
        <f ca="1">CalcTable[[#This Row],[IWC]]-AE4606</f>
        <v>#NAME?</v>
      </c>
      <c r="N4607" s="13" t="e">
        <f ca="1">IF(CalcTable[[#This Row],[Day of Year]]&lt;123,FCAP,AE4606)</f>
        <v>#NAME?</v>
      </c>
      <c r="O4607" s="17" t="e">
        <f ca="1">IF(IRR_DRIP,5,COUNTIF('IDET Wind Values'!C4591:G4591,"&lt;="&amp;IRR_MAXWIND))</f>
        <v>#NAME?</v>
      </c>
      <c r="P4607" s="13" t="e">
        <f ca="1">CalcTable[[#This Row],[ET_o]]*KL</f>
        <v>#NAME?</v>
      </c>
      <c r="Q4607" s="13" t="e">
        <f ca="1">IF(WILTPT&lt;=0,1,MAX(0,MIN(1,(CalcTable[[#This Row],[IWC]]-WILTPT)/(MAD-WILTPT))))</f>
        <v>#NAME?</v>
      </c>
      <c r="R4607" s="13" t="e">
        <f ca="1">CalcTable[[#This Row],[ETMult]]*CalcTable[[#This Row],[ETb]]</f>
        <v>#NAME?</v>
      </c>
      <c r="S4607" s="13" t="b">
        <f>INDEX(IRR_LIST,CalcTable[[#This Row],[Day of Week]]+1)</f>
        <v>1</v>
      </c>
      <c r="T4607" s="13">
        <f t="shared" ca="1" si="1434"/>
        <v>0</v>
      </c>
      <c r="U4607" s="13" t="b">
        <f ca="1">IF(CalcTable[[#This Row],[IrrPrecip]]&gt;=IC_MM,FALSE,TRUE)</f>
        <v>1</v>
      </c>
      <c r="V4607" s="13" t="b">
        <f t="shared" si="1435"/>
        <v>1</v>
      </c>
      <c r="W4607" s="13" t="e">
        <f ca="1">IF(AND(IRR_DRIP=FALSE,CalcTable[[#This Row],[IrrHours]]&lt;=0),FALSE,TRUE)</f>
        <v>#NAME?</v>
      </c>
      <c r="X4607" s="13" t="e">
        <f ca="1">AND(CalcTable[[#This Row],[IrrDay]],CalcTable[[#This Row],[IrrRain]],CalcTable[[#This Row],[IrrWarm]],CalcTable[[#This Row],[IrrWindy]])</f>
        <v>#NAME?</v>
      </c>
      <c r="Y4607" s="13" t="e">
        <f t="shared" ca="1" si="1436"/>
        <v>#NAME?</v>
      </c>
      <c r="Z4607" s="13" t="e">
        <f ca="1">CalcTable[[#This Row],[IrrHours]]/5</f>
        <v>#NAME?</v>
      </c>
      <c r="AA4607" s="13" t="e">
        <f ca="1">IF(CalcTable[[#This Row],[IrrFlag]]=FALSE,0,MAX(0,CalcTable[[#This Row],[VolRednWind]]*(FCAP*IRR_TARGET-CalcTable[[#This Row],[IWC]])))</f>
        <v>#NAME?</v>
      </c>
      <c r="AB4607" s="13" t="e">
        <f ca="1">CalcTable[[#This Row],[IWC]]+CalcTable[[#This Row],[Eff Precip]]+CalcTable[[#This Row],[IrrAmt]]-CalcTable[[#This Row],[AET]]</f>
        <v>#NAME?</v>
      </c>
      <c r="AC4607" s="13" t="e">
        <f ca="1">IF(CalcTable[[#This Row],[PWC]]&gt;FCAP,MIN(24*PERC,MIN(SAT,CalcTable[[#This Row],[PWC]])-FCAP),0)</f>
        <v>#NAME?</v>
      </c>
      <c r="AD4607" s="13" t="e">
        <f ca="1">IF(CalcTable[[#This Row],[PWC]]&gt;SAT,CalcTable[[#This Row],[PWC]]-SAT,0)</f>
        <v>#NAME?</v>
      </c>
      <c r="AE4607" s="13" t="e">
        <f ca="1">CalcTable[[#This Row],[PWC]]-CalcTable[[#This Row],[PercAmt]]-CalcTable[[#This Row],[Runoff]]</f>
        <v>#NAME?</v>
      </c>
      <c r="AF4607" s="13" t="e">
        <f ca="1">CalcTable[[#This Row],[IrrAmt]]/1000*CUR_IRR_AREA*10000/IRR_EFF</f>
        <v>#NAME?</v>
      </c>
      <c r="AG4607" s="147"/>
      <c r="AH4607" s="13"/>
      <c r="AI4607" s="50">
        <v>7.2219716106043279</v>
      </c>
      <c r="AJ4607" s="50">
        <v>9.3890706910127335</v>
      </c>
      <c r="AK4607" s="50">
        <v>0</v>
      </c>
      <c r="AL4607" s="50">
        <v>0</v>
      </c>
      <c r="AM4607" s="50"/>
      <c r="AN4607" s="50"/>
      <c r="AO4607" s="50"/>
      <c r="AP4607" s="50"/>
      <c r="AQ4607" s="50"/>
      <c r="AR4607" s="50"/>
      <c r="AS4607" s="50"/>
      <c r="AT4607" s="50"/>
      <c r="AU4607" s="50"/>
      <c r="AV4607" s="50"/>
      <c r="AW4607" s="50"/>
      <c r="AX4607" s="50">
        <f t="shared" si="1447"/>
        <v>16.611042301617061</v>
      </c>
      <c r="AY4607" s="50"/>
      <c r="AZ4607" s="50">
        <f t="shared" si="1437"/>
        <v>381.33499055857038</v>
      </c>
      <c r="BA4607" s="50">
        <f t="shared" si="1438"/>
        <v>617.39996302641134</v>
      </c>
      <c r="BB4607" s="50">
        <f t="shared" si="1439"/>
        <v>638.92156502211492</v>
      </c>
      <c r="BC4607" s="17">
        <f t="shared" si="1440"/>
        <v>19899</v>
      </c>
      <c r="BD4607" s="50">
        <f t="shared" si="1441"/>
        <v>16.611042301617061</v>
      </c>
      <c r="BE4607" s="50">
        <f t="shared" si="1442"/>
        <v>381.33499055857038</v>
      </c>
      <c r="BF4607" s="50">
        <f t="shared" si="1448"/>
        <v>623.74264932689505</v>
      </c>
      <c r="BG4607" s="50"/>
      <c r="BH4607" s="17">
        <f t="shared" si="1443"/>
        <v>0</v>
      </c>
      <c r="BI4607" s="17">
        <f t="shared" si="1451"/>
        <v>4607</v>
      </c>
      <c r="BJ4607" s="17">
        <f t="shared" si="1449"/>
        <v>4607</v>
      </c>
      <c r="BK4607" s="150">
        <f t="shared" si="1450"/>
        <v>32779</v>
      </c>
      <c r="BL4607" s="50" t="e">
        <f t="shared" ca="1" si="1444"/>
        <v>#NAME?</v>
      </c>
      <c r="BM4607" s="50" t="e">
        <f t="shared" ca="1" si="1445"/>
        <v>#NAME?</v>
      </c>
      <c r="BN4607" s="50" t="e">
        <f t="shared" ca="1" si="1446"/>
        <v>#NAME?</v>
      </c>
    </row>
    <row r="4608" spans="1:66" x14ac:dyDescent="0.35">
      <c r="A4608" s="48">
        <v>32780</v>
      </c>
      <c r="B4608" s="17">
        <v>1989</v>
      </c>
      <c r="C4608" s="17">
        <v>9</v>
      </c>
      <c r="D4608" s="17">
        <v>272</v>
      </c>
      <c r="E4608" s="17">
        <v>29</v>
      </c>
      <c r="F4608" s="17">
        <v>6</v>
      </c>
      <c r="G4608" s="50">
        <v>5.5</v>
      </c>
      <c r="H4608" s="32">
        <v>3.5097306094049863</v>
      </c>
      <c r="I4608" s="50">
        <v>4.666666666666667</v>
      </c>
      <c r="J4608" s="13">
        <v>0</v>
      </c>
      <c r="K4608" s="13">
        <f t="shared" si="1432"/>
        <v>0</v>
      </c>
      <c r="L4608" s="13">
        <f t="shared" si="1433"/>
        <v>0</v>
      </c>
      <c r="M4608" s="13" t="e">
        <f ca="1">CalcTable[[#This Row],[IWC]]-AE4607</f>
        <v>#NAME?</v>
      </c>
      <c r="N4608" s="13" t="e">
        <f ca="1">IF(CalcTable[[#This Row],[Day of Year]]&lt;123,FCAP,AE4607)</f>
        <v>#NAME?</v>
      </c>
      <c r="O4608" s="17" t="e">
        <f ca="1">IF(IRR_DRIP,5,COUNTIF('IDET Wind Values'!C4592:G4592,"&lt;="&amp;IRR_MAXWIND))</f>
        <v>#NAME?</v>
      </c>
      <c r="P4608" s="13" t="e">
        <f ca="1">CalcTable[[#This Row],[ET_o]]*KL</f>
        <v>#NAME?</v>
      </c>
      <c r="Q4608" s="13" t="e">
        <f ca="1">IF(WILTPT&lt;=0,1,MAX(0,MIN(1,(CalcTable[[#This Row],[IWC]]-WILTPT)/(MAD-WILTPT))))</f>
        <v>#NAME?</v>
      </c>
      <c r="R4608" s="13" t="e">
        <f ca="1">CalcTable[[#This Row],[ETMult]]*CalcTable[[#This Row],[ETb]]</f>
        <v>#NAME?</v>
      </c>
      <c r="S4608" s="13" t="b">
        <f>INDEX(IRR_LIST,CalcTable[[#This Row],[Day of Week]]+1)</f>
        <v>0</v>
      </c>
      <c r="T4608" s="13">
        <f t="shared" ca="1" si="1434"/>
        <v>0</v>
      </c>
      <c r="U4608" s="13" t="b">
        <f ca="1">IF(CalcTable[[#This Row],[IrrPrecip]]&gt;=IC_MM,FALSE,TRUE)</f>
        <v>1</v>
      </c>
      <c r="V4608" s="13" t="b">
        <f t="shared" si="1435"/>
        <v>0</v>
      </c>
      <c r="W4608" s="13" t="e">
        <f ca="1">IF(AND(IRR_DRIP=FALSE,CalcTable[[#This Row],[IrrHours]]&lt;=0),FALSE,TRUE)</f>
        <v>#NAME?</v>
      </c>
      <c r="X4608" s="13" t="e">
        <f ca="1">AND(CalcTable[[#This Row],[IrrDay]],CalcTable[[#This Row],[IrrRain]],CalcTable[[#This Row],[IrrWarm]],CalcTable[[#This Row],[IrrWindy]])</f>
        <v>#NAME?</v>
      </c>
      <c r="Y4608" s="13" t="e">
        <f t="shared" ca="1" si="1436"/>
        <v>#NAME?</v>
      </c>
      <c r="Z4608" s="13" t="e">
        <f ca="1">CalcTable[[#This Row],[IrrHours]]/5</f>
        <v>#NAME?</v>
      </c>
      <c r="AA4608" s="13" t="e">
        <f ca="1">IF(CalcTable[[#This Row],[IrrFlag]]=FALSE,0,MAX(0,CalcTable[[#This Row],[VolRednWind]]*(FCAP*IRR_TARGET-CalcTable[[#This Row],[IWC]])))</f>
        <v>#NAME?</v>
      </c>
      <c r="AB4608" s="13" t="e">
        <f ca="1">CalcTable[[#This Row],[IWC]]+CalcTable[[#This Row],[Eff Precip]]+CalcTable[[#This Row],[IrrAmt]]-CalcTable[[#This Row],[AET]]</f>
        <v>#NAME?</v>
      </c>
      <c r="AC4608" s="13" t="e">
        <f ca="1">IF(CalcTable[[#This Row],[PWC]]&gt;FCAP,MIN(24*PERC,MIN(SAT,CalcTable[[#This Row],[PWC]])-FCAP),0)</f>
        <v>#NAME?</v>
      </c>
      <c r="AD4608" s="13" t="e">
        <f ca="1">IF(CalcTable[[#This Row],[PWC]]&gt;SAT,CalcTable[[#This Row],[PWC]]-SAT,0)</f>
        <v>#NAME?</v>
      </c>
      <c r="AE4608" s="13" t="e">
        <f ca="1">CalcTable[[#This Row],[PWC]]-CalcTable[[#This Row],[PercAmt]]-CalcTable[[#This Row],[Runoff]]</f>
        <v>#NAME?</v>
      </c>
      <c r="AF4608" s="13" t="e">
        <f ca="1">CalcTable[[#This Row],[IrrAmt]]/1000*CUR_IRR_AREA*10000/IRR_EFF</f>
        <v>#NAME?</v>
      </c>
      <c r="AG4608" s="147"/>
      <c r="AH4608" s="13"/>
      <c r="AI4608" s="50">
        <v>0</v>
      </c>
      <c r="AJ4608" s="50">
        <v>0</v>
      </c>
      <c r="AK4608" s="50">
        <v>0</v>
      </c>
      <c r="AL4608" s="50">
        <v>0</v>
      </c>
      <c r="AM4608" s="50"/>
      <c r="AN4608" s="50"/>
      <c r="AO4608" s="50"/>
      <c r="AP4608" s="50"/>
      <c r="AQ4608" s="50"/>
      <c r="AR4608" s="50"/>
      <c r="AS4608" s="50"/>
      <c r="AT4608" s="50"/>
      <c r="AU4608" s="50"/>
      <c r="AV4608" s="50"/>
      <c r="AW4608" s="50"/>
      <c r="AX4608" s="50">
        <f t="shared" si="1447"/>
        <v>0</v>
      </c>
      <c r="AY4608" s="50"/>
      <c r="AZ4608" s="50">
        <f t="shared" si="1437"/>
        <v>0</v>
      </c>
      <c r="BA4608" s="50">
        <f t="shared" si="1438"/>
        <v>0</v>
      </c>
      <c r="BB4608" s="50">
        <f t="shared" si="1439"/>
        <v>0</v>
      </c>
      <c r="BC4608" s="17">
        <f t="shared" si="1440"/>
        <v>19899</v>
      </c>
      <c r="BD4608" s="50">
        <f t="shared" si="1441"/>
        <v>0</v>
      </c>
      <c r="BE4608" s="50">
        <f t="shared" si="1442"/>
        <v>0</v>
      </c>
      <c r="BF4608" s="50">
        <f t="shared" si="1448"/>
        <v>0</v>
      </c>
      <c r="BG4608" s="50"/>
      <c r="BH4608" s="17">
        <f t="shared" si="1443"/>
        <v>0</v>
      </c>
      <c r="BI4608" s="17">
        <f t="shared" si="1451"/>
        <v>4608</v>
      </c>
      <c r="BJ4608" s="17">
        <f t="shared" si="1449"/>
        <v>4608</v>
      </c>
      <c r="BK4608" s="150">
        <f t="shared" si="1450"/>
        <v>32780</v>
      </c>
      <c r="BL4608" s="50" t="e">
        <f t="shared" ca="1" si="1444"/>
        <v>#NAME?</v>
      </c>
      <c r="BM4608" s="50" t="e">
        <f t="shared" ca="1" si="1445"/>
        <v>#NAME?</v>
      </c>
      <c r="BN4608" s="50" t="e">
        <f t="shared" ca="1" si="1446"/>
        <v>#NAME?</v>
      </c>
    </row>
    <row r="4609" spans="1:66" x14ac:dyDescent="0.35">
      <c r="A4609" s="48">
        <v>32781</v>
      </c>
      <c r="B4609" s="17">
        <v>1989</v>
      </c>
      <c r="C4609" s="17">
        <v>9</v>
      </c>
      <c r="D4609" s="17">
        <v>273</v>
      </c>
      <c r="E4609" s="17">
        <v>30</v>
      </c>
      <c r="F4609" s="17">
        <v>7</v>
      </c>
      <c r="G4609" s="50">
        <v>2.5</v>
      </c>
      <c r="H4609" s="32">
        <v>3.0009573346209342</v>
      </c>
      <c r="I4609" s="50">
        <v>17.333333333333332</v>
      </c>
      <c r="J4609" s="13">
        <v>2.8</v>
      </c>
      <c r="K4609" s="13">
        <f t="shared" si="1432"/>
        <v>2.8</v>
      </c>
      <c r="L4609" s="13">
        <f t="shared" si="1433"/>
        <v>0</v>
      </c>
      <c r="M4609" s="13" t="e">
        <f ca="1">CalcTable[[#This Row],[IWC]]-AE4608</f>
        <v>#NAME?</v>
      </c>
      <c r="N4609" s="13" t="e">
        <f ca="1">IF(CalcTable[[#This Row],[Day of Year]]&lt;123,FCAP,AE4608)</f>
        <v>#NAME?</v>
      </c>
      <c r="O4609" s="17" t="e">
        <f ca="1">IF(IRR_DRIP,5,COUNTIF('IDET Wind Values'!C4593:G4593,"&lt;="&amp;IRR_MAXWIND))</f>
        <v>#NAME?</v>
      </c>
      <c r="P4609" s="13" t="e">
        <f ca="1">CalcTable[[#This Row],[ET_o]]*KL</f>
        <v>#NAME?</v>
      </c>
      <c r="Q4609" s="13" t="e">
        <f ca="1">IF(WILTPT&lt;=0,1,MAX(0,MIN(1,(CalcTable[[#This Row],[IWC]]-WILTPT)/(MAD-WILTPT))))</f>
        <v>#NAME?</v>
      </c>
      <c r="R4609" s="13" t="e">
        <f ca="1">CalcTable[[#This Row],[ETMult]]*CalcTable[[#This Row],[ETb]]</f>
        <v>#NAME?</v>
      </c>
      <c r="S4609" s="13" t="b">
        <f>INDEX(IRR_LIST,CalcTable[[#This Row],[Day of Week]]+1)</f>
        <v>0</v>
      </c>
      <c r="T4609" s="13">
        <f t="shared" ca="1" si="1434"/>
        <v>0</v>
      </c>
      <c r="U4609" s="13" t="b">
        <f ca="1">IF(CalcTable[[#This Row],[IrrPrecip]]&gt;=IC_MM,FALSE,TRUE)</f>
        <v>1</v>
      </c>
      <c r="V4609" s="13" t="b">
        <f t="shared" si="1435"/>
        <v>0</v>
      </c>
      <c r="W4609" s="13" t="e">
        <f ca="1">IF(AND(IRR_DRIP=FALSE,CalcTable[[#This Row],[IrrHours]]&lt;=0),FALSE,TRUE)</f>
        <v>#NAME?</v>
      </c>
      <c r="X4609" s="13" t="e">
        <f ca="1">AND(CalcTable[[#This Row],[IrrDay]],CalcTable[[#This Row],[IrrRain]],CalcTable[[#This Row],[IrrWarm]],CalcTable[[#This Row],[IrrWindy]])</f>
        <v>#NAME?</v>
      </c>
      <c r="Y4609" s="13" t="e">
        <f t="shared" ca="1" si="1436"/>
        <v>#NAME?</v>
      </c>
      <c r="Z4609" s="13" t="e">
        <f ca="1">CalcTable[[#This Row],[IrrHours]]/5</f>
        <v>#NAME?</v>
      </c>
      <c r="AA4609" s="13" t="e">
        <f ca="1">IF(CalcTable[[#This Row],[IrrFlag]]=FALSE,0,MAX(0,CalcTable[[#This Row],[VolRednWind]]*(FCAP*IRR_TARGET-CalcTable[[#This Row],[IWC]])))</f>
        <v>#NAME?</v>
      </c>
      <c r="AB4609" s="13" t="e">
        <f ca="1">CalcTable[[#This Row],[IWC]]+CalcTable[[#This Row],[Eff Precip]]+CalcTable[[#This Row],[IrrAmt]]-CalcTable[[#This Row],[AET]]</f>
        <v>#NAME?</v>
      </c>
      <c r="AC4609" s="13" t="e">
        <f ca="1">IF(CalcTable[[#This Row],[PWC]]&gt;FCAP,MIN(24*PERC,MIN(SAT,CalcTable[[#This Row],[PWC]])-FCAP),0)</f>
        <v>#NAME?</v>
      </c>
      <c r="AD4609" s="13" t="e">
        <f ca="1">IF(CalcTable[[#This Row],[PWC]]&gt;SAT,CalcTable[[#This Row],[PWC]]-SAT,0)</f>
        <v>#NAME?</v>
      </c>
      <c r="AE4609" s="13" t="e">
        <f ca="1">CalcTable[[#This Row],[PWC]]-CalcTable[[#This Row],[PercAmt]]-CalcTable[[#This Row],[Runoff]]</f>
        <v>#NAME?</v>
      </c>
      <c r="AF4609" s="13" t="e">
        <f ca="1">CalcTable[[#This Row],[IrrAmt]]/1000*CUR_IRR_AREA*10000/IRR_EFF</f>
        <v>#NAME?</v>
      </c>
      <c r="AG4609" s="147"/>
      <c r="AH4609" s="13"/>
      <c r="AI4609" s="50">
        <v>0</v>
      </c>
      <c r="AJ4609" s="50">
        <v>0</v>
      </c>
      <c r="AK4609" s="50">
        <v>0</v>
      </c>
      <c r="AL4609" s="50">
        <v>0</v>
      </c>
      <c r="AM4609" s="50"/>
      <c r="AN4609" s="50"/>
      <c r="AO4609" s="50"/>
      <c r="AP4609" s="50"/>
      <c r="AQ4609" s="50"/>
      <c r="AR4609" s="50"/>
      <c r="AS4609" s="50"/>
      <c r="AT4609" s="50"/>
      <c r="AU4609" s="50"/>
      <c r="AV4609" s="50"/>
      <c r="AW4609" s="50"/>
      <c r="AX4609" s="50">
        <f t="shared" si="1447"/>
        <v>0</v>
      </c>
      <c r="AY4609" s="50"/>
      <c r="AZ4609" s="50">
        <f t="shared" si="1437"/>
        <v>0</v>
      </c>
      <c r="BA4609" s="50">
        <f t="shared" si="1438"/>
        <v>0</v>
      </c>
      <c r="BB4609" s="50">
        <f t="shared" si="1439"/>
        <v>0</v>
      </c>
      <c r="BC4609" s="17">
        <f t="shared" si="1440"/>
        <v>19899</v>
      </c>
      <c r="BD4609" s="50">
        <f t="shared" si="1441"/>
        <v>0</v>
      </c>
      <c r="BE4609" s="50">
        <f t="shared" si="1442"/>
        <v>0</v>
      </c>
      <c r="BF4609" s="50">
        <f t="shared" si="1448"/>
        <v>0</v>
      </c>
      <c r="BG4609" s="50"/>
      <c r="BH4609" s="17">
        <f t="shared" si="1443"/>
        <v>0</v>
      </c>
      <c r="BI4609" s="17">
        <f t="shared" si="1451"/>
        <v>4609</v>
      </c>
      <c r="BJ4609" s="17">
        <f t="shared" si="1449"/>
        <v>4609</v>
      </c>
      <c r="BK4609" s="150">
        <f t="shared" si="1450"/>
        <v>32781</v>
      </c>
      <c r="BL4609" s="50" t="e">
        <f t="shared" ca="1" si="1444"/>
        <v>#NAME?</v>
      </c>
      <c r="BM4609" s="50" t="e">
        <f t="shared" ca="1" si="1445"/>
        <v>#NAME?</v>
      </c>
      <c r="BN4609" s="50" t="e">
        <f t="shared" ca="1" si="1446"/>
        <v>#NAME?</v>
      </c>
    </row>
    <row r="4610" spans="1:66" x14ac:dyDescent="0.35">
      <c r="A4610" s="48">
        <v>32994</v>
      </c>
      <c r="B4610" s="17">
        <v>1990</v>
      </c>
      <c r="C4610" s="17">
        <v>5</v>
      </c>
      <c r="D4610" s="17">
        <v>121</v>
      </c>
      <c r="E4610" s="17">
        <v>1</v>
      </c>
      <c r="F4610" s="17">
        <v>3</v>
      </c>
      <c r="G4610" s="50">
        <v>0.1</v>
      </c>
      <c r="H4610" s="32">
        <v>3.4218351809833636</v>
      </c>
      <c r="I4610" s="50">
        <v>10.333333333333334</v>
      </c>
      <c r="J4610" s="13">
        <v>0</v>
      </c>
      <c r="K4610" s="13">
        <f t="shared" si="1432"/>
        <v>0</v>
      </c>
      <c r="L4610" s="13">
        <f t="shared" si="1433"/>
        <v>0</v>
      </c>
      <c r="M4610" s="13" t="e">
        <f ca="1">CalcTable[[#This Row],[IWC]]-AE4609</f>
        <v>#NAME?</v>
      </c>
      <c r="N4610" s="13" t="e">
        <f ca="1">IF(CalcTable[[#This Row],[Day of Year]]&lt;123,FCAP,AE4609)</f>
        <v>#NAME?</v>
      </c>
      <c r="O4610" s="17" t="e">
        <f ca="1">IF(IRR_DRIP,5,COUNTIF('IDET Wind Values'!C4594:G4594,"&lt;="&amp;IRR_MAXWIND))</f>
        <v>#NAME?</v>
      </c>
      <c r="P4610" s="13" t="e">
        <f ca="1">CalcTable[[#This Row],[ET_o]]*KL</f>
        <v>#NAME?</v>
      </c>
      <c r="Q4610" s="13" t="e">
        <f ca="1">IF(WILTPT&lt;=0,1,MAX(0,MIN(1,(CalcTable[[#This Row],[IWC]]-WILTPT)/(MAD-WILTPT))))</f>
        <v>#NAME?</v>
      </c>
      <c r="R4610" s="13" t="e">
        <f ca="1">CalcTable[[#This Row],[ETMult]]*CalcTable[[#This Row],[ETb]]</f>
        <v>#NAME?</v>
      </c>
      <c r="S4610" s="13" t="b">
        <f>INDEX(IRR_LIST,CalcTable[[#This Row],[Day of Week]]+1)</f>
        <v>1</v>
      </c>
      <c r="T4610" s="13">
        <f t="shared" ca="1" si="1434"/>
        <v>2.8</v>
      </c>
      <c r="U4610" s="13" t="b">
        <f ca="1">IF(CalcTable[[#This Row],[IrrPrecip]]&gt;=IC_MM,FALSE,TRUE)</f>
        <v>1</v>
      </c>
      <c r="V4610" s="13" t="b">
        <f t="shared" si="1435"/>
        <v>1</v>
      </c>
      <c r="W4610" s="13" t="e">
        <f ca="1">IF(AND(IRR_DRIP=FALSE,CalcTable[[#This Row],[IrrHours]]&lt;=0),FALSE,TRUE)</f>
        <v>#NAME?</v>
      </c>
      <c r="X4610" s="13" t="e">
        <f ca="1">AND(CalcTable[[#This Row],[IrrDay]],CalcTable[[#This Row],[IrrRain]],CalcTable[[#This Row],[IrrWarm]],CalcTable[[#This Row],[IrrWindy]])</f>
        <v>#NAME?</v>
      </c>
      <c r="Y4610" s="13" t="e">
        <f t="shared" ca="1" si="1436"/>
        <v>#NAME?</v>
      </c>
      <c r="Z4610" s="13" t="e">
        <f ca="1">CalcTable[[#This Row],[IrrHours]]/5</f>
        <v>#NAME?</v>
      </c>
      <c r="AA4610" s="13" t="e">
        <f ca="1">IF(CalcTable[[#This Row],[IrrFlag]]=FALSE,0,MAX(0,CalcTable[[#This Row],[VolRednWind]]*(FCAP*IRR_TARGET-CalcTable[[#This Row],[IWC]])))</f>
        <v>#NAME?</v>
      </c>
      <c r="AB4610" s="13" t="e">
        <f ca="1">CalcTable[[#This Row],[IWC]]+CalcTable[[#This Row],[Eff Precip]]+CalcTable[[#This Row],[IrrAmt]]-CalcTable[[#This Row],[AET]]</f>
        <v>#NAME?</v>
      </c>
      <c r="AC4610" s="13" t="e">
        <f ca="1">IF(CalcTable[[#This Row],[PWC]]&gt;FCAP,MIN(24*PERC,MIN(SAT,CalcTable[[#This Row],[PWC]])-FCAP),0)</f>
        <v>#NAME?</v>
      </c>
      <c r="AD4610" s="13" t="e">
        <f ca="1">IF(CalcTable[[#This Row],[PWC]]&gt;SAT,CalcTable[[#This Row],[PWC]]-SAT,0)</f>
        <v>#NAME?</v>
      </c>
      <c r="AE4610" s="13" t="e">
        <f ca="1">CalcTable[[#This Row],[PWC]]-CalcTable[[#This Row],[PercAmt]]-CalcTable[[#This Row],[Runoff]]</f>
        <v>#NAME?</v>
      </c>
      <c r="AF4610" s="13" t="e">
        <f ca="1">CalcTable[[#This Row],[IrrAmt]]/1000*CUR_IRR_AREA*10000/IRR_EFF</f>
        <v>#NAME?</v>
      </c>
      <c r="AG4610" s="147"/>
      <c r="AH4610" s="13"/>
      <c r="AI4610" s="50">
        <v>2.7264000000000013</v>
      </c>
      <c r="AJ4610" s="50">
        <v>5.4528000000000025</v>
      </c>
      <c r="AK4610" s="50">
        <v>0</v>
      </c>
      <c r="AL4610" s="50">
        <v>0</v>
      </c>
      <c r="AM4610" s="50"/>
      <c r="AN4610" s="50"/>
      <c r="AO4610" s="50"/>
      <c r="AP4610" s="50"/>
      <c r="AQ4610" s="50"/>
      <c r="AR4610" s="50"/>
      <c r="AS4610" s="50"/>
      <c r="AT4610" s="50"/>
      <c r="AU4610" s="50"/>
      <c r="AV4610" s="50"/>
      <c r="AW4610" s="50"/>
      <c r="AX4610" s="50">
        <f t="shared" si="1447"/>
        <v>8.1792000000000034</v>
      </c>
      <c r="AY4610" s="50"/>
      <c r="AZ4610" s="50">
        <f t="shared" si="1437"/>
        <v>199.93600000000012</v>
      </c>
      <c r="BA4610" s="50">
        <f t="shared" si="1438"/>
        <v>325.41475946275966</v>
      </c>
      <c r="BB4610" s="50">
        <f t="shared" si="1439"/>
        <v>336.88849816849836</v>
      </c>
      <c r="BC4610" s="17">
        <f t="shared" si="1440"/>
        <v>19905</v>
      </c>
      <c r="BD4610" s="50">
        <f t="shared" si="1441"/>
        <v>8.1792000000000034</v>
      </c>
      <c r="BE4610" s="50">
        <f t="shared" si="1442"/>
        <v>199.93600000000012</v>
      </c>
      <c r="BF4610" s="50">
        <f t="shared" si="1448"/>
        <v>327.03164782532008</v>
      </c>
      <c r="BG4610" s="50"/>
      <c r="BH4610" s="17">
        <f t="shared" si="1443"/>
        <v>0</v>
      </c>
      <c r="BI4610" s="17">
        <f t="shared" si="1451"/>
        <v>4610</v>
      </c>
      <c r="BJ4610" s="17">
        <f t="shared" si="1449"/>
        <v>4610</v>
      </c>
      <c r="BK4610" s="150">
        <f t="shared" si="1450"/>
        <v>32994</v>
      </c>
      <c r="BL4610" s="50" t="e">
        <f t="shared" ca="1" si="1444"/>
        <v>#NAME?</v>
      </c>
      <c r="BM4610" s="50" t="e">
        <f t="shared" ca="1" si="1445"/>
        <v>#NAME?</v>
      </c>
      <c r="BN4610" s="50" t="e">
        <f t="shared" ca="1" si="1446"/>
        <v>#NAME?</v>
      </c>
    </row>
    <row r="4611" spans="1:66" x14ac:dyDescent="0.35">
      <c r="A4611" s="48">
        <v>32995</v>
      </c>
      <c r="B4611" s="17">
        <v>1990</v>
      </c>
      <c r="C4611" s="17">
        <v>5</v>
      </c>
      <c r="D4611" s="17">
        <v>122</v>
      </c>
      <c r="E4611" s="17">
        <v>2</v>
      </c>
      <c r="F4611" s="17">
        <v>4</v>
      </c>
      <c r="G4611" s="50">
        <v>4.2</v>
      </c>
      <c r="H4611" s="32">
        <v>2.4042780798327121</v>
      </c>
      <c r="I4611" s="50">
        <v>6.166666666666667</v>
      </c>
      <c r="J4611" s="13">
        <v>2.2000000000000002</v>
      </c>
      <c r="K4611" s="13">
        <f t="shared" si="1432"/>
        <v>2.2000000000000002</v>
      </c>
      <c r="L4611" s="13">
        <f t="shared" si="1433"/>
        <v>0</v>
      </c>
      <c r="M4611" s="13" t="e">
        <f ca="1">CalcTable[[#This Row],[IWC]]-AE4610</f>
        <v>#NAME?</v>
      </c>
      <c r="N4611" s="13" t="e">
        <f ca="1">IF(CalcTable[[#This Row],[Day of Year]]&lt;123,FCAP,AE4610)</f>
        <v>#NAME?</v>
      </c>
      <c r="O4611" s="17" t="e">
        <f ca="1">IF(IRR_DRIP,5,COUNTIF('IDET Wind Values'!C4595:G4595,"&lt;="&amp;IRR_MAXWIND))</f>
        <v>#NAME?</v>
      </c>
      <c r="P4611" s="13" t="e">
        <f ca="1">CalcTable[[#This Row],[ET_o]]*KL</f>
        <v>#NAME?</v>
      </c>
      <c r="Q4611" s="13" t="e">
        <f ca="1">IF(WILTPT&lt;=0,1,MAX(0,MIN(1,(CalcTable[[#This Row],[IWC]]-WILTPT)/(MAD-WILTPT))))</f>
        <v>#NAME?</v>
      </c>
      <c r="R4611" s="13" t="e">
        <f ca="1">CalcTable[[#This Row],[ETMult]]*CalcTable[[#This Row],[ETb]]</f>
        <v>#NAME?</v>
      </c>
      <c r="S4611" s="13" t="b">
        <f>INDEX(IRR_LIST,CalcTable[[#This Row],[Day of Week]]+1)</f>
        <v>0</v>
      </c>
      <c r="T4611" s="13">
        <f t="shared" ca="1" si="1434"/>
        <v>2.8</v>
      </c>
      <c r="U4611" s="13" t="b">
        <f ca="1">IF(CalcTable[[#This Row],[IrrPrecip]]&gt;=IC_MM,FALSE,TRUE)</f>
        <v>1</v>
      </c>
      <c r="V4611" s="13" t="b">
        <f t="shared" si="1435"/>
        <v>0</v>
      </c>
      <c r="W4611" s="13" t="e">
        <f ca="1">IF(AND(IRR_DRIP=FALSE,CalcTable[[#This Row],[IrrHours]]&lt;=0),FALSE,TRUE)</f>
        <v>#NAME?</v>
      </c>
      <c r="X4611" s="13" t="e">
        <f ca="1">AND(CalcTable[[#This Row],[IrrDay]],CalcTable[[#This Row],[IrrRain]],CalcTable[[#This Row],[IrrWarm]],CalcTable[[#This Row],[IrrWindy]])</f>
        <v>#NAME?</v>
      </c>
      <c r="Y4611" s="13" t="e">
        <f t="shared" ca="1" si="1436"/>
        <v>#NAME?</v>
      </c>
      <c r="Z4611" s="13" t="e">
        <f ca="1">CalcTable[[#This Row],[IrrHours]]/5</f>
        <v>#NAME?</v>
      </c>
      <c r="AA4611" s="13" t="e">
        <f ca="1">IF(CalcTable[[#This Row],[IrrFlag]]=FALSE,0,MAX(0,CalcTable[[#This Row],[VolRednWind]]*(FCAP*IRR_TARGET-CalcTable[[#This Row],[IWC]])))</f>
        <v>#NAME?</v>
      </c>
      <c r="AB4611" s="13" t="e">
        <f ca="1">CalcTable[[#This Row],[IWC]]+CalcTable[[#This Row],[Eff Precip]]+CalcTable[[#This Row],[IrrAmt]]-CalcTable[[#This Row],[AET]]</f>
        <v>#NAME?</v>
      </c>
      <c r="AC4611" s="13" t="e">
        <f ca="1">IF(CalcTable[[#This Row],[PWC]]&gt;FCAP,MIN(24*PERC,MIN(SAT,CalcTable[[#This Row],[PWC]])-FCAP),0)</f>
        <v>#NAME?</v>
      </c>
      <c r="AD4611" s="13" t="e">
        <f ca="1">IF(CalcTable[[#This Row],[PWC]]&gt;SAT,CalcTable[[#This Row],[PWC]]-SAT,0)</f>
        <v>#NAME?</v>
      </c>
      <c r="AE4611" s="13" t="e">
        <f ca="1">CalcTable[[#This Row],[PWC]]-CalcTable[[#This Row],[PercAmt]]-CalcTable[[#This Row],[Runoff]]</f>
        <v>#NAME?</v>
      </c>
      <c r="AF4611" s="13" t="e">
        <f ca="1">CalcTable[[#This Row],[IrrAmt]]/1000*CUR_IRR_AREA*10000/IRR_EFF</f>
        <v>#NAME?</v>
      </c>
      <c r="AG4611" s="147"/>
      <c r="AH4611" s="13"/>
      <c r="AI4611" s="50">
        <v>0</v>
      </c>
      <c r="AJ4611" s="50">
        <v>0</v>
      </c>
      <c r="AK4611" s="50">
        <v>0</v>
      </c>
      <c r="AL4611" s="50">
        <v>0</v>
      </c>
      <c r="AM4611" s="50"/>
      <c r="AN4611" s="50"/>
      <c r="AO4611" s="50"/>
      <c r="AP4611" s="50"/>
      <c r="AQ4611" s="50"/>
      <c r="AR4611" s="50"/>
      <c r="AS4611" s="50"/>
      <c r="AT4611" s="50"/>
      <c r="AU4611" s="50"/>
      <c r="AV4611" s="50"/>
      <c r="AW4611" s="50"/>
      <c r="AX4611" s="50">
        <f t="shared" si="1447"/>
        <v>0</v>
      </c>
      <c r="AY4611" s="50"/>
      <c r="AZ4611" s="50">
        <f t="shared" si="1437"/>
        <v>0</v>
      </c>
      <c r="BA4611" s="50">
        <f t="shared" si="1438"/>
        <v>0</v>
      </c>
      <c r="BB4611" s="50">
        <f t="shared" si="1439"/>
        <v>0</v>
      </c>
      <c r="BC4611" s="17">
        <f t="shared" si="1440"/>
        <v>19905</v>
      </c>
      <c r="BD4611" s="50">
        <f t="shared" si="1441"/>
        <v>0</v>
      </c>
      <c r="BE4611" s="50">
        <f t="shared" si="1442"/>
        <v>0</v>
      </c>
      <c r="BF4611" s="50">
        <f t="shared" si="1448"/>
        <v>0</v>
      </c>
      <c r="BG4611" s="50"/>
      <c r="BH4611" s="17">
        <f t="shared" si="1443"/>
        <v>0</v>
      </c>
      <c r="BI4611" s="17">
        <f t="shared" si="1451"/>
        <v>4611</v>
      </c>
      <c r="BJ4611" s="17">
        <f t="shared" si="1449"/>
        <v>4611</v>
      </c>
      <c r="BK4611" s="150">
        <f t="shared" si="1450"/>
        <v>32995</v>
      </c>
      <c r="BL4611" s="50" t="e">
        <f t="shared" ca="1" si="1444"/>
        <v>#NAME?</v>
      </c>
      <c r="BM4611" s="50" t="e">
        <f t="shared" ca="1" si="1445"/>
        <v>#NAME?</v>
      </c>
      <c r="BN4611" s="50" t="e">
        <f t="shared" ca="1" si="1446"/>
        <v>#NAME?</v>
      </c>
    </row>
    <row r="4612" spans="1:66" x14ac:dyDescent="0.35">
      <c r="A4612" s="48">
        <v>32996</v>
      </c>
      <c r="B4612" s="17">
        <v>1990</v>
      </c>
      <c r="C4612" s="17">
        <v>5</v>
      </c>
      <c r="D4612" s="17">
        <v>123</v>
      </c>
      <c r="E4612" s="17">
        <v>3</v>
      </c>
      <c r="F4612" s="17">
        <v>5</v>
      </c>
      <c r="G4612" s="50">
        <v>2.2000000000000002</v>
      </c>
      <c r="H4612" s="32">
        <v>3.5905831737171172</v>
      </c>
      <c r="I4612" s="50">
        <v>1.5</v>
      </c>
      <c r="J4612" s="13">
        <v>0</v>
      </c>
      <c r="K4612" s="13">
        <f t="shared" si="1432"/>
        <v>0</v>
      </c>
      <c r="L4612" s="13">
        <f t="shared" si="1433"/>
        <v>0</v>
      </c>
      <c r="M4612" s="13" t="e">
        <f ca="1">CalcTable[[#This Row],[IWC]]-AE4611</f>
        <v>#NAME?</v>
      </c>
      <c r="N4612" s="13" t="e">
        <f ca="1">IF(CalcTable[[#This Row],[Day of Year]]&lt;123,FCAP,AE4611)</f>
        <v>#NAME?</v>
      </c>
      <c r="O4612" s="17" t="e">
        <f ca="1">IF(IRR_DRIP,5,COUNTIF('IDET Wind Values'!C4596:G4596,"&lt;="&amp;IRR_MAXWIND))</f>
        <v>#NAME?</v>
      </c>
      <c r="P4612" s="13" t="e">
        <f ca="1">CalcTable[[#This Row],[ET_o]]*KL</f>
        <v>#NAME?</v>
      </c>
      <c r="Q4612" s="13" t="e">
        <f ca="1">IF(WILTPT&lt;=0,1,MAX(0,MIN(1,(CalcTable[[#This Row],[IWC]]-WILTPT)/(MAD-WILTPT))))</f>
        <v>#NAME?</v>
      </c>
      <c r="R4612" s="13" t="e">
        <f ca="1">CalcTable[[#This Row],[ETMult]]*CalcTable[[#This Row],[ETb]]</f>
        <v>#NAME?</v>
      </c>
      <c r="S4612" s="13" t="b">
        <f>INDEX(IRR_LIST,CalcTable[[#This Row],[Day of Week]]+1)</f>
        <v>1</v>
      </c>
      <c r="T4612" s="13">
        <f t="shared" ca="1" si="1434"/>
        <v>2.2000000000000002</v>
      </c>
      <c r="U4612" s="13" t="b">
        <f ca="1">IF(CalcTable[[#This Row],[IrrPrecip]]&gt;=IC_MM,FALSE,TRUE)</f>
        <v>1</v>
      </c>
      <c r="V4612" s="13" t="b">
        <f t="shared" si="1435"/>
        <v>0</v>
      </c>
      <c r="W4612" s="13" t="e">
        <f ca="1">IF(AND(IRR_DRIP=FALSE,CalcTable[[#This Row],[IrrHours]]&lt;=0),FALSE,TRUE)</f>
        <v>#NAME?</v>
      </c>
      <c r="X4612" s="13" t="e">
        <f ca="1">AND(CalcTable[[#This Row],[IrrDay]],CalcTable[[#This Row],[IrrRain]],CalcTable[[#This Row],[IrrWarm]],CalcTable[[#This Row],[IrrWindy]])</f>
        <v>#NAME?</v>
      </c>
      <c r="Y4612" s="13" t="e">
        <f t="shared" ca="1" si="1436"/>
        <v>#NAME?</v>
      </c>
      <c r="Z4612" s="13" t="e">
        <f ca="1">CalcTable[[#This Row],[IrrHours]]/5</f>
        <v>#NAME?</v>
      </c>
      <c r="AA4612" s="13" t="e">
        <f ca="1">IF(CalcTable[[#This Row],[IrrFlag]]=FALSE,0,MAX(0,CalcTable[[#This Row],[VolRednWind]]*(FCAP*IRR_TARGET-CalcTable[[#This Row],[IWC]])))</f>
        <v>#NAME?</v>
      </c>
      <c r="AB4612" s="13" t="e">
        <f ca="1">CalcTable[[#This Row],[IWC]]+CalcTable[[#This Row],[Eff Precip]]+CalcTable[[#This Row],[IrrAmt]]-CalcTable[[#This Row],[AET]]</f>
        <v>#NAME?</v>
      </c>
      <c r="AC4612" s="13" t="e">
        <f ca="1">IF(CalcTable[[#This Row],[PWC]]&gt;FCAP,MIN(24*PERC,MIN(SAT,CalcTable[[#This Row],[PWC]])-FCAP),0)</f>
        <v>#NAME?</v>
      </c>
      <c r="AD4612" s="13" t="e">
        <f ca="1">IF(CalcTable[[#This Row],[PWC]]&gt;SAT,CalcTable[[#This Row],[PWC]]-SAT,0)</f>
        <v>#NAME?</v>
      </c>
      <c r="AE4612" s="13" t="e">
        <f ca="1">CalcTable[[#This Row],[PWC]]-CalcTable[[#This Row],[PercAmt]]-CalcTable[[#This Row],[Runoff]]</f>
        <v>#NAME?</v>
      </c>
      <c r="AF4612" s="13" t="e">
        <f ca="1">CalcTable[[#This Row],[IrrAmt]]/1000*CUR_IRR_AREA*10000/IRR_EFF</f>
        <v>#NAME?</v>
      </c>
      <c r="AG4612" s="147"/>
      <c r="AH4612" s="13"/>
      <c r="AI4612" s="50">
        <v>0</v>
      </c>
      <c r="AJ4612" s="50">
        <v>0</v>
      </c>
      <c r="AK4612" s="50">
        <v>0</v>
      </c>
      <c r="AL4612" s="50">
        <v>0</v>
      </c>
      <c r="AM4612" s="50"/>
      <c r="AN4612" s="50"/>
      <c r="AO4612" s="50"/>
      <c r="AP4612" s="50"/>
      <c r="AQ4612" s="50"/>
      <c r="AR4612" s="50"/>
      <c r="AS4612" s="50"/>
      <c r="AT4612" s="50"/>
      <c r="AU4612" s="50"/>
      <c r="AV4612" s="50"/>
      <c r="AW4612" s="50"/>
      <c r="AX4612" s="50">
        <f t="shared" si="1447"/>
        <v>0</v>
      </c>
      <c r="AY4612" s="50"/>
      <c r="AZ4612" s="50">
        <f t="shared" si="1437"/>
        <v>0</v>
      </c>
      <c r="BA4612" s="50">
        <f t="shared" si="1438"/>
        <v>0</v>
      </c>
      <c r="BB4612" s="50">
        <f t="shared" si="1439"/>
        <v>0</v>
      </c>
      <c r="BC4612" s="17">
        <f t="shared" si="1440"/>
        <v>19905</v>
      </c>
      <c r="BD4612" s="50">
        <f t="shared" si="1441"/>
        <v>0</v>
      </c>
      <c r="BE4612" s="50">
        <f t="shared" si="1442"/>
        <v>0</v>
      </c>
      <c r="BF4612" s="50">
        <f t="shared" si="1448"/>
        <v>0</v>
      </c>
      <c r="BG4612" s="50"/>
      <c r="BH4612" s="17">
        <f t="shared" si="1443"/>
        <v>0</v>
      </c>
      <c r="BI4612" s="17">
        <f t="shared" si="1451"/>
        <v>4612</v>
      </c>
      <c r="BJ4612" s="17">
        <f t="shared" si="1449"/>
        <v>4612</v>
      </c>
      <c r="BK4612" s="150">
        <f t="shared" si="1450"/>
        <v>32996</v>
      </c>
      <c r="BL4612" s="50" t="e">
        <f t="shared" ca="1" si="1444"/>
        <v>#NAME?</v>
      </c>
      <c r="BM4612" s="50" t="e">
        <f t="shared" ca="1" si="1445"/>
        <v>#NAME?</v>
      </c>
      <c r="BN4612" s="50" t="e">
        <f t="shared" ca="1" si="1446"/>
        <v>#NAME?</v>
      </c>
    </row>
    <row r="4613" spans="1:66" x14ac:dyDescent="0.35">
      <c r="A4613" s="48">
        <v>32997</v>
      </c>
      <c r="B4613" s="17">
        <v>1990</v>
      </c>
      <c r="C4613" s="17">
        <v>5</v>
      </c>
      <c r="D4613" s="17">
        <v>124</v>
      </c>
      <c r="E4613" s="17">
        <v>4</v>
      </c>
      <c r="F4613" s="17">
        <v>6</v>
      </c>
      <c r="G4613" s="50">
        <v>2</v>
      </c>
      <c r="H4613" s="32">
        <v>4.2757055726750286</v>
      </c>
      <c r="I4613" s="50">
        <v>1.6666666666666667</v>
      </c>
      <c r="J4613" s="13">
        <v>0</v>
      </c>
      <c r="K4613" s="13">
        <f t="shared" si="1432"/>
        <v>0</v>
      </c>
      <c r="L4613" s="13">
        <f t="shared" si="1433"/>
        <v>0</v>
      </c>
      <c r="M4613" s="13" t="e">
        <f ca="1">CalcTable[[#This Row],[IWC]]-AE4612</f>
        <v>#NAME?</v>
      </c>
      <c r="N4613" s="13" t="e">
        <f ca="1">IF(CalcTable[[#This Row],[Day of Year]]&lt;123,FCAP,AE4612)</f>
        <v>#NAME?</v>
      </c>
      <c r="O4613" s="17" t="e">
        <f ca="1">IF(IRR_DRIP,5,COUNTIF('IDET Wind Values'!C4597:G4597,"&lt;="&amp;IRR_MAXWIND))</f>
        <v>#NAME?</v>
      </c>
      <c r="P4613" s="13" t="e">
        <f ca="1">CalcTable[[#This Row],[ET_o]]*KL</f>
        <v>#NAME?</v>
      </c>
      <c r="Q4613" s="13" t="e">
        <f ca="1">IF(WILTPT&lt;=0,1,MAX(0,MIN(1,(CalcTable[[#This Row],[IWC]]-WILTPT)/(MAD-WILTPT))))</f>
        <v>#NAME?</v>
      </c>
      <c r="R4613" s="13" t="e">
        <f ca="1">CalcTable[[#This Row],[ETMult]]*CalcTable[[#This Row],[ETb]]</f>
        <v>#NAME?</v>
      </c>
      <c r="S4613" s="13" t="b">
        <f>INDEX(IRR_LIST,CalcTable[[#This Row],[Day of Week]]+1)</f>
        <v>0</v>
      </c>
      <c r="T4613" s="13">
        <f t="shared" ca="1" si="1434"/>
        <v>2.2000000000000002</v>
      </c>
      <c r="U4613" s="13" t="b">
        <f ca="1">IF(CalcTable[[#This Row],[IrrPrecip]]&gt;=IC_MM,FALSE,TRUE)</f>
        <v>1</v>
      </c>
      <c r="V4613" s="13" t="b">
        <f t="shared" si="1435"/>
        <v>1</v>
      </c>
      <c r="W4613" s="13" t="e">
        <f ca="1">IF(AND(IRR_DRIP=FALSE,CalcTable[[#This Row],[IrrHours]]&lt;=0),FALSE,TRUE)</f>
        <v>#NAME?</v>
      </c>
      <c r="X4613" s="13" t="e">
        <f ca="1">AND(CalcTable[[#This Row],[IrrDay]],CalcTable[[#This Row],[IrrRain]],CalcTable[[#This Row],[IrrWarm]],CalcTable[[#This Row],[IrrWindy]])</f>
        <v>#NAME?</v>
      </c>
      <c r="Y4613" s="13" t="e">
        <f t="shared" ca="1" si="1436"/>
        <v>#NAME?</v>
      </c>
      <c r="Z4613" s="13" t="e">
        <f ca="1">CalcTable[[#This Row],[IrrHours]]/5</f>
        <v>#NAME?</v>
      </c>
      <c r="AA4613" s="13" t="e">
        <f ca="1">IF(CalcTable[[#This Row],[IrrFlag]]=FALSE,0,MAX(0,CalcTable[[#This Row],[VolRednWind]]*(FCAP*IRR_TARGET-CalcTable[[#This Row],[IWC]])))</f>
        <v>#NAME?</v>
      </c>
      <c r="AB4613" s="13" t="e">
        <f ca="1">CalcTable[[#This Row],[IWC]]+CalcTable[[#This Row],[Eff Precip]]+CalcTable[[#This Row],[IrrAmt]]-CalcTable[[#This Row],[AET]]</f>
        <v>#NAME?</v>
      </c>
      <c r="AC4613" s="13" t="e">
        <f ca="1">IF(CalcTable[[#This Row],[PWC]]&gt;FCAP,MIN(24*PERC,MIN(SAT,CalcTable[[#This Row],[PWC]])-FCAP),0)</f>
        <v>#NAME?</v>
      </c>
      <c r="AD4613" s="13" t="e">
        <f ca="1">IF(CalcTable[[#This Row],[PWC]]&gt;SAT,CalcTable[[#This Row],[PWC]]-SAT,0)</f>
        <v>#NAME?</v>
      </c>
      <c r="AE4613" s="13" t="e">
        <f ca="1">CalcTable[[#This Row],[PWC]]-CalcTable[[#This Row],[PercAmt]]-CalcTable[[#This Row],[Runoff]]</f>
        <v>#NAME?</v>
      </c>
      <c r="AF4613" s="13" t="e">
        <f ca="1">CalcTable[[#This Row],[IrrAmt]]/1000*CUR_IRR_AREA*10000/IRR_EFF</f>
        <v>#NAME?</v>
      </c>
      <c r="AG4613" s="147"/>
      <c r="AH4613" s="13"/>
      <c r="AI4613" s="50">
        <v>0</v>
      </c>
      <c r="AJ4613" s="50">
        <v>0</v>
      </c>
      <c r="AK4613" s="50">
        <v>0</v>
      </c>
      <c r="AL4613" s="50">
        <v>5.5771736894524047</v>
      </c>
      <c r="AM4613" s="50"/>
      <c r="AN4613" s="50"/>
      <c r="AO4613" s="50"/>
      <c r="AP4613" s="50"/>
      <c r="AQ4613" s="50"/>
      <c r="AR4613" s="50"/>
      <c r="AS4613" s="50"/>
      <c r="AT4613" s="50"/>
      <c r="AU4613" s="50"/>
      <c r="AV4613" s="50"/>
      <c r="AW4613" s="50"/>
      <c r="AX4613" s="50">
        <f t="shared" si="1447"/>
        <v>5.5771736894524047</v>
      </c>
      <c r="AY4613" s="50"/>
      <c r="AZ4613" s="50">
        <f t="shared" si="1437"/>
        <v>163.59709489060387</v>
      </c>
      <c r="BA4613" s="50">
        <f t="shared" si="1438"/>
        <v>251.88759054585043</v>
      </c>
      <c r="BB4613" s="50">
        <f t="shared" si="1439"/>
        <v>259.67792839778394</v>
      </c>
      <c r="BC4613" s="17">
        <f t="shared" si="1440"/>
        <v>19905</v>
      </c>
      <c r="BD4613" s="50">
        <f t="shared" si="1441"/>
        <v>5.5771736894524047</v>
      </c>
      <c r="BE4613" s="50">
        <f t="shared" si="1442"/>
        <v>163.59709489060387</v>
      </c>
      <c r="BF4613" s="50">
        <f t="shared" si="1448"/>
        <v>267.59276729308084</v>
      </c>
      <c r="BG4613" s="50"/>
      <c r="BH4613" s="17">
        <f t="shared" si="1443"/>
        <v>0</v>
      </c>
      <c r="BI4613" s="17">
        <f t="shared" si="1451"/>
        <v>4613</v>
      </c>
      <c r="BJ4613" s="17">
        <f t="shared" si="1449"/>
        <v>4613</v>
      </c>
      <c r="BK4613" s="150">
        <f t="shared" si="1450"/>
        <v>32997</v>
      </c>
      <c r="BL4613" s="50" t="e">
        <f t="shared" ca="1" si="1444"/>
        <v>#NAME?</v>
      </c>
      <c r="BM4613" s="50" t="e">
        <f t="shared" ca="1" si="1445"/>
        <v>#NAME?</v>
      </c>
      <c r="BN4613" s="50" t="e">
        <f t="shared" ca="1" si="1446"/>
        <v>#NAME?</v>
      </c>
    </row>
    <row r="4614" spans="1:66" x14ac:dyDescent="0.35">
      <c r="A4614" s="48">
        <v>32998</v>
      </c>
      <c r="B4614" s="17">
        <v>1990</v>
      </c>
      <c r="C4614" s="17">
        <v>5</v>
      </c>
      <c r="D4614" s="17">
        <v>125</v>
      </c>
      <c r="E4614" s="17">
        <v>5</v>
      </c>
      <c r="F4614" s="17">
        <v>7</v>
      </c>
      <c r="G4614" s="50">
        <v>7.1</v>
      </c>
      <c r="H4614" s="32">
        <v>5.9263967604989043</v>
      </c>
      <c r="I4614" s="50">
        <v>5.666666666666667</v>
      </c>
      <c r="J4614" s="13">
        <v>0</v>
      </c>
      <c r="K4614" s="13">
        <f t="shared" si="1432"/>
        <v>0</v>
      </c>
      <c r="L4614" s="13">
        <f t="shared" si="1433"/>
        <v>0</v>
      </c>
      <c r="M4614" s="13" t="e">
        <f ca="1">CalcTable[[#This Row],[IWC]]-AE4613</f>
        <v>#NAME?</v>
      </c>
      <c r="N4614" s="13" t="e">
        <f ca="1">IF(CalcTable[[#This Row],[Day of Year]]&lt;123,FCAP,AE4613)</f>
        <v>#NAME?</v>
      </c>
      <c r="O4614" s="17" t="e">
        <f ca="1">IF(IRR_DRIP,5,COUNTIF('IDET Wind Values'!C4598:G4598,"&lt;="&amp;IRR_MAXWIND))</f>
        <v>#NAME?</v>
      </c>
      <c r="P4614" s="13" t="e">
        <f ca="1">CalcTable[[#This Row],[ET_o]]*KL</f>
        <v>#NAME?</v>
      </c>
      <c r="Q4614" s="13" t="e">
        <f ca="1">IF(WILTPT&lt;=0,1,MAX(0,MIN(1,(CalcTable[[#This Row],[IWC]]-WILTPT)/(MAD-WILTPT))))</f>
        <v>#NAME?</v>
      </c>
      <c r="R4614" s="13" t="e">
        <f ca="1">CalcTable[[#This Row],[ETMult]]*CalcTable[[#This Row],[ETb]]</f>
        <v>#NAME?</v>
      </c>
      <c r="S4614" s="13" t="b">
        <f>INDEX(IRR_LIST,CalcTable[[#This Row],[Day of Week]]+1)</f>
        <v>0</v>
      </c>
      <c r="T4614" s="13">
        <f t="shared" ca="1" si="1434"/>
        <v>0</v>
      </c>
      <c r="U4614" s="13" t="b">
        <f ca="1">IF(CalcTable[[#This Row],[IrrPrecip]]&gt;=IC_MM,FALSE,TRUE)</f>
        <v>1</v>
      </c>
      <c r="V4614" s="13" t="b">
        <f t="shared" si="1435"/>
        <v>1</v>
      </c>
      <c r="W4614" s="13" t="e">
        <f ca="1">IF(AND(IRR_DRIP=FALSE,CalcTable[[#This Row],[IrrHours]]&lt;=0),FALSE,TRUE)</f>
        <v>#NAME?</v>
      </c>
      <c r="X4614" s="13" t="e">
        <f ca="1">AND(CalcTable[[#This Row],[IrrDay]],CalcTable[[#This Row],[IrrRain]],CalcTable[[#This Row],[IrrWarm]],CalcTable[[#This Row],[IrrWindy]])</f>
        <v>#NAME?</v>
      </c>
      <c r="Y4614" s="13" t="e">
        <f t="shared" ca="1" si="1436"/>
        <v>#NAME?</v>
      </c>
      <c r="Z4614" s="13" t="e">
        <f ca="1">CalcTable[[#This Row],[IrrHours]]/5</f>
        <v>#NAME?</v>
      </c>
      <c r="AA4614" s="13" t="e">
        <f ca="1">IF(CalcTable[[#This Row],[IrrFlag]]=FALSE,0,MAX(0,CalcTable[[#This Row],[VolRednWind]]*(FCAP*IRR_TARGET-CalcTable[[#This Row],[IWC]])))</f>
        <v>#NAME?</v>
      </c>
      <c r="AB4614" s="13" t="e">
        <f ca="1">CalcTable[[#This Row],[IWC]]+CalcTable[[#This Row],[Eff Precip]]+CalcTable[[#This Row],[IrrAmt]]-CalcTable[[#This Row],[AET]]</f>
        <v>#NAME?</v>
      </c>
      <c r="AC4614" s="13" t="e">
        <f ca="1">IF(CalcTable[[#This Row],[PWC]]&gt;FCAP,MIN(24*PERC,MIN(SAT,CalcTable[[#This Row],[PWC]])-FCAP),0)</f>
        <v>#NAME?</v>
      </c>
      <c r="AD4614" s="13" t="e">
        <f ca="1">IF(CalcTable[[#This Row],[PWC]]&gt;SAT,CalcTable[[#This Row],[PWC]]-SAT,0)</f>
        <v>#NAME?</v>
      </c>
      <c r="AE4614" s="13" t="e">
        <f ca="1">CalcTable[[#This Row],[PWC]]-CalcTable[[#This Row],[PercAmt]]-CalcTable[[#This Row],[Runoff]]</f>
        <v>#NAME?</v>
      </c>
      <c r="AF4614" s="13" t="e">
        <f ca="1">CalcTable[[#This Row],[IrrAmt]]/1000*CUR_IRR_AREA*10000/IRR_EFF</f>
        <v>#NAME?</v>
      </c>
      <c r="AG4614" s="147"/>
      <c r="AH4614" s="13"/>
      <c r="AI4614" s="50">
        <v>0</v>
      </c>
      <c r="AJ4614" s="50">
        <v>0</v>
      </c>
      <c r="AK4614" s="50">
        <v>0</v>
      </c>
      <c r="AL4614" s="50">
        <v>0</v>
      </c>
      <c r="AM4614" s="50"/>
      <c r="AN4614" s="50"/>
      <c r="AO4614" s="50"/>
      <c r="AP4614" s="50"/>
      <c r="AQ4614" s="50"/>
      <c r="AR4614" s="50"/>
      <c r="AS4614" s="50"/>
      <c r="AT4614" s="50"/>
      <c r="AU4614" s="50"/>
      <c r="AV4614" s="50"/>
      <c r="AW4614" s="50"/>
      <c r="AX4614" s="50">
        <f t="shared" si="1447"/>
        <v>0</v>
      </c>
      <c r="AY4614" s="50"/>
      <c r="AZ4614" s="50">
        <f t="shared" si="1437"/>
        <v>0</v>
      </c>
      <c r="BA4614" s="50">
        <f t="shared" si="1438"/>
        <v>0</v>
      </c>
      <c r="BB4614" s="50">
        <f t="shared" si="1439"/>
        <v>0</v>
      </c>
      <c r="BC4614" s="17">
        <f t="shared" si="1440"/>
        <v>19905</v>
      </c>
      <c r="BD4614" s="50">
        <f t="shared" si="1441"/>
        <v>0</v>
      </c>
      <c r="BE4614" s="50">
        <f t="shared" si="1442"/>
        <v>0</v>
      </c>
      <c r="BF4614" s="50">
        <f t="shared" si="1448"/>
        <v>0</v>
      </c>
      <c r="BG4614" s="50"/>
      <c r="BH4614" s="17">
        <f t="shared" si="1443"/>
        <v>0</v>
      </c>
      <c r="BI4614" s="17">
        <f t="shared" si="1451"/>
        <v>4614</v>
      </c>
      <c r="BJ4614" s="17">
        <f t="shared" si="1449"/>
        <v>4614</v>
      </c>
      <c r="BK4614" s="150">
        <f t="shared" si="1450"/>
        <v>32998</v>
      </c>
      <c r="BL4614" s="50" t="e">
        <f t="shared" ca="1" si="1444"/>
        <v>#NAME?</v>
      </c>
      <c r="BM4614" s="50" t="e">
        <f t="shared" ca="1" si="1445"/>
        <v>#NAME?</v>
      </c>
      <c r="BN4614" s="50" t="e">
        <f t="shared" ca="1" si="1446"/>
        <v>#NAME?</v>
      </c>
    </row>
    <row r="4615" spans="1:66" x14ac:dyDescent="0.35">
      <c r="A4615" s="48">
        <v>32999</v>
      </c>
      <c r="B4615" s="17">
        <v>1990</v>
      </c>
      <c r="C4615" s="17">
        <v>5</v>
      </c>
      <c r="D4615" s="17">
        <v>126</v>
      </c>
      <c r="E4615" s="17">
        <v>6</v>
      </c>
      <c r="F4615" s="17">
        <v>1</v>
      </c>
      <c r="G4615" s="50">
        <v>3.3</v>
      </c>
      <c r="H4615" s="32">
        <v>5.0985927652587293</v>
      </c>
      <c r="I4615" s="50">
        <v>18.5</v>
      </c>
      <c r="J4615" s="13">
        <v>0.4</v>
      </c>
      <c r="K4615" s="13">
        <f t="shared" si="1432"/>
        <v>0.4</v>
      </c>
      <c r="L4615" s="13">
        <f t="shared" si="1433"/>
        <v>0</v>
      </c>
      <c r="M4615" s="13" t="e">
        <f ca="1">CalcTable[[#This Row],[IWC]]-AE4614</f>
        <v>#NAME?</v>
      </c>
      <c r="N4615" s="13" t="e">
        <f ca="1">IF(CalcTable[[#This Row],[Day of Year]]&lt;123,FCAP,AE4614)</f>
        <v>#NAME?</v>
      </c>
      <c r="O4615" s="17" t="e">
        <f ca="1">IF(IRR_DRIP,5,COUNTIF('IDET Wind Values'!C4599:G4599,"&lt;="&amp;IRR_MAXWIND))</f>
        <v>#NAME?</v>
      </c>
      <c r="P4615" s="13" t="e">
        <f ca="1">CalcTable[[#This Row],[ET_o]]*KL</f>
        <v>#NAME?</v>
      </c>
      <c r="Q4615" s="13" t="e">
        <f ca="1">IF(WILTPT&lt;=0,1,MAX(0,MIN(1,(CalcTable[[#This Row],[IWC]]-WILTPT)/(MAD-WILTPT))))</f>
        <v>#NAME?</v>
      </c>
      <c r="R4615" s="13" t="e">
        <f ca="1">CalcTable[[#This Row],[ETMult]]*CalcTable[[#This Row],[ETb]]</f>
        <v>#NAME?</v>
      </c>
      <c r="S4615" s="13" t="b">
        <f>INDEX(IRR_LIST,CalcTable[[#This Row],[Day of Week]]+1)</f>
        <v>1</v>
      </c>
      <c r="T4615" s="13">
        <f t="shared" ca="1" si="1434"/>
        <v>0</v>
      </c>
      <c r="U4615" s="13" t="b">
        <f ca="1">IF(CalcTable[[#This Row],[IrrPrecip]]&gt;=IC_MM,FALSE,TRUE)</f>
        <v>1</v>
      </c>
      <c r="V4615" s="13" t="b">
        <f t="shared" si="1435"/>
        <v>0</v>
      </c>
      <c r="W4615" s="13" t="e">
        <f ca="1">IF(AND(IRR_DRIP=FALSE,CalcTable[[#This Row],[IrrHours]]&lt;=0),FALSE,TRUE)</f>
        <v>#NAME?</v>
      </c>
      <c r="X4615" s="13" t="e">
        <f ca="1">AND(CalcTable[[#This Row],[IrrDay]],CalcTable[[#This Row],[IrrRain]],CalcTable[[#This Row],[IrrWarm]],CalcTable[[#This Row],[IrrWindy]])</f>
        <v>#NAME?</v>
      </c>
      <c r="Y4615" s="13" t="e">
        <f t="shared" ca="1" si="1436"/>
        <v>#NAME?</v>
      </c>
      <c r="Z4615" s="13" t="e">
        <f ca="1">CalcTable[[#This Row],[IrrHours]]/5</f>
        <v>#NAME?</v>
      </c>
      <c r="AA4615" s="13" t="e">
        <f ca="1">IF(CalcTable[[#This Row],[IrrFlag]]=FALSE,0,MAX(0,CalcTable[[#This Row],[VolRednWind]]*(FCAP*IRR_TARGET-CalcTable[[#This Row],[IWC]])))</f>
        <v>#NAME?</v>
      </c>
      <c r="AB4615" s="13" t="e">
        <f ca="1">CalcTable[[#This Row],[IWC]]+CalcTable[[#This Row],[Eff Precip]]+CalcTable[[#This Row],[IrrAmt]]-CalcTable[[#This Row],[AET]]</f>
        <v>#NAME?</v>
      </c>
      <c r="AC4615" s="13" t="e">
        <f ca="1">IF(CalcTable[[#This Row],[PWC]]&gt;FCAP,MIN(24*PERC,MIN(SAT,CalcTable[[#This Row],[PWC]])-FCAP),0)</f>
        <v>#NAME?</v>
      </c>
      <c r="AD4615" s="13" t="e">
        <f ca="1">IF(CalcTable[[#This Row],[PWC]]&gt;SAT,CalcTable[[#This Row],[PWC]]-SAT,0)</f>
        <v>#NAME?</v>
      </c>
      <c r="AE4615" s="13" t="e">
        <f ca="1">CalcTable[[#This Row],[PWC]]-CalcTable[[#This Row],[PercAmt]]-CalcTable[[#This Row],[Runoff]]</f>
        <v>#NAME?</v>
      </c>
      <c r="AF4615" s="13" t="e">
        <f ca="1">CalcTable[[#This Row],[IrrAmt]]/1000*CUR_IRR_AREA*10000/IRR_EFF</f>
        <v>#NAME?</v>
      </c>
      <c r="AG4615" s="147"/>
      <c r="AH4615" s="13"/>
      <c r="AI4615" s="50">
        <v>0</v>
      </c>
      <c r="AJ4615" s="50">
        <v>0</v>
      </c>
      <c r="AK4615" s="50">
        <v>0</v>
      </c>
      <c r="AL4615" s="50">
        <v>0</v>
      </c>
      <c r="AM4615" s="50"/>
      <c r="AN4615" s="50"/>
      <c r="AO4615" s="50"/>
      <c r="AP4615" s="50"/>
      <c r="AQ4615" s="50"/>
      <c r="AR4615" s="50"/>
      <c r="AS4615" s="50"/>
      <c r="AT4615" s="50"/>
      <c r="AU4615" s="50"/>
      <c r="AV4615" s="50"/>
      <c r="AW4615" s="50"/>
      <c r="AX4615" s="50">
        <f t="shared" si="1447"/>
        <v>0</v>
      </c>
      <c r="AY4615" s="50"/>
      <c r="AZ4615" s="50">
        <f t="shared" si="1437"/>
        <v>0</v>
      </c>
      <c r="BA4615" s="50">
        <f t="shared" si="1438"/>
        <v>0</v>
      </c>
      <c r="BB4615" s="50">
        <f t="shared" si="1439"/>
        <v>0</v>
      </c>
      <c r="BC4615" s="17">
        <f t="shared" si="1440"/>
        <v>19905</v>
      </c>
      <c r="BD4615" s="50">
        <f t="shared" si="1441"/>
        <v>0</v>
      </c>
      <c r="BE4615" s="50">
        <f t="shared" si="1442"/>
        <v>0</v>
      </c>
      <c r="BF4615" s="50">
        <f t="shared" si="1448"/>
        <v>0</v>
      </c>
      <c r="BG4615" s="50"/>
      <c r="BH4615" s="17">
        <f t="shared" si="1443"/>
        <v>0</v>
      </c>
      <c r="BI4615" s="17">
        <f t="shared" si="1451"/>
        <v>4615</v>
      </c>
      <c r="BJ4615" s="17">
        <f t="shared" si="1449"/>
        <v>4615</v>
      </c>
      <c r="BK4615" s="150">
        <f t="shared" si="1450"/>
        <v>32999</v>
      </c>
      <c r="BL4615" s="50" t="e">
        <f t="shared" ca="1" si="1444"/>
        <v>#NAME?</v>
      </c>
      <c r="BM4615" s="50" t="e">
        <f t="shared" ca="1" si="1445"/>
        <v>#NAME?</v>
      </c>
      <c r="BN4615" s="50" t="e">
        <f t="shared" ca="1" si="1446"/>
        <v>#NAME?</v>
      </c>
    </row>
    <row r="4616" spans="1:66" x14ac:dyDescent="0.35">
      <c r="A4616" s="48">
        <v>33000</v>
      </c>
      <c r="B4616" s="17">
        <v>1990</v>
      </c>
      <c r="C4616" s="17">
        <v>5</v>
      </c>
      <c r="D4616" s="17">
        <v>127</v>
      </c>
      <c r="E4616" s="17">
        <v>7</v>
      </c>
      <c r="F4616" s="17">
        <v>2</v>
      </c>
      <c r="G4616" s="50">
        <v>-1.9</v>
      </c>
      <c r="H4616" s="32">
        <v>3.8881257659909103</v>
      </c>
      <c r="I4616" s="50">
        <v>10.5</v>
      </c>
      <c r="J4616" s="13">
        <v>0</v>
      </c>
      <c r="K4616" s="13">
        <f t="shared" si="1432"/>
        <v>0</v>
      </c>
      <c r="L4616" s="13">
        <f t="shared" si="1433"/>
        <v>0</v>
      </c>
      <c r="M4616" s="13" t="e">
        <f ca="1">CalcTable[[#This Row],[IWC]]-AE4615</f>
        <v>#NAME?</v>
      </c>
      <c r="N4616" s="13" t="e">
        <f ca="1">IF(CalcTable[[#This Row],[Day of Year]]&lt;123,FCAP,AE4615)</f>
        <v>#NAME?</v>
      </c>
      <c r="O4616" s="17" t="e">
        <f ca="1">IF(IRR_DRIP,5,COUNTIF('IDET Wind Values'!C4600:G4600,"&lt;="&amp;IRR_MAXWIND))</f>
        <v>#NAME?</v>
      </c>
      <c r="P4616" s="13" t="e">
        <f ca="1">CalcTable[[#This Row],[ET_o]]*KL</f>
        <v>#NAME?</v>
      </c>
      <c r="Q4616" s="13" t="e">
        <f ca="1">IF(WILTPT&lt;=0,1,MAX(0,MIN(1,(CalcTable[[#This Row],[IWC]]-WILTPT)/(MAD-WILTPT))))</f>
        <v>#NAME?</v>
      </c>
      <c r="R4616" s="13" t="e">
        <f ca="1">CalcTable[[#This Row],[ETMult]]*CalcTable[[#This Row],[ETb]]</f>
        <v>#NAME?</v>
      </c>
      <c r="S4616" s="13" t="b">
        <f>INDEX(IRR_LIST,CalcTable[[#This Row],[Day of Week]]+1)</f>
        <v>0</v>
      </c>
      <c r="T4616" s="13">
        <f t="shared" ca="1" si="1434"/>
        <v>0.4</v>
      </c>
      <c r="U4616" s="13" t="b">
        <f ca="1">IF(CalcTable[[#This Row],[IrrPrecip]]&gt;=IC_MM,FALSE,TRUE)</f>
        <v>1</v>
      </c>
      <c r="V4616" s="13" t="b">
        <f t="shared" si="1435"/>
        <v>0</v>
      </c>
      <c r="W4616" s="13" t="e">
        <f ca="1">IF(AND(IRR_DRIP=FALSE,CalcTable[[#This Row],[IrrHours]]&lt;=0),FALSE,TRUE)</f>
        <v>#NAME?</v>
      </c>
      <c r="X4616" s="13" t="e">
        <f ca="1">AND(CalcTable[[#This Row],[IrrDay]],CalcTable[[#This Row],[IrrRain]],CalcTable[[#This Row],[IrrWarm]],CalcTable[[#This Row],[IrrWindy]])</f>
        <v>#NAME?</v>
      </c>
      <c r="Y4616" s="13" t="e">
        <f t="shared" ca="1" si="1436"/>
        <v>#NAME?</v>
      </c>
      <c r="Z4616" s="13" t="e">
        <f ca="1">CalcTable[[#This Row],[IrrHours]]/5</f>
        <v>#NAME?</v>
      </c>
      <c r="AA4616" s="13" t="e">
        <f ca="1">IF(CalcTable[[#This Row],[IrrFlag]]=FALSE,0,MAX(0,CalcTable[[#This Row],[VolRednWind]]*(FCAP*IRR_TARGET-CalcTable[[#This Row],[IWC]])))</f>
        <v>#NAME?</v>
      </c>
      <c r="AB4616" s="13" t="e">
        <f ca="1">CalcTable[[#This Row],[IWC]]+CalcTable[[#This Row],[Eff Precip]]+CalcTable[[#This Row],[IrrAmt]]-CalcTable[[#This Row],[AET]]</f>
        <v>#NAME?</v>
      </c>
      <c r="AC4616" s="13" t="e">
        <f ca="1">IF(CalcTable[[#This Row],[PWC]]&gt;FCAP,MIN(24*PERC,MIN(SAT,CalcTable[[#This Row],[PWC]])-FCAP),0)</f>
        <v>#NAME?</v>
      </c>
      <c r="AD4616" s="13" t="e">
        <f ca="1">IF(CalcTable[[#This Row],[PWC]]&gt;SAT,CalcTable[[#This Row],[PWC]]-SAT,0)</f>
        <v>#NAME?</v>
      </c>
      <c r="AE4616" s="13" t="e">
        <f ca="1">CalcTable[[#This Row],[PWC]]-CalcTable[[#This Row],[PercAmt]]-CalcTable[[#This Row],[Runoff]]</f>
        <v>#NAME?</v>
      </c>
      <c r="AF4616" s="13" t="e">
        <f ca="1">CalcTable[[#This Row],[IrrAmt]]/1000*CUR_IRR_AREA*10000/IRR_EFF</f>
        <v>#NAME?</v>
      </c>
      <c r="AG4616" s="147"/>
      <c r="AH4616" s="13"/>
      <c r="AI4616" s="50">
        <v>0</v>
      </c>
      <c r="AJ4616" s="50">
        <v>0</v>
      </c>
      <c r="AK4616" s="50">
        <v>0</v>
      </c>
      <c r="AL4616" s="50">
        <v>0</v>
      </c>
      <c r="AM4616" s="50"/>
      <c r="AN4616" s="50"/>
      <c r="AO4616" s="50"/>
      <c r="AP4616" s="50"/>
      <c r="AQ4616" s="50"/>
      <c r="AR4616" s="50"/>
      <c r="AS4616" s="50"/>
      <c r="AT4616" s="50"/>
      <c r="AU4616" s="50"/>
      <c r="AV4616" s="50"/>
      <c r="AW4616" s="50"/>
      <c r="AX4616" s="50">
        <f t="shared" si="1447"/>
        <v>0</v>
      </c>
      <c r="AY4616" s="50"/>
      <c r="AZ4616" s="50">
        <f t="shared" si="1437"/>
        <v>0</v>
      </c>
      <c r="BA4616" s="50">
        <f t="shared" si="1438"/>
        <v>0</v>
      </c>
      <c r="BB4616" s="50">
        <f t="shared" si="1439"/>
        <v>0</v>
      </c>
      <c r="BC4616" s="17">
        <f t="shared" si="1440"/>
        <v>19905</v>
      </c>
      <c r="BD4616" s="50">
        <f t="shared" si="1441"/>
        <v>0</v>
      </c>
      <c r="BE4616" s="50">
        <f t="shared" si="1442"/>
        <v>0</v>
      </c>
      <c r="BF4616" s="50">
        <f t="shared" si="1448"/>
        <v>0</v>
      </c>
      <c r="BG4616" s="50"/>
      <c r="BH4616" s="17">
        <f t="shared" si="1443"/>
        <v>0</v>
      </c>
      <c r="BI4616" s="17">
        <f t="shared" si="1451"/>
        <v>4616</v>
      </c>
      <c r="BJ4616" s="17">
        <f t="shared" si="1449"/>
        <v>4616</v>
      </c>
      <c r="BK4616" s="150">
        <f t="shared" si="1450"/>
        <v>33000</v>
      </c>
      <c r="BL4616" s="50" t="e">
        <f t="shared" ca="1" si="1444"/>
        <v>#NAME?</v>
      </c>
      <c r="BM4616" s="50" t="e">
        <f t="shared" ca="1" si="1445"/>
        <v>#NAME?</v>
      </c>
      <c r="BN4616" s="50" t="e">
        <f t="shared" ca="1" si="1446"/>
        <v>#NAME?</v>
      </c>
    </row>
    <row r="4617" spans="1:66" x14ac:dyDescent="0.35">
      <c r="A4617" s="48">
        <v>33001</v>
      </c>
      <c r="B4617" s="17">
        <v>1990</v>
      </c>
      <c r="C4617" s="17">
        <v>5</v>
      </c>
      <c r="D4617" s="17">
        <v>128</v>
      </c>
      <c r="E4617" s="17">
        <v>8</v>
      </c>
      <c r="F4617" s="17">
        <v>3</v>
      </c>
      <c r="G4617" s="50">
        <v>-3</v>
      </c>
      <c r="H4617" s="32">
        <v>3.087354356983572</v>
      </c>
      <c r="I4617" s="50">
        <v>35</v>
      </c>
      <c r="J4617" s="13">
        <v>3.6</v>
      </c>
      <c r="K4617" s="13">
        <f t="shared" si="1432"/>
        <v>3.6</v>
      </c>
      <c r="L4617" s="13">
        <f t="shared" si="1433"/>
        <v>0</v>
      </c>
      <c r="M4617" s="13" t="e">
        <f ca="1">CalcTable[[#This Row],[IWC]]-AE4616</f>
        <v>#NAME?</v>
      </c>
      <c r="N4617" s="13" t="e">
        <f ca="1">IF(CalcTable[[#This Row],[Day of Year]]&lt;123,FCAP,AE4616)</f>
        <v>#NAME?</v>
      </c>
      <c r="O4617" s="17" t="e">
        <f ca="1">IF(IRR_DRIP,5,COUNTIF('IDET Wind Values'!C4601:G4601,"&lt;="&amp;IRR_MAXWIND))</f>
        <v>#NAME?</v>
      </c>
      <c r="P4617" s="13" t="e">
        <f ca="1">CalcTable[[#This Row],[ET_o]]*KL</f>
        <v>#NAME?</v>
      </c>
      <c r="Q4617" s="13" t="e">
        <f ca="1">IF(WILTPT&lt;=0,1,MAX(0,MIN(1,(CalcTable[[#This Row],[IWC]]-WILTPT)/(MAD-WILTPT))))</f>
        <v>#NAME?</v>
      </c>
      <c r="R4617" s="13" t="e">
        <f ca="1">CalcTable[[#This Row],[ETMult]]*CalcTable[[#This Row],[ETb]]</f>
        <v>#NAME?</v>
      </c>
      <c r="S4617" s="13" t="b">
        <f>INDEX(IRR_LIST,CalcTable[[#This Row],[Day of Week]]+1)</f>
        <v>1</v>
      </c>
      <c r="T4617" s="13">
        <f t="shared" ca="1" si="1434"/>
        <v>0.4</v>
      </c>
      <c r="U4617" s="13" t="b">
        <f ca="1">IF(CalcTable[[#This Row],[IrrPrecip]]&gt;=IC_MM,FALSE,TRUE)</f>
        <v>1</v>
      </c>
      <c r="V4617" s="13" t="b">
        <f t="shared" si="1435"/>
        <v>0</v>
      </c>
      <c r="W4617" s="13" t="e">
        <f ca="1">IF(AND(IRR_DRIP=FALSE,CalcTable[[#This Row],[IrrHours]]&lt;=0),FALSE,TRUE)</f>
        <v>#NAME?</v>
      </c>
      <c r="X4617" s="13" t="e">
        <f ca="1">AND(CalcTable[[#This Row],[IrrDay]],CalcTable[[#This Row],[IrrRain]],CalcTable[[#This Row],[IrrWarm]],CalcTable[[#This Row],[IrrWindy]])</f>
        <v>#NAME?</v>
      </c>
      <c r="Y4617" s="13" t="e">
        <f t="shared" ca="1" si="1436"/>
        <v>#NAME?</v>
      </c>
      <c r="Z4617" s="13" t="e">
        <f ca="1">CalcTable[[#This Row],[IrrHours]]/5</f>
        <v>#NAME?</v>
      </c>
      <c r="AA4617" s="13" t="e">
        <f ca="1">IF(CalcTable[[#This Row],[IrrFlag]]=FALSE,0,MAX(0,CalcTable[[#This Row],[VolRednWind]]*(FCAP*IRR_TARGET-CalcTable[[#This Row],[IWC]])))</f>
        <v>#NAME?</v>
      </c>
      <c r="AB4617" s="13" t="e">
        <f ca="1">CalcTable[[#This Row],[IWC]]+CalcTable[[#This Row],[Eff Precip]]+CalcTable[[#This Row],[IrrAmt]]-CalcTable[[#This Row],[AET]]</f>
        <v>#NAME?</v>
      </c>
      <c r="AC4617" s="13" t="e">
        <f ca="1">IF(CalcTable[[#This Row],[PWC]]&gt;FCAP,MIN(24*PERC,MIN(SAT,CalcTable[[#This Row],[PWC]])-FCAP),0)</f>
        <v>#NAME?</v>
      </c>
      <c r="AD4617" s="13" t="e">
        <f ca="1">IF(CalcTable[[#This Row],[PWC]]&gt;SAT,CalcTable[[#This Row],[PWC]]-SAT,0)</f>
        <v>#NAME?</v>
      </c>
      <c r="AE4617" s="13" t="e">
        <f ca="1">CalcTable[[#This Row],[PWC]]-CalcTable[[#This Row],[PercAmt]]-CalcTable[[#This Row],[Runoff]]</f>
        <v>#NAME?</v>
      </c>
      <c r="AF4617" s="13" t="e">
        <f ca="1">CalcTable[[#This Row],[IrrAmt]]/1000*CUR_IRR_AREA*10000/IRR_EFF</f>
        <v>#NAME?</v>
      </c>
      <c r="AG4617" s="147"/>
      <c r="AH4617" s="13"/>
      <c r="AI4617" s="50">
        <v>0</v>
      </c>
      <c r="AJ4617" s="50">
        <v>0</v>
      </c>
      <c r="AK4617" s="50">
        <v>0</v>
      </c>
      <c r="AL4617" s="50">
        <v>0</v>
      </c>
      <c r="AM4617" s="50"/>
      <c r="AN4617" s="50"/>
      <c r="AO4617" s="50"/>
      <c r="AP4617" s="50"/>
      <c r="AQ4617" s="50"/>
      <c r="AR4617" s="50"/>
      <c r="AS4617" s="50"/>
      <c r="AT4617" s="50"/>
      <c r="AU4617" s="50"/>
      <c r="AV4617" s="50"/>
      <c r="AW4617" s="50"/>
      <c r="AX4617" s="50">
        <f t="shared" si="1447"/>
        <v>0</v>
      </c>
      <c r="AY4617" s="50"/>
      <c r="AZ4617" s="50">
        <f t="shared" si="1437"/>
        <v>0</v>
      </c>
      <c r="BA4617" s="50">
        <f t="shared" si="1438"/>
        <v>0</v>
      </c>
      <c r="BB4617" s="50">
        <f t="shared" si="1439"/>
        <v>0</v>
      </c>
      <c r="BC4617" s="17">
        <f t="shared" si="1440"/>
        <v>19905</v>
      </c>
      <c r="BD4617" s="50">
        <f t="shared" si="1441"/>
        <v>0</v>
      </c>
      <c r="BE4617" s="50">
        <f t="shared" si="1442"/>
        <v>0</v>
      </c>
      <c r="BF4617" s="50">
        <f t="shared" si="1448"/>
        <v>0</v>
      </c>
      <c r="BG4617" s="50"/>
      <c r="BH4617" s="17">
        <f t="shared" si="1443"/>
        <v>0</v>
      </c>
      <c r="BI4617" s="17">
        <f t="shared" si="1451"/>
        <v>4617</v>
      </c>
      <c r="BJ4617" s="17">
        <f t="shared" si="1449"/>
        <v>4617</v>
      </c>
      <c r="BK4617" s="150">
        <f t="shared" si="1450"/>
        <v>33001</v>
      </c>
      <c r="BL4617" s="50" t="e">
        <f t="shared" ca="1" si="1444"/>
        <v>#NAME?</v>
      </c>
      <c r="BM4617" s="50" t="e">
        <f t="shared" ca="1" si="1445"/>
        <v>#NAME?</v>
      </c>
      <c r="BN4617" s="50" t="e">
        <f t="shared" ca="1" si="1446"/>
        <v>#NAME?</v>
      </c>
    </row>
    <row r="4618" spans="1:66" x14ac:dyDescent="0.35">
      <c r="A4618" s="48">
        <v>33002</v>
      </c>
      <c r="B4618" s="17">
        <v>1990</v>
      </c>
      <c r="C4618" s="17">
        <v>5</v>
      </c>
      <c r="D4618" s="17">
        <v>129</v>
      </c>
      <c r="E4618" s="17">
        <v>9</v>
      </c>
      <c r="F4618" s="17">
        <v>4</v>
      </c>
      <c r="G4618" s="50">
        <v>-1</v>
      </c>
      <c r="H4618" s="32">
        <v>3.0153094643215312</v>
      </c>
      <c r="I4618" s="50">
        <v>6.5</v>
      </c>
      <c r="J4618" s="13">
        <v>0</v>
      </c>
      <c r="K4618" s="13">
        <f t="shared" si="1432"/>
        <v>0</v>
      </c>
      <c r="L4618" s="13">
        <f t="shared" si="1433"/>
        <v>0</v>
      </c>
      <c r="M4618" s="13" t="e">
        <f ca="1">CalcTable[[#This Row],[IWC]]-AE4617</f>
        <v>#NAME?</v>
      </c>
      <c r="N4618" s="13" t="e">
        <f ca="1">IF(CalcTable[[#This Row],[Day of Year]]&lt;123,FCAP,AE4617)</f>
        <v>#NAME?</v>
      </c>
      <c r="O4618" s="17" t="e">
        <f ca="1">IF(IRR_DRIP,5,COUNTIF('IDET Wind Values'!C4602:G4602,"&lt;="&amp;IRR_MAXWIND))</f>
        <v>#NAME?</v>
      </c>
      <c r="P4618" s="13" t="e">
        <f ca="1">CalcTable[[#This Row],[ET_o]]*KL</f>
        <v>#NAME?</v>
      </c>
      <c r="Q4618" s="13" t="e">
        <f ca="1">IF(WILTPT&lt;=0,1,MAX(0,MIN(1,(CalcTable[[#This Row],[IWC]]-WILTPT)/(MAD-WILTPT))))</f>
        <v>#NAME?</v>
      </c>
      <c r="R4618" s="13" t="e">
        <f ca="1">CalcTable[[#This Row],[ETMult]]*CalcTable[[#This Row],[ETb]]</f>
        <v>#NAME?</v>
      </c>
      <c r="S4618" s="13" t="b">
        <f>INDEX(IRR_LIST,CalcTable[[#This Row],[Day of Week]]+1)</f>
        <v>0</v>
      </c>
      <c r="T4618" s="13">
        <f t="shared" ca="1" si="1434"/>
        <v>3.6</v>
      </c>
      <c r="U4618" s="13" t="b">
        <f ca="1">IF(CalcTable[[#This Row],[IrrPrecip]]&gt;=IC_MM,FALSE,TRUE)</f>
        <v>1</v>
      </c>
      <c r="V4618" s="13" t="b">
        <f t="shared" si="1435"/>
        <v>1</v>
      </c>
      <c r="W4618" s="13" t="e">
        <f ca="1">IF(AND(IRR_DRIP=FALSE,CalcTable[[#This Row],[IrrHours]]&lt;=0),FALSE,TRUE)</f>
        <v>#NAME?</v>
      </c>
      <c r="X4618" s="13" t="e">
        <f ca="1">AND(CalcTable[[#This Row],[IrrDay]],CalcTable[[#This Row],[IrrRain]],CalcTable[[#This Row],[IrrWarm]],CalcTable[[#This Row],[IrrWindy]])</f>
        <v>#NAME?</v>
      </c>
      <c r="Y4618" s="13" t="e">
        <f t="shared" ca="1" si="1436"/>
        <v>#NAME?</v>
      </c>
      <c r="Z4618" s="13" t="e">
        <f ca="1">CalcTable[[#This Row],[IrrHours]]/5</f>
        <v>#NAME?</v>
      </c>
      <c r="AA4618" s="13" t="e">
        <f ca="1">IF(CalcTable[[#This Row],[IrrFlag]]=FALSE,0,MAX(0,CalcTable[[#This Row],[VolRednWind]]*(FCAP*IRR_TARGET-CalcTable[[#This Row],[IWC]])))</f>
        <v>#NAME?</v>
      </c>
      <c r="AB4618" s="13" t="e">
        <f ca="1">CalcTable[[#This Row],[IWC]]+CalcTable[[#This Row],[Eff Precip]]+CalcTable[[#This Row],[IrrAmt]]-CalcTable[[#This Row],[AET]]</f>
        <v>#NAME?</v>
      </c>
      <c r="AC4618" s="13" t="e">
        <f ca="1">IF(CalcTable[[#This Row],[PWC]]&gt;FCAP,MIN(24*PERC,MIN(SAT,CalcTable[[#This Row],[PWC]])-FCAP),0)</f>
        <v>#NAME?</v>
      </c>
      <c r="AD4618" s="13" t="e">
        <f ca="1">IF(CalcTable[[#This Row],[PWC]]&gt;SAT,CalcTable[[#This Row],[PWC]]-SAT,0)</f>
        <v>#NAME?</v>
      </c>
      <c r="AE4618" s="13" t="e">
        <f ca="1">CalcTable[[#This Row],[PWC]]-CalcTable[[#This Row],[PercAmt]]-CalcTable[[#This Row],[Runoff]]</f>
        <v>#NAME?</v>
      </c>
      <c r="AF4618" s="13" t="e">
        <f ca="1">CalcTable[[#This Row],[IrrAmt]]/1000*CUR_IRR_AREA*10000/IRR_EFF</f>
        <v>#NAME?</v>
      </c>
      <c r="AG4618" s="147"/>
      <c r="AH4618" s="13"/>
      <c r="AI4618" s="50">
        <v>0</v>
      </c>
      <c r="AJ4618" s="50">
        <v>0</v>
      </c>
      <c r="AK4618" s="50">
        <v>2.3413362370668596</v>
      </c>
      <c r="AL4618" s="50">
        <v>10.841186276938569</v>
      </c>
      <c r="AM4618" s="50"/>
      <c r="AN4618" s="50"/>
      <c r="AO4618" s="50"/>
      <c r="AP4618" s="50"/>
      <c r="AQ4618" s="50"/>
      <c r="AR4618" s="50"/>
      <c r="AS4618" s="50"/>
      <c r="AT4618" s="50"/>
      <c r="AU4618" s="50"/>
      <c r="AV4618" s="50"/>
      <c r="AW4618" s="50"/>
      <c r="AX4618" s="50">
        <f t="shared" si="1447"/>
        <v>13.182522514005427</v>
      </c>
      <c r="AY4618" s="50"/>
      <c r="AZ4618" s="50">
        <f t="shared" si="1437"/>
        <v>352.3477289338453</v>
      </c>
      <c r="BA4618" s="50">
        <f t="shared" si="1438"/>
        <v>542.50364613623799</v>
      </c>
      <c r="BB4618" s="50">
        <f t="shared" si="1439"/>
        <v>559.28210941880218</v>
      </c>
      <c r="BC4618" s="17">
        <f t="shared" si="1440"/>
        <v>19905</v>
      </c>
      <c r="BD4618" s="50">
        <f t="shared" si="1441"/>
        <v>13.182522514005427</v>
      </c>
      <c r="BE4618" s="50">
        <f t="shared" si="1442"/>
        <v>352.3477289338453</v>
      </c>
      <c r="BF4618" s="50">
        <f t="shared" si="1448"/>
        <v>576.32871719322475</v>
      </c>
      <c r="BG4618" s="50"/>
      <c r="BH4618" s="17">
        <f t="shared" si="1443"/>
        <v>0</v>
      </c>
      <c r="BI4618" s="17">
        <f t="shared" si="1451"/>
        <v>4618</v>
      </c>
      <c r="BJ4618" s="17">
        <f t="shared" si="1449"/>
        <v>4618</v>
      </c>
      <c r="BK4618" s="150">
        <f t="shared" si="1450"/>
        <v>33002</v>
      </c>
      <c r="BL4618" s="50" t="e">
        <f t="shared" ca="1" si="1444"/>
        <v>#NAME?</v>
      </c>
      <c r="BM4618" s="50" t="e">
        <f t="shared" ca="1" si="1445"/>
        <v>#NAME?</v>
      </c>
      <c r="BN4618" s="50" t="e">
        <f t="shared" ca="1" si="1446"/>
        <v>#NAME?</v>
      </c>
    </row>
    <row r="4619" spans="1:66" x14ac:dyDescent="0.35">
      <c r="A4619" s="48">
        <v>33003</v>
      </c>
      <c r="B4619" s="17">
        <v>1990</v>
      </c>
      <c r="C4619" s="17">
        <v>5</v>
      </c>
      <c r="D4619" s="17">
        <v>130</v>
      </c>
      <c r="E4619" s="17">
        <v>10</v>
      </c>
      <c r="F4619" s="17">
        <v>5</v>
      </c>
      <c r="G4619" s="50">
        <v>3</v>
      </c>
      <c r="H4619" s="32">
        <v>2.967640011733776</v>
      </c>
      <c r="I4619" s="50">
        <v>9.6666666666666661</v>
      </c>
      <c r="J4619" s="13">
        <v>3</v>
      </c>
      <c r="K4619" s="13">
        <f t="shared" si="1432"/>
        <v>3</v>
      </c>
      <c r="L4619" s="13">
        <f t="shared" si="1433"/>
        <v>0</v>
      </c>
      <c r="M4619" s="13" t="e">
        <f ca="1">CalcTable[[#This Row],[IWC]]-AE4618</f>
        <v>#NAME?</v>
      </c>
      <c r="N4619" s="13" t="e">
        <f ca="1">IF(CalcTable[[#This Row],[Day of Year]]&lt;123,FCAP,AE4618)</f>
        <v>#NAME?</v>
      </c>
      <c r="O4619" s="17" t="e">
        <f ca="1">IF(IRR_DRIP,5,COUNTIF('IDET Wind Values'!C4603:G4603,"&lt;="&amp;IRR_MAXWIND))</f>
        <v>#NAME?</v>
      </c>
      <c r="P4619" s="13" t="e">
        <f ca="1">CalcTable[[#This Row],[ET_o]]*KL</f>
        <v>#NAME?</v>
      </c>
      <c r="Q4619" s="13" t="e">
        <f ca="1">IF(WILTPT&lt;=0,1,MAX(0,MIN(1,(CalcTable[[#This Row],[IWC]]-WILTPT)/(MAD-WILTPT))))</f>
        <v>#NAME?</v>
      </c>
      <c r="R4619" s="13" t="e">
        <f ca="1">CalcTable[[#This Row],[ETMult]]*CalcTable[[#This Row],[ETb]]</f>
        <v>#NAME?</v>
      </c>
      <c r="S4619" s="13" t="b">
        <f>INDEX(IRR_LIST,CalcTable[[#This Row],[Day of Week]]+1)</f>
        <v>1</v>
      </c>
      <c r="T4619" s="13">
        <f t="shared" ca="1" si="1434"/>
        <v>3.6</v>
      </c>
      <c r="U4619" s="13" t="b">
        <f ca="1">IF(CalcTable[[#This Row],[IrrPrecip]]&gt;=IC_MM,FALSE,TRUE)</f>
        <v>1</v>
      </c>
      <c r="V4619" s="13" t="b">
        <f t="shared" si="1435"/>
        <v>0</v>
      </c>
      <c r="W4619" s="13" t="e">
        <f ca="1">IF(AND(IRR_DRIP=FALSE,CalcTable[[#This Row],[IrrHours]]&lt;=0),FALSE,TRUE)</f>
        <v>#NAME?</v>
      </c>
      <c r="X4619" s="13" t="e">
        <f ca="1">AND(CalcTable[[#This Row],[IrrDay]],CalcTable[[#This Row],[IrrRain]],CalcTable[[#This Row],[IrrWarm]],CalcTable[[#This Row],[IrrWindy]])</f>
        <v>#NAME?</v>
      </c>
      <c r="Y4619" s="13" t="e">
        <f t="shared" ca="1" si="1436"/>
        <v>#NAME?</v>
      </c>
      <c r="Z4619" s="13" t="e">
        <f ca="1">CalcTable[[#This Row],[IrrHours]]/5</f>
        <v>#NAME?</v>
      </c>
      <c r="AA4619" s="13" t="e">
        <f ca="1">IF(CalcTable[[#This Row],[IrrFlag]]=FALSE,0,MAX(0,CalcTable[[#This Row],[VolRednWind]]*(FCAP*IRR_TARGET-CalcTable[[#This Row],[IWC]])))</f>
        <v>#NAME?</v>
      </c>
      <c r="AB4619" s="13" t="e">
        <f ca="1">CalcTable[[#This Row],[IWC]]+CalcTable[[#This Row],[Eff Precip]]+CalcTable[[#This Row],[IrrAmt]]-CalcTable[[#This Row],[AET]]</f>
        <v>#NAME?</v>
      </c>
      <c r="AC4619" s="13" t="e">
        <f ca="1">IF(CalcTable[[#This Row],[PWC]]&gt;FCAP,MIN(24*PERC,MIN(SAT,CalcTable[[#This Row],[PWC]])-FCAP),0)</f>
        <v>#NAME?</v>
      </c>
      <c r="AD4619" s="13" t="e">
        <f ca="1">IF(CalcTable[[#This Row],[PWC]]&gt;SAT,CalcTable[[#This Row],[PWC]]-SAT,0)</f>
        <v>#NAME?</v>
      </c>
      <c r="AE4619" s="13" t="e">
        <f ca="1">CalcTable[[#This Row],[PWC]]-CalcTable[[#This Row],[PercAmt]]-CalcTable[[#This Row],[Runoff]]</f>
        <v>#NAME?</v>
      </c>
      <c r="AF4619" s="13" t="e">
        <f ca="1">CalcTable[[#This Row],[IrrAmt]]/1000*CUR_IRR_AREA*10000/IRR_EFF</f>
        <v>#NAME?</v>
      </c>
      <c r="AG4619" s="147"/>
      <c r="AH4619" s="13"/>
      <c r="AI4619" s="50">
        <v>0</v>
      </c>
      <c r="AJ4619" s="50">
        <v>0</v>
      </c>
      <c r="AK4619" s="50">
        <v>0</v>
      </c>
      <c r="AL4619" s="50">
        <v>0</v>
      </c>
      <c r="AM4619" s="50"/>
      <c r="AN4619" s="50"/>
      <c r="AO4619" s="50"/>
      <c r="AP4619" s="50"/>
      <c r="AQ4619" s="50"/>
      <c r="AR4619" s="50"/>
      <c r="AS4619" s="50"/>
      <c r="AT4619" s="50"/>
      <c r="AU4619" s="50"/>
      <c r="AV4619" s="50"/>
      <c r="AW4619" s="50"/>
      <c r="AX4619" s="50">
        <f t="shared" si="1447"/>
        <v>0</v>
      </c>
      <c r="AY4619" s="50"/>
      <c r="AZ4619" s="50">
        <f t="shared" si="1437"/>
        <v>0</v>
      </c>
      <c r="BA4619" s="50">
        <f t="shared" si="1438"/>
        <v>0</v>
      </c>
      <c r="BB4619" s="50">
        <f t="shared" si="1439"/>
        <v>0</v>
      </c>
      <c r="BC4619" s="17">
        <f t="shared" si="1440"/>
        <v>19905</v>
      </c>
      <c r="BD4619" s="50">
        <f t="shared" si="1441"/>
        <v>0</v>
      </c>
      <c r="BE4619" s="50">
        <f t="shared" si="1442"/>
        <v>0</v>
      </c>
      <c r="BF4619" s="50">
        <f t="shared" si="1448"/>
        <v>0</v>
      </c>
      <c r="BG4619" s="50"/>
      <c r="BH4619" s="17">
        <f t="shared" si="1443"/>
        <v>0</v>
      </c>
      <c r="BI4619" s="17">
        <f t="shared" si="1451"/>
        <v>4619</v>
      </c>
      <c r="BJ4619" s="17">
        <f t="shared" si="1449"/>
        <v>4619</v>
      </c>
      <c r="BK4619" s="150">
        <f t="shared" si="1450"/>
        <v>33003</v>
      </c>
      <c r="BL4619" s="50" t="e">
        <f t="shared" ca="1" si="1444"/>
        <v>#NAME?</v>
      </c>
      <c r="BM4619" s="50" t="e">
        <f t="shared" ca="1" si="1445"/>
        <v>#NAME?</v>
      </c>
      <c r="BN4619" s="50" t="e">
        <f t="shared" ca="1" si="1446"/>
        <v>#NAME?</v>
      </c>
    </row>
    <row r="4620" spans="1:66" x14ac:dyDescent="0.35">
      <c r="A4620" s="48">
        <v>33004</v>
      </c>
      <c r="B4620" s="17">
        <v>1990</v>
      </c>
      <c r="C4620" s="17">
        <v>5</v>
      </c>
      <c r="D4620" s="17">
        <v>131</v>
      </c>
      <c r="E4620" s="17">
        <v>11</v>
      </c>
      <c r="F4620" s="17">
        <v>6</v>
      </c>
      <c r="G4620" s="50">
        <v>1.4</v>
      </c>
      <c r="H4620" s="32">
        <v>2.756340003934572</v>
      </c>
      <c r="I4620" s="50">
        <v>7.166666666666667</v>
      </c>
      <c r="J4620" s="13">
        <v>5.8</v>
      </c>
      <c r="K4620" s="13">
        <f t="shared" si="1432"/>
        <v>5.8</v>
      </c>
      <c r="L4620" s="13">
        <f t="shared" si="1433"/>
        <v>0.59999999999999987</v>
      </c>
      <c r="M4620" s="13" t="e">
        <f ca="1">CalcTable[[#This Row],[IWC]]-AE4619</f>
        <v>#NAME?</v>
      </c>
      <c r="N4620" s="13" t="e">
        <f ca="1">IF(CalcTable[[#This Row],[Day of Year]]&lt;123,FCAP,AE4619)</f>
        <v>#NAME?</v>
      </c>
      <c r="O4620" s="17" t="e">
        <f ca="1">IF(IRR_DRIP,5,COUNTIF('IDET Wind Values'!C4604:G4604,"&lt;="&amp;IRR_MAXWIND))</f>
        <v>#NAME?</v>
      </c>
      <c r="P4620" s="13" t="e">
        <f ca="1">CalcTable[[#This Row],[ET_o]]*KL</f>
        <v>#NAME?</v>
      </c>
      <c r="Q4620" s="13" t="e">
        <f ca="1">IF(WILTPT&lt;=0,1,MAX(0,MIN(1,(CalcTable[[#This Row],[IWC]]-WILTPT)/(MAD-WILTPT))))</f>
        <v>#NAME?</v>
      </c>
      <c r="R4620" s="13" t="e">
        <f ca="1">CalcTable[[#This Row],[ETMult]]*CalcTable[[#This Row],[ETb]]</f>
        <v>#NAME?</v>
      </c>
      <c r="S4620" s="13" t="b">
        <f>INDEX(IRR_LIST,CalcTable[[#This Row],[Day of Week]]+1)</f>
        <v>0</v>
      </c>
      <c r="T4620" s="13">
        <f t="shared" ca="1" si="1434"/>
        <v>3</v>
      </c>
      <c r="U4620" s="13" t="b">
        <f ca="1">IF(CalcTable[[#This Row],[IrrPrecip]]&gt;=IC_MM,FALSE,TRUE)</f>
        <v>1</v>
      </c>
      <c r="V4620" s="13" t="b">
        <f t="shared" si="1435"/>
        <v>0</v>
      </c>
      <c r="W4620" s="13" t="e">
        <f ca="1">IF(AND(IRR_DRIP=FALSE,CalcTable[[#This Row],[IrrHours]]&lt;=0),FALSE,TRUE)</f>
        <v>#NAME?</v>
      </c>
      <c r="X4620" s="13" t="e">
        <f ca="1">AND(CalcTable[[#This Row],[IrrDay]],CalcTable[[#This Row],[IrrRain]],CalcTable[[#This Row],[IrrWarm]],CalcTable[[#This Row],[IrrWindy]])</f>
        <v>#NAME?</v>
      </c>
      <c r="Y4620" s="13" t="e">
        <f t="shared" ca="1" si="1436"/>
        <v>#NAME?</v>
      </c>
      <c r="Z4620" s="13" t="e">
        <f ca="1">CalcTable[[#This Row],[IrrHours]]/5</f>
        <v>#NAME?</v>
      </c>
      <c r="AA4620" s="13" t="e">
        <f ca="1">IF(CalcTable[[#This Row],[IrrFlag]]=FALSE,0,MAX(0,CalcTable[[#This Row],[VolRednWind]]*(FCAP*IRR_TARGET-CalcTable[[#This Row],[IWC]])))</f>
        <v>#NAME?</v>
      </c>
      <c r="AB4620" s="13" t="e">
        <f ca="1">CalcTable[[#This Row],[IWC]]+CalcTable[[#This Row],[Eff Precip]]+CalcTable[[#This Row],[IrrAmt]]-CalcTable[[#This Row],[AET]]</f>
        <v>#NAME?</v>
      </c>
      <c r="AC4620" s="13" t="e">
        <f ca="1">IF(CalcTable[[#This Row],[PWC]]&gt;FCAP,MIN(24*PERC,MIN(SAT,CalcTable[[#This Row],[PWC]])-FCAP),0)</f>
        <v>#NAME?</v>
      </c>
      <c r="AD4620" s="13" t="e">
        <f ca="1">IF(CalcTable[[#This Row],[PWC]]&gt;SAT,CalcTable[[#This Row],[PWC]]-SAT,0)</f>
        <v>#NAME?</v>
      </c>
      <c r="AE4620" s="13" t="e">
        <f ca="1">CalcTable[[#This Row],[PWC]]-CalcTable[[#This Row],[PercAmt]]-CalcTable[[#This Row],[Runoff]]</f>
        <v>#NAME?</v>
      </c>
      <c r="AF4620" s="13" t="e">
        <f ca="1">CalcTable[[#This Row],[IrrAmt]]/1000*CUR_IRR_AREA*10000/IRR_EFF</f>
        <v>#NAME?</v>
      </c>
      <c r="AG4620" s="147"/>
      <c r="AH4620" s="13"/>
      <c r="AI4620" s="50">
        <v>0</v>
      </c>
      <c r="AJ4620" s="50">
        <v>0</v>
      </c>
      <c r="AK4620" s="50">
        <v>0</v>
      </c>
      <c r="AL4620" s="50">
        <v>0</v>
      </c>
      <c r="AM4620" s="50"/>
      <c r="AN4620" s="50"/>
      <c r="AO4620" s="50"/>
      <c r="AP4620" s="50"/>
      <c r="AQ4620" s="50"/>
      <c r="AR4620" s="50"/>
      <c r="AS4620" s="50"/>
      <c r="AT4620" s="50"/>
      <c r="AU4620" s="50"/>
      <c r="AV4620" s="50"/>
      <c r="AW4620" s="50"/>
      <c r="AX4620" s="50">
        <f t="shared" si="1447"/>
        <v>0</v>
      </c>
      <c r="AY4620" s="50"/>
      <c r="AZ4620" s="50">
        <f t="shared" si="1437"/>
        <v>0</v>
      </c>
      <c r="BA4620" s="50">
        <f t="shared" si="1438"/>
        <v>0</v>
      </c>
      <c r="BB4620" s="50">
        <f t="shared" si="1439"/>
        <v>0</v>
      </c>
      <c r="BC4620" s="17">
        <f t="shared" si="1440"/>
        <v>19905</v>
      </c>
      <c r="BD4620" s="50">
        <f t="shared" si="1441"/>
        <v>0</v>
      </c>
      <c r="BE4620" s="50">
        <f t="shared" si="1442"/>
        <v>0</v>
      </c>
      <c r="BF4620" s="50">
        <f t="shared" si="1448"/>
        <v>0</v>
      </c>
      <c r="BG4620" s="50"/>
      <c r="BH4620" s="17">
        <f t="shared" si="1443"/>
        <v>0</v>
      </c>
      <c r="BI4620" s="17">
        <f t="shared" si="1451"/>
        <v>4620</v>
      </c>
      <c r="BJ4620" s="17">
        <f t="shared" si="1449"/>
        <v>4620</v>
      </c>
      <c r="BK4620" s="150">
        <f t="shared" si="1450"/>
        <v>33004</v>
      </c>
      <c r="BL4620" s="50" t="e">
        <f t="shared" ca="1" si="1444"/>
        <v>#NAME?</v>
      </c>
      <c r="BM4620" s="50" t="e">
        <f t="shared" ca="1" si="1445"/>
        <v>#NAME?</v>
      </c>
      <c r="BN4620" s="50" t="e">
        <f t="shared" ca="1" si="1446"/>
        <v>#NAME?</v>
      </c>
    </row>
    <row r="4621" spans="1:66" x14ac:dyDescent="0.35">
      <c r="A4621" s="48">
        <v>33005</v>
      </c>
      <c r="B4621" s="17">
        <v>1990</v>
      </c>
      <c r="C4621" s="17">
        <v>5</v>
      </c>
      <c r="D4621" s="17">
        <v>132</v>
      </c>
      <c r="E4621" s="17">
        <v>12</v>
      </c>
      <c r="F4621" s="17">
        <v>7</v>
      </c>
      <c r="G4621" s="50">
        <v>0.2</v>
      </c>
      <c r="H4621" s="32">
        <v>1.6432618951604401</v>
      </c>
      <c r="I4621" s="50">
        <v>6.166666666666667</v>
      </c>
      <c r="J4621" s="13">
        <v>3.4</v>
      </c>
      <c r="K4621" s="13">
        <f t="shared" si="1432"/>
        <v>3.4</v>
      </c>
      <c r="L4621" s="13">
        <f t="shared" si="1433"/>
        <v>0</v>
      </c>
      <c r="M4621" s="13" t="e">
        <f ca="1">CalcTable[[#This Row],[IWC]]-AE4620</f>
        <v>#NAME?</v>
      </c>
      <c r="N4621" s="13" t="e">
        <f ca="1">IF(CalcTable[[#This Row],[Day of Year]]&lt;123,FCAP,AE4620)</f>
        <v>#NAME?</v>
      </c>
      <c r="O4621" s="17" t="e">
        <f ca="1">IF(IRR_DRIP,5,COUNTIF('IDET Wind Values'!C4605:G4605,"&lt;="&amp;IRR_MAXWIND))</f>
        <v>#NAME?</v>
      </c>
      <c r="P4621" s="13" t="e">
        <f ca="1">CalcTable[[#This Row],[ET_o]]*KL</f>
        <v>#NAME?</v>
      </c>
      <c r="Q4621" s="13" t="e">
        <f ca="1">IF(WILTPT&lt;=0,1,MAX(0,MIN(1,(CalcTable[[#This Row],[IWC]]-WILTPT)/(MAD-WILTPT))))</f>
        <v>#NAME?</v>
      </c>
      <c r="R4621" s="13" t="e">
        <f ca="1">CalcTable[[#This Row],[ETMult]]*CalcTable[[#This Row],[ETb]]</f>
        <v>#NAME?</v>
      </c>
      <c r="S4621" s="13" t="b">
        <f>INDEX(IRR_LIST,CalcTable[[#This Row],[Day of Week]]+1)</f>
        <v>0</v>
      </c>
      <c r="T4621" s="13">
        <f t="shared" ca="1" si="1434"/>
        <v>8.8000000000000007</v>
      </c>
      <c r="U4621" s="13" t="b">
        <f ca="1">IF(CalcTable[[#This Row],[IrrPrecip]]&gt;=IC_MM,FALSE,TRUE)</f>
        <v>1</v>
      </c>
      <c r="V4621" s="13" t="b">
        <f t="shared" si="1435"/>
        <v>0</v>
      </c>
      <c r="W4621" s="13" t="e">
        <f ca="1">IF(AND(IRR_DRIP=FALSE,CalcTable[[#This Row],[IrrHours]]&lt;=0),FALSE,TRUE)</f>
        <v>#NAME?</v>
      </c>
      <c r="X4621" s="13" t="e">
        <f ca="1">AND(CalcTable[[#This Row],[IrrDay]],CalcTable[[#This Row],[IrrRain]],CalcTable[[#This Row],[IrrWarm]],CalcTable[[#This Row],[IrrWindy]])</f>
        <v>#NAME?</v>
      </c>
      <c r="Y4621" s="13" t="e">
        <f t="shared" ca="1" si="1436"/>
        <v>#NAME?</v>
      </c>
      <c r="Z4621" s="13" t="e">
        <f ca="1">CalcTable[[#This Row],[IrrHours]]/5</f>
        <v>#NAME?</v>
      </c>
      <c r="AA4621" s="13" t="e">
        <f ca="1">IF(CalcTable[[#This Row],[IrrFlag]]=FALSE,0,MAX(0,CalcTable[[#This Row],[VolRednWind]]*(FCAP*IRR_TARGET-CalcTable[[#This Row],[IWC]])))</f>
        <v>#NAME?</v>
      </c>
      <c r="AB4621" s="13" t="e">
        <f ca="1">CalcTable[[#This Row],[IWC]]+CalcTable[[#This Row],[Eff Precip]]+CalcTable[[#This Row],[IrrAmt]]-CalcTable[[#This Row],[AET]]</f>
        <v>#NAME?</v>
      </c>
      <c r="AC4621" s="13" t="e">
        <f ca="1">IF(CalcTable[[#This Row],[PWC]]&gt;FCAP,MIN(24*PERC,MIN(SAT,CalcTable[[#This Row],[PWC]])-FCAP),0)</f>
        <v>#NAME?</v>
      </c>
      <c r="AD4621" s="13" t="e">
        <f ca="1">IF(CalcTable[[#This Row],[PWC]]&gt;SAT,CalcTable[[#This Row],[PWC]]-SAT,0)</f>
        <v>#NAME?</v>
      </c>
      <c r="AE4621" s="13" t="e">
        <f ca="1">CalcTable[[#This Row],[PWC]]-CalcTable[[#This Row],[PercAmt]]-CalcTable[[#This Row],[Runoff]]</f>
        <v>#NAME?</v>
      </c>
      <c r="AF4621" s="13" t="e">
        <f ca="1">CalcTable[[#This Row],[IrrAmt]]/1000*CUR_IRR_AREA*10000/IRR_EFF</f>
        <v>#NAME?</v>
      </c>
      <c r="AG4621" s="147"/>
      <c r="AH4621" s="13"/>
      <c r="AI4621" s="50">
        <v>0</v>
      </c>
      <c r="AJ4621" s="50">
        <v>0</v>
      </c>
      <c r="AK4621" s="50">
        <v>0</v>
      </c>
      <c r="AL4621" s="50">
        <v>0</v>
      </c>
      <c r="AM4621" s="50"/>
      <c r="AN4621" s="50"/>
      <c r="AO4621" s="50"/>
      <c r="AP4621" s="50"/>
      <c r="AQ4621" s="50"/>
      <c r="AR4621" s="50"/>
      <c r="AS4621" s="50"/>
      <c r="AT4621" s="50"/>
      <c r="AU4621" s="50"/>
      <c r="AV4621" s="50"/>
      <c r="AW4621" s="50"/>
      <c r="AX4621" s="50">
        <f t="shared" si="1447"/>
        <v>0</v>
      </c>
      <c r="AY4621" s="50"/>
      <c r="AZ4621" s="50">
        <f t="shared" si="1437"/>
        <v>0</v>
      </c>
      <c r="BA4621" s="50">
        <f t="shared" si="1438"/>
        <v>0</v>
      </c>
      <c r="BB4621" s="50">
        <f t="shared" si="1439"/>
        <v>0</v>
      </c>
      <c r="BC4621" s="17">
        <f t="shared" si="1440"/>
        <v>19905</v>
      </c>
      <c r="BD4621" s="50">
        <f t="shared" si="1441"/>
        <v>0</v>
      </c>
      <c r="BE4621" s="50">
        <f t="shared" si="1442"/>
        <v>0</v>
      </c>
      <c r="BF4621" s="50">
        <f t="shared" si="1448"/>
        <v>0</v>
      </c>
      <c r="BG4621" s="50"/>
      <c r="BH4621" s="17">
        <f t="shared" si="1443"/>
        <v>0</v>
      </c>
      <c r="BI4621" s="17">
        <f t="shared" si="1451"/>
        <v>4621</v>
      </c>
      <c r="BJ4621" s="17">
        <f t="shared" si="1449"/>
        <v>4621</v>
      </c>
      <c r="BK4621" s="150">
        <f t="shared" si="1450"/>
        <v>33005</v>
      </c>
      <c r="BL4621" s="50" t="e">
        <f t="shared" ca="1" si="1444"/>
        <v>#NAME?</v>
      </c>
      <c r="BM4621" s="50" t="e">
        <f t="shared" ca="1" si="1445"/>
        <v>#NAME?</v>
      </c>
      <c r="BN4621" s="50" t="e">
        <f t="shared" ca="1" si="1446"/>
        <v>#NAME?</v>
      </c>
    </row>
    <row r="4622" spans="1:66" x14ac:dyDescent="0.35">
      <c r="A4622" s="48">
        <v>33006</v>
      </c>
      <c r="B4622" s="17">
        <v>1990</v>
      </c>
      <c r="C4622" s="17">
        <v>5</v>
      </c>
      <c r="D4622" s="17">
        <v>133</v>
      </c>
      <c r="E4622" s="17">
        <v>13</v>
      </c>
      <c r="F4622" s="17">
        <v>1</v>
      </c>
      <c r="G4622" s="50">
        <v>0.9</v>
      </c>
      <c r="H4622" s="32">
        <v>3.0552182741948846</v>
      </c>
      <c r="I4622" s="50">
        <v>0.66666666666666663</v>
      </c>
      <c r="J4622" s="13">
        <v>1</v>
      </c>
      <c r="K4622" s="13">
        <f t="shared" si="1432"/>
        <v>1</v>
      </c>
      <c r="L4622" s="13">
        <f t="shared" si="1433"/>
        <v>0</v>
      </c>
      <c r="M4622" s="13" t="e">
        <f ca="1">CalcTable[[#This Row],[IWC]]-AE4621</f>
        <v>#NAME?</v>
      </c>
      <c r="N4622" s="13" t="e">
        <f ca="1">IF(CalcTable[[#This Row],[Day of Year]]&lt;123,FCAP,AE4621)</f>
        <v>#NAME?</v>
      </c>
      <c r="O4622" s="17" t="e">
        <f ca="1">IF(IRR_DRIP,5,COUNTIF('IDET Wind Values'!C4606:G4606,"&lt;="&amp;IRR_MAXWIND))</f>
        <v>#NAME?</v>
      </c>
      <c r="P4622" s="13" t="e">
        <f ca="1">CalcTable[[#This Row],[ET_o]]*KL</f>
        <v>#NAME?</v>
      </c>
      <c r="Q4622" s="13" t="e">
        <f ca="1">IF(WILTPT&lt;=0,1,MAX(0,MIN(1,(CalcTable[[#This Row],[IWC]]-WILTPT)/(MAD-WILTPT))))</f>
        <v>#NAME?</v>
      </c>
      <c r="R4622" s="13" t="e">
        <f ca="1">CalcTable[[#This Row],[ETMult]]*CalcTable[[#This Row],[ETb]]</f>
        <v>#NAME?</v>
      </c>
      <c r="S4622" s="13" t="b">
        <f>INDEX(IRR_LIST,CalcTable[[#This Row],[Day of Week]]+1)</f>
        <v>1</v>
      </c>
      <c r="T4622" s="13">
        <f t="shared" ca="1" si="1434"/>
        <v>9.1999999999999993</v>
      </c>
      <c r="U4622" s="13" t="b">
        <f ca="1">IF(CalcTable[[#This Row],[IrrPrecip]]&gt;=IC_MM,FALSE,TRUE)</f>
        <v>1</v>
      </c>
      <c r="V4622" s="13" t="b">
        <f t="shared" si="1435"/>
        <v>0</v>
      </c>
      <c r="W4622" s="13" t="e">
        <f ca="1">IF(AND(IRR_DRIP=FALSE,CalcTable[[#This Row],[IrrHours]]&lt;=0),FALSE,TRUE)</f>
        <v>#NAME?</v>
      </c>
      <c r="X4622" s="13" t="e">
        <f ca="1">AND(CalcTable[[#This Row],[IrrDay]],CalcTable[[#This Row],[IrrRain]],CalcTable[[#This Row],[IrrWarm]],CalcTable[[#This Row],[IrrWindy]])</f>
        <v>#NAME?</v>
      </c>
      <c r="Y4622" s="13" t="e">
        <f t="shared" ca="1" si="1436"/>
        <v>#NAME?</v>
      </c>
      <c r="Z4622" s="13" t="e">
        <f ca="1">CalcTable[[#This Row],[IrrHours]]/5</f>
        <v>#NAME?</v>
      </c>
      <c r="AA4622" s="13" t="e">
        <f ca="1">IF(CalcTable[[#This Row],[IrrFlag]]=FALSE,0,MAX(0,CalcTable[[#This Row],[VolRednWind]]*(FCAP*IRR_TARGET-CalcTable[[#This Row],[IWC]])))</f>
        <v>#NAME?</v>
      </c>
      <c r="AB4622" s="13" t="e">
        <f ca="1">CalcTable[[#This Row],[IWC]]+CalcTable[[#This Row],[Eff Precip]]+CalcTable[[#This Row],[IrrAmt]]-CalcTable[[#This Row],[AET]]</f>
        <v>#NAME?</v>
      </c>
      <c r="AC4622" s="13" t="e">
        <f ca="1">IF(CalcTable[[#This Row],[PWC]]&gt;FCAP,MIN(24*PERC,MIN(SAT,CalcTable[[#This Row],[PWC]])-FCAP),0)</f>
        <v>#NAME?</v>
      </c>
      <c r="AD4622" s="13" t="e">
        <f ca="1">IF(CalcTable[[#This Row],[PWC]]&gt;SAT,CalcTable[[#This Row],[PWC]]-SAT,0)</f>
        <v>#NAME?</v>
      </c>
      <c r="AE4622" s="13" t="e">
        <f ca="1">CalcTable[[#This Row],[PWC]]-CalcTable[[#This Row],[PercAmt]]-CalcTable[[#This Row],[Runoff]]</f>
        <v>#NAME?</v>
      </c>
      <c r="AF4622" s="13" t="e">
        <f ca="1">CalcTable[[#This Row],[IrrAmt]]/1000*CUR_IRR_AREA*10000/IRR_EFF</f>
        <v>#NAME?</v>
      </c>
      <c r="AG4622" s="147"/>
      <c r="AH4622" s="13"/>
      <c r="AI4622" s="50">
        <v>0</v>
      </c>
      <c r="AJ4622" s="50">
        <v>0</v>
      </c>
      <c r="AK4622" s="50">
        <v>0</v>
      </c>
      <c r="AL4622" s="50">
        <v>0</v>
      </c>
      <c r="AM4622" s="50"/>
      <c r="AN4622" s="50"/>
      <c r="AO4622" s="50"/>
      <c r="AP4622" s="50"/>
      <c r="AQ4622" s="50"/>
      <c r="AR4622" s="50"/>
      <c r="AS4622" s="50"/>
      <c r="AT4622" s="50"/>
      <c r="AU4622" s="50"/>
      <c r="AV4622" s="50"/>
      <c r="AW4622" s="50"/>
      <c r="AX4622" s="50">
        <f t="shared" si="1447"/>
        <v>0</v>
      </c>
      <c r="AY4622" s="50"/>
      <c r="AZ4622" s="50">
        <f t="shared" si="1437"/>
        <v>0</v>
      </c>
      <c r="BA4622" s="50">
        <f t="shared" si="1438"/>
        <v>0</v>
      </c>
      <c r="BB4622" s="50">
        <f t="shared" si="1439"/>
        <v>0</v>
      </c>
      <c r="BC4622" s="17">
        <f t="shared" si="1440"/>
        <v>19905</v>
      </c>
      <c r="BD4622" s="50">
        <f t="shared" si="1441"/>
        <v>0</v>
      </c>
      <c r="BE4622" s="50">
        <f t="shared" si="1442"/>
        <v>0</v>
      </c>
      <c r="BF4622" s="50">
        <f t="shared" si="1448"/>
        <v>0</v>
      </c>
      <c r="BG4622" s="50"/>
      <c r="BH4622" s="17">
        <f t="shared" si="1443"/>
        <v>0</v>
      </c>
      <c r="BI4622" s="17">
        <f t="shared" si="1451"/>
        <v>4622</v>
      </c>
      <c r="BJ4622" s="17">
        <f t="shared" si="1449"/>
        <v>4622</v>
      </c>
      <c r="BK4622" s="150">
        <f t="shared" si="1450"/>
        <v>33006</v>
      </c>
      <c r="BL4622" s="50" t="e">
        <f t="shared" ca="1" si="1444"/>
        <v>#NAME?</v>
      </c>
      <c r="BM4622" s="50" t="e">
        <f t="shared" ca="1" si="1445"/>
        <v>#NAME?</v>
      </c>
      <c r="BN4622" s="50" t="e">
        <f t="shared" ca="1" si="1446"/>
        <v>#NAME?</v>
      </c>
    </row>
    <row r="4623" spans="1:66" x14ac:dyDescent="0.35">
      <c r="A4623" s="48">
        <v>33007</v>
      </c>
      <c r="B4623" s="17">
        <v>1990</v>
      </c>
      <c r="C4623" s="17">
        <v>5</v>
      </c>
      <c r="D4623" s="17">
        <v>134</v>
      </c>
      <c r="E4623" s="17">
        <v>14</v>
      </c>
      <c r="F4623" s="17">
        <v>2</v>
      </c>
      <c r="G4623" s="50">
        <v>2.4</v>
      </c>
      <c r="H4623" s="32">
        <v>3.4599450485181555</v>
      </c>
      <c r="I4623" s="50">
        <v>20.333333333333332</v>
      </c>
      <c r="J4623" s="13">
        <v>1.2</v>
      </c>
      <c r="K4623" s="13">
        <f t="shared" si="1432"/>
        <v>1.2</v>
      </c>
      <c r="L4623" s="13">
        <f t="shared" si="1433"/>
        <v>0</v>
      </c>
      <c r="M4623" s="13" t="e">
        <f ca="1">CalcTable[[#This Row],[IWC]]-AE4622</f>
        <v>#NAME?</v>
      </c>
      <c r="N4623" s="13" t="e">
        <f ca="1">IF(CalcTable[[#This Row],[Day of Year]]&lt;123,FCAP,AE4622)</f>
        <v>#NAME?</v>
      </c>
      <c r="O4623" s="17" t="e">
        <f ca="1">IF(IRR_DRIP,5,COUNTIF('IDET Wind Values'!C4607:G4607,"&lt;="&amp;IRR_MAXWIND))</f>
        <v>#NAME?</v>
      </c>
      <c r="P4623" s="13" t="e">
        <f ca="1">CalcTable[[#This Row],[ET_o]]*KL</f>
        <v>#NAME?</v>
      </c>
      <c r="Q4623" s="13" t="e">
        <f ca="1">IF(WILTPT&lt;=0,1,MAX(0,MIN(1,(CalcTable[[#This Row],[IWC]]-WILTPT)/(MAD-WILTPT))))</f>
        <v>#NAME?</v>
      </c>
      <c r="R4623" s="13" t="e">
        <f ca="1">CalcTable[[#This Row],[ETMult]]*CalcTable[[#This Row],[ETb]]</f>
        <v>#NAME?</v>
      </c>
      <c r="S4623" s="13" t="b">
        <f>INDEX(IRR_LIST,CalcTable[[#This Row],[Day of Week]]+1)</f>
        <v>0</v>
      </c>
      <c r="T4623" s="13">
        <f t="shared" ca="1" si="1434"/>
        <v>4.4000000000000004</v>
      </c>
      <c r="U4623" s="13" t="b">
        <f ca="1">IF(CalcTable[[#This Row],[IrrPrecip]]&gt;=IC_MM,FALSE,TRUE)</f>
        <v>1</v>
      </c>
      <c r="V4623" s="13" t="b">
        <f t="shared" si="1435"/>
        <v>0</v>
      </c>
      <c r="W4623" s="13" t="e">
        <f ca="1">IF(AND(IRR_DRIP=FALSE,CalcTable[[#This Row],[IrrHours]]&lt;=0),FALSE,TRUE)</f>
        <v>#NAME?</v>
      </c>
      <c r="X4623" s="13" t="e">
        <f ca="1">AND(CalcTable[[#This Row],[IrrDay]],CalcTable[[#This Row],[IrrRain]],CalcTable[[#This Row],[IrrWarm]],CalcTable[[#This Row],[IrrWindy]])</f>
        <v>#NAME?</v>
      </c>
      <c r="Y4623" s="13" t="e">
        <f t="shared" ca="1" si="1436"/>
        <v>#NAME?</v>
      </c>
      <c r="Z4623" s="13" t="e">
        <f ca="1">CalcTable[[#This Row],[IrrHours]]/5</f>
        <v>#NAME?</v>
      </c>
      <c r="AA4623" s="13" t="e">
        <f ca="1">IF(CalcTable[[#This Row],[IrrFlag]]=FALSE,0,MAX(0,CalcTable[[#This Row],[VolRednWind]]*(FCAP*IRR_TARGET-CalcTable[[#This Row],[IWC]])))</f>
        <v>#NAME?</v>
      </c>
      <c r="AB4623" s="13" t="e">
        <f ca="1">CalcTable[[#This Row],[IWC]]+CalcTable[[#This Row],[Eff Precip]]+CalcTable[[#This Row],[IrrAmt]]-CalcTable[[#This Row],[AET]]</f>
        <v>#NAME?</v>
      </c>
      <c r="AC4623" s="13" t="e">
        <f ca="1">IF(CalcTable[[#This Row],[PWC]]&gt;FCAP,MIN(24*PERC,MIN(SAT,CalcTable[[#This Row],[PWC]])-FCAP),0)</f>
        <v>#NAME?</v>
      </c>
      <c r="AD4623" s="13" t="e">
        <f ca="1">IF(CalcTable[[#This Row],[PWC]]&gt;SAT,CalcTable[[#This Row],[PWC]]-SAT,0)</f>
        <v>#NAME?</v>
      </c>
      <c r="AE4623" s="13" t="e">
        <f ca="1">CalcTable[[#This Row],[PWC]]-CalcTable[[#This Row],[PercAmt]]-CalcTable[[#This Row],[Runoff]]</f>
        <v>#NAME?</v>
      </c>
      <c r="AF4623" s="13" t="e">
        <f ca="1">CalcTable[[#This Row],[IrrAmt]]/1000*CUR_IRR_AREA*10000/IRR_EFF</f>
        <v>#NAME?</v>
      </c>
      <c r="AG4623" s="147"/>
      <c r="AH4623" s="13"/>
      <c r="AI4623" s="50">
        <v>0</v>
      </c>
      <c r="AJ4623" s="50">
        <v>0</v>
      </c>
      <c r="AK4623" s="50">
        <v>0</v>
      </c>
      <c r="AL4623" s="50">
        <v>0</v>
      </c>
      <c r="AM4623" s="50"/>
      <c r="AN4623" s="50"/>
      <c r="AO4623" s="50"/>
      <c r="AP4623" s="50"/>
      <c r="AQ4623" s="50"/>
      <c r="AR4623" s="50"/>
      <c r="AS4623" s="50"/>
      <c r="AT4623" s="50"/>
      <c r="AU4623" s="50"/>
      <c r="AV4623" s="50"/>
      <c r="AW4623" s="50"/>
      <c r="AX4623" s="50">
        <f t="shared" si="1447"/>
        <v>0</v>
      </c>
      <c r="AY4623" s="50"/>
      <c r="AZ4623" s="50">
        <f t="shared" si="1437"/>
        <v>0</v>
      </c>
      <c r="BA4623" s="50">
        <f t="shared" si="1438"/>
        <v>0</v>
      </c>
      <c r="BB4623" s="50">
        <f t="shared" si="1439"/>
        <v>0</v>
      </c>
      <c r="BC4623" s="17">
        <f t="shared" si="1440"/>
        <v>19905</v>
      </c>
      <c r="BD4623" s="50">
        <f t="shared" si="1441"/>
        <v>0</v>
      </c>
      <c r="BE4623" s="50">
        <f t="shared" si="1442"/>
        <v>0</v>
      </c>
      <c r="BF4623" s="50">
        <f t="shared" si="1448"/>
        <v>0</v>
      </c>
      <c r="BG4623" s="50"/>
      <c r="BH4623" s="17">
        <f t="shared" si="1443"/>
        <v>0</v>
      </c>
      <c r="BI4623" s="17">
        <f t="shared" si="1451"/>
        <v>4623</v>
      </c>
      <c r="BJ4623" s="17">
        <f t="shared" si="1449"/>
        <v>4623</v>
      </c>
      <c r="BK4623" s="150">
        <f t="shared" si="1450"/>
        <v>33007</v>
      </c>
      <c r="BL4623" s="50" t="e">
        <f t="shared" ca="1" si="1444"/>
        <v>#NAME?</v>
      </c>
      <c r="BM4623" s="50" t="e">
        <f t="shared" ca="1" si="1445"/>
        <v>#NAME?</v>
      </c>
      <c r="BN4623" s="50" t="e">
        <f t="shared" ca="1" si="1446"/>
        <v>#NAME?</v>
      </c>
    </row>
    <row r="4624" spans="1:66" x14ac:dyDescent="0.35">
      <c r="A4624" s="48">
        <v>33008</v>
      </c>
      <c r="B4624" s="17">
        <v>1990</v>
      </c>
      <c r="C4624" s="17">
        <v>5</v>
      </c>
      <c r="D4624" s="17">
        <v>135</v>
      </c>
      <c r="E4624" s="17">
        <v>15</v>
      </c>
      <c r="F4624" s="17">
        <v>3</v>
      </c>
      <c r="G4624" s="50">
        <v>1.4</v>
      </c>
      <c r="H4624" s="32">
        <v>3.4580076450770969</v>
      </c>
      <c r="I4624" s="50">
        <v>19.333333333333332</v>
      </c>
      <c r="J4624" s="13">
        <v>0</v>
      </c>
      <c r="K4624" s="13">
        <f t="shared" si="1432"/>
        <v>0</v>
      </c>
      <c r="L4624" s="13">
        <f t="shared" si="1433"/>
        <v>0</v>
      </c>
      <c r="M4624" s="13" t="e">
        <f ca="1">CalcTable[[#This Row],[IWC]]-AE4623</f>
        <v>#NAME?</v>
      </c>
      <c r="N4624" s="13" t="e">
        <f ca="1">IF(CalcTable[[#This Row],[Day of Year]]&lt;123,FCAP,AE4623)</f>
        <v>#NAME?</v>
      </c>
      <c r="O4624" s="17" t="e">
        <f ca="1">IF(IRR_DRIP,5,COUNTIF('IDET Wind Values'!C4608:G4608,"&lt;="&amp;IRR_MAXWIND))</f>
        <v>#NAME?</v>
      </c>
      <c r="P4624" s="13" t="e">
        <f ca="1">CalcTable[[#This Row],[ET_o]]*KL</f>
        <v>#NAME?</v>
      </c>
      <c r="Q4624" s="13" t="e">
        <f ca="1">IF(WILTPT&lt;=0,1,MAX(0,MIN(1,(CalcTable[[#This Row],[IWC]]-WILTPT)/(MAD-WILTPT))))</f>
        <v>#NAME?</v>
      </c>
      <c r="R4624" s="13" t="e">
        <f ca="1">CalcTable[[#This Row],[ETMult]]*CalcTable[[#This Row],[ETb]]</f>
        <v>#NAME?</v>
      </c>
      <c r="S4624" s="13" t="b">
        <f>INDEX(IRR_LIST,CalcTable[[#This Row],[Day of Week]]+1)</f>
        <v>1</v>
      </c>
      <c r="T4624" s="13">
        <f t="shared" ca="1" si="1434"/>
        <v>2.2000000000000002</v>
      </c>
      <c r="U4624" s="13" t="b">
        <f ca="1">IF(CalcTable[[#This Row],[IrrPrecip]]&gt;=IC_MM,FALSE,TRUE)</f>
        <v>1</v>
      </c>
      <c r="V4624" s="13" t="b">
        <f t="shared" si="1435"/>
        <v>0</v>
      </c>
      <c r="W4624" s="13" t="e">
        <f ca="1">IF(AND(IRR_DRIP=FALSE,CalcTable[[#This Row],[IrrHours]]&lt;=0),FALSE,TRUE)</f>
        <v>#NAME?</v>
      </c>
      <c r="X4624" s="13" t="e">
        <f ca="1">AND(CalcTable[[#This Row],[IrrDay]],CalcTable[[#This Row],[IrrRain]],CalcTable[[#This Row],[IrrWarm]],CalcTable[[#This Row],[IrrWindy]])</f>
        <v>#NAME?</v>
      </c>
      <c r="Y4624" s="13" t="e">
        <f t="shared" ca="1" si="1436"/>
        <v>#NAME?</v>
      </c>
      <c r="Z4624" s="13" t="e">
        <f ca="1">CalcTable[[#This Row],[IrrHours]]/5</f>
        <v>#NAME?</v>
      </c>
      <c r="AA4624" s="13" t="e">
        <f ca="1">IF(CalcTable[[#This Row],[IrrFlag]]=FALSE,0,MAX(0,CalcTable[[#This Row],[VolRednWind]]*(FCAP*IRR_TARGET-CalcTable[[#This Row],[IWC]])))</f>
        <v>#NAME?</v>
      </c>
      <c r="AB4624" s="13" t="e">
        <f ca="1">CalcTable[[#This Row],[IWC]]+CalcTable[[#This Row],[Eff Precip]]+CalcTable[[#This Row],[IrrAmt]]-CalcTable[[#This Row],[AET]]</f>
        <v>#NAME?</v>
      </c>
      <c r="AC4624" s="13" t="e">
        <f ca="1">IF(CalcTable[[#This Row],[PWC]]&gt;FCAP,MIN(24*PERC,MIN(SAT,CalcTable[[#This Row],[PWC]])-FCAP),0)</f>
        <v>#NAME?</v>
      </c>
      <c r="AD4624" s="13" t="e">
        <f ca="1">IF(CalcTable[[#This Row],[PWC]]&gt;SAT,CalcTable[[#This Row],[PWC]]-SAT,0)</f>
        <v>#NAME?</v>
      </c>
      <c r="AE4624" s="13" t="e">
        <f ca="1">CalcTable[[#This Row],[PWC]]-CalcTable[[#This Row],[PercAmt]]-CalcTable[[#This Row],[Runoff]]</f>
        <v>#NAME?</v>
      </c>
      <c r="AF4624" s="13" t="e">
        <f ca="1">CalcTable[[#This Row],[IrrAmt]]/1000*CUR_IRR_AREA*10000/IRR_EFF</f>
        <v>#NAME?</v>
      </c>
      <c r="AG4624" s="147"/>
      <c r="AH4624" s="13"/>
      <c r="AI4624" s="50">
        <v>0</v>
      </c>
      <c r="AJ4624" s="50">
        <v>0</v>
      </c>
      <c r="AK4624" s="50">
        <v>0</v>
      </c>
      <c r="AL4624" s="50">
        <v>0</v>
      </c>
      <c r="AM4624" s="50"/>
      <c r="AN4624" s="50"/>
      <c r="AO4624" s="50"/>
      <c r="AP4624" s="50"/>
      <c r="AQ4624" s="50"/>
      <c r="AR4624" s="50"/>
      <c r="AS4624" s="50"/>
      <c r="AT4624" s="50"/>
      <c r="AU4624" s="50"/>
      <c r="AV4624" s="50"/>
      <c r="AW4624" s="50"/>
      <c r="AX4624" s="50">
        <f t="shared" si="1447"/>
        <v>0</v>
      </c>
      <c r="AY4624" s="50"/>
      <c r="AZ4624" s="50">
        <f t="shared" si="1437"/>
        <v>0</v>
      </c>
      <c r="BA4624" s="50">
        <f t="shared" si="1438"/>
        <v>0</v>
      </c>
      <c r="BB4624" s="50">
        <f t="shared" si="1439"/>
        <v>0</v>
      </c>
      <c r="BC4624" s="17">
        <f t="shared" si="1440"/>
        <v>19905</v>
      </c>
      <c r="BD4624" s="50">
        <f t="shared" si="1441"/>
        <v>0</v>
      </c>
      <c r="BE4624" s="50">
        <f t="shared" si="1442"/>
        <v>0</v>
      </c>
      <c r="BF4624" s="50">
        <f t="shared" si="1448"/>
        <v>0</v>
      </c>
      <c r="BG4624" s="50"/>
      <c r="BH4624" s="17">
        <f t="shared" si="1443"/>
        <v>0</v>
      </c>
      <c r="BI4624" s="17">
        <f t="shared" si="1451"/>
        <v>4624</v>
      </c>
      <c r="BJ4624" s="17">
        <f t="shared" si="1449"/>
        <v>4624</v>
      </c>
      <c r="BK4624" s="150">
        <f t="shared" si="1450"/>
        <v>33008</v>
      </c>
      <c r="BL4624" s="50" t="e">
        <f t="shared" ca="1" si="1444"/>
        <v>#NAME?</v>
      </c>
      <c r="BM4624" s="50" t="e">
        <f t="shared" ca="1" si="1445"/>
        <v>#NAME?</v>
      </c>
      <c r="BN4624" s="50" t="e">
        <f t="shared" ca="1" si="1446"/>
        <v>#NAME?</v>
      </c>
    </row>
    <row r="4625" spans="1:66" x14ac:dyDescent="0.35">
      <c r="A4625" s="48">
        <v>33009</v>
      </c>
      <c r="B4625" s="17">
        <v>1990</v>
      </c>
      <c r="C4625" s="17">
        <v>5</v>
      </c>
      <c r="D4625" s="17">
        <v>136</v>
      </c>
      <c r="E4625" s="17">
        <v>16</v>
      </c>
      <c r="F4625" s="17">
        <v>4</v>
      </c>
      <c r="G4625" s="50">
        <v>0</v>
      </c>
      <c r="H4625" s="32">
        <v>3.0399045220381828</v>
      </c>
      <c r="I4625" s="50">
        <v>3.6666666666666665</v>
      </c>
      <c r="J4625" s="13">
        <v>0.2</v>
      </c>
      <c r="K4625" s="13">
        <f t="shared" si="1432"/>
        <v>0.2</v>
      </c>
      <c r="L4625" s="13">
        <f t="shared" si="1433"/>
        <v>0</v>
      </c>
      <c r="M4625" s="13" t="e">
        <f ca="1">CalcTable[[#This Row],[IWC]]-AE4624</f>
        <v>#NAME?</v>
      </c>
      <c r="N4625" s="13" t="e">
        <f ca="1">IF(CalcTable[[#This Row],[Day of Year]]&lt;123,FCAP,AE4624)</f>
        <v>#NAME?</v>
      </c>
      <c r="O4625" s="17" t="e">
        <f ca="1">IF(IRR_DRIP,5,COUNTIF('IDET Wind Values'!C4609:G4609,"&lt;="&amp;IRR_MAXWIND))</f>
        <v>#NAME?</v>
      </c>
      <c r="P4625" s="13" t="e">
        <f ca="1">CalcTable[[#This Row],[ET_o]]*KL</f>
        <v>#NAME?</v>
      </c>
      <c r="Q4625" s="13" t="e">
        <f ca="1">IF(WILTPT&lt;=0,1,MAX(0,MIN(1,(CalcTable[[#This Row],[IWC]]-WILTPT)/(MAD-WILTPT))))</f>
        <v>#NAME?</v>
      </c>
      <c r="R4625" s="13" t="e">
        <f ca="1">CalcTable[[#This Row],[ETMult]]*CalcTable[[#This Row],[ETb]]</f>
        <v>#NAME?</v>
      </c>
      <c r="S4625" s="13" t="b">
        <f>INDEX(IRR_LIST,CalcTable[[#This Row],[Day of Week]]+1)</f>
        <v>0</v>
      </c>
      <c r="T4625" s="13">
        <f t="shared" ca="1" si="1434"/>
        <v>1.2</v>
      </c>
      <c r="U4625" s="13" t="b">
        <f ca="1">IF(CalcTable[[#This Row],[IrrPrecip]]&gt;=IC_MM,FALSE,TRUE)</f>
        <v>1</v>
      </c>
      <c r="V4625" s="13" t="b">
        <f t="shared" si="1435"/>
        <v>0</v>
      </c>
      <c r="W4625" s="13" t="e">
        <f ca="1">IF(AND(IRR_DRIP=FALSE,CalcTable[[#This Row],[IrrHours]]&lt;=0),FALSE,TRUE)</f>
        <v>#NAME?</v>
      </c>
      <c r="X4625" s="13" t="e">
        <f ca="1">AND(CalcTable[[#This Row],[IrrDay]],CalcTable[[#This Row],[IrrRain]],CalcTable[[#This Row],[IrrWarm]],CalcTable[[#This Row],[IrrWindy]])</f>
        <v>#NAME?</v>
      </c>
      <c r="Y4625" s="13" t="e">
        <f t="shared" ca="1" si="1436"/>
        <v>#NAME?</v>
      </c>
      <c r="Z4625" s="13" t="e">
        <f ca="1">CalcTable[[#This Row],[IrrHours]]/5</f>
        <v>#NAME?</v>
      </c>
      <c r="AA4625" s="13" t="e">
        <f ca="1">IF(CalcTable[[#This Row],[IrrFlag]]=FALSE,0,MAX(0,CalcTable[[#This Row],[VolRednWind]]*(FCAP*IRR_TARGET-CalcTable[[#This Row],[IWC]])))</f>
        <v>#NAME?</v>
      </c>
      <c r="AB4625" s="13" t="e">
        <f ca="1">CalcTable[[#This Row],[IWC]]+CalcTable[[#This Row],[Eff Precip]]+CalcTable[[#This Row],[IrrAmt]]-CalcTable[[#This Row],[AET]]</f>
        <v>#NAME?</v>
      </c>
      <c r="AC4625" s="13" t="e">
        <f ca="1">IF(CalcTable[[#This Row],[PWC]]&gt;FCAP,MIN(24*PERC,MIN(SAT,CalcTable[[#This Row],[PWC]])-FCAP),0)</f>
        <v>#NAME?</v>
      </c>
      <c r="AD4625" s="13" t="e">
        <f ca="1">IF(CalcTable[[#This Row],[PWC]]&gt;SAT,CalcTable[[#This Row],[PWC]]-SAT,0)</f>
        <v>#NAME?</v>
      </c>
      <c r="AE4625" s="13" t="e">
        <f ca="1">CalcTable[[#This Row],[PWC]]-CalcTable[[#This Row],[PercAmt]]-CalcTable[[#This Row],[Runoff]]</f>
        <v>#NAME?</v>
      </c>
      <c r="AF4625" s="13" t="e">
        <f ca="1">CalcTable[[#This Row],[IrrAmt]]/1000*CUR_IRR_AREA*10000/IRR_EFF</f>
        <v>#NAME?</v>
      </c>
      <c r="AG4625" s="147"/>
      <c r="AH4625" s="13"/>
      <c r="AI4625" s="50">
        <v>0</v>
      </c>
      <c r="AJ4625" s="50">
        <v>0</v>
      </c>
      <c r="AK4625" s="50">
        <v>0</v>
      </c>
      <c r="AL4625" s="50">
        <v>0</v>
      </c>
      <c r="AM4625" s="50"/>
      <c r="AN4625" s="50"/>
      <c r="AO4625" s="50"/>
      <c r="AP4625" s="50"/>
      <c r="AQ4625" s="50"/>
      <c r="AR4625" s="50"/>
      <c r="AS4625" s="50"/>
      <c r="AT4625" s="50"/>
      <c r="AU4625" s="50"/>
      <c r="AV4625" s="50"/>
      <c r="AW4625" s="50"/>
      <c r="AX4625" s="50">
        <f t="shared" si="1447"/>
        <v>0</v>
      </c>
      <c r="AY4625" s="50"/>
      <c r="AZ4625" s="50">
        <f t="shared" si="1437"/>
        <v>0</v>
      </c>
      <c r="BA4625" s="50">
        <f t="shared" si="1438"/>
        <v>0</v>
      </c>
      <c r="BB4625" s="50">
        <f t="shared" si="1439"/>
        <v>0</v>
      </c>
      <c r="BC4625" s="17">
        <f t="shared" si="1440"/>
        <v>19905</v>
      </c>
      <c r="BD4625" s="50">
        <f t="shared" si="1441"/>
        <v>0</v>
      </c>
      <c r="BE4625" s="50">
        <f t="shared" si="1442"/>
        <v>0</v>
      </c>
      <c r="BF4625" s="50">
        <f t="shared" si="1448"/>
        <v>0</v>
      </c>
      <c r="BG4625" s="50"/>
      <c r="BH4625" s="17">
        <f t="shared" si="1443"/>
        <v>0</v>
      </c>
      <c r="BI4625" s="17">
        <f t="shared" si="1451"/>
        <v>4625</v>
      </c>
      <c r="BJ4625" s="17">
        <f t="shared" si="1449"/>
        <v>4625</v>
      </c>
      <c r="BK4625" s="150">
        <f t="shared" si="1450"/>
        <v>33009</v>
      </c>
      <c r="BL4625" s="50" t="e">
        <f t="shared" ca="1" si="1444"/>
        <v>#NAME?</v>
      </c>
      <c r="BM4625" s="50" t="e">
        <f t="shared" ca="1" si="1445"/>
        <v>#NAME?</v>
      </c>
      <c r="BN4625" s="50" t="e">
        <f t="shared" ca="1" si="1446"/>
        <v>#NAME?</v>
      </c>
    </row>
    <row r="4626" spans="1:66" x14ac:dyDescent="0.35">
      <c r="A4626" s="48">
        <v>33010</v>
      </c>
      <c r="B4626" s="17">
        <v>1990</v>
      </c>
      <c r="C4626" s="17">
        <v>5</v>
      </c>
      <c r="D4626" s="17">
        <v>137</v>
      </c>
      <c r="E4626" s="17">
        <v>17</v>
      </c>
      <c r="F4626" s="17">
        <v>5</v>
      </c>
      <c r="G4626" s="50">
        <v>-0.2</v>
      </c>
      <c r="H4626" s="32">
        <v>3.3501119302338709</v>
      </c>
      <c r="I4626" s="50">
        <v>0.66666666666666663</v>
      </c>
      <c r="J4626" s="13">
        <v>0</v>
      </c>
      <c r="K4626" s="13">
        <f t="shared" si="1432"/>
        <v>0</v>
      </c>
      <c r="L4626" s="13">
        <f t="shared" si="1433"/>
        <v>0</v>
      </c>
      <c r="M4626" s="13" t="e">
        <f ca="1">CalcTable[[#This Row],[IWC]]-AE4625</f>
        <v>#NAME?</v>
      </c>
      <c r="N4626" s="13" t="e">
        <f ca="1">IF(CalcTable[[#This Row],[Day of Year]]&lt;123,FCAP,AE4625)</f>
        <v>#NAME?</v>
      </c>
      <c r="O4626" s="17" t="e">
        <f ca="1">IF(IRR_DRIP,5,COUNTIF('IDET Wind Values'!C4610:G4610,"&lt;="&amp;IRR_MAXWIND))</f>
        <v>#NAME?</v>
      </c>
      <c r="P4626" s="13" t="e">
        <f ca="1">CalcTable[[#This Row],[ET_o]]*KL</f>
        <v>#NAME?</v>
      </c>
      <c r="Q4626" s="13" t="e">
        <f ca="1">IF(WILTPT&lt;=0,1,MAX(0,MIN(1,(CalcTable[[#This Row],[IWC]]-WILTPT)/(MAD-WILTPT))))</f>
        <v>#NAME?</v>
      </c>
      <c r="R4626" s="13" t="e">
        <f ca="1">CalcTable[[#This Row],[ETMult]]*CalcTable[[#This Row],[ETb]]</f>
        <v>#NAME?</v>
      </c>
      <c r="S4626" s="13" t="b">
        <f>INDEX(IRR_LIST,CalcTable[[#This Row],[Day of Week]]+1)</f>
        <v>1</v>
      </c>
      <c r="T4626" s="13">
        <f t="shared" ca="1" si="1434"/>
        <v>0.2</v>
      </c>
      <c r="U4626" s="13" t="b">
        <f ca="1">IF(CalcTable[[#This Row],[IrrPrecip]]&gt;=IC_MM,FALSE,TRUE)</f>
        <v>1</v>
      </c>
      <c r="V4626" s="13" t="b">
        <f t="shared" si="1435"/>
        <v>1</v>
      </c>
      <c r="W4626" s="13" t="e">
        <f ca="1">IF(AND(IRR_DRIP=FALSE,CalcTable[[#This Row],[IrrHours]]&lt;=0),FALSE,TRUE)</f>
        <v>#NAME?</v>
      </c>
      <c r="X4626" s="13" t="e">
        <f ca="1">AND(CalcTable[[#This Row],[IrrDay]],CalcTable[[#This Row],[IrrRain]],CalcTable[[#This Row],[IrrWarm]],CalcTable[[#This Row],[IrrWindy]])</f>
        <v>#NAME?</v>
      </c>
      <c r="Y4626" s="13" t="e">
        <f t="shared" ca="1" si="1436"/>
        <v>#NAME?</v>
      </c>
      <c r="Z4626" s="13" t="e">
        <f ca="1">CalcTable[[#This Row],[IrrHours]]/5</f>
        <v>#NAME?</v>
      </c>
      <c r="AA4626" s="13" t="e">
        <f ca="1">IF(CalcTable[[#This Row],[IrrFlag]]=FALSE,0,MAX(0,CalcTable[[#This Row],[VolRednWind]]*(FCAP*IRR_TARGET-CalcTable[[#This Row],[IWC]])))</f>
        <v>#NAME?</v>
      </c>
      <c r="AB4626" s="13" t="e">
        <f ca="1">CalcTable[[#This Row],[IWC]]+CalcTable[[#This Row],[Eff Precip]]+CalcTable[[#This Row],[IrrAmt]]-CalcTable[[#This Row],[AET]]</f>
        <v>#NAME?</v>
      </c>
      <c r="AC4626" s="13" t="e">
        <f ca="1">IF(CalcTable[[#This Row],[PWC]]&gt;FCAP,MIN(24*PERC,MIN(SAT,CalcTable[[#This Row],[PWC]])-FCAP),0)</f>
        <v>#NAME?</v>
      </c>
      <c r="AD4626" s="13" t="e">
        <f ca="1">IF(CalcTable[[#This Row],[PWC]]&gt;SAT,CalcTable[[#This Row],[PWC]]-SAT,0)</f>
        <v>#NAME?</v>
      </c>
      <c r="AE4626" s="13" t="e">
        <f ca="1">CalcTable[[#This Row],[PWC]]-CalcTable[[#This Row],[PercAmt]]-CalcTable[[#This Row],[Runoff]]</f>
        <v>#NAME?</v>
      </c>
      <c r="AF4626" s="13" t="e">
        <f ca="1">CalcTable[[#This Row],[IrrAmt]]/1000*CUR_IRR_AREA*10000/IRR_EFF</f>
        <v>#NAME?</v>
      </c>
      <c r="AG4626" s="147"/>
      <c r="AH4626" s="13"/>
      <c r="AI4626" s="50">
        <v>0</v>
      </c>
      <c r="AJ4626" s="50">
        <v>0</v>
      </c>
      <c r="AK4626" s="50">
        <v>0</v>
      </c>
      <c r="AL4626" s="50">
        <v>0</v>
      </c>
      <c r="AM4626" s="50"/>
      <c r="AN4626" s="50"/>
      <c r="AO4626" s="50"/>
      <c r="AP4626" s="50"/>
      <c r="AQ4626" s="50"/>
      <c r="AR4626" s="50"/>
      <c r="AS4626" s="50"/>
      <c r="AT4626" s="50"/>
      <c r="AU4626" s="50"/>
      <c r="AV4626" s="50"/>
      <c r="AW4626" s="50"/>
      <c r="AX4626" s="50">
        <f t="shared" si="1447"/>
        <v>0</v>
      </c>
      <c r="AY4626" s="50"/>
      <c r="AZ4626" s="50">
        <f t="shared" si="1437"/>
        <v>0</v>
      </c>
      <c r="BA4626" s="50">
        <f t="shared" si="1438"/>
        <v>0</v>
      </c>
      <c r="BB4626" s="50">
        <f t="shared" si="1439"/>
        <v>0</v>
      </c>
      <c r="BC4626" s="17">
        <f t="shared" si="1440"/>
        <v>19905</v>
      </c>
      <c r="BD4626" s="50">
        <f t="shared" si="1441"/>
        <v>0</v>
      </c>
      <c r="BE4626" s="50">
        <f t="shared" si="1442"/>
        <v>0</v>
      </c>
      <c r="BF4626" s="50">
        <f t="shared" si="1448"/>
        <v>0</v>
      </c>
      <c r="BG4626" s="50"/>
      <c r="BH4626" s="17">
        <f t="shared" si="1443"/>
        <v>0</v>
      </c>
      <c r="BI4626" s="17">
        <f t="shared" si="1451"/>
        <v>4626</v>
      </c>
      <c r="BJ4626" s="17">
        <f t="shared" si="1449"/>
        <v>4626</v>
      </c>
      <c r="BK4626" s="150">
        <f t="shared" si="1450"/>
        <v>33010</v>
      </c>
      <c r="BL4626" s="50" t="e">
        <f t="shared" ca="1" si="1444"/>
        <v>#NAME?</v>
      </c>
      <c r="BM4626" s="50" t="e">
        <f t="shared" ca="1" si="1445"/>
        <v>#NAME?</v>
      </c>
      <c r="BN4626" s="50" t="e">
        <f t="shared" ca="1" si="1446"/>
        <v>#NAME?</v>
      </c>
    </row>
    <row r="4627" spans="1:66" x14ac:dyDescent="0.35">
      <c r="A4627" s="48">
        <v>33011</v>
      </c>
      <c r="B4627" s="17">
        <v>1990</v>
      </c>
      <c r="C4627" s="17">
        <v>5</v>
      </c>
      <c r="D4627" s="17">
        <v>138</v>
      </c>
      <c r="E4627" s="17">
        <v>18</v>
      </c>
      <c r="F4627" s="17">
        <v>6</v>
      </c>
      <c r="G4627" s="50">
        <v>3.2</v>
      </c>
      <c r="H4627" s="32">
        <v>3.4527247524194804</v>
      </c>
      <c r="I4627" s="50">
        <v>21.666666666666668</v>
      </c>
      <c r="J4627" s="13">
        <v>0.2</v>
      </c>
      <c r="K4627" s="13">
        <f t="shared" si="1432"/>
        <v>0.2</v>
      </c>
      <c r="L4627" s="13">
        <f t="shared" si="1433"/>
        <v>0</v>
      </c>
      <c r="M4627" s="13" t="e">
        <f ca="1">CalcTable[[#This Row],[IWC]]-AE4626</f>
        <v>#NAME?</v>
      </c>
      <c r="N4627" s="13" t="e">
        <f ca="1">IF(CalcTable[[#This Row],[Day of Year]]&lt;123,FCAP,AE4626)</f>
        <v>#NAME?</v>
      </c>
      <c r="O4627" s="17" t="e">
        <f ca="1">IF(IRR_DRIP,5,COUNTIF('IDET Wind Values'!C4611:G4611,"&lt;="&amp;IRR_MAXWIND))</f>
        <v>#NAME?</v>
      </c>
      <c r="P4627" s="13" t="e">
        <f ca="1">CalcTable[[#This Row],[ET_o]]*KL</f>
        <v>#NAME?</v>
      </c>
      <c r="Q4627" s="13" t="e">
        <f ca="1">IF(WILTPT&lt;=0,1,MAX(0,MIN(1,(CalcTable[[#This Row],[IWC]]-WILTPT)/(MAD-WILTPT))))</f>
        <v>#NAME?</v>
      </c>
      <c r="R4627" s="13" t="e">
        <f ca="1">CalcTable[[#This Row],[ETMult]]*CalcTable[[#This Row],[ETb]]</f>
        <v>#NAME?</v>
      </c>
      <c r="S4627" s="13" t="b">
        <f>INDEX(IRR_LIST,CalcTable[[#This Row],[Day of Week]]+1)</f>
        <v>0</v>
      </c>
      <c r="T4627" s="13">
        <f t="shared" ca="1" si="1434"/>
        <v>0.2</v>
      </c>
      <c r="U4627" s="13" t="b">
        <f ca="1">IF(CalcTable[[#This Row],[IrrPrecip]]&gt;=IC_MM,FALSE,TRUE)</f>
        <v>1</v>
      </c>
      <c r="V4627" s="13" t="b">
        <f t="shared" si="1435"/>
        <v>0</v>
      </c>
      <c r="W4627" s="13" t="e">
        <f ca="1">IF(AND(IRR_DRIP=FALSE,CalcTable[[#This Row],[IrrHours]]&lt;=0),FALSE,TRUE)</f>
        <v>#NAME?</v>
      </c>
      <c r="X4627" s="13" t="e">
        <f ca="1">AND(CalcTable[[#This Row],[IrrDay]],CalcTable[[#This Row],[IrrRain]],CalcTable[[#This Row],[IrrWarm]],CalcTable[[#This Row],[IrrWindy]])</f>
        <v>#NAME?</v>
      </c>
      <c r="Y4627" s="13" t="e">
        <f t="shared" ca="1" si="1436"/>
        <v>#NAME?</v>
      </c>
      <c r="Z4627" s="13" t="e">
        <f ca="1">CalcTable[[#This Row],[IrrHours]]/5</f>
        <v>#NAME?</v>
      </c>
      <c r="AA4627" s="13" t="e">
        <f ca="1">IF(CalcTable[[#This Row],[IrrFlag]]=FALSE,0,MAX(0,CalcTable[[#This Row],[VolRednWind]]*(FCAP*IRR_TARGET-CalcTable[[#This Row],[IWC]])))</f>
        <v>#NAME?</v>
      </c>
      <c r="AB4627" s="13" t="e">
        <f ca="1">CalcTable[[#This Row],[IWC]]+CalcTable[[#This Row],[Eff Precip]]+CalcTable[[#This Row],[IrrAmt]]-CalcTable[[#This Row],[AET]]</f>
        <v>#NAME?</v>
      </c>
      <c r="AC4627" s="13" t="e">
        <f ca="1">IF(CalcTable[[#This Row],[PWC]]&gt;FCAP,MIN(24*PERC,MIN(SAT,CalcTable[[#This Row],[PWC]])-FCAP),0)</f>
        <v>#NAME?</v>
      </c>
      <c r="AD4627" s="13" t="e">
        <f ca="1">IF(CalcTable[[#This Row],[PWC]]&gt;SAT,CalcTable[[#This Row],[PWC]]-SAT,0)</f>
        <v>#NAME?</v>
      </c>
      <c r="AE4627" s="13" t="e">
        <f ca="1">CalcTable[[#This Row],[PWC]]-CalcTable[[#This Row],[PercAmt]]-CalcTable[[#This Row],[Runoff]]</f>
        <v>#NAME?</v>
      </c>
      <c r="AF4627" s="13" t="e">
        <f ca="1">CalcTable[[#This Row],[IrrAmt]]/1000*CUR_IRR_AREA*10000/IRR_EFF</f>
        <v>#NAME?</v>
      </c>
      <c r="AG4627" s="147"/>
      <c r="AH4627" s="13"/>
      <c r="AI4627" s="50">
        <v>0</v>
      </c>
      <c r="AJ4627" s="50">
        <v>0</v>
      </c>
      <c r="AK4627" s="50">
        <v>0</v>
      </c>
      <c r="AL4627" s="50">
        <v>0</v>
      </c>
      <c r="AM4627" s="50"/>
      <c r="AN4627" s="50"/>
      <c r="AO4627" s="50"/>
      <c r="AP4627" s="50"/>
      <c r="AQ4627" s="50"/>
      <c r="AR4627" s="50"/>
      <c r="AS4627" s="50"/>
      <c r="AT4627" s="50"/>
      <c r="AU4627" s="50"/>
      <c r="AV4627" s="50"/>
      <c r="AW4627" s="50"/>
      <c r="AX4627" s="50">
        <f t="shared" si="1447"/>
        <v>0</v>
      </c>
      <c r="AY4627" s="50"/>
      <c r="AZ4627" s="50">
        <f t="shared" si="1437"/>
        <v>0</v>
      </c>
      <c r="BA4627" s="50">
        <f t="shared" si="1438"/>
        <v>0</v>
      </c>
      <c r="BB4627" s="50">
        <f t="shared" si="1439"/>
        <v>0</v>
      </c>
      <c r="BC4627" s="17">
        <f t="shared" si="1440"/>
        <v>19905</v>
      </c>
      <c r="BD4627" s="50">
        <f t="shared" si="1441"/>
        <v>0</v>
      </c>
      <c r="BE4627" s="50">
        <f t="shared" si="1442"/>
        <v>0</v>
      </c>
      <c r="BF4627" s="50">
        <f t="shared" si="1448"/>
        <v>0</v>
      </c>
      <c r="BG4627" s="50"/>
      <c r="BH4627" s="17">
        <f t="shared" si="1443"/>
        <v>0</v>
      </c>
      <c r="BI4627" s="17">
        <f t="shared" si="1451"/>
        <v>4627</v>
      </c>
      <c r="BJ4627" s="17">
        <f t="shared" si="1449"/>
        <v>4627</v>
      </c>
      <c r="BK4627" s="150">
        <f t="shared" si="1450"/>
        <v>33011</v>
      </c>
      <c r="BL4627" s="50" t="e">
        <f t="shared" ca="1" si="1444"/>
        <v>#NAME?</v>
      </c>
      <c r="BM4627" s="50" t="e">
        <f t="shared" ca="1" si="1445"/>
        <v>#NAME?</v>
      </c>
      <c r="BN4627" s="50" t="e">
        <f t="shared" ca="1" si="1446"/>
        <v>#NAME?</v>
      </c>
    </row>
    <row r="4628" spans="1:66" x14ac:dyDescent="0.35">
      <c r="A4628" s="48">
        <v>33012</v>
      </c>
      <c r="B4628" s="17">
        <v>1990</v>
      </c>
      <c r="C4628" s="17">
        <v>5</v>
      </c>
      <c r="D4628" s="17">
        <v>139</v>
      </c>
      <c r="E4628" s="17">
        <v>19</v>
      </c>
      <c r="F4628" s="17">
        <v>7</v>
      </c>
      <c r="G4628" s="50">
        <v>-0.4</v>
      </c>
      <c r="H4628" s="32">
        <v>2.9100144382772584</v>
      </c>
      <c r="I4628" s="50">
        <v>4.166666666666667</v>
      </c>
      <c r="J4628" s="13">
        <v>1</v>
      </c>
      <c r="K4628" s="13">
        <f t="shared" ref="K4628:K4691" si="1452">J4628*PRECIP_ADJUST</f>
        <v>1</v>
      </c>
      <c r="L4628" s="13">
        <f t="shared" ref="L4628:L4691" si="1453">IF(K4628&gt;=EFF_PRECIP,EFF_MULT*(K4628-EFF_PRECIP),0)</f>
        <v>0</v>
      </c>
      <c r="M4628" s="13" t="e">
        <f ca="1">CalcTable[[#This Row],[IWC]]-AE4627</f>
        <v>#NAME?</v>
      </c>
      <c r="N4628" s="13" t="e">
        <f ca="1">IF(CalcTable[[#This Row],[Day of Year]]&lt;123,FCAP,AE4627)</f>
        <v>#NAME?</v>
      </c>
      <c r="O4628" s="17" t="e">
        <f ca="1">IF(IRR_DRIP,5,COUNTIF('IDET Wind Values'!C4612:G4612,"&lt;="&amp;IRR_MAXWIND))</f>
        <v>#NAME?</v>
      </c>
      <c r="P4628" s="13" t="e">
        <f ca="1">CalcTable[[#This Row],[ET_o]]*KL</f>
        <v>#NAME?</v>
      </c>
      <c r="Q4628" s="13" t="e">
        <f ca="1">IF(WILTPT&lt;=0,1,MAX(0,MIN(1,(CalcTable[[#This Row],[IWC]]-WILTPT)/(MAD-WILTPT))))</f>
        <v>#NAME?</v>
      </c>
      <c r="R4628" s="13" t="e">
        <f ca="1">CalcTable[[#This Row],[ETMult]]*CalcTable[[#This Row],[ETb]]</f>
        <v>#NAME?</v>
      </c>
      <c r="S4628" s="13" t="b">
        <f>INDEX(IRR_LIST,CalcTable[[#This Row],[Day of Week]]+1)</f>
        <v>0</v>
      </c>
      <c r="T4628" s="13">
        <f t="shared" ref="T4628:T4691" ca="1" si="1454">SUM(OFFSET(K4628,-IC_DAYS,0,IC_DAYS,1))</f>
        <v>0.2</v>
      </c>
      <c r="U4628" s="13" t="b">
        <f ca="1">IF(CalcTable[[#This Row],[IrrPrecip]]&gt;=IC_MM,FALSE,TRUE)</f>
        <v>1</v>
      </c>
      <c r="V4628" s="13" t="b">
        <f t="shared" ref="V4628:V4691" si="1455">IF(G4629&lt;IRR_TEMP,FALSE,TRUE)</f>
        <v>0</v>
      </c>
      <c r="W4628" s="13" t="e">
        <f ca="1">IF(AND(IRR_DRIP=FALSE,CalcTable[[#This Row],[IrrHours]]&lt;=0),FALSE,TRUE)</f>
        <v>#NAME?</v>
      </c>
      <c r="X4628" s="13" t="e">
        <f ca="1">AND(CalcTable[[#This Row],[IrrDay]],CalcTable[[#This Row],[IrrRain]],CalcTable[[#This Row],[IrrWarm]],CalcTable[[#This Row],[IrrWindy]])</f>
        <v>#NAME?</v>
      </c>
      <c r="Y4628" s="13" t="e">
        <f t="shared" ref="Y4628:Y4691" ca="1" si="1456">IF(AA4627&lt;=0,FALSE,TRUE)</f>
        <v>#NAME?</v>
      </c>
      <c r="Z4628" s="13" t="e">
        <f ca="1">CalcTable[[#This Row],[IrrHours]]/5</f>
        <v>#NAME?</v>
      </c>
      <c r="AA4628" s="13" t="e">
        <f ca="1">IF(CalcTable[[#This Row],[IrrFlag]]=FALSE,0,MAX(0,CalcTable[[#This Row],[VolRednWind]]*(FCAP*IRR_TARGET-CalcTable[[#This Row],[IWC]])))</f>
        <v>#NAME?</v>
      </c>
      <c r="AB4628" s="13" t="e">
        <f ca="1">CalcTable[[#This Row],[IWC]]+CalcTable[[#This Row],[Eff Precip]]+CalcTable[[#This Row],[IrrAmt]]-CalcTable[[#This Row],[AET]]</f>
        <v>#NAME?</v>
      </c>
      <c r="AC4628" s="13" t="e">
        <f ca="1">IF(CalcTable[[#This Row],[PWC]]&gt;FCAP,MIN(24*PERC,MIN(SAT,CalcTable[[#This Row],[PWC]])-FCAP),0)</f>
        <v>#NAME?</v>
      </c>
      <c r="AD4628" s="13" t="e">
        <f ca="1">IF(CalcTable[[#This Row],[PWC]]&gt;SAT,CalcTable[[#This Row],[PWC]]-SAT,0)</f>
        <v>#NAME?</v>
      </c>
      <c r="AE4628" s="13" t="e">
        <f ca="1">CalcTable[[#This Row],[PWC]]-CalcTable[[#This Row],[PercAmt]]-CalcTable[[#This Row],[Runoff]]</f>
        <v>#NAME?</v>
      </c>
      <c r="AF4628" s="13" t="e">
        <f ca="1">CalcTable[[#This Row],[IrrAmt]]/1000*CUR_IRR_AREA*10000/IRR_EFF</f>
        <v>#NAME?</v>
      </c>
      <c r="AG4628" s="147"/>
      <c r="AH4628" s="13"/>
      <c r="AI4628" s="50">
        <v>0</v>
      </c>
      <c r="AJ4628" s="50">
        <v>0</v>
      </c>
      <c r="AK4628" s="50">
        <v>0</v>
      </c>
      <c r="AL4628" s="50">
        <v>0</v>
      </c>
      <c r="AM4628" s="50"/>
      <c r="AN4628" s="50"/>
      <c r="AO4628" s="50"/>
      <c r="AP4628" s="50"/>
      <c r="AQ4628" s="50"/>
      <c r="AR4628" s="50"/>
      <c r="AS4628" s="50"/>
      <c r="AT4628" s="50"/>
      <c r="AU4628" s="50"/>
      <c r="AV4628" s="50"/>
      <c r="AW4628" s="50"/>
      <c r="AX4628" s="50">
        <f t="shared" si="1447"/>
        <v>0</v>
      </c>
      <c r="AY4628" s="50"/>
      <c r="AZ4628" s="50">
        <f t="shared" ref="AZ4628:AZ4691" si="1457">SUMPRODUCT(AI4628:AW4628,CONVERSION)</f>
        <v>0</v>
      </c>
      <c r="BA4628" s="50">
        <f t="shared" ref="BA4628:BA4691" si="1458">SUMPRODUCT($AI4628:$AW4628,CONVERSION,APP_DEMAND)</f>
        <v>0</v>
      </c>
      <c r="BB4628" s="50">
        <f t="shared" ref="BB4628:BB4691" si="1459">SUMPRODUCT($AI4628:$AW4628,CONVERSION,PUMP_DEMAND)</f>
        <v>0</v>
      </c>
      <c r="BC4628" s="17">
        <f t="shared" ref="BC4628:BC4691" si="1460">B4628*10+C4628</f>
        <v>19905</v>
      </c>
      <c r="BD4628" s="50">
        <f t="shared" ref="BD4628:BD4691" si="1461">INDEX(AI4628:AX4628,PLOT_AREA)</f>
        <v>0</v>
      </c>
      <c r="BE4628" s="50">
        <f t="shared" ref="BE4628:BE4691" si="1462">IF(PLOT_AREA&lt;=AREA_COUNT,INDEX(AI4628:AW4628,PLOT_AREA)*INDEX(CONVERSION,PLOT_AREA),AZ4628)</f>
        <v>0</v>
      </c>
      <c r="BF4628" s="50">
        <f t="shared" si="1448"/>
        <v>0</v>
      </c>
      <c r="BG4628" s="50"/>
      <c r="BH4628" s="17">
        <f t="shared" ref="BH4628:BH4691" si="1463">IF(BC4628&lt;PLOT_FROM,-1,IF(BC4628&gt;PLOT_TO,1,0))</f>
        <v>0</v>
      </c>
      <c r="BI4628" s="17">
        <f t="shared" si="1451"/>
        <v>4628</v>
      </c>
      <c r="BJ4628" s="17">
        <f t="shared" si="1449"/>
        <v>4628</v>
      </c>
      <c r="BK4628" s="150">
        <f t="shared" si="1450"/>
        <v>33012</v>
      </c>
      <c r="BL4628" s="50" t="e">
        <f t="shared" ref="BL4628:BL4691" ca="1" si="1464">WILTPT</f>
        <v>#NAME?</v>
      </c>
      <c r="BM4628" s="50" t="e">
        <f t="shared" ref="BM4628:BM4691" ca="1" si="1465">SAT</f>
        <v>#NAME?</v>
      </c>
      <c r="BN4628" s="50" t="e">
        <f t="shared" ref="BN4628:BN4691" ca="1" si="1466">FCAP</f>
        <v>#NAME?</v>
      </c>
    </row>
    <row r="4629" spans="1:66" x14ac:dyDescent="0.35">
      <c r="A4629" s="48">
        <v>33013</v>
      </c>
      <c r="B4629" s="17">
        <v>1990</v>
      </c>
      <c r="C4629" s="17">
        <v>5</v>
      </c>
      <c r="D4629" s="17">
        <v>140</v>
      </c>
      <c r="E4629" s="17">
        <v>20</v>
      </c>
      <c r="F4629" s="17">
        <v>1</v>
      </c>
      <c r="G4629" s="50">
        <v>2</v>
      </c>
      <c r="H4629" s="32">
        <v>3.5312035914072313</v>
      </c>
      <c r="I4629" s="50">
        <v>8</v>
      </c>
      <c r="J4629" s="13">
        <v>0.4</v>
      </c>
      <c r="K4629" s="13">
        <f t="shared" si="1452"/>
        <v>0.4</v>
      </c>
      <c r="L4629" s="13">
        <f t="shared" si="1453"/>
        <v>0</v>
      </c>
      <c r="M4629" s="13" t="e">
        <f ca="1">CalcTable[[#This Row],[IWC]]-AE4628</f>
        <v>#NAME?</v>
      </c>
      <c r="N4629" s="13" t="e">
        <f ca="1">IF(CalcTable[[#This Row],[Day of Year]]&lt;123,FCAP,AE4628)</f>
        <v>#NAME?</v>
      </c>
      <c r="O4629" s="17" t="e">
        <f ca="1">IF(IRR_DRIP,5,COUNTIF('IDET Wind Values'!C4613:G4613,"&lt;="&amp;IRR_MAXWIND))</f>
        <v>#NAME?</v>
      </c>
      <c r="P4629" s="13" t="e">
        <f ca="1">CalcTable[[#This Row],[ET_o]]*KL</f>
        <v>#NAME?</v>
      </c>
      <c r="Q4629" s="13" t="e">
        <f ca="1">IF(WILTPT&lt;=0,1,MAX(0,MIN(1,(CalcTable[[#This Row],[IWC]]-WILTPT)/(MAD-WILTPT))))</f>
        <v>#NAME?</v>
      </c>
      <c r="R4629" s="13" t="e">
        <f ca="1">CalcTable[[#This Row],[ETMult]]*CalcTable[[#This Row],[ETb]]</f>
        <v>#NAME?</v>
      </c>
      <c r="S4629" s="13" t="b">
        <f>INDEX(IRR_LIST,CalcTable[[#This Row],[Day of Week]]+1)</f>
        <v>1</v>
      </c>
      <c r="T4629" s="13">
        <f t="shared" ca="1" si="1454"/>
        <v>1.2</v>
      </c>
      <c r="U4629" s="13" t="b">
        <f ca="1">IF(CalcTable[[#This Row],[IrrPrecip]]&gt;=IC_MM,FALSE,TRUE)</f>
        <v>1</v>
      </c>
      <c r="V4629" s="13" t="b">
        <f t="shared" si="1455"/>
        <v>1</v>
      </c>
      <c r="W4629" s="13" t="e">
        <f ca="1">IF(AND(IRR_DRIP=FALSE,CalcTable[[#This Row],[IrrHours]]&lt;=0),FALSE,TRUE)</f>
        <v>#NAME?</v>
      </c>
      <c r="X4629" s="13" t="e">
        <f ca="1">AND(CalcTable[[#This Row],[IrrDay]],CalcTable[[#This Row],[IrrRain]],CalcTable[[#This Row],[IrrWarm]],CalcTable[[#This Row],[IrrWindy]])</f>
        <v>#NAME?</v>
      </c>
      <c r="Y4629" s="13" t="e">
        <f t="shared" ca="1" si="1456"/>
        <v>#NAME?</v>
      </c>
      <c r="Z4629" s="13" t="e">
        <f ca="1">CalcTable[[#This Row],[IrrHours]]/5</f>
        <v>#NAME?</v>
      </c>
      <c r="AA4629" s="13" t="e">
        <f ca="1">IF(CalcTable[[#This Row],[IrrFlag]]=FALSE,0,MAX(0,CalcTable[[#This Row],[VolRednWind]]*(FCAP*IRR_TARGET-CalcTable[[#This Row],[IWC]])))</f>
        <v>#NAME?</v>
      </c>
      <c r="AB4629" s="13" t="e">
        <f ca="1">CalcTable[[#This Row],[IWC]]+CalcTable[[#This Row],[Eff Precip]]+CalcTable[[#This Row],[IrrAmt]]-CalcTable[[#This Row],[AET]]</f>
        <v>#NAME?</v>
      </c>
      <c r="AC4629" s="13" t="e">
        <f ca="1">IF(CalcTable[[#This Row],[PWC]]&gt;FCAP,MIN(24*PERC,MIN(SAT,CalcTable[[#This Row],[PWC]])-FCAP),0)</f>
        <v>#NAME?</v>
      </c>
      <c r="AD4629" s="13" t="e">
        <f ca="1">IF(CalcTable[[#This Row],[PWC]]&gt;SAT,CalcTable[[#This Row],[PWC]]-SAT,0)</f>
        <v>#NAME?</v>
      </c>
      <c r="AE4629" s="13" t="e">
        <f ca="1">CalcTable[[#This Row],[PWC]]-CalcTable[[#This Row],[PercAmt]]-CalcTable[[#This Row],[Runoff]]</f>
        <v>#NAME?</v>
      </c>
      <c r="AF4629" s="13" t="e">
        <f ca="1">CalcTable[[#This Row],[IrrAmt]]/1000*CUR_IRR_AREA*10000/IRR_EFF</f>
        <v>#NAME?</v>
      </c>
      <c r="AG4629" s="147"/>
      <c r="AH4629" s="13"/>
      <c r="AI4629" s="50">
        <v>6.8791130977040202</v>
      </c>
      <c r="AJ4629" s="50">
        <v>13.169168341940779</v>
      </c>
      <c r="AK4629" s="50">
        <v>0</v>
      </c>
      <c r="AL4629" s="50">
        <v>0</v>
      </c>
      <c r="AM4629" s="50"/>
      <c r="AN4629" s="50"/>
      <c r="AO4629" s="50"/>
      <c r="AP4629" s="50"/>
      <c r="AQ4629" s="50"/>
      <c r="AR4629" s="50"/>
      <c r="AS4629" s="50"/>
      <c r="AT4629" s="50"/>
      <c r="AU4629" s="50"/>
      <c r="AV4629" s="50"/>
      <c r="AW4629" s="50"/>
      <c r="AX4629" s="50">
        <f t="shared" ref="AX4629:AX4692" si="1467">SUM(AI4629:AW4629)</f>
        <v>20.0482814396448</v>
      </c>
      <c r="AY4629" s="50"/>
      <c r="AZ4629" s="50">
        <f t="shared" si="1457"/>
        <v>487.1892634632552</v>
      </c>
      <c r="BA4629" s="50">
        <f t="shared" si="1458"/>
        <v>792.56686892538278</v>
      </c>
      <c r="BB4629" s="50">
        <f t="shared" si="1459"/>
        <v>820.48303171175178</v>
      </c>
      <c r="BC4629" s="17">
        <f t="shared" si="1460"/>
        <v>19905</v>
      </c>
      <c r="BD4629" s="50">
        <f t="shared" si="1461"/>
        <v>20.0482814396448</v>
      </c>
      <c r="BE4629" s="50">
        <f t="shared" si="1462"/>
        <v>487.1892634632552</v>
      </c>
      <c r="BF4629" s="50">
        <f t="shared" ref="BF4629:BF4692" si="1468">BE4629*BF$17</f>
        <v>796.88654185935638</v>
      </c>
      <c r="BG4629" s="50"/>
      <c r="BH4629" s="17">
        <f t="shared" si="1463"/>
        <v>0</v>
      </c>
      <c r="BI4629" s="17">
        <f t="shared" si="1451"/>
        <v>4629</v>
      </c>
      <c r="BJ4629" s="17">
        <f t="shared" ref="BJ4629:BJ4692" si="1469">IF(BH4629=0,BI4629,"")</f>
        <v>4629</v>
      </c>
      <c r="BK4629" s="150">
        <f t="shared" ref="BK4629:BK4692" si="1470">A4629</f>
        <v>33013</v>
      </c>
      <c r="BL4629" s="50" t="e">
        <f t="shared" ca="1" si="1464"/>
        <v>#NAME?</v>
      </c>
      <c r="BM4629" s="50" t="e">
        <f t="shared" ca="1" si="1465"/>
        <v>#NAME?</v>
      </c>
      <c r="BN4629" s="50" t="e">
        <f t="shared" ca="1" si="1466"/>
        <v>#NAME?</v>
      </c>
    </row>
    <row r="4630" spans="1:66" x14ac:dyDescent="0.35">
      <c r="A4630" s="48">
        <v>33014</v>
      </c>
      <c r="B4630" s="17">
        <v>1990</v>
      </c>
      <c r="C4630" s="17">
        <v>5</v>
      </c>
      <c r="D4630" s="17">
        <v>141</v>
      </c>
      <c r="E4630" s="17">
        <v>21</v>
      </c>
      <c r="F4630" s="17">
        <v>2</v>
      </c>
      <c r="G4630" s="50">
        <v>4.8</v>
      </c>
      <c r="H4630" s="32">
        <v>3.7509428724535483</v>
      </c>
      <c r="I4630" s="50">
        <v>15.833333333333334</v>
      </c>
      <c r="J4630" s="13">
        <v>4.2</v>
      </c>
      <c r="K4630" s="13">
        <f t="shared" si="1452"/>
        <v>4.2</v>
      </c>
      <c r="L4630" s="13">
        <f t="shared" si="1453"/>
        <v>0</v>
      </c>
      <c r="M4630" s="13" t="e">
        <f ca="1">CalcTable[[#This Row],[IWC]]-AE4629</f>
        <v>#NAME?</v>
      </c>
      <c r="N4630" s="13" t="e">
        <f ca="1">IF(CalcTable[[#This Row],[Day of Year]]&lt;123,FCAP,AE4629)</f>
        <v>#NAME?</v>
      </c>
      <c r="O4630" s="17" t="e">
        <f ca="1">IF(IRR_DRIP,5,COUNTIF('IDET Wind Values'!C4614:G4614,"&lt;="&amp;IRR_MAXWIND))</f>
        <v>#NAME?</v>
      </c>
      <c r="P4630" s="13" t="e">
        <f ca="1">CalcTable[[#This Row],[ET_o]]*KL</f>
        <v>#NAME?</v>
      </c>
      <c r="Q4630" s="13" t="e">
        <f ca="1">IF(WILTPT&lt;=0,1,MAX(0,MIN(1,(CalcTable[[#This Row],[IWC]]-WILTPT)/(MAD-WILTPT))))</f>
        <v>#NAME?</v>
      </c>
      <c r="R4630" s="13" t="e">
        <f ca="1">CalcTable[[#This Row],[ETMult]]*CalcTable[[#This Row],[ETb]]</f>
        <v>#NAME?</v>
      </c>
      <c r="S4630" s="13" t="b">
        <f>INDEX(IRR_LIST,CalcTable[[#This Row],[Day of Week]]+1)</f>
        <v>0</v>
      </c>
      <c r="T4630" s="13">
        <f t="shared" ca="1" si="1454"/>
        <v>1.4</v>
      </c>
      <c r="U4630" s="13" t="b">
        <f ca="1">IF(CalcTable[[#This Row],[IrrPrecip]]&gt;=IC_MM,FALSE,TRUE)</f>
        <v>1</v>
      </c>
      <c r="V4630" s="13" t="b">
        <f t="shared" si="1455"/>
        <v>0</v>
      </c>
      <c r="W4630" s="13" t="e">
        <f ca="1">IF(AND(IRR_DRIP=FALSE,CalcTable[[#This Row],[IrrHours]]&lt;=0),FALSE,TRUE)</f>
        <v>#NAME?</v>
      </c>
      <c r="X4630" s="13" t="e">
        <f ca="1">AND(CalcTable[[#This Row],[IrrDay]],CalcTable[[#This Row],[IrrRain]],CalcTable[[#This Row],[IrrWarm]],CalcTable[[#This Row],[IrrWindy]])</f>
        <v>#NAME?</v>
      </c>
      <c r="Y4630" s="13" t="e">
        <f t="shared" ca="1" si="1456"/>
        <v>#NAME?</v>
      </c>
      <c r="Z4630" s="13" t="e">
        <f ca="1">CalcTable[[#This Row],[IrrHours]]/5</f>
        <v>#NAME?</v>
      </c>
      <c r="AA4630" s="13" t="e">
        <f ca="1">IF(CalcTable[[#This Row],[IrrFlag]]=FALSE,0,MAX(0,CalcTable[[#This Row],[VolRednWind]]*(FCAP*IRR_TARGET-CalcTable[[#This Row],[IWC]])))</f>
        <v>#NAME?</v>
      </c>
      <c r="AB4630" s="13" t="e">
        <f ca="1">CalcTable[[#This Row],[IWC]]+CalcTable[[#This Row],[Eff Precip]]+CalcTable[[#This Row],[IrrAmt]]-CalcTable[[#This Row],[AET]]</f>
        <v>#NAME?</v>
      </c>
      <c r="AC4630" s="13" t="e">
        <f ca="1">IF(CalcTable[[#This Row],[PWC]]&gt;FCAP,MIN(24*PERC,MIN(SAT,CalcTable[[#This Row],[PWC]])-FCAP),0)</f>
        <v>#NAME?</v>
      </c>
      <c r="AD4630" s="13" t="e">
        <f ca="1">IF(CalcTable[[#This Row],[PWC]]&gt;SAT,CalcTable[[#This Row],[PWC]]-SAT,0)</f>
        <v>#NAME?</v>
      </c>
      <c r="AE4630" s="13" t="e">
        <f ca="1">CalcTable[[#This Row],[PWC]]-CalcTable[[#This Row],[PercAmt]]-CalcTable[[#This Row],[Runoff]]</f>
        <v>#NAME?</v>
      </c>
      <c r="AF4630" s="13" t="e">
        <f ca="1">CalcTable[[#This Row],[IrrAmt]]/1000*CUR_IRR_AREA*10000/IRR_EFF</f>
        <v>#NAME?</v>
      </c>
      <c r="AG4630" s="147"/>
      <c r="AH4630" s="13"/>
      <c r="AI4630" s="50">
        <v>0</v>
      </c>
      <c r="AJ4630" s="50">
        <v>0</v>
      </c>
      <c r="AK4630" s="50">
        <v>0</v>
      </c>
      <c r="AL4630" s="50">
        <v>0</v>
      </c>
      <c r="AM4630" s="50"/>
      <c r="AN4630" s="50"/>
      <c r="AO4630" s="50"/>
      <c r="AP4630" s="50"/>
      <c r="AQ4630" s="50"/>
      <c r="AR4630" s="50"/>
      <c r="AS4630" s="50"/>
      <c r="AT4630" s="50"/>
      <c r="AU4630" s="50"/>
      <c r="AV4630" s="50"/>
      <c r="AW4630" s="50"/>
      <c r="AX4630" s="50">
        <f t="shared" si="1467"/>
        <v>0</v>
      </c>
      <c r="AY4630" s="50"/>
      <c r="AZ4630" s="50">
        <f t="shared" si="1457"/>
        <v>0</v>
      </c>
      <c r="BA4630" s="50">
        <f t="shared" si="1458"/>
        <v>0</v>
      </c>
      <c r="BB4630" s="50">
        <f t="shared" si="1459"/>
        <v>0</v>
      </c>
      <c r="BC4630" s="17">
        <f t="shared" si="1460"/>
        <v>19905</v>
      </c>
      <c r="BD4630" s="50">
        <f t="shared" si="1461"/>
        <v>0</v>
      </c>
      <c r="BE4630" s="50">
        <f t="shared" si="1462"/>
        <v>0</v>
      </c>
      <c r="BF4630" s="50">
        <f t="shared" si="1468"/>
        <v>0</v>
      </c>
      <c r="BG4630" s="50"/>
      <c r="BH4630" s="17">
        <f t="shared" si="1463"/>
        <v>0</v>
      </c>
      <c r="BI4630" s="17">
        <f t="shared" ref="BI4630:BI4693" si="1471">BI4629+1</f>
        <v>4630</v>
      </c>
      <c r="BJ4630" s="17">
        <f t="shared" si="1469"/>
        <v>4630</v>
      </c>
      <c r="BK4630" s="150">
        <f t="shared" si="1470"/>
        <v>33014</v>
      </c>
      <c r="BL4630" s="50" t="e">
        <f t="shared" ca="1" si="1464"/>
        <v>#NAME?</v>
      </c>
      <c r="BM4630" s="50" t="e">
        <f t="shared" ca="1" si="1465"/>
        <v>#NAME?</v>
      </c>
      <c r="BN4630" s="50" t="e">
        <f t="shared" ca="1" si="1466"/>
        <v>#NAME?</v>
      </c>
    </row>
    <row r="4631" spans="1:66" x14ac:dyDescent="0.35">
      <c r="A4631" s="48">
        <v>33015</v>
      </c>
      <c r="B4631" s="17">
        <v>1990</v>
      </c>
      <c r="C4631" s="17">
        <v>5</v>
      </c>
      <c r="D4631" s="17">
        <v>142</v>
      </c>
      <c r="E4631" s="17">
        <v>22</v>
      </c>
      <c r="F4631" s="17">
        <v>3</v>
      </c>
      <c r="G4631" s="50">
        <v>0.4</v>
      </c>
      <c r="H4631" s="32">
        <v>4.8378963714571226</v>
      </c>
      <c r="I4631" s="50">
        <v>3.5</v>
      </c>
      <c r="J4631" s="13">
        <v>0</v>
      </c>
      <c r="K4631" s="13">
        <f t="shared" si="1452"/>
        <v>0</v>
      </c>
      <c r="L4631" s="13">
        <f t="shared" si="1453"/>
        <v>0</v>
      </c>
      <c r="M4631" s="13" t="e">
        <f ca="1">CalcTable[[#This Row],[IWC]]-AE4630</f>
        <v>#NAME?</v>
      </c>
      <c r="N4631" s="13" t="e">
        <f ca="1">IF(CalcTable[[#This Row],[Day of Year]]&lt;123,FCAP,AE4630)</f>
        <v>#NAME?</v>
      </c>
      <c r="O4631" s="17" t="e">
        <f ca="1">IF(IRR_DRIP,5,COUNTIF('IDET Wind Values'!C4615:G4615,"&lt;="&amp;IRR_MAXWIND))</f>
        <v>#NAME?</v>
      </c>
      <c r="P4631" s="13" t="e">
        <f ca="1">CalcTable[[#This Row],[ET_o]]*KL</f>
        <v>#NAME?</v>
      </c>
      <c r="Q4631" s="13" t="e">
        <f ca="1">IF(WILTPT&lt;=0,1,MAX(0,MIN(1,(CalcTable[[#This Row],[IWC]]-WILTPT)/(MAD-WILTPT))))</f>
        <v>#NAME?</v>
      </c>
      <c r="R4631" s="13" t="e">
        <f ca="1">CalcTable[[#This Row],[ETMult]]*CalcTable[[#This Row],[ETb]]</f>
        <v>#NAME?</v>
      </c>
      <c r="S4631" s="13" t="b">
        <f>INDEX(IRR_LIST,CalcTable[[#This Row],[Day of Week]]+1)</f>
        <v>1</v>
      </c>
      <c r="T4631" s="13">
        <f t="shared" ca="1" si="1454"/>
        <v>4.6000000000000005</v>
      </c>
      <c r="U4631" s="13" t="b">
        <f ca="1">IF(CalcTable[[#This Row],[IrrPrecip]]&gt;=IC_MM,FALSE,TRUE)</f>
        <v>1</v>
      </c>
      <c r="V4631" s="13" t="b">
        <f t="shared" si="1455"/>
        <v>1</v>
      </c>
      <c r="W4631" s="13" t="e">
        <f ca="1">IF(AND(IRR_DRIP=FALSE,CalcTable[[#This Row],[IrrHours]]&lt;=0),FALSE,TRUE)</f>
        <v>#NAME?</v>
      </c>
      <c r="X4631" s="13" t="e">
        <f ca="1">AND(CalcTable[[#This Row],[IrrDay]],CalcTable[[#This Row],[IrrRain]],CalcTable[[#This Row],[IrrWarm]],CalcTable[[#This Row],[IrrWindy]])</f>
        <v>#NAME?</v>
      </c>
      <c r="Y4631" s="13" t="e">
        <f t="shared" ca="1" si="1456"/>
        <v>#NAME?</v>
      </c>
      <c r="Z4631" s="13" t="e">
        <f ca="1">CalcTable[[#This Row],[IrrHours]]/5</f>
        <v>#NAME?</v>
      </c>
      <c r="AA4631" s="13" t="e">
        <f ca="1">IF(CalcTable[[#This Row],[IrrFlag]]=FALSE,0,MAX(0,CalcTable[[#This Row],[VolRednWind]]*(FCAP*IRR_TARGET-CalcTable[[#This Row],[IWC]])))</f>
        <v>#NAME?</v>
      </c>
      <c r="AB4631" s="13" t="e">
        <f ca="1">CalcTable[[#This Row],[IWC]]+CalcTable[[#This Row],[Eff Precip]]+CalcTable[[#This Row],[IrrAmt]]-CalcTable[[#This Row],[AET]]</f>
        <v>#NAME?</v>
      </c>
      <c r="AC4631" s="13" t="e">
        <f ca="1">IF(CalcTable[[#This Row],[PWC]]&gt;FCAP,MIN(24*PERC,MIN(SAT,CalcTable[[#This Row],[PWC]])-FCAP),0)</f>
        <v>#NAME?</v>
      </c>
      <c r="AD4631" s="13" t="e">
        <f ca="1">IF(CalcTable[[#This Row],[PWC]]&gt;SAT,CalcTable[[#This Row],[PWC]]-SAT,0)</f>
        <v>#NAME?</v>
      </c>
      <c r="AE4631" s="13" t="e">
        <f ca="1">CalcTable[[#This Row],[PWC]]-CalcTable[[#This Row],[PercAmt]]-CalcTable[[#This Row],[Runoff]]</f>
        <v>#NAME?</v>
      </c>
      <c r="AF4631" s="13" t="e">
        <f ca="1">CalcTable[[#This Row],[IrrAmt]]/1000*CUR_IRR_AREA*10000/IRR_EFF</f>
        <v>#NAME?</v>
      </c>
      <c r="AG4631" s="147"/>
      <c r="AH4631" s="13"/>
      <c r="AI4631" s="50">
        <v>2.5909782672733104</v>
      </c>
      <c r="AJ4631" s="50">
        <v>4.5313990203954404</v>
      </c>
      <c r="AK4631" s="50">
        <v>0</v>
      </c>
      <c r="AL4631" s="50">
        <v>0</v>
      </c>
      <c r="AM4631" s="50"/>
      <c r="AN4631" s="50"/>
      <c r="AO4631" s="50"/>
      <c r="AP4631" s="50"/>
      <c r="AQ4631" s="50"/>
      <c r="AR4631" s="50"/>
      <c r="AS4631" s="50"/>
      <c r="AT4631" s="50"/>
      <c r="AU4631" s="50"/>
      <c r="AV4631" s="50"/>
      <c r="AW4631" s="50"/>
      <c r="AX4631" s="50">
        <f t="shared" si="1467"/>
        <v>7.1223772876687512</v>
      </c>
      <c r="AY4631" s="50"/>
      <c r="AZ4631" s="50">
        <f t="shared" si="1457"/>
        <v>170.92205251827482</v>
      </c>
      <c r="BA4631" s="50">
        <f t="shared" si="1458"/>
        <v>277.77240737410074</v>
      </c>
      <c r="BB4631" s="50">
        <f t="shared" si="1459"/>
        <v>287.53452022822614</v>
      </c>
      <c r="BC4631" s="17">
        <f t="shared" si="1460"/>
        <v>19905</v>
      </c>
      <c r="BD4631" s="50">
        <f t="shared" si="1461"/>
        <v>7.1223772876687512</v>
      </c>
      <c r="BE4631" s="50">
        <f t="shared" si="1462"/>
        <v>170.92205251827482</v>
      </c>
      <c r="BF4631" s="50">
        <f t="shared" si="1468"/>
        <v>279.57406612484635</v>
      </c>
      <c r="BG4631" s="50"/>
      <c r="BH4631" s="17">
        <f t="shared" si="1463"/>
        <v>0</v>
      </c>
      <c r="BI4631" s="17">
        <f t="shared" si="1471"/>
        <v>4631</v>
      </c>
      <c r="BJ4631" s="17">
        <f t="shared" si="1469"/>
        <v>4631</v>
      </c>
      <c r="BK4631" s="150">
        <f t="shared" si="1470"/>
        <v>33015</v>
      </c>
      <c r="BL4631" s="50" t="e">
        <f t="shared" ca="1" si="1464"/>
        <v>#NAME?</v>
      </c>
      <c r="BM4631" s="50" t="e">
        <f t="shared" ca="1" si="1465"/>
        <v>#NAME?</v>
      </c>
      <c r="BN4631" s="50" t="e">
        <f t="shared" ca="1" si="1466"/>
        <v>#NAME?</v>
      </c>
    </row>
    <row r="4632" spans="1:66" x14ac:dyDescent="0.35">
      <c r="A4632" s="48">
        <v>33016</v>
      </c>
      <c r="B4632" s="17">
        <v>1990</v>
      </c>
      <c r="C4632" s="17">
        <v>5</v>
      </c>
      <c r="D4632" s="17">
        <v>143</v>
      </c>
      <c r="E4632" s="17">
        <v>23</v>
      </c>
      <c r="F4632" s="17">
        <v>4</v>
      </c>
      <c r="G4632" s="50">
        <v>7.1</v>
      </c>
      <c r="H4632" s="32">
        <v>5.0124281229315892</v>
      </c>
      <c r="I4632" s="50">
        <v>8.8333333333333339</v>
      </c>
      <c r="J4632" s="13">
        <v>1.4</v>
      </c>
      <c r="K4632" s="13">
        <f t="shared" si="1452"/>
        <v>1.4</v>
      </c>
      <c r="L4632" s="13">
        <f t="shared" si="1453"/>
        <v>0</v>
      </c>
      <c r="M4632" s="13" t="e">
        <f ca="1">CalcTable[[#This Row],[IWC]]-AE4631</f>
        <v>#NAME?</v>
      </c>
      <c r="N4632" s="13" t="e">
        <f ca="1">IF(CalcTable[[#This Row],[Day of Year]]&lt;123,FCAP,AE4631)</f>
        <v>#NAME?</v>
      </c>
      <c r="O4632" s="17" t="e">
        <f ca="1">IF(IRR_DRIP,5,COUNTIF('IDET Wind Values'!C4616:G4616,"&lt;="&amp;IRR_MAXWIND))</f>
        <v>#NAME?</v>
      </c>
      <c r="P4632" s="13" t="e">
        <f ca="1">CalcTable[[#This Row],[ET_o]]*KL</f>
        <v>#NAME?</v>
      </c>
      <c r="Q4632" s="13" t="e">
        <f ca="1">IF(WILTPT&lt;=0,1,MAX(0,MIN(1,(CalcTable[[#This Row],[IWC]]-WILTPT)/(MAD-WILTPT))))</f>
        <v>#NAME?</v>
      </c>
      <c r="R4632" s="13" t="e">
        <f ca="1">CalcTable[[#This Row],[ETMult]]*CalcTable[[#This Row],[ETb]]</f>
        <v>#NAME?</v>
      </c>
      <c r="S4632" s="13" t="b">
        <f>INDEX(IRR_LIST,CalcTable[[#This Row],[Day of Week]]+1)</f>
        <v>0</v>
      </c>
      <c r="T4632" s="13">
        <f t="shared" ca="1" si="1454"/>
        <v>4.2</v>
      </c>
      <c r="U4632" s="13" t="b">
        <f ca="1">IF(CalcTable[[#This Row],[IrrPrecip]]&gt;=IC_MM,FALSE,TRUE)</f>
        <v>1</v>
      </c>
      <c r="V4632" s="13" t="b">
        <f t="shared" si="1455"/>
        <v>1</v>
      </c>
      <c r="W4632" s="13" t="e">
        <f ca="1">IF(AND(IRR_DRIP=FALSE,CalcTable[[#This Row],[IrrHours]]&lt;=0),FALSE,TRUE)</f>
        <v>#NAME?</v>
      </c>
      <c r="X4632" s="13" t="e">
        <f ca="1">AND(CalcTable[[#This Row],[IrrDay]],CalcTable[[#This Row],[IrrRain]],CalcTable[[#This Row],[IrrWarm]],CalcTable[[#This Row],[IrrWindy]])</f>
        <v>#NAME?</v>
      </c>
      <c r="Y4632" s="13" t="e">
        <f t="shared" ca="1" si="1456"/>
        <v>#NAME?</v>
      </c>
      <c r="Z4632" s="13" t="e">
        <f ca="1">CalcTable[[#This Row],[IrrHours]]/5</f>
        <v>#NAME?</v>
      </c>
      <c r="AA4632" s="13" t="e">
        <f ca="1">IF(CalcTable[[#This Row],[IrrFlag]]=FALSE,0,MAX(0,CalcTable[[#This Row],[VolRednWind]]*(FCAP*IRR_TARGET-CalcTable[[#This Row],[IWC]])))</f>
        <v>#NAME?</v>
      </c>
      <c r="AB4632" s="13" t="e">
        <f ca="1">CalcTable[[#This Row],[IWC]]+CalcTable[[#This Row],[Eff Precip]]+CalcTable[[#This Row],[IrrAmt]]-CalcTable[[#This Row],[AET]]</f>
        <v>#NAME?</v>
      </c>
      <c r="AC4632" s="13" t="e">
        <f ca="1">IF(CalcTable[[#This Row],[PWC]]&gt;FCAP,MIN(24*PERC,MIN(SAT,CalcTable[[#This Row],[PWC]])-FCAP),0)</f>
        <v>#NAME?</v>
      </c>
      <c r="AD4632" s="13" t="e">
        <f ca="1">IF(CalcTable[[#This Row],[PWC]]&gt;SAT,CalcTable[[#This Row],[PWC]]-SAT,0)</f>
        <v>#NAME?</v>
      </c>
      <c r="AE4632" s="13" t="e">
        <f ca="1">CalcTable[[#This Row],[PWC]]-CalcTable[[#This Row],[PercAmt]]-CalcTable[[#This Row],[Runoff]]</f>
        <v>#NAME?</v>
      </c>
      <c r="AF4632" s="13" t="e">
        <f ca="1">CalcTable[[#This Row],[IrrAmt]]/1000*CUR_IRR_AREA*10000/IRR_EFF</f>
        <v>#NAME?</v>
      </c>
      <c r="AG4632" s="147"/>
      <c r="AH4632" s="13"/>
      <c r="AI4632" s="50">
        <v>0</v>
      </c>
      <c r="AJ4632" s="50">
        <v>0</v>
      </c>
      <c r="AK4632" s="50">
        <v>0</v>
      </c>
      <c r="AL4632" s="50">
        <v>12.272117110610917</v>
      </c>
      <c r="AM4632" s="50"/>
      <c r="AN4632" s="50"/>
      <c r="AO4632" s="50"/>
      <c r="AP4632" s="50"/>
      <c r="AQ4632" s="50"/>
      <c r="AR4632" s="50"/>
      <c r="AS4632" s="50"/>
      <c r="AT4632" s="50"/>
      <c r="AU4632" s="50"/>
      <c r="AV4632" s="50"/>
      <c r="AW4632" s="50"/>
      <c r="AX4632" s="50">
        <f t="shared" si="1467"/>
        <v>12.272117110610917</v>
      </c>
      <c r="AY4632" s="50"/>
      <c r="AZ4632" s="50">
        <f t="shared" si="1457"/>
        <v>359.98210191125361</v>
      </c>
      <c r="BA4632" s="50">
        <f t="shared" si="1458"/>
        <v>554.25815691097785</v>
      </c>
      <c r="BB4632" s="50">
        <f t="shared" si="1459"/>
        <v>571.40016176389463</v>
      </c>
      <c r="BC4632" s="17">
        <f t="shared" si="1460"/>
        <v>19905</v>
      </c>
      <c r="BD4632" s="50">
        <f t="shared" si="1461"/>
        <v>12.272117110610917</v>
      </c>
      <c r="BE4632" s="50">
        <f t="shared" si="1462"/>
        <v>359.98210191125361</v>
      </c>
      <c r="BF4632" s="50">
        <f t="shared" si="1468"/>
        <v>588.81612103702935</v>
      </c>
      <c r="BG4632" s="50"/>
      <c r="BH4632" s="17">
        <f t="shared" si="1463"/>
        <v>0</v>
      </c>
      <c r="BI4632" s="17">
        <f t="shared" si="1471"/>
        <v>4632</v>
      </c>
      <c r="BJ4632" s="17">
        <f t="shared" si="1469"/>
        <v>4632</v>
      </c>
      <c r="BK4632" s="150">
        <f t="shared" si="1470"/>
        <v>33016</v>
      </c>
      <c r="BL4632" s="50" t="e">
        <f t="shared" ca="1" si="1464"/>
        <v>#NAME?</v>
      </c>
      <c r="BM4632" s="50" t="e">
        <f t="shared" ca="1" si="1465"/>
        <v>#NAME?</v>
      </c>
      <c r="BN4632" s="50" t="e">
        <f t="shared" ca="1" si="1466"/>
        <v>#NAME?</v>
      </c>
    </row>
    <row r="4633" spans="1:66" x14ac:dyDescent="0.35">
      <c r="A4633" s="48">
        <v>33017</v>
      </c>
      <c r="B4633" s="17">
        <v>1990</v>
      </c>
      <c r="C4633" s="17">
        <v>5</v>
      </c>
      <c r="D4633" s="17">
        <v>144</v>
      </c>
      <c r="E4633" s="17">
        <v>24</v>
      </c>
      <c r="F4633" s="17">
        <v>5</v>
      </c>
      <c r="G4633" s="50">
        <v>9.5</v>
      </c>
      <c r="H4633" s="32">
        <v>3.0427294373565861</v>
      </c>
      <c r="I4633" s="50">
        <v>20.166666666666668</v>
      </c>
      <c r="J4633" s="13">
        <v>29.4</v>
      </c>
      <c r="K4633" s="13">
        <f t="shared" si="1452"/>
        <v>29.4</v>
      </c>
      <c r="L4633" s="13">
        <f t="shared" si="1453"/>
        <v>18.299999999999997</v>
      </c>
      <c r="M4633" s="13" t="e">
        <f ca="1">CalcTable[[#This Row],[IWC]]-AE4632</f>
        <v>#NAME?</v>
      </c>
      <c r="N4633" s="13" t="e">
        <f ca="1">IF(CalcTable[[#This Row],[Day of Year]]&lt;123,FCAP,AE4632)</f>
        <v>#NAME?</v>
      </c>
      <c r="O4633" s="17" t="e">
        <f ca="1">IF(IRR_DRIP,5,COUNTIF('IDET Wind Values'!C4617:G4617,"&lt;="&amp;IRR_MAXWIND))</f>
        <v>#NAME?</v>
      </c>
      <c r="P4633" s="13" t="e">
        <f ca="1">CalcTable[[#This Row],[ET_o]]*KL</f>
        <v>#NAME?</v>
      </c>
      <c r="Q4633" s="13" t="e">
        <f ca="1">IF(WILTPT&lt;=0,1,MAX(0,MIN(1,(CalcTable[[#This Row],[IWC]]-WILTPT)/(MAD-WILTPT))))</f>
        <v>#NAME?</v>
      </c>
      <c r="R4633" s="13" t="e">
        <f ca="1">CalcTable[[#This Row],[ETMult]]*CalcTable[[#This Row],[ETb]]</f>
        <v>#NAME?</v>
      </c>
      <c r="S4633" s="13" t="b">
        <f>INDEX(IRR_LIST,CalcTable[[#This Row],[Day of Week]]+1)</f>
        <v>1</v>
      </c>
      <c r="T4633" s="13">
        <f t="shared" ca="1" si="1454"/>
        <v>1.4</v>
      </c>
      <c r="U4633" s="13" t="b">
        <f ca="1">IF(CalcTable[[#This Row],[IrrPrecip]]&gt;=IC_MM,FALSE,TRUE)</f>
        <v>1</v>
      </c>
      <c r="V4633" s="13" t="b">
        <f t="shared" si="1455"/>
        <v>1</v>
      </c>
      <c r="W4633" s="13" t="e">
        <f ca="1">IF(AND(IRR_DRIP=FALSE,CalcTable[[#This Row],[IrrHours]]&lt;=0),FALSE,TRUE)</f>
        <v>#NAME?</v>
      </c>
      <c r="X4633" s="13" t="e">
        <f ca="1">AND(CalcTable[[#This Row],[IrrDay]],CalcTable[[#This Row],[IrrRain]],CalcTable[[#This Row],[IrrWarm]],CalcTable[[#This Row],[IrrWindy]])</f>
        <v>#NAME?</v>
      </c>
      <c r="Y4633" s="13" t="e">
        <f t="shared" ca="1" si="1456"/>
        <v>#NAME?</v>
      </c>
      <c r="Z4633" s="13" t="e">
        <f ca="1">CalcTable[[#This Row],[IrrHours]]/5</f>
        <v>#NAME?</v>
      </c>
      <c r="AA4633" s="13" t="e">
        <f ca="1">IF(CalcTable[[#This Row],[IrrFlag]]=FALSE,0,MAX(0,CalcTable[[#This Row],[VolRednWind]]*(FCAP*IRR_TARGET-CalcTable[[#This Row],[IWC]])))</f>
        <v>#NAME?</v>
      </c>
      <c r="AB4633" s="13" t="e">
        <f ca="1">CalcTable[[#This Row],[IWC]]+CalcTable[[#This Row],[Eff Precip]]+CalcTable[[#This Row],[IrrAmt]]-CalcTable[[#This Row],[AET]]</f>
        <v>#NAME?</v>
      </c>
      <c r="AC4633" s="13" t="e">
        <f ca="1">IF(CalcTable[[#This Row],[PWC]]&gt;FCAP,MIN(24*PERC,MIN(SAT,CalcTable[[#This Row],[PWC]])-FCAP),0)</f>
        <v>#NAME?</v>
      </c>
      <c r="AD4633" s="13" t="e">
        <f ca="1">IF(CalcTable[[#This Row],[PWC]]&gt;SAT,CalcTable[[#This Row],[PWC]]-SAT,0)</f>
        <v>#NAME?</v>
      </c>
      <c r="AE4633" s="13" t="e">
        <f ca="1">CalcTable[[#This Row],[PWC]]-CalcTable[[#This Row],[PercAmt]]-CalcTable[[#This Row],[Runoff]]</f>
        <v>#NAME?</v>
      </c>
      <c r="AF4633" s="13" t="e">
        <f ca="1">CalcTable[[#This Row],[IrrAmt]]/1000*CUR_IRR_AREA*10000/IRR_EFF</f>
        <v>#NAME?</v>
      </c>
      <c r="AG4633" s="147"/>
      <c r="AH4633" s="13"/>
      <c r="AI4633" s="50">
        <v>0</v>
      </c>
      <c r="AJ4633" s="50">
        <v>0</v>
      </c>
      <c r="AK4633" s="50">
        <v>0</v>
      </c>
      <c r="AL4633" s="50">
        <v>0</v>
      </c>
      <c r="AM4633" s="50"/>
      <c r="AN4633" s="50"/>
      <c r="AO4633" s="50"/>
      <c r="AP4633" s="50"/>
      <c r="AQ4633" s="50"/>
      <c r="AR4633" s="50"/>
      <c r="AS4633" s="50"/>
      <c r="AT4633" s="50"/>
      <c r="AU4633" s="50"/>
      <c r="AV4633" s="50"/>
      <c r="AW4633" s="50"/>
      <c r="AX4633" s="50">
        <f t="shared" si="1467"/>
        <v>0</v>
      </c>
      <c r="AY4633" s="50"/>
      <c r="AZ4633" s="50">
        <f t="shared" si="1457"/>
        <v>0</v>
      </c>
      <c r="BA4633" s="50">
        <f t="shared" si="1458"/>
        <v>0</v>
      </c>
      <c r="BB4633" s="50">
        <f t="shared" si="1459"/>
        <v>0</v>
      </c>
      <c r="BC4633" s="17">
        <f t="shared" si="1460"/>
        <v>19905</v>
      </c>
      <c r="BD4633" s="50">
        <f t="shared" si="1461"/>
        <v>0</v>
      </c>
      <c r="BE4633" s="50">
        <f t="shared" si="1462"/>
        <v>0</v>
      </c>
      <c r="BF4633" s="50">
        <f t="shared" si="1468"/>
        <v>0</v>
      </c>
      <c r="BG4633" s="50"/>
      <c r="BH4633" s="17">
        <f t="shared" si="1463"/>
        <v>0</v>
      </c>
      <c r="BI4633" s="17">
        <f t="shared" si="1471"/>
        <v>4633</v>
      </c>
      <c r="BJ4633" s="17">
        <f t="shared" si="1469"/>
        <v>4633</v>
      </c>
      <c r="BK4633" s="150">
        <f t="shared" si="1470"/>
        <v>33017</v>
      </c>
      <c r="BL4633" s="50" t="e">
        <f t="shared" ca="1" si="1464"/>
        <v>#NAME?</v>
      </c>
      <c r="BM4633" s="50" t="e">
        <f t="shared" ca="1" si="1465"/>
        <v>#NAME?</v>
      </c>
      <c r="BN4633" s="50" t="e">
        <f t="shared" ca="1" si="1466"/>
        <v>#NAME?</v>
      </c>
    </row>
    <row r="4634" spans="1:66" x14ac:dyDescent="0.35">
      <c r="A4634" s="48">
        <v>33018</v>
      </c>
      <c r="B4634" s="17">
        <v>1990</v>
      </c>
      <c r="C4634" s="17">
        <v>5</v>
      </c>
      <c r="D4634" s="17">
        <v>145</v>
      </c>
      <c r="E4634" s="17">
        <v>25</v>
      </c>
      <c r="F4634" s="17">
        <v>6</v>
      </c>
      <c r="G4634" s="50">
        <v>9.1</v>
      </c>
      <c r="H4634" s="32">
        <v>3.0124904635522203</v>
      </c>
      <c r="I4634" s="50">
        <v>20.333333333333332</v>
      </c>
      <c r="J4634" s="13">
        <v>8.8000000000000007</v>
      </c>
      <c r="K4634" s="13">
        <f t="shared" si="1452"/>
        <v>8.8000000000000007</v>
      </c>
      <c r="L4634" s="13">
        <f t="shared" si="1453"/>
        <v>2.8500000000000005</v>
      </c>
      <c r="M4634" s="13" t="e">
        <f ca="1">CalcTable[[#This Row],[IWC]]-AE4633</f>
        <v>#NAME?</v>
      </c>
      <c r="N4634" s="13" t="e">
        <f ca="1">IF(CalcTable[[#This Row],[Day of Year]]&lt;123,FCAP,AE4633)</f>
        <v>#NAME?</v>
      </c>
      <c r="O4634" s="17" t="e">
        <f ca="1">IF(IRR_DRIP,5,COUNTIF('IDET Wind Values'!C4618:G4618,"&lt;="&amp;IRR_MAXWIND))</f>
        <v>#NAME?</v>
      </c>
      <c r="P4634" s="13" t="e">
        <f ca="1">CalcTable[[#This Row],[ET_o]]*KL</f>
        <v>#NAME?</v>
      </c>
      <c r="Q4634" s="13" t="e">
        <f ca="1">IF(WILTPT&lt;=0,1,MAX(0,MIN(1,(CalcTable[[#This Row],[IWC]]-WILTPT)/(MAD-WILTPT))))</f>
        <v>#NAME?</v>
      </c>
      <c r="R4634" s="13" t="e">
        <f ca="1">CalcTable[[#This Row],[ETMult]]*CalcTable[[#This Row],[ETb]]</f>
        <v>#NAME?</v>
      </c>
      <c r="S4634" s="13" t="b">
        <f>INDEX(IRR_LIST,CalcTable[[#This Row],[Day of Week]]+1)</f>
        <v>0</v>
      </c>
      <c r="T4634" s="13">
        <f t="shared" ca="1" si="1454"/>
        <v>30.799999999999997</v>
      </c>
      <c r="U4634" s="13" t="b">
        <f ca="1">IF(CalcTable[[#This Row],[IrrPrecip]]&gt;=IC_MM,FALSE,TRUE)</f>
        <v>0</v>
      </c>
      <c r="V4634" s="13" t="b">
        <f t="shared" si="1455"/>
        <v>1</v>
      </c>
      <c r="W4634" s="13" t="e">
        <f ca="1">IF(AND(IRR_DRIP=FALSE,CalcTable[[#This Row],[IrrHours]]&lt;=0),FALSE,TRUE)</f>
        <v>#NAME?</v>
      </c>
      <c r="X4634" s="13" t="e">
        <f ca="1">AND(CalcTable[[#This Row],[IrrDay]],CalcTable[[#This Row],[IrrRain]],CalcTable[[#This Row],[IrrWarm]],CalcTable[[#This Row],[IrrWindy]])</f>
        <v>#NAME?</v>
      </c>
      <c r="Y4634" s="13" t="e">
        <f t="shared" ca="1" si="1456"/>
        <v>#NAME?</v>
      </c>
      <c r="Z4634" s="13" t="e">
        <f ca="1">CalcTable[[#This Row],[IrrHours]]/5</f>
        <v>#NAME?</v>
      </c>
      <c r="AA4634" s="13" t="e">
        <f ca="1">IF(CalcTable[[#This Row],[IrrFlag]]=FALSE,0,MAX(0,CalcTable[[#This Row],[VolRednWind]]*(FCAP*IRR_TARGET-CalcTable[[#This Row],[IWC]])))</f>
        <v>#NAME?</v>
      </c>
      <c r="AB4634" s="13" t="e">
        <f ca="1">CalcTable[[#This Row],[IWC]]+CalcTable[[#This Row],[Eff Precip]]+CalcTable[[#This Row],[IrrAmt]]-CalcTable[[#This Row],[AET]]</f>
        <v>#NAME?</v>
      </c>
      <c r="AC4634" s="13" t="e">
        <f ca="1">IF(CalcTable[[#This Row],[PWC]]&gt;FCAP,MIN(24*PERC,MIN(SAT,CalcTable[[#This Row],[PWC]])-FCAP),0)</f>
        <v>#NAME?</v>
      </c>
      <c r="AD4634" s="13" t="e">
        <f ca="1">IF(CalcTable[[#This Row],[PWC]]&gt;SAT,CalcTable[[#This Row],[PWC]]-SAT,0)</f>
        <v>#NAME?</v>
      </c>
      <c r="AE4634" s="13" t="e">
        <f ca="1">CalcTable[[#This Row],[PWC]]-CalcTable[[#This Row],[PercAmt]]-CalcTable[[#This Row],[Runoff]]</f>
        <v>#NAME?</v>
      </c>
      <c r="AF4634" s="13" t="e">
        <f ca="1">CalcTable[[#This Row],[IrrAmt]]/1000*CUR_IRR_AREA*10000/IRR_EFF</f>
        <v>#NAME?</v>
      </c>
      <c r="AG4634" s="147"/>
      <c r="AH4634" s="13"/>
      <c r="AI4634" s="50">
        <v>0</v>
      </c>
      <c r="AJ4634" s="50">
        <v>0</v>
      </c>
      <c r="AK4634" s="50">
        <v>0</v>
      </c>
      <c r="AL4634" s="50">
        <v>0</v>
      </c>
      <c r="AM4634" s="50"/>
      <c r="AN4634" s="50"/>
      <c r="AO4634" s="50"/>
      <c r="AP4634" s="50"/>
      <c r="AQ4634" s="50"/>
      <c r="AR4634" s="50"/>
      <c r="AS4634" s="50"/>
      <c r="AT4634" s="50"/>
      <c r="AU4634" s="50"/>
      <c r="AV4634" s="50"/>
      <c r="AW4634" s="50"/>
      <c r="AX4634" s="50">
        <f t="shared" si="1467"/>
        <v>0</v>
      </c>
      <c r="AY4634" s="50"/>
      <c r="AZ4634" s="50">
        <f t="shared" si="1457"/>
        <v>0</v>
      </c>
      <c r="BA4634" s="50">
        <f t="shared" si="1458"/>
        <v>0</v>
      </c>
      <c r="BB4634" s="50">
        <f t="shared" si="1459"/>
        <v>0</v>
      </c>
      <c r="BC4634" s="17">
        <f t="shared" si="1460"/>
        <v>19905</v>
      </c>
      <c r="BD4634" s="50">
        <f t="shared" si="1461"/>
        <v>0</v>
      </c>
      <c r="BE4634" s="50">
        <f t="shared" si="1462"/>
        <v>0</v>
      </c>
      <c r="BF4634" s="50">
        <f t="shared" si="1468"/>
        <v>0</v>
      </c>
      <c r="BG4634" s="50"/>
      <c r="BH4634" s="17">
        <f t="shared" si="1463"/>
        <v>0</v>
      </c>
      <c r="BI4634" s="17">
        <f t="shared" si="1471"/>
        <v>4634</v>
      </c>
      <c r="BJ4634" s="17">
        <f t="shared" si="1469"/>
        <v>4634</v>
      </c>
      <c r="BK4634" s="150">
        <f t="shared" si="1470"/>
        <v>33018</v>
      </c>
      <c r="BL4634" s="50" t="e">
        <f t="shared" ca="1" si="1464"/>
        <v>#NAME?</v>
      </c>
      <c r="BM4634" s="50" t="e">
        <f t="shared" ca="1" si="1465"/>
        <v>#NAME?</v>
      </c>
      <c r="BN4634" s="50" t="e">
        <f t="shared" ca="1" si="1466"/>
        <v>#NAME?</v>
      </c>
    </row>
    <row r="4635" spans="1:66" x14ac:dyDescent="0.35">
      <c r="A4635" s="48">
        <v>33019</v>
      </c>
      <c r="B4635" s="17">
        <v>1990</v>
      </c>
      <c r="C4635" s="17">
        <v>5</v>
      </c>
      <c r="D4635" s="17">
        <v>146</v>
      </c>
      <c r="E4635" s="17">
        <v>26</v>
      </c>
      <c r="F4635" s="17">
        <v>7</v>
      </c>
      <c r="G4635" s="50">
        <v>4.4000000000000004</v>
      </c>
      <c r="H4635" s="32">
        <v>2.571691944786517</v>
      </c>
      <c r="I4635" s="50">
        <v>6.666666666666667</v>
      </c>
      <c r="J4635" s="13">
        <v>1.6</v>
      </c>
      <c r="K4635" s="13">
        <f t="shared" si="1452"/>
        <v>1.6</v>
      </c>
      <c r="L4635" s="13">
        <f t="shared" si="1453"/>
        <v>0</v>
      </c>
      <c r="M4635" s="13" t="e">
        <f ca="1">CalcTable[[#This Row],[IWC]]-AE4634</f>
        <v>#NAME?</v>
      </c>
      <c r="N4635" s="13" t="e">
        <f ca="1">IF(CalcTable[[#This Row],[Day of Year]]&lt;123,FCAP,AE4634)</f>
        <v>#NAME?</v>
      </c>
      <c r="O4635" s="17" t="e">
        <f ca="1">IF(IRR_DRIP,5,COUNTIF('IDET Wind Values'!C4619:G4619,"&lt;="&amp;IRR_MAXWIND))</f>
        <v>#NAME?</v>
      </c>
      <c r="P4635" s="13" t="e">
        <f ca="1">CalcTable[[#This Row],[ET_o]]*KL</f>
        <v>#NAME?</v>
      </c>
      <c r="Q4635" s="13" t="e">
        <f ca="1">IF(WILTPT&lt;=0,1,MAX(0,MIN(1,(CalcTable[[#This Row],[IWC]]-WILTPT)/(MAD-WILTPT))))</f>
        <v>#NAME?</v>
      </c>
      <c r="R4635" s="13" t="e">
        <f ca="1">CalcTable[[#This Row],[ETMult]]*CalcTable[[#This Row],[ETb]]</f>
        <v>#NAME?</v>
      </c>
      <c r="S4635" s="13" t="b">
        <f>INDEX(IRR_LIST,CalcTable[[#This Row],[Day of Week]]+1)</f>
        <v>0</v>
      </c>
      <c r="T4635" s="13">
        <f t="shared" ca="1" si="1454"/>
        <v>38.200000000000003</v>
      </c>
      <c r="U4635" s="13" t="b">
        <f ca="1">IF(CalcTable[[#This Row],[IrrPrecip]]&gt;=IC_MM,FALSE,TRUE)</f>
        <v>0</v>
      </c>
      <c r="V4635" s="13" t="b">
        <f t="shared" si="1455"/>
        <v>1</v>
      </c>
      <c r="W4635" s="13" t="e">
        <f ca="1">IF(AND(IRR_DRIP=FALSE,CalcTable[[#This Row],[IrrHours]]&lt;=0),FALSE,TRUE)</f>
        <v>#NAME?</v>
      </c>
      <c r="X4635" s="13" t="e">
        <f ca="1">AND(CalcTable[[#This Row],[IrrDay]],CalcTable[[#This Row],[IrrRain]],CalcTable[[#This Row],[IrrWarm]],CalcTable[[#This Row],[IrrWindy]])</f>
        <v>#NAME?</v>
      </c>
      <c r="Y4635" s="13" t="e">
        <f t="shared" ca="1" si="1456"/>
        <v>#NAME?</v>
      </c>
      <c r="Z4635" s="13" t="e">
        <f ca="1">CalcTable[[#This Row],[IrrHours]]/5</f>
        <v>#NAME?</v>
      </c>
      <c r="AA4635" s="13" t="e">
        <f ca="1">IF(CalcTable[[#This Row],[IrrFlag]]=FALSE,0,MAX(0,CalcTable[[#This Row],[VolRednWind]]*(FCAP*IRR_TARGET-CalcTable[[#This Row],[IWC]])))</f>
        <v>#NAME?</v>
      </c>
      <c r="AB4635" s="13" t="e">
        <f ca="1">CalcTable[[#This Row],[IWC]]+CalcTable[[#This Row],[Eff Precip]]+CalcTable[[#This Row],[IrrAmt]]-CalcTable[[#This Row],[AET]]</f>
        <v>#NAME?</v>
      </c>
      <c r="AC4635" s="13" t="e">
        <f ca="1">IF(CalcTable[[#This Row],[PWC]]&gt;FCAP,MIN(24*PERC,MIN(SAT,CalcTable[[#This Row],[PWC]])-FCAP),0)</f>
        <v>#NAME?</v>
      </c>
      <c r="AD4635" s="13" t="e">
        <f ca="1">IF(CalcTable[[#This Row],[PWC]]&gt;SAT,CalcTable[[#This Row],[PWC]]-SAT,0)</f>
        <v>#NAME?</v>
      </c>
      <c r="AE4635" s="13" t="e">
        <f ca="1">CalcTable[[#This Row],[PWC]]-CalcTable[[#This Row],[PercAmt]]-CalcTable[[#This Row],[Runoff]]</f>
        <v>#NAME?</v>
      </c>
      <c r="AF4635" s="13" t="e">
        <f ca="1">CalcTable[[#This Row],[IrrAmt]]/1000*CUR_IRR_AREA*10000/IRR_EFF</f>
        <v>#NAME?</v>
      </c>
      <c r="AG4635" s="147"/>
      <c r="AH4635" s="13"/>
      <c r="AI4635" s="50">
        <v>0</v>
      </c>
      <c r="AJ4635" s="50">
        <v>0</v>
      </c>
      <c r="AK4635" s="50">
        <v>0</v>
      </c>
      <c r="AL4635" s="50">
        <v>0</v>
      </c>
      <c r="AM4635" s="50"/>
      <c r="AN4635" s="50"/>
      <c r="AO4635" s="50"/>
      <c r="AP4635" s="50"/>
      <c r="AQ4635" s="50"/>
      <c r="AR4635" s="50"/>
      <c r="AS4635" s="50"/>
      <c r="AT4635" s="50"/>
      <c r="AU4635" s="50"/>
      <c r="AV4635" s="50"/>
      <c r="AW4635" s="50"/>
      <c r="AX4635" s="50">
        <f t="shared" si="1467"/>
        <v>0</v>
      </c>
      <c r="AY4635" s="50"/>
      <c r="AZ4635" s="50">
        <f t="shared" si="1457"/>
        <v>0</v>
      </c>
      <c r="BA4635" s="50">
        <f t="shared" si="1458"/>
        <v>0</v>
      </c>
      <c r="BB4635" s="50">
        <f t="shared" si="1459"/>
        <v>0</v>
      </c>
      <c r="BC4635" s="17">
        <f t="shared" si="1460"/>
        <v>19905</v>
      </c>
      <c r="BD4635" s="50">
        <f t="shared" si="1461"/>
        <v>0</v>
      </c>
      <c r="BE4635" s="50">
        <f t="shared" si="1462"/>
        <v>0</v>
      </c>
      <c r="BF4635" s="50">
        <f t="shared" si="1468"/>
        <v>0</v>
      </c>
      <c r="BG4635" s="50"/>
      <c r="BH4635" s="17">
        <f t="shared" si="1463"/>
        <v>0</v>
      </c>
      <c r="BI4635" s="17">
        <f t="shared" si="1471"/>
        <v>4635</v>
      </c>
      <c r="BJ4635" s="17">
        <f t="shared" si="1469"/>
        <v>4635</v>
      </c>
      <c r="BK4635" s="150">
        <f t="shared" si="1470"/>
        <v>33019</v>
      </c>
      <c r="BL4635" s="50" t="e">
        <f t="shared" ca="1" si="1464"/>
        <v>#NAME?</v>
      </c>
      <c r="BM4635" s="50" t="e">
        <f t="shared" ca="1" si="1465"/>
        <v>#NAME?</v>
      </c>
      <c r="BN4635" s="50" t="e">
        <f t="shared" ca="1" si="1466"/>
        <v>#NAME?</v>
      </c>
    </row>
    <row r="4636" spans="1:66" x14ac:dyDescent="0.35">
      <c r="A4636" s="48">
        <v>33020</v>
      </c>
      <c r="B4636" s="17">
        <v>1990</v>
      </c>
      <c r="C4636" s="17">
        <v>5</v>
      </c>
      <c r="D4636" s="17">
        <v>147</v>
      </c>
      <c r="E4636" s="17">
        <v>27</v>
      </c>
      <c r="F4636" s="17">
        <v>1</v>
      </c>
      <c r="G4636" s="50">
        <v>4.2</v>
      </c>
      <c r="H4636" s="32">
        <v>2.7073847465256931</v>
      </c>
      <c r="I4636" s="50">
        <v>9.6666666666666661</v>
      </c>
      <c r="J4636" s="13">
        <v>0</v>
      </c>
      <c r="K4636" s="13">
        <f t="shared" si="1452"/>
        <v>0</v>
      </c>
      <c r="L4636" s="13">
        <f t="shared" si="1453"/>
        <v>0</v>
      </c>
      <c r="M4636" s="13" t="e">
        <f ca="1">CalcTable[[#This Row],[IWC]]-AE4635</f>
        <v>#NAME?</v>
      </c>
      <c r="N4636" s="13" t="e">
        <f ca="1">IF(CalcTable[[#This Row],[Day of Year]]&lt;123,FCAP,AE4635)</f>
        <v>#NAME?</v>
      </c>
      <c r="O4636" s="17" t="e">
        <f ca="1">IF(IRR_DRIP,5,COUNTIF('IDET Wind Values'!C4620:G4620,"&lt;="&amp;IRR_MAXWIND))</f>
        <v>#NAME?</v>
      </c>
      <c r="P4636" s="13" t="e">
        <f ca="1">CalcTable[[#This Row],[ET_o]]*KL</f>
        <v>#NAME?</v>
      </c>
      <c r="Q4636" s="13" t="e">
        <f ca="1">IF(WILTPT&lt;=0,1,MAX(0,MIN(1,(CalcTable[[#This Row],[IWC]]-WILTPT)/(MAD-WILTPT))))</f>
        <v>#NAME?</v>
      </c>
      <c r="R4636" s="13" t="e">
        <f ca="1">CalcTable[[#This Row],[ETMult]]*CalcTable[[#This Row],[ETb]]</f>
        <v>#NAME?</v>
      </c>
      <c r="S4636" s="13" t="b">
        <f>INDEX(IRR_LIST,CalcTable[[#This Row],[Day of Week]]+1)</f>
        <v>1</v>
      </c>
      <c r="T4636" s="13">
        <f t="shared" ca="1" si="1454"/>
        <v>10.4</v>
      </c>
      <c r="U4636" s="13" t="b">
        <f ca="1">IF(CalcTable[[#This Row],[IrrPrecip]]&gt;=IC_MM,FALSE,TRUE)</f>
        <v>0</v>
      </c>
      <c r="V4636" s="13" t="b">
        <f t="shared" si="1455"/>
        <v>1</v>
      </c>
      <c r="W4636" s="13" t="e">
        <f ca="1">IF(AND(IRR_DRIP=FALSE,CalcTable[[#This Row],[IrrHours]]&lt;=0),FALSE,TRUE)</f>
        <v>#NAME?</v>
      </c>
      <c r="X4636" s="13" t="e">
        <f ca="1">AND(CalcTable[[#This Row],[IrrDay]],CalcTable[[#This Row],[IrrRain]],CalcTable[[#This Row],[IrrWarm]],CalcTable[[#This Row],[IrrWindy]])</f>
        <v>#NAME?</v>
      </c>
      <c r="Y4636" s="13" t="e">
        <f t="shared" ca="1" si="1456"/>
        <v>#NAME?</v>
      </c>
      <c r="Z4636" s="13" t="e">
        <f ca="1">CalcTable[[#This Row],[IrrHours]]/5</f>
        <v>#NAME?</v>
      </c>
      <c r="AA4636" s="13" t="e">
        <f ca="1">IF(CalcTable[[#This Row],[IrrFlag]]=FALSE,0,MAX(0,CalcTable[[#This Row],[VolRednWind]]*(FCAP*IRR_TARGET-CalcTable[[#This Row],[IWC]])))</f>
        <v>#NAME?</v>
      </c>
      <c r="AB4636" s="13" t="e">
        <f ca="1">CalcTable[[#This Row],[IWC]]+CalcTable[[#This Row],[Eff Precip]]+CalcTable[[#This Row],[IrrAmt]]-CalcTable[[#This Row],[AET]]</f>
        <v>#NAME?</v>
      </c>
      <c r="AC4636" s="13" t="e">
        <f ca="1">IF(CalcTable[[#This Row],[PWC]]&gt;FCAP,MIN(24*PERC,MIN(SAT,CalcTable[[#This Row],[PWC]])-FCAP),0)</f>
        <v>#NAME?</v>
      </c>
      <c r="AD4636" s="13" t="e">
        <f ca="1">IF(CalcTable[[#This Row],[PWC]]&gt;SAT,CalcTable[[#This Row],[PWC]]-SAT,0)</f>
        <v>#NAME?</v>
      </c>
      <c r="AE4636" s="13" t="e">
        <f ca="1">CalcTable[[#This Row],[PWC]]-CalcTable[[#This Row],[PercAmt]]-CalcTable[[#This Row],[Runoff]]</f>
        <v>#NAME?</v>
      </c>
      <c r="AF4636" s="13" t="e">
        <f ca="1">CalcTable[[#This Row],[IrrAmt]]/1000*CUR_IRR_AREA*10000/IRR_EFF</f>
        <v>#NAME?</v>
      </c>
      <c r="AG4636" s="147"/>
      <c r="AH4636" s="13"/>
      <c r="AI4636" s="50">
        <v>0</v>
      </c>
      <c r="AJ4636" s="50">
        <v>0</v>
      </c>
      <c r="AK4636" s="50">
        <v>0</v>
      </c>
      <c r="AL4636" s="50">
        <v>0</v>
      </c>
      <c r="AM4636" s="50"/>
      <c r="AN4636" s="50"/>
      <c r="AO4636" s="50"/>
      <c r="AP4636" s="50"/>
      <c r="AQ4636" s="50"/>
      <c r="AR4636" s="50"/>
      <c r="AS4636" s="50"/>
      <c r="AT4636" s="50"/>
      <c r="AU4636" s="50"/>
      <c r="AV4636" s="50"/>
      <c r="AW4636" s="50"/>
      <c r="AX4636" s="50">
        <f t="shared" si="1467"/>
        <v>0</v>
      </c>
      <c r="AY4636" s="50"/>
      <c r="AZ4636" s="50">
        <f t="shared" si="1457"/>
        <v>0</v>
      </c>
      <c r="BA4636" s="50">
        <f t="shared" si="1458"/>
        <v>0</v>
      </c>
      <c r="BB4636" s="50">
        <f t="shared" si="1459"/>
        <v>0</v>
      </c>
      <c r="BC4636" s="17">
        <f t="shared" si="1460"/>
        <v>19905</v>
      </c>
      <c r="BD4636" s="50">
        <f t="shared" si="1461"/>
        <v>0</v>
      </c>
      <c r="BE4636" s="50">
        <f t="shared" si="1462"/>
        <v>0</v>
      </c>
      <c r="BF4636" s="50">
        <f t="shared" si="1468"/>
        <v>0</v>
      </c>
      <c r="BG4636" s="50"/>
      <c r="BH4636" s="17">
        <f t="shared" si="1463"/>
        <v>0</v>
      </c>
      <c r="BI4636" s="17">
        <f t="shared" si="1471"/>
        <v>4636</v>
      </c>
      <c r="BJ4636" s="17">
        <f t="shared" si="1469"/>
        <v>4636</v>
      </c>
      <c r="BK4636" s="150">
        <f t="shared" si="1470"/>
        <v>33020</v>
      </c>
      <c r="BL4636" s="50" t="e">
        <f t="shared" ca="1" si="1464"/>
        <v>#NAME?</v>
      </c>
      <c r="BM4636" s="50" t="e">
        <f t="shared" ca="1" si="1465"/>
        <v>#NAME?</v>
      </c>
      <c r="BN4636" s="50" t="e">
        <f t="shared" ca="1" si="1466"/>
        <v>#NAME?</v>
      </c>
    </row>
    <row r="4637" spans="1:66" x14ac:dyDescent="0.35">
      <c r="A4637" s="48">
        <v>33021</v>
      </c>
      <c r="B4637" s="17">
        <v>1990</v>
      </c>
      <c r="C4637" s="17">
        <v>5</v>
      </c>
      <c r="D4637" s="17">
        <v>148</v>
      </c>
      <c r="E4637" s="17">
        <v>28</v>
      </c>
      <c r="F4637" s="17">
        <v>2</v>
      </c>
      <c r="G4637" s="50">
        <v>3.8</v>
      </c>
      <c r="H4637" s="32">
        <v>2.305570277956289</v>
      </c>
      <c r="I4637" s="50">
        <v>3.5</v>
      </c>
      <c r="J4637" s="13">
        <v>8</v>
      </c>
      <c r="K4637" s="13">
        <f t="shared" si="1452"/>
        <v>8</v>
      </c>
      <c r="L4637" s="13">
        <f t="shared" si="1453"/>
        <v>2.25</v>
      </c>
      <c r="M4637" s="13" t="e">
        <f ca="1">CalcTable[[#This Row],[IWC]]-AE4636</f>
        <v>#NAME?</v>
      </c>
      <c r="N4637" s="13" t="e">
        <f ca="1">IF(CalcTable[[#This Row],[Day of Year]]&lt;123,FCAP,AE4636)</f>
        <v>#NAME?</v>
      </c>
      <c r="O4637" s="17" t="e">
        <f ca="1">IF(IRR_DRIP,5,COUNTIF('IDET Wind Values'!C4621:G4621,"&lt;="&amp;IRR_MAXWIND))</f>
        <v>#NAME?</v>
      </c>
      <c r="P4637" s="13" t="e">
        <f ca="1">CalcTable[[#This Row],[ET_o]]*KL</f>
        <v>#NAME?</v>
      </c>
      <c r="Q4637" s="13" t="e">
        <f ca="1">IF(WILTPT&lt;=0,1,MAX(0,MIN(1,(CalcTable[[#This Row],[IWC]]-WILTPT)/(MAD-WILTPT))))</f>
        <v>#NAME?</v>
      </c>
      <c r="R4637" s="13" t="e">
        <f ca="1">CalcTable[[#This Row],[ETMult]]*CalcTable[[#This Row],[ETb]]</f>
        <v>#NAME?</v>
      </c>
      <c r="S4637" s="13" t="b">
        <f>INDEX(IRR_LIST,CalcTable[[#This Row],[Day of Week]]+1)</f>
        <v>0</v>
      </c>
      <c r="T4637" s="13">
        <f t="shared" ca="1" si="1454"/>
        <v>1.6</v>
      </c>
      <c r="U4637" s="13" t="b">
        <f ca="1">IF(CalcTable[[#This Row],[IrrPrecip]]&gt;=IC_MM,FALSE,TRUE)</f>
        <v>1</v>
      </c>
      <c r="V4637" s="13" t="b">
        <f t="shared" si="1455"/>
        <v>1</v>
      </c>
      <c r="W4637" s="13" t="e">
        <f ca="1">IF(AND(IRR_DRIP=FALSE,CalcTable[[#This Row],[IrrHours]]&lt;=0),FALSE,TRUE)</f>
        <v>#NAME?</v>
      </c>
      <c r="X4637" s="13" t="e">
        <f ca="1">AND(CalcTable[[#This Row],[IrrDay]],CalcTable[[#This Row],[IrrRain]],CalcTable[[#This Row],[IrrWarm]],CalcTable[[#This Row],[IrrWindy]])</f>
        <v>#NAME?</v>
      </c>
      <c r="Y4637" s="13" t="e">
        <f t="shared" ca="1" si="1456"/>
        <v>#NAME?</v>
      </c>
      <c r="Z4637" s="13" t="e">
        <f ca="1">CalcTable[[#This Row],[IrrHours]]/5</f>
        <v>#NAME?</v>
      </c>
      <c r="AA4637" s="13" t="e">
        <f ca="1">IF(CalcTable[[#This Row],[IrrFlag]]=FALSE,0,MAX(0,CalcTable[[#This Row],[VolRednWind]]*(FCAP*IRR_TARGET-CalcTable[[#This Row],[IWC]])))</f>
        <v>#NAME?</v>
      </c>
      <c r="AB4637" s="13" t="e">
        <f ca="1">CalcTable[[#This Row],[IWC]]+CalcTable[[#This Row],[Eff Precip]]+CalcTable[[#This Row],[IrrAmt]]-CalcTable[[#This Row],[AET]]</f>
        <v>#NAME?</v>
      </c>
      <c r="AC4637" s="13" t="e">
        <f ca="1">IF(CalcTable[[#This Row],[PWC]]&gt;FCAP,MIN(24*PERC,MIN(SAT,CalcTable[[#This Row],[PWC]])-FCAP),0)</f>
        <v>#NAME?</v>
      </c>
      <c r="AD4637" s="13" t="e">
        <f ca="1">IF(CalcTable[[#This Row],[PWC]]&gt;SAT,CalcTable[[#This Row],[PWC]]-SAT,0)</f>
        <v>#NAME?</v>
      </c>
      <c r="AE4637" s="13" t="e">
        <f ca="1">CalcTable[[#This Row],[PWC]]-CalcTable[[#This Row],[PercAmt]]-CalcTable[[#This Row],[Runoff]]</f>
        <v>#NAME?</v>
      </c>
      <c r="AF4637" s="13" t="e">
        <f ca="1">CalcTable[[#This Row],[IrrAmt]]/1000*CUR_IRR_AREA*10000/IRR_EFF</f>
        <v>#NAME?</v>
      </c>
      <c r="AG4637" s="147"/>
      <c r="AH4637" s="13"/>
      <c r="AI4637" s="50">
        <v>0</v>
      </c>
      <c r="AJ4637" s="50">
        <v>0</v>
      </c>
      <c r="AK4637" s="50">
        <v>4.6651937441773788</v>
      </c>
      <c r="AL4637" s="50">
        <v>5.1834921802217195</v>
      </c>
      <c r="AM4637" s="50"/>
      <c r="AN4637" s="50"/>
      <c r="AO4637" s="50"/>
      <c r="AP4637" s="50"/>
      <c r="AQ4637" s="50"/>
      <c r="AR4637" s="50"/>
      <c r="AS4637" s="50"/>
      <c r="AT4637" s="50"/>
      <c r="AU4637" s="50"/>
      <c r="AV4637" s="50"/>
      <c r="AW4637" s="50"/>
      <c r="AX4637" s="50">
        <f t="shared" si="1467"/>
        <v>9.8486859243990992</v>
      </c>
      <c r="AY4637" s="50"/>
      <c r="AZ4637" s="50">
        <f t="shared" si="1457"/>
        <v>220.4719455344387</v>
      </c>
      <c r="BA4637" s="50">
        <f t="shared" si="1458"/>
        <v>339.45680502921516</v>
      </c>
      <c r="BB4637" s="50">
        <f t="shared" si="1459"/>
        <v>349.9554691022837</v>
      </c>
      <c r="BC4637" s="17">
        <f t="shared" si="1460"/>
        <v>19905</v>
      </c>
      <c r="BD4637" s="50">
        <f t="shared" si="1461"/>
        <v>9.8486859243990992</v>
      </c>
      <c r="BE4637" s="50">
        <f t="shared" si="1462"/>
        <v>220.4719455344387</v>
      </c>
      <c r="BF4637" s="50">
        <f t="shared" si="1468"/>
        <v>360.62191725042845</v>
      </c>
      <c r="BG4637" s="50"/>
      <c r="BH4637" s="17">
        <f t="shared" si="1463"/>
        <v>0</v>
      </c>
      <c r="BI4637" s="17">
        <f t="shared" si="1471"/>
        <v>4637</v>
      </c>
      <c r="BJ4637" s="17">
        <f t="shared" si="1469"/>
        <v>4637</v>
      </c>
      <c r="BK4637" s="150">
        <f t="shared" si="1470"/>
        <v>33021</v>
      </c>
      <c r="BL4637" s="50" t="e">
        <f t="shared" ca="1" si="1464"/>
        <v>#NAME?</v>
      </c>
      <c r="BM4637" s="50" t="e">
        <f t="shared" ca="1" si="1465"/>
        <v>#NAME?</v>
      </c>
      <c r="BN4637" s="50" t="e">
        <f t="shared" ca="1" si="1466"/>
        <v>#NAME?</v>
      </c>
    </row>
    <row r="4638" spans="1:66" x14ac:dyDescent="0.35">
      <c r="A4638" s="48">
        <v>33022</v>
      </c>
      <c r="B4638" s="17">
        <v>1990</v>
      </c>
      <c r="C4638" s="17">
        <v>5</v>
      </c>
      <c r="D4638" s="17">
        <v>149</v>
      </c>
      <c r="E4638" s="17">
        <v>29</v>
      </c>
      <c r="F4638" s="17">
        <v>3</v>
      </c>
      <c r="G4638" s="50">
        <v>11</v>
      </c>
      <c r="H4638" s="32">
        <v>2.3595453665680095</v>
      </c>
      <c r="I4638" s="50">
        <v>5.5</v>
      </c>
      <c r="J4638" s="13">
        <v>8.1999999999999993</v>
      </c>
      <c r="K4638" s="13">
        <f t="shared" si="1452"/>
        <v>8.1999999999999993</v>
      </c>
      <c r="L4638" s="13">
        <f t="shared" si="1453"/>
        <v>2.3999999999999995</v>
      </c>
      <c r="M4638" s="13" t="e">
        <f ca="1">CalcTable[[#This Row],[IWC]]-AE4637</f>
        <v>#NAME?</v>
      </c>
      <c r="N4638" s="13" t="e">
        <f ca="1">IF(CalcTable[[#This Row],[Day of Year]]&lt;123,FCAP,AE4637)</f>
        <v>#NAME?</v>
      </c>
      <c r="O4638" s="17" t="e">
        <f ca="1">IF(IRR_DRIP,5,COUNTIF('IDET Wind Values'!C4622:G4622,"&lt;="&amp;IRR_MAXWIND))</f>
        <v>#NAME?</v>
      </c>
      <c r="P4638" s="13" t="e">
        <f ca="1">CalcTable[[#This Row],[ET_o]]*KL</f>
        <v>#NAME?</v>
      </c>
      <c r="Q4638" s="13" t="e">
        <f ca="1">IF(WILTPT&lt;=0,1,MAX(0,MIN(1,(CalcTable[[#This Row],[IWC]]-WILTPT)/(MAD-WILTPT))))</f>
        <v>#NAME?</v>
      </c>
      <c r="R4638" s="13" t="e">
        <f ca="1">CalcTable[[#This Row],[ETMult]]*CalcTable[[#This Row],[ETb]]</f>
        <v>#NAME?</v>
      </c>
      <c r="S4638" s="13" t="b">
        <f>INDEX(IRR_LIST,CalcTable[[#This Row],[Day of Week]]+1)</f>
        <v>1</v>
      </c>
      <c r="T4638" s="13">
        <f t="shared" ca="1" si="1454"/>
        <v>8</v>
      </c>
      <c r="U4638" s="13" t="b">
        <f ca="1">IF(CalcTable[[#This Row],[IrrPrecip]]&gt;=IC_MM,FALSE,TRUE)</f>
        <v>1</v>
      </c>
      <c r="V4638" s="13" t="b">
        <f t="shared" si="1455"/>
        <v>1</v>
      </c>
      <c r="W4638" s="13" t="e">
        <f ca="1">IF(AND(IRR_DRIP=FALSE,CalcTable[[#This Row],[IrrHours]]&lt;=0),FALSE,TRUE)</f>
        <v>#NAME?</v>
      </c>
      <c r="X4638" s="13" t="e">
        <f ca="1">AND(CalcTable[[#This Row],[IrrDay]],CalcTable[[#This Row],[IrrRain]],CalcTable[[#This Row],[IrrWarm]],CalcTable[[#This Row],[IrrWindy]])</f>
        <v>#NAME?</v>
      </c>
      <c r="Y4638" s="13" t="e">
        <f t="shared" ca="1" si="1456"/>
        <v>#NAME?</v>
      </c>
      <c r="Z4638" s="13" t="e">
        <f ca="1">CalcTable[[#This Row],[IrrHours]]/5</f>
        <v>#NAME?</v>
      </c>
      <c r="AA4638" s="13" t="e">
        <f ca="1">IF(CalcTable[[#This Row],[IrrFlag]]=FALSE,0,MAX(0,CalcTable[[#This Row],[VolRednWind]]*(FCAP*IRR_TARGET-CalcTable[[#This Row],[IWC]])))</f>
        <v>#NAME?</v>
      </c>
      <c r="AB4638" s="13" t="e">
        <f ca="1">CalcTable[[#This Row],[IWC]]+CalcTable[[#This Row],[Eff Precip]]+CalcTable[[#This Row],[IrrAmt]]-CalcTable[[#This Row],[AET]]</f>
        <v>#NAME?</v>
      </c>
      <c r="AC4638" s="13" t="e">
        <f ca="1">IF(CalcTable[[#This Row],[PWC]]&gt;FCAP,MIN(24*PERC,MIN(SAT,CalcTable[[#This Row],[PWC]])-FCAP),0)</f>
        <v>#NAME?</v>
      </c>
      <c r="AD4638" s="13" t="e">
        <f ca="1">IF(CalcTable[[#This Row],[PWC]]&gt;SAT,CalcTable[[#This Row],[PWC]]-SAT,0)</f>
        <v>#NAME?</v>
      </c>
      <c r="AE4638" s="13" t="e">
        <f ca="1">CalcTable[[#This Row],[PWC]]-CalcTable[[#This Row],[PercAmt]]-CalcTable[[#This Row],[Runoff]]</f>
        <v>#NAME?</v>
      </c>
      <c r="AF4638" s="13" t="e">
        <f ca="1">CalcTable[[#This Row],[IrrAmt]]/1000*CUR_IRR_AREA*10000/IRR_EFF</f>
        <v>#NAME?</v>
      </c>
      <c r="AG4638" s="147"/>
      <c r="AH4638" s="13"/>
      <c r="AI4638" s="50">
        <v>5.1738023027903557</v>
      </c>
      <c r="AJ4638" s="50">
        <v>7.9985446845515646</v>
      </c>
      <c r="AK4638" s="50">
        <v>0</v>
      </c>
      <c r="AL4638" s="50">
        <v>0</v>
      </c>
      <c r="AM4638" s="50"/>
      <c r="AN4638" s="50"/>
      <c r="AO4638" s="50"/>
      <c r="AP4638" s="50"/>
      <c r="AQ4638" s="50"/>
      <c r="AR4638" s="50"/>
      <c r="AS4638" s="50"/>
      <c r="AT4638" s="50"/>
      <c r="AU4638" s="50"/>
      <c r="AV4638" s="50"/>
      <c r="AW4638" s="50"/>
      <c r="AX4638" s="50">
        <f t="shared" si="1467"/>
        <v>13.172346987341921</v>
      </c>
      <c r="AY4638" s="50"/>
      <c r="AZ4638" s="50">
        <f t="shared" si="1457"/>
        <v>310.50641118777116</v>
      </c>
      <c r="BA4638" s="50">
        <f t="shared" si="1458"/>
        <v>503.864154426124</v>
      </c>
      <c r="BB4638" s="50">
        <f t="shared" si="1459"/>
        <v>521.51493563547467</v>
      </c>
      <c r="BC4638" s="17">
        <f t="shared" si="1460"/>
        <v>19905</v>
      </c>
      <c r="BD4638" s="50">
        <f t="shared" si="1461"/>
        <v>13.172346987341921</v>
      </c>
      <c r="BE4638" s="50">
        <f t="shared" si="1462"/>
        <v>310.50641118777116</v>
      </c>
      <c r="BF4638" s="50">
        <f t="shared" si="1468"/>
        <v>507.88964124051273</v>
      </c>
      <c r="BG4638" s="50"/>
      <c r="BH4638" s="17">
        <f t="shared" si="1463"/>
        <v>0</v>
      </c>
      <c r="BI4638" s="17">
        <f t="shared" si="1471"/>
        <v>4638</v>
      </c>
      <c r="BJ4638" s="17">
        <f t="shared" si="1469"/>
        <v>4638</v>
      </c>
      <c r="BK4638" s="150">
        <f t="shared" si="1470"/>
        <v>33022</v>
      </c>
      <c r="BL4638" s="50" t="e">
        <f t="shared" ca="1" si="1464"/>
        <v>#NAME?</v>
      </c>
      <c r="BM4638" s="50" t="e">
        <f t="shared" ca="1" si="1465"/>
        <v>#NAME?</v>
      </c>
      <c r="BN4638" s="50" t="e">
        <f t="shared" ca="1" si="1466"/>
        <v>#NAME?</v>
      </c>
    </row>
    <row r="4639" spans="1:66" x14ac:dyDescent="0.35">
      <c r="A4639" s="48">
        <v>33023</v>
      </c>
      <c r="B4639" s="17">
        <v>1990</v>
      </c>
      <c r="C4639" s="17">
        <v>5</v>
      </c>
      <c r="D4639" s="17">
        <v>150</v>
      </c>
      <c r="E4639" s="17">
        <v>30</v>
      </c>
      <c r="F4639" s="17">
        <v>4</v>
      </c>
      <c r="G4639" s="50">
        <v>12.3</v>
      </c>
      <c r="H4639" s="32">
        <v>2.9814411614598759</v>
      </c>
      <c r="I4639" s="50">
        <v>2.5</v>
      </c>
      <c r="J4639" s="13">
        <v>16.2</v>
      </c>
      <c r="K4639" s="13">
        <f t="shared" si="1452"/>
        <v>16.2</v>
      </c>
      <c r="L4639" s="13">
        <f t="shared" si="1453"/>
        <v>8.3999999999999986</v>
      </c>
      <c r="M4639" s="13" t="e">
        <f ca="1">CalcTable[[#This Row],[IWC]]-AE4638</f>
        <v>#NAME?</v>
      </c>
      <c r="N4639" s="13" t="e">
        <f ca="1">IF(CalcTable[[#This Row],[Day of Year]]&lt;123,FCAP,AE4638)</f>
        <v>#NAME?</v>
      </c>
      <c r="O4639" s="17" t="e">
        <f ca="1">IF(IRR_DRIP,5,COUNTIF('IDET Wind Values'!C4623:G4623,"&lt;="&amp;IRR_MAXWIND))</f>
        <v>#NAME?</v>
      </c>
      <c r="P4639" s="13" t="e">
        <f ca="1">CalcTable[[#This Row],[ET_o]]*KL</f>
        <v>#NAME?</v>
      </c>
      <c r="Q4639" s="13" t="e">
        <f ca="1">IF(WILTPT&lt;=0,1,MAX(0,MIN(1,(CalcTable[[#This Row],[IWC]]-WILTPT)/(MAD-WILTPT))))</f>
        <v>#NAME?</v>
      </c>
      <c r="R4639" s="13" t="e">
        <f ca="1">CalcTable[[#This Row],[ETMult]]*CalcTable[[#This Row],[ETb]]</f>
        <v>#NAME?</v>
      </c>
      <c r="S4639" s="13" t="b">
        <f>INDEX(IRR_LIST,CalcTable[[#This Row],[Day of Week]]+1)</f>
        <v>0</v>
      </c>
      <c r="T4639" s="13">
        <f t="shared" ca="1" si="1454"/>
        <v>16.2</v>
      </c>
      <c r="U4639" s="13" t="b">
        <f ca="1">IF(CalcTable[[#This Row],[IrrPrecip]]&gt;=IC_MM,FALSE,TRUE)</f>
        <v>0</v>
      </c>
      <c r="V4639" s="13" t="b">
        <f t="shared" si="1455"/>
        <v>1</v>
      </c>
      <c r="W4639" s="13" t="e">
        <f ca="1">IF(AND(IRR_DRIP=FALSE,CalcTable[[#This Row],[IrrHours]]&lt;=0),FALSE,TRUE)</f>
        <v>#NAME?</v>
      </c>
      <c r="X4639" s="13" t="e">
        <f ca="1">AND(CalcTable[[#This Row],[IrrDay]],CalcTable[[#This Row],[IrrRain]],CalcTable[[#This Row],[IrrWarm]],CalcTable[[#This Row],[IrrWindy]])</f>
        <v>#NAME?</v>
      </c>
      <c r="Y4639" s="13" t="e">
        <f t="shared" ca="1" si="1456"/>
        <v>#NAME?</v>
      </c>
      <c r="Z4639" s="13" t="e">
        <f ca="1">CalcTable[[#This Row],[IrrHours]]/5</f>
        <v>#NAME?</v>
      </c>
      <c r="AA4639" s="13" t="e">
        <f ca="1">IF(CalcTable[[#This Row],[IrrFlag]]=FALSE,0,MAX(0,CalcTable[[#This Row],[VolRednWind]]*(FCAP*IRR_TARGET-CalcTable[[#This Row],[IWC]])))</f>
        <v>#NAME?</v>
      </c>
      <c r="AB4639" s="13" t="e">
        <f ca="1">CalcTable[[#This Row],[IWC]]+CalcTable[[#This Row],[Eff Precip]]+CalcTable[[#This Row],[IrrAmt]]-CalcTable[[#This Row],[AET]]</f>
        <v>#NAME?</v>
      </c>
      <c r="AC4639" s="13" t="e">
        <f ca="1">IF(CalcTable[[#This Row],[PWC]]&gt;FCAP,MIN(24*PERC,MIN(SAT,CalcTable[[#This Row],[PWC]])-FCAP),0)</f>
        <v>#NAME?</v>
      </c>
      <c r="AD4639" s="13" t="e">
        <f ca="1">IF(CalcTable[[#This Row],[PWC]]&gt;SAT,CalcTable[[#This Row],[PWC]]-SAT,0)</f>
        <v>#NAME?</v>
      </c>
      <c r="AE4639" s="13" t="e">
        <f ca="1">CalcTable[[#This Row],[PWC]]-CalcTable[[#This Row],[PercAmt]]-CalcTable[[#This Row],[Runoff]]</f>
        <v>#NAME?</v>
      </c>
      <c r="AF4639" s="13" t="e">
        <f ca="1">CalcTable[[#This Row],[IrrAmt]]/1000*CUR_IRR_AREA*10000/IRR_EFF</f>
        <v>#NAME?</v>
      </c>
      <c r="AG4639" s="147"/>
      <c r="AH4639" s="13"/>
      <c r="AI4639" s="50">
        <v>0</v>
      </c>
      <c r="AJ4639" s="50">
        <v>0</v>
      </c>
      <c r="AK4639" s="50">
        <v>0</v>
      </c>
      <c r="AL4639" s="50">
        <v>0</v>
      </c>
      <c r="AM4639" s="50"/>
      <c r="AN4639" s="50"/>
      <c r="AO4639" s="50"/>
      <c r="AP4639" s="50"/>
      <c r="AQ4639" s="50"/>
      <c r="AR4639" s="50"/>
      <c r="AS4639" s="50"/>
      <c r="AT4639" s="50"/>
      <c r="AU4639" s="50"/>
      <c r="AV4639" s="50"/>
      <c r="AW4639" s="50"/>
      <c r="AX4639" s="50">
        <f t="shared" si="1467"/>
        <v>0</v>
      </c>
      <c r="AY4639" s="50"/>
      <c r="AZ4639" s="50">
        <f t="shared" si="1457"/>
        <v>0</v>
      </c>
      <c r="BA4639" s="50">
        <f t="shared" si="1458"/>
        <v>0</v>
      </c>
      <c r="BB4639" s="50">
        <f t="shared" si="1459"/>
        <v>0</v>
      </c>
      <c r="BC4639" s="17">
        <f t="shared" si="1460"/>
        <v>19905</v>
      </c>
      <c r="BD4639" s="50">
        <f t="shared" si="1461"/>
        <v>0</v>
      </c>
      <c r="BE4639" s="50">
        <f t="shared" si="1462"/>
        <v>0</v>
      </c>
      <c r="BF4639" s="50">
        <f t="shared" si="1468"/>
        <v>0</v>
      </c>
      <c r="BG4639" s="50"/>
      <c r="BH4639" s="17">
        <f t="shared" si="1463"/>
        <v>0</v>
      </c>
      <c r="BI4639" s="17">
        <f t="shared" si="1471"/>
        <v>4639</v>
      </c>
      <c r="BJ4639" s="17">
        <f t="shared" si="1469"/>
        <v>4639</v>
      </c>
      <c r="BK4639" s="150">
        <f t="shared" si="1470"/>
        <v>33023</v>
      </c>
      <c r="BL4639" s="50" t="e">
        <f t="shared" ca="1" si="1464"/>
        <v>#NAME?</v>
      </c>
      <c r="BM4639" s="50" t="e">
        <f t="shared" ca="1" si="1465"/>
        <v>#NAME?</v>
      </c>
      <c r="BN4639" s="50" t="e">
        <f t="shared" ca="1" si="1466"/>
        <v>#NAME?</v>
      </c>
    </row>
    <row r="4640" spans="1:66" x14ac:dyDescent="0.35">
      <c r="A4640" s="48">
        <v>33024</v>
      </c>
      <c r="B4640" s="17">
        <v>1990</v>
      </c>
      <c r="C4640" s="17">
        <v>5</v>
      </c>
      <c r="D4640" s="17">
        <v>151</v>
      </c>
      <c r="E4640" s="17">
        <v>31</v>
      </c>
      <c r="F4640" s="17">
        <v>5</v>
      </c>
      <c r="G4640" s="50">
        <v>5.5</v>
      </c>
      <c r="H4640" s="32">
        <v>3.5775092081359734</v>
      </c>
      <c r="I4640" s="50">
        <v>1.6666666666666667</v>
      </c>
      <c r="J4640" s="13">
        <v>0</v>
      </c>
      <c r="K4640" s="13">
        <f t="shared" si="1452"/>
        <v>0</v>
      </c>
      <c r="L4640" s="13">
        <f t="shared" si="1453"/>
        <v>0</v>
      </c>
      <c r="M4640" s="13" t="e">
        <f ca="1">CalcTable[[#This Row],[IWC]]-AE4639</f>
        <v>#NAME?</v>
      </c>
      <c r="N4640" s="13" t="e">
        <f ca="1">IF(CalcTable[[#This Row],[Day of Year]]&lt;123,FCAP,AE4639)</f>
        <v>#NAME?</v>
      </c>
      <c r="O4640" s="17" t="e">
        <f ca="1">IF(IRR_DRIP,5,COUNTIF('IDET Wind Values'!C4624:G4624,"&lt;="&amp;IRR_MAXWIND))</f>
        <v>#NAME?</v>
      </c>
      <c r="P4640" s="13" t="e">
        <f ca="1">CalcTable[[#This Row],[ET_o]]*KL</f>
        <v>#NAME?</v>
      </c>
      <c r="Q4640" s="13" t="e">
        <f ca="1">IF(WILTPT&lt;=0,1,MAX(0,MIN(1,(CalcTable[[#This Row],[IWC]]-WILTPT)/(MAD-WILTPT))))</f>
        <v>#NAME?</v>
      </c>
      <c r="R4640" s="13" t="e">
        <f ca="1">CalcTable[[#This Row],[ETMult]]*CalcTable[[#This Row],[ETb]]</f>
        <v>#NAME?</v>
      </c>
      <c r="S4640" s="13" t="b">
        <f>INDEX(IRR_LIST,CalcTable[[#This Row],[Day of Week]]+1)</f>
        <v>1</v>
      </c>
      <c r="T4640" s="13">
        <f t="shared" ca="1" si="1454"/>
        <v>24.4</v>
      </c>
      <c r="U4640" s="13" t="b">
        <f ca="1">IF(CalcTable[[#This Row],[IrrPrecip]]&gt;=IC_MM,FALSE,TRUE)</f>
        <v>0</v>
      </c>
      <c r="V4640" s="13" t="b">
        <f t="shared" si="1455"/>
        <v>1</v>
      </c>
      <c r="W4640" s="13" t="e">
        <f ca="1">IF(AND(IRR_DRIP=FALSE,CalcTable[[#This Row],[IrrHours]]&lt;=0),FALSE,TRUE)</f>
        <v>#NAME?</v>
      </c>
      <c r="X4640" s="13" t="e">
        <f ca="1">AND(CalcTable[[#This Row],[IrrDay]],CalcTable[[#This Row],[IrrRain]],CalcTable[[#This Row],[IrrWarm]],CalcTable[[#This Row],[IrrWindy]])</f>
        <v>#NAME?</v>
      </c>
      <c r="Y4640" s="13" t="e">
        <f t="shared" ca="1" si="1456"/>
        <v>#NAME?</v>
      </c>
      <c r="Z4640" s="13" t="e">
        <f ca="1">CalcTable[[#This Row],[IrrHours]]/5</f>
        <v>#NAME?</v>
      </c>
      <c r="AA4640" s="13" t="e">
        <f ca="1">IF(CalcTable[[#This Row],[IrrFlag]]=FALSE,0,MAX(0,CalcTable[[#This Row],[VolRednWind]]*(FCAP*IRR_TARGET-CalcTable[[#This Row],[IWC]])))</f>
        <v>#NAME?</v>
      </c>
      <c r="AB4640" s="13" t="e">
        <f ca="1">CalcTable[[#This Row],[IWC]]+CalcTable[[#This Row],[Eff Precip]]+CalcTable[[#This Row],[IrrAmt]]-CalcTable[[#This Row],[AET]]</f>
        <v>#NAME?</v>
      </c>
      <c r="AC4640" s="13" t="e">
        <f ca="1">IF(CalcTable[[#This Row],[PWC]]&gt;FCAP,MIN(24*PERC,MIN(SAT,CalcTable[[#This Row],[PWC]])-FCAP),0)</f>
        <v>#NAME?</v>
      </c>
      <c r="AD4640" s="13" t="e">
        <f ca="1">IF(CalcTable[[#This Row],[PWC]]&gt;SAT,CalcTable[[#This Row],[PWC]]-SAT,0)</f>
        <v>#NAME?</v>
      </c>
      <c r="AE4640" s="13" t="e">
        <f ca="1">CalcTable[[#This Row],[PWC]]-CalcTable[[#This Row],[PercAmt]]-CalcTable[[#This Row],[Runoff]]</f>
        <v>#NAME?</v>
      </c>
      <c r="AF4640" s="13" t="e">
        <f ca="1">CalcTable[[#This Row],[IrrAmt]]/1000*CUR_IRR_AREA*10000/IRR_EFF</f>
        <v>#NAME?</v>
      </c>
      <c r="AG4640" s="147"/>
      <c r="AH4640" s="13"/>
      <c r="AI4640" s="50">
        <v>0</v>
      </c>
      <c r="AJ4640" s="50">
        <v>0</v>
      </c>
      <c r="AK4640" s="50">
        <v>0</v>
      </c>
      <c r="AL4640" s="50">
        <v>0</v>
      </c>
      <c r="AM4640" s="50"/>
      <c r="AN4640" s="50"/>
      <c r="AO4640" s="50"/>
      <c r="AP4640" s="50"/>
      <c r="AQ4640" s="50"/>
      <c r="AR4640" s="50"/>
      <c r="AS4640" s="50"/>
      <c r="AT4640" s="50"/>
      <c r="AU4640" s="50"/>
      <c r="AV4640" s="50"/>
      <c r="AW4640" s="50"/>
      <c r="AX4640" s="50">
        <f t="shared" si="1467"/>
        <v>0</v>
      </c>
      <c r="AY4640" s="50"/>
      <c r="AZ4640" s="50">
        <f t="shared" si="1457"/>
        <v>0</v>
      </c>
      <c r="BA4640" s="50">
        <f t="shared" si="1458"/>
        <v>0</v>
      </c>
      <c r="BB4640" s="50">
        <f t="shared" si="1459"/>
        <v>0</v>
      </c>
      <c r="BC4640" s="17">
        <f t="shared" si="1460"/>
        <v>19905</v>
      </c>
      <c r="BD4640" s="50">
        <f t="shared" si="1461"/>
        <v>0</v>
      </c>
      <c r="BE4640" s="50">
        <f t="shared" si="1462"/>
        <v>0</v>
      </c>
      <c r="BF4640" s="50">
        <f t="shared" si="1468"/>
        <v>0</v>
      </c>
      <c r="BG4640" s="50"/>
      <c r="BH4640" s="17">
        <f t="shared" si="1463"/>
        <v>0</v>
      </c>
      <c r="BI4640" s="17">
        <f t="shared" si="1471"/>
        <v>4640</v>
      </c>
      <c r="BJ4640" s="17">
        <f t="shared" si="1469"/>
        <v>4640</v>
      </c>
      <c r="BK4640" s="150">
        <f t="shared" si="1470"/>
        <v>33024</v>
      </c>
      <c r="BL4640" s="50" t="e">
        <f t="shared" ca="1" si="1464"/>
        <v>#NAME?</v>
      </c>
      <c r="BM4640" s="50" t="e">
        <f t="shared" ca="1" si="1465"/>
        <v>#NAME?</v>
      </c>
      <c r="BN4640" s="50" t="e">
        <f t="shared" ca="1" si="1466"/>
        <v>#NAME?</v>
      </c>
    </row>
    <row r="4641" spans="1:66" x14ac:dyDescent="0.35">
      <c r="A4641" s="48">
        <v>33025</v>
      </c>
      <c r="B4641" s="17">
        <v>1990</v>
      </c>
      <c r="C4641" s="17">
        <v>6</v>
      </c>
      <c r="D4641" s="17">
        <v>152</v>
      </c>
      <c r="E4641" s="17">
        <v>1</v>
      </c>
      <c r="F4641" s="17">
        <v>6</v>
      </c>
      <c r="G4641" s="50">
        <v>8.8000000000000007</v>
      </c>
      <c r="H4641" s="32">
        <v>3.7139120446861265</v>
      </c>
      <c r="I4641" s="50">
        <v>10.333333333333334</v>
      </c>
      <c r="J4641" s="13">
        <v>0.7</v>
      </c>
      <c r="K4641" s="13">
        <f t="shared" si="1452"/>
        <v>0.7</v>
      </c>
      <c r="L4641" s="13">
        <f t="shared" si="1453"/>
        <v>0</v>
      </c>
      <c r="M4641" s="13" t="e">
        <f ca="1">CalcTable[[#This Row],[IWC]]-AE4640</f>
        <v>#NAME?</v>
      </c>
      <c r="N4641" s="13" t="e">
        <f ca="1">IF(CalcTable[[#This Row],[Day of Year]]&lt;123,FCAP,AE4640)</f>
        <v>#NAME?</v>
      </c>
      <c r="O4641" s="17" t="e">
        <f ca="1">IF(IRR_DRIP,5,COUNTIF('IDET Wind Values'!C4625:G4625,"&lt;="&amp;IRR_MAXWIND))</f>
        <v>#NAME?</v>
      </c>
      <c r="P4641" s="13" t="e">
        <f ca="1">CalcTable[[#This Row],[ET_o]]*KL</f>
        <v>#NAME?</v>
      </c>
      <c r="Q4641" s="13" t="e">
        <f ca="1">IF(WILTPT&lt;=0,1,MAX(0,MIN(1,(CalcTable[[#This Row],[IWC]]-WILTPT)/(MAD-WILTPT))))</f>
        <v>#NAME?</v>
      </c>
      <c r="R4641" s="13" t="e">
        <f ca="1">CalcTable[[#This Row],[ETMult]]*CalcTable[[#This Row],[ETb]]</f>
        <v>#NAME?</v>
      </c>
      <c r="S4641" s="13" t="b">
        <f>INDEX(IRR_LIST,CalcTable[[#This Row],[Day of Week]]+1)</f>
        <v>0</v>
      </c>
      <c r="T4641" s="13">
        <f t="shared" ca="1" si="1454"/>
        <v>16.2</v>
      </c>
      <c r="U4641" s="13" t="b">
        <f ca="1">IF(CalcTable[[#This Row],[IrrPrecip]]&gt;=IC_MM,FALSE,TRUE)</f>
        <v>0</v>
      </c>
      <c r="V4641" s="13" t="b">
        <f t="shared" si="1455"/>
        <v>1</v>
      </c>
      <c r="W4641" s="13" t="e">
        <f ca="1">IF(AND(IRR_DRIP=FALSE,CalcTable[[#This Row],[IrrHours]]&lt;=0),FALSE,TRUE)</f>
        <v>#NAME?</v>
      </c>
      <c r="X4641" s="13" t="e">
        <f ca="1">AND(CalcTable[[#This Row],[IrrDay]],CalcTable[[#This Row],[IrrRain]],CalcTable[[#This Row],[IrrWarm]],CalcTable[[#This Row],[IrrWindy]])</f>
        <v>#NAME?</v>
      </c>
      <c r="Y4641" s="13" t="e">
        <f t="shared" ca="1" si="1456"/>
        <v>#NAME?</v>
      </c>
      <c r="Z4641" s="13" t="e">
        <f ca="1">CalcTable[[#This Row],[IrrHours]]/5</f>
        <v>#NAME?</v>
      </c>
      <c r="AA4641" s="13" t="e">
        <f ca="1">IF(CalcTable[[#This Row],[IrrFlag]]=FALSE,0,MAX(0,CalcTable[[#This Row],[VolRednWind]]*(FCAP*IRR_TARGET-CalcTable[[#This Row],[IWC]])))</f>
        <v>#NAME?</v>
      </c>
      <c r="AB4641" s="13" t="e">
        <f ca="1">CalcTable[[#This Row],[IWC]]+CalcTable[[#This Row],[Eff Precip]]+CalcTable[[#This Row],[IrrAmt]]-CalcTable[[#This Row],[AET]]</f>
        <v>#NAME?</v>
      </c>
      <c r="AC4641" s="13" t="e">
        <f ca="1">IF(CalcTable[[#This Row],[PWC]]&gt;FCAP,MIN(24*PERC,MIN(SAT,CalcTable[[#This Row],[PWC]])-FCAP),0)</f>
        <v>#NAME?</v>
      </c>
      <c r="AD4641" s="13" t="e">
        <f ca="1">IF(CalcTable[[#This Row],[PWC]]&gt;SAT,CalcTable[[#This Row],[PWC]]-SAT,0)</f>
        <v>#NAME?</v>
      </c>
      <c r="AE4641" s="13" t="e">
        <f ca="1">CalcTable[[#This Row],[PWC]]-CalcTable[[#This Row],[PercAmt]]-CalcTable[[#This Row],[Runoff]]</f>
        <v>#NAME?</v>
      </c>
      <c r="AF4641" s="13" t="e">
        <f ca="1">CalcTable[[#This Row],[IrrAmt]]/1000*CUR_IRR_AREA*10000/IRR_EFF</f>
        <v>#NAME?</v>
      </c>
      <c r="AG4641" s="147"/>
      <c r="AH4641" s="13"/>
      <c r="AI4641" s="50">
        <v>0</v>
      </c>
      <c r="AJ4641" s="50">
        <v>0</v>
      </c>
      <c r="AK4641" s="50">
        <v>0</v>
      </c>
      <c r="AL4641" s="50">
        <v>0</v>
      </c>
      <c r="AM4641" s="50"/>
      <c r="AN4641" s="50"/>
      <c r="AO4641" s="50"/>
      <c r="AP4641" s="50"/>
      <c r="AQ4641" s="50"/>
      <c r="AR4641" s="50"/>
      <c r="AS4641" s="50"/>
      <c r="AT4641" s="50"/>
      <c r="AU4641" s="50"/>
      <c r="AV4641" s="50"/>
      <c r="AW4641" s="50"/>
      <c r="AX4641" s="50">
        <f t="shared" si="1467"/>
        <v>0</v>
      </c>
      <c r="AY4641" s="50"/>
      <c r="AZ4641" s="50">
        <f t="shared" si="1457"/>
        <v>0</v>
      </c>
      <c r="BA4641" s="50">
        <f t="shared" si="1458"/>
        <v>0</v>
      </c>
      <c r="BB4641" s="50">
        <f t="shared" si="1459"/>
        <v>0</v>
      </c>
      <c r="BC4641" s="17">
        <f t="shared" si="1460"/>
        <v>19906</v>
      </c>
      <c r="BD4641" s="50">
        <f t="shared" si="1461"/>
        <v>0</v>
      </c>
      <c r="BE4641" s="50">
        <f t="shared" si="1462"/>
        <v>0</v>
      </c>
      <c r="BF4641" s="50">
        <f t="shared" si="1468"/>
        <v>0</v>
      </c>
      <c r="BG4641" s="50"/>
      <c r="BH4641" s="17">
        <f t="shared" si="1463"/>
        <v>0</v>
      </c>
      <c r="BI4641" s="17">
        <f t="shared" si="1471"/>
        <v>4641</v>
      </c>
      <c r="BJ4641" s="17">
        <f t="shared" si="1469"/>
        <v>4641</v>
      </c>
      <c r="BK4641" s="150">
        <f t="shared" si="1470"/>
        <v>33025</v>
      </c>
      <c r="BL4641" s="50" t="e">
        <f t="shared" ca="1" si="1464"/>
        <v>#NAME?</v>
      </c>
      <c r="BM4641" s="50" t="e">
        <f t="shared" ca="1" si="1465"/>
        <v>#NAME?</v>
      </c>
      <c r="BN4641" s="50" t="e">
        <f t="shared" ca="1" si="1466"/>
        <v>#NAME?</v>
      </c>
    </row>
    <row r="4642" spans="1:66" x14ac:dyDescent="0.35">
      <c r="A4642" s="48">
        <v>33026</v>
      </c>
      <c r="B4642" s="17">
        <v>1990</v>
      </c>
      <c r="C4642" s="17">
        <v>6</v>
      </c>
      <c r="D4642" s="17">
        <v>153</v>
      </c>
      <c r="E4642" s="17">
        <v>2</v>
      </c>
      <c r="F4642" s="17">
        <v>7</v>
      </c>
      <c r="G4642" s="50">
        <v>4.4000000000000004</v>
      </c>
      <c r="H4642" s="32">
        <v>2.8233248045465515</v>
      </c>
      <c r="I4642" s="50">
        <v>33.333333333333336</v>
      </c>
      <c r="J4642" s="13">
        <v>16.899999999999999</v>
      </c>
      <c r="K4642" s="13">
        <f t="shared" si="1452"/>
        <v>16.899999999999999</v>
      </c>
      <c r="L4642" s="13">
        <f t="shared" si="1453"/>
        <v>8.9249999999999989</v>
      </c>
      <c r="M4642" s="13" t="e">
        <f ca="1">CalcTable[[#This Row],[IWC]]-AE4641</f>
        <v>#NAME?</v>
      </c>
      <c r="N4642" s="13" t="e">
        <f ca="1">IF(CalcTable[[#This Row],[Day of Year]]&lt;123,FCAP,AE4641)</f>
        <v>#NAME?</v>
      </c>
      <c r="O4642" s="17" t="e">
        <f ca="1">IF(IRR_DRIP,5,COUNTIF('IDET Wind Values'!C4626:G4626,"&lt;="&amp;IRR_MAXWIND))</f>
        <v>#NAME?</v>
      </c>
      <c r="P4642" s="13" t="e">
        <f ca="1">CalcTable[[#This Row],[ET_o]]*KL</f>
        <v>#NAME?</v>
      </c>
      <c r="Q4642" s="13" t="e">
        <f ca="1">IF(WILTPT&lt;=0,1,MAX(0,MIN(1,(CalcTable[[#This Row],[IWC]]-WILTPT)/(MAD-WILTPT))))</f>
        <v>#NAME?</v>
      </c>
      <c r="R4642" s="13" t="e">
        <f ca="1">CalcTable[[#This Row],[ETMult]]*CalcTable[[#This Row],[ETb]]</f>
        <v>#NAME?</v>
      </c>
      <c r="S4642" s="13" t="b">
        <f>INDEX(IRR_LIST,CalcTable[[#This Row],[Day of Week]]+1)</f>
        <v>0</v>
      </c>
      <c r="T4642" s="13">
        <f t="shared" ca="1" si="1454"/>
        <v>0.7</v>
      </c>
      <c r="U4642" s="13" t="b">
        <f ca="1">IF(CalcTable[[#This Row],[IrrPrecip]]&gt;=IC_MM,FALSE,TRUE)</f>
        <v>1</v>
      </c>
      <c r="V4642" s="13" t="b">
        <f t="shared" si="1455"/>
        <v>1</v>
      </c>
      <c r="W4642" s="13" t="e">
        <f ca="1">IF(AND(IRR_DRIP=FALSE,CalcTable[[#This Row],[IrrHours]]&lt;=0),FALSE,TRUE)</f>
        <v>#NAME?</v>
      </c>
      <c r="X4642" s="13" t="e">
        <f ca="1">AND(CalcTable[[#This Row],[IrrDay]],CalcTable[[#This Row],[IrrRain]],CalcTable[[#This Row],[IrrWarm]],CalcTable[[#This Row],[IrrWindy]])</f>
        <v>#NAME?</v>
      </c>
      <c r="Y4642" s="13" t="e">
        <f t="shared" ca="1" si="1456"/>
        <v>#NAME?</v>
      </c>
      <c r="Z4642" s="13" t="e">
        <f ca="1">CalcTable[[#This Row],[IrrHours]]/5</f>
        <v>#NAME?</v>
      </c>
      <c r="AA4642" s="13" t="e">
        <f ca="1">IF(CalcTable[[#This Row],[IrrFlag]]=FALSE,0,MAX(0,CalcTable[[#This Row],[VolRednWind]]*(FCAP*IRR_TARGET-CalcTable[[#This Row],[IWC]])))</f>
        <v>#NAME?</v>
      </c>
      <c r="AB4642" s="13" t="e">
        <f ca="1">CalcTable[[#This Row],[IWC]]+CalcTable[[#This Row],[Eff Precip]]+CalcTable[[#This Row],[IrrAmt]]-CalcTable[[#This Row],[AET]]</f>
        <v>#NAME?</v>
      </c>
      <c r="AC4642" s="13" t="e">
        <f ca="1">IF(CalcTable[[#This Row],[PWC]]&gt;FCAP,MIN(24*PERC,MIN(SAT,CalcTable[[#This Row],[PWC]])-FCAP),0)</f>
        <v>#NAME?</v>
      </c>
      <c r="AD4642" s="13" t="e">
        <f ca="1">IF(CalcTable[[#This Row],[PWC]]&gt;SAT,CalcTable[[#This Row],[PWC]]-SAT,0)</f>
        <v>#NAME?</v>
      </c>
      <c r="AE4642" s="13" t="e">
        <f ca="1">CalcTable[[#This Row],[PWC]]-CalcTable[[#This Row],[PercAmt]]-CalcTable[[#This Row],[Runoff]]</f>
        <v>#NAME?</v>
      </c>
      <c r="AF4642" s="13" t="e">
        <f ca="1">CalcTable[[#This Row],[IrrAmt]]/1000*CUR_IRR_AREA*10000/IRR_EFF</f>
        <v>#NAME?</v>
      </c>
      <c r="AG4642" s="147"/>
      <c r="AH4642" s="13"/>
      <c r="AI4642" s="50">
        <v>0</v>
      </c>
      <c r="AJ4642" s="50">
        <v>0</v>
      </c>
      <c r="AK4642" s="50">
        <v>0</v>
      </c>
      <c r="AL4642" s="50">
        <v>0</v>
      </c>
      <c r="AM4642" s="50"/>
      <c r="AN4642" s="50"/>
      <c r="AO4642" s="50"/>
      <c r="AP4642" s="50"/>
      <c r="AQ4642" s="50"/>
      <c r="AR4642" s="50"/>
      <c r="AS4642" s="50"/>
      <c r="AT4642" s="50"/>
      <c r="AU4642" s="50"/>
      <c r="AV4642" s="50"/>
      <c r="AW4642" s="50"/>
      <c r="AX4642" s="50">
        <f t="shared" si="1467"/>
        <v>0</v>
      </c>
      <c r="AY4642" s="50"/>
      <c r="AZ4642" s="50">
        <f t="shared" si="1457"/>
        <v>0</v>
      </c>
      <c r="BA4642" s="50">
        <f t="shared" si="1458"/>
        <v>0</v>
      </c>
      <c r="BB4642" s="50">
        <f t="shared" si="1459"/>
        <v>0</v>
      </c>
      <c r="BC4642" s="17">
        <f t="shared" si="1460"/>
        <v>19906</v>
      </c>
      <c r="BD4642" s="50">
        <f t="shared" si="1461"/>
        <v>0</v>
      </c>
      <c r="BE4642" s="50">
        <f t="shared" si="1462"/>
        <v>0</v>
      </c>
      <c r="BF4642" s="50">
        <f t="shared" si="1468"/>
        <v>0</v>
      </c>
      <c r="BG4642" s="50"/>
      <c r="BH4642" s="17">
        <f t="shared" si="1463"/>
        <v>0</v>
      </c>
      <c r="BI4642" s="17">
        <f t="shared" si="1471"/>
        <v>4642</v>
      </c>
      <c r="BJ4642" s="17">
        <f t="shared" si="1469"/>
        <v>4642</v>
      </c>
      <c r="BK4642" s="150">
        <f t="shared" si="1470"/>
        <v>33026</v>
      </c>
      <c r="BL4642" s="50" t="e">
        <f t="shared" ca="1" si="1464"/>
        <v>#NAME?</v>
      </c>
      <c r="BM4642" s="50" t="e">
        <f t="shared" ca="1" si="1465"/>
        <v>#NAME?</v>
      </c>
      <c r="BN4642" s="50" t="e">
        <f t="shared" ca="1" si="1466"/>
        <v>#NAME?</v>
      </c>
    </row>
    <row r="4643" spans="1:66" x14ac:dyDescent="0.35">
      <c r="A4643" s="48">
        <v>33027</v>
      </c>
      <c r="B4643" s="17">
        <v>1990</v>
      </c>
      <c r="C4643" s="17">
        <v>6</v>
      </c>
      <c r="D4643" s="17">
        <v>154</v>
      </c>
      <c r="E4643" s="17">
        <v>3</v>
      </c>
      <c r="F4643" s="17">
        <v>1</v>
      </c>
      <c r="G4643" s="50">
        <v>5.7</v>
      </c>
      <c r="H4643" s="32">
        <v>3.9033284207366461</v>
      </c>
      <c r="I4643" s="50">
        <v>17.5</v>
      </c>
      <c r="J4643" s="13">
        <v>0</v>
      </c>
      <c r="K4643" s="13">
        <f t="shared" si="1452"/>
        <v>0</v>
      </c>
      <c r="L4643" s="13">
        <f t="shared" si="1453"/>
        <v>0</v>
      </c>
      <c r="M4643" s="13" t="e">
        <f ca="1">CalcTable[[#This Row],[IWC]]-AE4642</f>
        <v>#NAME?</v>
      </c>
      <c r="N4643" s="13" t="e">
        <f ca="1">IF(CalcTable[[#This Row],[Day of Year]]&lt;123,FCAP,AE4642)</f>
        <v>#NAME?</v>
      </c>
      <c r="O4643" s="17" t="e">
        <f ca="1">IF(IRR_DRIP,5,COUNTIF('IDET Wind Values'!C4627:G4627,"&lt;="&amp;IRR_MAXWIND))</f>
        <v>#NAME?</v>
      </c>
      <c r="P4643" s="13" t="e">
        <f ca="1">CalcTable[[#This Row],[ET_o]]*KL</f>
        <v>#NAME?</v>
      </c>
      <c r="Q4643" s="13" t="e">
        <f ca="1">IF(WILTPT&lt;=0,1,MAX(0,MIN(1,(CalcTable[[#This Row],[IWC]]-WILTPT)/(MAD-WILTPT))))</f>
        <v>#NAME?</v>
      </c>
      <c r="R4643" s="13" t="e">
        <f ca="1">CalcTable[[#This Row],[ETMult]]*CalcTable[[#This Row],[ETb]]</f>
        <v>#NAME?</v>
      </c>
      <c r="S4643" s="13" t="b">
        <f>INDEX(IRR_LIST,CalcTable[[#This Row],[Day of Week]]+1)</f>
        <v>1</v>
      </c>
      <c r="T4643" s="13">
        <f t="shared" ca="1" si="1454"/>
        <v>17.599999999999998</v>
      </c>
      <c r="U4643" s="13" t="b">
        <f ca="1">IF(CalcTable[[#This Row],[IrrPrecip]]&gt;=IC_MM,FALSE,TRUE)</f>
        <v>0</v>
      </c>
      <c r="V4643" s="13" t="b">
        <f t="shared" si="1455"/>
        <v>1</v>
      </c>
      <c r="W4643" s="13" t="e">
        <f ca="1">IF(AND(IRR_DRIP=FALSE,CalcTable[[#This Row],[IrrHours]]&lt;=0),FALSE,TRUE)</f>
        <v>#NAME?</v>
      </c>
      <c r="X4643" s="13" t="e">
        <f ca="1">AND(CalcTable[[#This Row],[IrrDay]],CalcTable[[#This Row],[IrrRain]],CalcTable[[#This Row],[IrrWarm]],CalcTable[[#This Row],[IrrWindy]])</f>
        <v>#NAME?</v>
      </c>
      <c r="Y4643" s="13" t="e">
        <f t="shared" ca="1" si="1456"/>
        <v>#NAME?</v>
      </c>
      <c r="Z4643" s="13" t="e">
        <f ca="1">CalcTable[[#This Row],[IrrHours]]/5</f>
        <v>#NAME?</v>
      </c>
      <c r="AA4643" s="13" t="e">
        <f ca="1">IF(CalcTable[[#This Row],[IrrFlag]]=FALSE,0,MAX(0,CalcTable[[#This Row],[VolRednWind]]*(FCAP*IRR_TARGET-CalcTable[[#This Row],[IWC]])))</f>
        <v>#NAME?</v>
      </c>
      <c r="AB4643" s="13" t="e">
        <f ca="1">CalcTable[[#This Row],[IWC]]+CalcTable[[#This Row],[Eff Precip]]+CalcTable[[#This Row],[IrrAmt]]-CalcTable[[#This Row],[AET]]</f>
        <v>#NAME?</v>
      </c>
      <c r="AC4643" s="13" t="e">
        <f ca="1">IF(CalcTable[[#This Row],[PWC]]&gt;FCAP,MIN(24*PERC,MIN(SAT,CalcTable[[#This Row],[PWC]])-FCAP),0)</f>
        <v>#NAME?</v>
      </c>
      <c r="AD4643" s="13" t="e">
        <f ca="1">IF(CalcTable[[#This Row],[PWC]]&gt;SAT,CalcTable[[#This Row],[PWC]]-SAT,0)</f>
        <v>#NAME?</v>
      </c>
      <c r="AE4643" s="13" t="e">
        <f ca="1">CalcTable[[#This Row],[PWC]]-CalcTable[[#This Row],[PercAmt]]-CalcTable[[#This Row],[Runoff]]</f>
        <v>#NAME?</v>
      </c>
      <c r="AF4643" s="13" t="e">
        <f ca="1">CalcTable[[#This Row],[IrrAmt]]/1000*CUR_IRR_AREA*10000/IRR_EFF</f>
        <v>#NAME?</v>
      </c>
      <c r="AG4643" s="147"/>
      <c r="AH4643" s="13"/>
      <c r="AI4643" s="50">
        <v>0</v>
      </c>
      <c r="AJ4643" s="50">
        <v>0</v>
      </c>
      <c r="AK4643" s="50">
        <v>0</v>
      </c>
      <c r="AL4643" s="50">
        <v>0</v>
      </c>
      <c r="AM4643" s="50"/>
      <c r="AN4643" s="50"/>
      <c r="AO4643" s="50"/>
      <c r="AP4643" s="50"/>
      <c r="AQ4643" s="50"/>
      <c r="AR4643" s="50"/>
      <c r="AS4643" s="50"/>
      <c r="AT4643" s="50"/>
      <c r="AU4643" s="50"/>
      <c r="AV4643" s="50"/>
      <c r="AW4643" s="50"/>
      <c r="AX4643" s="50">
        <f t="shared" si="1467"/>
        <v>0</v>
      </c>
      <c r="AY4643" s="50"/>
      <c r="AZ4643" s="50">
        <f t="shared" si="1457"/>
        <v>0</v>
      </c>
      <c r="BA4643" s="50">
        <f t="shared" si="1458"/>
        <v>0</v>
      </c>
      <c r="BB4643" s="50">
        <f t="shared" si="1459"/>
        <v>0</v>
      </c>
      <c r="BC4643" s="17">
        <f t="shared" si="1460"/>
        <v>19906</v>
      </c>
      <c r="BD4643" s="50">
        <f t="shared" si="1461"/>
        <v>0</v>
      </c>
      <c r="BE4643" s="50">
        <f t="shared" si="1462"/>
        <v>0</v>
      </c>
      <c r="BF4643" s="50">
        <f t="shared" si="1468"/>
        <v>0</v>
      </c>
      <c r="BG4643" s="50"/>
      <c r="BH4643" s="17">
        <f t="shared" si="1463"/>
        <v>0</v>
      </c>
      <c r="BI4643" s="17">
        <f t="shared" si="1471"/>
        <v>4643</v>
      </c>
      <c r="BJ4643" s="17">
        <f t="shared" si="1469"/>
        <v>4643</v>
      </c>
      <c r="BK4643" s="150">
        <f t="shared" si="1470"/>
        <v>33027</v>
      </c>
      <c r="BL4643" s="50" t="e">
        <f t="shared" ca="1" si="1464"/>
        <v>#NAME?</v>
      </c>
      <c r="BM4643" s="50" t="e">
        <f t="shared" ca="1" si="1465"/>
        <v>#NAME?</v>
      </c>
      <c r="BN4643" s="50" t="e">
        <f t="shared" ca="1" si="1466"/>
        <v>#NAME?</v>
      </c>
    </row>
    <row r="4644" spans="1:66" x14ac:dyDescent="0.35">
      <c r="A4644" s="48">
        <v>33028</v>
      </c>
      <c r="B4644" s="17">
        <v>1990</v>
      </c>
      <c r="C4644" s="17">
        <v>6</v>
      </c>
      <c r="D4644" s="17">
        <v>155</v>
      </c>
      <c r="E4644" s="17">
        <v>4</v>
      </c>
      <c r="F4644" s="17">
        <v>2</v>
      </c>
      <c r="G4644" s="50">
        <v>8.1999999999999993</v>
      </c>
      <c r="H4644" s="32">
        <v>4.4115223134029575</v>
      </c>
      <c r="I4644" s="50">
        <v>24</v>
      </c>
      <c r="J4644" s="13">
        <v>0.4</v>
      </c>
      <c r="K4644" s="13">
        <f t="shared" si="1452"/>
        <v>0.4</v>
      </c>
      <c r="L4644" s="13">
        <f t="shared" si="1453"/>
        <v>0</v>
      </c>
      <c r="M4644" s="13" t="e">
        <f ca="1">CalcTable[[#This Row],[IWC]]-AE4643</f>
        <v>#NAME?</v>
      </c>
      <c r="N4644" s="13" t="e">
        <f ca="1">IF(CalcTable[[#This Row],[Day of Year]]&lt;123,FCAP,AE4643)</f>
        <v>#NAME?</v>
      </c>
      <c r="O4644" s="17" t="e">
        <f ca="1">IF(IRR_DRIP,5,COUNTIF('IDET Wind Values'!C4628:G4628,"&lt;="&amp;IRR_MAXWIND))</f>
        <v>#NAME?</v>
      </c>
      <c r="P4644" s="13" t="e">
        <f ca="1">CalcTable[[#This Row],[ET_o]]*KL</f>
        <v>#NAME?</v>
      </c>
      <c r="Q4644" s="13" t="e">
        <f ca="1">IF(WILTPT&lt;=0,1,MAX(0,MIN(1,(CalcTable[[#This Row],[IWC]]-WILTPT)/(MAD-WILTPT))))</f>
        <v>#NAME?</v>
      </c>
      <c r="R4644" s="13" t="e">
        <f ca="1">CalcTable[[#This Row],[ETMult]]*CalcTable[[#This Row],[ETb]]</f>
        <v>#NAME?</v>
      </c>
      <c r="S4644" s="13" t="b">
        <f>INDEX(IRR_LIST,CalcTable[[#This Row],[Day of Week]]+1)</f>
        <v>0</v>
      </c>
      <c r="T4644" s="13">
        <f t="shared" ca="1" si="1454"/>
        <v>16.899999999999999</v>
      </c>
      <c r="U4644" s="13" t="b">
        <f ca="1">IF(CalcTable[[#This Row],[IrrPrecip]]&gt;=IC_MM,FALSE,TRUE)</f>
        <v>0</v>
      </c>
      <c r="V4644" s="13" t="b">
        <f t="shared" si="1455"/>
        <v>1</v>
      </c>
      <c r="W4644" s="13" t="e">
        <f ca="1">IF(AND(IRR_DRIP=FALSE,CalcTable[[#This Row],[IrrHours]]&lt;=0),FALSE,TRUE)</f>
        <v>#NAME?</v>
      </c>
      <c r="X4644" s="13" t="e">
        <f ca="1">AND(CalcTable[[#This Row],[IrrDay]],CalcTable[[#This Row],[IrrRain]],CalcTable[[#This Row],[IrrWarm]],CalcTable[[#This Row],[IrrWindy]])</f>
        <v>#NAME?</v>
      </c>
      <c r="Y4644" s="13" t="e">
        <f t="shared" ca="1" si="1456"/>
        <v>#NAME?</v>
      </c>
      <c r="Z4644" s="13" t="e">
        <f ca="1">CalcTable[[#This Row],[IrrHours]]/5</f>
        <v>#NAME?</v>
      </c>
      <c r="AA4644" s="13" t="e">
        <f ca="1">IF(CalcTable[[#This Row],[IrrFlag]]=FALSE,0,MAX(0,CalcTable[[#This Row],[VolRednWind]]*(FCAP*IRR_TARGET-CalcTable[[#This Row],[IWC]])))</f>
        <v>#NAME?</v>
      </c>
      <c r="AB4644" s="13" t="e">
        <f ca="1">CalcTable[[#This Row],[IWC]]+CalcTable[[#This Row],[Eff Precip]]+CalcTable[[#This Row],[IrrAmt]]-CalcTable[[#This Row],[AET]]</f>
        <v>#NAME?</v>
      </c>
      <c r="AC4644" s="13" t="e">
        <f ca="1">IF(CalcTable[[#This Row],[PWC]]&gt;FCAP,MIN(24*PERC,MIN(SAT,CalcTable[[#This Row],[PWC]])-FCAP),0)</f>
        <v>#NAME?</v>
      </c>
      <c r="AD4644" s="13" t="e">
        <f ca="1">IF(CalcTable[[#This Row],[PWC]]&gt;SAT,CalcTable[[#This Row],[PWC]]-SAT,0)</f>
        <v>#NAME?</v>
      </c>
      <c r="AE4644" s="13" t="e">
        <f ca="1">CalcTable[[#This Row],[PWC]]-CalcTable[[#This Row],[PercAmt]]-CalcTable[[#This Row],[Runoff]]</f>
        <v>#NAME?</v>
      </c>
      <c r="AF4644" s="13" t="e">
        <f ca="1">CalcTable[[#This Row],[IrrAmt]]/1000*CUR_IRR_AREA*10000/IRR_EFF</f>
        <v>#NAME?</v>
      </c>
      <c r="AG4644" s="147"/>
      <c r="AH4644" s="13"/>
      <c r="AI4644" s="50">
        <v>0</v>
      </c>
      <c r="AJ4644" s="50">
        <v>0</v>
      </c>
      <c r="AK4644" s="50">
        <v>0</v>
      </c>
      <c r="AL4644" s="50">
        <v>0</v>
      </c>
      <c r="AM4644" s="50"/>
      <c r="AN4644" s="50"/>
      <c r="AO4644" s="50"/>
      <c r="AP4644" s="50"/>
      <c r="AQ4644" s="50"/>
      <c r="AR4644" s="50"/>
      <c r="AS4644" s="50"/>
      <c r="AT4644" s="50"/>
      <c r="AU4644" s="50"/>
      <c r="AV4644" s="50"/>
      <c r="AW4644" s="50"/>
      <c r="AX4644" s="50">
        <f t="shared" si="1467"/>
        <v>0</v>
      </c>
      <c r="AY4644" s="50"/>
      <c r="AZ4644" s="50">
        <f t="shared" si="1457"/>
        <v>0</v>
      </c>
      <c r="BA4644" s="50">
        <f t="shared" si="1458"/>
        <v>0</v>
      </c>
      <c r="BB4644" s="50">
        <f t="shared" si="1459"/>
        <v>0</v>
      </c>
      <c r="BC4644" s="17">
        <f t="shared" si="1460"/>
        <v>19906</v>
      </c>
      <c r="BD4644" s="50">
        <f t="shared" si="1461"/>
        <v>0</v>
      </c>
      <c r="BE4644" s="50">
        <f t="shared" si="1462"/>
        <v>0</v>
      </c>
      <c r="BF4644" s="50">
        <f t="shared" si="1468"/>
        <v>0</v>
      </c>
      <c r="BG4644" s="50"/>
      <c r="BH4644" s="17">
        <f t="shared" si="1463"/>
        <v>0</v>
      </c>
      <c r="BI4644" s="17">
        <f t="shared" si="1471"/>
        <v>4644</v>
      </c>
      <c r="BJ4644" s="17">
        <f t="shared" si="1469"/>
        <v>4644</v>
      </c>
      <c r="BK4644" s="150">
        <f t="shared" si="1470"/>
        <v>33028</v>
      </c>
      <c r="BL4644" s="50" t="e">
        <f t="shared" ca="1" si="1464"/>
        <v>#NAME?</v>
      </c>
      <c r="BM4644" s="50" t="e">
        <f t="shared" ca="1" si="1465"/>
        <v>#NAME?</v>
      </c>
      <c r="BN4644" s="50" t="e">
        <f t="shared" ca="1" si="1466"/>
        <v>#NAME?</v>
      </c>
    </row>
    <row r="4645" spans="1:66" x14ac:dyDescent="0.35">
      <c r="A4645" s="48">
        <v>33029</v>
      </c>
      <c r="B4645" s="17">
        <v>1990</v>
      </c>
      <c r="C4645" s="17">
        <v>6</v>
      </c>
      <c r="D4645" s="17">
        <v>156</v>
      </c>
      <c r="E4645" s="17">
        <v>5</v>
      </c>
      <c r="F4645" s="17">
        <v>3</v>
      </c>
      <c r="G4645" s="50">
        <v>6.6</v>
      </c>
      <c r="H4645" s="32">
        <v>4.2946333341180836</v>
      </c>
      <c r="I4645" s="50">
        <v>23.333333333333332</v>
      </c>
      <c r="J4645" s="13">
        <v>0.4</v>
      </c>
      <c r="K4645" s="13">
        <f t="shared" si="1452"/>
        <v>0.4</v>
      </c>
      <c r="L4645" s="13">
        <f t="shared" si="1453"/>
        <v>0</v>
      </c>
      <c r="M4645" s="13" t="e">
        <f ca="1">CalcTable[[#This Row],[IWC]]-AE4644</f>
        <v>#NAME?</v>
      </c>
      <c r="N4645" s="13" t="e">
        <f ca="1">IF(CalcTable[[#This Row],[Day of Year]]&lt;123,FCAP,AE4644)</f>
        <v>#NAME?</v>
      </c>
      <c r="O4645" s="17" t="e">
        <f ca="1">IF(IRR_DRIP,5,COUNTIF('IDET Wind Values'!C4629:G4629,"&lt;="&amp;IRR_MAXWIND))</f>
        <v>#NAME?</v>
      </c>
      <c r="P4645" s="13" t="e">
        <f ca="1">CalcTable[[#This Row],[ET_o]]*KL</f>
        <v>#NAME?</v>
      </c>
      <c r="Q4645" s="13" t="e">
        <f ca="1">IF(WILTPT&lt;=0,1,MAX(0,MIN(1,(CalcTable[[#This Row],[IWC]]-WILTPT)/(MAD-WILTPT))))</f>
        <v>#NAME?</v>
      </c>
      <c r="R4645" s="13" t="e">
        <f ca="1">CalcTable[[#This Row],[ETMult]]*CalcTable[[#This Row],[ETb]]</f>
        <v>#NAME?</v>
      </c>
      <c r="S4645" s="13" t="b">
        <f>INDEX(IRR_LIST,CalcTable[[#This Row],[Day of Week]]+1)</f>
        <v>1</v>
      </c>
      <c r="T4645" s="13">
        <f t="shared" ca="1" si="1454"/>
        <v>0.4</v>
      </c>
      <c r="U4645" s="13" t="b">
        <f ca="1">IF(CalcTable[[#This Row],[IrrPrecip]]&gt;=IC_MM,FALSE,TRUE)</f>
        <v>1</v>
      </c>
      <c r="V4645" s="13" t="b">
        <f t="shared" si="1455"/>
        <v>1</v>
      </c>
      <c r="W4645" s="13" t="e">
        <f ca="1">IF(AND(IRR_DRIP=FALSE,CalcTable[[#This Row],[IrrHours]]&lt;=0),FALSE,TRUE)</f>
        <v>#NAME?</v>
      </c>
      <c r="X4645" s="13" t="e">
        <f ca="1">AND(CalcTable[[#This Row],[IrrDay]],CalcTable[[#This Row],[IrrRain]],CalcTable[[#This Row],[IrrWarm]],CalcTable[[#This Row],[IrrWindy]])</f>
        <v>#NAME?</v>
      </c>
      <c r="Y4645" s="13" t="e">
        <f t="shared" ca="1" si="1456"/>
        <v>#NAME?</v>
      </c>
      <c r="Z4645" s="13" t="e">
        <f ca="1">CalcTable[[#This Row],[IrrHours]]/5</f>
        <v>#NAME?</v>
      </c>
      <c r="AA4645" s="13" t="e">
        <f ca="1">IF(CalcTable[[#This Row],[IrrFlag]]=FALSE,0,MAX(0,CalcTable[[#This Row],[VolRednWind]]*(FCAP*IRR_TARGET-CalcTable[[#This Row],[IWC]])))</f>
        <v>#NAME?</v>
      </c>
      <c r="AB4645" s="13" t="e">
        <f ca="1">CalcTable[[#This Row],[IWC]]+CalcTable[[#This Row],[Eff Precip]]+CalcTable[[#This Row],[IrrAmt]]-CalcTable[[#This Row],[AET]]</f>
        <v>#NAME?</v>
      </c>
      <c r="AC4645" s="13" t="e">
        <f ca="1">IF(CalcTable[[#This Row],[PWC]]&gt;FCAP,MIN(24*PERC,MIN(SAT,CalcTable[[#This Row],[PWC]])-FCAP),0)</f>
        <v>#NAME?</v>
      </c>
      <c r="AD4645" s="13" t="e">
        <f ca="1">IF(CalcTable[[#This Row],[PWC]]&gt;SAT,CalcTable[[#This Row],[PWC]]-SAT,0)</f>
        <v>#NAME?</v>
      </c>
      <c r="AE4645" s="13" t="e">
        <f ca="1">CalcTable[[#This Row],[PWC]]-CalcTable[[#This Row],[PercAmt]]-CalcTable[[#This Row],[Runoff]]</f>
        <v>#NAME?</v>
      </c>
      <c r="AF4645" s="13" t="e">
        <f ca="1">CalcTable[[#This Row],[IrrAmt]]/1000*CUR_IRR_AREA*10000/IRR_EFF</f>
        <v>#NAME?</v>
      </c>
      <c r="AG4645" s="147"/>
      <c r="AH4645" s="13"/>
      <c r="AI4645" s="50">
        <v>0</v>
      </c>
      <c r="AJ4645" s="50">
        <v>0</v>
      </c>
      <c r="AK4645" s="50">
        <v>0</v>
      </c>
      <c r="AL4645" s="50">
        <v>0</v>
      </c>
      <c r="AM4645" s="50"/>
      <c r="AN4645" s="50"/>
      <c r="AO4645" s="50"/>
      <c r="AP4645" s="50"/>
      <c r="AQ4645" s="50"/>
      <c r="AR4645" s="50"/>
      <c r="AS4645" s="50"/>
      <c r="AT4645" s="50"/>
      <c r="AU4645" s="50"/>
      <c r="AV4645" s="50"/>
      <c r="AW4645" s="50"/>
      <c r="AX4645" s="50">
        <f t="shared" si="1467"/>
        <v>0</v>
      </c>
      <c r="AY4645" s="50"/>
      <c r="AZ4645" s="50">
        <f t="shared" si="1457"/>
        <v>0</v>
      </c>
      <c r="BA4645" s="50">
        <f t="shared" si="1458"/>
        <v>0</v>
      </c>
      <c r="BB4645" s="50">
        <f t="shared" si="1459"/>
        <v>0</v>
      </c>
      <c r="BC4645" s="17">
        <f t="shared" si="1460"/>
        <v>19906</v>
      </c>
      <c r="BD4645" s="50">
        <f t="shared" si="1461"/>
        <v>0</v>
      </c>
      <c r="BE4645" s="50">
        <f t="shared" si="1462"/>
        <v>0</v>
      </c>
      <c r="BF4645" s="50">
        <f t="shared" si="1468"/>
        <v>0</v>
      </c>
      <c r="BG4645" s="50"/>
      <c r="BH4645" s="17">
        <f t="shared" si="1463"/>
        <v>0</v>
      </c>
      <c r="BI4645" s="17">
        <f t="shared" si="1471"/>
        <v>4645</v>
      </c>
      <c r="BJ4645" s="17">
        <f t="shared" si="1469"/>
        <v>4645</v>
      </c>
      <c r="BK4645" s="150">
        <f t="shared" si="1470"/>
        <v>33029</v>
      </c>
      <c r="BL4645" s="50" t="e">
        <f t="shared" ca="1" si="1464"/>
        <v>#NAME?</v>
      </c>
      <c r="BM4645" s="50" t="e">
        <f t="shared" ca="1" si="1465"/>
        <v>#NAME?</v>
      </c>
      <c r="BN4645" s="50" t="e">
        <f t="shared" ca="1" si="1466"/>
        <v>#NAME?</v>
      </c>
    </row>
    <row r="4646" spans="1:66" x14ac:dyDescent="0.35">
      <c r="A4646" s="48">
        <v>33030</v>
      </c>
      <c r="B4646" s="17">
        <v>1990</v>
      </c>
      <c r="C4646" s="17">
        <v>6</v>
      </c>
      <c r="D4646" s="17">
        <v>157</v>
      </c>
      <c r="E4646" s="17">
        <v>6</v>
      </c>
      <c r="F4646" s="17">
        <v>4</v>
      </c>
      <c r="G4646" s="50">
        <v>7.5</v>
      </c>
      <c r="H4646" s="32">
        <v>4.8141040771679533</v>
      </c>
      <c r="I4646" s="50">
        <v>19.666666666666668</v>
      </c>
      <c r="J4646" s="13">
        <v>0</v>
      </c>
      <c r="K4646" s="13">
        <f t="shared" si="1452"/>
        <v>0</v>
      </c>
      <c r="L4646" s="13">
        <f t="shared" si="1453"/>
        <v>0</v>
      </c>
      <c r="M4646" s="13" t="e">
        <f ca="1">CalcTable[[#This Row],[IWC]]-AE4645</f>
        <v>#NAME?</v>
      </c>
      <c r="N4646" s="13" t="e">
        <f ca="1">IF(CalcTable[[#This Row],[Day of Year]]&lt;123,FCAP,AE4645)</f>
        <v>#NAME?</v>
      </c>
      <c r="O4646" s="17" t="e">
        <f ca="1">IF(IRR_DRIP,5,COUNTIF('IDET Wind Values'!C4630:G4630,"&lt;="&amp;IRR_MAXWIND))</f>
        <v>#NAME?</v>
      </c>
      <c r="P4646" s="13" t="e">
        <f ca="1">CalcTable[[#This Row],[ET_o]]*KL</f>
        <v>#NAME?</v>
      </c>
      <c r="Q4646" s="13" t="e">
        <f ca="1">IF(WILTPT&lt;=0,1,MAX(0,MIN(1,(CalcTable[[#This Row],[IWC]]-WILTPT)/(MAD-WILTPT))))</f>
        <v>#NAME?</v>
      </c>
      <c r="R4646" s="13" t="e">
        <f ca="1">CalcTable[[#This Row],[ETMult]]*CalcTable[[#This Row],[ETb]]</f>
        <v>#NAME?</v>
      </c>
      <c r="S4646" s="13" t="b">
        <f>INDEX(IRR_LIST,CalcTable[[#This Row],[Day of Week]]+1)</f>
        <v>0</v>
      </c>
      <c r="T4646" s="13">
        <f t="shared" ca="1" si="1454"/>
        <v>0.8</v>
      </c>
      <c r="U4646" s="13" t="b">
        <f ca="1">IF(CalcTable[[#This Row],[IrrPrecip]]&gt;=IC_MM,FALSE,TRUE)</f>
        <v>1</v>
      </c>
      <c r="V4646" s="13" t="b">
        <f t="shared" si="1455"/>
        <v>1</v>
      </c>
      <c r="W4646" s="13" t="e">
        <f ca="1">IF(AND(IRR_DRIP=FALSE,CalcTable[[#This Row],[IrrHours]]&lt;=0),FALSE,TRUE)</f>
        <v>#NAME?</v>
      </c>
      <c r="X4646" s="13" t="e">
        <f ca="1">AND(CalcTable[[#This Row],[IrrDay]],CalcTable[[#This Row],[IrrRain]],CalcTable[[#This Row],[IrrWarm]],CalcTable[[#This Row],[IrrWindy]])</f>
        <v>#NAME?</v>
      </c>
      <c r="Y4646" s="13" t="e">
        <f t="shared" ca="1" si="1456"/>
        <v>#NAME?</v>
      </c>
      <c r="Z4646" s="13" t="e">
        <f ca="1">CalcTable[[#This Row],[IrrHours]]/5</f>
        <v>#NAME?</v>
      </c>
      <c r="AA4646" s="13" t="e">
        <f ca="1">IF(CalcTable[[#This Row],[IrrFlag]]=FALSE,0,MAX(0,CalcTable[[#This Row],[VolRednWind]]*(FCAP*IRR_TARGET-CalcTable[[#This Row],[IWC]])))</f>
        <v>#NAME?</v>
      </c>
      <c r="AB4646" s="13" t="e">
        <f ca="1">CalcTable[[#This Row],[IWC]]+CalcTable[[#This Row],[Eff Precip]]+CalcTable[[#This Row],[IrrAmt]]-CalcTable[[#This Row],[AET]]</f>
        <v>#NAME?</v>
      </c>
      <c r="AC4646" s="13" t="e">
        <f ca="1">IF(CalcTable[[#This Row],[PWC]]&gt;FCAP,MIN(24*PERC,MIN(SAT,CalcTable[[#This Row],[PWC]])-FCAP),0)</f>
        <v>#NAME?</v>
      </c>
      <c r="AD4646" s="13" t="e">
        <f ca="1">IF(CalcTable[[#This Row],[PWC]]&gt;SAT,CalcTable[[#This Row],[PWC]]-SAT,0)</f>
        <v>#NAME?</v>
      </c>
      <c r="AE4646" s="13" t="e">
        <f ca="1">CalcTable[[#This Row],[PWC]]-CalcTable[[#This Row],[PercAmt]]-CalcTable[[#This Row],[Runoff]]</f>
        <v>#NAME?</v>
      </c>
      <c r="AF4646" s="13" t="e">
        <f ca="1">CalcTable[[#This Row],[IrrAmt]]/1000*CUR_IRR_AREA*10000/IRR_EFF</f>
        <v>#NAME?</v>
      </c>
      <c r="AG4646" s="147"/>
      <c r="AH4646" s="13"/>
      <c r="AI4646" s="50">
        <v>0</v>
      </c>
      <c r="AJ4646" s="50">
        <v>0</v>
      </c>
      <c r="AK4646" s="50">
        <v>9.7923718624906222</v>
      </c>
      <c r="AL4646" s="50">
        <v>9.2152162375417284</v>
      </c>
      <c r="AM4646" s="50"/>
      <c r="AN4646" s="50"/>
      <c r="AO4646" s="50"/>
      <c r="AP4646" s="50"/>
      <c r="AQ4646" s="50"/>
      <c r="AR4646" s="50"/>
      <c r="AS4646" s="50"/>
      <c r="AT4646" s="50"/>
      <c r="AU4646" s="50"/>
      <c r="AV4646" s="50"/>
      <c r="AW4646" s="50"/>
      <c r="AX4646" s="50">
        <f t="shared" si="1467"/>
        <v>19.007588100032351</v>
      </c>
      <c r="AY4646" s="50"/>
      <c r="AZ4646" s="50">
        <f t="shared" si="1457"/>
        <v>413.93446361775318</v>
      </c>
      <c r="BA4646" s="50">
        <f t="shared" si="1458"/>
        <v>637.32766620511211</v>
      </c>
      <c r="BB4646" s="50">
        <f t="shared" si="1459"/>
        <v>657.03883113929078</v>
      </c>
      <c r="BC4646" s="17">
        <f t="shared" si="1460"/>
        <v>19906</v>
      </c>
      <c r="BD4646" s="50">
        <f t="shared" si="1461"/>
        <v>19.007588100032351</v>
      </c>
      <c r="BE4646" s="50">
        <f t="shared" si="1462"/>
        <v>413.93446361775318</v>
      </c>
      <c r="BF4646" s="50">
        <f t="shared" si="1468"/>
        <v>677.06500944604147</v>
      </c>
      <c r="BG4646" s="50"/>
      <c r="BH4646" s="17">
        <f t="shared" si="1463"/>
        <v>0</v>
      </c>
      <c r="BI4646" s="17">
        <f t="shared" si="1471"/>
        <v>4646</v>
      </c>
      <c r="BJ4646" s="17">
        <f t="shared" si="1469"/>
        <v>4646</v>
      </c>
      <c r="BK4646" s="150">
        <f t="shared" si="1470"/>
        <v>33030</v>
      </c>
      <c r="BL4646" s="50" t="e">
        <f t="shared" ca="1" si="1464"/>
        <v>#NAME?</v>
      </c>
      <c r="BM4646" s="50" t="e">
        <f t="shared" ca="1" si="1465"/>
        <v>#NAME?</v>
      </c>
      <c r="BN4646" s="50" t="e">
        <f t="shared" ca="1" si="1466"/>
        <v>#NAME?</v>
      </c>
    </row>
    <row r="4647" spans="1:66" x14ac:dyDescent="0.35">
      <c r="A4647" s="48">
        <v>33031</v>
      </c>
      <c r="B4647" s="17">
        <v>1990</v>
      </c>
      <c r="C4647" s="17">
        <v>6</v>
      </c>
      <c r="D4647" s="17">
        <v>158</v>
      </c>
      <c r="E4647" s="17">
        <v>7</v>
      </c>
      <c r="F4647" s="17">
        <v>5</v>
      </c>
      <c r="G4647" s="50">
        <v>6.1</v>
      </c>
      <c r="H4647" s="32">
        <v>3.7196068126665143</v>
      </c>
      <c r="I4647" s="50">
        <v>1</v>
      </c>
      <c r="J4647" s="13">
        <v>0</v>
      </c>
      <c r="K4647" s="13">
        <f t="shared" si="1452"/>
        <v>0</v>
      </c>
      <c r="L4647" s="13">
        <f t="shared" si="1453"/>
        <v>0</v>
      </c>
      <c r="M4647" s="13" t="e">
        <f ca="1">CalcTable[[#This Row],[IWC]]-AE4646</f>
        <v>#NAME?</v>
      </c>
      <c r="N4647" s="13" t="e">
        <f ca="1">IF(CalcTable[[#This Row],[Day of Year]]&lt;123,FCAP,AE4646)</f>
        <v>#NAME?</v>
      </c>
      <c r="O4647" s="17" t="e">
        <f ca="1">IF(IRR_DRIP,5,COUNTIF('IDET Wind Values'!C4631:G4631,"&lt;="&amp;IRR_MAXWIND))</f>
        <v>#NAME?</v>
      </c>
      <c r="P4647" s="13" t="e">
        <f ca="1">CalcTable[[#This Row],[ET_o]]*KL</f>
        <v>#NAME?</v>
      </c>
      <c r="Q4647" s="13" t="e">
        <f ca="1">IF(WILTPT&lt;=0,1,MAX(0,MIN(1,(CalcTable[[#This Row],[IWC]]-WILTPT)/(MAD-WILTPT))))</f>
        <v>#NAME?</v>
      </c>
      <c r="R4647" s="13" t="e">
        <f ca="1">CalcTable[[#This Row],[ETMult]]*CalcTable[[#This Row],[ETb]]</f>
        <v>#NAME?</v>
      </c>
      <c r="S4647" s="13" t="b">
        <f>INDEX(IRR_LIST,CalcTable[[#This Row],[Day of Week]]+1)</f>
        <v>1</v>
      </c>
      <c r="T4647" s="13">
        <f t="shared" ca="1" si="1454"/>
        <v>0.4</v>
      </c>
      <c r="U4647" s="13" t="b">
        <f ca="1">IF(CalcTable[[#This Row],[IrrPrecip]]&gt;=IC_MM,FALSE,TRUE)</f>
        <v>1</v>
      </c>
      <c r="V4647" s="13" t="b">
        <f t="shared" si="1455"/>
        <v>1</v>
      </c>
      <c r="W4647" s="13" t="e">
        <f ca="1">IF(AND(IRR_DRIP=FALSE,CalcTable[[#This Row],[IrrHours]]&lt;=0),FALSE,TRUE)</f>
        <v>#NAME?</v>
      </c>
      <c r="X4647" s="13" t="e">
        <f ca="1">AND(CalcTable[[#This Row],[IrrDay]],CalcTable[[#This Row],[IrrRain]],CalcTable[[#This Row],[IrrWarm]],CalcTable[[#This Row],[IrrWindy]])</f>
        <v>#NAME?</v>
      </c>
      <c r="Y4647" s="13" t="e">
        <f t="shared" ca="1" si="1456"/>
        <v>#NAME?</v>
      </c>
      <c r="Z4647" s="13" t="e">
        <f ca="1">CalcTable[[#This Row],[IrrHours]]/5</f>
        <v>#NAME?</v>
      </c>
      <c r="AA4647" s="13" t="e">
        <f ca="1">IF(CalcTable[[#This Row],[IrrFlag]]=FALSE,0,MAX(0,CalcTable[[#This Row],[VolRednWind]]*(FCAP*IRR_TARGET-CalcTable[[#This Row],[IWC]])))</f>
        <v>#NAME?</v>
      </c>
      <c r="AB4647" s="13" t="e">
        <f ca="1">CalcTable[[#This Row],[IWC]]+CalcTable[[#This Row],[Eff Precip]]+CalcTable[[#This Row],[IrrAmt]]-CalcTable[[#This Row],[AET]]</f>
        <v>#NAME?</v>
      </c>
      <c r="AC4647" s="13" t="e">
        <f ca="1">IF(CalcTable[[#This Row],[PWC]]&gt;FCAP,MIN(24*PERC,MIN(SAT,CalcTable[[#This Row],[PWC]])-FCAP),0)</f>
        <v>#NAME?</v>
      </c>
      <c r="AD4647" s="13" t="e">
        <f ca="1">IF(CalcTable[[#This Row],[PWC]]&gt;SAT,CalcTable[[#This Row],[PWC]]-SAT,0)</f>
        <v>#NAME?</v>
      </c>
      <c r="AE4647" s="13" t="e">
        <f ca="1">CalcTable[[#This Row],[PWC]]-CalcTable[[#This Row],[PercAmt]]-CalcTable[[#This Row],[Runoff]]</f>
        <v>#NAME?</v>
      </c>
      <c r="AF4647" s="13" t="e">
        <f ca="1">CalcTable[[#This Row],[IrrAmt]]/1000*CUR_IRR_AREA*10000/IRR_EFF</f>
        <v>#NAME?</v>
      </c>
      <c r="AG4647" s="147"/>
      <c r="AH4647" s="13"/>
      <c r="AI4647" s="50">
        <v>0</v>
      </c>
      <c r="AJ4647" s="50">
        <v>0</v>
      </c>
      <c r="AK4647" s="50">
        <v>0</v>
      </c>
      <c r="AL4647" s="50">
        <v>0</v>
      </c>
      <c r="AM4647" s="50"/>
      <c r="AN4647" s="50"/>
      <c r="AO4647" s="50"/>
      <c r="AP4647" s="50"/>
      <c r="AQ4647" s="50"/>
      <c r="AR4647" s="50"/>
      <c r="AS4647" s="50"/>
      <c r="AT4647" s="50"/>
      <c r="AU4647" s="50"/>
      <c r="AV4647" s="50"/>
      <c r="AW4647" s="50"/>
      <c r="AX4647" s="50">
        <f t="shared" si="1467"/>
        <v>0</v>
      </c>
      <c r="AY4647" s="50"/>
      <c r="AZ4647" s="50">
        <f t="shared" si="1457"/>
        <v>0</v>
      </c>
      <c r="BA4647" s="50">
        <f t="shared" si="1458"/>
        <v>0</v>
      </c>
      <c r="BB4647" s="50">
        <f t="shared" si="1459"/>
        <v>0</v>
      </c>
      <c r="BC4647" s="17">
        <f t="shared" si="1460"/>
        <v>19906</v>
      </c>
      <c r="BD4647" s="50">
        <f t="shared" si="1461"/>
        <v>0</v>
      </c>
      <c r="BE4647" s="50">
        <f t="shared" si="1462"/>
        <v>0</v>
      </c>
      <c r="BF4647" s="50">
        <f t="shared" si="1468"/>
        <v>0</v>
      </c>
      <c r="BG4647" s="50"/>
      <c r="BH4647" s="17">
        <f t="shared" si="1463"/>
        <v>0</v>
      </c>
      <c r="BI4647" s="17">
        <f t="shared" si="1471"/>
        <v>4647</v>
      </c>
      <c r="BJ4647" s="17">
        <f t="shared" si="1469"/>
        <v>4647</v>
      </c>
      <c r="BK4647" s="150">
        <f t="shared" si="1470"/>
        <v>33031</v>
      </c>
      <c r="BL4647" s="50" t="e">
        <f t="shared" ca="1" si="1464"/>
        <v>#NAME?</v>
      </c>
      <c r="BM4647" s="50" t="e">
        <f t="shared" ca="1" si="1465"/>
        <v>#NAME?</v>
      </c>
      <c r="BN4647" s="50" t="e">
        <f t="shared" ca="1" si="1466"/>
        <v>#NAME?</v>
      </c>
    </row>
    <row r="4648" spans="1:66" x14ac:dyDescent="0.35">
      <c r="A4648" s="48">
        <v>33032</v>
      </c>
      <c r="B4648" s="17">
        <v>1990</v>
      </c>
      <c r="C4648" s="17">
        <v>6</v>
      </c>
      <c r="D4648" s="17">
        <v>159</v>
      </c>
      <c r="E4648" s="17">
        <v>8</v>
      </c>
      <c r="F4648" s="17">
        <v>6</v>
      </c>
      <c r="G4648" s="50">
        <v>10.199999999999999</v>
      </c>
      <c r="H4648" s="32">
        <v>5.5495966371584631</v>
      </c>
      <c r="I4648" s="50">
        <v>30.166666666666668</v>
      </c>
      <c r="J4648" s="13">
        <v>0</v>
      </c>
      <c r="K4648" s="13">
        <f t="shared" si="1452"/>
        <v>0</v>
      </c>
      <c r="L4648" s="13">
        <f t="shared" si="1453"/>
        <v>0</v>
      </c>
      <c r="M4648" s="13" t="e">
        <f ca="1">CalcTable[[#This Row],[IWC]]-AE4647</f>
        <v>#NAME?</v>
      </c>
      <c r="N4648" s="13" t="e">
        <f ca="1">IF(CalcTable[[#This Row],[Day of Year]]&lt;123,FCAP,AE4647)</f>
        <v>#NAME?</v>
      </c>
      <c r="O4648" s="17" t="e">
        <f ca="1">IF(IRR_DRIP,5,COUNTIF('IDET Wind Values'!C4632:G4632,"&lt;="&amp;IRR_MAXWIND))</f>
        <v>#NAME?</v>
      </c>
      <c r="P4648" s="13" t="e">
        <f ca="1">CalcTable[[#This Row],[ET_o]]*KL</f>
        <v>#NAME?</v>
      </c>
      <c r="Q4648" s="13" t="e">
        <f ca="1">IF(WILTPT&lt;=0,1,MAX(0,MIN(1,(CalcTable[[#This Row],[IWC]]-WILTPT)/(MAD-WILTPT))))</f>
        <v>#NAME?</v>
      </c>
      <c r="R4648" s="13" t="e">
        <f ca="1">CalcTable[[#This Row],[ETMult]]*CalcTable[[#This Row],[ETb]]</f>
        <v>#NAME?</v>
      </c>
      <c r="S4648" s="13" t="b">
        <f>INDEX(IRR_LIST,CalcTable[[#This Row],[Day of Week]]+1)</f>
        <v>0</v>
      </c>
      <c r="T4648" s="13">
        <f t="shared" ca="1" si="1454"/>
        <v>0</v>
      </c>
      <c r="U4648" s="13" t="b">
        <f ca="1">IF(CalcTable[[#This Row],[IrrPrecip]]&gt;=IC_MM,FALSE,TRUE)</f>
        <v>1</v>
      </c>
      <c r="V4648" s="13" t="b">
        <f t="shared" si="1455"/>
        <v>1</v>
      </c>
      <c r="W4648" s="13" t="e">
        <f ca="1">IF(AND(IRR_DRIP=FALSE,CalcTable[[#This Row],[IrrHours]]&lt;=0),FALSE,TRUE)</f>
        <v>#NAME?</v>
      </c>
      <c r="X4648" s="13" t="e">
        <f ca="1">AND(CalcTable[[#This Row],[IrrDay]],CalcTable[[#This Row],[IrrRain]],CalcTable[[#This Row],[IrrWarm]],CalcTable[[#This Row],[IrrWindy]])</f>
        <v>#NAME?</v>
      </c>
      <c r="Y4648" s="13" t="e">
        <f t="shared" ca="1" si="1456"/>
        <v>#NAME?</v>
      </c>
      <c r="Z4648" s="13" t="e">
        <f ca="1">CalcTable[[#This Row],[IrrHours]]/5</f>
        <v>#NAME?</v>
      </c>
      <c r="AA4648" s="13" t="e">
        <f ca="1">IF(CalcTable[[#This Row],[IrrFlag]]=FALSE,0,MAX(0,CalcTable[[#This Row],[VolRednWind]]*(FCAP*IRR_TARGET-CalcTable[[#This Row],[IWC]])))</f>
        <v>#NAME?</v>
      </c>
      <c r="AB4648" s="13" t="e">
        <f ca="1">CalcTable[[#This Row],[IWC]]+CalcTable[[#This Row],[Eff Precip]]+CalcTable[[#This Row],[IrrAmt]]-CalcTable[[#This Row],[AET]]</f>
        <v>#NAME?</v>
      </c>
      <c r="AC4648" s="13" t="e">
        <f ca="1">IF(CalcTable[[#This Row],[PWC]]&gt;FCAP,MIN(24*PERC,MIN(SAT,CalcTable[[#This Row],[PWC]])-FCAP),0)</f>
        <v>#NAME?</v>
      </c>
      <c r="AD4648" s="13" t="e">
        <f ca="1">IF(CalcTable[[#This Row],[PWC]]&gt;SAT,CalcTable[[#This Row],[PWC]]-SAT,0)</f>
        <v>#NAME?</v>
      </c>
      <c r="AE4648" s="13" t="e">
        <f ca="1">CalcTable[[#This Row],[PWC]]-CalcTable[[#This Row],[PercAmt]]-CalcTable[[#This Row],[Runoff]]</f>
        <v>#NAME?</v>
      </c>
      <c r="AF4648" s="13" t="e">
        <f ca="1">CalcTable[[#This Row],[IrrAmt]]/1000*CUR_IRR_AREA*10000/IRR_EFF</f>
        <v>#NAME?</v>
      </c>
      <c r="AG4648" s="147"/>
      <c r="AH4648" s="13"/>
      <c r="AI4648" s="50">
        <v>0</v>
      </c>
      <c r="AJ4648" s="50">
        <v>0</v>
      </c>
      <c r="AK4648" s="50">
        <v>0</v>
      </c>
      <c r="AL4648" s="50">
        <v>4.3257837469665859</v>
      </c>
      <c r="AM4648" s="50"/>
      <c r="AN4648" s="50"/>
      <c r="AO4648" s="50"/>
      <c r="AP4648" s="50"/>
      <c r="AQ4648" s="50"/>
      <c r="AR4648" s="50"/>
      <c r="AS4648" s="50"/>
      <c r="AT4648" s="50"/>
      <c r="AU4648" s="50"/>
      <c r="AV4648" s="50"/>
      <c r="AW4648" s="50"/>
      <c r="AX4648" s="50">
        <f t="shared" si="1467"/>
        <v>4.3257837469665859</v>
      </c>
      <c r="AY4648" s="50"/>
      <c r="AZ4648" s="50">
        <f t="shared" si="1457"/>
        <v>126.88965657768652</v>
      </c>
      <c r="BA4648" s="50">
        <f t="shared" si="1458"/>
        <v>195.36978869897769</v>
      </c>
      <c r="BB4648" s="50">
        <f t="shared" si="1459"/>
        <v>201.41215329791513</v>
      </c>
      <c r="BC4648" s="17">
        <f t="shared" si="1460"/>
        <v>19906</v>
      </c>
      <c r="BD4648" s="50">
        <f t="shared" si="1461"/>
        <v>4.3257837469665859</v>
      </c>
      <c r="BE4648" s="50">
        <f t="shared" si="1462"/>
        <v>126.88965657768652</v>
      </c>
      <c r="BF4648" s="50">
        <f t="shared" si="1468"/>
        <v>207.55108375975195</v>
      </c>
      <c r="BG4648" s="50"/>
      <c r="BH4648" s="17">
        <f t="shared" si="1463"/>
        <v>0</v>
      </c>
      <c r="BI4648" s="17">
        <f t="shared" si="1471"/>
        <v>4648</v>
      </c>
      <c r="BJ4648" s="17">
        <f t="shared" si="1469"/>
        <v>4648</v>
      </c>
      <c r="BK4648" s="150">
        <f t="shared" si="1470"/>
        <v>33032</v>
      </c>
      <c r="BL4648" s="50" t="e">
        <f t="shared" ca="1" si="1464"/>
        <v>#NAME?</v>
      </c>
      <c r="BM4648" s="50" t="e">
        <f t="shared" ca="1" si="1465"/>
        <v>#NAME?</v>
      </c>
      <c r="BN4648" s="50" t="e">
        <f t="shared" ca="1" si="1466"/>
        <v>#NAME?</v>
      </c>
    </row>
    <row r="4649" spans="1:66" x14ac:dyDescent="0.35">
      <c r="A4649" s="48">
        <v>33033</v>
      </c>
      <c r="B4649" s="17">
        <v>1990</v>
      </c>
      <c r="C4649" s="17">
        <v>6</v>
      </c>
      <c r="D4649" s="17">
        <v>160</v>
      </c>
      <c r="E4649" s="17">
        <v>9</v>
      </c>
      <c r="F4649" s="17">
        <v>7</v>
      </c>
      <c r="G4649" s="50">
        <v>8.5</v>
      </c>
      <c r="H4649" s="32">
        <v>5.1363825223020028</v>
      </c>
      <c r="I4649" s="50">
        <v>10</v>
      </c>
      <c r="J4649" s="13">
        <v>0</v>
      </c>
      <c r="K4649" s="13">
        <f t="shared" si="1452"/>
        <v>0</v>
      </c>
      <c r="L4649" s="13">
        <f t="shared" si="1453"/>
        <v>0</v>
      </c>
      <c r="M4649" s="13" t="e">
        <f ca="1">CalcTable[[#This Row],[IWC]]-AE4648</f>
        <v>#NAME?</v>
      </c>
      <c r="N4649" s="13" t="e">
        <f ca="1">IF(CalcTable[[#This Row],[Day of Year]]&lt;123,FCAP,AE4648)</f>
        <v>#NAME?</v>
      </c>
      <c r="O4649" s="17" t="e">
        <f ca="1">IF(IRR_DRIP,5,COUNTIF('IDET Wind Values'!C4633:G4633,"&lt;="&amp;IRR_MAXWIND))</f>
        <v>#NAME?</v>
      </c>
      <c r="P4649" s="13" t="e">
        <f ca="1">CalcTable[[#This Row],[ET_o]]*KL</f>
        <v>#NAME?</v>
      </c>
      <c r="Q4649" s="13" t="e">
        <f ca="1">IF(WILTPT&lt;=0,1,MAX(0,MIN(1,(CalcTable[[#This Row],[IWC]]-WILTPT)/(MAD-WILTPT))))</f>
        <v>#NAME?</v>
      </c>
      <c r="R4649" s="13" t="e">
        <f ca="1">CalcTable[[#This Row],[ETMult]]*CalcTable[[#This Row],[ETb]]</f>
        <v>#NAME?</v>
      </c>
      <c r="S4649" s="13" t="b">
        <f>INDEX(IRR_LIST,CalcTable[[#This Row],[Day of Week]]+1)</f>
        <v>0</v>
      </c>
      <c r="T4649" s="13">
        <f t="shared" ca="1" si="1454"/>
        <v>0</v>
      </c>
      <c r="U4649" s="13" t="b">
        <f ca="1">IF(CalcTable[[#This Row],[IrrPrecip]]&gt;=IC_MM,FALSE,TRUE)</f>
        <v>1</v>
      </c>
      <c r="V4649" s="13" t="b">
        <f t="shared" si="1455"/>
        <v>1</v>
      </c>
      <c r="W4649" s="13" t="e">
        <f ca="1">IF(AND(IRR_DRIP=FALSE,CalcTable[[#This Row],[IrrHours]]&lt;=0),FALSE,TRUE)</f>
        <v>#NAME?</v>
      </c>
      <c r="X4649" s="13" t="e">
        <f ca="1">AND(CalcTable[[#This Row],[IrrDay]],CalcTable[[#This Row],[IrrRain]],CalcTable[[#This Row],[IrrWarm]],CalcTable[[#This Row],[IrrWindy]])</f>
        <v>#NAME?</v>
      </c>
      <c r="Y4649" s="13" t="e">
        <f t="shared" ca="1" si="1456"/>
        <v>#NAME?</v>
      </c>
      <c r="Z4649" s="13" t="e">
        <f ca="1">CalcTable[[#This Row],[IrrHours]]/5</f>
        <v>#NAME?</v>
      </c>
      <c r="AA4649" s="13" t="e">
        <f ca="1">IF(CalcTable[[#This Row],[IrrFlag]]=FALSE,0,MAX(0,CalcTable[[#This Row],[VolRednWind]]*(FCAP*IRR_TARGET-CalcTable[[#This Row],[IWC]])))</f>
        <v>#NAME?</v>
      </c>
      <c r="AB4649" s="13" t="e">
        <f ca="1">CalcTable[[#This Row],[IWC]]+CalcTable[[#This Row],[Eff Precip]]+CalcTable[[#This Row],[IrrAmt]]-CalcTable[[#This Row],[AET]]</f>
        <v>#NAME?</v>
      </c>
      <c r="AC4649" s="13" t="e">
        <f ca="1">IF(CalcTable[[#This Row],[PWC]]&gt;FCAP,MIN(24*PERC,MIN(SAT,CalcTable[[#This Row],[PWC]])-FCAP),0)</f>
        <v>#NAME?</v>
      </c>
      <c r="AD4649" s="13" t="e">
        <f ca="1">IF(CalcTable[[#This Row],[PWC]]&gt;SAT,CalcTable[[#This Row],[PWC]]-SAT,0)</f>
        <v>#NAME?</v>
      </c>
      <c r="AE4649" s="13" t="e">
        <f ca="1">CalcTable[[#This Row],[PWC]]-CalcTable[[#This Row],[PercAmt]]-CalcTable[[#This Row],[Runoff]]</f>
        <v>#NAME?</v>
      </c>
      <c r="AF4649" s="13" t="e">
        <f ca="1">CalcTable[[#This Row],[IrrAmt]]/1000*CUR_IRR_AREA*10000/IRR_EFF</f>
        <v>#NAME?</v>
      </c>
      <c r="AG4649" s="147"/>
      <c r="AH4649" s="13"/>
      <c r="AI4649" s="50">
        <v>0</v>
      </c>
      <c r="AJ4649" s="50">
        <v>0</v>
      </c>
      <c r="AK4649" s="50">
        <v>6.4208495179229947</v>
      </c>
      <c r="AL4649" s="50">
        <v>0</v>
      </c>
      <c r="AM4649" s="50"/>
      <c r="AN4649" s="50"/>
      <c r="AO4649" s="50"/>
      <c r="AP4649" s="50"/>
      <c r="AQ4649" s="50"/>
      <c r="AR4649" s="50"/>
      <c r="AS4649" s="50"/>
      <c r="AT4649" s="50"/>
      <c r="AU4649" s="50"/>
      <c r="AV4649" s="50"/>
      <c r="AW4649" s="50"/>
      <c r="AX4649" s="50">
        <f t="shared" si="1467"/>
        <v>6.4208495179229947</v>
      </c>
      <c r="AY4649" s="50"/>
      <c r="AZ4649" s="50">
        <f t="shared" si="1457"/>
        <v>94.172459596203936</v>
      </c>
      <c r="BA4649" s="50">
        <f t="shared" si="1458"/>
        <v>144.99569175923463</v>
      </c>
      <c r="BB4649" s="50">
        <f t="shared" si="1459"/>
        <v>149.4800945971491</v>
      </c>
      <c r="BC4649" s="17">
        <f t="shared" si="1460"/>
        <v>19906</v>
      </c>
      <c r="BD4649" s="50">
        <f t="shared" si="1461"/>
        <v>6.4208495179229947</v>
      </c>
      <c r="BE4649" s="50">
        <f t="shared" si="1462"/>
        <v>94.172459596203936</v>
      </c>
      <c r="BF4649" s="50">
        <f t="shared" si="1468"/>
        <v>154.03616478027936</v>
      </c>
      <c r="BG4649" s="50"/>
      <c r="BH4649" s="17">
        <f t="shared" si="1463"/>
        <v>0</v>
      </c>
      <c r="BI4649" s="17">
        <f t="shared" si="1471"/>
        <v>4649</v>
      </c>
      <c r="BJ4649" s="17">
        <f t="shared" si="1469"/>
        <v>4649</v>
      </c>
      <c r="BK4649" s="150">
        <f t="shared" si="1470"/>
        <v>33033</v>
      </c>
      <c r="BL4649" s="50" t="e">
        <f t="shared" ca="1" si="1464"/>
        <v>#NAME?</v>
      </c>
      <c r="BM4649" s="50" t="e">
        <f t="shared" ca="1" si="1465"/>
        <v>#NAME?</v>
      </c>
      <c r="BN4649" s="50" t="e">
        <f t="shared" ca="1" si="1466"/>
        <v>#NAME?</v>
      </c>
    </row>
    <row r="4650" spans="1:66" x14ac:dyDescent="0.35">
      <c r="A4650" s="48">
        <v>33034</v>
      </c>
      <c r="B4650" s="17">
        <v>1990</v>
      </c>
      <c r="C4650" s="17">
        <v>6</v>
      </c>
      <c r="D4650" s="17">
        <v>161</v>
      </c>
      <c r="E4650" s="17">
        <v>10</v>
      </c>
      <c r="F4650" s="17">
        <v>1</v>
      </c>
      <c r="G4650" s="50">
        <v>11.4</v>
      </c>
      <c r="H4650" s="32">
        <v>3.0413267538485291</v>
      </c>
      <c r="I4650" s="50">
        <v>4.833333333333333</v>
      </c>
      <c r="J4650" s="13">
        <v>7.3</v>
      </c>
      <c r="K4650" s="13">
        <f t="shared" si="1452"/>
        <v>7.3</v>
      </c>
      <c r="L4650" s="13">
        <f t="shared" si="1453"/>
        <v>1.7249999999999999</v>
      </c>
      <c r="M4650" s="13" t="e">
        <f ca="1">CalcTable[[#This Row],[IWC]]-AE4649</f>
        <v>#NAME?</v>
      </c>
      <c r="N4650" s="13" t="e">
        <f ca="1">IF(CalcTable[[#This Row],[Day of Year]]&lt;123,FCAP,AE4649)</f>
        <v>#NAME?</v>
      </c>
      <c r="O4650" s="17" t="e">
        <f ca="1">IF(IRR_DRIP,5,COUNTIF('IDET Wind Values'!C4634:G4634,"&lt;="&amp;IRR_MAXWIND))</f>
        <v>#NAME?</v>
      </c>
      <c r="P4650" s="13" t="e">
        <f ca="1">CalcTable[[#This Row],[ET_o]]*KL</f>
        <v>#NAME?</v>
      </c>
      <c r="Q4650" s="13" t="e">
        <f ca="1">IF(WILTPT&lt;=0,1,MAX(0,MIN(1,(CalcTable[[#This Row],[IWC]]-WILTPT)/(MAD-WILTPT))))</f>
        <v>#NAME?</v>
      </c>
      <c r="R4650" s="13" t="e">
        <f ca="1">CalcTable[[#This Row],[ETMult]]*CalcTable[[#This Row],[ETb]]</f>
        <v>#NAME?</v>
      </c>
      <c r="S4650" s="13" t="b">
        <f>INDEX(IRR_LIST,CalcTable[[#This Row],[Day of Week]]+1)</f>
        <v>1</v>
      </c>
      <c r="T4650" s="13">
        <f t="shared" ca="1" si="1454"/>
        <v>0</v>
      </c>
      <c r="U4650" s="13" t="b">
        <f ca="1">IF(CalcTable[[#This Row],[IrrPrecip]]&gt;=IC_MM,FALSE,TRUE)</f>
        <v>1</v>
      </c>
      <c r="V4650" s="13" t="b">
        <f t="shared" si="1455"/>
        <v>1</v>
      </c>
      <c r="W4650" s="13" t="e">
        <f ca="1">IF(AND(IRR_DRIP=FALSE,CalcTable[[#This Row],[IrrHours]]&lt;=0),FALSE,TRUE)</f>
        <v>#NAME?</v>
      </c>
      <c r="X4650" s="13" t="e">
        <f ca="1">AND(CalcTable[[#This Row],[IrrDay]],CalcTable[[#This Row],[IrrRain]],CalcTable[[#This Row],[IrrWarm]],CalcTable[[#This Row],[IrrWindy]])</f>
        <v>#NAME?</v>
      </c>
      <c r="Y4650" s="13" t="e">
        <f t="shared" ca="1" si="1456"/>
        <v>#NAME?</v>
      </c>
      <c r="Z4650" s="13" t="e">
        <f ca="1">CalcTable[[#This Row],[IrrHours]]/5</f>
        <v>#NAME?</v>
      </c>
      <c r="AA4650" s="13" t="e">
        <f ca="1">IF(CalcTable[[#This Row],[IrrFlag]]=FALSE,0,MAX(0,CalcTable[[#This Row],[VolRednWind]]*(FCAP*IRR_TARGET-CalcTable[[#This Row],[IWC]])))</f>
        <v>#NAME?</v>
      </c>
      <c r="AB4650" s="13" t="e">
        <f ca="1">CalcTable[[#This Row],[IWC]]+CalcTable[[#This Row],[Eff Precip]]+CalcTable[[#This Row],[IrrAmt]]-CalcTable[[#This Row],[AET]]</f>
        <v>#NAME?</v>
      </c>
      <c r="AC4650" s="13" t="e">
        <f ca="1">IF(CalcTable[[#This Row],[PWC]]&gt;FCAP,MIN(24*PERC,MIN(SAT,CalcTable[[#This Row],[PWC]])-FCAP),0)</f>
        <v>#NAME?</v>
      </c>
      <c r="AD4650" s="13" t="e">
        <f ca="1">IF(CalcTable[[#This Row],[PWC]]&gt;SAT,CalcTable[[#This Row],[PWC]]-SAT,0)</f>
        <v>#NAME?</v>
      </c>
      <c r="AE4650" s="13" t="e">
        <f ca="1">CalcTable[[#This Row],[PWC]]-CalcTable[[#This Row],[PercAmt]]-CalcTable[[#This Row],[Runoff]]</f>
        <v>#NAME?</v>
      </c>
      <c r="AF4650" s="13" t="e">
        <f ca="1">CalcTable[[#This Row],[IrrAmt]]/1000*CUR_IRR_AREA*10000/IRR_EFF</f>
        <v>#NAME?</v>
      </c>
      <c r="AG4650" s="147"/>
      <c r="AH4650" s="13"/>
      <c r="AI4650" s="50">
        <v>0</v>
      </c>
      <c r="AJ4650" s="50">
        <v>0</v>
      </c>
      <c r="AK4650" s="50">
        <v>0</v>
      </c>
      <c r="AL4650" s="50">
        <v>0</v>
      </c>
      <c r="AM4650" s="50"/>
      <c r="AN4650" s="50"/>
      <c r="AO4650" s="50"/>
      <c r="AP4650" s="50"/>
      <c r="AQ4650" s="50"/>
      <c r="AR4650" s="50"/>
      <c r="AS4650" s="50"/>
      <c r="AT4650" s="50"/>
      <c r="AU4650" s="50"/>
      <c r="AV4650" s="50"/>
      <c r="AW4650" s="50"/>
      <c r="AX4650" s="50">
        <f t="shared" si="1467"/>
        <v>0</v>
      </c>
      <c r="AY4650" s="50"/>
      <c r="AZ4650" s="50">
        <f t="shared" si="1457"/>
        <v>0</v>
      </c>
      <c r="BA4650" s="50">
        <f t="shared" si="1458"/>
        <v>0</v>
      </c>
      <c r="BB4650" s="50">
        <f t="shared" si="1459"/>
        <v>0</v>
      </c>
      <c r="BC4650" s="17">
        <f t="shared" si="1460"/>
        <v>19906</v>
      </c>
      <c r="BD4650" s="50">
        <f t="shared" si="1461"/>
        <v>0</v>
      </c>
      <c r="BE4650" s="50">
        <f t="shared" si="1462"/>
        <v>0</v>
      </c>
      <c r="BF4650" s="50">
        <f t="shared" si="1468"/>
        <v>0</v>
      </c>
      <c r="BG4650" s="50"/>
      <c r="BH4650" s="17">
        <f t="shared" si="1463"/>
        <v>0</v>
      </c>
      <c r="BI4650" s="17">
        <f t="shared" si="1471"/>
        <v>4650</v>
      </c>
      <c r="BJ4650" s="17">
        <f t="shared" si="1469"/>
        <v>4650</v>
      </c>
      <c r="BK4650" s="150">
        <f t="shared" si="1470"/>
        <v>33034</v>
      </c>
      <c r="BL4650" s="50" t="e">
        <f t="shared" ca="1" si="1464"/>
        <v>#NAME?</v>
      </c>
      <c r="BM4650" s="50" t="e">
        <f t="shared" ca="1" si="1465"/>
        <v>#NAME?</v>
      </c>
      <c r="BN4650" s="50" t="e">
        <f t="shared" ca="1" si="1466"/>
        <v>#NAME?</v>
      </c>
    </row>
    <row r="4651" spans="1:66" x14ac:dyDescent="0.35">
      <c r="A4651" s="48">
        <v>33035</v>
      </c>
      <c r="B4651" s="17">
        <v>1990</v>
      </c>
      <c r="C4651" s="17">
        <v>6</v>
      </c>
      <c r="D4651" s="17">
        <v>162</v>
      </c>
      <c r="E4651" s="17">
        <v>11</v>
      </c>
      <c r="F4651" s="17">
        <v>2</v>
      </c>
      <c r="G4651" s="50">
        <v>6.4</v>
      </c>
      <c r="H4651" s="32">
        <v>4.9432114166670749</v>
      </c>
      <c r="I4651" s="50">
        <v>21.333333333333332</v>
      </c>
      <c r="J4651" s="13">
        <v>4.5</v>
      </c>
      <c r="K4651" s="13">
        <f t="shared" si="1452"/>
        <v>4.5</v>
      </c>
      <c r="L4651" s="13">
        <f t="shared" si="1453"/>
        <v>0</v>
      </c>
      <c r="M4651" s="13" t="e">
        <f ca="1">CalcTable[[#This Row],[IWC]]-AE4650</f>
        <v>#NAME?</v>
      </c>
      <c r="N4651" s="13" t="e">
        <f ca="1">IF(CalcTable[[#This Row],[Day of Year]]&lt;123,FCAP,AE4650)</f>
        <v>#NAME?</v>
      </c>
      <c r="O4651" s="17" t="e">
        <f ca="1">IF(IRR_DRIP,5,COUNTIF('IDET Wind Values'!C4635:G4635,"&lt;="&amp;IRR_MAXWIND))</f>
        <v>#NAME?</v>
      </c>
      <c r="P4651" s="13" t="e">
        <f ca="1">CalcTable[[#This Row],[ET_o]]*KL</f>
        <v>#NAME?</v>
      </c>
      <c r="Q4651" s="13" t="e">
        <f ca="1">IF(WILTPT&lt;=0,1,MAX(0,MIN(1,(CalcTable[[#This Row],[IWC]]-WILTPT)/(MAD-WILTPT))))</f>
        <v>#NAME?</v>
      </c>
      <c r="R4651" s="13" t="e">
        <f ca="1">CalcTable[[#This Row],[ETMult]]*CalcTable[[#This Row],[ETb]]</f>
        <v>#NAME?</v>
      </c>
      <c r="S4651" s="13" t="b">
        <f>INDEX(IRR_LIST,CalcTable[[#This Row],[Day of Week]]+1)</f>
        <v>0</v>
      </c>
      <c r="T4651" s="13">
        <f t="shared" ca="1" si="1454"/>
        <v>7.3</v>
      </c>
      <c r="U4651" s="13" t="b">
        <f ca="1">IF(CalcTable[[#This Row],[IrrPrecip]]&gt;=IC_MM,FALSE,TRUE)</f>
        <v>1</v>
      </c>
      <c r="V4651" s="13" t="b">
        <f t="shared" si="1455"/>
        <v>1</v>
      </c>
      <c r="W4651" s="13" t="e">
        <f ca="1">IF(AND(IRR_DRIP=FALSE,CalcTable[[#This Row],[IrrHours]]&lt;=0),FALSE,TRUE)</f>
        <v>#NAME?</v>
      </c>
      <c r="X4651" s="13" t="e">
        <f ca="1">AND(CalcTable[[#This Row],[IrrDay]],CalcTable[[#This Row],[IrrRain]],CalcTable[[#This Row],[IrrWarm]],CalcTable[[#This Row],[IrrWindy]])</f>
        <v>#NAME?</v>
      </c>
      <c r="Y4651" s="13" t="e">
        <f t="shared" ca="1" si="1456"/>
        <v>#NAME?</v>
      </c>
      <c r="Z4651" s="13" t="e">
        <f ca="1">CalcTable[[#This Row],[IrrHours]]/5</f>
        <v>#NAME?</v>
      </c>
      <c r="AA4651" s="13" t="e">
        <f ca="1">IF(CalcTable[[#This Row],[IrrFlag]]=FALSE,0,MAX(0,CalcTable[[#This Row],[VolRednWind]]*(FCAP*IRR_TARGET-CalcTable[[#This Row],[IWC]])))</f>
        <v>#NAME?</v>
      </c>
      <c r="AB4651" s="13" t="e">
        <f ca="1">CalcTable[[#This Row],[IWC]]+CalcTable[[#This Row],[Eff Precip]]+CalcTable[[#This Row],[IrrAmt]]-CalcTable[[#This Row],[AET]]</f>
        <v>#NAME?</v>
      </c>
      <c r="AC4651" s="13" t="e">
        <f ca="1">IF(CalcTable[[#This Row],[PWC]]&gt;FCAP,MIN(24*PERC,MIN(SAT,CalcTable[[#This Row],[PWC]])-FCAP),0)</f>
        <v>#NAME?</v>
      </c>
      <c r="AD4651" s="13" t="e">
        <f ca="1">IF(CalcTable[[#This Row],[PWC]]&gt;SAT,CalcTable[[#This Row],[PWC]]-SAT,0)</f>
        <v>#NAME?</v>
      </c>
      <c r="AE4651" s="13" t="e">
        <f ca="1">CalcTable[[#This Row],[PWC]]-CalcTable[[#This Row],[PercAmt]]-CalcTable[[#This Row],[Runoff]]</f>
        <v>#NAME?</v>
      </c>
      <c r="AF4651" s="13" t="e">
        <f ca="1">CalcTable[[#This Row],[IrrAmt]]/1000*CUR_IRR_AREA*10000/IRR_EFF</f>
        <v>#NAME?</v>
      </c>
      <c r="AG4651" s="147"/>
      <c r="AH4651" s="13"/>
      <c r="AI4651" s="50">
        <v>0</v>
      </c>
      <c r="AJ4651" s="50">
        <v>0</v>
      </c>
      <c r="AK4651" s="50">
        <v>0</v>
      </c>
      <c r="AL4651" s="50">
        <v>5.8250182523199427</v>
      </c>
      <c r="AM4651" s="50"/>
      <c r="AN4651" s="50"/>
      <c r="AO4651" s="50"/>
      <c r="AP4651" s="50"/>
      <c r="AQ4651" s="50"/>
      <c r="AR4651" s="50"/>
      <c r="AS4651" s="50"/>
      <c r="AT4651" s="50"/>
      <c r="AU4651" s="50"/>
      <c r="AV4651" s="50"/>
      <c r="AW4651" s="50"/>
      <c r="AX4651" s="50">
        <f t="shared" si="1467"/>
        <v>5.8250182523199427</v>
      </c>
      <c r="AY4651" s="50"/>
      <c r="AZ4651" s="50">
        <f t="shared" si="1457"/>
        <v>170.86720206805165</v>
      </c>
      <c r="BA4651" s="50">
        <f t="shared" si="1458"/>
        <v>263.08124762858751</v>
      </c>
      <c r="BB4651" s="50">
        <f t="shared" si="1459"/>
        <v>271.21778106039949</v>
      </c>
      <c r="BC4651" s="17">
        <f t="shared" si="1460"/>
        <v>19906</v>
      </c>
      <c r="BD4651" s="50">
        <f t="shared" si="1461"/>
        <v>5.8250182523199427</v>
      </c>
      <c r="BE4651" s="50">
        <f t="shared" si="1462"/>
        <v>170.86720206805165</v>
      </c>
      <c r="BF4651" s="50">
        <f t="shared" si="1468"/>
        <v>279.48434824952403</v>
      </c>
      <c r="BG4651" s="50"/>
      <c r="BH4651" s="17">
        <f t="shared" si="1463"/>
        <v>0</v>
      </c>
      <c r="BI4651" s="17">
        <f t="shared" si="1471"/>
        <v>4651</v>
      </c>
      <c r="BJ4651" s="17">
        <f t="shared" si="1469"/>
        <v>4651</v>
      </c>
      <c r="BK4651" s="150">
        <f t="shared" si="1470"/>
        <v>33035</v>
      </c>
      <c r="BL4651" s="50" t="e">
        <f t="shared" ca="1" si="1464"/>
        <v>#NAME?</v>
      </c>
      <c r="BM4651" s="50" t="e">
        <f t="shared" ca="1" si="1465"/>
        <v>#NAME?</v>
      </c>
      <c r="BN4651" s="50" t="e">
        <f t="shared" ca="1" si="1466"/>
        <v>#NAME?</v>
      </c>
    </row>
    <row r="4652" spans="1:66" x14ac:dyDescent="0.35">
      <c r="A4652" s="48">
        <v>33036</v>
      </c>
      <c r="B4652" s="17">
        <v>1990</v>
      </c>
      <c r="C4652" s="17">
        <v>6</v>
      </c>
      <c r="D4652" s="17">
        <v>163</v>
      </c>
      <c r="E4652" s="17">
        <v>12</v>
      </c>
      <c r="F4652" s="17">
        <v>3</v>
      </c>
      <c r="G4652" s="50">
        <v>5.9</v>
      </c>
      <c r="H4652" s="32">
        <v>4.6633937065130295</v>
      </c>
      <c r="I4652" s="50">
        <v>21.833333333333332</v>
      </c>
      <c r="J4652" s="13">
        <v>1.4</v>
      </c>
      <c r="K4652" s="13">
        <f t="shared" si="1452"/>
        <v>1.4</v>
      </c>
      <c r="L4652" s="13">
        <f t="shared" si="1453"/>
        <v>0</v>
      </c>
      <c r="M4652" s="13" t="e">
        <f ca="1">CalcTable[[#This Row],[IWC]]-AE4651</f>
        <v>#NAME?</v>
      </c>
      <c r="N4652" s="13" t="e">
        <f ca="1">IF(CalcTable[[#This Row],[Day of Year]]&lt;123,FCAP,AE4651)</f>
        <v>#NAME?</v>
      </c>
      <c r="O4652" s="17" t="e">
        <f ca="1">IF(IRR_DRIP,5,COUNTIF('IDET Wind Values'!C4636:G4636,"&lt;="&amp;IRR_MAXWIND))</f>
        <v>#NAME?</v>
      </c>
      <c r="P4652" s="13" t="e">
        <f ca="1">CalcTable[[#This Row],[ET_o]]*KL</f>
        <v>#NAME?</v>
      </c>
      <c r="Q4652" s="13" t="e">
        <f ca="1">IF(WILTPT&lt;=0,1,MAX(0,MIN(1,(CalcTable[[#This Row],[IWC]]-WILTPT)/(MAD-WILTPT))))</f>
        <v>#NAME?</v>
      </c>
      <c r="R4652" s="13" t="e">
        <f ca="1">CalcTable[[#This Row],[ETMult]]*CalcTable[[#This Row],[ETb]]</f>
        <v>#NAME?</v>
      </c>
      <c r="S4652" s="13" t="b">
        <f>INDEX(IRR_LIST,CalcTable[[#This Row],[Day of Week]]+1)</f>
        <v>1</v>
      </c>
      <c r="T4652" s="13">
        <f t="shared" ca="1" si="1454"/>
        <v>11.8</v>
      </c>
      <c r="U4652" s="13" t="b">
        <f ca="1">IF(CalcTable[[#This Row],[IrrPrecip]]&gt;=IC_MM,FALSE,TRUE)</f>
        <v>0</v>
      </c>
      <c r="V4652" s="13" t="b">
        <f t="shared" si="1455"/>
        <v>1</v>
      </c>
      <c r="W4652" s="13" t="e">
        <f ca="1">IF(AND(IRR_DRIP=FALSE,CalcTable[[#This Row],[IrrHours]]&lt;=0),FALSE,TRUE)</f>
        <v>#NAME?</v>
      </c>
      <c r="X4652" s="13" t="e">
        <f ca="1">AND(CalcTable[[#This Row],[IrrDay]],CalcTable[[#This Row],[IrrRain]],CalcTable[[#This Row],[IrrWarm]],CalcTable[[#This Row],[IrrWindy]])</f>
        <v>#NAME?</v>
      </c>
      <c r="Y4652" s="13" t="e">
        <f t="shared" ca="1" si="1456"/>
        <v>#NAME?</v>
      </c>
      <c r="Z4652" s="13" t="e">
        <f ca="1">CalcTable[[#This Row],[IrrHours]]/5</f>
        <v>#NAME?</v>
      </c>
      <c r="AA4652" s="13" t="e">
        <f ca="1">IF(CalcTable[[#This Row],[IrrFlag]]=FALSE,0,MAX(0,CalcTable[[#This Row],[VolRednWind]]*(FCAP*IRR_TARGET-CalcTable[[#This Row],[IWC]])))</f>
        <v>#NAME?</v>
      </c>
      <c r="AB4652" s="13" t="e">
        <f ca="1">CalcTable[[#This Row],[IWC]]+CalcTable[[#This Row],[Eff Precip]]+CalcTable[[#This Row],[IrrAmt]]-CalcTable[[#This Row],[AET]]</f>
        <v>#NAME?</v>
      </c>
      <c r="AC4652" s="13" t="e">
        <f ca="1">IF(CalcTable[[#This Row],[PWC]]&gt;FCAP,MIN(24*PERC,MIN(SAT,CalcTable[[#This Row],[PWC]])-FCAP),0)</f>
        <v>#NAME?</v>
      </c>
      <c r="AD4652" s="13" t="e">
        <f ca="1">IF(CalcTable[[#This Row],[PWC]]&gt;SAT,CalcTable[[#This Row],[PWC]]-SAT,0)</f>
        <v>#NAME?</v>
      </c>
      <c r="AE4652" s="13" t="e">
        <f ca="1">CalcTable[[#This Row],[PWC]]-CalcTable[[#This Row],[PercAmt]]-CalcTable[[#This Row],[Runoff]]</f>
        <v>#NAME?</v>
      </c>
      <c r="AF4652" s="13" t="e">
        <f ca="1">CalcTable[[#This Row],[IrrAmt]]/1000*CUR_IRR_AREA*10000/IRR_EFF</f>
        <v>#NAME?</v>
      </c>
      <c r="AG4652" s="147"/>
      <c r="AH4652" s="13"/>
      <c r="AI4652" s="50">
        <v>0</v>
      </c>
      <c r="AJ4652" s="50">
        <v>0</v>
      </c>
      <c r="AK4652" s="50">
        <v>0</v>
      </c>
      <c r="AL4652" s="50">
        <v>0</v>
      </c>
      <c r="AM4652" s="50"/>
      <c r="AN4652" s="50"/>
      <c r="AO4652" s="50"/>
      <c r="AP4652" s="50"/>
      <c r="AQ4652" s="50"/>
      <c r="AR4652" s="50"/>
      <c r="AS4652" s="50"/>
      <c r="AT4652" s="50"/>
      <c r="AU4652" s="50"/>
      <c r="AV4652" s="50"/>
      <c r="AW4652" s="50"/>
      <c r="AX4652" s="50">
        <f t="shared" si="1467"/>
        <v>0</v>
      </c>
      <c r="AY4652" s="50"/>
      <c r="AZ4652" s="50">
        <f t="shared" si="1457"/>
        <v>0</v>
      </c>
      <c r="BA4652" s="50">
        <f t="shared" si="1458"/>
        <v>0</v>
      </c>
      <c r="BB4652" s="50">
        <f t="shared" si="1459"/>
        <v>0</v>
      </c>
      <c r="BC4652" s="17">
        <f t="shared" si="1460"/>
        <v>19906</v>
      </c>
      <c r="BD4652" s="50">
        <f t="shared" si="1461"/>
        <v>0</v>
      </c>
      <c r="BE4652" s="50">
        <f t="shared" si="1462"/>
        <v>0</v>
      </c>
      <c r="BF4652" s="50">
        <f t="shared" si="1468"/>
        <v>0</v>
      </c>
      <c r="BG4652" s="50"/>
      <c r="BH4652" s="17">
        <f t="shared" si="1463"/>
        <v>0</v>
      </c>
      <c r="BI4652" s="17">
        <f t="shared" si="1471"/>
        <v>4652</v>
      </c>
      <c r="BJ4652" s="17">
        <f t="shared" si="1469"/>
        <v>4652</v>
      </c>
      <c r="BK4652" s="150">
        <f t="shared" si="1470"/>
        <v>33036</v>
      </c>
      <c r="BL4652" s="50" t="e">
        <f t="shared" ca="1" si="1464"/>
        <v>#NAME?</v>
      </c>
      <c r="BM4652" s="50" t="e">
        <f t="shared" ca="1" si="1465"/>
        <v>#NAME?</v>
      </c>
      <c r="BN4652" s="50" t="e">
        <f t="shared" ca="1" si="1466"/>
        <v>#NAME?</v>
      </c>
    </row>
    <row r="4653" spans="1:66" x14ac:dyDescent="0.35">
      <c r="A4653" s="48">
        <v>33037</v>
      </c>
      <c r="B4653" s="17">
        <v>1990</v>
      </c>
      <c r="C4653" s="17">
        <v>6</v>
      </c>
      <c r="D4653" s="17">
        <v>164</v>
      </c>
      <c r="E4653" s="17">
        <v>13</v>
      </c>
      <c r="F4653" s="17">
        <v>4</v>
      </c>
      <c r="G4653" s="50">
        <v>4.5999999999999996</v>
      </c>
      <c r="H4653" s="32">
        <v>4.6020164526099725</v>
      </c>
      <c r="I4653" s="50">
        <v>42.666666666666664</v>
      </c>
      <c r="J4653" s="13">
        <v>4</v>
      </c>
      <c r="K4653" s="13">
        <f t="shared" si="1452"/>
        <v>4</v>
      </c>
      <c r="L4653" s="13">
        <f t="shared" si="1453"/>
        <v>0</v>
      </c>
      <c r="M4653" s="13" t="e">
        <f ca="1">CalcTable[[#This Row],[IWC]]-AE4652</f>
        <v>#NAME?</v>
      </c>
      <c r="N4653" s="13" t="e">
        <f ca="1">IF(CalcTable[[#This Row],[Day of Year]]&lt;123,FCAP,AE4652)</f>
        <v>#NAME?</v>
      </c>
      <c r="O4653" s="17" t="e">
        <f ca="1">IF(IRR_DRIP,5,COUNTIF('IDET Wind Values'!C4637:G4637,"&lt;="&amp;IRR_MAXWIND))</f>
        <v>#NAME?</v>
      </c>
      <c r="P4653" s="13" t="e">
        <f ca="1">CalcTable[[#This Row],[ET_o]]*KL</f>
        <v>#NAME?</v>
      </c>
      <c r="Q4653" s="13" t="e">
        <f ca="1">IF(WILTPT&lt;=0,1,MAX(0,MIN(1,(CalcTable[[#This Row],[IWC]]-WILTPT)/(MAD-WILTPT))))</f>
        <v>#NAME?</v>
      </c>
      <c r="R4653" s="13" t="e">
        <f ca="1">CalcTable[[#This Row],[ETMult]]*CalcTable[[#This Row],[ETb]]</f>
        <v>#NAME?</v>
      </c>
      <c r="S4653" s="13" t="b">
        <f>INDEX(IRR_LIST,CalcTable[[#This Row],[Day of Week]]+1)</f>
        <v>0</v>
      </c>
      <c r="T4653" s="13">
        <f t="shared" ca="1" si="1454"/>
        <v>5.9</v>
      </c>
      <c r="U4653" s="13" t="b">
        <f ca="1">IF(CalcTable[[#This Row],[IrrPrecip]]&gt;=IC_MM,FALSE,TRUE)</f>
        <v>1</v>
      </c>
      <c r="V4653" s="13" t="b">
        <f t="shared" si="1455"/>
        <v>1</v>
      </c>
      <c r="W4653" s="13" t="e">
        <f ca="1">IF(AND(IRR_DRIP=FALSE,CalcTable[[#This Row],[IrrHours]]&lt;=0),FALSE,TRUE)</f>
        <v>#NAME?</v>
      </c>
      <c r="X4653" s="13" t="e">
        <f ca="1">AND(CalcTable[[#This Row],[IrrDay]],CalcTable[[#This Row],[IrrRain]],CalcTable[[#This Row],[IrrWarm]],CalcTable[[#This Row],[IrrWindy]])</f>
        <v>#NAME?</v>
      </c>
      <c r="Y4653" s="13" t="e">
        <f t="shared" ca="1" si="1456"/>
        <v>#NAME?</v>
      </c>
      <c r="Z4653" s="13" t="e">
        <f ca="1">CalcTable[[#This Row],[IrrHours]]/5</f>
        <v>#NAME?</v>
      </c>
      <c r="AA4653" s="13" t="e">
        <f ca="1">IF(CalcTable[[#This Row],[IrrFlag]]=FALSE,0,MAX(0,CalcTable[[#This Row],[VolRednWind]]*(FCAP*IRR_TARGET-CalcTable[[#This Row],[IWC]])))</f>
        <v>#NAME?</v>
      </c>
      <c r="AB4653" s="13" t="e">
        <f ca="1">CalcTable[[#This Row],[IWC]]+CalcTable[[#This Row],[Eff Precip]]+CalcTable[[#This Row],[IrrAmt]]-CalcTable[[#This Row],[AET]]</f>
        <v>#NAME?</v>
      </c>
      <c r="AC4653" s="13" t="e">
        <f ca="1">IF(CalcTable[[#This Row],[PWC]]&gt;FCAP,MIN(24*PERC,MIN(SAT,CalcTable[[#This Row],[PWC]])-FCAP),0)</f>
        <v>#NAME?</v>
      </c>
      <c r="AD4653" s="13" t="e">
        <f ca="1">IF(CalcTable[[#This Row],[PWC]]&gt;SAT,CalcTable[[#This Row],[PWC]]-SAT,0)</f>
        <v>#NAME?</v>
      </c>
      <c r="AE4653" s="13" t="e">
        <f ca="1">CalcTable[[#This Row],[PWC]]-CalcTable[[#This Row],[PercAmt]]-CalcTable[[#This Row],[Runoff]]</f>
        <v>#NAME?</v>
      </c>
      <c r="AF4653" s="13" t="e">
        <f ca="1">CalcTable[[#This Row],[IrrAmt]]/1000*CUR_IRR_AREA*10000/IRR_EFF</f>
        <v>#NAME?</v>
      </c>
      <c r="AG4653" s="147"/>
      <c r="AH4653" s="13"/>
      <c r="AI4653" s="50">
        <v>0</v>
      </c>
      <c r="AJ4653" s="50">
        <v>0</v>
      </c>
      <c r="AK4653" s="50">
        <v>7.3943075734108676</v>
      </c>
      <c r="AL4653" s="50">
        <v>5.2836328177490586</v>
      </c>
      <c r="AM4653" s="50"/>
      <c r="AN4653" s="50"/>
      <c r="AO4653" s="50"/>
      <c r="AP4653" s="50"/>
      <c r="AQ4653" s="50"/>
      <c r="AR4653" s="50"/>
      <c r="AS4653" s="50"/>
      <c r="AT4653" s="50"/>
      <c r="AU4653" s="50"/>
      <c r="AV4653" s="50"/>
      <c r="AW4653" s="50"/>
      <c r="AX4653" s="50">
        <f t="shared" si="1467"/>
        <v>12.677940391159925</v>
      </c>
      <c r="AY4653" s="50"/>
      <c r="AZ4653" s="50">
        <f t="shared" si="1457"/>
        <v>263.43640706399844</v>
      </c>
      <c r="BA4653" s="50">
        <f t="shared" si="1458"/>
        <v>405.60843627314046</v>
      </c>
      <c r="BB4653" s="50">
        <f t="shared" si="1459"/>
        <v>418.15302708571187</v>
      </c>
      <c r="BC4653" s="17">
        <f t="shared" si="1460"/>
        <v>19906</v>
      </c>
      <c r="BD4653" s="50">
        <f t="shared" si="1461"/>
        <v>12.677940391159925</v>
      </c>
      <c r="BE4653" s="50">
        <f t="shared" si="1462"/>
        <v>263.43640706399844</v>
      </c>
      <c r="BF4653" s="50">
        <f t="shared" si="1468"/>
        <v>430.89809888824999</v>
      </c>
      <c r="BG4653" s="50"/>
      <c r="BH4653" s="17">
        <f t="shared" si="1463"/>
        <v>0</v>
      </c>
      <c r="BI4653" s="17">
        <f t="shared" si="1471"/>
        <v>4653</v>
      </c>
      <c r="BJ4653" s="17">
        <f t="shared" si="1469"/>
        <v>4653</v>
      </c>
      <c r="BK4653" s="150">
        <f t="shared" si="1470"/>
        <v>33037</v>
      </c>
      <c r="BL4653" s="50" t="e">
        <f t="shared" ca="1" si="1464"/>
        <v>#NAME?</v>
      </c>
      <c r="BM4653" s="50" t="e">
        <f t="shared" ca="1" si="1465"/>
        <v>#NAME?</v>
      </c>
      <c r="BN4653" s="50" t="e">
        <f t="shared" ca="1" si="1466"/>
        <v>#NAME?</v>
      </c>
    </row>
    <row r="4654" spans="1:66" x14ac:dyDescent="0.35">
      <c r="A4654" s="48">
        <v>33038</v>
      </c>
      <c r="B4654" s="17">
        <v>1990</v>
      </c>
      <c r="C4654" s="17">
        <v>6</v>
      </c>
      <c r="D4654" s="17">
        <v>165</v>
      </c>
      <c r="E4654" s="17">
        <v>14</v>
      </c>
      <c r="F4654" s="17">
        <v>5</v>
      </c>
      <c r="G4654" s="50">
        <v>3.6</v>
      </c>
      <c r="H4654" s="32">
        <v>3.5663027081801171</v>
      </c>
      <c r="I4654" s="50">
        <v>4.666666666666667</v>
      </c>
      <c r="J4654" s="13">
        <v>0</v>
      </c>
      <c r="K4654" s="13">
        <f t="shared" si="1452"/>
        <v>0</v>
      </c>
      <c r="L4654" s="13">
        <f t="shared" si="1453"/>
        <v>0</v>
      </c>
      <c r="M4654" s="13" t="e">
        <f ca="1">CalcTable[[#This Row],[IWC]]-AE4653</f>
        <v>#NAME?</v>
      </c>
      <c r="N4654" s="13" t="e">
        <f ca="1">IF(CalcTable[[#This Row],[Day of Year]]&lt;123,FCAP,AE4653)</f>
        <v>#NAME?</v>
      </c>
      <c r="O4654" s="17" t="e">
        <f ca="1">IF(IRR_DRIP,5,COUNTIF('IDET Wind Values'!C4638:G4638,"&lt;="&amp;IRR_MAXWIND))</f>
        <v>#NAME?</v>
      </c>
      <c r="P4654" s="13" t="e">
        <f ca="1">CalcTable[[#This Row],[ET_o]]*KL</f>
        <v>#NAME?</v>
      </c>
      <c r="Q4654" s="13" t="e">
        <f ca="1">IF(WILTPT&lt;=0,1,MAX(0,MIN(1,(CalcTable[[#This Row],[IWC]]-WILTPT)/(MAD-WILTPT))))</f>
        <v>#NAME?</v>
      </c>
      <c r="R4654" s="13" t="e">
        <f ca="1">CalcTable[[#This Row],[ETMult]]*CalcTable[[#This Row],[ETb]]</f>
        <v>#NAME?</v>
      </c>
      <c r="S4654" s="13" t="b">
        <f>INDEX(IRR_LIST,CalcTable[[#This Row],[Day of Week]]+1)</f>
        <v>1</v>
      </c>
      <c r="T4654" s="13">
        <f t="shared" ca="1" si="1454"/>
        <v>5.4</v>
      </c>
      <c r="U4654" s="13" t="b">
        <f ca="1">IF(CalcTable[[#This Row],[IrrPrecip]]&gt;=IC_MM,FALSE,TRUE)</f>
        <v>1</v>
      </c>
      <c r="V4654" s="13" t="b">
        <f t="shared" si="1455"/>
        <v>1</v>
      </c>
      <c r="W4654" s="13" t="e">
        <f ca="1">IF(AND(IRR_DRIP=FALSE,CalcTable[[#This Row],[IrrHours]]&lt;=0),FALSE,TRUE)</f>
        <v>#NAME?</v>
      </c>
      <c r="X4654" s="13" t="e">
        <f ca="1">AND(CalcTable[[#This Row],[IrrDay]],CalcTable[[#This Row],[IrrRain]],CalcTable[[#This Row],[IrrWarm]],CalcTable[[#This Row],[IrrWindy]])</f>
        <v>#NAME?</v>
      </c>
      <c r="Y4654" s="13" t="e">
        <f t="shared" ca="1" si="1456"/>
        <v>#NAME?</v>
      </c>
      <c r="Z4654" s="13" t="e">
        <f ca="1">CalcTable[[#This Row],[IrrHours]]/5</f>
        <v>#NAME?</v>
      </c>
      <c r="AA4654" s="13" t="e">
        <f ca="1">IF(CalcTable[[#This Row],[IrrFlag]]=FALSE,0,MAX(0,CalcTable[[#This Row],[VolRednWind]]*(FCAP*IRR_TARGET-CalcTable[[#This Row],[IWC]])))</f>
        <v>#NAME?</v>
      </c>
      <c r="AB4654" s="13" t="e">
        <f ca="1">CalcTable[[#This Row],[IWC]]+CalcTable[[#This Row],[Eff Precip]]+CalcTable[[#This Row],[IrrAmt]]-CalcTable[[#This Row],[AET]]</f>
        <v>#NAME?</v>
      </c>
      <c r="AC4654" s="13" t="e">
        <f ca="1">IF(CalcTable[[#This Row],[PWC]]&gt;FCAP,MIN(24*PERC,MIN(SAT,CalcTable[[#This Row],[PWC]])-FCAP),0)</f>
        <v>#NAME?</v>
      </c>
      <c r="AD4654" s="13" t="e">
        <f ca="1">IF(CalcTable[[#This Row],[PWC]]&gt;SAT,CalcTable[[#This Row],[PWC]]-SAT,0)</f>
        <v>#NAME?</v>
      </c>
      <c r="AE4654" s="13" t="e">
        <f ca="1">CalcTable[[#This Row],[PWC]]-CalcTable[[#This Row],[PercAmt]]-CalcTable[[#This Row],[Runoff]]</f>
        <v>#NAME?</v>
      </c>
      <c r="AF4654" s="13" t="e">
        <f ca="1">CalcTable[[#This Row],[IrrAmt]]/1000*CUR_IRR_AREA*10000/IRR_EFF</f>
        <v>#NAME?</v>
      </c>
      <c r="AG4654" s="147"/>
      <c r="AH4654" s="13"/>
      <c r="AI4654" s="50">
        <v>3.3924347535639847</v>
      </c>
      <c r="AJ4654" s="50">
        <v>6.2347917076992445</v>
      </c>
      <c r="AK4654" s="50">
        <v>0</v>
      </c>
      <c r="AL4654" s="50">
        <v>0</v>
      </c>
      <c r="AM4654" s="50"/>
      <c r="AN4654" s="50"/>
      <c r="AO4654" s="50"/>
      <c r="AP4654" s="50"/>
      <c r="AQ4654" s="50"/>
      <c r="AR4654" s="50"/>
      <c r="AS4654" s="50"/>
      <c r="AT4654" s="50"/>
      <c r="AU4654" s="50"/>
      <c r="AV4654" s="50"/>
      <c r="AW4654" s="50"/>
      <c r="AX4654" s="50">
        <f t="shared" si="1467"/>
        <v>9.6272264612632288</v>
      </c>
      <c r="AY4654" s="50"/>
      <c r="AZ4654" s="50">
        <f t="shared" si="1457"/>
        <v>232.64293314478297</v>
      </c>
      <c r="BA4654" s="50">
        <f t="shared" si="1458"/>
        <v>378.29375922331792</v>
      </c>
      <c r="BB4654" s="50">
        <f t="shared" si="1459"/>
        <v>391.60504936605901</v>
      </c>
      <c r="BC4654" s="17">
        <f t="shared" si="1460"/>
        <v>19906</v>
      </c>
      <c r="BD4654" s="50">
        <f t="shared" si="1461"/>
        <v>9.6272264612632288</v>
      </c>
      <c r="BE4654" s="50">
        <f t="shared" si="1462"/>
        <v>232.64293314478297</v>
      </c>
      <c r="BF4654" s="50">
        <f t="shared" si="1468"/>
        <v>380.52977843536985</v>
      </c>
      <c r="BG4654" s="50"/>
      <c r="BH4654" s="17">
        <f t="shared" si="1463"/>
        <v>0</v>
      </c>
      <c r="BI4654" s="17">
        <f t="shared" si="1471"/>
        <v>4654</v>
      </c>
      <c r="BJ4654" s="17">
        <f t="shared" si="1469"/>
        <v>4654</v>
      </c>
      <c r="BK4654" s="150">
        <f t="shared" si="1470"/>
        <v>33038</v>
      </c>
      <c r="BL4654" s="50" t="e">
        <f t="shared" ca="1" si="1464"/>
        <v>#NAME?</v>
      </c>
      <c r="BM4654" s="50" t="e">
        <f t="shared" ca="1" si="1465"/>
        <v>#NAME?</v>
      </c>
      <c r="BN4654" s="50" t="e">
        <f t="shared" ca="1" si="1466"/>
        <v>#NAME?</v>
      </c>
    </row>
    <row r="4655" spans="1:66" x14ac:dyDescent="0.35">
      <c r="A4655" s="48">
        <v>33039</v>
      </c>
      <c r="B4655" s="17">
        <v>1990</v>
      </c>
      <c r="C4655" s="17">
        <v>6</v>
      </c>
      <c r="D4655" s="17">
        <v>166</v>
      </c>
      <c r="E4655" s="17">
        <v>15</v>
      </c>
      <c r="F4655" s="17">
        <v>6</v>
      </c>
      <c r="G4655" s="50">
        <v>5.9</v>
      </c>
      <c r="H4655" s="32">
        <v>5.1398545519758754</v>
      </c>
      <c r="I4655" s="50">
        <v>11.5</v>
      </c>
      <c r="J4655" s="13">
        <v>0</v>
      </c>
      <c r="K4655" s="13">
        <f t="shared" si="1452"/>
        <v>0</v>
      </c>
      <c r="L4655" s="13">
        <f t="shared" si="1453"/>
        <v>0</v>
      </c>
      <c r="M4655" s="13" t="e">
        <f ca="1">CalcTable[[#This Row],[IWC]]-AE4654</f>
        <v>#NAME?</v>
      </c>
      <c r="N4655" s="13" t="e">
        <f ca="1">IF(CalcTable[[#This Row],[Day of Year]]&lt;123,FCAP,AE4654)</f>
        <v>#NAME?</v>
      </c>
      <c r="O4655" s="17" t="e">
        <f ca="1">IF(IRR_DRIP,5,COUNTIF('IDET Wind Values'!C4639:G4639,"&lt;="&amp;IRR_MAXWIND))</f>
        <v>#NAME?</v>
      </c>
      <c r="P4655" s="13" t="e">
        <f ca="1">CalcTable[[#This Row],[ET_o]]*KL</f>
        <v>#NAME?</v>
      </c>
      <c r="Q4655" s="13" t="e">
        <f ca="1">IF(WILTPT&lt;=0,1,MAX(0,MIN(1,(CalcTable[[#This Row],[IWC]]-WILTPT)/(MAD-WILTPT))))</f>
        <v>#NAME?</v>
      </c>
      <c r="R4655" s="13" t="e">
        <f ca="1">CalcTable[[#This Row],[ETMult]]*CalcTable[[#This Row],[ETb]]</f>
        <v>#NAME?</v>
      </c>
      <c r="S4655" s="13" t="b">
        <f>INDEX(IRR_LIST,CalcTable[[#This Row],[Day of Week]]+1)</f>
        <v>0</v>
      </c>
      <c r="T4655" s="13">
        <f t="shared" ca="1" si="1454"/>
        <v>4</v>
      </c>
      <c r="U4655" s="13" t="b">
        <f ca="1">IF(CalcTable[[#This Row],[IrrPrecip]]&gt;=IC_MM,FALSE,TRUE)</f>
        <v>1</v>
      </c>
      <c r="V4655" s="13" t="b">
        <f t="shared" si="1455"/>
        <v>1</v>
      </c>
      <c r="W4655" s="13" t="e">
        <f ca="1">IF(AND(IRR_DRIP=FALSE,CalcTable[[#This Row],[IrrHours]]&lt;=0),FALSE,TRUE)</f>
        <v>#NAME?</v>
      </c>
      <c r="X4655" s="13" t="e">
        <f ca="1">AND(CalcTable[[#This Row],[IrrDay]],CalcTable[[#This Row],[IrrRain]],CalcTable[[#This Row],[IrrWarm]],CalcTable[[#This Row],[IrrWindy]])</f>
        <v>#NAME?</v>
      </c>
      <c r="Y4655" s="13" t="e">
        <f t="shared" ca="1" si="1456"/>
        <v>#NAME?</v>
      </c>
      <c r="Z4655" s="13" t="e">
        <f ca="1">CalcTable[[#This Row],[IrrHours]]/5</f>
        <v>#NAME?</v>
      </c>
      <c r="AA4655" s="13" t="e">
        <f ca="1">IF(CalcTable[[#This Row],[IrrFlag]]=FALSE,0,MAX(0,CalcTable[[#This Row],[VolRednWind]]*(FCAP*IRR_TARGET-CalcTable[[#This Row],[IWC]])))</f>
        <v>#NAME?</v>
      </c>
      <c r="AB4655" s="13" t="e">
        <f ca="1">CalcTable[[#This Row],[IWC]]+CalcTable[[#This Row],[Eff Precip]]+CalcTable[[#This Row],[IrrAmt]]-CalcTable[[#This Row],[AET]]</f>
        <v>#NAME?</v>
      </c>
      <c r="AC4655" s="13" t="e">
        <f ca="1">IF(CalcTable[[#This Row],[PWC]]&gt;FCAP,MIN(24*PERC,MIN(SAT,CalcTable[[#This Row],[PWC]])-FCAP),0)</f>
        <v>#NAME?</v>
      </c>
      <c r="AD4655" s="13" t="e">
        <f ca="1">IF(CalcTable[[#This Row],[PWC]]&gt;SAT,CalcTable[[#This Row],[PWC]]-SAT,0)</f>
        <v>#NAME?</v>
      </c>
      <c r="AE4655" s="13" t="e">
        <f ca="1">CalcTable[[#This Row],[PWC]]-CalcTable[[#This Row],[PercAmt]]-CalcTable[[#This Row],[Runoff]]</f>
        <v>#NAME?</v>
      </c>
      <c r="AF4655" s="13" t="e">
        <f ca="1">CalcTable[[#This Row],[IrrAmt]]/1000*CUR_IRR_AREA*10000/IRR_EFF</f>
        <v>#NAME?</v>
      </c>
      <c r="AG4655" s="147"/>
      <c r="AH4655" s="13"/>
      <c r="AI4655" s="50">
        <v>0</v>
      </c>
      <c r="AJ4655" s="50">
        <v>0</v>
      </c>
      <c r="AK4655" s="50">
        <v>0</v>
      </c>
      <c r="AL4655" s="50">
        <v>4.4925755384345472</v>
      </c>
      <c r="AM4655" s="50"/>
      <c r="AN4655" s="50"/>
      <c r="AO4655" s="50"/>
      <c r="AP4655" s="50"/>
      <c r="AQ4655" s="50"/>
      <c r="AR4655" s="50"/>
      <c r="AS4655" s="50"/>
      <c r="AT4655" s="50"/>
      <c r="AU4655" s="50"/>
      <c r="AV4655" s="50"/>
      <c r="AW4655" s="50"/>
      <c r="AX4655" s="50">
        <f t="shared" si="1467"/>
        <v>4.4925755384345472</v>
      </c>
      <c r="AY4655" s="50"/>
      <c r="AZ4655" s="50">
        <f t="shared" si="1457"/>
        <v>131.78221579408006</v>
      </c>
      <c r="BA4655" s="50">
        <f t="shared" si="1458"/>
        <v>202.9027766988217</v>
      </c>
      <c r="BB4655" s="50">
        <f t="shared" si="1459"/>
        <v>209.1781203080636</v>
      </c>
      <c r="BC4655" s="17">
        <f t="shared" si="1460"/>
        <v>19906</v>
      </c>
      <c r="BD4655" s="50">
        <f t="shared" si="1461"/>
        <v>4.4925755384345472</v>
      </c>
      <c r="BE4655" s="50">
        <f t="shared" si="1462"/>
        <v>131.78221579408006</v>
      </c>
      <c r="BF4655" s="50">
        <f t="shared" si="1468"/>
        <v>215.55375312705016</v>
      </c>
      <c r="BG4655" s="50"/>
      <c r="BH4655" s="17">
        <f t="shared" si="1463"/>
        <v>0</v>
      </c>
      <c r="BI4655" s="17">
        <f t="shared" si="1471"/>
        <v>4655</v>
      </c>
      <c r="BJ4655" s="17">
        <f t="shared" si="1469"/>
        <v>4655</v>
      </c>
      <c r="BK4655" s="150">
        <f t="shared" si="1470"/>
        <v>33039</v>
      </c>
      <c r="BL4655" s="50" t="e">
        <f t="shared" ca="1" si="1464"/>
        <v>#NAME?</v>
      </c>
      <c r="BM4655" s="50" t="e">
        <f t="shared" ca="1" si="1465"/>
        <v>#NAME?</v>
      </c>
      <c r="BN4655" s="50" t="e">
        <f t="shared" ca="1" si="1466"/>
        <v>#NAME?</v>
      </c>
    </row>
    <row r="4656" spans="1:66" x14ac:dyDescent="0.35">
      <c r="A4656" s="48">
        <v>33040</v>
      </c>
      <c r="B4656" s="17">
        <v>1990</v>
      </c>
      <c r="C4656" s="17">
        <v>6</v>
      </c>
      <c r="D4656" s="17">
        <v>167</v>
      </c>
      <c r="E4656" s="17">
        <v>16</v>
      </c>
      <c r="F4656" s="17">
        <v>7</v>
      </c>
      <c r="G4656" s="50">
        <v>8</v>
      </c>
      <c r="H4656" s="32">
        <v>4.4280272992324887</v>
      </c>
      <c r="I4656" s="50">
        <v>9</v>
      </c>
      <c r="J4656" s="13">
        <v>5.2</v>
      </c>
      <c r="K4656" s="13">
        <f t="shared" si="1452"/>
        <v>5.2</v>
      </c>
      <c r="L4656" s="13">
        <f t="shared" si="1453"/>
        <v>0.15000000000000013</v>
      </c>
      <c r="M4656" s="13" t="e">
        <f ca="1">CalcTable[[#This Row],[IWC]]-AE4655</f>
        <v>#NAME?</v>
      </c>
      <c r="N4656" s="13" t="e">
        <f ca="1">IF(CalcTable[[#This Row],[Day of Year]]&lt;123,FCAP,AE4655)</f>
        <v>#NAME?</v>
      </c>
      <c r="O4656" s="17" t="e">
        <f ca="1">IF(IRR_DRIP,5,COUNTIF('IDET Wind Values'!C4640:G4640,"&lt;="&amp;IRR_MAXWIND))</f>
        <v>#NAME?</v>
      </c>
      <c r="P4656" s="13" t="e">
        <f ca="1">CalcTable[[#This Row],[ET_o]]*KL</f>
        <v>#NAME?</v>
      </c>
      <c r="Q4656" s="13" t="e">
        <f ca="1">IF(WILTPT&lt;=0,1,MAX(0,MIN(1,(CalcTable[[#This Row],[IWC]]-WILTPT)/(MAD-WILTPT))))</f>
        <v>#NAME?</v>
      </c>
      <c r="R4656" s="13" t="e">
        <f ca="1">CalcTable[[#This Row],[ETMult]]*CalcTable[[#This Row],[ETb]]</f>
        <v>#NAME?</v>
      </c>
      <c r="S4656" s="13" t="b">
        <f>INDEX(IRR_LIST,CalcTable[[#This Row],[Day of Week]]+1)</f>
        <v>0</v>
      </c>
      <c r="T4656" s="13">
        <f t="shared" ca="1" si="1454"/>
        <v>0</v>
      </c>
      <c r="U4656" s="13" t="b">
        <f ca="1">IF(CalcTable[[#This Row],[IrrPrecip]]&gt;=IC_MM,FALSE,TRUE)</f>
        <v>1</v>
      </c>
      <c r="V4656" s="13" t="b">
        <f t="shared" si="1455"/>
        <v>1</v>
      </c>
      <c r="W4656" s="13" t="e">
        <f ca="1">IF(AND(IRR_DRIP=FALSE,CalcTable[[#This Row],[IrrHours]]&lt;=0),FALSE,TRUE)</f>
        <v>#NAME?</v>
      </c>
      <c r="X4656" s="13" t="e">
        <f ca="1">AND(CalcTable[[#This Row],[IrrDay]],CalcTable[[#This Row],[IrrRain]],CalcTable[[#This Row],[IrrWarm]],CalcTable[[#This Row],[IrrWindy]])</f>
        <v>#NAME?</v>
      </c>
      <c r="Y4656" s="13" t="e">
        <f t="shared" ca="1" si="1456"/>
        <v>#NAME?</v>
      </c>
      <c r="Z4656" s="13" t="e">
        <f ca="1">CalcTable[[#This Row],[IrrHours]]/5</f>
        <v>#NAME?</v>
      </c>
      <c r="AA4656" s="13" t="e">
        <f ca="1">IF(CalcTable[[#This Row],[IrrFlag]]=FALSE,0,MAX(0,CalcTable[[#This Row],[VolRednWind]]*(FCAP*IRR_TARGET-CalcTable[[#This Row],[IWC]])))</f>
        <v>#NAME?</v>
      </c>
      <c r="AB4656" s="13" t="e">
        <f ca="1">CalcTable[[#This Row],[IWC]]+CalcTable[[#This Row],[Eff Precip]]+CalcTable[[#This Row],[IrrAmt]]-CalcTable[[#This Row],[AET]]</f>
        <v>#NAME?</v>
      </c>
      <c r="AC4656" s="13" t="e">
        <f ca="1">IF(CalcTable[[#This Row],[PWC]]&gt;FCAP,MIN(24*PERC,MIN(SAT,CalcTable[[#This Row],[PWC]])-FCAP),0)</f>
        <v>#NAME?</v>
      </c>
      <c r="AD4656" s="13" t="e">
        <f ca="1">IF(CalcTable[[#This Row],[PWC]]&gt;SAT,CalcTable[[#This Row],[PWC]]-SAT,0)</f>
        <v>#NAME?</v>
      </c>
      <c r="AE4656" s="13" t="e">
        <f ca="1">CalcTable[[#This Row],[PWC]]-CalcTable[[#This Row],[PercAmt]]-CalcTable[[#This Row],[Runoff]]</f>
        <v>#NAME?</v>
      </c>
      <c r="AF4656" s="13" t="e">
        <f ca="1">CalcTable[[#This Row],[IrrAmt]]/1000*CUR_IRR_AREA*10000/IRR_EFF</f>
        <v>#NAME?</v>
      </c>
      <c r="AG4656" s="147"/>
      <c r="AH4656" s="13"/>
      <c r="AI4656" s="50">
        <v>0</v>
      </c>
      <c r="AJ4656" s="50">
        <v>0</v>
      </c>
      <c r="AK4656" s="50">
        <v>1.6198515573660666</v>
      </c>
      <c r="AL4656" s="50">
        <v>0</v>
      </c>
      <c r="AM4656" s="50"/>
      <c r="AN4656" s="50"/>
      <c r="AO4656" s="50"/>
      <c r="AP4656" s="50"/>
      <c r="AQ4656" s="50"/>
      <c r="AR4656" s="50"/>
      <c r="AS4656" s="50"/>
      <c r="AT4656" s="50"/>
      <c r="AU4656" s="50"/>
      <c r="AV4656" s="50"/>
      <c r="AW4656" s="50"/>
      <c r="AX4656" s="50">
        <f t="shared" si="1467"/>
        <v>1.6198515573660666</v>
      </c>
      <c r="AY4656" s="50"/>
      <c r="AZ4656" s="50">
        <f t="shared" si="1457"/>
        <v>23.757822841368977</v>
      </c>
      <c r="BA4656" s="50">
        <f t="shared" si="1458"/>
        <v>36.579505009726837</v>
      </c>
      <c r="BB4656" s="50">
        <f t="shared" si="1459"/>
        <v>37.71082990693489</v>
      </c>
      <c r="BC4656" s="17">
        <f t="shared" si="1460"/>
        <v>19906</v>
      </c>
      <c r="BD4656" s="50">
        <f t="shared" si="1461"/>
        <v>1.6198515573660666</v>
      </c>
      <c r="BE4656" s="50">
        <f t="shared" si="1462"/>
        <v>23.757822841368977</v>
      </c>
      <c r="BF4656" s="50">
        <f t="shared" si="1468"/>
        <v>38.860235037986754</v>
      </c>
      <c r="BG4656" s="50"/>
      <c r="BH4656" s="17">
        <f t="shared" si="1463"/>
        <v>0</v>
      </c>
      <c r="BI4656" s="17">
        <f t="shared" si="1471"/>
        <v>4656</v>
      </c>
      <c r="BJ4656" s="17">
        <f t="shared" si="1469"/>
        <v>4656</v>
      </c>
      <c r="BK4656" s="150">
        <f t="shared" si="1470"/>
        <v>33040</v>
      </c>
      <c r="BL4656" s="50" t="e">
        <f t="shared" ca="1" si="1464"/>
        <v>#NAME?</v>
      </c>
      <c r="BM4656" s="50" t="e">
        <f t="shared" ca="1" si="1465"/>
        <v>#NAME?</v>
      </c>
      <c r="BN4656" s="50" t="e">
        <f t="shared" ca="1" si="1466"/>
        <v>#NAME?</v>
      </c>
    </row>
    <row r="4657" spans="1:66" x14ac:dyDescent="0.35">
      <c r="A4657" s="48">
        <v>33041</v>
      </c>
      <c r="B4657" s="17">
        <v>1990</v>
      </c>
      <c r="C4657" s="17">
        <v>6</v>
      </c>
      <c r="D4657" s="17">
        <v>168</v>
      </c>
      <c r="E4657" s="17">
        <v>17</v>
      </c>
      <c r="F4657" s="17">
        <v>1</v>
      </c>
      <c r="G4657" s="50">
        <v>9.8000000000000007</v>
      </c>
      <c r="H4657" s="32">
        <v>4.5698789833174782</v>
      </c>
      <c r="I4657" s="50">
        <v>16.166666666666668</v>
      </c>
      <c r="J4657" s="13">
        <v>0</v>
      </c>
      <c r="K4657" s="13">
        <f t="shared" si="1452"/>
        <v>0</v>
      </c>
      <c r="L4657" s="13">
        <f t="shared" si="1453"/>
        <v>0</v>
      </c>
      <c r="M4657" s="13" t="e">
        <f ca="1">CalcTable[[#This Row],[IWC]]-AE4656</f>
        <v>#NAME?</v>
      </c>
      <c r="N4657" s="13" t="e">
        <f ca="1">IF(CalcTable[[#This Row],[Day of Year]]&lt;123,FCAP,AE4656)</f>
        <v>#NAME?</v>
      </c>
      <c r="O4657" s="17" t="e">
        <f ca="1">IF(IRR_DRIP,5,COUNTIF('IDET Wind Values'!C4641:G4641,"&lt;="&amp;IRR_MAXWIND))</f>
        <v>#NAME?</v>
      </c>
      <c r="P4657" s="13" t="e">
        <f ca="1">CalcTable[[#This Row],[ET_o]]*KL</f>
        <v>#NAME?</v>
      </c>
      <c r="Q4657" s="13" t="e">
        <f ca="1">IF(WILTPT&lt;=0,1,MAX(0,MIN(1,(CalcTable[[#This Row],[IWC]]-WILTPT)/(MAD-WILTPT))))</f>
        <v>#NAME?</v>
      </c>
      <c r="R4657" s="13" t="e">
        <f ca="1">CalcTable[[#This Row],[ETMult]]*CalcTable[[#This Row],[ETb]]</f>
        <v>#NAME?</v>
      </c>
      <c r="S4657" s="13" t="b">
        <f>INDEX(IRR_LIST,CalcTable[[#This Row],[Day of Week]]+1)</f>
        <v>1</v>
      </c>
      <c r="T4657" s="13">
        <f t="shared" ca="1" si="1454"/>
        <v>5.2</v>
      </c>
      <c r="U4657" s="13" t="b">
        <f ca="1">IF(CalcTable[[#This Row],[IrrPrecip]]&gt;=IC_MM,FALSE,TRUE)</f>
        <v>1</v>
      </c>
      <c r="V4657" s="13" t="b">
        <f t="shared" si="1455"/>
        <v>1</v>
      </c>
      <c r="W4657" s="13" t="e">
        <f ca="1">IF(AND(IRR_DRIP=FALSE,CalcTable[[#This Row],[IrrHours]]&lt;=0),FALSE,TRUE)</f>
        <v>#NAME?</v>
      </c>
      <c r="X4657" s="13" t="e">
        <f ca="1">AND(CalcTable[[#This Row],[IrrDay]],CalcTable[[#This Row],[IrrRain]],CalcTable[[#This Row],[IrrWarm]],CalcTable[[#This Row],[IrrWindy]])</f>
        <v>#NAME?</v>
      </c>
      <c r="Y4657" s="13" t="e">
        <f t="shared" ca="1" si="1456"/>
        <v>#NAME?</v>
      </c>
      <c r="Z4657" s="13" t="e">
        <f ca="1">CalcTable[[#This Row],[IrrHours]]/5</f>
        <v>#NAME?</v>
      </c>
      <c r="AA4657" s="13" t="e">
        <f ca="1">IF(CalcTable[[#This Row],[IrrFlag]]=FALSE,0,MAX(0,CalcTable[[#This Row],[VolRednWind]]*(FCAP*IRR_TARGET-CalcTable[[#This Row],[IWC]])))</f>
        <v>#NAME?</v>
      </c>
      <c r="AB4657" s="13" t="e">
        <f ca="1">CalcTable[[#This Row],[IWC]]+CalcTable[[#This Row],[Eff Precip]]+CalcTable[[#This Row],[IrrAmt]]-CalcTable[[#This Row],[AET]]</f>
        <v>#NAME?</v>
      </c>
      <c r="AC4657" s="13" t="e">
        <f ca="1">IF(CalcTable[[#This Row],[PWC]]&gt;FCAP,MIN(24*PERC,MIN(SAT,CalcTable[[#This Row],[PWC]])-FCAP),0)</f>
        <v>#NAME?</v>
      </c>
      <c r="AD4657" s="13" t="e">
        <f ca="1">IF(CalcTable[[#This Row],[PWC]]&gt;SAT,CalcTable[[#This Row],[PWC]]-SAT,0)</f>
        <v>#NAME?</v>
      </c>
      <c r="AE4657" s="13" t="e">
        <f ca="1">CalcTable[[#This Row],[PWC]]-CalcTable[[#This Row],[PercAmt]]-CalcTable[[#This Row],[Runoff]]</f>
        <v>#NAME?</v>
      </c>
      <c r="AF4657" s="13" t="e">
        <f ca="1">CalcTable[[#This Row],[IrrAmt]]/1000*CUR_IRR_AREA*10000/IRR_EFF</f>
        <v>#NAME?</v>
      </c>
      <c r="AG4657" s="147"/>
      <c r="AH4657" s="13"/>
      <c r="AI4657" s="50">
        <v>12.914767905662231</v>
      </c>
      <c r="AJ4657" s="50">
        <v>23.354964101995655</v>
      </c>
      <c r="AK4657" s="50">
        <v>0</v>
      </c>
      <c r="AL4657" s="50">
        <v>0</v>
      </c>
      <c r="AM4657" s="50"/>
      <c r="AN4657" s="50"/>
      <c r="AO4657" s="50"/>
      <c r="AP4657" s="50"/>
      <c r="AQ4657" s="50"/>
      <c r="AR4657" s="50"/>
      <c r="AS4657" s="50"/>
      <c r="AT4657" s="50"/>
      <c r="AU4657" s="50"/>
      <c r="AV4657" s="50"/>
      <c r="AW4657" s="50"/>
      <c r="AX4657" s="50">
        <f t="shared" si="1467"/>
        <v>36.269732007657886</v>
      </c>
      <c r="AY4657" s="50"/>
      <c r="AZ4657" s="50">
        <f t="shared" si="1457"/>
        <v>874.49554294158531</v>
      </c>
      <c r="BA4657" s="50">
        <f t="shared" si="1458"/>
        <v>1421.7289192656992</v>
      </c>
      <c r="BB4657" s="50">
        <f t="shared" si="1459"/>
        <v>1471.7363864752726</v>
      </c>
      <c r="BC4657" s="17">
        <f t="shared" si="1460"/>
        <v>19906</v>
      </c>
      <c r="BD4657" s="50">
        <f t="shared" si="1461"/>
        <v>36.269732007657886</v>
      </c>
      <c r="BE4657" s="50">
        <f t="shared" si="1462"/>
        <v>874.49554294158531</v>
      </c>
      <c r="BF4657" s="50">
        <f t="shared" si="1468"/>
        <v>1430.3963189424837</v>
      </c>
      <c r="BG4657" s="50"/>
      <c r="BH4657" s="17">
        <f t="shared" si="1463"/>
        <v>0</v>
      </c>
      <c r="BI4657" s="17">
        <f t="shared" si="1471"/>
        <v>4657</v>
      </c>
      <c r="BJ4657" s="17">
        <f t="shared" si="1469"/>
        <v>4657</v>
      </c>
      <c r="BK4657" s="150">
        <f t="shared" si="1470"/>
        <v>33041</v>
      </c>
      <c r="BL4657" s="50" t="e">
        <f t="shared" ca="1" si="1464"/>
        <v>#NAME?</v>
      </c>
      <c r="BM4657" s="50" t="e">
        <f t="shared" ca="1" si="1465"/>
        <v>#NAME?</v>
      </c>
      <c r="BN4657" s="50" t="e">
        <f t="shared" ca="1" si="1466"/>
        <v>#NAME?</v>
      </c>
    </row>
    <row r="4658" spans="1:66" x14ac:dyDescent="0.35">
      <c r="A4658" s="48">
        <v>33042</v>
      </c>
      <c r="B4658" s="17">
        <v>1990</v>
      </c>
      <c r="C4658" s="17">
        <v>6</v>
      </c>
      <c r="D4658" s="17">
        <v>169</v>
      </c>
      <c r="E4658" s="17">
        <v>18</v>
      </c>
      <c r="F4658" s="17">
        <v>2</v>
      </c>
      <c r="G4658" s="50">
        <v>7.1</v>
      </c>
      <c r="H4658" s="32">
        <v>5.1456589073914092</v>
      </c>
      <c r="I4658" s="50">
        <v>6.833333333333333</v>
      </c>
      <c r="J4658" s="13">
        <v>0.2</v>
      </c>
      <c r="K4658" s="13">
        <f t="shared" si="1452"/>
        <v>0.2</v>
      </c>
      <c r="L4658" s="13">
        <f t="shared" si="1453"/>
        <v>0</v>
      </c>
      <c r="M4658" s="13" t="e">
        <f ca="1">CalcTable[[#This Row],[IWC]]-AE4657</f>
        <v>#NAME?</v>
      </c>
      <c r="N4658" s="13" t="e">
        <f ca="1">IF(CalcTable[[#This Row],[Day of Year]]&lt;123,FCAP,AE4657)</f>
        <v>#NAME?</v>
      </c>
      <c r="O4658" s="17" t="e">
        <f ca="1">IF(IRR_DRIP,5,COUNTIF('IDET Wind Values'!C4642:G4642,"&lt;="&amp;IRR_MAXWIND))</f>
        <v>#NAME?</v>
      </c>
      <c r="P4658" s="13" t="e">
        <f ca="1">CalcTable[[#This Row],[ET_o]]*KL</f>
        <v>#NAME?</v>
      </c>
      <c r="Q4658" s="13" t="e">
        <f ca="1">IF(WILTPT&lt;=0,1,MAX(0,MIN(1,(CalcTable[[#This Row],[IWC]]-WILTPT)/(MAD-WILTPT))))</f>
        <v>#NAME?</v>
      </c>
      <c r="R4658" s="13" t="e">
        <f ca="1">CalcTable[[#This Row],[ETMult]]*CalcTable[[#This Row],[ETb]]</f>
        <v>#NAME?</v>
      </c>
      <c r="S4658" s="13" t="b">
        <f>INDEX(IRR_LIST,CalcTable[[#This Row],[Day of Week]]+1)</f>
        <v>0</v>
      </c>
      <c r="T4658" s="13">
        <f t="shared" ca="1" si="1454"/>
        <v>5.2</v>
      </c>
      <c r="U4658" s="13" t="b">
        <f ca="1">IF(CalcTable[[#This Row],[IrrPrecip]]&gt;=IC_MM,FALSE,TRUE)</f>
        <v>1</v>
      </c>
      <c r="V4658" s="13" t="b">
        <f t="shared" si="1455"/>
        <v>1</v>
      </c>
      <c r="W4658" s="13" t="e">
        <f ca="1">IF(AND(IRR_DRIP=FALSE,CalcTable[[#This Row],[IrrHours]]&lt;=0),FALSE,TRUE)</f>
        <v>#NAME?</v>
      </c>
      <c r="X4658" s="13" t="e">
        <f ca="1">AND(CalcTable[[#This Row],[IrrDay]],CalcTable[[#This Row],[IrrRain]],CalcTable[[#This Row],[IrrWarm]],CalcTable[[#This Row],[IrrWindy]])</f>
        <v>#NAME?</v>
      </c>
      <c r="Y4658" s="13" t="e">
        <f t="shared" ca="1" si="1456"/>
        <v>#NAME?</v>
      </c>
      <c r="Z4658" s="13" t="e">
        <f ca="1">CalcTable[[#This Row],[IrrHours]]/5</f>
        <v>#NAME?</v>
      </c>
      <c r="AA4658" s="13" t="e">
        <f ca="1">IF(CalcTable[[#This Row],[IrrFlag]]=FALSE,0,MAX(0,CalcTable[[#This Row],[VolRednWind]]*(FCAP*IRR_TARGET-CalcTable[[#This Row],[IWC]])))</f>
        <v>#NAME?</v>
      </c>
      <c r="AB4658" s="13" t="e">
        <f ca="1">CalcTable[[#This Row],[IWC]]+CalcTable[[#This Row],[Eff Precip]]+CalcTable[[#This Row],[IrrAmt]]-CalcTable[[#This Row],[AET]]</f>
        <v>#NAME?</v>
      </c>
      <c r="AC4658" s="13" t="e">
        <f ca="1">IF(CalcTable[[#This Row],[PWC]]&gt;FCAP,MIN(24*PERC,MIN(SAT,CalcTable[[#This Row],[PWC]])-FCAP),0)</f>
        <v>#NAME?</v>
      </c>
      <c r="AD4658" s="13" t="e">
        <f ca="1">IF(CalcTable[[#This Row],[PWC]]&gt;SAT,CalcTable[[#This Row],[PWC]]-SAT,0)</f>
        <v>#NAME?</v>
      </c>
      <c r="AE4658" s="13" t="e">
        <f ca="1">CalcTable[[#This Row],[PWC]]-CalcTable[[#This Row],[PercAmt]]-CalcTable[[#This Row],[Runoff]]</f>
        <v>#NAME?</v>
      </c>
      <c r="AF4658" s="13" t="e">
        <f ca="1">CalcTable[[#This Row],[IrrAmt]]/1000*CUR_IRR_AREA*10000/IRR_EFF</f>
        <v>#NAME?</v>
      </c>
      <c r="AG4658" s="147"/>
      <c r="AH4658" s="13"/>
      <c r="AI4658" s="50">
        <v>0</v>
      </c>
      <c r="AJ4658" s="50">
        <v>0</v>
      </c>
      <c r="AK4658" s="50">
        <v>0</v>
      </c>
      <c r="AL4658" s="50">
        <v>7.6257684589892172</v>
      </c>
      <c r="AM4658" s="50"/>
      <c r="AN4658" s="50"/>
      <c r="AO4658" s="50"/>
      <c r="AP4658" s="50"/>
      <c r="AQ4658" s="50"/>
      <c r="AR4658" s="50"/>
      <c r="AS4658" s="50"/>
      <c r="AT4658" s="50"/>
      <c r="AU4658" s="50"/>
      <c r="AV4658" s="50"/>
      <c r="AW4658" s="50"/>
      <c r="AX4658" s="50">
        <f t="shared" si="1467"/>
        <v>7.6257684589892172</v>
      </c>
      <c r="AY4658" s="50"/>
      <c r="AZ4658" s="50">
        <f t="shared" si="1457"/>
        <v>223.68920813035038</v>
      </c>
      <c r="BA4658" s="50">
        <f t="shared" si="1458"/>
        <v>344.4103680737141</v>
      </c>
      <c r="BB4658" s="50">
        <f t="shared" si="1459"/>
        <v>355.0622351275403</v>
      </c>
      <c r="BC4658" s="17">
        <f t="shared" si="1460"/>
        <v>19906</v>
      </c>
      <c r="BD4658" s="50">
        <f t="shared" si="1461"/>
        <v>7.6257684589892172</v>
      </c>
      <c r="BE4658" s="50">
        <f t="shared" si="1462"/>
        <v>223.68920813035038</v>
      </c>
      <c r="BF4658" s="50">
        <f t="shared" si="1468"/>
        <v>365.88433466513999</v>
      </c>
      <c r="BG4658" s="50"/>
      <c r="BH4658" s="17">
        <f t="shared" si="1463"/>
        <v>0</v>
      </c>
      <c r="BI4658" s="17">
        <f t="shared" si="1471"/>
        <v>4658</v>
      </c>
      <c r="BJ4658" s="17">
        <f t="shared" si="1469"/>
        <v>4658</v>
      </c>
      <c r="BK4658" s="150">
        <f t="shared" si="1470"/>
        <v>33042</v>
      </c>
      <c r="BL4658" s="50" t="e">
        <f t="shared" ca="1" si="1464"/>
        <v>#NAME?</v>
      </c>
      <c r="BM4658" s="50" t="e">
        <f t="shared" ca="1" si="1465"/>
        <v>#NAME?</v>
      </c>
      <c r="BN4658" s="50" t="e">
        <f t="shared" ca="1" si="1466"/>
        <v>#NAME?</v>
      </c>
    </row>
    <row r="4659" spans="1:66" x14ac:dyDescent="0.35">
      <c r="A4659" s="48">
        <v>33043</v>
      </c>
      <c r="B4659" s="17">
        <v>1990</v>
      </c>
      <c r="C4659" s="17">
        <v>6</v>
      </c>
      <c r="D4659" s="17">
        <v>170</v>
      </c>
      <c r="E4659" s="17">
        <v>19</v>
      </c>
      <c r="F4659" s="17">
        <v>3</v>
      </c>
      <c r="G4659" s="50">
        <v>9.8000000000000007</v>
      </c>
      <c r="H4659" s="32">
        <v>5.1573618921012816</v>
      </c>
      <c r="I4659" s="50">
        <v>17.833333333333332</v>
      </c>
      <c r="J4659" s="13">
        <v>0.9</v>
      </c>
      <c r="K4659" s="13">
        <f t="shared" si="1452"/>
        <v>0.9</v>
      </c>
      <c r="L4659" s="13">
        <f t="shared" si="1453"/>
        <v>0</v>
      </c>
      <c r="M4659" s="13" t="e">
        <f ca="1">CalcTable[[#This Row],[IWC]]-AE4658</f>
        <v>#NAME?</v>
      </c>
      <c r="N4659" s="13" t="e">
        <f ca="1">IF(CalcTable[[#This Row],[Day of Year]]&lt;123,FCAP,AE4658)</f>
        <v>#NAME?</v>
      </c>
      <c r="O4659" s="17" t="e">
        <f ca="1">IF(IRR_DRIP,5,COUNTIF('IDET Wind Values'!C4643:G4643,"&lt;="&amp;IRR_MAXWIND))</f>
        <v>#NAME?</v>
      </c>
      <c r="P4659" s="13" t="e">
        <f ca="1">CalcTable[[#This Row],[ET_o]]*KL</f>
        <v>#NAME?</v>
      </c>
      <c r="Q4659" s="13" t="e">
        <f ca="1">IF(WILTPT&lt;=0,1,MAX(0,MIN(1,(CalcTable[[#This Row],[IWC]]-WILTPT)/(MAD-WILTPT))))</f>
        <v>#NAME?</v>
      </c>
      <c r="R4659" s="13" t="e">
        <f ca="1">CalcTable[[#This Row],[ETMult]]*CalcTable[[#This Row],[ETb]]</f>
        <v>#NAME?</v>
      </c>
      <c r="S4659" s="13" t="b">
        <f>INDEX(IRR_LIST,CalcTable[[#This Row],[Day of Week]]+1)</f>
        <v>1</v>
      </c>
      <c r="T4659" s="13">
        <f t="shared" ca="1" si="1454"/>
        <v>0.2</v>
      </c>
      <c r="U4659" s="13" t="b">
        <f ca="1">IF(CalcTable[[#This Row],[IrrPrecip]]&gt;=IC_MM,FALSE,TRUE)</f>
        <v>1</v>
      </c>
      <c r="V4659" s="13" t="b">
        <f t="shared" si="1455"/>
        <v>1</v>
      </c>
      <c r="W4659" s="13" t="e">
        <f ca="1">IF(AND(IRR_DRIP=FALSE,CalcTable[[#This Row],[IrrHours]]&lt;=0),FALSE,TRUE)</f>
        <v>#NAME?</v>
      </c>
      <c r="X4659" s="13" t="e">
        <f ca="1">AND(CalcTable[[#This Row],[IrrDay]],CalcTable[[#This Row],[IrrRain]],CalcTable[[#This Row],[IrrWarm]],CalcTable[[#This Row],[IrrWindy]])</f>
        <v>#NAME?</v>
      </c>
      <c r="Y4659" s="13" t="e">
        <f t="shared" ca="1" si="1456"/>
        <v>#NAME?</v>
      </c>
      <c r="Z4659" s="13" t="e">
        <f ca="1">CalcTable[[#This Row],[IrrHours]]/5</f>
        <v>#NAME?</v>
      </c>
      <c r="AA4659" s="13" t="e">
        <f ca="1">IF(CalcTable[[#This Row],[IrrFlag]]=FALSE,0,MAX(0,CalcTable[[#This Row],[VolRednWind]]*(FCAP*IRR_TARGET-CalcTable[[#This Row],[IWC]])))</f>
        <v>#NAME?</v>
      </c>
      <c r="AB4659" s="13" t="e">
        <f ca="1">CalcTable[[#This Row],[IWC]]+CalcTable[[#This Row],[Eff Precip]]+CalcTable[[#This Row],[IrrAmt]]-CalcTable[[#This Row],[AET]]</f>
        <v>#NAME?</v>
      </c>
      <c r="AC4659" s="13" t="e">
        <f ca="1">IF(CalcTable[[#This Row],[PWC]]&gt;FCAP,MIN(24*PERC,MIN(SAT,CalcTable[[#This Row],[PWC]])-FCAP),0)</f>
        <v>#NAME?</v>
      </c>
      <c r="AD4659" s="13" t="e">
        <f ca="1">IF(CalcTable[[#This Row],[PWC]]&gt;SAT,CalcTable[[#This Row],[PWC]]-SAT,0)</f>
        <v>#NAME?</v>
      </c>
      <c r="AE4659" s="13" t="e">
        <f ca="1">CalcTable[[#This Row],[PWC]]-CalcTable[[#This Row],[PercAmt]]-CalcTable[[#This Row],[Runoff]]</f>
        <v>#NAME?</v>
      </c>
      <c r="AF4659" s="13" t="e">
        <f ca="1">CalcTable[[#This Row],[IrrAmt]]/1000*CUR_IRR_AREA*10000/IRR_EFF</f>
        <v>#NAME?</v>
      </c>
      <c r="AG4659" s="147"/>
      <c r="AH4659" s="13"/>
      <c r="AI4659" s="50">
        <v>4.4021959284204017</v>
      </c>
      <c r="AJ4659" s="50">
        <v>6.3975065548889285</v>
      </c>
      <c r="AK4659" s="50">
        <v>0</v>
      </c>
      <c r="AL4659" s="50">
        <v>0</v>
      </c>
      <c r="AM4659" s="50"/>
      <c r="AN4659" s="50"/>
      <c r="AO4659" s="50"/>
      <c r="AP4659" s="50"/>
      <c r="AQ4659" s="50"/>
      <c r="AR4659" s="50"/>
      <c r="AS4659" s="50"/>
      <c r="AT4659" s="50"/>
      <c r="AU4659" s="50"/>
      <c r="AV4659" s="50"/>
      <c r="AW4659" s="50"/>
      <c r="AX4659" s="50">
        <f t="shared" si="1467"/>
        <v>10.79970248330933</v>
      </c>
      <c r="AY4659" s="50"/>
      <c r="AZ4659" s="50">
        <f t="shared" si="1457"/>
        <v>252.22573256024117</v>
      </c>
      <c r="BA4659" s="50">
        <f t="shared" si="1458"/>
        <v>408.96955563293147</v>
      </c>
      <c r="BB4659" s="50">
        <f t="shared" si="1459"/>
        <v>423.27163804149905</v>
      </c>
      <c r="BC4659" s="17">
        <f t="shared" si="1460"/>
        <v>19906</v>
      </c>
      <c r="BD4659" s="50">
        <f t="shared" si="1461"/>
        <v>10.79970248330933</v>
      </c>
      <c r="BE4659" s="50">
        <f t="shared" si="1462"/>
        <v>252.22573256024117</v>
      </c>
      <c r="BF4659" s="50">
        <f t="shared" si="1468"/>
        <v>412.56100423697637</v>
      </c>
      <c r="BG4659" s="50"/>
      <c r="BH4659" s="17">
        <f t="shared" si="1463"/>
        <v>0</v>
      </c>
      <c r="BI4659" s="17">
        <f t="shared" si="1471"/>
        <v>4659</v>
      </c>
      <c r="BJ4659" s="17">
        <f t="shared" si="1469"/>
        <v>4659</v>
      </c>
      <c r="BK4659" s="150">
        <f t="shared" si="1470"/>
        <v>33043</v>
      </c>
      <c r="BL4659" s="50" t="e">
        <f t="shared" ca="1" si="1464"/>
        <v>#NAME?</v>
      </c>
      <c r="BM4659" s="50" t="e">
        <f t="shared" ca="1" si="1465"/>
        <v>#NAME?</v>
      </c>
      <c r="BN4659" s="50" t="e">
        <f t="shared" ca="1" si="1466"/>
        <v>#NAME?</v>
      </c>
    </row>
    <row r="4660" spans="1:66" x14ac:dyDescent="0.35">
      <c r="A4660" s="48">
        <v>33044</v>
      </c>
      <c r="B4660" s="17">
        <v>1990</v>
      </c>
      <c r="C4660" s="17">
        <v>6</v>
      </c>
      <c r="D4660" s="17">
        <v>171</v>
      </c>
      <c r="E4660" s="17">
        <v>20</v>
      </c>
      <c r="F4660" s="17">
        <v>4</v>
      </c>
      <c r="G4660" s="50">
        <v>9.1</v>
      </c>
      <c r="H4660" s="32">
        <v>3.7121220127277086</v>
      </c>
      <c r="I4660" s="50">
        <v>7.5</v>
      </c>
      <c r="J4660" s="13">
        <v>1</v>
      </c>
      <c r="K4660" s="13">
        <f t="shared" si="1452"/>
        <v>1</v>
      </c>
      <c r="L4660" s="13">
        <f t="shared" si="1453"/>
        <v>0</v>
      </c>
      <c r="M4660" s="13" t="e">
        <f ca="1">CalcTable[[#This Row],[IWC]]-AE4659</f>
        <v>#NAME?</v>
      </c>
      <c r="N4660" s="13" t="e">
        <f ca="1">IF(CalcTable[[#This Row],[Day of Year]]&lt;123,FCAP,AE4659)</f>
        <v>#NAME?</v>
      </c>
      <c r="O4660" s="17" t="e">
        <f ca="1">IF(IRR_DRIP,5,COUNTIF('IDET Wind Values'!C4644:G4644,"&lt;="&amp;IRR_MAXWIND))</f>
        <v>#NAME?</v>
      </c>
      <c r="P4660" s="13" t="e">
        <f ca="1">CalcTable[[#This Row],[ET_o]]*KL</f>
        <v>#NAME?</v>
      </c>
      <c r="Q4660" s="13" t="e">
        <f ca="1">IF(WILTPT&lt;=0,1,MAX(0,MIN(1,(CalcTable[[#This Row],[IWC]]-WILTPT)/(MAD-WILTPT))))</f>
        <v>#NAME?</v>
      </c>
      <c r="R4660" s="13" t="e">
        <f ca="1">CalcTable[[#This Row],[ETMult]]*CalcTable[[#This Row],[ETb]]</f>
        <v>#NAME?</v>
      </c>
      <c r="S4660" s="13" t="b">
        <f>INDEX(IRR_LIST,CalcTable[[#This Row],[Day of Week]]+1)</f>
        <v>0</v>
      </c>
      <c r="T4660" s="13">
        <f t="shared" ca="1" si="1454"/>
        <v>1.1000000000000001</v>
      </c>
      <c r="U4660" s="13" t="b">
        <f ca="1">IF(CalcTable[[#This Row],[IrrPrecip]]&gt;=IC_MM,FALSE,TRUE)</f>
        <v>1</v>
      </c>
      <c r="V4660" s="13" t="b">
        <f t="shared" si="1455"/>
        <v>1</v>
      </c>
      <c r="W4660" s="13" t="e">
        <f ca="1">IF(AND(IRR_DRIP=FALSE,CalcTable[[#This Row],[IrrHours]]&lt;=0),FALSE,TRUE)</f>
        <v>#NAME?</v>
      </c>
      <c r="X4660" s="13" t="e">
        <f ca="1">AND(CalcTable[[#This Row],[IrrDay]],CalcTable[[#This Row],[IrrRain]],CalcTable[[#This Row],[IrrWarm]],CalcTable[[#This Row],[IrrWindy]])</f>
        <v>#NAME?</v>
      </c>
      <c r="Y4660" s="13" t="e">
        <f t="shared" ca="1" si="1456"/>
        <v>#NAME?</v>
      </c>
      <c r="Z4660" s="13" t="e">
        <f ca="1">CalcTable[[#This Row],[IrrHours]]/5</f>
        <v>#NAME?</v>
      </c>
      <c r="AA4660" s="13" t="e">
        <f ca="1">IF(CalcTable[[#This Row],[IrrFlag]]=FALSE,0,MAX(0,CalcTable[[#This Row],[VolRednWind]]*(FCAP*IRR_TARGET-CalcTable[[#This Row],[IWC]])))</f>
        <v>#NAME?</v>
      </c>
      <c r="AB4660" s="13" t="e">
        <f ca="1">CalcTable[[#This Row],[IWC]]+CalcTable[[#This Row],[Eff Precip]]+CalcTable[[#This Row],[IrrAmt]]-CalcTable[[#This Row],[AET]]</f>
        <v>#NAME?</v>
      </c>
      <c r="AC4660" s="13" t="e">
        <f ca="1">IF(CalcTable[[#This Row],[PWC]]&gt;FCAP,MIN(24*PERC,MIN(SAT,CalcTable[[#This Row],[PWC]])-FCAP),0)</f>
        <v>#NAME?</v>
      </c>
      <c r="AD4660" s="13" t="e">
        <f ca="1">IF(CalcTable[[#This Row],[PWC]]&gt;SAT,CalcTable[[#This Row],[PWC]]-SAT,0)</f>
        <v>#NAME?</v>
      </c>
      <c r="AE4660" s="13" t="e">
        <f ca="1">CalcTable[[#This Row],[PWC]]-CalcTable[[#This Row],[PercAmt]]-CalcTable[[#This Row],[Runoff]]</f>
        <v>#NAME?</v>
      </c>
      <c r="AF4660" s="13" t="e">
        <f ca="1">CalcTable[[#This Row],[IrrAmt]]/1000*CUR_IRR_AREA*10000/IRR_EFF</f>
        <v>#NAME?</v>
      </c>
      <c r="AG4660" s="147"/>
      <c r="AH4660" s="13"/>
      <c r="AI4660" s="50">
        <v>0</v>
      </c>
      <c r="AJ4660" s="50">
        <v>0</v>
      </c>
      <c r="AK4660" s="50">
        <v>11.612302376426815</v>
      </c>
      <c r="AL4660" s="50">
        <v>5.4860025754394997</v>
      </c>
      <c r="AM4660" s="50"/>
      <c r="AN4660" s="50"/>
      <c r="AO4660" s="50"/>
      <c r="AP4660" s="50"/>
      <c r="AQ4660" s="50"/>
      <c r="AR4660" s="50"/>
      <c r="AS4660" s="50"/>
      <c r="AT4660" s="50"/>
      <c r="AU4660" s="50"/>
      <c r="AV4660" s="50"/>
      <c r="AW4660" s="50"/>
      <c r="AX4660" s="50">
        <f t="shared" si="1467"/>
        <v>17.098304951866314</v>
      </c>
      <c r="AY4660" s="50"/>
      <c r="AZ4660" s="50">
        <f t="shared" si="1457"/>
        <v>331.23651040048526</v>
      </c>
      <c r="BA4660" s="50">
        <f t="shared" si="1458"/>
        <v>509.9990715690011</v>
      </c>
      <c r="BB4660" s="50">
        <f t="shared" si="1459"/>
        <v>525.77223873092908</v>
      </c>
      <c r="BC4660" s="17">
        <f t="shared" si="1460"/>
        <v>19906</v>
      </c>
      <c r="BD4660" s="50">
        <f t="shared" si="1461"/>
        <v>17.098304951866314</v>
      </c>
      <c r="BE4660" s="50">
        <f t="shared" si="1462"/>
        <v>331.23651040048526</v>
      </c>
      <c r="BF4660" s="50">
        <f t="shared" si="1468"/>
        <v>541.79748427586526</v>
      </c>
      <c r="BG4660" s="50"/>
      <c r="BH4660" s="17">
        <f t="shared" si="1463"/>
        <v>0</v>
      </c>
      <c r="BI4660" s="17">
        <f t="shared" si="1471"/>
        <v>4660</v>
      </c>
      <c r="BJ4660" s="17">
        <f t="shared" si="1469"/>
        <v>4660</v>
      </c>
      <c r="BK4660" s="150">
        <f t="shared" si="1470"/>
        <v>33044</v>
      </c>
      <c r="BL4660" s="50" t="e">
        <f t="shared" ca="1" si="1464"/>
        <v>#NAME?</v>
      </c>
      <c r="BM4660" s="50" t="e">
        <f t="shared" ca="1" si="1465"/>
        <v>#NAME?</v>
      </c>
      <c r="BN4660" s="50" t="e">
        <f t="shared" ca="1" si="1466"/>
        <v>#NAME?</v>
      </c>
    </row>
    <row r="4661" spans="1:66" x14ac:dyDescent="0.35">
      <c r="A4661" s="48">
        <v>33045</v>
      </c>
      <c r="B4661" s="17">
        <v>1990</v>
      </c>
      <c r="C4661" s="17">
        <v>6</v>
      </c>
      <c r="D4661" s="17">
        <v>172</v>
      </c>
      <c r="E4661" s="17">
        <v>21</v>
      </c>
      <c r="F4661" s="17">
        <v>5</v>
      </c>
      <c r="G4661" s="50">
        <v>7</v>
      </c>
      <c r="H4661" s="32">
        <v>4.9266407517084581</v>
      </c>
      <c r="I4661" s="50">
        <v>0.66666666666666663</v>
      </c>
      <c r="J4661" s="13">
        <v>0</v>
      </c>
      <c r="K4661" s="13">
        <f t="shared" si="1452"/>
        <v>0</v>
      </c>
      <c r="L4661" s="13">
        <f t="shared" si="1453"/>
        <v>0</v>
      </c>
      <c r="M4661" s="13" t="e">
        <f ca="1">CalcTable[[#This Row],[IWC]]-AE4660</f>
        <v>#NAME?</v>
      </c>
      <c r="N4661" s="13" t="e">
        <f ca="1">IF(CalcTable[[#This Row],[Day of Year]]&lt;123,FCAP,AE4660)</f>
        <v>#NAME?</v>
      </c>
      <c r="O4661" s="17" t="e">
        <f ca="1">IF(IRR_DRIP,5,COUNTIF('IDET Wind Values'!C4645:G4645,"&lt;="&amp;IRR_MAXWIND))</f>
        <v>#NAME?</v>
      </c>
      <c r="P4661" s="13" t="e">
        <f ca="1">CalcTable[[#This Row],[ET_o]]*KL</f>
        <v>#NAME?</v>
      </c>
      <c r="Q4661" s="13" t="e">
        <f ca="1">IF(WILTPT&lt;=0,1,MAX(0,MIN(1,(CalcTable[[#This Row],[IWC]]-WILTPT)/(MAD-WILTPT))))</f>
        <v>#NAME?</v>
      </c>
      <c r="R4661" s="13" t="e">
        <f ca="1">CalcTable[[#This Row],[ETMult]]*CalcTable[[#This Row],[ETb]]</f>
        <v>#NAME?</v>
      </c>
      <c r="S4661" s="13" t="b">
        <f>INDEX(IRR_LIST,CalcTable[[#This Row],[Day of Week]]+1)</f>
        <v>1</v>
      </c>
      <c r="T4661" s="13">
        <f t="shared" ca="1" si="1454"/>
        <v>1.9</v>
      </c>
      <c r="U4661" s="13" t="b">
        <f ca="1">IF(CalcTable[[#This Row],[IrrPrecip]]&gt;=IC_MM,FALSE,TRUE)</f>
        <v>1</v>
      </c>
      <c r="V4661" s="13" t="b">
        <f t="shared" si="1455"/>
        <v>1</v>
      </c>
      <c r="W4661" s="13" t="e">
        <f ca="1">IF(AND(IRR_DRIP=FALSE,CalcTable[[#This Row],[IrrHours]]&lt;=0),FALSE,TRUE)</f>
        <v>#NAME?</v>
      </c>
      <c r="X4661" s="13" t="e">
        <f ca="1">AND(CalcTable[[#This Row],[IrrDay]],CalcTable[[#This Row],[IrrRain]],CalcTable[[#This Row],[IrrWarm]],CalcTable[[#This Row],[IrrWindy]])</f>
        <v>#NAME?</v>
      </c>
      <c r="Y4661" s="13" t="e">
        <f t="shared" ca="1" si="1456"/>
        <v>#NAME?</v>
      </c>
      <c r="Z4661" s="13" t="e">
        <f ca="1">CalcTable[[#This Row],[IrrHours]]/5</f>
        <v>#NAME?</v>
      </c>
      <c r="AA4661" s="13" t="e">
        <f ca="1">IF(CalcTable[[#This Row],[IrrFlag]]=FALSE,0,MAX(0,CalcTable[[#This Row],[VolRednWind]]*(FCAP*IRR_TARGET-CalcTable[[#This Row],[IWC]])))</f>
        <v>#NAME?</v>
      </c>
      <c r="AB4661" s="13" t="e">
        <f ca="1">CalcTable[[#This Row],[IWC]]+CalcTable[[#This Row],[Eff Precip]]+CalcTable[[#This Row],[IrrAmt]]-CalcTable[[#This Row],[AET]]</f>
        <v>#NAME?</v>
      </c>
      <c r="AC4661" s="13" t="e">
        <f ca="1">IF(CalcTable[[#This Row],[PWC]]&gt;FCAP,MIN(24*PERC,MIN(SAT,CalcTable[[#This Row],[PWC]])-FCAP),0)</f>
        <v>#NAME?</v>
      </c>
      <c r="AD4661" s="13" t="e">
        <f ca="1">IF(CalcTable[[#This Row],[PWC]]&gt;SAT,CalcTable[[#This Row],[PWC]]-SAT,0)</f>
        <v>#NAME?</v>
      </c>
      <c r="AE4661" s="13" t="e">
        <f ca="1">CalcTable[[#This Row],[PWC]]-CalcTable[[#This Row],[PercAmt]]-CalcTable[[#This Row],[Runoff]]</f>
        <v>#NAME?</v>
      </c>
      <c r="AF4661" s="13" t="e">
        <f ca="1">CalcTable[[#This Row],[IrrAmt]]/1000*CUR_IRR_AREA*10000/IRR_EFF</f>
        <v>#NAME?</v>
      </c>
      <c r="AG4661" s="147"/>
      <c r="AH4661" s="13"/>
      <c r="AI4661" s="50">
        <v>7.3147488151951139</v>
      </c>
      <c r="AJ4661" s="50">
        <v>8.3789144826449959</v>
      </c>
      <c r="AK4661" s="50">
        <v>0</v>
      </c>
      <c r="AL4661" s="50">
        <v>0</v>
      </c>
      <c r="AM4661" s="50"/>
      <c r="AN4661" s="50"/>
      <c r="AO4661" s="50"/>
      <c r="AP4661" s="50"/>
      <c r="AQ4661" s="50"/>
      <c r="AR4661" s="50"/>
      <c r="AS4661" s="50"/>
      <c r="AT4661" s="50"/>
      <c r="AU4661" s="50"/>
      <c r="AV4661" s="50"/>
      <c r="AW4661" s="50"/>
      <c r="AX4661" s="50">
        <f t="shared" si="1467"/>
        <v>15.693663297840111</v>
      </c>
      <c r="AY4661" s="50"/>
      <c r="AZ4661" s="50">
        <f t="shared" si="1457"/>
        <v>353.06447411378156</v>
      </c>
      <c r="BA4661" s="50">
        <f t="shared" si="1458"/>
        <v>570.61616128407979</v>
      </c>
      <c r="BB4661" s="50">
        <f t="shared" si="1459"/>
        <v>590.4297503015971</v>
      </c>
      <c r="BC4661" s="17">
        <f t="shared" si="1460"/>
        <v>19906</v>
      </c>
      <c r="BD4661" s="50">
        <f t="shared" si="1461"/>
        <v>15.693663297840111</v>
      </c>
      <c r="BE4661" s="50">
        <f t="shared" si="1462"/>
        <v>353.06447411378156</v>
      </c>
      <c r="BF4661" s="50">
        <f t="shared" si="1468"/>
        <v>577.50108413697376</v>
      </c>
      <c r="BG4661" s="50"/>
      <c r="BH4661" s="17">
        <f t="shared" si="1463"/>
        <v>0</v>
      </c>
      <c r="BI4661" s="17">
        <f t="shared" si="1471"/>
        <v>4661</v>
      </c>
      <c r="BJ4661" s="17">
        <f t="shared" si="1469"/>
        <v>4661</v>
      </c>
      <c r="BK4661" s="150">
        <f t="shared" si="1470"/>
        <v>33045</v>
      </c>
      <c r="BL4661" s="50" t="e">
        <f t="shared" ca="1" si="1464"/>
        <v>#NAME?</v>
      </c>
      <c r="BM4661" s="50" t="e">
        <f t="shared" ca="1" si="1465"/>
        <v>#NAME?</v>
      </c>
      <c r="BN4661" s="50" t="e">
        <f t="shared" ca="1" si="1466"/>
        <v>#NAME?</v>
      </c>
    </row>
    <row r="4662" spans="1:66" x14ac:dyDescent="0.35">
      <c r="A4662" s="48">
        <v>33046</v>
      </c>
      <c r="B4662" s="17">
        <v>1990</v>
      </c>
      <c r="C4662" s="17">
        <v>6</v>
      </c>
      <c r="D4662" s="17">
        <v>173</v>
      </c>
      <c r="E4662" s="17">
        <v>22</v>
      </c>
      <c r="F4662" s="17">
        <v>6</v>
      </c>
      <c r="G4662" s="50">
        <v>11.9</v>
      </c>
      <c r="H4662" s="32">
        <v>6.3972077397233758</v>
      </c>
      <c r="I4662" s="50">
        <v>6.833333333333333</v>
      </c>
      <c r="J4662" s="13">
        <v>0</v>
      </c>
      <c r="K4662" s="13">
        <f t="shared" si="1452"/>
        <v>0</v>
      </c>
      <c r="L4662" s="13">
        <f t="shared" si="1453"/>
        <v>0</v>
      </c>
      <c r="M4662" s="13" t="e">
        <f ca="1">CalcTable[[#This Row],[IWC]]-AE4661</f>
        <v>#NAME?</v>
      </c>
      <c r="N4662" s="13" t="e">
        <f ca="1">IF(CalcTable[[#This Row],[Day of Year]]&lt;123,FCAP,AE4661)</f>
        <v>#NAME?</v>
      </c>
      <c r="O4662" s="17" t="e">
        <f ca="1">IF(IRR_DRIP,5,COUNTIF('IDET Wind Values'!C4646:G4646,"&lt;="&amp;IRR_MAXWIND))</f>
        <v>#NAME?</v>
      </c>
      <c r="P4662" s="13" t="e">
        <f ca="1">CalcTable[[#This Row],[ET_o]]*KL</f>
        <v>#NAME?</v>
      </c>
      <c r="Q4662" s="13" t="e">
        <f ca="1">IF(WILTPT&lt;=0,1,MAX(0,MIN(1,(CalcTable[[#This Row],[IWC]]-WILTPT)/(MAD-WILTPT))))</f>
        <v>#NAME?</v>
      </c>
      <c r="R4662" s="13" t="e">
        <f ca="1">CalcTable[[#This Row],[ETMult]]*CalcTable[[#This Row],[ETb]]</f>
        <v>#NAME?</v>
      </c>
      <c r="S4662" s="13" t="b">
        <f>INDEX(IRR_LIST,CalcTable[[#This Row],[Day of Week]]+1)</f>
        <v>0</v>
      </c>
      <c r="T4662" s="13">
        <f t="shared" ca="1" si="1454"/>
        <v>1</v>
      </c>
      <c r="U4662" s="13" t="b">
        <f ca="1">IF(CalcTable[[#This Row],[IrrPrecip]]&gt;=IC_MM,FALSE,TRUE)</f>
        <v>1</v>
      </c>
      <c r="V4662" s="13" t="b">
        <f t="shared" si="1455"/>
        <v>1</v>
      </c>
      <c r="W4662" s="13" t="e">
        <f ca="1">IF(AND(IRR_DRIP=FALSE,CalcTable[[#This Row],[IrrHours]]&lt;=0),FALSE,TRUE)</f>
        <v>#NAME?</v>
      </c>
      <c r="X4662" s="13" t="e">
        <f ca="1">AND(CalcTable[[#This Row],[IrrDay]],CalcTable[[#This Row],[IrrRain]],CalcTable[[#This Row],[IrrWarm]],CalcTable[[#This Row],[IrrWindy]])</f>
        <v>#NAME?</v>
      </c>
      <c r="Y4662" s="13" t="e">
        <f t="shared" ca="1" si="1456"/>
        <v>#NAME?</v>
      </c>
      <c r="Z4662" s="13" t="e">
        <f ca="1">CalcTable[[#This Row],[IrrHours]]/5</f>
        <v>#NAME?</v>
      </c>
      <c r="AA4662" s="13" t="e">
        <f ca="1">IF(CalcTable[[#This Row],[IrrFlag]]=FALSE,0,MAX(0,CalcTable[[#This Row],[VolRednWind]]*(FCAP*IRR_TARGET-CalcTable[[#This Row],[IWC]])))</f>
        <v>#NAME?</v>
      </c>
      <c r="AB4662" s="13" t="e">
        <f ca="1">CalcTable[[#This Row],[IWC]]+CalcTable[[#This Row],[Eff Precip]]+CalcTable[[#This Row],[IrrAmt]]-CalcTable[[#This Row],[AET]]</f>
        <v>#NAME?</v>
      </c>
      <c r="AC4662" s="13" t="e">
        <f ca="1">IF(CalcTable[[#This Row],[PWC]]&gt;FCAP,MIN(24*PERC,MIN(SAT,CalcTable[[#This Row],[PWC]])-FCAP),0)</f>
        <v>#NAME?</v>
      </c>
      <c r="AD4662" s="13" t="e">
        <f ca="1">IF(CalcTable[[#This Row],[PWC]]&gt;SAT,CalcTable[[#This Row],[PWC]]-SAT,0)</f>
        <v>#NAME?</v>
      </c>
      <c r="AE4662" s="13" t="e">
        <f ca="1">CalcTable[[#This Row],[PWC]]-CalcTable[[#This Row],[PercAmt]]-CalcTable[[#This Row],[Runoff]]</f>
        <v>#NAME?</v>
      </c>
      <c r="AF4662" s="13" t="e">
        <f ca="1">CalcTable[[#This Row],[IrrAmt]]/1000*CUR_IRR_AREA*10000/IRR_EFF</f>
        <v>#NAME?</v>
      </c>
      <c r="AG4662" s="147"/>
      <c r="AH4662" s="13"/>
      <c r="AI4662" s="50">
        <v>0</v>
      </c>
      <c r="AJ4662" s="50">
        <v>0</v>
      </c>
      <c r="AK4662" s="50">
        <v>0</v>
      </c>
      <c r="AL4662" s="50">
        <v>4.9896524134396536</v>
      </c>
      <c r="AM4662" s="50"/>
      <c r="AN4662" s="50"/>
      <c r="AO4662" s="50"/>
      <c r="AP4662" s="50"/>
      <c r="AQ4662" s="50"/>
      <c r="AR4662" s="50"/>
      <c r="AS4662" s="50"/>
      <c r="AT4662" s="50"/>
      <c r="AU4662" s="50"/>
      <c r="AV4662" s="50"/>
      <c r="AW4662" s="50"/>
      <c r="AX4662" s="50">
        <f t="shared" si="1467"/>
        <v>4.9896524134396536</v>
      </c>
      <c r="AY4662" s="50"/>
      <c r="AZ4662" s="50">
        <f t="shared" si="1457"/>
        <v>146.36313746089652</v>
      </c>
      <c r="BA4662" s="50">
        <f t="shared" si="1458"/>
        <v>225.35276720169784</v>
      </c>
      <c r="BB4662" s="50">
        <f t="shared" si="1459"/>
        <v>232.32244041412147</v>
      </c>
      <c r="BC4662" s="17">
        <f t="shared" si="1460"/>
        <v>19906</v>
      </c>
      <c r="BD4662" s="50">
        <f t="shared" si="1461"/>
        <v>4.9896524134396536</v>
      </c>
      <c r="BE4662" s="50">
        <f t="shared" si="1462"/>
        <v>146.36313746089652</v>
      </c>
      <c r="BF4662" s="50">
        <f t="shared" si="1468"/>
        <v>239.40349924336186</v>
      </c>
      <c r="BG4662" s="50"/>
      <c r="BH4662" s="17">
        <f t="shared" si="1463"/>
        <v>0</v>
      </c>
      <c r="BI4662" s="17">
        <f t="shared" si="1471"/>
        <v>4662</v>
      </c>
      <c r="BJ4662" s="17">
        <f t="shared" si="1469"/>
        <v>4662</v>
      </c>
      <c r="BK4662" s="150">
        <f t="shared" si="1470"/>
        <v>33046</v>
      </c>
      <c r="BL4662" s="50" t="e">
        <f t="shared" ca="1" si="1464"/>
        <v>#NAME?</v>
      </c>
      <c r="BM4662" s="50" t="e">
        <f t="shared" ca="1" si="1465"/>
        <v>#NAME?</v>
      </c>
      <c r="BN4662" s="50" t="e">
        <f t="shared" ca="1" si="1466"/>
        <v>#NAME?</v>
      </c>
    </row>
    <row r="4663" spans="1:66" x14ac:dyDescent="0.35">
      <c r="A4663" s="48">
        <v>33047</v>
      </c>
      <c r="B4663" s="17">
        <v>1990</v>
      </c>
      <c r="C4663" s="17">
        <v>6</v>
      </c>
      <c r="D4663" s="17">
        <v>174</v>
      </c>
      <c r="E4663" s="17">
        <v>23</v>
      </c>
      <c r="F4663" s="17">
        <v>7</v>
      </c>
      <c r="G4663" s="50">
        <v>14.6</v>
      </c>
      <c r="H4663" s="32">
        <v>6.465542224630461</v>
      </c>
      <c r="I4663" s="50">
        <v>5</v>
      </c>
      <c r="J4663" s="13">
        <v>0</v>
      </c>
      <c r="K4663" s="13">
        <f t="shared" si="1452"/>
        <v>0</v>
      </c>
      <c r="L4663" s="13">
        <f t="shared" si="1453"/>
        <v>0</v>
      </c>
      <c r="M4663" s="13" t="e">
        <f ca="1">CalcTable[[#This Row],[IWC]]-AE4662</f>
        <v>#NAME?</v>
      </c>
      <c r="N4663" s="13" t="e">
        <f ca="1">IF(CalcTable[[#This Row],[Day of Year]]&lt;123,FCAP,AE4662)</f>
        <v>#NAME?</v>
      </c>
      <c r="O4663" s="17" t="e">
        <f ca="1">IF(IRR_DRIP,5,COUNTIF('IDET Wind Values'!C4647:G4647,"&lt;="&amp;IRR_MAXWIND))</f>
        <v>#NAME?</v>
      </c>
      <c r="P4663" s="13" t="e">
        <f ca="1">CalcTable[[#This Row],[ET_o]]*KL</f>
        <v>#NAME?</v>
      </c>
      <c r="Q4663" s="13" t="e">
        <f ca="1">IF(WILTPT&lt;=0,1,MAX(0,MIN(1,(CalcTable[[#This Row],[IWC]]-WILTPT)/(MAD-WILTPT))))</f>
        <v>#NAME?</v>
      </c>
      <c r="R4663" s="13" t="e">
        <f ca="1">CalcTable[[#This Row],[ETMult]]*CalcTable[[#This Row],[ETb]]</f>
        <v>#NAME?</v>
      </c>
      <c r="S4663" s="13" t="b">
        <f>INDEX(IRR_LIST,CalcTable[[#This Row],[Day of Week]]+1)</f>
        <v>0</v>
      </c>
      <c r="T4663" s="13">
        <f t="shared" ca="1" si="1454"/>
        <v>0</v>
      </c>
      <c r="U4663" s="13" t="b">
        <f ca="1">IF(CalcTable[[#This Row],[IrrPrecip]]&gt;=IC_MM,FALSE,TRUE)</f>
        <v>1</v>
      </c>
      <c r="V4663" s="13" t="b">
        <f t="shared" si="1455"/>
        <v>1</v>
      </c>
      <c r="W4663" s="13" t="e">
        <f ca="1">IF(AND(IRR_DRIP=FALSE,CalcTable[[#This Row],[IrrHours]]&lt;=0),FALSE,TRUE)</f>
        <v>#NAME?</v>
      </c>
      <c r="X4663" s="13" t="e">
        <f ca="1">AND(CalcTable[[#This Row],[IrrDay]],CalcTable[[#This Row],[IrrRain]],CalcTable[[#This Row],[IrrWarm]],CalcTable[[#This Row],[IrrWindy]])</f>
        <v>#NAME?</v>
      </c>
      <c r="Y4663" s="13" t="e">
        <f t="shared" ca="1" si="1456"/>
        <v>#NAME?</v>
      </c>
      <c r="Z4663" s="13" t="e">
        <f ca="1">CalcTable[[#This Row],[IrrHours]]/5</f>
        <v>#NAME?</v>
      </c>
      <c r="AA4663" s="13" t="e">
        <f ca="1">IF(CalcTable[[#This Row],[IrrFlag]]=FALSE,0,MAX(0,CalcTable[[#This Row],[VolRednWind]]*(FCAP*IRR_TARGET-CalcTable[[#This Row],[IWC]])))</f>
        <v>#NAME?</v>
      </c>
      <c r="AB4663" s="13" t="e">
        <f ca="1">CalcTable[[#This Row],[IWC]]+CalcTable[[#This Row],[Eff Precip]]+CalcTable[[#This Row],[IrrAmt]]-CalcTable[[#This Row],[AET]]</f>
        <v>#NAME?</v>
      </c>
      <c r="AC4663" s="13" t="e">
        <f ca="1">IF(CalcTable[[#This Row],[PWC]]&gt;FCAP,MIN(24*PERC,MIN(SAT,CalcTable[[#This Row],[PWC]])-FCAP),0)</f>
        <v>#NAME?</v>
      </c>
      <c r="AD4663" s="13" t="e">
        <f ca="1">IF(CalcTable[[#This Row],[PWC]]&gt;SAT,CalcTable[[#This Row],[PWC]]-SAT,0)</f>
        <v>#NAME?</v>
      </c>
      <c r="AE4663" s="13" t="e">
        <f ca="1">CalcTable[[#This Row],[PWC]]-CalcTable[[#This Row],[PercAmt]]-CalcTable[[#This Row],[Runoff]]</f>
        <v>#NAME?</v>
      </c>
      <c r="AF4663" s="13" t="e">
        <f ca="1">CalcTable[[#This Row],[IrrAmt]]/1000*CUR_IRR_AREA*10000/IRR_EFF</f>
        <v>#NAME?</v>
      </c>
      <c r="AG4663" s="147"/>
      <c r="AH4663" s="13"/>
      <c r="AI4663" s="50">
        <v>0</v>
      </c>
      <c r="AJ4663" s="50">
        <v>0</v>
      </c>
      <c r="AK4663" s="50">
        <v>7.3248933362300113</v>
      </c>
      <c r="AL4663" s="50">
        <v>0</v>
      </c>
      <c r="AM4663" s="50"/>
      <c r="AN4663" s="50"/>
      <c r="AO4663" s="50"/>
      <c r="AP4663" s="50"/>
      <c r="AQ4663" s="50"/>
      <c r="AR4663" s="50"/>
      <c r="AS4663" s="50"/>
      <c r="AT4663" s="50"/>
      <c r="AU4663" s="50"/>
      <c r="AV4663" s="50"/>
      <c r="AW4663" s="50"/>
      <c r="AX4663" s="50">
        <f t="shared" si="1467"/>
        <v>7.3248933362300113</v>
      </c>
      <c r="AY4663" s="50"/>
      <c r="AZ4663" s="50">
        <f t="shared" si="1457"/>
        <v>107.43176893137351</v>
      </c>
      <c r="BA4663" s="50">
        <f t="shared" si="1458"/>
        <v>165.4108188308449</v>
      </c>
      <c r="BB4663" s="50">
        <f t="shared" si="1459"/>
        <v>170.52661735138653</v>
      </c>
      <c r="BC4663" s="17">
        <f t="shared" si="1460"/>
        <v>19906</v>
      </c>
      <c r="BD4663" s="50">
        <f t="shared" si="1461"/>
        <v>7.3248933362300113</v>
      </c>
      <c r="BE4663" s="50">
        <f t="shared" si="1462"/>
        <v>107.43176893137351</v>
      </c>
      <c r="BF4663" s="50">
        <f t="shared" si="1468"/>
        <v>175.72417384771171</v>
      </c>
      <c r="BG4663" s="50"/>
      <c r="BH4663" s="17">
        <f t="shared" si="1463"/>
        <v>0</v>
      </c>
      <c r="BI4663" s="17">
        <f t="shared" si="1471"/>
        <v>4663</v>
      </c>
      <c r="BJ4663" s="17">
        <f t="shared" si="1469"/>
        <v>4663</v>
      </c>
      <c r="BK4663" s="150">
        <f t="shared" si="1470"/>
        <v>33047</v>
      </c>
      <c r="BL4663" s="50" t="e">
        <f t="shared" ca="1" si="1464"/>
        <v>#NAME?</v>
      </c>
      <c r="BM4663" s="50" t="e">
        <f t="shared" ca="1" si="1465"/>
        <v>#NAME?</v>
      </c>
      <c r="BN4663" s="50" t="e">
        <f t="shared" ca="1" si="1466"/>
        <v>#NAME?</v>
      </c>
    </row>
    <row r="4664" spans="1:66" x14ac:dyDescent="0.35">
      <c r="A4664" s="48">
        <v>33048</v>
      </c>
      <c r="B4664" s="17">
        <v>1990</v>
      </c>
      <c r="C4664" s="17">
        <v>6</v>
      </c>
      <c r="D4664" s="17">
        <v>175</v>
      </c>
      <c r="E4664" s="17">
        <v>24</v>
      </c>
      <c r="F4664" s="17">
        <v>1</v>
      </c>
      <c r="G4664" s="50">
        <v>10.1</v>
      </c>
      <c r="H4664" s="32">
        <v>4.3073597021106211</v>
      </c>
      <c r="I4664" s="50">
        <v>4.666666666666667</v>
      </c>
      <c r="J4664" s="13">
        <v>8.1999999999999993</v>
      </c>
      <c r="K4664" s="13">
        <f t="shared" si="1452"/>
        <v>8.1999999999999993</v>
      </c>
      <c r="L4664" s="13">
        <f t="shared" si="1453"/>
        <v>2.3999999999999995</v>
      </c>
      <c r="M4664" s="13" t="e">
        <f ca="1">CalcTable[[#This Row],[IWC]]-AE4663</f>
        <v>#NAME?</v>
      </c>
      <c r="N4664" s="13" t="e">
        <f ca="1">IF(CalcTable[[#This Row],[Day of Year]]&lt;123,FCAP,AE4663)</f>
        <v>#NAME?</v>
      </c>
      <c r="O4664" s="17" t="e">
        <f ca="1">IF(IRR_DRIP,5,COUNTIF('IDET Wind Values'!C4648:G4648,"&lt;="&amp;IRR_MAXWIND))</f>
        <v>#NAME?</v>
      </c>
      <c r="P4664" s="13" t="e">
        <f ca="1">CalcTable[[#This Row],[ET_o]]*KL</f>
        <v>#NAME?</v>
      </c>
      <c r="Q4664" s="13" t="e">
        <f ca="1">IF(WILTPT&lt;=0,1,MAX(0,MIN(1,(CalcTable[[#This Row],[IWC]]-WILTPT)/(MAD-WILTPT))))</f>
        <v>#NAME?</v>
      </c>
      <c r="R4664" s="13" t="e">
        <f ca="1">CalcTable[[#This Row],[ETMult]]*CalcTable[[#This Row],[ETb]]</f>
        <v>#NAME?</v>
      </c>
      <c r="S4664" s="13" t="b">
        <f>INDEX(IRR_LIST,CalcTable[[#This Row],[Day of Week]]+1)</f>
        <v>1</v>
      </c>
      <c r="T4664" s="13">
        <f t="shared" ca="1" si="1454"/>
        <v>0</v>
      </c>
      <c r="U4664" s="13" t="b">
        <f ca="1">IF(CalcTable[[#This Row],[IrrPrecip]]&gt;=IC_MM,FALSE,TRUE)</f>
        <v>1</v>
      </c>
      <c r="V4664" s="13" t="b">
        <f t="shared" si="1455"/>
        <v>1</v>
      </c>
      <c r="W4664" s="13" t="e">
        <f ca="1">IF(AND(IRR_DRIP=FALSE,CalcTable[[#This Row],[IrrHours]]&lt;=0),FALSE,TRUE)</f>
        <v>#NAME?</v>
      </c>
      <c r="X4664" s="13" t="e">
        <f ca="1">AND(CalcTable[[#This Row],[IrrDay]],CalcTable[[#This Row],[IrrRain]],CalcTable[[#This Row],[IrrWarm]],CalcTable[[#This Row],[IrrWindy]])</f>
        <v>#NAME?</v>
      </c>
      <c r="Y4664" s="13" t="e">
        <f t="shared" ca="1" si="1456"/>
        <v>#NAME?</v>
      </c>
      <c r="Z4664" s="13" t="e">
        <f ca="1">CalcTable[[#This Row],[IrrHours]]/5</f>
        <v>#NAME?</v>
      </c>
      <c r="AA4664" s="13" t="e">
        <f ca="1">IF(CalcTable[[#This Row],[IrrFlag]]=FALSE,0,MAX(0,CalcTable[[#This Row],[VolRednWind]]*(FCAP*IRR_TARGET-CalcTable[[#This Row],[IWC]])))</f>
        <v>#NAME?</v>
      </c>
      <c r="AB4664" s="13" t="e">
        <f ca="1">CalcTable[[#This Row],[IWC]]+CalcTable[[#This Row],[Eff Precip]]+CalcTable[[#This Row],[IrrAmt]]-CalcTable[[#This Row],[AET]]</f>
        <v>#NAME?</v>
      </c>
      <c r="AC4664" s="13" t="e">
        <f ca="1">IF(CalcTable[[#This Row],[PWC]]&gt;FCAP,MIN(24*PERC,MIN(SAT,CalcTable[[#This Row],[PWC]])-FCAP),0)</f>
        <v>#NAME?</v>
      </c>
      <c r="AD4664" s="13" t="e">
        <f ca="1">IF(CalcTable[[#This Row],[PWC]]&gt;SAT,CalcTable[[#This Row],[PWC]]-SAT,0)</f>
        <v>#NAME?</v>
      </c>
      <c r="AE4664" s="13" t="e">
        <f ca="1">CalcTable[[#This Row],[PWC]]-CalcTable[[#This Row],[PercAmt]]-CalcTable[[#This Row],[Runoff]]</f>
        <v>#NAME?</v>
      </c>
      <c r="AF4664" s="13" t="e">
        <f ca="1">CalcTable[[#This Row],[IrrAmt]]/1000*CUR_IRR_AREA*10000/IRR_EFF</f>
        <v>#NAME?</v>
      </c>
      <c r="AG4664" s="147"/>
      <c r="AH4664" s="13"/>
      <c r="AI4664" s="50">
        <v>8.5687564230254285</v>
      </c>
      <c r="AJ4664" s="50">
        <v>9.4919549850286149</v>
      </c>
      <c r="AK4664" s="50">
        <v>0</v>
      </c>
      <c r="AL4664" s="50">
        <v>0</v>
      </c>
      <c r="AM4664" s="50"/>
      <c r="AN4664" s="50"/>
      <c r="AO4664" s="50"/>
      <c r="AP4664" s="50"/>
      <c r="AQ4664" s="50"/>
      <c r="AR4664" s="50"/>
      <c r="AS4664" s="50"/>
      <c r="AT4664" s="50"/>
      <c r="AU4664" s="50"/>
      <c r="AV4664" s="50"/>
      <c r="AW4664" s="50"/>
      <c r="AX4664" s="50">
        <f t="shared" si="1467"/>
        <v>18.060711408054043</v>
      </c>
      <c r="AY4664" s="50"/>
      <c r="AZ4664" s="50">
        <f t="shared" si="1457"/>
        <v>404.10577376521235</v>
      </c>
      <c r="BA4664" s="50">
        <f t="shared" si="1458"/>
        <v>652.79138202491868</v>
      </c>
      <c r="BB4664" s="50">
        <f t="shared" si="1459"/>
        <v>675.43415610605621</v>
      </c>
      <c r="BC4664" s="17">
        <f t="shared" si="1460"/>
        <v>19906</v>
      </c>
      <c r="BD4664" s="50">
        <f t="shared" si="1461"/>
        <v>18.060711408054043</v>
      </c>
      <c r="BE4664" s="50">
        <f t="shared" si="1462"/>
        <v>404.10577376521235</v>
      </c>
      <c r="BF4664" s="50">
        <f t="shared" si="1468"/>
        <v>660.98840173937322</v>
      </c>
      <c r="BG4664" s="50"/>
      <c r="BH4664" s="17">
        <f t="shared" si="1463"/>
        <v>0</v>
      </c>
      <c r="BI4664" s="17">
        <f t="shared" si="1471"/>
        <v>4664</v>
      </c>
      <c r="BJ4664" s="17">
        <f t="shared" si="1469"/>
        <v>4664</v>
      </c>
      <c r="BK4664" s="150">
        <f t="shared" si="1470"/>
        <v>33048</v>
      </c>
      <c r="BL4664" s="50" t="e">
        <f t="shared" ca="1" si="1464"/>
        <v>#NAME?</v>
      </c>
      <c r="BM4664" s="50" t="e">
        <f t="shared" ca="1" si="1465"/>
        <v>#NAME?</v>
      </c>
      <c r="BN4664" s="50" t="e">
        <f t="shared" ca="1" si="1466"/>
        <v>#NAME?</v>
      </c>
    </row>
    <row r="4665" spans="1:66" x14ac:dyDescent="0.35">
      <c r="A4665" s="48">
        <v>33049</v>
      </c>
      <c r="B4665" s="17">
        <v>1990</v>
      </c>
      <c r="C4665" s="17">
        <v>6</v>
      </c>
      <c r="D4665" s="17">
        <v>176</v>
      </c>
      <c r="E4665" s="17">
        <v>25</v>
      </c>
      <c r="F4665" s="17">
        <v>2</v>
      </c>
      <c r="G4665" s="50">
        <v>10.199999999999999</v>
      </c>
      <c r="H4665" s="32">
        <v>5.6187699799015807</v>
      </c>
      <c r="I4665" s="50">
        <v>4.333333333333333</v>
      </c>
      <c r="J4665" s="13">
        <v>0</v>
      </c>
      <c r="K4665" s="13">
        <f t="shared" si="1452"/>
        <v>0</v>
      </c>
      <c r="L4665" s="13">
        <f t="shared" si="1453"/>
        <v>0</v>
      </c>
      <c r="M4665" s="13" t="e">
        <f ca="1">CalcTable[[#This Row],[IWC]]-AE4664</f>
        <v>#NAME?</v>
      </c>
      <c r="N4665" s="13" t="e">
        <f ca="1">IF(CalcTable[[#This Row],[Day of Year]]&lt;123,FCAP,AE4664)</f>
        <v>#NAME?</v>
      </c>
      <c r="O4665" s="17" t="e">
        <f ca="1">IF(IRR_DRIP,5,COUNTIF('IDET Wind Values'!C4649:G4649,"&lt;="&amp;IRR_MAXWIND))</f>
        <v>#NAME?</v>
      </c>
      <c r="P4665" s="13" t="e">
        <f ca="1">CalcTable[[#This Row],[ET_o]]*KL</f>
        <v>#NAME?</v>
      </c>
      <c r="Q4665" s="13" t="e">
        <f ca="1">IF(WILTPT&lt;=0,1,MAX(0,MIN(1,(CalcTable[[#This Row],[IWC]]-WILTPT)/(MAD-WILTPT))))</f>
        <v>#NAME?</v>
      </c>
      <c r="R4665" s="13" t="e">
        <f ca="1">CalcTable[[#This Row],[ETMult]]*CalcTable[[#This Row],[ETb]]</f>
        <v>#NAME?</v>
      </c>
      <c r="S4665" s="13" t="b">
        <f>INDEX(IRR_LIST,CalcTable[[#This Row],[Day of Week]]+1)</f>
        <v>0</v>
      </c>
      <c r="T4665" s="13">
        <f t="shared" ca="1" si="1454"/>
        <v>8.1999999999999993</v>
      </c>
      <c r="U4665" s="13" t="b">
        <f ca="1">IF(CalcTable[[#This Row],[IrrPrecip]]&gt;=IC_MM,FALSE,TRUE)</f>
        <v>1</v>
      </c>
      <c r="V4665" s="13" t="b">
        <f t="shared" si="1455"/>
        <v>1</v>
      </c>
      <c r="W4665" s="13" t="e">
        <f ca="1">IF(AND(IRR_DRIP=FALSE,CalcTable[[#This Row],[IrrHours]]&lt;=0),FALSE,TRUE)</f>
        <v>#NAME?</v>
      </c>
      <c r="X4665" s="13" t="e">
        <f ca="1">AND(CalcTable[[#This Row],[IrrDay]],CalcTable[[#This Row],[IrrRain]],CalcTable[[#This Row],[IrrWarm]],CalcTable[[#This Row],[IrrWindy]])</f>
        <v>#NAME?</v>
      </c>
      <c r="Y4665" s="13" t="e">
        <f t="shared" ca="1" si="1456"/>
        <v>#NAME?</v>
      </c>
      <c r="Z4665" s="13" t="e">
        <f ca="1">CalcTable[[#This Row],[IrrHours]]/5</f>
        <v>#NAME?</v>
      </c>
      <c r="AA4665" s="13" t="e">
        <f ca="1">IF(CalcTable[[#This Row],[IrrFlag]]=FALSE,0,MAX(0,CalcTable[[#This Row],[VolRednWind]]*(FCAP*IRR_TARGET-CalcTable[[#This Row],[IWC]])))</f>
        <v>#NAME?</v>
      </c>
      <c r="AB4665" s="13" t="e">
        <f ca="1">CalcTable[[#This Row],[IWC]]+CalcTable[[#This Row],[Eff Precip]]+CalcTable[[#This Row],[IrrAmt]]-CalcTable[[#This Row],[AET]]</f>
        <v>#NAME?</v>
      </c>
      <c r="AC4665" s="13" t="e">
        <f ca="1">IF(CalcTable[[#This Row],[PWC]]&gt;FCAP,MIN(24*PERC,MIN(SAT,CalcTable[[#This Row],[PWC]])-FCAP),0)</f>
        <v>#NAME?</v>
      </c>
      <c r="AD4665" s="13" t="e">
        <f ca="1">IF(CalcTable[[#This Row],[PWC]]&gt;SAT,CalcTable[[#This Row],[PWC]]-SAT,0)</f>
        <v>#NAME?</v>
      </c>
      <c r="AE4665" s="13" t="e">
        <f ca="1">CalcTable[[#This Row],[PWC]]-CalcTable[[#This Row],[PercAmt]]-CalcTable[[#This Row],[Runoff]]</f>
        <v>#NAME?</v>
      </c>
      <c r="AF4665" s="13" t="e">
        <f ca="1">CalcTable[[#This Row],[IrrAmt]]/1000*CUR_IRR_AREA*10000/IRR_EFF</f>
        <v>#NAME?</v>
      </c>
      <c r="AG4665" s="147"/>
      <c r="AH4665" s="13"/>
      <c r="AI4665" s="50">
        <v>0</v>
      </c>
      <c r="AJ4665" s="50">
        <v>0</v>
      </c>
      <c r="AK4665" s="50">
        <v>0</v>
      </c>
      <c r="AL4665" s="50">
        <v>7.0435603165554532</v>
      </c>
      <c r="AM4665" s="50"/>
      <c r="AN4665" s="50"/>
      <c r="AO4665" s="50"/>
      <c r="AP4665" s="50"/>
      <c r="AQ4665" s="50"/>
      <c r="AR4665" s="50"/>
      <c r="AS4665" s="50"/>
      <c r="AT4665" s="50"/>
      <c r="AU4665" s="50"/>
      <c r="AV4665" s="50"/>
      <c r="AW4665" s="50"/>
      <c r="AX4665" s="50">
        <f t="shared" si="1467"/>
        <v>7.0435603165554532</v>
      </c>
      <c r="AY4665" s="50"/>
      <c r="AZ4665" s="50">
        <f t="shared" si="1457"/>
        <v>206.61110261895999</v>
      </c>
      <c r="BA4665" s="50">
        <f t="shared" si="1458"/>
        <v>318.11550720697016</v>
      </c>
      <c r="BB4665" s="50">
        <f t="shared" si="1459"/>
        <v>327.95413114120635</v>
      </c>
      <c r="BC4665" s="17">
        <f t="shared" si="1460"/>
        <v>19906</v>
      </c>
      <c r="BD4665" s="50">
        <f t="shared" si="1461"/>
        <v>7.0435603165554532</v>
      </c>
      <c r="BE4665" s="50">
        <f t="shared" si="1462"/>
        <v>206.61110261895999</v>
      </c>
      <c r="BF4665" s="50">
        <f t="shared" si="1468"/>
        <v>337.94999073946042</v>
      </c>
      <c r="BG4665" s="50"/>
      <c r="BH4665" s="17">
        <f t="shared" si="1463"/>
        <v>0</v>
      </c>
      <c r="BI4665" s="17">
        <f t="shared" si="1471"/>
        <v>4665</v>
      </c>
      <c r="BJ4665" s="17">
        <f t="shared" si="1469"/>
        <v>4665</v>
      </c>
      <c r="BK4665" s="150">
        <f t="shared" si="1470"/>
        <v>33049</v>
      </c>
      <c r="BL4665" s="50" t="e">
        <f t="shared" ca="1" si="1464"/>
        <v>#NAME?</v>
      </c>
      <c r="BM4665" s="50" t="e">
        <f t="shared" ca="1" si="1465"/>
        <v>#NAME?</v>
      </c>
      <c r="BN4665" s="50" t="e">
        <f t="shared" ca="1" si="1466"/>
        <v>#NAME?</v>
      </c>
    </row>
    <row r="4666" spans="1:66" x14ac:dyDescent="0.35">
      <c r="A4666" s="48">
        <v>33050</v>
      </c>
      <c r="B4666" s="17">
        <v>1990</v>
      </c>
      <c r="C4666" s="17">
        <v>6</v>
      </c>
      <c r="D4666" s="17">
        <v>177</v>
      </c>
      <c r="E4666" s="17">
        <v>26</v>
      </c>
      <c r="F4666" s="17">
        <v>3</v>
      </c>
      <c r="G4666" s="50">
        <v>11.6</v>
      </c>
      <c r="H4666" s="32">
        <v>6.5220917611365978</v>
      </c>
      <c r="I4666" s="50">
        <v>15</v>
      </c>
      <c r="J4666" s="13">
        <v>0</v>
      </c>
      <c r="K4666" s="13">
        <f t="shared" si="1452"/>
        <v>0</v>
      </c>
      <c r="L4666" s="13">
        <f t="shared" si="1453"/>
        <v>0</v>
      </c>
      <c r="M4666" s="13" t="e">
        <f ca="1">CalcTable[[#This Row],[IWC]]-AE4665</f>
        <v>#NAME?</v>
      </c>
      <c r="N4666" s="13" t="e">
        <f ca="1">IF(CalcTable[[#This Row],[Day of Year]]&lt;123,FCAP,AE4665)</f>
        <v>#NAME?</v>
      </c>
      <c r="O4666" s="17" t="e">
        <f ca="1">IF(IRR_DRIP,5,COUNTIF('IDET Wind Values'!C4650:G4650,"&lt;="&amp;IRR_MAXWIND))</f>
        <v>#NAME?</v>
      </c>
      <c r="P4666" s="13" t="e">
        <f ca="1">CalcTable[[#This Row],[ET_o]]*KL</f>
        <v>#NAME?</v>
      </c>
      <c r="Q4666" s="13" t="e">
        <f ca="1">IF(WILTPT&lt;=0,1,MAX(0,MIN(1,(CalcTable[[#This Row],[IWC]]-WILTPT)/(MAD-WILTPT))))</f>
        <v>#NAME?</v>
      </c>
      <c r="R4666" s="13" t="e">
        <f ca="1">CalcTable[[#This Row],[ETMult]]*CalcTable[[#This Row],[ETb]]</f>
        <v>#NAME?</v>
      </c>
      <c r="S4666" s="13" t="b">
        <f>INDEX(IRR_LIST,CalcTable[[#This Row],[Day of Week]]+1)</f>
        <v>1</v>
      </c>
      <c r="T4666" s="13">
        <f t="shared" ca="1" si="1454"/>
        <v>8.1999999999999993</v>
      </c>
      <c r="U4666" s="13" t="b">
        <f ca="1">IF(CalcTable[[#This Row],[IrrPrecip]]&gt;=IC_MM,FALSE,TRUE)</f>
        <v>1</v>
      </c>
      <c r="V4666" s="13" t="b">
        <f t="shared" si="1455"/>
        <v>1</v>
      </c>
      <c r="W4666" s="13" t="e">
        <f ca="1">IF(AND(IRR_DRIP=FALSE,CalcTable[[#This Row],[IrrHours]]&lt;=0),FALSE,TRUE)</f>
        <v>#NAME?</v>
      </c>
      <c r="X4666" s="13" t="e">
        <f ca="1">AND(CalcTable[[#This Row],[IrrDay]],CalcTable[[#This Row],[IrrRain]],CalcTable[[#This Row],[IrrWarm]],CalcTable[[#This Row],[IrrWindy]])</f>
        <v>#NAME?</v>
      </c>
      <c r="Y4666" s="13" t="e">
        <f t="shared" ca="1" si="1456"/>
        <v>#NAME?</v>
      </c>
      <c r="Z4666" s="13" t="e">
        <f ca="1">CalcTable[[#This Row],[IrrHours]]/5</f>
        <v>#NAME?</v>
      </c>
      <c r="AA4666" s="13" t="e">
        <f ca="1">IF(CalcTable[[#This Row],[IrrFlag]]=FALSE,0,MAX(0,CalcTable[[#This Row],[VolRednWind]]*(FCAP*IRR_TARGET-CalcTable[[#This Row],[IWC]])))</f>
        <v>#NAME?</v>
      </c>
      <c r="AB4666" s="13" t="e">
        <f ca="1">CalcTable[[#This Row],[IWC]]+CalcTable[[#This Row],[Eff Precip]]+CalcTable[[#This Row],[IrrAmt]]-CalcTable[[#This Row],[AET]]</f>
        <v>#NAME?</v>
      </c>
      <c r="AC4666" s="13" t="e">
        <f ca="1">IF(CalcTable[[#This Row],[PWC]]&gt;FCAP,MIN(24*PERC,MIN(SAT,CalcTable[[#This Row],[PWC]])-FCAP),0)</f>
        <v>#NAME?</v>
      </c>
      <c r="AD4666" s="13" t="e">
        <f ca="1">IF(CalcTable[[#This Row],[PWC]]&gt;SAT,CalcTable[[#This Row],[PWC]]-SAT,0)</f>
        <v>#NAME?</v>
      </c>
      <c r="AE4666" s="13" t="e">
        <f ca="1">CalcTable[[#This Row],[PWC]]-CalcTable[[#This Row],[PercAmt]]-CalcTable[[#This Row],[Runoff]]</f>
        <v>#NAME?</v>
      </c>
      <c r="AF4666" s="13" t="e">
        <f ca="1">CalcTable[[#This Row],[IrrAmt]]/1000*CUR_IRR_AREA*10000/IRR_EFF</f>
        <v>#NAME?</v>
      </c>
      <c r="AG4666" s="147"/>
      <c r="AH4666" s="13"/>
      <c r="AI4666" s="50">
        <v>1.7069744318144324</v>
      </c>
      <c r="AJ4666" s="50">
        <v>2.1752521534855247</v>
      </c>
      <c r="AK4666" s="50">
        <v>0</v>
      </c>
      <c r="AL4666" s="50">
        <v>0</v>
      </c>
      <c r="AM4666" s="50"/>
      <c r="AN4666" s="50"/>
      <c r="AO4666" s="50"/>
      <c r="AP4666" s="50"/>
      <c r="AQ4666" s="50"/>
      <c r="AR4666" s="50"/>
      <c r="AS4666" s="50"/>
      <c r="AT4666" s="50"/>
      <c r="AU4666" s="50"/>
      <c r="AV4666" s="50"/>
      <c r="AW4666" s="50"/>
      <c r="AX4666" s="50">
        <f t="shared" si="1467"/>
        <v>3.8822265852999571</v>
      </c>
      <c r="AY4666" s="50"/>
      <c r="AZ4666" s="50">
        <f t="shared" si="1457"/>
        <v>88.843021502187071</v>
      </c>
      <c r="BA4666" s="50">
        <f t="shared" si="1458"/>
        <v>143.80185079299108</v>
      </c>
      <c r="BB4666" s="50">
        <f t="shared" si="1459"/>
        <v>148.81155995490525</v>
      </c>
      <c r="BC4666" s="17">
        <f t="shared" si="1460"/>
        <v>19906</v>
      </c>
      <c r="BD4666" s="50">
        <f t="shared" si="1461"/>
        <v>3.8822265852999571</v>
      </c>
      <c r="BE4666" s="50">
        <f t="shared" si="1462"/>
        <v>88.843021502187071</v>
      </c>
      <c r="BF4666" s="50">
        <f t="shared" si="1468"/>
        <v>145.31890064640967</v>
      </c>
      <c r="BG4666" s="50"/>
      <c r="BH4666" s="17">
        <f t="shared" si="1463"/>
        <v>0</v>
      </c>
      <c r="BI4666" s="17">
        <f t="shared" si="1471"/>
        <v>4666</v>
      </c>
      <c r="BJ4666" s="17">
        <f t="shared" si="1469"/>
        <v>4666</v>
      </c>
      <c r="BK4666" s="150">
        <f t="shared" si="1470"/>
        <v>33050</v>
      </c>
      <c r="BL4666" s="50" t="e">
        <f t="shared" ca="1" si="1464"/>
        <v>#NAME?</v>
      </c>
      <c r="BM4666" s="50" t="e">
        <f t="shared" ca="1" si="1465"/>
        <v>#NAME?</v>
      </c>
      <c r="BN4666" s="50" t="e">
        <f t="shared" ca="1" si="1466"/>
        <v>#NAME?</v>
      </c>
    </row>
    <row r="4667" spans="1:66" x14ac:dyDescent="0.35">
      <c r="A4667" s="48">
        <v>33051</v>
      </c>
      <c r="B4667" s="17">
        <v>1990</v>
      </c>
      <c r="C4667" s="17">
        <v>6</v>
      </c>
      <c r="D4667" s="17">
        <v>178</v>
      </c>
      <c r="E4667" s="17">
        <v>27</v>
      </c>
      <c r="F4667" s="17">
        <v>4</v>
      </c>
      <c r="G4667" s="50">
        <v>9.9</v>
      </c>
      <c r="H4667" s="32">
        <v>4.8478051869765659</v>
      </c>
      <c r="I4667" s="50">
        <v>14</v>
      </c>
      <c r="J4667" s="13">
        <v>6.2</v>
      </c>
      <c r="K4667" s="13">
        <f t="shared" si="1452"/>
        <v>6.2</v>
      </c>
      <c r="L4667" s="13">
        <f t="shared" si="1453"/>
        <v>0.90000000000000013</v>
      </c>
      <c r="M4667" s="13" t="e">
        <f ca="1">CalcTable[[#This Row],[IWC]]-AE4666</f>
        <v>#NAME?</v>
      </c>
      <c r="N4667" s="13" t="e">
        <f ca="1">IF(CalcTable[[#This Row],[Day of Year]]&lt;123,FCAP,AE4666)</f>
        <v>#NAME?</v>
      </c>
      <c r="O4667" s="17" t="e">
        <f ca="1">IF(IRR_DRIP,5,COUNTIF('IDET Wind Values'!C4651:G4651,"&lt;="&amp;IRR_MAXWIND))</f>
        <v>#NAME?</v>
      </c>
      <c r="P4667" s="13" t="e">
        <f ca="1">CalcTable[[#This Row],[ET_o]]*KL</f>
        <v>#NAME?</v>
      </c>
      <c r="Q4667" s="13" t="e">
        <f ca="1">IF(WILTPT&lt;=0,1,MAX(0,MIN(1,(CalcTable[[#This Row],[IWC]]-WILTPT)/(MAD-WILTPT))))</f>
        <v>#NAME?</v>
      </c>
      <c r="R4667" s="13" t="e">
        <f ca="1">CalcTable[[#This Row],[ETMult]]*CalcTable[[#This Row],[ETb]]</f>
        <v>#NAME?</v>
      </c>
      <c r="S4667" s="13" t="b">
        <f>INDEX(IRR_LIST,CalcTable[[#This Row],[Day of Week]]+1)</f>
        <v>0</v>
      </c>
      <c r="T4667" s="13">
        <f t="shared" ca="1" si="1454"/>
        <v>0</v>
      </c>
      <c r="U4667" s="13" t="b">
        <f ca="1">IF(CalcTable[[#This Row],[IrrPrecip]]&gt;=IC_MM,FALSE,TRUE)</f>
        <v>1</v>
      </c>
      <c r="V4667" s="13" t="b">
        <f t="shared" si="1455"/>
        <v>1</v>
      </c>
      <c r="W4667" s="13" t="e">
        <f ca="1">IF(AND(IRR_DRIP=FALSE,CalcTable[[#This Row],[IrrHours]]&lt;=0),FALSE,TRUE)</f>
        <v>#NAME?</v>
      </c>
      <c r="X4667" s="13" t="e">
        <f ca="1">AND(CalcTable[[#This Row],[IrrDay]],CalcTable[[#This Row],[IrrRain]],CalcTable[[#This Row],[IrrWarm]],CalcTable[[#This Row],[IrrWindy]])</f>
        <v>#NAME?</v>
      </c>
      <c r="Y4667" s="13" t="e">
        <f t="shared" ca="1" si="1456"/>
        <v>#NAME?</v>
      </c>
      <c r="Z4667" s="13" t="e">
        <f ca="1">CalcTable[[#This Row],[IrrHours]]/5</f>
        <v>#NAME?</v>
      </c>
      <c r="AA4667" s="13" t="e">
        <f ca="1">IF(CalcTable[[#This Row],[IrrFlag]]=FALSE,0,MAX(0,CalcTable[[#This Row],[VolRednWind]]*(FCAP*IRR_TARGET-CalcTable[[#This Row],[IWC]])))</f>
        <v>#NAME?</v>
      </c>
      <c r="AB4667" s="13" t="e">
        <f ca="1">CalcTable[[#This Row],[IWC]]+CalcTable[[#This Row],[Eff Precip]]+CalcTable[[#This Row],[IrrAmt]]-CalcTable[[#This Row],[AET]]</f>
        <v>#NAME?</v>
      </c>
      <c r="AC4667" s="13" t="e">
        <f ca="1">IF(CalcTable[[#This Row],[PWC]]&gt;FCAP,MIN(24*PERC,MIN(SAT,CalcTable[[#This Row],[PWC]])-FCAP),0)</f>
        <v>#NAME?</v>
      </c>
      <c r="AD4667" s="13" t="e">
        <f ca="1">IF(CalcTable[[#This Row],[PWC]]&gt;SAT,CalcTable[[#This Row],[PWC]]-SAT,0)</f>
        <v>#NAME?</v>
      </c>
      <c r="AE4667" s="13" t="e">
        <f ca="1">CalcTable[[#This Row],[PWC]]-CalcTable[[#This Row],[PercAmt]]-CalcTable[[#This Row],[Runoff]]</f>
        <v>#NAME?</v>
      </c>
      <c r="AF4667" s="13" t="e">
        <f ca="1">CalcTable[[#This Row],[IrrAmt]]/1000*CUR_IRR_AREA*10000/IRR_EFF</f>
        <v>#NAME?</v>
      </c>
      <c r="AG4667" s="147"/>
      <c r="AH4667" s="13"/>
      <c r="AI4667" s="50">
        <v>0</v>
      </c>
      <c r="AJ4667" s="50">
        <v>0</v>
      </c>
      <c r="AK4667" s="50">
        <v>10.601669678167124</v>
      </c>
      <c r="AL4667" s="50">
        <v>6.6774739575709994</v>
      </c>
      <c r="AM4667" s="50"/>
      <c r="AN4667" s="50"/>
      <c r="AO4667" s="50"/>
      <c r="AP4667" s="50"/>
      <c r="AQ4667" s="50"/>
      <c r="AR4667" s="50"/>
      <c r="AS4667" s="50"/>
      <c r="AT4667" s="50"/>
      <c r="AU4667" s="50"/>
      <c r="AV4667" s="50"/>
      <c r="AW4667" s="50"/>
      <c r="AX4667" s="50">
        <f t="shared" si="1467"/>
        <v>17.279143635738123</v>
      </c>
      <c r="AY4667" s="50"/>
      <c r="AZ4667" s="50">
        <f t="shared" si="1457"/>
        <v>351.36372470186717</v>
      </c>
      <c r="BA4667" s="50">
        <f t="shared" si="1458"/>
        <v>540.98859200128754</v>
      </c>
      <c r="BB4667" s="50">
        <f t="shared" si="1459"/>
        <v>557.72019793947175</v>
      </c>
      <c r="BC4667" s="17">
        <f t="shared" si="1460"/>
        <v>19906</v>
      </c>
      <c r="BD4667" s="50">
        <f t="shared" si="1461"/>
        <v>17.279143635738123</v>
      </c>
      <c r="BE4667" s="50">
        <f t="shared" si="1462"/>
        <v>351.36372470186717</v>
      </c>
      <c r="BF4667" s="50">
        <f t="shared" si="1468"/>
        <v>574.71919952031487</v>
      </c>
      <c r="BG4667" s="50"/>
      <c r="BH4667" s="17">
        <f t="shared" si="1463"/>
        <v>0</v>
      </c>
      <c r="BI4667" s="17">
        <f t="shared" si="1471"/>
        <v>4667</v>
      </c>
      <c r="BJ4667" s="17">
        <f t="shared" si="1469"/>
        <v>4667</v>
      </c>
      <c r="BK4667" s="150">
        <f t="shared" si="1470"/>
        <v>33051</v>
      </c>
      <c r="BL4667" s="50" t="e">
        <f t="shared" ca="1" si="1464"/>
        <v>#NAME?</v>
      </c>
      <c r="BM4667" s="50" t="e">
        <f t="shared" ca="1" si="1465"/>
        <v>#NAME?</v>
      </c>
      <c r="BN4667" s="50" t="e">
        <f t="shared" ca="1" si="1466"/>
        <v>#NAME?</v>
      </c>
    </row>
    <row r="4668" spans="1:66" x14ac:dyDescent="0.35">
      <c r="A4668" s="48">
        <v>33052</v>
      </c>
      <c r="B4668" s="17">
        <v>1990</v>
      </c>
      <c r="C4668" s="17">
        <v>6</v>
      </c>
      <c r="D4668" s="17">
        <v>179</v>
      </c>
      <c r="E4668" s="17">
        <v>28</v>
      </c>
      <c r="F4668" s="17">
        <v>5</v>
      </c>
      <c r="G4668" s="50">
        <v>8.1</v>
      </c>
      <c r="H4668" s="32">
        <v>4.0025672404241757</v>
      </c>
      <c r="I4668" s="50">
        <v>2.1666666666666665</v>
      </c>
      <c r="J4668" s="13">
        <v>1.2</v>
      </c>
      <c r="K4668" s="13">
        <f t="shared" si="1452"/>
        <v>1.2</v>
      </c>
      <c r="L4668" s="13">
        <f t="shared" si="1453"/>
        <v>0</v>
      </c>
      <c r="M4668" s="13" t="e">
        <f ca="1">CalcTable[[#This Row],[IWC]]-AE4667</f>
        <v>#NAME?</v>
      </c>
      <c r="N4668" s="13" t="e">
        <f ca="1">IF(CalcTable[[#This Row],[Day of Year]]&lt;123,FCAP,AE4667)</f>
        <v>#NAME?</v>
      </c>
      <c r="O4668" s="17" t="e">
        <f ca="1">IF(IRR_DRIP,5,COUNTIF('IDET Wind Values'!C4652:G4652,"&lt;="&amp;IRR_MAXWIND))</f>
        <v>#NAME?</v>
      </c>
      <c r="P4668" s="13" t="e">
        <f ca="1">CalcTable[[#This Row],[ET_o]]*KL</f>
        <v>#NAME?</v>
      </c>
      <c r="Q4668" s="13" t="e">
        <f ca="1">IF(WILTPT&lt;=0,1,MAX(0,MIN(1,(CalcTable[[#This Row],[IWC]]-WILTPT)/(MAD-WILTPT))))</f>
        <v>#NAME?</v>
      </c>
      <c r="R4668" s="13" t="e">
        <f ca="1">CalcTable[[#This Row],[ETMult]]*CalcTable[[#This Row],[ETb]]</f>
        <v>#NAME?</v>
      </c>
      <c r="S4668" s="13" t="b">
        <f>INDEX(IRR_LIST,CalcTable[[#This Row],[Day of Week]]+1)</f>
        <v>1</v>
      </c>
      <c r="T4668" s="13">
        <f t="shared" ca="1" si="1454"/>
        <v>6.2</v>
      </c>
      <c r="U4668" s="13" t="b">
        <f ca="1">IF(CalcTable[[#This Row],[IrrPrecip]]&gt;=IC_MM,FALSE,TRUE)</f>
        <v>1</v>
      </c>
      <c r="V4668" s="13" t="b">
        <f t="shared" si="1455"/>
        <v>1</v>
      </c>
      <c r="W4668" s="13" t="e">
        <f ca="1">IF(AND(IRR_DRIP=FALSE,CalcTable[[#This Row],[IrrHours]]&lt;=0),FALSE,TRUE)</f>
        <v>#NAME?</v>
      </c>
      <c r="X4668" s="13" t="e">
        <f ca="1">AND(CalcTable[[#This Row],[IrrDay]],CalcTable[[#This Row],[IrrRain]],CalcTable[[#This Row],[IrrWarm]],CalcTable[[#This Row],[IrrWindy]])</f>
        <v>#NAME?</v>
      </c>
      <c r="Y4668" s="13" t="e">
        <f t="shared" ca="1" si="1456"/>
        <v>#NAME?</v>
      </c>
      <c r="Z4668" s="13" t="e">
        <f ca="1">CalcTable[[#This Row],[IrrHours]]/5</f>
        <v>#NAME?</v>
      </c>
      <c r="AA4668" s="13" t="e">
        <f ca="1">IF(CalcTable[[#This Row],[IrrFlag]]=FALSE,0,MAX(0,CalcTable[[#This Row],[VolRednWind]]*(FCAP*IRR_TARGET-CalcTable[[#This Row],[IWC]])))</f>
        <v>#NAME?</v>
      </c>
      <c r="AB4668" s="13" t="e">
        <f ca="1">CalcTable[[#This Row],[IWC]]+CalcTable[[#This Row],[Eff Precip]]+CalcTable[[#This Row],[IrrAmt]]-CalcTable[[#This Row],[AET]]</f>
        <v>#NAME?</v>
      </c>
      <c r="AC4668" s="13" t="e">
        <f ca="1">IF(CalcTable[[#This Row],[PWC]]&gt;FCAP,MIN(24*PERC,MIN(SAT,CalcTable[[#This Row],[PWC]])-FCAP),0)</f>
        <v>#NAME?</v>
      </c>
      <c r="AD4668" s="13" t="e">
        <f ca="1">IF(CalcTable[[#This Row],[PWC]]&gt;SAT,CalcTable[[#This Row],[PWC]]-SAT,0)</f>
        <v>#NAME?</v>
      </c>
      <c r="AE4668" s="13" t="e">
        <f ca="1">CalcTable[[#This Row],[PWC]]-CalcTable[[#This Row],[PercAmt]]-CalcTable[[#This Row],[Runoff]]</f>
        <v>#NAME?</v>
      </c>
      <c r="AF4668" s="13" t="e">
        <f ca="1">CalcTable[[#This Row],[IrrAmt]]/1000*CUR_IRR_AREA*10000/IRR_EFF</f>
        <v>#NAME?</v>
      </c>
      <c r="AG4668" s="147"/>
      <c r="AH4668" s="13"/>
      <c r="AI4668" s="50">
        <v>13.361556699639429</v>
      </c>
      <c r="AJ4668" s="50">
        <v>15.759936477621309</v>
      </c>
      <c r="AK4668" s="50">
        <v>0</v>
      </c>
      <c r="AL4668" s="50">
        <v>0</v>
      </c>
      <c r="AM4668" s="50"/>
      <c r="AN4668" s="50"/>
      <c r="AO4668" s="50"/>
      <c r="AP4668" s="50"/>
      <c r="AQ4668" s="50"/>
      <c r="AR4668" s="50"/>
      <c r="AS4668" s="50"/>
      <c r="AT4668" s="50"/>
      <c r="AU4668" s="50"/>
      <c r="AV4668" s="50"/>
      <c r="AW4668" s="50"/>
      <c r="AX4668" s="50">
        <f t="shared" si="1467"/>
        <v>29.121493177260739</v>
      </c>
      <c r="AY4668" s="50"/>
      <c r="AZ4668" s="50">
        <f t="shared" si="1457"/>
        <v>658.26096827160336</v>
      </c>
      <c r="BA4668" s="50">
        <f t="shared" si="1458"/>
        <v>1064.3141798429942</v>
      </c>
      <c r="BB4668" s="50">
        <f t="shared" si="1459"/>
        <v>1101.3045247302894</v>
      </c>
      <c r="BC4668" s="17">
        <f t="shared" si="1460"/>
        <v>19906</v>
      </c>
      <c r="BD4668" s="50">
        <f t="shared" si="1461"/>
        <v>29.121493177260739</v>
      </c>
      <c r="BE4668" s="50">
        <f t="shared" si="1462"/>
        <v>658.26096827160336</v>
      </c>
      <c r="BF4668" s="50">
        <f t="shared" si="1468"/>
        <v>1076.7053914900421</v>
      </c>
      <c r="BG4668" s="50"/>
      <c r="BH4668" s="17">
        <f t="shared" si="1463"/>
        <v>0</v>
      </c>
      <c r="BI4668" s="17">
        <f t="shared" si="1471"/>
        <v>4668</v>
      </c>
      <c r="BJ4668" s="17">
        <f t="shared" si="1469"/>
        <v>4668</v>
      </c>
      <c r="BK4668" s="150">
        <f t="shared" si="1470"/>
        <v>33052</v>
      </c>
      <c r="BL4668" s="50" t="e">
        <f t="shared" ca="1" si="1464"/>
        <v>#NAME?</v>
      </c>
      <c r="BM4668" s="50" t="e">
        <f t="shared" ca="1" si="1465"/>
        <v>#NAME?</v>
      </c>
      <c r="BN4668" s="50" t="e">
        <f t="shared" ca="1" si="1466"/>
        <v>#NAME?</v>
      </c>
    </row>
    <row r="4669" spans="1:66" x14ac:dyDescent="0.35">
      <c r="A4669" s="48">
        <v>33053</v>
      </c>
      <c r="B4669" s="17">
        <v>1990</v>
      </c>
      <c r="C4669" s="17">
        <v>6</v>
      </c>
      <c r="D4669" s="17">
        <v>180</v>
      </c>
      <c r="E4669" s="17">
        <v>29</v>
      </c>
      <c r="F4669" s="17">
        <v>6</v>
      </c>
      <c r="G4669" s="50">
        <v>7.1</v>
      </c>
      <c r="H4669" s="32">
        <v>4.9793227258918362</v>
      </c>
      <c r="I4669" s="50">
        <v>4.333333333333333</v>
      </c>
      <c r="J4669" s="13">
        <v>0</v>
      </c>
      <c r="K4669" s="13">
        <f t="shared" si="1452"/>
        <v>0</v>
      </c>
      <c r="L4669" s="13">
        <f t="shared" si="1453"/>
        <v>0</v>
      </c>
      <c r="M4669" s="13" t="e">
        <f ca="1">CalcTable[[#This Row],[IWC]]-AE4668</f>
        <v>#NAME?</v>
      </c>
      <c r="N4669" s="13" t="e">
        <f ca="1">IF(CalcTable[[#This Row],[Day of Year]]&lt;123,FCAP,AE4668)</f>
        <v>#NAME?</v>
      </c>
      <c r="O4669" s="17" t="e">
        <f ca="1">IF(IRR_DRIP,5,COUNTIF('IDET Wind Values'!C4653:G4653,"&lt;="&amp;IRR_MAXWIND))</f>
        <v>#NAME?</v>
      </c>
      <c r="P4669" s="13" t="e">
        <f ca="1">CalcTable[[#This Row],[ET_o]]*KL</f>
        <v>#NAME?</v>
      </c>
      <c r="Q4669" s="13" t="e">
        <f ca="1">IF(WILTPT&lt;=0,1,MAX(0,MIN(1,(CalcTable[[#This Row],[IWC]]-WILTPT)/(MAD-WILTPT))))</f>
        <v>#NAME?</v>
      </c>
      <c r="R4669" s="13" t="e">
        <f ca="1">CalcTable[[#This Row],[ETMult]]*CalcTable[[#This Row],[ETb]]</f>
        <v>#NAME?</v>
      </c>
      <c r="S4669" s="13" t="b">
        <f>INDEX(IRR_LIST,CalcTable[[#This Row],[Day of Week]]+1)</f>
        <v>0</v>
      </c>
      <c r="T4669" s="13">
        <f t="shared" ca="1" si="1454"/>
        <v>7.4</v>
      </c>
      <c r="U4669" s="13" t="b">
        <f ca="1">IF(CalcTable[[#This Row],[IrrPrecip]]&gt;=IC_MM,FALSE,TRUE)</f>
        <v>1</v>
      </c>
      <c r="V4669" s="13" t="b">
        <f t="shared" si="1455"/>
        <v>1</v>
      </c>
      <c r="W4669" s="13" t="e">
        <f ca="1">IF(AND(IRR_DRIP=FALSE,CalcTable[[#This Row],[IrrHours]]&lt;=0),FALSE,TRUE)</f>
        <v>#NAME?</v>
      </c>
      <c r="X4669" s="13" t="e">
        <f ca="1">AND(CalcTable[[#This Row],[IrrDay]],CalcTable[[#This Row],[IrrRain]],CalcTable[[#This Row],[IrrWarm]],CalcTable[[#This Row],[IrrWindy]])</f>
        <v>#NAME?</v>
      </c>
      <c r="Y4669" s="13" t="e">
        <f t="shared" ca="1" si="1456"/>
        <v>#NAME?</v>
      </c>
      <c r="Z4669" s="13" t="e">
        <f ca="1">CalcTable[[#This Row],[IrrHours]]/5</f>
        <v>#NAME?</v>
      </c>
      <c r="AA4669" s="13" t="e">
        <f ca="1">IF(CalcTable[[#This Row],[IrrFlag]]=FALSE,0,MAX(0,CalcTable[[#This Row],[VolRednWind]]*(FCAP*IRR_TARGET-CalcTable[[#This Row],[IWC]])))</f>
        <v>#NAME?</v>
      </c>
      <c r="AB4669" s="13" t="e">
        <f ca="1">CalcTable[[#This Row],[IWC]]+CalcTable[[#This Row],[Eff Precip]]+CalcTable[[#This Row],[IrrAmt]]-CalcTable[[#This Row],[AET]]</f>
        <v>#NAME?</v>
      </c>
      <c r="AC4669" s="13" t="e">
        <f ca="1">IF(CalcTable[[#This Row],[PWC]]&gt;FCAP,MIN(24*PERC,MIN(SAT,CalcTable[[#This Row],[PWC]])-FCAP),0)</f>
        <v>#NAME?</v>
      </c>
      <c r="AD4669" s="13" t="e">
        <f ca="1">IF(CalcTable[[#This Row],[PWC]]&gt;SAT,CalcTable[[#This Row],[PWC]]-SAT,0)</f>
        <v>#NAME?</v>
      </c>
      <c r="AE4669" s="13" t="e">
        <f ca="1">CalcTable[[#This Row],[PWC]]-CalcTable[[#This Row],[PercAmt]]-CalcTable[[#This Row],[Runoff]]</f>
        <v>#NAME?</v>
      </c>
      <c r="AF4669" s="13" t="e">
        <f ca="1">CalcTable[[#This Row],[IrrAmt]]/1000*CUR_IRR_AREA*10000/IRR_EFF</f>
        <v>#NAME?</v>
      </c>
      <c r="AG4669" s="147"/>
      <c r="AH4669" s="13"/>
      <c r="AI4669" s="50">
        <v>0</v>
      </c>
      <c r="AJ4669" s="50">
        <v>0</v>
      </c>
      <c r="AK4669" s="50">
        <v>0</v>
      </c>
      <c r="AL4669" s="50">
        <v>4.481411982233297</v>
      </c>
      <c r="AM4669" s="50"/>
      <c r="AN4669" s="50"/>
      <c r="AO4669" s="50"/>
      <c r="AP4669" s="50"/>
      <c r="AQ4669" s="50"/>
      <c r="AR4669" s="50"/>
      <c r="AS4669" s="50"/>
      <c r="AT4669" s="50"/>
      <c r="AU4669" s="50"/>
      <c r="AV4669" s="50"/>
      <c r="AW4669" s="50"/>
      <c r="AX4669" s="50">
        <f t="shared" si="1467"/>
        <v>4.481411982233297</v>
      </c>
      <c r="AY4669" s="50"/>
      <c r="AZ4669" s="50">
        <f t="shared" si="1457"/>
        <v>131.45475147884338</v>
      </c>
      <c r="BA4669" s="50">
        <f t="shared" si="1458"/>
        <v>202.39858561028268</v>
      </c>
      <c r="BB4669" s="50">
        <f t="shared" si="1459"/>
        <v>208.6583356807038</v>
      </c>
      <c r="BC4669" s="17">
        <f t="shared" si="1460"/>
        <v>19906</v>
      </c>
      <c r="BD4669" s="50">
        <f t="shared" si="1461"/>
        <v>4.481411982233297</v>
      </c>
      <c r="BE4669" s="50">
        <f t="shared" si="1462"/>
        <v>131.45475147884338</v>
      </c>
      <c r="BF4669" s="50">
        <f t="shared" si="1468"/>
        <v>215.01812575321131</v>
      </c>
      <c r="BG4669" s="50"/>
      <c r="BH4669" s="17">
        <f t="shared" si="1463"/>
        <v>0</v>
      </c>
      <c r="BI4669" s="17">
        <f t="shared" si="1471"/>
        <v>4669</v>
      </c>
      <c r="BJ4669" s="17">
        <f t="shared" si="1469"/>
        <v>4669</v>
      </c>
      <c r="BK4669" s="150">
        <f t="shared" si="1470"/>
        <v>33053</v>
      </c>
      <c r="BL4669" s="50" t="e">
        <f t="shared" ca="1" si="1464"/>
        <v>#NAME?</v>
      </c>
      <c r="BM4669" s="50" t="e">
        <f t="shared" ca="1" si="1465"/>
        <v>#NAME?</v>
      </c>
      <c r="BN4669" s="50" t="e">
        <f t="shared" ca="1" si="1466"/>
        <v>#NAME?</v>
      </c>
    </row>
    <row r="4670" spans="1:66" x14ac:dyDescent="0.35">
      <c r="A4670" s="48">
        <v>33054</v>
      </c>
      <c r="B4670" s="17">
        <v>1990</v>
      </c>
      <c r="C4670" s="17">
        <v>6</v>
      </c>
      <c r="D4670" s="17">
        <v>181</v>
      </c>
      <c r="E4670" s="17">
        <v>30</v>
      </c>
      <c r="F4670" s="17">
        <v>7</v>
      </c>
      <c r="G4670" s="50">
        <v>14.3</v>
      </c>
      <c r="H4670" s="32">
        <v>5.3520316252307536</v>
      </c>
      <c r="I4670" s="50">
        <v>11.666666666666666</v>
      </c>
      <c r="J4670" s="13">
        <v>2.8</v>
      </c>
      <c r="K4670" s="13">
        <f t="shared" si="1452"/>
        <v>2.8</v>
      </c>
      <c r="L4670" s="13">
        <f t="shared" si="1453"/>
        <v>0</v>
      </c>
      <c r="M4670" s="13" t="e">
        <f ca="1">CalcTable[[#This Row],[IWC]]-AE4669</f>
        <v>#NAME?</v>
      </c>
      <c r="N4670" s="13" t="e">
        <f ca="1">IF(CalcTable[[#This Row],[Day of Year]]&lt;123,FCAP,AE4669)</f>
        <v>#NAME?</v>
      </c>
      <c r="O4670" s="17" t="e">
        <f ca="1">IF(IRR_DRIP,5,COUNTIF('IDET Wind Values'!C4654:G4654,"&lt;="&amp;IRR_MAXWIND))</f>
        <v>#NAME?</v>
      </c>
      <c r="P4670" s="13" t="e">
        <f ca="1">CalcTable[[#This Row],[ET_o]]*KL</f>
        <v>#NAME?</v>
      </c>
      <c r="Q4670" s="13" t="e">
        <f ca="1">IF(WILTPT&lt;=0,1,MAX(0,MIN(1,(CalcTable[[#This Row],[IWC]]-WILTPT)/(MAD-WILTPT))))</f>
        <v>#NAME?</v>
      </c>
      <c r="R4670" s="13" t="e">
        <f ca="1">CalcTable[[#This Row],[ETMult]]*CalcTable[[#This Row],[ETb]]</f>
        <v>#NAME?</v>
      </c>
      <c r="S4670" s="13" t="b">
        <f>INDEX(IRR_LIST,CalcTable[[#This Row],[Day of Week]]+1)</f>
        <v>0</v>
      </c>
      <c r="T4670" s="13">
        <f t="shared" ca="1" si="1454"/>
        <v>1.2</v>
      </c>
      <c r="U4670" s="13" t="b">
        <f ca="1">IF(CalcTable[[#This Row],[IrrPrecip]]&gt;=IC_MM,FALSE,TRUE)</f>
        <v>1</v>
      </c>
      <c r="V4670" s="13" t="b">
        <f t="shared" si="1455"/>
        <v>1</v>
      </c>
      <c r="W4670" s="13" t="e">
        <f ca="1">IF(AND(IRR_DRIP=FALSE,CalcTable[[#This Row],[IrrHours]]&lt;=0),FALSE,TRUE)</f>
        <v>#NAME?</v>
      </c>
      <c r="X4670" s="13" t="e">
        <f ca="1">AND(CalcTable[[#This Row],[IrrDay]],CalcTable[[#This Row],[IrrRain]],CalcTable[[#This Row],[IrrWarm]],CalcTable[[#This Row],[IrrWindy]])</f>
        <v>#NAME?</v>
      </c>
      <c r="Y4670" s="13" t="e">
        <f t="shared" ca="1" si="1456"/>
        <v>#NAME?</v>
      </c>
      <c r="Z4670" s="13" t="e">
        <f ca="1">CalcTable[[#This Row],[IrrHours]]/5</f>
        <v>#NAME?</v>
      </c>
      <c r="AA4670" s="13" t="e">
        <f ca="1">IF(CalcTable[[#This Row],[IrrFlag]]=FALSE,0,MAX(0,CalcTable[[#This Row],[VolRednWind]]*(FCAP*IRR_TARGET-CalcTable[[#This Row],[IWC]])))</f>
        <v>#NAME?</v>
      </c>
      <c r="AB4670" s="13" t="e">
        <f ca="1">CalcTable[[#This Row],[IWC]]+CalcTable[[#This Row],[Eff Precip]]+CalcTable[[#This Row],[IrrAmt]]-CalcTable[[#This Row],[AET]]</f>
        <v>#NAME?</v>
      </c>
      <c r="AC4670" s="13" t="e">
        <f ca="1">IF(CalcTable[[#This Row],[PWC]]&gt;FCAP,MIN(24*PERC,MIN(SAT,CalcTable[[#This Row],[PWC]])-FCAP),0)</f>
        <v>#NAME?</v>
      </c>
      <c r="AD4670" s="13" t="e">
        <f ca="1">IF(CalcTable[[#This Row],[PWC]]&gt;SAT,CalcTable[[#This Row],[PWC]]-SAT,0)</f>
        <v>#NAME?</v>
      </c>
      <c r="AE4670" s="13" t="e">
        <f ca="1">CalcTable[[#This Row],[PWC]]-CalcTable[[#This Row],[PercAmt]]-CalcTable[[#This Row],[Runoff]]</f>
        <v>#NAME?</v>
      </c>
      <c r="AF4670" s="13" t="e">
        <f ca="1">CalcTable[[#This Row],[IrrAmt]]/1000*CUR_IRR_AREA*10000/IRR_EFF</f>
        <v>#NAME?</v>
      </c>
      <c r="AG4670" s="147"/>
      <c r="AH4670" s="13"/>
      <c r="AI4670" s="50">
        <v>0</v>
      </c>
      <c r="AJ4670" s="50">
        <v>0</v>
      </c>
      <c r="AK4670" s="50">
        <v>4.7208236888842867</v>
      </c>
      <c r="AL4670" s="50">
        <v>0</v>
      </c>
      <c r="AM4670" s="50"/>
      <c r="AN4670" s="50"/>
      <c r="AO4670" s="50"/>
      <c r="AP4670" s="50"/>
      <c r="AQ4670" s="50"/>
      <c r="AR4670" s="50"/>
      <c r="AS4670" s="50"/>
      <c r="AT4670" s="50"/>
      <c r="AU4670" s="50"/>
      <c r="AV4670" s="50"/>
      <c r="AW4670" s="50"/>
      <c r="AX4670" s="50">
        <f t="shared" si="1467"/>
        <v>4.7208236888842867</v>
      </c>
      <c r="AY4670" s="50"/>
      <c r="AZ4670" s="50">
        <f t="shared" si="1457"/>
        <v>69.238747436969547</v>
      </c>
      <c r="BA4670" s="50">
        <f t="shared" si="1458"/>
        <v>106.60569049819119</v>
      </c>
      <c r="BB4670" s="50">
        <f t="shared" si="1459"/>
        <v>109.90277370947548</v>
      </c>
      <c r="BC4670" s="17">
        <f t="shared" si="1460"/>
        <v>19906</v>
      </c>
      <c r="BD4670" s="50">
        <f t="shared" si="1461"/>
        <v>4.7208236888842867</v>
      </c>
      <c r="BE4670" s="50">
        <f t="shared" si="1462"/>
        <v>69.238747436969547</v>
      </c>
      <c r="BF4670" s="50">
        <f t="shared" si="1468"/>
        <v>113.25254915409579</v>
      </c>
      <c r="BG4670" s="50"/>
      <c r="BH4670" s="17">
        <f t="shared" si="1463"/>
        <v>0</v>
      </c>
      <c r="BI4670" s="17">
        <f t="shared" si="1471"/>
        <v>4670</v>
      </c>
      <c r="BJ4670" s="17">
        <f t="shared" si="1469"/>
        <v>4670</v>
      </c>
      <c r="BK4670" s="150">
        <f t="shared" si="1470"/>
        <v>33054</v>
      </c>
      <c r="BL4670" s="50" t="e">
        <f t="shared" ca="1" si="1464"/>
        <v>#NAME?</v>
      </c>
      <c r="BM4670" s="50" t="e">
        <f t="shared" ca="1" si="1465"/>
        <v>#NAME?</v>
      </c>
      <c r="BN4670" s="50" t="e">
        <f t="shared" ca="1" si="1466"/>
        <v>#NAME?</v>
      </c>
    </row>
    <row r="4671" spans="1:66" x14ac:dyDescent="0.35">
      <c r="A4671" s="48">
        <v>33055</v>
      </c>
      <c r="B4671" s="17">
        <v>1990</v>
      </c>
      <c r="C4671" s="17">
        <v>7</v>
      </c>
      <c r="D4671" s="17">
        <v>182</v>
      </c>
      <c r="E4671" s="17">
        <v>1</v>
      </c>
      <c r="F4671" s="17">
        <v>1</v>
      </c>
      <c r="G4671" s="50">
        <v>9.9</v>
      </c>
      <c r="H4671" s="32">
        <v>4.6045529901057005</v>
      </c>
      <c r="I4671" s="50">
        <v>4.333333333333333</v>
      </c>
      <c r="J4671" s="13">
        <v>0</v>
      </c>
      <c r="K4671" s="13">
        <f t="shared" si="1452"/>
        <v>0</v>
      </c>
      <c r="L4671" s="13">
        <f t="shared" si="1453"/>
        <v>0</v>
      </c>
      <c r="M4671" s="13" t="e">
        <f ca="1">CalcTable[[#This Row],[IWC]]-AE4670</f>
        <v>#NAME?</v>
      </c>
      <c r="N4671" s="13" t="e">
        <f ca="1">IF(CalcTable[[#This Row],[Day of Year]]&lt;123,FCAP,AE4670)</f>
        <v>#NAME?</v>
      </c>
      <c r="O4671" s="17" t="e">
        <f ca="1">IF(IRR_DRIP,5,COUNTIF('IDET Wind Values'!C4655:G4655,"&lt;="&amp;IRR_MAXWIND))</f>
        <v>#NAME?</v>
      </c>
      <c r="P4671" s="13" t="e">
        <f ca="1">CalcTable[[#This Row],[ET_o]]*KL</f>
        <v>#NAME?</v>
      </c>
      <c r="Q4671" s="13" t="e">
        <f ca="1">IF(WILTPT&lt;=0,1,MAX(0,MIN(1,(CalcTable[[#This Row],[IWC]]-WILTPT)/(MAD-WILTPT))))</f>
        <v>#NAME?</v>
      </c>
      <c r="R4671" s="13" t="e">
        <f ca="1">CalcTable[[#This Row],[ETMult]]*CalcTable[[#This Row],[ETb]]</f>
        <v>#NAME?</v>
      </c>
      <c r="S4671" s="13" t="b">
        <f>INDEX(IRR_LIST,CalcTable[[#This Row],[Day of Week]]+1)</f>
        <v>1</v>
      </c>
      <c r="T4671" s="13">
        <f t="shared" ca="1" si="1454"/>
        <v>2.8</v>
      </c>
      <c r="U4671" s="13" t="b">
        <f ca="1">IF(CalcTable[[#This Row],[IrrPrecip]]&gt;=IC_MM,FALSE,TRUE)</f>
        <v>1</v>
      </c>
      <c r="V4671" s="13" t="b">
        <f t="shared" si="1455"/>
        <v>1</v>
      </c>
      <c r="W4671" s="13" t="e">
        <f ca="1">IF(AND(IRR_DRIP=FALSE,CalcTable[[#This Row],[IrrHours]]&lt;=0),FALSE,TRUE)</f>
        <v>#NAME?</v>
      </c>
      <c r="X4671" s="13" t="e">
        <f ca="1">AND(CalcTable[[#This Row],[IrrDay]],CalcTable[[#This Row],[IrrRain]],CalcTable[[#This Row],[IrrWarm]],CalcTable[[#This Row],[IrrWindy]])</f>
        <v>#NAME?</v>
      </c>
      <c r="Y4671" s="13" t="e">
        <f t="shared" ca="1" si="1456"/>
        <v>#NAME?</v>
      </c>
      <c r="Z4671" s="13" t="e">
        <f ca="1">CalcTable[[#This Row],[IrrHours]]/5</f>
        <v>#NAME?</v>
      </c>
      <c r="AA4671" s="13" t="e">
        <f ca="1">IF(CalcTable[[#This Row],[IrrFlag]]=FALSE,0,MAX(0,CalcTable[[#This Row],[VolRednWind]]*(FCAP*IRR_TARGET-CalcTable[[#This Row],[IWC]])))</f>
        <v>#NAME?</v>
      </c>
      <c r="AB4671" s="13" t="e">
        <f ca="1">CalcTable[[#This Row],[IWC]]+CalcTable[[#This Row],[Eff Precip]]+CalcTable[[#This Row],[IrrAmt]]-CalcTable[[#This Row],[AET]]</f>
        <v>#NAME?</v>
      </c>
      <c r="AC4671" s="13" t="e">
        <f ca="1">IF(CalcTable[[#This Row],[PWC]]&gt;FCAP,MIN(24*PERC,MIN(SAT,CalcTable[[#This Row],[PWC]])-FCAP),0)</f>
        <v>#NAME?</v>
      </c>
      <c r="AD4671" s="13" t="e">
        <f ca="1">IF(CalcTable[[#This Row],[PWC]]&gt;SAT,CalcTable[[#This Row],[PWC]]-SAT,0)</f>
        <v>#NAME?</v>
      </c>
      <c r="AE4671" s="13" t="e">
        <f ca="1">CalcTable[[#This Row],[PWC]]-CalcTable[[#This Row],[PercAmt]]-CalcTable[[#This Row],[Runoff]]</f>
        <v>#NAME?</v>
      </c>
      <c r="AF4671" s="13" t="e">
        <f ca="1">CalcTable[[#This Row],[IrrAmt]]/1000*CUR_IRR_AREA*10000/IRR_EFF</f>
        <v>#NAME?</v>
      </c>
      <c r="AG4671" s="147"/>
      <c r="AH4671" s="13"/>
      <c r="AI4671" s="50">
        <v>2.1279896091571628</v>
      </c>
      <c r="AJ4671" s="50">
        <v>2.8095896091571633</v>
      </c>
      <c r="AK4671" s="50">
        <v>0</v>
      </c>
      <c r="AL4671" s="50">
        <v>0</v>
      </c>
      <c r="AM4671" s="50"/>
      <c r="AN4671" s="50"/>
      <c r="AO4671" s="50"/>
      <c r="AP4671" s="50"/>
      <c r="AQ4671" s="50"/>
      <c r="AR4671" s="50"/>
      <c r="AS4671" s="50"/>
      <c r="AT4671" s="50"/>
      <c r="AU4671" s="50"/>
      <c r="AV4671" s="50"/>
      <c r="AW4671" s="50"/>
      <c r="AX4671" s="50">
        <f t="shared" si="1467"/>
        <v>4.9375792183143261</v>
      </c>
      <c r="AY4671" s="50"/>
      <c r="AZ4671" s="50">
        <f t="shared" si="1457"/>
        <v>113.62514280291518</v>
      </c>
      <c r="BA4671" s="50">
        <f t="shared" si="1458"/>
        <v>184.00320102887787</v>
      </c>
      <c r="BB4671" s="50">
        <f t="shared" si="1459"/>
        <v>190.4202057354303</v>
      </c>
      <c r="BC4671" s="17">
        <f t="shared" si="1460"/>
        <v>19907</v>
      </c>
      <c r="BD4671" s="50">
        <f t="shared" si="1461"/>
        <v>4.9375792183143261</v>
      </c>
      <c r="BE4671" s="50">
        <f t="shared" si="1462"/>
        <v>113.62514280291518</v>
      </c>
      <c r="BF4671" s="50">
        <f t="shared" si="1468"/>
        <v>185.8545618859267</v>
      </c>
      <c r="BG4671" s="50"/>
      <c r="BH4671" s="17">
        <f t="shared" si="1463"/>
        <v>0</v>
      </c>
      <c r="BI4671" s="17">
        <f t="shared" si="1471"/>
        <v>4671</v>
      </c>
      <c r="BJ4671" s="17">
        <f t="shared" si="1469"/>
        <v>4671</v>
      </c>
      <c r="BK4671" s="150">
        <f t="shared" si="1470"/>
        <v>33055</v>
      </c>
      <c r="BL4671" s="50" t="e">
        <f t="shared" ca="1" si="1464"/>
        <v>#NAME?</v>
      </c>
      <c r="BM4671" s="50" t="e">
        <f t="shared" ca="1" si="1465"/>
        <v>#NAME?</v>
      </c>
      <c r="BN4671" s="50" t="e">
        <f t="shared" ca="1" si="1466"/>
        <v>#NAME?</v>
      </c>
    </row>
    <row r="4672" spans="1:66" x14ac:dyDescent="0.35">
      <c r="A4672" s="48">
        <v>33056</v>
      </c>
      <c r="B4672" s="17">
        <v>1990</v>
      </c>
      <c r="C4672" s="17">
        <v>7</v>
      </c>
      <c r="D4672" s="17">
        <v>183</v>
      </c>
      <c r="E4672" s="17">
        <v>2</v>
      </c>
      <c r="F4672" s="17">
        <v>2</v>
      </c>
      <c r="G4672" s="50">
        <v>12.1</v>
      </c>
      <c r="H4672" s="32">
        <v>3.663340806188415</v>
      </c>
      <c r="I4672" s="50">
        <v>12.666666666666666</v>
      </c>
      <c r="J4672" s="13">
        <v>8.1999999999999993</v>
      </c>
      <c r="K4672" s="13">
        <f t="shared" si="1452"/>
        <v>8.1999999999999993</v>
      </c>
      <c r="L4672" s="13">
        <f t="shared" si="1453"/>
        <v>2.3999999999999995</v>
      </c>
      <c r="M4672" s="13" t="e">
        <f ca="1">CalcTable[[#This Row],[IWC]]-AE4671</f>
        <v>#NAME?</v>
      </c>
      <c r="N4672" s="13" t="e">
        <f ca="1">IF(CalcTable[[#This Row],[Day of Year]]&lt;123,FCAP,AE4671)</f>
        <v>#NAME?</v>
      </c>
      <c r="O4672" s="17" t="e">
        <f ca="1">IF(IRR_DRIP,5,COUNTIF('IDET Wind Values'!C4656:G4656,"&lt;="&amp;IRR_MAXWIND))</f>
        <v>#NAME?</v>
      </c>
      <c r="P4672" s="13" t="e">
        <f ca="1">CalcTable[[#This Row],[ET_o]]*KL</f>
        <v>#NAME?</v>
      </c>
      <c r="Q4672" s="13" t="e">
        <f ca="1">IF(WILTPT&lt;=0,1,MAX(0,MIN(1,(CalcTable[[#This Row],[IWC]]-WILTPT)/(MAD-WILTPT))))</f>
        <v>#NAME?</v>
      </c>
      <c r="R4672" s="13" t="e">
        <f ca="1">CalcTable[[#This Row],[ETMult]]*CalcTable[[#This Row],[ETb]]</f>
        <v>#NAME?</v>
      </c>
      <c r="S4672" s="13" t="b">
        <f>INDEX(IRR_LIST,CalcTable[[#This Row],[Day of Week]]+1)</f>
        <v>0</v>
      </c>
      <c r="T4672" s="13">
        <f t="shared" ca="1" si="1454"/>
        <v>2.8</v>
      </c>
      <c r="U4672" s="13" t="b">
        <f ca="1">IF(CalcTable[[#This Row],[IrrPrecip]]&gt;=IC_MM,FALSE,TRUE)</f>
        <v>1</v>
      </c>
      <c r="V4672" s="13" t="b">
        <f t="shared" si="1455"/>
        <v>1</v>
      </c>
      <c r="W4672" s="13" t="e">
        <f ca="1">IF(AND(IRR_DRIP=FALSE,CalcTable[[#This Row],[IrrHours]]&lt;=0),FALSE,TRUE)</f>
        <v>#NAME?</v>
      </c>
      <c r="X4672" s="13" t="e">
        <f ca="1">AND(CalcTable[[#This Row],[IrrDay]],CalcTable[[#This Row],[IrrRain]],CalcTable[[#This Row],[IrrWarm]],CalcTable[[#This Row],[IrrWindy]])</f>
        <v>#NAME?</v>
      </c>
      <c r="Y4672" s="13" t="e">
        <f t="shared" ca="1" si="1456"/>
        <v>#NAME?</v>
      </c>
      <c r="Z4672" s="13" t="e">
        <f ca="1">CalcTable[[#This Row],[IrrHours]]/5</f>
        <v>#NAME?</v>
      </c>
      <c r="AA4672" s="13" t="e">
        <f ca="1">IF(CalcTable[[#This Row],[IrrFlag]]=FALSE,0,MAX(0,CalcTable[[#This Row],[VolRednWind]]*(FCAP*IRR_TARGET-CalcTable[[#This Row],[IWC]])))</f>
        <v>#NAME?</v>
      </c>
      <c r="AB4672" s="13" t="e">
        <f ca="1">CalcTable[[#This Row],[IWC]]+CalcTable[[#This Row],[Eff Precip]]+CalcTable[[#This Row],[IrrAmt]]-CalcTable[[#This Row],[AET]]</f>
        <v>#NAME?</v>
      </c>
      <c r="AC4672" s="13" t="e">
        <f ca="1">IF(CalcTable[[#This Row],[PWC]]&gt;FCAP,MIN(24*PERC,MIN(SAT,CalcTable[[#This Row],[PWC]])-FCAP),0)</f>
        <v>#NAME?</v>
      </c>
      <c r="AD4672" s="13" t="e">
        <f ca="1">IF(CalcTable[[#This Row],[PWC]]&gt;SAT,CalcTable[[#This Row],[PWC]]-SAT,0)</f>
        <v>#NAME?</v>
      </c>
      <c r="AE4672" s="13" t="e">
        <f ca="1">CalcTable[[#This Row],[PWC]]-CalcTable[[#This Row],[PercAmt]]-CalcTable[[#This Row],[Runoff]]</f>
        <v>#NAME?</v>
      </c>
      <c r="AF4672" s="13" t="e">
        <f ca="1">CalcTable[[#This Row],[IrrAmt]]/1000*CUR_IRR_AREA*10000/IRR_EFF</f>
        <v>#NAME?</v>
      </c>
      <c r="AG4672" s="147"/>
      <c r="AH4672" s="13"/>
      <c r="AI4672" s="50">
        <v>0</v>
      </c>
      <c r="AJ4672" s="50">
        <v>0</v>
      </c>
      <c r="AK4672" s="50">
        <v>3.3167290841853703</v>
      </c>
      <c r="AL4672" s="50">
        <v>8.2147490376755634</v>
      </c>
      <c r="AM4672" s="50"/>
      <c r="AN4672" s="50"/>
      <c r="AO4672" s="50"/>
      <c r="AP4672" s="50"/>
      <c r="AQ4672" s="50"/>
      <c r="AR4672" s="50"/>
      <c r="AS4672" s="50"/>
      <c r="AT4672" s="50"/>
      <c r="AU4672" s="50"/>
      <c r="AV4672" s="50"/>
      <c r="AW4672" s="50"/>
      <c r="AX4672" s="50">
        <f t="shared" si="1467"/>
        <v>11.531478121860934</v>
      </c>
      <c r="AY4672" s="50"/>
      <c r="AZ4672" s="50">
        <f t="shared" si="1457"/>
        <v>289.61133167320202</v>
      </c>
      <c r="BA4672" s="50">
        <f t="shared" si="1458"/>
        <v>445.909510671438</v>
      </c>
      <c r="BB4672" s="50">
        <f t="shared" si="1459"/>
        <v>459.7005264654</v>
      </c>
      <c r="BC4672" s="17">
        <f t="shared" si="1460"/>
        <v>19907</v>
      </c>
      <c r="BD4672" s="50">
        <f t="shared" si="1461"/>
        <v>11.531478121860934</v>
      </c>
      <c r="BE4672" s="50">
        <f t="shared" si="1462"/>
        <v>289.61133167320202</v>
      </c>
      <c r="BF4672" s="50">
        <f t="shared" si="1468"/>
        <v>473.71194295160711</v>
      </c>
      <c r="BG4672" s="50"/>
      <c r="BH4672" s="17">
        <f t="shared" si="1463"/>
        <v>0</v>
      </c>
      <c r="BI4672" s="17">
        <f t="shared" si="1471"/>
        <v>4672</v>
      </c>
      <c r="BJ4672" s="17">
        <f t="shared" si="1469"/>
        <v>4672</v>
      </c>
      <c r="BK4672" s="150">
        <f t="shared" si="1470"/>
        <v>33056</v>
      </c>
      <c r="BL4672" s="50" t="e">
        <f t="shared" ca="1" si="1464"/>
        <v>#NAME?</v>
      </c>
      <c r="BM4672" s="50" t="e">
        <f t="shared" ca="1" si="1465"/>
        <v>#NAME?</v>
      </c>
      <c r="BN4672" s="50" t="e">
        <f t="shared" ca="1" si="1466"/>
        <v>#NAME?</v>
      </c>
    </row>
    <row r="4673" spans="1:66" x14ac:dyDescent="0.35">
      <c r="A4673" s="48">
        <v>33057</v>
      </c>
      <c r="B4673" s="17">
        <v>1990</v>
      </c>
      <c r="C4673" s="17">
        <v>7</v>
      </c>
      <c r="D4673" s="17">
        <v>184</v>
      </c>
      <c r="E4673" s="17">
        <v>3</v>
      </c>
      <c r="F4673" s="17">
        <v>3</v>
      </c>
      <c r="G4673" s="50">
        <v>7.8</v>
      </c>
      <c r="H4673" s="32">
        <v>4.8503809928763184</v>
      </c>
      <c r="I4673" s="50">
        <v>8.6666666666666661</v>
      </c>
      <c r="J4673" s="13">
        <v>2.4</v>
      </c>
      <c r="K4673" s="13">
        <f t="shared" si="1452"/>
        <v>2.4</v>
      </c>
      <c r="L4673" s="13">
        <f t="shared" si="1453"/>
        <v>0</v>
      </c>
      <c r="M4673" s="13" t="e">
        <f ca="1">CalcTable[[#This Row],[IWC]]-AE4672</f>
        <v>#NAME?</v>
      </c>
      <c r="N4673" s="13" t="e">
        <f ca="1">IF(CalcTable[[#This Row],[Day of Year]]&lt;123,FCAP,AE4672)</f>
        <v>#NAME?</v>
      </c>
      <c r="O4673" s="17" t="e">
        <f ca="1">IF(IRR_DRIP,5,COUNTIF('IDET Wind Values'!C4657:G4657,"&lt;="&amp;IRR_MAXWIND))</f>
        <v>#NAME?</v>
      </c>
      <c r="P4673" s="13" t="e">
        <f ca="1">CalcTable[[#This Row],[ET_o]]*KL</f>
        <v>#NAME?</v>
      </c>
      <c r="Q4673" s="13" t="e">
        <f ca="1">IF(WILTPT&lt;=0,1,MAX(0,MIN(1,(CalcTable[[#This Row],[IWC]]-WILTPT)/(MAD-WILTPT))))</f>
        <v>#NAME?</v>
      </c>
      <c r="R4673" s="13" t="e">
        <f ca="1">CalcTable[[#This Row],[ETMult]]*CalcTable[[#This Row],[ETb]]</f>
        <v>#NAME?</v>
      </c>
      <c r="S4673" s="13" t="b">
        <f>INDEX(IRR_LIST,CalcTable[[#This Row],[Day of Week]]+1)</f>
        <v>1</v>
      </c>
      <c r="T4673" s="13">
        <f t="shared" ca="1" si="1454"/>
        <v>8.1999999999999993</v>
      </c>
      <c r="U4673" s="13" t="b">
        <f ca="1">IF(CalcTable[[#This Row],[IrrPrecip]]&gt;=IC_MM,FALSE,TRUE)</f>
        <v>1</v>
      </c>
      <c r="V4673" s="13" t="b">
        <f t="shared" si="1455"/>
        <v>1</v>
      </c>
      <c r="W4673" s="13" t="e">
        <f ca="1">IF(AND(IRR_DRIP=FALSE,CalcTable[[#This Row],[IrrHours]]&lt;=0),FALSE,TRUE)</f>
        <v>#NAME?</v>
      </c>
      <c r="X4673" s="13" t="e">
        <f ca="1">AND(CalcTable[[#This Row],[IrrDay]],CalcTable[[#This Row],[IrrRain]],CalcTable[[#This Row],[IrrWarm]],CalcTable[[#This Row],[IrrWindy]])</f>
        <v>#NAME?</v>
      </c>
      <c r="Y4673" s="13" t="e">
        <f t="shared" ca="1" si="1456"/>
        <v>#NAME?</v>
      </c>
      <c r="Z4673" s="13" t="e">
        <f ca="1">CalcTable[[#This Row],[IrrHours]]/5</f>
        <v>#NAME?</v>
      </c>
      <c r="AA4673" s="13" t="e">
        <f ca="1">IF(CalcTable[[#This Row],[IrrFlag]]=FALSE,0,MAX(0,CalcTable[[#This Row],[VolRednWind]]*(FCAP*IRR_TARGET-CalcTable[[#This Row],[IWC]])))</f>
        <v>#NAME?</v>
      </c>
      <c r="AB4673" s="13" t="e">
        <f ca="1">CalcTable[[#This Row],[IWC]]+CalcTable[[#This Row],[Eff Precip]]+CalcTable[[#This Row],[IrrAmt]]-CalcTable[[#This Row],[AET]]</f>
        <v>#NAME?</v>
      </c>
      <c r="AC4673" s="13" t="e">
        <f ca="1">IF(CalcTable[[#This Row],[PWC]]&gt;FCAP,MIN(24*PERC,MIN(SAT,CalcTable[[#This Row],[PWC]])-FCAP),0)</f>
        <v>#NAME?</v>
      </c>
      <c r="AD4673" s="13" t="e">
        <f ca="1">IF(CalcTable[[#This Row],[PWC]]&gt;SAT,CalcTable[[#This Row],[PWC]]-SAT,0)</f>
        <v>#NAME?</v>
      </c>
      <c r="AE4673" s="13" t="e">
        <f ca="1">CalcTable[[#This Row],[PWC]]-CalcTable[[#This Row],[PercAmt]]-CalcTable[[#This Row],[Runoff]]</f>
        <v>#NAME?</v>
      </c>
      <c r="AF4673" s="13" t="e">
        <f ca="1">CalcTable[[#This Row],[IrrAmt]]/1000*CUR_IRR_AREA*10000/IRR_EFF</f>
        <v>#NAME?</v>
      </c>
      <c r="AG4673" s="147"/>
      <c r="AH4673" s="13"/>
      <c r="AI4673" s="50">
        <v>11.282859182053532</v>
      </c>
      <c r="AJ4673" s="50">
        <v>14.625884094034532</v>
      </c>
      <c r="AK4673" s="50">
        <v>0</v>
      </c>
      <c r="AL4673" s="50">
        <v>0</v>
      </c>
      <c r="AM4673" s="50"/>
      <c r="AN4673" s="50"/>
      <c r="AO4673" s="50"/>
      <c r="AP4673" s="50"/>
      <c r="AQ4673" s="50"/>
      <c r="AR4673" s="50"/>
      <c r="AS4673" s="50"/>
      <c r="AT4673" s="50"/>
      <c r="AU4673" s="50"/>
      <c r="AV4673" s="50"/>
      <c r="AW4673" s="50"/>
      <c r="AX4673" s="50">
        <f t="shared" si="1467"/>
        <v>25.908743276088064</v>
      </c>
      <c r="AY4673" s="50"/>
      <c r="AZ4673" s="50">
        <f t="shared" si="1457"/>
        <v>594.50786809513147</v>
      </c>
      <c r="BA4673" s="50">
        <f t="shared" si="1458"/>
        <v>962.49909117974596</v>
      </c>
      <c r="BB4673" s="50">
        <f t="shared" si="1459"/>
        <v>996.04740154599779</v>
      </c>
      <c r="BC4673" s="17">
        <f t="shared" si="1460"/>
        <v>19907</v>
      </c>
      <c r="BD4673" s="50">
        <f t="shared" si="1461"/>
        <v>25.908743276088064</v>
      </c>
      <c r="BE4673" s="50">
        <f t="shared" si="1462"/>
        <v>594.50786809513147</v>
      </c>
      <c r="BF4673" s="50">
        <f t="shared" si="1468"/>
        <v>972.42561493812411</v>
      </c>
      <c r="BG4673" s="50"/>
      <c r="BH4673" s="17">
        <f t="shared" si="1463"/>
        <v>0</v>
      </c>
      <c r="BI4673" s="17">
        <f t="shared" si="1471"/>
        <v>4673</v>
      </c>
      <c r="BJ4673" s="17">
        <f t="shared" si="1469"/>
        <v>4673</v>
      </c>
      <c r="BK4673" s="150">
        <f t="shared" si="1470"/>
        <v>33057</v>
      </c>
      <c r="BL4673" s="50" t="e">
        <f t="shared" ca="1" si="1464"/>
        <v>#NAME?</v>
      </c>
      <c r="BM4673" s="50" t="e">
        <f t="shared" ca="1" si="1465"/>
        <v>#NAME?</v>
      </c>
      <c r="BN4673" s="50" t="e">
        <f t="shared" ca="1" si="1466"/>
        <v>#NAME?</v>
      </c>
    </row>
    <row r="4674" spans="1:66" x14ac:dyDescent="0.35">
      <c r="A4674" s="48">
        <v>33058</v>
      </c>
      <c r="B4674" s="17">
        <v>1990</v>
      </c>
      <c r="C4674" s="17">
        <v>7</v>
      </c>
      <c r="D4674" s="17">
        <v>185</v>
      </c>
      <c r="E4674" s="17">
        <v>4</v>
      </c>
      <c r="F4674" s="17">
        <v>4</v>
      </c>
      <c r="G4674" s="50">
        <v>7.2</v>
      </c>
      <c r="H4674" s="32">
        <v>4.0961487319773591</v>
      </c>
      <c r="I4674" s="50">
        <v>3.3333333333333335</v>
      </c>
      <c r="J4674" s="13">
        <v>0</v>
      </c>
      <c r="K4674" s="13">
        <f t="shared" si="1452"/>
        <v>0</v>
      </c>
      <c r="L4674" s="13">
        <f t="shared" si="1453"/>
        <v>0</v>
      </c>
      <c r="M4674" s="13" t="e">
        <f ca="1">CalcTable[[#This Row],[IWC]]-AE4673</f>
        <v>#NAME?</v>
      </c>
      <c r="N4674" s="13" t="e">
        <f ca="1">IF(CalcTable[[#This Row],[Day of Year]]&lt;123,FCAP,AE4673)</f>
        <v>#NAME?</v>
      </c>
      <c r="O4674" s="17" t="e">
        <f ca="1">IF(IRR_DRIP,5,COUNTIF('IDET Wind Values'!C4658:G4658,"&lt;="&amp;IRR_MAXWIND))</f>
        <v>#NAME?</v>
      </c>
      <c r="P4674" s="13" t="e">
        <f ca="1">CalcTable[[#This Row],[ET_o]]*KL</f>
        <v>#NAME?</v>
      </c>
      <c r="Q4674" s="13" t="e">
        <f ca="1">IF(WILTPT&lt;=0,1,MAX(0,MIN(1,(CalcTable[[#This Row],[IWC]]-WILTPT)/(MAD-WILTPT))))</f>
        <v>#NAME?</v>
      </c>
      <c r="R4674" s="13" t="e">
        <f ca="1">CalcTable[[#This Row],[ETMult]]*CalcTable[[#This Row],[ETb]]</f>
        <v>#NAME?</v>
      </c>
      <c r="S4674" s="13" t="b">
        <f>INDEX(IRR_LIST,CalcTable[[#This Row],[Day of Week]]+1)</f>
        <v>0</v>
      </c>
      <c r="T4674" s="13">
        <f t="shared" ca="1" si="1454"/>
        <v>10.6</v>
      </c>
      <c r="U4674" s="13" t="b">
        <f ca="1">IF(CalcTable[[#This Row],[IrrPrecip]]&gt;=IC_MM,FALSE,TRUE)</f>
        <v>0</v>
      </c>
      <c r="V4674" s="13" t="b">
        <f t="shared" si="1455"/>
        <v>1</v>
      </c>
      <c r="W4674" s="13" t="e">
        <f ca="1">IF(AND(IRR_DRIP=FALSE,CalcTable[[#This Row],[IrrHours]]&lt;=0),FALSE,TRUE)</f>
        <v>#NAME?</v>
      </c>
      <c r="X4674" s="13" t="e">
        <f ca="1">AND(CalcTable[[#This Row],[IrrDay]],CalcTable[[#This Row],[IrrRain]],CalcTable[[#This Row],[IrrWarm]],CalcTable[[#This Row],[IrrWindy]])</f>
        <v>#NAME?</v>
      </c>
      <c r="Y4674" s="13" t="e">
        <f t="shared" ca="1" si="1456"/>
        <v>#NAME?</v>
      </c>
      <c r="Z4674" s="13" t="e">
        <f ca="1">CalcTable[[#This Row],[IrrHours]]/5</f>
        <v>#NAME?</v>
      </c>
      <c r="AA4674" s="13" t="e">
        <f ca="1">IF(CalcTable[[#This Row],[IrrFlag]]=FALSE,0,MAX(0,CalcTable[[#This Row],[VolRednWind]]*(FCAP*IRR_TARGET-CalcTable[[#This Row],[IWC]])))</f>
        <v>#NAME?</v>
      </c>
      <c r="AB4674" s="13" t="e">
        <f ca="1">CalcTable[[#This Row],[IWC]]+CalcTable[[#This Row],[Eff Precip]]+CalcTable[[#This Row],[IrrAmt]]-CalcTable[[#This Row],[AET]]</f>
        <v>#NAME?</v>
      </c>
      <c r="AC4674" s="13" t="e">
        <f ca="1">IF(CalcTable[[#This Row],[PWC]]&gt;FCAP,MIN(24*PERC,MIN(SAT,CalcTable[[#This Row],[PWC]])-FCAP),0)</f>
        <v>#NAME?</v>
      </c>
      <c r="AD4674" s="13" t="e">
        <f ca="1">IF(CalcTable[[#This Row],[PWC]]&gt;SAT,CalcTable[[#This Row],[PWC]]-SAT,0)</f>
        <v>#NAME?</v>
      </c>
      <c r="AE4674" s="13" t="e">
        <f ca="1">CalcTable[[#This Row],[PWC]]-CalcTable[[#This Row],[PercAmt]]-CalcTable[[#This Row],[Runoff]]</f>
        <v>#NAME?</v>
      </c>
      <c r="AF4674" s="13" t="e">
        <f ca="1">CalcTable[[#This Row],[IrrAmt]]/1000*CUR_IRR_AREA*10000/IRR_EFF</f>
        <v>#NAME?</v>
      </c>
      <c r="AG4674" s="147"/>
      <c r="AH4674" s="13"/>
      <c r="AI4674" s="50">
        <v>0</v>
      </c>
      <c r="AJ4674" s="50">
        <v>0</v>
      </c>
      <c r="AK4674" s="50">
        <v>0</v>
      </c>
      <c r="AL4674" s="50">
        <v>0</v>
      </c>
      <c r="AM4674" s="50"/>
      <c r="AN4674" s="50"/>
      <c r="AO4674" s="50"/>
      <c r="AP4674" s="50"/>
      <c r="AQ4674" s="50"/>
      <c r="AR4674" s="50"/>
      <c r="AS4674" s="50"/>
      <c r="AT4674" s="50"/>
      <c r="AU4674" s="50"/>
      <c r="AV4674" s="50"/>
      <c r="AW4674" s="50"/>
      <c r="AX4674" s="50">
        <f t="shared" si="1467"/>
        <v>0</v>
      </c>
      <c r="AY4674" s="50"/>
      <c r="AZ4674" s="50">
        <f t="shared" si="1457"/>
        <v>0</v>
      </c>
      <c r="BA4674" s="50">
        <f t="shared" si="1458"/>
        <v>0</v>
      </c>
      <c r="BB4674" s="50">
        <f t="shared" si="1459"/>
        <v>0</v>
      </c>
      <c r="BC4674" s="17">
        <f t="shared" si="1460"/>
        <v>19907</v>
      </c>
      <c r="BD4674" s="50">
        <f t="shared" si="1461"/>
        <v>0</v>
      </c>
      <c r="BE4674" s="50">
        <f t="shared" si="1462"/>
        <v>0</v>
      </c>
      <c r="BF4674" s="50">
        <f t="shared" si="1468"/>
        <v>0</v>
      </c>
      <c r="BG4674" s="50"/>
      <c r="BH4674" s="17">
        <f t="shared" si="1463"/>
        <v>0</v>
      </c>
      <c r="BI4674" s="17">
        <f t="shared" si="1471"/>
        <v>4674</v>
      </c>
      <c r="BJ4674" s="17">
        <f t="shared" si="1469"/>
        <v>4674</v>
      </c>
      <c r="BK4674" s="150">
        <f t="shared" si="1470"/>
        <v>33058</v>
      </c>
      <c r="BL4674" s="50" t="e">
        <f t="shared" ca="1" si="1464"/>
        <v>#NAME?</v>
      </c>
      <c r="BM4674" s="50" t="e">
        <f t="shared" ca="1" si="1465"/>
        <v>#NAME?</v>
      </c>
      <c r="BN4674" s="50" t="e">
        <f t="shared" ca="1" si="1466"/>
        <v>#NAME?</v>
      </c>
    </row>
    <row r="4675" spans="1:66" x14ac:dyDescent="0.35">
      <c r="A4675" s="48">
        <v>33059</v>
      </c>
      <c r="B4675" s="17">
        <v>1990</v>
      </c>
      <c r="C4675" s="17">
        <v>7</v>
      </c>
      <c r="D4675" s="17">
        <v>186</v>
      </c>
      <c r="E4675" s="17">
        <v>5</v>
      </c>
      <c r="F4675" s="17">
        <v>5</v>
      </c>
      <c r="G4675" s="50">
        <v>7.7</v>
      </c>
      <c r="H4675" s="32">
        <v>5.152330967091526</v>
      </c>
      <c r="I4675" s="50">
        <v>16.333333333333332</v>
      </c>
      <c r="J4675" s="13">
        <v>0</v>
      </c>
      <c r="K4675" s="13">
        <f t="shared" si="1452"/>
        <v>0</v>
      </c>
      <c r="L4675" s="13">
        <f t="shared" si="1453"/>
        <v>0</v>
      </c>
      <c r="M4675" s="13" t="e">
        <f ca="1">CalcTable[[#This Row],[IWC]]-AE4674</f>
        <v>#NAME?</v>
      </c>
      <c r="N4675" s="13" t="e">
        <f ca="1">IF(CalcTable[[#This Row],[Day of Year]]&lt;123,FCAP,AE4674)</f>
        <v>#NAME?</v>
      </c>
      <c r="O4675" s="17" t="e">
        <f ca="1">IF(IRR_DRIP,5,COUNTIF('IDET Wind Values'!C4659:G4659,"&lt;="&amp;IRR_MAXWIND))</f>
        <v>#NAME?</v>
      </c>
      <c r="P4675" s="13" t="e">
        <f ca="1">CalcTable[[#This Row],[ET_o]]*KL</f>
        <v>#NAME?</v>
      </c>
      <c r="Q4675" s="13" t="e">
        <f ca="1">IF(WILTPT&lt;=0,1,MAX(0,MIN(1,(CalcTable[[#This Row],[IWC]]-WILTPT)/(MAD-WILTPT))))</f>
        <v>#NAME?</v>
      </c>
      <c r="R4675" s="13" t="e">
        <f ca="1">CalcTable[[#This Row],[ETMult]]*CalcTable[[#This Row],[ETb]]</f>
        <v>#NAME?</v>
      </c>
      <c r="S4675" s="13" t="b">
        <f>INDEX(IRR_LIST,CalcTable[[#This Row],[Day of Week]]+1)</f>
        <v>1</v>
      </c>
      <c r="T4675" s="13">
        <f t="shared" ca="1" si="1454"/>
        <v>2.4</v>
      </c>
      <c r="U4675" s="13" t="b">
        <f ca="1">IF(CalcTable[[#This Row],[IrrPrecip]]&gt;=IC_MM,FALSE,TRUE)</f>
        <v>1</v>
      </c>
      <c r="V4675" s="13" t="b">
        <f t="shared" si="1455"/>
        <v>1</v>
      </c>
      <c r="W4675" s="13" t="e">
        <f ca="1">IF(AND(IRR_DRIP=FALSE,CalcTable[[#This Row],[IrrHours]]&lt;=0),FALSE,TRUE)</f>
        <v>#NAME?</v>
      </c>
      <c r="X4675" s="13" t="e">
        <f ca="1">AND(CalcTable[[#This Row],[IrrDay]],CalcTable[[#This Row],[IrrRain]],CalcTable[[#This Row],[IrrWarm]],CalcTable[[#This Row],[IrrWindy]])</f>
        <v>#NAME?</v>
      </c>
      <c r="Y4675" s="13" t="e">
        <f t="shared" ca="1" si="1456"/>
        <v>#NAME?</v>
      </c>
      <c r="Z4675" s="13" t="e">
        <f ca="1">CalcTable[[#This Row],[IrrHours]]/5</f>
        <v>#NAME?</v>
      </c>
      <c r="AA4675" s="13" t="e">
        <f ca="1">IF(CalcTable[[#This Row],[IrrFlag]]=FALSE,0,MAX(0,CalcTable[[#This Row],[VolRednWind]]*(FCAP*IRR_TARGET-CalcTable[[#This Row],[IWC]])))</f>
        <v>#NAME?</v>
      </c>
      <c r="AB4675" s="13" t="e">
        <f ca="1">CalcTable[[#This Row],[IWC]]+CalcTable[[#This Row],[Eff Precip]]+CalcTable[[#This Row],[IrrAmt]]-CalcTable[[#This Row],[AET]]</f>
        <v>#NAME?</v>
      </c>
      <c r="AC4675" s="13" t="e">
        <f ca="1">IF(CalcTable[[#This Row],[PWC]]&gt;FCAP,MIN(24*PERC,MIN(SAT,CalcTable[[#This Row],[PWC]])-FCAP),0)</f>
        <v>#NAME?</v>
      </c>
      <c r="AD4675" s="13" t="e">
        <f ca="1">IF(CalcTable[[#This Row],[PWC]]&gt;SAT,CalcTable[[#This Row],[PWC]]-SAT,0)</f>
        <v>#NAME?</v>
      </c>
      <c r="AE4675" s="13" t="e">
        <f ca="1">CalcTable[[#This Row],[PWC]]-CalcTable[[#This Row],[PercAmt]]-CalcTable[[#This Row],[Runoff]]</f>
        <v>#NAME?</v>
      </c>
      <c r="AF4675" s="13" t="e">
        <f ca="1">CalcTable[[#This Row],[IrrAmt]]/1000*CUR_IRR_AREA*10000/IRR_EFF</f>
        <v>#NAME?</v>
      </c>
      <c r="AG4675" s="147"/>
      <c r="AH4675" s="13"/>
      <c r="AI4675" s="50">
        <v>2.510121644953661</v>
      </c>
      <c r="AJ4675" s="50">
        <v>3.87332164495366</v>
      </c>
      <c r="AK4675" s="50">
        <v>0</v>
      </c>
      <c r="AL4675" s="50">
        <v>0</v>
      </c>
      <c r="AM4675" s="50"/>
      <c r="AN4675" s="50"/>
      <c r="AO4675" s="50"/>
      <c r="AP4675" s="50"/>
      <c r="AQ4675" s="50"/>
      <c r="AR4675" s="50"/>
      <c r="AS4675" s="50"/>
      <c r="AT4675" s="50"/>
      <c r="AU4675" s="50"/>
      <c r="AV4675" s="50"/>
      <c r="AW4675" s="50"/>
      <c r="AX4675" s="50">
        <f t="shared" si="1467"/>
        <v>6.383443289907321</v>
      </c>
      <c r="AY4675" s="50"/>
      <c r="AZ4675" s="50">
        <f t="shared" si="1457"/>
        <v>150.43255237796106</v>
      </c>
      <c r="BA4675" s="50">
        <f t="shared" si="1458"/>
        <v>244.10380670486759</v>
      </c>
      <c r="BB4675" s="50">
        <f t="shared" si="1459"/>
        <v>252.65453184763544</v>
      </c>
      <c r="BC4675" s="17">
        <f t="shared" si="1460"/>
        <v>19907</v>
      </c>
      <c r="BD4675" s="50">
        <f t="shared" si="1461"/>
        <v>6.383443289907321</v>
      </c>
      <c r="BE4675" s="50">
        <f t="shared" si="1462"/>
        <v>150.43255237796106</v>
      </c>
      <c r="BF4675" s="50">
        <f t="shared" si="1468"/>
        <v>246.05976657897202</v>
      </c>
      <c r="BG4675" s="50"/>
      <c r="BH4675" s="17">
        <f t="shared" si="1463"/>
        <v>0</v>
      </c>
      <c r="BI4675" s="17">
        <f t="shared" si="1471"/>
        <v>4675</v>
      </c>
      <c r="BJ4675" s="17">
        <f t="shared" si="1469"/>
        <v>4675</v>
      </c>
      <c r="BK4675" s="150">
        <f t="shared" si="1470"/>
        <v>33059</v>
      </c>
      <c r="BL4675" s="50" t="e">
        <f t="shared" ca="1" si="1464"/>
        <v>#NAME?</v>
      </c>
      <c r="BM4675" s="50" t="e">
        <f t="shared" ca="1" si="1465"/>
        <v>#NAME?</v>
      </c>
      <c r="BN4675" s="50" t="e">
        <f t="shared" ca="1" si="1466"/>
        <v>#NAME?</v>
      </c>
    </row>
    <row r="4676" spans="1:66" x14ac:dyDescent="0.35">
      <c r="A4676" s="48">
        <v>33060</v>
      </c>
      <c r="B4676" s="17">
        <v>1990</v>
      </c>
      <c r="C4676" s="17">
        <v>7</v>
      </c>
      <c r="D4676" s="17">
        <v>187</v>
      </c>
      <c r="E4676" s="17">
        <v>6</v>
      </c>
      <c r="F4676" s="17">
        <v>6</v>
      </c>
      <c r="G4676" s="50">
        <v>9.4</v>
      </c>
      <c r="H4676" s="32">
        <v>3.7708946979836448</v>
      </c>
      <c r="I4676" s="50">
        <v>8.6666666666666661</v>
      </c>
      <c r="J4676" s="13">
        <v>4.2</v>
      </c>
      <c r="K4676" s="13">
        <f t="shared" si="1452"/>
        <v>4.2</v>
      </c>
      <c r="L4676" s="13">
        <f t="shared" si="1453"/>
        <v>0</v>
      </c>
      <c r="M4676" s="13" t="e">
        <f ca="1">CalcTable[[#This Row],[IWC]]-AE4675</f>
        <v>#NAME?</v>
      </c>
      <c r="N4676" s="13" t="e">
        <f ca="1">IF(CalcTable[[#This Row],[Day of Year]]&lt;123,FCAP,AE4675)</f>
        <v>#NAME?</v>
      </c>
      <c r="O4676" s="17" t="e">
        <f ca="1">IF(IRR_DRIP,5,COUNTIF('IDET Wind Values'!C4660:G4660,"&lt;="&amp;IRR_MAXWIND))</f>
        <v>#NAME?</v>
      </c>
      <c r="P4676" s="13" t="e">
        <f ca="1">CalcTable[[#This Row],[ET_o]]*KL</f>
        <v>#NAME?</v>
      </c>
      <c r="Q4676" s="13" t="e">
        <f ca="1">IF(WILTPT&lt;=0,1,MAX(0,MIN(1,(CalcTable[[#This Row],[IWC]]-WILTPT)/(MAD-WILTPT))))</f>
        <v>#NAME?</v>
      </c>
      <c r="R4676" s="13" t="e">
        <f ca="1">CalcTable[[#This Row],[ETMult]]*CalcTable[[#This Row],[ETb]]</f>
        <v>#NAME?</v>
      </c>
      <c r="S4676" s="13" t="b">
        <f>INDEX(IRR_LIST,CalcTable[[#This Row],[Day of Week]]+1)</f>
        <v>0</v>
      </c>
      <c r="T4676" s="13">
        <f t="shared" ca="1" si="1454"/>
        <v>0</v>
      </c>
      <c r="U4676" s="13" t="b">
        <f ca="1">IF(CalcTable[[#This Row],[IrrPrecip]]&gt;=IC_MM,FALSE,TRUE)</f>
        <v>1</v>
      </c>
      <c r="V4676" s="13" t="b">
        <f t="shared" si="1455"/>
        <v>1</v>
      </c>
      <c r="W4676" s="13" t="e">
        <f ca="1">IF(AND(IRR_DRIP=FALSE,CalcTable[[#This Row],[IrrHours]]&lt;=0),FALSE,TRUE)</f>
        <v>#NAME?</v>
      </c>
      <c r="X4676" s="13" t="e">
        <f ca="1">AND(CalcTable[[#This Row],[IrrDay]],CalcTable[[#This Row],[IrrRain]],CalcTable[[#This Row],[IrrWarm]],CalcTable[[#This Row],[IrrWindy]])</f>
        <v>#NAME?</v>
      </c>
      <c r="Y4676" s="13" t="e">
        <f t="shared" ca="1" si="1456"/>
        <v>#NAME?</v>
      </c>
      <c r="Z4676" s="13" t="e">
        <f ca="1">CalcTable[[#This Row],[IrrHours]]/5</f>
        <v>#NAME?</v>
      </c>
      <c r="AA4676" s="13" t="e">
        <f ca="1">IF(CalcTable[[#This Row],[IrrFlag]]=FALSE,0,MAX(0,CalcTable[[#This Row],[VolRednWind]]*(FCAP*IRR_TARGET-CalcTable[[#This Row],[IWC]])))</f>
        <v>#NAME?</v>
      </c>
      <c r="AB4676" s="13" t="e">
        <f ca="1">CalcTable[[#This Row],[IWC]]+CalcTable[[#This Row],[Eff Precip]]+CalcTable[[#This Row],[IrrAmt]]-CalcTable[[#This Row],[AET]]</f>
        <v>#NAME?</v>
      </c>
      <c r="AC4676" s="13" t="e">
        <f ca="1">IF(CalcTable[[#This Row],[PWC]]&gt;FCAP,MIN(24*PERC,MIN(SAT,CalcTable[[#This Row],[PWC]])-FCAP),0)</f>
        <v>#NAME?</v>
      </c>
      <c r="AD4676" s="13" t="e">
        <f ca="1">IF(CalcTable[[#This Row],[PWC]]&gt;SAT,CalcTable[[#This Row],[PWC]]-SAT,0)</f>
        <v>#NAME?</v>
      </c>
      <c r="AE4676" s="13" t="e">
        <f ca="1">CalcTable[[#This Row],[PWC]]-CalcTable[[#This Row],[PercAmt]]-CalcTable[[#This Row],[Runoff]]</f>
        <v>#NAME?</v>
      </c>
      <c r="AF4676" s="13" t="e">
        <f ca="1">CalcTable[[#This Row],[IrrAmt]]/1000*CUR_IRR_AREA*10000/IRR_EFF</f>
        <v>#NAME?</v>
      </c>
      <c r="AG4676" s="147"/>
      <c r="AH4676" s="13"/>
      <c r="AI4676" s="50">
        <v>0</v>
      </c>
      <c r="AJ4676" s="50">
        <v>0</v>
      </c>
      <c r="AK4676" s="50">
        <v>0</v>
      </c>
      <c r="AL4676" s="50">
        <v>10.034373380569866</v>
      </c>
      <c r="AM4676" s="50"/>
      <c r="AN4676" s="50"/>
      <c r="AO4676" s="50"/>
      <c r="AP4676" s="50"/>
      <c r="AQ4676" s="50"/>
      <c r="AR4676" s="50"/>
      <c r="AS4676" s="50"/>
      <c r="AT4676" s="50"/>
      <c r="AU4676" s="50"/>
      <c r="AV4676" s="50"/>
      <c r="AW4676" s="50"/>
      <c r="AX4676" s="50">
        <f t="shared" si="1467"/>
        <v>10.034373380569866</v>
      </c>
      <c r="AY4676" s="50"/>
      <c r="AZ4676" s="50">
        <f t="shared" si="1457"/>
        <v>294.34161916338275</v>
      </c>
      <c r="BA4676" s="50">
        <f t="shared" si="1458"/>
        <v>453.19265172774806</v>
      </c>
      <c r="BB4676" s="50">
        <f t="shared" si="1459"/>
        <v>467.20891930695677</v>
      </c>
      <c r="BC4676" s="17">
        <f t="shared" si="1460"/>
        <v>19907</v>
      </c>
      <c r="BD4676" s="50">
        <f t="shared" si="1461"/>
        <v>10.034373380569866</v>
      </c>
      <c r="BE4676" s="50">
        <f t="shared" si="1462"/>
        <v>294.34161916338275</v>
      </c>
      <c r="BF4676" s="50">
        <f t="shared" si="1468"/>
        <v>481.44918743284762</v>
      </c>
      <c r="BG4676" s="50"/>
      <c r="BH4676" s="17">
        <f t="shared" si="1463"/>
        <v>0</v>
      </c>
      <c r="BI4676" s="17">
        <f t="shared" si="1471"/>
        <v>4676</v>
      </c>
      <c r="BJ4676" s="17">
        <f t="shared" si="1469"/>
        <v>4676</v>
      </c>
      <c r="BK4676" s="150">
        <f t="shared" si="1470"/>
        <v>33060</v>
      </c>
      <c r="BL4676" s="50" t="e">
        <f t="shared" ca="1" si="1464"/>
        <v>#NAME?</v>
      </c>
      <c r="BM4676" s="50" t="e">
        <f t="shared" ca="1" si="1465"/>
        <v>#NAME?</v>
      </c>
      <c r="BN4676" s="50" t="e">
        <f t="shared" ca="1" si="1466"/>
        <v>#NAME?</v>
      </c>
    </row>
    <row r="4677" spans="1:66" x14ac:dyDescent="0.35">
      <c r="A4677" s="48">
        <v>33061</v>
      </c>
      <c r="B4677" s="17">
        <v>1990</v>
      </c>
      <c r="C4677" s="17">
        <v>7</v>
      </c>
      <c r="D4677" s="17">
        <v>188</v>
      </c>
      <c r="E4677" s="17">
        <v>7</v>
      </c>
      <c r="F4677" s="17">
        <v>7</v>
      </c>
      <c r="G4677" s="50">
        <v>10.199999999999999</v>
      </c>
      <c r="H4677" s="32">
        <v>4.1749943038912871</v>
      </c>
      <c r="I4677" s="50">
        <v>27.833333333333332</v>
      </c>
      <c r="J4677" s="13">
        <v>14.9</v>
      </c>
      <c r="K4677" s="13">
        <f t="shared" si="1452"/>
        <v>14.9</v>
      </c>
      <c r="L4677" s="13">
        <f t="shared" si="1453"/>
        <v>7.4250000000000007</v>
      </c>
      <c r="M4677" s="13" t="e">
        <f ca="1">CalcTable[[#This Row],[IWC]]-AE4676</f>
        <v>#NAME?</v>
      </c>
      <c r="N4677" s="13" t="e">
        <f ca="1">IF(CalcTable[[#This Row],[Day of Year]]&lt;123,FCAP,AE4676)</f>
        <v>#NAME?</v>
      </c>
      <c r="O4677" s="17" t="e">
        <f ca="1">IF(IRR_DRIP,5,COUNTIF('IDET Wind Values'!C4661:G4661,"&lt;="&amp;IRR_MAXWIND))</f>
        <v>#NAME?</v>
      </c>
      <c r="P4677" s="13" t="e">
        <f ca="1">CalcTable[[#This Row],[ET_o]]*KL</f>
        <v>#NAME?</v>
      </c>
      <c r="Q4677" s="13" t="e">
        <f ca="1">IF(WILTPT&lt;=0,1,MAX(0,MIN(1,(CalcTable[[#This Row],[IWC]]-WILTPT)/(MAD-WILTPT))))</f>
        <v>#NAME?</v>
      </c>
      <c r="R4677" s="13" t="e">
        <f ca="1">CalcTable[[#This Row],[ETMult]]*CalcTable[[#This Row],[ETb]]</f>
        <v>#NAME?</v>
      </c>
      <c r="S4677" s="13" t="b">
        <f>INDEX(IRR_LIST,CalcTable[[#This Row],[Day of Week]]+1)</f>
        <v>0</v>
      </c>
      <c r="T4677" s="13">
        <f t="shared" ca="1" si="1454"/>
        <v>4.2</v>
      </c>
      <c r="U4677" s="13" t="b">
        <f ca="1">IF(CalcTable[[#This Row],[IrrPrecip]]&gt;=IC_MM,FALSE,TRUE)</f>
        <v>1</v>
      </c>
      <c r="V4677" s="13" t="b">
        <f t="shared" si="1455"/>
        <v>1</v>
      </c>
      <c r="W4677" s="13" t="e">
        <f ca="1">IF(AND(IRR_DRIP=FALSE,CalcTable[[#This Row],[IrrHours]]&lt;=0),FALSE,TRUE)</f>
        <v>#NAME?</v>
      </c>
      <c r="X4677" s="13" t="e">
        <f ca="1">AND(CalcTable[[#This Row],[IrrDay]],CalcTable[[#This Row],[IrrRain]],CalcTable[[#This Row],[IrrWarm]],CalcTable[[#This Row],[IrrWindy]])</f>
        <v>#NAME?</v>
      </c>
      <c r="Y4677" s="13" t="e">
        <f t="shared" ca="1" si="1456"/>
        <v>#NAME?</v>
      </c>
      <c r="Z4677" s="13" t="e">
        <f ca="1">CalcTable[[#This Row],[IrrHours]]/5</f>
        <v>#NAME?</v>
      </c>
      <c r="AA4677" s="13" t="e">
        <f ca="1">IF(CalcTable[[#This Row],[IrrFlag]]=FALSE,0,MAX(0,CalcTable[[#This Row],[VolRednWind]]*(FCAP*IRR_TARGET-CalcTable[[#This Row],[IWC]])))</f>
        <v>#NAME?</v>
      </c>
      <c r="AB4677" s="13" t="e">
        <f ca="1">CalcTable[[#This Row],[IWC]]+CalcTable[[#This Row],[Eff Precip]]+CalcTable[[#This Row],[IrrAmt]]-CalcTable[[#This Row],[AET]]</f>
        <v>#NAME?</v>
      </c>
      <c r="AC4677" s="13" t="e">
        <f ca="1">IF(CalcTable[[#This Row],[PWC]]&gt;FCAP,MIN(24*PERC,MIN(SAT,CalcTable[[#This Row],[PWC]])-FCAP),0)</f>
        <v>#NAME?</v>
      </c>
      <c r="AD4677" s="13" t="e">
        <f ca="1">IF(CalcTable[[#This Row],[PWC]]&gt;SAT,CalcTable[[#This Row],[PWC]]-SAT,0)</f>
        <v>#NAME?</v>
      </c>
      <c r="AE4677" s="13" t="e">
        <f ca="1">CalcTable[[#This Row],[PWC]]-CalcTable[[#This Row],[PercAmt]]-CalcTable[[#This Row],[Runoff]]</f>
        <v>#NAME?</v>
      </c>
      <c r="AF4677" s="13" t="e">
        <f ca="1">CalcTable[[#This Row],[IrrAmt]]/1000*CUR_IRR_AREA*10000/IRR_EFF</f>
        <v>#NAME?</v>
      </c>
      <c r="AG4677" s="147"/>
      <c r="AH4677" s="13"/>
      <c r="AI4677" s="50">
        <v>0</v>
      </c>
      <c r="AJ4677" s="50">
        <v>0</v>
      </c>
      <c r="AK4677" s="50">
        <v>9.0274264712594867</v>
      </c>
      <c r="AL4677" s="50">
        <v>0</v>
      </c>
      <c r="AM4677" s="50"/>
      <c r="AN4677" s="50"/>
      <c r="AO4677" s="50"/>
      <c r="AP4677" s="50"/>
      <c r="AQ4677" s="50"/>
      <c r="AR4677" s="50"/>
      <c r="AS4677" s="50"/>
      <c r="AT4677" s="50"/>
      <c r="AU4677" s="50"/>
      <c r="AV4677" s="50"/>
      <c r="AW4677" s="50"/>
      <c r="AX4677" s="50">
        <f t="shared" si="1467"/>
        <v>9.0274264712594867</v>
      </c>
      <c r="AY4677" s="50"/>
      <c r="AZ4677" s="50">
        <f t="shared" si="1457"/>
        <v>132.40225491180581</v>
      </c>
      <c r="BA4677" s="50">
        <f t="shared" si="1458"/>
        <v>203.85744010230417</v>
      </c>
      <c r="BB4677" s="50">
        <f t="shared" si="1459"/>
        <v>210.16230938381878</v>
      </c>
      <c r="BC4677" s="17">
        <f t="shared" si="1460"/>
        <v>19907</v>
      </c>
      <c r="BD4677" s="50">
        <f t="shared" si="1461"/>
        <v>9.0274264712594867</v>
      </c>
      <c r="BE4677" s="50">
        <f t="shared" si="1462"/>
        <v>132.40225491180581</v>
      </c>
      <c r="BF4677" s="50">
        <f t="shared" si="1468"/>
        <v>216.56793973869594</v>
      </c>
      <c r="BG4677" s="50"/>
      <c r="BH4677" s="17">
        <f t="shared" si="1463"/>
        <v>0</v>
      </c>
      <c r="BI4677" s="17">
        <f t="shared" si="1471"/>
        <v>4677</v>
      </c>
      <c r="BJ4677" s="17">
        <f t="shared" si="1469"/>
        <v>4677</v>
      </c>
      <c r="BK4677" s="150">
        <f t="shared" si="1470"/>
        <v>33061</v>
      </c>
      <c r="BL4677" s="50" t="e">
        <f t="shared" ca="1" si="1464"/>
        <v>#NAME?</v>
      </c>
      <c r="BM4677" s="50" t="e">
        <f t="shared" ca="1" si="1465"/>
        <v>#NAME?</v>
      </c>
      <c r="BN4677" s="50" t="e">
        <f t="shared" ca="1" si="1466"/>
        <v>#NAME?</v>
      </c>
    </row>
    <row r="4678" spans="1:66" x14ac:dyDescent="0.35">
      <c r="A4678" s="48">
        <v>33062</v>
      </c>
      <c r="B4678" s="17">
        <v>1990</v>
      </c>
      <c r="C4678" s="17">
        <v>7</v>
      </c>
      <c r="D4678" s="17">
        <v>189</v>
      </c>
      <c r="E4678" s="17">
        <v>8</v>
      </c>
      <c r="F4678" s="17">
        <v>1</v>
      </c>
      <c r="G4678" s="50">
        <v>9.1999999999999993</v>
      </c>
      <c r="H4678" s="32">
        <v>4.441918529288694</v>
      </c>
      <c r="I4678" s="50">
        <v>2.1666666666666665</v>
      </c>
      <c r="J4678" s="13">
        <v>0</v>
      </c>
      <c r="K4678" s="13">
        <f t="shared" si="1452"/>
        <v>0</v>
      </c>
      <c r="L4678" s="13">
        <f t="shared" si="1453"/>
        <v>0</v>
      </c>
      <c r="M4678" s="13" t="e">
        <f ca="1">CalcTable[[#This Row],[IWC]]-AE4677</f>
        <v>#NAME?</v>
      </c>
      <c r="N4678" s="13" t="e">
        <f ca="1">IF(CalcTable[[#This Row],[Day of Year]]&lt;123,FCAP,AE4677)</f>
        <v>#NAME?</v>
      </c>
      <c r="O4678" s="17" t="e">
        <f ca="1">IF(IRR_DRIP,5,COUNTIF('IDET Wind Values'!C4662:G4662,"&lt;="&amp;IRR_MAXWIND))</f>
        <v>#NAME?</v>
      </c>
      <c r="P4678" s="13" t="e">
        <f ca="1">CalcTable[[#This Row],[ET_o]]*KL</f>
        <v>#NAME?</v>
      </c>
      <c r="Q4678" s="13" t="e">
        <f ca="1">IF(WILTPT&lt;=0,1,MAX(0,MIN(1,(CalcTable[[#This Row],[IWC]]-WILTPT)/(MAD-WILTPT))))</f>
        <v>#NAME?</v>
      </c>
      <c r="R4678" s="13" t="e">
        <f ca="1">CalcTable[[#This Row],[ETMult]]*CalcTable[[#This Row],[ETb]]</f>
        <v>#NAME?</v>
      </c>
      <c r="S4678" s="13" t="b">
        <f>INDEX(IRR_LIST,CalcTable[[#This Row],[Day of Week]]+1)</f>
        <v>1</v>
      </c>
      <c r="T4678" s="13">
        <f t="shared" ca="1" si="1454"/>
        <v>19.100000000000001</v>
      </c>
      <c r="U4678" s="13" t="b">
        <f ca="1">IF(CalcTable[[#This Row],[IrrPrecip]]&gt;=IC_MM,FALSE,TRUE)</f>
        <v>0</v>
      </c>
      <c r="V4678" s="13" t="b">
        <f t="shared" si="1455"/>
        <v>1</v>
      </c>
      <c r="W4678" s="13" t="e">
        <f ca="1">IF(AND(IRR_DRIP=FALSE,CalcTable[[#This Row],[IrrHours]]&lt;=0),FALSE,TRUE)</f>
        <v>#NAME?</v>
      </c>
      <c r="X4678" s="13" t="e">
        <f ca="1">AND(CalcTable[[#This Row],[IrrDay]],CalcTable[[#This Row],[IrrRain]],CalcTable[[#This Row],[IrrWarm]],CalcTable[[#This Row],[IrrWindy]])</f>
        <v>#NAME?</v>
      </c>
      <c r="Y4678" s="13" t="e">
        <f t="shared" ca="1" si="1456"/>
        <v>#NAME?</v>
      </c>
      <c r="Z4678" s="13" t="e">
        <f ca="1">CalcTable[[#This Row],[IrrHours]]/5</f>
        <v>#NAME?</v>
      </c>
      <c r="AA4678" s="13" t="e">
        <f ca="1">IF(CalcTable[[#This Row],[IrrFlag]]=FALSE,0,MAX(0,CalcTable[[#This Row],[VolRednWind]]*(FCAP*IRR_TARGET-CalcTable[[#This Row],[IWC]])))</f>
        <v>#NAME?</v>
      </c>
      <c r="AB4678" s="13" t="e">
        <f ca="1">CalcTable[[#This Row],[IWC]]+CalcTable[[#This Row],[Eff Precip]]+CalcTable[[#This Row],[IrrAmt]]-CalcTable[[#This Row],[AET]]</f>
        <v>#NAME?</v>
      </c>
      <c r="AC4678" s="13" t="e">
        <f ca="1">IF(CalcTable[[#This Row],[PWC]]&gt;FCAP,MIN(24*PERC,MIN(SAT,CalcTable[[#This Row],[PWC]])-FCAP),0)</f>
        <v>#NAME?</v>
      </c>
      <c r="AD4678" s="13" t="e">
        <f ca="1">IF(CalcTable[[#This Row],[PWC]]&gt;SAT,CalcTable[[#This Row],[PWC]]-SAT,0)</f>
        <v>#NAME?</v>
      </c>
      <c r="AE4678" s="13" t="e">
        <f ca="1">CalcTable[[#This Row],[PWC]]-CalcTable[[#This Row],[PercAmt]]-CalcTable[[#This Row],[Runoff]]</f>
        <v>#NAME?</v>
      </c>
      <c r="AF4678" s="13" t="e">
        <f ca="1">CalcTable[[#This Row],[IrrAmt]]/1000*CUR_IRR_AREA*10000/IRR_EFF</f>
        <v>#NAME?</v>
      </c>
      <c r="AG4678" s="147"/>
      <c r="AH4678" s="13"/>
      <c r="AI4678" s="50">
        <v>0</v>
      </c>
      <c r="AJ4678" s="50">
        <v>0</v>
      </c>
      <c r="AK4678" s="50">
        <v>0</v>
      </c>
      <c r="AL4678" s="50">
        <v>0</v>
      </c>
      <c r="AM4678" s="50"/>
      <c r="AN4678" s="50"/>
      <c r="AO4678" s="50"/>
      <c r="AP4678" s="50"/>
      <c r="AQ4678" s="50"/>
      <c r="AR4678" s="50"/>
      <c r="AS4678" s="50"/>
      <c r="AT4678" s="50"/>
      <c r="AU4678" s="50"/>
      <c r="AV4678" s="50"/>
      <c r="AW4678" s="50"/>
      <c r="AX4678" s="50">
        <f t="shared" si="1467"/>
        <v>0</v>
      </c>
      <c r="AY4678" s="50"/>
      <c r="AZ4678" s="50">
        <f t="shared" si="1457"/>
        <v>0</v>
      </c>
      <c r="BA4678" s="50">
        <f t="shared" si="1458"/>
        <v>0</v>
      </c>
      <c r="BB4678" s="50">
        <f t="shared" si="1459"/>
        <v>0</v>
      </c>
      <c r="BC4678" s="17">
        <f t="shared" si="1460"/>
        <v>19907</v>
      </c>
      <c r="BD4678" s="50">
        <f t="shared" si="1461"/>
        <v>0</v>
      </c>
      <c r="BE4678" s="50">
        <f t="shared" si="1462"/>
        <v>0</v>
      </c>
      <c r="BF4678" s="50">
        <f t="shared" si="1468"/>
        <v>0</v>
      </c>
      <c r="BG4678" s="50"/>
      <c r="BH4678" s="17">
        <f t="shared" si="1463"/>
        <v>0</v>
      </c>
      <c r="BI4678" s="17">
        <f t="shared" si="1471"/>
        <v>4678</v>
      </c>
      <c r="BJ4678" s="17">
        <f t="shared" si="1469"/>
        <v>4678</v>
      </c>
      <c r="BK4678" s="150">
        <f t="shared" si="1470"/>
        <v>33062</v>
      </c>
      <c r="BL4678" s="50" t="e">
        <f t="shared" ca="1" si="1464"/>
        <v>#NAME?</v>
      </c>
      <c r="BM4678" s="50" t="e">
        <f t="shared" ca="1" si="1465"/>
        <v>#NAME?</v>
      </c>
      <c r="BN4678" s="50" t="e">
        <f t="shared" ca="1" si="1466"/>
        <v>#NAME?</v>
      </c>
    </row>
    <row r="4679" spans="1:66" x14ac:dyDescent="0.35">
      <c r="A4679" s="48">
        <v>33063</v>
      </c>
      <c r="B4679" s="17">
        <v>1990</v>
      </c>
      <c r="C4679" s="17">
        <v>7</v>
      </c>
      <c r="D4679" s="17">
        <v>190</v>
      </c>
      <c r="E4679" s="17">
        <v>9</v>
      </c>
      <c r="F4679" s="17">
        <v>2</v>
      </c>
      <c r="G4679" s="50">
        <v>11.6</v>
      </c>
      <c r="H4679" s="32">
        <v>4.7170673967081616</v>
      </c>
      <c r="I4679" s="50">
        <v>2.3333333333333335</v>
      </c>
      <c r="J4679" s="13">
        <v>10.199999999999999</v>
      </c>
      <c r="K4679" s="13">
        <f t="shared" si="1452"/>
        <v>10.199999999999999</v>
      </c>
      <c r="L4679" s="13">
        <f t="shared" si="1453"/>
        <v>3.8999999999999995</v>
      </c>
      <c r="M4679" s="13" t="e">
        <f ca="1">CalcTable[[#This Row],[IWC]]-AE4678</f>
        <v>#NAME?</v>
      </c>
      <c r="N4679" s="13" t="e">
        <f ca="1">IF(CalcTable[[#This Row],[Day of Year]]&lt;123,FCAP,AE4678)</f>
        <v>#NAME?</v>
      </c>
      <c r="O4679" s="17" t="e">
        <f ca="1">IF(IRR_DRIP,5,COUNTIF('IDET Wind Values'!C4663:G4663,"&lt;="&amp;IRR_MAXWIND))</f>
        <v>#NAME?</v>
      </c>
      <c r="P4679" s="13" t="e">
        <f ca="1">CalcTable[[#This Row],[ET_o]]*KL</f>
        <v>#NAME?</v>
      </c>
      <c r="Q4679" s="13" t="e">
        <f ca="1">IF(WILTPT&lt;=0,1,MAX(0,MIN(1,(CalcTable[[#This Row],[IWC]]-WILTPT)/(MAD-WILTPT))))</f>
        <v>#NAME?</v>
      </c>
      <c r="R4679" s="13" t="e">
        <f ca="1">CalcTable[[#This Row],[ETMult]]*CalcTable[[#This Row],[ETb]]</f>
        <v>#NAME?</v>
      </c>
      <c r="S4679" s="13" t="b">
        <f>INDEX(IRR_LIST,CalcTable[[#This Row],[Day of Week]]+1)</f>
        <v>0</v>
      </c>
      <c r="T4679" s="13">
        <f t="shared" ca="1" si="1454"/>
        <v>14.9</v>
      </c>
      <c r="U4679" s="13" t="b">
        <f ca="1">IF(CalcTable[[#This Row],[IrrPrecip]]&gt;=IC_MM,FALSE,TRUE)</f>
        <v>0</v>
      </c>
      <c r="V4679" s="13" t="b">
        <f t="shared" si="1455"/>
        <v>1</v>
      </c>
      <c r="W4679" s="13" t="e">
        <f ca="1">IF(AND(IRR_DRIP=FALSE,CalcTable[[#This Row],[IrrHours]]&lt;=0),FALSE,TRUE)</f>
        <v>#NAME?</v>
      </c>
      <c r="X4679" s="13" t="e">
        <f ca="1">AND(CalcTable[[#This Row],[IrrDay]],CalcTable[[#This Row],[IrrRain]],CalcTable[[#This Row],[IrrWarm]],CalcTable[[#This Row],[IrrWindy]])</f>
        <v>#NAME?</v>
      </c>
      <c r="Y4679" s="13" t="e">
        <f t="shared" ca="1" si="1456"/>
        <v>#NAME?</v>
      </c>
      <c r="Z4679" s="13" t="e">
        <f ca="1">CalcTable[[#This Row],[IrrHours]]/5</f>
        <v>#NAME?</v>
      </c>
      <c r="AA4679" s="13" t="e">
        <f ca="1">IF(CalcTable[[#This Row],[IrrFlag]]=FALSE,0,MAX(0,CalcTable[[#This Row],[VolRednWind]]*(FCAP*IRR_TARGET-CalcTable[[#This Row],[IWC]])))</f>
        <v>#NAME?</v>
      </c>
      <c r="AB4679" s="13" t="e">
        <f ca="1">CalcTable[[#This Row],[IWC]]+CalcTable[[#This Row],[Eff Precip]]+CalcTable[[#This Row],[IrrAmt]]-CalcTable[[#This Row],[AET]]</f>
        <v>#NAME?</v>
      </c>
      <c r="AC4679" s="13" t="e">
        <f ca="1">IF(CalcTable[[#This Row],[PWC]]&gt;FCAP,MIN(24*PERC,MIN(SAT,CalcTable[[#This Row],[PWC]])-FCAP),0)</f>
        <v>#NAME?</v>
      </c>
      <c r="AD4679" s="13" t="e">
        <f ca="1">IF(CalcTable[[#This Row],[PWC]]&gt;SAT,CalcTable[[#This Row],[PWC]]-SAT,0)</f>
        <v>#NAME?</v>
      </c>
      <c r="AE4679" s="13" t="e">
        <f ca="1">CalcTable[[#This Row],[PWC]]-CalcTable[[#This Row],[PercAmt]]-CalcTable[[#This Row],[Runoff]]</f>
        <v>#NAME?</v>
      </c>
      <c r="AF4679" s="13" t="e">
        <f ca="1">CalcTable[[#This Row],[IrrAmt]]/1000*CUR_IRR_AREA*10000/IRR_EFF</f>
        <v>#NAME?</v>
      </c>
      <c r="AG4679" s="147"/>
      <c r="AH4679" s="13"/>
      <c r="AI4679" s="50">
        <v>0</v>
      </c>
      <c r="AJ4679" s="50">
        <v>0</v>
      </c>
      <c r="AK4679" s="50">
        <v>0</v>
      </c>
      <c r="AL4679" s="50">
        <v>0</v>
      </c>
      <c r="AM4679" s="50"/>
      <c r="AN4679" s="50"/>
      <c r="AO4679" s="50"/>
      <c r="AP4679" s="50"/>
      <c r="AQ4679" s="50"/>
      <c r="AR4679" s="50"/>
      <c r="AS4679" s="50"/>
      <c r="AT4679" s="50"/>
      <c r="AU4679" s="50"/>
      <c r="AV4679" s="50"/>
      <c r="AW4679" s="50"/>
      <c r="AX4679" s="50">
        <f t="shared" si="1467"/>
        <v>0</v>
      </c>
      <c r="AY4679" s="50"/>
      <c r="AZ4679" s="50">
        <f t="shared" si="1457"/>
        <v>0</v>
      </c>
      <c r="BA4679" s="50">
        <f t="shared" si="1458"/>
        <v>0</v>
      </c>
      <c r="BB4679" s="50">
        <f t="shared" si="1459"/>
        <v>0</v>
      </c>
      <c r="BC4679" s="17">
        <f t="shared" si="1460"/>
        <v>19907</v>
      </c>
      <c r="BD4679" s="50">
        <f t="shared" si="1461"/>
        <v>0</v>
      </c>
      <c r="BE4679" s="50">
        <f t="shared" si="1462"/>
        <v>0</v>
      </c>
      <c r="BF4679" s="50">
        <f t="shared" si="1468"/>
        <v>0</v>
      </c>
      <c r="BG4679" s="50"/>
      <c r="BH4679" s="17">
        <f t="shared" si="1463"/>
        <v>0</v>
      </c>
      <c r="BI4679" s="17">
        <f t="shared" si="1471"/>
        <v>4679</v>
      </c>
      <c r="BJ4679" s="17">
        <f t="shared" si="1469"/>
        <v>4679</v>
      </c>
      <c r="BK4679" s="150">
        <f t="shared" si="1470"/>
        <v>33063</v>
      </c>
      <c r="BL4679" s="50" t="e">
        <f t="shared" ca="1" si="1464"/>
        <v>#NAME?</v>
      </c>
      <c r="BM4679" s="50" t="e">
        <f t="shared" ca="1" si="1465"/>
        <v>#NAME?</v>
      </c>
      <c r="BN4679" s="50" t="e">
        <f t="shared" ca="1" si="1466"/>
        <v>#NAME?</v>
      </c>
    </row>
    <row r="4680" spans="1:66" x14ac:dyDescent="0.35">
      <c r="A4680" s="48">
        <v>33064</v>
      </c>
      <c r="B4680" s="17">
        <v>1990</v>
      </c>
      <c r="C4680" s="17">
        <v>7</v>
      </c>
      <c r="D4680" s="17">
        <v>191</v>
      </c>
      <c r="E4680" s="17">
        <v>10</v>
      </c>
      <c r="F4680" s="17">
        <v>3</v>
      </c>
      <c r="G4680" s="50">
        <v>10.7</v>
      </c>
      <c r="H4680" s="32">
        <v>4.4703632510493074</v>
      </c>
      <c r="I4680" s="50">
        <v>0.66666666666666663</v>
      </c>
      <c r="J4680" s="13">
        <v>0</v>
      </c>
      <c r="K4680" s="13">
        <f t="shared" si="1452"/>
        <v>0</v>
      </c>
      <c r="L4680" s="13">
        <f t="shared" si="1453"/>
        <v>0</v>
      </c>
      <c r="M4680" s="13" t="e">
        <f ca="1">CalcTable[[#This Row],[IWC]]-AE4679</f>
        <v>#NAME?</v>
      </c>
      <c r="N4680" s="13" t="e">
        <f ca="1">IF(CalcTable[[#This Row],[Day of Year]]&lt;123,FCAP,AE4679)</f>
        <v>#NAME?</v>
      </c>
      <c r="O4680" s="17" t="e">
        <f ca="1">IF(IRR_DRIP,5,COUNTIF('IDET Wind Values'!C4664:G4664,"&lt;="&amp;IRR_MAXWIND))</f>
        <v>#NAME?</v>
      </c>
      <c r="P4680" s="13" t="e">
        <f ca="1">CalcTable[[#This Row],[ET_o]]*KL</f>
        <v>#NAME?</v>
      </c>
      <c r="Q4680" s="13" t="e">
        <f ca="1">IF(WILTPT&lt;=0,1,MAX(0,MIN(1,(CalcTable[[#This Row],[IWC]]-WILTPT)/(MAD-WILTPT))))</f>
        <v>#NAME?</v>
      </c>
      <c r="R4680" s="13" t="e">
        <f ca="1">CalcTable[[#This Row],[ETMult]]*CalcTable[[#This Row],[ETb]]</f>
        <v>#NAME?</v>
      </c>
      <c r="S4680" s="13" t="b">
        <f>INDEX(IRR_LIST,CalcTable[[#This Row],[Day of Week]]+1)</f>
        <v>1</v>
      </c>
      <c r="T4680" s="13">
        <f t="shared" ca="1" si="1454"/>
        <v>10.199999999999999</v>
      </c>
      <c r="U4680" s="13" t="b">
        <f ca="1">IF(CalcTable[[#This Row],[IrrPrecip]]&gt;=IC_MM,FALSE,TRUE)</f>
        <v>0</v>
      </c>
      <c r="V4680" s="13" t="b">
        <f t="shared" si="1455"/>
        <v>1</v>
      </c>
      <c r="W4680" s="13" t="e">
        <f ca="1">IF(AND(IRR_DRIP=FALSE,CalcTable[[#This Row],[IrrHours]]&lt;=0),FALSE,TRUE)</f>
        <v>#NAME?</v>
      </c>
      <c r="X4680" s="13" t="e">
        <f ca="1">AND(CalcTable[[#This Row],[IrrDay]],CalcTable[[#This Row],[IrrRain]],CalcTable[[#This Row],[IrrWarm]],CalcTable[[#This Row],[IrrWindy]])</f>
        <v>#NAME?</v>
      </c>
      <c r="Y4680" s="13" t="e">
        <f t="shared" ca="1" si="1456"/>
        <v>#NAME?</v>
      </c>
      <c r="Z4680" s="13" t="e">
        <f ca="1">CalcTable[[#This Row],[IrrHours]]/5</f>
        <v>#NAME?</v>
      </c>
      <c r="AA4680" s="13" t="e">
        <f ca="1">IF(CalcTable[[#This Row],[IrrFlag]]=FALSE,0,MAX(0,CalcTable[[#This Row],[VolRednWind]]*(FCAP*IRR_TARGET-CalcTable[[#This Row],[IWC]])))</f>
        <v>#NAME?</v>
      </c>
      <c r="AB4680" s="13" t="e">
        <f ca="1">CalcTable[[#This Row],[IWC]]+CalcTable[[#This Row],[Eff Precip]]+CalcTable[[#This Row],[IrrAmt]]-CalcTable[[#This Row],[AET]]</f>
        <v>#NAME?</v>
      </c>
      <c r="AC4680" s="13" t="e">
        <f ca="1">IF(CalcTable[[#This Row],[PWC]]&gt;FCAP,MIN(24*PERC,MIN(SAT,CalcTable[[#This Row],[PWC]])-FCAP),0)</f>
        <v>#NAME?</v>
      </c>
      <c r="AD4680" s="13" t="e">
        <f ca="1">IF(CalcTable[[#This Row],[PWC]]&gt;SAT,CalcTable[[#This Row],[PWC]]-SAT,0)</f>
        <v>#NAME?</v>
      </c>
      <c r="AE4680" s="13" t="e">
        <f ca="1">CalcTable[[#This Row],[PWC]]-CalcTable[[#This Row],[PercAmt]]-CalcTable[[#This Row],[Runoff]]</f>
        <v>#NAME?</v>
      </c>
      <c r="AF4680" s="13" t="e">
        <f ca="1">CalcTable[[#This Row],[IrrAmt]]/1000*CUR_IRR_AREA*10000/IRR_EFF</f>
        <v>#NAME?</v>
      </c>
      <c r="AG4680" s="147"/>
      <c r="AH4680" s="13"/>
      <c r="AI4680" s="50">
        <v>0</v>
      </c>
      <c r="AJ4680" s="50">
        <v>0</v>
      </c>
      <c r="AK4680" s="50">
        <v>0</v>
      </c>
      <c r="AL4680" s="50">
        <v>0</v>
      </c>
      <c r="AM4680" s="50"/>
      <c r="AN4680" s="50"/>
      <c r="AO4680" s="50"/>
      <c r="AP4680" s="50"/>
      <c r="AQ4680" s="50"/>
      <c r="AR4680" s="50"/>
      <c r="AS4680" s="50"/>
      <c r="AT4680" s="50"/>
      <c r="AU4680" s="50"/>
      <c r="AV4680" s="50"/>
      <c r="AW4680" s="50"/>
      <c r="AX4680" s="50">
        <f t="shared" si="1467"/>
        <v>0</v>
      </c>
      <c r="AY4680" s="50"/>
      <c r="AZ4680" s="50">
        <f t="shared" si="1457"/>
        <v>0</v>
      </c>
      <c r="BA4680" s="50">
        <f t="shared" si="1458"/>
        <v>0</v>
      </c>
      <c r="BB4680" s="50">
        <f t="shared" si="1459"/>
        <v>0</v>
      </c>
      <c r="BC4680" s="17">
        <f t="shared" si="1460"/>
        <v>19907</v>
      </c>
      <c r="BD4680" s="50">
        <f t="shared" si="1461"/>
        <v>0</v>
      </c>
      <c r="BE4680" s="50">
        <f t="shared" si="1462"/>
        <v>0</v>
      </c>
      <c r="BF4680" s="50">
        <f t="shared" si="1468"/>
        <v>0</v>
      </c>
      <c r="BG4680" s="50"/>
      <c r="BH4680" s="17">
        <f t="shared" si="1463"/>
        <v>0</v>
      </c>
      <c r="BI4680" s="17">
        <f t="shared" si="1471"/>
        <v>4680</v>
      </c>
      <c r="BJ4680" s="17">
        <f t="shared" si="1469"/>
        <v>4680</v>
      </c>
      <c r="BK4680" s="150">
        <f t="shared" si="1470"/>
        <v>33064</v>
      </c>
      <c r="BL4680" s="50" t="e">
        <f t="shared" ca="1" si="1464"/>
        <v>#NAME?</v>
      </c>
      <c r="BM4680" s="50" t="e">
        <f t="shared" ca="1" si="1465"/>
        <v>#NAME?</v>
      </c>
      <c r="BN4680" s="50" t="e">
        <f t="shared" ca="1" si="1466"/>
        <v>#NAME?</v>
      </c>
    </row>
    <row r="4681" spans="1:66" x14ac:dyDescent="0.35">
      <c r="A4681" s="48">
        <v>33065</v>
      </c>
      <c r="B4681" s="17">
        <v>1990</v>
      </c>
      <c r="C4681" s="17">
        <v>7</v>
      </c>
      <c r="D4681" s="17">
        <v>192</v>
      </c>
      <c r="E4681" s="17">
        <v>11</v>
      </c>
      <c r="F4681" s="17">
        <v>4</v>
      </c>
      <c r="G4681" s="50">
        <v>11</v>
      </c>
      <c r="H4681" s="32">
        <v>5.5934271357023322</v>
      </c>
      <c r="I4681" s="50">
        <v>0</v>
      </c>
      <c r="J4681" s="13">
        <v>0</v>
      </c>
      <c r="K4681" s="13">
        <f t="shared" si="1452"/>
        <v>0</v>
      </c>
      <c r="L4681" s="13">
        <f t="shared" si="1453"/>
        <v>0</v>
      </c>
      <c r="M4681" s="13" t="e">
        <f ca="1">CalcTable[[#This Row],[IWC]]-AE4680</f>
        <v>#NAME?</v>
      </c>
      <c r="N4681" s="13" t="e">
        <f ca="1">IF(CalcTable[[#This Row],[Day of Year]]&lt;123,FCAP,AE4680)</f>
        <v>#NAME?</v>
      </c>
      <c r="O4681" s="17" t="e">
        <f ca="1">IF(IRR_DRIP,5,COUNTIF('IDET Wind Values'!C4665:G4665,"&lt;="&amp;IRR_MAXWIND))</f>
        <v>#NAME?</v>
      </c>
      <c r="P4681" s="13" t="e">
        <f ca="1">CalcTable[[#This Row],[ET_o]]*KL</f>
        <v>#NAME?</v>
      </c>
      <c r="Q4681" s="13" t="e">
        <f ca="1">IF(WILTPT&lt;=0,1,MAX(0,MIN(1,(CalcTable[[#This Row],[IWC]]-WILTPT)/(MAD-WILTPT))))</f>
        <v>#NAME?</v>
      </c>
      <c r="R4681" s="13" t="e">
        <f ca="1">CalcTable[[#This Row],[ETMult]]*CalcTable[[#This Row],[ETb]]</f>
        <v>#NAME?</v>
      </c>
      <c r="S4681" s="13" t="b">
        <f>INDEX(IRR_LIST,CalcTable[[#This Row],[Day of Week]]+1)</f>
        <v>0</v>
      </c>
      <c r="T4681" s="13">
        <f t="shared" ca="1" si="1454"/>
        <v>10.199999999999999</v>
      </c>
      <c r="U4681" s="13" t="b">
        <f ca="1">IF(CalcTable[[#This Row],[IrrPrecip]]&gt;=IC_MM,FALSE,TRUE)</f>
        <v>0</v>
      </c>
      <c r="V4681" s="13" t="b">
        <f t="shared" si="1455"/>
        <v>1</v>
      </c>
      <c r="W4681" s="13" t="e">
        <f ca="1">IF(AND(IRR_DRIP=FALSE,CalcTable[[#This Row],[IrrHours]]&lt;=0),FALSE,TRUE)</f>
        <v>#NAME?</v>
      </c>
      <c r="X4681" s="13" t="e">
        <f ca="1">AND(CalcTable[[#This Row],[IrrDay]],CalcTable[[#This Row],[IrrRain]],CalcTable[[#This Row],[IrrWarm]],CalcTable[[#This Row],[IrrWindy]])</f>
        <v>#NAME?</v>
      </c>
      <c r="Y4681" s="13" t="e">
        <f t="shared" ca="1" si="1456"/>
        <v>#NAME?</v>
      </c>
      <c r="Z4681" s="13" t="e">
        <f ca="1">CalcTable[[#This Row],[IrrHours]]/5</f>
        <v>#NAME?</v>
      </c>
      <c r="AA4681" s="13" t="e">
        <f ca="1">IF(CalcTable[[#This Row],[IrrFlag]]=FALSE,0,MAX(0,CalcTable[[#This Row],[VolRednWind]]*(FCAP*IRR_TARGET-CalcTable[[#This Row],[IWC]])))</f>
        <v>#NAME?</v>
      </c>
      <c r="AB4681" s="13" t="e">
        <f ca="1">CalcTable[[#This Row],[IWC]]+CalcTable[[#This Row],[Eff Precip]]+CalcTable[[#This Row],[IrrAmt]]-CalcTable[[#This Row],[AET]]</f>
        <v>#NAME?</v>
      </c>
      <c r="AC4681" s="13" t="e">
        <f ca="1">IF(CalcTable[[#This Row],[PWC]]&gt;FCAP,MIN(24*PERC,MIN(SAT,CalcTable[[#This Row],[PWC]])-FCAP),0)</f>
        <v>#NAME?</v>
      </c>
      <c r="AD4681" s="13" t="e">
        <f ca="1">IF(CalcTable[[#This Row],[PWC]]&gt;SAT,CalcTable[[#This Row],[PWC]]-SAT,0)</f>
        <v>#NAME?</v>
      </c>
      <c r="AE4681" s="13" t="e">
        <f ca="1">CalcTable[[#This Row],[PWC]]-CalcTable[[#This Row],[PercAmt]]-CalcTable[[#This Row],[Runoff]]</f>
        <v>#NAME?</v>
      </c>
      <c r="AF4681" s="13" t="e">
        <f ca="1">CalcTable[[#This Row],[IrrAmt]]/1000*CUR_IRR_AREA*10000/IRR_EFF</f>
        <v>#NAME?</v>
      </c>
      <c r="AG4681" s="147"/>
      <c r="AH4681" s="13"/>
      <c r="AI4681" s="50">
        <v>0</v>
      </c>
      <c r="AJ4681" s="50">
        <v>0</v>
      </c>
      <c r="AK4681" s="50">
        <v>0</v>
      </c>
      <c r="AL4681" s="50">
        <v>0</v>
      </c>
      <c r="AM4681" s="50"/>
      <c r="AN4681" s="50"/>
      <c r="AO4681" s="50"/>
      <c r="AP4681" s="50"/>
      <c r="AQ4681" s="50"/>
      <c r="AR4681" s="50"/>
      <c r="AS4681" s="50"/>
      <c r="AT4681" s="50"/>
      <c r="AU4681" s="50"/>
      <c r="AV4681" s="50"/>
      <c r="AW4681" s="50"/>
      <c r="AX4681" s="50">
        <f t="shared" si="1467"/>
        <v>0</v>
      </c>
      <c r="AY4681" s="50"/>
      <c r="AZ4681" s="50">
        <f t="shared" si="1457"/>
        <v>0</v>
      </c>
      <c r="BA4681" s="50">
        <f t="shared" si="1458"/>
        <v>0</v>
      </c>
      <c r="BB4681" s="50">
        <f t="shared" si="1459"/>
        <v>0</v>
      </c>
      <c r="BC4681" s="17">
        <f t="shared" si="1460"/>
        <v>19907</v>
      </c>
      <c r="BD4681" s="50">
        <f t="shared" si="1461"/>
        <v>0</v>
      </c>
      <c r="BE4681" s="50">
        <f t="shared" si="1462"/>
        <v>0</v>
      </c>
      <c r="BF4681" s="50">
        <f t="shared" si="1468"/>
        <v>0</v>
      </c>
      <c r="BG4681" s="50"/>
      <c r="BH4681" s="17">
        <f t="shared" si="1463"/>
        <v>0</v>
      </c>
      <c r="BI4681" s="17">
        <f t="shared" si="1471"/>
        <v>4681</v>
      </c>
      <c r="BJ4681" s="17">
        <f t="shared" si="1469"/>
        <v>4681</v>
      </c>
      <c r="BK4681" s="150">
        <f t="shared" si="1470"/>
        <v>33065</v>
      </c>
      <c r="BL4681" s="50" t="e">
        <f t="shared" ca="1" si="1464"/>
        <v>#NAME?</v>
      </c>
      <c r="BM4681" s="50" t="e">
        <f t="shared" ca="1" si="1465"/>
        <v>#NAME?</v>
      </c>
      <c r="BN4681" s="50" t="e">
        <f t="shared" ca="1" si="1466"/>
        <v>#NAME?</v>
      </c>
    </row>
    <row r="4682" spans="1:66" x14ac:dyDescent="0.35">
      <c r="A4682" s="48">
        <v>33066</v>
      </c>
      <c r="B4682" s="17">
        <v>1990</v>
      </c>
      <c r="C4682" s="17">
        <v>7</v>
      </c>
      <c r="D4682" s="17">
        <v>193</v>
      </c>
      <c r="E4682" s="17">
        <v>12</v>
      </c>
      <c r="F4682" s="17">
        <v>5</v>
      </c>
      <c r="G4682" s="50">
        <v>15.3</v>
      </c>
      <c r="H4682" s="32">
        <v>6.5972650782483102</v>
      </c>
      <c r="I4682" s="50">
        <v>13.5</v>
      </c>
      <c r="J4682" s="13">
        <v>0</v>
      </c>
      <c r="K4682" s="13">
        <f t="shared" si="1452"/>
        <v>0</v>
      </c>
      <c r="L4682" s="13">
        <f t="shared" si="1453"/>
        <v>0</v>
      </c>
      <c r="M4682" s="13" t="e">
        <f ca="1">CalcTable[[#This Row],[IWC]]-AE4681</f>
        <v>#NAME?</v>
      </c>
      <c r="N4682" s="13" t="e">
        <f ca="1">IF(CalcTable[[#This Row],[Day of Year]]&lt;123,FCAP,AE4681)</f>
        <v>#NAME?</v>
      </c>
      <c r="O4682" s="17" t="e">
        <f ca="1">IF(IRR_DRIP,5,COUNTIF('IDET Wind Values'!C4666:G4666,"&lt;="&amp;IRR_MAXWIND))</f>
        <v>#NAME?</v>
      </c>
      <c r="P4682" s="13" t="e">
        <f ca="1">CalcTable[[#This Row],[ET_o]]*KL</f>
        <v>#NAME?</v>
      </c>
      <c r="Q4682" s="13" t="e">
        <f ca="1">IF(WILTPT&lt;=0,1,MAX(0,MIN(1,(CalcTable[[#This Row],[IWC]]-WILTPT)/(MAD-WILTPT))))</f>
        <v>#NAME?</v>
      </c>
      <c r="R4682" s="13" t="e">
        <f ca="1">CalcTable[[#This Row],[ETMult]]*CalcTable[[#This Row],[ETb]]</f>
        <v>#NAME?</v>
      </c>
      <c r="S4682" s="13" t="b">
        <f>INDEX(IRR_LIST,CalcTable[[#This Row],[Day of Week]]+1)</f>
        <v>1</v>
      </c>
      <c r="T4682" s="13">
        <f t="shared" ca="1" si="1454"/>
        <v>0</v>
      </c>
      <c r="U4682" s="13" t="b">
        <f ca="1">IF(CalcTable[[#This Row],[IrrPrecip]]&gt;=IC_MM,FALSE,TRUE)</f>
        <v>1</v>
      </c>
      <c r="V4682" s="13" t="b">
        <f t="shared" si="1455"/>
        <v>1</v>
      </c>
      <c r="W4682" s="13" t="e">
        <f ca="1">IF(AND(IRR_DRIP=FALSE,CalcTable[[#This Row],[IrrHours]]&lt;=0),FALSE,TRUE)</f>
        <v>#NAME?</v>
      </c>
      <c r="X4682" s="13" t="e">
        <f ca="1">AND(CalcTable[[#This Row],[IrrDay]],CalcTable[[#This Row],[IrrRain]],CalcTable[[#This Row],[IrrWarm]],CalcTable[[#This Row],[IrrWindy]])</f>
        <v>#NAME?</v>
      </c>
      <c r="Y4682" s="13" t="e">
        <f t="shared" ca="1" si="1456"/>
        <v>#NAME?</v>
      </c>
      <c r="Z4682" s="13" t="e">
        <f ca="1">CalcTable[[#This Row],[IrrHours]]/5</f>
        <v>#NAME?</v>
      </c>
      <c r="AA4682" s="13" t="e">
        <f ca="1">IF(CalcTable[[#This Row],[IrrFlag]]=FALSE,0,MAX(0,CalcTable[[#This Row],[VolRednWind]]*(FCAP*IRR_TARGET-CalcTable[[#This Row],[IWC]])))</f>
        <v>#NAME?</v>
      </c>
      <c r="AB4682" s="13" t="e">
        <f ca="1">CalcTable[[#This Row],[IWC]]+CalcTable[[#This Row],[Eff Precip]]+CalcTable[[#This Row],[IrrAmt]]-CalcTable[[#This Row],[AET]]</f>
        <v>#NAME?</v>
      </c>
      <c r="AC4682" s="13" t="e">
        <f ca="1">IF(CalcTable[[#This Row],[PWC]]&gt;FCAP,MIN(24*PERC,MIN(SAT,CalcTable[[#This Row],[PWC]])-FCAP),0)</f>
        <v>#NAME?</v>
      </c>
      <c r="AD4682" s="13" t="e">
        <f ca="1">IF(CalcTable[[#This Row],[PWC]]&gt;SAT,CalcTable[[#This Row],[PWC]]-SAT,0)</f>
        <v>#NAME?</v>
      </c>
      <c r="AE4682" s="13" t="e">
        <f ca="1">CalcTable[[#This Row],[PWC]]-CalcTable[[#This Row],[PercAmt]]-CalcTable[[#This Row],[Runoff]]</f>
        <v>#NAME?</v>
      </c>
      <c r="AF4682" s="13" t="e">
        <f ca="1">CalcTable[[#This Row],[IrrAmt]]/1000*CUR_IRR_AREA*10000/IRR_EFF</f>
        <v>#NAME?</v>
      </c>
      <c r="AG4682" s="147"/>
      <c r="AH4682" s="13"/>
      <c r="AI4682" s="50">
        <v>5.8387645349274013</v>
      </c>
      <c r="AJ4682" s="50">
        <v>6.8438719458523769</v>
      </c>
      <c r="AK4682" s="50">
        <v>0</v>
      </c>
      <c r="AL4682" s="50">
        <v>0</v>
      </c>
      <c r="AM4682" s="50"/>
      <c r="AN4682" s="50"/>
      <c r="AO4682" s="50"/>
      <c r="AP4682" s="50"/>
      <c r="AQ4682" s="50"/>
      <c r="AR4682" s="50"/>
      <c r="AS4682" s="50"/>
      <c r="AT4682" s="50"/>
      <c r="AU4682" s="50"/>
      <c r="AV4682" s="50"/>
      <c r="AW4682" s="50"/>
      <c r="AX4682" s="50">
        <f t="shared" si="1467"/>
        <v>12.682636480779777</v>
      </c>
      <c r="AY4682" s="50"/>
      <c r="AZ4682" s="50">
        <f t="shared" si="1457"/>
        <v>286.38879025727164</v>
      </c>
      <c r="BA4682" s="50">
        <f t="shared" si="1458"/>
        <v>463.00865256589719</v>
      </c>
      <c r="BB4682" s="50">
        <f t="shared" si="1459"/>
        <v>479.09741763404975</v>
      </c>
      <c r="BC4682" s="17">
        <f t="shared" si="1460"/>
        <v>19907</v>
      </c>
      <c r="BD4682" s="50">
        <f t="shared" si="1461"/>
        <v>12.682636480779777</v>
      </c>
      <c r="BE4682" s="50">
        <f t="shared" si="1462"/>
        <v>286.38879025727164</v>
      </c>
      <c r="BF4682" s="50">
        <f t="shared" si="1468"/>
        <v>468.44089106781905</v>
      </c>
      <c r="BG4682" s="50"/>
      <c r="BH4682" s="17">
        <f t="shared" si="1463"/>
        <v>0</v>
      </c>
      <c r="BI4682" s="17">
        <f t="shared" si="1471"/>
        <v>4682</v>
      </c>
      <c r="BJ4682" s="17">
        <f t="shared" si="1469"/>
        <v>4682</v>
      </c>
      <c r="BK4682" s="150">
        <f t="shared" si="1470"/>
        <v>33066</v>
      </c>
      <c r="BL4682" s="50" t="e">
        <f t="shared" ca="1" si="1464"/>
        <v>#NAME?</v>
      </c>
      <c r="BM4682" s="50" t="e">
        <f t="shared" ca="1" si="1465"/>
        <v>#NAME?</v>
      </c>
      <c r="BN4682" s="50" t="e">
        <f t="shared" ca="1" si="1466"/>
        <v>#NAME?</v>
      </c>
    </row>
    <row r="4683" spans="1:66" x14ac:dyDescent="0.35">
      <c r="A4683" s="48">
        <v>33067</v>
      </c>
      <c r="B4683" s="17">
        <v>1990</v>
      </c>
      <c r="C4683" s="17">
        <v>7</v>
      </c>
      <c r="D4683" s="17">
        <v>194</v>
      </c>
      <c r="E4683" s="17">
        <v>13</v>
      </c>
      <c r="F4683" s="17">
        <v>6</v>
      </c>
      <c r="G4683" s="50">
        <v>16</v>
      </c>
      <c r="H4683" s="32">
        <v>5.8279152934348764</v>
      </c>
      <c r="I4683" s="50">
        <v>9.6666666666666661</v>
      </c>
      <c r="J4683" s="13">
        <v>0</v>
      </c>
      <c r="K4683" s="13">
        <f t="shared" si="1452"/>
        <v>0</v>
      </c>
      <c r="L4683" s="13">
        <f t="shared" si="1453"/>
        <v>0</v>
      </c>
      <c r="M4683" s="13" t="e">
        <f ca="1">CalcTable[[#This Row],[IWC]]-AE4682</f>
        <v>#NAME?</v>
      </c>
      <c r="N4683" s="13" t="e">
        <f ca="1">IF(CalcTable[[#This Row],[Day of Year]]&lt;123,FCAP,AE4682)</f>
        <v>#NAME?</v>
      </c>
      <c r="O4683" s="17" t="e">
        <f ca="1">IF(IRR_DRIP,5,COUNTIF('IDET Wind Values'!C4667:G4667,"&lt;="&amp;IRR_MAXWIND))</f>
        <v>#NAME?</v>
      </c>
      <c r="P4683" s="13" t="e">
        <f ca="1">CalcTable[[#This Row],[ET_o]]*KL</f>
        <v>#NAME?</v>
      </c>
      <c r="Q4683" s="13" t="e">
        <f ca="1">IF(WILTPT&lt;=0,1,MAX(0,MIN(1,(CalcTable[[#This Row],[IWC]]-WILTPT)/(MAD-WILTPT))))</f>
        <v>#NAME?</v>
      </c>
      <c r="R4683" s="13" t="e">
        <f ca="1">CalcTable[[#This Row],[ETMult]]*CalcTable[[#This Row],[ETb]]</f>
        <v>#NAME?</v>
      </c>
      <c r="S4683" s="13" t="b">
        <f>INDEX(IRR_LIST,CalcTable[[#This Row],[Day of Week]]+1)</f>
        <v>0</v>
      </c>
      <c r="T4683" s="13">
        <f t="shared" ca="1" si="1454"/>
        <v>0</v>
      </c>
      <c r="U4683" s="13" t="b">
        <f ca="1">IF(CalcTable[[#This Row],[IrrPrecip]]&gt;=IC_MM,FALSE,TRUE)</f>
        <v>1</v>
      </c>
      <c r="V4683" s="13" t="b">
        <f t="shared" si="1455"/>
        <v>1</v>
      </c>
      <c r="W4683" s="13" t="e">
        <f ca="1">IF(AND(IRR_DRIP=FALSE,CalcTable[[#This Row],[IrrHours]]&lt;=0),FALSE,TRUE)</f>
        <v>#NAME?</v>
      </c>
      <c r="X4683" s="13" t="e">
        <f ca="1">AND(CalcTable[[#This Row],[IrrDay]],CalcTable[[#This Row],[IrrRain]],CalcTable[[#This Row],[IrrWarm]],CalcTable[[#This Row],[IrrWindy]])</f>
        <v>#NAME?</v>
      </c>
      <c r="Y4683" s="13" t="e">
        <f t="shared" ca="1" si="1456"/>
        <v>#NAME?</v>
      </c>
      <c r="Z4683" s="13" t="e">
        <f ca="1">CalcTable[[#This Row],[IrrHours]]/5</f>
        <v>#NAME?</v>
      </c>
      <c r="AA4683" s="13" t="e">
        <f ca="1">IF(CalcTable[[#This Row],[IrrFlag]]=FALSE,0,MAX(0,CalcTable[[#This Row],[VolRednWind]]*(FCAP*IRR_TARGET-CalcTable[[#This Row],[IWC]])))</f>
        <v>#NAME?</v>
      </c>
      <c r="AB4683" s="13" t="e">
        <f ca="1">CalcTable[[#This Row],[IWC]]+CalcTable[[#This Row],[Eff Precip]]+CalcTable[[#This Row],[IrrAmt]]-CalcTable[[#This Row],[AET]]</f>
        <v>#NAME?</v>
      </c>
      <c r="AC4683" s="13" t="e">
        <f ca="1">IF(CalcTable[[#This Row],[PWC]]&gt;FCAP,MIN(24*PERC,MIN(SAT,CalcTable[[#This Row],[PWC]])-FCAP),0)</f>
        <v>#NAME?</v>
      </c>
      <c r="AD4683" s="13" t="e">
        <f ca="1">IF(CalcTable[[#This Row],[PWC]]&gt;SAT,CalcTable[[#This Row],[PWC]]-SAT,0)</f>
        <v>#NAME?</v>
      </c>
      <c r="AE4683" s="13" t="e">
        <f ca="1">CalcTable[[#This Row],[PWC]]-CalcTable[[#This Row],[PercAmt]]-CalcTable[[#This Row],[Runoff]]</f>
        <v>#NAME?</v>
      </c>
      <c r="AF4683" s="13" t="e">
        <f ca="1">CalcTable[[#This Row],[IrrAmt]]/1000*CUR_IRR_AREA*10000/IRR_EFF</f>
        <v>#NAME?</v>
      </c>
      <c r="AG4683" s="147"/>
      <c r="AH4683" s="13"/>
      <c r="AI4683" s="50">
        <v>0</v>
      </c>
      <c r="AJ4683" s="50">
        <v>0</v>
      </c>
      <c r="AK4683" s="50">
        <v>0</v>
      </c>
      <c r="AL4683" s="50">
        <v>11.391362130847526</v>
      </c>
      <c r="AM4683" s="50"/>
      <c r="AN4683" s="50"/>
      <c r="AO4683" s="50"/>
      <c r="AP4683" s="50"/>
      <c r="AQ4683" s="50"/>
      <c r="AR4683" s="50"/>
      <c r="AS4683" s="50"/>
      <c r="AT4683" s="50"/>
      <c r="AU4683" s="50"/>
      <c r="AV4683" s="50"/>
      <c r="AW4683" s="50"/>
      <c r="AX4683" s="50">
        <f t="shared" si="1467"/>
        <v>11.391362130847526</v>
      </c>
      <c r="AY4683" s="50"/>
      <c r="AZ4683" s="50">
        <f t="shared" si="1457"/>
        <v>334.14662250486077</v>
      </c>
      <c r="BA4683" s="50">
        <f t="shared" si="1458"/>
        <v>514.47972036462693</v>
      </c>
      <c r="BB4683" s="50">
        <f t="shared" si="1459"/>
        <v>530.39146429342986</v>
      </c>
      <c r="BC4683" s="17">
        <f t="shared" si="1460"/>
        <v>19907</v>
      </c>
      <c r="BD4683" s="50">
        <f t="shared" si="1461"/>
        <v>11.391362130847526</v>
      </c>
      <c r="BE4683" s="50">
        <f t="shared" si="1462"/>
        <v>334.14662250486077</v>
      </c>
      <c r="BF4683" s="50">
        <f t="shared" si="1468"/>
        <v>546.5575012655537</v>
      </c>
      <c r="BG4683" s="50"/>
      <c r="BH4683" s="17">
        <f t="shared" si="1463"/>
        <v>0</v>
      </c>
      <c r="BI4683" s="17">
        <f t="shared" si="1471"/>
        <v>4683</v>
      </c>
      <c r="BJ4683" s="17">
        <f t="shared" si="1469"/>
        <v>4683</v>
      </c>
      <c r="BK4683" s="150">
        <f t="shared" si="1470"/>
        <v>33067</v>
      </c>
      <c r="BL4683" s="50" t="e">
        <f t="shared" ca="1" si="1464"/>
        <v>#NAME?</v>
      </c>
      <c r="BM4683" s="50" t="e">
        <f t="shared" ca="1" si="1465"/>
        <v>#NAME?</v>
      </c>
      <c r="BN4683" s="50" t="e">
        <f t="shared" ca="1" si="1466"/>
        <v>#NAME?</v>
      </c>
    </row>
    <row r="4684" spans="1:66" x14ac:dyDescent="0.35">
      <c r="A4684" s="48">
        <v>33068</v>
      </c>
      <c r="B4684" s="17">
        <v>1990</v>
      </c>
      <c r="C4684" s="17">
        <v>7</v>
      </c>
      <c r="D4684" s="17">
        <v>195</v>
      </c>
      <c r="E4684" s="17">
        <v>14</v>
      </c>
      <c r="F4684" s="17">
        <v>7</v>
      </c>
      <c r="G4684" s="50">
        <v>14.2</v>
      </c>
      <c r="H4684" s="32">
        <v>5.3881004448618439</v>
      </c>
      <c r="I4684" s="50">
        <v>25</v>
      </c>
      <c r="J4684" s="13">
        <v>0</v>
      </c>
      <c r="K4684" s="13">
        <f t="shared" si="1452"/>
        <v>0</v>
      </c>
      <c r="L4684" s="13">
        <f t="shared" si="1453"/>
        <v>0</v>
      </c>
      <c r="M4684" s="13" t="e">
        <f ca="1">CalcTable[[#This Row],[IWC]]-AE4683</f>
        <v>#NAME?</v>
      </c>
      <c r="N4684" s="13" t="e">
        <f ca="1">IF(CalcTable[[#This Row],[Day of Year]]&lt;123,FCAP,AE4683)</f>
        <v>#NAME?</v>
      </c>
      <c r="O4684" s="17" t="e">
        <f ca="1">IF(IRR_DRIP,5,COUNTIF('IDET Wind Values'!C4668:G4668,"&lt;="&amp;IRR_MAXWIND))</f>
        <v>#NAME?</v>
      </c>
      <c r="P4684" s="13" t="e">
        <f ca="1">CalcTable[[#This Row],[ET_o]]*KL</f>
        <v>#NAME?</v>
      </c>
      <c r="Q4684" s="13" t="e">
        <f ca="1">IF(WILTPT&lt;=0,1,MAX(0,MIN(1,(CalcTable[[#This Row],[IWC]]-WILTPT)/(MAD-WILTPT))))</f>
        <v>#NAME?</v>
      </c>
      <c r="R4684" s="13" t="e">
        <f ca="1">CalcTable[[#This Row],[ETMult]]*CalcTable[[#This Row],[ETb]]</f>
        <v>#NAME?</v>
      </c>
      <c r="S4684" s="13" t="b">
        <f>INDEX(IRR_LIST,CalcTable[[#This Row],[Day of Week]]+1)</f>
        <v>0</v>
      </c>
      <c r="T4684" s="13">
        <f t="shared" ca="1" si="1454"/>
        <v>0</v>
      </c>
      <c r="U4684" s="13" t="b">
        <f ca="1">IF(CalcTable[[#This Row],[IrrPrecip]]&gt;=IC_MM,FALSE,TRUE)</f>
        <v>1</v>
      </c>
      <c r="V4684" s="13" t="b">
        <f t="shared" si="1455"/>
        <v>1</v>
      </c>
      <c r="W4684" s="13" t="e">
        <f ca="1">IF(AND(IRR_DRIP=FALSE,CalcTable[[#This Row],[IrrHours]]&lt;=0),FALSE,TRUE)</f>
        <v>#NAME?</v>
      </c>
      <c r="X4684" s="13" t="e">
        <f ca="1">AND(CalcTable[[#This Row],[IrrDay]],CalcTable[[#This Row],[IrrRain]],CalcTable[[#This Row],[IrrWarm]],CalcTable[[#This Row],[IrrWindy]])</f>
        <v>#NAME?</v>
      </c>
      <c r="Y4684" s="13" t="e">
        <f t="shared" ca="1" si="1456"/>
        <v>#NAME?</v>
      </c>
      <c r="Z4684" s="13" t="e">
        <f ca="1">CalcTable[[#This Row],[IrrHours]]/5</f>
        <v>#NAME?</v>
      </c>
      <c r="AA4684" s="13" t="e">
        <f ca="1">IF(CalcTable[[#This Row],[IrrFlag]]=FALSE,0,MAX(0,CalcTable[[#This Row],[VolRednWind]]*(FCAP*IRR_TARGET-CalcTable[[#This Row],[IWC]])))</f>
        <v>#NAME?</v>
      </c>
      <c r="AB4684" s="13" t="e">
        <f ca="1">CalcTable[[#This Row],[IWC]]+CalcTable[[#This Row],[Eff Precip]]+CalcTable[[#This Row],[IrrAmt]]-CalcTable[[#This Row],[AET]]</f>
        <v>#NAME?</v>
      </c>
      <c r="AC4684" s="13" t="e">
        <f ca="1">IF(CalcTable[[#This Row],[PWC]]&gt;FCAP,MIN(24*PERC,MIN(SAT,CalcTable[[#This Row],[PWC]])-FCAP),0)</f>
        <v>#NAME?</v>
      </c>
      <c r="AD4684" s="13" t="e">
        <f ca="1">IF(CalcTable[[#This Row],[PWC]]&gt;SAT,CalcTable[[#This Row],[PWC]]-SAT,0)</f>
        <v>#NAME?</v>
      </c>
      <c r="AE4684" s="13" t="e">
        <f ca="1">CalcTable[[#This Row],[PWC]]-CalcTable[[#This Row],[PercAmt]]-CalcTable[[#This Row],[Runoff]]</f>
        <v>#NAME?</v>
      </c>
      <c r="AF4684" s="13" t="e">
        <f ca="1">CalcTable[[#This Row],[IrrAmt]]/1000*CUR_IRR_AREA*10000/IRR_EFF</f>
        <v>#NAME?</v>
      </c>
      <c r="AG4684" s="147"/>
      <c r="AH4684" s="13"/>
      <c r="AI4684" s="50">
        <v>0</v>
      </c>
      <c r="AJ4684" s="50">
        <v>0</v>
      </c>
      <c r="AK4684" s="50">
        <v>11.695807738585085</v>
      </c>
      <c r="AL4684" s="50">
        <v>0</v>
      </c>
      <c r="AM4684" s="50"/>
      <c r="AN4684" s="50"/>
      <c r="AO4684" s="50"/>
      <c r="AP4684" s="50"/>
      <c r="AQ4684" s="50"/>
      <c r="AR4684" s="50"/>
      <c r="AS4684" s="50"/>
      <c r="AT4684" s="50"/>
      <c r="AU4684" s="50"/>
      <c r="AV4684" s="50"/>
      <c r="AW4684" s="50"/>
      <c r="AX4684" s="50">
        <f t="shared" si="1467"/>
        <v>11.695807738585085</v>
      </c>
      <c r="AY4684" s="50"/>
      <c r="AZ4684" s="50">
        <f t="shared" si="1457"/>
        <v>171.53851349924793</v>
      </c>
      <c r="BA4684" s="50">
        <f t="shared" si="1458"/>
        <v>264.11485411788965</v>
      </c>
      <c r="BB4684" s="50">
        <f t="shared" si="1459"/>
        <v>272.28335476071101</v>
      </c>
      <c r="BC4684" s="17">
        <f t="shared" si="1460"/>
        <v>19907</v>
      </c>
      <c r="BD4684" s="50">
        <f t="shared" si="1461"/>
        <v>11.695807738585085</v>
      </c>
      <c r="BE4684" s="50">
        <f t="shared" si="1462"/>
        <v>171.53851349924793</v>
      </c>
      <c r="BF4684" s="50">
        <f t="shared" si="1468"/>
        <v>280.58240004383867</v>
      </c>
      <c r="BG4684" s="50"/>
      <c r="BH4684" s="17">
        <f t="shared" si="1463"/>
        <v>0</v>
      </c>
      <c r="BI4684" s="17">
        <f t="shared" si="1471"/>
        <v>4684</v>
      </c>
      <c r="BJ4684" s="17">
        <f t="shared" si="1469"/>
        <v>4684</v>
      </c>
      <c r="BK4684" s="150">
        <f t="shared" si="1470"/>
        <v>33068</v>
      </c>
      <c r="BL4684" s="50" t="e">
        <f t="shared" ca="1" si="1464"/>
        <v>#NAME?</v>
      </c>
      <c r="BM4684" s="50" t="e">
        <f t="shared" ca="1" si="1465"/>
        <v>#NAME?</v>
      </c>
      <c r="BN4684" s="50" t="e">
        <f t="shared" ca="1" si="1466"/>
        <v>#NAME?</v>
      </c>
    </row>
    <row r="4685" spans="1:66" x14ac:dyDescent="0.35">
      <c r="A4685" s="48">
        <v>33069</v>
      </c>
      <c r="B4685" s="17">
        <v>1990</v>
      </c>
      <c r="C4685" s="17">
        <v>7</v>
      </c>
      <c r="D4685" s="17">
        <v>196</v>
      </c>
      <c r="E4685" s="17">
        <v>15</v>
      </c>
      <c r="F4685" s="17">
        <v>1</v>
      </c>
      <c r="G4685" s="50">
        <v>12.7</v>
      </c>
      <c r="H4685" s="32">
        <v>5.1872082686975904</v>
      </c>
      <c r="I4685" s="50">
        <v>0</v>
      </c>
      <c r="J4685" s="13">
        <v>0</v>
      </c>
      <c r="K4685" s="13">
        <f t="shared" si="1452"/>
        <v>0</v>
      </c>
      <c r="L4685" s="13">
        <f t="shared" si="1453"/>
        <v>0</v>
      </c>
      <c r="M4685" s="13" t="e">
        <f ca="1">CalcTable[[#This Row],[IWC]]-AE4684</f>
        <v>#NAME?</v>
      </c>
      <c r="N4685" s="13" t="e">
        <f ca="1">IF(CalcTable[[#This Row],[Day of Year]]&lt;123,FCAP,AE4684)</f>
        <v>#NAME?</v>
      </c>
      <c r="O4685" s="17" t="e">
        <f ca="1">IF(IRR_DRIP,5,COUNTIF('IDET Wind Values'!C4669:G4669,"&lt;="&amp;IRR_MAXWIND))</f>
        <v>#NAME?</v>
      </c>
      <c r="P4685" s="13" t="e">
        <f ca="1">CalcTable[[#This Row],[ET_o]]*KL</f>
        <v>#NAME?</v>
      </c>
      <c r="Q4685" s="13" t="e">
        <f ca="1">IF(WILTPT&lt;=0,1,MAX(0,MIN(1,(CalcTable[[#This Row],[IWC]]-WILTPT)/(MAD-WILTPT))))</f>
        <v>#NAME?</v>
      </c>
      <c r="R4685" s="13" t="e">
        <f ca="1">CalcTable[[#This Row],[ETMult]]*CalcTable[[#This Row],[ETb]]</f>
        <v>#NAME?</v>
      </c>
      <c r="S4685" s="13" t="b">
        <f>INDEX(IRR_LIST,CalcTable[[#This Row],[Day of Week]]+1)</f>
        <v>1</v>
      </c>
      <c r="T4685" s="13">
        <f t="shared" ca="1" si="1454"/>
        <v>0</v>
      </c>
      <c r="U4685" s="13" t="b">
        <f ca="1">IF(CalcTable[[#This Row],[IrrPrecip]]&gt;=IC_MM,FALSE,TRUE)</f>
        <v>1</v>
      </c>
      <c r="V4685" s="13" t="b">
        <f t="shared" si="1455"/>
        <v>1</v>
      </c>
      <c r="W4685" s="13" t="e">
        <f ca="1">IF(AND(IRR_DRIP=FALSE,CalcTable[[#This Row],[IrrHours]]&lt;=0),FALSE,TRUE)</f>
        <v>#NAME?</v>
      </c>
      <c r="X4685" s="13" t="e">
        <f ca="1">AND(CalcTable[[#This Row],[IrrDay]],CalcTable[[#This Row],[IrrRain]],CalcTable[[#This Row],[IrrWarm]],CalcTable[[#This Row],[IrrWindy]])</f>
        <v>#NAME?</v>
      </c>
      <c r="Y4685" s="13" t="e">
        <f t="shared" ca="1" si="1456"/>
        <v>#NAME?</v>
      </c>
      <c r="Z4685" s="13" t="e">
        <f ca="1">CalcTable[[#This Row],[IrrHours]]/5</f>
        <v>#NAME?</v>
      </c>
      <c r="AA4685" s="13" t="e">
        <f ca="1">IF(CalcTable[[#This Row],[IrrFlag]]=FALSE,0,MAX(0,CalcTable[[#This Row],[VolRednWind]]*(FCAP*IRR_TARGET-CalcTable[[#This Row],[IWC]])))</f>
        <v>#NAME?</v>
      </c>
      <c r="AB4685" s="13" t="e">
        <f ca="1">CalcTable[[#This Row],[IWC]]+CalcTable[[#This Row],[Eff Precip]]+CalcTable[[#This Row],[IrrAmt]]-CalcTable[[#This Row],[AET]]</f>
        <v>#NAME?</v>
      </c>
      <c r="AC4685" s="13" t="e">
        <f ca="1">IF(CalcTable[[#This Row],[PWC]]&gt;FCAP,MIN(24*PERC,MIN(SAT,CalcTable[[#This Row],[PWC]])-FCAP),0)</f>
        <v>#NAME?</v>
      </c>
      <c r="AD4685" s="13" t="e">
        <f ca="1">IF(CalcTable[[#This Row],[PWC]]&gt;SAT,CalcTable[[#This Row],[PWC]]-SAT,0)</f>
        <v>#NAME?</v>
      </c>
      <c r="AE4685" s="13" t="e">
        <f ca="1">CalcTable[[#This Row],[PWC]]-CalcTable[[#This Row],[PercAmt]]-CalcTable[[#This Row],[Runoff]]</f>
        <v>#NAME?</v>
      </c>
      <c r="AF4685" s="13" t="e">
        <f ca="1">CalcTable[[#This Row],[IrrAmt]]/1000*CUR_IRR_AREA*10000/IRR_EFF</f>
        <v>#NAME?</v>
      </c>
      <c r="AG4685" s="147"/>
      <c r="AH4685" s="13"/>
      <c r="AI4685" s="50">
        <v>9.5917074419201569</v>
      </c>
      <c r="AJ4685" s="50">
        <v>13.641062694216048</v>
      </c>
      <c r="AK4685" s="50">
        <v>0</v>
      </c>
      <c r="AL4685" s="50">
        <v>0</v>
      </c>
      <c r="AM4685" s="50"/>
      <c r="AN4685" s="50"/>
      <c r="AO4685" s="50"/>
      <c r="AP4685" s="50"/>
      <c r="AQ4685" s="50"/>
      <c r="AR4685" s="50"/>
      <c r="AS4685" s="50"/>
      <c r="AT4685" s="50"/>
      <c r="AU4685" s="50"/>
      <c r="AV4685" s="50"/>
      <c r="AW4685" s="50"/>
      <c r="AX4685" s="50">
        <f t="shared" si="1467"/>
        <v>23.232770136136203</v>
      </c>
      <c r="AY4685" s="50"/>
      <c r="AZ4685" s="50">
        <f t="shared" si="1457"/>
        <v>540.81621484516643</v>
      </c>
      <c r="BA4685" s="50">
        <f t="shared" si="1458"/>
        <v>876.65647427653869</v>
      </c>
      <c r="BB4685" s="50">
        <f t="shared" si="1459"/>
        <v>907.295315264652</v>
      </c>
      <c r="BC4685" s="17">
        <f t="shared" si="1460"/>
        <v>19907</v>
      </c>
      <c r="BD4685" s="50">
        <f t="shared" si="1461"/>
        <v>23.232770136136203</v>
      </c>
      <c r="BE4685" s="50">
        <f t="shared" si="1462"/>
        <v>540.81621484516643</v>
      </c>
      <c r="BF4685" s="50">
        <f t="shared" si="1468"/>
        <v>884.60316256935721</v>
      </c>
      <c r="BG4685" s="50"/>
      <c r="BH4685" s="17">
        <f t="shared" si="1463"/>
        <v>0</v>
      </c>
      <c r="BI4685" s="17">
        <f t="shared" si="1471"/>
        <v>4685</v>
      </c>
      <c r="BJ4685" s="17">
        <f t="shared" si="1469"/>
        <v>4685</v>
      </c>
      <c r="BK4685" s="150">
        <f t="shared" si="1470"/>
        <v>33069</v>
      </c>
      <c r="BL4685" s="50" t="e">
        <f t="shared" ca="1" si="1464"/>
        <v>#NAME?</v>
      </c>
      <c r="BM4685" s="50" t="e">
        <f t="shared" ca="1" si="1465"/>
        <v>#NAME?</v>
      </c>
      <c r="BN4685" s="50" t="e">
        <f t="shared" ca="1" si="1466"/>
        <v>#NAME?</v>
      </c>
    </row>
    <row r="4686" spans="1:66" x14ac:dyDescent="0.35">
      <c r="A4686" s="48">
        <v>33070</v>
      </c>
      <c r="B4686" s="17">
        <v>1990</v>
      </c>
      <c r="C4686" s="17">
        <v>7</v>
      </c>
      <c r="D4686" s="17">
        <v>197</v>
      </c>
      <c r="E4686" s="17">
        <v>16</v>
      </c>
      <c r="F4686" s="17">
        <v>2</v>
      </c>
      <c r="G4686" s="50">
        <v>10.6</v>
      </c>
      <c r="H4686" s="32">
        <v>4.3702596422693212</v>
      </c>
      <c r="I4686" s="50">
        <v>8.5</v>
      </c>
      <c r="J4686" s="13">
        <v>0</v>
      </c>
      <c r="K4686" s="13">
        <f t="shared" si="1452"/>
        <v>0</v>
      </c>
      <c r="L4686" s="13">
        <f t="shared" si="1453"/>
        <v>0</v>
      </c>
      <c r="M4686" s="13" t="e">
        <f ca="1">CalcTable[[#This Row],[IWC]]-AE4685</f>
        <v>#NAME?</v>
      </c>
      <c r="N4686" s="13" t="e">
        <f ca="1">IF(CalcTable[[#This Row],[Day of Year]]&lt;123,FCAP,AE4685)</f>
        <v>#NAME?</v>
      </c>
      <c r="O4686" s="17" t="e">
        <f ca="1">IF(IRR_DRIP,5,COUNTIF('IDET Wind Values'!C4670:G4670,"&lt;="&amp;IRR_MAXWIND))</f>
        <v>#NAME?</v>
      </c>
      <c r="P4686" s="13" t="e">
        <f ca="1">CalcTable[[#This Row],[ET_o]]*KL</f>
        <v>#NAME?</v>
      </c>
      <c r="Q4686" s="13" t="e">
        <f ca="1">IF(WILTPT&lt;=0,1,MAX(0,MIN(1,(CalcTable[[#This Row],[IWC]]-WILTPT)/(MAD-WILTPT))))</f>
        <v>#NAME?</v>
      </c>
      <c r="R4686" s="13" t="e">
        <f ca="1">CalcTable[[#This Row],[ETMult]]*CalcTable[[#This Row],[ETb]]</f>
        <v>#NAME?</v>
      </c>
      <c r="S4686" s="13" t="b">
        <f>INDEX(IRR_LIST,CalcTable[[#This Row],[Day of Week]]+1)</f>
        <v>0</v>
      </c>
      <c r="T4686" s="13">
        <f t="shared" ca="1" si="1454"/>
        <v>0</v>
      </c>
      <c r="U4686" s="13" t="b">
        <f ca="1">IF(CalcTable[[#This Row],[IrrPrecip]]&gt;=IC_MM,FALSE,TRUE)</f>
        <v>1</v>
      </c>
      <c r="V4686" s="13" t="b">
        <f t="shared" si="1455"/>
        <v>1</v>
      </c>
      <c r="W4686" s="13" t="e">
        <f ca="1">IF(AND(IRR_DRIP=FALSE,CalcTable[[#This Row],[IrrHours]]&lt;=0),FALSE,TRUE)</f>
        <v>#NAME?</v>
      </c>
      <c r="X4686" s="13" t="e">
        <f ca="1">AND(CalcTable[[#This Row],[IrrDay]],CalcTable[[#This Row],[IrrRain]],CalcTable[[#This Row],[IrrWarm]],CalcTable[[#This Row],[IrrWindy]])</f>
        <v>#NAME?</v>
      </c>
      <c r="Y4686" s="13" t="e">
        <f t="shared" ca="1" si="1456"/>
        <v>#NAME?</v>
      </c>
      <c r="Z4686" s="13" t="e">
        <f ca="1">CalcTable[[#This Row],[IrrHours]]/5</f>
        <v>#NAME?</v>
      </c>
      <c r="AA4686" s="13" t="e">
        <f ca="1">IF(CalcTable[[#This Row],[IrrFlag]]=FALSE,0,MAX(0,CalcTable[[#This Row],[VolRednWind]]*(FCAP*IRR_TARGET-CalcTable[[#This Row],[IWC]])))</f>
        <v>#NAME?</v>
      </c>
      <c r="AB4686" s="13" t="e">
        <f ca="1">CalcTable[[#This Row],[IWC]]+CalcTable[[#This Row],[Eff Precip]]+CalcTable[[#This Row],[IrrAmt]]-CalcTable[[#This Row],[AET]]</f>
        <v>#NAME?</v>
      </c>
      <c r="AC4686" s="13" t="e">
        <f ca="1">IF(CalcTable[[#This Row],[PWC]]&gt;FCAP,MIN(24*PERC,MIN(SAT,CalcTable[[#This Row],[PWC]])-FCAP),0)</f>
        <v>#NAME?</v>
      </c>
      <c r="AD4686" s="13" t="e">
        <f ca="1">IF(CalcTable[[#This Row],[PWC]]&gt;SAT,CalcTable[[#This Row],[PWC]]-SAT,0)</f>
        <v>#NAME?</v>
      </c>
      <c r="AE4686" s="13" t="e">
        <f ca="1">CalcTable[[#This Row],[PWC]]-CalcTable[[#This Row],[PercAmt]]-CalcTable[[#This Row],[Runoff]]</f>
        <v>#NAME?</v>
      </c>
      <c r="AF4686" s="13" t="e">
        <f ca="1">CalcTable[[#This Row],[IrrAmt]]/1000*CUR_IRR_AREA*10000/IRR_EFF</f>
        <v>#NAME?</v>
      </c>
      <c r="AG4686" s="147"/>
      <c r="AH4686" s="13"/>
      <c r="AI4686" s="50">
        <v>0</v>
      </c>
      <c r="AJ4686" s="50">
        <v>0</v>
      </c>
      <c r="AK4686" s="50">
        <v>5.7809645477836789</v>
      </c>
      <c r="AL4686" s="50">
        <v>8.0964197924576915</v>
      </c>
      <c r="AM4686" s="50"/>
      <c r="AN4686" s="50"/>
      <c r="AO4686" s="50"/>
      <c r="AP4686" s="50"/>
      <c r="AQ4686" s="50"/>
      <c r="AR4686" s="50"/>
      <c r="AS4686" s="50"/>
      <c r="AT4686" s="50"/>
      <c r="AU4686" s="50"/>
      <c r="AV4686" s="50"/>
      <c r="AW4686" s="50"/>
      <c r="AX4686" s="50">
        <f t="shared" si="1467"/>
        <v>13.87738434024137</v>
      </c>
      <c r="AY4686" s="50"/>
      <c r="AZ4686" s="50">
        <f t="shared" si="1457"/>
        <v>322.28246061291958</v>
      </c>
      <c r="BA4686" s="50">
        <f t="shared" si="1458"/>
        <v>496.21267745163811</v>
      </c>
      <c r="BB4686" s="50">
        <f t="shared" si="1459"/>
        <v>511.55946129034862</v>
      </c>
      <c r="BC4686" s="17">
        <f t="shared" si="1460"/>
        <v>19907</v>
      </c>
      <c r="BD4686" s="50">
        <f t="shared" si="1461"/>
        <v>13.87738434024137</v>
      </c>
      <c r="BE4686" s="50">
        <f t="shared" si="1462"/>
        <v>322.28246061291958</v>
      </c>
      <c r="BF4686" s="50">
        <f t="shared" si="1468"/>
        <v>527.15150928017886</v>
      </c>
      <c r="BG4686" s="50"/>
      <c r="BH4686" s="17">
        <f t="shared" si="1463"/>
        <v>0</v>
      </c>
      <c r="BI4686" s="17">
        <f t="shared" si="1471"/>
        <v>4686</v>
      </c>
      <c r="BJ4686" s="17">
        <f t="shared" si="1469"/>
        <v>4686</v>
      </c>
      <c r="BK4686" s="150">
        <f t="shared" si="1470"/>
        <v>33070</v>
      </c>
      <c r="BL4686" s="50" t="e">
        <f t="shared" ca="1" si="1464"/>
        <v>#NAME?</v>
      </c>
      <c r="BM4686" s="50" t="e">
        <f t="shared" ca="1" si="1465"/>
        <v>#NAME?</v>
      </c>
      <c r="BN4686" s="50" t="e">
        <f t="shared" ca="1" si="1466"/>
        <v>#NAME?</v>
      </c>
    </row>
    <row r="4687" spans="1:66" x14ac:dyDescent="0.35">
      <c r="A4687" s="48">
        <v>33071</v>
      </c>
      <c r="B4687" s="17">
        <v>1990</v>
      </c>
      <c r="C4687" s="17">
        <v>7</v>
      </c>
      <c r="D4687" s="17">
        <v>198</v>
      </c>
      <c r="E4687" s="17">
        <v>17</v>
      </c>
      <c r="F4687" s="17">
        <v>3</v>
      </c>
      <c r="G4687" s="50">
        <v>8.6</v>
      </c>
      <c r="H4687" s="32">
        <v>2.7771505498980433</v>
      </c>
      <c r="I4687" s="50">
        <v>0</v>
      </c>
      <c r="J4687" s="13">
        <v>0.4</v>
      </c>
      <c r="K4687" s="13">
        <f t="shared" si="1452"/>
        <v>0.4</v>
      </c>
      <c r="L4687" s="13">
        <f t="shared" si="1453"/>
        <v>0</v>
      </c>
      <c r="M4687" s="13" t="e">
        <f ca="1">CalcTable[[#This Row],[IWC]]-AE4686</f>
        <v>#NAME?</v>
      </c>
      <c r="N4687" s="13" t="e">
        <f ca="1">IF(CalcTable[[#This Row],[Day of Year]]&lt;123,FCAP,AE4686)</f>
        <v>#NAME?</v>
      </c>
      <c r="O4687" s="17" t="e">
        <f ca="1">IF(IRR_DRIP,5,COUNTIF('IDET Wind Values'!C4671:G4671,"&lt;="&amp;IRR_MAXWIND))</f>
        <v>#NAME?</v>
      </c>
      <c r="P4687" s="13" t="e">
        <f ca="1">CalcTable[[#This Row],[ET_o]]*KL</f>
        <v>#NAME?</v>
      </c>
      <c r="Q4687" s="13" t="e">
        <f ca="1">IF(WILTPT&lt;=0,1,MAX(0,MIN(1,(CalcTable[[#This Row],[IWC]]-WILTPT)/(MAD-WILTPT))))</f>
        <v>#NAME?</v>
      </c>
      <c r="R4687" s="13" t="e">
        <f ca="1">CalcTable[[#This Row],[ETMult]]*CalcTable[[#This Row],[ETb]]</f>
        <v>#NAME?</v>
      </c>
      <c r="S4687" s="13" t="b">
        <f>INDEX(IRR_LIST,CalcTable[[#This Row],[Day of Week]]+1)</f>
        <v>1</v>
      </c>
      <c r="T4687" s="13">
        <f t="shared" ca="1" si="1454"/>
        <v>0</v>
      </c>
      <c r="U4687" s="13" t="b">
        <f ca="1">IF(CalcTable[[#This Row],[IrrPrecip]]&gt;=IC_MM,FALSE,TRUE)</f>
        <v>1</v>
      </c>
      <c r="V4687" s="13" t="b">
        <f t="shared" si="1455"/>
        <v>1</v>
      </c>
      <c r="W4687" s="13" t="e">
        <f ca="1">IF(AND(IRR_DRIP=FALSE,CalcTable[[#This Row],[IrrHours]]&lt;=0),FALSE,TRUE)</f>
        <v>#NAME?</v>
      </c>
      <c r="X4687" s="13" t="e">
        <f ca="1">AND(CalcTable[[#This Row],[IrrDay]],CalcTable[[#This Row],[IrrRain]],CalcTable[[#This Row],[IrrWarm]],CalcTable[[#This Row],[IrrWindy]])</f>
        <v>#NAME?</v>
      </c>
      <c r="Y4687" s="13" t="e">
        <f t="shared" ca="1" si="1456"/>
        <v>#NAME?</v>
      </c>
      <c r="Z4687" s="13" t="e">
        <f ca="1">CalcTable[[#This Row],[IrrHours]]/5</f>
        <v>#NAME?</v>
      </c>
      <c r="AA4687" s="13" t="e">
        <f ca="1">IF(CalcTable[[#This Row],[IrrFlag]]=FALSE,0,MAX(0,CalcTable[[#This Row],[VolRednWind]]*(FCAP*IRR_TARGET-CalcTable[[#This Row],[IWC]])))</f>
        <v>#NAME?</v>
      </c>
      <c r="AB4687" s="13" t="e">
        <f ca="1">CalcTable[[#This Row],[IWC]]+CalcTable[[#This Row],[Eff Precip]]+CalcTable[[#This Row],[IrrAmt]]-CalcTable[[#This Row],[AET]]</f>
        <v>#NAME?</v>
      </c>
      <c r="AC4687" s="13" t="e">
        <f ca="1">IF(CalcTable[[#This Row],[PWC]]&gt;FCAP,MIN(24*PERC,MIN(SAT,CalcTable[[#This Row],[PWC]])-FCAP),0)</f>
        <v>#NAME?</v>
      </c>
      <c r="AD4687" s="13" t="e">
        <f ca="1">IF(CalcTable[[#This Row],[PWC]]&gt;SAT,CalcTable[[#This Row],[PWC]]-SAT,0)</f>
        <v>#NAME?</v>
      </c>
      <c r="AE4687" s="13" t="e">
        <f ca="1">CalcTable[[#This Row],[PWC]]-CalcTable[[#This Row],[PercAmt]]-CalcTable[[#This Row],[Runoff]]</f>
        <v>#NAME?</v>
      </c>
      <c r="AF4687" s="13" t="e">
        <f ca="1">CalcTable[[#This Row],[IrrAmt]]/1000*CUR_IRR_AREA*10000/IRR_EFF</f>
        <v>#NAME?</v>
      </c>
      <c r="AG4687" s="147"/>
      <c r="AH4687" s="13"/>
      <c r="AI4687" s="50">
        <v>4.0443923193901412</v>
      </c>
      <c r="AJ4687" s="50">
        <v>6.0943112314141503</v>
      </c>
      <c r="AK4687" s="50">
        <v>0</v>
      </c>
      <c r="AL4687" s="50">
        <v>0</v>
      </c>
      <c r="AM4687" s="50"/>
      <c r="AN4687" s="50"/>
      <c r="AO4687" s="50"/>
      <c r="AP4687" s="50"/>
      <c r="AQ4687" s="50"/>
      <c r="AR4687" s="50"/>
      <c r="AS4687" s="50"/>
      <c r="AT4687" s="50"/>
      <c r="AU4687" s="50"/>
      <c r="AV4687" s="50"/>
      <c r="AW4687" s="50"/>
      <c r="AX4687" s="50">
        <f t="shared" si="1467"/>
        <v>10.138703550804291</v>
      </c>
      <c r="AY4687" s="50"/>
      <c r="AZ4687" s="50">
        <f t="shared" si="1457"/>
        <v>238.08421680587051</v>
      </c>
      <c r="BA4687" s="50">
        <f t="shared" si="1458"/>
        <v>386.21877783044692</v>
      </c>
      <c r="BB4687" s="50">
        <f t="shared" si="1459"/>
        <v>399.73886218125335</v>
      </c>
      <c r="BC4687" s="17">
        <f t="shared" si="1460"/>
        <v>19907</v>
      </c>
      <c r="BD4687" s="50">
        <f t="shared" si="1461"/>
        <v>10.138703550804291</v>
      </c>
      <c r="BE4687" s="50">
        <f t="shared" si="1462"/>
        <v>238.08421680587051</v>
      </c>
      <c r="BF4687" s="50">
        <f t="shared" si="1468"/>
        <v>389.42998631174254</v>
      </c>
      <c r="BG4687" s="50"/>
      <c r="BH4687" s="17">
        <f t="shared" si="1463"/>
        <v>0</v>
      </c>
      <c r="BI4687" s="17">
        <f t="shared" si="1471"/>
        <v>4687</v>
      </c>
      <c r="BJ4687" s="17">
        <f t="shared" si="1469"/>
        <v>4687</v>
      </c>
      <c r="BK4687" s="150">
        <f t="shared" si="1470"/>
        <v>33071</v>
      </c>
      <c r="BL4687" s="50" t="e">
        <f t="shared" ca="1" si="1464"/>
        <v>#NAME?</v>
      </c>
      <c r="BM4687" s="50" t="e">
        <f t="shared" ca="1" si="1465"/>
        <v>#NAME?</v>
      </c>
      <c r="BN4687" s="50" t="e">
        <f t="shared" ca="1" si="1466"/>
        <v>#NAME?</v>
      </c>
    </row>
    <row r="4688" spans="1:66" x14ac:dyDescent="0.35">
      <c r="A4688" s="48">
        <v>33072</v>
      </c>
      <c r="B4688" s="17">
        <v>1990</v>
      </c>
      <c r="C4688" s="17">
        <v>7</v>
      </c>
      <c r="D4688" s="17">
        <v>199</v>
      </c>
      <c r="E4688" s="17">
        <v>18</v>
      </c>
      <c r="F4688" s="17">
        <v>4</v>
      </c>
      <c r="G4688" s="50">
        <v>9.8000000000000007</v>
      </c>
      <c r="H4688" s="32">
        <v>2.4725792472141594</v>
      </c>
      <c r="I4688" s="50">
        <v>7.666666666666667</v>
      </c>
      <c r="J4688" s="13">
        <v>17.5</v>
      </c>
      <c r="K4688" s="13">
        <f t="shared" si="1452"/>
        <v>17.5</v>
      </c>
      <c r="L4688" s="13">
        <f t="shared" si="1453"/>
        <v>9.375</v>
      </c>
      <c r="M4688" s="13" t="e">
        <f ca="1">CalcTable[[#This Row],[IWC]]-AE4687</f>
        <v>#NAME?</v>
      </c>
      <c r="N4688" s="13" t="e">
        <f ca="1">IF(CalcTable[[#This Row],[Day of Year]]&lt;123,FCAP,AE4687)</f>
        <v>#NAME?</v>
      </c>
      <c r="O4688" s="17" t="e">
        <f ca="1">IF(IRR_DRIP,5,COUNTIF('IDET Wind Values'!C4672:G4672,"&lt;="&amp;IRR_MAXWIND))</f>
        <v>#NAME?</v>
      </c>
      <c r="P4688" s="13" t="e">
        <f ca="1">CalcTable[[#This Row],[ET_o]]*KL</f>
        <v>#NAME?</v>
      </c>
      <c r="Q4688" s="13" t="e">
        <f ca="1">IF(WILTPT&lt;=0,1,MAX(0,MIN(1,(CalcTable[[#This Row],[IWC]]-WILTPT)/(MAD-WILTPT))))</f>
        <v>#NAME?</v>
      </c>
      <c r="R4688" s="13" t="e">
        <f ca="1">CalcTable[[#This Row],[ETMult]]*CalcTable[[#This Row],[ETb]]</f>
        <v>#NAME?</v>
      </c>
      <c r="S4688" s="13" t="b">
        <f>INDEX(IRR_LIST,CalcTable[[#This Row],[Day of Week]]+1)</f>
        <v>0</v>
      </c>
      <c r="T4688" s="13">
        <f t="shared" ca="1" si="1454"/>
        <v>0.4</v>
      </c>
      <c r="U4688" s="13" t="b">
        <f ca="1">IF(CalcTable[[#This Row],[IrrPrecip]]&gt;=IC_MM,FALSE,TRUE)</f>
        <v>1</v>
      </c>
      <c r="V4688" s="13" t="b">
        <f t="shared" si="1455"/>
        <v>1</v>
      </c>
      <c r="W4688" s="13" t="e">
        <f ca="1">IF(AND(IRR_DRIP=FALSE,CalcTable[[#This Row],[IrrHours]]&lt;=0),FALSE,TRUE)</f>
        <v>#NAME?</v>
      </c>
      <c r="X4688" s="13" t="e">
        <f ca="1">AND(CalcTable[[#This Row],[IrrDay]],CalcTable[[#This Row],[IrrRain]],CalcTable[[#This Row],[IrrWarm]],CalcTable[[#This Row],[IrrWindy]])</f>
        <v>#NAME?</v>
      </c>
      <c r="Y4688" s="13" t="e">
        <f t="shared" ca="1" si="1456"/>
        <v>#NAME?</v>
      </c>
      <c r="Z4688" s="13" t="e">
        <f ca="1">CalcTable[[#This Row],[IrrHours]]/5</f>
        <v>#NAME?</v>
      </c>
      <c r="AA4688" s="13" t="e">
        <f ca="1">IF(CalcTable[[#This Row],[IrrFlag]]=FALSE,0,MAX(0,CalcTable[[#This Row],[VolRednWind]]*(FCAP*IRR_TARGET-CalcTable[[#This Row],[IWC]])))</f>
        <v>#NAME?</v>
      </c>
      <c r="AB4688" s="13" t="e">
        <f ca="1">CalcTable[[#This Row],[IWC]]+CalcTable[[#This Row],[Eff Precip]]+CalcTable[[#This Row],[IrrAmt]]-CalcTable[[#This Row],[AET]]</f>
        <v>#NAME?</v>
      </c>
      <c r="AC4688" s="13" t="e">
        <f ca="1">IF(CalcTable[[#This Row],[PWC]]&gt;FCAP,MIN(24*PERC,MIN(SAT,CalcTable[[#This Row],[PWC]])-FCAP),0)</f>
        <v>#NAME?</v>
      </c>
      <c r="AD4688" s="13" t="e">
        <f ca="1">IF(CalcTable[[#This Row],[PWC]]&gt;SAT,CalcTable[[#This Row],[PWC]]-SAT,0)</f>
        <v>#NAME?</v>
      </c>
      <c r="AE4688" s="13" t="e">
        <f ca="1">CalcTable[[#This Row],[PWC]]-CalcTable[[#This Row],[PercAmt]]-CalcTable[[#This Row],[Runoff]]</f>
        <v>#NAME?</v>
      </c>
      <c r="AF4688" s="13" t="e">
        <f ca="1">CalcTable[[#This Row],[IrrAmt]]/1000*CUR_IRR_AREA*10000/IRR_EFF</f>
        <v>#NAME?</v>
      </c>
      <c r="AG4688" s="147"/>
      <c r="AH4688" s="13"/>
      <c r="AI4688" s="50">
        <v>0</v>
      </c>
      <c r="AJ4688" s="50">
        <v>0</v>
      </c>
      <c r="AK4688" s="50">
        <v>2.6732596814663578</v>
      </c>
      <c r="AL4688" s="50">
        <v>3.8074328024439268</v>
      </c>
      <c r="AM4688" s="50"/>
      <c r="AN4688" s="50"/>
      <c r="AO4688" s="50"/>
      <c r="AP4688" s="50"/>
      <c r="AQ4688" s="50"/>
      <c r="AR4688" s="50"/>
      <c r="AS4688" s="50"/>
      <c r="AT4688" s="50"/>
      <c r="AU4688" s="50"/>
      <c r="AV4688" s="50"/>
      <c r="AW4688" s="50"/>
      <c r="AX4688" s="50">
        <f t="shared" si="1467"/>
        <v>6.4806924839102846</v>
      </c>
      <c r="AY4688" s="50"/>
      <c r="AZ4688" s="50">
        <f t="shared" si="1457"/>
        <v>150.89250419986178</v>
      </c>
      <c r="BA4688" s="50">
        <f t="shared" si="1458"/>
        <v>232.32655408550147</v>
      </c>
      <c r="BB4688" s="50">
        <f t="shared" si="1459"/>
        <v>239.51191142835205</v>
      </c>
      <c r="BC4688" s="17">
        <f t="shared" si="1460"/>
        <v>19907</v>
      </c>
      <c r="BD4688" s="50">
        <f t="shared" si="1461"/>
        <v>6.4806924839102846</v>
      </c>
      <c r="BE4688" s="50">
        <f t="shared" si="1462"/>
        <v>150.89250419986178</v>
      </c>
      <c r="BF4688" s="50">
        <f t="shared" si="1468"/>
        <v>246.81210133727694</v>
      </c>
      <c r="BG4688" s="50"/>
      <c r="BH4688" s="17">
        <f t="shared" si="1463"/>
        <v>0</v>
      </c>
      <c r="BI4688" s="17">
        <f t="shared" si="1471"/>
        <v>4688</v>
      </c>
      <c r="BJ4688" s="17">
        <f t="shared" si="1469"/>
        <v>4688</v>
      </c>
      <c r="BK4688" s="150">
        <f t="shared" si="1470"/>
        <v>33072</v>
      </c>
      <c r="BL4688" s="50" t="e">
        <f t="shared" ca="1" si="1464"/>
        <v>#NAME?</v>
      </c>
      <c r="BM4688" s="50" t="e">
        <f t="shared" ca="1" si="1465"/>
        <v>#NAME?</v>
      </c>
      <c r="BN4688" s="50" t="e">
        <f t="shared" ca="1" si="1466"/>
        <v>#NAME?</v>
      </c>
    </row>
    <row r="4689" spans="1:66" x14ac:dyDescent="0.35">
      <c r="A4689" s="48">
        <v>33073</v>
      </c>
      <c r="B4689" s="17">
        <v>1990</v>
      </c>
      <c r="C4689" s="17">
        <v>7</v>
      </c>
      <c r="D4689" s="17">
        <v>200</v>
      </c>
      <c r="E4689" s="17">
        <v>19</v>
      </c>
      <c r="F4689" s="17">
        <v>5</v>
      </c>
      <c r="G4689" s="50">
        <v>8.6</v>
      </c>
      <c r="H4689" s="32">
        <v>2.5457043340566052</v>
      </c>
      <c r="I4689" s="50">
        <v>6.666666666666667</v>
      </c>
      <c r="J4689" s="13">
        <v>4.8</v>
      </c>
      <c r="K4689" s="13">
        <f t="shared" si="1452"/>
        <v>4.8</v>
      </c>
      <c r="L4689" s="13">
        <f t="shared" si="1453"/>
        <v>0</v>
      </c>
      <c r="M4689" s="13" t="e">
        <f ca="1">CalcTable[[#This Row],[IWC]]-AE4688</f>
        <v>#NAME?</v>
      </c>
      <c r="N4689" s="13" t="e">
        <f ca="1">IF(CalcTable[[#This Row],[Day of Year]]&lt;123,FCAP,AE4688)</f>
        <v>#NAME?</v>
      </c>
      <c r="O4689" s="17" t="e">
        <f ca="1">IF(IRR_DRIP,5,COUNTIF('IDET Wind Values'!C4673:G4673,"&lt;="&amp;IRR_MAXWIND))</f>
        <v>#NAME?</v>
      </c>
      <c r="P4689" s="13" t="e">
        <f ca="1">CalcTable[[#This Row],[ET_o]]*KL</f>
        <v>#NAME?</v>
      </c>
      <c r="Q4689" s="13" t="e">
        <f ca="1">IF(WILTPT&lt;=0,1,MAX(0,MIN(1,(CalcTable[[#This Row],[IWC]]-WILTPT)/(MAD-WILTPT))))</f>
        <v>#NAME?</v>
      </c>
      <c r="R4689" s="13" t="e">
        <f ca="1">CalcTable[[#This Row],[ETMult]]*CalcTable[[#This Row],[ETb]]</f>
        <v>#NAME?</v>
      </c>
      <c r="S4689" s="13" t="b">
        <f>INDEX(IRR_LIST,CalcTable[[#This Row],[Day of Week]]+1)</f>
        <v>1</v>
      </c>
      <c r="T4689" s="13">
        <f t="shared" ca="1" si="1454"/>
        <v>17.899999999999999</v>
      </c>
      <c r="U4689" s="13" t="b">
        <f ca="1">IF(CalcTable[[#This Row],[IrrPrecip]]&gt;=IC_MM,FALSE,TRUE)</f>
        <v>0</v>
      </c>
      <c r="V4689" s="13" t="b">
        <f t="shared" si="1455"/>
        <v>1</v>
      </c>
      <c r="W4689" s="13" t="e">
        <f ca="1">IF(AND(IRR_DRIP=FALSE,CalcTable[[#This Row],[IrrHours]]&lt;=0),FALSE,TRUE)</f>
        <v>#NAME?</v>
      </c>
      <c r="X4689" s="13" t="e">
        <f ca="1">AND(CalcTable[[#This Row],[IrrDay]],CalcTable[[#This Row],[IrrRain]],CalcTable[[#This Row],[IrrWarm]],CalcTable[[#This Row],[IrrWindy]])</f>
        <v>#NAME?</v>
      </c>
      <c r="Y4689" s="13" t="e">
        <f t="shared" ca="1" si="1456"/>
        <v>#NAME?</v>
      </c>
      <c r="Z4689" s="13" t="e">
        <f ca="1">CalcTable[[#This Row],[IrrHours]]/5</f>
        <v>#NAME?</v>
      </c>
      <c r="AA4689" s="13" t="e">
        <f ca="1">IF(CalcTable[[#This Row],[IrrFlag]]=FALSE,0,MAX(0,CalcTable[[#This Row],[VolRednWind]]*(FCAP*IRR_TARGET-CalcTable[[#This Row],[IWC]])))</f>
        <v>#NAME?</v>
      </c>
      <c r="AB4689" s="13" t="e">
        <f ca="1">CalcTable[[#This Row],[IWC]]+CalcTable[[#This Row],[Eff Precip]]+CalcTable[[#This Row],[IrrAmt]]-CalcTable[[#This Row],[AET]]</f>
        <v>#NAME?</v>
      </c>
      <c r="AC4689" s="13" t="e">
        <f ca="1">IF(CalcTable[[#This Row],[PWC]]&gt;FCAP,MIN(24*PERC,MIN(SAT,CalcTable[[#This Row],[PWC]])-FCAP),0)</f>
        <v>#NAME?</v>
      </c>
      <c r="AD4689" s="13" t="e">
        <f ca="1">IF(CalcTable[[#This Row],[PWC]]&gt;SAT,CalcTable[[#This Row],[PWC]]-SAT,0)</f>
        <v>#NAME?</v>
      </c>
      <c r="AE4689" s="13" t="e">
        <f ca="1">CalcTable[[#This Row],[PWC]]-CalcTable[[#This Row],[PercAmt]]-CalcTable[[#This Row],[Runoff]]</f>
        <v>#NAME?</v>
      </c>
      <c r="AF4689" s="13" t="e">
        <f ca="1">CalcTable[[#This Row],[IrrAmt]]/1000*CUR_IRR_AREA*10000/IRR_EFF</f>
        <v>#NAME?</v>
      </c>
      <c r="AG4689" s="147"/>
      <c r="AH4689" s="13"/>
      <c r="AI4689" s="50">
        <v>0</v>
      </c>
      <c r="AJ4689" s="50">
        <v>0</v>
      </c>
      <c r="AK4689" s="50">
        <v>0</v>
      </c>
      <c r="AL4689" s="50">
        <v>0</v>
      </c>
      <c r="AM4689" s="50"/>
      <c r="AN4689" s="50"/>
      <c r="AO4689" s="50"/>
      <c r="AP4689" s="50"/>
      <c r="AQ4689" s="50"/>
      <c r="AR4689" s="50"/>
      <c r="AS4689" s="50"/>
      <c r="AT4689" s="50"/>
      <c r="AU4689" s="50"/>
      <c r="AV4689" s="50"/>
      <c r="AW4689" s="50"/>
      <c r="AX4689" s="50">
        <f t="shared" si="1467"/>
        <v>0</v>
      </c>
      <c r="AY4689" s="50"/>
      <c r="AZ4689" s="50">
        <f t="shared" si="1457"/>
        <v>0</v>
      </c>
      <c r="BA4689" s="50">
        <f t="shared" si="1458"/>
        <v>0</v>
      </c>
      <c r="BB4689" s="50">
        <f t="shared" si="1459"/>
        <v>0</v>
      </c>
      <c r="BC4689" s="17">
        <f t="shared" si="1460"/>
        <v>19907</v>
      </c>
      <c r="BD4689" s="50">
        <f t="shared" si="1461"/>
        <v>0</v>
      </c>
      <c r="BE4689" s="50">
        <f t="shared" si="1462"/>
        <v>0</v>
      </c>
      <c r="BF4689" s="50">
        <f t="shared" si="1468"/>
        <v>0</v>
      </c>
      <c r="BG4689" s="50"/>
      <c r="BH4689" s="17">
        <f t="shared" si="1463"/>
        <v>0</v>
      </c>
      <c r="BI4689" s="17">
        <f t="shared" si="1471"/>
        <v>4689</v>
      </c>
      <c r="BJ4689" s="17">
        <f t="shared" si="1469"/>
        <v>4689</v>
      </c>
      <c r="BK4689" s="150">
        <f t="shared" si="1470"/>
        <v>33073</v>
      </c>
      <c r="BL4689" s="50" t="e">
        <f t="shared" ca="1" si="1464"/>
        <v>#NAME?</v>
      </c>
      <c r="BM4689" s="50" t="e">
        <f t="shared" ca="1" si="1465"/>
        <v>#NAME?</v>
      </c>
      <c r="BN4689" s="50" t="e">
        <f t="shared" ca="1" si="1466"/>
        <v>#NAME?</v>
      </c>
    </row>
    <row r="4690" spans="1:66" x14ac:dyDescent="0.35">
      <c r="A4690" s="48">
        <v>33074</v>
      </c>
      <c r="B4690" s="17">
        <v>1990</v>
      </c>
      <c r="C4690" s="17">
        <v>7</v>
      </c>
      <c r="D4690" s="17">
        <v>201</v>
      </c>
      <c r="E4690" s="17">
        <v>20</v>
      </c>
      <c r="F4690" s="17">
        <v>6</v>
      </c>
      <c r="G4690" s="50">
        <v>8.9</v>
      </c>
      <c r="H4690" s="32">
        <v>2.5528137163481324</v>
      </c>
      <c r="I4690" s="50">
        <v>5.333333333333333</v>
      </c>
      <c r="J4690" s="13">
        <v>1.4</v>
      </c>
      <c r="K4690" s="13">
        <f t="shared" si="1452"/>
        <v>1.4</v>
      </c>
      <c r="L4690" s="13">
        <f t="shared" si="1453"/>
        <v>0</v>
      </c>
      <c r="M4690" s="13" t="e">
        <f ca="1">CalcTable[[#This Row],[IWC]]-AE4689</f>
        <v>#NAME?</v>
      </c>
      <c r="N4690" s="13" t="e">
        <f ca="1">IF(CalcTable[[#This Row],[Day of Year]]&lt;123,FCAP,AE4689)</f>
        <v>#NAME?</v>
      </c>
      <c r="O4690" s="17" t="e">
        <f ca="1">IF(IRR_DRIP,5,COUNTIF('IDET Wind Values'!C4674:G4674,"&lt;="&amp;IRR_MAXWIND))</f>
        <v>#NAME?</v>
      </c>
      <c r="P4690" s="13" t="e">
        <f ca="1">CalcTable[[#This Row],[ET_o]]*KL</f>
        <v>#NAME?</v>
      </c>
      <c r="Q4690" s="13" t="e">
        <f ca="1">IF(WILTPT&lt;=0,1,MAX(0,MIN(1,(CalcTable[[#This Row],[IWC]]-WILTPT)/(MAD-WILTPT))))</f>
        <v>#NAME?</v>
      </c>
      <c r="R4690" s="13" t="e">
        <f ca="1">CalcTable[[#This Row],[ETMult]]*CalcTable[[#This Row],[ETb]]</f>
        <v>#NAME?</v>
      </c>
      <c r="S4690" s="13" t="b">
        <f>INDEX(IRR_LIST,CalcTable[[#This Row],[Day of Week]]+1)</f>
        <v>0</v>
      </c>
      <c r="T4690" s="13">
        <f t="shared" ca="1" si="1454"/>
        <v>22.3</v>
      </c>
      <c r="U4690" s="13" t="b">
        <f ca="1">IF(CalcTable[[#This Row],[IrrPrecip]]&gt;=IC_MM,FALSE,TRUE)</f>
        <v>0</v>
      </c>
      <c r="V4690" s="13" t="b">
        <f t="shared" si="1455"/>
        <v>1</v>
      </c>
      <c r="W4690" s="13" t="e">
        <f ca="1">IF(AND(IRR_DRIP=FALSE,CalcTable[[#This Row],[IrrHours]]&lt;=0),FALSE,TRUE)</f>
        <v>#NAME?</v>
      </c>
      <c r="X4690" s="13" t="e">
        <f ca="1">AND(CalcTable[[#This Row],[IrrDay]],CalcTable[[#This Row],[IrrRain]],CalcTable[[#This Row],[IrrWarm]],CalcTable[[#This Row],[IrrWindy]])</f>
        <v>#NAME?</v>
      </c>
      <c r="Y4690" s="13" t="e">
        <f t="shared" ca="1" si="1456"/>
        <v>#NAME?</v>
      </c>
      <c r="Z4690" s="13" t="e">
        <f ca="1">CalcTable[[#This Row],[IrrHours]]/5</f>
        <v>#NAME?</v>
      </c>
      <c r="AA4690" s="13" t="e">
        <f ca="1">IF(CalcTable[[#This Row],[IrrFlag]]=FALSE,0,MAX(0,CalcTable[[#This Row],[VolRednWind]]*(FCAP*IRR_TARGET-CalcTable[[#This Row],[IWC]])))</f>
        <v>#NAME?</v>
      </c>
      <c r="AB4690" s="13" t="e">
        <f ca="1">CalcTable[[#This Row],[IWC]]+CalcTable[[#This Row],[Eff Precip]]+CalcTable[[#This Row],[IrrAmt]]-CalcTable[[#This Row],[AET]]</f>
        <v>#NAME?</v>
      </c>
      <c r="AC4690" s="13" t="e">
        <f ca="1">IF(CalcTable[[#This Row],[PWC]]&gt;FCAP,MIN(24*PERC,MIN(SAT,CalcTable[[#This Row],[PWC]])-FCAP),0)</f>
        <v>#NAME?</v>
      </c>
      <c r="AD4690" s="13" t="e">
        <f ca="1">IF(CalcTable[[#This Row],[PWC]]&gt;SAT,CalcTable[[#This Row],[PWC]]-SAT,0)</f>
        <v>#NAME?</v>
      </c>
      <c r="AE4690" s="13" t="e">
        <f ca="1">CalcTable[[#This Row],[PWC]]-CalcTable[[#This Row],[PercAmt]]-CalcTable[[#This Row],[Runoff]]</f>
        <v>#NAME?</v>
      </c>
      <c r="AF4690" s="13" t="e">
        <f ca="1">CalcTable[[#This Row],[IrrAmt]]/1000*CUR_IRR_AREA*10000/IRR_EFF</f>
        <v>#NAME?</v>
      </c>
      <c r="AG4690" s="147"/>
      <c r="AH4690" s="13"/>
      <c r="AI4690" s="50">
        <v>0</v>
      </c>
      <c r="AJ4690" s="50">
        <v>0</v>
      </c>
      <c r="AK4690" s="50">
        <v>0</v>
      </c>
      <c r="AL4690" s="50">
        <v>0</v>
      </c>
      <c r="AM4690" s="50"/>
      <c r="AN4690" s="50"/>
      <c r="AO4690" s="50"/>
      <c r="AP4690" s="50"/>
      <c r="AQ4690" s="50"/>
      <c r="AR4690" s="50"/>
      <c r="AS4690" s="50"/>
      <c r="AT4690" s="50"/>
      <c r="AU4690" s="50"/>
      <c r="AV4690" s="50"/>
      <c r="AW4690" s="50"/>
      <c r="AX4690" s="50">
        <f t="shared" si="1467"/>
        <v>0</v>
      </c>
      <c r="AY4690" s="50"/>
      <c r="AZ4690" s="50">
        <f t="shared" si="1457"/>
        <v>0</v>
      </c>
      <c r="BA4690" s="50">
        <f t="shared" si="1458"/>
        <v>0</v>
      </c>
      <c r="BB4690" s="50">
        <f t="shared" si="1459"/>
        <v>0</v>
      </c>
      <c r="BC4690" s="17">
        <f t="shared" si="1460"/>
        <v>19907</v>
      </c>
      <c r="BD4690" s="50">
        <f t="shared" si="1461"/>
        <v>0</v>
      </c>
      <c r="BE4690" s="50">
        <f t="shared" si="1462"/>
        <v>0</v>
      </c>
      <c r="BF4690" s="50">
        <f t="shared" si="1468"/>
        <v>0</v>
      </c>
      <c r="BG4690" s="50"/>
      <c r="BH4690" s="17">
        <f t="shared" si="1463"/>
        <v>0</v>
      </c>
      <c r="BI4690" s="17">
        <f t="shared" si="1471"/>
        <v>4690</v>
      </c>
      <c r="BJ4690" s="17">
        <f t="shared" si="1469"/>
        <v>4690</v>
      </c>
      <c r="BK4690" s="150">
        <f t="shared" si="1470"/>
        <v>33074</v>
      </c>
      <c r="BL4690" s="50" t="e">
        <f t="shared" ca="1" si="1464"/>
        <v>#NAME?</v>
      </c>
      <c r="BM4690" s="50" t="e">
        <f t="shared" ca="1" si="1465"/>
        <v>#NAME?</v>
      </c>
      <c r="BN4690" s="50" t="e">
        <f t="shared" ca="1" si="1466"/>
        <v>#NAME?</v>
      </c>
    </row>
    <row r="4691" spans="1:66" x14ac:dyDescent="0.35">
      <c r="A4691" s="48">
        <v>33075</v>
      </c>
      <c r="B4691" s="17">
        <v>1990</v>
      </c>
      <c r="C4691" s="17">
        <v>7</v>
      </c>
      <c r="D4691" s="17">
        <v>202</v>
      </c>
      <c r="E4691" s="17">
        <v>21</v>
      </c>
      <c r="F4691" s="17">
        <v>7</v>
      </c>
      <c r="G4691" s="50">
        <v>4.5</v>
      </c>
      <c r="H4691" s="32">
        <v>3.3076735365287941</v>
      </c>
      <c r="I4691" s="50">
        <v>0.66666666666666663</v>
      </c>
      <c r="J4691" s="13">
        <v>0</v>
      </c>
      <c r="K4691" s="13">
        <f t="shared" si="1452"/>
        <v>0</v>
      </c>
      <c r="L4691" s="13">
        <f t="shared" si="1453"/>
        <v>0</v>
      </c>
      <c r="M4691" s="13" t="e">
        <f ca="1">CalcTable[[#This Row],[IWC]]-AE4690</f>
        <v>#NAME?</v>
      </c>
      <c r="N4691" s="13" t="e">
        <f ca="1">IF(CalcTable[[#This Row],[Day of Year]]&lt;123,FCAP,AE4690)</f>
        <v>#NAME?</v>
      </c>
      <c r="O4691" s="17" t="e">
        <f ca="1">IF(IRR_DRIP,5,COUNTIF('IDET Wind Values'!C4675:G4675,"&lt;="&amp;IRR_MAXWIND))</f>
        <v>#NAME?</v>
      </c>
      <c r="P4691" s="13" t="e">
        <f ca="1">CalcTable[[#This Row],[ET_o]]*KL</f>
        <v>#NAME?</v>
      </c>
      <c r="Q4691" s="13" t="e">
        <f ca="1">IF(WILTPT&lt;=0,1,MAX(0,MIN(1,(CalcTable[[#This Row],[IWC]]-WILTPT)/(MAD-WILTPT))))</f>
        <v>#NAME?</v>
      </c>
      <c r="R4691" s="13" t="e">
        <f ca="1">CalcTable[[#This Row],[ETMult]]*CalcTable[[#This Row],[ETb]]</f>
        <v>#NAME?</v>
      </c>
      <c r="S4691" s="13" t="b">
        <f>INDEX(IRR_LIST,CalcTable[[#This Row],[Day of Week]]+1)</f>
        <v>0</v>
      </c>
      <c r="T4691" s="13">
        <f t="shared" ca="1" si="1454"/>
        <v>6.1999999999999993</v>
      </c>
      <c r="U4691" s="13" t="b">
        <f ca="1">IF(CalcTable[[#This Row],[IrrPrecip]]&gt;=IC_MM,FALSE,TRUE)</f>
        <v>1</v>
      </c>
      <c r="V4691" s="13" t="b">
        <f t="shared" si="1455"/>
        <v>1</v>
      </c>
      <c r="W4691" s="13" t="e">
        <f ca="1">IF(AND(IRR_DRIP=FALSE,CalcTable[[#This Row],[IrrHours]]&lt;=0),FALSE,TRUE)</f>
        <v>#NAME?</v>
      </c>
      <c r="X4691" s="13" t="e">
        <f ca="1">AND(CalcTable[[#This Row],[IrrDay]],CalcTable[[#This Row],[IrrRain]],CalcTable[[#This Row],[IrrWarm]],CalcTable[[#This Row],[IrrWindy]])</f>
        <v>#NAME?</v>
      </c>
      <c r="Y4691" s="13" t="e">
        <f t="shared" ca="1" si="1456"/>
        <v>#NAME?</v>
      </c>
      <c r="Z4691" s="13" t="e">
        <f ca="1">CalcTable[[#This Row],[IrrHours]]/5</f>
        <v>#NAME?</v>
      </c>
      <c r="AA4691" s="13" t="e">
        <f ca="1">IF(CalcTable[[#This Row],[IrrFlag]]=FALSE,0,MAX(0,CalcTable[[#This Row],[VolRednWind]]*(FCAP*IRR_TARGET-CalcTable[[#This Row],[IWC]])))</f>
        <v>#NAME?</v>
      </c>
      <c r="AB4691" s="13" t="e">
        <f ca="1">CalcTable[[#This Row],[IWC]]+CalcTable[[#This Row],[Eff Precip]]+CalcTable[[#This Row],[IrrAmt]]-CalcTable[[#This Row],[AET]]</f>
        <v>#NAME?</v>
      </c>
      <c r="AC4691" s="13" t="e">
        <f ca="1">IF(CalcTable[[#This Row],[PWC]]&gt;FCAP,MIN(24*PERC,MIN(SAT,CalcTable[[#This Row],[PWC]])-FCAP),0)</f>
        <v>#NAME?</v>
      </c>
      <c r="AD4691" s="13" t="e">
        <f ca="1">IF(CalcTable[[#This Row],[PWC]]&gt;SAT,CalcTable[[#This Row],[PWC]]-SAT,0)</f>
        <v>#NAME?</v>
      </c>
      <c r="AE4691" s="13" t="e">
        <f ca="1">CalcTable[[#This Row],[PWC]]-CalcTable[[#This Row],[PercAmt]]-CalcTable[[#This Row],[Runoff]]</f>
        <v>#NAME?</v>
      </c>
      <c r="AF4691" s="13" t="e">
        <f ca="1">CalcTable[[#This Row],[IrrAmt]]/1000*CUR_IRR_AREA*10000/IRR_EFF</f>
        <v>#NAME?</v>
      </c>
      <c r="AG4691" s="147"/>
      <c r="AH4691" s="13"/>
      <c r="AI4691" s="50">
        <v>0</v>
      </c>
      <c r="AJ4691" s="50">
        <v>0</v>
      </c>
      <c r="AK4691" s="50">
        <v>3.4393109566335682</v>
      </c>
      <c r="AL4691" s="50">
        <v>0</v>
      </c>
      <c r="AM4691" s="50"/>
      <c r="AN4691" s="50"/>
      <c r="AO4691" s="50"/>
      <c r="AP4691" s="50"/>
      <c r="AQ4691" s="50"/>
      <c r="AR4691" s="50"/>
      <c r="AS4691" s="50"/>
      <c r="AT4691" s="50"/>
      <c r="AU4691" s="50"/>
      <c r="AV4691" s="50"/>
      <c r="AW4691" s="50"/>
      <c r="AX4691" s="50">
        <f t="shared" si="1467"/>
        <v>3.4393109566335682</v>
      </c>
      <c r="AY4691" s="50"/>
      <c r="AZ4691" s="50">
        <f t="shared" si="1457"/>
        <v>50.443227363959004</v>
      </c>
      <c r="BA4691" s="50">
        <f t="shared" si="1458"/>
        <v>77.666556417524177</v>
      </c>
      <c r="BB4691" s="50">
        <f t="shared" si="1459"/>
        <v>80.068614863427001</v>
      </c>
      <c r="BC4691" s="17">
        <f t="shared" si="1460"/>
        <v>19907</v>
      </c>
      <c r="BD4691" s="50">
        <f t="shared" si="1461"/>
        <v>3.4393109566335682</v>
      </c>
      <c r="BE4691" s="50">
        <f t="shared" si="1462"/>
        <v>50.443227363959004</v>
      </c>
      <c r="BF4691" s="50">
        <f t="shared" si="1468"/>
        <v>82.509061732068162</v>
      </c>
      <c r="BG4691" s="50"/>
      <c r="BH4691" s="17">
        <f t="shared" si="1463"/>
        <v>0</v>
      </c>
      <c r="BI4691" s="17">
        <f t="shared" si="1471"/>
        <v>4691</v>
      </c>
      <c r="BJ4691" s="17">
        <f t="shared" si="1469"/>
        <v>4691</v>
      </c>
      <c r="BK4691" s="150">
        <f t="shared" si="1470"/>
        <v>33075</v>
      </c>
      <c r="BL4691" s="50" t="e">
        <f t="shared" ca="1" si="1464"/>
        <v>#NAME?</v>
      </c>
      <c r="BM4691" s="50" t="e">
        <f t="shared" ca="1" si="1465"/>
        <v>#NAME?</v>
      </c>
      <c r="BN4691" s="50" t="e">
        <f t="shared" ca="1" si="1466"/>
        <v>#NAME?</v>
      </c>
    </row>
    <row r="4692" spans="1:66" x14ac:dyDescent="0.35">
      <c r="A4692" s="48">
        <v>33076</v>
      </c>
      <c r="B4692" s="17">
        <v>1990</v>
      </c>
      <c r="C4692" s="17">
        <v>7</v>
      </c>
      <c r="D4692" s="17">
        <v>203</v>
      </c>
      <c r="E4692" s="17">
        <v>22</v>
      </c>
      <c r="F4692" s="17">
        <v>1</v>
      </c>
      <c r="G4692" s="50">
        <v>10.199999999999999</v>
      </c>
      <c r="H4692" s="32">
        <v>5.0286599979660203</v>
      </c>
      <c r="I4692" s="50">
        <v>7.666666666666667</v>
      </c>
      <c r="J4692" s="13">
        <v>0</v>
      </c>
      <c r="K4692" s="13">
        <f t="shared" ref="K4692:K4755" si="1472">J4692*PRECIP_ADJUST</f>
        <v>0</v>
      </c>
      <c r="L4692" s="13">
        <f t="shared" ref="L4692:L4755" si="1473">IF(K4692&gt;=EFF_PRECIP,EFF_MULT*(K4692-EFF_PRECIP),0)</f>
        <v>0</v>
      </c>
      <c r="M4692" s="13" t="e">
        <f ca="1">CalcTable[[#This Row],[IWC]]-AE4691</f>
        <v>#NAME?</v>
      </c>
      <c r="N4692" s="13" t="e">
        <f ca="1">IF(CalcTable[[#This Row],[Day of Year]]&lt;123,FCAP,AE4691)</f>
        <v>#NAME?</v>
      </c>
      <c r="O4692" s="17" t="e">
        <f ca="1">IF(IRR_DRIP,5,COUNTIF('IDET Wind Values'!C4676:G4676,"&lt;="&amp;IRR_MAXWIND))</f>
        <v>#NAME?</v>
      </c>
      <c r="P4692" s="13" t="e">
        <f ca="1">CalcTable[[#This Row],[ET_o]]*KL</f>
        <v>#NAME?</v>
      </c>
      <c r="Q4692" s="13" t="e">
        <f ca="1">IF(WILTPT&lt;=0,1,MAX(0,MIN(1,(CalcTable[[#This Row],[IWC]]-WILTPT)/(MAD-WILTPT))))</f>
        <v>#NAME?</v>
      </c>
      <c r="R4692" s="13" t="e">
        <f ca="1">CalcTable[[#This Row],[ETMult]]*CalcTable[[#This Row],[ETb]]</f>
        <v>#NAME?</v>
      </c>
      <c r="S4692" s="13" t="b">
        <f>INDEX(IRR_LIST,CalcTable[[#This Row],[Day of Week]]+1)</f>
        <v>1</v>
      </c>
      <c r="T4692" s="13">
        <f t="shared" ref="T4692:T4755" ca="1" si="1474">SUM(OFFSET(K4692,-IC_DAYS,0,IC_DAYS,1))</f>
        <v>1.4</v>
      </c>
      <c r="U4692" s="13" t="b">
        <f ca="1">IF(CalcTable[[#This Row],[IrrPrecip]]&gt;=IC_MM,FALSE,TRUE)</f>
        <v>1</v>
      </c>
      <c r="V4692" s="13" t="b">
        <f t="shared" ref="V4692:V4755" si="1475">IF(G4693&lt;IRR_TEMP,FALSE,TRUE)</f>
        <v>1</v>
      </c>
      <c r="W4692" s="13" t="e">
        <f ca="1">IF(AND(IRR_DRIP=FALSE,CalcTable[[#This Row],[IrrHours]]&lt;=0),FALSE,TRUE)</f>
        <v>#NAME?</v>
      </c>
      <c r="X4692" s="13" t="e">
        <f ca="1">AND(CalcTable[[#This Row],[IrrDay]],CalcTable[[#This Row],[IrrRain]],CalcTable[[#This Row],[IrrWarm]],CalcTable[[#This Row],[IrrWindy]])</f>
        <v>#NAME?</v>
      </c>
      <c r="Y4692" s="13" t="e">
        <f t="shared" ref="Y4692:Y4755" ca="1" si="1476">IF(AA4691&lt;=0,FALSE,TRUE)</f>
        <v>#NAME?</v>
      </c>
      <c r="Z4692" s="13" t="e">
        <f ca="1">CalcTable[[#This Row],[IrrHours]]/5</f>
        <v>#NAME?</v>
      </c>
      <c r="AA4692" s="13" t="e">
        <f ca="1">IF(CalcTable[[#This Row],[IrrFlag]]=FALSE,0,MAX(0,CalcTable[[#This Row],[VolRednWind]]*(FCAP*IRR_TARGET-CalcTable[[#This Row],[IWC]])))</f>
        <v>#NAME?</v>
      </c>
      <c r="AB4692" s="13" t="e">
        <f ca="1">CalcTable[[#This Row],[IWC]]+CalcTable[[#This Row],[Eff Precip]]+CalcTable[[#This Row],[IrrAmt]]-CalcTable[[#This Row],[AET]]</f>
        <v>#NAME?</v>
      </c>
      <c r="AC4692" s="13" t="e">
        <f ca="1">IF(CalcTable[[#This Row],[PWC]]&gt;FCAP,MIN(24*PERC,MIN(SAT,CalcTable[[#This Row],[PWC]])-FCAP),0)</f>
        <v>#NAME?</v>
      </c>
      <c r="AD4692" s="13" t="e">
        <f ca="1">IF(CalcTable[[#This Row],[PWC]]&gt;SAT,CalcTable[[#This Row],[PWC]]-SAT,0)</f>
        <v>#NAME?</v>
      </c>
      <c r="AE4692" s="13" t="e">
        <f ca="1">CalcTable[[#This Row],[PWC]]-CalcTable[[#This Row],[PercAmt]]-CalcTable[[#This Row],[Runoff]]</f>
        <v>#NAME?</v>
      </c>
      <c r="AF4692" s="13" t="e">
        <f ca="1">CalcTable[[#This Row],[IrrAmt]]/1000*CUR_IRR_AREA*10000/IRR_EFF</f>
        <v>#NAME?</v>
      </c>
      <c r="AG4692" s="147"/>
      <c r="AH4692" s="13"/>
      <c r="AI4692" s="50">
        <v>5.5754004665120869</v>
      </c>
      <c r="AJ4692" s="50">
        <v>7.6202004665120811</v>
      </c>
      <c r="AK4692" s="50">
        <v>0</v>
      </c>
      <c r="AL4692" s="50">
        <v>0</v>
      </c>
      <c r="AM4692" s="50"/>
      <c r="AN4692" s="50"/>
      <c r="AO4692" s="50"/>
      <c r="AP4692" s="50"/>
      <c r="AQ4692" s="50"/>
      <c r="AR4692" s="50"/>
      <c r="AS4692" s="50"/>
      <c r="AT4692" s="50"/>
      <c r="AU4692" s="50"/>
      <c r="AV4692" s="50"/>
      <c r="AW4692" s="50"/>
      <c r="AX4692" s="50">
        <f t="shared" si="1467"/>
        <v>13.195600933024167</v>
      </c>
      <c r="AY4692" s="50"/>
      <c r="AZ4692" s="50">
        <f t="shared" ref="AZ4692:AZ4755" si="1477">SUMPRODUCT(AI4692:AW4692,CONVERSION)</f>
        <v>305.29842052653169</v>
      </c>
      <c r="BA4692" s="50">
        <f t="shared" ref="BA4692:BA4755" si="1478">SUMPRODUCT($AI4692:$AW4692,CONVERSION,APP_DEMAND)</f>
        <v>494.62593103241556</v>
      </c>
      <c r="BB4692" s="50">
        <f t="shared" ref="BB4692:BB4755" si="1479">SUMPRODUCT($AI4692:$AW4692,CONVERSION,PUMP_DEMAND)</f>
        <v>511.89320478582817</v>
      </c>
      <c r="BC4692" s="17">
        <f t="shared" ref="BC4692:BC4755" si="1480">B4692*10+C4692</f>
        <v>19907</v>
      </c>
      <c r="BD4692" s="50">
        <f t="shared" ref="BD4692:BD4755" si="1481">INDEX(AI4692:AX4692,PLOT_AREA)</f>
        <v>13.195600933024167</v>
      </c>
      <c r="BE4692" s="50">
        <f t="shared" ref="BE4692:BE4755" si="1482">IF(PLOT_AREA&lt;=AREA_COUNT,INDEX(AI4692:AW4692,PLOT_AREA)*INDEX(CONVERSION,PLOT_AREA),AZ4692)</f>
        <v>305.29842052653169</v>
      </c>
      <c r="BF4692" s="50">
        <f t="shared" si="1468"/>
        <v>499.37102644475794</v>
      </c>
      <c r="BG4692" s="50"/>
      <c r="BH4692" s="17">
        <f t="shared" ref="BH4692:BH4755" si="1483">IF(BC4692&lt;PLOT_FROM,-1,IF(BC4692&gt;PLOT_TO,1,0))</f>
        <v>0</v>
      </c>
      <c r="BI4692" s="17">
        <f t="shared" si="1471"/>
        <v>4692</v>
      </c>
      <c r="BJ4692" s="17">
        <f t="shared" si="1469"/>
        <v>4692</v>
      </c>
      <c r="BK4692" s="150">
        <f t="shared" si="1470"/>
        <v>33076</v>
      </c>
      <c r="BL4692" s="50" t="e">
        <f t="shared" ref="BL4692:BL4755" ca="1" si="1484">WILTPT</f>
        <v>#NAME?</v>
      </c>
      <c r="BM4692" s="50" t="e">
        <f t="shared" ref="BM4692:BM4755" ca="1" si="1485">SAT</f>
        <v>#NAME?</v>
      </c>
      <c r="BN4692" s="50" t="e">
        <f t="shared" ref="BN4692:BN4755" ca="1" si="1486">FCAP</f>
        <v>#NAME?</v>
      </c>
    </row>
    <row r="4693" spans="1:66" x14ac:dyDescent="0.35">
      <c r="A4693" s="48">
        <v>33077</v>
      </c>
      <c r="B4693" s="17">
        <v>1990</v>
      </c>
      <c r="C4693" s="17">
        <v>7</v>
      </c>
      <c r="D4693" s="17">
        <v>204</v>
      </c>
      <c r="E4693" s="17">
        <v>23</v>
      </c>
      <c r="F4693" s="17">
        <v>2</v>
      </c>
      <c r="G4693" s="50">
        <v>10.9</v>
      </c>
      <c r="H4693" s="32">
        <v>4.7787279287675348</v>
      </c>
      <c r="I4693" s="50">
        <v>3.6666666666666665</v>
      </c>
      <c r="J4693" s="13">
        <v>0.6</v>
      </c>
      <c r="K4693" s="13">
        <f t="shared" si="1472"/>
        <v>0.6</v>
      </c>
      <c r="L4693" s="13">
        <f t="shared" si="1473"/>
        <v>0</v>
      </c>
      <c r="M4693" s="13" t="e">
        <f ca="1">CalcTable[[#This Row],[IWC]]-AE4692</f>
        <v>#NAME?</v>
      </c>
      <c r="N4693" s="13" t="e">
        <f ca="1">IF(CalcTable[[#This Row],[Day of Year]]&lt;123,FCAP,AE4692)</f>
        <v>#NAME?</v>
      </c>
      <c r="O4693" s="17" t="e">
        <f ca="1">IF(IRR_DRIP,5,COUNTIF('IDET Wind Values'!C4677:G4677,"&lt;="&amp;IRR_MAXWIND))</f>
        <v>#NAME?</v>
      </c>
      <c r="P4693" s="13" t="e">
        <f ca="1">CalcTable[[#This Row],[ET_o]]*KL</f>
        <v>#NAME?</v>
      </c>
      <c r="Q4693" s="13" t="e">
        <f ca="1">IF(WILTPT&lt;=0,1,MAX(0,MIN(1,(CalcTable[[#This Row],[IWC]]-WILTPT)/(MAD-WILTPT))))</f>
        <v>#NAME?</v>
      </c>
      <c r="R4693" s="13" t="e">
        <f ca="1">CalcTable[[#This Row],[ETMult]]*CalcTable[[#This Row],[ETb]]</f>
        <v>#NAME?</v>
      </c>
      <c r="S4693" s="13" t="b">
        <f>INDEX(IRR_LIST,CalcTable[[#This Row],[Day of Week]]+1)</f>
        <v>0</v>
      </c>
      <c r="T4693" s="13">
        <f t="shared" ca="1" si="1474"/>
        <v>0</v>
      </c>
      <c r="U4693" s="13" t="b">
        <f ca="1">IF(CalcTable[[#This Row],[IrrPrecip]]&gt;=IC_MM,FALSE,TRUE)</f>
        <v>1</v>
      </c>
      <c r="V4693" s="13" t="b">
        <f t="shared" si="1475"/>
        <v>1</v>
      </c>
      <c r="W4693" s="13" t="e">
        <f ca="1">IF(AND(IRR_DRIP=FALSE,CalcTable[[#This Row],[IrrHours]]&lt;=0),FALSE,TRUE)</f>
        <v>#NAME?</v>
      </c>
      <c r="X4693" s="13" t="e">
        <f ca="1">AND(CalcTable[[#This Row],[IrrDay]],CalcTable[[#This Row],[IrrRain]],CalcTable[[#This Row],[IrrWarm]],CalcTable[[#This Row],[IrrWindy]])</f>
        <v>#NAME?</v>
      </c>
      <c r="Y4693" s="13" t="e">
        <f t="shared" ca="1" si="1476"/>
        <v>#NAME?</v>
      </c>
      <c r="Z4693" s="13" t="e">
        <f ca="1">CalcTable[[#This Row],[IrrHours]]/5</f>
        <v>#NAME?</v>
      </c>
      <c r="AA4693" s="13" t="e">
        <f ca="1">IF(CalcTable[[#This Row],[IrrFlag]]=FALSE,0,MAX(0,CalcTable[[#This Row],[VolRednWind]]*(FCAP*IRR_TARGET-CalcTable[[#This Row],[IWC]])))</f>
        <v>#NAME?</v>
      </c>
      <c r="AB4693" s="13" t="e">
        <f ca="1">CalcTable[[#This Row],[IWC]]+CalcTable[[#This Row],[Eff Precip]]+CalcTable[[#This Row],[IrrAmt]]-CalcTable[[#This Row],[AET]]</f>
        <v>#NAME?</v>
      </c>
      <c r="AC4693" s="13" t="e">
        <f ca="1">IF(CalcTable[[#This Row],[PWC]]&gt;FCAP,MIN(24*PERC,MIN(SAT,CalcTable[[#This Row],[PWC]])-FCAP),0)</f>
        <v>#NAME?</v>
      </c>
      <c r="AD4693" s="13" t="e">
        <f ca="1">IF(CalcTable[[#This Row],[PWC]]&gt;SAT,CalcTable[[#This Row],[PWC]]-SAT,0)</f>
        <v>#NAME?</v>
      </c>
      <c r="AE4693" s="13" t="e">
        <f ca="1">CalcTable[[#This Row],[PWC]]-CalcTable[[#This Row],[PercAmt]]-CalcTable[[#This Row],[Runoff]]</f>
        <v>#NAME?</v>
      </c>
      <c r="AF4693" s="13" t="e">
        <f ca="1">CalcTable[[#This Row],[IrrAmt]]/1000*CUR_IRR_AREA*10000/IRR_EFF</f>
        <v>#NAME?</v>
      </c>
      <c r="AG4693" s="147"/>
      <c r="AH4693" s="13"/>
      <c r="AI4693" s="50">
        <v>0</v>
      </c>
      <c r="AJ4693" s="50">
        <v>0</v>
      </c>
      <c r="AK4693" s="50">
        <v>1.3755714830122387</v>
      </c>
      <c r="AL4693" s="50">
        <v>9.6691683716947594</v>
      </c>
      <c r="AM4693" s="50"/>
      <c r="AN4693" s="50"/>
      <c r="AO4693" s="50"/>
      <c r="AP4693" s="50"/>
      <c r="AQ4693" s="50"/>
      <c r="AR4693" s="50"/>
      <c r="AS4693" s="50"/>
      <c r="AT4693" s="50"/>
      <c r="AU4693" s="50"/>
      <c r="AV4693" s="50"/>
      <c r="AW4693" s="50"/>
      <c r="AX4693" s="50">
        <f t="shared" ref="AX4693:AX4756" si="1487">SUM(AI4693:AW4693)</f>
        <v>11.044739854706998</v>
      </c>
      <c r="AY4693" s="50"/>
      <c r="AZ4693" s="50">
        <f t="shared" si="1477"/>
        <v>303.80398732055909</v>
      </c>
      <c r="BA4693" s="50">
        <f t="shared" si="1478"/>
        <v>467.76169476340056</v>
      </c>
      <c r="BB4693" s="50">
        <f t="shared" si="1479"/>
        <v>482.22855130247478</v>
      </c>
      <c r="BC4693" s="17">
        <f t="shared" si="1480"/>
        <v>19907</v>
      </c>
      <c r="BD4693" s="50">
        <f t="shared" si="1481"/>
        <v>11.044739854706998</v>
      </c>
      <c r="BE4693" s="50">
        <f t="shared" si="1482"/>
        <v>303.80398732055909</v>
      </c>
      <c r="BF4693" s="50">
        <f t="shared" ref="BF4693:BF4756" si="1488">BE4693*BF$17</f>
        <v>496.92660946175295</v>
      </c>
      <c r="BG4693" s="50"/>
      <c r="BH4693" s="17">
        <f t="shared" si="1483"/>
        <v>0</v>
      </c>
      <c r="BI4693" s="17">
        <f t="shared" si="1471"/>
        <v>4693</v>
      </c>
      <c r="BJ4693" s="17">
        <f t="shared" ref="BJ4693:BJ4756" si="1489">IF(BH4693=0,BI4693,"")</f>
        <v>4693</v>
      </c>
      <c r="BK4693" s="150">
        <f t="shared" ref="BK4693:BK4756" si="1490">A4693</f>
        <v>33077</v>
      </c>
      <c r="BL4693" s="50" t="e">
        <f t="shared" ca="1" si="1484"/>
        <v>#NAME?</v>
      </c>
      <c r="BM4693" s="50" t="e">
        <f t="shared" ca="1" si="1485"/>
        <v>#NAME?</v>
      </c>
      <c r="BN4693" s="50" t="e">
        <f t="shared" ca="1" si="1486"/>
        <v>#NAME?</v>
      </c>
    </row>
    <row r="4694" spans="1:66" x14ac:dyDescent="0.35">
      <c r="A4694" s="48">
        <v>33078</v>
      </c>
      <c r="B4694" s="17">
        <v>1990</v>
      </c>
      <c r="C4694" s="17">
        <v>7</v>
      </c>
      <c r="D4694" s="17">
        <v>205</v>
      </c>
      <c r="E4694" s="17">
        <v>24</v>
      </c>
      <c r="F4694" s="17">
        <v>3</v>
      </c>
      <c r="G4694" s="50">
        <v>13.1</v>
      </c>
      <c r="H4694" s="32">
        <v>3.7590119708394401</v>
      </c>
      <c r="I4694" s="50">
        <v>16</v>
      </c>
      <c r="J4694" s="13">
        <v>1.2</v>
      </c>
      <c r="K4694" s="13">
        <f t="shared" si="1472"/>
        <v>1.2</v>
      </c>
      <c r="L4694" s="13">
        <f t="shared" si="1473"/>
        <v>0</v>
      </c>
      <c r="M4694" s="13" t="e">
        <f ca="1">CalcTable[[#This Row],[IWC]]-AE4693</f>
        <v>#NAME?</v>
      </c>
      <c r="N4694" s="13" t="e">
        <f ca="1">IF(CalcTable[[#This Row],[Day of Year]]&lt;123,FCAP,AE4693)</f>
        <v>#NAME?</v>
      </c>
      <c r="O4694" s="17" t="e">
        <f ca="1">IF(IRR_DRIP,5,COUNTIF('IDET Wind Values'!C4678:G4678,"&lt;="&amp;IRR_MAXWIND))</f>
        <v>#NAME?</v>
      </c>
      <c r="P4694" s="13" t="e">
        <f ca="1">CalcTable[[#This Row],[ET_o]]*KL</f>
        <v>#NAME?</v>
      </c>
      <c r="Q4694" s="13" t="e">
        <f ca="1">IF(WILTPT&lt;=0,1,MAX(0,MIN(1,(CalcTable[[#This Row],[IWC]]-WILTPT)/(MAD-WILTPT))))</f>
        <v>#NAME?</v>
      </c>
      <c r="R4694" s="13" t="e">
        <f ca="1">CalcTable[[#This Row],[ETMult]]*CalcTable[[#This Row],[ETb]]</f>
        <v>#NAME?</v>
      </c>
      <c r="S4694" s="13" t="b">
        <f>INDEX(IRR_LIST,CalcTable[[#This Row],[Day of Week]]+1)</f>
        <v>1</v>
      </c>
      <c r="T4694" s="13">
        <f t="shared" ca="1" si="1474"/>
        <v>0.6</v>
      </c>
      <c r="U4694" s="13" t="b">
        <f ca="1">IF(CalcTable[[#This Row],[IrrPrecip]]&gt;=IC_MM,FALSE,TRUE)</f>
        <v>1</v>
      </c>
      <c r="V4694" s="13" t="b">
        <f t="shared" si="1475"/>
        <v>1</v>
      </c>
      <c r="W4694" s="13" t="e">
        <f ca="1">IF(AND(IRR_DRIP=FALSE,CalcTable[[#This Row],[IrrHours]]&lt;=0),FALSE,TRUE)</f>
        <v>#NAME?</v>
      </c>
      <c r="X4694" s="13" t="e">
        <f ca="1">AND(CalcTable[[#This Row],[IrrDay]],CalcTable[[#This Row],[IrrRain]],CalcTable[[#This Row],[IrrWarm]],CalcTable[[#This Row],[IrrWindy]])</f>
        <v>#NAME?</v>
      </c>
      <c r="Y4694" s="13" t="e">
        <f t="shared" ca="1" si="1476"/>
        <v>#NAME?</v>
      </c>
      <c r="Z4694" s="13" t="e">
        <f ca="1">CalcTable[[#This Row],[IrrHours]]/5</f>
        <v>#NAME?</v>
      </c>
      <c r="AA4694" s="13" t="e">
        <f ca="1">IF(CalcTable[[#This Row],[IrrFlag]]=FALSE,0,MAX(0,CalcTable[[#This Row],[VolRednWind]]*(FCAP*IRR_TARGET-CalcTable[[#This Row],[IWC]])))</f>
        <v>#NAME?</v>
      </c>
      <c r="AB4694" s="13" t="e">
        <f ca="1">CalcTable[[#This Row],[IWC]]+CalcTable[[#This Row],[Eff Precip]]+CalcTable[[#This Row],[IrrAmt]]-CalcTable[[#This Row],[AET]]</f>
        <v>#NAME?</v>
      </c>
      <c r="AC4694" s="13" t="e">
        <f ca="1">IF(CalcTable[[#This Row],[PWC]]&gt;FCAP,MIN(24*PERC,MIN(SAT,CalcTable[[#This Row],[PWC]])-FCAP),0)</f>
        <v>#NAME?</v>
      </c>
      <c r="AD4694" s="13" t="e">
        <f ca="1">IF(CalcTable[[#This Row],[PWC]]&gt;SAT,CalcTable[[#This Row],[PWC]]-SAT,0)</f>
        <v>#NAME?</v>
      </c>
      <c r="AE4694" s="13" t="e">
        <f ca="1">CalcTable[[#This Row],[PWC]]-CalcTable[[#This Row],[PercAmt]]-CalcTable[[#This Row],[Runoff]]</f>
        <v>#NAME?</v>
      </c>
      <c r="AF4694" s="13" t="e">
        <f ca="1">CalcTable[[#This Row],[IrrAmt]]/1000*CUR_IRR_AREA*10000/IRR_EFF</f>
        <v>#NAME?</v>
      </c>
      <c r="AG4694" s="147"/>
      <c r="AH4694" s="13"/>
      <c r="AI4694" s="50">
        <v>0</v>
      </c>
      <c r="AJ4694" s="50">
        <v>0</v>
      </c>
      <c r="AK4694" s="50">
        <v>0</v>
      </c>
      <c r="AL4694" s="50">
        <v>0</v>
      </c>
      <c r="AM4694" s="50"/>
      <c r="AN4694" s="50"/>
      <c r="AO4694" s="50"/>
      <c r="AP4694" s="50"/>
      <c r="AQ4694" s="50"/>
      <c r="AR4694" s="50"/>
      <c r="AS4694" s="50"/>
      <c r="AT4694" s="50"/>
      <c r="AU4694" s="50"/>
      <c r="AV4694" s="50"/>
      <c r="AW4694" s="50"/>
      <c r="AX4694" s="50">
        <f t="shared" si="1487"/>
        <v>0</v>
      </c>
      <c r="AY4694" s="50"/>
      <c r="AZ4694" s="50">
        <f t="shared" si="1477"/>
        <v>0</v>
      </c>
      <c r="BA4694" s="50">
        <f t="shared" si="1478"/>
        <v>0</v>
      </c>
      <c r="BB4694" s="50">
        <f t="shared" si="1479"/>
        <v>0</v>
      </c>
      <c r="BC4694" s="17">
        <f t="shared" si="1480"/>
        <v>19907</v>
      </c>
      <c r="BD4694" s="50">
        <f t="shared" si="1481"/>
        <v>0</v>
      </c>
      <c r="BE4694" s="50">
        <f t="shared" si="1482"/>
        <v>0</v>
      </c>
      <c r="BF4694" s="50">
        <f t="shared" si="1488"/>
        <v>0</v>
      </c>
      <c r="BG4694" s="50"/>
      <c r="BH4694" s="17">
        <f t="shared" si="1483"/>
        <v>0</v>
      </c>
      <c r="BI4694" s="17">
        <f t="shared" ref="BI4694:BI4757" si="1491">BI4693+1</f>
        <v>4694</v>
      </c>
      <c r="BJ4694" s="17">
        <f t="shared" si="1489"/>
        <v>4694</v>
      </c>
      <c r="BK4694" s="150">
        <f t="shared" si="1490"/>
        <v>33078</v>
      </c>
      <c r="BL4694" s="50" t="e">
        <f t="shared" ca="1" si="1484"/>
        <v>#NAME?</v>
      </c>
      <c r="BM4694" s="50" t="e">
        <f t="shared" ca="1" si="1485"/>
        <v>#NAME?</v>
      </c>
      <c r="BN4694" s="50" t="e">
        <f t="shared" ca="1" si="1486"/>
        <v>#NAME?</v>
      </c>
    </row>
    <row r="4695" spans="1:66" x14ac:dyDescent="0.35">
      <c r="A4695" s="48">
        <v>33079</v>
      </c>
      <c r="B4695" s="17">
        <v>1990</v>
      </c>
      <c r="C4695" s="17">
        <v>7</v>
      </c>
      <c r="D4695" s="17">
        <v>206</v>
      </c>
      <c r="E4695" s="17">
        <v>25</v>
      </c>
      <c r="F4695" s="17">
        <v>4</v>
      </c>
      <c r="G4695" s="50">
        <v>12.6</v>
      </c>
      <c r="H4695" s="32">
        <v>3.3232396938613098</v>
      </c>
      <c r="I4695" s="50">
        <v>21.5</v>
      </c>
      <c r="J4695" s="13">
        <v>4</v>
      </c>
      <c r="K4695" s="13">
        <f t="shared" si="1472"/>
        <v>4</v>
      </c>
      <c r="L4695" s="13">
        <f t="shared" si="1473"/>
        <v>0</v>
      </c>
      <c r="M4695" s="13" t="e">
        <f ca="1">CalcTable[[#This Row],[IWC]]-AE4694</f>
        <v>#NAME?</v>
      </c>
      <c r="N4695" s="13" t="e">
        <f ca="1">IF(CalcTable[[#This Row],[Day of Year]]&lt;123,FCAP,AE4694)</f>
        <v>#NAME?</v>
      </c>
      <c r="O4695" s="17" t="e">
        <f ca="1">IF(IRR_DRIP,5,COUNTIF('IDET Wind Values'!C4679:G4679,"&lt;="&amp;IRR_MAXWIND))</f>
        <v>#NAME?</v>
      </c>
      <c r="P4695" s="13" t="e">
        <f ca="1">CalcTable[[#This Row],[ET_o]]*KL</f>
        <v>#NAME?</v>
      </c>
      <c r="Q4695" s="13" t="e">
        <f ca="1">IF(WILTPT&lt;=0,1,MAX(0,MIN(1,(CalcTable[[#This Row],[IWC]]-WILTPT)/(MAD-WILTPT))))</f>
        <v>#NAME?</v>
      </c>
      <c r="R4695" s="13" t="e">
        <f ca="1">CalcTable[[#This Row],[ETMult]]*CalcTable[[#This Row],[ETb]]</f>
        <v>#NAME?</v>
      </c>
      <c r="S4695" s="13" t="b">
        <f>INDEX(IRR_LIST,CalcTable[[#This Row],[Day of Week]]+1)</f>
        <v>0</v>
      </c>
      <c r="T4695" s="13">
        <f t="shared" ca="1" si="1474"/>
        <v>1.7999999999999998</v>
      </c>
      <c r="U4695" s="13" t="b">
        <f ca="1">IF(CalcTable[[#This Row],[IrrPrecip]]&gt;=IC_MM,FALSE,TRUE)</f>
        <v>1</v>
      </c>
      <c r="V4695" s="13" t="b">
        <f t="shared" si="1475"/>
        <v>1</v>
      </c>
      <c r="W4695" s="13" t="e">
        <f ca="1">IF(AND(IRR_DRIP=FALSE,CalcTable[[#This Row],[IrrHours]]&lt;=0),FALSE,TRUE)</f>
        <v>#NAME?</v>
      </c>
      <c r="X4695" s="13" t="e">
        <f ca="1">AND(CalcTable[[#This Row],[IrrDay]],CalcTable[[#This Row],[IrrRain]],CalcTable[[#This Row],[IrrWarm]],CalcTable[[#This Row],[IrrWindy]])</f>
        <v>#NAME?</v>
      </c>
      <c r="Y4695" s="13" t="e">
        <f t="shared" ca="1" si="1476"/>
        <v>#NAME?</v>
      </c>
      <c r="Z4695" s="13" t="e">
        <f ca="1">CalcTable[[#This Row],[IrrHours]]/5</f>
        <v>#NAME?</v>
      </c>
      <c r="AA4695" s="13" t="e">
        <f ca="1">IF(CalcTable[[#This Row],[IrrFlag]]=FALSE,0,MAX(0,CalcTable[[#This Row],[VolRednWind]]*(FCAP*IRR_TARGET-CalcTable[[#This Row],[IWC]])))</f>
        <v>#NAME?</v>
      </c>
      <c r="AB4695" s="13" t="e">
        <f ca="1">CalcTable[[#This Row],[IWC]]+CalcTable[[#This Row],[Eff Precip]]+CalcTable[[#This Row],[IrrAmt]]-CalcTable[[#This Row],[AET]]</f>
        <v>#NAME?</v>
      </c>
      <c r="AC4695" s="13" t="e">
        <f ca="1">IF(CalcTable[[#This Row],[PWC]]&gt;FCAP,MIN(24*PERC,MIN(SAT,CalcTable[[#This Row],[PWC]])-FCAP),0)</f>
        <v>#NAME?</v>
      </c>
      <c r="AD4695" s="13" t="e">
        <f ca="1">IF(CalcTable[[#This Row],[PWC]]&gt;SAT,CalcTable[[#This Row],[PWC]]-SAT,0)</f>
        <v>#NAME?</v>
      </c>
      <c r="AE4695" s="13" t="e">
        <f ca="1">CalcTable[[#This Row],[PWC]]-CalcTable[[#This Row],[PercAmt]]-CalcTable[[#This Row],[Runoff]]</f>
        <v>#NAME?</v>
      </c>
      <c r="AF4695" s="13" t="e">
        <f ca="1">CalcTable[[#This Row],[IrrAmt]]/1000*CUR_IRR_AREA*10000/IRR_EFF</f>
        <v>#NAME?</v>
      </c>
      <c r="AG4695" s="147"/>
      <c r="AH4695" s="13"/>
      <c r="AI4695" s="50">
        <v>0</v>
      </c>
      <c r="AJ4695" s="50">
        <v>0</v>
      </c>
      <c r="AK4695" s="50">
        <v>7.8743596974959109</v>
      </c>
      <c r="AL4695" s="50">
        <v>4.3474565839616943</v>
      </c>
      <c r="AM4695" s="50"/>
      <c r="AN4695" s="50"/>
      <c r="AO4695" s="50"/>
      <c r="AP4695" s="50"/>
      <c r="AQ4695" s="50"/>
      <c r="AR4695" s="50"/>
      <c r="AS4695" s="50"/>
      <c r="AT4695" s="50"/>
      <c r="AU4695" s="50"/>
      <c r="AV4695" s="50"/>
      <c r="AW4695" s="50"/>
      <c r="AX4695" s="50">
        <f t="shared" si="1487"/>
        <v>12.221816281457606</v>
      </c>
      <c r="AY4695" s="50"/>
      <c r="AZ4695" s="50">
        <f t="shared" si="1477"/>
        <v>243.01600202614975</v>
      </c>
      <c r="BA4695" s="50">
        <f t="shared" si="1478"/>
        <v>374.16749518311946</v>
      </c>
      <c r="BB4695" s="50">
        <f t="shared" si="1479"/>
        <v>385.73968575579329</v>
      </c>
      <c r="BC4695" s="17">
        <f t="shared" si="1480"/>
        <v>19907</v>
      </c>
      <c r="BD4695" s="50">
        <f t="shared" si="1481"/>
        <v>12.221816281457606</v>
      </c>
      <c r="BE4695" s="50">
        <f t="shared" si="1482"/>
        <v>243.01600202614975</v>
      </c>
      <c r="BF4695" s="50">
        <f t="shared" si="1488"/>
        <v>397.49681693408405</v>
      </c>
      <c r="BG4695" s="50"/>
      <c r="BH4695" s="17">
        <f t="shared" si="1483"/>
        <v>0</v>
      </c>
      <c r="BI4695" s="17">
        <f t="shared" si="1491"/>
        <v>4695</v>
      </c>
      <c r="BJ4695" s="17">
        <f t="shared" si="1489"/>
        <v>4695</v>
      </c>
      <c r="BK4695" s="150">
        <f t="shared" si="1490"/>
        <v>33079</v>
      </c>
      <c r="BL4695" s="50" t="e">
        <f t="shared" ca="1" si="1484"/>
        <v>#NAME?</v>
      </c>
      <c r="BM4695" s="50" t="e">
        <f t="shared" ca="1" si="1485"/>
        <v>#NAME?</v>
      </c>
      <c r="BN4695" s="50" t="e">
        <f t="shared" ca="1" si="1486"/>
        <v>#NAME?</v>
      </c>
    </row>
    <row r="4696" spans="1:66" x14ac:dyDescent="0.35">
      <c r="A4696" s="48">
        <v>33080</v>
      </c>
      <c r="B4696" s="17">
        <v>1990</v>
      </c>
      <c r="C4696" s="17">
        <v>7</v>
      </c>
      <c r="D4696" s="17">
        <v>207</v>
      </c>
      <c r="E4696" s="17">
        <v>26</v>
      </c>
      <c r="F4696" s="17">
        <v>5</v>
      </c>
      <c r="G4696" s="50">
        <v>12.4</v>
      </c>
      <c r="H4696" s="32">
        <v>2.605680258424043</v>
      </c>
      <c r="I4696" s="50">
        <v>6</v>
      </c>
      <c r="J4696" s="13">
        <v>4.3</v>
      </c>
      <c r="K4696" s="13">
        <f t="shared" si="1472"/>
        <v>4.3</v>
      </c>
      <c r="L4696" s="13">
        <f t="shared" si="1473"/>
        <v>0</v>
      </c>
      <c r="M4696" s="13" t="e">
        <f ca="1">CalcTable[[#This Row],[IWC]]-AE4695</f>
        <v>#NAME?</v>
      </c>
      <c r="N4696" s="13" t="e">
        <f ca="1">IF(CalcTable[[#This Row],[Day of Year]]&lt;123,FCAP,AE4695)</f>
        <v>#NAME?</v>
      </c>
      <c r="O4696" s="17" t="e">
        <f ca="1">IF(IRR_DRIP,5,COUNTIF('IDET Wind Values'!C4680:G4680,"&lt;="&amp;IRR_MAXWIND))</f>
        <v>#NAME?</v>
      </c>
      <c r="P4696" s="13" t="e">
        <f ca="1">CalcTable[[#This Row],[ET_o]]*KL</f>
        <v>#NAME?</v>
      </c>
      <c r="Q4696" s="13" t="e">
        <f ca="1">IF(WILTPT&lt;=0,1,MAX(0,MIN(1,(CalcTable[[#This Row],[IWC]]-WILTPT)/(MAD-WILTPT))))</f>
        <v>#NAME?</v>
      </c>
      <c r="R4696" s="13" t="e">
        <f ca="1">CalcTable[[#This Row],[ETMult]]*CalcTable[[#This Row],[ETb]]</f>
        <v>#NAME?</v>
      </c>
      <c r="S4696" s="13" t="b">
        <f>INDEX(IRR_LIST,CalcTable[[#This Row],[Day of Week]]+1)</f>
        <v>1</v>
      </c>
      <c r="T4696" s="13">
        <f t="shared" ca="1" si="1474"/>
        <v>5.2</v>
      </c>
      <c r="U4696" s="13" t="b">
        <f ca="1">IF(CalcTable[[#This Row],[IrrPrecip]]&gt;=IC_MM,FALSE,TRUE)</f>
        <v>1</v>
      </c>
      <c r="V4696" s="13" t="b">
        <f t="shared" si="1475"/>
        <v>1</v>
      </c>
      <c r="W4696" s="13" t="e">
        <f ca="1">IF(AND(IRR_DRIP=FALSE,CalcTable[[#This Row],[IrrHours]]&lt;=0),FALSE,TRUE)</f>
        <v>#NAME?</v>
      </c>
      <c r="X4696" s="13" t="e">
        <f ca="1">AND(CalcTable[[#This Row],[IrrDay]],CalcTable[[#This Row],[IrrRain]],CalcTable[[#This Row],[IrrWarm]],CalcTable[[#This Row],[IrrWindy]])</f>
        <v>#NAME?</v>
      </c>
      <c r="Y4696" s="13" t="e">
        <f t="shared" ca="1" si="1476"/>
        <v>#NAME?</v>
      </c>
      <c r="Z4696" s="13" t="e">
        <f ca="1">CalcTable[[#This Row],[IrrHours]]/5</f>
        <v>#NAME?</v>
      </c>
      <c r="AA4696" s="13" t="e">
        <f ca="1">IF(CalcTable[[#This Row],[IrrFlag]]=FALSE,0,MAX(0,CalcTable[[#This Row],[VolRednWind]]*(FCAP*IRR_TARGET-CalcTable[[#This Row],[IWC]])))</f>
        <v>#NAME?</v>
      </c>
      <c r="AB4696" s="13" t="e">
        <f ca="1">CalcTable[[#This Row],[IWC]]+CalcTable[[#This Row],[Eff Precip]]+CalcTable[[#This Row],[IrrAmt]]-CalcTable[[#This Row],[AET]]</f>
        <v>#NAME?</v>
      </c>
      <c r="AC4696" s="13" t="e">
        <f ca="1">IF(CalcTable[[#This Row],[PWC]]&gt;FCAP,MIN(24*PERC,MIN(SAT,CalcTable[[#This Row],[PWC]])-FCAP),0)</f>
        <v>#NAME?</v>
      </c>
      <c r="AD4696" s="13" t="e">
        <f ca="1">IF(CalcTable[[#This Row],[PWC]]&gt;SAT,CalcTable[[#This Row],[PWC]]-SAT,0)</f>
        <v>#NAME?</v>
      </c>
      <c r="AE4696" s="13" t="e">
        <f ca="1">CalcTable[[#This Row],[PWC]]-CalcTable[[#This Row],[PercAmt]]-CalcTable[[#This Row],[Runoff]]</f>
        <v>#NAME?</v>
      </c>
      <c r="AF4696" s="13" t="e">
        <f ca="1">CalcTable[[#This Row],[IrrAmt]]/1000*CUR_IRR_AREA*10000/IRR_EFF</f>
        <v>#NAME?</v>
      </c>
      <c r="AG4696" s="147"/>
      <c r="AH4696" s="13"/>
      <c r="AI4696" s="50">
        <v>0</v>
      </c>
      <c r="AJ4696" s="50">
        <v>0</v>
      </c>
      <c r="AK4696" s="50">
        <v>0</v>
      </c>
      <c r="AL4696" s="50">
        <v>0</v>
      </c>
      <c r="AM4696" s="50"/>
      <c r="AN4696" s="50"/>
      <c r="AO4696" s="50"/>
      <c r="AP4696" s="50"/>
      <c r="AQ4696" s="50"/>
      <c r="AR4696" s="50"/>
      <c r="AS4696" s="50"/>
      <c r="AT4696" s="50"/>
      <c r="AU4696" s="50"/>
      <c r="AV4696" s="50"/>
      <c r="AW4696" s="50"/>
      <c r="AX4696" s="50">
        <f t="shared" si="1487"/>
        <v>0</v>
      </c>
      <c r="AY4696" s="50"/>
      <c r="AZ4696" s="50">
        <f t="shared" si="1477"/>
        <v>0</v>
      </c>
      <c r="BA4696" s="50">
        <f t="shared" si="1478"/>
        <v>0</v>
      </c>
      <c r="BB4696" s="50">
        <f t="shared" si="1479"/>
        <v>0</v>
      </c>
      <c r="BC4696" s="17">
        <f t="shared" si="1480"/>
        <v>19907</v>
      </c>
      <c r="BD4696" s="50">
        <f t="shared" si="1481"/>
        <v>0</v>
      </c>
      <c r="BE4696" s="50">
        <f t="shared" si="1482"/>
        <v>0</v>
      </c>
      <c r="BF4696" s="50">
        <f t="shared" si="1488"/>
        <v>0</v>
      </c>
      <c r="BG4696" s="50"/>
      <c r="BH4696" s="17">
        <f t="shared" si="1483"/>
        <v>0</v>
      </c>
      <c r="BI4696" s="17">
        <f t="shared" si="1491"/>
        <v>4696</v>
      </c>
      <c r="BJ4696" s="17">
        <f t="shared" si="1489"/>
        <v>4696</v>
      </c>
      <c r="BK4696" s="150">
        <f t="shared" si="1490"/>
        <v>33080</v>
      </c>
      <c r="BL4696" s="50" t="e">
        <f t="shared" ca="1" si="1484"/>
        <v>#NAME?</v>
      </c>
      <c r="BM4696" s="50" t="e">
        <f t="shared" ca="1" si="1485"/>
        <v>#NAME?</v>
      </c>
      <c r="BN4696" s="50" t="e">
        <f t="shared" ca="1" si="1486"/>
        <v>#NAME?</v>
      </c>
    </row>
    <row r="4697" spans="1:66" x14ac:dyDescent="0.35">
      <c r="A4697" s="48">
        <v>33081</v>
      </c>
      <c r="B4697" s="17">
        <v>1990</v>
      </c>
      <c r="C4697" s="17">
        <v>7</v>
      </c>
      <c r="D4697" s="17">
        <v>208</v>
      </c>
      <c r="E4697" s="17">
        <v>27</v>
      </c>
      <c r="F4697" s="17">
        <v>6</v>
      </c>
      <c r="G4697" s="50">
        <v>13.4</v>
      </c>
      <c r="H4697" s="32">
        <v>4.27132475220112</v>
      </c>
      <c r="I4697" s="50">
        <v>13</v>
      </c>
      <c r="J4697" s="13">
        <v>0.8</v>
      </c>
      <c r="K4697" s="13">
        <f t="shared" si="1472"/>
        <v>0.8</v>
      </c>
      <c r="L4697" s="13">
        <f t="shared" si="1473"/>
        <v>0</v>
      </c>
      <c r="M4697" s="13" t="e">
        <f ca="1">CalcTable[[#This Row],[IWC]]-AE4696</f>
        <v>#NAME?</v>
      </c>
      <c r="N4697" s="13" t="e">
        <f ca="1">IF(CalcTable[[#This Row],[Day of Year]]&lt;123,FCAP,AE4696)</f>
        <v>#NAME?</v>
      </c>
      <c r="O4697" s="17" t="e">
        <f ca="1">IF(IRR_DRIP,5,COUNTIF('IDET Wind Values'!C4681:G4681,"&lt;="&amp;IRR_MAXWIND))</f>
        <v>#NAME?</v>
      </c>
      <c r="P4697" s="13" t="e">
        <f ca="1">CalcTable[[#This Row],[ET_o]]*KL</f>
        <v>#NAME?</v>
      </c>
      <c r="Q4697" s="13" t="e">
        <f ca="1">IF(WILTPT&lt;=0,1,MAX(0,MIN(1,(CalcTable[[#This Row],[IWC]]-WILTPT)/(MAD-WILTPT))))</f>
        <v>#NAME?</v>
      </c>
      <c r="R4697" s="13" t="e">
        <f ca="1">CalcTable[[#This Row],[ETMult]]*CalcTable[[#This Row],[ETb]]</f>
        <v>#NAME?</v>
      </c>
      <c r="S4697" s="13" t="b">
        <f>INDEX(IRR_LIST,CalcTable[[#This Row],[Day of Week]]+1)</f>
        <v>0</v>
      </c>
      <c r="T4697" s="13">
        <f t="shared" ca="1" si="1474"/>
        <v>8.3000000000000007</v>
      </c>
      <c r="U4697" s="13" t="b">
        <f ca="1">IF(CalcTable[[#This Row],[IrrPrecip]]&gt;=IC_MM,FALSE,TRUE)</f>
        <v>1</v>
      </c>
      <c r="V4697" s="13" t="b">
        <f t="shared" si="1475"/>
        <v>1</v>
      </c>
      <c r="W4697" s="13" t="e">
        <f ca="1">IF(AND(IRR_DRIP=FALSE,CalcTable[[#This Row],[IrrHours]]&lt;=0),FALSE,TRUE)</f>
        <v>#NAME?</v>
      </c>
      <c r="X4697" s="13" t="e">
        <f ca="1">AND(CalcTable[[#This Row],[IrrDay]],CalcTable[[#This Row],[IrrRain]],CalcTable[[#This Row],[IrrWarm]],CalcTable[[#This Row],[IrrWindy]])</f>
        <v>#NAME?</v>
      </c>
      <c r="Y4697" s="13" t="e">
        <f t="shared" ca="1" si="1476"/>
        <v>#NAME?</v>
      </c>
      <c r="Z4697" s="13" t="e">
        <f ca="1">CalcTable[[#This Row],[IrrHours]]/5</f>
        <v>#NAME?</v>
      </c>
      <c r="AA4697" s="13" t="e">
        <f ca="1">IF(CalcTable[[#This Row],[IrrFlag]]=FALSE,0,MAX(0,CalcTable[[#This Row],[VolRednWind]]*(FCAP*IRR_TARGET-CalcTable[[#This Row],[IWC]])))</f>
        <v>#NAME?</v>
      </c>
      <c r="AB4697" s="13" t="e">
        <f ca="1">CalcTable[[#This Row],[IWC]]+CalcTable[[#This Row],[Eff Precip]]+CalcTable[[#This Row],[IrrAmt]]-CalcTable[[#This Row],[AET]]</f>
        <v>#NAME?</v>
      </c>
      <c r="AC4697" s="13" t="e">
        <f ca="1">IF(CalcTable[[#This Row],[PWC]]&gt;FCAP,MIN(24*PERC,MIN(SAT,CalcTable[[#This Row],[PWC]])-FCAP),0)</f>
        <v>#NAME?</v>
      </c>
      <c r="AD4697" s="13" t="e">
        <f ca="1">IF(CalcTable[[#This Row],[PWC]]&gt;SAT,CalcTable[[#This Row],[PWC]]-SAT,0)</f>
        <v>#NAME?</v>
      </c>
      <c r="AE4697" s="13" t="e">
        <f ca="1">CalcTable[[#This Row],[PWC]]-CalcTable[[#This Row],[PercAmt]]-CalcTable[[#This Row],[Runoff]]</f>
        <v>#NAME?</v>
      </c>
      <c r="AF4697" s="13" t="e">
        <f ca="1">CalcTable[[#This Row],[IrrAmt]]/1000*CUR_IRR_AREA*10000/IRR_EFF</f>
        <v>#NAME?</v>
      </c>
      <c r="AG4697" s="147"/>
      <c r="AH4697" s="13"/>
      <c r="AI4697" s="50">
        <v>0</v>
      </c>
      <c r="AJ4697" s="50">
        <v>0</v>
      </c>
      <c r="AK4697" s="50">
        <v>0</v>
      </c>
      <c r="AL4697" s="50">
        <v>3.7131241421332248</v>
      </c>
      <c r="AM4697" s="50"/>
      <c r="AN4697" s="50"/>
      <c r="AO4697" s="50"/>
      <c r="AP4697" s="50"/>
      <c r="AQ4697" s="50"/>
      <c r="AR4697" s="50"/>
      <c r="AS4697" s="50"/>
      <c r="AT4697" s="50"/>
      <c r="AU4697" s="50"/>
      <c r="AV4697" s="50"/>
      <c r="AW4697" s="50"/>
      <c r="AX4697" s="50">
        <f t="shared" si="1487"/>
        <v>3.7131241421332248</v>
      </c>
      <c r="AY4697" s="50"/>
      <c r="AZ4697" s="50">
        <f t="shared" si="1477"/>
        <v>108.91830816924127</v>
      </c>
      <c r="BA4697" s="50">
        <f t="shared" si="1478"/>
        <v>167.69961733994293</v>
      </c>
      <c r="BB4697" s="50">
        <f t="shared" si="1479"/>
        <v>172.88620344324013</v>
      </c>
      <c r="BC4697" s="17">
        <f t="shared" si="1480"/>
        <v>19907</v>
      </c>
      <c r="BD4697" s="50">
        <f t="shared" si="1481"/>
        <v>3.7131241421332248</v>
      </c>
      <c r="BE4697" s="50">
        <f t="shared" si="1482"/>
        <v>108.91830816924127</v>
      </c>
      <c r="BF4697" s="50">
        <f t="shared" si="1488"/>
        <v>178.15567881188468</v>
      </c>
      <c r="BG4697" s="50"/>
      <c r="BH4697" s="17">
        <f t="shared" si="1483"/>
        <v>0</v>
      </c>
      <c r="BI4697" s="17">
        <f t="shared" si="1491"/>
        <v>4697</v>
      </c>
      <c r="BJ4697" s="17">
        <f t="shared" si="1489"/>
        <v>4697</v>
      </c>
      <c r="BK4697" s="150">
        <f t="shared" si="1490"/>
        <v>33081</v>
      </c>
      <c r="BL4697" s="50" t="e">
        <f t="shared" ca="1" si="1484"/>
        <v>#NAME?</v>
      </c>
      <c r="BM4697" s="50" t="e">
        <f t="shared" ca="1" si="1485"/>
        <v>#NAME?</v>
      </c>
      <c r="BN4697" s="50" t="e">
        <f t="shared" ca="1" si="1486"/>
        <v>#NAME?</v>
      </c>
    </row>
    <row r="4698" spans="1:66" x14ac:dyDescent="0.35">
      <c r="A4698" s="48">
        <v>33082</v>
      </c>
      <c r="B4698" s="17">
        <v>1990</v>
      </c>
      <c r="C4698" s="17">
        <v>7</v>
      </c>
      <c r="D4698" s="17">
        <v>209</v>
      </c>
      <c r="E4698" s="17">
        <v>28</v>
      </c>
      <c r="F4698" s="17">
        <v>7</v>
      </c>
      <c r="G4698" s="50">
        <v>12.7</v>
      </c>
      <c r="H4698" s="32">
        <v>3.3088908236677015</v>
      </c>
      <c r="I4698" s="50">
        <v>4.166666666666667</v>
      </c>
      <c r="J4698" s="13">
        <v>0</v>
      </c>
      <c r="K4698" s="13">
        <f t="shared" si="1472"/>
        <v>0</v>
      </c>
      <c r="L4698" s="13">
        <f t="shared" si="1473"/>
        <v>0</v>
      </c>
      <c r="M4698" s="13" t="e">
        <f ca="1">CalcTable[[#This Row],[IWC]]-AE4697</f>
        <v>#NAME?</v>
      </c>
      <c r="N4698" s="13" t="e">
        <f ca="1">IF(CalcTable[[#This Row],[Day of Year]]&lt;123,FCAP,AE4697)</f>
        <v>#NAME?</v>
      </c>
      <c r="O4698" s="17" t="e">
        <f ca="1">IF(IRR_DRIP,5,COUNTIF('IDET Wind Values'!C4682:G4682,"&lt;="&amp;IRR_MAXWIND))</f>
        <v>#NAME?</v>
      </c>
      <c r="P4698" s="13" t="e">
        <f ca="1">CalcTable[[#This Row],[ET_o]]*KL</f>
        <v>#NAME?</v>
      </c>
      <c r="Q4698" s="13" t="e">
        <f ca="1">IF(WILTPT&lt;=0,1,MAX(0,MIN(1,(CalcTable[[#This Row],[IWC]]-WILTPT)/(MAD-WILTPT))))</f>
        <v>#NAME?</v>
      </c>
      <c r="R4698" s="13" t="e">
        <f ca="1">CalcTable[[#This Row],[ETMult]]*CalcTable[[#This Row],[ETb]]</f>
        <v>#NAME?</v>
      </c>
      <c r="S4698" s="13" t="b">
        <f>INDEX(IRR_LIST,CalcTable[[#This Row],[Day of Week]]+1)</f>
        <v>0</v>
      </c>
      <c r="T4698" s="13">
        <f t="shared" ca="1" si="1474"/>
        <v>5.0999999999999996</v>
      </c>
      <c r="U4698" s="13" t="b">
        <f ca="1">IF(CalcTable[[#This Row],[IrrPrecip]]&gt;=IC_MM,FALSE,TRUE)</f>
        <v>1</v>
      </c>
      <c r="V4698" s="13" t="b">
        <f t="shared" si="1475"/>
        <v>1</v>
      </c>
      <c r="W4698" s="13" t="e">
        <f ca="1">IF(AND(IRR_DRIP=FALSE,CalcTable[[#This Row],[IrrHours]]&lt;=0),FALSE,TRUE)</f>
        <v>#NAME?</v>
      </c>
      <c r="X4698" s="13" t="e">
        <f ca="1">AND(CalcTable[[#This Row],[IrrDay]],CalcTable[[#This Row],[IrrRain]],CalcTable[[#This Row],[IrrWarm]],CalcTable[[#This Row],[IrrWindy]])</f>
        <v>#NAME?</v>
      </c>
      <c r="Y4698" s="13" t="e">
        <f t="shared" ca="1" si="1476"/>
        <v>#NAME?</v>
      </c>
      <c r="Z4698" s="13" t="e">
        <f ca="1">CalcTable[[#This Row],[IrrHours]]/5</f>
        <v>#NAME?</v>
      </c>
      <c r="AA4698" s="13" t="e">
        <f ca="1">IF(CalcTable[[#This Row],[IrrFlag]]=FALSE,0,MAX(0,CalcTable[[#This Row],[VolRednWind]]*(FCAP*IRR_TARGET-CalcTable[[#This Row],[IWC]])))</f>
        <v>#NAME?</v>
      </c>
      <c r="AB4698" s="13" t="e">
        <f ca="1">CalcTable[[#This Row],[IWC]]+CalcTable[[#This Row],[Eff Precip]]+CalcTable[[#This Row],[IrrAmt]]-CalcTable[[#This Row],[AET]]</f>
        <v>#NAME?</v>
      </c>
      <c r="AC4698" s="13" t="e">
        <f ca="1">IF(CalcTable[[#This Row],[PWC]]&gt;FCAP,MIN(24*PERC,MIN(SAT,CalcTable[[#This Row],[PWC]])-FCAP),0)</f>
        <v>#NAME?</v>
      </c>
      <c r="AD4698" s="13" t="e">
        <f ca="1">IF(CalcTable[[#This Row],[PWC]]&gt;SAT,CalcTable[[#This Row],[PWC]]-SAT,0)</f>
        <v>#NAME?</v>
      </c>
      <c r="AE4698" s="13" t="e">
        <f ca="1">CalcTable[[#This Row],[PWC]]-CalcTable[[#This Row],[PercAmt]]-CalcTable[[#This Row],[Runoff]]</f>
        <v>#NAME?</v>
      </c>
      <c r="AF4698" s="13" t="e">
        <f ca="1">CalcTable[[#This Row],[IrrAmt]]/1000*CUR_IRR_AREA*10000/IRR_EFF</f>
        <v>#NAME?</v>
      </c>
      <c r="AG4698" s="147"/>
      <c r="AH4698" s="13"/>
      <c r="AI4698" s="50">
        <v>0</v>
      </c>
      <c r="AJ4698" s="50">
        <v>0</v>
      </c>
      <c r="AK4698" s="50">
        <v>5.3682822046750749</v>
      </c>
      <c r="AL4698" s="50">
        <v>0</v>
      </c>
      <c r="AM4698" s="50"/>
      <c r="AN4698" s="50"/>
      <c r="AO4698" s="50"/>
      <c r="AP4698" s="50"/>
      <c r="AQ4698" s="50"/>
      <c r="AR4698" s="50"/>
      <c r="AS4698" s="50"/>
      <c r="AT4698" s="50"/>
      <c r="AU4698" s="50"/>
      <c r="AV4698" s="50"/>
      <c r="AW4698" s="50"/>
      <c r="AX4698" s="50">
        <f t="shared" si="1487"/>
        <v>5.3682822046750749</v>
      </c>
      <c r="AY4698" s="50"/>
      <c r="AZ4698" s="50">
        <f t="shared" si="1477"/>
        <v>78.734805668567773</v>
      </c>
      <c r="BA4698" s="50">
        <f t="shared" si="1478"/>
        <v>121.22660555319165</v>
      </c>
      <c r="BB4698" s="50">
        <f t="shared" si="1479"/>
        <v>124.97588201359964</v>
      </c>
      <c r="BC4698" s="17">
        <f t="shared" si="1480"/>
        <v>19907</v>
      </c>
      <c r="BD4698" s="50">
        <f t="shared" si="1481"/>
        <v>5.3682822046750749</v>
      </c>
      <c r="BE4698" s="50">
        <f t="shared" si="1482"/>
        <v>78.734805668567773</v>
      </c>
      <c r="BF4698" s="50">
        <f t="shared" si="1488"/>
        <v>128.7850774197646</v>
      </c>
      <c r="BG4698" s="50"/>
      <c r="BH4698" s="17">
        <f t="shared" si="1483"/>
        <v>0</v>
      </c>
      <c r="BI4698" s="17">
        <f t="shared" si="1491"/>
        <v>4698</v>
      </c>
      <c r="BJ4698" s="17">
        <f t="shared" si="1489"/>
        <v>4698</v>
      </c>
      <c r="BK4698" s="150">
        <f t="shared" si="1490"/>
        <v>33082</v>
      </c>
      <c r="BL4698" s="50" t="e">
        <f t="shared" ca="1" si="1484"/>
        <v>#NAME?</v>
      </c>
      <c r="BM4698" s="50" t="e">
        <f t="shared" ca="1" si="1485"/>
        <v>#NAME?</v>
      </c>
      <c r="BN4698" s="50" t="e">
        <f t="shared" ca="1" si="1486"/>
        <v>#NAME?</v>
      </c>
    </row>
    <row r="4699" spans="1:66" x14ac:dyDescent="0.35">
      <c r="A4699" s="48">
        <v>33083</v>
      </c>
      <c r="B4699" s="17">
        <v>1990</v>
      </c>
      <c r="C4699" s="17">
        <v>7</v>
      </c>
      <c r="D4699" s="17">
        <v>210</v>
      </c>
      <c r="E4699" s="17">
        <v>29</v>
      </c>
      <c r="F4699" s="17">
        <v>1</v>
      </c>
      <c r="G4699" s="50">
        <v>14.9</v>
      </c>
      <c r="H4699" s="32">
        <v>4.5561037456977571</v>
      </c>
      <c r="I4699" s="50">
        <v>8</v>
      </c>
      <c r="J4699" s="13">
        <v>0</v>
      </c>
      <c r="K4699" s="13">
        <f t="shared" si="1472"/>
        <v>0</v>
      </c>
      <c r="L4699" s="13">
        <f t="shared" si="1473"/>
        <v>0</v>
      </c>
      <c r="M4699" s="13" t="e">
        <f ca="1">CalcTable[[#This Row],[IWC]]-AE4698</f>
        <v>#NAME?</v>
      </c>
      <c r="N4699" s="13" t="e">
        <f ca="1">IF(CalcTable[[#This Row],[Day of Year]]&lt;123,FCAP,AE4698)</f>
        <v>#NAME?</v>
      </c>
      <c r="O4699" s="17" t="e">
        <f ca="1">IF(IRR_DRIP,5,COUNTIF('IDET Wind Values'!C4683:G4683,"&lt;="&amp;IRR_MAXWIND))</f>
        <v>#NAME?</v>
      </c>
      <c r="P4699" s="13" t="e">
        <f ca="1">CalcTable[[#This Row],[ET_o]]*KL</f>
        <v>#NAME?</v>
      </c>
      <c r="Q4699" s="13" t="e">
        <f ca="1">IF(WILTPT&lt;=0,1,MAX(0,MIN(1,(CalcTable[[#This Row],[IWC]]-WILTPT)/(MAD-WILTPT))))</f>
        <v>#NAME?</v>
      </c>
      <c r="R4699" s="13" t="e">
        <f ca="1">CalcTable[[#This Row],[ETMult]]*CalcTable[[#This Row],[ETb]]</f>
        <v>#NAME?</v>
      </c>
      <c r="S4699" s="13" t="b">
        <f>INDEX(IRR_LIST,CalcTable[[#This Row],[Day of Week]]+1)</f>
        <v>1</v>
      </c>
      <c r="T4699" s="13">
        <f t="shared" ca="1" si="1474"/>
        <v>0.8</v>
      </c>
      <c r="U4699" s="13" t="b">
        <f ca="1">IF(CalcTable[[#This Row],[IrrPrecip]]&gt;=IC_MM,FALSE,TRUE)</f>
        <v>1</v>
      </c>
      <c r="V4699" s="13" t="b">
        <f t="shared" si="1475"/>
        <v>1</v>
      </c>
      <c r="W4699" s="13" t="e">
        <f ca="1">IF(AND(IRR_DRIP=FALSE,CalcTable[[#This Row],[IrrHours]]&lt;=0),FALSE,TRUE)</f>
        <v>#NAME?</v>
      </c>
      <c r="X4699" s="13" t="e">
        <f ca="1">AND(CalcTable[[#This Row],[IrrDay]],CalcTable[[#This Row],[IrrRain]],CalcTable[[#This Row],[IrrWarm]],CalcTable[[#This Row],[IrrWindy]])</f>
        <v>#NAME?</v>
      </c>
      <c r="Y4699" s="13" t="e">
        <f t="shared" ca="1" si="1476"/>
        <v>#NAME?</v>
      </c>
      <c r="Z4699" s="13" t="e">
        <f ca="1">CalcTable[[#This Row],[IrrHours]]/5</f>
        <v>#NAME?</v>
      </c>
      <c r="AA4699" s="13" t="e">
        <f ca="1">IF(CalcTable[[#This Row],[IrrFlag]]=FALSE,0,MAX(0,CalcTable[[#This Row],[VolRednWind]]*(FCAP*IRR_TARGET-CalcTable[[#This Row],[IWC]])))</f>
        <v>#NAME?</v>
      </c>
      <c r="AB4699" s="13" t="e">
        <f ca="1">CalcTable[[#This Row],[IWC]]+CalcTable[[#This Row],[Eff Precip]]+CalcTable[[#This Row],[IrrAmt]]-CalcTable[[#This Row],[AET]]</f>
        <v>#NAME?</v>
      </c>
      <c r="AC4699" s="13" t="e">
        <f ca="1">IF(CalcTable[[#This Row],[PWC]]&gt;FCAP,MIN(24*PERC,MIN(SAT,CalcTable[[#This Row],[PWC]])-FCAP),0)</f>
        <v>#NAME?</v>
      </c>
      <c r="AD4699" s="13" t="e">
        <f ca="1">IF(CalcTable[[#This Row],[PWC]]&gt;SAT,CalcTable[[#This Row],[PWC]]-SAT,0)</f>
        <v>#NAME?</v>
      </c>
      <c r="AE4699" s="13" t="e">
        <f ca="1">CalcTable[[#This Row],[PWC]]-CalcTable[[#This Row],[PercAmt]]-CalcTable[[#This Row],[Runoff]]</f>
        <v>#NAME?</v>
      </c>
      <c r="AF4699" s="13" t="e">
        <f ca="1">CalcTable[[#This Row],[IrrAmt]]/1000*CUR_IRR_AREA*10000/IRR_EFF</f>
        <v>#NAME?</v>
      </c>
      <c r="AG4699" s="147"/>
      <c r="AH4699" s="13"/>
      <c r="AI4699" s="50">
        <v>0</v>
      </c>
      <c r="AJ4699" s="50">
        <v>0</v>
      </c>
      <c r="AK4699" s="50">
        <v>0</v>
      </c>
      <c r="AL4699" s="50">
        <v>0</v>
      </c>
      <c r="AM4699" s="50"/>
      <c r="AN4699" s="50"/>
      <c r="AO4699" s="50"/>
      <c r="AP4699" s="50"/>
      <c r="AQ4699" s="50"/>
      <c r="AR4699" s="50"/>
      <c r="AS4699" s="50"/>
      <c r="AT4699" s="50"/>
      <c r="AU4699" s="50"/>
      <c r="AV4699" s="50"/>
      <c r="AW4699" s="50"/>
      <c r="AX4699" s="50">
        <f t="shared" si="1487"/>
        <v>0</v>
      </c>
      <c r="AY4699" s="50"/>
      <c r="AZ4699" s="50">
        <f t="shared" si="1477"/>
        <v>0</v>
      </c>
      <c r="BA4699" s="50">
        <f t="shared" si="1478"/>
        <v>0</v>
      </c>
      <c r="BB4699" s="50">
        <f t="shared" si="1479"/>
        <v>0</v>
      </c>
      <c r="BC4699" s="17">
        <f t="shared" si="1480"/>
        <v>19907</v>
      </c>
      <c r="BD4699" s="50">
        <f t="shared" si="1481"/>
        <v>0</v>
      </c>
      <c r="BE4699" s="50">
        <f t="shared" si="1482"/>
        <v>0</v>
      </c>
      <c r="BF4699" s="50">
        <f t="shared" si="1488"/>
        <v>0</v>
      </c>
      <c r="BG4699" s="50"/>
      <c r="BH4699" s="17">
        <f t="shared" si="1483"/>
        <v>0</v>
      </c>
      <c r="BI4699" s="17">
        <f t="shared" si="1491"/>
        <v>4699</v>
      </c>
      <c r="BJ4699" s="17">
        <f t="shared" si="1489"/>
        <v>4699</v>
      </c>
      <c r="BK4699" s="150">
        <f t="shared" si="1490"/>
        <v>33083</v>
      </c>
      <c r="BL4699" s="50" t="e">
        <f t="shared" ca="1" si="1484"/>
        <v>#NAME?</v>
      </c>
      <c r="BM4699" s="50" t="e">
        <f t="shared" ca="1" si="1485"/>
        <v>#NAME?</v>
      </c>
      <c r="BN4699" s="50" t="e">
        <f t="shared" ca="1" si="1486"/>
        <v>#NAME?</v>
      </c>
    </row>
    <row r="4700" spans="1:66" x14ac:dyDescent="0.35">
      <c r="A4700" s="48">
        <v>33084</v>
      </c>
      <c r="B4700" s="17">
        <v>1990</v>
      </c>
      <c r="C4700" s="17">
        <v>7</v>
      </c>
      <c r="D4700" s="17">
        <v>211</v>
      </c>
      <c r="E4700" s="17">
        <v>30</v>
      </c>
      <c r="F4700" s="17">
        <v>2</v>
      </c>
      <c r="G4700" s="50">
        <v>12.8</v>
      </c>
      <c r="H4700" s="32">
        <v>5.0499224471329365</v>
      </c>
      <c r="I4700" s="50">
        <v>11</v>
      </c>
      <c r="J4700" s="13">
        <v>2.2000000000000002</v>
      </c>
      <c r="K4700" s="13">
        <f t="shared" si="1472"/>
        <v>2.2000000000000002</v>
      </c>
      <c r="L4700" s="13">
        <f t="shared" si="1473"/>
        <v>0</v>
      </c>
      <c r="M4700" s="13" t="e">
        <f ca="1">CalcTable[[#This Row],[IWC]]-AE4699</f>
        <v>#NAME?</v>
      </c>
      <c r="N4700" s="13" t="e">
        <f ca="1">IF(CalcTable[[#This Row],[Day of Year]]&lt;123,FCAP,AE4699)</f>
        <v>#NAME?</v>
      </c>
      <c r="O4700" s="17" t="e">
        <f ca="1">IF(IRR_DRIP,5,COUNTIF('IDET Wind Values'!C4684:G4684,"&lt;="&amp;IRR_MAXWIND))</f>
        <v>#NAME?</v>
      </c>
      <c r="P4700" s="13" t="e">
        <f ca="1">CalcTable[[#This Row],[ET_o]]*KL</f>
        <v>#NAME?</v>
      </c>
      <c r="Q4700" s="13" t="e">
        <f ca="1">IF(WILTPT&lt;=0,1,MAX(0,MIN(1,(CalcTable[[#This Row],[IWC]]-WILTPT)/(MAD-WILTPT))))</f>
        <v>#NAME?</v>
      </c>
      <c r="R4700" s="13" t="e">
        <f ca="1">CalcTable[[#This Row],[ETMult]]*CalcTable[[#This Row],[ETb]]</f>
        <v>#NAME?</v>
      </c>
      <c r="S4700" s="13" t="b">
        <f>INDEX(IRR_LIST,CalcTable[[#This Row],[Day of Week]]+1)</f>
        <v>0</v>
      </c>
      <c r="T4700" s="13">
        <f t="shared" ca="1" si="1474"/>
        <v>0</v>
      </c>
      <c r="U4700" s="13" t="b">
        <f ca="1">IF(CalcTable[[#This Row],[IrrPrecip]]&gt;=IC_MM,FALSE,TRUE)</f>
        <v>1</v>
      </c>
      <c r="V4700" s="13" t="b">
        <f t="shared" si="1475"/>
        <v>1</v>
      </c>
      <c r="W4700" s="13" t="e">
        <f ca="1">IF(AND(IRR_DRIP=FALSE,CalcTable[[#This Row],[IrrHours]]&lt;=0),FALSE,TRUE)</f>
        <v>#NAME?</v>
      </c>
      <c r="X4700" s="13" t="e">
        <f ca="1">AND(CalcTable[[#This Row],[IrrDay]],CalcTable[[#This Row],[IrrRain]],CalcTable[[#This Row],[IrrWarm]],CalcTable[[#This Row],[IrrWindy]])</f>
        <v>#NAME?</v>
      </c>
      <c r="Y4700" s="13" t="e">
        <f t="shared" ca="1" si="1476"/>
        <v>#NAME?</v>
      </c>
      <c r="Z4700" s="13" t="e">
        <f ca="1">CalcTable[[#This Row],[IrrHours]]/5</f>
        <v>#NAME?</v>
      </c>
      <c r="AA4700" s="13" t="e">
        <f ca="1">IF(CalcTable[[#This Row],[IrrFlag]]=FALSE,0,MAX(0,CalcTable[[#This Row],[VolRednWind]]*(FCAP*IRR_TARGET-CalcTable[[#This Row],[IWC]])))</f>
        <v>#NAME?</v>
      </c>
      <c r="AB4700" s="13" t="e">
        <f ca="1">CalcTable[[#This Row],[IWC]]+CalcTable[[#This Row],[Eff Precip]]+CalcTable[[#This Row],[IrrAmt]]-CalcTable[[#This Row],[AET]]</f>
        <v>#NAME?</v>
      </c>
      <c r="AC4700" s="13" t="e">
        <f ca="1">IF(CalcTable[[#This Row],[PWC]]&gt;FCAP,MIN(24*PERC,MIN(SAT,CalcTable[[#This Row],[PWC]])-FCAP),0)</f>
        <v>#NAME?</v>
      </c>
      <c r="AD4700" s="13" t="e">
        <f ca="1">IF(CalcTable[[#This Row],[PWC]]&gt;SAT,CalcTable[[#This Row],[PWC]]-SAT,0)</f>
        <v>#NAME?</v>
      </c>
      <c r="AE4700" s="13" t="e">
        <f ca="1">CalcTable[[#This Row],[PWC]]-CalcTable[[#This Row],[PercAmt]]-CalcTable[[#This Row],[Runoff]]</f>
        <v>#NAME?</v>
      </c>
      <c r="AF4700" s="13" t="e">
        <f ca="1">CalcTable[[#This Row],[IrrAmt]]/1000*CUR_IRR_AREA*10000/IRR_EFF</f>
        <v>#NAME?</v>
      </c>
      <c r="AG4700" s="147"/>
      <c r="AH4700" s="13"/>
      <c r="AI4700" s="50">
        <v>0</v>
      </c>
      <c r="AJ4700" s="50">
        <v>0</v>
      </c>
      <c r="AK4700" s="50">
        <v>4.5342540514558154</v>
      </c>
      <c r="AL4700" s="50">
        <v>6.6749756268616167</v>
      </c>
      <c r="AM4700" s="50"/>
      <c r="AN4700" s="50"/>
      <c r="AO4700" s="50"/>
      <c r="AP4700" s="50"/>
      <c r="AQ4700" s="50"/>
      <c r="AR4700" s="50"/>
      <c r="AS4700" s="50"/>
      <c r="AT4700" s="50"/>
      <c r="AU4700" s="50"/>
      <c r="AV4700" s="50"/>
      <c r="AW4700" s="50"/>
      <c r="AX4700" s="50">
        <f t="shared" si="1487"/>
        <v>11.209229678317431</v>
      </c>
      <c r="AY4700" s="50"/>
      <c r="AZ4700" s="50">
        <f t="shared" si="1477"/>
        <v>262.30167780929276</v>
      </c>
      <c r="BA4700" s="50">
        <f t="shared" si="1478"/>
        <v>403.86131345240312</v>
      </c>
      <c r="BB4700" s="50">
        <f t="shared" si="1479"/>
        <v>416.35186953855998</v>
      </c>
      <c r="BC4700" s="17">
        <f t="shared" si="1480"/>
        <v>19907</v>
      </c>
      <c r="BD4700" s="50">
        <f t="shared" si="1481"/>
        <v>11.209229678317431</v>
      </c>
      <c r="BE4700" s="50">
        <f t="shared" si="1482"/>
        <v>262.30167780929276</v>
      </c>
      <c r="BF4700" s="50">
        <f t="shared" si="1488"/>
        <v>429.04204306037508</v>
      </c>
      <c r="BG4700" s="50"/>
      <c r="BH4700" s="17">
        <f t="shared" si="1483"/>
        <v>0</v>
      </c>
      <c r="BI4700" s="17">
        <f t="shared" si="1491"/>
        <v>4700</v>
      </c>
      <c r="BJ4700" s="17">
        <f t="shared" si="1489"/>
        <v>4700</v>
      </c>
      <c r="BK4700" s="150">
        <f t="shared" si="1490"/>
        <v>33084</v>
      </c>
      <c r="BL4700" s="50" t="e">
        <f t="shared" ca="1" si="1484"/>
        <v>#NAME?</v>
      </c>
      <c r="BM4700" s="50" t="e">
        <f t="shared" ca="1" si="1485"/>
        <v>#NAME?</v>
      </c>
      <c r="BN4700" s="50" t="e">
        <f t="shared" ca="1" si="1486"/>
        <v>#NAME?</v>
      </c>
    </row>
    <row r="4701" spans="1:66" x14ac:dyDescent="0.35">
      <c r="A4701" s="48">
        <v>33085</v>
      </c>
      <c r="B4701" s="17">
        <v>1990</v>
      </c>
      <c r="C4701" s="17">
        <v>7</v>
      </c>
      <c r="D4701" s="17">
        <v>212</v>
      </c>
      <c r="E4701" s="17">
        <v>31</v>
      </c>
      <c r="F4701" s="17">
        <v>3</v>
      </c>
      <c r="G4701" s="50">
        <v>11.4</v>
      </c>
      <c r="H4701" s="32">
        <v>3.9649049370564842</v>
      </c>
      <c r="I4701" s="50">
        <v>7.666666666666667</v>
      </c>
      <c r="J4701" s="13">
        <v>6.6</v>
      </c>
      <c r="K4701" s="13">
        <f t="shared" si="1472"/>
        <v>6.6</v>
      </c>
      <c r="L4701" s="13">
        <f t="shared" si="1473"/>
        <v>1.1999999999999997</v>
      </c>
      <c r="M4701" s="13" t="e">
        <f ca="1">CalcTable[[#This Row],[IWC]]-AE4700</f>
        <v>#NAME?</v>
      </c>
      <c r="N4701" s="13" t="e">
        <f ca="1">IF(CalcTable[[#This Row],[Day of Year]]&lt;123,FCAP,AE4700)</f>
        <v>#NAME?</v>
      </c>
      <c r="O4701" s="17" t="e">
        <f ca="1">IF(IRR_DRIP,5,COUNTIF('IDET Wind Values'!C4685:G4685,"&lt;="&amp;IRR_MAXWIND))</f>
        <v>#NAME?</v>
      </c>
      <c r="P4701" s="13" t="e">
        <f ca="1">CalcTable[[#This Row],[ET_o]]*KL</f>
        <v>#NAME?</v>
      </c>
      <c r="Q4701" s="13" t="e">
        <f ca="1">IF(WILTPT&lt;=0,1,MAX(0,MIN(1,(CalcTable[[#This Row],[IWC]]-WILTPT)/(MAD-WILTPT))))</f>
        <v>#NAME?</v>
      </c>
      <c r="R4701" s="13" t="e">
        <f ca="1">CalcTable[[#This Row],[ETMult]]*CalcTable[[#This Row],[ETb]]</f>
        <v>#NAME?</v>
      </c>
      <c r="S4701" s="13" t="b">
        <f>INDEX(IRR_LIST,CalcTable[[#This Row],[Day of Week]]+1)</f>
        <v>1</v>
      </c>
      <c r="T4701" s="13">
        <f t="shared" ca="1" si="1474"/>
        <v>2.2000000000000002</v>
      </c>
      <c r="U4701" s="13" t="b">
        <f ca="1">IF(CalcTable[[#This Row],[IrrPrecip]]&gt;=IC_MM,FALSE,TRUE)</f>
        <v>1</v>
      </c>
      <c r="V4701" s="13" t="b">
        <f t="shared" si="1475"/>
        <v>1</v>
      </c>
      <c r="W4701" s="13" t="e">
        <f ca="1">IF(AND(IRR_DRIP=FALSE,CalcTable[[#This Row],[IrrHours]]&lt;=0),FALSE,TRUE)</f>
        <v>#NAME?</v>
      </c>
      <c r="X4701" s="13" t="e">
        <f ca="1">AND(CalcTable[[#This Row],[IrrDay]],CalcTable[[#This Row],[IrrRain]],CalcTable[[#This Row],[IrrWarm]],CalcTable[[#This Row],[IrrWindy]])</f>
        <v>#NAME?</v>
      </c>
      <c r="Y4701" s="13" t="e">
        <f t="shared" ca="1" si="1476"/>
        <v>#NAME?</v>
      </c>
      <c r="Z4701" s="13" t="e">
        <f ca="1">CalcTable[[#This Row],[IrrHours]]/5</f>
        <v>#NAME?</v>
      </c>
      <c r="AA4701" s="13" t="e">
        <f ca="1">IF(CalcTable[[#This Row],[IrrFlag]]=FALSE,0,MAX(0,CalcTable[[#This Row],[VolRednWind]]*(FCAP*IRR_TARGET-CalcTable[[#This Row],[IWC]])))</f>
        <v>#NAME?</v>
      </c>
      <c r="AB4701" s="13" t="e">
        <f ca="1">CalcTable[[#This Row],[IWC]]+CalcTable[[#This Row],[Eff Precip]]+CalcTable[[#This Row],[IrrAmt]]-CalcTable[[#This Row],[AET]]</f>
        <v>#NAME?</v>
      </c>
      <c r="AC4701" s="13" t="e">
        <f ca="1">IF(CalcTable[[#This Row],[PWC]]&gt;FCAP,MIN(24*PERC,MIN(SAT,CalcTable[[#This Row],[PWC]])-FCAP),0)</f>
        <v>#NAME?</v>
      </c>
      <c r="AD4701" s="13" t="e">
        <f ca="1">IF(CalcTable[[#This Row],[PWC]]&gt;SAT,CalcTable[[#This Row],[PWC]]-SAT,0)</f>
        <v>#NAME?</v>
      </c>
      <c r="AE4701" s="13" t="e">
        <f ca="1">CalcTable[[#This Row],[PWC]]-CalcTable[[#This Row],[PercAmt]]-CalcTable[[#This Row],[Runoff]]</f>
        <v>#NAME?</v>
      </c>
      <c r="AF4701" s="13" t="e">
        <f ca="1">CalcTable[[#This Row],[IrrAmt]]/1000*CUR_IRR_AREA*10000/IRR_EFF</f>
        <v>#NAME?</v>
      </c>
      <c r="AG4701" s="147"/>
      <c r="AH4701" s="13"/>
      <c r="AI4701" s="50">
        <v>13.630189146364756</v>
      </c>
      <c r="AJ4701" s="50">
        <v>22.713757301543851</v>
      </c>
      <c r="AK4701" s="50">
        <v>0</v>
      </c>
      <c r="AL4701" s="50">
        <v>0</v>
      </c>
      <c r="AM4701" s="50"/>
      <c r="AN4701" s="50"/>
      <c r="AO4701" s="50"/>
      <c r="AP4701" s="50"/>
      <c r="AQ4701" s="50"/>
      <c r="AR4701" s="50"/>
      <c r="AS4701" s="50"/>
      <c r="AT4701" s="50"/>
      <c r="AU4701" s="50"/>
      <c r="AV4701" s="50"/>
      <c r="AW4701" s="50"/>
      <c r="AX4701" s="50">
        <f t="shared" si="1487"/>
        <v>36.343946447908607</v>
      </c>
      <c r="AY4701" s="50"/>
      <c r="AZ4701" s="50">
        <f t="shared" si="1477"/>
        <v>866.17965499196941</v>
      </c>
      <c r="BA4701" s="50">
        <f t="shared" si="1478"/>
        <v>1406.8581980719773</v>
      </c>
      <c r="BB4701" s="50">
        <f t="shared" si="1479"/>
        <v>1456.2400157599782</v>
      </c>
      <c r="BC4701" s="17">
        <f t="shared" si="1480"/>
        <v>19907</v>
      </c>
      <c r="BD4701" s="50">
        <f t="shared" si="1481"/>
        <v>36.343946447908607</v>
      </c>
      <c r="BE4701" s="50">
        <f t="shared" si="1482"/>
        <v>866.17965499196941</v>
      </c>
      <c r="BF4701" s="50">
        <f t="shared" si="1488"/>
        <v>1416.7941735594932</v>
      </c>
      <c r="BG4701" s="50"/>
      <c r="BH4701" s="17">
        <f t="shared" si="1483"/>
        <v>0</v>
      </c>
      <c r="BI4701" s="17">
        <f t="shared" si="1491"/>
        <v>4701</v>
      </c>
      <c r="BJ4701" s="17">
        <f t="shared" si="1489"/>
        <v>4701</v>
      </c>
      <c r="BK4701" s="150">
        <f t="shared" si="1490"/>
        <v>33085</v>
      </c>
      <c r="BL4701" s="50" t="e">
        <f t="shared" ca="1" si="1484"/>
        <v>#NAME?</v>
      </c>
      <c r="BM4701" s="50" t="e">
        <f t="shared" ca="1" si="1485"/>
        <v>#NAME?</v>
      </c>
      <c r="BN4701" s="50" t="e">
        <f t="shared" ca="1" si="1486"/>
        <v>#NAME?</v>
      </c>
    </row>
    <row r="4702" spans="1:66" x14ac:dyDescent="0.35">
      <c r="A4702" s="48">
        <v>33086</v>
      </c>
      <c r="B4702" s="17">
        <v>1990</v>
      </c>
      <c r="C4702" s="17">
        <v>8</v>
      </c>
      <c r="D4702" s="17">
        <v>213</v>
      </c>
      <c r="E4702" s="17">
        <v>1</v>
      </c>
      <c r="F4702" s="17">
        <v>4</v>
      </c>
      <c r="G4702" s="50">
        <v>14.5</v>
      </c>
      <c r="H4702" s="32">
        <v>3.7648667572498846</v>
      </c>
      <c r="I4702" s="50">
        <v>4</v>
      </c>
      <c r="J4702" s="13">
        <v>0.4</v>
      </c>
      <c r="K4702" s="13">
        <f t="shared" si="1472"/>
        <v>0.4</v>
      </c>
      <c r="L4702" s="13">
        <f t="shared" si="1473"/>
        <v>0</v>
      </c>
      <c r="M4702" s="13" t="e">
        <f ca="1">CalcTable[[#This Row],[IWC]]-AE4701</f>
        <v>#NAME?</v>
      </c>
      <c r="N4702" s="13" t="e">
        <f ca="1">IF(CalcTable[[#This Row],[Day of Year]]&lt;123,FCAP,AE4701)</f>
        <v>#NAME?</v>
      </c>
      <c r="O4702" s="17" t="e">
        <f ca="1">IF(IRR_DRIP,5,COUNTIF('IDET Wind Values'!C4686:G4686,"&lt;="&amp;IRR_MAXWIND))</f>
        <v>#NAME?</v>
      </c>
      <c r="P4702" s="13" t="e">
        <f ca="1">CalcTable[[#This Row],[ET_o]]*KL</f>
        <v>#NAME?</v>
      </c>
      <c r="Q4702" s="13" t="e">
        <f ca="1">IF(WILTPT&lt;=0,1,MAX(0,MIN(1,(CalcTable[[#This Row],[IWC]]-WILTPT)/(MAD-WILTPT))))</f>
        <v>#NAME?</v>
      </c>
      <c r="R4702" s="13" t="e">
        <f ca="1">CalcTable[[#This Row],[ETMult]]*CalcTable[[#This Row],[ETb]]</f>
        <v>#NAME?</v>
      </c>
      <c r="S4702" s="13" t="b">
        <f>INDEX(IRR_LIST,CalcTable[[#This Row],[Day of Week]]+1)</f>
        <v>0</v>
      </c>
      <c r="T4702" s="13">
        <f t="shared" ca="1" si="1474"/>
        <v>8.8000000000000007</v>
      </c>
      <c r="U4702" s="13" t="b">
        <f ca="1">IF(CalcTable[[#This Row],[IrrPrecip]]&gt;=IC_MM,FALSE,TRUE)</f>
        <v>1</v>
      </c>
      <c r="V4702" s="13" t="b">
        <f t="shared" si="1475"/>
        <v>1</v>
      </c>
      <c r="W4702" s="13" t="e">
        <f ca="1">IF(AND(IRR_DRIP=FALSE,CalcTable[[#This Row],[IrrHours]]&lt;=0),FALSE,TRUE)</f>
        <v>#NAME?</v>
      </c>
      <c r="X4702" s="13" t="e">
        <f ca="1">AND(CalcTable[[#This Row],[IrrDay]],CalcTable[[#This Row],[IrrRain]],CalcTable[[#This Row],[IrrWarm]],CalcTable[[#This Row],[IrrWindy]])</f>
        <v>#NAME?</v>
      </c>
      <c r="Y4702" s="13" t="e">
        <f t="shared" ca="1" si="1476"/>
        <v>#NAME?</v>
      </c>
      <c r="Z4702" s="13" t="e">
        <f ca="1">CalcTable[[#This Row],[IrrHours]]/5</f>
        <v>#NAME?</v>
      </c>
      <c r="AA4702" s="13" t="e">
        <f ca="1">IF(CalcTable[[#This Row],[IrrFlag]]=FALSE,0,MAX(0,CalcTable[[#This Row],[VolRednWind]]*(FCAP*IRR_TARGET-CalcTable[[#This Row],[IWC]])))</f>
        <v>#NAME?</v>
      </c>
      <c r="AB4702" s="13" t="e">
        <f ca="1">CalcTable[[#This Row],[IWC]]+CalcTable[[#This Row],[Eff Precip]]+CalcTable[[#This Row],[IrrAmt]]-CalcTable[[#This Row],[AET]]</f>
        <v>#NAME?</v>
      </c>
      <c r="AC4702" s="13" t="e">
        <f ca="1">IF(CalcTable[[#This Row],[PWC]]&gt;FCAP,MIN(24*PERC,MIN(SAT,CalcTable[[#This Row],[PWC]])-FCAP),0)</f>
        <v>#NAME?</v>
      </c>
      <c r="AD4702" s="13" t="e">
        <f ca="1">IF(CalcTable[[#This Row],[PWC]]&gt;SAT,CalcTable[[#This Row],[PWC]]-SAT,0)</f>
        <v>#NAME?</v>
      </c>
      <c r="AE4702" s="13" t="e">
        <f ca="1">CalcTable[[#This Row],[PWC]]-CalcTable[[#This Row],[PercAmt]]-CalcTable[[#This Row],[Runoff]]</f>
        <v>#NAME?</v>
      </c>
      <c r="AF4702" s="13" t="e">
        <f ca="1">CalcTable[[#This Row],[IrrAmt]]/1000*CUR_IRR_AREA*10000/IRR_EFF</f>
        <v>#NAME?</v>
      </c>
      <c r="AG4702" s="147"/>
      <c r="AH4702" s="13"/>
      <c r="AI4702" s="50">
        <v>0</v>
      </c>
      <c r="AJ4702" s="50">
        <v>0</v>
      </c>
      <c r="AK4702" s="50">
        <v>0.97834371483362692</v>
      </c>
      <c r="AL4702" s="50">
        <v>3.7581550613041799</v>
      </c>
      <c r="AM4702" s="50"/>
      <c r="AN4702" s="50"/>
      <c r="AO4702" s="50"/>
      <c r="AP4702" s="50"/>
      <c r="AQ4702" s="50"/>
      <c r="AR4702" s="50"/>
      <c r="AS4702" s="50"/>
      <c r="AT4702" s="50"/>
      <c r="AU4702" s="50"/>
      <c r="AV4702" s="50"/>
      <c r="AW4702" s="50"/>
      <c r="AX4702" s="50">
        <f t="shared" si="1487"/>
        <v>4.7364987761378066</v>
      </c>
      <c r="AY4702" s="50"/>
      <c r="AZ4702" s="50">
        <f t="shared" si="1477"/>
        <v>124.58825628248249</v>
      </c>
      <c r="BA4702" s="50">
        <f t="shared" si="1478"/>
        <v>191.82636284763177</v>
      </c>
      <c r="BB4702" s="50">
        <f t="shared" si="1479"/>
        <v>197.75913695632144</v>
      </c>
      <c r="BC4702" s="17">
        <f t="shared" si="1480"/>
        <v>19908</v>
      </c>
      <c r="BD4702" s="50">
        <f t="shared" si="1481"/>
        <v>4.7364987761378066</v>
      </c>
      <c r="BE4702" s="50">
        <f t="shared" si="1482"/>
        <v>124.58825628248249</v>
      </c>
      <c r="BF4702" s="50">
        <f t="shared" si="1488"/>
        <v>203.78672551088104</v>
      </c>
      <c r="BG4702" s="50"/>
      <c r="BH4702" s="17">
        <f t="shared" si="1483"/>
        <v>0</v>
      </c>
      <c r="BI4702" s="17">
        <f t="shared" si="1491"/>
        <v>4702</v>
      </c>
      <c r="BJ4702" s="17">
        <f t="shared" si="1489"/>
        <v>4702</v>
      </c>
      <c r="BK4702" s="150">
        <f t="shared" si="1490"/>
        <v>33086</v>
      </c>
      <c r="BL4702" s="50" t="e">
        <f t="shared" ca="1" si="1484"/>
        <v>#NAME?</v>
      </c>
      <c r="BM4702" s="50" t="e">
        <f t="shared" ca="1" si="1485"/>
        <v>#NAME?</v>
      </c>
      <c r="BN4702" s="50" t="e">
        <f t="shared" ca="1" si="1486"/>
        <v>#NAME?</v>
      </c>
    </row>
    <row r="4703" spans="1:66" x14ac:dyDescent="0.35">
      <c r="A4703" s="48">
        <v>33087</v>
      </c>
      <c r="B4703" s="17">
        <v>1990</v>
      </c>
      <c r="C4703" s="17">
        <v>8</v>
      </c>
      <c r="D4703" s="17">
        <v>214</v>
      </c>
      <c r="E4703" s="17">
        <v>2</v>
      </c>
      <c r="F4703" s="17">
        <v>5</v>
      </c>
      <c r="G4703" s="50">
        <v>12</v>
      </c>
      <c r="H4703" s="32">
        <v>3.4488997220094948</v>
      </c>
      <c r="I4703" s="50">
        <v>17.5</v>
      </c>
      <c r="J4703" s="13">
        <v>2.1</v>
      </c>
      <c r="K4703" s="13">
        <f t="shared" si="1472"/>
        <v>2.1</v>
      </c>
      <c r="L4703" s="13">
        <f t="shared" si="1473"/>
        <v>0</v>
      </c>
      <c r="M4703" s="13" t="e">
        <f ca="1">CalcTable[[#This Row],[IWC]]-AE4702</f>
        <v>#NAME?</v>
      </c>
      <c r="N4703" s="13" t="e">
        <f ca="1">IF(CalcTable[[#This Row],[Day of Year]]&lt;123,FCAP,AE4702)</f>
        <v>#NAME?</v>
      </c>
      <c r="O4703" s="17" t="e">
        <f ca="1">IF(IRR_DRIP,5,COUNTIF('IDET Wind Values'!C4687:G4687,"&lt;="&amp;IRR_MAXWIND))</f>
        <v>#NAME?</v>
      </c>
      <c r="P4703" s="13" t="e">
        <f ca="1">CalcTable[[#This Row],[ET_o]]*KL</f>
        <v>#NAME?</v>
      </c>
      <c r="Q4703" s="13" t="e">
        <f ca="1">IF(WILTPT&lt;=0,1,MAX(0,MIN(1,(CalcTable[[#This Row],[IWC]]-WILTPT)/(MAD-WILTPT))))</f>
        <v>#NAME?</v>
      </c>
      <c r="R4703" s="13" t="e">
        <f ca="1">CalcTable[[#This Row],[ETMult]]*CalcTable[[#This Row],[ETb]]</f>
        <v>#NAME?</v>
      </c>
      <c r="S4703" s="13" t="b">
        <f>INDEX(IRR_LIST,CalcTable[[#This Row],[Day of Week]]+1)</f>
        <v>1</v>
      </c>
      <c r="T4703" s="13">
        <f t="shared" ca="1" si="1474"/>
        <v>7</v>
      </c>
      <c r="U4703" s="13" t="b">
        <f ca="1">IF(CalcTable[[#This Row],[IrrPrecip]]&gt;=IC_MM,FALSE,TRUE)</f>
        <v>1</v>
      </c>
      <c r="V4703" s="13" t="b">
        <f t="shared" si="1475"/>
        <v>1</v>
      </c>
      <c r="W4703" s="13" t="e">
        <f ca="1">IF(AND(IRR_DRIP=FALSE,CalcTable[[#This Row],[IrrHours]]&lt;=0),FALSE,TRUE)</f>
        <v>#NAME?</v>
      </c>
      <c r="X4703" s="13" t="e">
        <f ca="1">AND(CalcTable[[#This Row],[IrrDay]],CalcTable[[#This Row],[IrrRain]],CalcTable[[#This Row],[IrrWarm]],CalcTable[[#This Row],[IrrWindy]])</f>
        <v>#NAME?</v>
      </c>
      <c r="Y4703" s="13" t="e">
        <f t="shared" ca="1" si="1476"/>
        <v>#NAME?</v>
      </c>
      <c r="Z4703" s="13" t="e">
        <f ca="1">CalcTable[[#This Row],[IrrHours]]/5</f>
        <v>#NAME?</v>
      </c>
      <c r="AA4703" s="13" t="e">
        <f ca="1">IF(CalcTable[[#This Row],[IrrFlag]]=FALSE,0,MAX(0,CalcTable[[#This Row],[VolRednWind]]*(FCAP*IRR_TARGET-CalcTable[[#This Row],[IWC]])))</f>
        <v>#NAME?</v>
      </c>
      <c r="AB4703" s="13" t="e">
        <f ca="1">CalcTable[[#This Row],[IWC]]+CalcTable[[#This Row],[Eff Precip]]+CalcTable[[#This Row],[IrrAmt]]-CalcTable[[#This Row],[AET]]</f>
        <v>#NAME?</v>
      </c>
      <c r="AC4703" s="13" t="e">
        <f ca="1">IF(CalcTable[[#This Row],[PWC]]&gt;FCAP,MIN(24*PERC,MIN(SAT,CalcTable[[#This Row],[PWC]])-FCAP),0)</f>
        <v>#NAME?</v>
      </c>
      <c r="AD4703" s="13" t="e">
        <f ca="1">IF(CalcTable[[#This Row],[PWC]]&gt;SAT,CalcTable[[#This Row],[PWC]]-SAT,0)</f>
        <v>#NAME?</v>
      </c>
      <c r="AE4703" s="13" t="e">
        <f ca="1">CalcTable[[#This Row],[PWC]]-CalcTable[[#This Row],[PercAmt]]-CalcTable[[#This Row],[Runoff]]</f>
        <v>#NAME?</v>
      </c>
      <c r="AF4703" s="13" t="e">
        <f ca="1">CalcTable[[#This Row],[IrrAmt]]/1000*CUR_IRR_AREA*10000/IRR_EFF</f>
        <v>#NAME?</v>
      </c>
      <c r="AG4703" s="147"/>
      <c r="AH4703" s="13"/>
      <c r="AI4703" s="50">
        <v>6.0434067300749206</v>
      </c>
      <c r="AJ4703" s="50">
        <v>9.4514067300749218</v>
      </c>
      <c r="AK4703" s="50">
        <v>0</v>
      </c>
      <c r="AL4703" s="50">
        <v>0</v>
      </c>
      <c r="AM4703" s="50"/>
      <c r="AN4703" s="50"/>
      <c r="AO4703" s="50"/>
      <c r="AP4703" s="50"/>
      <c r="AQ4703" s="50"/>
      <c r="AR4703" s="50"/>
      <c r="AS4703" s="50"/>
      <c r="AT4703" s="50"/>
      <c r="AU4703" s="50"/>
      <c r="AV4703" s="50"/>
      <c r="AW4703" s="50"/>
      <c r="AX4703" s="50">
        <f t="shared" si="1487"/>
        <v>15.494813460149842</v>
      </c>
      <c r="AY4703" s="50"/>
      <c r="AZ4703" s="50">
        <f t="shared" si="1477"/>
        <v>365.87789612329658</v>
      </c>
      <c r="BA4703" s="50">
        <f t="shared" si="1478"/>
        <v>593.8018812928874</v>
      </c>
      <c r="BB4703" s="50">
        <f t="shared" si="1479"/>
        <v>614.60975747070256</v>
      </c>
      <c r="BC4703" s="17">
        <f t="shared" si="1480"/>
        <v>19908</v>
      </c>
      <c r="BD4703" s="50">
        <f t="shared" si="1481"/>
        <v>15.494813460149842</v>
      </c>
      <c r="BE4703" s="50">
        <f t="shared" si="1482"/>
        <v>365.87789612329658</v>
      </c>
      <c r="BF4703" s="50">
        <f t="shared" si="1488"/>
        <v>598.45976348462955</v>
      </c>
      <c r="BG4703" s="50"/>
      <c r="BH4703" s="17">
        <f t="shared" si="1483"/>
        <v>0</v>
      </c>
      <c r="BI4703" s="17">
        <f t="shared" si="1491"/>
        <v>4703</v>
      </c>
      <c r="BJ4703" s="17">
        <f t="shared" si="1489"/>
        <v>4703</v>
      </c>
      <c r="BK4703" s="150">
        <f t="shared" si="1490"/>
        <v>33087</v>
      </c>
      <c r="BL4703" s="50" t="e">
        <f t="shared" ca="1" si="1484"/>
        <v>#NAME?</v>
      </c>
      <c r="BM4703" s="50" t="e">
        <f t="shared" ca="1" si="1485"/>
        <v>#NAME?</v>
      </c>
      <c r="BN4703" s="50" t="e">
        <f t="shared" ca="1" si="1486"/>
        <v>#NAME?</v>
      </c>
    </row>
    <row r="4704" spans="1:66" x14ac:dyDescent="0.35">
      <c r="A4704" s="48">
        <v>33088</v>
      </c>
      <c r="B4704" s="17">
        <v>1990</v>
      </c>
      <c r="C4704" s="17">
        <v>8</v>
      </c>
      <c r="D4704" s="17">
        <v>215</v>
      </c>
      <c r="E4704" s="17">
        <v>3</v>
      </c>
      <c r="F4704" s="17">
        <v>6</v>
      </c>
      <c r="G4704" s="50">
        <v>8.8000000000000007</v>
      </c>
      <c r="H4704" s="32">
        <v>3.8487038677402237</v>
      </c>
      <c r="I4704" s="50">
        <v>5.833333333333333</v>
      </c>
      <c r="J4704" s="13">
        <v>0</v>
      </c>
      <c r="K4704" s="13">
        <f t="shared" si="1472"/>
        <v>0</v>
      </c>
      <c r="L4704" s="13">
        <f t="shared" si="1473"/>
        <v>0</v>
      </c>
      <c r="M4704" s="13" t="e">
        <f ca="1">CalcTable[[#This Row],[IWC]]-AE4703</f>
        <v>#NAME?</v>
      </c>
      <c r="N4704" s="13" t="e">
        <f ca="1">IF(CalcTable[[#This Row],[Day of Year]]&lt;123,FCAP,AE4703)</f>
        <v>#NAME?</v>
      </c>
      <c r="O4704" s="17" t="e">
        <f ca="1">IF(IRR_DRIP,5,COUNTIF('IDET Wind Values'!C4688:G4688,"&lt;="&amp;IRR_MAXWIND))</f>
        <v>#NAME?</v>
      </c>
      <c r="P4704" s="13" t="e">
        <f ca="1">CalcTable[[#This Row],[ET_o]]*KL</f>
        <v>#NAME?</v>
      </c>
      <c r="Q4704" s="13" t="e">
        <f ca="1">IF(WILTPT&lt;=0,1,MAX(0,MIN(1,(CalcTable[[#This Row],[IWC]]-WILTPT)/(MAD-WILTPT))))</f>
        <v>#NAME?</v>
      </c>
      <c r="R4704" s="13" t="e">
        <f ca="1">CalcTable[[#This Row],[ETMult]]*CalcTable[[#This Row],[ETb]]</f>
        <v>#NAME?</v>
      </c>
      <c r="S4704" s="13" t="b">
        <f>INDEX(IRR_LIST,CalcTable[[#This Row],[Day of Week]]+1)</f>
        <v>0</v>
      </c>
      <c r="T4704" s="13">
        <f t="shared" ca="1" si="1474"/>
        <v>2.5</v>
      </c>
      <c r="U4704" s="13" t="b">
        <f ca="1">IF(CalcTable[[#This Row],[IrrPrecip]]&gt;=IC_MM,FALSE,TRUE)</f>
        <v>1</v>
      </c>
      <c r="V4704" s="13" t="b">
        <f t="shared" si="1475"/>
        <v>1</v>
      </c>
      <c r="W4704" s="13" t="e">
        <f ca="1">IF(AND(IRR_DRIP=FALSE,CalcTable[[#This Row],[IrrHours]]&lt;=0),FALSE,TRUE)</f>
        <v>#NAME?</v>
      </c>
      <c r="X4704" s="13" t="e">
        <f ca="1">AND(CalcTable[[#This Row],[IrrDay]],CalcTable[[#This Row],[IrrRain]],CalcTable[[#This Row],[IrrWarm]],CalcTable[[#This Row],[IrrWindy]])</f>
        <v>#NAME?</v>
      </c>
      <c r="Y4704" s="13" t="e">
        <f t="shared" ca="1" si="1476"/>
        <v>#NAME?</v>
      </c>
      <c r="Z4704" s="13" t="e">
        <f ca="1">CalcTable[[#This Row],[IrrHours]]/5</f>
        <v>#NAME?</v>
      </c>
      <c r="AA4704" s="13" t="e">
        <f ca="1">IF(CalcTable[[#This Row],[IrrFlag]]=FALSE,0,MAX(0,CalcTable[[#This Row],[VolRednWind]]*(FCAP*IRR_TARGET-CalcTable[[#This Row],[IWC]])))</f>
        <v>#NAME?</v>
      </c>
      <c r="AB4704" s="13" t="e">
        <f ca="1">CalcTable[[#This Row],[IWC]]+CalcTable[[#This Row],[Eff Precip]]+CalcTable[[#This Row],[IrrAmt]]-CalcTable[[#This Row],[AET]]</f>
        <v>#NAME?</v>
      </c>
      <c r="AC4704" s="13" t="e">
        <f ca="1">IF(CalcTable[[#This Row],[PWC]]&gt;FCAP,MIN(24*PERC,MIN(SAT,CalcTable[[#This Row],[PWC]])-FCAP),0)</f>
        <v>#NAME?</v>
      </c>
      <c r="AD4704" s="13" t="e">
        <f ca="1">IF(CalcTable[[#This Row],[PWC]]&gt;SAT,CalcTable[[#This Row],[PWC]]-SAT,0)</f>
        <v>#NAME?</v>
      </c>
      <c r="AE4704" s="13" t="e">
        <f ca="1">CalcTable[[#This Row],[PWC]]-CalcTable[[#This Row],[PercAmt]]-CalcTable[[#This Row],[Runoff]]</f>
        <v>#NAME?</v>
      </c>
      <c r="AF4704" s="13" t="e">
        <f ca="1">CalcTable[[#This Row],[IrrAmt]]/1000*CUR_IRR_AREA*10000/IRR_EFF</f>
        <v>#NAME?</v>
      </c>
      <c r="AG4704" s="147"/>
      <c r="AH4704" s="13"/>
      <c r="AI4704" s="50">
        <v>0</v>
      </c>
      <c r="AJ4704" s="50">
        <v>0</v>
      </c>
      <c r="AK4704" s="50">
        <v>0</v>
      </c>
      <c r="AL4704" s="50">
        <v>4.1768948471052241</v>
      </c>
      <c r="AM4704" s="50"/>
      <c r="AN4704" s="50"/>
      <c r="AO4704" s="50"/>
      <c r="AP4704" s="50"/>
      <c r="AQ4704" s="50"/>
      <c r="AR4704" s="50"/>
      <c r="AS4704" s="50"/>
      <c r="AT4704" s="50"/>
      <c r="AU4704" s="50"/>
      <c r="AV4704" s="50"/>
      <c r="AW4704" s="50"/>
      <c r="AX4704" s="50">
        <f t="shared" si="1487"/>
        <v>4.1768948471052241</v>
      </c>
      <c r="AY4704" s="50"/>
      <c r="AZ4704" s="50">
        <f t="shared" si="1477"/>
        <v>122.52224884841992</v>
      </c>
      <c r="BA4704" s="50">
        <f t="shared" si="1478"/>
        <v>188.64536727455132</v>
      </c>
      <c r="BB4704" s="50">
        <f t="shared" si="1479"/>
        <v>194.47976007685702</v>
      </c>
      <c r="BC4704" s="17">
        <f t="shared" si="1480"/>
        <v>19908</v>
      </c>
      <c r="BD4704" s="50">
        <f t="shared" si="1481"/>
        <v>4.1768948471052241</v>
      </c>
      <c r="BE4704" s="50">
        <f t="shared" si="1482"/>
        <v>122.52224884841992</v>
      </c>
      <c r="BF4704" s="50">
        <f t="shared" si="1488"/>
        <v>200.40739504722848</v>
      </c>
      <c r="BG4704" s="50"/>
      <c r="BH4704" s="17">
        <f t="shared" si="1483"/>
        <v>0</v>
      </c>
      <c r="BI4704" s="17">
        <f t="shared" si="1491"/>
        <v>4704</v>
      </c>
      <c r="BJ4704" s="17">
        <f t="shared" si="1489"/>
        <v>4704</v>
      </c>
      <c r="BK4704" s="150">
        <f t="shared" si="1490"/>
        <v>33088</v>
      </c>
      <c r="BL4704" s="50" t="e">
        <f t="shared" ca="1" si="1484"/>
        <v>#NAME?</v>
      </c>
      <c r="BM4704" s="50" t="e">
        <f t="shared" ca="1" si="1485"/>
        <v>#NAME?</v>
      </c>
      <c r="BN4704" s="50" t="e">
        <f t="shared" ca="1" si="1486"/>
        <v>#NAME?</v>
      </c>
    </row>
    <row r="4705" spans="1:66" x14ac:dyDescent="0.35">
      <c r="A4705" s="48">
        <v>33089</v>
      </c>
      <c r="B4705" s="17">
        <v>1990</v>
      </c>
      <c r="C4705" s="17">
        <v>8</v>
      </c>
      <c r="D4705" s="17">
        <v>216</v>
      </c>
      <c r="E4705" s="17">
        <v>4</v>
      </c>
      <c r="F4705" s="17">
        <v>7</v>
      </c>
      <c r="G4705" s="50">
        <v>9.6999999999999993</v>
      </c>
      <c r="H4705" s="32">
        <v>4.2053357009512746</v>
      </c>
      <c r="I4705" s="50">
        <v>6.333333333333333</v>
      </c>
      <c r="J4705" s="13">
        <v>0</v>
      </c>
      <c r="K4705" s="13">
        <f t="shared" si="1472"/>
        <v>0</v>
      </c>
      <c r="L4705" s="13">
        <f t="shared" si="1473"/>
        <v>0</v>
      </c>
      <c r="M4705" s="13" t="e">
        <f ca="1">CalcTable[[#This Row],[IWC]]-AE4704</f>
        <v>#NAME?</v>
      </c>
      <c r="N4705" s="13" t="e">
        <f ca="1">IF(CalcTable[[#This Row],[Day of Year]]&lt;123,FCAP,AE4704)</f>
        <v>#NAME?</v>
      </c>
      <c r="O4705" s="17" t="e">
        <f ca="1">IF(IRR_DRIP,5,COUNTIF('IDET Wind Values'!C4689:G4689,"&lt;="&amp;IRR_MAXWIND))</f>
        <v>#NAME?</v>
      </c>
      <c r="P4705" s="13" t="e">
        <f ca="1">CalcTable[[#This Row],[ET_o]]*KL</f>
        <v>#NAME?</v>
      </c>
      <c r="Q4705" s="13" t="e">
        <f ca="1">IF(WILTPT&lt;=0,1,MAX(0,MIN(1,(CalcTable[[#This Row],[IWC]]-WILTPT)/(MAD-WILTPT))))</f>
        <v>#NAME?</v>
      </c>
      <c r="R4705" s="13" t="e">
        <f ca="1">CalcTable[[#This Row],[ETMult]]*CalcTable[[#This Row],[ETb]]</f>
        <v>#NAME?</v>
      </c>
      <c r="S4705" s="13" t="b">
        <f>INDEX(IRR_LIST,CalcTable[[#This Row],[Day of Week]]+1)</f>
        <v>0</v>
      </c>
      <c r="T4705" s="13">
        <f t="shared" ca="1" si="1474"/>
        <v>2.1</v>
      </c>
      <c r="U4705" s="13" t="b">
        <f ca="1">IF(CalcTable[[#This Row],[IrrPrecip]]&gt;=IC_MM,FALSE,TRUE)</f>
        <v>1</v>
      </c>
      <c r="V4705" s="13" t="b">
        <f t="shared" si="1475"/>
        <v>1</v>
      </c>
      <c r="W4705" s="13" t="e">
        <f ca="1">IF(AND(IRR_DRIP=FALSE,CalcTable[[#This Row],[IrrHours]]&lt;=0),FALSE,TRUE)</f>
        <v>#NAME?</v>
      </c>
      <c r="X4705" s="13" t="e">
        <f ca="1">AND(CalcTable[[#This Row],[IrrDay]],CalcTable[[#This Row],[IrrRain]],CalcTable[[#This Row],[IrrWarm]],CalcTable[[#This Row],[IrrWindy]])</f>
        <v>#NAME?</v>
      </c>
      <c r="Y4705" s="13" t="e">
        <f t="shared" ca="1" si="1476"/>
        <v>#NAME?</v>
      </c>
      <c r="Z4705" s="13" t="e">
        <f ca="1">CalcTable[[#This Row],[IrrHours]]/5</f>
        <v>#NAME?</v>
      </c>
      <c r="AA4705" s="13" t="e">
        <f ca="1">IF(CalcTable[[#This Row],[IrrFlag]]=FALSE,0,MAX(0,CalcTable[[#This Row],[VolRednWind]]*(FCAP*IRR_TARGET-CalcTable[[#This Row],[IWC]])))</f>
        <v>#NAME?</v>
      </c>
      <c r="AB4705" s="13" t="e">
        <f ca="1">CalcTable[[#This Row],[IWC]]+CalcTable[[#This Row],[Eff Precip]]+CalcTable[[#This Row],[IrrAmt]]-CalcTable[[#This Row],[AET]]</f>
        <v>#NAME?</v>
      </c>
      <c r="AC4705" s="13" t="e">
        <f ca="1">IF(CalcTable[[#This Row],[PWC]]&gt;FCAP,MIN(24*PERC,MIN(SAT,CalcTable[[#This Row],[PWC]])-FCAP),0)</f>
        <v>#NAME?</v>
      </c>
      <c r="AD4705" s="13" t="e">
        <f ca="1">IF(CalcTable[[#This Row],[PWC]]&gt;SAT,CalcTable[[#This Row],[PWC]]-SAT,0)</f>
        <v>#NAME?</v>
      </c>
      <c r="AE4705" s="13" t="e">
        <f ca="1">CalcTable[[#This Row],[PWC]]-CalcTable[[#This Row],[PercAmt]]-CalcTable[[#This Row],[Runoff]]</f>
        <v>#NAME?</v>
      </c>
      <c r="AF4705" s="13" t="e">
        <f ca="1">CalcTable[[#This Row],[IrrAmt]]/1000*CUR_IRR_AREA*10000/IRR_EFF</f>
        <v>#NAME?</v>
      </c>
      <c r="AG4705" s="147"/>
      <c r="AH4705" s="13"/>
      <c r="AI4705" s="50">
        <v>0</v>
      </c>
      <c r="AJ4705" s="50">
        <v>0</v>
      </c>
      <c r="AK4705" s="50">
        <v>7.8025474914943125</v>
      </c>
      <c r="AL4705" s="50">
        <v>0</v>
      </c>
      <c r="AM4705" s="50"/>
      <c r="AN4705" s="50"/>
      <c r="AO4705" s="50"/>
      <c r="AP4705" s="50"/>
      <c r="AQ4705" s="50"/>
      <c r="AR4705" s="50"/>
      <c r="AS4705" s="50"/>
      <c r="AT4705" s="50"/>
      <c r="AU4705" s="50"/>
      <c r="AV4705" s="50"/>
      <c r="AW4705" s="50"/>
      <c r="AX4705" s="50">
        <f t="shared" si="1487"/>
        <v>7.8025474914943125</v>
      </c>
      <c r="AY4705" s="50"/>
      <c r="AZ4705" s="50">
        <f t="shared" si="1477"/>
        <v>114.43736320858326</v>
      </c>
      <c r="BA4705" s="50">
        <f t="shared" si="1478"/>
        <v>176.19721001956469</v>
      </c>
      <c r="BB4705" s="50">
        <f t="shared" si="1479"/>
        <v>181.64660826759248</v>
      </c>
      <c r="BC4705" s="17">
        <f t="shared" si="1480"/>
        <v>19908</v>
      </c>
      <c r="BD4705" s="50">
        <f t="shared" si="1481"/>
        <v>7.8025474914943125</v>
      </c>
      <c r="BE4705" s="50">
        <f t="shared" si="1482"/>
        <v>114.43736320858326</v>
      </c>
      <c r="BF4705" s="50">
        <f t="shared" si="1488"/>
        <v>187.18309590512774</v>
      </c>
      <c r="BG4705" s="50"/>
      <c r="BH4705" s="17">
        <f t="shared" si="1483"/>
        <v>0</v>
      </c>
      <c r="BI4705" s="17">
        <f t="shared" si="1491"/>
        <v>4705</v>
      </c>
      <c r="BJ4705" s="17">
        <f t="shared" si="1489"/>
        <v>4705</v>
      </c>
      <c r="BK4705" s="150">
        <f t="shared" si="1490"/>
        <v>33089</v>
      </c>
      <c r="BL4705" s="50" t="e">
        <f t="shared" ca="1" si="1484"/>
        <v>#NAME?</v>
      </c>
      <c r="BM4705" s="50" t="e">
        <f t="shared" ca="1" si="1485"/>
        <v>#NAME?</v>
      </c>
      <c r="BN4705" s="50" t="e">
        <f t="shared" ca="1" si="1486"/>
        <v>#NAME?</v>
      </c>
    </row>
    <row r="4706" spans="1:66" x14ac:dyDescent="0.35">
      <c r="A4706" s="48">
        <v>33090</v>
      </c>
      <c r="B4706" s="17">
        <v>1990</v>
      </c>
      <c r="C4706" s="17">
        <v>8</v>
      </c>
      <c r="D4706" s="17">
        <v>217</v>
      </c>
      <c r="E4706" s="17">
        <v>5</v>
      </c>
      <c r="F4706" s="17">
        <v>1</v>
      </c>
      <c r="G4706" s="50">
        <v>10.9</v>
      </c>
      <c r="H4706" s="32">
        <v>4.7502024968130545</v>
      </c>
      <c r="I4706" s="50">
        <v>3.6666666666666665</v>
      </c>
      <c r="J4706" s="13">
        <v>0</v>
      </c>
      <c r="K4706" s="13">
        <f t="shared" si="1472"/>
        <v>0</v>
      </c>
      <c r="L4706" s="13">
        <f t="shared" si="1473"/>
        <v>0</v>
      </c>
      <c r="M4706" s="13" t="e">
        <f ca="1">CalcTable[[#This Row],[IWC]]-AE4705</f>
        <v>#NAME?</v>
      </c>
      <c r="N4706" s="13" t="e">
        <f ca="1">IF(CalcTable[[#This Row],[Day of Year]]&lt;123,FCAP,AE4705)</f>
        <v>#NAME?</v>
      </c>
      <c r="O4706" s="17" t="e">
        <f ca="1">IF(IRR_DRIP,5,COUNTIF('IDET Wind Values'!C4690:G4690,"&lt;="&amp;IRR_MAXWIND))</f>
        <v>#NAME?</v>
      </c>
      <c r="P4706" s="13" t="e">
        <f ca="1">CalcTable[[#This Row],[ET_o]]*KL</f>
        <v>#NAME?</v>
      </c>
      <c r="Q4706" s="13" t="e">
        <f ca="1">IF(WILTPT&lt;=0,1,MAX(0,MIN(1,(CalcTable[[#This Row],[IWC]]-WILTPT)/(MAD-WILTPT))))</f>
        <v>#NAME?</v>
      </c>
      <c r="R4706" s="13" t="e">
        <f ca="1">CalcTable[[#This Row],[ETMult]]*CalcTable[[#This Row],[ETb]]</f>
        <v>#NAME?</v>
      </c>
      <c r="S4706" s="13" t="b">
        <f>INDEX(IRR_LIST,CalcTable[[#This Row],[Day of Week]]+1)</f>
        <v>1</v>
      </c>
      <c r="T4706" s="13">
        <f t="shared" ca="1" si="1474"/>
        <v>0</v>
      </c>
      <c r="U4706" s="13" t="b">
        <f ca="1">IF(CalcTable[[#This Row],[IrrPrecip]]&gt;=IC_MM,FALSE,TRUE)</f>
        <v>1</v>
      </c>
      <c r="V4706" s="13" t="b">
        <f t="shared" si="1475"/>
        <v>1</v>
      </c>
      <c r="W4706" s="13" t="e">
        <f ca="1">IF(AND(IRR_DRIP=FALSE,CalcTable[[#This Row],[IrrHours]]&lt;=0),FALSE,TRUE)</f>
        <v>#NAME?</v>
      </c>
      <c r="X4706" s="13" t="e">
        <f ca="1">AND(CalcTable[[#This Row],[IrrDay]],CalcTable[[#This Row],[IrrRain]],CalcTable[[#This Row],[IrrWarm]],CalcTable[[#This Row],[IrrWindy]])</f>
        <v>#NAME?</v>
      </c>
      <c r="Y4706" s="13" t="e">
        <f t="shared" ca="1" si="1476"/>
        <v>#NAME?</v>
      </c>
      <c r="Z4706" s="13" t="e">
        <f ca="1">CalcTable[[#This Row],[IrrHours]]/5</f>
        <v>#NAME?</v>
      </c>
      <c r="AA4706" s="13" t="e">
        <f ca="1">IF(CalcTable[[#This Row],[IrrFlag]]=FALSE,0,MAX(0,CalcTable[[#This Row],[VolRednWind]]*(FCAP*IRR_TARGET-CalcTable[[#This Row],[IWC]])))</f>
        <v>#NAME?</v>
      </c>
      <c r="AB4706" s="13" t="e">
        <f ca="1">CalcTable[[#This Row],[IWC]]+CalcTable[[#This Row],[Eff Precip]]+CalcTable[[#This Row],[IrrAmt]]-CalcTable[[#This Row],[AET]]</f>
        <v>#NAME?</v>
      </c>
      <c r="AC4706" s="13" t="e">
        <f ca="1">IF(CalcTable[[#This Row],[PWC]]&gt;FCAP,MIN(24*PERC,MIN(SAT,CalcTable[[#This Row],[PWC]])-FCAP),0)</f>
        <v>#NAME?</v>
      </c>
      <c r="AD4706" s="13" t="e">
        <f ca="1">IF(CalcTable[[#This Row],[PWC]]&gt;SAT,CalcTable[[#This Row],[PWC]]-SAT,0)</f>
        <v>#NAME?</v>
      </c>
      <c r="AE4706" s="13" t="e">
        <f ca="1">CalcTable[[#This Row],[PWC]]-CalcTable[[#This Row],[PercAmt]]-CalcTable[[#This Row],[Runoff]]</f>
        <v>#NAME?</v>
      </c>
      <c r="AF4706" s="13" t="e">
        <f ca="1">CalcTable[[#This Row],[IrrAmt]]/1000*CUR_IRR_AREA*10000/IRR_EFF</f>
        <v>#NAME?</v>
      </c>
      <c r="AG4706" s="147"/>
      <c r="AH4706" s="13"/>
      <c r="AI4706" s="50">
        <v>9.0458276980840502</v>
      </c>
      <c r="AJ4706" s="50">
        <v>12.453827698084048</v>
      </c>
      <c r="AK4706" s="50">
        <v>0</v>
      </c>
      <c r="AL4706" s="50">
        <v>0</v>
      </c>
      <c r="AM4706" s="50"/>
      <c r="AN4706" s="50"/>
      <c r="AO4706" s="50"/>
      <c r="AP4706" s="50"/>
      <c r="AQ4706" s="50"/>
      <c r="AR4706" s="50"/>
      <c r="AS4706" s="50"/>
      <c r="AT4706" s="50"/>
      <c r="AU4706" s="50"/>
      <c r="AV4706" s="50"/>
      <c r="AW4706" s="50"/>
      <c r="AX4706" s="50">
        <f t="shared" si="1487"/>
        <v>21.499655396168098</v>
      </c>
      <c r="AY4706" s="50"/>
      <c r="AZ4706" s="50">
        <f t="shared" si="1477"/>
        <v>497.98441871569821</v>
      </c>
      <c r="BA4706" s="50">
        <f t="shared" si="1478"/>
        <v>806.882121029838</v>
      </c>
      <c r="BB4706" s="50">
        <f t="shared" si="1479"/>
        <v>835.05613216701772</v>
      </c>
      <c r="BC4706" s="17">
        <f t="shared" si="1480"/>
        <v>19908</v>
      </c>
      <c r="BD4706" s="50">
        <f t="shared" si="1481"/>
        <v>21.499655396168098</v>
      </c>
      <c r="BE4706" s="50">
        <f t="shared" si="1482"/>
        <v>497.98441871569821</v>
      </c>
      <c r="BF4706" s="50">
        <f t="shared" si="1488"/>
        <v>814.54397929301808</v>
      </c>
      <c r="BG4706" s="50"/>
      <c r="BH4706" s="17">
        <f t="shared" si="1483"/>
        <v>0</v>
      </c>
      <c r="BI4706" s="17">
        <f t="shared" si="1491"/>
        <v>4706</v>
      </c>
      <c r="BJ4706" s="17">
        <f t="shared" si="1489"/>
        <v>4706</v>
      </c>
      <c r="BK4706" s="150">
        <f t="shared" si="1490"/>
        <v>33090</v>
      </c>
      <c r="BL4706" s="50" t="e">
        <f t="shared" ca="1" si="1484"/>
        <v>#NAME?</v>
      </c>
      <c r="BM4706" s="50" t="e">
        <f t="shared" ca="1" si="1485"/>
        <v>#NAME?</v>
      </c>
      <c r="BN4706" s="50" t="e">
        <f t="shared" ca="1" si="1486"/>
        <v>#NAME?</v>
      </c>
    </row>
    <row r="4707" spans="1:66" x14ac:dyDescent="0.35">
      <c r="A4707" s="48">
        <v>33091</v>
      </c>
      <c r="B4707" s="17">
        <v>1990</v>
      </c>
      <c r="C4707" s="17">
        <v>8</v>
      </c>
      <c r="D4707" s="17">
        <v>218</v>
      </c>
      <c r="E4707" s="17">
        <v>6</v>
      </c>
      <c r="F4707" s="17">
        <v>2</v>
      </c>
      <c r="G4707" s="50">
        <v>12.9</v>
      </c>
      <c r="H4707" s="32">
        <v>6.3965728470332941</v>
      </c>
      <c r="I4707" s="50">
        <v>3.5</v>
      </c>
      <c r="J4707" s="13">
        <v>0</v>
      </c>
      <c r="K4707" s="13">
        <f t="shared" si="1472"/>
        <v>0</v>
      </c>
      <c r="L4707" s="13">
        <f t="shared" si="1473"/>
        <v>0</v>
      </c>
      <c r="M4707" s="13" t="e">
        <f ca="1">CalcTable[[#This Row],[IWC]]-AE4706</f>
        <v>#NAME?</v>
      </c>
      <c r="N4707" s="13" t="e">
        <f ca="1">IF(CalcTable[[#This Row],[Day of Year]]&lt;123,FCAP,AE4706)</f>
        <v>#NAME?</v>
      </c>
      <c r="O4707" s="17" t="e">
        <f ca="1">IF(IRR_DRIP,5,COUNTIF('IDET Wind Values'!C4691:G4691,"&lt;="&amp;IRR_MAXWIND))</f>
        <v>#NAME?</v>
      </c>
      <c r="P4707" s="13" t="e">
        <f ca="1">CalcTable[[#This Row],[ET_o]]*KL</f>
        <v>#NAME?</v>
      </c>
      <c r="Q4707" s="13" t="e">
        <f ca="1">IF(WILTPT&lt;=0,1,MAX(0,MIN(1,(CalcTable[[#This Row],[IWC]]-WILTPT)/(MAD-WILTPT))))</f>
        <v>#NAME?</v>
      </c>
      <c r="R4707" s="13" t="e">
        <f ca="1">CalcTable[[#This Row],[ETMult]]*CalcTable[[#This Row],[ETb]]</f>
        <v>#NAME?</v>
      </c>
      <c r="S4707" s="13" t="b">
        <f>INDEX(IRR_LIST,CalcTable[[#This Row],[Day of Week]]+1)</f>
        <v>0</v>
      </c>
      <c r="T4707" s="13">
        <f t="shared" ca="1" si="1474"/>
        <v>0</v>
      </c>
      <c r="U4707" s="13" t="b">
        <f ca="1">IF(CalcTable[[#This Row],[IrrPrecip]]&gt;=IC_MM,FALSE,TRUE)</f>
        <v>1</v>
      </c>
      <c r="V4707" s="13" t="b">
        <f t="shared" si="1475"/>
        <v>1</v>
      </c>
      <c r="W4707" s="13" t="e">
        <f ca="1">IF(AND(IRR_DRIP=FALSE,CalcTable[[#This Row],[IrrHours]]&lt;=0),FALSE,TRUE)</f>
        <v>#NAME?</v>
      </c>
      <c r="X4707" s="13" t="e">
        <f ca="1">AND(CalcTable[[#This Row],[IrrDay]],CalcTable[[#This Row],[IrrRain]],CalcTable[[#This Row],[IrrWarm]],CalcTable[[#This Row],[IrrWindy]])</f>
        <v>#NAME?</v>
      </c>
      <c r="Y4707" s="13" t="e">
        <f t="shared" ca="1" si="1476"/>
        <v>#NAME?</v>
      </c>
      <c r="Z4707" s="13" t="e">
        <f ca="1">CalcTable[[#This Row],[IrrHours]]/5</f>
        <v>#NAME?</v>
      </c>
      <c r="AA4707" s="13" t="e">
        <f ca="1">IF(CalcTable[[#This Row],[IrrFlag]]=FALSE,0,MAX(0,CalcTable[[#This Row],[VolRednWind]]*(FCAP*IRR_TARGET-CalcTable[[#This Row],[IWC]])))</f>
        <v>#NAME?</v>
      </c>
      <c r="AB4707" s="13" t="e">
        <f ca="1">CalcTable[[#This Row],[IWC]]+CalcTable[[#This Row],[Eff Precip]]+CalcTable[[#This Row],[IrrAmt]]-CalcTable[[#This Row],[AET]]</f>
        <v>#NAME?</v>
      </c>
      <c r="AC4707" s="13" t="e">
        <f ca="1">IF(CalcTable[[#This Row],[PWC]]&gt;FCAP,MIN(24*PERC,MIN(SAT,CalcTable[[#This Row],[PWC]])-FCAP),0)</f>
        <v>#NAME?</v>
      </c>
      <c r="AD4707" s="13" t="e">
        <f ca="1">IF(CalcTable[[#This Row],[PWC]]&gt;SAT,CalcTable[[#This Row],[PWC]]-SAT,0)</f>
        <v>#NAME?</v>
      </c>
      <c r="AE4707" s="13" t="e">
        <f ca="1">CalcTable[[#This Row],[PWC]]-CalcTable[[#This Row],[PercAmt]]-CalcTable[[#This Row],[Runoff]]</f>
        <v>#NAME?</v>
      </c>
      <c r="AF4707" s="13" t="e">
        <f ca="1">CalcTable[[#This Row],[IrrAmt]]/1000*CUR_IRR_AREA*10000/IRR_EFF</f>
        <v>#NAME?</v>
      </c>
      <c r="AG4707" s="147"/>
      <c r="AH4707" s="13"/>
      <c r="AI4707" s="50">
        <v>0</v>
      </c>
      <c r="AJ4707" s="50">
        <v>0</v>
      </c>
      <c r="AK4707" s="50">
        <v>1.1267331741461397</v>
      </c>
      <c r="AL4707" s="50">
        <v>7.2055460087703835</v>
      </c>
      <c r="AM4707" s="50"/>
      <c r="AN4707" s="50"/>
      <c r="AO4707" s="50"/>
      <c r="AP4707" s="50"/>
      <c r="AQ4707" s="50"/>
      <c r="AR4707" s="50"/>
      <c r="AS4707" s="50"/>
      <c r="AT4707" s="50"/>
      <c r="AU4707" s="50"/>
      <c r="AV4707" s="50"/>
      <c r="AW4707" s="50"/>
      <c r="AX4707" s="50">
        <f t="shared" si="1487"/>
        <v>8.3322791829165226</v>
      </c>
      <c r="AY4707" s="50"/>
      <c r="AZ4707" s="50">
        <f t="shared" si="1477"/>
        <v>227.88810281140798</v>
      </c>
      <c r="BA4707" s="50">
        <f t="shared" si="1478"/>
        <v>350.87533290010435</v>
      </c>
      <c r="BB4707" s="50">
        <f t="shared" si="1479"/>
        <v>361.72714731969523</v>
      </c>
      <c r="BC4707" s="17">
        <f t="shared" si="1480"/>
        <v>19908</v>
      </c>
      <c r="BD4707" s="50">
        <f t="shared" si="1481"/>
        <v>8.3322791829165226</v>
      </c>
      <c r="BE4707" s="50">
        <f t="shared" si="1482"/>
        <v>227.88810281140798</v>
      </c>
      <c r="BF4707" s="50">
        <f t="shared" si="1488"/>
        <v>372.75238967569953</v>
      </c>
      <c r="BG4707" s="50"/>
      <c r="BH4707" s="17">
        <f t="shared" si="1483"/>
        <v>0</v>
      </c>
      <c r="BI4707" s="17">
        <f t="shared" si="1491"/>
        <v>4707</v>
      </c>
      <c r="BJ4707" s="17">
        <f t="shared" si="1489"/>
        <v>4707</v>
      </c>
      <c r="BK4707" s="150">
        <f t="shared" si="1490"/>
        <v>33091</v>
      </c>
      <c r="BL4707" s="50" t="e">
        <f t="shared" ca="1" si="1484"/>
        <v>#NAME?</v>
      </c>
      <c r="BM4707" s="50" t="e">
        <f t="shared" ca="1" si="1485"/>
        <v>#NAME?</v>
      </c>
      <c r="BN4707" s="50" t="e">
        <f t="shared" ca="1" si="1486"/>
        <v>#NAME?</v>
      </c>
    </row>
    <row r="4708" spans="1:66" x14ac:dyDescent="0.35">
      <c r="A4708" s="48">
        <v>33092</v>
      </c>
      <c r="B4708" s="17">
        <v>1990</v>
      </c>
      <c r="C4708" s="17">
        <v>8</v>
      </c>
      <c r="D4708" s="17">
        <v>219</v>
      </c>
      <c r="E4708" s="17">
        <v>7</v>
      </c>
      <c r="F4708" s="17">
        <v>3</v>
      </c>
      <c r="G4708" s="50">
        <v>11.4</v>
      </c>
      <c r="H4708" s="32">
        <v>5.3732610959971581</v>
      </c>
      <c r="I4708" s="50">
        <v>9.3333333333333339</v>
      </c>
      <c r="J4708" s="13">
        <v>0</v>
      </c>
      <c r="K4708" s="13">
        <f t="shared" si="1472"/>
        <v>0</v>
      </c>
      <c r="L4708" s="13">
        <f t="shared" si="1473"/>
        <v>0</v>
      </c>
      <c r="M4708" s="13" t="e">
        <f ca="1">CalcTable[[#This Row],[IWC]]-AE4707</f>
        <v>#NAME?</v>
      </c>
      <c r="N4708" s="13" t="e">
        <f ca="1">IF(CalcTable[[#This Row],[Day of Year]]&lt;123,FCAP,AE4707)</f>
        <v>#NAME?</v>
      </c>
      <c r="O4708" s="17" t="e">
        <f ca="1">IF(IRR_DRIP,5,COUNTIF('IDET Wind Values'!C4692:G4692,"&lt;="&amp;IRR_MAXWIND))</f>
        <v>#NAME?</v>
      </c>
      <c r="P4708" s="13" t="e">
        <f ca="1">CalcTable[[#This Row],[ET_o]]*KL</f>
        <v>#NAME?</v>
      </c>
      <c r="Q4708" s="13" t="e">
        <f ca="1">IF(WILTPT&lt;=0,1,MAX(0,MIN(1,(CalcTable[[#This Row],[IWC]]-WILTPT)/(MAD-WILTPT))))</f>
        <v>#NAME?</v>
      </c>
      <c r="R4708" s="13" t="e">
        <f ca="1">CalcTable[[#This Row],[ETMult]]*CalcTable[[#This Row],[ETb]]</f>
        <v>#NAME?</v>
      </c>
      <c r="S4708" s="13" t="b">
        <f>INDEX(IRR_LIST,CalcTable[[#This Row],[Day of Week]]+1)</f>
        <v>1</v>
      </c>
      <c r="T4708" s="13">
        <f t="shared" ca="1" si="1474"/>
        <v>0</v>
      </c>
      <c r="U4708" s="13" t="b">
        <f ca="1">IF(CalcTable[[#This Row],[IrrPrecip]]&gt;=IC_MM,FALSE,TRUE)</f>
        <v>1</v>
      </c>
      <c r="V4708" s="13" t="b">
        <f t="shared" si="1475"/>
        <v>1</v>
      </c>
      <c r="W4708" s="13" t="e">
        <f ca="1">IF(AND(IRR_DRIP=FALSE,CalcTable[[#This Row],[IrrHours]]&lt;=0),FALSE,TRUE)</f>
        <v>#NAME?</v>
      </c>
      <c r="X4708" s="13" t="e">
        <f ca="1">AND(CalcTable[[#This Row],[IrrDay]],CalcTable[[#This Row],[IrrRain]],CalcTable[[#This Row],[IrrWarm]],CalcTable[[#This Row],[IrrWindy]])</f>
        <v>#NAME?</v>
      </c>
      <c r="Y4708" s="13" t="e">
        <f t="shared" ca="1" si="1476"/>
        <v>#NAME?</v>
      </c>
      <c r="Z4708" s="13" t="e">
        <f ca="1">CalcTable[[#This Row],[IrrHours]]/5</f>
        <v>#NAME?</v>
      </c>
      <c r="AA4708" s="13" t="e">
        <f ca="1">IF(CalcTable[[#This Row],[IrrFlag]]=FALSE,0,MAX(0,CalcTable[[#This Row],[VolRednWind]]*(FCAP*IRR_TARGET-CalcTable[[#This Row],[IWC]])))</f>
        <v>#NAME?</v>
      </c>
      <c r="AB4708" s="13" t="e">
        <f ca="1">CalcTable[[#This Row],[IWC]]+CalcTable[[#This Row],[Eff Precip]]+CalcTable[[#This Row],[IrrAmt]]-CalcTable[[#This Row],[AET]]</f>
        <v>#NAME?</v>
      </c>
      <c r="AC4708" s="13" t="e">
        <f ca="1">IF(CalcTable[[#This Row],[PWC]]&gt;FCAP,MIN(24*PERC,MIN(SAT,CalcTable[[#This Row],[PWC]])-FCAP),0)</f>
        <v>#NAME?</v>
      </c>
      <c r="AD4708" s="13" t="e">
        <f ca="1">IF(CalcTable[[#This Row],[PWC]]&gt;SAT,CalcTable[[#This Row],[PWC]]-SAT,0)</f>
        <v>#NAME?</v>
      </c>
      <c r="AE4708" s="13" t="e">
        <f ca="1">CalcTable[[#This Row],[PWC]]-CalcTable[[#This Row],[PercAmt]]-CalcTable[[#This Row],[Runoff]]</f>
        <v>#NAME?</v>
      </c>
      <c r="AF4708" s="13" t="e">
        <f ca="1">CalcTable[[#This Row],[IrrAmt]]/1000*CUR_IRR_AREA*10000/IRR_EFF</f>
        <v>#NAME?</v>
      </c>
      <c r="AG4708" s="147"/>
      <c r="AH4708" s="13"/>
      <c r="AI4708" s="50">
        <v>4.7313605957539844</v>
      </c>
      <c r="AJ4708" s="50">
        <v>6.7761605957539857</v>
      </c>
      <c r="AK4708" s="50">
        <v>0</v>
      </c>
      <c r="AL4708" s="50">
        <v>0</v>
      </c>
      <c r="AM4708" s="50"/>
      <c r="AN4708" s="50"/>
      <c r="AO4708" s="50"/>
      <c r="AP4708" s="50"/>
      <c r="AQ4708" s="50"/>
      <c r="AR4708" s="50"/>
      <c r="AS4708" s="50"/>
      <c r="AT4708" s="50"/>
      <c r="AU4708" s="50"/>
      <c r="AV4708" s="50"/>
      <c r="AW4708" s="50"/>
      <c r="AX4708" s="50">
        <f t="shared" si="1487"/>
        <v>11.507521191507969</v>
      </c>
      <c r="AY4708" s="50"/>
      <c r="AZ4708" s="50">
        <f t="shared" si="1477"/>
        <v>268.16066621317538</v>
      </c>
      <c r="BA4708" s="50">
        <f t="shared" si="1478"/>
        <v>434.72486455140989</v>
      </c>
      <c r="BB4708" s="50">
        <f t="shared" si="1479"/>
        <v>449.92137219129796</v>
      </c>
      <c r="BC4708" s="17">
        <f t="shared" si="1480"/>
        <v>19908</v>
      </c>
      <c r="BD4708" s="50">
        <f t="shared" si="1481"/>
        <v>11.507521191507969</v>
      </c>
      <c r="BE4708" s="50">
        <f t="shared" si="1482"/>
        <v>268.16066621317538</v>
      </c>
      <c r="BF4708" s="50">
        <f t="shared" si="1488"/>
        <v>438.6254829226869</v>
      </c>
      <c r="BG4708" s="50"/>
      <c r="BH4708" s="17">
        <f t="shared" si="1483"/>
        <v>0</v>
      </c>
      <c r="BI4708" s="17">
        <f t="shared" si="1491"/>
        <v>4708</v>
      </c>
      <c r="BJ4708" s="17">
        <f t="shared" si="1489"/>
        <v>4708</v>
      </c>
      <c r="BK4708" s="150">
        <f t="shared" si="1490"/>
        <v>33092</v>
      </c>
      <c r="BL4708" s="50" t="e">
        <f t="shared" ca="1" si="1484"/>
        <v>#NAME?</v>
      </c>
      <c r="BM4708" s="50" t="e">
        <f t="shared" ca="1" si="1485"/>
        <v>#NAME?</v>
      </c>
      <c r="BN4708" s="50" t="e">
        <f t="shared" ca="1" si="1486"/>
        <v>#NAME?</v>
      </c>
    </row>
    <row r="4709" spans="1:66" x14ac:dyDescent="0.35">
      <c r="A4709" s="48">
        <v>33093</v>
      </c>
      <c r="B4709" s="17">
        <v>1990</v>
      </c>
      <c r="C4709" s="17">
        <v>8</v>
      </c>
      <c r="D4709" s="17">
        <v>220</v>
      </c>
      <c r="E4709" s="17">
        <v>8</v>
      </c>
      <c r="F4709" s="17">
        <v>4</v>
      </c>
      <c r="G4709" s="50">
        <v>10.9</v>
      </c>
      <c r="H4709" s="32">
        <v>4.6399188211011237</v>
      </c>
      <c r="I4709" s="50">
        <v>7.166666666666667</v>
      </c>
      <c r="J4709" s="13">
        <v>0</v>
      </c>
      <c r="K4709" s="13">
        <f t="shared" si="1472"/>
        <v>0</v>
      </c>
      <c r="L4709" s="13">
        <f t="shared" si="1473"/>
        <v>0</v>
      </c>
      <c r="M4709" s="13" t="e">
        <f ca="1">CalcTable[[#This Row],[IWC]]-AE4708</f>
        <v>#NAME?</v>
      </c>
      <c r="N4709" s="13" t="e">
        <f ca="1">IF(CalcTable[[#This Row],[Day of Year]]&lt;123,FCAP,AE4708)</f>
        <v>#NAME?</v>
      </c>
      <c r="O4709" s="17" t="e">
        <f ca="1">IF(IRR_DRIP,5,COUNTIF('IDET Wind Values'!C4693:G4693,"&lt;="&amp;IRR_MAXWIND))</f>
        <v>#NAME?</v>
      </c>
      <c r="P4709" s="13" t="e">
        <f ca="1">CalcTable[[#This Row],[ET_o]]*KL</f>
        <v>#NAME?</v>
      </c>
      <c r="Q4709" s="13" t="e">
        <f ca="1">IF(WILTPT&lt;=0,1,MAX(0,MIN(1,(CalcTable[[#This Row],[IWC]]-WILTPT)/(MAD-WILTPT))))</f>
        <v>#NAME?</v>
      </c>
      <c r="R4709" s="13" t="e">
        <f ca="1">CalcTable[[#This Row],[ETMult]]*CalcTable[[#This Row],[ETb]]</f>
        <v>#NAME?</v>
      </c>
      <c r="S4709" s="13" t="b">
        <f>INDEX(IRR_LIST,CalcTable[[#This Row],[Day of Week]]+1)</f>
        <v>0</v>
      </c>
      <c r="T4709" s="13">
        <f t="shared" ca="1" si="1474"/>
        <v>0</v>
      </c>
      <c r="U4709" s="13" t="b">
        <f ca="1">IF(CalcTable[[#This Row],[IrrPrecip]]&gt;=IC_MM,FALSE,TRUE)</f>
        <v>1</v>
      </c>
      <c r="V4709" s="13" t="b">
        <f t="shared" si="1475"/>
        <v>1</v>
      </c>
      <c r="W4709" s="13" t="e">
        <f ca="1">IF(AND(IRR_DRIP=FALSE,CalcTable[[#This Row],[IrrHours]]&lt;=0),FALSE,TRUE)</f>
        <v>#NAME?</v>
      </c>
      <c r="X4709" s="13" t="e">
        <f ca="1">AND(CalcTable[[#This Row],[IrrDay]],CalcTable[[#This Row],[IrrRain]],CalcTable[[#This Row],[IrrWarm]],CalcTable[[#This Row],[IrrWindy]])</f>
        <v>#NAME?</v>
      </c>
      <c r="Y4709" s="13" t="e">
        <f t="shared" ca="1" si="1476"/>
        <v>#NAME?</v>
      </c>
      <c r="Z4709" s="13" t="e">
        <f ca="1">CalcTable[[#This Row],[IrrHours]]/5</f>
        <v>#NAME?</v>
      </c>
      <c r="AA4709" s="13" t="e">
        <f ca="1">IF(CalcTable[[#This Row],[IrrFlag]]=FALSE,0,MAX(0,CalcTable[[#This Row],[VolRednWind]]*(FCAP*IRR_TARGET-CalcTable[[#This Row],[IWC]])))</f>
        <v>#NAME?</v>
      </c>
      <c r="AB4709" s="13" t="e">
        <f ca="1">CalcTable[[#This Row],[IWC]]+CalcTable[[#This Row],[Eff Precip]]+CalcTable[[#This Row],[IrrAmt]]-CalcTable[[#This Row],[AET]]</f>
        <v>#NAME?</v>
      </c>
      <c r="AC4709" s="13" t="e">
        <f ca="1">IF(CalcTable[[#This Row],[PWC]]&gt;FCAP,MIN(24*PERC,MIN(SAT,CalcTable[[#This Row],[PWC]])-FCAP),0)</f>
        <v>#NAME?</v>
      </c>
      <c r="AD4709" s="13" t="e">
        <f ca="1">IF(CalcTable[[#This Row],[PWC]]&gt;SAT,CalcTable[[#This Row],[PWC]]-SAT,0)</f>
        <v>#NAME?</v>
      </c>
      <c r="AE4709" s="13" t="e">
        <f ca="1">CalcTable[[#This Row],[PWC]]-CalcTable[[#This Row],[PercAmt]]-CalcTable[[#This Row],[Runoff]]</f>
        <v>#NAME?</v>
      </c>
      <c r="AF4709" s="13" t="e">
        <f ca="1">CalcTable[[#This Row],[IrrAmt]]/1000*CUR_IRR_AREA*10000/IRR_EFF</f>
        <v>#NAME?</v>
      </c>
      <c r="AG4709" s="147"/>
      <c r="AH4709" s="13"/>
      <c r="AI4709" s="50">
        <v>0</v>
      </c>
      <c r="AJ4709" s="50">
        <v>0</v>
      </c>
      <c r="AK4709" s="50">
        <v>2.1086011987660278</v>
      </c>
      <c r="AL4709" s="50">
        <v>6.4734086686667496</v>
      </c>
      <c r="AM4709" s="50"/>
      <c r="AN4709" s="50"/>
      <c r="AO4709" s="50"/>
      <c r="AP4709" s="50"/>
      <c r="AQ4709" s="50"/>
      <c r="AR4709" s="50"/>
      <c r="AS4709" s="50"/>
      <c r="AT4709" s="50"/>
      <c r="AU4709" s="50"/>
      <c r="AV4709" s="50"/>
      <c r="AW4709" s="50"/>
      <c r="AX4709" s="50">
        <f t="shared" si="1487"/>
        <v>8.5820098674327774</v>
      </c>
      <c r="AY4709" s="50"/>
      <c r="AZ4709" s="50">
        <f t="shared" si="1477"/>
        <v>220.81280519612642</v>
      </c>
      <c r="BA4709" s="50">
        <f t="shared" si="1478"/>
        <v>339.98162069879788</v>
      </c>
      <c r="BB4709" s="50">
        <f t="shared" si="1479"/>
        <v>350.49651618432767</v>
      </c>
      <c r="BC4709" s="17">
        <f t="shared" si="1480"/>
        <v>19908</v>
      </c>
      <c r="BD4709" s="50">
        <f t="shared" si="1481"/>
        <v>8.5820098674327774</v>
      </c>
      <c r="BE4709" s="50">
        <f t="shared" si="1482"/>
        <v>220.81280519612642</v>
      </c>
      <c r="BF4709" s="50">
        <f t="shared" si="1488"/>
        <v>361.17945514674989</v>
      </c>
      <c r="BG4709" s="50"/>
      <c r="BH4709" s="17">
        <f t="shared" si="1483"/>
        <v>0</v>
      </c>
      <c r="BI4709" s="17">
        <f t="shared" si="1491"/>
        <v>4709</v>
      </c>
      <c r="BJ4709" s="17">
        <f t="shared" si="1489"/>
        <v>4709</v>
      </c>
      <c r="BK4709" s="150">
        <f t="shared" si="1490"/>
        <v>33093</v>
      </c>
      <c r="BL4709" s="50" t="e">
        <f t="shared" ca="1" si="1484"/>
        <v>#NAME?</v>
      </c>
      <c r="BM4709" s="50" t="e">
        <f t="shared" ca="1" si="1485"/>
        <v>#NAME?</v>
      </c>
      <c r="BN4709" s="50" t="e">
        <f t="shared" ca="1" si="1486"/>
        <v>#NAME?</v>
      </c>
    </row>
    <row r="4710" spans="1:66" x14ac:dyDescent="0.35">
      <c r="A4710" s="48">
        <v>33094</v>
      </c>
      <c r="B4710" s="17">
        <v>1990</v>
      </c>
      <c r="C4710" s="17">
        <v>8</v>
      </c>
      <c r="D4710" s="17">
        <v>221</v>
      </c>
      <c r="E4710" s="17">
        <v>9</v>
      </c>
      <c r="F4710" s="17">
        <v>5</v>
      </c>
      <c r="G4710" s="50">
        <v>12</v>
      </c>
      <c r="H4710" s="32">
        <v>4.2317239492875656</v>
      </c>
      <c r="I4710" s="50">
        <v>15.166666666666666</v>
      </c>
      <c r="J4710" s="13">
        <v>0</v>
      </c>
      <c r="K4710" s="13">
        <f t="shared" si="1472"/>
        <v>0</v>
      </c>
      <c r="L4710" s="13">
        <f t="shared" si="1473"/>
        <v>0</v>
      </c>
      <c r="M4710" s="13" t="e">
        <f ca="1">CalcTable[[#This Row],[IWC]]-AE4709</f>
        <v>#NAME?</v>
      </c>
      <c r="N4710" s="13" t="e">
        <f ca="1">IF(CalcTable[[#This Row],[Day of Year]]&lt;123,FCAP,AE4709)</f>
        <v>#NAME?</v>
      </c>
      <c r="O4710" s="17" t="e">
        <f ca="1">IF(IRR_DRIP,5,COUNTIF('IDET Wind Values'!C4694:G4694,"&lt;="&amp;IRR_MAXWIND))</f>
        <v>#NAME?</v>
      </c>
      <c r="P4710" s="13" t="e">
        <f ca="1">CalcTable[[#This Row],[ET_o]]*KL</f>
        <v>#NAME?</v>
      </c>
      <c r="Q4710" s="13" t="e">
        <f ca="1">IF(WILTPT&lt;=0,1,MAX(0,MIN(1,(CalcTable[[#This Row],[IWC]]-WILTPT)/(MAD-WILTPT))))</f>
        <v>#NAME?</v>
      </c>
      <c r="R4710" s="13" t="e">
        <f ca="1">CalcTable[[#This Row],[ETMult]]*CalcTable[[#This Row],[ETb]]</f>
        <v>#NAME?</v>
      </c>
      <c r="S4710" s="13" t="b">
        <f>INDEX(IRR_LIST,CalcTable[[#This Row],[Day of Week]]+1)</f>
        <v>1</v>
      </c>
      <c r="T4710" s="13">
        <f t="shared" ca="1" si="1474"/>
        <v>0</v>
      </c>
      <c r="U4710" s="13" t="b">
        <f ca="1">IF(CalcTable[[#This Row],[IrrPrecip]]&gt;=IC_MM,FALSE,TRUE)</f>
        <v>1</v>
      </c>
      <c r="V4710" s="13" t="b">
        <f t="shared" si="1475"/>
        <v>1</v>
      </c>
      <c r="W4710" s="13" t="e">
        <f ca="1">IF(AND(IRR_DRIP=FALSE,CalcTable[[#This Row],[IrrHours]]&lt;=0),FALSE,TRUE)</f>
        <v>#NAME?</v>
      </c>
      <c r="X4710" s="13" t="e">
        <f ca="1">AND(CalcTable[[#This Row],[IrrDay]],CalcTable[[#This Row],[IrrRain]],CalcTable[[#This Row],[IrrWarm]],CalcTable[[#This Row],[IrrWindy]])</f>
        <v>#NAME?</v>
      </c>
      <c r="Y4710" s="13" t="e">
        <f t="shared" ca="1" si="1476"/>
        <v>#NAME?</v>
      </c>
      <c r="Z4710" s="13" t="e">
        <f ca="1">CalcTable[[#This Row],[IrrHours]]/5</f>
        <v>#NAME?</v>
      </c>
      <c r="AA4710" s="13" t="e">
        <f ca="1">IF(CalcTable[[#This Row],[IrrFlag]]=FALSE,0,MAX(0,CalcTable[[#This Row],[VolRednWind]]*(FCAP*IRR_TARGET-CalcTable[[#This Row],[IWC]])))</f>
        <v>#NAME?</v>
      </c>
      <c r="AB4710" s="13" t="e">
        <f ca="1">CalcTable[[#This Row],[IWC]]+CalcTable[[#This Row],[Eff Precip]]+CalcTable[[#This Row],[IrrAmt]]-CalcTable[[#This Row],[AET]]</f>
        <v>#NAME?</v>
      </c>
      <c r="AC4710" s="13" t="e">
        <f ca="1">IF(CalcTable[[#This Row],[PWC]]&gt;FCAP,MIN(24*PERC,MIN(SAT,CalcTable[[#This Row],[PWC]])-FCAP),0)</f>
        <v>#NAME?</v>
      </c>
      <c r="AD4710" s="13" t="e">
        <f ca="1">IF(CalcTable[[#This Row],[PWC]]&gt;SAT,CalcTable[[#This Row],[PWC]]-SAT,0)</f>
        <v>#NAME?</v>
      </c>
      <c r="AE4710" s="13" t="e">
        <f ca="1">CalcTable[[#This Row],[PWC]]-CalcTable[[#This Row],[PercAmt]]-CalcTable[[#This Row],[Runoff]]</f>
        <v>#NAME?</v>
      </c>
      <c r="AF4710" s="13" t="e">
        <f ca="1">CalcTable[[#This Row],[IrrAmt]]/1000*CUR_IRR_AREA*10000/IRR_EFF</f>
        <v>#NAME?</v>
      </c>
      <c r="AG4710" s="147"/>
      <c r="AH4710" s="13"/>
      <c r="AI4710" s="50">
        <v>6.0980798034828725</v>
      </c>
      <c r="AJ4710" s="50">
        <v>6.9159998034828742</v>
      </c>
      <c r="AK4710" s="50">
        <v>0</v>
      </c>
      <c r="AL4710" s="50">
        <v>0</v>
      </c>
      <c r="AM4710" s="50"/>
      <c r="AN4710" s="50"/>
      <c r="AO4710" s="50"/>
      <c r="AP4710" s="50"/>
      <c r="AQ4710" s="50"/>
      <c r="AR4710" s="50"/>
      <c r="AS4710" s="50"/>
      <c r="AT4710" s="50"/>
      <c r="AU4710" s="50"/>
      <c r="AV4710" s="50"/>
      <c r="AW4710" s="50"/>
      <c r="AX4710" s="50">
        <f t="shared" si="1487"/>
        <v>13.014079606965748</v>
      </c>
      <c r="AY4710" s="50"/>
      <c r="AZ4710" s="50">
        <f t="shared" si="1477"/>
        <v>292.30783135324646</v>
      </c>
      <c r="BA4710" s="50">
        <f t="shared" si="1478"/>
        <v>472.35459684693353</v>
      </c>
      <c r="BB4710" s="50">
        <f t="shared" si="1479"/>
        <v>488.75105435421671</v>
      </c>
      <c r="BC4710" s="17">
        <f t="shared" si="1480"/>
        <v>19908</v>
      </c>
      <c r="BD4710" s="50">
        <f t="shared" si="1481"/>
        <v>13.014079606965748</v>
      </c>
      <c r="BE4710" s="50">
        <f t="shared" si="1482"/>
        <v>292.30783135324646</v>
      </c>
      <c r="BF4710" s="50">
        <f t="shared" si="1488"/>
        <v>478.12255801705493</v>
      </c>
      <c r="BG4710" s="50"/>
      <c r="BH4710" s="17">
        <f t="shared" si="1483"/>
        <v>0</v>
      </c>
      <c r="BI4710" s="17">
        <f t="shared" si="1491"/>
        <v>4710</v>
      </c>
      <c r="BJ4710" s="17">
        <f t="shared" si="1489"/>
        <v>4710</v>
      </c>
      <c r="BK4710" s="150">
        <f t="shared" si="1490"/>
        <v>33094</v>
      </c>
      <c r="BL4710" s="50" t="e">
        <f t="shared" ca="1" si="1484"/>
        <v>#NAME?</v>
      </c>
      <c r="BM4710" s="50" t="e">
        <f t="shared" ca="1" si="1485"/>
        <v>#NAME?</v>
      </c>
      <c r="BN4710" s="50" t="e">
        <f t="shared" ca="1" si="1486"/>
        <v>#NAME?</v>
      </c>
    </row>
    <row r="4711" spans="1:66" x14ac:dyDescent="0.35">
      <c r="A4711" s="48">
        <v>33095</v>
      </c>
      <c r="B4711" s="17">
        <v>1990</v>
      </c>
      <c r="C4711" s="17">
        <v>8</v>
      </c>
      <c r="D4711" s="17">
        <v>222</v>
      </c>
      <c r="E4711" s="17">
        <v>10</v>
      </c>
      <c r="F4711" s="17">
        <v>6</v>
      </c>
      <c r="G4711" s="50">
        <v>11</v>
      </c>
      <c r="H4711" s="32">
        <v>4.202161926873015</v>
      </c>
      <c r="I4711" s="50">
        <v>6.666666666666667</v>
      </c>
      <c r="J4711" s="13">
        <v>0</v>
      </c>
      <c r="K4711" s="13">
        <f t="shared" si="1472"/>
        <v>0</v>
      </c>
      <c r="L4711" s="13">
        <f t="shared" si="1473"/>
        <v>0</v>
      </c>
      <c r="M4711" s="13" t="e">
        <f ca="1">CalcTable[[#This Row],[IWC]]-AE4710</f>
        <v>#NAME?</v>
      </c>
      <c r="N4711" s="13" t="e">
        <f ca="1">IF(CalcTable[[#This Row],[Day of Year]]&lt;123,FCAP,AE4710)</f>
        <v>#NAME?</v>
      </c>
      <c r="O4711" s="17" t="e">
        <f ca="1">IF(IRR_DRIP,5,COUNTIF('IDET Wind Values'!C4695:G4695,"&lt;="&amp;IRR_MAXWIND))</f>
        <v>#NAME?</v>
      </c>
      <c r="P4711" s="13" t="e">
        <f ca="1">CalcTable[[#This Row],[ET_o]]*KL</f>
        <v>#NAME?</v>
      </c>
      <c r="Q4711" s="13" t="e">
        <f ca="1">IF(WILTPT&lt;=0,1,MAX(0,MIN(1,(CalcTable[[#This Row],[IWC]]-WILTPT)/(MAD-WILTPT))))</f>
        <v>#NAME?</v>
      </c>
      <c r="R4711" s="13" t="e">
        <f ca="1">CalcTable[[#This Row],[ETMult]]*CalcTable[[#This Row],[ETb]]</f>
        <v>#NAME?</v>
      </c>
      <c r="S4711" s="13" t="b">
        <f>INDEX(IRR_LIST,CalcTable[[#This Row],[Day of Week]]+1)</f>
        <v>0</v>
      </c>
      <c r="T4711" s="13">
        <f t="shared" ca="1" si="1474"/>
        <v>0</v>
      </c>
      <c r="U4711" s="13" t="b">
        <f ca="1">IF(CalcTable[[#This Row],[IrrPrecip]]&gt;=IC_MM,FALSE,TRUE)</f>
        <v>1</v>
      </c>
      <c r="V4711" s="13" t="b">
        <f t="shared" si="1475"/>
        <v>1</v>
      </c>
      <c r="W4711" s="13" t="e">
        <f ca="1">IF(AND(IRR_DRIP=FALSE,CalcTable[[#This Row],[IrrHours]]&lt;=0),FALSE,TRUE)</f>
        <v>#NAME?</v>
      </c>
      <c r="X4711" s="13" t="e">
        <f ca="1">AND(CalcTable[[#This Row],[IrrDay]],CalcTable[[#This Row],[IrrRain]],CalcTable[[#This Row],[IrrWarm]],CalcTable[[#This Row],[IrrWindy]])</f>
        <v>#NAME?</v>
      </c>
      <c r="Y4711" s="13" t="e">
        <f t="shared" ca="1" si="1476"/>
        <v>#NAME?</v>
      </c>
      <c r="Z4711" s="13" t="e">
        <f ca="1">CalcTable[[#This Row],[IrrHours]]/5</f>
        <v>#NAME?</v>
      </c>
      <c r="AA4711" s="13" t="e">
        <f ca="1">IF(CalcTable[[#This Row],[IrrFlag]]=FALSE,0,MAX(0,CalcTable[[#This Row],[VolRednWind]]*(FCAP*IRR_TARGET-CalcTable[[#This Row],[IWC]])))</f>
        <v>#NAME?</v>
      </c>
      <c r="AB4711" s="13" t="e">
        <f ca="1">CalcTable[[#This Row],[IWC]]+CalcTable[[#This Row],[Eff Precip]]+CalcTable[[#This Row],[IrrAmt]]-CalcTable[[#This Row],[AET]]</f>
        <v>#NAME?</v>
      </c>
      <c r="AC4711" s="13" t="e">
        <f ca="1">IF(CalcTable[[#This Row],[PWC]]&gt;FCAP,MIN(24*PERC,MIN(SAT,CalcTable[[#This Row],[PWC]])-FCAP),0)</f>
        <v>#NAME?</v>
      </c>
      <c r="AD4711" s="13" t="e">
        <f ca="1">IF(CalcTable[[#This Row],[PWC]]&gt;SAT,CalcTable[[#This Row],[PWC]]-SAT,0)</f>
        <v>#NAME?</v>
      </c>
      <c r="AE4711" s="13" t="e">
        <f ca="1">CalcTable[[#This Row],[PWC]]-CalcTable[[#This Row],[PercAmt]]-CalcTable[[#This Row],[Runoff]]</f>
        <v>#NAME?</v>
      </c>
      <c r="AF4711" s="13" t="e">
        <f ca="1">CalcTable[[#This Row],[IrrAmt]]/1000*CUR_IRR_AREA*10000/IRR_EFF</f>
        <v>#NAME?</v>
      </c>
      <c r="AG4711" s="147"/>
      <c r="AH4711" s="13"/>
      <c r="AI4711" s="50">
        <v>0</v>
      </c>
      <c r="AJ4711" s="50">
        <v>0</v>
      </c>
      <c r="AK4711" s="50">
        <v>0</v>
      </c>
      <c r="AL4711" s="50">
        <v>4.8794035237137798</v>
      </c>
      <c r="AM4711" s="50"/>
      <c r="AN4711" s="50"/>
      <c r="AO4711" s="50"/>
      <c r="AP4711" s="50"/>
      <c r="AQ4711" s="50"/>
      <c r="AR4711" s="50"/>
      <c r="AS4711" s="50"/>
      <c r="AT4711" s="50"/>
      <c r="AU4711" s="50"/>
      <c r="AV4711" s="50"/>
      <c r="AW4711" s="50"/>
      <c r="AX4711" s="50">
        <f t="shared" si="1487"/>
        <v>4.8794035237137798</v>
      </c>
      <c r="AY4711" s="50"/>
      <c r="AZ4711" s="50">
        <f t="shared" si="1477"/>
        <v>143.12917002893755</v>
      </c>
      <c r="BA4711" s="50">
        <f t="shared" si="1478"/>
        <v>220.37348401280863</v>
      </c>
      <c r="BB4711" s="50">
        <f t="shared" si="1479"/>
        <v>227.18915877609138</v>
      </c>
      <c r="BC4711" s="17">
        <f t="shared" si="1480"/>
        <v>19908</v>
      </c>
      <c r="BD4711" s="50">
        <f t="shared" si="1481"/>
        <v>4.8794035237137798</v>
      </c>
      <c r="BE4711" s="50">
        <f t="shared" si="1482"/>
        <v>143.12917002893755</v>
      </c>
      <c r="BF4711" s="50">
        <f t="shared" si="1488"/>
        <v>234.1137580347403</v>
      </c>
      <c r="BG4711" s="50"/>
      <c r="BH4711" s="17">
        <f t="shared" si="1483"/>
        <v>0</v>
      </c>
      <c r="BI4711" s="17">
        <f t="shared" si="1491"/>
        <v>4711</v>
      </c>
      <c r="BJ4711" s="17">
        <f t="shared" si="1489"/>
        <v>4711</v>
      </c>
      <c r="BK4711" s="150">
        <f t="shared" si="1490"/>
        <v>33095</v>
      </c>
      <c r="BL4711" s="50" t="e">
        <f t="shared" ca="1" si="1484"/>
        <v>#NAME?</v>
      </c>
      <c r="BM4711" s="50" t="e">
        <f t="shared" ca="1" si="1485"/>
        <v>#NAME?</v>
      </c>
      <c r="BN4711" s="50" t="e">
        <f t="shared" ca="1" si="1486"/>
        <v>#NAME?</v>
      </c>
    </row>
    <row r="4712" spans="1:66" x14ac:dyDescent="0.35">
      <c r="A4712" s="48">
        <v>33096</v>
      </c>
      <c r="B4712" s="17">
        <v>1990</v>
      </c>
      <c r="C4712" s="17">
        <v>8</v>
      </c>
      <c r="D4712" s="17">
        <v>223</v>
      </c>
      <c r="E4712" s="17">
        <v>11</v>
      </c>
      <c r="F4712" s="17">
        <v>7</v>
      </c>
      <c r="G4712" s="50">
        <v>13.6</v>
      </c>
      <c r="H4712" s="32">
        <v>4.098827740134535</v>
      </c>
      <c r="I4712" s="50">
        <v>3.3333333333333335</v>
      </c>
      <c r="J4712" s="13">
        <v>0</v>
      </c>
      <c r="K4712" s="13">
        <f t="shared" si="1472"/>
        <v>0</v>
      </c>
      <c r="L4712" s="13">
        <f t="shared" si="1473"/>
        <v>0</v>
      </c>
      <c r="M4712" s="13" t="e">
        <f ca="1">CalcTable[[#This Row],[IWC]]-AE4711</f>
        <v>#NAME?</v>
      </c>
      <c r="N4712" s="13" t="e">
        <f ca="1">IF(CalcTable[[#This Row],[Day of Year]]&lt;123,FCAP,AE4711)</f>
        <v>#NAME?</v>
      </c>
      <c r="O4712" s="17" t="e">
        <f ca="1">IF(IRR_DRIP,5,COUNTIF('IDET Wind Values'!C4696:G4696,"&lt;="&amp;IRR_MAXWIND))</f>
        <v>#NAME?</v>
      </c>
      <c r="P4712" s="13" t="e">
        <f ca="1">CalcTable[[#This Row],[ET_o]]*KL</f>
        <v>#NAME?</v>
      </c>
      <c r="Q4712" s="13" t="e">
        <f ca="1">IF(WILTPT&lt;=0,1,MAX(0,MIN(1,(CalcTable[[#This Row],[IWC]]-WILTPT)/(MAD-WILTPT))))</f>
        <v>#NAME?</v>
      </c>
      <c r="R4712" s="13" t="e">
        <f ca="1">CalcTable[[#This Row],[ETMult]]*CalcTable[[#This Row],[ETb]]</f>
        <v>#NAME?</v>
      </c>
      <c r="S4712" s="13" t="b">
        <f>INDEX(IRR_LIST,CalcTable[[#This Row],[Day of Week]]+1)</f>
        <v>0</v>
      </c>
      <c r="T4712" s="13">
        <f t="shared" ca="1" si="1474"/>
        <v>0</v>
      </c>
      <c r="U4712" s="13" t="b">
        <f ca="1">IF(CalcTable[[#This Row],[IrrPrecip]]&gt;=IC_MM,FALSE,TRUE)</f>
        <v>1</v>
      </c>
      <c r="V4712" s="13" t="b">
        <f t="shared" si="1475"/>
        <v>1</v>
      </c>
      <c r="W4712" s="13" t="e">
        <f ca="1">IF(AND(IRR_DRIP=FALSE,CalcTable[[#This Row],[IrrHours]]&lt;=0),FALSE,TRUE)</f>
        <v>#NAME?</v>
      </c>
      <c r="X4712" s="13" t="e">
        <f ca="1">AND(CalcTable[[#This Row],[IrrDay]],CalcTable[[#This Row],[IrrRain]],CalcTable[[#This Row],[IrrWarm]],CalcTable[[#This Row],[IrrWindy]])</f>
        <v>#NAME?</v>
      </c>
      <c r="Y4712" s="13" t="e">
        <f t="shared" ca="1" si="1476"/>
        <v>#NAME?</v>
      </c>
      <c r="Z4712" s="13" t="e">
        <f ca="1">CalcTable[[#This Row],[IrrHours]]/5</f>
        <v>#NAME?</v>
      </c>
      <c r="AA4712" s="13" t="e">
        <f ca="1">IF(CalcTable[[#This Row],[IrrFlag]]=FALSE,0,MAX(0,CalcTable[[#This Row],[VolRednWind]]*(FCAP*IRR_TARGET-CalcTable[[#This Row],[IWC]])))</f>
        <v>#NAME?</v>
      </c>
      <c r="AB4712" s="13" t="e">
        <f ca="1">CalcTable[[#This Row],[IWC]]+CalcTable[[#This Row],[Eff Precip]]+CalcTable[[#This Row],[IrrAmt]]-CalcTable[[#This Row],[AET]]</f>
        <v>#NAME?</v>
      </c>
      <c r="AC4712" s="13" t="e">
        <f ca="1">IF(CalcTable[[#This Row],[PWC]]&gt;FCAP,MIN(24*PERC,MIN(SAT,CalcTable[[#This Row],[PWC]])-FCAP),0)</f>
        <v>#NAME?</v>
      </c>
      <c r="AD4712" s="13" t="e">
        <f ca="1">IF(CalcTable[[#This Row],[PWC]]&gt;SAT,CalcTable[[#This Row],[PWC]]-SAT,0)</f>
        <v>#NAME?</v>
      </c>
      <c r="AE4712" s="13" t="e">
        <f ca="1">CalcTable[[#This Row],[PWC]]-CalcTable[[#This Row],[PercAmt]]-CalcTable[[#This Row],[Runoff]]</f>
        <v>#NAME?</v>
      </c>
      <c r="AF4712" s="13" t="e">
        <f ca="1">CalcTable[[#This Row],[IrrAmt]]/1000*CUR_IRR_AREA*10000/IRR_EFF</f>
        <v>#NAME?</v>
      </c>
      <c r="AG4712" s="147"/>
      <c r="AH4712" s="13"/>
      <c r="AI4712" s="50">
        <v>0</v>
      </c>
      <c r="AJ4712" s="50">
        <v>0</v>
      </c>
      <c r="AK4712" s="50">
        <v>11.204254486965006</v>
      </c>
      <c r="AL4712" s="50">
        <v>0</v>
      </c>
      <c r="AM4712" s="50"/>
      <c r="AN4712" s="50"/>
      <c r="AO4712" s="50"/>
      <c r="AP4712" s="50"/>
      <c r="AQ4712" s="50"/>
      <c r="AR4712" s="50"/>
      <c r="AS4712" s="50"/>
      <c r="AT4712" s="50"/>
      <c r="AU4712" s="50"/>
      <c r="AV4712" s="50"/>
      <c r="AW4712" s="50"/>
      <c r="AX4712" s="50">
        <f t="shared" si="1487"/>
        <v>11.204254486965006</v>
      </c>
      <c r="AY4712" s="50"/>
      <c r="AZ4712" s="50">
        <f t="shared" si="1477"/>
        <v>164.3290658088201</v>
      </c>
      <c r="BA4712" s="50">
        <f t="shared" si="1478"/>
        <v>253.0145933881833</v>
      </c>
      <c r="BB4712" s="50">
        <f t="shared" si="1479"/>
        <v>260.83978699812718</v>
      </c>
      <c r="BC4712" s="17">
        <f t="shared" si="1480"/>
        <v>19908</v>
      </c>
      <c r="BD4712" s="50">
        <f t="shared" si="1481"/>
        <v>11.204254486965006</v>
      </c>
      <c r="BE4712" s="50">
        <f t="shared" si="1482"/>
        <v>164.3290658088201</v>
      </c>
      <c r="BF4712" s="50">
        <f t="shared" si="1488"/>
        <v>268.79003869765262</v>
      </c>
      <c r="BG4712" s="50"/>
      <c r="BH4712" s="17">
        <f t="shared" si="1483"/>
        <v>0</v>
      </c>
      <c r="BI4712" s="17">
        <f t="shared" si="1491"/>
        <v>4712</v>
      </c>
      <c r="BJ4712" s="17">
        <f t="shared" si="1489"/>
        <v>4712</v>
      </c>
      <c r="BK4712" s="150">
        <f t="shared" si="1490"/>
        <v>33096</v>
      </c>
      <c r="BL4712" s="50" t="e">
        <f t="shared" ca="1" si="1484"/>
        <v>#NAME?</v>
      </c>
      <c r="BM4712" s="50" t="e">
        <f t="shared" ca="1" si="1485"/>
        <v>#NAME?</v>
      </c>
      <c r="BN4712" s="50" t="e">
        <f t="shared" ca="1" si="1486"/>
        <v>#NAME?</v>
      </c>
    </row>
    <row r="4713" spans="1:66" x14ac:dyDescent="0.35">
      <c r="A4713" s="48">
        <v>33097</v>
      </c>
      <c r="B4713" s="17">
        <v>1990</v>
      </c>
      <c r="C4713" s="17">
        <v>8</v>
      </c>
      <c r="D4713" s="17">
        <v>224</v>
      </c>
      <c r="E4713" s="17">
        <v>12</v>
      </c>
      <c r="F4713" s="17">
        <v>1</v>
      </c>
      <c r="G4713" s="50">
        <v>12.8</v>
      </c>
      <c r="H4713" s="32">
        <v>3.9886984709734064</v>
      </c>
      <c r="I4713" s="50">
        <v>2</v>
      </c>
      <c r="J4713" s="13">
        <v>0</v>
      </c>
      <c r="K4713" s="13">
        <f t="shared" si="1472"/>
        <v>0</v>
      </c>
      <c r="L4713" s="13">
        <f t="shared" si="1473"/>
        <v>0</v>
      </c>
      <c r="M4713" s="13" t="e">
        <f ca="1">CalcTable[[#This Row],[IWC]]-AE4712</f>
        <v>#NAME?</v>
      </c>
      <c r="N4713" s="13" t="e">
        <f ca="1">IF(CalcTable[[#This Row],[Day of Year]]&lt;123,FCAP,AE4712)</f>
        <v>#NAME?</v>
      </c>
      <c r="O4713" s="17" t="e">
        <f ca="1">IF(IRR_DRIP,5,COUNTIF('IDET Wind Values'!C4697:G4697,"&lt;="&amp;IRR_MAXWIND))</f>
        <v>#NAME?</v>
      </c>
      <c r="P4713" s="13" t="e">
        <f ca="1">CalcTable[[#This Row],[ET_o]]*KL</f>
        <v>#NAME?</v>
      </c>
      <c r="Q4713" s="13" t="e">
        <f ca="1">IF(WILTPT&lt;=0,1,MAX(0,MIN(1,(CalcTable[[#This Row],[IWC]]-WILTPT)/(MAD-WILTPT))))</f>
        <v>#NAME?</v>
      </c>
      <c r="R4713" s="13" t="e">
        <f ca="1">CalcTable[[#This Row],[ETMult]]*CalcTable[[#This Row],[ETb]]</f>
        <v>#NAME?</v>
      </c>
      <c r="S4713" s="13" t="b">
        <f>INDEX(IRR_LIST,CalcTable[[#This Row],[Day of Week]]+1)</f>
        <v>1</v>
      </c>
      <c r="T4713" s="13">
        <f t="shared" ca="1" si="1474"/>
        <v>0</v>
      </c>
      <c r="U4713" s="13" t="b">
        <f ca="1">IF(CalcTable[[#This Row],[IrrPrecip]]&gt;=IC_MM,FALSE,TRUE)</f>
        <v>1</v>
      </c>
      <c r="V4713" s="13" t="b">
        <f t="shared" si="1475"/>
        <v>1</v>
      </c>
      <c r="W4713" s="13" t="e">
        <f ca="1">IF(AND(IRR_DRIP=FALSE,CalcTable[[#This Row],[IrrHours]]&lt;=0),FALSE,TRUE)</f>
        <v>#NAME?</v>
      </c>
      <c r="X4713" s="13" t="e">
        <f ca="1">AND(CalcTable[[#This Row],[IrrDay]],CalcTable[[#This Row],[IrrRain]],CalcTable[[#This Row],[IrrWarm]],CalcTable[[#This Row],[IrrWindy]])</f>
        <v>#NAME?</v>
      </c>
      <c r="Y4713" s="13" t="e">
        <f t="shared" ca="1" si="1476"/>
        <v>#NAME?</v>
      </c>
      <c r="Z4713" s="13" t="e">
        <f ca="1">CalcTable[[#This Row],[IrrHours]]/5</f>
        <v>#NAME?</v>
      </c>
      <c r="AA4713" s="13" t="e">
        <f ca="1">IF(CalcTable[[#This Row],[IrrFlag]]=FALSE,0,MAX(0,CalcTable[[#This Row],[VolRednWind]]*(FCAP*IRR_TARGET-CalcTable[[#This Row],[IWC]])))</f>
        <v>#NAME?</v>
      </c>
      <c r="AB4713" s="13" t="e">
        <f ca="1">CalcTable[[#This Row],[IWC]]+CalcTable[[#This Row],[Eff Precip]]+CalcTable[[#This Row],[IrrAmt]]-CalcTable[[#This Row],[AET]]</f>
        <v>#NAME?</v>
      </c>
      <c r="AC4713" s="13" t="e">
        <f ca="1">IF(CalcTable[[#This Row],[PWC]]&gt;FCAP,MIN(24*PERC,MIN(SAT,CalcTable[[#This Row],[PWC]])-FCAP),0)</f>
        <v>#NAME?</v>
      </c>
      <c r="AD4713" s="13" t="e">
        <f ca="1">IF(CalcTable[[#This Row],[PWC]]&gt;SAT,CalcTable[[#This Row],[PWC]]-SAT,0)</f>
        <v>#NAME?</v>
      </c>
      <c r="AE4713" s="13" t="e">
        <f ca="1">CalcTable[[#This Row],[PWC]]-CalcTable[[#This Row],[PercAmt]]-CalcTable[[#This Row],[Runoff]]</f>
        <v>#NAME?</v>
      </c>
      <c r="AF4713" s="13" t="e">
        <f ca="1">CalcTable[[#This Row],[IrrAmt]]/1000*CUR_IRR_AREA*10000/IRR_EFF</f>
        <v>#NAME?</v>
      </c>
      <c r="AG4713" s="147"/>
      <c r="AH4713" s="13"/>
      <c r="AI4713" s="50">
        <v>10.270628853649464</v>
      </c>
      <c r="AJ4713" s="50">
        <v>10.706852853649469</v>
      </c>
      <c r="AK4713" s="50">
        <v>0</v>
      </c>
      <c r="AL4713" s="50">
        <v>0</v>
      </c>
      <c r="AM4713" s="50"/>
      <c r="AN4713" s="50"/>
      <c r="AO4713" s="50"/>
      <c r="AP4713" s="50"/>
      <c r="AQ4713" s="50"/>
      <c r="AR4713" s="50"/>
      <c r="AS4713" s="50"/>
      <c r="AT4713" s="50"/>
      <c r="AU4713" s="50"/>
      <c r="AV4713" s="50"/>
      <c r="AW4713" s="50"/>
      <c r="AX4713" s="50">
        <f t="shared" si="1487"/>
        <v>20.977481707298935</v>
      </c>
      <c r="AY4713" s="50"/>
      <c r="AZ4713" s="50">
        <f t="shared" si="1477"/>
        <v>464.70357356057661</v>
      </c>
      <c r="BA4713" s="50">
        <f t="shared" si="1478"/>
        <v>750.0089106148007</v>
      </c>
      <c r="BB4713" s="50">
        <f t="shared" si="1479"/>
        <v>775.97242246575661</v>
      </c>
      <c r="BC4713" s="17">
        <f t="shared" si="1480"/>
        <v>19908</v>
      </c>
      <c r="BD4713" s="50">
        <f t="shared" si="1481"/>
        <v>20.977481707298935</v>
      </c>
      <c r="BE4713" s="50">
        <f t="shared" si="1482"/>
        <v>464.70357356057661</v>
      </c>
      <c r="BF4713" s="50">
        <f t="shared" si="1488"/>
        <v>760.10711133477776</v>
      </c>
      <c r="BG4713" s="50"/>
      <c r="BH4713" s="17">
        <f t="shared" si="1483"/>
        <v>0</v>
      </c>
      <c r="BI4713" s="17">
        <f t="shared" si="1491"/>
        <v>4713</v>
      </c>
      <c r="BJ4713" s="17">
        <f t="shared" si="1489"/>
        <v>4713</v>
      </c>
      <c r="BK4713" s="150">
        <f t="shared" si="1490"/>
        <v>33097</v>
      </c>
      <c r="BL4713" s="50" t="e">
        <f t="shared" ca="1" si="1484"/>
        <v>#NAME?</v>
      </c>
      <c r="BM4713" s="50" t="e">
        <f t="shared" ca="1" si="1485"/>
        <v>#NAME?</v>
      </c>
      <c r="BN4713" s="50" t="e">
        <f t="shared" ca="1" si="1486"/>
        <v>#NAME?</v>
      </c>
    </row>
    <row r="4714" spans="1:66" x14ac:dyDescent="0.35">
      <c r="A4714" s="48">
        <v>33098</v>
      </c>
      <c r="B4714" s="17">
        <v>1990</v>
      </c>
      <c r="C4714" s="17">
        <v>8</v>
      </c>
      <c r="D4714" s="17">
        <v>225</v>
      </c>
      <c r="E4714" s="17">
        <v>13</v>
      </c>
      <c r="F4714" s="17">
        <v>2</v>
      </c>
      <c r="G4714" s="50">
        <v>13.9</v>
      </c>
      <c r="H4714" s="32">
        <v>4.2944505305363636</v>
      </c>
      <c r="I4714" s="50">
        <v>4.166666666666667</v>
      </c>
      <c r="J4714" s="13">
        <v>0</v>
      </c>
      <c r="K4714" s="13">
        <f t="shared" si="1472"/>
        <v>0</v>
      </c>
      <c r="L4714" s="13">
        <f t="shared" si="1473"/>
        <v>0</v>
      </c>
      <c r="M4714" s="13" t="e">
        <f ca="1">CalcTable[[#This Row],[IWC]]-AE4713</f>
        <v>#NAME?</v>
      </c>
      <c r="N4714" s="13" t="e">
        <f ca="1">IF(CalcTable[[#This Row],[Day of Year]]&lt;123,FCAP,AE4713)</f>
        <v>#NAME?</v>
      </c>
      <c r="O4714" s="17" t="e">
        <f ca="1">IF(IRR_DRIP,5,COUNTIF('IDET Wind Values'!C4698:G4698,"&lt;="&amp;IRR_MAXWIND))</f>
        <v>#NAME?</v>
      </c>
      <c r="P4714" s="13" t="e">
        <f ca="1">CalcTable[[#This Row],[ET_o]]*KL</f>
        <v>#NAME?</v>
      </c>
      <c r="Q4714" s="13" t="e">
        <f ca="1">IF(WILTPT&lt;=0,1,MAX(0,MIN(1,(CalcTable[[#This Row],[IWC]]-WILTPT)/(MAD-WILTPT))))</f>
        <v>#NAME?</v>
      </c>
      <c r="R4714" s="13" t="e">
        <f ca="1">CalcTable[[#This Row],[ETMult]]*CalcTable[[#This Row],[ETb]]</f>
        <v>#NAME?</v>
      </c>
      <c r="S4714" s="13" t="b">
        <f>INDEX(IRR_LIST,CalcTable[[#This Row],[Day of Week]]+1)</f>
        <v>0</v>
      </c>
      <c r="T4714" s="13">
        <f t="shared" ca="1" si="1474"/>
        <v>0</v>
      </c>
      <c r="U4714" s="13" t="b">
        <f ca="1">IF(CalcTable[[#This Row],[IrrPrecip]]&gt;=IC_MM,FALSE,TRUE)</f>
        <v>1</v>
      </c>
      <c r="V4714" s="13" t="b">
        <f t="shared" si="1475"/>
        <v>1</v>
      </c>
      <c r="W4714" s="13" t="e">
        <f ca="1">IF(AND(IRR_DRIP=FALSE,CalcTable[[#This Row],[IrrHours]]&lt;=0),FALSE,TRUE)</f>
        <v>#NAME?</v>
      </c>
      <c r="X4714" s="13" t="e">
        <f ca="1">AND(CalcTable[[#This Row],[IrrDay]],CalcTable[[#This Row],[IrrRain]],CalcTable[[#This Row],[IrrWarm]],CalcTable[[#This Row],[IrrWindy]])</f>
        <v>#NAME?</v>
      </c>
      <c r="Y4714" s="13" t="e">
        <f t="shared" ca="1" si="1476"/>
        <v>#NAME?</v>
      </c>
      <c r="Z4714" s="13" t="e">
        <f ca="1">CalcTable[[#This Row],[IrrHours]]/5</f>
        <v>#NAME?</v>
      </c>
      <c r="AA4714" s="13" t="e">
        <f ca="1">IF(CalcTable[[#This Row],[IrrFlag]]=FALSE,0,MAX(0,CalcTable[[#This Row],[VolRednWind]]*(FCAP*IRR_TARGET-CalcTable[[#This Row],[IWC]])))</f>
        <v>#NAME?</v>
      </c>
      <c r="AB4714" s="13" t="e">
        <f ca="1">CalcTable[[#This Row],[IWC]]+CalcTable[[#This Row],[Eff Precip]]+CalcTable[[#This Row],[IrrAmt]]-CalcTable[[#This Row],[AET]]</f>
        <v>#NAME?</v>
      </c>
      <c r="AC4714" s="13" t="e">
        <f ca="1">IF(CalcTable[[#This Row],[PWC]]&gt;FCAP,MIN(24*PERC,MIN(SAT,CalcTable[[#This Row],[PWC]])-FCAP),0)</f>
        <v>#NAME?</v>
      </c>
      <c r="AD4714" s="13" t="e">
        <f ca="1">IF(CalcTable[[#This Row],[PWC]]&gt;SAT,CalcTable[[#This Row],[PWC]]-SAT,0)</f>
        <v>#NAME?</v>
      </c>
      <c r="AE4714" s="13" t="e">
        <f ca="1">CalcTable[[#This Row],[PWC]]-CalcTable[[#This Row],[PercAmt]]-CalcTable[[#This Row],[Runoff]]</f>
        <v>#NAME?</v>
      </c>
      <c r="AF4714" s="13" t="e">
        <f ca="1">CalcTable[[#This Row],[IrrAmt]]/1000*CUR_IRR_AREA*10000/IRR_EFF</f>
        <v>#NAME?</v>
      </c>
      <c r="AG4714" s="147"/>
      <c r="AH4714" s="13"/>
      <c r="AI4714" s="50">
        <v>0</v>
      </c>
      <c r="AJ4714" s="50">
        <v>0</v>
      </c>
      <c r="AK4714" s="50">
        <v>5.1217841590353785</v>
      </c>
      <c r="AL4714" s="50">
        <v>6.7593284758895251</v>
      </c>
      <c r="AM4714" s="50"/>
      <c r="AN4714" s="50"/>
      <c r="AO4714" s="50"/>
      <c r="AP4714" s="50"/>
      <c r="AQ4714" s="50"/>
      <c r="AR4714" s="50"/>
      <c r="AS4714" s="50"/>
      <c r="AT4714" s="50"/>
      <c r="AU4714" s="50"/>
      <c r="AV4714" s="50"/>
      <c r="AW4714" s="50"/>
      <c r="AX4714" s="50">
        <f t="shared" si="1487"/>
        <v>11.881112634924904</v>
      </c>
      <c r="AY4714" s="50"/>
      <c r="AZ4714" s="50">
        <f t="shared" si="1477"/>
        <v>273.39313629194498</v>
      </c>
      <c r="BA4714" s="50">
        <f t="shared" si="1478"/>
        <v>420.93863841775658</v>
      </c>
      <c r="BB4714" s="50">
        <f t="shared" si="1479"/>
        <v>433.95735919356349</v>
      </c>
      <c r="BC4714" s="17">
        <f t="shared" si="1480"/>
        <v>19908</v>
      </c>
      <c r="BD4714" s="50">
        <f t="shared" si="1481"/>
        <v>11.881112634924904</v>
      </c>
      <c r="BE4714" s="50">
        <f t="shared" si="1482"/>
        <v>273.39313629194498</v>
      </c>
      <c r="BF4714" s="50">
        <f t="shared" si="1488"/>
        <v>447.18413825267606</v>
      </c>
      <c r="BG4714" s="50"/>
      <c r="BH4714" s="17">
        <f t="shared" si="1483"/>
        <v>0</v>
      </c>
      <c r="BI4714" s="17">
        <f t="shared" si="1491"/>
        <v>4714</v>
      </c>
      <c r="BJ4714" s="17">
        <f t="shared" si="1489"/>
        <v>4714</v>
      </c>
      <c r="BK4714" s="150">
        <f t="shared" si="1490"/>
        <v>33098</v>
      </c>
      <c r="BL4714" s="50" t="e">
        <f t="shared" ca="1" si="1484"/>
        <v>#NAME?</v>
      </c>
      <c r="BM4714" s="50" t="e">
        <f t="shared" ca="1" si="1485"/>
        <v>#NAME?</v>
      </c>
      <c r="BN4714" s="50" t="e">
        <f t="shared" ca="1" si="1486"/>
        <v>#NAME?</v>
      </c>
    </row>
    <row r="4715" spans="1:66" x14ac:dyDescent="0.35">
      <c r="A4715" s="48">
        <v>33099</v>
      </c>
      <c r="B4715" s="17">
        <v>1990</v>
      </c>
      <c r="C4715" s="17">
        <v>8</v>
      </c>
      <c r="D4715" s="17">
        <v>226</v>
      </c>
      <c r="E4715" s="17">
        <v>14</v>
      </c>
      <c r="F4715" s="17">
        <v>3</v>
      </c>
      <c r="G4715" s="50">
        <v>9.8000000000000007</v>
      </c>
      <c r="H4715" s="32">
        <v>4.0217702984173878</v>
      </c>
      <c r="I4715" s="50">
        <v>4.166666666666667</v>
      </c>
      <c r="J4715" s="13">
        <v>0</v>
      </c>
      <c r="K4715" s="13">
        <f t="shared" si="1472"/>
        <v>0</v>
      </c>
      <c r="L4715" s="13">
        <f t="shared" si="1473"/>
        <v>0</v>
      </c>
      <c r="M4715" s="13" t="e">
        <f ca="1">CalcTable[[#This Row],[IWC]]-AE4714</f>
        <v>#NAME?</v>
      </c>
      <c r="N4715" s="13" t="e">
        <f ca="1">IF(CalcTable[[#This Row],[Day of Year]]&lt;123,FCAP,AE4714)</f>
        <v>#NAME?</v>
      </c>
      <c r="O4715" s="17" t="e">
        <f ca="1">IF(IRR_DRIP,5,COUNTIF('IDET Wind Values'!C4699:G4699,"&lt;="&amp;IRR_MAXWIND))</f>
        <v>#NAME?</v>
      </c>
      <c r="P4715" s="13" t="e">
        <f ca="1">CalcTable[[#This Row],[ET_o]]*KL</f>
        <v>#NAME?</v>
      </c>
      <c r="Q4715" s="13" t="e">
        <f ca="1">IF(WILTPT&lt;=0,1,MAX(0,MIN(1,(CalcTable[[#This Row],[IWC]]-WILTPT)/(MAD-WILTPT))))</f>
        <v>#NAME?</v>
      </c>
      <c r="R4715" s="13" t="e">
        <f ca="1">CalcTable[[#This Row],[ETMult]]*CalcTable[[#This Row],[ETb]]</f>
        <v>#NAME?</v>
      </c>
      <c r="S4715" s="13" t="b">
        <f>INDEX(IRR_LIST,CalcTable[[#This Row],[Day of Week]]+1)</f>
        <v>1</v>
      </c>
      <c r="T4715" s="13">
        <f t="shared" ca="1" si="1474"/>
        <v>0</v>
      </c>
      <c r="U4715" s="13" t="b">
        <f ca="1">IF(CalcTable[[#This Row],[IrrPrecip]]&gt;=IC_MM,FALSE,TRUE)</f>
        <v>1</v>
      </c>
      <c r="V4715" s="13" t="b">
        <f t="shared" si="1475"/>
        <v>1</v>
      </c>
      <c r="W4715" s="13" t="e">
        <f ca="1">IF(AND(IRR_DRIP=FALSE,CalcTable[[#This Row],[IrrHours]]&lt;=0),FALSE,TRUE)</f>
        <v>#NAME?</v>
      </c>
      <c r="X4715" s="13" t="e">
        <f ca="1">AND(CalcTable[[#This Row],[IrrDay]],CalcTable[[#This Row],[IrrRain]],CalcTable[[#This Row],[IrrWarm]],CalcTable[[#This Row],[IrrWindy]])</f>
        <v>#NAME?</v>
      </c>
      <c r="Y4715" s="13" t="e">
        <f t="shared" ca="1" si="1476"/>
        <v>#NAME?</v>
      </c>
      <c r="Z4715" s="13" t="e">
        <f ca="1">CalcTable[[#This Row],[IrrHours]]/5</f>
        <v>#NAME?</v>
      </c>
      <c r="AA4715" s="13" t="e">
        <f ca="1">IF(CalcTable[[#This Row],[IrrFlag]]=FALSE,0,MAX(0,CalcTable[[#This Row],[VolRednWind]]*(FCAP*IRR_TARGET-CalcTable[[#This Row],[IWC]])))</f>
        <v>#NAME?</v>
      </c>
      <c r="AB4715" s="13" t="e">
        <f ca="1">CalcTable[[#This Row],[IWC]]+CalcTable[[#This Row],[Eff Precip]]+CalcTable[[#This Row],[IrrAmt]]-CalcTable[[#This Row],[AET]]</f>
        <v>#NAME?</v>
      </c>
      <c r="AC4715" s="13" t="e">
        <f ca="1">IF(CalcTable[[#This Row],[PWC]]&gt;FCAP,MIN(24*PERC,MIN(SAT,CalcTable[[#This Row],[PWC]])-FCAP),0)</f>
        <v>#NAME?</v>
      </c>
      <c r="AD4715" s="13" t="e">
        <f ca="1">IF(CalcTable[[#This Row],[PWC]]&gt;SAT,CalcTable[[#This Row],[PWC]]-SAT,0)</f>
        <v>#NAME?</v>
      </c>
      <c r="AE4715" s="13" t="e">
        <f ca="1">CalcTable[[#This Row],[PWC]]-CalcTable[[#This Row],[PercAmt]]-CalcTable[[#This Row],[Runoff]]</f>
        <v>#NAME?</v>
      </c>
      <c r="AF4715" s="13" t="e">
        <f ca="1">CalcTable[[#This Row],[IrrAmt]]/1000*CUR_IRR_AREA*10000/IRR_EFF</f>
        <v>#NAME?</v>
      </c>
      <c r="AG4715" s="147"/>
      <c r="AH4715" s="13"/>
      <c r="AI4715" s="50">
        <v>0</v>
      </c>
      <c r="AJ4715" s="50">
        <v>0</v>
      </c>
      <c r="AK4715" s="50">
        <v>0</v>
      </c>
      <c r="AL4715" s="50">
        <v>0</v>
      </c>
      <c r="AM4715" s="50"/>
      <c r="AN4715" s="50"/>
      <c r="AO4715" s="50"/>
      <c r="AP4715" s="50"/>
      <c r="AQ4715" s="50"/>
      <c r="AR4715" s="50"/>
      <c r="AS4715" s="50"/>
      <c r="AT4715" s="50"/>
      <c r="AU4715" s="50"/>
      <c r="AV4715" s="50"/>
      <c r="AW4715" s="50"/>
      <c r="AX4715" s="50">
        <f t="shared" si="1487"/>
        <v>0</v>
      </c>
      <c r="AY4715" s="50"/>
      <c r="AZ4715" s="50">
        <f t="shared" si="1477"/>
        <v>0</v>
      </c>
      <c r="BA4715" s="50">
        <f t="shared" si="1478"/>
        <v>0</v>
      </c>
      <c r="BB4715" s="50">
        <f t="shared" si="1479"/>
        <v>0</v>
      </c>
      <c r="BC4715" s="17">
        <f t="shared" si="1480"/>
        <v>19908</v>
      </c>
      <c r="BD4715" s="50">
        <f t="shared" si="1481"/>
        <v>0</v>
      </c>
      <c r="BE4715" s="50">
        <f t="shared" si="1482"/>
        <v>0</v>
      </c>
      <c r="BF4715" s="50">
        <f t="shared" si="1488"/>
        <v>0</v>
      </c>
      <c r="BG4715" s="50"/>
      <c r="BH4715" s="17">
        <f t="shared" si="1483"/>
        <v>0</v>
      </c>
      <c r="BI4715" s="17">
        <f t="shared" si="1491"/>
        <v>4715</v>
      </c>
      <c r="BJ4715" s="17">
        <f t="shared" si="1489"/>
        <v>4715</v>
      </c>
      <c r="BK4715" s="150">
        <f t="shared" si="1490"/>
        <v>33099</v>
      </c>
      <c r="BL4715" s="50" t="e">
        <f t="shared" ca="1" si="1484"/>
        <v>#NAME?</v>
      </c>
      <c r="BM4715" s="50" t="e">
        <f t="shared" ca="1" si="1485"/>
        <v>#NAME?</v>
      </c>
      <c r="BN4715" s="50" t="e">
        <f t="shared" ca="1" si="1486"/>
        <v>#NAME?</v>
      </c>
    </row>
    <row r="4716" spans="1:66" x14ac:dyDescent="0.35">
      <c r="A4716" s="48">
        <v>33100</v>
      </c>
      <c r="B4716" s="17">
        <v>1990</v>
      </c>
      <c r="C4716" s="17">
        <v>8</v>
      </c>
      <c r="D4716" s="17">
        <v>227</v>
      </c>
      <c r="E4716" s="17">
        <v>15</v>
      </c>
      <c r="F4716" s="17">
        <v>4</v>
      </c>
      <c r="G4716" s="50">
        <v>10.8</v>
      </c>
      <c r="H4716" s="32">
        <v>3.9464971678954672</v>
      </c>
      <c r="I4716" s="50">
        <v>15</v>
      </c>
      <c r="J4716" s="13">
        <v>0</v>
      </c>
      <c r="K4716" s="13">
        <f t="shared" si="1472"/>
        <v>0</v>
      </c>
      <c r="L4716" s="13">
        <f t="shared" si="1473"/>
        <v>0</v>
      </c>
      <c r="M4716" s="13" t="e">
        <f ca="1">CalcTable[[#This Row],[IWC]]-AE4715</f>
        <v>#NAME?</v>
      </c>
      <c r="N4716" s="13" t="e">
        <f ca="1">IF(CalcTable[[#This Row],[Day of Year]]&lt;123,FCAP,AE4715)</f>
        <v>#NAME?</v>
      </c>
      <c r="O4716" s="17" t="e">
        <f ca="1">IF(IRR_DRIP,5,COUNTIF('IDET Wind Values'!C4700:G4700,"&lt;="&amp;IRR_MAXWIND))</f>
        <v>#NAME?</v>
      </c>
      <c r="P4716" s="13" t="e">
        <f ca="1">CalcTable[[#This Row],[ET_o]]*KL</f>
        <v>#NAME?</v>
      </c>
      <c r="Q4716" s="13" t="e">
        <f ca="1">IF(WILTPT&lt;=0,1,MAX(0,MIN(1,(CalcTable[[#This Row],[IWC]]-WILTPT)/(MAD-WILTPT))))</f>
        <v>#NAME?</v>
      </c>
      <c r="R4716" s="13" t="e">
        <f ca="1">CalcTable[[#This Row],[ETMult]]*CalcTable[[#This Row],[ETb]]</f>
        <v>#NAME?</v>
      </c>
      <c r="S4716" s="13" t="b">
        <f>INDEX(IRR_LIST,CalcTable[[#This Row],[Day of Week]]+1)</f>
        <v>0</v>
      </c>
      <c r="T4716" s="13">
        <f t="shared" ca="1" si="1474"/>
        <v>0</v>
      </c>
      <c r="U4716" s="13" t="b">
        <f ca="1">IF(CalcTable[[#This Row],[IrrPrecip]]&gt;=IC_MM,FALSE,TRUE)</f>
        <v>1</v>
      </c>
      <c r="V4716" s="13" t="b">
        <f t="shared" si="1475"/>
        <v>1</v>
      </c>
      <c r="W4716" s="13" t="e">
        <f ca="1">IF(AND(IRR_DRIP=FALSE,CalcTable[[#This Row],[IrrHours]]&lt;=0),FALSE,TRUE)</f>
        <v>#NAME?</v>
      </c>
      <c r="X4716" s="13" t="e">
        <f ca="1">AND(CalcTable[[#This Row],[IrrDay]],CalcTable[[#This Row],[IrrRain]],CalcTable[[#This Row],[IrrWarm]],CalcTable[[#This Row],[IrrWindy]])</f>
        <v>#NAME?</v>
      </c>
      <c r="Y4716" s="13" t="e">
        <f t="shared" ca="1" si="1476"/>
        <v>#NAME?</v>
      </c>
      <c r="Z4716" s="13" t="e">
        <f ca="1">CalcTable[[#This Row],[IrrHours]]/5</f>
        <v>#NAME?</v>
      </c>
      <c r="AA4716" s="13" t="e">
        <f ca="1">IF(CalcTable[[#This Row],[IrrFlag]]=FALSE,0,MAX(0,CalcTable[[#This Row],[VolRednWind]]*(FCAP*IRR_TARGET-CalcTable[[#This Row],[IWC]])))</f>
        <v>#NAME?</v>
      </c>
      <c r="AB4716" s="13" t="e">
        <f ca="1">CalcTable[[#This Row],[IWC]]+CalcTable[[#This Row],[Eff Precip]]+CalcTable[[#This Row],[IrrAmt]]-CalcTable[[#This Row],[AET]]</f>
        <v>#NAME?</v>
      </c>
      <c r="AC4716" s="13" t="e">
        <f ca="1">IF(CalcTable[[#This Row],[PWC]]&gt;FCAP,MIN(24*PERC,MIN(SAT,CalcTable[[#This Row],[PWC]])-FCAP),0)</f>
        <v>#NAME?</v>
      </c>
      <c r="AD4716" s="13" t="e">
        <f ca="1">IF(CalcTable[[#This Row],[PWC]]&gt;SAT,CalcTable[[#This Row],[PWC]]-SAT,0)</f>
        <v>#NAME?</v>
      </c>
      <c r="AE4716" s="13" t="e">
        <f ca="1">CalcTable[[#This Row],[PWC]]-CalcTable[[#This Row],[PercAmt]]-CalcTable[[#This Row],[Runoff]]</f>
        <v>#NAME?</v>
      </c>
      <c r="AF4716" s="13" t="e">
        <f ca="1">CalcTable[[#This Row],[IrrAmt]]/1000*CUR_IRR_AREA*10000/IRR_EFF</f>
        <v>#NAME?</v>
      </c>
      <c r="AG4716" s="147"/>
      <c r="AH4716" s="13"/>
      <c r="AI4716" s="50">
        <v>0</v>
      </c>
      <c r="AJ4716" s="50">
        <v>0</v>
      </c>
      <c r="AK4716" s="50">
        <v>4.1119789313036534</v>
      </c>
      <c r="AL4716" s="50">
        <v>4.5739214559245625</v>
      </c>
      <c r="AM4716" s="50"/>
      <c r="AN4716" s="50"/>
      <c r="AO4716" s="50"/>
      <c r="AP4716" s="50"/>
      <c r="AQ4716" s="50"/>
      <c r="AR4716" s="50"/>
      <c r="AS4716" s="50"/>
      <c r="AT4716" s="50"/>
      <c r="AU4716" s="50"/>
      <c r="AV4716" s="50"/>
      <c r="AW4716" s="50"/>
      <c r="AX4716" s="50">
        <f t="shared" si="1487"/>
        <v>8.6859003872282159</v>
      </c>
      <c r="AY4716" s="50"/>
      <c r="AZ4716" s="50">
        <f t="shared" si="1477"/>
        <v>194.47738703290742</v>
      </c>
      <c r="BA4716" s="50">
        <f t="shared" si="1478"/>
        <v>299.43343717765111</v>
      </c>
      <c r="BB4716" s="50">
        <f t="shared" si="1479"/>
        <v>308.69426513159914</v>
      </c>
      <c r="BC4716" s="17">
        <f t="shared" si="1480"/>
        <v>19908</v>
      </c>
      <c r="BD4716" s="50">
        <f t="shared" si="1481"/>
        <v>8.6859003872282159</v>
      </c>
      <c r="BE4716" s="50">
        <f t="shared" si="1482"/>
        <v>194.47738703290742</v>
      </c>
      <c r="BF4716" s="50">
        <f t="shared" si="1488"/>
        <v>318.1030947209818</v>
      </c>
      <c r="BG4716" s="50"/>
      <c r="BH4716" s="17">
        <f t="shared" si="1483"/>
        <v>0</v>
      </c>
      <c r="BI4716" s="17">
        <f t="shared" si="1491"/>
        <v>4716</v>
      </c>
      <c r="BJ4716" s="17">
        <f t="shared" si="1489"/>
        <v>4716</v>
      </c>
      <c r="BK4716" s="150">
        <f t="shared" si="1490"/>
        <v>33100</v>
      </c>
      <c r="BL4716" s="50" t="e">
        <f t="shared" ca="1" si="1484"/>
        <v>#NAME?</v>
      </c>
      <c r="BM4716" s="50" t="e">
        <f t="shared" ca="1" si="1485"/>
        <v>#NAME?</v>
      </c>
      <c r="BN4716" s="50" t="e">
        <f t="shared" ca="1" si="1486"/>
        <v>#NAME?</v>
      </c>
    </row>
    <row r="4717" spans="1:66" x14ac:dyDescent="0.35">
      <c r="A4717" s="48">
        <v>33101</v>
      </c>
      <c r="B4717" s="17">
        <v>1990</v>
      </c>
      <c r="C4717" s="17">
        <v>8</v>
      </c>
      <c r="D4717" s="17">
        <v>228</v>
      </c>
      <c r="E4717" s="17">
        <v>16</v>
      </c>
      <c r="F4717" s="17">
        <v>5</v>
      </c>
      <c r="G4717" s="50">
        <v>12</v>
      </c>
      <c r="H4717" s="32">
        <v>3.4429576121488727</v>
      </c>
      <c r="I4717" s="50">
        <v>6.5</v>
      </c>
      <c r="J4717" s="13">
        <v>0.8</v>
      </c>
      <c r="K4717" s="13">
        <f t="shared" si="1472"/>
        <v>0.8</v>
      </c>
      <c r="L4717" s="13">
        <f t="shared" si="1473"/>
        <v>0</v>
      </c>
      <c r="M4717" s="13" t="e">
        <f ca="1">CalcTable[[#This Row],[IWC]]-AE4716</f>
        <v>#NAME?</v>
      </c>
      <c r="N4717" s="13" t="e">
        <f ca="1">IF(CalcTable[[#This Row],[Day of Year]]&lt;123,FCAP,AE4716)</f>
        <v>#NAME?</v>
      </c>
      <c r="O4717" s="17" t="e">
        <f ca="1">IF(IRR_DRIP,5,COUNTIF('IDET Wind Values'!C4701:G4701,"&lt;="&amp;IRR_MAXWIND))</f>
        <v>#NAME?</v>
      </c>
      <c r="P4717" s="13" t="e">
        <f ca="1">CalcTable[[#This Row],[ET_o]]*KL</f>
        <v>#NAME?</v>
      </c>
      <c r="Q4717" s="13" t="e">
        <f ca="1">IF(WILTPT&lt;=0,1,MAX(0,MIN(1,(CalcTable[[#This Row],[IWC]]-WILTPT)/(MAD-WILTPT))))</f>
        <v>#NAME?</v>
      </c>
      <c r="R4717" s="13" t="e">
        <f ca="1">CalcTable[[#This Row],[ETMult]]*CalcTable[[#This Row],[ETb]]</f>
        <v>#NAME?</v>
      </c>
      <c r="S4717" s="13" t="b">
        <f>INDEX(IRR_LIST,CalcTable[[#This Row],[Day of Week]]+1)</f>
        <v>1</v>
      </c>
      <c r="T4717" s="13">
        <f t="shared" ca="1" si="1474"/>
        <v>0</v>
      </c>
      <c r="U4717" s="13" t="b">
        <f ca="1">IF(CalcTable[[#This Row],[IrrPrecip]]&gt;=IC_MM,FALSE,TRUE)</f>
        <v>1</v>
      </c>
      <c r="V4717" s="13" t="b">
        <f t="shared" si="1475"/>
        <v>1</v>
      </c>
      <c r="W4717" s="13" t="e">
        <f ca="1">IF(AND(IRR_DRIP=FALSE,CalcTable[[#This Row],[IrrHours]]&lt;=0),FALSE,TRUE)</f>
        <v>#NAME?</v>
      </c>
      <c r="X4717" s="13" t="e">
        <f ca="1">AND(CalcTable[[#This Row],[IrrDay]],CalcTable[[#This Row],[IrrRain]],CalcTable[[#This Row],[IrrWarm]],CalcTable[[#This Row],[IrrWindy]])</f>
        <v>#NAME?</v>
      </c>
      <c r="Y4717" s="13" t="e">
        <f t="shared" ca="1" si="1476"/>
        <v>#NAME?</v>
      </c>
      <c r="Z4717" s="13" t="e">
        <f ca="1">CalcTable[[#This Row],[IrrHours]]/5</f>
        <v>#NAME?</v>
      </c>
      <c r="AA4717" s="13" t="e">
        <f ca="1">IF(CalcTable[[#This Row],[IrrFlag]]=FALSE,0,MAX(0,CalcTable[[#This Row],[VolRednWind]]*(FCAP*IRR_TARGET-CalcTable[[#This Row],[IWC]])))</f>
        <v>#NAME?</v>
      </c>
      <c r="AB4717" s="13" t="e">
        <f ca="1">CalcTable[[#This Row],[IWC]]+CalcTable[[#This Row],[Eff Precip]]+CalcTable[[#This Row],[IrrAmt]]-CalcTable[[#This Row],[AET]]</f>
        <v>#NAME?</v>
      </c>
      <c r="AC4717" s="13" t="e">
        <f ca="1">IF(CalcTable[[#This Row],[PWC]]&gt;FCAP,MIN(24*PERC,MIN(SAT,CalcTable[[#This Row],[PWC]])-FCAP),0)</f>
        <v>#NAME?</v>
      </c>
      <c r="AD4717" s="13" t="e">
        <f ca="1">IF(CalcTable[[#This Row],[PWC]]&gt;SAT,CalcTable[[#This Row],[PWC]]-SAT,0)</f>
        <v>#NAME?</v>
      </c>
      <c r="AE4717" s="13" t="e">
        <f ca="1">CalcTable[[#This Row],[PWC]]-CalcTable[[#This Row],[PercAmt]]-CalcTable[[#This Row],[Runoff]]</f>
        <v>#NAME?</v>
      </c>
      <c r="AF4717" s="13" t="e">
        <f ca="1">CalcTable[[#This Row],[IrrAmt]]/1000*CUR_IRR_AREA*10000/IRR_EFF</f>
        <v>#NAME?</v>
      </c>
      <c r="AG4717" s="147"/>
      <c r="AH4717" s="13"/>
      <c r="AI4717" s="50">
        <v>7.7568267818149037</v>
      </c>
      <c r="AJ4717" s="50">
        <v>9.2399415586766747</v>
      </c>
      <c r="AK4717" s="50">
        <v>0</v>
      </c>
      <c r="AL4717" s="50">
        <v>0</v>
      </c>
      <c r="AM4717" s="50"/>
      <c r="AN4717" s="50"/>
      <c r="AO4717" s="50"/>
      <c r="AP4717" s="50"/>
      <c r="AQ4717" s="50"/>
      <c r="AR4717" s="50"/>
      <c r="AS4717" s="50"/>
      <c r="AT4717" s="50"/>
      <c r="AU4717" s="50"/>
      <c r="AV4717" s="50"/>
      <c r="AW4717" s="50"/>
      <c r="AX4717" s="50">
        <f t="shared" si="1487"/>
        <v>16.996768340491577</v>
      </c>
      <c r="AY4717" s="50"/>
      <c r="AZ4717" s="50">
        <f t="shared" si="1477"/>
        <v>384.80507852113442</v>
      </c>
      <c r="BA4717" s="50">
        <f t="shared" si="1478"/>
        <v>622.26208758248708</v>
      </c>
      <c r="BB4717" s="50">
        <f t="shared" si="1479"/>
        <v>643.89551971867274</v>
      </c>
      <c r="BC4717" s="17">
        <f t="shared" si="1480"/>
        <v>19908</v>
      </c>
      <c r="BD4717" s="50">
        <f t="shared" si="1481"/>
        <v>16.996768340491577</v>
      </c>
      <c r="BE4717" s="50">
        <f t="shared" si="1482"/>
        <v>384.80507852113442</v>
      </c>
      <c r="BF4717" s="50">
        <f t="shared" si="1488"/>
        <v>629.41860855632899</v>
      </c>
      <c r="BG4717" s="50"/>
      <c r="BH4717" s="17">
        <f t="shared" si="1483"/>
        <v>0</v>
      </c>
      <c r="BI4717" s="17">
        <f t="shared" si="1491"/>
        <v>4717</v>
      </c>
      <c r="BJ4717" s="17">
        <f t="shared" si="1489"/>
        <v>4717</v>
      </c>
      <c r="BK4717" s="150">
        <f t="shared" si="1490"/>
        <v>33101</v>
      </c>
      <c r="BL4717" s="50" t="e">
        <f t="shared" ca="1" si="1484"/>
        <v>#NAME?</v>
      </c>
      <c r="BM4717" s="50" t="e">
        <f t="shared" ca="1" si="1485"/>
        <v>#NAME?</v>
      </c>
      <c r="BN4717" s="50" t="e">
        <f t="shared" ca="1" si="1486"/>
        <v>#NAME?</v>
      </c>
    </row>
    <row r="4718" spans="1:66" x14ac:dyDescent="0.35">
      <c r="A4718" s="48">
        <v>33102</v>
      </c>
      <c r="B4718" s="17">
        <v>1990</v>
      </c>
      <c r="C4718" s="17">
        <v>8</v>
      </c>
      <c r="D4718" s="17">
        <v>229</v>
      </c>
      <c r="E4718" s="17">
        <v>17</v>
      </c>
      <c r="F4718" s="17">
        <v>6</v>
      </c>
      <c r="G4718" s="50">
        <v>13.2</v>
      </c>
      <c r="H4718" s="32">
        <v>1.8560167420063363</v>
      </c>
      <c r="I4718" s="50">
        <v>9.8333333333333339</v>
      </c>
      <c r="J4718" s="13">
        <v>13.4</v>
      </c>
      <c r="K4718" s="13">
        <f t="shared" si="1472"/>
        <v>13.4</v>
      </c>
      <c r="L4718" s="13">
        <f t="shared" si="1473"/>
        <v>6.3000000000000007</v>
      </c>
      <c r="M4718" s="13" t="e">
        <f ca="1">CalcTable[[#This Row],[IWC]]-AE4717</f>
        <v>#NAME?</v>
      </c>
      <c r="N4718" s="13" t="e">
        <f ca="1">IF(CalcTable[[#This Row],[Day of Year]]&lt;123,FCAP,AE4717)</f>
        <v>#NAME?</v>
      </c>
      <c r="O4718" s="17" t="e">
        <f ca="1">IF(IRR_DRIP,5,COUNTIF('IDET Wind Values'!C4702:G4702,"&lt;="&amp;IRR_MAXWIND))</f>
        <v>#NAME?</v>
      </c>
      <c r="P4718" s="13" t="e">
        <f ca="1">CalcTable[[#This Row],[ET_o]]*KL</f>
        <v>#NAME?</v>
      </c>
      <c r="Q4718" s="13" t="e">
        <f ca="1">IF(WILTPT&lt;=0,1,MAX(0,MIN(1,(CalcTable[[#This Row],[IWC]]-WILTPT)/(MAD-WILTPT))))</f>
        <v>#NAME?</v>
      </c>
      <c r="R4718" s="13" t="e">
        <f ca="1">CalcTable[[#This Row],[ETMult]]*CalcTable[[#This Row],[ETb]]</f>
        <v>#NAME?</v>
      </c>
      <c r="S4718" s="13" t="b">
        <f>INDEX(IRR_LIST,CalcTable[[#This Row],[Day of Week]]+1)</f>
        <v>0</v>
      </c>
      <c r="T4718" s="13">
        <f t="shared" ca="1" si="1474"/>
        <v>0.8</v>
      </c>
      <c r="U4718" s="13" t="b">
        <f ca="1">IF(CalcTable[[#This Row],[IrrPrecip]]&gt;=IC_MM,FALSE,TRUE)</f>
        <v>1</v>
      </c>
      <c r="V4718" s="13" t="b">
        <f t="shared" si="1475"/>
        <v>1</v>
      </c>
      <c r="W4718" s="13" t="e">
        <f ca="1">IF(AND(IRR_DRIP=FALSE,CalcTable[[#This Row],[IrrHours]]&lt;=0),FALSE,TRUE)</f>
        <v>#NAME?</v>
      </c>
      <c r="X4718" s="13" t="e">
        <f ca="1">AND(CalcTable[[#This Row],[IrrDay]],CalcTable[[#This Row],[IrrRain]],CalcTable[[#This Row],[IrrWarm]],CalcTable[[#This Row],[IrrWindy]])</f>
        <v>#NAME?</v>
      </c>
      <c r="Y4718" s="13" t="e">
        <f t="shared" ca="1" si="1476"/>
        <v>#NAME?</v>
      </c>
      <c r="Z4718" s="13" t="e">
        <f ca="1">CalcTable[[#This Row],[IrrHours]]/5</f>
        <v>#NAME?</v>
      </c>
      <c r="AA4718" s="13" t="e">
        <f ca="1">IF(CalcTable[[#This Row],[IrrFlag]]=FALSE,0,MAX(0,CalcTable[[#This Row],[VolRednWind]]*(FCAP*IRR_TARGET-CalcTable[[#This Row],[IWC]])))</f>
        <v>#NAME?</v>
      </c>
      <c r="AB4718" s="13" t="e">
        <f ca="1">CalcTable[[#This Row],[IWC]]+CalcTable[[#This Row],[Eff Precip]]+CalcTable[[#This Row],[IrrAmt]]-CalcTable[[#This Row],[AET]]</f>
        <v>#NAME?</v>
      </c>
      <c r="AC4718" s="13" t="e">
        <f ca="1">IF(CalcTable[[#This Row],[PWC]]&gt;FCAP,MIN(24*PERC,MIN(SAT,CalcTable[[#This Row],[PWC]])-FCAP),0)</f>
        <v>#NAME?</v>
      </c>
      <c r="AD4718" s="13" t="e">
        <f ca="1">IF(CalcTable[[#This Row],[PWC]]&gt;SAT,CalcTable[[#This Row],[PWC]]-SAT,0)</f>
        <v>#NAME?</v>
      </c>
      <c r="AE4718" s="13" t="e">
        <f ca="1">CalcTable[[#This Row],[PWC]]-CalcTable[[#This Row],[PercAmt]]-CalcTable[[#This Row],[Runoff]]</f>
        <v>#NAME?</v>
      </c>
      <c r="AF4718" s="13" t="e">
        <f ca="1">CalcTable[[#This Row],[IrrAmt]]/1000*CUR_IRR_AREA*10000/IRR_EFF</f>
        <v>#NAME?</v>
      </c>
      <c r="AG4718" s="147"/>
      <c r="AH4718" s="13"/>
      <c r="AI4718" s="50">
        <v>0</v>
      </c>
      <c r="AJ4718" s="50">
        <v>0</v>
      </c>
      <c r="AK4718" s="50">
        <v>0</v>
      </c>
      <c r="AL4718" s="50">
        <v>4.1736266866818816</v>
      </c>
      <c r="AM4718" s="50"/>
      <c r="AN4718" s="50"/>
      <c r="AO4718" s="50"/>
      <c r="AP4718" s="50"/>
      <c r="AQ4718" s="50"/>
      <c r="AR4718" s="50"/>
      <c r="AS4718" s="50"/>
      <c r="AT4718" s="50"/>
      <c r="AU4718" s="50"/>
      <c r="AV4718" s="50"/>
      <c r="AW4718" s="50"/>
      <c r="AX4718" s="50">
        <f t="shared" si="1487"/>
        <v>4.1736266866818816</v>
      </c>
      <c r="AY4718" s="50"/>
      <c r="AZ4718" s="50">
        <f t="shared" si="1477"/>
        <v>122.42638280933521</v>
      </c>
      <c r="BA4718" s="50">
        <f t="shared" si="1478"/>
        <v>188.49776400802406</v>
      </c>
      <c r="BB4718" s="50">
        <f t="shared" si="1479"/>
        <v>194.32759176084954</v>
      </c>
      <c r="BC4718" s="17">
        <f t="shared" si="1480"/>
        <v>19908</v>
      </c>
      <c r="BD4718" s="50">
        <f t="shared" si="1481"/>
        <v>4.1736266866818816</v>
      </c>
      <c r="BE4718" s="50">
        <f t="shared" si="1482"/>
        <v>122.42638280933521</v>
      </c>
      <c r="BF4718" s="50">
        <f t="shared" si="1488"/>
        <v>200.25058872554374</v>
      </c>
      <c r="BG4718" s="50"/>
      <c r="BH4718" s="17">
        <f t="shared" si="1483"/>
        <v>0</v>
      </c>
      <c r="BI4718" s="17">
        <f t="shared" si="1491"/>
        <v>4718</v>
      </c>
      <c r="BJ4718" s="17">
        <f t="shared" si="1489"/>
        <v>4718</v>
      </c>
      <c r="BK4718" s="150">
        <f t="shared" si="1490"/>
        <v>33102</v>
      </c>
      <c r="BL4718" s="50" t="e">
        <f t="shared" ca="1" si="1484"/>
        <v>#NAME?</v>
      </c>
      <c r="BM4718" s="50" t="e">
        <f t="shared" ca="1" si="1485"/>
        <v>#NAME?</v>
      </c>
      <c r="BN4718" s="50" t="e">
        <f t="shared" ca="1" si="1486"/>
        <v>#NAME?</v>
      </c>
    </row>
    <row r="4719" spans="1:66" x14ac:dyDescent="0.35">
      <c r="A4719" s="48">
        <v>33103</v>
      </c>
      <c r="B4719" s="17">
        <v>1990</v>
      </c>
      <c r="C4719" s="17">
        <v>8</v>
      </c>
      <c r="D4719" s="17">
        <v>230</v>
      </c>
      <c r="E4719" s="17">
        <v>18</v>
      </c>
      <c r="F4719" s="17">
        <v>7</v>
      </c>
      <c r="G4719" s="50">
        <v>12.4</v>
      </c>
      <c r="H4719" s="32">
        <v>2.5106477600866017</v>
      </c>
      <c r="I4719" s="50">
        <v>14.5</v>
      </c>
      <c r="J4719" s="13">
        <v>18.399999999999999</v>
      </c>
      <c r="K4719" s="13">
        <f t="shared" si="1472"/>
        <v>18.399999999999999</v>
      </c>
      <c r="L4719" s="13">
        <f t="shared" si="1473"/>
        <v>10.049999999999999</v>
      </c>
      <c r="M4719" s="13" t="e">
        <f ca="1">CalcTable[[#This Row],[IWC]]-AE4718</f>
        <v>#NAME?</v>
      </c>
      <c r="N4719" s="13" t="e">
        <f ca="1">IF(CalcTable[[#This Row],[Day of Year]]&lt;123,FCAP,AE4718)</f>
        <v>#NAME?</v>
      </c>
      <c r="O4719" s="17" t="e">
        <f ca="1">IF(IRR_DRIP,5,COUNTIF('IDET Wind Values'!C4703:G4703,"&lt;="&amp;IRR_MAXWIND))</f>
        <v>#NAME?</v>
      </c>
      <c r="P4719" s="13" t="e">
        <f ca="1">CalcTable[[#This Row],[ET_o]]*KL</f>
        <v>#NAME?</v>
      </c>
      <c r="Q4719" s="13" t="e">
        <f ca="1">IF(WILTPT&lt;=0,1,MAX(0,MIN(1,(CalcTable[[#This Row],[IWC]]-WILTPT)/(MAD-WILTPT))))</f>
        <v>#NAME?</v>
      </c>
      <c r="R4719" s="13" t="e">
        <f ca="1">CalcTable[[#This Row],[ETMult]]*CalcTable[[#This Row],[ETb]]</f>
        <v>#NAME?</v>
      </c>
      <c r="S4719" s="13" t="b">
        <f>INDEX(IRR_LIST,CalcTable[[#This Row],[Day of Week]]+1)</f>
        <v>0</v>
      </c>
      <c r="T4719" s="13">
        <f t="shared" ca="1" si="1474"/>
        <v>14.200000000000001</v>
      </c>
      <c r="U4719" s="13" t="b">
        <f ca="1">IF(CalcTable[[#This Row],[IrrPrecip]]&gt;=IC_MM,FALSE,TRUE)</f>
        <v>0</v>
      </c>
      <c r="V4719" s="13" t="b">
        <f t="shared" si="1475"/>
        <v>1</v>
      </c>
      <c r="W4719" s="13" t="e">
        <f ca="1">IF(AND(IRR_DRIP=FALSE,CalcTable[[#This Row],[IrrHours]]&lt;=0),FALSE,TRUE)</f>
        <v>#NAME?</v>
      </c>
      <c r="X4719" s="13" t="e">
        <f ca="1">AND(CalcTable[[#This Row],[IrrDay]],CalcTable[[#This Row],[IrrRain]],CalcTable[[#This Row],[IrrWarm]],CalcTable[[#This Row],[IrrWindy]])</f>
        <v>#NAME?</v>
      </c>
      <c r="Y4719" s="13" t="e">
        <f t="shared" ca="1" si="1476"/>
        <v>#NAME?</v>
      </c>
      <c r="Z4719" s="13" t="e">
        <f ca="1">CalcTable[[#This Row],[IrrHours]]/5</f>
        <v>#NAME?</v>
      </c>
      <c r="AA4719" s="13" t="e">
        <f ca="1">IF(CalcTable[[#This Row],[IrrFlag]]=FALSE,0,MAX(0,CalcTable[[#This Row],[VolRednWind]]*(FCAP*IRR_TARGET-CalcTable[[#This Row],[IWC]])))</f>
        <v>#NAME?</v>
      </c>
      <c r="AB4719" s="13" t="e">
        <f ca="1">CalcTable[[#This Row],[IWC]]+CalcTable[[#This Row],[Eff Precip]]+CalcTable[[#This Row],[IrrAmt]]-CalcTable[[#This Row],[AET]]</f>
        <v>#NAME?</v>
      </c>
      <c r="AC4719" s="13" t="e">
        <f ca="1">IF(CalcTable[[#This Row],[PWC]]&gt;FCAP,MIN(24*PERC,MIN(SAT,CalcTable[[#This Row],[PWC]])-FCAP),0)</f>
        <v>#NAME?</v>
      </c>
      <c r="AD4719" s="13" t="e">
        <f ca="1">IF(CalcTable[[#This Row],[PWC]]&gt;SAT,CalcTable[[#This Row],[PWC]]-SAT,0)</f>
        <v>#NAME?</v>
      </c>
      <c r="AE4719" s="13" t="e">
        <f ca="1">CalcTable[[#This Row],[PWC]]-CalcTable[[#This Row],[PercAmt]]-CalcTable[[#This Row],[Runoff]]</f>
        <v>#NAME?</v>
      </c>
      <c r="AF4719" s="13" t="e">
        <f ca="1">CalcTable[[#This Row],[IrrAmt]]/1000*CUR_IRR_AREA*10000/IRR_EFF</f>
        <v>#NAME?</v>
      </c>
      <c r="AG4719" s="147"/>
      <c r="AH4719" s="13"/>
      <c r="AI4719" s="50">
        <v>0</v>
      </c>
      <c r="AJ4719" s="50">
        <v>0</v>
      </c>
      <c r="AK4719" s="50">
        <v>0</v>
      </c>
      <c r="AL4719" s="50">
        <v>0</v>
      </c>
      <c r="AM4719" s="50"/>
      <c r="AN4719" s="50"/>
      <c r="AO4719" s="50"/>
      <c r="AP4719" s="50"/>
      <c r="AQ4719" s="50"/>
      <c r="AR4719" s="50"/>
      <c r="AS4719" s="50"/>
      <c r="AT4719" s="50"/>
      <c r="AU4719" s="50"/>
      <c r="AV4719" s="50"/>
      <c r="AW4719" s="50"/>
      <c r="AX4719" s="50">
        <f t="shared" si="1487"/>
        <v>0</v>
      </c>
      <c r="AY4719" s="50"/>
      <c r="AZ4719" s="50">
        <f t="shared" si="1477"/>
        <v>0</v>
      </c>
      <c r="BA4719" s="50">
        <f t="shared" si="1478"/>
        <v>0</v>
      </c>
      <c r="BB4719" s="50">
        <f t="shared" si="1479"/>
        <v>0</v>
      </c>
      <c r="BC4719" s="17">
        <f t="shared" si="1480"/>
        <v>19908</v>
      </c>
      <c r="BD4719" s="50">
        <f t="shared" si="1481"/>
        <v>0</v>
      </c>
      <c r="BE4719" s="50">
        <f t="shared" si="1482"/>
        <v>0</v>
      </c>
      <c r="BF4719" s="50">
        <f t="shared" si="1488"/>
        <v>0</v>
      </c>
      <c r="BG4719" s="50"/>
      <c r="BH4719" s="17">
        <f t="shared" si="1483"/>
        <v>0</v>
      </c>
      <c r="BI4719" s="17">
        <f t="shared" si="1491"/>
        <v>4719</v>
      </c>
      <c r="BJ4719" s="17">
        <f t="shared" si="1489"/>
        <v>4719</v>
      </c>
      <c r="BK4719" s="150">
        <f t="shared" si="1490"/>
        <v>33103</v>
      </c>
      <c r="BL4719" s="50" t="e">
        <f t="shared" ca="1" si="1484"/>
        <v>#NAME?</v>
      </c>
      <c r="BM4719" s="50" t="e">
        <f t="shared" ca="1" si="1485"/>
        <v>#NAME?</v>
      </c>
      <c r="BN4719" s="50" t="e">
        <f t="shared" ca="1" si="1486"/>
        <v>#NAME?</v>
      </c>
    </row>
    <row r="4720" spans="1:66" x14ac:dyDescent="0.35">
      <c r="A4720" s="48">
        <v>33104</v>
      </c>
      <c r="B4720" s="17">
        <v>1990</v>
      </c>
      <c r="C4720" s="17">
        <v>8</v>
      </c>
      <c r="D4720" s="17">
        <v>231</v>
      </c>
      <c r="E4720" s="17">
        <v>19</v>
      </c>
      <c r="F4720" s="17">
        <v>1</v>
      </c>
      <c r="G4720" s="50">
        <v>13.5</v>
      </c>
      <c r="H4720" s="32">
        <v>1.743941810444217</v>
      </c>
      <c r="I4720" s="50">
        <v>6</v>
      </c>
      <c r="J4720" s="13">
        <v>4</v>
      </c>
      <c r="K4720" s="13">
        <f t="shared" si="1472"/>
        <v>4</v>
      </c>
      <c r="L4720" s="13">
        <f t="shared" si="1473"/>
        <v>0</v>
      </c>
      <c r="M4720" s="13" t="e">
        <f ca="1">CalcTable[[#This Row],[IWC]]-AE4719</f>
        <v>#NAME?</v>
      </c>
      <c r="N4720" s="13" t="e">
        <f ca="1">IF(CalcTable[[#This Row],[Day of Year]]&lt;123,FCAP,AE4719)</f>
        <v>#NAME?</v>
      </c>
      <c r="O4720" s="17" t="e">
        <f ca="1">IF(IRR_DRIP,5,COUNTIF('IDET Wind Values'!C4704:G4704,"&lt;="&amp;IRR_MAXWIND))</f>
        <v>#NAME?</v>
      </c>
      <c r="P4720" s="13" t="e">
        <f ca="1">CalcTable[[#This Row],[ET_o]]*KL</f>
        <v>#NAME?</v>
      </c>
      <c r="Q4720" s="13" t="e">
        <f ca="1">IF(WILTPT&lt;=0,1,MAX(0,MIN(1,(CalcTable[[#This Row],[IWC]]-WILTPT)/(MAD-WILTPT))))</f>
        <v>#NAME?</v>
      </c>
      <c r="R4720" s="13" t="e">
        <f ca="1">CalcTable[[#This Row],[ETMult]]*CalcTable[[#This Row],[ETb]]</f>
        <v>#NAME?</v>
      </c>
      <c r="S4720" s="13" t="b">
        <f>INDEX(IRR_LIST,CalcTable[[#This Row],[Day of Week]]+1)</f>
        <v>1</v>
      </c>
      <c r="T4720" s="13">
        <f t="shared" ca="1" si="1474"/>
        <v>31.799999999999997</v>
      </c>
      <c r="U4720" s="13" t="b">
        <f ca="1">IF(CalcTable[[#This Row],[IrrPrecip]]&gt;=IC_MM,FALSE,TRUE)</f>
        <v>0</v>
      </c>
      <c r="V4720" s="13" t="b">
        <f t="shared" si="1475"/>
        <v>1</v>
      </c>
      <c r="W4720" s="13" t="e">
        <f ca="1">IF(AND(IRR_DRIP=FALSE,CalcTable[[#This Row],[IrrHours]]&lt;=0),FALSE,TRUE)</f>
        <v>#NAME?</v>
      </c>
      <c r="X4720" s="13" t="e">
        <f ca="1">AND(CalcTable[[#This Row],[IrrDay]],CalcTable[[#This Row],[IrrRain]],CalcTable[[#This Row],[IrrWarm]],CalcTable[[#This Row],[IrrWindy]])</f>
        <v>#NAME?</v>
      </c>
      <c r="Y4720" s="13" t="e">
        <f t="shared" ca="1" si="1476"/>
        <v>#NAME?</v>
      </c>
      <c r="Z4720" s="13" t="e">
        <f ca="1">CalcTable[[#This Row],[IrrHours]]/5</f>
        <v>#NAME?</v>
      </c>
      <c r="AA4720" s="13" t="e">
        <f ca="1">IF(CalcTable[[#This Row],[IrrFlag]]=FALSE,0,MAX(0,CalcTable[[#This Row],[VolRednWind]]*(FCAP*IRR_TARGET-CalcTable[[#This Row],[IWC]])))</f>
        <v>#NAME?</v>
      </c>
      <c r="AB4720" s="13" t="e">
        <f ca="1">CalcTable[[#This Row],[IWC]]+CalcTable[[#This Row],[Eff Precip]]+CalcTable[[#This Row],[IrrAmt]]-CalcTable[[#This Row],[AET]]</f>
        <v>#NAME?</v>
      </c>
      <c r="AC4720" s="13" t="e">
        <f ca="1">IF(CalcTable[[#This Row],[PWC]]&gt;FCAP,MIN(24*PERC,MIN(SAT,CalcTable[[#This Row],[PWC]])-FCAP),0)</f>
        <v>#NAME?</v>
      </c>
      <c r="AD4720" s="13" t="e">
        <f ca="1">IF(CalcTable[[#This Row],[PWC]]&gt;SAT,CalcTable[[#This Row],[PWC]]-SAT,0)</f>
        <v>#NAME?</v>
      </c>
      <c r="AE4720" s="13" t="e">
        <f ca="1">CalcTable[[#This Row],[PWC]]-CalcTable[[#This Row],[PercAmt]]-CalcTable[[#This Row],[Runoff]]</f>
        <v>#NAME?</v>
      </c>
      <c r="AF4720" s="13" t="e">
        <f ca="1">CalcTable[[#This Row],[IrrAmt]]/1000*CUR_IRR_AREA*10000/IRR_EFF</f>
        <v>#NAME?</v>
      </c>
      <c r="AG4720" s="147"/>
      <c r="AH4720" s="13"/>
      <c r="AI4720" s="50">
        <v>0</v>
      </c>
      <c r="AJ4720" s="50">
        <v>0</v>
      </c>
      <c r="AK4720" s="50">
        <v>0</v>
      </c>
      <c r="AL4720" s="50">
        <v>0</v>
      </c>
      <c r="AM4720" s="50"/>
      <c r="AN4720" s="50"/>
      <c r="AO4720" s="50"/>
      <c r="AP4720" s="50"/>
      <c r="AQ4720" s="50"/>
      <c r="AR4720" s="50"/>
      <c r="AS4720" s="50"/>
      <c r="AT4720" s="50"/>
      <c r="AU4720" s="50"/>
      <c r="AV4720" s="50"/>
      <c r="AW4720" s="50"/>
      <c r="AX4720" s="50">
        <f t="shared" si="1487"/>
        <v>0</v>
      </c>
      <c r="AY4720" s="50"/>
      <c r="AZ4720" s="50">
        <f t="shared" si="1477"/>
        <v>0</v>
      </c>
      <c r="BA4720" s="50">
        <f t="shared" si="1478"/>
        <v>0</v>
      </c>
      <c r="BB4720" s="50">
        <f t="shared" si="1479"/>
        <v>0</v>
      </c>
      <c r="BC4720" s="17">
        <f t="shared" si="1480"/>
        <v>19908</v>
      </c>
      <c r="BD4720" s="50">
        <f t="shared" si="1481"/>
        <v>0</v>
      </c>
      <c r="BE4720" s="50">
        <f t="shared" si="1482"/>
        <v>0</v>
      </c>
      <c r="BF4720" s="50">
        <f t="shared" si="1488"/>
        <v>0</v>
      </c>
      <c r="BG4720" s="50"/>
      <c r="BH4720" s="17">
        <f t="shared" si="1483"/>
        <v>0</v>
      </c>
      <c r="BI4720" s="17">
        <f t="shared" si="1491"/>
        <v>4720</v>
      </c>
      <c r="BJ4720" s="17">
        <f t="shared" si="1489"/>
        <v>4720</v>
      </c>
      <c r="BK4720" s="150">
        <f t="shared" si="1490"/>
        <v>33104</v>
      </c>
      <c r="BL4720" s="50" t="e">
        <f t="shared" ca="1" si="1484"/>
        <v>#NAME?</v>
      </c>
      <c r="BM4720" s="50" t="e">
        <f t="shared" ca="1" si="1485"/>
        <v>#NAME?</v>
      </c>
      <c r="BN4720" s="50" t="e">
        <f t="shared" ca="1" si="1486"/>
        <v>#NAME?</v>
      </c>
    </row>
    <row r="4721" spans="1:66" x14ac:dyDescent="0.35">
      <c r="A4721" s="48">
        <v>33105</v>
      </c>
      <c r="B4721" s="17">
        <v>1990</v>
      </c>
      <c r="C4721" s="17">
        <v>8</v>
      </c>
      <c r="D4721" s="17">
        <v>232</v>
      </c>
      <c r="E4721" s="17">
        <v>20</v>
      </c>
      <c r="F4721" s="17">
        <v>2</v>
      </c>
      <c r="G4721" s="50">
        <v>13.9</v>
      </c>
      <c r="H4721" s="32">
        <v>3.4659277127034027</v>
      </c>
      <c r="I4721" s="50">
        <v>8.3333333333333339</v>
      </c>
      <c r="J4721" s="13">
        <v>0</v>
      </c>
      <c r="K4721" s="13">
        <f t="shared" si="1472"/>
        <v>0</v>
      </c>
      <c r="L4721" s="13">
        <f t="shared" si="1473"/>
        <v>0</v>
      </c>
      <c r="M4721" s="13" t="e">
        <f ca="1">CalcTable[[#This Row],[IWC]]-AE4720</f>
        <v>#NAME?</v>
      </c>
      <c r="N4721" s="13" t="e">
        <f ca="1">IF(CalcTable[[#This Row],[Day of Year]]&lt;123,FCAP,AE4720)</f>
        <v>#NAME?</v>
      </c>
      <c r="O4721" s="17" t="e">
        <f ca="1">IF(IRR_DRIP,5,COUNTIF('IDET Wind Values'!C4705:G4705,"&lt;="&amp;IRR_MAXWIND))</f>
        <v>#NAME?</v>
      </c>
      <c r="P4721" s="13" t="e">
        <f ca="1">CalcTable[[#This Row],[ET_o]]*KL</f>
        <v>#NAME?</v>
      </c>
      <c r="Q4721" s="13" t="e">
        <f ca="1">IF(WILTPT&lt;=0,1,MAX(0,MIN(1,(CalcTable[[#This Row],[IWC]]-WILTPT)/(MAD-WILTPT))))</f>
        <v>#NAME?</v>
      </c>
      <c r="R4721" s="13" t="e">
        <f ca="1">CalcTable[[#This Row],[ETMult]]*CalcTable[[#This Row],[ETb]]</f>
        <v>#NAME?</v>
      </c>
      <c r="S4721" s="13" t="b">
        <f>INDEX(IRR_LIST,CalcTable[[#This Row],[Day of Week]]+1)</f>
        <v>0</v>
      </c>
      <c r="T4721" s="13">
        <f t="shared" ca="1" si="1474"/>
        <v>22.4</v>
      </c>
      <c r="U4721" s="13" t="b">
        <f ca="1">IF(CalcTable[[#This Row],[IrrPrecip]]&gt;=IC_MM,FALSE,TRUE)</f>
        <v>0</v>
      </c>
      <c r="V4721" s="13" t="b">
        <f t="shared" si="1475"/>
        <v>1</v>
      </c>
      <c r="W4721" s="13" t="e">
        <f ca="1">IF(AND(IRR_DRIP=FALSE,CalcTable[[#This Row],[IrrHours]]&lt;=0),FALSE,TRUE)</f>
        <v>#NAME?</v>
      </c>
      <c r="X4721" s="13" t="e">
        <f ca="1">AND(CalcTable[[#This Row],[IrrDay]],CalcTable[[#This Row],[IrrRain]],CalcTable[[#This Row],[IrrWarm]],CalcTable[[#This Row],[IrrWindy]])</f>
        <v>#NAME?</v>
      </c>
      <c r="Y4721" s="13" t="e">
        <f t="shared" ca="1" si="1476"/>
        <v>#NAME?</v>
      </c>
      <c r="Z4721" s="13" t="e">
        <f ca="1">CalcTable[[#This Row],[IrrHours]]/5</f>
        <v>#NAME?</v>
      </c>
      <c r="AA4721" s="13" t="e">
        <f ca="1">IF(CalcTable[[#This Row],[IrrFlag]]=FALSE,0,MAX(0,CalcTable[[#This Row],[VolRednWind]]*(FCAP*IRR_TARGET-CalcTable[[#This Row],[IWC]])))</f>
        <v>#NAME?</v>
      </c>
      <c r="AB4721" s="13" t="e">
        <f ca="1">CalcTable[[#This Row],[IWC]]+CalcTable[[#This Row],[Eff Precip]]+CalcTable[[#This Row],[IrrAmt]]-CalcTable[[#This Row],[AET]]</f>
        <v>#NAME?</v>
      </c>
      <c r="AC4721" s="13" t="e">
        <f ca="1">IF(CalcTable[[#This Row],[PWC]]&gt;FCAP,MIN(24*PERC,MIN(SAT,CalcTable[[#This Row],[PWC]])-FCAP),0)</f>
        <v>#NAME?</v>
      </c>
      <c r="AD4721" s="13" t="e">
        <f ca="1">IF(CalcTable[[#This Row],[PWC]]&gt;SAT,CalcTable[[#This Row],[PWC]]-SAT,0)</f>
        <v>#NAME?</v>
      </c>
      <c r="AE4721" s="13" t="e">
        <f ca="1">CalcTable[[#This Row],[PWC]]-CalcTable[[#This Row],[PercAmt]]-CalcTable[[#This Row],[Runoff]]</f>
        <v>#NAME?</v>
      </c>
      <c r="AF4721" s="13" t="e">
        <f ca="1">CalcTable[[#This Row],[IrrAmt]]/1000*CUR_IRR_AREA*10000/IRR_EFF</f>
        <v>#NAME?</v>
      </c>
      <c r="AG4721" s="147"/>
      <c r="AH4721" s="13"/>
      <c r="AI4721" s="50">
        <v>0</v>
      </c>
      <c r="AJ4721" s="50">
        <v>0</v>
      </c>
      <c r="AK4721" s="50">
        <v>0</v>
      </c>
      <c r="AL4721" s="50">
        <v>0</v>
      </c>
      <c r="AM4721" s="50"/>
      <c r="AN4721" s="50"/>
      <c r="AO4721" s="50"/>
      <c r="AP4721" s="50"/>
      <c r="AQ4721" s="50"/>
      <c r="AR4721" s="50"/>
      <c r="AS4721" s="50"/>
      <c r="AT4721" s="50"/>
      <c r="AU4721" s="50"/>
      <c r="AV4721" s="50"/>
      <c r="AW4721" s="50"/>
      <c r="AX4721" s="50">
        <f t="shared" si="1487"/>
        <v>0</v>
      </c>
      <c r="AY4721" s="50"/>
      <c r="AZ4721" s="50">
        <f t="shared" si="1477"/>
        <v>0</v>
      </c>
      <c r="BA4721" s="50">
        <f t="shared" si="1478"/>
        <v>0</v>
      </c>
      <c r="BB4721" s="50">
        <f t="shared" si="1479"/>
        <v>0</v>
      </c>
      <c r="BC4721" s="17">
        <f t="shared" si="1480"/>
        <v>19908</v>
      </c>
      <c r="BD4721" s="50">
        <f t="shared" si="1481"/>
        <v>0</v>
      </c>
      <c r="BE4721" s="50">
        <f t="shared" si="1482"/>
        <v>0</v>
      </c>
      <c r="BF4721" s="50">
        <f t="shared" si="1488"/>
        <v>0</v>
      </c>
      <c r="BG4721" s="50"/>
      <c r="BH4721" s="17">
        <f t="shared" si="1483"/>
        <v>0</v>
      </c>
      <c r="BI4721" s="17">
        <f t="shared" si="1491"/>
        <v>4721</v>
      </c>
      <c r="BJ4721" s="17">
        <f t="shared" si="1489"/>
        <v>4721</v>
      </c>
      <c r="BK4721" s="150">
        <f t="shared" si="1490"/>
        <v>33105</v>
      </c>
      <c r="BL4721" s="50" t="e">
        <f t="shared" ca="1" si="1484"/>
        <v>#NAME?</v>
      </c>
      <c r="BM4721" s="50" t="e">
        <f t="shared" ca="1" si="1485"/>
        <v>#NAME?</v>
      </c>
      <c r="BN4721" s="50" t="e">
        <f t="shared" ca="1" si="1486"/>
        <v>#NAME?</v>
      </c>
    </row>
    <row r="4722" spans="1:66" x14ac:dyDescent="0.35">
      <c r="A4722" s="48">
        <v>33106</v>
      </c>
      <c r="B4722" s="17">
        <v>1990</v>
      </c>
      <c r="C4722" s="17">
        <v>8</v>
      </c>
      <c r="D4722" s="17">
        <v>233</v>
      </c>
      <c r="E4722" s="17">
        <v>21</v>
      </c>
      <c r="F4722" s="17">
        <v>3</v>
      </c>
      <c r="G4722" s="50">
        <v>12.6</v>
      </c>
      <c r="H4722" s="32">
        <v>3.7589799455304171</v>
      </c>
      <c r="I4722" s="50">
        <v>8.5</v>
      </c>
      <c r="J4722" s="13">
        <v>0</v>
      </c>
      <c r="K4722" s="13">
        <f t="shared" si="1472"/>
        <v>0</v>
      </c>
      <c r="L4722" s="13">
        <f t="shared" si="1473"/>
        <v>0</v>
      </c>
      <c r="M4722" s="13" t="e">
        <f ca="1">CalcTable[[#This Row],[IWC]]-AE4721</f>
        <v>#NAME?</v>
      </c>
      <c r="N4722" s="13" t="e">
        <f ca="1">IF(CalcTable[[#This Row],[Day of Year]]&lt;123,FCAP,AE4721)</f>
        <v>#NAME?</v>
      </c>
      <c r="O4722" s="17" t="e">
        <f ca="1">IF(IRR_DRIP,5,COUNTIF('IDET Wind Values'!C4706:G4706,"&lt;="&amp;IRR_MAXWIND))</f>
        <v>#NAME?</v>
      </c>
      <c r="P4722" s="13" t="e">
        <f ca="1">CalcTable[[#This Row],[ET_o]]*KL</f>
        <v>#NAME?</v>
      </c>
      <c r="Q4722" s="13" t="e">
        <f ca="1">IF(WILTPT&lt;=0,1,MAX(0,MIN(1,(CalcTable[[#This Row],[IWC]]-WILTPT)/(MAD-WILTPT))))</f>
        <v>#NAME?</v>
      </c>
      <c r="R4722" s="13" t="e">
        <f ca="1">CalcTable[[#This Row],[ETMult]]*CalcTable[[#This Row],[ETb]]</f>
        <v>#NAME?</v>
      </c>
      <c r="S4722" s="13" t="b">
        <f>INDEX(IRR_LIST,CalcTable[[#This Row],[Day of Week]]+1)</f>
        <v>1</v>
      </c>
      <c r="T4722" s="13">
        <f t="shared" ca="1" si="1474"/>
        <v>4</v>
      </c>
      <c r="U4722" s="13" t="b">
        <f ca="1">IF(CalcTable[[#This Row],[IrrPrecip]]&gt;=IC_MM,FALSE,TRUE)</f>
        <v>1</v>
      </c>
      <c r="V4722" s="13" t="b">
        <f t="shared" si="1475"/>
        <v>1</v>
      </c>
      <c r="W4722" s="13" t="e">
        <f ca="1">IF(AND(IRR_DRIP=FALSE,CalcTable[[#This Row],[IrrHours]]&lt;=0),FALSE,TRUE)</f>
        <v>#NAME?</v>
      </c>
      <c r="X4722" s="13" t="e">
        <f ca="1">AND(CalcTable[[#This Row],[IrrDay]],CalcTable[[#This Row],[IrrRain]],CalcTable[[#This Row],[IrrWarm]],CalcTable[[#This Row],[IrrWindy]])</f>
        <v>#NAME?</v>
      </c>
      <c r="Y4722" s="13" t="e">
        <f t="shared" ca="1" si="1476"/>
        <v>#NAME?</v>
      </c>
      <c r="Z4722" s="13" t="e">
        <f ca="1">CalcTable[[#This Row],[IrrHours]]/5</f>
        <v>#NAME?</v>
      </c>
      <c r="AA4722" s="13" t="e">
        <f ca="1">IF(CalcTable[[#This Row],[IrrFlag]]=FALSE,0,MAX(0,CalcTable[[#This Row],[VolRednWind]]*(FCAP*IRR_TARGET-CalcTable[[#This Row],[IWC]])))</f>
        <v>#NAME?</v>
      </c>
      <c r="AB4722" s="13" t="e">
        <f ca="1">CalcTable[[#This Row],[IWC]]+CalcTable[[#This Row],[Eff Precip]]+CalcTable[[#This Row],[IrrAmt]]-CalcTable[[#This Row],[AET]]</f>
        <v>#NAME?</v>
      </c>
      <c r="AC4722" s="13" t="e">
        <f ca="1">IF(CalcTable[[#This Row],[PWC]]&gt;FCAP,MIN(24*PERC,MIN(SAT,CalcTable[[#This Row],[PWC]])-FCAP),0)</f>
        <v>#NAME?</v>
      </c>
      <c r="AD4722" s="13" t="e">
        <f ca="1">IF(CalcTable[[#This Row],[PWC]]&gt;SAT,CalcTable[[#This Row],[PWC]]-SAT,0)</f>
        <v>#NAME?</v>
      </c>
      <c r="AE4722" s="13" t="e">
        <f ca="1">CalcTable[[#This Row],[PWC]]-CalcTable[[#This Row],[PercAmt]]-CalcTable[[#This Row],[Runoff]]</f>
        <v>#NAME?</v>
      </c>
      <c r="AF4722" s="13" t="e">
        <f ca="1">CalcTable[[#This Row],[IrrAmt]]/1000*CUR_IRR_AREA*10000/IRR_EFF</f>
        <v>#NAME?</v>
      </c>
      <c r="AG4722" s="147"/>
      <c r="AH4722" s="13"/>
      <c r="AI4722" s="50">
        <v>0</v>
      </c>
      <c r="AJ4722" s="50">
        <v>0</v>
      </c>
      <c r="AK4722" s="50">
        <v>0</v>
      </c>
      <c r="AL4722" s="50">
        <v>0</v>
      </c>
      <c r="AM4722" s="50"/>
      <c r="AN4722" s="50"/>
      <c r="AO4722" s="50"/>
      <c r="AP4722" s="50"/>
      <c r="AQ4722" s="50"/>
      <c r="AR4722" s="50"/>
      <c r="AS4722" s="50"/>
      <c r="AT4722" s="50"/>
      <c r="AU4722" s="50"/>
      <c r="AV4722" s="50"/>
      <c r="AW4722" s="50"/>
      <c r="AX4722" s="50">
        <f t="shared" si="1487"/>
        <v>0</v>
      </c>
      <c r="AY4722" s="50"/>
      <c r="AZ4722" s="50">
        <f t="shared" si="1477"/>
        <v>0</v>
      </c>
      <c r="BA4722" s="50">
        <f t="shared" si="1478"/>
        <v>0</v>
      </c>
      <c r="BB4722" s="50">
        <f t="shared" si="1479"/>
        <v>0</v>
      </c>
      <c r="BC4722" s="17">
        <f t="shared" si="1480"/>
        <v>19908</v>
      </c>
      <c r="BD4722" s="50">
        <f t="shared" si="1481"/>
        <v>0</v>
      </c>
      <c r="BE4722" s="50">
        <f t="shared" si="1482"/>
        <v>0</v>
      </c>
      <c r="BF4722" s="50">
        <f t="shared" si="1488"/>
        <v>0</v>
      </c>
      <c r="BG4722" s="50"/>
      <c r="BH4722" s="17">
        <f t="shared" si="1483"/>
        <v>0</v>
      </c>
      <c r="BI4722" s="17">
        <f t="shared" si="1491"/>
        <v>4722</v>
      </c>
      <c r="BJ4722" s="17">
        <f t="shared" si="1489"/>
        <v>4722</v>
      </c>
      <c r="BK4722" s="150">
        <f t="shared" si="1490"/>
        <v>33106</v>
      </c>
      <c r="BL4722" s="50" t="e">
        <f t="shared" ca="1" si="1484"/>
        <v>#NAME?</v>
      </c>
      <c r="BM4722" s="50" t="e">
        <f t="shared" ca="1" si="1485"/>
        <v>#NAME?</v>
      </c>
      <c r="BN4722" s="50" t="e">
        <f t="shared" ca="1" si="1486"/>
        <v>#NAME?</v>
      </c>
    </row>
    <row r="4723" spans="1:66" x14ac:dyDescent="0.35">
      <c r="A4723" s="48">
        <v>33107</v>
      </c>
      <c r="B4723" s="17">
        <v>1990</v>
      </c>
      <c r="C4723" s="17">
        <v>8</v>
      </c>
      <c r="D4723" s="17">
        <v>234</v>
      </c>
      <c r="E4723" s="17">
        <v>22</v>
      </c>
      <c r="F4723" s="17">
        <v>4</v>
      </c>
      <c r="G4723" s="50">
        <v>11.7</v>
      </c>
      <c r="H4723" s="32">
        <v>4.2670092856532342</v>
      </c>
      <c r="I4723" s="50">
        <v>25.666666666666668</v>
      </c>
      <c r="J4723" s="13">
        <v>0</v>
      </c>
      <c r="K4723" s="13">
        <f t="shared" si="1472"/>
        <v>0</v>
      </c>
      <c r="L4723" s="13">
        <f t="shared" si="1473"/>
        <v>0</v>
      </c>
      <c r="M4723" s="13" t="e">
        <f ca="1">CalcTable[[#This Row],[IWC]]-AE4722</f>
        <v>#NAME?</v>
      </c>
      <c r="N4723" s="13" t="e">
        <f ca="1">IF(CalcTable[[#This Row],[Day of Year]]&lt;123,FCAP,AE4722)</f>
        <v>#NAME?</v>
      </c>
      <c r="O4723" s="17" t="e">
        <f ca="1">IF(IRR_DRIP,5,COUNTIF('IDET Wind Values'!C4707:G4707,"&lt;="&amp;IRR_MAXWIND))</f>
        <v>#NAME?</v>
      </c>
      <c r="P4723" s="13" t="e">
        <f ca="1">CalcTable[[#This Row],[ET_o]]*KL</f>
        <v>#NAME?</v>
      </c>
      <c r="Q4723" s="13" t="e">
        <f ca="1">IF(WILTPT&lt;=0,1,MAX(0,MIN(1,(CalcTable[[#This Row],[IWC]]-WILTPT)/(MAD-WILTPT))))</f>
        <v>#NAME?</v>
      </c>
      <c r="R4723" s="13" t="e">
        <f ca="1">CalcTable[[#This Row],[ETMult]]*CalcTable[[#This Row],[ETb]]</f>
        <v>#NAME?</v>
      </c>
      <c r="S4723" s="13" t="b">
        <f>INDEX(IRR_LIST,CalcTable[[#This Row],[Day of Week]]+1)</f>
        <v>0</v>
      </c>
      <c r="T4723" s="13">
        <f t="shared" ca="1" si="1474"/>
        <v>0</v>
      </c>
      <c r="U4723" s="13" t="b">
        <f ca="1">IF(CalcTable[[#This Row],[IrrPrecip]]&gt;=IC_MM,FALSE,TRUE)</f>
        <v>1</v>
      </c>
      <c r="V4723" s="13" t="b">
        <f t="shared" si="1475"/>
        <v>1</v>
      </c>
      <c r="W4723" s="13" t="e">
        <f ca="1">IF(AND(IRR_DRIP=FALSE,CalcTable[[#This Row],[IrrHours]]&lt;=0),FALSE,TRUE)</f>
        <v>#NAME?</v>
      </c>
      <c r="X4723" s="13" t="e">
        <f ca="1">AND(CalcTable[[#This Row],[IrrDay]],CalcTable[[#This Row],[IrrRain]],CalcTable[[#This Row],[IrrWarm]],CalcTable[[#This Row],[IrrWindy]])</f>
        <v>#NAME?</v>
      </c>
      <c r="Y4723" s="13" t="e">
        <f t="shared" ca="1" si="1476"/>
        <v>#NAME?</v>
      </c>
      <c r="Z4723" s="13" t="e">
        <f ca="1">CalcTable[[#This Row],[IrrHours]]/5</f>
        <v>#NAME?</v>
      </c>
      <c r="AA4723" s="13" t="e">
        <f ca="1">IF(CalcTable[[#This Row],[IrrFlag]]=FALSE,0,MAX(0,CalcTable[[#This Row],[VolRednWind]]*(FCAP*IRR_TARGET-CalcTable[[#This Row],[IWC]])))</f>
        <v>#NAME?</v>
      </c>
      <c r="AB4723" s="13" t="e">
        <f ca="1">CalcTable[[#This Row],[IWC]]+CalcTable[[#This Row],[Eff Precip]]+CalcTable[[#This Row],[IrrAmt]]-CalcTable[[#This Row],[AET]]</f>
        <v>#NAME?</v>
      </c>
      <c r="AC4723" s="13" t="e">
        <f ca="1">IF(CalcTable[[#This Row],[PWC]]&gt;FCAP,MIN(24*PERC,MIN(SAT,CalcTable[[#This Row],[PWC]])-FCAP),0)</f>
        <v>#NAME?</v>
      </c>
      <c r="AD4723" s="13" t="e">
        <f ca="1">IF(CalcTable[[#This Row],[PWC]]&gt;SAT,CalcTable[[#This Row],[PWC]]-SAT,0)</f>
        <v>#NAME?</v>
      </c>
      <c r="AE4723" s="13" t="e">
        <f ca="1">CalcTable[[#This Row],[PWC]]-CalcTable[[#This Row],[PercAmt]]-CalcTable[[#This Row],[Runoff]]</f>
        <v>#NAME?</v>
      </c>
      <c r="AF4723" s="13" t="e">
        <f ca="1">CalcTable[[#This Row],[IrrAmt]]/1000*CUR_IRR_AREA*10000/IRR_EFF</f>
        <v>#NAME?</v>
      </c>
      <c r="AG4723" s="147"/>
      <c r="AH4723" s="13"/>
      <c r="AI4723" s="50">
        <v>0</v>
      </c>
      <c r="AJ4723" s="50">
        <v>0</v>
      </c>
      <c r="AK4723" s="50">
        <v>6.2886937662183415</v>
      </c>
      <c r="AL4723" s="50">
        <v>7.2128672077729235</v>
      </c>
      <c r="AM4723" s="50"/>
      <c r="AN4723" s="50"/>
      <c r="AO4723" s="50"/>
      <c r="AP4723" s="50"/>
      <c r="AQ4723" s="50"/>
      <c r="AR4723" s="50"/>
      <c r="AS4723" s="50"/>
      <c r="AT4723" s="50"/>
      <c r="AU4723" s="50"/>
      <c r="AV4723" s="50"/>
      <c r="AW4723" s="50"/>
      <c r="AX4723" s="50">
        <f t="shared" si="1487"/>
        <v>13.501560973991264</v>
      </c>
      <c r="AY4723" s="50"/>
      <c r="AZ4723" s="50">
        <f t="shared" si="1477"/>
        <v>303.81161333254147</v>
      </c>
      <c r="BA4723" s="50">
        <f t="shared" si="1478"/>
        <v>467.77343640089714</v>
      </c>
      <c r="BB4723" s="50">
        <f t="shared" si="1479"/>
        <v>482.24065608339913</v>
      </c>
      <c r="BC4723" s="17">
        <f t="shared" si="1480"/>
        <v>19908</v>
      </c>
      <c r="BD4723" s="50">
        <f t="shared" si="1481"/>
        <v>13.501560973991264</v>
      </c>
      <c r="BE4723" s="50">
        <f t="shared" si="1482"/>
        <v>303.81161333254147</v>
      </c>
      <c r="BF4723" s="50">
        <f t="shared" si="1488"/>
        <v>496.9390831896705</v>
      </c>
      <c r="BG4723" s="50"/>
      <c r="BH4723" s="17">
        <f t="shared" si="1483"/>
        <v>0</v>
      </c>
      <c r="BI4723" s="17">
        <f t="shared" si="1491"/>
        <v>4723</v>
      </c>
      <c r="BJ4723" s="17">
        <f t="shared" si="1489"/>
        <v>4723</v>
      </c>
      <c r="BK4723" s="150">
        <f t="shared" si="1490"/>
        <v>33107</v>
      </c>
      <c r="BL4723" s="50" t="e">
        <f t="shared" ca="1" si="1484"/>
        <v>#NAME?</v>
      </c>
      <c r="BM4723" s="50" t="e">
        <f t="shared" ca="1" si="1485"/>
        <v>#NAME?</v>
      </c>
      <c r="BN4723" s="50" t="e">
        <f t="shared" ca="1" si="1486"/>
        <v>#NAME?</v>
      </c>
    </row>
    <row r="4724" spans="1:66" x14ac:dyDescent="0.35">
      <c r="A4724" s="48">
        <v>33108</v>
      </c>
      <c r="B4724" s="17">
        <v>1990</v>
      </c>
      <c r="C4724" s="17">
        <v>8</v>
      </c>
      <c r="D4724" s="17">
        <v>235</v>
      </c>
      <c r="E4724" s="17">
        <v>23</v>
      </c>
      <c r="F4724" s="17">
        <v>5</v>
      </c>
      <c r="G4724" s="50">
        <v>8.4</v>
      </c>
      <c r="H4724" s="32">
        <v>2.4110691454650723</v>
      </c>
      <c r="I4724" s="50">
        <v>5.166666666666667</v>
      </c>
      <c r="J4724" s="13">
        <v>4.4000000000000004</v>
      </c>
      <c r="K4724" s="13">
        <f t="shared" si="1472"/>
        <v>4.4000000000000004</v>
      </c>
      <c r="L4724" s="13">
        <f t="shared" si="1473"/>
        <v>0</v>
      </c>
      <c r="M4724" s="13" t="e">
        <f ca="1">CalcTable[[#This Row],[IWC]]-AE4723</f>
        <v>#NAME?</v>
      </c>
      <c r="N4724" s="13" t="e">
        <f ca="1">IF(CalcTable[[#This Row],[Day of Year]]&lt;123,FCAP,AE4723)</f>
        <v>#NAME?</v>
      </c>
      <c r="O4724" s="17" t="e">
        <f ca="1">IF(IRR_DRIP,5,COUNTIF('IDET Wind Values'!C4708:G4708,"&lt;="&amp;IRR_MAXWIND))</f>
        <v>#NAME?</v>
      </c>
      <c r="P4724" s="13" t="e">
        <f ca="1">CalcTable[[#This Row],[ET_o]]*KL</f>
        <v>#NAME?</v>
      </c>
      <c r="Q4724" s="13" t="e">
        <f ca="1">IF(WILTPT&lt;=0,1,MAX(0,MIN(1,(CalcTable[[#This Row],[IWC]]-WILTPT)/(MAD-WILTPT))))</f>
        <v>#NAME?</v>
      </c>
      <c r="R4724" s="13" t="e">
        <f ca="1">CalcTable[[#This Row],[ETMult]]*CalcTable[[#This Row],[ETb]]</f>
        <v>#NAME?</v>
      </c>
      <c r="S4724" s="13" t="b">
        <f>INDEX(IRR_LIST,CalcTable[[#This Row],[Day of Week]]+1)</f>
        <v>1</v>
      </c>
      <c r="T4724" s="13">
        <f t="shared" ca="1" si="1474"/>
        <v>0</v>
      </c>
      <c r="U4724" s="13" t="b">
        <f ca="1">IF(CalcTable[[#This Row],[IrrPrecip]]&gt;=IC_MM,FALSE,TRUE)</f>
        <v>1</v>
      </c>
      <c r="V4724" s="13" t="b">
        <f t="shared" si="1475"/>
        <v>1</v>
      </c>
      <c r="W4724" s="13" t="e">
        <f ca="1">IF(AND(IRR_DRIP=FALSE,CalcTable[[#This Row],[IrrHours]]&lt;=0),FALSE,TRUE)</f>
        <v>#NAME?</v>
      </c>
      <c r="X4724" s="13" t="e">
        <f ca="1">AND(CalcTable[[#This Row],[IrrDay]],CalcTable[[#This Row],[IrrRain]],CalcTable[[#This Row],[IrrWarm]],CalcTable[[#This Row],[IrrWindy]])</f>
        <v>#NAME?</v>
      </c>
      <c r="Y4724" s="13" t="e">
        <f t="shared" ca="1" si="1476"/>
        <v>#NAME?</v>
      </c>
      <c r="Z4724" s="13" t="e">
        <f ca="1">CalcTable[[#This Row],[IrrHours]]/5</f>
        <v>#NAME?</v>
      </c>
      <c r="AA4724" s="13" t="e">
        <f ca="1">IF(CalcTable[[#This Row],[IrrFlag]]=FALSE,0,MAX(0,CalcTable[[#This Row],[VolRednWind]]*(FCAP*IRR_TARGET-CalcTable[[#This Row],[IWC]])))</f>
        <v>#NAME?</v>
      </c>
      <c r="AB4724" s="13" t="e">
        <f ca="1">CalcTable[[#This Row],[IWC]]+CalcTable[[#This Row],[Eff Precip]]+CalcTable[[#This Row],[IrrAmt]]-CalcTable[[#This Row],[AET]]</f>
        <v>#NAME?</v>
      </c>
      <c r="AC4724" s="13" t="e">
        <f ca="1">IF(CalcTable[[#This Row],[PWC]]&gt;FCAP,MIN(24*PERC,MIN(SAT,CalcTable[[#This Row],[PWC]])-FCAP),0)</f>
        <v>#NAME?</v>
      </c>
      <c r="AD4724" s="13" t="e">
        <f ca="1">IF(CalcTable[[#This Row],[PWC]]&gt;SAT,CalcTable[[#This Row],[PWC]]-SAT,0)</f>
        <v>#NAME?</v>
      </c>
      <c r="AE4724" s="13" t="e">
        <f ca="1">CalcTable[[#This Row],[PWC]]-CalcTable[[#This Row],[PercAmt]]-CalcTable[[#This Row],[Runoff]]</f>
        <v>#NAME?</v>
      </c>
      <c r="AF4724" s="13" t="e">
        <f ca="1">CalcTable[[#This Row],[IrrAmt]]/1000*CUR_IRR_AREA*10000/IRR_EFF</f>
        <v>#NAME?</v>
      </c>
      <c r="AG4724" s="147"/>
      <c r="AH4724" s="13"/>
      <c r="AI4724" s="50">
        <v>7.603860676819135</v>
      </c>
      <c r="AJ4724" s="50">
        <v>9.6486606768191336</v>
      </c>
      <c r="AK4724" s="50">
        <v>0</v>
      </c>
      <c r="AL4724" s="50">
        <v>0</v>
      </c>
      <c r="AM4724" s="50"/>
      <c r="AN4724" s="50"/>
      <c r="AO4724" s="50"/>
      <c r="AP4724" s="50"/>
      <c r="AQ4724" s="50"/>
      <c r="AR4724" s="50"/>
      <c r="AS4724" s="50"/>
      <c r="AT4724" s="50"/>
      <c r="AU4724" s="50"/>
      <c r="AV4724" s="50"/>
      <c r="AW4724" s="50"/>
      <c r="AX4724" s="50">
        <f t="shared" si="1487"/>
        <v>17.252521353638269</v>
      </c>
      <c r="AY4724" s="50"/>
      <c r="AZ4724" s="50">
        <f t="shared" si="1477"/>
        <v>394.55066978004191</v>
      </c>
      <c r="BA4724" s="50">
        <f t="shared" si="1478"/>
        <v>638.58468715437766</v>
      </c>
      <c r="BB4724" s="50">
        <f t="shared" si="1479"/>
        <v>660.82858205053799</v>
      </c>
      <c r="BC4724" s="17">
        <f t="shared" si="1480"/>
        <v>19908</v>
      </c>
      <c r="BD4724" s="50">
        <f t="shared" si="1481"/>
        <v>17.252521353638269</v>
      </c>
      <c r="BE4724" s="50">
        <f t="shared" si="1482"/>
        <v>394.55066978004191</v>
      </c>
      <c r="BF4724" s="50">
        <f t="shared" si="1488"/>
        <v>645.35929341764745</v>
      </c>
      <c r="BG4724" s="50"/>
      <c r="BH4724" s="17">
        <f t="shared" si="1483"/>
        <v>0</v>
      </c>
      <c r="BI4724" s="17">
        <f t="shared" si="1491"/>
        <v>4724</v>
      </c>
      <c r="BJ4724" s="17">
        <f t="shared" si="1489"/>
        <v>4724</v>
      </c>
      <c r="BK4724" s="150">
        <f t="shared" si="1490"/>
        <v>33108</v>
      </c>
      <c r="BL4724" s="50" t="e">
        <f t="shared" ca="1" si="1484"/>
        <v>#NAME?</v>
      </c>
      <c r="BM4724" s="50" t="e">
        <f t="shared" ca="1" si="1485"/>
        <v>#NAME?</v>
      </c>
      <c r="BN4724" s="50" t="e">
        <f t="shared" ca="1" si="1486"/>
        <v>#NAME?</v>
      </c>
    </row>
    <row r="4725" spans="1:66" x14ac:dyDescent="0.35">
      <c r="A4725" s="48">
        <v>33109</v>
      </c>
      <c r="B4725" s="17">
        <v>1990</v>
      </c>
      <c r="C4725" s="17">
        <v>8</v>
      </c>
      <c r="D4725" s="17">
        <v>236</v>
      </c>
      <c r="E4725" s="17">
        <v>24</v>
      </c>
      <c r="F4725" s="17">
        <v>6</v>
      </c>
      <c r="G4725" s="50">
        <v>5.5</v>
      </c>
      <c r="H4725" s="32">
        <v>1.7579706803111042</v>
      </c>
      <c r="I4725" s="50">
        <v>7.166666666666667</v>
      </c>
      <c r="J4725" s="13">
        <v>3</v>
      </c>
      <c r="K4725" s="13">
        <f t="shared" si="1472"/>
        <v>3</v>
      </c>
      <c r="L4725" s="13">
        <f t="shared" si="1473"/>
        <v>0</v>
      </c>
      <c r="M4725" s="13" t="e">
        <f ca="1">CalcTable[[#This Row],[IWC]]-AE4724</f>
        <v>#NAME?</v>
      </c>
      <c r="N4725" s="13" t="e">
        <f ca="1">IF(CalcTable[[#This Row],[Day of Year]]&lt;123,FCAP,AE4724)</f>
        <v>#NAME?</v>
      </c>
      <c r="O4725" s="17" t="e">
        <f ca="1">IF(IRR_DRIP,5,COUNTIF('IDET Wind Values'!C4709:G4709,"&lt;="&amp;IRR_MAXWIND))</f>
        <v>#NAME?</v>
      </c>
      <c r="P4725" s="13" t="e">
        <f ca="1">CalcTable[[#This Row],[ET_o]]*KL</f>
        <v>#NAME?</v>
      </c>
      <c r="Q4725" s="13" t="e">
        <f ca="1">IF(WILTPT&lt;=0,1,MAX(0,MIN(1,(CalcTable[[#This Row],[IWC]]-WILTPT)/(MAD-WILTPT))))</f>
        <v>#NAME?</v>
      </c>
      <c r="R4725" s="13" t="e">
        <f ca="1">CalcTable[[#This Row],[ETMult]]*CalcTable[[#This Row],[ETb]]</f>
        <v>#NAME?</v>
      </c>
      <c r="S4725" s="13" t="b">
        <f>INDEX(IRR_LIST,CalcTable[[#This Row],[Day of Week]]+1)</f>
        <v>0</v>
      </c>
      <c r="T4725" s="13">
        <f t="shared" ca="1" si="1474"/>
        <v>4.4000000000000004</v>
      </c>
      <c r="U4725" s="13" t="b">
        <f ca="1">IF(CalcTable[[#This Row],[IrrPrecip]]&gt;=IC_MM,FALSE,TRUE)</f>
        <v>1</v>
      </c>
      <c r="V4725" s="13" t="b">
        <f t="shared" si="1475"/>
        <v>1</v>
      </c>
      <c r="W4725" s="13" t="e">
        <f ca="1">IF(AND(IRR_DRIP=FALSE,CalcTable[[#This Row],[IrrHours]]&lt;=0),FALSE,TRUE)</f>
        <v>#NAME?</v>
      </c>
      <c r="X4725" s="13" t="e">
        <f ca="1">AND(CalcTable[[#This Row],[IrrDay]],CalcTable[[#This Row],[IrrRain]],CalcTable[[#This Row],[IrrWarm]],CalcTable[[#This Row],[IrrWindy]])</f>
        <v>#NAME?</v>
      </c>
      <c r="Y4725" s="13" t="e">
        <f t="shared" ca="1" si="1476"/>
        <v>#NAME?</v>
      </c>
      <c r="Z4725" s="13" t="e">
        <f ca="1">CalcTable[[#This Row],[IrrHours]]/5</f>
        <v>#NAME?</v>
      </c>
      <c r="AA4725" s="13" t="e">
        <f ca="1">IF(CalcTable[[#This Row],[IrrFlag]]=FALSE,0,MAX(0,CalcTable[[#This Row],[VolRednWind]]*(FCAP*IRR_TARGET-CalcTable[[#This Row],[IWC]])))</f>
        <v>#NAME?</v>
      </c>
      <c r="AB4725" s="13" t="e">
        <f ca="1">CalcTable[[#This Row],[IWC]]+CalcTable[[#This Row],[Eff Precip]]+CalcTable[[#This Row],[IrrAmt]]-CalcTable[[#This Row],[AET]]</f>
        <v>#NAME?</v>
      </c>
      <c r="AC4725" s="13" t="e">
        <f ca="1">IF(CalcTable[[#This Row],[PWC]]&gt;FCAP,MIN(24*PERC,MIN(SAT,CalcTable[[#This Row],[PWC]])-FCAP),0)</f>
        <v>#NAME?</v>
      </c>
      <c r="AD4725" s="13" t="e">
        <f ca="1">IF(CalcTable[[#This Row],[PWC]]&gt;SAT,CalcTable[[#This Row],[PWC]]-SAT,0)</f>
        <v>#NAME?</v>
      </c>
      <c r="AE4725" s="13" t="e">
        <f ca="1">CalcTable[[#This Row],[PWC]]-CalcTable[[#This Row],[PercAmt]]-CalcTable[[#This Row],[Runoff]]</f>
        <v>#NAME?</v>
      </c>
      <c r="AF4725" s="13" t="e">
        <f ca="1">CalcTable[[#This Row],[IrrAmt]]/1000*CUR_IRR_AREA*10000/IRR_EFF</f>
        <v>#NAME?</v>
      </c>
      <c r="AG4725" s="147"/>
      <c r="AH4725" s="13"/>
      <c r="AI4725" s="50">
        <v>0</v>
      </c>
      <c r="AJ4725" s="50">
        <v>0</v>
      </c>
      <c r="AK4725" s="50">
        <v>0</v>
      </c>
      <c r="AL4725" s="50">
        <v>3.672943137115066</v>
      </c>
      <c r="AM4725" s="50"/>
      <c r="AN4725" s="50"/>
      <c r="AO4725" s="50"/>
      <c r="AP4725" s="50"/>
      <c r="AQ4725" s="50"/>
      <c r="AR4725" s="50"/>
      <c r="AS4725" s="50"/>
      <c r="AT4725" s="50"/>
      <c r="AU4725" s="50"/>
      <c r="AV4725" s="50"/>
      <c r="AW4725" s="50"/>
      <c r="AX4725" s="50">
        <f t="shared" si="1487"/>
        <v>3.672943137115066</v>
      </c>
      <c r="AY4725" s="50"/>
      <c r="AZ4725" s="50">
        <f t="shared" si="1477"/>
        <v>107.73966535537528</v>
      </c>
      <c r="BA4725" s="50">
        <f t="shared" si="1478"/>
        <v>165.88488157891115</v>
      </c>
      <c r="BB4725" s="50">
        <f t="shared" si="1479"/>
        <v>171.01534183392903</v>
      </c>
      <c r="BC4725" s="17">
        <f t="shared" si="1480"/>
        <v>19908</v>
      </c>
      <c r="BD4725" s="50">
        <f t="shared" si="1481"/>
        <v>3.672943137115066</v>
      </c>
      <c r="BE4725" s="50">
        <f t="shared" si="1482"/>
        <v>107.73966535537528</v>
      </c>
      <c r="BF4725" s="50">
        <f t="shared" si="1488"/>
        <v>176.22779438078638</v>
      </c>
      <c r="BG4725" s="50"/>
      <c r="BH4725" s="17">
        <f t="shared" si="1483"/>
        <v>0</v>
      </c>
      <c r="BI4725" s="17">
        <f t="shared" si="1491"/>
        <v>4725</v>
      </c>
      <c r="BJ4725" s="17">
        <f t="shared" si="1489"/>
        <v>4725</v>
      </c>
      <c r="BK4725" s="150">
        <f t="shared" si="1490"/>
        <v>33109</v>
      </c>
      <c r="BL4725" s="50" t="e">
        <f t="shared" ca="1" si="1484"/>
        <v>#NAME?</v>
      </c>
      <c r="BM4725" s="50" t="e">
        <f t="shared" ca="1" si="1485"/>
        <v>#NAME?</v>
      </c>
      <c r="BN4725" s="50" t="e">
        <f t="shared" ca="1" si="1486"/>
        <v>#NAME?</v>
      </c>
    </row>
    <row r="4726" spans="1:66" x14ac:dyDescent="0.35">
      <c r="A4726" s="48">
        <v>33110</v>
      </c>
      <c r="B4726" s="17">
        <v>1990</v>
      </c>
      <c r="C4726" s="17">
        <v>8</v>
      </c>
      <c r="D4726" s="17">
        <v>237</v>
      </c>
      <c r="E4726" s="17">
        <v>25</v>
      </c>
      <c r="F4726" s="17">
        <v>7</v>
      </c>
      <c r="G4726" s="50">
        <v>5.6</v>
      </c>
      <c r="H4726" s="32">
        <v>1.3773346721159885</v>
      </c>
      <c r="I4726" s="50">
        <v>6</v>
      </c>
      <c r="J4726" s="13">
        <v>9.1999999999999993</v>
      </c>
      <c r="K4726" s="13">
        <f t="shared" si="1472"/>
        <v>9.1999999999999993</v>
      </c>
      <c r="L4726" s="13">
        <f t="shared" si="1473"/>
        <v>3.1499999999999995</v>
      </c>
      <c r="M4726" s="13" t="e">
        <f ca="1">CalcTable[[#This Row],[IWC]]-AE4725</f>
        <v>#NAME?</v>
      </c>
      <c r="N4726" s="13" t="e">
        <f ca="1">IF(CalcTable[[#This Row],[Day of Year]]&lt;123,FCAP,AE4725)</f>
        <v>#NAME?</v>
      </c>
      <c r="O4726" s="17" t="e">
        <f ca="1">IF(IRR_DRIP,5,COUNTIF('IDET Wind Values'!C4710:G4710,"&lt;="&amp;IRR_MAXWIND))</f>
        <v>#NAME?</v>
      </c>
      <c r="P4726" s="13" t="e">
        <f ca="1">CalcTable[[#This Row],[ET_o]]*KL</f>
        <v>#NAME?</v>
      </c>
      <c r="Q4726" s="13" t="e">
        <f ca="1">IF(WILTPT&lt;=0,1,MAX(0,MIN(1,(CalcTable[[#This Row],[IWC]]-WILTPT)/(MAD-WILTPT))))</f>
        <v>#NAME?</v>
      </c>
      <c r="R4726" s="13" t="e">
        <f ca="1">CalcTable[[#This Row],[ETMult]]*CalcTable[[#This Row],[ETb]]</f>
        <v>#NAME?</v>
      </c>
      <c r="S4726" s="13" t="b">
        <f>INDEX(IRR_LIST,CalcTable[[#This Row],[Day of Week]]+1)</f>
        <v>0</v>
      </c>
      <c r="T4726" s="13">
        <f t="shared" ca="1" si="1474"/>
        <v>7.4</v>
      </c>
      <c r="U4726" s="13" t="b">
        <f ca="1">IF(CalcTable[[#This Row],[IrrPrecip]]&gt;=IC_MM,FALSE,TRUE)</f>
        <v>1</v>
      </c>
      <c r="V4726" s="13" t="b">
        <f t="shared" si="1475"/>
        <v>1</v>
      </c>
      <c r="W4726" s="13" t="e">
        <f ca="1">IF(AND(IRR_DRIP=FALSE,CalcTable[[#This Row],[IrrHours]]&lt;=0),FALSE,TRUE)</f>
        <v>#NAME?</v>
      </c>
      <c r="X4726" s="13" t="e">
        <f ca="1">AND(CalcTable[[#This Row],[IrrDay]],CalcTable[[#This Row],[IrrRain]],CalcTable[[#This Row],[IrrWarm]],CalcTable[[#This Row],[IrrWindy]])</f>
        <v>#NAME?</v>
      </c>
      <c r="Y4726" s="13" t="e">
        <f t="shared" ca="1" si="1476"/>
        <v>#NAME?</v>
      </c>
      <c r="Z4726" s="13" t="e">
        <f ca="1">CalcTable[[#This Row],[IrrHours]]/5</f>
        <v>#NAME?</v>
      </c>
      <c r="AA4726" s="13" t="e">
        <f ca="1">IF(CalcTable[[#This Row],[IrrFlag]]=FALSE,0,MAX(0,CalcTable[[#This Row],[VolRednWind]]*(FCAP*IRR_TARGET-CalcTable[[#This Row],[IWC]])))</f>
        <v>#NAME?</v>
      </c>
      <c r="AB4726" s="13" t="e">
        <f ca="1">CalcTable[[#This Row],[IWC]]+CalcTable[[#This Row],[Eff Precip]]+CalcTable[[#This Row],[IrrAmt]]-CalcTable[[#This Row],[AET]]</f>
        <v>#NAME?</v>
      </c>
      <c r="AC4726" s="13" t="e">
        <f ca="1">IF(CalcTable[[#This Row],[PWC]]&gt;FCAP,MIN(24*PERC,MIN(SAT,CalcTable[[#This Row],[PWC]])-FCAP),0)</f>
        <v>#NAME?</v>
      </c>
      <c r="AD4726" s="13" t="e">
        <f ca="1">IF(CalcTable[[#This Row],[PWC]]&gt;SAT,CalcTable[[#This Row],[PWC]]-SAT,0)</f>
        <v>#NAME?</v>
      </c>
      <c r="AE4726" s="13" t="e">
        <f ca="1">CalcTable[[#This Row],[PWC]]-CalcTable[[#This Row],[PercAmt]]-CalcTable[[#This Row],[Runoff]]</f>
        <v>#NAME?</v>
      </c>
      <c r="AF4726" s="13" t="e">
        <f ca="1">CalcTable[[#This Row],[IrrAmt]]/1000*CUR_IRR_AREA*10000/IRR_EFF</f>
        <v>#NAME?</v>
      </c>
      <c r="AG4726" s="147"/>
      <c r="AH4726" s="13"/>
      <c r="AI4726" s="50">
        <v>0</v>
      </c>
      <c r="AJ4726" s="50">
        <v>0</v>
      </c>
      <c r="AK4726" s="50">
        <v>2.3805940618850814</v>
      </c>
      <c r="AL4726" s="50">
        <v>0</v>
      </c>
      <c r="AM4726" s="50"/>
      <c r="AN4726" s="50"/>
      <c r="AO4726" s="50"/>
      <c r="AP4726" s="50"/>
      <c r="AQ4726" s="50"/>
      <c r="AR4726" s="50"/>
      <c r="AS4726" s="50"/>
      <c r="AT4726" s="50"/>
      <c r="AU4726" s="50"/>
      <c r="AV4726" s="50"/>
      <c r="AW4726" s="50"/>
      <c r="AX4726" s="50">
        <f t="shared" si="1487"/>
        <v>2.3805940618850814</v>
      </c>
      <c r="AY4726" s="50"/>
      <c r="AZ4726" s="50">
        <f t="shared" si="1477"/>
        <v>34.915379574314528</v>
      </c>
      <c r="BA4726" s="50">
        <f t="shared" si="1478"/>
        <v>53.758600296960459</v>
      </c>
      <c r="BB4726" s="50">
        <f t="shared" si="1479"/>
        <v>55.421237419546877</v>
      </c>
      <c r="BC4726" s="17">
        <f t="shared" si="1480"/>
        <v>19908</v>
      </c>
      <c r="BD4726" s="50">
        <f t="shared" si="1481"/>
        <v>2.3805940618850814</v>
      </c>
      <c r="BE4726" s="50">
        <f t="shared" si="1482"/>
        <v>34.915379574314528</v>
      </c>
      <c r="BF4726" s="50">
        <f t="shared" si="1488"/>
        <v>57.110445925869264</v>
      </c>
      <c r="BG4726" s="50"/>
      <c r="BH4726" s="17">
        <f t="shared" si="1483"/>
        <v>0</v>
      </c>
      <c r="BI4726" s="17">
        <f t="shared" si="1491"/>
        <v>4726</v>
      </c>
      <c r="BJ4726" s="17">
        <f t="shared" si="1489"/>
        <v>4726</v>
      </c>
      <c r="BK4726" s="150">
        <f t="shared" si="1490"/>
        <v>33110</v>
      </c>
      <c r="BL4726" s="50" t="e">
        <f t="shared" ca="1" si="1484"/>
        <v>#NAME?</v>
      </c>
      <c r="BM4726" s="50" t="e">
        <f t="shared" ca="1" si="1485"/>
        <v>#NAME?</v>
      </c>
      <c r="BN4726" s="50" t="e">
        <f t="shared" ca="1" si="1486"/>
        <v>#NAME?</v>
      </c>
    </row>
    <row r="4727" spans="1:66" x14ac:dyDescent="0.35">
      <c r="A4727" s="48">
        <v>33111</v>
      </c>
      <c r="B4727" s="17">
        <v>1990</v>
      </c>
      <c r="C4727" s="17">
        <v>8</v>
      </c>
      <c r="D4727" s="17">
        <v>238</v>
      </c>
      <c r="E4727" s="17">
        <v>26</v>
      </c>
      <c r="F4727" s="17">
        <v>1</v>
      </c>
      <c r="G4727" s="50">
        <v>7.7</v>
      </c>
      <c r="H4727" s="32">
        <v>1.9457832281110663</v>
      </c>
      <c r="I4727" s="50">
        <v>8.5</v>
      </c>
      <c r="J4727" s="13">
        <v>2.6</v>
      </c>
      <c r="K4727" s="13">
        <f t="shared" si="1472"/>
        <v>2.6</v>
      </c>
      <c r="L4727" s="13">
        <f t="shared" si="1473"/>
        <v>0</v>
      </c>
      <c r="M4727" s="13" t="e">
        <f ca="1">CalcTable[[#This Row],[IWC]]-AE4726</f>
        <v>#NAME?</v>
      </c>
      <c r="N4727" s="13" t="e">
        <f ca="1">IF(CalcTable[[#This Row],[Day of Year]]&lt;123,FCAP,AE4726)</f>
        <v>#NAME?</v>
      </c>
      <c r="O4727" s="17" t="e">
        <f ca="1">IF(IRR_DRIP,5,COUNTIF('IDET Wind Values'!C4711:G4711,"&lt;="&amp;IRR_MAXWIND))</f>
        <v>#NAME?</v>
      </c>
      <c r="P4727" s="13" t="e">
        <f ca="1">CalcTable[[#This Row],[ET_o]]*KL</f>
        <v>#NAME?</v>
      </c>
      <c r="Q4727" s="13" t="e">
        <f ca="1">IF(WILTPT&lt;=0,1,MAX(0,MIN(1,(CalcTable[[#This Row],[IWC]]-WILTPT)/(MAD-WILTPT))))</f>
        <v>#NAME?</v>
      </c>
      <c r="R4727" s="13" t="e">
        <f ca="1">CalcTable[[#This Row],[ETMult]]*CalcTable[[#This Row],[ETb]]</f>
        <v>#NAME?</v>
      </c>
      <c r="S4727" s="13" t="b">
        <f>INDEX(IRR_LIST,CalcTable[[#This Row],[Day of Week]]+1)</f>
        <v>1</v>
      </c>
      <c r="T4727" s="13">
        <f t="shared" ca="1" si="1474"/>
        <v>12.2</v>
      </c>
      <c r="U4727" s="13" t="b">
        <f ca="1">IF(CalcTable[[#This Row],[IrrPrecip]]&gt;=IC_MM,FALSE,TRUE)</f>
        <v>0</v>
      </c>
      <c r="V4727" s="13" t="b">
        <f t="shared" si="1475"/>
        <v>1</v>
      </c>
      <c r="W4727" s="13" t="e">
        <f ca="1">IF(AND(IRR_DRIP=FALSE,CalcTable[[#This Row],[IrrHours]]&lt;=0),FALSE,TRUE)</f>
        <v>#NAME?</v>
      </c>
      <c r="X4727" s="13" t="e">
        <f ca="1">AND(CalcTable[[#This Row],[IrrDay]],CalcTable[[#This Row],[IrrRain]],CalcTable[[#This Row],[IrrWarm]],CalcTable[[#This Row],[IrrWindy]])</f>
        <v>#NAME?</v>
      </c>
      <c r="Y4727" s="13" t="e">
        <f t="shared" ca="1" si="1476"/>
        <v>#NAME?</v>
      </c>
      <c r="Z4727" s="13" t="e">
        <f ca="1">CalcTable[[#This Row],[IrrHours]]/5</f>
        <v>#NAME?</v>
      </c>
      <c r="AA4727" s="13" t="e">
        <f ca="1">IF(CalcTable[[#This Row],[IrrFlag]]=FALSE,0,MAX(0,CalcTable[[#This Row],[VolRednWind]]*(FCAP*IRR_TARGET-CalcTable[[#This Row],[IWC]])))</f>
        <v>#NAME?</v>
      </c>
      <c r="AB4727" s="13" t="e">
        <f ca="1">CalcTable[[#This Row],[IWC]]+CalcTable[[#This Row],[Eff Precip]]+CalcTable[[#This Row],[IrrAmt]]-CalcTable[[#This Row],[AET]]</f>
        <v>#NAME?</v>
      </c>
      <c r="AC4727" s="13" t="e">
        <f ca="1">IF(CalcTable[[#This Row],[PWC]]&gt;FCAP,MIN(24*PERC,MIN(SAT,CalcTable[[#This Row],[PWC]])-FCAP),0)</f>
        <v>#NAME?</v>
      </c>
      <c r="AD4727" s="13" t="e">
        <f ca="1">IF(CalcTable[[#This Row],[PWC]]&gt;SAT,CalcTable[[#This Row],[PWC]]-SAT,0)</f>
        <v>#NAME?</v>
      </c>
      <c r="AE4727" s="13" t="e">
        <f ca="1">CalcTable[[#This Row],[PWC]]-CalcTable[[#This Row],[PercAmt]]-CalcTable[[#This Row],[Runoff]]</f>
        <v>#NAME?</v>
      </c>
      <c r="AF4727" s="13" t="e">
        <f ca="1">CalcTable[[#This Row],[IrrAmt]]/1000*CUR_IRR_AREA*10000/IRR_EFF</f>
        <v>#NAME?</v>
      </c>
      <c r="AG4727" s="147"/>
      <c r="AH4727" s="13"/>
      <c r="AI4727" s="50">
        <v>0</v>
      </c>
      <c r="AJ4727" s="50">
        <v>0</v>
      </c>
      <c r="AK4727" s="50">
        <v>0</v>
      </c>
      <c r="AL4727" s="50">
        <v>0</v>
      </c>
      <c r="AM4727" s="50"/>
      <c r="AN4727" s="50"/>
      <c r="AO4727" s="50"/>
      <c r="AP4727" s="50"/>
      <c r="AQ4727" s="50"/>
      <c r="AR4727" s="50"/>
      <c r="AS4727" s="50"/>
      <c r="AT4727" s="50"/>
      <c r="AU4727" s="50"/>
      <c r="AV4727" s="50"/>
      <c r="AW4727" s="50"/>
      <c r="AX4727" s="50">
        <f t="shared" si="1487"/>
        <v>0</v>
      </c>
      <c r="AY4727" s="50"/>
      <c r="AZ4727" s="50">
        <f t="shared" si="1477"/>
        <v>0</v>
      </c>
      <c r="BA4727" s="50">
        <f t="shared" si="1478"/>
        <v>0</v>
      </c>
      <c r="BB4727" s="50">
        <f t="shared" si="1479"/>
        <v>0</v>
      </c>
      <c r="BC4727" s="17">
        <f t="shared" si="1480"/>
        <v>19908</v>
      </c>
      <c r="BD4727" s="50">
        <f t="shared" si="1481"/>
        <v>0</v>
      </c>
      <c r="BE4727" s="50">
        <f t="shared" si="1482"/>
        <v>0</v>
      </c>
      <c r="BF4727" s="50">
        <f t="shared" si="1488"/>
        <v>0</v>
      </c>
      <c r="BG4727" s="50"/>
      <c r="BH4727" s="17">
        <f t="shared" si="1483"/>
        <v>0</v>
      </c>
      <c r="BI4727" s="17">
        <f t="shared" si="1491"/>
        <v>4727</v>
      </c>
      <c r="BJ4727" s="17">
        <f t="shared" si="1489"/>
        <v>4727</v>
      </c>
      <c r="BK4727" s="150">
        <f t="shared" si="1490"/>
        <v>33111</v>
      </c>
      <c r="BL4727" s="50" t="e">
        <f t="shared" ca="1" si="1484"/>
        <v>#NAME?</v>
      </c>
      <c r="BM4727" s="50" t="e">
        <f t="shared" ca="1" si="1485"/>
        <v>#NAME?</v>
      </c>
      <c r="BN4727" s="50" t="e">
        <f t="shared" ca="1" si="1486"/>
        <v>#NAME?</v>
      </c>
    </row>
    <row r="4728" spans="1:66" x14ac:dyDescent="0.35">
      <c r="A4728" s="48">
        <v>33112</v>
      </c>
      <c r="B4728" s="17">
        <v>1990</v>
      </c>
      <c r="C4728" s="17">
        <v>8</v>
      </c>
      <c r="D4728" s="17">
        <v>239</v>
      </c>
      <c r="E4728" s="17">
        <v>27</v>
      </c>
      <c r="F4728" s="17">
        <v>2</v>
      </c>
      <c r="G4728" s="50">
        <v>4.2</v>
      </c>
      <c r="H4728" s="32">
        <v>4.0372629466588981</v>
      </c>
      <c r="I4728" s="50">
        <v>1</v>
      </c>
      <c r="J4728" s="13">
        <v>0</v>
      </c>
      <c r="K4728" s="13">
        <f t="shared" si="1472"/>
        <v>0</v>
      </c>
      <c r="L4728" s="13">
        <f t="shared" si="1473"/>
        <v>0</v>
      </c>
      <c r="M4728" s="13" t="e">
        <f ca="1">CalcTable[[#This Row],[IWC]]-AE4727</f>
        <v>#NAME?</v>
      </c>
      <c r="N4728" s="13" t="e">
        <f ca="1">IF(CalcTable[[#This Row],[Day of Year]]&lt;123,FCAP,AE4727)</f>
        <v>#NAME?</v>
      </c>
      <c r="O4728" s="17" t="e">
        <f ca="1">IF(IRR_DRIP,5,COUNTIF('IDET Wind Values'!C4712:G4712,"&lt;="&amp;IRR_MAXWIND))</f>
        <v>#NAME?</v>
      </c>
      <c r="P4728" s="13" t="e">
        <f ca="1">CalcTable[[#This Row],[ET_o]]*KL</f>
        <v>#NAME?</v>
      </c>
      <c r="Q4728" s="13" t="e">
        <f ca="1">IF(WILTPT&lt;=0,1,MAX(0,MIN(1,(CalcTable[[#This Row],[IWC]]-WILTPT)/(MAD-WILTPT))))</f>
        <v>#NAME?</v>
      </c>
      <c r="R4728" s="13" t="e">
        <f ca="1">CalcTable[[#This Row],[ETMult]]*CalcTable[[#This Row],[ETb]]</f>
        <v>#NAME?</v>
      </c>
      <c r="S4728" s="13" t="b">
        <f>INDEX(IRR_LIST,CalcTable[[#This Row],[Day of Week]]+1)</f>
        <v>0</v>
      </c>
      <c r="T4728" s="13">
        <f t="shared" ca="1" si="1474"/>
        <v>11.799999999999999</v>
      </c>
      <c r="U4728" s="13" t="b">
        <f ca="1">IF(CalcTable[[#This Row],[IrrPrecip]]&gt;=IC_MM,FALSE,TRUE)</f>
        <v>0</v>
      </c>
      <c r="V4728" s="13" t="b">
        <f t="shared" si="1475"/>
        <v>1</v>
      </c>
      <c r="W4728" s="13" t="e">
        <f ca="1">IF(AND(IRR_DRIP=FALSE,CalcTable[[#This Row],[IrrHours]]&lt;=0),FALSE,TRUE)</f>
        <v>#NAME?</v>
      </c>
      <c r="X4728" s="13" t="e">
        <f ca="1">AND(CalcTable[[#This Row],[IrrDay]],CalcTable[[#This Row],[IrrRain]],CalcTable[[#This Row],[IrrWarm]],CalcTable[[#This Row],[IrrWindy]])</f>
        <v>#NAME?</v>
      </c>
      <c r="Y4728" s="13" t="e">
        <f t="shared" ca="1" si="1476"/>
        <v>#NAME?</v>
      </c>
      <c r="Z4728" s="13" t="e">
        <f ca="1">CalcTable[[#This Row],[IrrHours]]/5</f>
        <v>#NAME?</v>
      </c>
      <c r="AA4728" s="13" t="e">
        <f ca="1">IF(CalcTable[[#This Row],[IrrFlag]]=FALSE,0,MAX(0,CalcTable[[#This Row],[VolRednWind]]*(FCAP*IRR_TARGET-CalcTable[[#This Row],[IWC]])))</f>
        <v>#NAME?</v>
      </c>
      <c r="AB4728" s="13" t="e">
        <f ca="1">CalcTable[[#This Row],[IWC]]+CalcTable[[#This Row],[Eff Precip]]+CalcTable[[#This Row],[IrrAmt]]-CalcTable[[#This Row],[AET]]</f>
        <v>#NAME?</v>
      </c>
      <c r="AC4728" s="13" t="e">
        <f ca="1">IF(CalcTable[[#This Row],[PWC]]&gt;FCAP,MIN(24*PERC,MIN(SAT,CalcTable[[#This Row],[PWC]])-FCAP),0)</f>
        <v>#NAME?</v>
      </c>
      <c r="AD4728" s="13" t="e">
        <f ca="1">IF(CalcTable[[#This Row],[PWC]]&gt;SAT,CalcTable[[#This Row],[PWC]]-SAT,0)</f>
        <v>#NAME?</v>
      </c>
      <c r="AE4728" s="13" t="e">
        <f ca="1">CalcTable[[#This Row],[PWC]]-CalcTable[[#This Row],[PercAmt]]-CalcTable[[#This Row],[Runoff]]</f>
        <v>#NAME?</v>
      </c>
      <c r="AF4728" s="13" t="e">
        <f ca="1">CalcTable[[#This Row],[IrrAmt]]/1000*CUR_IRR_AREA*10000/IRR_EFF</f>
        <v>#NAME?</v>
      </c>
      <c r="AG4728" s="147"/>
      <c r="AH4728" s="13"/>
      <c r="AI4728" s="50">
        <v>0</v>
      </c>
      <c r="AJ4728" s="50">
        <v>0</v>
      </c>
      <c r="AK4728" s="50">
        <v>0</v>
      </c>
      <c r="AL4728" s="50">
        <v>0</v>
      </c>
      <c r="AM4728" s="50"/>
      <c r="AN4728" s="50"/>
      <c r="AO4728" s="50"/>
      <c r="AP4728" s="50"/>
      <c r="AQ4728" s="50"/>
      <c r="AR4728" s="50"/>
      <c r="AS4728" s="50"/>
      <c r="AT4728" s="50"/>
      <c r="AU4728" s="50"/>
      <c r="AV4728" s="50"/>
      <c r="AW4728" s="50"/>
      <c r="AX4728" s="50">
        <f t="shared" si="1487"/>
        <v>0</v>
      </c>
      <c r="AY4728" s="50"/>
      <c r="AZ4728" s="50">
        <f t="shared" si="1477"/>
        <v>0</v>
      </c>
      <c r="BA4728" s="50">
        <f t="shared" si="1478"/>
        <v>0</v>
      </c>
      <c r="BB4728" s="50">
        <f t="shared" si="1479"/>
        <v>0</v>
      </c>
      <c r="BC4728" s="17">
        <f t="shared" si="1480"/>
        <v>19908</v>
      </c>
      <c r="BD4728" s="50">
        <f t="shared" si="1481"/>
        <v>0</v>
      </c>
      <c r="BE4728" s="50">
        <f t="shared" si="1482"/>
        <v>0</v>
      </c>
      <c r="BF4728" s="50">
        <f t="shared" si="1488"/>
        <v>0</v>
      </c>
      <c r="BG4728" s="50"/>
      <c r="BH4728" s="17">
        <f t="shared" si="1483"/>
        <v>0</v>
      </c>
      <c r="BI4728" s="17">
        <f t="shared" si="1491"/>
        <v>4728</v>
      </c>
      <c r="BJ4728" s="17">
        <f t="shared" si="1489"/>
        <v>4728</v>
      </c>
      <c r="BK4728" s="150">
        <f t="shared" si="1490"/>
        <v>33112</v>
      </c>
      <c r="BL4728" s="50" t="e">
        <f t="shared" ca="1" si="1484"/>
        <v>#NAME?</v>
      </c>
      <c r="BM4728" s="50" t="e">
        <f t="shared" ca="1" si="1485"/>
        <v>#NAME?</v>
      </c>
      <c r="BN4728" s="50" t="e">
        <f t="shared" ca="1" si="1486"/>
        <v>#NAME?</v>
      </c>
    </row>
    <row r="4729" spans="1:66" x14ac:dyDescent="0.35">
      <c r="A4729" s="48">
        <v>33113</v>
      </c>
      <c r="B4729" s="17">
        <v>1990</v>
      </c>
      <c r="C4729" s="17">
        <v>8</v>
      </c>
      <c r="D4729" s="17">
        <v>240</v>
      </c>
      <c r="E4729" s="17">
        <v>28</v>
      </c>
      <c r="F4729" s="17">
        <v>3</v>
      </c>
      <c r="G4729" s="50">
        <v>6.5</v>
      </c>
      <c r="H4729" s="32">
        <v>5.0830694252292528</v>
      </c>
      <c r="I4729" s="50">
        <v>2.8333333333333335</v>
      </c>
      <c r="J4729" s="13">
        <v>0</v>
      </c>
      <c r="K4729" s="13">
        <f t="shared" si="1472"/>
        <v>0</v>
      </c>
      <c r="L4729" s="13">
        <f t="shared" si="1473"/>
        <v>0</v>
      </c>
      <c r="M4729" s="13" t="e">
        <f ca="1">CalcTable[[#This Row],[IWC]]-AE4728</f>
        <v>#NAME?</v>
      </c>
      <c r="N4729" s="13" t="e">
        <f ca="1">IF(CalcTable[[#This Row],[Day of Year]]&lt;123,FCAP,AE4728)</f>
        <v>#NAME?</v>
      </c>
      <c r="O4729" s="17" t="e">
        <f ca="1">IF(IRR_DRIP,5,COUNTIF('IDET Wind Values'!C4713:G4713,"&lt;="&amp;IRR_MAXWIND))</f>
        <v>#NAME?</v>
      </c>
      <c r="P4729" s="13" t="e">
        <f ca="1">CalcTable[[#This Row],[ET_o]]*KL</f>
        <v>#NAME?</v>
      </c>
      <c r="Q4729" s="13" t="e">
        <f ca="1">IF(WILTPT&lt;=0,1,MAX(0,MIN(1,(CalcTable[[#This Row],[IWC]]-WILTPT)/(MAD-WILTPT))))</f>
        <v>#NAME?</v>
      </c>
      <c r="R4729" s="13" t="e">
        <f ca="1">CalcTable[[#This Row],[ETMult]]*CalcTable[[#This Row],[ETb]]</f>
        <v>#NAME?</v>
      </c>
      <c r="S4729" s="13" t="b">
        <f>INDEX(IRR_LIST,CalcTable[[#This Row],[Day of Week]]+1)</f>
        <v>1</v>
      </c>
      <c r="T4729" s="13">
        <f t="shared" ca="1" si="1474"/>
        <v>2.6</v>
      </c>
      <c r="U4729" s="13" t="b">
        <f ca="1">IF(CalcTable[[#This Row],[IrrPrecip]]&gt;=IC_MM,FALSE,TRUE)</f>
        <v>1</v>
      </c>
      <c r="V4729" s="13" t="b">
        <f t="shared" si="1475"/>
        <v>1</v>
      </c>
      <c r="W4729" s="13" t="e">
        <f ca="1">IF(AND(IRR_DRIP=FALSE,CalcTable[[#This Row],[IrrHours]]&lt;=0),FALSE,TRUE)</f>
        <v>#NAME?</v>
      </c>
      <c r="X4729" s="13" t="e">
        <f ca="1">AND(CalcTable[[#This Row],[IrrDay]],CalcTable[[#This Row],[IrrRain]],CalcTable[[#This Row],[IrrWarm]],CalcTable[[#This Row],[IrrWindy]])</f>
        <v>#NAME?</v>
      </c>
      <c r="Y4729" s="13" t="e">
        <f t="shared" ca="1" si="1476"/>
        <v>#NAME?</v>
      </c>
      <c r="Z4729" s="13" t="e">
        <f ca="1">CalcTable[[#This Row],[IrrHours]]/5</f>
        <v>#NAME?</v>
      </c>
      <c r="AA4729" s="13" t="e">
        <f ca="1">IF(CalcTable[[#This Row],[IrrFlag]]=FALSE,0,MAX(0,CalcTable[[#This Row],[VolRednWind]]*(FCAP*IRR_TARGET-CalcTable[[#This Row],[IWC]])))</f>
        <v>#NAME?</v>
      </c>
      <c r="AB4729" s="13" t="e">
        <f ca="1">CalcTable[[#This Row],[IWC]]+CalcTable[[#This Row],[Eff Precip]]+CalcTable[[#This Row],[IrrAmt]]-CalcTable[[#This Row],[AET]]</f>
        <v>#NAME?</v>
      </c>
      <c r="AC4729" s="13" t="e">
        <f ca="1">IF(CalcTable[[#This Row],[PWC]]&gt;FCAP,MIN(24*PERC,MIN(SAT,CalcTable[[#This Row],[PWC]])-FCAP),0)</f>
        <v>#NAME?</v>
      </c>
      <c r="AD4729" s="13" t="e">
        <f ca="1">IF(CalcTable[[#This Row],[PWC]]&gt;SAT,CalcTable[[#This Row],[PWC]]-SAT,0)</f>
        <v>#NAME?</v>
      </c>
      <c r="AE4729" s="13" t="e">
        <f ca="1">CalcTable[[#This Row],[PWC]]-CalcTable[[#This Row],[PercAmt]]-CalcTable[[#This Row],[Runoff]]</f>
        <v>#NAME?</v>
      </c>
      <c r="AF4729" s="13" t="e">
        <f ca="1">CalcTable[[#This Row],[IrrAmt]]/1000*CUR_IRR_AREA*10000/IRR_EFF</f>
        <v>#NAME?</v>
      </c>
      <c r="AG4729" s="147"/>
      <c r="AH4729" s="13"/>
      <c r="AI4729" s="50">
        <v>0</v>
      </c>
      <c r="AJ4729" s="50">
        <v>0</v>
      </c>
      <c r="AK4729" s="50">
        <v>0</v>
      </c>
      <c r="AL4729" s="50">
        <v>0</v>
      </c>
      <c r="AM4729" s="50"/>
      <c r="AN4729" s="50"/>
      <c r="AO4729" s="50"/>
      <c r="AP4729" s="50"/>
      <c r="AQ4729" s="50"/>
      <c r="AR4729" s="50"/>
      <c r="AS4729" s="50"/>
      <c r="AT4729" s="50"/>
      <c r="AU4729" s="50"/>
      <c r="AV4729" s="50"/>
      <c r="AW4729" s="50"/>
      <c r="AX4729" s="50">
        <f t="shared" si="1487"/>
        <v>0</v>
      </c>
      <c r="AY4729" s="50"/>
      <c r="AZ4729" s="50">
        <f t="shared" si="1477"/>
        <v>0</v>
      </c>
      <c r="BA4729" s="50">
        <f t="shared" si="1478"/>
        <v>0</v>
      </c>
      <c r="BB4729" s="50">
        <f t="shared" si="1479"/>
        <v>0</v>
      </c>
      <c r="BC4729" s="17">
        <f t="shared" si="1480"/>
        <v>19908</v>
      </c>
      <c r="BD4729" s="50">
        <f t="shared" si="1481"/>
        <v>0</v>
      </c>
      <c r="BE4729" s="50">
        <f t="shared" si="1482"/>
        <v>0</v>
      </c>
      <c r="BF4729" s="50">
        <f t="shared" si="1488"/>
        <v>0</v>
      </c>
      <c r="BG4729" s="50"/>
      <c r="BH4729" s="17">
        <f t="shared" si="1483"/>
        <v>0</v>
      </c>
      <c r="BI4729" s="17">
        <f t="shared" si="1491"/>
        <v>4729</v>
      </c>
      <c r="BJ4729" s="17">
        <f t="shared" si="1489"/>
        <v>4729</v>
      </c>
      <c r="BK4729" s="150">
        <f t="shared" si="1490"/>
        <v>33113</v>
      </c>
      <c r="BL4729" s="50" t="e">
        <f t="shared" ca="1" si="1484"/>
        <v>#NAME?</v>
      </c>
      <c r="BM4729" s="50" t="e">
        <f t="shared" ca="1" si="1485"/>
        <v>#NAME?</v>
      </c>
      <c r="BN4729" s="50" t="e">
        <f t="shared" ca="1" si="1486"/>
        <v>#NAME?</v>
      </c>
    </row>
    <row r="4730" spans="1:66" x14ac:dyDescent="0.35">
      <c r="A4730" s="48">
        <v>33114</v>
      </c>
      <c r="B4730" s="17">
        <v>1990</v>
      </c>
      <c r="C4730" s="17">
        <v>8</v>
      </c>
      <c r="D4730" s="17">
        <v>241</v>
      </c>
      <c r="E4730" s="17">
        <v>29</v>
      </c>
      <c r="F4730" s="17">
        <v>4</v>
      </c>
      <c r="G4730" s="50">
        <v>5.8</v>
      </c>
      <c r="H4730" s="32">
        <v>4.5848508687965159</v>
      </c>
      <c r="I4730" s="50">
        <v>13.833333333333334</v>
      </c>
      <c r="J4730" s="13">
        <v>0</v>
      </c>
      <c r="K4730" s="13">
        <f t="shared" si="1472"/>
        <v>0</v>
      </c>
      <c r="L4730" s="13">
        <f t="shared" si="1473"/>
        <v>0</v>
      </c>
      <c r="M4730" s="13" t="e">
        <f ca="1">CalcTable[[#This Row],[IWC]]-AE4729</f>
        <v>#NAME?</v>
      </c>
      <c r="N4730" s="13" t="e">
        <f ca="1">IF(CalcTable[[#This Row],[Day of Year]]&lt;123,FCAP,AE4729)</f>
        <v>#NAME?</v>
      </c>
      <c r="O4730" s="17" t="e">
        <f ca="1">IF(IRR_DRIP,5,COUNTIF('IDET Wind Values'!C4714:G4714,"&lt;="&amp;IRR_MAXWIND))</f>
        <v>#NAME?</v>
      </c>
      <c r="P4730" s="13" t="e">
        <f ca="1">CalcTable[[#This Row],[ET_o]]*KL</f>
        <v>#NAME?</v>
      </c>
      <c r="Q4730" s="13" t="e">
        <f ca="1">IF(WILTPT&lt;=0,1,MAX(0,MIN(1,(CalcTable[[#This Row],[IWC]]-WILTPT)/(MAD-WILTPT))))</f>
        <v>#NAME?</v>
      </c>
      <c r="R4730" s="13" t="e">
        <f ca="1">CalcTable[[#This Row],[ETMult]]*CalcTable[[#This Row],[ETb]]</f>
        <v>#NAME?</v>
      </c>
      <c r="S4730" s="13" t="b">
        <f>INDEX(IRR_LIST,CalcTable[[#This Row],[Day of Week]]+1)</f>
        <v>0</v>
      </c>
      <c r="T4730" s="13">
        <f t="shared" ca="1" si="1474"/>
        <v>0</v>
      </c>
      <c r="U4730" s="13" t="b">
        <f ca="1">IF(CalcTable[[#This Row],[IrrPrecip]]&gt;=IC_MM,FALSE,TRUE)</f>
        <v>1</v>
      </c>
      <c r="V4730" s="13" t="b">
        <f t="shared" si="1475"/>
        <v>1</v>
      </c>
      <c r="W4730" s="13" t="e">
        <f ca="1">IF(AND(IRR_DRIP=FALSE,CalcTable[[#This Row],[IrrHours]]&lt;=0),FALSE,TRUE)</f>
        <v>#NAME?</v>
      </c>
      <c r="X4730" s="13" t="e">
        <f ca="1">AND(CalcTable[[#This Row],[IrrDay]],CalcTable[[#This Row],[IrrRain]],CalcTable[[#This Row],[IrrWarm]],CalcTable[[#This Row],[IrrWindy]])</f>
        <v>#NAME?</v>
      </c>
      <c r="Y4730" s="13" t="e">
        <f t="shared" ca="1" si="1476"/>
        <v>#NAME?</v>
      </c>
      <c r="Z4730" s="13" t="e">
        <f ca="1">CalcTable[[#This Row],[IrrHours]]/5</f>
        <v>#NAME?</v>
      </c>
      <c r="AA4730" s="13" t="e">
        <f ca="1">IF(CalcTable[[#This Row],[IrrFlag]]=FALSE,0,MAX(0,CalcTable[[#This Row],[VolRednWind]]*(FCAP*IRR_TARGET-CalcTable[[#This Row],[IWC]])))</f>
        <v>#NAME?</v>
      </c>
      <c r="AB4730" s="13" t="e">
        <f ca="1">CalcTable[[#This Row],[IWC]]+CalcTable[[#This Row],[Eff Precip]]+CalcTable[[#This Row],[IrrAmt]]-CalcTable[[#This Row],[AET]]</f>
        <v>#NAME?</v>
      </c>
      <c r="AC4730" s="13" t="e">
        <f ca="1">IF(CalcTable[[#This Row],[PWC]]&gt;FCAP,MIN(24*PERC,MIN(SAT,CalcTable[[#This Row],[PWC]])-FCAP),0)</f>
        <v>#NAME?</v>
      </c>
      <c r="AD4730" s="13" t="e">
        <f ca="1">IF(CalcTable[[#This Row],[PWC]]&gt;SAT,CalcTable[[#This Row],[PWC]]-SAT,0)</f>
        <v>#NAME?</v>
      </c>
      <c r="AE4730" s="13" t="e">
        <f ca="1">CalcTable[[#This Row],[PWC]]-CalcTable[[#This Row],[PercAmt]]-CalcTable[[#This Row],[Runoff]]</f>
        <v>#NAME?</v>
      </c>
      <c r="AF4730" s="13" t="e">
        <f ca="1">CalcTable[[#This Row],[IrrAmt]]/1000*CUR_IRR_AREA*10000/IRR_EFF</f>
        <v>#NAME?</v>
      </c>
      <c r="AG4730" s="147"/>
      <c r="AH4730" s="13"/>
      <c r="AI4730" s="50">
        <v>0</v>
      </c>
      <c r="AJ4730" s="50">
        <v>0</v>
      </c>
      <c r="AK4730" s="50">
        <v>0</v>
      </c>
      <c r="AL4730" s="50">
        <v>8.3663635799995681</v>
      </c>
      <c r="AM4730" s="50"/>
      <c r="AN4730" s="50"/>
      <c r="AO4730" s="50"/>
      <c r="AP4730" s="50"/>
      <c r="AQ4730" s="50"/>
      <c r="AR4730" s="50"/>
      <c r="AS4730" s="50"/>
      <c r="AT4730" s="50"/>
      <c r="AU4730" s="50"/>
      <c r="AV4730" s="50"/>
      <c r="AW4730" s="50"/>
      <c r="AX4730" s="50">
        <f t="shared" si="1487"/>
        <v>8.3663635799995681</v>
      </c>
      <c r="AY4730" s="50"/>
      <c r="AZ4730" s="50">
        <f t="shared" si="1477"/>
        <v>245.41333167998735</v>
      </c>
      <c r="BA4730" s="50">
        <f t="shared" si="1478"/>
        <v>377.85862179299642</v>
      </c>
      <c r="BB4730" s="50">
        <f t="shared" si="1479"/>
        <v>389.5449709206149</v>
      </c>
      <c r="BC4730" s="17">
        <f t="shared" si="1480"/>
        <v>19908</v>
      </c>
      <c r="BD4730" s="50">
        <f t="shared" si="1481"/>
        <v>8.3663635799995681</v>
      </c>
      <c r="BE4730" s="50">
        <f t="shared" si="1482"/>
        <v>245.41333167998735</v>
      </c>
      <c r="BF4730" s="50">
        <f t="shared" si="1488"/>
        <v>401.41808507526434</v>
      </c>
      <c r="BG4730" s="50"/>
      <c r="BH4730" s="17">
        <f t="shared" si="1483"/>
        <v>0</v>
      </c>
      <c r="BI4730" s="17">
        <f t="shared" si="1491"/>
        <v>4730</v>
      </c>
      <c r="BJ4730" s="17">
        <f t="shared" si="1489"/>
        <v>4730</v>
      </c>
      <c r="BK4730" s="150">
        <f t="shared" si="1490"/>
        <v>33114</v>
      </c>
      <c r="BL4730" s="50" t="e">
        <f t="shared" ca="1" si="1484"/>
        <v>#NAME?</v>
      </c>
      <c r="BM4730" s="50" t="e">
        <f t="shared" ca="1" si="1485"/>
        <v>#NAME?</v>
      </c>
      <c r="BN4730" s="50" t="e">
        <f t="shared" ca="1" si="1486"/>
        <v>#NAME?</v>
      </c>
    </row>
    <row r="4731" spans="1:66" x14ac:dyDescent="0.35">
      <c r="A4731" s="48">
        <v>33115</v>
      </c>
      <c r="B4731" s="17">
        <v>1990</v>
      </c>
      <c r="C4731" s="17">
        <v>8</v>
      </c>
      <c r="D4731" s="17">
        <v>242</v>
      </c>
      <c r="E4731" s="17">
        <v>30</v>
      </c>
      <c r="F4731" s="17">
        <v>5</v>
      </c>
      <c r="G4731" s="50">
        <v>9.8000000000000007</v>
      </c>
      <c r="H4731" s="32">
        <v>5.1749522643226937</v>
      </c>
      <c r="I4731" s="50">
        <v>21.833333333333332</v>
      </c>
      <c r="J4731" s="13">
        <v>0</v>
      </c>
      <c r="K4731" s="13">
        <f t="shared" si="1472"/>
        <v>0</v>
      </c>
      <c r="L4731" s="13">
        <f t="shared" si="1473"/>
        <v>0</v>
      </c>
      <c r="M4731" s="13" t="e">
        <f ca="1">CalcTable[[#This Row],[IWC]]-AE4730</f>
        <v>#NAME?</v>
      </c>
      <c r="N4731" s="13" t="e">
        <f ca="1">IF(CalcTable[[#This Row],[Day of Year]]&lt;123,FCAP,AE4730)</f>
        <v>#NAME?</v>
      </c>
      <c r="O4731" s="17" t="e">
        <f ca="1">IF(IRR_DRIP,5,COUNTIF('IDET Wind Values'!C4715:G4715,"&lt;="&amp;IRR_MAXWIND))</f>
        <v>#NAME?</v>
      </c>
      <c r="P4731" s="13" t="e">
        <f ca="1">CalcTable[[#This Row],[ET_o]]*KL</f>
        <v>#NAME?</v>
      </c>
      <c r="Q4731" s="13" t="e">
        <f ca="1">IF(WILTPT&lt;=0,1,MAX(0,MIN(1,(CalcTable[[#This Row],[IWC]]-WILTPT)/(MAD-WILTPT))))</f>
        <v>#NAME?</v>
      </c>
      <c r="R4731" s="13" t="e">
        <f ca="1">CalcTable[[#This Row],[ETMult]]*CalcTable[[#This Row],[ETb]]</f>
        <v>#NAME?</v>
      </c>
      <c r="S4731" s="13" t="b">
        <f>INDEX(IRR_LIST,CalcTable[[#This Row],[Day of Week]]+1)</f>
        <v>1</v>
      </c>
      <c r="T4731" s="13">
        <f t="shared" ca="1" si="1474"/>
        <v>0</v>
      </c>
      <c r="U4731" s="13" t="b">
        <f ca="1">IF(CalcTable[[#This Row],[IrrPrecip]]&gt;=IC_MM,FALSE,TRUE)</f>
        <v>1</v>
      </c>
      <c r="V4731" s="13" t="b">
        <f t="shared" si="1475"/>
        <v>1</v>
      </c>
      <c r="W4731" s="13" t="e">
        <f ca="1">IF(AND(IRR_DRIP=FALSE,CalcTable[[#This Row],[IrrHours]]&lt;=0),FALSE,TRUE)</f>
        <v>#NAME?</v>
      </c>
      <c r="X4731" s="13" t="e">
        <f ca="1">AND(CalcTable[[#This Row],[IrrDay]],CalcTable[[#This Row],[IrrRain]],CalcTable[[#This Row],[IrrWarm]],CalcTable[[#This Row],[IrrWindy]])</f>
        <v>#NAME?</v>
      </c>
      <c r="Y4731" s="13" t="e">
        <f t="shared" ca="1" si="1476"/>
        <v>#NAME?</v>
      </c>
      <c r="Z4731" s="13" t="e">
        <f ca="1">CalcTable[[#This Row],[IrrHours]]/5</f>
        <v>#NAME?</v>
      </c>
      <c r="AA4731" s="13" t="e">
        <f ca="1">IF(CalcTable[[#This Row],[IrrFlag]]=FALSE,0,MAX(0,CalcTable[[#This Row],[VolRednWind]]*(FCAP*IRR_TARGET-CalcTable[[#This Row],[IWC]])))</f>
        <v>#NAME?</v>
      </c>
      <c r="AB4731" s="13" t="e">
        <f ca="1">CalcTable[[#This Row],[IWC]]+CalcTable[[#This Row],[Eff Precip]]+CalcTable[[#This Row],[IrrAmt]]-CalcTable[[#This Row],[AET]]</f>
        <v>#NAME?</v>
      </c>
      <c r="AC4731" s="13" t="e">
        <f ca="1">IF(CalcTable[[#This Row],[PWC]]&gt;FCAP,MIN(24*PERC,MIN(SAT,CalcTable[[#This Row],[PWC]])-FCAP),0)</f>
        <v>#NAME?</v>
      </c>
      <c r="AD4731" s="13" t="e">
        <f ca="1">IF(CalcTable[[#This Row],[PWC]]&gt;SAT,CalcTable[[#This Row],[PWC]]-SAT,0)</f>
        <v>#NAME?</v>
      </c>
      <c r="AE4731" s="13" t="e">
        <f ca="1">CalcTable[[#This Row],[PWC]]-CalcTable[[#This Row],[PercAmt]]-CalcTable[[#This Row],[Runoff]]</f>
        <v>#NAME?</v>
      </c>
      <c r="AF4731" s="13" t="e">
        <f ca="1">CalcTable[[#This Row],[IrrAmt]]/1000*CUR_IRR_AREA*10000/IRR_EFF</f>
        <v>#NAME?</v>
      </c>
      <c r="AG4731" s="147"/>
      <c r="AH4731" s="13"/>
      <c r="AI4731" s="50">
        <v>2.9906443572260955</v>
      </c>
      <c r="AJ4731" s="50">
        <v>3.6241158255788566</v>
      </c>
      <c r="AK4731" s="50">
        <v>0</v>
      </c>
      <c r="AL4731" s="50">
        <v>0</v>
      </c>
      <c r="AM4731" s="50"/>
      <c r="AN4731" s="50"/>
      <c r="AO4731" s="50"/>
      <c r="AP4731" s="50"/>
      <c r="AQ4731" s="50"/>
      <c r="AR4731" s="50"/>
      <c r="AS4731" s="50"/>
      <c r="AT4731" s="50"/>
      <c r="AU4731" s="50"/>
      <c r="AV4731" s="50"/>
      <c r="AW4731" s="50"/>
      <c r="AX4731" s="50">
        <f t="shared" si="1487"/>
        <v>6.614760182804952</v>
      </c>
      <c r="AY4731" s="50"/>
      <c r="AZ4731" s="50">
        <f t="shared" si="1477"/>
        <v>150.17018145629589</v>
      </c>
      <c r="BA4731" s="50">
        <f t="shared" si="1478"/>
        <v>242.89653796815298</v>
      </c>
      <c r="BB4731" s="50">
        <f t="shared" si="1479"/>
        <v>251.3455136119853</v>
      </c>
      <c r="BC4731" s="17">
        <f t="shared" si="1480"/>
        <v>19908</v>
      </c>
      <c r="BD4731" s="50">
        <f t="shared" si="1481"/>
        <v>6.614760182804952</v>
      </c>
      <c r="BE4731" s="50">
        <f t="shared" si="1482"/>
        <v>150.17018145629589</v>
      </c>
      <c r="BF4731" s="50">
        <f t="shared" si="1488"/>
        <v>245.63061127500671</v>
      </c>
      <c r="BG4731" s="50"/>
      <c r="BH4731" s="17">
        <f t="shared" si="1483"/>
        <v>0</v>
      </c>
      <c r="BI4731" s="17">
        <f t="shared" si="1491"/>
        <v>4731</v>
      </c>
      <c r="BJ4731" s="17">
        <f t="shared" si="1489"/>
        <v>4731</v>
      </c>
      <c r="BK4731" s="150">
        <f t="shared" si="1490"/>
        <v>33115</v>
      </c>
      <c r="BL4731" s="50" t="e">
        <f t="shared" ca="1" si="1484"/>
        <v>#NAME?</v>
      </c>
      <c r="BM4731" s="50" t="e">
        <f t="shared" ca="1" si="1485"/>
        <v>#NAME?</v>
      </c>
      <c r="BN4731" s="50" t="e">
        <f t="shared" ca="1" si="1486"/>
        <v>#NAME?</v>
      </c>
    </row>
    <row r="4732" spans="1:66" x14ac:dyDescent="0.35">
      <c r="A4732" s="48">
        <v>33116</v>
      </c>
      <c r="B4732" s="17">
        <v>1990</v>
      </c>
      <c r="C4732" s="17">
        <v>8</v>
      </c>
      <c r="D4732" s="17">
        <v>243</v>
      </c>
      <c r="E4732" s="17">
        <v>31</v>
      </c>
      <c r="F4732" s="17">
        <v>6</v>
      </c>
      <c r="G4732" s="50">
        <v>6.5</v>
      </c>
      <c r="H4732" s="32">
        <v>3.3786250449761428</v>
      </c>
      <c r="I4732" s="50">
        <v>7.666666666666667</v>
      </c>
      <c r="J4732" s="13">
        <v>0</v>
      </c>
      <c r="K4732" s="13">
        <f t="shared" si="1472"/>
        <v>0</v>
      </c>
      <c r="L4732" s="13">
        <f t="shared" si="1473"/>
        <v>0</v>
      </c>
      <c r="M4732" s="13" t="e">
        <f ca="1">CalcTable[[#This Row],[IWC]]-AE4731</f>
        <v>#NAME?</v>
      </c>
      <c r="N4732" s="13" t="e">
        <f ca="1">IF(CalcTable[[#This Row],[Day of Year]]&lt;123,FCAP,AE4731)</f>
        <v>#NAME?</v>
      </c>
      <c r="O4732" s="17" t="e">
        <f ca="1">IF(IRR_DRIP,5,COUNTIF('IDET Wind Values'!C4716:G4716,"&lt;="&amp;IRR_MAXWIND))</f>
        <v>#NAME?</v>
      </c>
      <c r="P4732" s="13" t="e">
        <f ca="1">CalcTable[[#This Row],[ET_o]]*KL</f>
        <v>#NAME?</v>
      </c>
      <c r="Q4732" s="13" t="e">
        <f ca="1">IF(WILTPT&lt;=0,1,MAX(0,MIN(1,(CalcTable[[#This Row],[IWC]]-WILTPT)/(MAD-WILTPT))))</f>
        <v>#NAME?</v>
      </c>
      <c r="R4732" s="13" t="e">
        <f ca="1">CalcTable[[#This Row],[ETMult]]*CalcTable[[#This Row],[ETb]]</f>
        <v>#NAME?</v>
      </c>
      <c r="S4732" s="13" t="b">
        <f>INDEX(IRR_LIST,CalcTable[[#This Row],[Day of Week]]+1)</f>
        <v>0</v>
      </c>
      <c r="T4732" s="13">
        <f t="shared" ca="1" si="1474"/>
        <v>0</v>
      </c>
      <c r="U4732" s="13" t="b">
        <f ca="1">IF(CalcTable[[#This Row],[IrrPrecip]]&gt;=IC_MM,FALSE,TRUE)</f>
        <v>1</v>
      </c>
      <c r="V4732" s="13" t="b">
        <f t="shared" si="1475"/>
        <v>1</v>
      </c>
      <c r="W4732" s="13" t="e">
        <f ca="1">IF(AND(IRR_DRIP=FALSE,CalcTable[[#This Row],[IrrHours]]&lt;=0),FALSE,TRUE)</f>
        <v>#NAME?</v>
      </c>
      <c r="X4732" s="13" t="e">
        <f ca="1">AND(CalcTable[[#This Row],[IrrDay]],CalcTable[[#This Row],[IrrRain]],CalcTable[[#This Row],[IrrWarm]],CalcTable[[#This Row],[IrrWindy]])</f>
        <v>#NAME?</v>
      </c>
      <c r="Y4732" s="13" t="e">
        <f t="shared" ca="1" si="1476"/>
        <v>#NAME?</v>
      </c>
      <c r="Z4732" s="13" t="e">
        <f ca="1">CalcTable[[#This Row],[IrrHours]]/5</f>
        <v>#NAME?</v>
      </c>
      <c r="AA4732" s="13" t="e">
        <f ca="1">IF(CalcTable[[#This Row],[IrrFlag]]=FALSE,0,MAX(0,CalcTable[[#This Row],[VolRednWind]]*(FCAP*IRR_TARGET-CalcTable[[#This Row],[IWC]])))</f>
        <v>#NAME?</v>
      </c>
      <c r="AB4732" s="13" t="e">
        <f ca="1">CalcTable[[#This Row],[IWC]]+CalcTable[[#This Row],[Eff Precip]]+CalcTable[[#This Row],[IrrAmt]]-CalcTable[[#This Row],[AET]]</f>
        <v>#NAME?</v>
      </c>
      <c r="AC4732" s="13" t="e">
        <f ca="1">IF(CalcTable[[#This Row],[PWC]]&gt;FCAP,MIN(24*PERC,MIN(SAT,CalcTable[[#This Row],[PWC]])-FCAP),0)</f>
        <v>#NAME?</v>
      </c>
      <c r="AD4732" s="13" t="e">
        <f ca="1">IF(CalcTable[[#This Row],[PWC]]&gt;SAT,CalcTable[[#This Row],[PWC]]-SAT,0)</f>
        <v>#NAME?</v>
      </c>
      <c r="AE4732" s="13" t="e">
        <f ca="1">CalcTable[[#This Row],[PWC]]-CalcTable[[#This Row],[PercAmt]]-CalcTable[[#This Row],[Runoff]]</f>
        <v>#NAME?</v>
      </c>
      <c r="AF4732" s="13" t="e">
        <f ca="1">CalcTable[[#This Row],[IrrAmt]]/1000*CUR_IRR_AREA*10000/IRR_EFF</f>
        <v>#NAME?</v>
      </c>
      <c r="AG4732" s="147"/>
      <c r="AH4732" s="13"/>
      <c r="AI4732" s="50">
        <v>0</v>
      </c>
      <c r="AJ4732" s="50">
        <v>0</v>
      </c>
      <c r="AK4732" s="50">
        <v>0</v>
      </c>
      <c r="AL4732" s="50">
        <v>5.1262237453774837</v>
      </c>
      <c r="AM4732" s="50"/>
      <c r="AN4732" s="50"/>
      <c r="AO4732" s="50"/>
      <c r="AP4732" s="50"/>
      <c r="AQ4732" s="50"/>
      <c r="AR4732" s="50"/>
      <c r="AS4732" s="50"/>
      <c r="AT4732" s="50"/>
      <c r="AU4732" s="50"/>
      <c r="AV4732" s="50"/>
      <c r="AW4732" s="50"/>
      <c r="AX4732" s="50">
        <f t="shared" si="1487"/>
        <v>5.1262237453774837</v>
      </c>
      <c r="AY4732" s="50"/>
      <c r="AZ4732" s="50">
        <f t="shared" si="1477"/>
        <v>150.36922986440621</v>
      </c>
      <c r="BA4732" s="50">
        <f t="shared" si="1478"/>
        <v>231.52087772773655</v>
      </c>
      <c r="BB4732" s="50">
        <f t="shared" si="1479"/>
        <v>238.68131724508925</v>
      </c>
      <c r="BC4732" s="17">
        <f t="shared" si="1480"/>
        <v>19908</v>
      </c>
      <c r="BD4732" s="50">
        <f t="shared" si="1481"/>
        <v>5.1262237453774837</v>
      </c>
      <c r="BE4732" s="50">
        <f t="shared" si="1482"/>
        <v>150.36922986440621</v>
      </c>
      <c r="BF4732" s="50">
        <f t="shared" si="1488"/>
        <v>245.95619110505896</v>
      </c>
      <c r="BG4732" s="50"/>
      <c r="BH4732" s="17">
        <f t="shared" si="1483"/>
        <v>0</v>
      </c>
      <c r="BI4732" s="17">
        <f t="shared" si="1491"/>
        <v>4732</v>
      </c>
      <c r="BJ4732" s="17">
        <f t="shared" si="1489"/>
        <v>4732</v>
      </c>
      <c r="BK4732" s="150">
        <f t="shared" si="1490"/>
        <v>33116</v>
      </c>
      <c r="BL4732" s="50" t="e">
        <f t="shared" ca="1" si="1484"/>
        <v>#NAME?</v>
      </c>
      <c r="BM4732" s="50" t="e">
        <f t="shared" ca="1" si="1485"/>
        <v>#NAME?</v>
      </c>
      <c r="BN4732" s="50" t="e">
        <f t="shared" ca="1" si="1486"/>
        <v>#NAME?</v>
      </c>
    </row>
    <row r="4733" spans="1:66" x14ac:dyDescent="0.35">
      <c r="A4733" s="48">
        <v>33117</v>
      </c>
      <c r="B4733" s="17">
        <v>1990</v>
      </c>
      <c r="C4733" s="17">
        <v>9</v>
      </c>
      <c r="D4733" s="17">
        <v>244</v>
      </c>
      <c r="E4733" s="17">
        <v>1</v>
      </c>
      <c r="F4733" s="17">
        <v>7</v>
      </c>
      <c r="G4733" s="50">
        <v>6.3</v>
      </c>
      <c r="H4733" s="32">
        <v>3.1269423717657574</v>
      </c>
      <c r="I4733" s="50">
        <v>5.333333333333333</v>
      </c>
      <c r="J4733" s="13">
        <v>0</v>
      </c>
      <c r="K4733" s="13">
        <f t="shared" si="1472"/>
        <v>0</v>
      </c>
      <c r="L4733" s="13">
        <f t="shared" si="1473"/>
        <v>0</v>
      </c>
      <c r="M4733" s="13" t="e">
        <f ca="1">CalcTable[[#This Row],[IWC]]-AE4732</f>
        <v>#NAME?</v>
      </c>
      <c r="N4733" s="13" t="e">
        <f ca="1">IF(CalcTable[[#This Row],[Day of Year]]&lt;123,FCAP,AE4732)</f>
        <v>#NAME?</v>
      </c>
      <c r="O4733" s="17" t="e">
        <f ca="1">IF(IRR_DRIP,5,COUNTIF('IDET Wind Values'!C4717:G4717,"&lt;="&amp;IRR_MAXWIND))</f>
        <v>#NAME?</v>
      </c>
      <c r="P4733" s="13" t="e">
        <f ca="1">CalcTable[[#This Row],[ET_o]]*KL</f>
        <v>#NAME?</v>
      </c>
      <c r="Q4733" s="13" t="e">
        <f ca="1">IF(WILTPT&lt;=0,1,MAX(0,MIN(1,(CalcTable[[#This Row],[IWC]]-WILTPT)/(MAD-WILTPT))))</f>
        <v>#NAME?</v>
      </c>
      <c r="R4733" s="13" t="e">
        <f ca="1">CalcTable[[#This Row],[ETMult]]*CalcTable[[#This Row],[ETb]]</f>
        <v>#NAME?</v>
      </c>
      <c r="S4733" s="13" t="b">
        <f>INDEX(IRR_LIST,CalcTable[[#This Row],[Day of Week]]+1)</f>
        <v>0</v>
      </c>
      <c r="T4733" s="13">
        <f t="shared" ca="1" si="1474"/>
        <v>0</v>
      </c>
      <c r="U4733" s="13" t="b">
        <f ca="1">IF(CalcTable[[#This Row],[IrrPrecip]]&gt;=IC_MM,FALSE,TRUE)</f>
        <v>1</v>
      </c>
      <c r="V4733" s="13" t="b">
        <f t="shared" si="1475"/>
        <v>1</v>
      </c>
      <c r="W4733" s="13" t="e">
        <f ca="1">IF(AND(IRR_DRIP=FALSE,CalcTable[[#This Row],[IrrHours]]&lt;=0),FALSE,TRUE)</f>
        <v>#NAME?</v>
      </c>
      <c r="X4733" s="13" t="e">
        <f ca="1">AND(CalcTable[[#This Row],[IrrDay]],CalcTable[[#This Row],[IrrRain]],CalcTable[[#This Row],[IrrWarm]],CalcTable[[#This Row],[IrrWindy]])</f>
        <v>#NAME?</v>
      </c>
      <c r="Y4733" s="13" t="e">
        <f t="shared" ca="1" si="1476"/>
        <v>#NAME?</v>
      </c>
      <c r="Z4733" s="13" t="e">
        <f ca="1">CalcTable[[#This Row],[IrrHours]]/5</f>
        <v>#NAME?</v>
      </c>
      <c r="AA4733" s="13" t="e">
        <f ca="1">IF(CalcTable[[#This Row],[IrrFlag]]=FALSE,0,MAX(0,CalcTable[[#This Row],[VolRednWind]]*(FCAP*IRR_TARGET-CalcTable[[#This Row],[IWC]])))</f>
        <v>#NAME?</v>
      </c>
      <c r="AB4733" s="13" t="e">
        <f ca="1">CalcTable[[#This Row],[IWC]]+CalcTable[[#This Row],[Eff Precip]]+CalcTable[[#This Row],[IrrAmt]]-CalcTable[[#This Row],[AET]]</f>
        <v>#NAME?</v>
      </c>
      <c r="AC4733" s="13" t="e">
        <f ca="1">IF(CalcTable[[#This Row],[PWC]]&gt;FCAP,MIN(24*PERC,MIN(SAT,CalcTable[[#This Row],[PWC]])-FCAP),0)</f>
        <v>#NAME?</v>
      </c>
      <c r="AD4733" s="13" t="e">
        <f ca="1">IF(CalcTable[[#This Row],[PWC]]&gt;SAT,CalcTable[[#This Row],[PWC]]-SAT,0)</f>
        <v>#NAME?</v>
      </c>
      <c r="AE4733" s="13" t="e">
        <f ca="1">CalcTable[[#This Row],[PWC]]-CalcTable[[#This Row],[PercAmt]]-CalcTable[[#This Row],[Runoff]]</f>
        <v>#NAME?</v>
      </c>
      <c r="AF4733" s="13" t="e">
        <f ca="1">CalcTable[[#This Row],[IrrAmt]]/1000*CUR_IRR_AREA*10000/IRR_EFF</f>
        <v>#NAME?</v>
      </c>
      <c r="AG4733" s="147"/>
      <c r="AH4733" s="13"/>
      <c r="AI4733" s="50">
        <v>0</v>
      </c>
      <c r="AJ4733" s="50">
        <v>0</v>
      </c>
      <c r="AK4733" s="50">
        <v>11.556065679329453</v>
      </c>
      <c r="AL4733" s="50">
        <v>0</v>
      </c>
      <c r="AM4733" s="50"/>
      <c r="AN4733" s="50"/>
      <c r="AO4733" s="50"/>
      <c r="AP4733" s="50"/>
      <c r="AQ4733" s="50"/>
      <c r="AR4733" s="50"/>
      <c r="AS4733" s="50"/>
      <c r="AT4733" s="50"/>
      <c r="AU4733" s="50"/>
      <c r="AV4733" s="50"/>
      <c r="AW4733" s="50"/>
      <c r="AX4733" s="50">
        <f t="shared" si="1487"/>
        <v>11.556065679329453</v>
      </c>
      <c r="AY4733" s="50"/>
      <c r="AZ4733" s="50">
        <f t="shared" si="1477"/>
        <v>169.488963296832</v>
      </c>
      <c r="BA4733" s="50">
        <f t="shared" si="1478"/>
        <v>260.95919745702702</v>
      </c>
      <c r="BB4733" s="50">
        <f t="shared" si="1479"/>
        <v>269.03010047116192</v>
      </c>
      <c r="BC4733" s="17">
        <f t="shared" si="1480"/>
        <v>19909</v>
      </c>
      <c r="BD4733" s="50">
        <f t="shared" si="1481"/>
        <v>11.556065679329453</v>
      </c>
      <c r="BE4733" s="50">
        <f t="shared" si="1482"/>
        <v>169.488963296832</v>
      </c>
      <c r="BF4733" s="50">
        <f t="shared" si="1488"/>
        <v>277.22998837211975</v>
      </c>
      <c r="BG4733" s="50"/>
      <c r="BH4733" s="17">
        <f t="shared" si="1483"/>
        <v>0</v>
      </c>
      <c r="BI4733" s="17">
        <f t="shared" si="1491"/>
        <v>4733</v>
      </c>
      <c r="BJ4733" s="17">
        <f t="shared" si="1489"/>
        <v>4733</v>
      </c>
      <c r="BK4733" s="150">
        <f t="shared" si="1490"/>
        <v>33117</v>
      </c>
      <c r="BL4733" s="50" t="e">
        <f t="shared" ca="1" si="1484"/>
        <v>#NAME?</v>
      </c>
      <c r="BM4733" s="50" t="e">
        <f t="shared" ca="1" si="1485"/>
        <v>#NAME?</v>
      </c>
      <c r="BN4733" s="50" t="e">
        <f t="shared" ca="1" si="1486"/>
        <v>#NAME?</v>
      </c>
    </row>
    <row r="4734" spans="1:66" x14ac:dyDescent="0.35">
      <c r="A4734" s="48">
        <v>33118</v>
      </c>
      <c r="B4734" s="17">
        <v>1990</v>
      </c>
      <c r="C4734" s="17">
        <v>9</v>
      </c>
      <c r="D4734" s="17">
        <v>245</v>
      </c>
      <c r="E4734" s="17">
        <v>2</v>
      </c>
      <c r="F4734" s="17">
        <v>1</v>
      </c>
      <c r="G4734" s="50">
        <v>6.5</v>
      </c>
      <c r="H4734" s="32">
        <v>2.7548634014311912</v>
      </c>
      <c r="I4734" s="50">
        <v>2.3333333333333335</v>
      </c>
      <c r="J4734" s="13">
        <v>0.2</v>
      </c>
      <c r="K4734" s="13">
        <f t="shared" si="1472"/>
        <v>0.2</v>
      </c>
      <c r="L4734" s="13">
        <f t="shared" si="1473"/>
        <v>0</v>
      </c>
      <c r="M4734" s="13" t="e">
        <f ca="1">CalcTable[[#This Row],[IWC]]-AE4733</f>
        <v>#NAME?</v>
      </c>
      <c r="N4734" s="13" t="e">
        <f ca="1">IF(CalcTable[[#This Row],[Day of Year]]&lt;123,FCAP,AE4733)</f>
        <v>#NAME?</v>
      </c>
      <c r="O4734" s="17" t="e">
        <f ca="1">IF(IRR_DRIP,5,COUNTIF('IDET Wind Values'!C4718:G4718,"&lt;="&amp;IRR_MAXWIND))</f>
        <v>#NAME?</v>
      </c>
      <c r="P4734" s="13" t="e">
        <f ca="1">CalcTable[[#This Row],[ET_o]]*KL</f>
        <v>#NAME?</v>
      </c>
      <c r="Q4734" s="13" t="e">
        <f ca="1">IF(WILTPT&lt;=0,1,MAX(0,MIN(1,(CalcTable[[#This Row],[IWC]]-WILTPT)/(MAD-WILTPT))))</f>
        <v>#NAME?</v>
      </c>
      <c r="R4734" s="13" t="e">
        <f ca="1">CalcTable[[#This Row],[ETMult]]*CalcTable[[#This Row],[ETb]]</f>
        <v>#NAME?</v>
      </c>
      <c r="S4734" s="13" t="b">
        <f>INDEX(IRR_LIST,CalcTable[[#This Row],[Day of Week]]+1)</f>
        <v>1</v>
      </c>
      <c r="T4734" s="13">
        <f t="shared" ca="1" si="1474"/>
        <v>0</v>
      </c>
      <c r="U4734" s="13" t="b">
        <f ca="1">IF(CalcTable[[#This Row],[IrrPrecip]]&gt;=IC_MM,FALSE,TRUE)</f>
        <v>1</v>
      </c>
      <c r="V4734" s="13" t="b">
        <f t="shared" si="1475"/>
        <v>1</v>
      </c>
      <c r="W4734" s="13" t="e">
        <f ca="1">IF(AND(IRR_DRIP=FALSE,CalcTable[[#This Row],[IrrHours]]&lt;=0),FALSE,TRUE)</f>
        <v>#NAME?</v>
      </c>
      <c r="X4734" s="13" t="e">
        <f ca="1">AND(CalcTable[[#This Row],[IrrDay]],CalcTable[[#This Row],[IrrRain]],CalcTable[[#This Row],[IrrWarm]],CalcTable[[#This Row],[IrrWindy]])</f>
        <v>#NAME?</v>
      </c>
      <c r="Y4734" s="13" t="e">
        <f t="shared" ca="1" si="1476"/>
        <v>#NAME?</v>
      </c>
      <c r="Z4734" s="13" t="e">
        <f ca="1">CalcTable[[#This Row],[IrrHours]]/5</f>
        <v>#NAME?</v>
      </c>
      <c r="AA4734" s="13" t="e">
        <f ca="1">IF(CalcTable[[#This Row],[IrrFlag]]=FALSE,0,MAX(0,CalcTable[[#This Row],[VolRednWind]]*(FCAP*IRR_TARGET-CalcTable[[#This Row],[IWC]])))</f>
        <v>#NAME?</v>
      </c>
      <c r="AB4734" s="13" t="e">
        <f ca="1">CalcTable[[#This Row],[IWC]]+CalcTable[[#This Row],[Eff Precip]]+CalcTable[[#This Row],[IrrAmt]]-CalcTable[[#This Row],[AET]]</f>
        <v>#NAME?</v>
      </c>
      <c r="AC4734" s="13" t="e">
        <f ca="1">IF(CalcTable[[#This Row],[PWC]]&gt;FCAP,MIN(24*PERC,MIN(SAT,CalcTable[[#This Row],[PWC]])-FCAP),0)</f>
        <v>#NAME?</v>
      </c>
      <c r="AD4734" s="13" t="e">
        <f ca="1">IF(CalcTable[[#This Row],[PWC]]&gt;SAT,CalcTable[[#This Row],[PWC]]-SAT,0)</f>
        <v>#NAME?</v>
      </c>
      <c r="AE4734" s="13" t="e">
        <f ca="1">CalcTable[[#This Row],[PWC]]-CalcTable[[#This Row],[PercAmt]]-CalcTable[[#This Row],[Runoff]]</f>
        <v>#NAME?</v>
      </c>
      <c r="AF4734" s="13" t="e">
        <f ca="1">CalcTable[[#This Row],[IrrAmt]]/1000*CUR_IRR_AREA*10000/IRR_EFF</f>
        <v>#NAME?</v>
      </c>
      <c r="AG4734" s="147"/>
      <c r="AH4734" s="13"/>
      <c r="AI4734" s="50">
        <v>12.323084889906102</v>
      </c>
      <c r="AJ4734" s="50">
        <v>18.13826166324851</v>
      </c>
      <c r="AK4734" s="50">
        <v>0</v>
      </c>
      <c r="AL4734" s="50">
        <v>0</v>
      </c>
      <c r="AM4734" s="50"/>
      <c r="AN4734" s="50"/>
      <c r="AO4734" s="50"/>
      <c r="AP4734" s="50"/>
      <c r="AQ4734" s="50"/>
      <c r="AR4734" s="50"/>
      <c r="AS4734" s="50"/>
      <c r="AT4734" s="50"/>
      <c r="AU4734" s="50"/>
      <c r="AV4734" s="50"/>
      <c r="AW4734" s="50"/>
      <c r="AX4734" s="50">
        <f t="shared" si="1487"/>
        <v>30.461346553154613</v>
      </c>
      <c r="AY4734" s="50"/>
      <c r="AZ4734" s="50">
        <f t="shared" si="1477"/>
        <v>712.79425384057924</v>
      </c>
      <c r="BA4734" s="50">
        <f t="shared" si="1478"/>
        <v>1155.9445236678223</v>
      </c>
      <c r="BB4734" s="50">
        <f t="shared" si="1479"/>
        <v>1196.3835134777557</v>
      </c>
      <c r="BC4734" s="17">
        <f t="shared" si="1480"/>
        <v>19909</v>
      </c>
      <c r="BD4734" s="50">
        <f t="shared" si="1481"/>
        <v>30.461346553154613</v>
      </c>
      <c r="BE4734" s="50">
        <f t="shared" si="1482"/>
        <v>712.79425384057924</v>
      </c>
      <c r="BF4734" s="50">
        <f t="shared" si="1488"/>
        <v>1165.9044864051696</v>
      </c>
      <c r="BG4734" s="50"/>
      <c r="BH4734" s="17">
        <f t="shared" si="1483"/>
        <v>0</v>
      </c>
      <c r="BI4734" s="17">
        <f t="shared" si="1491"/>
        <v>4734</v>
      </c>
      <c r="BJ4734" s="17">
        <f t="shared" si="1489"/>
        <v>4734</v>
      </c>
      <c r="BK4734" s="150">
        <f t="shared" si="1490"/>
        <v>33118</v>
      </c>
      <c r="BL4734" s="50" t="e">
        <f t="shared" ca="1" si="1484"/>
        <v>#NAME?</v>
      </c>
      <c r="BM4734" s="50" t="e">
        <f t="shared" ca="1" si="1485"/>
        <v>#NAME?</v>
      </c>
      <c r="BN4734" s="50" t="e">
        <f t="shared" ca="1" si="1486"/>
        <v>#NAME?</v>
      </c>
    </row>
    <row r="4735" spans="1:66" x14ac:dyDescent="0.35">
      <c r="A4735" s="48">
        <v>33119</v>
      </c>
      <c r="B4735" s="17">
        <v>1990</v>
      </c>
      <c r="C4735" s="17">
        <v>9</v>
      </c>
      <c r="D4735" s="17">
        <v>246</v>
      </c>
      <c r="E4735" s="17">
        <v>3</v>
      </c>
      <c r="F4735" s="17">
        <v>2</v>
      </c>
      <c r="G4735" s="50">
        <v>9.1999999999999993</v>
      </c>
      <c r="H4735" s="32">
        <v>2.0818668226506811</v>
      </c>
      <c r="I4735" s="50">
        <v>4</v>
      </c>
      <c r="J4735" s="13">
        <v>1.3</v>
      </c>
      <c r="K4735" s="13">
        <f t="shared" si="1472"/>
        <v>1.3</v>
      </c>
      <c r="L4735" s="13">
        <f t="shared" si="1473"/>
        <v>0</v>
      </c>
      <c r="M4735" s="13" t="e">
        <f ca="1">CalcTable[[#This Row],[IWC]]-AE4734</f>
        <v>#NAME?</v>
      </c>
      <c r="N4735" s="13" t="e">
        <f ca="1">IF(CalcTable[[#This Row],[Day of Year]]&lt;123,FCAP,AE4734)</f>
        <v>#NAME?</v>
      </c>
      <c r="O4735" s="17" t="e">
        <f ca="1">IF(IRR_DRIP,5,COUNTIF('IDET Wind Values'!C4719:G4719,"&lt;="&amp;IRR_MAXWIND))</f>
        <v>#NAME?</v>
      </c>
      <c r="P4735" s="13" t="e">
        <f ca="1">CalcTable[[#This Row],[ET_o]]*KL</f>
        <v>#NAME?</v>
      </c>
      <c r="Q4735" s="13" t="e">
        <f ca="1">IF(WILTPT&lt;=0,1,MAX(0,MIN(1,(CalcTable[[#This Row],[IWC]]-WILTPT)/(MAD-WILTPT))))</f>
        <v>#NAME?</v>
      </c>
      <c r="R4735" s="13" t="e">
        <f ca="1">CalcTable[[#This Row],[ETMult]]*CalcTable[[#This Row],[ETb]]</f>
        <v>#NAME?</v>
      </c>
      <c r="S4735" s="13" t="b">
        <f>INDEX(IRR_LIST,CalcTable[[#This Row],[Day of Week]]+1)</f>
        <v>0</v>
      </c>
      <c r="T4735" s="13">
        <f t="shared" ca="1" si="1474"/>
        <v>0.2</v>
      </c>
      <c r="U4735" s="13" t="b">
        <f ca="1">IF(CalcTable[[#This Row],[IrrPrecip]]&gt;=IC_MM,FALSE,TRUE)</f>
        <v>1</v>
      </c>
      <c r="V4735" s="13" t="b">
        <f t="shared" si="1475"/>
        <v>1</v>
      </c>
      <c r="W4735" s="13" t="e">
        <f ca="1">IF(AND(IRR_DRIP=FALSE,CalcTable[[#This Row],[IrrHours]]&lt;=0),FALSE,TRUE)</f>
        <v>#NAME?</v>
      </c>
      <c r="X4735" s="13" t="e">
        <f ca="1">AND(CalcTable[[#This Row],[IrrDay]],CalcTable[[#This Row],[IrrRain]],CalcTable[[#This Row],[IrrWarm]],CalcTable[[#This Row],[IrrWindy]])</f>
        <v>#NAME?</v>
      </c>
      <c r="Y4735" s="13" t="e">
        <f t="shared" ca="1" si="1476"/>
        <v>#NAME?</v>
      </c>
      <c r="Z4735" s="13" t="e">
        <f ca="1">CalcTable[[#This Row],[IrrHours]]/5</f>
        <v>#NAME?</v>
      </c>
      <c r="AA4735" s="13" t="e">
        <f ca="1">IF(CalcTable[[#This Row],[IrrFlag]]=FALSE,0,MAX(0,CalcTable[[#This Row],[VolRednWind]]*(FCAP*IRR_TARGET-CalcTable[[#This Row],[IWC]])))</f>
        <v>#NAME?</v>
      </c>
      <c r="AB4735" s="13" t="e">
        <f ca="1">CalcTable[[#This Row],[IWC]]+CalcTable[[#This Row],[Eff Precip]]+CalcTable[[#This Row],[IrrAmt]]-CalcTable[[#This Row],[AET]]</f>
        <v>#NAME?</v>
      </c>
      <c r="AC4735" s="13" t="e">
        <f ca="1">IF(CalcTable[[#This Row],[PWC]]&gt;FCAP,MIN(24*PERC,MIN(SAT,CalcTable[[#This Row],[PWC]])-FCAP),0)</f>
        <v>#NAME?</v>
      </c>
      <c r="AD4735" s="13" t="e">
        <f ca="1">IF(CalcTable[[#This Row],[PWC]]&gt;SAT,CalcTable[[#This Row],[PWC]]-SAT,0)</f>
        <v>#NAME?</v>
      </c>
      <c r="AE4735" s="13" t="e">
        <f ca="1">CalcTable[[#This Row],[PWC]]-CalcTable[[#This Row],[PercAmt]]-CalcTable[[#This Row],[Runoff]]</f>
        <v>#NAME?</v>
      </c>
      <c r="AF4735" s="13" t="e">
        <f ca="1">CalcTable[[#This Row],[IrrAmt]]/1000*CUR_IRR_AREA*10000/IRR_EFF</f>
        <v>#NAME?</v>
      </c>
      <c r="AG4735" s="147"/>
      <c r="AH4735" s="13"/>
      <c r="AI4735" s="50">
        <v>0</v>
      </c>
      <c r="AJ4735" s="50">
        <v>0</v>
      </c>
      <c r="AK4735" s="50">
        <v>2.6659049224722962</v>
      </c>
      <c r="AL4735" s="50">
        <v>5.5149931752583257</v>
      </c>
      <c r="AM4735" s="50"/>
      <c r="AN4735" s="50"/>
      <c r="AO4735" s="50"/>
      <c r="AP4735" s="50"/>
      <c r="AQ4735" s="50"/>
      <c r="AR4735" s="50"/>
      <c r="AS4735" s="50"/>
      <c r="AT4735" s="50"/>
      <c r="AU4735" s="50"/>
      <c r="AV4735" s="50"/>
      <c r="AW4735" s="50"/>
      <c r="AX4735" s="50">
        <f t="shared" si="1487"/>
        <v>8.1808980977306227</v>
      </c>
      <c r="AY4735" s="50"/>
      <c r="AZ4735" s="50">
        <f t="shared" si="1477"/>
        <v>200.8730720038379</v>
      </c>
      <c r="BA4735" s="50">
        <f t="shared" si="1478"/>
        <v>309.28076165670279</v>
      </c>
      <c r="BB4735" s="50">
        <f t="shared" si="1479"/>
        <v>318.84614603783797</v>
      </c>
      <c r="BC4735" s="17">
        <f t="shared" si="1480"/>
        <v>19909</v>
      </c>
      <c r="BD4735" s="50">
        <f t="shared" si="1481"/>
        <v>8.1808980977306227</v>
      </c>
      <c r="BE4735" s="50">
        <f t="shared" si="1482"/>
        <v>200.8730720038379</v>
      </c>
      <c r="BF4735" s="50">
        <f t="shared" si="1488"/>
        <v>328.56439931352656</v>
      </c>
      <c r="BG4735" s="50"/>
      <c r="BH4735" s="17">
        <f t="shared" si="1483"/>
        <v>0</v>
      </c>
      <c r="BI4735" s="17">
        <f t="shared" si="1491"/>
        <v>4735</v>
      </c>
      <c r="BJ4735" s="17">
        <f t="shared" si="1489"/>
        <v>4735</v>
      </c>
      <c r="BK4735" s="150">
        <f t="shared" si="1490"/>
        <v>33119</v>
      </c>
      <c r="BL4735" s="50" t="e">
        <f t="shared" ca="1" si="1484"/>
        <v>#NAME?</v>
      </c>
      <c r="BM4735" s="50" t="e">
        <f t="shared" ca="1" si="1485"/>
        <v>#NAME?</v>
      </c>
      <c r="BN4735" s="50" t="e">
        <f t="shared" ca="1" si="1486"/>
        <v>#NAME?</v>
      </c>
    </row>
    <row r="4736" spans="1:66" x14ac:dyDescent="0.35">
      <c r="A4736" s="48">
        <v>33120</v>
      </c>
      <c r="B4736" s="17">
        <v>1990</v>
      </c>
      <c r="C4736" s="17">
        <v>9</v>
      </c>
      <c r="D4736" s="17">
        <v>247</v>
      </c>
      <c r="E4736" s="17">
        <v>4</v>
      </c>
      <c r="F4736" s="17">
        <v>3</v>
      </c>
      <c r="G4736" s="50">
        <v>6.9</v>
      </c>
      <c r="H4736" s="32">
        <v>3.9606447564982323</v>
      </c>
      <c r="I4736" s="50">
        <v>8.3333333333333339</v>
      </c>
      <c r="J4736" s="13">
        <v>0</v>
      </c>
      <c r="K4736" s="13">
        <f t="shared" si="1472"/>
        <v>0</v>
      </c>
      <c r="L4736" s="13">
        <f t="shared" si="1473"/>
        <v>0</v>
      </c>
      <c r="M4736" s="13" t="e">
        <f ca="1">CalcTable[[#This Row],[IWC]]-AE4735</f>
        <v>#NAME?</v>
      </c>
      <c r="N4736" s="13" t="e">
        <f ca="1">IF(CalcTable[[#This Row],[Day of Year]]&lt;123,FCAP,AE4735)</f>
        <v>#NAME?</v>
      </c>
      <c r="O4736" s="17" t="e">
        <f ca="1">IF(IRR_DRIP,5,COUNTIF('IDET Wind Values'!C4720:G4720,"&lt;="&amp;IRR_MAXWIND))</f>
        <v>#NAME?</v>
      </c>
      <c r="P4736" s="13" t="e">
        <f ca="1">CalcTable[[#This Row],[ET_o]]*KL</f>
        <v>#NAME?</v>
      </c>
      <c r="Q4736" s="13" t="e">
        <f ca="1">IF(WILTPT&lt;=0,1,MAX(0,MIN(1,(CalcTable[[#This Row],[IWC]]-WILTPT)/(MAD-WILTPT))))</f>
        <v>#NAME?</v>
      </c>
      <c r="R4736" s="13" t="e">
        <f ca="1">CalcTable[[#This Row],[ETMult]]*CalcTable[[#This Row],[ETb]]</f>
        <v>#NAME?</v>
      </c>
      <c r="S4736" s="13" t="b">
        <f>INDEX(IRR_LIST,CalcTable[[#This Row],[Day of Week]]+1)</f>
        <v>1</v>
      </c>
      <c r="T4736" s="13">
        <f t="shared" ca="1" si="1474"/>
        <v>1.5</v>
      </c>
      <c r="U4736" s="13" t="b">
        <f ca="1">IF(CalcTable[[#This Row],[IrrPrecip]]&gt;=IC_MM,FALSE,TRUE)</f>
        <v>1</v>
      </c>
      <c r="V4736" s="13" t="b">
        <f t="shared" si="1475"/>
        <v>1</v>
      </c>
      <c r="W4736" s="13" t="e">
        <f ca="1">IF(AND(IRR_DRIP=FALSE,CalcTable[[#This Row],[IrrHours]]&lt;=0),FALSE,TRUE)</f>
        <v>#NAME?</v>
      </c>
      <c r="X4736" s="13" t="e">
        <f ca="1">AND(CalcTable[[#This Row],[IrrDay]],CalcTable[[#This Row],[IrrRain]],CalcTable[[#This Row],[IrrWarm]],CalcTable[[#This Row],[IrrWindy]])</f>
        <v>#NAME?</v>
      </c>
      <c r="Y4736" s="13" t="e">
        <f t="shared" ca="1" si="1476"/>
        <v>#NAME?</v>
      </c>
      <c r="Z4736" s="13" t="e">
        <f ca="1">CalcTable[[#This Row],[IrrHours]]/5</f>
        <v>#NAME?</v>
      </c>
      <c r="AA4736" s="13" t="e">
        <f ca="1">IF(CalcTable[[#This Row],[IrrFlag]]=FALSE,0,MAX(0,CalcTable[[#This Row],[VolRednWind]]*(FCAP*IRR_TARGET-CalcTable[[#This Row],[IWC]])))</f>
        <v>#NAME?</v>
      </c>
      <c r="AB4736" s="13" t="e">
        <f ca="1">CalcTable[[#This Row],[IWC]]+CalcTable[[#This Row],[Eff Precip]]+CalcTable[[#This Row],[IrrAmt]]-CalcTable[[#This Row],[AET]]</f>
        <v>#NAME?</v>
      </c>
      <c r="AC4736" s="13" t="e">
        <f ca="1">IF(CalcTable[[#This Row],[PWC]]&gt;FCAP,MIN(24*PERC,MIN(SAT,CalcTable[[#This Row],[PWC]])-FCAP),0)</f>
        <v>#NAME?</v>
      </c>
      <c r="AD4736" s="13" t="e">
        <f ca="1">IF(CalcTable[[#This Row],[PWC]]&gt;SAT,CalcTable[[#This Row],[PWC]]-SAT,0)</f>
        <v>#NAME?</v>
      </c>
      <c r="AE4736" s="13" t="e">
        <f ca="1">CalcTable[[#This Row],[PWC]]-CalcTable[[#This Row],[PercAmt]]-CalcTable[[#This Row],[Runoff]]</f>
        <v>#NAME?</v>
      </c>
      <c r="AF4736" s="13" t="e">
        <f ca="1">CalcTable[[#This Row],[IrrAmt]]/1000*CUR_IRR_AREA*10000/IRR_EFF</f>
        <v>#NAME?</v>
      </c>
      <c r="AG4736" s="147"/>
      <c r="AH4736" s="13"/>
      <c r="AI4736" s="50">
        <v>3.0297423398468468</v>
      </c>
      <c r="AJ4736" s="50">
        <v>4.9639840655132845</v>
      </c>
      <c r="AK4736" s="50">
        <v>0</v>
      </c>
      <c r="AL4736" s="50">
        <v>0</v>
      </c>
      <c r="AM4736" s="50"/>
      <c r="AN4736" s="50"/>
      <c r="AO4736" s="50"/>
      <c r="AP4736" s="50"/>
      <c r="AQ4736" s="50"/>
      <c r="AR4736" s="50"/>
      <c r="AS4736" s="50"/>
      <c r="AT4736" s="50"/>
      <c r="AU4736" s="50"/>
      <c r="AV4736" s="50"/>
      <c r="AW4736" s="50"/>
      <c r="AX4736" s="50">
        <f t="shared" si="1487"/>
        <v>7.9937264053601318</v>
      </c>
      <c r="AY4736" s="50"/>
      <c r="AZ4736" s="50">
        <f t="shared" si="1477"/>
        <v>190.04642023947679</v>
      </c>
      <c r="BA4736" s="50">
        <f t="shared" si="1478"/>
        <v>308.61227576915178</v>
      </c>
      <c r="BB4736" s="50">
        <f t="shared" si="1479"/>
        <v>319.44000761517145</v>
      </c>
      <c r="BC4736" s="17">
        <f t="shared" si="1480"/>
        <v>19909</v>
      </c>
      <c r="BD4736" s="50">
        <f t="shared" si="1481"/>
        <v>7.9937264053601318</v>
      </c>
      <c r="BE4736" s="50">
        <f t="shared" si="1482"/>
        <v>190.04642023947679</v>
      </c>
      <c r="BF4736" s="50">
        <f t="shared" si="1488"/>
        <v>310.85544361305278</v>
      </c>
      <c r="BG4736" s="50"/>
      <c r="BH4736" s="17">
        <f t="shared" si="1483"/>
        <v>0</v>
      </c>
      <c r="BI4736" s="17">
        <f t="shared" si="1491"/>
        <v>4736</v>
      </c>
      <c r="BJ4736" s="17">
        <f t="shared" si="1489"/>
        <v>4736</v>
      </c>
      <c r="BK4736" s="150">
        <f t="shared" si="1490"/>
        <v>33120</v>
      </c>
      <c r="BL4736" s="50" t="e">
        <f t="shared" ca="1" si="1484"/>
        <v>#NAME?</v>
      </c>
      <c r="BM4736" s="50" t="e">
        <f t="shared" ca="1" si="1485"/>
        <v>#NAME?</v>
      </c>
      <c r="BN4736" s="50" t="e">
        <f t="shared" ca="1" si="1486"/>
        <v>#NAME?</v>
      </c>
    </row>
    <row r="4737" spans="1:66" x14ac:dyDescent="0.35">
      <c r="A4737" s="48">
        <v>33121</v>
      </c>
      <c r="B4737" s="17">
        <v>1990</v>
      </c>
      <c r="C4737" s="17">
        <v>9</v>
      </c>
      <c r="D4737" s="17">
        <v>248</v>
      </c>
      <c r="E4737" s="17">
        <v>5</v>
      </c>
      <c r="F4737" s="17">
        <v>4</v>
      </c>
      <c r="G4737" s="50">
        <v>8.1999999999999993</v>
      </c>
      <c r="H4737" s="32">
        <v>4.3880225979680896</v>
      </c>
      <c r="I4737" s="50">
        <v>6.5</v>
      </c>
      <c r="J4737" s="13">
        <v>0</v>
      </c>
      <c r="K4737" s="13">
        <f t="shared" si="1472"/>
        <v>0</v>
      </c>
      <c r="L4737" s="13">
        <f t="shared" si="1473"/>
        <v>0</v>
      </c>
      <c r="M4737" s="13" t="e">
        <f ca="1">CalcTable[[#This Row],[IWC]]-AE4736</f>
        <v>#NAME?</v>
      </c>
      <c r="N4737" s="13" t="e">
        <f ca="1">IF(CalcTable[[#This Row],[Day of Year]]&lt;123,FCAP,AE4736)</f>
        <v>#NAME?</v>
      </c>
      <c r="O4737" s="17" t="e">
        <f ca="1">IF(IRR_DRIP,5,COUNTIF('IDET Wind Values'!C4721:G4721,"&lt;="&amp;IRR_MAXWIND))</f>
        <v>#NAME?</v>
      </c>
      <c r="P4737" s="13" t="e">
        <f ca="1">CalcTable[[#This Row],[ET_o]]*KL</f>
        <v>#NAME?</v>
      </c>
      <c r="Q4737" s="13" t="e">
        <f ca="1">IF(WILTPT&lt;=0,1,MAX(0,MIN(1,(CalcTable[[#This Row],[IWC]]-WILTPT)/(MAD-WILTPT))))</f>
        <v>#NAME?</v>
      </c>
      <c r="R4737" s="13" t="e">
        <f ca="1">CalcTable[[#This Row],[ETMult]]*CalcTable[[#This Row],[ETb]]</f>
        <v>#NAME?</v>
      </c>
      <c r="S4737" s="13" t="b">
        <f>INDEX(IRR_LIST,CalcTable[[#This Row],[Day of Week]]+1)</f>
        <v>0</v>
      </c>
      <c r="T4737" s="13">
        <f t="shared" ca="1" si="1474"/>
        <v>1.3</v>
      </c>
      <c r="U4737" s="13" t="b">
        <f ca="1">IF(CalcTable[[#This Row],[IrrPrecip]]&gt;=IC_MM,FALSE,TRUE)</f>
        <v>1</v>
      </c>
      <c r="V4737" s="13" t="b">
        <f t="shared" si="1475"/>
        <v>1</v>
      </c>
      <c r="W4737" s="13" t="e">
        <f ca="1">IF(AND(IRR_DRIP=FALSE,CalcTable[[#This Row],[IrrHours]]&lt;=0),FALSE,TRUE)</f>
        <v>#NAME?</v>
      </c>
      <c r="X4737" s="13" t="e">
        <f ca="1">AND(CalcTable[[#This Row],[IrrDay]],CalcTable[[#This Row],[IrrRain]],CalcTable[[#This Row],[IrrWarm]],CalcTable[[#This Row],[IrrWindy]])</f>
        <v>#NAME?</v>
      </c>
      <c r="Y4737" s="13" t="e">
        <f t="shared" ca="1" si="1476"/>
        <v>#NAME?</v>
      </c>
      <c r="Z4737" s="13" t="e">
        <f ca="1">CalcTable[[#This Row],[IrrHours]]/5</f>
        <v>#NAME?</v>
      </c>
      <c r="AA4737" s="13" t="e">
        <f ca="1">IF(CalcTable[[#This Row],[IrrFlag]]=FALSE,0,MAX(0,CalcTable[[#This Row],[VolRednWind]]*(FCAP*IRR_TARGET-CalcTable[[#This Row],[IWC]])))</f>
        <v>#NAME?</v>
      </c>
      <c r="AB4737" s="13" t="e">
        <f ca="1">CalcTable[[#This Row],[IWC]]+CalcTable[[#This Row],[Eff Precip]]+CalcTable[[#This Row],[IrrAmt]]-CalcTable[[#This Row],[AET]]</f>
        <v>#NAME?</v>
      </c>
      <c r="AC4737" s="13" t="e">
        <f ca="1">IF(CalcTable[[#This Row],[PWC]]&gt;FCAP,MIN(24*PERC,MIN(SAT,CalcTable[[#This Row],[PWC]])-FCAP),0)</f>
        <v>#NAME?</v>
      </c>
      <c r="AD4737" s="13" t="e">
        <f ca="1">IF(CalcTable[[#This Row],[PWC]]&gt;SAT,CalcTable[[#This Row],[PWC]]-SAT,0)</f>
        <v>#NAME?</v>
      </c>
      <c r="AE4737" s="13" t="e">
        <f ca="1">CalcTable[[#This Row],[PWC]]-CalcTable[[#This Row],[PercAmt]]-CalcTable[[#This Row],[Runoff]]</f>
        <v>#NAME?</v>
      </c>
      <c r="AF4737" s="13" t="e">
        <f ca="1">CalcTable[[#This Row],[IrrAmt]]/1000*CUR_IRR_AREA*10000/IRR_EFF</f>
        <v>#NAME?</v>
      </c>
      <c r="AG4737" s="147"/>
      <c r="AH4737" s="13"/>
      <c r="AI4737" s="50">
        <v>0</v>
      </c>
      <c r="AJ4737" s="50">
        <v>0</v>
      </c>
      <c r="AK4737" s="50">
        <v>2.042541846429613</v>
      </c>
      <c r="AL4737" s="50">
        <v>4.4583546160740291</v>
      </c>
      <c r="AM4737" s="50"/>
      <c r="AN4737" s="50"/>
      <c r="AO4737" s="50"/>
      <c r="AP4737" s="50"/>
      <c r="AQ4737" s="50"/>
      <c r="AR4737" s="50"/>
      <c r="AS4737" s="50"/>
      <c r="AT4737" s="50"/>
      <c r="AU4737" s="50"/>
      <c r="AV4737" s="50"/>
      <c r="AW4737" s="50"/>
      <c r="AX4737" s="50">
        <f t="shared" si="1487"/>
        <v>6.5008964625036416</v>
      </c>
      <c r="AY4737" s="50"/>
      <c r="AZ4737" s="50">
        <f t="shared" si="1477"/>
        <v>160.73568248580585</v>
      </c>
      <c r="BA4737" s="50">
        <f t="shared" si="1478"/>
        <v>247.48192382735189</v>
      </c>
      <c r="BB4737" s="50">
        <f t="shared" si="1479"/>
        <v>255.13600394572362</v>
      </c>
      <c r="BC4737" s="17">
        <f t="shared" si="1480"/>
        <v>19909</v>
      </c>
      <c r="BD4737" s="50">
        <f t="shared" si="1481"/>
        <v>6.5008964625036416</v>
      </c>
      <c r="BE4737" s="50">
        <f t="shared" si="1482"/>
        <v>160.73568248580585</v>
      </c>
      <c r="BF4737" s="50">
        <f t="shared" si="1488"/>
        <v>262.91240750870526</v>
      </c>
      <c r="BG4737" s="50"/>
      <c r="BH4737" s="17">
        <f t="shared" si="1483"/>
        <v>0</v>
      </c>
      <c r="BI4737" s="17">
        <f t="shared" si="1491"/>
        <v>4737</v>
      </c>
      <c r="BJ4737" s="17">
        <f t="shared" si="1489"/>
        <v>4737</v>
      </c>
      <c r="BK4737" s="150">
        <f t="shared" si="1490"/>
        <v>33121</v>
      </c>
      <c r="BL4737" s="50" t="e">
        <f t="shared" ca="1" si="1484"/>
        <v>#NAME?</v>
      </c>
      <c r="BM4737" s="50" t="e">
        <f t="shared" ca="1" si="1485"/>
        <v>#NAME?</v>
      </c>
      <c r="BN4737" s="50" t="e">
        <f t="shared" ca="1" si="1486"/>
        <v>#NAME?</v>
      </c>
    </row>
    <row r="4738" spans="1:66" x14ac:dyDescent="0.35">
      <c r="A4738" s="48">
        <v>33122</v>
      </c>
      <c r="B4738" s="17">
        <v>1990</v>
      </c>
      <c r="C4738" s="17">
        <v>9</v>
      </c>
      <c r="D4738" s="17">
        <v>249</v>
      </c>
      <c r="E4738" s="17">
        <v>6</v>
      </c>
      <c r="F4738" s="17">
        <v>5</v>
      </c>
      <c r="G4738" s="50">
        <v>5.8</v>
      </c>
      <c r="H4738" s="32">
        <v>4.074381179977534</v>
      </c>
      <c r="I4738" s="50">
        <v>9.6666666666666661</v>
      </c>
      <c r="J4738" s="13">
        <v>0</v>
      </c>
      <c r="K4738" s="13">
        <f t="shared" si="1472"/>
        <v>0</v>
      </c>
      <c r="L4738" s="13">
        <f t="shared" si="1473"/>
        <v>0</v>
      </c>
      <c r="M4738" s="13" t="e">
        <f ca="1">CalcTable[[#This Row],[IWC]]-AE4737</f>
        <v>#NAME?</v>
      </c>
      <c r="N4738" s="13" t="e">
        <f ca="1">IF(CalcTable[[#This Row],[Day of Year]]&lt;123,FCAP,AE4737)</f>
        <v>#NAME?</v>
      </c>
      <c r="O4738" s="17" t="e">
        <f ca="1">IF(IRR_DRIP,5,COUNTIF('IDET Wind Values'!C4722:G4722,"&lt;="&amp;IRR_MAXWIND))</f>
        <v>#NAME?</v>
      </c>
      <c r="P4738" s="13" t="e">
        <f ca="1">CalcTable[[#This Row],[ET_o]]*KL</f>
        <v>#NAME?</v>
      </c>
      <c r="Q4738" s="13" t="e">
        <f ca="1">IF(WILTPT&lt;=0,1,MAX(0,MIN(1,(CalcTable[[#This Row],[IWC]]-WILTPT)/(MAD-WILTPT))))</f>
        <v>#NAME?</v>
      </c>
      <c r="R4738" s="13" t="e">
        <f ca="1">CalcTable[[#This Row],[ETMult]]*CalcTable[[#This Row],[ETb]]</f>
        <v>#NAME?</v>
      </c>
      <c r="S4738" s="13" t="b">
        <f>INDEX(IRR_LIST,CalcTable[[#This Row],[Day of Week]]+1)</f>
        <v>1</v>
      </c>
      <c r="T4738" s="13">
        <f t="shared" ca="1" si="1474"/>
        <v>0</v>
      </c>
      <c r="U4738" s="13" t="b">
        <f ca="1">IF(CalcTable[[#This Row],[IrrPrecip]]&gt;=IC_MM,FALSE,TRUE)</f>
        <v>1</v>
      </c>
      <c r="V4738" s="13" t="b">
        <f t="shared" si="1475"/>
        <v>1</v>
      </c>
      <c r="W4738" s="13" t="e">
        <f ca="1">IF(AND(IRR_DRIP=FALSE,CalcTable[[#This Row],[IrrHours]]&lt;=0),FALSE,TRUE)</f>
        <v>#NAME?</v>
      </c>
      <c r="X4738" s="13" t="e">
        <f ca="1">AND(CalcTable[[#This Row],[IrrDay]],CalcTable[[#This Row],[IrrRain]],CalcTable[[#This Row],[IrrWarm]],CalcTable[[#This Row],[IrrWindy]])</f>
        <v>#NAME?</v>
      </c>
      <c r="Y4738" s="13" t="e">
        <f t="shared" ca="1" si="1476"/>
        <v>#NAME?</v>
      </c>
      <c r="Z4738" s="13" t="e">
        <f ca="1">CalcTable[[#This Row],[IrrHours]]/5</f>
        <v>#NAME?</v>
      </c>
      <c r="AA4738" s="13" t="e">
        <f ca="1">IF(CalcTable[[#This Row],[IrrFlag]]=FALSE,0,MAX(0,CalcTable[[#This Row],[VolRednWind]]*(FCAP*IRR_TARGET-CalcTable[[#This Row],[IWC]])))</f>
        <v>#NAME?</v>
      </c>
      <c r="AB4738" s="13" t="e">
        <f ca="1">CalcTable[[#This Row],[IWC]]+CalcTable[[#This Row],[Eff Precip]]+CalcTable[[#This Row],[IrrAmt]]-CalcTable[[#This Row],[AET]]</f>
        <v>#NAME?</v>
      </c>
      <c r="AC4738" s="13" t="e">
        <f ca="1">IF(CalcTable[[#This Row],[PWC]]&gt;FCAP,MIN(24*PERC,MIN(SAT,CalcTable[[#This Row],[PWC]])-FCAP),0)</f>
        <v>#NAME?</v>
      </c>
      <c r="AD4738" s="13" t="e">
        <f ca="1">IF(CalcTable[[#This Row],[PWC]]&gt;SAT,CalcTable[[#This Row],[PWC]]-SAT,0)</f>
        <v>#NAME?</v>
      </c>
      <c r="AE4738" s="13" t="e">
        <f ca="1">CalcTable[[#This Row],[PWC]]-CalcTable[[#This Row],[PercAmt]]-CalcTable[[#This Row],[Runoff]]</f>
        <v>#NAME?</v>
      </c>
      <c r="AF4738" s="13" t="e">
        <f ca="1">CalcTable[[#This Row],[IrrAmt]]/1000*CUR_IRR_AREA*10000/IRR_EFF</f>
        <v>#NAME?</v>
      </c>
      <c r="AG4738" s="147"/>
      <c r="AH4738" s="13"/>
      <c r="AI4738" s="50">
        <v>4.7183372248145945</v>
      </c>
      <c r="AJ4738" s="50">
        <v>5.9325694911466025</v>
      </c>
      <c r="AK4738" s="50">
        <v>0</v>
      </c>
      <c r="AL4738" s="50">
        <v>0</v>
      </c>
      <c r="AM4738" s="50"/>
      <c r="AN4738" s="50"/>
      <c r="AO4738" s="50"/>
      <c r="AP4738" s="50"/>
      <c r="AQ4738" s="50"/>
      <c r="AR4738" s="50"/>
      <c r="AS4738" s="50"/>
      <c r="AT4738" s="50"/>
      <c r="AU4738" s="50"/>
      <c r="AV4738" s="50"/>
      <c r="AW4738" s="50"/>
      <c r="AX4738" s="50">
        <f t="shared" si="1487"/>
        <v>10.650906715961197</v>
      </c>
      <c r="AY4738" s="50"/>
      <c r="AZ4738" s="50">
        <f t="shared" si="1477"/>
        <v>243.22431770424777</v>
      </c>
      <c r="BA4738" s="50">
        <f t="shared" si="1478"/>
        <v>393.61153611927159</v>
      </c>
      <c r="BB4738" s="50">
        <f t="shared" si="1479"/>
        <v>407.31845769990082</v>
      </c>
      <c r="BC4738" s="17">
        <f t="shared" si="1480"/>
        <v>19909</v>
      </c>
      <c r="BD4738" s="50">
        <f t="shared" si="1481"/>
        <v>10.650906715961197</v>
      </c>
      <c r="BE4738" s="50">
        <f t="shared" si="1482"/>
        <v>243.22431770424777</v>
      </c>
      <c r="BF4738" s="50">
        <f t="shared" si="1488"/>
        <v>397.83755506766801</v>
      </c>
      <c r="BG4738" s="50"/>
      <c r="BH4738" s="17">
        <f t="shared" si="1483"/>
        <v>0</v>
      </c>
      <c r="BI4738" s="17">
        <f t="shared" si="1491"/>
        <v>4738</v>
      </c>
      <c r="BJ4738" s="17">
        <f t="shared" si="1489"/>
        <v>4738</v>
      </c>
      <c r="BK4738" s="150">
        <f t="shared" si="1490"/>
        <v>33122</v>
      </c>
      <c r="BL4738" s="50" t="e">
        <f t="shared" ca="1" si="1484"/>
        <v>#NAME?</v>
      </c>
      <c r="BM4738" s="50" t="e">
        <f t="shared" ca="1" si="1485"/>
        <v>#NAME?</v>
      </c>
      <c r="BN4738" s="50" t="e">
        <f t="shared" ca="1" si="1486"/>
        <v>#NAME?</v>
      </c>
    </row>
    <row r="4739" spans="1:66" x14ac:dyDescent="0.35">
      <c r="A4739" s="48">
        <v>33123</v>
      </c>
      <c r="B4739" s="17">
        <v>1990</v>
      </c>
      <c r="C4739" s="17">
        <v>9</v>
      </c>
      <c r="D4739" s="17">
        <v>250</v>
      </c>
      <c r="E4739" s="17">
        <v>7</v>
      </c>
      <c r="F4739" s="17">
        <v>6</v>
      </c>
      <c r="G4739" s="50">
        <v>13.1</v>
      </c>
      <c r="H4739" s="32">
        <v>6.0687642428460782</v>
      </c>
      <c r="I4739" s="50">
        <v>12.5</v>
      </c>
      <c r="J4739" s="13">
        <v>0</v>
      </c>
      <c r="K4739" s="13">
        <f t="shared" si="1472"/>
        <v>0</v>
      </c>
      <c r="L4739" s="13">
        <f t="shared" si="1473"/>
        <v>0</v>
      </c>
      <c r="M4739" s="13" t="e">
        <f ca="1">CalcTable[[#This Row],[IWC]]-AE4738</f>
        <v>#NAME?</v>
      </c>
      <c r="N4739" s="13" t="e">
        <f ca="1">IF(CalcTable[[#This Row],[Day of Year]]&lt;123,FCAP,AE4738)</f>
        <v>#NAME?</v>
      </c>
      <c r="O4739" s="17" t="e">
        <f ca="1">IF(IRR_DRIP,5,COUNTIF('IDET Wind Values'!C4723:G4723,"&lt;="&amp;IRR_MAXWIND))</f>
        <v>#NAME?</v>
      </c>
      <c r="P4739" s="13" t="e">
        <f ca="1">CalcTable[[#This Row],[ET_o]]*KL</f>
        <v>#NAME?</v>
      </c>
      <c r="Q4739" s="13" t="e">
        <f ca="1">IF(WILTPT&lt;=0,1,MAX(0,MIN(1,(CalcTable[[#This Row],[IWC]]-WILTPT)/(MAD-WILTPT))))</f>
        <v>#NAME?</v>
      </c>
      <c r="R4739" s="13" t="e">
        <f ca="1">CalcTable[[#This Row],[ETMult]]*CalcTable[[#This Row],[ETb]]</f>
        <v>#NAME?</v>
      </c>
      <c r="S4739" s="13" t="b">
        <f>INDEX(IRR_LIST,CalcTable[[#This Row],[Day of Week]]+1)</f>
        <v>0</v>
      </c>
      <c r="T4739" s="13">
        <f t="shared" ca="1" si="1474"/>
        <v>0</v>
      </c>
      <c r="U4739" s="13" t="b">
        <f ca="1">IF(CalcTable[[#This Row],[IrrPrecip]]&gt;=IC_MM,FALSE,TRUE)</f>
        <v>1</v>
      </c>
      <c r="V4739" s="13" t="b">
        <f t="shared" si="1475"/>
        <v>1</v>
      </c>
      <c r="W4739" s="13" t="e">
        <f ca="1">IF(AND(IRR_DRIP=FALSE,CalcTable[[#This Row],[IrrHours]]&lt;=0),FALSE,TRUE)</f>
        <v>#NAME?</v>
      </c>
      <c r="X4739" s="13" t="e">
        <f ca="1">AND(CalcTable[[#This Row],[IrrDay]],CalcTable[[#This Row],[IrrRain]],CalcTable[[#This Row],[IrrWarm]],CalcTable[[#This Row],[IrrWindy]])</f>
        <v>#NAME?</v>
      </c>
      <c r="Y4739" s="13" t="e">
        <f t="shared" ca="1" si="1476"/>
        <v>#NAME?</v>
      </c>
      <c r="Z4739" s="13" t="e">
        <f ca="1">CalcTable[[#This Row],[IrrHours]]/5</f>
        <v>#NAME?</v>
      </c>
      <c r="AA4739" s="13" t="e">
        <f ca="1">IF(CalcTable[[#This Row],[IrrFlag]]=FALSE,0,MAX(0,CalcTable[[#This Row],[VolRednWind]]*(FCAP*IRR_TARGET-CalcTable[[#This Row],[IWC]])))</f>
        <v>#NAME?</v>
      </c>
      <c r="AB4739" s="13" t="e">
        <f ca="1">CalcTable[[#This Row],[IWC]]+CalcTable[[#This Row],[Eff Precip]]+CalcTable[[#This Row],[IrrAmt]]-CalcTable[[#This Row],[AET]]</f>
        <v>#NAME?</v>
      </c>
      <c r="AC4739" s="13" t="e">
        <f ca="1">IF(CalcTable[[#This Row],[PWC]]&gt;FCAP,MIN(24*PERC,MIN(SAT,CalcTable[[#This Row],[PWC]])-FCAP),0)</f>
        <v>#NAME?</v>
      </c>
      <c r="AD4739" s="13" t="e">
        <f ca="1">IF(CalcTable[[#This Row],[PWC]]&gt;SAT,CalcTable[[#This Row],[PWC]]-SAT,0)</f>
        <v>#NAME?</v>
      </c>
      <c r="AE4739" s="13" t="e">
        <f ca="1">CalcTable[[#This Row],[PWC]]-CalcTable[[#This Row],[PercAmt]]-CalcTable[[#This Row],[Runoff]]</f>
        <v>#NAME?</v>
      </c>
      <c r="AF4739" s="13" t="e">
        <f ca="1">CalcTable[[#This Row],[IrrAmt]]/1000*CUR_IRR_AREA*10000/IRR_EFF</f>
        <v>#NAME?</v>
      </c>
      <c r="AG4739" s="147"/>
      <c r="AH4739" s="13"/>
      <c r="AI4739" s="50">
        <v>0</v>
      </c>
      <c r="AJ4739" s="50">
        <v>0</v>
      </c>
      <c r="AK4739" s="50">
        <v>0</v>
      </c>
      <c r="AL4739" s="50">
        <v>4.6543220778700913</v>
      </c>
      <c r="AM4739" s="50"/>
      <c r="AN4739" s="50"/>
      <c r="AO4739" s="50"/>
      <c r="AP4739" s="50"/>
      <c r="AQ4739" s="50"/>
      <c r="AR4739" s="50"/>
      <c r="AS4739" s="50"/>
      <c r="AT4739" s="50"/>
      <c r="AU4739" s="50"/>
      <c r="AV4739" s="50"/>
      <c r="AW4739" s="50"/>
      <c r="AX4739" s="50">
        <f t="shared" si="1487"/>
        <v>4.6543220778700913</v>
      </c>
      <c r="AY4739" s="50"/>
      <c r="AZ4739" s="50">
        <f t="shared" si="1477"/>
        <v>136.52678095085602</v>
      </c>
      <c r="BA4739" s="50">
        <f t="shared" si="1478"/>
        <v>210.20790082909579</v>
      </c>
      <c r="BB4739" s="50">
        <f t="shared" si="1479"/>
        <v>216.70917611246989</v>
      </c>
      <c r="BC4739" s="17">
        <f t="shared" si="1480"/>
        <v>19909</v>
      </c>
      <c r="BD4739" s="50">
        <f t="shared" si="1481"/>
        <v>4.6543220778700913</v>
      </c>
      <c r="BE4739" s="50">
        <f t="shared" si="1482"/>
        <v>136.52678095085602</v>
      </c>
      <c r="BF4739" s="50">
        <f t="shared" si="1488"/>
        <v>223.31435132564891</v>
      </c>
      <c r="BG4739" s="50"/>
      <c r="BH4739" s="17">
        <f t="shared" si="1483"/>
        <v>0</v>
      </c>
      <c r="BI4739" s="17">
        <f t="shared" si="1491"/>
        <v>4739</v>
      </c>
      <c r="BJ4739" s="17">
        <f t="shared" si="1489"/>
        <v>4739</v>
      </c>
      <c r="BK4739" s="150">
        <f t="shared" si="1490"/>
        <v>33123</v>
      </c>
      <c r="BL4739" s="50" t="e">
        <f t="shared" ca="1" si="1484"/>
        <v>#NAME?</v>
      </c>
      <c r="BM4739" s="50" t="e">
        <f t="shared" ca="1" si="1485"/>
        <v>#NAME?</v>
      </c>
      <c r="BN4739" s="50" t="e">
        <f t="shared" ca="1" si="1486"/>
        <v>#NAME?</v>
      </c>
    </row>
    <row r="4740" spans="1:66" x14ac:dyDescent="0.35">
      <c r="A4740" s="48">
        <v>33124</v>
      </c>
      <c r="B4740" s="17">
        <v>1990</v>
      </c>
      <c r="C4740" s="17">
        <v>9</v>
      </c>
      <c r="D4740" s="17">
        <v>251</v>
      </c>
      <c r="E4740" s="17">
        <v>8</v>
      </c>
      <c r="F4740" s="17">
        <v>7</v>
      </c>
      <c r="G4740" s="50">
        <v>7.7</v>
      </c>
      <c r="H4740" s="32">
        <v>3.5952404467757102</v>
      </c>
      <c r="I4740" s="50">
        <v>4</v>
      </c>
      <c r="J4740" s="13">
        <v>0</v>
      </c>
      <c r="K4740" s="13">
        <f t="shared" si="1472"/>
        <v>0</v>
      </c>
      <c r="L4740" s="13">
        <f t="shared" si="1473"/>
        <v>0</v>
      </c>
      <c r="M4740" s="13" t="e">
        <f ca="1">CalcTable[[#This Row],[IWC]]-AE4739</f>
        <v>#NAME?</v>
      </c>
      <c r="N4740" s="13" t="e">
        <f ca="1">IF(CalcTable[[#This Row],[Day of Year]]&lt;123,FCAP,AE4739)</f>
        <v>#NAME?</v>
      </c>
      <c r="O4740" s="17" t="e">
        <f ca="1">IF(IRR_DRIP,5,COUNTIF('IDET Wind Values'!C4724:G4724,"&lt;="&amp;IRR_MAXWIND))</f>
        <v>#NAME?</v>
      </c>
      <c r="P4740" s="13" t="e">
        <f ca="1">CalcTable[[#This Row],[ET_o]]*KL</f>
        <v>#NAME?</v>
      </c>
      <c r="Q4740" s="13" t="e">
        <f ca="1">IF(WILTPT&lt;=0,1,MAX(0,MIN(1,(CalcTable[[#This Row],[IWC]]-WILTPT)/(MAD-WILTPT))))</f>
        <v>#NAME?</v>
      </c>
      <c r="R4740" s="13" t="e">
        <f ca="1">CalcTable[[#This Row],[ETMult]]*CalcTable[[#This Row],[ETb]]</f>
        <v>#NAME?</v>
      </c>
      <c r="S4740" s="13" t="b">
        <f>INDEX(IRR_LIST,CalcTable[[#This Row],[Day of Week]]+1)</f>
        <v>0</v>
      </c>
      <c r="T4740" s="13">
        <f t="shared" ca="1" si="1474"/>
        <v>0</v>
      </c>
      <c r="U4740" s="13" t="b">
        <f ca="1">IF(CalcTable[[#This Row],[IrrPrecip]]&gt;=IC_MM,FALSE,TRUE)</f>
        <v>1</v>
      </c>
      <c r="V4740" s="13" t="b">
        <f t="shared" si="1475"/>
        <v>1</v>
      </c>
      <c r="W4740" s="13" t="e">
        <f ca="1">IF(AND(IRR_DRIP=FALSE,CalcTable[[#This Row],[IrrHours]]&lt;=0),FALSE,TRUE)</f>
        <v>#NAME?</v>
      </c>
      <c r="X4740" s="13" t="e">
        <f ca="1">AND(CalcTable[[#This Row],[IrrDay]],CalcTable[[#This Row],[IrrRain]],CalcTable[[#This Row],[IrrWarm]],CalcTable[[#This Row],[IrrWindy]])</f>
        <v>#NAME?</v>
      </c>
      <c r="Y4740" s="13" t="e">
        <f t="shared" ca="1" si="1476"/>
        <v>#NAME?</v>
      </c>
      <c r="Z4740" s="13" t="e">
        <f ca="1">CalcTable[[#This Row],[IrrHours]]/5</f>
        <v>#NAME?</v>
      </c>
      <c r="AA4740" s="13" t="e">
        <f ca="1">IF(CalcTable[[#This Row],[IrrFlag]]=FALSE,0,MAX(0,CalcTable[[#This Row],[VolRednWind]]*(FCAP*IRR_TARGET-CalcTable[[#This Row],[IWC]])))</f>
        <v>#NAME?</v>
      </c>
      <c r="AB4740" s="13" t="e">
        <f ca="1">CalcTable[[#This Row],[IWC]]+CalcTable[[#This Row],[Eff Precip]]+CalcTable[[#This Row],[IrrAmt]]-CalcTable[[#This Row],[AET]]</f>
        <v>#NAME?</v>
      </c>
      <c r="AC4740" s="13" t="e">
        <f ca="1">IF(CalcTable[[#This Row],[PWC]]&gt;FCAP,MIN(24*PERC,MIN(SAT,CalcTable[[#This Row],[PWC]])-FCAP),0)</f>
        <v>#NAME?</v>
      </c>
      <c r="AD4740" s="13" t="e">
        <f ca="1">IF(CalcTable[[#This Row],[PWC]]&gt;SAT,CalcTable[[#This Row],[PWC]]-SAT,0)</f>
        <v>#NAME?</v>
      </c>
      <c r="AE4740" s="13" t="e">
        <f ca="1">CalcTable[[#This Row],[PWC]]-CalcTable[[#This Row],[PercAmt]]-CalcTable[[#This Row],[Runoff]]</f>
        <v>#NAME?</v>
      </c>
      <c r="AF4740" s="13" t="e">
        <f ca="1">CalcTable[[#This Row],[IrrAmt]]/1000*CUR_IRR_AREA*10000/IRR_EFF</f>
        <v>#NAME?</v>
      </c>
      <c r="AG4740" s="147"/>
      <c r="AH4740" s="13"/>
      <c r="AI4740" s="50">
        <v>0</v>
      </c>
      <c r="AJ4740" s="50">
        <v>0</v>
      </c>
      <c r="AK4740" s="50">
        <v>6.4756424041176777</v>
      </c>
      <c r="AL4740" s="50">
        <v>0</v>
      </c>
      <c r="AM4740" s="50"/>
      <c r="AN4740" s="50"/>
      <c r="AO4740" s="50"/>
      <c r="AP4740" s="50"/>
      <c r="AQ4740" s="50"/>
      <c r="AR4740" s="50"/>
      <c r="AS4740" s="50"/>
      <c r="AT4740" s="50"/>
      <c r="AU4740" s="50"/>
      <c r="AV4740" s="50"/>
      <c r="AW4740" s="50"/>
      <c r="AX4740" s="50">
        <f t="shared" si="1487"/>
        <v>6.4756424041176777</v>
      </c>
      <c r="AY4740" s="50"/>
      <c r="AZ4740" s="50">
        <f t="shared" si="1477"/>
        <v>94.976088593725947</v>
      </c>
      <c r="BA4740" s="50">
        <f t="shared" si="1478"/>
        <v>146.23302529510184</v>
      </c>
      <c r="BB4740" s="50">
        <f t="shared" si="1479"/>
        <v>150.75569618051739</v>
      </c>
      <c r="BC4740" s="17">
        <f t="shared" si="1480"/>
        <v>19909</v>
      </c>
      <c r="BD4740" s="50">
        <f t="shared" si="1481"/>
        <v>6.4756424041176777</v>
      </c>
      <c r="BE4740" s="50">
        <f t="shared" si="1482"/>
        <v>94.976088593725947</v>
      </c>
      <c r="BF4740" s="50">
        <f t="shared" si="1488"/>
        <v>155.35064599076588</v>
      </c>
      <c r="BG4740" s="50"/>
      <c r="BH4740" s="17">
        <f t="shared" si="1483"/>
        <v>0</v>
      </c>
      <c r="BI4740" s="17">
        <f t="shared" si="1491"/>
        <v>4740</v>
      </c>
      <c r="BJ4740" s="17">
        <f t="shared" si="1489"/>
        <v>4740</v>
      </c>
      <c r="BK4740" s="150">
        <f t="shared" si="1490"/>
        <v>33124</v>
      </c>
      <c r="BL4740" s="50" t="e">
        <f t="shared" ca="1" si="1484"/>
        <v>#NAME?</v>
      </c>
      <c r="BM4740" s="50" t="e">
        <f t="shared" ca="1" si="1485"/>
        <v>#NAME?</v>
      </c>
      <c r="BN4740" s="50" t="e">
        <f t="shared" ca="1" si="1486"/>
        <v>#NAME?</v>
      </c>
    </row>
    <row r="4741" spans="1:66" x14ac:dyDescent="0.35">
      <c r="A4741" s="48">
        <v>33125</v>
      </c>
      <c r="B4741" s="17">
        <v>1990</v>
      </c>
      <c r="C4741" s="17">
        <v>9</v>
      </c>
      <c r="D4741" s="17">
        <v>252</v>
      </c>
      <c r="E4741" s="17">
        <v>9</v>
      </c>
      <c r="F4741" s="17">
        <v>1</v>
      </c>
      <c r="G4741" s="50">
        <v>8.4</v>
      </c>
      <c r="H4741" s="32">
        <v>3.7379322066060574</v>
      </c>
      <c r="I4741" s="50">
        <v>7.666666666666667</v>
      </c>
      <c r="J4741" s="13">
        <v>0</v>
      </c>
      <c r="K4741" s="13">
        <f t="shared" si="1472"/>
        <v>0</v>
      </c>
      <c r="L4741" s="13">
        <f t="shared" si="1473"/>
        <v>0</v>
      </c>
      <c r="M4741" s="13" t="e">
        <f ca="1">CalcTable[[#This Row],[IWC]]-AE4740</f>
        <v>#NAME?</v>
      </c>
      <c r="N4741" s="13" t="e">
        <f ca="1">IF(CalcTable[[#This Row],[Day of Year]]&lt;123,FCAP,AE4740)</f>
        <v>#NAME?</v>
      </c>
      <c r="O4741" s="17" t="e">
        <f ca="1">IF(IRR_DRIP,5,COUNTIF('IDET Wind Values'!C4725:G4725,"&lt;="&amp;IRR_MAXWIND))</f>
        <v>#NAME?</v>
      </c>
      <c r="P4741" s="13" t="e">
        <f ca="1">CalcTable[[#This Row],[ET_o]]*KL</f>
        <v>#NAME?</v>
      </c>
      <c r="Q4741" s="13" t="e">
        <f ca="1">IF(WILTPT&lt;=0,1,MAX(0,MIN(1,(CalcTable[[#This Row],[IWC]]-WILTPT)/(MAD-WILTPT))))</f>
        <v>#NAME?</v>
      </c>
      <c r="R4741" s="13" t="e">
        <f ca="1">CalcTable[[#This Row],[ETMult]]*CalcTable[[#This Row],[ETb]]</f>
        <v>#NAME?</v>
      </c>
      <c r="S4741" s="13" t="b">
        <f>INDEX(IRR_LIST,CalcTable[[#This Row],[Day of Week]]+1)</f>
        <v>1</v>
      </c>
      <c r="T4741" s="13">
        <f t="shared" ca="1" si="1474"/>
        <v>0</v>
      </c>
      <c r="U4741" s="13" t="b">
        <f ca="1">IF(CalcTable[[#This Row],[IrrPrecip]]&gt;=IC_MM,FALSE,TRUE)</f>
        <v>1</v>
      </c>
      <c r="V4741" s="13" t="b">
        <f t="shared" si="1475"/>
        <v>1</v>
      </c>
      <c r="W4741" s="13" t="e">
        <f ca="1">IF(AND(IRR_DRIP=FALSE,CalcTable[[#This Row],[IrrHours]]&lt;=0),FALSE,TRUE)</f>
        <v>#NAME?</v>
      </c>
      <c r="X4741" s="13" t="e">
        <f ca="1">AND(CalcTable[[#This Row],[IrrDay]],CalcTable[[#This Row],[IrrRain]],CalcTable[[#This Row],[IrrWarm]],CalcTable[[#This Row],[IrrWindy]])</f>
        <v>#NAME?</v>
      </c>
      <c r="Y4741" s="13" t="e">
        <f t="shared" ca="1" si="1476"/>
        <v>#NAME?</v>
      </c>
      <c r="Z4741" s="13" t="e">
        <f ca="1">CalcTable[[#This Row],[IrrHours]]/5</f>
        <v>#NAME?</v>
      </c>
      <c r="AA4741" s="13" t="e">
        <f ca="1">IF(CalcTable[[#This Row],[IrrFlag]]=FALSE,0,MAX(0,CalcTable[[#This Row],[VolRednWind]]*(FCAP*IRR_TARGET-CalcTable[[#This Row],[IWC]])))</f>
        <v>#NAME?</v>
      </c>
      <c r="AB4741" s="13" t="e">
        <f ca="1">CalcTable[[#This Row],[IWC]]+CalcTable[[#This Row],[Eff Precip]]+CalcTable[[#This Row],[IrrAmt]]-CalcTable[[#This Row],[AET]]</f>
        <v>#NAME?</v>
      </c>
      <c r="AC4741" s="13" t="e">
        <f ca="1">IF(CalcTable[[#This Row],[PWC]]&gt;FCAP,MIN(24*PERC,MIN(SAT,CalcTable[[#This Row],[PWC]])-FCAP),0)</f>
        <v>#NAME?</v>
      </c>
      <c r="AD4741" s="13" t="e">
        <f ca="1">IF(CalcTable[[#This Row],[PWC]]&gt;SAT,CalcTable[[#This Row],[PWC]]-SAT,0)</f>
        <v>#NAME?</v>
      </c>
      <c r="AE4741" s="13" t="e">
        <f ca="1">CalcTable[[#This Row],[PWC]]-CalcTable[[#This Row],[PercAmt]]-CalcTable[[#This Row],[Runoff]]</f>
        <v>#NAME?</v>
      </c>
      <c r="AF4741" s="13" t="e">
        <f ca="1">CalcTable[[#This Row],[IrrAmt]]/1000*CUR_IRR_AREA*10000/IRR_EFF</f>
        <v>#NAME?</v>
      </c>
      <c r="AG4741" s="147"/>
      <c r="AH4741" s="13"/>
      <c r="AI4741" s="50">
        <v>10.209942606876735</v>
      </c>
      <c r="AJ4741" s="50">
        <v>10.864642626188209</v>
      </c>
      <c r="AK4741" s="50">
        <v>0</v>
      </c>
      <c r="AL4741" s="50">
        <v>0</v>
      </c>
      <c r="AM4741" s="50"/>
      <c r="AN4741" s="50"/>
      <c r="AO4741" s="50"/>
      <c r="AP4741" s="50"/>
      <c r="AQ4741" s="50"/>
      <c r="AR4741" s="50"/>
      <c r="AS4741" s="50"/>
      <c r="AT4741" s="50"/>
      <c r="AU4741" s="50"/>
      <c r="AV4741" s="50"/>
      <c r="AW4741" s="50"/>
      <c r="AX4741" s="50">
        <f t="shared" si="1487"/>
        <v>21.074585233064944</v>
      </c>
      <c r="AY4741" s="50"/>
      <c r="AZ4741" s="50">
        <f t="shared" si="1477"/>
        <v>468.44200860237959</v>
      </c>
      <c r="BA4741" s="50">
        <f t="shared" si="1478"/>
        <v>756.2735401474207</v>
      </c>
      <c r="BB4741" s="50">
        <f t="shared" si="1479"/>
        <v>782.47158675609955</v>
      </c>
      <c r="BC4741" s="17">
        <f t="shared" si="1480"/>
        <v>19909</v>
      </c>
      <c r="BD4741" s="50">
        <f t="shared" si="1481"/>
        <v>21.074585233064944</v>
      </c>
      <c r="BE4741" s="50">
        <f t="shared" si="1482"/>
        <v>468.44200860237959</v>
      </c>
      <c r="BF4741" s="50">
        <f t="shared" si="1488"/>
        <v>766.22200095950143</v>
      </c>
      <c r="BG4741" s="50"/>
      <c r="BH4741" s="17">
        <f t="shared" si="1483"/>
        <v>0</v>
      </c>
      <c r="BI4741" s="17">
        <f t="shared" si="1491"/>
        <v>4741</v>
      </c>
      <c r="BJ4741" s="17">
        <f t="shared" si="1489"/>
        <v>4741</v>
      </c>
      <c r="BK4741" s="150">
        <f t="shared" si="1490"/>
        <v>33125</v>
      </c>
      <c r="BL4741" s="50" t="e">
        <f t="shared" ca="1" si="1484"/>
        <v>#NAME?</v>
      </c>
      <c r="BM4741" s="50" t="e">
        <f t="shared" ca="1" si="1485"/>
        <v>#NAME?</v>
      </c>
      <c r="BN4741" s="50" t="e">
        <f t="shared" ca="1" si="1486"/>
        <v>#NAME?</v>
      </c>
    </row>
    <row r="4742" spans="1:66" x14ac:dyDescent="0.35">
      <c r="A4742" s="48">
        <v>33126</v>
      </c>
      <c r="B4742" s="17">
        <v>1990</v>
      </c>
      <c r="C4742" s="17">
        <v>9</v>
      </c>
      <c r="D4742" s="17">
        <v>253</v>
      </c>
      <c r="E4742" s="17">
        <v>10</v>
      </c>
      <c r="F4742" s="17">
        <v>2</v>
      </c>
      <c r="G4742" s="50">
        <v>6.6</v>
      </c>
      <c r="H4742" s="32">
        <v>3.8100462788142799</v>
      </c>
      <c r="I4742" s="50">
        <v>5.5</v>
      </c>
      <c r="J4742" s="13">
        <v>0</v>
      </c>
      <c r="K4742" s="13">
        <f t="shared" si="1472"/>
        <v>0</v>
      </c>
      <c r="L4742" s="13">
        <f t="shared" si="1473"/>
        <v>0</v>
      </c>
      <c r="M4742" s="13" t="e">
        <f ca="1">CalcTable[[#This Row],[IWC]]-AE4741</f>
        <v>#NAME?</v>
      </c>
      <c r="N4742" s="13" t="e">
        <f ca="1">IF(CalcTable[[#This Row],[Day of Year]]&lt;123,FCAP,AE4741)</f>
        <v>#NAME?</v>
      </c>
      <c r="O4742" s="17" t="e">
        <f ca="1">IF(IRR_DRIP,5,COUNTIF('IDET Wind Values'!C4726:G4726,"&lt;="&amp;IRR_MAXWIND))</f>
        <v>#NAME?</v>
      </c>
      <c r="P4742" s="13" t="e">
        <f ca="1">CalcTable[[#This Row],[ET_o]]*KL</f>
        <v>#NAME?</v>
      </c>
      <c r="Q4742" s="13" t="e">
        <f ca="1">IF(WILTPT&lt;=0,1,MAX(0,MIN(1,(CalcTable[[#This Row],[IWC]]-WILTPT)/(MAD-WILTPT))))</f>
        <v>#NAME?</v>
      </c>
      <c r="R4742" s="13" t="e">
        <f ca="1">CalcTable[[#This Row],[ETMult]]*CalcTable[[#This Row],[ETb]]</f>
        <v>#NAME?</v>
      </c>
      <c r="S4742" s="13" t="b">
        <f>INDEX(IRR_LIST,CalcTable[[#This Row],[Day of Week]]+1)</f>
        <v>0</v>
      </c>
      <c r="T4742" s="13">
        <f t="shared" ca="1" si="1474"/>
        <v>0</v>
      </c>
      <c r="U4742" s="13" t="b">
        <f ca="1">IF(CalcTable[[#This Row],[IrrPrecip]]&gt;=IC_MM,FALSE,TRUE)</f>
        <v>1</v>
      </c>
      <c r="V4742" s="13" t="b">
        <f t="shared" si="1475"/>
        <v>1</v>
      </c>
      <c r="W4742" s="13" t="e">
        <f ca="1">IF(AND(IRR_DRIP=FALSE,CalcTable[[#This Row],[IrrHours]]&lt;=0),FALSE,TRUE)</f>
        <v>#NAME?</v>
      </c>
      <c r="X4742" s="13" t="e">
        <f ca="1">AND(CalcTable[[#This Row],[IrrDay]],CalcTable[[#This Row],[IrrRain]],CalcTable[[#This Row],[IrrWarm]],CalcTable[[#This Row],[IrrWindy]])</f>
        <v>#NAME?</v>
      </c>
      <c r="Y4742" s="13" t="e">
        <f t="shared" ca="1" si="1476"/>
        <v>#NAME?</v>
      </c>
      <c r="Z4742" s="13" t="e">
        <f ca="1">CalcTable[[#This Row],[IrrHours]]/5</f>
        <v>#NAME?</v>
      </c>
      <c r="AA4742" s="13" t="e">
        <f ca="1">IF(CalcTable[[#This Row],[IrrFlag]]=FALSE,0,MAX(0,CalcTable[[#This Row],[VolRednWind]]*(FCAP*IRR_TARGET-CalcTable[[#This Row],[IWC]])))</f>
        <v>#NAME?</v>
      </c>
      <c r="AB4742" s="13" t="e">
        <f ca="1">CalcTable[[#This Row],[IWC]]+CalcTable[[#This Row],[Eff Precip]]+CalcTable[[#This Row],[IrrAmt]]-CalcTable[[#This Row],[AET]]</f>
        <v>#NAME?</v>
      </c>
      <c r="AC4742" s="13" t="e">
        <f ca="1">IF(CalcTable[[#This Row],[PWC]]&gt;FCAP,MIN(24*PERC,MIN(SAT,CalcTable[[#This Row],[PWC]])-FCAP),0)</f>
        <v>#NAME?</v>
      </c>
      <c r="AD4742" s="13" t="e">
        <f ca="1">IF(CalcTable[[#This Row],[PWC]]&gt;SAT,CalcTable[[#This Row],[PWC]]-SAT,0)</f>
        <v>#NAME?</v>
      </c>
      <c r="AE4742" s="13" t="e">
        <f ca="1">CalcTable[[#This Row],[PWC]]-CalcTable[[#This Row],[PercAmt]]-CalcTable[[#This Row],[Runoff]]</f>
        <v>#NAME?</v>
      </c>
      <c r="AF4742" s="13" t="e">
        <f ca="1">CalcTable[[#This Row],[IrrAmt]]/1000*CUR_IRR_AREA*10000/IRR_EFF</f>
        <v>#NAME?</v>
      </c>
      <c r="AG4742" s="147"/>
      <c r="AH4742" s="13"/>
      <c r="AI4742" s="50">
        <v>0</v>
      </c>
      <c r="AJ4742" s="50">
        <v>0</v>
      </c>
      <c r="AK4742" s="50">
        <v>5.4600890672010287</v>
      </c>
      <c r="AL4742" s="50">
        <v>7.3710652929253158</v>
      </c>
      <c r="AM4742" s="50"/>
      <c r="AN4742" s="50"/>
      <c r="AO4742" s="50"/>
      <c r="AP4742" s="50"/>
      <c r="AQ4742" s="50"/>
      <c r="AR4742" s="50"/>
      <c r="AS4742" s="50"/>
      <c r="AT4742" s="50"/>
      <c r="AU4742" s="50"/>
      <c r="AV4742" s="50"/>
      <c r="AW4742" s="50"/>
      <c r="AX4742" s="50">
        <f t="shared" si="1487"/>
        <v>12.831154360126344</v>
      </c>
      <c r="AY4742" s="50"/>
      <c r="AZ4742" s="50">
        <f t="shared" si="1477"/>
        <v>296.29922157809102</v>
      </c>
      <c r="BA4742" s="50">
        <f t="shared" si="1478"/>
        <v>456.20673798531482</v>
      </c>
      <c r="BB4742" s="50">
        <f t="shared" si="1479"/>
        <v>470.31622472712866</v>
      </c>
      <c r="BC4742" s="17">
        <f t="shared" si="1480"/>
        <v>19909</v>
      </c>
      <c r="BD4742" s="50">
        <f t="shared" si="1481"/>
        <v>12.831154360126344</v>
      </c>
      <c r="BE4742" s="50">
        <f t="shared" si="1482"/>
        <v>296.29922157809102</v>
      </c>
      <c r="BF4742" s="50">
        <f t="shared" si="1488"/>
        <v>484.65120179478777</v>
      </c>
      <c r="BG4742" s="50"/>
      <c r="BH4742" s="17">
        <f t="shared" si="1483"/>
        <v>0</v>
      </c>
      <c r="BI4742" s="17">
        <f t="shared" si="1491"/>
        <v>4742</v>
      </c>
      <c r="BJ4742" s="17">
        <f t="shared" si="1489"/>
        <v>4742</v>
      </c>
      <c r="BK4742" s="150">
        <f t="shared" si="1490"/>
        <v>33126</v>
      </c>
      <c r="BL4742" s="50" t="e">
        <f t="shared" ca="1" si="1484"/>
        <v>#NAME?</v>
      </c>
      <c r="BM4742" s="50" t="e">
        <f t="shared" ca="1" si="1485"/>
        <v>#NAME?</v>
      </c>
      <c r="BN4742" s="50" t="e">
        <f t="shared" ca="1" si="1486"/>
        <v>#NAME?</v>
      </c>
    </row>
    <row r="4743" spans="1:66" x14ac:dyDescent="0.35">
      <c r="A4743" s="48">
        <v>33127</v>
      </c>
      <c r="B4743" s="17">
        <v>1990</v>
      </c>
      <c r="C4743" s="17">
        <v>9</v>
      </c>
      <c r="D4743" s="17">
        <v>254</v>
      </c>
      <c r="E4743" s="17">
        <v>11</v>
      </c>
      <c r="F4743" s="17">
        <v>3</v>
      </c>
      <c r="G4743" s="50">
        <v>6</v>
      </c>
      <c r="H4743" s="32">
        <v>3.6994662446280739</v>
      </c>
      <c r="I4743" s="50">
        <v>4.666666666666667</v>
      </c>
      <c r="J4743" s="13">
        <v>0</v>
      </c>
      <c r="K4743" s="13">
        <f t="shared" si="1472"/>
        <v>0</v>
      </c>
      <c r="L4743" s="13">
        <f t="shared" si="1473"/>
        <v>0</v>
      </c>
      <c r="M4743" s="13" t="e">
        <f ca="1">CalcTable[[#This Row],[IWC]]-AE4742</f>
        <v>#NAME?</v>
      </c>
      <c r="N4743" s="13" t="e">
        <f ca="1">IF(CalcTable[[#This Row],[Day of Year]]&lt;123,FCAP,AE4742)</f>
        <v>#NAME?</v>
      </c>
      <c r="O4743" s="17" t="e">
        <f ca="1">IF(IRR_DRIP,5,COUNTIF('IDET Wind Values'!C4727:G4727,"&lt;="&amp;IRR_MAXWIND))</f>
        <v>#NAME?</v>
      </c>
      <c r="P4743" s="13" t="e">
        <f ca="1">CalcTable[[#This Row],[ET_o]]*KL</f>
        <v>#NAME?</v>
      </c>
      <c r="Q4743" s="13" t="e">
        <f ca="1">IF(WILTPT&lt;=0,1,MAX(0,MIN(1,(CalcTable[[#This Row],[IWC]]-WILTPT)/(MAD-WILTPT))))</f>
        <v>#NAME?</v>
      </c>
      <c r="R4743" s="13" t="e">
        <f ca="1">CalcTable[[#This Row],[ETMult]]*CalcTable[[#This Row],[ETb]]</f>
        <v>#NAME?</v>
      </c>
      <c r="S4743" s="13" t="b">
        <f>INDEX(IRR_LIST,CalcTable[[#This Row],[Day of Week]]+1)</f>
        <v>1</v>
      </c>
      <c r="T4743" s="13">
        <f t="shared" ca="1" si="1474"/>
        <v>0</v>
      </c>
      <c r="U4743" s="13" t="b">
        <f ca="1">IF(CalcTable[[#This Row],[IrrPrecip]]&gt;=IC_MM,FALSE,TRUE)</f>
        <v>1</v>
      </c>
      <c r="V4743" s="13" t="b">
        <f t="shared" si="1475"/>
        <v>1</v>
      </c>
      <c r="W4743" s="13" t="e">
        <f ca="1">IF(AND(IRR_DRIP=FALSE,CalcTable[[#This Row],[IrrHours]]&lt;=0),FALSE,TRUE)</f>
        <v>#NAME?</v>
      </c>
      <c r="X4743" s="13" t="e">
        <f ca="1">AND(CalcTable[[#This Row],[IrrDay]],CalcTable[[#This Row],[IrrRain]],CalcTable[[#This Row],[IrrWarm]],CalcTable[[#This Row],[IrrWindy]])</f>
        <v>#NAME?</v>
      </c>
      <c r="Y4743" s="13" t="e">
        <f t="shared" ca="1" si="1476"/>
        <v>#NAME?</v>
      </c>
      <c r="Z4743" s="13" t="e">
        <f ca="1">CalcTable[[#This Row],[IrrHours]]/5</f>
        <v>#NAME?</v>
      </c>
      <c r="AA4743" s="13" t="e">
        <f ca="1">IF(CalcTable[[#This Row],[IrrFlag]]=FALSE,0,MAX(0,CalcTable[[#This Row],[VolRednWind]]*(FCAP*IRR_TARGET-CalcTable[[#This Row],[IWC]])))</f>
        <v>#NAME?</v>
      </c>
      <c r="AB4743" s="13" t="e">
        <f ca="1">CalcTable[[#This Row],[IWC]]+CalcTable[[#This Row],[Eff Precip]]+CalcTable[[#This Row],[IrrAmt]]-CalcTable[[#This Row],[AET]]</f>
        <v>#NAME?</v>
      </c>
      <c r="AC4743" s="13" t="e">
        <f ca="1">IF(CalcTable[[#This Row],[PWC]]&gt;FCAP,MIN(24*PERC,MIN(SAT,CalcTable[[#This Row],[PWC]])-FCAP),0)</f>
        <v>#NAME?</v>
      </c>
      <c r="AD4743" s="13" t="e">
        <f ca="1">IF(CalcTable[[#This Row],[PWC]]&gt;SAT,CalcTable[[#This Row],[PWC]]-SAT,0)</f>
        <v>#NAME?</v>
      </c>
      <c r="AE4743" s="13" t="e">
        <f ca="1">CalcTable[[#This Row],[PWC]]-CalcTable[[#This Row],[PercAmt]]-CalcTable[[#This Row],[Runoff]]</f>
        <v>#NAME?</v>
      </c>
      <c r="AF4743" s="13" t="e">
        <f ca="1">CalcTable[[#This Row],[IrrAmt]]/1000*CUR_IRR_AREA*10000/IRR_EFF</f>
        <v>#NAME?</v>
      </c>
      <c r="AG4743" s="147"/>
      <c r="AH4743" s="13"/>
      <c r="AI4743" s="50">
        <v>2.7652081517199036</v>
      </c>
      <c r="AJ4743" s="50">
        <v>3.7932129580680001</v>
      </c>
      <c r="AK4743" s="50">
        <v>0</v>
      </c>
      <c r="AL4743" s="50">
        <v>0</v>
      </c>
      <c r="AM4743" s="50"/>
      <c r="AN4743" s="50"/>
      <c r="AO4743" s="50"/>
      <c r="AP4743" s="50"/>
      <c r="AQ4743" s="50"/>
      <c r="AR4743" s="50"/>
      <c r="AS4743" s="50"/>
      <c r="AT4743" s="50"/>
      <c r="AU4743" s="50"/>
      <c r="AV4743" s="50"/>
      <c r="AW4743" s="50"/>
      <c r="AX4743" s="50">
        <f t="shared" si="1487"/>
        <v>6.5584211097879042</v>
      </c>
      <c r="AY4743" s="50"/>
      <c r="AZ4743" s="50">
        <f t="shared" si="1477"/>
        <v>151.82396632855327</v>
      </c>
      <c r="BA4743" s="50">
        <f t="shared" si="1478"/>
        <v>245.98791666618462</v>
      </c>
      <c r="BB4743" s="50">
        <f t="shared" si="1479"/>
        <v>254.5762078601368</v>
      </c>
      <c r="BC4743" s="17">
        <f t="shared" si="1480"/>
        <v>19909</v>
      </c>
      <c r="BD4743" s="50">
        <f t="shared" si="1481"/>
        <v>6.5584211097879042</v>
      </c>
      <c r="BE4743" s="50">
        <f t="shared" si="1482"/>
        <v>151.82396632855327</v>
      </c>
      <c r="BF4743" s="50">
        <f t="shared" si="1488"/>
        <v>248.33567685560709</v>
      </c>
      <c r="BG4743" s="50"/>
      <c r="BH4743" s="17">
        <f t="shared" si="1483"/>
        <v>0</v>
      </c>
      <c r="BI4743" s="17">
        <f t="shared" si="1491"/>
        <v>4743</v>
      </c>
      <c r="BJ4743" s="17">
        <f t="shared" si="1489"/>
        <v>4743</v>
      </c>
      <c r="BK4743" s="150">
        <f t="shared" si="1490"/>
        <v>33127</v>
      </c>
      <c r="BL4743" s="50" t="e">
        <f t="shared" ca="1" si="1484"/>
        <v>#NAME?</v>
      </c>
      <c r="BM4743" s="50" t="e">
        <f t="shared" ca="1" si="1485"/>
        <v>#NAME?</v>
      </c>
      <c r="BN4743" s="50" t="e">
        <f t="shared" ca="1" si="1486"/>
        <v>#NAME?</v>
      </c>
    </row>
    <row r="4744" spans="1:66" x14ac:dyDescent="0.35">
      <c r="A4744" s="48">
        <v>33128</v>
      </c>
      <c r="B4744" s="17">
        <v>1990</v>
      </c>
      <c r="C4744" s="17">
        <v>9</v>
      </c>
      <c r="D4744" s="17">
        <v>255</v>
      </c>
      <c r="E4744" s="17">
        <v>12</v>
      </c>
      <c r="F4744" s="17">
        <v>4</v>
      </c>
      <c r="G4744" s="50">
        <v>7.1</v>
      </c>
      <c r="H4744" s="32">
        <v>3.3113783330590412</v>
      </c>
      <c r="I4744" s="50">
        <v>19.666666666666668</v>
      </c>
      <c r="J4744" s="13">
        <v>6</v>
      </c>
      <c r="K4744" s="13">
        <f t="shared" si="1472"/>
        <v>6</v>
      </c>
      <c r="L4744" s="13">
        <f t="shared" si="1473"/>
        <v>0.75</v>
      </c>
      <c r="M4744" s="13" t="e">
        <f ca="1">CalcTable[[#This Row],[IWC]]-AE4743</f>
        <v>#NAME?</v>
      </c>
      <c r="N4744" s="13" t="e">
        <f ca="1">IF(CalcTable[[#This Row],[Day of Year]]&lt;123,FCAP,AE4743)</f>
        <v>#NAME?</v>
      </c>
      <c r="O4744" s="17" t="e">
        <f ca="1">IF(IRR_DRIP,5,COUNTIF('IDET Wind Values'!C4728:G4728,"&lt;="&amp;IRR_MAXWIND))</f>
        <v>#NAME?</v>
      </c>
      <c r="P4744" s="13" t="e">
        <f ca="1">CalcTable[[#This Row],[ET_o]]*KL</f>
        <v>#NAME?</v>
      </c>
      <c r="Q4744" s="13" t="e">
        <f ca="1">IF(WILTPT&lt;=0,1,MAX(0,MIN(1,(CalcTable[[#This Row],[IWC]]-WILTPT)/(MAD-WILTPT))))</f>
        <v>#NAME?</v>
      </c>
      <c r="R4744" s="13" t="e">
        <f ca="1">CalcTable[[#This Row],[ETMult]]*CalcTable[[#This Row],[ETb]]</f>
        <v>#NAME?</v>
      </c>
      <c r="S4744" s="13" t="b">
        <f>INDEX(IRR_LIST,CalcTable[[#This Row],[Day of Week]]+1)</f>
        <v>0</v>
      </c>
      <c r="T4744" s="13">
        <f t="shared" ca="1" si="1474"/>
        <v>0</v>
      </c>
      <c r="U4744" s="13" t="b">
        <f ca="1">IF(CalcTable[[#This Row],[IrrPrecip]]&gt;=IC_MM,FALSE,TRUE)</f>
        <v>1</v>
      </c>
      <c r="V4744" s="13" t="b">
        <f t="shared" si="1475"/>
        <v>1</v>
      </c>
      <c r="W4744" s="13" t="e">
        <f ca="1">IF(AND(IRR_DRIP=FALSE,CalcTable[[#This Row],[IrrHours]]&lt;=0),FALSE,TRUE)</f>
        <v>#NAME?</v>
      </c>
      <c r="X4744" s="13" t="e">
        <f ca="1">AND(CalcTable[[#This Row],[IrrDay]],CalcTable[[#This Row],[IrrRain]],CalcTable[[#This Row],[IrrWarm]],CalcTable[[#This Row],[IrrWindy]])</f>
        <v>#NAME?</v>
      </c>
      <c r="Y4744" s="13" t="e">
        <f t="shared" ca="1" si="1476"/>
        <v>#NAME?</v>
      </c>
      <c r="Z4744" s="13" t="e">
        <f ca="1">CalcTable[[#This Row],[IrrHours]]/5</f>
        <v>#NAME?</v>
      </c>
      <c r="AA4744" s="13" t="e">
        <f ca="1">IF(CalcTable[[#This Row],[IrrFlag]]=FALSE,0,MAX(0,CalcTable[[#This Row],[VolRednWind]]*(FCAP*IRR_TARGET-CalcTable[[#This Row],[IWC]])))</f>
        <v>#NAME?</v>
      </c>
      <c r="AB4744" s="13" t="e">
        <f ca="1">CalcTable[[#This Row],[IWC]]+CalcTable[[#This Row],[Eff Precip]]+CalcTable[[#This Row],[IrrAmt]]-CalcTable[[#This Row],[AET]]</f>
        <v>#NAME?</v>
      </c>
      <c r="AC4744" s="13" t="e">
        <f ca="1">IF(CalcTable[[#This Row],[PWC]]&gt;FCAP,MIN(24*PERC,MIN(SAT,CalcTable[[#This Row],[PWC]])-FCAP),0)</f>
        <v>#NAME?</v>
      </c>
      <c r="AD4744" s="13" t="e">
        <f ca="1">IF(CalcTable[[#This Row],[PWC]]&gt;SAT,CalcTable[[#This Row],[PWC]]-SAT,0)</f>
        <v>#NAME?</v>
      </c>
      <c r="AE4744" s="13" t="e">
        <f ca="1">CalcTable[[#This Row],[PWC]]-CalcTable[[#This Row],[PercAmt]]-CalcTable[[#This Row],[Runoff]]</f>
        <v>#NAME?</v>
      </c>
      <c r="AF4744" s="13" t="e">
        <f ca="1">CalcTable[[#This Row],[IrrAmt]]/1000*CUR_IRR_AREA*10000/IRR_EFF</f>
        <v>#NAME?</v>
      </c>
      <c r="AG4744" s="147"/>
      <c r="AH4744" s="13"/>
      <c r="AI4744" s="50">
        <v>0</v>
      </c>
      <c r="AJ4744" s="50">
        <v>0</v>
      </c>
      <c r="AK4744" s="50">
        <v>5.4952541546935514</v>
      </c>
      <c r="AL4744" s="50">
        <v>4.3147064345454424</v>
      </c>
      <c r="AM4744" s="50"/>
      <c r="AN4744" s="50"/>
      <c r="AO4744" s="50"/>
      <c r="AP4744" s="50"/>
      <c r="AQ4744" s="50"/>
      <c r="AR4744" s="50"/>
      <c r="AS4744" s="50"/>
      <c r="AT4744" s="50"/>
      <c r="AU4744" s="50"/>
      <c r="AV4744" s="50"/>
      <c r="AW4744" s="50"/>
      <c r="AX4744" s="50">
        <f t="shared" si="1487"/>
        <v>9.8099605892389938</v>
      </c>
      <c r="AY4744" s="50"/>
      <c r="AZ4744" s="50">
        <f t="shared" si="1477"/>
        <v>207.16178301550508</v>
      </c>
      <c r="BA4744" s="50">
        <f t="shared" si="1478"/>
        <v>318.9633801984761</v>
      </c>
      <c r="BB4744" s="50">
        <f t="shared" si="1479"/>
        <v>328.82822700873822</v>
      </c>
      <c r="BC4744" s="17">
        <f t="shared" si="1480"/>
        <v>19909</v>
      </c>
      <c r="BD4744" s="50">
        <f t="shared" si="1481"/>
        <v>9.8099605892389938</v>
      </c>
      <c r="BE4744" s="50">
        <f t="shared" si="1482"/>
        <v>207.16178301550508</v>
      </c>
      <c r="BF4744" s="50">
        <f t="shared" si="1488"/>
        <v>338.85072856310018</v>
      </c>
      <c r="BG4744" s="50"/>
      <c r="BH4744" s="17">
        <f t="shared" si="1483"/>
        <v>0</v>
      </c>
      <c r="BI4744" s="17">
        <f t="shared" si="1491"/>
        <v>4744</v>
      </c>
      <c r="BJ4744" s="17">
        <f t="shared" si="1489"/>
        <v>4744</v>
      </c>
      <c r="BK4744" s="150">
        <f t="shared" si="1490"/>
        <v>33128</v>
      </c>
      <c r="BL4744" s="50" t="e">
        <f t="shared" ca="1" si="1484"/>
        <v>#NAME?</v>
      </c>
      <c r="BM4744" s="50" t="e">
        <f t="shared" ca="1" si="1485"/>
        <v>#NAME?</v>
      </c>
      <c r="BN4744" s="50" t="e">
        <f t="shared" ca="1" si="1486"/>
        <v>#NAME?</v>
      </c>
    </row>
    <row r="4745" spans="1:66" x14ac:dyDescent="0.35">
      <c r="A4745" s="48">
        <v>33129</v>
      </c>
      <c r="B4745" s="17">
        <v>1990</v>
      </c>
      <c r="C4745" s="17">
        <v>9</v>
      </c>
      <c r="D4745" s="17">
        <v>256</v>
      </c>
      <c r="E4745" s="17">
        <v>13</v>
      </c>
      <c r="F4745" s="17">
        <v>5</v>
      </c>
      <c r="G4745" s="50">
        <v>3.7</v>
      </c>
      <c r="H4745" s="32">
        <v>2.9544505646768986</v>
      </c>
      <c r="I4745" s="50">
        <v>5.5</v>
      </c>
      <c r="J4745" s="13">
        <v>0</v>
      </c>
      <c r="K4745" s="13">
        <f t="shared" si="1472"/>
        <v>0</v>
      </c>
      <c r="L4745" s="13">
        <f t="shared" si="1473"/>
        <v>0</v>
      </c>
      <c r="M4745" s="13" t="e">
        <f ca="1">CalcTable[[#This Row],[IWC]]-AE4744</f>
        <v>#NAME?</v>
      </c>
      <c r="N4745" s="13" t="e">
        <f ca="1">IF(CalcTable[[#This Row],[Day of Year]]&lt;123,FCAP,AE4744)</f>
        <v>#NAME?</v>
      </c>
      <c r="O4745" s="17" t="e">
        <f ca="1">IF(IRR_DRIP,5,COUNTIF('IDET Wind Values'!C4729:G4729,"&lt;="&amp;IRR_MAXWIND))</f>
        <v>#NAME?</v>
      </c>
      <c r="P4745" s="13" t="e">
        <f ca="1">CalcTable[[#This Row],[ET_o]]*KL</f>
        <v>#NAME?</v>
      </c>
      <c r="Q4745" s="13" t="e">
        <f ca="1">IF(WILTPT&lt;=0,1,MAX(0,MIN(1,(CalcTable[[#This Row],[IWC]]-WILTPT)/(MAD-WILTPT))))</f>
        <v>#NAME?</v>
      </c>
      <c r="R4745" s="13" t="e">
        <f ca="1">CalcTable[[#This Row],[ETMult]]*CalcTable[[#This Row],[ETb]]</f>
        <v>#NAME?</v>
      </c>
      <c r="S4745" s="13" t="b">
        <f>INDEX(IRR_LIST,CalcTable[[#This Row],[Day of Week]]+1)</f>
        <v>1</v>
      </c>
      <c r="T4745" s="13">
        <f t="shared" ca="1" si="1474"/>
        <v>6</v>
      </c>
      <c r="U4745" s="13" t="b">
        <f ca="1">IF(CalcTable[[#This Row],[IrrPrecip]]&gt;=IC_MM,FALSE,TRUE)</f>
        <v>1</v>
      </c>
      <c r="V4745" s="13" t="b">
        <f t="shared" si="1475"/>
        <v>1</v>
      </c>
      <c r="W4745" s="13" t="e">
        <f ca="1">IF(AND(IRR_DRIP=FALSE,CalcTable[[#This Row],[IrrHours]]&lt;=0),FALSE,TRUE)</f>
        <v>#NAME?</v>
      </c>
      <c r="X4745" s="13" t="e">
        <f ca="1">AND(CalcTable[[#This Row],[IrrDay]],CalcTable[[#This Row],[IrrRain]],CalcTable[[#This Row],[IrrWarm]],CalcTable[[#This Row],[IrrWindy]])</f>
        <v>#NAME?</v>
      </c>
      <c r="Y4745" s="13" t="e">
        <f t="shared" ca="1" si="1476"/>
        <v>#NAME?</v>
      </c>
      <c r="Z4745" s="13" t="e">
        <f ca="1">CalcTable[[#This Row],[IrrHours]]/5</f>
        <v>#NAME?</v>
      </c>
      <c r="AA4745" s="13" t="e">
        <f ca="1">IF(CalcTable[[#This Row],[IrrFlag]]=FALSE,0,MAX(0,CalcTable[[#This Row],[VolRednWind]]*(FCAP*IRR_TARGET-CalcTable[[#This Row],[IWC]])))</f>
        <v>#NAME?</v>
      </c>
      <c r="AB4745" s="13" t="e">
        <f ca="1">CalcTable[[#This Row],[IWC]]+CalcTable[[#This Row],[Eff Precip]]+CalcTable[[#This Row],[IrrAmt]]-CalcTable[[#This Row],[AET]]</f>
        <v>#NAME?</v>
      </c>
      <c r="AC4745" s="13" t="e">
        <f ca="1">IF(CalcTable[[#This Row],[PWC]]&gt;FCAP,MIN(24*PERC,MIN(SAT,CalcTable[[#This Row],[PWC]])-FCAP),0)</f>
        <v>#NAME?</v>
      </c>
      <c r="AD4745" s="13" t="e">
        <f ca="1">IF(CalcTable[[#This Row],[PWC]]&gt;SAT,CalcTable[[#This Row],[PWC]]-SAT,0)</f>
        <v>#NAME?</v>
      </c>
      <c r="AE4745" s="13" t="e">
        <f ca="1">CalcTable[[#This Row],[PWC]]-CalcTable[[#This Row],[PercAmt]]-CalcTable[[#This Row],[Runoff]]</f>
        <v>#NAME?</v>
      </c>
      <c r="AF4745" s="13" t="e">
        <f ca="1">CalcTable[[#This Row],[IrrAmt]]/1000*CUR_IRR_AREA*10000/IRR_EFF</f>
        <v>#NAME?</v>
      </c>
      <c r="AG4745" s="147"/>
      <c r="AH4745" s="13"/>
      <c r="AI4745" s="50">
        <v>6.6443227455686698</v>
      </c>
      <c r="AJ4745" s="50">
        <v>7.8779285131863848</v>
      </c>
      <c r="AK4745" s="50">
        <v>0</v>
      </c>
      <c r="AL4745" s="50">
        <v>0</v>
      </c>
      <c r="AM4745" s="50"/>
      <c r="AN4745" s="50"/>
      <c r="AO4745" s="50"/>
      <c r="AP4745" s="50"/>
      <c r="AQ4745" s="50"/>
      <c r="AR4745" s="50"/>
      <c r="AS4745" s="50"/>
      <c r="AT4745" s="50"/>
      <c r="AU4745" s="50"/>
      <c r="AV4745" s="50"/>
      <c r="AW4745" s="50"/>
      <c r="AX4745" s="50">
        <f t="shared" si="1487"/>
        <v>14.522251258755055</v>
      </c>
      <c r="AY4745" s="50"/>
      <c r="AZ4745" s="50">
        <f t="shared" si="1477"/>
        <v>328.53596998847445</v>
      </c>
      <c r="BA4745" s="50">
        <f t="shared" si="1478"/>
        <v>531.23515192952175</v>
      </c>
      <c r="BB4745" s="50">
        <f t="shared" si="1479"/>
        <v>549.70128362681749</v>
      </c>
      <c r="BC4745" s="17">
        <f t="shared" si="1480"/>
        <v>19909</v>
      </c>
      <c r="BD4745" s="50">
        <f t="shared" si="1481"/>
        <v>14.522251258755055</v>
      </c>
      <c r="BE4745" s="50">
        <f t="shared" si="1482"/>
        <v>328.53596998847445</v>
      </c>
      <c r="BF4745" s="50">
        <f t="shared" si="1488"/>
        <v>537.38025985925822</v>
      </c>
      <c r="BG4745" s="50"/>
      <c r="BH4745" s="17">
        <f t="shared" si="1483"/>
        <v>0</v>
      </c>
      <c r="BI4745" s="17">
        <f t="shared" si="1491"/>
        <v>4745</v>
      </c>
      <c r="BJ4745" s="17">
        <f t="shared" si="1489"/>
        <v>4745</v>
      </c>
      <c r="BK4745" s="150">
        <f t="shared" si="1490"/>
        <v>33129</v>
      </c>
      <c r="BL4745" s="50" t="e">
        <f t="shared" ca="1" si="1484"/>
        <v>#NAME?</v>
      </c>
      <c r="BM4745" s="50" t="e">
        <f t="shared" ca="1" si="1485"/>
        <v>#NAME?</v>
      </c>
      <c r="BN4745" s="50" t="e">
        <f t="shared" ca="1" si="1486"/>
        <v>#NAME?</v>
      </c>
    </row>
    <row r="4746" spans="1:66" x14ac:dyDescent="0.35">
      <c r="A4746" s="48">
        <v>33130</v>
      </c>
      <c r="B4746" s="17">
        <v>1990</v>
      </c>
      <c r="C4746" s="17">
        <v>9</v>
      </c>
      <c r="D4746" s="17">
        <v>257</v>
      </c>
      <c r="E4746" s="17">
        <v>14</v>
      </c>
      <c r="F4746" s="17">
        <v>6</v>
      </c>
      <c r="G4746" s="50">
        <v>8.3000000000000007</v>
      </c>
      <c r="H4746" s="32">
        <v>3.1716070754305368</v>
      </c>
      <c r="I4746" s="50">
        <v>4.666666666666667</v>
      </c>
      <c r="J4746" s="13">
        <v>0</v>
      </c>
      <c r="K4746" s="13">
        <f t="shared" si="1472"/>
        <v>0</v>
      </c>
      <c r="L4746" s="13">
        <f t="shared" si="1473"/>
        <v>0</v>
      </c>
      <c r="M4746" s="13" t="e">
        <f ca="1">CalcTable[[#This Row],[IWC]]-AE4745</f>
        <v>#NAME?</v>
      </c>
      <c r="N4746" s="13" t="e">
        <f ca="1">IF(CalcTable[[#This Row],[Day of Year]]&lt;123,FCAP,AE4745)</f>
        <v>#NAME?</v>
      </c>
      <c r="O4746" s="17" t="e">
        <f ca="1">IF(IRR_DRIP,5,COUNTIF('IDET Wind Values'!C4730:G4730,"&lt;="&amp;IRR_MAXWIND))</f>
        <v>#NAME?</v>
      </c>
      <c r="P4746" s="13" t="e">
        <f ca="1">CalcTable[[#This Row],[ET_o]]*KL</f>
        <v>#NAME?</v>
      </c>
      <c r="Q4746" s="13" t="e">
        <f ca="1">IF(WILTPT&lt;=0,1,MAX(0,MIN(1,(CalcTable[[#This Row],[IWC]]-WILTPT)/(MAD-WILTPT))))</f>
        <v>#NAME?</v>
      </c>
      <c r="R4746" s="13" t="e">
        <f ca="1">CalcTable[[#This Row],[ETMult]]*CalcTable[[#This Row],[ETb]]</f>
        <v>#NAME?</v>
      </c>
      <c r="S4746" s="13" t="b">
        <f>INDEX(IRR_LIST,CalcTable[[#This Row],[Day of Week]]+1)</f>
        <v>0</v>
      </c>
      <c r="T4746" s="13">
        <f t="shared" ca="1" si="1474"/>
        <v>6</v>
      </c>
      <c r="U4746" s="13" t="b">
        <f ca="1">IF(CalcTable[[#This Row],[IrrPrecip]]&gt;=IC_MM,FALSE,TRUE)</f>
        <v>1</v>
      </c>
      <c r="V4746" s="13" t="b">
        <f t="shared" si="1475"/>
        <v>1</v>
      </c>
      <c r="W4746" s="13" t="e">
        <f ca="1">IF(AND(IRR_DRIP=FALSE,CalcTable[[#This Row],[IrrHours]]&lt;=0),FALSE,TRUE)</f>
        <v>#NAME?</v>
      </c>
      <c r="X4746" s="13" t="e">
        <f ca="1">AND(CalcTable[[#This Row],[IrrDay]],CalcTable[[#This Row],[IrrRain]],CalcTable[[#This Row],[IrrWarm]],CalcTable[[#This Row],[IrrWindy]])</f>
        <v>#NAME?</v>
      </c>
      <c r="Y4746" s="13" t="e">
        <f t="shared" ca="1" si="1476"/>
        <v>#NAME?</v>
      </c>
      <c r="Z4746" s="13" t="e">
        <f ca="1">CalcTable[[#This Row],[IrrHours]]/5</f>
        <v>#NAME?</v>
      </c>
      <c r="AA4746" s="13" t="e">
        <f ca="1">IF(CalcTable[[#This Row],[IrrFlag]]=FALSE,0,MAX(0,CalcTable[[#This Row],[VolRednWind]]*(FCAP*IRR_TARGET-CalcTable[[#This Row],[IWC]])))</f>
        <v>#NAME?</v>
      </c>
      <c r="AB4746" s="13" t="e">
        <f ca="1">CalcTable[[#This Row],[IWC]]+CalcTable[[#This Row],[Eff Precip]]+CalcTable[[#This Row],[IrrAmt]]-CalcTable[[#This Row],[AET]]</f>
        <v>#NAME?</v>
      </c>
      <c r="AC4746" s="13" t="e">
        <f ca="1">IF(CalcTable[[#This Row],[PWC]]&gt;FCAP,MIN(24*PERC,MIN(SAT,CalcTable[[#This Row],[PWC]])-FCAP),0)</f>
        <v>#NAME?</v>
      </c>
      <c r="AD4746" s="13" t="e">
        <f ca="1">IF(CalcTable[[#This Row],[PWC]]&gt;SAT,CalcTable[[#This Row],[PWC]]-SAT,0)</f>
        <v>#NAME?</v>
      </c>
      <c r="AE4746" s="13" t="e">
        <f ca="1">CalcTable[[#This Row],[PWC]]-CalcTable[[#This Row],[PercAmt]]-CalcTable[[#This Row],[Runoff]]</f>
        <v>#NAME?</v>
      </c>
      <c r="AF4746" s="13" t="e">
        <f ca="1">CalcTable[[#This Row],[IrrAmt]]/1000*CUR_IRR_AREA*10000/IRR_EFF</f>
        <v>#NAME?</v>
      </c>
      <c r="AG4746" s="147"/>
      <c r="AH4746" s="13"/>
      <c r="AI4746" s="50">
        <v>0</v>
      </c>
      <c r="AJ4746" s="50">
        <v>0</v>
      </c>
      <c r="AK4746" s="50">
        <v>0</v>
      </c>
      <c r="AL4746" s="50">
        <v>3.9049478105722955</v>
      </c>
      <c r="AM4746" s="50"/>
      <c r="AN4746" s="50"/>
      <c r="AO4746" s="50"/>
      <c r="AP4746" s="50"/>
      <c r="AQ4746" s="50"/>
      <c r="AR4746" s="50"/>
      <c r="AS4746" s="50"/>
      <c r="AT4746" s="50"/>
      <c r="AU4746" s="50"/>
      <c r="AV4746" s="50"/>
      <c r="AW4746" s="50"/>
      <c r="AX4746" s="50">
        <f t="shared" si="1487"/>
        <v>3.9049478105722955</v>
      </c>
      <c r="AY4746" s="50"/>
      <c r="AZ4746" s="50">
        <f t="shared" si="1477"/>
        <v>114.54513577678735</v>
      </c>
      <c r="BA4746" s="50">
        <f t="shared" si="1478"/>
        <v>176.3631455610853</v>
      </c>
      <c r="BB4746" s="50">
        <f t="shared" si="1479"/>
        <v>181.81767583617039</v>
      </c>
      <c r="BC4746" s="17">
        <f t="shared" si="1480"/>
        <v>19909</v>
      </c>
      <c r="BD4746" s="50">
        <f t="shared" si="1481"/>
        <v>3.9049478105722955</v>
      </c>
      <c r="BE4746" s="50">
        <f t="shared" si="1482"/>
        <v>114.54513577678735</v>
      </c>
      <c r="BF4746" s="50">
        <f t="shared" si="1488"/>
        <v>187.35937751809465</v>
      </c>
      <c r="BG4746" s="50"/>
      <c r="BH4746" s="17">
        <f t="shared" si="1483"/>
        <v>0</v>
      </c>
      <c r="BI4746" s="17">
        <f t="shared" si="1491"/>
        <v>4746</v>
      </c>
      <c r="BJ4746" s="17">
        <f t="shared" si="1489"/>
        <v>4746</v>
      </c>
      <c r="BK4746" s="150">
        <f t="shared" si="1490"/>
        <v>33130</v>
      </c>
      <c r="BL4746" s="50" t="e">
        <f t="shared" ca="1" si="1484"/>
        <v>#NAME?</v>
      </c>
      <c r="BM4746" s="50" t="e">
        <f t="shared" ca="1" si="1485"/>
        <v>#NAME?</v>
      </c>
      <c r="BN4746" s="50" t="e">
        <f t="shared" ca="1" si="1486"/>
        <v>#NAME?</v>
      </c>
    </row>
    <row r="4747" spans="1:66" x14ac:dyDescent="0.35">
      <c r="A4747" s="48">
        <v>33131</v>
      </c>
      <c r="B4747" s="17">
        <v>1990</v>
      </c>
      <c r="C4747" s="17">
        <v>9</v>
      </c>
      <c r="D4747" s="17">
        <v>258</v>
      </c>
      <c r="E4747" s="17">
        <v>15</v>
      </c>
      <c r="F4747" s="17">
        <v>7</v>
      </c>
      <c r="G4747" s="50">
        <v>7</v>
      </c>
      <c r="H4747" s="32">
        <v>4.1687202179929059</v>
      </c>
      <c r="I4747" s="50">
        <v>5.166666666666667</v>
      </c>
      <c r="J4747" s="13">
        <v>0</v>
      </c>
      <c r="K4747" s="13">
        <f t="shared" si="1472"/>
        <v>0</v>
      </c>
      <c r="L4747" s="13">
        <f t="shared" si="1473"/>
        <v>0</v>
      </c>
      <c r="M4747" s="13" t="e">
        <f ca="1">CalcTable[[#This Row],[IWC]]-AE4746</f>
        <v>#NAME?</v>
      </c>
      <c r="N4747" s="13" t="e">
        <f ca="1">IF(CalcTable[[#This Row],[Day of Year]]&lt;123,FCAP,AE4746)</f>
        <v>#NAME?</v>
      </c>
      <c r="O4747" s="17" t="e">
        <f ca="1">IF(IRR_DRIP,5,COUNTIF('IDET Wind Values'!C4731:G4731,"&lt;="&amp;IRR_MAXWIND))</f>
        <v>#NAME?</v>
      </c>
      <c r="P4747" s="13" t="e">
        <f ca="1">CalcTable[[#This Row],[ET_o]]*KL</f>
        <v>#NAME?</v>
      </c>
      <c r="Q4747" s="13" t="e">
        <f ca="1">IF(WILTPT&lt;=0,1,MAX(0,MIN(1,(CalcTable[[#This Row],[IWC]]-WILTPT)/(MAD-WILTPT))))</f>
        <v>#NAME?</v>
      </c>
      <c r="R4747" s="13" t="e">
        <f ca="1">CalcTable[[#This Row],[ETMult]]*CalcTable[[#This Row],[ETb]]</f>
        <v>#NAME?</v>
      </c>
      <c r="S4747" s="13" t="b">
        <f>INDEX(IRR_LIST,CalcTable[[#This Row],[Day of Week]]+1)</f>
        <v>0</v>
      </c>
      <c r="T4747" s="13">
        <f t="shared" ca="1" si="1474"/>
        <v>0</v>
      </c>
      <c r="U4747" s="13" t="b">
        <f ca="1">IF(CalcTable[[#This Row],[IrrPrecip]]&gt;=IC_MM,FALSE,TRUE)</f>
        <v>1</v>
      </c>
      <c r="V4747" s="13" t="b">
        <f t="shared" si="1475"/>
        <v>1</v>
      </c>
      <c r="W4747" s="13" t="e">
        <f ca="1">IF(AND(IRR_DRIP=FALSE,CalcTable[[#This Row],[IrrHours]]&lt;=0),FALSE,TRUE)</f>
        <v>#NAME?</v>
      </c>
      <c r="X4747" s="13" t="e">
        <f ca="1">AND(CalcTable[[#This Row],[IrrDay]],CalcTable[[#This Row],[IrrRain]],CalcTable[[#This Row],[IrrWarm]],CalcTable[[#This Row],[IrrWindy]])</f>
        <v>#NAME?</v>
      </c>
      <c r="Y4747" s="13" t="e">
        <f t="shared" ca="1" si="1476"/>
        <v>#NAME?</v>
      </c>
      <c r="Z4747" s="13" t="e">
        <f ca="1">CalcTable[[#This Row],[IrrHours]]/5</f>
        <v>#NAME?</v>
      </c>
      <c r="AA4747" s="13" t="e">
        <f ca="1">IF(CalcTable[[#This Row],[IrrFlag]]=FALSE,0,MAX(0,CalcTable[[#This Row],[VolRednWind]]*(FCAP*IRR_TARGET-CalcTable[[#This Row],[IWC]])))</f>
        <v>#NAME?</v>
      </c>
      <c r="AB4747" s="13" t="e">
        <f ca="1">CalcTable[[#This Row],[IWC]]+CalcTable[[#This Row],[Eff Precip]]+CalcTable[[#This Row],[IrrAmt]]-CalcTable[[#This Row],[AET]]</f>
        <v>#NAME?</v>
      </c>
      <c r="AC4747" s="13" t="e">
        <f ca="1">IF(CalcTable[[#This Row],[PWC]]&gt;FCAP,MIN(24*PERC,MIN(SAT,CalcTable[[#This Row],[PWC]])-FCAP),0)</f>
        <v>#NAME?</v>
      </c>
      <c r="AD4747" s="13" t="e">
        <f ca="1">IF(CalcTable[[#This Row],[PWC]]&gt;SAT,CalcTable[[#This Row],[PWC]]-SAT,0)</f>
        <v>#NAME?</v>
      </c>
      <c r="AE4747" s="13" t="e">
        <f ca="1">CalcTable[[#This Row],[PWC]]-CalcTable[[#This Row],[PercAmt]]-CalcTable[[#This Row],[Runoff]]</f>
        <v>#NAME?</v>
      </c>
      <c r="AF4747" s="13" t="e">
        <f ca="1">CalcTable[[#This Row],[IrrAmt]]/1000*CUR_IRR_AREA*10000/IRR_EFF</f>
        <v>#NAME?</v>
      </c>
      <c r="AG4747" s="147"/>
      <c r="AH4747" s="13"/>
      <c r="AI4747" s="50">
        <v>0</v>
      </c>
      <c r="AJ4747" s="50">
        <v>0</v>
      </c>
      <c r="AK4747" s="50">
        <v>3.7783990212354559</v>
      </c>
      <c r="AL4747" s="50">
        <v>0</v>
      </c>
      <c r="AM4747" s="50"/>
      <c r="AN4747" s="50"/>
      <c r="AO4747" s="50"/>
      <c r="AP4747" s="50"/>
      <c r="AQ4747" s="50"/>
      <c r="AR4747" s="50"/>
      <c r="AS4747" s="50"/>
      <c r="AT4747" s="50"/>
      <c r="AU4747" s="50"/>
      <c r="AV4747" s="50"/>
      <c r="AW4747" s="50"/>
      <c r="AX4747" s="50">
        <f t="shared" si="1487"/>
        <v>3.7783990212354559</v>
      </c>
      <c r="AY4747" s="50"/>
      <c r="AZ4747" s="50">
        <f t="shared" si="1477"/>
        <v>55.416518978120024</v>
      </c>
      <c r="BA4747" s="50">
        <f t="shared" si="1478"/>
        <v>85.323846680597484</v>
      </c>
      <c r="BB4747" s="50">
        <f t="shared" si="1479"/>
        <v>87.962728536698464</v>
      </c>
      <c r="BC4747" s="17">
        <f t="shared" si="1480"/>
        <v>19909</v>
      </c>
      <c r="BD4747" s="50">
        <f t="shared" si="1481"/>
        <v>3.7783990212354559</v>
      </c>
      <c r="BE4747" s="50">
        <f t="shared" si="1482"/>
        <v>55.416518978120024</v>
      </c>
      <c r="BF4747" s="50">
        <f t="shared" si="1488"/>
        <v>90.643783601541017</v>
      </c>
      <c r="BG4747" s="50"/>
      <c r="BH4747" s="17">
        <f t="shared" si="1483"/>
        <v>0</v>
      </c>
      <c r="BI4747" s="17">
        <f t="shared" si="1491"/>
        <v>4747</v>
      </c>
      <c r="BJ4747" s="17">
        <f t="shared" si="1489"/>
        <v>4747</v>
      </c>
      <c r="BK4747" s="150">
        <f t="shared" si="1490"/>
        <v>33131</v>
      </c>
      <c r="BL4747" s="50" t="e">
        <f t="shared" ca="1" si="1484"/>
        <v>#NAME?</v>
      </c>
      <c r="BM4747" s="50" t="e">
        <f t="shared" ca="1" si="1485"/>
        <v>#NAME?</v>
      </c>
      <c r="BN4747" s="50" t="e">
        <f t="shared" ca="1" si="1486"/>
        <v>#NAME?</v>
      </c>
    </row>
    <row r="4748" spans="1:66" x14ac:dyDescent="0.35">
      <c r="A4748" s="48">
        <v>33132</v>
      </c>
      <c r="B4748" s="17">
        <v>1990</v>
      </c>
      <c r="C4748" s="17">
        <v>9</v>
      </c>
      <c r="D4748" s="17">
        <v>259</v>
      </c>
      <c r="E4748" s="17">
        <v>16</v>
      </c>
      <c r="F4748" s="17">
        <v>1</v>
      </c>
      <c r="G4748" s="50">
        <v>11.7</v>
      </c>
      <c r="H4748" s="32">
        <v>3.7979564428247112</v>
      </c>
      <c r="I4748" s="50">
        <v>9.3333333333333339</v>
      </c>
      <c r="J4748" s="13">
        <v>0</v>
      </c>
      <c r="K4748" s="13">
        <f t="shared" si="1472"/>
        <v>0</v>
      </c>
      <c r="L4748" s="13">
        <f t="shared" si="1473"/>
        <v>0</v>
      </c>
      <c r="M4748" s="13" t="e">
        <f ca="1">CalcTable[[#This Row],[IWC]]-AE4747</f>
        <v>#NAME?</v>
      </c>
      <c r="N4748" s="13" t="e">
        <f ca="1">IF(CalcTable[[#This Row],[Day of Year]]&lt;123,FCAP,AE4747)</f>
        <v>#NAME?</v>
      </c>
      <c r="O4748" s="17" t="e">
        <f ca="1">IF(IRR_DRIP,5,COUNTIF('IDET Wind Values'!C4732:G4732,"&lt;="&amp;IRR_MAXWIND))</f>
        <v>#NAME?</v>
      </c>
      <c r="P4748" s="13" t="e">
        <f ca="1">CalcTable[[#This Row],[ET_o]]*KL</f>
        <v>#NAME?</v>
      </c>
      <c r="Q4748" s="13" t="e">
        <f ca="1">IF(WILTPT&lt;=0,1,MAX(0,MIN(1,(CalcTable[[#This Row],[IWC]]-WILTPT)/(MAD-WILTPT))))</f>
        <v>#NAME?</v>
      </c>
      <c r="R4748" s="13" t="e">
        <f ca="1">CalcTable[[#This Row],[ETMult]]*CalcTable[[#This Row],[ETb]]</f>
        <v>#NAME?</v>
      </c>
      <c r="S4748" s="13" t="b">
        <f>INDEX(IRR_LIST,CalcTable[[#This Row],[Day of Week]]+1)</f>
        <v>1</v>
      </c>
      <c r="T4748" s="13">
        <f t="shared" ca="1" si="1474"/>
        <v>0</v>
      </c>
      <c r="U4748" s="13" t="b">
        <f ca="1">IF(CalcTable[[#This Row],[IrrPrecip]]&gt;=IC_MM,FALSE,TRUE)</f>
        <v>1</v>
      </c>
      <c r="V4748" s="13" t="b">
        <f t="shared" si="1475"/>
        <v>1</v>
      </c>
      <c r="W4748" s="13" t="e">
        <f ca="1">IF(AND(IRR_DRIP=FALSE,CalcTable[[#This Row],[IrrHours]]&lt;=0),FALSE,TRUE)</f>
        <v>#NAME?</v>
      </c>
      <c r="X4748" s="13" t="e">
        <f ca="1">AND(CalcTable[[#This Row],[IrrDay]],CalcTable[[#This Row],[IrrRain]],CalcTable[[#This Row],[IrrWarm]],CalcTable[[#This Row],[IrrWindy]])</f>
        <v>#NAME?</v>
      </c>
      <c r="Y4748" s="13" t="e">
        <f t="shared" ca="1" si="1476"/>
        <v>#NAME?</v>
      </c>
      <c r="Z4748" s="13" t="e">
        <f ca="1">CalcTable[[#This Row],[IrrHours]]/5</f>
        <v>#NAME?</v>
      </c>
      <c r="AA4748" s="13" t="e">
        <f ca="1">IF(CalcTable[[#This Row],[IrrFlag]]=FALSE,0,MAX(0,CalcTable[[#This Row],[VolRednWind]]*(FCAP*IRR_TARGET-CalcTable[[#This Row],[IWC]])))</f>
        <v>#NAME?</v>
      </c>
      <c r="AB4748" s="13" t="e">
        <f ca="1">CalcTable[[#This Row],[IWC]]+CalcTable[[#This Row],[Eff Precip]]+CalcTable[[#This Row],[IrrAmt]]-CalcTable[[#This Row],[AET]]</f>
        <v>#NAME?</v>
      </c>
      <c r="AC4748" s="13" t="e">
        <f ca="1">IF(CalcTable[[#This Row],[PWC]]&gt;FCAP,MIN(24*PERC,MIN(SAT,CalcTable[[#This Row],[PWC]])-FCAP),0)</f>
        <v>#NAME?</v>
      </c>
      <c r="AD4748" s="13" t="e">
        <f ca="1">IF(CalcTable[[#This Row],[PWC]]&gt;SAT,CalcTable[[#This Row],[PWC]]-SAT,0)</f>
        <v>#NAME?</v>
      </c>
      <c r="AE4748" s="13" t="e">
        <f ca="1">CalcTable[[#This Row],[PWC]]-CalcTable[[#This Row],[PercAmt]]-CalcTable[[#This Row],[Runoff]]</f>
        <v>#NAME?</v>
      </c>
      <c r="AF4748" s="13" t="e">
        <f ca="1">CalcTable[[#This Row],[IrrAmt]]/1000*CUR_IRR_AREA*10000/IRR_EFF</f>
        <v>#NAME?</v>
      </c>
      <c r="AG4748" s="147"/>
      <c r="AH4748" s="13"/>
      <c r="AI4748" s="50">
        <v>1.773485037412482</v>
      </c>
      <c r="AJ4748" s="50">
        <v>2.3908458210792816</v>
      </c>
      <c r="AK4748" s="50">
        <v>0</v>
      </c>
      <c r="AL4748" s="50">
        <v>0</v>
      </c>
      <c r="AM4748" s="50"/>
      <c r="AN4748" s="50"/>
      <c r="AO4748" s="50"/>
      <c r="AP4748" s="50"/>
      <c r="AQ4748" s="50"/>
      <c r="AR4748" s="50"/>
      <c r="AS4748" s="50"/>
      <c r="AT4748" s="50"/>
      <c r="AU4748" s="50"/>
      <c r="AV4748" s="50"/>
      <c r="AW4748" s="50"/>
      <c r="AX4748" s="50">
        <f t="shared" si="1487"/>
        <v>4.1643308584917635</v>
      </c>
      <c r="AY4748" s="50"/>
      <c r="AZ4748" s="50">
        <f t="shared" si="1477"/>
        <v>96.142591300375344</v>
      </c>
      <c r="BA4748" s="50">
        <f t="shared" si="1478"/>
        <v>155.73582490527792</v>
      </c>
      <c r="BB4748" s="50">
        <f t="shared" si="1479"/>
        <v>161.17034973421306</v>
      </c>
      <c r="BC4748" s="17">
        <f t="shared" si="1480"/>
        <v>19909</v>
      </c>
      <c r="BD4748" s="50">
        <f t="shared" si="1481"/>
        <v>4.1643308584917635</v>
      </c>
      <c r="BE4748" s="50">
        <f t="shared" si="1482"/>
        <v>96.142591300375344</v>
      </c>
      <c r="BF4748" s="50">
        <f t="shared" si="1488"/>
        <v>157.25867307117284</v>
      </c>
      <c r="BG4748" s="50"/>
      <c r="BH4748" s="17">
        <f t="shared" si="1483"/>
        <v>0</v>
      </c>
      <c r="BI4748" s="17">
        <f t="shared" si="1491"/>
        <v>4748</v>
      </c>
      <c r="BJ4748" s="17">
        <f t="shared" si="1489"/>
        <v>4748</v>
      </c>
      <c r="BK4748" s="150">
        <f t="shared" si="1490"/>
        <v>33132</v>
      </c>
      <c r="BL4748" s="50" t="e">
        <f t="shared" ca="1" si="1484"/>
        <v>#NAME?</v>
      </c>
      <c r="BM4748" s="50" t="e">
        <f t="shared" ca="1" si="1485"/>
        <v>#NAME?</v>
      </c>
      <c r="BN4748" s="50" t="e">
        <f t="shared" ca="1" si="1486"/>
        <v>#NAME?</v>
      </c>
    </row>
    <row r="4749" spans="1:66" x14ac:dyDescent="0.35">
      <c r="A4749" s="48">
        <v>33133</v>
      </c>
      <c r="B4749" s="17">
        <v>1990</v>
      </c>
      <c r="C4749" s="17">
        <v>9</v>
      </c>
      <c r="D4749" s="17">
        <v>260</v>
      </c>
      <c r="E4749" s="17">
        <v>17</v>
      </c>
      <c r="F4749" s="17">
        <v>2</v>
      </c>
      <c r="G4749" s="50">
        <v>4.9000000000000004</v>
      </c>
      <c r="H4749" s="32">
        <v>2.30377457268504</v>
      </c>
      <c r="I4749" s="50">
        <v>12.666666666666666</v>
      </c>
      <c r="J4749" s="13">
        <v>0</v>
      </c>
      <c r="K4749" s="13">
        <f t="shared" si="1472"/>
        <v>0</v>
      </c>
      <c r="L4749" s="13">
        <f t="shared" si="1473"/>
        <v>0</v>
      </c>
      <c r="M4749" s="13" t="e">
        <f ca="1">CalcTable[[#This Row],[IWC]]-AE4748</f>
        <v>#NAME?</v>
      </c>
      <c r="N4749" s="13" t="e">
        <f ca="1">IF(CalcTable[[#This Row],[Day of Year]]&lt;123,FCAP,AE4748)</f>
        <v>#NAME?</v>
      </c>
      <c r="O4749" s="17" t="e">
        <f ca="1">IF(IRR_DRIP,5,COUNTIF('IDET Wind Values'!C4733:G4733,"&lt;="&amp;IRR_MAXWIND))</f>
        <v>#NAME?</v>
      </c>
      <c r="P4749" s="13" t="e">
        <f ca="1">CalcTable[[#This Row],[ET_o]]*KL</f>
        <v>#NAME?</v>
      </c>
      <c r="Q4749" s="13" t="e">
        <f ca="1">IF(WILTPT&lt;=0,1,MAX(0,MIN(1,(CalcTable[[#This Row],[IWC]]-WILTPT)/(MAD-WILTPT))))</f>
        <v>#NAME?</v>
      </c>
      <c r="R4749" s="13" t="e">
        <f ca="1">CalcTable[[#This Row],[ETMult]]*CalcTable[[#This Row],[ETb]]</f>
        <v>#NAME?</v>
      </c>
      <c r="S4749" s="13" t="b">
        <f>INDEX(IRR_LIST,CalcTable[[#This Row],[Day of Week]]+1)</f>
        <v>0</v>
      </c>
      <c r="T4749" s="13">
        <f t="shared" ca="1" si="1474"/>
        <v>0</v>
      </c>
      <c r="U4749" s="13" t="b">
        <f ca="1">IF(CalcTable[[#This Row],[IrrPrecip]]&gt;=IC_MM,FALSE,TRUE)</f>
        <v>1</v>
      </c>
      <c r="V4749" s="13" t="b">
        <f t="shared" si="1475"/>
        <v>0</v>
      </c>
      <c r="W4749" s="13" t="e">
        <f ca="1">IF(AND(IRR_DRIP=FALSE,CalcTable[[#This Row],[IrrHours]]&lt;=0),FALSE,TRUE)</f>
        <v>#NAME?</v>
      </c>
      <c r="X4749" s="13" t="e">
        <f ca="1">AND(CalcTable[[#This Row],[IrrDay]],CalcTable[[#This Row],[IrrRain]],CalcTable[[#This Row],[IrrWarm]],CalcTable[[#This Row],[IrrWindy]])</f>
        <v>#NAME?</v>
      </c>
      <c r="Y4749" s="13" t="e">
        <f t="shared" ca="1" si="1476"/>
        <v>#NAME?</v>
      </c>
      <c r="Z4749" s="13" t="e">
        <f ca="1">CalcTable[[#This Row],[IrrHours]]/5</f>
        <v>#NAME?</v>
      </c>
      <c r="AA4749" s="13" t="e">
        <f ca="1">IF(CalcTable[[#This Row],[IrrFlag]]=FALSE,0,MAX(0,CalcTable[[#This Row],[VolRednWind]]*(FCAP*IRR_TARGET-CalcTable[[#This Row],[IWC]])))</f>
        <v>#NAME?</v>
      </c>
      <c r="AB4749" s="13" t="e">
        <f ca="1">CalcTable[[#This Row],[IWC]]+CalcTable[[#This Row],[Eff Precip]]+CalcTable[[#This Row],[IrrAmt]]-CalcTable[[#This Row],[AET]]</f>
        <v>#NAME?</v>
      </c>
      <c r="AC4749" s="13" t="e">
        <f ca="1">IF(CalcTable[[#This Row],[PWC]]&gt;FCAP,MIN(24*PERC,MIN(SAT,CalcTable[[#This Row],[PWC]])-FCAP),0)</f>
        <v>#NAME?</v>
      </c>
      <c r="AD4749" s="13" t="e">
        <f ca="1">IF(CalcTable[[#This Row],[PWC]]&gt;SAT,CalcTable[[#This Row],[PWC]]-SAT,0)</f>
        <v>#NAME?</v>
      </c>
      <c r="AE4749" s="13" t="e">
        <f ca="1">CalcTable[[#This Row],[PWC]]-CalcTable[[#This Row],[PercAmt]]-CalcTable[[#This Row],[Runoff]]</f>
        <v>#NAME?</v>
      </c>
      <c r="AF4749" s="13" t="e">
        <f ca="1">CalcTable[[#This Row],[IrrAmt]]/1000*CUR_IRR_AREA*10000/IRR_EFF</f>
        <v>#NAME?</v>
      </c>
      <c r="AG4749" s="147"/>
      <c r="AH4749" s="13"/>
      <c r="AI4749" s="50">
        <v>0</v>
      </c>
      <c r="AJ4749" s="50">
        <v>0</v>
      </c>
      <c r="AK4749" s="50">
        <v>0</v>
      </c>
      <c r="AL4749" s="50">
        <v>0</v>
      </c>
      <c r="AM4749" s="50"/>
      <c r="AN4749" s="50"/>
      <c r="AO4749" s="50"/>
      <c r="AP4749" s="50"/>
      <c r="AQ4749" s="50"/>
      <c r="AR4749" s="50"/>
      <c r="AS4749" s="50"/>
      <c r="AT4749" s="50"/>
      <c r="AU4749" s="50"/>
      <c r="AV4749" s="50"/>
      <c r="AW4749" s="50"/>
      <c r="AX4749" s="50">
        <f t="shared" si="1487"/>
        <v>0</v>
      </c>
      <c r="AY4749" s="50"/>
      <c r="AZ4749" s="50">
        <f t="shared" si="1477"/>
        <v>0</v>
      </c>
      <c r="BA4749" s="50">
        <f t="shared" si="1478"/>
        <v>0</v>
      </c>
      <c r="BB4749" s="50">
        <f t="shared" si="1479"/>
        <v>0</v>
      </c>
      <c r="BC4749" s="17">
        <f t="shared" si="1480"/>
        <v>19909</v>
      </c>
      <c r="BD4749" s="50">
        <f t="shared" si="1481"/>
        <v>0</v>
      </c>
      <c r="BE4749" s="50">
        <f t="shared" si="1482"/>
        <v>0</v>
      </c>
      <c r="BF4749" s="50">
        <f t="shared" si="1488"/>
        <v>0</v>
      </c>
      <c r="BG4749" s="50"/>
      <c r="BH4749" s="17">
        <f t="shared" si="1483"/>
        <v>0</v>
      </c>
      <c r="BI4749" s="17">
        <f t="shared" si="1491"/>
        <v>4749</v>
      </c>
      <c r="BJ4749" s="17">
        <f t="shared" si="1489"/>
        <v>4749</v>
      </c>
      <c r="BK4749" s="150">
        <f t="shared" si="1490"/>
        <v>33133</v>
      </c>
      <c r="BL4749" s="50" t="e">
        <f t="shared" ca="1" si="1484"/>
        <v>#NAME?</v>
      </c>
      <c r="BM4749" s="50" t="e">
        <f t="shared" ca="1" si="1485"/>
        <v>#NAME?</v>
      </c>
      <c r="BN4749" s="50" t="e">
        <f t="shared" ca="1" si="1486"/>
        <v>#NAME?</v>
      </c>
    </row>
    <row r="4750" spans="1:66" x14ac:dyDescent="0.35">
      <c r="A4750" s="48">
        <v>33134</v>
      </c>
      <c r="B4750" s="17">
        <v>1990</v>
      </c>
      <c r="C4750" s="17">
        <v>9</v>
      </c>
      <c r="D4750" s="17">
        <v>261</v>
      </c>
      <c r="E4750" s="17">
        <v>18</v>
      </c>
      <c r="F4750" s="17">
        <v>3</v>
      </c>
      <c r="G4750" s="50">
        <v>1.3</v>
      </c>
      <c r="H4750" s="32">
        <v>2.6628280730902945</v>
      </c>
      <c r="I4750" s="50">
        <v>0.66666666666666663</v>
      </c>
      <c r="J4750" s="13">
        <v>0</v>
      </c>
      <c r="K4750" s="13">
        <f t="shared" si="1472"/>
        <v>0</v>
      </c>
      <c r="L4750" s="13">
        <f t="shared" si="1473"/>
        <v>0</v>
      </c>
      <c r="M4750" s="13" t="e">
        <f ca="1">CalcTable[[#This Row],[IWC]]-AE4749</f>
        <v>#NAME?</v>
      </c>
      <c r="N4750" s="13" t="e">
        <f ca="1">IF(CalcTable[[#This Row],[Day of Year]]&lt;123,FCAP,AE4749)</f>
        <v>#NAME?</v>
      </c>
      <c r="O4750" s="17" t="e">
        <f ca="1">IF(IRR_DRIP,5,COUNTIF('IDET Wind Values'!C4734:G4734,"&lt;="&amp;IRR_MAXWIND))</f>
        <v>#NAME?</v>
      </c>
      <c r="P4750" s="13" t="e">
        <f ca="1">CalcTable[[#This Row],[ET_o]]*KL</f>
        <v>#NAME?</v>
      </c>
      <c r="Q4750" s="13" t="e">
        <f ca="1">IF(WILTPT&lt;=0,1,MAX(0,MIN(1,(CalcTable[[#This Row],[IWC]]-WILTPT)/(MAD-WILTPT))))</f>
        <v>#NAME?</v>
      </c>
      <c r="R4750" s="13" t="e">
        <f ca="1">CalcTable[[#This Row],[ETMult]]*CalcTable[[#This Row],[ETb]]</f>
        <v>#NAME?</v>
      </c>
      <c r="S4750" s="13" t="b">
        <f>INDEX(IRR_LIST,CalcTable[[#This Row],[Day of Week]]+1)</f>
        <v>1</v>
      </c>
      <c r="T4750" s="13">
        <f t="shared" ca="1" si="1474"/>
        <v>0</v>
      </c>
      <c r="U4750" s="13" t="b">
        <f ca="1">IF(CalcTable[[#This Row],[IrrPrecip]]&gt;=IC_MM,FALSE,TRUE)</f>
        <v>1</v>
      </c>
      <c r="V4750" s="13" t="b">
        <f t="shared" si="1475"/>
        <v>1</v>
      </c>
      <c r="W4750" s="13" t="e">
        <f ca="1">IF(AND(IRR_DRIP=FALSE,CalcTable[[#This Row],[IrrHours]]&lt;=0),FALSE,TRUE)</f>
        <v>#NAME?</v>
      </c>
      <c r="X4750" s="13" t="e">
        <f ca="1">AND(CalcTable[[#This Row],[IrrDay]],CalcTable[[#This Row],[IrrRain]],CalcTable[[#This Row],[IrrWarm]],CalcTable[[#This Row],[IrrWindy]])</f>
        <v>#NAME?</v>
      </c>
      <c r="Y4750" s="13" t="e">
        <f t="shared" ca="1" si="1476"/>
        <v>#NAME?</v>
      </c>
      <c r="Z4750" s="13" t="e">
        <f ca="1">CalcTable[[#This Row],[IrrHours]]/5</f>
        <v>#NAME?</v>
      </c>
      <c r="AA4750" s="13" t="e">
        <f ca="1">IF(CalcTable[[#This Row],[IrrFlag]]=FALSE,0,MAX(0,CalcTable[[#This Row],[VolRednWind]]*(FCAP*IRR_TARGET-CalcTable[[#This Row],[IWC]])))</f>
        <v>#NAME?</v>
      </c>
      <c r="AB4750" s="13" t="e">
        <f ca="1">CalcTable[[#This Row],[IWC]]+CalcTable[[#This Row],[Eff Precip]]+CalcTable[[#This Row],[IrrAmt]]-CalcTable[[#This Row],[AET]]</f>
        <v>#NAME?</v>
      </c>
      <c r="AC4750" s="13" t="e">
        <f ca="1">IF(CalcTable[[#This Row],[PWC]]&gt;FCAP,MIN(24*PERC,MIN(SAT,CalcTable[[#This Row],[PWC]])-FCAP),0)</f>
        <v>#NAME?</v>
      </c>
      <c r="AD4750" s="13" t="e">
        <f ca="1">IF(CalcTable[[#This Row],[PWC]]&gt;SAT,CalcTable[[#This Row],[PWC]]-SAT,0)</f>
        <v>#NAME?</v>
      </c>
      <c r="AE4750" s="13" t="e">
        <f ca="1">CalcTable[[#This Row],[PWC]]-CalcTable[[#This Row],[PercAmt]]-CalcTable[[#This Row],[Runoff]]</f>
        <v>#NAME?</v>
      </c>
      <c r="AF4750" s="13" t="e">
        <f ca="1">CalcTable[[#This Row],[IrrAmt]]/1000*CUR_IRR_AREA*10000/IRR_EFF</f>
        <v>#NAME?</v>
      </c>
      <c r="AG4750" s="147"/>
      <c r="AH4750" s="13"/>
      <c r="AI4750" s="50">
        <v>4.546060744202701</v>
      </c>
      <c r="AJ4750" s="50">
        <v>5.5338379980695809</v>
      </c>
      <c r="AK4750" s="50">
        <v>0</v>
      </c>
      <c r="AL4750" s="50">
        <v>0</v>
      </c>
      <c r="AM4750" s="50"/>
      <c r="AN4750" s="50"/>
      <c r="AO4750" s="50"/>
      <c r="AP4750" s="50"/>
      <c r="AQ4750" s="50"/>
      <c r="AR4750" s="50"/>
      <c r="AS4750" s="50"/>
      <c r="AT4750" s="50"/>
      <c r="AU4750" s="50"/>
      <c r="AV4750" s="50"/>
      <c r="AW4750" s="50"/>
      <c r="AX4750" s="50">
        <f t="shared" si="1487"/>
        <v>10.079898742272281</v>
      </c>
      <c r="AY4750" s="50"/>
      <c r="AZ4750" s="50">
        <f t="shared" si="1477"/>
        <v>229.00147219168068</v>
      </c>
      <c r="BA4750" s="50">
        <f t="shared" si="1478"/>
        <v>370.4275808896374</v>
      </c>
      <c r="BB4750" s="50">
        <f t="shared" si="1479"/>
        <v>383.31441429815504</v>
      </c>
      <c r="BC4750" s="17">
        <f t="shared" si="1480"/>
        <v>19909</v>
      </c>
      <c r="BD4750" s="50">
        <f t="shared" si="1481"/>
        <v>10.079898742272281</v>
      </c>
      <c r="BE4750" s="50">
        <f t="shared" si="1482"/>
        <v>229.00147219168068</v>
      </c>
      <c r="BF4750" s="50">
        <f t="shared" si="1488"/>
        <v>374.57350754876313</v>
      </c>
      <c r="BG4750" s="50"/>
      <c r="BH4750" s="17">
        <f t="shared" si="1483"/>
        <v>0</v>
      </c>
      <c r="BI4750" s="17">
        <f t="shared" si="1491"/>
        <v>4750</v>
      </c>
      <c r="BJ4750" s="17">
        <f t="shared" si="1489"/>
        <v>4750</v>
      </c>
      <c r="BK4750" s="150">
        <f t="shared" si="1490"/>
        <v>33134</v>
      </c>
      <c r="BL4750" s="50" t="e">
        <f t="shared" ca="1" si="1484"/>
        <v>#NAME?</v>
      </c>
      <c r="BM4750" s="50" t="e">
        <f t="shared" ca="1" si="1485"/>
        <v>#NAME?</v>
      </c>
      <c r="BN4750" s="50" t="e">
        <f t="shared" ca="1" si="1486"/>
        <v>#NAME?</v>
      </c>
    </row>
    <row r="4751" spans="1:66" x14ac:dyDescent="0.35">
      <c r="A4751" s="48">
        <v>33135</v>
      </c>
      <c r="B4751" s="17">
        <v>1990</v>
      </c>
      <c r="C4751" s="17">
        <v>9</v>
      </c>
      <c r="D4751" s="17">
        <v>262</v>
      </c>
      <c r="E4751" s="17">
        <v>19</v>
      </c>
      <c r="F4751" s="17">
        <v>4</v>
      </c>
      <c r="G4751" s="50">
        <v>4.4000000000000004</v>
      </c>
      <c r="H4751" s="32">
        <v>2.9865216371566898</v>
      </c>
      <c r="I4751" s="50">
        <v>17</v>
      </c>
      <c r="J4751" s="13">
        <v>0</v>
      </c>
      <c r="K4751" s="13">
        <f t="shared" si="1472"/>
        <v>0</v>
      </c>
      <c r="L4751" s="13">
        <f t="shared" si="1473"/>
        <v>0</v>
      </c>
      <c r="M4751" s="13" t="e">
        <f ca="1">CalcTable[[#This Row],[IWC]]-AE4750</f>
        <v>#NAME?</v>
      </c>
      <c r="N4751" s="13" t="e">
        <f ca="1">IF(CalcTable[[#This Row],[Day of Year]]&lt;123,FCAP,AE4750)</f>
        <v>#NAME?</v>
      </c>
      <c r="O4751" s="17" t="e">
        <f ca="1">IF(IRR_DRIP,5,COUNTIF('IDET Wind Values'!C4735:G4735,"&lt;="&amp;IRR_MAXWIND))</f>
        <v>#NAME?</v>
      </c>
      <c r="P4751" s="13" t="e">
        <f ca="1">CalcTable[[#This Row],[ET_o]]*KL</f>
        <v>#NAME?</v>
      </c>
      <c r="Q4751" s="13" t="e">
        <f ca="1">IF(WILTPT&lt;=0,1,MAX(0,MIN(1,(CalcTable[[#This Row],[IWC]]-WILTPT)/(MAD-WILTPT))))</f>
        <v>#NAME?</v>
      </c>
      <c r="R4751" s="13" t="e">
        <f ca="1">CalcTable[[#This Row],[ETMult]]*CalcTable[[#This Row],[ETb]]</f>
        <v>#NAME?</v>
      </c>
      <c r="S4751" s="13" t="b">
        <f>INDEX(IRR_LIST,CalcTable[[#This Row],[Day of Week]]+1)</f>
        <v>0</v>
      </c>
      <c r="T4751" s="13">
        <f t="shared" ca="1" si="1474"/>
        <v>0</v>
      </c>
      <c r="U4751" s="13" t="b">
        <f ca="1">IF(CalcTable[[#This Row],[IrrPrecip]]&gt;=IC_MM,FALSE,TRUE)</f>
        <v>1</v>
      </c>
      <c r="V4751" s="13" t="b">
        <f t="shared" si="1475"/>
        <v>1</v>
      </c>
      <c r="W4751" s="13" t="e">
        <f ca="1">IF(AND(IRR_DRIP=FALSE,CalcTable[[#This Row],[IrrHours]]&lt;=0),FALSE,TRUE)</f>
        <v>#NAME?</v>
      </c>
      <c r="X4751" s="13" t="e">
        <f ca="1">AND(CalcTable[[#This Row],[IrrDay]],CalcTable[[#This Row],[IrrRain]],CalcTable[[#This Row],[IrrWarm]],CalcTable[[#This Row],[IrrWindy]])</f>
        <v>#NAME?</v>
      </c>
      <c r="Y4751" s="13" t="e">
        <f t="shared" ca="1" si="1476"/>
        <v>#NAME?</v>
      </c>
      <c r="Z4751" s="13" t="e">
        <f ca="1">CalcTable[[#This Row],[IrrHours]]/5</f>
        <v>#NAME?</v>
      </c>
      <c r="AA4751" s="13" t="e">
        <f ca="1">IF(CalcTable[[#This Row],[IrrFlag]]=FALSE,0,MAX(0,CalcTable[[#This Row],[VolRednWind]]*(FCAP*IRR_TARGET-CalcTable[[#This Row],[IWC]])))</f>
        <v>#NAME?</v>
      </c>
      <c r="AB4751" s="13" t="e">
        <f ca="1">CalcTable[[#This Row],[IWC]]+CalcTable[[#This Row],[Eff Precip]]+CalcTable[[#This Row],[IrrAmt]]-CalcTable[[#This Row],[AET]]</f>
        <v>#NAME?</v>
      </c>
      <c r="AC4751" s="13" t="e">
        <f ca="1">IF(CalcTable[[#This Row],[PWC]]&gt;FCAP,MIN(24*PERC,MIN(SAT,CalcTable[[#This Row],[PWC]])-FCAP),0)</f>
        <v>#NAME?</v>
      </c>
      <c r="AD4751" s="13" t="e">
        <f ca="1">IF(CalcTable[[#This Row],[PWC]]&gt;SAT,CalcTable[[#This Row],[PWC]]-SAT,0)</f>
        <v>#NAME?</v>
      </c>
      <c r="AE4751" s="13" t="e">
        <f ca="1">CalcTable[[#This Row],[PWC]]-CalcTable[[#This Row],[PercAmt]]-CalcTable[[#This Row],[Runoff]]</f>
        <v>#NAME?</v>
      </c>
      <c r="AF4751" s="13" t="e">
        <f ca="1">CalcTable[[#This Row],[IrrAmt]]/1000*CUR_IRR_AREA*10000/IRR_EFF</f>
        <v>#NAME?</v>
      </c>
      <c r="AG4751" s="147"/>
      <c r="AH4751" s="13"/>
      <c r="AI4751" s="50">
        <v>0</v>
      </c>
      <c r="AJ4751" s="50">
        <v>0</v>
      </c>
      <c r="AK4751" s="50">
        <v>5.6210746238809017</v>
      </c>
      <c r="AL4751" s="50">
        <v>9.2115098299636173</v>
      </c>
      <c r="AM4751" s="50"/>
      <c r="AN4751" s="50"/>
      <c r="AO4751" s="50"/>
      <c r="AP4751" s="50"/>
      <c r="AQ4751" s="50"/>
      <c r="AR4751" s="50"/>
      <c r="AS4751" s="50"/>
      <c r="AT4751" s="50"/>
      <c r="AU4751" s="50"/>
      <c r="AV4751" s="50"/>
      <c r="AW4751" s="50"/>
      <c r="AX4751" s="50">
        <f t="shared" si="1487"/>
        <v>14.832584453844518</v>
      </c>
      <c r="AY4751" s="50"/>
      <c r="AZ4751" s="50">
        <f t="shared" si="1477"/>
        <v>352.6467161625194</v>
      </c>
      <c r="BA4751" s="50">
        <f t="shared" si="1478"/>
        <v>542.96399155181552</v>
      </c>
      <c r="BB4751" s="50">
        <f t="shared" si="1479"/>
        <v>559.75669232145947</v>
      </c>
      <c r="BC4751" s="17">
        <f t="shared" si="1480"/>
        <v>19909</v>
      </c>
      <c r="BD4751" s="50">
        <f t="shared" si="1481"/>
        <v>14.832584453844518</v>
      </c>
      <c r="BE4751" s="50">
        <f t="shared" si="1482"/>
        <v>352.6467161625194</v>
      </c>
      <c r="BF4751" s="50">
        <f t="shared" si="1488"/>
        <v>576.81776511892099</v>
      </c>
      <c r="BG4751" s="50"/>
      <c r="BH4751" s="17">
        <f t="shared" si="1483"/>
        <v>0</v>
      </c>
      <c r="BI4751" s="17">
        <f t="shared" si="1491"/>
        <v>4751</v>
      </c>
      <c r="BJ4751" s="17">
        <f t="shared" si="1489"/>
        <v>4751</v>
      </c>
      <c r="BK4751" s="150">
        <f t="shared" si="1490"/>
        <v>33135</v>
      </c>
      <c r="BL4751" s="50" t="e">
        <f t="shared" ca="1" si="1484"/>
        <v>#NAME?</v>
      </c>
      <c r="BM4751" s="50" t="e">
        <f t="shared" ca="1" si="1485"/>
        <v>#NAME?</v>
      </c>
      <c r="BN4751" s="50" t="e">
        <f t="shared" ca="1" si="1486"/>
        <v>#NAME?</v>
      </c>
    </row>
    <row r="4752" spans="1:66" x14ac:dyDescent="0.35">
      <c r="A4752" s="48">
        <v>33136</v>
      </c>
      <c r="B4752" s="17">
        <v>1990</v>
      </c>
      <c r="C4752" s="17">
        <v>9</v>
      </c>
      <c r="D4752" s="17">
        <v>263</v>
      </c>
      <c r="E4752" s="17">
        <v>20</v>
      </c>
      <c r="F4752" s="17">
        <v>5</v>
      </c>
      <c r="G4752" s="50">
        <v>5.7</v>
      </c>
      <c r="H4752" s="32">
        <v>2.2990318366447324</v>
      </c>
      <c r="I4752" s="50">
        <v>5.666666666666667</v>
      </c>
      <c r="J4752" s="13">
        <v>0</v>
      </c>
      <c r="K4752" s="13">
        <f t="shared" si="1472"/>
        <v>0</v>
      </c>
      <c r="L4752" s="13">
        <f t="shared" si="1473"/>
        <v>0</v>
      </c>
      <c r="M4752" s="13" t="e">
        <f ca="1">CalcTable[[#This Row],[IWC]]-AE4751</f>
        <v>#NAME?</v>
      </c>
      <c r="N4752" s="13" t="e">
        <f ca="1">IF(CalcTable[[#This Row],[Day of Year]]&lt;123,FCAP,AE4751)</f>
        <v>#NAME?</v>
      </c>
      <c r="O4752" s="17" t="e">
        <f ca="1">IF(IRR_DRIP,5,COUNTIF('IDET Wind Values'!C4736:G4736,"&lt;="&amp;IRR_MAXWIND))</f>
        <v>#NAME?</v>
      </c>
      <c r="P4752" s="13" t="e">
        <f ca="1">CalcTable[[#This Row],[ET_o]]*KL</f>
        <v>#NAME?</v>
      </c>
      <c r="Q4752" s="13" t="e">
        <f ca="1">IF(WILTPT&lt;=0,1,MAX(0,MIN(1,(CalcTable[[#This Row],[IWC]]-WILTPT)/(MAD-WILTPT))))</f>
        <v>#NAME?</v>
      </c>
      <c r="R4752" s="13" t="e">
        <f ca="1">CalcTable[[#This Row],[ETMult]]*CalcTable[[#This Row],[ETb]]</f>
        <v>#NAME?</v>
      </c>
      <c r="S4752" s="13" t="b">
        <f>INDEX(IRR_LIST,CalcTable[[#This Row],[Day of Week]]+1)</f>
        <v>1</v>
      </c>
      <c r="T4752" s="13">
        <f t="shared" ca="1" si="1474"/>
        <v>0</v>
      </c>
      <c r="U4752" s="13" t="b">
        <f ca="1">IF(CalcTable[[#This Row],[IrrPrecip]]&gt;=IC_MM,FALSE,TRUE)</f>
        <v>1</v>
      </c>
      <c r="V4752" s="13" t="b">
        <f t="shared" si="1475"/>
        <v>1</v>
      </c>
      <c r="W4752" s="13" t="e">
        <f ca="1">IF(AND(IRR_DRIP=FALSE,CalcTable[[#This Row],[IrrHours]]&lt;=0),FALSE,TRUE)</f>
        <v>#NAME?</v>
      </c>
      <c r="X4752" s="13" t="e">
        <f ca="1">AND(CalcTable[[#This Row],[IrrDay]],CalcTable[[#This Row],[IrrRain]],CalcTable[[#This Row],[IrrWarm]],CalcTable[[#This Row],[IrrWindy]])</f>
        <v>#NAME?</v>
      </c>
      <c r="Y4752" s="13" t="e">
        <f t="shared" ca="1" si="1476"/>
        <v>#NAME?</v>
      </c>
      <c r="Z4752" s="13" t="e">
        <f ca="1">CalcTable[[#This Row],[IrrHours]]/5</f>
        <v>#NAME?</v>
      </c>
      <c r="AA4752" s="13" t="e">
        <f ca="1">IF(CalcTable[[#This Row],[IrrFlag]]=FALSE,0,MAX(0,CalcTable[[#This Row],[VolRednWind]]*(FCAP*IRR_TARGET-CalcTable[[#This Row],[IWC]])))</f>
        <v>#NAME?</v>
      </c>
      <c r="AB4752" s="13" t="e">
        <f ca="1">CalcTable[[#This Row],[IWC]]+CalcTable[[#This Row],[Eff Precip]]+CalcTable[[#This Row],[IrrAmt]]-CalcTable[[#This Row],[AET]]</f>
        <v>#NAME?</v>
      </c>
      <c r="AC4752" s="13" t="e">
        <f ca="1">IF(CalcTable[[#This Row],[PWC]]&gt;FCAP,MIN(24*PERC,MIN(SAT,CalcTable[[#This Row],[PWC]])-FCAP),0)</f>
        <v>#NAME?</v>
      </c>
      <c r="AD4752" s="13" t="e">
        <f ca="1">IF(CalcTable[[#This Row],[PWC]]&gt;SAT,CalcTable[[#This Row],[PWC]]-SAT,0)</f>
        <v>#NAME?</v>
      </c>
      <c r="AE4752" s="13" t="e">
        <f ca="1">CalcTable[[#This Row],[PWC]]-CalcTable[[#This Row],[PercAmt]]-CalcTable[[#This Row],[Runoff]]</f>
        <v>#NAME?</v>
      </c>
      <c r="AF4752" s="13" t="e">
        <f ca="1">CalcTable[[#This Row],[IrrAmt]]/1000*CUR_IRR_AREA*10000/IRR_EFF</f>
        <v>#NAME?</v>
      </c>
      <c r="AG4752" s="147"/>
      <c r="AH4752" s="13"/>
      <c r="AI4752" s="50">
        <v>4.1970870559818705</v>
      </c>
      <c r="AJ4752" s="50">
        <v>4.9021207177109041</v>
      </c>
      <c r="AK4752" s="50">
        <v>0</v>
      </c>
      <c r="AL4752" s="50">
        <v>0</v>
      </c>
      <c r="AM4752" s="50"/>
      <c r="AN4752" s="50"/>
      <c r="AO4752" s="50"/>
      <c r="AP4752" s="50"/>
      <c r="AQ4752" s="50"/>
      <c r="AR4752" s="50"/>
      <c r="AS4752" s="50"/>
      <c r="AT4752" s="50"/>
      <c r="AU4752" s="50"/>
      <c r="AV4752" s="50"/>
      <c r="AW4752" s="50"/>
      <c r="AX4752" s="50">
        <f t="shared" si="1487"/>
        <v>9.0992077736927754</v>
      </c>
      <c r="AY4752" s="50"/>
      <c r="AZ4752" s="50">
        <f t="shared" si="1477"/>
        <v>205.35281787392063</v>
      </c>
      <c r="BA4752" s="50">
        <f t="shared" si="1478"/>
        <v>331.97985596309002</v>
      </c>
      <c r="BB4752" s="50">
        <f t="shared" si="1479"/>
        <v>343.51430688813446</v>
      </c>
      <c r="BC4752" s="17">
        <f t="shared" si="1480"/>
        <v>19909</v>
      </c>
      <c r="BD4752" s="50">
        <f t="shared" si="1481"/>
        <v>9.0992077736927754</v>
      </c>
      <c r="BE4752" s="50">
        <f t="shared" si="1482"/>
        <v>205.35281787392063</v>
      </c>
      <c r="BF4752" s="50">
        <f t="shared" si="1488"/>
        <v>335.89183746239331</v>
      </c>
      <c r="BG4752" s="50"/>
      <c r="BH4752" s="17">
        <f t="shared" si="1483"/>
        <v>0</v>
      </c>
      <c r="BI4752" s="17">
        <f t="shared" si="1491"/>
        <v>4752</v>
      </c>
      <c r="BJ4752" s="17">
        <f t="shared" si="1489"/>
        <v>4752</v>
      </c>
      <c r="BK4752" s="150">
        <f t="shared" si="1490"/>
        <v>33136</v>
      </c>
      <c r="BL4752" s="50" t="e">
        <f t="shared" ca="1" si="1484"/>
        <v>#NAME?</v>
      </c>
      <c r="BM4752" s="50" t="e">
        <f t="shared" ca="1" si="1485"/>
        <v>#NAME?</v>
      </c>
      <c r="BN4752" s="50" t="e">
        <f t="shared" ca="1" si="1486"/>
        <v>#NAME?</v>
      </c>
    </row>
    <row r="4753" spans="1:66" x14ac:dyDescent="0.35">
      <c r="A4753" s="48">
        <v>33137</v>
      </c>
      <c r="B4753" s="17">
        <v>1990</v>
      </c>
      <c r="C4753" s="17">
        <v>9</v>
      </c>
      <c r="D4753" s="17">
        <v>264</v>
      </c>
      <c r="E4753" s="17">
        <v>21</v>
      </c>
      <c r="F4753" s="17">
        <v>6</v>
      </c>
      <c r="G4753" s="50">
        <v>5.9</v>
      </c>
      <c r="H4753" s="32">
        <v>3.3228096331381014</v>
      </c>
      <c r="I4753" s="50">
        <v>14.166666666666666</v>
      </c>
      <c r="J4753" s="13">
        <v>0</v>
      </c>
      <c r="K4753" s="13">
        <f t="shared" si="1472"/>
        <v>0</v>
      </c>
      <c r="L4753" s="13">
        <f t="shared" si="1473"/>
        <v>0</v>
      </c>
      <c r="M4753" s="13" t="e">
        <f ca="1">CalcTable[[#This Row],[IWC]]-AE4752</f>
        <v>#NAME?</v>
      </c>
      <c r="N4753" s="13" t="e">
        <f ca="1">IF(CalcTable[[#This Row],[Day of Year]]&lt;123,FCAP,AE4752)</f>
        <v>#NAME?</v>
      </c>
      <c r="O4753" s="17" t="e">
        <f ca="1">IF(IRR_DRIP,5,COUNTIF('IDET Wind Values'!C4737:G4737,"&lt;="&amp;IRR_MAXWIND))</f>
        <v>#NAME?</v>
      </c>
      <c r="P4753" s="13" t="e">
        <f ca="1">CalcTable[[#This Row],[ET_o]]*KL</f>
        <v>#NAME?</v>
      </c>
      <c r="Q4753" s="13" t="e">
        <f ca="1">IF(WILTPT&lt;=0,1,MAX(0,MIN(1,(CalcTable[[#This Row],[IWC]]-WILTPT)/(MAD-WILTPT))))</f>
        <v>#NAME?</v>
      </c>
      <c r="R4753" s="13" t="e">
        <f ca="1">CalcTable[[#This Row],[ETMult]]*CalcTable[[#This Row],[ETb]]</f>
        <v>#NAME?</v>
      </c>
      <c r="S4753" s="13" t="b">
        <f>INDEX(IRR_LIST,CalcTable[[#This Row],[Day of Week]]+1)</f>
        <v>0</v>
      </c>
      <c r="T4753" s="13">
        <f t="shared" ca="1" si="1474"/>
        <v>0</v>
      </c>
      <c r="U4753" s="13" t="b">
        <f ca="1">IF(CalcTable[[#This Row],[IrrPrecip]]&gt;=IC_MM,FALSE,TRUE)</f>
        <v>1</v>
      </c>
      <c r="V4753" s="13" t="b">
        <f t="shared" si="1475"/>
        <v>1</v>
      </c>
      <c r="W4753" s="13" t="e">
        <f ca="1">IF(AND(IRR_DRIP=FALSE,CalcTable[[#This Row],[IrrHours]]&lt;=0),FALSE,TRUE)</f>
        <v>#NAME?</v>
      </c>
      <c r="X4753" s="13" t="e">
        <f ca="1">AND(CalcTable[[#This Row],[IrrDay]],CalcTable[[#This Row],[IrrRain]],CalcTable[[#This Row],[IrrWarm]],CalcTable[[#This Row],[IrrWindy]])</f>
        <v>#NAME?</v>
      </c>
      <c r="Y4753" s="13" t="e">
        <f t="shared" ca="1" si="1476"/>
        <v>#NAME?</v>
      </c>
      <c r="Z4753" s="13" t="e">
        <f ca="1">CalcTable[[#This Row],[IrrHours]]/5</f>
        <v>#NAME?</v>
      </c>
      <c r="AA4753" s="13" t="e">
        <f ca="1">IF(CalcTable[[#This Row],[IrrFlag]]=FALSE,0,MAX(0,CalcTable[[#This Row],[VolRednWind]]*(FCAP*IRR_TARGET-CalcTable[[#This Row],[IWC]])))</f>
        <v>#NAME?</v>
      </c>
      <c r="AB4753" s="13" t="e">
        <f ca="1">CalcTable[[#This Row],[IWC]]+CalcTable[[#This Row],[Eff Precip]]+CalcTable[[#This Row],[IrrAmt]]-CalcTable[[#This Row],[AET]]</f>
        <v>#NAME?</v>
      </c>
      <c r="AC4753" s="13" t="e">
        <f ca="1">IF(CalcTable[[#This Row],[PWC]]&gt;FCAP,MIN(24*PERC,MIN(SAT,CalcTable[[#This Row],[PWC]])-FCAP),0)</f>
        <v>#NAME?</v>
      </c>
      <c r="AD4753" s="13" t="e">
        <f ca="1">IF(CalcTable[[#This Row],[PWC]]&gt;SAT,CalcTable[[#This Row],[PWC]]-SAT,0)</f>
        <v>#NAME?</v>
      </c>
      <c r="AE4753" s="13" t="e">
        <f ca="1">CalcTable[[#This Row],[PWC]]-CalcTable[[#This Row],[PercAmt]]-CalcTable[[#This Row],[Runoff]]</f>
        <v>#NAME?</v>
      </c>
      <c r="AF4753" s="13" t="e">
        <f ca="1">CalcTable[[#This Row],[IrrAmt]]/1000*CUR_IRR_AREA*10000/IRR_EFF</f>
        <v>#NAME?</v>
      </c>
      <c r="AG4753" s="147"/>
      <c r="AH4753" s="13"/>
      <c r="AI4753" s="50">
        <v>0</v>
      </c>
      <c r="AJ4753" s="50">
        <v>0</v>
      </c>
      <c r="AK4753" s="50">
        <v>0</v>
      </c>
      <c r="AL4753" s="50">
        <v>3.5444675101546039</v>
      </c>
      <c r="AM4753" s="50"/>
      <c r="AN4753" s="50"/>
      <c r="AO4753" s="50"/>
      <c r="AP4753" s="50"/>
      <c r="AQ4753" s="50"/>
      <c r="AR4753" s="50"/>
      <c r="AS4753" s="50"/>
      <c r="AT4753" s="50"/>
      <c r="AU4753" s="50"/>
      <c r="AV4753" s="50"/>
      <c r="AW4753" s="50"/>
      <c r="AX4753" s="50">
        <f t="shared" si="1487"/>
        <v>3.5444675101546039</v>
      </c>
      <c r="AY4753" s="50"/>
      <c r="AZ4753" s="50">
        <f t="shared" si="1477"/>
        <v>103.97104696453506</v>
      </c>
      <c r="BA4753" s="50">
        <f t="shared" si="1478"/>
        <v>160.08240564380796</v>
      </c>
      <c r="BB4753" s="50">
        <f t="shared" si="1479"/>
        <v>165.03340788021441</v>
      </c>
      <c r="BC4753" s="17">
        <f t="shared" si="1480"/>
        <v>19909</v>
      </c>
      <c r="BD4753" s="50">
        <f t="shared" si="1481"/>
        <v>3.5444675101546039</v>
      </c>
      <c r="BE4753" s="50">
        <f t="shared" si="1482"/>
        <v>103.97104696453506</v>
      </c>
      <c r="BF4753" s="50">
        <f t="shared" si="1488"/>
        <v>170.06353440568796</v>
      </c>
      <c r="BG4753" s="50"/>
      <c r="BH4753" s="17">
        <f t="shared" si="1483"/>
        <v>0</v>
      </c>
      <c r="BI4753" s="17">
        <f t="shared" si="1491"/>
        <v>4753</v>
      </c>
      <c r="BJ4753" s="17">
        <f t="shared" si="1489"/>
        <v>4753</v>
      </c>
      <c r="BK4753" s="150">
        <f t="shared" si="1490"/>
        <v>33137</v>
      </c>
      <c r="BL4753" s="50" t="e">
        <f t="shared" ca="1" si="1484"/>
        <v>#NAME?</v>
      </c>
      <c r="BM4753" s="50" t="e">
        <f t="shared" ca="1" si="1485"/>
        <v>#NAME?</v>
      </c>
      <c r="BN4753" s="50" t="e">
        <f t="shared" ca="1" si="1486"/>
        <v>#NAME?</v>
      </c>
    </row>
    <row r="4754" spans="1:66" x14ac:dyDescent="0.35">
      <c r="A4754" s="48">
        <v>33138</v>
      </c>
      <c r="B4754" s="17">
        <v>1990</v>
      </c>
      <c r="C4754" s="17">
        <v>9</v>
      </c>
      <c r="D4754" s="17">
        <v>265</v>
      </c>
      <c r="E4754" s="17">
        <v>22</v>
      </c>
      <c r="F4754" s="17">
        <v>7</v>
      </c>
      <c r="G4754" s="50">
        <v>5.0999999999999996</v>
      </c>
      <c r="H4754" s="32">
        <v>3.8176797993781628</v>
      </c>
      <c r="I4754" s="50">
        <v>12</v>
      </c>
      <c r="J4754" s="13">
        <v>0</v>
      </c>
      <c r="K4754" s="13">
        <f t="shared" si="1472"/>
        <v>0</v>
      </c>
      <c r="L4754" s="13">
        <f t="shared" si="1473"/>
        <v>0</v>
      </c>
      <c r="M4754" s="13" t="e">
        <f ca="1">CalcTable[[#This Row],[IWC]]-AE4753</f>
        <v>#NAME?</v>
      </c>
      <c r="N4754" s="13" t="e">
        <f ca="1">IF(CalcTable[[#This Row],[Day of Year]]&lt;123,FCAP,AE4753)</f>
        <v>#NAME?</v>
      </c>
      <c r="O4754" s="17" t="e">
        <f ca="1">IF(IRR_DRIP,5,COUNTIF('IDET Wind Values'!C4738:G4738,"&lt;="&amp;IRR_MAXWIND))</f>
        <v>#NAME?</v>
      </c>
      <c r="P4754" s="13" t="e">
        <f ca="1">CalcTable[[#This Row],[ET_o]]*KL</f>
        <v>#NAME?</v>
      </c>
      <c r="Q4754" s="13" t="e">
        <f ca="1">IF(WILTPT&lt;=0,1,MAX(0,MIN(1,(CalcTable[[#This Row],[IWC]]-WILTPT)/(MAD-WILTPT))))</f>
        <v>#NAME?</v>
      </c>
      <c r="R4754" s="13" t="e">
        <f ca="1">CalcTable[[#This Row],[ETMult]]*CalcTable[[#This Row],[ETb]]</f>
        <v>#NAME?</v>
      </c>
      <c r="S4754" s="13" t="b">
        <f>INDEX(IRR_LIST,CalcTable[[#This Row],[Day of Week]]+1)</f>
        <v>0</v>
      </c>
      <c r="T4754" s="13">
        <f t="shared" ca="1" si="1474"/>
        <v>0</v>
      </c>
      <c r="U4754" s="13" t="b">
        <f ca="1">IF(CalcTable[[#This Row],[IrrPrecip]]&gt;=IC_MM,FALSE,TRUE)</f>
        <v>1</v>
      </c>
      <c r="V4754" s="13" t="b">
        <f t="shared" si="1475"/>
        <v>1</v>
      </c>
      <c r="W4754" s="13" t="e">
        <f ca="1">IF(AND(IRR_DRIP=FALSE,CalcTable[[#This Row],[IrrHours]]&lt;=0),FALSE,TRUE)</f>
        <v>#NAME?</v>
      </c>
      <c r="X4754" s="13" t="e">
        <f ca="1">AND(CalcTable[[#This Row],[IrrDay]],CalcTable[[#This Row],[IrrRain]],CalcTable[[#This Row],[IrrWarm]],CalcTable[[#This Row],[IrrWindy]])</f>
        <v>#NAME?</v>
      </c>
      <c r="Y4754" s="13" t="e">
        <f t="shared" ca="1" si="1476"/>
        <v>#NAME?</v>
      </c>
      <c r="Z4754" s="13" t="e">
        <f ca="1">CalcTable[[#This Row],[IrrHours]]/5</f>
        <v>#NAME?</v>
      </c>
      <c r="AA4754" s="13" t="e">
        <f ca="1">IF(CalcTable[[#This Row],[IrrFlag]]=FALSE,0,MAX(0,CalcTable[[#This Row],[VolRednWind]]*(FCAP*IRR_TARGET-CalcTable[[#This Row],[IWC]])))</f>
        <v>#NAME?</v>
      </c>
      <c r="AB4754" s="13" t="e">
        <f ca="1">CalcTable[[#This Row],[IWC]]+CalcTable[[#This Row],[Eff Precip]]+CalcTable[[#This Row],[IrrAmt]]-CalcTable[[#This Row],[AET]]</f>
        <v>#NAME?</v>
      </c>
      <c r="AC4754" s="13" t="e">
        <f ca="1">IF(CalcTable[[#This Row],[PWC]]&gt;FCAP,MIN(24*PERC,MIN(SAT,CalcTable[[#This Row],[PWC]])-FCAP),0)</f>
        <v>#NAME?</v>
      </c>
      <c r="AD4754" s="13" t="e">
        <f ca="1">IF(CalcTable[[#This Row],[PWC]]&gt;SAT,CalcTable[[#This Row],[PWC]]-SAT,0)</f>
        <v>#NAME?</v>
      </c>
      <c r="AE4754" s="13" t="e">
        <f ca="1">CalcTable[[#This Row],[PWC]]-CalcTable[[#This Row],[PercAmt]]-CalcTable[[#This Row],[Runoff]]</f>
        <v>#NAME?</v>
      </c>
      <c r="AF4754" s="13" t="e">
        <f ca="1">CalcTable[[#This Row],[IrrAmt]]/1000*CUR_IRR_AREA*10000/IRR_EFF</f>
        <v>#NAME?</v>
      </c>
      <c r="AG4754" s="147"/>
      <c r="AH4754" s="13"/>
      <c r="AI4754" s="50">
        <v>0</v>
      </c>
      <c r="AJ4754" s="50">
        <v>0</v>
      </c>
      <c r="AK4754" s="50">
        <v>7.7419094527731041</v>
      </c>
      <c r="AL4754" s="50">
        <v>0</v>
      </c>
      <c r="AM4754" s="50"/>
      <c r="AN4754" s="50"/>
      <c r="AO4754" s="50"/>
      <c r="AP4754" s="50"/>
      <c r="AQ4754" s="50"/>
      <c r="AR4754" s="50"/>
      <c r="AS4754" s="50"/>
      <c r="AT4754" s="50"/>
      <c r="AU4754" s="50"/>
      <c r="AV4754" s="50"/>
      <c r="AW4754" s="50"/>
      <c r="AX4754" s="50">
        <f t="shared" si="1487"/>
        <v>7.7419094527731041</v>
      </c>
      <c r="AY4754" s="50"/>
      <c r="AZ4754" s="50">
        <f t="shared" si="1477"/>
        <v>113.54800530733887</v>
      </c>
      <c r="BA4754" s="50">
        <f t="shared" si="1478"/>
        <v>174.82788118748999</v>
      </c>
      <c r="BB4754" s="50">
        <f t="shared" si="1479"/>
        <v>180.23492905926807</v>
      </c>
      <c r="BC4754" s="17">
        <f t="shared" si="1480"/>
        <v>19909</v>
      </c>
      <c r="BD4754" s="50">
        <f t="shared" si="1481"/>
        <v>7.7419094527731041</v>
      </c>
      <c r="BE4754" s="50">
        <f t="shared" si="1482"/>
        <v>113.54800530733887</v>
      </c>
      <c r="BF4754" s="50">
        <f t="shared" si="1488"/>
        <v>185.72838949932577</v>
      </c>
      <c r="BG4754" s="50"/>
      <c r="BH4754" s="17">
        <f t="shared" si="1483"/>
        <v>0</v>
      </c>
      <c r="BI4754" s="17">
        <f t="shared" si="1491"/>
        <v>4754</v>
      </c>
      <c r="BJ4754" s="17">
        <f t="shared" si="1489"/>
        <v>4754</v>
      </c>
      <c r="BK4754" s="150">
        <f t="shared" si="1490"/>
        <v>33138</v>
      </c>
      <c r="BL4754" s="50" t="e">
        <f t="shared" ca="1" si="1484"/>
        <v>#NAME?</v>
      </c>
      <c r="BM4754" s="50" t="e">
        <f t="shared" ca="1" si="1485"/>
        <v>#NAME?</v>
      </c>
      <c r="BN4754" s="50" t="e">
        <f t="shared" ca="1" si="1486"/>
        <v>#NAME?</v>
      </c>
    </row>
    <row r="4755" spans="1:66" x14ac:dyDescent="0.35">
      <c r="A4755" s="48">
        <v>33139</v>
      </c>
      <c r="B4755" s="17">
        <v>1990</v>
      </c>
      <c r="C4755" s="17">
        <v>9</v>
      </c>
      <c r="D4755" s="17">
        <v>266</v>
      </c>
      <c r="E4755" s="17">
        <v>23</v>
      </c>
      <c r="F4755" s="17">
        <v>1</v>
      </c>
      <c r="G4755" s="50">
        <v>8.4</v>
      </c>
      <c r="H4755" s="32">
        <v>5.1345613969463368</v>
      </c>
      <c r="I4755" s="50">
        <v>6.166666666666667</v>
      </c>
      <c r="J4755" s="13">
        <v>0</v>
      </c>
      <c r="K4755" s="13">
        <f t="shared" si="1472"/>
        <v>0</v>
      </c>
      <c r="L4755" s="13">
        <f t="shared" si="1473"/>
        <v>0</v>
      </c>
      <c r="M4755" s="13" t="e">
        <f ca="1">CalcTable[[#This Row],[IWC]]-AE4754</f>
        <v>#NAME?</v>
      </c>
      <c r="N4755" s="13" t="e">
        <f ca="1">IF(CalcTable[[#This Row],[Day of Year]]&lt;123,FCAP,AE4754)</f>
        <v>#NAME?</v>
      </c>
      <c r="O4755" s="17" t="e">
        <f ca="1">IF(IRR_DRIP,5,COUNTIF('IDET Wind Values'!C4739:G4739,"&lt;="&amp;IRR_MAXWIND))</f>
        <v>#NAME?</v>
      </c>
      <c r="P4755" s="13" t="e">
        <f ca="1">CalcTable[[#This Row],[ET_o]]*KL</f>
        <v>#NAME?</v>
      </c>
      <c r="Q4755" s="13" t="e">
        <f ca="1">IF(WILTPT&lt;=0,1,MAX(0,MIN(1,(CalcTable[[#This Row],[IWC]]-WILTPT)/(MAD-WILTPT))))</f>
        <v>#NAME?</v>
      </c>
      <c r="R4755" s="13" t="e">
        <f ca="1">CalcTable[[#This Row],[ETMult]]*CalcTable[[#This Row],[ETb]]</f>
        <v>#NAME?</v>
      </c>
      <c r="S4755" s="13" t="b">
        <f>INDEX(IRR_LIST,CalcTable[[#This Row],[Day of Week]]+1)</f>
        <v>1</v>
      </c>
      <c r="T4755" s="13">
        <f t="shared" ca="1" si="1474"/>
        <v>0</v>
      </c>
      <c r="U4755" s="13" t="b">
        <f ca="1">IF(CalcTable[[#This Row],[IrrPrecip]]&gt;=IC_MM,FALSE,TRUE)</f>
        <v>1</v>
      </c>
      <c r="V4755" s="13" t="b">
        <f t="shared" si="1475"/>
        <v>1</v>
      </c>
      <c r="W4755" s="13" t="e">
        <f ca="1">IF(AND(IRR_DRIP=FALSE,CalcTable[[#This Row],[IrrHours]]&lt;=0),FALSE,TRUE)</f>
        <v>#NAME?</v>
      </c>
      <c r="X4755" s="13" t="e">
        <f ca="1">AND(CalcTable[[#This Row],[IrrDay]],CalcTable[[#This Row],[IrrRain]],CalcTable[[#This Row],[IrrWarm]],CalcTable[[#This Row],[IrrWindy]])</f>
        <v>#NAME?</v>
      </c>
      <c r="Y4755" s="13" t="e">
        <f t="shared" ca="1" si="1476"/>
        <v>#NAME?</v>
      </c>
      <c r="Z4755" s="13" t="e">
        <f ca="1">CalcTable[[#This Row],[IrrHours]]/5</f>
        <v>#NAME?</v>
      </c>
      <c r="AA4755" s="13" t="e">
        <f ca="1">IF(CalcTable[[#This Row],[IrrFlag]]=FALSE,0,MAX(0,CalcTable[[#This Row],[VolRednWind]]*(FCAP*IRR_TARGET-CalcTable[[#This Row],[IWC]])))</f>
        <v>#NAME?</v>
      </c>
      <c r="AB4755" s="13" t="e">
        <f ca="1">CalcTable[[#This Row],[IWC]]+CalcTable[[#This Row],[Eff Precip]]+CalcTable[[#This Row],[IrrAmt]]-CalcTable[[#This Row],[AET]]</f>
        <v>#NAME?</v>
      </c>
      <c r="AC4755" s="13" t="e">
        <f ca="1">IF(CalcTable[[#This Row],[PWC]]&gt;FCAP,MIN(24*PERC,MIN(SAT,CalcTable[[#This Row],[PWC]])-FCAP),0)</f>
        <v>#NAME?</v>
      </c>
      <c r="AD4755" s="13" t="e">
        <f ca="1">IF(CalcTable[[#This Row],[PWC]]&gt;SAT,CalcTable[[#This Row],[PWC]]-SAT,0)</f>
        <v>#NAME?</v>
      </c>
      <c r="AE4755" s="13" t="e">
        <f ca="1">CalcTable[[#This Row],[PWC]]-CalcTable[[#This Row],[PercAmt]]-CalcTable[[#This Row],[Runoff]]</f>
        <v>#NAME?</v>
      </c>
      <c r="AF4755" s="13" t="e">
        <f ca="1">CalcTable[[#This Row],[IrrAmt]]/1000*CUR_IRR_AREA*10000/IRR_EFF</f>
        <v>#NAME?</v>
      </c>
      <c r="AG4755" s="147"/>
      <c r="AH4755" s="13"/>
      <c r="AI4755" s="50">
        <v>2.5727594450122497</v>
      </c>
      <c r="AJ4755" s="50">
        <v>2.792169192995813</v>
      </c>
      <c r="AK4755" s="50">
        <v>0</v>
      </c>
      <c r="AL4755" s="50">
        <v>0</v>
      </c>
      <c r="AM4755" s="50"/>
      <c r="AN4755" s="50"/>
      <c r="AO4755" s="50"/>
      <c r="AP4755" s="50"/>
      <c r="AQ4755" s="50"/>
      <c r="AR4755" s="50"/>
      <c r="AS4755" s="50"/>
      <c r="AT4755" s="50"/>
      <c r="AU4755" s="50"/>
      <c r="AV4755" s="50"/>
      <c r="AW4755" s="50"/>
      <c r="AX4755" s="50">
        <f t="shared" si="1487"/>
        <v>5.3649286380080632</v>
      </c>
      <c r="AY4755" s="50"/>
      <c r="AZ4755" s="50">
        <f t="shared" si="1477"/>
        <v>119.63743485472352</v>
      </c>
      <c r="BA4755" s="50">
        <f t="shared" si="1478"/>
        <v>193.20406840209438</v>
      </c>
      <c r="BB4755" s="50">
        <f t="shared" si="1479"/>
        <v>199.90113342766989</v>
      </c>
      <c r="BC4755" s="17">
        <f t="shared" si="1480"/>
        <v>19909</v>
      </c>
      <c r="BD4755" s="50">
        <f t="shared" si="1481"/>
        <v>5.3649286380080632</v>
      </c>
      <c r="BE4755" s="50">
        <f t="shared" si="1482"/>
        <v>119.63743485472352</v>
      </c>
      <c r="BF4755" s="50">
        <f t="shared" si="1488"/>
        <v>195.68875771314117</v>
      </c>
      <c r="BG4755" s="50"/>
      <c r="BH4755" s="17">
        <f t="shared" si="1483"/>
        <v>0</v>
      </c>
      <c r="BI4755" s="17">
        <f t="shared" si="1491"/>
        <v>4755</v>
      </c>
      <c r="BJ4755" s="17">
        <f t="shared" si="1489"/>
        <v>4755</v>
      </c>
      <c r="BK4755" s="150">
        <f t="shared" si="1490"/>
        <v>33139</v>
      </c>
      <c r="BL4755" s="50" t="e">
        <f t="shared" ca="1" si="1484"/>
        <v>#NAME?</v>
      </c>
      <c r="BM4755" s="50" t="e">
        <f t="shared" ca="1" si="1485"/>
        <v>#NAME?</v>
      </c>
      <c r="BN4755" s="50" t="e">
        <f t="shared" ca="1" si="1486"/>
        <v>#NAME?</v>
      </c>
    </row>
    <row r="4756" spans="1:66" x14ac:dyDescent="0.35">
      <c r="A4756" s="48">
        <v>33140</v>
      </c>
      <c r="B4756" s="17">
        <v>1990</v>
      </c>
      <c r="C4756" s="17">
        <v>9</v>
      </c>
      <c r="D4756" s="17">
        <v>267</v>
      </c>
      <c r="E4756" s="17">
        <v>24</v>
      </c>
      <c r="F4756" s="17">
        <v>2</v>
      </c>
      <c r="G4756" s="50">
        <v>11.3</v>
      </c>
      <c r="H4756" s="32">
        <v>4.9067966443399964</v>
      </c>
      <c r="I4756" s="50">
        <v>13.166666666666666</v>
      </c>
      <c r="J4756" s="13">
        <v>0</v>
      </c>
      <c r="K4756" s="13">
        <f t="shared" ref="K4756:K4819" si="1492">J4756*PRECIP_ADJUST</f>
        <v>0</v>
      </c>
      <c r="L4756" s="13">
        <f t="shared" ref="L4756:L4819" si="1493">IF(K4756&gt;=EFF_PRECIP,EFF_MULT*(K4756-EFF_PRECIP),0)</f>
        <v>0</v>
      </c>
      <c r="M4756" s="13" t="e">
        <f ca="1">CalcTable[[#This Row],[IWC]]-AE4755</f>
        <v>#NAME?</v>
      </c>
      <c r="N4756" s="13" t="e">
        <f ca="1">IF(CalcTable[[#This Row],[Day of Year]]&lt;123,FCAP,AE4755)</f>
        <v>#NAME?</v>
      </c>
      <c r="O4756" s="17" t="e">
        <f ca="1">IF(IRR_DRIP,5,COUNTIF('IDET Wind Values'!C4740:G4740,"&lt;="&amp;IRR_MAXWIND))</f>
        <v>#NAME?</v>
      </c>
      <c r="P4756" s="13" t="e">
        <f ca="1">CalcTable[[#This Row],[ET_o]]*KL</f>
        <v>#NAME?</v>
      </c>
      <c r="Q4756" s="13" t="e">
        <f ca="1">IF(WILTPT&lt;=0,1,MAX(0,MIN(1,(CalcTable[[#This Row],[IWC]]-WILTPT)/(MAD-WILTPT))))</f>
        <v>#NAME?</v>
      </c>
      <c r="R4756" s="13" t="e">
        <f ca="1">CalcTable[[#This Row],[ETMult]]*CalcTable[[#This Row],[ETb]]</f>
        <v>#NAME?</v>
      </c>
      <c r="S4756" s="13" t="b">
        <f>INDEX(IRR_LIST,CalcTable[[#This Row],[Day of Week]]+1)</f>
        <v>0</v>
      </c>
      <c r="T4756" s="13">
        <f t="shared" ref="T4756:T4819" ca="1" si="1494">SUM(OFFSET(K4756,-IC_DAYS,0,IC_DAYS,1))</f>
        <v>0</v>
      </c>
      <c r="U4756" s="13" t="b">
        <f ca="1">IF(CalcTable[[#This Row],[IrrPrecip]]&gt;=IC_MM,FALSE,TRUE)</f>
        <v>1</v>
      </c>
      <c r="V4756" s="13" t="b">
        <f t="shared" ref="V4756:V4819" si="1495">IF(G4757&lt;IRR_TEMP,FALSE,TRUE)</f>
        <v>1</v>
      </c>
      <c r="W4756" s="13" t="e">
        <f ca="1">IF(AND(IRR_DRIP=FALSE,CalcTable[[#This Row],[IrrHours]]&lt;=0),FALSE,TRUE)</f>
        <v>#NAME?</v>
      </c>
      <c r="X4756" s="13" t="e">
        <f ca="1">AND(CalcTable[[#This Row],[IrrDay]],CalcTable[[#This Row],[IrrRain]],CalcTable[[#This Row],[IrrWarm]],CalcTable[[#This Row],[IrrWindy]])</f>
        <v>#NAME?</v>
      </c>
      <c r="Y4756" s="13" t="e">
        <f t="shared" ref="Y4756:Y4819" ca="1" si="1496">IF(AA4755&lt;=0,FALSE,TRUE)</f>
        <v>#NAME?</v>
      </c>
      <c r="Z4756" s="13" t="e">
        <f ca="1">CalcTable[[#This Row],[IrrHours]]/5</f>
        <v>#NAME?</v>
      </c>
      <c r="AA4756" s="13" t="e">
        <f ca="1">IF(CalcTable[[#This Row],[IrrFlag]]=FALSE,0,MAX(0,CalcTable[[#This Row],[VolRednWind]]*(FCAP*IRR_TARGET-CalcTable[[#This Row],[IWC]])))</f>
        <v>#NAME?</v>
      </c>
      <c r="AB4756" s="13" t="e">
        <f ca="1">CalcTable[[#This Row],[IWC]]+CalcTable[[#This Row],[Eff Precip]]+CalcTable[[#This Row],[IrrAmt]]-CalcTable[[#This Row],[AET]]</f>
        <v>#NAME?</v>
      </c>
      <c r="AC4756" s="13" t="e">
        <f ca="1">IF(CalcTable[[#This Row],[PWC]]&gt;FCAP,MIN(24*PERC,MIN(SAT,CalcTable[[#This Row],[PWC]])-FCAP),0)</f>
        <v>#NAME?</v>
      </c>
      <c r="AD4756" s="13" t="e">
        <f ca="1">IF(CalcTable[[#This Row],[PWC]]&gt;SAT,CalcTable[[#This Row],[PWC]]-SAT,0)</f>
        <v>#NAME?</v>
      </c>
      <c r="AE4756" s="13" t="e">
        <f ca="1">CalcTable[[#This Row],[PWC]]-CalcTable[[#This Row],[PercAmt]]-CalcTable[[#This Row],[Runoff]]</f>
        <v>#NAME?</v>
      </c>
      <c r="AF4756" s="13" t="e">
        <f ca="1">CalcTable[[#This Row],[IrrAmt]]/1000*CUR_IRR_AREA*10000/IRR_EFF</f>
        <v>#NAME?</v>
      </c>
      <c r="AG4756" s="147"/>
      <c r="AH4756" s="13"/>
      <c r="AI4756" s="50">
        <v>0</v>
      </c>
      <c r="AJ4756" s="50">
        <v>0</v>
      </c>
      <c r="AK4756" s="50">
        <v>0</v>
      </c>
      <c r="AL4756" s="50">
        <v>7.2037326579784775</v>
      </c>
      <c r="AM4756" s="50"/>
      <c r="AN4756" s="50"/>
      <c r="AO4756" s="50"/>
      <c r="AP4756" s="50"/>
      <c r="AQ4756" s="50"/>
      <c r="AR4756" s="50"/>
      <c r="AS4756" s="50"/>
      <c r="AT4756" s="50"/>
      <c r="AU4756" s="50"/>
      <c r="AV4756" s="50"/>
      <c r="AW4756" s="50"/>
      <c r="AX4756" s="50">
        <f t="shared" si="1487"/>
        <v>7.2037326579784775</v>
      </c>
      <c r="AY4756" s="50"/>
      <c r="AZ4756" s="50">
        <f t="shared" ref="AZ4756:AZ4819" si="1497">SUMPRODUCT(AI4756:AW4756,CONVERSION)</f>
        <v>211.30949130070204</v>
      </c>
      <c r="BA4756" s="50">
        <f t="shared" ref="BA4756:BA4819" si="1498">SUMPRODUCT($AI4756:$AW4756,CONVERSION,APP_DEMAND)</f>
        <v>325.34953422489048</v>
      </c>
      <c r="BB4756" s="50">
        <f t="shared" ref="BB4756:BB4819" si="1499">SUMPRODUCT($AI4756:$AW4756,CONVERSION,PUMP_DEMAND)</f>
        <v>335.41189095349534</v>
      </c>
      <c r="BC4756" s="17">
        <f t="shared" ref="BC4756:BC4819" si="1500">B4756*10+C4756</f>
        <v>19909</v>
      </c>
      <c r="BD4756" s="50">
        <f t="shared" ref="BD4756:BD4819" si="1501">INDEX(AI4756:AX4756,PLOT_AREA)</f>
        <v>7.2037326579784775</v>
      </c>
      <c r="BE4756" s="50">
        <f t="shared" ref="BE4756:BE4819" si="1502">IF(PLOT_AREA&lt;=AREA_COUNT,INDEX(AI4756:AW4756,PLOT_AREA)*INDEX(CONVERSION,PLOT_AREA),AZ4756)</f>
        <v>211.30949130070204</v>
      </c>
      <c r="BF4756" s="50">
        <f t="shared" si="1488"/>
        <v>345.63505892484937</v>
      </c>
      <c r="BG4756" s="50"/>
      <c r="BH4756" s="17">
        <f t="shared" ref="BH4756:BH4819" si="1503">IF(BC4756&lt;PLOT_FROM,-1,IF(BC4756&gt;PLOT_TO,1,0))</f>
        <v>0</v>
      </c>
      <c r="BI4756" s="17">
        <f t="shared" si="1491"/>
        <v>4756</v>
      </c>
      <c r="BJ4756" s="17">
        <f t="shared" si="1489"/>
        <v>4756</v>
      </c>
      <c r="BK4756" s="150">
        <f t="shared" si="1490"/>
        <v>33140</v>
      </c>
      <c r="BL4756" s="50" t="e">
        <f t="shared" ref="BL4756:BL4819" ca="1" si="1504">WILTPT</f>
        <v>#NAME?</v>
      </c>
      <c r="BM4756" s="50" t="e">
        <f t="shared" ref="BM4756:BM4819" ca="1" si="1505">SAT</f>
        <v>#NAME?</v>
      </c>
      <c r="BN4756" s="50" t="e">
        <f t="shared" ref="BN4756:BN4819" ca="1" si="1506">FCAP</f>
        <v>#NAME?</v>
      </c>
    </row>
    <row r="4757" spans="1:66" x14ac:dyDescent="0.35">
      <c r="A4757" s="48">
        <v>33141</v>
      </c>
      <c r="B4757" s="17">
        <v>1990</v>
      </c>
      <c r="C4757" s="17">
        <v>9</v>
      </c>
      <c r="D4757" s="17">
        <v>268</v>
      </c>
      <c r="E4757" s="17">
        <v>25</v>
      </c>
      <c r="F4757" s="17">
        <v>3</v>
      </c>
      <c r="G4757" s="50">
        <v>9.5</v>
      </c>
      <c r="H4757" s="32">
        <v>4.2717994210119672</v>
      </c>
      <c r="I4757" s="50">
        <v>10.5</v>
      </c>
      <c r="J4757" s="13">
        <v>0</v>
      </c>
      <c r="K4757" s="13">
        <f t="shared" si="1492"/>
        <v>0</v>
      </c>
      <c r="L4757" s="13">
        <f t="shared" si="1493"/>
        <v>0</v>
      </c>
      <c r="M4757" s="13" t="e">
        <f ca="1">CalcTable[[#This Row],[IWC]]-AE4756</f>
        <v>#NAME?</v>
      </c>
      <c r="N4757" s="13" t="e">
        <f ca="1">IF(CalcTable[[#This Row],[Day of Year]]&lt;123,FCAP,AE4756)</f>
        <v>#NAME?</v>
      </c>
      <c r="O4757" s="17" t="e">
        <f ca="1">IF(IRR_DRIP,5,COUNTIF('IDET Wind Values'!C4741:G4741,"&lt;="&amp;IRR_MAXWIND))</f>
        <v>#NAME?</v>
      </c>
      <c r="P4757" s="13" t="e">
        <f ca="1">CalcTable[[#This Row],[ET_o]]*KL</f>
        <v>#NAME?</v>
      </c>
      <c r="Q4757" s="13" t="e">
        <f ca="1">IF(WILTPT&lt;=0,1,MAX(0,MIN(1,(CalcTable[[#This Row],[IWC]]-WILTPT)/(MAD-WILTPT))))</f>
        <v>#NAME?</v>
      </c>
      <c r="R4757" s="13" t="e">
        <f ca="1">CalcTable[[#This Row],[ETMult]]*CalcTable[[#This Row],[ETb]]</f>
        <v>#NAME?</v>
      </c>
      <c r="S4757" s="13" t="b">
        <f>INDEX(IRR_LIST,CalcTable[[#This Row],[Day of Week]]+1)</f>
        <v>1</v>
      </c>
      <c r="T4757" s="13">
        <f t="shared" ca="1" si="1494"/>
        <v>0</v>
      </c>
      <c r="U4757" s="13" t="b">
        <f ca="1">IF(CalcTable[[#This Row],[IrrPrecip]]&gt;=IC_MM,FALSE,TRUE)</f>
        <v>1</v>
      </c>
      <c r="V4757" s="13" t="b">
        <f t="shared" si="1495"/>
        <v>1</v>
      </c>
      <c r="W4757" s="13" t="e">
        <f ca="1">IF(AND(IRR_DRIP=FALSE,CalcTable[[#This Row],[IrrHours]]&lt;=0),FALSE,TRUE)</f>
        <v>#NAME?</v>
      </c>
      <c r="X4757" s="13" t="e">
        <f ca="1">AND(CalcTable[[#This Row],[IrrDay]],CalcTable[[#This Row],[IrrRain]],CalcTable[[#This Row],[IrrWarm]],CalcTable[[#This Row],[IrrWindy]])</f>
        <v>#NAME?</v>
      </c>
      <c r="Y4757" s="13" t="e">
        <f t="shared" ca="1" si="1496"/>
        <v>#NAME?</v>
      </c>
      <c r="Z4757" s="13" t="e">
        <f ca="1">CalcTable[[#This Row],[IrrHours]]/5</f>
        <v>#NAME?</v>
      </c>
      <c r="AA4757" s="13" t="e">
        <f ca="1">IF(CalcTable[[#This Row],[IrrFlag]]=FALSE,0,MAX(0,CalcTable[[#This Row],[VolRednWind]]*(FCAP*IRR_TARGET-CalcTable[[#This Row],[IWC]])))</f>
        <v>#NAME?</v>
      </c>
      <c r="AB4757" s="13" t="e">
        <f ca="1">CalcTable[[#This Row],[IWC]]+CalcTable[[#This Row],[Eff Precip]]+CalcTable[[#This Row],[IrrAmt]]-CalcTable[[#This Row],[AET]]</f>
        <v>#NAME?</v>
      </c>
      <c r="AC4757" s="13" t="e">
        <f ca="1">IF(CalcTable[[#This Row],[PWC]]&gt;FCAP,MIN(24*PERC,MIN(SAT,CalcTable[[#This Row],[PWC]])-FCAP),0)</f>
        <v>#NAME?</v>
      </c>
      <c r="AD4757" s="13" t="e">
        <f ca="1">IF(CalcTable[[#This Row],[PWC]]&gt;SAT,CalcTable[[#This Row],[PWC]]-SAT,0)</f>
        <v>#NAME?</v>
      </c>
      <c r="AE4757" s="13" t="e">
        <f ca="1">CalcTable[[#This Row],[PWC]]-CalcTable[[#This Row],[PercAmt]]-CalcTable[[#This Row],[Runoff]]</f>
        <v>#NAME?</v>
      </c>
      <c r="AF4757" s="13" t="e">
        <f ca="1">CalcTable[[#This Row],[IrrAmt]]/1000*CUR_IRR_AREA*10000/IRR_EFF</f>
        <v>#NAME?</v>
      </c>
      <c r="AG4757" s="147"/>
      <c r="AH4757" s="13"/>
      <c r="AI4757" s="50">
        <v>8.9315599680142732</v>
      </c>
      <c r="AJ4757" s="50">
        <v>10.918576440530209</v>
      </c>
      <c r="AK4757" s="50">
        <v>0</v>
      </c>
      <c r="AL4757" s="50">
        <v>0</v>
      </c>
      <c r="AM4757" s="50"/>
      <c r="AN4757" s="50"/>
      <c r="AO4757" s="50"/>
      <c r="AP4757" s="50"/>
      <c r="AQ4757" s="50"/>
      <c r="AR4757" s="50"/>
      <c r="AS4757" s="50"/>
      <c r="AT4757" s="50"/>
      <c r="AU4757" s="50"/>
      <c r="AV4757" s="50"/>
      <c r="AW4757" s="50"/>
      <c r="AX4757" s="50">
        <f t="shared" ref="AX4757:AX4820" si="1507">SUM(AI4757:AW4757)</f>
        <v>19.850136408544483</v>
      </c>
      <c r="AY4757" s="50"/>
      <c r="AZ4757" s="50">
        <f t="shared" si="1497"/>
        <v>451.27445511976214</v>
      </c>
      <c r="BA4757" s="50">
        <f t="shared" si="1498"/>
        <v>730.01481038952363</v>
      </c>
      <c r="BB4757" s="50">
        <f t="shared" si="1499"/>
        <v>755.41467140567295</v>
      </c>
      <c r="BC4757" s="17">
        <f t="shared" si="1500"/>
        <v>19909</v>
      </c>
      <c r="BD4757" s="50">
        <f t="shared" si="1501"/>
        <v>19.850136408544483</v>
      </c>
      <c r="BE4757" s="50">
        <f t="shared" si="1502"/>
        <v>451.27445511976214</v>
      </c>
      <c r="BF4757" s="50">
        <f t="shared" ref="BF4757:BF4820" si="1508">BE4757*BF$17</f>
        <v>738.14134862800688</v>
      </c>
      <c r="BG4757" s="50"/>
      <c r="BH4757" s="17">
        <f t="shared" si="1503"/>
        <v>0</v>
      </c>
      <c r="BI4757" s="17">
        <f t="shared" si="1491"/>
        <v>4757</v>
      </c>
      <c r="BJ4757" s="17">
        <f t="shared" ref="BJ4757:BJ4820" si="1509">IF(BH4757=0,BI4757,"")</f>
        <v>4757</v>
      </c>
      <c r="BK4757" s="150">
        <f t="shared" ref="BK4757:BK4820" si="1510">A4757</f>
        <v>33141</v>
      </c>
      <c r="BL4757" s="50" t="e">
        <f t="shared" ca="1" si="1504"/>
        <v>#NAME?</v>
      </c>
      <c r="BM4757" s="50" t="e">
        <f t="shared" ca="1" si="1505"/>
        <v>#NAME?</v>
      </c>
      <c r="BN4757" s="50" t="e">
        <f t="shared" ca="1" si="1506"/>
        <v>#NAME?</v>
      </c>
    </row>
    <row r="4758" spans="1:66" x14ac:dyDescent="0.35">
      <c r="A4758" s="48">
        <v>33142</v>
      </c>
      <c r="B4758" s="17">
        <v>1990</v>
      </c>
      <c r="C4758" s="17">
        <v>9</v>
      </c>
      <c r="D4758" s="17">
        <v>269</v>
      </c>
      <c r="E4758" s="17">
        <v>26</v>
      </c>
      <c r="F4758" s="17">
        <v>4</v>
      </c>
      <c r="G4758" s="50">
        <v>7.3</v>
      </c>
      <c r="H4758" s="32">
        <v>2.9493583584060672</v>
      </c>
      <c r="I4758" s="50">
        <v>7.333333333333333</v>
      </c>
      <c r="J4758" s="13">
        <v>0</v>
      </c>
      <c r="K4758" s="13">
        <f t="shared" si="1492"/>
        <v>0</v>
      </c>
      <c r="L4758" s="13">
        <f t="shared" si="1493"/>
        <v>0</v>
      </c>
      <c r="M4758" s="13" t="e">
        <f ca="1">CalcTable[[#This Row],[IWC]]-AE4757</f>
        <v>#NAME?</v>
      </c>
      <c r="N4758" s="13" t="e">
        <f ca="1">IF(CalcTable[[#This Row],[Day of Year]]&lt;123,FCAP,AE4757)</f>
        <v>#NAME?</v>
      </c>
      <c r="O4758" s="17" t="e">
        <f ca="1">IF(IRR_DRIP,5,COUNTIF('IDET Wind Values'!C4742:G4742,"&lt;="&amp;IRR_MAXWIND))</f>
        <v>#NAME?</v>
      </c>
      <c r="P4758" s="13" t="e">
        <f ca="1">CalcTable[[#This Row],[ET_o]]*KL</f>
        <v>#NAME?</v>
      </c>
      <c r="Q4758" s="13" t="e">
        <f ca="1">IF(WILTPT&lt;=0,1,MAX(0,MIN(1,(CalcTable[[#This Row],[IWC]]-WILTPT)/(MAD-WILTPT))))</f>
        <v>#NAME?</v>
      </c>
      <c r="R4758" s="13" t="e">
        <f ca="1">CalcTable[[#This Row],[ETMult]]*CalcTable[[#This Row],[ETb]]</f>
        <v>#NAME?</v>
      </c>
      <c r="S4758" s="13" t="b">
        <f>INDEX(IRR_LIST,CalcTable[[#This Row],[Day of Week]]+1)</f>
        <v>0</v>
      </c>
      <c r="T4758" s="13">
        <f t="shared" ca="1" si="1494"/>
        <v>0</v>
      </c>
      <c r="U4758" s="13" t="b">
        <f ca="1">IF(CalcTable[[#This Row],[IrrPrecip]]&gt;=IC_MM,FALSE,TRUE)</f>
        <v>1</v>
      </c>
      <c r="V4758" s="13" t="b">
        <f t="shared" si="1495"/>
        <v>0</v>
      </c>
      <c r="W4758" s="13" t="e">
        <f ca="1">IF(AND(IRR_DRIP=FALSE,CalcTable[[#This Row],[IrrHours]]&lt;=0),FALSE,TRUE)</f>
        <v>#NAME?</v>
      </c>
      <c r="X4758" s="13" t="e">
        <f ca="1">AND(CalcTable[[#This Row],[IrrDay]],CalcTable[[#This Row],[IrrRain]],CalcTable[[#This Row],[IrrWarm]],CalcTable[[#This Row],[IrrWindy]])</f>
        <v>#NAME?</v>
      </c>
      <c r="Y4758" s="13" t="e">
        <f t="shared" ca="1" si="1496"/>
        <v>#NAME?</v>
      </c>
      <c r="Z4758" s="13" t="e">
        <f ca="1">CalcTable[[#This Row],[IrrHours]]/5</f>
        <v>#NAME?</v>
      </c>
      <c r="AA4758" s="13" t="e">
        <f ca="1">IF(CalcTable[[#This Row],[IrrFlag]]=FALSE,0,MAX(0,CalcTable[[#This Row],[VolRednWind]]*(FCAP*IRR_TARGET-CalcTable[[#This Row],[IWC]])))</f>
        <v>#NAME?</v>
      </c>
      <c r="AB4758" s="13" t="e">
        <f ca="1">CalcTable[[#This Row],[IWC]]+CalcTable[[#This Row],[Eff Precip]]+CalcTable[[#This Row],[IrrAmt]]-CalcTable[[#This Row],[AET]]</f>
        <v>#NAME?</v>
      </c>
      <c r="AC4758" s="13" t="e">
        <f ca="1">IF(CalcTable[[#This Row],[PWC]]&gt;FCAP,MIN(24*PERC,MIN(SAT,CalcTable[[#This Row],[PWC]])-FCAP),0)</f>
        <v>#NAME?</v>
      </c>
      <c r="AD4758" s="13" t="e">
        <f ca="1">IF(CalcTable[[#This Row],[PWC]]&gt;SAT,CalcTable[[#This Row],[PWC]]-SAT,0)</f>
        <v>#NAME?</v>
      </c>
      <c r="AE4758" s="13" t="e">
        <f ca="1">CalcTable[[#This Row],[PWC]]-CalcTable[[#This Row],[PercAmt]]-CalcTable[[#This Row],[Runoff]]</f>
        <v>#NAME?</v>
      </c>
      <c r="AF4758" s="13" t="e">
        <f ca="1">CalcTable[[#This Row],[IrrAmt]]/1000*CUR_IRR_AREA*10000/IRR_EFF</f>
        <v>#NAME?</v>
      </c>
      <c r="AG4758" s="147"/>
      <c r="AH4758" s="13"/>
      <c r="AI4758" s="50">
        <v>0</v>
      </c>
      <c r="AJ4758" s="50">
        <v>0</v>
      </c>
      <c r="AK4758" s="50">
        <v>0</v>
      </c>
      <c r="AL4758" s="50">
        <v>0</v>
      </c>
      <c r="AM4758" s="50"/>
      <c r="AN4758" s="50"/>
      <c r="AO4758" s="50"/>
      <c r="AP4758" s="50"/>
      <c r="AQ4758" s="50"/>
      <c r="AR4758" s="50"/>
      <c r="AS4758" s="50"/>
      <c r="AT4758" s="50"/>
      <c r="AU4758" s="50"/>
      <c r="AV4758" s="50"/>
      <c r="AW4758" s="50"/>
      <c r="AX4758" s="50">
        <f t="shared" si="1507"/>
        <v>0</v>
      </c>
      <c r="AY4758" s="50"/>
      <c r="AZ4758" s="50">
        <f t="shared" si="1497"/>
        <v>0</v>
      </c>
      <c r="BA4758" s="50">
        <f t="shared" si="1498"/>
        <v>0</v>
      </c>
      <c r="BB4758" s="50">
        <f t="shared" si="1499"/>
        <v>0</v>
      </c>
      <c r="BC4758" s="17">
        <f t="shared" si="1500"/>
        <v>19909</v>
      </c>
      <c r="BD4758" s="50">
        <f t="shared" si="1501"/>
        <v>0</v>
      </c>
      <c r="BE4758" s="50">
        <f t="shared" si="1502"/>
        <v>0</v>
      </c>
      <c r="BF4758" s="50">
        <f t="shared" si="1508"/>
        <v>0</v>
      </c>
      <c r="BG4758" s="50"/>
      <c r="BH4758" s="17">
        <f t="shared" si="1503"/>
        <v>0</v>
      </c>
      <c r="BI4758" s="17">
        <f t="shared" ref="BI4758:BI4821" si="1511">BI4757+1</f>
        <v>4758</v>
      </c>
      <c r="BJ4758" s="17">
        <f t="shared" si="1509"/>
        <v>4758</v>
      </c>
      <c r="BK4758" s="150">
        <f t="shared" si="1510"/>
        <v>33142</v>
      </c>
      <c r="BL4758" s="50" t="e">
        <f t="shared" ca="1" si="1504"/>
        <v>#NAME?</v>
      </c>
      <c r="BM4758" s="50" t="e">
        <f t="shared" ca="1" si="1505"/>
        <v>#NAME?</v>
      </c>
      <c r="BN4758" s="50" t="e">
        <f t="shared" ca="1" si="1506"/>
        <v>#NAME?</v>
      </c>
    </row>
    <row r="4759" spans="1:66" x14ac:dyDescent="0.35">
      <c r="A4759" s="48">
        <v>33143</v>
      </c>
      <c r="B4759" s="17">
        <v>1990</v>
      </c>
      <c r="C4759" s="17">
        <v>9</v>
      </c>
      <c r="D4759" s="17">
        <v>270</v>
      </c>
      <c r="E4759" s="17">
        <v>27</v>
      </c>
      <c r="F4759" s="17">
        <v>5</v>
      </c>
      <c r="G4759" s="50">
        <v>-1.4</v>
      </c>
      <c r="H4759" s="32">
        <v>2.6457476491446092</v>
      </c>
      <c r="I4759" s="50">
        <v>5.5</v>
      </c>
      <c r="J4759" s="13">
        <v>0</v>
      </c>
      <c r="K4759" s="13">
        <f t="shared" si="1492"/>
        <v>0</v>
      </c>
      <c r="L4759" s="13">
        <f t="shared" si="1493"/>
        <v>0</v>
      </c>
      <c r="M4759" s="13" t="e">
        <f ca="1">CalcTable[[#This Row],[IWC]]-AE4758</f>
        <v>#NAME?</v>
      </c>
      <c r="N4759" s="13" t="e">
        <f ca="1">IF(CalcTable[[#This Row],[Day of Year]]&lt;123,FCAP,AE4758)</f>
        <v>#NAME?</v>
      </c>
      <c r="O4759" s="17" t="e">
        <f ca="1">IF(IRR_DRIP,5,COUNTIF('IDET Wind Values'!C4743:G4743,"&lt;="&amp;IRR_MAXWIND))</f>
        <v>#NAME?</v>
      </c>
      <c r="P4759" s="13" t="e">
        <f ca="1">CalcTable[[#This Row],[ET_o]]*KL</f>
        <v>#NAME?</v>
      </c>
      <c r="Q4759" s="13" t="e">
        <f ca="1">IF(WILTPT&lt;=0,1,MAX(0,MIN(1,(CalcTable[[#This Row],[IWC]]-WILTPT)/(MAD-WILTPT))))</f>
        <v>#NAME?</v>
      </c>
      <c r="R4759" s="13" t="e">
        <f ca="1">CalcTable[[#This Row],[ETMult]]*CalcTable[[#This Row],[ETb]]</f>
        <v>#NAME?</v>
      </c>
      <c r="S4759" s="13" t="b">
        <f>INDEX(IRR_LIST,CalcTable[[#This Row],[Day of Week]]+1)</f>
        <v>1</v>
      </c>
      <c r="T4759" s="13">
        <f t="shared" ca="1" si="1494"/>
        <v>0</v>
      </c>
      <c r="U4759" s="13" t="b">
        <f ca="1">IF(CalcTable[[#This Row],[IrrPrecip]]&gt;=IC_MM,FALSE,TRUE)</f>
        <v>1</v>
      </c>
      <c r="V4759" s="13" t="b">
        <f t="shared" si="1495"/>
        <v>0</v>
      </c>
      <c r="W4759" s="13" t="e">
        <f ca="1">IF(AND(IRR_DRIP=FALSE,CalcTable[[#This Row],[IrrHours]]&lt;=0),FALSE,TRUE)</f>
        <v>#NAME?</v>
      </c>
      <c r="X4759" s="13" t="e">
        <f ca="1">AND(CalcTable[[#This Row],[IrrDay]],CalcTable[[#This Row],[IrrRain]],CalcTable[[#This Row],[IrrWarm]],CalcTable[[#This Row],[IrrWindy]])</f>
        <v>#NAME?</v>
      </c>
      <c r="Y4759" s="13" t="e">
        <f t="shared" ca="1" si="1496"/>
        <v>#NAME?</v>
      </c>
      <c r="Z4759" s="13" t="e">
        <f ca="1">CalcTable[[#This Row],[IrrHours]]/5</f>
        <v>#NAME?</v>
      </c>
      <c r="AA4759" s="13" t="e">
        <f ca="1">IF(CalcTable[[#This Row],[IrrFlag]]=FALSE,0,MAX(0,CalcTable[[#This Row],[VolRednWind]]*(FCAP*IRR_TARGET-CalcTable[[#This Row],[IWC]])))</f>
        <v>#NAME?</v>
      </c>
      <c r="AB4759" s="13" t="e">
        <f ca="1">CalcTable[[#This Row],[IWC]]+CalcTable[[#This Row],[Eff Precip]]+CalcTable[[#This Row],[IrrAmt]]-CalcTable[[#This Row],[AET]]</f>
        <v>#NAME?</v>
      </c>
      <c r="AC4759" s="13" t="e">
        <f ca="1">IF(CalcTable[[#This Row],[PWC]]&gt;FCAP,MIN(24*PERC,MIN(SAT,CalcTable[[#This Row],[PWC]])-FCAP),0)</f>
        <v>#NAME?</v>
      </c>
      <c r="AD4759" s="13" t="e">
        <f ca="1">IF(CalcTable[[#This Row],[PWC]]&gt;SAT,CalcTable[[#This Row],[PWC]]-SAT,0)</f>
        <v>#NAME?</v>
      </c>
      <c r="AE4759" s="13" t="e">
        <f ca="1">CalcTable[[#This Row],[PWC]]-CalcTable[[#This Row],[PercAmt]]-CalcTable[[#This Row],[Runoff]]</f>
        <v>#NAME?</v>
      </c>
      <c r="AF4759" s="13" t="e">
        <f ca="1">CalcTable[[#This Row],[IrrAmt]]/1000*CUR_IRR_AREA*10000/IRR_EFF</f>
        <v>#NAME?</v>
      </c>
      <c r="AG4759" s="147"/>
      <c r="AH4759" s="13"/>
      <c r="AI4759" s="50">
        <v>0</v>
      </c>
      <c r="AJ4759" s="50">
        <v>0</v>
      </c>
      <c r="AK4759" s="50">
        <v>0</v>
      </c>
      <c r="AL4759" s="50">
        <v>0</v>
      </c>
      <c r="AM4759" s="50"/>
      <c r="AN4759" s="50"/>
      <c r="AO4759" s="50"/>
      <c r="AP4759" s="50"/>
      <c r="AQ4759" s="50"/>
      <c r="AR4759" s="50"/>
      <c r="AS4759" s="50"/>
      <c r="AT4759" s="50"/>
      <c r="AU4759" s="50"/>
      <c r="AV4759" s="50"/>
      <c r="AW4759" s="50"/>
      <c r="AX4759" s="50">
        <f t="shared" si="1507"/>
        <v>0</v>
      </c>
      <c r="AY4759" s="50"/>
      <c r="AZ4759" s="50">
        <f t="shared" si="1497"/>
        <v>0</v>
      </c>
      <c r="BA4759" s="50">
        <f t="shared" si="1498"/>
        <v>0</v>
      </c>
      <c r="BB4759" s="50">
        <f t="shared" si="1499"/>
        <v>0</v>
      </c>
      <c r="BC4759" s="17">
        <f t="shared" si="1500"/>
        <v>19909</v>
      </c>
      <c r="BD4759" s="50">
        <f t="shared" si="1501"/>
        <v>0</v>
      </c>
      <c r="BE4759" s="50">
        <f t="shared" si="1502"/>
        <v>0</v>
      </c>
      <c r="BF4759" s="50">
        <f t="shared" si="1508"/>
        <v>0</v>
      </c>
      <c r="BG4759" s="50"/>
      <c r="BH4759" s="17">
        <f t="shared" si="1503"/>
        <v>0</v>
      </c>
      <c r="BI4759" s="17">
        <f t="shared" si="1511"/>
        <v>4759</v>
      </c>
      <c r="BJ4759" s="17">
        <f t="shared" si="1509"/>
        <v>4759</v>
      </c>
      <c r="BK4759" s="150">
        <f t="shared" si="1510"/>
        <v>33143</v>
      </c>
      <c r="BL4759" s="50" t="e">
        <f t="shared" ca="1" si="1504"/>
        <v>#NAME?</v>
      </c>
      <c r="BM4759" s="50" t="e">
        <f t="shared" ca="1" si="1505"/>
        <v>#NAME?</v>
      </c>
      <c r="BN4759" s="50" t="e">
        <f t="shared" ca="1" si="1506"/>
        <v>#NAME?</v>
      </c>
    </row>
    <row r="4760" spans="1:66" x14ac:dyDescent="0.35">
      <c r="A4760" s="48">
        <v>33144</v>
      </c>
      <c r="B4760" s="17">
        <v>1990</v>
      </c>
      <c r="C4760" s="17">
        <v>9</v>
      </c>
      <c r="D4760" s="17">
        <v>271</v>
      </c>
      <c r="E4760" s="17">
        <v>28</v>
      </c>
      <c r="F4760" s="17">
        <v>6</v>
      </c>
      <c r="G4760" s="50">
        <v>2.9</v>
      </c>
      <c r="H4760" s="32">
        <v>3.6672624165843937</v>
      </c>
      <c r="I4760" s="50">
        <v>11.666666666666666</v>
      </c>
      <c r="J4760" s="13">
        <v>0</v>
      </c>
      <c r="K4760" s="13">
        <f t="shared" si="1492"/>
        <v>0</v>
      </c>
      <c r="L4760" s="13">
        <f t="shared" si="1493"/>
        <v>0</v>
      </c>
      <c r="M4760" s="13" t="e">
        <f ca="1">CalcTable[[#This Row],[IWC]]-AE4759</f>
        <v>#NAME?</v>
      </c>
      <c r="N4760" s="13" t="e">
        <f ca="1">IF(CalcTable[[#This Row],[Day of Year]]&lt;123,FCAP,AE4759)</f>
        <v>#NAME?</v>
      </c>
      <c r="O4760" s="17" t="e">
        <f ca="1">IF(IRR_DRIP,5,COUNTIF('IDET Wind Values'!C4744:G4744,"&lt;="&amp;IRR_MAXWIND))</f>
        <v>#NAME?</v>
      </c>
      <c r="P4760" s="13" t="e">
        <f ca="1">CalcTable[[#This Row],[ET_o]]*KL</f>
        <v>#NAME?</v>
      </c>
      <c r="Q4760" s="13" t="e">
        <f ca="1">IF(WILTPT&lt;=0,1,MAX(0,MIN(1,(CalcTable[[#This Row],[IWC]]-WILTPT)/(MAD-WILTPT))))</f>
        <v>#NAME?</v>
      </c>
      <c r="R4760" s="13" t="e">
        <f ca="1">CalcTable[[#This Row],[ETMult]]*CalcTable[[#This Row],[ETb]]</f>
        <v>#NAME?</v>
      </c>
      <c r="S4760" s="13" t="b">
        <f>INDEX(IRR_LIST,CalcTable[[#This Row],[Day of Week]]+1)</f>
        <v>0</v>
      </c>
      <c r="T4760" s="13">
        <f t="shared" ca="1" si="1494"/>
        <v>0</v>
      </c>
      <c r="U4760" s="13" t="b">
        <f ca="1">IF(CalcTable[[#This Row],[IrrPrecip]]&gt;=IC_MM,FALSE,TRUE)</f>
        <v>1</v>
      </c>
      <c r="V4760" s="13" t="b">
        <f t="shared" si="1495"/>
        <v>1</v>
      </c>
      <c r="W4760" s="13" t="e">
        <f ca="1">IF(AND(IRR_DRIP=FALSE,CalcTable[[#This Row],[IrrHours]]&lt;=0),FALSE,TRUE)</f>
        <v>#NAME?</v>
      </c>
      <c r="X4760" s="13" t="e">
        <f ca="1">AND(CalcTable[[#This Row],[IrrDay]],CalcTable[[#This Row],[IrrRain]],CalcTable[[#This Row],[IrrWarm]],CalcTable[[#This Row],[IrrWindy]])</f>
        <v>#NAME?</v>
      </c>
      <c r="Y4760" s="13" t="e">
        <f t="shared" ca="1" si="1496"/>
        <v>#NAME?</v>
      </c>
      <c r="Z4760" s="13" t="e">
        <f ca="1">CalcTable[[#This Row],[IrrHours]]/5</f>
        <v>#NAME?</v>
      </c>
      <c r="AA4760" s="13" t="e">
        <f ca="1">IF(CalcTable[[#This Row],[IrrFlag]]=FALSE,0,MAX(0,CalcTable[[#This Row],[VolRednWind]]*(FCAP*IRR_TARGET-CalcTable[[#This Row],[IWC]])))</f>
        <v>#NAME?</v>
      </c>
      <c r="AB4760" s="13" t="e">
        <f ca="1">CalcTable[[#This Row],[IWC]]+CalcTable[[#This Row],[Eff Precip]]+CalcTable[[#This Row],[IrrAmt]]-CalcTable[[#This Row],[AET]]</f>
        <v>#NAME?</v>
      </c>
      <c r="AC4760" s="13" t="e">
        <f ca="1">IF(CalcTable[[#This Row],[PWC]]&gt;FCAP,MIN(24*PERC,MIN(SAT,CalcTable[[#This Row],[PWC]])-FCAP),0)</f>
        <v>#NAME?</v>
      </c>
      <c r="AD4760" s="13" t="e">
        <f ca="1">IF(CalcTable[[#This Row],[PWC]]&gt;SAT,CalcTable[[#This Row],[PWC]]-SAT,0)</f>
        <v>#NAME?</v>
      </c>
      <c r="AE4760" s="13" t="e">
        <f ca="1">CalcTable[[#This Row],[PWC]]-CalcTable[[#This Row],[PercAmt]]-CalcTable[[#This Row],[Runoff]]</f>
        <v>#NAME?</v>
      </c>
      <c r="AF4760" s="13" t="e">
        <f ca="1">CalcTable[[#This Row],[IrrAmt]]/1000*CUR_IRR_AREA*10000/IRR_EFF</f>
        <v>#NAME?</v>
      </c>
      <c r="AG4760" s="147"/>
      <c r="AH4760" s="13"/>
      <c r="AI4760" s="50">
        <v>0</v>
      </c>
      <c r="AJ4760" s="50">
        <v>0</v>
      </c>
      <c r="AK4760" s="50">
        <v>0</v>
      </c>
      <c r="AL4760" s="50">
        <v>8.1255361400964503</v>
      </c>
      <c r="AM4760" s="50"/>
      <c r="AN4760" s="50"/>
      <c r="AO4760" s="50"/>
      <c r="AP4760" s="50"/>
      <c r="AQ4760" s="50"/>
      <c r="AR4760" s="50"/>
      <c r="AS4760" s="50"/>
      <c r="AT4760" s="50"/>
      <c r="AU4760" s="50"/>
      <c r="AV4760" s="50"/>
      <c r="AW4760" s="50"/>
      <c r="AX4760" s="50">
        <f t="shared" si="1507"/>
        <v>8.1255361400964503</v>
      </c>
      <c r="AY4760" s="50"/>
      <c r="AZ4760" s="50">
        <f t="shared" si="1497"/>
        <v>238.34906010949589</v>
      </c>
      <c r="BA4760" s="50">
        <f t="shared" si="1498"/>
        <v>366.98188620033494</v>
      </c>
      <c r="BB4760" s="50">
        <f t="shared" si="1499"/>
        <v>378.33184144364429</v>
      </c>
      <c r="BC4760" s="17">
        <f t="shared" si="1500"/>
        <v>19909</v>
      </c>
      <c r="BD4760" s="50">
        <f t="shared" si="1501"/>
        <v>8.1255361400964503</v>
      </c>
      <c r="BE4760" s="50">
        <f t="shared" si="1502"/>
        <v>238.34906010949589</v>
      </c>
      <c r="BF4760" s="50">
        <f t="shared" si="1508"/>
        <v>389.86318564552988</v>
      </c>
      <c r="BG4760" s="50"/>
      <c r="BH4760" s="17">
        <f t="shared" si="1503"/>
        <v>0</v>
      </c>
      <c r="BI4760" s="17">
        <f t="shared" si="1511"/>
        <v>4760</v>
      </c>
      <c r="BJ4760" s="17">
        <f t="shared" si="1509"/>
        <v>4760</v>
      </c>
      <c r="BK4760" s="150">
        <f t="shared" si="1510"/>
        <v>33144</v>
      </c>
      <c r="BL4760" s="50" t="e">
        <f t="shared" ca="1" si="1504"/>
        <v>#NAME?</v>
      </c>
      <c r="BM4760" s="50" t="e">
        <f t="shared" ca="1" si="1505"/>
        <v>#NAME?</v>
      </c>
      <c r="BN4760" s="50" t="e">
        <f t="shared" ca="1" si="1506"/>
        <v>#NAME?</v>
      </c>
    </row>
    <row r="4761" spans="1:66" x14ac:dyDescent="0.35">
      <c r="A4761" s="48">
        <v>33145</v>
      </c>
      <c r="B4761" s="17">
        <v>1990</v>
      </c>
      <c r="C4761" s="17">
        <v>9</v>
      </c>
      <c r="D4761" s="17">
        <v>272</v>
      </c>
      <c r="E4761" s="17">
        <v>29</v>
      </c>
      <c r="F4761" s="17">
        <v>7</v>
      </c>
      <c r="G4761" s="50">
        <v>5.8</v>
      </c>
      <c r="H4761" s="32">
        <v>3.7269199874272538</v>
      </c>
      <c r="I4761" s="50">
        <v>5.666666666666667</v>
      </c>
      <c r="J4761" s="13">
        <v>0</v>
      </c>
      <c r="K4761" s="13">
        <f t="shared" si="1492"/>
        <v>0</v>
      </c>
      <c r="L4761" s="13">
        <f t="shared" si="1493"/>
        <v>0</v>
      </c>
      <c r="M4761" s="13" t="e">
        <f ca="1">CalcTable[[#This Row],[IWC]]-AE4760</f>
        <v>#NAME?</v>
      </c>
      <c r="N4761" s="13" t="e">
        <f ca="1">IF(CalcTable[[#This Row],[Day of Year]]&lt;123,FCAP,AE4760)</f>
        <v>#NAME?</v>
      </c>
      <c r="O4761" s="17" t="e">
        <f ca="1">IF(IRR_DRIP,5,COUNTIF('IDET Wind Values'!C4745:G4745,"&lt;="&amp;IRR_MAXWIND))</f>
        <v>#NAME?</v>
      </c>
      <c r="P4761" s="13" t="e">
        <f ca="1">CalcTable[[#This Row],[ET_o]]*KL</f>
        <v>#NAME?</v>
      </c>
      <c r="Q4761" s="13" t="e">
        <f ca="1">IF(WILTPT&lt;=0,1,MAX(0,MIN(1,(CalcTable[[#This Row],[IWC]]-WILTPT)/(MAD-WILTPT))))</f>
        <v>#NAME?</v>
      </c>
      <c r="R4761" s="13" t="e">
        <f ca="1">CalcTable[[#This Row],[ETMult]]*CalcTable[[#This Row],[ETb]]</f>
        <v>#NAME?</v>
      </c>
      <c r="S4761" s="13" t="b">
        <f>INDEX(IRR_LIST,CalcTable[[#This Row],[Day of Week]]+1)</f>
        <v>0</v>
      </c>
      <c r="T4761" s="13">
        <f t="shared" ca="1" si="1494"/>
        <v>0</v>
      </c>
      <c r="U4761" s="13" t="b">
        <f ca="1">IF(CalcTable[[#This Row],[IrrPrecip]]&gt;=IC_MM,FALSE,TRUE)</f>
        <v>1</v>
      </c>
      <c r="V4761" s="13" t="b">
        <f t="shared" si="1495"/>
        <v>0</v>
      </c>
      <c r="W4761" s="13" t="e">
        <f ca="1">IF(AND(IRR_DRIP=FALSE,CalcTable[[#This Row],[IrrHours]]&lt;=0),FALSE,TRUE)</f>
        <v>#NAME?</v>
      </c>
      <c r="X4761" s="13" t="e">
        <f ca="1">AND(CalcTable[[#This Row],[IrrDay]],CalcTable[[#This Row],[IrrRain]],CalcTable[[#This Row],[IrrWarm]],CalcTable[[#This Row],[IrrWindy]])</f>
        <v>#NAME?</v>
      </c>
      <c r="Y4761" s="13" t="e">
        <f t="shared" ca="1" si="1496"/>
        <v>#NAME?</v>
      </c>
      <c r="Z4761" s="13" t="e">
        <f ca="1">CalcTable[[#This Row],[IrrHours]]/5</f>
        <v>#NAME?</v>
      </c>
      <c r="AA4761" s="13" t="e">
        <f ca="1">IF(CalcTable[[#This Row],[IrrFlag]]=FALSE,0,MAX(0,CalcTable[[#This Row],[VolRednWind]]*(FCAP*IRR_TARGET-CalcTable[[#This Row],[IWC]])))</f>
        <v>#NAME?</v>
      </c>
      <c r="AB4761" s="13" t="e">
        <f ca="1">CalcTable[[#This Row],[IWC]]+CalcTable[[#This Row],[Eff Precip]]+CalcTable[[#This Row],[IrrAmt]]-CalcTable[[#This Row],[AET]]</f>
        <v>#NAME?</v>
      </c>
      <c r="AC4761" s="13" t="e">
        <f ca="1">IF(CalcTable[[#This Row],[PWC]]&gt;FCAP,MIN(24*PERC,MIN(SAT,CalcTable[[#This Row],[PWC]])-FCAP),0)</f>
        <v>#NAME?</v>
      </c>
      <c r="AD4761" s="13" t="e">
        <f ca="1">IF(CalcTable[[#This Row],[PWC]]&gt;SAT,CalcTable[[#This Row],[PWC]]-SAT,0)</f>
        <v>#NAME?</v>
      </c>
      <c r="AE4761" s="13" t="e">
        <f ca="1">CalcTable[[#This Row],[PWC]]-CalcTable[[#This Row],[PercAmt]]-CalcTable[[#This Row],[Runoff]]</f>
        <v>#NAME?</v>
      </c>
      <c r="AF4761" s="13" t="e">
        <f ca="1">CalcTable[[#This Row],[IrrAmt]]/1000*CUR_IRR_AREA*10000/IRR_EFF</f>
        <v>#NAME?</v>
      </c>
      <c r="AG4761" s="147"/>
      <c r="AH4761" s="13"/>
      <c r="AI4761" s="50">
        <v>0</v>
      </c>
      <c r="AJ4761" s="50">
        <v>0</v>
      </c>
      <c r="AK4761" s="50">
        <v>0</v>
      </c>
      <c r="AL4761" s="50">
        <v>0</v>
      </c>
      <c r="AM4761" s="50"/>
      <c r="AN4761" s="50"/>
      <c r="AO4761" s="50"/>
      <c r="AP4761" s="50"/>
      <c r="AQ4761" s="50"/>
      <c r="AR4761" s="50"/>
      <c r="AS4761" s="50"/>
      <c r="AT4761" s="50"/>
      <c r="AU4761" s="50"/>
      <c r="AV4761" s="50"/>
      <c r="AW4761" s="50"/>
      <c r="AX4761" s="50">
        <f t="shared" si="1507"/>
        <v>0</v>
      </c>
      <c r="AY4761" s="50"/>
      <c r="AZ4761" s="50">
        <f t="shared" si="1497"/>
        <v>0</v>
      </c>
      <c r="BA4761" s="50">
        <f t="shared" si="1498"/>
        <v>0</v>
      </c>
      <c r="BB4761" s="50">
        <f t="shared" si="1499"/>
        <v>0</v>
      </c>
      <c r="BC4761" s="17">
        <f t="shared" si="1500"/>
        <v>19909</v>
      </c>
      <c r="BD4761" s="50">
        <f t="shared" si="1501"/>
        <v>0</v>
      </c>
      <c r="BE4761" s="50">
        <f t="shared" si="1502"/>
        <v>0</v>
      </c>
      <c r="BF4761" s="50">
        <f t="shared" si="1508"/>
        <v>0</v>
      </c>
      <c r="BG4761" s="50"/>
      <c r="BH4761" s="17">
        <f t="shared" si="1503"/>
        <v>0</v>
      </c>
      <c r="BI4761" s="17">
        <f t="shared" si="1511"/>
        <v>4761</v>
      </c>
      <c r="BJ4761" s="17">
        <f t="shared" si="1509"/>
        <v>4761</v>
      </c>
      <c r="BK4761" s="150">
        <f t="shared" si="1510"/>
        <v>33145</v>
      </c>
      <c r="BL4761" s="50" t="e">
        <f t="shared" ca="1" si="1504"/>
        <v>#NAME?</v>
      </c>
      <c r="BM4761" s="50" t="e">
        <f t="shared" ca="1" si="1505"/>
        <v>#NAME?</v>
      </c>
      <c r="BN4761" s="50" t="e">
        <f t="shared" ca="1" si="1506"/>
        <v>#NAME?</v>
      </c>
    </row>
    <row r="4762" spans="1:66" x14ac:dyDescent="0.35">
      <c r="A4762" s="48">
        <v>33146</v>
      </c>
      <c r="B4762" s="17">
        <v>1990</v>
      </c>
      <c r="C4762" s="17">
        <v>9</v>
      </c>
      <c r="D4762" s="17">
        <v>273</v>
      </c>
      <c r="E4762" s="17">
        <v>30</v>
      </c>
      <c r="F4762" s="17">
        <v>1</v>
      </c>
      <c r="G4762" s="50">
        <v>1.1000000000000001</v>
      </c>
      <c r="H4762" s="32">
        <v>2.736426757994451</v>
      </c>
      <c r="I4762" s="50">
        <v>3.6666666666666665</v>
      </c>
      <c r="J4762" s="13">
        <v>0</v>
      </c>
      <c r="K4762" s="13">
        <f t="shared" si="1492"/>
        <v>0</v>
      </c>
      <c r="L4762" s="13">
        <f t="shared" si="1493"/>
        <v>0</v>
      </c>
      <c r="M4762" s="13" t="e">
        <f ca="1">CalcTable[[#This Row],[IWC]]-AE4761</f>
        <v>#NAME?</v>
      </c>
      <c r="N4762" s="13" t="e">
        <f ca="1">IF(CalcTable[[#This Row],[Day of Year]]&lt;123,FCAP,AE4761)</f>
        <v>#NAME?</v>
      </c>
      <c r="O4762" s="17" t="e">
        <f ca="1">IF(IRR_DRIP,5,COUNTIF('IDET Wind Values'!C4746:G4746,"&lt;="&amp;IRR_MAXWIND))</f>
        <v>#NAME?</v>
      </c>
      <c r="P4762" s="13" t="e">
        <f ca="1">CalcTable[[#This Row],[ET_o]]*KL</f>
        <v>#NAME?</v>
      </c>
      <c r="Q4762" s="13" t="e">
        <f ca="1">IF(WILTPT&lt;=0,1,MAX(0,MIN(1,(CalcTable[[#This Row],[IWC]]-WILTPT)/(MAD-WILTPT))))</f>
        <v>#NAME?</v>
      </c>
      <c r="R4762" s="13" t="e">
        <f ca="1">CalcTable[[#This Row],[ETMult]]*CalcTable[[#This Row],[ETb]]</f>
        <v>#NAME?</v>
      </c>
      <c r="S4762" s="13" t="b">
        <f>INDEX(IRR_LIST,CalcTable[[#This Row],[Day of Week]]+1)</f>
        <v>1</v>
      </c>
      <c r="T4762" s="13">
        <f t="shared" ca="1" si="1494"/>
        <v>0</v>
      </c>
      <c r="U4762" s="13" t="b">
        <f ca="1">IF(CalcTable[[#This Row],[IrrPrecip]]&gt;=IC_MM,FALSE,TRUE)</f>
        <v>1</v>
      </c>
      <c r="V4762" s="13" t="b">
        <f t="shared" si="1495"/>
        <v>0</v>
      </c>
      <c r="W4762" s="13" t="e">
        <f ca="1">IF(AND(IRR_DRIP=FALSE,CalcTable[[#This Row],[IrrHours]]&lt;=0),FALSE,TRUE)</f>
        <v>#NAME?</v>
      </c>
      <c r="X4762" s="13" t="e">
        <f ca="1">AND(CalcTable[[#This Row],[IrrDay]],CalcTable[[#This Row],[IrrRain]],CalcTable[[#This Row],[IrrWarm]],CalcTable[[#This Row],[IrrWindy]])</f>
        <v>#NAME?</v>
      </c>
      <c r="Y4762" s="13" t="e">
        <f t="shared" ca="1" si="1496"/>
        <v>#NAME?</v>
      </c>
      <c r="Z4762" s="13" t="e">
        <f ca="1">CalcTable[[#This Row],[IrrHours]]/5</f>
        <v>#NAME?</v>
      </c>
      <c r="AA4762" s="13" t="e">
        <f ca="1">IF(CalcTable[[#This Row],[IrrFlag]]=FALSE,0,MAX(0,CalcTable[[#This Row],[VolRednWind]]*(FCAP*IRR_TARGET-CalcTable[[#This Row],[IWC]])))</f>
        <v>#NAME?</v>
      </c>
      <c r="AB4762" s="13" t="e">
        <f ca="1">CalcTable[[#This Row],[IWC]]+CalcTable[[#This Row],[Eff Precip]]+CalcTable[[#This Row],[IrrAmt]]-CalcTable[[#This Row],[AET]]</f>
        <v>#NAME?</v>
      </c>
      <c r="AC4762" s="13" t="e">
        <f ca="1">IF(CalcTable[[#This Row],[PWC]]&gt;FCAP,MIN(24*PERC,MIN(SAT,CalcTable[[#This Row],[PWC]])-FCAP),0)</f>
        <v>#NAME?</v>
      </c>
      <c r="AD4762" s="13" t="e">
        <f ca="1">IF(CalcTable[[#This Row],[PWC]]&gt;SAT,CalcTable[[#This Row],[PWC]]-SAT,0)</f>
        <v>#NAME?</v>
      </c>
      <c r="AE4762" s="13" t="e">
        <f ca="1">CalcTable[[#This Row],[PWC]]-CalcTable[[#This Row],[PercAmt]]-CalcTable[[#This Row],[Runoff]]</f>
        <v>#NAME?</v>
      </c>
      <c r="AF4762" s="13" t="e">
        <f ca="1">CalcTable[[#This Row],[IrrAmt]]/1000*CUR_IRR_AREA*10000/IRR_EFF</f>
        <v>#NAME?</v>
      </c>
      <c r="AG4762" s="147"/>
      <c r="AH4762" s="13"/>
      <c r="AI4762" s="50">
        <v>0</v>
      </c>
      <c r="AJ4762" s="50">
        <v>0</v>
      </c>
      <c r="AK4762" s="50">
        <v>0</v>
      </c>
      <c r="AL4762" s="50">
        <v>0</v>
      </c>
      <c r="AM4762" s="50"/>
      <c r="AN4762" s="50"/>
      <c r="AO4762" s="50"/>
      <c r="AP4762" s="50"/>
      <c r="AQ4762" s="50"/>
      <c r="AR4762" s="50"/>
      <c r="AS4762" s="50"/>
      <c r="AT4762" s="50"/>
      <c r="AU4762" s="50"/>
      <c r="AV4762" s="50"/>
      <c r="AW4762" s="50"/>
      <c r="AX4762" s="50">
        <f t="shared" si="1507"/>
        <v>0</v>
      </c>
      <c r="AY4762" s="50"/>
      <c r="AZ4762" s="50">
        <f t="shared" si="1497"/>
        <v>0</v>
      </c>
      <c r="BA4762" s="50">
        <f t="shared" si="1498"/>
        <v>0</v>
      </c>
      <c r="BB4762" s="50">
        <f t="shared" si="1499"/>
        <v>0</v>
      </c>
      <c r="BC4762" s="17">
        <f t="shared" si="1500"/>
        <v>19909</v>
      </c>
      <c r="BD4762" s="50">
        <f t="shared" si="1501"/>
        <v>0</v>
      </c>
      <c r="BE4762" s="50">
        <f t="shared" si="1502"/>
        <v>0</v>
      </c>
      <c r="BF4762" s="50">
        <f t="shared" si="1508"/>
        <v>0</v>
      </c>
      <c r="BG4762" s="50"/>
      <c r="BH4762" s="17">
        <f t="shared" si="1503"/>
        <v>0</v>
      </c>
      <c r="BI4762" s="17">
        <f t="shared" si="1511"/>
        <v>4762</v>
      </c>
      <c r="BJ4762" s="17">
        <f t="shared" si="1509"/>
        <v>4762</v>
      </c>
      <c r="BK4762" s="150">
        <f t="shared" si="1510"/>
        <v>33146</v>
      </c>
      <c r="BL4762" s="50" t="e">
        <f t="shared" ca="1" si="1504"/>
        <v>#NAME?</v>
      </c>
      <c r="BM4762" s="50" t="e">
        <f t="shared" ca="1" si="1505"/>
        <v>#NAME?</v>
      </c>
      <c r="BN4762" s="50" t="e">
        <f t="shared" ca="1" si="1506"/>
        <v>#NAME?</v>
      </c>
    </row>
    <row r="4763" spans="1:66" x14ac:dyDescent="0.35">
      <c r="A4763" s="48">
        <v>33359</v>
      </c>
      <c r="B4763" s="17">
        <v>1991</v>
      </c>
      <c r="C4763" s="17">
        <v>5</v>
      </c>
      <c r="D4763" s="17">
        <v>121</v>
      </c>
      <c r="E4763" s="17">
        <v>1</v>
      </c>
      <c r="F4763" s="17">
        <v>4</v>
      </c>
      <c r="G4763" s="50">
        <v>-2.8</v>
      </c>
      <c r="H4763" s="32">
        <v>3.0550684334805798</v>
      </c>
      <c r="I4763" s="50">
        <v>10.5</v>
      </c>
      <c r="J4763" s="13">
        <v>0</v>
      </c>
      <c r="K4763" s="13">
        <f t="shared" si="1492"/>
        <v>0</v>
      </c>
      <c r="L4763" s="13">
        <f t="shared" si="1493"/>
        <v>0</v>
      </c>
      <c r="M4763" s="13" t="e">
        <f ca="1">CalcTable[[#This Row],[IWC]]-AE4762</f>
        <v>#NAME?</v>
      </c>
      <c r="N4763" s="13" t="e">
        <f ca="1">IF(CalcTable[[#This Row],[Day of Year]]&lt;123,FCAP,AE4762)</f>
        <v>#NAME?</v>
      </c>
      <c r="O4763" s="17" t="e">
        <f ca="1">IF(IRR_DRIP,5,COUNTIF('IDET Wind Values'!C4747:G4747,"&lt;="&amp;IRR_MAXWIND))</f>
        <v>#NAME?</v>
      </c>
      <c r="P4763" s="13" t="e">
        <f ca="1">CalcTable[[#This Row],[ET_o]]*KL</f>
        <v>#NAME?</v>
      </c>
      <c r="Q4763" s="13" t="e">
        <f ca="1">IF(WILTPT&lt;=0,1,MAX(0,MIN(1,(CalcTable[[#This Row],[IWC]]-WILTPT)/(MAD-WILTPT))))</f>
        <v>#NAME?</v>
      </c>
      <c r="R4763" s="13" t="e">
        <f ca="1">CalcTable[[#This Row],[ETMult]]*CalcTable[[#This Row],[ETb]]</f>
        <v>#NAME?</v>
      </c>
      <c r="S4763" s="13" t="b">
        <f>INDEX(IRR_LIST,CalcTable[[#This Row],[Day of Week]]+1)</f>
        <v>0</v>
      </c>
      <c r="T4763" s="13">
        <f t="shared" ca="1" si="1494"/>
        <v>0</v>
      </c>
      <c r="U4763" s="13" t="b">
        <f ca="1">IF(CalcTable[[#This Row],[IrrPrecip]]&gt;=IC_MM,FALSE,TRUE)</f>
        <v>1</v>
      </c>
      <c r="V4763" s="13" t="b">
        <f t="shared" si="1495"/>
        <v>0</v>
      </c>
      <c r="W4763" s="13" t="e">
        <f ca="1">IF(AND(IRR_DRIP=FALSE,CalcTable[[#This Row],[IrrHours]]&lt;=0),FALSE,TRUE)</f>
        <v>#NAME?</v>
      </c>
      <c r="X4763" s="13" t="e">
        <f ca="1">AND(CalcTable[[#This Row],[IrrDay]],CalcTable[[#This Row],[IrrRain]],CalcTable[[#This Row],[IrrWarm]],CalcTable[[#This Row],[IrrWindy]])</f>
        <v>#NAME?</v>
      </c>
      <c r="Y4763" s="13" t="e">
        <f t="shared" ca="1" si="1496"/>
        <v>#NAME?</v>
      </c>
      <c r="Z4763" s="13" t="e">
        <f ca="1">CalcTable[[#This Row],[IrrHours]]/5</f>
        <v>#NAME?</v>
      </c>
      <c r="AA4763" s="13" t="e">
        <f ca="1">IF(CalcTable[[#This Row],[IrrFlag]]=FALSE,0,MAX(0,CalcTable[[#This Row],[VolRednWind]]*(FCAP*IRR_TARGET-CalcTable[[#This Row],[IWC]])))</f>
        <v>#NAME?</v>
      </c>
      <c r="AB4763" s="13" t="e">
        <f ca="1">CalcTable[[#This Row],[IWC]]+CalcTable[[#This Row],[Eff Precip]]+CalcTable[[#This Row],[IrrAmt]]-CalcTable[[#This Row],[AET]]</f>
        <v>#NAME?</v>
      </c>
      <c r="AC4763" s="13" t="e">
        <f ca="1">IF(CalcTable[[#This Row],[PWC]]&gt;FCAP,MIN(24*PERC,MIN(SAT,CalcTable[[#This Row],[PWC]])-FCAP),0)</f>
        <v>#NAME?</v>
      </c>
      <c r="AD4763" s="13" t="e">
        <f ca="1">IF(CalcTable[[#This Row],[PWC]]&gt;SAT,CalcTable[[#This Row],[PWC]]-SAT,0)</f>
        <v>#NAME?</v>
      </c>
      <c r="AE4763" s="13" t="e">
        <f ca="1">CalcTable[[#This Row],[PWC]]-CalcTable[[#This Row],[PercAmt]]-CalcTable[[#This Row],[Runoff]]</f>
        <v>#NAME?</v>
      </c>
      <c r="AF4763" s="13" t="e">
        <f ca="1">CalcTable[[#This Row],[IrrAmt]]/1000*CUR_IRR_AREA*10000/IRR_EFF</f>
        <v>#NAME?</v>
      </c>
      <c r="AG4763" s="147"/>
      <c r="AH4763" s="13"/>
      <c r="AI4763" s="50">
        <v>0</v>
      </c>
      <c r="AJ4763" s="50">
        <v>0</v>
      </c>
      <c r="AK4763" s="50">
        <v>0</v>
      </c>
      <c r="AL4763" s="50">
        <v>0</v>
      </c>
      <c r="AM4763" s="50"/>
      <c r="AN4763" s="50"/>
      <c r="AO4763" s="50"/>
      <c r="AP4763" s="50"/>
      <c r="AQ4763" s="50"/>
      <c r="AR4763" s="50"/>
      <c r="AS4763" s="50"/>
      <c r="AT4763" s="50"/>
      <c r="AU4763" s="50"/>
      <c r="AV4763" s="50"/>
      <c r="AW4763" s="50"/>
      <c r="AX4763" s="50">
        <f t="shared" si="1507"/>
        <v>0</v>
      </c>
      <c r="AY4763" s="50"/>
      <c r="AZ4763" s="50">
        <f t="shared" si="1497"/>
        <v>0</v>
      </c>
      <c r="BA4763" s="50">
        <f t="shared" si="1498"/>
        <v>0</v>
      </c>
      <c r="BB4763" s="50">
        <f t="shared" si="1499"/>
        <v>0</v>
      </c>
      <c r="BC4763" s="17">
        <f t="shared" si="1500"/>
        <v>19915</v>
      </c>
      <c r="BD4763" s="50">
        <f t="shared" si="1501"/>
        <v>0</v>
      </c>
      <c r="BE4763" s="50">
        <f t="shared" si="1502"/>
        <v>0</v>
      </c>
      <c r="BF4763" s="50">
        <f t="shared" si="1508"/>
        <v>0</v>
      </c>
      <c r="BG4763" s="50"/>
      <c r="BH4763" s="17">
        <f t="shared" si="1503"/>
        <v>0</v>
      </c>
      <c r="BI4763" s="17">
        <f t="shared" si="1511"/>
        <v>4763</v>
      </c>
      <c r="BJ4763" s="17">
        <f t="shared" si="1509"/>
        <v>4763</v>
      </c>
      <c r="BK4763" s="150">
        <f t="shared" si="1510"/>
        <v>33359</v>
      </c>
      <c r="BL4763" s="50" t="e">
        <f t="shared" ca="1" si="1504"/>
        <v>#NAME?</v>
      </c>
      <c r="BM4763" s="50" t="e">
        <f t="shared" ca="1" si="1505"/>
        <v>#NAME?</v>
      </c>
      <c r="BN4763" s="50" t="e">
        <f t="shared" ca="1" si="1506"/>
        <v>#NAME?</v>
      </c>
    </row>
    <row r="4764" spans="1:66" x14ac:dyDescent="0.35">
      <c r="A4764" s="48">
        <v>33360</v>
      </c>
      <c r="B4764" s="17">
        <v>1991</v>
      </c>
      <c r="C4764" s="17">
        <v>5</v>
      </c>
      <c r="D4764" s="17">
        <v>122</v>
      </c>
      <c r="E4764" s="17">
        <v>2</v>
      </c>
      <c r="F4764" s="17">
        <v>5</v>
      </c>
      <c r="G4764" s="50">
        <v>-7.6</v>
      </c>
      <c r="H4764" s="32">
        <v>2.2371841546214419</v>
      </c>
      <c r="I4764" s="50">
        <v>5.666666666666667</v>
      </c>
      <c r="J4764" s="13">
        <v>0</v>
      </c>
      <c r="K4764" s="13">
        <f t="shared" si="1492"/>
        <v>0</v>
      </c>
      <c r="L4764" s="13">
        <f t="shared" si="1493"/>
        <v>0</v>
      </c>
      <c r="M4764" s="13" t="e">
        <f ca="1">CalcTable[[#This Row],[IWC]]-AE4763</f>
        <v>#NAME?</v>
      </c>
      <c r="N4764" s="13" t="e">
        <f ca="1">IF(CalcTable[[#This Row],[Day of Year]]&lt;123,FCAP,AE4763)</f>
        <v>#NAME?</v>
      </c>
      <c r="O4764" s="17" t="e">
        <f ca="1">IF(IRR_DRIP,5,COUNTIF('IDET Wind Values'!C4748:G4748,"&lt;="&amp;IRR_MAXWIND))</f>
        <v>#NAME?</v>
      </c>
      <c r="P4764" s="13" t="e">
        <f ca="1">CalcTable[[#This Row],[ET_o]]*KL</f>
        <v>#NAME?</v>
      </c>
      <c r="Q4764" s="13" t="e">
        <f ca="1">IF(WILTPT&lt;=0,1,MAX(0,MIN(1,(CalcTable[[#This Row],[IWC]]-WILTPT)/(MAD-WILTPT))))</f>
        <v>#NAME?</v>
      </c>
      <c r="R4764" s="13" t="e">
        <f ca="1">CalcTable[[#This Row],[ETMult]]*CalcTable[[#This Row],[ETb]]</f>
        <v>#NAME?</v>
      </c>
      <c r="S4764" s="13" t="b">
        <f>INDEX(IRR_LIST,CalcTable[[#This Row],[Day of Week]]+1)</f>
        <v>1</v>
      </c>
      <c r="T4764" s="13">
        <f t="shared" ca="1" si="1494"/>
        <v>0</v>
      </c>
      <c r="U4764" s="13" t="b">
        <f ca="1">IF(CalcTable[[#This Row],[IrrPrecip]]&gt;=IC_MM,FALSE,TRUE)</f>
        <v>1</v>
      </c>
      <c r="V4764" s="13" t="b">
        <f t="shared" si="1495"/>
        <v>0</v>
      </c>
      <c r="W4764" s="13" t="e">
        <f ca="1">IF(AND(IRR_DRIP=FALSE,CalcTable[[#This Row],[IrrHours]]&lt;=0),FALSE,TRUE)</f>
        <v>#NAME?</v>
      </c>
      <c r="X4764" s="13" t="e">
        <f ca="1">AND(CalcTable[[#This Row],[IrrDay]],CalcTable[[#This Row],[IrrRain]],CalcTable[[#This Row],[IrrWarm]],CalcTable[[#This Row],[IrrWindy]])</f>
        <v>#NAME?</v>
      </c>
      <c r="Y4764" s="13" t="e">
        <f t="shared" ca="1" si="1496"/>
        <v>#NAME?</v>
      </c>
      <c r="Z4764" s="13" t="e">
        <f ca="1">CalcTable[[#This Row],[IrrHours]]/5</f>
        <v>#NAME?</v>
      </c>
      <c r="AA4764" s="13" t="e">
        <f ca="1">IF(CalcTable[[#This Row],[IrrFlag]]=FALSE,0,MAX(0,CalcTable[[#This Row],[VolRednWind]]*(FCAP*IRR_TARGET-CalcTable[[#This Row],[IWC]])))</f>
        <v>#NAME?</v>
      </c>
      <c r="AB4764" s="13" t="e">
        <f ca="1">CalcTable[[#This Row],[IWC]]+CalcTable[[#This Row],[Eff Precip]]+CalcTable[[#This Row],[IrrAmt]]-CalcTable[[#This Row],[AET]]</f>
        <v>#NAME?</v>
      </c>
      <c r="AC4764" s="13" t="e">
        <f ca="1">IF(CalcTable[[#This Row],[PWC]]&gt;FCAP,MIN(24*PERC,MIN(SAT,CalcTable[[#This Row],[PWC]])-FCAP),0)</f>
        <v>#NAME?</v>
      </c>
      <c r="AD4764" s="13" t="e">
        <f ca="1">IF(CalcTable[[#This Row],[PWC]]&gt;SAT,CalcTable[[#This Row],[PWC]]-SAT,0)</f>
        <v>#NAME?</v>
      </c>
      <c r="AE4764" s="13" t="e">
        <f ca="1">CalcTable[[#This Row],[PWC]]-CalcTable[[#This Row],[PercAmt]]-CalcTable[[#This Row],[Runoff]]</f>
        <v>#NAME?</v>
      </c>
      <c r="AF4764" s="13" t="e">
        <f ca="1">CalcTable[[#This Row],[IrrAmt]]/1000*CUR_IRR_AREA*10000/IRR_EFF</f>
        <v>#NAME?</v>
      </c>
      <c r="AG4764" s="147"/>
      <c r="AH4764" s="13"/>
      <c r="AI4764" s="50">
        <v>0</v>
      </c>
      <c r="AJ4764" s="50">
        <v>0</v>
      </c>
      <c r="AK4764" s="50">
        <v>0</v>
      </c>
      <c r="AL4764" s="50">
        <v>0</v>
      </c>
      <c r="AM4764" s="50"/>
      <c r="AN4764" s="50"/>
      <c r="AO4764" s="50"/>
      <c r="AP4764" s="50"/>
      <c r="AQ4764" s="50"/>
      <c r="AR4764" s="50"/>
      <c r="AS4764" s="50"/>
      <c r="AT4764" s="50"/>
      <c r="AU4764" s="50"/>
      <c r="AV4764" s="50"/>
      <c r="AW4764" s="50"/>
      <c r="AX4764" s="50">
        <f t="shared" si="1507"/>
        <v>0</v>
      </c>
      <c r="AY4764" s="50"/>
      <c r="AZ4764" s="50">
        <f t="shared" si="1497"/>
        <v>0</v>
      </c>
      <c r="BA4764" s="50">
        <f t="shared" si="1498"/>
        <v>0</v>
      </c>
      <c r="BB4764" s="50">
        <f t="shared" si="1499"/>
        <v>0</v>
      </c>
      <c r="BC4764" s="17">
        <f t="shared" si="1500"/>
        <v>19915</v>
      </c>
      <c r="BD4764" s="50">
        <f t="shared" si="1501"/>
        <v>0</v>
      </c>
      <c r="BE4764" s="50">
        <f t="shared" si="1502"/>
        <v>0</v>
      </c>
      <c r="BF4764" s="50">
        <f t="shared" si="1508"/>
        <v>0</v>
      </c>
      <c r="BG4764" s="50"/>
      <c r="BH4764" s="17">
        <f t="shared" si="1503"/>
        <v>0</v>
      </c>
      <c r="BI4764" s="17">
        <f t="shared" si="1511"/>
        <v>4764</v>
      </c>
      <c r="BJ4764" s="17">
        <f t="shared" si="1509"/>
        <v>4764</v>
      </c>
      <c r="BK4764" s="150">
        <f t="shared" si="1510"/>
        <v>33360</v>
      </c>
      <c r="BL4764" s="50" t="e">
        <f t="shared" ca="1" si="1504"/>
        <v>#NAME?</v>
      </c>
      <c r="BM4764" s="50" t="e">
        <f t="shared" ca="1" si="1505"/>
        <v>#NAME?</v>
      </c>
      <c r="BN4764" s="50" t="e">
        <f t="shared" ca="1" si="1506"/>
        <v>#NAME?</v>
      </c>
    </row>
    <row r="4765" spans="1:66" x14ac:dyDescent="0.35">
      <c r="A4765" s="48">
        <v>33361</v>
      </c>
      <c r="B4765" s="17">
        <v>1991</v>
      </c>
      <c r="C4765" s="17">
        <v>5</v>
      </c>
      <c r="D4765" s="17">
        <v>123</v>
      </c>
      <c r="E4765" s="17">
        <v>3</v>
      </c>
      <c r="F4765" s="17">
        <v>6</v>
      </c>
      <c r="G4765" s="50">
        <v>-0.8</v>
      </c>
      <c r="H4765" s="32">
        <v>1.2619300531603113</v>
      </c>
      <c r="I4765" s="50">
        <v>11.5</v>
      </c>
      <c r="J4765" s="13">
        <v>0.6</v>
      </c>
      <c r="K4765" s="13">
        <f t="shared" si="1492"/>
        <v>0.6</v>
      </c>
      <c r="L4765" s="13">
        <f t="shared" si="1493"/>
        <v>0</v>
      </c>
      <c r="M4765" s="13" t="e">
        <f ca="1">CalcTable[[#This Row],[IWC]]-AE4764</f>
        <v>#NAME?</v>
      </c>
      <c r="N4765" s="13" t="e">
        <f ca="1">IF(CalcTable[[#This Row],[Day of Year]]&lt;123,FCAP,AE4764)</f>
        <v>#NAME?</v>
      </c>
      <c r="O4765" s="17" t="e">
        <f ca="1">IF(IRR_DRIP,5,COUNTIF('IDET Wind Values'!C4749:G4749,"&lt;="&amp;IRR_MAXWIND))</f>
        <v>#NAME?</v>
      </c>
      <c r="P4765" s="13" t="e">
        <f ca="1">CalcTable[[#This Row],[ET_o]]*KL</f>
        <v>#NAME?</v>
      </c>
      <c r="Q4765" s="13" t="e">
        <f ca="1">IF(WILTPT&lt;=0,1,MAX(0,MIN(1,(CalcTable[[#This Row],[IWC]]-WILTPT)/(MAD-WILTPT))))</f>
        <v>#NAME?</v>
      </c>
      <c r="R4765" s="13" t="e">
        <f ca="1">CalcTable[[#This Row],[ETMult]]*CalcTable[[#This Row],[ETb]]</f>
        <v>#NAME?</v>
      </c>
      <c r="S4765" s="13" t="b">
        <f>INDEX(IRR_LIST,CalcTable[[#This Row],[Day of Week]]+1)</f>
        <v>0</v>
      </c>
      <c r="T4765" s="13">
        <f t="shared" ca="1" si="1494"/>
        <v>0</v>
      </c>
      <c r="U4765" s="13" t="b">
        <f ca="1">IF(CalcTable[[#This Row],[IrrPrecip]]&gt;=IC_MM,FALSE,TRUE)</f>
        <v>1</v>
      </c>
      <c r="V4765" s="13" t="b">
        <f t="shared" si="1495"/>
        <v>0</v>
      </c>
      <c r="W4765" s="13" t="e">
        <f ca="1">IF(AND(IRR_DRIP=FALSE,CalcTable[[#This Row],[IrrHours]]&lt;=0),FALSE,TRUE)</f>
        <v>#NAME?</v>
      </c>
      <c r="X4765" s="13" t="e">
        <f ca="1">AND(CalcTable[[#This Row],[IrrDay]],CalcTable[[#This Row],[IrrRain]],CalcTable[[#This Row],[IrrWarm]],CalcTable[[#This Row],[IrrWindy]])</f>
        <v>#NAME?</v>
      </c>
      <c r="Y4765" s="13" t="e">
        <f t="shared" ca="1" si="1496"/>
        <v>#NAME?</v>
      </c>
      <c r="Z4765" s="13" t="e">
        <f ca="1">CalcTable[[#This Row],[IrrHours]]/5</f>
        <v>#NAME?</v>
      </c>
      <c r="AA4765" s="13" t="e">
        <f ca="1">IF(CalcTable[[#This Row],[IrrFlag]]=FALSE,0,MAX(0,CalcTable[[#This Row],[VolRednWind]]*(FCAP*IRR_TARGET-CalcTable[[#This Row],[IWC]])))</f>
        <v>#NAME?</v>
      </c>
      <c r="AB4765" s="13" t="e">
        <f ca="1">CalcTable[[#This Row],[IWC]]+CalcTable[[#This Row],[Eff Precip]]+CalcTable[[#This Row],[IrrAmt]]-CalcTable[[#This Row],[AET]]</f>
        <v>#NAME?</v>
      </c>
      <c r="AC4765" s="13" t="e">
        <f ca="1">IF(CalcTable[[#This Row],[PWC]]&gt;FCAP,MIN(24*PERC,MIN(SAT,CalcTable[[#This Row],[PWC]])-FCAP),0)</f>
        <v>#NAME?</v>
      </c>
      <c r="AD4765" s="13" t="e">
        <f ca="1">IF(CalcTable[[#This Row],[PWC]]&gt;SAT,CalcTable[[#This Row],[PWC]]-SAT,0)</f>
        <v>#NAME?</v>
      </c>
      <c r="AE4765" s="13" t="e">
        <f ca="1">CalcTable[[#This Row],[PWC]]-CalcTable[[#This Row],[PercAmt]]-CalcTable[[#This Row],[Runoff]]</f>
        <v>#NAME?</v>
      </c>
      <c r="AF4765" s="13" t="e">
        <f ca="1">CalcTable[[#This Row],[IrrAmt]]/1000*CUR_IRR_AREA*10000/IRR_EFF</f>
        <v>#NAME?</v>
      </c>
      <c r="AG4765" s="147"/>
      <c r="AH4765" s="13"/>
      <c r="AI4765" s="50">
        <v>0</v>
      </c>
      <c r="AJ4765" s="50">
        <v>0</v>
      </c>
      <c r="AK4765" s="50">
        <v>0</v>
      </c>
      <c r="AL4765" s="50">
        <v>0</v>
      </c>
      <c r="AM4765" s="50"/>
      <c r="AN4765" s="50"/>
      <c r="AO4765" s="50"/>
      <c r="AP4765" s="50"/>
      <c r="AQ4765" s="50"/>
      <c r="AR4765" s="50"/>
      <c r="AS4765" s="50"/>
      <c r="AT4765" s="50"/>
      <c r="AU4765" s="50"/>
      <c r="AV4765" s="50"/>
      <c r="AW4765" s="50"/>
      <c r="AX4765" s="50">
        <f t="shared" si="1507"/>
        <v>0</v>
      </c>
      <c r="AY4765" s="50"/>
      <c r="AZ4765" s="50">
        <f t="shared" si="1497"/>
        <v>0</v>
      </c>
      <c r="BA4765" s="50">
        <f t="shared" si="1498"/>
        <v>0</v>
      </c>
      <c r="BB4765" s="50">
        <f t="shared" si="1499"/>
        <v>0</v>
      </c>
      <c r="BC4765" s="17">
        <f t="shared" si="1500"/>
        <v>19915</v>
      </c>
      <c r="BD4765" s="50">
        <f t="shared" si="1501"/>
        <v>0</v>
      </c>
      <c r="BE4765" s="50">
        <f t="shared" si="1502"/>
        <v>0</v>
      </c>
      <c r="BF4765" s="50">
        <f t="shared" si="1508"/>
        <v>0</v>
      </c>
      <c r="BG4765" s="50"/>
      <c r="BH4765" s="17">
        <f t="shared" si="1503"/>
        <v>0</v>
      </c>
      <c r="BI4765" s="17">
        <f t="shared" si="1511"/>
        <v>4765</v>
      </c>
      <c r="BJ4765" s="17">
        <f t="shared" si="1509"/>
        <v>4765</v>
      </c>
      <c r="BK4765" s="150">
        <f t="shared" si="1510"/>
        <v>33361</v>
      </c>
      <c r="BL4765" s="50" t="e">
        <f t="shared" ca="1" si="1504"/>
        <v>#NAME?</v>
      </c>
      <c r="BM4765" s="50" t="e">
        <f t="shared" ca="1" si="1505"/>
        <v>#NAME?</v>
      </c>
      <c r="BN4765" s="50" t="e">
        <f t="shared" ca="1" si="1506"/>
        <v>#NAME?</v>
      </c>
    </row>
    <row r="4766" spans="1:66" x14ac:dyDescent="0.35">
      <c r="A4766" s="48">
        <v>33362</v>
      </c>
      <c r="B4766" s="17">
        <v>1991</v>
      </c>
      <c r="C4766" s="17">
        <v>5</v>
      </c>
      <c r="D4766" s="17">
        <v>124</v>
      </c>
      <c r="E4766" s="17">
        <v>4</v>
      </c>
      <c r="F4766" s="17">
        <v>7</v>
      </c>
      <c r="G4766" s="50">
        <v>-0.7</v>
      </c>
      <c r="H4766" s="32">
        <v>2.9887120327390573</v>
      </c>
      <c r="I4766" s="50">
        <v>3</v>
      </c>
      <c r="J4766" s="13">
        <v>0</v>
      </c>
      <c r="K4766" s="13">
        <f t="shared" si="1492"/>
        <v>0</v>
      </c>
      <c r="L4766" s="13">
        <f t="shared" si="1493"/>
        <v>0</v>
      </c>
      <c r="M4766" s="13" t="e">
        <f ca="1">CalcTable[[#This Row],[IWC]]-AE4765</f>
        <v>#NAME?</v>
      </c>
      <c r="N4766" s="13" t="e">
        <f ca="1">IF(CalcTable[[#This Row],[Day of Year]]&lt;123,FCAP,AE4765)</f>
        <v>#NAME?</v>
      </c>
      <c r="O4766" s="17" t="e">
        <f ca="1">IF(IRR_DRIP,5,COUNTIF('IDET Wind Values'!C4750:G4750,"&lt;="&amp;IRR_MAXWIND))</f>
        <v>#NAME?</v>
      </c>
      <c r="P4766" s="13" t="e">
        <f ca="1">CalcTable[[#This Row],[ET_o]]*KL</f>
        <v>#NAME?</v>
      </c>
      <c r="Q4766" s="13" t="e">
        <f ca="1">IF(WILTPT&lt;=0,1,MAX(0,MIN(1,(CalcTable[[#This Row],[IWC]]-WILTPT)/(MAD-WILTPT))))</f>
        <v>#NAME?</v>
      </c>
      <c r="R4766" s="13" t="e">
        <f ca="1">CalcTable[[#This Row],[ETMult]]*CalcTable[[#This Row],[ETb]]</f>
        <v>#NAME?</v>
      </c>
      <c r="S4766" s="13" t="b">
        <f>INDEX(IRR_LIST,CalcTable[[#This Row],[Day of Week]]+1)</f>
        <v>0</v>
      </c>
      <c r="T4766" s="13">
        <f t="shared" ca="1" si="1494"/>
        <v>0.6</v>
      </c>
      <c r="U4766" s="13" t="b">
        <f ca="1">IF(CalcTable[[#This Row],[IrrPrecip]]&gt;=IC_MM,FALSE,TRUE)</f>
        <v>1</v>
      </c>
      <c r="V4766" s="13" t="b">
        <f t="shared" si="1495"/>
        <v>0</v>
      </c>
      <c r="W4766" s="13" t="e">
        <f ca="1">IF(AND(IRR_DRIP=FALSE,CalcTable[[#This Row],[IrrHours]]&lt;=0),FALSE,TRUE)</f>
        <v>#NAME?</v>
      </c>
      <c r="X4766" s="13" t="e">
        <f ca="1">AND(CalcTable[[#This Row],[IrrDay]],CalcTable[[#This Row],[IrrRain]],CalcTable[[#This Row],[IrrWarm]],CalcTable[[#This Row],[IrrWindy]])</f>
        <v>#NAME?</v>
      </c>
      <c r="Y4766" s="13" t="e">
        <f t="shared" ca="1" si="1496"/>
        <v>#NAME?</v>
      </c>
      <c r="Z4766" s="13" t="e">
        <f ca="1">CalcTable[[#This Row],[IrrHours]]/5</f>
        <v>#NAME?</v>
      </c>
      <c r="AA4766" s="13" t="e">
        <f ca="1">IF(CalcTable[[#This Row],[IrrFlag]]=FALSE,0,MAX(0,CalcTable[[#This Row],[VolRednWind]]*(FCAP*IRR_TARGET-CalcTable[[#This Row],[IWC]])))</f>
        <v>#NAME?</v>
      </c>
      <c r="AB4766" s="13" t="e">
        <f ca="1">CalcTable[[#This Row],[IWC]]+CalcTable[[#This Row],[Eff Precip]]+CalcTable[[#This Row],[IrrAmt]]-CalcTable[[#This Row],[AET]]</f>
        <v>#NAME?</v>
      </c>
      <c r="AC4766" s="13" t="e">
        <f ca="1">IF(CalcTable[[#This Row],[PWC]]&gt;FCAP,MIN(24*PERC,MIN(SAT,CalcTable[[#This Row],[PWC]])-FCAP),0)</f>
        <v>#NAME?</v>
      </c>
      <c r="AD4766" s="13" t="e">
        <f ca="1">IF(CalcTable[[#This Row],[PWC]]&gt;SAT,CalcTable[[#This Row],[PWC]]-SAT,0)</f>
        <v>#NAME?</v>
      </c>
      <c r="AE4766" s="13" t="e">
        <f ca="1">CalcTable[[#This Row],[PWC]]-CalcTable[[#This Row],[PercAmt]]-CalcTable[[#This Row],[Runoff]]</f>
        <v>#NAME?</v>
      </c>
      <c r="AF4766" s="13" t="e">
        <f ca="1">CalcTable[[#This Row],[IrrAmt]]/1000*CUR_IRR_AREA*10000/IRR_EFF</f>
        <v>#NAME?</v>
      </c>
      <c r="AG4766" s="147"/>
      <c r="AH4766" s="13"/>
      <c r="AI4766" s="50">
        <v>0</v>
      </c>
      <c r="AJ4766" s="50">
        <v>0</v>
      </c>
      <c r="AK4766" s="50">
        <v>0</v>
      </c>
      <c r="AL4766" s="50">
        <v>0</v>
      </c>
      <c r="AM4766" s="50"/>
      <c r="AN4766" s="50"/>
      <c r="AO4766" s="50"/>
      <c r="AP4766" s="50"/>
      <c r="AQ4766" s="50"/>
      <c r="AR4766" s="50"/>
      <c r="AS4766" s="50"/>
      <c r="AT4766" s="50"/>
      <c r="AU4766" s="50"/>
      <c r="AV4766" s="50"/>
      <c r="AW4766" s="50"/>
      <c r="AX4766" s="50">
        <f t="shared" si="1507"/>
        <v>0</v>
      </c>
      <c r="AY4766" s="50"/>
      <c r="AZ4766" s="50">
        <f t="shared" si="1497"/>
        <v>0</v>
      </c>
      <c r="BA4766" s="50">
        <f t="shared" si="1498"/>
        <v>0</v>
      </c>
      <c r="BB4766" s="50">
        <f t="shared" si="1499"/>
        <v>0</v>
      </c>
      <c r="BC4766" s="17">
        <f t="shared" si="1500"/>
        <v>19915</v>
      </c>
      <c r="BD4766" s="50">
        <f t="shared" si="1501"/>
        <v>0</v>
      </c>
      <c r="BE4766" s="50">
        <f t="shared" si="1502"/>
        <v>0</v>
      </c>
      <c r="BF4766" s="50">
        <f t="shared" si="1508"/>
        <v>0</v>
      </c>
      <c r="BG4766" s="50"/>
      <c r="BH4766" s="17">
        <f t="shared" si="1503"/>
        <v>0</v>
      </c>
      <c r="BI4766" s="17">
        <f t="shared" si="1511"/>
        <v>4766</v>
      </c>
      <c r="BJ4766" s="17">
        <f t="shared" si="1509"/>
        <v>4766</v>
      </c>
      <c r="BK4766" s="150">
        <f t="shared" si="1510"/>
        <v>33362</v>
      </c>
      <c r="BL4766" s="50" t="e">
        <f t="shared" ca="1" si="1504"/>
        <v>#NAME?</v>
      </c>
      <c r="BM4766" s="50" t="e">
        <f t="shared" ca="1" si="1505"/>
        <v>#NAME?</v>
      </c>
      <c r="BN4766" s="50" t="e">
        <f t="shared" ca="1" si="1506"/>
        <v>#NAME?</v>
      </c>
    </row>
    <row r="4767" spans="1:66" x14ac:dyDescent="0.35">
      <c r="A4767" s="48">
        <v>33363</v>
      </c>
      <c r="B4767" s="17">
        <v>1991</v>
      </c>
      <c r="C4767" s="17">
        <v>5</v>
      </c>
      <c r="D4767" s="17">
        <v>125</v>
      </c>
      <c r="E4767" s="17">
        <v>5</v>
      </c>
      <c r="F4767" s="17">
        <v>1</v>
      </c>
      <c r="G4767" s="50">
        <v>2.1</v>
      </c>
      <c r="H4767" s="32">
        <v>4.0248083189369419</v>
      </c>
      <c r="I4767" s="50">
        <v>15.833333333333334</v>
      </c>
      <c r="J4767" s="13">
        <v>0</v>
      </c>
      <c r="K4767" s="13">
        <f t="shared" si="1492"/>
        <v>0</v>
      </c>
      <c r="L4767" s="13">
        <f t="shared" si="1493"/>
        <v>0</v>
      </c>
      <c r="M4767" s="13" t="e">
        <f ca="1">CalcTable[[#This Row],[IWC]]-AE4766</f>
        <v>#NAME?</v>
      </c>
      <c r="N4767" s="13" t="e">
        <f ca="1">IF(CalcTable[[#This Row],[Day of Year]]&lt;123,FCAP,AE4766)</f>
        <v>#NAME?</v>
      </c>
      <c r="O4767" s="17" t="e">
        <f ca="1">IF(IRR_DRIP,5,COUNTIF('IDET Wind Values'!C4751:G4751,"&lt;="&amp;IRR_MAXWIND))</f>
        <v>#NAME?</v>
      </c>
      <c r="P4767" s="13" t="e">
        <f ca="1">CalcTable[[#This Row],[ET_o]]*KL</f>
        <v>#NAME?</v>
      </c>
      <c r="Q4767" s="13" t="e">
        <f ca="1">IF(WILTPT&lt;=0,1,MAX(0,MIN(1,(CalcTable[[#This Row],[IWC]]-WILTPT)/(MAD-WILTPT))))</f>
        <v>#NAME?</v>
      </c>
      <c r="R4767" s="13" t="e">
        <f ca="1">CalcTable[[#This Row],[ETMult]]*CalcTable[[#This Row],[ETb]]</f>
        <v>#NAME?</v>
      </c>
      <c r="S4767" s="13" t="b">
        <f>INDEX(IRR_LIST,CalcTable[[#This Row],[Day of Week]]+1)</f>
        <v>1</v>
      </c>
      <c r="T4767" s="13">
        <f t="shared" ca="1" si="1494"/>
        <v>0.6</v>
      </c>
      <c r="U4767" s="13" t="b">
        <f ca="1">IF(CalcTable[[#This Row],[IrrPrecip]]&gt;=IC_MM,FALSE,TRUE)</f>
        <v>1</v>
      </c>
      <c r="V4767" s="13" t="b">
        <f t="shared" si="1495"/>
        <v>0</v>
      </c>
      <c r="W4767" s="13" t="e">
        <f ca="1">IF(AND(IRR_DRIP=FALSE,CalcTable[[#This Row],[IrrHours]]&lt;=0),FALSE,TRUE)</f>
        <v>#NAME?</v>
      </c>
      <c r="X4767" s="13" t="e">
        <f ca="1">AND(CalcTable[[#This Row],[IrrDay]],CalcTable[[#This Row],[IrrRain]],CalcTable[[#This Row],[IrrWarm]],CalcTable[[#This Row],[IrrWindy]])</f>
        <v>#NAME?</v>
      </c>
      <c r="Y4767" s="13" t="e">
        <f t="shared" ca="1" si="1496"/>
        <v>#NAME?</v>
      </c>
      <c r="Z4767" s="13" t="e">
        <f ca="1">CalcTable[[#This Row],[IrrHours]]/5</f>
        <v>#NAME?</v>
      </c>
      <c r="AA4767" s="13" t="e">
        <f ca="1">IF(CalcTable[[#This Row],[IrrFlag]]=FALSE,0,MAX(0,CalcTable[[#This Row],[VolRednWind]]*(FCAP*IRR_TARGET-CalcTable[[#This Row],[IWC]])))</f>
        <v>#NAME?</v>
      </c>
      <c r="AB4767" s="13" t="e">
        <f ca="1">CalcTable[[#This Row],[IWC]]+CalcTable[[#This Row],[Eff Precip]]+CalcTable[[#This Row],[IrrAmt]]-CalcTable[[#This Row],[AET]]</f>
        <v>#NAME?</v>
      </c>
      <c r="AC4767" s="13" t="e">
        <f ca="1">IF(CalcTable[[#This Row],[PWC]]&gt;FCAP,MIN(24*PERC,MIN(SAT,CalcTable[[#This Row],[PWC]])-FCAP),0)</f>
        <v>#NAME?</v>
      </c>
      <c r="AD4767" s="13" t="e">
        <f ca="1">IF(CalcTable[[#This Row],[PWC]]&gt;SAT,CalcTable[[#This Row],[PWC]]-SAT,0)</f>
        <v>#NAME?</v>
      </c>
      <c r="AE4767" s="13" t="e">
        <f ca="1">CalcTable[[#This Row],[PWC]]-CalcTable[[#This Row],[PercAmt]]-CalcTable[[#This Row],[Runoff]]</f>
        <v>#NAME?</v>
      </c>
      <c r="AF4767" s="13" t="e">
        <f ca="1">CalcTable[[#This Row],[IrrAmt]]/1000*CUR_IRR_AREA*10000/IRR_EFF</f>
        <v>#NAME?</v>
      </c>
      <c r="AG4767" s="147"/>
      <c r="AH4767" s="13"/>
      <c r="AI4767" s="50">
        <v>0</v>
      </c>
      <c r="AJ4767" s="50">
        <v>0</v>
      </c>
      <c r="AK4767" s="50">
        <v>0</v>
      </c>
      <c r="AL4767" s="50">
        <v>0</v>
      </c>
      <c r="AM4767" s="50"/>
      <c r="AN4767" s="50"/>
      <c r="AO4767" s="50"/>
      <c r="AP4767" s="50"/>
      <c r="AQ4767" s="50"/>
      <c r="AR4767" s="50"/>
      <c r="AS4767" s="50"/>
      <c r="AT4767" s="50"/>
      <c r="AU4767" s="50"/>
      <c r="AV4767" s="50"/>
      <c r="AW4767" s="50"/>
      <c r="AX4767" s="50">
        <f t="shared" si="1507"/>
        <v>0</v>
      </c>
      <c r="AY4767" s="50"/>
      <c r="AZ4767" s="50">
        <f t="shared" si="1497"/>
        <v>0</v>
      </c>
      <c r="BA4767" s="50">
        <f t="shared" si="1498"/>
        <v>0</v>
      </c>
      <c r="BB4767" s="50">
        <f t="shared" si="1499"/>
        <v>0</v>
      </c>
      <c r="BC4767" s="17">
        <f t="shared" si="1500"/>
        <v>19915</v>
      </c>
      <c r="BD4767" s="50">
        <f t="shared" si="1501"/>
        <v>0</v>
      </c>
      <c r="BE4767" s="50">
        <f t="shared" si="1502"/>
        <v>0</v>
      </c>
      <c r="BF4767" s="50">
        <f t="shared" si="1508"/>
        <v>0</v>
      </c>
      <c r="BG4767" s="50"/>
      <c r="BH4767" s="17">
        <f t="shared" si="1503"/>
        <v>0</v>
      </c>
      <c r="BI4767" s="17">
        <f t="shared" si="1511"/>
        <v>4767</v>
      </c>
      <c r="BJ4767" s="17">
        <f t="shared" si="1509"/>
        <v>4767</v>
      </c>
      <c r="BK4767" s="150">
        <f t="shared" si="1510"/>
        <v>33363</v>
      </c>
      <c r="BL4767" s="50" t="e">
        <f t="shared" ca="1" si="1504"/>
        <v>#NAME?</v>
      </c>
      <c r="BM4767" s="50" t="e">
        <f t="shared" ca="1" si="1505"/>
        <v>#NAME?</v>
      </c>
      <c r="BN4767" s="50" t="e">
        <f t="shared" ca="1" si="1506"/>
        <v>#NAME?</v>
      </c>
    </row>
    <row r="4768" spans="1:66" x14ac:dyDescent="0.35">
      <c r="A4768" s="48">
        <v>33364</v>
      </c>
      <c r="B4768" s="17">
        <v>1991</v>
      </c>
      <c r="C4768" s="17">
        <v>5</v>
      </c>
      <c r="D4768" s="17">
        <v>126</v>
      </c>
      <c r="E4768" s="17">
        <v>6</v>
      </c>
      <c r="F4768" s="17">
        <v>2</v>
      </c>
      <c r="G4768" s="50">
        <v>-0.3</v>
      </c>
      <c r="H4768" s="32">
        <v>3.7229667682947891</v>
      </c>
      <c r="I4768" s="50">
        <v>7.166666666666667</v>
      </c>
      <c r="J4768" s="13">
        <v>0</v>
      </c>
      <c r="K4768" s="13">
        <f t="shared" si="1492"/>
        <v>0</v>
      </c>
      <c r="L4768" s="13">
        <f t="shared" si="1493"/>
        <v>0</v>
      </c>
      <c r="M4768" s="13" t="e">
        <f ca="1">CalcTable[[#This Row],[IWC]]-AE4767</f>
        <v>#NAME?</v>
      </c>
      <c r="N4768" s="13" t="e">
        <f ca="1">IF(CalcTable[[#This Row],[Day of Year]]&lt;123,FCAP,AE4767)</f>
        <v>#NAME?</v>
      </c>
      <c r="O4768" s="17" t="e">
        <f ca="1">IF(IRR_DRIP,5,COUNTIF('IDET Wind Values'!C4752:G4752,"&lt;="&amp;IRR_MAXWIND))</f>
        <v>#NAME?</v>
      </c>
      <c r="P4768" s="13" t="e">
        <f ca="1">CalcTable[[#This Row],[ET_o]]*KL</f>
        <v>#NAME?</v>
      </c>
      <c r="Q4768" s="13" t="e">
        <f ca="1">IF(WILTPT&lt;=0,1,MAX(0,MIN(1,(CalcTable[[#This Row],[IWC]]-WILTPT)/(MAD-WILTPT))))</f>
        <v>#NAME?</v>
      </c>
      <c r="R4768" s="13" t="e">
        <f ca="1">CalcTable[[#This Row],[ETMult]]*CalcTable[[#This Row],[ETb]]</f>
        <v>#NAME?</v>
      </c>
      <c r="S4768" s="13" t="b">
        <f>INDEX(IRR_LIST,CalcTable[[#This Row],[Day of Week]]+1)</f>
        <v>0</v>
      </c>
      <c r="T4768" s="13">
        <f t="shared" ca="1" si="1494"/>
        <v>0</v>
      </c>
      <c r="U4768" s="13" t="b">
        <f ca="1">IF(CalcTable[[#This Row],[IrrPrecip]]&gt;=IC_MM,FALSE,TRUE)</f>
        <v>1</v>
      </c>
      <c r="V4768" s="13" t="b">
        <f t="shared" si="1495"/>
        <v>1</v>
      </c>
      <c r="W4768" s="13" t="e">
        <f ca="1">IF(AND(IRR_DRIP=FALSE,CalcTable[[#This Row],[IrrHours]]&lt;=0),FALSE,TRUE)</f>
        <v>#NAME?</v>
      </c>
      <c r="X4768" s="13" t="e">
        <f ca="1">AND(CalcTable[[#This Row],[IrrDay]],CalcTable[[#This Row],[IrrRain]],CalcTable[[#This Row],[IrrWarm]],CalcTable[[#This Row],[IrrWindy]])</f>
        <v>#NAME?</v>
      </c>
      <c r="Y4768" s="13" t="e">
        <f t="shared" ca="1" si="1496"/>
        <v>#NAME?</v>
      </c>
      <c r="Z4768" s="13" t="e">
        <f ca="1">CalcTable[[#This Row],[IrrHours]]/5</f>
        <v>#NAME?</v>
      </c>
      <c r="AA4768" s="13" t="e">
        <f ca="1">IF(CalcTable[[#This Row],[IrrFlag]]=FALSE,0,MAX(0,CalcTable[[#This Row],[VolRednWind]]*(FCAP*IRR_TARGET-CalcTable[[#This Row],[IWC]])))</f>
        <v>#NAME?</v>
      </c>
      <c r="AB4768" s="13" t="e">
        <f ca="1">CalcTable[[#This Row],[IWC]]+CalcTable[[#This Row],[Eff Precip]]+CalcTable[[#This Row],[IrrAmt]]-CalcTable[[#This Row],[AET]]</f>
        <v>#NAME?</v>
      </c>
      <c r="AC4768" s="13" t="e">
        <f ca="1">IF(CalcTable[[#This Row],[PWC]]&gt;FCAP,MIN(24*PERC,MIN(SAT,CalcTable[[#This Row],[PWC]])-FCAP),0)</f>
        <v>#NAME?</v>
      </c>
      <c r="AD4768" s="13" t="e">
        <f ca="1">IF(CalcTable[[#This Row],[PWC]]&gt;SAT,CalcTable[[#This Row],[PWC]]-SAT,0)</f>
        <v>#NAME?</v>
      </c>
      <c r="AE4768" s="13" t="e">
        <f ca="1">CalcTable[[#This Row],[PWC]]-CalcTable[[#This Row],[PercAmt]]-CalcTable[[#This Row],[Runoff]]</f>
        <v>#NAME?</v>
      </c>
      <c r="AF4768" s="13" t="e">
        <f ca="1">CalcTable[[#This Row],[IrrAmt]]/1000*CUR_IRR_AREA*10000/IRR_EFF</f>
        <v>#NAME?</v>
      </c>
      <c r="AG4768" s="147"/>
      <c r="AH4768" s="13"/>
      <c r="AI4768" s="50">
        <v>0</v>
      </c>
      <c r="AJ4768" s="50">
        <v>0</v>
      </c>
      <c r="AK4768" s="50">
        <v>6.9679592061614191</v>
      </c>
      <c r="AL4768" s="50">
        <v>8.0619490077017701</v>
      </c>
      <c r="AM4768" s="50"/>
      <c r="AN4768" s="50"/>
      <c r="AO4768" s="50"/>
      <c r="AP4768" s="50"/>
      <c r="AQ4768" s="50"/>
      <c r="AR4768" s="50"/>
      <c r="AS4768" s="50"/>
      <c r="AT4768" s="50"/>
      <c r="AU4768" s="50"/>
      <c r="AV4768" s="50"/>
      <c r="AW4768" s="50"/>
      <c r="AX4768" s="50">
        <f t="shared" si="1507"/>
        <v>15.029908213863189</v>
      </c>
      <c r="AY4768" s="50"/>
      <c r="AZ4768" s="50">
        <f t="shared" si="1497"/>
        <v>338.68057258295278</v>
      </c>
      <c r="BA4768" s="50">
        <f t="shared" si="1498"/>
        <v>521.46056413565748</v>
      </c>
      <c r="BB4768" s="50">
        <f t="shared" si="1499"/>
        <v>537.58821044913145</v>
      </c>
      <c r="BC4768" s="17">
        <f t="shared" si="1500"/>
        <v>19915</v>
      </c>
      <c r="BD4768" s="50">
        <f t="shared" si="1501"/>
        <v>15.029908213863189</v>
      </c>
      <c r="BE4768" s="50">
        <f t="shared" si="1502"/>
        <v>338.68057258295278</v>
      </c>
      <c r="BF4768" s="50">
        <f t="shared" si="1508"/>
        <v>553.97360024320733</v>
      </c>
      <c r="BG4768" s="50"/>
      <c r="BH4768" s="17">
        <f t="shared" si="1503"/>
        <v>0</v>
      </c>
      <c r="BI4768" s="17">
        <f t="shared" si="1511"/>
        <v>4768</v>
      </c>
      <c r="BJ4768" s="17">
        <f t="shared" si="1509"/>
        <v>4768</v>
      </c>
      <c r="BK4768" s="150">
        <f t="shared" si="1510"/>
        <v>33364</v>
      </c>
      <c r="BL4768" s="50" t="e">
        <f t="shared" ca="1" si="1504"/>
        <v>#NAME?</v>
      </c>
      <c r="BM4768" s="50" t="e">
        <f t="shared" ca="1" si="1505"/>
        <v>#NAME?</v>
      </c>
      <c r="BN4768" s="50" t="e">
        <f t="shared" ca="1" si="1506"/>
        <v>#NAME?</v>
      </c>
    </row>
    <row r="4769" spans="1:66" x14ac:dyDescent="0.35">
      <c r="A4769" s="48">
        <v>33365</v>
      </c>
      <c r="B4769" s="17">
        <v>1991</v>
      </c>
      <c r="C4769" s="17">
        <v>5</v>
      </c>
      <c r="D4769" s="17">
        <v>127</v>
      </c>
      <c r="E4769" s="17">
        <v>7</v>
      </c>
      <c r="F4769" s="17">
        <v>3</v>
      </c>
      <c r="G4769" s="50">
        <v>3.6</v>
      </c>
      <c r="H4769" s="32">
        <v>3.6310477831859469</v>
      </c>
      <c r="I4769" s="50">
        <v>3.8333333333333335</v>
      </c>
      <c r="J4769" s="13">
        <v>0</v>
      </c>
      <c r="K4769" s="13">
        <f t="shared" si="1492"/>
        <v>0</v>
      </c>
      <c r="L4769" s="13">
        <f t="shared" si="1493"/>
        <v>0</v>
      </c>
      <c r="M4769" s="13" t="e">
        <f ca="1">CalcTable[[#This Row],[IWC]]-AE4768</f>
        <v>#NAME?</v>
      </c>
      <c r="N4769" s="13" t="e">
        <f ca="1">IF(CalcTable[[#This Row],[Day of Year]]&lt;123,FCAP,AE4768)</f>
        <v>#NAME?</v>
      </c>
      <c r="O4769" s="17" t="e">
        <f ca="1">IF(IRR_DRIP,5,COUNTIF('IDET Wind Values'!C4753:G4753,"&lt;="&amp;IRR_MAXWIND))</f>
        <v>#NAME?</v>
      </c>
      <c r="P4769" s="13" t="e">
        <f ca="1">CalcTable[[#This Row],[ET_o]]*KL</f>
        <v>#NAME?</v>
      </c>
      <c r="Q4769" s="13" t="e">
        <f ca="1">IF(WILTPT&lt;=0,1,MAX(0,MIN(1,(CalcTable[[#This Row],[IWC]]-WILTPT)/(MAD-WILTPT))))</f>
        <v>#NAME?</v>
      </c>
      <c r="R4769" s="13" t="e">
        <f ca="1">CalcTable[[#This Row],[ETMult]]*CalcTable[[#This Row],[ETb]]</f>
        <v>#NAME?</v>
      </c>
      <c r="S4769" s="13" t="b">
        <f>INDEX(IRR_LIST,CalcTable[[#This Row],[Day of Week]]+1)</f>
        <v>1</v>
      </c>
      <c r="T4769" s="13">
        <f t="shared" ca="1" si="1494"/>
        <v>0</v>
      </c>
      <c r="U4769" s="13" t="b">
        <f ca="1">IF(CalcTable[[#This Row],[IrrPrecip]]&gt;=IC_MM,FALSE,TRUE)</f>
        <v>1</v>
      </c>
      <c r="V4769" s="13" t="b">
        <f t="shared" si="1495"/>
        <v>1</v>
      </c>
      <c r="W4769" s="13" t="e">
        <f ca="1">IF(AND(IRR_DRIP=FALSE,CalcTable[[#This Row],[IrrHours]]&lt;=0),FALSE,TRUE)</f>
        <v>#NAME?</v>
      </c>
      <c r="X4769" s="13" t="e">
        <f ca="1">AND(CalcTable[[#This Row],[IrrDay]],CalcTable[[#This Row],[IrrRain]],CalcTable[[#This Row],[IrrWarm]],CalcTable[[#This Row],[IrrWindy]])</f>
        <v>#NAME?</v>
      </c>
      <c r="Y4769" s="13" t="e">
        <f t="shared" ca="1" si="1496"/>
        <v>#NAME?</v>
      </c>
      <c r="Z4769" s="13" t="e">
        <f ca="1">CalcTable[[#This Row],[IrrHours]]/5</f>
        <v>#NAME?</v>
      </c>
      <c r="AA4769" s="13" t="e">
        <f ca="1">IF(CalcTable[[#This Row],[IrrFlag]]=FALSE,0,MAX(0,CalcTable[[#This Row],[VolRednWind]]*(FCAP*IRR_TARGET-CalcTable[[#This Row],[IWC]])))</f>
        <v>#NAME?</v>
      </c>
      <c r="AB4769" s="13" t="e">
        <f ca="1">CalcTable[[#This Row],[IWC]]+CalcTable[[#This Row],[Eff Precip]]+CalcTable[[#This Row],[IrrAmt]]-CalcTable[[#This Row],[AET]]</f>
        <v>#NAME?</v>
      </c>
      <c r="AC4769" s="13" t="e">
        <f ca="1">IF(CalcTable[[#This Row],[PWC]]&gt;FCAP,MIN(24*PERC,MIN(SAT,CalcTable[[#This Row],[PWC]])-FCAP),0)</f>
        <v>#NAME?</v>
      </c>
      <c r="AD4769" s="13" t="e">
        <f ca="1">IF(CalcTable[[#This Row],[PWC]]&gt;SAT,CalcTable[[#This Row],[PWC]]-SAT,0)</f>
        <v>#NAME?</v>
      </c>
      <c r="AE4769" s="13" t="e">
        <f ca="1">CalcTable[[#This Row],[PWC]]-CalcTable[[#This Row],[PercAmt]]-CalcTable[[#This Row],[Runoff]]</f>
        <v>#NAME?</v>
      </c>
      <c r="AF4769" s="13" t="e">
        <f ca="1">CalcTable[[#This Row],[IrrAmt]]/1000*CUR_IRR_AREA*10000/IRR_EFF</f>
        <v>#NAME?</v>
      </c>
      <c r="AG4769" s="147"/>
      <c r="AH4769" s="13"/>
      <c r="AI4769" s="50">
        <v>5.2822592164276934</v>
      </c>
      <c r="AJ4769" s="50">
        <v>6.712368371770717</v>
      </c>
      <c r="AK4769" s="50">
        <v>0</v>
      </c>
      <c r="AL4769" s="50">
        <v>0</v>
      </c>
      <c r="AM4769" s="50"/>
      <c r="AN4769" s="50"/>
      <c r="AO4769" s="50"/>
      <c r="AP4769" s="50"/>
      <c r="AQ4769" s="50"/>
      <c r="AR4769" s="50"/>
      <c r="AS4769" s="50"/>
      <c r="AT4769" s="50"/>
      <c r="AU4769" s="50"/>
      <c r="AV4769" s="50"/>
      <c r="AW4769" s="50"/>
      <c r="AX4769" s="50">
        <f t="shared" si="1507"/>
        <v>11.99462758819841</v>
      </c>
      <c r="AY4769" s="50"/>
      <c r="AZ4769" s="50">
        <f t="shared" si="1497"/>
        <v>274.36927407954721</v>
      </c>
      <c r="BA4769" s="50">
        <f t="shared" si="1498"/>
        <v>444.07851906689098</v>
      </c>
      <c r="BB4769" s="50">
        <f t="shared" si="1499"/>
        <v>459.54782685462618</v>
      </c>
      <c r="BC4769" s="17">
        <f t="shared" si="1500"/>
        <v>19915</v>
      </c>
      <c r="BD4769" s="50">
        <f t="shared" si="1501"/>
        <v>11.99462758819841</v>
      </c>
      <c r="BE4769" s="50">
        <f t="shared" si="1502"/>
        <v>274.36927407954721</v>
      </c>
      <c r="BF4769" s="50">
        <f t="shared" si="1508"/>
        <v>448.78078892681236</v>
      </c>
      <c r="BG4769" s="50"/>
      <c r="BH4769" s="17">
        <f t="shared" si="1503"/>
        <v>0</v>
      </c>
      <c r="BI4769" s="17">
        <f t="shared" si="1511"/>
        <v>4769</v>
      </c>
      <c r="BJ4769" s="17">
        <f t="shared" si="1509"/>
        <v>4769</v>
      </c>
      <c r="BK4769" s="150">
        <f t="shared" si="1510"/>
        <v>33365</v>
      </c>
      <c r="BL4769" s="50" t="e">
        <f t="shared" ca="1" si="1504"/>
        <v>#NAME?</v>
      </c>
      <c r="BM4769" s="50" t="e">
        <f t="shared" ca="1" si="1505"/>
        <v>#NAME?</v>
      </c>
      <c r="BN4769" s="50" t="e">
        <f t="shared" ca="1" si="1506"/>
        <v>#NAME?</v>
      </c>
    </row>
    <row r="4770" spans="1:66" x14ac:dyDescent="0.35">
      <c r="A4770" s="48">
        <v>33366</v>
      </c>
      <c r="B4770" s="17">
        <v>1991</v>
      </c>
      <c r="C4770" s="17">
        <v>5</v>
      </c>
      <c r="D4770" s="17">
        <v>128</v>
      </c>
      <c r="E4770" s="17">
        <v>8</v>
      </c>
      <c r="F4770" s="17">
        <v>4</v>
      </c>
      <c r="G4770" s="50">
        <v>3.2</v>
      </c>
      <c r="H4770" s="32">
        <v>2.8508023586732358</v>
      </c>
      <c r="I4770" s="50">
        <v>6.666666666666667</v>
      </c>
      <c r="J4770" s="13">
        <v>2.9</v>
      </c>
      <c r="K4770" s="13">
        <f t="shared" si="1492"/>
        <v>2.9</v>
      </c>
      <c r="L4770" s="13">
        <f t="shared" si="1493"/>
        <v>0</v>
      </c>
      <c r="M4770" s="13" t="e">
        <f ca="1">CalcTable[[#This Row],[IWC]]-AE4769</f>
        <v>#NAME?</v>
      </c>
      <c r="N4770" s="13" t="e">
        <f ca="1">IF(CalcTable[[#This Row],[Day of Year]]&lt;123,FCAP,AE4769)</f>
        <v>#NAME?</v>
      </c>
      <c r="O4770" s="17" t="e">
        <f ca="1">IF(IRR_DRIP,5,COUNTIF('IDET Wind Values'!C4754:G4754,"&lt;="&amp;IRR_MAXWIND))</f>
        <v>#NAME?</v>
      </c>
      <c r="P4770" s="13" t="e">
        <f ca="1">CalcTable[[#This Row],[ET_o]]*KL</f>
        <v>#NAME?</v>
      </c>
      <c r="Q4770" s="13" t="e">
        <f ca="1">IF(WILTPT&lt;=0,1,MAX(0,MIN(1,(CalcTable[[#This Row],[IWC]]-WILTPT)/(MAD-WILTPT))))</f>
        <v>#NAME?</v>
      </c>
      <c r="R4770" s="13" t="e">
        <f ca="1">CalcTable[[#This Row],[ETMult]]*CalcTable[[#This Row],[ETb]]</f>
        <v>#NAME?</v>
      </c>
      <c r="S4770" s="13" t="b">
        <f>INDEX(IRR_LIST,CalcTable[[#This Row],[Day of Week]]+1)</f>
        <v>0</v>
      </c>
      <c r="T4770" s="13">
        <f t="shared" ca="1" si="1494"/>
        <v>0</v>
      </c>
      <c r="U4770" s="13" t="b">
        <f ca="1">IF(CalcTable[[#This Row],[IrrPrecip]]&gt;=IC_MM,FALSE,TRUE)</f>
        <v>1</v>
      </c>
      <c r="V4770" s="13" t="b">
        <f t="shared" si="1495"/>
        <v>1</v>
      </c>
      <c r="W4770" s="13" t="e">
        <f ca="1">IF(AND(IRR_DRIP=FALSE,CalcTable[[#This Row],[IrrHours]]&lt;=0),FALSE,TRUE)</f>
        <v>#NAME?</v>
      </c>
      <c r="X4770" s="13" t="e">
        <f ca="1">AND(CalcTable[[#This Row],[IrrDay]],CalcTable[[#This Row],[IrrRain]],CalcTable[[#This Row],[IrrWarm]],CalcTable[[#This Row],[IrrWindy]])</f>
        <v>#NAME?</v>
      </c>
      <c r="Y4770" s="13" t="e">
        <f t="shared" ca="1" si="1496"/>
        <v>#NAME?</v>
      </c>
      <c r="Z4770" s="13" t="e">
        <f ca="1">CalcTable[[#This Row],[IrrHours]]/5</f>
        <v>#NAME?</v>
      </c>
      <c r="AA4770" s="13" t="e">
        <f ca="1">IF(CalcTable[[#This Row],[IrrFlag]]=FALSE,0,MAX(0,CalcTable[[#This Row],[VolRednWind]]*(FCAP*IRR_TARGET-CalcTable[[#This Row],[IWC]])))</f>
        <v>#NAME?</v>
      </c>
      <c r="AB4770" s="13" t="e">
        <f ca="1">CalcTable[[#This Row],[IWC]]+CalcTable[[#This Row],[Eff Precip]]+CalcTable[[#This Row],[IrrAmt]]-CalcTable[[#This Row],[AET]]</f>
        <v>#NAME?</v>
      </c>
      <c r="AC4770" s="13" t="e">
        <f ca="1">IF(CalcTable[[#This Row],[PWC]]&gt;FCAP,MIN(24*PERC,MIN(SAT,CalcTable[[#This Row],[PWC]])-FCAP),0)</f>
        <v>#NAME?</v>
      </c>
      <c r="AD4770" s="13" t="e">
        <f ca="1">IF(CalcTable[[#This Row],[PWC]]&gt;SAT,CalcTable[[#This Row],[PWC]]-SAT,0)</f>
        <v>#NAME?</v>
      </c>
      <c r="AE4770" s="13" t="e">
        <f ca="1">CalcTable[[#This Row],[PWC]]-CalcTable[[#This Row],[PercAmt]]-CalcTable[[#This Row],[Runoff]]</f>
        <v>#NAME?</v>
      </c>
      <c r="AF4770" s="13" t="e">
        <f ca="1">CalcTable[[#This Row],[IrrAmt]]/1000*CUR_IRR_AREA*10000/IRR_EFF</f>
        <v>#NAME?</v>
      </c>
      <c r="AG4770" s="147"/>
      <c r="AH4770" s="13"/>
      <c r="AI4770" s="50">
        <v>0</v>
      </c>
      <c r="AJ4770" s="50">
        <v>0</v>
      </c>
      <c r="AK4770" s="50">
        <v>0</v>
      </c>
      <c r="AL4770" s="50">
        <v>4.2770762807522722</v>
      </c>
      <c r="AM4770" s="50"/>
      <c r="AN4770" s="50"/>
      <c r="AO4770" s="50"/>
      <c r="AP4770" s="50"/>
      <c r="AQ4770" s="50"/>
      <c r="AR4770" s="50"/>
      <c r="AS4770" s="50"/>
      <c r="AT4770" s="50"/>
      <c r="AU4770" s="50"/>
      <c r="AV4770" s="50"/>
      <c r="AW4770" s="50"/>
      <c r="AX4770" s="50">
        <f t="shared" si="1507"/>
        <v>4.2770762807522722</v>
      </c>
      <c r="AY4770" s="50"/>
      <c r="AZ4770" s="50">
        <f t="shared" si="1497"/>
        <v>125.46090423539999</v>
      </c>
      <c r="BA4770" s="50">
        <f t="shared" si="1498"/>
        <v>193.16996366402859</v>
      </c>
      <c r="BB4770" s="50">
        <f t="shared" si="1499"/>
        <v>199.14429243714287</v>
      </c>
      <c r="BC4770" s="17">
        <f t="shared" si="1500"/>
        <v>19915</v>
      </c>
      <c r="BD4770" s="50">
        <f t="shared" si="1501"/>
        <v>4.2770762807522722</v>
      </c>
      <c r="BE4770" s="50">
        <f t="shared" si="1502"/>
        <v>125.46090423539999</v>
      </c>
      <c r="BF4770" s="50">
        <f t="shared" si="1508"/>
        <v>205.21409976071101</v>
      </c>
      <c r="BG4770" s="50"/>
      <c r="BH4770" s="17">
        <f t="shared" si="1503"/>
        <v>0</v>
      </c>
      <c r="BI4770" s="17">
        <f t="shared" si="1511"/>
        <v>4770</v>
      </c>
      <c r="BJ4770" s="17">
        <f t="shared" si="1509"/>
        <v>4770</v>
      </c>
      <c r="BK4770" s="150">
        <f t="shared" si="1510"/>
        <v>33366</v>
      </c>
      <c r="BL4770" s="50" t="e">
        <f t="shared" ca="1" si="1504"/>
        <v>#NAME?</v>
      </c>
      <c r="BM4770" s="50" t="e">
        <f t="shared" ca="1" si="1505"/>
        <v>#NAME?</v>
      </c>
      <c r="BN4770" s="50" t="e">
        <f t="shared" ca="1" si="1506"/>
        <v>#NAME?</v>
      </c>
    </row>
    <row r="4771" spans="1:66" x14ac:dyDescent="0.35">
      <c r="A4771" s="48">
        <v>33367</v>
      </c>
      <c r="B4771" s="17">
        <v>1991</v>
      </c>
      <c r="C4771" s="17">
        <v>5</v>
      </c>
      <c r="D4771" s="17">
        <v>129</v>
      </c>
      <c r="E4771" s="17">
        <v>9</v>
      </c>
      <c r="F4771" s="17">
        <v>5</v>
      </c>
      <c r="G4771" s="50">
        <v>4.2</v>
      </c>
      <c r="H4771" s="32">
        <v>4.0699209020687794</v>
      </c>
      <c r="I4771" s="50">
        <v>12.333333333333334</v>
      </c>
      <c r="J4771" s="13">
        <v>0</v>
      </c>
      <c r="K4771" s="13">
        <f t="shared" si="1492"/>
        <v>0</v>
      </c>
      <c r="L4771" s="13">
        <f t="shared" si="1493"/>
        <v>0</v>
      </c>
      <c r="M4771" s="13" t="e">
        <f ca="1">CalcTable[[#This Row],[IWC]]-AE4770</f>
        <v>#NAME?</v>
      </c>
      <c r="N4771" s="13" t="e">
        <f ca="1">IF(CalcTable[[#This Row],[Day of Year]]&lt;123,FCAP,AE4770)</f>
        <v>#NAME?</v>
      </c>
      <c r="O4771" s="17" t="e">
        <f ca="1">IF(IRR_DRIP,5,COUNTIF('IDET Wind Values'!C4755:G4755,"&lt;="&amp;IRR_MAXWIND))</f>
        <v>#NAME?</v>
      </c>
      <c r="P4771" s="13" t="e">
        <f ca="1">CalcTable[[#This Row],[ET_o]]*KL</f>
        <v>#NAME?</v>
      </c>
      <c r="Q4771" s="13" t="e">
        <f ca="1">IF(WILTPT&lt;=0,1,MAX(0,MIN(1,(CalcTable[[#This Row],[IWC]]-WILTPT)/(MAD-WILTPT))))</f>
        <v>#NAME?</v>
      </c>
      <c r="R4771" s="13" t="e">
        <f ca="1">CalcTable[[#This Row],[ETMult]]*CalcTable[[#This Row],[ETb]]</f>
        <v>#NAME?</v>
      </c>
      <c r="S4771" s="13" t="b">
        <f>INDEX(IRR_LIST,CalcTable[[#This Row],[Day of Week]]+1)</f>
        <v>1</v>
      </c>
      <c r="T4771" s="13">
        <f t="shared" ca="1" si="1494"/>
        <v>2.9</v>
      </c>
      <c r="U4771" s="13" t="b">
        <f ca="1">IF(CalcTable[[#This Row],[IrrPrecip]]&gt;=IC_MM,FALSE,TRUE)</f>
        <v>1</v>
      </c>
      <c r="V4771" s="13" t="b">
        <f t="shared" si="1495"/>
        <v>1</v>
      </c>
      <c r="W4771" s="13" t="e">
        <f ca="1">IF(AND(IRR_DRIP=FALSE,CalcTable[[#This Row],[IrrHours]]&lt;=0),FALSE,TRUE)</f>
        <v>#NAME?</v>
      </c>
      <c r="X4771" s="13" t="e">
        <f ca="1">AND(CalcTable[[#This Row],[IrrDay]],CalcTable[[#This Row],[IrrRain]],CalcTable[[#This Row],[IrrWarm]],CalcTable[[#This Row],[IrrWindy]])</f>
        <v>#NAME?</v>
      </c>
      <c r="Y4771" s="13" t="e">
        <f t="shared" ca="1" si="1496"/>
        <v>#NAME?</v>
      </c>
      <c r="Z4771" s="13" t="e">
        <f ca="1">CalcTable[[#This Row],[IrrHours]]/5</f>
        <v>#NAME?</v>
      </c>
      <c r="AA4771" s="13" t="e">
        <f ca="1">IF(CalcTable[[#This Row],[IrrFlag]]=FALSE,0,MAX(0,CalcTable[[#This Row],[VolRednWind]]*(FCAP*IRR_TARGET-CalcTable[[#This Row],[IWC]])))</f>
        <v>#NAME?</v>
      </c>
      <c r="AB4771" s="13" t="e">
        <f ca="1">CalcTable[[#This Row],[IWC]]+CalcTable[[#This Row],[Eff Precip]]+CalcTable[[#This Row],[IrrAmt]]-CalcTable[[#This Row],[AET]]</f>
        <v>#NAME?</v>
      </c>
      <c r="AC4771" s="13" t="e">
        <f ca="1">IF(CalcTable[[#This Row],[PWC]]&gt;FCAP,MIN(24*PERC,MIN(SAT,CalcTable[[#This Row],[PWC]])-FCAP),0)</f>
        <v>#NAME?</v>
      </c>
      <c r="AD4771" s="13" t="e">
        <f ca="1">IF(CalcTable[[#This Row],[PWC]]&gt;SAT,CalcTable[[#This Row],[PWC]]-SAT,0)</f>
        <v>#NAME?</v>
      </c>
      <c r="AE4771" s="13" t="e">
        <f ca="1">CalcTable[[#This Row],[PWC]]-CalcTable[[#This Row],[PercAmt]]-CalcTable[[#This Row],[Runoff]]</f>
        <v>#NAME?</v>
      </c>
      <c r="AF4771" s="13" t="e">
        <f ca="1">CalcTable[[#This Row],[IrrAmt]]/1000*CUR_IRR_AREA*10000/IRR_EFF</f>
        <v>#NAME?</v>
      </c>
      <c r="AG4771" s="147"/>
      <c r="AH4771" s="13"/>
      <c r="AI4771" s="50">
        <v>2.2802228890413541</v>
      </c>
      <c r="AJ4771" s="50">
        <v>2.9211695313915005</v>
      </c>
      <c r="AK4771" s="50">
        <v>0</v>
      </c>
      <c r="AL4771" s="50">
        <v>0</v>
      </c>
      <c r="AM4771" s="50"/>
      <c r="AN4771" s="50"/>
      <c r="AO4771" s="50"/>
      <c r="AP4771" s="50"/>
      <c r="AQ4771" s="50"/>
      <c r="AR4771" s="50"/>
      <c r="AS4771" s="50"/>
      <c r="AT4771" s="50"/>
      <c r="AU4771" s="50"/>
      <c r="AV4771" s="50"/>
      <c r="AW4771" s="50"/>
      <c r="AX4771" s="50">
        <f t="shared" si="1507"/>
        <v>5.201392420432855</v>
      </c>
      <c r="AY4771" s="50"/>
      <c r="AZ4771" s="50">
        <f t="shared" si="1497"/>
        <v>119.13090862675722</v>
      </c>
      <c r="BA4771" s="50">
        <f t="shared" si="1498"/>
        <v>192.84000407962688</v>
      </c>
      <c r="BB4771" s="50">
        <f t="shared" si="1499"/>
        <v>199.55915161603514</v>
      </c>
      <c r="BC4771" s="17">
        <f t="shared" si="1500"/>
        <v>19915</v>
      </c>
      <c r="BD4771" s="50">
        <f t="shared" si="1501"/>
        <v>5.201392420432855</v>
      </c>
      <c r="BE4771" s="50">
        <f t="shared" si="1502"/>
        <v>119.13090862675722</v>
      </c>
      <c r="BF4771" s="50">
        <f t="shared" si="1508"/>
        <v>194.86024205313717</v>
      </c>
      <c r="BG4771" s="50"/>
      <c r="BH4771" s="17">
        <f t="shared" si="1503"/>
        <v>0</v>
      </c>
      <c r="BI4771" s="17">
        <f t="shared" si="1511"/>
        <v>4771</v>
      </c>
      <c r="BJ4771" s="17">
        <f t="shared" si="1509"/>
        <v>4771</v>
      </c>
      <c r="BK4771" s="150">
        <f t="shared" si="1510"/>
        <v>33367</v>
      </c>
      <c r="BL4771" s="50" t="e">
        <f t="shared" ca="1" si="1504"/>
        <v>#NAME?</v>
      </c>
      <c r="BM4771" s="50" t="e">
        <f t="shared" ca="1" si="1505"/>
        <v>#NAME?</v>
      </c>
      <c r="BN4771" s="50" t="e">
        <f t="shared" ca="1" si="1506"/>
        <v>#NAME?</v>
      </c>
    </row>
    <row r="4772" spans="1:66" x14ac:dyDescent="0.35">
      <c r="A4772" s="48">
        <v>33368</v>
      </c>
      <c r="B4772" s="17">
        <v>1991</v>
      </c>
      <c r="C4772" s="17">
        <v>5</v>
      </c>
      <c r="D4772" s="17">
        <v>130</v>
      </c>
      <c r="E4772" s="17">
        <v>10</v>
      </c>
      <c r="F4772" s="17">
        <v>6</v>
      </c>
      <c r="G4772" s="50">
        <v>6</v>
      </c>
      <c r="H4772" s="32">
        <v>4.5767161994032763</v>
      </c>
      <c r="I4772" s="50">
        <v>16</v>
      </c>
      <c r="J4772" s="13">
        <v>0</v>
      </c>
      <c r="K4772" s="13">
        <f t="shared" si="1492"/>
        <v>0</v>
      </c>
      <c r="L4772" s="13">
        <f t="shared" si="1493"/>
        <v>0</v>
      </c>
      <c r="M4772" s="13" t="e">
        <f ca="1">CalcTable[[#This Row],[IWC]]-AE4771</f>
        <v>#NAME?</v>
      </c>
      <c r="N4772" s="13" t="e">
        <f ca="1">IF(CalcTable[[#This Row],[Day of Year]]&lt;123,FCAP,AE4771)</f>
        <v>#NAME?</v>
      </c>
      <c r="O4772" s="17" t="e">
        <f ca="1">IF(IRR_DRIP,5,COUNTIF('IDET Wind Values'!C4756:G4756,"&lt;="&amp;IRR_MAXWIND))</f>
        <v>#NAME?</v>
      </c>
      <c r="P4772" s="13" t="e">
        <f ca="1">CalcTable[[#This Row],[ET_o]]*KL</f>
        <v>#NAME?</v>
      </c>
      <c r="Q4772" s="13" t="e">
        <f ca="1">IF(WILTPT&lt;=0,1,MAX(0,MIN(1,(CalcTable[[#This Row],[IWC]]-WILTPT)/(MAD-WILTPT))))</f>
        <v>#NAME?</v>
      </c>
      <c r="R4772" s="13" t="e">
        <f ca="1">CalcTable[[#This Row],[ETMult]]*CalcTable[[#This Row],[ETb]]</f>
        <v>#NAME?</v>
      </c>
      <c r="S4772" s="13" t="b">
        <f>INDEX(IRR_LIST,CalcTable[[#This Row],[Day of Week]]+1)</f>
        <v>0</v>
      </c>
      <c r="T4772" s="13">
        <f t="shared" ca="1" si="1494"/>
        <v>2.9</v>
      </c>
      <c r="U4772" s="13" t="b">
        <f ca="1">IF(CalcTable[[#This Row],[IrrPrecip]]&gt;=IC_MM,FALSE,TRUE)</f>
        <v>1</v>
      </c>
      <c r="V4772" s="13" t="b">
        <f t="shared" si="1495"/>
        <v>1</v>
      </c>
      <c r="W4772" s="13" t="e">
        <f ca="1">IF(AND(IRR_DRIP=FALSE,CalcTable[[#This Row],[IrrHours]]&lt;=0),FALSE,TRUE)</f>
        <v>#NAME?</v>
      </c>
      <c r="X4772" s="13" t="e">
        <f ca="1">AND(CalcTable[[#This Row],[IrrDay]],CalcTable[[#This Row],[IrrRain]],CalcTable[[#This Row],[IrrWarm]],CalcTable[[#This Row],[IrrWindy]])</f>
        <v>#NAME?</v>
      </c>
      <c r="Y4772" s="13" t="e">
        <f t="shared" ca="1" si="1496"/>
        <v>#NAME?</v>
      </c>
      <c r="Z4772" s="13" t="e">
        <f ca="1">CalcTable[[#This Row],[IrrHours]]/5</f>
        <v>#NAME?</v>
      </c>
      <c r="AA4772" s="13" t="e">
        <f ca="1">IF(CalcTable[[#This Row],[IrrFlag]]=FALSE,0,MAX(0,CalcTable[[#This Row],[VolRednWind]]*(FCAP*IRR_TARGET-CalcTable[[#This Row],[IWC]])))</f>
        <v>#NAME?</v>
      </c>
      <c r="AB4772" s="13" t="e">
        <f ca="1">CalcTable[[#This Row],[IWC]]+CalcTable[[#This Row],[Eff Precip]]+CalcTable[[#This Row],[IrrAmt]]-CalcTable[[#This Row],[AET]]</f>
        <v>#NAME?</v>
      </c>
      <c r="AC4772" s="13" t="e">
        <f ca="1">IF(CalcTable[[#This Row],[PWC]]&gt;FCAP,MIN(24*PERC,MIN(SAT,CalcTable[[#This Row],[PWC]])-FCAP),0)</f>
        <v>#NAME?</v>
      </c>
      <c r="AD4772" s="13" t="e">
        <f ca="1">IF(CalcTable[[#This Row],[PWC]]&gt;SAT,CalcTable[[#This Row],[PWC]]-SAT,0)</f>
        <v>#NAME?</v>
      </c>
      <c r="AE4772" s="13" t="e">
        <f ca="1">CalcTable[[#This Row],[PWC]]-CalcTable[[#This Row],[PercAmt]]-CalcTable[[#This Row],[Runoff]]</f>
        <v>#NAME?</v>
      </c>
      <c r="AF4772" s="13" t="e">
        <f ca="1">CalcTable[[#This Row],[IrrAmt]]/1000*CUR_IRR_AREA*10000/IRR_EFF</f>
        <v>#NAME?</v>
      </c>
      <c r="AG4772" s="147"/>
      <c r="AH4772" s="13"/>
      <c r="AI4772" s="50">
        <v>0</v>
      </c>
      <c r="AJ4772" s="50">
        <v>0</v>
      </c>
      <c r="AK4772" s="50">
        <v>0</v>
      </c>
      <c r="AL4772" s="50">
        <v>4.51845649613783</v>
      </c>
      <c r="AM4772" s="50"/>
      <c r="AN4772" s="50"/>
      <c r="AO4772" s="50"/>
      <c r="AP4772" s="50"/>
      <c r="AQ4772" s="50"/>
      <c r="AR4772" s="50"/>
      <c r="AS4772" s="50"/>
      <c r="AT4772" s="50"/>
      <c r="AU4772" s="50"/>
      <c r="AV4772" s="50"/>
      <c r="AW4772" s="50"/>
      <c r="AX4772" s="50">
        <f t="shared" si="1507"/>
        <v>4.51845649613783</v>
      </c>
      <c r="AY4772" s="50"/>
      <c r="AZ4772" s="50">
        <f t="shared" si="1497"/>
        <v>132.54139055337635</v>
      </c>
      <c r="BA4772" s="50">
        <f t="shared" si="1498"/>
        <v>204.07166482027787</v>
      </c>
      <c r="BB4772" s="50">
        <f t="shared" si="1499"/>
        <v>210.3831596085339</v>
      </c>
      <c r="BC4772" s="17">
        <f t="shared" si="1500"/>
        <v>19915</v>
      </c>
      <c r="BD4772" s="50">
        <f t="shared" si="1501"/>
        <v>4.51845649613783</v>
      </c>
      <c r="BE4772" s="50">
        <f t="shared" si="1502"/>
        <v>132.54139055337635</v>
      </c>
      <c r="BF4772" s="50">
        <f t="shared" si="1508"/>
        <v>216.79552135548352</v>
      </c>
      <c r="BG4772" s="50"/>
      <c r="BH4772" s="17">
        <f t="shared" si="1503"/>
        <v>0</v>
      </c>
      <c r="BI4772" s="17">
        <f t="shared" si="1511"/>
        <v>4772</v>
      </c>
      <c r="BJ4772" s="17">
        <f t="shared" si="1509"/>
        <v>4772</v>
      </c>
      <c r="BK4772" s="150">
        <f t="shared" si="1510"/>
        <v>33368</v>
      </c>
      <c r="BL4772" s="50" t="e">
        <f t="shared" ca="1" si="1504"/>
        <v>#NAME?</v>
      </c>
      <c r="BM4772" s="50" t="e">
        <f t="shared" ca="1" si="1505"/>
        <v>#NAME?</v>
      </c>
      <c r="BN4772" s="50" t="e">
        <f t="shared" ca="1" si="1506"/>
        <v>#NAME?</v>
      </c>
    </row>
    <row r="4773" spans="1:66" x14ac:dyDescent="0.35">
      <c r="A4773" s="48">
        <v>33369</v>
      </c>
      <c r="B4773" s="17">
        <v>1991</v>
      </c>
      <c r="C4773" s="17">
        <v>5</v>
      </c>
      <c r="D4773" s="17">
        <v>131</v>
      </c>
      <c r="E4773" s="17">
        <v>11</v>
      </c>
      <c r="F4773" s="17">
        <v>7</v>
      </c>
      <c r="G4773" s="50">
        <v>3.1</v>
      </c>
      <c r="H4773" s="32">
        <v>4.7599445940226488</v>
      </c>
      <c r="I4773" s="50">
        <v>5</v>
      </c>
      <c r="J4773" s="13">
        <v>1</v>
      </c>
      <c r="K4773" s="13">
        <f t="shared" si="1492"/>
        <v>1</v>
      </c>
      <c r="L4773" s="13">
        <f t="shared" si="1493"/>
        <v>0</v>
      </c>
      <c r="M4773" s="13" t="e">
        <f ca="1">CalcTable[[#This Row],[IWC]]-AE4772</f>
        <v>#NAME?</v>
      </c>
      <c r="N4773" s="13" t="e">
        <f ca="1">IF(CalcTable[[#This Row],[Day of Year]]&lt;123,FCAP,AE4772)</f>
        <v>#NAME?</v>
      </c>
      <c r="O4773" s="17" t="e">
        <f ca="1">IF(IRR_DRIP,5,COUNTIF('IDET Wind Values'!C4757:G4757,"&lt;="&amp;IRR_MAXWIND))</f>
        <v>#NAME?</v>
      </c>
      <c r="P4773" s="13" t="e">
        <f ca="1">CalcTable[[#This Row],[ET_o]]*KL</f>
        <v>#NAME?</v>
      </c>
      <c r="Q4773" s="13" t="e">
        <f ca="1">IF(WILTPT&lt;=0,1,MAX(0,MIN(1,(CalcTable[[#This Row],[IWC]]-WILTPT)/(MAD-WILTPT))))</f>
        <v>#NAME?</v>
      </c>
      <c r="R4773" s="13" t="e">
        <f ca="1">CalcTable[[#This Row],[ETMult]]*CalcTable[[#This Row],[ETb]]</f>
        <v>#NAME?</v>
      </c>
      <c r="S4773" s="13" t="b">
        <f>INDEX(IRR_LIST,CalcTable[[#This Row],[Day of Week]]+1)</f>
        <v>0</v>
      </c>
      <c r="T4773" s="13">
        <f t="shared" ca="1" si="1494"/>
        <v>0</v>
      </c>
      <c r="U4773" s="13" t="b">
        <f ca="1">IF(CalcTable[[#This Row],[IrrPrecip]]&gt;=IC_MM,FALSE,TRUE)</f>
        <v>1</v>
      </c>
      <c r="V4773" s="13" t="b">
        <f t="shared" si="1495"/>
        <v>1</v>
      </c>
      <c r="W4773" s="13" t="e">
        <f ca="1">IF(AND(IRR_DRIP=FALSE,CalcTable[[#This Row],[IrrHours]]&lt;=0),FALSE,TRUE)</f>
        <v>#NAME?</v>
      </c>
      <c r="X4773" s="13" t="e">
        <f ca="1">AND(CalcTable[[#This Row],[IrrDay]],CalcTable[[#This Row],[IrrRain]],CalcTable[[#This Row],[IrrWarm]],CalcTable[[#This Row],[IrrWindy]])</f>
        <v>#NAME?</v>
      </c>
      <c r="Y4773" s="13" t="e">
        <f t="shared" ca="1" si="1496"/>
        <v>#NAME?</v>
      </c>
      <c r="Z4773" s="13" t="e">
        <f ca="1">CalcTable[[#This Row],[IrrHours]]/5</f>
        <v>#NAME?</v>
      </c>
      <c r="AA4773" s="13" t="e">
        <f ca="1">IF(CalcTable[[#This Row],[IrrFlag]]=FALSE,0,MAX(0,CalcTable[[#This Row],[VolRednWind]]*(FCAP*IRR_TARGET-CalcTable[[#This Row],[IWC]])))</f>
        <v>#NAME?</v>
      </c>
      <c r="AB4773" s="13" t="e">
        <f ca="1">CalcTable[[#This Row],[IWC]]+CalcTable[[#This Row],[Eff Precip]]+CalcTable[[#This Row],[IrrAmt]]-CalcTable[[#This Row],[AET]]</f>
        <v>#NAME?</v>
      </c>
      <c r="AC4773" s="13" t="e">
        <f ca="1">IF(CalcTable[[#This Row],[PWC]]&gt;FCAP,MIN(24*PERC,MIN(SAT,CalcTable[[#This Row],[PWC]])-FCAP),0)</f>
        <v>#NAME?</v>
      </c>
      <c r="AD4773" s="13" t="e">
        <f ca="1">IF(CalcTable[[#This Row],[PWC]]&gt;SAT,CalcTable[[#This Row],[PWC]]-SAT,0)</f>
        <v>#NAME?</v>
      </c>
      <c r="AE4773" s="13" t="e">
        <f ca="1">CalcTable[[#This Row],[PWC]]-CalcTable[[#This Row],[PercAmt]]-CalcTable[[#This Row],[Runoff]]</f>
        <v>#NAME?</v>
      </c>
      <c r="AF4773" s="13" t="e">
        <f ca="1">CalcTable[[#This Row],[IrrAmt]]/1000*CUR_IRR_AREA*10000/IRR_EFF</f>
        <v>#NAME?</v>
      </c>
      <c r="AG4773" s="147"/>
      <c r="AH4773" s="13"/>
      <c r="AI4773" s="50">
        <v>0</v>
      </c>
      <c r="AJ4773" s="50">
        <v>0</v>
      </c>
      <c r="AK4773" s="50">
        <v>6.3484738318625622</v>
      </c>
      <c r="AL4773" s="50">
        <v>0</v>
      </c>
      <c r="AM4773" s="50"/>
      <c r="AN4773" s="50"/>
      <c r="AO4773" s="50"/>
      <c r="AP4773" s="50"/>
      <c r="AQ4773" s="50"/>
      <c r="AR4773" s="50"/>
      <c r="AS4773" s="50"/>
      <c r="AT4773" s="50"/>
      <c r="AU4773" s="50"/>
      <c r="AV4773" s="50"/>
      <c r="AW4773" s="50"/>
      <c r="AX4773" s="50">
        <f t="shared" si="1507"/>
        <v>6.3484738318625622</v>
      </c>
      <c r="AY4773" s="50"/>
      <c r="AZ4773" s="50">
        <f t="shared" si="1497"/>
        <v>93.110949533984254</v>
      </c>
      <c r="BA4773" s="50">
        <f t="shared" si="1498"/>
        <v>143.36130325073765</v>
      </c>
      <c r="BB4773" s="50">
        <f t="shared" si="1499"/>
        <v>147.7951579904512</v>
      </c>
      <c r="BC4773" s="17">
        <f t="shared" si="1500"/>
        <v>19915</v>
      </c>
      <c r="BD4773" s="50">
        <f t="shared" si="1501"/>
        <v>6.3484738318625622</v>
      </c>
      <c r="BE4773" s="50">
        <f t="shared" si="1502"/>
        <v>93.110949533984254</v>
      </c>
      <c r="BF4773" s="50">
        <f t="shared" si="1508"/>
        <v>152.29987224251298</v>
      </c>
      <c r="BG4773" s="50"/>
      <c r="BH4773" s="17">
        <f t="shared" si="1503"/>
        <v>0</v>
      </c>
      <c r="BI4773" s="17">
        <f t="shared" si="1511"/>
        <v>4773</v>
      </c>
      <c r="BJ4773" s="17">
        <f t="shared" si="1509"/>
        <v>4773</v>
      </c>
      <c r="BK4773" s="150">
        <f t="shared" si="1510"/>
        <v>33369</v>
      </c>
      <c r="BL4773" s="50" t="e">
        <f t="shared" ca="1" si="1504"/>
        <v>#NAME?</v>
      </c>
      <c r="BM4773" s="50" t="e">
        <f t="shared" ca="1" si="1505"/>
        <v>#NAME?</v>
      </c>
      <c r="BN4773" s="50" t="e">
        <f t="shared" ca="1" si="1506"/>
        <v>#NAME?</v>
      </c>
    </row>
    <row r="4774" spans="1:66" x14ac:dyDescent="0.35">
      <c r="A4774" s="48">
        <v>33370</v>
      </c>
      <c r="B4774" s="17">
        <v>1991</v>
      </c>
      <c r="C4774" s="17">
        <v>5</v>
      </c>
      <c r="D4774" s="17">
        <v>132</v>
      </c>
      <c r="E4774" s="17">
        <v>12</v>
      </c>
      <c r="F4774" s="17">
        <v>1</v>
      </c>
      <c r="G4774" s="50">
        <v>8.5</v>
      </c>
      <c r="H4774" s="32">
        <v>2.149958863212893</v>
      </c>
      <c r="I4774" s="50">
        <v>4.666666666666667</v>
      </c>
      <c r="J4774" s="13">
        <v>28.2</v>
      </c>
      <c r="K4774" s="13">
        <f t="shared" si="1492"/>
        <v>28.2</v>
      </c>
      <c r="L4774" s="13">
        <f t="shared" si="1493"/>
        <v>17.399999999999999</v>
      </c>
      <c r="M4774" s="13" t="e">
        <f ca="1">CalcTable[[#This Row],[IWC]]-AE4773</f>
        <v>#NAME?</v>
      </c>
      <c r="N4774" s="13" t="e">
        <f ca="1">IF(CalcTable[[#This Row],[Day of Year]]&lt;123,FCAP,AE4773)</f>
        <v>#NAME?</v>
      </c>
      <c r="O4774" s="17" t="e">
        <f ca="1">IF(IRR_DRIP,5,COUNTIF('IDET Wind Values'!C4758:G4758,"&lt;="&amp;IRR_MAXWIND))</f>
        <v>#NAME?</v>
      </c>
      <c r="P4774" s="13" t="e">
        <f ca="1">CalcTable[[#This Row],[ET_o]]*KL</f>
        <v>#NAME?</v>
      </c>
      <c r="Q4774" s="13" t="e">
        <f ca="1">IF(WILTPT&lt;=0,1,MAX(0,MIN(1,(CalcTable[[#This Row],[IWC]]-WILTPT)/(MAD-WILTPT))))</f>
        <v>#NAME?</v>
      </c>
      <c r="R4774" s="13" t="e">
        <f ca="1">CalcTable[[#This Row],[ETMult]]*CalcTable[[#This Row],[ETb]]</f>
        <v>#NAME?</v>
      </c>
      <c r="S4774" s="13" t="b">
        <f>INDEX(IRR_LIST,CalcTable[[#This Row],[Day of Week]]+1)</f>
        <v>1</v>
      </c>
      <c r="T4774" s="13">
        <f t="shared" ca="1" si="1494"/>
        <v>1</v>
      </c>
      <c r="U4774" s="13" t="b">
        <f ca="1">IF(CalcTable[[#This Row],[IrrPrecip]]&gt;=IC_MM,FALSE,TRUE)</f>
        <v>1</v>
      </c>
      <c r="V4774" s="13" t="b">
        <f t="shared" si="1495"/>
        <v>1</v>
      </c>
      <c r="W4774" s="13" t="e">
        <f ca="1">IF(AND(IRR_DRIP=FALSE,CalcTable[[#This Row],[IrrHours]]&lt;=0),FALSE,TRUE)</f>
        <v>#NAME?</v>
      </c>
      <c r="X4774" s="13" t="e">
        <f ca="1">AND(CalcTable[[#This Row],[IrrDay]],CalcTable[[#This Row],[IrrRain]],CalcTable[[#This Row],[IrrWarm]],CalcTable[[#This Row],[IrrWindy]])</f>
        <v>#NAME?</v>
      </c>
      <c r="Y4774" s="13" t="e">
        <f t="shared" ca="1" si="1496"/>
        <v>#NAME?</v>
      </c>
      <c r="Z4774" s="13" t="e">
        <f ca="1">CalcTable[[#This Row],[IrrHours]]/5</f>
        <v>#NAME?</v>
      </c>
      <c r="AA4774" s="13" t="e">
        <f ca="1">IF(CalcTable[[#This Row],[IrrFlag]]=FALSE,0,MAX(0,CalcTable[[#This Row],[VolRednWind]]*(FCAP*IRR_TARGET-CalcTable[[#This Row],[IWC]])))</f>
        <v>#NAME?</v>
      </c>
      <c r="AB4774" s="13" t="e">
        <f ca="1">CalcTable[[#This Row],[IWC]]+CalcTable[[#This Row],[Eff Precip]]+CalcTable[[#This Row],[IrrAmt]]-CalcTable[[#This Row],[AET]]</f>
        <v>#NAME?</v>
      </c>
      <c r="AC4774" s="13" t="e">
        <f ca="1">IF(CalcTable[[#This Row],[PWC]]&gt;FCAP,MIN(24*PERC,MIN(SAT,CalcTable[[#This Row],[PWC]])-FCAP),0)</f>
        <v>#NAME?</v>
      </c>
      <c r="AD4774" s="13" t="e">
        <f ca="1">IF(CalcTable[[#This Row],[PWC]]&gt;SAT,CalcTable[[#This Row],[PWC]]-SAT,0)</f>
        <v>#NAME?</v>
      </c>
      <c r="AE4774" s="13" t="e">
        <f ca="1">CalcTable[[#This Row],[PWC]]-CalcTable[[#This Row],[PercAmt]]-CalcTable[[#This Row],[Runoff]]</f>
        <v>#NAME?</v>
      </c>
      <c r="AF4774" s="13" t="e">
        <f ca="1">CalcTable[[#This Row],[IrrAmt]]/1000*CUR_IRR_AREA*10000/IRR_EFF</f>
        <v>#NAME?</v>
      </c>
      <c r="AG4774" s="147"/>
      <c r="AH4774" s="13"/>
      <c r="AI4774" s="50">
        <v>0</v>
      </c>
      <c r="AJ4774" s="50">
        <v>0</v>
      </c>
      <c r="AK4774" s="50">
        <v>0</v>
      </c>
      <c r="AL4774" s="50">
        <v>0</v>
      </c>
      <c r="AM4774" s="50"/>
      <c r="AN4774" s="50"/>
      <c r="AO4774" s="50"/>
      <c r="AP4774" s="50"/>
      <c r="AQ4774" s="50"/>
      <c r="AR4774" s="50"/>
      <c r="AS4774" s="50"/>
      <c r="AT4774" s="50"/>
      <c r="AU4774" s="50"/>
      <c r="AV4774" s="50"/>
      <c r="AW4774" s="50"/>
      <c r="AX4774" s="50">
        <f t="shared" si="1507"/>
        <v>0</v>
      </c>
      <c r="AY4774" s="50"/>
      <c r="AZ4774" s="50">
        <f t="shared" si="1497"/>
        <v>0</v>
      </c>
      <c r="BA4774" s="50">
        <f t="shared" si="1498"/>
        <v>0</v>
      </c>
      <c r="BB4774" s="50">
        <f t="shared" si="1499"/>
        <v>0</v>
      </c>
      <c r="BC4774" s="17">
        <f t="shared" si="1500"/>
        <v>19915</v>
      </c>
      <c r="BD4774" s="50">
        <f t="shared" si="1501"/>
        <v>0</v>
      </c>
      <c r="BE4774" s="50">
        <f t="shared" si="1502"/>
        <v>0</v>
      </c>
      <c r="BF4774" s="50">
        <f t="shared" si="1508"/>
        <v>0</v>
      </c>
      <c r="BG4774" s="50"/>
      <c r="BH4774" s="17">
        <f t="shared" si="1503"/>
        <v>0</v>
      </c>
      <c r="BI4774" s="17">
        <f t="shared" si="1511"/>
        <v>4774</v>
      </c>
      <c r="BJ4774" s="17">
        <f t="shared" si="1509"/>
        <v>4774</v>
      </c>
      <c r="BK4774" s="150">
        <f t="shared" si="1510"/>
        <v>33370</v>
      </c>
      <c r="BL4774" s="50" t="e">
        <f t="shared" ca="1" si="1504"/>
        <v>#NAME?</v>
      </c>
      <c r="BM4774" s="50" t="e">
        <f t="shared" ca="1" si="1505"/>
        <v>#NAME?</v>
      </c>
      <c r="BN4774" s="50" t="e">
        <f t="shared" ca="1" si="1506"/>
        <v>#NAME?</v>
      </c>
    </row>
    <row r="4775" spans="1:66" x14ac:dyDescent="0.35">
      <c r="A4775" s="48">
        <v>33371</v>
      </c>
      <c r="B4775" s="17">
        <v>1991</v>
      </c>
      <c r="C4775" s="17">
        <v>5</v>
      </c>
      <c r="D4775" s="17">
        <v>133</v>
      </c>
      <c r="E4775" s="17">
        <v>13</v>
      </c>
      <c r="F4775" s="17">
        <v>2</v>
      </c>
      <c r="G4775" s="50">
        <v>7.2</v>
      </c>
      <c r="H4775" s="32">
        <v>3.7396064269515623</v>
      </c>
      <c r="I4775" s="50">
        <v>27.666666666666668</v>
      </c>
      <c r="J4775" s="13">
        <v>8.8000000000000007</v>
      </c>
      <c r="K4775" s="13">
        <f t="shared" si="1492"/>
        <v>8.8000000000000007</v>
      </c>
      <c r="L4775" s="13">
        <f t="shared" si="1493"/>
        <v>2.8500000000000005</v>
      </c>
      <c r="M4775" s="13" t="e">
        <f ca="1">CalcTable[[#This Row],[IWC]]-AE4774</f>
        <v>#NAME?</v>
      </c>
      <c r="N4775" s="13" t="e">
        <f ca="1">IF(CalcTable[[#This Row],[Day of Year]]&lt;123,FCAP,AE4774)</f>
        <v>#NAME?</v>
      </c>
      <c r="O4775" s="17" t="e">
        <f ca="1">IF(IRR_DRIP,5,COUNTIF('IDET Wind Values'!C4759:G4759,"&lt;="&amp;IRR_MAXWIND))</f>
        <v>#NAME?</v>
      </c>
      <c r="P4775" s="13" t="e">
        <f ca="1">CalcTable[[#This Row],[ET_o]]*KL</f>
        <v>#NAME?</v>
      </c>
      <c r="Q4775" s="13" t="e">
        <f ca="1">IF(WILTPT&lt;=0,1,MAX(0,MIN(1,(CalcTable[[#This Row],[IWC]]-WILTPT)/(MAD-WILTPT))))</f>
        <v>#NAME?</v>
      </c>
      <c r="R4775" s="13" t="e">
        <f ca="1">CalcTable[[#This Row],[ETMult]]*CalcTable[[#This Row],[ETb]]</f>
        <v>#NAME?</v>
      </c>
      <c r="S4775" s="13" t="b">
        <f>INDEX(IRR_LIST,CalcTable[[#This Row],[Day of Week]]+1)</f>
        <v>0</v>
      </c>
      <c r="T4775" s="13">
        <f t="shared" ca="1" si="1494"/>
        <v>29.2</v>
      </c>
      <c r="U4775" s="13" t="b">
        <f ca="1">IF(CalcTable[[#This Row],[IrrPrecip]]&gt;=IC_MM,FALSE,TRUE)</f>
        <v>0</v>
      </c>
      <c r="V4775" s="13" t="b">
        <f t="shared" si="1495"/>
        <v>1</v>
      </c>
      <c r="W4775" s="13" t="e">
        <f ca="1">IF(AND(IRR_DRIP=FALSE,CalcTable[[#This Row],[IrrHours]]&lt;=0),FALSE,TRUE)</f>
        <v>#NAME?</v>
      </c>
      <c r="X4775" s="13" t="e">
        <f ca="1">AND(CalcTable[[#This Row],[IrrDay]],CalcTable[[#This Row],[IrrRain]],CalcTable[[#This Row],[IrrWarm]],CalcTable[[#This Row],[IrrWindy]])</f>
        <v>#NAME?</v>
      </c>
      <c r="Y4775" s="13" t="e">
        <f t="shared" ca="1" si="1496"/>
        <v>#NAME?</v>
      </c>
      <c r="Z4775" s="13" t="e">
        <f ca="1">CalcTable[[#This Row],[IrrHours]]/5</f>
        <v>#NAME?</v>
      </c>
      <c r="AA4775" s="13" t="e">
        <f ca="1">IF(CalcTable[[#This Row],[IrrFlag]]=FALSE,0,MAX(0,CalcTable[[#This Row],[VolRednWind]]*(FCAP*IRR_TARGET-CalcTable[[#This Row],[IWC]])))</f>
        <v>#NAME?</v>
      </c>
      <c r="AB4775" s="13" t="e">
        <f ca="1">CalcTable[[#This Row],[IWC]]+CalcTable[[#This Row],[Eff Precip]]+CalcTable[[#This Row],[IrrAmt]]-CalcTable[[#This Row],[AET]]</f>
        <v>#NAME?</v>
      </c>
      <c r="AC4775" s="13" t="e">
        <f ca="1">IF(CalcTable[[#This Row],[PWC]]&gt;FCAP,MIN(24*PERC,MIN(SAT,CalcTable[[#This Row],[PWC]])-FCAP),0)</f>
        <v>#NAME?</v>
      </c>
      <c r="AD4775" s="13" t="e">
        <f ca="1">IF(CalcTable[[#This Row],[PWC]]&gt;SAT,CalcTable[[#This Row],[PWC]]-SAT,0)</f>
        <v>#NAME?</v>
      </c>
      <c r="AE4775" s="13" t="e">
        <f ca="1">CalcTable[[#This Row],[PWC]]-CalcTable[[#This Row],[PercAmt]]-CalcTable[[#This Row],[Runoff]]</f>
        <v>#NAME?</v>
      </c>
      <c r="AF4775" s="13" t="e">
        <f ca="1">CalcTable[[#This Row],[IrrAmt]]/1000*CUR_IRR_AREA*10000/IRR_EFF</f>
        <v>#NAME?</v>
      </c>
      <c r="AG4775" s="147"/>
      <c r="AH4775" s="13"/>
      <c r="AI4775" s="50">
        <v>0</v>
      </c>
      <c r="AJ4775" s="50">
        <v>0</v>
      </c>
      <c r="AK4775" s="50">
        <v>0</v>
      </c>
      <c r="AL4775" s="50">
        <v>0</v>
      </c>
      <c r="AM4775" s="50"/>
      <c r="AN4775" s="50"/>
      <c r="AO4775" s="50"/>
      <c r="AP4775" s="50"/>
      <c r="AQ4775" s="50"/>
      <c r="AR4775" s="50"/>
      <c r="AS4775" s="50"/>
      <c r="AT4775" s="50"/>
      <c r="AU4775" s="50"/>
      <c r="AV4775" s="50"/>
      <c r="AW4775" s="50"/>
      <c r="AX4775" s="50">
        <f t="shared" si="1507"/>
        <v>0</v>
      </c>
      <c r="AY4775" s="50"/>
      <c r="AZ4775" s="50">
        <f t="shared" si="1497"/>
        <v>0</v>
      </c>
      <c r="BA4775" s="50">
        <f t="shared" si="1498"/>
        <v>0</v>
      </c>
      <c r="BB4775" s="50">
        <f t="shared" si="1499"/>
        <v>0</v>
      </c>
      <c r="BC4775" s="17">
        <f t="shared" si="1500"/>
        <v>19915</v>
      </c>
      <c r="BD4775" s="50">
        <f t="shared" si="1501"/>
        <v>0</v>
      </c>
      <c r="BE4775" s="50">
        <f t="shared" si="1502"/>
        <v>0</v>
      </c>
      <c r="BF4775" s="50">
        <f t="shared" si="1508"/>
        <v>0</v>
      </c>
      <c r="BG4775" s="50"/>
      <c r="BH4775" s="17">
        <f t="shared" si="1503"/>
        <v>0</v>
      </c>
      <c r="BI4775" s="17">
        <f t="shared" si="1511"/>
        <v>4775</v>
      </c>
      <c r="BJ4775" s="17">
        <f t="shared" si="1509"/>
        <v>4775</v>
      </c>
      <c r="BK4775" s="150">
        <f t="shared" si="1510"/>
        <v>33371</v>
      </c>
      <c r="BL4775" s="50" t="e">
        <f t="shared" ca="1" si="1504"/>
        <v>#NAME?</v>
      </c>
      <c r="BM4775" s="50" t="e">
        <f t="shared" ca="1" si="1505"/>
        <v>#NAME?</v>
      </c>
      <c r="BN4775" s="50" t="e">
        <f t="shared" ca="1" si="1506"/>
        <v>#NAME?</v>
      </c>
    </row>
    <row r="4776" spans="1:66" x14ac:dyDescent="0.35">
      <c r="A4776" s="48">
        <v>33372</v>
      </c>
      <c r="B4776" s="17">
        <v>1991</v>
      </c>
      <c r="C4776" s="17">
        <v>5</v>
      </c>
      <c r="D4776" s="17">
        <v>134</v>
      </c>
      <c r="E4776" s="17">
        <v>14</v>
      </c>
      <c r="F4776" s="17">
        <v>3</v>
      </c>
      <c r="G4776" s="50">
        <v>5.4</v>
      </c>
      <c r="H4776" s="32">
        <v>3.8957828923923712</v>
      </c>
      <c r="I4776" s="50">
        <v>10.833333333333334</v>
      </c>
      <c r="J4776" s="13">
        <v>0.4</v>
      </c>
      <c r="K4776" s="13">
        <f t="shared" si="1492"/>
        <v>0.4</v>
      </c>
      <c r="L4776" s="13">
        <f t="shared" si="1493"/>
        <v>0</v>
      </c>
      <c r="M4776" s="13" t="e">
        <f ca="1">CalcTable[[#This Row],[IWC]]-AE4775</f>
        <v>#NAME?</v>
      </c>
      <c r="N4776" s="13" t="e">
        <f ca="1">IF(CalcTable[[#This Row],[Day of Year]]&lt;123,FCAP,AE4775)</f>
        <v>#NAME?</v>
      </c>
      <c r="O4776" s="17" t="e">
        <f ca="1">IF(IRR_DRIP,5,COUNTIF('IDET Wind Values'!C4760:G4760,"&lt;="&amp;IRR_MAXWIND))</f>
        <v>#NAME?</v>
      </c>
      <c r="P4776" s="13" t="e">
        <f ca="1">CalcTable[[#This Row],[ET_o]]*KL</f>
        <v>#NAME?</v>
      </c>
      <c r="Q4776" s="13" t="e">
        <f ca="1">IF(WILTPT&lt;=0,1,MAX(0,MIN(1,(CalcTable[[#This Row],[IWC]]-WILTPT)/(MAD-WILTPT))))</f>
        <v>#NAME?</v>
      </c>
      <c r="R4776" s="13" t="e">
        <f ca="1">CalcTable[[#This Row],[ETMult]]*CalcTable[[#This Row],[ETb]]</f>
        <v>#NAME?</v>
      </c>
      <c r="S4776" s="13" t="b">
        <f>INDEX(IRR_LIST,CalcTable[[#This Row],[Day of Week]]+1)</f>
        <v>1</v>
      </c>
      <c r="T4776" s="13">
        <f t="shared" ca="1" si="1494"/>
        <v>37</v>
      </c>
      <c r="U4776" s="13" t="b">
        <f ca="1">IF(CalcTable[[#This Row],[IrrPrecip]]&gt;=IC_MM,FALSE,TRUE)</f>
        <v>0</v>
      </c>
      <c r="V4776" s="13" t="b">
        <f t="shared" si="1495"/>
        <v>1</v>
      </c>
      <c r="W4776" s="13" t="e">
        <f ca="1">IF(AND(IRR_DRIP=FALSE,CalcTable[[#This Row],[IrrHours]]&lt;=0),FALSE,TRUE)</f>
        <v>#NAME?</v>
      </c>
      <c r="X4776" s="13" t="e">
        <f ca="1">AND(CalcTable[[#This Row],[IrrDay]],CalcTable[[#This Row],[IrrRain]],CalcTable[[#This Row],[IrrWarm]],CalcTable[[#This Row],[IrrWindy]])</f>
        <v>#NAME?</v>
      </c>
      <c r="Y4776" s="13" t="e">
        <f t="shared" ca="1" si="1496"/>
        <v>#NAME?</v>
      </c>
      <c r="Z4776" s="13" t="e">
        <f ca="1">CalcTable[[#This Row],[IrrHours]]/5</f>
        <v>#NAME?</v>
      </c>
      <c r="AA4776" s="13" t="e">
        <f ca="1">IF(CalcTable[[#This Row],[IrrFlag]]=FALSE,0,MAX(0,CalcTable[[#This Row],[VolRednWind]]*(FCAP*IRR_TARGET-CalcTable[[#This Row],[IWC]])))</f>
        <v>#NAME?</v>
      </c>
      <c r="AB4776" s="13" t="e">
        <f ca="1">CalcTable[[#This Row],[IWC]]+CalcTable[[#This Row],[Eff Precip]]+CalcTable[[#This Row],[IrrAmt]]-CalcTable[[#This Row],[AET]]</f>
        <v>#NAME?</v>
      </c>
      <c r="AC4776" s="13" t="e">
        <f ca="1">IF(CalcTable[[#This Row],[PWC]]&gt;FCAP,MIN(24*PERC,MIN(SAT,CalcTable[[#This Row],[PWC]])-FCAP),0)</f>
        <v>#NAME?</v>
      </c>
      <c r="AD4776" s="13" t="e">
        <f ca="1">IF(CalcTable[[#This Row],[PWC]]&gt;SAT,CalcTable[[#This Row],[PWC]]-SAT,0)</f>
        <v>#NAME?</v>
      </c>
      <c r="AE4776" s="13" t="e">
        <f ca="1">CalcTable[[#This Row],[PWC]]-CalcTable[[#This Row],[PercAmt]]-CalcTable[[#This Row],[Runoff]]</f>
        <v>#NAME?</v>
      </c>
      <c r="AF4776" s="13" t="e">
        <f ca="1">CalcTable[[#This Row],[IrrAmt]]/1000*CUR_IRR_AREA*10000/IRR_EFF</f>
        <v>#NAME?</v>
      </c>
      <c r="AG4776" s="147"/>
      <c r="AH4776" s="13"/>
      <c r="AI4776" s="50">
        <v>0</v>
      </c>
      <c r="AJ4776" s="50">
        <v>0</v>
      </c>
      <c r="AK4776" s="50">
        <v>0</v>
      </c>
      <c r="AL4776" s="50">
        <v>0</v>
      </c>
      <c r="AM4776" s="50"/>
      <c r="AN4776" s="50"/>
      <c r="AO4776" s="50"/>
      <c r="AP4776" s="50"/>
      <c r="AQ4776" s="50"/>
      <c r="AR4776" s="50"/>
      <c r="AS4776" s="50"/>
      <c r="AT4776" s="50"/>
      <c r="AU4776" s="50"/>
      <c r="AV4776" s="50"/>
      <c r="AW4776" s="50"/>
      <c r="AX4776" s="50">
        <f t="shared" si="1507"/>
        <v>0</v>
      </c>
      <c r="AY4776" s="50"/>
      <c r="AZ4776" s="50">
        <f t="shared" si="1497"/>
        <v>0</v>
      </c>
      <c r="BA4776" s="50">
        <f t="shared" si="1498"/>
        <v>0</v>
      </c>
      <c r="BB4776" s="50">
        <f t="shared" si="1499"/>
        <v>0</v>
      </c>
      <c r="BC4776" s="17">
        <f t="shared" si="1500"/>
        <v>19915</v>
      </c>
      <c r="BD4776" s="50">
        <f t="shared" si="1501"/>
        <v>0</v>
      </c>
      <c r="BE4776" s="50">
        <f t="shared" si="1502"/>
        <v>0</v>
      </c>
      <c r="BF4776" s="50">
        <f t="shared" si="1508"/>
        <v>0</v>
      </c>
      <c r="BG4776" s="50"/>
      <c r="BH4776" s="17">
        <f t="shared" si="1503"/>
        <v>0</v>
      </c>
      <c r="BI4776" s="17">
        <f t="shared" si="1511"/>
        <v>4776</v>
      </c>
      <c r="BJ4776" s="17">
        <f t="shared" si="1509"/>
        <v>4776</v>
      </c>
      <c r="BK4776" s="150">
        <f t="shared" si="1510"/>
        <v>33372</v>
      </c>
      <c r="BL4776" s="50" t="e">
        <f t="shared" ca="1" si="1504"/>
        <v>#NAME?</v>
      </c>
      <c r="BM4776" s="50" t="e">
        <f t="shared" ca="1" si="1505"/>
        <v>#NAME?</v>
      </c>
      <c r="BN4776" s="50" t="e">
        <f t="shared" ca="1" si="1506"/>
        <v>#NAME?</v>
      </c>
    </row>
    <row r="4777" spans="1:66" x14ac:dyDescent="0.35">
      <c r="A4777" s="48">
        <v>33373</v>
      </c>
      <c r="B4777" s="17">
        <v>1991</v>
      </c>
      <c r="C4777" s="17">
        <v>5</v>
      </c>
      <c r="D4777" s="17">
        <v>135</v>
      </c>
      <c r="E4777" s="17">
        <v>15</v>
      </c>
      <c r="F4777" s="17">
        <v>4</v>
      </c>
      <c r="G4777" s="50">
        <v>5.6</v>
      </c>
      <c r="H4777" s="32">
        <v>4.298636668307477</v>
      </c>
      <c r="I4777" s="50">
        <v>11.666666666666666</v>
      </c>
      <c r="J4777" s="13">
        <v>0</v>
      </c>
      <c r="K4777" s="13">
        <f t="shared" si="1492"/>
        <v>0</v>
      </c>
      <c r="L4777" s="13">
        <f t="shared" si="1493"/>
        <v>0</v>
      </c>
      <c r="M4777" s="13" t="e">
        <f ca="1">CalcTable[[#This Row],[IWC]]-AE4776</f>
        <v>#NAME?</v>
      </c>
      <c r="N4777" s="13" t="e">
        <f ca="1">IF(CalcTable[[#This Row],[Day of Year]]&lt;123,FCAP,AE4776)</f>
        <v>#NAME?</v>
      </c>
      <c r="O4777" s="17" t="e">
        <f ca="1">IF(IRR_DRIP,5,COUNTIF('IDET Wind Values'!C4761:G4761,"&lt;="&amp;IRR_MAXWIND))</f>
        <v>#NAME?</v>
      </c>
      <c r="P4777" s="13" t="e">
        <f ca="1">CalcTable[[#This Row],[ET_o]]*KL</f>
        <v>#NAME?</v>
      </c>
      <c r="Q4777" s="13" t="e">
        <f ca="1">IF(WILTPT&lt;=0,1,MAX(0,MIN(1,(CalcTable[[#This Row],[IWC]]-WILTPT)/(MAD-WILTPT))))</f>
        <v>#NAME?</v>
      </c>
      <c r="R4777" s="13" t="e">
        <f ca="1">CalcTable[[#This Row],[ETMult]]*CalcTable[[#This Row],[ETb]]</f>
        <v>#NAME?</v>
      </c>
      <c r="S4777" s="13" t="b">
        <f>INDEX(IRR_LIST,CalcTable[[#This Row],[Day of Week]]+1)</f>
        <v>0</v>
      </c>
      <c r="T4777" s="13">
        <f t="shared" ca="1" si="1494"/>
        <v>9.2000000000000011</v>
      </c>
      <c r="U4777" s="13" t="b">
        <f ca="1">IF(CalcTable[[#This Row],[IrrPrecip]]&gt;=IC_MM,FALSE,TRUE)</f>
        <v>1</v>
      </c>
      <c r="V4777" s="13" t="b">
        <f t="shared" si="1495"/>
        <v>1</v>
      </c>
      <c r="W4777" s="13" t="e">
        <f ca="1">IF(AND(IRR_DRIP=FALSE,CalcTable[[#This Row],[IrrHours]]&lt;=0),FALSE,TRUE)</f>
        <v>#NAME?</v>
      </c>
      <c r="X4777" s="13" t="e">
        <f ca="1">AND(CalcTable[[#This Row],[IrrDay]],CalcTable[[#This Row],[IrrRain]],CalcTable[[#This Row],[IrrWarm]],CalcTable[[#This Row],[IrrWindy]])</f>
        <v>#NAME?</v>
      </c>
      <c r="Y4777" s="13" t="e">
        <f t="shared" ca="1" si="1496"/>
        <v>#NAME?</v>
      </c>
      <c r="Z4777" s="13" t="e">
        <f ca="1">CalcTable[[#This Row],[IrrHours]]/5</f>
        <v>#NAME?</v>
      </c>
      <c r="AA4777" s="13" t="e">
        <f ca="1">IF(CalcTable[[#This Row],[IrrFlag]]=FALSE,0,MAX(0,CalcTable[[#This Row],[VolRednWind]]*(FCAP*IRR_TARGET-CalcTable[[#This Row],[IWC]])))</f>
        <v>#NAME?</v>
      </c>
      <c r="AB4777" s="13" t="e">
        <f ca="1">CalcTable[[#This Row],[IWC]]+CalcTable[[#This Row],[Eff Precip]]+CalcTable[[#This Row],[IrrAmt]]-CalcTable[[#This Row],[AET]]</f>
        <v>#NAME?</v>
      </c>
      <c r="AC4777" s="13" t="e">
        <f ca="1">IF(CalcTable[[#This Row],[PWC]]&gt;FCAP,MIN(24*PERC,MIN(SAT,CalcTable[[#This Row],[PWC]])-FCAP),0)</f>
        <v>#NAME?</v>
      </c>
      <c r="AD4777" s="13" t="e">
        <f ca="1">IF(CalcTable[[#This Row],[PWC]]&gt;SAT,CalcTable[[#This Row],[PWC]]-SAT,0)</f>
        <v>#NAME?</v>
      </c>
      <c r="AE4777" s="13" t="e">
        <f ca="1">CalcTable[[#This Row],[PWC]]-CalcTable[[#This Row],[PercAmt]]-CalcTable[[#This Row],[Runoff]]</f>
        <v>#NAME?</v>
      </c>
      <c r="AF4777" s="13" t="e">
        <f ca="1">CalcTable[[#This Row],[IrrAmt]]/1000*CUR_IRR_AREA*10000/IRR_EFF</f>
        <v>#NAME?</v>
      </c>
      <c r="AG4777" s="147"/>
      <c r="AH4777" s="13"/>
      <c r="AI4777" s="50">
        <v>0</v>
      </c>
      <c r="AJ4777" s="50">
        <v>0</v>
      </c>
      <c r="AK4777" s="50">
        <v>2.0282722363263233</v>
      </c>
      <c r="AL4777" s="50">
        <v>4.4226805908158049</v>
      </c>
      <c r="AM4777" s="50"/>
      <c r="AN4777" s="50"/>
      <c r="AO4777" s="50"/>
      <c r="AP4777" s="50"/>
      <c r="AQ4777" s="50"/>
      <c r="AR4777" s="50"/>
      <c r="AS4777" s="50"/>
      <c r="AT4777" s="50"/>
      <c r="AU4777" s="50"/>
      <c r="AV4777" s="50"/>
      <c r="AW4777" s="50"/>
      <c r="AX4777" s="50">
        <f t="shared" si="1507"/>
        <v>6.4509528271421281</v>
      </c>
      <c r="AY4777" s="50"/>
      <c r="AZ4777" s="50">
        <f t="shared" si="1497"/>
        <v>159.47995679671635</v>
      </c>
      <c r="BA4777" s="50">
        <f t="shared" si="1498"/>
        <v>245.54850490922996</v>
      </c>
      <c r="BB4777" s="50">
        <f t="shared" si="1499"/>
        <v>253.14278856621647</v>
      </c>
      <c r="BC4777" s="17">
        <f t="shared" si="1500"/>
        <v>19915</v>
      </c>
      <c r="BD4777" s="50">
        <f t="shared" si="1501"/>
        <v>6.4509528271421281</v>
      </c>
      <c r="BE4777" s="50">
        <f t="shared" si="1502"/>
        <v>159.47995679671635</v>
      </c>
      <c r="BF4777" s="50">
        <f t="shared" si="1508"/>
        <v>260.85844003251526</v>
      </c>
      <c r="BG4777" s="50"/>
      <c r="BH4777" s="17">
        <f t="shared" si="1503"/>
        <v>0</v>
      </c>
      <c r="BI4777" s="17">
        <f t="shared" si="1511"/>
        <v>4777</v>
      </c>
      <c r="BJ4777" s="17">
        <f t="shared" si="1509"/>
        <v>4777</v>
      </c>
      <c r="BK4777" s="150">
        <f t="shared" si="1510"/>
        <v>33373</v>
      </c>
      <c r="BL4777" s="50" t="e">
        <f t="shared" ca="1" si="1504"/>
        <v>#NAME?</v>
      </c>
      <c r="BM4777" s="50" t="e">
        <f t="shared" ca="1" si="1505"/>
        <v>#NAME?</v>
      </c>
      <c r="BN4777" s="50" t="e">
        <f t="shared" ca="1" si="1506"/>
        <v>#NAME?</v>
      </c>
    </row>
    <row r="4778" spans="1:66" x14ac:dyDescent="0.35">
      <c r="A4778" s="48">
        <v>33374</v>
      </c>
      <c r="B4778" s="17">
        <v>1991</v>
      </c>
      <c r="C4778" s="17">
        <v>5</v>
      </c>
      <c r="D4778" s="17">
        <v>136</v>
      </c>
      <c r="E4778" s="17">
        <v>16</v>
      </c>
      <c r="F4778" s="17">
        <v>5</v>
      </c>
      <c r="G4778" s="50">
        <v>4.5</v>
      </c>
      <c r="H4778" s="32">
        <v>4.2217759450587735</v>
      </c>
      <c r="I4778" s="50">
        <v>6.5</v>
      </c>
      <c r="J4778" s="13">
        <v>0.4</v>
      </c>
      <c r="K4778" s="13">
        <f t="shared" si="1492"/>
        <v>0.4</v>
      </c>
      <c r="L4778" s="13">
        <f t="shared" si="1493"/>
        <v>0</v>
      </c>
      <c r="M4778" s="13" t="e">
        <f ca="1">CalcTable[[#This Row],[IWC]]-AE4777</f>
        <v>#NAME?</v>
      </c>
      <c r="N4778" s="13" t="e">
        <f ca="1">IF(CalcTable[[#This Row],[Day of Year]]&lt;123,FCAP,AE4777)</f>
        <v>#NAME?</v>
      </c>
      <c r="O4778" s="17" t="e">
        <f ca="1">IF(IRR_DRIP,5,COUNTIF('IDET Wind Values'!C4762:G4762,"&lt;="&amp;IRR_MAXWIND))</f>
        <v>#NAME?</v>
      </c>
      <c r="P4778" s="13" t="e">
        <f ca="1">CalcTable[[#This Row],[ET_o]]*KL</f>
        <v>#NAME?</v>
      </c>
      <c r="Q4778" s="13" t="e">
        <f ca="1">IF(WILTPT&lt;=0,1,MAX(0,MIN(1,(CalcTable[[#This Row],[IWC]]-WILTPT)/(MAD-WILTPT))))</f>
        <v>#NAME?</v>
      </c>
      <c r="R4778" s="13" t="e">
        <f ca="1">CalcTable[[#This Row],[ETMult]]*CalcTable[[#This Row],[ETb]]</f>
        <v>#NAME?</v>
      </c>
      <c r="S4778" s="13" t="b">
        <f>INDEX(IRR_LIST,CalcTable[[#This Row],[Day of Week]]+1)</f>
        <v>1</v>
      </c>
      <c r="T4778" s="13">
        <f t="shared" ca="1" si="1494"/>
        <v>0.4</v>
      </c>
      <c r="U4778" s="13" t="b">
        <f ca="1">IF(CalcTable[[#This Row],[IrrPrecip]]&gt;=IC_MM,FALSE,TRUE)</f>
        <v>1</v>
      </c>
      <c r="V4778" s="13" t="b">
        <f t="shared" si="1495"/>
        <v>1</v>
      </c>
      <c r="W4778" s="13" t="e">
        <f ca="1">IF(AND(IRR_DRIP=FALSE,CalcTable[[#This Row],[IrrHours]]&lt;=0),FALSE,TRUE)</f>
        <v>#NAME?</v>
      </c>
      <c r="X4778" s="13" t="e">
        <f ca="1">AND(CalcTable[[#This Row],[IrrDay]],CalcTable[[#This Row],[IrrRain]],CalcTable[[#This Row],[IrrWarm]],CalcTable[[#This Row],[IrrWindy]])</f>
        <v>#NAME?</v>
      </c>
      <c r="Y4778" s="13" t="e">
        <f t="shared" ca="1" si="1496"/>
        <v>#NAME?</v>
      </c>
      <c r="Z4778" s="13" t="e">
        <f ca="1">CalcTable[[#This Row],[IrrHours]]/5</f>
        <v>#NAME?</v>
      </c>
      <c r="AA4778" s="13" t="e">
        <f ca="1">IF(CalcTable[[#This Row],[IrrFlag]]=FALSE,0,MAX(0,CalcTable[[#This Row],[VolRednWind]]*(FCAP*IRR_TARGET-CalcTable[[#This Row],[IWC]])))</f>
        <v>#NAME?</v>
      </c>
      <c r="AB4778" s="13" t="e">
        <f ca="1">CalcTable[[#This Row],[IWC]]+CalcTable[[#This Row],[Eff Precip]]+CalcTable[[#This Row],[IrrAmt]]-CalcTable[[#This Row],[AET]]</f>
        <v>#NAME?</v>
      </c>
      <c r="AC4778" s="13" t="e">
        <f ca="1">IF(CalcTable[[#This Row],[PWC]]&gt;FCAP,MIN(24*PERC,MIN(SAT,CalcTable[[#This Row],[PWC]])-FCAP),0)</f>
        <v>#NAME?</v>
      </c>
      <c r="AD4778" s="13" t="e">
        <f ca="1">IF(CalcTable[[#This Row],[PWC]]&gt;SAT,CalcTable[[#This Row],[PWC]]-SAT,0)</f>
        <v>#NAME?</v>
      </c>
      <c r="AE4778" s="13" t="e">
        <f ca="1">CalcTable[[#This Row],[PWC]]-CalcTable[[#This Row],[PercAmt]]-CalcTable[[#This Row],[Runoff]]</f>
        <v>#NAME?</v>
      </c>
      <c r="AF4778" s="13" t="e">
        <f ca="1">CalcTable[[#This Row],[IrrAmt]]/1000*CUR_IRR_AREA*10000/IRR_EFF</f>
        <v>#NAME?</v>
      </c>
      <c r="AG4778" s="147"/>
      <c r="AH4778" s="13"/>
      <c r="AI4778" s="50">
        <v>0</v>
      </c>
      <c r="AJ4778" s="50">
        <v>0</v>
      </c>
      <c r="AK4778" s="50">
        <v>0</v>
      </c>
      <c r="AL4778" s="50">
        <v>0</v>
      </c>
      <c r="AM4778" s="50"/>
      <c r="AN4778" s="50"/>
      <c r="AO4778" s="50"/>
      <c r="AP4778" s="50"/>
      <c r="AQ4778" s="50"/>
      <c r="AR4778" s="50"/>
      <c r="AS4778" s="50"/>
      <c r="AT4778" s="50"/>
      <c r="AU4778" s="50"/>
      <c r="AV4778" s="50"/>
      <c r="AW4778" s="50"/>
      <c r="AX4778" s="50">
        <f t="shared" si="1507"/>
        <v>0</v>
      </c>
      <c r="AY4778" s="50"/>
      <c r="AZ4778" s="50">
        <f t="shared" si="1497"/>
        <v>0</v>
      </c>
      <c r="BA4778" s="50">
        <f t="shared" si="1498"/>
        <v>0</v>
      </c>
      <c r="BB4778" s="50">
        <f t="shared" si="1499"/>
        <v>0</v>
      </c>
      <c r="BC4778" s="17">
        <f t="shared" si="1500"/>
        <v>19915</v>
      </c>
      <c r="BD4778" s="50">
        <f t="shared" si="1501"/>
        <v>0</v>
      </c>
      <c r="BE4778" s="50">
        <f t="shared" si="1502"/>
        <v>0</v>
      </c>
      <c r="BF4778" s="50">
        <f t="shared" si="1508"/>
        <v>0</v>
      </c>
      <c r="BG4778" s="50"/>
      <c r="BH4778" s="17">
        <f t="shared" si="1503"/>
        <v>0</v>
      </c>
      <c r="BI4778" s="17">
        <f t="shared" si="1511"/>
        <v>4778</v>
      </c>
      <c r="BJ4778" s="17">
        <f t="shared" si="1509"/>
        <v>4778</v>
      </c>
      <c r="BK4778" s="150">
        <f t="shared" si="1510"/>
        <v>33374</v>
      </c>
      <c r="BL4778" s="50" t="e">
        <f t="shared" ca="1" si="1504"/>
        <v>#NAME?</v>
      </c>
      <c r="BM4778" s="50" t="e">
        <f t="shared" ca="1" si="1505"/>
        <v>#NAME?</v>
      </c>
      <c r="BN4778" s="50" t="e">
        <f t="shared" ca="1" si="1506"/>
        <v>#NAME?</v>
      </c>
    </row>
    <row r="4779" spans="1:66" x14ac:dyDescent="0.35">
      <c r="A4779" s="48">
        <v>33375</v>
      </c>
      <c r="B4779" s="17">
        <v>1991</v>
      </c>
      <c r="C4779" s="17">
        <v>5</v>
      </c>
      <c r="D4779" s="17">
        <v>137</v>
      </c>
      <c r="E4779" s="17">
        <v>17</v>
      </c>
      <c r="F4779" s="17">
        <v>6</v>
      </c>
      <c r="G4779" s="50">
        <v>9</v>
      </c>
      <c r="H4779" s="32">
        <v>3.9508111409408473</v>
      </c>
      <c r="I4779" s="50">
        <v>10</v>
      </c>
      <c r="J4779" s="13">
        <v>1.5</v>
      </c>
      <c r="K4779" s="13">
        <f t="shared" si="1492"/>
        <v>1.5</v>
      </c>
      <c r="L4779" s="13">
        <f t="shared" si="1493"/>
        <v>0</v>
      </c>
      <c r="M4779" s="13" t="e">
        <f ca="1">CalcTable[[#This Row],[IWC]]-AE4778</f>
        <v>#NAME?</v>
      </c>
      <c r="N4779" s="13" t="e">
        <f ca="1">IF(CalcTable[[#This Row],[Day of Year]]&lt;123,FCAP,AE4778)</f>
        <v>#NAME?</v>
      </c>
      <c r="O4779" s="17" t="e">
        <f ca="1">IF(IRR_DRIP,5,COUNTIF('IDET Wind Values'!C4763:G4763,"&lt;="&amp;IRR_MAXWIND))</f>
        <v>#NAME?</v>
      </c>
      <c r="P4779" s="13" t="e">
        <f ca="1">CalcTable[[#This Row],[ET_o]]*KL</f>
        <v>#NAME?</v>
      </c>
      <c r="Q4779" s="13" t="e">
        <f ca="1">IF(WILTPT&lt;=0,1,MAX(0,MIN(1,(CalcTable[[#This Row],[IWC]]-WILTPT)/(MAD-WILTPT))))</f>
        <v>#NAME?</v>
      </c>
      <c r="R4779" s="13" t="e">
        <f ca="1">CalcTable[[#This Row],[ETMult]]*CalcTable[[#This Row],[ETb]]</f>
        <v>#NAME?</v>
      </c>
      <c r="S4779" s="13" t="b">
        <f>INDEX(IRR_LIST,CalcTable[[#This Row],[Day of Week]]+1)</f>
        <v>0</v>
      </c>
      <c r="T4779" s="13">
        <f t="shared" ca="1" si="1494"/>
        <v>0.4</v>
      </c>
      <c r="U4779" s="13" t="b">
        <f ca="1">IF(CalcTable[[#This Row],[IrrPrecip]]&gt;=IC_MM,FALSE,TRUE)</f>
        <v>1</v>
      </c>
      <c r="V4779" s="13" t="b">
        <f t="shared" si="1495"/>
        <v>1</v>
      </c>
      <c r="W4779" s="13" t="e">
        <f ca="1">IF(AND(IRR_DRIP=FALSE,CalcTable[[#This Row],[IrrHours]]&lt;=0),FALSE,TRUE)</f>
        <v>#NAME?</v>
      </c>
      <c r="X4779" s="13" t="e">
        <f ca="1">AND(CalcTable[[#This Row],[IrrDay]],CalcTable[[#This Row],[IrrRain]],CalcTable[[#This Row],[IrrWarm]],CalcTable[[#This Row],[IrrWindy]])</f>
        <v>#NAME?</v>
      </c>
      <c r="Y4779" s="13" t="e">
        <f t="shared" ca="1" si="1496"/>
        <v>#NAME?</v>
      </c>
      <c r="Z4779" s="13" t="e">
        <f ca="1">CalcTable[[#This Row],[IrrHours]]/5</f>
        <v>#NAME?</v>
      </c>
      <c r="AA4779" s="13" t="e">
        <f ca="1">IF(CalcTable[[#This Row],[IrrFlag]]=FALSE,0,MAX(0,CalcTable[[#This Row],[VolRednWind]]*(FCAP*IRR_TARGET-CalcTable[[#This Row],[IWC]])))</f>
        <v>#NAME?</v>
      </c>
      <c r="AB4779" s="13" t="e">
        <f ca="1">CalcTable[[#This Row],[IWC]]+CalcTable[[#This Row],[Eff Precip]]+CalcTable[[#This Row],[IrrAmt]]-CalcTable[[#This Row],[AET]]</f>
        <v>#NAME?</v>
      </c>
      <c r="AC4779" s="13" t="e">
        <f ca="1">IF(CalcTable[[#This Row],[PWC]]&gt;FCAP,MIN(24*PERC,MIN(SAT,CalcTable[[#This Row],[PWC]])-FCAP),0)</f>
        <v>#NAME?</v>
      </c>
      <c r="AD4779" s="13" t="e">
        <f ca="1">IF(CalcTable[[#This Row],[PWC]]&gt;SAT,CalcTable[[#This Row],[PWC]]-SAT,0)</f>
        <v>#NAME?</v>
      </c>
      <c r="AE4779" s="13" t="e">
        <f ca="1">CalcTable[[#This Row],[PWC]]-CalcTable[[#This Row],[PercAmt]]-CalcTable[[#This Row],[Runoff]]</f>
        <v>#NAME?</v>
      </c>
      <c r="AF4779" s="13" t="e">
        <f ca="1">CalcTable[[#This Row],[IrrAmt]]/1000*CUR_IRR_AREA*10000/IRR_EFF</f>
        <v>#NAME?</v>
      </c>
      <c r="AG4779" s="147"/>
      <c r="AH4779" s="13"/>
      <c r="AI4779" s="50">
        <v>0</v>
      </c>
      <c r="AJ4779" s="50">
        <v>0</v>
      </c>
      <c r="AK4779" s="50">
        <v>0</v>
      </c>
      <c r="AL4779" s="50">
        <v>4.6862269373514351</v>
      </c>
      <c r="AM4779" s="50"/>
      <c r="AN4779" s="50"/>
      <c r="AO4779" s="50"/>
      <c r="AP4779" s="50"/>
      <c r="AQ4779" s="50"/>
      <c r="AR4779" s="50"/>
      <c r="AS4779" s="50"/>
      <c r="AT4779" s="50"/>
      <c r="AU4779" s="50"/>
      <c r="AV4779" s="50"/>
      <c r="AW4779" s="50"/>
      <c r="AX4779" s="50">
        <f t="shared" si="1507"/>
        <v>4.6862269373514351</v>
      </c>
      <c r="AY4779" s="50"/>
      <c r="AZ4779" s="50">
        <f t="shared" si="1497"/>
        <v>137.46265682897544</v>
      </c>
      <c r="BA4779" s="50">
        <f t="shared" si="1498"/>
        <v>211.64885257794631</v>
      </c>
      <c r="BB4779" s="50">
        <f t="shared" si="1499"/>
        <v>218.19469337932611</v>
      </c>
      <c r="BC4779" s="17">
        <f t="shared" si="1500"/>
        <v>19915</v>
      </c>
      <c r="BD4779" s="50">
        <f t="shared" si="1501"/>
        <v>4.6862269373514351</v>
      </c>
      <c r="BE4779" s="50">
        <f t="shared" si="1502"/>
        <v>137.46265682897544</v>
      </c>
      <c r="BF4779" s="50">
        <f t="shared" si="1508"/>
        <v>224.84514633295805</v>
      </c>
      <c r="BG4779" s="50"/>
      <c r="BH4779" s="17">
        <f t="shared" si="1503"/>
        <v>0</v>
      </c>
      <c r="BI4779" s="17">
        <f t="shared" si="1511"/>
        <v>4779</v>
      </c>
      <c r="BJ4779" s="17">
        <f t="shared" si="1509"/>
        <v>4779</v>
      </c>
      <c r="BK4779" s="150">
        <f t="shared" si="1510"/>
        <v>33375</v>
      </c>
      <c r="BL4779" s="50" t="e">
        <f t="shared" ca="1" si="1504"/>
        <v>#NAME?</v>
      </c>
      <c r="BM4779" s="50" t="e">
        <f t="shared" ca="1" si="1505"/>
        <v>#NAME?</v>
      </c>
      <c r="BN4779" s="50" t="e">
        <f t="shared" ca="1" si="1506"/>
        <v>#NAME?</v>
      </c>
    </row>
    <row r="4780" spans="1:66" x14ac:dyDescent="0.35">
      <c r="A4780" s="48">
        <v>33376</v>
      </c>
      <c r="B4780" s="17">
        <v>1991</v>
      </c>
      <c r="C4780" s="17">
        <v>5</v>
      </c>
      <c r="D4780" s="17">
        <v>138</v>
      </c>
      <c r="E4780" s="17">
        <v>18</v>
      </c>
      <c r="F4780" s="17">
        <v>7</v>
      </c>
      <c r="G4780" s="50">
        <v>9</v>
      </c>
      <c r="H4780" s="32">
        <v>2.2435522798857983</v>
      </c>
      <c r="I4780" s="50">
        <v>11.166666666666666</v>
      </c>
      <c r="J4780" s="13">
        <v>0.7</v>
      </c>
      <c r="K4780" s="13">
        <f t="shared" si="1492"/>
        <v>0.7</v>
      </c>
      <c r="L4780" s="13">
        <f t="shared" si="1493"/>
        <v>0</v>
      </c>
      <c r="M4780" s="13" t="e">
        <f ca="1">CalcTable[[#This Row],[IWC]]-AE4779</f>
        <v>#NAME?</v>
      </c>
      <c r="N4780" s="13" t="e">
        <f ca="1">IF(CalcTable[[#This Row],[Day of Year]]&lt;123,FCAP,AE4779)</f>
        <v>#NAME?</v>
      </c>
      <c r="O4780" s="17" t="e">
        <f ca="1">IF(IRR_DRIP,5,COUNTIF('IDET Wind Values'!C4764:G4764,"&lt;="&amp;IRR_MAXWIND))</f>
        <v>#NAME?</v>
      </c>
      <c r="P4780" s="13" t="e">
        <f ca="1">CalcTable[[#This Row],[ET_o]]*KL</f>
        <v>#NAME?</v>
      </c>
      <c r="Q4780" s="13" t="e">
        <f ca="1">IF(WILTPT&lt;=0,1,MAX(0,MIN(1,(CalcTable[[#This Row],[IWC]]-WILTPT)/(MAD-WILTPT))))</f>
        <v>#NAME?</v>
      </c>
      <c r="R4780" s="13" t="e">
        <f ca="1">CalcTable[[#This Row],[ETMult]]*CalcTable[[#This Row],[ETb]]</f>
        <v>#NAME?</v>
      </c>
      <c r="S4780" s="13" t="b">
        <f>INDEX(IRR_LIST,CalcTable[[#This Row],[Day of Week]]+1)</f>
        <v>0</v>
      </c>
      <c r="T4780" s="13">
        <f t="shared" ca="1" si="1494"/>
        <v>1.9</v>
      </c>
      <c r="U4780" s="13" t="b">
        <f ca="1">IF(CalcTable[[#This Row],[IrrPrecip]]&gt;=IC_MM,FALSE,TRUE)</f>
        <v>1</v>
      </c>
      <c r="V4780" s="13" t="b">
        <f t="shared" si="1495"/>
        <v>1</v>
      </c>
      <c r="W4780" s="13" t="e">
        <f ca="1">IF(AND(IRR_DRIP=FALSE,CalcTable[[#This Row],[IrrHours]]&lt;=0),FALSE,TRUE)</f>
        <v>#NAME?</v>
      </c>
      <c r="X4780" s="13" t="e">
        <f ca="1">AND(CalcTable[[#This Row],[IrrDay]],CalcTable[[#This Row],[IrrRain]],CalcTable[[#This Row],[IrrWarm]],CalcTable[[#This Row],[IrrWindy]])</f>
        <v>#NAME?</v>
      </c>
      <c r="Y4780" s="13" t="e">
        <f t="shared" ca="1" si="1496"/>
        <v>#NAME?</v>
      </c>
      <c r="Z4780" s="13" t="e">
        <f ca="1">CalcTable[[#This Row],[IrrHours]]/5</f>
        <v>#NAME?</v>
      </c>
      <c r="AA4780" s="13" t="e">
        <f ca="1">IF(CalcTable[[#This Row],[IrrFlag]]=FALSE,0,MAX(0,CalcTable[[#This Row],[VolRednWind]]*(FCAP*IRR_TARGET-CalcTable[[#This Row],[IWC]])))</f>
        <v>#NAME?</v>
      </c>
      <c r="AB4780" s="13" t="e">
        <f ca="1">CalcTable[[#This Row],[IWC]]+CalcTable[[#This Row],[Eff Precip]]+CalcTable[[#This Row],[IrrAmt]]-CalcTable[[#This Row],[AET]]</f>
        <v>#NAME?</v>
      </c>
      <c r="AC4780" s="13" t="e">
        <f ca="1">IF(CalcTable[[#This Row],[PWC]]&gt;FCAP,MIN(24*PERC,MIN(SAT,CalcTable[[#This Row],[PWC]])-FCAP),0)</f>
        <v>#NAME?</v>
      </c>
      <c r="AD4780" s="13" t="e">
        <f ca="1">IF(CalcTable[[#This Row],[PWC]]&gt;SAT,CalcTable[[#This Row],[PWC]]-SAT,0)</f>
        <v>#NAME?</v>
      </c>
      <c r="AE4780" s="13" t="e">
        <f ca="1">CalcTable[[#This Row],[PWC]]-CalcTable[[#This Row],[PercAmt]]-CalcTable[[#This Row],[Runoff]]</f>
        <v>#NAME?</v>
      </c>
      <c r="AF4780" s="13" t="e">
        <f ca="1">CalcTable[[#This Row],[IrrAmt]]/1000*CUR_IRR_AREA*10000/IRR_EFF</f>
        <v>#NAME?</v>
      </c>
      <c r="AG4780" s="147"/>
      <c r="AH4780" s="13"/>
      <c r="AI4780" s="50">
        <v>0</v>
      </c>
      <c r="AJ4780" s="50">
        <v>0</v>
      </c>
      <c r="AK4780" s="50">
        <v>1.9450171369864593</v>
      </c>
      <c r="AL4780" s="50">
        <v>0</v>
      </c>
      <c r="AM4780" s="50"/>
      <c r="AN4780" s="50"/>
      <c r="AO4780" s="50"/>
      <c r="AP4780" s="50"/>
      <c r="AQ4780" s="50"/>
      <c r="AR4780" s="50"/>
      <c r="AS4780" s="50"/>
      <c r="AT4780" s="50"/>
      <c r="AU4780" s="50"/>
      <c r="AV4780" s="50"/>
      <c r="AW4780" s="50"/>
      <c r="AX4780" s="50">
        <f t="shared" si="1507"/>
        <v>1.9450171369864593</v>
      </c>
      <c r="AY4780" s="50"/>
      <c r="AZ4780" s="50">
        <f t="shared" si="1497"/>
        <v>28.526918009134739</v>
      </c>
      <c r="BA4780" s="50">
        <f t="shared" si="1498"/>
        <v>43.922397569620152</v>
      </c>
      <c r="BB4780" s="50">
        <f t="shared" si="1499"/>
        <v>45.280822236721811</v>
      </c>
      <c r="BC4780" s="17">
        <f t="shared" si="1500"/>
        <v>19915</v>
      </c>
      <c r="BD4780" s="50">
        <f t="shared" si="1501"/>
        <v>1.9450171369864593</v>
      </c>
      <c r="BE4780" s="50">
        <f t="shared" si="1502"/>
        <v>28.526918009134739</v>
      </c>
      <c r="BF4780" s="50">
        <f t="shared" si="1508"/>
        <v>46.660956525613834</v>
      </c>
      <c r="BG4780" s="50"/>
      <c r="BH4780" s="17">
        <f t="shared" si="1503"/>
        <v>0</v>
      </c>
      <c r="BI4780" s="17">
        <f t="shared" si="1511"/>
        <v>4780</v>
      </c>
      <c r="BJ4780" s="17">
        <f t="shared" si="1509"/>
        <v>4780</v>
      </c>
      <c r="BK4780" s="150">
        <f t="shared" si="1510"/>
        <v>33376</v>
      </c>
      <c r="BL4780" s="50" t="e">
        <f t="shared" ca="1" si="1504"/>
        <v>#NAME?</v>
      </c>
      <c r="BM4780" s="50" t="e">
        <f t="shared" ca="1" si="1505"/>
        <v>#NAME?</v>
      </c>
      <c r="BN4780" s="50" t="e">
        <f t="shared" ca="1" si="1506"/>
        <v>#NAME?</v>
      </c>
    </row>
    <row r="4781" spans="1:66" x14ac:dyDescent="0.35">
      <c r="A4781" s="48">
        <v>33377</v>
      </c>
      <c r="B4781" s="17">
        <v>1991</v>
      </c>
      <c r="C4781" s="17">
        <v>5</v>
      </c>
      <c r="D4781" s="17">
        <v>139</v>
      </c>
      <c r="E4781" s="17">
        <v>19</v>
      </c>
      <c r="F4781" s="17">
        <v>1</v>
      </c>
      <c r="G4781" s="50">
        <v>7.7</v>
      </c>
      <c r="H4781" s="32">
        <v>2.9100113061100084</v>
      </c>
      <c r="I4781" s="50">
        <v>9.8333333333333339</v>
      </c>
      <c r="J4781" s="13">
        <v>17.399999999999999</v>
      </c>
      <c r="K4781" s="13">
        <f t="shared" si="1492"/>
        <v>17.399999999999999</v>
      </c>
      <c r="L4781" s="13">
        <f t="shared" si="1493"/>
        <v>9.2999999999999989</v>
      </c>
      <c r="M4781" s="13" t="e">
        <f ca="1">CalcTable[[#This Row],[IWC]]-AE4780</f>
        <v>#NAME?</v>
      </c>
      <c r="N4781" s="13" t="e">
        <f ca="1">IF(CalcTable[[#This Row],[Day of Year]]&lt;123,FCAP,AE4780)</f>
        <v>#NAME?</v>
      </c>
      <c r="O4781" s="17" t="e">
        <f ca="1">IF(IRR_DRIP,5,COUNTIF('IDET Wind Values'!C4765:G4765,"&lt;="&amp;IRR_MAXWIND))</f>
        <v>#NAME?</v>
      </c>
      <c r="P4781" s="13" t="e">
        <f ca="1">CalcTable[[#This Row],[ET_o]]*KL</f>
        <v>#NAME?</v>
      </c>
      <c r="Q4781" s="13" t="e">
        <f ca="1">IF(WILTPT&lt;=0,1,MAX(0,MIN(1,(CalcTable[[#This Row],[IWC]]-WILTPT)/(MAD-WILTPT))))</f>
        <v>#NAME?</v>
      </c>
      <c r="R4781" s="13" t="e">
        <f ca="1">CalcTable[[#This Row],[ETMult]]*CalcTable[[#This Row],[ETb]]</f>
        <v>#NAME?</v>
      </c>
      <c r="S4781" s="13" t="b">
        <f>INDEX(IRR_LIST,CalcTable[[#This Row],[Day of Week]]+1)</f>
        <v>1</v>
      </c>
      <c r="T4781" s="13">
        <f t="shared" ca="1" si="1494"/>
        <v>2.2000000000000002</v>
      </c>
      <c r="U4781" s="13" t="b">
        <f ca="1">IF(CalcTable[[#This Row],[IrrPrecip]]&gt;=IC_MM,FALSE,TRUE)</f>
        <v>1</v>
      </c>
      <c r="V4781" s="13" t="b">
        <f t="shared" si="1495"/>
        <v>1</v>
      </c>
      <c r="W4781" s="13" t="e">
        <f ca="1">IF(AND(IRR_DRIP=FALSE,CalcTable[[#This Row],[IrrHours]]&lt;=0),FALSE,TRUE)</f>
        <v>#NAME?</v>
      </c>
      <c r="X4781" s="13" t="e">
        <f ca="1">AND(CalcTable[[#This Row],[IrrDay]],CalcTable[[#This Row],[IrrRain]],CalcTable[[#This Row],[IrrWarm]],CalcTable[[#This Row],[IrrWindy]])</f>
        <v>#NAME?</v>
      </c>
      <c r="Y4781" s="13" t="e">
        <f t="shared" ca="1" si="1496"/>
        <v>#NAME?</v>
      </c>
      <c r="Z4781" s="13" t="e">
        <f ca="1">CalcTable[[#This Row],[IrrHours]]/5</f>
        <v>#NAME?</v>
      </c>
      <c r="AA4781" s="13" t="e">
        <f ca="1">IF(CalcTable[[#This Row],[IrrFlag]]=FALSE,0,MAX(0,CalcTable[[#This Row],[VolRednWind]]*(FCAP*IRR_TARGET-CalcTable[[#This Row],[IWC]])))</f>
        <v>#NAME?</v>
      </c>
      <c r="AB4781" s="13" t="e">
        <f ca="1">CalcTable[[#This Row],[IWC]]+CalcTable[[#This Row],[Eff Precip]]+CalcTable[[#This Row],[IrrAmt]]-CalcTable[[#This Row],[AET]]</f>
        <v>#NAME?</v>
      </c>
      <c r="AC4781" s="13" t="e">
        <f ca="1">IF(CalcTable[[#This Row],[PWC]]&gt;FCAP,MIN(24*PERC,MIN(SAT,CalcTable[[#This Row],[PWC]])-FCAP),0)</f>
        <v>#NAME?</v>
      </c>
      <c r="AD4781" s="13" t="e">
        <f ca="1">IF(CalcTable[[#This Row],[PWC]]&gt;SAT,CalcTable[[#This Row],[PWC]]-SAT,0)</f>
        <v>#NAME?</v>
      </c>
      <c r="AE4781" s="13" t="e">
        <f ca="1">CalcTable[[#This Row],[PWC]]-CalcTable[[#This Row],[PercAmt]]-CalcTable[[#This Row],[Runoff]]</f>
        <v>#NAME?</v>
      </c>
      <c r="AF4781" s="13" t="e">
        <f ca="1">CalcTable[[#This Row],[IrrAmt]]/1000*CUR_IRR_AREA*10000/IRR_EFF</f>
        <v>#NAME?</v>
      </c>
      <c r="AG4781" s="147"/>
      <c r="AH4781" s="13"/>
      <c r="AI4781" s="50">
        <v>2.9709576581066908</v>
      </c>
      <c r="AJ4781" s="50">
        <v>3.9686782497219384</v>
      </c>
      <c r="AK4781" s="50">
        <v>0</v>
      </c>
      <c r="AL4781" s="50">
        <v>0</v>
      </c>
      <c r="AM4781" s="50"/>
      <c r="AN4781" s="50"/>
      <c r="AO4781" s="50"/>
      <c r="AP4781" s="50"/>
      <c r="AQ4781" s="50"/>
      <c r="AR4781" s="50"/>
      <c r="AS4781" s="50"/>
      <c r="AT4781" s="50"/>
      <c r="AU4781" s="50"/>
      <c r="AV4781" s="50"/>
      <c r="AW4781" s="50"/>
      <c r="AX4781" s="50">
        <f t="shared" si="1507"/>
        <v>6.9396359078286292</v>
      </c>
      <c r="AY4781" s="50"/>
      <c r="AZ4781" s="50">
        <f t="shared" si="1497"/>
        <v>159.98860764407502</v>
      </c>
      <c r="BA4781" s="50">
        <f t="shared" si="1498"/>
        <v>259.12447474779549</v>
      </c>
      <c r="BB4781" s="50">
        <f t="shared" si="1499"/>
        <v>268.16440309704745</v>
      </c>
      <c r="BC4781" s="17">
        <f t="shared" si="1500"/>
        <v>19915</v>
      </c>
      <c r="BD4781" s="50">
        <f t="shared" si="1501"/>
        <v>6.9396359078286292</v>
      </c>
      <c r="BE4781" s="50">
        <f t="shared" si="1502"/>
        <v>159.98860764407502</v>
      </c>
      <c r="BF4781" s="50">
        <f t="shared" si="1508"/>
        <v>261.69043089348804</v>
      </c>
      <c r="BG4781" s="50"/>
      <c r="BH4781" s="17">
        <f t="shared" si="1503"/>
        <v>0</v>
      </c>
      <c r="BI4781" s="17">
        <f t="shared" si="1511"/>
        <v>4781</v>
      </c>
      <c r="BJ4781" s="17">
        <f t="shared" si="1509"/>
        <v>4781</v>
      </c>
      <c r="BK4781" s="150">
        <f t="shared" si="1510"/>
        <v>33377</v>
      </c>
      <c r="BL4781" s="50" t="e">
        <f t="shared" ca="1" si="1504"/>
        <v>#NAME?</v>
      </c>
      <c r="BM4781" s="50" t="e">
        <f t="shared" ca="1" si="1505"/>
        <v>#NAME?</v>
      </c>
      <c r="BN4781" s="50" t="e">
        <f t="shared" ca="1" si="1506"/>
        <v>#NAME?</v>
      </c>
    </row>
    <row r="4782" spans="1:66" x14ac:dyDescent="0.35">
      <c r="A4782" s="48">
        <v>33378</v>
      </c>
      <c r="B4782" s="17">
        <v>1991</v>
      </c>
      <c r="C4782" s="17">
        <v>5</v>
      </c>
      <c r="D4782" s="17">
        <v>140</v>
      </c>
      <c r="E4782" s="17">
        <v>20</v>
      </c>
      <c r="F4782" s="17">
        <v>2</v>
      </c>
      <c r="G4782" s="50">
        <v>11.8</v>
      </c>
      <c r="H4782" s="32">
        <v>5.2789558158594714</v>
      </c>
      <c r="I4782" s="50">
        <v>19.333333333333332</v>
      </c>
      <c r="J4782" s="13">
        <v>0</v>
      </c>
      <c r="K4782" s="13">
        <f t="shared" si="1492"/>
        <v>0</v>
      </c>
      <c r="L4782" s="13">
        <f t="shared" si="1493"/>
        <v>0</v>
      </c>
      <c r="M4782" s="13" t="e">
        <f ca="1">CalcTable[[#This Row],[IWC]]-AE4781</f>
        <v>#NAME?</v>
      </c>
      <c r="N4782" s="13" t="e">
        <f ca="1">IF(CalcTable[[#This Row],[Day of Year]]&lt;123,FCAP,AE4781)</f>
        <v>#NAME?</v>
      </c>
      <c r="O4782" s="17" t="e">
        <f ca="1">IF(IRR_DRIP,5,COUNTIF('IDET Wind Values'!C4766:G4766,"&lt;="&amp;IRR_MAXWIND))</f>
        <v>#NAME?</v>
      </c>
      <c r="P4782" s="13" t="e">
        <f ca="1">CalcTable[[#This Row],[ET_o]]*KL</f>
        <v>#NAME?</v>
      </c>
      <c r="Q4782" s="13" t="e">
        <f ca="1">IF(WILTPT&lt;=0,1,MAX(0,MIN(1,(CalcTable[[#This Row],[IWC]]-WILTPT)/(MAD-WILTPT))))</f>
        <v>#NAME?</v>
      </c>
      <c r="R4782" s="13" t="e">
        <f ca="1">CalcTable[[#This Row],[ETMult]]*CalcTable[[#This Row],[ETb]]</f>
        <v>#NAME?</v>
      </c>
      <c r="S4782" s="13" t="b">
        <f>INDEX(IRR_LIST,CalcTable[[#This Row],[Day of Week]]+1)</f>
        <v>0</v>
      </c>
      <c r="T4782" s="13">
        <f t="shared" ca="1" si="1494"/>
        <v>18.099999999999998</v>
      </c>
      <c r="U4782" s="13" t="b">
        <f ca="1">IF(CalcTable[[#This Row],[IrrPrecip]]&gt;=IC_MM,FALSE,TRUE)</f>
        <v>0</v>
      </c>
      <c r="V4782" s="13" t="b">
        <f t="shared" si="1495"/>
        <v>1</v>
      </c>
      <c r="W4782" s="13" t="e">
        <f ca="1">IF(AND(IRR_DRIP=FALSE,CalcTable[[#This Row],[IrrHours]]&lt;=0),FALSE,TRUE)</f>
        <v>#NAME?</v>
      </c>
      <c r="X4782" s="13" t="e">
        <f ca="1">AND(CalcTable[[#This Row],[IrrDay]],CalcTable[[#This Row],[IrrRain]],CalcTable[[#This Row],[IrrWarm]],CalcTable[[#This Row],[IrrWindy]])</f>
        <v>#NAME?</v>
      </c>
      <c r="Y4782" s="13" t="e">
        <f t="shared" ca="1" si="1496"/>
        <v>#NAME?</v>
      </c>
      <c r="Z4782" s="13" t="e">
        <f ca="1">CalcTable[[#This Row],[IrrHours]]/5</f>
        <v>#NAME?</v>
      </c>
      <c r="AA4782" s="13" t="e">
        <f ca="1">IF(CalcTable[[#This Row],[IrrFlag]]=FALSE,0,MAX(0,CalcTable[[#This Row],[VolRednWind]]*(FCAP*IRR_TARGET-CalcTable[[#This Row],[IWC]])))</f>
        <v>#NAME?</v>
      </c>
      <c r="AB4782" s="13" t="e">
        <f ca="1">CalcTable[[#This Row],[IWC]]+CalcTable[[#This Row],[Eff Precip]]+CalcTable[[#This Row],[IrrAmt]]-CalcTable[[#This Row],[AET]]</f>
        <v>#NAME?</v>
      </c>
      <c r="AC4782" s="13" t="e">
        <f ca="1">IF(CalcTable[[#This Row],[PWC]]&gt;FCAP,MIN(24*PERC,MIN(SAT,CalcTable[[#This Row],[PWC]])-FCAP),0)</f>
        <v>#NAME?</v>
      </c>
      <c r="AD4782" s="13" t="e">
        <f ca="1">IF(CalcTable[[#This Row],[PWC]]&gt;SAT,CalcTable[[#This Row],[PWC]]-SAT,0)</f>
        <v>#NAME?</v>
      </c>
      <c r="AE4782" s="13" t="e">
        <f ca="1">CalcTable[[#This Row],[PWC]]-CalcTable[[#This Row],[PercAmt]]-CalcTable[[#This Row],[Runoff]]</f>
        <v>#NAME?</v>
      </c>
      <c r="AF4782" s="13" t="e">
        <f ca="1">CalcTable[[#This Row],[IrrAmt]]/1000*CUR_IRR_AREA*10000/IRR_EFF</f>
        <v>#NAME?</v>
      </c>
      <c r="AG4782" s="147"/>
      <c r="AH4782" s="13"/>
      <c r="AI4782" s="50">
        <v>0</v>
      </c>
      <c r="AJ4782" s="50">
        <v>0</v>
      </c>
      <c r="AK4782" s="50">
        <v>0</v>
      </c>
      <c r="AL4782" s="50">
        <v>0</v>
      </c>
      <c r="AM4782" s="50"/>
      <c r="AN4782" s="50"/>
      <c r="AO4782" s="50"/>
      <c r="AP4782" s="50"/>
      <c r="AQ4782" s="50"/>
      <c r="AR4782" s="50"/>
      <c r="AS4782" s="50"/>
      <c r="AT4782" s="50"/>
      <c r="AU4782" s="50"/>
      <c r="AV4782" s="50"/>
      <c r="AW4782" s="50"/>
      <c r="AX4782" s="50">
        <f t="shared" si="1507"/>
        <v>0</v>
      </c>
      <c r="AY4782" s="50"/>
      <c r="AZ4782" s="50">
        <f t="shared" si="1497"/>
        <v>0</v>
      </c>
      <c r="BA4782" s="50">
        <f t="shared" si="1498"/>
        <v>0</v>
      </c>
      <c r="BB4782" s="50">
        <f t="shared" si="1499"/>
        <v>0</v>
      </c>
      <c r="BC4782" s="17">
        <f t="shared" si="1500"/>
        <v>19915</v>
      </c>
      <c r="BD4782" s="50">
        <f t="shared" si="1501"/>
        <v>0</v>
      </c>
      <c r="BE4782" s="50">
        <f t="shared" si="1502"/>
        <v>0</v>
      </c>
      <c r="BF4782" s="50">
        <f t="shared" si="1508"/>
        <v>0</v>
      </c>
      <c r="BG4782" s="50"/>
      <c r="BH4782" s="17">
        <f t="shared" si="1503"/>
        <v>0</v>
      </c>
      <c r="BI4782" s="17">
        <f t="shared" si="1511"/>
        <v>4782</v>
      </c>
      <c r="BJ4782" s="17">
        <f t="shared" si="1509"/>
        <v>4782</v>
      </c>
      <c r="BK4782" s="150">
        <f t="shared" si="1510"/>
        <v>33378</v>
      </c>
      <c r="BL4782" s="50" t="e">
        <f t="shared" ca="1" si="1504"/>
        <v>#NAME?</v>
      </c>
      <c r="BM4782" s="50" t="e">
        <f t="shared" ca="1" si="1505"/>
        <v>#NAME?</v>
      </c>
      <c r="BN4782" s="50" t="e">
        <f t="shared" ca="1" si="1506"/>
        <v>#NAME?</v>
      </c>
    </row>
    <row r="4783" spans="1:66" x14ac:dyDescent="0.35">
      <c r="A4783" s="48">
        <v>33379</v>
      </c>
      <c r="B4783" s="17">
        <v>1991</v>
      </c>
      <c r="C4783" s="17">
        <v>5</v>
      </c>
      <c r="D4783" s="17">
        <v>141</v>
      </c>
      <c r="E4783" s="17">
        <v>21</v>
      </c>
      <c r="F4783" s="17">
        <v>3</v>
      </c>
      <c r="G4783" s="50">
        <v>7.7</v>
      </c>
      <c r="H4783" s="32">
        <v>3.17825944773959</v>
      </c>
      <c r="I4783" s="50">
        <v>17.333333333333332</v>
      </c>
      <c r="J4783" s="13">
        <v>3.4</v>
      </c>
      <c r="K4783" s="13">
        <f t="shared" si="1492"/>
        <v>3.4</v>
      </c>
      <c r="L4783" s="13">
        <f t="shared" si="1493"/>
        <v>0</v>
      </c>
      <c r="M4783" s="13" t="e">
        <f ca="1">CalcTable[[#This Row],[IWC]]-AE4782</f>
        <v>#NAME?</v>
      </c>
      <c r="N4783" s="13" t="e">
        <f ca="1">IF(CalcTable[[#This Row],[Day of Year]]&lt;123,FCAP,AE4782)</f>
        <v>#NAME?</v>
      </c>
      <c r="O4783" s="17" t="e">
        <f ca="1">IF(IRR_DRIP,5,COUNTIF('IDET Wind Values'!C4767:G4767,"&lt;="&amp;IRR_MAXWIND))</f>
        <v>#NAME?</v>
      </c>
      <c r="P4783" s="13" t="e">
        <f ca="1">CalcTable[[#This Row],[ET_o]]*KL</f>
        <v>#NAME?</v>
      </c>
      <c r="Q4783" s="13" t="e">
        <f ca="1">IF(WILTPT&lt;=0,1,MAX(0,MIN(1,(CalcTable[[#This Row],[IWC]]-WILTPT)/(MAD-WILTPT))))</f>
        <v>#NAME?</v>
      </c>
      <c r="R4783" s="13" t="e">
        <f ca="1">CalcTable[[#This Row],[ETMult]]*CalcTable[[#This Row],[ETb]]</f>
        <v>#NAME?</v>
      </c>
      <c r="S4783" s="13" t="b">
        <f>INDEX(IRR_LIST,CalcTable[[#This Row],[Day of Week]]+1)</f>
        <v>1</v>
      </c>
      <c r="T4783" s="13">
        <f t="shared" ca="1" si="1494"/>
        <v>17.399999999999999</v>
      </c>
      <c r="U4783" s="13" t="b">
        <f ca="1">IF(CalcTable[[#This Row],[IrrPrecip]]&gt;=IC_MM,FALSE,TRUE)</f>
        <v>0</v>
      </c>
      <c r="V4783" s="13" t="b">
        <f t="shared" si="1495"/>
        <v>1</v>
      </c>
      <c r="W4783" s="13" t="e">
        <f ca="1">IF(AND(IRR_DRIP=FALSE,CalcTable[[#This Row],[IrrHours]]&lt;=0),FALSE,TRUE)</f>
        <v>#NAME?</v>
      </c>
      <c r="X4783" s="13" t="e">
        <f ca="1">AND(CalcTable[[#This Row],[IrrDay]],CalcTable[[#This Row],[IrrRain]],CalcTable[[#This Row],[IrrWarm]],CalcTable[[#This Row],[IrrWindy]])</f>
        <v>#NAME?</v>
      </c>
      <c r="Y4783" s="13" t="e">
        <f t="shared" ca="1" si="1496"/>
        <v>#NAME?</v>
      </c>
      <c r="Z4783" s="13" t="e">
        <f ca="1">CalcTable[[#This Row],[IrrHours]]/5</f>
        <v>#NAME?</v>
      </c>
      <c r="AA4783" s="13" t="e">
        <f ca="1">IF(CalcTable[[#This Row],[IrrFlag]]=FALSE,0,MAX(0,CalcTable[[#This Row],[VolRednWind]]*(FCAP*IRR_TARGET-CalcTable[[#This Row],[IWC]])))</f>
        <v>#NAME?</v>
      </c>
      <c r="AB4783" s="13" t="e">
        <f ca="1">CalcTable[[#This Row],[IWC]]+CalcTable[[#This Row],[Eff Precip]]+CalcTable[[#This Row],[IrrAmt]]-CalcTable[[#This Row],[AET]]</f>
        <v>#NAME?</v>
      </c>
      <c r="AC4783" s="13" t="e">
        <f ca="1">IF(CalcTable[[#This Row],[PWC]]&gt;FCAP,MIN(24*PERC,MIN(SAT,CalcTable[[#This Row],[PWC]])-FCAP),0)</f>
        <v>#NAME?</v>
      </c>
      <c r="AD4783" s="13" t="e">
        <f ca="1">IF(CalcTable[[#This Row],[PWC]]&gt;SAT,CalcTable[[#This Row],[PWC]]-SAT,0)</f>
        <v>#NAME?</v>
      </c>
      <c r="AE4783" s="13" t="e">
        <f ca="1">CalcTable[[#This Row],[PWC]]-CalcTable[[#This Row],[PercAmt]]-CalcTable[[#This Row],[Runoff]]</f>
        <v>#NAME?</v>
      </c>
      <c r="AF4783" s="13" t="e">
        <f ca="1">CalcTable[[#This Row],[IrrAmt]]/1000*CUR_IRR_AREA*10000/IRR_EFF</f>
        <v>#NAME?</v>
      </c>
      <c r="AG4783" s="147"/>
      <c r="AH4783" s="13"/>
      <c r="AI4783" s="50">
        <v>0</v>
      </c>
      <c r="AJ4783" s="50">
        <v>0</v>
      </c>
      <c r="AK4783" s="50">
        <v>0</v>
      </c>
      <c r="AL4783" s="50">
        <v>0</v>
      </c>
      <c r="AM4783" s="50"/>
      <c r="AN4783" s="50"/>
      <c r="AO4783" s="50"/>
      <c r="AP4783" s="50"/>
      <c r="AQ4783" s="50"/>
      <c r="AR4783" s="50"/>
      <c r="AS4783" s="50"/>
      <c r="AT4783" s="50"/>
      <c r="AU4783" s="50"/>
      <c r="AV4783" s="50"/>
      <c r="AW4783" s="50"/>
      <c r="AX4783" s="50">
        <f t="shared" si="1507"/>
        <v>0</v>
      </c>
      <c r="AY4783" s="50"/>
      <c r="AZ4783" s="50">
        <f t="shared" si="1497"/>
        <v>0</v>
      </c>
      <c r="BA4783" s="50">
        <f t="shared" si="1498"/>
        <v>0</v>
      </c>
      <c r="BB4783" s="50">
        <f t="shared" si="1499"/>
        <v>0</v>
      </c>
      <c r="BC4783" s="17">
        <f t="shared" si="1500"/>
        <v>19915</v>
      </c>
      <c r="BD4783" s="50">
        <f t="shared" si="1501"/>
        <v>0</v>
      </c>
      <c r="BE4783" s="50">
        <f t="shared" si="1502"/>
        <v>0</v>
      </c>
      <c r="BF4783" s="50">
        <f t="shared" si="1508"/>
        <v>0</v>
      </c>
      <c r="BG4783" s="50"/>
      <c r="BH4783" s="17">
        <f t="shared" si="1503"/>
        <v>0</v>
      </c>
      <c r="BI4783" s="17">
        <f t="shared" si="1511"/>
        <v>4783</v>
      </c>
      <c r="BJ4783" s="17">
        <f t="shared" si="1509"/>
        <v>4783</v>
      </c>
      <c r="BK4783" s="150">
        <f t="shared" si="1510"/>
        <v>33379</v>
      </c>
      <c r="BL4783" s="50" t="e">
        <f t="shared" ca="1" si="1504"/>
        <v>#NAME?</v>
      </c>
      <c r="BM4783" s="50" t="e">
        <f t="shared" ca="1" si="1505"/>
        <v>#NAME?</v>
      </c>
      <c r="BN4783" s="50" t="e">
        <f t="shared" ca="1" si="1506"/>
        <v>#NAME?</v>
      </c>
    </row>
    <row r="4784" spans="1:66" x14ac:dyDescent="0.35">
      <c r="A4784" s="48">
        <v>33380</v>
      </c>
      <c r="B4784" s="17">
        <v>1991</v>
      </c>
      <c r="C4784" s="17">
        <v>5</v>
      </c>
      <c r="D4784" s="17">
        <v>142</v>
      </c>
      <c r="E4784" s="17">
        <v>22</v>
      </c>
      <c r="F4784" s="17">
        <v>4</v>
      </c>
      <c r="G4784" s="50">
        <v>4.8</v>
      </c>
      <c r="H4784" s="32">
        <v>2.9021117022226357</v>
      </c>
      <c r="I4784" s="50">
        <v>11.333333333333334</v>
      </c>
      <c r="J4784" s="13">
        <v>3.2</v>
      </c>
      <c r="K4784" s="13">
        <f t="shared" si="1492"/>
        <v>3.2</v>
      </c>
      <c r="L4784" s="13">
        <f t="shared" si="1493"/>
        <v>0</v>
      </c>
      <c r="M4784" s="13" t="e">
        <f ca="1">CalcTable[[#This Row],[IWC]]-AE4783</f>
        <v>#NAME?</v>
      </c>
      <c r="N4784" s="13" t="e">
        <f ca="1">IF(CalcTable[[#This Row],[Day of Year]]&lt;123,FCAP,AE4783)</f>
        <v>#NAME?</v>
      </c>
      <c r="O4784" s="17" t="e">
        <f ca="1">IF(IRR_DRIP,5,COUNTIF('IDET Wind Values'!C4768:G4768,"&lt;="&amp;IRR_MAXWIND))</f>
        <v>#NAME?</v>
      </c>
      <c r="P4784" s="13" t="e">
        <f ca="1">CalcTable[[#This Row],[ET_o]]*KL</f>
        <v>#NAME?</v>
      </c>
      <c r="Q4784" s="13" t="e">
        <f ca="1">IF(WILTPT&lt;=0,1,MAX(0,MIN(1,(CalcTable[[#This Row],[IWC]]-WILTPT)/(MAD-WILTPT))))</f>
        <v>#NAME?</v>
      </c>
      <c r="R4784" s="13" t="e">
        <f ca="1">CalcTable[[#This Row],[ETMult]]*CalcTable[[#This Row],[ETb]]</f>
        <v>#NAME?</v>
      </c>
      <c r="S4784" s="13" t="b">
        <f>INDEX(IRR_LIST,CalcTable[[#This Row],[Day of Week]]+1)</f>
        <v>0</v>
      </c>
      <c r="T4784" s="13">
        <f t="shared" ca="1" si="1494"/>
        <v>3.4</v>
      </c>
      <c r="U4784" s="13" t="b">
        <f ca="1">IF(CalcTable[[#This Row],[IrrPrecip]]&gt;=IC_MM,FALSE,TRUE)</f>
        <v>1</v>
      </c>
      <c r="V4784" s="13" t="b">
        <f t="shared" si="1495"/>
        <v>1</v>
      </c>
      <c r="W4784" s="13" t="e">
        <f ca="1">IF(AND(IRR_DRIP=FALSE,CalcTable[[#This Row],[IrrHours]]&lt;=0),FALSE,TRUE)</f>
        <v>#NAME?</v>
      </c>
      <c r="X4784" s="13" t="e">
        <f ca="1">AND(CalcTable[[#This Row],[IrrDay]],CalcTable[[#This Row],[IrrRain]],CalcTable[[#This Row],[IrrWarm]],CalcTable[[#This Row],[IrrWindy]])</f>
        <v>#NAME?</v>
      </c>
      <c r="Y4784" s="13" t="e">
        <f t="shared" ca="1" si="1496"/>
        <v>#NAME?</v>
      </c>
      <c r="Z4784" s="13" t="e">
        <f ca="1">CalcTable[[#This Row],[IrrHours]]/5</f>
        <v>#NAME?</v>
      </c>
      <c r="AA4784" s="13" t="e">
        <f ca="1">IF(CalcTable[[#This Row],[IrrFlag]]=FALSE,0,MAX(0,CalcTable[[#This Row],[VolRednWind]]*(FCAP*IRR_TARGET-CalcTable[[#This Row],[IWC]])))</f>
        <v>#NAME?</v>
      </c>
      <c r="AB4784" s="13" t="e">
        <f ca="1">CalcTable[[#This Row],[IWC]]+CalcTable[[#This Row],[Eff Precip]]+CalcTable[[#This Row],[IrrAmt]]-CalcTable[[#This Row],[AET]]</f>
        <v>#NAME?</v>
      </c>
      <c r="AC4784" s="13" t="e">
        <f ca="1">IF(CalcTable[[#This Row],[PWC]]&gt;FCAP,MIN(24*PERC,MIN(SAT,CalcTable[[#This Row],[PWC]])-FCAP),0)</f>
        <v>#NAME?</v>
      </c>
      <c r="AD4784" s="13" t="e">
        <f ca="1">IF(CalcTable[[#This Row],[PWC]]&gt;SAT,CalcTable[[#This Row],[PWC]]-SAT,0)</f>
        <v>#NAME?</v>
      </c>
      <c r="AE4784" s="13" t="e">
        <f ca="1">CalcTable[[#This Row],[PWC]]-CalcTable[[#This Row],[PercAmt]]-CalcTable[[#This Row],[Runoff]]</f>
        <v>#NAME?</v>
      </c>
      <c r="AF4784" s="13" t="e">
        <f ca="1">CalcTable[[#This Row],[IrrAmt]]/1000*CUR_IRR_AREA*10000/IRR_EFF</f>
        <v>#NAME?</v>
      </c>
      <c r="AG4784" s="147"/>
      <c r="AH4784" s="13"/>
      <c r="AI4784" s="50">
        <v>0</v>
      </c>
      <c r="AJ4784" s="50">
        <v>0</v>
      </c>
      <c r="AK4784" s="50">
        <v>0</v>
      </c>
      <c r="AL4784" s="50">
        <v>6.9314683949794862</v>
      </c>
      <c r="AM4784" s="50"/>
      <c r="AN4784" s="50"/>
      <c r="AO4784" s="50"/>
      <c r="AP4784" s="50"/>
      <c r="AQ4784" s="50"/>
      <c r="AR4784" s="50"/>
      <c r="AS4784" s="50"/>
      <c r="AT4784" s="50"/>
      <c r="AU4784" s="50"/>
      <c r="AV4784" s="50"/>
      <c r="AW4784" s="50"/>
      <c r="AX4784" s="50">
        <f t="shared" si="1507"/>
        <v>6.9314683949794862</v>
      </c>
      <c r="AY4784" s="50"/>
      <c r="AZ4784" s="50">
        <f t="shared" si="1497"/>
        <v>203.32307291939827</v>
      </c>
      <c r="BA4784" s="50">
        <f t="shared" si="1498"/>
        <v>313.05298528859737</v>
      </c>
      <c r="BB4784" s="50">
        <f t="shared" si="1499"/>
        <v>322.73503637999727</v>
      </c>
      <c r="BC4784" s="17">
        <f t="shared" si="1500"/>
        <v>19915</v>
      </c>
      <c r="BD4784" s="50">
        <f t="shared" si="1501"/>
        <v>6.9314683949794862</v>
      </c>
      <c r="BE4784" s="50">
        <f t="shared" si="1502"/>
        <v>203.32307291939827</v>
      </c>
      <c r="BF4784" s="50">
        <f t="shared" si="1508"/>
        <v>332.5718208713713</v>
      </c>
      <c r="BG4784" s="50"/>
      <c r="BH4784" s="17">
        <f t="shared" si="1503"/>
        <v>0</v>
      </c>
      <c r="BI4784" s="17">
        <f t="shared" si="1511"/>
        <v>4784</v>
      </c>
      <c r="BJ4784" s="17">
        <f t="shared" si="1509"/>
        <v>4784</v>
      </c>
      <c r="BK4784" s="150">
        <f t="shared" si="1510"/>
        <v>33380</v>
      </c>
      <c r="BL4784" s="50" t="e">
        <f t="shared" ca="1" si="1504"/>
        <v>#NAME?</v>
      </c>
      <c r="BM4784" s="50" t="e">
        <f t="shared" ca="1" si="1505"/>
        <v>#NAME?</v>
      </c>
      <c r="BN4784" s="50" t="e">
        <f t="shared" ca="1" si="1506"/>
        <v>#NAME?</v>
      </c>
    </row>
    <row r="4785" spans="1:66" x14ac:dyDescent="0.35">
      <c r="A4785" s="48">
        <v>33381</v>
      </c>
      <c r="B4785" s="17">
        <v>1991</v>
      </c>
      <c r="C4785" s="17">
        <v>5</v>
      </c>
      <c r="D4785" s="17">
        <v>143</v>
      </c>
      <c r="E4785" s="17">
        <v>23</v>
      </c>
      <c r="F4785" s="17">
        <v>5</v>
      </c>
      <c r="G4785" s="50">
        <v>3.4</v>
      </c>
      <c r="H4785" s="32">
        <v>2.9316184203511195</v>
      </c>
      <c r="I4785" s="50">
        <v>17.5</v>
      </c>
      <c r="J4785" s="13">
        <v>5.8</v>
      </c>
      <c r="K4785" s="13">
        <f t="shared" si="1492"/>
        <v>5.8</v>
      </c>
      <c r="L4785" s="13">
        <f t="shared" si="1493"/>
        <v>0.59999999999999987</v>
      </c>
      <c r="M4785" s="13" t="e">
        <f ca="1">CalcTable[[#This Row],[IWC]]-AE4784</f>
        <v>#NAME?</v>
      </c>
      <c r="N4785" s="13" t="e">
        <f ca="1">IF(CalcTable[[#This Row],[Day of Year]]&lt;123,FCAP,AE4784)</f>
        <v>#NAME?</v>
      </c>
      <c r="O4785" s="17" t="e">
        <f ca="1">IF(IRR_DRIP,5,COUNTIF('IDET Wind Values'!C4769:G4769,"&lt;="&amp;IRR_MAXWIND))</f>
        <v>#NAME?</v>
      </c>
      <c r="P4785" s="13" t="e">
        <f ca="1">CalcTable[[#This Row],[ET_o]]*KL</f>
        <v>#NAME?</v>
      </c>
      <c r="Q4785" s="13" t="e">
        <f ca="1">IF(WILTPT&lt;=0,1,MAX(0,MIN(1,(CalcTable[[#This Row],[IWC]]-WILTPT)/(MAD-WILTPT))))</f>
        <v>#NAME?</v>
      </c>
      <c r="R4785" s="13" t="e">
        <f ca="1">CalcTable[[#This Row],[ETMult]]*CalcTable[[#This Row],[ETb]]</f>
        <v>#NAME?</v>
      </c>
      <c r="S4785" s="13" t="b">
        <f>INDEX(IRR_LIST,CalcTable[[#This Row],[Day of Week]]+1)</f>
        <v>1</v>
      </c>
      <c r="T4785" s="13">
        <f t="shared" ca="1" si="1494"/>
        <v>6.6</v>
      </c>
      <c r="U4785" s="13" t="b">
        <f ca="1">IF(CalcTable[[#This Row],[IrrPrecip]]&gt;=IC_MM,FALSE,TRUE)</f>
        <v>1</v>
      </c>
      <c r="V4785" s="13" t="b">
        <f t="shared" si="1495"/>
        <v>1</v>
      </c>
      <c r="W4785" s="13" t="e">
        <f ca="1">IF(AND(IRR_DRIP=FALSE,CalcTable[[#This Row],[IrrHours]]&lt;=0),FALSE,TRUE)</f>
        <v>#NAME?</v>
      </c>
      <c r="X4785" s="13" t="e">
        <f ca="1">AND(CalcTable[[#This Row],[IrrDay]],CalcTable[[#This Row],[IrrRain]],CalcTable[[#This Row],[IrrWarm]],CalcTable[[#This Row],[IrrWindy]])</f>
        <v>#NAME?</v>
      </c>
      <c r="Y4785" s="13" t="e">
        <f t="shared" ca="1" si="1496"/>
        <v>#NAME?</v>
      </c>
      <c r="Z4785" s="13" t="e">
        <f ca="1">CalcTable[[#This Row],[IrrHours]]/5</f>
        <v>#NAME?</v>
      </c>
      <c r="AA4785" s="13" t="e">
        <f ca="1">IF(CalcTable[[#This Row],[IrrFlag]]=FALSE,0,MAX(0,CalcTable[[#This Row],[VolRednWind]]*(FCAP*IRR_TARGET-CalcTable[[#This Row],[IWC]])))</f>
        <v>#NAME?</v>
      </c>
      <c r="AB4785" s="13" t="e">
        <f ca="1">CalcTable[[#This Row],[IWC]]+CalcTable[[#This Row],[Eff Precip]]+CalcTable[[#This Row],[IrrAmt]]-CalcTable[[#This Row],[AET]]</f>
        <v>#NAME?</v>
      </c>
      <c r="AC4785" s="13" t="e">
        <f ca="1">IF(CalcTable[[#This Row],[PWC]]&gt;FCAP,MIN(24*PERC,MIN(SAT,CalcTable[[#This Row],[PWC]])-FCAP),0)</f>
        <v>#NAME?</v>
      </c>
      <c r="AD4785" s="13" t="e">
        <f ca="1">IF(CalcTable[[#This Row],[PWC]]&gt;SAT,CalcTable[[#This Row],[PWC]]-SAT,0)</f>
        <v>#NAME?</v>
      </c>
      <c r="AE4785" s="13" t="e">
        <f ca="1">CalcTable[[#This Row],[PWC]]-CalcTable[[#This Row],[PercAmt]]-CalcTable[[#This Row],[Runoff]]</f>
        <v>#NAME?</v>
      </c>
      <c r="AF4785" s="13" t="e">
        <f ca="1">CalcTable[[#This Row],[IrrAmt]]/1000*CUR_IRR_AREA*10000/IRR_EFF</f>
        <v>#NAME?</v>
      </c>
      <c r="AG4785" s="147"/>
      <c r="AH4785" s="13"/>
      <c r="AI4785" s="50">
        <v>2.2719057752150378</v>
      </c>
      <c r="AJ4785" s="50">
        <v>3.3126499578479924</v>
      </c>
      <c r="AK4785" s="50">
        <v>0</v>
      </c>
      <c r="AL4785" s="50">
        <v>0</v>
      </c>
      <c r="AM4785" s="50"/>
      <c r="AN4785" s="50"/>
      <c r="AO4785" s="50"/>
      <c r="AP4785" s="50"/>
      <c r="AQ4785" s="50"/>
      <c r="AR4785" s="50"/>
      <c r="AS4785" s="50"/>
      <c r="AT4785" s="50"/>
      <c r="AU4785" s="50"/>
      <c r="AV4785" s="50"/>
      <c r="AW4785" s="50"/>
      <c r="AX4785" s="50">
        <f t="shared" si="1507"/>
        <v>5.5845557330630307</v>
      </c>
      <c r="AY4785" s="50"/>
      <c r="AZ4785" s="50">
        <f t="shared" si="1497"/>
        <v>130.4923501333617</v>
      </c>
      <c r="BA4785" s="50">
        <f t="shared" si="1498"/>
        <v>211.5949321207421</v>
      </c>
      <c r="BB4785" s="50">
        <f t="shared" si="1499"/>
        <v>218.99531345102682</v>
      </c>
      <c r="BC4785" s="17">
        <f t="shared" si="1500"/>
        <v>19915</v>
      </c>
      <c r="BD4785" s="50">
        <f t="shared" si="1501"/>
        <v>5.5845557330630307</v>
      </c>
      <c r="BE4785" s="50">
        <f t="shared" si="1502"/>
        <v>130.4923501333617</v>
      </c>
      <c r="BF4785" s="50">
        <f t="shared" si="1508"/>
        <v>213.44394352548755</v>
      </c>
      <c r="BG4785" s="50"/>
      <c r="BH4785" s="17">
        <f t="shared" si="1503"/>
        <v>0</v>
      </c>
      <c r="BI4785" s="17">
        <f t="shared" si="1511"/>
        <v>4785</v>
      </c>
      <c r="BJ4785" s="17">
        <f t="shared" si="1509"/>
        <v>4785</v>
      </c>
      <c r="BK4785" s="150">
        <f t="shared" si="1510"/>
        <v>33381</v>
      </c>
      <c r="BL4785" s="50" t="e">
        <f t="shared" ca="1" si="1504"/>
        <v>#NAME?</v>
      </c>
      <c r="BM4785" s="50" t="e">
        <f t="shared" ca="1" si="1505"/>
        <v>#NAME?</v>
      </c>
      <c r="BN4785" s="50" t="e">
        <f t="shared" ca="1" si="1506"/>
        <v>#NAME?</v>
      </c>
    </row>
    <row r="4786" spans="1:66" x14ac:dyDescent="0.35">
      <c r="A4786" s="48">
        <v>33382</v>
      </c>
      <c r="B4786" s="17">
        <v>1991</v>
      </c>
      <c r="C4786" s="17">
        <v>5</v>
      </c>
      <c r="D4786" s="17">
        <v>144</v>
      </c>
      <c r="E4786" s="17">
        <v>24</v>
      </c>
      <c r="F4786" s="17">
        <v>6</v>
      </c>
      <c r="G4786" s="50">
        <v>4.2</v>
      </c>
      <c r="H4786" s="32">
        <v>1.9379908029764183</v>
      </c>
      <c r="I4786" s="50">
        <v>12.5</v>
      </c>
      <c r="J4786" s="13">
        <v>17.399999999999999</v>
      </c>
      <c r="K4786" s="13">
        <f t="shared" si="1492"/>
        <v>17.399999999999999</v>
      </c>
      <c r="L4786" s="13">
        <f t="shared" si="1493"/>
        <v>9.2999999999999989</v>
      </c>
      <c r="M4786" s="13" t="e">
        <f ca="1">CalcTable[[#This Row],[IWC]]-AE4785</f>
        <v>#NAME?</v>
      </c>
      <c r="N4786" s="13" t="e">
        <f ca="1">IF(CalcTable[[#This Row],[Day of Year]]&lt;123,FCAP,AE4785)</f>
        <v>#NAME?</v>
      </c>
      <c r="O4786" s="17" t="e">
        <f ca="1">IF(IRR_DRIP,5,COUNTIF('IDET Wind Values'!C4770:G4770,"&lt;="&amp;IRR_MAXWIND))</f>
        <v>#NAME?</v>
      </c>
      <c r="P4786" s="13" t="e">
        <f ca="1">CalcTable[[#This Row],[ET_o]]*KL</f>
        <v>#NAME?</v>
      </c>
      <c r="Q4786" s="13" t="e">
        <f ca="1">IF(WILTPT&lt;=0,1,MAX(0,MIN(1,(CalcTable[[#This Row],[IWC]]-WILTPT)/(MAD-WILTPT))))</f>
        <v>#NAME?</v>
      </c>
      <c r="R4786" s="13" t="e">
        <f ca="1">CalcTable[[#This Row],[ETMult]]*CalcTable[[#This Row],[ETb]]</f>
        <v>#NAME?</v>
      </c>
      <c r="S4786" s="13" t="b">
        <f>INDEX(IRR_LIST,CalcTable[[#This Row],[Day of Week]]+1)</f>
        <v>0</v>
      </c>
      <c r="T4786" s="13">
        <f t="shared" ca="1" si="1494"/>
        <v>9</v>
      </c>
      <c r="U4786" s="13" t="b">
        <f ca="1">IF(CalcTable[[#This Row],[IrrPrecip]]&gt;=IC_MM,FALSE,TRUE)</f>
        <v>1</v>
      </c>
      <c r="V4786" s="13" t="b">
        <f t="shared" si="1495"/>
        <v>1</v>
      </c>
      <c r="W4786" s="13" t="e">
        <f ca="1">IF(AND(IRR_DRIP=FALSE,CalcTable[[#This Row],[IrrHours]]&lt;=0),FALSE,TRUE)</f>
        <v>#NAME?</v>
      </c>
      <c r="X4786" s="13" t="e">
        <f ca="1">AND(CalcTable[[#This Row],[IrrDay]],CalcTable[[#This Row],[IrrRain]],CalcTable[[#This Row],[IrrWarm]],CalcTable[[#This Row],[IrrWindy]])</f>
        <v>#NAME?</v>
      </c>
      <c r="Y4786" s="13" t="e">
        <f t="shared" ca="1" si="1496"/>
        <v>#NAME?</v>
      </c>
      <c r="Z4786" s="13" t="e">
        <f ca="1">CalcTable[[#This Row],[IrrHours]]/5</f>
        <v>#NAME?</v>
      </c>
      <c r="AA4786" s="13" t="e">
        <f ca="1">IF(CalcTable[[#This Row],[IrrFlag]]=FALSE,0,MAX(0,CalcTable[[#This Row],[VolRednWind]]*(FCAP*IRR_TARGET-CalcTable[[#This Row],[IWC]])))</f>
        <v>#NAME?</v>
      </c>
      <c r="AB4786" s="13" t="e">
        <f ca="1">CalcTable[[#This Row],[IWC]]+CalcTable[[#This Row],[Eff Precip]]+CalcTable[[#This Row],[IrrAmt]]-CalcTable[[#This Row],[AET]]</f>
        <v>#NAME?</v>
      </c>
      <c r="AC4786" s="13" t="e">
        <f ca="1">IF(CalcTable[[#This Row],[PWC]]&gt;FCAP,MIN(24*PERC,MIN(SAT,CalcTable[[#This Row],[PWC]])-FCAP),0)</f>
        <v>#NAME?</v>
      </c>
      <c r="AD4786" s="13" t="e">
        <f ca="1">IF(CalcTable[[#This Row],[PWC]]&gt;SAT,CalcTable[[#This Row],[PWC]]-SAT,0)</f>
        <v>#NAME?</v>
      </c>
      <c r="AE4786" s="13" t="e">
        <f ca="1">CalcTable[[#This Row],[PWC]]-CalcTable[[#This Row],[PercAmt]]-CalcTable[[#This Row],[Runoff]]</f>
        <v>#NAME?</v>
      </c>
      <c r="AF4786" s="13" t="e">
        <f ca="1">CalcTable[[#This Row],[IrrAmt]]/1000*CUR_IRR_AREA*10000/IRR_EFF</f>
        <v>#NAME?</v>
      </c>
      <c r="AG4786" s="147"/>
      <c r="AH4786" s="13"/>
      <c r="AI4786" s="50">
        <v>0</v>
      </c>
      <c r="AJ4786" s="50">
        <v>0</v>
      </c>
      <c r="AK4786" s="50">
        <v>0</v>
      </c>
      <c r="AL4786" s="50">
        <v>3.2923901311931161</v>
      </c>
      <c r="AM4786" s="50"/>
      <c r="AN4786" s="50"/>
      <c r="AO4786" s="50"/>
      <c r="AP4786" s="50"/>
      <c r="AQ4786" s="50"/>
      <c r="AR4786" s="50"/>
      <c r="AS4786" s="50"/>
      <c r="AT4786" s="50"/>
      <c r="AU4786" s="50"/>
      <c r="AV4786" s="50"/>
      <c r="AW4786" s="50"/>
      <c r="AX4786" s="50">
        <f t="shared" si="1507"/>
        <v>3.2923901311931161</v>
      </c>
      <c r="AY4786" s="50"/>
      <c r="AZ4786" s="50">
        <f t="shared" si="1497"/>
        <v>96.576777181664752</v>
      </c>
      <c r="BA4786" s="50">
        <f t="shared" si="1498"/>
        <v>148.69757756542035</v>
      </c>
      <c r="BB4786" s="50">
        <f t="shared" si="1499"/>
        <v>153.29647171692818</v>
      </c>
      <c r="BC4786" s="17">
        <f t="shared" si="1500"/>
        <v>19915</v>
      </c>
      <c r="BD4786" s="50">
        <f t="shared" si="1501"/>
        <v>3.2923901311931161</v>
      </c>
      <c r="BE4786" s="50">
        <f t="shared" si="1502"/>
        <v>96.576777181664752</v>
      </c>
      <c r="BF4786" s="50">
        <f t="shared" si="1508"/>
        <v>157.96886295303787</v>
      </c>
      <c r="BG4786" s="50"/>
      <c r="BH4786" s="17">
        <f t="shared" si="1503"/>
        <v>0</v>
      </c>
      <c r="BI4786" s="17">
        <f t="shared" si="1511"/>
        <v>4786</v>
      </c>
      <c r="BJ4786" s="17">
        <f t="shared" si="1509"/>
        <v>4786</v>
      </c>
      <c r="BK4786" s="150">
        <f t="shared" si="1510"/>
        <v>33382</v>
      </c>
      <c r="BL4786" s="50" t="e">
        <f t="shared" ca="1" si="1504"/>
        <v>#NAME?</v>
      </c>
      <c r="BM4786" s="50" t="e">
        <f t="shared" ca="1" si="1505"/>
        <v>#NAME?</v>
      </c>
      <c r="BN4786" s="50" t="e">
        <f t="shared" ca="1" si="1506"/>
        <v>#NAME?</v>
      </c>
    </row>
    <row r="4787" spans="1:66" x14ac:dyDescent="0.35">
      <c r="A4787" s="48">
        <v>33383</v>
      </c>
      <c r="B4787" s="17">
        <v>1991</v>
      </c>
      <c r="C4787" s="17">
        <v>5</v>
      </c>
      <c r="D4787" s="17">
        <v>145</v>
      </c>
      <c r="E4787" s="17">
        <v>25</v>
      </c>
      <c r="F4787" s="17">
        <v>7</v>
      </c>
      <c r="G4787" s="50">
        <v>4.2</v>
      </c>
      <c r="H4787" s="32">
        <v>2.2612564397197441</v>
      </c>
      <c r="I4787" s="50">
        <v>21</v>
      </c>
      <c r="J4787" s="13">
        <v>2</v>
      </c>
      <c r="K4787" s="13">
        <f t="shared" si="1492"/>
        <v>2</v>
      </c>
      <c r="L4787" s="13">
        <f t="shared" si="1493"/>
        <v>0</v>
      </c>
      <c r="M4787" s="13" t="e">
        <f ca="1">CalcTable[[#This Row],[IWC]]-AE4786</f>
        <v>#NAME?</v>
      </c>
      <c r="N4787" s="13" t="e">
        <f ca="1">IF(CalcTable[[#This Row],[Day of Year]]&lt;123,FCAP,AE4786)</f>
        <v>#NAME?</v>
      </c>
      <c r="O4787" s="17" t="e">
        <f ca="1">IF(IRR_DRIP,5,COUNTIF('IDET Wind Values'!C4771:G4771,"&lt;="&amp;IRR_MAXWIND))</f>
        <v>#NAME?</v>
      </c>
      <c r="P4787" s="13" t="e">
        <f ca="1">CalcTable[[#This Row],[ET_o]]*KL</f>
        <v>#NAME?</v>
      </c>
      <c r="Q4787" s="13" t="e">
        <f ca="1">IF(WILTPT&lt;=0,1,MAX(0,MIN(1,(CalcTable[[#This Row],[IWC]]-WILTPT)/(MAD-WILTPT))))</f>
        <v>#NAME?</v>
      </c>
      <c r="R4787" s="13" t="e">
        <f ca="1">CalcTable[[#This Row],[ETMult]]*CalcTable[[#This Row],[ETb]]</f>
        <v>#NAME?</v>
      </c>
      <c r="S4787" s="13" t="b">
        <f>INDEX(IRR_LIST,CalcTable[[#This Row],[Day of Week]]+1)</f>
        <v>0</v>
      </c>
      <c r="T4787" s="13">
        <f t="shared" ca="1" si="1494"/>
        <v>23.2</v>
      </c>
      <c r="U4787" s="13" t="b">
        <f ca="1">IF(CalcTable[[#This Row],[IrrPrecip]]&gt;=IC_MM,FALSE,TRUE)</f>
        <v>0</v>
      </c>
      <c r="V4787" s="13" t="b">
        <f t="shared" si="1495"/>
        <v>0</v>
      </c>
      <c r="W4787" s="13" t="e">
        <f ca="1">IF(AND(IRR_DRIP=FALSE,CalcTable[[#This Row],[IrrHours]]&lt;=0),FALSE,TRUE)</f>
        <v>#NAME?</v>
      </c>
      <c r="X4787" s="13" t="e">
        <f ca="1">AND(CalcTable[[#This Row],[IrrDay]],CalcTable[[#This Row],[IrrRain]],CalcTable[[#This Row],[IrrWarm]],CalcTable[[#This Row],[IrrWindy]])</f>
        <v>#NAME?</v>
      </c>
      <c r="Y4787" s="13" t="e">
        <f t="shared" ca="1" si="1496"/>
        <v>#NAME?</v>
      </c>
      <c r="Z4787" s="13" t="e">
        <f ca="1">CalcTable[[#This Row],[IrrHours]]/5</f>
        <v>#NAME?</v>
      </c>
      <c r="AA4787" s="13" t="e">
        <f ca="1">IF(CalcTable[[#This Row],[IrrFlag]]=FALSE,0,MAX(0,CalcTable[[#This Row],[VolRednWind]]*(FCAP*IRR_TARGET-CalcTable[[#This Row],[IWC]])))</f>
        <v>#NAME?</v>
      </c>
      <c r="AB4787" s="13" t="e">
        <f ca="1">CalcTable[[#This Row],[IWC]]+CalcTable[[#This Row],[Eff Precip]]+CalcTable[[#This Row],[IrrAmt]]-CalcTable[[#This Row],[AET]]</f>
        <v>#NAME?</v>
      </c>
      <c r="AC4787" s="13" t="e">
        <f ca="1">IF(CalcTable[[#This Row],[PWC]]&gt;FCAP,MIN(24*PERC,MIN(SAT,CalcTable[[#This Row],[PWC]])-FCAP),0)</f>
        <v>#NAME?</v>
      </c>
      <c r="AD4787" s="13" t="e">
        <f ca="1">IF(CalcTable[[#This Row],[PWC]]&gt;SAT,CalcTable[[#This Row],[PWC]]-SAT,0)</f>
        <v>#NAME?</v>
      </c>
      <c r="AE4787" s="13" t="e">
        <f ca="1">CalcTable[[#This Row],[PWC]]-CalcTable[[#This Row],[PercAmt]]-CalcTable[[#This Row],[Runoff]]</f>
        <v>#NAME?</v>
      </c>
      <c r="AF4787" s="13" t="e">
        <f ca="1">CalcTable[[#This Row],[IrrAmt]]/1000*CUR_IRR_AREA*10000/IRR_EFF</f>
        <v>#NAME?</v>
      </c>
      <c r="AG4787" s="147"/>
      <c r="AH4787" s="13"/>
      <c r="AI4787" s="50">
        <v>0</v>
      </c>
      <c r="AJ4787" s="50">
        <v>0</v>
      </c>
      <c r="AK4787" s="50">
        <v>0</v>
      </c>
      <c r="AL4787" s="50">
        <v>0</v>
      </c>
      <c r="AM4787" s="50"/>
      <c r="AN4787" s="50"/>
      <c r="AO4787" s="50"/>
      <c r="AP4787" s="50"/>
      <c r="AQ4787" s="50"/>
      <c r="AR4787" s="50"/>
      <c r="AS4787" s="50"/>
      <c r="AT4787" s="50"/>
      <c r="AU4787" s="50"/>
      <c r="AV4787" s="50"/>
      <c r="AW4787" s="50"/>
      <c r="AX4787" s="50">
        <f t="shared" si="1507"/>
        <v>0</v>
      </c>
      <c r="AY4787" s="50"/>
      <c r="AZ4787" s="50">
        <f t="shared" si="1497"/>
        <v>0</v>
      </c>
      <c r="BA4787" s="50">
        <f t="shared" si="1498"/>
        <v>0</v>
      </c>
      <c r="BB4787" s="50">
        <f t="shared" si="1499"/>
        <v>0</v>
      </c>
      <c r="BC4787" s="17">
        <f t="shared" si="1500"/>
        <v>19915</v>
      </c>
      <c r="BD4787" s="50">
        <f t="shared" si="1501"/>
        <v>0</v>
      </c>
      <c r="BE4787" s="50">
        <f t="shared" si="1502"/>
        <v>0</v>
      </c>
      <c r="BF4787" s="50">
        <f t="shared" si="1508"/>
        <v>0</v>
      </c>
      <c r="BG4787" s="50"/>
      <c r="BH4787" s="17">
        <f t="shared" si="1503"/>
        <v>0</v>
      </c>
      <c r="BI4787" s="17">
        <f t="shared" si="1511"/>
        <v>4787</v>
      </c>
      <c r="BJ4787" s="17">
        <f t="shared" si="1509"/>
        <v>4787</v>
      </c>
      <c r="BK4787" s="150">
        <f t="shared" si="1510"/>
        <v>33383</v>
      </c>
      <c r="BL4787" s="50" t="e">
        <f t="shared" ca="1" si="1504"/>
        <v>#NAME?</v>
      </c>
      <c r="BM4787" s="50" t="e">
        <f t="shared" ca="1" si="1505"/>
        <v>#NAME?</v>
      </c>
      <c r="BN4787" s="50" t="e">
        <f t="shared" ca="1" si="1506"/>
        <v>#NAME?</v>
      </c>
    </row>
    <row r="4788" spans="1:66" x14ac:dyDescent="0.35">
      <c r="A4788" s="48">
        <v>33384</v>
      </c>
      <c r="B4788" s="17">
        <v>1991</v>
      </c>
      <c r="C4788" s="17">
        <v>5</v>
      </c>
      <c r="D4788" s="17">
        <v>146</v>
      </c>
      <c r="E4788" s="17">
        <v>26</v>
      </c>
      <c r="F4788" s="17">
        <v>1</v>
      </c>
      <c r="G4788" s="50">
        <v>0.2</v>
      </c>
      <c r="H4788" s="32">
        <v>3.0849520885894419</v>
      </c>
      <c r="I4788" s="50">
        <v>4.833333333333333</v>
      </c>
      <c r="J4788" s="13">
        <v>0.8</v>
      </c>
      <c r="K4788" s="13">
        <f t="shared" si="1492"/>
        <v>0.8</v>
      </c>
      <c r="L4788" s="13">
        <f t="shared" si="1493"/>
        <v>0</v>
      </c>
      <c r="M4788" s="13" t="e">
        <f ca="1">CalcTable[[#This Row],[IWC]]-AE4787</f>
        <v>#NAME?</v>
      </c>
      <c r="N4788" s="13" t="e">
        <f ca="1">IF(CalcTable[[#This Row],[Day of Year]]&lt;123,FCAP,AE4787)</f>
        <v>#NAME?</v>
      </c>
      <c r="O4788" s="17" t="e">
        <f ca="1">IF(IRR_DRIP,5,COUNTIF('IDET Wind Values'!C4772:G4772,"&lt;="&amp;IRR_MAXWIND))</f>
        <v>#NAME?</v>
      </c>
      <c r="P4788" s="13" t="e">
        <f ca="1">CalcTable[[#This Row],[ET_o]]*KL</f>
        <v>#NAME?</v>
      </c>
      <c r="Q4788" s="13" t="e">
        <f ca="1">IF(WILTPT&lt;=0,1,MAX(0,MIN(1,(CalcTable[[#This Row],[IWC]]-WILTPT)/(MAD-WILTPT))))</f>
        <v>#NAME?</v>
      </c>
      <c r="R4788" s="13" t="e">
        <f ca="1">CalcTable[[#This Row],[ETMult]]*CalcTable[[#This Row],[ETb]]</f>
        <v>#NAME?</v>
      </c>
      <c r="S4788" s="13" t="b">
        <f>INDEX(IRR_LIST,CalcTable[[#This Row],[Day of Week]]+1)</f>
        <v>1</v>
      </c>
      <c r="T4788" s="13">
        <f t="shared" ca="1" si="1494"/>
        <v>19.399999999999999</v>
      </c>
      <c r="U4788" s="13" t="b">
        <f ca="1">IF(CalcTable[[#This Row],[IrrPrecip]]&gt;=IC_MM,FALSE,TRUE)</f>
        <v>0</v>
      </c>
      <c r="V4788" s="13" t="b">
        <f t="shared" si="1495"/>
        <v>0</v>
      </c>
      <c r="W4788" s="13" t="e">
        <f ca="1">IF(AND(IRR_DRIP=FALSE,CalcTable[[#This Row],[IrrHours]]&lt;=0),FALSE,TRUE)</f>
        <v>#NAME?</v>
      </c>
      <c r="X4788" s="13" t="e">
        <f ca="1">AND(CalcTable[[#This Row],[IrrDay]],CalcTable[[#This Row],[IrrRain]],CalcTable[[#This Row],[IrrWarm]],CalcTable[[#This Row],[IrrWindy]])</f>
        <v>#NAME?</v>
      </c>
      <c r="Y4788" s="13" t="e">
        <f t="shared" ca="1" si="1496"/>
        <v>#NAME?</v>
      </c>
      <c r="Z4788" s="13" t="e">
        <f ca="1">CalcTable[[#This Row],[IrrHours]]/5</f>
        <v>#NAME?</v>
      </c>
      <c r="AA4788" s="13" t="e">
        <f ca="1">IF(CalcTable[[#This Row],[IrrFlag]]=FALSE,0,MAX(0,CalcTable[[#This Row],[VolRednWind]]*(FCAP*IRR_TARGET-CalcTable[[#This Row],[IWC]])))</f>
        <v>#NAME?</v>
      </c>
      <c r="AB4788" s="13" t="e">
        <f ca="1">CalcTable[[#This Row],[IWC]]+CalcTable[[#This Row],[Eff Precip]]+CalcTable[[#This Row],[IrrAmt]]-CalcTable[[#This Row],[AET]]</f>
        <v>#NAME?</v>
      </c>
      <c r="AC4788" s="13" t="e">
        <f ca="1">IF(CalcTable[[#This Row],[PWC]]&gt;FCAP,MIN(24*PERC,MIN(SAT,CalcTable[[#This Row],[PWC]])-FCAP),0)</f>
        <v>#NAME?</v>
      </c>
      <c r="AD4788" s="13" t="e">
        <f ca="1">IF(CalcTable[[#This Row],[PWC]]&gt;SAT,CalcTable[[#This Row],[PWC]]-SAT,0)</f>
        <v>#NAME?</v>
      </c>
      <c r="AE4788" s="13" t="e">
        <f ca="1">CalcTable[[#This Row],[PWC]]-CalcTable[[#This Row],[PercAmt]]-CalcTable[[#This Row],[Runoff]]</f>
        <v>#NAME?</v>
      </c>
      <c r="AF4788" s="13" t="e">
        <f ca="1">CalcTable[[#This Row],[IrrAmt]]/1000*CUR_IRR_AREA*10000/IRR_EFF</f>
        <v>#NAME?</v>
      </c>
      <c r="AG4788" s="147"/>
      <c r="AH4788" s="13"/>
      <c r="AI4788" s="50">
        <v>0</v>
      </c>
      <c r="AJ4788" s="50">
        <v>0</v>
      </c>
      <c r="AK4788" s="50">
        <v>0</v>
      </c>
      <c r="AL4788" s="50">
        <v>0</v>
      </c>
      <c r="AM4788" s="50"/>
      <c r="AN4788" s="50"/>
      <c r="AO4788" s="50"/>
      <c r="AP4788" s="50"/>
      <c r="AQ4788" s="50"/>
      <c r="AR4788" s="50"/>
      <c r="AS4788" s="50"/>
      <c r="AT4788" s="50"/>
      <c r="AU4788" s="50"/>
      <c r="AV4788" s="50"/>
      <c r="AW4788" s="50"/>
      <c r="AX4788" s="50">
        <f t="shared" si="1507"/>
        <v>0</v>
      </c>
      <c r="AY4788" s="50"/>
      <c r="AZ4788" s="50">
        <f t="shared" si="1497"/>
        <v>0</v>
      </c>
      <c r="BA4788" s="50">
        <f t="shared" si="1498"/>
        <v>0</v>
      </c>
      <c r="BB4788" s="50">
        <f t="shared" si="1499"/>
        <v>0</v>
      </c>
      <c r="BC4788" s="17">
        <f t="shared" si="1500"/>
        <v>19915</v>
      </c>
      <c r="BD4788" s="50">
        <f t="shared" si="1501"/>
        <v>0</v>
      </c>
      <c r="BE4788" s="50">
        <f t="shared" si="1502"/>
        <v>0</v>
      </c>
      <c r="BF4788" s="50">
        <f t="shared" si="1508"/>
        <v>0</v>
      </c>
      <c r="BG4788" s="50"/>
      <c r="BH4788" s="17">
        <f t="shared" si="1503"/>
        <v>0</v>
      </c>
      <c r="BI4788" s="17">
        <f t="shared" si="1511"/>
        <v>4788</v>
      </c>
      <c r="BJ4788" s="17">
        <f t="shared" si="1509"/>
        <v>4788</v>
      </c>
      <c r="BK4788" s="150">
        <f t="shared" si="1510"/>
        <v>33384</v>
      </c>
      <c r="BL4788" s="50" t="e">
        <f t="shared" ca="1" si="1504"/>
        <v>#NAME?</v>
      </c>
      <c r="BM4788" s="50" t="e">
        <f t="shared" ca="1" si="1505"/>
        <v>#NAME?</v>
      </c>
      <c r="BN4788" s="50" t="e">
        <f t="shared" ca="1" si="1506"/>
        <v>#NAME?</v>
      </c>
    </row>
    <row r="4789" spans="1:66" x14ac:dyDescent="0.35">
      <c r="A4789" s="48">
        <v>33385</v>
      </c>
      <c r="B4789" s="17">
        <v>1991</v>
      </c>
      <c r="C4789" s="17">
        <v>5</v>
      </c>
      <c r="D4789" s="17">
        <v>147</v>
      </c>
      <c r="E4789" s="17">
        <v>27</v>
      </c>
      <c r="F4789" s="17">
        <v>2</v>
      </c>
      <c r="G4789" s="50">
        <v>2.8</v>
      </c>
      <c r="H4789" s="32">
        <v>3.2054606293354562</v>
      </c>
      <c r="I4789" s="50">
        <v>5.666666666666667</v>
      </c>
      <c r="J4789" s="13">
        <v>1.6</v>
      </c>
      <c r="K4789" s="13">
        <f t="shared" si="1492"/>
        <v>1.6</v>
      </c>
      <c r="L4789" s="13">
        <f t="shared" si="1493"/>
        <v>0</v>
      </c>
      <c r="M4789" s="13" t="e">
        <f ca="1">CalcTable[[#This Row],[IWC]]-AE4788</f>
        <v>#NAME?</v>
      </c>
      <c r="N4789" s="13" t="e">
        <f ca="1">IF(CalcTable[[#This Row],[Day of Year]]&lt;123,FCAP,AE4788)</f>
        <v>#NAME?</v>
      </c>
      <c r="O4789" s="17" t="e">
        <f ca="1">IF(IRR_DRIP,5,COUNTIF('IDET Wind Values'!C4773:G4773,"&lt;="&amp;IRR_MAXWIND))</f>
        <v>#NAME?</v>
      </c>
      <c r="P4789" s="13" t="e">
        <f ca="1">CalcTable[[#This Row],[ET_o]]*KL</f>
        <v>#NAME?</v>
      </c>
      <c r="Q4789" s="13" t="e">
        <f ca="1">IF(WILTPT&lt;=0,1,MAX(0,MIN(1,(CalcTable[[#This Row],[IWC]]-WILTPT)/(MAD-WILTPT))))</f>
        <v>#NAME?</v>
      </c>
      <c r="R4789" s="13" t="e">
        <f ca="1">CalcTable[[#This Row],[ETMult]]*CalcTable[[#This Row],[ETb]]</f>
        <v>#NAME?</v>
      </c>
      <c r="S4789" s="13" t="b">
        <f>INDEX(IRR_LIST,CalcTable[[#This Row],[Day of Week]]+1)</f>
        <v>0</v>
      </c>
      <c r="T4789" s="13">
        <f t="shared" ca="1" si="1494"/>
        <v>2.8</v>
      </c>
      <c r="U4789" s="13" t="b">
        <f ca="1">IF(CalcTable[[#This Row],[IrrPrecip]]&gt;=IC_MM,FALSE,TRUE)</f>
        <v>1</v>
      </c>
      <c r="V4789" s="13" t="b">
        <f t="shared" si="1495"/>
        <v>1</v>
      </c>
      <c r="W4789" s="13" t="e">
        <f ca="1">IF(AND(IRR_DRIP=FALSE,CalcTable[[#This Row],[IrrHours]]&lt;=0),FALSE,TRUE)</f>
        <v>#NAME?</v>
      </c>
      <c r="X4789" s="13" t="e">
        <f ca="1">AND(CalcTable[[#This Row],[IrrDay]],CalcTable[[#This Row],[IrrRain]],CalcTable[[#This Row],[IrrWarm]],CalcTable[[#This Row],[IrrWindy]])</f>
        <v>#NAME?</v>
      </c>
      <c r="Y4789" s="13" t="e">
        <f t="shared" ca="1" si="1496"/>
        <v>#NAME?</v>
      </c>
      <c r="Z4789" s="13" t="e">
        <f ca="1">CalcTable[[#This Row],[IrrHours]]/5</f>
        <v>#NAME?</v>
      </c>
      <c r="AA4789" s="13" t="e">
        <f ca="1">IF(CalcTable[[#This Row],[IrrFlag]]=FALSE,0,MAX(0,CalcTable[[#This Row],[VolRednWind]]*(FCAP*IRR_TARGET-CalcTable[[#This Row],[IWC]])))</f>
        <v>#NAME?</v>
      </c>
      <c r="AB4789" s="13" t="e">
        <f ca="1">CalcTable[[#This Row],[IWC]]+CalcTable[[#This Row],[Eff Precip]]+CalcTable[[#This Row],[IrrAmt]]-CalcTable[[#This Row],[AET]]</f>
        <v>#NAME?</v>
      </c>
      <c r="AC4789" s="13" t="e">
        <f ca="1">IF(CalcTable[[#This Row],[PWC]]&gt;FCAP,MIN(24*PERC,MIN(SAT,CalcTable[[#This Row],[PWC]])-FCAP),0)</f>
        <v>#NAME?</v>
      </c>
      <c r="AD4789" s="13" t="e">
        <f ca="1">IF(CalcTable[[#This Row],[PWC]]&gt;SAT,CalcTable[[#This Row],[PWC]]-SAT,0)</f>
        <v>#NAME?</v>
      </c>
      <c r="AE4789" s="13" t="e">
        <f ca="1">CalcTable[[#This Row],[PWC]]-CalcTable[[#This Row],[PercAmt]]-CalcTable[[#This Row],[Runoff]]</f>
        <v>#NAME?</v>
      </c>
      <c r="AF4789" s="13" t="e">
        <f ca="1">CalcTable[[#This Row],[IrrAmt]]/1000*CUR_IRR_AREA*10000/IRR_EFF</f>
        <v>#NAME?</v>
      </c>
      <c r="AG4789" s="147"/>
      <c r="AH4789" s="13"/>
      <c r="AI4789" s="50">
        <v>0</v>
      </c>
      <c r="AJ4789" s="50">
        <v>0</v>
      </c>
      <c r="AK4789" s="50">
        <v>5.8684146905700594</v>
      </c>
      <c r="AL4789" s="50">
        <v>5.2204146905700561</v>
      </c>
      <c r="AM4789" s="50"/>
      <c r="AN4789" s="50"/>
      <c r="AO4789" s="50"/>
      <c r="AP4789" s="50"/>
      <c r="AQ4789" s="50"/>
      <c r="AR4789" s="50"/>
      <c r="AS4789" s="50"/>
      <c r="AT4789" s="50"/>
      <c r="AU4789" s="50"/>
      <c r="AV4789" s="50"/>
      <c r="AW4789" s="50"/>
      <c r="AX4789" s="50">
        <f t="shared" si="1507"/>
        <v>11.088829381140116</v>
      </c>
      <c r="AY4789" s="50"/>
      <c r="AZ4789" s="50">
        <f t="shared" si="1497"/>
        <v>239.20224638508256</v>
      </c>
      <c r="BA4789" s="50">
        <f t="shared" si="1498"/>
        <v>368.29552221195252</v>
      </c>
      <c r="BB4789" s="50">
        <f t="shared" si="1499"/>
        <v>379.68610537314692</v>
      </c>
      <c r="BC4789" s="17">
        <f t="shared" si="1500"/>
        <v>19915</v>
      </c>
      <c r="BD4789" s="50">
        <f t="shared" si="1501"/>
        <v>11.088829381140116</v>
      </c>
      <c r="BE4789" s="50">
        <f t="shared" si="1502"/>
        <v>239.20224638508256</v>
      </c>
      <c r="BF4789" s="50">
        <f t="shared" si="1508"/>
        <v>391.25872678673034</v>
      </c>
      <c r="BG4789" s="50"/>
      <c r="BH4789" s="17">
        <f t="shared" si="1503"/>
        <v>0</v>
      </c>
      <c r="BI4789" s="17">
        <f t="shared" si="1511"/>
        <v>4789</v>
      </c>
      <c r="BJ4789" s="17">
        <f t="shared" si="1509"/>
        <v>4789</v>
      </c>
      <c r="BK4789" s="150">
        <f t="shared" si="1510"/>
        <v>33385</v>
      </c>
      <c r="BL4789" s="50" t="e">
        <f t="shared" ca="1" si="1504"/>
        <v>#NAME?</v>
      </c>
      <c r="BM4789" s="50" t="e">
        <f t="shared" ca="1" si="1505"/>
        <v>#NAME?</v>
      </c>
      <c r="BN4789" s="50" t="e">
        <f t="shared" ca="1" si="1506"/>
        <v>#NAME?</v>
      </c>
    </row>
    <row r="4790" spans="1:66" x14ac:dyDescent="0.35">
      <c r="A4790" s="48">
        <v>33386</v>
      </c>
      <c r="B4790" s="17">
        <v>1991</v>
      </c>
      <c r="C4790" s="17">
        <v>5</v>
      </c>
      <c r="D4790" s="17">
        <v>148</v>
      </c>
      <c r="E4790" s="17">
        <v>28</v>
      </c>
      <c r="F4790" s="17">
        <v>3</v>
      </c>
      <c r="G4790" s="50">
        <v>4.5999999999999996</v>
      </c>
      <c r="H4790" s="32">
        <v>3.562612934439092</v>
      </c>
      <c r="I4790" s="50">
        <v>6.5</v>
      </c>
      <c r="J4790" s="13">
        <v>0</v>
      </c>
      <c r="K4790" s="13">
        <f t="shared" si="1492"/>
        <v>0</v>
      </c>
      <c r="L4790" s="13">
        <f t="shared" si="1493"/>
        <v>0</v>
      </c>
      <c r="M4790" s="13" t="e">
        <f ca="1">CalcTable[[#This Row],[IWC]]-AE4789</f>
        <v>#NAME?</v>
      </c>
      <c r="N4790" s="13" t="e">
        <f ca="1">IF(CalcTable[[#This Row],[Day of Year]]&lt;123,FCAP,AE4789)</f>
        <v>#NAME?</v>
      </c>
      <c r="O4790" s="17" t="e">
        <f ca="1">IF(IRR_DRIP,5,COUNTIF('IDET Wind Values'!C4774:G4774,"&lt;="&amp;IRR_MAXWIND))</f>
        <v>#NAME?</v>
      </c>
      <c r="P4790" s="13" t="e">
        <f ca="1">CalcTable[[#This Row],[ET_o]]*KL</f>
        <v>#NAME?</v>
      </c>
      <c r="Q4790" s="13" t="e">
        <f ca="1">IF(WILTPT&lt;=0,1,MAX(0,MIN(1,(CalcTable[[#This Row],[IWC]]-WILTPT)/(MAD-WILTPT))))</f>
        <v>#NAME?</v>
      </c>
      <c r="R4790" s="13" t="e">
        <f ca="1">CalcTable[[#This Row],[ETMult]]*CalcTable[[#This Row],[ETb]]</f>
        <v>#NAME?</v>
      </c>
      <c r="S4790" s="13" t="b">
        <f>INDEX(IRR_LIST,CalcTable[[#This Row],[Day of Week]]+1)</f>
        <v>1</v>
      </c>
      <c r="T4790" s="13">
        <f t="shared" ca="1" si="1494"/>
        <v>2.4000000000000004</v>
      </c>
      <c r="U4790" s="13" t="b">
        <f ca="1">IF(CalcTable[[#This Row],[IrrPrecip]]&gt;=IC_MM,FALSE,TRUE)</f>
        <v>1</v>
      </c>
      <c r="V4790" s="13" t="b">
        <f t="shared" si="1495"/>
        <v>1</v>
      </c>
      <c r="W4790" s="13" t="e">
        <f ca="1">IF(AND(IRR_DRIP=FALSE,CalcTable[[#This Row],[IrrHours]]&lt;=0),FALSE,TRUE)</f>
        <v>#NAME?</v>
      </c>
      <c r="X4790" s="13" t="e">
        <f ca="1">AND(CalcTable[[#This Row],[IrrDay]],CalcTable[[#This Row],[IrrRain]],CalcTable[[#This Row],[IrrWarm]],CalcTable[[#This Row],[IrrWindy]])</f>
        <v>#NAME?</v>
      </c>
      <c r="Y4790" s="13" t="e">
        <f t="shared" ca="1" si="1496"/>
        <v>#NAME?</v>
      </c>
      <c r="Z4790" s="13" t="e">
        <f ca="1">CalcTable[[#This Row],[IrrHours]]/5</f>
        <v>#NAME?</v>
      </c>
      <c r="AA4790" s="13" t="e">
        <f ca="1">IF(CalcTable[[#This Row],[IrrFlag]]=FALSE,0,MAX(0,CalcTable[[#This Row],[VolRednWind]]*(FCAP*IRR_TARGET-CalcTable[[#This Row],[IWC]])))</f>
        <v>#NAME?</v>
      </c>
      <c r="AB4790" s="13" t="e">
        <f ca="1">CalcTable[[#This Row],[IWC]]+CalcTable[[#This Row],[Eff Precip]]+CalcTable[[#This Row],[IrrAmt]]-CalcTable[[#This Row],[AET]]</f>
        <v>#NAME?</v>
      </c>
      <c r="AC4790" s="13" t="e">
        <f ca="1">IF(CalcTable[[#This Row],[PWC]]&gt;FCAP,MIN(24*PERC,MIN(SAT,CalcTable[[#This Row],[PWC]])-FCAP),0)</f>
        <v>#NAME?</v>
      </c>
      <c r="AD4790" s="13" t="e">
        <f ca="1">IF(CalcTable[[#This Row],[PWC]]&gt;SAT,CalcTable[[#This Row],[PWC]]-SAT,0)</f>
        <v>#NAME?</v>
      </c>
      <c r="AE4790" s="13" t="e">
        <f ca="1">CalcTable[[#This Row],[PWC]]-CalcTable[[#This Row],[PercAmt]]-CalcTable[[#This Row],[Runoff]]</f>
        <v>#NAME?</v>
      </c>
      <c r="AF4790" s="13" t="e">
        <f ca="1">CalcTable[[#This Row],[IrrAmt]]/1000*CUR_IRR_AREA*10000/IRR_EFF</f>
        <v>#NAME?</v>
      </c>
      <c r="AG4790" s="147"/>
      <c r="AH4790" s="13"/>
      <c r="AI4790" s="50">
        <v>7.5153347282810046</v>
      </c>
      <c r="AJ4790" s="50">
        <v>10.241734728281001</v>
      </c>
      <c r="AK4790" s="50">
        <v>0</v>
      </c>
      <c r="AL4790" s="50">
        <v>0</v>
      </c>
      <c r="AM4790" s="50"/>
      <c r="AN4790" s="50"/>
      <c r="AO4790" s="50"/>
      <c r="AP4790" s="50"/>
      <c r="AQ4790" s="50"/>
      <c r="AR4790" s="50"/>
      <c r="AS4790" s="50"/>
      <c r="AT4790" s="50"/>
      <c r="AU4790" s="50"/>
      <c r="AV4790" s="50"/>
      <c r="AW4790" s="50"/>
      <c r="AX4790" s="50">
        <f t="shared" si="1507"/>
        <v>17.757069456562007</v>
      </c>
      <c r="AY4790" s="50"/>
      <c r="AZ4790" s="50">
        <f t="shared" si="1497"/>
        <v>410.64912804436415</v>
      </c>
      <c r="BA4790" s="50">
        <f t="shared" si="1498"/>
        <v>665.28294279194756</v>
      </c>
      <c r="BB4790" s="50">
        <f t="shared" si="1499"/>
        <v>688.50584655347711</v>
      </c>
      <c r="BC4790" s="17">
        <f t="shared" si="1500"/>
        <v>19915</v>
      </c>
      <c r="BD4790" s="50">
        <f t="shared" si="1501"/>
        <v>17.757069456562007</v>
      </c>
      <c r="BE4790" s="50">
        <f t="shared" si="1502"/>
        <v>410.64912804436415</v>
      </c>
      <c r="BF4790" s="50">
        <f t="shared" si="1508"/>
        <v>671.69124631071543</v>
      </c>
      <c r="BG4790" s="50"/>
      <c r="BH4790" s="17">
        <f t="shared" si="1503"/>
        <v>0</v>
      </c>
      <c r="BI4790" s="17">
        <f t="shared" si="1511"/>
        <v>4790</v>
      </c>
      <c r="BJ4790" s="17">
        <f t="shared" si="1509"/>
        <v>4790</v>
      </c>
      <c r="BK4790" s="150">
        <f t="shared" si="1510"/>
        <v>33386</v>
      </c>
      <c r="BL4790" s="50" t="e">
        <f t="shared" ca="1" si="1504"/>
        <v>#NAME?</v>
      </c>
      <c r="BM4790" s="50" t="e">
        <f t="shared" ca="1" si="1505"/>
        <v>#NAME?</v>
      </c>
      <c r="BN4790" s="50" t="e">
        <f t="shared" ca="1" si="1506"/>
        <v>#NAME?</v>
      </c>
    </row>
    <row r="4791" spans="1:66" x14ac:dyDescent="0.35">
      <c r="A4791" s="48">
        <v>33387</v>
      </c>
      <c r="B4791" s="17">
        <v>1991</v>
      </c>
      <c r="C4791" s="17">
        <v>5</v>
      </c>
      <c r="D4791" s="17">
        <v>149</v>
      </c>
      <c r="E4791" s="17">
        <v>29</v>
      </c>
      <c r="F4791" s="17">
        <v>4</v>
      </c>
      <c r="G4791" s="50">
        <v>5</v>
      </c>
      <c r="H4791" s="32">
        <v>4.2929789410377008</v>
      </c>
      <c r="I4791" s="50">
        <v>5.666666666666667</v>
      </c>
      <c r="J4791" s="13">
        <v>0</v>
      </c>
      <c r="K4791" s="13">
        <f t="shared" si="1492"/>
        <v>0</v>
      </c>
      <c r="L4791" s="13">
        <f t="shared" si="1493"/>
        <v>0</v>
      </c>
      <c r="M4791" s="13" t="e">
        <f ca="1">CalcTable[[#This Row],[IWC]]-AE4790</f>
        <v>#NAME?</v>
      </c>
      <c r="N4791" s="13" t="e">
        <f ca="1">IF(CalcTable[[#This Row],[Day of Year]]&lt;123,FCAP,AE4790)</f>
        <v>#NAME?</v>
      </c>
      <c r="O4791" s="17" t="e">
        <f ca="1">IF(IRR_DRIP,5,COUNTIF('IDET Wind Values'!C4775:G4775,"&lt;="&amp;IRR_MAXWIND))</f>
        <v>#NAME?</v>
      </c>
      <c r="P4791" s="13" t="e">
        <f ca="1">CalcTable[[#This Row],[ET_o]]*KL</f>
        <v>#NAME?</v>
      </c>
      <c r="Q4791" s="13" t="e">
        <f ca="1">IF(WILTPT&lt;=0,1,MAX(0,MIN(1,(CalcTable[[#This Row],[IWC]]-WILTPT)/(MAD-WILTPT))))</f>
        <v>#NAME?</v>
      </c>
      <c r="R4791" s="13" t="e">
        <f ca="1">CalcTable[[#This Row],[ETMult]]*CalcTable[[#This Row],[ETb]]</f>
        <v>#NAME?</v>
      </c>
      <c r="S4791" s="13" t="b">
        <f>INDEX(IRR_LIST,CalcTable[[#This Row],[Day of Week]]+1)</f>
        <v>0</v>
      </c>
      <c r="T4791" s="13">
        <f t="shared" ca="1" si="1494"/>
        <v>1.6</v>
      </c>
      <c r="U4791" s="13" t="b">
        <f ca="1">IF(CalcTable[[#This Row],[IrrPrecip]]&gt;=IC_MM,FALSE,TRUE)</f>
        <v>1</v>
      </c>
      <c r="V4791" s="13" t="b">
        <f t="shared" si="1495"/>
        <v>1</v>
      </c>
      <c r="W4791" s="13" t="e">
        <f ca="1">IF(AND(IRR_DRIP=FALSE,CalcTable[[#This Row],[IrrHours]]&lt;=0),FALSE,TRUE)</f>
        <v>#NAME?</v>
      </c>
      <c r="X4791" s="13" t="e">
        <f ca="1">AND(CalcTable[[#This Row],[IrrDay]],CalcTable[[#This Row],[IrrRain]],CalcTable[[#This Row],[IrrWarm]],CalcTable[[#This Row],[IrrWindy]])</f>
        <v>#NAME?</v>
      </c>
      <c r="Y4791" s="13" t="e">
        <f t="shared" ca="1" si="1496"/>
        <v>#NAME?</v>
      </c>
      <c r="Z4791" s="13" t="e">
        <f ca="1">CalcTable[[#This Row],[IrrHours]]/5</f>
        <v>#NAME?</v>
      </c>
      <c r="AA4791" s="13" t="e">
        <f ca="1">IF(CalcTable[[#This Row],[IrrFlag]]=FALSE,0,MAX(0,CalcTable[[#This Row],[VolRednWind]]*(FCAP*IRR_TARGET-CalcTable[[#This Row],[IWC]])))</f>
        <v>#NAME?</v>
      </c>
      <c r="AB4791" s="13" t="e">
        <f ca="1">CalcTable[[#This Row],[IWC]]+CalcTable[[#This Row],[Eff Precip]]+CalcTable[[#This Row],[IrrAmt]]-CalcTable[[#This Row],[AET]]</f>
        <v>#NAME?</v>
      </c>
      <c r="AC4791" s="13" t="e">
        <f ca="1">IF(CalcTable[[#This Row],[PWC]]&gt;FCAP,MIN(24*PERC,MIN(SAT,CalcTable[[#This Row],[PWC]])-FCAP),0)</f>
        <v>#NAME?</v>
      </c>
      <c r="AD4791" s="13" t="e">
        <f ca="1">IF(CalcTable[[#This Row],[PWC]]&gt;SAT,CalcTable[[#This Row],[PWC]]-SAT,0)</f>
        <v>#NAME?</v>
      </c>
      <c r="AE4791" s="13" t="e">
        <f ca="1">CalcTable[[#This Row],[PWC]]-CalcTable[[#This Row],[PercAmt]]-CalcTable[[#This Row],[Runoff]]</f>
        <v>#NAME?</v>
      </c>
      <c r="AF4791" s="13" t="e">
        <f ca="1">CalcTable[[#This Row],[IrrAmt]]/1000*CUR_IRR_AREA*10000/IRR_EFF</f>
        <v>#NAME?</v>
      </c>
      <c r="AG4791" s="147"/>
      <c r="AH4791" s="13"/>
      <c r="AI4791" s="50">
        <v>0</v>
      </c>
      <c r="AJ4791" s="50">
        <v>0</v>
      </c>
      <c r="AK4791" s="50">
        <v>0.97748742278830114</v>
      </c>
      <c r="AL4791" s="50">
        <v>4.2394371139415021</v>
      </c>
      <c r="AM4791" s="50"/>
      <c r="AN4791" s="50"/>
      <c r="AO4791" s="50"/>
      <c r="AP4791" s="50"/>
      <c r="AQ4791" s="50"/>
      <c r="AR4791" s="50"/>
      <c r="AS4791" s="50"/>
      <c r="AT4791" s="50"/>
      <c r="AU4791" s="50"/>
      <c r="AV4791" s="50"/>
      <c r="AW4791" s="50"/>
      <c r="AX4791" s="50">
        <f t="shared" si="1507"/>
        <v>5.2169245367298034</v>
      </c>
      <c r="AY4791" s="50"/>
      <c r="AZ4791" s="50">
        <f t="shared" si="1497"/>
        <v>138.69330420984582</v>
      </c>
      <c r="BA4791" s="50">
        <f t="shared" si="1498"/>
        <v>213.5436588627785</v>
      </c>
      <c r="BB4791" s="50">
        <f t="shared" si="1499"/>
        <v>220.14810192039022</v>
      </c>
      <c r="BC4791" s="17">
        <f t="shared" si="1500"/>
        <v>19915</v>
      </c>
      <c r="BD4791" s="50">
        <f t="shared" si="1501"/>
        <v>5.2169245367298034</v>
      </c>
      <c r="BE4791" s="50">
        <f t="shared" si="1502"/>
        <v>138.69330420984582</v>
      </c>
      <c r="BF4791" s="50">
        <f t="shared" si="1508"/>
        <v>226.85809368039901</v>
      </c>
      <c r="BG4791" s="50"/>
      <c r="BH4791" s="17">
        <f t="shared" si="1503"/>
        <v>0</v>
      </c>
      <c r="BI4791" s="17">
        <f t="shared" si="1511"/>
        <v>4791</v>
      </c>
      <c r="BJ4791" s="17">
        <f t="shared" si="1509"/>
        <v>4791</v>
      </c>
      <c r="BK4791" s="150">
        <f t="shared" si="1510"/>
        <v>33387</v>
      </c>
      <c r="BL4791" s="50" t="e">
        <f t="shared" ca="1" si="1504"/>
        <v>#NAME?</v>
      </c>
      <c r="BM4791" s="50" t="e">
        <f t="shared" ca="1" si="1505"/>
        <v>#NAME?</v>
      </c>
      <c r="BN4791" s="50" t="e">
        <f t="shared" ca="1" si="1506"/>
        <v>#NAME?</v>
      </c>
    </row>
    <row r="4792" spans="1:66" x14ac:dyDescent="0.35">
      <c r="A4792" s="48">
        <v>33388</v>
      </c>
      <c r="B4792" s="17">
        <v>1991</v>
      </c>
      <c r="C4792" s="17">
        <v>5</v>
      </c>
      <c r="D4792" s="17">
        <v>150</v>
      </c>
      <c r="E4792" s="17">
        <v>30</v>
      </c>
      <c r="F4792" s="17">
        <v>5</v>
      </c>
      <c r="G4792" s="50">
        <v>5.3</v>
      </c>
      <c r="H4792" s="32">
        <v>4.3927339779300603</v>
      </c>
      <c r="I4792" s="50">
        <v>13</v>
      </c>
      <c r="J4792" s="13">
        <v>0</v>
      </c>
      <c r="K4792" s="13">
        <f t="shared" si="1492"/>
        <v>0</v>
      </c>
      <c r="L4792" s="13">
        <f t="shared" si="1493"/>
        <v>0</v>
      </c>
      <c r="M4792" s="13" t="e">
        <f ca="1">CalcTable[[#This Row],[IWC]]-AE4791</f>
        <v>#NAME?</v>
      </c>
      <c r="N4792" s="13" t="e">
        <f ca="1">IF(CalcTable[[#This Row],[Day of Year]]&lt;123,FCAP,AE4791)</f>
        <v>#NAME?</v>
      </c>
      <c r="O4792" s="17" t="e">
        <f ca="1">IF(IRR_DRIP,5,COUNTIF('IDET Wind Values'!C4776:G4776,"&lt;="&amp;IRR_MAXWIND))</f>
        <v>#NAME?</v>
      </c>
      <c r="P4792" s="13" t="e">
        <f ca="1">CalcTable[[#This Row],[ET_o]]*KL</f>
        <v>#NAME?</v>
      </c>
      <c r="Q4792" s="13" t="e">
        <f ca="1">IF(WILTPT&lt;=0,1,MAX(0,MIN(1,(CalcTable[[#This Row],[IWC]]-WILTPT)/(MAD-WILTPT))))</f>
        <v>#NAME?</v>
      </c>
      <c r="R4792" s="13" t="e">
        <f ca="1">CalcTable[[#This Row],[ETMult]]*CalcTable[[#This Row],[ETb]]</f>
        <v>#NAME?</v>
      </c>
      <c r="S4792" s="13" t="b">
        <f>INDEX(IRR_LIST,CalcTable[[#This Row],[Day of Week]]+1)</f>
        <v>1</v>
      </c>
      <c r="T4792" s="13">
        <f t="shared" ca="1" si="1494"/>
        <v>0</v>
      </c>
      <c r="U4792" s="13" t="b">
        <f ca="1">IF(CalcTable[[#This Row],[IrrPrecip]]&gt;=IC_MM,FALSE,TRUE)</f>
        <v>1</v>
      </c>
      <c r="V4792" s="13" t="b">
        <f t="shared" si="1495"/>
        <v>1</v>
      </c>
      <c r="W4792" s="13" t="e">
        <f ca="1">IF(AND(IRR_DRIP=FALSE,CalcTable[[#This Row],[IrrHours]]&lt;=0),FALSE,TRUE)</f>
        <v>#NAME?</v>
      </c>
      <c r="X4792" s="13" t="e">
        <f ca="1">AND(CalcTable[[#This Row],[IrrDay]],CalcTable[[#This Row],[IrrRain]],CalcTable[[#This Row],[IrrWarm]],CalcTable[[#This Row],[IrrWindy]])</f>
        <v>#NAME?</v>
      </c>
      <c r="Y4792" s="13" t="e">
        <f t="shared" ca="1" si="1496"/>
        <v>#NAME?</v>
      </c>
      <c r="Z4792" s="13" t="e">
        <f ca="1">CalcTable[[#This Row],[IrrHours]]/5</f>
        <v>#NAME?</v>
      </c>
      <c r="AA4792" s="13" t="e">
        <f ca="1">IF(CalcTable[[#This Row],[IrrFlag]]=FALSE,0,MAX(0,CalcTable[[#This Row],[VolRednWind]]*(FCAP*IRR_TARGET-CalcTable[[#This Row],[IWC]])))</f>
        <v>#NAME?</v>
      </c>
      <c r="AB4792" s="13" t="e">
        <f ca="1">CalcTable[[#This Row],[IWC]]+CalcTable[[#This Row],[Eff Precip]]+CalcTable[[#This Row],[IrrAmt]]-CalcTable[[#This Row],[AET]]</f>
        <v>#NAME?</v>
      </c>
      <c r="AC4792" s="13" t="e">
        <f ca="1">IF(CalcTable[[#This Row],[PWC]]&gt;FCAP,MIN(24*PERC,MIN(SAT,CalcTable[[#This Row],[PWC]])-FCAP),0)</f>
        <v>#NAME?</v>
      </c>
      <c r="AD4792" s="13" t="e">
        <f ca="1">IF(CalcTable[[#This Row],[PWC]]&gt;SAT,CalcTable[[#This Row],[PWC]]-SAT,0)</f>
        <v>#NAME?</v>
      </c>
      <c r="AE4792" s="13" t="e">
        <f ca="1">CalcTable[[#This Row],[PWC]]-CalcTable[[#This Row],[PercAmt]]-CalcTable[[#This Row],[Runoff]]</f>
        <v>#NAME?</v>
      </c>
      <c r="AF4792" s="13" t="e">
        <f ca="1">CalcTable[[#This Row],[IrrAmt]]/1000*CUR_IRR_AREA*10000/IRR_EFF</f>
        <v>#NAME?</v>
      </c>
      <c r="AG4792" s="147"/>
      <c r="AH4792" s="13"/>
      <c r="AI4792" s="50">
        <v>7.3777479949040057</v>
      </c>
      <c r="AJ4792" s="50">
        <v>9.8210852587263986</v>
      </c>
      <c r="AK4792" s="50">
        <v>0</v>
      </c>
      <c r="AL4792" s="50">
        <v>0</v>
      </c>
      <c r="AM4792" s="50"/>
      <c r="AN4792" s="50"/>
      <c r="AO4792" s="50"/>
      <c r="AP4792" s="50"/>
      <c r="AQ4792" s="50"/>
      <c r="AR4792" s="50"/>
      <c r="AS4792" s="50"/>
      <c r="AT4792" s="50"/>
      <c r="AU4792" s="50"/>
      <c r="AV4792" s="50"/>
      <c r="AW4792" s="50"/>
      <c r="AX4792" s="50">
        <f t="shared" si="1507"/>
        <v>17.198833253630404</v>
      </c>
      <c r="AY4792" s="50"/>
      <c r="AZ4792" s="50">
        <f t="shared" si="1497"/>
        <v>396.29213818123316</v>
      </c>
      <c r="BA4792" s="50">
        <f t="shared" si="1498"/>
        <v>641.82179649520481</v>
      </c>
      <c r="BB4792" s="50">
        <f t="shared" si="1499"/>
        <v>664.21037410810004</v>
      </c>
      <c r="BC4792" s="17">
        <f t="shared" si="1500"/>
        <v>19915</v>
      </c>
      <c r="BD4792" s="50">
        <f t="shared" si="1501"/>
        <v>17.198833253630404</v>
      </c>
      <c r="BE4792" s="50">
        <f t="shared" si="1502"/>
        <v>396.29213818123316</v>
      </c>
      <c r="BF4792" s="50">
        <f t="shared" si="1508"/>
        <v>648.2077813381685</v>
      </c>
      <c r="BG4792" s="50"/>
      <c r="BH4792" s="17">
        <f t="shared" si="1503"/>
        <v>0</v>
      </c>
      <c r="BI4792" s="17">
        <f t="shared" si="1511"/>
        <v>4792</v>
      </c>
      <c r="BJ4792" s="17">
        <f t="shared" si="1509"/>
        <v>4792</v>
      </c>
      <c r="BK4792" s="150">
        <f t="shared" si="1510"/>
        <v>33388</v>
      </c>
      <c r="BL4792" s="50" t="e">
        <f t="shared" ca="1" si="1504"/>
        <v>#NAME?</v>
      </c>
      <c r="BM4792" s="50" t="e">
        <f t="shared" ca="1" si="1505"/>
        <v>#NAME?</v>
      </c>
      <c r="BN4792" s="50" t="e">
        <f t="shared" ca="1" si="1506"/>
        <v>#NAME?</v>
      </c>
    </row>
    <row r="4793" spans="1:66" x14ac:dyDescent="0.35">
      <c r="A4793" s="48">
        <v>33389</v>
      </c>
      <c r="B4793" s="17">
        <v>1991</v>
      </c>
      <c r="C4793" s="17">
        <v>5</v>
      </c>
      <c r="D4793" s="17">
        <v>151</v>
      </c>
      <c r="E4793" s="17">
        <v>31</v>
      </c>
      <c r="F4793" s="17">
        <v>6</v>
      </c>
      <c r="G4793" s="50">
        <v>5</v>
      </c>
      <c r="H4793" s="32">
        <v>5.2058160761260579</v>
      </c>
      <c r="I4793" s="50">
        <v>3.8333333333333335</v>
      </c>
      <c r="J4793" s="13">
        <v>0</v>
      </c>
      <c r="K4793" s="13">
        <f t="shared" si="1492"/>
        <v>0</v>
      </c>
      <c r="L4793" s="13">
        <f t="shared" si="1493"/>
        <v>0</v>
      </c>
      <c r="M4793" s="13" t="e">
        <f ca="1">CalcTable[[#This Row],[IWC]]-AE4792</f>
        <v>#NAME?</v>
      </c>
      <c r="N4793" s="13" t="e">
        <f ca="1">IF(CalcTable[[#This Row],[Day of Year]]&lt;123,FCAP,AE4792)</f>
        <v>#NAME?</v>
      </c>
      <c r="O4793" s="17" t="e">
        <f ca="1">IF(IRR_DRIP,5,COUNTIF('IDET Wind Values'!C4777:G4777,"&lt;="&amp;IRR_MAXWIND))</f>
        <v>#NAME?</v>
      </c>
      <c r="P4793" s="13" t="e">
        <f ca="1">CalcTable[[#This Row],[ET_o]]*KL</f>
        <v>#NAME?</v>
      </c>
      <c r="Q4793" s="13" t="e">
        <f ca="1">IF(WILTPT&lt;=0,1,MAX(0,MIN(1,(CalcTable[[#This Row],[IWC]]-WILTPT)/(MAD-WILTPT))))</f>
        <v>#NAME?</v>
      </c>
      <c r="R4793" s="13" t="e">
        <f ca="1">CalcTable[[#This Row],[ETMult]]*CalcTable[[#This Row],[ETb]]</f>
        <v>#NAME?</v>
      </c>
      <c r="S4793" s="13" t="b">
        <f>INDEX(IRR_LIST,CalcTable[[#This Row],[Day of Week]]+1)</f>
        <v>0</v>
      </c>
      <c r="T4793" s="13">
        <f t="shared" ca="1" si="1494"/>
        <v>0</v>
      </c>
      <c r="U4793" s="13" t="b">
        <f ca="1">IF(CalcTable[[#This Row],[IrrPrecip]]&gt;=IC_MM,FALSE,TRUE)</f>
        <v>1</v>
      </c>
      <c r="V4793" s="13" t="b">
        <f t="shared" si="1495"/>
        <v>1</v>
      </c>
      <c r="W4793" s="13" t="e">
        <f ca="1">IF(AND(IRR_DRIP=FALSE,CalcTable[[#This Row],[IrrHours]]&lt;=0),FALSE,TRUE)</f>
        <v>#NAME?</v>
      </c>
      <c r="X4793" s="13" t="e">
        <f ca="1">AND(CalcTable[[#This Row],[IrrDay]],CalcTable[[#This Row],[IrrRain]],CalcTable[[#This Row],[IrrWarm]],CalcTable[[#This Row],[IrrWindy]])</f>
        <v>#NAME?</v>
      </c>
      <c r="Y4793" s="13" t="e">
        <f t="shared" ca="1" si="1496"/>
        <v>#NAME?</v>
      </c>
      <c r="Z4793" s="13" t="e">
        <f ca="1">CalcTable[[#This Row],[IrrHours]]/5</f>
        <v>#NAME?</v>
      </c>
      <c r="AA4793" s="13" t="e">
        <f ca="1">IF(CalcTable[[#This Row],[IrrFlag]]=FALSE,0,MAX(0,CalcTable[[#This Row],[VolRednWind]]*(FCAP*IRR_TARGET-CalcTable[[#This Row],[IWC]])))</f>
        <v>#NAME?</v>
      </c>
      <c r="AB4793" s="13" t="e">
        <f ca="1">CalcTable[[#This Row],[IWC]]+CalcTable[[#This Row],[Eff Precip]]+CalcTable[[#This Row],[IrrAmt]]-CalcTable[[#This Row],[AET]]</f>
        <v>#NAME?</v>
      </c>
      <c r="AC4793" s="13" t="e">
        <f ca="1">IF(CalcTable[[#This Row],[PWC]]&gt;FCAP,MIN(24*PERC,MIN(SAT,CalcTable[[#This Row],[PWC]])-FCAP),0)</f>
        <v>#NAME?</v>
      </c>
      <c r="AD4793" s="13" t="e">
        <f ca="1">IF(CalcTable[[#This Row],[PWC]]&gt;SAT,CalcTable[[#This Row],[PWC]]-SAT,0)</f>
        <v>#NAME?</v>
      </c>
      <c r="AE4793" s="13" t="e">
        <f ca="1">CalcTable[[#This Row],[PWC]]-CalcTable[[#This Row],[PercAmt]]-CalcTable[[#This Row],[Runoff]]</f>
        <v>#NAME?</v>
      </c>
      <c r="AF4793" s="13" t="e">
        <f ca="1">CalcTable[[#This Row],[IrrAmt]]/1000*CUR_IRR_AREA*10000/IRR_EFF</f>
        <v>#NAME?</v>
      </c>
      <c r="AG4793" s="147"/>
      <c r="AH4793" s="13"/>
      <c r="AI4793" s="50">
        <v>0</v>
      </c>
      <c r="AJ4793" s="50">
        <v>0</v>
      </c>
      <c r="AK4793" s="50">
        <v>0</v>
      </c>
      <c r="AL4793" s="50">
        <v>4.7771421054322687</v>
      </c>
      <c r="AM4793" s="50"/>
      <c r="AN4793" s="50"/>
      <c r="AO4793" s="50"/>
      <c r="AP4793" s="50"/>
      <c r="AQ4793" s="50"/>
      <c r="AR4793" s="50"/>
      <c r="AS4793" s="50"/>
      <c r="AT4793" s="50"/>
      <c r="AU4793" s="50"/>
      <c r="AV4793" s="50"/>
      <c r="AW4793" s="50"/>
      <c r="AX4793" s="50">
        <f t="shared" si="1507"/>
        <v>4.7771421054322687</v>
      </c>
      <c r="AY4793" s="50"/>
      <c r="AZ4793" s="50">
        <f t="shared" si="1497"/>
        <v>140.12950175934657</v>
      </c>
      <c r="BA4793" s="50">
        <f t="shared" si="1498"/>
        <v>215.75494715327966</v>
      </c>
      <c r="BB4793" s="50">
        <f t="shared" si="1499"/>
        <v>222.42778057039141</v>
      </c>
      <c r="BC4793" s="17">
        <f t="shared" si="1500"/>
        <v>19915</v>
      </c>
      <c r="BD4793" s="50">
        <f t="shared" si="1501"/>
        <v>4.7771421054322687</v>
      </c>
      <c r="BE4793" s="50">
        <f t="shared" si="1502"/>
        <v>140.12950175934657</v>
      </c>
      <c r="BF4793" s="50">
        <f t="shared" si="1508"/>
        <v>229.20725566831473</v>
      </c>
      <c r="BG4793" s="50"/>
      <c r="BH4793" s="17">
        <f t="shared" si="1503"/>
        <v>0</v>
      </c>
      <c r="BI4793" s="17">
        <f t="shared" si="1511"/>
        <v>4793</v>
      </c>
      <c r="BJ4793" s="17">
        <f t="shared" si="1509"/>
        <v>4793</v>
      </c>
      <c r="BK4793" s="150">
        <f t="shared" si="1510"/>
        <v>33389</v>
      </c>
      <c r="BL4793" s="50" t="e">
        <f t="shared" ca="1" si="1504"/>
        <v>#NAME?</v>
      </c>
      <c r="BM4793" s="50" t="e">
        <f t="shared" ca="1" si="1505"/>
        <v>#NAME?</v>
      </c>
      <c r="BN4793" s="50" t="e">
        <f t="shared" ca="1" si="1506"/>
        <v>#NAME?</v>
      </c>
    </row>
    <row r="4794" spans="1:66" x14ac:dyDescent="0.35">
      <c r="A4794" s="48">
        <v>33390</v>
      </c>
      <c r="B4794" s="17">
        <v>1991</v>
      </c>
      <c r="C4794" s="17">
        <v>6</v>
      </c>
      <c r="D4794" s="17">
        <v>152</v>
      </c>
      <c r="E4794" s="17">
        <v>1</v>
      </c>
      <c r="F4794" s="17">
        <v>7</v>
      </c>
      <c r="G4794" s="50">
        <v>10.9</v>
      </c>
      <c r="H4794" s="32">
        <v>5.8294648834945226</v>
      </c>
      <c r="I4794" s="50">
        <v>13</v>
      </c>
      <c r="J4794" s="13">
        <v>0</v>
      </c>
      <c r="K4794" s="13">
        <f t="shared" si="1492"/>
        <v>0</v>
      </c>
      <c r="L4794" s="13">
        <f t="shared" si="1493"/>
        <v>0</v>
      </c>
      <c r="M4794" s="13" t="e">
        <f ca="1">CalcTable[[#This Row],[IWC]]-AE4793</f>
        <v>#NAME?</v>
      </c>
      <c r="N4794" s="13" t="e">
        <f ca="1">IF(CalcTable[[#This Row],[Day of Year]]&lt;123,FCAP,AE4793)</f>
        <v>#NAME?</v>
      </c>
      <c r="O4794" s="17" t="e">
        <f ca="1">IF(IRR_DRIP,5,COUNTIF('IDET Wind Values'!C4778:G4778,"&lt;="&amp;IRR_MAXWIND))</f>
        <v>#NAME?</v>
      </c>
      <c r="P4794" s="13" t="e">
        <f ca="1">CalcTable[[#This Row],[ET_o]]*KL</f>
        <v>#NAME?</v>
      </c>
      <c r="Q4794" s="13" t="e">
        <f ca="1">IF(WILTPT&lt;=0,1,MAX(0,MIN(1,(CalcTable[[#This Row],[IWC]]-WILTPT)/(MAD-WILTPT))))</f>
        <v>#NAME?</v>
      </c>
      <c r="R4794" s="13" t="e">
        <f ca="1">CalcTable[[#This Row],[ETMult]]*CalcTable[[#This Row],[ETb]]</f>
        <v>#NAME?</v>
      </c>
      <c r="S4794" s="13" t="b">
        <f>INDEX(IRR_LIST,CalcTable[[#This Row],[Day of Week]]+1)</f>
        <v>0</v>
      </c>
      <c r="T4794" s="13">
        <f t="shared" ca="1" si="1494"/>
        <v>0</v>
      </c>
      <c r="U4794" s="13" t="b">
        <f ca="1">IF(CalcTable[[#This Row],[IrrPrecip]]&gt;=IC_MM,FALSE,TRUE)</f>
        <v>1</v>
      </c>
      <c r="V4794" s="13" t="b">
        <f t="shared" si="1495"/>
        <v>1</v>
      </c>
      <c r="W4794" s="13" t="e">
        <f ca="1">IF(AND(IRR_DRIP=FALSE,CalcTable[[#This Row],[IrrHours]]&lt;=0),FALSE,TRUE)</f>
        <v>#NAME?</v>
      </c>
      <c r="X4794" s="13" t="e">
        <f ca="1">AND(CalcTable[[#This Row],[IrrDay]],CalcTable[[#This Row],[IrrRain]],CalcTable[[#This Row],[IrrWarm]],CalcTable[[#This Row],[IrrWindy]])</f>
        <v>#NAME?</v>
      </c>
      <c r="Y4794" s="13" t="e">
        <f t="shared" ca="1" si="1496"/>
        <v>#NAME?</v>
      </c>
      <c r="Z4794" s="13" t="e">
        <f ca="1">CalcTable[[#This Row],[IrrHours]]/5</f>
        <v>#NAME?</v>
      </c>
      <c r="AA4794" s="13" t="e">
        <f ca="1">IF(CalcTable[[#This Row],[IrrFlag]]=FALSE,0,MAX(0,CalcTable[[#This Row],[VolRednWind]]*(FCAP*IRR_TARGET-CalcTable[[#This Row],[IWC]])))</f>
        <v>#NAME?</v>
      </c>
      <c r="AB4794" s="13" t="e">
        <f ca="1">CalcTable[[#This Row],[IWC]]+CalcTable[[#This Row],[Eff Precip]]+CalcTable[[#This Row],[IrrAmt]]-CalcTable[[#This Row],[AET]]</f>
        <v>#NAME?</v>
      </c>
      <c r="AC4794" s="13" t="e">
        <f ca="1">IF(CalcTable[[#This Row],[PWC]]&gt;FCAP,MIN(24*PERC,MIN(SAT,CalcTable[[#This Row],[PWC]])-FCAP),0)</f>
        <v>#NAME?</v>
      </c>
      <c r="AD4794" s="13" t="e">
        <f ca="1">IF(CalcTable[[#This Row],[PWC]]&gt;SAT,CalcTable[[#This Row],[PWC]]-SAT,0)</f>
        <v>#NAME?</v>
      </c>
      <c r="AE4794" s="13" t="e">
        <f ca="1">CalcTable[[#This Row],[PWC]]-CalcTable[[#This Row],[PercAmt]]-CalcTable[[#This Row],[Runoff]]</f>
        <v>#NAME?</v>
      </c>
      <c r="AF4794" s="13" t="e">
        <f ca="1">CalcTable[[#This Row],[IrrAmt]]/1000*CUR_IRR_AREA*10000/IRR_EFF</f>
        <v>#NAME?</v>
      </c>
      <c r="AG4794" s="147"/>
      <c r="AH4794" s="13"/>
      <c r="AI4794" s="50">
        <v>0</v>
      </c>
      <c r="AJ4794" s="50">
        <v>0</v>
      </c>
      <c r="AK4794" s="50">
        <v>2.1399310058755172</v>
      </c>
      <c r="AL4794" s="50">
        <v>0</v>
      </c>
      <c r="AM4794" s="50"/>
      <c r="AN4794" s="50"/>
      <c r="AO4794" s="50"/>
      <c r="AP4794" s="50"/>
      <c r="AQ4794" s="50"/>
      <c r="AR4794" s="50"/>
      <c r="AS4794" s="50"/>
      <c r="AT4794" s="50"/>
      <c r="AU4794" s="50"/>
      <c r="AV4794" s="50"/>
      <c r="AW4794" s="50"/>
      <c r="AX4794" s="50">
        <f t="shared" si="1507"/>
        <v>2.1399310058755172</v>
      </c>
      <c r="AY4794" s="50"/>
      <c r="AZ4794" s="50">
        <f t="shared" si="1497"/>
        <v>31.385654752840921</v>
      </c>
      <c r="BA4794" s="50">
        <f t="shared" si="1498"/>
        <v>48.323944619453478</v>
      </c>
      <c r="BB4794" s="50">
        <f t="shared" si="1499"/>
        <v>49.818499607684004</v>
      </c>
      <c r="BC4794" s="17">
        <f t="shared" si="1500"/>
        <v>19916</v>
      </c>
      <c r="BD4794" s="50">
        <f t="shared" si="1501"/>
        <v>2.1399310058755172</v>
      </c>
      <c r="BE4794" s="50">
        <f t="shared" si="1502"/>
        <v>31.385654752840921</v>
      </c>
      <c r="BF4794" s="50">
        <f t="shared" si="1508"/>
        <v>51.336939780220419</v>
      </c>
      <c r="BG4794" s="50"/>
      <c r="BH4794" s="17">
        <f t="shared" si="1503"/>
        <v>0</v>
      </c>
      <c r="BI4794" s="17">
        <f t="shared" si="1511"/>
        <v>4794</v>
      </c>
      <c r="BJ4794" s="17">
        <f t="shared" si="1509"/>
        <v>4794</v>
      </c>
      <c r="BK4794" s="150">
        <f t="shared" si="1510"/>
        <v>33390</v>
      </c>
      <c r="BL4794" s="50" t="e">
        <f t="shared" ca="1" si="1504"/>
        <v>#NAME?</v>
      </c>
      <c r="BM4794" s="50" t="e">
        <f t="shared" ca="1" si="1505"/>
        <v>#NAME?</v>
      </c>
      <c r="BN4794" s="50" t="e">
        <f t="shared" ca="1" si="1506"/>
        <v>#NAME?</v>
      </c>
    </row>
    <row r="4795" spans="1:66" x14ac:dyDescent="0.35">
      <c r="A4795" s="48">
        <v>33391</v>
      </c>
      <c r="B4795" s="17">
        <v>1991</v>
      </c>
      <c r="C4795" s="17">
        <v>6</v>
      </c>
      <c r="D4795" s="17">
        <v>153</v>
      </c>
      <c r="E4795" s="17">
        <v>2</v>
      </c>
      <c r="F4795" s="17">
        <v>1</v>
      </c>
      <c r="G4795" s="50">
        <v>6.9</v>
      </c>
      <c r="H4795" s="32">
        <v>5.5369541881872202</v>
      </c>
      <c r="I4795" s="50">
        <v>10.5</v>
      </c>
      <c r="J4795" s="13">
        <v>0</v>
      </c>
      <c r="K4795" s="13">
        <f t="shared" si="1492"/>
        <v>0</v>
      </c>
      <c r="L4795" s="13">
        <f t="shared" si="1493"/>
        <v>0</v>
      </c>
      <c r="M4795" s="13" t="e">
        <f ca="1">CalcTable[[#This Row],[IWC]]-AE4794</f>
        <v>#NAME?</v>
      </c>
      <c r="N4795" s="13" t="e">
        <f ca="1">IF(CalcTable[[#This Row],[Day of Year]]&lt;123,FCAP,AE4794)</f>
        <v>#NAME?</v>
      </c>
      <c r="O4795" s="17" t="e">
        <f ca="1">IF(IRR_DRIP,5,COUNTIF('IDET Wind Values'!C4779:G4779,"&lt;="&amp;IRR_MAXWIND))</f>
        <v>#NAME?</v>
      </c>
      <c r="P4795" s="13" t="e">
        <f ca="1">CalcTable[[#This Row],[ET_o]]*KL</f>
        <v>#NAME?</v>
      </c>
      <c r="Q4795" s="13" t="e">
        <f ca="1">IF(WILTPT&lt;=0,1,MAX(0,MIN(1,(CalcTable[[#This Row],[IWC]]-WILTPT)/(MAD-WILTPT))))</f>
        <v>#NAME?</v>
      </c>
      <c r="R4795" s="13" t="e">
        <f ca="1">CalcTable[[#This Row],[ETMult]]*CalcTable[[#This Row],[ETb]]</f>
        <v>#NAME?</v>
      </c>
      <c r="S4795" s="13" t="b">
        <f>INDEX(IRR_LIST,CalcTable[[#This Row],[Day of Week]]+1)</f>
        <v>1</v>
      </c>
      <c r="T4795" s="13">
        <f t="shared" ca="1" si="1494"/>
        <v>0</v>
      </c>
      <c r="U4795" s="13" t="b">
        <f ca="1">IF(CalcTable[[#This Row],[IrrPrecip]]&gt;=IC_MM,FALSE,TRUE)</f>
        <v>1</v>
      </c>
      <c r="V4795" s="13" t="b">
        <f t="shared" si="1495"/>
        <v>1</v>
      </c>
      <c r="W4795" s="13" t="e">
        <f ca="1">IF(AND(IRR_DRIP=FALSE,CalcTable[[#This Row],[IrrHours]]&lt;=0),FALSE,TRUE)</f>
        <v>#NAME?</v>
      </c>
      <c r="X4795" s="13" t="e">
        <f ca="1">AND(CalcTable[[#This Row],[IrrDay]],CalcTable[[#This Row],[IrrRain]],CalcTable[[#This Row],[IrrWarm]],CalcTable[[#This Row],[IrrWindy]])</f>
        <v>#NAME?</v>
      </c>
      <c r="Y4795" s="13" t="e">
        <f t="shared" ca="1" si="1496"/>
        <v>#NAME?</v>
      </c>
      <c r="Z4795" s="13" t="e">
        <f ca="1">CalcTable[[#This Row],[IrrHours]]/5</f>
        <v>#NAME?</v>
      </c>
      <c r="AA4795" s="13" t="e">
        <f ca="1">IF(CalcTable[[#This Row],[IrrFlag]]=FALSE,0,MAX(0,CalcTable[[#This Row],[VolRednWind]]*(FCAP*IRR_TARGET-CalcTable[[#This Row],[IWC]])))</f>
        <v>#NAME?</v>
      </c>
      <c r="AB4795" s="13" t="e">
        <f ca="1">CalcTable[[#This Row],[IWC]]+CalcTable[[#This Row],[Eff Precip]]+CalcTable[[#This Row],[IrrAmt]]-CalcTable[[#This Row],[AET]]</f>
        <v>#NAME?</v>
      </c>
      <c r="AC4795" s="13" t="e">
        <f ca="1">IF(CalcTable[[#This Row],[PWC]]&gt;FCAP,MIN(24*PERC,MIN(SAT,CalcTable[[#This Row],[PWC]])-FCAP),0)</f>
        <v>#NAME?</v>
      </c>
      <c r="AD4795" s="13" t="e">
        <f ca="1">IF(CalcTable[[#This Row],[PWC]]&gt;SAT,CalcTable[[#This Row],[PWC]]-SAT,0)</f>
        <v>#NAME?</v>
      </c>
      <c r="AE4795" s="13" t="e">
        <f ca="1">CalcTable[[#This Row],[PWC]]-CalcTable[[#This Row],[PercAmt]]-CalcTable[[#This Row],[Runoff]]</f>
        <v>#NAME?</v>
      </c>
      <c r="AF4795" s="13" t="e">
        <f ca="1">CalcTable[[#This Row],[IrrAmt]]/1000*CUR_IRR_AREA*10000/IRR_EFF</f>
        <v>#NAME?</v>
      </c>
      <c r="AG4795" s="147"/>
      <c r="AH4795" s="13"/>
      <c r="AI4795" s="50">
        <v>2.2265393343468811</v>
      </c>
      <c r="AJ4795" s="50">
        <v>2.9081393343468833</v>
      </c>
      <c r="AK4795" s="50">
        <v>0</v>
      </c>
      <c r="AL4795" s="50">
        <v>0</v>
      </c>
      <c r="AM4795" s="50"/>
      <c r="AN4795" s="50"/>
      <c r="AO4795" s="50"/>
      <c r="AP4795" s="50"/>
      <c r="AQ4795" s="50"/>
      <c r="AR4795" s="50"/>
      <c r="AS4795" s="50"/>
      <c r="AT4795" s="50"/>
      <c r="AU4795" s="50"/>
      <c r="AV4795" s="50"/>
      <c r="AW4795" s="50"/>
      <c r="AX4795" s="50">
        <f t="shared" si="1507"/>
        <v>5.1346786686937644</v>
      </c>
      <c r="AY4795" s="50"/>
      <c r="AZ4795" s="50">
        <f t="shared" si="1497"/>
        <v>117.96133071126283</v>
      </c>
      <c r="BA4795" s="50">
        <f t="shared" si="1498"/>
        <v>190.99722328397829</v>
      </c>
      <c r="BB4795" s="50">
        <f t="shared" si="1499"/>
        <v>197.65600973389402</v>
      </c>
      <c r="BC4795" s="17">
        <f t="shared" si="1500"/>
        <v>19916</v>
      </c>
      <c r="BD4795" s="50">
        <f t="shared" si="1501"/>
        <v>5.1346786686937644</v>
      </c>
      <c r="BE4795" s="50">
        <f t="shared" si="1502"/>
        <v>117.96133071126283</v>
      </c>
      <c r="BF4795" s="50">
        <f t="shared" si="1508"/>
        <v>192.94718491003022</v>
      </c>
      <c r="BG4795" s="50"/>
      <c r="BH4795" s="17">
        <f t="shared" si="1503"/>
        <v>0</v>
      </c>
      <c r="BI4795" s="17">
        <f t="shared" si="1511"/>
        <v>4795</v>
      </c>
      <c r="BJ4795" s="17">
        <f t="shared" si="1509"/>
        <v>4795</v>
      </c>
      <c r="BK4795" s="150">
        <f t="shared" si="1510"/>
        <v>33391</v>
      </c>
      <c r="BL4795" s="50" t="e">
        <f t="shared" ca="1" si="1504"/>
        <v>#NAME?</v>
      </c>
      <c r="BM4795" s="50" t="e">
        <f t="shared" ca="1" si="1505"/>
        <v>#NAME?</v>
      </c>
      <c r="BN4795" s="50" t="e">
        <f t="shared" ca="1" si="1506"/>
        <v>#NAME?</v>
      </c>
    </row>
    <row r="4796" spans="1:66" x14ac:dyDescent="0.35">
      <c r="A4796" s="48">
        <v>33392</v>
      </c>
      <c r="B4796" s="17">
        <v>1991</v>
      </c>
      <c r="C4796" s="17">
        <v>6</v>
      </c>
      <c r="D4796" s="17">
        <v>154</v>
      </c>
      <c r="E4796" s="17">
        <v>3</v>
      </c>
      <c r="F4796" s="17">
        <v>2</v>
      </c>
      <c r="G4796" s="50">
        <v>8.1</v>
      </c>
      <c r="H4796" s="32">
        <v>4.7936817576062696</v>
      </c>
      <c r="I4796" s="50">
        <v>13.166666666666666</v>
      </c>
      <c r="J4796" s="13">
        <v>0</v>
      </c>
      <c r="K4796" s="13">
        <f t="shared" si="1492"/>
        <v>0</v>
      </c>
      <c r="L4796" s="13">
        <f t="shared" si="1493"/>
        <v>0</v>
      </c>
      <c r="M4796" s="13" t="e">
        <f ca="1">CalcTable[[#This Row],[IWC]]-AE4795</f>
        <v>#NAME?</v>
      </c>
      <c r="N4796" s="13" t="e">
        <f ca="1">IF(CalcTable[[#This Row],[Day of Year]]&lt;123,FCAP,AE4795)</f>
        <v>#NAME?</v>
      </c>
      <c r="O4796" s="17" t="e">
        <f ca="1">IF(IRR_DRIP,5,COUNTIF('IDET Wind Values'!C4780:G4780,"&lt;="&amp;IRR_MAXWIND))</f>
        <v>#NAME?</v>
      </c>
      <c r="P4796" s="13" t="e">
        <f ca="1">CalcTable[[#This Row],[ET_o]]*KL</f>
        <v>#NAME?</v>
      </c>
      <c r="Q4796" s="13" t="e">
        <f ca="1">IF(WILTPT&lt;=0,1,MAX(0,MIN(1,(CalcTable[[#This Row],[IWC]]-WILTPT)/(MAD-WILTPT))))</f>
        <v>#NAME?</v>
      </c>
      <c r="R4796" s="13" t="e">
        <f ca="1">CalcTable[[#This Row],[ETMult]]*CalcTable[[#This Row],[ETb]]</f>
        <v>#NAME?</v>
      </c>
      <c r="S4796" s="13" t="b">
        <f>INDEX(IRR_LIST,CalcTable[[#This Row],[Day of Week]]+1)</f>
        <v>0</v>
      </c>
      <c r="T4796" s="13">
        <f t="shared" ca="1" si="1494"/>
        <v>0</v>
      </c>
      <c r="U4796" s="13" t="b">
        <f ca="1">IF(CalcTable[[#This Row],[IrrPrecip]]&gt;=IC_MM,FALSE,TRUE)</f>
        <v>1</v>
      </c>
      <c r="V4796" s="13" t="b">
        <f t="shared" si="1495"/>
        <v>1</v>
      </c>
      <c r="W4796" s="13" t="e">
        <f ca="1">IF(AND(IRR_DRIP=FALSE,CalcTable[[#This Row],[IrrHours]]&lt;=0),FALSE,TRUE)</f>
        <v>#NAME?</v>
      </c>
      <c r="X4796" s="13" t="e">
        <f ca="1">AND(CalcTable[[#This Row],[IrrDay]],CalcTable[[#This Row],[IrrRain]],CalcTable[[#This Row],[IrrWarm]],CalcTable[[#This Row],[IrrWindy]])</f>
        <v>#NAME?</v>
      </c>
      <c r="Y4796" s="13" t="e">
        <f t="shared" ca="1" si="1496"/>
        <v>#NAME?</v>
      </c>
      <c r="Z4796" s="13" t="e">
        <f ca="1">CalcTable[[#This Row],[IrrHours]]/5</f>
        <v>#NAME?</v>
      </c>
      <c r="AA4796" s="13" t="e">
        <f ca="1">IF(CalcTable[[#This Row],[IrrFlag]]=FALSE,0,MAX(0,CalcTable[[#This Row],[VolRednWind]]*(FCAP*IRR_TARGET-CalcTable[[#This Row],[IWC]])))</f>
        <v>#NAME?</v>
      </c>
      <c r="AB4796" s="13" t="e">
        <f ca="1">CalcTable[[#This Row],[IWC]]+CalcTable[[#This Row],[Eff Precip]]+CalcTable[[#This Row],[IrrAmt]]-CalcTable[[#This Row],[AET]]</f>
        <v>#NAME?</v>
      </c>
      <c r="AC4796" s="13" t="e">
        <f ca="1">IF(CalcTable[[#This Row],[PWC]]&gt;FCAP,MIN(24*PERC,MIN(SAT,CalcTable[[#This Row],[PWC]])-FCAP),0)</f>
        <v>#NAME?</v>
      </c>
      <c r="AD4796" s="13" t="e">
        <f ca="1">IF(CalcTable[[#This Row],[PWC]]&gt;SAT,CalcTable[[#This Row],[PWC]]-SAT,0)</f>
        <v>#NAME?</v>
      </c>
      <c r="AE4796" s="13" t="e">
        <f ca="1">CalcTable[[#This Row],[PWC]]-CalcTable[[#This Row],[PercAmt]]-CalcTable[[#This Row],[Runoff]]</f>
        <v>#NAME?</v>
      </c>
      <c r="AF4796" s="13" t="e">
        <f ca="1">CalcTable[[#This Row],[IrrAmt]]/1000*CUR_IRR_AREA*10000/IRR_EFF</f>
        <v>#NAME?</v>
      </c>
      <c r="AG4796" s="147"/>
      <c r="AH4796" s="13"/>
      <c r="AI4796" s="50">
        <v>0</v>
      </c>
      <c r="AJ4796" s="50">
        <v>0</v>
      </c>
      <c r="AK4796" s="50">
        <v>6.6234415048982411</v>
      </c>
      <c r="AL4796" s="50">
        <v>9.1147293312942921</v>
      </c>
      <c r="AM4796" s="50"/>
      <c r="AN4796" s="50"/>
      <c r="AO4796" s="50"/>
      <c r="AP4796" s="50"/>
      <c r="AQ4796" s="50"/>
      <c r="AR4796" s="50"/>
      <c r="AS4796" s="50"/>
      <c r="AT4796" s="50"/>
      <c r="AU4796" s="50"/>
      <c r="AV4796" s="50"/>
      <c r="AW4796" s="50"/>
      <c r="AX4796" s="50">
        <f t="shared" si="1507"/>
        <v>15.738170836192534</v>
      </c>
      <c r="AY4796" s="50"/>
      <c r="AZ4796" s="50">
        <f t="shared" si="1497"/>
        <v>364.50920245647342</v>
      </c>
      <c r="BA4796" s="50">
        <f t="shared" si="1498"/>
        <v>561.22845457584003</v>
      </c>
      <c r="BB4796" s="50">
        <f t="shared" si="1499"/>
        <v>578.58603564519603</v>
      </c>
      <c r="BC4796" s="17">
        <f t="shared" si="1500"/>
        <v>19916</v>
      </c>
      <c r="BD4796" s="50">
        <f t="shared" si="1501"/>
        <v>15.738170836192534</v>
      </c>
      <c r="BE4796" s="50">
        <f t="shared" si="1502"/>
        <v>364.50920245647342</v>
      </c>
      <c r="BF4796" s="50">
        <f t="shared" si="1508"/>
        <v>596.22101635940328</v>
      </c>
      <c r="BG4796" s="50"/>
      <c r="BH4796" s="17">
        <f t="shared" si="1503"/>
        <v>0</v>
      </c>
      <c r="BI4796" s="17">
        <f t="shared" si="1511"/>
        <v>4796</v>
      </c>
      <c r="BJ4796" s="17">
        <f t="shared" si="1509"/>
        <v>4796</v>
      </c>
      <c r="BK4796" s="150">
        <f t="shared" si="1510"/>
        <v>33392</v>
      </c>
      <c r="BL4796" s="50" t="e">
        <f t="shared" ca="1" si="1504"/>
        <v>#NAME?</v>
      </c>
      <c r="BM4796" s="50" t="e">
        <f t="shared" ca="1" si="1505"/>
        <v>#NAME?</v>
      </c>
      <c r="BN4796" s="50" t="e">
        <f t="shared" ca="1" si="1506"/>
        <v>#NAME?</v>
      </c>
    </row>
    <row r="4797" spans="1:66" x14ac:dyDescent="0.35">
      <c r="A4797" s="48">
        <v>33393</v>
      </c>
      <c r="B4797" s="17">
        <v>1991</v>
      </c>
      <c r="C4797" s="17">
        <v>6</v>
      </c>
      <c r="D4797" s="17">
        <v>155</v>
      </c>
      <c r="E4797" s="17">
        <v>4</v>
      </c>
      <c r="F4797" s="17">
        <v>3</v>
      </c>
      <c r="G4797" s="50">
        <v>5.8</v>
      </c>
      <c r="H4797" s="32">
        <v>4.1182226595624307</v>
      </c>
      <c r="I4797" s="50">
        <v>11</v>
      </c>
      <c r="J4797" s="13">
        <v>0</v>
      </c>
      <c r="K4797" s="13">
        <f t="shared" si="1492"/>
        <v>0</v>
      </c>
      <c r="L4797" s="13">
        <f t="shared" si="1493"/>
        <v>0</v>
      </c>
      <c r="M4797" s="13" t="e">
        <f ca="1">CalcTable[[#This Row],[IWC]]-AE4796</f>
        <v>#NAME?</v>
      </c>
      <c r="N4797" s="13" t="e">
        <f ca="1">IF(CalcTable[[#This Row],[Day of Year]]&lt;123,FCAP,AE4796)</f>
        <v>#NAME?</v>
      </c>
      <c r="O4797" s="17" t="e">
        <f ca="1">IF(IRR_DRIP,5,COUNTIF('IDET Wind Values'!C4781:G4781,"&lt;="&amp;IRR_MAXWIND))</f>
        <v>#NAME?</v>
      </c>
      <c r="P4797" s="13" t="e">
        <f ca="1">CalcTable[[#This Row],[ET_o]]*KL</f>
        <v>#NAME?</v>
      </c>
      <c r="Q4797" s="13" t="e">
        <f ca="1">IF(WILTPT&lt;=0,1,MAX(0,MIN(1,(CalcTable[[#This Row],[IWC]]-WILTPT)/(MAD-WILTPT))))</f>
        <v>#NAME?</v>
      </c>
      <c r="R4797" s="13" t="e">
        <f ca="1">CalcTable[[#This Row],[ETMult]]*CalcTable[[#This Row],[ETb]]</f>
        <v>#NAME?</v>
      </c>
      <c r="S4797" s="13" t="b">
        <f>INDEX(IRR_LIST,CalcTable[[#This Row],[Day of Week]]+1)</f>
        <v>1</v>
      </c>
      <c r="T4797" s="13">
        <f t="shared" ca="1" si="1494"/>
        <v>0</v>
      </c>
      <c r="U4797" s="13" t="b">
        <f ca="1">IF(CalcTable[[#This Row],[IrrPrecip]]&gt;=IC_MM,FALSE,TRUE)</f>
        <v>1</v>
      </c>
      <c r="V4797" s="13" t="b">
        <f t="shared" si="1495"/>
        <v>1</v>
      </c>
      <c r="W4797" s="13" t="e">
        <f ca="1">IF(AND(IRR_DRIP=FALSE,CalcTable[[#This Row],[IrrHours]]&lt;=0),FALSE,TRUE)</f>
        <v>#NAME?</v>
      </c>
      <c r="X4797" s="13" t="e">
        <f ca="1">AND(CalcTable[[#This Row],[IrrDay]],CalcTable[[#This Row],[IrrRain]],CalcTable[[#This Row],[IrrWarm]],CalcTable[[#This Row],[IrrWindy]])</f>
        <v>#NAME?</v>
      </c>
      <c r="Y4797" s="13" t="e">
        <f t="shared" ca="1" si="1496"/>
        <v>#NAME?</v>
      </c>
      <c r="Z4797" s="13" t="e">
        <f ca="1">CalcTable[[#This Row],[IrrHours]]/5</f>
        <v>#NAME?</v>
      </c>
      <c r="AA4797" s="13" t="e">
        <f ca="1">IF(CalcTable[[#This Row],[IrrFlag]]=FALSE,0,MAX(0,CalcTable[[#This Row],[VolRednWind]]*(FCAP*IRR_TARGET-CalcTable[[#This Row],[IWC]])))</f>
        <v>#NAME?</v>
      </c>
      <c r="AB4797" s="13" t="e">
        <f ca="1">CalcTable[[#This Row],[IWC]]+CalcTable[[#This Row],[Eff Precip]]+CalcTable[[#This Row],[IrrAmt]]-CalcTable[[#This Row],[AET]]</f>
        <v>#NAME?</v>
      </c>
      <c r="AC4797" s="13" t="e">
        <f ca="1">IF(CalcTable[[#This Row],[PWC]]&gt;FCAP,MIN(24*PERC,MIN(SAT,CalcTable[[#This Row],[PWC]])-FCAP),0)</f>
        <v>#NAME?</v>
      </c>
      <c r="AD4797" s="13" t="e">
        <f ca="1">IF(CalcTable[[#This Row],[PWC]]&gt;SAT,CalcTable[[#This Row],[PWC]]-SAT,0)</f>
        <v>#NAME?</v>
      </c>
      <c r="AE4797" s="13" t="e">
        <f ca="1">CalcTable[[#This Row],[PWC]]-CalcTable[[#This Row],[PercAmt]]-CalcTable[[#This Row],[Runoff]]</f>
        <v>#NAME?</v>
      </c>
      <c r="AF4797" s="13" t="e">
        <f ca="1">CalcTable[[#This Row],[IrrAmt]]/1000*CUR_IRR_AREA*10000/IRR_EFF</f>
        <v>#NAME?</v>
      </c>
      <c r="AG4797" s="147"/>
      <c r="AH4797" s="13"/>
      <c r="AI4797" s="50">
        <v>0</v>
      </c>
      <c r="AJ4797" s="50">
        <v>0</v>
      </c>
      <c r="AK4797" s="50">
        <v>0</v>
      </c>
      <c r="AL4797" s="50">
        <v>0</v>
      </c>
      <c r="AM4797" s="50"/>
      <c r="AN4797" s="50"/>
      <c r="AO4797" s="50"/>
      <c r="AP4797" s="50"/>
      <c r="AQ4797" s="50"/>
      <c r="AR4797" s="50"/>
      <c r="AS4797" s="50"/>
      <c r="AT4797" s="50"/>
      <c r="AU4797" s="50"/>
      <c r="AV4797" s="50"/>
      <c r="AW4797" s="50"/>
      <c r="AX4797" s="50">
        <f t="shared" si="1507"/>
        <v>0</v>
      </c>
      <c r="AY4797" s="50"/>
      <c r="AZ4797" s="50">
        <f t="shared" si="1497"/>
        <v>0</v>
      </c>
      <c r="BA4797" s="50">
        <f t="shared" si="1498"/>
        <v>0</v>
      </c>
      <c r="BB4797" s="50">
        <f t="shared" si="1499"/>
        <v>0</v>
      </c>
      <c r="BC4797" s="17">
        <f t="shared" si="1500"/>
        <v>19916</v>
      </c>
      <c r="BD4797" s="50">
        <f t="shared" si="1501"/>
        <v>0</v>
      </c>
      <c r="BE4797" s="50">
        <f t="shared" si="1502"/>
        <v>0</v>
      </c>
      <c r="BF4797" s="50">
        <f t="shared" si="1508"/>
        <v>0</v>
      </c>
      <c r="BG4797" s="50"/>
      <c r="BH4797" s="17">
        <f t="shared" si="1503"/>
        <v>0</v>
      </c>
      <c r="BI4797" s="17">
        <f t="shared" si="1511"/>
        <v>4797</v>
      </c>
      <c r="BJ4797" s="17">
        <f t="shared" si="1509"/>
        <v>4797</v>
      </c>
      <c r="BK4797" s="150">
        <f t="shared" si="1510"/>
        <v>33393</v>
      </c>
      <c r="BL4797" s="50" t="e">
        <f t="shared" ca="1" si="1504"/>
        <v>#NAME?</v>
      </c>
      <c r="BM4797" s="50" t="e">
        <f t="shared" ca="1" si="1505"/>
        <v>#NAME?</v>
      </c>
      <c r="BN4797" s="50" t="e">
        <f t="shared" ca="1" si="1506"/>
        <v>#NAME?</v>
      </c>
    </row>
    <row r="4798" spans="1:66" x14ac:dyDescent="0.35">
      <c r="A4798" s="48">
        <v>33394</v>
      </c>
      <c r="B4798" s="17">
        <v>1991</v>
      </c>
      <c r="C4798" s="17">
        <v>6</v>
      </c>
      <c r="D4798" s="17">
        <v>156</v>
      </c>
      <c r="E4798" s="17">
        <v>5</v>
      </c>
      <c r="F4798" s="17">
        <v>4</v>
      </c>
      <c r="G4798" s="50">
        <v>8.1999999999999993</v>
      </c>
      <c r="H4798" s="32">
        <v>4.7522072175179817</v>
      </c>
      <c r="I4798" s="50">
        <v>19</v>
      </c>
      <c r="J4798" s="13">
        <v>0</v>
      </c>
      <c r="K4798" s="13">
        <f t="shared" si="1492"/>
        <v>0</v>
      </c>
      <c r="L4798" s="13">
        <f t="shared" si="1493"/>
        <v>0</v>
      </c>
      <c r="M4798" s="13" t="e">
        <f ca="1">CalcTable[[#This Row],[IWC]]-AE4797</f>
        <v>#NAME?</v>
      </c>
      <c r="N4798" s="13" t="e">
        <f ca="1">IF(CalcTable[[#This Row],[Day of Year]]&lt;123,FCAP,AE4797)</f>
        <v>#NAME?</v>
      </c>
      <c r="O4798" s="17" t="e">
        <f ca="1">IF(IRR_DRIP,5,COUNTIF('IDET Wind Values'!C4782:G4782,"&lt;="&amp;IRR_MAXWIND))</f>
        <v>#NAME?</v>
      </c>
      <c r="P4798" s="13" t="e">
        <f ca="1">CalcTable[[#This Row],[ET_o]]*KL</f>
        <v>#NAME?</v>
      </c>
      <c r="Q4798" s="13" t="e">
        <f ca="1">IF(WILTPT&lt;=0,1,MAX(0,MIN(1,(CalcTable[[#This Row],[IWC]]-WILTPT)/(MAD-WILTPT))))</f>
        <v>#NAME?</v>
      </c>
      <c r="R4798" s="13" t="e">
        <f ca="1">CalcTable[[#This Row],[ETMult]]*CalcTable[[#This Row],[ETb]]</f>
        <v>#NAME?</v>
      </c>
      <c r="S4798" s="13" t="b">
        <f>INDEX(IRR_LIST,CalcTable[[#This Row],[Day of Week]]+1)</f>
        <v>0</v>
      </c>
      <c r="T4798" s="13">
        <f t="shared" ca="1" si="1494"/>
        <v>0</v>
      </c>
      <c r="U4798" s="13" t="b">
        <f ca="1">IF(CalcTable[[#This Row],[IrrPrecip]]&gt;=IC_MM,FALSE,TRUE)</f>
        <v>1</v>
      </c>
      <c r="V4798" s="13" t="b">
        <f t="shared" si="1495"/>
        <v>1</v>
      </c>
      <c r="W4798" s="13" t="e">
        <f ca="1">IF(AND(IRR_DRIP=FALSE,CalcTable[[#This Row],[IrrHours]]&lt;=0),FALSE,TRUE)</f>
        <v>#NAME?</v>
      </c>
      <c r="X4798" s="13" t="e">
        <f ca="1">AND(CalcTable[[#This Row],[IrrDay]],CalcTable[[#This Row],[IrrRain]],CalcTable[[#This Row],[IrrWarm]],CalcTable[[#This Row],[IrrWindy]])</f>
        <v>#NAME?</v>
      </c>
      <c r="Y4798" s="13" t="e">
        <f t="shared" ca="1" si="1496"/>
        <v>#NAME?</v>
      </c>
      <c r="Z4798" s="13" t="e">
        <f ca="1">CalcTable[[#This Row],[IrrHours]]/5</f>
        <v>#NAME?</v>
      </c>
      <c r="AA4798" s="13" t="e">
        <f ca="1">IF(CalcTable[[#This Row],[IrrFlag]]=FALSE,0,MAX(0,CalcTable[[#This Row],[VolRednWind]]*(FCAP*IRR_TARGET-CalcTable[[#This Row],[IWC]])))</f>
        <v>#NAME?</v>
      </c>
      <c r="AB4798" s="13" t="e">
        <f ca="1">CalcTable[[#This Row],[IWC]]+CalcTable[[#This Row],[Eff Precip]]+CalcTable[[#This Row],[IrrAmt]]-CalcTable[[#This Row],[AET]]</f>
        <v>#NAME?</v>
      </c>
      <c r="AC4798" s="13" t="e">
        <f ca="1">IF(CalcTable[[#This Row],[PWC]]&gt;FCAP,MIN(24*PERC,MIN(SAT,CalcTable[[#This Row],[PWC]])-FCAP),0)</f>
        <v>#NAME?</v>
      </c>
      <c r="AD4798" s="13" t="e">
        <f ca="1">IF(CalcTable[[#This Row],[PWC]]&gt;SAT,CalcTable[[#This Row],[PWC]]-SAT,0)</f>
        <v>#NAME?</v>
      </c>
      <c r="AE4798" s="13" t="e">
        <f ca="1">CalcTable[[#This Row],[PWC]]-CalcTable[[#This Row],[PercAmt]]-CalcTable[[#This Row],[Runoff]]</f>
        <v>#NAME?</v>
      </c>
      <c r="AF4798" s="13" t="e">
        <f ca="1">CalcTable[[#This Row],[IrrAmt]]/1000*CUR_IRR_AREA*10000/IRR_EFF</f>
        <v>#NAME?</v>
      </c>
      <c r="AG4798" s="147"/>
      <c r="AH4798" s="13"/>
      <c r="AI4798" s="50">
        <v>0</v>
      </c>
      <c r="AJ4798" s="50">
        <v>0</v>
      </c>
      <c r="AK4798" s="50">
        <v>2.8549001718344513</v>
      </c>
      <c r="AL4798" s="50">
        <v>4.5450224627593379</v>
      </c>
      <c r="AM4798" s="50"/>
      <c r="AN4798" s="50"/>
      <c r="AO4798" s="50"/>
      <c r="AP4798" s="50"/>
      <c r="AQ4798" s="50"/>
      <c r="AR4798" s="50"/>
      <c r="AS4798" s="50"/>
      <c r="AT4798" s="50"/>
      <c r="AU4798" s="50"/>
      <c r="AV4798" s="50"/>
      <c r="AW4798" s="50"/>
      <c r="AX4798" s="50">
        <f t="shared" si="1507"/>
        <v>7.3999226345937892</v>
      </c>
      <c r="AY4798" s="50"/>
      <c r="AZ4798" s="50">
        <f t="shared" si="1497"/>
        <v>175.19252809451254</v>
      </c>
      <c r="BA4798" s="50">
        <f t="shared" si="1498"/>
        <v>269.74087658996376</v>
      </c>
      <c r="BB4798" s="50">
        <f t="shared" si="1499"/>
        <v>278.0833779277977</v>
      </c>
      <c r="BC4798" s="17">
        <f t="shared" si="1500"/>
        <v>19916</v>
      </c>
      <c r="BD4798" s="50">
        <f t="shared" si="1501"/>
        <v>7.3999226345937892</v>
      </c>
      <c r="BE4798" s="50">
        <f t="shared" si="1502"/>
        <v>175.19252809451254</v>
      </c>
      <c r="BF4798" s="50">
        <f t="shared" si="1508"/>
        <v>286.55920469266209</v>
      </c>
      <c r="BG4798" s="50"/>
      <c r="BH4798" s="17">
        <f t="shared" si="1503"/>
        <v>0</v>
      </c>
      <c r="BI4798" s="17">
        <f t="shared" si="1511"/>
        <v>4798</v>
      </c>
      <c r="BJ4798" s="17">
        <f t="shared" si="1509"/>
        <v>4798</v>
      </c>
      <c r="BK4798" s="150">
        <f t="shared" si="1510"/>
        <v>33394</v>
      </c>
      <c r="BL4798" s="50" t="e">
        <f t="shared" ca="1" si="1504"/>
        <v>#NAME?</v>
      </c>
      <c r="BM4798" s="50" t="e">
        <f t="shared" ca="1" si="1505"/>
        <v>#NAME?</v>
      </c>
      <c r="BN4798" s="50" t="e">
        <f t="shared" ca="1" si="1506"/>
        <v>#NAME?</v>
      </c>
    </row>
    <row r="4799" spans="1:66" x14ac:dyDescent="0.35">
      <c r="A4799" s="48">
        <v>33395</v>
      </c>
      <c r="B4799" s="17">
        <v>1991</v>
      </c>
      <c r="C4799" s="17">
        <v>6</v>
      </c>
      <c r="D4799" s="17">
        <v>157</v>
      </c>
      <c r="E4799" s="17">
        <v>6</v>
      </c>
      <c r="F4799" s="17">
        <v>5</v>
      </c>
      <c r="G4799" s="50">
        <v>8.9</v>
      </c>
      <c r="H4799" s="32">
        <v>3.3673718282334129</v>
      </c>
      <c r="I4799" s="50">
        <v>5.833333333333333</v>
      </c>
      <c r="J4799" s="13">
        <v>0.6</v>
      </c>
      <c r="K4799" s="13">
        <f t="shared" si="1492"/>
        <v>0.6</v>
      </c>
      <c r="L4799" s="13">
        <f t="shared" si="1493"/>
        <v>0</v>
      </c>
      <c r="M4799" s="13" t="e">
        <f ca="1">CalcTable[[#This Row],[IWC]]-AE4798</f>
        <v>#NAME?</v>
      </c>
      <c r="N4799" s="13" t="e">
        <f ca="1">IF(CalcTable[[#This Row],[Day of Year]]&lt;123,FCAP,AE4798)</f>
        <v>#NAME?</v>
      </c>
      <c r="O4799" s="17" t="e">
        <f ca="1">IF(IRR_DRIP,5,COUNTIF('IDET Wind Values'!C4783:G4783,"&lt;="&amp;IRR_MAXWIND))</f>
        <v>#NAME?</v>
      </c>
      <c r="P4799" s="13" t="e">
        <f ca="1">CalcTable[[#This Row],[ET_o]]*KL</f>
        <v>#NAME?</v>
      </c>
      <c r="Q4799" s="13" t="e">
        <f ca="1">IF(WILTPT&lt;=0,1,MAX(0,MIN(1,(CalcTable[[#This Row],[IWC]]-WILTPT)/(MAD-WILTPT))))</f>
        <v>#NAME?</v>
      </c>
      <c r="R4799" s="13" t="e">
        <f ca="1">CalcTable[[#This Row],[ETMult]]*CalcTable[[#This Row],[ETb]]</f>
        <v>#NAME?</v>
      </c>
      <c r="S4799" s="13" t="b">
        <f>INDEX(IRR_LIST,CalcTable[[#This Row],[Day of Week]]+1)</f>
        <v>1</v>
      </c>
      <c r="T4799" s="13">
        <f t="shared" ca="1" si="1494"/>
        <v>0</v>
      </c>
      <c r="U4799" s="13" t="b">
        <f ca="1">IF(CalcTable[[#This Row],[IrrPrecip]]&gt;=IC_MM,FALSE,TRUE)</f>
        <v>1</v>
      </c>
      <c r="V4799" s="13" t="b">
        <f t="shared" si="1495"/>
        <v>1</v>
      </c>
      <c r="W4799" s="13" t="e">
        <f ca="1">IF(AND(IRR_DRIP=FALSE,CalcTable[[#This Row],[IrrHours]]&lt;=0),FALSE,TRUE)</f>
        <v>#NAME?</v>
      </c>
      <c r="X4799" s="13" t="e">
        <f ca="1">AND(CalcTable[[#This Row],[IrrDay]],CalcTable[[#This Row],[IrrRain]],CalcTable[[#This Row],[IrrWarm]],CalcTable[[#This Row],[IrrWindy]])</f>
        <v>#NAME?</v>
      </c>
      <c r="Y4799" s="13" t="e">
        <f t="shared" ca="1" si="1496"/>
        <v>#NAME?</v>
      </c>
      <c r="Z4799" s="13" t="e">
        <f ca="1">CalcTable[[#This Row],[IrrHours]]/5</f>
        <v>#NAME?</v>
      </c>
      <c r="AA4799" s="13" t="e">
        <f ca="1">IF(CalcTable[[#This Row],[IrrFlag]]=FALSE,0,MAX(0,CalcTable[[#This Row],[VolRednWind]]*(FCAP*IRR_TARGET-CalcTable[[#This Row],[IWC]])))</f>
        <v>#NAME?</v>
      </c>
      <c r="AB4799" s="13" t="e">
        <f ca="1">CalcTable[[#This Row],[IWC]]+CalcTable[[#This Row],[Eff Precip]]+CalcTable[[#This Row],[IrrAmt]]-CalcTable[[#This Row],[AET]]</f>
        <v>#NAME?</v>
      </c>
      <c r="AC4799" s="13" t="e">
        <f ca="1">IF(CalcTable[[#This Row],[PWC]]&gt;FCAP,MIN(24*PERC,MIN(SAT,CalcTable[[#This Row],[PWC]])-FCAP),0)</f>
        <v>#NAME?</v>
      </c>
      <c r="AD4799" s="13" t="e">
        <f ca="1">IF(CalcTable[[#This Row],[PWC]]&gt;SAT,CalcTable[[#This Row],[PWC]]-SAT,0)</f>
        <v>#NAME?</v>
      </c>
      <c r="AE4799" s="13" t="e">
        <f ca="1">CalcTable[[#This Row],[PWC]]-CalcTable[[#This Row],[PercAmt]]-CalcTable[[#This Row],[Runoff]]</f>
        <v>#NAME?</v>
      </c>
      <c r="AF4799" s="13" t="e">
        <f ca="1">CalcTable[[#This Row],[IrrAmt]]/1000*CUR_IRR_AREA*10000/IRR_EFF</f>
        <v>#NAME?</v>
      </c>
      <c r="AG4799" s="147"/>
      <c r="AH4799" s="13"/>
      <c r="AI4799" s="50">
        <v>9.8839472300966484</v>
      </c>
      <c r="AJ4799" s="50">
        <v>14.885122079277044</v>
      </c>
      <c r="AK4799" s="50">
        <v>0</v>
      </c>
      <c r="AL4799" s="50">
        <v>0</v>
      </c>
      <c r="AM4799" s="50"/>
      <c r="AN4799" s="50"/>
      <c r="AO4799" s="50"/>
      <c r="AP4799" s="50"/>
      <c r="AQ4799" s="50"/>
      <c r="AR4799" s="50"/>
      <c r="AS4799" s="50"/>
      <c r="AT4799" s="50"/>
      <c r="AU4799" s="50"/>
      <c r="AV4799" s="50"/>
      <c r="AW4799" s="50"/>
      <c r="AX4799" s="50">
        <f t="shared" si="1507"/>
        <v>24.769069309373691</v>
      </c>
      <c r="AY4799" s="50"/>
      <c r="AZ4799" s="50">
        <f t="shared" si="1497"/>
        <v>581.59480703354416</v>
      </c>
      <c r="BA4799" s="50">
        <f t="shared" si="1498"/>
        <v>943.45271545615458</v>
      </c>
      <c r="BB4799" s="50">
        <f t="shared" si="1499"/>
        <v>976.47896692245024</v>
      </c>
      <c r="BC4799" s="17">
        <f t="shared" si="1500"/>
        <v>19916</v>
      </c>
      <c r="BD4799" s="50">
        <f t="shared" si="1501"/>
        <v>24.769069309373691</v>
      </c>
      <c r="BE4799" s="50">
        <f t="shared" si="1502"/>
        <v>581.59480703354416</v>
      </c>
      <c r="BF4799" s="50">
        <f t="shared" si="1508"/>
        <v>951.30395782064704</v>
      </c>
      <c r="BG4799" s="50"/>
      <c r="BH4799" s="17">
        <f t="shared" si="1503"/>
        <v>0</v>
      </c>
      <c r="BI4799" s="17">
        <f t="shared" si="1511"/>
        <v>4799</v>
      </c>
      <c r="BJ4799" s="17">
        <f t="shared" si="1509"/>
        <v>4799</v>
      </c>
      <c r="BK4799" s="150">
        <f t="shared" si="1510"/>
        <v>33395</v>
      </c>
      <c r="BL4799" s="50" t="e">
        <f t="shared" ca="1" si="1504"/>
        <v>#NAME?</v>
      </c>
      <c r="BM4799" s="50" t="e">
        <f t="shared" ca="1" si="1505"/>
        <v>#NAME?</v>
      </c>
      <c r="BN4799" s="50" t="e">
        <f t="shared" ca="1" si="1506"/>
        <v>#NAME?</v>
      </c>
    </row>
    <row r="4800" spans="1:66" x14ac:dyDescent="0.35">
      <c r="A4800" s="48">
        <v>33396</v>
      </c>
      <c r="B4800" s="17">
        <v>1991</v>
      </c>
      <c r="C4800" s="17">
        <v>6</v>
      </c>
      <c r="D4800" s="17">
        <v>158</v>
      </c>
      <c r="E4800" s="17">
        <v>7</v>
      </c>
      <c r="F4800" s="17">
        <v>6</v>
      </c>
      <c r="G4800" s="50">
        <v>7.6</v>
      </c>
      <c r="H4800" s="32">
        <v>3.6470351301349955</v>
      </c>
      <c r="I4800" s="50">
        <v>7.333333333333333</v>
      </c>
      <c r="J4800" s="13">
        <v>4.2</v>
      </c>
      <c r="K4800" s="13">
        <f t="shared" si="1492"/>
        <v>4.2</v>
      </c>
      <c r="L4800" s="13">
        <f t="shared" si="1493"/>
        <v>0</v>
      </c>
      <c r="M4800" s="13" t="e">
        <f ca="1">CalcTable[[#This Row],[IWC]]-AE4799</f>
        <v>#NAME?</v>
      </c>
      <c r="N4800" s="13" t="e">
        <f ca="1">IF(CalcTable[[#This Row],[Day of Year]]&lt;123,FCAP,AE4799)</f>
        <v>#NAME?</v>
      </c>
      <c r="O4800" s="17" t="e">
        <f ca="1">IF(IRR_DRIP,5,COUNTIF('IDET Wind Values'!C4784:G4784,"&lt;="&amp;IRR_MAXWIND))</f>
        <v>#NAME?</v>
      </c>
      <c r="P4800" s="13" t="e">
        <f ca="1">CalcTable[[#This Row],[ET_o]]*KL</f>
        <v>#NAME?</v>
      </c>
      <c r="Q4800" s="13" t="e">
        <f ca="1">IF(WILTPT&lt;=0,1,MAX(0,MIN(1,(CalcTable[[#This Row],[IWC]]-WILTPT)/(MAD-WILTPT))))</f>
        <v>#NAME?</v>
      </c>
      <c r="R4800" s="13" t="e">
        <f ca="1">CalcTable[[#This Row],[ETMult]]*CalcTable[[#This Row],[ETb]]</f>
        <v>#NAME?</v>
      </c>
      <c r="S4800" s="13" t="b">
        <f>INDEX(IRR_LIST,CalcTable[[#This Row],[Day of Week]]+1)</f>
        <v>0</v>
      </c>
      <c r="T4800" s="13">
        <f t="shared" ca="1" si="1494"/>
        <v>0.6</v>
      </c>
      <c r="U4800" s="13" t="b">
        <f ca="1">IF(CalcTable[[#This Row],[IrrPrecip]]&gt;=IC_MM,FALSE,TRUE)</f>
        <v>1</v>
      </c>
      <c r="V4800" s="13" t="b">
        <f t="shared" si="1495"/>
        <v>1</v>
      </c>
      <c r="W4800" s="13" t="e">
        <f ca="1">IF(AND(IRR_DRIP=FALSE,CalcTable[[#This Row],[IrrHours]]&lt;=0),FALSE,TRUE)</f>
        <v>#NAME?</v>
      </c>
      <c r="X4800" s="13" t="e">
        <f ca="1">AND(CalcTable[[#This Row],[IrrDay]],CalcTable[[#This Row],[IrrRain]],CalcTable[[#This Row],[IrrWarm]],CalcTable[[#This Row],[IrrWindy]])</f>
        <v>#NAME?</v>
      </c>
      <c r="Y4800" s="13" t="e">
        <f t="shared" ca="1" si="1496"/>
        <v>#NAME?</v>
      </c>
      <c r="Z4800" s="13" t="e">
        <f ca="1">CalcTable[[#This Row],[IrrHours]]/5</f>
        <v>#NAME?</v>
      </c>
      <c r="AA4800" s="13" t="e">
        <f ca="1">IF(CalcTable[[#This Row],[IrrFlag]]=FALSE,0,MAX(0,CalcTable[[#This Row],[VolRednWind]]*(FCAP*IRR_TARGET-CalcTable[[#This Row],[IWC]])))</f>
        <v>#NAME?</v>
      </c>
      <c r="AB4800" s="13" t="e">
        <f ca="1">CalcTable[[#This Row],[IWC]]+CalcTable[[#This Row],[Eff Precip]]+CalcTable[[#This Row],[IrrAmt]]-CalcTable[[#This Row],[AET]]</f>
        <v>#NAME?</v>
      </c>
      <c r="AC4800" s="13" t="e">
        <f ca="1">IF(CalcTable[[#This Row],[PWC]]&gt;FCAP,MIN(24*PERC,MIN(SAT,CalcTable[[#This Row],[PWC]])-FCAP),0)</f>
        <v>#NAME?</v>
      </c>
      <c r="AD4800" s="13" t="e">
        <f ca="1">IF(CalcTable[[#This Row],[PWC]]&gt;SAT,CalcTable[[#This Row],[PWC]]-SAT,0)</f>
        <v>#NAME?</v>
      </c>
      <c r="AE4800" s="13" t="e">
        <f ca="1">CalcTable[[#This Row],[PWC]]-CalcTable[[#This Row],[PercAmt]]-CalcTable[[#This Row],[Runoff]]</f>
        <v>#NAME?</v>
      </c>
      <c r="AF4800" s="13" t="e">
        <f ca="1">CalcTable[[#This Row],[IrrAmt]]/1000*CUR_IRR_AREA*10000/IRR_EFF</f>
        <v>#NAME?</v>
      </c>
      <c r="AG4800" s="147"/>
      <c r="AH4800" s="13"/>
      <c r="AI4800" s="50">
        <v>0</v>
      </c>
      <c r="AJ4800" s="50">
        <v>0</v>
      </c>
      <c r="AK4800" s="50">
        <v>0</v>
      </c>
      <c r="AL4800" s="50">
        <v>4.4657684751632658</v>
      </c>
      <c r="AM4800" s="50"/>
      <c r="AN4800" s="50"/>
      <c r="AO4800" s="50"/>
      <c r="AP4800" s="50"/>
      <c r="AQ4800" s="50"/>
      <c r="AR4800" s="50"/>
      <c r="AS4800" s="50"/>
      <c r="AT4800" s="50"/>
      <c r="AU4800" s="50"/>
      <c r="AV4800" s="50"/>
      <c r="AW4800" s="50"/>
      <c r="AX4800" s="50">
        <f t="shared" si="1507"/>
        <v>4.4657684751632658</v>
      </c>
      <c r="AY4800" s="50"/>
      <c r="AZ4800" s="50">
        <f t="shared" si="1497"/>
        <v>130.99587527145582</v>
      </c>
      <c r="BA4800" s="50">
        <f t="shared" si="1498"/>
        <v>201.69206192589229</v>
      </c>
      <c r="BB4800" s="50">
        <f t="shared" si="1499"/>
        <v>207.92996074834258</v>
      </c>
      <c r="BC4800" s="17">
        <f t="shared" si="1500"/>
        <v>19916</v>
      </c>
      <c r="BD4800" s="50">
        <f t="shared" si="1501"/>
        <v>4.4657684751632658</v>
      </c>
      <c r="BE4800" s="50">
        <f t="shared" si="1502"/>
        <v>130.99587527145582</v>
      </c>
      <c r="BF4800" s="50">
        <f t="shared" si="1508"/>
        <v>214.26755035783586</v>
      </c>
      <c r="BG4800" s="50"/>
      <c r="BH4800" s="17">
        <f t="shared" si="1503"/>
        <v>0</v>
      </c>
      <c r="BI4800" s="17">
        <f t="shared" si="1511"/>
        <v>4800</v>
      </c>
      <c r="BJ4800" s="17">
        <f t="shared" si="1509"/>
        <v>4800</v>
      </c>
      <c r="BK4800" s="150">
        <f t="shared" si="1510"/>
        <v>33396</v>
      </c>
      <c r="BL4800" s="50" t="e">
        <f t="shared" ca="1" si="1504"/>
        <v>#NAME?</v>
      </c>
      <c r="BM4800" s="50" t="e">
        <f t="shared" ca="1" si="1505"/>
        <v>#NAME?</v>
      </c>
      <c r="BN4800" s="50" t="e">
        <f t="shared" ca="1" si="1506"/>
        <v>#NAME?</v>
      </c>
    </row>
    <row r="4801" spans="1:66" x14ac:dyDescent="0.35">
      <c r="A4801" s="48">
        <v>33397</v>
      </c>
      <c r="B4801" s="17">
        <v>1991</v>
      </c>
      <c r="C4801" s="17">
        <v>6</v>
      </c>
      <c r="D4801" s="17">
        <v>159</v>
      </c>
      <c r="E4801" s="17">
        <v>8</v>
      </c>
      <c r="F4801" s="17">
        <v>7</v>
      </c>
      <c r="G4801" s="50">
        <v>8.5</v>
      </c>
      <c r="H4801" s="32">
        <v>4.8950309505482146</v>
      </c>
      <c r="I4801" s="50">
        <v>33.333333333333336</v>
      </c>
      <c r="J4801" s="13">
        <v>5.8</v>
      </c>
      <c r="K4801" s="13">
        <f t="shared" si="1492"/>
        <v>5.8</v>
      </c>
      <c r="L4801" s="13">
        <f t="shared" si="1493"/>
        <v>0.59999999999999987</v>
      </c>
      <c r="M4801" s="13" t="e">
        <f ca="1">CalcTable[[#This Row],[IWC]]-AE4800</f>
        <v>#NAME?</v>
      </c>
      <c r="N4801" s="13" t="e">
        <f ca="1">IF(CalcTable[[#This Row],[Day of Year]]&lt;123,FCAP,AE4800)</f>
        <v>#NAME?</v>
      </c>
      <c r="O4801" s="17" t="e">
        <f ca="1">IF(IRR_DRIP,5,COUNTIF('IDET Wind Values'!C4785:G4785,"&lt;="&amp;IRR_MAXWIND))</f>
        <v>#NAME?</v>
      </c>
      <c r="P4801" s="13" t="e">
        <f ca="1">CalcTable[[#This Row],[ET_o]]*KL</f>
        <v>#NAME?</v>
      </c>
      <c r="Q4801" s="13" t="e">
        <f ca="1">IF(WILTPT&lt;=0,1,MAX(0,MIN(1,(CalcTable[[#This Row],[IWC]]-WILTPT)/(MAD-WILTPT))))</f>
        <v>#NAME?</v>
      </c>
      <c r="R4801" s="13" t="e">
        <f ca="1">CalcTable[[#This Row],[ETMult]]*CalcTable[[#This Row],[ETb]]</f>
        <v>#NAME?</v>
      </c>
      <c r="S4801" s="13" t="b">
        <f>INDEX(IRR_LIST,CalcTable[[#This Row],[Day of Week]]+1)</f>
        <v>0</v>
      </c>
      <c r="T4801" s="13">
        <f t="shared" ca="1" si="1494"/>
        <v>4.8</v>
      </c>
      <c r="U4801" s="13" t="b">
        <f ca="1">IF(CalcTable[[#This Row],[IrrPrecip]]&gt;=IC_MM,FALSE,TRUE)</f>
        <v>1</v>
      </c>
      <c r="V4801" s="13" t="b">
        <f t="shared" si="1495"/>
        <v>1</v>
      </c>
      <c r="W4801" s="13" t="e">
        <f ca="1">IF(AND(IRR_DRIP=FALSE,CalcTable[[#This Row],[IrrHours]]&lt;=0),FALSE,TRUE)</f>
        <v>#NAME?</v>
      </c>
      <c r="X4801" s="13" t="e">
        <f ca="1">AND(CalcTable[[#This Row],[IrrDay]],CalcTable[[#This Row],[IrrRain]],CalcTable[[#This Row],[IrrWarm]],CalcTable[[#This Row],[IrrWindy]])</f>
        <v>#NAME?</v>
      </c>
      <c r="Y4801" s="13" t="e">
        <f t="shared" ca="1" si="1496"/>
        <v>#NAME?</v>
      </c>
      <c r="Z4801" s="13" t="e">
        <f ca="1">CalcTable[[#This Row],[IrrHours]]/5</f>
        <v>#NAME?</v>
      </c>
      <c r="AA4801" s="13" t="e">
        <f ca="1">IF(CalcTable[[#This Row],[IrrFlag]]=FALSE,0,MAX(0,CalcTable[[#This Row],[VolRednWind]]*(FCAP*IRR_TARGET-CalcTable[[#This Row],[IWC]])))</f>
        <v>#NAME?</v>
      </c>
      <c r="AB4801" s="13" t="e">
        <f ca="1">CalcTable[[#This Row],[IWC]]+CalcTable[[#This Row],[Eff Precip]]+CalcTable[[#This Row],[IrrAmt]]-CalcTable[[#This Row],[AET]]</f>
        <v>#NAME?</v>
      </c>
      <c r="AC4801" s="13" t="e">
        <f ca="1">IF(CalcTable[[#This Row],[PWC]]&gt;FCAP,MIN(24*PERC,MIN(SAT,CalcTable[[#This Row],[PWC]])-FCAP),0)</f>
        <v>#NAME?</v>
      </c>
      <c r="AD4801" s="13" t="e">
        <f ca="1">IF(CalcTable[[#This Row],[PWC]]&gt;SAT,CalcTable[[#This Row],[PWC]]-SAT,0)</f>
        <v>#NAME?</v>
      </c>
      <c r="AE4801" s="13" t="e">
        <f ca="1">CalcTable[[#This Row],[PWC]]-CalcTable[[#This Row],[PercAmt]]-CalcTable[[#This Row],[Runoff]]</f>
        <v>#NAME?</v>
      </c>
      <c r="AF4801" s="13" t="e">
        <f ca="1">CalcTable[[#This Row],[IrrAmt]]/1000*CUR_IRR_AREA*10000/IRR_EFF</f>
        <v>#NAME?</v>
      </c>
      <c r="AG4801" s="147"/>
      <c r="AH4801" s="13"/>
      <c r="AI4801" s="50">
        <v>0</v>
      </c>
      <c r="AJ4801" s="50">
        <v>0</v>
      </c>
      <c r="AK4801" s="50">
        <v>6.0782931264118938</v>
      </c>
      <c r="AL4801" s="50">
        <v>0</v>
      </c>
      <c r="AM4801" s="50"/>
      <c r="AN4801" s="50"/>
      <c r="AO4801" s="50"/>
      <c r="AP4801" s="50"/>
      <c r="AQ4801" s="50"/>
      <c r="AR4801" s="50"/>
      <c r="AS4801" s="50"/>
      <c r="AT4801" s="50"/>
      <c r="AU4801" s="50"/>
      <c r="AV4801" s="50"/>
      <c r="AW4801" s="50"/>
      <c r="AX4801" s="50">
        <f t="shared" si="1507"/>
        <v>6.0782931264118938</v>
      </c>
      <c r="AY4801" s="50"/>
      <c r="AZ4801" s="50">
        <f t="shared" si="1497"/>
        <v>89.148299187374448</v>
      </c>
      <c r="BA4801" s="50">
        <f t="shared" si="1498"/>
        <v>137.26007970119556</v>
      </c>
      <c r="BB4801" s="50">
        <f t="shared" si="1499"/>
        <v>141.50523680535628</v>
      </c>
      <c r="BC4801" s="17">
        <f t="shared" si="1500"/>
        <v>19916</v>
      </c>
      <c r="BD4801" s="50">
        <f t="shared" si="1501"/>
        <v>6.0782931264118938</v>
      </c>
      <c r="BE4801" s="50">
        <f t="shared" si="1502"/>
        <v>89.148299187374448</v>
      </c>
      <c r="BF4801" s="50">
        <f t="shared" si="1508"/>
        <v>145.81823775644054</v>
      </c>
      <c r="BG4801" s="50"/>
      <c r="BH4801" s="17">
        <f t="shared" si="1503"/>
        <v>0</v>
      </c>
      <c r="BI4801" s="17">
        <f t="shared" si="1511"/>
        <v>4801</v>
      </c>
      <c r="BJ4801" s="17">
        <f t="shared" si="1509"/>
        <v>4801</v>
      </c>
      <c r="BK4801" s="150">
        <f t="shared" si="1510"/>
        <v>33397</v>
      </c>
      <c r="BL4801" s="50" t="e">
        <f t="shared" ca="1" si="1504"/>
        <v>#NAME?</v>
      </c>
      <c r="BM4801" s="50" t="e">
        <f t="shared" ca="1" si="1505"/>
        <v>#NAME?</v>
      </c>
      <c r="BN4801" s="50" t="e">
        <f t="shared" ca="1" si="1506"/>
        <v>#NAME?</v>
      </c>
    </row>
    <row r="4802" spans="1:66" x14ac:dyDescent="0.35">
      <c r="A4802" s="48">
        <v>33398</v>
      </c>
      <c r="B4802" s="17">
        <v>1991</v>
      </c>
      <c r="C4802" s="17">
        <v>6</v>
      </c>
      <c r="D4802" s="17">
        <v>160</v>
      </c>
      <c r="E4802" s="17">
        <v>9</v>
      </c>
      <c r="F4802" s="17">
        <v>1</v>
      </c>
      <c r="G4802" s="50">
        <v>7.3</v>
      </c>
      <c r="H4802" s="32">
        <v>5.4552862896620304</v>
      </c>
      <c r="I4802" s="50">
        <v>9.6666666666666661</v>
      </c>
      <c r="J4802" s="13">
        <v>0</v>
      </c>
      <c r="K4802" s="13">
        <f t="shared" si="1492"/>
        <v>0</v>
      </c>
      <c r="L4802" s="13">
        <f t="shared" si="1493"/>
        <v>0</v>
      </c>
      <c r="M4802" s="13" t="e">
        <f ca="1">CalcTable[[#This Row],[IWC]]-AE4801</f>
        <v>#NAME?</v>
      </c>
      <c r="N4802" s="13" t="e">
        <f ca="1">IF(CalcTable[[#This Row],[Day of Year]]&lt;123,FCAP,AE4801)</f>
        <v>#NAME?</v>
      </c>
      <c r="O4802" s="17" t="e">
        <f ca="1">IF(IRR_DRIP,5,COUNTIF('IDET Wind Values'!C4786:G4786,"&lt;="&amp;IRR_MAXWIND))</f>
        <v>#NAME?</v>
      </c>
      <c r="P4802" s="13" t="e">
        <f ca="1">CalcTable[[#This Row],[ET_o]]*KL</f>
        <v>#NAME?</v>
      </c>
      <c r="Q4802" s="13" t="e">
        <f ca="1">IF(WILTPT&lt;=0,1,MAX(0,MIN(1,(CalcTable[[#This Row],[IWC]]-WILTPT)/(MAD-WILTPT))))</f>
        <v>#NAME?</v>
      </c>
      <c r="R4802" s="13" t="e">
        <f ca="1">CalcTable[[#This Row],[ETMult]]*CalcTable[[#This Row],[ETb]]</f>
        <v>#NAME?</v>
      </c>
      <c r="S4802" s="13" t="b">
        <f>INDEX(IRR_LIST,CalcTable[[#This Row],[Day of Week]]+1)</f>
        <v>1</v>
      </c>
      <c r="T4802" s="13">
        <f t="shared" ca="1" si="1494"/>
        <v>10</v>
      </c>
      <c r="U4802" s="13" t="b">
        <f ca="1">IF(CalcTable[[#This Row],[IrrPrecip]]&gt;=IC_MM,FALSE,TRUE)</f>
        <v>0</v>
      </c>
      <c r="V4802" s="13" t="b">
        <f t="shared" si="1495"/>
        <v>1</v>
      </c>
      <c r="W4802" s="13" t="e">
        <f ca="1">IF(AND(IRR_DRIP=FALSE,CalcTable[[#This Row],[IrrHours]]&lt;=0),FALSE,TRUE)</f>
        <v>#NAME?</v>
      </c>
      <c r="X4802" s="13" t="e">
        <f ca="1">AND(CalcTable[[#This Row],[IrrDay]],CalcTable[[#This Row],[IrrRain]],CalcTable[[#This Row],[IrrWarm]],CalcTable[[#This Row],[IrrWindy]])</f>
        <v>#NAME?</v>
      </c>
      <c r="Y4802" s="13" t="e">
        <f t="shared" ca="1" si="1496"/>
        <v>#NAME?</v>
      </c>
      <c r="Z4802" s="13" t="e">
        <f ca="1">CalcTable[[#This Row],[IrrHours]]/5</f>
        <v>#NAME?</v>
      </c>
      <c r="AA4802" s="13" t="e">
        <f ca="1">IF(CalcTable[[#This Row],[IrrFlag]]=FALSE,0,MAX(0,CalcTable[[#This Row],[VolRednWind]]*(FCAP*IRR_TARGET-CalcTable[[#This Row],[IWC]])))</f>
        <v>#NAME?</v>
      </c>
      <c r="AB4802" s="13" t="e">
        <f ca="1">CalcTable[[#This Row],[IWC]]+CalcTable[[#This Row],[Eff Precip]]+CalcTable[[#This Row],[IrrAmt]]-CalcTable[[#This Row],[AET]]</f>
        <v>#NAME?</v>
      </c>
      <c r="AC4802" s="13" t="e">
        <f ca="1">IF(CalcTable[[#This Row],[PWC]]&gt;FCAP,MIN(24*PERC,MIN(SAT,CalcTable[[#This Row],[PWC]])-FCAP),0)</f>
        <v>#NAME?</v>
      </c>
      <c r="AD4802" s="13" t="e">
        <f ca="1">IF(CalcTable[[#This Row],[PWC]]&gt;SAT,CalcTable[[#This Row],[PWC]]-SAT,0)</f>
        <v>#NAME?</v>
      </c>
      <c r="AE4802" s="13" t="e">
        <f ca="1">CalcTable[[#This Row],[PWC]]-CalcTable[[#This Row],[PercAmt]]-CalcTable[[#This Row],[Runoff]]</f>
        <v>#NAME?</v>
      </c>
      <c r="AF4802" s="13" t="e">
        <f ca="1">CalcTable[[#This Row],[IrrAmt]]/1000*CUR_IRR_AREA*10000/IRR_EFF</f>
        <v>#NAME?</v>
      </c>
      <c r="AG4802" s="147"/>
      <c r="AH4802" s="13"/>
      <c r="AI4802" s="50">
        <v>0</v>
      </c>
      <c r="AJ4802" s="50">
        <v>0</v>
      </c>
      <c r="AK4802" s="50">
        <v>0</v>
      </c>
      <c r="AL4802" s="50">
        <v>0</v>
      </c>
      <c r="AM4802" s="50"/>
      <c r="AN4802" s="50"/>
      <c r="AO4802" s="50"/>
      <c r="AP4802" s="50"/>
      <c r="AQ4802" s="50"/>
      <c r="AR4802" s="50"/>
      <c r="AS4802" s="50"/>
      <c r="AT4802" s="50"/>
      <c r="AU4802" s="50"/>
      <c r="AV4802" s="50"/>
      <c r="AW4802" s="50"/>
      <c r="AX4802" s="50">
        <f t="shared" si="1507"/>
        <v>0</v>
      </c>
      <c r="AY4802" s="50"/>
      <c r="AZ4802" s="50">
        <f t="shared" si="1497"/>
        <v>0</v>
      </c>
      <c r="BA4802" s="50">
        <f t="shared" si="1498"/>
        <v>0</v>
      </c>
      <c r="BB4802" s="50">
        <f t="shared" si="1499"/>
        <v>0</v>
      </c>
      <c r="BC4802" s="17">
        <f t="shared" si="1500"/>
        <v>19916</v>
      </c>
      <c r="BD4802" s="50">
        <f t="shared" si="1501"/>
        <v>0</v>
      </c>
      <c r="BE4802" s="50">
        <f t="shared" si="1502"/>
        <v>0</v>
      </c>
      <c r="BF4802" s="50">
        <f t="shared" si="1508"/>
        <v>0</v>
      </c>
      <c r="BG4802" s="50"/>
      <c r="BH4802" s="17">
        <f t="shared" si="1503"/>
        <v>0</v>
      </c>
      <c r="BI4802" s="17">
        <f t="shared" si="1511"/>
        <v>4802</v>
      </c>
      <c r="BJ4802" s="17">
        <f t="shared" si="1509"/>
        <v>4802</v>
      </c>
      <c r="BK4802" s="150">
        <f t="shared" si="1510"/>
        <v>33398</v>
      </c>
      <c r="BL4802" s="50" t="e">
        <f t="shared" ca="1" si="1504"/>
        <v>#NAME?</v>
      </c>
      <c r="BM4802" s="50" t="e">
        <f t="shared" ca="1" si="1505"/>
        <v>#NAME?</v>
      </c>
      <c r="BN4802" s="50" t="e">
        <f t="shared" ca="1" si="1506"/>
        <v>#NAME?</v>
      </c>
    </row>
    <row r="4803" spans="1:66" x14ac:dyDescent="0.35">
      <c r="A4803" s="48">
        <v>33399</v>
      </c>
      <c r="B4803" s="17">
        <v>1991</v>
      </c>
      <c r="C4803" s="17">
        <v>6</v>
      </c>
      <c r="D4803" s="17">
        <v>161</v>
      </c>
      <c r="E4803" s="17">
        <v>10</v>
      </c>
      <c r="F4803" s="17">
        <v>2</v>
      </c>
      <c r="G4803" s="50">
        <v>9.4</v>
      </c>
      <c r="H4803" s="32">
        <v>5.4532163958367681</v>
      </c>
      <c r="I4803" s="50">
        <v>4.833333333333333</v>
      </c>
      <c r="J4803" s="13">
        <v>0</v>
      </c>
      <c r="K4803" s="13">
        <f t="shared" si="1492"/>
        <v>0</v>
      </c>
      <c r="L4803" s="13">
        <f t="shared" si="1493"/>
        <v>0</v>
      </c>
      <c r="M4803" s="13" t="e">
        <f ca="1">CalcTable[[#This Row],[IWC]]-AE4802</f>
        <v>#NAME?</v>
      </c>
      <c r="N4803" s="13" t="e">
        <f ca="1">IF(CalcTable[[#This Row],[Day of Year]]&lt;123,FCAP,AE4802)</f>
        <v>#NAME?</v>
      </c>
      <c r="O4803" s="17" t="e">
        <f ca="1">IF(IRR_DRIP,5,COUNTIF('IDET Wind Values'!C4787:G4787,"&lt;="&amp;IRR_MAXWIND))</f>
        <v>#NAME?</v>
      </c>
      <c r="P4803" s="13" t="e">
        <f ca="1">CalcTable[[#This Row],[ET_o]]*KL</f>
        <v>#NAME?</v>
      </c>
      <c r="Q4803" s="13" t="e">
        <f ca="1">IF(WILTPT&lt;=0,1,MAX(0,MIN(1,(CalcTable[[#This Row],[IWC]]-WILTPT)/(MAD-WILTPT))))</f>
        <v>#NAME?</v>
      </c>
      <c r="R4803" s="13" t="e">
        <f ca="1">CalcTable[[#This Row],[ETMult]]*CalcTable[[#This Row],[ETb]]</f>
        <v>#NAME?</v>
      </c>
      <c r="S4803" s="13" t="b">
        <f>INDEX(IRR_LIST,CalcTable[[#This Row],[Day of Week]]+1)</f>
        <v>0</v>
      </c>
      <c r="T4803" s="13">
        <f t="shared" ca="1" si="1494"/>
        <v>5.8</v>
      </c>
      <c r="U4803" s="13" t="b">
        <f ca="1">IF(CalcTable[[#This Row],[IrrPrecip]]&gt;=IC_MM,FALSE,TRUE)</f>
        <v>1</v>
      </c>
      <c r="V4803" s="13" t="b">
        <f t="shared" si="1495"/>
        <v>1</v>
      </c>
      <c r="W4803" s="13" t="e">
        <f ca="1">IF(AND(IRR_DRIP=FALSE,CalcTable[[#This Row],[IrrHours]]&lt;=0),FALSE,TRUE)</f>
        <v>#NAME?</v>
      </c>
      <c r="X4803" s="13" t="e">
        <f ca="1">AND(CalcTable[[#This Row],[IrrDay]],CalcTable[[#This Row],[IrrRain]],CalcTable[[#This Row],[IrrWarm]],CalcTable[[#This Row],[IrrWindy]])</f>
        <v>#NAME?</v>
      </c>
      <c r="Y4803" s="13" t="e">
        <f t="shared" ca="1" si="1496"/>
        <v>#NAME?</v>
      </c>
      <c r="Z4803" s="13" t="e">
        <f ca="1">CalcTable[[#This Row],[IrrHours]]/5</f>
        <v>#NAME?</v>
      </c>
      <c r="AA4803" s="13" t="e">
        <f ca="1">IF(CalcTable[[#This Row],[IrrFlag]]=FALSE,0,MAX(0,CalcTable[[#This Row],[VolRednWind]]*(FCAP*IRR_TARGET-CalcTable[[#This Row],[IWC]])))</f>
        <v>#NAME?</v>
      </c>
      <c r="AB4803" s="13" t="e">
        <f ca="1">CalcTable[[#This Row],[IWC]]+CalcTable[[#This Row],[Eff Precip]]+CalcTable[[#This Row],[IrrAmt]]-CalcTable[[#This Row],[AET]]</f>
        <v>#NAME?</v>
      </c>
      <c r="AC4803" s="13" t="e">
        <f ca="1">IF(CalcTable[[#This Row],[PWC]]&gt;FCAP,MIN(24*PERC,MIN(SAT,CalcTable[[#This Row],[PWC]])-FCAP),0)</f>
        <v>#NAME?</v>
      </c>
      <c r="AD4803" s="13" t="e">
        <f ca="1">IF(CalcTable[[#This Row],[PWC]]&gt;SAT,CalcTable[[#This Row],[PWC]]-SAT,0)</f>
        <v>#NAME?</v>
      </c>
      <c r="AE4803" s="13" t="e">
        <f ca="1">CalcTable[[#This Row],[PWC]]-CalcTable[[#This Row],[PercAmt]]-CalcTable[[#This Row],[Runoff]]</f>
        <v>#NAME?</v>
      </c>
      <c r="AF4803" s="13" t="e">
        <f ca="1">CalcTable[[#This Row],[IrrAmt]]/1000*CUR_IRR_AREA*10000/IRR_EFF</f>
        <v>#NAME?</v>
      </c>
      <c r="AG4803" s="147"/>
      <c r="AH4803" s="13"/>
      <c r="AI4803" s="50">
        <v>0</v>
      </c>
      <c r="AJ4803" s="50">
        <v>0</v>
      </c>
      <c r="AK4803" s="50">
        <v>5.9758316300614585</v>
      </c>
      <c r="AL4803" s="50">
        <v>7.3726744821156345</v>
      </c>
      <c r="AM4803" s="50"/>
      <c r="AN4803" s="50"/>
      <c r="AO4803" s="50"/>
      <c r="AP4803" s="50"/>
      <c r="AQ4803" s="50"/>
      <c r="AR4803" s="50"/>
      <c r="AS4803" s="50"/>
      <c r="AT4803" s="50"/>
      <c r="AU4803" s="50"/>
      <c r="AV4803" s="50"/>
      <c r="AW4803" s="50"/>
      <c r="AX4803" s="50">
        <f t="shared" si="1507"/>
        <v>13.348506112177093</v>
      </c>
      <c r="AY4803" s="50"/>
      <c r="AZ4803" s="50">
        <f t="shared" si="1497"/>
        <v>303.91064871629339</v>
      </c>
      <c r="BA4803" s="50">
        <f t="shared" si="1498"/>
        <v>467.92591945207073</v>
      </c>
      <c r="BB4803" s="50">
        <f t="shared" si="1499"/>
        <v>482.39785510522756</v>
      </c>
      <c r="BC4803" s="17">
        <f t="shared" si="1500"/>
        <v>19916</v>
      </c>
      <c r="BD4803" s="50">
        <f t="shared" si="1501"/>
        <v>13.348506112177093</v>
      </c>
      <c r="BE4803" s="50">
        <f t="shared" si="1502"/>
        <v>303.91064871629339</v>
      </c>
      <c r="BF4803" s="50">
        <f t="shared" si="1508"/>
        <v>497.10107355029294</v>
      </c>
      <c r="BG4803" s="50"/>
      <c r="BH4803" s="17">
        <f t="shared" si="1503"/>
        <v>0</v>
      </c>
      <c r="BI4803" s="17">
        <f t="shared" si="1511"/>
        <v>4803</v>
      </c>
      <c r="BJ4803" s="17">
        <f t="shared" si="1509"/>
        <v>4803</v>
      </c>
      <c r="BK4803" s="150">
        <f t="shared" si="1510"/>
        <v>33399</v>
      </c>
      <c r="BL4803" s="50" t="e">
        <f t="shared" ca="1" si="1504"/>
        <v>#NAME?</v>
      </c>
      <c r="BM4803" s="50" t="e">
        <f t="shared" ca="1" si="1505"/>
        <v>#NAME?</v>
      </c>
      <c r="BN4803" s="50" t="e">
        <f t="shared" ca="1" si="1506"/>
        <v>#NAME?</v>
      </c>
    </row>
    <row r="4804" spans="1:66" x14ac:dyDescent="0.35">
      <c r="A4804" s="48">
        <v>33400</v>
      </c>
      <c r="B4804" s="17">
        <v>1991</v>
      </c>
      <c r="C4804" s="17">
        <v>6</v>
      </c>
      <c r="D4804" s="17">
        <v>162</v>
      </c>
      <c r="E4804" s="17">
        <v>11</v>
      </c>
      <c r="F4804" s="17">
        <v>3</v>
      </c>
      <c r="G4804" s="50">
        <v>6.8</v>
      </c>
      <c r="H4804" s="32">
        <v>3.7358747728011688</v>
      </c>
      <c r="I4804" s="50">
        <v>7.333333333333333</v>
      </c>
      <c r="J4804" s="13">
        <v>10.3</v>
      </c>
      <c r="K4804" s="13">
        <f t="shared" si="1492"/>
        <v>10.3</v>
      </c>
      <c r="L4804" s="13">
        <f t="shared" si="1493"/>
        <v>3.9750000000000005</v>
      </c>
      <c r="M4804" s="13" t="e">
        <f ca="1">CalcTable[[#This Row],[IWC]]-AE4803</f>
        <v>#NAME?</v>
      </c>
      <c r="N4804" s="13" t="e">
        <f ca="1">IF(CalcTable[[#This Row],[Day of Year]]&lt;123,FCAP,AE4803)</f>
        <v>#NAME?</v>
      </c>
      <c r="O4804" s="17" t="e">
        <f ca="1">IF(IRR_DRIP,5,COUNTIF('IDET Wind Values'!C4788:G4788,"&lt;="&amp;IRR_MAXWIND))</f>
        <v>#NAME?</v>
      </c>
      <c r="P4804" s="13" t="e">
        <f ca="1">CalcTable[[#This Row],[ET_o]]*KL</f>
        <v>#NAME?</v>
      </c>
      <c r="Q4804" s="13" t="e">
        <f ca="1">IF(WILTPT&lt;=0,1,MAX(0,MIN(1,(CalcTable[[#This Row],[IWC]]-WILTPT)/(MAD-WILTPT))))</f>
        <v>#NAME?</v>
      </c>
      <c r="R4804" s="13" t="e">
        <f ca="1">CalcTable[[#This Row],[ETMult]]*CalcTable[[#This Row],[ETb]]</f>
        <v>#NAME?</v>
      </c>
      <c r="S4804" s="13" t="b">
        <f>INDEX(IRR_LIST,CalcTable[[#This Row],[Day of Week]]+1)</f>
        <v>1</v>
      </c>
      <c r="T4804" s="13">
        <f t="shared" ca="1" si="1494"/>
        <v>0</v>
      </c>
      <c r="U4804" s="13" t="b">
        <f ca="1">IF(CalcTable[[#This Row],[IrrPrecip]]&gt;=IC_MM,FALSE,TRUE)</f>
        <v>1</v>
      </c>
      <c r="V4804" s="13" t="b">
        <f t="shared" si="1495"/>
        <v>1</v>
      </c>
      <c r="W4804" s="13" t="e">
        <f ca="1">IF(AND(IRR_DRIP=FALSE,CalcTable[[#This Row],[IrrHours]]&lt;=0),FALSE,TRUE)</f>
        <v>#NAME?</v>
      </c>
      <c r="X4804" s="13" t="e">
        <f ca="1">AND(CalcTable[[#This Row],[IrrDay]],CalcTable[[#This Row],[IrrRain]],CalcTable[[#This Row],[IrrWarm]],CalcTable[[#This Row],[IrrWindy]])</f>
        <v>#NAME?</v>
      </c>
      <c r="Y4804" s="13" t="e">
        <f t="shared" ca="1" si="1496"/>
        <v>#NAME?</v>
      </c>
      <c r="Z4804" s="13" t="e">
        <f ca="1">CalcTable[[#This Row],[IrrHours]]/5</f>
        <v>#NAME?</v>
      </c>
      <c r="AA4804" s="13" t="e">
        <f ca="1">IF(CalcTable[[#This Row],[IrrFlag]]=FALSE,0,MAX(0,CalcTable[[#This Row],[VolRednWind]]*(FCAP*IRR_TARGET-CalcTable[[#This Row],[IWC]])))</f>
        <v>#NAME?</v>
      </c>
      <c r="AB4804" s="13" t="e">
        <f ca="1">CalcTable[[#This Row],[IWC]]+CalcTable[[#This Row],[Eff Precip]]+CalcTable[[#This Row],[IrrAmt]]-CalcTable[[#This Row],[AET]]</f>
        <v>#NAME?</v>
      </c>
      <c r="AC4804" s="13" t="e">
        <f ca="1">IF(CalcTable[[#This Row],[PWC]]&gt;FCAP,MIN(24*PERC,MIN(SAT,CalcTable[[#This Row],[PWC]])-FCAP),0)</f>
        <v>#NAME?</v>
      </c>
      <c r="AD4804" s="13" t="e">
        <f ca="1">IF(CalcTable[[#This Row],[PWC]]&gt;SAT,CalcTable[[#This Row],[PWC]]-SAT,0)</f>
        <v>#NAME?</v>
      </c>
      <c r="AE4804" s="13" t="e">
        <f ca="1">CalcTable[[#This Row],[PWC]]-CalcTable[[#This Row],[PercAmt]]-CalcTable[[#This Row],[Runoff]]</f>
        <v>#NAME?</v>
      </c>
      <c r="AF4804" s="13" t="e">
        <f ca="1">CalcTable[[#This Row],[IrrAmt]]/1000*CUR_IRR_AREA*10000/IRR_EFF</f>
        <v>#NAME?</v>
      </c>
      <c r="AG4804" s="147"/>
      <c r="AH4804" s="13"/>
      <c r="AI4804" s="50">
        <v>9.7400049747567969</v>
      </c>
      <c r="AJ4804" s="50">
        <v>14.731496887741798</v>
      </c>
      <c r="AK4804" s="50">
        <v>0</v>
      </c>
      <c r="AL4804" s="50">
        <v>0</v>
      </c>
      <c r="AM4804" s="50"/>
      <c r="AN4804" s="50"/>
      <c r="AO4804" s="50"/>
      <c r="AP4804" s="50"/>
      <c r="AQ4804" s="50"/>
      <c r="AR4804" s="50"/>
      <c r="AS4804" s="50"/>
      <c r="AT4804" s="50"/>
      <c r="AU4804" s="50"/>
      <c r="AV4804" s="50"/>
      <c r="AW4804" s="50"/>
      <c r="AX4804" s="50">
        <f t="shared" si="1507"/>
        <v>24.471501862498595</v>
      </c>
      <c r="AY4804" s="50"/>
      <c r="AZ4804" s="50">
        <f t="shared" si="1497"/>
        <v>574.97731500352575</v>
      </c>
      <c r="BA4804" s="50">
        <f t="shared" si="1498"/>
        <v>932.76867643844253</v>
      </c>
      <c r="BB4804" s="50">
        <f t="shared" si="1499"/>
        <v>965.42478678301927</v>
      </c>
      <c r="BC4804" s="17">
        <f t="shared" si="1500"/>
        <v>19916</v>
      </c>
      <c r="BD4804" s="50">
        <f t="shared" si="1501"/>
        <v>24.471501862498595</v>
      </c>
      <c r="BE4804" s="50">
        <f t="shared" si="1502"/>
        <v>574.97731500352575</v>
      </c>
      <c r="BF4804" s="50">
        <f t="shared" si="1508"/>
        <v>940.47984749010209</v>
      </c>
      <c r="BG4804" s="50"/>
      <c r="BH4804" s="17">
        <f t="shared" si="1503"/>
        <v>0</v>
      </c>
      <c r="BI4804" s="17">
        <f t="shared" si="1511"/>
        <v>4804</v>
      </c>
      <c r="BJ4804" s="17">
        <f t="shared" si="1509"/>
        <v>4804</v>
      </c>
      <c r="BK4804" s="150">
        <f t="shared" si="1510"/>
        <v>33400</v>
      </c>
      <c r="BL4804" s="50" t="e">
        <f t="shared" ca="1" si="1504"/>
        <v>#NAME?</v>
      </c>
      <c r="BM4804" s="50" t="e">
        <f t="shared" ca="1" si="1505"/>
        <v>#NAME?</v>
      </c>
      <c r="BN4804" s="50" t="e">
        <f t="shared" ca="1" si="1506"/>
        <v>#NAME?</v>
      </c>
    </row>
    <row r="4805" spans="1:66" x14ac:dyDescent="0.35">
      <c r="A4805" s="48">
        <v>33401</v>
      </c>
      <c r="B4805" s="17">
        <v>1991</v>
      </c>
      <c r="C4805" s="17">
        <v>6</v>
      </c>
      <c r="D4805" s="17">
        <v>163</v>
      </c>
      <c r="E4805" s="17">
        <v>12</v>
      </c>
      <c r="F4805" s="17">
        <v>4</v>
      </c>
      <c r="G4805" s="50">
        <v>6.6</v>
      </c>
      <c r="H4805" s="32">
        <v>4.6683627919888169</v>
      </c>
      <c r="I4805" s="50">
        <v>6.333333333333333</v>
      </c>
      <c r="J4805" s="13">
        <v>0</v>
      </c>
      <c r="K4805" s="13">
        <f t="shared" si="1492"/>
        <v>0</v>
      </c>
      <c r="L4805" s="13">
        <f t="shared" si="1493"/>
        <v>0</v>
      </c>
      <c r="M4805" s="13" t="e">
        <f ca="1">CalcTable[[#This Row],[IWC]]-AE4804</f>
        <v>#NAME?</v>
      </c>
      <c r="N4805" s="13" t="e">
        <f ca="1">IF(CalcTable[[#This Row],[Day of Year]]&lt;123,FCAP,AE4804)</f>
        <v>#NAME?</v>
      </c>
      <c r="O4805" s="17" t="e">
        <f ca="1">IF(IRR_DRIP,5,COUNTIF('IDET Wind Values'!C4789:G4789,"&lt;="&amp;IRR_MAXWIND))</f>
        <v>#NAME?</v>
      </c>
      <c r="P4805" s="13" t="e">
        <f ca="1">CalcTable[[#This Row],[ET_o]]*KL</f>
        <v>#NAME?</v>
      </c>
      <c r="Q4805" s="13" t="e">
        <f ca="1">IF(WILTPT&lt;=0,1,MAX(0,MIN(1,(CalcTable[[#This Row],[IWC]]-WILTPT)/(MAD-WILTPT))))</f>
        <v>#NAME?</v>
      </c>
      <c r="R4805" s="13" t="e">
        <f ca="1">CalcTable[[#This Row],[ETMult]]*CalcTable[[#This Row],[ETb]]</f>
        <v>#NAME?</v>
      </c>
      <c r="S4805" s="13" t="b">
        <f>INDEX(IRR_LIST,CalcTable[[#This Row],[Day of Week]]+1)</f>
        <v>0</v>
      </c>
      <c r="T4805" s="13">
        <f t="shared" ca="1" si="1494"/>
        <v>10.3</v>
      </c>
      <c r="U4805" s="13" t="b">
        <f ca="1">IF(CalcTable[[#This Row],[IrrPrecip]]&gt;=IC_MM,FALSE,TRUE)</f>
        <v>0</v>
      </c>
      <c r="V4805" s="13" t="b">
        <f t="shared" si="1495"/>
        <v>1</v>
      </c>
      <c r="W4805" s="13" t="e">
        <f ca="1">IF(AND(IRR_DRIP=FALSE,CalcTable[[#This Row],[IrrHours]]&lt;=0),FALSE,TRUE)</f>
        <v>#NAME?</v>
      </c>
      <c r="X4805" s="13" t="e">
        <f ca="1">AND(CalcTable[[#This Row],[IrrDay]],CalcTable[[#This Row],[IrrRain]],CalcTable[[#This Row],[IrrWarm]],CalcTable[[#This Row],[IrrWindy]])</f>
        <v>#NAME?</v>
      </c>
      <c r="Y4805" s="13" t="e">
        <f t="shared" ca="1" si="1496"/>
        <v>#NAME?</v>
      </c>
      <c r="Z4805" s="13" t="e">
        <f ca="1">CalcTable[[#This Row],[IrrHours]]/5</f>
        <v>#NAME?</v>
      </c>
      <c r="AA4805" s="13" t="e">
        <f ca="1">IF(CalcTable[[#This Row],[IrrFlag]]=FALSE,0,MAX(0,CalcTable[[#This Row],[VolRednWind]]*(FCAP*IRR_TARGET-CalcTable[[#This Row],[IWC]])))</f>
        <v>#NAME?</v>
      </c>
      <c r="AB4805" s="13" t="e">
        <f ca="1">CalcTable[[#This Row],[IWC]]+CalcTable[[#This Row],[Eff Precip]]+CalcTable[[#This Row],[IrrAmt]]-CalcTable[[#This Row],[AET]]</f>
        <v>#NAME?</v>
      </c>
      <c r="AC4805" s="13" t="e">
        <f ca="1">IF(CalcTable[[#This Row],[PWC]]&gt;FCAP,MIN(24*PERC,MIN(SAT,CalcTable[[#This Row],[PWC]])-FCAP),0)</f>
        <v>#NAME?</v>
      </c>
      <c r="AD4805" s="13" t="e">
        <f ca="1">IF(CalcTable[[#This Row],[PWC]]&gt;SAT,CalcTable[[#This Row],[PWC]]-SAT,0)</f>
        <v>#NAME?</v>
      </c>
      <c r="AE4805" s="13" t="e">
        <f ca="1">CalcTable[[#This Row],[PWC]]-CalcTable[[#This Row],[PercAmt]]-CalcTable[[#This Row],[Runoff]]</f>
        <v>#NAME?</v>
      </c>
      <c r="AF4805" s="13" t="e">
        <f ca="1">CalcTable[[#This Row],[IrrAmt]]/1000*CUR_IRR_AREA*10000/IRR_EFF</f>
        <v>#NAME?</v>
      </c>
      <c r="AG4805" s="147"/>
      <c r="AH4805" s="13"/>
      <c r="AI4805" s="50">
        <v>0</v>
      </c>
      <c r="AJ4805" s="50">
        <v>0</v>
      </c>
      <c r="AK4805" s="50">
        <v>0</v>
      </c>
      <c r="AL4805" s="50">
        <v>0</v>
      </c>
      <c r="AM4805" s="50"/>
      <c r="AN4805" s="50"/>
      <c r="AO4805" s="50"/>
      <c r="AP4805" s="50"/>
      <c r="AQ4805" s="50"/>
      <c r="AR4805" s="50"/>
      <c r="AS4805" s="50"/>
      <c r="AT4805" s="50"/>
      <c r="AU4805" s="50"/>
      <c r="AV4805" s="50"/>
      <c r="AW4805" s="50"/>
      <c r="AX4805" s="50">
        <f t="shared" si="1507"/>
        <v>0</v>
      </c>
      <c r="AY4805" s="50"/>
      <c r="AZ4805" s="50">
        <f t="shared" si="1497"/>
        <v>0</v>
      </c>
      <c r="BA4805" s="50">
        <f t="shared" si="1498"/>
        <v>0</v>
      </c>
      <c r="BB4805" s="50">
        <f t="shared" si="1499"/>
        <v>0</v>
      </c>
      <c r="BC4805" s="17">
        <f t="shared" si="1500"/>
        <v>19916</v>
      </c>
      <c r="BD4805" s="50">
        <f t="shared" si="1501"/>
        <v>0</v>
      </c>
      <c r="BE4805" s="50">
        <f t="shared" si="1502"/>
        <v>0</v>
      </c>
      <c r="BF4805" s="50">
        <f t="shared" si="1508"/>
        <v>0</v>
      </c>
      <c r="BG4805" s="50"/>
      <c r="BH4805" s="17">
        <f t="shared" si="1503"/>
        <v>0</v>
      </c>
      <c r="BI4805" s="17">
        <f t="shared" si="1511"/>
        <v>4805</v>
      </c>
      <c r="BJ4805" s="17">
        <f t="shared" si="1509"/>
        <v>4805</v>
      </c>
      <c r="BK4805" s="150">
        <f t="shared" si="1510"/>
        <v>33401</v>
      </c>
      <c r="BL4805" s="50" t="e">
        <f t="shared" ca="1" si="1504"/>
        <v>#NAME?</v>
      </c>
      <c r="BM4805" s="50" t="e">
        <f t="shared" ca="1" si="1505"/>
        <v>#NAME?</v>
      </c>
      <c r="BN4805" s="50" t="e">
        <f t="shared" ca="1" si="1506"/>
        <v>#NAME?</v>
      </c>
    </row>
    <row r="4806" spans="1:66" x14ac:dyDescent="0.35">
      <c r="A4806" s="48">
        <v>33402</v>
      </c>
      <c r="B4806" s="17">
        <v>1991</v>
      </c>
      <c r="C4806" s="17">
        <v>6</v>
      </c>
      <c r="D4806" s="17">
        <v>164</v>
      </c>
      <c r="E4806" s="17">
        <v>13</v>
      </c>
      <c r="F4806" s="17">
        <v>5</v>
      </c>
      <c r="G4806" s="50">
        <v>8.1999999999999993</v>
      </c>
      <c r="H4806" s="32">
        <v>5.7983564834806005</v>
      </c>
      <c r="I4806" s="50">
        <v>27.833333333333332</v>
      </c>
      <c r="J4806" s="13">
        <v>0</v>
      </c>
      <c r="K4806" s="13">
        <f t="shared" si="1492"/>
        <v>0</v>
      </c>
      <c r="L4806" s="13">
        <f t="shared" si="1493"/>
        <v>0</v>
      </c>
      <c r="M4806" s="13" t="e">
        <f ca="1">CalcTable[[#This Row],[IWC]]-AE4805</f>
        <v>#NAME?</v>
      </c>
      <c r="N4806" s="13" t="e">
        <f ca="1">IF(CalcTable[[#This Row],[Day of Year]]&lt;123,FCAP,AE4805)</f>
        <v>#NAME?</v>
      </c>
      <c r="O4806" s="17" t="e">
        <f ca="1">IF(IRR_DRIP,5,COUNTIF('IDET Wind Values'!C4790:G4790,"&lt;="&amp;IRR_MAXWIND))</f>
        <v>#NAME?</v>
      </c>
      <c r="P4806" s="13" t="e">
        <f ca="1">CalcTable[[#This Row],[ET_o]]*KL</f>
        <v>#NAME?</v>
      </c>
      <c r="Q4806" s="13" t="e">
        <f ca="1">IF(WILTPT&lt;=0,1,MAX(0,MIN(1,(CalcTable[[#This Row],[IWC]]-WILTPT)/(MAD-WILTPT))))</f>
        <v>#NAME?</v>
      </c>
      <c r="R4806" s="13" t="e">
        <f ca="1">CalcTable[[#This Row],[ETMult]]*CalcTable[[#This Row],[ETb]]</f>
        <v>#NAME?</v>
      </c>
      <c r="S4806" s="13" t="b">
        <f>INDEX(IRR_LIST,CalcTable[[#This Row],[Day of Week]]+1)</f>
        <v>1</v>
      </c>
      <c r="T4806" s="13">
        <f t="shared" ca="1" si="1494"/>
        <v>10.3</v>
      </c>
      <c r="U4806" s="13" t="b">
        <f ca="1">IF(CalcTable[[#This Row],[IrrPrecip]]&gt;=IC_MM,FALSE,TRUE)</f>
        <v>0</v>
      </c>
      <c r="V4806" s="13" t="b">
        <f t="shared" si="1495"/>
        <v>1</v>
      </c>
      <c r="W4806" s="13" t="e">
        <f ca="1">IF(AND(IRR_DRIP=FALSE,CalcTable[[#This Row],[IrrHours]]&lt;=0),FALSE,TRUE)</f>
        <v>#NAME?</v>
      </c>
      <c r="X4806" s="13" t="e">
        <f ca="1">AND(CalcTable[[#This Row],[IrrDay]],CalcTable[[#This Row],[IrrRain]],CalcTable[[#This Row],[IrrWarm]],CalcTable[[#This Row],[IrrWindy]])</f>
        <v>#NAME?</v>
      </c>
      <c r="Y4806" s="13" t="e">
        <f t="shared" ca="1" si="1496"/>
        <v>#NAME?</v>
      </c>
      <c r="Z4806" s="13" t="e">
        <f ca="1">CalcTable[[#This Row],[IrrHours]]/5</f>
        <v>#NAME?</v>
      </c>
      <c r="AA4806" s="13" t="e">
        <f ca="1">IF(CalcTable[[#This Row],[IrrFlag]]=FALSE,0,MAX(0,CalcTable[[#This Row],[VolRednWind]]*(FCAP*IRR_TARGET-CalcTable[[#This Row],[IWC]])))</f>
        <v>#NAME?</v>
      </c>
      <c r="AB4806" s="13" t="e">
        <f ca="1">CalcTable[[#This Row],[IWC]]+CalcTable[[#This Row],[Eff Precip]]+CalcTable[[#This Row],[IrrAmt]]-CalcTable[[#This Row],[AET]]</f>
        <v>#NAME?</v>
      </c>
      <c r="AC4806" s="13" t="e">
        <f ca="1">IF(CalcTable[[#This Row],[PWC]]&gt;FCAP,MIN(24*PERC,MIN(SAT,CalcTable[[#This Row],[PWC]])-FCAP),0)</f>
        <v>#NAME?</v>
      </c>
      <c r="AD4806" s="13" t="e">
        <f ca="1">IF(CalcTable[[#This Row],[PWC]]&gt;SAT,CalcTable[[#This Row],[PWC]]-SAT,0)</f>
        <v>#NAME?</v>
      </c>
      <c r="AE4806" s="13" t="e">
        <f ca="1">CalcTable[[#This Row],[PWC]]-CalcTable[[#This Row],[PercAmt]]-CalcTable[[#This Row],[Runoff]]</f>
        <v>#NAME?</v>
      </c>
      <c r="AF4806" s="13" t="e">
        <f ca="1">CalcTable[[#This Row],[IrrAmt]]/1000*CUR_IRR_AREA*10000/IRR_EFF</f>
        <v>#NAME?</v>
      </c>
      <c r="AG4806" s="147"/>
      <c r="AH4806" s="13"/>
      <c r="AI4806" s="50">
        <v>0</v>
      </c>
      <c r="AJ4806" s="50">
        <v>0</v>
      </c>
      <c r="AK4806" s="50">
        <v>0</v>
      </c>
      <c r="AL4806" s="50">
        <v>0</v>
      </c>
      <c r="AM4806" s="50"/>
      <c r="AN4806" s="50"/>
      <c r="AO4806" s="50"/>
      <c r="AP4806" s="50"/>
      <c r="AQ4806" s="50"/>
      <c r="AR4806" s="50"/>
      <c r="AS4806" s="50"/>
      <c r="AT4806" s="50"/>
      <c r="AU4806" s="50"/>
      <c r="AV4806" s="50"/>
      <c r="AW4806" s="50"/>
      <c r="AX4806" s="50">
        <f t="shared" si="1507"/>
        <v>0</v>
      </c>
      <c r="AY4806" s="50"/>
      <c r="AZ4806" s="50">
        <f t="shared" si="1497"/>
        <v>0</v>
      </c>
      <c r="BA4806" s="50">
        <f t="shared" si="1498"/>
        <v>0</v>
      </c>
      <c r="BB4806" s="50">
        <f t="shared" si="1499"/>
        <v>0</v>
      </c>
      <c r="BC4806" s="17">
        <f t="shared" si="1500"/>
        <v>19916</v>
      </c>
      <c r="BD4806" s="50">
        <f t="shared" si="1501"/>
        <v>0</v>
      </c>
      <c r="BE4806" s="50">
        <f t="shared" si="1502"/>
        <v>0</v>
      </c>
      <c r="BF4806" s="50">
        <f t="shared" si="1508"/>
        <v>0</v>
      </c>
      <c r="BG4806" s="50"/>
      <c r="BH4806" s="17">
        <f t="shared" si="1503"/>
        <v>0</v>
      </c>
      <c r="BI4806" s="17">
        <f t="shared" si="1511"/>
        <v>4806</v>
      </c>
      <c r="BJ4806" s="17">
        <f t="shared" si="1509"/>
        <v>4806</v>
      </c>
      <c r="BK4806" s="150">
        <f t="shared" si="1510"/>
        <v>33402</v>
      </c>
      <c r="BL4806" s="50" t="e">
        <f t="shared" ca="1" si="1504"/>
        <v>#NAME?</v>
      </c>
      <c r="BM4806" s="50" t="e">
        <f t="shared" ca="1" si="1505"/>
        <v>#NAME?</v>
      </c>
      <c r="BN4806" s="50" t="e">
        <f t="shared" ca="1" si="1506"/>
        <v>#NAME?</v>
      </c>
    </row>
    <row r="4807" spans="1:66" x14ac:dyDescent="0.35">
      <c r="A4807" s="48">
        <v>33403</v>
      </c>
      <c r="B4807" s="17">
        <v>1991</v>
      </c>
      <c r="C4807" s="17">
        <v>6</v>
      </c>
      <c r="D4807" s="17">
        <v>165</v>
      </c>
      <c r="E4807" s="17">
        <v>14</v>
      </c>
      <c r="F4807" s="17">
        <v>6</v>
      </c>
      <c r="G4807" s="50">
        <v>6</v>
      </c>
      <c r="H4807" s="32">
        <v>4.3684075163772027</v>
      </c>
      <c r="I4807" s="50">
        <v>3.6666666666666665</v>
      </c>
      <c r="J4807" s="13">
        <v>0</v>
      </c>
      <c r="K4807" s="13">
        <f t="shared" si="1492"/>
        <v>0</v>
      </c>
      <c r="L4807" s="13">
        <f t="shared" si="1493"/>
        <v>0</v>
      </c>
      <c r="M4807" s="13" t="e">
        <f ca="1">CalcTable[[#This Row],[IWC]]-AE4806</f>
        <v>#NAME?</v>
      </c>
      <c r="N4807" s="13" t="e">
        <f ca="1">IF(CalcTable[[#This Row],[Day of Year]]&lt;123,FCAP,AE4806)</f>
        <v>#NAME?</v>
      </c>
      <c r="O4807" s="17" t="e">
        <f ca="1">IF(IRR_DRIP,5,COUNTIF('IDET Wind Values'!C4791:G4791,"&lt;="&amp;IRR_MAXWIND))</f>
        <v>#NAME?</v>
      </c>
      <c r="P4807" s="13" t="e">
        <f ca="1">CalcTable[[#This Row],[ET_o]]*KL</f>
        <v>#NAME?</v>
      </c>
      <c r="Q4807" s="13" t="e">
        <f ca="1">IF(WILTPT&lt;=0,1,MAX(0,MIN(1,(CalcTable[[#This Row],[IWC]]-WILTPT)/(MAD-WILTPT))))</f>
        <v>#NAME?</v>
      </c>
      <c r="R4807" s="13" t="e">
        <f ca="1">CalcTable[[#This Row],[ETMult]]*CalcTable[[#This Row],[ETb]]</f>
        <v>#NAME?</v>
      </c>
      <c r="S4807" s="13" t="b">
        <f>INDEX(IRR_LIST,CalcTable[[#This Row],[Day of Week]]+1)</f>
        <v>0</v>
      </c>
      <c r="T4807" s="13">
        <f t="shared" ca="1" si="1494"/>
        <v>0</v>
      </c>
      <c r="U4807" s="13" t="b">
        <f ca="1">IF(CalcTable[[#This Row],[IrrPrecip]]&gt;=IC_MM,FALSE,TRUE)</f>
        <v>1</v>
      </c>
      <c r="V4807" s="13" t="b">
        <f t="shared" si="1495"/>
        <v>1</v>
      </c>
      <c r="W4807" s="13" t="e">
        <f ca="1">IF(AND(IRR_DRIP=FALSE,CalcTable[[#This Row],[IrrHours]]&lt;=0),FALSE,TRUE)</f>
        <v>#NAME?</v>
      </c>
      <c r="X4807" s="13" t="e">
        <f ca="1">AND(CalcTable[[#This Row],[IrrDay]],CalcTable[[#This Row],[IrrRain]],CalcTable[[#This Row],[IrrWarm]],CalcTable[[#This Row],[IrrWindy]])</f>
        <v>#NAME?</v>
      </c>
      <c r="Y4807" s="13" t="e">
        <f t="shared" ca="1" si="1496"/>
        <v>#NAME?</v>
      </c>
      <c r="Z4807" s="13" t="e">
        <f ca="1">CalcTable[[#This Row],[IrrHours]]/5</f>
        <v>#NAME?</v>
      </c>
      <c r="AA4807" s="13" t="e">
        <f ca="1">IF(CalcTable[[#This Row],[IrrFlag]]=FALSE,0,MAX(0,CalcTable[[#This Row],[VolRednWind]]*(FCAP*IRR_TARGET-CalcTable[[#This Row],[IWC]])))</f>
        <v>#NAME?</v>
      </c>
      <c r="AB4807" s="13" t="e">
        <f ca="1">CalcTable[[#This Row],[IWC]]+CalcTable[[#This Row],[Eff Precip]]+CalcTable[[#This Row],[IrrAmt]]-CalcTable[[#This Row],[AET]]</f>
        <v>#NAME?</v>
      </c>
      <c r="AC4807" s="13" t="e">
        <f ca="1">IF(CalcTable[[#This Row],[PWC]]&gt;FCAP,MIN(24*PERC,MIN(SAT,CalcTable[[#This Row],[PWC]])-FCAP),0)</f>
        <v>#NAME?</v>
      </c>
      <c r="AD4807" s="13" t="e">
        <f ca="1">IF(CalcTable[[#This Row],[PWC]]&gt;SAT,CalcTable[[#This Row],[PWC]]-SAT,0)</f>
        <v>#NAME?</v>
      </c>
      <c r="AE4807" s="13" t="e">
        <f ca="1">CalcTable[[#This Row],[PWC]]-CalcTable[[#This Row],[PercAmt]]-CalcTable[[#This Row],[Runoff]]</f>
        <v>#NAME?</v>
      </c>
      <c r="AF4807" s="13" t="e">
        <f ca="1">CalcTable[[#This Row],[IrrAmt]]/1000*CUR_IRR_AREA*10000/IRR_EFF</f>
        <v>#NAME?</v>
      </c>
      <c r="AG4807" s="147"/>
      <c r="AH4807" s="13"/>
      <c r="AI4807" s="50">
        <v>0</v>
      </c>
      <c r="AJ4807" s="50">
        <v>0</v>
      </c>
      <c r="AK4807" s="50">
        <v>0</v>
      </c>
      <c r="AL4807" s="50">
        <v>8.0366956015081819</v>
      </c>
      <c r="AM4807" s="50"/>
      <c r="AN4807" s="50"/>
      <c r="AO4807" s="50"/>
      <c r="AP4807" s="50"/>
      <c r="AQ4807" s="50"/>
      <c r="AR4807" s="50"/>
      <c r="AS4807" s="50"/>
      <c r="AT4807" s="50"/>
      <c r="AU4807" s="50"/>
      <c r="AV4807" s="50"/>
      <c r="AW4807" s="50"/>
      <c r="AX4807" s="50">
        <f t="shared" si="1507"/>
        <v>8.0366956015081819</v>
      </c>
      <c r="AY4807" s="50"/>
      <c r="AZ4807" s="50">
        <f t="shared" si="1497"/>
        <v>235.74307097757335</v>
      </c>
      <c r="BA4807" s="50">
        <f t="shared" si="1498"/>
        <v>362.96949023531135</v>
      </c>
      <c r="BB4807" s="50">
        <f t="shared" si="1499"/>
        <v>374.195350758053</v>
      </c>
      <c r="BC4807" s="17">
        <f t="shared" si="1500"/>
        <v>19916</v>
      </c>
      <c r="BD4807" s="50">
        <f t="shared" si="1501"/>
        <v>8.0366956015081819</v>
      </c>
      <c r="BE4807" s="50">
        <f t="shared" si="1502"/>
        <v>235.74307097757335</v>
      </c>
      <c r="BF4807" s="50">
        <f t="shared" si="1508"/>
        <v>385.6006170234333</v>
      </c>
      <c r="BG4807" s="50"/>
      <c r="BH4807" s="17">
        <f t="shared" si="1503"/>
        <v>0</v>
      </c>
      <c r="BI4807" s="17">
        <f t="shared" si="1511"/>
        <v>4807</v>
      </c>
      <c r="BJ4807" s="17">
        <f t="shared" si="1509"/>
        <v>4807</v>
      </c>
      <c r="BK4807" s="150">
        <f t="shared" si="1510"/>
        <v>33403</v>
      </c>
      <c r="BL4807" s="50" t="e">
        <f t="shared" ca="1" si="1504"/>
        <v>#NAME?</v>
      </c>
      <c r="BM4807" s="50" t="e">
        <f t="shared" ca="1" si="1505"/>
        <v>#NAME?</v>
      </c>
      <c r="BN4807" s="50" t="e">
        <f t="shared" ca="1" si="1506"/>
        <v>#NAME?</v>
      </c>
    </row>
    <row r="4808" spans="1:66" x14ac:dyDescent="0.35">
      <c r="A4808" s="48">
        <v>33404</v>
      </c>
      <c r="B4808" s="17">
        <v>1991</v>
      </c>
      <c r="C4808" s="17">
        <v>6</v>
      </c>
      <c r="D4808" s="17">
        <v>166</v>
      </c>
      <c r="E4808" s="17">
        <v>15</v>
      </c>
      <c r="F4808" s="17">
        <v>7</v>
      </c>
      <c r="G4808" s="50">
        <v>5.3</v>
      </c>
      <c r="H4808" s="32">
        <v>5.2043874999914062</v>
      </c>
      <c r="I4808" s="50">
        <v>8.5</v>
      </c>
      <c r="J4808" s="13">
        <v>0</v>
      </c>
      <c r="K4808" s="13">
        <f t="shared" si="1492"/>
        <v>0</v>
      </c>
      <c r="L4808" s="13">
        <f t="shared" si="1493"/>
        <v>0</v>
      </c>
      <c r="M4808" s="13" t="e">
        <f ca="1">CalcTable[[#This Row],[IWC]]-AE4807</f>
        <v>#NAME?</v>
      </c>
      <c r="N4808" s="13" t="e">
        <f ca="1">IF(CalcTable[[#This Row],[Day of Year]]&lt;123,FCAP,AE4807)</f>
        <v>#NAME?</v>
      </c>
      <c r="O4808" s="17" t="e">
        <f ca="1">IF(IRR_DRIP,5,COUNTIF('IDET Wind Values'!C4792:G4792,"&lt;="&amp;IRR_MAXWIND))</f>
        <v>#NAME?</v>
      </c>
      <c r="P4808" s="13" t="e">
        <f ca="1">CalcTable[[#This Row],[ET_o]]*KL</f>
        <v>#NAME?</v>
      </c>
      <c r="Q4808" s="13" t="e">
        <f ca="1">IF(WILTPT&lt;=0,1,MAX(0,MIN(1,(CalcTable[[#This Row],[IWC]]-WILTPT)/(MAD-WILTPT))))</f>
        <v>#NAME?</v>
      </c>
      <c r="R4808" s="13" t="e">
        <f ca="1">CalcTable[[#This Row],[ETMult]]*CalcTable[[#This Row],[ETb]]</f>
        <v>#NAME?</v>
      </c>
      <c r="S4808" s="13" t="b">
        <f>INDEX(IRR_LIST,CalcTable[[#This Row],[Day of Week]]+1)</f>
        <v>0</v>
      </c>
      <c r="T4808" s="13">
        <f t="shared" ca="1" si="1494"/>
        <v>0</v>
      </c>
      <c r="U4808" s="13" t="b">
        <f ca="1">IF(CalcTable[[#This Row],[IrrPrecip]]&gt;=IC_MM,FALSE,TRUE)</f>
        <v>1</v>
      </c>
      <c r="V4808" s="13" t="b">
        <f t="shared" si="1495"/>
        <v>1</v>
      </c>
      <c r="W4808" s="13" t="e">
        <f ca="1">IF(AND(IRR_DRIP=FALSE,CalcTable[[#This Row],[IrrHours]]&lt;=0),FALSE,TRUE)</f>
        <v>#NAME?</v>
      </c>
      <c r="X4808" s="13" t="e">
        <f ca="1">AND(CalcTable[[#This Row],[IrrDay]],CalcTable[[#This Row],[IrrRain]],CalcTable[[#This Row],[IrrWarm]],CalcTable[[#This Row],[IrrWindy]])</f>
        <v>#NAME?</v>
      </c>
      <c r="Y4808" s="13" t="e">
        <f t="shared" ca="1" si="1496"/>
        <v>#NAME?</v>
      </c>
      <c r="Z4808" s="13" t="e">
        <f ca="1">CalcTable[[#This Row],[IrrHours]]/5</f>
        <v>#NAME?</v>
      </c>
      <c r="AA4808" s="13" t="e">
        <f ca="1">IF(CalcTable[[#This Row],[IrrFlag]]=FALSE,0,MAX(0,CalcTable[[#This Row],[VolRednWind]]*(FCAP*IRR_TARGET-CalcTable[[#This Row],[IWC]])))</f>
        <v>#NAME?</v>
      </c>
      <c r="AB4808" s="13" t="e">
        <f ca="1">CalcTable[[#This Row],[IWC]]+CalcTable[[#This Row],[Eff Precip]]+CalcTable[[#This Row],[IrrAmt]]-CalcTable[[#This Row],[AET]]</f>
        <v>#NAME?</v>
      </c>
      <c r="AC4808" s="13" t="e">
        <f ca="1">IF(CalcTable[[#This Row],[PWC]]&gt;FCAP,MIN(24*PERC,MIN(SAT,CalcTable[[#This Row],[PWC]])-FCAP),0)</f>
        <v>#NAME?</v>
      </c>
      <c r="AD4808" s="13" t="e">
        <f ca="1">IF(CalcTable[[#This Row],[PWC]]&gt;SAT,CalcTable[[#This Row],[PWC]]-SAT,0)</f>
        <v>#NAME?</v>
      </c>
      <c r="AE4808" s="13" t="e">
        <f ca="1">CalcTable[[#This Row],[PWC]]-CalcTable[[#This Row],[PercAmt]]-CalcTable[[#This Row],[Runoff]]</f>
        <v>#NAME?</v>
      </c>
      <c r="AF4808" s="13" t="e">
        <f ca="1">CalcTable[[#This Row],[IrrAmt]]/1000*CUR_IRR_AREA*10000/IRR_EFF</f>
        <v>#NAME?</v>
      </c>
      <c r="AG4808" s="147"/>
      <c r="AH4808" s="13"/>
      <c r="AI4808" s="50">
        <v>0</v>
      </c>
      <c r="AJ4808" s="50">
        <v>0</v>
      </c>
      <c r="AK4808" s="50">
        <v>4.1499256753481477</v>
      </c>
      <c r="AL4808" s="50">
        <v>0</v>
      </c>
      <c r="AM4808" s="50"/>
      <c r="AN4808" s="50"/>
      <c r="AO4808" s="50"/>
      <c r="AP4808" s="50"/>
      <c r="AQ4808" s="50"/>
      <c r="AR4808" s="50"/>
      <c r="AS4808" s="50"/>
      <c r="AT4808" s="50"/>
      <c r="AU4808" s="50"/>
      <c r="AV4808" s="50"/>
      <c r="AW4808" s="50"/>
      <c r="AX4808" s="50">
        <f t="shared" si="1507"/>
        <v>4.1499256753481477</v>
      </c>
      <c r="AY4808" s="50"/>
      <c r="AZ4808" s="50">
        <f t="shared" si="1497"/>
        <v>60.865576571772841</v>
      </c>
      <c r="BA4808" s="50">
        <f t="shared" si="1498"/>
        <v>93.713665515269284</v>
      </c>
      <c r="BB4808" s="50">
        <f t="shared" si="1499"/>
        <v>96.61202630440134</v>
      </c>
      <c r="BC4808" s="17">
        <f t="shared" si="1500"/>
        <v>19916</v>
      </c>
      <c r="BD4808" s="50">
        <f t="shared" si="1501"/>
        <v>4.1499256753481477</v>
      </c>
      <c r="BE4808" s="50">
        <f t="shared" si="1502"/>
        <v>60.865576571772841</v>
      </c>
      <c r="BF4808" s="50">
        <f t="shared" si="1508"/>
        <v>99.556707156815463</v>
      </c>
      <c r="BG4808" s="50"/>
      <c r="BH4808" s="17">
        <f t="shared" si="1503"/>
        <v>0</v>
      </c>
      <c r="BI4808" s="17">
        <f t="shared" si="1511"/>
        <v>4808</v>
      </c>
      <c r="BJ4808" s="17">
        <f t="shared" si="1509"/>
        <v>4808</v>
      </c>
      <c r="BK4808" s="150">
        <f t="shared" si="1510"/>
        <v>33404</v>
      </c>
      <c r="BL4808" s="50" t="e">
        <f t="shared" ca="1" si="1504"/>
        <v>#NAME?</v>
      </c>
      <c r="BM4808" s="50" t="e">
        <f t="shared" ca="1" si="1505"/>
        <v>#NAME?</v>
      </c>
      <c r="BN4808" s="50" t="e">
        <f t="shared" ca="1" si="1506"/>
        <v>#NAME?</v>
      </c>
    </row>
    <row r="4809" spans="1:66" x14ac:dyDescent="0.35">
      <c r="A4809" s="48">
        <v>33405</v>
      </c>
      <c r="B4809" s="17">
        <v>1991</v>
      </c>
      <c r="C4809" s="17">
        <v>6</v>
      </c>
      <c r="D4809" s="17">
        <v>167</v>
      </c>
      <c r="E4809" s="17">
        <v>16</v>
      </c>
      <c r="F4809" s="17">
        <v>1</v>
      </c>
      <c r="G4809" s="50">
        <v>3.9</v>
      </c>
      <c r="H4809" s="32">
        <v>3.95836787103535</v>
      </c>
      <c r="I4809" s="50">
        <v>9.1666666666666661</v>
      </c>
      <c r="J4809" s="13">
        <v>0.2</v>
      </c>
      <c r="K4809" s="13">
        <f t="shared" si="1492"/>
        <v>0.2</v>
      </c>
      <c r="L4809" s="13">
        <f t="shared" si="1493"/>
        <v>0</v>
      </c>
      <c r="M4809" s="13" t="e">
        <f ca="1">CalcTable[[#This Row],[IWC]]-AE4808</f>
        <v>#NAME?</v>
      </c>
      <c r="N4809" s="13" t="e">
        <f ca="1">IF(CalcTable[[#This Row],[Day of Year]]&lt;123,FCAP,AE4808)</f>
        <v>#NAME?</v>
      </c>
      <c r="O4809" s="17" t="e">
        <f ca="1">IF(IRR_DRIP,5,COUNTIF('IDET Wind Values'!C4793:G4793,"&lt;="&amp;IRR_MAXWIND))</f>
        <v>#NAME?</v>
      </c>
      <c r="P4809" s="13" t="e">
        <f ca="1">CalcTable[[#This Row],[ET_o]]*KL</f>
        <v>#NAME?</v>
      </c>
      <c r="Q4809" s="13" t="e">
        <f ca="1">IF(WILTPT&lt;=0,1,MAX(0,MIN(1,(CalcTable[[#This Row],[IWC]]-WILTPT)/(MAD-WILTPT))))</f>
        <v>#NAME?</v>
      </c>
      <c r="R4809" s="13" t="e">
        <f ca="1">CalcTable[[#This Row],[ETMult]]*CalcTable[[#This Row],[ETb]]</f>
        <v>#NAME?</v>
      </c>
      <c r="S4809" s="13" t="b">
        <f>INDEX(IRR_LIST,CalcTable[[#This Row],[Day of Week]]+1)</f>
        <v>1</v>
      </c>
      <c r="T4809" s="13">
        <f t="shared" ca="1" si="1494"/>
        <v>0</v>
      </c>
      <c r="U4809" s="13" t="b">
        <f ca="1">IF(CalcTable[[#This Row],[IrrPrecip]]&gt;=IC_MM,FALSE,TRUE)</f>
        <v>1</v>
      </c>
      <c r="V4809" s="13" t="b">
        <f t="shared" si="1495"/>
        <v>1</v>
      </c>
      <c r="W4809" s="13" t="e">
        <f ca="1">IF(AND(IRR_DRIP=FALSE,CalcTable[[#This Row],[IrrHours]]&lt;=0),FALSE,TRUE)</f>
        <v>#NAME?</v>
      </c>
      <c r="X4809" s="13" t="e">
        <f ca="1">AND(CalcTable[[#This Row],[IrrDay]],CalcTable[[#This Row],[IrrRain]],CalcTable[[#This Row],[IrrWarm]],CalcTable[[#This Row],[IrrWindy]])</f>
        <v>#NAME?</v>
      </c>
      <c r="Y4809" s="13" t="e">
        <f t="shared" ca="1" si="1496"/>
        <v>#NAME?</v>
      </c>
      <c r="Z4809" s="13" t="e">
        <f ca="1">CalcTable[[#This Row],[IrrHours]]/5</f>
        <v>#NAME?</v>
      </c>
      <c r="AA4809" s="13" t="e">
        <f ca="1">IF(CalcTable[[#This Row],[IrrFlag]]=FALSE,0,MAX(0,CalcTable[[#This Row],[VolRednWind]]*(FCAP*IRR_TARGET-CalcTable[[#This Row],[IWC]])))</f>
        <v>#NAME?</v>
      </c>
      <c r="AB4809" s="13" t="e">
        <f ca="1">CalcTable[[#This Row],[IWC]]+CalcTable[[#This Row],[Eff Precip]]+CalcTable[[#This Row],[IrrAmt]]-CalcTable[[#This Row],[AET]]</f>
        <v>#NAME?</v>
      </c>
      <c r="AC4809" s="13" t="e">
        <f ca="1">IF(CalcTable[[#This Row],[PWC]]&gt;FCAP,MIN(24*PERC,MIN(SAT,CalcTable[[#This Row],[PWC]])-FCAP),0)</f>
        <v>#NAME?</v>
      </c>
      <c r="AD4809" s="13" t="e">
        <f ca="1">IF(CalcTable[[#This Row],[PWC]]&gt;SAT,CalcTable[[#This Row],[PWC]]-SAT,0)</f>
        <v>#NAME?</v>
      </c>
      <c r="AE4809" s="13" t="e">
        <f ca="1">CalcTable[[#This Row],[PWC]]-CalcTable[[#This Row],[PercAmt]]-CalcTable[[#This Row],[Runoff]]</f>
        <v>#NAME?</v>
      </c>
      <c r="AF4809" s="13" t="e">
        <f ca="1">CalcTable[[#This Row],[IrrAmt]]/1000*CUR_IRR_AREA*10000/IRR_EFF</f>
        <v>#NAME?</v>
      </c>
      <c r="AG4809" s="147"/>
      <c r="AH4809" s="13"/>
      <c r="AI4809" s="50">
        <v>0</v>
      </c>
      <c r="AJ4809" s="50">
        <v>0</v>
      </c>
      <c r="AK4809" s="50">
        <v>0</v>
      </c>
      <c r="AL4809" s="50">
        <v>0</v>
      </c>
      <c r="AM4809" s="50"/>
      <c r="AN4809" s="50"/>
      <c r="AO4809" s="50"/>
      <c r="AP4809" s="50"/>
      <c r="AQ4809" s="50"/>
      <c r="AR4809" s="50"/>
      <c r="AS4809" s="50"/>
      <c r="AT4809" s="50"/>
      <c r="AU4809" s="50"/>
      <c r="AV4809" s="50"/>
      <c r="AW4809" s="50"/>
      <c r="AX4809" s="50">
        <f t="shared" si="1507"/>
        <v>0</v>
      </c>
      <c r="AY4809" s="50"/>
      <c r="AZ4809" s="50">
        <f t="shared" si="1497"/>
        <v>0</v>
      </c>
      <c r="BA4809" s="50">
        <f t="shared" si="1498"/>
        <v>0</v>
      </c>
      <c r="BB4809" s="50">
        <f t="shared" si="1499"/>
        <v>0</v>
      </c>
      <c r="BC4809" s="17">
        <f t="shared" si="1500"/>
        <v>19916</v>
      </c>
      <c r="BD4809" s="50">
        <f t="shared" si="1501"/>
        <v>0</v>
      </c>
      <c r="BE4809" s="50">
        <f t="shared" si="1502"/>
        <v>0</v>
      </c>
      <c r="BF4809" s="50">
        <f t="shared" si="1508"/>
        <v>0</v>
      </c>
      <c r="BG4809" s="50"/>
      <c r="BH4809" s="17">
        <f t="shared" si="1503"/>
        <v>0</v>
      </c>
      <c r="BI4809" s="17">
        <f t="shared" si="1511"/>
        <v>4809</v>
      </c>
      <c r="BJ4809" s="17">
        <f t="shared" si="1509"/>
        <v>4809</v>
      </c>
      <c r="BK4809" s="150">
        <f t="shared" si="1510"/>
        <v>33405</v>
      </c>
      <c r="BL4809" s="50" t="e">
        <f t="shared" ca="1" si="1504"/>
        <v>#NAME?</v>
      </c>
      <c r="BM4809" s="50" t="e">
        <f t="shared" ca="1" si="1505"/>
        <v>#NAME?</v>
      </c>
      <c r="BN4809" s="50" t="e">
        <f t="shared" ca="1" si="1506"/>
        <v>#NAME?</v>
      </c>
    </row>
    <row r="4810" spans="1:66" x14ac:dyDescent="0.35">
      <c r="A4810" s="48">
        <v>33406</v>
      </c>
      <c r="B4810" s="17">
        <v>1991</v>
      </c>
      <c r="C4810" s="17">
        <v>6</v>
      </c>
      <c r="D4810" s="17">
        <v>168</v>
      </c>
      <c r="E4810" s="17">
        <v>17</v>
      </c>
      <c r="F4810" s="17">
        <v>2</v>
      </c>
      <c r="G4810" s="50">
        <v>4.4000000000000004</v>
      </c>
      <c r="H4810" s="32">
        <v>3.8600200472088044</v>
      </c>
      <c r="I4810" s="50">
        <v>18.666666666666668</v>
      </c>
      <c r="J4810" s="13">
        <v>11.8</v>
      </c>
      <c r="K4810" s="13">
        <f t="shared" si="1492"/>
        <v>11.8</v>
      </c>
      <c r="L4810" s="13">
        <f t="shared" si="1493"/>
        <v>5.1000000000000005</v>
      </c>
      <c r="M4810" s="13" t="e">
        <f ca="1">CalcTable[[#This Row],[IWC]]-AE4809</f>
        <v>#NAME?</v>
      </c>
      <c r="N4810" s="13" t="e">
        <f ca="1">IF(CalcTable[[#This Row],[Day of Year]]&lt;123,FCAP,AE4809)</f>
        <v>#NAME?</v>
      </c>
      <c r="O4810" s="17" t="e">
        <f ca="1">IF(IRR_DRIP,5,COUNTIF('IDET Wind Values'!C4794:G4794,"&lt;="&amp;IRR_MAXWIND))</f>
        <v>#NAME?</v>
      </c>
      <c r="P4810" s="13" t="e">
        <f ca="1">CalcTable[[#This Row],[ET_o]]*KL</f>
        <v>#NAME?</v>
      </c>
      <c r="Q4810" s="13" t="e">
        <f ca="1">IF(WILTPT&lt;=0,1,MAX(0,MIN(1,(CalcTable[[#This Row],[IWC]]-WILTPT)/(MAD-WILTPT))))</f>
        <v>#NAME?</v>
      </c>
      <c r="R4810" s="13" t="e">
        <f ca="1">CalcTable[[#This Row],[ETMult]]*CalcTable[[#This Row],[ETb]]</f>
        <v>#NAME?</v>
      </c>
      <c r="S4810" s="13" t="b">
        <f>INDEX(IRR_LIST,CalcTable[[#This Row],[Day of Week]]+1)</f>
        <v>0</v>
      </c>
      <c r="T4810" s="13">
        <f t="shared" ca="1" si="1494"/>
        <v>0.2</v>
      </c>
      <c r="U4810" s="13" t="b">
        <f ca="1">IF(CalcTable[[#This Row],[IrrPrecip]]&gt;=IC_MM,FALSE,TRUE)</f>
        <v>1</v>
      </c>
      <c r="V4810" s="13" t="b">
        <f t="shared" si="1495"/>
        <v>1</v>
      </c>
      <c r="W4810" s="13" t="e">
        <f ca="1">IF(AND(IRR_DRIP=FALSE,CalcTable[[#This Row],[IrrHours]]&lt;=0),FALSE,TRUE)</f>
        <v>#NAME?</v>
      </c>
      <c r="X4810" s="13" t="e">
        <f ca="1">AND(CalcTable[[#This Row],[IrrDay]],CalcTable[[#This Row],[IrrRain]],CalcTable[[#This Row],[IrrWarm]],CalcTable[[#This Row],[IrrWindy]])</f>
        <v>#NAME?</v>
      </c>
      <c r="Y4810" s="13" t="e">
        <f t="shared" ca="1" si="1496"/>
        <v>#NAME?</v>
      </c>
      <c r="Z4810" s="13" t="e">
        <f ca="1">CalcTable[[#This Row],[IrrHours]]/5</f>
        <v>#NAME?</v>
      </c>
      <c r="AA4810" s="13" t="e">
        <f ca="1">IF(CalcTable[[#This Row],[IrrFlag]]=FALSE,0,MAX(0,CalcTable[[#This Row],[VolRednWind]]*(FCAP*IRR_TARGET-CalcTable[[#This Row],[IWC]])))</f>
        <v>#NAME?</v>
      </c>
      <c r="AB4810" s="13" t="e">
        <f ca="1">CalcTable[[#This Row],[IWC]]+CalcTable[[#This Row],[Eff Precip]]+CalcTable[[#This Row],[IrrAmt]]-CalcTable[[#This Row],[AET]]</f>
        <v>#NAME?</v>
      </c>
      <c r="AC4810" s="13" t="e">
        <f ca="1">IF(CalcTable[[#This Row],[PWC]]&gt;FCAP,MIN(24*PERC,MIN(SAT,CalcTable[[#This Row],[PWC]])-FCAP),0)</f>
        <v>#NAME?</v>
      </c>
      <c r="AD4810" s="13" t="e">
        <f ca="1">IF(CalcTable[[#This Row],[PWC]]&gt;SAT,CalcTable[[#This Row],[PWC]]-SAT,0)</f>
        <v>#NAME?</v>
      </c>
      <c r="AE4810" s="13" t="e">
        <f ca="1">CalcTable[[#This Row],[PWC]]-CalcTable[[#This Row],[PercAmt]]-CalcTable[[#This Row],[Runoff]]</f>
        <v>#NAME?</v>
      </c>
      <c r="AF4810" s="13" t="e">
        <f ca="1">CalcTable[[#This Row],[IrrAmt]]/1000*CUR_IRR_AREA*10000/IRR_EFF</f>
        <v>#NAME?</v>
      </c>
      <c r="AG4810" s="147"/>
      <c r="AH4810" s="13"/>
      <c r="AI4810" s="50">
        <v>0</v>
      </c>
      <c r="AJ4810" s="50">
        <v>0</v>
      </c>
      <c r="AK4810" s="50">
        <v>7.460758417414894</v>
      </c>
      <c r="AL4810" s="50">
        <v>7.3195154540647174</v>
      </c>
      <c r="AM4810" s="50"/>
      <c r="AN4810" s="50"/>
      <c r="AO4810" s="50"/>
      <c r="AP4810" s="50"/>
      <c r="AQ4810" s="50"/>
      <c r="AR4810" s="50"/>
      <c r="AS4810" s="50"/>
      <c r="AT4810" s="50"/>
      <c r="AU4810" s="50"/>
      <c r="AV4810" s="50"/>
      <c r="AW4810" s="50"/>
      <c r="AX4810" s="50">
        <f t="shared" si="1507"/>
        <v>14.780273871479611</v>
      </c>
      <c r="AY4810" s="50"/>
      <c r="AZ4810" s="50">
        <f t="shared" si="1497"/>
        <v>324.13024344131685</v>
      </c>
      <c r="BA4810" s="50">
        <f t="shared" si="1498"/>
        <v>499.05767640964655</v>
      </c>
      <c r="BB4810" s="50">
        <f t="shared" si="1499"/>
        <v>514.49244990685213</v>
      </c>
      <c r="BC4810" s="17">
        <f t="shared" si="1500"/>
        <v>19916</v>
      </c>
      <c r="BD4810" s="50">
        <f t="shared" si="1501"/>
        <v>14.780273871479611</v>
      </c>
      <c r="BE4810" s="50">
        <f t="shared" si="1502"/>
        <v>324.13024344131685</v>
      </c>
      <c r="BF4810" s="50">
        <f t="shared" si="1508"/>
        <v>530.17389375918265</v>
      </c>
      <c r="BG4810" s="50"/>
      <c r="BH4810" s="17">
        <f t="shared" si="1503"/>
        <v>0</v>
      </c>
      <c r="BI4810" s="17">
        <f t="shared" si="1511"/>
        <v>4810</v>
      </c>
      <c r="BJ4810" s="17">
        <f t="shared" si="1509"/>
        <v>4810</v>
      </c>
      <c r="BK4810" s="150">
        <f t="shared" si="1510"/>
        <v>33406</v>
      </c>
      <c r="BL4810" s="50" t="e">
        <f t="shared" ca="1" si="1504"/>
        <v>#NAME?</v>
      </c>
      <c r="BM4810" s="50" t="e">
        <f t="shared" ca="1" si="1505"/>
        <v>#NAME?</v>
      </c>
      <c r="BN4810" s="50" t="e">
        <f t="shared" ca="1" si="1506"/>
        <v>#NAME?</v>
      </c>
    </row>
    <row r="4811" spans="1:66" x14ac:dyDescent="0.35">
      <c r="A4811" s="48">
        <v>33407</v>
      </c>
      <c r="B4811" s="17">
        <v>1991</v>
      </c>
      <c r="C4811" s="17">
        <v>6</v>
      </c>
      <c r="D4811" s="17">
        <v>169</v>
      </c>
      <c r="E4811" s="17">
        <v>18</v>
      </c>
      <c r="F4811" s="17">
        <v>3</v>
      </c>
      <c r="G4811" s="50">
        <v>6</v>
      </c>
      <c r="H4811" s="32">
        <v>3.5997600705670196</v>
      </c>
      <c r="I4811" s="50">
        <v>5.666666666666667</v>
      </c>
      <c r="J4811" s="13">
        <v>6.6</v>
      </c>
      <c r="K4811" s="13">
        <f t="shared" si="1492"/>
        <v>6.6</v>
      </c>
      <c r="L4811" s="13">
        <f t="shared" si="1493"/>
        <v>1.1999999999999997</v>
      </c>
      <c r="M4811" s="13" t="e">
        <f ca="1">CalcTable[[#This Row],[IWC]]-AE4810</f>
        <v>#NAME?</v>
      </c>
      <c r="N4811" s="13" t="e">
        <f ca="1">IF(CalcTable[[#This Row],[Day of Year]]&lt;123,FCAP,AE4810)</f>
        <v>#NAME?</v>
      </c>
      <c r="O4811" s="17" t="e">
        <f ca="1">IF(IRR_DRIP,5,COUNTIF('IDET Wind Values'!C4795:G4795,"&lt;="&amp;IRR_MAXWIND))</f>
        <v>#NAME?</v>
      </c>
      <c r="P4811" s="13" t="e">
        <f ca="1">CalcTable[[#This Row],[ET_o]]*KL</f>
        <v>#NAME?</v>
      </c>
      <c r="Q4811" s="13" t="e">
        <f ca="1">IF(WILTPT&lt;=0,1,MAX(0,MIN(1,(CalcTable[[#This Row],[IWC]]-WILTPT)/(MAD-WILTPT))))</f>
        <v>#NAME?</v>
      </c>
      <c r="R4811" s="13" t="e">
        <f ca="1">CalcTable[[#This Row],[ETMult]]*CalcTable[[#This Row],[ETb]]</f>
        <v>#NAME?</v>
      </c>
      <c r="S4811" s="13" t="b">
        <f>INDEX(IRR_LIST,CalcTable[[#This Row],[Day of Week]]+1)</f>
        <v>1</v>
      </c>
      <c r="T4811" s="13">
        <f t="shared" ca="1" si="1494"/>
        <v>12</v>
      </c>
      <c r="U4811" s="13" t="b">
        <f ca="1">IF(CalcTable[[#This Row],[IrrPrecip]]&gt;=IC_MM,FALSE,TRUE)</f>
        <v>0</v>
      </c>
      <c r="V4811" s="13" t="b">
        <f t="shared" si="1495"/>
        <v>1</v>
      </c>
      <c r="W4811" s="13" t="e">
        <f ca="1">IF(AND(IRR_DRIP=FALSE,CalcTable[[#This Row],[IrrHours]]&lt;=0),FALSE,TRUE)</f>
        <v>#NAME?</v>
      </c>
      <c r="X4811" s="13" t="e">
        <f ca="1">AND(CalcTable[[#This Row],[IrrDay]],CalcTable[[#This Row],[IrrRain]],CalcTable[[#This Row],[IrrWarm]],CalcTable[[#This Row],[IrrWindy]])</f>
        <v>#NAME?</v>
      </c>
      <c r="Y4811" s="13" t="e">
        <f t="shared" ca="1" si="1496"/>
        <v>#NAME?</v>
      </c>
      <c r="Z4811" s="13" t="e">
        <f ca="1">CalcTable[[#This Row],[IrrHours]]/5</f>
        <v>#NAME?</v>
      </c>
      <c r="AA4811" s="13" t="e">
        <f ca="1">IF(CalcTable[[#This Row],[IrrFlag]]=FALSE,0,MAX(0,CalcTable[[#This Row],[VolRednWind]]*(FCAP*IRR_TARGET-CalcTable[[#This Row],[IWC]])))</f>
        <v>#NAME?</v>
      </c>
      <c r="AB4811" s="13" t="e">
        <f ca="1">CalcTable[[#This Row],[IWC]]+CalcTable[[#This Row],[Eff Precip]]+CalcTable[[#This Row],[IrrAmt]]-CalcTable[[#This Row],[AET]]</f>
        <v>#NAME?</v>
      </c>
      <c r="AC4811" s="13" t="e">
        <f ca="1">IF(CalcTable[[#This Row],[PWC]]&gt;FCAP,MIN(24*PERC,MIN(SAT,CalcTable[[#This Row],[PWC]])-FCAP),0)</f>
        <v>#NAME?</v>
      </c>
      <c r="AD4811" s="13" t="e">
        <f ca="1">IF(CalcTable[[#This Row],[PWC]]&gt;SAT,CalcTable[[#This Row],[PWC]]-SAT,0)</f>
        <v>#NAME?</v>
      </c>
      <c r="AE4811" s="13" t="e">
        <f ca="1">CalcTable[[#This Row],[PWC]]-CalcTable[[#This Row],[PercAmt]]-CalcTable[[#This Row],[Runoff]]</f>
        <v>#NAME?</v>
      </c>
      <c r="AF4811" s="13" t="e">
        <f ca="1">CalcTable[[#This Row],[IrrAmt]]/1000*CUR_IRR_AREA*10000/IRR_EFF</f>
        <v>#NAME?</v>
      </c>
      <c r="AG4811" s="147"/>
      <c r="AH4811" s="13"/>
      <c r="AI4811" s="50">
        <v>0</v>
      </c>
      <c r="AJ4811" s="50">
        <v>0</v>
      </c>
      <c r="AK4811" s="50">
        <v>0</v>
      </c>
      <c r="AL4811" s="50">
        <v>0</v>
      </c>
      <c r="AM4811" s="50"/>
      <c r="AN4811" s="50"/>
      <c r="AO4811" s="50"/>
      <c r="AP4811" s="50"/>
      <c r="AQ4811" s="50"/>
      <c r="AR4811" s="50"/>
      <c r="AS4811" s="50"/>
      <c r="AT4811" s="50"/>
      <c r="AU4811" s="50"/>
      <c r="AV4811" s="50"/>
      <c r="AW4811" s="50"/>
      <c r="AX4811" s="50">
        <f t="shared" si="1507"/>
        <v>0</v>
      </c>
      <c r="AY4811" s="50"/>
      <c r="AZ4811" s="50">
        <f t="shared" si="1497"/>
        <v>0</v>
      </c>
      <c r="BA4811" s="50">
        <f t="shared" si="1498"/>
        <v>0</v>
      </c>
      <c r="BB4811" s="50">
        <f t="shared" si="1499"/>
        <v>0</v>
      </c>
      <c r="BC4811" s="17">
        <f t="shared" si="1500"/>
        <v>19916</v>
      </c>
      <c r="BD4811" s="50">
        <f t="shared" si="1501"/>
        <v>0</v>
      </c>
      <c r="BE4811" s="50">
        <f t="shared" si="1502"/>
        <v>0</v>
      </c>
      <c r="BF4811" s="50">
        <f t="shared" si="1508"/>
        <v>0</v>
      </c>
      <c r="BG4811" s="50"/>
      <c r="BH4811" s="17">
        <f t="shared" si="1503"/>
        <v>0</v>
      </c>
      <c r="BI4811" s="17">
        <f t="shared" si="1511"/>
        <v>4811</v>
      </c>
      <c r="BJ4811" s="17">
        <f t="shared" si="1509"/>
        <v>4811</v>
      </c>
      <c r="BK4811" s="150">
        <f t="shared" si="1510"/>
        <v>33407</v>
      </c>
      <c r="BL4811" s="50" t="e">
        <f t="shared" ca="1" si="1504"/>
        <v>#NAME?</v>
      </c>
      <c r="BM4811" s="50" t="e">
        <f t="shared" ca="1" si="1505"/>
        <v>#NAME?</v>
      </c>
      <c r="BN4811" s="50" t="e">
        <f t="shared" ca="1" si="1506"/>
        <v>#NAME?</v>
      </c>
    </row>
    <row r="4812" spans="1:66" x14ac:dyDescent="0.35">
      <c r="A4812" s="48">
        <v>33408</v>
      </c>
      <c r="B4812" s="17">
        <v>1991</v>
      </c>
      <c r="C4812" s="17">
        <v>6</v>
      </c>
      <c r="D4812" s="17">
        <v>170</v>
      </c>
      <c r="E4812" s="17">
        <v>19</v>
      </c>
      <c r="F4812" s="17">
        <v>4</v>
      </c>
      <c r="G4812" s="50">
        <v>7.6</v>
      </c>
      <c r="H4812" s="32">
        <v>2.5692543617394383</v>
      </c>
      <c r="I4812" s="50">
        <v>8.1666666666666661</v>
      </c>
      <c r="J4812" s="13">
        <v>2.8</v>
      </c>
      <c r="K4812" s="13">
        <f t="shared" si="1492"/>
        <v>2.8</v>
      </c>
      <c r="L4812" s="13">
        <f t="shared" si="1493"/>
        <v>0</v>
      </c>
      <c r="M4812" s="13" t="e">
        <f ca="1">CalcTable[[#This Row],[IWC]]-AE4811</f>
        <v>#NAME?</v>
      </c>
      <c r="N4812" s="13" t="e">
        <f ca="1">IF(CalcTable[[#This Row],[Day of Year]]&lt;123,FCAP,AE4811)</f>
        <v>#NAME?</v>
      </c>
      <c r="O4812" s="17" t="e">
        <f ca="1">IF(IRR_DRIP,5,COUNTIF('IDET Wind Values'!C4796:G4796,"&lt;="&amp;IRR_MAXWIND))</f>
        <v>#NAME?</v>
      </c>
      <c r="P4812" s="13" t="e">
        <f ca="1">CalcTable[[#This Row],[ET_o]]*KL</f>
        <v>#NAME?</v>
      </c>
      <c r="Q4812" s="13" t="e">
        <f ca="1">IF(WILTPT&lt;=0,1,MAX(0,MIN(1,(CalcTable[[#This Row],[IWC]]-WILTPT)/(MAD-WILTPT))))</f>
        <v>#NAME?</v>
      </c>
      <c r="R4812" s="13" t="e">
        <f ca="1">CalcTable[[#This Row],[ETMult]]*CalcTable[[#This Row],[ETb]]</f>
        <v>#NAME?</v>
      </c>
      <c r="S4812" s="13" t="b">
        <f>INDEX(IRR_LIST,CalcTable[[#This Row],[Day of Week]]+1)</f>
        <v>0</v>
      </c>
      <c r="T4812" s="13">
        <f t="shared" ca="1" si="1494"/>
        <v>18.399999999999999</v>
      </c>
      <c r="U4812" s="13" t="b">
        <f ca="1">IF(CalcTable[[#This Row],[IrrPrecip]]&gt;=IC_MM,FALSE,TRUE)</f>
        <v>0</v>
      </c>
      <c r="V4812" s="13" t="b">
        <f t="shared" si="1495"/>
        <v>1</v>
      </c>
      <c r="W4812" s="13" t="e">
        <f ca="1">IF(AND(IRR_DRIP=FALSE,CalcTable[[#This Row],[IrrHours]]&lt;=0),FALSE,TRUE)</f>
        <v>#NAME?</v>
      </c>
      <c r="X4812" s="13" t="e">
        <f ca="1">AND(CalcTable[[#This Row],[IrrDay]],CalcTable[[#This Row],[IrrRain]],CalcTable[[#This Row],[IrrWarm]],CalcTable[[#This Row],[IrrWindy]])</f>
        <v>#NAME?</v>
      </c>
      <c r="Y4812" s="13" t="e">
        <f t="shared" ca="1" si="1496"/>
        <v>#NAME?</v>
      </c>
      <c r="Z4812" s="13" t="e">
        <f ca="1">CalcTable[[#This Row],[IrrHours]]/5</f>
        <v>#NAME?</v>
      </c>
      <c r="AA4812" s="13" t="e">
        <f ca="1">IF(CalcTable[[#This Row],[IrrFlag]]=FALSE,0,MAX(0,CalcTable[[#This Row],[VolRednWind]]*(FCAP*IRR_TARGET-CalcTable[[#This Row],[IWC]])))</f>
        <v>#NAME?</v>
      </c>
      <c r="AB4812" s="13" t="e">
        <f ca="1">CalcTable[[#This Row],[IWC]]+CalcTable[[#This Row],[Eff Precip]]+CalcTable[[#This Row],[IrrAmt]]-CalcTable[[#This Row],[AET]]</f>
        <v>#NAME?</v>
      </c>
      <c r="AC4812" s="13" t="e">
        <f ca="1">IF(CalcTable[[#This Row],[PWC]]&gt;FCAP,MIN(24*PERC,MIN(SAT,CalcTable[[#This Row],[PWC]])-FCAP),0)</f>
        <v>#NAME?</v>
      </c>
      <c r="AD4812" s="13" t="e">
        <f ca="1">IF(CalcTable[[#This Row],[PWC]]&gt;SAT,CalcTable[[#This Row],[PWC]]-SAT,0)</f>
        <v>#NAME?</v>
      </c>
      <c r="AE4812" s="13" t="e">
        <f ca="1">CalcTable[[#This Row],[PWC]]-CalcTable[[#This Row],[PercAmt]]-CalcTable[[#This Row],[Runoff]]</f>
        <v>#NAME?</v>
      </c>
      <c r="AF4812" s="13" t="e">
        <f ca="1">CalcTable[[#This Row],[IrrAmt]]/1000*CUR_IRR_AREA*10000/IRR_EFF</f>
        <v>#NAME?</v>
      </c>
      <c r="AG4812" s="147"/>
      <c r="AH4812" s="13"/>
      <c r="AI4812" s="50">
        <v>0</v>
      </c>
      <c r="AJ4812" s="50">
        <v>0</v>
      </c>
      <c r="AK4812" s="50">
        <v>0</v>
      </c>
      <c r="AL4812" s="50">
        <v>0</v>
      </c>
      <c r="AM4812" s="50"/>
      <c r="AN4812" s="50"/>
      <c r="AO4812" s="50"/>
      <c r="AP4812" s="50"/>
      <c r="AQ4812" s="50"/>
      <c r="AR4812" s="50"/>
      <c r="AS4812" s="50"/>
      <c r="AT4812" s="50"/>
      <c r="AU4812" s="50"/>
      <c r="AV4812" s="50"/>
      <c r="AW4812" s="50"/>
      <c r="AX4812" s="50">
        <f t="shared" si="1507"/>
        <v>0</v>
      </c>
      <c r="AY4812" s="50"/>
      <c r="AZ4812" s="50">
        <f t="shared" si="1497"/>
        <v>0</v>
      </c>
      <c r="BA4812" s="50">
        <f t="shared" si="1498"/>
        <v>0</v>
      </c>
      <c r="BB4812" s="50">
        <f t="shared" si="1499"/>
        <v>0</v>
      </c>
      <c r="BC4812" s="17">
        <f t="shared" si="1500"/>
        <v>19916</v>
      </c>
      <c r="BD4812" s="50">
        <f t="shared" si="1501"/>
        <v>0</v>
      </c>
      <c r="BE4812" s="50">
        <f t="shared" si="1502"/>
        <v>0</v>
      </c>
      <c r="BF4812" s="50">
        <f t="shared" si="1508"/>
        <v>0</v>
      </c>
      <c r="BG4812" s="50"/>
      <c r="BH4812" s="17">
        <f t="shared" si="1503"/>
        <v>0</v>
      </c>
      <c r="BI4812" s="17">
        <f t="shared" si="1511"/>
        <v>4812</v>
      </c>
      <c r="BJ4812" s="17">
        <f t="shared" si="1509"/>
        <v>4812</v>
      </c>
      <c r="BK4812" s="150">
        <f t="shared" si="1510"/>
        <v>33408</v>
      </c>
      <c r="BL4812" s="50" t="e">
        <f t="shared" ca="1" si="1504"/>
        <v>#NAME?</v>
      </c>
      <c r="BM4812" s="50" t="e">
        <f t="shared" ca="1" si="1505"/>
        <v>#NAME?</v>
      </c>
      <c r="BN4812" s="50" t="e">
        <f t="shared" ca="1" si="1506"/>
        <v>#NAME?</v>
      </c>
    </row>
    <row r="4813" spans="1:66" x14ac:dyDescent="0.35">
      <c r="A4813" s="48">
        <v>33409</v>
      </c>
      <c r="B4813" s="17">
        <v>1991</v>
      </c>
      <c r="C4813" s="17">
        <v>6</v>
      </c>
      <c r="D4813" s="17">
        <v>171</v>
      </c>
      <c r="E4813" s="17">
        <v>20</v>
      </c>
      <c r="F4813" s="17">
        <v>5</v>
      </c>
      <c r="G4813" s="50">
        <v>8.3000000000000007</v>
      </c>
      <c r="H4813" s="32">
        <v>2.632884957601497</v>
      </c>
      <c r="I4813" s="50">
        <v>7</v>
      </c>
      <c r="J4813" s="13">
        <v>1.5</v>
      </c>
      <c r="K4813" s="13">
        <f t="shared" si="1492"/>
        <v>1.5</v>
      </c>
      <c r="L4813" s="13">
        <f t="shared" si="1493"/>
        <v>0</v>
      </c>
      <c r="M4813" s="13" t="e">
        <f ca="1">CalcTable[[#This Row],[IWC]]-AE4812</f>
        <v>#NAME?</v>
      </c>
      <c r="N4813" s="13" t="e">
        <f ca="1">IF(CalcTable[[#This Row],[Day of Year]]&lt;123,FCAP,AE4812)</f>
        <v>#NAME?</v>
      </c>
      <c r="O4813" s="17" t="e">
        <f ca="1">IF(IRR_DRIP,5,COUNTIF('IDET Wind Values'!C4797:G4797,"&lt;="&amp;IRR_MAXWIND))</f>
        <v>#NAME?</v>
      </c>
      <c r="P4813" s="13" t="e">
        <f ca="1">CalcTable[[#This Row],[ET_o]]*KL</f>
        <v>#NAME?</v>
      </c>
      <c r="Q4813" s="13" t="e">
        <f ca="1">IF(WILTPT&lt;=0,1,MAX(0,MIN(1,(CalcTable[[#This Row],[IWC]]-WILTPT)/(MAD-WILTPT))))</f>
        <v>#NAME?</v>
      </c>
      <c r="R4813" s="13" t="e">
        <f ca="1">CalcTable[[#This Row],[ETMult]]*CalcTable[[#This Row],[ETb]]</f>
        <v>#NAME?</v>
      </c>
      <c r="S4813" s="13" t="b">
        <f>INDEX(IRR_LIST,CalcTable[[#This Row],[Day of Week]]+1)</f>
        <v>1</v>
      </c>
      <c r="T4813" s="13">
        <f t="shared" ca="1" si="1494"/>
        <v>9.3999999999999986</v>
      </c>
      <c r="U4813" s="13" t="b">
        <f ca="1">IF(CalcTable[[#This Row],[IrrPrecip]]&gt;=IC_MM,FALSE,TRUE)</f>
        <v>1</v>
      </c>
      <c r="V4813" s="13" t="b">
        <f t="shared" si="1495"/>
        <v>1</v>
      </c>
      <c r="W4813" s="13" t="e">
        <f ca="1">IF(AND(IRR_DRIP=FALSE,CalcTable[[#This Row],[IrrHours]]&lt;=0),FALSE,TRUE)</f>
        <v>#NAME?</v>
      </c>
      <c r="X4813" s="13" t="e">
        <f ca="1">AND(CalcTable[[#This Row],[IrrDay]],CalcTable[[#This Row],[IrrRain]],CalcTable[[#This Row],[IrrWarm]],CalcTable[[#This Row],[IrrWindy]])</f>
        <v>#NAME?</v>
      </c>
      <c r="Y4813" s="13" t="e">
        <f t="shared" ca="1" si="1496"/>
        <v>#NAME?</v>
      </c>
      <c r="Z4813" s="13" t="e">
        <f ca="1">CalcTable[[#This Row],[IrrHours]]/5</f>
        <v>#NAME?</v>
      </c>
      <c r="AA4813" s="13" t="e">
        <f ca="1">IF(CalcTable[[#This Row],[IrrFlag]]=FALSE,0,MAX(0,CalcTable[[#This Row],[VolRednWind]]*(FCAP*IRR_TARGET-CalcTable[[#This Row],[IWC]])))</f>
        <v>#NAME?</v>
      </c>
      <c r="AB4813" s="13" t="e">
        <f ca="1">CalcTable[[#This Row],[IWC]]+CalcTable[[#This Row],[Eff Precip]]+CalcTable[[#This Row],[IrrAmt]]-CalcTable[[#This Row],[AET]]</f>
        <v>#NAME?</v>
      </c>
      <c r="AC4813" s="13" t="e">
        <f ca="1">IF(CalcTable[[#This Row],[PWC]]&gt;FCAP,MIN(24*PERC,MIN(SAT,CalcTable[[#This Row],[PWC]])-FCAP),0)</f>
        <v>#NAME?</v>
      </c>
      <c r="AD4813" s="13" t="e">
        <f ca="1">IF(CalcTable[[#This Row],[PWC]]&gt;SAT,CalcTable[[#This Row],[PWC]]-SAT,0)</f>
        <v>#NAME?</v>
      </c>
      <c r="AE4813" s="13" t="e">
        <f ca="1">CalcTable[[#This Row],[PWC]]-CalcTable[[#This Row],[PercAmt]]-CalcTable[[#This Row],[Runoff]]</f>
        <v>#NAME?</v>
      </c>
      <c r="AF4813" s="13" t="e">
        <f ca="1">CalcTable[[#This Row],[IrrAmt]]/1000*CUR_IRR_AREA*10000/IRR_EFF</f>
        <v>#NAME?</v>
      </c>
      <c r="AG4813" s="147"/>
      <c r="AH4813" s="13"/>
      <c r="AI4813" s="50">
        <v>0</v>
      </c>
      <c r="AJ4813" s="50">
        <v>0</v>
      </c>
      <c r="AK4813" s="50">
        <v>0</v>
      </c>
      <c r="AL4813" s="50">
        <v>0</v>
      </c>
      <c r="AM4813" s="50"/>
      <c r="AN4813" s="50"/>
      <c r="AO4813" s="50"/>
      <c r="AP4813" s="50"/>
      <c r="AQ4813" s="50"/>
      <c r="AR4813" s="50"/>
      <c r="AS4813" s="50"/>
      <c r="AT4813" s="50"/>
      <c r="AU4813" s="50"/>
      <c r="AV4813" s="50"/>
      <c r="AW4813" s="50"/>
      <c r="AX4813" s="50">
        <f t="shared" si="1507"/>
        <v>0</v>
      </c>
      <c r="AY4813" s="50"/>
      <c r="AZ4813" s="50">
        <f t="shared" si="1497"/>
        <v>0</v>
      </c>
      <c r="BA4813" s="50">
        <f t="shared" si="1498"/>
        <v>0</v>
      </c>
      <c r="BB4813" s="50">
        <f t="shared" si="1499"/>
        <v>0</v>
      </c>
      <c r="BC4813" s="17">
        <f t="shared" si="1500"/>
        <v>19916</v>
      </c>
      <c r="BD4813" s="50">
        <f t="shared" si="1501"/>
        <v>0</v>
      </c>
      <c r="BE4813" s="50">
        <f t="shared" si="1502"/>
        <v>0</v>
      </c>
      <c r="BF4813" s="50">
        <f t="shared" si="1508"/>
        <v>0</v>
      </c>
      <c r="BG4813" s="50"/>
      <c r="BH4813" s="17">
        <f t="shared" si="1503"/>
        <v>0</v>
      </c>
      <c r="BI4813" s="17">
        <f t="shared" si="1511"/>
        <v>4813</v>
      </c>
      <c r="BJ4813" s="17">
        <f t="shared" si="1509"/>
        <v>4813</v>
      </c>
      <c r="BK4813" s="150">
        <f t="shared" si="1510"/>
        <v>33409</v>
      </c>
      <c r="BL4813" s="50" t="e">
        <f t="shared" ca="1" si="1504"/>
        <v>#NAME?</v>
      </c>
      <c r="BM4813" s="50" t="e">
        <f t="shared" ca="1" si="1505"/>
        <v>#NAME?</v>
      </c>
      <c r="BN4813" s="50" t="e">
        <f t="shared" ca="1" si="1506"/>
        <v>#NAME?</v>
      </c>
    </row>
    <row r="4814" spans="1:66" x14ac:dyDescent="0.35">
      <c r="A4814" s="48">
        <v>33410</v>
      </c>
      <c r="B4814" s="17">
        <v>1991</v>
      </c>
      <c r="C4814" s="17">
        <v>6</v>
      </c>
      <c r="D4814" s="17">
        <v>172</v>
      </c>
      <c r="E4814" s="17">
        <v>21</v>
      </c>
      <c r="F4814" s="17">
        <v>6</v>
      </c>
      <c r="G4814" s="50">
        <v>8.1</v>
      </c>
      <c r="H4814" s="32">
        <v>3.323474620791969</v>
      </c>
      <c r="I4814" s="50">
        <v>17.333333333333332</v>
      </c>
      <c r="J4814" s="13">
        <v>30</v>
      </c>
      <c r="K4814" s="13">
        <f t="shared" si="1492"/>
        <v>30</v>
      </c>
      <c r="L4814" s="13">
        <f t="shared" si="1493"/>
        <v>18.75</v>
      </c>
      <c r="M4814" s="13" t="e">
        <f ca="1">CalcTable[[#This Row],[IWC]]-AE4813</f>
        <v>#NAME?</v>
      </c>
      <c r="N4814" s="13" t="e">
        <f ca="1">IF(CalcTable[[#This Row],[Day of Year]]&lt;123,FCAP,AE4813)</f>
        <v>#NAME?</v>
      </c>
      <c r="O4814" s="17" t="e">
        <f ca="1">IF(IRR_DRIP,5,COUNTIF('IDET Wind Values'!C4798:G4798,"&lt;="&amp;IRR_MAXWIND))</f>
        <v>#NAME?</v>
      </c>
      <c r="P4814" s="13" t="e">
        <f ca="1">CalcTable[[#This Row],[ET_o]]*KL</f>
        <v>#NAME?</v>
      </c>
      <c r="Q4814" s="13" t="e">
        <f ca="1">IF(WILTPT&lt;=0,1,MAX(0,MIN(1,(CalcTable[[#This Row],[IWC]]-WILTPT)/(MAD-WILTPT))))</f>
        <v>#NAME?</v>
      </c>
      <c r="R4814" s="13" t="e">
        <f ca="1">CalcTable[[#This Row],[ETMult]]*CalcTable[[#This Row],[ETb]]</f>
        <v>#NAME?</v>
      </c>
      <c r="S4814" s="13" t="b">
        <f>INDEX(IRR_LIST,CalcTable[[#This Row],[Day of Week]]+1)</f>
        <v>0</v>
      </c>
      <c r="T4814" s="13">
        <f t="shared" ca="1" si="1494"/>
        <v>4.3</v>
      </c>
      <c r="U4814" s="13" t="b">
        <f ca="1">IF(CalcTable[[#This Row],[IrrPrecip]]&gt;=IC_MM,FALSE,TRUE)</f>
        <v>1</v>
      </c>
      <c r="V4814" s="13" t="b">
        <f t="shared" si="1495"/>
        <v>1</v>
      </c>
      <c r="W4814" s="13" t="e">
        <f ca="1">IF(AND(IRR_DRIP=FALSE,CalcTable[[#This Row],[IrrHours]]&lt;=0),FALSE,TRUE)</f>
        <v>#NAME?</v>
      </c>
      <c r="X4814" s="13" t="e">
        <f ca="1">AND(CalcTable[[#This Row],[IrrDay]],CalcTable[[#This Row],[IrrRain]],CalcTable[[#This Row],[IrrWarm]],CalcTable[[#This Row],[IrrWindy]])</f>
        <v>#NAME?</v>
      </c>
      <c r="Y4814" s="13" t="e">
        <f t="shared" ca="1" si="1496"/>
        <v>#NAME?</v>
      </c>
      <c r="Z4814" s="13" t="e">
        <f ca="1">CalcTable[[#This Row],[IrrHours]]/5</f>
        <v>#NAME?</v>
      </c>
      <c r="AA4814" s="13" t="e">
        <f ca="1">IF(CalcTable[[#This Row],[IrrFlag]]=FALSE,0,MAX(0,CalcTable[[#This Row],[VolRednWind]]*(FCAP*IRR_TARGET-CalcTable[[#This Row],[IWC]])))</f>
        <v>#NAME?</v>
      </c>
      <c r="AB4814" s="13" t="e">
        <f ca="1">CalcTable[[#This Row],[IWC]]+CalcTable[[#This Row],[Eff Precip]]+CalcTable[[#This Row],[IrrAmt]]-CalcTable[[#This Row],[AET]]</f>
        <v>#NAME?</v>
      </c>
      <c r="AC4814" s="13" t="e">
        <f ca="1">IF(CalcTable[[#This Row],[PWC]]&gt;FCAP,MIN(24*PERC,MIN(SAT,CalcTable[[#This Row],[PWC]])-FCAP),0)</f>
        <v>#NAME?</v>
      </c>
      <c r="AD4814" s="13" t="e">
        <f ca="1">IF(CalcTable[[#This Row],[PWC]]&gt;SAT,CalcTable[[#This Row],[PWC]]-SAT,0)</f>
        <v>#NAME?</v>
      </c>
      <c r="AE4814" s="13" t="e">
        <f ca="1">CalcTable[[#This Row],[PWC]]-CalcTable[[#This Row],[PercAmt]]-CalcTable[[#This Row],[Runoff]]</f>
        <v>#NAME?</v>
      </c>
      <c r="AF4814" s="13" t="e">
        <f ca="1">CalcTable[[#This Row],[IrrAmt]]/1000*CUR_IRR_AREA*10000/IRR_EFF</f>
        <v>#NAME?</v>
      </c>
      <c r="AG4814" s="147"/>
      <c r="AH4814" s="13"/>
      <c r="AI4814" s="50">
        <v>0</v>
      </c>
      <c r="AJ4814" s="50">
        <v>0</v>
      </c>
      <c r="AK4814" s="50">
        <v>0</v>
      </c>
      <c r="AL4814" s="50">
        <v>5.9210446644493793</v>
      </c>
      <c r="AM4814" s="50"/>
      <c r="AN4814" s="50"/>
      <c r="AO4814" s="50"/>
      <c r="AP4814" s="50"/>
      <c r="AQ4814" s="50"/>
      <c r="AR4814" s="50"/>
      <c r="AS4814" s="50"/>
      <c r="AT4814" s="50"/>
      <c r="AU4814" s="50"/>
      <c r="AV4814" s="50"/>
      <c r="AW4814" s="50"/>
      <c r="AX4814" s="50">
        <f t="shared" si="1507"/>
        <v>5.9210446644493793</v>
      </c>
      <c r="AY4814" s="50"/>
      <c r="AZ4814" s="50">
        <f t="shared" si="1497"/>
        <v>173.68397682384847</v>
      </c>
      <c r="BA4814" s="50">
        <f t="shared" si="1498"/>
        <v>267.41818653830637</v>
      </c>
      <c r="BB4814" s="50">
        <f t="shared" si="1499"/>
        <v>275.68885210134681</v>
      </c>
      <c r="BC4814" s="17">
        <f t="shared" si="1500"/>
        <v>19916</v>
      </c>
      <c r="BD4814" s="50">
        <f t="shared" si="1501"/>
        <v>5.9210446644493793</v>
      </c>
      <c r="BE4814" s="50">
        <f t="shared" si="1502"/>
        <v>173.68397682384847</v>
      </c>
      <c r="BF4814" s="50">
        <f t="shared" si="1508"/>
        <v>284.09169505020526</v>
      </c>
      <c r="BG4814" s="50"/>
      <c r="BH4814" s="17">
        <f t="shared" si="1503"/>
        <v>0</v>
      </c>
      <c r="BI4814" s="17">
        <f t="shared" si="1511"/>
        <v>4814</v>
      </c>
      <c r="BJ4814" s="17">
        <f t="shared" si="1509"/>
        <v>4814</v>
      </c>
      <c r="BK4814" s="150">
        <f t="shared" si="1510"/>
        <v>33410</v>
      </c>
      <c r="BL4814" s="50" t="e">
        <f t="shared" ca="1" si="1504"/>
        <v>#NAME?</v>
      </c>
      <c r="BM4814" s="50" t="e">
        <f t="shared" ca="1" si="1505"/>
        <v>#NAME?</v>
      </c>
      <c r="BN4814" s="50" t="e">
        <f t="shared" ca="1" si="1506"/>
        <v>#NAME?</v>
      </c>
    </row>
    <row r="4815" spans="1:66" x14ac:dyDescent="0.35">
      <c r="A4815" s="48">
        <v>33411</v>
      </c>
      <c r="B4815" s="17">
        <v>1991</v>
      </c>
      <c r="C4815" s="17">
        <v>6</v>
      </c>
      <c r="D4815" s="17">
        <v>173</v>
      </c>
      <c r="E4815" s="17">
        <v>22</v>
      </c>
      <c r="F4815" s="17">
        <v>7</v>
      </c>
      <c r="G4815" s="50">
        <v>5</v>
      </c>
      <c r="H4815" s="32">
        <v>3.1219651348459916</v>
      </c>
      <c r="I4815" s="50">
        <v>4.333333333333333</v>
      </c>
      <c r="J4815" s="13">
        <v>0.2</v>
      </c>
      <c r="K4815" s="13">
        <f t="shared" si="1492"/>
        <v>0.2</v>
      </c>
      <c r="L4815" s="13">
        <f t="shared" si="1493"/>
        <v>0</v>
      </c>
      <c r="M4815" s="13" t="e">
        <f ca="1">CalcTable[[#This Row],[IWC]]-AE4814</f>
        <v>#NAME?</v>
      </c>
      <c r="N4815" s="13" t="e">
        <f ca="1">IF(CalcTable[[#This Row],[Day of Year]]&lt;123,FCAP,AE4814)</f>
        <v>#NAME?</v>
      </c>
      <c r="O4815" s="17" t="e">
        <f ca="1">IF(IRR_DRIP,5,COUNTIF('IDET Wind Values'!C4799:G4799,"&lt;="&amp;IRR_MAXWIND))</f>
        <v>#NAME?</v>
      </c>
      <c r="P4815" s="13" t="e">
        <f ca="1">CalcTable[[#This Row],[ET_o]]*KL</f>
        <v>#NAME?</v>
      </c>
      <c r="Q4815" s="13" t="e">
        <f ca="1">IF(WILTPT&lt;=0,1,MAX(0,MIN(1,(CalcTable[[#This Row],[IWC]]-WILTPT)/(MAD-WILTPT))))</f>
        <v>#NAME?</v>
      </c>
      <c r="R4815" s="13" t="e">
        <f ca="1">CalcTable[[#This Row],[ETMult]]*CalcTable[[#This Row],[ETb]]</f>
        <v>#NAME?</v>
      </c>
      <c r="S4815" s="13" t="b">
        <f>INDEX(IRR_LIST,CalcTable[[#This Row],[Day of Week]]+1)</f>
        <v>0</v>
      </c>
      <c r="T4815" s="13">
        <f t="shared" ca="1" si="1494"/>
        <v>31.5</v>
      </c>
      <c r="U4815" s="13" t="b">
        <f ca="1">IF(CalcTable[[#This Row],[IrrPrecip]]&gt;=IC_MM,FALSE,TRUE)</f>
        <v>0</v>
      </c>
      <c r="V4815" s="13" t="b">
        <f t="shared" si="1495"/>
        <v>1</v>
      </c>
      <c r="W4815" s="13" t="e">
        <f ca="1">IF(AND(IRR_DRIP=FALSE,CalcTable[[#This Row],[IrrHours]]&lt;=0),FALSE,TRUE)</f>
        <v>#NAME?</v>
      </c>
      <c r="X4815" s="13" t="e">
        <f ca="1">AND(CalcTable[[#This Row],[IrrDay]],CalcTable[[#This Row],[IrrRain]],CalcTable[[#This Row],[IrrWarm]],CalcTable[[#This Row],[IrrWindy]])</f>
        <v>#NAME?</v>
      </c>
      <c r="Y4815" s="13" t="e">
        <f t="shared" ca="1" si="1496"/>
        <v>#NAME?</v>
      </c>
      <c r="Z4815" s="13" t="e">
        <f ca="1">CalcTable[[#This Row],[IrrHours]]/5</f>
        <v>#NAME?</v>
      </c>
      <c r="AA4815" s="13" t="e">
        <f ca="1">IF(CalcTable[[#This Row],[IrrFlag]]=FALSE,0,MAX(0,CalcTable[[#This Row],[VolRednWind]]*(FCAP*IRR_TARGET-CalcTable[[#This Row],[IWC]])))</f>
        <v>#NAME?</v>
      </c>
      <c r="AB4815" s="13" t="e">
        <f ca="1">CalcTable[[#This Row],[IWC]]+CalcTable[[#This Row],[Eff Precip]]+CalcTable[[#This Row],[IrrAmt]]-CalcTable[[#This Row],[AET]]</f>
        <v>#NAME?</v>
      </c>
      <c r="AC4815" s="13" t="e">
        <f ca="1">IF(CalcTable[[#This Row],[PWC]]&gt;FCAP,MIN(24*PERC,MIN(SAT,CalcTable[[#This Row],[PWC]])-FCAP),0)</f>
        <v>#NAME?</v>
      </c>
      <c r="AD4815" s="13" t="e">
        <f ca="1">IF(CalcTable[[#This Row],[PWC]]&gt;SAT,CalcTable[[#This Row],[PWC]]-SAT,0)</f>
        <v>#NAME?</v>
      </c>
      <c r="AE4815" s="13" t="e">
        <f ca="1">CalcTable[[#This Row],[PWC]]-CalcTable[[#This Row],[PercAmt]]-CalcTable[[#This Row],[Runoff]]</f>
        <v>#NAME?</v>
      </c>
      <c r="AF4815" s="13" t="e">
        <f ca="1">CalcTable[[#This Row],[IrrAmt]]/1000*CUR_IRR_AREA*10000/IRR_EFF</f>
        <v>#NAME?</v>
      </c>
      <c r="AG4815" s="147"/>
      <c r="AH4815" s="13"/>
      <c r="AI4815" s="50">
        <v>0</v>
      </c>
      <c r="AJ4815" s="50">
        <v>0</v>
      </c>
      <c r="AK4815" s="50">
        <v>0</v>
      </c>
      <c r="AL4815" s="50">
        <v>0</v>
      </c>
      <c r="AM4815" s="50"/>
      <c r="AN4815" s="50"/>
      <c r="AO4815" s="50"/>
      <c r="AP4815" s="50"/>
      <c r="AQ4815" s="50"/>
      <c r="AR4815" s="50"/>
      <c r="AS4815" s="50"/>
      <c r="AT4815" s="50"/>
      <c r="AU4815" s="50"/>
      <c r="AV4815" s="50"/>
      <c r="AW4815" s="50"/>
      <c r="AX4815" s="50">
        <f t="shared" si="1507"/>
        <v>0</v>
      </c>
      <c r="AY4815" s="50"/>
      <c r="AZ4815" s="50">
        <f t="shared" si="1497"/>
        <v>0</v>
      </c>
      <c r="BA4815" s="50">
        <f t="shared" si="1498"/>
        <v>0</v>
      </c>
      <c r="BB4815" s="50">
        <f t="shared" si="1499"/>
        <v>0</v>
      </c>
      <c r="BC4815" s="17">
        <f t="shared" si="1500"/>
        <v>19916</v>
      </c>
      <c r="BD4815" s="50">
        <f t="shared" si="1501"/>
        <v>0</v>
      </c>
      <c r="BE4815" s="50">
        <f t="shared" si="1502"/>
        <v>0</v>
      </c>
      <c r="BF4815" s="50">
        <f t="shared" si="1508"/>
        <v>0</v>
      </c>
      <c r="BG4815" s="50"/>
      <c r="BH4815" s="17">
        <f t="shared" si="1503"/>
        <v>0</v>
      </c>
      <c r="BI4815" s="17">
        <f t="shared" si="1511"/>
        <v>4815</v>
      </c>
      <c r="BJ4815" s="17">
        <f t="shared" si="1509"/>
        <v>4815</v>
      </c>
      <c r="BK4815" s="150">
        <f t="shared" si="1510"/>
        <v>33411</v>
      </c>
      <c r="BL4815" s="50" t="e">
        <f t="shared" ca="1" si="1504"/>
        <v>#NAME?</v>
      </c>
      <c r="BM4815" s="50" t="e">
        <f t="shared" ca="1" si="1505"/>
        <v>#NAME?</v>
      </c>
      <c r="BN4815" s="50" t="e">
        <f t="shared" ca="1" si="1506"/>
        <v>#NAME?</v>
      </c>
    </row>
    <row r="4816" spans="1:66" x14ac:dyDescent="0.35">
      <c r="A4816" s="48">
        <v>33412</v>
      </c>
      <c r="B4816" s="17">
        <v>1991</v>
      </c>
      <c r="C4816" s="17">
        <v>6</v>
      </c>
      <c r="D4816" s="17">
        <v>174</v>
      </c>
      <c r="E4816" s="17">
        <v>23</v>
      </c>
      <c r="F4816" s="17">
        <v>1</v>
      </c>
      <c r="G4816" s="50">
        <v>6.4</v>
      </c>
      <c r="H4816" s="32">
        <v>3.3542063848724109</v>
      </c>
      <c r="I4816" s="50">
        <v>3.3333333333333335</v>
      </c>
      <c r="J4816" s="13">
        <v>16.8</v>
      </c>
      <c r="K4816" s="13">
        <f t="shared" si="1492"/>
        <v>16.8</v>
      </c>
      <c r="L4816" s="13">
        <f t="shared" si="1493"/>
        <v>8.8500000000000014</v>
      </c>
      <c r="M4816" s="13" t="e">
        <f ca="1">CalcTable[[#This Row],[IWC]]-AE4815</f>
        <v>#NAME?</v>
      </c>
      <c r="N4816" s="13" t="e">
        <f ca="1">IF(CalcTable[[#This Row],[Day of Year]]&lt;123,FCAP,AE4815)</f>
        <v>#NAME?</v>
      </c>
      <c r="O4816" s="17" t="e">
        <f ca="1">IF(IRR_DRIP,5,COUNTIF('IDET Wind Values'!C4800:G4800,"&lt;="&amp;IRR_MAXWIND))</f>
        <v>#NAME?</v>
      </c>
      <c r="P4816" s="13" t="e">
        <f ca="1">CalcTable[[#This Row],[ET_o]]*KL</f>
        <v>#NAME?</v>
      </c>
      <c r="Q4816" s="13" t="e">
        <f ca="1">IF(WILTPT&lt;=0,1,MAX(0,MIN(1,(CalcTable[[#This Row],[IWC]]-WILTPT)/(MAD-WILTPT))))</f>
        <v>#NAME?</v>
      </c>
      <c r="R4816" s="13" t="e">
        <f ca="1">CalcTable[[#This Row],[ETMult]]*CalcTable[[#This Row],[ETb]]</f>
        <v>#NAME?</v>
      </c>
      <c r="S4816" s="13" t="b">
        <f>INDEX(IRR_LIST,CalcTable[[#This Row],[Day of Week]]+1)</f>
        <v>1</v>
      </c>
      <c r="T4816" s="13">
        <f t="shared" ca="1" si="1494"/>
        <v>30.2</v>
      </c>
      <c r="U4816" s="13" t="b">
        <f ca="1">IF(CalcTable[[#This Row],[IrrPrecip]]&gt;=IC_MM,FALSE,TRUE)</f>
        <v>0</v>
      </c>
      <c r="V4816" s="13" t="b">
        <f t="shared" si="1495"/>
        <v>1</v>
      </c>
      <c r="W4816" s="13" t="e">
        <f ca="1">IF(AND(IRR_DRIP=FALSE,CalcTable[[#This Row],[IrrHours]]&lt;=0),FALSE,TRUE)</f>
        <v>#NAME?</v>
      </c>
      <c r="X4816" s="13" t="e">
        <f ca="1">AND(CalcTable[[#This Row],[IrrDay]],CalcTable[[#This Row],[IrrRain]],CalcTable[[#This Row],[IrrWarm]],CalcTable[[#This Row],[IrrWindy]])</f>
        <v>#NAME?</v>
      </c>
      <c r="Y4816" s="13" t="e">
        <f t="shared" ca="1" si="1496"/>
        <v>#NAME?</v>
      </c>
      <c r="Z4816" s="13" t="e">
        <f ca="1">CalcTable[[#This Row],[IrrHours]]/5</f>
        <v>#NAME?</v>
      </c>
      <c r="AA4816" s="13" t="e">
        <f ca="1">IF(CalcTable[[#This Row],[IrrFlag]]=FALSE,0,MAX(0,CalcTable[[#This Row],[VolRednWind]]*(FCAP*IRR_TARGET-CalcTable[[#This Row],[IWC]])))</f>
        <v>#NAME?</v>
      </c>
      <c r="AB4816" s="13" t="e">
        <f ca="1">CalcTable[[#This Row],[IWC]]+CalcTable[[#This Row],[Eff Precip]]+CalcTable[[#This Row],[IrrAmt]]-CalcTable[[#This Row],[AET]]</f>
        <v>#NAME?</v>
      </c>
      <c r="AC4816" s="13" t="e">
        <f ca="1">IF(CalcTable[[#This Row],[PWC]]&gt;FCAP,MIN(24*PERC,MIN(SAT,CalcTable[[#This Row],[PWC]])-FCAP),0)</f>
        <v>#NAME?</v>
      </c>
      <c r="AD4816" s="13" t="e">
        <f ca="1">IF(CalcTable[[#This Row],[PWC]]&gt;SAT,CalcTable[[#This Row],[PWC]]-SAT,0)</f>
        <v>#NAME?</v>
      </c>
      <c r="AE4816" s="13" t="e">
        <f ca="1">CalcTable[[#This Row],[PWC]]-CalcTable[[#This Row],[PercAmt]]-CalcTable[[#This Row],[Runoff]]</f>
        <v>#NAME?</v>
      </c>
      <c r="AF4816" s="13" t="e">
        <f ca="1">CalcTable[[#This Row],[IrrAmt]]/1000*CUR_IRR_AREA*10000/IRR_EFF</f>
        <v>#NAME?</v>
      </c>
      <c r="AG4816" s="147"/>
      <c r="AH4816" s="13"/>
      <c r="AI4816" s="50">
        <v>0</v>
      </c>
      <c r="AJ4816" s="50">
        <v>0</v>
      </c>
      <c r="AK4816" s="50">
        <v>0</v>
      </c>
      <c r="AL4816" s="50">
        <v>0</v>
      </c>
      <c r="AM4816" s="50"/>
      <c r="AN4816" s="50"/>
      <c r="AO4816" s="50"/>
      <c r="AP4816" s="50"/>
      <c r="AQ4816" s="50"/>
      <c r="AR4816" s="50"/>
      <c r="AS4816" s="50"/>
      <c r="AT4816" s="50"/>
      <c r="AU4816" s="50"/>
      <c r="AV4816" s="50"/>
      <c r="AW4816" s="50"/>
      <c r="AX4816" s="50">
        <f t="shared" si="1507"/>
        <v>0</v>
      </c>
      <c r="AY4816" s="50"/>
      <c r="AZ4816" s="50">
        <f t="shared" si="1497"/>
        <v>0</v>
      </c>
      <c r="BA4816" s="50">
        <f t="shared" si="1498"/>
        <v>0</v>
      </c>
      <c r="BB4816" s="50">
        <f t="shared" si="1499"/>
        <v>0</v>
      </c>
      <c r="BC4816" s="17">
        <f t="shared" si="1500"/>
        <v>19916</v>
      </c>
      <c r="BD4816" s="50">
        <f t="shared" si="1501"/>
        <v>0</v>
      </c>
      <c r="BE4816" s="50">
        <f t="shared" si="1502"/>
        <v>0</v>
      </c>
      <c r="BF4816" s="50">
        <f t="shared" si="1508"/>
        <v>0</v>
      </c>
      <c r="BG4816" s="50"/>
      <c r="BH4816" s="17">
        <f t="shared" si="1503"/>
        <v>0</v>
      </c>
      <c r="BI4816" s="17">
        <f t="shared" si="1511"/>
        <v>4816</v>
      </c>
      <c r="BJ4816" s="17">
        <f t="shared" si="1509"/>
        <v>4816</v>
      </c>
      <c r="BK4816" s="150">
        <f t="shared" si="1510"/>
        <v>33412</v>
      </c>
      <c r="BL4816" s="50" t="e">
        <f t="shared" ca="1" si="1504"/>
        <v>#NAME?</v>
      </c>
      <c r="BM4816" s="50" t="e">
        <f t="shared" ca="1" si="1505"/>
        <v>#NAME?</v>
      </c>
      <c r="BN4816" s="50" t="e">
        <f t="shared" ca="1" si="1506"/>
        <v>#NAME?</v>
      </c>
    </row>
    <row r="4817" spans="1:66" x14ac:dyDescent="0.35">
      <c r="A4817" s="48">
        <v>33413</v>
      </c>
      <c r="B4817" s="17">
        <v>1991</v>
      </c>
      <c r="C4817" s="17">
        <v>6</v>
      </c>
      <c r="D4817" s="17">
        <v>175</v>
      </c>
      <c r="E4817" s="17">
        <v>24</v>
      </c>
      <c r="F4817" s="17">
        <v>2</v>
      </c>
      <c r="G4817" s="50">
        <v>9.1999999999999993</v>
      </c>
      <c r="H4817" s="32">
        <v>3.4187734673385792</v>
      </c>
      <c r="I4817" s="50">
        <v>13</v>
      </c>
      <c r="J4817" s="13">
        <v>3.4</v>
      </c>
      <c r="K4817" s="13">
        <f t="shared" si="1492"/>
        <v>3.4</v>
      </c>
      <c r="L4817" s="13">
        <f t="shared" si="1493"/>
        <v>0</v>
      </c>
      <c r="M4817" s="13" t="e">
        <f ca="1">CalcTable[[#This Row],[IWC]]-AE4816</f>
        <v>#NAME?</v>
      </c>
      <c r="N4817" s="13" t="e">
        <f ca="1">IF(CalcTable[[#This Row],[Day of Year]]&lt;123,FCAP,AE4816)</f>
        <v>#NAME?</v>
      </c>
      <c r="O4817" s="17" t="e">
        <f ca="1">IF(IRR_DRIP,5,COUNTIF('IDET Wind Values'!C4801:G4801,"&lt;="&amp;IRR_MAXWIND))</f>
        <v>#NAME?</v>
      </c>
      <c r="P4817" s="13" t="e">
        <f ca="1">CalcTable[[#This Row],[ET_o]]*KL</f>
        <v>#NAME?</v>
      </c>
      <c r="Q4817" s="13" t="e">
        <f ca="1">IF(WILTPT&lt;=0,1,MAX(0,MIN(1,(CalcTable[[#This Row],[IWC]]-WILTPT)/(MAD-WILTPT))))</f>
        <v>#NAME?</v>
      </c>
      <c r="R4817" s="13" t="e">
        <f ca="1">CalcTable[[#This Row],[ETMult]]*CalcTable[[#This Row],[ETb]]</f>
        <v>#NAME?</v>
      </c>
      <c r="S4817" s="13" t="b">
        <f>INDEX(IRR_LIST,CalcTable[[#This Row],[Day of Week]]+1)</f>
        <v>0</v>
      </c>
      <c r="T4817" s="13">
        <f t="shared" ca="1" si="1494"/>
        <v>17</v>
      </c>
      <c r="U4817" s="13" t="b">
        <f ca="1">IF(CalcTable[[#This Row],[IrrPrecip]]&gt;=IC_MM,FALSE,TRUE)</f>
        <v>0</v>
      </c>
      <c r="V4817" s="13" t="b">
        <f t="shared" si="1495"/>
        <v>1</v>
      </c>
      <c r="W4817" s="13" t="e">
        <f ca="1">IF(AND(IRR_DRIP=FALSE,CalcTable[[#This Row],[IrrHours]]&lt;=0),FALSE,TRUE)</f>
        <v>#NAME?</v>
      </c>
      <c r="X4817" s="13" t="e">
        <f ca="1">AND(CalcTable[[#This Row],[IrrDay]],CalcTable[[#This Row],[IrrRain]],CalcTable[[#This Row],[IrrWarm]],CalcTable[[#This Row],[IrrWindy]])</f>
        <v>#NAME?</v>
      </c>
      <c r="Y4817" s="13" t="e">
        <f t="shared" ca="1" si="1496"/>
        <v>#NAME?</v>
      </c>
      <c r="Z4817" s="13" t="e">
        <f ca="1">CalcTable[[#This Row],[IrrHours]]/5</f>
        <v>#NAME?</v>
      </c>
      <c r="AA4817" s="13" t="e">
        <f ca="1">IF(CalcTable[[#This Row],[IrrFlag]]=FALSE,0,MAX(0,CalcTable[[#This Row],[VolRednWind]]*(FCAP*IRR_TARGET-CalcTable[[#This Row],[IWC]])))</f>
        <v>#NAME?</v>
      </c>
      <c r="AB4817" s="13" t="e">
        <f ca="1">CalcTable[[#This Row],[IWC]]+CalcTable[[#This Row],[Eff Precip]]+CalcTable[[#This Row],[IrrAmt]]-CalcTable[[#This Row],[AET]]</f>
        <v>#NAME?</v>
      </c>
      <c r="AC4817" s="13" t="e">
        <f ca="1">IF(CalcTable[[#This Row],[PWC]]&gt;FCAP,MIN(24*PERC,MIN(SAT,CalcTable[[#This Row],[PWC]])-FCAP),0)</f>
        <v>#NAME?</v>
      </c>
      <c r="AD4817" s="13" t="e">
        <f ca="1">IF(CalcTable[[#This Row],[PWC]]&gt;SAT,CalcTable[[#This Row],[PWC]]-SAT,0)</f>
        <v>#NAME?</v>
      </c>
      <c r="AE4817" s="13" t="e">
        <f ca="1">CalcTable[[#This Row],[PWC]]-CalcTable[[#This Row],[PercAmt]]-CalcTable[[#This Row],[Runoff]]</f>
        <v>#NAME?</v>
      </c>
      <c r="AF4817" s="13" t="e">
        <f ca="1">CalcTable[[#This Row],[IrrAmt]]/1000*CUR_IRR_AREA*10000/IRR_EFF</f>
        <v>#NAME?</v>
      </c>
      <c r="AG4817" s="147"/>
      <c r="AH4817" s="13"/>
      <c r="AI4817" s="50">
        <v>0</v>
      </c>
      <c r="AJ4817" s="50">
        <v>0</v>
      </c>
      <c r="AK4817" s="50">
        <v>0</v>
      </c>
      <c r="AL4817" s="50">
        <v>0</v>
      </c>
      <c r="AM4817" s="50"/>
      <c r="AN4817" s="50"/>
      <c r="AO4817" s="50"/>
      <c r="AP4817" s="50"/>
      <c r="AQ4817" s="50"/>
      <c r="AR4817" s="50"/>
      <c r="AS4817" s="50"/>
      <c r="AT4817" s="50"/>
      <c r="AU4817" s="50"/>
      <c r="AV4817" s="50"/>
      <c r="AW4817" s="50"/>
      <c r="AX4817" s="50">
        <f t="shared" si="1507"/>
        <v>0</v>
      </c>
      <c r="AY4817" s="50"/>
      <c r="AZ4817" s="50">
        <f t="shared" si="1497"/>
        <v>0</v>
      </c>
      <c r="BA4817" s="50">
        <f t="shared" si="1498"/>
        <v>0</v>
      </c>
      <c r="BB4817" s="50">
        <f t="shared" si="1499"/>
        <v>0</v>
      </c>
      <c r="BC4817" s="17">
        <f t="shared" si="1500"/>
        <v>19916</v>
      </c>
      <c r="BD4817" s="50">
        <f t="shared" si="1501"/>
        <v>0</v>
      </c>
      <c r="BE4817" s="50">
        <f t="shared" si="1502"/>
        <v>0</v>
      </c>
      <c r="BF4817" s="50">
        <f t="shared" si="1508"/>
        <v>0</v>
      </c>
      <c r="BG4817" s="50"/>
      <c r="BH4817" s="17">
        <f t="shared" si="1503"/>
        <v>0</v>
      </c>
      <c r="BI4817" s="17">
        <f t="shared" si="1511"/>
        <v>4817</v>
      </c>
      <c r="BJ4817" s="17">
        <f t="shared" si="1509"/>
        <v>4817</v>
      </c>
      <c r="BK4817" s="150">
        <f t="shared" si="1510"/>
        <v>33413</v>
      </c>
      <c r="BL4817" s="50" t="e">
        <f t="shared" ca="1" si="1504"/>
        <v>#NAME?</v>
      </c>
      <c r="BM4817" s="50" t="e">
        <f t="shared" ca="1" si="1505"/>
        <v>#NAME?</v>
      </c>
      <c r="BN4817" s="50" t="e">
        <f t="shared" ca="1" si="1506"/>
        <v>#NAME?</v>
      </c>
    </row>
    <row r="4818" spans="1:66" x14ac:dyDescent="0.35">
      <c r="A4818" s="48">
        <v>33414</v>
      </c>
      <c r="B4818" s="17">
        <v>1991</v>
      </c>
      <c r="C4818" s="17">
        <v>6</v>
      </c>
      <c r="D4818" s="17">
        <v>176</v>
      </c>
      <c r="E4818" s="17">
        <v>25</v>
      </c>
      <c r="F4818" s="17">
        <v>3</v>
      </c>
      <c r="G4818" s="50">
        <v>10.1</v>
      </c>
      <c r="H4818" s="32">
        <v>3.2256024853676397</v>
      </c>
      <c r="I4818" s="50">
        <v>9.8333333333333339</v>
      </c>
      <c r="J4818" s="13">
        <v>1.8</v>
      </c>
      <c r="K4818" s="13">
        <f t="shared" si="1492"/>
        <v>1.8</v>
      </c>
      <c r="L4818" s="13">
        <f t="shared" si="1493"/>
        <v>0</v>
      </c>
      <c r="M4818" s="13" t="e">
        <f ca="1">CalcTable[[#This Row],[IWC]]-AE4817</f>
        <v>#NAME?</v>
      </c>
      <c r="N4818" s="13" t="e">
        <f ca="1">IF(CalcTable[[#This Row],[Day of Year]]&lt;123,FCAP,AE4817)</f>
        <v>#NAME?</v>
      </c>
      <c r="O4818" s="17" t="e">
        <f ca="1">IF(IRR_DRIP,5,COUNTIF('IDET Wind Values'!C4802:G4802,"&lt;="&amp;IRR_MAXWIND))</f>
        <v>#NAME?</v>
      </c>
      <c r="P4818" s="13" t="e">
        <f ca="1">CalcTable[[#This Row],[ET_o]]*KL</f>
        <v>#NAME?</v>
      </c>
      <c r="Q4818" s="13" t="e">
        <f ca="1">IF(WILTPT&lt;=0,1,MAX(0,MIN(1,(CalcTable[[#This Row],[IWC]]-WILTPT)/(MAD-WILTPT))))</f>
        <v>#NAME?</v>
      </c>
      <c r="R4818" s="13" t="e">
        <f ca="1">CalcTable[[#This Row],[ETMult]]*CalcTable[[#This Row],[ETb]]</f>
        <v>#NAME?</v>
      </c>
      <c r="S4818" s="13" t="b">
        <f>INDEX(IRR_LIST,CalcTable[[#This Row],[Day of Week]]+1)</f>
        <v>1</v>
      </c>
      <c r="T4818" s="13">
        <f t="shared" ca="1" si="1494"/>
        <v>20.2</v>
      </c>
      <c r="U4818" s="13" t="b">
        <f ca="1">IF(CalcTable[[#This Row],[IrrPrecip]]&gt;=IC_MM,FALSE,TRUE)</f>
        <v>0</v>
      </c>
      <c r="V4818" s="13" t="b">
        <f t="shared" si="1495"/>
        <v>1</v>
      </c>
      <c r="W4818" s="13" t="e">
        <f ca="1">IF(AND(IRR_DRIP=FALSE,CalcTable[[#This Row],[IrrHours]]&lt;=0),FALSE,TRUE)</f>
        <v>#NAME?</v>
      </c>
      <c r="X4818" s="13" t="e">
        <f ca="1">AND(CalcTable[[#This Row],[IrrDay]],CalcTable[[#This Row],[IrrRain]],CalcTable[[#This Row],[IrrWarm]],CalcTable[[#This Row],[IrrWindy]])</f>
        <v>#NAME?</v>
      </c>
      <c r="Y4818" s="13" t="e">
        <f t="shared" ca="1" si="1496"/>
        <v>#NAME?</v>
      </c>
      <c r="Z4818" s="13" t="e">
        <f ca="1">CalcTable[[#This Row],[IrrHours]]/5</f>
        <v>#NAME?</v>
      </c>
      <c r="AA4818" s="13" t="e">
        <f ca="1">IF(CalcTable[[#This Row],[IrrFlag]]=FALSE,0,MAX(0,CalcTable[[#This Row],[VolRednWind]]*(FCAP*IRR_TARGET-CalcTable[[#This Row],[IWC]])))</f>
        <v>#NAME?</v>
      </c>
      <c r="AB4818" s="13" t="e">
        <f ca="1">CalcTable[[#This Row],[IWC]]+CalcTable[[#This Row],[Eff Precip]]+CalcTable[[#This Row],[IrrAmt]]-CalcTable[[#This Row],[AET]]</f>
        <v>#NAME?</v>
      </c>
      <c r="AC4818" s="13" t="e">
        <f ca="1">IF(CalcTable[[#This Row],[PWC]]&gt;FCAP,MIN(24*PERC,MIN(SAT,CalcTable[[#This Row],[PWC]])-FCAP),0)</f>
        <v>#NAME?</v>
      </c>
      <c r="AD4818" s="13" t="e">
        <f ca="1">IF(CalcTable[[#This Row],[PWC]]&gt;SAT,CalcTable[[#This Row],[PWC]]-SAT,0)</f>
        <v>#NAME?</v>
      </c>
      <c r="AE4818" s="13" t="e">
        <f ca="1">CalcTable[[#This Row],[PWC]]-CalcTable[[#This Row],[PercAmt]]-CalcTable[[#This Row],[Runoff]]</f>
        <v>#NAME?</v>
      </c>
      <c r="AF4818" s="13" t="e">
        <f ca="1">CalcTable[[#This Row],[IrrAmt]]/1000*CUR_IRR_AREA*10000/IRR_EFF</f>
        <v>#NAME?</v>
      </c>
      <c r="AG4818" s="147"/>
      <c r="AH4818" s="13"/>
      <c r="AI4818" s="50">
        <v>0</v>
      </c>
      <c r="AJ4818" s="50">
        <v>0</v>
      </c>
      <c r="AK4818" s="50">
        <v>0</v>
      </c>
      <c r="AL4818" s="50">
        <v>0</v>
      </c>
      <c r="AM4818" s="50"/>
      <c r="AN4818" s="50"/>
      <c r="AO4818" s="50"/>
      <c r="AP4818" s="50"/>
      <c r="AQ4818" s="50"/>
      <c r="AR4818" s="50"/>
      <c r="AS4818" s="50"/>
      <c r="AT4818" s="50"/>
      <c r="AU4818" s="50"/>
      <c r="AV4818" s="50"/>
      <c r="AW4818" s="50"/>
      <c r="AX4818" s="50">
        <f t="shared" si="1507"/>
        <v>0</v>
      </c>
      <c r="AY4818" s="50"/>
      <c r="AZ4818" s="50">
        <f t="shared" si="1497"/>
        <v>0</v>
      </c>
      <c r="BA4818" s="50">
        <f t="shared" si="1498"/>
        <v>0</v>
      </c>
      <c r="BB4818" s="50">
        <f t="shared" si="1499"/>
        <v>0</v>
      </c>
      <c r="BC4818" s="17">
        <f t="shared" si="1500"/>
        <v>19916</v>
      </c>
      <c r="BD4818" s="50">
        <f t="shared" si="1501"/>
        <v>0</v>
      </c>
      <c r="BE4818" s="50">
        <f t="shared" si="1502"/>
        <v>0</v>
      </c>
      <c r="BF4818" s="50">
        <f t="shared" si="1508"/>
        <v>0</v>
      </c>
      <c r="BG4818" s="50"/>
      <c r="BH4818" s="17">
        <f t="shared" si="1503"/>
        <v>0</v>
      </c>
      <c r="BI4818" s="17">
        <f t="shared" si="1511"/>
        <v>4818</v>
      </c>
      <c r="BJ4818" s="17">
        <f t="shared" si="1509"/>
        <v>4818</v>
      </c>
      <c r="BK4818" s="150">
        <f t="shared" si="1510"/>
        <v>33414</v>
      </c>
      <c r="BL4818" s="50" t="e">
        <f t="shared" ca="1" si="1504"/>
        <v>#NAME?</v>
      </c>
      <c r="BM4818" s="50" t="e">
        <f t="shared" ca="1" si="1505"/>
        <v>#NAME?</v>
      </c>
      <c r="BN4818" s="50" t="e">
        <f t="shared" ca="1" si="1506"/>
        <v>#NAME?</v>
      </c>
    </row>
    <row r="4819" spans="1:66" x14ac:dyDescent="0.35">
      <c r="A4819" s="48">
        <v>33415</v>
      </c>
      <c r="B4819" s="17">
        <v>1991</v>
      </c>
      <c r="C4819" s="17">
        <v>6</v>
      </c>
      <c r="D4819" s="17">
        <v>177</v>
      </c>
      <c r="E4819" s="17">
        <v>26</v>
      </c>
      <c r="F4819" s="17">
        <v>4</v>
      </c>
      <c r="G4819" s="50">
        <v>7.7</v>
      </c>
      <c r="H4819" s="32">
        <v>3.5792153746922697</v>
      </c>
      <c r="I4819" s="50">
        <v>8.6666666666666661</v>
      </c>
      <c r="J4819" s="13">
        <v>1.8</v>
      </c>
      <c r="K4819" s="13">
        <f t="shared" si="1492"/>
        <v>1.8</v>
      </c>
      <c r="L4819" s="13">
        <f t="shared" si="1493"/>
        <v>0</v>
      </c>
      <c r="M4819" s="13" t="e">
        <f ca="1">CalcTable[[#This Row],[IWC]]-AE4818</f>
        <v>#NAME?</v>
      </c>
      <c r="N4819" s="13" t="e">
        <f ca="1">IF(CalcTable[[#This Row],[Day of Year]]&lt;123,FCAP,AE4818)</f>
        <v>#NAME?</v>
      </c>
      <c r="O4819" s="17" t="e">
        <f ca="1">IF(IRR_DRIP,5,COUNTIF('IDET Wind Values'!C4803:G4803,"&lt;="&amp;IRR_MAXWIND))</f>
        <v>#NAME?</v>
      </c>
      <c r="P4819" s="13" t="e">
        <f ca="1">CalcTable[[#This Row],[ET_o]]*KL</f>
        <v>#NAME?</v>
      </c>
      <c r="Q4819" s="13" t="e">
        <f ca="1">IF(WILTPT&lt;=0,1,MAX(0,MIN(1,(CalcTable[[#This Row],[IWC]]-WILTPT)/(MAD-WILTPT))))</f>
        <v>#NAME?</v>
      </c>
      <c r="R4819" s="13" t="e">
        <f ca="1">CalcTable[[#This Row],[ETMult]]*CalcTable[[#This Row],[ETb]]</f>
        <v>#NAME?</v>
      </c>
      <c r="S4819" s="13" t="b">
        <f>INDEX(IRR_LIST,CalcTable[[#This Row],[Day of Week]]+1)</f>
        <v>0</v>
      </c>
      <c r="T4819" s="13">
        <f t="shared" ca="1" si="1494"/>
        <v>5.2</v>
      </c>
      <c r="U4819" s="13" t="b">
        <f ca="1">IF(CalcTable[[#This Row],[IrrPrecip]]&gt;=IC_MM,FALSE,TRUE)</f>
        <v>1</v>
      </c>
      <c r="V4819" s="13" t="b">
        <f t="shared" si="1495"/>
        <v>1</v>
      </c>
      <c r="W4819" s="13" t="e">
        <f ca="1">IF(AND(IRR_DRIP=FALSE,CalcTable[[#This Row],[IrrHours]]&lt;=0),FALSE,TRUE)</f>
        <v>#NAME?</v>
      </c>
      <c r="X4819" s="13" t="e">
        <f ca="1">AND(CalcTable[[#This Row],[IrrDay]],CalcTable[[#This Row],[IrrRain]],CalcTable[[#This Row],[IrrWarm]],CalcTable[[#This Row],[IrrWindy]])</f>
        <v>#NAME?</v>
      </c>
      <c r="Y4819" s="13" t="e">
        <f t="shared" ca="1" si="1496"/>
        <v>#NAME?</v>
      </c>
      <c r="Z4819" s="13" t="e">
        <f ca="1">CalcTable[[#This Row],[IrrHours]]/5</f>
        <v>#NAME?</v>
      </c>
      <c r="AA4819" s="13" t="e">
        <f ca="1">IF(CalcTable[[#This Row],[IrrFlag]]=FALSE,0,MAX(0,CalcTable[[#This Row],[VolRednWind]]*(FCAP*IRR_TARGET-CalcTable[[#This Row],[IWC]])))</f>
        <v>#NAME?</v>
      </c>
      <c r="AB4819" s="13" t="e">
        <f ca="1">CalcTable[[#This Row],[IWC]]+CalcTable[[#This Row],[Eff Precip]]+CalcTable[[#This Row],[IrrAmt]]-CalcTable[[#This Row],[AET]]</f>
        <v>#NAME?</v>
      </c>
      <c r="AC4819" s="13" t="e">
        <f ca="1">IF(CalcTable[[#This Row],[PWC]]&gt;FCAP,MIN(24*PERC,MIN(SAT,CalcTable[[#This Row],[PWC]])-FCAP),0)</f>
        <v>#NAME?</v>
      </c>
      <c r="AD4819" s="13" t="e">
        <f ca="1">IF(CalcTable[[#This Row],[PWC]]&gt;SAT,CalcTable[[#This Row],[PWC]]-SAT,0)</f>
        <v>#NAME?</v>
      </c>
      <c r="AE4819" s="13" t="e">
        <f ca="1">CalcTable[[#This Row],[PWC]]-CalcTable[[#This Row],[PercAmt]]-CalcTable[[#This Row],[Runoff]]</f>
        <v>#NAME?</v>
      </c>
      <c r="AF4819" s="13" t="e">
        <f ca="1">CalcTable[[#This Row],[IrrAmt]]/1000*CUR_IRR_AREA*10000/IRR_EFF</f>
        <v>#NAME?</v>
      </c>
      <c r="AG4819" s="147"/>
      <c r="AH4819" s="13"/>
      <c r="AI4819" s="50">
        <v>0</v>
      </c>
      <c r="AJ4819" s="50">
        <v>0</v>
      </c>
      <c r="AK4819" s="50">
        <v>5.2659254191907401</v>
      </c>
      <c r="AL4819" s="50">
        <v>5.934406773988421</v>
      </c>
      <c r="AM4819" s="50"/>
      <c r="AN4819" s="50"/>
      <c r="AO4819" s="50"/>
      <c r="AP4819" s="50"/>
      <c r="AQ4819" s="50"/>
      <c r="AR4819" s="50"/>
      <c r="AS4819" s="50"/>
      <c r="AT4819" s="50"/>
      <c r="AU4819" s="50"/>
      <c r="AV4819" s="50"/>
      <c r="AW4819" s="50"/>
      <c r="AX4819" s="50">
        <f t="shared" si="1507"/>
        <v>11.200332193179161</v>
      </c>
      <c r="AY4819" s="50"/>
      <c r="AZ4819" s="50">
        <f t="shared" si="1497"/>
        <v>251.30950485179122</v>
      </c>
      <c r="BA4819" s="50">
        <f t="shared" si="1498"/>
        <v>386.9368566765674</v>
      </c>
      <c r="BB4819" s="50">
        <f t="shared" si="1499"/>
        <v>398.90397595522415</v>
      </c>
      <c r="BC4819" s="17">
        <f t="shared" si="1500"/>
        <v>19916</v>
      </c>
      <c r="BD4819" s="50">
        <f t="shared" si="1501"/>
        <v>11.200332193179161</v>
      </c>
      <c r="BE4819" s="50">
        <f t="shared" si="1502"/>
        <v>251.30950485179122</v>
      </c>
      <c r="BF4819" s="50">
        <f t="shared" si="1508"/>
        <v>411.06234738039427</v>
      </c>
      <c r="BG4819" s="50"/>
      <c r="BH4819" s="17">
        <f t="shared" si="1503"/>
        <v>0</v>
      </c>
      <c r="BI4819" s="17">
        <f t="shared" si="1511"/>
        <v>4819</v>
      </c>
      <c r="BJ4819" s="17">
        <f t="shared" si="1509"/>
        <v>4819</v>
      </c>
      <c r="BK4819" s="150">
        <f t="shared" si="1510"/>
        <v>33415</v>
      </c>
      <c r="BL4819" s="50" t="e">
        <f t="shared" ca="1" si="1504"/>
        <v>#NAME?</v>
      </c>
      <c r="BM4819" s="50" t="e">
        <f t="shared" ca="1" si="1505"/>
        <v>#NAME?</v>
      </c>
      <c r="BN4819" s="50" t="e">
        <f t="shared" ca="1" si="1506"/>
        <v>#NAME?</v>
      </c>
    </row>
    <row r="4820" spans="1:66" x14ac:dyDescent="0.35">
      <c r="A4820" s="48">
        <v>33416</v>
      </c>
      <c r="B4820" s="17">
        <v>1991</v>
      </c>
      <c r="C4820" s="17">
        <v>6</v>
      </c>
      <c r="D4820" s="17">
        <v>178</v>
      </c>
      <c r="E4820" s="17">
        <v>27</v>
      </c>
      <c r="F4820" s="17">
        <v>5</v>
      </c>
      <c r="G4820" s="50">
        <v>11.1</v>
      </c>
      <c r="H4820" s="32">
        <v>2.9003895353087268</v>
      </c>
      <c r="I4820" s="50">
        <v>6.333333333333333</v>
      </c>
      <c r="J4820" s="13">
        <v>0.4</v>
      </c>
      <c r="K4820" s="13">
        <f t="shared" ref="K4820:K4883" si="1512">J4820*PRECIP_ADJUST</f>
        <v>0.4</v>
      </c>
      <c r="L4820" s="13">
        <f t="shared" ref="L4820:L4883" si="1513">IF(K4820&gt;=EFF_PRECIP,EFF_MULT*(K4820-EFF_PRECIP),0)</f>
        <v>0</v>
      </c>
      <c r="M4820" s="13" t="e">
        <f ca="1">CalcTable[[#This Row],[IWC]]-AE4819</f>
        <v>#NAME?</v>
      </c>
      <c r="N4820" s="13" t="e">
        <f ca="1">IF(CalcTable[[#This Row],[Day of Year]]&lt;123,FCAP,AE4819)</f>
        <v>#NAME?</v>
      </c>
      <c r="O4820" s="17" t="e">
        <f ca="1">IF(IRR_DRIP,5,COUNTIF('IDET Wind Values'!C4804:G4804,"&lt;="&amp;IRR_MAXWIND))</f>
        <v>#NAME?</v>
      </c>
      <c r="P4820" s="13" t="e">
        <f ca="1">CalcTable[[#This Row],[ET_o]]*KL</f>
        <v>#NAME?</v>
      </c>
      <c r="Q4820" s="13" t="e">
        <f ca="1">IF(WILTPT&lt;=0,1,MAX(0,MIN(1,(CalcTable[[#This Row],[IWC]]-WILTPT)/(MAD-WILTPT))))</f>
        <v>#NAME?</v>
      </c>
      <c r="R4820" s="13" t="e">
        <f ca="1">CalcTable[[#This Row],[ETMult]]*CalcTable[[#This Row],[ETb]]</f>
        <v>#NAME?</v>
      </c>
      <c r="S4820" s="13" t="b">
        <f>INDEX(IRR_LIST,CalcTable[[#This Row],[Day of Week]]+1)</f>
        <v>1</v>
      </c>
      <c r="T4820" s="13">
        <f t="shared" ref="T4820:T4883" ca="1" si="1514">SUM(OFFSET(K4820,-IC_DAYS,0,IC_DAYS,1))</f>
        <v>3.6</v>
      </c>
      <c r="U4820" s="13" t="b">
        <f ca="1">IF(CalcTable[[#This Row],[IrrPrecip]]&gt;=IC_MM,FALSE,TRUE)</f>
        <v>1</v>
      </c>
      <c r="V4820" s="13" t="b">
        <f t="shared" ref="V4820:V4883" si="1515">IF(G4821&lt;IRR_TEMP,FALSE,TRUE)</f>
        <v>1</v>
      </c>
      <c r="W4820" s="13" t="e">
        <f ca="1">IF(AND(IRR_DRIP=FALSE,CalcTable[[#This Row],[IrrHours]]&lt;=0),FALSE,TRUE)</f>
        <v>#NAME?</v>
      </c>
      <c r="X4820" s="13" t="e">
        <f ca="1">AND(CalcTable[[#This Row],[IrrDay]],CalcTable[[#This Row],[IrrRain]],CalcTable[[#This Row],[IrrWarm]],CalcTable[[#This Row],[IrrWindy]])</f>
        <v>#NAME?</v>
      </c>
      <c r="Y4820" s="13" t="e">
        <f t="shared" ref="Y4820:Y4883" ca="1" si="1516">IF(AA4819&lt;=0,FALSE,TRUE)</f>
        <v>#NAME?</v>
      </c>
      <c r="Z4820" s="13" t="e">
        <f ca="1">CalcTable[[#This Row],[IrrHours]]/5</f>
        <v>#NAME?</v>
      </c>
      <c r="AA4820" s="13" t="e">
        <f ca="1">IF(CalcTable[[#This Row],[IrrFlag]]=FALSE,0,MAX(0,CalcTable[[#This Row],[VolRednWind]]*(FCAP*IRR_TARGET-CalcTable[[#This Row],[IWC]])))</f>
        <v>#NAME?</v>
      </c>
      <c r="AB4820" s="13" t="e">
        <f ca="1">CalcTable[[#This Row],[IWC]]+CalcTable[[#This Row],[Eff Precip]]+CalcTable[[#This Row],[IrrAmt]]-CalcTable[[#This Row],[AET]]</f>
        <v>#NAME?</v>
      </c>
      <c r="AC4820" s="13" t="e">
        <f ca="1">IF(CalcTable[[#This Row],[PWC]]&gt;FCAP,MIN(24*PERC,MIN(SAT,CalcTable[[#This Row],[PWC]])-FCAP),0)</f>
        <v>#NAME?</v>
      </c>
      <c r="AD4820" s="13" t="e">
        <f ca="1">IF(CalcTable[[#This Row],[PWC]]&gt;SAT,CalcTable[[#This Row],[PWC]]-SAT,0)</f>
        <v>#NAME?</v>
      </c>
      <c r="AE4820" s="13" t="e">
        <f ca="1">CalcTable[[#This Row],[PWC]]-CalcTable[[#This Row],[PercAmt]]-CalcTable[[#This Row],[Runoff]]</f>
        <v>#NAME?</v>
      </c>
      <c r="AF4820" s="13" t="e">
        <f ca="1">CalcTable[[#This Row],[IrrAmt]]/1000*CUR_IRR_AREA*10000/IRR_EFF</f>
        <v>#NAME?</v>
      </c>
      <c r="AG4820" s="147"/>
      <c r="AH4820" s="13"/>
      <c r="AI4820" s="50">
        <v>10.564513929178943</v>
      </c>
      <c r="AJ4820" s="50">
        <v>13.972513929178952</v>
      </c>
      <c r="AK4820" s="50">
        <v>0</v>
      </c>
      <c r="AL4820" s="50">
        <v>0</v>
      </c>
      <c r="AM4820" s="50"/>
      <c r="AN4820" s="50"/>
      <c r="AO4820" s="50"/>
      <c r="AP4820" s="50"/>
      <c r="AQ4820" s="50"/>
      <c r="AR4820" s="50"/>
      <c r="AS4820" s="50"/>
      <c r="AT4820" s="50"/>
      <c r="AU4820" s="50"/>
      <c r="AV4820" s="50"/>
      <c r="AW4820" s="50"/>
      <c r="AX4820" s="50">
        <f t="shared" si="1507"/>
        <v>24.537027858357895</v>
      </c>
      <c r="AY4820" s="50"/>
      <c r="AZ4820" s="50">
        <f t="shared" ref="AZ4820:AZ4883" si="1517">SUMPRODUCT(AI4820:AW4820,CONVERSION)</f>
        <v>564.80661288387387</v>
      </c>
      <c r="BA4820" s="50">
        <f t="shared" ref="BA4820:BA4883" si="1518">SUMPRODUCT($AI4820:$AW4820,CONVERSION,APP_DEMAND)</f>
        <v>914.66248549401382</v>
      </c>
      <c r="BB4820" s="50">
        <f t="shared" ref="BB4820:BB4883" si="1519">SUMPRODUCT($AI4820:$AW4820,CONVERSION,PUMP_DEMAND)</f>
        <v>946.56243908175929</v>
      </c>
      <c r="BC4820" s="17">
        <f t="shared" ref="BC4820:BC4883" si="1520">B4820*10+C4820</f>
        <v>19916</v>
      </c>
      <c r="BD4820" s="50">
        <f t="shared" ref="BD4820:BD4883" si="1521">INDEX(AI4820:AX4820,PLOT_AREA)</f>
        <v>24.537027858357895</v>
      </c>
      <c r="BE4820" s="50">
        <f t="shared" ref="BE4820:BE4883" si="1522">IF(PLOT_AREA&lt;=AREA_COUNT,INDEX(AI4820:AW4820,PLOT_AREA)*INDEX(CONVERSION,PLOT_AREA),AZ4820)</f>
        <v>564.80661288387387</v>
      </c>
      <c r="BF4820" s="50">
        <f t="shared" si="1508"/>
        <v>923.8438165915635</v>
      </c>
      <c r="BG4820" s="50"/>
      <c r="BH4820" s="17">
        <f t="shared" ref="BH4820:BH4883" si="1523">IF(BC4820&lt;PLOT_FROM,-1,IF(BC4820&gt;PLOT_TO,1,0))</f>
        <v>0</v>
      </c>
      <c r="BI4820" s="17">
        <f t="shared" si="1511"/>
        <v>4820</v>
      </c>
      <c r="BJ4820" s="17">
        <f t="shared" si="1509"/>
        <v>4820</v>
      </c>
      <c r="BK4820" s="150">
        <f t="shared" si="1510"/>
        <v>33416</v>
      </c>
      <c r="BL4820" s="50" t="e">
        <f t="shared" ref="BL4820:BL4883" ca="1" si="1524">WILTPT</f>
        <v>#NAME?</v>
      </c>
      <c r="BM4820" s="50" t="e">
        <f t="shared" ref="BM4820:BM4883" ca="1" si="1525">SAT</f>
        <v>#NAME?</v>
      </c>
      <c r="BN4820" s="50" t="e">
        <f t="shared" ref="BN4820:BN4883" ca="1" si="1526">FCAP</f>
        <v>#NAME?</v>
      </c>
    </row>
    <row r="4821" spans="1:66" x14ac:dyDescent="0.35">
      <c r="A4821" s="48">
        <v>33417</v>
      </c>
      <c r="B4821" s="17">
        <v>1991</v>
      </c>
      <c r="C4821" s="17">
        <v>6</v>
      </c>
      <c r="D4821" s="17">
        <v>179</v>
      </c>
      <c r="E4821" s="17">
        <v>28</v>
      </c>
      <c r="F4821" s="17">
        <v>6</v>
      </c>
      <c r="G4821" s="50">
        <v>7.8</v>
      </c>
      <c r="H4821" s="32">
        <v>3.1415758880208955</v>
      </c>
      <c r="I4821" s="50">
        <v>5.666666666666667</v>
      </c>
      <c r="J4821" s="13">
        <v>0</v>
      </c>
      <c r="K4821" s="13">
        <f t="shared" si="1512"/>
        <v>0</v>
      </c>
      <c r="L4821" s="13">
        <f t="shared" si="1513"/>
        <v>0</v>
      </c>
      <c r="M4821" s="13" t="e">
        <f ca="1">CalcTable[[#This Row],[IWC]]-AE4820</f>
        <v>#NAME?</v>
      </c>
      <c r="N4821" s="13" t="e">
        <f ca="1">IF(CalcTable[[#This Row],[Day of Year]]&lt;123,FCAP,AE4820)</f>
        <v>#NAME?</v>
      </c>
      <c r="O4821" s="17" t="e">
        <f ca="1">IF(IRR_DRIP,5,COUNTIF('IDET Wind Values'!C4805:G4805,"&lt;="&amp;IRR_MAXWIND))</f>
        <v>#NAME?</v>
      </c>
      <c r="P4821" s="13" t="e">
        <f ca="1">CalcTable[[#This Row],[ET_o]]*KL</f>
        <v>#NAME?</v>
      </c>
      <c r="Q4821" s="13" t="e">
        <f ca="1">IF(WILTPT&lt;=0,1,MAX(0,MIN(1,(CalcTable[[#This Row],[IWC]]-WILTPT)/(MAD-WILTPT))))</f>
        <v>#NAME?</v>
      </c>
      <c r="R4821" s="13" t="e">
        <f ca="1">CalcTable[[#This Row],[ETMult]]*CalcTable[[#This Row],[ETb]]</f>
        <v>#NAME?</v>
      </c>
      <c r="S4821" s="13" t="b">
        <f>INDEX(IRR_LIST,CalcTable[[#This Row],[Day of Week]]+1)</f>
        <v>0</v>
      </c>
      <c r="T4821" s="13">
        <f t="shared" ca="1" si="1514"/>
        <v>2.2000000000000002</v>
      </c>
      <c r="U4821" s="13" t="b">
        <f ca="1">IF(CalcTable[[#This Row],[IrrPrecip]]&gt;=IC_MM,FALSE,TRUE)</f>
        <v>1</v>
      </c>
      <c r="V4821" s="13" t="b">
        <f t="shared" si="1515"/>
        <v>1</v>
      </c>
      <c r="W4821" s="13" t="e">
        <f ca="1">IF(AND(IRR_DRIP=FALSE,CalcTable[[#This Row],[IrrHours]]&lt;=0),FALSE,TRUE)</f>
        <v>#NAME?</v>
      </c>
      <c r="X4821" s="13" t="e">
        <f ca="1">AND(CalcTable[[#This Row],[IrrDay]],CalcTable[[#This Row],[IrrRain]],CalcTable[[#This Row],[IrrWarm]],CalcTable[[#This Row],[IrrWindy]])</f>
        <v>#NAME?</v>
      </c>
      <c r="Y4821" s="13" t="e">
        <f t="shared" ca="1" si="1516"/>
        <v>#NAME?</v>
      </c>
      <c r="Z4821" s="13" t="e">
        <f ca="1">CalcTable[[#This Row],[IrrHours]]/5</f>
        <v>#NAME?</v>
      </c>
      <c r="AA4821" s="13" t="e">
        <f ca="1">IF(CalcTable[[#This Row],[IrrFlag]]=FALSE,0,MAX(0,CalcTable[[#This Row],[VolRednWind]]*(FCAP*IRR_TARGET-CalcTable[[#This Row],[IWC]])))</f>
        <v>#NAME?</v>
      </c>
      <c r="AB4821" s="13" t="e">
        <f ca="1">CalcTable[[#This Row],[IWC]]+CalcTable[[#This Row],[Eff Precip]]+CalcTable[[#This Row],[IrrAmt]]-CalcTable[[#This Row],[AET]]</f>
        <v>#NAME?</v>
      </c>
      <c r="AC4821" s="13" t="e">
        <f ca="1">IF(CalcTable[[#This Row],[PWC]]&gt;FCAP,MIN(24*PERC,MIN(SAT,CalcTable[[#This Row],[PWC]])-FCAP),0)</f>
        <v>#NAME?</v>
      </c>
      <c r="AD4821" s="13" t="e">
        <f ca="1">IF(CalcTable[[#This Row],[PWC]]&gt;SAT,CalcTable[[#This Row],[PWC]]-SAT,0)</f>
        <v>#NAME?</v>
      </c>
      <c r="AE4821" s="13" t="e">
        <f ca="1">CalcTable[[#This Row],[PWC]]-CalcTable[[#This Row],[PercAmt]]-CalcTable[[#This Row],[Runoff]]</f>
        <v>#NAME?</v>
      </c>
      <c r="AF4821" s="13" t="e">
        <f ca="1">CalcTable[[#This Row],[IrrAmt]]/1000*CUR_IRR_AREA*10000/IRR_EFF</f>
        <v>#NAME?</v>
      </c>
      <c r="AG4821" s="147"/>
      <c r="AH4821" s="13"/>
      <c r="AI4821" s="50">
        <v>0</v>
      </c>
      <c r="AJ4821" s="50">
        <v>0</v>
      </c>
      <c r="AK4821" s="50">
        <v>0</v>
      </c>
      <c r="AL4821" s="50">
        <v>3.8752142444198014</v>
      </c>
      <c r="AM4821" s="50"/>
      <c r="AN4821" s="50"/>
      <c r="AO4821" s="50"/>
      <c r="AP4821" s="50"/>
      <c r="AQ4821" s="50"/>
      <c r="AR4821" s="50"/>
      <c r="AS4821" s="50"/>
      <c r="AT4821" s="50"/>
      <c r="AU4821" s="50"/>
      <c r="AV4821" s="50"/>
      <c r="AW4821" s="50"/>
      <c r="AX4821" s="50">
        <f t="shared" ref="AX4821:AX4884" si="1527">SUM(AI4821:AW4821)</f>
        <v>3.8752142444198014</v>
      </c>
      <c r="AY4821" s="50"/>
      <c r="AZ4821" s="50">
        <f t="shared" si="1517"/>
        <v>113.67295116964752</v>
      </c>
      <c r="BA4821" s="50">
        <f t="shared" si="1518"/>
        <v>175.02025815009222</v>
      </c>
      <c r="BB4821" s="50">
        <f t="shared" si="1519"/>
        <v>180.43325582483735</v>
      </c>
      <c r="BC4821" s="17">
        <f t="shared" si="1520"/>
        <v>19916</v>
      </c>
      <c r="BD4821" s="50">
        <f t="shared" si="1521"/>
        <v>3.8752142444198014</v>
      </c>
      <c r="BE4821" s="50">
        <f t="shared" si="1522"/>
        <v>113.67295116964752</v>
      </c>
      <c r="BF4821" s="50">
        <f t="shared" ref="BF4821:BF4884" si="1528">BE4821*BF$17</f>
        <v>185.9327611544542</v>
      </c>
      <c r="BG4821" s="50"/>
      <c r="BH4821" s="17">
        <f t="shared" si="1523"/>
        <v>0</v>
      </c>
      <c r="BI4821" s="17">
        <f t="shared" si="1511"/>
        <v>4821</v>
      </c>
      <c r="BJ4821" s="17">
        <f t="shared" ref="BJ4821:BJ4884" si="1529">IF(BH4821=0,BI4821,"")</f>
        <v>4821</v>
      </c>
      <c r="BK4821" s="150">
        <f t="shared" ref="BK4821:BK4884" si="1530">A4821</f>
        <v>33417</v>
      </c>
      <c r="BL4821" s="50" t="e">
        <f t="shared" ca="1" si="1524"/>
        <v>#NAME?</v>
      </c>
      <c r="BM4821" s="50" t="e">
        <f t="shared" ca="1" si="1525"/>
        <v>#NAME?</v>
      </c>
      <c r="BN4821" s="50" t="e">
        <f t="shared" ca="1" si="1526"/>
        <v>#NAME?</v>
      </c>
    </row>
    <row r="4822" spans="1:66" x14ac:dyDescent="0.35">
      <c r="A4822" s="48">
        <v>33418</v>
      </c>
      <c r="B4822" s="17">
        <v>1991</v>
      </c>
      <c r="C4822" s="17">
        <v>6</v>
      </c>
      <c r="D4822" s="17">
        <v>180</v>
      </c>
      <c r="E4822" s="17">
        <v>29</v>
      </c>
      <c r="F4822" s="17">
        <v>7</v>
      </c>
      <c r="G4822" s="50">
        <v>10.1</v>
      </c>
      <c r="H4822" s="32">
        <v>3.1229603648275521</v>
      </c>
      <c r="I4822" s="50">
        <v>2.5</v>
      </c>
      <c r="J4822" s="13">
        <v>15</v>
      </c>
      <c r="K4822" s="13">
        <f t="shared" si="1512"/>
        <v>15</v>
      </c>
      <c r="L4822" s="13">
        <f t="shared" si="1513"/>
        <v>7.5</v>
      </c>
      <c r="M4822" s="13" t="e">
        <f ca="1">CalcTable[[#This Row],[IWC]]-AE4821</f>
        <v>#NAME?</v>
      </c>
      <c r="N4822" s="13" t="e">
        <f ca="1">IF(CalcTable[[#This Row],[Day of Year]]&lt;123,FCAP,AE4821)</f>
        <v>#NAME?</v>
      </c>
      <c r="O4822" s="17" t="e">
        <f ca="1">IF(IRR_DRIP,5,COUNTIF('IDET Wind Values'!C4806:G4806,"&lt;="&amp;IRR_MAXWIND))</f>
        <v>#NAME?</v>
      </c>
      <c r="P4822" s="13" t="e">
        <f ca="1">CalcTable[[#This Row],[ET_o]]*KL</f>
        <v>#NAME?</v>
      </c>
      <c r="Q4822" s="13" t="e">
        <f ca="1">IF(WILTPT&lt;=0,1,MAX(0,MIN(1,(CalcTable[[#This Row],[IWC]]-WILTPT)/(MAD-WILTPT))))</f>
        <v>#NAME?</v>
      </c>
      <c r="R4822" s="13" t="e">
        <f ca="1">CalcTable[[#This Row],[ETMult]]*CalcTable[[#This Row],[ETb]]</f>
        <v>#NAME?</v>
      </c>
      <c r="S4822" s="13" t="b">
        <f>INDEX(IRR_LIST,CalcTable[[#This Row],[Day of Week]]+1)</f>
        <v>0</v>
      </c>
      <c r="T4822" s="13">
        <f t="shared" ca="1" si="1514"/>
        <v>0.4</v>
      </c>
      <c r="U4822" s="13" t="b">
        <f ca="1">IF(CalcTable[[#This Row],[IrrPrecip]]&gt;=IC_MM,FALSE,TRUE)</f>
        <v>1</v>
      </c>
      <c r="V4822" s="13" t="b">
        <f t="shared" si="1515"/>
        <v>1</v>
      </c>
      <c r="W4822" s="13" t="e">
        <f ca="1">IF(AND(IRR_DRIP=FALSE,CalcTable[[#This Row],[IrrHours]]&lt;=0),FALSE,TRUE)</f>
        <v>#NAME?</v>
      </c>
      <c r="X4822" s="13" t="e">
        <f ca="1">AND(CalcTable[[#This Row],[IrrDay]],CalcTable[[#This Row],[IrrRain]],CalcTable[[#This Row],[IrrWarm]],CalcTable[[#This Row],[IrrWindy]])</f>
        <v>#NAME?</v>
      </c>
      <c r="Y4822" s="13" t="e">
        <f t="shared" ca="1" si="1516"/>
        <v>#NAME?</v>
      </c>
      <c r="Z4822" s="13" t="e">
        <f ca="1">CalcTable[[#This Row],[IrrHours]]/5</f>
        <v>#NAME?</v>
      </c>
      <c r="AA4822" s="13" t="e">
        <f ca="1">IF(CalcTable[[#This Row],[IrrFlag]]=FALSE,0,MAX(0,CalcTable[[#This Row],[VolRednWind]]*(FCAP*IRR_TARGET-CalcTable[[#This Row],[IWC]])))</f>
        <v>#NAME?</v>
      </c>
      <c r="AB4822" s="13" t="e">
        <f ca="1">CalcTable[[#This Row],[IWC]]+CalcTable[[#This Row],[Eff Precip]]+CalcTable[[#This Row],[IrrAmt]]-CalcTable[[#This Row],[AET]]</f>
        <v>#NAME?</v>
      </c>
      <c r="AC4822" s="13" t="e">
        <f ca="1">IF(CalcTable[[#This Row],[PWC]]&gt;FCAP,MIN(24*PERC,MIN(SAT,CalcTable[[#This Row],[PWC]])-FCAP),0)</f>
        <v>#NAME?</v>
      </c>
      <c r="AD4822" s="13" t="e">
        <f ca="1">IF(CalcTable[[#This Row],[PWC]]&gt;SAT,CalcTable[[#This Row],[PWC]]-SAT,0)</f>
        <v>#NAME?</v>
      </c>
      <c r="AE4822" s="13" t="e">
        <f ca="1">CalcTable[[#This Row],[PWC]]-CalcTable[[#This Row],[PercAmt]]-CalcTable[[#This Row],[Runoff]]</f>
        <v>#NAME?</v>
      </c>
      <c r="AF4822" s="13" t="e">
        <f ca="1">CalcTable[[#This Row],[IrrAmt]]/1000*CUR_IRR_AREA*10000/IRR_EFF</f>
        <v>#NAME?</v>
      </c>
      <c r="AG4822" s="147"/>
      <c r="AH4822" s="13"/>
      <c r="AI4822" s="50">
        <v>0</v>
      </c>
      <c r="AJ4822" s="50">
        <v>0</v>
      </c>
      <c r="AK4822" s="50">
        <v>2.6432523174838907</v>
      </c>
      <c r="AL4822" s="50">
        <v>0</v>
      </c>
      <c r="AM4822" s="50"/>
      <c r="AN4822" s="50"/>
      <c r="AO4822" s="50"/>
      <c r="AP4822" s="50"/>
      <c r="AQ4822" s="50"/>
      <c r="AR4822" s="50"/>
      <c r="AS4822" s="50"/>
      <c r="AT4822" s="50"/>
      <c r="AU4822" s="50"/>
      <c r="AV4822" s="50"/>
      <c r="AW4822" s="50"/>
      <c r="AX4822" s="50">
        <f t="shared" si="1527"/>
        <v>2.6432523174838907</v>
      </c>
      <c r="AY4822" s="50"/>
      <c r="AZ4822" s="50">
        <f t="shared" si="1517"/>
        <v>38.767700656430399</v>
      </c>
      <c r="BA4822" s="50">
        <f t="shared" si="1518"/>
        <v>59.689951804345213</v>
      </c>
      <c r="BB4822" s="50">
        <f t="shared" si="1519"/>
        <v>61.536032787984766</v>
      </c>
      <c r="BC4822" s="17">
        <f t="shared" si="1520"/>
        <v>19916</v>
      </c>
      <c r="BD4822" s="50">
        <f t="shared" si="1521"/>
        <v>2.6432523174838907</v>
      </c>
      <c r="BE4822" s="50">
        <f t="shared" si="1522"/>
        <v>38.767700656430399</v>
      </c>
      <c r="BF4822" s="50">
        <f t="shared" si="1528"/>
        <v>63.411616857750325</v>
      </c>
      <c r="BG4822" s="50"/>
      <c r="BH4822" s="17">
        <f t="shared" si="1523"/>
        <v>0</v>
      </c>
      <c r="BI4822" s="17">
        <f t="shared" ref="BI4822:BI4885" si="1531">BI4821+1</f>
        <v>4822</v>
      </c>
      <c r="BJ4822" s="17">
        <f t="shared" si="1529"/>
        <v>4822</v>
      </c>
      <c r="BK4822" s="150">
        <f t="shared" si="1530"/>
        <v>33418</v>
      </c>
      <c r="BL4822" s="50" t="e">
        <f t="shared" ca="1" si="1524"/>
        <v>#NAME?</v>
      </c>
      <c r="BM4822" s="50" t="e">
        <f t="shared" ca="1" si="1525"/>
        <v>#NAME?</v>
      </c>
      <c r="BN4822" s="50" t="e">
        <f t="shared" ca="1" si="1526"/>
        <v>#NAME?</v>
      </c>
    </row>
    <row r="4823" spans="1:66" x14ac:dyDescent="0.35">
      <c r="A4823" s="48">
        <v>33419</v>
      </c>
      <c r="B4823" s="17">
        <v>1991</v>
      </c>
      <c r="C4823" s="17">
        <v>6</v>
      </c>
      <c r="D4823" s="17">
        <v>181</v>
      </c>
      <c r="E4823" s="17">
        <v>30</v>
      </c>
      <c r="F4823" s="17">
        <v>1</v>
      </c>
      <c r="G4823" s="50">
        <v>8.5</v>
      </c>
      <c r="H4823" s="32">
        <v>3.3296194929943379</v>
      </c>
      <c r="I4823" s="50">
        <v>7.833333333333333</v>
      </c>
      <c r="J4823" s="13">
        <v>0</v>
      </c>
      <c r="K4823" s="13">
        <f t="shared" si="1512"/>
        <v>0</v>
      </c>
      <c r="L4823" s="13">
        <f t="shared" si="1513"/>
        <v>0</v>
      </c>
      <c r="M4823" s="13" t="e">
        <f ca="1">CalcTable[[#This Row],[IWC]]-AE4822</f>
        <v>#NAME?</v>
      </c>
      <c r="N4823" s="13" t="e">
        <f ca="1">IF(CalcTable[[#This Row],[Day of Year]]&lt;123,FCAP,AE4822)</f>
        <v>#NAME?</v>
      </c>
      <c r="O4823" s="17" t="e">
        <f ca="1">IF(IRR_DRIP,5,COUNTIF('IDET Wind Values'!C4807:G4807,"&lt;="&amp;IRR_MAXWIND))</f>
        <v>#NAME?</v>
      </c>
      <c r="P4823" s="13" t="e">
        <f ca="1">CalcTable[[#This Row],[ET_o]]*KL</f>
        <v>#NAME?</v>
      </c>
      <c r="Q4823" s="13" t="e">
        <f ca="1">IF(WILTPT&lt;=0,1,MAX(0,MIN(1,(CalcTable[[#This Row],[IWC]]-WILTPT)/(MAD-WILTPT))))</f>
        <v>#NAME?</v>
      </c>
      <c r="R4823" s="13" t="e">
        <f ca="1">CalcTable[[#This Row],[ETMult]]*CalcTable[[#This Row],[ETb]]</f>
        <v>#NAME?</v>
      </c>
      <c r="S4823" s="13" t="b">
        <f>INDEX(IRR_LIST,CalcTable[[#This Row],[Day of Week]]+1)</f>
        <v>1</v>
      </c>
      <c r="T4823" s="13">
        <f t="shared" ca="1" si="1514"/>
        <v>15</v>
      </c>
      <c r="U4823" s="13" t="b">
        <f ca="1">IF(CalcTable[[#This Row],[IrrPrecip]]&gt;=IC_MM,FALSE,TRUE)</f>
        <v>0</v>
      </c>
      <c r="V4823" s="13" t="b">
        <f t="shared" si="1515"/>
        <v>1</v>
      </c>
      <c r="W4823" s="13" t="e">
        <f ca="1">IF(AND(IRR_DRIP=FALSE,CalcTable[[#This Row],[IrrHours]]&lt;=0),FALSE,TRUE)</f>
        <v>#NAME?</v>
      </c>
      <c r="X4823" s="13" t="e">
        <f ca="1">AND(CalcTable[[#This Row],[IrrDay]],CalcTable[[#This Row],[IrrRain]],CalcTable[[#This Row],[IrrWarm]],CalcTable[[#This Row],[IrrWindy]])</f>
        <v>#NAME?</v>
      </c>
      <c r="Y4823" s="13" t="e">
        <f t="shared" ca="1" si="1516"/>
        <v>#NAME?</v>
      </c>
      <c r="Z4823" s="13" t="e">
        <f ca="1">CalcTable[[#This Row],[IrrHours]]/5</f>
        <v>#NAME?</v>
      </c>
      <c r="AA4823" s="13" t="e">
        <f ca="1">IF(CalcTable[[#This Row],[IrrFlag]]=FALSE,0,MAX(0,CalcTable[[#This Row],[VolRednWind]]*(FCAP*IRR_TARGET-CalcTable[[#This Row],[IWC]])))</f>
        <v>#NAME?</v>
      </c>
      <c r="AB4823" s="13" t="e">
        <f ca="1">CalcTable[[#This Row],[IWC]]+CalcTable[[#This Row],[Eff Precip]]+CalcTable[[#This Row],[IrrAmt]]-CalcTable[[#This Row],[AET]]</f>
        <v>#NAME?</v>
      </c>
      <c r="AC4823" s="13" t="e">
        <f ca="1">IF(CalcTable[[#This Row],[PWC]]&gt;FCAP,MIN(24*PERC,MIN(SAT,CalcTable[[#This Row],[PWC]])-FCAP),0)</f>
        <v>#NAME?</v>
      </c>
      <c r="AD4823" s="13" t="e">
        <f ca="1">IF(CalcTable[[#This Row],[PWC]]&gt;SAT,CalcTable[[#This Row],[PWC]]-SAT,0)</f>
        <v>#NAME?</v>
      </c>
      <c r="AE4823" s="13" t="e">
        <f ca="1">CalcTable[[#This Row],[PWC]]-CalcTable[[#This Row],[PercAmt]]-CalcTable[[#This Row],[Runoff]]</f>
        <v>#NAME?</v>
      </c>
      <c r="AF4823" s="13" t="e">
        <f ca="1">CalcTable[[#This Row],[IrrAmt]]/1000*CUR_IRR_AREA*10000/IRR_EFF</f>
        <v>#NAME?</v>
      </c>
      <c r="AG4823" s="147"/>
      <c r="AH4823" s="13"/>
      <c r="AI4823" s="50">
        <v>0</v>
      </c>
      <c r="AJ4823" s="50">
        <v>0</v>
      </c>
      <c r="AK4823" s="50">
        <v>0</v>
      </c>
      <c r="AL4823" s="50">
        <v>0</v>
      </c>
      <c r="AM4823" s="50"/>
      <c r="AN4823" s="50"/>
      <c r="AO4823" s="50"/>
      <c r="AP4823" s="50"/>
      <c r="AQ4823" s="50"/>
      <c r="AR4823" s="50"/>
      <c r="AS4823" s="50"/>
      <c r="AT4823" s="50"/>
      <c r="AU4823" s="50"/>
      <c r="AV4823" s="50"/>
      <c r="AW4823" s="50"/>
      <c r="AX4823" s="50">
        <f t="shared" si="1527"/>
        <v>0</v>
      </c>
      <c r="AY4823" s="50"/>
      <c r="AZ4823" s="50">
        <f t="shared" si="1517"/>
        <v>0</v>
      </c>
      <c r="BA4823" s="50">
        <f t="shared" si="1518"/>
        <v>0</v>
      </c>
      <c r="BB4823" s="50">
        <f t="shared" si="1519"/>
        <v>0</v>
      </c>
      <c r="BC4823" s="17">
        <f t="shared" si="1520"/>
        <v>19916</v>
      </c>
      <c r="BD4823" s="50">
        <f t="shared" si="1521"/>
        <v>0</v>
      </c>
      <c r="BE4823" s="50">
        <f t="shared" si="1522"/>
        <v>0</v>
      </c>
      <c r="BF4823" s="50">
        <f t="shared" si="1528"/>
        <v>0</v>
      </c>
      <c r="BG4823" s="50"/>
      <c r="BH4823" s="17">
        <f t="shared" si="1523"/>
        <v>0</v>
      </c>
      <c r="BI4823" s="17">
        <f t="shared" si="1531"/>
        <v>4823</v>
      </c>
      <c r="BJ4823" s="17">
        <f t="shared" si="1529"/>
        <v>4823</v>
      </c>
      <c r="BK4823" s="150">
        <f t="shared" si="1530"/>
        <v>33419</v>
      </c>
      <c r="BL4823" s="50" t="e">
        <f t="shared" ca="1" si="1524"/>
        <v>#NAME?</v>
      </c>
      <c r="BM4823" s="50" t="e">
        <f t="shared" ca="1" si="1525"/>
        <v>#NAME?</v>
      </c>
      <c r="BN4823" s="50" t="e">
        <f t="shared" ca="1" si="1526"/>
        <v>#NAME?</v>
      </c>
    </row>
    <row r="4824" spans="1:66" x14ac:dyDescent="0.35">
      <c r="A4824" s="48">
        <v>33420</v>
      </c>
      <c r="B4824" s="17">
        <v>1991</v>
      </c>
      <c r="C4824" s="17">
        <v>7</v>
      </c>
      <c r="D4824" s="17">
        <v>182</v>
      </c>
      <c r="E4824" s="17">
        <v>1</v>
      </c>
      <c r="F4824" s="17">
        <v>2</v>
      </c>
      <c r="G4824" s="50">
        <v>13</v>
      </c>
      <c r="H4824" s="32">
        <v>5.1007709231550029</v>
      </c>
      <c r="I4824" s="50">
        <v>20</v>
      </c>
      <c r="J4824" s="13">
        <v>0</v>
      </c>
      <c r="K4824" s="13">
        <f t="shared" si="1512"/>
        <v>0</v>
      </c>
      <c r="L4824" s="13">
        <f t="shared" si="1513"/>
        <v>0</v>
      </c>
      <c r="M4824" s="13" t="e">
        <f ca="1">CalcTable[[#This Row],[IWC]]-AE4823</f>
        <v>#NAME?</v>
      </c>
      <c r="N4824" s="13" t="e">
        <f ca="1">IF(CalcTable[[#This Row],[Day of Year]]&lt;123,FCAP,AE4823)</f>
        <v>#NAME?</v>
      </c>
      <c r="O4824" s="17" t="e">
        <f ca="1">IF(IRR_DRIP,5,COUNTIF('IDET Wind Values'!C4808:G4808,"&lt;="&amp;IRR_MAXWIND))</f>
        <v>#NAME?</v>
      </c>
      <c r="P4824" s="13" t="e">
        <f ca="1">CalcTable[[#This Row],[ET_o]]*KL</f>
        <v>#NAME?</v>
      </c>
      <c r="Q4824" s="13" t="e">
        <f ca="1">IF(WILTPT&lt;=0,1,MAX(0,MIN(1,(CalcTable[[#This Row],[IWC]]-WILTPT)/(MAD-WILTPT))))</f>
        <v>#NAME?</v>
      </c>
      <c r="R4824" s="13" t="e">
        <f ca="1">CalcTable[[#This Row],[ETMult]]*CalcTable[[#This Row],[ETb]]</f>
        <v>#NAME?</v>
      </c>
      <c r="S4824" s="13" t="b">
        <f>INDEX(IRR_LIST,CalcTable[[#This Row],[Day of Week]]+1)</f>
        <v>0</v>
      </c>
      <c r="T4824" s="13">
        <f t="shared" ca="1" si="1514"/>
        <v>15</v>
      </c>
      <c r="U4824" s="13" t="b">
        <f ca="1">IF(CalcTable[[#This Row],[IrrPrecip]]&gt;=IC_MM,FALSE,TRUE)</f>
        <v>0</v>
      </c>
      <c r="V4824" s="13" t="b">
        <f t="shared" si="1515"/>
        <v>1</v>
      </c>
      <c r="W4824" s="13" t="e">
        <f ca="1">IF(AND(IRR_DRIP=FALSE,CalcTable[[#This Row],[IrrHours]]&lt;=0),FALSE,TRUE)</f>
        <v>#NAME?</v>
      </c>
      <c r="X4824" s="13" t="e">
        <f ca="1">AND(CalcTable[[#This Row],[IrrDay]],CalcTable[[#This Row],[IrrRain]],CalcTable[[#This Row],[IrrWarm]],CalcTable[[#This Row],[IrrWindy]])</f>
        <v>#NAME?</v>
      </c>
      <c r="Y4824" s="13" t="e">
        <f t="shared" ca="1" si="1516"/>
        <v>#NAME?</v>
      </c>
      <c r="Z4824" s="13" t="e">
        <f ca="1">CalcTable[[#This Row],[IrrHours]]/5</f>
        <v>#NAME?</v>
      </c>
      <c r="AA4824" s="13" t="e">
        <f ca="1">IF(CalcTable[[#This Row],[IrrFlag]]=FALSE,0,MAX(0,CalcTable[[#This Row],[VolRednWind]]*(FCAP*IRR_TARGET-CalcTable[[#This Row],[IWC]])))</f>
        <v>#NAME?</v>
      </c>
      <c r="AB4824" s="13" t="e">
        <f ca="1">CalcTable[[#This Row],[IWC]]+CalcTable[[#This Row],[Eff Precip]]+CalcTable[[#This Row],[IrrAmt]]-CalcTable[[#This Row],[AET]]</f>
        <v>#NAME?</v>
      </c>
      <c r="AC4824" s="13" t="e">
        <f ca="1">IF(CalcTable[[#This Row],[PWC]]&gt;FCAP,MIN(24*PERC,MIN(SAT,CalcTable[[#This Row],[PWC]])-FCAP),0)</f>
        <v>#NAME?</v>
      </c>
      <c r="AD4824" s="13" t="e">
        <f ca="1">IF(CalcTable[[#This Row],[PWC]]&gt;SAT,CalcTable[[#This Row],[PWC]]-SAT,0)</f>
        <v>#NAME?</v>
      </c>
      <c r="AE4824" s="13" t="e">
        <f ca="1">CalcTable[[#This Row],[PWC]]-CalcTable[[#This Row],[PercAmt]]-CalcTable[[#This Row],[Runoff]]</f>
        <v>#NAME?</v>
      </c>
      <c r="AF4824" s="13" t="e">
        <f ca="1">CalcTable[[#This Row],[IrrAmt]]/1000*CUR_IRR_AREA*10000/IRR_EFF</f>
        <v>#NAME?</v>
      </c>
      <c r="AG4824" s="147"/>
      <c r="AH4824" s="13"/>
      <c r="AI4824" s="50">
        <v>0</v>
      </c>
      <c r="AJ4824" s="50">
        <v>0</v>
      </c>
      <c r="AK4824" s="50">
        <v>0</v>
      </c>
      <c r="AL4824" s="50">
        <v>0</v>
      </c>
      <c r="AM4824" s="50"/>
      <c r="AN4824" s="50"/>
      <c r="AO4824" s="50"/>
      <c r="AP4824" s="50"/>
      <c r="AQ4824" s="50"/>
      <c r="AR4824" s="50"/>
      <c r="AS4824" s="50"/>
      <c r="AT4824" s="50"/>
      <c r="AU4824" s="50"/>
      <c r="AV4824" s="50"/>
      <c r="AW4824" s="50"/>
      <c r="AX4824" s="50">
        <f t="shared" si="1527"/>
        <v>0</v>
      </c>
      <c r="AY4824" s="50"/>
      <c r="AZ4824" s="50">
        <f t="shared" si="1517"/>
        <v>0</v>
      </c>
      <c r="BA4824" s="50">
        <f t="shared" si="1518"/>
        <v>0</v>
      </c>
      <c r="BB4824" s="50">
        <f t="shared" si="1519"/>
        <v>0</v>
      </c>
      <c r="BC4824" s="17">
        <f t="shared" si="1520"/>
        <v>19917</v>
      </c>
      <c r="BD4824" s="50">
        <f t="shared" si="1521"/>
        <v>0</v>
      </c>
      <c r="BE4824" s="50">
        <f t="shared" si="1522"/>
        <v>0</v>
      </c>
      <c r="BF4824" s="50">
        <f t="shared" si="1528"/>
        <v>0</v>
      </c>
      <c r="BG4824" s="50"/>
      <c r="BH4824" s="17">
        <f t="shared" si="1523"/>
        <v>0</v>
      </c>
      <c r="BI4824" s="17">
        <f t="shared" si="1531"/>
        <v>4824</v>
      </c>
      <c r="BJ4824" s="17">
        <f t="shared" si="1529"/>
        <v>4824</v>
      </c>
      <c r="BK4824" s="150">
        <f t="shared" si="1530"/>
        <v>33420</v>
      </c>
      <c r="BL4824" s="50" t="e">
        <f t="shared" ca="1" si="1524"/>
        <v>#NAME?</v>
      </c>
      <c r="BM4824" s="50" t="e">
        <f t="shared" ca="1" si="1525"/>
        <v>#NAME?</v>
      </c>
      <c r="BN4824" s="50" t="e">
        <f t="shared" ca="1" si="1526"/>
        <v>#NAME?</v>
      </c>
    </row>
    <row r="4825" spans="1:66" x14ac:dyDescent="0.35">
      <c r="A4825" s="48">
        <v>33421</v>
      </c>
      <c r="B4825" s="17">
        <v>1991</v>
      </c>
      <c r="C4825" s="17">
        <v>7</v>
      </c>
      <c r="D4825" s="17">
        <v>183</v>
      </c>
      <c r="E4825" s="17">
        <v>2</v>
      </c>
      <c r="F4825" s="17">
        <v>3</v>
      </c>
      <c r="G4825" s="50">
        <v>12</v>
      </c>
      <c r="H4825" s="32">
        <v>5.0493593022710064</v>
      </c>
      <c r="I4825" s="50">
        <v>4.833333333333333</v>
      </c>
      <c r="J4825" s="13">
        <v>0</v>
      </c>
      <c r="K4825" s="13">
        <f t="shared" si="1512"/>
        <v>0</v>
      </c>
      <c r="L4825" s="13">
        <f t="shared" si="1513"/>
        <v>0</v>
      </c>
      <c r="M4825" s="13" t="e">
        <f ca="1">CalcTable[[#This Row],[IWC]]-AE4824</f>
        <v>#NAME?</v>
      </c>
      <c r="N4825" s="13" t="e">
        <f ca="1">IF(CalcTable[[#This Row],[Day of Year]]&lt;123,FCAP,AE4824)</f>
        <v>#NAME?</v>
      </c>
      <c r="O4825" s="17" t="e">
        <f ca="1">IF(IRR_DRIP,5,COUNTIF('IDET Wind Values'!C4809:G4809,"&lt;="&amp;IRR_MAXWIND))</f>
        <v>#NAME?</v>
      </c>
      <c r="P4825" s="13" t="e">
        <f ca="1">CalcTable[[#This Row],[ET_o]]*KL</f>
        <v>#NAME?</v>
      </c>
      <c r="Q4825" s="13" t="e">
        <f ca="1">IF(WILTPT&lt;=0,1,MAX(0,MIN(1,(CalcTable[[#This Row],[IWC]]-WILTPT)/(MAD-WILTPT))))</f>
        <v>#NAME?</v>
      </c>
      <c r="R4825" s="13" t="e">
        <f ca="1">CalcTable[[#This Row],[ETMult]]*CalcTable[[#This Row],[ETb]]</f>
        <v>#NAME?</v>
      </c>
      <c r="S4825" s="13" t="b">
        <f>INDEX(IRR_LIST,CalcTable[[#This Row],[Day of Week]]+1)</f>
        <v>1</v>
      </c>
      <c r="T4825" s="13">
        <f t="shared" ca="1" si="1514"/>
        <v>0</v>
      </c>
      <c r="U4825" s="13" t="b">
        <f ca="1">IF(CalcTable[[#This Row],[IrrPrecip]]&gt;=IC_MM,FALSE,TRUE)</f>
        <v>1</v>
      </c>
      <c r="V4825" s="13" t="b">
        <f t="shared" si="1515"/>
        <v>1</v>
      </c>
      <c r="W4825" s="13" t="e">
        <f ca="1">IF(AND(IRR_DRIP=FALSE,CalcTable[[#This Row],[IrrHours]]&lt;=0),FALSE,TRUE)</f>
        <v>#NAME?</v>
      </c>
      <c r="X4825" s="13" t="e">
        <f ca="1">AND(CalcTable[[#This Row],[IrrDay]],CalcTable[[#This Row],[IrrRain]],CalcTable[[#This Row],[IrrWarm]],CalcTable[[#This Row],[IrrWindy]])</f>
        <v>#NAME?</v>
      </c>
      <c r="Y4825" s="13" t="e">
        <f t="shared" ca="1" si="1516"/>
        <v>#NAME?</v>
      </c>
      <c r="Z4825" s="13" t="e">
        <f ca="1">CalcTable[[#This Row],[IrrHours]]/5</f>
        <v>#NAME?</v>
      </c>
      <c r="AA4825" s="13" t="e">
        <f ca="1">IF(CalcTable[[#This Row],[IrrFlag]]=FALSE,0,MAX(0,CalcTable[[#This Row],[VolRednWind]]*(FCAP*IRR_TARGET-CalcTable[[#This Row],[IWC]])))</f>
        <v>#NAME?</v>
      </c>
      <c r="AB4825" s="13" t="e">
        <f ca="1">CalcTable[[#This Row],[IWC]]+CalcTable[[#This Row],[Eff Precip]]+CalcTable[[#This Row],[IrrAmt]]-CalcTable[[#This Row],[AET]]</f>
        <v>#NAME?</v>
      </c>
      <c r="AC4825" s="13" t="e">
        <f ca="1">IF(CalcTable[[#This Row],[PWC]]&gt;FCAP,MIN(24*PERC,MIN(SAT,CalcTable[[#This Row],[PWC]])-FCAP),0)</f>
        <v>#NAME?</v>
      </c>
      <c r="AD4825" s="13" t="e">
        <f ca="1">IF(CalcTable[[#This Row],[PWC]]&gt;SAT,CalcTable[[#This Row],[PWC]]-SAT,0)</f>
        <v>#NAME?</v>
      </c>
      <c r="AE4825" s="13" t="e">
        <f ca="1">CalcTable[[#This Row],[PWC]]-CalcTable[[#This Row],[PercAmt]]-CalcTable[[#This Row],[Runoff]]</f>
        <v>#NAME?</v>
      </c>
      <c r="AF4825" s="13" t="e">
        <f ca="1">CalcTable[[#This Row],[IrrAmt]]/1000*CUR_IRR_AREA*10000/IRR_EFF</f>
        <v>#NAME?</v>
      </c>
      <c r="AG4825" s="147"/>
      <c r="AH4825" s="13"/>
      <c r="AI4825" s="50">
        <v>7.4474186330436316</v>
      </c>
      <c r="AJ4825" s="50">
        <v>10.173818633043631</v>
      </c>
      <c r="AK4825" s="50">
        <v>0</v>
      </c>
      <c r="AL4825" s="50">
        <v>0</v>
      </c>
      <c r="AM4825" s="50"/>
      <c r="AN4825" s="50"/>
      <c r="AO4825" s="50"/>
      <c r="AP4825" s="50"/>
      <c r="AQ4825" s="50"/>
      <c r="AR4825" s="50"/>
      <c r="AS4825" s="50"/>
      <c r="AT4825" s="50"/>
      <c r="AU4825" s="50"/>
      <c r="AV4825" s="50"/>
      <c r="AW4825" s="50"/>
      <c r="AX4825" s="50">
        <f t="shared" si="1527"/>
        <v>17.621237266087263</v>
      </c>
      <c r="AY4825" s="50"/>
      <c r="AZ4825" s="50">
        <f t="shared" si="1517"/>
        <v>407.66081985391975</v>
      </c>
      <c r="BA4825" s="50">
        <f t="shared" si="1518"/>
        <v>660.46297317097446</v>
      </c>
      <c r="BB4825" s="50">
        <f t="shared" si="1519"/>
        <v>683.51925168948765</v>
      </c>
      <c r="BC4825" s="17">
        <f t="shared" si="1520"/>
        <v>19917</v>
      </c>
      <c r="BD4825" s="50">
        <f t="shared" si="1521"/>
        <v>17.621237266087263</v>
      </c>
      <c r="BE4825" s="50">
        <f t="shared" si="1522"/>
        <v>407.66081985391975</v>
      </c>
      <c r="BF4825" s="50">
        <f t="shared" si="1528"/>
        <v>666.80332541737482</v>
      </c>
      <c r="BG4825" s="50"/>
      <c r="BH4825" s="17">
        <f t="shared" si="1523"/>
        <v>0</v>
      </c>
      <c r="BI4825" s="17">
        <f t="shared" si="1531"/>
        <v>4825</v>
      </c>
      <c r="BJ4825" s="17">
        <f t="shared" si="1529"/>
        <v>4825</v>
      </c>
      <c r="BK4825" s="150">
        <f t="shared" si="1530"/>
        <v>33421</v>
      </c>
      <c r="BL4825" s="50" t="e">
        <f t="shared" ca="1" si="1524"/>
        <v>#NAME?</v>
      </c>
      <c r="BM4825" s="50" t="e">
        <f t="shared" ca="1" si="1525"/>
        <v>#NAME?</v>
      </c>
      <c r="BN4825" s="50" t="e">
        <f t="shared" ca="1" si="1526"/>
        <v>#NAME?</v>
      </c>
    </row>
    <row r="4826" spans="1:66" x14ac:dyDescent="0.35">
      <c r="A4826" s="48">
        <v>33422</v>
      </c>
      <c r="B4826" s="17">
        <v>1991</v>
      </c>
      <c r="C4826" s="17">
        <v>7</v>
      </c>
      <c r="D4826" s="17">
        <v>184</v>
      </c>
      <c r="E4826" s="17">
        <v>3</v>
      </c>
      <c r="F4826" s="17">
        <v>4</v>
      </c>
      <c r="G4826" s="50">
        <v>14.6</v>
      </c>
      <c r="H4826" s="32">
        <v>5.7985751785706707</v>
      </c>
      <c r="I4826" s="50">
        <v>9.1666666666666661</v>
      </c>
      <c r="J4826" s="13">
        <v>0</v>
      </c>
      <c r="K4826" s="13">
        <f t="shared" si="1512"/>
        <v>0</v>
      </c>
      <c r="L4826" s="13">
        <f t="shared" si="1513"/>
        <v>0</v>
      </c>
      <c r="M4826" s="13" t="e">
        <f ca="1">CalcTable[[#This Row],[IWC]]-AE4825</f>
        <v>#NAME?</v>
      </c>
      <c r="N4826" s="13" t="e">
        <f ca="1">IF(CalcTable[[#This Row],[Day of Year]]&lt;123,FCAP,AE4825)</f>
        <v>#NAME?</v>
      </c>
      <c r="O4826" s="17" t="e">
        <f ca="1">IF(IRR_DRIP,5,COUNTIF('IDET Wind Values'!C4810:G4810,"&lt;="&amp;IRR_MAXWIND))</f>
        <v>#NAME?</v>
      </c>
      <c r="P4826" s="13" t="e">
        <f ca="1">CalcTable[[#This Row],[ET_o]]*KL</f>
        <v>#NAME?</v>
      </c>
      <c r="Q4826" s="13" t="e">
        <f ca="1">IF(WILTPT&lt;=0,1,MAX(0,MIN(1,(CalcTable[[#This Row],[IWC]]-WILTPT)/(MAD-WILTPT))))</f>
        <v>#NAME?</v>
      </c>
      <c r="R4826" s="13" t="e">
        <f ca="1">CalcTable[[#This Row],[ETMult]]*CalcTable[[#This Row],[ETb]]</f>
        <v>#NAME?</v>
      </c>
      <c r="S4826" s="13" t="b">
        <f>INDEX(IRR_LIST,CalcTable[[#This Row],[Day of Week]]+1)</f>
        <v>0</v>
      </c>
      <c r="T4826" s="13">
        <f t="shared" ca="1" si="1514"/>
        <v>0</v>
      </c>
      <c r="U4826" s="13" t="b">
        <f ca="1">IF(CalcTable[[#This Row],[IrrPrecip]]&gt;=IC_MM,FALSE,TRUE)</f>
        <v>1</v>
      </c>
      <c r="V4826" s="13" t="b">
        <f t="shared" si="1515"/>
        <v>1</v>
      </c>
      <c r="W4826" s="13" t="e">
        <f ca="1">IF(AND(IRR_DRIP=FALSE,CalcTable[[#This Row],[IrrHours]]&lt;=0),FALSE,TRUE)</f>
        <v>#NAME?</v>
      </c>
      <c r="X4826" s="13" t="e">
        <f ca="1">AND(CalcTable[[#This Row],[IrrDay]],CalcTable[[#This Row],[IrrRain]],CalcTable[[#This Row],[IrrWarm]],CalcTable[[#This Row],[IrrWindy]])</f>
        <v>#NAME?</v>
      </c>
      <c r="Y4826" s="13" t="e">
        <f t="shared" ca="1" si="1516"/>
        <v>#NAME?</v>
      </c>
      <c r="Z4826" s="13" t="e">
        <f ca="1">CalcTable[[#This Row],[IrrHours]]/5</f>
        <v>#NAME?</v>
      </c>
      <c r="AA4826" s="13" t="e">
        <f ca="1">IF(CalcTable[[#This Row],[IrrFlag]]=FALSE,0,MAX(0,CalcTable[[#This Row],[VolRednWind]]*(FCAP*IRR_TARGET-CalcTable[[#This Row],[IWC]])))</f>
        <v>#NAME?</v>
      </c>
      <c r="AB4826" s="13" t="e">
        <f ca="1">CalcTable[[#This Row],[IWC]]+CalcTable[[#This Row],[Eff Precip]]+CalcTable[[#This Row],[IrrAmt]]-CalcTable[[#This Row],[AET]]</f>
        <v>#NAME?</v>
      </c>
      <c r="AC4826" s="13" t="e">
        <f ca="1">IF(CalcTable[[#This Row],[PWC]]&gt;FCAP,MIN(24*PERC,MIN(SAT,CalcTable[[#This Row],[PWC]])-FCAP),0)</f>
        <v>#NAME?</v>
      </c>
      <c r="AD4826" s="13" t="e">
        <f ca="1">IF(CalcTable[[#This Row],[PWC]]&gt;SAT,CalcTable[[#This Row],[PWC]]-SAT,0)</f>
        <v>#NAME?</v>
      </c>
      <c r="AE4826" s="13" t="e">
        <f ca="1">CalcTable[[#This Row],[PWC]]-CalcTable[[#This Row],[PercAmt]]-CalcTable[[#This Row],[Runoff]]</f>
        <v>#NAME?</v>
      </c>
      <c r="AF4826" s="13" t="e">
        <f ca="1">CalcTable[[#This Row],[IrrAmt]]/1000*CUR_IRR_AREA*10000/IRR_EFF</f>
        <v>#NAME?</v>
      </c>
      <c r="AG4826" s="147"/>
      <c r="AH4826" s="13"/>
      <c r="AI4826" s="50">
        <v>0</v>
      </c>
      <c r="AJ4826" s="50">
        <v>0</v>
      </c>
      <c r="AK4826" s="50">
        <v>4.0875281956744507</v>
      </c>
      <c r="AL4826" s="50">
        <v>9.6938623451311905</v>
      </c>
      <c r="AM4826" s="50"/>
      <c r="AN4826" s="50"/>
      <c r="AO4826" s="50"/>
      <c r="AP4826" s="50"/>
      <c r="AQ4826" s="50"/>
      <c r="AR4826" s="50"/>
      <c r="AS4826" s="50"/>
      <c r="AT4826" s="50"/>
      <c r="AU4826" s="50"/>
      <c r="AV4826" s="50"/>
      <c r="AW4826" s="50"/>
      <c r="AX4826" s="50">
        <f t="shared" si="1527"/>
        <v>13.781390540805642</v>
      </c>
      <c r="AY4826" s="50"/>
      <c r="AZ4826" s="50">
        <f t="shared" si="1517"/>
        <v>344.3037089937402</v>
      </c>
      <c r="BA4826" s="50">
        <f t="shared" si="1518"/>
        <v>530.11840908559998</v>
      </c>
      <c r="BB4826" s="50">
        <f t="shared" si="1519"/>
        <v>546.51382379958773</v>
      </c>
      <c r="BC4826" s="17">
        <f t="shared" si="1520"/>
        <v>19917</v>
      </c>
      <c r="BD4826" s="50">
        <f t="shared" si="1521"/>
        <v>13.781390540805642</v>
      </c>
      <c r="BE4826" s="50">
        <f t="shared" si="1522"/>
        <v>344.3037089937402</v>
      </c>
      <c r="BF4826" s="50">
        <f t="shared" si="1528"/>
        <v>563.17126132658586</v>
      </c>
      <c r="BG4826" s="50"/>
      <c r="BH4826" s="17">
        <f t="shared" si="1523"/>
        <v>0</v>
      </c>
      <c r="BI4826" s="17">
        <f t="shared" si="1531"/>
        <v>4826</v>
      </c>
      <c r="BJ4826" s="17">
        <f t="shared" si="1529"/>
        <v>4826</v>
      </c>
      <c r="BK4826" s="150">
        <f t="shared" si="1530"/>
        <v>33422</v>
      </c>
      <c r="BL4826" s="50" t="e">
        <f t="shared" ca="1" si="1524"/>
        <v>#NAME?</v>
      </c>
      <c r="BM4826" s="50" t="e">
        <f t="shared" ca="1" si="1525"/>
        <v>#NAME?</v>
      </c>
      <c r="BN4826" s="50" t="e">
        <f t="shared" ca="1" si="1526"/>
        <v>#NAME?</v>
      </c>
    </row>
    <row r="4827" spans="1:66" x14ac:dyDescent="0.35">
      <c r="A4827" s="48">
        <v>33423</v>
      </c>
      <c r="B4827" s="17">
        <v>1991</v>
      </c>
      <c r="C4827" s="17">
        <v>7</v>
      </c>
      <c r="D4827" s="17">
        <v>185</v>
      </c>
      <c r="E4827" s="17">
        <v>4</v>
      </c>
      <c r="F4827" s="17">
        <v>5</v>
      </c>
      <c r="G4827" s="50">
        <v>12.7</v>
      </c>
      <c r="H4827" s="32">
        <v>3.4122704338273859</v>
      </c>
      <c r="I4827" s="50">
        <v>8.1666666666666661</v>
      </c>
      <c r="J4827" s="13">
        <v>1.2</v>
      </c>
      <c r="K4827" s="13">
        <f t="shared" si="1512"/>
        <v>1.2</v>
      </c>
      <c r="L4827" s="13">
        <f t="shared" si="1513"/>
        <v>0</v>
      </c>
      <c r="M4827" s="13" t="e">
        <f ca="1">CalcTable[[#This Row],[IWC]]-AE4826</f>
        <v>#NAME?</v>
      </c>
      <c r="N4827" s="13" t="e">
        <f ca="1">IF(CalcTable[[#This Row],[Day of Year]]&lt;123,FCAP,AE4826)</f>
        <v>#NAME?</v>
      </c>
      <c r="O4827" s="17" t="e">
        <f ca="1">IF(IRR_DRIP,5,COUNTIF('IDET Wind Values'!C4811:G4811,"&lt;="&amp;IRR_MAXWIND))</f>
        <v>#NAME?</v>
      </c>
      <c r="P4827" s="13" t="e">
        <f ca="1">CalcTable[[#This Row],[ET_o]]*KL</f>
        <v>#NAME?</v>
      </c>
      <c r="Q4827" s="13" t="e">
        <f ca="1">IF(WILTPT&lt;=0,1,MAX(0,MIN(1,(CalcTable[[#This Row],[IWC]]-WILTPT)/(MAD-WILTPT))))</f>
        <v>#NAME?</v>
      </c>
      <c r="R4827" s="13" t="e">
        <f ca="1">CalcTable[[#This Row],[ETMult]]*CalcTable[[#This Row],[ETb]]</f>
        <v>#NAME?</v>
      </c>
      <c r="S4827" s="13" t="b">
        <f>INDEX(IRR_LIST,CalcTable[[#This Row],[Day of Week]]+1)</f>
        <v>1</v>
      </c>
      <c r="T4827" s="13">
        <f t="shared" ca="1" si="1514"/>
        <v>0</v>
      </c>
      <c r="U4827" s="13" t="b">
        <f ca="1">IF(CalcTable[[#This Row],[IrrPrecip]]&gt;=IC_MM,FALSE,TRUE)</f>
        <v>1</v>
      </c>
      <c r="V4827" s="13" t="b">
        <f t="shared" si="1515"/>
        <v>1</v>
      </c>
      <c r="W4827" s="13" t="e">
        <f ca="1">IF(AND(IRR_DRIP=FALSE,CalcTable[[#This Row],[IrrHours]]&lt;=0),FALSE,TRUE)</f>
        <v>#NAME?</v>
      </c>
      <c r="X4827" s="13" t="e">
        <f ca="1">AND(CalcTable[[#This Row],[IrrDay]],CalcTable[[#This Row],[IrrRain]],CalcTable[[#This Row],[IrrWarm]],CalcTable[[#This Row],[IrrWindy]])</f>
        <v>#NAME?</v>
      </c>
      <c r="Y4827" s="13" t="e">
        <f t="shared" ca="1" si="1516"/>
        <v>#NAME?</v>
      </c>
      <c r="Z4827" s="13" t="e">
        <f ca="1">CalcTable[[#This Row],[IrrHours]]/5</f>
        <v>#NAME?</v>
      </c>
      <c r="AA4827" s="13" t="e">
        <f ca="1">IF(CalcTable[[#This Row],[IrrFlag]]=FALSE,0,MAX(0,CalcTable[[#This Row],[VolRednWind]]*(FCAP*IRR_TARGET-CalcTable[[#This Row],[IWC]])))</f>
        <v>#NAME?</v>
      </c>
      <c r="AB4827" s="13" t="e">
        <f ca="1">CalcTable[[#This Row],[IWC]]+CalcTable[[#This Row],[Eff Precip]]+CalcTable[[#This Row],[IrrAmt]]-CalcTable[[#This Row],[AET]]</f>
        <v>#NAME?</v>
      </c>
      <c r="AC4827" s="13" t="e">
        <f ca="1">IF(CalcTable[[#This Row],[PWC]]&gt;FCAP,MIN(24*PERC,MIN(SAT,CalcTable[[#This Row],[PWC]])-FCAP),0)</f>
        <v>#NAME?</v>
      </c>
      <c r="AD4827" s="13" t="e">
        <f ca="1">IF(CalcTable[[#This Row],[PWC]]&gt;SAT,CalcTable[[#This Row],[PWC]]-SAT,0)</f>
        <v>#NAME?</v>
      </c>
      <c r="AE4827" s="13" t="e">
        <f ca="1">CalcTable[[#This Row],[PWC]]-CalcTable[[#This Row],[PercAmt]]-CalcTable[[#This Row],[Runoff]]</f>
        <v>#NAME?</v>
      </c>
      <c r="AF4827" s="13" t="e">
        <f ca="1">CalcTable[[#This Row],[IrrAmt]]/1000*CUR_IRR_AREA*10000/IRR_EFF</f>
        <v>#NAME?</v>
      </c>
      <c r="AG4827" s="147"/>
      <c r="AH4827" s="13"/>
      <c r="AI4827" s="50">
        <v>7.5643270358800665</v>
      </c>
      <c r="AJ4827" s="50">
        <v>8.7000020999995744</v>
      </c>
      <c r="AK4827" s="50">
        <v>0</v>
      </c>
      <c r="AL4827" s="50">
        <v>0</v>
      </c>
      <c r="AM4827" s="50"/>
      <c r="AN4827" s="50"/>
      <c r="AO4827" s="50"/>
      <c r="AP4827" s="50"/>
      <c r="AQ4827" s="50"/>
      <c r="AR4827" s="50"/>
      <c r="AS4827" s="50"/>
      <c r="AT4827" s="50"/>
      <c r="AU4827" s="50"/>
      <c r="AV4827" s="50"/>
      <c r="AW4827" s="50"/>
      <c r="AX4827" s="50">
        <f t="shared" si="1527"/>
        <v>16.264329135879642</v>
      </c>
      <c r="AY4827" s="50"/>
      <c r="AZ4827" s="50">
        <f t="shared" si="1517"/>
        <v>366.14352479289522</v>
      </c>
      <c r="BA4827" s="50">
        <f t="shared" si="1518"/>
        <v>591.78875495462728</v>
      </c>
      <c r="BB4827" s="50">
        <f t="shared" si="1519"/>
        <v>612.34015676527781</v>
      </c>
      <c r="BC4827" s="17">
        <f t="shared" si="1520"/>
        <v>19917</v>
      </c>
      <c r="BD4827" s="50">
        <f t="shared" si="1521"/>
        <v>16.264329135879642</v>
      </c>
      <c r="BE4827" s="50">
        <f t="shared" si="1522"/>
        <v>366.14352479289522</v>
      </c>
      <c r="BF4827" s="50">
        <f t="shared" si="1528"/>
        <v>598.89424742713368</v>
      </c>
      <c r="BG4827" s="50"/>
      <c r="BH4827" s="17">
        <f t="shared" si="1523"/>
        <v>0</v>
      </c>
      <c r="BI4827" s="17">
        <f t="shared" si="1531"/>
        <v>4827</v>
      </c>
      <c r="BJ4827" s="17">
        <f t="shared" si="1529"/>
        <v>4827</v>
      </c>
      <c r="BK4827" s="150">
        <f t="shared" si="1530"/>
        <v>33423</v>
      </c>
      <c r="BL4827" s="50" t="e">
        <f t="shared" ca="1" si="1524"/>
        <v>#NAME?</v>
      </c>
      <c r="BM4827" s="50" t="e">
        <f t="shared" ca="1" si="1525"/>
        <v>#NAME?</v>
      </c>
      <c r="BN4827" s="50" t="e">
        <f t="shared" ca="1" si="1526"/>
        <v>#NAME?</v>
      </c>
    </row>
    <row r="4828" spans="1:66" x14ac:dyDescent="0.35">
      <c r="A4828" s="48">
        <v>33424</v>
      </c>
      <c r="B4828" s="17">
        <v>1991</v>
      </c>
      <c r="C4828" s="17">
        <v>7</v>
      </c>
      <c r="D4828" s="17">
        <v>186</v>
      </c>
      <c r="E4828" s="17">
        <v>5</v>
      </c>
      <c r="F4828" s="17">
        <v>6</v>
      </c>
      <c r="G4828" s="50">
        <v>8.1999999999999993</v>
      </c>
      <c r="H4828" s="32">
        <v>4.466388223701319</v>
      </c>
      <c r="I4828" s="50">
        <v>6</v>
      </c>
      <c r="J4828" s="13">
        <v>1.2</v>
      </c>
      <c r="K4828" s="13">
        <f t="shared" si="1512"/>
        <v>1.2</v>
      </c>
      <c r="L4828" s="13">
        <f t="shared" si="1513"/>
        <v>0</v>
      </c>
      <c r="M4828" s="13" t="e">
        <f ca="1">CalcTable[[#This Row],[IWC]]-AE4827</f>
        <v>#NAME?</v>
      </c>
      <c r="N4828" s="13" t="e">
        <f ca="1">IF(CalcTable[[#This Row],[Day of Year]]&lt;123,FCAP,AE4827)</f>
        <v>#NAME?</v>
      </c>
      <c r="O4828" s="17" t="e">
        <f ca="1">IF(IRR_DRIP,5,COUNTIF('IDET Wind Values'!C4812:G4812,"&lt;="&amp;IRR_MAXWIND))</f>
        <v>#NAME?</v>
      </c>
      <c r="P4828" s="13" t="e">
        <f ca="1">CalcTable[[#This Row],[ET_o]]*KL</f>
        <v>#NAME?</v>
      </c>
      <c r="Q4828" s="13" t="e">
        <f ca="1">IF(WILTPT&lt;=0,1,MAX(0,MIN(1,(CalcTable[[#This Row],[IWC]]-WILTPT)/(MAD-WILTPT))))</f>
        <v>#NAME?</v>
      </c>
      <c r="R4828" s="13" t="e">
        <f ca="1">CalcTable[[#This Row],[ETMult]]*CalcTable[[#This Row],[ETb]]</f>
        <v>#NAME?</v>
      </c>
      <c r="S4828" s="13" t="b">
        <f>INDEX(IRR_LIST,CalcTable[[#This Row],[Day of Week]]+1)</f>
        <v>0</v>
      </c>
      <c r="T4828" s="13">
        <f t="shared" ca="1" si="1514"/>
        <v>1.2</v>
      </c>
      <c r="U4828" s="13" t="b">
        <f ca="1">IF(CalcTable[[#This Row],[IrrPrecip]]&gt;=IC_MM,FALSE,TRUE)</f>
        <v>1</v>
      </c>
      <c r="V4828" s="13" t="b">
        <f t="shared" si="1515"/>
        <v>1</v>
      </c>
      <c r="W4828" s="13" t="e">
        <f ca="1">IF(AND(IRR_DRIP=FALSE,CalcTable[[#This Row],[IrrHours]]&lt;=0),FALSE,TRUE)</f>
        <v>#NAME?</v>
      </c>
      <c r="X4828" s="13" t="e">
        <f ca="1">AND(CalcTable[[#This Row],[IrrDay]],CalcTable[[#This Row],[IrrRain]],CalcTable[[#This Row],[IrrWarm]],CalcTable[[#This Row],[IrrWindy]])</f>
        <v>#NAME?</v>
      </c>
      <c r="Y4828" s="13" t="e">
        <f t="shared" ca="1" si="1516"/>
        <v>#NAME?</v>
      </c>
      <c r="Z4828" s="13" t="e">
        <f ca="1">CalcTable[[#This Row],[IrrHours]]/5</f>
        <v>#NAME?</v>
      </c>
      <c r="AA4828" s="13" t="e">
        <f ca="1">IF(CalcTable[[#This Row],[IrrFlag]]=FALSE,0,MAX(0,CalcTable[[#This Row],[VolRednWind]]*(FCAP*IRR_TARGET-CalcTable[[#This Row],[IWC]])))</f>
        <v>#NAME?</v>
      </c>
      <c r="AB4828" s="13" t="e">
        <f ca="1">CalcTable[[#This Row],[IWC]]+CalcTable[[#This Row],[Eff Precip]]+CalcTable[[#This Row],[IrrAmt]]-CalcTable[[#This Row],[AET]]</f>
        <v>#NAME?</v>
      </c>
      <c r="AC4828" s="13" t="e">
        <f ca="1">IF(CalcTable[[#This Row],[PWC]]&gt;FCAP,MIN(24*PERC,MIN(SAT,CalcTable[[#This Row],[PWC]])-FCAP),0)</f>
        <v>#NAME?</v>
      </c>
      <c r="AD4828" s="13" t="e">
        <f ca="1">IF(CalcTable[[#This Row],[PWC]]&gt;SAT,CalcTable[[#This Row],[PWC]]-SAT,0)</f>
        <v>#NAME?</v>
      </c>
      <c r="AE4828" s="13" t="e">
        <f ca="1">CalcTable[[#This Row],[PWC]]-CalcTable[[#This Row],[PercAmt]]-CalcTable[[#This Row],[Runoff]]</f>
        <v>#NAME?</v>
      </c>
      <c r="AF4828" s="13" t="e">
        <f ca="1">CalcTable[[#This Row],[IrrAmt]]/1000*CUR_IRR_AREA*10000/IRR_EFF</f>
        <v>#NAME?</v>
      </c>
      <c r="AG4828" s="147"/>
      <c r="AH4828" s="13"/>
      <c r="AI4828" s="50">
        <v>0</v>
      </c>
      <c r="AJ4828" s="50">
        <v>0</v>
      </c>
      <c r="AK4828" s="50">
        <v>0</v>
      </c>
      <c r="AL4828" s="50">
        <v>4.1567487386050637</v>
      </c>
      <c r="AM4828" s="50"/>
      <c r="AN4828" s="50"/>
      <c r="AO4828" s="50"/>
      <c r="AP4828" s="50"/>
      <c r="AQ4828" s="50"/>
      <c r="AR4828" s="50"/>
      <c r="AS4828" s="50"/>
      <c r="AT4828" s="50"/>
      <c r="AU4828" s="50"/>
      <c r="AV4828" s="50"/>
      <c r="AW4828" s="50"/>
      <c r="AX4828" s="50">
        <f t="shared" si="1527"/>
        <v>4.1567487386050637</v>
      </c>
      <c r="AY4828" s="50"/>
      <c r="AZ4828" s="50">
        <f t="shared" si="1517"/>
        <v>121.93129633241522</v>
      </c>
      <c r="BA4828" s="50">
        <f t="shared" si="1518"/>
        <v>187.73548800387741</v>
      </c>
      <c r="BB4828" s="50">
        <f t="shared" si="1519"/>
        <v>193.54174021018289</v>
      </c>
      <c r="BC4828" s="17">
        <f t="shared" si="1520"/>
        <v>19917</v>
      </c>
      <c r="BD4828" s="50">
        <f t="shared" si="1521"/>
        <v>4.1567487386050637</v>
      </c>
      <c r="BE4828" s="50">
        <f t="shared" si="1522"/>
        <v>121.93129633241522</v>
      </c>
      <c r="BF4828" s="50">
        <f t="shared" si="1528"/>
        <v>199.44078485648973</v>
      </c>
      <c r="BG4828" s="50"/>
      <c r="BH4828" s="17">
        <f t="shared" si="1523"/>
        <v>0</v>
      </c>
      <c r="BI4828" s="17">
        <f t="shared" si="1531"/>
        <v>4828</v>
      </c>
      <c r="BJ4828" s="17">
        <f t="shared" si="1529"/>
        <v>4828</v>
      </c>
      <c r="BK4828" s="150">
        <f t="shared" si="1530"/>
        <v>33424</v>
      </c>
      <c r="BL4828" s="50" t="e">
        <f t="shared" ca="1" si="1524"/>
        <v>#NAME?</v>
      </c>
      <c r="BM4828" s="50" t="e">
        <f t="shared" ca="1" si="1525"/>
        <v>#NAME?</v>
      </c>
      <c r="BN4828" s="50" t="e">
        <f t="shared" ca="1" si="1526"/>
        <v>#NAME?</v>
      </c>
    </row>
    <row r="4829" spans="1:66" x14ac:dyDescent="0.35">
      <c r="A4829" s="48">
        <v>33425</v>
      </c>
      <c r="B4829" s="17">
        <v>1991</v>
      </c>
      <c r="C4829" s="17">
        <v>7</v>
      </c>
      <c r="D4829" s="17">
        <v>187</v>
      </c>
      <c r="E4829" s="17">
        <v>6</v>
      </c>
      <c r="F4829" s="17">
        <v>7</v>
      </c>
      <c r="G4829" s="50">
        <v>5</v>
      </c>
      <c r="H4829" s="32">
        <v>3.154506391890151</v>
      </c>
      <c r="I4829" s="50">
        <v>14.666666666666666</v>
      </c>
      <c r="J4829" s="13">
        <v>4</v>
      </c>
      <c r="K4829" s="13">
        <f t="shared" si="1512"/>
        <v>4</v>
      </c>
      <c r="L4829" s="13">
        <f t="shared" si="1513"/>
        <v>0</v>
      </c>
      <c r="M4829" s="13" t="e">
        <f ca="1">CalcTable[[#This Row],[IWC]]-AE4828</f>
        <v>#NAME?</v>
      </c>
      <c r="N4829" s="13" t="e">
        <f ca="1">IF(CalcTable[[#This Row],[Day of Year]]&lt;123,FCAP,AE4828)</f>
        <v>#NAME?</v>
      </c>
      <c r="O4829" s="17" t="e">
        <f ca="1">IF(IRR_DRIP,5,COUNTIF('IDET Wind Values'!C4813:G4813,"&lt;="&amp;IRR_MAXWIND))</f>
        <v>#NAME?</v>
      </c>
      <c r="P4829" s="13" t="e">
        <f ca="1">CalcTable[[#This Row],[ET_o]]*KL</f>
        <v>#NAME?</v>
      </c>
      <c r="Q4829" s="13" t="e">
        <f ca="1">IF(WILTPT&lt;=0,1,MAX(0,MIN(1,(CalcTable[[#This Row],[IWC]]-WILTPT)/(MAD-WILTPT))))</f>
        <v>#NAME?</v>
      </c>
      <c r="R4829" s="13" t="e">
        <f ca="1">CalcTable[[#This Row],[ETMult]]*CalcTable[[#This Row],[ETb]]</f>
        <v>#NAME?</v>
      </c>
      <c r="S4829" s="13" t="b">
        <f>INDEX(IRR_LIST,CalcTable[[#This Row],[Day of Week]]+1)</f>
        <v>0</v>
      </c>
      <c r="T4829" s="13">
        <f t="shared" ca="1" si="1514"/>
        <v>2.4</v>
      </c>
      <c r="U4829" s="13" t="b">
        <f ca="1">IF(CalcTable[[#This Row],[IrrPrecip]]&gt;=IC_MM,FALSE,TRUE)</f>
        <v>1</v>
      </c>
      <c r="V4829" s="13" t="b">
        <f t="shared" si="1515"/>
        <v>1</v>
      </c>
      <c r="W4829" s="13" t="e">
        <f ca="1">IF(AND(IRR_DRIP=FALSE,CalcTable[[#This Row],[IrrHours]]&lt;=0),FALSE,TRUE)</f>
        <v>#NAME?</v>
      </c>
      <c r="X4829" s="13" t="e">
        <f ca="1">AND(CalcTable[[#This Row],[IrrDay]],CalcTable[[#This Row],[IrrRain]],CalcTable[[#This Row],[IrrWarm]],CalcTable[[#This Row],[IrrWindy]])</f>
        <v>#NAME?</v>
      </c>
      <c r="Y4829" s="13" t="e">
        <f t="shared" ca="1" si="1516"/>
        <v>#NAME?</v>
      </c>
      <c r="Z4829" s="13" t="e">
        <f ca="1">CalcTable[[#This Row],[IrrHours]]/5</f>
        <v>#NAME?</v>
      </c>
      <c r="AA4829" s="13" t="e">
        <f ca="1">IF(CalcTable[[#This Row],[IrrFlag]]=FALSE,0,MAX(0,CalcTable[[#This Row],[VolRednWind]]*(FCAP*IRR_TARGET-CalcTable[[#This Row],[IWC]])))</f>
        <v>#NAME?</v>
      </c>
      <c r="AB4829" s="13" t="e">
        <f ca="1">CalcTable[[#This Row],[IWC]]+CalcTable[[#This Row],[Eff Precip]]+CalcTable[[#This Row],[IrrAmt]]-CalcTable[[#This Row],[AET]]</f>
        <v>#NAME?</v>
      </c>
      <c r="AC4829" s="13" t="e">
        <f ca="1">IF(CalcTable[[#This Row],[PWC]]&gt;FCAP,MIN(24*PERC,MIN(SAT,CalcTable[[#This Row],[PWC]])-FCAP),0)</f>
        <v>#NAME?</v>
      </c>
      <c r="AD4829" s="13" t="e">
        <f ca="1">IF(CalcTable[[#This Row],[PWC]]&gt;SAT,CalcTable[[#This Row],[PWC]]-SAT,0)</f>
        <v>#NAME?</v>
      </c>
      <c r="AE4829" s="13" t="e">
        <f ca="1">CalcTable[[#This Row],[PWC]]-CalcTable[[#This Row],[PercAmt]]-CalcTable[[#This Row],[Runoff]]</f>
        <v>#NAME?</v>
      </c>
      <c r="AF4829" s="13" t="e">
        <f ca="1">CalcTable[[#This Row],[IrrAmt]]/1000*CUR_IRR_AREA*10000/IRR_EFF</f>
        <v>#NAME?</v>
      </c>
      <c r="AG4829" s="147"/>
      <c r="AH4829" s="13"/>
      <c r="AI4829" s="50">
        <v>0</v>
      </c>
      <c r="AJ4829" s="50">
        <v>0</v>
      </c>
      <c r="AK4829" s="50">
        <v>8.4963049434557743</v>
      </c>
      <c r="AL4829" s="50">
        <v>0</v>
      </c>
      <c r="AM4829" s="50"/>
      <c r="AN4829" s="50"/>
      <c r="AO4829" s="50"/>
      <c r="AP4829" s="50"/>
      <c r="AQ4829" s="50"/>
      <c r="AR4829" s="50"/>
      <c r="AS4829" s="50"/>
      <c r="AT4829" s="50"/>
      <c r="AU4829" s="50"/>
      <c r="AV4829" s="50"/>
      <c r="AW4829" s="50"/>
      <c r="AX4829" s="50">
        <f t="shared" si="1527"/>
        <v>8.4963049434557743</v>
      </c>
      <c r="AY4829" s="50"/>
      <c r="AZ4829" s="50">
        <f t="shared" si="1517"/>
        <v>124.61247250401803</v>
      </c>
      <c r="BA4829" s="50">
        <f t="shared" si="1518"/>
        <v>191.86364814110712</v>
      </c>
      <c r="BB4829" s="50">
        <f t="shared" si="1519"/>
        <v>197.79757540320324</v>
      </c>
      <c r="BC4829" s="17">
        <f t="shared" si="1520"/>
        <v>19917</v>
      </c>
      <c r="BD4829" s="50">
        <f t="shared" si="1521"/>
        <v>8.4963049434557743</v>
      </c>
      <c r="BE4829" s="50">
        <f t="shared" si="1522"/>
        <v>124.61247250401803</v>
      </c>
      <c r="BF4829" s="50">
        <f t="shared" si="1528"/>
        <v>203.8263355402548</v>
      </c>
      <c r="BG4829" s="50"/>
      <c r="BH4829" s="17">
        <f t="shared" si="1523"/>
        <v>0</v>
      </c>
      <c r="BI4829" s="17">
        <f t="shared" si="1531"/>
        <v>4829</v>
      </c>
      <c r="BJ4829" s="17">
        <f t="shared" si="1529"/>
        <v>4829</v>
      </c>
      <c r="BK4829" s="150">
        <f t="shared" si="1530"/>
        <v>33425</v>
      </c>
      <c r="BL4829" s="50" t="e">
        <f t="shared" ca="1" si="1524"/>
        <v>#NAME?</v>
      </c>
      <c r="BM4829" s="50" t="e">
        <f t="shared" ca="1" si="1525"/>
        <v>#NAME?</v>
      </c>
      <c r="BN4829" s="50" t="e">
        <f t="shared" ca="1" si="1526"/>
        <v>#NAME?</v>
      </c>
    </row>
    <row r="4830" spans="1:66" x14ac:dyDescent="0.35">
      <c r="A4830" s="48">
        <v>33426</v>
      </c>
      <c r="B4830" s="17">
        <v>1991</v>
      </c>
      <c r="C4830" s="17">
        <v>7</v>
      </c>
      <c r="D4830" s="17">
        <v>188</v>
      </c>
      <c r="E4830" s="17">
        <v>7</v>
      </c>
      <c r="F4830" s="17">
        <v>1</v>
      </c>
      <c r="G4830" s="50">
        <v>7</v>
      </c>
      <c r="H4830" s="32">
        <v>3.8418603546102226</v>
      </c>
      <c r="I4830" s="50">
        <v>6.5</v>
      </c>
      <c r="J4830" s="13">
        <v>0</v>
      </c>
      <c r="K4830" s="13">
        <f t="shared" si="1512"/>
        <v>0</v>
      </c>
      <c r="L4830" s="13">
        <f t="shared" si="1513"/>
        <v>0</v>
      </c>
      <c r="M4830" s="13" t="e">
        <f ca="1">CalcTable[[#This Row],[IWC]]-AE4829</f>
        <v>#NAME?</v>
      </c>
      <c r="N4830" s="13" t="e">
        <f ca="1">IF(CalcTable[[#This Row],[Day of Year]]&lt;123,FCAP,AE4829)</f>
        <v>#NAME?</v>
      </c>
      <c r="O4830" s="17" t="e">
        <f ca="1">IF(IRR_DRIP,5,COUNTIF('IDET Wind Values'!C4814:G4814,"&lt;="&amp;IRR_MAXWIND))</f>
        <v>#NAME?</v>
      </c>
      <c r="P4830" s="13" t="e">
        <f ca="1">CalcTable[[#This Row],[ET_o]]*KL</f>
        <v>#NAME?</v>
      </c>
      <c r="Q4830" s="13" t="e">
        <f ca="1">IF(WILTPT&lt;=0,1,MAX(0,MIN(1,(CalcTable[[#This Row],[IWC]]-WILTPT)/(MAD-WILTPT))))</f>
        <v>#NAME?</v>
      </c>
      <c r="R4830" s="13" t="e">
        <f ca="1">CalcTable[[#This Row],[ETMult]]*CalcTable[[#This Row],[ETb]]</f>
        <v>#NAME?</v>
      </c>
      <c r="S4830" s="13" t="b">
        <f>INDEX(IRR_LIST,CalcTable[[#This Row],[Day of Week]]+1)</f>
        <v>1</v>
      </c>
      <c r="T4830" s="13">
        <f t="shared" ca="1" si="1514"/>
        <v>5.2</v>
      </c>
      <c r="U4830" s="13" t="b">
        <f ca="1">IF(CalcTable[[#This Row],[IrrPrecip]]&gt;=IC_MM,FALSE,TRUE)</f>
        <v>1</v>
      </c>
      <c r="V4830" s="13" t="b">
        <f t="shared" si="1515"/>
        <v>1</v>
      </c>
      <c r="W4830" s="13" t="e">
        <f ca="1">IF(AND(IRR_DRIP=FALSE,CalcTable[[#This Row],[IrrHours]]&lt;=0),FALSE,TRUE)</f>
        <v>#NAME?</v>
      </c>
      <c r="X4830" s="13" t="e">
        <f ca="1">AND(CalcTable[[#This Row],[IrrDay]],CalcTable[[#This Row],[IrrRain]],CalcTable[[#This Row],[IrrWarm]],CalcTable[[#This Row],[IrrWindy]])</f>
        <v>#NAME?</v>
      </c>
      <c r="Y4830" s="13" t="e">
        <f t="shared" ca="1" si="1516"/>
        <v>#NAME?</v>
      </c>
      <c r="Z4830" s="13" t="e">
        <f ca="1">CalcTable[[#This Row],[IrrHours]]/5</f>
        <v>#NAME?</v>
      </c>
      <c r="AA4830" s="13" t="e">
        <f ca="1">IF(CalcTable[[#This Row],[IrrFlag]]=FALSE,0,MAX(0,CalcTable[[#This Row],[VolRednWind]]*(FCAP*IRR_TARGET-CalcTable[[#This Row],[IWC]])))</f>
        <v>#NAME?</v>
      </c>
      <c r="AB4830" s="13" t="e">
        <f ca="1">CalcTable[[#This Row],[IWC]]+CalcTable[[#This Row],[Eff Precip]]+CalcTable[[#This Row],[IrrAmt]]-CalcTable[[#This Row],[AET]]</f>
        <v>#NAME?</v>
      </c>
      <c r="AC4830" s="13" t="e">
        <f ca="1">IF(CalcTable[[#This Row],[PWC]]&gt;FCAP,MIN(24*PERC,MIN(SAT,CalcTable[[#This Row],[PWC]])-FCAP),0)</f>
        <v>#NAME?</v>
      </c>
      <c r="AD4830" s="13" t="e">
        <f ca="1">IF(CalcTable[[#This Row],[PWC]]&gt;SAT,CalcTable[[#This Row],[PWC]]-SAT,0)</f>
        <v>#NAME?</v>
      </c>
      <c r="AE4830" s="13" t="e">
        <f ca="1">CalcTable[[#This Row],[PWC]]-CalcTable[[#This Row],[PercAmt]]-CalcTable[[#This Row],[Runoff]]</f>
        <v>#NAME?</v>
      </c>
      <c r="AF4830" s="13" t="e">
        <f ca="1">CalcTable[[#This Row],[IrrAmt]]/1000*CUR_IRR_AREA*10000/IRR_EFF</f>
        <v>#NAME?</v>
      </c>
      <c r="AG4830" s="147"/>
      <c r="AH4830" s="13"/>
      <c r="AI4830" s="50">
        <v>5.7685783761379286</v>
      </c>
      <c r="AJ4830" s="50">
        <v>7.2903757385484163</v>
      </c>
      <c r="AK4830" s="50">
        <v>0</v>
      </c>
      <c r="AL4830" s="50">
        <v>0</v>
      </c>
      <c r="AM4830" s="50"/>
      <c r="AN4830" s="50"/>
      <c r="AO4830" s="50"/>
      <c r="AP4830" s="50"/>
      <c r="AQ4830" s="50"/>
      <c r="AR4830" s="50"/>
      <c r="AS4830" s="50"/>
      <c r="AT4830" s="50"/>
      <c r="AU4830" s="50"/>
      <c r="AV4830" s="50"/>
      <c r="AW4830" s="50"/>
      <c r="AX4830" s="50">
        <f t="shared" si="1527"/>
        <v>13.058954114686344</v>
      </c>
      <c r="AY4830" s="50"/>
      <c r="AZ4830" s="50">
        <f t="shared" si="1517"/>
        <v>298.45683784744318</v>
      </c>
      <c r="BA4830" s="50">
        <f t="shared" si="1518"/>
        <v>483.02889435335004</v>
      </c>
      <c r="BB4830" s="50">
        <f t="shared" si="1519"/>
        <v>499.85224831267988</v>
      </c>
      <c r="BC4830" s="17">
        <f t="shared" si="1520"/>
        <v>19917</v>
      </c>
      <c r="BD4830" s="50">
        <f t="shared" si="1521"/>
        <v>13.058954114686344</v>
      </c>
      <c r="BE4830" s="50">
        <f t="shared" si="1522"/>
        <v>298.45683784744318</v>
      </c>
      <c r="BF4830" s="50">
        <f t="shared" si="1528"/>
        <v>488.18037514996621</v>
      </c>
      <c r="BG4830" s="50"/>
      <c r="BH4830" s="17">
        <f t="shared" si="1523"/>
        <v>0</v>
      </c>
      <c r="BI4830" s="17">
        <f t="shared" si="1531"/>
        <v>4830</v>
      </c>
      <c r="BJ4830" s="17">
        <f t="shared" si="1529"/>
        <v>4830</v>
      </c>
      <c r="BK4830" s="150">
        <f t="shared" si="1530"/>
        <v>33426</v>
      </c>
      <c r="BL4830" s="50" t="e">
        <f t="shared" ca="1" si="1524"/>
        <v>#NAME?</v>
      </c>
      <c r="BM4830" s="50" t="e">
        <f t="shared" ca="1" si="1525"/>
        <v>#NAME?</v>
      </c>
      <c r="BN4830" s="50" t="e">
        <f t="shared" ca="1" si="1526"/>
        <v>#NAME?</v>
      </c>
    </row>
    <row r="4831" spans="1:66" x14ac:dyDescent="0.35">
      <c r="A4831" s="48">
        <v>33427</v>
      </c>
      <c r="B4831" s="17">
        <v>1991</v>
      </c>
      <c r="C4831" s="17">
        <v>7</v>
      </c>
      <c r="D4831" s="17">
        <v>189</v>
      </c>
      <c r="E4831" s="17">
        <v>8</v>
      </c>
      <c r="F4831" s="17">
        <v>2</v>
      </c>
      <c r="G4831" s="50">
        <v>7.4</v>
      </c>
      <c r="H4831" s="32">
        <v>3.9803787771111008</v>
      </c>
      <c r="I4831" s="50">
        <v>8.3333333333333339</v>
      </c>
      <c r="J4831" s="13">
        <v>0.9</v>
      </c>
      <c r="K4831" s="13">
        <f t="shared" si="1512"/>
        <v>0.9</v>
      </c>
      <c r="L4831" s="13">
        <f t="shared" si="1513"/>
        <v>0</v>
      </c>
      <c r="M4831" s="13" t="e">
        <f ca="1">CalcTable[[#This Row],[IWC]]-AE4830</f>
        <v>#NAME?</v>
      </c>
      <c r="N4831" s="13" t="e">
        <f ca="1">IF(CalcTable[[#This Row],[Day of Year]]&lt;123,FCAP,AE4830)</f>
        <v>#NAME?</v>
      </c>
      <c r="O4831" s="17" t="e">
        <f ca="1">IF(IRR_DRIP,5,COUNTIF('IDET Wind Values'!C4815:G4815,"&lt;="&amp;IRR_MAXWIND))</f>
        <v>#NAME?</v>
      </c>
      <c r="P4831" s="13" t="e">
        <f ca="1">CalcTable[[#This Row],[ET_o]]*KL</f>
        <v>#NAME?</v>
      </c>
      <c r="Q4831" s="13" t="e">
        <f ca="1">IF(WILTPT&lt;=0,1,MAX(0,MIN(1,(CalcTable[[#This Row],[IWC]]-WILTPT)/(MAD-WILTPT))))</f>
        <v>#NAME?</v>
      </c>
      <c r="R4831" s="13" t="e">
        <f ca="1">CalcTable[[#This Row],[ETMult]]*CalcTable[[#This Row],[ETb]]</f>
        <v>#NAME?</v>
      </c>
      <c r="S4831" s="13" t="b">
        <f>INDEX(IRR_LIST,CalcTable[[#This Row],[Day of Week]]+1)</f>
        <v>0</v>
      </c>
      <c r="T4831" s="13">
        <f t="shared" ca="1" si="1514"/>
        <v>4</v>
      </c>
      <c r="U4831" s="13" t="b">
        <f ca="1">IF(CalcTable[[#This Row],[IrrPrecip]]&gt;=IC_MM,FALSE,TRUE)</f>
        <v>1</v>
      </c>
      <c r="V4831" s="13" t="b">
        <f t="shared" si="1515"/>
        <v>1</v>
      </c>
      <c r="W4831" s="13" t="e">
        <f ca="1">IF(AND(IRR_DRIP=FALSE,CalcTable[[#This Row],[IrrHours]]&lt;=0),FALSE,TRUE)</f>
        <v>#NAME?</v>
      </c>
      <c r="X4831" s="13" t="e">
        <f ca="1">AND(CalcTable[[#This Row],[IrrDay]],CalcTable[[#This Row],[IrrRain]],CalcTable[[#This Row],[IrrWarm]],CalcTable[[#This Row],[IrrWindy]])</f>
        <v>#NAME?</v>
      </c>
      <c r="Y4831" s="13" t="e">
        <f t="shared" ca="1" si="1516"/>
        <v>#NAME?</v>
      </c>
      <c r="Z4831" s="13" t="e">
        <f ca="1">CalcTable[[#This Row],[IrrHours]]/5</f>
        <v>#NAME?</v>
      </c>
      <c r="AA4831" s="13" t="e">
        <f ca="1">IF(CalcTable[[#This Row],[IrrFlag]]=FALSE,0,MAX(0,CalcTable[[#This Row],[VolRednWind]]*(FCAP*IRR_TARGET-CalcTable[[#This Row],[IWC]])))</f>
        <v>#NAME?</v>
      </c>
      <c r="AB4831" s="13" t="e">
        <f ca="1">CalcTable[[#This Row],[IWC]]+CalcTable[[#This Row],[Eff Precip]]+CalcTable[[#This Row],[IrrAmt]]-CalcTable[[#This Row],[AET]]</f>
        <v>#NAME?</v>
      </c>
      <c r="AC4831" s="13" t="e">
        <f ca="1">IF(CalcTable[[#This Row],[PWC]]&gt;FCAP,MIN(24*PERC,MIN(SAT,CalcTable[[#This Row],[PWC]])-FCAP),0)</f>
        <v>#NAME?</v>
      </c>
      <c r="AD4831" s="13" t="e">
        <f ca="1">IF(CalcTable[[#This Row],[PWC]]&gt;SAT,CalcTable[[#This Row],[PWC]]-SAT,0)</f>
        <v>#NAME?</v>
      </c>
      <c r="AE4831" s="13" t="e">
        <f ca="1">CalcTable[[#This Row],[PWC]]-CalcTable[[#This Row],[PercAmt]]-CalcTable[[#This Row],[Runoff]]</f>
        <v>#NAME?</v>
      </c>
      <c r="AF4831" s="13" t="e">
        <f ca="1">CalcTable[[#This Row],[IrrAmt]]/1000*CUR_IRR_AREA*10000/IRR_EFF</f>
        <v>#NAME?</v>
      </c>
      <c r="AG4831" s="147"/>
      <c r="AH4831" s="13"/>
      <c r="AI4831" s="50">
        <v>0</v>
      </c>
      <c r="AJ4831" s="50">
        <v>0</v>
      </c>
      <c r="AK4831" s="50">
        <v>5.0410231950356277</v>
      </c>
      <c r="AL4831" s="50">
        <v>6.3045152336109318</v>
      </c>
      <c r="AM4831" s="50"/>
      <c r="AN4831" s="50"/>
      <c r="AO4831" s="50"/>
      <c r="AP4831" s="50"/>
      <c r="AQ4831" s="50"/>
      <c r="AR4831" s="50"/>
      <c r="AS4831" s="50"/>
      <c r="AT4831" s="50"/>
      <c r="AU4831" s="50"/>
      <c r="AV4831" s="50"/>
      <c r="AW4831" s="50"/>
      <c r="AX4831" s="50">
        <f t="shared" si="1527"/>
        <v>11.345538428646559</v>
      </c>
      <c r="AY4831" s="50"/>
      <c r="AZ4831" s="50">
        <f t="shared" si="1517"/>
        <v>258.86745371310991</v>
      </c>
      <c r="BA4831" s="50">
        <f t="shared" si="1518"/>
        <v>398.57369857415335</v>
      </c>
      <c r="BB4831" s="50">
        <f t="shared" si="1519"/>
        <v>410.90072017953958</v>
      </c>
      <c r="BC4831" s="17">
        <f t="shared" si="1520"/>
        <v>19917</v>
      </c>
      <c r="BD4831" s="50">
        <f t="shared" si="1521"/>
        <v>11.345538428646559</v>
      </c>
      <c r="BE4831" s="50">
        <f t="shared" si="1522"/>
        <v>258.86745371310991</v>
      </c>
      <c r="BF4831" s="50">
        <f t="shared" si="1528"/>
        <v>423.4247456993391</v>
      </c>
      <c r="BG4831" s="50"/>
      <c r="BH4831" s="17">
        <f t="shared" si="1523"/>
        <v>0</v>
      </c>
      <c r="BI4831" s="17">
        <f t="shared" si="1531"/>
        <v>4831</v>
      </c>
      <c r="BJ4831" s="17">
        <f t="shared" si="1529"/>
        <v>4831</v>
      </c>
      <c r="BK4831" s="150">
        <f t="shared" si="1530"/>
        <v>33427</v>
      </c>
      <c r="BL4831" s="50" t="e">
        <f t="shared" ca="1" si="1524"/>
        <v>#NAME?</v>
      </c>
      <c r="BM4831" s="50" t="e">
        <f t="shared" ca="1" si="1525"/>
        <v>#NAME?</v>
      </c>
      <c r="BN4831" s="50" t="e">
        <f t="shared" ca="1" si="1526"/>
        <v>#NAME?</v>
      </c>
    </row>
    <row r="4832" spans="1:66" x14ac:dyDescent="0.35">
      <c r="A4832" s="48">
        <v>33428</v>
      </c>
      <c r="B4832" s="17">
        <v>1991</v>
      </c>
      <c r="C4832" s="17">
        <v>7</v>
      </c>
      <c r="D4832" s="17">
        <v>190</v>
      </c>
      <c r="E4832" s="17">
        <v>9</v>
      </c>
      <c r="F4832" s="17">
        <v>3</v>
      </c>
      <c r="G4832" s="50">
        <v>7.6</v>
      </c>
      <c r="H4832" s="32">
        <v>5.0442409827821786</v>
      </c>
      <c r="I4832" s="50">
        <v>2.1666666666666665</v>
      </c>
      <c r="J4832" s="13">
        <v>1.6</v>
      </c>
      <c r="K4832" s="13">
        <f t="shared" si="1512"/>
        <v>1.6</v>
      </c>
      <c r="L4832" s="13">
        <f t="shared" si="1513"/>
        <v>0</v>
      </c>
      <c r="M4832" s="13" t="e">
        <f ca="1">CalcTable[[#This Row],[IWC]]-AE4831</f>
        <v>#NAME?</v>
      </c>
      <c r="N4832" s="13" t="e">
        <f ca="1">IF(CalcTable[[#This Row],[Day of Year]]&lt;123,FCAP,AE4831)</f>
        <v>#NAME?</v>
      </c>
      <c r="O4832" s="17" t="e">
        <f ca="1">IF(IRR_DRIP,5,COUNTIF('IDET Wind Values'!C4816:G4816,"&lt;="&amp;IRR_MAXWIND))</f>
        <v>#NAME?</v>
      </c>
      <c r="P4832" s="13" t="e">
        <f ca="1">CalcTable[[#This Row],[ET_o]]*KL</f>
        <v>#NAME?</v>
      </c>
      <c r="Q4832" s="13" t="e">
        <f ca="1">IF(WILTPT&lt;=0,1,MAX(0,MIN(1,(CalcTable[[#This Row],[IWC]]-WILTPT)/(MAD-WILTPT))))</f>
        <v>#NAME?</v>
      </c>
      <c r="R4832" s="13" t="e">
        <f ca="1">CalcTable[[#This Row],[ETMult]]*CalcTable[[#This Row],[ETb]]</f>
        <v>#NAME?</v>
      </c>
      <c r="S4832" s="13" t="b">
        <f>INDEX(IRR_LIST,CalcTable[[#This Row],[Day of Week]]+1)</f>
        <v>1</v>
      </c>
      <c r="T4832" s="13">
        <f t="shared" ca="1" si="1514"/>
        <v>0.9</v>
      </c>
      <c r="U4832" s="13" t="b">
        <f ca="1">IF(CalcTable[[#This Row],[IrrPrecip]]&gt;=IC_MM,FALSE,TRUE)</f>
        <v>1</v>
      </c>
      <c r="V4832" s="13" t="b">
        <f t="shared" si="1515"/>
        <v>1</v>
      </c>
      <c r="W4832" s="13" t="e">
        <f ca="1">IF(AND(IRR_DRIP=FALSE,CalcTable[[#This Row],[IrrHours]]&lt;=0),FALSE,TRUE)</f>
        <v>#NAME?</v>
      </c>
      <c r="X4832" s="13" t="e">
        <f ca="1">AND(CalcTable[[#This Row],[IrrDay]],CalcTable[[#This Row],[IrrRain]],CalcTable[[#This Row],[IrrWarm]],CalcTable[[#This Row],[IrrWindy]])</f>
        <v>#NAME?</v>
      </c>
      <c r="Y4832" s="13" t="e">
        <f t="shared" ca="1" si="1516"/>
        <v>#NAME?</v>
      </c>
      <c r="Z4832" s="13" t="e">
        <f ca="1">CalcTable[[#This Row],[IrrHours]]/5</f>
        <v>#NAME?</v>
      </c>
      <c r="AA4832" s="13" t="e">
        <f ca="1">IF(CalcTable[[#This Row],[IrrFlag]]=FALSE,0,MAX(0,CalcTable[[#This Row],[VolRednWind]]*(FCAP*IRR_TARGET-CalcTable[[#This Row],[IWC]])))</f>
        <v>#NAME?</v>
      </c>
      <c r="AB4832" s="13" t="e">
        <f ca="1">CalcTable[[#This Row],[IWC]]+CalcTable[[#This Row],[Eff Precip]]+CalcTable[[#This Row],[IrrAmt]]-CalcTable[[#This Row],[AET]]</f>
        <v>#NAME?</v>
      </c>
      <c r="AC4832" s="13" t="e">
        <f ca="1">IF(CalcTable[[#This Row],[PWC]]&gt;FCAP,MIN(24*PERC,MIN(SAT,CalcTable[[#This Row],[PWC]])-FCAP),0)</f>
        <v>#NAME?</v>
      </c>
      <c r="AD4832" s="13" t="e">
        <f ca="1">IF(CalcTable[[#This Row],[PWC]]&gt;SAT,CalcTable[[#This Row],[PWC]]-SAT,0)</f>
        <v>#NAME?</v>
      </c>
      <c r="AE4832" s="13" t="e">
        <f ca="1">CalcTable[[#This Row],[PWC]]-CalcTable[[#This Row],[PercAmt]]-CalcTable[[#This Row],[Runoff]]</f>
        <v>#NAME?</v>
      </c>
      <c r="AF4832" s="13" t="e">
        <f ca="1">CalcTable[[#This Row],[IrrAmt]]/1000*CUR_IRR_AREA*10000/IRR_EFF</f>
        <v>#NAME?</v>
      </c>
      <c r="AG4832" s="147"/>
      <c r="AH4832" s="13"/>
      <c r="AI4832" s="50">
        <v>1.8642572619260436</v>
      </c>
      <c r="AJ4832" s="50">
        <v>2.0671635769141061</v>
      </c>
      <c r="AK4832" s="50">
        <v>0</v>
      </c>
      <c r="AL4832" s="50">
        <v>0</v>
      </c>
      <c r="AM4832" s="50"/>
      <c r="AN4832" s="50"/>
      <c r="AO4832" s="50"/>
      <c r="AP4832" s="50"/>
      <c r="AQ4832" s="50"/>
      <c r="AR4832" s="50"/>
      <c r="AS4832" s="50"/>
      <c r="AT4832" s="50"/>
      <c r="AU4832" s="50"/>
      <c r="AV4832" s="50"/>
      <c r="AW4832" s="50"/>
      <c r="AX4832" s="50">
        <f t="shared" si="1527"/>
        <v>3.9314208388401495</v>
      </c>
      <c r="AY4832" s="50"/>
      <c r="AZ4832" s="50">
        <f t="shared" si="1517"/>
        <v>87.979238097729095</v>
      </c>
      <c r="BA4832" s="50">
        <f t="shared" si="1518"/>
        <v>142.12348117739882</v>
      </c>
      <c r="BB4832" s="50">
        <f t="shared" si="1519"/>
        <v>147.05334475294569</v>
      </c>
      <c r="BC4832" s="17">
        <f t="shared" si="1520"/>
        <v>19917</v>
      </c>
      <c r="BD4832" s="50">
        <f t="shared" si="1521"/>
        <v>3.9314208388401495</v>
      </c>
      <c r="BE4832" s="50">
        <f t="shared" si="1522"/>
        <v>87.979238097729095</v>
      </c>
      <c r="BF4832" s="50">
        <f t="shared" si="1528"/>
        <v>143.90602597589483</v>
      </c>
      <c r="BG4832" s="50"/>
      <c r="BH4832" s="17">
        <f t="shared" si="1523"/>
        <v>0</v>
      </c>
      <c r="BI4832" s="17">
        <f t="shared" si="1531"/>
        <v>4832</v>
      </c>
      <c r="BJ4832" s="17">
        <f t="shared" si="1529"/>
        <v>4832</v>
      </c>
      <c r="BK4832" s="150">
        <f t="shared" si="1530"/>
        <v>33428</v>
      </c>
      <c r="BL4832" s="50" t="e">
        <f t="shared" ca="1" si="1524"/>
        <v>#NAME?</v>
      </c>
      <c r="BM4832" s="50" t="e">
        <f t="shared" ca="1" si="1525"/>
        <v>#NAME?</v>
      </c>
      <c r="BN4832" s="50" t="e">
        <f t="shared" ca="1" si="1526"/>
        <v>#NAME?</v>
      </c>
    </row>
    <row r="4833" spans="1:66" x14ac:dyDescent="0.35">
      <c r="A4833" s="48">
        <v>33429</v>
      </c>
      <c r="B4833" s="17">
        <v>1991</v>
      </c>
      <c r="C4833" s="17">
        <v>7</v>
      </c>
      <c r="D4833" s="17">
        <v>191</v>
      </c>
      <c r="E4833" s="17">
        <v>10</v>
      </c>
      <c r="F4833" s="17">
        <v>4</v>
      </c>
      <c r="G4833" s="50">
        <v>11.7</v>
      </c>
      <c r="H4833" s="32">
        <v>3.1889021886424178</v>
      </c>
      <c r="I4833" s="50">
        <v>16.166666666666668</v>
      </c>
      <c r="J4833" s="13">
        <v>4.5999999999999996</v>
      </c>
      <c r="K4833" s="13">
        <f t="shared" si="1512"/>
        <v>4.5999999999999996</v>
      </c>
      <c r="L4833" s="13">
        <f t="shared" si="1513"/>
        <v>0</v>
      </c>
      <c r="M4833" s="13" t="e">
        <f ca="1">CalcTable[[#This Row],[IWC]]-AE4832</f>
        <v>#NAME?</v>
      </c>
      <c r="N4833" s="13" t="e">
        <f ca="1">IF(CalcTable[[#This Row],[Day of Year]]&lt;123,FCAP,AE4832)</f>
        <v>#NAME?</v>
      </c>
      <c r="O4833" s="17" t="e">
        <f ca="1">IF(IRR_DRIP,5,COUNTIF('IDET Wind Values'!C4817:G4817,"&lt;="&amp;IRR_MAXWIND))</f>
        <v>#NAME?</v>
      </c>
      <c r="P4833" s="13" t="e">
        <f ca="1">CalcTable[[#This Row],[ET_o]]*KL</f>
        <v>#NAME?</v>
      </c>
      <c r="Q4833" s="13" t="e">
        <f ca="1">IF(WILTPT&lt;=0,1,MAX(0,MIN(1,(CalcTable[[#This Row],[IWC]]-WILTPT)/(MAD-WILTPT))))</f>
        <v>#NAME?</v>
      </c>
      <c r="R4833" s="13" t="e">
        <f ca="1">CalcTable[[#This Row],[ETMult]]*CalcTable[[#This Row],[ETb]]</f>
        <v>#NAME?</v>
      </c>
      <c r="S4833" s="13" t="b">
        <f>INDEX(IRR_LIST,CalcTable[[#This Row],[Day of Week]]+1)</f>
        <v>0</v>
      </c>
      <c r="T4833" s="13">
        <f t="shared" ca="1" si="1514"/>
        <v>2.5</v>
      </c>
      <c r="U4833" s="13" t="b">
        <f ca="1">IF(CalcTable[[#This Row],[IrrPrecip]]&gt;=IC_MM,FALSE,TRUE)</f>
        <v>1</v>
      </c>
      <c r="V4833" s="13" t="b">
        <f t="shared" si="1515"/>
        <v>1</v>
      </c>
      <c r="W4833" s="13" t="e">
        <f ca="1">IF(AND(IRR_DRIP=FALSE,CalcTable[[#This Row],[IrrHours]]&lt;=0),FALSE,TRUE)</f>
        <v>#NAME?</v>
      </c>
      <c r="X4833" s="13" t="e">
        <f ca="1">AND(CalcTable[[#This Row],[IrrDay]],CalcTable[[#This Row],[IrrRain]],CalcTable[[#This Row],[IrrWarm]],CalcTable[[#This Row],[IrrWindy]])</f>
        <v>#NAME?</v>
      </c>
      <c r="Y4833" s="13" t="e">
        <f t="shared" ca="1" si="1516"/>
        <v>#NAME?</v>
      </c>
      <c r="Z4833" s="13" t="e">
        <f ca="1">CalcTable[[#This Row],[IrrHours]]/5</f>
        <v>#NAME?</v>
      </c>
      <c r="AA4833" s="13" t="e">
        <f ca="1">IF(CalcTable[[#This Row],[IrrFlag]]=FALSE,0,MAX(0,CalcTable[[#This Row],[VolRednWind]]*(FCAP*IRR_TARGET-CalcTable[[#This Row],[IWC]])))</f>
        <v>#NAME?</v>
      </c>
      <c r="AB4833" s="13" t="e">
        <f ca="1">CalcTable[[#This Row],[IWC]]+CalcTable[[#This Row],[Eff Precip]]+CalcTable[[#This Row],[IrrAmt]]-CalcTable[[#This Row],[AET]]</f>
        <v>#NAME?</v>
      </c>
      <c r="AC4833" s="13" t="e">
        <f ca="1">IF(CalcTable[[#This Row],[PWC]]&gt;FCAP,MIN(24*PERC,MIN(SAT,CalcTable[[#This Row],[PWC]])-FCAP),0)</f>
        <v>#NAME?</v>
      </c>
      <c r="AD4833" s="13" t="e">
        <f ca="1">IF(CalcTable[[#This Row],[PWC]]&gt;SAT,CalcTable[[#This Row],[PWC]]-SAT,0)</f>
        <v>#NAME?</v>
      </c>
      <c r="AE4833" s="13" t="e">
        <f ca="1">CalcTable[[#This Row],[PWC]]-CalcTable[[#This Row],[PercAmt]]-CalcTable[[#This Row],[Runoff]]</f>
        <v>#NAME?</v>
      </c>
      <c r="AF4833" s="13" t="e">
        <f ca="1">CalcTable[[#This Row],[IrrAmt]]/1000*CUR_IRR_AREA*10000/IRR_EFF</f>
        <v>#NAME?</v>
      </c>
      <c r="AG4833" s="147"/>
      <c r="AH4833" s="13"/>
      <c r="AI4833" s="50">
        <v>0</v>
      </c>
      <c r="AJ4833" s="50">
        <v>0</v>
      </c>
      <c r="AK4833" s="50">
        <v>2.2809330162120816</v>
      </c>
      <c r="AL4833" s="50">
        <v>5.0543325405302006</v>
      </c>
      <c r="AM4833" s="50"/>
      <c r="AN4833" s="50"/>
      <c r="AO4833" s="50"/>
      <c r="AP4833" s="50"/>
      <c r="AQ4833" s="50"/>
      <c r="AR4833" s="50"/>
      <c r="AS4833" s="50"/>
      <c r="AT4833" s="50"/>
      <c r="AU4833" s="50"/>
      <c r="AV4833" s="50"/>
      <c r="AW4833" s="50"/>
      <c r="AX4833" s="50">
        <f t="shared" si="1527"/>
        <v>7.3352655567422822</v>
      </c>
      <c r="AY4833" s="50"/>
      <c r="AZ4833" s="50">
        <f t="shared" si="1517"/>
        <v>181.71410542666308</v>
      </c>
      <c r="BA4833" s="50">
        <f t="shared" si="1518"/>
        <v>279.78203533946538</v>
      </c>
      <c r="BB4833" s="50">
        <f t="shared" si="1519"/>
        <v>288.43508797883032</v>
      </c>
      <c r="BC4833" s="17">
        <f t="shared" si="1520"/>
        <v>19917</v>
      </c>
      <c r="BD4833" s="50">
        <f t="shared" si="1521"/>
        <v>7.3352655567422822</v>
      </c>
      <c r="BE4833" s="50">
        <f t="shared" si="1522"/>
        <v>181.71410542666308</v>
      </c>
      <c r="BF4833" s="50">
        <f t="shared" si="1528"/>
        <v>297.22642911124325</v>
      </c>
      <c r="BG4833" s="50"/>
      <c r="BH4833" s="17">
        <f t="shared" si="1523"/>
        <v>0</v>
      </c>
      <c r="BI4833" s="17">
        <f t="shared" si="1531"/>
        <v>4833</v>
      </c>
      <c r="BJ4833" s="17">
        <f t="shared" si="1529"/>
        <v>4833</v>
      </c>
      <c r="BK4833" s="150">
        <f t="shared" si="1530"/>
        <v>33429</v>
      </c>
      <c r="BL4833" s="50" t="e">
        <f t="shared" ca="1" si="1524"/>
        <v>#NAME?</v>
      </c>
      <c r="BM4833" s="50" t="e">
        <f t="shared" ca="1" si="1525"/>
        <v>#NAME?</v>
      </c>
      <c r="BN4833" s="50" t="e">
        <f t="shared" ca="1" si="1526"/>
        <v>#NAME?</v>
      </c>
    </row>
    <row r="4834" spans="1:66" x14ac:dyDescent="0.35">
      <c r="A4834" s="48">
        <v>33430</v>
      </c>
      <c r="B4834" s="17">
        <v>1991</v>
      </c>
      <c r="C4834" s="17">
        <v>7</v>
      </c>
      <c r="D4834" s="17">
        <v>192</v>
      </c>
      <c r="E4834" s="17">
        <v>11</v>
      </c>
      <c r="F4834" s="17">
        <v>5</v>
      </c>
      <c r="G4834" s="50">
        <v>10.1</v>
      </c>
      <c r="H4834" s="32">
        <v>4.1529727360306516</v>
      </c>
      <c r="I4834" s="50">
        <v>8.3333333333333339</v>
      </c>
      <c r="J4834" s="13">
        <v>6.6</v>
      </c>
      <c r="K4834" s="13">
        <f t="shared" si="1512"/>
        <v>6.6</v>
      </c>
      <c r="L4834" s="13">
        <f t="shared" si="1513"/>
        <v>1.1999999999999997</v>
      </c>
      <c r="M4834" s="13" t="e">
        <f ca="1">CalcTable[[#This Row],[IWC]]-AE4833</f>
        <v>#NAME?</v>
      </c>
      <c r="N4834" s="13" t="e">
        <f ca="1">IF(CalcTable[[#This Row],[Day of Year]]&lt;123,FCAP,AE4833)</f>
        <v>#NAME?</v>
      </c>
      <c r="O4834" s="17" t="e">
        <f ca="1">IF(IRR_DRIP,5,COUNTIF('IDET Wind Values'!C4818:G4818,"&lt;="&amp;IRR_MAXWIND))</f>
        <v>#NAME?</v>
      </c>
      <c r="P4834" s="13" t="e">
        <f ca="1">CalcTable[[#This Row],[ET_o]]*KL</f>
        <v>#NAME?</v>
      </c>
      <c r="Q4834" s="13" t="e">
        <f ca="1">IF(WILTPT&lt;=0,1,MAX(0,MIN(1,(CalcTable[[#This Row],[IWC]]-WILTPT)/(MAD-WILTPT))))</f>
        <v>#NAME?</v>
      </c>
      <c r="R4834" s="13" t="e">
        <f ca="1">CalcTable[[#This Row],[ETMult]]*CalcTable[[#This Row],[ETb]]</f>
        <v>#NAME?</v>
      </c>
      <c r="S4834" s="13" t="b">
        <f>INDEX(IRR_LIST,CalcTable[[#This Row],[Day of Week]]+1)</f>
        <v>1</v>
      </c>
      <c r="T4834" s="13">
        <f t="shared" ca="1" si="1514"/>
        <v>6.1999999999999993</v>
      </c>
      <c r="U4834" s="13" t="b">
        <f ca="1">IF(CalcTable[[#This Row],[IrrPrecip]]&gt;=IC_MM,FALSE,TRUE)</f>
        <v>1</v>
      </c>
      <c r="V4834" s="13" t="b">
        <f t="shared" si="1515"/>
        <v>1</v>
      </c>
      <c r="W4834" s="13" t="e">
        <f ca="1">IF(AND(IRR_DRIP=FALSE,CalcTable[[#This Row],[IrrHours]]&lt;=0),FALSE,TRUE)</f>
        <v>#NAME?</v>
      </c>
      <c r="X4834" s="13" t="e">
        <f ca="1">AND(CalcTable[[#This Row],[IrrDay]],CalcTable[[#This Row],[IrrRain]],CalcTable[[#This Row],[IrrWarm]],CalcTable[[#This Row],[IrrWindy]])</f>
        <v>#NAME?</v>
      </c>
      <c r="Y4834" s="13" t="e">
        <f t="shared" ca="1" si="1516"/>
        <v>#NAME?</v>
      </c>
      <c r="Z4834" s="13" t="e">
        <f ca="1">CalcTable[[#This Row],[IrrHours]]/5</f>
        <v>#NAME?</v>
      </c>
      <c r="AA4834" s="13" t="e">
        <f ca="1">IF(CalcTable[[#This Row],[IrrFlag]]=FALSE,0,MAX(0,CalcTable[[#This Row],[VolRednWind]]*(FCAP*IRR_TARGET-CalcTable[[#This Row],[IWC]])))</f>
        <v>#NAME?</v>
      </c>
      <c r="AB4834" s="13" t="e">
        <f ca="1">CalcTable[[#This Row],[IWC]]+CalcTable[[#This Row],[Eff Precip]]+CalcTable[[#This Row],[IrrAmt]]-CalcTable[[#This Row],[AET]]</f>
        <v>#NAME?</v>
      </c>
      <c r="AC4834" s="13" t="e">
        <f ca="1">IF(CalcTable[[#This Row],[PWC]]&gt;FCAP,MIN(24*PERC,MIN(SAT,CalcTable[[#This Row],[PWC]])-FCAP),0)</f>
        <v>#NAME?</v>
      </c>
      <c r="AD4834" s="13" t="e">
        <f ca="1">IF(CalcTable[[#This Row],[PWC]]&gt;SAT,CalcTable[[#This Row],[PWC]]-SAT,0)</f>
        <v>#NAME?</v>
      </c>
      <c r="AE4834" s="13" t="e">
        <f ca="1">CalcTable[[#This Row],[PWC]]-CalcTable[[#This Row],[PercAmt]]-CalcTable[[#This Row],[Runoff]]</f>
        <v>#NAME?</v>
      </c>
      <c r="AF4834" s="13" t="e">
        <f ca="1">CalcTable[[#This Row],[IrrAmt]]/1000*CUR_IRR_AREA*10000/IRR_EFF</f>
        <v>#NAME?</v>
      </c>
      <c r="AG4834" s="147"/>
      <c r="AH4834" s="13"/>
      <c r="AI4834" s="50">
        <v>10.404449049531946</v>
      </c>
      <c r="AJ4834" s="50">
        <v>11.225483622122916</v>
      </c>
      <c r="AK4834" s="50">
        <v>0</v>
      </c>
      <c r="AL4834" s="50">
        <v>0</v>
      </c>
      <c r="AM4834" s="50"/>
      <c r="AN4834" s="50"/>
      <c r="AO4834" s="50"/>
      <c r="AP4834" s="50"/>
      <c r="AQ4834" s="50"/>
      <c r="AR4834" s="50"/>
      <c r="AS4834" s="50"/>
      <c r="AT4834" s="50"/>
      <c r="AU4834" s="50"/>
      <c r="AV4834" s="50"/>
      <c r="AW4834" s="50"/>
      <c r="AX4834" s="50">
        <f t="shared" si="1527"/>
        <v>21.629932671654863</v>
      </c>
      <c r="AY4834" s="50"/>
      <c r="AZ4834" s="50">
        <f t="shared" si="1517"/>
        <v>481.87943897540742</v>
      </c>
      <c r="BA4834" s="50">
        <f t="shared" si="1518"/>
        <v>778.12606753405771</v>
      </c>
      <c r="BB4834" s="50">
        <f t="shared" si="1519"/>
        <v>805.09323071989047</v>
      </c>
      <c r="BC4834" s="17">
        <f t="shared" si="1520"/>
        <v>19917</v>
      </c>
      <c r="BD4834" s="50">
        <f t="shared" si="1521"/>
        <v>21.629932671654863</v>
      </c>
      <c r="BE4834" s="50">
        <f t="shared" si="1522"/>
        <v>481.87943897540742</v>
      </c>
      <c r="BF4834" s="50">
        <f t="shared" si="1528"/>
        <v>788.20135934133009</v>
      </c>
      <c r="BG4834" s="50"/>
      <c r="BH4834" s="17">
        <f t="shared" si="1523"/>
        <v>0</v>
      </c>
      <c r="BI4834" s="17">
        <f t="shared" si="1531"/>
        <v>4834</v>
      </c>
      <c r="BJ4834" s="17">
        <f t="shared" si="1529"/>
        <v>4834</v>
      </c>
      <c r="BK4834" s="150">
        <f t="shared" si="1530"/>
        <v>33430</v>
      </c>
      <c r="BL4834" s="50" t="e">
        <f t="shared" ca="1" si="1524"/>
        <v>#NAME?</v>
      </c>
      <c r="BM4834" s="50" t="e">
        <f t="shared" ca="1" si="1525"/>
        <v>#NAME?</v>
      </c>
      <c r="BN4834" s="50" t="e">
        <f t="shared" ca="1" si="1526"/>
        <v>#NAME?</v>
      </c>
    </row>
    <row r="4835" spans="1:66" x14ac:dyDescent="0.35">
      <c r="A4835" s="48">
        <v>33431</v>
      </c>
      <c r="B4835" s="17">
        <v>1991</v>
      </c>
      <c r="C4835" s="17">
        <v>7</v>
      </c>
      <c r="D4835" s="17">
        <v>193</v>
      </c>
      <c r="E4835" s="17">
        <v>12</v>
      </c>
      <c r="F4835" s="17">
        <v>6</v>
      </c>
      <c r="G4835" s="50">
        <v>11.5</v>
      </c>
      <c r="H4835" s="32">
        <v>4.6478722172417379</v>
      </c>
      <c r="I4835" s="50">
        <v>6.166666666666667</v>
      </c>
      <c r="J4835" s="13">
        <v>0</v>
      </c>
      <c r="K4835" s="13">
        <f t="shared" si="1512"/>
        <v>0</v>
      </c>
      <c r="L4835" s="13">
        <f t="shared" si="1513"/>
        <v>0</v>
      </c>
      <c r="M4835" s="13" t="e">
        <f ca="1">CalcTable[[#This Row],[IWC]]-AE4834</f>
        <v>#NAME?</v>
      </c>
      <c r="N4835" s="13" t="e">
        <f ca="1">IF(CalcTable[[#This Row],[Day of Year]]&lt;123,FCAP,AE4834)</f>
        <v>#NAME?</v>
      </c>
      <c r="O4835" s="17" t="e">
        <f ca="1">IF(IRR_DRIP,5,COUNTIF('IDET Wind Values'!C4819:G4819,"&lt;="&amp;IRR_MAXWIND))</f>
        <v>#NAME?</v>
      </c>
      <c r="P4835" s="13" t="e">
        <f ca="1">CalcTable[[#This Row],[ET_o]]*KL</f>
        <v>#NAME?</v>
      </c>
      <c r="Q4835" s="13" t="e">
        <f ca="1">IF(WILTPT&lt;=0,1,MAX(0,MIN(1,(CalcTable[[#This Row],[IWC]]-WILTPT)/(MAD-WILTPT))))</f>
        <v>#NAME?</v>
      </c>
      <c r="R4835" s="13" t="e">
        <f ca="1">CalcTable[[#This Row],[ETMult]]*CalcTable[[#This Row],[ETb]]</f>
        <v>#NAME?</v>
      </c>
      <c r="S4835" s="13" t="b">
        <f>INDEX(IRR_LIST,CalcTable[[#This Row],[Day of Week]]+1)</f>
        <v>0</v>
      </c>
      <c r="T4835" s="13">
        <f t="shared" ca="1" si="1514"/>
        <v>11.2</v>
      </c>
      <c r="U4835" s="13" t="b">
        <f ca="1">IF(CalcTable[[#This Row],[IrrPrecip]]&gt;=IC_MM,FALSE,TRUE)</f>
        <v>0</v>
      </c>
      <c r="V4835" s="13" t="b">
        <f t="shared" si="1515"/>
        <v>1</v>
      </c>
      <c r="W4835" s="13" t="e">
        <f ca="1">IF(AND(IRR_DRIP=FALSE,CalcTable[[#This Row],[IrrHours]]&lt;=0),FALSE,TRUE)</f>
        <v>#NAME?</v>
      </c>
      <c r="X4835" s="13" t="e">
        <f ca="1">AND(CalcTable[[#This Row],[IrrDay]],CalcTable[[#This Row],[IrrRain]],CalcTable[[#This Row],[IrrWarm]],CalcTable[[#This Row],[IrrWindy]])</f>
        <v>#NAME?</v>
      </c>
      <c r="Y4835" s="13" t="e">
        <f t="shared" ca="1" si="1516"/>
        <v>#NAME?</v>
      </c>
      <c r="Z4835" s="13" t="e">
        <f ca="1">CalcTable[[#This Row],[IrrHours]]/5</f>
        <v>#NAME?</v>
      </c>
      <c r="AA4835" s="13" t="e">
        <f ca="1">IF(CalcTable[[#This Row],[IrrFlag]]=FALSE,0,MAX(0,CalcTable[[#This Row],[VolRednWind]]*(FCAP*IRR_TARGET-CalcTable[[#This Row],[IWC]])))</f>
        <v>#NAME?</v>
      </c>
      <c r="AB4835" s="13" t="e">
        <f ca="1">CalcTable[[#This Row],[IWC]]+CalcTable[[#This Row],[Eff Precip]]+CalcTable[[#This Row],[IrrAmt]]-CalcTable[[#This Row],[AET]]</f>
        <v>#NAME?</v>
      </c>
      <c r="AC4835" s="13" t="e">
        <f ca="1">IF(CalcTable[[#This Row],[PWC]]&gt;FCAP,MIN(24*PERC,MIN(SAT,CalcTable[[#This Row],[PWC]])-FCAP),0)</f>
        <v>#NAME?</v>
      </c>
      <c r="AD4835" s="13" t="e">
        <f ca="1">IF(CalcTable[[#This Row],[PWC]]&gt;SAT,CalcTable[[#This Row],[PWC]]-SAT,0)</f>
        <v>#NAME?</v>
      </c>
      <c r="AE4835" s="13" t="e">
        <f ca="1">CalcTable[[#This Row],[PWC]]-CalcTable[[#This Row],[PercAmt]]-CalcTable[[#This Row],[Runoff]]</f>
        <v>#NAME?</v>
      </c>
      <c r="AF4835" s="13" t="e">
        <f ca="1">CalcTable[[#This Row],[IrrAmt]]/1000*CUR_IRR_AREA*10000/IRR_EFF</f>
        <v>#NAME?</v>
      </c>
      <c r="AG4835" s="147"/>
      <c r="AH4835" s="13"/>
      <c r="AI4835" s="50">
        <v>0</v>
      </c>
      <c r="AJ4835" s="50">
        <v>0</v>
      </c>
      <c r="AK4835" s="50">
        <v>0</v>
      </c>
      <c r="AL4835" s="50">
        <v>0</v>
      </c>
      <c r="AM4835" s="50"/>
      <c r="AN4835" s="50"/>
      <c r="AO4835" s="50"/>
      <c r="AP4835" s="50"/>
      <c r="AQ4835" s="50"/>
      <c r="AR4835" s="50"/>
      <c r="AS4835" s="50"/>
      <c r="AT4835" s="50"/>
      <c r="AU4835" s="50"/>
      <c r="AV4835" s="50"/>
      <c r="AW4835" s="50"/>
      <c r="AX4835" s="50">
        <f t="shared" si="1527"/>
        <v>0</v>
      </c>
      <c r="AY4835" s="50"/>
      <c r="AZ4835" s="50">
        <f t="shared" si="1517"/>
        <v>0</v>
      </c>
      <c r="BA4835" s="50">
        <f t="shared" si="1518"/>
        <v>0</v>
      </c>
      <c r="BB4835" s="50">
        <f t="shared" si="1519"/>
        <v>0</v>
      </c>
      <c r="BC4835" s="17">
        <f t="shared" si="1520"/>
        <v>19917</v>
      </c>
      <c r="BD4835" s="50">
        <f t="shared" si="1521"/>
        <v>0</v>
      </c>
      <c r="BE4835" s="50">
        <f t="shared" si="1522"/>
        <v>0</v>
      </c>
      <c r="BF4835" s="50">
        <f t="shared" si="1528"/>
        <v>0</v>
      </c>
      <c r="BG4835" s="50"/>
      <c r="BH4835" s="17">
        <f t="shared" si="1523"/>
        <v>0</v>
      </c>
      <c r="BI4835" s="17">
        <f t="shared" si="1531"/>
        <v>4835</v>
      </c>
      <c r="BJ4835" s="17">
        <f t="shared" si="1529"/>
        <v>4835</v>
      </c>
      <c r="BK4835" s="150">
        <f t="shared" si="1530"/>
        <v>33431</v>
      </c>
      <c r="BL4835" s="50" t="e">
        <f t="shared" ca="1" si="1524"/>
        <v>#NAME?</v>
      </c>
      <c r="BM4835" s="50" t="e">
        <f t="shared" ca="1" si="1525"/>
        <v>#NAME?</v>
      </c>
      <c r="BN4835" s="50" t="e">
        <f t="shared" ca="1" si="1526"/>
        <v>#NAME?</v>
      </c>
    </row>
    <row r="4836" spans="1:66" x14ac:dyDescent="0.35">
      <c r="A4836" s="48">
        <v>33432</v>
      </c>
      <c r="B4836" s="17">
        <v>1991</v>
      </c>
      <c r="C4836" s="17">
        <v>7</v>
      </c>
      <c r="D4836" s="17">
        <v>194</v>
      </c>
      <c r="E4836" s="17">
        <v>13</v>
      </c>
      <c r="F4836" s="17">
        <v>7</v>
      </c>
      <c r="G4836" s="50">
        <v>12</v>
      </c>
      <c r="H4836" s="32">
        <v>5.0184289523263006</v>
      </c>
      <c r="I4836" s="50">
        <v>3.8333333333333335</v>
      </c>
      <c r="J4836" s="13">
        <v>3.6</v>
      </c>
      <c r="K4836" s="13">
        <f t="shared" si="1512"/>
        <v>3.6</v>
      </c>
      <c r="L4836" s="13">
        <f t="shared" si="1513"/>
        <v>0</v>
      </c>
      <c r="M4836" s="13" t="e">
        <f ca="1">CalcTable[[#This Row],[IWC]]-AE4835</f>
        <v>#NAME?</v>
      </c>
      <c r="N4836" s="13" t="e">
        <f ca="1">IF(CalcTable[[#This Row],[Day of Year]]&lt;123,FCAP,AE4835)</f>
        <v>#NAME?</v>
      </c>
      <c r="O4836" s="17" t="e">
        <f ca="1">IF(IRR_DRIP,5,COUNTIF('IDET Wind Values'!C4820:G4820,"&lt;="&amp;IRR_MAXWIND))</f>
        <v>#NAME?</v>
      </c>
      <c r="P4836" s="13" t="e">
        <f ca="1">CalcTable[[#This Row],[ET_o]]*KL</f>
        <v>#NAME?</v>
      </c>
      <c r="Q4836" s="13" t="e">
        <f ca="1">IF(WILTPT&lt;=0,1,MAX(0,MIN(1,(CalcTable[[#This Row],[IWC]]-WILTPT)/(MAD-WILTPT))))</f>
        <v>#NAME?</v>
      </c>
      <c r="R4836" s="13" t="e">
        <f ca="1">CalcTable[[#This Row],[ETMult]]*CalcTable[[#This Row],[ETb]]</f>
        <v>#NAME?</v>
      </c>
      <c r="S4836" s="13" t="b">
        <f>INDEX(IRR_LIST,CalcTable[[#This Row],[Day of Week]]+1)</f>
        <v>0</v>
      </c>
      <c r="T4836" s="13">
        <f t="shared" ca="1" si="1514"/>
        <v>6.6</v>
      </c>
      <c r="U4836" s="13" t="b">
        <f ca="1">IF(CalcTable[[#This Row],[IrrPrecip]]&gt;=IC_MM,FALSE,TRUE)</f>
        <v>1</v>
      </c>
      <c r="V4836" s="13" t="b">
        <f t="shared" si="1515"/>
        <v>1</v>
      </c>
      <c r="W4836" s="13" t="e">
        <f ca="1">IF(AND(IRR_DRIP=FALSE,CalcTable[[#This Row],[IrrHours]]&lt;=0),FALSE,TRUE)</f>
        <v>#NAME?</v>
      </c>
      <c r="X4836" s="13" t="e">
        <f ca="1">AND(CalcTable[[#This Row],[IrrDay]],CalcTable[[#This Row],[IrrRain]],CalcTable[[#This Row],[IrrWarm]],CalcTable[[#This Row],[IrrWindy]])</f>
        <v>#NAME?</v>
      </c>
      <c r="Y4836" s="13" t="e">
        <f t="shared" ca="1" si="1516"/>
        <v>#NAME?</v>
      </c>
      <c r="Z4836" s="13" t="e">
        <f ca="1">CalcTable[[#This Row],[IrrHours]]/5</f>
        <v>#NAME?</v>
      </c>
      <c r="AA4836" s="13" t="e">
        <f ca="1">IF(CalcTable[[#This Row],[IrrFlag]]=FALSE,0,MAX(0,CalcTable[[#This Row],[VolRednWind]]*(FCAP*IRR_TARGET-CalcTable[[#This Row],[IWC]])))</f>
        <v>#NAME?</v>
      </c>
      <c r="AB4836" s="13" t="e">
        <f ca="1">CalcTable[[#This Row],[IWC]]+CalcTable[[#This Row],[Eff Precip]]+CalcTable[[#This Row],[IrrAmt]]-CalcTable[[#This Row],[AET]]</f>
        <v>#NAME?</v>
      </c>
      <c r="AC4836" s="13" t="e">
        <f ca="1">IF(CalcTable[[#This Row],[PWC]]&gt;FCAP,MIN(24*PERC,MIN(SAT,CalcTable[[#This Row],[PWC]])-FCAP),0)</f>
        <v>#NAME?</v>
      </c>
      <c r="AD4836" s="13" t="e">
        <f ca="1">IF(CalcTable[[#This Row],[PWC]]&gt;SAT,CalcTable[[#This Row],[PWC]]-SAT,0)</f>
        <v>#NAME?</v>
      </c>
      <c r="AE4836" s="13" t="e">
        <f ca="1">CalcTable[[#This Row],[PWC]]-CalcTable[[#This Row],[PercAmt]]-CalcTable[[#This Row],[Runoff]]</f>
        <v>#NAME?</v>
      </c>
      <c r="AF4836" s="13" t="e">
        <f ca="1">CalcTable[[#This Row],[IrrAmt]]/1000*CUR_IRR_AREA*10000/IRR_EFF</f>
        <v>#NAME?</v>
      </c>
      <c r="AG4836" s="147"/>
      <c r="AH4836" s="13"/>
      <c r="AI4836" s="50">
        <v>0</v>
      </c>
      <c r="AJ4836" s="50">
        <v>0</v>
      </c>
      <c r="AK4836" s="50">
        <v>5.2894562714227611</v>
      </c>
      <c r="AL4836" s="50">
        <v>0</v>
      </c>
      <c r="AM4836" s="50"/>
      <c r="AN4836" s="50"/>
      <c r="AO4836" s="50"/>
      <c r="AP4836" s="50"/>
      <c r="AQ4836" s="50"/>
      <c r="AR4836" s="50"/>
      <c r="AS4836" s="50"/>
      <c r="AT4836" s="50"/>
      <c r="AU4836" s="50"/>
      <c r="AV4836" s="50"/>
      <c r="AW4836" s="50"/>
      <c r="AX4836" s="50">
        <f t="shared" si="1527"/>
        <v>5.2894562714227611</v>
      </c>
      <c r="AY4836" s="50"/>
      <c r="AZ4836" s="50">
        <f t="shared" si="1517"/>
        <v>77.578691980867163</v>
      </c>
      <c r="BA4836" s="50">
        <f t="shared" si="1518"/>
        <v>119.44655749435101</v>
      </c>
      <c r="BB4836" s="50">
        <f t="shared" si="1519"/>
        <v>123.14078092201137</v>
      </c>
      <c r="BC4836" s="17">
        <f t="shared" si="1520"/>
        <v>19917</v>
      </c>
      <c r="BD4836" s="50">
        <f t="shared" si="1521"/>
        <v>5.2894562714227611</v>
      </c>
      <c r="BE4836" s="50">
        <f t="shared" si="1522"/>
        <v>77.578691980867163</v>
      </c>
      <c r="BF4836" s="50">
        <f t="shared" si="1528"/>
        <v>126.89404346708906</v>
      </c>
      <c r="BG4836" s="50"/>
      <c r="BH4836" s="17">
        <f t="shared" si="1523"/>
        <v>0</v>
      </c>
      <c r="BI4836" s="17">
        <f t="shared" si="1531"/>
        <v>4836</v>
      </c>
      <c r="BJ4836" s="17">
        <f t="shared" si="1529"/>
        <v>4836</v>
      </c>
      <c r="BK4836" s="150">
        <f t="shared" si="1530"/>
        <v>33432</v>
      </c>
      <c r="BL4836" s="50" t="e">
        <f t="shared" ca="1" si="1524"/>
        <v>#NAME?</v>
      </c>
      <c r="BM4836" s="50" t="e">
        <f t="shared" ca="1" si="1525"/>
        <v>#NAME?</v>
      </c>
      <c r="BN4836" s="50" t="e">
        <f t="shared" ca="1" si="1526"/>
        <v>#NAME?</v>
      </c>
    </row>
    <row r="4837" spans="1:66" x14ac:dyDescent="0.35">
      <c r="A4837" s="48">
        <v>33433</v>
      </c>
      <c r="B4837" s="17">
        <v>1991</v>
      </c>
      <c r="C4837" s="17">
        <v>7</v>
      </c>
      <c r="D4837" s="17">
        <v>195</v>
      </c>
      <c r="E4837" s="17">
        <v>14</v>
      </c>
      <c r="F4837" s="17">
        <v>1</v>
      </c>
      <c r="G4837" s="50">
        <v>12.4</v>
      </c>
      <c r="H4837" s="32">
        <v>4.6957561232813303</v>
      </c>
      <c r="I4837" s="50">
        <v>6.333333333333333</v>
      </c>
      <c r="J4837" s="13">
        <v>0</v>
      </c>
      <c r="K4837" s="13">
        <f t="shared" si="1512"/>
        <v>0</v>
      </c>
      <c r="L4837" s="13">
        <f t="shared" si="1513"/>
        <v>0</v>
      </c>
      <c r="M4837" s="13" t="e">
        <f ca="1">CalcTable[[#This Row],[IWC]]-AE4836</f>
        <v>#NAME?</v>
      </c>
      <c r="N4837" s="13" t="e">
        <f ca="1">IF(CalcTable[[#This Row],[Day of Year]]&lt;123,FCAP,AE4836)</f>
        <v>#NAME?</v>
      </c>
      <c r="O4837" s="17" t="e">
        <f ca="1">IF(IRR_DRIP,5,COUNTIF('IDET Wind Values'!C4821:G4821,"&lt;="&amp;IRR_MAXWIND))</f>
        <v>#NAME?</v>
      </c>
      <c r="P4837" s="13" t="e">
        <f ca="1">CalcTable[[#This Row],[ET_o]]*KL</f>
        <v>#NAME?</v>
      </c>
      <c r="Q4837" s="13" t="e">
        <f ca="1">IF(WILTPT&lt;=0,1,MAX(0,MIN(1,(CalcTable[[#This Row],[IWC]]-WILTPT)/(MAD-WILTPT))))</f>
        <v>#NAME?</v>
      </c>
      <c r="R4837" s="13" t="e">
        <f ca="1">CalcTable[[#This Row],[ETMult]]*CalcTable[[#This Row],[ETb]]</f>
        <v>#NAME?</v>
      </c>
      <c r="S4837" s="13" t="b">
        <f>INDEX(IRR_LIST,CalcTable[[#This Row],[Day of Week]]+1)</f>
        <v>1</v>
      </c>
      <c r="T4837" s="13">
        <f t="shared" ca="1" si="1514"/>
        <v>3.6</v>
      </c>
      <c r="U4837" s="13" t="b">
        <f ca="1">IF(CalcTable[[#This Row],[IrrPrecip]]&gt;=IC_MM,FALSE,TRUE)</f>
        <v>1</v>
      </c>
      <c r="V4837" s="13" t="b">
        <f t="shared" si="1515"/>
        <v>1</v>
      </c>
      <c r="W4837" s="13" t="e">
        <f ca="1">IF(AND(IRR_DRIP=FALSE,CalcTable[[#This Row],[IrrHours]]&lt;=0),FALSE,TRUE)</f>
        <v>#NAME?</v>
      </c>
      <c r="X4837" s="13" t="e">
        <f ca="1">AND(CalcTable[[#This Row],[IrrDay]],CalcTable[[#This Row],[IrrRain]],CalcTable[[#This Row],[IrrWarm]],CalcTable[[#This Row],[IrrWindy]])</f>
        <v>#NAME?</v>
      </c>
      <c r="Y4837" s="13" t="e">
        <f t="shared" ca="1" si="1516"/>
        <v>#NAME?</v>
      </c>
      <c r="Z4837" s="13" t="e">
        <f ca="1">CalcTable[[#This Row],[IrrHours]]/5</f>
        <v>#NAME?</v>
      </c>
      <c r="AA4837" s="13" t="e">
        <f ca="1">IF(CalcTable[[#This Row],[IrrFlag]]=FALSE,0,MAX(0,CalcTable[[#This Row],[VolRednWind]]*(FCAP*IRR_TARGET-CalcTable[[#This Row],[IWC]])))</f>
        <v>#NAME?</v>
      </c>
      <c r="AB4837" s="13" t="e">
        <f ca="1">CalcTable[[#This Row],[IWC]]+CalcTable[[#This Row],[Eff Precip]]+CalcTable[[#This Row],[IrrAmt]]-CalcTable[[#This Row],[AET]]</f>
        <v>#NAME?</v>
      </c>
      <c r="AC4837" s="13" t="e">
        <f ca="1">IF(CalcTable[[#This Row],[PWC]]&gt;FCAP,MIN(24*PERC,MIN(SAT,CalcTable[[#This Row],[PWC]])-FCAP),0)</f>
        <v>#NAME?</v>
      </c>
      <c r="AD4837" s="13" t="e">
        <f ca="1">IF(CalcTable[[#This Row],[PWC]]&gt;SAT,CalcTable[[#This Row],[PWC]]-SAT,0)</f>
        <v>#NAME?</v>
      </c>
      <c r="AE4837" s="13" t="e">
        <f ca="1">CalcTable[[#This Row],[PWC]]-CalcTable[[#This Row],[PercAmt]]-CalcTable[[#This Row],[Runoff]]</f>
        <v>#NAME?</v>
      </c>
      <c r="AF4837" s="13" t="e">
        <f ca="1">CalcTable[[#This Row],[IrrAmt]]/1000*CUR_IRR_AREA*10000/IRR_EFF</f>
        <v>#NAME?</v>
      </c>
      <c r="AG4837" s="147"/>
      <c r="AH4837" s="13"/>
      <c r="AI4837" s="50">
        <v>4.0697643274790511</v>
      </c>
      <c r="AJ4837" s="50">
        <v>5.4329643274790502</v>
      </c>
      <c r="AK4837" s="50">
        <v>0</v>
      </c>
      <c r="AL4837" s="50">
        <v>0</v>
      </c>
      <c r="AM4837" s="50"/>
      <c r="AN4837" s="50"/>
      <c r="AO4837" s="50"/>
      <c r="AP4837" s="50"/>
      <c r="AQ4837" s="50"/>
      <c r="AR4837" s="50"/>
      <c r="AS4837" s="50"/>
      <c r="AT4837" s="50"/>
      <c r="AU4837" s="50"/>
      <c r="AV4837" s="50"/>
      <c r="AW4837" s="50"/>
      <c r="AX4837" s="50">
        <f t="shared" si="1527"/>
        <v>9.5027286549581014</v>
      </c>
      <c r="AY4837" s="50"/>
      <c r="AZ4837" s="50">
        <f t="shared" si="1517"/>
        <v>219.05683040907826</v>
      </c>
      <c r="BA4837" s="50">
        <f t="shared" si="1518"/>
        <v>354.7908290236781</v>
      </c>
      <c r="BB4837" s="50">
        <f t="shared" si="1519"/>
        <v>367.16797911160802</v>
      </c>
      <c r="BC4837" s="17">
        <f t="shared" si="1520"/>
        <v>19917</v>
      </c>
      <c r="BD4837" s="50">
        <f t="shared" si="1521"/>
        <v>9.5027286549581014</v>
      </c>
      <c r="BE4837" s="50">
        <f t="shared" si="1522"/>
        <v>219.05683040907826</v>
      </c>
      <c r="BF4837" s="50">
        <f t="shared" si="1528"/>
        <v>358.30723939696958</v>
      </c>
      <c r="BG4837" s="50"/>
      <c r="BH4837" s="17">
        <f t="shared" si="1523"/>
        <v>0</v>
      </c>
      <c r="BI4837" s="17">
        <f t="shared" si="1531"/>
        <v>4837</v>
      </c>
      <c r="BJ4837" s="17">
        <f t="shared" si="1529"/>
        <v>4837</v>
      </c>
      <c r="BK4837" s="150">
        <f t="shared" si="1530"/>
        <v>33433</v>
      </c>
      <c r="BL4837" s="50" t="e">
        <f t="shared" ca="1" si="1524"/>
        <v>#NAME?</v>
      </c>
      <c r="BM4837" s="50" t="e">
        <f t="shared" ca="1" si="1525"/>
        <v>#NAME?</v>
      </c>
      <c r="BN4837" s="50" t="e">
        <f t="shared" ca="1" si="1526"/>
        <v>#NAME?</v>
      </c>
    </row>
    <row r="4838" spans="1:66" x14ac:dyDescent="0.35">
      <c r="A4838" s="48">
        <v>33434</v>
      </c>
      <c r="B4838" s="17">
        <v>1991</v>
      </c>
      <c r="C4838" s="17">
        <v>7</v>
      </c>
      <c r="D4838" s="17">
        <v>196</v>
      </c>
      <c r="E4838" s="17">
        <v>15</v>
      </c>
      <c r="F4838" s="17">
        <v>2</v>
      </c>
      <c r="G4838" s="50">
        <v>8.3000000000000007</v>
      </c>
      <c r="H4838" s="32">
        <v>5.285684559164074</v>
      </c>
      <c r="I4838" s="50">
        <v>8.5</v>
      </c>
      <c r="J4838" s="13">
        <v>0</v>
      </c>
      <c r="K4838" s="13">
        <f t="shared" si="1512"/>
        <v>0</v>
      </c>
      <c r="L4838" s="13">
        <f t="shared" si="1513"/>
        <v>0</v>
      </c>
      <c r="M4838" s="13" t="e">
        <f ca="1">CalcTable[[#This Row],[IWC]]-AE4837</f>
        <v>#NAME?</v>
      </c>
      <c r="N4838" s="13" t="e">
        <f ca="1">IF(CalcTable[[#This Row],[Day of Year]]&lt;123,FCAP,AE4837)</f>
        <v>#NAME?</v>
      </c>
      <c r="O4838" s="17" t="e">
        <f ca="1">IF(IRR_DRIP,5,COUNTIF('IDET Wind Values'!C4822:G4822,"&lt;="&amp;IRR_MAXWIND))</f>
        <v>#NAME?</v>
      </c>
      <c r="P4838" s="13" t="e">
        <f ca="1">CalcTable[[#This Row],[ET_o]]*KL</f>
        <v>#NAME?</v>
      </c>
      <c r="Q4838" s="13" t="e">
        <f ca="1">IF(WILTPT&lt;=0,1,MAX(0,MIN(1,(CalcTable[[#This Row],[IWC]]-WILTPT)/(MAD-WILTPT))))</f>
        <v>#NAME?</v>
      </c>
      <c r="R4838" s="13" t="e">
        <f ca="1">CalcTable[[#This Row],[ETMult]]*CalcTable[[#This Row],[ETb]]</f>
        <v>#NAME?</v>
      </c>
      <c r="S4838" s="13" t="b">
        <f>INDEX(IRR_LIST,CalcTable[[#This Row],[Day of Week]]+1)</f>
        <v>0</v>
      </c>
      <c r="T4838" s="13">
        <f t="shared" ca="1" si="1514"/>
        <v>3.6</v>
      </c>
      <c r="U4838" s="13" t="b">
        <f ca="1">IF(CalcTable[[#This Row],[IrrPrecip]]&gt;=IC_MM,FALSE,TRUE)</f>
        <v>1</v>
      </c>
      <c r="V4838" s="13" t="b">
        <f t="shared" si="1515"/>
        <v>1</v>
      </c>
      <c r="W4838" s="13" t="e">
        <f ca="1">IF(AND(IRR_DRIP=FALSE,CalcTable[[#This Row],[IrrHours]]&lt;=0),FALSE,TRUE)</f>
        <v>#NAME?</v>
      </c>
      <c r="X4838" s="13" t="e">
        <f ca="1">AND(CalcTable[[#This Row],[IrrDay]],CalcTable[[#This Row],[IrrRain]],CalcTable[[#This Row],[IrrWarm]],CalcTable[[#This Row],[IrrWindy]])</f>
        <v>#NAME?</v>
      </c>
      <c r="Y4838" s="13" t="e">
        <f t="shared" ca="1" si="1516"/>
        <v>#NAME?</v>
      </c>
      <c r="Z4838" s="13" t="e">
        <f ca="1">CalcTable[[#This Row],[IrrHours]]/5</f>
        <v>#NAME?</v>
      </c>
      <c r="AA4838" s="13" t="e">
        <f ca="1">IF(CalcTable[[#This Row],[IrrFlag]]=FALSE,0,MAX(0,CalcTable[[#This Row],[VolRednWind]]*(FCAP*IRR_TARGET-CalcTable[[#This Row],[IWC]])))</f>
        <v>#NAME?</v>
      </c>
      <c r="AB4838" s="13" t="e">
        <f ca="1">CalcTable[[#This Row],[IWC]]+CalcTable[[#This Row],[Eff Precip]]+CalcTable[[#This Row],[IrrAmt]]-CalcTable[[#This Row],[AET]]</f>
        <v>#NAME?</v>
      </c>
      <c r="AC4838" s="13" t="e">
        <f ca="1">IF(CalcTable[[#This Row],[PWC]]&gt;FCAP,MIN(24*PERC,MIN(SAT,CalcTable[[#This Row],[PWC]])-FCAP),0)</f>
        <v>#NAME?</v>
      </c>
      <c r="AD4838" s="13" t="e">
        <f ca="1">IF(CalcTable[[#This Row],[PWC]]&gt;SAT,CalcTable[[#This Row],[PWC]]-SAT,0)</f>
        <v>#NAME?</v>
      </c>
      <c r="AE4838" s="13" t="e">
        <f ca="1">CalcTable[[#This Row],[PWC]]-CalcTable[[#This Row],[PercAmt]]-CalcTable[[#This Row],[Runoff]]</f>
        <v>#NAME?</v>
      </c>
      <c r="AF4838" s="13" t="e">
        <f ca="1">CalcTable[[#This Row],[IrrAmt]]/1000*CUR_IRR_AREA*10000/IRR_EFF</f>
        <v>#NAME?</v>
      </c>
      <c r="AG4838" s="147"/>
      <c r="AH4838" s="13"/>
      <c r="AI4838" s="50">
        <v>0</v>
      </c>
      <c r="AJ4838" s="50">
        <v>0</v>
      </c>
      <c r="AK4838" s="50">
        <v>4.781461470868658</v>
      </c>
      <c r="AL4838" s="50">
        <v>10.556258189212487</v>
      </c>
      <c r="AM4838" s="50"/>
      <c r="AN4838" s="50"/>
      <c r="AO4838" s="50"/>
      <c r="AP4838" s="50"/>
      <c r="AQ4838" s="50"/>
      <c r="AR4838" s="50"/>
      <c r="AS4838" s="50"/>
      <c r="AT4838" s="50"/>
      <c r="AU4838" s="50"/>
      <c r="AV4838" s="50"/>
      <c r="AW4838" s="50"/>
      <c r="AX4838" s="50">
        <f t="shared" si="1527"/>
        <v>15.337719660081145</v>
      </c>
      <c r="AY4838" s="50"/>
      <c r="AZ4838" s="50">
        <f t="shared" si="1517"/>
        <v>379.77834178963997</v>
      </c>
      <c r="BA4838" s="50">
        <f t="shared" si="1518"/>
        <v>584.73808180309641</v>
      </c>
      <c r="BB4838" s="50">
        <f t="shared" si="1519"/>
        <v>602.82276474546029</v>
      </c>
      <c r="BC4838" s="17">
        <f t="shared" si="1520"/>
        <v>19917</v>
      </c>
      <c r="BD4838" s="50">
        <f t="shared" si="1521"/>
        <v>15.337719660081145</v>
      </c>
      <c r="BE4838" s="50">
        <f t="shared" si="1522"/>
        <v>379.77834178963997</v>
      </c>
      <c r="BF4838" s="50">
        <f t="shared" si="1528"/>
        <v>621.19646748876391</v>
      </c>
      <c r="BG4838" s="50"/>
      <c r="BH4838" s="17">
        <f t="shared" si="1523"/>
        <v>0</v>
      </c>
      <c r="BI4838" s="17">
        <f t="shared" si="1531"/>
        <v>4838</v>
      </c>
      <c r="BJ4838" s="17">
        <f t="shared" si="1529"/>
        <v>4838</v>
      </c>
      <c r="BK4838" s="150">
        <f t="shared" si="1530"/>
        <v>33434</v>
      </c>
      <c r="BL4838" s="50" t="e">
        <f t="shared" ca="1" si="1524"/>
        <v>#NAME?</v>
      </c>
      <c r="BM4838" s="50" t="e">
        <f t="shared" ca="1" si="1525"/>
        <v>#NAME?</v>
      </c>
      <c r="BN4838" s="50" t="e">
        <f t="shared" ca="1" si="1526"/>
        <v>#NAME?</v>
      </c>
    </row>
    <row r="4839" spans="1:66" x14ac:dyDescent="0.35">
      <c r="A4839" s="48">
        <v>33435</v>
      </c>
      <c r="B4839" s="17">
        <v>1991</v>
      </c>
      <c r="C4839" s="17">
        <v>7</v>
      </c>
      <c r="D4839" s="17">
        <v>197</v>
      </c>
      <c r="E4839" s="17">
        <v>16</v>
      </c>
      <c r="F4839" s="17">
        <v>3</v>
      </c>
      <c r="G4839" s="50">
        <v>10.3</v>
      </c>
      <c r="H4839" s="32">
        <v>4.5727282222590837</v>
      </c>
      <c r="I4839" s="50">
        <v>8.5</v>
      </c>
      <c r="J4839" s="13">
        <v>0</v>
      </c>
      <c r="K4839" s="13">
        <f t="shared" si="1512"/>
        <v>0</v>
      </c>
      <c r="L4839" s="13">
        <f t="shared" si="1513"/>
        <v>0</v>
      </c>
      <c r="M4839" s="13" t="e">
        <f ca="1">CalcTable[[#This Row],[IWC]]-AE4838</f>
        <v>#NAME?</v>
      </c>
      <c r="N4839" s="13" t="e">
        <f ca="1">IF(CalcTable[[#This Row],[Day of Year]]&lt;123,FCAP,AE4838)</f>
        <v>#NAME?</v>
      </c>
      <c r="O4839" s="17" t="e">
        <f ca="1">IF(IRR_DRIP,5,COUNTIF('IDET Wind Values'!C4823:G4823,"&lt;="&amp;IRR_MAXWIND))</f>
        <v>#NAME?</v>
      </c>
      <c r="P4839" s="13" t="e">
        <f ca="1">CalcTable[[#This Row],[ET_o]]*KL</f>
        <v>#NAME?</v>
      </c>
      <c r="Q4839" s="13" t="e">
        <f ca="1">IF(WILTPT&lt;=0,1,MAX(0,MIN(1,(CalcTable[[#This Row],[IWC]]-WILTPT)/(MAD-WILTPT))))</f>
        <v>#NAME?</v>
      </c>
      <c r="R4839" s="13" t="e">
        <f ca="1">CalcTable[[#This Row],[ETMult]]*CalcTable[[#This Row],[ETb]]</f>
        <v>#NAME?</v>
      </c>
      <c r="S4839" s="13" t="b">
        <f>INDEX(IRR_LIST,CalcTable[[#This Row],[Day of Week]]+1)</f>
        <v>1</v>
      </c>
      <c r="T4839" s="13">
        <f t="shared" ca="1" si="1514"/>
        <v>0</v>
      </c>
      <c r="U4839" s="13" t="b">
        <f ca="1">IF(CalcTable[[#This Row],[IrrPrecip]]&gt;=IC_MM,FALSE,TRUE)</f>
        <v>1</v>
      </c>
      <c r="V4839" s="13" t="b">
        <f t="shared" si="1515"/>
        <v>1</v>
      </c>
      <c r="W4839" s="13" t="e">
        <f ca="1">IF(AND(IRR_DRIP=FALSE,CalcTable[[#This Row],[IrrHours]]&lt;=0),FALSE,TRUE)</f>
        <v>#NAME?</v>
      </c>
      <c r="X4839" s="13" t="e">
        <f ca="1">AND(CalcTable[[#This Row],[IrrDay]],CalcTable[[#This Row],[IrrRain]],CalcTable[[#This Row],[IrrWarm]],CalcTable[[#This Row],[IrrWindy]])</f>
        <v>#NAME?</v>
      </c>
      <c r="Y4839" s="13" t="e">
        <f t="shared" ca="1" si="1516"/>
        <v>#NAME?</v>
      </c>
      <c r="Z4839" s="13" t="e">
        <f ca="1">CalcTable[[#This Row],[IrrHours]]/5</f>
        <v>#NAME?</v>
      </c>
      <c r="AA4839" s="13" t="e">
        <f ca="1">IF(CalcTable[[#This Row],[IrrFlag]]=FALSE,0,MAX(0,CalcTable[[#This Row],[VolRednWind]]*(FCAP*IRR_TARGET-CalcTable[[#This Row],[IWC]])))</f>
        <v>#NAME?</v>
      </c>
      <c r="AB4839" s="13" t="e">
        <f ca="1">CalcTable[[#This Row],[IWC]]+CalcTable[[#This Row],[Eff Precip]]+CalcTable[[#This Row],[IrrAmt]]-CalcTable[[#This Row],[AET]]</f>
        <v>#NAME?</v>
      </c>
      <c r="AC4839" s="13" t="e">
        <f ca="1">IF(CalcTable[[#This Row],[PWC]]&gt;FCAP,MIN(24*PERC,MIN(SAT,CalcTable[[#This Row],[PWC]])-FCAP),0)</f>
        <v>#NAME?</v>
      </c>
      <c r="AD4839" s="13" t="e">
        <f ca="1">IF(CalcTable[[#This Row],[PWC]]&gt;SAT,CalcTable[[#This Row],[PWC]]-SAT,0)</f>
        <v>#NAME?</v>
      </c>
      <c r="AE4839" s="13" t="e">
        <f ca="1">CalcTable[[#This Row],[PWC]]-CalcTable[[#This Row],[PercAmt]]-CalcTable[[#This Row],[Runoff]]</f>
        <v>#NAME?</v>
      </c>
      <c r="AF4839" s="13" t="e">
        <f ca="1">CalcTable[[#This Row],[IrrAmt]]/1000*CUR_IRR_AREA*10000/IRR_EFF</f>
        <v>#NAME?</v>
      </c>
      <c r="AG4839" s="147"/>
      <c r="AH4839" s="13"/>
      <c r="AI4839" s="50">
        <v>5.236661987572143</v>
      </c>
      <c r="AJ4839" s="50">
        <v>6.0545819875721412</v>
      </c>
      <c r="AK4839" s="50">
        <v>0</v>
      </c>
      <c r="AL4839" s="50">
        <v>0</v>
      </c>
      <c r="AM4839" s="50"/>
      <c r="AN4839" s="50"/>
      <c r="AO4839" s="50"/>
      <c r="AP4839" s="50"/>
      <c r="AQ4839" s="50"/>
      <c r="AR4839" s="50"/>
      <c r="AS4839" s="50"/>
      <c r="AT4839" s="50"/>
      <c r="AU4839" s="50"/>
      <c r="AV4839" s="50"/>
      <c r="AW4839" s="50"/>
      <c r="AX4839" s="50">
        <f t="shared" si="1527"/>
        <v>11.291243975144283</v>
      </c>
      <c r="AY4839" s="50"/>
      <c r="AZ4839" s="50">
        <f t="shared" si="1517"/>
        <v>254.40544745317428</v>
      </c>
      <c r="BA4839" s="50">
        <f t="shared" si="1518"/>
        <v>411.22022672239711</v>
      </c>
      <c r="BB4839" s="50">
        <f t="shared" si="1519"/>
        <v>425.50328309239501</v>
      </c>
      <c r="BC4839" s="17">
        <f t="shared" si="1520"/>
        <v>19917</v>
      </c>
      <c r="BD4839" s="50">
        <f t="shared" si="1521"/>
        <v>11.291243975144283</v>
      </c>
      <c r="BE4839" s="50">
        <f t="shared" si="1522"/>
        <v>254.40544745317428</v>
      </c>
      <c r="BF4839" s="50">
        <f t="shared" si="1528"/>
        <v>416.12632390539682</v>
      </c>
      <c r="BG4839" s="50"/>
      <c r="BH4839" s="17">
        <f t="shared" si="1523"/>
        <v>0</v>
      </c>
      <c r="BI4839" s="17">
        <f t="shared" si="1531"/>
        <v>4839</v>
      </c>
      <c r="BJ4839" s="17">
        <f t="shared" si="1529"/>
        <v>4839</v>
      </c>
      <c r="BK4839" s="150">
        <f t="shared" si="1530"/>
        <v>33435</v>
      </c>
      <c r="BL4839" s="50" t="e">
        <f t="shared" ca="1" si="1524"/>
        <v>#NAME?</v>
      </c>
      <c r="BM4839" s="50" t="e">
        <f t="shared" ca="1" si="1525"/>
        <v>#NAME?</v>
      </c>
      <c r="BN4839" s="50" t="e">
        <f t="shared" ca="1" si="1526"/>
        <v>#NAME?</v>
      </c>
    </row>
    <row r="4840" spans="1:66" x14ac:dyDescent="0.35">
      <c r="A4840" s="48">
        <v>33436</v>
      </c>
      <c r="B4840" s="17">
        <v>1991</v>
      </c>
      <c r="C4840" s="17">
        <v>7</v>
      </c>
      <c r="D4840" s="17">
        <v>198</v>
      </c>
      <c r="E4840" s="17">
        <v>17</v>
      </c>
      <c r="F4840" s="17">
        <v>4</v>
      </c>
      <c r="G4840" s="50">
        <v>10.1</v>
      </c>
      <c r="H4840" s="32">
        <v>4.9184277449175413</v>
      </c>
      <c r="I4840" s="50">
        <v>9.8333333333333339</v>
      </c>
      <c r="J4840" s="13">
        <v>0.2</v>
      </c>
      <c r="K4840" s="13">
        <f t="shared" si="1512"/>
        <v>0.2</v>
      </c>
      <c r="L4840" s="13">
        <f t="shared" si="1513"/>
        <v>0</v>
      </c>
      <c r="M4840" s="13" t="e">
        <f ca="1">CalcTable[[#This Row],[IWC]]-AE4839</f>
        <v>#NAME?</v>
      </c>
      <c r="N4840" s="13" t="e">
        <f ca="1">IF(CalcTable[[#This Row],[Day of Year]]&lt;123,FCAP,AE4839)</f>
        <v>#NAME?</v>
      </c>
      <c r="O4840" s="17" t="e">
        <f ca="1">IF(IRR_DRIP,5,COUNTIF('IDET Wind Values'!C4824:G4824,"&lt;="&amp;IRR_MAXWIND))</f>
        <v>#NAME?</v>
      </c>
      <c r="P4840" s="13" t="e">
        <f ca="1">CalcTable[[#This Row],[ET_o]]*KL</f>
        <v>#NAME?</v>
      </c>
      <c r="Q4840" s="13" t="e">
        <f ca="1">IF(WILTPT&lt;=0,1,MAX(0,MIN(1,(CalcTable[[#This Row],[IWC]]-WILTPT)/(MAD-WILTPT))))</f>
        <v>#NAME?</v>
      </c>
      <c r="R4840" s="13" t="e">
        <f ca="1">CalcTable[[#This Row],[ETMult]]*CalcTable[[#This Row],[ETb]]</f>
        <v>#NAME?</v>
      </c>
      <c r="S4840" s="13" t="b">
        <f>INDEX(IRR_LIST,CalcTable[[#This Row],[Day of Week]]+1)</f>
        <v>0</v>
      </c>
      <c r="T4840" s="13">
        <f t="shared" ca="1" si="1514"/>
        <v>0</v>
      </c>
      <c r="U4840" s="13" t="b">
        <f ca="1">IF(CalcTable[[#This Row],[IrrPrecip]]&gt;=IC_MM,FALSE,TRUE)</f>
        <v>1</v>
      </c>
      <c r="V4840" s="13" t="b">
        <f t="shared" si="1515"/>
        <v>1</v>
      </c>
      <c r="W4840" s="13" t="e">
        <f ca="1">IF(AND(IRR_DRIP=FALSE,CalcTable[[#This Row],[IrrHours]]&lt;=0),FALSE,TRUE)</f>
        <v>#NAME?</v>
      </c>
      <c r="X4840" s="13" t="e">
        <f ca="1">AND(CalcTable[[#This Row],[IrrDay]],CalcTable[[#This Row],[IrrRain]],CalcTable[[#This Row],[IrrWarm]],CalcTable[[#This Row],[IrrWindy]])</f>
        <v>#NAME?</v>
      </c>
      <c r="Y4840" s="13" t="e">
        <f t="shared" ca="1" si="1516"/>
        <v>#NAME?</v>
      </c>
      <c r="Z4840" s="13" t="e">
        <f ca="1">CalcTable[[#This Row],[IrrHours]]/5</f>
        <v>#NAME?</v>
      </c>
      <c r="AA4840" s="13" t="e">
        <f ca="1">IF(CalcTable[[#This Row],[IrrFlag]]=FALSE,0,MAX(0,CalcTable[[#This Row],[VolRednWind]]*(FCAP*IRR_TARGET-CalcTable[[#This Row],[IWC]])))</f>
        <v>#NAME?</v>
      </c>
      <c r="AB4840" s="13" t="e">
        <f ca="1">CalcTable[[#This Row],[IWC]]+CalcTable[[#This Row],[Eff Precip]]+CalcTable[[#This Row],[IrrAmt]]-CalcTable[[#This Row],[AET]]</f>
        <v>#NAME?</v>
      </c>
      <c r="AC4840" s="13" t="e">
        <f ca="1">IF(CalcTable[[#This Row],[PWC]]&gt;FCAP,MIN(24*PERC,MIN(SAT,CalcTable[[#This Row],[PWC]])-FCAP),0)</f>
        <v>#NAME?</v>
      </c>
      <c r="AD4840" s="13" t="e">
        <f ca="1">IF(CalcTable[[#This Row],[PWC]]&gt;SAT,CalcTable[[#This Row],[PWC]]-SAT,0)</f>
        <v>#NAME?</v>
      </c>
      <c r="AE4840" s="13" t="e">
        <f ca="1">CalcTable[[#This Row],[PWC]]-CalcTable[[#This Row],[PercAmt]]-CalcTable[[#This Row],[Runoff]]</f>
        <v>#NAME?</v>
      </c>
      <c r="AF4840" s="13" t="e">
        <f ca="1">CalcTable[[#This Row],[IrrAmt]]/1000*CUR_IRR_AREA*10000/IRR_EFF</f>
        <v>#NAME?</v>
      </c>
      <c r="AG4840" s="147"/>
      <c r="AH4840" s="13"/>
      <c r="AI4840" s="50">
        <v>0</v>
      </c>
      <c r="AJ4840" s="50">
        <v>0</v>
      </c>
      <c r="AK4840" s="50">
        <v>4.9297147426561301</v>
      </c>
      <c r="AL4840" s="50">
        <v>4.7950005222424963</v>
      </c>
      <c r="AM4840" s="50"/>
      <c r="AN4840" s="50"/>
      <c r="AO4840" s="50"/>
      <c r="AP4840" s="50"/>
      <c r="AQ4840" s="50"/>
      <c r="AR4840" s="50"/>
      <c r="AS4840" s="50"/>
      <c r="AT4840" s="50"/>
      <c r="AU4840" s="50"/>
      <c r="AV4840" s="50"/>
      <c r="AW4840" s="50"/>
      <c r="AX4840" s="50">
        <f t="shared" si="1527"/>
        <v>9.7247152648986273</v>
      </c>
      <c r="AY4840" s="50"/>
      <c r="AZ4840" s="50">
        <f t="shared" si="1517"/>
        <v>212.9558315447365</v>
      </c>
      <c r="BA4840" s="50">
        <f t="shared" si="1518"/>
        <v>327.88437555300698</v>
      </c>
      <c r="BB4840" s="50">
        <f t="shared" si="1519"/>
        <v>338.02512943608968</v>
      </c>
      <c r="BC4840" s="17">
        <f t="shared" si="1520"/>
        <v>19917</v>
      </c>
      <c r="BD4840" s="50">
        <f t="shared" si="1521"/>
        <v>9.7247152648986273</v>
      </c>
      <c r="BE4840" s="50">
        <f t="shared" si="1522"/>
        <v>212.9558315447365</v>
      </c>
      <c r="BF4840" s="50">
        <f t="shared" si="1528"/>
        <v>348.32794746362043</v>
      </c>
      <c r="BG4840" s="50"/>
      <c r="BH4840" s="17">
        <f t="shared" si="1523"/>
        <v>0</v>
      </c>
      <c r="BI4840" s="17">
        <f t="shared" si="1531"/>
        <v>4840</v>
      </c>
      <c r="BJ4840" s="17">
        <f t="shared" si="1529"/>
        <v>4840</v>
      </c>
      <c r="BK4840" s="150">
        <f t="shared" si="1530"/>
        <v>33436</v>
      </c>
      <c r="BL4840" s="50" t="e">
        <f t="shared" ca="1" si="1524"/>
        <v>#NAME?</v>
      </c>
      <c r="BM4840" s="50" t="e">
        <f t="shared" ca="1" si="1525"/>
        <v>#NAME?</v>
      </c>
      <c r="BN4840" s="50" t="e">
        <f t="shared" ca="1" si="1526"/>
        <v>#NAME?</v>
      </c>
    </row>
    <row r="4841" spans="1:66" x14ac:dyDescent="0.35">
      <c r="A4841" s="48">
        <v>33437</v>
      </c>
      <c r="B4841" s="17">
        <v>1991</v>
      </c>
      <c r="C4841" s="17">
        <v>7</v>
      </c>
      <c r="D4841" s="17">
        <v>199</v>
      </c>
      <c r="E4841" s="17">
        <v>18</v>
      </c>
      <c r="F4841" s="17">
        <v>5</v>
      </c>
      <c r="G4841" s="50">
        <v>10</v>
      </c>
      <c r="H4841" s="32">
        <v>5.3675255474517334</v>
      </c>
      <c r="I4841" s="50">
        <v>7.833333333333333</v>
      </c>
      <c r="J4841" s="13">
        <v>0</v>
      </c>
      <c r="K4841" s="13">
        <f t="shared" si="1512"/>
        <v>0</v>
      </c>
      <c r="L4841" s="13">
        <f t="shared" si="1513"/>
        <v>0</v>
      </c>
      <c r="M4841" s="13" t="e">
        <f ca="1">CalcTable[[#This Row],[IWC]]-AE4840</f>
        <v>#NAME?</v>
      </c>
      <c r="N4841" s="13" t="e">
        <f ca="1">IF(CalcTable[[#This Row],[Day of Year]]&lt;123,FCAP,AE4840)</f>
        <v>#NAME?</v>
      </c>
      <c r="O4841" s="17" t="e">
        <f ca="1">IF(IRR_DRIP,5,COUNTIF('IDET Wind Values'!C4825:G4825,"&lt;="&amp;IRR_MAXWIND))</f>
        <v>#NAME?</v>
      </c>
      <c r="P4841" s="13" t="e">
        <f ca="1">CalcTable[[#This Row],[ET_o]]*KL</f>
        <v>#NAME?</v>
      </c>
      <c r="Q4841" s="13" t="e">
        <f ca="1">IF(WILTPT&lt;=0,1,MAX(0,MIN(1,(CalcTable[[#This Row],[IWC]]-WILTPT)/(MAD-WILTPT))))</f>
        <v>#NAME?</v>
      </c>
      <c r="R4841" s="13" t="e">
        <f ca="1">CalcTable[[#This Row],[ETMult]]*CalcTable[[#This Row],[ETb]]</f>
        <v>#NAME?</v>
      </c>
      <c r="S4841" s="13" t="b">
        <f>INDEX(IRR_LIST,CalcTable[[#This Row],[Day of Week]]+1)</f>
        <v>1</v>
      </c>
      <c r="T4841" s="13">
        <f t="shared" ca="1" si="1514"/>
        <v>0.2</v>
      </c>
      <c r="U4841" s="13" t="b">
        <f ca="1">IF(CalcTable[[#This Row],[IrrPrecip]]&gt;=IC_MM,FALSE,TRUE)</f>
        <v>1</v>
      </c>
      <c r="V4841" s="13" t="b">
        <f t="shared" si="1515"/>
        <v>1</v>
      </c>
      <c r="W4841" s="13" t="e">
        <f ca="1">IF(AND(IRR_DRIP=FALSE,CalcTable[[#This Row],[IrrHours]]&lt;=0),FALSE,TRUE)</f>
        <v>#NAME?</v>
      </c>
      <c r="X4841" s="13" t="e">
        <f ca="1">AND(CalcTable[[#This Row],[IrrDay]],CalcTable[[#This Row],[IrrRain]],CalcTable[[#This Row],[IrrWarm]],CalcTable[[#This Row],[IrrWindy]])</f>
        <v>#NAME?</v>
      </c>
      <c r="Y4841" s="13" t="e">
        <f t="shared" ca="1" si="1516"/>
        <v>#NAME?</v>
      </c>
      <c r="Z4841" s="13" t="e">
        <f ca="1">CalcTable[[#This Row],[IrrHours]]/5</f>
        <v>#NAME?</v>
      </c>
      <c r="AA4841" s="13" t="e">
        <f ca="1">IF(CalcTable[[#This Row],[IrrFlag]]=FALSE,0,MAX(0,CalcTable[[#This Row],[VolRednWind]]*(FCAP*IRR_TARGET-CalcTable[[#This Row],[IWC]])))</f>
        <v>#NAME?</v>
      </c>
      <c r="AB4841" s="13" t="e">
        <f ca="1">CalcTable[[#This Row],[IWC]]+CalcTable[[#This Row],[Eff Precip]]+CalcTable[[#This Row],[IrrAmt]]-CalcTable[[#This Row],[AET]]</f>
        <v>#NAME?</v>
      </c>
      <c r="AC4841" s="13" t="e">
        <f ca="1">IF(CalcTable[[#This Row],[PWC]]&gt;FCAP,MIN(24*PERC,MIN(SAT,CalcTable[[#This Row],[PWC]])-FCAP),0)</f>
        <v>#NAME?</v>
      </c>
      <c r="AD4841" s="13" t="e">
        <f ca="1">IF(CalcTable[[#This Row],[PWC]]&gt;SAT,CalcTable[[#This Row],[PWC]]-SAT,0)</f>
        <v>#NAME?</v>
      </c>
      <c r="AE4841" s="13" t="e">
        <f ca="1">CalcTable[[#This Row],[PWC]]-CalcTable[[#This Row],[PercAmt]]-CalcTable[[#This Row],[Runoff]]</f>
        <v>#NAME?</v>
      </c>
      <c r="AF4841" s="13" t="e">
        <f ca="1">CalcTable[[#This Row],[IrrAmt]]/1000*CUR_IRR_AREA*10000/IRR_EFF</f>
        <v>#NAME?</v>
      </c>
      <c r="AG4841" s="147"/>
      <c r="AH4841" s="13"/>
      <c r="AI4841" s="50">
        <v>5.286883715130732</v>
      </c>
      <c r="AJ4841" s="50">
        <v>6.2902728633527403</v>
      </c>
      <c r="AK4841" s="50">
        <v>0</v>
      </c>
      <c r="AL4841" s="50">
        <v>0</v>
      </c>
      <c r="AM4841" s="50"/>
      <c r="AN4841" s="50"/>
      <c r="AO4841" s="50"/>
      <c r="AP4841" s="50"/>
      <c r="AQ4841" s="50"/>
      <c r="AR4841" s="50"/>
      <c r="AS4841" s="50"/>
      <c r="AT4841" s="50"/>
      <c r="AU4841" s="50"/>
      <c r="AV4841" s="50"/>
      <c r="AW4841" s="50"/>
      <c r="AX4841" s="50">
        <f t="shared" si="1527"/>
        <v>11.577156578483471</v>
      </c>
      <c r="AY4841" s="50"/>
      <c r="AZ4841" s="50">
        <f t="shared" si="1517"/>
        <v>262.05563181359781</v>
      </c>
      <c r="BA4841" s="50">
        <f t="shared" si="1518"/>
        <v>423.75881816385595</v>
      </c>
      <c r="BB4841" s="50">
        <f t="shared" si="1519"/>
        <v>438.49058415569209</v>
      </c>
      <c r="BC4841" s="17">
        <f t="shared" si="1520"/>
        <v>19917</v>
      </c>
      <c r="BD4841" s="50">
        <f t="shared" si="1521"/>
        <v>11.577156578483471</v>
      </c>
      <c r="BE4841" s="50">
        <f t="shared" si="1522"/>
        <v>262.05563181359781</v>
      </c>
      <c r="BF4841" s="50">
        <f t="shared" si="1528"/>
        <v>428.63959013837535</v>
      </c>
      <c r="BG4841" s="50"/>
      <c r="BH4841" s="17">
        <f t="shared" si="1523"/>
        <v>0</v>
      </c>
      <c r="BI4841" s="17">
        <f t="shared" si="1531"/>
        <v>4841</v>
      </c>
      <c r="BJ4841" s="17">
        <f t="shared" si="1529"/>
        <v>4841</v>
      </c>
      <c r="BK4841" s="150">
        <f t="shared" si="1530"/>
        <v>33437</v>
      </c>
      <c r="BL4841" s="50" t="e">
        <f t="shared" ca="1" si="1524"/>
        <v>#NAME?</v>
      </c>
      <c r="BM4841" s="50" t="e">
        <f t="shared" ca="1" si="1525"/>
        <v>#NAME?</v>
      </c>
      <c r="BN4841" s="50" t="e">
        <f t="shared" ca="1" si="1526"/>
        <v>#NAME?</v>
      </c>
    </row>
    <row r="4842" spans="1:66" x14ac:dyDescent="0.35">
      <c r="A4842" s="48">
        <v>33438</v>
      </c>
      <c r="B4842" s="17">
        <v>1991</v>
      </c>
      <c r="C4842" s="17">
        <v>7</v>
      </c>
      <c r="D4842" s="17">
        <v>200</v>
      </c>
      <c r="E4842" s="17">
        <v>19</v>
      </c>
      <c r="F4842" s="17">
        <v>6</v>
      </c>
      <c r="G4842" s="50">
        <v>8.4</v>
      </c>
      <c r="H4842" s="32">
        <v>4.3013270340066843</v>
      </c>
      <c r="I4842" s="50">
        <v>9.5</v>
      </c>
      <c r="J4842" s="13">
        <v>0.3</v>
      </c>
      <c r="K4842" s="13">
        <f t="shared" si="1512"/>
        <v>0.3</v>
      </c>
      <c r="L4842" s="13">
        <f t="shared" si="1513"/>
        <v>0</v>
      </c>
      <c r="M4842" s="13" t="e">
        <f ca="1">CalcTable[[#This Row],[IWC]]-AE4841</f>
        <v>#NAME?</v>
      </c>
      <c r="N4842" s="13" t="e">
        <f ca="1">IF(CalcTable[[#This Row],[Day of Year]]&lt;123,FCAP,AE4841)</f>
        <v>#NAME?</v>
      </c>
      <c r="O4842" s="17" t="e">
        <f ca="1">IF(IRR_DRIP,5,COUNTIF('IDET Wind Values'!C4826:G4826,"&lt;="&amp;IRR_MAXWIND))</f>
        <v>#NAME?</v>
      </c>
      <c r="P4842" s="13" t="e">
        <f ca="1">CalcTable[[#This Row],[ET_o]]*KL</f>
        <v>#NAME?</v>
      </c>
      <c r="Q4842" s="13" t="e">
        <f ca="1">IF(WILTPT&lt;=0,1,MAX(0,MIN(1,(CalcTable[[#This Row],[IWC]]-WILTPT)/(MAD-WILTPT))))</f>
        <v>#NAME?</v>
      </c>
      <c r="R4842" s="13" t="e">
        <f ca="1">CalcTable[[#This Row],[ETMult]]*CalcTable[[#This Row],[ETb]]</f>
        <v>#NAME?</v>
      </c>
      <c r="S4842" s="13" t="b">
        <f>INDEX(IRR_LIST,CalcTable[[#This Row],[Day of Week]]+1)</f>
        <v>0</v>
      </c>
      <c r="T4842" s="13">
        <f t="shared" ca="1" si="1514"/>
        <v>0.2</v>
      </c>
      <c r="U4842" s="13" t="b">
        <f ca="1">IF(CalcTable[[#This Row],[IrrPrecip]]&gt;=IC_MM,FALSE,TRUE)</f>
        <v>1</v>
      </c>
      <c r="V4842" s="13" t="b">
        <f t="shared" si="1515"/>
        <v>1</v>
      </c>
      <c r="W4842" s="13" t="e">
        <f ca="1">IF(AND(IRR_DRIP=FALSE,CalcTable[[#This Row],[IrrHours]]&lt;=0),FALSE,TRUE)</f>
        <v>#NAME?</v>
      </c>
      <c r="X4842" s="13" t="e">
        <f ca="1">AND(CalcTable[[#This Row],[IrrDay]],CalcTable[[#This Row],[IrrRain]],CalcTable[[#This Row],[IrrWarm]],CalcTable[[#This Row],[IrrWindy]])</f>
        <v>#NAME?</v>
      </c>
      <c r="Y4842" s="13" t="e">
        <f t="shared" ca="1" si="1516"/>
        <v>#NAME?</v>
      </c>
      <c r="Z4842" s="13" t="e">
        <f ca="1">CalcTable[[#This Row],[IrrHours]]/5</f>
        <v>#NAME?</v>
      </c>
      <c r="AA4842" s="13" t="e">
        <f ca="1">IF(CalcTable[[#This Row],[IrrFlag]]=FALSE,0,MAX(0,CalcTable[[#This Row],[VolRednWind]]*(FCAP*IRR_TARGET-CalcTable[[#This Row],[IWC]])))</f>
        <v>#NAME?</v>
      </c>
      <c r="AB4842" s="13" t="e">
        <f ca="1">CalcTable[[#This Row],[IWC]]+CalcTable[[#This Row],[Eff Precip]]+CalcTable[[#This Row],[IrrAmt]]-CalcTable[[#This Row],[AET]]</f>
        <v>#NAME?</v>
      </c>
      <c r="AC4842" s="13" t="e">
        <f ca="1">IF(CalcTable[[#This Row],[PWC]]&gt;FCAP,MIN(24*PERC,MIN(SAT,CalcTable[[#This Row],[PWC]])-FCAP),0)</f>
        <v>#NAME?</v>
      </c>
      <c r="AD4842" s="13" t="e">
        <f ca="1">IF(CalcTable[[#This Row],[PWC]]&gt;SAT,CalcTable[[#This Row],[PWC]]-SAT,0)</f>
        <v>#NAME?</v>
      </c>
      <c r="AE4842" s="13" t="e">
        <f ca="1">CalcTable[[#This Row],[PWC]]-CalcTable[[#This Row],[PercAmt]]-CalcTable[[#This Row],[Runoff]]</f>
        <v>#NAME?</v>
      </c>
      <c r="AF4842" s="13" t="e">
        <f ca="1">CalcTable[[#This Row],[IrrAmt]]/1000*CUR_IRR_AREA*10000/IRR_EFF</f>
        <v>#NAME?</v>
      </c>
      <c r="AG4842" s="147"/>
      <c r="AH4842" s="13"/>
      <c r="AI4842" s="50">
        <v>0</v>
      </c>
      <c r="AJ4842" s="50">
        <v>0</v>
      </c>
      <c r="AK4842" s="50">
        <v>0</v>
      </c>
      <c r="AL4842" s="50">
        <v>5.6572743108030998</v>
      </c>
      <c r="AM4842" s="50"/>
      <c r="AN4842" s="50"/>
      <c r="AO4842" s="50"/>
      <c r="AP4842" s="50"/>
      <c r="AQ4842" s="50"/>
      <c r="AR4842" s="50"/>
      <c r="AS4842" s="50"/>
      <c r="AT4842" s="50"/>
      <c r="AU4842" s="50"/>
      <c r="AV4842" s="50"/>
      <c r="AW4842" s="50"/>
      <c r="AX4842" s="50">
        <f t="shared" si="1527"/>
        <v>5.6572743108030998</v>
      </c>
      <c r="AY4842" s="50"/>
      <c r="AZ4842" s="50">
        <f t="shared" si="1517"/>
        <v>165.94671311689095</v>
      </c>
      <c r="BA4842" s="50">
        <f t="shared" si="1518"/>
        <v>255.50525670378448</v>
      </c>
      <c r="BB4842" s="50">
        <f t="shared" si="1519"/>
        <v>263.40748113792216</v>
      </c>
      <c r="BC4842" s="17">
        <f t="shared" si="1520"/>
        <v>19917</v>
      </c>
      <c r="BD4842" s="50">
        <f t="shared" si="1521"/>
        <v>5.6572743108030998</v>
      </c>
      <c r="BE4842" s="50">
        <f t="shared" si="1522"/>
        <v>165.94671311689095</v>
      </c>
      <c r="BF4842" s="50">
        <f t="shared" si="1528"/>
        <v>271.43599472737515</v>
      </c>
      <c r="BG4842" s="50"/>
      <c r="BH4842" s="17">
        <f t="shared" si="1523"/>
        <v>0</v>
      </c>
      <c r="BI4842" s="17">
        <f t="shared" si="1531"/>
        <v>4842</v>
      </c>
      <c r="BJ4842" s="17">
        <f t="shared" si="1529"/>
        <v>4842</v>
      </c>
      <c r="BK4842" s="150">
        <f t="shared" si="1530"/>
        <v>33438</v>
      </c>
      <c r="BL4842" s="50" t="e">
        <f t="shared" ca="1" si="1524"/>
        <v>#NAME?</v>
      </c>
      <c r="BM4842" s="50" t="e">
        <f t="shared" ca="1" si="1525"/>
        <v>#NAME?</v>
      </c>
      <c r="BN4842" s="50" t="e">
        <f t="shared" ca="1" si="1526"/>
        <v>#NAME?</v>
      </c>
    </row>
    <row r="4843" spans="1:66" x14ac:dyDescent="0.35">
      <c r="A4843" s="48">
        <v>33439</v>
      </c>
      <c r="B4843" s="17">
        <v>1991</v>
      </c>
      <c r="C4843" s="17">
        <v>7</v>
      </c>
      <c r="D4843" s="17">
        <v>201</v>
      </c>
      <c r="E4843" s="17">
        <v>20</v>
      </c>
      <c r="F4843" s="17">
        <v>7</v>
      </c>
      <c r="G4843" s="50">
        <v>7.6</v>
      </c>
      <c r="H4843" s="32">
        <v>4.6251034465576852</v>
      </c>
      <c r="I4843" s="50">
        <v>6.333333333333333</v>
      </c>
      <c r="J4843" s="13">
        <v>0.2</v>
      </c>
      <c r="K4843" s="13">
        <f t="shared" si="1512"/>
        <v>0.2</v>
      </c>
      <c r="L4843" s="13">
        <f t="shared" si="1513"/>
        <v>0</v>
      </c>
      <c r="M4843" s="13" t="e">
        <f ca="1">CalcTable[[#This Row],[IWC]]-AE4842</f>
        <v>#NAME?</v>
      </c>
      <c r="N4843" s="13" t="e">
        <f ca="1">IF(CalcTable[[#This Row],[Day of Year]]&lt;123,FCAP,AE4842)</f>
        <v>#NAME?</v>
      </c>
      <c r="O4843" s="17" t="e">
        <f ca="1">IF(IRR_DRIP,5,COUNTIF('IDET Wind Values'!C4827:G4827,"&lt;="&amp;IRR_MAXWIND))</f>
        <v>#NAME?</v>
      </c>
      <c r="P4843" s="13" t="e">
        <f ca="1">CalcTable[[#This Row],[ET_o]]*KL</f>
        <v>#NAME?</v>
      </c>
      <c r="Q4843" s="13" t="e">
        <f ca="1">IF(WILTPT&lt;=0,1,MAX(0,MIN(1,(CalcTable[[#This Row],[IWC]]-WILTPT)/(MAD-WILTPT))))</f>
        <v>#NAME?</v>
      </c>
      <c r="R4843" s="13" t="e">
        <f ca="1">CalcTable[[#This Row],[ETMult]]*CalcTable[[#This Row],[ETb]]</f>
        <v>#NAME?</v>
      </c>
      <c r="S4843" s="13" t="b">
        <f>INDEX(IRR_LIST,CalcTable[[#This Row],[Day of Week]]+1)</f>
        <v>0</v>
      </c>
      <c r="T4843" s="13">
        <f t="shared" ca="1" si="1514"/>
        <v>0.3</v>
      </c>
      <c r="U4843" s="13" t="b">
        <f ca="1">IF(CalcTable[[#This Row],[IrrPrecip]]&gt;=IC_MM,FALSE,TRUE)</f>
        <v>1</v>
      </c>
      <c r="V4843" s="13" t="b">
        <f t="shared" si="1515"/>
        <v>1</v>
      </c>
      <c r="W4843" s="13" t="e">
        <f ca="1">IF(AND(IRR_DRIP=FALSE,CalcTable[[#This Row],[IrrHours]]&lt;=0),FALSE,TRUE)</f>
        <v>#NAME?</v>
      </c>
      <c r="X4843" s="13" t="e">
        <f ca="1">AND(CalcTable[[#This Row],[IrrDay]],CalcTable[[#This Row],[IrrRain]],CalcTable[[#This Row],[IrrWarm]],CalcTable[[#This Row],[IrrWindy]])</f>
        <v>#NAME?</v>
      </c>
      <c r="Y4843" s="13" t="e">
        <f t="shared" ca="1" si="1516"/>
        <v>#NAME?</v>
      </c>
      <c r="Z4843" s="13" t="e">
        <f ca="1">CalcTable[[#This Row],[IrrHours]]/5</f>
        <v>#NAME?</v>
      </c>
      <c r="AA4843" s="13" t="e">
        <f ca="1">IF(CalcTable[[#This Row],[IrrFlag]]=FALSE,0,MAX(0,CalcTable[[#This Row],[VolRednWind]]*(FCAP*IRR_TARGET-CalcTable[[#This Row],[IWC]])))</f>
        <v>#NAME?</v>
      </c>
      <c r="AB4843" s="13" t="e">
        <f ca="1">CalcTable[[#This Row],[IWC]]+CalcTable[[#This Row],[Eff Precip]]+CalcTable[[#This Row],[IrrAmt]]-CalcTable[[#This Row],[AET]]</f>
        <v>#NAME?</v>
      </c>
      <c r="AC4843" s="13" t="e">
        <f ca="1">IF(CalcTable[[#This Row],[PWC]]&gt;FCAP,MIN(24*PERC,MIN(SAT,CalcTable[[#This Row],[PWC]])-FCAP),0)</f>
        <v>#NAME?</v>
      </c>
      <c r="AD4843" s="13" t="e">
        <f ca="1">IF(CalcTable[[#This Row],[PWC]]&gt;SAT,CalcTable[[#This Row],[PWC]]-SAT,0)</f>
        <v>#NAME?</v>
      </c>
      <c r="AE4843" s="13" t="e">
        <f ca="1">CalcTable[[#This Row],[PWC]]-CalcTable[[#This Row],[PercAmt]]-CalcTable[[#This Row],[Runoff]]</f>
        <v>#NAME?</v>
      </c>
      <c r="AF4843" s="13" t="e">
        <f ca="1">CalcTable[[#This Row],[IrrAmt]]/1000*CUR_IRR_AREA*10000/IRR_EFF</f>
        <v>#NAME?</v>
      </c>
      <c r="AG4843" s="147"/>
      <c r="AH4843" s="13"/>
      <c r="AI4843" s="50">
        <v>0</v>
      </c>
      <c r="AJ4843" s="50">
        <v>0</v>
      </c>
      <c r="AK4843" s="50">
        <v>0</v>
      </c>
      <c r="AL4843" s="50">
        <v>0</v>
      </c>
      <c r="AM4843" s="50"/>
      <c r="AN4843" s="50"/>
      <c r="AO4843" s="50"/>
      <c r="AP4843" s="50"/>
      <c r="AQ4843" s="50"/>
      <c r="AR4843" s="50"/>
      <c r="AS4843" s="50"/>
      <c r="AT4843" s="50"/>
      <c r="AU4843" s="50"/>
      <c r="AV4843" s="50"/>
      <c r="AW4843" s="50"/>
      <c r="AX4843" s="50">
        <f t="shared" si="1527"/>
        <v>0</v>
      </c>
      <c r="AY4843" s="50"/>
      <c r="AZ4843" s="50">
        <f t="shared" si="1517"/>
        <v>0</v>
      </c>
      <c r="BA4843" s="50">
        <f t="shared" si="1518"/>
        <v>0</v>
      </c>
      <c r="BB4843" s="50">
        <f t="shared" si="1519"/>
        <v>0</v>
      </c>
      <c r="BC4843" s="17">
        <f t="shared" si="1520"/>
        <v>19917</v>
      </c>
      <c r="BD4843" s="50">
        <f t="shared" si="1521"/>
        <v>0</v>
      </c>
      <c r="BE4843" s="50">
        <f t="shared" si="1522"/>
        <v>0</v>
      </c>
      <c r="BF4843" s="50">
        <f t="shared" si="1528"/>
        <v>0</v>
      </c>
      <c r="BG4843" s="50"/>
      <c r="BH4843" s="17">
        <f t="shared" si="1523"/>
        <v>0</v>
      </c>
      <c r="BI4843" s="17">
        <f t="shared" si="1531"/>
        <v>4843</v>
      </c>
      <c r="BJ4843" s="17">
        <f t="shared" si="1529"/>
        <v>4843</v>
      </c>
      <c r="BK4843" s="150">
        <f t="shared" si="1530"/>
        <v>33439</v>
      </c>
      <c r="BL4843" s="50" t="e">
        <f t="shared" ca="1" si="1524"/>
        <v>#NAME?</v>
      </c>
      <c r="BM4843" s="50" t="e">
        <f t="shared" ca="1" si="1525"/>
        <v>#NAME?</v>
      </c>
      <c r="BN4843" s="50" t="e">
        <f t="shared" ca="1" si="1526"/>
        <v>#NAME?</v>
      </c>
    </row>
    <row r="4844" spans="1:66" x14ac:dyDescent="0.35">
      <c r="A4844" s="48">
        <v>33440</v>
      </c>
      <c r="B4844" s="17">
        <v>1991</v>
      </c>
      <c r="C4844" s="17">
        <v>7</v>
      </c>
      <c r="D4844" s="17">
        <v>202</v>
      </c>
      <c r="E4844" s="17">
        <v>21</v>
      </c>
      <c r="F4844" s="17">
        <v>1</v>
      </c>
      <c r="G4844" s="50">
        <v>9.8000000000000007</v>
      </c>
      <c r="H4844" s="32">
        <v>3.5480729733799912</v>
      </c>
      <c r="I4844" s="50">
        <v>9.1666666666666661</v>
      </c>
      <c r="J4844" s="13">
        <v>2.4</v>
      </c>
      <c r="K4844" s="13">
        <f t="shared" si="1512"/>
        <v>2.4</v>
      </c>
      <c r="L4844" s="13">
        <f t="shared" si="1513"/>
        <v>0</v>
      </c>
      <c r="M4844" s="13" t="e">
        <f ca="1">CalcTable[[#This Row],[IWC]]-AE4843</f>
        <v>#NAME?</v>
      </c>
      <c r="N4844" s="13" t="e">
        <f ca="1">IF(CalcTable[[#This Row],[Day of Year]]&lt;123,FCAP,AE4843)</f>
        <v>#NAME?</v>
      </c>
      <c r="O4844" s="17" t="e">
        <f ca="1">IF(IRR_DRIP,5,COUNTIF('IDET Wind Values'!C4828:G4828,"&lt;="&amp;IRR_MAXWIND))</f>
        <v>#NAME?</v>
      </c>
      <c r="P4844" s="13" t="e">
        <f ca="1">CalcTable[[#This Row],[ET_o]]*KL</f>
        <v>#NAME?</v>
      </c>
      <c r="Q4844" s="13" t="e">
        <f ca="1">IF(WILTPT&lt;=0,1,MAX(0,MIN(1,(CalcTable[[#This Row],[IWC]]-WILTPT)/(MAD-WILTPT))))</f>
        <v>#NAME?</v>
      </c>
      <c r="R4844" s="13" t="e">
        <f ca="1">CalcTable[[#This Row],[ETMult]]*CalcTable[[#This Row],[ETb]]</f>
        <v>#NAME?</v>
      </c>
      <c r="S4844" s="13" t="b">
        <f>INDEX(IRR_LIST,CalcTable[[#This Row],[Day of Week]]+1)</f>
        <v>1</v>
      </c>
      <c r="T4844" s="13">
        <f t="shared" ca="1" si="1514"/>
        <v>0.5</v>
      </c>
      <c r="U4844" s="13" t="b">
        <f ca="1">IF(CalcTable[[#This Row],[IrrPrecip]]&gt;=IC_MM,FALSE,TRUE)</f>
        <v>1</v>
      </c>
      <c r="V4844" s="13" t="b">
        <f t="shared" si="1515"/>
        <v>1</v>
      </c>
      <c r="W4844" s="13" t="e">
        <f ca="1">IF(AND(IRR_DRIP=FALSE,CalcTable[[#This Row],[IrrHours]]&lt;=0),FALSE,TRUE)</f>
        <v>#NAME?</v>
      </c>
      <c r="X4844" s="13" t="e">
        <f ca="1">AND(CalcTable[[#This Row],[IrrDay]],CalcTable[[#This Row],[IrrRain]],CalcTable[[#This Row],[IrrWarm]],CalcTable[[#This Row],[IrrWindy]])</f>
        <v>#NAME?</v>
      </c>
      <c r="Y4844" s="13" t="e">
        <f t="shared" ca="1" si="1516"/>
        <v>#NAME?</v>
      </c>
      <c r="Z4844" s="13" t="e">
        <f ca="1">CalcTable[[#This Row],[IrrHours]]/5</f>
        <v>#NAME?</v>
      </c>
      <c r="AA4844" s="13" t="e">
        <f ca="1">IF(CalcTable[[#This Row],[IrrFlag]]=FALSE,0,MAX(0,CalcTable[[#This Row],[VolRednWind]]*(FCAP*IRR_TARGET-CalcTable[[#This Row],[IWC]])))</f>
        <v>#NAME?</v>
      </c>
      <c r="AB4844" s="13" t="e">
        <f ca="1">CalcTable[[#This Row],[IWC]]+CalcTable[[#This Row],[Eff Precip]]+CalcTable[[#This Row],[IrrAmt]]-CalcTable[[#This Row],[AET]]</f>
        <v>#NAME?</v>
      </c>
      <c r="AC4844" s="13" t="e">
        <f ca="1">IF(CalcTable[[#This Row],[PWC]]&gt;FCAP,MIN(24*PERC,MIN(SAT,CalcTable[[#This Row],[PWC]])-FCAP),0)</f>
        <v>#NAME?</v>
      </c>
      <c r="AD4844" s="13" t="e">
        <f ca="1">IF(CalcTable[[#This Row],[PWC]]&gt;SAT,CalcTable[[#This Row],[PWC]]-SAT,0)</f>
        <v>#NAME?</v>
      </c>
      <c r="AE4844" s="13" t="e">
        <f ca="1">CalcTable[[#This Row],[PWC]]-CalcTable[[#This Row],[PercAmt]]-CalcTable[[#This Row],[Runoff]]</f>
        <v>#NAME?</v>
      </c>
      <c r="AF4844" s="13" t="e">
        <f ca="1">CalcTable[[#This Row],[IrrAmt]]/1000*CUR_IRR_AREA*10000/IRR_EFF</f>
        <v>#NAME?</v>
      </c>
      <c r="AG4844" s="147"/>
      <c r="AH4844" s="13"/>
      <c r="AI4844" s="50">
        <v>15.05119503616444</v>
      </c>
      <c r="AJ4844" s="50">
        <v>19.441178514640377</v>
      </c>
      <c r="AK4844" s="50">
        <v>0</v>
      </c>
      <c r="AL4844" s="50">
        <v>0</v>
      </c>
      <c r="AM4844" s="50"/>
      <c r="AN4844" s="50"/>
      <c r="AO4844" s="50"/>
      <c r="AP4844" s="50"/>
      <c r="AQ4844" s="50"/>
      <c r="AR4844" s="50"/>
      <c r="AS4844" s="50"/>
      <c r="AT4844" s="50"/>
      <c r="AU4844" s="50"/>
      <c r="AV4844" s="50"/>
      <c r="AW4844" s="50"/>
      <c r="AX4844" s="50">
        <f t="shared" si="1527"/>
        <v>34.492373550804814</v>
      </c>
      <c r="AY4844" s="50"/>
      <c r="AZ4844" s="50">
        <f t="shared" si="1517"/>
        <v>791.02543029319634</v>
      </c>
      <c r="BA4844" s="50">
        <f t="shared" si="1518"/>
        <v>1280.5955786060699</v>
      </c>
      <c r="BB4844" s="50">
        <f t="shared" si="1519"/>
        <v>1325.2265156989422</v>
      </c>
      <c r="BC4844" s="17">
        <f t="shared" si="1520"/>
        <v>19917</v>
      </c>
      <c r="BD4844" s="50">
        <f t="shared" si="1521"/>
        <v>34.492373550804814</v>
      </c>
      <c r="BE4844" s="50">
        <f t="shared" si="1522"/>
        <v>791.02543029319634</v>
      </c>
      <c r="BF4844" s="50">
        <f t="shared" si="1528"/>
        <v>1293.865786754345</v>
      </c>
      <c r="BG4844" s="50"/>
      <c r="BH4844" s="17">
        <f t="shared" si="1523"/>
        <v>0</v>
      </c>
      <c r="BI4844" s="17">
        <f t="shared" si="1531"/>
        <v>4844</v>
      </c>
      <c r="BJ4844" s="17">
        <f t="shared" si="1529"/>
        <v>4844</v>
      </c>
      <c r="BK4844" s="150">
        <f t="shared" si="1530"/>
        <v>33440</v>
      </c>
      <c r="BL4844" s="50" t="e">
        <f t="shared" ca="1" si="1524"/>
        <v>#NAME?</v>
      </c>
      <c r="BM4844" s="50" t="e">
        <f t="shared" ca="1" si="1525"/>
        <v>#NAME?</v>
      </c>
      <c r="BN4844" s="50" t="e">
        <f t="shared" ca="1" si="1526"/>
        <v>#NAME?</v>
      </c>
    </row>
    <row r="4845" spans="1:66" x14ac:dyDescent="0.35">
      <c r="A4845" s="48">
        <v>33441</v>
      </c>
      <c r="B4845" s="17">
        <v>1991</v>
      </c>
      <c r="C4845" s="17">
        <v>7</v>
      </c>
      <c r="D4845" s="17">
        <v>203</v>
      </c>
      <c r="E4845" s="17">
        <v>22</v>
      </c>
      <c r="F4845" s="17">
        <v>2</v>
      </c>
      <c r="G4845" s="50">
        <v>10.5</v>
      </c>
      <c r="H4845" s="32">
        <v>3.9139002995088181</v>
      </c>
      <c r="I4845" s="50">
        <v>2.1666666666666665</v>
      </c>
      <c r="J4845" s="13">
        <v>0</v>
      </c>
      <c r="K4845" s="13">
        <f t="shared" si="1512"/>
        <v>0</v>
      </c>
      <c r="L4845" s="13">
        <f t="shared" si="1513"/>
        <v>0</v>
      </c>
      <c r="M4845" s="13" t="e">
        <f ca="1">CalcTable[[#This Row],[IWC]]-AE4844</f>
        <v>#NAME?</v>
      </c>
      <c r="N4845" s="13" t="e">
        <f ca="1">IF(CalcTable[[#This Row],[Day of Year]]&lt;123,FCAP,AE4844)</f>
        <v>#NAME?</v>
      </c>
      <c r="O4845" s="17" t="e">
        <f ca="1">IF(IRR_DRIP,5,COUNTIF('IDET Wind Values'!C4829:G4829,"&lt;="&amp;IRR_MAXWIND))</f>
        <v>#NAME?</v>
      </c>
      <c r="P4845" s="13" t="e">
        <f ca="1">CalcTable[[#This Row],[ET_o]]*KL</f>
        <v>#NAME?</v>
      </c>
      <c r="Q4845" s="13" t="e">
        <f ca="1">IF(WILTPT&lt;=0,1,MAX(0,MIN(1,(CalcTable[[#This Row],[IWC]]-WILTPT)/(MAD-WILTPT))))</f>
        <v>#NAME?</v>
      </c>
      <c r="R4845" s="13" t="e">
        <f ca="1">CalcTable[[#This Row],[ETMult]]*CalcTable[[#This Row],[ETb]]</f>
        <v>#NAME?</v>
      </c>
      <c r="S4845" s="13" t="b">
        <f>INDEX(IRR_LIST,CalcTable[[#This Row],[Day of Week]]+1)</f>
        <v>0</v>
      </c>
      <c r="T4845" s="13">
        <f t="shared" ca="1" si="1514"/>
        <v>2.6</v>
      </c>
      <c r="U4845" s="13" t="b">
        <f ca="1">IF(CalcTable[[#This Row],[IrrPrecip]]&gt;=IC_MM,FALSE,TRUE)</f>
        <v>1</v>
      </c>
      <c r="V4845" s="13" t="b">
        <f t="shared" si="1515"/>
        <v>1</v>
      </c>
      <c r="W4845" s="13" t="e">
        <f ca="1">IF(AND(IRR_DRIP=FALSE,CalcTable[[#This Row],[IrrHours]]&lt;=0),FALSE,TRUE)</f>
        <v>#NAME?</v>
      </c>
      <c r="X4845" s="13" t="e">
        <f ca="1">AND(CalcTable[[#This Row],[IrrDay]],CalcTable[[#This Row],[IrrRain]],CalcTable[[#This Row],[IrrWarm]],CalcTable[[#This Row],[IrrWindy]])</f>
        <v>#NAME?</v>
      </c>
      <c r="Y4845" s="13" t="e">
        <f t="shared" ca="1" si="1516"/>
        <v>#NAME?</v>
      </c>
      <c r="Z4845" s="13" t="e">
        <f ca="1">CalcTable[[#This Row],[IrrHours]]/5</f>
        <v>#NAME?</v>
      </c>
      <c r="AA4845" s="13" t="e">
        <f ca="1">IF(CalcTable[[#This Row],[IrrFlag]]=FALSE,0,MAX(0,CalcTable[[#This Row],[VolRednWind]]*(FCAP*IRR_TARGET-CalcTable[[#This Row],[IWC]])))</f>
        <v>#NAME?</v>
      </c>
      <c r="AB4845" s="13" t="e">
        <f ca="1">CalcTable[[#This Row],[IWC]]+CalcTable[[#This Row],[Eff Precip]]+CalcTable[[#This Row],[IrrAmt]]-CalcTable[[#This Row],[AET]]</f>
        <v>#NAME?</v>
      </c>
      <c r="AC4845" s="13" t="e">
        <f ca="1">IF(CalcTable[[#This Row],[PWC]]&gt;FCAP,MIN(24*PERC,MIN(SAT,CalcTable[[#This Row],[PWC]])-FCAP),0)</f>
        <v>#NAME?</v>
      </c>
      <c r="AD4845" s="13" t="e">
        <f ca="1">IF(CalcTable[[#This Row],[PWC]]&gt;SAT,CalcTable[[#This Row],[PWC]]-SAT,0)</f>
        <v>#NAME?</v>
      </c>
      <c r="AE4845" s="13" t="e">
        <f ca="1">CalcTable[[#This Row],[PWC]]-CalcTable[[#This Row],[PercAmt]]-CalcTable[[#This Row],[Runoff]]</f>
        <v>#NAME?</v>
      </c>
      <c r="AF4845" s="13" t="e">
        <f ca="1">CalcTable[[#This Row],[IrrAmt]]/1000*CUR_IRR_AREA*10000/IRR_EFF</f>
        <v>#NAME?</v>
      </c>
      <c r="AG4845" s="147"/>
      <c r="AH4845" s="13"/>
      <c r="AI4845" s="50">
        <v>0</v>
      </c>
      <c r="AJ4845" s="50">
        <v>0</v>
      </c>
      <c r="AK4845" s="50">
        <v>11.429910098618606</v>
      </c>
      <c r="AL4845" s="50">
        <v>6.8609768996694029</v>
      </c>
      <c r="AM4845" s="50"/>
      <c r="AN4845" s="50"/>
      <c r="AO4845" s="50"/>
      <c r="AP4845" s="50"/>
      <c r="AQ4845" s="50"/>
      <c r="AR4845" s="50"/>
      <c r="AS4845" s="50"/>
      <c r="AT4845" s="50"/>
      <c r="AU4845" s="50"/>
      <c r="AV4845" s="50"/>
      <c r="AW4845" s="50"/>
      <c r="AX4845" s="50">
        <f t="shared" si="1527"/>
        <v>18.290886998288009</v>
      </c>
      <c r="AY4845" s="50"/>
      <c r="AZ4845" s="50">
        <f t="shared" si="1517"/>
        <v>368.89400383670875</v>
      </c>
      <c r="BA4845" s="50">
        <f t="shared" si="1518"/>
        <v>567.97965670096426</v>
      </c>
      <c r="BB4845" s="50">
        <f t="shared" si="1519"/>
        <v>585.54603783604557</v>
      </c>
      <c r="BC4845" s="17">
        <f t="shared" si="1520"/>
        <v>19917</v>
      </c>
      <c r="BD4845" s="50">
        <f t="shared" si="1521"/>
        <v>18.290886998288009</v>
      </c>
      <c r="BE4845" s="50">
        <f t="shared" si="1522"/>
        <v>368.89400383670875</v>
      </c>
      <c r="BF4845" s="50">
        <f t="shared" si="1528"/>
        <v>603.39315554776897</v>
      </c>
      <c r="BG4845" s="50"/>
      <c r="BH4845" s="17">
        <f t="shared" si="1523"/>
        <v>0</v>
      </c>
      <c r="BI4845" s="17">
        <f t="shared" si="1531"/>
        <v>4845</v>
      </c>
      <c r="BJ4845" s="17">
        <f t="shared" si="1529"/>
        <v>4845</v>
      </c>
      <c r="BK4845" s="150">
        <f t="shared" si="1530"/>
        <v>33441</v>
      </c>
      <c r="BL4845" s="50" t="e">
        <f t="shared" ca="1" si="1524"/>
        <v>#NAME?</v>
      </c>
      <c r="BM4845" s="50" t="e">
        <f t="shared" ca="1" si="1525"/>
        <v>#NAME?</v>
      </c>
      <c r="BN4845" s="50" t="e">
        <f t="shared" ca="1" si="1526"/>
        <v>#NAME?</v>
      </c>
    </row>
    <row r="4846" spans="1:66" x14ac:dyDescent="0.35">
      <c r="A4846" s="48">
        <v>33442</v>
      </c>
      <c r="B4846" s="17">
        <v>1991</v>
      </c>
      <c r="C4846" s="17">
        <v>7</v>
      </c>
      <c r="D4846" s="17">
        <v>204</v>
      </c>
      <c r="E4846" s="17">
        <v>23</v>
      </c>
      <c r="F4846" s="17">
        <v>3</v>
      </c>
      <c r="G4846" s="50">
        <v>7.3</v>
      </c>
      <c r="H4846" s="32">
        <v>4.9095294921513952</v>
      </c>
      <c r="I4846" s="50">
        <v>1.8333333333333333</v>
      </c>
      <c r="J4846" s="13">
        <v>0</v>
      </c>
      <c r="K4846" s="13">
        <f t="shared" si="1512"/>
        <v>0</v>
      </c>
      <c r="L4846" s="13">
        <f t="shared" si="1513"/>
        <v>0</v>
      </c>
      <c r="M4846" s="13" t="e">
        <f ca="1">CalcTable[[#This Row],[IWC]]-AE4845</f>
        <v>#NAME?</v>
      </c>
      <c r="N4846" s="13" t="e">
        <f ca="1">IF(CalcTable[[#This Row],[Day of Year]]&lt;123,FCAP,AE4845)</f>
        <v>#NAME?</v>
      </c>
      <c r="O4846" s="17" t="e">
        <f ca="1">IF(IRR_DRIP,5,COUNTIF('IDET Wind Values'!C4830:G4830,"&lt;="&amp;IRR_MAXWIND))</f>
        <v>#NAME?</v>
      </c>
      <c r="P4846" s="13" t="e">
        <f ca="1">CalcTable[[#This Row],[ET_o]]*KL</f>
        <v>#NAME?</v>
      </c>
      <c r="Q4846" s="13" t="e">
        <f ca="1">IF(WILTPT&lt;=0,1,MAX(0,MIN(1,(CalcTable[[#This Row],[IWC]]-WILTPT)/(MAD-WILTPT))))</f>
        <v>#NAME?</v>
      </c>
      <c r="R4846" s="13" t="e">
        <f ca="1">CalcTable[[#This Row],[ETMult]]*CalcTable[[#This Row],[ETb]]</f>
        <v>#NAME?</v>
      </c>
      <c r="S4846" s="13" t="b">
        <f>INDEX(IRR_LIST,CalcTable[[#This Row],[Day of Week]]+1)</f>
        <v>1</v>
      </c>
      <c r="T4846" s="13">
        <f t="shared" ca="1" si="1514"/>
        <v>2.4</v>
      </c>
      <c r="U4846" s="13" t="b">
        <f ca="1">IF(CalcTable[[#This Row],[IrrPrecip]]&gt;=IC_MM,FALSE,TRUE)</f>
        <v>1</v>
      </c>
      <c r="V4846" s="13" t="b">
        <f t="shared" si="1515"/>
        <v>1</v>
      </c>
      <c r="W4846" s="13" t="e">
        <f ca="1">IF(AND(IRR_DRIP=FALSE,CalcTable[[#This Row],[IrrHours]]&lt;=0),FALSE,TRUE)</f>
        <v>#NAME?</v>
      </c>
      <c r="X4846" s="13" t="e">
        <f ca="1">AND(CalcTable[[#This Row],[IrrDay]],CalcTable[[#This Row],[IrrRain]],CalcTable[[#This Row],[IrrWarm]],CalcTable[[#This Row],[IrrWindy]])</f>
        <v>#NAME?</v>
      </c>
      <c r="Y4846" s="13" t="e">
        <f t="shared" ca="1" si="1516"/>
        <v>#NAME?</v>
      </c>
      <c r="Z4846" s="13" t="e">
        <f ca="1">CalcTable[[#This Row],[IrrHours]]/5</f>
        <v>#NAME?</v>
      </c>
      <c r="AA4846" s="13" t="e">
        <f ca="1">IF(CalcTable[[#This Row],[IrrFlag]]=FALSE,0,MAX(0,CalcTable[[#This Row],[VolRednWind]]*(FCAP*IRR_TARGET-CalcTable[[#This Row],[IWC]])))</f>
        <v>#NAME?</v>
      </c>
      <c r="AB4846" s="13" t="e">
        <f ca="1">CalcTable[[#This Row],[IWC]]+CalcTable[[#This Row],[Eff Precip]]+CalcTable[[#This Row],[IrrAmt]]-CalcTable[[#This Row],[AET]]</f>
        <v>#NAME?</v>
      </c>
      <c r="AC4846" s="13" t="e">
        <f ca="1">IF(CalcTable[[#This Row],[PWC]]&gt;FCAP,MIN(24*PERC,MIN(SAT,CalcTable[[#This Row],[PWC]])-FCAP),0)</f>
        <v>#NAME?</v>
      </c>
      <c r="AD4846" s="13" t="e">
        <f ca="1">IF(CalcTable[[#This Row],[PWC]]&gt;SAT,CalcTable[[#This Row],[PWC]]-SAT,0)</f>
        <v>#NAME?</v>
      </c>
      <c r="AE4846" s="13" t="e">
        <f ca="1">CalcTable[[#This Row],[PWC]]-CalcTable[[#This Row],[PercAmt]]-CalcTable[[#This Row],[Runoff]]</f>
        <v>#NAME?</v>
      </c>
      <c r="AF4846" s="13" t="e">
        <f ca="1">CalcTable[[#This Row],[IrrAmt]]/1000*CUR_IRR_AREA*10000/IRR_EFF</f>
        <v>#NAME?</v>
      </c>
      <c r="AG4846" s="147"/>
      <c r="AH4846" s="13"/>
      <c r="AI4846" s="50">
        <v>0</v>
      </c>
      <c r="AJ4846" s="50">
        <v>0</v>
      </c>
      <c r="AK4846" s="50">
        <v>0</v>
      </c>
      <c r="AL4846" s="50">
        <v>0</v>
      </c>
      <c r="AM4846" s="50"/>
      <c r="AN4846" s="50"/>
      <c r="AO4846" s="50"/>
      <c r="AP4846" s="50"/>
      <c r="AQ4846" s="50"/>
      <c r="AR4846" s="50"/>
      <c r="AS4846" s="50"/>
      <c r="AT4846" s="50"/>
      <c r="AU4846" s="50"/>
      <c r="AV4846" s="50"/>
      <c r="AW4846" s="50"/>
      <c r="AX4846" s="50">
        <f t="shared" si="1527"/>
        <v>0</v>
      </c>
      <c r="AY4846" s="50"/>
      <c r="AZ4846" s="50">
        <f t="shared" si="1517"/>
        <v>0</v>
      </c>
      <c r="BA4846" s="50">
        <f t="shared" si="1518"/>
        <v>0</v>
      </c>
      <c r="BB4846" s="50">
        <f t="shared" si="1519"/>
        <v>0</v>
      </c>
      <c r="BC4846" s="17">
        <f t="shared" si="1520"/>
        <v>19917</v>
      </c>
      <c r="BD4846" s="50">
        <f t="shared" si="1521"/>
        <v>0</v>
      </c>
      <c r="BE4846" s="50">
        <f t="shared" si="1522"/>
        <v>0</v>
      </c>
      <c r="BF4846" s="50">
        <f t="shared" si="1528"/>
        <v>0</v>
      </c>
      <c r="BG4846" s="50"/>
      <c r="BH4846" s="17">
        <f t="shared" si="1523"/>
        <v>0</v>
      </c>
      <c r="BI4846" s="17">
        <f t="shared" si="1531"/>
        <v>4846</v>
      </c>
      <c r="BJ4846" s="17">
        <f t="shared" si="1529"/>
        <v>4846</v>
      </c>
      <c r="BK4846" s="150">
        <f t="shared" si="1530"/>
        <v>33442</v>
      </c>
      <c r="BL4846" s="50" t="e">
        <f t="shared" ca="1" si="1524"/>
        <v>#NAME?</v>
      </c>
      <c r="BM4846" s="50" t="e">
        <f t="shared" ca="1" si="1525"/>
        <v>#NAME?</v>
      </c>
      <c r="BN4846" s="50" t="e">
        <f t="shared" ca="1" si="1526"/>
        <v>#NAME?</v>
      </c>
    </row>
    <row r="4847" spans="1:66" x14ac:dyDescent="0.35">
      <c r="A4847" s="48">
        <v>33443</v>
      </c>
      <c r="B4847" s="17">
        <v>1991</v>
      </c>
      <c r="C4847" s="17">
        <v>7</v>
      </c>
      <c r="D4847" s="17">
        <v>205</v>
      </c>
      <c r="E4847" s="17">
        <v>24</v>
      </c>
      <c r="F4847" s="17">
        <v>4</v>
      </c>
      <c r="G4847" s="50">
        <v>12.7</v>
      </c>
      <c r="H4847" s="32">
        <v>6.4615812269416271</v>
      </c>
      <c r="I4847" s="50">
        <v>15.333333333333334</v>
      </c>
      <c r="J4847" s="13">
        <v>0</v>
      </c>
      <c r="K4847" s="13">
        <f t="shared" si="1512"/>
        <v>0</v>
      </c>
      <c r="L4847" s="13">
        <f t="shared" si="1513"/>
        <v>0</v>
      </c>
      <c r="M4847" s="13" t="e">
        <f ca="1">CalcTable[[#This Row],[IWC]]-AE4846</f>
        <v>#NAME?</v>
      </c>
      <c r="N4847" s="13" t="e">
        <f ca="1">IF(CalcTable[[#This Row],[Day of Year]]&lt;123,FCAP,AE4846)</f>
        <v>#NAME?</v>
      </c>
      <c r="O4847" s="17" t="e">
        <f ca="1">IF(IRR_DRIP,5,COUNTIF('IDET Wind Values'!C4831:G4831,"&lt;="&amp;IRR_MAXWIND))</f>
        <v>#NAME?</v>
      </c>
      <c r="P4847" s="13" t="e">
        <f ca="1">CalcTable[[#This Row],[ET_o]]*KL</f>
        <v>#NAME?</v>
      </c>
      <c r="Q4847" s="13" t="e">
        <f ca="1">IF(WILTPT&lt;=0,1,MAX(0,MIN(1,(CalcTable[[#This Row],[IWC]]-WILTPT)/(MAD-WILTPT))))</f>
        <v>#NAME?</v>
      </c>
      <c r="R4847" s="13" t="e">
        <f ca="1">CalcTable[[#This Row],[ETMult]]*CalcTable[[#This Row],[ETb]]</f>
        <v>#NAME?</v>
      </c>
      <c r="S4847" s="13" t="b">
        <f>INDEX(IRR_LIST,CalcTable[[#This Row],[Day of Week]]+1)</f>
        <v>0</v>
      </c>
      <c r="T4847" s="13">
        <f t="shared" ca="1" si="1514"/>
        <v>0</v>
      </c>
      <c r="U4847" s="13" t="b">
        <f ca="1">IF(CalcTable[[#This Row],[IrrPrecip]]&gt;=IC_MM,FALSE,TRUE)</f>
        <v>1</v>
      </c>
      <c r="V4847" s="13" t="b">
        <f t="shared" si="1515"/>
        <v>1</v>
      </c>
      <c r="W4847" s="13" t="e">
        <f ca="1">IF(AND(IRR_DRIP=FALSE,CalcTable[[#This Row],[IrrHours]]&lt;=0),FALSE,TRUE)</f>
        <v>#NAME?</v>
      </c>
      <c r="X4847" s="13" t="e">
        <f ca="1">AND(CalcTable[[#This Row],[IrrDay]],CalcTable[[#This Row],[IrrRain]],CalcTable[[#This Row],[IrrWarm]],CalcTable[[#This Row],[IrrWindy]])</f>
        <v>#NAME?</v>
      </c>
      <c r="Y4847" s="13" t="e">
        <f t="shared" ca="1" si="1516"/>
        <v>#NAME?</v>
      </c>
      <c r="Z4847" s="13" t="e">
        <f ca="1">CalcTable[[#This Row],[IrrHours]]/5</f>
        <v>#NAME?</v>
      </c>
      <c r="AA4847" s="13" t="e">
        <f ca="1">IF(CalcTable[[#This Row],[IrrFlag]]=FALSE,0,MAX(0,CalcTable[[#This Row],[VolRednWind]]*(FCAP*IRR_TARGET-CalcTable[[#This Row],[IWC]])))</f>
        <v>#NAME?</v>
      </c>
      <c r="AB4847" s="13" t="e">
        <f ca="1">CalcTable[[#This Row],[IWC]]+CalcTable[[#This Row],[Eff Precip]]+CalcTable[[#This Row],[IrrAmt]]-CalcTable[[#This Row],[AET]]</f>
        <v>#NAME?</v>
      </c>
      <c r="AC4847" s="13" t="e">
        <f ca="1">IF(CalcTable[[#This Row],[PWC]]&gt;FCAP,MIN(24*PERC,MIN(SAT,CalcTable[[#This Row],[PWC]])-FCAP),0)</f>
        <v>#NAME?</v>
      </c>
      <c r="AD4847" s="13" t="e">
        <f ca="1">IF(CalcTable[[#This Row],[PWC]]&gt;SAT,CalcTable[[#This Row],[PWC]]-SAT,0)</f>
        <v>#NAME?</v>
      </c>
      <c r="AE4847" s="13" t="e">
        <f ca="1">CalcTable[[#This Row],[PWC]]-CalcTable[[#This Row],[PercAmt]]-CalcTable[[#This Row],[Runoff]]</f>
        <v>#NAME?</v>
      </c>
      <c r="AF4847" s="13" t="e">
        <f ca="1">CalcTable[[#This Row],[IrrAmt]]/1000*CUR_IRR_AREA*10000/IRR_EFF</f>
        <v>#NAME?</v>
      </c>
      <c r="AG4847" s="147"/>
      <c r="AH4847" s="13"/>
      <c r="AI4847" s="50">
        <v>0</v>
      </c>
      <c r="AJ4847" s="50">
        <v>0</v>
      </c>
      <c r="AK4847" s="50">
        <v>0</v>
      </c>
      <c r="AL4847" s="50">
        <v>4.9802412206832685</v>
      </c>
      <c r="AM4847" s="50"/>
      <c r="AN4847" s="50"/>
      <c r="AO4847" s="50"/>
      <c r="AP4847" s="50"/>
      <c r="AQ4847" s="50"/>
      <c r="AR4847" s="50"/>
      <c r="AS4847" s="50"/>
      <c r="AT4847" s="50"/>
      <c r="AU4847" s="50"/>
      <c r="AV4847" s="50"/>
      <c r="AW4847" s="50"/>
      <c r="AX4847" s="50">
        <f t="shared" si="1527"/>
        <v>4.9802412206832685</v>
      </c>
      <c r="AY4847" s="50"/>
      <c r="AZ4847" s="50">
        <f t="shared" si="1517"/>
        <v>146.08707580670921</v>
      </c>
      <c r="BA4847" s="50">
        <f t="shared" si="1518"/>
        <v>224.92771989286973</v>
      </c>
      <c r="BB4847" s="50">
        <f t="shared" si="1519"/>
        <v>231.88424731223685</v>
      </c>
      <c r="BC4847" s="17">
        <f t="shared" si="1520"/>
        <v>19917</v>
      </c>
      <c r="BD4847" s="50">
        <f t="shared" si="1521"/>
        <v>4.9802412206832685</v>
      </c>
      <c r="BE4847" s="50">
        <f t="shared" si="1522"/>
        <v>146.08707580670921</v>
      </c>
      <c r="BF4847" s="50">
        <f t="shared" si="1528"/>
        <v>238.95195025933566</v>
      </c>
      <c r="BG4847" s="50"/>
      <c r="BH4847" s="17">
        <f t="shared" si="1523"/>
        <v>0</v>
      </c>
      <c r="BI4847" s="17">
        <f t="shared" si="1531"/>
        <v>4847</v>
      </c>
      <c r="BJ4847" s="17">
        <f t="shared" si="1529"/>
        <v>4847</v>
      </c>
      <c r="BK4847" s="150">
        <f t="shared" si="1530"/>
        <v>33443</v>
      </c>
      <c r="BL4847" s="50" t="e">
        <f t="shared" ca="1" si="1524"/>
        <v>#NAME?</v>
      </c>
      <c r="BM4847" s="50" t="e">
        <f t="shared" ca="1" si="1525"/>
        <v>#NAME?</v>
      </c>
      <c r="BN4847" s="50" t="e">
        <f t="shared" ca="1" si="1526"/>
        <v>#NAME?</v>
      </c>
    </row>
    <row r="4848" spans="1:66" x14ac:dyDescent="0.35">
      <c r="A4848" s="48">
        <v>33444</v>
      </c>
      <c r="B4848" s="17">
        <v>1991</v>
      </c>
      <c r="C4848" s="17">
        <v>7</v>
      </c>
      <c r="D4848" s="17">
        <v>206</v>
      </c>
      <c r="E4848" s="17">
        <v>25</v>
      </c>
      <c r="F4848" s="17">
        <v>5</v>
      </c>
      <c r="G4848" s="50">
        <v>13.1</v>
      </c>
      <c r="H4848" s="32">
        <v>5.5947426230361019</v>
      </c>
      <c r="I4848" s="50">
        <v>12.666666666666666</v>
      </c>
      <c r="J4848" s="13">
        <v>1.2</v>
      </c>
      <c r="K4848" s="13">
        <f t="shared" si="1512"/>
        <v>1.2</v>
      </c>
      <c r="L4848" s="13">
        <f t="shared" si="1513"/>
        <v>0</v>
      </c>
      <c r="M4848" s="13" t="e">
        <f ca="1">CalcTable[[#This Row],[IWC]]-AE4847</f>
        <v>#NAME?</v>
      </c>
      <c r="N4848" s="13" t="e">
        <f ca="1">IF(CalcTable[[#This Row],[Day of Year]]&lt;123,FCAP,AE4847)</f>
        <v>#NAME?</v>
      </c>
      <c r="O4848" s="17" t="e">
        <f ca="1">IF(IRR_DRIP,5,COUNTIF('IDET Wind Values'!C4832:G4832,"&lt;="&amp;IRR_MAXWIND))</f>
        <v>#NAME?</v>
      </c>
      <c r="P4848" s="13" t="e">
        <f ca="1">CalcTable[[#This Row],[ET_o]]*KL</f>
        <v>#NAME?</v>
      </c>
      <c r="Q4848" s="13" t="e">
        <f ca="1">IF(WILTPT&lt;=0,1,MAX(0,MIN(1,(CalcTable[[#This Row],[IWC]]-WILTPT)/(MAD-WILTPT))))</f>
        <v>#NAME?</v>
      </c>
      <c r="R4848" s="13" t="e">
        <f ca="1">CalcTable[[#This Row],[ETMult]]*CalcTable[[#This Row],[ETb]]</f>
        <v>#NAME?</v>
      </c>
      <c r="S4848" s="13" t="b">
        <f>INDEX(IRR_LIST,CalcTable[[#This Row],[Day of Week]]+1)</f>
        <v>1</v>
      </c>
      <c r="T4848" s="13">
        <f t="shared" ca="1" si="1514"/>
        <v>0</v>
      </c>
      <c r="U4848" s="13" t="b">
        <f ca="1">IF(CalcTable[[#This Row],[IrrPrecip]]&gt;=IC_MM,FALSE,TRUE)</f>
        <v>1</v>
      </c>
      <c r="V4848" s="13" t="b">
        <f t="shared" si="1515"/>
        <v>1</v>
      </c>
      <c r="W4848" s="13" t="e">
        <f ca="1">IF(AND(IRR_DRIP=FALSE,CalcTable[[#This Row],[IrrHours]]&lt;=0),FALSE,TRUE)</f>
        <v>#NAME?</v>
      </c>
      <c r="X4848" s="13" t="e">
        <f ca="1">AND(CalcTable[[#This Row],[IrrDay]],CalcTable[[#This Row],[IrrRain]],CalcTable[[#This Row],[IrrWarm]],CalcTable[[#This Row],[IrrWindy]])</f>
        <v>#NAME?</v>
      </c>
      <c r="Y4848" s="13" t="e">
        <f t="shared" ca="1" si="1516"/>
        <v>#NAME?</v>
      </c>
      <c r="Z4848" s="13" t="e">
        <f ca="1">CalcTable[[#This Row],[IrrHours]]/5</f>
        <v>#NAME?</v>
      </c>
      <c r="AA4848" s="13" t="e">
        <f ca="1">IF(CalcTable[[#This Row],[IrrFlag]]=FALSE,0,MAX(0,CalcTable[[#This Row],[VolRednWind]]*(FCAP*IRR_TARGET-CalcTable[[#This Row],[IWC]])))</f>
        <v>#NAME?</v>
      </c>
      <c r="AB4848" s="13" t="e">
        <f ca="1">CalcTable[[#This Row],[IWC]]+CalcTable[[#This Row],[Eff Precip]]+CalcTable[[#This Row],[IrrAmt]]-CalcTable[[#This Row],[AET]]</f>
        <v>#NAME?</v>
      </c>
      <c r="AC4848" s="13" t="e">
        <f ca="1">IF(CalcTable[[#This Row],[PWC]]&gt;FCAP,MIN(24*PERC,MIN(SAT,CalcTable[[#This Row],[PWC]])-FCAP),0)</f>
        <v>#NAME?</v>
      </c>
      <c r="AD4848" s="13" t="e">
        <f ca="1">IF(CalcTable[[#This Row],[PWC]]&gt;SAT,CalcTable[[#This Row],[PWC]]-SAT,0)</f>
        <v>#NAME?</v>
      </c>
      <c r="AE4848" s="13" t="e">
        <f ca="1">CalcTable[[#This Row],[PWC]]-CalcTable[[#This Row],[PercAmt]]-CalcTable[[#This Row],[Runoff]]</f>
        <v>#NAME?</v>
      </c>
      <c r="AF4848" s="13" t="e">
        <f ca="1">CalcTable[[#This Row],[IrrAmt]]/1000*CUR_IRR_AREA*10000/IRR_EFF</f>
        <v>#NAME?</v>
      </c>
      <c r="AG4848" s="147"/>
      <c r="AH4848" s="13"/>
      <c r="AI4848" s="50">
        <v>5.6430030852085169</v>
      </c>
      <c r="AJ4848" s="50">
        <v>7.0062030852085151</v>
      </c>
      <c r="AK4848" s="50">
        <v>0</v>
      </c>
      <c r="AL4848" s="50">
        <v>0</v>
      </c>
      <c r="AM4848" s="50"/>
      <c r="AN4848" s="50"/>
      <c r="AO4848" s="50"/>
      <c r="AP4848" s="50"/>
      <c r="AQ4848" s="50"/>
      <c r="AR4848" s="50"/>
      <c r="AS4848" s="50"/>
      <c r="AT4848" s="50"/>
      <c r="AU4848" s="50"/>
      <c r="AV4848" s="50"/>
      <c r="AW4848" s="50"/>
      <c r="AX4848" s="50">
        <f t="shared" si="1527"/>
        <v>12.649206170417031</v>
      </c>
      <c r="AY4848" s="50"/>
      <c r="AZ4848" s="50">
        <f t="shared" si="1517"/>
        <v>288.27933574917472</v>
      </c>
      <c r="BA4848" s="50">
        <f t="shared" si="1518"/>
        <v>466.4427576613673</v>
      </c>
      <c r="BB4848" s="50">
        <f t="shared" si="1519"/>
        <v>482.67968928433709</v>
      </c>
      <c r="BC4848" s="17">
        <f t="shared" si="1520"/>
        <v>19917</v>
      </c>
      <c r="BD4848" s="50">
        <f t="shared" si="1521"/>
        <v>12.649206170417031</v>
      </c>
      <c r="BE4848" s="50">
        <f t="shared" si="1522"/>
        <v>288.27933574917472</v>
      </c>
      <c r="BF4848" s="50">
        <f t="shared" si="1528"/>
        <v>471.53322165113468</v>
      </c>
      <c r="BG4848" s="50"/>
      <c r="BH4848" s="17">
        <f t="shared" si="1523"/>
        <v>0</v>
      </c>
      <c r="BI4848" s="17">
        <f t="shared" si="1531"/>
        <v>4848</v>
      </c>
      <c r="BJ4848" s="17">
        <f t="shared" si="1529"/>
        <v>4848</v>
      </c>
      <c r="BK4848" s="150">
        <f t="shared" si="1530"/>
        <v>33444</v>
      </c>
      <c r="BL4848" s="50" t="e">
        <f t="shared" ca="1" si="1524"/>
        <v>#NAME?</v>
      </c>
      <c r="BM4848" s="50" t="e">
        <f t="shared" ca="1" si="1525"/>
        <v>#NAME?</v>
      </c>
      <c r="BN4848" s="50" t="e">
        <f t="shared" ca="1" si="1526"/>
        <v>#NAME?</v>
      </c>
    </row>
    <row r="4849" spans="1:66" x14ac:dyDescent="0.35">
      <c r="A4849" s="48">
        <v>33445</v>
      </c>
      <c r="B4849" s="17">
        <v>1991</v>
      </c>
      <c r="C4849" s="17">
        <v>7</v>
      </c>
      <c r="D4849" s="17">
        <v>207</v>
      </c>
      <c r="E4849" s="17">
        <v>26</v>
      </c>
      <c r="F4849" s="17">
        <v>6</v>
      </c>
      <c r="G4849" s="50">
        <v>11.5</v>
      </c>
      <c r="H4849" s="32">
        <v>4.7741886646377356</v>
      </c>
      <c r="I4849" s="50">
        <v>8.3333333333333339</v>
      </c>
      <c r="J4849" s="13">
        <v>1.4</v>
      </c>
      <c r="K4849" s="13">
        <f t="shared" si="1512"/>
        <v>1.4</v>
      </c>
      <c r="L4849" s="13">
        <f t="shared" si="1513"/>
        <v>0</v>
      </c>
      <c r="M4849" s="13" t="e">
        <f ca="1">CalcTable[[#This Row],[IWC]]-AE4848</f>
        <v>#NAME?</v>
      </c>
      <c r="N4849" s="13" t="e">
        <f ca="1">IF(CalcTable[[#This Row],[Day of Year]]&lt;123,FCAP,AE4848)</f>
        <v>#NAME?</v>
      </c>
      <c r="O4849" s="17" t="e">
        <f ca="1">IF(IRR_DRIP,5,COUNTIF('IDET Wind Values'!C4833:G4833,"&lt;="&amp;IRR_MAXWIND))</f>
        <v>#NAME?</v>
      </c>
      <c r="P4849" s="13" t="e">
        <f ca="1">CalcTable[[#This Row],[ET_o]]*KL</f>
        <v>#NAME?</v>
      </c>
      <c r="Q4849" s="13" t="e">
        <f ca="1">IF(WILTPT&lt;=0,1,MAX(0,MIN(1,(CalcTable[[#This Row],[IWC]]-WILTPT)/(MAD-WILTPT))))</f>
        <v>#NAME?</v>
      </c>
      <c r="R4849" s="13" t="e">
        <f ca="1">CalcTable[[#This Row],[ETMult]]*CalcTable[[#This Row],[ETb]]</f>
        <v>#NAME?</v>
      </c>
      <c r="S4849" s="13" t="b">
        <f>INDEX(IRR_LIST,CalcTable[[#This Row],[Day of Week]]+1)</f>
        <v>0</v>
      </c>
      <c r="T4849" s="13">
        <f t="shared" ca="1" si="1514"/>
        <v>1.2</v>
      </c>
      <c r="U4849" s="13" t="b">
        <f ca="1">IF(CalcTable[[#This Row],[IrrPrecip]]&gt;=IC_MM,FALSE,TRUE)</f>
        <v>1</v>
      </c>
      <c r="V4849" s="13" t="b">
        <f t="shared" si="1515"/>
        <v>1</v>
      </c>
      <c r="W4849" s="13" t="e">
        <f ca="1">IF(AND(IRR_DRIP=FALSE,CalcTable[[#This Row],[IrrHours]]&lt;=0),FALSE,TRUE)</f>
        <v>#NAME?</v>
      </c>
      <c r="X4849" s="13" t="e">
        <f ca="1">AND(CalcTable[[#This Row],[IrrDay]],CalcTable[[#This Row],[IrrRain]],CalcTable[[#This Row],[IrrWarm]],CalcTable[[#This Row],[IrrWindy]])</f>
        <v>#NAME?</v>
      </c>
      <c r="Y4849" s="13" t="e">
        <f t="shared" ca="1" si="1516"/>
        <v>#NAME?</v>
      </c>
      <c r="Z4849" s="13" t="e">
        <f ca="1">CalcTable[[#This Row],[IrrHours]]/5</f>
        <v>#NAME?</v>
      </c>
      <c r="AA4849" s="13" t="e">
        <f ca="1">IF(CalcTable[[#This Row],[IrrFlag]]=FALSE,0,MAX(0,CalcTable[[#This Row],[VolRednWind]]*(FCAP*IRR_TARGET-CalcTable[[#This Row],[IWC]])))</f>
        <v>#NAME?</v>
      </c>
      <c r="AB4849" s="13" t="e">
        <f ca="1">CalcTable[[#This Row],[IWC]]+CalcTable[[#This Row],[Eff Precip]]+CalcTable[[#This Row],[IrrAmt]]-CalcTable[[#This Row],[AET]]</f>
        <v>#NAME?</v>
      </c>
      <c r="AC4849" s="13" t="e">
        <f ca="1">IF(CalcTable[[#This Row],[PWC]]&gt;FCAP,MIN(24*PERC,MIN(SAT,CalcTable[[#This Row],[PWC]])-FCAP),0)</f>
        <v>#NAME?</v>
      </c>
      <c r="AD4849" s="13" t="e">
        <f ca="1">IF(CalcTable[[#This Row],[PWC]]&gt;SAT,CalcTable[[#This Row],[PWC]]-SAT,0)</f>
        <v>#NAME?</v>
      </c>
      <c r="AE4849" s="13" t="e">
        <f ca="1">CalcTable[[#This Row],[PWC]]-CalcTable[[#This Row],[PercAmt]]-CalcTable[[#This Row],[Runoff]]</f>
        <v>#NAME?</v>
      </c>
      <c r="AF4849" s="13" t="e">
        <f ca="1">CalcTable[[#This Row],[IrrAmt]]/1000*CUR_IRR_AREA*10000/IRR_EFF</f>
        <v>#NAME?</v>
      </c>
      <c r="AG4849" s="147"/>
      <c r="AH4849" s="13"/>
      <c r="AI4849" s="50">
        <v>0</v>
      </c>
      <c r="AJ4849" s="50">
        <v>0</v>
      </c>
      <c r="AK4849" s="50">
        <v>0</v>
      </c>
      <c r="AL4849" s="50">
        <v>6.6309781174877536</v>
      </c>
      <c r="AM4849" s="50"/>
      <c r="AN4849" s="50"/>
      <c r="AO4849" s="50"/>
      <c r="AP4849" s="50"/>
      <c r="AQ4849" s="50"/>
      <c r="AR4849" s="50"/>
      <c r="AS4849" s="50"/>
      <c r="AT4849" s="50"/>
      <c r="AU4849" s="50"/>
      <c r="AV4849" s="50"/>
      <c r="AW4849" s="50"/>
      <c r="AX4849" s="50">
        <f t="shared" si="1527"/>
        <v>6.6309781174877536</v>
      </c>
      <c r="AY4849" s="50"/>
      <c r="AZ4849" s="50">
        <f t="shared" si="1517"/>
        <v>194.50869144630747</v>
      </c>
      <c r="BA4849" s="50">
        <f t="shared" si="1518"/>
        <v>299.48163603637818</v>
      </c>
      <c r="BB4849" s="50">
        <f t="shared" si="1519"/>
        <v>308.74395467667853</v>
      </c>
      <c r="BC4849" s="17">
        <f t="shared" si="1520"/>
        <v>19917</v>
      </c>
      <c r="BD4849" s="50">
        <f t="shared" si="1521"/>
        <v>6.6309781174877536</v>
      </c>
      <c r="BE4849" s="50">
        <f t="shared" si="1522"/>
        <v>194.50869144630747</v>
      </c>
      <c r="BF4849" s="50">
        <f t="shared" si="1528"/>
        <v>318.15429877577145</v>
      </c>
      <c r="BG4849" s="50"/>
      <c r="BH4849" s="17">
        <f t="shared" si="1523"/>
        <v>0</v>
      </c>
      <c r="BI4849" s="17">
        <f t="shared" si="1531"/>
        <v>4849</v>
      </c>
      <c r="BJ4849" s="17">
        <f t="shared" si="1529"/>
        <v>4849</v>
      </c>
      <c r="BK4849" s="150">
        <f t="shared" si="1530"/>
        <v>33445</v>
      </c>
      <c r="BL4849" s="50" t="e">
        <f t="shared" ca="1" si="1524"/>
        <v>#NAME?</v>
      </c>
      <c r="BM4849" s="50" t="e">
        <f t="shared" ca="1" si="1525"/>
        <v>#NAME?</v>
      </c>
      <c r="BN4849" s="50" t="e">
        <f t="shared" ca="1" si="1526"/>
        <v>#NAME?</v>
      </c>
    </row>
    <row r="4850" spans="1:66" x14ac:dyDescent="0.35">
      <c r="A4850" s="48">
        <v>33446</v>
      </c>
      <c r="B4850" s="17">
        <v>1991</v>
      </c>
      <c r="C4850" s="17">
        <v>7</v>
      </c>
      <c r="D4850" s="17">
        <v>208</v>
      </c>
      <c r="E4850" s="17">
        <v>27</v>
      </c>
      <c r="F4850" s="17">
        <v>7</v>
      </c>
      <c r="G4850" s="50">
        <v>9.1</v>
      </c>
      <c r="H4850" s="32">
        <v>4.4955930932246044</v>
      </c>
      <c r="I4850" s="50">
        <v>6</v>
      </c>
      <c r="J4850" s="13">
        <v>0</v>
      </c>
      <c r="K4850" s="13">
        <f t="shared" si="1512"/>
        <v>0</v>
      </c>
      <c r="L4850" s="13">
        <f t="shared" si="1513"/>
        <v>0</v>
      </c>
      <c r="M4850" s="13" t="e">
        <f ca="1">CalcTable[[#This Row],[IWC]]-AE4849</f>
        <v>#NAME?</v>
      </c>
      <c r="N4850" s="13" t="e">
        <f ca="1">IF(CalcTable[[#This Row],[Day of Year]]&lt;123,FCAP,AE4849)</f>
        <v>#NAME?</v>
      </c>
      <c r="O4850" s="17" t="e">
        <f ca="1">IF(IRR_DRIP,5,COUNTIF('IDET Wind Values'!C4834:G4834,"&lt;="&amp;IRR_MAXWIND))</f>
        <v>#NAME?</v>
      </c>
      <c r="P4850" s="13" t="e">
        <f ca="1">CalcTable[[#This Row],[ET_o]]*KL</f>
        <v>#NAME?</v>
      </c>
      <c r="Q4850" s="13" t="e">
        <f ca="1">IF(WILTPT&lt;=0,1,MAX(0,MIN(1,(CalcTable[[#This Row],[IWC]]-WILTPT)/(MAD-WILTPT))))</f>
        <v>#NAME?</v>
      </c>
      <c r="R4850" s="13" t="e">
        <f ca="1">CalcTable[[#This Row],[ETMult]]*CalcTable[[#This Row],[ETb]]</f>
        <v>#NAME?</v>
      </c>
      <c r="S4850" s="13" t="b">
        <f>INDEX(IRR_LIST,CalcTable[[#This Row],[Day of Week]]+1)</f>
        <v>0</v>
      </c>
      <c r="T4850" s="13">
        <f t="shared" ca="1" si="1514"/>
        <v>2.5999999999999996</v>
      </c>
      <c r="U4850" s="13" t="b">
        <f ca="1">IF(CalcTable[[#This Row],[IrrPrecip]]&gt;=IC_MM,FALSE,TRUE)</f>
        <v>1</v>
      </c>
      <c r="V4850" s="13" t="b">
        <f t="shared" si="1515"/>
        <v>1</v>
      </c>
      <c r="W4850" s="13" t="e">
        <f ca="1">IF(AND(IRR_DRIP=FALSE,CalcTable[[#This Row],[IrrHours]]&lt;=0),FALSE,TRUE)</f>
        <v>#NAME?</v>
      </c>
      <c r="X4850" s="13" t="e">
        <f ca="1">AND(CalcTable[[#This Row],[IrrDay]],CalcTable[[#This Row],[IrrRain]],CalcTable[[#This Row],[IrrWarm]],CalcTable[[#This Row],[IrrWindy]])</f>
        <v>#NAME?</v>
      </c>
      <c r="Y4850" s="13" t="e">
        <f t="shared" ca="1" si="1516"/>
        <v>#NAME?</v>
      </c>
      <c r="Z4850" s="13" t="e">
        <f ca="1">CalcTable[[#This Row],[IrrHours]]/5</f>
        <v>#NAME?</v>
      </c>
      <c r="AA4850" s="13" t="e">
        <f ca="1">IF(CalcTable[[#This Row],[IrrFlag]]=FALSE,0,MAX(0,CalcTable[[#This Row],[VolRednWind]]*(FCAP*IRR_TARGET-CalcTable[[#This Row],[IWC]])))</f>
        <v>#NAME?</v>
      </c>
      <c r="AB4850" s="13" t="e">
        <f ca="1">CalcTable[[#This Row],[IWC]]+CalcTable[[#This Row],[Eff Precip]]+CalcTable[[#This Row],[IrrAmt]]-CalcTable[[#This Row],[AET]]</f>
        <v>#NAME?</v>
      </c>
      <c r="AC4850" s="13" t="e">
        <f ca="1">IF(CalcTable[[#This Row],[PWC]]&gt;FCAP,MIN(24*PERC,MIN(SAT,CalcTable[[#This Row],[PWC]])-FCAP),0)</f>
        <v>#NAME?</v>
      </c>
      <c r="AD4850" s="13" t="e">
        <f ca="1">IF(CalcTable[[#This Row],[PWC]]&gt;SAT,CalcTable[[#This Row],[PWC]]-SAT,0)</f>
        <v>#NAME?</v>
      </c>
      <c r="AE4850" s="13" t="e">
        <f ca="1">CalcTable[[#This Row],[PWC]]-CalcTable[[#This Row],[PercAmt]]-CalcTable[[#This Row],[Runoff]]</f>
        <v>#NAME?</v>
      </c>
      <c r="AF4850" s="13" t="e">
        <f ca="1">CalcTable[[#This Row],[IrrAmt]]/1000*CUR_IRR_AREA*10000/IRR_EFF</f>
        <v>#NAME?</v>
      </c>
      <c r="AG4850" s="147"/>
      <c r="AH4850" s="13"/>
      <c r="AI4850" s="50">
        <v>0</v>
      </c>
      <c r="AJ4850" s="50">
        <v>0</v>
      </c>
      <c r="AK4850" s="50">
        <v>11.478651262207649</v>
      </c>
      <c r="AL4850" s="50">
        <v>0</v>
      </c>
      <c r="AM4850" s="50"/>
      <c r="AN4850" s="50"/>
      <c r="AO4850" s="50"/>
      <c r="AP4850" s="50"/>
      <c r="AQ4850" s="50"/>
      <c r="AR4850" s="50"/>
      <c r="AS4850" s="50"/>
      <c r="AT4850" s="50"/>
      <c r="AU4850" s="50"/>
      <c r="AV4850" s="50"/>
      <c r="AW4850" s="50"/>
      <c r="AX4850" s="50">
        <f t="shared" si="1527"/>
        <v>11.478651262207649</v>
      </c>
      <c r="AY4850" s="50"/>
      <c r="AZ4850" s="50">
        <f t="shared" si="1517"/>
        <v>168.35355184571219</v>
      </c>
      <c r="BA4850" s="50">
        <f t="shared" si="1518"/>
        <v>259.21102427038221</v>
      </c>
      <c r="BB4850" s="50">
        <f t="shared" si="1519"/>
        <v>267.22786007255905</v>
      </c>
      <c r="BC4850" s="17">
        <f t="shared" si="1520"/>
        <v>19917</v>
      </c>
      <c r="BD4850" s="50">
        <f t="shared" si="1521"/>
        <v>11.478651262207649</v>
      </c>
      <c r="BE4850" s="50">
        <f t="shared" si="1522"/>
        <v>168.35355184571219</v>
      </c>
      <c r="BF4850" s="50">
        <f t="shared" si="1528"/>
        <v>275.37281668808362</v>
      </c>
      <c r="BG4850" s="50"/>
      <c r="BH4850" s="17">
        <f t="shared" si="1523"/>
        <v>0</v>
      </c>
      <c r="BI4850" s="17">
        <f t="shared" si="1531"/>
        <v>4850</v>
      </c>
      <c r="BJ4850" s="17">
        <f t="shared" si="1529"/>
        <v>4850</v>
      </c>
      <c r="BK4850" s="150">
        <f t="shared" si="1530"/>
        <v>33446</v>
      </c>
      <c r="BL4850" s="50" t="e">
        <f t="shared" ca="1" si="1524"/>
        <v>#NAME?</v>
      </c>
      <c r="BM4850" s="50" t="e">
        <f t="shared" ca="1" si="1525"/>
        <v>#NAME?</v>
      </c>
      <c r="BN4850" s="50" t="e">
        <f t="shared" ca="1" si="1526"/>
        <v>#NAME?</v>
      </c>
    </row>
    <row r="4851" spans="1:66" x14ac:dyDescent="0.35">
      <c r="A4851" s="48">
        <v>33447</v>
      </c>
      <c r="B4851" s="17">
        <v>1991</v>
      </c>
      <c r="C4851" s="17">
        <v>7</v>
      </c>
      <c r="D4851" s="17">
        <v>209</v>
      </c>
      <c r="E4851" s="17">
        <v>28</v>
      </c>
      <c r="F4851" s="17">
        <v>1</v>
      </c>
      <c r="G4851" s="50">
        <v>9.1</v>
      </c>
      <c r="H4851" s="32">
        <v>4.6476121363827074</v>
      </c>
      <c r="I4851" s="50">
        <v>2.6666666666666665</v>
      </c>
      <c r="J4851" s="13">
        <v>0.2</v>
      </c>
      <c r="K4851" s="13">
        <f t="shared" si="1512"/>
        <v>0.2</v>
      </c>
      <c r="L4851" s="13">
        <f t="shared" si="1513"/>
        <v>0</v>
      </c>
      <c r="M4851" s="13" t="e">
        <f ca="1">CalcTable[[#This Row],[IWC]]-AE4850</f>
        <v>#NAME?</v>
      </c>
      <c r="N4851" s="13" t="e">
        <f ca="1">IF(CalcTable[[#This Row],[Day of Year]]&lt;123,FCAP,AE4850)</f>
        <v>#NAME?</v>
      </c>
      <c r="O4851" s="17" t="e">
        <f ca="1">IF(IRR_DRIP,5,COUNTIF('IDET Wind Values'!C4835:G4835,"&lt;="&amp;IRR_MAXWIND))</f>
        <v>#NAME?</v>
      </c>
      <c r="P4851" s="13" t="e">
        <f ca="1">CalcTable[[#This Row],[ET_o]]*KL</f>
        <v>#NAME?</v>
      </c>
      <c r="Q4851" s="13" t="e">
        <f ca="1">IF(WILTPT&lt;=0,1,MAX(0,MIN(1,(CalcTable[[#This Row],[IWC]]-WILTPT)/(MAD-WILTPT))))</f>
        <v>#NAME?</v>
      </c>
      <c r="R4851" s="13" t="e">
        <f ca="1">CalcTable[[#This Row],[ETMult]]*CalcTable[[#This Row],[ETb]]</f>
        <v>#NAME?</v>
      </c>
      <c r="S4851" s="13" t="b">
        <f>INDEX(IRR_LIST,CalcTable[[#This Row],[Day of Week]]+1)</f>
        <v>1</v>
      </c>
      <c r="T4851" s="13">
        <f t="shared" ca="1" si="1514"/>
        <v>1.4</v>
      </c>
      <c r="U4851" s="13" t="b">
        <f ca="1">IF(CalcTable[[#This Row],[IrrPrecip]]&gt;=IC_MM,FALSE,TRUE)</f>
        <v>1</v>
      </c>
      <c r="V4851" s="13" t="b">
        <f t="shared" si="1515"/>
        <v>1</v>
      </c>
      <c r="W4851" s="13" t="e">
        <f ca="1">IF(AND(IRR_DRIP=FALSE,CalcTable[[#This Row],[IrrHours]]&lt;=0),FALSE,TRUE)</f>
        <v>#NAME?</v>
      </c>
      <c r="X4851" s="13" t="e">
        <f ca="1">AND(CalcTable[[#This Row],[IrrDay]],CalcTable[[#This Row],[IrrRain]],CalcTable[[#This Row],[IrrWarm]],CalcTable[[#This Row],[IrrWindy]])</f>
        <v>#NAME?</v>
      </c>
      <c r="Y4851" s="13" t="e">
        <f t="shared" ca="1" si="1516"/>
        <v>#NAME?</v>
      </c>
      <c r="Z4851" s="13" t="e">
        <f ca="1">CalcTable[[#This Row],[IrrHours]]/5</f>
        <v>#NAME?</v>
      </c>
      <c r="AA4851" s="13" t="e">
        <f ca="1">IF(CalcTable[[#This Row],[IrrFlag]]=FALSE,0,MAX(0,CalcTable[[#This Row],[VolRednWind]]*(FCAP*IRR_TARGET-CalcTable[[#This Row],[IWC]])))</f>
        <v>#NAME?</v>
      </c>
      <c r="AB4851" s="13" t="e">
        <f ca="1">CalcTable[[#This Row],[IWC]]+CalcTable[[#This Row],[Eff Precip]]+CalcTable[[#This Row],[IrrAmt]]-CalcTable[[#This Row],[AET]]</f>
        <v>#NAME?</v>
      </c>
      <c r="AC4851" s="13" t="e">
        <f ca="1">IF(CalcTable[[#This Row],[PWC]]&gt;FCAP,MIN(24*PERC,MIN(SAT,CalcTable[[#This Row],[PWC]])-FCAP),0)</f>
        <v>#NAME?</v>
      </c>
      <c r="AD4851" s="13" t="e">
        <f ca="1">IF(CalcTable[[#This Row],[PWC]]&gt;SAT,CalcTable[[#This Row],[PWC]]-SAT,0)</f>
        <v>#NAME?</v>
      </c>
      <c r="AE4851" s="13" t="e">
        <f ca="1">CalcTable[[#This Row],[PWC]]-CalcTable[[#This Row],[PercAmt]]-CalcTable[[#This Row],[Runoff]]</f>
        <v>#NAME?</v>
      </c>
      <c r="AF4851" s="13" t="e">
        <f ca="1">CalcTable[[#This Row],[IrrAmt]]/1000*CUR_IRR_AREA*10000/IRR_EFF</f>
        <v>#NAME?</v>
      </c>
      <c r="AG4851" s="147"/>
      <c r="AH4851" s="13"/>
      <c r="AI4851" s="50">
        <v>3.0488745412163776</v>
      </c>
      <c r="AJ4851" s="50">
        <v>4.1828943388883344</v>
      </c>
      <c r="AK4851" s="50">
        <v>0</v>
      </c>
      <c r="AL4851" s="50">
        <v>0</v>
      </c>
      <c r="AM4851" s="50"/>
      <c r="AN4851" s="50"/>
      <c r="AO4851" s="50"/>
      <c r="AP4851" s="50"/>
      <c r="AQ4851" s="50"/>
      <c r="AR4851" s="50"/>
      <c r="AS4851" s="50"/>
      <c r="AT4851" s="50"/>
      <c r="AU4851" s="50"/>
      <c r="AV4851" s="50"/>
      <c r="AW4851" s="50"/>
      <c r="AX4851" s="50">
        <f t="shared" si="1527"/>
        <v>7.2317688801047115</v>
      </c>
      <c r="AY4851" s="50"/>
      <c r="AZ4851" s="50">
        <f t="shared" si="1517"/>
        <v>167.41506054523137</v>
      </c>
      <c r="BA4851" s="50">
        <f t="shared" si="1518"/>
        <v>271.24936801245661</v>
      </c>
      <c r="BB4851" s="50">
        <f t="shared" si="1519"/>
        <v>280.71966068726891</v>
      </c>
      <c r="BC4851" s="17">
        <f t="shared" si="1520"/>
        <v>19917</v>
      </c>
      <c r="BD4851" s="50">
        <f t="shared" si="1521"/>
        <v>7.2317688801047115</v>
      </c>
      <c r="BE4851" s="50">
        <f t="shared" si="1522"/>
        <v>167.41506054523137</v>
      </c>
      <c r="BF4851" s="50">
        <f t="shared" si="1528"/>
        <v>273.83774368239193</v>
      </c>
      <c r="BG4851" s="50"/>
      <c r="BH4851" s="17">
        <f t="shared" si="1523"/>
        <v>0</v>
      </c>
      <c r="BI4851" s="17">
        <f t="shared" si="1531"/>
        <v>4851</v>
      </c>
      <c r="BJ4851" s="17">
        <f t="shared" si="1529"/>
        <v>4851</v>
      </c>
      <c r="BK4851" s="150">
        <f t="shared" si="1530"/>
        <v>33447</v>
      </c>
      <c r="BL4851" s="50" t="e">
        <f t="shared" ca="1" si="1524"/>
        <v>#NAME?</v>
      </c>
      <c r="BM4851" s="50" t="e">
        <f t="shared" ca="1" si="1525"/>
        <v>#NAME?</v>
      </c>
      <c r="BN4851" s="50" t="e">
        <f t="shared" ca="1" si="1526"/>
        <v>#NAME?</v>
      </c>
    </row>
    <row r="4852" spans="1:66" x14ac:dyDescent="0.35">
      <c r="A4852" s="48">
        <v>33448</v>
      </c>
      <c r="B4852" s="17">
        <v>1991</v>
      </c>
      <c r="C4852" s="17">
        <v>7</v>
      </c>
      <c r="D4852" s="17">
        <v>210</v>
      </c>
      <c r="E4852" s="17">
        <v>29</v>
      </c>
      <c r="F4852" s="17">
        <v>2</v>
      </c>
      <c r="G4852" s="50">
        <v>8.3000000000000007</v>
      </c>
      <c r="H4852" s="32">
        <v>4.9503839735824675</v>
      </c>
      <c r="I4852" s="50">
        <v>10.5</v>
      </c>
      <c r="J4852" s="13">
        <v>0</v>
      </c>
      <c r="K4852" s="13">
        <f t="shared" si="1512"/>
        <v>0</v>
      </c>
      <c r="L4852" s="13">
        <f t="shared" si="1513"/>
        <v>0</v>
      </c>
      <c r="M4852" s="13" t="e">
        <f ca="1">CalcTable[[#This Row],[IWC]]-AE4851</f>
        <v>#NAME?</v>
      </c>
      <c r="N4852" s="13" t="e">
        <f ca="1">IF(CalcTable[[#This Row],[Day of Year]]&lt;123,FCAP,AE4851)</f>
        <v>#NAME?</v>
      </c>
      <c r="O4852" s="17" t="e">
        <f ca="1">IF(IRR_DRIP,5,COUNTIF('IDET Wind Values'!C4836:G4836,"&lt;="&amp;IRR_MAXWIND))</f>
        <v>#NAME?</v>
      </c>
      <c r="P4852" s="13" t="e">
        <f ca="1">CalcTable[[#This Row],[ET_o]]*KL</f>
        <v>#NAME?</v>
      </c>
      <c r="Q4852" s="13" t="e">
        <f ca="1">IF(WILTPT&lt;=0,1,MAX(0,MIN(1,(CalcTable[[#This Row],[IWC]]-WILTPT)/(MAD-WILTPT))))</f>
        <v>#NAME?</v>
      </c>
      <c r="R4852" s="13" t="e">
        <f ca="1">CalcTable[[#This Row],[ETMult]]*CalcTable[[#This Row],[ETb]]</f>
        <v>#NAME?</v>
      </c>
      <c r="S4852" s="13" t="b">
        <f>INDEX(IRR_LIST,CalcTable[[#This Row],[Day of Week]]+1)</f>
        <v>0</v>
      </c>
      <c r="T4852" s="13">
        <f t="shared" ca="1" si="1514"/>
        <v>0.2</v>
      </c>
      <c r="U4852" s="13" t="b">
        <f ca="1">IF(CalcTable[[#This Row],[IrrPrecip]]&gt;=IC_MM,FALSE,TRUE)</f>
        <v>1</v>
      </c>
      <c r="V4852" s="13" t="b">
        <f t="shared" si="1515"/>
        <v>1</v>
      </c>
      <c r="W4852" s="13" t="e">
        <f ca="1">IF(AND(IRR_DRIP=FALSE,CalcTable[[#This Row],[IrrHours]]&lt;=0),FALSE,TRUE)</f>
        <v>#NAME?</v>
      </c>
      <c r="X4852" s="13" t="e">
        <f ca="1">AND(CalcTable[[#This Row],[IrrDay]],CalcTable[[#This Row],[IrrRain]],CalcTable[[#This Row],[IrrWarm]],CalcTable[[#This Row],[IrrWindy]])</f>
        <v>#NAME?</v>
      </c>
      <c r="Y4852" s="13" t="e">
        <f t="shared" ca="1" si="1516"/>
        <v>#NAME?</v>
      </c>
      <c r="Z4852" s="13" t="e">
        <f ca="1">CalcTable[[#This Row],[IrrHours]]/5</f>
        <v>#NAME?</v>
      </c>
      <c r="AA4852" s="13" t="e">
        <f ca="1">IF(CalcTable[[#This Row],[IrrFlag]]=FALSE,0,MAX(0,CalcTable[[#This Row],[VolRednWind]]*(FCAP*IRR_TARGET-CalcTable[[#This Row],[IWC]])))</f>
        <v>#NAME?</v>
      </c>
      <c r="AB4852" s="13" t="e">
        <f ca="1">CalcTable[[#This Row],[IWC]]+CalcTable[[#This Row],[Eff Precip]]+CalcTable[[#This Row],[IrrAmt]]-CalcTable[[#This Row],[AET]]</f>
        <v>#NAME?</v>
      </c>
      <c r="AC4852" s="13" t="e">
        <f ca="1">IF(CalcTable[[#This Row],[PWC]]&gt;FCAP,MIN(24*PERC,MIN(SAT,CalcTable[[#This Row],[PWC]])-FCAP),0)</f>
        <v>#NAME?</v>
      </c>
      <c r="AD4852" s="13" t="e">
        <f ca="1">IF(CalcTable[[#This Row],[PWC]]&gt;SAT,CalcTable[[#This Row],[PWC]]-SAT,0)</f>
        <v>#NAME?</v>
      </c>
      <c r="AE4852" s="13" t="e">
        <f ca="1">CalcTable[[#This Row],[PWC]]-CalcTable[[#This Row],[PercAmt]]-CalcTable[[#This Row],[Runoff]]</f>
        <v>#NAME?</v>
      </c>
      <c r="AF4852" s="13" t="e">
        <f ca="1">CalcTable[[#This Row],[IrrAmt]]/1000*CUR_IRR_AREA*10000/IRR_EFF</f>
        <v>#NAME?</v>
      </c>
      <c r="AG4852" s="147"/>
      <c r="AH4852" s="13"/>
      <c r="AI4852" s="50">
        <v>0</v>
      </c>
      <c r="AJ4852" s="50">
        <v>0</v>
      </c>
      <c r="AK4852" s="50">
        <v>3.2905120050062968</v>
      </c>
      <c r="AL4852" s="50">
        <v>7.65456664183478</v>
      </c>
      <c r="AM4852" s="50"/>
      <c r="AN4852" s="50"/>
      <c r="AO4852" s="50"/>
      <c r="AP4852" s="50"/>
      <c r="AQ4852" s="50"/>
      <c r="AR4852" s="50"/>
      <c r="AS4852" s="50"/>
      <c r="AT4852" s="50"/>
      <c r="AU4852" s="50"/>
      <c r="AV4852" s="50"/>
      <c r="AW4852" s="50"/>
      <c r="AX4852" s="50">
        <f t="shared" si="1527"/>
        <v>10.945078646841077</v>
      </c>
      <c r="AY4852" s="50"/>
      <c r="AZ4852" s="50">
        <f t="shared" si="1517"/>
        <v>272.79479756724595</v>
      </c>
      <c r="BA4852" s="50">
        <f t="shared" si="1518"/>
        <v>420.01738673052148</v>
      </c>
      <c r="BB4852" s="50">
        <f t="shared" si="1519"/>
        <v>433.00761518610466</v>
      </c>
      <c r="BC4852" s="17">
        <f t="shared" si="1520"/>
        <v>19917</v>
      </c>
      <c r="BD4852" s="50">
        <f t="shared" si="1521"/>
        <v>10.945078646841077</v>
      </c>
      <c r="BE4852" s="50">
        <f t="shared" si="1522"/>
        <v>272.79479756724595</v>
      </c>
      <c r="BF4852" s="50">
        <f t="shared" si="1528"/>
        <v>446.20544657585936</v>
      </c>
      <c r="BG4852" s="50"/>
      <c r="BH4852" s="17">
        <f t="shared" si="1523"/>
        <v>0</v>
      </c>
      <c r="BI4852" s="17">
        <f t="shared" si="1531"/>
        <v>4852</v>
      </c>
      <c r="BJ4852" s="17">
        <f t="shared" si="1529"/>
        <v>4852</v>
      </c>
      <c r="BK4852" s="150">
        <f t="shared" si="1530"/>
        <v>33448</v>
      </c>
      <c r="BL4852" s="50" t="e">
        <f t="shared" ca="1" si="1524"/>
        <v>#NAME?</v>
      </c>
      <c r="BM4852" s="50" t="e">
        <f t="shared" ca="1" si="1525"/>
        <v>#NAME?</v>
      </c>
      <c r="BN4852" s="50" t="e">
        <f t="shared" ca="1" si="1526"/>
        <v>#NAME?</v>
      </c>
    </row>
    <row r="4853" spans="1:66" x14ac:dyDescent="0.35">
      <c r="A4853" s="48">
        <v>33449</v>
      </c>
      <c r="B4853" s="17">
        <v>1991</v>
      </c>
      <c r="C4853" s="17">
        <v>7</v>
      </c>
      <c r="D4853" s="17">
        <v>211</v>
      </c>
      <c r="E4853" s="17">
        <v>30</v>
      </c>
      <c r="F4853" s="17">
        <v>3</v>
      </c>
      <c r="G4853" s="50">
        <v>7.9</v>
      </c>
      <c r="H4853" s="32">
        <v>4.5692219536097101</v>
      </c>
      <c r="I4853" s="50">
        <v>7.166666666666667</v>
      </c>
      <c r="J4853" s="13">
        <v>0</v>
      </c>
      <c r="K4853" s="13">
        <f t="shared" si="1512"/>
        <v>0</v>
      </c>
      <c r="L4853" s="13">
        <f t="shared" si="1513"/>
        <v>0</v>
      </c>
      <c r="M4853" s="13" t="e">
        <f ca="1">CalcTable[[#This Row],[IWC]]-AE4852</f>
        <v>#NAME?</v>
      </c>
      <c r="N4853" s="13" t="e">
        <f ca="1">IF(CalcTable[[#This Row],[Day of Year]]&lt;123,FCAP,AE4852)</f>
        <v>#NAME?</v>
      </c>
      <c r="O4853" s="17" t="e">
        <f ca="1">IF(IRR_DRIP,5,COUNTIF('IDET Wind Values'!C4837:G4837,"&lt;="&amp;IRR_MAXWIND))</f>
        <v>#NAME?</v>
      </c>
      <c r="P4853" s="13" t="e">
        <f ca="1">CalcTable[[#This Row],[ET_o]]*KL</f>
        <v>#NAME?</v>
      </c>
      <c r="Q4853" s="13" t="e">
        <f ca="1">IF(WILTPT&lt;=0,1,MAX(0,MIN(1,(CalcTable[[#This Row],[IWC]]-WILTPT)/(MAD-WILTPT))))</f>
        <v>#NAME?</v>
      </c>
      <c r="R4853" s="13" t="e">
        <f ca="1">CalcTable[[#This Row],[ETMult]]*CalcTable[[#This Row],[ETb]]</f>
        <v>#NAME?</v>
      </c>
      <c r="S4853" s="13" t="b">
        <f>INDEX(IRR_LIST,CalcTable[[#This Row],[Day of Week]]+1)</f>
        <v>1</v>
      </c>
      <c r="T4853" s="13">
        <f t="shared" ca="1" si="1514"/>
        <v>0.2</v>
      </c>
      <c r="U4853" s="13" t="b">
        <f ca="1">IF(CalcTable[[#This Row],[IrrPrecip]]&gt;=IC_MM,FALSE,TRUE)</f>
        <v>1</v>
      </c>
      <c r="V4853" s="13" t="b">
        <f t="shared" si="1515"/>
        <v>1</v>
      </c>
      <c r="W4853" s="13" t="e">
        <f ca="1">IF(AND(IRR_DRIP=FALSE,CalcTable[[#This Row],[IrrHours]]&lt;=0),FALSE,TRUE)</f>
        <v>#NAME?</v>
      </c>
      <c r="X4853" s="13" t="e">
        <f ca="1">AND(CalcTable[[#This Row],[IrrDay]],CalcTable[[#This Row],[IrrRain]],CalcTable[[#This Row],[IrrWarm]],CalcTable[[#This Row],[IrrWindy]])</f>
        <v>#NAME?</v>
      </c>
      <c r="Y4853" s="13" t="e">
        <f t="shared" ca="1" si="1516"/>
        <v>#NAME?</v>
      </c>
      <c r="Z4853" s="13" t="e">
        <f ca="1">CalcTable[[#This Row],[IrrHours]]/5</f>
        <v>#NAME?</v>
      </c>
      <c r="AA4853" s="13" t="e">
        <f ca="1">IF(CalcTable[[#This Row],[IrrFlag]]=FALSE,0,MAX(0,CalcTable[[#This Row],[VolRednWind]]*(FCAP*IRR_TARGET-CalcTable[[#This Row],[IWC]])))</f>
        <v>#NAME?</v>
      </c>
      <c r="AB4853" s="13" t="e">
        <f ca="1">CalcTable[[#This Row],[IWC]]+CalcTable[[#This Row],[Eff Precip]]+CalcTable[[#This Row],[IrrAmt]]-CalcTable[[#This Row],[AET]]</f>
        <v>#NAME?</v>
      </c>
      <c r="AC4853" s="13" t="e">
        <f ca="1">IF(CalcTable[[#This Row],[PWC]]&gt;FCAP,MIN(24*PERC,MIN(SAT,CalcTable[[#This Row],[PWC]])-FCAP),0)</f>
        <v>#NAME?</v>
      </c>
      <c r="AD4853" s="13" t="e">
        <f ca="1">IF(CalcTable[[#This Row],[PWC]]&gt;SAT,CalcTable[[#This Row],[PWC]]-SAT,0)</f>
        <v>#NAME?</v>
      </c>
      <c r="AE4853" s="13" t="e">
        <f ca="1">CalcTable[[#This Row],[PWC]]-CalcTable[[#This Row],[PercAmt]]-CalcTable[[#This Row],[Runoff]]</f>
        <v>#NAME?</v>
      </c>
      <c r="AF4853" s="13" t="e">
        <f ca="1">CalcTable[[#This Row],[IrrAmt]]/1000*CUR_IRR_AREA*10000/IRR_EFF</f>
        <v>#NAME?</v>
      </c>
      <c r="AG4853" s="147"/>
      <c r="AH4853" s="13"/>
      <c r="AI4853" s="50">
        <v>15.190335432173008</v>
      </c>
      <c r="AJ4853" s="50">
        <v>23.387020141295871</v>
      </c>
      <c r="AK4853" s="50">
        <v>0</v>
      </c>
      <c r="AL4853" s="50">
        <v>0</v>
      </c>
      <c r="AM4853" s="50"/>
      <c r="AN4853" s="50"/>
      <c r="AO4853" s="50"/>
      <c r="AP4853" s="50"/>
      <c r="AQ4853" s="50"/>
      <c r="AR4853" s="50"/>
      <c r="AS4853" s="50"/>
      <c r="AT4853" s="50"/>
      <c r="AU4853" s="50"/>
      <c r="AV4853" s="50"/>
      <c r="AW4853" s="50"/>
      <c r="AX4853" s="50">
        <f t="shared" si="1527"/>
        <v>38.577355573468878</v>
      </c>
      <c r="AY4853" s="50"/>
      <c r="AZ4853" s="50">
        <f t="shared" si="1517"/>
        <v>908.81084381654978</v>
      </c>
      <c r="BA4853" s="50">
        <f t="shared" si="1518"/>
        <v>1474.6669196894875</v>
      </c>
      <c r="BB4853" s="50">
        <f t="shared" si="1519"/>
        <v>1526.3199300480048</v>
      </c>
      <c r="BC4853" s="17">
        <f t="shared" si="1520"/>
        <v>19917</v>
      </c>
      <c r="BD4853" s="50">
        <f t="shared" si="1521"/>
        <v>38.577355573468878</v>
      </c>
      <c r="BE4853" s="50">
        <f t="shared" si="1522"/>
        <v>908.81084381654978</v>
      </c>
      <c r="BF4853" s="50">
        <f t="shared" si="1528"/>
        <v>1486.5252271469155</v>
      </c>
      <c r="BG4853" s="50"/>
      <c r="BH4853" s="17">
        <f t="shared" si="1523"/>
        <v>0</v>
      </c>
      <c r="BI4853" s="17">
        <f t="shared" si="1531"/>
        <v>4853</v>
      </c>
      <c r="BJ4853" s="17">
        <f t="shared" si="1529"/>
        <v>4853</v>
      </c>
      <c r="BK4853" s="150">
        <f t="shared" si="1530"/>
        <v>33449</v>
      </c>
      <c r="BL4853" s="50" t="e">
        <f t="shared" ca="1" si="1524"/>
        <v>#NAME?</v>
      </c>
      <c r="BM4853" s="50" t="e">
        <f t="shared" ca="1" si="1525"/>
        <v>#NAME?</v>
      </c>
      <c r="BN4853" s="50" t="e">
        <f t="shared" ca="1" si="1526"/>
        <v>#NAME?</v>
      </c>
    </row>
    <row r="4854" spans="1:66" x14ac:dyDescent="0.35">
      <c r="A4854" s="48">
        <v>33450</v>
      </c>
      <c r="B4854" s="17">
        <v>1991</v>
      </c>
      <c r="C4854" s="17">
        <v>7</v>
      </c>
      <c r="D4854" s="17">
        <v>212</v>
      </c>
      <c r="E4854" s="17">
        <v>31</v>
      </c>
      <c r="F4854" s="17">
        <v>4</v>
      </c>
      <c r="G4854" s="50">
        <v>6.6</v>
      </c>
      <c r="H4854" s="32">
        <v>4.9813228529233484</v>
      </c>
      <c r="I4854" s="50">
        <v>3.3333333333333335</v>
      </c>
      <c r="J4854" s="13">
        <v>0</v>
      </c>
      <c r="K4854" s="13">
        <f t="shared" si="1512"/>
        <v>0</v>
      </c>
      <c r="L4854" s="13">
        <f t="shared" si="1513"/>
        <v>0</v>
      </c>
      <c r="M4854" s="13" t="e">
        <f ca="1">CalcTable[[#This Row],[IWC]]-AE4853</f>
        <v>#NAME?</v>
      </c>
      <c r="N4854" s="13" t="e">
        <f ca="1">IF(CalcTable[[#This Row],[Day of Year]]&lt;123,FCAP,AE4853)</f>
        <v>#NAME?</v>
      </c>
      <c r="O4854" s="17" t="e">
        <f ca="1">IF(IRR_DRIP,5,COUNTIF('IDET Wind Values'!C4838:G4838,"&lt;="&amp;IRR_MAXWIND))</f>
        <v>#NAME?</v>
      </c>
      <c r="P4854" s="13" t="e">
        <f ca="1">CalcTable[[#This Row],[ET_o]]*KL</f>
        <v>#NAME?</v>
      </c>
      <c r="Q4854" s="13" t="e">
        <f ca="1">IF(WILTPT&lt;=0,1,MAX(0,MIN(1,(CalcTable[[#This Row],[IWC]]-WILTPT)/(MAD-WILTPT))))</f>
        <v>#NAME?</v>
      </c>
      <c r="R4854" s="13" t="e">
        <f ca="1">CalcTable[[#This Row],[ETMult]]*CalcTable[[#This Row],[ETb]]</f>
        <v>#NAME?</v>
      </c>
      <c r="S4854" s="13" t="b">
        <f>INDEX(IRR_LIST,CalcTable[[#This Row],[Day of Week]]+1)</f>
        <v>0</v>
      </c>
      <c r="T4854" s="13">
        <f t="shared" ca="1" si="1514"/>
        <v>0</v>
      </c>
      <c r="U4854" s="13" t="b">
        <f ca="1">IF(CalcTable[[#This Row],[IrrPrecip]]&gt;=IC_MM,FALSE,TRUE)</f>
        <v>1</v>
      </c>
      <c r="V4854" s="13" t="b">
        <f t="shared" si="1515"/>
        <v>1</v>
      </c>
      <c r="W4854" s="13" t="e">
        <f ca="1">IF(AND(IRR_DRIP=FALSE,CalcTable[[#This Row],[IrrHours]]&lt;=0),FALSE,TRUE)</f>
        <v>#NAME?</v>
      </c>
      <c r="X4854" s="13" t="e">
        <f ca="1">AND(CalcTable[[#This Row],[IrrDay]],CalcTable[[#This Row],[IrrRain]],CalcTable[[#This Row],[IrrWarm]],CalcTable[[#This Row],[IrrWindy]])</f>
        <v>#NAME?</v>
      </c>
      <c r="Y4854" s="13" t="e">
        <f t="shared" ca="1" si="1516"/>
        <v>#NAME?</v>
      </c>
      <c r="Z4854" s="13" t="e">
        <f ca="1">CalcTable[[#This Row],[IrrHours]]/5</f>
        <v>#NAME?</v>
      </c>
      <c r="AA4854" s="13" t="e">
        <f ca="1">IF(CalcTable[[#This Row],[IrrFlag]]=FALSE,0,MAX(0,CalcTable[[#This Row],[VolRednWind]]*(FCAP*IRR_TARGET-CalcTable[[#This Row],[IWC]])))</f>
        <v>#NAME?</v>
      </c>
      <c r="AB4854" s="13" t="e">
        <f ca="1">CalcTable[[#This Row],[IWC]]+CalcTable[[#This Row],[Eff Precip]]+CalcTable[[#This Row],[IrrAmt]]-CalcTable[[#This Row],[AET]]</f>
        <v>#NAME?</v>
      </c>
      <c r="AC4854" s="13" t="e">
        <f ca="1">IF(CalcTable[[#This Row],[PWC]]&gt;FCAP,MIN(24*PERC,MIN(SAT,CalcTable[[#This Row],[PWC]])-FCAP),0)</f>
        <v>#NAME?</v>
      </c>
      <c r="AD4854" s="13" t="e">
        <f ca="1">IF(CalcTable[[#This Row],[PWC]]&gt;SAT,CalcTable[[#This Row],[PWC]]-SAT,0)</f>
        <v>#NAME?</v>
      </c>
      <c r="AE4854" s="13" t="e">
        <f ca="1">CalcTable[[#This Row],[PWC]]-CalcTable[[#This Row],[PercAmt]]-CalcTable[[#This Row],[Runoff]]</f>
        <v>#NAME?</v>
      </c>
      <c r="AF4854" s="13" t="e">
        <f ca="1">CalcTable[[#This Row],[IrrAmt]]/1000*CUR_IRR_AREA*10000/IRR_EFF</f>
        <v>#NAME?</v>
      </c>
      <c r="AG4854" s="147"/>
      <c r="AH4854" s="13"/>
      <c r="AI4854" s="50">
        <v>0</v>
      </c>
      <c r="AJ4854" s="50">
        <v>0</v>
      </c>
      <c r="AK4854" s="50">
        <v>2.971783171983958</v>
      </c>
      <c r="AL4854" s="50">
        <v>5.0463764926341348</v>
      </c>
      <c r="AM4854" s="50"/>
      <c r="AN4854" s="50"/>
      <c r="AO4854" s="50"/>
      <c r="AP4854" s="50"/>
      <c r="AQ4854" s="50"/>
      <c r="AR4854" s="50"/>
      <c r="AS4854" s="50"/>
      <c r="AT4854" s="50"/>
      <c r="AU4854" s="50"/>
      <c r="AV4854" s="50"/>
      <c r="AW4854" s="50"/>
      <c r="AX4854" s="50">
        <f t="shared" si="1527"/>
        <v>8.0181596646180928</v>
      </c>
      <c r="AY4854" s="50"/>
      <c r="AZ4854" s="50">
        <f t="shared" si="1517"/>
        <v>191.6131969730327</v>
      </c>
      <c r="BA4854" s="50">
        <f t="shared" si="1518"/>
        <v>295.0234937521297</v>
      </c>
      <c r="BB4854" s="50">
        <f t="shared" si="1519"/>
        <v>304.1479317032265</v>
      </c>
      <c r="BC4854" s="17">
        <f t="shared" si="1520"/>
        <v>19917</v>
      </c>
      <c r="BD4854" s="50">
        <f t="shared" si="1521"/>
        <v>8.0181596646180928</v>
      </c>
      <c r="BE4854" s="50">
        <f t="shared" si="1522"/>
        <v>191.6131969730327</v>
      </c>
      <c r="BF4854" s="50">
        <f t="shared" si="1528"/>
        <v>313.41819157714713</v>
      </c>
      <c r="BG4854" s="50"/>
      <c r="BH4854" s="17">
        <f t="shared" si="1523"/>
        <v>0</v>
      </c>
      <c r="BI4854" s="17">
        <f t="shared" si="1531"/>
        <v>4854</v>
      </c>
      <c r="BJ4854" s="17">
        <f t="shared" si="1529"/>
        <v>4854</v>
      </c>
      <c r="BK4854" s="150">
        <f t="shared" si="1530"/>
        <v>33450</v>
      </c>
      <c r="BL4854" s="50" t="e">
        <f t="shared" ca="1" si="1524"/>
        <v>#NAME?</v>
      </c>
      <c r="BM4854" s="50" t="e">
        <f t="shared" ca="1" si="1525"/>
        <v>#NAME?</v>
      </c>
      <c r="BN4854" s="50" t="e">
        <f t="shared" ca="1" si="1526"/>
        <v>#NAME?</v>
      </c>
    </row>
    <row r="4855" spans="1:66" x14ac:dyDescent="0.35">
      <c r="A4855" s="48">
        <v>33451</v>
      </c>
      <c r="B4855" s="17">
        <v>1991</v>
      </c>
      <c r="C4855" s="17">
        <v>8</v>
      </c>
      <c r="D4855" s="17">
        <v>213</v>
      </c>
      <c r="E4855" s="17">
        <v>1</v>
      </c>
      <c r="F4855" s="17">
        <v>5</v>
      </c>
      <c r="G4855" s="50">
        <v>11.3</v>
      </c>
      <c r="H4855" s="32">
        <v>2.3125195158573626</v>
      </c>
      <c r="I4855" s="50">
        <v>12.5</v>
      </c>
      <c r="J4855" s="13">
        <v>2.2000000000000002</v>
      </c>
      <c r="K4855" s="13">
        <f t="shared" si="1512"/>
        <v>2.2000000000000002</v>
      </c>
      <c r="L4855" s="13">
        <f t="shared" si="1513"/>
        <v>0</v>
      </c>
      <c r="M4855" s="13" t="e">
        <f ca="1">CalcTable[[#This Row],[IWC]]-AE4854</f>
        <v>#NAME?</v>
      </c>
      <c r="N4855" s="13" t="e">
        <f ca="1">IF(CalcTable[[#This Row],[Day of Year]]&lt;123,FCAP,AE4854)</f>
        <v>#NAME?</v>
      </c>
      <c r="O4855" s="17" t="e">
        <f ca="1">IF(IRR_DRIP,5,COUNTIF('IDET Wind Values'!C4839:G4839,"&lt;="&amp;IRR_MAXWIND))</f>
        <v>#NAME?</v>
      </c>
      <c r="P4855" s="13" t="e">
        <f ca="1">CalcTable[[#This Row],[ET_o]]*KL</f>
        <v>#NAME?</v>
      </c>
      <c r="Q4855" s="13" t="e">
        <f ca="1">IF(WILTPT&lt;=0,1,MAX(0,MIN(1,(CalcTable[[#This Row],[IWC]]-WILTPT)/(MAD-WILTPT))))</f>
        <v>#NAME?</v>
      </c>
      <c r="R4855" s="13" t="e">
        <f ca="1">CalcTable[[#This Row],[ETMult]]*CalcTable[[#This Row],[ETb]]</f>
        <v>#NAME?</v>
      </c>
      <c r="S4855" s="13" t="b">
        <f>INDEX(IRR_LIST,CalcTable[[#This Row],[Day of Week]]+1)</f>
        <v>1</v>
      </c>
      <c r="T4855" s="13">
        <f t="shared" ca="1" si="1514"/>
        <v>0</v>
      </c>
      <c r="U4855" s="13" t="b">
        <f ca="1">IF(CalcTable[[#This Row],[IrrPrecip]]&gt;=IC_MM,FALSE,TRUE)</f>
        <v>1</v>
      </c>
      <c r="V4855" s="13" t="b">
        <f t="shared" si="1515"/>
        <v>1</v>
      </c>
      <c r="W4855" s="13" t="e">
        <f ca="1">IF(AND(IRR_DRIP=FALSE,CalcTable[[#This Row],[IrrHours]]&lt;=0),FALSE,TRUE)</f>
        <v>#NAME?</v>
      </c>
      <c r="X4855" s="13" t="e">
        <f ca="1">AND(CalcTable[[#This Row],[IrrDay]],CalcTable[[#This Row],[IrrRain]],CalcTable[[#This Row],[IrrWarm]],CalcTable[[#This Row],[IrrWindy]])</f>
        <v>#NAME?</v>
      </c>
      <c r="Y4855" s="13" t="e">
        <f t="shared" ca="1" si="1516"/>
        <v>#NAME?</v>
      </c>
      <c r="Z4855" s="13" t="e">
        <f ca="1">CalcTable[[#This Row],[IrrHours]]/5</f>
        <v>#NAME?</v>
      </c>
      <c r="AA4855" s="13" t="e">
        <f ca="1">IF(CalcTable[[#This Row],[IrrFlag]]=FALSE,0,MAX(0,CalcTable[[#This Row],[VolRednWind]]*(FCAP*IRR_TARGET-CalcTable[[#This Row],[IWC]])))</f>
        <v>#NAME?</v>
      </c>
      <c r="AB4855" s="13" t="e">
        <f ca="1">CalcTable[[#This Row],[IWC]]+CalcTable[[#This Row],[Eff Precip]]+CalcTable[[#This Row],[IrrAmt]]-CalcTable[[#This Row],[AET]]</f>
        <v>#NAME?</v>
      </c>
      <c r="AC4855" s="13" t="e">
        <f ca="1">IF(CalcTable[[#This Row],[PWC]]&gt;FCAP,MIN(24*PERC,MIN(SAT,CalcTable[[#This Row],[PWC]])-FCAP),0)</f>
        <v>#NAME?</v>
      </c>
      <c r="AD4855" s="13" t="e">
        <f ca="1">IF(CalcTable[[#This Row],[PWC]]&gt;SAT,CalcTable[[#This Row],[PWC]]-SAT,0)</f>
        <v>#NAME?</v>
      </c>
      <c r="AE4855" s="13" t="e">
        <f ca="1">CalcTable[[#This Row],[PWC]]-CalcTable[[#This Row],[PercAmt]]-CalcTable[[#This Row],[Runoff]]</f>
        <v>#NAME?</v>
      </c>
      <c r="AF4855" s="13" t="e">
        <f ca="1">CalcTable[[#This Row],[IrrAmt]]/1000*CUR_IRR_AREA*10000/IRR_EFF</f>
        <v>#NAME?</v>
      </c>
      <c r="AG4855" s="147"/>
      <c r="AH4855" s="13"/>
      <c r="AI4855" s="50">
        <v>5.5159407976370751</v>
      </c>
      <c r="AJ4855" s="50">
        <v>8.2423407976370751</v>
      </c>
      <c r="AK4855" s="50">
        <v>0</v>
      </c>
      <c r="AL4855" s="50">
        <v>0</v>
      </c>
      <c r="AM4855" s="50"/>
      <c r="AN4855" s="50"/>
      <c r="AO4855" s="50"/>
      <c r="AP4855" s="50"/>
      <c r="AQ4855" s="50"/>
      <c r="AR4855" s="50"/>
      <c r="AS4855" s="50"/>
      <c r="AT4855" s="50"/>
      <c r="AU4855" s="50"/>
      <c r="AV4855" s="50"/>
      <c r="AW4855" s="50"/>
      <c r="AX4855" s="50">
        <f t="shared" si="1527"/>
        <v>13.75828159527415</v>
      </c>
      <c r="AY4855" s="50"/>
      <c r="AZ4855" s="50">
        <f t="shared" si="1517"/>
        <v>322.67579509603132</v>
      </c>
      <c r="BA4855" s="50">
        <f t="shared" si="1518"/>
        <v>523.38700527699314</v>
      </c>
      <c r="BB4855" s="50">
        <f t="shared" si="1519"/>
        <v>541.70459906134647</v>
      </c>
      <c r="BC4855" s="17">
        <f t="shared" si="1520"/>
        <v>19918</v>
      </c>
      <c r="BD4855" s="50">
        <f t="shared" si="1521"/>
        <v>13.75828159527415</v>
      </c>
      <c r="BE4855" s="50">
        <f t="shared" si="1522"/>
        <v>322.67579509603132</v>
      </c>
      <c r="BF4855" s="50">
        <f t="shared" si="1528"/>
        <v>527.79487927937146</v>
      </c>
      <c r="BG4855" s="50"/>
      <c r="BH4855" s="17">
        <f t="shared" si="1523"/>
        <v>0</v>
      </c>
      <c r="BI4855" s="17">
        <f t="shared" si="1531"/>
        <v>4855</v>
      </c>
      <c r="BJ4855" s="17">
        <f t="shared" si="1529"/>
        <v>4855</v>
      </c>
      <c r="BK4855" s="150">
        <f t="shared" si="1530"/>
        <v>33451</v>
      </c>
      <c r="BL4855" s="50" t="e">
        <f t="shared" ca="1" si="1524"/>
        <v>#NAME?</v>
      </c>
      <c r="BM4855" s="50" t="e">
        <f t="shared" ca="1" si="1525"/>
        <v>#NAME?</v>
      </c>
      <c r="BN4855" s="50" t="e">
        <f t="shared" ca="1" si="1526"/>
        <v>#NAME?</v>
      </c>
    </row>
    <row r="4856" spans="1:66" x14ac:dyDescent="0.35">
      <c r="A4856" s="48">
        <v>33452</v>
      </c>
      <c r="B4856" s="17">
        <v>1991</v>
      </c>
      <c r="C4856" s="17">
        <v>8</v>
      </c>
      <c r="D4856" s="17">
        <v>214</v>
      </c>
      <c r="E4856" s="17">
        <v>2</v>
      </c>
      <c r="F4856" s="17">
        <v>6</v>
      </c>
      <c r="G4856" s="50">
        <v>6.5</v>
      </c>
      <c r="H4856" s="32">
        <v>4.1512106996854623</v>
      </c>
      <c r="I4856" s="50">
        <v>4.333333333333333</v>
      </c>
      <c r="J4856" s="13">
        <v>0</v>
      </c>
      <c r="K4856" s="13">
        <f t="shared" si="1512"/>
        <v>0</v>
      </c>
      <c r="L4856" s="13">
        <f t="shared" si="1513"/>
        <v>0</v>
      </c>
      <c r="M4856" s="13" t="e">
        <f ca="1">CalcTable[[#This Row],[IWC]]-AE4855</f>
        <v>#NAME?</v>
      </c>
      <c r="N4856" s="13" t="e">
        <f ca="1">IF(CalcTable[[#This Row],[Day of Year]]&lt;123,FCAP,AE4855)</f>
        <v>#NAME?</v>
      </c>
      <c r="O4856" s="17" t="e">
        <f ca="1">IF(IRR_DRIP,5,COUNTIF('IDET Wind Values'!C4840:G4840,"&lt;="&amp;IRR_MAXWIND))</f>
        <v>#NAME?</v>
      </c>
      <c r="P4856" s="13" t="e">
        <f ca="1">CalcTable[[#This Row],[ET_o]]*KL</f>
        <v>#NAME?</v>
      </c>
      <c r="Q4856" s="13" t="e">
        <f ca="1">IF(WILTPT&lt;=0,1,MAX(0,MIN(1,(CalcTable[[#This Row],[IWC]]-WILTPT)/(MAD-WILTPT))))</f>
        <v>#NAME?</v>
      </c>
      <c r="R4856" s="13" t="e">
        <f ca="1">CalcTable[[#This Row],[ETMult]]*CalcTable[[#This Row],[ETb]]</f>
        <v>#NAME?</v>
      </c>
      <c r="S4856" s="13" t="b">
        <f>INDEX(IRR_LIST,CalcTable[[#This Row],[Day of Week]]+1)</f>
        <v>0</v>
      </c>
      <c r="T4856" s="13">
        <f t="shared" ca="1" si="1514"/>
        <v>2.2000000000000002</v>
      </c>
      <c r="U4856" s="13" t="b">
        <f ca="1">IF(CalcTable[[#This Row],[IrrPrecip]]&gt;=IC_MM,FALSE,TRUE)</f>
        <v>1</v>
      </c>
      <c r="V4856" s="13" t="b">
        <f t="shared" si="1515"/>
        <v>1</v>
      </c>
      <c r="W4856" s="13" t="e">
        <f ca="1">IF(AND(IRR_DRIP=FALSE,CalcTable[[#This Row],[IrrHours]]&lt;=0),FALSE,TRUE)</f>
        <v>#NAME?</v>
      </c>
      <c r="X4856" s="13" t="e">
        <f ca="1">AND(CalcTable[[#This Row],[IrrDay]],CalcTable[[#This Row],[IrrRain]],CalcTable[[#This Row],[IrrWarm]],CalcTable[[#This Row],[IrrWindy]])</f>
        <v>#NAME?</v>
      </c>
      <c r="Y4856" s="13" t="e">
        <f t="shared" ca="1" si="1516"/>
        <v>#NAME?</v>
      </c>
      <c r="Z4856" s="13" t="e">
        <f ca="1">CalcTable[[#This Row],[IrrHours]]/5</f>
        <v>#NAME?</v>
      </c>
      <c r="AA4856" s="13" t="e">
        <f ca="1">IF(CalcTable[[#This Row],[IrrFlag]]=FALSE,0,MAX(0,CalcTable[[#This Row],[VolRednWind]]*(FCAP*IRR_TARGET-CalcTable[[#This Row],[IWC]])))</f>
        <v>#NAME?</v>
      </c>
      <c r="AB4856" s="13" t="e">
        <f ca="1">CalcTable[[#This Row],[IWC]]+CalcTable[[#This Row],[Eff Precip]]+CalcTable[[#This Row],[IrrAmt]]-CalcTable[[#This Row],[AET]]</f>
        <v>#NAME?</v>
      </c>
      <c r="AC4856" s="13" t="e">
        <f ca="1">IF(CalcTable[[#This Row],[PWC]]&gt;FCAP,MIN(24*PERC,MIN(SAT,CalcTable[[#This Row],[PWC]])-FCAP),0)</f>
        <v>#NAME?</v>
      </c>
      <c r="AD4856" s="13" t="e">
        <f ca="1">IF(CalcTable[[#This Row],[PWC]]&gt;SAT,CalcTable[[#This Row],[PWC]]-SAT,0)</f>
        <v>#NAME?</v>
      </c>
      <c r="AE4856" s="13" t="e">
        <f ca="1">CalcTable[[#This Row],[PWC]]-CalcTable[[#This Row],[PercAmt]]-CalcTable[[#This Row],[Runoff]]</f>
        <v>#NAME?</v>
      </c>
      <c r="AF4856" s="13" t="e">
        <f ca="1">CalcTable[[#This Row],[IrrAmt]]/1000*CUR_IRR_AREA*10000/IRR_EFF</f>
        <v>#NAME?</v>
      </c>
      <c r="AG4856" s="147"/>
      <c r="AH4856" s="13"/>
      <c r="AI4856" s="50">
        <v>0</v>
      </c>
      <c r="AJ4856" s="50">
        <v>0</v>
      </c>
      <c r="AK4856" s="50">
        <v>0</v>
      </c>
      <c r="AL4856" s="50">
        <v>4.0116133028293923</v>
      </c>
      <c r="AM4856" s="50"/>
      <c r="AN4856" s="50"/>
      <c r="AO4856" s="50"/>
      <c r="AP4856" s="50"/>
      <c r="AQ4856" s="50"/>
      <c r="AR4856" s="50"/>
      <c r="AS4856" s="50"/>
      <c r="AT4856" s="50"/>
      <c r="AU4856" s="50"/>
      <c r="AV4856" s="50"/>
      <c r="AW4856" s="50"/>
      <c r="AX4856" s="50">
        <f t="shared" si="1527"/>
        <v>4.0116133028293923</v>
      </c>
      <c r="AY4856" s="50"/>
      <c r="AZ4856" s="50">
        <f t="shared" si="1517"/>
        <v>117.67399021632885</v>
      </c>
      <c r="BA4856" s="50">
        <f t="shared" si="1518"/>
        <v>181.18058811085552</v>
      </c>
      <c r="BB4856" s="50">
        <f t="shared" si="1519"/>
        <v>186.78411145449024</v>
      </c>
      <c r="BC4856" s="17">
        <f t="shared" si="1520"/>
        <v>19918</v>
      </c>
      <c r="BD4856" s="50">
        <f t="shared" si="1521"/>
        <v>4.0116133028293923</v>
      </c>
      <c r="BE4856" s="50">
        <f t="shared" si="1522"/>
        <v>117.67399021632885</v>
      </c>
      <c r="BF4856" s="50">
        <f t="shared" si="1528"/>
        <v>192.47718733307957</v>
      </c>
      <c r="BG4856" s="50"/>
      <c r="BH4856" s="17">
        <f t="shared" si="1523"/>
        <v>0</v>
      </c>
      <c r="BI4856" s="17">
        <f t="shared" si="1531"/>
        <v>4856</v>
      </c>
      <c r="BJ4856" s="17">
        <f t="shared" si="1529"/>
        <v>4856</v>
      </c>
      <c r="BK4856" s="150">
        <f t="shared" si="1530"/>
        <v>33452</v>
      </c>
      <c r="BL4856" s="50" t="e">
        <f t="shared" ca="1" si="1524"/>
        <v>#NAME?</v>
      </c>
      <c r="BM4856" s="50" t="e">
        <f t="shared" ca="1" si="1525"/>
        <v>#NAME?</v>
      </c>
      <c r="BN4856" s="50" t="e">
        <f t="shared" ca="1" si="1526"/>
        <v>#NAME?</v>
      </c>
    </row>
    <row r="4857" spans="1:66" x14ac:dyDescent="0.35">
      <c r="A4857" s="48">
        <v>33453</v>
      </c>
      <c r="B4857" s="17">
        <v>1991</v>
      </c>
      <c r="C4857" s="17">
        <v>8</v>
      </c>
      <c r="D4857" s="17">
        <v>215</v>
      </c>
      <c r="E4857" s="17">
        <v>3</v>
      </c>
      <c r="F4857" s="17">
        <v>7</v>
      </c>
      <c r="G4857" s="50">
        <v>10.5</v>
      </c>
      <c r="H4857" s="32">
        <v>4.7996537349736528</v>
      </c>
      <c r="I4857" s="50">
        <v>8.3333333333333339</v>
      </c>
      <c r="J4857" s="13">
        <v>0</v>
      </c>
      <c r="K4857" s="13">
        <f t="shared" si="1512"/>
        <v>0</v>
      </c>
      <c r="L4857" s="13">
        <f t="shared" si="1513"/>
        <v>0</v>
      </c>
      <c r="M4857" s="13" t="e">
        <f ca="1">CalcTable[[#This Row],[IWC]]-AE4856</f>
        <v>#NAME?</v>
      </c>
      <c r="N4857" s="13" t="e">
        <f ca="1">IF(CalcTable[[#This Row],[Day of Year]]&lt;123,FCAP,AE4856)</f>
        <v>#NAME?</v>
      </c>
      <c r="O4857" s="17" t="e">
        <f ca="1">IF(IRR_DRIP,5,COUNTIF('IDET Wind Values'!C4841:G4841,"&lt;="&amp;IRR_MAXWIND))</f>
        <v>#NAME?</v>
      </c>
      <c r="P4857" s="13" t="e">
        <f ca="1">CalcTable[[#This Row],[ET_o]]*KL</f>
        <v>#NAME?</v>
      </c>
      <c r="Q4857" s="13" t="e">
        <f ca="1">IF(WILTPT&lt;=0,1,MAX(0,MIN(1,(CalcTable[[#This Row],[IWC]]-WILTPT)/(MAD-WILTPT))))</f>
        <v>#NAME?</v>
      </c>
      <c r="R4857" s="13" t="e">
        <f ca="1">CalcTable[[#This Row],[ETMult]]*CalcTable[[#This Row],[ETb]]</f>
        <v>#NAME?</v>
      </c>
      <c r="S4857" s="13" t="b">
        <f>INDEX(IRR_LIST,CalcTable[[#This Row],[Day of Week]]+1)</f>
        <v>0</v>
      </c>
      <c r="T4857" s="13">
        <f t="shared" ca="1" si="1514"/>
        <v>2.2000000000000002</v>
      </c>
      <c r="U4857" s="13" t="b">
        <f ca="1">IF(CalcTable[[#This Row],[IrrPrecip]]&gt;=IC_MM,FALSE,TRUE)</f>
        <v>1</v>
      </c>
      <c r="V4857" s="13" t="b">
        <f t="shared" si="1515"/>
        <v>1</v>
      </c>
      <c r="W4857" s="13" t="e">
        <f ca="1">IF(AND(IRR_DRIP=FALSE,CalcTable[[#This Row],[IrrHours]]&lt;=0),FALSE,TRUE)</f>
        <v>#NAME?</v>
      </c>
      <c r="X4857" s="13" t="e">
        <f ca="1">AND(CalcTable[[#This Row],[IrrDay]],CalcTable[[#This Row],[IrrRain]],CalcTable[[#This Row],[IrrWarm]],CalcTable[[#This Row],[IrrWindy]])</f>
        <v>#NAME?</v>
      </c>
      <c r="Y4857" s="13" t="e">
        <f t="shared" ca="1" si="1516"/>
        <v>#NAME?</v>
      </c>
      <c r="Z4857" s="13" t="e">
        <f ca="1">CalcTable[[#This Row],[IrrHours]]/5</f>
        <v>#NAME?</v>
      </c>
      <c r="AA4857" s="13" t="e">
        <f ca="1">IF(CalcTable[[#This Row],[IrrFlag]]=FALSE,0,MAX(0,CalcTable[[#This Row],[VolRednWind]]*(FCAP*IRR_TARGET-CalcTable[[#This Row],[IWC]])))</f>
        <v>#NAME?</v>
      </c>
      <c r="AB4857" s="13" t="e">
        <f ca="1">CalcTable[[#This Row],[IWC]]+CalcTable[[#This Row],[Eff Precip]]+CalcTable[[#This Row],[IrrAmt]]-CalcTable[[#This Row],[AET]]</f>
        <v>#NAME?</v>
      </c>
      <c r="AC4857" s="13" t="e">
        <f ca="1">IF(CalcTable[[#This Row],[PWC]]&gt;FCAP,MIN(24*PERC,MIN(SAT,CalcTable[[#This Row],[PWC]])-FCAP),0)</f>
        <v>#NAME?</v>
      </c>
      <c r="AD4857" s="13" t="e">
        <f ca="1">IF(CalcTable[[#This Row],[PWC]]&gt;SAT,CalcTable[[#This Row],[PWC]]-SAT,0)</f>
        <v>#NAME?</v>
      </c>
      <c r="AE4857" s="13" t="e">
        <f ca="1">CalcTable[[#This Row],[PWC]]-CalcTable[[#This Row],[PercAmt]]-CalcTable[[#This Row],[Runoff]]</f>
        <v>#NAME?</v>
      </c>
      <c r="AF4857" s="13" t="e">
        <f ca="1">CalcTable[[#This Row],[IrrAmt]]/1000*CUR_IRR_AREA*10000/IRR_EFF</f>
        <v>#NAME?</v>
      </c>
      <c r="AG4857" s="147"/>
      <c r="AH4857" s="13"/>
      <c r="AI4857" s="50">
        <v>0</v>
      </c>
      <c r="AJ4857" s="50">
        <v>0</v>
      </c>
      <c r="AK4857" s="50">
        <v>6.1006322478667956</v>
      </c>
      <c r="AL4857" s="50">
        <v>0</v>
      </c>
      <c r="AM4857" s="50"/>
      <c r="AN4857" s="50"/>
      <c r="AO4857" s="50"/>
      <c r="AP4857" s="50"/>
      <c r="AQ4857" s="50"/>
      <c r="AR4857" s="50"/>
      <c r="AS4857" s="50"/>
      <c r="AT4857" s="50"/>
      <c r="AU4857" s="50"/>
      <c r="AV4857" s="50"/>
      <c r="AW4857" s="50"/>
      <c r="AX4857" s="50">
        <f t="shared" si="1527"/>
        <v>6.1006322478667956</v>
      </c>
      <c r="AY4857" s="50"/>
      <c r="AZ4857" s="50">
        <f t="shared" si="1517"/>
        <v>89.475939635379675</v>
      </c>
      <c r="BA4857" s="50">
        <f t="shared" si="1518"/>
        <v>137.76454197828298</v>
      </c>
      <c r="BB4857" s="50">
        <f t="shared" si="1519"/>
        <v>142.02530100853917</v>
      </c>
      <c r="BC4857" s="17">
        <f t="shared" si="1520"/>
        <v>19918</v>
      </c>
      <c r="BD4857" s="50">
        <f t="shared" si="1521"/>
        <v>6.1006322478667956</v>
      </c>
      <c r="BE4857" s="50">
        <f t="shared" si="1522"/>
        <v>89.475939635379675</v>
      </c>
      <c r="BF4857" s="50">
        <f t="shared" si="1528"/>
        <v>146.35415322741812</v>
      </c>
      <c r="BG4857" s="50"/>
      <c r="BH4857" s="17">
        <f t="shared" si="1523"/>
        <v>0</v>
      </c>
      <c r="BI4857" s="17">
        <f t="shared" si="1531"/>
        <v>4857</v>
      </c>
      <c r="BJ4857" s="17">
        <f t="shared" si="1529"/>
        <v>4857</v>
      </c>
      <c r="BK4857" s="150">
        <f t="shared" si="1530"/>
        <v>33453</v>
      </c>
      <c r="BL4857" s="50" t="e">
        <f t="shared" ca="1" si="1524"/>
        <v>#NAME?</v>
      </c>
      <c r="BM4857" s="50" t="e">
        <f t="shared" ca="1" si="1525"/>
        <v>#NAME?</v>
      </c>
      <c r="BN4857" s="50" t="e">
        <f t="shared" ca="1" si="1526"/>
        <v>#NAME?</v>
      </c>
    </row>
    <row r="4858" spans="1:66" x14ac:dyDescent="0.35">
      <c r="A4858" s="48">
        <v>33454</v>
      </c>
      <c r="B4858" s="17">
        <v>1991</v>
      </c>
      <c r="C4858" s="17">
        <v>8</v>
      </c>
      <c r="D4858" s="17">
        <v>216</v>
      </c>
      <c r="E4858" s="17">
        <v>4</v>
      </c>
      <c r="F4858" s="17">
        <v>1</v>
      </c>
      <c r="G4858" s="50">
        <v>11</v>
      </c>
      <c r="H4858" s="32">
        <v>5.5692695254362015</v>
      </c>
      <c r="I4858" s="50">
        <v>5.666666666666667</v>
      </c>
      <c r="J4858" s="13">
        <v>0</v>
      </c>
      <c r="K4858" s="13">
        <f t="shared" si="1512"/>
        <v>0</v>
      </c>
      <c r="L4858" s="13">
        <f t="shared" si="1513"/>
        <v>0</v>
      </c>
      <c r="M4858" s="13" t="e">
        <f ca="1">CalcTable[[#This Row],[IWC]]-AE4857</f>
        <v>#NAME?</v>
      </c>
      <c r="N4858" s="13" t="e">
        <f ca="1">IF(CalcTable[[#This Row],[Day of Year]]&lt;123,FCAP,AE4857)</f>
        <v>#NAME?</v>
      </c>
      <c r="O4858" s="17" t="e">
        <f ca="1">IF(IRR_DRIP,5,COUNTIF('IDET Wind Values'!C4842:G4842,"&lt;="&amp;IRR_MAXWIND))</f>
        <v>#NAME?</v>
      </c>
      <c r="P4858" s="13" t="e">
        <f ca="1">CalcTable[[#This Row],[ET_o]]*KL</f>
        <v>#NAME?</v>
      </c>
      <c r="Q4858" s="13" t="e">
        <f ca="1">IF(WILTPT&lt;=0,1,MAX(0,MIN(1,(CalcTable[[#This Row],[IWC]]-WILTPT)/(MAD-WILTPT))))</f>
        <v>#NAME?</v>
      </c>
      <c r="R4858" s="13" t="e">
        <f ca="1">CalcTable[[#This Row],[ETMult]]*CalcTable[[#This Row],[ETb]]</f>
        <v>#NAME?</v>
      </c>
      <c r="S4858" s="13" t="b">
        <f>INDEX(IRR_LIST,CalcTable[[#This Row],[Day of Week]]+1)</f>
        <v>1</v>
      </c>
      <c r="T4858" s="13">
        <f t="shared" ca="1" si="1514"/>
        <v>0</v>
      </c>
      <c r="U4858" s="13" t="b">
        <f ca="1">IF(CalcTable[[#This Row],[IrrPrecip]]&gt;=IC_MM,FALSE,TRUE)</f>
        <v>1</v>
      </c>
      <c r="V4858" s="13" t="b">
        <f t="shared" si="1515"/>
        <v>1</v>
      </c>
      <c r="W4858" s="13" t="e">
        <f ca="1">IF(AND(IRR_DRIP=FALSE,CalcTable[[#This Row],[IrrHours]]&lt;=0),FALSE,TRUE)</f>
        <v>#NAME?</v>
      </c>
      <c r="X4858" s="13" t="e">
        <f ca="1">AND(CalcTable[[#This Row],[IrrDay]],CalcTable[[#This Row],[IrrRain]],CalcTable[[#This Row],[IrrWarm]],CalcTable[[#This Row],[IrrWindy]])</f>
        <v>#NAME?</v>
      </c>
      <c r="Y4858" s="13" t="e">
        <f t="shared" ca="1" si="1516"/>
        <v>#NAME?</v>
      </c>
      <c r="Z4858" s="13" t="e">
        <f ca="1">CalcTable[[#This Row],[IrrHours]]/5</f>
        <v>#NAME?</v>
      </c>
      <c r="AA4858" s="13" t="e">
        <f ca="1">IF(CalcTable[[#This Row],[IrrFlag]]=FALSE,0,MAX(0,CalcTable[[#This Row],[VolRednWind]]*(FCAP*IRR_TARGET-CalcTable[[#This Row],[IWC]])))</f>
        <v>#NAME?</v>
      </c>
      <c r="AB4858" s="13" t="e">
        <f ca="1">CalcTable[[#This Row],[IWC]]+CalcTable[[#This Row],[Eff Precip]]+CalcTable[[#This Row],[IrrAmt]]-CalcTable[[#This Row],[AET]]</f>
        <v>#NAME?</v>
      </c>
      <c r="AC4858" s="13" t="e">
        <f ca="1">IF(CalcTable[[#This Row],[PWC]]&gt;FCAP,MIN(24*PERC,MIN(SAT,CalcTable[[#This Row],[PWC]])-FCAP),0)</f>
        <v>#NAME?</v>
      </c>
      <c r="AD4858" s="13" t="e">
        <f ca="1">IF(CalcTable[[#This Row],[PWC]]&gt;SAT,CalcTable[[#This Row],[PWC]]-SAT,0)</f>
        <v>#NAME?</v>
      </c>
      <c r="AE4858" s="13" t="e">
        <f ca="1">CalcTable[[#This Row],[PWC]]-CalcTable[[#This Row],[PercAmt]]-CalcTable[[#This Row],[Runoff]]</f>
        <v>#NAME?</v>
      </c>
      <c r="AF4858" s="13" t="e">
        <f ca="1">CalcTable[[#This Row],[IrrAmt]]/1000*CUR_IRR_AREA*10000/IRR_EFF</f>
        <v>#NAME?</v>
      </c>
      <c r="AG4858" s="147"/>
      <c r="AH4858" s="13"/>
      <c r="AI4858" s="50">
        <v>5.8041630625568281</v>
      </c>
      <c r="AJ4858" s="50">
        <v>7.8489630625568347</v>
      </c>
      <c r="AK4858" s="50">
        <v>0</v>
      </c>
      <c r="AL4858" s="50">
        <v>0</v>
      </c>
      <c r="AM4858" s="50"/>
      <c r="AN4858" s="50"/>
      <c r="AO4858" s="50"/>
      <c r="AP4858" s="50"/>
      <c r="AQ4858" s="50"/>
      <c r="AR4858" s="50"/>
      <c r="AS4858" s="50"/>
      <c r="AT4858" s="50"/>
      <c r="AU4858" s="50"/>
      <c r="AV4858" s="50"/>
      <c r="AW4858" s="50"/>
      <c r="AX4858" s="50">
        <f t="shared" si="1527"/>
        <v>13.653126125113662</v>
      </c>
      <c r="AY4858" s="50"/>
      <c r="AZ4858" s="50">
        <f t="shared" si="1517"/>
        <v>315.36397475250067</v>
      </c>
      <c r="BA4858" s="50">
        <f t="shared" si="1518"/>
        <v>510.86109236636554</v>
      </c>
      <c r="BB4858" s="50">
        <f t="shared" si="1519"/>
        <v>528.68961191910978</v>
      </c>
      <c r="BC4858" s="17">
        <f t="shared" si="1520"/>
        <v>19918</v>
      </c>
      <c r="BD4858" s="50">
        <f t="shared" si="1521"/>
        <v>13.653126125113662</v>
      </c>
      <c r="BE4858" s="50">
        <f t="shared" si="1522"/>
        <v>315.36397475250067</v>
      </c>
      <c r="BF4858" s="50">
        <f t="shared" si="1528"/>
        <v>515.83506886230032</v>
      </c>
      <c r="BG4858" s="50"/>
      <c r="BH4858" s="17">
        <f t="shared" si="1523"/>
        <v>0</v>
      </c>
      <c r="BI4858" s="17">
        <f t="shared" si="1531"/>
        <v>4858</v>
      </c>
      <c r="BJ4858" s="17">
        <f t="shared" si="1529"/>
        <v>4858</v>
      </c>
      <c r="BK4858" s="150">
        <f t="shared" si="1530"/>
        <v>33454</v>
      </c>
      <c r="BL4858" s="50" t="e">
        <f t="shared" ca="1" si="1524"/>
        <v>#NAME?</v>
      </c>
      <c r="BM4858" s="50" t="e">
        <f t="shared" ca="1" si="1525"/>
        <v>#NAME?</v>
      </c>
      <c r="BN4858" s="50" t="e">
        <f t="shared" ca="1" si="1526"/>
        <v>#NAME?</v>
      </c>
    </row>
    <row r="4859" spans="1:66" x14ac:dyDescent="0.35">
      <c r="A4859" s="48">
        <v>33455</v>
      </c>
      <c r="B4859" s="17">
        <v>1991</v>
      </c>
      <c r="C4859" s="17">
        <v>8</v>
      </c>
      <c r="D4859" s="17">
        <v>217</v>
      </c>
      <c r="E4859" s="17">
        <v>5</v>
      </c>
      <c r="F4859" s="17">
        <v>2</v>
      </c>
      <c r="G4859" s="50">
        <v>11.2</v>
      </c>
      <c r="H4859" s="32">
        <v>5.4663754440929706</v>
      </c>
      <c r="I4859" s="50">
        <v>8.5</v>
      </c>
      <c r="J4859" s="13">
        <v>0.2</v>
      </c>
      <c r="K4859" s="13">
        <f t="shared" si="1512"/>
        <v>0.2</v>
      </c>
      <c r="L4859" s="13">
        <f t="shared" si="1513"/>
        <v>0</v>
      </c>
      <c r="M4859" s="13" t="e">
        <f ca="1">CalcTable[[#This Row],[IWC]]-AE4858</f>
        <v>#NAME?</v>
      </c>
      <c r="N4859" s="13" t="e">
        <f ca="1">IF(CalcTable[[#This Row],[Day of Year]]&lt;123,FCAP,AE4858)</f>
        <v>#NAME?</v>
      </c>
      <c r="O4859" s="17" t="e">
        <f ca="1">IF(IRR_DRIP,5,COUNTIF('IDET Wind Values'!C4843:G4843,"&lt;="&amp;IRR_MAXWIND))</f>
        <v>#NAME?</v>
      </c>
      <c r="P4859" s="13" t="e">
        <f ca="1">CalcTable[[#This Row],[ET_o]]*KL</f>
        <v>#NAME?</v>
      </c>
      <c r="Q4859" s="13" t="e">
        <f ca="1">IF(WILTPT&lt;=0,1,MAX(0,MIN(1,(CalcTable[[#This Row],[IWC]]-WILTPT)/(MAD-WILTPT))))</f>
        <v>#NAME?</v>
      </c>
      <c r="R4859" s="13" t="e">
        <f ca="1">CalcTable[[#This Row],[ETMult]]*CalcTable[[#This Row],[ETb]]</f>
        <v>#NAME?</v>
      </c>
      <c r="S4859" s="13" t="b">
        <f>INDEX(IRR_LIST,CalcTable[[#This Row],[Day of Week]]+1)</f>
        <v>0</v>
      </c>
      <c r="T4859" s="13">
        <f t="shared" ca="1" si="1514"/>
        <v>0</v>
      </c>
      <c r="U4859" s="13" t="b">
        <f ca="1">IF(CalcTable[[#This Row],[IrrPrecip]]&gt;=IC_MM,FALSE,TRUE)</f>
        <v>1</v>
      </c>
      <c r="V4859" s="13" t="b">
        <f t="shared" si="1515"/>
        <v>1</v>
      </c>
      <c r="W4859" s="13" t="e">
        <f ca="1">IF(AND(IRR_DRIP=FALSE,CalcTable[[#This Row],[IrrHours]]&lt;=0),FALSE,TRUE)</f>
        <v>#NAME?</v>
      </c>
      <c r="X4859" s="13" t="e">
        <f ca="1">AND(CalcTable[[#This Row],[IrrDay]],CalcTable[[#This Row],[IrrRain]],CalcTable[[#This Row],[IrrWarm]],CalcTable[[#This Row],[IrrWindy]])</f>
        <v>#NAME?</v>
      </c>
      <c r="Y4859" s="13" t="e">
        <f t="shared" ca="1" si="1516"/>
        <v>#NAME?</v>
      </c>
      <c r="Z4859" s="13" t="e">
        <f ca="1">CalcTable[[#This Row],[IrrHours]]/5</f>
        <v>#NAME?</v>
      </c>
      <c r="AA4859" s="13" t="e">
        <f ca="1">IF(CalcTable[[#This Row],[IrrFlag]]=FALSE,0,MAX(0,CalcTable[[#This Row],[VolRednWind]]*(FCAP*IRR_TARGET-CalcTable[[#This Row],[IWC]])))</f>
        <v>#NAME?</v>
      </c>
      <c r="AB4859" s="13" t="e">
        <f ca="1">CalcTable[[#This Row],[IWC]]+CalcTable[[#This Row],[Eff Precip]]+CalcTable[[#This Row],[IrrAmt]]-CalcTable[[#This Row],[AET]]</f>
        <v>#NAME?</v>
      </c>
      <c r="AC4859" s="13" t="e">
        <f ca="1">IF(CalcTable[[#This Row],[PWC]]&gt;FCAP,MIN(24*PERC,MIN(SAT,CalcTable[[#This Row],[PWC]])-FCAP),0)</f>
        <v>#NAME?</v>
      </c>
      <c r="AD4859" s="13" t="e">
        <f ca="1">IF(CalcTable[[#This Row],[PWC]]&gt;SAT,CalcTable[[#This Row],[PWC]]-SAT,0)</f>
        <v>#NAME?</v>
      </c>
      <c r="AE4859" s="13" t="e">
        <f ca="1">CalcTable[[#This Row],[PWC]]-CalcTable[[#This Row],[PercAmt]]-CalcTable[[#This Row],[Runoff]]</f>
        <v>#NAME?</v>
      </c>
      <c r="AF4859" s="13" t="e">
        <f ca="1">CalcTable[[#This Row],[IrrAmt]]/1000*CUR_IRR_AREA*10000/IRR_EFF</f>
        <v>#NAME?</v>
      </c>
      <c r="AG4859" s="147"/>
      <c r="AH4859" s="13"/>
      <c r="AI4859" s="50">
        <v>0</v>
      </c>
      <c r="AJ4859" s="50">
        <v>0</v>
      </c>
      <c r="AK4859" s="50">
        <v>8.1054174233980021</v>
      </c>
      <c r="AL4859" s="50">
        <v>7.9860736780524242</v>
      </c>
      <c r="AM4859" s="50"/>
      <c r="AN4859" s="50"/>
      <c r="AO4859" s="50"/>
      <c r="AP4859" s="50"/>
      <c r="AQ4859" s="50"/>
      <c r="AR4859" s="50"/>
      <c r="AS4859" s="50"/>
      <c r="AT4859" s="50"/>
      <c r="AU4859" s="50"/>
      <c r="AV4859" s="50"/>
      <c r="AW4859" s="50"/>
      <c r="AX4859" s="50">
        <f t="shared" si="1527"/>
        <v>16.091491101450426</v>
      </c>
      <c r="AY4859" s="50"/>
      <c r="AZ4859" s="50">
        <f t="shared" si="1517"/>
        <v>353.13761676604184</v>
      </c>
      <c r="BA4859" s="50">
        <f t="shared" si="1518"/>
        <v>543.71982263977873</v>
      </c>
      <c r="BB4859" s="50">
        <f t="shared" si="1519"/>
        <v>560.53589962863794</v>
      </c>
      <c r="BC4859" s="17">
        <f t="shared" si="1520"/>
        <v>19918</v>
      </c>
      <c r="BD4859" s="50">
        <f t="shared" si="1521"/>
        <v>16.091491101450426</v>
      </c>
      <c r="BE4859" s="50">
        <f t="shared" si="1522"/>
        <v>353.13761676604184</v>
      </c>
      <c r="BF4859" s="50">
        <f t="shared" si="1528"/>
        <v>577.62072223163898</v>
      </c>
      <c r="BG4859" s="50"/>
      <c r="BH4859" s="17">
        <f t="shared" si="1523"/>
        <v>0</v>
      </c>
      <c r="BI4859" s="17">
        <f t="shared" si="1531"/>
        <v>4859</v>
      </c>
      <c r="BJ4859" s="17">
        <f t="shared" si="1529"/>
        <v>4859</v>
      </c>
      <c r="BK4859" s="150">
        <f t="shared" si="1530"/>
        <v>33455</v>
      </c>
      <c r="BL4859" s="50" t="e">
        <f t="shared" ca="1" si="1524"/>
        <v>#NAME?</v>
      </c>
      <c r="BM4859" s="50" t="e">
        <f t="shared" ca="1" si="1525"/>
        <v>#NAME?</v>
      </c>
      <c r="BN4859" s="50" t="e">
        <f t="shared" ca="1" si="1526"/>
        <v>#NAME?</v>
      </c>
    </row>
    <row r="4860" spans="1:66" x14ac:dyDescent="0.35">
      <c r="A4860" s="48">
        <v>33456</v>
      </c>
      <c r="B4860" s="17">
        <v>1991</v>
      </c>
      <c r="C4860" s="17">
        <v>8</v>
      </c>
      <c r="D4860" s="17">
        <v>218</v>
      </c>
      <c r="E4860" s="17">
        <v>6</v>
      </c>
      <c r="F4860" s="17">
        <v>3</v>
      </c>
      <c r="G4860" s="50">
        <v>13.6</v>
      </c>
      <c r="H4860" s="32">
        <v>3.2914413402077614</v>
      </c>
      <c r="I4860" s="50">
        <v>4</v>
      </c>
      <c r="J4860" s="13">
        <v>0</v>
      </c>
      <c r="K4860" s="13">
        <f t="shared" si="1512"/>
        <v>0</v>
      </c>
      <c r="L4860" s="13">
        <f t="shared" si="1513"/>
        <v>0</v>
      </c>
      <c r="M4860" s="13" t="e">
        <f ca="1">CalcTable[[#This Row],[IWC]]-AE4859</f>
        <v>#NAME?</v>
      </c>
      <c r="N4860" s="13" t="e">
        <f ca="1">IF(CalcTable[[#This Row],[Day of Year]]&lt;123,FCAP,AE4859)</f>
        <v>#NAME?</v>
      </c>
      <c r="O4860" s="17" t="e">
        <f ca="1">IF(IRR_DRIP,5,COUNTIF('IDET Wind Values'!C4844:G4844,"&lt;="&amp;IRR_MAXWIND))</f>
        <v>#NAME?</v>
      </c>
      <c r="P4860" s="13" t="e">
        <f ca="1">CalcTable[[#This Row],[ET_o]]*KL</f>
        <v>#NAME?</v>
      </c>
      <c r="Q4860" s="13" t="e">
        <f ca="1">IF(WILTPT&lt;=0,1,MAX(0,MIN(1,(CalcTable[[#This Row],[IWC]]-WILTPT)/(MAD-WILTPT))))</f>
        <v>#NAME?</v>
      </c>
      <c r="R4860" s="13" t="e">
        <f ca="1">CalcTable[[#This Row],[ETMult]]*CalcTable[[#This Row],[ETb]]</f>
        <v>#NAME?</v>
      </c>
      <c r="S4860" s="13" t="b">
        <f>INDEX(IRR_LIST,CalcTable[[#This Row],[Day of Week]]+1)</f>
        <v>1</v>
      </c>
      <c r="T4860" s="13">
        <f t="shared" ca="1" si="1514"/>
        <v>0.2</v>
      </c>
      <c r="U4860" s="13" t="b">
        <f ca="1">IF(CalcTable[[#This Row],[IrrPrecip]]&gt;=IC_MM,FALSE,TRUE)</f>
        <v>1</v>
      </c>
      <c r="V4860" s="13" t="b">
        <f t="shared" si="1515"/>
        <v>1</v>
      </c>
      <c r="W4860" s="13" t="e">
        <f ca="1">IF(AND(IRR_DRIP=FALSE,CalcTable[[#This Row],[IrrHours]]&lt;=0),FALSE,TRUE)</f>
        <v>#NAME?</v>
      </c>
      <c r="X4860" s="13" t="e">
        <f ca="1">AND(CalcTable[[#This Row],[IrrDay]],CalcTable[[#This Row],[IrrRain]],CalcTable[[#This Row],[IrrWarm]],CalcTable[[#This Row],[IrrWindy]])</f>
        <v>#NAME?</v>
      </c>
      <c r="Y4860" s="13" t="e">
        <f t="shared" ca="1" si="1516"/>
        <v>#NAME?</v>
      </c>
      <c r="Z4860" s="13" t="e">
        <f ca="1">CalcTable[[#This Row],[IrrHours]]/5</f>
        <v>#NAME?</v>
      </c>
      <c r="AA4860" s="13" t="e">
        <f ca="1">IF(CalcTable[[#This Row],[IrrFlag]]=FALSE,0,MAX(0,CalcTable[[#This Row],[VolRednWind]]*(FCAP*IRR_TARGET-CalcTable[[#This Row],[IWC]])))</f>
        <v>#NAME?</v>
      </c>
      <c r="AB4860" s="13" t="e">
        <f ca="1">CalcTable[[#This Row],[IWC]]+CalcTable[[#This Row],[Eff Precip]]+CalcTable[[#This Row],[IrrAmt]]-CalcTable[[#This Row],[AET]]</f>
        <v>#NAME?</v>
      </c>
      <c r="AC4860" s="13" t="e">
        <f ca="1">IF(CalcTable[[#This Row],[PWC]]&gt;FCAP,MIN(24*PERC,MIN(SAT,CalcTable[[#This Row],[PWC]])-FCAP),0)</f>
        <v>#NAME?</v>
      </c>
      <c r="AD4860" s="13" t="e">
        <f ca="1">IF(CalcTable[[#This Row],[PWC]]&gt;SAT,CalcTable[[#This Row],[PWC]]-SAT,0)</f>
        <v>#NAME?</v>
      </c>
      <c r="AE4860" s="13" t="e">
        <f ca="1">CalcTable[[#This Row],[PWC]]-CalcTable[[#This Row],[PercAmt]]-CalcTable[[#This Row],[Runoff]]</f>
        <v>#NAME?</v>
      </c>
      <c r="AF4860" s="13" t="e">
        <f ca="1">CalcTable[[#This Row],[IrrAmt]]/1000*CUR_IRR_AREA*10000/IRR_EFF</f>
        <v>#NAME?</v>
      </c>
      <c r="AG4860" s="147"/>
      <c r="AH4860" s="13"/>
      <c r="AI4860" s="50">
        <v>9.2755148162999781</v>
      </c>
      <c r="AJ4860" s="50">
        <v>10.366074816299978</v>
      </c>
      <c r="AK4860" s="50">
        <v>0</v>
      </c>
      <c r="AL4860" s="50">
        <v>0</v>
      </c>
      <c r="AM4860" s="50"/>
      <c r="AN4860" s="50"/>
      <c r="AO4860" s="50"/>
      <c r="AP4860" s="50"/>
      <c r="AQ4860" s="50"/>
      <c r="AR4860" s="50"/>
      <c r="AS4860" s="50"/>
      <c r="AT4860" s="50"/>
      <c r="AU4860" s="50"/>
      <c r="AV4860" s="50"/>
      <c r="AW4860" s="50"/>
      <c r="AX4860" s="50">
        <f t="shared" si="1527"/>
        <v>19.641589632599956</v>
      </c>
      <c r="AY4860" s="50"/>
      <c r="AZ4860" s="50">
        <f t="shared" si="1517"/>
        <v>440.11241191719904</v>
      </c>
      <c r="BA4860" s="50">
        <f t="shared" si="1518"/>
        <v>711.04784974678864</v>
      </c>
      <c r="BB4860" s="50">
        <f t="shared" si="1519"/>
        <v>735.71830071653073</v>
      </c>
      <c r="BC4860" s="17">
        <f t="shared" si="1520"/>
        <v>19918</v>
      </c>
      <c r="BD4860" s="50">
        <f t="shared" si="1521"/>
        <v>19.641589632599956</v>
      </c>
      <c r="BE4860" s="50">
        <f t="shared" si="1522"/>
        <v>440.11241191719904</v>
      </c>
      <c r="BF4860" s="50">
        <f t="shared" si="1528"/>
        <v>719.88379930406506</v>
      </c>
      <c r="BG4860" s="50"/>
      <c r="BH4860" s="17">
        <f t="shared" si="1523"/>
        <v>0</v>
      </c>
      <c r="BI4860" s="17">
        <f t="shared" si="1531"/>
        <v>4860</v>
      </c>
      <c r="BJ4860" s="17">
        <f t="shared" si="1529"/>
        <v>4860</v>
      </c>
      <c r="BK4860" s="150">
        <f t="shared" si="1530"/>
        <v>33456</v>
      </c>
      <c r="BL4860" s="50" t="e">
        <f t="shared" ca="1" si="1524"/>
        <v>#NAME?</v>
      </c>
      <c r="BM4860" s="50" t="e">
        <f t="shared" ca="1" si="1525"/>
        <v>#NAME?</v>
      </c>
      <c r="BN4860" s="50" t="e">
        <f t="shared" ca="1" si="1526"/>
        <v>#NAME?</v>
      </c>
    </row>
    <row r="4861" spans="1:66" x14ac:dyDescent="0.35">
      <c r="A4861" s="48">
        <v>33457</v>
      </c>
      <c r="B4861" s="17">
        <v>1991</v>
      </c>
      <c r="C4861" s="17">
        <v>8</v>
      </c>
      <c r="D4861" s="17">
        <v>219</v>
      </c>
      <c r="E4861" s="17">
        <v>7</v>
      </c>
      <c r="F4861" s="17">
        <v>4</v>
      </c>
      <c r="G4861" s="50">
        <v>12.6</v>
      </c>
      <c r="H4861" s="32">
        <v>4.9918793117878835</v>
      </c>
      <c r="I4861" s="50">
        <v>3.6666666666666665</v>
      </c>
      <c r="J4861" s="13">
        <v>0</v>
      </c>
      <c r="K4861" s="13">
        <f t="shared" si="1512"/>
        <v>0</v>
      </c>
      <c r="L4861" s="13">
        <f t="shared" si="1513"/>
        <v>0</v>
      </c>
      <c r="M4861" s="13" t="e">
        <f ca="1">CalcTable[[#This Row],[IWC]]-AE4860</f>
        <v>#NAME?</v>
      </c>
      <c r="N4861" s="13" t="e">
        <f ca="1">IF(CalcTable[[#This Row],[Day of Year]]&lt;123,FCAP,AE4860)</f>
        <v>#NAME?</v>
      </c>
      <c r="O4861" s="17" t="e">
        <f ca="1">IF(IRR_DRIP,5,COUNTIF('IDET Wind Values'!C4845:G4845,"&lt;="&amp;IRR_MAXWIND))</f>
        <v>#NAME?</v>
      </c>
      <c r="P4861" s="13" t="e">
        <f ca="1">CalcTable[[#This Row],[ET_o]]*KL</f>
        <v>#NAME?</v>
      </c>
      <c r="Q4861" s="13" t="e">
        <f ca="1">IF(WILTPT&lt;=0,1,MAX(0,MIN(1,(CalcTable[[#This Row],[IWC]]-WILTPT)/(MAD-WILTPT))))</f>
        <v>#NAME?</v>
      </c>
      <c r="R4861" s="13" t="e">
        <f ca="1">CalcTable[[#This Row],[ETMult]]*CalcTable[[#This Row],[ETb]]</f>
        <v>#NAME?</v>
      </c>
      <c r="S4861" s="13" t="b">
        <f>INDEX(IRR_LIST,CalcTable[[#This Row],[Day of Week]]+1)</f>
        <v>0</v>
      </c>
      <c r="T4861" s="13">
        <f t="shared" ca="1" si="1514"/>
        <v>0.2</v>
      </c>
      <c r="U4861" s="13" t="b">
        <f ca="1">IF(CalcTable[[#This Row],[IrrPrecip]]&gt;=IC_MM,FALSE,TRUE)</f>
        <v>1</v>
      </c>
      <c r="V4861" s="13" t="b">
        <f t="shared" si="1515"/>
        <v>1</v>
      </c>
      <c r="W4861" s="13" t="e">
        <f ca="1">IF(AND(IRR_DRIP=FALSE,CalcTable[[#This Row],[IrrHours]]&lt;=0),FALSE,TRUE)</f>
        <v>#NAME?</v>
      </c>
      <c r="X4861" s="13" t="e">
        <f ca="1">AND(CalcTable[[#This Row],[IrrDay]],CalcTable[[#This Row],[IrrRain]],CalcTable[[#This Row],[IrrWarm]],CalcTable[[#This Row],[IrrWindy]])</f>
        <v>#NAME?</v>
      </c>
      <c r="Y4861" s="13" t="e">
        <f t="shared" ca="1" si="1516"/>
        <v>#NAME?</v>
      </c>
      <c r="Z4861" s="13" t="e">
        <f ca="1">CalcTable[[#This Row],[IrrHours]]/5</f>
        <v>#NAME?</v>
      </c>
      <c r="AA4861" s="13" t="e">
        <f ca="1">IF(CalcTable[[#This Row],[IrrFlag]]=FALSE,0,MAX(0,CalcTable[[#This Row],[VolRednWind]]*(FCAP*IRR_TARGET-CalcTable[[#This Row],[IWC]])))</f>
        <v>#NAME?</v>
      </c>
      <c r="AB4861" s="13" t="e">
        <f ca="1">CalcTable[[#This Row],[IWC]]+CalcTable[[#This Row],[Eff Precip]]+CalcTable[[#This Row],[IrrAmt]]-CalcTable[[#This Row],[AET]]</f>
        <v>#NAME?</v>
      </c>
      <c r="AC4861" s="13" t="e">
        <f ca="1">IF(CalcTable[[#This Row],[PWC]]&gt;FCAP,MIN(24*PERC,MIN(SAT,CalcTable[[#This Row],[PWC]])-FCAP),0)</f>
        <v>#NAME?</v>
      </c>
      <c r="AD4861" s="13" t="e">
        <f ca="1">IF(CalcTable[[#This Row],[PWC]]&gt;SAT,CalcTable[[#This Row],[PWC]]-SAT,0)</f>
        <v>#NAME?</v>
      </c>
      <c r="AE4861" s="13" t="e">
        <f ca="1">CalcTable[[#This Row],[PWC]]-CalcTable[[#This Row],[PercAmt]]-CalcTable[[#This Row],[Runoff]]</f>
        <v>#NAME?</v>
      </c>
      <c r="AF4861" s="13" t="e">
        <f ca="1">CalcTable[[#This Row],[IrrAmt]]/1000*CUR_IRR_AREA*10000/IRR_EFF</f>
        <v>#NAME?</v>
      </c>
      <c r="AG4861" s="147"/>
      <c r="AH4861" s="13"/>
      <c r="AI4861" s="50">
        <v>0</v>
      </c>
      <c r="AJ4861" s="50">
        <v>0</v>
      </c>
      <c r="AK4861" s="50">
        <v>1.8953170948457101</v>
      </c>
      <c r="AL4861" s="50">
        <v>4.4093062092503565</v>
      </c>
      <c r="AM4861" s="50"/>
      <c r="AN4861" s="50"/>
      <c r="AO4861" s="50"/>
      <c r="AP4861" s="50"/>
      <c r="AQ4861" s="50"/>
      <c r="AR4861" s="50"/>
      <c r="AS4861" s="50"/>
      <c r="AT4861" s="50"/>
      <c r="AU4861" s="50"/>
      <c r="AV4861" s="50"/>
      <c r="AW4861" s="50"/>
      <c r="AX4861" s="50">
        <f t="shared" si="1527"/>
        <v>6.3046233040960669</v>
      </c>
      <c r="AY4861" s="50"/>
      <c r="AZ4861" s="50">
        <f t="shared" si="1517"/>
        <v>157.13763286241419</v>
      </c>
      <c r="BA4861" s="50">
        <f t="shared" si="1518"/>
        <v>241.94206964530443</v>
      </c>
      <c r="BB4861" s="50">
        <f t="shared" si="1519"/>
        <v>249.42481406732418</v>
      </c>
      <c r="BC4861" s="17">
        <f t="shared" si="1520"/>
        <v>19918</v>
      </c>
      <c r="BD4861" s="50">
        <f t="shared" si="1521"/>
        <v>6.3046233040960669</v>
      </c>
      <c r="BE4861" s="50">
        <f t="shared" si="1522"/>
        <v>157.13763286241419</v>
      </c>
      <c r="BF4861" s="50">
        <f t="shared" si="1528"/>
        <v>257.02714373782339</v>
      </c>
      <c r="BG4861" s="50"/>
      <c r="BH4861" s="17">
        <f t="shared" si="1523"/>
        <v>0</v>
      </c>
      <c r="BI4861" s="17">
        <f t="shared" si="1531"/>
        <v>4861</v>
      </c>
      <c r="BJ4861" s="17">
        <f t="shared" si="1529"/>
        <v>4861</v>
      </c>
      <c r="BK4861" s="150">
        <f t="shared" si="1530"/>
        <v>33457</v>
      </c>
      <c r="BL4861" s="50" t="e">
        <f t="shared" ca="1" si="1524"/>
        <v>#NAME?</v>
      </c>
      <c r="BM4861" s="50" t="e">
        <f t="shared" ca="1" si="1525"/>
        <v>#NAME?</v>
      </c>
      <c r="BN4861" s="50" t="e">
        <f t="shared" ca="1" si="1526"/>
        <v>#NAME?</v>
      </c>
    </row>
    <row r="4862" spans="1:66" x14ac:dyDescent="0.35">
      <c r="A4862" s="48">
        <v>33458</v>
      </c>
      <c r="B4862" s="17">
        <v>1991</v>
      </c>
      <c r="C4862" s="17">
        <v>8</v>
      </c>
      <c r="D4862" s="17">
        <v>220</v>
      </c>
      <c r="E4862" s="17">
        <v>8</v>
      </c>
      <c r="F4862" s="17">
        <v>5</v>
      </c>
      <c r="G4862" s="50">
        <v>11.3</v>
      </c>
      <c r="H4862" s="32">
        <v>5.663966117568072</v>
      </c>
      <c r="I4862" s="50">
        <v>7.166666666666667</v>
      </c>
      <c r="J4862" s="13">
        <v>0</v>
      </c>
      <c r="K4862" s="13">
        <f t="shared" si="1512"/>
        <v>0</v>
      </c>
      <c r="L4862" s="13">
        <f t="shared" si="1513"/>
        <v>0</v>
      </c>
      <c r="M4862" s="13" t="e">
        <f ca="1">CalcTable[[#This Row],[IWC]]-AE4861</f>
        <v>#NAME?</v>
      </c>
      <c r="N4862" s="13" t="e">
        <f ca="1">IF(CalcTable[[#This Row],[Day of Year]]&lt;123,FCAP,AE4861)</f>
        <v>#NAME?</v>
      </c>
      <c r="O4862" s="17" t="e">
        <f ca="1">IF(IRR_DRIP,5,COUNTIF('IDET Wind Values'!C4846:G4846,"&lt;="&amp;IRR_MAXWIND))</f>
        <v>#NAME?</v>
      </c>
      <c r="P4862" s="13" t="e">
        <f ca="1">CalcTable[[#This Row],[ET_o]]*KL</f>
        <v>#NAME?</v>
      </c>
      <c r="Q4862" s="13" t="e">
        <f ca="1">IF(WILTPT&lt;=0,1,MAX(0,MIN(1,(CalcTable[[#This Row],[IWC]]-WILTPT)/(MAD-WILTPT))))</f>
        <v>#NAME?</v>
      </c>
      <c r="R4862" s="13" t="e">
        <f ca="1">CalcTable[[#This Row],[ETMult]]*CalcTable[[#This Row],[ETb]]</f>
        <v>#NAME?</v>
      </c>
      <c r="S4862" s="13" t="b">
        <f>INDEX(IRR_LIST,CalcTable[[#This Row],[Day of Week]]+1)</f>
        <v>1</v>
      </c>
      <c r="T4862" s="13">
        <f t="shared" ca="1" si="1514"/>
        <v>0</v>
      </c>
      <c r="U4862" s="13" t="b">
        <f ca="1">IF(CalcTable[[#This Row],[IrrPrecip]]&gt;=IC_MM,FALSE,TRUE)</f>
        <v>1</v>
      </c>
      <c r="V4862" s="13" t="b">
        <f t="shared" si="1515"/>
        <v>1</v>
      </c>
      <c r="W4862" s="13" t="e">
        <f ca="1">IF(AND(IRR_DRIP=FALSE,CalcTable[[#This Row],[IrrHours]]&lt;=0),FALSE,TRUE)</f>
        <v>#NAME?</v>
      </c>
      <c r="X4862" s="13" t="e">
        <f ca="1">AND(CalcTable[[#This Row],[IrrDay]],CalcTable[[#This Row],[IrrRain]],CalcTable[[#This Row],[IrrWarm]],CalcTable[[#This Row],[IrrWindy]])</f>
        <v>#NAME?</v>
      </c>
      <c r="Y4862" s="13" t="e">
        <f t="shared" ca="1" si="1516"/>
        <v>#NAME?</v>
      </c>
      <c r="Z4862" s="13" t="e">
        <f ca="1">CalcTable[[#This Row],[IrrHours]]/5</f>
        <v>#NAME?</v>
      </c>
      <c r="AA4862" s="13" t="e">
        <f ca="1">IF(CalcTable[[#This Row],[IrrFlag]]=FALSE,0,MAX(0,CalcTable[[#This Row],[VolRednWind]]*(FCAP*IRR_TARGET-CalcTable[[#This Row],[IWC]])))</f>
        <v>#NAME?</v>
      </c>
      <c r="AB4862" s="13" t="e">
        <f ca="1">CalcTable[[#This Row],[IWC]]+CalcTable[[#This Row],[Eff Precip]]+CalcTable[[#This Row],[IrrAmt]]-CalcTable[[#This Row],[AET]]</f>
        <v>#NAME?</v>
      </c>
      <c r="AC4862" s="13" t="e">
        <f ca="1">IF(CalcTable[[#This Row],[PWC]]&gt;FCAP,MIN(24*PERC,MIN(SAT,CalcTable[[#This Row],[PWC]])-FCAP),0)</f>
        <v>#NAME?</v>
      </c>
      <c r="AD4862" s="13" t="e">
        <f ca="1">IF(CalcTable[[#This Row],[PWC]]&gt;SAT,CalcTable[[#This Row],[PWC]]-SAT,0)</f>
        <v>#NAME?</v>
      </c>
      <c r="AE4862" s="13" t="e">
        <f ca="1">CalcTable[[#This Row],[PWC]]-CalcTable[[#This Row],[PercAmt]]-CalcTable[[#This Row],[Runoff]]</f>
        <v>#NAME?</v>
      </c>
      <c r="AF4862" s="13" t="e">
        <f ca="1">CalcTable[[#This Row],[IrrAmt]]/1000*CUR_IRR_AREA*10000/IRR_EFF</f>
        <v>#NAME?</v>
      </c>
      <c r="AG4862" s="147"/>
      <c r="AH4862" s="13"/>
      <c r="AI4862" s="50">
        <v>4.6161525223270568</v>
      </c>
      <c r="AJ4862" s="50">
        <v>6.1861893109509083</v>
      </c>
      <c r="AK4862" s="50">
        <v>0</v>
      </c>
      <c r="AL4862" s="50">
        <v>0</v>
      </c>
      <c r="AM4862" s="50"/>
      <c r="AN4862" s="50"/>
      <c r="AO4862" s="50"/>
      <c r="AP4862" s="50"/>
      <c r="AQ4862" s="50"/>
      <c r="AR4862" s="50"/>
      <c r="AS4862" s="50"/>
      <c r="AT4862" s="50"/>
      <c r="AU4862" s="50"/>
      <c r="AV4862" s="50"/>
      <c r="AW4862" s="50"/>
      <c r="AX4862" s="50">
        <f t="shared" si="1527"/>
        <v>10.802341833277964</v>
      </c>
      <c r="AY4862" s="50"/>
      <c r="AZ4862" s="50">
        <f t="shared" si="1517"/>
        <v>249.16512344869017</v>
      </c>
      <c r="BA4862" s="50">
        <f t="shared" si="1518"/>
        <v>403.57602008511446</v>
      </c>
      <c r="BB4862" s="50">
        <f t="shared" si="1519"/>
        <v>417.65667374288142</v>
      </c>
      <c r="BC4862" s="17">
        <f t="shared" si="1520"/>
        <v>19918</v>
      </c>
      <c r="BD4862" s="50">
        <f t="shared" si="1521"/>
        <v>10.802341833277964</v>
      </c>
      <c r="BE4862" s="50">
        <f t="shared" si="1522"/>
        <v>249.16512344869017</v>
      </c>
      <c r="BF4862" s="50">
        <f t="shared" si="1528"/>
        <v>407.55482205317901</v>
      </c>
      <c r="BG4862" s="50"/>
      <c r="BH4862" s="17">
        <f t="shared" si="1523"/>
        <v>0</v>
      </c>
      <c r="BI4862" s="17">
        <f t="shared" si="1531"/>
        <v>4862</v>
      </c>
      <c r="BJ4862" s="17">
        <f t="shared" si="1529"/>
        <v>4862</v>
      </c>
      <c r="BK4862" s="150">
        <f t="shared" si="1530"/>
        <v>33458</v>
      </c>
      <c r="BL4862" s="50" t="e">
        <f t="shared" ca="1" si="1524"/>
        <v>#NAME?</v>
      </c>
      <c r="BM4862" s="50" t="e">
        <f t="shared" ca="1" si="1525"/>
        <v>#NAME?</v>
      </c>
      <c r="BN4862" s="50" t="e">
        <f t="shared" ca="1" si="1526"/>
        <v>#NAME?</v>
      </c>
    </row>
    <row r="4863" spans="1:66" x14ac:dyDescent="0.35">
      <c r="A4863" s="48">
        <v>33459</v>
      </c>
      <c r="B4863" s="17">
        <v>1991</v>
      </c>
      <c r="C4863" s="17">
        <v>8</v>
      </c>
      <c r="D4863" s="17">
        <v>221</v>
      </c>
      <c r="E4863" s="17">
        <v>9</v>
      </c>
      <c r="F4863" s="17">
        <v>6</v>
      </c>
      <c r="G4863" s="50">
        <v>14.5</v>
      </c>
      <c r="H4863" s="32">
        <v>6.035041973211742</v>
      </c>
      <c r="I4863" s="50">
        <v>7.333333333333333</v>
      </c>
      <c r="J4863" s="13">
        <v>0</v>
      </c>
      <c r="K4863" s="13">
        <f t="shared" si="1512"/>
        <v>0</v>
      </c>
      <c r="L4863" s="13">
        <f t="shared" si="1513"/>
        <v>0</v>
      </c>
      <c r="M4863" s="13" t="e">
        <f ca="1">CalcTable[[#This Row],[IWC]]-AE4862</f>
        <v>#NAME?</v>
      </c>
      <c r="N4863" s="13" t="e">
        <f ca="1">IF(CalcTable[[#This Row],[Day of Year]]&lt;123,FCAP,AE4862)</f>
        <v>#NAME?</v>
      </c>
      <c r="O4863" s="17" t="e">
        <f ca="1">IF(IRR_DRIP,5,COUNTIF('IDET Wind Values'!C4847:G4847,"&lt;="&amp;IRR_MAXWIND))</f>
        <v>#NAME?</v>
      </c>
      <c r="P4863" s="13" t="e">
        <f ca="1">CalcTable[[#This Row],[ET_o]]*KL</f>
        <v>#NAME?</v>
      </c>
      <c r="Q4863" s="13" t="e">
        <f ca="1">IF(WILTPT&lt;=0,1,MAX(0,MIN(1,(CalcTable[[#This Row],[IWC]]-WILTPT)/(MAD-WILTPT))))</f>
        <v>#NAME?</v>
      </c>
      <c r="R4863" s="13" t="e">
        <f ca="1">CalcTable[[#This Row],[ETMult]]*CalcTable[[#This Row],[ETb]]</f>
        <v>#NAME?</v>
      </c>
      <c r="S4863" s="13" t="b">
        <f>INDEX(IRR_LIST,CalcTable[[#This Row],[Day of Week]]+1)</f>
        <v>0</v>
      </c>
      <c r="T4863" s="13">
        <f t="shared" ca="1" si="1514"/>
        <v>0</v>
      </c>
      <c r="U4863" s="13" t="b">
        <f ca="1">IF(CalcTable[[#This Row],[IrrPrecip]]&gt;=IC_MM,FALSE,TRUE)</f>
        <v>1</v>
      </c>
      <c r="V4863" s="13" t="b">
        <f t="shared" si="1515"/>
        <v>1</v>
      </c>
      <c r="W4863" s="13" t="e">
        <f ca="1">IF(AND(IRR_DRIP=FALSE,CalcTable[[#This Row],[IrrHours]]&lt;=0),FALSE,TRUE)</f>
        <v>#NAME?</v>
      </c>
      <c r="X4863" s="13" t="e">
        <f ca="1">AND(CalcTable[[#This Row],[IrrDay]],CalcTable[[#This Row],[IrrRain]],CalcTable[[#This Row],[IrrWarm]],CalcTable[[#This Row],[IrrWindy]])</f>
        <v>#NAME?</v>
      </c>
      <c r="Y4863" s="13" t="e">
        <f t="shared" ca="1" si="1516"/>
        <v>#NAME?</v>
      </c>
      <c r="Z4863" s="13" t="e">
        <f ca="1">CalcTable[[#This Row],[IrrHours]]/5</f>
        <v>#NAME?</v>
      </c>
      <c r="AA4863" s="13" t="e">
        <f ca="1">IF(CalcTable[[#This Row],[IrrFlag]]=FALSE,0,MAX(0,CalcTable[[#This Row],[VolRednWind]]*(FCAP*IRR_TARGET-CalcTable[[#This Row],[IWC]])))</f>
        <v>#NAME?</v>
      </c>
      <c r="AB4863" s="13" t="e">
        <f ca="1">CalcTable[[#This Row],[IWC]]+CalcTable[[#This Row],[Eff Precip]]+CalcTable[[#This Row],[IrrAmt]]-CalcTable[[#This Row],[AET]]</f>
        <v>#NAME?</v>
      </c>
      <c r="AC4863" s="13" t="e">
        <f ca="1">IF(CalcTable[[#This Row],[PWC]]&gt;FCAP,MIN(24*PERC,MIN(SAT,CalcTable[[#This Row],[PWC]])-FCAP),0)</f>
        <v>#NAME?</v>
      </c>
      <c r="AD4863" s="13" t="e">
        <f ca="1">IF(CalcTable[[#This Row],[PWC]]&gt;SAT,CalcTable[[#This Row],[PWC]]-SAT,0)</f>
        <v>#NAME?</v>
      </c>
      <c r="AE4863" s="13" t="e">
        <f ca="1">CalcTable[[#This Row],[PWC]]-CalcTable[[#This Row],[PercAmt]]-CalcTable[[#This Row],[Runoff]]</f>
        <v>#NAME?</v>
      </c>
      <c r="AF4863" s="13" t="e">
        <f ca="1">CalcTable[[#This Row],[IrrAmt]]/1000*CUR_IRR_AREA*10000/IRR_EFF</f>
        <v>#NAME?</v>
      </c>
      <c r="AG4863" s="147"/>
      <c r="AH4863" s="13"/>
      <c r="AI4863" s="50">
        <v>0</v>
      </c>
      <c r="AJ4863" s="50">
        <v>0</v>
      </c>
      <c r="AK4863" s="50">
        <v>0</v>
      </c>
      <c r="AL4863" s="50">
        <v>5.8607149861457764</v>
      </c>
      <c r="AM4863" s="50"/>
      <c r="AN4863" s="50"/>
      <c r="AO4863" s="50"/>
      <c r="AP4863" s="50"/>
      <c r="AQ4863" s="50"/>
      <c r="AR4863" s="50"/>
      <c r="AS4863" s="50"/>
      <c r="AT4863" s="50"/>
      <c r="AU4863" s="50"/>
      <c r="AV4863" s="50"/>
      <c r="AW4863" s="50"/>
      <c r="AX4863" s="50">
        <f t="shared" si="1527"/>
        <v>5.8607149861457764</v>
      </c>
      <c r="AY4863" s="50"/>
      <c r="AZ4863" s="50">
        <f t="shared" si="1517"/>
        <v>171.91430626027611</v>
      </c>
      <c r="BA4863" s="50">
        <f t="shared" si="1518"/>
        <v>264.69345567058389</v>
      </c>
      <c r="BB4863" s="50">
        <f t="shared" si="1519"/>
        <v>272.87985120678752</v>
      </c>
      <c r="BC4863" s="17">
        <f t="shared" si="1520"/>
        <v>19918</v>
      </c>
      <c r="BD4863" s="50">
        <f t="shared" si="1521"/>
        <v>5.8607149861457764</v>
      </c>
      <c r="BE4863" s="50">
        <f t="shared" si="1522"/>
        <v>171.91430626027611</v>
      </c>
      <c r="BF4863" s="50">
        <f t="shared" si="1528"/>
        <v>281.19707736998242</v>
      </c>
      <c r="BG4863" s="50"/>
      <c r="BH4863" s="17">
        <f t="shared" si="1523"/>
        <v>0</v>
      </c>
      <c r="BI4863" s="17">
        <f t="shared" si="1531"/>
        <v>4863</v>
      </c>
      <c r="BJ4863" s="17">
        <f t="shared" si="1529"/>
        <v>4863</v>
      </c>
      <c r="BK4863" s="150">
        <f t="shared" si="1530"/>
        <v>33459</v>
      </c>
      <c r="BL4863" s="50" t="e">
        <f t="shared" ca="1" si="1524"/>
        <v>#NAME?</v>
      </c>
      <c r="BM4863" s="50" t="e">
        <f t="shared" ca="1" si="1525"/>
        <v>#NAME?</v>
      </c>
      <c r="BN4863" s="50" t="e">
        <f t="shared" ca="1" si="1526"/>
        <v>#NAME?</v>
      </c>
    </row>
    <row r="4864" spans="1:66" x14ac:dyDescent="0.35">
      <c r="A4864" s="48">
        <v>33460</v>
      </c>
      <c r="B4864" s="17">
        <v>1991</v>
      </c>
      <c r="C4864" s="17">
        <v>8</v>
      </c>
      <c r="D4864" s="17">
        <v>222</v>
      </c>
      <c r="E4864" s="17">
        <v>10</v>
      </c>
      <c r="F4864" s="17">
        <v>7</v>
      </c>
      <c r="G4864" s="50">
        <v>14.2</v>
      </c>
      <c r="H4864" s="32">
        <v>4.1328205516548921</v>
      </c>
      <c r="I4864" s="50">
        <v>13</v>
      </c>
      <c r="J4864" s="13">
        <v>0</v>
      </c>
      <c r="K4864" s="13">
        <f t="shared" si="1512"/>
        <v>0</v>
      </c>
      <c r="L4864" s="13">
        <f t="shared" si="1513"/>
        <v>0</v>
      </c>
      <c r="M4864" s="13" t="e">
        <f ca="1">CalcTable[[#This Row],[IWC]]-AE4863</f>
        <v>#NAME?</v>
      </c>
      <c r="N4864" s="13" t="e">
        <f ca="1">IF(CalcTable[[#This Row],[Day of Year]]&lt;123,FCAP,AE4863)</f>
        <v>#NAME?</v>
      </c>
      <c r="O4864" s="17" t="e">
        <f ca="1">IF(IRR_DRIP,5,COUNTIF('IDET Wind Values'!C4848:G4848,"&lt;="&amp;IRR_MAXWIND))</f>
        <v>#NAME?</v>
      </c>
      <c r="P4864" s="13" t="e">
        <f ca="1">CalcTable[[#This Row],[ET_o]]*KL</f>
        <v>#NAME?</v>
      </c>
      <c r="Q4864" s="13" t="e">
        <f ca="1">IF(WILTPT&lt;=0,1,MAX(0,MIN(1,(CalcTable[[#This Row],[IWC]]-WILTPT)/(MAD-WILTPT))))</f>
        <v>#NAME?</v>
      </c>
      <c r="R4864" s="13" t="e">
        <f ca="1">CalcTable[[#This Row],[ETMult]]*CalcTable[[#This Row],[ETb]]</f>
        <v>#NAME?</v>
      </c>
      <c r="S4864" s="13" t="b">
        <f>INDEX(IRR_LIST,CalcTable[[#This Row],[Day of Week]]+1)</f>
        <v>0</v>
      </c>
      <c r="T4864" s="13">
        <f t="shared" ca="1" si="1514"/>
        <v>0</v>
      </c>
      <c r="U4864" s="13" t="b">
        <f ca="1">IF(CalcTable[[#This Row],[IrrPrecip]]&gt;=IC_MM,FALSE,TRUE)</f>
        <v>1</v>
      </c>
      <c r="V4864" s="13" t="b">
        <f t="shared" si="1515"/>
        <v>1</v>
      </c>
      <c r="W4864" s="13" t="e">
        <f ca="1">IF(AND(IRR_DRIP=FALSE,CalcTable[[#This Row],[IrrHours]]&lt;=0),FALSE,TRUE)</f>
        <v>#NAME?</v>
      </c>
      <c r="X4864" s="13" t="e">
        <f ca="1">AND(CalcTable[[#This Row],[IrrDay]],CalcTable[[#This Row],[IrrRain]],CalcTable[[#This Row],[IrrWarm]],CalcTable[[#This Row],[IrrWindy]])</f>
        <v>#NAME?</v>
      </c>
      <c r="Y4864" s="13" t="e">
        <f t="shared" ca="1" si="1516"/>
        <v>#NAME?</v>
      </c>
      <c r="Z4864" s="13" t="e">
        <f ca="1">CalcTable[[#This Row],[IrrHours]]/5</f>
        <v>#NAME?</v>
      </c>
      <c r="AA4864" s="13" t="e">
        <f ca="1">IF(CalcTable[[#This Row],[IrrFlag]]=FALSE,0,MAX(0,CalcTable[[#This Row],[VolRednWind]]*(FCAP*IRR_TARGET-CalcTable[[#This Row],[IWC]])))</f>
        <v>#NAME?</v>
      </c>
      <c r="AB4864" s="13" t="e">
        <f ca="1">CalcTable[[#This Row],[IWC]]+CalcTable[[#This Row],[Eff Precip]]+CalcTable[[#This Row],[IrrAmt]]-CalcTable[[#This Row],[AET]]</f>
        <v>#NAME?</v>
      </c>
      <c r="AC4864" s="13" t="e">
        <f ca="1">IF(CalcTable[[#This Row],[PWC]]&gt;FCAP,MIN(24*PERC,MIN(SAT,CalcTable[[#This Row],[PWC]])-FCAP),0)</f>
        <v>#NAME?</v>
      </c>
      <c r="AD4864" s="13" t="e">
        <f ca="1">IF(CalcTable[[#This Row],[PWC]]&gt;SAT,CalcTable[[#This Row],[PWC]]-SAT,0)</f>
        <v>#NAME?</v>
      </c>
      <c r="AE4864" s="13" t="e">
        <f ca="1">CalcTable[[#This Row],[PWC]]-CalcTable[[#This Row],[PercAmt]]-CalcTable[[#This Row],[Runoff]]</f>
        <v>#NAME?</v>
      </c>
      <c r="AF4864" s="13" t="e">
        <f ca="1">CalcTable[[#This Row],[IrrAmt]]/1000*CUR_IRR_AREA*10000/IRR_EFF</f>
        <v>#NAME?</v>
      </c>
      <c r="AG4864" s="147"/>
      <c r="AH4864" s="13"/>
      <c r="AI4864" s="50">
        <v>0</v>
      </c>
      <c r="AJ4864" s="50">
        <v>0</v>
      </c>
      <c r="AK4864" s="50">
        <v>6.6146536399465399</v>
      </c>
      <c r="AL4864" s="50">
        <v>0</v>
      </c>
      <c r="AM4864" s="50"/>
      <c r="AN4864" s="50"/>
      <c r="AO4864" s="50"/>
      <c r="AP4864" s="50"/>
      <c r="AQ4864" s="50"/>
      <c r="AR4864" s="50"/>
      <c r="AS4864" s="50"/>
      <c r="AT4864" s="50"/>
      <c r="AU4864" s="50"/>
      <c r="AV4864" s="50"/>
      <c r="AW4864" s="50"/>
      <c r="AX4864" s="50">
        <f t="shared" si="1527"/>
        <v>6.6146536399465399</v>
      </c>
      <c r="AY4864" s="50"/>
      <c r="AZ4864" s="50">
        <f t="shared" si="1517"/>
        <v>97.014920052549257</v>
      </c>
      <c r="BA4864" s="50">
        <f t="shared" si="1518"/>
        <v>149.37217849360758</v>
      </c>
      <c r="BB4864" s="50">
        <f t="shared" si="1519"/>
        <v>153.99193659134804</v>
      </c>
      <c r="BC4864" s="17">
        <f t="shared" si="1520"/>
        <v>19918</v>
      </c>
      <c r="BD4864" s="50">
        <f t="shared" si="1521"/>
        <v>6.6146536399465399</v>
      </c>
      <c r="BE4864" s="50">
        <f t="shared" si="1522"/>
        <v>97.014920052549257</v>
      </c>
      <c r="BF4864" s="50">
        <f t="shared" si="1528"/>
        <v>158.68552521020155</v>
      </c>
      <c r="BG4864" s="50"/>
      <c r="BH4864" s="17">
        <f t="shared" si="1523"/>
        <v>0</v>
      </c>
      <c r="BI4864" s="17">
        <f t="shared" si="1531"/>
        <v>4864</v>
      </c>
      <c r="BJ4864" s="17">
        <f t="shared" si="1529"/>
        <v>4864</v>
      </c>
      <c r="BK4864" s="150">
        <f t="shared" si="1530"/>
        <v>33460</v>
      </c>
      <c r="BL4864" s="50" t="e">
        <f t="shared" ca="1" si="1524"/>
        <v>#NAME?</v>
      </c>
      <c r="BM4864" s="50" t="e">
        <f t="shared" ca="1" si="1525"/>
        <v>#NAME?</v>
      </c>
      <c r="BN4864" s="50" t="e">
        <f t="shared" ca="1" si="1526"/>
        <v>#NAME?</v>
      </c>
    </row>
    <row r="4865" spans="1:66" x14ac:dyDescent="0.35">
      <c r="A4865" s="48">
        <v>33461</v>
      </c>
      <c r="B4865" s="17">
        <v>1991</v>
      </c>
      <c r="C4865" s="17">
        <v>8</v>
      </c>
      <c r="D4865" s="17">
        <v>223</v>
      </c>
      <c r="E4865" s="17">
        <v>11</v>
      </c>
      <c r="F4865" s="17">
        <v>1</v>
      </c>
      <c r="G4865" s="50">
        <v>10.9</v>
      </c>
      <c r="H4865" s="32">
        <v>1.7507417344000693</v>
      </c>
      <c r="I4865" s="50">
        <v>6.5</v>
      </c>
      <c r="J4865" s="13">
        <v>34.6</v>
      </c>
      <c r="K4865" s="13">
        <f t="shared" si="1512"/>
        <v>34.6</v>
      </c>
      <c r="L4865" s="13">
        <f t="shared" si="1513"/>
        <v>22.200000000000003</v>
      </c>
      <c r="M4865" s="13" t="e">
        <f ca="1">CalcTable[[#This Row],[IWC]]-AE4864</f>
        <v>#NAME?</v>
      </c>
      <c r="N4865" s="13" t="e">
        <f ca="1">IF(CalcTable[[#This Row],[Day of Year]]&lt;123,FCAP,AE4864)</f>
        <v>#NAME?</v>
      </c>
      <c r="O4865" s="17" t="e">
        <f ca="1">IF(IRR_DRIP,5,COUNTIF('IDET Wind Values'!C4849:G4849,"&lt;="&amp;IRR_MAXWIND))</f>
        <v>#NAME?</v>
      </c>
      <c r="P4865" s="13" t="e">
        <f ca="1">CalcTable[[#This Row],[ET_o]]*KL</f>
        <v>#NAME?</v>
      </c>
      <c r="Q4865" s="13" t="e">
        <f ca="1">IF(WILTPT&lt;=0,1,MAX(0,MIN(1,(CalcTable[[#This Row],[IWC]]-WILTPT)/(MAD-WILTPT))))</f>
        <v>#NAME?</v>
      </c>
      <c r="R4865" s="13" t="e">
        <f ca="1">CalcTable[[#This Row],[ETMult]]*CalcTable[[#This Row],[ETb]]</f>
        <v>#NAME?</v>
      </c>
      <c r="S4865" s="13" t="b">
        <f>INDEX(IRR_LIST,CalcTable[[#This Row],[Day of Week]]+1)</f>
        <v>1</v>
      </c>
      <c r="T4865" s="13">
        <f t="shared" ca="1" si="1514"/>
        <v>0</v>
      </c>
      <c r="U4865" s="13" t="b">
        <f ca="1">IF(CalcTable[[#This Row],[IrrPrecip]]&gt;=IC_MM,FALSE,TRUE)</f>
        <v>1</v>
      </c>
      <c r="V4865" s="13" t="b">
        <f t="shared" si="1515"/>
        <v>1</v>
      </c>
      <c r="W4865" s="13" t="e">
        <f ca="1">IF(AND(IRR_DRIP=FALSE,CalcTable[[#This Row],[IrrHours]]&lt;=0),FALSE,TRUE)</f>
        <v>#NAME?</v>
      </c>
      <c r="X4865" s="13" t="e">
        <f ca="1">AND(CalcTable[[#This Row],[IrrDay]],CalcTable[[#This Row],[IrrRain]],CalcTable[[#This Row],[IrrWarm]],CalcTable[[#This Row],[IrrWindy]])</f>
        <v>#NAME?</v>
      </c>
      <c r="Y4865" s="13" t="e">
        <f t="shared" ca="1" si="1516"/>
        <v>#NAME?</v>
      </c>
      <c r="Z4865" s="13" t="e">
        <f ca="1">CalcTable[[#This Row],[IrrHours]]/5</f>
        <v>#NAME?</v>
      </c>
      <c r="AA4865" s="13" t="e">
        <f ca="1">IF(CalcTable[[#This Row],[IrrFlag]]=FALSE,0,MAX(0,CalcTable[[#This Row],[VolRednWind]]*(FCAP*IRR_TARGET-CalcTable[[#This Row],[IWC]])))</f>
        <v>#NAME?</v>
      </c>
      <c r="AB4865" s="13" t="e">
        <f ca="1">CalcTable[[#This Row],[IWC]]+CalcTable[[#This Row],[Eff Precip]]+CalcTable[[#This Row],[IrrAmt]]-CalcTable[[#This Row],[AET]]</f>
        <v>#NAME?</v>
      </c>
      <c r="AC4865" s="13" t="e">
        <f ca="1">IF(CalcTable[[#This Row],[PWC]]&gt;FCAP,MIN(24*PERC,MIN(SAT,CalcTable[[#This Row],[PWC]])-FCAP),0)</f>
        <v>#NAME?</v>
      </c>
      <c r="AD4865" s="13" t="e">
        <f ca="1">IF(CalcTable[[#This Row],[PWC]]&gt;SAT,CalcTable[[#This Row],[PWC]]-SAT,0)</f>
        <v>#NAME?</v>
      </c>
      <c r="AE4865" s="13" t="e">
        <f ca="1">CalcTable[[#This Row],[PWC]]-CalcTable[[#This Row],[PercAmt]]-CalcTable[[#This Row],[Runoff]]</f>
        <v>#NAME?</v>
      </c>
      <c r="AF4865" s="13" t="e">
        <f ca="1">CalcTable[[#This Row],[IrrAmt]]/1000*CUR_IRR_AREA*10000/IRR_EFF</f>
        <v>#NAME?</v>
      </c>
      <c r="AG4865" s="147"/>
      <c r="AH4865" s="13"/>
      <c r="AI4865" s="50">
        <v>11.011911735272017</v>
      </c>
      <c r="AJ4865" s="50">
        <v>12.165125005603915</v>
      </c>
      <c r="AK4865" s="50">
        <v>0</v>
      </c>
      <c r="AL4865" s="50">
        <v>0</v>
      </c>
      <c r="AM4865" s="50"/>
      <c r="AN4865" s="50"/>
      <c r="AO4865" s="50"/>
      <c r="AP4865" s="50"/>
      <c r="AQ4865" s="50"/>
      <c r="AR4865" s="50"/>
      <c r="AS4865" s="50"/>
      <c r="AT4865" s="50"/>
      <c r="AU4865" s="50"/>
      <c r="AV4865" s="50"/>
      <c r="AW4865" s="50"/>
      <c r="AX4865" s="50">
        <f t="shared" si="1527"/>
        <v>23.177036740875934</v>
      </c>
      <c r="AY4865" s="50"/>
      <c r="AZ4865" s="50">
        <f t="shared" si="1517"/>
        <v>518.35170561503787</v>
      </c>
      <c r="BA4865" s="50">
        <f t="shared" si="1518"/>
        <v>837.31066031179125</v>
      </c>
      <c r="BB4865" s="50">
        <f t="shared" si="1519"/>
        <v>866.35114039396103</v>
      </c>
      <c r="BC4865" s="17">
        <f t="shared" si="1520"/>
        <v>19918</v>
      </c>
      <c r="BD4865" s="50">
        <f t="shared" si="1521"/>
        <v>23.177036740875934</v>
      </c>
      <c r="BE4865" s="50">
        <f t="shared" si="1522"/>
        <v>518.35170561503787</v>
      </c>
      <c r="BF4865" s="50">
        <f t="shared" si="1528"/>
        <v>847.85837688235711</v>
      </c>
      <c r="BG4865" s="50"/>
      <c r="BH4865" s="17">
        <f t="shared" si="1523"/>
        <v>0</v>
      </c>
      <c r="BI4865" s="17">
        <f t="shared" si="1531"/>
        <v>4865</v>
      </c>
      <c r="BJ4865" s="17">
        <f t="shared" si="1529"/>
        <v>4865</v>
      </c>
      <c r="BK4865" s="150">
        <f t="shared" si="1530"/>
        <v>33461</v>
      </c>
      <c r="BL4865" s="50" t="e">
        <f t="shared" ca="1" si="1524"/>
        <v>#NAME?</v>
      </c>
      <c r="BM4865" s="50" t="e">
        <f t="shared" ca="1" si="1525"/>
        <v>#NAME?</v>
      </c>
      <c r="BN4865" s="50" t="e">
        <f t="shared" ca="1" si="1526"/>
        <v>#NAME?</v>
      </c>
    </row>
    <row r="4866" spans="1:66" x14ac:dyDescent="0.35">
      <c r="A4866" s="48">
        <v>33462</v>
      </c>
      <c r="B4866" s="17">
        <v>1991</v>
      </c>
      <c r="C4866" s="17">
        <v>8</v>
      </c>
      <c r="D4866" s="17">
        <v>224</v>
      </c>
      <c r="E4866" s="17">
        <v>12</v>
      </c>
      <c r="F4866" s="17">
        <v>2</v>
      </c>
      <c r="G4866" s="50">
        <v>9.3000000000000007</v>
      </c>
      <c r="H4866" s="32">
        <v>2.6435770934203653</v>
      </c>
      <c r="I4866" s="50">
        <v>3.8333333333333335</v>
      </c>
      <c r="J4866" s="13">
        <v>7.6</v>
      </c>
      <c r="K4866" s="13">
        <f t="shared" si="1512"/>
        <v>7.6</v>
      </c>
      <c r="L4866" s="13">
        <f t="shared" si="1513"/>
        <v>1.9499999999999997</v>
      </c>
      <c r="M4866" s="13" t="e">
        <f ca="1">CalcTable[[#This Row],[IWC]]-AE4865</f>
        <v>#NAME?</v>
      </c>
      <c r="N4866" s="13" t="e">
        <f ca="1">IF(CalcTable[[#This Row],[Day of Year]]&lt;123,FCAP,AE4865)</f>
        <v>#NAME?</v>
      </c>
      <c r="O4866" s="17" t="e">
        <f ca="1">IF(IRR_DRIP,5,COUNTIF('IDET Wind Values'!C4850:G4850,"&lt;="&amp;IRR_MAXWIND))</f>
        <v>#NAME?</v>
      </c>
      <c r="P4866" s="13" t="e">
        <f ca="1">CalcTable[[#This Row],[ET_o]]*KL</f>
        <v>#NAME?</v>
      </c>
      <c r="Q4866" s="13" t="e">
        <f ca="1">IF(WILTPT&lt;=0,1,MAX(0,MIN(1,(CalcTable[[#This Row],[IWC]]-WILTPT)/(MAD-WILTPT))))</f>
        <v>#NAME?</v>
      </c>
      <c r="R4866" s="13" t="e">
        <f ca="1">CalcTable[[#This Row],[ETMult]]*CalcTable[[#This Row],[ETb]]</f>
        <v>#NAME?</v>
      </c>
      <c r="S4866" s="13" t="b">
        <f>INDEX(IRR_LIST,CalcTable[[#This Row],[Day of Week]]+1)</f>
        <v>0</v>
      </c>
      <c r="T4866" s="13">
        <f t="shared" ca="1" si="1514"/>
        <v>34.6</v>
      </c>
      <c r="U4866" s="13" t="b">
        <f ca="1">IF(CalcTable[[#This Row],[IrrPrecip]]&gt;=IC_MM,FALSE,TRUE)</f>
        <v>0</v>
      </c>
      <c r="V4866" s="13" t="b">
        <f t="shared" si="1515"/>
        <v>1</v>
      </c>
      <c r="W4866" s="13" t="e">
        <f ca="1">IF(AND(IRR_DRIP=FALSE,CalcTable[[#This Row],[IrrHours]]&lt;=0),FALSE,TRUE)</f>
        <v>#NAME?</v>
      </c>
      <c r="X4866" s="13" t="e">
        <f ca="1">AND(CalcTable[[#This Row],[IrrDay]],CalcTable[[#This Row],[IrrRain]],CalcTable[[#This Row],[IrrWarm]],CalcTable[[#This Row],[IrrWindy]])</f>
        <v>#NAME?</v>
      </c>
      <c r="Y4866" s="13" t="e">
        <f t="shared" ca="1" si="1516"/>
        <v>#NAME?</v>
      </c>
      <c r="Z4866" s="13" t="e">
        <f ca="1">CalcTable[[#This Row],[IrrHours]]/5</f>
        <v>#NAME?</v>
      </c>
      <c r="AA4866" s="13" t="e">
        <f ca="1">IF(CalcTable[[#This Row],[IrrFlag]]=FALSE,0,MAX(0,CalcTable[[#This Row],[VolRednWind]]*(FCAP*IRR_TARGET-CalcTable[[#This Row],[IWC]])))</f>
        <v>#NAME?</v>
      </c>
      <c r="AB4866" s="13" t="e">
        <f ca="1">CalcTable[[#This Row],[IWC]]+CalcTable[[#This Row],[Eff Precip]]+CalcTable[[#This Row],[IrrAmt]]-CalcTable[[#This Row],[AET]]</f>
        <v>#NAME?</v>
      </c>
      <c r="AC4866" s="13" t="e">
        <f ca="1">IF(CalcTable[[#This Row],[PWC]]&gt;FCAP,MIN(24*PERC,MIN(SAT,CalcTable[[#This Row],[PWC]])-FCAP),0)</f>
        <v>#NAME?</v>
      </c>
      <c r="AD4866" s="13" t="e">
        <f ca="1">IF(CalcTable[[#This Row],[PWC]]&gt;SAT,CalcTable[[#This Row],[PWC]]-SAT,0)</f>
        <v>#NAME?</v>
      </c>
      <c r="AE4866" s="13" t="e">
        <f ca="1">CalcTable[[#This Row],[PWC]]-CalcTable[[#This Row],[PercAmt]]-CalcTable[[#This Row],[Runoff]]</f>
        <v>#NAME?</v>
      </c>
      <c r="AF4866" s="13" t="e">
        <f ca="1">CalcTable[[#This Row],[IrrAmt]]/1000*CUR_IRR_AREA*10000/IRR_EFF</f>
        <v>#NAME?</v>
      </c>
      <c r="AG4866" s="147"/>
      <c r="AH4866" s="13"/>
      <c r="AI4866" s="50">
        <v>0</v>
      </c>
      <c r="AJ4866" s="50">
        <v>0</v>
      </c>
      <c r="AK4866" s="50">
        <v>0</v>
      </c>
      <c r="AL4866" s="50">
        <v>0</v>
      </c>
      <c r="AM4866" s="50"/>
      <c r="AN4866" s="50"/>
      <c r="AO4866" s="50"/>
      <c r="AP4866" s="50"/>
      <c r="AQ4866" s="50"/>
      <c r="AR4866" s="50"/>
      <c r="AS4866" s="50"/>
      <c r="AT4866" s="50"/>
      <c r="AU4866" s="50"/>
      <c r="AV4866" s="50"/>
      <c r="AW4866" s="50"/>
      <c r="AX4866" s="50">
        <f t="shared" si="1527"/>
        <v>0</v>
      </c>
      <c r="AY4866" s="50"/>
      <c r="AZ4866" s="50">
        <f t="shared" si="1517"/>
        <v>0</v>
      </c>
      <c r="BA4866" s="50">
        <f t="shared" si="1518"/>
        <v>0</v>
      </c>
      <c r="BB4866" s="50">
        <f t="shared" si="1519"/>
        <v>0</v>
      </c>
      <c r="BC4866" s="17">
        <f t="shared" si="1520"/>
        <v>19918</v>
      </c>
      <c r="BD4866" s="50">
        <f t="shared" si="1521"/>
        <v>0</v>
      </c>
      <c r="BE4866" s="50">
        <f t="shared" si="1522"/>
        <v>0</v>
      </c>
      <c r="BF4866" s="50">
        <f t="shared" si="1528"/>
        <v>0</v>
      </c>
      <c r="BG4866" s="50"/>
      <c r="BH4866" s="17">
        <f t="shared" si="1523"/>
        <v>0</v>
      </c>
      <c r="BI4866" s="17">
        <f t="shared" si="1531"/>
        <v>4866</v>
      </c>
      <c r="BJ4866" s="17">
        <f t="shared" si="1529"/>
        <v>4866</v>
      </c>
      <c r="BK4866" s="150">
        <f t="shared" si="1530"/>
        <v>33462</v>
      </c>
      <c r="BL4866" s="50" t="e">
        <f t="shared" ca="1" si="1524"/>
        <v>#NAME?</v>
      </c>
      <c r="BM4866" s="50" t="e">
        <f t="shared" ca="1" si="1525"/>
        <v>#NAME?</v>
      </c>
      <c r="BN4866" s="50" t="e">
        <f t="shared" ca="1" si="1526"/>
        <v>#NAME?</v>
      </c>
    </row>
    <row r="4867" spans="1:66" x14ac:dyDescent="0.35">
      <c r="A4867" s="48">
        <v>33463</v>
      </c>
      <c r="B4867" s="17">
        <v>1991</v>
      </c>
      <c r="C4867" s="17">
        <v>8</v>
      </c>
      <c r="D4867" s="17">
        <v>225</v>
      </c>
      <c r="E4867" s="17">
        <v>13</v>
      </c>
      <c r="F4867" s="17">
        <v>3</v>
      </c>
      <c r="G4867" s="50">
        <v>10.4</v>
      </c>
      <c r="H4867" s="32">
        <v>3.1225165621936077</v>
      </c>
      <c r="I4867" s="50">
        <v>3.6666666666666665</v>
      </c>
      <c r="J4867" s="13">
        <v>8.4</v>
      </c>
      <c r="K4867" s="13">
        <f t="shared" si="1512"/>
        <v>8.4</v>
      </c>
      <c r="L4867" s="13">
        <f t="shared" si="1513"/>
        <v>2.5500000000000003</v>
      </c>
      <c r="M4867" s="13" t="e">
        <f ca="1">CalcTable[[#This Row],[IWC]]-AE4866</f>
        <v>#NAME?</v>
      </c>
      <c r="N4867" s="13" t="e">
        <f ca="1">IF(CalcTable[[#This Row],[Day of Year]]&lt;123,FCAP,AE4866)</f>
        <v>#NAME?</v>
      </c>
      <c r="O4867" s="17" t="e">
        <f ca="1">IF(IRR_DRIP,5,COUNTIF('IDET Wind Values'!C4851:G4851,"&lt;="&amp;IRR_MAXWIND))</f>
        <v>#NAME?</v>
      </c>
      <c r="P4867" s="13" t="e">
        <f ca="1">CalcTable[[#This Row],[ET_o]]*KL</f>
        <v>#NAME?</v>
      </c>
      <c r="Q4867" s="13" t="e">
        <f ca="1">IF(WILTPT&lt;=0,1,MAX(0,MIN(1,(CalcTable[[#This Row],[IWC]]-WILTPT)/(MAD-WILTPT))))</f>
        <v>#NAME?</v>
      </c>
      <c r="R4867" s="13" t="e">
        <f ca="1">CalcTable[[#This Row],[ETMult]]*CalcTable[[#This Row],[ETb]]</f>
        <v>#NAME?</v>
      </c>
      <c r="S4867" s="13" t="b">
        <f>INDEX(IRR_LIST,CalcTable[[#This Row],[Day of Week]]+1)</f>
        <v>1</v>
      </c>
      <c r="T4867" s="13">
        <f t="shared" ca="1" si="1514"/>
        <v>42.2</v>
      </c>
      <c r="U4867" s="13" t="b">
        <f ca="1">IF(CalcTable[[#This Row],[IrrPrecip]]&gt;=IC_MM,FALSE,TRUE)</f>
        <v>0</v>
      </c>
      <c r="V4867" s="13" t="b">
        <f t="shared" si="1515"/>
        <v>1</v>
      </c>
      <c r="W4867" s="13" t="e">
        <f ca="1">IF(AND(IRR_DRIP=FALSE,CalcTable[[#This Row],[IrrHours]]&lt;=0),FALSE,TRUE)</f>
        <v>#NAME?</v>
      </c>
      <c r="X4867" s="13" t="e">
        <f ca="1">AND(CalcTable[[#This Row],[IrrDay]],CalcTable[[#This Row],[IrrRain]],CalcTable[[#This Row],[IrrWarm]],CalcTable[[#This Row],[IrrWindy]])</f>
        <v>#NAME?</v>
      </c>
      <c r="Y4867" s="13" t="e">
        <f t="shared" ca="1" si="1516"/>
        <v>#NAME?</v>
      </c>
      <c r="Z4867" s="13" t="e">
        <f ca="1">CalcTable[[#This Row],[IrrHours]]/5</f>
        <v>#NAME?</v>
      </c>
      <c r="AA4867" s="13" t="e">
        <f ca="1">IF(CalcTable[[#This Row],[IrrFlag]]=FALSE,0,MAX(0,CalcTable[[#This Row],[VolRednWind]]*(FCAP*IRR_TARGET-CalcTable[[#This Row],[IWC]])))</f>
        <v>#NAME?</v>
      </c>
      <c r="AB4867" s="13" t="e">
        <f ca="1">CalcTable[[#This Row],[IWC]]+CalcTable[[#This Row],[Eff Precip]]+CalcTable[[#This Row],[IrrAmt]]-CalcTable[[#This Row],[AET]]</f>
        <v>#NAME?</v>
      </c>
      <c r="AC4867" s="13" t="e">
        <f ca="1">IF(CalcTable[[#This Row],[PWC]]&gt;FCAP,MIN(24*PERC,MIN(SAT,CalcTable[[#This Row],[PWC]])-FCAP),0)</f>
        <v>#NAME?</v>
      </c>
      <c r="AD4867" s="13" t="e">
        <f ca="1">IF(CalcTable[[#This Row],[PWC]]&gt;SAT,CalcTable[[#This Row],[PWC]]-SAT,0)</f>
        <v>#NAME?</v>
      </c>
      <c r="AE4867" s="13" t="e">
        <f ca="1">CalcTable[[#This Row],[PWC]]-CalcTable[[#This Row],[PercAmt]]-CalcTable[[#This Row],[Runoff]]</f>
        <v>#NAME?</v>
      </c>
      <c r="AF4867" s="13" t="e">
        <f ca="1">CalcTable[[#This Row],[IrrAmt]]/1000*CUR_IRR_AREA*10000/IRR_EFF</f>
        <v>#NAME?</v>
      </c>
      <c r="AG4867" s="147"/>
      <c r="AH4867" s="13"/>
      <c r="AI4867" s="50">
        <v>0</v>
      </c>
      <c r="AJ4867" s="50">
        <v>0</v>
      </c>
      <c r="AK4867" s="50">
        <v>0</v>
      </c>
      <c r="AL4867" s="50">
        <v>0</v>
      </c>
      <c r="AM4867" s="50"/>
      <c r="AN4867" s="50"/>
      <c r="AO4867" s="50"/>
      <c r="AP4867" s="50"/>
      <c r="AQ4867" s="50"/>
      <c r="AR4867" s="50"/>
      <c r="AS4867" s="50"/>
      <c r="AT4867" s="50"/>
      <c r="AU4867" s="50"/>
      <c r="AV4867" s="50"/>
      <c r="AW4867" s="50"/>
      <c r="AX4867" s="50">
        <f t="shared" si="1527"/>
        <v>0</v>
      </c>
      <c r="AY4867" s="50"/>
      <c r="AZ4867" s="50">
        <f t="shared" si="1517"/>
        <v>0</v>
      </c>
      <c r="BA4867" s="50">
        <f t="shared" si="1518"/>
        <v>0</v>
      </c>
      <c r="BB4867" s="50">
        <f t="shared" si="1519"/>
        <v>0</v>
      </c>
      <c r="BC4867" s="17">
        <f t="shared" si="1520"/>
        <v>19918</v>
      </c>
      <c r="BD4867" s="50">
        <f t="shared" si="1521"/>
        <v>0</v>
      </c>
      <c r="BE4867" s="50">
        <f t="shared" si="1522"/>
        <v>0</v>
      </c>
      <c r="BF4867" s="50">
        <f t="shared" si="1528"/>
        <v>0</v>
      </c>
      <c r="BG4867" s="50"/>
      <c r="BH4867" s="17">
        <f t="shared" si="1523"/>
        <v>0</v>
      </c>
      <c r="BI4867" s="17">
        <f t="shared" si="1531"/>
        <v>4867</v>
      </c>
      <c r="BJ4867" s="17">
        <f t="shared" si="1529"/>
        <v>4867</v>
      </c>
      <c r="BK4867" s="150">
        <f t="shared" si="1530"/>
        <v>33463</v>
      </c>
      <c r="BL4867" s="50" t="e">
        <f t="shared" ca="1" si="1524"/>
        <v>#NAME?</v>
      </c>
      <c r="BM4867" s="50" t="e">
        <f t="shared" ca="1" si="1525"/>
        <v>#NAME?</v>
      </c>
      <c r="BN4867" s="50" t="e">
        <f t="shared" ca="1" si="1526"/>
        <v>#NAME?</v>
      </c>
    </row>
    <row r="4868" spans="1:66" x14ac:dyDescent="0.35">
      <c r="A4868" s="48">
        <v>33464</v>
      </c>
      <c r="B4868" s="17">
        <v>1991</v>
      </c>
      <c r="C4868" s="17">
        <v>8</v>
      </c>
      <c r="D4868" s="17">
        <v>226</v>
      </c>
      <c r="E4868" s="17">
        <v>14</v>
      </c>
      <c r="F4868" s="17">
        <v>4</v>
      </c>
      <c r="G4868" s="50">
        <v>11</v>
      </c>
      <c r="H4868" s="32">
        <v>2.9465901290969665</v>
      </c>
      <c r="I4868" s="50">
        <v>10.666666666666666</v>
      </c>
      <c r="J4868" s="13">
        <v>1.2</v>
      </c>
      <c r="K4868" s="13">
        <f t="shared" si="1512"/>
        <v>1.2</v>
      </c>
      <c r="L4868" s="13">
        <f t="shared" si="1513"/>
        <v>0</v>
      </c>
      <c r="M4868" s="13" t="e">
        <f ca="1">CalcTable[[#This Row],[IWC]]-AE4867</f>
        <v>#NAME?</v>
      </c>
      <c r="N4868" s="13" t="e">
        <f ca="1">IF(CalcTable[[#This Row],[Day of Year]]&lt;123,FCAP,AE4867)</f>
        <v>#NAME?</v>
      </c>
      <c r="O4868" s="17" t="e">
        <f ca="1">IF(IRR_DRIP,5,COUNTIF('IDET Wind Values'!C4852:G4852,"&lt;="&amp;IRR_MAXWIND))</f>
        <v>#NAME?</v>
      </c>
      <c r="P4868" s="13" t="e">
        <f ca="1">CalcTable[[#This Row],[ET_o]]*KL</f>
        <v>#NAME?</v>
      </c>
      <c r="Q4868" s="13" t="e">
        <f ca="1">IF(WILTPT&lt;=0,1,MAX(0,MIN(1,(CalcTable[[#This Row],[IWC]]-WILTPT)/(MAD-WILTPT))))</f>
        <v>#NAME?</v>
      </c>
      <c r="R4868" s="13" t="e">
        <f ca="1">CalcTable[[#This Row],[ETMult]]*CalcTable[[#This Row],[ETb]]</f>
        <v>#NAME?</v>
      </c>
      <c r="S4868" s="13" t="b">
        <f>INDEX(IRR_LIST,CalcTable[[#This Row],[Day of Week]]+1)</f>
        <v>0</v>
      </c>
      <c r="T4868" s="13">
        <f t="shared" ca="1" si="1514"/>
        <v>16</v>
      </c>
      <c r="U4868" s="13" t="b">
        <f ca="1">IF(CalcTable[[#This Row],[IrrPrecip]]&gt;=IC_MM,FALSE,TRUE)</f>
        <v>0</v>
      </c>
      <c r="V4868" s="13" t="b">
        <f t="shared" si="1515"/>
        <v>1</v>
      </c>
      <c r="W4868" s="13" t="e">
        <f ca="1">IF(AND(IRR_DRIP=FALSE,CalcTable[[#This Row],[IrrHours]]&lt;=0),FALSE,TRUE)</f>
        <v>#NAME?</v>
      </c>
      <c r="X4868" s="13" t="e">
        <f ca="1">AND(CalcTable[[#This Row],[IrrDay]],CalcTable[[#This Row],[IrrRain]],CalcTable[[#This Row],[IrrWarm]],CalcTable[[#This Row],[IrrWindy]])</f>
        <v>#NAME?</v>
      </c>
      <c r="Y4868" s="13" t="e">
        <f t="shared" ca="1" si="1516"/>
        <v>#NAME?</v>
      </c>
      <c r="Z4868" s="13" t="e">
        <f ca="1">CalcTable[[#This Row],[IrrHours]]/5</f>
        <v>#NAME?</v>
      </c>
      <c r="AA4868" s="13" t="e">
        <f ca="1">IF(CalcTable[[#This Row],[IrrFlag]]=FALSE,0,MAX(0,CalcTable[[#This Row],[VolRednWind]]*(FCAP*IRR_TARGET-CalcTable[[#This Row],[IWC]])))</f>
        <v>#NAME?</v>
      </c>
      <c r="AB4868" s="13" t="e">
        <f ca="1">CalcTable[[#This Row],[IWC]]+CalcTable[[#This Row],[Eff Precip]]+CalcTable[[#This Row],[IrrAmt]]-CalcTable[[#This Row],[AET]]</f>
        <v>#NAME?</v>
      </c>
      <c r="AC4868" s="13" t="e">
        <f ca="1">IF(CalcTable[[#This Row],[PWC]]&gt;FCAP,MIN(24*PERC,MIN(SAT,CalcTable[[#This Row],[PWC]])-FCAP),0)</f>
        <v>#NAME?</v>
      </c>
      <c r="AD4868" s="13" t="e">
        <f ca="1">IF(CalcTable[[#This Row],[PWC]]&gt;SAT,CalcTable[[#This Row],[PWC]]-SAT,0)</f>
        <v>#NAME?</v>
      </c>
      <c r="AE4868" s="13" t="e">
        <f ca="1">CalcTable[[#This Row],[PWC]]-CalcTable[[#This Row],[PercAmt]]-CalcTable[[#This Row],[Runoff]]</f>
        <v>#NAME?</v>
      </c>
      <c r="AF4868" s="13" t="e">
        <f ca="1">CalcTable[[#This Row],[IrrAmt]]/1000*CUR_IRR_AREA*10000/IRR_EFF</f>
        <v>#NAME?</v>
      </c>
      <c r="AG4868" s="147"/>
      <c r="AH4868" s="13"/>
      <c r="AI4868" s="50">
        <v>0</v>
      </c>
      <c r="AJ4868" s="50">
        <v>0</v>
      </c>
      <c r="AK4868" s="50">
        <v>0</v>
      </c>
      <c r="AL4868" s="50">
        <v>0</v>
      </c>
      <c r="AM4868" s="50"/>
      <c r="AN4868" s="50"/>
      <c r="AO4868" s="50"/>
      <c r="AP4868" s="50"/>
      <c r="AQ4868" s="50"/>
      <c r="AR4868" s="50"/>
      <c r="AS4868" s="50"/>
      <c r="AT4868" s="50"/>
      <c r="AU4868" s="50"/>
      <c r="AV4868" s="50"/>
      <c r="AW4868" s="50"/>
      <c r="AX4868" s="50">
        <f t="shared" si="1527"/>
        <v>0</v>
      </c>
      <c r="AY4868" s="50"/>
      <c r="AZ4868" s="50">
        <f t="shared" si="1517"/>
        <v>0</v>
      </c>
      <c r="BA4868" s="50">
        <f t="shared" si="1518"/>
        <v>0</v>
      </c>
      <c r="BB4868" s="50">
        <f t="shared" si="1519"/>
        <v>0</v>
      </c>
      <c r="BC4868" s="17">
        <f t="shared" si="1520"/>
        <v>19918</v>
      </c>
      <c r="BD4868" s="50">
        <f t="shared" si="1521"/>
        <v>0</v>
      </c>
      <c r="BE4868" s="50">
        <f t="shared" si="1522"/>
        <v>0</v>
      </c>
      <c r="BF4868" s="50">
        <f t="shared" si="1528"/>
        <v>0</v>
      </c>
      <c r="BG4868" s="50"/>
      <c r="BH4868" s="17">
        <f t="shared" si="1523"/>
        <v>0</v>
      </c>
      <c r="BI4868" s="17">
        <f t="shared" si="1531"/>
        <v>4868</v>
      </c>
      <c r="BJ4868" s="17">
        <f t="shared" si="1529"/>
        <v>4868</v>
      </c>
      <c r="BK4868" s="150">
        <f t="shared" si="1530"/>
        <v>33464</v>
      </c>
      <c r="BL4868" s="50" t="e">
        <f t="shared" ca="1" si="1524"/>
        <v>#NAME?</v>
      </c>
      <c r="BM4868" s="50" t="e">
        <f t="shared" ca="1" si="1525"/>
        <v>#NAME?</v>
      </c>
      <c r="BN4868" s="50" t="e">
        <f t="shared" ca="1" si="1526"/>
        <v>#NAME?</v>
      </c>
    </row>
    <row r="4869" spans="1:66" x14ac:dyDescent="0.35">
      <c r="A4869" s="48">
        <v>33465</v>
      </c>
      <c r="B4869" s="17">
        <v>1991</v>
      </c>
      <c r="C4869" s="17">
        <v>8</v>
      </c>
      <c r="D4869" s="17">
        <v>227</v>
      </c>
      <c r="E4869" s="17">
        <v>15</v>
      </c>
      <c r="F4869" s="17">
        <v>5</v>
      </c>
      <c r="G4869" s="50">
        <v>12.5</v>
      </c>
      <c r="H4869" s="32">
        <v>3.2104535002610226</v>
      </c>
      <c r="I4869" s="50">
        <v>12.333333333333334</v>
      </c>
      <c r="J4869" s="13">
        <v>0.8</v>
      </c>
      <c r="K4869" s="13">
        <f t="shared" si="1512"/>
        <v>0.8</v>
      </c>
      <c r="L4869" s="13">
        <f t="shared" si="1513"/>
        <v>0</v>
      </c>
      <c r="M4869" s="13" t="e">
        <f ca="1">CalcTable[[#This Row],[IWC]]-AE4868</f>
        <v>#NAME?</v>
      </c>
      <c r="N4869" s="13" t="e">
        <f ca="1">IF(CalcTable[[#This Row],[Day of Year]]&lt;123,FCAP,AE4868)</f>
        <v>#NAME?</v>
      </c>
      <c r="O4869" s="17" t="e">
        <f ca="1">IF(IRR_DRIP,5,COUNTIF('IDET Wind Values'!C4853:G4853,"&lt;="&amp;IRR_MAXWIND))</f>
        <v>#NAME?</v>
      </c>
      <c r="P4869" s="13" t="e">
        <f ca="1">CalcTable[[#This Row],[ET_o]]*KL</f>
        <v>#NAME?</v>
      </c>
      <c r="Q4869" s="13" t="e">
        <f ca="1">IF(WILTPT&lt;=0,1,MAX(0,MIN(1,(CalcTable[[#This Row],[IWC]]-WILTPT)/(MAD-WILTPT))))</f>
        <v>#NAME?</v>
      </c>
      <c r="R4869" s="13" t="e">
        <f ca="1">CalcTable[[#This Row],[ETMult]]*CalcTable[[#This Row],[ETb]]</f>
        <v>#NAME?</v>
      </c>
      <c r="S4869" s="13" t="b">
        <f>INDEX(IRR_LIST,CalcTable[[#This Row],[Day of Week]]+1)</f>
        <v>1</v>
      </c>
      <c r="T4869" s="13">
        <f t="shared" ca="1" si="1514"/>
        <v>9.6</v>
      </c>
      <c r="U4869" s="13" t="b">
        <f ca="1">IF(CalcTable[[#This Row],[IrrPrecip]]&gt;=IC_MM,FALSE,TRUE)</f>
        <v>1</v>
      </c>
      <c r="V4869" s="13" t="b">
        <f t="shared" si="1515"/>
        <v>1</v>
      </c>
      <c r="W4869" s="13" t="e">
        <f ca="1">IF(AND(IRR_DRIP=FALSE,CalcTable[[#This Row],[IrrHours]]&lt;=0),FALSE,TRUE)</f>
        <v>#NAME?</v>
      </c>
      <c r="X4869" s="13" t="e">
        <f ca="1">AND(CalcTable[[#This Row],[IrrDay]],CalcTable[[#This Row],[IrrRain]],CalcTable[[#This Row],[IrrWarm]],CalcTable[[#This Row],[IrrWindy]])</f>
        <v>#NAME?</v>
      </c>
      <c r="Y4869" s="13" t="e">
        <f t="shared" ca="1" si="1516"/>
        <v>#NAME?</v>
      </c>
      <c r="Z4869" s="13" t="e">
        <f ca="1">CalcTable[[#This Row],[IrrHours]]/5</f>
        <v>#NAME?</v>
      </c>
      <c r="AA4869" s="13" t="e">
        <f ca="1">IF(CalcTable[[#This Row],[IrrFlag]]=FALSE,0,MAX(0,CalcTable[[#This Row],[VolRednWind]]*(FCAP*IRR_TARGET-CalcTable[[#This Row],[IWC]])))</f>
        <v>#NAME?</v>
      </c>
      <c r="AB4869" s="13" t="e">
        <f ca="1">CalcTable[[#This Row],[IWC]]+CalcTable[[#This Row],[Eff Precip]]+CalcTable[[#This Row],[IrrAmt]]-CalcTable[[#This Row],[AET]]</f>
        <v>#NAME?</v>
      </c>
      <c r="AC4869" s="13" t="e">
        <f ca="1">IF(CalcTable[[#This Row],[PWC]]&gt;FCAP,MIN(24*PERC,MIN(SAT,CalcTable[[#This Row],[PWC]])-FCAP),0)</f>
        <v>#NAME?</v>
      </c>
      <c r="AD4869" s="13" t="e">
        <f ca="1">IF(CalcTable[[#This Row],[PWC]]&gt;SAT,CalcTable[[#This Row],[PWC]]-SAT,0)</f>
        <v>#NAME?</v>
      </c>
      <c r="AE4869" s="13" t="e">
        <f ca="1">CalcTable[[#This Row],[PWC]]-CalcTable[[#This Row],[PercAmt]]-CalcTable[[#This Row],[Runoff]]</f>
        <v>#NAME?</v>
      </c>
      <c r="AF4869" s="13" t="e">
        <f ca="1">CalcTable[[#This Row],[IrrAmt]]/1000*CUR_IRR_AREA*10000/IRR_EFF</f>
        <v>#NAME?</v>
      </c>
      <c r="AG4869" s="147"/>
      <c r="AH4869" s="13"/>
      <c r="AI4869" s="50">
        <v>4.3764904722943019</v>
      </c>
      <c r="AJ4869" s="50">
        <v>7.1028904722943027</v>
      </c>
      <c r="AK4869" s="50">
        <v>0</v>
      </c>
      <c r="AL4869" s="50">
        <v>0</v>
      </c>
      <c r="AM4869" s="50"/>
      <c r="AN4869" s="50"/>
      <c r="AO4869" s="50"/>
      <c r="AP4869" s="50"/>
      <c r="AQ4869" s="50"/>
      <c r="AR4869" s="50"/>
      <c r="AS4869" s="50"/>
      <c r="AT4869" s="50"/>
      <c r="AU4869" s="50"/>
      <c r="AV4869" s="50"/>
      <c r="AW4869" s="50"/>
      <c r="AX4869" s="50">
        <f t="shared" si="1527"/>
        <v>11.479380944588605</v>
      </c>
      <c r="AY4869" s="50"/>
      <c r="AZ4869" s="50">
        <f t="shared" si="1517"/>
        <v>272.53998078094935</v>
      </c>
      <c r="BA4869" s="50">
        <f t="shared" si="1518"/>
        <v>442.52081393361914</v>
      </c>
      <c r="BB4869" s="50">
        <f t="shared" si="1519"/>
        <v>458.04288205205222</v>
      </c>
      <c r="BC4869" s="17">
        <f t="shared" si="1520"/>
        <v>19918</v>
      </c>
      <c r="BD4869" s="50">
        <f t="shared" si="1521"/>
        <v>11.479380944588605</v>
      </c>
      <c r="BE4869" s="50">
        <f t="shared" si="1522"/>
        <v>272.53998078094935</v>
      </c>
      <c r="BF4869" s="50">
        <f t="shared" si="1528"/>
        <v>445.78864743255281</v>
      </c>
      <c r="BG4869" s="50"/>
      <c r="BH4869" s="17">
        <f t="shared" si="1523"/>
        <v>0</v>
      </c>
      <c r="BI4869" s="17">
        <f t="shared" si="1531"/>
        <v>4869</v>
      </c>
      <c r="BJ4869" s="17">
        <f t="shared" si="1529"/>
        <v>4869</v>
      </c>
      <c r="BK4869" s="150">
        <f t="shared" si="1530"/>
        <v>33465</v>
      </c>
      <c r="BL4869" s="50" t="e">
        <f t="shared" ca="1" si="1524"/>
        <v>#NAME?</v>
      </c>
      <c r="BM4869" s="50" t="e">
        <f t="shared" ca="1" si="1525"/>
        <v>#NAME?</v>
      </c>
      <c r="BN4869" s="50" t="e">
        <f t="shared" ca="1" si="1526"/>
        <v>#NAME?</v>
      </c>
    </row>
    <row r="4870" spans="1:66" x14ac:dyDescent="0.35">
      <c r="A4870" s="48">
        <v>33466</v>
      </c>
      <c r="B4870" s="17">
        <v>1991</v>
      </c>
      <c r="C4870" s="17">
        <v>8</v>
      </c>
      <c r="D4870" s="17">
        <v>228</v>
      </c>
      <c r="E4870" s="17">
        <v>16</v>
      </c>
      <c r="F4870" s="17">
        <v>6</v>
      </c>
      <c r="G4870" s="50">
        <v>11.4</v>
      </c>
      <c r="H4870" s="32">
        <v>3.9837024154839118</v>
      </c>
      <c r="I4870" s="50">
        <v>4.5</v>
      </c>
      <c r="J4870" s="13">
        <v>0</v>
      </c>
      <c r="K4870" s="13">
        <f t="shared" si="1512"/>
        <v>0</v>
      </c>
      <c r="L4870" s="13">
        <f t="shared" si="1513"/>
        <v>0</v>
      </c>
      <c r="M4870" s="13" t="e">
        <f ca="1">CalcTable[[#This Row],[IWC]]-AE4869</f>
        <v>#NAME?</v>
      </c>
      <c r="N4870" s="13" t="e">
        <f ca="1">IF(CalcTable[[#This Row],[Day of Year]]&lt;123,FCAP,AE4869)</f>
        <v>#NAME?</v>
      </c>
      <c r="O4870" s="17" t="e">
        <f ca="1">IF(IRR_DRIP,5,COUNTIF('IDET Wind Values'!C4854:G4854,"&lt;="&amp;IRR_MAXWIND))</f>
        <v>#NAME?</v>
      </c>
      <c r="P4870" s="13" t="e">
        <f ca="1">CalcTable[[#This Row],[ET_o]]*KL</f>
        <v>#NAME?</v>
      </c>
      <c r="Q4870" s="13" t="e">
        <f ca="1">IF(WILTPT&lt;=0,1,MAX(0,MIN(1,(CalcTable[[#This Row],[IWC]]-WILTPT)/(MAD-WILTPT))))</f>
        <v>#NAME?</v>
      </c>
      <c r="R4870" s="13" t="e">
        <f ca="1">CalcTable[[#This Row],[ETMult]]*CalcTable[[#This Row],[ETb]]</f>
        <v>#NAME?</v>
      </c>
      <c r="S4870" s="13" t="b">
        <f>INDEX(IRR_LIST,CalcTable[[#This Row],[Day of Week]]+1)</f>
        <v>0</v>
      </c>
      <c r="T4870" s="13">
        <f t="shared" ca="1" si="1514"/>
        <v>2</v>
      </c>
      <c r="U4870" s="13" t="b">
        <f ca="1">IF(CalcTable[[#This Row],[IrrPrecip]]&gt;=IC_MM,FALSE,TRUE)</f>
        <v>1</v>
      </c>
      <c r="V4870" s="13" t="b">
        <f t="shared" si="1515"/>
        <v>1</v>
      </c>
      <c r="W4870" s="13" t="e">
        <f ca="1">IF(AND(IRR_DRIP=FALSE,CalcTable[[#This Row],[IrrHours]]&lt;=0),FALSE,TRUE)</f>
        <v>#NAME?</v>
      </c>
      <c r="X4870" s="13" t="e">
        <f ca="1">AND(CalcTable[[#This Row],[IrrDay]],CalcTable[[#This Row],[IrrRain]],CalcTable[[#This Row],[IrrWarm]],CalcTable[[#This Row],[IrrWindy]])</f>
        <v>#NAME?</v>
      </c>
      <c r="Y4870" s="13" t="e">
        <f t="shared" ca="1" si="1516"/>
        <v>#NAME?</v>
      </c>
      <c r="Z4870" s="13" t="e">
        <f ca="1">CalcTable[[#This Row],[IrrHours]]/5</f>
        <v>#NAME?</v>
      </c>
      <c r="AA4870" s="13" t="e">
        <f ca="1">IF(CalcTable[[#This Row],[IrrFlag]]=FALSE,0,MAX(0,CalcTable[[#This Row],[VolRednWind]]*(FCAP*IRR_TARGET-CalcTable[[#This Row],[IWC]])))</f>
        <v>#NAME?</v>
      </c>
      <c r="AB4870" s="13" t="e">
        <f ca="1">CalcTable[[#This Row],[IWC]]+CalcTable[[#This Row],[Eff Precip]]+CalcTable[[#This Row],[IrrAmt]]-CalcTable[[#This Row],[AET]]</f>
        <v>#NAME?</v>
      </c>
      <c r="AC4870" s="13" t="e">
        <f ca="1">IF(CalcTable[[#This Row],[PWC]]&gt;FCAP,MIN(24*PERC,MIN(SAT,CalcTable[[#This Row],[PWC]])-FCAP),0)</f>
        <v>#NAME?</v>
      </c>
      <c r="AD4870" s="13" t="e">
        <f ca="1">IF(CalcTable[[#This Row],[PWC]]&gt;SAT,CalcTable[[#This Row],[PWC]]-SAT,0)</f>
        <v>#NAME?</v>
      </c>
      <c r="AE4870" s="13" t="e">
        <f ca="1">CalcTable[[#This Row],[PWC]]-CalcTable[[#This Row],[PercAmt]]-CalcTable[[#This Row],[Runoff]]</f>
        <v>#NAME?</v>
      </c>
      <c r="AF4870" s="13" t="e">
        <f ca="1">CalcTable[[#This Row],[IrrAmt]]/1000*CUR_IRR_AREA*10000/IRR_EFF</f>
        <v>#NAME?</v>
      </c>
      <c r="AG4870" s="147"/>
      <c r="AH4870" s="13"/>
      <c r="AI4870" s="50">
        <v>0</v>
      </c>
      <c r="AJ4870" s="50">
        <v>0</v>
      </c>
      <c r="AK4870" s="50">
        <v>0</v>
      </c>
      <c r="AL4870" s="50">
        <v>5.6663739961468949</v>
      </c>
      <c r="AM4870" s="50"/>
      <c r="AN4870" s="50"/>
      <c r="AO4870" s="50"/>
      <c r="AP4870" s="50"/>
      <c r="AQ4870" s="50"/>
      <c r="AR4870" s="50"/>
      <c r="AS4870" s="50"/>
      <c r="AT4870" s="50"/>
      <c r="AU4870" s="50"/>
      <c r="AV4870" s="50"/>
      <c r="AW4870" s="50"/>
      <c r="AX4870" s="50">
        <f t="shared" si="1527"/>
        <v>5.6663739961468949</v>
      </c>
      <c r="AY4870" s="50"/>
      <c r="AZ4870" s="50">
        <f t="shared" si="1517"/>
        <v>166.21363722030893</v>
      </c>
      <c r="BA4870" s="50">
        <f t="shared" si="1518"/>
        <v>255.91623508523756</v>
      </c>
      <c r="BB4870" s="50">
        <f t="shared" si="1519"/>
        <v>263.83117019096659</v>
      </c>
      <c r="BC4870" s="17">
        <f t="shared" si="1520"/>
        <v>19918</v>
      </c>
      <c r="BD4870" s="50">
        <f t="shared" si="1521"/>
        <v>5.6663739961468949</v>
      </c>
      <c r="BE4870" s="50">
        <f t="shared" si="1522"/>
        <v>166.21363722030893</v>
      </c>
      <c r="BF4870" s="50">
        <f t="shared" si="1528"/>
        <v>271.87259758721569</v>
      </c>
      <c r="BG4870" s="50"/>
      <c r="BH4870" s="17">
        <f t="shared" si="1523"/>
        <v>0</v>
      </c>
      <c r="BI4870" s="17">
        <f t="shared" si="1531"/>
        <v>4870</v>
      </c>
      <c r="BJ4870" s="17">
        <f t="shared" si="1529"/>
        <v>4870</v>
      </c>
      <c r="BK4870" s="150">
        <f t="shared" si="1530"/>
        <v>33466</v>
      </c>
      <c r="BL4870" s="50" t="e">
        <f t="shared" ca="1" si="1524"/>
        <v>#NAME?</v>
      </c>
      <c r="BM4870" s="50" t="e">
        <f t="shared" ca="1" si="1525"/>
        <v>#NAME?</v>
      </c>
      <c r="BN4870" s="50" t="e">
        <f t="shared" ca="1" si="1526"/>
        <v>#NAME?</v>
      </c>
    </row>
    <row r="4871" spans="1:66" x14ac:dyDescent="0.35">
      <c r="A4871" s="48">
        <v>33467</v>
      </c>
      <c r="B4871" s="17">
        <v>1991</v>
      </c>
      <c r="C4871" s="17">
        <v>8</v>
      </c>
      <c r="D4871" s="17">
        <v>229</v>
      </c>
      <c r="E4871" s="17">
        <v>17</v>
      </c>
      <c r="F4871" s="17">
        <v>7</v>
      </c>
      <c r="G4871" s="50">
        <v>13.5</v>
      </c>
      <c r="H4871" s="32">
        <v>4.2336047702767274</v>
      </c>
      <c r="I4871" s="50">
        <v>4.833333333333333</v>
      </c>
      <c r="J4871" s="13">
        <v>0.4</v>
      </c>
      <c r="K4871" s="13">
        <f t="shared" si="1512"/>
        <v>0.4</v>
      </c>
      <c r="L4871" s="13">
        <f t="shared" si="1513"/>
        <v>0</v>
      </c>
      <c r="M4871" s="13" t="e">
        <f ca="1">CalcTable[[#This Row],[IWC]]-AE4870</f>
        <v>#NAME?</v>
      </c>
      <c r="N4871" s="13" t="e">
        <f ca="1">IF(CalcTable[[#This Row],[Day of Year]]&lt;123,FCAP,AE4870)</f>
        <v>#NAME?</v>
      </c>
      <c r="O4871" s="17" t="e">
        <f ca="1">IF(IRR_DRIP,5,COUNTIF('IDET Wind Values'!C4855:G4855,"&lt;="&amp;IRR_MAXWIND))</f>
        <v>#NAME?</v>
      </c>
      <c r="P4871" s="13" t="e">
        <f ca="1">CalcTable[[#This Row],[ET_o]]*KL</f>
        <v>#NAME?</v>
      </c>
      <c r="Q4871" s="13" t="e">
        <f ca="1">IF(WILTPT&lt;=0,1,MAX(0,MIN(1,(CalcTable[[#This Row],[IWC]]-WILTPT)/(MAD-WILTPT))))</f>
        <v>#NAME?</v>
      </c>
      <c r="R4871" s="13" t="e">
        <f ca="1">CalcTable[[#This Row],[ETMult]]*CalcTable[[#This Row],[ETb]]</f>
        <v>#NAME?</v>
      </c>
      <c r="S4871" s="13" t="b">
        <f>INDEX(IRR_LIST,CalcTable[[#This Row],[Day of Week]]+1)</f>
        <v>0</v>
      </c>
      <c r="T4871" s="13">
        <f t="shared" ca="1" si="1514"/>
        <v>0.8</v>
      </c>
      <c r="U4871" s="13" t="b">
        <f ca="1">IF(CalcTable[[#This Row],[IrrPrecip]]&gt;=IC_MM,FALSE,TRUE)</f>
        <v>1</v>
      </c>
      <c r="V4871" s="13" t="b">
        <f t="shared" si="1515"/>
        <v>1</v>
      </c>
      <c r="W4871" s="13" t="e">
        <f ca="1">IF(AND(IRR_DRIP=FALSE,CalcTable[[#This Row],[IrrHours]]&lt;=0),FALSE,TRUE)</f>
        <v>#NAME?</v>
      </c>
      <c r="X4871" s="13" t="e">
        <f ca="1">AND(CalcTable[[#This Row],[IrrDay]],CalcTable[[#This Row],[IrrRain]],CalcTable[[#This Row],[IrrWarm]],CalcTable[[#This Row],[IrrWindy]])</f>
        <v>#NAME?</v>
      </c>
      <c r="Y4871" s="13" t="e">
        <f t="shared" ca="1" si="1516"/>
        <v>#NAME?</v>
      </c>
      <c r="Z4871" s="13" t="e">
        <f ca="1">CalcTable[[#This Row],[IrrHours]]/5</f>
        <v>#NAME?</v>
      </c>
      <c r="AA4871" s="13" t="e">
        <f ca="1">IF(CalcTable[[#This Row],[IrrFlag]]=FALSE,0,MAX(0,CalcTable[[#This Row],[VolRednWind]]*(FCAP*IRR_TARGET-CalcTable[[#This Row],[IWC]])))</f>
        <v>#NAME?</v>
      </c>
      <c r="AB4871" s="13" t="e">
        <f ca="1">CalcTable[[#This Row],[IWC]]+CalcTable[[#This Row],[Eff Precip]]+CalcTable[[#This Row],[IrrAmt]]-CalcTable[[#This Row],[AET]]</f>
        <v>#NAME?</v>
      </c>
      <c r="AC4871" s="13" t="e">
        <f ca="1">IF(CalcTable[[#This Row],[PWC]]&gt;FCAP,MIN(24*PERC,MIN(SAT,CalcTable[[#This Row],[PWC]])-FCAP),0)</f>
        <v>#NAME?</v>
      </c>
      <c r="AD4871" s="13" t="e">
        <f ca="1">IF(CalcTable[[#This Row],[PWC]]&gt;SAT,CalcTable[[#This Row],[PWC]]-SAT,0)</f>
        <v>#NAME?</v>
      </c>
      <c r="AE4871" s="13" t="e">
        <f ca="1">CalcTable[[#This Row],[PWC]]-CalcTable[[#This Row],[PercAmt]]-CalcTable[[#This Row],[Runoff]]</f>
        <v>#NAME?</v>
      </c>
      <c r="AF4871" s="13" t="e">
        <f ca="1">CalcTable[[#This Row],[IrrAmt]]/1000*CUR_IRR_AREA*10000/IRR_EFF</f>
        <v>#NAME?</v>
      </c>
      <c r="AG4871" s="147"/>
      <c r="AH4871" s="13"/>
      <c r="AI4871" s="50">
        <v>0</v>
      </c>
      <c r="AJ4871" s="50">
        <v>0</v>
      </c>
      <c r="AK4871" s="50">
        <v>8.5054103246630497</v>
      </c>
      <c r="AL4871" s="50">
        <v>0</v>
      </c>
      <c r="AM4871" s="50"/>
      <c r="AN4871" s="50"/>
      <c r="AO4871" s="50"/>
      <c r="AP4871" s="50"/>
      <c r="AQ4871" s="50"/>
      <c r="AR4871" s="50"/>
      <c r="AS4871" s="50"/>
      <c r="AT4871" s="50"/>
      <c r="AU4871" s="50"/>
      <c r="AV4871" s="50"/>
      <c r="AW4871" s="50"/>
      <c r="AX4871" s="50">
        <f t="shared" si="1527"/>
        <v>8.5054103246630497</v>
      </c>
      <c r="AY4871" s="50"/>
      <c r="AZ4871" s="50">
        <f t="shared" si="1517"/>
        <v>124.74601809505808</v>
      </c>
      <c r="BA4871" s="50">
        <f t="shared" si="1518"/>
        <v>192.06926595588305</v>
      </c>
      <c r="BB4871" s="50">
        <f t="shared" si="1519"/>
        <v>198.00955253183824</v>
      </c>
      <c r="BC4871" s="17">
        <f t="shared" si="1520"/>
        <v>19918</v>
      </c>
      <c r="BD4871" s="50">
        <f t="shared" si="1521"/>
        <v>8.5054103246630497</v>
      </c>
      <c r="BE4871" s="50">
        <f t="shared" si="1522"/>
        <v>124.74601809505808</v>
      </c>
      <c r="BF4871" s="50">
        <f t="shared" si="1528"/>
        <v>204.04477361392654</v>
      </c>
      <c r="BG4871" s="50"/>
      <c r="BH4871" s="17">
        <f t="shared" si="1523"/>
        <v>0</v>
      </c>
      <c r="BI4871" s="17">
        <f t="shared" si="1531"/>
        <v>4871</v>
      </c>
      <c r="BJ4871" s="17">
        <f t="shared" si="1529"/>
        <v>4871</v>
      </c>
      <c r="BK4871" s="150">
        <f t="shared" si="1530"/>
        <v>33467</v>
      </c>
      <c r="BL4871" s="50" t="e">
        <f t="shared" ca="1" si="1524"/>
        <v>#NAME?</v>
      </c>
      <c r="BM4871" s="50" t="e">
        <f t="shared" ca="1" si="1525"/>
        <v>#NAME?</v>
      </c>
      <c r="BN4871" s="50" t="e">
        <f t="shared" ca="1" si="1526"/>
        <v>#NAME?</v>
      </c>
    </row>
    <row r="4872" spans="1:66" x14ac:dyDescent="0.35">
      <c r="A4872" s="48">
        <v>33468</v>
      </c>
      <c r="B4872" s="17">
        <v>1991</v>
      </c>
      <c r="C4872" s="17">
        <v>8</v>
      </c>
      <c r="D4872" s="17">
        <v>230</v>
      </c>
      <c r="E4872" s="17">
        <v>18</v>
      </c>
      <c r="F4872" s="17">
        <v>1</v>
      </c>
      <c r="G4872" s="50">
        <v>14.2</v>
      </c>
      <c r="H4872" s="32">
        <v>4.7649612879104684</v>
      </c>
      <c r="I4872" s="50">
        <v>2.6666666666666665</v>
      </c>
      <c r="J4872" s="13">
        <v>0</v>
      </c>
      <c r="K4872" s="13">
        <f t="shared" si="1512"/>
        <v>0</v>
      </c>
      <c r="L4872" s="13">
        <f t="shared" si="1513"/>
        <v>0</v>
      </c>
      <c r="M4872" s="13" t="e">
        <f ca="1">CalcTable[[#This Row],[IWC]]-AE4871</f>
        <v>#NAME?</v>
      </c>
      <c r="N4872" s="13" t="e">
        <f ca="1">IF(CalcTable[[#This Row],[Day of Year]]&lt;123,FCAP,AE4871)</f>
        <v>#NAME?</v>
      </c>
      <c r="O4872" s="17" t="e">
        <f ca="1">IF(IRR_DRIP,5,COUNTIF('IDET Wind Values'!C4856:G4856,"&lt;="&amp;IRR_MAXWIND))</f>
        <v>#NAME?</v>
      </c>
      <c r="P4872" s="13" t="e">
        <f ca="1">CalcTable[[#This Row],[ET_o]]*KL</f>
        <v>#NAME?</v>
      </c>
      <c r="Q4872" s="13" t="e">
        <f ca="1">IF(WILTPT&lt;=0,1,MAX(0,MIN(1,(CalcTable[[#This Row],[IWC]]-WILTPT)/(MAD-WILTPT))))</f>
        <v>#NAME?</v>
      </c>
      <c r="R4872" s="13" t="e">
        <f ca="1">CalcTable[[#This Row],[ETMult]]*CalcTable[[#This Row],[ETb]]</f>
        <v>#NAME?</v>
      </c>
      <c r="S4872" s="13" t="b">
        <f>INDEX(IRR_LIST,CalcTable[[#This Row],[Day of Week]]+1)</f>
        <v>1</v>
      </c>
      <c r="T4872" s="13">
        <f t="shared" ca="1" si="1514"/>
        <v>0.4</v>
      </c>
      <c r="U4872" s="13" t="b">
        <f ca="1">IF(CalcTable[[#This Row],[IrrPrecip]]&gt;=IC_MM,FALSE,TRUE)</f>
        <v>1</v>
      </c>
      <c r="V4872" s="13" t="b">
        <f t="shared" si="1515"/>
        <v>1</v>
      </c>
      <c r="W4872" s="13" t="e">
        <f ca="1">IF(AND(IRR_DRIP=FALSE,CalcTable[[#This Row],[IrrHours]]&lt;=0),FALSE,TRUE)</f>
        <v>#NAME?</v>
      </c>
      <c r="X4872" s="13" t="e">
        <f ca="1">AND(CalcTable[[#This Row],[IrrDay]],CalcTable[[#This Row],[IrrRain]],CalcTable[[#This Row],[IrrWarm]],CalcTable[[#This Row],[IrrWindy]])</f>
        <v>#NAME?</v>
      </c>
      <c r="Y4872" s="13" t="e">
        <f t="shared" ca="1" si="1516"/>
        <v>#NAME?</v>
      </c>
      <c r="Z4872" s="13" t="e">
        <f ca="1">CalcTable[[#This Row],[IrrHours]]/5</f>
        <v>#NAME?</v>
      </c>
      <c r="AA4872" s="13" t="e">
        <f ca="1">IF(CalcTable[[#This Row],[IrrFlag]]=FALSE,0,MAX(0,CalcTable[[#This Row],[VolRednWind]]*(FCAP*IRR_TARGET-CalcTable[[#This Row],[IWC]])))</f>
        <v>#NAME?</v>
      </c>
      <c r="AB4872" s="13" t="e">
        <f ca="1">CalcTable[[#This Row],[IWC]]+CalcTable[[#This Row],[Eff Precip]]+CalcTable[[#This Row],[IrrAmt]]-CalcTable[[#This Row],[AET]]</f>
        <v>#NAME?</v>
      </c>
      <c r="AC4872" s="13" t="e">
        <f ca="1">IF(CalcTable[[#This Row],[PWC]]&gt;FCAP,MIN(24*PERC,MIN(SAT,CalcTable[[#This Row],[PWC]])-FCAP),0)</f>
        <v>#NAME?</v>
      </c>
      <c r="AD4872" s="13" t="e">
        <f ca="1">IF(CalcTable[[#This Row],[PWC]]&gt;SAT,CalcTable[[#This Row],[PWC]]-SAT,0)</f>
        <v>#NAME?</v>
      </c>
      <c r="AE4872" s="13" t="e">
        <f ca="1">CalcTable[[#This Row],[PWC]]-CalcTable[[#This Row],[PercAmt]]-CalcTable[[#This Row],[Runoff]]</f>
        <v>#NAME?</v>
      </c>
      <c r="AF4872" s="13" t="e">
        <f ca="1">CalcTable[[#This Row],[IrrAmt]]/1000*CUR_IRR_AREA*10000/IRR_EFF</f>
        <v>#NAME?</v>
      </c>
      <c r="AG4872" s="147"/>
      <c r="AH4872" s="13"/>
      <c r="AI4872" s="50">
        <v>1.8320230060064902</v>
      </c>
      <c r="AJ4872" s="50">
        <v>2.5136230060064904</v>
      </c>
      <c r="AK4872" s="50">
        <v>0</v>
      </c>
      <c r="AL4872" s="50">
        <v>0</v>
      </c>
      <c r="AM4872" s="50"/>
      <c r="AN4872" s="50"/>
      <c r="AO4872" s="50"/>
      <c r="AP4872" s="50"/>
      <c r="AQ4872" s="50"/>
      <c r="AR4872" s="50"/>
      <c r="AS4872" s="50"/>
      <c r="AT4872" s="50"/>
      <c r="AU4872" s="50"/>
      <c r="AV4872" s="50"/>
      <c r="AW4872" s="50"/>
      <c r="AX4872" s="50">
        <f t="shared" si="1527"/>
        <v>4.3456460120129803</v>
      </c>
      <c r="AY4872" s="50"/>
      <c r="AZ4872" s="50">
        <f t="shared" si="1517"/>
        <v>100.60261226428558</v>
      </c>
      <c r="BA4872" s="50">
        <f t="shared" si="1518"/>
        <v>162.99860659477565</v>
      </c>
      <c r="BB4872" s="50">
        <f t="shared" si="1519"/>
        <v>168.68948729490063</v>
      </c>
      <c r="BC4872" s="17">
        <f t="shared" si="1520"/>
        <v>19918</v>
      </c>
      <c r="BD4872" s="50">
        <f t="shared" si="1521"/>
        <v>4.3456460120129803</v>
      </c>
      <c r="BE4872" s="50">
        <f t="shared" si="1522"/>
        <v>100.60261226428558</v>
      </c>
      <c r="BF4872" s="50">
        <f t="shared" si="1528"/>
        <v>164.55384755282216</v>
      </c>
      <c r="BG4872" s="50"/>
      <c r="BH4872" s="17">
        <f t="shared" si="1523"/>
        <v>0</v>
      </c>
      <c r="BI4872" s="17">
        <f t="shared" si="1531"/>
        <v>4872</v>
      </c>
      <c r="BJ4872" s="17">
        <f t="shared" si="1529"/>
        <v>4872</v>
      </c>
      <c r="BK4872" s="150">
        <f t="shared" si="1530"/>
        <v>33468</v>
      </c>
      <c r="BL4872" s="50" t="e">
        <f t="shared" ca="1" si="1524"/>
        <v>#NAME?</v>
      </c>
      <c r="BM4872" s="50" t="e">
        <f t="shared" ca="1" si="1525"/>
        <v>#NAME?</v>
      </c>
      <c r="BN4872" s="50" t="e">
        <f t="shared" ca="1" si="1526"/>
        <v>#NAME?</v>
      </c>
    </row>
    <row r="4873" spans="1:66" x14ac:dyDescent="0.35">
      <c r="A4873" s="48">
        <v>33469</v>
      </c>
      <c r="B4873" s="17">
        <v>1991</v>
      </c>
      <c r="C4873" s="17">
        <v>8</v>
      </c>
      <c r="D4873" s="17">
        <v>231</v>
      </c>
      <c r="E4873" s="17">
        <v>19</v>
      </c>
      <c r="F4873" s="17">
        <v>2</v>
      </c>
      <c r="G4873" s="50">
        <v>15.4</v>
      </c>
      <c r="H4873" s="32">
        <v>5.7548105217929573</v>
      </c>
      <c r="I4873" s="50">
        <v>11.666666666666666</v>
      </c>
      <c r="J4873" s="13">
        <v>0</v>
      </c>
      <c r="K4873" s="13">
        <f t="shared" si="1512"/>
        <v>0</v>
      </c>
      <c r="L4873" s="13">
        <f t="shared" si="1513"/>
        <v>0</v>
      </c>
      <c r="M4873" s="13" t="e">
        <f ca="1">CalcTable[[#This Row],[IWC]]-AE4872</f>
        <v>#NAME?</v>
      </c>
      <c r="N4873" s="13" t="e">
        <f ca="1">IF(CalcTable[[#This Row],[Day of Year]]&lt;123,FCAP,AE4872)</f>
        <v>#NAME?</v>
      </c>
      <c r="O4873" s="17" t="e">
        <f ca="1">IF(IRR_DRIP,5,COUNTIF('IDET Wind Values'!C4857:G4857,"&lt;="&amp;IRR_MAXWIND))</f>
        <v>#NAME?</v>
      </c>
      <c r="P4873" s="13" t="e">
        <f ca="1">CalcTable[[#This Row],[ET_o]]*KL</f>
        <v>#NAME?</v>
      </c>
      <c r="Q4873" s="13" t="e">
        <f ca="1">IF(WILTPT&lt;=0,1,MAX(0,MIN(1,(CalcTable[[#This Row],[IWC]]-WILTPT)/(MAD-WILTPT))))</f>
        <v>#NAME?</v>
      </c>
      <c r="R4873" s="13" t="e">
        <f ca="1">CalcTable[[#This Row],[ETMult]]*CalcTable[[#This Row],[ETb]]</f>
        <v>#NAME?</v>
      </c>
      <c r="S4873" s="13" t="b">
        <f>INDEX(IRR_LIST,CalcTable[[#This Row],[Day of Week]]+1)</f>
        <v>0</v>
      </c>
      <c r="T4873" s="13">
        <f t="shared" ca="1" si="1514"/>
        <v>0.4</v>
      </c>
      <c r="U4873" s="13" t="b">
        <f ca="1">IF(CalcTable[[#This Row],[IrrPrecip]]&gt;=IC_MM,FALSE,TRUE)</f>
        <v>1</v>
      </c>
      <c r="V4873" s="13" t="b">
        <f t="shared" si="1515"/>
        <v>1</v>
      </c>
      <c r="W4873" s="13" t="e">
        <f ca="1">IF(AND(IRR_DRIP=FALSE,CalcTable[[#This Row],[IrrHours]]&lt;=0),FALSE,TRUE)</f>
        <v>#NAME?</v>
      </c>
      <c r="X4873" s="13" t="e">
        <f ca="1">AND(CalcTable[[#This Row],[IrrDay]],CalcTable[[#This Row],[IrrRain]],CalcTable[[#This Row],[IrrWarm]],CalcTable[[#This Row],[IrrWindy]])</f>
        <v>#NAME?</v>
      </c>
      <c r="Y4873" s="13" t="e">
        <f t="shared" ca="1" si="1516"/>
        <v>#NAME?</v>
      </c>
      <c r="Z4873" s="13" t="e">
        <f ca="1">CalcTable[[#This Row],[IrrHours]]/5</f>
        <v>#NAME?</v>
      </c>
      <c r="AA4873" s="13" t="e">
        <f ca="1">IF(CalcTable[[#This Row],[IrrFlag]]=FALSE,0,MAX(0,CalcTable[[#This Row],[VolRednWind]]*(FCAP*IRR_TARGET-CalcTable[[#This Row],[IWC]])))</f>
        <v>#NAME?</v>
      </c>
      <c r="AB4873" s="13" t="e">
        <f ca="1">CalcTable[[#This Row],[IWC]]+CalcTable[[#This Row],[Eff Precip]]+CalcTable[[#This Row],[IrrAmt]]-CalcTable[[#This Row],[AET]]</f>
        <v>#NAME?</v>
      </c>
      <c r="AC4873" s="13" t="e">
        <f ca="1">IF(CalcTable[[#This Row],[PWC]]&gt;FCAP,MIN(24*PERC,MIN(SAT,CalcTable[[#This Row],[PWC]])-FCAP),0)</f>
        <v>#NAME?</v>
      </c>
      <c r="AD4873" s="13" t="e">
        <f ca="1">IF(CalcTable[[#This Row],[PWC]]&gt;SAT,CalcTable[[#This Row],[PWC]]-SAT,0)</f>
        <v>#NAME?</v>
      </c>
      <c r="AE4873" s="13" t="e">
        <f ca="1">CalcTable[[#This Row],[PWC]]-CalcTable[[#This Row],[PercAmt]]-CalcTable[[#This Row],[Runoff]]</f>
        <v>#NAME?</v>
      </c>
      <c r="AF4873" s="13" t="e">
        <f ca="1">CalcTable[[#This Row],[IrrAmt]]/1000*CUR_IRR_AREA*10000/IRR_EFF</f>
        <v>#NAME?</v>
      </c>
      <c r="AG4873" s="147"/>
      <c r="AH4873" s="13"/>
      <c r="AI4873" s="50">
        <v>0</v>
      </c>
      <c r="AJ4873" s="50">
        <v>0</v>
      </c>
      <c r="AK4873" s="50">
        <v>2.2194914833403048</v>
      </c>
      <c r="AL4873" s="50">
        <v>7.2292113320029578</v>
      </c>
      <c r="AM4873" s="50"/>
      <c r="AN4873" s="50"/>
      <c r="AO4873" s="50"/>
      <c r="AP4873" s="50"/>
      <c r="AQ4873" s="50"/>
      <c r="AR4873" s="50"/>
      <c r="AS4873" s="50"/>
      <c r="AT4873" s="50"/>
      <c r="AU4873" s="50"/>
      <c r="AV4873" s="50"/>
      <c r="AW4873" s="50"/>
      <c r="AX4873" s="50">
        <f t="shared" si="1527"/>
        <v>9.4487028153432622</v>
      </c>
      <c r="AY4873" s="50"/>
      <c r="AZ4873" s="50">
        <f t="shared" si="1517"/>
        <v>244.60940749441127</v>
      </c>
      <c r="BA4873" s="50">
        <f t="shared" si="1518"/>
        <v>376.62083376123638</v>
      </c>
      <c r="BB4873" s="50">
        <f t="shared" si="1519"/>
        <v>388.26890078477982</v>
      </c>
      <c r="BC4873" s="17">
        <f t="shared" si="1520"/>
        <v>19918</v>
      </c>
      <c r="BD4873" s="50">
        <f t="shared" si="1521"/>
        <v>9.4487028153432622</v>
      </c>
      <c r="BE4873" s="50">
        <f t="shared" si="1522"/>
        <v>244.60940749441127</v>
      </c>
      <c r="BF4873" s="50">
        <f t="shared" si="1528"/>
        <v>400.10312103109231</v>
      </c>
      <c r="BG4873" s="50"/>
      <c r="BH4873" s="17">
        <f t="shared" si="1523"/>
        <v>0</v>
      </c>
      <c r="BI4873" s="17">
        <f t="shared" si="1531"/>
        <v>4873</v>
      </c>
      <c r="BJ4873" s="17">
        <f t="shared" si="1529"/>
        <v>4873</v>
      </c>
      <c r="BK4873" s="150">
        <f t="shared" si="1530"/>
        <v>33469</v>
      </c>
      <c r="BL4873" s="50" t="e">
        <f t="shared" ca="1" si="1524"/>
        <v>#NAME?</v>
      </c>
      <c r="BM4873" s="50" t="e">
        <f t="shared" ca="1" si="1525"/>
        <v>#NAME?</v>
      </c>
      <c r="BN4873" s="50" t="e">
        <f t="shared" ca="1" si="1526"/>
        <v>#NAME?</v>
      </c>
    </row>
    <row r="4874" spans="1:66" x14ac:dyDescent="0.35">
      <c r="A4874" s="48">
        <v>33470</v>
      </c>
      <c r="B4874" s="17">
        <v>1991</v>
      </c>
      <c r="C4874" s="17">
        <v>8</v>
      </c>
      <c r="D4874" s="17">
        <v>232</v>
      </c>
      <c r="E4874" s="17">
        <v>20</v>
      </c>
      <c r="F4874" s="17">
        <v>3</v>
      </c>
      <c r="G4874" s="50">
        <v>14.5</v>
      </c>
      <c r="H4874" s="32">
        <v>3.7829465163305418</v>
      </c>
      <c r="I4874" s="50">
        <v>9.5</v>
      </c>
      <c r="J4874" s="13">
        <v>0</v>
      </c>
      <c r="K4874" s="13">
        <f t="shared" si="1512"/>
        <v>0</v>
      </c>
      <c r="L4874" s="13">
        <f t="shared" si="1513"/>
        <v>0</v>
      </c>
      <c r="M4874" s="13" t="e">
        <f ca="1">CalcTable[[#This Row],[IWC]]-AE4873</f>
        <v>#NAME?</v>
      </c>
      <c r="N4874" s="13" t="e">
        <f ca="1">IF(CalcTable[[#This Row],[Day of Year]]&lt;123,FCAP,AE4873)</f>
        <v>#NAME?</v>
      </c>
      <c r="O4874" s="17" t="e">
        <f ca="1">IF(IRR_DRIP,5,COUNTIF('IDET Wind Values'!C4858:G4858,"&lt;="&amp;IRR_MAXWIND))</f>
        <v>#NAME?</v>
      </c>
      <c r="P4874" s="13" t="e">
        <f ca="1">CalcTable[[#This Row],[ET_o]]*KL</f>
        <v>#NAME?</v>
      </c>
      <c r="Q4874" s="13" t="e">
        <f ca="1">IF(WILTPT&lt;=0,1,MAX(0,MIN(1,(CalcTable[[#This Row],[IWC]]-WILTPT)/(MAD-WILTPT))))</f>
        <v>#NAME?</v>
      </c>
      <c r="R4874" s="13" t="e">
        <f ca="1">CalcTable[[#This Row],[ETMult]]*CalcTable[[#This Row],[ETb]]</f>
        <v>#NAME?</v>
      </c>
      <c r="S4874" s="13" t="b">
        <f>INDEX(IRR_LIST,CalcTable[[#This Row],[Day of Week]]+1)</f>
        <v>1</v>
      </c>
      <c r="T4874" s="13">
        <f t="shared" ca="1" si="1514"/>
        <v>0</v>
      </c>
      <c r="U4874" s="13" t="b">
        <f ca="1">IF(CalcTable[[#This Row],[IrrPrecip]]&gt;=IC_MM,FALSE,TRUE)</f>
        <v>1</v>
      </c>
      <c r="V4874" s="13" t="b">
        <f t="shared" si="1515"/>
        <v>1</v>
      </c>
      <c r="W4874" s="13" t="e">
        <f ca="1">IF(AND(IRR_DRIP=FALSE,CalcTable[[#This Row],[IrrHours]]&lt;=0),FALSE,TRUE)</f>
        <v>#NAME?</v>
      </c>
      <c r="X4874" s="13" t="e">
        <f ca="1">AND(CalcTable[[#This Row],[IrrDay]],CalcTable[[#This Row],[IrrRain]],CalcTable[[#This Row],[IrrWarm]],CalcTable[[#This Row],[IrrWindy]])</f>
        <v>#NAME?</v>
      </c>
      <c r="Y4874" s="13" t="e">
        <f t="shared" ca="1" si="1516"/>
        <v>#NAME?</v>
      </c>
      <c r="Z4874" s="13" t="e">
        <f ca="1">CalcTable[[#This Row],[IrrHours]]/5</f>
        <v>#NAME?</v>
      </c>
      <c r="AA4874" s="13" t="e">
        <f ca="1">IF(CalcTable[[#This Row],[IrrFlag]]=FALSE,0,MAX(0,CalcTable[[#This Row],[VolRednWind]]*(FCAP*IRR_TARGET-CalcTable[[#This Row],[IWC]])))</f>
        <v>#NAME?</v>
      </c>
      <c r="AB4874" s="13" t="e">
        <f ca="1">CalcTable[[#This Row],[IWC]]+CalcTable[[#This Row],[Eff Precip]]+CalcTable[[#This Row],[IrrAmt]]-CalcTable[[#This Row],[AET]]</f>
        <v>#NAME?</v>
      </c>
      <c r="AC4874" s="13" t="e">
        <f ca="1">IF(CalcTable[[#This Row],[PWC]]&gt;FCAP,MIN(24*PERC,MIN(SAT,CalcTable[[#This Row],[PWC]])-FCAP),0)</f>
        <v>#NAME?</v>
      </c>
      <c r="AD4874" s="13" t="e">
        <f ca="1">IF(CalcTable[[#This Row],[PWC]]&gt;SAT,CalcTable[[#This Row],[PWC]]-SAT,0)</f>
        <v>#NAME?</v>
      </c>
      <c r="AE4874" s="13" t="e">
        <f ca="1">CalcTable[[#This Row],[PWC]]-CalcTable[[#This Row],[PercAmt]]-CalcTable[[#This Row],[Runoff]]</f>
        <v>#NAME?</v>
      </c>
      <c r="AF4874" s="13" t="e">
        <f ca="1">CalcTable[[#This Row],[IrrAmt]]/1000*CUR_IRR_AREA*10000/IRR_EFF</f>
        <v>#NAME?</v>
      </c>
      <c r="AG4874" s="147"/>
      <c r="AH4874" s="13"/>
      <c r="AI4874" s="50">
        <v>11.594827610599481</v>
      </c>
      <c r="AJ4874" s="50">
        <v>13.934665832654691</v>
      </c>
      <c r="AK4874" s="50">
        <v>0</v>
      </c>
      <c r="AL4874" s="50">
        <v>0</v>
      </c>
      <c r="AM4874" s="50"/>
      <c r="AN4874" s="50"/>
      <c r="AO4874" s="50"/>
      <c r="AP4874" s="50"/>
      <c r="AQ4874" s="50"/>
      <c r="AR4874" s="50"/>
      <c r="AS4874" s="50"/>
      <c r="AT4874" s="50"/>
      <c r="AU4874" s="50"/>
      <c r="AV4874" s="50"/>
      <c r="AW4874" s="50"/>
      <c r="AX4874" s="50">
        <f t="shared" si="1527"/>
        <v>25.529493443254172</v>
      </c>
      <c r="AY4874" s="50"/>
      <c r="AZ4874" s="50">
        <f t="shared" si="1517"/>
        <v>578.8076693799967</v>
      </c>
      <c r="BA4874" s="50">
        <f t="shared" si="1518"/>
        <v>936.09766652794178</v>
      </c>
      <c r="BB4874" s="50">
        <f t="shared" si="1519"/>
        <v>968.65078140388619</v>
      </c>
      <c r="BC4874" s="17">
        <f t="shared" si="1520"/>
        <v>19918</v>
      </c>
      <c r="BD4874" s="50">
        <f t="shared" si="1521"/>
        <v>25.529493443254172</v>
      </c>
      <c r="BE4874" s="50">
        <f t="shared" si="1522"/>
        <v>578.8076693799967</v>
      </c>
      <c r="BF4874" s="50">
        <f t="shared" si="1528"/>
        <v>946.74508788448941</v>
      </c>
      <c r="BG4874" s="50"/>
      <c r="BH4874" s="17">
        <f t="shared" si="1523"/>
        <v>0</v>
      </c>
      <c r="BI4874" s="17">
        <f t="shared" si="1531"/>
        <v>4874</v>
      </c>
      <c r="BJ4874" s="17">
        <f t="shared" si="1529"/>
        <v>4874</v>
      </c>
      <c r="BK4874" s="150">
        <f t="shared" si="1530"/>
        <v>33470</v>
      </c>
      <c r="BL4874" s="50" t="e">
        <f t="shared" ca="1" si="1524"/>
        <v>#NAME?</v>
      </c>
      <c r="BM4874" s="50" t="e">
        <f t="shared" ca="1" si="1525"/>
        <v>#NAME?</v>
      </c>
      <c r="BN4874" s="50" t="e">
        <f t="shared" ca="1" si="1526"/>
        <v>#NAME?</v>
      </c>
    </row>
    <row r="4875" spans="1:66" x14ac:dyDescent="0.35">
      <c r="A4875" s="48">
        <v>33471</v>
      </c>
      <c r="B4875" s="17">
        <v>1991</v>
      </c>
      <c r="C4875" s="17">
        <v>8</v>
      </c>
      <c r="D4875" s="17">
        <v>233</v>
      </c>
      <c r="E4875" s="17">
        <v>21</v>
      </c>
      <c r="F4875" s="17">
        <v>4</v>
      </c>
      <c r="G4875" s="50">
        <v>10.199999999999999</v>
      </c>
      <c r="H4875" s="32">
        <v>3.7562640145406063</v>
      </c>
      <c r="I4875" s="50">
        <v>6</v>
      </c>
      <c r="J4875" s="13">
        <v>0</v>
      </c>
      <c r="K4875" s="13">
        <f t="shared" si="1512"/>
        <v>0</v>
      </c>
      <c r="L4875" s="13">
        <f t="shared" si="1513"/>
        <v>0</v>
      </c>
      <c r="M4875" s="13" t="e">
        <f ca="1">CalcTable[[#This Row],[IWC]]-AE4874</f>
        <v>#NAME?</v>
      </c>
      <c r="N4875" s="13" t="e">
        <f ca="1">IF(CalcTable[[#This Row],[Day of Year]]&lt;123,FCAP,AE4874)</f>
        <v>#NAME?</v>
      </c>
      <c r="O4875" s="17" t="e">
        <f ca="1">IF(IRR_DRIP,5,COUNTIF('IDET Wind Values'!C4859:G4859,"&lt;="&amp;IRR_MAXWIND))</f>
        <v>#NAME?</v>
      </c>
      <c r="P4875" s="13" t="e">
        <f ca="1">CalcTable[[#This Row],[ET_o]]*KL</f>
        <v>#NAME?</v>
      </c>
      <c r="Q4875" s="13" t="e">
        <f ca="1">IF(WILTPT&lt;=0,1,MAX(0,MIN(1,(CalcTable[[#This Row],[IWC]]-WILTPT)/(MAD-WILTPT))))</f>
        <v>#NAME?</v>
      </c>
      <c r="R4875" s="13" t="e">
        <f ca="1">CalcTable[[#This Row],[ETMult]]*CalcTable[[#This Row],[ETb]]</f>
        <v>#NAME?</v>
      </c>
      <c r="S4875" s="13" t="b">
        <f>INDEX(IRR_LIST,CalcTable[[#This Row],[Day of Week]]+1)</f>
        <v>0</v>
      </c>
      <c r="T4875" s="13">
        <f t="shared" ca="1" si="1514"/>
        <v>0</v>
      </c>
      <c r="U4875" s="13" t="b">
        <f ca="1">IF(CalcTable[[#This Row],[IrrPrecip]]&gt;=IC_MM,FALSE,TRUE)</f>
        <v>1</v>
      </c>
      <c r="V4875" s="13" t="b">
        <f t="shared" si="1515"/>
        <v>1</v>
      </c>
      <c r="W4875" s="13" t="e">
        <f ca="1">IF(AND(IRR_DRIP=FALSE,CalcTable[[#This Row],[IrrHours]]&lt;=0),FALSE,TRUE)</f>
        <v>#NAME?</v>
      </c>
      <c r="X4875" s="13" t="e">
        <f ca="1">AND(CalcTable[[#This Row],[IrrDay]],CalcTable[[#This Row],[IrrRain]],CalcTable[[#This Row],[IrrWarm]],CalcTable[[#This Row],[IrrWindy]])</f>
        <v>#NAME?</v>
      </c>
      <c r="Y4875" s="13" t="e">
        <f t="shared" ca="1" si="1516"/>
        <v>#NAME?</v>
      </c>
      <c r="Z4875" s="13" t="e">
        <f ca="1">CalcTable[[#This Row],[IrrHours]]/5</f>
        <v>#NAME?</v>
      </c>
      <c r="AA4875" s="13" t="e">
        <f ca="1">IF(CalcTable[[#This Row],[IrrFlag]]=FALSE,0,MAX(0,CalcTable[[#This Row],[VolRednWind]]*(FCAP*IRR_TARGET-CalcTable[[#This Row],[IWC]])))</f>
        <v>#NAME?</v>
      </c>
      <c r="AB4875" s="13" t="e">
        <f ca="1">CalcTable[[#This Row],[IWC]]+CalcTable[[#This Row],[Eff Precip]]+CalcTable[[#This Row],[IrrAmt]]-CalcTable[[#This Row],[AET]]</f>
        <v>#NAME?</v>
      </c>
      <c r="AC4875" s="13" t="e">
        <f ca="1">IF(CalcTable[[#This Row],[PWC]]&gt;FCAP,MIN(24*PERC,MIN(SAT,CalcTable[[#This Row],[PWC]])-FCAP),0)</f>
        <v>#NAME?</v>
      </c>
      <c r="AD4875" s="13" t="e">
        <f ca="1">IF(CalcTable[[#This Row],[PWC]]&gt;SAT,CalcTable[[#This Row],[PWC]]-SAT,0)</f>
        <v>#NAME?</v>
      </c>
      <c r="AE4875" s="13" t="e">
        <f ca="1">CalcTable[[#This Row],[PWC]]-CalcTable[[#This Row],[PercAmt]]-CalcTable[[#This Row],[Runoff]]</f>
        <v>#NAME?</v>
      </c>
      <c r="AF4875" s="13" t="e">
        <f ca="1">CalcTable[[#This Row],[IrrAmt]]/1000*CUR_IRR_AREA*10000/IRR_EFF</f>
        <v>#NAME?</v>
      </c>
      <c r="AG4875" s="147"/>
      <c r="AH4875" s="13"/>
      <c r="AI4875" s="50">
        <v>0</v>
      </c>
      <c r="AJ4875" s="50">
        <v>0</v>
      </c>
      <c r="AK4875" s="50">
        <v>1.7150007191956762</v>
      </c>
      <c r="AL4875" s="50">
        <v>5.2457663709679245</v>
      </c>
      <c r="AM4875" s="50"/>
      <c r="AN4875" s="50"/>
      <c r="AO4875" s="50"/>
      <c r="AP4875" s="50"/>
      <c r="AQ4875" s="50"/>
      <c r="AR4875" s="50"/>
      <c r="AS4875" s="50"/>
      <c r="AT4875" s="50"/>
      <c r="AU4875" s="50"/>
      <c r="AV4875" s="50"/>
      <c r="AW4875" s="50"/>
      <c r="AX4875" s="50">
        <f t="shared" si="1527"/>
        <v>6.9607670901636007</v>
      </c>
      <c r="AY4875" s="50"/>
      <c r="AZ4875" s="50">
        <f t="shared" si="1517"/>
        <v>179.02915742992906</v>
      </c>
      <c r="BA4875" s="50">
        <f t="shared" si="1518"/>
        <v>275.64806778893842</v>
      </c>
      <c r="BB4875" s="50">
        <f t="shared" si="1519"/>
        <v>284.17326576179221</v>
      </c>
      <c r="BC4875" s="17">
        <f t="shared" si="1520"/>
        <v>19918</v>
      </c>
      <c r="BD4875" s="50">
        <f t="shared" si="1521"/>
        <v>6.9607670901636007</v>
      </c>
      <c r="BE4875" s="50">
        <f t="shared" si="1522"/>
        <v>179.02915742992906</v>
      </c>
      <c r="BF4875" s="50">
        <f t="shared" si="1528"/>
        <v>292.83470892229673</v>
      </c>
      <c r="BG4875" s="50"/>
      <c r="BH4875" s="17">
        <f t="shared" si="1523"/>
        <v>0</v>
      </c>
      <c r="BI4875" s="17">
        <f t="shared" si="1531"/>
        <v>4875</v>
      </c>
      <c r="BJ4875" s="17">
        <f t="shared" si="1529"/>
        <v>4875</v>
      </c>
      <c r="BK4875" s="150">
        <f t="shared" si="1530"/>
        <v>33471</v>
      </c>
      <c r="BL4875" s="50" t="e">
        <f t="shared" ca="1" si="1524"/>
        <v>#NAME?</v>
      </c>
      <c r="BM4875" s="50" t="e">
        <f t="shared" ca="1" si="1525"/>
        <v>#NAME?</v>
      </c>
      <c r="BN4875" s="50" t="e">
        <f t="shared" ca="1" si="1526"/>
        <v>#NAME?</v>
      </c>
    </row>
    <row r="4876" spans="1:66" x14ac:dyDescent="0.35">
      <c r="A4876" s="48">
        <v>33472</v>
      </c>
      <c r="B4876" s="17">
        <v>1991</v>
      </c>
      <c r="C4876" s="17">
        <v>8</v>
      </c>
      <c r="D4876" s="17">
        <v>234</v>
      </c>
      <c r="E4876" s="17">
        <v>22</v>
      </c>
      <c r="F4876" s="17">
        <v>5</v>
      </c>
      <c r="G4876" s="50">
        <v>9.3000000000000007</v>
      </c>
      <c r="H4876" s="32">
        <v>3.9621651515532252</v>
      </c>
      <c r="I4876" s="50">
        <v>9.8333333333333339</v>
      </c>
      <c r="J4876" s="13">
        <v>0</v>
      </c>
      <c r="K4876" s="13">
        <f t="shared" si="1512"/>
        <v>0</v>
      </c>
      <c r="L4876" s="13">
        <f t="shared" si="1513"/>
        <v>0</v>
      </c>
      <c r="M4876" s="13" t="e">
        <f ca="1">CalcTable[[#This Row],[IWC]]-AE4875</f>
        <v>#NAME?</v>
      </c>
      <c r="N4876" s="13" t="e">
        <f ca="1">IF(CalcTable[[#This Row],[Day of Year]]&lt;123,FCAP,AE4875)</f>
        <v>#NAME?</v>
      </c>
      <c r="O4876" s="17" t="e">
        <f ca="1">IF(IRR_DRIP,5,COUNTIF('IDET Wind Values'!C4860:G4860,"&lt;="&amp;IRR_MAXWIND))</f>
        <v>#NAME?</v>
      </c>
      <c r="P4876" s="13" t="e">
        <f ca="1">CalcTable[[#This Row],[ET_o]]*KL</f>
        <v>#NAME?</v>
      </c>
      <c r="Q4876" s="13" t="e">
        <f ca="1">IF(WILTPT&lt;=0,1,MAX(0,MIN(1,(CalcTable[[#This Row],[IWC]]-WILTPT)/(MAD-WILTPT))))</f>
        <v>#NAME?</v>
      </c>
      <c r="R4876" s="13" t="e">
        <f ca="1">CalcTable[[#This Row],[ETMult]]*CalcTable[[#This Row],[ETb]]</f>
        <v>#NAME?</v>
      </c>
      <c r="S4876" s="13" t="b">
        <f>INDEX(IRR_LIST,CalcTable[[#This Row],[Day of Week]]+1)</f>
        <v>1</v>
      </c>
      <c r="T4876" s="13">
        <f t="shared" ca="1" si="1514"/>
        <v>0</v>
      </c>
      <c r="U4876" s="13" t="b">
        <f ca="1">IF(CalcTable[[#This Row],[IrrPrecip]]&gt;=IC_MM,FALSE,TRUE)</f>
        <v>1</v>
      </c>
      <c r="V4876" s="13" t="b">
        <f t="shared" si="1515"/>
        <v>1</v>
      </c>
      <c r="W4876" s="13" t="e">
        <f ca="1">IF(AND(IRR_DRIP=FALSE,CalcTable[[#This Row],[IrrHours]]&lt;=0),FALSE,TRUE)</f>
        <v>#NAME?</v>
      </c>
      <c r="X4876" s="13" t="e">
        <f ca="1">AND(CalcTable[[#This Row],[IrrDay]],CalcTable[[#This Row],[IrrRain]],CalcTable[[#This Row],[IrrWarm]],CalcTable[[#This Row],[IrrWindy]])</f>
        <v>#NAME?</v>
      </c>
      <c r="Y4876" s="13" t="e">
        <f t="shared" ca="1" si="1516"/>
        <v>#NAME?</v>
      </c>
      <c r="Z4876" s="13" t="e">
        <f ca="1">CalcTable[[#This Row],[IrrHours]]/5</f>
        <v>#NAME?</v>
      </c>
      <c r="AA4876" s="13" t="e">
        <f ca="1">IF(CalcTable[[#This Row],[IrrFlag]]=FALSE,0,MAX(0,CalcTable[[#This Row],[VolRednWind]]*(FCAP*IRR_TARGET-CalcTable[[#This Row],[IWC]])))</f>
        <v>#NAME?</v>
      </c>
      <c r="AB4876" s="13" t="e">
        <f ca="1">CalcTable[[#This Row],[IWC]]+CalcTable[[#This Row],[Eff Precip]]+CalcTable[[#This Row],[IrrAmt]]-CalcTable[[#This Row],[AET]]</f>
        <v>#NAME?</v>
      </c>
      <c r="AC4876" s="13" t="e">
        <f ca="1">IF(CalcTable[[#This Row],[PWC]]&gt;FCAP,MIN(24*PERC,MIN(SAT,CalcTable[[#This Row],[PWC]])-FCAP),0)</f>
        <v>#NAME?</v>
      </c>
      <c r="AD4876" s="13" t="e">
        <f ca="1">IF(CalcTable[[#This Row],[PWC]]&gt;SAT,CalcTable[[#This Row],[PWC]]-SAT,0)</f>
        <v>#NAME?</v>
      </c>
      <c r="AE4876" s="13" t="e">
        <f ca="1">CalcTable[[#This Row],[PWC]]-CalcTable[[#This Row],[PercAmt]]-CalcTable[[#This Row],[Runoff]]</f>
        <v>#NAME?</v>
      </c>
      <c r="AF4876" s="13" t="e">
        <f ca="1">CalcTable[[#This Row],[IrrAmt]]/1000*CUR_IRR_AREA*10000/IRR_EFF</f>
        <v>#NAME?</v>
      </c>
      <c r="AG4876" s="147"/>
      <c r="AH4876" s="13"/>
      <c r="AI4876" s="50">
        <v>2.6316280839226396</v>
      </c>
      <c r="AJ4876" s="50">
        <v>3.7781539240713702</v>
      </c>
      <c r="AK4876" s="50">
        <v>0</v>
      </c>
      <c r="AL4876" s="50">
        <v>0</v>
      </c>
      <c r="AM4876" s="50"/>
      <c r="AN4876" s="50"/>
      <c r="AO4876" s="50"/>
      <c r="AP4876" s="50"/>
      <c r="AQ4876" s="50"/>
      <c r="AR4876" s="50"/>
      <c r="AS4876" s="50"/>
      <c r="AT4876" s="50"/>
      <c r="AU4876" s="50"/>
      <c r="AV4876" s="50"/>
      <c r="AW4876" s="50"/>
      <c r="AX4876" s="50">
        <f t="shared" si="1527"/>
        <v>6.4097820079940098</v>
      </c>
      <c r="AY4876" s="50"/>
      <c r="AZ4876" s="50">
        <f t="shared" si="1517"/>
        <v>149.42306033695891</v>
      </c>
      <c r="BA4876" s="50">
        <f t="shared" si="1518"/>
        <v>242.24274169041954</v>
      </c>
      <c r="BB4876" s="50">
        <f t="shared" si="1519"/>
        <v>250.71131047861937</v>
      </c>
      <c r="BC4876" s="17">
        <f t="shared" si="1520"/>
        <v>19918</v>
      </c>
      <c r="BD4876" s="50">
        <f t="shared" si="1521"/>
        <v>6.4097820079940098</v>
      </c>
      <c r="BE4876" s="50">
        <f t="shared" si="1522"/>
        <v>149.42306033695891</v>
      </c>
      <c r="BF4876" s="50">
        <f t="shared" si="1528"/>
        <v>244.40855896435795</v>
      </c>
      <c r="BG4876" s="50"/>
      <c r="BH4876" s="17">
        <f t="shared" si="1523"/>
        <v>0</v>
      </c>
      <c r="BI4876" s="17">
        <f t="shared" si="1531"/>
        <v>4876</v>
      </c>
      <c r="BJ4876" s="17">
        <f t="shared" si="1529"/>
        <v>4876</v>
      </c>
      <c r="BK4876" s="150">
        <f t="shared" si="1530"/>
        <v>33472</v>
      </c>
      <c r="BL4876" s="50" t="e">
        <f t="shared" ca="1" si="1524"/>
        <v>#NAME?</v>
      </c>
      <c r="BM4876" s="50" t="e">
        <f t="shared" ca="1" si="1525"/>
        <v>#NAME?</v>
      </c>
      <c r="BN4876" s="50" t="e">
        <f t="shared" ca="1" si="1526"/>
        <v>#NAME?</v>
      </c>
    </row>
    <row r="4877" spans="1:66" x14ac:dyDescent="0.35">
      <c r="A4877" s="48">
        <v>33473</v>
      </c>
      <c r="B4877" s="17">
        <v>1991</v>
      </c>
      <c r="C4877" s="17">
        <v>8</v>
      </c>
      <c r="D4877" s="17">
        <v>235</v>
      </c>
      <c r="E4877" s="17">
        <v>23</v>
      </c>
      <c r="F4877" s="17">
        <v>6</v>
      </c>
      <c r="G4877" s="50">
        <v>12</v>
      </c>
      <c r="H4877" s="32">
        <v>3.240825810032351</v>
      </c>
      <c r="I4877" s="50">
        <v>8.6666666666666661</v>
      </c>
      <c r="J4877" s="13">
        <v>0</v>
      </c>
      <c r="K4877" s="13">
        <f t="shared" si="1512"/>
        <v>0</v>
      </c>
      <c r="L4877" s="13">
        <f t="shared" si="1513"/>
        <v>0</v>
      </c>
      <c r="M4877" s="13" t="e">
        <f ca="1">CalcTable[[#This Row],[IWC]]-AE4876</f>
        <v>#NAME?</v>
      </c>
      <c r="N4877" s="13" t="e">
        <f ca="1">IF(CalcTable[[#This Row],[Day of Year]]&lt;123,FCAP,AE4876)</f>
        <v>#NAME?</v>
      </c>
      <c r="O4877" s="17" t="e">
        <f ca="1">IF(IRR_DRIP,5,COUNTIF('IDET Wind Values'!C4861:G4861,"&lt;="&amp;IRR_MAXWIND))</f>
        <v>#NAME?</v>
      </c>
      <c r="P4877" s="13" t="e">
        <f ca="1">CalcTable[[#This Row],[ET_o]]*KL</f>
        <v>#NAME?</v>
      </c>
      <c r="Q4877" s="13" t="e">
        <f ca="1">IF(WILTPT&lt;=0,1,MAX(0,MIN(1,(CalcTable[[#This Row],[IWC]]-WILTPT)/(MAD-WILTPT))))</f>
        <v>#NAME?</v>
      </c>
      <c r="R4877" s="13" t="e">
        <f ca="1">CalcTable[[#This Row],[ETMult]]*CalcTable[[#This Row],[ETb]]</f>
        <v>#NAME?</v>
      </c>
      <c r="S4877" s="13" t="b">
        <f>INDEX(IRR_LIST,CalcTable[[#This Row],[Day of Week]]+1)</f>
        <v>0</v>
      </c>
      <c r="T4877" s="13">
        <f t="shared" ca="1" si="1514"/>
        <v>0</v>
      </c>
      <c r="U4877" s="13" t="b">
        <f ca="1">IF(CalcTable[[#This Row],[IrrPrecip]]&gt;=IC_MM,FALSE,TRUE)</f>
        <v>1</v>
      </c>
      <c r="V4877" s="13" t="b">
        <f t="shared" si="1515"/>
        <v>1</v>
      </c>
      <c r="W4877" s="13" t="e">
        <f ca="1">IF(AND(IRR_DRIP=FALSE,CalcTable[[#This Row],[IrrHours]]&lt;=0),FALSE,TRUE)</f>
        <v>#NAME?</v>
      </c>
      <c r="X4877" s="13" t="e">
        <f ca="1">AND(CalcTable[[#This Row],[IrrDay]],CalcTable[[#This Row],[IrrRain]],CalcTable[[#This Row],[IrrWarm]],CalcTable[[#This Row],[IrrWindy]])</f>
        <v>#NAME?</v>
      </c>
      <c r="Y4877" s="13" t="e">
        <f t="shared" ca="1" si="1516"/>
        <v>#NAME?</v>
      </c>
      <c r="Z4877" s="13" t="e">
        <f ca="1">CalcTable[[#This Row],[IrrHours]]/5</f>
        <v>#NAME?</v>
      </c>
      <c r="AA4877" s="13" t="e">
        <f ca="1">IF(CalcTable[[#This Row],[IrrFlag]]=FALSE,0,MAX(0,CalcTable[[#This Row],[VolRednWind]]*(FCAP*IRR_TARGET-CalcTable[[#This Row],[IWC]])))</f>
        <v>#NAME?</v>
      </c>
      <c r="AB4877" s="13" t="e">
        <f ca="1">CalcTable[[#This Row],[IWC]]+CalcTable[[#This Row],[Eff Precip]]+CalcTable[[#This Row],[IrrAmt]]-CalcTable[[#This Row],[AET]]</f>
        <v>#NAME?</v>
      </c>
      <c r="AC4877" s="13" t="e">
        <f ca="1">IF(CalcTable[[#This Row],[PWC]]&gt;FCAP,MIN(24*PERC,MIN(SAT,CalcTable[[#This Row],[PWC]])-FCAP),0)</f>
        <v>#NAME?</v>
      </c>
      <c r="AD4877" s="13" t="e">
        <f ca="1">IF(CalcTable[[#This Row],[PWC]]&gt;SAT,CalcTable[[#This Row],[PWC]]-SAT,0)</f>
        <v>#NAME?</v>
      </c>
      <c r="AE4877" s="13" t="e">
        <f ca="1">CalcTable[[#This Row],[PWC]]-CalcTable[[#This Row],[PercAmt]]-CalcTable[[#This Row],[Runoff]]</f>
        <v>#NAME?</v>
      </c>
      <c r="AF4877" s="13" t="e">
        <f ca="1">CalcTable[[#This Row],[IrrAmt]]/1000*CUR_IRR_AREA*10000/IRR_EFF</f>
        <v>#NAME?</v>
      </c>
      <c r="AG4877" s="147"/>
      <c r="AH4877" s="13"/>
      <c r="AI4877" s="50">
        <v>0</v>
      </c>
      <c r="AJ4877" s="50">
        <v>0</v>
      </c>
      <c r="AK4877" s="50">
        <v>0</v>
      </c>
      <c r="AL4877" s="50">
        <v>4.459190833354274</v>
      </c>
      <c r="AM4877" s="50"/>
      <c r="AN4877" s="50"/>
      <c r="AO4877" s="50"/>
      <c r="AP4877" s="50"/>
      <c r="AQ4877" s="50"/>
      <c r="AR4877" s="50"/>
      <c r="AS4877" s="50"/>
      <c r="AT4877" s="50"/>
      <c r="AU4877" s="50"/>
      <c r="AV4877" s="50"/>
      <c r="AW4877" s="50"/>
      <c r="AX4877" s="50">
        <f t="shared" si="1527"/>
        <v>4.459190833354274</v>
      </c>
      <c r="AY4877" s="50"/>
      <c r="AZ4877" s="50">
        <f t="shared" si="1517"/>
        <v>130.80293111172537</v>
      </c>
      <c r="BA4877" s="50">
        <f t="shared" si="1518"/>
        <v>201.39498917202161</v>
      </c>
      <c r="BB4877" s="50">
        <f t="shared" si="1519"/>
        <v>207.62370017734187</v>
      </c>
      <c r="BC4877" s="17">
        <f t="shared" si="1520"/>
        <v>19918</v>
      </c>
      <c r="BD4877" s="50">
        <f t="shared" si="1521"/>
        <v>4.459190833354274</v>
      </c>
      <c r="BE4877" s="50">
        <f t="shared" si="1522"/>
        <v>130.80293111172537</v>
      </c>
      <c r="BF4877" s="50">
        <f t="shared" si="1528"/>
        <v>213.95195513488991</v>
      </c>
      <c r="BG4877" s="50"/>
      <c r="BH4877" s="17">
        <f t="shared" si="1523"/>
        <v>0</v>
      </c>
      <c r="BI4877" s="17">
        <f t="shared" si="1531"/>
        <v>4877</v>
      </c>
      <c r="BJ4877" s="17">
        <f t="shared" si="1529"/>
        <v>4877</v>
      </c>
      <c r="BK4877" s="150">
        <f t="shared" si="1530"/>
        <v>33473</v>
      </c>
      <c r="BL4877" s="50" t="e">
        <f t="shared" ca="1" si="1524"/>
        <v>#NAME?</v>
      </c>
      <c r="BM4877" s="50" t="e">
        <f t="shared" ca="1" si="1525"/>
        <v>#NAME?</v>
      </c>
      <c r="BN4877" s="50" t="e">
        <f t="shared" ca="1" si="1526"/>
        <v>#NAME?</v>
      </c>
    </row>
    <row r="4878" spans="1:66" x14ac:dyDescent="0.35">
      <c r="A4878" s="48">
        <v>33474</v>
      </c>
      <c r="B4878" s="17">
        <v>1991</v>
      </c>
      <c r="C4878" s="17">
        <v>8</v>
      </c>
      <c r="D4878" s="17">
        <v>236</v>
      </c>
      <c r="E4878" s="17">
        <v>24</v>
      </c>
      <c r="F4878" s="17">
        <v>7</v>
      </c>
      <c r="G4878" s="50">
        <v>10</v>
      </c>
      <c r="H4878" s="32">
        <v>2.7587202043744297</v>
      </c>
      <c r="I4878" s="50">
        <v>6.333333333333333</v>
      </c>
      <c r="J4878" s="13">
        <v>0</v>
      </c>
      <c r="K4878" s="13">
        <f t="shared" si="1512"/>
        <v>0</v>
      </c>
      <c r="L4878" s="13">
        <f t="shared" si="1513"/>
        <v>0</v>
      </c>
      <c r="M4878" s="13" t="e">
        <f ca="1">CalcTable[[#This Row],[IWC]]-AE4877</f>
        <v>#NAME?</v>
      </c>
      <c r="N4878" s="13" t="e">
        <f ca="1">IF(CalcTable[[#This Row],[Day of Year]]&lt;123,FCAP,AE4877)</f>
        <v>#NAME?</v>
      </c>
      <c r="O4878" s="17" t="e">
        <f ca="1">IF(IRR_DRIP,5,COUNTIF('IDET Wind Values'!C4862:G4862,"&lt;="&amp;IRR_MAXWIND))</f>
        <v>#NAME?</v>
      </c>
      <c r="P4878" s="13" t="e">
        <f ca="1">CalcTable[[#This Row],[ET_o]]*KL</f>
        <v>#NAME?</v>
      </c>
      <c r="Q4878" s="13" t="e">
        <f ca="1">IF(WILTPT&lt;=0,1,MAX(0,MIN(1,(CalcTable[[#This Row],[IWC]]-WILTPT)/(MAD-WILTPT))))</f>
        <v>#NAME?</v>
      </c>
      <c r="R4878" s="13" t="e">
        <f ca="1">CalcTable[[#This Row],[ETMult]]*CalcTable[[#This Row],[ETb]]</f>
        <v>#NAME?</v>
      </c>
      <c r="S4878" s="13" t="b">
        <f>INDEX(IRR_LIST,CalcTable[[#This Row],[Day of Week]]+1)</f>
        <v>0</v>
      </c>
      <c r="T4878" s="13">
        <f t="shared" ca="1" si="1514"/>
        <v>0</v>
      </c>
      <c r="U4878" s="13" t="b">
        <f ca="1">IF(CalcTable[[#This Row],[IrrPrecip]]&gt;=IC_MM,FALSE,TRUE)</f>
        <v>1</v>
      </c>
      <c r="V4878" s="13" t="b">
        <f t="shared" si="1515"/>
        <v>1</v>
      </c>
      <c r="W4878" s="13" t="e">
        <f ca="1">IF(AND(IRR_DRIP=FALSE,CalcTable[[#This Row],[IrrHours]]&lt;=0),FALSE,TRUE)</f>
        <v>#NAME?</v>
      </c>
      <c r="X4878" s="13" t="e">
        <f ca="1">AND(CalcTable[[#This Row],[IrrDay]],CalcTable[[#This Row],[IrrRain]],CalcTable[[#This Row],[IrrWarm]],CalcTable[[#This Row],[IrrWindy]])</f>
        <v>#NAME?</v>
      </c>
      <c r="Y4878" s="13" t="e">
        <f t="shared" ca="1" si="1516"/>
        <v>#NAME?</v>
      </c>
      <c r="Z4878" s="13" t="e">
        <f ca="1">CalcTable[[#This Row],[IrrHours]]/5</f>
        <v>#NAME?</v>
      </c>
      <c r="AA4878" s="13" t="e">
        <f ca="1">IF(CalcTable[[#This Row],[IrrFlag]]=FALSE,0,MAX(0,CalcTable[[#This Row],[VolRednWind]]*(FCAP*IRR_TARGET-CalcTable[[#This Row],[IWC]])))</f>
        <v>#NAME?</v>
      </c>
      <c r="AB4878" s="13" t="e">
        <f ca="1">CalcTable[[#This Row],[IWC]]+CalcTable[[#This Row],[Eff Precip]]+CalcTable[[#This Row],[IrrAmt]]-CalcTable[[#This Row],[AET]]</f>
        <v>#NAME?</v>
      </c>
      <c r="AC4878" s="13" t="e">
        <f ca="1">IF(CalcTable[[#This Row],[PWC]]&gt;FCAP,MIN(24*PERC,MIN(SAT,CalcTable[[#This Row],[PWC]])-FCAP),0)</f>
        <v>#NAME?</v>
      </c>
      <c r="AD4878" s="13" t="e">
        <f ca="1">IF(CalcTable[[#This Row],[PWC]]&gt;SAT,CalcTable[[#This Row],[PWC]]-SAT,0)</f>
        <v>#NAME?</v>
      </c>
      <c r="AE4878" s="13" t="e">
        <f ca="1">CalcTable[[#This Row],[PWC]]-CalcTable[[#This Row],[PercAmt]]-CalcTable[[#This Row],[Runoff]]</f>
        <v>#NAME?</v>
      </c>
      <c r="AF4878" s="13" t="e">
        <f ca="1">CalcTable[[#This Row],[IrrAmt]]/1000*CUR_IRR_AREA*10000/IRR_EFF</f>
        <v>#NAME?</v>
      </c>
      <c r="AG4878" s="147"/>
      <c r="AH4878" s="13"/>
      <c r="AI4878" s="50">
        <v>0</v>
      </c>
      <c r="AJ4878" s="50">
        <v>0</v>
      </c>
      <c r="AK4878" s="50">
        <v>10.75845566071483</v>
      </c>
      <c r="AL4878" s="50">
        <v>0</v>
      </c>
      <c r="AM4878" s="50"/>
      <c r="AN4878" s="50"/>
      <c r="AO4878" s="50"/>
      <c r="AP4878" s="50"/>
      <c r="AQ4878" s="50"/>
      <c r="AR4878" s="50"/>
      <c r="AS4878" s="50"/>
      <c r="AT4878" s="50"/>
      <c r="AU4878" s="50"/>
      <c r="AV4878" s="50"/>
      <c r="AW4878" s="50"/>
      <c r="AX4878" s="50">
        <f t="shared" si="1527"/>
        <v>10.75845566071483</v>
      </c>
      <c r="AY4878" s="50"/>
      <c r="AZ4878" s="50">
        <f t="shared" si="1517"/>
        <v>157.79068302381751</v>
      </c>
      <c r="BA4878" s="50">
        <f t="shared" si="1518"/>
        <v>242.94755957635391</v>
      </c>
      <c r="BB4878" s="50">
        <f t="shared" si="1519"/>
        <v>250.46140162510719</v>
      </c>
      <c r="BC4878" s="17">
        <f t="shared" si="1520"/>
        <v>19918</v>
      </c>
      <c r="BD4878" s="50">
        <f t="shared" si="1521"/>
        <v>10.75845566071483</v>
      </c>
      <c r="BE4878" s="50">
        <f t="shared" si="1522"/>
        <v>157.79068302381751</v>
      </c>
      <c r="BF4878" s="50">
        <f t="shared" si="1528"/>
        <v>258.09532590809943</v>
      </c>
      <c r="BG4878" s="50"/>
      <c r="BH4878" s="17">
        <f t="shared" si="1523"/>
        <v>0</v>
      </c>
      <c r="BI4878" s="17">
        <f t="shared" si="1531"/>
        <v>4878</v>
      </c>
      <c r="BJ4878" s="17">
        <f t="shared" si="1529"/>
        <v>4878</v>
      </c>
      <c r="BK4878" s="150">
        <f t="shared" si="1530"/>
        <v>33474</v>
      </c>
      <c r="BL4878" s="50" t="e">
        <f t="shared" ca="1" si="1524"/>
        <v>#NAME?</v>
      </c>
      <c r="BM4878" s="50" t="e">
        <f t="shared" ca="1" si="1525"/>
        <v>#NAME?</v>
      </c>
      <c r="BN4878" s="50" t="e">
        <f t="shared" ca="1" si="1526"/>
        <v>#NAME?</v>
      </c>
    </row>
    <row r="4879" spans="1:66" x14ac:dyDescent="0.35">
      <c r="A4879" s="48">
        <v>33475</v>
      </c>
      <c r="B4879" s="17">
        <v>1991</v>
      </c>
      <c r="C4879" s="17">
        <v>8</v>
      </c>
      <c r="D4879" s="17">
        <v>237</v>
      </c>
      <c r="E4879" s="17">
        <v>25</v>
      </c>
      <c r="F4879" s="17">
        <v>1</v>
      </c>
      <c r="G4879" s="50">
        <v>10.3</v>
      </c>
      <c r="H4879" s="32">
        <v>2.6376404224648415</v>
      </c>
      <c r="I4879" s="50">
        <v>4.5</v>
      </c>
      <c r="J4879" s="13">
        <v>8.8000000000000007</v>
      </c>
      <c r="K4879" s="13">
        <f t="shared" si="1512"/>
        <v>8.8000000000000007</v>
      </c>
      <c r="L4879" s="13">
        <f t="shared" si="1513"/>
        <v>2.8500000000000005</v>
      </c>
      <c r="M4879" s="13" t="e">
        <f ca="1">CalcTable[[#This Row],[IWC]]-AE4878</f>
        <v>#NAME?</v>
      </c>
      <c r="N4879" s="13" t="e">
        <f ca="1">IF(CalcTable[[#This Row],[Day of Year]]&lt;123,FCAP,AE4878)</f>
        <v>#NAME?</v>
      </c>
      <c r="O4879" s="17" t="e">
        <f ca="1">IF(IRR_DRIP,5,COUNTIF('IDET Wind Values'!C4863:G4863,"&lt;="&amp;IRR_MAXWIND))</f>
        <v>#NAME?</v>
      </c>
      <c r="P4879" s="13" t="e">
        <f ca="1">CalcTable[[#This Row],[ET_o]]*KL</f>
        <v>#NAME?</v>
      </c>
      <c r="Q4879" s="13" t="e">
        <f ca="1">IF(WILTPT&lt;=0,1,MAX(0,MIN(1,(CalcTable[[#This Row],[IWC]]-WILTPT)/(MAD-WILTPT))))</f>
        <v>#NAME?</v>
      </c>
      <c r="R4879" s="13" t="e">
        <f ca="1">CalcTable[[#This Row],[ETMult]]*CalcTable[[#This Row],[ETb]]</f>
        <v>#NAME?</v>
      </c>
      <c r="S4879" s="13" t="b">
        <f>INDEX(IRR_LIST,CalcTable[[#This Row],[Day of Week]]+1)</f>
        <v>1</v>
      </c>
      <c r="T4879" s="13">
        <f t="shared" ca="1" si="1514"/>
        <v>0</v>
      </c>
      <c r="U4879" s="13" t="b">
        <f ca="1">IF(CalcTable[[#This Row],[IrrPrecip]]&gt;=IC_MM,FALSE,TRUE)</f>
        <v>1</v>
      </c>
      <c r="V4879" s="13" t="b">
        <f t="shared" si="1515"/>
        <v>1</v>
      </c>
      <c r="W4879" s="13" t="e">
        <f ca="1">IF(AND(IRR_DRIP=FALSE,CalcTable[[#This Row],[IrrHours]]&lt;=0),FALSE,TRUE)</f>
        <v>#NAME?</v>
      </c>
      <c r="X4879" s="13" t="e">
        <f ca="1">AND(CalcTable[[#This Row],[IrrDay]],CalcTable[[#This Row],[IrrRain]],CalcTable[[#This Row],[IrrWarm]],CalcTable[[#This Row],[IrrWindy]])</f>
        <v>#NAME?</v>
      </c>
      <c r="Y4879" s="13" t="e">
        <f t="shared" ca="1" si="1516"/>
        <v>#NAME?</v>
      </c>
      <c r="Z4879" s="13" t="e">
        <f ca="1">CalcTable[[#This Row],[IrrHours]]/5</f>
        <v>#NAME?</v>
      </c>
      <c r="AA4879" s="13" t="e">
        <f ca="1">IF(CalcTable[[#This Row],[IrrFlag]]=FALSE,0,MAX(0,CalcTable[[#This Row],[VolRednWind]]*(FCAP*IRR_TARGET-CalcTable[[#This Row],[IWC]])))</f>
        <v>#NAME?</v>
      </c>
      <c r="AB4879" s="13" t="e">
        <f ca="1">CalcTable[[#This Row],[IWC]]+CalcTable[[#This Row],[Eff Precip]]+CalcTable[[#This Row],[IrrAmt]]-CalcTable[[#This Row],[AET]]</f>
        <v>#NAME?</v>
      </c>
      <c r="AC4879" s="13" t="e">
        <f ca="1">IF(CalcTable[[#This Row],[PWC]]&gt;FCAP,MIN(24*PERC,MIN(SAT,CalcTable[[#This Row],[PWC]])-FCAP),0)</f>
        <v>#NAME?</v>
      </c>
      <c r="AD4879" s="13" t="e">
        <f ca="1">IF(CalcTable[[#This Row],[PWC]]&gt;SAT,CalcTable[[#This Row],[PWC]]-SAT,0)</f>
        <v>#NAME?</v>
      </c>
      <c r="AE4879" s="13" t="e">
        <f ca="1">CalcTable[[#This Row],[PWC]]-CalcTable[[#This Row],[PercAmt]]-CalcTable[[#This Row],[Runoff]]</f>
        <v>#NAME?</v>
      </c>
      <c r="AF4879" s="13" t="e">
        <f ca="1">CalcTable[[#This Row],[IrrAmt]]/1000*CUR_IRR_AREA*10000/IRR_EFF</f>
        <v>#NAME?</v>
      </c>
      <c r="AG4879" s="147"/>
      <c r="AH4879" s="13"/>
      <c r="AI4879" s="50">
        <v>10.920639942055963</v>
      </c>
      <c r="AJ4879" s="50">
        <v>12.640428702279053</v>
      </c>
      <c r="AK4879" s="50">
        <v>0</v>
      </c>
      <c r="AL4879" s="50">
        <v>0</v>
      </c>
      <c r="AM4879" s="50"/>
      <c r="AN4879" s="50"/>
      <c r="AO4879" s="50"/>
      <c r="AP4879" s="50"/>
      <c r="AQ4879" s="50"/>
      <c r="AR4879" s="50"/>
      <c r="AS4879" s="50"/>
      <c r="AT4879" s="50"/>
      <c r="AU4879" s="50"/>
      <c r="AV4879" s="50"/>
      <c r="AW4879" s="50"/>
      <c r="AX4879" s="50">
        <f t="shared" si="1527"/>
        <v>23.561068644335016</v>
      </c>
      <c r="AY4879" s="50"/>
      <c r="AZ4879" s="50">
        <f t="shared" si="1517"/>
        <v>530.95529441700637</v>
      </c>
      <c r="BA4879" s="50">
        <f t="shared" si="1518"/>
        <v>858.24830040764562</v>
      </c>
      <c r="BB4879" s="50">
        <f t="shared" si="1519"/>
        <v>888.05918632738326</v>
      </c>
      <c r="BC4879" s="17">
        <f t="shared" si="1520"/>
        <v>19918</v>
      </c>
      <c r="BD4879" s="50">
        <f t="shared" si="1521"/>
        <v>23.561068644335016</v>
      </c>
      <c r="BE4879" s="50">
        <f t="shared" si="1522"/>
        <v>530.95529441700637</v>
      </c>
      <c r="BF4879" s="50">
        <f t="shared" si="1528"/>
        <v>868.47383590134575</v>
      </c>
      <c r="BG4879" s="50"/>
      <c r="BH4879" s="17">
        <f t="shared" si="1523"/>
        <v>0</v>
      </c>
      <c r="BI4879" s="17">
        <f t="shared" si="1531"/>
        <v>4879</v>
      </c>
      <c r="BJ4879" s="17">
        <f t="shared" si="1529"/>
        <v>4879</v>
      </c>
      <c r="BK4879" s="150">
        <f t="shared" si="1530"/>
        <v>33475</v>
      </c>
      <c r="BL4879" s="50" t="e">
        <f t="shared" ca="1" si="1524"/>
        <v>#NAME?</v>
      </c>
      <c r="BM4879" s="50" t="e">
        <f t="shared" ca="1" si="1525"/>
        <v>#NAME?</v>
      </c>
      <c r="BN4879" s="50" t="e">
        <f t="shared" ca="1" si="1526"/>
        <v>#NAME?</v>
      </c>
    </row>
    <row r="4880" spans="1:66" x14ac:dyDescent="0.35">
      <c r="A4880" s="48">
        <v>33476</v>
      </c>
      <c r="B4880" s="17">
        <v>1991</v>
      </c>
      <c r="C4880" s="17">
        <v>8</v>
      </c>
      <c r="D4880" s="17">
        <v>238</v>
      </c>
      <c r="E4880" s="17">
        <v>26</v>
      </c>
      <c r="F4880" s="17">
        <v>2</v>
      </c>
      <c r="G4880" s="50">
        <v>6.9</v>
      </c>
      <c r="H4880" s="32">
        <v>3.9019785661617647</v>
      </c>
      <c r="I4880" s="50">
        <v>6.166666666666667</v>
      </c>
      <c r="J4880" s="13">
        <v>0</v>
      </c>
      <c r="K4880" s="13">
        <f t="shared" si="1512"/>
        <v>0</v>
      </c>
      <c r="L4880" s="13">
        <f t="shared" si="1513"/>
        <v>0</v>
      </c>
      <c r="M4880" s="13" t="e">
        <f ca="1">CalcTable[[#This Row],[IWC]]-AE4879</f>
        <v>#NAME?</v>
      </c>
      <c r="N4880" s="13" t="e">
        <f ca="1">IF(CalcTable[[#This Row],[Day of Year]]&lt;123,FCAP,AE4879)</f>
        <v>#NAME?</v>
      </c>
      <c r="O4880" s="17" t="e">
        <f ca="1">IF(IRR_DRIP,5,COUNTIF('IDET Wind Values'!C4864:G4864,"&lt;="&amp;IRR_MAXWIND))</f>
        <v>#NAME?</v>
      </c>
      <c r="P4880" s="13" t="e">
        <f ca="1">CalcTable[[#This Row],[ET_o]]*KL</f>
        <v>#NAME?</v>
      </c>
      <c r="Q4880" s="13" t="e">
        <f ca="1">IF(WILTPT&lt;=0,1,MAX(0,MIN(1,(CalcTable[[#This Row],[IWC]]-WILTPT)/(MAD-WILTPT))))</f>
        <v>#NAME?</v>
      </c>
      <c r="R4880" s="13" t="e">
        <f ca="1">CalcTable[[#This Row],[ETMult]]*CalcTable[[#This Row],[ETb]]</f>
        <v>#NAME?</v>
      </c>
      <c r="S4880" s="13" t="b">
        <f>INDEX(IRR_LIST,CalcTable[[#This Row],[Day of Week]]+1)</f>
        <v>0</v>
      </c>
      <c r="T4880" s="13">
        <f t="shared" ca="1" si="1514"/>
        <v>8.8000000000000007</v>
      </c>
      <c r="U4880" s="13" t="b">
        <f ca="1">IF(CalcTable[[#This Row],[IrrPrecip]]&gt;=IC_MM,FALSE,TRUE)</f>
        <v>1</v>
      </c>
      <c r="V4880" s="13" t="b">
        <f t="shared" si="1515"/>
        <v>1</v>
      </c>
      <c r="W4880" s="13" t="e">
        <f ca="1">IF(AND(IRR_DRIP=FALSE,CalcTable[[#This Row],[IrrHours]]&lt;=0),FALSE,TRUE)</f>
        <v>#NAME?</v>
      </c>
      <c r="X4880" s="13" t="e">
        <f ca="1">AND(CalcTable[[#This Row],[IrrDay]],CalcTable[[#This Row],[IrrRain]],CalcTable[[#This Row],[IrrWarm]],CalcTable[[#This Row],[IrrWindy]])</f>
        <v>#NAME?</v>
      </c>
      <c r="Y4880" s="13" t="e">
        <f t="shared" ca="1" si="1516"/>
        <v>#NAME?</v>
      </c>
      <c r="Z4880" s="13" t="e">
        <f ca="1">CalcTable[[#This Row],[IrrHours]]/5</f>
        <v>#NAME?</v>
      </c>
      <c r="AA4880" s="13" t="e">
        <f ca="1">IF(CalcTable[[#This Row],[IrrFlag]]=FALSE,0,MAX(0,CalcTable[[#This Row],[VolRednWind]]*(FCAP*IRR_TARGET-CalcTable[[#This Row],[IWC]])))</f>
        <v>#NAME?</v>
      </c>
      <c r="AB4880" s="13" t="e">
        <f ca="1">CalcTable[[#This Row],[IWC]]+CalcTable[[#This Row],[Eff Precip]]+CalcTable[[#This Row],[IrrAmt]]-CalcTable[[#This Row],[AET]]</f>
        <v>#NAME?</v>
      </c>
      <c r="AC4880" s="13" t="e">
        <f ca="1">IF(CalcTable[[#This Row],[PWC]]&gt;FCAP,MIN(24*PERC,MIN(SAT,CalcTable[[#This Row],[PWC]])-FCAP),0)</f>
        <v>#NAME?</v>
      </c>
      <c r="AD4880" s="13" t="e">
        <f ca="1">IF(CalcTable[[#This Row],[PWC]]&gt;SAT,CalcTable[[#This Row],[PWC]]-SAT,0)</f>
        <v>#NAME?</v>
      </c>
      <c r="AE4880" s="13" t="e">
        <f ca="1">CalcTable[[#This Row],[PWC]]-CalcTable[[#This Row],[PercAmt]]-CalcTable[[#This Row],[Runoff]]</f>
        <v>#NAME?</v>
      </c>
      <c r="AF4880" s="13" t="e">
        <f ca="1">CalcTable[[#This Row],[IrrAmt]]/1000*CUR_IRR_AREA*10000/IRR_EFF</f>
        <v>#NAME?</v>
      </c>
      <c r="AG4880" s="147"/>
      <c r="AH4880" s="13"/>
      <c r="AI4880" s="50">
        <v>0</v>
      </c>
      <c r="AJ4880" s="50">
        <v>0</v>
      </c>
      <c r="AK4880" s="50">
        <v>0</v>
      </c>
      <c r="AL4880" s="50">
        <v>2.3979983447616</v>
      </c>
      <c r="AM4880" s="50"/>
      <c r="AN4880" s="50"/>
      <c r="AO4880" s="50"/>
      <c r="AP4880" s="50"/>
      <c r="AQ4880" s="50"/>
      <c r="AR4880" s="50"/>
      <c r="AS4880" s="50"/>
      <c r="AT4880" s="50"/>
      <c r="AU4880" s="50"/>
      <c r="AV4880" s="50"/>
      <c r="AW4880" s="50"/>
      <c r="AX4880" s="50">
        <f t="shared" si="1527"/>
        <v>2.3979983447616</v>
      </c>
      <c r="AY4880" s="50"/>
      <c r="AZ4880" s="50">
        <f t="shared" si="1517"/>
        <v>70.3412847796736</v>
      </c>
      <c r="BA4880" s="50">
        <f t="shared" si="1518"/>
        <v>108.30324799410063</v>
      </c>
      <c r="BB4880" s="50">
        <f t="shared" si="1519"/>
        <v>111.6528329836089</v>
      </c>
      <c r="BC4880" s="17">
        <f t="shared" si="1520"/>
        <v>19918</v>
      </c>
      <c r="BD4880" s="50">
        <f t="shared" si="1521"/>
        <v>2.3979983447616</v>
      </c>
      <c r="BE4880" s="50">
        <f t="shared" si="1522"/>
        <v>70.3412847796736</v>
      </c>
      <c r="BF4880" s="50">
        <f t="shared" si="1528"/>
        <v>115.0559492619976</v>
      </c>
      <c r="BG4880" s="50"/>
      <c r="BH4880" s="17">
        <f t="shared" si="1523"/>
        <v>0</v>
      </c>
      <c r="BI4880" s="17">
        <f t="shared" si="1531"/>
        <v>4880</v>
      </c>
      <c r="BJ4880" s="17">
        <f t="shared" si="1529"/>
        <v>4880</v>
      </c>
      <c r="BK4880" s="150">
        <f t="shared" si="1530"/>
        <v>33476</v>
      </c>
      <c r="BL4880" s="50" t="e">
        <f t="shared" ca="1" si="1524"/>
        <v>#NAME?</v>
      </c>
      <c r="BM4880" s="50" t="e">
        <f t="shared" ca="1" si="1525"/>
        <v>#NAME?</v>
      </c>
      <c r="BN4880" s="50" t="e">
        <f t="shared" ca="1" si="1526"/>
        <v>#NAME?</v>
      </c>
    </row>
    <row r="4881" spans="1:66" x14ac:dyDescent="0.35">
      <c r="A4881" s="48">
        <v>33477</v>
      </c>
      <c r="B4881" s="17">
        <v>1991</v>
      </c>
      <c r="C4881" s="17">
        <v>8</v>
      </c>
      <c r="D4881" s="17">
        <v>239</v>
      </c>
      <c r="E4881" s="17">
        <v>27</v>
      </c>
      <c r="F4881" s="17">
        <v>3</v>
      </c>
      <c r="G4881" s="50">
        <v>12</v>
      </c>
      <c r="H4881" s="32">
        <v>5.2785176561629985</v>
      </c>
      <c r="I4881" s="50">
        <v>11.5</v>
      </c>
      <c r="J4881" s="13">
        <v>0</v>
      </c>
      <c r="K4881" s="13">
        <f t="shared" si="1512"/>
        <v>0</v>
      </c>
      <c r="L4881" s="13">
        <f t="shared" si="1513"/>
        <v>0</v>
      </c>
      <c r="M4881" s="13" t="e">
        <f ca="1">CalcTable[[#This Row],[IWC]]-AE4880</f>
        <v>#NAME?</v>
      </c>
      <c r="N4881" s="13" t="e">
        <f ca="1">IF(CalcTable[[#This Row],[Day of Year]]&lt;123,FCAP,AE4880)</f>
        <v>#NAME?</v>
      </c>
      <c r="O4881" s="17" t="e">
        <f ca="1">IF(IRR_DRIP,5,COUNTIF('IDET Wind Values'!C4865:G4865,"&lt;="&amp;IRR_MAXWIND))</f>
        <v>#NAME?</v>
      </c>
      <c r="P4881" s="13" t="e">
        <f ca="1">CalcTable[[#This Row],[ET_o]]*KL</f>
        <v>#NAME?</v>
      </c>
      <c r="Q4881" s="13" t="e">
        <f ca="1">IF(WILTPT&lt;=0,1,MAX(0,MIN(1,(CalcTable[[#This Row],[IWC]]-WILTPT)/(MAD-WILTPT))))</f>
        <v>#NAME?</v>
      </c>
      <c r="R4881" s="13" t="e">
        <f ca="1">CalcTable[[#This Row],[ETMult]]*CalcTable[[#This Row],[ETb]]</f>
        <v>#NAME?</v>
      </c>
      <c r="S4881" s="13" t="b">
        <f>INDEX(IRR_LIST,CalcTable[[#This Row],[Day of Week]]+1)</f>
        <v>1</v>
      </c>
      <c r="T4881" s="13">
        <f t="shared" ca="1" si="1514"/>
        <v>8.8000000000000007</v>
      </c>
      <c r="U4881" s="13" t="b">
        <f ca="1">IF(CalcTable[[#This Row],[IrrPrecip]]&gt;=IC_MM,FALSE,TRUE)</f>
        <v>1</v>
      </c>
      <c r="V4881" s="13" t="b">
        <f t="shared" si="1515"/>
        <v>1</v>
      </c>
      <c r="W4881" s="13" t="e">
        <f ca="1">IF(AND(IRR_DRIP=FALSE,CalcTable[[#This Row],[IrrHours]]&lt;=0),FALSE,TRUE)</f>
        <v>#NAME?</v>
      </c>
      <c r="X4881" s="13" t="e">
        <f ca="1">AND(CalcTable[[#This Row],[IrrDay]],CalcTable[[#This Row],[IrrRain]],CalcTable[[#This Row],[IrrWarm]],CalcTable[[#This Row],[IrrWindy]])</f>
        <v>#NAME?</v>
      </c>
      <c r="Y4881" s="13" t="e">
        <f t="shared" ca="1" si="1516"/>
        <v>#NAME?</v>
      </c>
      <c r="Z4881" s="13" t="e">
        <f ca="1">CalcTable[[#This Row],[IrrHours]]/5</f>
        <v>#NAME?</v>
      </c>
      <c r="AA4881" s="13" t="e">
        <f ca="1">IF(CalcTable[[#This Row],[IrrFlag]]=FALSE,0,MAX(0,CalcTable[[#This Row],[VolRednWind]]*(FCAP*IRR_TARGET-CalcTable[[#This Row],[IWC]])))</f>
        <v>#NAME?</v>
      </c>
      <c r="AB4881" s="13" t="e">
        <f ca="1">CalcTable[[#This Row],[IWC]]+CalcTable[[#This Row],[Eff Precip]]+CalcTable[[#This Row],[IrrAmt]]-CalcTable[[#This Row],[AET]]</f>
        <v>#NAME?</v>
      </c>
      <c r="AC4881" s="13" t="e">
        <f ca="1">IF(CalcTable[[#This Row],[PWC]]&gt;FCAP,MIN(24*PERC,MIN(SAT,CalcTable[[#This Row],[PWC]])-FCAP),0)</f>
        <v>#NAME?</v>
      </c>
      <c r="AD4881" s="13" t="e">
        <f ca="1">IF(CalcTable[[#This Row],[PWC]]&gt;SAT,CalcTable[[#This Row],[PWC]]-SAT,0)</f>
        <v>#NAME?</v>
      </c>
      <c r="AE4881" s="13" t="e">
        <f ca="1">CalcTable[[#This Row],[PWC]]-CalcTable[[#This Row],[PercAmt]]-CalcTable[[#This Row],[Runoff]]</f>
        <v>#NAME?</v>
      </c>
      <c r="AF4881" s="13" t="e">
        <f ca="1">CalcTable[[#This Row],[IrrAmt]]/1000*CUR_IRR_AREA*10000/IRR_EFF</f>
        <v>#NAME?</v>
      </c>
      <c r="AG4881" s="147"/>
      <c r="AH4881" s="13"/>
      <c r="AI4881" s="50">
        <v>4.911507997050589</v>
      </c>
      <c r="AJ4881" s="50">
        <v>7.6379079970505934</v>
      </c>
      <c r="AK4881" s="50">
        <v>0</v>
      </c>
      <c r="AL4881" s="50">
        <v>0</v>
      </c>
      <c r="AM4881" s="50"/>
      <c r="AN4881" s="50"/>
      <c r="AO4881" s="50"/>
      <c r="AP4881" s="50"/>
      <c r="AQ4881" s="50"/>
      <c r="AR4881" s="50"/>
      <c r="AS4881" s="50"/>
      <c r="AT4881" s="50"/>
      <c r="AU4881" s="50"/>
      <c r="AV4881" s="50"/>
      <c r="AW4881" s="50"/>
      <c r="AX4881" s="50">
        <f t="shared" si="1527"/>
        <v>12.549415994101182</v>
      </c>
      <c r="AY4881" s="50"/>
      <c r="AZ4881" s="50">
        <f t="shared" si="1517"/>
        <v>296.08075187022609</v>
      </c>
      <c r="BA4881" s="50">
        <f t="shared" si="1518"/>
        <v>480.49072676504107</v>
      </c>
      <c r="BB4881" s="50">
        <f t="shared" si="1519"/>
        <v>497.32540605125223</v>
      </c>
      <c r="BC4881" s="17">
        <f t="shared" si="1520"/>
        <v>19918</v>
      </c>
      <c r="BD4881" s="50">
        <f t="shared" si="1521"/>
        <v>12.549415994101182</v>
      </c>
      <c r="BE4881" s="50">
        <f t="shared" si="1522"/>
        <v>296.08075187022609</v>
      </c>
      <c r="BF4881" s="50">
        <f t="shared" si="1528"/>
        <v>484.29385490096683</v>
      </c>
      <c r="BG4881" s="50"/>
      <c r="BH4881" s="17">
        <f t="shared" si="1523"/>
        <v>0</v>
      </c>
      <c r="BI4881" s="17">
        <f t="shared" si="1531"/>
        <v>4881</v>
      </c>
      <c r="BJ4881" s="17">
        <f t="shared" si="1529"/>
        <v>4881</v>
      </c>
      <c r="BK4881" s="150">
        <f t="shared" si="1530"/>
        <v>33477</v>
      </c>
      <c r="BL4881" s="50" t="e">
        <f t="shared" ca="1" si="1524"/>
        <v>#NAME?</v>
      </c>
      <c r="BM4881" s="50" t="e">
        <f t="shared" ca="1" si="1525"/>
        <v>#NAME?</v>
      </c>
      <c r="BN4881" s="50" t="e">
        <f t="shared" ca="1" si="1526"/>
        <v>#NAME?</v>
      </c>
    </row>
    <row r="4882" spans="1:66" x14ac:dyDescent="0.35">
      <c r="A4882" s="48">
        <v>33478</v>
      </c>
      <c r="B4882" s="17">
        <v>1991</v>
      </c>
      <c r="C4882" s="17">
        <v>8</v>
      </c>
      <c r="D4882" s="17">
        <v>240</v>
      </c>
      <c r="E4882" s="17">
        <v>28</v>
      </c>
      <c r="F4882" s="17">
        <v>4</v>
      </c>
      <c r="G4882" s="50">
        <v>11.9</v>
      </c>
      <c r="H4882" s="32">
        <v>3.9317217633064661</v>
      </c>
      <c r="I4882" s="50">
        <v>5.333333333333333</v>
      </c>
      <c r="J4882" s="13">
        <v>0</v>
      </c>
      <c r="K4882" s="13">
        <f t="shared" si="1512"/>
        <v>0</v>
      </c>
      <c r="L4882" s="13">
        <f t="shared" si="1513"/>
        <v>0</v>
      </c>
      <c r="M4882" s="13" t="e">
        <f ca="1">CalcTable[[#This Row],[IWC]]-AE4881</f>
        <v>#NAME?</v>
      </c>
      <c r="N4882" s="13" t="e">
        <f ca="1">IF(CalcTable[[#This Row],[Day of Year]]&lt;123,FCAP,AE4881)</f>
        <v>#NAME?</v>
      </c>
      <c r="O4882" s="17" t="e">
        <f ca="1">IF(IRR_DRIP,5,COUNTIF('IDET Wind Values'!C4866:G4866,"&lt;="&amp;IRR_MAXWIND))</f>
        <v>#NAME?</v>
      </c>
      <c r="P4882" s="13" t="e">
        <f ca="1">CalcTable[[#This Row],[ET_o]]*KL</f>
        <v>#NAME?</v>
      </c>
      <c r="Q4882" s="13" t="e">
        <f ca="1">IF(WILTPT&lt;=0,1,MAX(0,MIN(1,(CalcTable[[#This Row],[IWC]]-WILTPT)/(MAD-WILTPT))))</f>
        <v>#NAME?</v>
      </c>
      <c r="R4882" s="13" t="e">
        <f ca="1">CalcTable[[#This Row],[ETMult]]*CalcTable[[#This Row],[ETb]]</f>
        <v>#NAME?</v>
      </c>
      <c r="S4882" s="13" t="b">
        <f>INDEX(IRR_LIST,CalcTable[[#This Row],[Day of Week]]+1)</f>
        <v>0</v>
      </c>
      <c r="T4882" s="13">
        <f t="shared" ca="1" si="1514"/>
        <v>0</v>
      </c>
      <c r="U4882" s="13" t="b">
        <f ca="1">IF(CalcTable[[#This Row],[IrrPrecip]]&gt;=IC_MM,FALSE,TRUE)</f>
        <v>1</v>
      </c>
      <c r="V4882" s="13" t="b">
        <f t="shared" si="1515"/>
        <v>1</v>
      </c>
      <c r="W4882" s="13" t="e">
        <f ca="1">IF(AND(IRR_DRIP=FALSE,CalcTable[[#This Row],[IrrHours]]&lt;=0),FALSE,TRUE)</f>
        <v>#NAME?</v>
      </c>
      <c r="X4882" s="13" t="e">
        <f ca="1">AND(CalcTable[[#This Row],[IrrDay]],CalcTable[[#This Row],[IrrRain]],CalcTable[[#This Row],[IrrWarm]],CalcTable[[#This Row],[IrrWindy]])</f>
        <v>#NAME?</v>
      </c>
      <c r="Y4882" s="13" t="e">
        <f t="shared" ca="1" si="1516"/>
        <v>#NAME?</v>
      </c>
      <c r="Z4882" s="13" t="e">
        <f ca="1">CalcTable[[#This Row],[IrrHours]]/5</f>
        <v>#NAME?</v>
      </c>
      <c r="AA4882" s="13" t="e">
        <f ca="1">IF(CalcTable[[#This Row],[IrrFlag]]=FALSE,0,MAX(0,CalcTable[[#This Row],[VolRednWind]]*(FCAP*IRR_TARGET-CalcTable[[#This Row],[IWC]])))</f>
        <v>#NAME?</v>
      </c>
      <c r="AB4882" s="13" t="e">
        <f ca="1">CalcTable[[#This Row],[IWC]]+CalcTable[[#This Row],[Eff Precip]]+CalcTable[[#This Row],[IrrAmt]]-CalcTable[[#This Row],[AET]]</f>
        <v>#NAME?</v>
      </c>
      <c r="AC4882" s="13" t="e">
        <f ca="1">IF(CalcTable[[#This Row],[PWC]]&gt;FCAP,MIN(24*PERC,MIN(SAT,CalcTable[[#This Row],[PWC]])-FCAP),0)</f>
        <v>#NAME?</v>
      </c>
      <c r="AD4882" s="13" t="e">
        <f ca="1">IF(CalcTable[[#This Row],[PWC]]&gt;SAT,CalcTable[[#This Row],[PWC]]-SAT,0)</f>
        <v>#NAME?</v>
      </c>
      <c r="AE4882" s="13" t="e">
        <f ca="1">CalcTable[[#This Row],[PWC]]-CalcTable[[#This Row],[PercAmt]]-CalcTable[[#This Row],[Runoff]]</f>
        <v>#NAME?</v>
      </c>
      <c r="AF4882" s="13" t="e">
        <f ca="1">CalcTable[[#This Row],[IrrAmt]]/1000*CUR_IRR_AREA*10000/IRR_EFF</f>
        <v>#NAME?</v>
      </c>
      <c r="AG4882" s="147"/>
      <c r="AH4882" s="13"/>
      <c r="AI4882" s="50">
        <v>0</v>
      </c>
      <c r="AJ4882" s="50">
        <v>0</v>
      </c>
      <c r="AK4882" s="50">
        <v>7.9772729222786261</v>
      </c>
      <c r="AL4882" s="50">
        <v>5.1831847108896518</v>
      </c>
      <c r="AM4882" s="50"/>
      <c r="AN4882" s="50"/>
      <c r="AO4882" s="50"/>
      <c r="AP4882" s="50"/>
      <c r="AQ4882" s="50"/>
      <c r="AR4882" s="50"/>
      <c r="AS4882" s="50"/>
      <c r="AT4882" s="50"/>
      <c r="AU4882" s="50"/>
      <c r="AV4882" s="50"/>
      <c r="AW4882" s="50"/>
      <c r="AX4882" s="50">
        <f t="shared" si="1527"/>
        <v>13.160457633168278</v>
      </c>
      <c r="AY4882" s="50"/>
      <c r="AZ4882" s="50">
        <f t="shared" si="1517"/>
        <v>269.04008771284964</v>
      </c>
      <c r="BA4882" s="50">
        <f t="shared" si="1518"/>
        <v>414.23632552613356</v>
      </c>
      <c r="BB4882" s="50">
        <f t="shared" si="1519"/>
        <v>427.04775827436458</v>
      </c>
      <c r="BC4882" s="17">
        <f t="shared" si="1520"/>
        <v>19918</v>
      </c>
      <c r="BD4882" s="50">
        <f t="shared" si="1521"/>
        <v>13.160457633168278</v>
      </c>
      <c r="BE4882" s="50">
        <f t="shared" si="1522"/>
        <v>269.04008771284964</v>
      </c>
      <c r="BF4882" s="50">
        <f t="shared" si="1528"/>
        <v>440.06393653870145</v>
      </c>
      <c r="BG4882" s="50"/>
      <c r="BH4882" s="17">
        <f t="shared" si="1523"/>
        <v>0</v>
      </c>
      <c r="BI4882" s="17">
        <f t="shared" si="1531"/>
        <v>4882</v>
      </c>
      <c r="BJ4882" s="17">
        <f t="shared" si="1529"/>
        <v>4882</v>
      </c>
      <c r="BK4882" s="150">
        <f t="shared" si="1530"/>
        <v>33478</v>
      </c>
      <c r="BL4882" s="50" t="e">
        <f t="shared" ca="1" si="1524"/>
        <v>#NAME?</v>
      </c>
      <c r="BM4882" s="50" t="e">
        <f t="shared" ca="1" si="1525"/>
        <v>#NAME?</v>
      </c>
      <c r="BN4882" s="50" t="e">
        <f t="shared" ca="1" si="1526"/>
        <v>#NAME?</v>
      </c>
    </row>
    <row r="4883" spans="1:66" x14ac:dyDescent="0.35">
      <c r="A4883" s="48">
        <v>33479</v>
      </c>
      <c r="B4883" s="17">
        <v>1991</v>
      </c>
      <c r="C4883" s="17">
        <v>8</v>
      </c>
      <c r="D4883" s="17">
        <v>241</v>
      </c>
      <c r="E4883" s="17">
        <v>29</v>
      </c>
      <c r="F4883" s="17">
        <v>5</v>
      </c>
      <c r="G4883" s="50">
        <v>8.4</v>
      </c>
      <c r="H4883" s="32">
        <v>3.8499779874471298</v>
      </c>
      <c r="I4883" s="50">
        <v>3.8333333333333335</v>
      </c>
      <c r="J4883" s="13">
        <v>0</v>
      </c>
      <c r="K4883" s="13">
        <f t="shared" si="1512"/>
        <v>0</v>
      </c>
      <c r="L4883" s="13">
        <f t="shared" si="1513"/>
        <v>0</v>
      </c>
      <c r="M4883" s="13" t="e">
        <f ca="1">CalcTable[[#This Row],[IWC]]-AE4882</f>
        <v>#NAME?</v>
      </c>
      <c r="N4883" s="13" t="e">
        <f ca="1">IF(CalcTable[[#This Row],[Day of Year]]&lt;123,FCAP,AE4882)</f>
        <v>#NAME?</v>
      </c>
      <c r="O4883" s="17" t="e">
        <f ca="1">IF(IRR_DRIP,5,COUNTIF('IDET Wind Values'!C4867:G4867,"&lt;="&amp;IRR_MAXWIND))</f>
        <v>#NAME?</v>
      </c>
      <c r="P4883" s="13" t="e">
        <f ca="1">CalcTable[[#This Row],[ET_o]]*KL</f>
        <v>#NAME?</v>
      </c>
      <c r="Q4883" s="13" t="e">
        <f ca="1">IF(WILTPT&lt;=0,1,MAX(0,MIN(1,(CalcTable[[#This Row],[IWC]]-WILTPT)/(MAD-WILTPT))))</f>
        <v>#NAME?</v>
      </c>
      <c r="R4883" s="13" t="e">
        <f ca="1">CalcTable[[#This Row],[ETMult]]*CalcTable[[#This Row],[ETb]]</f>
        <v>#NAME?</v>
      </c>
      <c r="S4883" s="13" t="b">
        <f>INDEX(IRR_LIST,CalcTable[[#This Row],[Day of Week]]+1)</f>
        <v>1</v>
      </c>
      <c r="T4883" s="13">
        <f t="shared" ca="1" si="1514"/>
        <v>0</v>
      </c>
      <c r="U4883" s="13" t="b">
        <f ca="1">IF(CalcTable[[#This Row],[IrrPrecip]]&gt;=IC_MM,FALSE,TRUE)</f>
        <v>1</v>
      </c>
      <c r="V4883" s="13" t="b">
        <f t="shared" si="1515"/>
        <v>1</v>
      </c>
      <c r="W4883" s="13" t="e">
        <f ca="1">IF(AND(IRR_DRIP=FALSE,CalcTable[[#This Row],[IrrHours]]&lt;=0),FALSE,TRUE)</f>
        <v>#NAME?</v>
      </c>
      <c r="X4883" s="13" t="e">
        <f ca="1">AND(CalcTable[[#This Row],[IrrDay]],CalcTable[[#This Row],[IrrRain]],CalcTable[[#This Row],[IrrWarm]],CalcTable[[#This Row],[IrrWindy]])</f>
        <v>#NAME?</v>
      </c>
      <c r="Y4883" s="13" t="e">
        <f t="shared" ca="1" si="1516"/>
        <v>#NAME?</v>
      </c>
      <c r="Z4883" s="13" t="e">
        <f ca="1">CalcTable[[#This Row],[IrrHours]]/5</f>
        <v>#NAME?</v>
      </c>
      <c r="AA4883" s="13" t="e">
        <f ca="1">IF(CalcTable[[#This Row],[IrrFlag]]=FALSE,0,MAX(0,CalcTable[[#This Row],[VolRednWind]]*(FCAP*IRR_TARGET-CalcTable[[#This Row],[IWC]])))</f>
        <v>#NAME?</v>
      </c>
      <c r="AB4883" s="13" t="e">
        <f ca="1">CalcTable[[#This Row],[IWC]]+CalcTable[[#This Row],[Eff Precip]]+CalcTable[[#This Row],[IrrAmt]]-CalcTable[[#This Row],[AET]]</f>
        <v>#NAME?</v>
      </c>
      <c r="AC4883" s="13" t="e">
        <f ca="1">IF(CalcTable[[#This Row],[PWC]]&gt;FCAP,MIN(24*PERC,MIN(SAT,CalcTable[[#This Row],[PWC]])-FCAP),0)</f>
        <v>#NAME?</v>
      </c>
      <c r="AD4883" s="13" t="e">
        <f ca="1">IF(CalcTable[[#This Row],[PWC]]&gt;SAT,CalcTable[[#This Row],[PWC]]-SAT,0)</f>
        <v>#NAME?</v>
      </c>
      <c r="AE4883" s="13" t="e">
        <f ca="1">CalcTable[[#This Row],[PWC]]-CalcTable[[#This Row],[PercAmt]]-CalcTable[[#This Row],[Runoff]]</f>
        <v>#NAME?</v>
      </c>
      <c r="AF4883" s="13" t="e">
        <f ca="1">CalcTable[[#This Row],[IrrAmt]]/1000*CUR_IRR_AREA*10000/IRR_EFF</f>
        <v>#NAME?</v>
      </c>
      <c r="AG4883" s="147"/>
      <c r="AH4883" s="13"/>
      <c r="AI4883" s="50">
        <v>6.140035674313018</v>
      </c>
      <c r="AJ4883" s="50">
        <v>7.6545641874516264</v>
      </c>
      <c r="AK4883" s="50">
        <v>0</v>
      </c>
      <c r="AL4883" s="50">
        <v>0</v>
      </c>
      <c r="AM4883" s="50"/>
      <c r="AN4883" s="50"/>
      <c r="AO4883" s="50"/>
      <c r="AP4883" s="50"/>
      <c r="AQ4883" s="50"/>
      <c r="AR4883" s="50"/>
      <c r="AS4883" s="50"/>
      <c r="AT4883" s="50"/>
      <c r="AU4883" s="50"/>
      <c r="AV4883" s="50"/>
      <c r="AW4883" s="50"/>
      <c r="AX4883" s="50">
        <f t="shared" si="1527"/>
        <v>13.794599861764645</v>
      </c>
      <c r="AY4883" s="50"/>
      <c r="AZ4883" s="50">
        <f t="shared" si="1517"/>
        <v>314.58773938850533</v>
      </c>
      <c r="BA4883" s="50">
        <f t="shared" si="1518"/>
        <v>509.03930259313495</v>
      </c>
      <c r="BB4883" s="50">
        <f t="shared" si="1519"/>
        <v>526.76123258638381</v>
      </c>
      <c r="BC4883" s="17">
        <f t="shared" si="1520"/>
        <v>19918</v>
      </c>
      <c r="BD4883" s="50">
        <f t="shared" si="1521"/>
        <v>13.794599861764645</v>
      </c>
      <c r="BE4883" s="50">
        <f t="shared" si="1522"/>
        <v>314.58773938850533</v>
      </c>
      <c r="BF4883" s="50">
        <f t="shared" si="1528"/>
        <v>514.56539491569902</v>
      </c>
      <c r="BG4883" s="50"/>
      <c r="BH4883" s="17">
        <f t="shared" si="1523"/>
        <v>0</v>
      </c>
      <c r="BI4883" s="17">
        <f t="shared" si="1531"/>
        <v>4883</v>
      </c>
      <c r="BJ4883" s="17">
        <f t="shared" si="1529"/>
        <v>4883</v>
      </c>
      <c r="BK4883" s="150">
        <f t="shared" si="1530"/>
        <v>33479</v>
      </c>
      <c r="BL4883" s="50" t="e">
        <f t="shared" ca="1" si="1524"/>
        <v>#NAME?</v>
      </c>
      <c r="BM4883" s="50" t="e">
        <f t="shared" ca="1" si="1525"/>
        <v>#NAME?</v>
      </c>
      <c r="BN4883" s="50" t="e">
        <f t="shared" ca="1" si="1526"/>
        <v>#NAME?</v>
      </c>
    </row>
    <row r="4884" spans="1:66" x14ac:dyDescent="0.35">
      <c r="A4884" s="48">
        <v>33480</v>
      </c>
      <c r="B4884" s="17">
        <v>1991</v>
      </c>
      <c r="C4884" s="17">
        <v>8</v>
      </c>
      <c r="D4884" s="17">
        <v>242</v>
      </c>
      <c r="E4884" s="17">
        <v>30</v>
      </c>
      <c r="F4884" s="17">
        <v>6</v>
      </c>
      <c r="G4884" s="50">
        <v>9.6999999999999993</v>
      </c>
      <c r="H4884" s="32">
        <v>5.5269271379343463</v>
      </c>
      <c r="I4884" s="50">
        <v>5.833333333333333</v>
      </c>
      <c r="J4884" s="13">
        <v>0</v>
      </c>
      <c r="K4884" s="13">
        <f t="shared" ref="K4884:K4947" si="1532">J4884*PRECIP_ADJUST</f>
        <v>0</v>
      </c>
      <c r="L4884" s="13">
        <f t="shared" ref="L4884:L4947" si="1533">IF(K4884&gt;=EFF_PRECIP,EFF_MULT*(K4884-EFF_PRECIP),0)</f>
        <v>0</v>
      </c>
      <c r="M4884" s="13" t="e">
        <f ca="1">CalcTable[[#This Row],[IWC]]-AE4883</f>
        <v>#NAME?</v>
      </c>
      <c r="N4884" s="13" t="e">
        <f ca="1">IF(CalcTable[[#This Row],[Day of Year]]&lt;123,FCAP,AE4883)</f>
        <v>#NAME?</v>
      </c>
      <c r="O4884" s="17" t="e">
        <f ca="1">IF(IRR_DRIP,5,COUNTIF('IDET Wind Values'!C4868:G4868,"&lt;="&amp;IRR_MAXWIND))</f>
        <v>#NAME?</v>
      </c>
      <c r="P4884" s="13" t="e">
        <f ca="1">CalcTable[[#This Row],[ET_o]]*KL</f>
        <v>#NAME?</v>
      </c>
      <c r="Q4884" s="13" t="e">
        <f ca="1">IF(WILTPT&lt;=0,1,MAX(0,MIN(1,(CalcTable[[#This Row],[IWC]]-WILTPT)/(MAD-WILTPT))))</f>
        <v>#NAME?</v>
      </c>
      <c r="R4884" s="13" t="e">
        <f ca="1">CalcTable[[#This Row],[ETMult]]*CalcTable[[#This Row],[ETb]]</f>
        <v>#NAME?</v>
      </c>
      <c r="S4884" s="13" t="b">
        <f>INDEX(IRR_LIST,CalcTable[[#This Row],[Day of Week]]+1)</f>
        <v>0</v>
      </c>
      <c r="T4884" s="13">
        <f t="shared" ref="T4884:T4947" ca="1" si="1534">SUM(OFFSET(K4884,-IC_DAYS,0,IC_DAYS,1))</f>
        <v>0</v>
      </c>
      <c r="U4884" s="13" t="b">
        <f ca="1">IF(CalcTable[[#This Row],[IrrPrecip]]&gt;=IC_MM,FALSE,TRUE)</f>
        <v>1</v>
      </c>
      <c r="V4884" s="13" t="b">
        <f t="shared" ref="V4884:V4947" si="1535">IF(G4885&lt;IRR_TEMP,FALSE,TRUE)</f>
        <v>1</v>
      </c>
      <c r="W4884" s="13" t="e">
        <f ca="1">IF(AND(IRR_DRIP=FALSE,CalcTable[[#This Row],[IrrHours]]&lt;=0),FALSE,TRUE)</f>
        <v>#NAME?</v>
      </c>
      <c r="X4884" s="13" t="e">
        <f ca="1">AND(CalcTable[[#This Row],[IrrDay]],CalcTable[[#This Row],[IrrRain]],CalcTable[[#This Row],[IrrWarm]],CalcTable[[#This Row],[IrrWindy]])</f>
        <v>#NAME?</v>
      </c>
      <c r="Y4884" s="13" t="e">
        <f t="shared" ref="Y4884:Y4947" ca="1" si="1536">IF(AA4883&lt;=0,FALSE,TRUE)</f>
        <v>#NAME?</v>
      </c>
      <c r="Z4884" s="13" t="e">
        <f ca="1">CalcTable[[#This Row],[IrrHours]]/5</f>
        <v>#NAME?</v>
      </c>
      <c r="AA4884" s="13" t="e">
        <f ca="1">IF(CalcTable[[#This Row],[IrrFlag]]=FALSE,0,MAX(0,CalcTable[[#This Row],[VolRednWind]]*(FCAP*IRR_TARGET-CalcTable[[#This Row],[IWC]])))</f>
        <v>#NAME?</v>
      </c>
      <c r="AB4884" s="13" t="e">
        <f ca="1">CalcTable[[#This Row],[IWC]]+CalcTable[[#This Row],[Eff Precip]]+CalcTable[[#This Row],[IrrAmt]]-CalcTable[[#This Row],[AET]]</f>
        <v>#NAME?</v>
      </c>
      <c r="AC4884" s="13" t="e">
        <f ca="1">IF(CalcTable[[#This Row],[PWC]]&gt;FCAP,MIN(24*PERC,MIN(SAT,CalcTable[[#This Row],[PWC]])-FCAP),0)</f>
        <v>#NAME?</v>
      </c>
      <c r="AD4884" s="13" t="e">
        <f ca="1">IF(CalcTable[[#This Row],[PWC]]&gt;SAT,CalcTable[[#This Row],[PWC]]-SAT,0)</f>
        <v>#NAME?</v>
      </c>
      <c r="AE4884" s="13" t="e">
        <f ca="1">CalcTable[[#This Row],[PWC]]-CalcTable[[#This Row],[PercAmt]]-CalcTable[[#This Row],[Runoff]]</f>
        <v>#NAME?</v>
      </c>
      <c r="AF4884" s="13" t="e">
        <f ca="1">CalcTable[[#This Row],[IrrAmt]]/1000*CUR_IRR_AREA*10000/IRR_EFF</f>
        <v>#NAME?</v>
      </c>
      <c r="AG4884" s="147"/>
      <c r="AH4884" s="13"/>
      <c r="AI4884" s="50">
        <v>0</v>
      </c>
      <c r="AJ4884" s="50">
        <v>0</v>
      </c>
      <c r="AK4884" s="50">
        <v>0</v>
      </c>
      <c r="AL4884" s="50">
        <v>4.3974878930959242</v>
      </c>
      <c r="AM4884" s="50"/>
      <c r="AN4884" s="50"/>
      <c r="AO4884" s="50"/>
      <c r="AP4884" s="50"/>
      <c r="AQ4884" s="50"/>
      <c r="AR4884" s="50"/>
      <c r="AS4884" s="50"/>
      <c r="AT4884" s="50"/>
      <c r="AU4884" s="50"/>
      <c r="AV4884" s="50"/>
      <c r="AW4884" s="50"/>
      <c r="AX4884" s="50">
        <f t="shared" si="1527"/>
        <v>4.3974878930959242</v>
      </c>
      <c r="AY4884" s="50"/>
      <c r="AZ4884" s="50">
        <f t="shared" ref="AZ4884:AZ4947" si="1537">SUMPRODUCT(AI4884:AW4884,CONVERSION)</f>
        <v>128.99297819748045</v>
      </c>
      <c r="BA4884" s="50">
        <f t="shared" ref="BA4884:BA4947" si="1538">SUMPRODUCT($AI4884:$AW4884,CONVERSION,APP_DEMAND)</f>
        <v>198.60823627231119</v>
      </c>
      <c r="BB4884" s="50">
        <f t="shared" ref="BB4884:BB4947" si="1539">SUMPRODUCT($AI4884:$AW4884,CONVERSION,PUMP_DEMAND)</f>
        <v>204.75075904361978</v>
      </c>
      <c r="BC4884" s="17">
        <f t="shared" ref="BC4884:BC4947" si="1540">B4884*10+C4884</f>
        <v>19918</v>
      </c>
      <c r="BD4884" s="50">
        <f t="shared" ref="BD4884:BD4947" si="1541">INDEX(AI4884:AX4884,PLOT_AREA)</f>
        <v>4.3974878930959242</v>
      </c>
      <c r="BE4884" s="50">
        <f t="shared" ref="BE4884:BE4947" si="1542">IF(PLOT_AREA&lt;=AREA_COUNT,INDEX(AI4884:AW4884,PLOT_AREA)*INDEX(CONVERSION,PLOT_AREA),AZ4884)</f>
        <v>128.99297819748045</v>
      </c>
      <c r="BF4884" s="50">
        <f t="shared" si="1528"/>
        <v>210.99144835256081</v>
      </c>
      <c r="BG4884" s="50"/>
      <c r="BH4884" s="17">
        <f t="shared" ref="BH4884:BH4947" si="1543">IF(BC4884&lt;PLOT_FROM,-1,IF(BC4884&gt;PLOT_TO,1,0))</f>
        <v>0</v>
      </c>
      <c r="BI4884" s="17">
        <f t="shared" si="1531"/>
        <v>4884</v>
      </c>
      <c r="BJ4884" s="17">
        <f t="shared" si="1529"/>
        <v>4884</v>
      </c>
      <c r="BK4884" s="150">
        <f t="shared" si="1530"/>
        <v>33480</v>
      </c>
      <c r="BL4884" s="50" t="e">
        <f t="shared" ref="BL4884:BL4947" ca="1" si="1544">WILTPT</f>
        <v>#NAME?</v>
      </c>
      <c r="BM4884" s="50" t="e">
        <f t="shared" ref="BM4884:BM4947" ca="1" si="1545">SAT</f>
        <v>#NAME?</v>
      </c>
      <c r="BN4884" s="50" t="e">
        <f t="shared" ref="BN4884:BN4947" ca="1" si="1546">FCAP</f>
        <v>#NAME?</v>
      </c>
    </row>
    <row r="4885" spans="1:66" x14ac:dyDescent="0.35">
      <c r="A4885" s="48">
        <v>33481</v>
      </c>
      <c r="B4885" s="17">
        <v>1991</v>
      </c>
      <c r="C4885" s="17">
        <v>8</v>
      </c>
      <c r="D4885" s="17">
        <v>243</v>
      </c>
      <c r="E4885" s="17">
        <v>31</v>
      </c>
      <c r="F4885" s="17">
        <v>7</v>
      </c>
      <c r="G4885" s="50">
        <v>12.7</v>
      </c>
      <c r="H4885" s="32">
        <v>5.7014946488202947</v>
      </c>
      <c r="I4885" s="50">
        <v>7.333333333333333</v>
      </c>
      <c r="J4885" s="13">
        <v>0</v>
      </c>
      <c r="K4885" s="13">
        <f t="shared" si="1532"/>
        <v>0</v>
      </c>
      <c r="L4885" s="13">
        <f t="shared" si="1533"/>
        <v>0</v>
      </c>
      <c r="M4885" s="13" t="e">
        <f ca="1">CalcTable[[#This Row],[IWC]]-AE4884</f>
        <v>#NAME?</v>
      </c>
      <c r="N4885" s="13" t="e">
        <f ca="1">IF(CalcTable[[#This Row],[Day of Year]]&lt;123,FCAP,AE4884)</f>
        <v>#NAME?</v>
      </c>
      <c r="O4885" s="17" t="e">
        <f ca="1">IF(IRR_DRIP,5,COUNTIF('IDET Wind Values'!C4869:G4869,"&lt;="&amp;IRR_MAXWIND))</f>
        <v>#NAME?</v>
      </c>
      <c r="P4885" s="13" t="e">
        <f ca="1">CalcTable[[#This Row],[ET_o]]*KL</f>
        <v>#NAME?</v>
      </c>
      <c r="Q4885" s="13" t="e">
        <f ca="1">IF(WILTPT&lt;=0,1,MAX(0,MIN(1,(CalcTable[[#This Row],[IWC]]-WILTPT)/(MAD-WILTPT))))</f>
        <v>#NAME?</v>
      </c>
      <c r="R4885" s="13" t="e">
        <f ca="1">CalcTable[[#This Row],[ETMult]]*CalcTable[[#This Row],[ETb]]</f>
        <v>#NAME?</v>
      </c>
      <c r="S4885" s="13" t="b">
        <f>INDEX(IRR_LIST,CalcTable[[#This Row],[Day of Week]]+1)</f>
        <v>0</v>
      </c>
      <c r="T4885" s="13">
        <f t="shared" ca="1" si="1534"/>
        <v>0</v>
      </c>
      <c r="U4885" s="13" t="b">
        <f ca="1">IF(CalcTable[[#This Row],[IrrPrecip]]&gt;=IC_MM,FALSE,TRUE)</f>
        <v>1</v>
      </c>
      <c r="V4885" s="13" t="b">
        <f t="shared" si="1535"/>
        <v>1</v>
      </c>
      <c r="W4885" s="13" t="e">
        <f ca="1">IF(AND(IRR_DRIP=FALSE,CalcTable[[#This Row],[IrrHours]]&lt;=0),FALSE,TRUE)</f>
        <v>#NAME?</v>
      </c>
      <c r="X4885" s="13" t="e">
        <f ca="1">AND(CalcTable[[#This Row],[IrrDay]],CalcTable[[#This Row],[IrrRain]],CalcTable[[#This Row],[IrrWarm]],CalcTable[[#This Row],[IrrWindy]])</f>
        <v>#NAME?</v>
      </c>
      <c r="Y4885" s="13" t="e">
        <f t="shared" ca="1" si="1536"/>
        <v>#NAME?</v>
      </c>
      <c r="Z4885" s="13" t="e">
        <f ca="1">CalcTable[[#This Row],[IrrHours]]/5</f>
        <v>#NAME?</v>
      </c>
      <c r="AA4885" s="13" t="e">
        <f ca="1">IF(CalcTable[[#This Row],[IrrFlag]]=FALSE,0,MAX(0,CalcTable[[#This Row],[VolRednWind]]*(FCAP*IRR_TARGET-CalcTable[[#This Row],[IWC]])))</f>
        <v>#NAME?</v>
      </c>
      <c r="AB4885" s="13" t="e">
        <f ca="1">CalcTable[[#This Row],[IWC]]+CalcTable[[#This Row],[Eff Precip]]+CalcTable[[#This Row],[IrrAmt]]-CalcTable[[#This Row],[AET]]</f>
        <v>#NAME?</v>
      </c>
      <c r="AC4885" s="13" t="e">
        <f ca="1">IF(CalcTable[[#This Row],[PWC]]&gt;FCAP,MIN(24*PERC,MIN(SAT,CalcTable[[#This Row],[PWC]])-FCAP),0)</f>
        <v>#NAME?</v>
      </c>
      <c r="AD4885" s="13" t="e">
        <f ca="1">IF(CalcTable[[#This Row],[PWC]]&gt;SAT,CalcTable[[#This Row],[PWC]]-SAT,0)</f>
        <v>#NAME?</v>
      </c>
      <c r="AE4885" s="13" t="e">
        <f ca="1">CalcTable[[#This Row],[PWC]]-CalcTable[[#This Row],[PercAmt]]-CalcTable[[#This Row],[Runoff]]</f>
        <v>#NAME?</v>
      </c>
      <c r="AF4885" s="13" t="e">
        <f ca="1">CalcTable[[#This Row],[IrrAmt]]/1000*CUR_IRR_AREA*10000/IRR_EFF</f>
        <v>#NAME?</v>
      </c>
      <c r="AG4885" s="147"/>
      <c r="AH4885" s="13"/>
      <c r="AI4885" s="50">
        <v>0</v>
      </c>
      <c r="AJ4885" s="50">
        <v>0</v>
      </c>
      <c r="AK4885" s="50">
        <v>0</v>
      </c>
      <c r="AL4885" s="50">
        <v>0</v>
      </c>
      <c r="AM4885" s="50"/>
      <c r="AN4885" s="50"/>
      <c r="AO4885" s="50"/>
      <c r="AP4885" s="50"/>
      <c r="AQ4885" s="50"/>
      <c r="AR4885" s="50"/>
      <c r="AS4885" s="50"/>
      <c r="AT4885" s="50"/>
      <c r="AU4885" s="50"/>
      <c r="AV4885" s="50"/>
      <c r="AW4885" s="50"/>
      <c r="AX4885" s="50">
        <f t="shared" ref="AX4885:AX4948" si="1547">SUM(AI4885:AW4885)</f>
        <v>0</v>
      </c>
      <c r="AY4885" s="50"/>
      <c r="AZ4885" s="50">
        <f t="shared" si="1537"/>
        <v>0</v>
      </c>
      <c r="BA4885" s="50">
        <f t="shared" si="1538"/>
        <v>0</v>
      </c>
      <c r="BB4885" s="50">
        <f t="shared" si="1539"/>
        <v>0</v>
      </c>
      <c r="BC4885" s="17">
        <f t="shared" si="1540"/>
        <v>19918</v>
      </c>
      <c r="BD4885" s="50">
        <f t="shared" si="1541"/>
        <v>0</v>
      </c>
      <c r="BE4885" s="50">
        <f t="shared" si="1542"/>
        <v>0</v>
      </c>
      <c r="BF4885" s="50">
        <f t="shared" ref="BF4885:BF4948" si="1548">BE4885*BF$17</f>
        <v>0</v>
      </c>
      <c r="BG4885" s="50"/>
      <c r="BH4885" s="17">
        <f t="shared" si="1543"/>
        <v>0</v>
      </c>
      <c r="BI4885" s="17">
        <f t="shared" si="1531"/>
        <v>4885</v>
      </c>
      <c r="BJ4885" s="17">
        <f t="shared" ref="BJ4885:BJ4948" si="1549">IF(BH4885=0,BI4885,"")</f>
        <v>4885</v>
      </c>
      <c r="BK4885" s="150">
        <f t="shared" ref="BK4885:BK4948" si="1550">A4885</f>
        <v>33481</v>
      </c>
      <c r="BL4885" s="50" t="e">
        <f t="shared" ca="1" si="1544"/>
        <v>#NAME?</v>
      </c>
      <c r="BM4885" s="50" t="e">
        <f t="shared" ca="1" si="1545"/>
        <v>#NAME?</v>
      </c>
      <c r="BN4885" s="50" t="e">
        <f t="shared" ca="1" si="1546"/>
        <v>#NAME?</v>
      </c>
    </row>
    <row r="4886" spans="1:66" x14ac:dyDescent="0.35">
      <c r="A4886" s="48">
        <v>33482</v>
      </c>
      <c r="B4886" s="17">
        <v>1991</v>
      </c>
      <c r="C4886" s="17">
        <v>9</v>
      </c>
      <c r="D4886" s="17">
        <v>244</v>
      </c>
      <c r="E4886" s="17">
        <v>1</v>
      </c>
      <c r="F4886" s="17">
        <v>1</v>
      </c>
      <c r="G4886" s="50">
        <v>9.5</v>
      </c>
      <c r="H4886" s="32">
        <v>3.493938287610705</v>
      </c>
      <c r="I4886" s="50">
        <v>12</v>
      </c>
      <c r="J4886" s="13">
        <v>0.2</v>
      </c>
      <c r="K4886" s="13">
        <f t="shared" si="1532"/>
        <v>0.2</v>
      </c>
      <c r="L4886" s="13">
        <f t="shared" si="1533"/>
        <v>0</v>
      </c>
      <c r="M4886" s="13" t="e">
        <f ca="1">CalcTable[[#This Row],[IWC]]-AE4885</f>
        <v>#NAME?</v>
      </c>
      <c r="N4886" s="13" t="e">
        <f ca="1">IF(CalcTable[[#This Row],[Day of Year]]&lt;123,FCAP,AE4885)</f>
        <v>#NAME?</v>
      </c>
      <c r="O4886" s="17" t="e">
        <f ca="1">IF(IRR_DRIP,5,COUNTIF('IDET Wind Values'!C4870:G4870,"&lt;="&amp;IRR_MAXWIND))</f>
        <v>#NAME?</v>
      </c>
      <c r="P4886" s="13" t="e">
        <f ca="1">CalcTable[[#This Row],[ET_o]]*KL</f>
        <v>#NAME?</v>
      </c>
      <c r="Q4886" s="13" t="e">
        <f ca="1">IF(WILTPT&lt;=0,1,MAX(0,MIN(1,(CalcTable[[#This Row],[IWC]]-WILTPT)/(MAD-WILTPT))))</f>
        <v>#NAME?</v>
      </c>
      <c r="R4886" s="13" t="e">
        <f ca="1">CalcTable[[#This Row],[ETMult]]*CalcTable[[#This Row],[ETb]]</f>
        <v>#NAME?</v>
      </c>
      <c r="S4886" s="13" t="b">
        <f>INDEX(IRR_LIST,CalcTable[[#This Row],[Day of Week]]+1)</f>
        <v>1</v>
      </c>
      <c r="T4886" s="13">
        <f t="shared" ca="1" si="1534"/>
        <v>0</v>
      </c>
      <c r="U4886" s="13" t="b">
        <f ca="1">IF(CalcTable[[#This Row],[IrrPrecip]]&gt;=IC_MM,FALSE,TRUE)</f>
        <v>1</v>
      </c>
      <c r="V4886" s="13" t="b">
        <f t="shared" si="1535"/>
        <v>0</v>
      </c>
      <c r="W4886" s="13" t="e">
        <f ca="1">IF(AND(IRR_DRIP=FALSE,CalcTable[[#This Row],[IrrHours]]&lt;=0),FALSE,TRUE)</f>
        <v>#NAME?</v>
      </c>
      <c r="X4886" s="13" t="e">
        <f ca="1">AND(CalcTable[[#This Row],[IrrDay]],CalcTable[[#This Row],[IrrRain]],CalcTable[[#This Row],[IrrWarm]],CalcTable[[#This Row],[IrrWindy]])</f>
        <v>#NAME?</v>
      </c>
      <c r="Y4886" s="13" t="e">
        <f t="shared" ca="1" si="1536"/>
        <v>#NAME?</v>
      </c>
      <c r="Z4886" s="13" t="e">
        <f ca="1">CalcTable[[#This Row],[IrrHours]]/5</f>
        <v>#NAME?</v>
      </c>
      <c r="AA4886" s="13" t="e">
        <f ca="1">IF(CalcTable[[#This Row],[IrrFlag]]=FALSE,0,MAX(0,CalcTable[[#This Row],[VolRednWind]]*(FCAP*IRR_TARGET-CalcTable[[#This Row],[IWC]])))</f>
        <v>#NAME?</v>
      </c>
      <c r="AB4886" s="13" t="e">
        <f ca="1">CalcTable[[#This Row],[IWC]]+CalcTable[[#This Row],[Eff Precip]]+CalcTable[[#This Row],[IrrAmt]]-CalcTable[[#This Row],[AET]]</f>
        <v>#NAME?</v>
      </c>
      <c r="AC4886" s="13" t="e">
        <f ca="1">IF(CalcTable[[#This Row],[PWC]]&gt;FCAP,MIN(24*PERC,MIN(SAT,CalcTable[[#This Row],[PWC]])-FCAP),0)</f>
        <v>#NAME?</v>
      </c>
      <c r="AD4886" s="13" t="e">
        <f ca="1">IF(CalcTable[[#This Row],[PWC]]&gt;SAT,CalcTable[[#This Row],[PWC]]-SAT,0)</f>
        <v>#NAME?</v>
      </c>
      <c r="AE4886" s="13" t="e">
        <f ca="1">CalcTable[[#This Row],[PWC]]-CalcTable[[#This Row],[PercAmt]]-CalcTable[[#This Row],[Runoff]]</f>
        <v>#NAME?</v>
      </c>
      <c r="AF4886" s="13" t="e">
        <f ca="1">CalcTable[[#This Row],[IrrAmt]]/1000*CUR_IRR_AREA*10000/IRR_EFF</f>
        <v>#NAME?</v>
      </c>
      <c r="AG4886" s="147"/>
      <c r="AH4886" s="13"/>
      <c r="AI4886" s="50">
        <v>0</v>
      </c>
      <c r="AJ4886" s="50">
        <v>0</v>
      </c>
      <c r="AK4886" s="50">
        <v>0</v>
      </c>
      <c r="AL4886" s="50">
        <v>0</v>
      </c>
      <c r="AM4886" s="50"/>
      <c r="AN4886" s="50"/>
      <c r="AO4886" s="50"/>
      <c r="AP4886" s="50"/>
      <c r="AQ4886" s="50"/>
      <c r="AR4886" s="50"/>
      <c r="AS4886" s="50"/>
      <c r="AT4886" s="50"/>
      <c r="AU4886" s="50"/>
      <c r="AV4886" s="50"/>
      <c r="AW4886" s="50"/>
      <c r="AX4886" s="50">
        <f t="shared" si="1547"/>
        <v>0</v>
      </c>
      <c r="AY4886" s="50"/>
      <c r="AZ4886" s="50">
        <f t="shared" si="1537"/>
        <v>0</v>
      </c>
      <c r="BA4886" s="50">
        <f t="shared" si="1538"/>
        <v>0</v>
      </c>
      <c r="BB4886" s="50">
        <f t="shared" si="1539"/>
        <v>0</v>
      </c>
      <c r="BC4886" s="17">
        <f t="shared" si="1540"/>
        <v>19919</v>
      </c>
      <c r="BD4886" s="50">
        <f t="shared" si="1541"/>
        <v>0</v>
      </c>
      <c r="BE4886" s="50">
        <f t="shared" si="1542"/>
        <v>0</v>
      </c>
      <c r="BF4886" s="50">
        <f t="shared" si="1548"/>
        <v>0</v>
      </c>
      <c r="BG4886" s="50"/>
      <c r="BH4886" s="17">
        <f t="shared" si="1543"/>
        <v>0</v>
      </c>
      <c r="BI4886" s="17">
        <f t="shared" ref="BI4886:BI4949" si="1551">BI4885+1</f>
        <v>4886</v>
      </c>
      <c r="BJ4886" s="17">
        <f t="shared" si="1549"/>
        <v>4886</v>
      </c>
      <c r="BK4886" s="150">
        <f t="shared" si="1550"/>
        <v>33482</v>
      </c>
      <c r="BL4886" s="50" t="e">
        <f t="shared" ca="1" si="1544"/>
        <v>#NAME?</v>
      </c>
      <c r="BM4886" s="50" t="e">
        <f t="shared" ca="1" si="1545"/>
        <v>#NAME?</v>
      </c>
      <c r="BN4886" s="50" t="e">
        <f t="shared" ca="1" si="1546"/>
        <v>#NAME?</v>
      </c>
    </row>
    <row r="4887" spans="1:66" x14ac:dyDescent="0.35">
      <c r="A4887" s="48">
        <v>33483</v>
      </c>
      <c r="B4887" s="17">
        <v>1991</v>
      </c>
      <c r="C4887" s="17">
        <v>9</v>
      </c>
      <c r="D4887" s="17">
        <v>245</v>
      </c>
      <c r="E4887" s="17">
        <v>2</v>
      </c>
      <c r="F4887" s="17">
        <v>2</v>
      </c>
      <c r="G4887" s="50">
        <v>2.4</v>
      </c>
      <c r="H4887" s="32">
        <v>2.9984469202859638</v>
      </c>
      <c r="I4887" s="50">
        <v>6.166666666666667</v>
      </c>
      <c r="J4887" s="13">
        <v>0</v>
      </c>
      <c r="K4887" s="13">
        <f t="shared" si="1532"/>
        <v>0</v>
      </c>
      <c r="L4887" s="13">
        <f t="shared" si="1533"/>
        <v>0</v>
      </c>
      <c r="M4887" s="13" t="e">
        <f ca="1">CalcTable[[#This Row],[IWC]]-AE4886</f>
        <v>#NAME?</v>
      </c>
      <c r="N4887" s="13" t="e">
        <f ca="1">IF(CalcTable[[#This Row],[Day of Year]]&lt;123,FCAP,AE4886)</f>
        <v>#NAME?</v>
      </c>
      <c r="O4887" s="17" t="e">
        <f ca="1">IF(IRR_DRIP,5,COUNTIF('IDET Wind Values'!C4871:G4871,"&lt;="&amp;IRR_MAXWIND))</f>
        <v>#NAME?</v>
      </c>
      <c r="P4887" s="13" t="e">
        <f ca="1">CalcTable[[#This Row],[ET_o]]*KL</f>
        <v>#NAME?</v>
      </c>
      <c r="Q4887" s="13" t="e">
        <f ca="1">IF(WILTPT&lt;=0,1,MAX(0,MIN(1,(CalcTable[[#This Row],[IWC]]-WILTPT)/(MAD-WILTPT))))</f>
        <v>#NAME?</v>
      </c>
      <c r="R4887" s="13" t="e">
        <f ca="1">CalcTable[[#This Row],[ETMult]]*CalcTable[[#This Row],[ETb]]</f>
        <v>#NAME?</v>
      </c>
      <c r="S4887" s="13" t="b">
        <f>INDEX(IRR_LIST,CalcTable[[#This Row],[Day of Week]]+1)</f>
        <v>0</v>
      </c>
      <c r="T4887" s="13">
        <f t="shared" ca="1" si="1534"/>
        <v>0.2</v>
      </c>
      <c r="U4887" s="13" t="b">
        <f ca="1">IF(CalcTable[[#This Row],[IrrPrecip]]&gt;=IC_MM,FALSE,TRUE)</f>
        <v>1</v>
      </c>
      <c r="V4887" s="13" t="b">
        <f t="shared" si="1535"/>
        <v>0</v>
      </c>
      <c r="W4887" s="13" t="e">
        <f ca="1">IF(AND(IRR_DRIP=FALSE,CalcTable[[#This Row],[IrrHours]]&lt;=0),FALSE,TRUE)</f>
        <v>#NAME?</v>
      </c>
      <c r="X4887" s="13" t="e">
        <f ca="1">AND(CalcTable[[#This Row],[IrrDay]],CalcTable[[#This Row],[IrrRain]],CalcTable[[#This Row],[IrrWarm]],CalcTable[[#This Row],[IrrWindy]])</f>
        <v>#NAME?</v>
      </c>
      <c r="Y4887" s="13" t="e">
        <f t="shared" ca="1" si="1536"/>
        <v>#NAME?</v>
      </c>
      <c r="Z4887" s="13" t="e">
        <f ca="1">CalcTable[[#This Row],[IrrHours]]/5</f>
        <v>#NAME?</v>
      </c>
      <c r="AA4887" s="13" t="e">
        <f ca="1">IF(CalcTable[[#This Row],[IrrFlag]]=FALSE,0,MAX(0,CalcTable[[#This Row],[VolRednWind]]*(FCAP*IRR_TARGET-CalcTable[[#This Row],[IWC]])))</f>
        <v>#NAME?</v>
      </c>
      <c r="AB4887" s="13" t="e">
        <f ca="1">CalcTable[[#This Row],[IWC]]+CalcTable[[#This Row],[Eff Precip]]+CalcTable[[#This Row],[IrrAmt]]-CalcTable[[#This Row],[AET]]</f>
        <v>#NAME?</v>
      </c>
      <c r="AC4887" s="13" t="e">
        <f ca="1">IF(CalcTable[[#This Row],[PWC]]&gt;FCAP,MIN(24*PERC,MIN(SAT,CalcTable[[#This Row],[PWC]])-FCAP),0)</f>
        <v>#NAME?</v>
      </c>
      <c r="AD4887" s="13" t="e">
        <f ca="1">IF(CalcTable[[#This Row],[PWC]]&gt;SAT,CalcTable[[#This Row],[PWC]]-SAT,0)</f>
        <v>#NAME?</v>
      </c>
      <c r="AE4887" s="13" t="e">
        <f ca="1">CalcTable[[#This Row],[PWC]]-CalcTable[[#This Row],[PercAmt]]-CalcTable[[#This Row],[Runoff]]</f>
        <v>#NAME?</v>
      </c>
      <c r="AF4887" s="13" t="e">
        <f ca="1">CalcTable[[#This Row],[IrrAmt]]/1000*CUR_IRR_AREA*10000/IRR_EFF</f>
        <v>#NAME?</v>
      </c>
      <c r="AG4887" s="147"/>
      <c r="AH4887" s="13"/>
      <c r="AI4887" s="50">
        <v>0</v>
      </c>
      <c r="AJ4887" s="50">
        <v>0</v>
      </c>
      <c r="AK4887" s="50">
        <v>0</v>
      </c>
      <c r="AL4887" s="50">
        <v>0</v>
      </c>
      <c r="AM4887" s="50"/>
      <c r="AN4887" s="50"/>
      <c r="AO4887" s="50"/>
      <c r="AP4887" s="50"/>
      <c r="AQ4887" s="50"/>
      <c r="AR4887" s="50"/>
      <c r="AS4887" s="50"/>
      <c r="AT4887" s="50"/>
      <c r="AU4887" s="50"/>
      <c r="AV4887" s="50"/>
      <c r="AW4887" s="50"/>
      <c r="AX4887" s="50">
        <f t="shared" si="1547"/>
        <v>0</v>
      </c>
      <c r="AY4887" s="50"/>
      <c r="AZ4887" s="50">
        <f t="shared" si="1537"/>
        <v>0</v>
      </c>
      <c r="BA4887" s="50">
        <f t="shared" si="1538"/>
        <v>0</v>
      </c>
      <c r="BB4887" s="50">
        <f t="shared" si="1539"/>
        <v>0</v>
      </c>
      <c r="BC4887" s="17">
        <f t="shared" si="1540"/>
        <v>19919</v>
      </c>
      <c r="BD4887" s="50">
        <f t="shared" si="1541"/>
        <v>0</v>
      </c>
      <c r="BE4887" s="50">
        <f t="shared" si="1542"/>
        <v>0</v>
      </c>
      <c r="BF4887" s="50">
        <f t="shared" si="1548"/>
        <v>0</v>
      </c>
      <c r="BG4887" s="50"/>
      <c r="BH4887" s="17">
        <f t="shared" si="1543"/>
        <v>0</v>
      </c>
      <c r="BI4887" s="17">
        <f t="shared" si="1551"/>
        <v>4887</v>
      </c>
      <c r="BJ4887" s="17">
        <f t="shared" si="1549"/>
        <v>4887</v>
      </c>
      <c r="BK4887" s="150">
        <f t="shared" si="1550"/>
        <v>33483</v>
      </c>
      <c r="BL4887" s="50" t="e">
        <f t="shared" ca="1" si="1544"/>
        <v>#NAME?</v>
      </c>
      <c r="BM4887" s="50" t="e">
        <f t="shared" ca="1" si="1545"/>
        <v>#NAME?</v>
      </c>
      <c r="BN4887" s="50" t="e">
        <f t="shared" ca="1" si="1546"/>
        <v>#NAME?</v>
      </c>
    </row>
    <row r="4888" spans="1:66" x14ac:dyDescent="0.35">
      <c r="A4888" s="48">
        <v>33484</v>
      </c>
      <c r="B4888" s="17">
        <v>1991</v>
      </c>
      <c r="C4888" s="17">
        <v>9</v>
      </c>
      <c r="D4888" s="17">
        <v>246</v>
      </c>
      <c r="E4888" s="17">
        <v>3</v>
      </c>
      <c r="F4888" s="17">
        <v>3</v>
      </c>
      <c r="G4888" s="50">
        <v>1.1000000000000001</v>
      </c>
      <c r="H4888" s="32">
        <v>3.4393720357180335</v>
      </c>
      <c r="I4888" s="50">
        <v>4.333333333333333</v>
      </c>
      <c r="J4888" s="13">
        <v>0</v>
      </c>
      <c r="K4888" s="13">
        <f t="shared" si="1532"/>
        <v>0</v>
      </c>
      <c r="L4888" s="13">
        <f t="shared" si="1533"/>
        <v>0</v>
      </c>
      <c r="M4888" s="13" t="e">
        <f ca="1">CalcTable[[#This Row],[IWC]]-AE4887</f>
        <v>#NAME?</v>
      </c>
      <c r="N4888" s="13" t="e">
        <f ca="1">IF(CalcTable[[#This Row],[Day of Year]]&lt;123,FCAP,AE4887)</f>
        <v>#NAME?</v>
      </c>
      <c r="O4888" s="17" t="e">
        <f ca="1">IF(IRR_DRIP,5,COUNTIF('IDET Wind Values'!C4872:G4872,"&lt;="&amp;IRR_MAXWIND))</f>
        <v>#NAME?</v>
      </c>
      <c r="P4888" s="13" t="e">
        <f ca="1">CalcTable[[#This Row],[ET_o]]*KL</f>
        <v>#NAME?</v>
      </c>
      <c r="Q4888" s="13" t="e">
        <f ca="1">IF(WILTPT&lt;=0,1,MAX(0,MIN(1,(CalcTable[[#This Row],[IWC]]-WILTPT)/(MAD-WILTPT))))</f>
        <v>#NAME?</v>
      </c>
      <c r="R4888" s="13" t="e">
        <f ca="1">CalcTable[[#This Row],[ETMult]]*CalcTable[[#This Row],[ETb]]</f>
        <v>#NAME?</v>
      </c>
      <c r="S4888" s="13" t="b">
        <f>INDEX(IRR_LIST,CalcTable[[#This Row],[Day of Week]]+1)</f>
        <v>1</v>
      </c>
      <c r="T4888" s="13">
        <f t="shared" ca="1" si="1534"/>
        <v>0.2</v>
      </c>
      <c r="U4888" s="13" t="b">
        <f ca="1">IF(CalcTable[[#This Row],[IrrPrecip]]&gt;=IC_MM,FALSE,TRUE)</f>
        <v>1</v>
      </c>
      <c r="V4888" s="13" t="b">
        <f t="shared" si="1535"/>
        <v>0</v>
      </c>
      <c r="W4888" s="13" t="e">
        <f ca="1">IF(AND(IRR_DRIP=FALSE,CalcTable[[#This Row],[IrrHours]]&lt;=0),FALSE,TRUE)</f>
        <v>#NAME?</v>
      </c>
      <c r="X4888" s="13" t="e">
        <f ca="1">AND(CalcTable[[#This Row],[IrrDay]],CalcTable[[#This Row],[IrrRain]],CalcTable[[#This Row],[IrrWarm]],CalcTable[[#This Row],[IrrWindy]])</f>
        <v>#NAME?</v>
      </c>
      <c r="Y4888" s="13" t="e">
        <f t="shared" ca="1" si="1536"/>
        <v>#NAME?</v>
      </c>
      <c r="Z4888" s="13" t="e">
        <f ca="1">CalcTable[[#This Row],[IrrHours]]/5</f>
        <v>#NAME?</v>
      </c>
      <c r="AA4888" s="13" t="e">
        <f ca="1">IF(CalcTable[[#This Row],[IrrFlag]]=FALSE,0,MAX(0,CalcTable[[#This Row],[VolRednWind]]*(FCAP*IRR_TARGET-CalcTable[[#This Row],[IWC]])))</f>
        <v>#NAME?</v>
      </c>
      <c r="AB4888" s="13" t="e">
        <f ca="1">CalcTable[[#This Row],[IWC]]+CalcTable[[#This Row],[Eff Precip]]+CalcTable[[#This Row],[IrrAmt]]-CalcTable[[#This Row],[AET]]</f>
        <v>#NAME?</v>
      </c>
      <c r="AC4888" s="13" t="e">
        <f ca="1">IF(CalcTable[[#This Row],[PWC]]&gt;FCAP,MIN(24*PERC,MIN(SAT,CalcTable[[#This Row],[PWC]])-FCAP),0)</f>
        <v>#NAME?</v>
      </c>
      <c r="AD4888" s="13" t="e">
        <f ca="1">IF(CalcTable[[#This Row],[PWC]]&gt;SAT,CalcTable[[#This Row],[PWC]]-SAT,0)</f>
        <v>#NAME?</v>
      </c>
      <c r="AE4888" s="13" t="e">
        <f ca="1">CalcTable[[#This Row],[PWC]]-CalcTable[[#This Row],[PercAmt]]-CalcTable[[#This Row],[Runoff]]</f>
        <v>#NAME?</v>
      </c>
      <c r="AF4888" s="13" t="e">
        <f ca="1">CalcTable[[#This Row],[IrrAmt]]/1000*CUR_IRR_AREA*10000/IRR_EFF</f>
        <v>#NAME?</v>
      </c>
      <c r="AG4888" s="147"/>
      <c r="AH4888" s="13"/>
      <c r="AI4888" s="50">
        <v>0</v>
      </c>
      <c r="AJ4888" s="50">
        <v>0</v>
      </c>
      <c r="AK4888" s="50">
        <v>0</v>
      </c>
      <c r="AL4888" s="50">
        <v>0</v>
      </c>
      <c r="AM4888" s="50"/>
      <c r="AN4888" s="50"/>
      <c r="AO4888" s="50"/>
      <c r="AP4888" s="50"/>
      <c r="AQ4888" s="50"/>
      <c r="AR4888" s="50"/>
      <c r="AS4888" s="50"/>
      <c r="AT4888" s="50"/>
      <c r="AU4888" s="50"/>
      <c r="AV4888" s="50"/>
      <c r="AW4888" s="50"/>
      <c r="AX4888" s="50">
        <f t="shared" si="1547"/>
        <v>0</v>
      </c>
      <c r="AY4888" s="50"/>
      <c r="AZ4888" s="50">
        <f t="shared" si="1537"/>
        <v>0</v>
      </c>
      <c r="BA4888" s="50">
        <f t="shared" si="1538"/>
        <v>0</v>
      </c>
      <c r="BB4888" s="50">
        <f t="shared" si="1539"/>
        <v>0</v>
      </c>
      <c r="BC4888" s="17">
        <f t="shared" si="1540"/>
        <v>19919</v>
      </c>
      <c r="BD4888" s="50">
        <f t="shared" si="1541"/>
        <v>0</v>
      </c>
      <c r="BE4888" s="50">
        <f t="shared" si="1542"/>
        <v>0</v>
      </c>
      <c r="BF4888" s="50">
        <f t="shared" si="1548"/>
        <v>0</v>
      </c>
      <c r="BG4888" s="50"/>
      <c r="BH4888" s="17">
        <f t="shared" si="1543"/>
        <v>0</v>
      </c>
      <c r="BI4888" s="17">
        <f t="shared" si="1551"/>
        <v>4888</v>
      </c>
      <c r="BJ4888" s="17">
        <f t="shared" si="1549"/>
        <v>4888</v>
      </c>
      <c r="BK4888" s="150">
        <f t="shared" si="1550"/>
        <v>33484</v>
      </c>
      <c r="BL4888" s="50" t="e">
        <f t="shared" ca="1" si="1544"/>
        <v>#NAME?</v>
      </c>
      <c r="BM4888" s="50" t="e">
        <f t="shared" ca="1" si="1545"/>
        <v>#NAME?</v>
      </c>
      <c r="BN4888" s="50" t="e">
        <f t="shared" ca="1" si="1546"/>
        <v>#NAME?</v>
      </c>
    </row>
    <row r="4889" spans="1:66" x14ac:dyDescent="0.35">
      <c r="A4889" s="48">
        <v>33485</v>
      </c>
      <c r="B4889" s="17">
        <v>1991</v>
      </c>
      <c r="C4889" s="17">
        <v>9</v>
      </c>
      <c r="D4889" s="17">
        <v>247</v>
      </c>
      <c r="E4889" s="17">
        <v>4</v>
      </c>
      <c r="F4889" s="17">
        <v>4</v>
      </c>
      <c r="G4889" s="50">
        <v>2.4</v>
      </c>
      <c r="H4889" s="32">
        <v>3.255080697021913</v>
      </c>
      <c r="I4889" s="50">
        <v>4.166666666666667</v>
      </c>
      <c r="J4889" s="13">
        <v>0</v>
      </c>
      <c r="K4889" s="13">
        <f t="shared" si="1532"/>
        <v>0</v>
      </c>
      <c r="L4889" s="13">
        <f t="shared" si="1533"/>
        <v>0</v>
      </c>
      <c r="M4889" s="13" t="e">
        <f ca="1">CalcTable[[#This Row],[IWC]]-AE4888</f>
        <v>#NAME?</v>
      </c>
      <c r="N4889" s="13" t="e">
        <f ca="1">IF(CalcTable[[#This Row],[Day of Year]]&lt;123,FCAP,AE4888)</f>
        <v>#NAME?</v>
      </c>
      <c r="O4889" s="17" t="e">
        <f ca="1">IF(IRR_DRIP,5,COUNTIF('IDET Wind Values'!C4873:G4873,"&lt;="&amp;IRR_MAXWIND))</f>
        <v>#NAME?</v>
      </c>
      <c r="P4889" s="13" t="e">
        <f ca="1">CalcTable[[#This Row],[ET_o]]*KL</f>
        <v>#NAME?</v>
      </c>
      <c r="Q4889" s="13" t="e">
        <f ca="1">IF(WILTPT&lt;=0,1,MAX(0,MIN(1,(CalcTable[[#This Row],[IWC]]-WILTPT)/(MAD-WILTPT))))</f>
        <v>#NAME?</v>
      </c>
      <c r="R4889" s="13" t="e">
        <f ca="1">CalcTable[[#This Row],[ETMult]]*CalcTable[[#This Row],[ETb]]</f>
        <v>#NAME?</v>
      </c>
      <c r="S4889" s="13" t="b">
        <f>INDEX(IRR_LIST,CalcTable[[#This Row],[Day of Week]]+1)</f>
        <v>0</v>
      </c>
      <c r="T4889" s="13">
        <f t="shared" ca="1" si="1534"/>
        <v>0</v>
      </c>
      <c r="U4889" s="13" t="b">
        <f ca="1">IF(CalcTable[[#This Row],[IrrPrecip]]&gt;=IC_MM,FALSE,TRUE)</f>
        <v>1</v>
      </c>
      <c r="V4889" s="13" t="b">
        <f t="shared" si="1535"/>
        <v>1</v>
      </c>
      <c r="W4889" s="13" t="e">
        <f ca="1">IF(AND(IRR_DRIP=FALSE,CalcTable[[#This Row],[IrrHours]]&lt;=0),FALSE,TRUE)</f>
        <v>#NAME?</v>
      </c>
      <c r="X4889" s="13" t="e">
        <f ca="1">AND(CalcTable[[#This Row],[IrrDay]],CalcTable[[#This Row],[IrrRain]],CalcTable[[#This Row],[IrrWarm]],CalcTable[[#This Row],[IrrWindy]])</f>
        <v>#NAME?</v>
      </c>
      <c r="Y4889" s="13" t="e">
        <f t="shared" ca="1" si="1536"/>
        <v>#NAME?</v>
      </c>
      <c r="Z4889" s="13" t="e">
        <f ca="1">CalcTable[[#This Row],[IrrHours]]/5</f>
        <v>#NAME?</v>
      </c>
      <c r="AA4889" s="13" t="e">
        <f ca="1">IF(CalcTable[[#This Row],[IrrFlag]]=FALSE,0,MAX(0,CalcTable[[#This Row],[VolRednWind]]*(FCAP*IRR_TARGET-CalcTable[[#This Row],[IWC]])))</f>
        <v>#NAME?</v>
      </c>
      <c r="AB4889" s="13" t="e">
        <f ca="1">CalcTable[[#This Row],[IWC]]+CalcTable[[#This Row],[Eff Precip]]+CalcTable[[#This Row],[IrrAmt]]-CalcTable[[#This Row],[AET]]</f>
        <v>#NAME?</v>
      </c>
      <c r="AC4889" s="13" t="e">
        <f ca="1">IF(CalcTable[[#This Row],[PWC]]&gt;FCAP,MIN(24*PERC,MIN(SAT,CalcTable[[#This Row],[PWC]])-FCAP),0)</f>
        <v>#NAME?</v>
      </c>
      <c r="AD4889" s="13" t="e">
        <f ca="1">IF(CalcTable[[#This Row],[PWC]]&gt;SAT,CalcTable[[#This Row],[PWC]]-SAT,0)</f>
        <v>#NAME?</v>
      </c>
      <c r="AE4889" s="13" t="e">
        <f ca="1">CalcTable[[#This Row],[PWC]]-CalcTable[[#This Row],[PercAmt]]-CalcTable[[#This Row],[Runoff]]</f>
        <v>#NAME?</v>
      </c>
      <c r="AF4889" s="13" t="e">
        <f ca="1">CalcTable[[#This Row],[IrrAmt]]/1000*CUR_IRR_AREA*10000/IRR_EFF</f>
        <v>#NAME?</v>
      </c>
      <c r="AG4889" s="147"/>
      <c r="AH4889" s="13"/>
      <c r="AI4889" s="50">
        <v>0</v>
      </c>
      <c r="AJ4889" s="50">
        <v>0</v>
      </c>
      <c r="AK4889" s="50">
        <v>0</v>
      </c>
      <c r="AL4889" s="50">
        <v>10.556882539576891</v>
      </c>
      <c r="AM4889" s="50"/>
      <c r="AN4889" s="50"/>
      <c r="AO4889" s="50"/>
      <c r="AP4889" s="50"/>
      <c r="AQ4889" s="50"/>
      <c r="AR4889" s="50"/>
      <c r="AS4889" s="50"/>
      <c r="AT4889" s="50"/>
      <c r="AU4889" s="50"/>
      <c r="AV4889" s="50"/>
      <c r="AW4889" s="50"/>
      <c r="AX4889" s="50">
        <f t="shared" si="1547"/>
        <v>10.556882539576891</v>
      </c>
      <c r="AY4889" s="50"/>
      <c r="AZ4889" s="50">
        <f t="shared" si="1537"/>
        <v>309.66855449425549</v>
      </c>
      <c r="BA4889" s="50">
        <f t="shared" si="1538"/>
        <v>476.79126644353624</v>
      </c>
      <c r="BB4889" s="50">
        <f t="shared" si="1539"/>
        <v>491.53738808611985</v>
      </c>
      <c r="BC4889" s="17">
        <f t="shared" si="1540"/>
        <v>19919</v>
      </c>
      <c r="BD4889" s="50">
        <f t="shared" si="1541"/>
        <v>10.556882539576891</v>
      </c>
      <c r="BE4889" s="50">
        <f t="shared" si="1542"/>
        <v>309.66855449425549</v>
      </c>
      <c r="BF4889" s="50">
        <f t="shared" si="1548"/>
        <v>506.51917441551922</v>
      </c>
      <c r="BG4889" s="50"/>
      <c r="BH4889" s="17">
        <f t="shared" si="1543"/>
        <v>0</v>
      </c>
      <c r="BI4889" s="17">
        <f t="shared" si="1551"/>
        <v>4889</v>
      </c>
      <c r="BJ4889" s="17">
        <f t="shared" si="1549"/>
        <v>4889</v>
      </c>
      <c r="BK4889" s="150">
        <f t="shared" si="1550"/>
        <v>33485</v>
      </c>
      <c r="BL4889" s="50" t="e">
        <f t="shared" ca="1" si="1544"/>
        <v>#NAME?</v>
      </c>
      <c r="BM4889" s="50" t="e">
        <f t="shared" ca="1" si="1545"/>
        <v>#NAME?</v>
      </c>
      <c r="BN4889" s="50" t="e">
        <f t="shared" ca="1" si="1546"/>
        <v>#NAME?</v>
      </c>
    </row>
    <row r="4890" spans="1:66" x14ac:dyDescent="0.35">
      <c r="A4890" s="48">
        <v>33486</v>
      </c>
      <c r="B4890" s="17">
        <v>1991</v>
      </c>
      <c r="C4890" s="17">
        <v>9</v>
      </c>
      <c r="D4890" s="17">
        <v>248</v>
      </c>
      <c r="E4890" s="17">
        <v>5</v>
      </c>
      <c r="F4890" s="17">
        <v>5</v>
      </c>
      <c r="G4890" s="50">
        <v>8.4</v>
      </c>
      <c r="H4890" s="32">
        <v>3.5831352108792238</v>
      </c>
      <c r="I4890" s="50">
        <v>10.666666666666666</v>
      </c>
      <c r="J4890" s="13">
        <v>0</v>
      </c>
      <c r="K4890" s="13">
        <f t="shared" si="1532"/>
        <v>0</v>
      </c>
      <c r="L4890" s="13">
        <f t="shared" si="1533"/>
        <v>0</v>
      </c>
      <c r="M4890" s="13" t="e">
        <f ca="1">CalcTable[[#This Row],[IWC]]-AE4889</f>
        <v>#NAME?</v>
      </c>
      <c r="N4890" s="13" t="e">
        <f ca="1">IF(CalcTable[[#This Row],[Day of Year]]&lt;123,FCAP,AE4889)</f>
        <v>#NAME?</v>
      </c>
      <c r="O4890" s="17" t="e">
        <f ca="1">IF(IRR_DRIP,5,COUNTIF('IDET Wind Values'!C4874:G4874,"&lt;="&amp;IRR_MAXWIND))</f>
        <v>#NAME?</v>
      </c>
      <c r="P4890" s="13" t="e">
        <f ca="1">CalcTable[[#This Row],[ET_o]]*KL</f>
        <v>#NAME?</v>
      </c>
      <c r="Q4890" s="13" t="e">
        <f ca="1">IF(WILTPT&lt;=0,1,MAX(0,MIN(1,(CalcTable[[#This Row],[IWC]]-WILTPT)/(MAD-WILTPT))))</f>
        <v>#NAME?</v>
      </c>
      <c r="R4890" s="13" t="e">
        <f ca="1">CalcTable[[#This Row],[ETMult]]*CalcTable[[#This Row],[ETb]]</f>
        <v>#NAME?</v>
      </c>
      <c r="S4890" s="13" t="b">
        <f>INDEX(IRR_LIST,CalcTable[[#This Row],[Day of Week]]+1)</f>
        <v>1</v>
      </c>
      <c r="T4890" s="13">
        <f t="shared" ca="1" si="1534"/>
        <v>0</v>
      </c>
      <c r="U4890" s="13" t="b">
        <f ca="1">IF(CalcTable[[#This Row],[IrrPrecip]]&gt;=IC_MM,FALSE,TRUE)</f>
        <v>1</v>
      </c>
      <c r="V4890" s="13" t="b">
        <f t="shared" si="1535"/>
        <v>1</v>
      </c>
      <c r="W4890" s="13" t="e">
        <f ca="1">IF(AND(IRR_DRIP=FALSE,CalcTable[[#This Row],[IrrHours]]&lt;=0),FALSE,TRUE)</f>
        <v>#NAME?</v>
      </c>
      <c r="X4890" s="13" t="e">
        <f ca="1">AND(CalcTable[[#This Row],[IrrDay]],CalcTable[[#This Row],[IrrRain]],CalcTable[[#This Row],[IrrWarm]],CalcTable[[#This Row],[IrrWindy]])</f>
        <v>#NAME?</v>
      </c>
      <c r="Y4890" s="13" t="e">
        <f t="shared" ca="1" si="1536"/>
        <v>#NAME?</v>
      </c>
      <c r="Z4890" s="13" t="e">
        <f ca="1">CalcTable[[#This Row],[IrrHours]]/5</f>
        <v>#NAME?</v>
      </c>
      <c r="AA4890" s="13" t="e">
        <f ca="1">IF(CalcTable[[#This Row],[IrrFlag]]=FALSE,0,MAX(0,CalcTable[[#This Row],[VolRednWind]]*(FCAP*IRR_TARGET-CalcTable[[#This Row],[IWC]])))</f>
        <v>#NAME?</v>
      </c>
      <c r="AB4890" s="13" t="e">
        <f ca="1">CalcTable[[#This Row],[IWC]]+CalcTable[[#This Row],[Eff Precip]]+CalcTable[[#This Row],[IrrAmt]]-CalcTable[[#This Row],[AET]]</f>
        <v>#NAME?</v>
      </c>
      <c r="AC4890" s="13" t="e">
        <f ca="1">IF(CalcTable[[#This Row],[PWC]]&gt;FCAP,MIN(24*PERC,MIN(SAT,CalcTable[[#This Row],[PWC]])-FCAP),0)</f>
        <v>#NAME?</v>
      </c>
      <c r="AD4890" s="13" t="e">
        <f ca="1">IF(CalcTable[[#This Row],[PWC]]&gt;SAT,CalcTable[[#This Row],[PWC]]-SAT,0)</f>
        <v>#NAME?</v>
      </c>
      <c r="AE4890" s="13" t="e">
        <f ca="1">CalcTable[[#This Row],[PWC]]-CalcTable[[#This Row],[PercAmt]]-CalcTable[[#This Row],[Runoff]]</f>
        <v>#NAME?</v>
      </c>
      <c r="AF4890" s="13" t="e">
        <f ca="1">CalcTable[[#This Row],[IrrAmt]]/1000*CUR_IRR_AREA*10000/IRR_EFF</f>
        <v>#NAME?</v>
      </c>
      <c r="AG4890" s="147"/>
      <c r="AH4890" s="13"/>
      <c r="AI4890" s="50">
        <v>9.735121813409032</v>
      </c>
      <c r="AJ4890" s="50">
        <v>14.246923271070502</v>
      </c>
      <c r="AK4890" s="50">
        <v>0</v>
      </c>
      <c r="AL4890" s="50">
        <v>0</v>
      </c>
      <c r="AM4890" s="50"/>
      <c r="AN4890" s="50"/>
      <c r="AO4890" s="50"/>
      <c r="AP4890" s="50"/>
      <c r="AQ4890" s="50"/>
      <c r="AR4890" s="50"/>
      <c r="AS4890" s="50"/>
      <c r="AT4890" s="50"/>
      <c r="AU4890" s="50"/>
      <c r="AV4890" s="50"/>
      <c r="AW4890" s="50"/>
      <c r="AX4890" s="50">
        <f t="shared" si="1547"/>
        <v>23.982045084479534</v>
      </c>
      <c r="AY4890" s="50"/>
      <c r="AZ4890" s="50">
        <f t="shared" si="1537"/>
        <v>560.69153588140057</v>
      </c>
      <c r="BA4890" s="50">
        <f t="shared" si="1538"/>
        <v>909.21111621742648</v>
      </c>
      <c r="BB4890" s="50">
        <f t="shared" si="1539"/>
        <v>941.01339630560949</v>
      </c>
      <c r="BC4890" s="17">
        <f t="shared" si="1540"/>
        <v>19919</v>
      </c>
      <c r="BD4890" s="50">
        <f t="shared" si="1541"/>
        <v>23.982045084479534</v>
      </c>
      <c r="BE4890" s="50">
        <f t="shared" si="1542"/>
        <v>560.69153588140057</v>
      </c>
      <c r="BF4890" s="50">
        <f t="shared" si="1548"/>
        <v>917.11286062041802</v>
      </c>
      <c r="BG4890" s="50"/>
      <c r="BH4890" s="17">
        <f t="shared" si="1543"/>
        <v>0</v>
      </c>
      <c r="BI4890" s="17">
        <f t="shared" si="1551"/>
        <v>4890</v>
      </c>
      <c r="BJ4890" s="17">
        <f t="shared" si="1549"/>
        <v>4890</v>
      </c>
      <c r="BK4890" s="150">
        <f t="shared" si="1550"/>
        <v>33486</v>
      </c>
      <c r="BL4890" s="50" t="e">
        <f t="shared" ca="1" si="1544"/>
        <v>#NAME?</v>
      </c>
      <c r="BM4890" s="50" t="e">
        <f t="shared" ca="1" si="1545"/>
        <v>#NAME?</v>
      </c>
      <c r="BN4890" s="50" t="e">
        <f t="shared" ca="1" si="1546"/>
        <v>#NAME?</v>
      </c>
    </row>
    <row r="4891" spans="1:66" x14ac:dyDescent="0.35">
      <c r="A4891" s="48">
        <v>33487</v>
      </c>
      <c r="B4891" s="17">
        <v>1991</v>
      </c>
      <c r="C4891" s="17">
        <v>9</v>
      </c>
      <c r="D4891" s="17">
        <v>249</v>
      </c>
      <c r="E4891" s="17">
        <v>6</v>
      </c>
      <c r="F4891" s="17">
        <v>6</v>
      </c>
      <c r="G4891" s="50">
        <v>6.8</v>
      </c>
      <c r="H4891" s="32">
        <v>4.1086686302953002</v>
      </c>
      <c r="I4891" s="50">
        <v>5.666666666666667</v>
      </c>
      <c r="J4891" s="13">
        <v>0</v>
      </c>
      <c r="K4891" s="13">
        <f t="shared" si="1532"/>
        <v>0</v>
      </c>
      <c r="L4891" s="13">
        <f t="shared" si="1533"/>
        <v>0</v>
      </c>
      <c r="M4891" s="13" t="e">
        <f ca="1">CalcTable[[#This Row],[IWC]]-AE4890</f>
        <v>#NAME?</v>
      </c>
      <c r="N4891" s="13" t="e">
        <f ca="1">IF(CalcTable[[#This Row],[Day of Year]]&lt;123,FCAP,AE4890)</f>
        <v>#NAME?</v>
      </c>
      <c r="O4891" s="17" t="e">
        <f ca="1">IF(IRR_DRIP,5,COUNTIF('IDET Wind Values'!C4875:G4875,"&lt;="&amp;IRR_MAXWIND))</f>
        <v>#NAME?</v>
      </c>
      <c r="P4891" s="13" t="e">
        <f ca="1">CalcTable[[#This Row],[ET_o]]*KL</f>
        <v>#NAME?</v>
      </c>
      <c r="Q4891" s="13" t="e">
        <f ca="1">IF(WILTPT&lt;=0,1,MAX(0,MIN(1,(CalcTable[[#This Row],[IWC]]-WILTPT)/(MAD-WILTPT))))</f>
        <v>#NAME?</v>
      </c>
      <c r="R4891" s="13" t="e">
        <f ca="1">CalcTable[[#This Row],[ETMult]]*CalcTable[[#This Row],[ETb]]</f>
        <v>#NAME?</v>
      </c>
      <c r="S4891" s="13" t="b">
        <f>INDEX(IRR_LIST,CalcTable[[#This Row],[Day of Week]]+1)</f>
        <v>0</v>
      </c>
      <c r="T4891" s="13">
        <f t="shared" ca="1" si="1534"/>
        <v>0</v>
      </c>
      <c r="U4891" s="13" t="b">
        <f ca="1">IF(CalcTable[[#This Row],[IrrPrecip]]&gt;=IC_MM,FALSE,TRUE)</f>
        <v>1</v>
      </c>
      <c r="V4891" s="13" t="b">
        <f t="shared" si="1535"/>
        <v>1</v>
      </c>
      <c r="W4891" s="13" t="e">
        <f ca="1">IF(AND(IRR_DRIP=FALSE,CalcTable[[#This Row],[IrrHours]]&lt;=0),FALSE,TRUE)</f>
        <v>#NAME?</v>
      </c>
      <c r="X4891" s="13" t="e">
        <f ca="1">AND(CalcTable[[#This Row],[IrrDay]],CalcTable[[#This Row],[IrrRain]],CalcTable[[#This Row],[IrrWarm]],CalcTable[[#This Row],[IrrWindy]])</f>
        <v>#NAME?</v>
      </c>
      <c r="Y4891" s="13" t="e">
        <f t="shared" ca="1" si="1536"/>
        <v>#NAME?</v>
      </c>
      <c r="Z4891" s="13" t="e">
        <f ca="1">CalcTable[[#This Row],[IrrHours]]/5</f>
        <v>#NAME?</v>
      </c>
      <c r="AA4891" s="13" t="e">
        <f ca="1">IF(CalcTable[[#This Row],[IrrFlag]]=FALSE,0,MAX(0,CalcTable[[#This Row],[VolRednWind]]*(FCAP*IRR_TARGET-CalcTable[[#This Row],[IWC]])))</f>
        <v>#NAME?</v>
      </c>
      <c r="AB4891" s="13" t="e">
        <f ca="1">CalcTable[[#This Row],[IWC]]+CalcTable[[#This Row],[Eff Precip]]+CalcTable[[#This Row],[IrrAmt]]-CalcTable[[#This Row],[AET]]</f>
        <v>#NAME?</v>
      </c>
      <c r="AC4891" s="13" t="e">
        <f ca="1">IF(CalcTable[[#This Row],[PWC]]&gt;FCAP,MIN(24*PERC,MIN(SAT,CalcTable[[#This Row],[PWC]])-FCAP),0)</f>
        <v>#NAME?</v>
      </c>
      <c r="AD4891" s="13" t="e">
        <f ca="1">IF(CalcTable[[#This Row],[PWC]]&gt;SAT,CalcTable[[#This Row],[PWC]]-SAT,0)</f>
        <v>#NAME?</v>
      </c>
      <c r="AE4891" s="13" t="e">
        <f ca="1">CalcTable[[#This Row],[PWC]]-CalcTable[[#This Row],[PercAmt]]-CalcTable[[#This Row],[Runoff]]</f>
        <v>#NAME?</v>
      </c>
      <c r="AF4891" s="13" t="e">
        <f ca="1">CalcTable[[#This Row],[IrrAmt]]/1000*CUR_IRR_AREA*10000/IRR_EFF</f>
        <v>#NAME?</v>
      </c>
      <c r="AG4891" s="147"/>
      <c r="AH4891" s="13"/>
      <c r="AI4891" s="50">
        <v>0</v>
      </c>
      <c r="AJ4891" s="50">
        <v>0</v>
      </c>
      <c r="AK4891" s="50">
        <v>0</v>
      </c>
      <c r="AL4891" s="50">
        <v>4.2507243659835758</v>
      </c>
      <c r="AM4891" s="50"/>
      <c r="AN4891" s="50"/>
      <c r="AO4891" s="50"/>
      <c r="AP4891" s="50"/>
      <c r="AQ4891" s="50"/>
      <c r="AR4891" s="50"/>
      <c r="AS4891" s="50"/>
      <c r="AT4891" s="50"/>
      <c r="AU4891" s="50"/>
      <c r="AV4891" s="50"/>
      <c r="AW4891" s="50"/>
      <c r="AX4891" s="50">
        <f t="shared" si="1547"/>
        <v>4.2507243659835758</v>
      </c>
      <c r="AY4891" s="50"/>
      <c r="AZ4891" s="50">
        <f t="shared" si="1537"/>
        <v>124.68791473551823</v>
      </c>
      <c r="BA4891" s="50">
        <f t="shared" si="1538"/>
        <v>191.97980522770268</v>
      </c>
      <c r="BB4891" s="50">
        <f t="shared" si="1539"/>
        <v>197.9173249770131</v>
      </c>
      <c r="BC4891" s="17">
        <f t="shared" si="1540"/>
        <v>19919</v>
      </c>
      <c r="BD4891" s="50">
        <f t="shared" si="1541"/>
        <v>4.2507243659835758</v>
      </c>
      <c r="BE4891" s="50">
        <f t="shared" si="1542"/>
        <v>124.68791473551823</v>
      </c>
      <c r="BF4891" s="50">
        <f t="shared" si="1548"/>
        <v>203.94973501450221</v>
      </c>
      <c r="BG4891" s="50"/>
      <c r="BH4891" s="17">
        <f t="shared" si="1543"/>
        <v>0</v>
      </c>
      <c r="BI4891" s="17">
        <f t="shared" si="1551"/>
        <v>4891</v>
      </c>
      <c r="BJ4891" s="17">
        <f t="shared" si="1549"/>
        <v>4891</v>
      </c>
      <c r="BK4891" s="150">
        <f t="shared" si="1550"/>
        <v>33487</v>
      </c>
      <c r="BL4891" s="50" t="e">
        <f t="shared" ca="1" si="1544"/>
        <v>#NAME?</v>
      </c>
      <c r="BM4891" s="50" t="e">
        <f t="shared" ca="1" si="1545"/>
        <v>#NAME?</v>
      </c>
      <c r="BN4891" s="50" t="e">
        <f t="shared" ca="1" si="1546"/>
        <v>#NAME?</v>
      </c>
    </row>
    <row r="4892" spans="1:66" x14ac:dyDescent="0.35">
      <c r="A4892" s="48">
        <v>33488</v>
      </c>
      <c r="B4892" s="17">
        <v>1991</v>
      </c>
      <c r="C4892" s="17">
        <v>9</v>
      </c>
      <c r="D4892" s="17">
        <v>250</v>
      </c>
      <c r="E4892" s="17">
        <v>7</v>
      </c>
      <c r="F4892" s="17">
        <v>7</v>
      </c>
      <c r="G4892" s="50">
        <v>9.3000000000000007</v>
      </c>
      <c r="H4892" s="32">
        <v>3.017925644459551</v>
      </c>
      <c r="I4892" s="50">
        <v>5.5</v>
      </c>
      <c r="J4892" s="13">
        <v>15</v>
      </c>
      <c r="K4892" s="13">
        <f t="shared" si="1532"/>
        <v>15</v>
      </c>
      <c r="L4892" s="13">
        <f t="shared" si="1533"/>
        <v>7.5</v>
      </c>
      <c r="M4892" s="13" t="e">
        <f ca="1">CalcTable[[#This Row],[IWC]]-AE4891</f>
        <v>#NAME?</v>
      </c>
      <c r="N4892" s="13" t="e">
        <f ca="1">IF(CalcTable[[#This Row],[Day of Year]]&lt;123,FCAP,AE4891)</f>
        <v>#NAME?</v>
      </c>
      <c r="O4892" s="17" t="e">
        <f ca="1">IF(IRR_DRIP,5,COUNTIF('IDET Wind Values'!C4876:G4876,"&lt;="&amp;IRR_MAXWIND))</f>
        <v>#NAME?</v>
      </c>
      <c r="P4892" s="13" t="e">
        <f ca="1">CalcTable[[#This Row],[ET_o]]*KL</f>
        <v>#NAME?</v>
      </c>
      <c r="Q4892" s="13" t="e">
        <f ca="1">IF(WILTPT&lt;=0,1,MAX(0,MIN(1,(CalcTable[[#This Row],[IWC]]-WILTPT)/(MAD-WILTPT))))</f>
        <v>#NAME?</v>
      </c>
      <c r="R4892" s="13" t="e">
        <f ca="1">CalcTable[[#This Row],[ETMult]]*CalcTable[[#This Row],[ETb]]</f>
        <v>#NAME?</v>
      </c>
      <c r="S4892" s="13" t="b">
        <f>INDEX(IRR_LIST,CalcTable[[#This Row],[Day of Week]]+1)</f>
        <v>0</v>
      </c>
      <c r="T4892" s="13">
        <f t="shared" ca="1" si="1534"/>
        <v>0</v>
      </c>
      <c r="U4892" s="13" t="b">
        <f ca="1">IF(CalcTable[[#This Row],[IrrPrecip]]&gt;=IC_MM,FALSE,TRUE)</f>
        <v>1</v>
      </c>
      <c r="V4892" s="13" t="b">
        <f t="shared" si="1535"/>
        <v>1</v>
      </c>
      <c r="W4892" s="13" t="e">
        <f ca="1">IF(AND(IRR_DRIP=FALSE,CalcTable[[#This Row],[IrrHours]]&lt;=0),FALSE,TRUE)</f>
        <v>#NAME?</v>
      </c>
      <c r="X4892" s="13" t="e">
        <f ca="1">AND(CalcTable[[#This Row],[IrrDay]],CalcTable[[#This Row],[IrrRain]],CalcTable[[#This Row],[IrrWarm]],CalcTable[[#This Row],[IrrWindy]])</f>
        <v>#NAME?</v>
      </c>
      <c r="Y4892" s="13" t="e">
        <f t="shared" ca="1" si="1536"/>
        <v>#NAME?</v>
      </c>
      <c r="Z4892" s="13" t="e">
        <f ca="1">CalcTable[[#This Row],[IrrHours]]/5</f>
        <v>#NAME?</v>
      </c>
      <c r="AA4892" s="13" t="e">
        <f ca="1">IF(CalcTable[[#This Row],[IrrFlag]]=FALSE,0,MAX(0,CalcTable[[#This Row],[VolRednWind]]*(FCAP*IRR_TARGET-CalcTable[[#This Row],[IWC]])))</f>
        <v>#NAME?</v>
      </c>
      <c r="AB4892" s="13" t="e">
        <f ca="1">CalcTable[[#This Row],[IWC]]+CalcTable[[#This Row],[Eff Precip]]+CalcTable[[#This Row],[IrrAmt]]-CalcTable[[#This Row],[AET]]</f>
        <v>#NAME?</v>
      </c>
      <c r="AC4892" s="13" t="e">
        <f ca="1">IF(CalcTable[[#This Row],[PWC]]&gt;FCAP,MIN(24*PERC,MIN(SAT,CalcTable[[#This Row],[PWC]])-FCAP),0)</f>
        <v>#NAME?</v>
      </c>
      <c r="AD4892" s="13" t="e">
        <f ca="1">IF(CalcTable[[#This Row],[PWC]]&gt;SAT,CalcTable[[#This Row],[PWC]]-SAT,0)</f>
        <v>#NAME?</v>
      </c>
      <c r="AE4892" s="13" t="e">
        <f ca="1">CalcTable[[#This Row],[PWC]]-CalcTable[[#This Row],[PercAmt]]-CalcTable[[#This Row],[Runoff]]</f>
        <v>#NAME?</v>
      </c>
      <c r="AF4892" s="13" t="e">
        <f ca="1">CalcTable[[#This Row],[IrrAmt]]/1000*CUR_IRR_AREA*10000/IRR_EFF</f>
        <v>#NAME?</v>
      </c>
      <c r="AG4892" s="147"/>
      <c r="AH4892" s="13"/>
      <c r="AI4892" s="50">
        <v>0</v>
      </c>
      <c r="AJ4892" s="50">
        <v>0</v>
      </c>
      <c r="AK4892" s="50">
        <v>0</v>
      </c>
      <c r="AL4892" s="50">
        <v>0</v>
      </c>
      <c r="AM4892" s="50"/>
      <c r="AN4892" s="50"/>
      <c r="AO4892" s="50"/>
      <c r="AP4892" s="50"/>
      <c r="AQ4892" s="50"/>
      <c r="AR4892" s="50"/>
      <c r="AS4892" s="50"/>
      <c r="AT4892" s="50"/>
      <c r="AU4892" s="50"/>
      <c r="AV4892" s="50"/>
      <c r="AW4892" s="50"/>
      <c r="AX4892" s="50">
        <f t="shared" si="1547"/>
        <v>0</v>
      </c>
      <c r="AY4892" s="50"/>
      <c r="AZ4892" s="50">
        <f t="shared" si="1537"/>
        <v>0</v>
      </c>
      <c r="BA4892" s="50">
        <f t="shared" si="1538"/>
        <v>0</v>
      </c>
      <c r="BB4892" s="50">
        <f t="shared" si="1539"/>
        <v>0</v>
      </c>
      <c r="BC4892" s="17">
        <f t="shared" si="1540"/>
        <v>19919</v>
      </c>
      <c r="BD4892" s="50">
        <f t="shared" si="1541"/>
        <v>0</v>
      </c>
      <c r="BE4892" s="50">
        <f t="shared" si="1542"/>
        <v>0</v>
      </c>
      <c r="BF4892" s="50">
        <f t="shared" si="1548"/>
        <v>0</v>
      </c>
      <c r="BG4892" s="50"/>
      <c r="BH4892" s="17">
        <f t="shared" si="1543"/>
        <v>0</v>
      </c>
      <c r="BI4892" s="17">
        <f t="shared" si="1551"/>
        <v>4892</v>
      </c>
      <c r="BJ4892" s="17">
        <f t="shared" si="1549"/>
        <v>4892</v>
      </c>
      <c r="BK4892" s="150">
        <f t="shared" si="1550"/>
        <v>33488</v>
      </c>
      <c r="BL4892" s="50" t="e">
        <f t="shared" ca="1" si="1544"/>
        <v>#NAME?</v>
      </c>
      <c r="BM4892" s="50" t="e">
        <f t="shared" ca="1" si="1545"/>
        <v>#NAME?</v>
      </c>
      <c r="BN4892" s="50" t="e">
        <f t="shared" ca="1" si="1546"/>
        <v>#NAME?</v>
      </c>
    </row>
    <row r="4893" spans="1:66" x14ac:dyDescent="0.35">
      <c r="A4893" s="48">
        <v>33489</v>
      </c>
      <c r="B4893" s="17">
        <v>1991</v>
      </c>
      <c r="C4893" s="17">
        <v>9</v>
      </c>
      <c r="D4893" s="17">
        <v>251</v>
      </c>
      <c r="E4893" s="17">
        <v>8</v>
      </c>
      <c r="F4893" s="17">
        <v>1</v>
      </c>
      <c r="G4893" s="50">
        <v>7.3</v>
      </c>
      <c r="H4893" s="32">
        <v>2.0557415364809106</v>
      </c>
      <c r="I4893" s="50">
        <v>19.166666666666668</v>
      </c>
      <c r="J4893" s="13">
        <v>0.4</v>
      </c>
      <c r="K4893" s="13">
        <f t="shared" si="1532"/>
        <v>0.4</v>
      </c>
      <c r="L4893" s="13">
        <f t="shared" si="1533"/>
        <v>0</v>
      </c>
      <c r="M4893" s="13" t="e">
        <f ca="1">CalcTable[[#This Row],[IWC]]-AE4892</f>
        <v>#NAME?</v>
      </c>
      <c r="N4893" s="13" t="e">
        <f ca="1">IF(CalcTable[[#This Row],[Day of Year]]&lt;123,FCAP,AE4892)</f>
        <v>#NAME?</v>
      </c>
      <c r="O4893" s="17" t="e">
        <f ca="1">IF(IRR_DRIP,5,COUNTIF('IDET Wind Values'!C4877:G4877,"&lt;="&amp;IRR_MAXWIND))</f>
        <v>#NAME?</v>
      </c>
      <c r="P4893" s="13" t="e">
        <f ca="1">CalcTable[[#This Row],[ET_o]]*KL</f>
        <v>#NAME?</v>
      </c>
      <c r="Q4893" s="13" t="e">
        <f ca="1">IF(WILTPT&lt;=0,1,MAX(0,MIN(1,(CalcTable[[#This Row],[IWC]]-WILTPT)/(MAD-WILTPT))))</f>
        <v>#NAME?</v>
      </c>
      <c r="R4893" s="13" t="e">
        <f ca="1">CalcTable[[#This Row],[ETMult]]*CalcTable[[#This Row],[ETb]]</f>
        <v>#NAME?</v>
      </c>
      <c r="S4893" s="13" t="b">
        <f>INDEX(IRR_LIST,CalcTable[[#This Row],[Day of Week]]+1)</f>
        <v>1</v>
      </c>
      <c r="T4893" s="13">
        <f t="shared" ca="1" si="1534"/>
        <v>15</v>
      </c>
      <c r="U4893" s="13" t="b">
        <f ca="1">IF(CalcTable[[#This Row],[IrrPrecip]]&gt;=IC_MM,FALSE,TRUE)</f>
        <v>0</v>
      </c>
      <c r="V4893" s="13" t="b">
        <f t="shared" si="1535"/>
        <v>0</v>
      </c>
      <c r="W4893" s="13" t="e">
        <f ca="1">IF(AND(IRR_DRIP=FALSE,CalcTable[[#This Row],[IrrHours]]&lt;=0),FALSE,TRUE)</f>
        <v>#NAME?</v>
      </c>
      <c r="X4893" s="13" t="e">
        <f ca="1">AND(CalcTable[[#This Row],[IrrDay]],CalcTable[[#This Row],[IrrRain]],CalcTable[[#This Row],[IrrWarm]],CalcTable[[#This Row],[IrrWindy]])</f>
        <v>#NAME?</v>
      </c>
      <c r="Y4893" s="13" t="e">
        <f t="shared" ca="1" si="1536"/>
        <v>#NAME?</v>
      </c>
      <c r="Z4893" s="13" t="e">
        <f ca="1">CalcTable[[#This Row],[IrrHours]]/5</f>
        <v>#NAME?</v>
      </c>
      <c r="AA4893" s="13" t="e">
        <f ca="1">IF(CalcTable[[#This Row],[IrrFlag]]=FALSE,0,MAX(0,CalcTable[[#This Row],[VolRednWind]]*(FCAP*IRR_TARGET-CalcTable[[#This Row],[IWC]])))</f>
        <v>#NAME?</v>
      </c>
      <c r="AB4893" s="13" t="e">
        <f ca="1">CalcTable[[#This Row],[IWC]]+CalcTable[[#This Row],[Eff Precip]]+CalcTable[[#This Row],[IrrAmt]]-CalcTable[[#This Row],[AET]]</f>
        <v>#NAME?</v>
      </c>
      <c r="AC4893" s="13" t="e">
        <f ca="1">IF(CalcTable[[#This Row],[PWC]]&gt;FCAP,MIN(24*PERC,MIN(SAT,CalcTable[[#This Row],[PWC]])-FCAP),0)</f>
        <v>#NAME?</v>
      </c>
      <c r="AD4893" s="13" t="e">
        <f ca="1">IF(CalcTable[[#This Row],[PWC]]&gt;SAT,CalcTable[[#This Row],[PWC]]-SAT,0)</f>
        <v>#NAME?</v>
      </c>
      <c r="AE4893" s="13" t="e">
        <f ca="1">CalcTable[[#This Row],[PWC]]-CalcTable[[#This Row],[PercAmt]]-CalcTable[[#This Row],[Runoff]]</f>
        <v>#NAME?</v>
      </c>
      <c r="AF4893" s="13" t="e">
        <f ca="1">CalcTable[[#This Row],[IrrAmt]]/1000*CUR_IRR_AREA*10000/IRR_EFF</f>
        <v>#NAME?</v>
      </c>
      <c r="AG4893" s="147"/>
      <c r="AH4893" s="13"/>
      <c r="AI4893" s="50">
        <v>0</v>
      </c>
      <c r="AJ4893" s="50">
        <v>0</v>
      </c>
      <c r="AK4893" s="50">
        <v>0</v>
      </c>
      <c r="AL4893" s="50">
        <v>0</v>
      </c>
      <c r="AM4893" s="50"/>
      <c r="AN4893" s="50"/>
      <c r="AO4893" s="50"/>
      <c r="AP4893" s="50"/>
      <c r="AQ4893" s="50"/>
      <c r="AR4893" s="50"/>
      <c r="AS4893" s="50"/>
      <c r="AT4893" s="50"/>
      <c r="AU4893" s="50"/>
      <c r="AV4893" s="50"/>
      <c r="AW4893" s="50"/>
      <c r="AX4893" s="50">
        <f t="shared" si="1547"/>
        <v>0</v>
      </c>
      <c r="AY4893" s="50"/>
      <c r="AZ4893" s="50">
        <f t="shared" si="1537"/>
        <v>0</v>
      </c>
      <c r="BA4893" s="50">
        <f t="shared" si="1538"/>
        <v>0</v>
      </c>
      <c r="BB4893" s="50">
        <f t="shared" si="1539"/>
        <v>0</v>
      </c>
      <c r="BC4893" s="17">
        <f t="shared" si="1540"/>
        <v>19919</v>
      </c>
      <c r="BD4893" s="50">
        <f t="shared" si="1541"/>
        <v>0</v>
      </c>
      <c r="BE4893" s="50">
        <f t="shared" si="1542"/>
        <v>0</v>
      </c>
      <c r="BF4893" s="50">
        <f t="shared" si="1548"/>
        <v>0</v>
      </c>
      <c r="BG4893" s="50"/>
      <c r="BH4893" s="17">
        <f t="shared" si="1543"/>
        <v>0</v>
      </c>
      <c r="BI4893" s="17">
        <f t="shared" si="1551"/>
        <v>4893</v>
      </c>
      <c r="BJ4893" s="17">
        <f t="shared" si="1549"/>
        <v>4893</v>
      </c>
      <c r="BK4893" s="150">
        <f t="shared" si="1550"/>
        <v>33489</v>
      </c>
      <c r="BL4893" s="50" t="e">
        <f t="shared" ca="1" si="1544"/>
        <v>#NAME?</v>
      </c>
      <c r="BM4893" s="50" t="e">
        <f t="shared" ca="1" si="1545"/>
        <v>#NAME?</v>
      </c>
      <c r="BN4893" s="50" t="e">
        <f t="shared" ca="1" si="1546"/>
        <v>#NAME?</v>
      </c>
    </row>
    <row r="4894" spans="1:66" x14ac:dyDescent="0.35">
      <c r="A4894" s="48">
        <v>33490</v>
      </c>
      <c r="B4894" s="17">
        <v>1991</v>
      </c>
      <c r="C4894" s="17">
        <v>9</v>
      </c>
      <c r="D4894" s="17">
        <v>252</v>
      </c>
      <c r="E4894" s="17">
        <v>9</v>
      </c>
      <c r="F4894" s="17">
        <v>2</v>
      </c>
      <c r="G4894" s="50">
        <v>0.9</v>
      </c>
      <c r="H4894" s="32">
        <v>2.8056451935372966</v>
      </c>
      <c r="I4894" s="50">
        <v>4.5</v>
      </c>
      <c r="J4894" s="13">
        <v>0</v>
      </c>
      <c r="K4894" s="13">
        <f t="shared" si="1532"/>
        <v>0</v>
      </c>
      <c r="L4894" s="13">
        <f t="shared" si="1533"/>
        <v>0</v>
      </c>
      <c r="M4894" s="13" t="e">
        <f ca="1">CalcTable[[#This Row],[IWC]]-AE4893</f>
        <v>#NAME?</v>
      </c>
      <c r="N4894" s="13" t="e">
        <f ca="1">IF(CalcTable[[#This Row],[Day of Year]]&lt;123,FCAP,AE4893)</f>
        <v>#NAME?</v>
      </c>
      <c r="O4894" s="17" t="e">
        <f ca="1">IF(IRR_DRIP,5,COUNTIF('IDET Wind Values'!C4878:G4878,"&lt;="&amp;IRR_MAXWIND))</f>
        <v>#NAME?</v>
      </c>
      <c r="P4894" s="13" t="e">
        <f ca="1">CalcTable[[#This Row],[ET_o]]*KL</f>
        <v>#NAME?</v>
      </c>
      <c r="Q4894" s="13" t="e">
        <f ca="1">IF(WILTPT&lt;=0,1,MAX(0,MIN(1,(CalcTable[[#This Row],[IWC]]-WILTPT)/(MAD-WILTPT))))</f>
        <v>#NAME?</v>
      </c>
      <c r="R4894" s="13" t="e">
        <f ca="1">CalcTable[[#This Row],[ETMult]]*CalcTable[[#This Row],[ETb]]</f>
        <v>#NAME?</v>
      </c>
      <c r="S4894" s="13" t="b">
        <f>INDEX(IRR_LIST,CalcTable[[#This Row],[Day of Week]]+1)</f>
        <v>0</v>
      </c>
      <c r="T4894" s="13">
        <f t="shared" ca="1" si="1534"/>
        <v>15.4</v>
      </c>
      <c r="U4894" s="13" t="b">
        <f ca="1">IF(CalcTable[[#This Row],[IrrPrecip]]&gt;=IC_MM,FALSE,TRUE)</f>
        <v>0</v>
      </c>
      <c r="V4894" s="13" t="b">
        <f t="shared" si="1535"/>
        <v>0</v>
      </c>
      <c r="W4894" s="13" t="e">
        <f ca="1">IF(AND(IRR_DRIP=FALSE,CalcTable[[#This Row],[IrrHours]]&lt;=0),FALSE,TRUE)</f>
        <v>#NAME?</v>
      </c>
      <c r="X4894" s="13" t="e">
        <f ca="1">AND(CalcTable[[#This Row],[IrrDay]],CalcTable[[#This Row],[IrrRain]],CalcTable[[#This Row],[IrrWarm]],CalcTable[[#This Row],[IrrWindy]])</f>
        <v>#NAME?</v>
      </c>
      <c r="Y4894" s="13" t="e">
        <f t="shared" ca="1" si="1536"/>
        <v>#NAME?</v>
      </c>
      <c r="Z4894" s="13" t="e">
        <f ca="1">CalcTable[[#This Row],[IrrHours]]/5</f>
        <v>#NAME?</v>
      </c>
      <c r="AA4894" s="13" t="e">
        <f ca="1">IF(CalcTable[[#This Row],[IrrFlag]]=FALSE,0,MAX(0,CalcTable[[#This Row],[VolRednWind]]*(FCAP*IRR_TARGET-CalcTable[[#This Row],[IWC]])))</f>
        <v>#NAME?</v>
      </c>
      <c r="AB4894" s="13" t="e">
        <f ca="1">CalcTable[[#This Row],[IWC]]+CalcTable[[#This Row],[Eff Precip]]+CalcTable[[#This Row],[IrrAmt]]-CalcTable[[#This Row],[AET]]</f>
        <v>#NAME?</v>
      </c>
      <c r="AC4894" s="13" t="e">
        <f ca="1">IF(CalcTable[[#This Row],[PWC]]&gt;FCAP,MIN(24*PERC,MIN(SAT,CalcTable[[#This Row],[PWC]])-FCAP),0)</f>
        <v>#NAME?</v>
      </c>
      <c r="AD4894" s="13" t="e">
        <f ca="1">IF(CalcTable[[#This Row],[PWC]]&gt;SAT,CalcTable[[#This Row],[PWC]]-SAT,0)</f>
        <v>#NAME?</v>
      </c>
      <c r="AE4894" s="13" t="e">
        <f ca="1">CalcTable[[#This Row],[PWC]]-CalcTable[[#This Row],[PercAmt]]-CalcTable[[#This Row],[Runoff]]</f>
        <v>#NAME?</v>
      </c>
      <c r="AF4894" s="13" t="e">
        <f ca="1">CalcTable[[#This Row],[IrrAmt]]/1000*CUR_IRR_AREA*10000/IRR_EFF</f>
        <v>#NAME?</v>
      </c>
      <c r="AG4894" s="147"/>
      <c r="AH4894" s="13"/>
      <c r="AI4894" s="50">
        <v>0</v>
      </c>
      <c r="AJ4894" s="50">
        <v>0</v>
      </c>
      <c r="AK4894" s="50">
        <v>0</v>
      </c>
      <c r="AL4894" s="50">
        <v>0</v>
      </c>
      <c r="AM4894" s="50"/>
      <c r="AN4894" s="50"/>
      <c r="AO4894" s="50"/>
      <c r="AP4894" s="50"/>
      <c r="AQ4894" s="50"/>
      <c r="AR4894" s="50"/>
      <c r="AS4894" s="50"/>
      <c r="AT4894" s="50"/>
      <c r="AU4894" s="50"/>
      <c r="AV4894" s="50"/>
      <c r="AW4894" s="50"/>
      <c r="AX4894" s="50">
        <f t="shared" si="1547"/>
        <v>0</v>
      </c>
      <c r="AY4894" s="50"/>
      <c r="AZ4894" s="50">
        <f t="shared" si="1537"/>
        <v>0</v>
      </c>
      <c r="BA4894" s="50">
        <f t="shared" si="1538"/>
        <v>0</v>
      </c>
      <c r="BB4894" s="50">
        <f t="shared" si="1539"/>
        <v>0</v>
      </c>
      <c r="BC4894" s="17">
        <f t="shared" si="1540"/>
        <v>19919</v>
      </c>
      <c r="BD4894" s="50">
        <f t="shared" si="1541"/>
        <v>0</v>
      </c>
      <c r="BE4894" s="50">
        <f t="shared" si="1542"/>
        <v>0</v>
      </c>
      <c r="BF4894" s="50">
        <f t="shared" si="1548"/>
        <v>0</v>
      </c>
      <c r="BG4894" s="50"/>
      <c r="BH4894" s="17">
        <f t="shared" si="1543"/>
        <v>0</v>
      </c>
      <c r="BI4894" s="17">
        <f t="shared" si="1551"/>
        <v>4894</v>
      </c>
      <c r="BJ4894" s="17">
        <f t="shared" si="1549"/>
        <v>4894</v>
      </c>
      <c r="BK4894" s="150">
        <f t="shared" si="1550"/>
        <v>33490</v>
      </c>
      <c r="BL4894" s="50" t="e">
        <f t="shared" ca="1" si="1544"/>
        <v>#NAME?</v>
      </c>
      <c r="BM4894" s="50" t="e">
        <f t="shared" ca="1" si="1545"/>
        <v>#NAME?</v>
      </c>
      <c r="BN4894" s="50" t="e">
        <f t="shared" ca="1" si="1546"/>
        <v>#NAME?</v>
      </c>
    </row>
    <row r="4895" spans="1:66" x14ac:dyDescent="0.35">
      <c r="A4895" s="48">
        <v>33491</v>
      </c>
      <c r="B4895" s="17">
        <v>1991</v>
      </c>
      <c r="C4895" s="17">
        <v>9</v>
      </c>
      <c r="D4895" s="17">
        <v>253</v>
      </c>
      <c r="E4895" s="17">
        <v>10</v>
      </c>
      <c r="F4895" s="17">
        <v>3</v>
      </c>
      <c r="G4895" s="50">
        <v>2.2999999999999998</v>
      </c>
      <c r="H4895" s="32">
        <v>2.8273656488189749</v>
      </c>
      <c r="I4895" s="50">
        <v>6</v>
      </c>
      <c r="J4895" s="13">
        <v>0</v>
      </c>
      <c r="K4895" s="13">
        <f t="shared" si="1532"/>
        <v>0</v>
      </c>
      <c r="L4895" s="13">
        <f t="shared" si="1533"/>
        <v>0</v>
      </c>
      <c r="M4895" s="13" t="e">
        <f ca="1">CalcTable[[#This Row],[IWC]]-AE4894</f>
        <v>#NAME?</v>
      </c>
      <c r="N4895" s="13" t="e">
        <f ca="1">IF(CalcTable[[#This Row],[Day of Year]]&lt;123,FCAP,AE4894)</f>
        <v>#NAME?</v>
      </c>
      <c r="O4895" s="17" t="e">
        <f ca="1">IF(IRR_DRIP,5,COUNTIF('IDET Wind Values'!C4879:G4879,"&lt;="&amp;IRR_MAXWIND))</f>
        <v>#NAME?</v>
      </c>
      <c r="P4895" s="13" t="e">
        <f ca="1">CalcTable[[#This Row],[ET_o]]*KL</f>
        <v>#NAME?</v>
      </c>
      <c r="Q4895" s="13" t="e">
        <f ca="1">IF(WILTPT&lt;=0,1,MAX(0,MIN(1,(CalcTable[[#This Row],[IWC]]-WILTPT)/(MAD-WILTPT))))</f>
        <v>#NAME?</v>
      </c>
      <c r="R4895" s="13" t="e">
        <f ca="1">CalcTable[[#This Row],[ETMult]]*CalcTable[[#This Row],[ETb]]</f>
        <v>#NAME?</v>
      </c>
      <c r="S4895" s="13" t="b">
        <f>INDEX(IRR_LIST,CalcTable[[#This Row],[Day of Week]]+1)</f>
        <v>1</v>
      </c>
      <c r="T4895" s="13">
        <f t="shared" ca="1" si="1534"/>
        <v>0.4</v>
      </c>
      <c r="U4895" s="13" t="b">
        <f ca="1">IF(CalcTable[[#This Row],[IrrPrecip]]&gt;=IC_MM,FALSE,TRUE)</f>
        <v>1</v>
      </c>
      <c r="V4895" s="13" t="b">
        <f t="shared" si="1535"/>
        <v>1</v>
      </c>
      <c r="W4895" s="13" t="e">
        <f ca="1">IF(AND(IRR_DRIP=FALSE,CalcTable[[#This Row],[IrrHours]]&lt;=0),FALSE,TRUE)</f>
        <v>#NAME?</v>
      </c>
      <c r="X4895" s="13" t="e">
        <f ca="1">AND(CalcTable[[#This Row],[IrrDay]],CalcTable[[#This Row],[IrrRain]],CalcTable[[#This Row],[IrrWarm]],CalcTable[[#This Row],[IrrWindy]])</f>
        <v>#NAME?</v>
      </c>
      <c r="Y4895" s="13" t="e">
        <f t="shared" ca="1" si="1536"/>
        <v>#NAME?</v>
      </c>
      <c r="Z4895" s="13" t="e">
        <f ca="1">CalcTable[[#This Row],[IrrHours]]/5</f>
        <v>#NAME?</v>
      </c>
      <c r="AA4895" s="13" t="e">
        <f ca="1">IF(CalcTable[[#This Row],[IrrFlag]]=FALSE,0,MAX(0,CalcTable[[#This Row],[VolRednWind]]*(FCAP*IRR_TARGET-CalcTable[[#This Row],[IWC]])))</f>
        <v>#NAME?</v>
      </c>
      <c r="AB4895" s="13" t="e">
        <f ca="1">CalcTable[[#This Row],[IWC]]+CalcTable[[#This Row],[Eff Precip]]+CalcTable[[#This Row],[IrrAmt]]-CalcTable[[#This Row],[AET]]</f>
        <v>#NAME?</v>
      </c>
      <c r="AC4895" s="13" t="e">
        <f ca="1">IF(CalcTable[[#This Row],[PWC]]&gt;FCAP,MIN(24*PERC,MIN(SAT,CalcTable[[#This Row],[PWC]])-FCAP),0)</f>
        <v>#NAME?</v>
      </c>
      <c r="AD4895" s="13" t="e">
        <f ca="1">IF(CalcTable[[#This Row],[PWC]]&gt;SAT,CalcTable[[#This Row],[PWC]]-SAT,0)</f>
        <v>#NAME?</v>
      </c>
      <c r="AE4895" s="13" t="e">
        <f ca="1">CalcTable[[#This Row],[PWC]]-CalcTable[[#This Row],[PercAmt]]-CalcTable[[#This Row],[Runoff]]</f>
        <v>#NAME?</v>
      </c>
      <c r="AF4895" s="13" t="e">
        <f ca="1">CalcTable[[#This Row],[IrrAmt]]/1000*CUR_IRR_AREA*10000/IRR_EFF</f>
        <v>#NAME?</v>
      </c>
      <c r="AG4895" s="147"/>
      <c r="AH4895" s="13"/>
      <c r="AI4895" s="50">
        <v>7.7490275592026769</v>
      </c>
      <c r="AJ4895" s="50">
        <v>12.335721922043135</v>
      </c>
      <c r="AK4895" s="50">
        <v>0</v>
      </c>
      <c r="AL4895" s="50">
        <v>0</v>
      </c>
      <c r="AM4895" s="50"/>
      <c r="AN4895" s="50"/>
      <c r="AO4895" s="50"/>
      <c r="AP4895" s="50"/>
      <c r="AQ4895" s="50"/>
      <c r="AR4895" s="50"/>
      <c r="AS4895" s="50"/>
      <c r="AT4895" s="50"/>
      <c r="AU4895" s="50"/>
      <c r="AV4895" s="50"/>
      <c r="AW4895" s="50"/>
      <c r="AX4895" s="50">
        <f t="shared" si="1547"/>
        <v>20.084749481245812</v>
      </c>
      <c r="AY4895" s="50"/>
      <c r="AZ4895" s="50">
        <f t="shared" si="1537"/>
        <v>475.50024724823794</v>
      </c>
      <c r="BA4895" s="50">
        <f t="shared" si="1538"/>
        <v>771.88292753873247</v>
      </c>
      <c r="BB4895" s="50">
        <f t="shared" si="1539"/>
        <v>798.94396303708072</v>
      </c>
      <c r="BC4895" s="17">
        <f t="shared" si="1540"/>
        <v>19919</v>
      </c>
      <c r="BD4895" s="50">
        <f t="shared" si="1541"/>
        <v>20.084749481245812</v>
      </c>
      <c r="BE4895" s="50">
        <f t="shared" si="1542"/>
        <v>475.50024724823794</v>
      </c>
      <c r="BF4895" s="50">
        <f t="shared" si="1548"/>
        <v>777.76703244507382</v>
      </c>
      <c r="BG4895" s="50"/>
      <c r="BH4895" s="17">
        <f t="shared" si="1543"/>
        <v>0</v>
      </c>
      <c r="BI4895" s="17">
        <f t="shared" si="1551"/>
        <v>4895</v>
      </c>
      <c r="BJ4895" s="17">
        <f t="shared" si="1549"/>
        <v>4895</v>
      </c>
      <c r="BK4895" s="150">
        <f t="shared" si="1550"/>
        <v>33491</v>
      </c>
      <c r="BL4895" s="50" t="e">
        <f t="shared" ca="1" si="1544"/>
        <v>#NAME?</v>
      </c>
      <c r="BM4895" s="50" t="e">
        <f t="shared" ca="1" si="1545"/>
        <v>#NAME?</v>
      </c>
      <c r="BN4895" s="50" t="e">
        <f t="shared" ca="1" si="1546"/>
        <v>#NAME?</v>
      </c>
    </row>
    <row r="4896" spans="1:66" x14ac:dyDescent="0.35">
      <c r="A4896" s="48">
        <v>33492</v>
      </c>
      <c r="B4896" s="17">
        <v>1991</v>
      </c>
      <c r="C4896" s="17">
        <v>9</v>
      </c>
      <c r="D4896" s="17">
        <v>254</v>
      </c>
      <c r="E4896" s="17">
        <v>11</v>
      </c>
      <c r="F4896" s="17">
        <v>4</v>
      </c>
      <c r="G4896" s="50">
        <v>4.3</v>
      </c>
      <c r="H4896" s="32">
        <v>2.8269126211082556</v>
      </c>
      <c r="I4896" s="50">
        <v>0.66666666666666663</v>
      </c>
      <c r="J4896" s="13">
        <v>0</v>
      </c>
      <c r="K4896" s="13">
        <f t="shared" si="1532"/>
        <v>0</v>
      </c>
      <c r="L4896" s="13">
        <f t="shared" si="1533"/>
        <v>0</v>
      </c>
      <c r="M4896" s="13" t="e">
        <f ca="1">CalcTable[[#This Row],[IWC]]-AE4895</f>
        <v>#NAME?</v>
      </c>
      <c r="N4896" s="13" t="e">
        <f ca="1">IF(CalcTable[[#This Row],[Day of Year]]&lt;123,FCAP,AE4895)</f>
        <v>#NAME?</v>
      </c>
      <c r="O4896" s="17" t="e">
        <f ca="1">IF(IRR_DRIP,5,COUNTIF('IDET Wind Values'!C4880:G4880,"&lt;="&amp;IRR_MAXWIND))</f>
        <v>#NAME?</v>
      </c>
      <c r="P4896" s="13" t="e">
        <f ca="1">CalcTable[[#This Row],[ET_o]]*KL</f>
        <v>#NAME?</v>
      </c>
      <c r="Q4896" s="13" t="e">
        <f ca="1">IF(WILTPT&lt;=0,1,MAX(0,MIN(1,(CalcTable[[#This Row],[IWC]]-WILTPT)/(MAD-WILTPT))))</f>
        <v>#NAME?</v>
      </c>
      <c r="R4896" s="13" t="e">
        <f ca="1">CalcTable[[#This Row],[ETMult]]*CalcTable[[#This Row],[ETb]]</f>
        <v>#NAME?</v>
      </c>
      <c r="S4896" s="13" t="b">
        <f>INDEX(IRR_LIST,CalcTable[[#This Row],[Day of Week]]+1)</f>
        <v>0</v>
      </c>
      <c r="T4896" s="13">
        <f t="shared" ca="1" si="1534"/>
        <v>0</v>
      </c>
      <c r="U4896" s="13" t="b">
        <f ca="1">IF(CalcTable[[#This Row],[IrrPrecip]]&gt;=IC_MM,FALSE,TRUE)</f>
        <v>1</v>
      </c>
      <c r="V4896" s="13" t="b">
        <f t="shared" si="1535"/>
        <v>1</v>
      </c>
      <c r="W4896" s="13" t="e">
        <f ca="1">IF(AND(IRR_DRIP=FALSE,CalcTable[[#This Row],[IrrHours]]&lt;=0),FALSE,TRUE)</f>
        <v>#NAME?</v>
      </c>
      <c r="X4896" s="13" t="e">
        <f ca="1">AND(CalcTable[[#This Row],[IrrDay]],CalcTable[[#This Row],[IrrRain]],CalcTable[[#This Row],[IrrWarm]],CalcTable[[#This Row],[IrrWindy]])</f>
        <v>#NAME?</v>
      </c>
      <c r="Y4896" s="13" t="e">
        <f t="shared" ca="1" si="1536"/>
        <v>#NAME?</v>
      </c>
      <c r="Z4896" s="13" t="e">
        <f ca="1">CalcTable[[#This Row],[IrrHours]]/5</f>
        <v>#NAME?</v>
      </c>
      <c r="AA4896" s="13" t="e">
        <f ca="1">IF(CalcTable[[#This Row],[IrrFlag]]=FALSE,0,MAX(0,CalcTable[[#This Row],[VolRednWind]]*(FCAP*IRR_TARGET-CalcTable[[#This Row],[IWC]])))</f>
        <v>#NAME?</v>
      </c>
      <c r="AB4896" s="13" t="e">
        <f ca="1">CalcTable[[#This Row],[IWC]]+CalcTable[[#This Row],[Eff Precip]]+CalcTable[[#This Row],[IrrAmt]]-CalcTable[[#This Row],[AET]]</f>
        <v>#NAME?</v>
      </c>
      <c r="AC4896" s="13" t="e">
        <f ca="1">IF(CalcTable[[#This Row],[PWC]]&gt;FCAP,MIN(24*PERC,MIN(SAT,CalcTable[[#This Row],[PWC]])-FCAP),0)</f>
        <v>#NAME?</v>
      </c>
      <c r="AD4896" s="13" t="e">
        <f ca="1">IF(CalcTable[[#This Row],[PWC]]&gt;SAT,CalcTable[[#This Row],[PWC]]-SAT,0)</f>
        <v>#NAME?</v>
      </c>
      <c r="AE4896" s="13" t="e">
        <f ca="1">CalcTable[[#This Row],[PWC]]-CalcTable[[#This Row],[PercAmt]]-CalcTable[[#This Row],[Runoff]]</f>
        <v>#NAME?</v>
      </c>
      <c r="AF4896" s="13" t="e">
        <f ca="1">CalcTable[[#This Row],[IrrAmt]]/1000*CUR_IRR_AREA*10000/IRR_EFF</f>
        <v>#NAME?</v>
      </c>
      <c r="AG4896" s="147"/>
      <c r="AH4896" s="13"/>
      <c r="AI4896" s="50">
        <v>0</v>
      </c>
      <c r="AJ4896" s="50">
        <v>0</v>
      </c>
      <c r="AK4896" s="50">
        <v>6.8111840609786301</v>
      </c>
      <c r="AL4896" s="50">
        <v>6.5088138083604505</v>
      </c>
      <c r="AM4896" s="50"/>
      <c r="AN4896" s="50"/>
      <c r="AO4896" s="50"/>
      <c r="AP4896" s="50"/>
      <c r="AQ4896" s="50"/>
      <c r="AR4896" s="50"/>
      <c r="AS4896" s="50"/>
      <c r="AT4896" s="50"/>
      <c r="AU4896" s="50"/>
      <c r="AV4896" s="50"/>
      <c r="AW4896" s="50"/>
      <c r="AX4896" s="50">
        <f t="shared" si="1547"/>
        <v>13.31999786933908</v>
      </c>
      <c r="AY4896" s="50"/>
      <c r="AZ4896" s="50">
        <f t="shared" si="1537"/>
        <v>290.82257127292644</v>
      </c>
      <c r="BA4896" s="50">
        <f t="shared" si="1538"/>
        <v>447.77443513450584</v>
      </c>
      <c r="BB4896" s="50">
        <f t="shared" si="1539"/>
        <v>461.62312900464525</v>
      </c>
      <c r="BC4896" s="17">
        <f t="shared" si="1540"/>
        <v>19919</v>
      </c>
      <c r="BD4896" s="50">
        <f t="shared" si="1541"/>
        <v>13.31999786933908</v>
      </c>
      <c r="BE4896" s="50">
        <f t="shared" si="1542"/>
        <v>290.82257127292644</v>
      </c>
      <c r="BF4896" s="50">
        <f t="shared" si="1548"/>
        <v>475.69314534741955</v>
      </c>
      <c r="BG4896" s="50"/>
      <c r="BH4896" s="17">
        <f t="shared" si="1543"/>
        <v>0</v>
      </c>
      <c r="BI4896" s="17">
        <f t="shared" si="1551"/>
        <v>4896</v>
      </c>
      <c r="BJ4896" s="17">
        <f t="shared" si="1549"/>
        <v>4896</v>
      </c>
      <c r="BK4896" s="150">
        <f t="shared" si="1550"/>
        <v>33492</v>
      </c>
      <c r="BL4896" s="50" t="e">
        <f t="shared" ca="1" si="1544"/>
        <v>#NAME?</v>
      </c>
      <c r="BM4896" s="50" t="e">
        <f t="shared" ca="1" si="1545"/>
        <v>#NAME?</v>
      </c>
      <c r="BN4896" s="50" t="e">
        <f t="shared" ca="1" si="1546"/>
        <v>#NAME?</v>
      </c>
    </row>
    <row r="4897" spans="1:66" x14ac:dyDescent="0.35">
      <c r="A4897" s="48">
        <v>33493</v>
      </c>
      <c r="B4897" s="17">
        <v>1991</v>
      </c>
      <c r="C4897" s="17">
        <v>9</v>
      </c>
      <c r="D4897" s="17">
        <v>255</v>
      </c>
      <c r="E4897" s="17">
        <v>12</v>
      </c>
      <c r="F4897" s="17">
        <v>5</v>
      </c>
      <c r="G4897" s="50">
        <v>5.5</v>
      </c>
      <c r="H4897" s="32">
        <v>3.5020473212624936</v>
      </c>
      <c r="I4897" s="50">
        <v>3.1666666666666665</v>
      </c>
      <c r="J4897" s="13">
        <v>0</v>
      </c>
      <c r="K4897" s="13">
        <f t="shared" si="1532"/>
        <v>0</v>
      </c>
      <c r="L4897" s="13">
        <f t="shared" si="1533"/>
        <v>0</v>
      </c>
      <c r="M4897" s="13" t="e">
        <f ca="1">CalcTable[[#This Row],[IWC]]-AE4896</f>
        <v>#NAME?</v>
      </c>
      <c r="N4897" s="13" t="e">
        <f ca="1">IF(CalcTable[[#This Row],[Day of Year]]&lt;123,FCAP,AE4896)</f>
        <v>#NAME?</v>
      </c>
      <c r="O4897" s="17" t="e">
        <f ca="1">IF(IRR_DRIP,5,COUNTIF('IDET Wind Values'!C4881:G4881,"&lt;="&amp;IRR_MAXWIND))</f>
        <v>#NAME?</v>
      </c>
      <c r="P4897" s="13" t="e">
        <f ca="1">CalcTable[[#This Row],[ET_o]]*KL</f>
        <v>#NAME?</v>
      </c>
      <c r="Q4897" s="13" t="e">
        <f ca="1">IF(WILTPT&lt;=0,1,MAX(0,MIN(1,(CalcTable[[#This Row],[IWC]]-WILTPT)/(MAD-WILTPT))))</f>
        <v>#NAME?</v>
      </c>
      <c r="R4897" s="13" t="e">
        <f ca="1">CalcTable[[#This Row],[ETMult]]*CalcTable[[#This Row],[ETb]]</f>
        <v>#NAME?</v>
      </c>
      <c r="S4897" s="13" t="b">
        <f>INDEX(IRR_LIST,CalcTable[[#This Row],[Day of Week]]+1)</f>
        <v>1</v>
      </c>
      <c r="T4897" s="13">
        <f t="shared" ca="1" si="1534"/>
        <v>0</v>
      </c>
      <c r="U4897" s="13" t="b">
        <f ca="1">IF(CalcTable[[#This Row],[IrrPrecip]]&gt;=IC_MM,FALSE,TRUE)</f>
        <v>1</v>
      </c>
      <c r="V4897" s="13" t="b">
        <f t="shared" si="1535"/>
        <v>1</v>
      </c>
      <c r="W4897" s="13" t="e">
        <f ca="1">IF(AND(IRR_DRIP=FALSE,CalcTable[[#This Row],[IrrHours]]&lt;=0),FALSE,TRUE)</f>
        <v>#NAME?</v>
      </c>
      <c r="X4897" s="13" t="e">
        <f ca="1">AND(CalcTable[[#This Row],[IrrDay]],CalcTable[[#This Row],[IrrRain]],CalcTable[[#This Row],[IrrWarm]],CalcTable[[#This Row],[IrrWindy]])</f>
        <v>#NAME?</v>
      </c>
      <c r="Y4897" s="13" t="e">
        <f t="shared" ca="1" si="1536"/>
        <v>#NAME?</v>
      </c>
      <c r="Z4897" s="13" t="e">
        <f ca="1">CalcTable[[#This Row],[IrrHours]]/5</f>
        <v>#NAME?</v>
      </c>
      <c r="AA4897" s="13" t="e">
        <f ca="1">IF(CalcTable[[#This Row],[IrrFlag]]=FALSE,0,MAX(0,CalcTable[[#This Row],[VolRednWind]]*(FCAP*IRR_TARGET-CalcTable[[#This Row],[IWC]])))</f>
        <v>#NAME?</v>
      </c>
      <c r="AB4897" s="13" t="e">
        <f ca="1">CalcTable[[#This Row],[IWC]]+CalcTable[[#This Row],[Eff Precip]]+CalcTable[[#This Row],[IrrAmt]]-CalcTable[[#This Row],[AET]]</f>
        <v>#NAME?</v>
      </c>
      <c r="AC4897" s="13" t="e">
        <f ca="1">IF(CalcTable[[#This Row],[PWC]]&gt;FCAP,MIN(24*PERC,MIN(SAT,CalcTable[[#This Row],[PWC]])-FCAP),0)</f>
        <v>#NAME?</v>
      </c>
      <c r="AD4897" s="13" t="e">
        <f ca="1">IF(CalcTable[[#This Row],[PWC]]&gt;SAT,CalcTable[[#This Row],[PWC]]-SAT,0)</f>
        <v>#NAME?</v>
      </c>
      <c r="AE4897" s="13" t="e">
        <f ca="1">CalcTable[[#This Row],[PWC]]-CalcTable[[#This Row],[PercAmt]]-CalcTable[[#This Row],[Runoff]]</f>
        <v>#NAME?</v>
      </c>
      <c r="AF4897" s="13" t="e">
        <f ca="1">CalcTable[[#This Row],[IrrAmt]]/1000*CUR_IRR_AREA*10000/IRR_EFF</f>
        <v>#NAME?</v>
      </c>
      <c r="AG4897" s="147"/>
      <c r="AH4897" s="13"/>
      <c r="AI4897" s="50">
        <v>2.154735533910312</v>
      </c>
      <c r="AJ4897" s="50">
        <v>3.5179355339103155</v>
      </c>
      <c r="AK4897" s="50">
        <v>0</v>
      </c>
      <c r="AL4897" s="50">
        <v>0</v>
      </c>
      <c r="AM4897" s="50"/>
      <c r="AN4897" s="50"/>
      <c r="AO4897" s="50"/>
      <c r="AP4897" s="50"/>
      <c r="AQ4897" s="50"/>
      <c r="AR4897" s="50"/>
      <c r="AS4897" s="50"/>
      <c r="AT4897" s="50"/>
      <c r="AU4897" s="50"/>
      <c r="AV4897" s="50"/>
      <c r="AW4897" s="50"/>
      <c r="AX4897" s="50">
        <f t="shared" si="1547"/>
        <v>5.6726710678206276</v>
      </c>
      <c r="AY4897" s="50"/>
      <c r="AZ4897" s="50">
        <f t="shared" si="1537"/>
        <v>134.79556349205384</v>
      </c>
      <c r="BA4897" s="50">
        <f t="shared" si="1538"/>
        <v>218.88224099267782</v>
      </c>
      <c r="BB4897" s="50">
        <f t="shared" si="1539"/>
        <v>226.56106240025267</v>
      </c>
      <c r="BC4897" s="17">
        <f t="shared" si="1540"/>
        <v>19919</v>
      </c>
      <c r="BD4897" s="50">
        <f t="shared" si="1541"/>
        <v>5.6726710678206276</v>
      </c>
      <c r="BE4897" s="50">
        <f t="shared" si="1542"/>
        <v>134.79556349205384</v>
      </c>
      <c r="BF4897" s="50">
        <f t="shared" si="1548"/>
        <v>220.48263068356326</v>
      </c>
      <c r="BG4897" s="50"/>
      <c r="BH4897" s="17">
        <f t="shared" si="1543"/>
        <v>0</v>
      </c>
      <c r="BI4897" s="17">
        <f t="shared" si="1551"/>
        <v>4897</v>
      </c>
      <c r="BJ4897" s="17">
        <f t="shared" si="1549"/>
        <v>4897</v>
      </c>
      <c r="BK4897" s="150">
        <f t="shared" si="1550"/>
        <v>33493</v>
      </c>
      <c r="BL4897" s="50" t="e">
        <f t="shared" ca="1" si="1544"/>
        <v>#NAME?</v>
      </c>
      <c r="BM4897" s="50" t="e">
        <f t="shared" ca="1" si="1545"/>
        <v>#NAME?</v>
      </c>
      <c r="BN4897" s="50" t="e">
        <f t="shared" ca="1" si="1546"/>
        <v>#NAME?</v>
      </c>
    </row>
    <row r="4898" spans="1:66" x14ac:dyDescent="0.35">
      <c r="A4898" s="48">
        <v>33494</v>
      </c>
      <c r="B4898" s="17">
        <v>1991</v>
      </c>
      <c r="C4898" s="17">
        <v>9</v>
      </c>
      <c r="D4898" s="17">
        <v>256</v>
      </c>
      <c r="E4898" s="17">
        <v>13</v>
      </c>
      <c r="F4898" s="17">
        <v>6</v>
      </c>
      <c r="G4898" s="50">
        <v>6.6</v>
      </c>
      <c r="H4898" s="32">
        <v>2.8966986349795025</v>
      </c>
      <c r="I4898" s="50">
        <v>10.333333333333334</v>
      </c>
      <c r="J4898" s="13">
        <v>6.2</v>
      </c>
      <c r="K4898" s="13">
        <f t="shared" si="1532"/>
        <v>6.2</v>
      </c>
      <c r="L4898" s="13">
        <f t="shared" si="1533"/>
        <v>0.90000000000000013</v>
      </c>
      <c r="M4898" s="13" t="e">
        <f ca="1">CalcTable[[#This Row],[IWC]]-AE4897</f>
        <v>#NAME?</v>
      </c>
      <c r="N4898" s="13" t="e">
        <f ca="1">IF(CalcTable[[#This Row],[Day of Year]]&lt;123,FCAP,AE4897)</f>
        <v>#NAME?</v>
      </c>
      <c r="O4898" s="17" t="e">
        <f ca="1">IF(IRR_DRIP,5,COUNTIF('IDET Wind Values'!C4882:G4882,"&lt;="&amp;IRR_MAXWIND))</f>
        <v>#NAME?</v>
      </c>
      <c r="P4898" s="13" t="e">
        <f ca="1">CalcTable[[#This Row],[ET_o]]*KL</f>
        <v>#NAME?</v>
      </c>
      <c r="Q4898" s="13" t="e">
        <f ca="1">IF(WILTPT&lt;=0,1,MAX(0,MIN(1,(CalcTable[[#This Row],[IWC]]-WILTPT)/(MAD-WILTPT))))</f>
        <v>#NAME?</v>
      </c>
      <c r="R4898" s="13" t="e">
        <f ca="1">CalcTable[[#This Row],[ETMult]]*CalcTable[[#This Row],[ETb]]</f>
        <v>#NAME?</v>
      </c>
      <c r="S4898" s="13" t="b">
        <f>INDEX(IRR_LIST,CalcTable[[#This Row],[Day of Week]]+1)</f>
        <v>0</v>
      </c>
      <c r="T4898" s="13">
        <f t="shared" ca="1" si="1534"/>
        <v>0</v>
      </c>
      <c r="U4898" s="13" t="b">
        <f ca="1">IF(CalcTable[[#This Row],[IrrPrecip]]&gt;=IC_MM,FALSE,TRUE)</f>
        <v>1</v>
      </c>
      <c r="V4898" s="13" t="b">
        <f t="shared" si="1535"/>
        <v>1</v>
      </c>
      <c r="W4898" s="13" t="e">
        <f ca="1">IF(AND(IRR_DRIP=FALSE,CalcTable[[#This Row],[IrrHours]]&lt;=0),FALSE,TRUE)</f>
        <v>#NAME?</v>
      </c>
      <c r="X4898" s="13" t="e">
        <f ca="1">AND(CalcTable[[#This Row],[IrrDay]],CalcTable[[#This Row],[IrrRain]],CalcTable[[#This Row],[IrrWarm]],CalcTable[[#This Row],[IrrWindy]])</f>
        <v>#NAME?</v>
      </c>
      <c r="Y4898" s="13" t="e">
        <f t="shared" ca="1" si="1536"/>
        <v>#NAME?</v>
      </c>
      <c r="Z4898" s="13" t="e">
        <f ca="1">CalcTable[[#This Row],[IrrHours]]/5</f>
        <v>#NAME?</v>
      </c>
      <c r="AA4898" s="13" t="e">
        <f ca="1">IF(CalcTable[[#This Row],[IrrFlag]]=FALSE,0,MAX(0,CalcTable[[#This Row],[VolRednWind]]*(FCAP*IRR_TARGET-CalcTable[[#This Row],[IWC]])))</f>
        <v>#NAME?</v>
      </c>
      <c r="AB4898" s="13" t="e">
        <f ca="1">CalcTable[[#This Row],[IWC]]+CalcTable[[#This Row],[Eff Precip]]+CalcTable[[#This Row],[IrrAmt]]-CalcTable[[#This Row],[AET]]</f>
        <v>#NAME?</v>
      </c>
      <c r="AC4898" s="13" t="e">
        <f ca="1">IF(CalcTable[[#This Row],[PWC]]&gt;FCAP,MIN(24*PERC,MIN(SAT,CalcTable[[#This Row],[PWC]])-FCAP),0)</f>
        <v>#NAME?</v>
      </c>
      <c r="AD4898" s="13" t="e">
        <f ca="1">IF(CalcTable[[#This Row],[PWC]]&gt;SAT,CalcTable[[#This Row],[PWC]]-SAT,0)</f>
        <v>#NAME?</v>
      </c>
      <c r="AE4898" s="13" t="e">
        <f ca="1">CalcTable[[#This Row],[PWC]]-CalcTable[[#This Row],[PercAmt]]-CalcTable[[#This Row],[Runoff]]</f>
        <v>#NAME?</v>
      </c>
      <c r="AF4898" s="13" t="e">
        <f ca="1">CalcTable[[#This Row],[IrrAmt]]/1000*CUR_IRR_AREA*10000/IRR_EFF</f>
        <v>#NAME?</v>
      </c>
      <c r="AG4898" s="147"/>
      <c r="AH4898" s="13"/>
      <c r="AI4898" s="50">
        <v>0</v>
      </c>
      <c r="AJ4898" s="50">
        <v>0</v>
      </c>
      <c r="AK4898" s="50">
        <v>0</v>
      </c>
      <c r="AL4898" s="50">
        <v>4.2061260266943741</v>
      </c>
      <c r="AM4898" s="50"/>
      <c r="AN4898" s="50"/>
      <c r="AO4898" s="50"/>
      <c r="AP4898" s="50"/>
      <c r="AQ4898" s="50"/>
      <c r="AR4898" s="50"/>
      <c r="AS4898" s="50"/>
      <c r="AT4898" s="50"/>
      <c r="AU4898" s="50"/>
      <c r="AV4898" s="50"/>
      <c r="AW4898" s="50"/>
      <c r="AX4898" s="50">
        <f t="shared" si="1547"/>
        <v>4.2061260266943741</v>
      </c>
      <c r="AY4898" s="50"/>
      <c r="AZ4898" s="50">
        <f t="shared" si="1537"/>
        <v>123.37969678303499</v>
      </c>
      <c r="BA4898" s="50">
        <f t="shared" si="1538"/>
        <v>189.96556488816498</v>
      </c>
      <c r="BB4898" s="50">
        <f t="shared" si="1539"/>
        <v>195.84078854449999</v>
      </c>
      <c r="BC4898" s="17">
        <f t="shared" si="1540"/>
        <v>19919</v>
      </c>
      <c r="BD4898" s="50">
        <f t="shared" si="1541"/>
        <v>4.2061260266943741</v>
      </c>
      <c r="BE4898" s="50">
        <f t="shared" si="1542"/>
        <v>123.37969678303499</v>
      </c>
      <c r="BF4898" s="50">
        <f t="shared" si="1548"/>
        <v>201.80990690593117</v>
      </c>
      <c r="BG4898" s="50"/>
      <c r="BH4898" s="17">
        <f t="shared" si="1543"/>
        <v>0</v>
      </c>
      <c r="BI4898" s="17">
        <f t="shared" si="1551"/>
        <v>4898</v>
      </c>
      <c r="BJ4898" s="17">
        <f t="shared" si="1549"/>
        <v>4898</v>
      </c>
      <c r="BK4898" s="150">
        <f t="shared" si="1550"/>
        <v>33494</v>
      </c>
      <c r="BL4898" s="50" t="e">
        <f t="shared" ca="1" si="1544"/>
        <v>#NAME?</v>
      </c>
      <c r="BM4898" s="50" t="e">
        <f t="shared" ca="1" si="1545"/>
        <v>#NAME?</v>
      </c>
      <c r="BN4898" s="50" t="e">
        <f t="shared" ca="1" si="1546"/>
        <v>#NAME?</v>
      </c>
    </row>
    <row r="4899" spans="1:66" x14ac:dyDescent="0.35">
      <c r="A4899" s="48">
        <v>33495</v>
      </c>
      <c r="B4899" s="17">
        <v>1991</v>
      </c>
      <c r="C4899" s="17">
        <v>9</v>
      </c>
      <c r="D4899" s="17">
        <v>257</v>
      </c>
      <c r="E4899" s="17">
        <v>14</v>
      </c>
      <c r="F4899" s="17">
        <v>7</v>
      </c>
      <c r="G4899" s="50">
        <v>4.5</v>
      </c>
      <c r="H4899" s="32">
        <v>2.7256927846698997</v>
      </c>
      <c r="I4899" s="50">
        <v>19.666666666666668</v>
      </c>
      <c r="J4899" s="13">
        <v>0</v>
      </c>
      <c r="K4899" s="13">
        <f t="shared" si="1532"/>
        <v>0</v>
      </c>
      <c r="L4899" s="13">
        <f t="shared" si="1533"/>
        <v>0</v>
      </c>
      <c r="M4899" s="13" t="e">
        <f ca="1">CalcTable[[#This Row],[IWC]]-AE4898</f>
        <v>#NAME?</v>
      </c>
      <c r="N4899" s="13" t="e">
        <f ca="1">IF(CalcTable[[#This Row],[Day of Year]]&lt;123,FCAP,AE4898)</f>
        <v>#NAME?</v>
      </c>
      <c r="O4899" s="17" t="e">
        <f ca="1">IF(IRR_DRIP,5,COUNTIF('IDET Wind Values'!C4883:G4883,"&lt;="&amp;IRR_MAXWIND))</f>
        <v>#NAME?</v>
      </c>
      <c r="P4899" s="13" t="e">
        <f ca="1">CalcTable[[#This Row],[ET_o]]*KL</f>
        <v>#NAME?</v>
      </c>
      <c r="Q4899" s="13" t="e">
        <f ca="1">IF(WILTPT&lt;=0,1,MAX(0,MIN(1,(CalcTable[[#This Row],[IWC]]-WILTPT)/(MAD-WILTPT))))</f>
        <v>#NAME?</v>
      </c>
      <c r="R4899" s="13" t="e">
        <f ca="1">CalcTable[[#This Row],[ETMult]]*CalcTable[[#This Row],[ETb]]</f>
        <v>#NAME?</v>
      </c>
      <c r="S4899" s="13" t="b">
        <f>INDEX(IRR_LIST,CalcTable[[#This Row],[Day of Week]]+1)</f>
        <v>0</v>
      </c>
      <c r="T4899" s="13">
        <f t="shared" ca="1" si="1534"/>
        <v>6.2</v>
      </c>
      <c r="U4899" s="13" t="b">
        <f ca="1">IF(CalcTable[[#This Row],[IrrPrecip]]&gt;=IC_MM,FALSE,TRUE)</f>
        <v>1</v>
      </c>
      <c r="V4899" s="13" t="b">
        <f t="shared" si="1535"/>
        <v>0</v>
      </c>
      <c r="W4899" s="13" t="e">
        <f ca="1">IF(AND(IRR_DRIP=FALSE,CalcTable[[#This Row],[IrrHours]]&lt;=0),FALSE,TRUE)</f>
        <v>#NAME?</v>
      </c>
      <c r="X4899" s="13" t="e">
        <f ca="1">AND(CalcTable[[#This Row],[IrrDay]],CalcTable[[#This Row],[IrrRain]],CalcTable[[#This Row],[IrrWarm]],CalcTable[[#This Row],[IrrWindy]])</f>
        <v>#NAME?</v>
      </c>
      <c r="Y4899" s="13" t="e">
        <f t="shared" ca="1" si="1536"/>
        <v>#NAME?</v>
      </c>
      <c r="Z4899" s="13" t="e">
        <f ca="1">CalcTable[[#This Row],[IrrHours]]/5</f>
        <v>#NAME?</v>
      </c>
      <c r="AA4899" s="13" t="e">
        <f ca="1">IF(CalcTable[[#This Row],[IrrFlag]]=FALSE,0,MAX(0,CalcTable[[#This Row],[VolRednWind]]*(FCAP*IRR_TARGET-CalcTable[[#This Row],[IWC]])))</f>
        <v>#NAME?</v>
      </c>
      <c r="AB4899" s="13" t="e">
        <f ca="1">CalcTable[[#This Row],[IWC]]+CalcTable[[#This Row],[Eff Precip]]+CalcTable[[#This Row],[IrrAmt]]-CalcTable[[#This Row],[AET]]</f>
        <v>#NAME?</v>
      </c>
      <c r="AC4899" s="13" t="e">
        <f ca="1">IF(CalcTable[[#This Row],[PWC]]&gt;FCAP,MIN(24*PERC,MIN(SAT,CalcTable[[#This Row],[PWC]])-FCAP),0)</f>
        <v>#NAME?</v>
      </c>
      <c r="AD4899" s="13" t="e">
        <f ca="1">IF(CalcTable[[#This Row],[PWC]]&gt;SAT,CalcTable[[#This Row],[PWC]]-SAT,0)</f>
        <v>#NAME?</v>
      </c>
      <c r="AE4899" s="13" t="e">
        <f ca="1">CalcTable[[#This Row],[PWC]]-CalcTable[[#This Row],[PercAmt]]-CalcTable[[#This Row],[Runoff]]</f>
        <v>#NAME?</v>
      </c>
      <c r="AF4899" s="13" t="e">
        <f ca="1">CalcTable[[#This Row],[IrrAmt]]/1000*CUR_IRR_AREA*10000/IRR_EFF</f>
        <v>#NAME?</v>
      </c>
      <c r="AG4899" s="147"/>
      <c r="AH4899" s="13"/>
      <c r="AI4899" s="50">
        <v>0</v>
      </c>
      <c r="AJ4899" s="50">
        <v>0</v>
      </c>
      <c r="AK4899" s="50">
        <v>0</v>
      </c>
      <c r="AL4899" s="50">
        <v>0</v>
      </c>
      <c r="AM4899" s="50"/>
      <c r="AN4899" s="50"/>
      <c r="AO4899" s="50"/>
      <c r="AP4899" s="50"/>
      <c r="AQ4899" s="50"/>
      <c r="AR4899" s="50"/>
      <c r="AS4899" s="50"/>
      <c r="AT4899" s="50"/>
      <c r="AU4899" s="50"/>
      <c r="AV4899" s="50"/>
      <c r="AW4899" s="50"/>
      <c r="AX4899" s="50">
        <f t="shared" si="1547"/>
        <v>0</v>
      </c>
      <c r="AY4899" s="50"/>
      <c r="AZ4899" s="50">
        <f t="shared" si="1537"/>
        <v>0</v>
      </c>
      <c r="BA4899" s="50">
        <f t="shared" si="1538"/>
        <v>0</v>
      </c>
      <c r="BB4899" s="50">
        <f t="shared" si="1539"/>
        <v>0</v>
      </c>
      <c r="BC4899" s="17">
        <f t="shared" si="1540"/>
        <v>19919</v>
      </c>
      <c r="BD4899" s="50">
        <f t="shared" si="1541"/>
        <v>0</v>
      </c>
      <c r="BE4899" s="50">
        <f t="shared" si="1542"/>
        <v>0</v>
      </c>
      <c r="BF4899" s="50">
        <f t="shared" si="1548"/>
        <v>0</v>
      </c>
      <c r="BG4899" s="50"/>
      <c r="BH4899" s="17">
        <f t="shared" si="1543"/>
        <v>0</v>
      </c>
      <c r="BI4899" s="17">
        <f t="shared" si="1551"/>
        <v>4899</v>
      </c>
      <c r="BJ4899" s="17">
        <f t="shared" si="1549"/>
        <v>4899</v>
      </c>
      <c r="BK4899" s="150">
        <f t="shared" si="1550"/>
        <v>33495</v>
      </c>
      <c r="BL4899" s="50" t="e">
        <f t="shared" ca="1" si="1544"/>
        <v>#NAME?</v>
      </c>
      <c r="BM4899" s="50" t="e">
        <f t="shared" ca="1" si="1545"/>
        <v>#NAME?</v>
      </c>
      <c r="BN4899" s="50" t="e">
        <f t="shared" ca="1" si="1546"/>
        <v>#NAME?</v>
      </c>
    </row>
    <row r="4900" spans="1:66" x14ac:dyDescent="0.35">
      <c r="A4900" s="48">
        <v>33496</v>
      </c>
      <c r="B4900" s="17">
        <v>1991</v>
      </c>
      <c r="C4900" s="17">
        <v>9</v>
      </c>
      <c r="D4900" s="17">
        <v>258</v>
      </c>
      <c r="E4900" s="17">
        <v>15</v>
      </c>
      <c r="F4900" s="17">
        <v>1</v>
      </c>
      <c r="G4900" s="50">
        <v>1.2</v>
      </c>
      <c r="H4900" s="32">
        <v>2.5423812062026219</v>
      </c>
      <c r="I4900" s="50">
        <v>2</v>
      </c>
      <c r="J4900" s="13">
        <v>0</v>
      </c>
      <c r="K4900" s="13">
        <f t="shared" si="1532"/>
        <v>0</v>
      </c>
      <c r="L4900" s="13">
        <f t="shared" si="1533"/>
        <v>0</v>
      </c>
      <c r="M4900" s="13" t="e">
        <f ca="1">CalcTable[[#This Row],[IWC]]-AE4899</f>
        <v>#NAME?</v>
      </c>
      <c r="N4900" s="13" t="e">
        <f ca="1">IF(CalcTable[[#This Row],[Day of Year]]&lt;123,FCAP,AE4899)</f>
        <v>#NAME?</v>
      </c>
      <c r="O4900" s="17" t="e">
        <f ca="1">IF(IRR_DRIP,5,COUNTIF('IDET Wind Values'!C4884:G4884,"&lt;="&amp;IRR_MAXWIND))</f>
        <v>#NAME?</v>
      </c>
      <c r="P4900" s="13" t="e">
        <f ca="1">CalcTable[[#This Row],[ET_o]]*KL</f>
        <v>#NAME?</v>
      </c>
      <c r="Q4900" s="13" t="e">
        <f ca="1">IF(WILTPT&lt;=0,1,MAX(0,MIN(1,(CalcTable[[#This Row],[IWC]]-WILTPT)/(MAD-WILTPT))))</f>
        <v>#NAME?</v>
      </c>
      <c r="R4900" s="13" t="e">
        <f ca="1">CalcTable[[#This Row],[ETMult]]*CalcTable[[#This Row],[ETb]]</f>
        <v>#NAME?</v>
      </c>
      <c r="S4900" s="13" t="b">
        <f>INDEX(IRR_LIST,CalcTable[[#This Row],[Day of Week]]+1)</f>
        <v>1</v>
      </c>
      <c r="T4900" s="13">
        <f t="shared" ca="1" si="1534"/>
        <v>6.2</v>
      </c>
      <c r="U4900" s="13" t="b">
        <f ca="1">IF(CalcTable[[#This Row],[IrrPrecip]]&gt;=IC_MM,FALSE,TRUE)</f>
        <v>1</v>
      </c>
      <c r="V4900" s="13" t="b">
        <f t="shared" si="1535"/>
        <v>1</v>
      </c>
      <c r="W4900" s="13" t="e">
        <f ca="1">IF(AND(IRR_DRIP=FALSE,CalcTable[[#This Row],[IrrHours]]&lt;=0),FALSE,TRUE)</f>
        <v>#NAME?</v>
      </c>
      <c r="X4900" s="13" t="e">
        <f ca="1">AND(CalcTable[[#This Row],[IrrDay]],CalcTable[[#This Row],[IrrRain]],CalcTable[[#This Row],[IrrWarm]],CalcTable[[#This Row],[IrrWindy]])</f>
        <v>#NAME?</v>
      </c>
      <c r="Y4900" s="13" t="e">
        <f t="shared" ca="1" si="1536"/>
        <v>#NAME?</v>
      </c>
      <c r="Z4900" s="13" t="e">
        <f ca="1">CalcTable[[#This Row],[IrrHours]]/5</f>
        <v>#NAME?</v>
      </c>
      <c r="AA4900" s="13" t="e">
        <f ca="1">IF(CalcTable[[#This Row],[IrrFlag]]=FALSE,0,MAX(0,CalcTable[[#This Row],[VolRednWind]]*(FCAP*IRR_TARGET-CalcTable[[#This Row],[IWC]])))</f>
        <v>#NAME?</v>
      </c>
      <c r="AB4900" s="13" t="e">
        <f ca="1">CalcTable[[#This Row],[IWC]]+CalcTable[[#This Row],[Eff Precip]]+CalcTable[[#This Row],[IrrAmt]]-CalcTable[[#This Row],[AET]]</f>
        <v>#NAME?</v>
      </c>
      <c r="AC4900" s="13" t="e">
        <f ca="1">IF(CalcTable[[#This Row],[PWC]]&gt;FCAP,MIN(24*PERC,MIN(SAT,CalcTable[[#This Row],[PWC]])-FCAP),0)</f>
        <v>#NAME?</v>
      </c>
      <c r="AD4900" s="13" t="e">
        <f ca="1">IF(CalcTable[[#This Row],[PWC]]&gt;SAT,CalcTable[[#This Row],[PWC]]-SAT,0)</f>
        <v>#NAME?</v>
      </c>
      <c r="AE4900" s="13" t="e">
        <f ca="1">CalcTable[[#This Row],[PWC]]-CalcTable[[#This Row],[PercAmt]]-CalcTable[[#This Row],[Runoff]]</f>
        <v>#NAME?</v>
      </c>
      <c r="AF4900" s="13" t="e">
        <f ca="1">CalcTable[[#This Row],[IrrAmt]]/1000*CUR_IRR_AREA*10000/IRR_EFF</f>
        <v>#NAME?</v>
      </c>
      <c r="AG4900" s="147"/>
      <c r="AH4900" s="13"/>
      <c r="AI4900" s="50">
        <v>1.7438420839007585</v>
      </c>
      <c r="AJ4900" s="50">
        <v>2.1528020839007609</v>
      </c>
      <c r="AK4900" s="50">
        <v>0</v>
      </c>
      <c r="AL4900" s="50">
        <v>0</v>
      </c>
      <c r="AM4900" s="50"/>
      <c r="AN4900" s="50"/>
      <c r="AO4900" s="50"/>
      <c r="AP4900" s="50"/>
      <c r="AQ4900" s="50"/>
      <c r="AR4900" s="50"/>
      <c r="AS4900" s="50"/>
      <c r="AT4900" s="50"/>
      <c r="AU4900" s="50"/>
      <c r="AV4900" s="50"/>
      <c r="AW4900" s="50"/>
      <c r="AX4900" s="50">
        <f t="shared" si="1547"/>
        <v>3.8966441678015196</v>
      </c>
      <c r="AY4900" s="50"/>
      <c r="AZ4900" s="50">
        <f t="shared" si="1537"/>
        <v>88.725211691633447</v>
      </c>
      <c r="BA4900" s="50">
        <f t="shared" si="1538"/>
        <v>143.5480945600095</v>
      </c>
      <c r="BB4900" s="50">
        <f t="shared" si="1539"/>
        <v>148.54415300598174</v>
      </c>
      <c r="BC4900" s="17">
        <f t="shared" si="1540"/>
        <v>19919</v>
      </c>
      <c r="BD4900" s="50">
        <f t="shared" si="1541"/>
        <v>3.8966441678015196</v>
      </c>
      <c r="BE4900" s="50">
        <f t="shared" si="1542"/>
        <v>88.725211691633447</v>
      </c>
      <c r="BF4900" s="50">
        <f t="shared" si="1548"/>
        <v>145.1262013002422</v>
      </c>
      <c r="BG4900" s="50"/>
      <c r="BH4900" s="17">
        <f t="shared" si="1543"/>
        <v>0</v>
      </c>
      <c r="BI4900" s="17">
        <f t="shared" si="1551"/>
        <v>4900</v>
      </c>
      <c r="BJ4900" s="17">
        <f t="shared" si="1549"/>
        <v>4900</v>
      </c>
      <c r="BK4900" s="150">
        <f t="shared" si="1550"/>
        <v>33496</v>
      </c>
      <c r="BL4900" s="50" t="e">
        <f t="shared" ca="1" si="1544"/>
        <v>#NAME?</v>
      </c>
      <c r="BM4900" s="50" t="e">
        <f t="shared" ca="1" si="1545"/>
        <v>#NAME?</v>
      </c>
      <c r="BN4900" s="50" t="e">
        <f t="shared" ca="1" si="1546"/>
        <v>#NAME?</v>
      </c>
    </row>
    <row r="4901" spans="1:66" x14ac:dyDescent="0.35">
      <c r="A4901" s="48">
        <v>33497</v>
      </c>
      <c r="B4901" s="17">
        <v>1991</v>
      </c>
      <c r="C4901" s="17">
        <v>9</v>
      </c>
      <c r="D4901" s="17">
        <v>259</v>
      </c>
      <c r="E4901" s="17">
        <v>16</v>
      </c>
      <c r="F4901" s="17">
        <v>2</v>
      </c>
      <c r="G4901" s="50">
        <v>7.3</v>
      </c>
      <c r="H4901" s="32">
        <v>2.9961003558342716</v>
      </c>
      <c r="I4901" s="50">
        <v>12.666666666666666</v>
      </c>
      <c r="J4901" s="13">
        <v>1.7</v>
      </c>
      <c r="K4901" s="13">
        <f t="shared" si="1532"/>
        <v>1.7</v>
      </c>
      <c r="L4901" s="13">
        <f t="shared" si="1533"/>
        <v>0</v>
      </c>
      <c r="M4901" s="13" t="e">
        <f ca="1">CalcTable[[#This Row],[IWC]]-AE4900</f>
        <v>#NAME?</v>
      </c>
      <c r="N4901" s="13" t="e">
        <f ca="1">IF(CalcTable[[#This Row],[Day of Year]]&lt;123,FCAP,AE4900)</f>
        <v>#NAME?</v>
      </c>
      <c r="O4901" s="17" t="e">
        <f ca="1">IF(IRR_DRIP,5,COUNTIF('IDET Wind Values'!C4885:G4885,"&lt;="&amp;IRR_MAXWIND))</f>
        <v>#NAME?</v>
      </c>
      <c r="P4901" s="13" t="e">
        <f ca="1">CalcTable[[#This Row],[ET_o]]*KL</f>
        <v>#NAME?</v>
      </c>
      <c r="Q4901" s="13" t="e">
        <f ca="1">IF(WILTPT&lt;=0,1,MAX(0,MIN(1,(CalcTable[[#This Row],[IWC]]-WILTPT)/(MAD-WILTPT))))</f>
        <v>#NAME?</v>
      </c>
      <c r="R4901" s="13" t="e">
        <f ca="1">CalcTable[[#This Row],[ETMult]]*CalcTable[[#This Row],[ETb]]</f>
        <v>#NAME?</v>
      </c>
      <c r="S4901" s="13" t="b">
        <f>INDEX(IRR_LIST,CalcTable[[#This Row],[Day of Week]]+1)</f>
        <v>0</v>
      </c>
      <c r="T4901" s="13">
        <f t="shared" ca="1" si="1534"/>
        <v>0</v>
      </c>
      <c r="U4901" s="13" t="b">
        <f ca="1">IF(CalcTable[[#This Row],[IrrPrecip]]&gt;=IC_MM,FALSE,TRUE)</f>
        <v>1</v>
      </c>
      <c r="V4901" s="13" t="b">
        <f t="shared" si="1535"/>
        <v>0</v>
      </c>
      <c r="W4901" s="13" t="e">
        <f ca="1">IF(AND(IRR_DRIP=FALSE,CalcTable[[#This Row],[IrrHours]]&lt;=0),FALSE,TRUE)</f>
        <v>#NAME?</v>
      </c>
      <c r="X4901" s="13" t="e">
        <f ca="1">AND(CalcTable[[#This Row],[IrrDay]],CalcTable[[#This Row],[IrrRain]],CalcTable[[#This Row],[IrrWarm]],CalcTable[[#This Row],[IrrWindy]])</f>
        <v>#NAME?</v>
      </c>
      <c r="Y4901" s="13" t="e">
        <f t="shared" ca="1" si="1536"/>
        <v>#NAME?</v>
      </c>
      <c r="Z4901" s="13" t="e">
        <f ca="1">CalcTable[[#This Row],[IrrHours]]/5</f>
        <v>#NAME?</v>
      </c>
      <c r="AA4901" s="13" t="e">
        <f ca="1">IF(CalcTable[[#This Row],[IrrFlag]]=FALSE,0,MAX(0,CalcTable[[#This Row],[VolRednWind]]*(FCAP*IRR_TARGET-CalcTable[[#This Row],[IWC]])))</f>
        <v>#NAME?</v>
      </c>
      <c r="AB4901" s="13" t="e">
        <f ca="1">CalcTable[[#This Row],[IWC]]+CalcTable[[#This Row],[Eff Precip]]+CalcTable[[#This Row],[IrrAmt]]-CalcTable[[#This Row],[AET]]</f>
        <v>#NAME?</v>
      </c>
      <c r="AC4901" s="13" t="e">
        <f ca="1">IF(CalcTable[[#This Row],[PWC]]&gt;FCAP,MIN(24*PERC,MIN(SAT,CalcTable[[#This Row],[PWC]])-FCAP),0)</f>
        <v>#NAME?</v>
      </c>
      <c r="AD4901" s="13" t="e">
        <f ca="1">IF(CalcTable[[#This Row],[PWC]]&gt;SAT,CalcTable[[#This Row],[PWC]]-SAT,0)</f>
        <v>#NAME?</v>
      </c>
      <c r="AE4901" s="13" t="e">
        <f ca="1">CalcTable[[#This Row],[PWC]]-CalcTable[[#This Row],[PercAmt]]-CalcTable[[#This Row],[Runoff]]</f>
        <v>#NAME?</v>
      </c>
      <c r="AF4901" s="13" t="e">
        <f ca="1">CalcTable[[#This Row],[IrrAmt]]/1000*CUR_IRR_AREA*10000/IRR_EFF</f>
        <v>#NAME?</v>
      </c>
      <c r="AG4901" s="147"/>
      <c r="AH4901" s="13"/>
      <c r="AI4901" s="50">
        <v>0</v>
      </c>
      <c r="AJ4901" s="50">
        <v>0</v>
      </c>
      <c r="AK4901" s="50">
        <v>0</v>
      </c>
      <c r="AL4901" s="50">
        <v>0</v>
      </c>
      <c r="AM4901" s="50"/>
      <c r="AN4901" s="50"/>
      <c r="AO4901" s="50"/>
      <c r="AP4901" s="50"/>
      <c r="AQ4901" s="50"/>
      <c r="AR4901" s="50"/>
      <c r="AS4901" s="50"/>
      <c r="AT4901" s="50"/>
      <c r="AU4901" s="50"/>
      <c r="AV4901" s="50"/>
      <c r="AW4901" s="50"/>
      <c r="AX4901" s="50">
        <f t="shared" si="1547"/>
        <v>0</v>
      </c>
      <c r="AY4901" s="50"/>
      <c r="AZ4901" s="50">
        <f t="shared" si="1537"/>
        <v>0</v>
      </c>
      <c r="BA4901" s="50">
        <f t="shared" si="1538"/>
        <v>0</v>
      </c>
      <c r="BB4901" s="50">
        <f t="shared" si="1539"/>
        <v>0</v>
      </c>
      <c r="BC4901" s="17">
        <f t="shared" si="1540"/>
        <v>19919</v>
      </c>
      <c r="BD4901" s="50">
        <f t="shared" si="1541"/>
        <v>0</v>
      </c>
      <c r="BE4901" s="50">
        <f t="shared" si="1542"/>
        <v>0</v>
      </c>
      <c r="BF4901" s="50">
        <f t="shared" si="1548"/>
        <v>0</v>
      </c>
      <c r="BG4901" s="50"/>
      <c r="BH4901" s="17">
        <f t="shared" si="1543"/>
        <v>0</v>
      </c>
      <c r="BI4901" s="17">
        <f t="shared" si="1551"/>
        <v>4901</v>
      </c>
      <c r="BJ4901" s="17">
        <f t="shared" si="1549"/>
        <v>4901</v>
      </c>
      <c r="BK4901" s="150">
        <f t="shared" si="1550"/>
        <v>33497</v>
      </c>
      <c r="BL4901" s="50" t="e">
        <f t="shared" ca="1" si="1544"/>
        <v>#NAME?</v>
      </c>
      <c r="BM4901" s="50" t="e">
        <f t="shared" ca="1" si="1545"/>
        <v>#NAME?</v>
      </c>
      <c r="BN4901" s="50" t="e">
        <f t="shared" ca="1" si="1546"/>
        <v>#NAME?</v>
      </c>
    </row>
    <row r="4902" spans="1:66" x14ac:dyDescent="0.35">
      <c r="A4902" s="48">
        <v>33498</v>
      </c>
      <c r="B4902" s="17">
        <v>1991</v>
      </c>
      <c r="C4902" s="17">
        <v>9</v>
      </c>
      <c r="D4902" s="17">
        <v>260</v>
      </c>
      <c r="E4902" s="17">
        <v>17</v>
      </c>
      <c r="F4902" s="17">
        <v>3</v>
      </c>
      <c r="G4902" s="50">
        <v>2.4</v>
      </c>
      <c r="H4902" s="32">
        <v>1.6242796460178917</v>
      </c>
      <c r="I4902" s="50">
        <v>14.666666666666666</v>
      </c>
      <c r="J4902" s="13">
        <v>1.4</v>
      </c>
      <c r="K4902" s="13">
        <f t="shared" si="1532"/>
        <v>1.4</v>
      </c>
      <c r="L4902" s="13">
        <f t="shared" si="1533"/>
        <v>0</v>
      </c>
      <c r="M4902" s="13" t="e">
        <f ca="1">CalcTable[[#This Row],[IWC]]-AE4901</f>
        <v>#NAME?</v>
      </c>
      <c r="N4902" s="13" t="e">
        <f ca="1">IF(CalcTable[[#This Row],[Day of Year]]&lt;123,FCAP,AE4901)</f>
        <v>#NAME?</v>
      </c>
      <c r="O4902" s="17" t="e">
        <f ca="1">IF(IRR_DRIP,5,COUNTIF('IDET Wind Values'!C4886:G4886,"&lt;="&amp;IRR_MAXWIND))</f>
        <v>#NAME?</v>
      </c>
      <c r="P4902" s="13" t="e">
        <f ca="1">CalcTable[[#This Row],[ET_o]]*KL</f>
        <v>#NAME?</v>
      </c>
      <c r="Q4902" s="13" t="e">
        <f ca="1">IF(WILTPT&lt;=0,1,MAX(0,MIN(1,(CalcTable[[#This Row],[IWC]]-WILTPT)/(MAD-WILTPT))))</f>
        <v>#NAME?</v>
      </c>
      <c r="R4902" s="13" t="e">
        <f ca="1">CalcTable[[#This Row],[ETMult]]*CalcTable[[#This Row],[ETb]]</f>
        <v>#NAME?</v>
      </c>
      <c r="S4902" s="13" t="b">
        <f>INDEX(IRR_LIST,CalcTable[[#This Row],[Day of Week]]+1)</f>
        <v>1</v>
      </c>
      <c r="T4902" s="13">
        <f t="shared" ca="1" si="1534"/>
        <v>1.7</v>
      </c>
      <c r="U4902" s="13" t="b">
        <f ca="1">IF(CalcTable[[#This Row],[IrrPrecip]]&gt;=IC_MM,FALSE,TRUE)</f>
        <v>1</v>
      </c>
      <c r="V4902" s="13" t="b">
        <f t="shared" si="1535"/>
        <v>0</v>
      </c>
      <c r="W4902" s="13" t="e">
        <f ca="1">IF(AND(IRR_DRIP=FALSE,CalcTable[[#This Row],[IrrHours]]&lt;=0),FALSE,TRUE)</f>
        <v>#NAME?</v>
      </c>
      <c r="X4902" s="13" t="e">
        <f ca="1">AND(CalcTable[[#This Row],[IrrDay]],CalcTable[[#This Row],[IrrRain]],CalcTable[[#This Row],[IrrWarm]],CalcTable[[#This Row],[IrrWindy]])</f>
        <v>#NAME?</v>
      </c>
      <c r="Y4902" s="13" t="e">
        <f t="shared" ca="1" si="1536"/>
        <v>#NAME?</v>
      </c>
      <c r="Z4902" s="13" t="e">
        <f ca="1">CalcTable[[#This Row],[IrrHours]]/5</f>
        <v>#NAME?</v>
      </c>
      <c r="AA4902" s="13" t="e">
        <f ca="1">IF(CalcTable[[#This Row],[IrrFlag]]=FALSE,0,MAX(0,CalcTable[[#This Row],[VolRednWind]]*(FCAP*IRR_TARGET-CalcTable[[#This Row],[IWC]])))</f>
        <v>#NAME?</v>
      </c>
      <c r="AB4902" s="13" t="e">
        <f ca="1">CalcTable[[#This Row],[IWC]]+CalcTable[[#This Row],[Eff Precip]]+CalcTable[[#This Row],[IrrAmt]]-CalcTable[[#This Row],[AET]]</f>
        <v>#NAME?</v>
      </c>
      <c r="AC4902" s="13" t="e">
        <f ca="1">IF(CalcTable[[#This Row],[PWC]]&gt;FCAP,MIN(24*PERC,MIN(SAT,CalcTable[[#This Row],[PWC]])-FCAP),0)</f>
        <v>#NAME?</v>
      </c>
      <c r="AD4902" s="13" t="e">
        <f ca="1">IF(CalcTable[[#This Row],[PWC]]&gt;SAT,CalcTable[[#This Row],[PWC]]-SAT,0)</f>
        <v>#NAME?</v>
      </c>
      <c r="AE4902" s="13" t="e">
        <f ca="1">CalcTable[[#This Row],[PWC]]-CalcTable[[#This Row],[PercAmt]]-CalcTable[[#This Row],[Runoff]]</f>
        <v>#NAME?</v>
      </c>
      <c r="AF4902" s="13" t="e">
        <f ca="1">CalcTable[[#This Row],[IrrAmt]]/1000*CUR_IRR_AREA*10000/IRR_EFF</f>
        <v>#NAME?</v>
      </c>
      <c r="AG4902" s="147"/>
      <c r="AH4902" s="13"/>
      <c r="AI4902" s="50">
        <v>0</v>
      </c>
      <c r="AJ4902" s="50">
        <v>0</v>
      </c>
      <c r="AK4902" s="50">
        <v>0</v>
      </c>
      <c r="AL4902" s="50">
        <v>0</v>
      </c>
      <c r="AM4902" s="50"/>
      <c r="AN4902" s="50"/>
      <c r="AO4902" s="50"/>
      <c r="AP4902" s="50"/>
      <c r="AQ4902" s="50"/>
      <c r="AR4902" s="50"/>
      <c r="AS4902" s="50"/>
      <c r="AT4902" s="50"/>
      <c r="AU4902" s="50"/>
      <c r="AV4902" s="50"/>
      <c r="AW4902" s="50"/>
      <c r="AX4902" s="50">
        <f t="shared" si="1547"/>
        <v>0</v>
      </c>
      <c r="AY4902" s="50"/>
      <c r="AZ4902" s="50">
        <f t="shared" si="1537"/>
        <v>0</v>
      </c>
      <c r="BA4902" s="50">
        <f t="shared" si="1538"/>
        <v>0</v>
      </c>
      <c r="BB4902" s="50">
        <f t="shared" si="1539"/>
        <v>0</v>
      </c>
      <c r="BC4902" s="17">
        <f t="shared" si="1540"/>
        <v>19919</v>
      </c>
      <c r="BD4902" s="50">
        <f t="shared" si="1541"/>
        <v>0</v>
      </c>
      <c r="BE4902" s="50">
        <f t="shared" si="1542"/>
        <v>0</v>
      </c>
      <c r="BF4902" s="50">
        <f t="shared" si="1548"/>
        <v>0</v>
      </c>
      <c r="BG4902" s="50"/>
      <c r="BH4902" s="17">
        <f t="shared" si="1543"/>
        <v>0</v>
      </c>
      <c r="BI4902" s="17">
        <f t="shared" si="1551"/>
        <v>4902</v>
      </c>
      <c r="BJ4902" s="17">
        <f t="shared" si="1549"/>
        <v>4902</v>
      </c>
      <c r="BK4902" s="150">
        <f t="shared" si="1550"/>
        <v>33498</v>
      </c>
      <c r="BL4902" s="50" t="e">
        <f t="shared" ca="1" si="1544"/>
        <v>#NAME?</v>
      </c>
      <c r="BM4902" s="50" t="e">
        <f t="shared" ca="1" si="1545"/>
        <v>#NAME?</v>
      </c>
      <c r="BN4902" s="50" t="e">
        <f t="shared" ca="1" si="1546"/>
        <v>#NAME?</v>
      </c>
    </row>
    <row r="4903" spans="1:66" x14ac:dyDescent="0.35">
      <c r="A4903" s="48">
        <v>33499</v>
      </c>
      <c r="B4903" s="17">
        <v>1991</v>
      </c>
      <c r="C4903" s="17">
        <v>9</v>
      </c>
      <c r="D4903" s="17">
        <v>261</v>
      </c>
      <c r="E4903" s="17">
        <v>18</v>
      </c>
      <c r="F4903" s="17">
        <v>4</v>
      </c>
      <c r="G4903" s="50">
        <v>-0.5</v>
      </c>
      <c r="H4903" s="32">
        <v>2.6315260073132385</v>
      </c>
      <c r="I4903" s="50">
        <v>7.5</v>
      </c>
      <c r="J4903" s="13">
        <v>0</v>
      </c>
      <c r="K4903" s="13">
        <f t="shared" si="1532"/>
        <v>0</v>
      </c>
      <c r="L4903" s="13">
        <f t="shared" si="1533"/>
        <v>0</v>
      </c>
      <c r="M4903" s="13" t="e">
        <f ca="1">CalcTable[[#This Row],[IWC]]-AE4902</f>
        <v>#NAME?</v>
      </c>
      <c r="N4903" s="13" t="e">
        <f ca="1">IF(CalcTable[[#This Row],[Day of Year]]&lt;123,FCAP,AE4902)</f>
        <v>#NAME?</v>
      </c>
      <c r="O4903" s="17" t="e">
        <f ca="1">IF(IRR_DRIP,5,COUNTIF('IDET Wind Values'!C4887:G4887,"&lt;="&amp;IRR_MAXWIND))</f>
        <v>#NAME?</v>
      </c>
      <c r="P4903" s="13" t="e">
        <f ca="1">CalcTable[[#This Row],[ET_o]]*KL</f>
        <v>#NAME?</v>
      </c>
      <c r="Q4903" s="13" t="e">
        <f ca="1">IF(WILTPT&lt;=0,1,MAX(0,MIN(1,(CalcTable[[#This Row],[IWC]]-WILTPT)/(MAD-WILTPT))))</f>
        <v>#NAME?</v>
      </c>
      <c r="R4903" s="13" t="e">
        <f ca="1">CalcTable[[#This Row],[ETMult]]*CalcTable[[#This Row],[ETb]]</f>
        <v>#NAME?</v>
      </c>
      <c r="S4903" s="13" t="b">
        <f>INDEX(IRR_LIST,CalcTable[[#This Row],[Day of Week]]+1)</f>
        <v>0</v>
      </c>
      <c r="T4903" s="13">
        <f t="shared" ca="1" si="1534"/>
        <v>3.0999999999999996</v>
      </c>
      <c r="U4903" s="13" t="b">
        <f ca="1">IF(CalcTable[[#This Row],[IrrPrecip]]&gt;=IC_MM,FALSE,TRUE)</f>
        <v>1</v>
      </c>
      <c r="V4903" s="13" t="b">
        <f t="shared" si="1535"/>
        <v>1</v>
      </c>
      <c r="W4903" s="13" t="e">
        <f ca="1">IF(AND(IRR_DRIP=FALSE,CalcTable[[#This Row],[IrrHours]]&lt;=0),FALSE,TRUE)</f>
        <v>#NAME?</v>
      </c>
      <c r="X4903" s="13" t="e">
        <f ca="1">AND(CalcTable[[#This Row],[IrrDay]],CalcTable[[#This Row],[IrrRain]],CalcTable[[#This Row],[IrrWarm]],CalcTable[[#This Row],[IrrWindy]])</f>
        <v>#NAME?</v>
      </c>
      <c r="Y4903" s="13" t="e">
        <f t="shared" ca="1" si="1536"/>
        <v>#NAME?</v>
      </c>
      <c r="Z4903" s="13" t="e">
        <f ca="1">CalcTable[[#This Row],[IrrHours]]/5</f>
        <v>#NAME?</v>
      </c>
      <c r="AA4903" s="13" t="e">
        <f ca="1">IF(CalcTable[[#This Row],[IrrFlag]]=FALSE,0,MAX(0,CalcTable[[#This Row],[VolRednWind]]*(FCAP*IRR_TARGET-CalcTable[[#This Row],[IWC]])))</f>
        <v>#NAME?</v>
      </c>
      <c r="AB4903" s="13" t="e">
        <f ca="1">CalcTable[[#This Row],[IWC]]+CalcTable[[#This Row],[Eff Precip]]+CalcTable[[#This Row],[IrrAmt]]-CalcTable[[#This Row],[AET]]</f>
        <v>#NAME?</v>
      </c>
      <c r="AC4903" s="13" t="e">
        <f ca="1">IF(CalcTable[[#This Row],[PWC]]&gt;FCAP,MIN(24*PERC,MIN(SAT,CalcTable[[#This Row],[PWC]])-FCAP),0)</f>
        <v>#NAME?</v>
      </c>
      <c r="AD4903" s="13" t="e">
        <f ca="1">IF(CalcTable[[#This Row],[PWC]]&gt;SAT,CalcTable[[#This Row],[PWC]]-SAT,0)</f>
        <v>#NAME?</v>
      </c>
      <c r="AE4903" s="13" t="e">
        <f ca="1">CalcTable[[#This Row],[PWC]]-CalcTable[[#This Row],[PercAmt]]-CalcTable[[#This Row],[Runoff]]</f>
        <v>#NAME?</v>
      </c>
      <c r="AF4903" s="13" t="e">
        <f ca="1">CalcTable[[#This Row],[IrrAmt]]/1000*CUR_IRR_AREA*10000/IRR_EFF</f>
        <v>#NAME?</v>
      </c>
      <c r="AG4903" s="147"/>
      <c r="AH4903" s="13"/>
      <c r="AI4903" s="50">
        <v>0</v>
      </c>
      <c r="AJ4903" s="50">
        <v>0</v>
      </c>
      <c r="AK4903" s="50">
        <v>8.0948289641380029</v>
      </c>
      <c r="AL4903" s="50">
        <v>7.7186496959985789</v>
      </c>
      <c r="AM4903" s="50"/>
      <c r="AN4903" s="50"/>
      <c r="AO4903" s="50"/>
      <c r="AP4903" s="50"/>
      <c r="AQ4903" s="50"/>
      <c r="AR4903" s="50"/>
      <c r="AS4903" s="50"/>
      <c r="AT4903" s="50"/>
      <c r="AU4903" s="50"/>
      <c r="AV4903" s="50"/>
      <c r="AW4903" s="50"/>
      <c r="AX4903" s="50">
        <f t="shared" si="1547"/>
        <v>15.813478660136582</v>
      </c>
      <c r="AY4903" s="50"/>
      <c r="AZ4903" s="50">
        <f t="shared" si="1537"/>
        <v>345.13788255664906</v>
      </c>
      <c r="BA4903" s="50">
        <f t="shared" si="1538"/>
        <v>531.40277155547551</v>
      </c>
      <c r="BB4903" s="50">
        <f t="shared" si="1539"/>
        <v>547.83790882007793</v>
      </c>
      <c r="BC4903" s="17">
        <f t="shared" si="1540"/>
        <v>19919</v>
      </c>
      <c r="BD4903" s="50">
        <f t="shared" si="1541"/>
        <v>15.813478660136582</v>
      </c>
      <c r="BE4903" s="50">
        <f t="shared" si="1542"/>
        <v>345.13788255664906</v>
      </c>
      <c r="BF4903" s="50">
        <f t="shared" si="1548"/>
        <v>564.53570372240461</v>
      </c>
      <c r="BG4903" s="50"/>
      <c r="BH4903" s="17">
        <f t="shared" si="1543"/>
        <v>0</v>
      </c>
      <c r="BI4903" s="17">
        <f t="shared" si="1551"/>
        <v>4903</v>
      </c>
      <c r="BJ4903" s="17">
        <f t="shared" si="1549"/>
        <v>4903</v>
      </c>
      <c r="BK4903" s="150">
        <f t="shared" si="1550"/>
        <v>33499</v>
      </c>
      <c r="BL4903" s="50" t="e">
        <f t="shared" ca="1" si="1544"/>
        <v>#NAME?</v>
      </c>
      <c r="BM4903" s="50" t="e">
        <f t="shared" ca="1" si="1545"/>
        <v>#NAME?</v>
      </c>
      <c r="BN4903" s="50" t="e">
        <f t="shared" ca="1" si="1546"/>
        <v>#NAME?</v>
      </c>
    </row>
    <row r="4904" spans="1:66" x14ac:dyDescent="0.35">
      <c r="A4904" s="48">
        <v>33500</v>
      </c>
      <c r="B4904" s="17">
        <v>1991</v>
      </c>
      <c r="C4904" s="17">
        <v>9</v>
      </c>
      <c r="D4904" s="17">
        <v>262</v>
      </c>
      <c r="E4904" s="17">
        <v>19</v>
      </c>
      <c r="F4904" s="17">
        <v>5</v>
      </c>
      <c r="G4904" s="50">
        <v>5.5</v>
      </c>
      <c r="H4904" s="32">
        <v>3.8763137364053999</v>
      </c>
      <c r="I4904" s="50">
        <v>5.5</v>
      </c>
      <c r="J4904" s="13">
        <v>0</v>
      </c>
      <c r="K4904" s="13">
        <f t="shared" si="1532"/>
        <v>0</v>
      </c>
      <c r="L4904" s="13">
        <f t="shared" si="1533"/>
        <v>0</v>
      </c>
      <c r="M4904" s="13" t="e">
        <f ca="1">CalcTable[[#This Row],[IWC]]-AE4903</f>
        <v>#NAME?</v>
      </c>
      <c r="N4904" s="13" t="e">
        <f ca="1">IF(CalcTable[[#This Row],[Day of Year]]&lt;123,FCAP,AE4903)</f>
        <v>#NAME?</v>
      </c>
      <c r="O4904" s="17" t="e">
        <f ca="1">IF(IRR_DRIP,5,COUNTIF('IDET Wind Values'!C4888:G4888,"&lt;="&amp;IRR_MAXWIND))</f>
        <v>#NAME?</v>
      </c>
      <c r="P4904" s="13" t="e">
        <f ca="1">CalcTable[[#This Row],[ET_o]]*KL</f>
        <v>#NAME?</v>
      </c>
      <c r="Q4904" s="13" t="e">
        <f ca="1">IF(WILTPT&lt;=0,1,MAX(0,MIN(1,(CalcTable[[#This Row],[IWC]]-WILTPT)/(MAD-WILTPT))))</f>
        <v>#NAME?</v>
      </c>
      <c r="R4904" s="13" t="e">
        <f ca="1">CalcTable[[#This Row],[ETMult]]*CalcTable[[#This Row],[ETb]]</f>
        <v>#NAME?</v>
      </c>
      <c r="S4904" s="13" t="b">
        <f>INDEX(IRR_LIST,CalcTable[[#This Row],[Day of Week]]+1)</f>
        <v>1</v>
      </c>
      <c r="T4904" s="13">
        <f t="shared" ca="1" si="1534"/>
        <v>1.4</v>
      </c>
      <c r="U4904" s="13" t="b">
        <f ca="1">IF(CalcTable[[#This Row],[IrrPrecip]]&gt;=IC_MM,FALSE,TRUE)</f>
        <v>1</v>
      </c>
      <c r="V4904" s="13" t="b">
        <f t="shared" si="1535"/>
        <v>1</v>
      </c>
      <c r="W4904" s="13" t="e">
        <f ca="1">IF(AND(IRR_DRIP=FALSE,CalcTable[[#This Row],[IrrHours]]&lt;=0),FALSE,TRUE)</f>
        <v>#NAME?</v>
      </c>
      <c r="X4904" s="13" t="e">
        <f ca="1">AND(CalcTable[[#This Row],[IrrDay]],CalcTable[[#This Row],[IrrRain]],CalcTable[[#This Row],[IrrWarm]],CalcTable[[#This Row],[IrrWindy]])</f>
        <v>#NAME?</v>
      </c>
      <c r="Y4904" s="13" t="e">
        <f t="shared" ca="1" si="1536"/>
        <v>#NAME?</v>
      </c>
      <c r="Z4904" s="13" t="e">
        <f ca="1">CalcTable[[#This Row],[IrrHours]]/5</f>
        <v>#NAME?</v>
      </c>
      <c r="AA4904" s="13" t="e">
        <f ca="1">IF(CalcTable[[#This Row],[IrrFlag]]=FALSE,0,MAX(0,CalcTable[[#This Row],[VolRednWind]]*(FCAP*IRR_TARGET-CalcTable[[#This Row],[IWC]])))</f>
        <v>#NAME?</v>
      </c>
      <c r="AB4904" s="13" t="e">
        <f ca="1">CalcTable[[#This Row],[IWC]]+CalcTable[[#This Row],[Eff Precip]]+CalcTable[[#This Row],[IrrAmt]]-CalcTable[[#This Row],[AET]]</f>
        <v>#NAME?</v>
      </c>
      <c r="AC4904" s="13" t="e">
        <f ca="1">IF(CalcTable[[#This Row],[PWC]]&gt;FCAP,MIN(24*PERC,MIN(SAT,CalcTable[[#This Row],[PWC]])-FCAP),0)</f>
        <v>#NAME?</v>
      </c>
      <c r="AD4904" s="13" t="e">
        <f ca="1">IF(CalcTable[[#This Row],[PWC]]&gt;SAT,CalcTable[[#This Row],[PWC]]-SAT,0)</f>
        <v>#NAME?</v>
      </c>
      <c r="AE4904" s="13" t="e">
        <f ca="1">CalcTable[[#This Row],[PWC]]-CalcTable[[#This Row],[PercAmt]]-CalcTable[[#This Row],[Runoff]]</f>
        <v>#NAME?</v>
      </c>
      <c r="AF4904" s="13" t="e">
        <f ca="1">CalcTable[[#This Row],[IrrAmt]]/1000*CUR_IRR_AREA*10000/IRR_EFF</f>
        <v>#NAME?</v>
      </c>
      <c r="AG4904" s="147"/>
      <c r="AH4904" s="13"/>
      <c r="AI4904" s="50">
        <v>0</v>
      </c>
      <c r="AJ4904" s="50">
        <v>0</v>
      </c>
      <c r="AK4904" s="50">
        <v>0</v>
      </c>
      <c r="AL4904" s="50">
        <v>0</v>
      </c>
      <c r="AM4904" s="50"/>
      <c r="AN4904" s="50"/>
      <c r="AO4904" s="50"/>
      <c r="AP4904" s="50"/>
      <c r="AQ4904" s="50"/>
      <c r="AR4904" s="50"/>
      <c r="AS4904" s="50"/>
      <c r="AT4904" s="50"/>
      <c r="AU4904" s="50"/>
      <c r="AV4904" s="50"/>
      <c r="AW4904" s="50"/>
      <c r="AX4904" s="50">
        <f t="shared" si="1547"/>
        <v>0</v>
      </c>
      <c r="AY4904" s="50"/>
      <c r="AZ4904" s="50">
        <f t="shared" si="1537"/>
        <v>0</v>
      </c>
      <c r="BA4904" s="50">
        <f t="shared" si="1538"/>
        <v>0</v>
      </c>
      <c r="BB4904" s="50">
        <f t="shared" si="1539"/>
        <v>0</v>
      </c>
      <c r="BC4904" s="17">
        <f t="shared" si="1540"/>
        <v>19919</v>
      </c>
      <c r="BD4904" s="50">
        <f t="shared" si="1541"/>
        <v>0</v>
      </c>
      <c r="BE4904" s="50">
        <f t="shared" si="1542"/>
        <v>0</v>
      </c>
      <c r="BF4904" s="50">
        <f t="shared" si="1548"/>
        <v>0</v>
      </c>
      <c r="BG4904" s="50"/>
      <c r="BH4904" s="17">
        <f t="shared" si="1543"/>
        <v>0</v>
      </c>
      <c r="BI4904" s="17">
        <f t="shared" si="1551"/>
        <v>4904</v>
      </c>
      <c r="BJ4904" s="17">
        <f t="shared" si="1549"/>
        <v>4904</v>
      </c>
      <c r="BK4904" s="150">
        <f t="shared" si="1550"/>
        <v>33500</v>
      </c>
      <c r="BL4904" s="50" t="e">
        <f t="shared" ca="1" si="1544"/>
        <v>#NAME?</v>
      </c>
      <c r="BM4904" s="50" t="e">
        <f t="shared" ca="1" si="1545"/>
        <v>#NAME?</v>
      </c>
      <c r="BN4904" s="50" t="e">
        <f t="shared" ca="1" si="1546"/>
        <v>#NAME?</v>
      </c>
    </row>
    <row r="4905" spans="1:66" x14ac:dyDescent="0.35">
      <c r="A4905" s="48">
        <v>33501</v>
      </c>
      <c r="B4905" s="17">
        <v>1991</v>
      </c>
      <c r="C4905" s="17">
        <v>9</v>
      </c>
      <c r="D4905" s="17">
        <v>263</v>
      </c>
      <c r="E4905" s="17">
        <v>20</v>
      </c>
      <c r="F4905" s="17">
        <v>6</v>
      </c>
      <c r="G4905" s="50">
        <v>6.2</v>
      </c>
      <c r="H4905" s="32">
        <v>2.0713116540914362</v>
      </c>
      <c r="I4905" s="50">
        <v>15.333333333333334</v>
      </c>
      <c r="J4905" s="13">
        <v>0</v>
      </c>
      <c r="K4905" s="13">
        <f t="shared" si="1532"/>
        <v>0</v>
      </c>
      <c r="L4905" s="13">
        <f t="shared" si="1533"/>
        <v>0</v>
      </c>
      <c r="M4905" s="13" t="e">
        <f ca="1">CalcTable[[#This Row],[IWC]]-AE4904</f>
        <v>#NAME?</v>
      </c>
      <c r="N4905" s="13" t="e">
        <f ca="1">IF(CalcTable[[#This Row],[Day of Year]]&lt;123,FCAP,AE4904)</f>
        <v>#NAME?</v>
      </c>
      <c r="O4905" s="17" t="e">
        <f ca="1">IF(IRR_DRIP,5,COUNTIF('IDET Wind Values'!C4889:G4889,"&lt;="&amp;IRR_MAXWIND))</f>
        <v>#NAME?</v>
      </c>
      <c r="P4905" s="13" t="e">
        <f ca="1">CalcTable[[#This Row],[ET_o]]*KL</f>
        <v>#NAME?</v>
      </c>
      <c r="Q4905" s="13" t="e">
        <f ca="1">IF(WILTPT&lt;=0,1,MAX(0,MIN(1,(CalcTable[[#This Row],[IWC]]-WILTPT)/(MAD-WILTPT))))</f>
        <v>#NAME?</v>
      </c>
      <c r="R4905" s="13" t="e">
        <f ca="1">CalcTable[[#This Row],[ETMult]]*CalcTable[[#This Row],[ETb]]</f>
        <v>#NAME?</v>
      </c>
      <c r="S4905" s="13" t="b">
        <f>INDEX(IRR_LIST,CalcTable[[#This Row],[Day of Week]]+1)</f>
        <v>0</v>
      </c>
      <c r="T4905" s="13">
        <f t="shared" ca="1" si="1534"/>
        <v>0</v>
      </c>
      <c r="U4905" s="13" t="b">
        <f ca="1">IF(CalcTable[[#This Row],[IrrPrecip]]&gt;=IC_MM,FALSE,TRUE)</f>
        <v>1</v>
      </c>
      <c r="V4905" s="13" t="b">
        <f t="shared" si="1535"/>
        <v>0</v>
      </c>
      <c r="W4905" s="13" t="e">
        <f ca="1">IF(AND(IRR_DRIP=FALSE,CalcTable[[#This Row],[IrrHours]]&lt;=0),FALSE,TRUE)</f>
        <v>#NAME?</v>
      </c>
      <c r="X4905" s="13" t="e">
        <f ca="1">AND(CalcTable[[#This Row],[IrrDay]],CalcTable[[#This Row],[IrrRain]],CalcTable[[#This Row],[IrrWarm]],CalcTable[[#This Row],[IrrWindy]])</f>
        <v>#NAME?</v>
      </c>
      <c r="Y4905" s="13" t="e">
        <f t="shared" ca="1" si="1536"/>
        <v>#NAME?</v>
      </c>
      <c r="Z4905" s="13" t="e">
        <f ca="1">CalcTable[[#This Row],[IrrHours]]/5</f>
        <v>#NAME?</v>
      </c>
      <c r="AA4905" s="13" t="e">
        <f ca="1">IF(CalcTable[[#This Row],[IrrFlag]]=FALSE,0,MAX(0,CalcTable[[#This Row],[VolRednWind]]*(FCAP*IRR_TARGET-CalcTable[[#This Row],[IWC]])))</f>
        <v>#NAME?</v>
      </c>
      <c r="AB4905" s="13" t="e">
        <f ca="1">CalcTable[[#This Row],[IWC]]+CalcTable[[#This Row],[Eff Precip]]+CalcTable[[#This Row],[IrrAmt]]-CalcTable[[#This Row],[AET]]</f>
        <v>#NAME?</v>
      </c>
      <c r="AC4905" s="13" t="e">
        <f ca="1">IF(CalcTable[[#This Row],[PWC]]&gt;FCAP,MIN(24*PERC,MIN(SAT,CalcTable[[#This Row],[PWC]])-FCAP),0)</f>
        <v>#NAME?</v>
      </c>
      <c r="AD4905" s="13" t="e">
        <f ca="1">IF(CalcTable[[#This Row],[PWC]]&gt;SAT,CalcTable[[#This Row],[PWC]]-SAT,0)</f>
        <v>#NAME?</v>
      </c>
      <c r="AE4905" s="13" t="e">
        <f ca="1">CalcTable[[#This Row],[PWC]]-CalcTable[[#This Row],[PercAmt]]-CalcTable[[#This Row],[Runoff]]</f>
        <v>#NAME?</v>
      </c>
      <c r="AF4905" s="13" t="e">
        <f ca="1">CalcTable[[#This Row],[IrrAmt]]/1000*CUR_IRR_AREA*10000/IRR_EFF</f>
        <v>#NAME?</v>
      </c>
      <c r="AG4905" s="147"/>
      <c r="AH4905" s="13"/>
      <c r="AI4905" s="50">
        <v>0</v>
      </c>
      <c r="AJ4905" s="50">
        <v>0</v>
      </c>
      <c r="AK4905" s="50">
        <v>0</v>
      </c>
      <c r="AL4905" s="50">
        <v>0</v>
      </c>
      <c r="AM4905" s="50"/>
      <c r="AN4905" s="50"/>
      <c r="AO4905" s="50"/>
      <c r="AP4905" s="50"/>
      <c r="AQ4905" s="50"/>
      <c r="AR4905" s="50"/>
      <c r="AS4905" s="50"/>
      <c r="AT4905" s="50"/>
      <c r="AU4905" s="50"/>
      <c r="AV4905" s="50"/>
      <c r="AW4905" s="50"/>
      <c r="AX4905" s="50">
        <f t="shared" si="1547"/>
        <v>0</v>
      </c>
      <c r="AY4905" s="50"/>
      <c r="AZ4905" s="50">
        <f t="shared" si="1537"/>
        <v>0</v>
      </c>
      <c r="BA4905" s="50">
        <f t="shared" si="1538"/>
        <v>0</v>
      </c>
      <c r="BB4905" s="50">
        <f t="shared" si="1539"/>
        <v>0</v>
      </c>
      <c r="BC4905" s="17">
        <f t="shared" si="1540"/>
        <v>19919</v>
      </c>
      <c r="BD4905" s="50">
        <f t="shared" si="1541"/>
        <v>0</v>
      </c>
      <c r="BE4905" s="50">
        <f t="shared" si="1542"/>
        <v>0</v>
      </c>
      <c r="BF4905" s="50">
        <f t="shared" si="1548"/>
        <v>0</v>
      </c>
      <c r="BG4905" s="50"/>
      <c r="BH4905" s="17">
        <f t="shared" si="1543"/>
        <v>0</v>
      </c>
      <c r="BI4905" s="17">
        <f t="shared" si="1551"/>
        <v>4905</v>
      </c>
      <c r="BJ4905" s="17">
        <f t="shared" si="1549"/>
        <v>4905</v>
      </c>
      <c r="BK4905" s="150">
        <f t="shared" si="1550"/>
        <v>33501</v>
      </c>
      <c r="BL4905" s="50" t="e">
        <f t="shared" ca="1" si="1544"/>
        <v>#NAME?</v>
      </c>
      <c r="BM4905" s="50" t="e">
        <f t="shared" ca="1" si="1545"/>
        <v>#NAME?</v>
      </c>
      <c r="BN4905" s="50" t="e">
        <f t="shared" ca="1" si="1546"/>
        <v>#NAME?</v>
      </c>
    </row>
    <row r="4906" spans="1:66" x14ac:dyDescent="0.35">
      <c r="A4906" s="48">
        <v>33502</v>
      </c>
      <c r="B4906" s="17">
        <v>1991</v>
      </c>
      <c r="C4906" s="17">
        <v>9</v>
      </c>
      <c r="D4906" s="17">
        <v>264</v>
      </c>
      <c r="E4906" s="17">
        <v>21</v>
      </c>
      <c r="F4906" s="17">
        <v>7</v>
      </c>
      <c r="G4906" s="50">
        <v>2.8</v>
      </c>
      <c r="H4906" s="32">
        <v>2.1569190241327423</v>
      </c>
      <c r="I4906" s="50">
        <v>15.833333333333334</v>
      </c>
      <c r="J4906" s="13">
        <v>0.6</v>
      </c>
      <c r="K4906" s="13">
        <f t="shared" si="1532"/>
        <v>0.6</v>
      </c>
      <c r="L4906" s="13">
        <f t="shared" si="1533"/>
        <v>0</v>
      </c>
      <c r="M4906" s="13" t="e">
        <f ca="1">CalcTable[[#This Row],[IWC]]-AE4905</f>
        <v>#NAME?</v>
      </c>
      <c r="N4906" s="13" t="e">
        <f ca="1">IF(CalcTable[[#This Row],[Day of Year]]&lt;123,FCAP,AE4905)</f>
        <v>#NAME?</v>
      </c>
      <c r="O4906" s="17" t="e">
        <f ca="1">IF(IRR_DRIP,5,COUNTIF('IDET Wind Values'!C4890:G4890,"&lt;="&amp;IRR_MAXWIND))</f>
        <v>#NAME?</v>
      </c>
      <c r="P4906" s="13" t="e">
        <f ca="1">CalcTable[[#This Row],[ET_o]]*KL</f>
        <v>#NAME?</v>
      </c>
      <c r="Q4906" s="13" t="e">
        <f ca="1">IF(WILTPT&lt;=0,1,MAX(0,MIN(1,(CalcTable[[#This Row],[IWC]]-WILTPT)/(MAD-WILTPT))))</f>
        <v>#NAME?</v>
      </c>
      <c r="R4906" s="13" t="e">
        <f ca="1">CalcTable[[#This Row],[ETMult]]*CalcTable[[#This Row],[ETb]]</f>
        <v>#NAME?</v>
      </c>
      <c r="S4906" s="13" t="b">
        <f>INDEX(IRR_LIST,CalcTable[[#This Row],[Day of Week]]+1)</f>
        <v>0</v>
      </c>
      <c r="T4906" s="13">
        <f t="shared" ca="1" si="1534"/>
        <v>0</v>
      </c>
      <c r="U4906" s="13" t="b">
        <f ca="1">IF(CalcTable[[#This Row],[IrrPrecip]]&gt;=IC_MM,FALSE,TRUE)</f>
        <v>1</v>
      </c>
      <c r="V4906" s="13" t="b">
        <f t="shared" si="1535"/>
        <v>0</v>
      </c>
      <c r="W4906" s="13" t="e">
        <f ca="1">IF(AND(IRR_DRIP=FALSE,CalcTable[[#This Row],[IrrHours]]&lt;=0),FALSE,TRUE)</f>
        <v>#NAME?</v>
      </c>
      <c r="X4906" s="13" t="e">
        <f ca="1">AND(CalcTable[[#This Row],[IrrDay]],CalcTable[[#This Row],[IrrRain]],CalcTable[[#This Row],[IrrWarm]],CalcTable[[#This Row],[IrrWindy]])</f>
        <v>#NAME?</v>
      </c>
      <c r="Y4906" s="13" t="e">
        <f t="shared" ca="1" si="1536"/>
        <v>#NAME?</v>
      </c>
      <c r="Z4906" s="13" t="e">
        <f ca="1">CalcTable[[#This Row],[IrrHours]]/5</f>
        <v>#NAME?</v>
      </c>
      <c r="AA4906" s="13" t="e">
        <f ca="1">IF(CalcTable[[#This Row],[IrrFlag]]=FALSE,0,MAX(0,CalcTable[[#This Row],[VolRednWind]]*(FCAP*IRR_TARGET-CalcTable[[#This Row],[IWC]])))</f>
        <v>#NAME?</v>
      </c>
      <c r="AB4906" s="13" t="e">
        <f ca="1">CalcTable[[#This Row],[IWC]]+CalcTable[[#This Row],[Eff Precip]]+CalcTable[[#This Row],[IrrAmt]]-CalcTable[[#This Row],[AET]]</f>
        <v>#NAME?</v>
      </c>
      <c r="AC4906" s="13" t="e">
        <f ca="1">IF(CalcTable[[#This Row],[PWC]]&gt;FCAP,MIN(24*PERC,MIN(SAT,CalcTable[[#This Row],[PWC]])-FCAP),0)</f>
        <v>#NAME?</v>
      </c>
      <c r="AD4906" s="13" t="e">
        <f ca="1">IF(CalcTable[[#This Row],[PWC]]&gt;SAT,CalcTable[[#This Row],[PWC]]-SAT,0)</f>
        <v>#NAME?</v>
      </c>
      <c r="AE4906" s="13" t="e">
        <f ca="1">CalcTable[[#This Row],[PWC]]-CalcTable[[#This Row],[PercAmt]]-CalcTable[[#This Row],[Runoff]]</f>
        <v>#NAME?</v>
      </c>
      <c r="AF4906" s="13" t="e">
        <f ca="1">CalcTable[[#This Row],[IrrAmt]]/1000*CUR_IRR_AREA*10000/IRR_EFF</f>
        <v>#NAME?</v>
      </c>
      <c r="AG4906" s="147"/>
      <c r="AH4906" s="13"/>
      <c r="AI4906" s="50">
        <v>0</v>
      </c>
      <c r="AJ4906" s="50">
        <v>0</v>
      </c>
      <c r="AK4906" s="50">
        <v>0</v>
      </c>
      <c r="AL4906" s="50">
        <v>0</v>
      </c>
      <c r="AM4906" s="50"/>
      <c r="AN4906" s="50"/>
      <c r="AO4906" s="50"/>
      <c r="AP4906" s="50"/>
      <c r="AQ4906" s="50"/>
      <c r="AR4906" s="50"/>
      <c r="AS4906" s="50"/>
      <c r="AT4906" s="50"/>
      <c r="AU4906" s="50"/>
      <c r="AV4906" s="50"/>
      <c r="AW4906" s="50"/>
      <c r="AX4906" s="50">
        <f t="shared" si="1547"/>
        <v>0</v>
      </c>
      <c r="AY4906" s="50"/>
      <c r="AZ4906" s="50">
        <f t="shared" si="1537"/>
        <v>0</v>
      </c>
      <c r="BA4906" s="50">
        <f t="shared" si="1538"/>
        <v>0</v>
      </c>
      <c r="BB4906" s="50">
        <f t="shared" si="1539"/>
        <v>0</v>
      </c>
      <c r="BC4906" s="17">
        <f t="shared" si="1540"/>
        <v>19919</v>
      </c>
      <c r="BD4906" s="50">
        <f t="shared" si="1541"/>
        <v>0</v>
      </c>
      <c r="BE4906" s="50">
        <f t="shared" si="1542"/>
        <v>0</v>
      </c>
      <c r="BF4906" s="50">
        <f t="shared" si="1548"/>
        <v>0</v>
      </c>
      <c r="BG4906" s="50"/>
      <c r="BH4906" s="17">
        <f t="shared" si="1543"/>
        <v>0</v>
      </c>
      <c r="BI4906" s="17">
        <f t="shared" si="1551"/>
        <v>4906</v>
      </c>
      <c r="BJ4906" s="17">
        <f t="shared" si="1549"/>
        <v>4906</v>
      </c>
      <c r="BK4906" s="150">
        <f t="shared" si="1550"/>
        <v>33502</v>
      </c>
      <c r="BL4906" s="50" t="e">
        <f t="shared" ca="1" si="1544"/>
        <v>#NAME?</v>
      </c>
      <c r="BM4906" s="50" t="e">
        <f t="shared" ca="1" si="1545"/>
        <v>#NAME?</v>
      </c>
      <c r="BN4906" s="50" t="e">
        <f t="shared" ca="1" si="1546"/>
        <v>#NAME?</v>
      </c>
    </row>
    <row r="4907" spans="1:66" x14ac:dyDescent="0.35">
      <c r="A4907" s="48">
        <v>33503</v>
      </c>
      <c r="B4907" s="17">
        <v>1991</v>
      </c>
      <c r="C4907" s="17">
        <v>9</v>
      </c>
      <c r="D4907" s="17">
        <v>265</v>
      </c>
      <c r="E4907" s="17">
        <v>22</v>
      </c>
      <c r="F4907" s="17">
        <v>1</v>
      </c>
      <c r="G4907" s="50">
        <v>-1.2</v>
      </c>
      <c r="H4907" s="32">
        <v>1.9142515258619985</v>
      </c>
      <c r="I4907" s="50">
        <v>1.3333333333333333</v>
      </c>
      <c r="J4907" s="13">
        <v>0</v>
      </c>
      <c r="K4907" s="13">
        <f t="shared" si="1532"/>
        <v>0</v>
      </c>
      <c r="L4907" s="13">
        <f t="shared" si="1533"/>
        <v>0</v>
      </c>
      <c r="M4907" s="13" t="e">
        <f ca="1">CalcTable[[#This Row],[IWC]]-AE4906</f>
        <v>#NAME?</v>
      </c>
      <c r="N4907" s="13" t="e">
        <f ca="1">IF(CalcTable[[#This Row],[Day of Year]]&lt;123,FCAP,AE4906)</f>
        <v>#NAME?</v>
      </c>
      <c r="O4907" s="17" t="e">
        <f ca="1">IF(IRR_DRIP,5,COUNTIF('IDET Wind Values'!C4891:G4891,"&lt;="&amp;IRR_MAXWIND))</f>
        <v>#NAME?</v>
      </c>
      <c r="P4907" s="13" t="e">
        <f ca="1">CalcTable[[#This Row],[ET_o]]*KL</f>
        <v>#NAME?</v>
      </c>
      <c r="Q4907" s="13" t="e">
        <f ca="1">IF(WILTPT&lt;=0,1,MAX(0,MIN(1,(CalcTable[[#This Row],[IWC]]-WILTPT)/(MAD-WILTPT))))</f>
        <v>#NAME?</v>
      </c>
      <c r="R4907" s="13" t="e">
        <f ca="1">CalcTable[[#This Row],[ETMult]]*CalcTable[[#This Row],[ETb]]</f>
        <v>#NAME?</v>
      </c>
      <c r="S4907" s="13" t="b">
        <f>INDEX(IRR_LIST,CalcTable[[#This Row],[Day of Week]]+1)</f>
        <v>1</v>
      </c>
      <c r="T4907" s="13">
        <f t="shared" ca="1" si="1534"/>
        <v>0.6</v>
      </c>
      <c r="U4907" s="13" t="b">
        <f ca="1">IF(CalcTable[[#This Row],[IrrPrecip]]&gt;=IC_MM,FALSE,TRUE)</f>
        <v>1</v>
      </c>
      <c r="V4907" s="13" t="b">
        <f t="shared" si="1535"/>
        <v>1</v>
      </c>
      <c r="W4907" s="13" t="e">
        <f ca="1">IF(AND(IRR_DRIP=FALSE,CalcTable[[#This Row],[IrrHours]]&lt;=0),FALSE,TRUE)</f>
        <v>#NAME?</v>
      </c>
      <c r="X4907" s="13" t="e">
        <f ca="1">AND(CalcTable[[#This Row],[IrrDay]],CalcTable[[#This Row],[IrrRain]],CalcTable[[#This Row],[IrrWarm]],CalcTable[[#This Row],[IrrWindy]])</f>
        <v>#NAME?</v>
      </c>
      <c r="Y4907" s="13" t="e">
        <f t="shared" ca="1" si="1536"/>
        <v>#NAME?</v>
      </c>
      <c r="Z4907" s="13" t="e">
        <f ca="1">CalcTable[[#This Row],[IrrHours]]/5</f>
        <v>#NAME?</v>
      </c>
      <c r="AA4907" s="13" t="e">
        <f ca="1">IF(CalcTable[[#This Row],[IrrFlag]]=FALSE,0,MAX(0,CalcTable[[#This Row],[VolRednWind]]*(FCAP*IRR_TARGET-CalcTable[[#This Row],[IWC]])))</f>
        <v>#NAME?</v>
      </c>
      <c r="AB4907" s="13" t="e">
        <f ca="1">CalcTable[[#This Row],[IWC]]+CalcTable[[#This Row],[Eff Precip]]+CalcTable[[#This Row],[IrrAmt]]-CalcTable[[#This Row],[AET]]</f>
        <v>#NAME?</v>
      </c>
      <c r="AC4907" s="13" t="e">
        <f ca="1">IF(CalcTable[[#This Row],[PWC]]&gt;FCAP,MIN(24*PERC,MIN(SAT,CalcTable[[#This Row],[PWC]])-FCAP),0)</f>
        <v>#NAME?</v>
      </c>
      <c r="AD4907" s="13" t="e">
        <f ca="1">IF(CalcTable[[#This Row],[PWC]]&gt;SAT,CalcTable[[#This Row],[PWC]]-SAT,0)</f>
        <v>#NAME?</v>
      </c>
      <c r="AE4907" s="13" t="e">
        <f ca="1">CalcTable[[#This Row],[PWC]]-CalcTable[[#This Row],[PercAmt]]-CalcTable[[#This Row],[Runoff]]</f>
        <v>#NAME?</v>
      </c>
      <c r="AF4907" s="13" t="e">
        <f ca="1">CalcTable[[#This Row],[IrrAmt]]/1000*CUR_IRR_AREA*10000/IRR_EFF</f>
        <v>#NAME?</v>
      </c>
      <c r="AG4907" s="147"/>
      <c r="AH4907" s="13"/>
      <c r="AI4907" s="50">
        <v>9.4612377489410697</v>
      </c>
      <c r="AJ4907" s="50">
        <v>12.684234285960816</v>
      </c>
      <c r="AK4907" s="50">
        <v>0</v>
      </c>
      <c r="AL4907" s="50">
        <v>0</v>
      </c>
      <c r="AM4907" s="50"/>
      <c r="AN4907" s="50"/>
      <c r="AO4907" s="50"/>
      <c r="AP4907" s="50"/>
      <c r="AQ4907" s="50"/>
      <c r="AR4907" s="50"/>
      <c r="AS4907" s="50"/>
      <c r="AT4907" s="50"/>
      <c r="AU4907" s="50"/>
      <c r="AV4907" s="50"/>
      <c r="AW4907" s="50"/>
      <c r="AX4907" s="50">
        <f t="shared" si="1547"/>
        <v>22.145472034901886</v>
      </c>
      <c r="AY4907" s="50"/>
      <c r="AZ4907" s="50">
        <f t="shared" si="1537"/>
        <v>510.83569270598628</v>
      </c>
      <c r="BA4907" s="50">
        <f t="shared" si="1538"/>
        <v>827.41170575968897</v>
      </c>
      <c r="BB4907" s="50">
        <f t="shared" si="1539"/>
        <v>856.28020483101409</v>
      </c>
      <c r="BC4907" s="17">
        <f t="shared" si="1540"/>
        <v>19919</v>
      </c>
      <c r="BD4907" s="50">
        <f t="shared" si="1541"/>
        <v>22.145472034901886</v>
      </c>
      <c r="BE4907" s="50">
        <f t="shared" si="1542"/>
        <v>510.83569270598628</v>
      </c>
      <c r="BF4907" s="50">
        <f t="shared" si="1548"/>
        <v>835.56457243131524</v>
      </c>
      <c r="BG4907" s="50"/>
      <c r="BH4907" s="17">
        <f t="shared" si="1543"/>
        <v>0</v>
      </c>
      <c r="BI4907" s="17">
        <f t="shared" si="1551"/>
        <v>4907</v>
      </c>
      <c r="BJ4907" s="17">
        <f t="shared" si="1549"/>
        <v>4907</v>
      </c>
      <c r="BK4907" s="150">
        <f t="shared" si="1550"/>
        <v>33503</v>
      </c>
      <c r="BL4907" s="50" t="e">
        <f t="shared" ca="1" si="1544"/>
        <v>#NAME?</v>
      </c>
      <c r="BM4907" s="50" t="e">
        <f t="shared" ca="1" si="1545"/>
        <v>#NAME?</v>
      </c>
      <c r="BN4907" s="50" t="e">
        <f t="shared" ca="1" si="1546"/>
        <v>#NAME?</v>
      </c>
    </row>
    <row r="4908" spans="1:66" x14ac:dyDescent="0.35">
      <c r="A4908" s="48">
        <v>33504</v>
      </c>
      <c r="B4908" s="17">
        <v>1991</v>
      </c>
      <c r="C4908" s="17">
        <v>9</v>
      </c>
      <c r="D4908" s="17">
        <v>266</v>
      </c>
      <c r="E4908" s="17">
        <v>23</v>
      </c>
      <c r="F4908" s="17">
        <v>2</v>
      </c>
      <c r="G4908" s="50">
        <v>5</v>
      </c>
      <c r="H4908" s="32">
        <v>2.5621016309199844</v>
      </c>
      <c r="I4908" s="50">
        <v>5</v>
      </c>
      <c r="J4908" s="13">
        <v>0</v>
      </c>
      <c r="K4908" s="13">
        <f t="shared" si="1532"/>
        <v>0</v>
      </c>
      <c r="L4908" s="13">
        <f t="shared" si="1533"/>
        <v>0</v>
      </c>
      <c r="M4908" s="13" t="e">
        <f ca="1">CalcTable[[#This Row],[IWC]]-AE4907</f>
        <v>#NAME?</v>
      </c>
      <c r="N4908" s="13" t="e">
        <f ca="1">IF(CalcTable[[#This Row],[Day of Year]]&lt;123,FCAP,AE4907)</f>
        <v>#NAME?</v>
      </c>
      <c r="O4908" s="17" t="e">
        <f ca="1">IF(IRR_DRIP,5,COUNTIF('IDET Wind Values'!C4892:G4892,"&lt;="&amp;IRR_MAXWIND))</f>
        <v>#NAME?</v>
      </c>
      <c r="P4908" s="13" t="e">
        <f ca="1">CalcTable[[#This Row],[ET_o]]*KL</f>
        <v>#NAME?</v>
      </c>
      <c r="Q4908" s="13" t="e">
        <f ca="1">IF(WILTPT&lt;=0,1,MAX(0,MIN(1,(CalcTable[[#This Row],[IWC]]-WILTPT)/(MAD-WILTPT))))</f>
        <v>#NAME?</v>
      </c>
      <c r="R4908" s="13" t="e">
        <f ca="1">CalcTable[[#This Row],[ETMult]]*CalcTable[[#This Row],[ETb]]</f>
        <v>#NAME?</v>
      </c>
      <c r="S4908" s="13" t="b">
        <f>INDEX(IRR_LIST,CalcTable[[#This Row],[Day of Week]]+1)</f>
        <v>0</v>
      </c>
      <c r="T4908" s="13">
        <f t="shared" ca="1" si="1534"/>
        <v>0.6</v>
      </c>
      <c r="U4908" s="13" t="b">
        <f ca="1">IF(CalcTable[[#This Row],[IrrPrecip]]&gt;=IC_MM,FALSE,TRUE)</f>
        <v>1</v>
      </c>
      <c r="V4908" s="13" t="b">
        <f t="shared" si="1535"/>
        <v>1</v>
      </c>
      <c r="W4908" s="13" t="e">
        <f ca="1">IF(AND(IRR_DRIP=FALSE,CalcTable[[#This Row],[IrrHours]]&lt;=0),FALSE,TRUE)</f>
        <v>#NAME?</v>
      </c>
      <c r="X4908" s="13" t="e">
        <f ca="1">AND(CalcTable[[#This Row],[IrrDay]],CalcTable[[#This Row],[IrrRain]],CalcTable[[#This Row],[IrrWarm]],CalcTable[[#This Row],[IrrWindy]])</f>
        <v>#NAME?</v>
      </c>
      <c r="Y4908" s="13" t="e">
        <f t="shared" ca="1" si="1536"/>
        <v>#NAME?</v>
      </c>
      <c r="Z4908" s="13" t="e">
        <f ca="1">CalcTable[[#This Row],[IrrHours]]/5</f>
        <v>#NAME?</v>
      </c>
      <c r="AA4908" s="13" t="e">
        <f ca="1">IF(CalcTable[[#This Row],[IrrFlag]]=FALSE,0,MAX(0,CalcTable[[#This Row],[VolRednWind]]*(FCAP*IRR_TARGET-CalcTable[[#This Row],[IWC]])))</f>
        <v>#NAME?</v>
      </c>
      <c r="AB4908" s="13" t="e">
        <f ca="1">CalcTable[[#This Row],[IWC]]+CalcTable[[#This Row],[Eff Precip]]+CalcTable[[#This Row],[IrrAmt]]-CalcTable[[#This Row],[AET]]</f>
        <v>#NAME?</v>
      </c>
      <c r="AC4908" s="13" t="e">
        <f ca="1">IF(CalcTable[[#This Row],[PWC]]&gt;FCAP,MIN(24*PERC,MIN(SAT,CalcTable[[#This Row],[PWC]])-FCAP),0)</f>
        <v>#NAME?</v>
      </c>
      <c r="AD4908" s="13" t="e">
        <f ca="1">IF(CalcTable[[#This Row],[PWC]]&gt;SAT,CalcTable[[#This Row],[PWC]]-SAT,0)</f>
        <v>#NAME?</v>
      </c>
      <c r="AE4908" s="13" t="e">
        <f ca="1">CalcTable[[#This Row],[PWC]]-CalcTable[[#This Row],[PercAmt]]-CalcTable[[#This Row],[Runoff]]</f>
        <v>#NAME?</v>
      </c>
      <c r="AF4908" s="13" t="e">
        <f ca="1">CalcTable[[#This Row],[IrrAmt]]/1000*CUR_IRR_AREA*10000/IRR_EFF</f>
        <v>#NAME?</v>
      </c>
      <c r="AG4908" s="147"/>
      <c r="AH4908" s="13"/>
      <c r="AI4908" s="50">
        <v>0</v>
      </c>
      <c r="AJ4908" s="50">
        <v>0</v>
      </c>
      <c r="AK4908" s="50">
        <v>5.0605129213403854</v>
      </c>
      <c r="AL4908" s="50">
        <v>7.7903377672703691</v>
      </c>
      <c r="AM4908" s="50"/>
      <c r="AN4908" s="50"/>
      <c r="AO4908" s="50"/>
      <c r="AP4908" s="50"/>
      <c r="AQ4908" s="50"/>
      <c r="AR4908" s="50"/>
      <c r="AS4908" s="50"/>
      <c r="AT4908" s="50"/>
      <c r="AU4908" s="50"/>
      <c r="AV4908" s="50"/>
      <c r="AW4908" s="50"/>
      <c r="AX4908" s="50">
        <f t="shared" si="1547"/>
        <v>12.850850688610755</v>
      </c>
      <c r="AY4908" s="50"/>
      <c r="AZ4908" s="50">
        <f t="shared" si="1537"/>
        <v>302.73743068625652</v>
      </c>
      <c r="BA4908" s="50">
        <f t="shared" si="1538"/>
        <v>466.11953613598229</v>
      </c>
      <c r="BB4908" s="50">
        <f t="shared" si="1539"/>
        <v>480.53560426389924</v>
      </c>
      <c r="BC4908" s="17">
        <f t="shared" si="1540"/>
        <v>19919</v>
      </c>
      <c r="BD4908" s="50">
        <f t="shared" si="1541"/>
        <v>12.850850688610755</v>
      </c>
      <c r="BE4908" s="50">
        <f t="shared" si="1542"/>
        <v>302.73743068625652</v>
      </c>
      <c r="BF4908" s="50">
        <f t="shared" si="1548"/>
        <v>495.18206233859854</v>
      </c>
      <c r="BG4908" s="50"/>
      <c r="BH4908" s="17">
        <f t="shared" si="1543"/>
        <v>0</v>
      </c>
      <c r="BI4908" s="17">
        <f t="shared" si="1551"/>
        <v>4908</v>
      </c>
      <c r="BJ4908" s="17">
        <f t="shared" si="1549"/>
        <v>4908</v>
      </c>
      <c r="BK4908" s="150">
        <f t="shared" si="1550"/>
        <v>33504</v>
      </c>
      <c r="BL4908" s="50" t="e">
        <f t="shared" ca="1" si="1544"/>
        <v>#NAME?</v>
      </c>
      <c r="BM4908" s="50" t="e">
        <f t="shared" ca="1" si="1545"/>
        <v>#NAME?</v>
      </c>
      <c r="BN4908" s="50" t="e">
        <f t="shared" ca="1" si="1546"/>
        <v>#NAME?</v>
      </c>
    </row>
    <row r="4909" spans="1:66" x14ac:dyDescent="0.35">
      <c r="A4909" s="48">
        <v>33505</v>
      </c>
      <c r="B4909" s="17">
        <v>1991</v>
      </c>
      <c r="C4909" s="17">
        <v>9</v>
      </c>
      <c r="D4909" s="17">
        <v>267</v>
      </c>
      <c r="E4909" s="17">
        <v>24</v>
      </c>
      <c r="F4909" s="17">
        <v>3</v>
      </c>
      <c r="G4909" s="50">
        <v>6.7</v>
      </c>
      <c r="H4909" s="32">
        <v>3.9889680460518004</v>
      </c>
      <c r="I4909" s="50">
        <v>6.5</v>
      </c>
      <c r="J4909" s="13">
        <v>0</v>
      </c>
      <c r="K4909" s="13">
        <f t="shared" si="1532"/>
        <v>0</v>
      </c>
      <c r="L4909" s="13">
        <f t="shared" si="1533"/>
        <v>0</v>
      </c>
      <c r="M4909" s="13" t="e">
        <f ca="1">CalcTable[[#This Row],[IWC]]-AE4908</f>
        <v>#NAME?</v>
      </c>
      <c r="N4909" s="13" t="e">
        <f ca="1">IF(CalcTable[[#This Row],[Day of Year]]&lt;123,FCAP,AE4908)</f>
        <v>#NAME?</v>
      </c>
      <c r="O4909" s="17" t="e">
        <f ca="1">IF(IRR_DRIP,5,COUNTIF('IDET Wind Values'!C4893:G4893,"&lt;="&amp;IRR_MAXWIND))</f>
        <v>#NAME?</v>
      </c>
      <c r="P4909" s="13" t="e">
        <f ca="1">CalcTable[[#This Row],[ET_o]]*KL</f>
        <v>#NAME?</v>
      </c>
      <c r="Q4909" s="13" t="e">
        <f ca="1">IF(WILTPT&lt;=0,1,MAX(0,MIN(1,(CalcTable[[#This Row],[IWC]]-WILTPT)/(MAD-WILTPT))))</f>
        <v>#NAME?</v>
      </c>
      <c r="R4909" s="13" t="e">
        <f ca="1">CalcTable[[#This Row],[ETMult]]*CalcTable[[#This Row],[ETb]]</f>
        <v>#NAME?</v>
      </c>
      <c r="S4909" s="13" t="b">
        <f>INDEX(IRR_LIST,CalcTable[[#This Row],[Day of Week]]+1)</f>
        <v>1</v>
      </c>
      <c r="T4909" s="13">
        <f t="shared" ca="1" si="1534"/>
        <v>0</v>
      </c>
      <c r="U4909" s="13" t="b">
        <f ca="1">IF(CalcTable[[#This Row],[IrrPrecip]]&gt;=IC_MM,FALSE,TRUE)</f>
        <v>1</v>
      </c>
      <c r="V4909" s="13" t="b">
        <f t="shared" si="1535"/>
        <v>1</v>
      </c>
      <c r="W4909" s="13" t="e">
        <f ca="1">IF(AND(IRR_DRIP=FALSE,CalcTable[[#This Row],[IrrHours]]&lt;=0),FALSE,TRUE)</f>
        <v>#NAME?</v>
      </c>
      <c r="X4909" s="13" t="e">
        <f ca="1">AND(CalcTable[[#This Row],[IrrDay]],CalcTable[[#This Row],[IrrRain]],CalcTable[[#This Row],[IrrWarm]],CalcTable[[#This Row],[IrrWindy]])</f>
        <v>#NAME?</v>
      </c>
      <c r="Y4909" s="13" t="e">
        <f t="shared" ca="1" si="1536"/>
        <v>#NAME?</v>
      </c>
      <c r="Z4909" s="13" t="e">
        <f ca="1">CalcTable[[#This Row],[IrrHours]]/5</f>
        <v>#NAME?</v>
      </c>
      <c r="AA4909" s="13" t="e">
        <f ca="1">IF(CalcTable[[#This Row],[IrrFlag]]=FALSE,0,MAX(0,CalcTable[[#This Row],[VolRednWind]]*(FCAP*IRR_TARGET-CalcTable[[#This Row],[IWC]])))</f>
        <v>#NAME?</v>
      </c>
      <c r="AB4909" s="13" t="e">
        <f ca="1">CalcTable[[#This Row],[IWC]]+CalcTable[[#This Row],[Eff Precip]]+CalcTable[[#This Row],[IrrAmt]]-CalcTable[[#This Row],[AET]]</f>
        <v>#NAME?</v>
      </c>
      <c r="AC4909" s="13" t="e">
        <f ca="1">IF(CalcTable[[#This Row],[PWC]]&gt;FCAP,MIN(24*PERC,MIN(SAT,CalcTable[[#This Row],[PWC]])-FCAP),0)</f>
        <v>#NAME?</v>
      </c>
      <c r="AD4909" s="13" t="e">
        <f ca="1">IF(CalcTable[[#This Row],[PWC]]&gt;SAT,CalcTable[[#This Row],[PWC]]-SAT,0)</f>
        <v>#NAME?</v>
      </c>
      <c r="AE4909" s="13" t="e">
        <f ca="1">CalcTable[[#This Row],[PWC]]-CalcTable[[#This Row],[PercAmt]]-CalcTable[[#This Row],[Runoff]]</f>
        <v>#NAME?</v>
      </c>
      <c r="AF4909" s="13" t="e">
        <f ca="1">CalcTable[[#This Row],[IrrAmt]]/1000*CUR_IRR_AREA*10000/IRR_EFF</f>
        <v>#NAME?</v>
      </c>
      <c r="AG4909" s="147"/>
      <c r="AH4909" s="13"/>
      <c r="AI4909" s="50">
        <v>6.708540409585777</v>
      </c>
      <c r="AJ4909" s="50">
        <v>9.2333618869368603</v>
      </c>
      <c r="AK4909" s="50">
        <v>0</v>
      </c>
      <c r="AL4909" s="50">
        <v>0</v>
      </c>
      <c r="AM4909" s="50"/>
      <c r="AN4909" s="50"/>
      <c r="AO4909" s="50"/>
      <c r="AP4909" s="50"/>
      <c r="AQ4909" s="50"/>
      <c r="AR4909" s="50"/>
      <c r="AS4909" s="50"/>
      <c r="AT4909" s="50"/>
      <c r="AU4909" s="50"/>
      <c r="AV4909" s="50"/>
      <c r="AW4909" s="50"/>
      <c r="AX4909" s="50">
        <f t="shared" si="1547"/>
        <v>15.941902296522638</v>
      </c>
      <c r="AY4909" s="50"/>
      <c r="AZ4909" s="50">
        <f t="shared" si="1537"/>
        <v>369.23720802407263</v>
      </c>
      <c r="BA4909" s="50">
        <f t="shared" si="1538"/>
        <v>598.27129999983993</v>
      </c>
      <c r="BB4909" s="50">
        <f t="shared" si="1539"/>
        <v>619.16104839191189</v>
      </c>
      <c r="BC4909" s="17">
        <f t="shared" si="1540"/>
        <v>19919</v>
      </c>
      <c r="BD4909" s="50">
        <f t="shared" si="1541"/>
        <v>15.941902296522638</v>
      </c>
      <c r="BE4909" s="50">
        <f t="shared" si="1542"/>
        <v>369.23720802407263</v>
      </c>
      <c r="BF4909" s="50">
        <f t="shared" si="1548"/>
        <v>603.95452834173386</v>
      </c>
      <c r="BG4909" s="50"/>
      <c r="BH4909" s="17">
        <f t="shared" si="1543"/>
        <v>0</v>
      </c>
      <c r="BI4909" s="17">
        <f t="shared" si="1551"/>
        <v>4909</v>
      </c>
      <c r="BJ4909" s="17">
        <f t="shared" si="1549"/>
        <v>4909</v>
      </c>
      <c r="BK4909" s="150">
        <f t="shared" si="1550"/>
        <v>33505</v>
      </c>
      <c r="BL4909" s="50" t="e">
        <f t="shared" ca="1" si="1544"/>
        <v>#NAME?</v>
      </c>
      <c r="BM4909" s="50" t="e">
        <f t="shared" ca="1" si="1545"/>
        <v>#NAME?</v>
      </c>
      <c r="BN4909" s="50" t="e">
        <f t="shared" ca="1" si="1546"/>
        <v>#NAME?</v>
      </c>
    </row>
    <row r="4910" spans="1:66" x14ac:dyDescent="0.35">
      <c r="A4910" s="48">
        <v>33506</v>
      </c>
      <c r="B4910" s="17">
        <v>1991</v>
      </c>
      <c r="C4910" s="17">
        <v>9</v>
      </c>
      <c r="D4910" s="17">
        <v>268</v>
      </c>
      <c r="E4910" s="17">
        <v>25</v>
      </c>
      <c r="F4910" s="17">
        <v>4</v>
      </c>
      <c r="G4910" s="50">
        <v>7.8</v>
      </c>
      <c r="H4910" s="32">
        <v>2.6894156701258232</v>
      </c>
      <c r="I4910" s="50">
        <v>6.833333333333333</v>
      </c>
      <c r="J4910" s="13">
        <v>0</v>
      </c>
      <c r="K4910" s="13">
        <f t="shared" si="1532"/>
        <v>0</v>
      </c>
      <c r="L4910" s="13">
        <f t="shared" si="1533"/>
        <v>0</v>
      </c>
      <c r="M4910" s="13" t="e">
        <f ca="1">CalcTable[[#This Row],[IWC]]-AE4909</f>
        <v>#NAME?</v>
      </c>
      <c r="N4910" s="13" t="e">
        <f ca="1">IF(CalcTable[[#This Row],[Day of Year]]&lt;123,FCAP,AE4909)</f>
        <v>#NAME?</v>
      </c>
      <c r="O4910" s="17" t="e">
        <f ca="1">IF(IRR_DRIP,5,COUNTIF('IDET Wind Values'!C4894:G4894,"&lt;="&amp;IRR_MAXWIND))</f>
        <v>#NAME?</v>
      </c>
      <c r="P4910" s="13" t="e">
        <f ca="1">CalcTable[[#This Row],[ET_o]]*KL</f>
        <v>#NAME?</v>
      </c>
      <c r="Q4910" s="13" t="e">
        <f ca="1">IF(WILTPT&lt;=0,1,MAX(0,MIN(1,(CalcTable[[#This Row],[IWC]]-WILTPT)/(MAD-WILTPT))))</f>
        <v>#NAME?</v>
      </c>
      <c r="R4910" s="13" t="e">
        <f ca="1">CalcTable[[#This Row],[ETMult]]*CalcTable[[#This Row],[ETb]]</f>
        <v>#NAME?</v>
      </c>
      <c r="S4910" s="13" t="b">
        <f>INDEX(IRR_LIST,CalcTable[[#This Row],[Day of Week]]+1)</f>
        <v>0</v>
      </c>
      <c r="T4910" s="13">
        <f t="shared" ca="1" si="1534"/>
        <v>0</v>
      </c>
      <c r="U4910" s="13" t="b">
        <f ca="1">IF(CalcTable[[#This Row],[IrrPrecip]]&gt;=IC_MM,FALSE,TRUE)</f>
        <v>1</v>
      </c>
      <c r="V4910" s="13" t="b">
        <f t="shared" si="1535"/>
        <v>1</v>
      </c>
      <c r="W4910" s="13" t="e">
        <f ca="1">IF(AND(IRR_DRIP=FALSE,CalcTable[[#This Row],[IrrHours]]&lt;=0),FALSE,TRUE)</f>
        <v>#NAME?</v>
      </c>
      <c r="X4910" s="13" t="e">
        <f ca="1">AND(CalcTable[[#This Row],[IrrDay]],CalcTable[[#This Row],[IrrRain]],CalcTable[[#This Row],[IrrWarm]],CalcTable[[#This Row],[IrrWindy]])</f>
        <v>#NAME?</v>
      </c>
      <c r="Y4910" s="13" t="e">
        <f t="shared" ca="1" si="1536"/>
        <v>#NAME?</v>
      </c>
      <c r="Z4910" s="13" t="e">
        <f ca="1">CalcTable[[#This Row],[IrrHours]]/5</f>
        <v>#NAME?</v>
      </c>
      <c r="AA4910" s="13" t="e">
        <f ca="1">IF(CalcTable[[#This Row],[IrrFlag]]=FALSE,0,MAX(0,CalcTable[[#This Row],[VolRednWind]]*(FCAP*IRR_TARGET-CalcTable[[#This Row],[IWC]])))</f>
        <v>#NAME?</v>
      </c>
      <c r="AB4910" s="13" t="e">
        <f ca="1">CalcTable[[#This Row],[IWC]]+CalcTable[[#This Row],[Eff Precip]]+CalcTable[[#This Row],[IrrAmt]]-CalcTable[[#This Row],[AET]]</f>
        <v>#NAME?</v>
      </c>
      <c r="AC4910" s="13" t="e">
        <f ca="1">IF(CalcTable[[#This Row],[PWC]]&gt;FCAP,MIN(24*PERC,MIN(SAT,CalcTable[[#This Row],[PWC]])-FCAP),0)</f>
        <v>#NAME?</v>
      </c>
      <c r="AD4910" s="13" t="e">
        <f ca="1">IF(CalcTable[[#This Row],[PWC]]&gt;SAT,CalcTable[[#This Row],[PWC]]-SAT,0)</f>
        <v>#NAME?</v>
      </c>
      <c r="AE4910" s="13" t="e">
        <f ca="1">CalcTable[[#This Row],[PWC]]-CalcTable[[#This Row],[PercAmt]]-CalcTable[[#This Row],[Runoff]]</f>
        <v>#NAME?</v>
      </c>
      <c r="AF4910" s="13" t="e">
        <f ca="1">CalcTable[[#This Row],[IrrAmt]]/1000*CUR_IRR_AREA*10000/IRR_EFF</f>
        <v>#NAME?</v>
      </c>
      <c r="AG4910" s="147"/>
      <c r="AH4910" s="13"/>
      <c r="AI4910" s="50">
        <v>0</v>
      </c>
      <c r="AJ4910" s="50">
        <v>0</v>
      </c>
      <c r="AK4910" s="50">
        <v>3.9830277034914081</v>
      </c>
      <c r="AL4910" s="50">
        <v>4.473932425328492</v>
      </c>
      <c r="AM4910" s="50"/>
      <c r="AN4910" s="50"/>
      <c r="AO4910" s="50"/>
      <c r="AP4910" s="50"/>
      <c r="AQ4910" s="50"/>
      <c r="AR4910" s="50"/>
      <c r="AS4910" s="50"/>
      <c r="AT4910" s="50"/>
      <c r="AU4910" s="50"/>
      <c r="AV4910" s="50"/>
      <c r="AW4910" s="50"/>
      <c r="AX4910" s="50">
        <f t="shared" si="1547"/>
        <v>8.456960128819901</v>
      </c>
      <c r="AY4910" s="50"/>
      <c r="AZ4910" s="50">
        <f t="shared" si="1537"/>
        <v>189.65309079417642</v>
      </c>
      <c r="BA4910" s="50">
        <f t="shared" si="1538"/>
        <v>292.00555249262084</v>
      </c>
      <c r="BB4910" s="50">
        <f t="shared" si="1539"/>
        <v>301.03665205424829</v>
      </c>
      <c r="BC4910" s="17">
        <f t="shared" si="1540"/>
        <v>19919</v>
      </c>
      <c r="BD4910" s="50">
        <f t="shared" si="1541"/>
        <v>8.456960128819901</v>
      </c>
      <c r="BE4910" s="50">
        <f t="shared" si="1542"/>
        <v>189.65309079417642</v>
      </c>
      <c r="BF4910" s="50">
        <f t="shared" si="1548"/>
        <v>310.21208185411592</v>
      </c>
      <c r="BG4910" s="50"/>
      <c r="BH4910" s="17">
        <f t="shared" si="1543"/>
        <v>0</v>
      </c>
      <c r="BI4910" s="17">
        <f t="shared" si="1551"/>
        <v>4910</v>
      </c>
      <c r="BJ4910" s="17">
        <f t="shared" si="1549"/>
        <v>4910</v>
      </c>
      <c r="BK4910" s="150">
        <f t="shared" si="1550"/>
        <v>33506</v>
      </c>
      <c r="BL4910" s="50" t="e">
        <f t="shared" ca="1" si="1544"/>
        <v>#NAME?</v>
      </c>
      <c r="BM4910" s="50" t="e">
        <f t="shared" ca="1" si="1545"/>
        <v>#NAME?</v>
      </c>
      <c r="BN4910" s="50" t="e">
        <f t="shared" ca="1" si="1546"/>
        <v>#NAME?</v>
      </c>
    </row>
    <row r="4911" spans="1:66" x14ac:dyDescent="0.35">
      <c r="A4911" s="48">
        <v>33507</v>
      </c>
      <c r="B4911" s="17">
        <v>1991</v>
      </c>
      <c r="C4911" s="17">
        <v>9</v>
      </c>
      <c r="D4911" s="17">
        <v>269</v>
      </c>
      <c r="E4911" s="17">
        <v>26</v>
      </c>
      <c r="F4911" s="17">
        <v>5</v>
      </c>
      <c r="G4911" s="50">
        <v>4</v>
      </c>
      <c r="H4911" s="32">
        <v>3.1064939366067583</v>
      </c>
      <c r="I4911" s="50">
        <v>4.333333333333333</v>
      </c>
      <c r="J4911" s="13">
        <v>0</v>
      </c>
      <c r="K4911" s="13">
        <f t="shared" si="1532"/>
        <v>0</v>
      </c>
      <c r="L4911" s="13">
        <f t="shared" si="1533"/>
        <v>0</v>
      </c>
      <c r="M4911" s="13" t="e">
        <f ca="1">CalcTable[[#This Row],[IWC]]-AE4910</f>
        <v>#NAME?</v>
      </c>
      <c r="N4911" s="13" t="e">
        <f ca="1">IF(CalcTable[[#This Row],[Day of Year]]&lt;123,FCAP,AE4910)</f>
        <v>#NAME?</v>
      </c>
      <c r="O4911" s="17" t="e">
        <f ca="1">IF(IRR_DRIP,5,COUNTIF('IDET Wind Values'!C4895:G4895,"&lt;="&amp;IRR_MAXWIND))</f>
        <v>#NAME?</v>
      </c>
      <c r="P4911" s="13" t="e">
        <f ca="1">CalcTable[[#This Row],[ET_o]]*KL</f>
        <v>#NAME?</v>
      </c>
      <c r="Q4911" s="13" t="e">
        <f ca="1">IF(WILTPT&lt;=0,1,MAX(0,MIN(1,(CalcTable[[#This Row],[IWC]]-WILTPT)/(MAD-WILTPT))))</f>
        <v>#NAME?</v>
      </c>
      <c r="R4911" s="13" t="e">
        <f ca="1">CalcTable[[#This Row],[ETMult]]*CalcTable[[#This Row],[ETb]]</f>
        <v>#NAME?</v>
      </c>
      <c r="S4911" s="13" t="b">
        <f>INDEX(IRR_LIST,CalcTable[[#This Row],[Day of Week]]+1)</f>
        <v>1</v>
      </c>
      <c r="T4911" s="13">
        <f t="shared" ca="1" si="1534"/>
        <v>0</v>
      </c>
      <c r="U4911" s="13" t="b">
        <f ca="1">IF(CalcTable[[#This Row],[IrrPrecip]]&gt;=IC_MM,FALSE,TRUE)</f>
        <v>1</v>
      </c>
      <c r="V4911" s="13" t="b">
        <f t="shared" si="1535"/>
        <v>1</v>
      </c>
      <c r="W4911" s="13" t="e">
        <f ca="1">IF(AND(IRR_DRIP=FALSE,CalcTable[[#This Row],[IrrHours]]&lt;=0),FALSE,TRUE)</f>
        <v>#NAME?</v>
      </c>
      <c r="X4911" s="13" t="e">
        <f ca="1">AND(CalcTable[[#This Row],[IrrDay]],CalcTable[[#This Row],[IrrRain]],CalcTable[[#This Row],[IrrWarm]],CalcTable[[#This Row],[IrrWindy]])</f>
        <v>#NAME?</v>
      </c>
      <c r="Y4911" s="13" t="e">
        <f t="shared" ca="1" si="1536"/>
        <v>#NAME?</v>
      </c>
      <c r="Z4911" s="13" t="e">
        <f ca="1">CalcTable[[#This Row],[IrrHours]]/5</f>
        <v>#NAME?</v>
      </c>
      <c r="AA4911" s="13" t="e">
        <f ca="1">IF(CalcTable[[#This Row],[IrrFlag]]=FALSE,0,MAX(0,CalcTable[[#This Row],[VolRednWind]]*(FCAP*IRR_TARGET-CalcTable[[#This Row],[IWC]])))</f>
        <v>#NAME?</v>
      </c>
      <c r="AB4911" s="13" t="e">
        <f ca="1">CalcTable[[#This Row],[IWC]]+CalcTable[[#This Row],[Eff Precip]]+CalcTable[[#This Row],[IrrAmt]]-CalcTable[[#This Row],[AET]]</f>
        <v>#NAME?</v>
      </c>
      <c r="AC4911" s="13" t="e">
        <f ca="1">IF(CalcTable[[#This Row],[PWC]]&gt;FCAP,MIN(24*PERC,MIN(SAT,CalcTable[[#This Row],[PWC]])-FCAP),0)</f>
        <v>#NAME?</v>
      </c>
      <c r="AD4911" s="13" t="e">
        <f ca="1">IF(CalcTable[[#This Row],[PWC]]&gt;SAT,CalcTable[[#This Row],[PWC]]-SAT,0)</f>
        <v>#NAME?</v>
      </c>
      <c r="AE4911" s="13" t="e">
        <f ca="1">CalcTable[[#This Row],[PWC]]-CalcTable[[#This Row],[PercAmt]]-CalcTable[[#This Row],[Runoff]]</f>
        <v>#NAME?</v>
      </c>
      <c r="AF4911" s="13" t="e">
        <f ca="1">CalcTable[[#This Row],[IrrAmt]]/1000*CUR_IRR_AREA*10000/IRR_EFF</f>
        <v>#NAME?</v>
      </c>
      <c r="AG4911" s="147"/>
      <c r="AH4911" s="13"/>
      <c r="AI4911" s="50">
        <v>3.8112022222324651</v>
      </c>
      <c r="AJ4911" s="50">
        <v>5.2191545814528437</v>
      </c>
      <c r="AK4911" s="50">
        <v>0</v>
      </c>
      <c r="AL4911" s="50">
        <v>0</v>
      </c>
      <c r="AM4911" s="50"/>
      <c r="AN4911" s="50"/>
      <c r="AO4911" s="50"/>
      <c r="AP4911" s="50"/>
      <c r="AQ4911" s="50"/>
      <c r="AR4911" s="50"/>
      <c r="AS4911" s="50"/>
      <c r="AT4911" s="50"/>
      <c r="AU4911" s="50"/>
      <c r="AV4911" s="50"/>
      <c r="AW4911" s="50"/>
      <c r="AX4911" s="50">
        <f t="shared" si="1547"/>
        <v>9.0303568036853079</v>
      </c>
      <c r="AY4911" s="50"/>
      <c r="AZ4911" s="50">
        <f t="shared" si="1537"/>
        <v>208.99283364869291</v>
      </c>
      <c r="BA4911" s="50">
        <f t="shared" si="1538"/>
        <v>338.60626535535687</v>
      </c>
      <c r="BB4911" s="50">
        <f t="shared" si="1539"/>
        <v>350.42759932710112</v>
      </c>
      <c r="BC4911" s="17">
        <f t="shared" si="1540"/>
        <v>19919</v>
      </c>
      <c r="BD4911" s="50">
        <f t="shared" si="1541"/>
        <v>9.0303568036853079</v>
      </c>
      <c r="BE4911" s="50">
        <f t="shared" si="1542"/>
        <v>208.99283364869291</v>
      </c>
      <c r="BF4911" s="50">
        <f t="shared" si="1548"/>
        <v>341.84574449731417</v>
      </c>
      <c r="BG4911" s="50"/>
      <c r="BH4911" s="17">
        <f t="shared" si="1543"/>
        <v>0</v>
      </c>
      <c r="BI4911" s="17">
        <f t="shared" si="1551"/>
        <v>4911</v>
      </c>
      <c r="BJ4911" s="17">
        <f t="shared" si="1549"/>
        <v>4911</v>
      </c>
      <c r="BK4911" s="150">
        <f t="shared" si="1550"/>
        <v>33507</v>
      </c>
      <c r="BL4911" s="50" t="e">
        <f t="shared" ca="1" si="1544"/>
        <v>#NAME?</v>
      </c>
      <c r="BM4911" s="50" t="e">
        <f t="shared" ca="1" si="1545"/>
        <v>#NAME?</v>
      </c>
      <c r="BN4911" s="50" t="e">
        <f t="shared" ca="1" si="1546"/>
        <v>#NAME?</v>
      </c>
    </row>
    <row r="4912" spans="1:66" x14ac:dyDescent="0.35">
      <c r="A4912" s="48">
        <v>33508</v>
      </c>
      <c r="B4912" s="17">
        <v>1991</v>
      </c>
      <c r="C4912" s="17">
        <v>9</v>
      </c>
      <c r="D4912" s="17">
        <v>270</v>
      </c>
      <c r="E4912" s="17">
        <v>27</v>
      </c>
      <c r="F4912" s="17">
        <v>6</v>
      </c>
      <c r="G4912" s="50">
        <v>3.8</v>
      </c>
      <c r="H4912" s="32">
        <v>3.2560103106210105</v>
      </c>
      <c r="I4912" s="50">
        <v>6.166666666666667</v>
      </c>
      <c r="J4912" s="13">
        <v>0</v>
      </c>
      <c r="K4912" s="13">
        <f t="shared" si="1532"/>
        <v>0</v>
      </c>
      <c r="L4912" s="13">
        <f t="shared" si="1533"/>
        <v>0</v>
      </c>
      <c r="M4912" s="13" t="e">
        <f ca="1">CalcTable[[#This Row],[IWC]]-AE4911</f>
        <v>#NAME?</v>
      </c>
      <c r="N4912" s="13" t="e">
        <f ca="1">IF(CalcTable[[#This Row],[Day of Year]]&lt;123,FCAP,AE4911)</f>
        <v>#NAME?</v>
      </c>
      <c r="O4912" s="17" t="e">
        <f ca="1">IF(IRR_DRIP,5,COUNTIF('IDET Wind Values'!C4896:G4896,"&lt;="&amp;IRR_MAXWIND))</f>
        <v>#NAME?</v>
      </c>
      <c r="P4912" s="13" t="e">
        <f ca="1">CalcTable[[#This Row],[ET_o]]*KL</f>
        <v>#NAME?</v>
      </c>
      <c r="Q4912" s="13" t="e">
        <f ca="1">IF(WILTPT&lt;=0,1,MAX(0,MIN(1,(CalcTable[[#This Row],[IWC]]-WILTPT)/(MAD-WILTPT))))</f>
        <v>#NAME?</v>
      </c>
      <c r="R4912" s="13" t="e">
        <f ca="1">CalcTable[[#This Row],[ETMult]]*CalcTable[[#This Row],[ETb]]</f>
        <v>#NAME?</v>
      </c>
      <c r="S4912" s="13" t="b">
        <f>INDEX(IRR_LIST,CalcTable[[#This Row],[Day of Week]]+1)</f>
        <v>0</v>
      </c>
      <c r="T4912" s="13">
        <f t="shared" ca="1" si="1534"/>
        <v>0</v>
      </c>
      <c r="U4912" s="13" t="b">
        <f ca="1">IF(CalcTable[[#This Row],[IrrPrecip]]&gt;=IC_MM,FALSE,TRUE)</f>
        <v>1</v>
      </c>
      <c r="V4912" s="13" t="b">
        <f t="shared" si="1535"/>
        <v>1</v>
      </c>
      <c r="W4912" s="13" t="e">
        <f ca="1">IF(AND(IRR_DRIP=FALSE,CalcTable[[#This Row],[IrrHours]]&lt;=0),FALSE,TRUE)</f>
        <v>#NAME?</v>
      </c>
      <c r="X4912" s="13" t="e">
        <f ca="1">AND(CalcTable[[#This Row],[IrrDay]],CalcTable[[#This Row],[IrrRain]],CalcTable[[#This Row],[IrrWarm]],CalcTable[[#This Row],[IrrWindy]])</f>
        <v>#NAME?</v>
      </c>
      <c r="Y4912" s="13" t="e">
        <f t="shared" ca="1" si="1536"/>
        <v>#NAME?</v>
      </c>
      <c r="Z4912" s="13" t="e">
        <f ca="1">CalcTable[[#This Row],[IrrHours]]/5</f>
        <v>#NAME?</v>
      </c>
      <c r="AA4912" s="13" t="e">
        <f ca="1">IF(CalcTable[[#This Row],[IrrFlag]]=FALSE,0,MAX(0,CalcTable[[#This Row],[VolRednWind]]*(FCAP*IRR_TARGET-CalcTable[[#This Row],[IWC]])))</f>
        <v>#NAME?</v>
      </c>
      <c r="AB4912" s="13" t="e">
        <f ca="1">CalcTable[[#This Row],[IWC]]+CalcTable[[#This Row],[Eff Precip]]+CalcTable[[#This Row],[IrrAmt]]-CalcTable[[#This Row],[AET]]</f>
        <v>#NAME?</v>
      </c>
      <c r="AC4912" s="13" t="e">
        <f ca="1">IF(CalcTable[[#This Row],[PWC]]&gt;FCAP,MIN(24*PERC,MIN(SAT,CalcTable[[#This Row],[PWC]])-FCAP),0)</f>
        <v>#NAME?</v>
      </c>
      <c r="AD4912" s="13" t="e">
        <f ca="1">IF(CalcTable[[#This Row],[PWC]]&gt;SAT,CalcTable[[#This Row],[PWC]]-SAT,0)</f>
        <v>#NAME?</v>
      </c>
      <c r="AE4912" s="13" t="e">
        <f ca="1">CalcTable[[#This Row],[PWC]]-CalcTable[[#This Row],[PercAmt]]-CalcTable[[#This Row],[Runoff]]</f>
        <v>#NAME?</v>
      </c>
      <c r="AF4912" s="13" t="e">
        <f ca="1">CalcTable[[#This Row],[IrrAmt]]/1000*CUR_IRR_AREA*10000/IRR_EFF</f>
        <v>#NAME?</v>
      </c>
      <c r="AG4912" s="147"/>
      <c r="AH4912" s="13"/>
      <c r="AI4912" s="50">
        <v>0</v>
      </c>
      <c r="AJ4912" s="50">
        <v>0</v>
      </c>
      <c r="AK4912" s="50">
        <v>0</v>
      </c>
      <c r="AL4912" s="50">
        <v>3.9885716651337191</v>
      </c>
      <c r="AM4912" s="50"/>
      <c r="AN4912" s="50"/>
      <c r="AO4912" s="50"/>
      <c r="AP4912" s="50"/>
      <c r="AQ4912" s="50"/>
      <c r="AR4912" s="50"/>
      <c r="AS4912" s="50"/>
      <c r="AT4912" s="50"/>
      <c r="AU4912" s="50"/>
      <c r="AV4912" s="50"/>
      <c r="AW4912" s="50"/>
      <c r="AX4912" s="50">
        <f t="shared" si="1547"/>
        <v>3.9885716651337191</v>
      </c>
      <c r="AY4912" s="50"/>
      <c r="AZ4912" s="50">
        <f t="shared" si="1537"/>
        <v>116.99810217725577</v>
      </c>
      <c r="BA4912" s="50">
        <f t="shared" si="1538"/>
        <v>180.13993509831445</v>
      </c>
      <c r="BB4912" s="50">
        <f t="shared" si="1539"/>
        <v>185.7112732972314</v>
      </c>
      <c r="BC4912" s="17">
        <f t="shared" si="1540"/>
        <v>19919</v>
      </c>
      <c r="BD4912" s="50">
        <f t="shared" si="1541"/>
        <v>3.9885716651337191</v>
      </c>
      <c r="BE4912" s="50">
        <f t="shared" si="1542"/>
        <v>116.99810217725577</v>
      </c>
      <c r="BF4912" s="50">
        <f t="shared" si="1548"/>
        <v>191.37164966520839</v>
      </c>
      <c r="BG4912" s="50"/>
      <c r="BH4912" s="17">
        <f t="shared" si="1543"/>
        <v>0</v>
      </c>
      <c r="BI4912" s="17">
        <f t="shared" si="1551"/>
        <v>4912</v>
      </c>
      <c r="BJ4912" s="17">
        <f t="shared" si="1549"/>
        <v>4912</v>
      </c>
      <c r="BK4912" s="150">
        <f t="shared" si="1550"/>
        <v>33508</v>
      </c>
      <c r="BL4912" s="50" t="e">
        <f t="shared" ca="1" si="1544"/>
        <v>#NAME?</v>
      </c>
      <c r="BM4912" s="50" t="e">
        <f t="shared" ca="1" si="1545"/>
        <v>#NAME?</v>
      </c>
      <c r="BN4912" s="50" t="e">
        <f t="shared" ca="1" si="1546"/>
        <v>#NAME?</v>
      </c>
    </row>
    <row r="4913" spans="1:66" x14ac:dyDescent="0.35">
      <c r="A4913" s="48">
        <v>33509</v>
      </c>
      <c r="B4913" s="17">
        <v>1991</v>
      </c>
      <c r="C4913" s="17">
        <v>9</v>
      </c>
      <c r="D4913" s="17">
        <v>271</v>
      </c>
      <c r="E4913" s="17">
        <v>28</v>
      </c>
      <c r="F4913" s="17">
        <v>7</v>
      </c>
      <c r="G4913" s="50">
        <v>6.6</v>
      </c>
      <c r="H4913" s="32">
        <v>2.8608194706228645</v>
      </c>
      <c r="I4913" s="50">
        <v>2.6666666666666665</v>
      </c>
      <c r="J4913" s="13">
        <v>0.4</v>
      </c>
      <c r="K4913" s="13">
        <f t="shared" si="1532"/>
        <v>0.4</v>
      </c>
      <c r="L4913" s="13">
        <f t="shared" si="1533"/>
        <v>0</v>
      </c>
      <c r="M4913" s="13" t="e">
        <f ca="1">CalcTable[[#This Row],[IWC]]-AE4912</f>
        <v>#NAME?</v>
      </c>
      <c r="N4913" s="13" t="e">
        <f ca="1">IF(CalcTable[[#This Row],[Day of Year]]&lt;123,FCAP,AE4912)</f>
        <v>#NAME?</v>
      </c>
      <c r="O4913" s="17" t="e">
        <f ca="1">IF(IRR_DRIP,5,COUNTIF('IDET Wind Values'!C4897:G4897,"&lt;="&amp;IRR_MAXWIND))</f>
        <v>#NAME?</v>
      </c>
      <c r="P4913" s="13" t="e">
        <f ca="1">CalcTable[[#This Row],[ET_o]]*KL</f>
        <v>#NAME?</v>
      </c>
      <c r="Q4913" s="13" t="e">
        <f ca="1">IF(WILTPT&lt;=0,1,MAX(0,MIN(1,(CalcTable[[#This Row],[IWC]]-WILTPT)/(MAD-WILTPT))))</f>
        <v>#NAME?</v>
      </c>
      <c r="R4913" s="13" t="e">
        <f ca="1">CalcTable[[#This Row],[ETMult]]*CalcTable[[#This Row],[ETb]]</f>
        <v>#NAME?</v>
      </c>
      <c r="S4913" s="13" t="b">
        <f>INDEX(IRR_LIST,CalcTable[[#This Row],[Day of Week]]+1)</f>
        <v>0</v>
      </c>
      <c r="T4913" s="13">
        <f t="shared" ca="1" si="1534"/>
        <v>0</v>
      </c>
      <c r="U4913" s="13" t="b">
        <f ca="1">IF(CalcTable[[#This Row],[IrrPrecip]]&gt;=IC_MM,FALSE,TRUE)</f>
        <v>1</v>
      </c>
      <c r="V4913" s="13" t="b">
        <f t="shared" si="1535"/>
        <v>1</v>
      </c>
      <c r="W4913" s="13" t="e">
        <f ca="1">IF(AND(IRR_DRIP=FALSE,CalcTable[[#This Row],[IrrHours]]&lt;=0),FALSE,TRUE)</f>
        <v>#NAME?</v>
      </c>
      <c r="X4913" s="13" t="e">
        <f ca="1">AND(CalcTable[[#This Row],[IrrDay]],CalcTable[[#This Row],[IrrRain]],CalcTable[[#This Row],[IrrWarm]],CalcTable[[#This Row],[IrrWindy]])</f>
        <v>#NAME?</v>
      </c>
      <c r="Y4913" s="13" t="e">
        <f t="shared" ca="1" si="1536"/>
        <v>#NAME?</v>
      </c>
      <c r="Z4913" s="13" t="e">
        <f ca="1">CalcTable[[#This Row],[IrrHours]]/5</f>
        <v>#NAME?</v>
      </c>
      <c r="AA4913" s="13" t="e">
        <f ca="1">IF(CalcTable[[#This Row],[IrrFlag]]=FALSE,0,MAX(0,CalcTable[[#This Row],[VolRednWind]]*(FCAP*IRR_TARGET-CalcTable[[#This Row],[IWC]])))</f>
        <v>#NAME?</v>
      </c>
      <c r="AB4913" s="13" t="e">
        <f ca="1">CalcTable[[#This Row],[IWC]]+CalcTable[[#This Row],[Eff Precip]]+CalcTable[[#This Row],[IrrAmt]]-CalcTable[[#This Row],[AET]]</f>
        <v>#NAME?</v>
      </c>
      <c r="AC4913" s="13" t="e">
        <f ca="1">IF(CalcTable[[#This Row],[PWC]]&gt;FCAP,MIN(24*PERC,MIN(SAT,CalcTable[[#This Row],[PWC]])-FCAP),0)</f>
        <v>#NAME?</v>
      </c>
      <c r="AD4913" s="13" t="e">
        <f ca="1">IF(CalcTable[[#This Row],[PWC]]&gt;SAT,CalcTable[[#This Row],[PWC]]-SAT,0)</f>
        <v>#NAME?</v>
      </c>
      <c r="AE4913" s="13" t="e">
        <f ca="1">CalcTable[[#This Row],[PWC]]-CalcTable[[#This Row],[PercAmt]]-CalcTable[[#This Row],[Runoff]]</f>
        <v>#NAME?</v>
      </c>
      <c r="AF4913" s="13" t="e">
        <f ca="1">CalcTable[[#This Row],[IrrAmt]]/1000*CUR_IRR_AREA*10000/IRR_EFF</f>
        <v>#NAME?</v>
      </c>
      <c r="AG4913" s="147"/>
      <c r="AH4913" s="13"/>
      <c r="AI4913" s="50">
        <v>0</v>
      </c>
      <c r="AJ4913" s="50">
        <v>0</v>
      </c>
      <c r="AK4913" s="50">
        <v>1.526781551374417</v>
      </c>
      <c r="AL4913" s="50">
        <v>0</v>
      </c>
      <c r="AM4913" s="50"/>
      <c r="AN4913" s="50"/>
      <c r="AO4913" s="50"/>
      <c r="AP4913" s="50"/>
      <c r="AQ4913" s="50"/>
      <c r="AR4913" s="50"/>
      <c r="AS4913" s="50"/>
      <c r="AT4913" s="50"/>
      <c r="AU4913" s="50"/>
      <c r="AV4913" s="50"/>
      <c r="AW4913" s="50"/>
      <c r="AX4913" s="50">
        <f t="shared" si="1547"/>
        <v>1.526781551374417</v>
      </c>
      <c r="AY4913" s="50"/>
      <c r="AZ4913" s="50">
        <f t="shared" si="1537"/>
        <v>22.392796086824784</v>
      </c>
      <c r="BA4913" s="50">
        <f t="shared" si="1538"/>
        <v>34.47779714955562</v>
      </c>
      <c r="BB4913" s="50">
        <f t="shared" si="1539"/>
        <v>35.544120772737756</v>
      </c>
      <c r="BC4913" s="17">
        <f t="shared" si="1540"/>
        <v>19919</v>
      </c>
      <c r="BD4913" s="50">
        <f t="shared" si="1541"/>
        <v>1.526781551374417</v>
      </c>
      <c r="BE4913" s="50">
        <f t="shared" si="1542"/>
        <v>22.392796086824784</v>
      </c>
      <c r="BF4913" s="50">
        <f t="shared" si="1548"/>
        <v>36.627485813913871</v>
      </c>
      <c r="BG4913" s="50"/>
      <c r="BH4913" s="17">
        <f t="shared" si="1543"/>
        <v>0</v>
      </c>
      <c r="BI4913" s="17">
        <f t="shared" si="1551"/>
        <v>4913</v>
      </c>
      <c r="BJ4913" s="17">
        <f t="shared" si="1549"/>
        <v>4913</v>
      </c>
      <c r="BK4913" s="150">
        <f t="shared" si="1550"/>
        <v>33509</v>
      </c>
      <c r="BL4913" s="50" t="e">
        <f t="shared" ca="1" si="1544"/>
        <v>#NAME?</v>
      </c>
      <c r="BM4913" s="50" t="e">
        <f t="shared" ca="1" si="1545"/>
        <v>#NAME?</v>
      </c>
      <c r="BN4913" s="50" t="e">
        <f t="shared" ca="1" si="1546"/>
        <v>#NAME?</v>
      </c>
    </row>
    <row r="4914" spans="1:66" x14ac:dyDescent="0.35">
      <c r="A4914" s="48">
        <v>33510</v>
      </c>
      <c r="B4914" s="17">
        <v>1991</v>
      </c>
      <c r="C4914" s="17">
        <v>9</v>
      </c>
      <c r="D4914" s="17">
        <v>272</v>
      </c>
      <c r="E4914" s="17">
        <v>29</v>
      </c>
      <c r="F4914" s="17">
        <v>1</v>
      </c>
      <c r="G4914" s="50">
        <v>6.5</v>
      </c>
      <c r="H4914" s="32">
        <v>2.2299450270923149</v>
      </c>
      <c r="I4914" s="50">
        <v>18.166666666666668</v>
      </c>
      <c r="J4914" s="13">
        <v>0</v>
      </c>
      <c r="K4914" s="13">
        <f t="shared" si="1532"/>
        <v>0</v>
      </c>
      <c r="L4914" s="13">
        <f t="shared" si="1533"/>
        <v>0</v>
      </c>
      <c r="M4914" s="13" t="e">
        <f ca="1">CalcTable[[#This Row],[IWC]]-AE4913</f>
        <v>#NAME?</v>
      </c>
      <c r="N4914" s="13" t="e">
        <f ca="1">IF(CalcTable[[#This Row],[Day of Year]]&lt;123,FCAP,AE4913)</f>
        <v>#NAME?</v>
      </c>
      <c r="O4914" s="17" t="e">
        <f ca="1">IF(IRR_DRIP,5,COUNTIF('IDET Wind Values'!C4898:G4898,"&lt;="&amp;IRR_MAXWIND))</f>
        <v>#NAME?</v>
      </c>
      <c r="P4914" s="13" t="e">
        <f ca="1">CalcTable[[#This Row],[ET_o]]*KL</f>
        <v>#NAME?</v>
      </c>
      <c r="Q4914" s="13" t="e">
        <f ca="1">IF(WILTPT&lt;=0,1,MAX(0,MIN(1,(CalcTable[[#This Row],[IWC]]-WILTPT)/(MAD-WILTPT))))</f>
        <v>#NAME?</v>
      </c>
      <c r="R4914" s="13" t="e">
        <f ca="1">CalcTable[[#This Row],[ETMult]]*CalcTable[[#This Row],[ETb]]</f>
        <v>#NAME?</v>
      </c>
      <c r="S4914" s="13" t="b">
        <f>INDEX(IRR_LIST,CalcTable[[#This Row],[Day of Week]]+1)</f>
        <v>1</v>
      </c>
      <c r="T4914" s="13">
        <f t="shared" ca="1" si="1534"/>
        <v>0.4</v>
      </c>
      <c r="U4914" s="13" t="b">
        <f ca="1">IF(CalcTable[[#This Row],[IrrPrecip]]&gt;=IC_MM,FALSE,TRUE)</f>
        <v>1</v>
      </c>
      <c r="V4914" s="13" t="b">
        <f t="shared" si="1535"/>
        <v>0</v>
      </c>
      <c r="W4914" s="13" t="e">
        <f ca="1">IF(AND(IRR_DRIP=FALSE,CalcTable[[#This Row],[IrrHours]]&lt;=0),FALSE,TRUE)</f>
        <v>#NAME?</v>
      </c>
      <c r="X4914" s="13" t="e">
        <f ca="1">AND(CalcTable[[#This Row],[IrrDay]],CalcTable[[#This Row],[IrrRain]],CalcTable[[#This Row],[IrrWarm]],CalcTable[[#This Row],[IrrWindy]])</f>
        <v>#NAME?</v>
      </c>
      <c r="Y4914" s="13" t="e">
        <f t="shared" ca="1" si="1536"/>
        <v>#NAME?</v>
      </c>
      <c r="Z4914" s="13" t="e">
        <f ca="1">CalcTable[[#This Row],[IrrHours]]/5</f>
        <v>#NAME?</v>
      </c>
      <c r="AA4914" s="13" t="e">
        <f ca="1">IF(CalcTable[[#This Row],[IrrFlag]]=FALSE,0,MAX(0,CalcTable[[#This Row],[VolRednWind]]*(FCAP*IRR_TARGET-CalcTable[[#This Row],[IWC]])))</f>
        <v>#NAME?</v>
      </c>
      <c r="AB4914" s="13" t="e">
        <f ca="1">CalcTable[[#This Row],[IWC]]+CalcTable[[#This Row],[Eff Precip]]+CalcTable[[#This Row],[IrrAmt]]-CalcTable[[#This Row],[AET]]</f>
        <v>#NAME?</v>
      </c>
      <c r="AC4914" s="13" t="e">
        <f ca="1">IF(CalcTable[[#This Row],[PWC]]&gt;FCAP,MIN(24*PERC,MIN(SAT,CalcTable[[#This Row],[PWC]])-FCAP),0)</f>
        <v>#NAME?</v>
      </c>
      <c r="AD4914" s="13" t="e">
        <f ca="1">IF(CalcTable[[#This Row],[PWC]]&gt;SAT,CalcTable[[#This Row],[PWC]]-SAT,0)</f>
        <v>#NAME?</v>
      </c>
      <c r="AE4914" s="13" t="e">
        <f ca="1">CalcTable[[#This Row],[PWC]]-CalcTable[[#This Row],[PercAmt]]-CalcTable[[#This Row],[Runoff]]</f>
        <v>#NAME?</v>
      </c>
      <c r="AF4914" s="13" t="e">
        <f ca="1">CalcTable[[#This Row],[IrrAmt]]/1000*CUR_IRR_AREA*10000/IRR_EFF</f>
        <v>#NAME?</v>
      </c>
      <c r="AG4914" s="147"/>
      <c r="AH4914" s="13"/>
      <c r="AI4914" s="50">
        <v>0</v>
      </c>
      <c r="AJ4914" s="50">
        <v>0</v>
      </c>
      <c r="AK4914" s="50">
        <v>0</v>
      </c>
      <c r="AL4914" s="50">
        <v>0</v>
      </c>
      <c r="AM4914" s="50"/>
      <c r="AN4914" s="50"/>
      <c r="AO4914" s="50"/>
      <c r="AP4914" s="50"/>
      <c r="AQ4914" s="50"/>
      <c r="AR4914" s="50"/>
      <c r="AS4914" s="50"/>
      <c r="AT4914" s="50"/>
      <c r="AU4914" s="50"/>
      <c r="AV4914" s="50"/>
      <c r="AW4914" s="50"/>
      <c r="AX4914" s="50">
        <f t="shared" si="1547"/>
        <v>0</v>
      </c>
      <c r="AY4914" s="50"/>
      <c r="AZ4914" s="50">
        <f t="shared" si="1537"/>
        <v>0</v>
      </c>
      <c r="BA4914" s="50">
        <f t="shared" si="1538"/>
        <v>0</v>
      </c>
      <c r="BB4914" s="50">
        <f t="shared" si="1539"/>
        <v>0</v>
      </c>
      <c r="BC4914" s="17">
        <f t="shared" si="1540"/>
        <v>19919</v>
      </c>
      <c r="BD4914" s="50">
        <f t="shared" si="1541"/>
        <v>0</v>
      </c>
      <c r="BE4914" s="50">
        <f t="shared" si="1542"/>
        <v>0</v>
      </c>
      <c r="BF4914" s="50">
        <f t="shared" si="1548"/>
        <v>0</v>
      </c>
      <c r="BG4914" s="50"/>
      <c r="BH4914" s="17">
        <f t="shared" si="1543"/>
        <v>0</v>
      </c>
      <c r="BI4914" s="17">
        <f t="shared" si="1551"/>
        <v>4914</v>
      </c>
      <c r="BJ4914" s="17">
        <f t="shared" si="1549"/>
        <v>4914</v>
      </c>
      <c r="BK4914" s="150">
        <f t="shared" si="1550"/>
        <v>33510</v>
      </c>
      <c r="BL4914" s="50" t="e">
        <f t="shared" ca="1" si="1544"/>
        <v>#NAME?</v>
      </c>
      <c r="BM4914" s="50" t="e">
        <f t="shared" ca="1" si="1545"/>
        <v>#NAME?</v>
      </c>
      <c r="BN4914" s="50" t="e">
        <f t="shared" ca="1" si="1546"/>
        <v>#NAME?</v>
      </c>
    </row>
    <row r="4915" spans="1:66" x14ac:dyDescent="0.35">
      <c r="A4915" s="48">
        <v>33511</v>
      </c>
      <c r="B4915" s="17">
        <v>1991</v>
      </c>
      <c r="C4915" s="17">
        <v>9</v>
      </c>
      <c r="D4915" s="17">
        <v>273</v>
      </c>
      <c r="E4915" s="17">
        <v>30</v>
      </c>
      <c r="F4915" s="17">
        <v>2</v>
      </c>
      <c r="G4915" s="50">
        <v>1.8</v>
      </c>
      <c r="H4915" s="32">
        <v>3.5360592208911306</v>
      </c>
      <c r="I4915" s="50">
        <v>8.6666666666666661</v>
      </c>
      <c r="J4915" s="13">
        <v>0</v>
      </c>
      <c r="K4915" s="13">
        <f t="shared" si="1532"/>
        <v>0</v>
      </c>
      <c r="L4915" s="13">
        <f t="shared" si="1533"/>
        <v>0</v>
      </c>
      <c r="M4915" s="13" t="e">
        <f ca="1">CalcTable[[#This Row],[IWC]]-AE4914</f>
        <v>#NAME?</v>
      </c>
      <c r="N4915" s="13" t="e">
        <f ca="1">IF(CalcTable[[#This Row],[Day of Year]]&lt;123,FCAP,AE4914)</f>
        <v>#NAME?</v>
      </c>
      <c r="O4915" s="17" t="e">
        <f ca="1">IF(IRR_DRIP,5,COUNTIF('IDET Wind Values'!C4899:G4899,"&lt;="&amp;IRR_MAXWIND))</f>
        <v>#NAME?</v>
      </c>
      <c r="P4915" s="13" t="e">
        <f ca="1">CalcTable[[#This Row],[ET_o]]*KL</f>
        <v>#NAME?</v>
      </c>
      <c r="Q4915" s="13" t="e">
        <f ca="1">IF(WILTPT&lt;=0,1,MAX(0,MIN(1,(CalcTable[[#This Row],[IWC]]-WILTPT)/(MAD-WILTPT))))</f>
        <v>#NAME?</v>
      </c>
      <c r="R4915" s="13" t="e">
        <f ca="1">CalcTable[[#This Row],[ETMult]]*CalcTable[[#This Row],[ETb]]</f>
        <v>#NAME?</v>
      </c>
      <c r="S4915" s="13" t="b">
        <f>INDEX(IRR_LIST,CalcTable[[#This Row],[Day of Week]]+1)</f>
        <v>0</v>
      </c>
      <c r="T4915" s="13">
        <f t="shared" ca="1" si="1534"/>
        <v>0.4</v>
      </c>
      <c r="U4915" s="13" t="b">
        <f ca="1">IF(CalcTable[[#This Row],[IrrPrecip]]&gt;=IC_MM,FALSE,TRUE)</f>
        <v>1</v>
      </c>
      <c r="V4915" s="13" t="b">
        <f t="shared" si="1535"/>
        <v>0</v>
      </c>
      <c r="W4915" s="13" t="e">
        <f ca="1">IF(AND(IRR_DRIP=FALSE,CalcTable[[#This Row],[IrrHours]]&lt;=0),FALSE,TRUE)</f>
        <v>#NAME?</v>
      </c>
      <c r="X4915" s="13" t="e">
        <f ca="1">AND(CalcTable[[#This Row],[IrrDay]],CalcTable[[#This Row],[IrrRain]],CalcTable[[#This Row],[IrrWarm]],CalcTable[[#This Row],[IrrWindy]])</f>
        <v>#NAME?</v>
      </c>
      <c r="Y4915" s="13" t="e">
        <f t="shared" ca="1" si="1536"/>
        <v>#NAME?</v>
      </c>
      <c r="Z4915" s="13" t="e">
        <f ca="1">CalcTable[[#This Row],[IrrHours]]/5</f>
        <v>#NAME?</v>
      </c>
      <c r="AA4915" s="13" t="e">
        <f ca="1">IF(CalcTable[[#This Row],[IrrFlag]]=FALSE,0,MAX(0,CalcTable[[#This Row],[VolRednWind]]*(FCAP*IRR_TARGET-CalcTable[[#This Row],[IWC]])))</f>
        <v>#NAME?</v>
      </c>
      <c r="AB4915" s="13" t="e">
        <f ca="1">CalcTable[[#This Row],[IWC]]+CalcTable[[#This Row],[Eff Precip]]+CalcTable[[#This Row],[IrrAmt]]-CalcTable[[#This Row],[AET]]</f>
        <v>#NAME?</v>
      </c>
      <c r="AC4915" s="13" t="e">
        <f ca="1">IF(CalcTable[[#This Row],[PWC]]&gt;FCAP,MIN(24*PERC,MIN(SAT,CalcTable[[#This Row],[PWC]])-FCAP),0)</f>
        <v>#NAME?</v>
      </c>
      <c r="AD4915" s="13" t="e">
        <f ca="1">IF(CalcTable[[#This Row],[PWC]]&gt;SAT,CalcTable[[#This Row],[PWC]]-SAT,0)</f>
        <v>#NAME?</v>
      </c>
      <c r="AE4915" s="13" t="e">
        <f ca="1">CalcTable[[#This Row],[PWC]]-CalcTable[[#This Row],[PercAmt]]-CalcTable[[#This Row],[Runoff]]</f>
        <v>#NAME?</v>
      </c>
      <c r="AF4915" s="13" t="e">
        <f ca="1">CalcTable[[#This Row],[IrrAmt]]/1000*CUR_IRR_AREA*10000/IRR_EFF</f>
        <v>#NAME?</v>
      </c>
      <c r="AG4915" s="147"/>
      <c r="AH4915" s="13"/>
      <c r="AI4915" s="50">
        <v>0</v>
      </c>
      <c r="AJ4915" s="50">
        <v>0</v>
      </c>
      <c r="AK4915" s="50">
        <v>0</v>
      </c>
      <c r="AL4915" s="50">
        <v>0</v>
      </c>
      <c r="AM4915" s="50"/>
      <c r="AN4915" s="50"/>
      <c r="AO4915" s="50"/>
      <c r="AP4915" s="50"/>
      <c r="AQ4915" s="50"/>
      <c r="AR4915" s="50"/>
      <c r="AS4915" s="50"/>
      <c r="AT4915" s="50"/>
      <c r="AU4915" s="50"/>
      <c r="AV4915" s="50"/>
      <c r="AW4915" s="50"/>
      <c r="AX4915" s="50">
        <f t="shared" si="1547"/>
        <v>0</v>
      </c>
      <c r="AY4915" s="50"/>
      <c r="AZ4915" s="50">
        <f t="shared" si="1537"/>
        <v>0</v>
      </c>
      <c r="BA4915" s="50">
        <f t="shared" si="1538"/>
        <v>0</v>
      </c>
      <c r="BB4915" s="50">
        <f t="shared" si="1539"/>
        <v>0</v>
      </c>
      <c r="BC4915" s="17">
        <f t="shared" si="1540"/>
        <v>19919</v>
      </c>
      <c r="BD4915" s="50">
        <f t="shared" si="1541"/>
        <v>0</v>
      </c>
      <c r="BE4915" s="50">
        <f t="shared" si="1542"/>
        <v>0</v>
      </c>
      <c r="BF4915" s="50">
        <f t="shared" si="1548"/>
        <v>0</v>
      </c>
      <c r="BG4915" s="50"/>
      <c r="BH4915" s="17">
        <f t="shared" si="1543"/>
        <v>0</v>
      </c>
      <c r="BI4915" s="17">
        <f t="shared" si="1551"/>
        <v>4915</v>
      </c>
      <c r="BJ4915" s="17">
        <f t="shared" si="1549"/>
        <v>4915</v>
      </c>
      <c r="BK4915" s="150">
        <f t="shared" si="1550"/>
        <v>33511</v>
      </c>
      <c r="BL4915" s="50" t="e">
        <f t="shared" ca="1" si="1544"/>
        <v>#NAME?</v>
      </c>
      <c r="BM4915" s="50" t="e">
        <f t="shared" ca="1" si="1545"/>
        <v>#NAME?</v>
      </c>
      <c r="BN4915" s="50" t="e">
        <f t="shared" ca="1" si="1546"/>
        <v>#NAME?</v>
      </c>
    </row>
    <row r="4916" spans="1:66" x14ac:dyDescent="0.35">
      <c r="A4916" s="48">
        <v>33725</v>
      </c>
      <c r="B4916" s="17">
        <v>1992</v>
      </c>
      <c r="C4916" s="17">
        <v>5</v>
      </c>
      <c r="D4916" s="17">
        <v>122</v>
      </c>
      <c r="E4916" s="17">
        <v>1</v>
      </c>
      <c r="F4916" s="17">
        <v>6</v>
      </c>
      <c r="G4916" s="50">
        <v>0</v>
      </c>
      <c r="H4916" s="32">
        <v>4.7163224866903279</v>
      </c>
      <c r="I4916" s="50">
        <v>12</v>
      </c>
      <c r="J4916" s="13">
        <v>1.8</v>
      </c>
      <c r="K4916" s="13">
        <f t="shared" si="1532"/>
        <v>1.8</v>
      </c>
      <c r="L4916" s="13">
        <f t="shared" si="1533"/>
        <v>0</v>
      </c>
      <c r="M4916" s="13" t="e">
        <f ca="1">CalcTable[[#This Row],[IWC]]-AE4915</f>
        <v>#NAME?</v>
      </c>
      <c r="N4916" s="13" t="e">
        <f ca="1">IF(CalcTable[[#This Row],[Day of Year]]&lt;123,FCAP,AE4915)</f>
        <v>#NAME?</v>
      </c>
      <c r="O4916" s="17" t="e">
        <f ca="1">IF(IRR_DRIP,5,COUNTIF('IDET Wind Values'!C4900:G4900,"&lt;="&amp;IRR_MAXWIND))</f>
        <v>#NAME?</v>
      </c>
      <c r="P4916" s="13" t="e">
        <f ca="1">CalcTable[[#This Row],[ET_o]]*KL</f>
        <v>#NAME?</v>
      </c>
      <c r="Q4916" s="13" t="e">
        <f ca="1">IF(WILTPT&lt;=0,1,MAX(0,MIN(1,(CalcTable[[#This Row],[IWC]]-WILTPT)/(MAD-WILTPT))))</f>
        <v>#NAME?</v>
      </c>
      <c r="R4916" s="13" t="e">
        <f ca="1">CalcTable[[#This Row],[ETMult]]*CalcTable[[#This Row],[ETb]]</f>
        <v>#NAME?</v>
      </c>
      <c r="S4916" s="13" t="b">
        <f>INDEX(IRR_LIST,CalcTable[[#This Row],[Day of Week]]+1)</f>
        <v>0</v>
      </c>
      <c r="T4916" s="13">
        <f t="shared" ca="1" si="1534"/>
        <v>0</v>
      </c>
      <c r="U4916" s="13" t="b">
        <f ca="1">IF(CalcTable[[#This Row],[IrrPrecip]]&gt;=IC_MM,FALSE,TRUE)</f>
        <v>1</v>
      </c>
      <c r="V4916" s="13" t="b">
        <f t="shared" si="1535"/>
        <v>1</v>
      </c>
      <c r="W4916" s="13" t="e">
        <f ca="1">IF(AND(IRR_DRIP=FALSE,CalcTable[[#This Row],[IrrHours]]&lt;=0),FALSE,TRUE)</f>
        <v>#NAME?</v>
      </c>
      <c r="X4916" s="13" t="e">
        <f ca="1">AND(CalcTable[[#This Row],[IrrDay]],CalcTable[[#This Row],[IrrRain]],CalcTable[[#This Row],[IrrWarm]],CalcTable[[#This Row],[IrrWindy]])</f>
        <v>#NAME?</v>
      </c>
      <c r="Y4916" s="13" t="e">
        <f t="shared" ca="1" si="1536"/>
        <v>#NAME?</v>
      </c>
      <c r="Z4916" s="13" t="e">
        <f ca="1">CalcTable[[#This Row],[IrrHours]]/5</f>
        <v>#NAME?</v>
      </c>
      <c r="AA4916" s="13" t="e">
        <f ca="1">IF(CalcTable[[#This Row],[IrrFlag]]=FALSE,0,MAX(0,CalcTable[[#This Row],[VolRednWind]]*(FCAP*IRR_TARGET-CalcTable[[#This Row],[IWC]])))</f>
        <v>#NAME?</v>
      </c>
      <c r="AB4916" s="13" t="e">
        <f ca="1">CalcTable[[#This Row],[IWC]]+CalcTable[[#This Row],[Eff Precip]]+CalcTable[[#This Row],[IrrAmt]]-CalcTable[[#This Row],[AET]]</f>
        <v>#NAME?</v>
      </c>
      <c r="AC4916" s="13" t="e">
        <f ca="1">IF(CalcTable[[#This Row],[PWC]]&gt;FCAP,MIN(24*PERC,MIN(SAT,CalcTable[[#This Row],[PWC]])-FCAP),0)</f>
        <v>#NAME?</v>
      </c>
      <c r="AD4916" s="13" t="e">
        <f ca="1">IF(CalcTable[[#This Row],[PWC]]&gt;SAT,CalcTable[[#This Row],[PWC]]-SAT,0)</f>
        <v>#NAME?</v>
      </c>
      <c r="AE4916" s="13" t="e">
        <f ca="1">CalcTable[[#This Row],[PWC]]-CalcTable[[#This Row],[PercAmt]]-CalcTable[[#This Row],[Runoff]]</f>
        <v>#NAME?</v>
      </c>
      <c r="AF4916" s="13" t="e">
        <f ca="1">CalcTable[[#This Row],[IrrAmt]]/1000*CUR_IRR_AREA*10000/IRR_EFF</f>
        <v>#NAME?</v>
      </c>
      <c r="AG4916" s="147"/>
      <c r="AH4916" s="13"/>
      <c r="AI4916" s="50">
        <v>0</v>
      </c>
      <c r="AJ4916" s="50">
        <v>0</v>
      </c>
      <c r="AK4916" s="50">
        <v>0</v>
      </c>
      <c r="AL4916" s="50">
        <v>2.2800000000000011</v>
      </c>
      <c r="AM4916" s="50"/>
      <c r="AN4916" s="50"/>
      <c r="AO4916" s="50"/>
      <c r="AP4916" s="50"/>
      <c r="AQ4916" s="50"/>
      <c r="AR4916" s="50"/>
      <c r="AS4916" s="50"/>
      <c r="AT4916" s="50"/>
      <c r="AU4916" s="50"/>
      <c r="AV4916" s="50"/>
      <c r="AW4916" s="50"/>
      <c r="AX4916" s="50">
        <f t="shared" si="1547"/>
        <v>2.2800000000000011</v>
      </c>
      <c r="AY4916" s="50"/>
      <c r="AZ4916" s="50">
        <f t="shared" si="1537"/>
        <v>66.880000000000038</v>
      </c>
      <c r="BA4916" s="50">
        <f t="shared" si="1538"/>
        <v>102.97396825396832</v>
      </c>
      <c r="BB4916" s="50">
        <f t="shared" si="1539"/>
        <v>106.15873015873022</v>
      </c>
      <c r="BC4916" s="17">
        <f t="shared" si="1540"/>
        <v>19925</v>
      </c>
      <c r="BD4916" s="50">
        <f t="shared" si="1541"/>
        <v>2.2800000000000011</v>
      </c>
      <c r="BE4916" s="50">
        <f t="shared" si="1542"/>
        <v>66.880000000000038</v>
      </c>
      <c r="BF4916" s="50">
        <f t="shared" si="1548"/>
        <v>109.39438923734299</v>
      </c>
      <c r="BG4916" s="50"/>
      <c r="BH4916" s="17">
        <f t="shared" si="1543"/>
        <v>0</v>
      </c>
      <c r="BI4916" s="17">
        <f t="shared" si="1551"/>
        <v>4916</v>
      </c>
      <c r="BJ4916" s="17">
        <f t="shared" si="1549"/>
        <v>4916</v>
      </c>
      <c r="BK4916" s="150">
        <f t="shared" si="1550"/>
        <v>33725</v>
      </c>
      <c r="BL4916" s="50" t="e">
        <f t="shared" ca="1" si="1544"/>
        <v>#NAME?</v>
      </c>
      <c r="BM4916" s="50" t="e">
        <f t="shared" ca="1" si="1545"/>
        <v>#NAME?</v>
      </c>
      <c r="BN4916" s="50" t="e">
        <f t="shared" ca="1" si="1546"/>
        <v>#NAME?</v>
      </c>
    </row>
    <row r="4917" spans="1:66" x14ac:dyDescent="0.35">
      <c r="A4917" s="48">
        <v>33726</v>
      </c>
      <c r="B4917" s="17">
        <v>1992</v>
      </c>
      <c r="C4917" s="17">
        <v>5</v>
      </c>
      <c r="D4917" s="17">
        <v>123</v>
      </c>
      <c r="E4917" s="17">
        <v>2</v>
      </c>
      <c r="F4917" s="17">
        <v>7</v>
      </c>
      <c r="G4917" s="50">
        <v>6.2</v>
      </c>
      <c r="H4917" s="32">
        <v>5.3603800356379532</v>
      </c>
      <c r="I4917" s="50">
        <v>16.5</v>
      </c>
      <c r="J4917" s="13">
        <v>0</v>
      </c>
      <c r="K4917" s="13">
        <f t="shared" si="1532"/>
        <v>0</v>
      </c>
      <c r="L4917" s="13">
        <f t="shared" si="1533"/>
        <v>0</v>
      </c>
      <c r="M4917" s="13" t="e">
        <f ca="1">CalcTable[[#This Row],[IWC]]-AE4916</f>
        <v>#NAME?</v>
      </c>
      <c r="N4917" s="13" t="e">
        <f ca="1">IF(CalcTable[[#This Row],[Day of Year]]&lt;123,FCAP,AE4916)</f>
        <v>#NAME?</v>
      </c>
      <c r="O4917" s="17" t="e">
        <f ca="1">IF(IRR_DRIP,5,COUNTIF('IDET Wind Values'!C4901:G4901,"&lt;="&amp;IRR_MAXWIND))</f>
        <v>#NAME?</v>
      </c>
      <c r="P4917" s="13" t="e">
        <f ca="1">CalcTable[[#This Row],[ET_o]]*KL</f>
        <v>#NAME?</v>
      </c>
      <c r="Q4917" s="13" t="e">
        <f ca="1">IF(WILTPT&lt;=0,1,MAX(0,MIN(1,(CalcTable[[#This Row],[IWC]]-WILTPT)/(MAD-WILTPT))))</f>
        <v>#NAME?</v>
      </c>
      <c r="R4917" s="13" t="e">
        <f ca="1">CalcTable[[#This Row],[ETMult]]*CalcTable[[#This Row],[ETb]]</f>
        <v>#NAME?</v>
      </c>
      <c r="S4917" s="13" t="b">
        <f>INDEX(IRR_LIST,CalcTable[[#This Row],[Day of Week]]+1)</f>
        <v>0</v>
      </c>
      <c r="T4917" s="13">
        <f t="shared" ca="1" si="1534"/>
        <v>1.8</v>
      </c>
      <c r="U4917" s="13" t="b">
        <f ca="1">IF(CalcTable[[#This Row],[IrrPrecip]]&gt;=IC_MM,FALSE,TRUE)</f>
        <v>1</v>
      </c>
      <c r="V4917" s="13" t="b">
        <f t="shared" si="1535"/>
        <v>1</v>
      </c>
      <c r="W4917" s="13" t="e">
        <f ca="1">IF(AND(IRR_DRIP=FALSE,CalcTable[[#This Row],[IrrHours]]&lt;=0),FALSE,TRUE)</f>
        <v>#NAME?</v>
      </c>
      <c r="X4917" s="13" t="e">
        <f ca="1">AND(CalcTable[[#This Row],[IrrDay]],CalcTable[[#This Row],[IrrRain]],CalcTable[[#This Row],[IrrWarm]],CalcTable[[#This Row],[IrrWindy]])</f>
        <v>#NAME?</v>
      </c>
      <c r="Y4917" s="13" t="e">
        <f t="shared" ca="1" si="1536"/>
        <v>#NAME?</v>
      </c>
      <c r="Z4917" s="13" t="e">
        <f ca="1">CalcTable[[#This Row],[IrrHours]]/5</f>
        <v>#NAME?</v>
      </c>
      <c r="AA4917" s="13" t="e">
        <f ca="1">IF(CalcTable[[#This Row],[IrrFlag]]=FALSE,0,MAX(0,CalcTable[[#This Row],[VolRednWind]]*(FCAP*IRR_TARGET-CalcTable[[#This Row],[IWC]])))</f>
        <v>#NAME?</v>
      </c>
      <c r="AB4917" s="13" t="e">
        <f ca="1">CalcTable[[#This Row],[IWC]]+CalcTable[[#This Row],[Eff Precip]]+CalcTable[[#This Row],[IrrAmt]]-CalcTable[[#This Row],[AET]]</f>
        <v>#NAME?</v>
      </c>
      <c r="AC4917" s="13" t="e">
        <f ca="1">IF(CalcTable[[#This Row],[PWC]]&gt;FCAP,MIN(24*PERC,MIN(SAT,CalcTable[[#This Row],[PWC]])-FCAP),0)</f>
        <v>#NAME?</v>
      </c>
      <c r="AD4917" s="13" t="e">
        <f ca="1">IF(CalcTable[[#This Row],[PWC]]&gt;SAT,CalcTable[[#This Row],[PWC]]-SAT,0)</f>
        <v>#NAME?</v>
      </c>
      <c r="AE4917" s="13" t="e">
        <f ca="1">CalcTable[[#This Row],[PWC]]-CalcTable[[#This Row],[PercAmt]]-CalcTable[[#This Row],[Runoff]]</f>
        <v>#NAME?</v>
      </c>
      <c r="AF4917" s="13" t="e">
        <f ca="1">CalcTable[[#This Row],[IrrAmt]]/1000*CUR_IRR_AREA*10000/IRR_EFF</f>
        <v>#NAME?</v>
      </c>
      <c r="AG4917" s="147"/>
      <c r="AH4917" s="13"/>
      <c r="AI4917" s="50">
        <v>0</v>
      </c>
      <c r="AJ4917" s="50">
        <v>0</v>
      </c>
      <c r="AK4917" s="50">
        <v>0</v>
      </c>
      <c r="AL4917" s="50">
        <v>0</v>
      </c>
      <c r="AM4917" s="50"/>
      <c r="AN4917" s="50"/>
      <c r="AO4917" s="50"/>
      <c r="AP4917" s="50"/>
      <c r="AQ4917" s="50"/>
      <c r="AR4917" s="50"/>
      <c r="AS4917" s="50"/>
      <c r="AT4917" s="50"/>
      <c r="AU4917" s="50"/>
      <c r="AV4917" s="50"/>
      <c r="AW4917" s="50"/>
      <c r="AX4917" s="50">
        <f t="shared" si="1547"/>
        <v>0</v>
      </c>
      <c r="AY4917" s="50"/>
      <c r="AZ4917" s="50">
        <f t="shared" si="1537"/>
        <v>0</v>
      </c>
      <c r="BA4917" s="50">
        <f t="shared" si="1538"/>
        <v>0</v>
      </c>
      <c r="BB4917" s="50">
        <f t="shared" si="1539"/>
        <v>0</v>
      </c>
      <c r="BC4917" s="17">
        <f t="shared" si="1540"/>
        <v>19925</v>
      </c>
      <c r="BD4917" s="50">
        <f t="shared" si="1541"/>
        <v>0</v>
      </c>
      <c r="BE4917" s="50">
        <f t="shared" si="1542"/>
        <v>0</v>
      </c>
      <c r="BF4917" s="50">
        <f t="shared" si="1548"/>
        <v>0</v>
      </c>
      <c r="BG4917" s="50"/>
      <c r="BH4917" s="17">
        <f t="shared" si="1543"/>
        <v>0</v>
      </c>
      <c r="BI4917" s="17">
        <f t="shared" si="1551"/>
        <v>4917</v>
      </c>
      <c r="BJ4917" s="17">
        <f t="shared" si="1549"/>
        <v>4917</v>
      </c>
      <c r="BK4917" s="150">
        <f t="shared" si="1550"/>
        <v>33726</v>
      </c>
      <c r="BL4917" s="50" t="e">
        <f t="shared" ca="1" si="1544"/>
        <v>#NAME?</v>
      </c>
      <c r="BM4917" s="50" t="e">
        <f t="shared" ca="1" si="1545"/>
        <v>#NAME?</v>
      </c>
      <c r="BN4917" s="50" t="e">
        <f t="shared" ca="1" si="1546"/>
        <v>#NAME?</v>
      </c>
    </row>
    <row r="4918" spans="1:66" x14ac:dyDescent="0.35">
      <c r="A4918" s="48">
        <v>33727</v>
      </c>
      <c r="B4918" s="17">
        <v>1992</v>
      </c>
      <c r="C4918" s="17">
        <v>5</v>
      </c>
      <c r="D4918" s="17">
        <v>124</v>
      </c>
      <c r="E4918" s="17">
        <v>3</v>
      </c>
      <c r="F4918" s="17">
        <v>1</v>
      </c>
      <c r="G4918" s="50">
        <v>5.4</v>
      </c>
      <c r="H4918" s="32">
        <v>5.4625394928229705</v>
      </c>
      <c r="I4918" s="50">
        <v>10.666666666666666</v>
      </c>
      <c r="J4918" s="13">
        <v>0</v>
      </c>
      <c r="K4918" s="13">
        <f t="shared" si="1532"/>
        <v>0</v>
      </c>
      <c r="L4918" s="13">
        <f t="shared" si="1533"/>
        <v>0</v>
      </c>
      <c r="M4918" s="13" t="e">
        <f ca="1">CalcTable[[#This Row],[IWC]]-AE4917</f>
        <v>#NAME?</v>
      </c>
      <c r="N4918" s="13" t="e">
        <f ca="1">IF(CalcTable[[#This Row],[Day of Year]]&lt;123,FCAP,AE4917)</f>
        <v>#NAME?</v>
      </c>
      <c r="O4918" s="17" t="e">
        <f ca="1">IF(IRR_DRIP,5,COUNTIF('IDET Wind Values'!C4902:G4902,"&lt;="&amp;IRR_MAXWIND))</f>
        <v>#NAME?</v>
      </c>
      <c r="P4918" s="13" t="e">
        <f ca="1">CalcTable[[#This Row],[ET_o]]*KL</f>
        <v>#NAME?</v>
      </c>
      <c r="Q4918" s="13" t="e">
        <f ca="1">IF(WILTPT&lt;=0,1,MAX(0,MIN(1,(CalcTable[[#This Row],[IWC]]-WILTPT)/(MAD-WILTPT))))</f>
        <v>#NAME?</v>
      </c>
      <c r="R4918" s="13" t="e">
        <f ca="1">CalcTable[[#This Row],[ETMult]]*CalcTable[[#This Row],[ETb]]</f>
        <v>#NAME?</v>
      </c>
      <c r="S4918" s="13" t="b">
        <f>INDEX(IRR_LIST,CalcTable[[#This Row],[Day of Week]]+1)</f>
        <v>1</v>
      </c>
      <c r="T4918" s="13">
        <f t="shared" ca="1" si="1534"/>
        <v>1.8</v>
      </c>
      <c r="U4918" s="13" t="b">
        <f ca="1">IF(CalcTable[[#This Row],[IrrPrecip]]&gt;=IC_MM,FALSE,TRUE)</f>
        <v>1</v>
      </c>
      <c r="V4918" s="13" t="b">
        <f t="shared" si="1535"/>
        <v>1</v>
      </c>
      <c r="W4918" s="13" t="e">
        <f ca="1">IF(AND(IRR_DRIP=FALSE,CalcTable[[#This Row],[IrrHours]]&lt;=0),FALSE,TRUE)</f>
        <v>#NAME?</v>
      </c>
      <c r="X4918" s="13" t="e">
        <f ca="1">AND(CalcTable[[#This Row],[IrrDay]],CalcTable[[#This Row],[IrrRain]],CalcTable[[#This Row],[IrrWarm]],CalcTable[[#This Row],[IrrWindy]])</f>
        <v>#NAME?</v>
      </c>
      <c r="Y4918" s="13" t="e">
        <f t="shared" ca="1" si="1536"/>
        <v>#NAME?</v>
      </c>
      <c r="Z4918" s="13" t="e">
        <f ca="1">CalcTable[[#This Row],[IrrHours]]/5</f>
        <v>#NAME?</v>
      </c>
      <c r="AA4918" s="13" t="e">
        <f ca="1">IF(CalcTable[[#This Row],[IrrFlag]]=FALSE,0,MAX(0,CalcTable[[#This Row],[VolRednWind]]*(FCAP*IRR_TARGET-CalcTable[[#This Row],[IWC]])))</f>
        <v>#NAME?</v>
      </c>
      <c r="AB4918" s="13" t="e">
        <f ca="1">CalcTable[[#This Row],[IWC]]+CalcTable[[#This Row],[Eff Precip]]+CalcTable[[#This Row],[IrrAmt]]-CalcTable[[#This Row],[AET]]</f>
        <v>#NAME?</v>
      </c>
      <c r="AC4918" s="13" t="e">
        <f ca="1">IF(CalcTable[[#This Row],[PWC]]&gt;FCAP,MIN(24*PERC,MIN(SAT,CalcTable[[#This Row],[PWC]])-FCAP),0)</f>
        <v>#NAME?</v>
      </c>
      <c r="AD4918" s="13" t="e">
        <f ca="1">IF(CalcTable[[#This Row],[PWC]]&gt;SAT,CalcTable[[#This Row],[PWC]]-SAT,0)</f>
        <v>#NAME?</v>
      </c>
      <c r="AE4918" s="13" t="e">
        <f ca="1">CalcTable[[#This Row],[PWC]]-CalcTable[[#This Row],[PercAmt]]-CalcTable[[#This Row],[Runoff]]</f>
        <v>#NAME?</v>
      </c>
      <c r="AF4918" s="13" t="e">
        <f ca="1">CalcTable[[#This Row],[IrrAmt]]/1000*CUR_IRR_AREA*10000/IRR_EFF</f>
        <v>#NAME?</v>
      </c>
      <c r="AG4918" s="147"/>
      <c r="AH4918" s="13"/>
      <c r="AI4918" s="50">
        <v>2.0923383531259598</v>
      </c>
      <c r="AJ4918" s="50">
        <v>2.7739383531259594</v>
      </c>
      <c r="AK4918" s="50">
        <v>0</v>
      </c>
      <c r="AL4918" s="50">
        <v>0</v>
      </c>
      <c r="AM4918" s="50"/>
      <c r="AN4918" s="50"/>
      <c r="AO4918" s="50"/>
      <c r="AP4918" s="50"/>
      <c r="AQ4918" s="50"/>
      <c r="AR4918" s="50"/>
      <c r="AS4918" s="50"/>
      <c r="AT4918" s="50"/>
      <c r="AU4918" s="50"/>
      <c r="AV4918" s="50"/>
      <c r="AW4918" s="50"/>
      <c r="AX4918" s="50">
        <f t="shared" si="1547"/>
        <v>4.8662767062519192</v>
      </c>
      <c r="AY4918" s="50"/>
      <c r="AZ4918" s="50">
        <f t="shared" si="1537"/>
        <v>112.05648753754222</v>
      </c>
      <c r="BA4918" s="50">
        <f t="shared" si="1538"/>
        <v>181.47305010634099</v>
      </c>
      <c r="BB4918" s="50">
        <f t="shared" si="1539"/>
        <v>187.80258807648477</v>
      </c>
      <c r="BC4918" s="17">
        <f t="shared" si="1540"/>
        <v>19925</v>
      </c>
      <c r="BD4918" s="50">
        <f t="shared" si="1541"/>
        <v>4.8662767062519192</v>
      </c>
      <c r="BE4918" s="50">
        <f t="shared" si="1542"/>
        <v>112.05648753754222</v>
      </c>
      <c r="BF4918" s="50">
        <f t="shared" si="1548"/>
        <v>183.28874124179666</v>
      </c>
      <c r="BG4918" s="50"/>
      <c r="BH4918" s="17">
        <f t="shared" si="1543"/>
        <v>0</v>
      </c>
      <c r="BI4918" s="17">
        <f t="shared" si="1551"/>
        <v>4918</v>
      </c>
      <c r="BJ4918" s="17">
        <f t="shared" si="1549"/>
        <v>4918</v>
      </c>
      <c r="BK4918" s="150">
        <f t="shared" si="1550"/>
        <v>33727</v>
      </c>
      <c r="BL4918" s="50" t="e">
        <f t="shared" ca="1" si="1544"/>
        <v>#NAME?</v>
      </c>
      <c r="BM4918" s="50" t="e">
        <f t="shared" ca="1" si="1545"/>
        <v>#NAME?</v>
      </c>
      <c r="BN4918" s="50" t="e">
        <f t="shared" ca="1" si="1546"/>
        <v>#NAME?</v>
      </c>
    </row>
    <row r="4919" spans="1:66" x14ac:dyDescent="0.35">
      <c r="A4919" s="48">
        <v>33728</v>
      </c>
      <c r="B4919" s="17">
        <v>1992</v>
      </c>
      <c r="C4919" s="17">
        <v>5</v>
      </c>
      <c r="D4919" s="17">
        <v>125</v>
      </c>
      <c r="E4919" s="17">
        <v>4</v>
      </c>
      <c r="F4919" s="17">
        <v>2</v>
      </c>
      <c r="G4919" s="50">
        <v>10.5</v>
      </c>
      <c r="H4919" s="32">
        <v>6.8498007472853466</v>
      </c>
      <c r="I4919" s="50">
        <v>9.5</v>
      </c>
      <c r="J4919" s="13">
        <v>0</v>
      </c>
      <c r="K4919" s="13">
        <f t="shared" si="1532"/>
        <v>0</v>
      </c>
      <c r="L4919" s="13">
        <f t="shared" si="1533"/>
        <v>0</v>
      </c>
      <c r="M4919" s="13" t="e">
        <f ca="1">CalcTable[[#This Row],[IWC]]-AE4918</f>
        <v>#NAME?</v>
      </c>
      <c r="N4919" s="13" t="e">
        <f ca="1">IF(CalcTable[[#This Row],[Day of Year]]&lt;123,FCAP,AE4918)</f>
        <v>#NAME?</v>
      </c>
      <c r="O4919" s="17" t="e">
        <f ca="1">IF(IRR_DRIP,5,COUNTIF('IDET Wind Values'!C4903:G4903,"&lt;="&amp;IRR_MAXWIND))</f>
        <v>#NAME?</v>
      </c>
      <c r="P4919" s="13" t="e">
        <f ca="1">CalcTable[[#This Row],[ET_o]]*KL</f>
        <v>#NAME?</v>
      </c>
      <c r="Q4919" s="13" t="e">
        <f ca="1">IF(WILTPT&lt;=0,1,MAX(0,MIN(1,(CalcTable[[#This Row],[IWC]]-WILTPT)/(MAD-WILTPT))))</f>
        <v>#NAME?</v>
      </c>
      <c r="R4919" s="13" t="e">
        <f ca="1">CalcTable[[#This Row],[ETMult]]*CalcTable[[#This Row],[ETb]]</f>
        <v>#NAME?</v>
      </c>
      <c r="S4919" s="13" t="b">
        <f>INDEX(IRR_LIST,CalcTable[[#This Row],[Day of Week]]+1)</f>
        <v>0</v>
      </c>
      <c r="T4919" s="13">
        <f t="shared" ca="1" si="1534"/>
        <v>0</v>
      </c>
      <c r="U4919" s="13" t="b">
        <f ca="1">IF(CalcTable[[#This Row],[IrrPrecip]]&gt;=IC_MM,FALSE,TRUE)</f>
        <v>1</v>
      </c>
      <c r="V4919" s="13" t="b">
        <f t="shared" si="1535"/>
        <v>1</v>
      </c>
      <c r="W4919" s="13" t="e">
        <f ca="1">IF(AND(IRR_DRIP=FALSE,CalcTable[[#This Row],[IrrHours]]&lt;=0),FALSE,TRUE)</f>
        <v>#NAME?</v>
      </c>
      <c r="X4919" s="13" t="e">
        <f ca="1">AND(CalcTable[[#This Row],[IrrDay]],CalcTable[[#This Row],[IrrRain]],CalcTable[[#This Row],[IrrWarm]],CalcTable[[#This Row],[IrrWindy]])</f>
        <v>#NAME?</v>
      </c>
      <c r="Y4919" s="13" t="e">
        <f t="shared" ca="1" si="1536"/>
        <v>#NAME?</v>
      </c>
      <c r="Z4919" s="13" t="e">
        <f ca="1">CalcTable[[#This Row],[IrrHours]]/5</f>
        <v>#NAME?</v>
      </c>
      <c r="AA4919" s="13" t="e">
        <f ca="1">IF(CalcTable[[#This Row],[IrrFlag]]=FALSE,0,MAX(0,CalcTable[[#This Row],[VolRednWind]]*(FCAP*IRR_TARGET-CalcTable[[#This Row],[IWC]])))</f>
        <v>#NAME?</v>
      </c>
      <c r="AB4919" s="13" t="e">
        <f ca="1">CalcTable[[#This Row],[IWC]]+CalcTable[[#This Row],[Eff Precip]]+CalcTable[[#This Row],[IrrAmt]]-CalcTable[[#This Row],[AET]]</f>
        <v>#NAME?</v>
      </c>
      <c r="AC4919" s="13" t="e">
        <f ca="1">IF(CalcTable[[#This Row],[PWC]]&gt;FCAP,MIN(24*PERC,MIN(SAT,CalcTable[[#This Row],[PWC]])-FCAP),0)</f>
        <v>#NAME?</v>
      </c>
      <c r="AD4919" s="13" t="e">
        <f ca="1">IF(CalcTable[[#This Row],[PWC]]&gt;SAT,CalcTable[[#This Row],[PWC]]-SAT,0)</f>
        <v>#NAME?</v>
      </c>
      <c r="AE4919" s="13" t="e">
        <f ca="1">CalcTable[[#This Row],[PWC]]-CalcTable[[#This Row],[PercAmt]]-CalcTable[[#This Row],[Runoff]]</f>
        <v>#NAME?</v>
      </c>
      <c r="AF4919" s="13" t="e">
        <f ca="1">CalcTable[[#This Row],[IrrAmt]]/1000*CUR_IRR_AREA*10000/IRR_EFF</f>
        <v>#NAME?</v>
      </c>
      <c r="AG4919" s="147"/>
      <c r="AH4919" s="13"/>
      <c r="AI4919" s="50">
        <v>0</v>
      </c>
      <c r="AJ4919" s="50">
        <v>0</v>
      </c>
      <c r="AK4919" s="50">
        <v>0</v>
      </c>
      <c r="AL4919" s="50">
        <v>8.5465831083331878</v>
      </c>
      <c r="AM4919" s="50"/>
      <c r="AN4919" s="50"/>
      <c r="AO4919" s="50"/>
      <c r="AP4919" s="50"/>
      <c r="AQ4919" s="50"/>
      <c r="AR4919" s="50"/>
      <c r="AS4919" s="50"/>
      <c r="AT4919" s="50"/>
      <c r="AU4919" s="50"/>
      <c r="AV4919" s="50"/>
      <c r="AW4919" s="50"/>
      <c r="AX4919" s="50">
        <f t="shared" si="1547"/>
        <v>8.5465831083331878</v>
      </c>
      <c r="AY4919" s="50"/>
      <c r="AZ4919" s="50">
        <f t="shared" si="1537"/>
        <v>250.69977117777353</v>
      </c>
      <c r="BA4919" s="50">
        <f t="shared" si="1538"/>
        <v>385.99806038482592</v>
      </c>
      <c r="BB4919" s="50">
        <f t="shared" si="1539"/>
        <v>397.93614472662466</v>
      </c>
      <c r="BC4919" s="17">
        <f t="shared" si="1540"/>
        <v>19925</v>
      </c>
      <c r="BD4919" s="50">
        <f t="shared" si="1541"/>
        <v>8.5465831083331878</v>
      </c>
      <c r="BE4919" s="50">
        <f t="shared" si="1542"/>
        <v>250.69977117777353</v>
      </c>
      <c r="BF4919" s="50">
        <f t="shared" si="1548"/>
        <v>410.06501719399165</v>
      </c>
      <c r="BG4919" s="50"/>
      <c r="BH4919" s="17">
        <f t="shared" si="1543"/>
        <v>0</v>
      </c>
      <c r="BI4919" s="17">
        <f t="shared" si="1551"/>
        <v>4919</v>
      </c>
      <c r="BJ4919" s="17">
        <f t="shared" si="1549"/>
        <v>4919</v>
      </c>
      <c r="BK4919" s="150">
        <f t="shared" si="1550"/>
        <v>33728</v>
      </c>
      <c r="BL4919" s="50" t="e">
        <f t="shared" ca="1" si="1544"/>
        <v>#NAME?</v>
      </c>
      <c r="BM4919" s="50" t="e">
        <f t="shared" ca="1" si="1545"/>
        <v>#NAME?</v>
      </c>
      <c r="BN4919" s="50" t="e">
        <f t="shared" ca="1" si="1546"/>
        <v>#NAME?</v>
      </c>
    </row>
    <row r="4920" spans="1:66" x14ac:dyDescent="0.35">
      <c r="A4920" s="48">
        <v>33729</v>
      </c>
      <c r="B4920" s="17">
        <v>1992</v>
      </c>
      <c r="C4920" s="17">
        <v>5</v>
      </c>
      <c r="D4920" s="17">
        <v>126</v>
      </c>
      <c r="E4920" s="17">
        <v>5</v>
      </c>
      <c r="F4920" s="17">
        <v>3</v>
      </c>
      <c r="G4920" s="50">
        <v>11.4</v>
      </c>
      <c r="H4920" s="32">
        <v>7.282536789609158</v>
      </c>
      <c r="I4920" s="50">
        <v>13.166666666666666</v>
      </c>
      <c r="J4920" s="13">
        <v>0</v>
      </c>
      <c r="K4920" s="13">
        <f t="shared" si="1532"/>
        <v>0</v>
      </c>
      <c r="L4920" s="13">
        <f t="shared" si="1533"/>
        <v>0</v>
      </c>
      <c r="M4920" s="13" t="e">
        <f ca="1">CalcTable[[#This Row],[IWC]]-AE4919</f>
        <v>#NAME?</v>
      </c>
      <c r="N4920" s="13" t="e">
        <f ca="1">IF(CalcTable[[#This Row],[Day of Year]]&lt;123,FCAP,AE4919)</f>
        <v>#NAME?</v>
      </c>
      <c r="O4920" s="17" t="e">
        <f ca="1">IF(IRR_DRIP,5,COUNTIF('IDET Wind Values'!C4904:G4904,"&lt;="&amp;IRR_MAXWIND))</f>
        <v>#NAME?</v>
      </c>
      <c r="P4920" s="13" t="e">
        <f ca="1">CalcTable[[#This Row],[ET_o]]*KL</f>
        <v>#NAME?</v>
      </c>
      <c r="Q4920" s="13" t="e">
        <f ca="1">IF(WILTPT&lt;=0,1,MAX(0,MIN(1,(CalcTable[[#This Row],[IWC]]-WILTPT)/(MAD-WILTPT))))</f>
        <v>#NAME?</v>
      </c>
      <c r="R4920" s="13" t="e">
        <f ca="1">CalcTable[[#This Row],[ETMult]]*CalcTable[[#This Row],[ETb]]</f>
        <v>#NAME?</v>
      </c>
      <c r="S4920" s="13" t="b">
        <f>INDEX(IRR_LIST,CalcTable[[#This Row],[Day of Week]]+1)</f>
        <v>1</v>
      </c>
      <c r="T4920" s="13">
        <f t="shared" ca="1" si="1534"/>
        <v>0</v>
      </c>
      <c r="U4920" s="13" t="b">
        <f ca="1">IF(CalcTable[[#This Row],[IrrPrecip]]&gt;=IC_MM,FALSE,TRUE)</f>
        <v>1</v>
      </c>
      <c r="V4920" s="13" t="b">
        <f t="shared" si="1535"/>
        <v>1</v>
      </c>
      <c r="W4920" s="13" t="e">
        <f ca="1">IF(AND(IRR_DRIP=FALSE,CalcTable[[#This Row],[IrrHours]]&lt;=0),FALSE,TRUE)</f>
        <v>#NAME?</v>
      </c>
      <c r="X4920" s="13" t="e">
        <f ca="1">AND(CalcTable[[#This Row],[IrrDay]],CalcTable[[#This Row],[IrrRain]],CalcTable[[#This Row],[IrrWarm]],CalcTable[[#This Row],[IrrWindy]])</f>
        <v>#NAME?</v>
      </c>
      <c r="Y4920" s="13" t="e">
        <f t="shared" ca="1" si="1536"/>
        <v>#NAME?</v>
      </c>
      <c r="Z4920" s="13" t="e">
        <f ca="1">CalcTable[[#This Row],[IrrHours]]/5</f>
        <v>#NAME?</v>
      </c>
      <c r="AA4920" s="13" t="e">
        <f ca="1">IF(CalcTable[[#This Row],[IrrFlag]]=FALSE,0,MAX(0,CalcTable[[#This Row],[VolRednWind]]*(FCAP*IRR_TARGET-CalcTable[[#This Row],[IWC]])))</f>
        <v>#NAME?</v>
      </c>
      <c r="AB4920" s="13" t="e">
        <f ca="1">CalcTable[[#This Row],[IWC]]+CalcTable[[#This Row],[Eff Precip]]+CalcTable[[#This Row],[IrrAmt]]-CalcTable[[#This Row],[AET]]</f>
        <v>#NAME?</v>
      </c>
      <c r="AC4920" s="13" t="e">
        <f ca="1">IF(CalcTable[[#This Row],[PWC]]&gt;FCAP,MIN(24*PERC,MIN(SAT,CalcTable[[#This Row],[PWC]])-FCAP),0)</f>
        <v>#NAME?</v>
      </c>
      <c r="AD4920" s="13" t="e">
        <f ca="1">IF(CalcTable[[#This Row],[PWC]]&gt;SAT,CalcTable[[#This Row],[PWC]]-SAT,0)</f>
        <v>#NAME?</v>
      </c>
      <c r="AE4920" s="13" t="e">
        <f ca="1">CalcTable[[#This Row],[PWC]]-CalcTable[[#This Row],[PercAmt]]-CalcTable[[#This Row],[Runoff]]</f>
        <v>#NAME?</v>
      </c>
      <c r="AF4920" s="13" t="e">
        <f ca="1">CalcTable[[#This Row],[IrrAmt]]/1000*CUR_IRR_AREA*10000/IRR_EFF</f>
        <v>#NAME?</v>
      </c>
      <c r="AG4920" s="147"/>
      <c r="AH4920" s="13"/>
      <c r="AI4920" s="50">
        <v>12.53418320358546</v>
      </c>
      <c r="AJ4920" s="50">
        <v>15.771513264463728</v>
      </c>
      <c r="AK4920" s="50">
        <v>0</v>
      </c>
      <c r="AL4920" s="50">
        <v>0</v>
      </c>
      <c r="AM4920" s="50"/>
      <c r="AN4920" s="50"/>
      <c r="AO4920" s="50"/>
      <c r="AP4920" s="50"/>
      <c r="AQ4920" s="50"/>
      <c r="AR4920" s="50"/>
      <c r="AS4920" s="50"/>
      <c r="AT4920" s="50"/>
      <c r="AU4920" s="50"/>
      <c r="AV4920" s="50"/>
      <c r="AW4920" s="50"/>
      <c r="AX4920" s="50">
        <f t="shared" si="1547"/>
        <v>28.305696468049188</v>
      </c>
      <c r="AY4920" s="50"/>
      <c r="AZ4920" s="50">
        <f t="shared" si="1537"/>
        <v>646.46574274352281</v>
      </c>
      <c r="BA4920" s="50">
        <f t="shared" si="1538"/>
        <v>1046.190594160887</v>
      </c>
      <c r="BB4920" s="50">
        <f t="shared" si="1539"/>
        <v>1082.6234079882051</v>
      </c>
      <c r="BC4920" s="17">
        <f t="shared" si="1540"/>
        <v>19925</v>
      </c>
      <c r="BD4920" s="50">
        <f t="shared" si="1541"/>
        <v>28.305696468049188</v>
      </c>
      <c r="BE4920" s="50">
        <f t="shared" si="1542"/>
        <v>646.46574274352281</v>
      </c>
      <c r="BF4920" s="50">
        <f t="shared" si="1548"/>
        <v>1057.4121574505523</v>
      </c>
      <c r="BG4920" s="50"/>
      <c r="BH4920" s="17">
        <f t="shared" si="1543"/>
        <v>0</v>
      </c>
      <c r="BI4920" s="17">
        <f t="shared" si="1551"/>
        <v>4920</v>
      </c>
      <c r="BJ4920" s="17">
        <f t="shared" si="1549"/>
        <v>4920</v>
      </c>
      <c r="BK4920" s="150">
        <f t="shared" si="1550"/>
        <v>33729</v>
      </c>
      <c r="BL4920" s="50" t="e">
        <f t="shared" ca="1" si="1544"/>
        <v>#NAME?</v>
      </c>
      <c r="BM4920" s="50" t="e">
        <f t="shared" ca="1" si="1545"/>
        <v>#NAME?</v>
      </c>
      <c r="BN4920" s="50" t="e">
        <f t="shared" ca="1" si="1546"/>
        <v>#NAME?</v>
      </c>
    </row>
    <row r="4921" spans="1:66" x14ac:dyDescent="0.35">
      <c r="A4921" s="48">
        <v>33730</v>
      </c>
      <c r="B4921" s="17">
        <v>1992</v>
      </c>
      <c r="C4921" s="17">
        <v>5</v>
      </c>
      <c r="D4921" s="17">
        <v>127</v>
      </c>
      <c r="E4921" s="17">
        <v>6</v>
      </c>
      <c r="F4921" s="17">
        <v>4</v>
      </c>
      <c r="G4921" s="50">
        <v>10.6</v>
      </c>
      <c r="H4921" s="32">
        <v>5.6253953000577104</v>
      </c>
      <c r="I4921" s="50">
        <v>9.1666666666666661</v>
      </c>
      <c r="J4921" s="13">
        <v>0</v>
      </c>
      <c r="K4921" s="13">
        <f t="shared" si="1532"/>
        <v>0</v>
      </c>
      <c r="L4921" s="13">
        <f t="shared" si="1533"/>
        <v>0</v>
      </c>
      <c r="M4921" s="13" t="e">
        <f ca="1">CalcTable[[#This Row],[IWC]]-AE4920</f>
        <v>#NAME?</v>
      </c>
      <c r="N4921" s="13" t="e">
        <f ca="1">IF(CalcTable[[#This Row],[Day of Year]]&lt;123,FCAP,AE4920)</f>
        <v>#NAME?</v>
      </c>
      <c r="O4921" s="17" t="e">
        <f ca="1">IF(IRR_DRIP,5,COUNTIF('IDET Wind Values'!C4905:G4905,"&lt;="&amp;IRR_MAXWIND))</f>
        <v>#NAME?</v>
      </c>
      <c r="P4921" s="13" t="e">
        <f ca="1">CalcTable[[#This Row],[ET_o]]*KL</f>
        <v>#NAME?</v>
      </c>
      <c r="Q4921" s="13" t="e">
        <f ca="1">IF(WILTPT&lt;=0,1,MAX(0,MIN(1,(CalcTable[[#This Row],[IWC]]-WILTPT)/(MAD-WILTPT))))</f>
        <v>#NAME?</v>
      </c>
      <c r="R4921" s="13" t="e">
        <f ca="1">CalcTable[[#This Row],[ETMult]]*CalcTable[[#This Row],[ETb]]</f>
        <v>#NAME?</v>
      </c>
      <c r="S4921" s="13" t="b">
        <f>INDEX(IRR_LIST,CalcTable[[#This Row],[Day of Week]]+1)</f>
        <v>0</v>
      </c>
      <c r="T4921" s="13">
        <f t="shared" ca="1" si="1534"/>
        <v>0</v>
      </c>
      <c r="U4921" s="13" t="b">
        <f ca="1">IF(CalcTable[[#This Row],[IrrPrecip]]&gt;=IC_MM,FALSE,TRUE)</f>
        <v>1</v>
      </c>
      <c r="V4921" s="13" t="b">
        <f t="shared" si="1535"/>
        <v>1</v>
      </c>
      <c r="W4921" s="13" t="e">
        <f ca="1">IF(AND(IRR_DRIP=FALSE,CalcTable[[#This Row],[IrrHours]]&lt;=0),FALSE,TRUE)</f>
        <v>#NAME?</v>
      </c>
      <c r="X4921" s="13" t="e">
        <f ca="1">AND(CalcTable[[#This Row],[IrrDay]],CalcTable[[#This Row],[IrrRain]],CalcTable[[#This Row],[IrrWarm]],CalcTable[[#This Row],[IrrWindy]])</f>
        <v>#NAME?</v>
      </c>
      <c r="Y4921" s="13" t="e">
        <f t="shared" ca="1" si="1536"/>
        <v>#NAME?</v>
      </c>
      <c r="Z4921" s="13" t="e">
        <f ca="1">CalcTable[[#This Row],[IrrHours]]/5</f>
        <v>#NAME?</v>
      </c>
      <c r="AA4921" s="13" t="e">
        <f ca="1">IF(CalcTable[[#This Row],[IrrFlag]]=FALSE,0,MAX(0,CalcTable[[#This Row],[VolRednWind]]*(FCAP*IRR_TARGET-CalcTable[[#This Row],[IWC]])))</f>
        <v>#NAME?</v>
      </c>
      <c r="AB4921" s="13" t="e">
        <f ca="1">CalcTable[[#This Row],[IWC]]+CalcTable[[#This Row],[Eff Precip]]+CalcTable[[#This Row],[IrrAmt]]-CalcTable[[#This Row],[AET]]</f>
        <v>#NAME?</v>
      </c>
      <c r="AC4921" s="13" t="e">
        <f ca="1">IF(CalcTable[[#This Row],[PWC]]&gt;FCAP,MIN(24*PERC,MIN(SAT,CalcTable[[#This Row],[PWC]])-FCAP),0)</f>
        <v>#NAME?</v>
      </c>
      <c r="AD4921" s="13" t="e">
        <f ca="1">IF(CalcTable[[#This Row],[PWC]]&gt;SAT,CalcTable[[#This Row],[PWC]]-SAT,0)</f>
        <v>#NAME?</v>
      </c>
      <c r="AE4921" s="13" t="e">
        <f ca="1">CalcTable[[#This Row],[PWC]]-CalcTable[[#This Row],[PercAmt]]-CalcTable[[#This Row],[Runoff]]</f>
        <v>#NAME?</v>
      </c>
      <c r="AF4921" s="13" t="e">
        <f ca="1">CalcTable[[#This Row],[IrrAmt]]/1000*CUR_IRR_AREA*10000/IRR_EFF</f>
        <v>#NAME?</v>
      </c>
      <c r="AG4921" s="147"/>
      <c r="AH4921" s="13"/>
      <c r="AI4921" s="50">
        <v>0</v>
      </c>
      <c r="AJ4921" s="50">
        <v>0</v>
      </c>
      <c r="AK4921" s="50">
        <v>0</v>
      </c>
      <c r="AL4921" s="50">
        <v>6.8419342429431964</v>
      </c>
      <c r="AM4921" s="50"/>
      <c r="AN4921" s="50"/>
      <c r="AO4921" s="50"/>
      <c r="AP4921" s="50"/>
      <c r="AQ4921" s="50"/>
      <c r="AR4921" s="50"/>
      <c r="AS4921" s="50"/>
      <c r="AT4921" s="50"/>
      <c r="AU4921" s="50"/>
      <c r="AV4921" s="50"/>
      <c r="AW4921" s="50"/>
      <c r="AX4921" s="50">
        <f t="shared" si="1547"/>
        <v>6.8419342429431964</v>
      </c>
      <c r="AY4921" s="50"/>
      <c r="AZ4921" s="50">
        <f t="shared" si="1537"/>
        <v>200.69673779300044</v>
      </c>
      <c r="BA4921" s="50">
        <f t="shared" si="1538"/>
        <v>309.00926295112765</v>
      </c>
      <c r="BB4921" s="50">
        <f t="shared" si="1539"/>
        <v>318.56625046508009</v>
      </c>
      <c r="BC4921" s="17">
        <f t="shared" si="1540"/>
        <v>19925</v>
      </c>
      <c r="BD4921" s="50">
        <f t="shared" si="1541"/>
        <v>6.8419342429431964</v>
      </c>
      <c r="BE4921" s="50">
        <f t="shared" si="1542"/>
        <v>200.69673779300044</v>
      </c>
      <c r="BF4921" s="50">
        <f t="shared" si="1548"/>
        <v>328.27597267931282</v>
      </c>
      <c r="BG4921" s="50"/>
      <c r="BH4921" s="17">
        <f t="shared" si="1543"/>
        <v>0</v>
      </c>
      <c r="BI4921" s="17">
        <f t="shared" si="1551"/>
        <v>4921</v>
      </c>
      <c r="BJ4921" s="17">
        <f t="shared" si="1549"/>
        <v>4921</v>
      </c>
      <c r="BK4921" s="150">
        <f t="shared" si="1550"/>
        <v>33730</v>
      </c>
      <c r="BL4921" s="50" t="e">
        <f t="shared" ca="1" si="1544"/>
        <v>#NAME?</v>
      </c>
      <c r="BM4921" s="50" t="e">
        <f t="shared" ca="1" si="1545"/>
        <v>#NAME?</v>
      </c>
      <c r="BN4921" s="50" t="e">
        <f t="shared" ca="1" si="1546"/>
        <v>#NAME?</v>
      </c>
    </row>
    <row r="4922" spans="1:66" x14ac:dyDescent="0.35">
      <c r="A4922" s="48">
        <v>33731</v>
      </c>
      <c r="B4922" s="17">
        <v>1992</v>
      </c>
      <c r="C4922" s="17">
        <v>5</v>
      </c>
      <c r="D4922" s="17">
        <v>128</v>
      </c>
      <c r="E4922" s="17">
        <v>7</v>
      </c>
      <c r="F4922" s="17">
        <v>5</v>
      </c>
      <c r="G4922" s="50">
        <v>4.8</v>
      </c>
      <c r="H4922" s="32">
        <v>2.8413306233780231</v>
      </c>
      <c r="I4922" s="50">
        <v>14.333333333333334</v>
      </c>
      <c r="J4922" s="13">
        <v>0.4</v>
      </c>
      <c r="K4922" s="13">
        <f t="shared" si="1532"/>
        <v>0.4</v>
      </c>
      <c r="L4922" s="13">
        <f t="shared" si="1533"/>
        <v>0</v>
      </c>
      <c r="M4922" s="13" t="e">
        <f ca="1">CalcTable[[#This Row],[IWC]]-AE4921</f>
        <v>#NAME?</v>
      </c>
      <c r="N4922" s="13" t="e">
        <f ca="1">IF(CalcTable[[#This Row],[Day of Year]]&lt;123,FCAP,AE4921)</f>
        <v>#NAME?</v>
      </c>
      <c r="O4922" s="17" t="e">
        <f ca="1">IF(IRR_DRIP,5,COUNTIF('IDET Wind Values'!C4906:G4906,"&lt;="&amp;IRR_MAXWIND))</f>
        <v>#NAME?</v>
      </c>
      <c r="P4922" s="13" t="e">
        <f ca="1">CalcTable[[#This Row],[ET_o]]*KL</f>
        <v>#NAME?</v>
      </c>
      <c r="Q4922" s="13" t="e">
        <f ca="1">IF(WILTPT&lt;=0,1,MAX(0,MIN(1,(CalcTable[[#This Row],[IWC]]-WILTPT)/(MAD-WILTPT))))</f>
        <v>#NAME?</v>
      </c>
      <c r="R4922" s="13" t="e">
        <f ca="1">CalcTable[[#This Row],[ETMult]]*CalcTable[[#This Row],[ETb]]</f>
        <v>#NAME?</v>
      </c>
      <c r="S4922" s="13" t="b">
        <f>INDEX(IRR_LIST,CalcTable[[#This Row],[Day of Week]]+1)</f>
        <v>1</v>
      </c>
      <c r="T4922" s="13">
        <f t="shared" ca="1" si="1534"/>
        <v>0</v>
      </c>
      <c r="U4922" s="13" t="b">
        <f ca="1">IF(CalcTable[[#This Row],[IrrPrecip]]&gt;=IC_MM,FALSE,TRUE)</f>
        <v>1</v>
      </c>
      <c r="V4922" s="13" t="b">
        <f t="shared" si="1535"/>
        <v>0</v>
      </c>
      <c r="W4922" s="13" t="e">
        <f ca="1">IF(AND(IRR_DRIP=FALSE,CalcTable[[#This Row],[IrrHours]]&lt;=0),FALSE,TRUE)</f>
        <v>#NAME?</v>
      </c>
      <c r="X4922" s="13" t="e">
        <f ca="1">AND(CalcTable[[#This Row],[IrrDay]],CalcTable[[#This Row],[IrrRain]],CalcTable[[#This Row],[IrrWarm]],CalcTable[[#This Row],[IrrWindy]])</f>
        <v>#NAME?</v>
      </c>
      <c r="Y4922" s="13" t="e">
        <f t="shared" ca="1" si="1536"/>
        <v>#NAME?</v>
      </c>
      <c r="Z4922" s="13" t="e">
        <f ca="1">CalcTable[[#This Row],[IrrHours]]/5</f>
        <v>#NAME?</v>
      </c>
      <c r="AA4922" s="13" t="e">
        <f ca="1">IF(CalcTable[[#This Row],[IrrFlag]]=FALSE,0,MAX(0,CalcTable[[#This Row],[VolRednWind]]*(FCAP*IRR_TARGET-CalcTable[[#This Row],[IWC]])))</f>
        <v>#NAME?</v>
      </c>
      <c r="AB4922" s="13" t="e">
        <f ca="1">CalcTable[[#This Row],[IWC]]+CalcTable[[#This Row],[Eff Precip]]+CalcTable[[#This Row],[IrrAmt]]-CalcTable[[#This Row],[AET]]</f>
        <v>#NAME?</v>
      </c>
      <c r="AC4922" s="13" t="e">
        <f ca="1">IF(CalcTable[[#This Row],[PWC]]&gt;FCAP,MIN(24*PERC,MIN(SAT,CalcTable[[#This Row],[PWC]])-FCAP),0)</f>
        <v>#NAME?</v>
      </c>
      <c r="AD4922" s="13" t="e">
        <f ca="1">IF(CalcTable[[#This Row],[PWC]]&gt;SAT,CalcTable[[#This Row],[PWC]]-SAT,0)</f>
        <v>#NAME?</v>
      </c>
      <c r="AE4922" s="13" t="e">
        <f ca="1">CalcTable[[#This Row],[PWC]]-CalcTable[[#This Row],[PercAmt]]-CalcTable[[#This Row],[Runoff]]</f>
        <v>#NAME?</v>
      </c>
      <c r="AF4922" s="13" t="e">
        <f ca="1">CalcTable[[#This Row],[IrrAmt]]/1000*CUR_IRR_AREA*10000/IRR_EFF</f>
        <v>#NAME?</v>
      </c>
      <c r="AG4922" s="147"/>
      <c r="AH4922" s="13"/>
      <c r="AI4922" s="50">
        <v>0</v>
      </c>
      <c r="AJ4922" s="50">
        <v>0</v>
      </c>
      <c r="AK4922" s="50">
        <v>0</v>
      </c>
      <c r="AL4922" s="50">
        <v>0</v>
      </c>
      <c r="AM4922" s="50"/>
      <c r="AN4922" s="50"/>
      <c r="AO4922" s="50"/>
      <c r="AP4922" s="50"/>
      <c r="AQ4922" s="50"/>
      <c r="AR4922" s="50"/>
      <c r="AS4922" s="50"/>
      <c r="AT4922" s="50"/>
      <c r="AU4922" s="50"/>
      <c r="AV4922" s="50"/>
      <c r="AW4922" s="50"/>
      <c r="AX4922" s="50">
        <f t="shared" si="1547"/>
        <v>0</v>
      </c>
      <c r="AY4922" s="50"/>
      <c r="AZ4922" s="50">
        <f t="shared" si="1537"/>
        <v>0</v>
      </c>
      <c r="BA4922" s="50">
        <f t="shared" si="1538"/>
        <v>0</v>
      </c>
      <c r="BB4922" s="50">
        <f t="shared" si="1539"/>
        <v>0</v>
      </c>
      <c r="BC4922" s="17">
        <f t="shared" si="1540"/>
        <v>19925</v>
      </c>
      <c r="BD4922" s="50">
        <f t="shared" si="1541"/>
        <v>0</v>
      </c>
      <c r="BE4922" s="50">
        <f t="shared" si="1542"/>
        <v>0</v>
      </c>
      <c r="BF4922" s="50">
        <f t="shared" si="1548"/>
        <v>0</v>
      </c>
      <c r="BG4922" s="50"/>
      <c r="BH4922" s="17">
        <f t="shared" si="1543"/>
        <v>0</v>
      </c>
      <c r="BI4922" s="17">
        <f t="shared" si="1551"/>
        <v>4922</v>
      </c>
      <c r="BJ4922" s="17">
        <f t="shared" si="1549"/>
        <v>4922</v>
      </c>
      <c r="BK4922" s="150">
        <f t="shared" si="1550"/>
        <v>33731</v>
      </c>
      <c r="BL4922" s="50" t="e">
        <f t="shared" ca="1" si="1544"/>
        <v>#NAME?</v>
      </c>
      <c r="BM4922" s="50" t="e">
        <f t="shared" ca="1" si="1545"/>
        <v>#NAME?</v>
      </c>
      <c r="BN4922" s="50" t="e">
        <f t="shared" ca="1" si="1546"/>
        <v>#NAME?</v>
      </c>
    </row>
    <row r="4923" spans="1:66" x14ac:dyDescent="0.35">
      <c r="A4923" s="48">
        <v>33732</v>
      </c>
      <c r="B4923" s="17">
        <v>1992</v>
      </c>
      <c r="C4923" s="17">
        <v>5</v>
      </c>
      <c r="D4923" s="17">
        <v>129</v>
      </c>
      <c r="E4923" s="17">
        <v>8</v>
      </c>
      <c r="F4923" s="17">
        <v>6</v>
      </c>
      <c r="G4923" s="50">
        <v>2.1</v>
      </c>
      <c r="H4923" s="32">
        <v>3.6610820930181909</v>
      </c>
      <c r="I4923" s="50">
        <v>18</v>
      </c>
      <c r="J4923" s="13">
        <v>7.6</v>
      </c>
      <c r="K4923" s="13">
        <f t="shared" si="1532"/>
        <v>7.6</v>
      </c>
      <c r="L4923" s="13">
        <f t="shared" si="1533"/>
        <v>1.9499999999999997</v>
      </c>
      <c r="M4923" s="13" t="e">
        <f ca="1">CalcTable[[#This Row],[IWC]]-AE4922</f>
        <v>#NAME?</v>
      </c>
      <c r="N4923" s="13" t="e">
        <f ca="1">IF(CalcTable[[#This Row],[Day of Year]]&lt;123,FCAP,AE4922)</f>
        <v>#NAME?</v>
      </c>
      <c r="O4923" s="17" t="e">
        <f ca="1">IF(IRR_DRIP,5,COUNTIF('IDET Wind Values'!C4907:G4907,"&lt;="&amp;IRR_MAXWIND))</f>
        <v>#NAME?</v>
      </c>
      <c r="P4923" s="13" t="e">
        <f ca="1">CalcTable[[#This Row],[ET_o]]*KL</f>
        <v>#NAME?</v>
      </c>
      <c r="Q4923" s="13" t="e">
        <f ca="1">IF(WILTPT&lt;=0,1,MAX(0,MIN(1,(CalcTable[[#This Row],[IWC]]-WILTPT)/(MAD-WILTPT))))</f>
        <v>#NAME?</v>
      </c>
      <c r="R4923" s="13" t="e">
        <f ca="1">CalcTable[[#This Row],[ETMult]]*CalcTable[[#This Row],[ETb]]</f>
        <v>#NAME?</v>
      </c>
      <c r="S4923" s="13" t="b">
        <f>INDEX(IRR_LIST,CalcTable[[#This Row],[Day of Week]]+1)</f>
        <v>0</v>
      </c>
      <c r="T4923" s="13">
        <f t="shared" ca="1" si="1534"/>
        <v>0.4</v>
      </c>
      <c r="U4923" s="13" t="b">
        <f ca="1">IF(CalcTable[[#This Row],[IrrPrecip]]&gt;=IC_MM,FALSE,TRUE)</f>
        <v>1</v>
      </c>
      <c r="V4923" s="13" t="b">
        <f t="shared" si="1535"/>
        <v>1</v>
      </c>
      <c r="W4923" s="13" t="e">
        <f ca="1">IF(AND(IRR_DRIP=FALSE,CalcTable[[#This Row],[IrrHours]]&lt;=0),FALSE,TRUE)</f>
        <v>#NAME?</v>
      </c>
      <c r="X4923" s="13" t="e">
        <f ca="1">AND(CalcTable[[#This Row],[IrrDay]],CalcTable[[#This Row],[IrrRain]],CalcTable[[#This Row],[IrrWarm]],CalcTable[[#This Row],[IrrWindy]])</f>
        <v>#NAME?</v>
      </c>
      <c r="Y4923" s="13" t="e">
        <f t="shared" ca="1" si="1536"/>
        <v>#NAME?</v>
      </c>
      <c r="Z4923" s="13" t="e">
        <f ca="1">CalcTable[[#This Row],[IrrHours]]/5</f>
        <v>#NAME?</v>
      </c>
      <c r="AA4923" s="13" t="e">
        <f ca="1">IF(CalcTable[[#This Row],[IrrFlag]]=FALSE,0,MAX(0,CalcTable[[#This Row],[VolRednWind]]*(FCAP*IRR_TARGET-CalcTable[[#This Row],[IWC]])))</f>
        <v>#NAME?</v>
      </c>
      <c r="AB4923" s="13" t="e">
        <f ca="1">CalcTable[[#This Row],[IWC]]+CalcTable[[#This Row],[Eff Precip]]+CalcTable[[#This Row],[IrrAmt]]-CalcTable[[#This Row],[AET]]</f>
        <v>#NAME?</v>
      </c>
      <c r="AC4923" s="13" t="e">
        <f ca="1">IF(CalcTable[[#This Row],[PWC]]&gt;FCAP,MIN(24*PERC,MIN(SAT,CalcTable[[#This Row],[PWC]])-FCAP),0)</f>
        <v>#NAME?</v>
      </c>
      <c r="AD4923" s="13" t="e">
        <f ca="1">IF(CalcTable[[#This Row],[PWC]]&gt;SAT,CalcTable[[#This Row],[PWC]]-SAT,0)</f>
        <v>#NAME?</v>
      </c>
      <c r="AE4923" s="13" t="e">
        <f ca="1">CalcTable[[#This Row],[PWC]]-CalcTable[[#This Row],[PercAmt]]-CalcTable[[#This Row],[Runoff]]</f>
        <v>#NAME?</v>
      </c>
      <c r="AF4923" s="13" t="e">
        <f ca="1">CalcTable[[#This Row],[IrrAmt]]/1000*CUR_IRR_AREA*10000/IRR_EFF</f>
        <v>#NAME?</v>
      </c>
      <c r="AG4923" s="147"/>
      <c r="AH4923" s="13"/>
      <c r="AI4923" s="50">
        <v>0</v>
      </c>
      <c r="AJ4923" s="50">
        <v>0</v>
      </c>
      <c r="AK4923" s="50">
        <v>0</v>
      </c>
      <c r="AL4923" s="50">
        <v>4.656699257889656</v>
      </c>
      <c r="AM4923" s="50"/>
      <c r="AN4923" s="50"/>
      <c r="AO4923" s="50"/>
      <c r="AP4923" s="50"/>
      <c r="AQ4923" s="50"/>
      <c r="AR4923" s="50"/>
      <c r="AS4923" s="50"/>
      <c r="AT4923" s="50"/>
      <c r="AU4923" s="50"/>
      <c r="AV4923" s="50"/>
      <c r="AW4923" s="50"/>
      <c r="AX4923" s="50">
        <f t="shared" si="1547"/>
        <v>4.656699257889656</v>
      </c>
      <c r="AY4923" s="50"/>
      <c r="AZ4923" s="50">
        <f t="shared" si="1537"/>
        <v>136.59651156476326</v>
      </c>
      <c r="BA4923" s="50">
        <f t="shared" si="1538"/>
        <v>210.31526383781011</v>
      </c>
      <c r="BB4923" s="50">
        <f t="shared" si="1539"/>
        <v>216.81985962660838</v>
      </c>
      <c r="BC4923" s="17">
        <f t="shared" si="1540"/>
        <v>19925</v>
      </c>
      <c r="BD4923" s="50">
        <f t="shared" si="1541"/>
        <v>4.656699257889656</v>
      </c>
      <c r="BE4923" s="50">
        <f t="shared" si="1542"/>
        <v>136.59651156476326</v>
      </c>
      <c r="BF4923" s="50">
        <f t="shared" si="1548"/>
        <v>223.42840841176624</v>
      </c>
      <c r="BG4923" s="50"/>
      <c r="BH4923" s="17">
        <f t="shared" si="1543"/>
        <v>0</v>
      </c>
      <c r="BI4923" s="17">
        <f t="shared" si="1551"/>
        <v>4923</v>
      </c>
      <c r="BJ4923" s="17">
        <f t="shared" si="1549"/>
        <v>4923</v>
      </c>
      <c r="BK4923" s="150">
        <f t="shared" si="1550"/>
        <v>33732</v>
      </c>
      <c r="BL4923" s="50" t="e">
        <f t="shared" ca="1" si="1544"/>
        <v>#NAME?</v>
      </c>
      <c r="BM4923" s="50" t="e">
        <f t="shared" ca="1" si="1545"/>
        <v>#NAME?</v>
      </c>
      <c r="BN4923" s="50" t="e">
        <f t="shared" ca="1" si="1546"/>
        <v>#NAME?</v>
      </c>
    </row>
    <row r="4924" spans="1:66" x14ac:dyDescent="0.35">
      <c r="A4924" s="48">
        <v>33733</v>
      </c>
      <c r="B4924" s="17">
        <v>1992</v>
      </c>
      <c r="C4924" s="17">
        <v>5</v>
      </c>
      <c r="D4924" s="17">
        <v>130</v>
      </c>
      <c r="E4924" s="17">
        <v>9</v>
      </c>
      <c r="F4924" s="17">
        <v>7</v>
      </c>
      <c r="G4924" s="50">
        <v>3.7</v>
      </c>
      <c r="H4924" s="32">
        <v>3.735885308093807</v>
      </c>
      <c r="I4924" s="50">
        <v>17.333333333333332</v>
      </c>
      <c r="J4924" s="13">
        <v>0</v>
      </c>
      <c r="K4924" s="13">
        <f t="shared" si="1532"/>
        <v>0</v>
      </c>
      <c r="L4924" s="13">
        <f t="shared" si="1533"/>
        <v>0</v>
      </c>
      <c r="M4924" s="13" t="e">
        <f ca="1">CalcTable[[#This Row],[IWC]]-AE4923</f>
        <v>#NAME?</v>
      </c>
      <c r="N4924" s="13" t="e">
        <f ca="1">IF(CalcTable[[#This Row],[Day of Year]]&lt;123,FCAP,AE4923)</f>
        <v>#NAME?</v>
      </c>
      <c r="O4924" s="17" t="e">
        <f ca="1">IF(IRR_DRIP,5,COUNTIF('IDET Wind Values'!C4908:G4908,"&lt;="&amp;IRR_MAXWIND))</f>
        <v>#NAME?</v>
      </c>
      <c r="P4924" s="13" t="e">
        <f ca="1">CalcTable[[#This Row],[ET_o]]*KL</f>
        <v>#NAME?</v>
      </c>
      <c r="Q4924" s="13" t="e">
        <f ca="1">IF(WILTPT&lt;=0,1,MAX(0,MIN(1,(CalcTable[[#This Row],[IWC]]-WILTPT)/(MAD-WILTPT))))</f>
        <v>#NAME?</v>
      </c>
      <c r="R4924" s="13" t="e">
        <f ca="1">CalcTable[[#This Row],[ETMult]]*CalcTable[[#This Row],[ETb]]</f>
        <v>#NAME?</v>
      </c>
      <c r="S4924" s="13" t="b">
        <f>INDEX(IRR_LIST,CalcTable[[#This Row],[Day of Week]]+1)</f>
        <v>0</v>
      </c>
      <c r="T4924" s="13">
        <f t="shared" ca="1" si="1534"/>
        <v>8</v>
      </c>
      <c r="U4924" s="13" t="b">
        <f ca="1">IF(CalcTable[[#This Row],[IrrPrecip]]&gt;=IC_MM,FALSE,TRUE)</f>
        <v>1</v>
      </c>
      <c r="V4924" s="13" t="b">
        <f t="shared" si="1535"/>
        <v>0</v>
      </c>
      <c r="W4924" s="13" t="e">
        <f ca="1">IF(AND(IRR_DRIP=FALSE,CalcTable[[#This Row],[IrrHours]]&lt;=0),FALSE,TRUE)</f>
        <v>#NAME?</v>
      </c>
      <c r="X4924" s="13" t="e">
        <f ca="1">AND(CalcTable[[#This Row],[IrrDay]],CalcTable[[#This Row],[IrrRain]],CalcTable[[#This Row],[IrrWarm]],CalcTable[[#This Row],[IrrWindy]])</f>
        <v>#NAME?</v>
      </c>
      <c r="Y4924" s="13" t="e">
        <f t="shared" ca="1" si="1536"/>
        <v>#NAME?</v>
      </c>
      <c r="Z4924" s="13" t="e">
        <f ca="1">CalcTable[[#This Row],[IrrHours]]/5</f>
        <v>#NAME?</v>
      </c>
      <c r="AA4924" s="13" t="e">
        <f ca="1">IF(CalcTable[[#This Row],[IrrFlag]]=FALSE,0,MAX(0,CalcTable[[#This Row],[VolRednWind]]*(FCAP*IRR_TARGET-CalcTable[[#This Row],[IWC]])))</f>
        <v>#NAME?</v>
      </c>
      <c r="AB4924" s="13" t="e">
        <f ca="1">CalcTable[[#This Row],[IWC]]+CalcTable[[#This Row],[Eff Precip]]+CalcTable[[#This Row],[IrrAmt]]-CalcTable[[#This Row],[AET]]</f>
        <v>#NAME?</v>
      </c>
      <c r="AC4924" s="13" t="e">
        <f ca="1">IF(CalcTable[[#This Row],[PWC]]&gt;FCAP,MIN(24*PERC,MIN(SAT,CalcTable[[#This Row],[PWC]])-FCAP),0)</f>
        <v>#NAME?</v>
      </c>
      <c r="AD4924" s="13" t="e">
        <f ca="1">IF(CalcTable[[#This Row],[PWC]]&gt;SAT,CalcTable[[#This Row],[PWC]]-SAT,0)</f>
        <v>#NAME?</v>
      </c>
      <c r="AE4924" s="13" t="e">
        <f ca="1">CalcTable[[#This Row],[PWC]]-CalcTable[[#This Row],[PercAmt]]-CalcTable[[#This Row],[Runoff]]</f>
        <v>#NAME?</v>
      </c>
      <c r="AF4924" s="13" t="e">
        <f ca="1">CalcTable[[#This Row],[IrrAmt]]/1000*CUR_IRR_AREA*10000/IRR_EFF</f>
        <v>#NAME?</v>
      </c>
      <c r="AG4924" s="147"/>
      <c r="AH4924" s="13"/>
      <c r="AI4924" s="50">
        <v>0</v>
      </c>
      <c r="AJ4924" s="50">
        <v>0</v>
      </c>
      <c r="AK4924" s="50">
        <v>0</v>
      </c>
      <c r="AL4924" s="50">
        <v>0</v>
      </c>
      <c r="AM4924" s="50"/>
      <c r="AN4924" s="50"/>
      <c r="AO4924" s="50"/>
      <c r="AP4924" s="50"/>
      <c r="AQ4924" s="50"/>
      <c r="AR4924" s="50"/>
      <c r="AS4924" s="50"/>
      <c r="AT4924" s="50"/>
      <c r="AU4924" s="50"/>
      <c r="AV4924" s="50"/>
      <c r="AW4924" s="50"/>
      <c r="AX4924" s="50">
        <f t="shared" si="1547"/>
        <v>0</v>
      </c>
      <c r="AY4924" s="50"/>
      <c r="AZ4924" s="50">
        <f t="shared" si="1537"/>
        <v>0</v>
      </c>
      <c r="BA4924" s="50">
        <f t="shared" si="1538"/>
        <v>0</v>
      </c>
      <c r="BB4924" s="50">
        <f t="shared" si="1539"/>
        <v>0</v>
      </c>
      <c r="BC4924" s="17">
        <f t="shared" si="1540"/>
        <v>19925</v>
      </c>
      <c r="BD4924" s="50">
        <f t="shared" si="1541"/>
        <v>0</v>
      </c>
      <c r="BE4924" s="50">
        <f t="shared" si="1542"/>
        <v>0</v>
      </c>
      <c r="BF4924" s="50">
        <f t="shared" si="1548"/>
        <v>0</v>
      </c>
      <c r="BG4924" s="50"/>
      <c r="BH4924" s="17">
        <f t="shared" si="1543"/>
        <v>0</v>
      </c>
      <c r="BI4924" s="17">
        <f t="shared" si="1551"/>
        <v>4924</v>
      </c>
      <c r="BJ4924" s="17">
        <f t="shared" si="1549"/>
        <v>4924</v>
      </c>
      <c r="BK4924" s="150">
        <f t="shared" si="1550"/>
        <v>33733</v>
      </c>
      <c r="BL4924" s="50" t="e">
        <f t="shared" ca="1" si="1544"/>
        <v>#NAME?</v>
      </c>
      <c r="BM4924" s="50" t="e">
        <f t="shared" ca="1" si="1545"/>
        <v>#NAME?</v>
      </c>
      <c r="BN4924" s="50" t="e">
        <f t="shared" ca="1" si="1546"/>
        <v>#NAME?</v>
      </c>
    </row>
    <row r="4925" spans="1:66" x14ac:dyDescent="0.35">
      <c r="A4925" s="48">
        <v>33734</v>
      </c>
      <c r="B4925" s="17">
        <v>1992</v>
      </c>
      <c r="C4925" s="17">
        <v>5</v>
      </c>
      <c r="D4925" s="17">
        <v>131</v>
      </c>
      <c r="E4925" s="17">
        <v>10</v>
      </c>
      <c r="F4925" s="17">
        <v>1</v>
      </c>
      <c r="G4925" s="50">
        <v>1.7</v>
      </c>
      <c r="H4925" s="32">
        <v>4.0207824480331587</v>
      </c>
      <c r="I4925" s="50">
        <v>13.166666666666666</v>
      </c>
      <c r="J4925" s="13">
        <v>1</v>
      </c>
      <c r="K4925" s="13">
        <f t="shared" si="1532"/>
        <v>1</v>
      </c>
      <c r="L4925" s="13">
        <f t="shared" si="1533"/>
        <v>0</v>
      </c>
      <c r="M4925" s="13" t="e">
        <f ca="1">CalcTable[[#This Row],[IWC]]-AE4924</f>
        <v>#NAME?</v>
      </c>
      <c r="N4925" s="13" t="e">
        <f ca="1">IF(CalcTable[[#This Row],[Day of Year]]&lt;123,FCAP,AE4924)</f>
        <v>#NAME?</v>
      </c>
      <c r="O4925" s="17" t="e">
        <f ca="1">IF(IRR_DRIP,5,COUNTIF('IDET Wind Values'!C4909:G4909,"&lt;="&amp;IRR_MAXWIND))</f>
        <v>#NAME?</v>
      </c>
      <c r="P4925" s="13" t="e">
        <f ca="1">CalcTable[[#This Row],[ET_o]]*KL</f>
        <v>#NAME?</v>
      </c>
      <c r="Q4925" s="13" t="e">
        <f ca="1">IF(WILTPT&lt;=0,1,MAX(0,MIN(1,(CalcTable[[#This Row],[IWC]]-WILTPT)/(MAD-WILTPT))))</f>
        <v>#NAME?</v>
      </c>
      <c r="R4925" s="13" t="e">
        <f ca="1">CalcTable[[#This Row],[ETMult]]*CalcTable[[#This Row],[ETb]]</f>
        <v>#NAME?</v>
      </c>
      <c r="S4925" s="13" t="b">
        <f>INDEX(IRR_LIST,CalcTable[[#This Row],[Day of Week]]+1)</f>
        <v>1</v>
      </c>
      <c r="T4925" s="13">
        <f t="shared" ca="1" si="1534"/>
        <v>7.6</v>
      </c>
      <c r="U4925" s="13" t="b">
        <f ca="1">IF(CalcTable[[#This Row],[IrrPrecip]]&gt;=IC_MM,FALSE,TRUE)</f>
        <v>1</v>
      </c>
      <c r="V4925" s="13" t="b">
        <f t="shared" si="1535"/>
        <v>0</v>
      </c>
      <c r="W4925" s="13" t="e">
        <f ca="1">IF(AND(IRR_DRIP=FALSE,CalcTable[[#This Row],[IrrHours]]&lt;=0),FALSE,TRUE)</f>
        <v>#NAME?</v>
      </c>
      <c r="X4925" s="13" t="e">
        <f ca="1">AND(CalcTable[[#This Row],[IrrDay]],CalcTable[[#This Row],[IrrRain]],CalcTable[[#This Row],[IrrWarm]],CalcTable[[#This Row],[IrrWindy]])</f>
        <v>#NAME?</v>
      </c>
      <c r="Y4925" s="13" t="e">
        <f t="shared" ca="1" si="1536"/>
        <v>#NAME?</v>
      </c>
      <c r="Z4925" s="13" t="e">
        <f ca="1">CalcTable[[#This Row],[IrrHours]]/5</f>
        <v>#NAME?</v>
      </c>
      <c r="AA4925" s="13" t="e">
        <f ca="1">IF(CalcTable[[#This Row],[IrrFlag]]=FALSE,0,MAX(0,CalcTable[[#This Row],[VolRednWind]]*(FCAP*IRR_TARGET-CalcTable[[#This Row],[IWC]])))</f>
        <v>#NAME?</v>
      </c>
      <c r="AB4925" s="13" t="e">
        <f ca="1">CalcTable[[#This Row],[IWC]]+CalcTable[[#This Row],[Eff Precip]]+CalcTable[[#This Row],[IrrAmt]]-CalcTable[[#This Row],[AET]]</f>
        <v>#NAME?</v>
      </c>
      <c r="AC4925" s="13" t="e">
        <f ca="1">IF(CalcTable[[#This Row],[PWC]]&gt;FCAP,MIN(24*PERC,MIN(SAT,CalcTable[[#This Row],[PWC]])-FCAP),0)</f>
        <v>#NAME?</v>
      </c>
      <c r="AD4925" s="13" t="e">
        <f ca="1">IF(CalcTable[[#This Row],[PWC]]&gt;SAT,CalcTable[[#This Row],[PWC]]-SAT,0)</f>
        <v>#NAME?</v>
      </c>
      <c r="AE4925" s="13" t="e">
        <f ca="1">CalcTable[[#This Row],[PWC]]-CalcTable[[#This Row],[PercAmt]]-CalcTable[[#This Row],[Runoff]]</f>
        <v>#NAME?</v>
      </c>
      <c r="AF4925" s="13" t="e">
        <f ca="1">CalcTable[[#This Row],[IrrAmt]]/1000*CUR_IRR_AREA*10000/IRR_EFF</f>
        <v>#NAME?</v>
      </c>
      <c r="AG4925" s="147"/>
      <c r="AH4925" s="13"/>
      <c r="AI4925" s="50">
        <v>0</v>
      </c>
      <c r="AJ4925" s="50">
        <v>0</v>
      </c>
      <c r="AK4925" s="50">
        <v>0</v>
      </c>
      <c r="AL4925" s="50">
        <v>0</v>
      </c>
      <c r="AM4925" s="50"/>
      <c r="AN4925" s="50"/>
      <c r="AO4925" s="50"/>
      <c r="AP4925" s="50"/>
      <c r="AQ4925" s="50"/>
      <c r="AR4925" s="50"/>
      <c r="AS4925" s="50"/>
      <c r="AT4925" s="50"/>
      <c r="AU4925" s="50"/>
      <c r="AV4925" s="50"/>
      <c r="AW4925" s="50"/>
      <c r="AX4925" s="50">
        <f t="shared" si="1547"/>
        <v>0</v>
      </c>
      <c r="AY4925" s="50"/>
      <c r="AZ4925" s="50">
        <f t="shared" si="1537"/>
        <v>0</v>
      </c>
      <c r="BA4925" s="50">
        <f t="shared" si="1538"/>
        <v>0</v>
      </c>
      <c r="BB4925" s="50">
        <f t="shared" si="1539"/>
        <v>0</v>
      </c>
      <c r="BC4925" s="17">
        <f t="shared" si="1540"/>
        <v>19925</v>
      </c>
      <c r="BD4925" s="50">
        <f t="shared" si="1541"/>
        <v>0</v>
      </c>
      <c r="BE4925" s="50">
        <f t="shared" si="1542"/>
        <v>0</v>
      </c>
      <c r="BF4925" s="50">
        <f t="shared" si="1548"/>
        <v>0</v>
      </c>
      <c r="BG4925" s="50"/>
      <c r="BH4925" s="17">
        <f t="shared" si="1543"/>
        <v>0</v>
      </c>
      <c r="BI4925" s="17">
        <f t="shared" si="1551"/>
        <v>4925</v>
      </c>
      <c r="BJ4925" s="17">
        <f t="shared" si="1549"/>
        <v>4925</v>
      </c>
      <c r="BK4925" s="150">
        <f t="shared" si="1550"/>
        <v>33734</v>
      </c>
      <c r="BL4925" s="50" t="e">
        <f t="shared" ca="1" si="1544"/>
        <v>#NAME?</v>
      </c>
      <c r="BM4925" s="50" t="e">
        <f t="shared" ca="1" si="1545"/>
        <v>#NAME?</v>
      </c>
      <c r="BN4925" s="50" t="e">
        <f t="shared" ca="1" si="1546"/>
        <v>#NAME?</v>
      </c>
    </row>
    <row r="4926" spans="1:66" x14ac:dyDescent="0.35">
      <c r="A4926" s="48">
        <v>33735</v>
      </c>
      <c r="B4926" s="17">
        <v>1992</v>
      </c>
      <c r="C4926" s="17">
        <v>5</v>
      </c>
      <c r="D4926" s="17">
        <v>132</v>
      </c>
      <c r="E4926" s="17">
        <v>11</v>
      </c>
      <c r="F4926" s="17">
        <v>2</v>
      </c>
      <c r="G4926" s="50">
        <v>-0.2</v>
      </c>
      <c r="H4926" s="32">
        <v>2.8989651418475284</v>
      </c>
      <c r="I4926" s="50">
        <v>15.333333333333334</v>
      </c>
      <c r="J4926" s="13">
        <v>2.2000000000000002</v>
      </c>
      <c r="K4926" s="13">
        <f t="shared" si="1532"/>
        <v>2.2000000000000002</v>
      </c>
      <c r="L4926" s="13">
        <f t="shared" si="1533"/>
        <v>0</v>
      </c>
      <c r="M4926" s="13" t="e">
        <f ca="1">CalcTable[[#This Row],[IWC]]-AE4925</f>
        <v>#NAME?</v>
      </c>
      <c r="N4926" s="13" t="e">
        <f ca="1">IF(CalcTable[[#This Row],[Day of Year]]&lt;123,FCAP,AE4925)</f>
        <v>#NAME?</v>
      </c>
      <c r="O4926" s="17" t="e">
        <f ca="1">IF(IRR_DRIP,5,COUNTIF('IDET Wind Values'!C4910:G4910,"&lt;="&amp;IRR_MAXWIND))</f>
        <v>#NAME?</v>
      </c>
      <c r="P4926" s="13" t="e">
        <f ca="1">CalcTable[[#This Row],[ET_o]]*KL</f>
        <v>#NAME?</v>
      </c>
      <c r="Q4926" s="13" t="e">
        <f ca="1">IF(WILTPT&lt;=0,1,MAX(0,MIN(1,(CalcTable[[#This Row],[IWC]]-WILTPT)/(MAD-WILTPT))))</f>
        <v>#NAME?</v>
      </c>
      <c r="R4926" s="13" t="e">
        <f ca="1">CalcTable[[#This Row],[ETMult]]*CalcTable[[#This Row],[ETb]]</f>
        <v>#NAME?</v>
      </c>
      <c r="S4926" s="13" t="b">
        <f>INDEX(IRR_LIST,CalcTable[[#This Row],[Day of Week]]+1)</f>
        <v>0</v>
      </c>
      <c r="T4926" s="13">
        <f t="shared" ca="1" si="1534"/>
        <v>1</v>
      </c>
      <c r="U4926" s="13" t="b">
        <f ca="1">IF(CalcTable[[#This Row],[IrrPrecip]]&gt;=IC_MM,FALSE,TRUE)</f>
        <v>1</v>
      </c>
      <c r="V4926" s="13" t="b">
        <f t="shared" si="1535"/>
        <v>0</v>
      </c>
      <c r="W4926" s="13" t="e">
        <f ca="1">IF(AND(IRR_DRIP=FALSE,CalcTable[[#This Row],[IrrHours]]&lt;=0),FALSE,TRUE)</f>
        <v>#NAME?</v>
      </c>
      <c r="X4926" s="13" t="e">
        <f ca="1">AND(CalcTable[[#This Row],[IrrDay]],CalcTable[[#This Row],[IrrRain]],CalcTable[[#This Row],[IrrWarm]],CalcTable[[#This Row],[IrrWindy]])</f>
        <v>#NAME?</v>
      </c>
      <c r="Y4926" s="13" t="e">
        <f t="shared" ca="1" si="1536"/>
        <v>#NAME?</v>
      </c>
      <c r="Z4926" s="13" t="e">
        <f ca="1">CalcTable[[#This Row],[IrrHours]]/5</f>
        <v>#NAME?</v>
      </c>
      <c r="AA4926" s="13" t="e">
        <f ca="1">IF(CalcTable[[#This Row],[IrrFlag]]=FALSE,0,MAX(0,CalcTable[[#This Row],[VolRednWind]]*(FCAP*IRR_TARGET-CalcTable[[#This Row],[IWC]])))</f>
        <v>#NAME?</v>
      </c>
      <c r="AB4926" s="13" t="e">
        <f ca="1">CalcTable[[#This Row],[IWC]]+CalcTable[[#This Row],[Eff Precip]]+CalcTable[[#This Row],[IrrAmt]]-CalcTable[[#This Row],[AET]]</f>
        <v>#NAME?</v>
      </c>
      <c r="AC4926" s="13" t="e">
        <f ca="1">IF(CalcTable[[#This Row],[PWC]]&gt;FCAP,MIN(24*PERC,MIN(SAT,CalcTable[[#This Row],[PWC]])-FCAP),0)</f>
        <v>#NAME?</v>
      </c>
      <c r="AD4926" s="13" t="e">
        <f ca="1">IF(CalcTable[[#This Row],[PWC]]&gt;SAT,CalcTable[[#This Row],[PWC]]-SAT,0)</f>
        <v>#NAME?</v>
      </c>
      <c r="AE4926" s="13" t="e">
        <f ca="1">CalcTable[[#This Row],[PWC]]-CalcTable[[#This Row],[PercAmt]]-CalcTable[[#This Row],[Runoff]]</f>
        <v>#NAME?</v>
      </c>
      <c r="AF4926" s="13" t="e">
        <f ca="1">CalcTable[[#This Row],[IrrAmt]]/1000*CUR_IRR_AREA*10000/IRR_EFF</f>
        <v>#NAME?</v>
      </c>
      <c r="AG4926" s="147"/>
      <c r="AH4926" s="13"/>
      <c r="AI4926" s="50">
        <v>0</v>
      </c>
      <c r="AJ4926" s="50">
        <v>0</v>
      </c>
      <c r="AK4926" s="50">
        <v>0</v>
      </c>
      <c r="AL4926" s="50">
        <v>0</v>
      </c>
      <c r="AM4926" s="50"/>
      <c r="AN4926" s="50"/>
      <c r="AO4926" s="50"/>
      <c r="AP4926" s="50"/>
      <c r="AQ4926" s="50"/>
      <c r="AR4926" s="50"/>
      <c r="AS4926" s="50"/>
      <c r="AT4926" s="50"/>
      <c r="AU4926" s="50"/>
      <c r="AV4926" s="50"/>
      <c r="AW4926" s="50"/>
      <c r="AX4926" s="50">
        <f t="shared" si="1547"/>
        <v>0</v>
      </c>
      <c r="AY4926" s="50"/>
      <c r="AZ4926" s="50">
        <f t="shared" si="1537"/>
        <v>0</v>
      </c>
      <c r="BA4926" s="50">
        <f t="shared" si="1538"/>
        <v>0</v>
      </c>
      <c r="BB4926" s="50">
        <f t="shared" si="1539"/>
        <v>0</v>
      </c>
      <c r="BC4926" s="17">
        <f t="shared" si="1540"/>
        <v>19925</v>
      </c>
      <c r="BD4926" s="50">
        <f t="shared" si="1541"/>
        <v>0</v>
      </c>
      <c r="BE4926" s="50">
        <f t="shared" si="1542"/>
        <v>0</v>
      </c>
      <c r="BF4926" s="50">
        <f t="shared" si="1548"/>
        <v>0</v>
      </c>
      <c r="BG4926" s="50"/>
      <c r="BH4926" s="17">
        <f t="shared" si="1543"/>
        <v>0</v>
      </c>
      <c r="BI4926" s="17">
        <f t="shared" si="1551"/>
        <v>4926</v>
      </c>
      <c r="BJ4926" s="17">
        <f t="shared" si="1549"/>
        <v>4926</v>
      </c>
      <c r="BK4926" s="150">
        <f t="shared" si="1550"/>
        <v>33735</v>
      </c>
      <c r="BL4926" s="50" t="e">
        <f t="shared" ca="1" si="1544"/>
        <v>#NAME?</v>
      </c>
      <c r="BM4926" s="50" t="e">
        <f t="shared" ca="1" si="1545"/>
        <v>#NAME?</v>
      </c>
      <c r="BN4926" s="50" t="e">
        <f t="shared" ca="1" si="1546"/>
        <v>#NAME?</v>
      </c>
    </row>
    <row r="4927" spans="1:66" x14ac:dyDescent="0.35">
      <c r="A4927" s="48">
        <v>33736</v>
      </c>
      <c r="B4927" s="17">
        <v>1992</v>
      </c>
      <c r="C4927" s="17">
        <v>5</v>
      </c>
      <c r="D4927" s="17">
        <v>133</v>
      </c>
      <c r="E4927" s="17">
        <v>12</v>
      </c>
      <c r="F4927" s="17">
        <v>3</v>
      </c>
      <c r="G4927" s="50">
        <v>-2.1</v>
      </c>
      <c r="H4927" s="32">
        <v>2.687683831873799</v>
      </c>
      <c r="I4927" s="50">
        <v>14.666666666666666</v>
      </c>
      <c r="J4927" s="13">
        <v>0</v>
      </c>
      <c r="K4927" s="13">
        <f t="shared" si="1532"/>
        <v>0</v>
      </c>
      <c r="L4927" s="13">
        <f t="shared" si="1533"/>
        <v>0</v>
      </c>
      <c r="M4927" s="13" t="e">
        <f ca="1">CalcTable[[#This Row],[IWC]]-AE4926</f>
        <v>#NAME?</v>
      </c>
      <c r="N4927" s="13" t="e">
        <f ca="1">IF(CalcTable[[#This Row],[Day of Year]]&lt;123,FCAP,AE4926)</f>
        <v>#NAME?</v>
      </c>
      <c r="O4927" s="17" t="e">
        <f ca="1">IF(IRR_DRIP,5,COUNTIF('IDET Wind Values'!C4911:G4911,"&lt;="&amp;IRR_MAXWIND))</f>
        <v>#NAME?</v>
      </c>
      <c r="P4927" s="13" t="e">
        <f ca="1">CalcTable[[#This Row],[ET_o]]*KL</f>
        <v>#NAME?</v>
      </c>
      <c r="Q4927" s="13" t="e">
        <f ca="1">IF(WILTPT&lt;=0,1,MAX(0,MIN(1,(CalcTable[[#This Row],[IWC]]-WILTPT)/(MAD-WILTPT))))</f>
        <v>#NAME?</v>
      </c>
      <c r="R4927" s="13" t="e">
        <f ca="1">CalcTable[[#This Row],[ETMult]]*CalcTable[[#This Row],[ETb]]</f>
        <v>#NAME?</v>
      </c>
      <c r="S4927" s="13" t="b">
        <f>INDEX(IRR_LIST,CalcTable[[#This Row],[Day of Week]]+1)</f>
        <v>1</v>
      </c>
      <c r="T4927" s="13">
        <f t="shared" ca="1" si="1534"/>
        <v>3.2</v>
      </c>
      <c r="U4927" s="13" t="b">
        <f ca="1">IF(CalcTable[[#This Row],[IrrPrecip]]&gt;=IC_MM,FALSE,TRUE)</f>
        <v>1</v>
      </c>
      <c r="V4927" s="13" t="b">
        <f t="shared" si="1535"/>
        <v>0</v>
      </c>
      <c r="W4927" s="13" t="e">
        <f ca="1">IF(AND(IRR_DRIP=FALSE,CalcTable[[#This Row],[IrrHours]]&lt;=0),FALSE,TRUE)</f>
        <v>#NAME?</v>
      </c>
      <c r="X4927" s="13" t="e">
        <f ca="1">AND(CalcTable[[#This Row],[IrrDay]],CalcTable[[#This Row],[IrrRain]],CalcTable[[#This Row],[IrrWarm]],CalcTable[[#This Row],[IrrWindy]])</f>
        <v>#NAME?</v>
      </c>
      <c r="Y4927" s="13" t="e">
        <f t="shared" ca="1" si="1536"/>
        <v>#NAME?</v>
      </c>
      <c r="Z4927" s="13" t="e">
        <f ca="1">CalcTable[[#This Row],[IrrHours]]/5</f>
        <v>#NAME?</v>
      </c>
      <c r="AA4927" s="13" t="e">
        <f ca="1">IF(CalcTable[[#This Row],[IrrFlag]]=FALSE,0,MAX(0,CalcTable[[#This Row],[VolRednWind]]*(FCAP*IRR_TARGET-CalcTable[[#This Row],[IWC]])))</f>
        <v>#NAME?</v>
      </c>
      <c r="AB4927" s="13" t="e">
        <f ca="1">CalcTable[[#This Row],[IWC]]+CalcTable[[#This Row],[Eff Precip]]+CalcTable[[#This Row],[IrrAmt]]-CalcTable[[#This Row],[AET]]</f>
        <v>#NAME?</v>
      </c>
      <c r="AC4927" s="13" t="e">
        <f ca="1">IF(CalcTable[[#This Row],[PWC]]&gt;FCAP,MIN(24*PERC,MIN(SAT,CalcTable[[#This Row],[PWC]])-FCAP),0)</f>
        <v>#NAME?</v>
      </c>
      <c r="AD4927" s="13" t="e">
        <f ca="1">IF(CalcTable[[#This Row],[PWC]]&gt;SAT,CalcTable[[#This Row],[PWC]]-SAT,0)</f>
        <v>#NAME?</v>
      </c>
      <c r="AE4927" s="13" t="e">
        <f ca="1">CalcTable[[#This Row],[PWC]]-CalcTable[[#This Row],[PercAmt]]-CalcTable[[#This Row],[Runoff]]</f>
        <v>#NAME?</v>
      </c>
      <c r="AF4927" s="13" t="e">
        <f ca="1">CalcTable[[#This Row],[IrrAmt]]/1000*CUR_IRR_AREA*10000/IRR_EFF</f>
        <v>#NAME?</v>
      </c>
      <c r="AG4927" s="147"/>
      <c r="AH4927" s="13"/>
      <c r="AI4927" s="50">
        <v>0</v>
      </c>
      <c r="AJ4927" s="50">
        <v>0</v>
      </c>
      <c r="AK4927" s="50">
        <v>0</v>
      </c>
      <c r="AL4927" s="50">
        <v>0</v>
      </c>
      <c r="AM4927" s="50"/>
      <c r="AN4927" s="50"/>
      <c r="AO4927" s="50"/>
      <c r="AP4927" s="50"/>
      <c r="AQ4927" s="50"/>
      <c r="AR4927" s="50"/>
      <c r="AS4927" s="50"/>
      <c r="AT4927" s="50"/>
      <c r="AU4927" s="50"/>
      <c r="AV4927" s="50"/>
      <c r="AW4927" s="50"/>
      <c r="AX4927" s="50">
        <f t="shared" si="1547"/>
        <v>0</v>
      </c>
      <c r="AY4927" s="50"/>
      <c r="AZ4927" s="50">
        <f t="shared" si="1537"/>
        <v>0</v>
      </c>
      <c r="BA4927" s="50">
        <f t="shared" si="1538"/>
        <v>0</v>
      </c>
      <c r="BB4927" s="50">
        <f t="shared" si="1539"/>
        <v>0</v>
      </c>
      <c r="BC4927" s="17">
        <f t="shared" si="1540"/>
        <v>19925</v>
      </c>
      <c r="BD4927" s="50">
        <f t="shared" si="1541"/>
        <v>0</v>
      </c>
      <c r="BE4927" s="50">
        <f t="shared" si="1542"/>
        <v>0</v>
      </c>
      <c r="BF4927" s="50">
        <f t="shared" si="1548"/>
        <v>0</v>
      </c>
      <c r="BG4927" s="50"/>
      <c r="BH4927" s="17">
        <f t="shared" si="1543"/>
        <v>0</v>
      </c>
      <c r="BI4927" s="17">
        <f t="shared" si="1551"/>
        <v>4927</v>
      </c>
      <c r="BJ4927" s="17">
        <f t="shared" si="1549"/>
        <v>4927</v>
      </c>
      <c r="BK4927" s="150">
        <f t="shared" si="1550"/>
        <v>33736</v>
      </c>
      <c r="BL4927" s="50" t="e">
        <f t="shared" ca="1" si="1544"/>
        <v>#NAME?</v>
      </c>
      <c r="BM4927" s="50" t="e">
        <f t="shared" ca="1" si="1545"/>
        <v>#NAME?</v>
      </c>
      <c r="BN4927" s="50" t="e">
        <f t="shared" ca="1" si="1546"/>
        <v>#NAME?</v>
      </c>
    </row>
    <row r="4928" spans="1:66" x14ac:dyDescent="0.35">
      <c r="A4928" s="48">
        <v>33737</v>
      </c>
      <c r="B4928" s="17">
        <v>1992</v>
      </c>
      <c r="C4928" s="17">
        <v>5</v>
      </c>
      <c r="D4928" s="17">
        <v>134</v>
      </c>
      <c r="E4928" s="17">
        <v>13</v>
      </c>
      <c r="F4928" s="17">
        <v>4</v>
      </c>
      <c r="G4928" s="50">
        <v>-1.8</v>
      </c>
      <c r="H4928" s="32">
        <v>4.4986667852009168</v>
      </c>
      <c r="I4928" s="50">
        <v>6.5</v>
      </c>
      <c r="J4928" s="13">
        <v>0</v>
      </c>
      <c r="K4928" s="13">
        <f t="shared" si="1532"/>
        <v>0</v>
      </c>
      <c r="L4928" s="13">
        <f t="shared" si="1533"/>
        <v>0</v>
      </c>
      <c r="M4928" s="13" t="e">
        <f ca="1">CalcTable[[#This Row],[IWC]]-AE4927</f>
        <v>#NAME?</v>
      </c>
      <c r="N4928" s="13" t="e">
        <f ca="1">IF(CalcTable[[#This Row],[Day of Year]]&lt;123,FCAP,AE4927)</f>
        <v>#NAME?</v>
      </c>
      <c r="O4928" s="17" t="e">
        <f ca="1">IF(IRR_DRIP,5,COUNTIF('IDET Wind Values'!C4912:G4912,"&lt;="&amp;IRR_MAXWIND))</f>
        <v>#NAME?</v>
      </c>
      <c r="P4928" s="13" t="e">
        <f ca="1">CalcTable[[#This Row],[ET_o]]*KL</f>
        <v>#NAME?</v>
      </c>
      <c r="Q4928" s="13" t="e">
        <f ca="1">IF(WILTPT&lt;=0,1,MAX(0,MIN(1,(CalcTable[[#This Row],[IWC]]-WILTPT)/(MAD-WILTPT))))</f>
        <v>#NAME?</v>
      </c>
      <c r="R4928" s="13" t="e">
        <f ca="1">CalcTable[[#This Row],[ETMult]]*CalcTable[[#This Row],[ETb]]</f>
        <v>#NAME?</v>
      </c>
      <c r="S4928" s="13" t="b">
        <f>INDEX(IRR_LIST,CalcTable[[#This Row],[Day of Week]]+1)</f>
        <v>0</v>
      </c>
      <c r="T4928" s="13">
        <f t="shared" ca="1" si="1534"/>
        <v>2.2000000000000002</v>
      </c>
      <c r="U4928" s="13" t="b">
        <f ca="1">IF(CalcTable[[#This Row],[IrrPrecip]]&gt;=IC_MM,FALSE,TRUE)</f>
        <v>1</v>
      </c>
      <c r="V4928" s="13" t="b">
        <f t="shared" si="1535"/>
        <v>1</v>
      </c>
      <c r="W4928" s="13" t="e">
        <f ca="1">IF(AND(IRR_DRIP=FALSE,CalcTable[[#This Row],[IrrHours]]&lt;=0),FALSE,TRUE)</f>
        <v>#NAME?</v>
      </c>
      <c r="X4928" s="13" t="e">
        <f ca="1">AND(CalcTable[[#This Row],[IrrDay]],CalcTable[[#This Row],[IrrRain]],CalcTable[[#This Row],[IrrWarm]],CalcTable[[#This Row],[IrrWindy]])</f>
        <v>#NAME?</v>
      </c>
      <c r="Y4928" s="13" t="e">
        <f t="shared" ca="1" si="1536"/>
        <v>#NAME?</v>
      </c>
      <c r="Z4928" s="13" t="e">
        <f ca="1">CalcTable[[#This Row],[IrrHours]]/5</f>
        <v>#NAME?</v>
      </c>
      <c r="AA4928" s="13" t="e">
        <f ca="1">IF(CalcTable[[#This Row],[IrrFlag]]=FALSE,0,MAX(0,CalcTable[[#This Row],[VolRednWind]]*(FCAP*IRR_TARGET-CalcTable[[#This Row],[IWC]])))</f>
        <v>#NAME?</v>
      </c>
      <c r="AB4928" s="13" t="e">
        <f ca="1">CalcTable[[#This Row],[IWC]]+CalcTable[[#This Row],[Eff Precip]]+CalcTable[[#This Row],[IrrAmt]]-CalcTable[[#This Row],[AET]]</f>
        <v>#NAME?</v>
      </c>
      <c r="AC4928" s="13" t="e">
        <f ca="1">IF(CalcTable[[#This Row],[PWC]]&gt;FCAP,MIN(24*PERC,MIN(SAT,CalcTable[[#This Row],[PWC]])-FCAP),0)</f>
        <v>#NAME?</v>
      </c>
      <c r="AD4928" s="13" t="e">
        <f ca="1">IF(CalcTable[[#This Row],[PWC]]&gt;SAT,CalcTable[[#This Row],[PWC]]-SAT,0)</f>
        <v>#NAME?</v>
      </c>
      <c r="AE4928" s="13" t="e">
        <f ca="1">CalcTable[[#This Row],[PWC]]-CalcTable[[#This Row],[PercAmt]]-CalcTable[[#This Row],[Runoff]]</f>
        <v>#NAME?</v>
      </c>
      <c r="AF4928" s="13" t="e">
        <f ca="1">CalcTable[[#This Row],[IrrAmt]]/1000*CUR_IRR_AREA*10000/IRR_EFF</f>
        <v>#NAME?</v>
      </c>
      <c r="AG4928" s="147"/>
      <c r="AH4928" s="13"/>
      <c r="AI4928" s="50">
        <v>0</v>
      </c>
      <c r="AJ4928" s="50">
        <v>0</v>
      </c>
      <c r="AK4928" s="50">
        <v>0</v>
      </c>
      <c r="AL4928" s="50">
        <v>9.3730126754891891</v>
      </c>
      <c r="AM4928" s="50"/>
      <c r="AN4928" s="50"/>
      <c r="AO4928" s="50"/>
      <c r="AP4928" s="50"/>
      <c r="AQ4928" s="50"/>
      <c r="AR4928" s="50"/>
      <c r="AS4928" s="50"/>
      <c r="AT4928" s="50"/>
      <c r="AU4928" s="50"/>
      <c r="AV4928" s="50"/>
      <c r="AW4928" s="50"/>
      <c r="AX4928" s="50">
        <f t="shared" si="1547"/>
        <v>9.3730126754891891</v>
      </c>
      <c r="AY4928" s="50"/>
      <c r="AZ4928" s="50">
        <f t="shared" si="1537"/>
        <v>274.94170514768291</v>
      </c>
      <c r="BA4928" s="50">
        <f t="shared" si="1538"/>
        <v>423.32294284643245</v>
      </c>
      <c r="BB4928" s="50">
        <f t="shared" si="1539"/>
        <v>436.41540499632214</v>
      </c>
      <c r="BC4928" s="17">
        <f t="shared" si="1540"/>
        <v>19925</v>
      </c>
      <c r="BD4928" s="50">
        <f t="shared" si="1541"/>
        <v>9.3730126754891891</v>
      </c>
      <c r="BE4928" s="50">
        <f t="shared" si="1542"/>
        <v>274.94170514768291</v>
      </c>
      <c r="BF4928" s="50">
        <f t="shared" si="1548"/>
        <v>449.71710392500592</v>
      </c>
      <c r="BG4928" s="50"/>
      <c r="BH4928" s="17">
        <f t="shared" si="1543"/>
        <v>0</v>
      </c>
      <c r="BI4928" s="17">
        <f t="shared" si="1551"/>
        <v>4928</v>
      </c>
      <c r="BJ4928" s="17">
        <f t="shared" si="1549"/>
        <v>4928</v>
      </c>
      <c r="BK4928" s="150">
        <f t="shared" si="1550"/>
        <v>33737</v>
      </c>
      <c r="BL4928" s="50" t="e">
        <f t="shared" ca="1" si="1544"/>
        <v>#NAME?</v>
      </c>
      <c r="BM4928" s="50" t="e">
        <f t="shared" ca="1" si="1545"/>
        <v>#NAME?</v>
      </c>
      <c r="BN4928" s="50" t="e">
        <f t="shared" ca="1" si="1546"/>
        <v>#NAME?</v>
      </c>
    </row>
    <row r="4929" spans="1:66" x14ac:dyDescent="0.35">
      <c r="A4929" s="48">
        <v>33738</v>
      </c>
      <c r="B4929" s="17">
        <v>1992</v>
      </c>
      <c r="C4929" s="17">
        <v>5</v>
      </c>
      <c r="D4929" s="17">
        <v>135</v>
      </c>
      <c r="E4929" s="17">
        <v>14</v>
      </c>
      <c r="F4929" s="17">
        <v>5</v>
      </c>
      <c r="G4929" s="50">
        <v>7.9</v>
      </c>
      <c r="H4929" s="32">
        <v>4.9644411589748101</v>
      </c>
      <c r="I4929" s="50">
        <v>21.666666666666668</v>
      </c>
      <c r="J4929" s="13">
        <v>0</v>
      </c>
      <c r="K4929" s="13">
        <f t="shared" si="1532"/>
        <v>0</v>
      </c>
      <c r="L4929" s="13">
        <f t="shared" si="1533"/>
        <v>0</v>
      </c>
      <c r="M4929" s="13" t="e">
        <f ca="1">CalcTable[[#This Row],[IWC]]-AE4928</f>
        <v>#NAME?</v>
      </c>
      <c r="N4929" s="13" t="e">
        <f ca="1">IF(CalcTable[[#This Row],[Day of Year]]&lt;123,FCAP,AE4928)</f>
        <v>#NAME?</v>
      </c>
      <c r="O4929" s="17" t="e">
        <f ca="1">IF(IRR_DRIP,5,COUNTIF('IDET Wind Values'!C4913:G4913,"&lt;="&amp;IRR_MAXWIND))</f>
        <v>#NAME?</v>
      </c>
      <c r="P4929" s="13" t="e">
        <f ca="1">CalcTable[[#This Row],[ET_o]]*KL</f>
        <v>#NAME?</v>
      </c>
      <c r="Q4929" s="13" t="e">
        <f ca="1">IF(WILTPT&lt;=0,1,MAX(0,MIN(1,(CalcTable[[#This Row],[IWC]]-WILTPT)/(MAD-WILTPT))))</f>
        <v>#NAME?</v>
      </c>
      <c r="R4929" s="13" t="e">
        <f ca="1">CalcTable[[#This Row],[ETMult]]*CalcTable[[#This Row],[ETb]]</f>
        <v>#NAME?</v>
      </c>
      <c r="S4929" s="13" t="b">
        <f>INDEX(IRR_LIST,CalcTable[[#This Row],[Day of Week]]+1)</f>
        <v>1</v>
      </c>
      <c r="T4929" s="13">
        <f t="shared" ca="1" si="1534"/>
        <v>0</v>
      </c>
      <c r="U4929" s="13" t="b">
        <f ca="1">IF(CalcTable[[#This Row],[IrrPrecip]]&gt;=IC_MM,FALSE,TRUE)</f>
        <v>1</v>
      </c>
      <c r="V4929" s="13" t="b">
        <f t="shared" si="1535"/>
        <v>0</v>
      </c>
      <c r="W4929" s="13" t="e">
        <f ca="1">IF(AND(IRR_DRIP=FALSE,CalcTable[[#This Row],[IrrHours]]&lt;=0),FALSE,TRUE)</f>
        <v>#NAME?</v>
      </c>
      <c r="X4929" s="13" t="e">
        <f ca="1">AND(CalcTable[[#This Row],[IrrDay]],CalcTable[[#This Row],[IrrRain]],CalcTable[[#This Row],[IrrWarm]],CalcTable[[#This Row],[IrrWindy]])</f>
        <v>#NAME?</v>
      </c>
      <c r="Y4929" s="13" t="e">
        <f t="shared" ca="1" si="1536"/>
        <v>#NAME?</v>
      </c>
      <c r="Z4929" s="13" t="e">
        <f ca="1">CalcTable[[#This Row],[IrrHours]]/5</f>
        <v>#NAME?</v>
      </c>
      <c r="AA4929" s="13" t="e">
        <f ca="1">IF(CalcTable[[#This Row],[IrrFlag]]=FALSE,0,MAX(0,CalcTable[[#This Row],[VolRednWind]]*(FCAP*IRR_TARGET-CalcTable[[#This Row],[IWC]])))</f>
        <v>#NAME?</v>
      </c>
      <c r="AB4929" s="13" t="e">
        <f ca="1">CalcTable[[#This Row],[IWC]]+CalcTable[[#This Row],[Eff Precip]]+CalcTable[[#This Row],[IrrAmt]]-CalcTable[[#This Row],[AET]]</f>
        <v>#NAME?</v>
      </c>
      <c r="AC4929" s="13" t="e">
        <f ca="1">IF(CalcTable[[#This Row],[PWC]]&gt;FCAP,MIN(24*PERC,MIN(SAT,CalcTable[[#This Row],[PWC]])-FCAP),0)</f>
        <v>#NAME?</v>
      </c>
      <c r="AD4929" s="13" t="e">
        <f ca="1">IF(CalcTable[[#This Row],[PWC]]&gt;SAT,CalcTable[[#This Row],[PWC]]-SAT,0)</f>
        <v>#NAME?</v>
      </c>
      <c r="AE4929" s="13" t="e">
        <f ca="1">CalcTable[[#This Row],[PWC]]-CalcTable[[#This Row],[PercAmt]]-CalcTable[[#This Row],[Runoff]]</f>
        <v>#NAME?</v>
      </c>
      <c r="AF4929" s="13" t="e">
        <f ca="1">CalcTable[[#This Row],[IrrAmt]]/1000*CUR_IRR_AREA*10000/IRR_EFF</f>
        <v>#NAME?</v>
      </c>
      <c r="AG4929" s="147"/>
      <c r="AH4929" s="13"/>
      <c r="AI4929" s="50">
        <v>0</v>
      </c>
      <c r="AJ4929" s="50">
        <v>0</v>
      </c>
      <c r="AK4929" s="50">
        <v>0</v>
      </c>
      <c r="AL4929" s="50">
        <v>0</v>
      </c>
      <c r="AM4929" s="50"/>
      <c r="AN4929" s="50"/>
      <c r="AO4929" s="50"/>
      <c r="AP4929" s="50"/>
      <c r="AQ4929" s="50"/>
      <c r="AR4929" s="50"/>
      <c r="AS4929" s="50"/>
      <c r="AT4929" s="50"/>
      <c r="AU4929" s="50"/>
      <c r="AV4929" s="50"/>
      <c r="AW4929" s="50"/>
      <c r="AX4929" s="50">
        <f t="shared" si="1547"/>
        <v>0</v>
      </c>
      <c r="AY4929" s="50"/>
      <c r="AZ4929" s="50">
        <f t="shared" si="1537"/>
        <v>0</v>
      </c>
      <c r="BA4929" s="50">
        <f t="shared" si="1538"/>
        <v>0</v>
      </c>
      <c r="BB4929" s="50">
        <f t="shared" si="1539"/>
        <v>0</v>
      </c>
      <c r="BC4929" s="17">
        <f t="shared" si="1540"/>
        <v>19925</v>
      </c>
      <c r="BD4929" s="50">
        <f t="shared" si="1541"/>
        <v>0</v>
      </c>
      <c r="BE4929" s="50">
        <f t="shared" si="1542"/>
        <v>0</v>
      </c>
      <c r="BF4929" s="50">
        <f t="shared" si="1548"/>
        <v>0</v>
      </c>
      <c r="BG4929" s="50"/>
      <c r="BH4929" s="17">
        <f t="shared" si="1543"/>
        <v>0</v>
      </c>
      <c r="BI4929" s="17">
        <f t="shared" si="1551"/>
        <v>4929</v>
      </c>
      <c r="BJ4929" s="17">
        <f t="shared" si="1549"/>
        <v>4929</v>
      </c>
      <c r="BK4929" s="150">
        <f t="shared" si="1550"/>
        <v>33738</v>
      </c>
      <c r="BL4929" s="50" t="e">
        <f t="shared" ca="1" si="1544"/>
        <v>#NAME?</v>
      </c>
      <c r="BM4929" s="50" t="e">
        <f t="shared" ca="1" si="1545"/>
        <v>#NAME?</v>
      </c>
      <c r="BN4929" s="50" t="e">
        <f t="shared" ca="1" si="1546"/>
        <v>#NAME?</v>
      </c>
    </row>
    <row r="4930" spans="1:66" x14ac:dyDescent="0.35">
      <c r="A4930" s="48">
        <v>33739</v>
      </c>
      <c r="B4930" s="17">
        <v>1992</v>
      </c>
      <c r="C4930" s="17">
        <v>5</v>
      </c>
      <c r="D4930" s="17">
        <v>136</v>
      </c>
      <c r="E4930" s="17">
        <v>15</v>
      </c>
      <c r="F4930" s="17">
        <v>6</v>
      </c>
      <c r="G4930" s="50">
        <v>-0.7</v>
      </c>
      <c r="H4930" s="32">
        <v>2.6862543273653809</v>
      </c>
      <c r="I4930" s="50">
        <v>24.833333333333332</v>
      </c>
      <c r="J4930" s="13">
        <v>6.2</v>
      </c>
      <c r="K4930" s="13">
        <f t="shared" si="1532"/>
        <v>6.2</v>
      </c>
      <c r="L4930" s="13">
        <f t="shared" si="1533"/>
        <v>0.90000000000000013</v>
      </c>
      <c r="M4930" s="13" t="e">
        <f ca="1">CalcTable[[#This Row],[IWC]]-AE4929</f>
        <v>#NAME?</v>
      </c>
      <c r="N4930" s="13" t="e">
        <f ca="1">IF(CalcTable[[#This Row],[Day of Year]]&lt;123,FCAP,AE4929)</f>
        <v>#NAME?</v>
      </c>
      <c r="O4930" s="17" t="e">
        <f ca="1">IF(IRR_DRIP,5,COUNTIF('IDET Wind Values'!C4914:G4914,"&lt;="&amp;IRR_MAXWIND))</f>
        <v>#NAME?</v>
      </c>
      <c r="P4930" s="13" t="e">
        <f ca="1">CalcTable[[#This Row],[ET_o]]*KL</f>
        <v>#NAME?</v>
      </c>
      <c r="Q4930" s="13" t="e">
        <f ca="1">IF(WILTPT&lt;=0,1,MAX(0,MIN(1,(CalcTable[[#This Row],[IWC]]-WILTPT)/(MAD-WILTPT))))</f>
        <v>#NAME?</v>
      </c>
      <c r="R4930" s="13" t="e">
        <f ca="1">CalcTable[[#This Row],[ETMult]]*CalcTable[[#This Row],[ETb]]</f>
        <v>#NAME?</v>
      </c>
      <c r="S4930" s="13" t="b">
        <f>INDEX(IRR_LIST,CalcTable[[#This Row],[Day of Week]]+1)</f>
        <v>0</v>
      </c>
      <c r="T4930" s="13">
        <f t="shared" ca="1" si="1534"/>
        <v>0</v>
      </c>
      <c r="U4930" s="13" t="b">
        <f ca="1">IF(CalcTable[[#This Row],[IrrPrecip]]&gt;=IC_MM,FALSE,TRUE)</f>
        <v>1</v>
      </c>
      <c r="V4930" s="13" t="b">
        <f t="shared" si="1535"/>
        <v>0</v>
      </c>
      <c r="W4930" s="13" t="e">
        <f ca="1">IF(AND(IRR_DRIP=FALSE,CalcTable[[#This Row],[IrrHours]]&lt;=0),FALSE,TRUE)</f>
        <v>#NAME?</v>
      </c>
      <c r="X4930" s="13" t="e">
        <f ca="1">AND(CalcTable[[#This Row],[IrrDay]],CalcTable[[#This Row],[IrrRain]],CalcTable[[#This Row],[IrrWarm]],CalcTable[[#This Row],[IrrWindy]])</f>
        <v>#NAME?</v>
      </c>
      <c r="Y4930" s="13" t="e">
        <f t="shared" ca="1" si="1536"/>
        <v>#NAME?</v>
      </c>
      <c r="Z4930" s="13" t="e">
        <f ca="1">CalcTable[[#This Row],[IrrHours]]/5</f>
        <v>#NAME?</v>
      </c>
      <c r="AA4930" s="13" t="e">
        <f ca="1">IF(CalcTable[[#This Row],[IrrFlag]]=FALSE,0,MAX(0,CalcTable[[#This Row],[VolRednWind]]*(FCAP*IRR_TARGET-CalcTable[[#This Row],[IWC]])))</f>
        <v>#NAME?</v>
      </c>
      <c r="AB4930" s="13" t="e">
        <f ca="1">CalcTable[[#This Row],[IWC]]+CalcTable[[#This Row],[Eff Precip]]+CalcTable[[#This Row],[IrrAmt]]-CalcTable[[#This Row],[AET]]</f>
        <v>#NAME?</v>
      </c>
      <c r="AC4930" s="13" t="e">
        <f ca="1">IF(CalcTable[[#This Row],[PWC]]&gt;FCAP,MIN(24*PERC,MIN(SAT,CalcTable[[#This Row],[PWC]])-FCAP),0)</f>
        <v>#NAME?</v>
      </c>
      <c r="AD4930" s="13" t="e">
        <f ca="1">IF(CalcTable[[#This Row],[PWC]]&gt;SAT,CalcTable[[#This Row],[PWC]]-SAT,0)</f>
        <v>#NAME?</v>
      </c>
      <c r="AE4930" s="13" t="e">
        <f ca="1">CalcTable[[#This Row],[PWC]]-CalcTable[[#This Row],[PercAmt]]-CalcTable[[#This Row],[Runoff]]</f>
        <v>#NAME?</v>
      </c>
      <c r="AF4930" s="13" t="e">
        <f ca="1">CalcTable[[#This Row],[IrrAmt]]/1000*CUR_IRR_AREA*10000/IRR_EFF</f>
        <v>#NAME?</v>
      </c>
      <c r="AG4930" s="147"/>
      <c r="AH4930" s="13"/>
      <c r="AI4930" s="50">
        <v>0</v>
      </c>
      <c r="AJ4930" s="50">
        <v>0</v>
      </c>
      <c r="AK4930" s="50">
        <v>0</v>
      </c>
      <c r="AL4930" s="50">
        <v>0</v>
      </c>
      <c r="AM4930" s="50"/>
      <c r="AN4930" s="50"/>
      <c r="AO4930" s="50"/>
      <c r="AP4930" s="50"/>
      <c r="AQ4930" s="50"/>
      <c r="AR4930" s="50"/>
      <c r="AS4930" s="50"/>
      <c r="AT4930" s="50"/>
      <c r="AU4930" s="50"/>
      <c r="AV4930" s="50"/>
      <c r="AW4930" s="50"/>
      <c r="AX4930" s="50">
        <f t="shared" si="1547"/>
        <v>0</v>
      </c>
      <c r="AY4930" s="50"/>
      <c r="AZ4930" s="50">
        <f t="shared" si="1537"/>
        <v>0</v>
      </c>
      <c r="BA4930" s="50">
        <f t="shared" si="1538"/>
        <v>0</v>
      </c>
      <c r="BB4930" s="50">
        <f t="shared" si="1539"/>
        <v>0</v>
      </c>
      <c r="BC4930" s="17">
        <f t="shared" si="1540"/>
        <v>19925</v>
      </c>
      <c r="BD4930" s="50">
        <f t="shared" si="1541"/>
        <v>0</v>
      </c>
      <c r="BE4930" s="50">
        <f t="shared" si="1542"/>
        <v>0</v>
      </c>
      <c r="BF4930" s="50">
        <f t="shared" si="1548"/>
        <v>0</v>
      </c>
      <c r="BG4930" s="50"/>
      <c r="BH4930" s="17">
        <f t="shared" si="1543"/>
        <v>0</v>
      </c>
      <c r="BI4930" s="17">
        <f t="shared" si="1551"/>
        <v>4930</v>
      </c>
      <c r="BJ4930" s="17">
        <f t="shared" si="1549"/>
        <v>4930</v>
      </c>
      <c r="BK4930" s="150">
        <f t="shared" si="1550"/>
        <v>33739</v>
      </c>
      <c r="BL4930" s="50" t="e">
        <f t="shared" ca="1" si="1544"/>
        <v>#NAME?</v>
      </c>
      <c r="BM4930" s="50" t="e">
        <f t="shared" ca="1" si="1545"/>
        <v>#NAME?</v>
      </c>
      <c r="BN4930" s="50" t="e">
        <f t="shared" ca="1" si="1546"/>
        <v>#NAME?</v>
      </c>
    </row>
    <row r="4931" spans="1:66" x14ac:dyDescent="0.35">
      <c r="A4931" s="48">
        <v>33740</v>
      </c>
      <c r="B4931" s="17">
        <v>1992</v>
      </c>
      <c r="C4931" s="17">
        <v>5</v>
      </c>
      <c r="D4931" s="17">
        <v>137</v>
      </c>
      <c r="E4931" s="17">
        <v>16</v>
      </c>
      <c r="F4931" s="17">
        <v>7</v>
      </c>
      <c r="G4931" s="50">
        <v>-2.7</v>
      </c>
      <c r="H4931" s="32">
        <v>4.4046542158081712</v>
      </c>
      <c r="I4931" s="50">
        <v>12</v>
      </c>
      <c r="J4931" s="13">
        <v>0</v>
      </c>
      <c r="K4931" s="13">
        <f t="shared" si="1532"/>
        <v>0</v>
      </c>
      <c r="L4931" s="13">
        <f t="shared" si="1533"/>
        <v>0</v>
      </c>
      <c r="M4931" s="13" t="e">
        <f ca="1">CalcTable[[#This Row],[IWC]]-AE4930</f>
        <v>#NAME?</v>
      </c>
      <c r="N4931" s="13" t="e">
        <f ca="1">IF(CalcTable[[#This Row],[Day of Year]]&lt;123,FCAP,AE4930)</f>
        <v>#NAME?</v>
      </c>
      <c r="O4931" s="17" t="e">
        <f ca="1">IF(IRR_DRIP,5,COUNTIF('IDET Wind Values'!C4915:G4915,"&lt;="&amp;IRR_MAXWIND))</f>
        <v>#NAME?</v>
      </c>
      <c r="P4931" s="13" t="e">
        <f ca="1">CalcTable[[#This Row],[ET_o]]*KL</f>
        <v>#NAME?</v>
      </c>
      <c r="Q4931" s="13" t="e">
        <f ca="1">IF(WILTPT&lt;=0,1,MAX(0,MIN(1,(CalcTable[[#This Row],[IWC]]-WILTPT)/(MAD-WILTPT))))</f>
        <v>#NAME?</v>
      </c>
      <c r="R4931" s="13" t="e">
        <f ca="1">CalcTable[[#This Row],[ETMult]]*CalcTable[[#This Row],[ETb]]</f>
        <v>#NAME?</v>
      </c>
      <c r="S4931" s="13" t="b">
        <f>INDEX(IRR_LIST,CalcTable[[#This Row],[Day of Week]]+1)</f>
        <v>0</v>
      </c>
      <c r="T4931" s="13">
        <f t="shared" ca="1" si="1534"/>
        <v>6.2</v>
      </c>
      <c r="U4931" s="13" t="b">
        <f ca="1">IF(CalcTable[[#This Row],[IrrPrecip]]&gt;=IC_MM,FALSE,TRUE)</f>
        <v>1</v>
      </c>
      <c r="V4931" s="13" t="b">
        <f t="shared" si="1535"/>
        <v>1</v>
      </c>
      <c r="W4931" s="13" t="e">
        <f ca="1">IF(AND(IRR_DRIP=FALSE,CalcTable[[#This Row],[IrrHours]]&lt;=0),FALSE,TRUE)</f>
        <v>#NAME?</v>
      </c>
      <c r="X4931" s="13" t="e">
        <f ca="1">AND(CalcTable[[#This Row],[IrrDay]],CalcTable[[#This Row],[IrrRain]],CalcTable[[#This Row],[IrrWarm]],CalcTable[[#This Row],[IrrWindy]])</f>
        <v>#NAME?</v>
      </c>
      <c r="Y4931" s="13" t="e">
        <f t="shared" ca="1" si="1536"/>
        <v>#NAME?</v>
      </c>
      <c r="Z4931" s="13" t="e">
        <f ca="1">CalcTable[[#This Row],[IrrHours]]/5</f>
        <v>#NAME?</v>
      </c>
      <c r="AA4931" s="13" t="e">
        <f ca="1">IF(CalcTable[[#This Row],[IrrFlag]]=FALSE,0,MAX(0,CalcTable[[#This Row],[VolRednWind]]*(FCAP*IRR_TARGET-CalcTable[[#This Row],[IWC]])))</f>
        <v>#NAME?</v>
      </c>
      <c r="AB4931" s="13" t="e">
        <f ca="1">CalcTable[[#This Row],[IWC]]+CalcTable[[#This Row],[Eff Precip]]+CalcTable[[#This Row],[IrrAmt]]-CalcTable[[#This Row],[AET]]</f>
        <v>#NAME?</v>
      </c>
      <c r="AC4931" s="13" t="e">
        <f ca="1">IF(CalcTable[[#This Row],[PWC]]&gt;FCAP,MIN(24*PERC,MIN(SAT,CalcTable[[#This Row],[PWC]])-FCAP),0)</f>
        <v>#NAME?</v>
      </c>
      <c r="AD4931" s="13" t="e">
        <f ca="1">IF(CalcTable[[#This Row],[PWC]]&gt;SAT,CalcTable[[#This Row],[PWC]]-SAT,0)</f>
        <v>#NAME?</v>
      </c>
      <c r="AE4931" s="13" t="e">
        <f ca="1">CalcTable[[#This Row],[PWC]]-CalcTable[[#This Row],[PercAmt]]-CalcTable[[#This Row],[Runoff]]</f>
        <v>#NAME?</v>
      </c>
      <c r="AF4931" s="13" t="e">
        <f ca="1">CalcTable[[#This Row],[IrrAmt]]/1000*CUR_IRR_AREA*10000/IRR_EFF</f>
        <v>#NAME?</v>
      </c>
      <c r="AG4931" s="147"/>
      <c r="AH4931" s="13"/>
      <c r="AI4931" s="50">
        <v>0</v>
      </c>
      <c r="AJ4931" s="50">
        <v>0</v>
      </c>
      <c r="AK4931" s="50">
        <v>0</v>
      </c>
      <c r="AL4931" s="50">
        <v>0</v>
      </c>
      <c r="AM4931" s="50"/>
      <c r="AN4931" s="50"/>
      <c r="AO4931" s="50"/>
      <c r="AP4931" s="50"/>
      <c r="AQ4931" s="50"/>
      <c r="AR4931" s="50"/>
      <c r="AS4931" s="50"/>
      <c r="AT4931" s="50"/>
      <c r="AU4931" s="50"/>
      <c r="AV4931" s="50"/>
      <c r="AW4931" s="50"/>
      <c r="AX4931" s="50">
        <f t="shared" si="1547"/>
        <v>0</v>
      </c>
      <c r="AY4931" s="50"/>
      <c r="AZ4931" s="50">
        <f t="shared" si="1537"/>
        <v>0</v>
      </c>
      <c r="BA4931" s="50">
        <f t="shared" si="1538"/>
        <v>0</v>
      </c>
      <c r="BB4931" s="50">
        <f t="shared" si="1539"/>
        <v>0</v>
      </c>
      <c r="BC4931" s="17">
        <f t="shared" si="1540"/>
        <v>19925</v>
      </c>
      <c r="BD4931" s="50">
        <f t="shared" si="1541"/>
        <v>0</v>
      </c>
      <c r="BE4931" s="50">
        <f t="shared" si="1542"/>
        <v>0</v>
      </c>
      <c r="BF4931" s="50">
        <f t="shared" si="1548"/>
        <v>0</v>
      </c>
      <c r="BG4931" s="50"/>
      <c r="BH4931" s="17">
        <f t="shared" si="1543"/>
        <v>0</v>
      </c>
      <c r="BI4931" s="17">
        <f t="shared" si="1551"/>
        <v>4931</v>
      </c>
      <c r="BJ4931" s="17">
        <f t="shared" si="1549"/>
        <v>4931</v>
      </c>
      <c r="BK4931" s="150">
        <f t="shared" si="1550"/>
        <v>33740</v>
      </c>
      <c r="BL4931" s="50" t="e">
        <f t="shared" ca="1" si="1544"/>
        <v>#NAME?</v>
      </c>
      <c r="BM4931" s="50" t="e">
        <f t="shared" ca="1" si="1545"/>
        <v>#NAME?</v>
      </c>
      <c r="BN4931" s="50" t="e">
        <f t="shared" ca="1" si="1546"/>
        <v>#NAME?</v>
      </c>
    </row>
    <row r="4932" spans="1:66" x14ac:dyDescent="0.35">
      <c r="A4932" s="48">
        <v>33741</v>
      </c>
      <c r="B4932" s="17">
        <v>1992</v>
      </c>
      <c r="C4932" s="17">
        <v>5</v>
      </c>
      <c r="D4932" s="17">
        <v>138</v>
      </c>
      <c r="E4932" s="17">
        <v>17</v>
      </c>
      <c r="F4932" s="17">
        <v>1</v>
      </c>
      <c r="G4932" s="50">
        <v>7.5</v>
      </c>
      <c r="H4932" s="32">
        <v>5.679617277219088</v>
      </c>
      <c r="I4932" s="50">
        <v>10.833333333333334</v>
      </c>
      <c r="J4932" s="13">
        <v>0</v>
      </c>
      <c r="K4932" s="13">
        <f t="shared" si="1532"/>
        <v>0</v>
      </c>
      <c r="L4932" s="13">
        <f t="shared" si="1533"/>
        <v>0</v>
      </c>
      <c r="M4932" s="13" t="e">
        <f ca="1">CalcTable[[#This Row],[IWC]]-AE4931</f>
        <v>#NAME?</v>
      </c>
      <c r="N4932" s="13" t="e">
        <f ca="1">IF(CalcTable[[#This Row],[Day of Year]]&lt;123,FCAP,AE4931)</f>
        <v>#NAME?</v>
      </c>
      <c r="O4932" s="17" t="e">
        <f ca="1">IF(IRR_DRIP,5,COUNTIF('IDET Wind Values'!C4916:G4916,"&lt;="&amp;IRR_MAXWIND))</f>
        <v>#NAME?</v>
      </c>
      <c r="P4932" s="13" t="e">
        <f ca="1">CalcTable[[#This Row],[ET_o]]*KL</f>
        <v>#NAME?</v>
      </c>
      <c r="Q4932" s="13" t="e">
        <f ca="1">IF(WILTPT&lt;=0,1,MAX(0,MIN(1,(CalcTable[[#This Row],[IWC]]-WILTPT)/(MAD-WILTPT))))</f>
        <v>#NAME?</v>
      </c>
      <c r="R4932" s="13" t="e">
        <f ca="1">CalcTable[[#This Row],[ETMult]]*CalcTable[[#This Row],[ETb]]</f>
        <v>#NAME?</v>
      </c>
      <c r="S4932" s="13" t="b">
        <f>INDEX(IRR_LIST,CalcTable[[#This Row],[Day of Week]]+1)</f>
        <v>1</v>
      </c>
      <c r="T4932" s="13">
        <f t="shared" ca="1" si="1534"/>
        <v>6.2</v>
      </c>
      <c r="U4932" s="13" t="b">
        <f ca="1">IF(CalcTable[[#This Row],[IrrPrecip]]&gt;=IC_MM,FALSE,TRUE)</f>
        <v>1</v>
      </c>
      <c r="V4932" s="13" t="b">
        <f t="shared" si="1535"/>
        <v>1</v>
      </c>
      <c r="W4932" s="13" t="e">
        <f ca="1">IF(AND(IRR_DRIP=FALSE,CalcTable[[#This Row],[IrrHours]]&lt;=0),FALSE,TRUE)</f>
        <v>#NAME?</v>
      </c>
      <c r="X4932" s="13" t="e">
        <f ca="1">AND(CalcTable[[#This Row],[IrrDay]],CalcTable[[#This Row],[IrrRain]],CalcTable[[#This Row],[IrrWarm]],CalcTable[[#This Row],[IrrWindy]])</f>
        <v>#NAME?</v>
      </c>
      <c r="Y4932" s="13" t="e">
        <f t="shared" ca="1" si="1536"/>
        <v>#NAME?</v>
      </c>
      <c r="Z4932" s="13" t="e">
        <f ca="1">CalcTable[[#This Row],[IrrHours]]/5</f>
        <v>#NAME?</v>
      </c>
      <c r="AA4932" s="13" t="e">
        <f ca="1">IF(CalcTable[[#This Row],[IrrFlag]]=FALSE,0,MAX(0,CalcTable[[#This Row],[VolRednWind]]*(FCAP*IRR_TARGET-CalcTable[[#This Row],[IWC]])))</f>
        <v>#NAME?</v>
      </c>
      <c r="AB4932" s="13" t="e">
        <f ca="1">CalcTable[[#This Row],[IWC]]+CalcTable[[#This Row],[Eff Precip]]+CalcTable[[#This Row],[IrrAmt]]-CalcTable[[#This Row],[AET]]</f>
        <v>#NAME?</v>
      </c>
      <c r="AC4932" s="13" t="e">
        <f ca="1">IF(CalcTable[[#This Row],[PWC]]&gt;FCAP,MIN(24*PERC,MIN(SAT,CalcTable[[#This Row],[PWC]])-FCAP),0)</f>
        <v>#NAME?</v>
      </c>
      <c r="AD4932" s="13" t="e">
        <f ca="1">IF(CalcTable[[#This Row],[PWC]]&gt;SAT,CalcTable[[#This Row],[PWC]]-SAT,0)</f>
        <v>#NAME?</v>
      </c>
      <c r="AE4932" s="13" t="e">
        <f ca="1">CalcTable[[#This Row],[PWC]]-CalcTable[[#This Row],[PercAmt]]-CalcTable[[#This Row],[Runoff]]</f>
        <v>#NAME?</v>
      </c>
      <c r="AF4932" s="13" t="e">
        <f ca="1">CalcTable[[#This Row],[IrrAmt]]/1000*CUR_IRR_AREA*10000/IRR_EFF</f>
        <v>#NAME?</v>
      </c>
      <c r="AG4932" s="147"/>
      <c r="AH4932" s="13"/>
      <c r="AI4932" s="50">
        <v>3.3212969493271993</v>
      </c>
      <c r="AJ4932" s="50">
        <v>5.9845063067792994</v>
      </c>
      <c r="AK4932" s="50">
        <v>0</v>
      </c>
      <c r="AL4932" s="50">
        <v>0</v>
      </c>
      <c r="AM4932" s="50"/>
      <c r="AN4932" s="50"/>
      <c r="AO4932" s="50"/>
      <c r="AP4932" s="50"/>
      <c r="AQ4932" s="50"/>
      <c r="AR4932" s="50"/>
      <c r="AS4932" s="50"/>
      <c r="AT4932" s="50"/>
      <c r="AU4932" s="50"/>
      <c r="AV4932" s="50"/>
      <c r="AW4932" s="50"/>
      <c r="AX4932" s="50">
        <f t="shared" si="1547"/>
        <v>9.3058032561064987</v>
      </c>
      <c r="AY4932" s="50"/>
      <c r="AZ4932" s="50">
        <f t="shared" si="1537"/>
        <v>224.25787358899171</v>
      </c>
      <c r="BA4932" s="50">
        <f t="shared" si="1538"/>
        <v>364.57664865154567</v>
      </c>
      <c r="BB4932" s="50">
        <f t="shared" si="1539"/>
        <v>377.39900793517523</v>
      </c>
      <c r="BC4932" s="17">
        <f t="shared" si="1540"/>
        <v>19925</v>
      </c>
      <c r="BD4932" s="50">
        <f t="shared" si="1541"/>
        <v>9.3058032561064987</v>
      </c>
      <c r="BE4932" s="50">
        <f t="shared" si="1542"/>
        <v>224.25787358899171</v>
      </c>
      <c r="BF4932" s="50">
        <f t="shared" si="1548"/>
        <v>366.81449032495522</v>
      </c>
      <c r="BG4932" s="50"/>
      <c r="BH4932" s="17">
        <f t="shared" si="1543"/>
        <v>0</v>
      </c>
      <c r="BI4932" s="17">
        <f t="shared" si="1551"/>
        <v>4932</v>
      </c>
      <c r="BJ4932" s="17">
        <f t="shared" si="1549"/>
        <v>4932</v>
      </c>
      <c r="BK4932" s="150">
        <f t="shared" si="1550"/>
        <v>33741</v>
      </c>
      <c r="BL4932" s="50" t="e">
        <f t="shared" ca="1" si="1544"/>
        <v>#NAME?</v>
      </c>
      <c r="BM4932" s="50" t="e">
        <f t="shared" ca="1" si="1545"/>
        <v>#NAME?</v>
      </c>
      <c r="BN4932" s="50" t="e">
        <f t="shared" ca="1" si="1546"/>
        <v>#NAME?</v>
      </c>
    </row>
    <row r="4933" spans="1:66" x14ac:dyDescent="0.35">
      <c r="A4933" s="48">
        <v>33742</v>
      </c>
      <c r="B4933" s="17">
        <v>1992</v>
      </c>
      <c r="C4933" s="17">
        <v>5</v>
      </c>
      <c r="D4933" s="17">
        <v>139</v>
      </c>
      <c r="E4933" s="17">
        <v>18</v>
      </c>
      <c r="F4933" s="17">
        <v>2</v>
      </c>
      <c r="G4933" s="50">
        <v>10.4</v>
      </c>
      <c r="H4933" s="32">
        <v>6.4200836176727041</v>
      </c>
      <c r="I4933" s="50">
        <v>11.833333333333334</v>
      </c>
      <c r="J4933" s="13">
        <v>0</v>
      </c>
      <c r="K4933" s="13">
        <f t="shared" si="1532"/>
        <v>0</v>
      </c>
      <c r="L4933" s="13">
        <f t="shared" si="1533"/>
        <v>0</v>
      </c>
      <c r="M4933" s="13" t="e">
        <f ca="1">CalcTable[[#This Row],[IWC]]-AE4932</f>
        <v>#NAME?</v>
      </c>
      <c r="N4933" s="13" t="e">
        <f ca="1">IF(CalcTable[[#This Row],[Day of Year]]&lt;123,FCAP,AE4932)</f>
        <v>#NAME?</v>
      </c>
      <c r="O4933" s="17" t="e">
        <f ca="1">IF(IRR_DRIP,5,COUNTIF('IDET Wind Values'!C4917:G4917,"&lt;="&amp;IRR_MAXWIND))</f>
        <v>#NAME?</v>
      </c>
      <c r="P4933" s="13" t="e">
        <f ca="1">CalcTable[[#This Row],[ET_o]]*KL</f>
        <v>#NAME?</v>
      </c>
      <c r="Q4933" s="13" t="e">
        <f ca="1">IF(WILTPT&lt;=0,1,MAX(0,MIN(1,(CalcTable[[#This Row],[IWC]]-WILTPT)/(MAD-WILTPT))))</f>
        <v>#NAME?</v>
      </c>
      <c r="R4933" s="13" t="e">
        <f ca="1">CalcTable[[#This Row],[ETMult]]*CalcTable[[#This Row],[ETb]]</f>
        <v>#NAME?</v>
      </c>
      <c r="S4933" s="13" t="b">
        <f>INDEX(IRR_LIST,CalcTable[[#This Row],[Day of Week]]+1)</f>
        <v>0</v>
      </c>
      <c r="T4933" s="13">
        <f t="shared" ca="1" si="1534"/>
        <v>0</v>
      </c>
      <c r="U4933" s="13" t="b">
        <f ca="1">IF(CalcTable[[#This Row],[IrrPrecip]]&gt;=IC_MM,FALSE,TRUE)</f>
        <v>1</v>
      </c>
      <c r="V4933" s="13" t="b">
        <f t="shared" si="1535"/>
        <v>0</v>
      </c>
      <c r="W4933" s="13" t="e">
        <f ca="1">IF(AND(IRR_DRIP=FALSE,CalcTable[[#This Row],[IrrHours]]&lt;=0),FALSE,TRUE)</f>
        <v>#NAME?</v>
      </c>
      <c r="X4933" s="13" t="e">
        <f ca="1">AND(CalcTable[[#This Row],[IrrDay]],CalcTable[[#This Row],[IrrRain]],CalcTable[[#This Row],[IrrWarm]],CalcTable[[#This Row],[IrrWindy]])</f>
        <v>#NAME?</v>
      </c>
      <c r="Y4933" s="13" t="e">
        <f t="shared" ca="1" si="1536"/>
        <v>#NAME?</v>
      </c>
      <c r="Z4933" s="13" t="e">
        <f ca="1">CalcTable[[#This Row],[IrrHours]]/5</f>
        <v>#NAME?</v>
      </c>
      <c r="AA4933" s="13" t="e">
        <f ca="1">IF(CalcTable[[#This Row],[IrrFlag]]=FALSE,0,MAX(0,CalcTable[[#This Row],[VolRednWind]]*(FCAP*IRR_TARGET-CalcTable[[#This Row],[IWC]])))</f>
        <v>#NAME?</v>
      </c>
      <c r="AB4933" s="13" t="e">
        <f ca="1">CalcTable[[#This Row],[IWC]]+CalcTable[[#This Row],[Eff Precip]]+CalcTable[[#This Row],[IrrAmt]]-CalcTable[[#This Row],[AET]]</f>
        <v>#NAME?</v>
      </c>
      <c r="AC4933" s="13" t="e">
        <f ca="1">IF(CalcTable[[#This Row],[PWC]]&gt;FCAP,MIN(24*PERC,MIN(SAT,CalcTable[[#This Row],[PWC]])-FCAP),0)</f>
        <v>#NAME?</v>
      </c>
      <c r="AD4933" s="13" t="e">
        <f ca="1">IF(CalcTable[[#This Row],[PWC]]&gt;SAT,CalcTable[[#This Row],[PWC]]-SAT,0)</f>
        <v>#NAME?</v>
      </c>
      <c r="AE4933" s="13" t="e">
        <f ca="1">CalcTable[[#This Row],[PWC]]-CalcTable[[#This Row],[PercAmt]]-CalcTable[[#This Row],[Runoff]]</f>
        <v>#NAME?</v>
      </c>
      <c r="AF4933" s="13" t="e">
        <f ca="1">CalcTable[[#This Row],[IrrAmt]]/1000*CUR_IRR_AREA*10000/IRR_EFF</f>
        <v>#NAME?</v>
      </c>
      <c r="AG4933" s="147"/>
      <c r="AH4933" s="13"/>
      <c r="AI4933" s="50">
        <v>0</v>
      </c>
      <c r="AJ4933" s="50">
        <v>0</v>
      </c>
      <c r="AK4933" s="50">
        <v>0</v>
      </c>
      <c r="AL4933" s="50">
        <v>0</v>
      </c>
      <c r="AM4933" s="50"/>
      <c r="AN4933" s="50"/>
      <c r="AO4933" s="50"/>
      <c r="AP4933" s="50"/>
      <c r="AQ4933" s="50"/>
      <c r="AR4933" s="50"/>
      <c r="AS4933" s="50"/>
      <c r="AT4933" s="50"/>
      <c r="AU4933" s="50"/>
      <c r="AV4933" s="50"/>
      <c r="AW4933" s="50"/>
      <c r="AX4933" s="50">
        <f t="shared" si="1547"/>
        <v>0</v>
      </c>
      <c r="AY4933" s="50"/>
      <c r="AZ4933" s="50">
        <f t="shared" si="1537"/>
        <v>0</v>
      </c>
      <c r="BA4933" s="50">
        <f t="shared" si="1538"/>
        <v>0</v>
      </c>
      <c r="BB4933" s="50">
        <f t="shared" si="1539"/>
        <v>0</v>
      </c>
      <c r="BC4933" s="17">
        <f t="shared" si="1540"/>
        <v>19925</v>
      </c>
      <c r="BD4933" s="50">
        <f t="shared" si="1541"/>
        <v>0</v>
      </c>
      <c r="BE4933" s="50">
        <f t="shared" si="1542"/>
        <v>0</v>
      </c>
      <c r="BF4933" s="50">
        <f t="shared" si="1548"/>
        <v>0</v>
      </c>
      <c r="BG4933" s="50"/>
      <c r="BH4933" s="17">
        <f t="shared" si="1543"/>
        <v>0</v>
      </c>
      <c r="BI4933" s="17">
        <f t="shared" si="1551"/>
        <v>4933</v>
      </c>
      <c r="BJ4933" s="17">
        <f t="shared" si="1549"/>
        <v>4933</v>
      </c>
      <c r="BK4933" s="150">
        <f t="shared" si="1550"/>
        <v>33742</v>
      </c>
      <c r="BL4933" s="50" t="e">
        <f t="shared" ca="1" si="1544"/>
        <v>#NAME?</v>
      </c>
      <c r="BM4933" s="50" t="e">
        <f t="shared" ca="1" si="1545"/>
        <v>#NAME?</v>
      </c>
      <c r="BN4933" s="50" t="e">
        <f t="shared" ca="1" si="1546"/>
        <v>#NAME?</v>
      </c>
    </row>
    <row r="4934" spans="1:66" x14ac:dyDescent="0.35">
      <c r="A4934" s="48">
        <v>33743</v>
      </c>
      <c r="B4934" s="17">
        <v>1992</v>
      </c>
      <c r="C4934" s="17">
        <v>5</v>
      </c>
      <c r="D4934" s="17">
        <v>140</v>
      </c>
      <c r="E4934" s="17">
        <v>19</v>
      </c>
      <c r="F4934" s="17">
        <v>3</v>
      </c>
      <c r="G4934" s="50">
        <v>2.2000000000000002</v>
      </c>
      <c r="H4934" s="32">
        <v>3.4006004580036571</v>
      </c>
      <c r="I4934" s="50">
        <v>14.5</v>
      </c>
      <c r="J4934" s="13">
        <v>0</v>
      </c>
      <c r="K4934" s="13">
        <f t="shared" si="1532"/>
        <v>0</v>
      </c>
      <c r="L4934" s="13">
        <f t="shared" si="1533"/>
        <v>0</v>
      </c>
      <c r="M4934" s="13" t="e">
        <f ca="1">CalcTable[[#This Row],[IWC]]-AE4933</f>
        <v>#NAME?</v>
      </c>
      <c r="N4934" s="13" t="e">
        <f ca="1">IF(CalcTable[[#This Row],[Day of Year]]&lt;123,FCAP,AE4933)</f>
        <v>#NAME?</v>
      </c>
      <c r="O4934" s="17" t="e">
        <f ca="1">IF(IRR_DRIP,5,COUNTIF('IDET Wind Values'!C4918:G4918,"&lt;="&amp;IRR_MAXWIND))</f>
        <v>#NAME?</v>
      </c>
      <c r="P4934" s="13" t="e">
        <f ca="1">CalcTable[[#This Row],[ET_o]]*KL</f>
        <v>#NAME?</v>
      </c>
      <c r="Q4934" s="13" t="e">
        <f ca="1">IF(WILTPT&lt;=0,1,MAX(0,MIN(1,(CalcTable[[#This Row],[IWC]]-WILTPT)/(MAD-WILTPT))))</f>
        <v>#NAME?</v>
      </c>
      <c r="R4934" s="13" t="e">
        <f ca="1">CalcTable[[#This Row],[ETMult]]*CalcTable[[#This Row],[ETb]]</f>
        <v>#NAME?</v>
      </c>
      <c r="S4934" s="13" t="b">
        <f>INDEX(IRR_LIST,CalcTable[[#This Row],[Day of Week]]+1)</f>
        <v>1</v>
      </c>
      <c r="T4934" s="13">
        <f t="shared" ca="1" si="1534"/>
        <v>0</v>
      </c>
      <c r="U4934" s="13" t="b">
        <f ca="1">IF(CalcTable[[#This Row],[IrrPrecip]]&gt;=IC_MM,FALSE,TRUE)</f>
        <v>1</v>
      </c>
      <c r="V4934" s="13" t="b">
        <f t="shared" si="1535"/>
        <v>0</v>
      </c>
      <c r="W4934" s="13" t="e">
        <f ca="1">IF(AND(IRR_DRIP=FALSE,CalcTable[[#This Row],[IrrHours]]&lt;=0),FALSE,TRUE)</f>
        <v>#NAME?</v>
      </c>
      <c r="X4934" s="13" t="e">
        <f ca="1">AND(CalcTable[[#This Row],[IrrDay]],CalcTable[[#This Row],[IrrRain]],CalcTable[[#This Row],[IrrWarm]],CalcTable[[#This Row],[IrrWindy]])</f>
        <v>#NAME?</v>
      </c>
      <c r="Y4934" s="13" t="e">
        <f t="shared" ca="1" si="1536"/>
        <v>#NAME?</v>
      </c>
      <c r="Z4934" s="13" t="e">
        <f ca="1">CalcTable[[#This Row],[IrrHours]]/5</f>
        <v>#NAME?</v>
      </c>
      <c r="AA4934" s="13" t="e">
        <f ca="1">IF(CalcTable[[#This Row],[IrrFlag]]=FALSE,0,MAX(0,CalcTable[[#This Row],[VolRednWind]]*(FCAP*IRR_TARGET-CalcTable[[#This Row],[IWC]])))</f>
        <v>#NAME?</v>
      </c>
      <c r="AB4934" s="13" t="e">
        <f ca="1">CalcTable[[#This Row],[IWC]]+CalcTable[[#This Row],[Eff Precip]]+CalcTable[[#This Row],[IrrAmt]]-CalcTable[[#This Row],[AET]]</f>
        <v>#NAME?</v>
      </c>
      <c r="AC4934" s="13" t="e">
        <f ca="1">IF(CalcTable[[#This Row],[PWC]]&gt;FCAP,MIN(24*PERC,MIN(SAT,CalcTable[[#This Row],[PWC]])-FCAP),0)</f>
        <v>#NAME?</v>
      </c>
      <c r="AD4934" s="13" t="e">
        <f ca="1">IF(CalcTable[[#This Row],[PWC]]&gt;SAT,CalcTable[[#This Row],[PWC]]-SAT,0)</f>
        <v>#NAME?</v>
      </c>
      <c r="AE4934" s="13" t="e">
        <f ca="1">CalcTable[[#This Row],[PWC]]-CalcTable[[#This Row],[PercAmt]]-CalcTable[[#This Row],[Runoff]]</f>
        <v>#NAME?</v>
      </c>
      <c r="AF4934" s="13" t="e">
        <f ca="1">CalcTable[[#This Row],[IrrAmt]]/1000*CUR_IRR_AREA*10000/IRR_EFF</f>
        <v>#NAME?</v>
      </c>
      <c r="AG4934" s="147"/>
      <c r="AH4934" s="13"/>
      <c r="AI4934" s="50">
        <v>0</v>
      </c>
      <c r="AJ4934" s="50">
        <v>0</v>
      </c>
      <c r="AK4934" s="50">
        <v>0</v>
      </c>
      <c r="AL4934" s="50">
        <v>0</v>
      </c>
      <c r="AM4934" s="50"/>
      <c r="AN4934" s="50"/>
      <c r="AO4934" s="50"/>
      <c r="AP4934" s="50"/>
      <c r="AQ4934" s="50"/>
      <c r="AR4934" s="50"/>
      <c r="AS4934" s="50"/>
      <c r="AT4934" s="50"/>
      <c r="AU4934" s="50"/>
      <c r="AV4934" s="50"/>
      <c r="AW4934" s="50"/>
      <c r="AX4934" s="50">
        <f t="shared" si="1547"/>
        <v>0</v>
      </c>
      <c r="AY4934" s="50"/>
      <c r="AZ4934" s="50">
        <f t="shared" si="1537"/>
        <v>0</v>
      </c>
      <c r="BA4934" s="50">
        <f t="shared" si="1538"/>
        <v>0</v>
      </c>
      <c r="BB4934" s="50">
        <f t="shared" si="1539"/>
        <v>0</v>
      </c>
      <c r="BC4934" s="17">
        <f t="shared" si="1540"/>
        <v>19925</v>
      </c>
      <c r="BD4934" s="50">
        <f t="shared" si="1541"/>
        <v>0</v>
      </c>
      <c r="BE4934" s="50">
        <f t="shared" si="1542"/>
        <v>0</v>
      </c>
      <c r="BF4934" s="50">
        <f t="shared" si="1548"/>
        <v>0</v>
      </c>
      <c r="BG4934" s="50"/>
      <c r="BH4934" s="17">
        <f t="shared" si="1543"/>
        <v>0</v>
      </c>
      <c r="BI4934" s="17">
        <f t="shared" si="1551"/>
        <v>4934</v>
      </c>
      <c r="BJ4934" s="17">
        <f t="shared" si="1549"/>
        <v>4934</v>
      </c>
      <c r="BK4934" s="150">
        <f t="shared" si="1550"/>
        <v>33743</v>
      </c>
      <c r="BL4934" s="50" t="e">
        <f t="shared" ca="1" si="1544"/>
        <v>#NAME?</v>
      </c>
      <c r="BM4934" s="50" t="e">
        <f t="shared" ca="1" si="1545"/>
        <v>#NAME?</v>
      </c>
      <c r="BN4934" s="50" t="e">
        <f t="shared" ca="1" si="1546"/>
        <v>#NAME?</v>
      </c>
    </row>
    <row r="4935" spans="1:66" x14ac:dyDescent="0.35">
      <c r="A4935" s="48">
        <v>33744</v>
      </c>
      <c r="B4935" s="17">
        <v>1992</v>
      </c>
      <c r="C4935" s="17">
        <v>5</v>
      </c>
      <c r="D4935" s="17">
        <v>141</v>
      </c>
      <c r="E4935" s="17">
        <v>20</v>
      </c>
      <c r="F4935" s="17">
        <v>4</v>
      </c>
      <c r="G4935" s="50">
        <v>-1.2</v>
      </c>
      <c r="H4935" s="32">
        <v>1.811921079369291</v>
      </c>
      <c r="I4935" s="50">
        <v>20.5</v>
      </c>
      <c r="J4935" s="13">
        <v>3.8</v>
      </c>
      <c r="K4935" s="13">
        <f t="shared" si="1532"/>
        <v>3.8</v>
      </c>
      <c r="L4935" s="13">
        <f t="shared" si="1533"/>
        <v>0</v>
      </c>
      <c r="M4935" s="13" t="e">
        <f ca="1">CalcTable[[#This Row],[IWC]]-AE4934</f>
        <v>#NAME?</v>
      </c>
      <c r="N4935" s="13" t="e">
        <f ca="1">IF(CalcTable[[#This Row],[Day of Year]]&lt;123,FCAP,AE4934)</f>
        <v>#NAME?</v>
      </c>
      <c r="O4935" s="17" t="e">
        <f ca="1">IF(IRR_DRIP,5,COUNTIF('IDET Wind Values'!C4919:G4919,"&lt;="&amp;IRR_MAXWIND))</f>
        <v>#NAME?</v>
      </c>
      <c r="P4935" s="13" t="e">
        <f ca="1">CalcTable[[#This Row],[ET_o]]*KL</f>
        <v>#NAME?</v>
      </c>
      <c r="Q4935" s="13" t="e">
        <f ca="1">IF(WILTPT&lt;=0,1,MAX(0,MIN(1,(CalcTable[[#This Row],[IWC]]-WILTPT)/(MAD-WILTPT))))</f>
        <v>#NAME?</v>
      </c>
      <c r="R4935" s="13" t="e">
        <f ca="1">CalcTable[[#This Row],[ETMult]]*CalcTable[[#This Row],[ETb]]</f>
        <v>#NAME?</v>
      </c>
      <c r="S4935" s="13" t="b">
        <f>INDEX(IRR_LIST,CalcTable[[#This Row],[Day of Week]]+1)</f>
        <v>0</v>
      </c>
      <c r="T4935" s="13">
        <f t="shared" ca="1" si="1534"/>
        <v>0</v>
      </c>
      <c r="U4935" s="13" t="b">
        <f ca="1">IF(CalcTable[[#This Row],[IrrPrecip]]&gt;=IC_MM,FALSE,TRUE)</f>
        <v>1</v>
      </c>
      <c r="V4935" s="13" t="b">
        <f t="shared" si="1535"/>
        <v>0</v>
      </c>
      <c r="W4935" s="13" t="e">
        <f ca="1">IF(AND(IRR_DRIP=FALSE,CalcTable[[#This Row],[IrrHours]]&lt;=0),FALSE,TRUE)</f>
        <v>#NAME?</v>
      </c>
      <c r="X4935" s="13" t="e">
        <f ca="1">AND(CalcTable[[#This Row],[IrrDay]],CalcTable[[#This Row],[IrrRain]],CalcTable[[#This Row],[IrrWarm]],CalcTable[[#This Row],[IrrWindy]])</f>
        <v>#NAME?</v>
      </c>
      <c r="Y4935" s="13" t="e">
        <f t="shared" ca="1" si="1536"/>
        <v>#NAME?</v>
      </c>
      <c r="Z4935" s="13" t="e">
        <f ca="1">CalcTable[[#This Row],[IrrHours]]/5</f>
        <v>#NAME?</v>
      </c>
      <c r="AA4935" s="13" t="e">
        <f ca="1">IF(CalcTable[[#This Row],[IrrFlag]]=FALSE,0,MAX(0,CalcTable[[#This Row],[VolRednWind]]*(FCAP*IRR_TARGET-CalcTable[[#This Row],[IWC]])))</f>
        <v>#NAME?</v>
      </c>
      <c r="AB4935" s="13" t="e">
        <f ca="1">CalcTable[[#This Row],[IWC]]+CalcTable[[#This Row],[Eff Precip]]+CalcTable[[#This Row],[IrrAmt]]-CalcTable[[#This Row],[AET]]</f>
        <v>#NAME?</v>
      </c>
      <c r="AC4935" s="13" t="e">
        <f ca="1">IF(CalcTable[[#This Row],[PWC]]&gt;FCAP,MIN(24*PERC,MIN(SAT,CalcTable[[#This Row],[PWC]])-FCAP),0)</f>
        <v>#NAME?</v>
      </c>
      <c r="AD4935" s="13" t="e">
        <f ca="1">IF(CalcTable[[#This Row],[PWC]]&gt;SAT,CalcTable[[#This Row],[PWC]]-SAT,0)</f>
        <v>#NAME?</v>
      </c>
      <c r="AE4935" s="13" t="e">
        <f ca="1">CalcTable[[#This Row],[PWC]]-CalcTable[[#This Row],[PercAmt]]-CalcTable[[#This Row],[Runoff]]</f>
        <v>#NAME?</v>
      </c>
      <c r="AF4935" s="13" t="e">
        <f ca="1">CalcTable[[#This Row],[IrrAmt]]/1000*CUR_IRR_AREA*10000/IRR_EFF</f>
        <v>#NAME?</v>
      </c>
      <c r="AG4935" s="147"/>
      <c r="AH4935" s="13"/>
      <c r="AI4935" s="50">
        <v>0</v>
      </c>
      <c r="AJ4935" s="50">
        <v>0</v>
      </c>
      <c r="AK4935" s="50">
        <v>0</v>
      </c>
      <c r="AL4935" s="50">
        <v>0</v>
      </c>
      <c r="AM4935" s="50"/>
      <c r="AN4935" s="50"/>
      <c r="AO4935" s="50"/>
      <c r="AP4935" s="50"/>
      <c r="AQ4935" s="50"/>
      <c r="AR4935" s="50"/>
      <c r="AS4935" s="50"/>
      <c r="AT4935" s="50"/>
      <c r="AU4935" s="50"/>
      <c r="AV4935" s="50"/>
      <c r="AW4935" s="50"/>
      <c r="AX4935" s="50">
        <f t="shared" si="1547"/>
        <v>0</v>
      </c>
      <c r="AY4935" s="50"/>
      <c r="AZ4935" s="50">
        <f t="shared" si="1537"/>
        <v>0</v>
      </c>
      <c r="BA4935" s="50">
        <f t="shared" si="1538"/>
        <v>0</v>
      </c>
      <c r="BB4935" s="50">
        <f t="shared" si="1539"/>
        <v>0</v>
      </c>
      <c r="BC4935" s="17">
        <f t="shared" si="1540"/>
        <v>19925</v>
      </c>
      <c r="BD4935" s="50">
        <f t="shared" si="1541"/>
        <v>0</v>
      </c>
      <c r="BE4935" s="50">
        <f t="shared" si="1542"/>
        <v>0</v>
      </c>
      <c r="BF4935" s="50">
        <f t="shared" si="1548"/>
        <v>0</v>
      </c>
      <c r="BG4935" s="50"/>
      <c r="BH4935" s="17">
        <f t="shared" si="1543"/>
        <v>0</v>
      </c>
      <c r="BI4935" s="17">
        <f t="shared" si="1551"/>
        <v>4935</v>
      </c>
      <c r="BJ4935" s="17">
        <f t="shared" si="1549"/>
        <v>4935</v>
      </c>
      <c r="BK4935" s="150">
        <f t="shared" si="1550"/>
        <v>33744</v>
      </c>
      <c r="BL4935" s="50" t="e">
        <f t="shared" ca="1" si="1544"/>
        <v>#NAME?</v>
      </c>
      <c r="BM4935" s="50" t="e">
        <f t="shared" ca="1" si="1545"/>
        <v>#NAME?</v>
      </c>
      <c r="BN4935" s="50" t="e">
        <f t="shared" ca="1" si="1546"/>
        <v>#NAME?</v>
      </c>
    </row>
    <row r="4936" spans="1:66" x14ac:dyDescent="0.35">
      <c r="A4936" s="48">
        <v>33745</v>
      </c>
      <c r="B4936" s="17">
        <v>1992</v>
      </c>
      <c r="C4936" s="17">
        <v>5</v>
      </c>
      <c r="D4936" s="17">
        <v>142</v>
      </c>
      <c r="E4936" s="17">
        <v>21</v>
      </c>
      <c r="F4936" s="17">
        <v>5</v>
      </c>
      <c r="G4936" s="50">
        <v>-2.7</v>
      </c>
      <c r="H4936" s="32">
        <v>1.8066430491244441</v>
      </c>
      <c r="I4936" s="50">
        <v>19.833333333333332</v>
      </c>
      <c r="J4936" s="13">
        <v>0.6</v>
      </c>
      <c r="K4936" s="13">
        <f t="shared" si="1532"/>
        <v>0.6</v>
      </c>
      <c r="L4936" s="13">
        <f t="shared" si="1533"/>
        <v>0</v>
      </c>
      <c r="M4936" s="13" t="e">
        <f ca="1">CalcTable[[#This Row],[IWC]]-AE4935</f>
        <v>#NAME?</v>
      </c>
      <c r="N4936" s="13" t="e">
        <f ca="1">IF(CalcTable[[#This Row],[Day of Year]]&lt;123,FCAP,AE4935)</f>
        <v>#NAME?</v>
      </c>
      <c r="O4936" s="17" t="e">
        <f ca="1">IF(IRR_DRIP,5,COUNTIF('IDET Wind Values'!C4920:G4920,"&lt;="&amp;IRR_MAXWIND))</f>
        <v>#NAME?</v>
      </c>
      <c r="P4936" s="13" t="e">
        <f ca="1">CalcTable[[#This Row],[ET_o]]*KL</f>
        <v>#NAME?</v>
      </c>
      <c r="Q4936" s="13" t="e">
        <f ca="1">IF(WILTPT&lt;=0,1,MAX(0,MIN(1,(CalcTable[[#This Row],[IWC]]-WILTPT)/(MAD-WILTPT))))</f>
        <v>#NAME?</v>
      </c>
      <c r="R4936" s="13" t="e">
        <f ca="1">CalcTable[[#This Row],[ETMult]]*CalcTable[[#This Row],[ETb]]</f>
        <v>#NAME?</v>
      </c>
      <c r="S4936" s="13" t="b">
        <f>INDEX(IRR_LIST,CalcTable[[#This Row],[Day of Week]]+1)</f>
        <v>1</v>
      </c>
      <c r="T4936" s="13">
        <f t="shared" ca="1" si="1534"/>
        <v>3.8</v>
      </c>
      <c r="U4936" s="13" t="b">
        <f ca="1">IF(CalcTable[[#This Row],[IrrPrecip]]&gt;=IC_MM,FALSE,TRUE)</f>
        <v>1</v>
      </c>
      <c r="V4936" s="13" t="b">
        <f t="shared" si="1535"/>
        <v>0</v>
      </c>
      <c r="W4936" s="13" t="e">
        <f ca="1">IF(AND(IRR_DRIP=FALSE,CalcTable[[#This Row],[IrrHours]]&lt;=0),FALSE,TRUE)</f>
        <v>#NAME?</v>
      </c>
      <c r="X4936" s="13" t="e">
        <f ca="1">AND(CalcTable[[#This Row],[IrrDay]],CalcTable[[#This Row],[IrrRain]],CalcTable[[#This Row],[IrrWarm]],CalcTable[[#This Row],[IrrWindy]])</f>
        <v>#NAME?</v>
      </c>
      <c r="Y4936" s="13" t="e">
        <f t="shared" ca="1" si="1536"/>
        <v>#NAME?</v>
      </c>
      <c r="Z4936" s="13" t="e">
        <f ca="1">CalcTable[[#This Row],[IrrHours]]/5</f>
        <v>#NAME?</v>
      </c>
      <c r="AA4936" s="13" t="e">
        <f ca="1">IF(CalcTable[[#This Row],[IrrFlag]]=FALSE,0,MAX(0,CalcTable[[#This Row],[VolRednWind]]*(FCAP*IRR_TARGET-CalcTable[[#This Row],[IWC]])))</f>
        <v>#NAME?</v>
      </c>
      <c r="AB4936" s="13" t="e">
        <f ca="1">CalcTable[[#This Row],[IWC]]+CalcTable[[#This Row],[Eff Precip]]+CalcTable[[#This Row],[IrrAmt]]-CalcTable[[#This Row],[AET]]</f>
        <v>#NAME?</v>
      </c>
      <c r="AC4936" s="13" t="e">
        <f ca="1">IF(CalcTable[[#This Row],[PWC]]&gt;FCAP,MIN(24*PERC,MIN(SAT,CalcTable[[#This Row],[PWC]])-FCAP),0)</f>
        <v>#NAME?</v>
      </c>
      <c r="AD4936" s="13" t="e">
        <f ca="1">IF(CalcTable[[#This Row],[PWC]]&gt;SAT,CalcTable[[#This Row],[PWC]]-SAT,0)</f>
        <v>#NAME?</v>
      </c>
      <c r="AE4936" s="13" t="e">
        <f ca="1">CalcTable[[#This Row],[PWC]]-CalcTable[[#This Row],[PercAmt]]-CalcTable[[#This Row],[Runoff]]</f>
        <v>#NAME?</v>
      </c>
      <c r="AF4936" s="13" t="e">
        <f ca="1">CalcTable[[#This Row],[IrrAmt]]/1000*CUR_IRR_AREA*10000/IRR_EFF</f>
        <v>#NAME?</v>
      </c>
      <c r="AG4936" s="147"/>
      <c r="AH4936" s="13"/>
      <c r="AI4936" s="50">
        <v>0</v>
      </c>
      <c r="AJ4936" s="50">
        <v>0</v>
      </c>
      <c r="AK4936" s="50">
        <v>0</v>
      </c>
      <c r="AL4936" s="50">
        <v>0</v>
      </c>
      <c r="AM4936" s="50"/>
      <c r="AN4936" s="50"/>
      <c r="AO4936" s="50"/>
      <c r="AP4936" s="50"/>
      <c r="AQ4936" s="50"/>
      <c r="AR4936" s="50"/>
      <c r="AS4936" s="50"/>
      <c r="AT4936" s="50"/>
      <c r="AU4936" s="50"/>
      <c r="AV4936" s="50"/>
      <c r="AW4936" s="50"/>
      <c r="AX4936" s="50">
        <f t="shared" si="1547"/>
        <v>0</v>
      </c>
      <c r="AY4936" s="50"/>
      <c r="AZ4936" s="50">
        <f t="shared" si="1537"/>
        <v>0</v>
      </c>
      <c r="BA4936" s="50">
        <f t="shared" si="1538"/>
        <v>0</v>
      </c>
      <c r="BB4936" s="50">
        <f t="shared" si="1539"/>
        <v>0</v>
      </c>
      <c r="BC4936" s="17">
        <f t="shared" si="1540"/>
        <v>19925</v>
      </c>
      <c r="BD4936" s="50">
        <f t="shared" si="1541"/>
        <v>0</v>
      </c>
      <c r="BE4936" s="50">
        <f t="shared" si="1542"/>
        <v>0</v>
      </c>
      <c r="BF4936" s="50">
        <f t="shared" si="1548"/>
        <v>0</v>
      </c>
      <c r="BG4936" s="50"/>
      <c r="BH4936" s="17">
        <f t="shared" si="1543"/>
        <v>0</v>
      </c>
      <c r="BI4936" s="17">
        <f t="shared" si="1551"/>
        <v>4936</v>
      </c>
      <c r="BJ4936" s="17">
        <f t="shared" si="1549"/>
        <v>4936</v>
      </c>
      <c r="BK4936" s="150">
        <f t="shared" si="1550"/>
        <v>33745</v>
      </c>
      <c r="BL4936" s="50" t="e">
        <f t="shared" ca="1" si="1544"/>
        <v>#NAME?</v>
      </c>
      <c r="BM4936" s="50" t="e">
        <f t="shared" ca="1" si="1545"/>
        <v>#NAME?</v>
      </c>
      <c r="BN4936" s="50" t="e">
        <f t="shared" ca="1" si="1546"/>
        <v>#NAME?</v>
      </c>
    </row>
    <row r="4937" spans="1:66" x14ac:dyDescent="0.35">
      <c r="A4937" s="48">
        <v>33746</v>
      </c>
      <c r="B4937" s="17">
        <v>1992</v>
      </c>
      <c r="C4937" s="17">
        <v>5</v>
      </c>
      <c r="D4937" s="17">
        <v>143</v>
      </c>
      <c r="E4937" s="17">
        <v>22</v>
      </c>
      <c r="F4937" s="17">
        <v>6</v>
      </c>
      <c r="G4937" s="50">
        <v>0.3</v>
      </c>
      <c r="H4937" s="32">
        <v>3.0439230900233576</v>
      </c>
      <c r="I4937" s="50">
        <v>15.833333333333334</v>
      </c>
      <c r="J4937" s="13">
        <v>0.5</v>
      </c>
      <c r="K4937" s="13">
        <f t="shared" si="1532"/>
        <v>0.5</v>
      </c>
      <c r="L4937" s="13">
        <f t="shared" si="1533"/>
        <v>0</v>
      </c>
      <c r="M4937" s="13" t="e">
        <f ca="1">CalcTable[[#This Row],[IWC]]-AE4936</f>
        <v>#NAME?</v>
      </c>
      <c r="N4937" s="13" t="e">
        <f ca="1">IF(CalcTable[[#This Row],[Day of Year]]&lt;123,FCAP,AE4936)</f>
        <v>#NAME?</v>
      </c>
      <c r="O4937" s="17" t="e">
        <f ca="1">IF(IRR_DRIP,5,COUNTIF('IDET Wind Values'!C4921:G4921,"&lt;="&amp;IRR_MAXWIND))</f>
        <v>#NAME?</v>
      </c>
      <c r="P4937" s="13" t="e">
        <f ca="1">CalcTable[[#This Row],[ET_o]]*KL</f>
        <v>#NAME?</v>
      </c>
      <c r="Q4937" s="13" t="e">
        <f ca="1">IF(WILTPT&lt;=0,1,MAX(0,MIN(1,(CalcTable[[#This Row],[IWC]]-WILTPT)/(MAD-WILTPT))))</f>
        <v>#NAME?</v>
      </c>
      <c r="R4937" s="13" t="e">
        <f ca="1">CalcTable[[#This Row],[ETMult]]*CalcTable[[#This Row],[ETb]]</f>
        <v>#NAME?</v>
      </c>
      <c r="S4937" s="13" t="b">
        <f>INDEX(IRR_LIST,CalcTable[[#This Row],[Day of Week]]+1)</f>
        <v>0</v>
      </c>
      <c r="T4937" s="13">
        <f t="shared" ca="1" si="1534"/>
        <v>4.3999999999999995</v>
      </c>
      <c r="U4937" s="13" t="b">
        <f ca="1">IF(CalcTable[[#This Row],[IrrPrecip]]&gt;=IC_MM,FALSE,TRUE)</f>
        <v>1</v>
      </c>
      <c r="V4937" s="13" t="b">
        <f t="shared" si="1535"/>
        <v>0</v>
      </c>
      <c r="W4937" s="13" t="e">
        <f ca="1">IF(AND(IRR_DRIP=FALSE,CalcTable[[#This Row],[IrrHours]]&lt;=0),FALSE,TRUE)</f>
        <v>#NAME?</v>
      </c>
      <c r="X4937" s="13" t="e">
        <f ca="1">AND(CalcTable[[#This Row],[IrrDay]],CalcTable[[#This Row],[IrrRain]],CalcTable[[#This Row],[IrrWarm]],CalcTable[[#This Row],[IrrWindy]])</f>
        <v>#NAME?</v>
      </c>
      <c r="Y4937" s="13" t="e">
        <f t="shared" ca="1" si="1536"/>
        <v>#NAME?</v>
      </c>
      <c r="Z4937" s="13" t="e">
        <f ca="1">CalcTable[[#This Row],[IrrHours]]/5</f>
        <v>#NAME?</v>
      </c>
      <c r="AA4937" s="13" t="e">
        <f ca="1">IF(CalcTable[[#This Row],[IrrFlag]]=FALSE,0,MAX(0,CalcTable[[#This Row],[VolRednWind]]*(FCAP*IRR_TARGET-CalcTable[[#This Row],[IWC]])))</f>
        <v>#NAME?</v>
      </c>
      <c r="AB4937" s="13" t="e">
        <f ca="1">CalcTable[[#This Row],[IWC]]+CalcTable[[#This Row],[Eff Precip]]+CalcTable[[#This Row],[IrrAmt]]-CalcTable[[#This Row],[AET]]</f>
        <v>#NAME?</v>
      </c>
      <c r="AC4937" s="13" t="e">
        <f ca="1">IF(CalcTable[[#This Row],[PWC]]&gt;FCAP,MIN(24*PERC,MIN(SAT,CalcTable[[#This Row],[PWC]])-FCAP),0)</f>
        <v>#NAME?</v>
      </c>
      <c r="AD4937" s="13" t="e">
        <f ca="1">IF(CalcTable[[#This Row],[PWC]]&gt;SAT,CalcTable[[#This Row],[PWC]]-SAT,0)</f>
        <v>#NAME?</v>
      </c>
      <c r="AE4937" s="13" t="e">
        <f ca="1">CalcTable[[#This Row],[PWC]]-CalcTable[[#This Row],[PercAmt]]-CalcTable[[#This Row],[Runoff]]</f>
        <v>#NAME?</v>
      </c>
      <c r="AF4937" s="13" t="e">
        <f ca="1">CalcTable[[#This Row],[IrrAmt]]/1000*CUR_IRR_AREA*10000/IRR_EFF</f>
        <v>#NAME?</v>
      </c>
      <c r="AG4937" s="147"/>
      <c r="AH4937" s="13"/>
      <c r="AI4937" s="50">
        <v>0</v>
      </c>
      <c r="AJ4937" s="50">
        <v>0</v>
      </c>
      <c r="AK4937" s="50">
        <v>0</v>
      </c>
      <c r="AL4937" s="50">
        <v>0</v>
      </c>
      <c r="AM4937" s="50"/>
      <c r="AN4937" s="50"/>
      <c r="AO4937" s="50"/>
      <c r="AP4937" s="50"/>
      <c r="AQ4937" s="50"/>
      <c r="AR4937" s="50"/>
      <c r="AS4937" s="50"/>
      <c r="AT4937" s="50"/>
      <c r="AU4937" s="50"/>
      <c r="AV4937" s="50"/>
      <c r="AW4937" s="50"/>
      <c r="AX4937" s="50">
        <f t="shared" si="1547"/>
        <v>0</v>
      </c>
      <c r="AY4937" s="50"/>
      <c r="AZ4937" s="50">
        <f t="shared" si="1537"/>
        <v>0</v>
      </c>
      <c r="BA4937" s="50">
        <f t="shared" si="1538"/>
        <v>0</v>
      </c>
      <c r="BB4937" s="50">
        <f t="shared" si="1539"/>
        <v>0</v>
      </c>
      <c r="BC4937" s="17">
        <f t="shared" si="1540"/>
        <v>19925</v>
      </c>
      <c r="BD4937" s="50">
        <f t="shared" si="1541"/>
        <v>0</v>
      </c>
      <c r="BE4937" s="50">
        <f t="shared" si="1542"/>
        <v>0</v>
      </c>
      <c r="BF4937" s="50">
        <f t="shared" si="1548"/>
        <v>0</v>
      </c>
      <c r="BG4937" s="50"/>
      <c r="BH4937" s="17">
        <f t="shared" si="1543"/>
        <v>0</v>
      </c>
      <c r="BI4937" s="17">
        <f t="shared" si="1551"/>
        <v>4937</v>
      </c>
      <c r="BJ4937" s="17">
        <f t="shared" si="1549"/>
        <v>4937</v>
      </c>
      <c r="BK4937" s="150">
        <f t="shared" si="1550"/>
        <v>33746</v>
      </c>
      <c r="BL4937" s="50" t="e">
        <f t="shared" ca="1" si="1544"/>
        <v>#NAME?</v>
      </c>
      <c r="BM4937" s="50" t="e">
        <f t="shared" ca="1" si="1545"/>
        <v>#NAME?</v>
      </c>
      <c r="BN4937" s="50" t="e">
        <f t="shared" ca="1" si="1546"/>
        <v>#NAME?</v>
      </c>
    </row>
    <row r="4938" spans="1:66" x14ac:dyDescent="0.35">
      <c r="A4938" s="48">
        <v>33747</v>
      </c>
      <c r="B4938" s="17">
        <v>1992</v>
      </c>
      <c r="C4938" s="17">
        <v>5</v>
      </c>
      <c r="D4938" s="17">
        <v>144</v>
      </c>
      <c r="E4938" s="17">
        <v>23</v>
      </c>
      <c r="F4938" s="17">
        <v>7</v>
      </c>
      <c r="G4938" s="50">
        <v>2</v>
      </c>
      <c r="H4938" s="32">
        <v>2.6404115706990501</v>
      </c>
      <c r="I4938" s="50">
        <v>22.666666666666668</v>
      </c>
      <c r="J4938" s="13">
        <v>1.9</v>
      </c>
      <c r="K4938" s="13">
        <f t="shared" si="1532"/>
        <v>1.9</v>
      </c>
      <c r="L4938" s="13">
        <f t="shared" si="1533"/>
        <v>0</v>
      </c>
      <c r="M4938" s="13" t="e">
        <f ca="1">CalcTable[[#This Row],[IWC]]-AE4937</f>
        <v>#NAME?</v>
      </c>
      <c r="N4938" s="13" t="e">
        <f ca="1">IF(CalcTable[[#This Row],[Day of Year]]&lt;123,FCAP,AE4937)</f>
        <v>#NAME?</v>
      </c>
      <c r="O4938" s="17" t="e">
        <f ca="1">IF(IRR_DRIP,5,COUNTIF('IDET Wind Values'!C4922:G4922,"&lt;="&amp;IRR_MAXWIND))</f>
        <v>#NAME?</v>
      </c>
      <c r="P4938" s="13" t="e">
        <f ca="1">CalcTable[[#This Row],[ET_o]]*KL</f>
        <v>#NAME?</v>
      </c>
      <c r="Q4938" s="13" t="e">
        <f ca="1">IF(WILTPT&lt;=0,1,MAX(0,MIN(1,(CalcTable[[#This Row],[IWC]]-WILTPT)/(MAD-WILTPT))))</f>
        <v>#NAME?</v>
      </c>
      <c r="R4938" s="13" t="e">
        <f ca="1">CalcTable[[#This Row],[ETMult]]*CalcTable[[#This Row],[ETb]]</f>
        <v>#NAME?</v>
      </c>
      <c r="S4938" s="13" t="b">
        <f>INDEX(IRR_LIST,CalcTable[[#This Row],[Day of Week]]+1)</f>
        <v>0</v>
      </c>
      <c r="T4938" s="13">
        <f t="shared" ca="1" si="1534"/>
        <v>1.1000000000000001</v>
      </c>
      <c r="U4938" s="13" t="b">
        <f ca="1">IF(CalcTable[[#This Row],[IrrPrecip]]&gt;=IC_MM,FALSE,TRUE)</f>
        <v>1</v>
      </c>
      <c r="V4938" s="13" t="b">
        <f t="shared" si="1535"/>
        <v>1</v>
      </c>
      <c r="W4938" s="13" t="e">
        <f ca="1">IF(AND(IRR_DRIP=FALSE,CalcTable[[#This Row],[IrrHours]]&lt;=0),FALSE,TRUE)</f>
        <v>#NAME?</v>
      </c>
      <c r="X4938" s="13" t="e">
        <f ca="1">AND(CalcTable[[#This Row],[IrrDay]],CalcTable[[#This Row],[IrrRain]],CalcTable[[#This Row],[IrrWarm]],CalcTable[[#This Row],[IrrWindy]])</f>
        <v>#NAME?</v>
      </c>
      <c r="Y4938" s="13" t="e">
        <f t="shared" ca="1" si="1536"/>
        <v>#NAME?</v>
      </c>
      <c r="Z4938" s="13" t="e">
        <f ca="1">CalcTable[[#This Row],[IrrHours]]/5</f>
        <v>#NAME?</v>
      </c>
      <c r="AA4938" s="13" t="e">
        <f ca="1">IF(CalcTable[[#This Row],[IrrFlag]]=FALSE,0,MAX(0,CalcTable[[#This Row],[VolRednWind]]*(FCAP*IRR_TARGET-CalcTable[[#This Row],[IWC]])))</f>
        <v>#NAME?</v>
      </c>
      <c r="AB4938" s="13" t="e">
        <f ca="1">CalcTable[[#This Row],[IWC]]+CalcTable[[#This Row],[Eff Precip]]+CalcTable[[#This Row],[IrrAmt]]-CalcTable[[#This Row],[AET]]</f>
        <v>#NAME?</v>
      </c>
      <c r="AC4938" s="13" t="e">
        <f ca="1">IF(CalcTable[[#This Row],[PWC]]&gt;FCAP,MIN(24*PERC,MIN(SAT,CalcTable[[#This Row],[PWC]])-FCAP),0)</f>
        <v>#NAME?</v>
      </c>
      <c r="AD4938" s="13" t="e">
        <f ca="1">IF(CalcTable[[#This Row],[PWC]]&gt;SAT,CalcTable[[#This Row],[PWC]]-SAT,0)</f>
        <v>#NAME?</v>
      </c>
      <c r="AE4938" s="13" t="e">
        <f ca="1">CalcTable[[#This Row],[PWC]]-CalcTable[[#This Row],[PercAmt]]-CalcTable[[#This Row],[Runoff]]</f>
        <v>#NAME?</v>
      </c>
      <c r="AF4938" s="13" t="e">
        <f ca="1">CalcTable[[#This Row],[IrrAmt]]/1000*CUR_IRR_AREA*10000/IRR_EFF</f>
        <v>#NAME?</v>
      </c>
      <c r="AG4938" s="147"/>
      <c r="AH4938" s="13"/>
      <c r="AI4938" s="50">
        <v>0</v>
      </c>
      <c r="AJ4938" s="50">
        <v>0</v>
      </c>
      <c r="AK4938" s="50">
        <v>11.802460595564831</v>
      </c>
      <c r="AL4938" s="50">
        <v>0</v>
      </c>
      <c r="AM4938" s="50"/>
      <c r="AN4938" s="50"/>
      <c r="AO4938" s="50"/>
      <c r="AP4938" s="50"/>
      <c r="AQ4938" s="50"/>
      <c r="AR4938" s="50"/>
      <c r="AS4938" s="50"/>
      <c r="AT4938" s="50"/>
      <c r="AU4938" s="50"/>
      <c r="AV4938" s="50"/>
      <c r="AW4938" s="50"/>
      <c r="AX4938" s="50">
        <f t="shared" si="1547"/>
        <v>11.802460595564831</v>
      </c>
      <c r="AY4938" s="50"/>
      <c r="AZ4938" s="50">
        <f t="shared" si="1537"/>
        <v>173.10275540161754</v>
      </c>
      <c r="BA4938" s="50">
        <f t="shared" si="1538"/>
        <v>266.52329006280792</v>
      </c>
      <c r="BB4938" s="50">
        <f t="shared" si="1539"/>
        <v>274.76627841526596</v>
      </c>
      <c r="BC4938" s="17">
        <f t="shared" si="1540"/>
        <v>19925</v>
      </c>
      <c r="BD4938" s="50">
        <f t="shared" si="1541"/>
        <v>11.802460595564831</v>
      </c>
      <c r="BE4938" s="50">
        <f t="shared" si="1542"/>
        <v>173.10275540161754</v>
      </c>
      <c r="BF4938" s="50">
        <f t="shared" si="1548"/>
        <v>283.14100183105734</v>
      </c>
      <c r="BG4938" s="50"/>
      <c r="BH4938" s="17">
        <f t="shared" si="1543"/>
        <v>0</v>
      </c>
      <c r="BI4938" s="17">
        <f t="shared" si="1551"/>
        <v>4938</v>
      </c>
      <c r="BJ4938" s="17">
        <f t="shared" si="1549"/>
        <v>4938</v>
      </c>
      <c r="BK4938" s="150">
        <f t="shared" si="1550"/>
        <v>33747</v>
      </c>
      <c r="BL4938" s="50" t="e">
        <f t="shared" ca="1" si="1544"/>
        <v>#NAME?</v>
      </c>
      <c r="BM4938" s="50" t="e">
        <f t="shared" ca="1" si="1545"/>
        <v>#NAME?</v>
      </c>
      <c r="BN4938" s="50" t="e">
        <f t="shared" ca="1" si="1546"/>
        <v>#NAME?</v>
      </c>
    </row>
    <row r="4939" spans="1:66" x14ac:dyDescent="0.35">
      <c r="A4939" s="48">
        <v>33748</v>
      </c>
      <c r="B4939" s="17">
        <v>1992</v>
      </c>
      <c r="C4939" s="17">
        <v>5</v>
      </c>
      <c r="D4939" s="17">
        <v>145</v>
      </c>
      <c r="E4939" s="17">
        <v>24</v>
      </c>
      <c r="F4939" s="17">
        <v>1</v>
      </c>
      <c r="G4939" s="50">
        <v>5.3</v>
      </c>
      <c r="H4939" s="32">
        <v>3.8859608674921335</v>
      </c>
      <c r="I4939" s="50">
        <v>3.6666666666666665</v>
      </c>
      <c r="J4939" s="13">
        <v>0</v>
      </c>
      <c r="K4939" s="13">
        <f t="shared" si="1532"/>
        <v>0</v>
      </c>
      <c r="L4939" s="13">
        <f t="shared" si="1533"/>
        <v>0</v>
      </c>
      <c r="M4939" s="13" t="e">
        <f ca="1">CalcTable[[#This Row],[IWC]]-AE4938</f>
        <v>#NAME?</v>
      </c>
      <c r="N4939" s="13" t="e">
        <f ca="1">IF(CalcTable[[#This Row],[Day of Year]]&lt;123,FCAP,AE4938)</f>
        <v>#NAME?</v>
      </c>
      <c r="O4939" s="17" t="e">
        <f ca="1">IF(IRR_DRIP,5,COUNTIF('IDET Wind Values'!C4923:G4923,"&lt;="&amp;IRR_MAXWIND))</f>
        <v>#NAME?</v>
      </c>
      <c r="P4939" s="13" t="e">
        <f ca="1">CalcTable[[#This Row],[ET_o]]*KL</f>
        <v>#NAME?</v>
      </c>
      <c r="Q4939" s="13" t="e">
        <f ca="1">IF(WILTPT&lt;=0,1,MAX(0,MIN(1,(CalcTable[[#This Row],[IWC]]-WILTPT)/(MAD-WILTPT))))</f>
        <v>#NAME?</v>
      </c>
      <c r="R4939" s="13" t="e">
        <f ca="1">CalcTable[[#This Row],[ETMult]]*CalcTable[[#This Row],[ETb]]</f>
        <v>#NAME?</v>
      </c>
      <c r="S4939" s="13" t="b">
        <f>INDEX(IRR_LIST,CalcTable[[#This Row],[Day of Week]]+1)</f>
        <v>1</v>
      </c>
      <c r="T4939" s="13">
        <f t="shared" ca="1" si="1534"/>
        <v>2.4</v>
      </c>
      <c r="U4939" s="13" t="b">
        <f ca="1">IF(CalcTable[[#This Row],[IrrPrecip]]&gt;=IC_MM,FALSE,TRUE)</f>
        <v>1</v>
      </c>
      <c r="V4939" s="13" t="b">
        <f t="shared" si="1535"/>
        <v>0</v>
      </c>
      <c r="W4939" s="13" t="e">
        <f ca="1">IF(AND(IRR_DRIP=FALSE,CalcTable[[#This Row],[IrrHours]]&lt;=0),FALSE,TRUE)</f>
        <v>#NAME?</v>
      </c>
      <c r="X4939" s="13" t="e">
        <f ca="1">AND(CalcTable[[#This Row],[IrrDay]],CalcTable[[#This Row],[IrrRain]],CalcTable[[#This Row],[IrrWarm]],CalcTable[[#This Row],[IrrWindy]])</f>
        <v>#NAME?</v>
      </c>
      <c r="Y4939" s="13" t="e">
        <f t="shared" ca="1" si="1536"/>
        <v>#NAME?</v>
      </c>
      <c r="Z4939" s="13" t="e">
        <f ca="1">CalcTable[[#This Row],[IrrHours]]/5</f>
        <v>#NAME?</v>
      </c>
      <c r="AA4939" s="13" t="e">
        <f ca="1">IF(CalcTable[[#This Row],[IrrFlag]]=FALSE,0,MAX(0,CalcTable[[#This Row],[VolRednWind]]*(FCAP*IRR_TARGET-CalcTable[[#This Row],[IWC]])))</f>
        <v>#NAME?</v>
      </c>
      <c r="AB4939" s="13" t="e">
        <f ca="1">CalcTable[[#This Row],[IWC]]+CalcTable[[#This Row],[Eff Precip]]+CalcTable[[#This Row],[IrrAmt]]-CalcTable[[#This Row],[AET]]</f>
        <v>#NAME?</v>
      </c>
      <c r="AC4939" s="13" t="e">
        <f ca="1">IF(CalcTable[[#This Row],[PWC]]&gt;FCAP,MIN(24*PERC,MIN(SAT,CalcTable[[#This Row],[PWC]])-FCAP),0)</f>
        <v>#NAME?</v>
      </c>
      <c r="AD4939" s="13" t="e">
        <f ca="1">IF(CalcTable[[#This Row],[PWC]]&gt;SAT,CalcTable[[#This Row],[PWC]]-SAT,0)</f>
        <v>#NAME?</v>
      </c>
      <c r="AE4939" s="13" t="e">
        <f ca="1">CalcTable[[#This Row],[PWC]]-CalcTable[[#This Row],[PercAmt]]-CalcTable[[#This Row],[Runoff]]</f>
        <v>#NAME?</v>
      </c>
      <c r="AF4939" s="13" t="e">
        <f ca="1">CalcTable[[#This Row],[IrrAmt]]/1000*CUR_IRR_AREA*10000/IRR_EFF</f>
        <v>#NAME?</v>
      </c>
      <c r="AG4939" s="147"/>
      <c r="AH4939" s="13"/>
      <c r="AI4939" s="50">
        <v>0</v>
      </c>
      <c r="AJ4939" s="50">
        <v>0</v>
      </c>
      <c r="AK4939" s="50">
        <v>0</v>
      </c>
      <c r="AL4939" s="50">
        <v>0</v>
      </c>
      <c r="AM4939" s="50"/>
      <c r="AN4939" s="50"/>
      <c r="AO4939" s="50"/>
      <c r="AP4939" s="50"/>
      <c r="AQ4939" s="50"/>
      <c r="AR4939" s="50"/>
      <c r="AS4939" s="50"/>
      <c r="AT4939" s="50"/>
      <c r="AU4939" s="50"/>
      <c r="AV4939" s="50"/>
      <c r="AW4939" s="50"/>
      <c r="AX4939" s="50">
        <f t="shared" si="1547"/>
        <v>0</v>
      </c>
      <c r="AY4939" s="50"/>
      <c r="AZ4939" s="50">
        <f t="shared" si="1537"/>
        <v>0</v>
      </c>
      <c r="BA4939" s="50">
        <f t="shared" si="1538"/>
        <v>0</v>
      </c>
      <c r="BB4939" s="50">
        <f t="shared" si="1539"/>
        <v>0</v>
      </c>
      <c r="BC4939" s="17">
        <f t="shared" si="1540"/>
        <v>19925</v>
      </c>
      <c r="BD4939" s="50">
        <f t="shared" si="1541"/>
        <v>0</v>
      </c>
      <c r="BE4939" s="50">
        <f t="shared" si="1542"/>
        <v>0</v>
      </c>
      <c r="BF4939" s="50">
        <f t="shared" si="1548"/>
        <v>0</v>
      </c>
      <c r="BG4939" s="50"/>
      <c r="BH4939" s="17">
        <f t="shared" si="1543"/>
        <v>0</v>
      </c>
      <c r="BI4939" s="17">
        <f t="shared" si="1551"/>
        <v>4939</v>
      </c>
      <c r="BJ4939" s="17">
        <f t="shared" si="1549"/>
        <v>4939</v>
      </c>
      <c r="BK4939" s="150">
        <f t="shared" si="1550"/>
        <v>33748</v>
      </c>
      <c r="BL4939" s="50" t="e">
        <f t="shared" ca="1" si="1544"/>
        <v>#NAME?</v>
      </c>
      <c r="BM4939" s="50" t="e">
        <f t="shared" ca="1" si="1545"/>
        <v>#NAME?</v>
      </c>
      <c r="BN4939" s="50" t="e">
        <f t="shared" ca="1" si="1546"/>
        <v>#NAME?</v>
      </c>
    </row>
    <row r="4940" spans="1:66" x14ac:dyDescent="0.35">
      <c r="A4940" s="48">
        <v>33749</v>
      </c>
      <c r="B4940" s="17">
        <v>1992</v>
      </c>
      <c r="C4940" s="17">
        <v>5</v>
      </c>
      <c r="D4940" s="17">
        <v>146</v>
      </c>
      <c r="E4940" s="17">
        <v>25</v>
      </c>
      <c r="F4940" s="17">
        <v>2</v>
      </c>
      <c r="G4940" s="50">
        <v>2.4</v>
      </c>
      <c r="H4940" s="32">
        <v>5.6925120303646795</v>
      </c>
      <c r="I4940" s="50">
        <v>18.333333333333332</v>
      </c>
      <c r="J4940" s="13">
        <v>0</v>
      </c>
      <c r="K4940" s="13">
        <f t="shared" si="1532"/>
        <v>0</v>
      </c>
      <c r="L4940" s="13">
        <f t="shared" si="1533"/>
        <v>0</v>
      </c>
      <c r="M4940" s="13" t="e">
        <f ca="1">CalcTable[[#This Row],[IWC]]-AE4939</f>
        <v>#NAME?</v>
      </c>
      <c r="N4940" s="13" t="e">
        <f ca="1">IF(CalcTable[[#This Row],[Day of Year]]&lt;123,FCAP,AE4939)</f>
        <v>#NAME?</v>
      </c>
      <c r="O4940" s="17" t="e">
        <f ca="1">IF(IRR_DRIP,5,COUNTIF('IDET Wind Values'!C4924:G4924,"&lt;="&amp;IRR_MAXWIND))</f>
        <v>#NAME?</v>
      </c>
      <c r="P4940" s="13" t="e">
        <f ca="1">CalcTable[[#This Row],[ET_o]]*KL</f>
        <v>#NAME?</v>
      </c>
      <c r="Q4940" s="13" t="e">
        <f ca="1">IF(WILTPT&lt;=0,1,MAX(0,MIN(1,(CalcTable[[#This Row],[IWC]]-WILTPT)/(MAD-WILTPT))))</f>
        <v>#NAME?</v>
      </c>
      <c r="R4940" s="13" t="e">
        <f ca="1">CalcTable[[#This Row],[ETMult]]*CalcTable[[#This Row],[ETb]]</f>
        <v>#NAME?</v>
      </c>
      <c r="S4940" s="13" t="b">
        <f>INDEX(IRR_LIST,CalcTable[[#This Row],[Day of Week]]+1)</f>
        <v>0</v>
      </c>
      <c r="T4940" s="13">
        <f t="shared" ca="1" si="1534"/>
        <v>1.9</v>
      </c>
      <c r="U4940" s="13" t="b">
        <f ca="1">IF(CalcTable[[#This Row],[IrrPrecip]]&gt;=IC_MM,FALSE,TRUE)</f>
        <v>1</v>
      </c>
      <c r="V4940" s="13" t="b">
        <f t="shared" si="1535"/>
        <v>1</v>
      </c>
      <c r="W4940" s="13" t="e">
        <f ca="1">IF(AND(IRR_DRIP=FALSE,CalcTable[[#This Row],[IrrHours]]&lt;=0),FALSE,TRUE)</f>
        <v>#NAME?</v>
      </c>
      <c r="X4940" s="13" t="e">
        <f ca="1">AND(CalcTable[[#This Row],[IrrDay]],CalcTable[[#This Row],[IrrRain]],CalcTable[[#This Row],[IrrWarm]],CalcTable[[#This Row],[IrrWindy]])</f>
        <v>#NAME?</v>
      </c>
      <c r="Y4940" s="13" t="e">
        <f t="shared" ca="1" si="1536"/>
        <v>#NAME?</v>
      </c>
      <c r="Z4940" s="13" t="e">
        <f ca="1">CalcTable[[#This Row],[IrrHours]]/5</f>
        <v>#NAME?</v>
      </c>
      <c r="AA4940" s="13" t="e">
        <f ca="1">IF(CalcTable[[#This Row],[IrrFlag]]=FALSE,0,MAX(0,CalcTable[[#This Row],[VolRednWind]]*(FCAP*IRR_TARGET-CalcTable[[#This Row],[IWC]])))</f>
        <v>#NAME?</v>
      </c>
      <c r="AB4940" s="13" t="e">
        <f ca="1">CalcTable[[#This Row],[IWC]]+CalcTable[[#This Row],[Eff Precip]]+CalcTable[[#This Row],[IrrAmt]]-CalcTable[[#This Row],[AET]]</f>
        <v>#NAME?</v>
      </c>
      <c r="AC4940" s="13" t="e">
        <f ca="1">IF(CalcTable[[#This Row],[PWC]]&gt;FCAP,MIN(24*PERC,MIN(SAT,CalcTable[[#This Row],[PWC]])-FCAP),0)</f>
        <v>#NAME?</v>
      </c>
      <c r="AD4940" s="13" t="e">
        <f ca="1">IF(CalcTable[[#This Row],[PWC]]&gt;SAT,CalcTable[[#This Row],[PWC]]-SAT,0)</f>
        <v>#NAME?</v>
      </c>
      <c r="AE4940" s="13" t="e">
        <f ca="1">CalcTable[[#This Row],[PWC]]-CalcTable[[#This Row],[PercAmt]]-CalcTable[[#This Row],[Runoff]]</f>
        <v>#NAME?</v>
      </c>
      <c r="AF4940" s="13" t="e">
        <f ca="1">CalcTable[[#This Row],[IrrAmt]]/1000*CUR_IRR_AREA*10000/IRR_EFF</f>
        <v>#NAME?</v>
      </c>
      <c r="AG4940" s="147"/>
      <c r="AH4940" s="13"/>
      <c r="AI4940" s="50">
        <v>0</v>
      </c>
      <c r="AJ4940" s="50">
        <v>0</v>
      </c>
      <c r="AK4940" s="50">
        <v>1.0130556954241356</v>
      </c>
      <c r="AL4940" s="50">
        <v>12.276546732722238</v>
      </c>
      <c r="AM4940" s="50"/>
      <c r="AN4940" s="50"/>
      <c r="AO4940" s="50"/>
      <c r="AP4940" s="50"/>
      <c r="AQ4940" s="50"/>
      <c r="AR4940" s="50"/>
      <c r="AS4940" s="50"/>
      <c r="AT4940" s="50"/>
      <c r="AU4940" s="50"/>
      <c r="AV4940" s="50"/>
      <c r="AW4940" s="50"/>
      <c r="AX4940" s="50">
        <f t="shared" si="1547"/>
        <v>13.289602428146374</v>
      </c>
      <c r="AY4940" s="50"/>
      <c r="AZ4940" s="50">
        <f t="shared" si="1537"/>
        <v>374.97018769273973</v>
      </c>
      <c r="BA4940" s="50">
        <f t="shared" si="1538"/>
        <v>577.33505089199616</v>
      </c>
      <c r="BB4940" s="50">
        <f t="shared" si="1539"/>
        <v>595.19077411545982</v>
      </c>
      <c r="BC4940" s="17">
        <f t="shared" si="1540"/>
        <v>19925</v>
      </c>
      <c r="BD4940" s="50">
        <f t="shared" si="1541"/>
        <v>13.289602428146374</v>
      </c>
      <c r="BE4940" s="50">
        <f t="shared" si="1542"/>
        <v>374.97018769273973</v>
      </c>
      <c r="BF4940" s="50">
        <f t="shared" si="1548"/>
        <v>613.33185802719947</v>
      </c>
      <c r="BG4940" s="50"/>
      <c r="BH4940" s="17">
        <f t="shared" si="1543"/>
        <v>0</v>
      </c>
      <c r="BI4940" s="17">
        <f t="shared" si="1551"/>
        <v>4940</v>
      </c>
      <c r="BJ4940" s="17">
        <f t="shared" si="1549"/>
        <v>4940</v>
      </c>
      <c r="BK4940" s="150">
        <f t="shared" si="1550"/>
        <v>33749</v>
      </c>
      <c r="BL4940" s="50" t="e">
        <f t="shared" ca="1" si="1544"/>
        <v>#NAME?</v>
      </c>
      <c r="BM4940" s="50" t="e">
        <f t="shared" ca="1" si="1545"/>
        <v>#NAME?</v>
      </c>
      <c r="BN4940" s="50" t="e">
        <f t="shared" ca="1" si="1546"/>
        <v>#NAME?</v>
      </c>
    </row>
    <row r="4941" spans="1:66" x14ac:dyDescent="0.35">
      <c r="A4941" s="48">
        <v>33750</v>
      </c>
      <c r="B4941" s="17">
        <v>1992</v>
      </c>
      <c r="C4941" s="17">
        <v>5</v>
      </c>
      <c r="D4941" s="17">
        <v>147</v>
      </c>
      <c r="E4941" s="17">
        <v>26</v>
      </c>
      <c r="F4941" s="17">
        <v>3</v>
      </c>
      <c r="G4941" s="50">
        <v>4.5999999999999996</v>
      </c>
      <c r="H4941" s="32">
        <v>5.4758799637318774</v>
      </c>
      <c r="I4941" s="50">
        <v>9.3333333333333339</v>
      </c>
      <c r="J4941" s="13">
        <v>14.6</v>
      </c>
      <c r="K4941" s="13">
        <f t="shared" si="1532"/>
        <v>14.6</v>
      </c>
      <c r="L4941" s="13">
        <f t="shared" si="1533"/>
        <v>7.1999999999999993</v>
      </c>
      <c r="M4941" s="13" t="e">
        <f ca="1">CalcTable[[#This Row],[IWC]]-AE4940</f>
        <v>#NAME?</v>
      </c>
      <c r="N4941" s="13" t="e">
        <f ca="1">IF(CalcTable[[#This Row],[Day of Year]]&lt;123,FCAP,AE4940)</f>
        <v>#NAME?</v>
      </c>
      <c r="O4941" s="17" t="e">
        <f ca="1">IF(IRR_DRIP,5,COUNTIF('IDET Wind Values'!C4925:G4925,"&lt;="&amp;IRR_MAXWIND))</f>
        <v>#NAME?</v>
      </c>
      <c r="P4941" s="13" t="e">
        <f ca="1">CalcTable[[#This Row],[ET_o]]*KL</f>
        <v>#NAME?</v>
      </c>
      <c r="Q4941" s="13" t="e">
        <f ca="1">IF(WILTPT&lt;=0,1,MAX(0,MIN(1,(CalcTable[[#This Row],[IWC]]-WILTPT)/(MAD-WILTPT))))</f>
        <v>#NAME?</v>
      </c>
      <c r="R4941" s="13" t="e">
        <f ca="1">CalcTable[[#This Row],[ETMult]]*CalcTable[[#This Row],[ETb]]</f>
        <v>#NAME?</v>
      </c>
      <c r="S4941" s="13" t="b">
        <f>INDEX(IRR_LIST,CalcTable[[#This Row],[Day of Week]]+1)</f>
        <v>1</v>
      </c>
      <c r="T4941" s="13">
        <f t="shared" ca="1" si="1534"/>
        <v>0</v>
      </c>
      <c r="U4941" s="13" t="b">
        <f ca="1">IF(CalcTable[[#This Row],[IrrPrecip]]&gt;=IC_MM,FALSE,TRUE)</f>
        <v>1</v>
      </c>
      <c r="V4941" s="13" t="b">
        <f t="shared" si="1535"/>
        <v>1</v>
      </c>
      <c r="W4941" s="13" t="e">
        <f ca="1">IF(AND(IRR_DRIP=FALSE,CalcTable[[#This Row],[IrrHours]]&lt;=0),FALSE,TRUE)</f>
        <v>#NAME?</v>
      </c>
      <c r="X4941" s="13" t="e">
        <f ca="1">AND(CalcTable[[#This Row],[IrrDay]],CalcTable[[#This Row],[IrrRain]],CalcTable[[#This Row],[IrrWarm]],CalcTable[[#This Row],[IrrWindy]])</f>
        <v>#NAME?</v>
      </c>
      <c r="Y4941" s="13" t="e">
        <f t="shared" ca="1" si="1536"/>
        <v>#NAME?</v>
      </c>
      <c r="Z4941" s="13" t="e">
        <f ca="1">CalcTable[[#This Row],[IrrHours]]/5</f>
        <v>#NAME?</v>
      </c>
      <c r="AA4941" s="13" t="e">
        <f ca="1">IF(CalcTable[[#This Row],[IrrFlag]]=FALSE,0,MAX(0,CalcTable[[#This Row],[VolRednWind]]*(FCAP*IRR_TARGET-CalcTable[[#This Row],[IWC]])))</f>
        <v>#NAME?</v>
      </c>
      <c r="AB4941" s="13" t="e">
        <f ca="1">CalcTable[[#This Row],[IWC]]+CalcTable[[#This Row],[Eff Precip]]+CalcTable[[#This Row],[IrrAmt]]-CalcTable[[#This Row],[AET]]</f>
        <v>#NAME?</v>
      </c>
      <c r="AC4941" s="13" t="e">
        <f ca="1">IF(CalcTable[[#This Row],[PWC]]&gt;FCAP,MIN(24*PERC,MIN(SAT,CalcTable[[#This Row],[PWC]])-FCAP),0)</f>
        <v>#NAME?</v>
      </c>
      <c r="AD4941" s="13" t="e">
        <f ca="1">IF(CalcTable[[#This Row],[PWC]]&gt;SAT,CalcTable[[#This Row],[PWC]]-SAT,0)</f>
        <v>#NAME?</v>
      </c>
      <c r="AE4941" s="13" t="e">
        <f ca="1">CalcTable[[#This Row],[PWC]]-CalcTable[[#This Row],[PercAmt]]-CalcTable[[#This Row],[Runoff]]</f>
        <v>#NAME?</v>
      </c>
      <c r="AF4941" s="13" t="e">
        <f ca="1">CalcTable[[#This Row],[IrrAmt]]/1000*CUR_IRR_AREA*10000/IRR_EFF</f>
        <v>#NAME?</v>
      </c>
      <c r="AG4941" s="147"/>
      <c r="AH4941" s="13"/>
      <c r="AI4941" s="50">
        <v>3.4332682308237872</v>
      </c>
      <c r="AJ4941" s="50">
        <v>6.5384317514626744</v>
      </c>
      <c r="AK4941" s="50">
        <v>0</v>
      </c>
      <c r="AL4941" s="50">
        <v>0</v>
      </c>
      <c r="AM4941" s="50"/>
      <c r="AN4941" s="50"/>
      <c r="AO4941" s="50"/>
      <c r="AP4941" s="50"/>
      <c r="AQ4941" s="50"/>
      <c r="AR4941" s="50"/>
      <c r="AS4941" s="50"/>
      <c r="AT4941" s="50"/>
      <c r="AU4941" s="50"/>
      <c r="AV4941" s="50"/>
      <c r="AW4941" s="50"/>
      <c r="AX4941" s="50">
        <f t="shared" si="1547"/>
        <v>9.9716999822864612</v>
      </c>
      <c r="AY4941" s="50"/>
      <c r="AZ4941" s="50">
        <f t="shared" si="1537"/>
        <v>242.14859876165403</v>
      </c>
      <c r="BA4941" s="50">
        <f t="shared" si="1538"/>
        <v>393.9082330431101</v>
      </c>
      <c r="BB4941" s="50">
        <f t="shared" si="1539"/>
        <v>407.78092575633792</v>
      </c>
      <c r="BC4941" s="17">
        <f t="shared" si="1540"/>
        <v>19925</v>
      </c>
      <c r="BD4941" s="50">
        <f t="shared" si="1541"/>
        <v>9.9716999822864612</v>
      </c>
      <c r="BE4941" s="50">
        <f t="shared" si="1542"/>
        <v>242.14859876165403</v>
      </c>
      <c r="BF4941" s="50">
        <f t="shared" si="1548"/>
        <v>396.07802132490366</v>
      </c>
      <c r="BG4941" s="50"/>
      <c r="BH4941" s="17">
        <f t="shared" si="1543"/>
        <v>0</v>
      </c>
      <c r="BI4941" s="17">
        <f t="shared" si="1551"/>
        <v>4941</v>
      </c>
      <c r="BJ4941" s="17">
        <f t="shared" si="1549"/>
        <v>4941</v>
      </c>
      <c r="BK4941" s="150">
        <f t="shared" si="1550"/>
        <v>33750</v>
      </c>
      <c r="BL4941" s="50" t="e">
        <f t="shared" ca="1" si="1544"/>
        <v>#NAME?</v>
      </c>
      <c r="BM4941" s="50" t="e">
        <f t="shared" ca="1" si="1545"/>
        <v>#NAME?</v>
      </c>
      <c r="BN4941" s="50" t="e">
        <f t="shared" ca="1" si="1546"/>
        <v>#NAME?</v>
      </c>
    </row>
    <row r="4942" spans="1:66" x14ac:dyDescent="0.35">
      <c r="A4942" s="48">
        <v>33751</v>
      </c>
      <c r="B4942" s="17">
        <v>1992</v>
      </c>
      <c r="C4942" s="17">
        <v>5</v>
      </c>
      <c r="D4942" s="17">
        <v>148</v>
      </c>
      <c r="E4942" s="17">
        <v>27</v>
      </c>
      <c r="F4942" s="17">
        <v>4</v>
      </c>
      <c r="G4942" s="50">
        <v>5</v>
      </c>
      <c r="H4942" s="32">
        <v>4.0190638383332429</v>
      </c>
      <c r="I4942" s="50">
        <v>15.333333333333334</v>
      </c>
      <c r="J4942" s="13">
        <v>0.8</v>
      </c>
      <c r="K4942" s="13">
        <f t="shared" si="1532"/>
        <v>0.8</v>
      </c>
      <c r="L4942" s="13">
        <f t="shared" si="1533"/>
        <v>0</v>
      </c>
      <c r="M4942" s="13" t="e">
        <f ca="1">CalcTable[[#This Row],[IWC]]-AE4941</f>
        <v>#NAME?</v>
      </c>
      <c r="N4942" s="13" t="e">
        <f ca="1">IF(CalcTable[[#This Row],[Day of Year]]&lt;123,FCAP,AE4941)</f>
        <v>#NAME?</v>
      </c>
      <c r="O4942" s="17" t="e">
        <f ca="1">IF(IRR_DRIP,5,COUNTIF('IDET Wind Values'!C4926:G4926,"&lt;="&amp;IRR_MAXWIND))</f>
        <v>#NAME?</v>
      </c>
      <c r="P4942" s="13" t="e">
        <f ca="1">CalcTable[[#This Row],[ET_o]]*KL</f>
        <v>#NAME?</v>
      </c>
      <c r="Q4942" s="13" t="e">
        <f ca="1">IF(WILTPT&lt;=0,1,MAX(0,MIN(1,(CalcTable[[#This Row],[IWC]]-WILTPT)/(MAD-WILTPT))))</f>
        <v>#NAME?</v>
      </c>
      <c r="R4942" s="13" t="e">
        <f ca="1">CalcTable[[#This Row],[ETMult]]*CalcTable[[#This Row],[ETb]]</f>
        <v>#NAME?</v>
      </c>
      <c r="S4942" s="13" t="b">
        <f>INDEX(IRR_LIST,CalcTable[[#This Row],[Day of Week]]+1)</f>
        <v>0</v>
      </c>
      <c r="T4942" s="13">
        <f t="shared" ca="1" si="1534"/>
        <v>14.6</v>
      </c>
      <c r="U4942" s="13" t="b">
        <f ca="1">IF(CalcTable[[#This Row],[IrrPrecip]]&gt;=IC_MM,FALSE,TRUE)</f>
        <v>0</v>
      </c>
      <c r="V4942" s="13" t="b">
        <f t="shared" si="1535"/>
        <v>1</v>
      </c>
      <c r="W4942" s="13" t="e">
        <f ca="1">IF(AND(IRR_DRIP=FALSE,CalcTable[[#This Row],[IrrHours]]&lt;=0),FALSE,TRUE)</f>
        <v>#NAME?</v>
      </c>
      <c r="X4942" s="13" t="e">
        <f ca="1">AND(CalcTable[[#This Row],[IrrDay]],CalcTable[[#This Row],[IrrRain]],CalcTable[[#This Row],[IrrWarm]],CalcTable[[#This Row],[IrrWindy]])</f>
        <v>#NAME?</v>
      </c>
      <c r="Y4942" s="13" t="e">
        <f t="shared" ca="1" si="1536"/>
        <v>#NAME?</v>
      </c>
      <c r="Z4942" s="13" t="e">
        <f ca="1">CalcTable[[#This Row],[IrrHours]]/5</f>
        <v>#NAME?</v>
      </c>
      <c r="AA4942" s="13" t="e">
        <f ca="1">IF(CalcTable[[#This Row],[IrrFlag]]=FALSE,0,MAX(0,CalcTable[[#This Row],[VolRednWind]]*(FCAP*IRR_TARGET-CalcTable[[#This Row],[IWC]])))</f>
        <v>#NAME?</v>
      </c>
      <c r="AB4942" s="13" t="e">
        <f ca="1">CalcTable[[#This Row],[IWC]]+CalcTable[[#This Row],[Eff Precip]]+CalcTable[[#This Row],[IrrAmt]]-CalcTable[[#This Row],[AET]]</f>
        <v>#NAME?</v>
      </c>
      <c r="AC4942" s="13" t="e">
        <f ca="1">IF(CalcTable[[#This Row],[PWC]]&gt;FCAP,MIN(24*PERC,MIN(SAT,CalcTable[[#This Row],[PWC]])-FCAP),0)</f>
        <v>#NAME?</v>
      </c>
      <c r="AD4942" s="13" t="e">
        <f ca="1">IF(CalcTable[[#This Row],[PWC]]&gt;SAT,CalcTable[[#This Row],[PWC]]-SAT,0)</f>
        <v>#NAME?</v>
      </c>
      <c r="AE4942" s="13" t="e">
        <f ca="1">CalcTable[[#This Row],[PWC]]-CalcTable[[#This Row],[PercAmt]]-CalcTable[[#This Row],[Runoff]]</f>
        <v>#NAME?</v>
      </c>
      <c r="AF4942" s="13" t="e">
        <f ca="1">CalcTable[[#This Row],[IrrAmt]]/1000*CUR_IRR_AREA*10000/IRR_EFF</f>
        <v>#NAME?</v>
      </c>
      <c r="AG4942" s="147"/>
      <c r="AH4942" s="13"/>
      <c r="AI4942" s="50">
        <v>0</v>
      </c>
      <c r="AJ4942" s="50">
        <v>0</v>
      </c>
      <c r="AK4942" s="50">
        <v>0</v>
      </c>
      <c r="AL4942" s="50">
        <v>0</v>
      </c>
      <c r="AM4942" s="50"/>
      <c r="AN4942" s="50"/>
      <c r="AO4942" s="50"/>
      <c r="AP4942" s="50"/>
      <c r="AQ4942" s="50"/>
      <c r="AR4942" s="50"/>
      <c r="AS4942" s="50"/>
      <c r="AT4942" s="50"/>
      <c r="AU4942" s="50"/>
      <c r="AV4942" s="50"/>
      <c r="AW4942" s="50"/>
      <c r="AX4942" s="50">
        <f t="shared" si="1547"/>
        <v>0</v>
      </c>
      <c r="AY4942" s="50"/>
      <c r="AZ4942" s="50">
        <f t="shared" si="1537"/>
        <v>0</v>
      </c>
      <c r="BA4942" s="50">
        <f t="shared" si="1538"/>
        <v>0</v>
      </c>
      <c r="BB4942" s="50">
        <f t="shared" si="1539"/>
        <v>0</v>
      </c>
      <c r="BC4942" s="17">
        <f t="shared" si="1540"/>
        <v>19925</v>
      </c>
      <c r="BD4942" s="50">
        <f t="shared" si="1541"/>
        <v>0</v>
      </c>
      <c r="BE4942" s="50">
        <f t="shared" si="1542"/>
        <v>0</v>
      </c>
      <c r="BF4942" s="50">
        <f t="shared" si="1548"/>
        <v>0</v>
      </c>
      <c r="BG4942" s="50"/>
      <c r="BH4942" s="17">
        <f t="shared" si="1543"/>
        <v>0</v>
      </c>
      <c r="BI4942" s="17">
        <f t="shared" si="1551"/>
        <v>4942</v>
      </c>
      <c r="BJ4942" s="17">
        <f t="shared" si="1549"/>
        <v>4942</v>
      </c>
      <c r="BK4942" s="150">
        <f t="shared" si="1550"/>
        <v>33751</v>
      </c>
      <c r="BL4942" s="50" t="e">
        <f t="shared" ca="1" si="1544"/>
        <v>#NAME?</v>
      </c>
      <c r="BM4942" s="50" t="e">
        <f t="shared" ca="1" si="1545"/>
        <v>#NAME?</v>
      </c>
      <c r="BN4942" s="50" t="e">
        <f t="shared" ca="1" si="1546"/>
        <v>#NAME?</v>
      </c>
    </row>
    <row r="4943" spans="1:66" x14ac:dyDescent="0.35">
      <c r="A4943" s="48">
        <v>33752</v>
      </c>
      <c r="B4943" s="17">
        <v>1992</v>
      </c>
      <c r="C4943" s="17">
        <v>5</v>
      </c>
      <c r="D4943" s="17">
        <v>149</v>
      </c>
      <c r="E4943" s="17">
        <v>28</v>
      </c>
      <c r="F4943" s="17">
        <v>5</v>
      </c>
      <c r="G4943" s="50">
        <v>7.6</v>
      </c>
      <c r="H4943" s="32">
        <v>4.344621993499902</v>
      </c>
      <c r="I4943" s="50">
        <v>9</v>
      </c>
      <c r="J4943" s="13">
        <v>0</v>
      </c>
      <c r="K4943" s="13">
        <f t="shared" si="1532"/>
        <v>0</v>
      </c>
      <c r="L4943" s="13">
        <f t="shared" si="1533"/>
        <v>0</v>
      </c>
      <c r="M4943" s="13" t="e">
        <f ca="1">CalcTable[[#This Row],[IWC]]-AE4942</f>
        <v>#NAME?</v>
      </c>
      <c r="N4943" s="13" t="e">
        <f ca="1">IF(CalcTable[[#This Row],[Day of Year]]&lt;123,FCAP,AE4942)</f>
        <v>#NAME?</v>
      </c>
      <c r="O4943" s="17" t="e">
        <f ca="1">IF(IRR_DRIP,5,COUNTIF('IDET Wind Values'!C4927:G4927,"&lt;="&amp;IRR_MAXWIND))</f>
        <v>#NAME?</v>
      </c>
      <c r="P4943" s="13" t="e">
        <f ca="1">CalcTable[[#This Row],[ET_o]]*KL</f>
        <v>#NAME?</v>
      </c>
      <c r="Q4943" s="13" t="e">
        <f ca="1">IF(WILTPT&lt;=0,1,MAX(0,MIN(1,(CalcTable[[#This Row],[IWC]]-WILTPT)/(MAD-WILTPT))))</f>
        <v>#NAME?</v>
      </c>
      <c r="R4943" s="13" t="e">
        <f ca="1">CalcTable[[#This Row],[ETMult]]*CalcTable[[#This Row],[ETb]]</f>
        <v>#NAME?</v>
      </c>
      <c r="S4943" s="13" t="b">
        <f>INDEX(IRR_LIST,CalcTable[[#This Row],[Day of Week]]+1)</f>
        <v>1</v>
      </c>
      <c r="T4943" s="13">
        <f t="shared" ca="1" si="1534"/>
        <v>15.4</v>
      </c>
      <c r="U4943" s="13" t="b">
        <f ca="1">IF(CalcTable[[#This Row],[IrrPrecip]]&gt;=IC_MM,FALSE,TRUE)</f>
        <v>0</v>
      </c>
      <c r="V4943" s="13" t="b">
        <f t="shared" si="1535"/>
        <v>1</v>
      </c>
      <c r="W4943" s="13" t="e">
        <f ca="1">IF(AND(IRR_DRIP=FALSE,CalcTable[[#This Row],[IrrHours]]&lt;=0),FALSE,TRUE)</f>
        <v>#NAME?</v>
      </c>
      <c r="X4943" s="13" t="e">
        <f ca="1">AND(CalcTable[[#This Row],[IrrDay]],CalcTable[[#This Row],[IrrRain]],CalcTable[[#This Row],[IrrWarm]],CalcTable[[#This Row],[IrrWindy]])</f>
        <v>#NAME?</v>
      </c>
      <c r="Y4943" s="13" t="e">
        <f t="shared" ca="1" si="1536"/>
        <v>#NAME?</v>
      </c>
      <c r="Z4943" s="13" t="e">
        <f ca="1">CalcTable[[#This Row],[IrrHours]]/5</f>
        <v>#NAME?</v>
      </c>
      <c r="AA4943" s="13" t="e">
        <f ca="1">IF(CalcTable[[#This Row],[IrrFlag]]=FALSE,0,MAX(0,CalcTable[[#This Row],[VolRednWind]]*(FCAP*IRR_TARGET-CalcTable[[#This Row],[IWC]])))</f>
        <v>#NAME?</v>
      </c>
      <c r="AB4943" s="13" t="e">
        <f ca="1">CalcTable[[#This Row],[IWC]]+CalcTable[[#This Row],[Eff Precip]]+CalcTable[[#This Row],[IrrAmt]]-CalcTable[[#This Row],[AET]]</f>
        <v>#NAME?</v>
      </c>
      <c r="AC4943" s="13" t="e">
        <f ca="1">IF(CalcTable[[#This Row],[PWC]]&gt;FCAP,MIN(24*PERC,MIN(SAT,CalcTable[[#This Row],[PWC]])-FCAP),0)</f>
        <v>#NAME?</v>
      </c>
      <c r="AD4943" s="13" t="e">
        <f ca="1">IF(CalcTable[[#This Row],[PWC]]&gt;SAT,CalcTable[[#This Row],[PWC]]-SAT,0)</f>
        <v>#NAME?</v>
      </c>
      <c r="AE4943" s="13" t="e">
        <f ca="1">CalcTable[[#This Row],[PWC]]-CalcTable[[#This Row],[PercAmt]]-CalcTable[[#This Row],[Runoff]]</f>
        <v>#NAME?</v>
      </c>
      <c r="AF4943" s="13" t="e">
        <f ca="1">CalcTable[[#This Row],[IrrAmt]]/1000*CUR_IRR_AREA*10000/IRR_EFF</f>
        <v>#NAME?</v>
      </c>
      <c r="AG4943" s="147"/>
      <c r="AH4943" s="13"/>
      <c r="AI4943" s="50">
        <v>0</v>
      </c>
      <c r="AJ4943" s="50">
        <v>0</v>
      </c>
      <c r="AK4943" s="50">
        <v>0</v>
      </c>
      <c r="AL4943" s="50">
        <v>0</v>
      </c>
      <c r="AM4943" s="50"/>
      <c r="AN4943" s="50"/>
      <c r="AO4943" s="50"/>
      <c r="AP4943" s="50"/>
      <c r="AQ4943" s="50"/>
      <c r="AR4943" s="50"/>
      <c r="AS4943" s="50"/>
      <c r="AT4943" s="50"/>
      <c r="AU4943" s="50"/>
      <c r="AV4943" s="50"/>
      <c r="AW4943" s="50"/>
      <c r="AX4943" s="50">
        <f t="shared" si="1547"/>
        <v>0</v>
      </c>
      <c r="AY4943" s="50"/>
      <c r="AZ4943" s="50">
        <f t="shared" si="1537"/>
        <v>0</v>
      </c>
      <c r="BA4943" s="50">
        <f t="shared" si="1538"/>
        <v>0</v>
      </c>
      <c r="BB4943" s="50">
        <f t="shared" si="1539"/>
        <v>0</v>
      </c>
      <c r="BC4943" s="17">
        <f t="shared" si="1540"/>
        <v>19925</v>
      </c>
      <c r="BD4943" s="50">
        <f t="shared" si="1541"/>
        <v>0</v>
      </c>
      <c r="BE4943" s="50">
        <f t="shared" si="1542"/>
        <v>0</v>
      </c>
      <c r="BF4943" s="50">
        <f t="shared" si="1548"/>
        <v>0</v>
      </c>
      <c r="BG4943" s="50"/>
      <c r="BH4943" s="17">
        <f t="shared" si="1543"/>
        <v>0</v>
      </c>
      <c r="BI4943" s="17">
        <f t="shared" si="1551"/>
        <v>4943</v>
      </c>
      <c r="BJ4943" s="17">
        <f t="shared" si="1549"/>
        <v>4943</v>
      </c>
      <c r="BK4943" s="150">
        <f t="shared" si="1550"/>
        <v>33752</v>
      </c>
      <c r="BL4943" s="50" t="e">
        <f t="shared" ca="1" si="1544"/>
        <v>#NAME?</v>
      </c>
      <c r="BM4943" s="50" t="e">
        <f t="shared" ca="1" si="1545"/>
        <v>#NAME?</v>
      </c>
      <c r="BN4943" s="50" t="e">
        <f t="shared" ca="1" si="1546"/>
        <v>#NAME?</v>
      </c>
    </row>
    <row r="4944" spans="1:66" x14ac:dyDescent="0.35">
      <c r="A4944" s="48">
        <v>33753</v>
      </c>
      <c r="B4944" s="17">
        <v>1992</v>
      </c>
      <c r="C4944" s="17">
        <v>5</v>
      </c>
      <c r="D4944" s="17">
        <v>150</v>
      </c>
      <c r="E4944" s="17">
        <v>29</v>
      </c>
      <c r="F4944" s="17">
        <v>6</v>
      </c>
      <c r="G4944" s="50">
        <v>6.9</v>
      </c>
      <c r="H4944" s="32">
        <v>2.7542532590414881</v>
      </c>
      <c r="I4944" s="50">
        <v>10</v>
      </c>
      <c r="J4944" s="13">
        <v>4.8</v>
      </c>
      <c r="K4944" s="13">
        <f t="shared" si="1532"/>
        <v>4.8</v>
      </c>
      <c r="L4944" s="13">
        <f t="shared" si="1533"/>
        <v>0</v>
      </c>
      <c r="M4944" s="13" t="e">
        <f ca="1">CalcTable[[#This Row],[IWC]]-AE4943</f>
        <v>#NAME?</v>
      </c>
      <c r="N4944" s="13" t="e">
        <f ca="1">IF(CalcTable[[#This Row],[Day of Year]]&lt;123,FCAP,AE4943)</f>
        <v>#NAME?</v>
      </c>
      <c r="O4944" s="17" t="e">
        <f ca="1">IF(IRR_DRIP,5,COUNTIF('IDET Wind Values'!C4928:G4928,"&lt;="&amp;IRR_MAXWIND))</f>
        <v>#NAME?</v>
      </c>
      <c r="P4944" s="13" t="e">
        <f ca="1">CalcTable[[#This Row],[ET_o]]*KL</f>
        <v>#NAME?</v>
      </c>
      <c r="Q4944" s="13" t="e">
        <f ca="1">IF(WILTPT&lt;=0,1,MAX(0,MIN(1,(CalcTable[[#This Row],[IWC]]-WILTPT)/(MAD-WILTPT))))</f>
        <v>#NAME?</v>
      </c>
      <c r="R4944" s="13" t="e">
        <f ca="1">CalcTable[[#This Row],[ETMult]]*CalcTable[[#This Row],[ETb]]</f>
        <v>#NAME?</v>
      </c>
      <c r="S4944" s="13" t="b">
        <f>INDEX(IRR_LIST,CalcTable[[#This Row],[Day of Week]]+1)</f>
        <v>0</v>
      </c>
      <c r="T4944" s="13">
        <f t="shared" ca="1" si="1534"/>
        <v>0.8</v>
      </c>
      <c r="U4944" s="13" t="b">
        <f ca="1">IF(CalcTable[[#This Row],[IrrPrecip]]&gt;=IC_MM,FALSE,TRUE)</f>
        <v>1</v>
      </c>
      <c r="V4944" s="13" t="b">
        <f t="shared" si="1535"/>
        <v>1</v>
      </c>
      <c r="W4944" s="13" t="e">
        <f ca="1">IF(AND(IRR_DRIP=FALSE,CalcTable[[#This Row],[IrrHours]]&lt;=0),FALSE,TRUE)</f>
        <v>#NAME?</v>
      </c>
      <c r="X4944" s="13" t="e">
        <f ca="1">AND(CalcTable[[#This Row],[IrrDay]],CalcTable[[#This Row],[IrrRain]],CalcTable[[#This Row],[IrrWarm]],CalcTable[[#This Row],[IrrWindy]])</f>
        <v>#NAME?</v>
      </c>
      <c r="Y4944" s="13" t="e">
        <f t="shared" ca="1" si="1536"/>
        <v>#NAME?</v>
      </c>
      <c r="Z4944" s="13" t="e">
        <f ca="1">CalcTable[[#This Row],[IrrHours]]/5</f>
        <v>#NAME?</v>
      </c>
      <c r="AA4944" s="13" t="e">
        <f ca="1">IF(CalcTable[[#This Row],[IrrFlag]]=FALSE,0,MAX(0,CalcTable[[#This Row],[VolRednWind]]*(FCAP*IRR_TARGET-CalcTable[[#This Row],[IWC]])))</f>
        <v>#NAME?</v>
      </c>
      <c r="AB4944" s="13" t="e">
        <f ca="1">CalcTable[[#This Row],[IWC]]+CalcTable[[#This Row],[Eff Precip]]+CalcTable[[#This Row],[IrrAmt]]-CalcTable[[#This Row],[AET]]</f>
        <v>#NAME?</v>
      </c>
      <c r="AC4944" s="13" t="e">
        <f ca="1">IF(CalcTable[[#This Row],[PWC]]&gt;FCAP,MIN(24*PERC,MIN(SAT,CalcTable[[#This Row],[PWC]])-FCAP),0)</f>
        <v>#NAME?</v>
      </c>
      <c r="AD4944" s="13" t="e">
        <f ca="1">IF(CalcTable[[#This Row],[PWC]]&gt;SAT,CalcTable[[#This Row],[PWC]]-SAT,0)</f>
        <v>#NAME?</v>
      </c>
      <c r="AE4944" s="13" t="e">
        <f ca="1">CalcTable[[#This Row],[PWC]]-CalcTable[[#This Row],[PercAmt]]-CalcTable[[#This Row],[Runoff]]</f>
        <v>#NAME?</v>
      </c>
      <c r="AF4944" s="13" t="e">
        <f ca="1">CalcTable[[#This Row],[IrrAmt]]/1000*CUR_IRR_AREA*10000/IRR_EFF</f>
        <v>#NAME?</v>
      </c>
      <c r="AG4944" s="147"/>
      <c r="AH4944" s="13"/>
      <c r="AI4944" s="50">
        <v>0</v>
      </c>
      <c r="AJ4944" s="50">
        <v>0</v>
      </c>
      <c r="AK4944" s="50">
        <v>0</v>
      </c>
      <c r="AL4944" s="50">
        <v>6.8800272075082312</v>
      </c>
      <c r="AM4944" s="50"/>
      <c r="AN4944" s="50"/>
      <c r="AO4944" s="50"/>
      <c r="AP4944" s="50"/>
      <c r="AQ4944" s="50"/>
      <c r="AR4944" s="50"/>
      <c r="AS4944" s="50"/>
      <c r="AT4944" s="50"/>
      <c r="AU4944" s="50"/>
      <c r="AV4944" s="50"/>
      <c r="AW4944" s="50"/>
      <c r="AX4944" s="50">
        <f t="shared" si="1547"/>
        <v>6.8800272075082312</v>
      </c>
      <c r="AY4944" s="50"/>
      <c r="AZ4944" s="50">
        <f t="shared" si="1537"/>
        <v>201.81413142024147</v>
      </c>
      <c r="BA4944" s="50">
        <f t="shared" si="1538"/>
        <v>310.7296944089432</v>
      </c>
      <c r="BB4944" s="50">
        <f t="shared" si="1539"/>
        <v>320.33989114324044</v>
      </c>
      <c r="BC4944" s="17">
        <f t="shared" si="1540"/>
        <v>19925</v>
      </c>
      <c r="BD4944" s="50">
        <f t="shared" si="1541"/>
        <v>6.8800272075082312</v>
      </c>
      <c r="BE4944" s="50">
        <f t="shared" si="1542"/>
        <v>201.81413142024147</v>
      </c>
      <c r="BF4944" s="50">
        <f t="shared" si="1548"/>
        <v>330.10367293932677</v>
      </c>
      <c r="BG4944" s="50"/>
      <c r="BH4944" s="17">
        <f t="shared" si="1543"/>
        <v>0</v>
      </c>
      <c r="BI4944" s="17">
        <f t="shared" si="1551"/>
        <v>4944</v>
      </c>
      <c r="BJ4944" s="17">
        <f t="shared" si="1549"/>
        <v>4944</v>
      </c>
      <c r="BK4944" s="150">
        <f t="shared" si="1550"/>
        <v>33753</v>
      </c>
      <c r="BL4944" s="50" t="e">
        <f t="shared" ca="1" si="1544"/>
        <v>#NAME?</v>
      </c>
      <c r="BM4944" s="50" t="e">
        <f t="shared" ca="1" si="1545"/>
        <v>#NAME?</v>
      </c>
      <c r="BN4944" s="50" t="e">
        <f t="shared" ca="1" si="1546"/>
        <v>#NAME?</v>
      </c>
    </row>
    <row r="4945" spans="1:66" x14ac:dyDescent="0.35">
      <c r="A4945" s="48">
        <v>33754</v>
      </c>
      <c r="B4945" s="17">
        <v>1992</v>
      </c>
      <c r="C4945" s="17">
        <v>5</v>
      </c>
      <c r="D4945" s="17">
        <v>151</v>
      </c>
      <c r="E4945" s="17">
        <v>30</v>
      </c>
      <c r="F4945" s="17">
        <v>7</v>
      </c>
      <c r="G4945" s="50">
        <v>6.5</v>
      </c>
      <c r="H4945" s="32">
        <v>3.1915914853211289</v>
      </c>
      <c r="I4945" s="50">
        <v>17.833333333333332</v>
      </c>
      <c r="J4945" s="13">
        <v>0</v>
      </c>
      <c r="K4945" s="13">
        <f t="shared" si="1532"/>
        <v>0</v>
      </c>
      <c r="L4945" s="13">
        <f t="shared" si="1533"/>
        <v>0</v>
      </c>
      <c r="M4945" s="13" t="e">
        <f ca="1">CalcTable[[#This Row],[IWC]]-AE4944</f>
        <v>#NAME?</v>
      </c>
      <c r="N4945" s="13" t="e">
        <f ca="1">IF(CalcTable[[#This Row],[Day of Year]]&lt;123,FCAP,AE4944)</f>
        <v>#NAME?</v>
      </c>
      <c r="O4945" s="17" t="e">
        <f ca="1">IF(IRR_DRIP,5,COUNTIF('IDET Wind Values'!C4929:G4929,"&lt;="&amp;IRR_MAXWIND))</f>
        <v>#NAME?</v>
      </c>
      <c r="P4945" s="13" t="e">
        <f ca="1">CalcTable[[#This Row],[ET_o]]*KL</f>
        <v>#NAME?</v>
      </c>
      <c r="Q4945" s="13" t="e">
        <f ca="1">IF(WILTPT&lt;=0,1,MAX(0,MIN(1,(CalcTable[[#This Row],[IWC]]-WILTPT)/(MAD-WILTPT))))</f>
        <v>#NAME?</v>
      </c>
      <c r="R4945" s="13" t="e">
        <f ca="1">CalcTable[[#This Row],[ETMult]]*CalcTable[[#This Row],[ETb]]</f>
        <v>#NAME?</v>
      </c>
      <c r="S4945" s="13" t="b">
        <f>INDEX(IRR_LIST,CalcTable[[#This Row],[Day of Week]]+1)</f>
        <v>0</v>
      </c>
      <c r="T4945" s="13">
        <f t="shared" ca="1" si="1534"/>
        <v>4.8</v>
      </c>
      <c r="U4945" s="13" t="b">
        <f ca="1">IF(CalcTable[[#This Row],[IrrPrecip]]&gt;=IC_MM,FALSE,TRUE)</f>
        <v>1</v>
      </c>
      <c r="V4945" s="13" t="b">
        <f t="shared" si="1535"/>
        <v>1</v>
      </c>
      <c r="W4945" s="13" t="e">
        <f ca="1">IF(AND(IRR_DRIP=FALSE,CalcTable[[#This Row],[IrrHours]]&lt;=0),FALSE,TRUE)</f>
        <v>#NAME?</v>
      </c>
      <c r="X4945" s="13" t="e">
        <f ca="1">AND(CalcTable[[#This Row],[IrrDay]],CalcTable[[#This Row],[IrrRain]],CalcTable[[#This Row],[IrrWarm]],CalcTable[[#This Row],[IrrWindy]])</f>
        <v>#NAME?</v>
      </c>
      <c r="Y4945" s="13" t="e">
        <f t="shared" ca="1" si="1536"/>
        <v>#NAME?</v>
      </c>
      <c r="Z4945" s="13" t="e">
        <f ca="1">CalcTable[[#This Row],[IrrHours]]/5</f>
        <v>#NAME?</v>
      </c>
      <c r="AA4945" s="13" t="e">
        <f ca="1">IF(CalcTable[[#This Row],[IrrFlag]]=FALSE,0,MAX(0,CalcTable[[#This Row],[VolRednWind]]*(FCAP*IRR_TARGET-CalcTable[[#This Row],[IWC]])))</f>
        <v>#NAME?</v>
      </c>
      <c r="AB4945" s="13" t="e">
        <f ca="1">CalcTable[[#This Row],[IWC]]+CalcTable[[#This Row],[Eff Precip]]+CalcTable[[#This Row],[IrrAmt]]-CalcTable[[#This Row],[AET]]</f>
        <v>#NAME?</v>
      </c>
      <c r="AC4945" s="13" t="e">
        <f ca="1">IF(CalcTable[[#This Row],[PWC]]&gt;FCAP,MIN(24*PERC,MIN(SAT,CalcTable[[#This Row],[PWC]])-FCAP),0)</f>
        <v>#NAME?</v>
      </c>
      <c r="AD4945" s="13" t="e">
        <f ca="1">IF(CalcTable[[#This Row],[PWC]]&gt;SAT,CalcTable[[#This Row],[PWC]]-SAT,0)</f>
        <v>#NAME?</v>
      </c>
      <c r="AE4945" s="13" t="e">
        <f ca="1">CalcTable[[#This Row],[PWC]]-CalcTable[[#This Row],[PercAmt]]-CalcTable[[#This Row],[Runoff]]</f>
        <v>#NAME?</v>
      </c>
      <c r="AF4945" s="13" t="e">
        <f ca="1">CalcTable[[#This Row],[IrrAmt]]/1000*CUR_IRR_AREA*10000/IRR_EFF</f>
        <v>#NAME?</v>
      </c>
      <c r="AG4945" s="147"/>
      <c r="AH4945" s="13"/>
      <c r="AI4945" s="50">
        <v>0</v>
      </c>
      <c r="AJ4945" s="50">
        <v>0</v>
      </c>
      <c r="AK4945" s="50">
        <v>7.225842298470889</v>
      </c>
      <c r="AL4945" s="50">
        <v>0</v>
      </c>
      <c r="AM4945" s="50"/>
      <c r="AN4945" s="50"/>
      <c r="AO4945" s="50"/>
      <c r="AP4945" s="50"/>
      <c r="AQ4945" s="50"/>
      <c r="AR4945" s="50"/>
      <c r="AS4945" s="50"/>
      <c r="AT4945" s="50"/>
      <c r="AU4945" s="50"/>
      <c r="AV4945" s="50"/>
      <c r="AW4945" s="50"/>
      <c r="AX4945" s="50">
        <f t="shared" si="1547"/>
        <v>7.225842298470889</v>
      </c>
      <c r="AY4945" s="50"/>
      <c r="AZ4945" s="50">
        <f t="shared" si="1537"/>
        <v>105.97902037757305</v>
      </c>
      <c r="BA4945" s="50">
        <f t="shared" si="1538"/>
        <v>163.17404724800929</v>
      </c>
      <c r="BB4945" s="50">
        <f t="shared" si="1539"/>
        <v>168.22066726598899</v>
      </c>
      <c r="BC4945" s="17">
        <f t="shared" si="1540"/>
        <v>19925</v>
      </c>
      <c r="BD4945" s="50">
        <f t="shared" si="1541"/>
        <v>7.225842298470889</v>
      </c>
      <c r="BE4945" s="50">
        <f t="shared" si="1542"/>
        <v>105.97902037757305</v>
      </c>
      <c r="BF4945" s="50">
        <f t="shared" si="1548"/>
        <v>173.34793968565376</v>
      </c>
      <c r="BG4945" s="50"/>
      <c r="BH4945" s="17">
        <f t="shared" si="1543"/>
        <v>0</v>
      </c>
      <c r="BI4945" s="17">
        <f t="shared" si="1551"/>
        <v>4945</v>
      </c>
      <c r="BJ4945" s="17">
        <f t="shared" si="1549"/>
        <v>4945</v>
      </c>
      <c r="BK4945" s="150">
        <f t="shared" si="1550"/>
        <v>33754</v>
      </c>
      <c r="BL4945" s="50" t="e">
        <f t="shared" ca="1" si="1544"/>
        <v>#NAME?</v>
      </c>
      <c r="BM4945" s="50" t="e">
        <f t="shared" ca="1" si="1545"/>
        <v>#NAME?</v>
      </c>
      <c r="BN4945" s="50" t="e">
        <f t="shared" ca="1" si="1546"/>
        <v>#NAME?</v>
      </c>
    </row>
    <row r="4946" spans="1:66" x14ac:dyDescent="0.35">
      <c r="A4946" s="48">
        <v>33755</v>
      </c>
      <c r="B4946" s="17">
        <v>1992</v>
      </c>
      <c r="C4946" s="17">
        <v>5</v>
      </c>
      <c r="D4946" s="17">
        <v>152</v>
      </c>
      <c r="E4946" s="17">
        <v>31</v>
      </c>
      <c r="F4946" s="17">
        <v>1</v>
      </c>
      <c r="G4946" s="50">
        <v>5.6</v>
      </c>
      <c r="H4946" s="32">
        <v>4.7908637911272463</v>
      </c>
      <c r="I4946" s="50">
        <v>8</v>
      </c>
      <c r="J4946" s="13">
        <v>0</v>
      </c>
      <c r="K4946" s="13">
        <f t="shared" si="1532"/>
        <v>0</v>
      </c>
      <c r="L4946" s="13">
        <f t="shared" si="1533"/>
        <v>0</v>
      </c>
      <c r="M4946" s="13" t="e">
        <f ca="1">CalcTable[[#This Row],[IWC]]-AE4945</f>
        <v>#NAME?</v>
      </c>
      <c r="N4946" s="13" t="e">
        <f ca="1">IF(CalcTable[[#This Row],[Day of Year]]&lt;123,FCAP,AE4945)</f>
        <v>#NAME?</v>
      </c>
      <c r="O4946" s="17" t="e">
        <f ca="1">IF(IRR_DRIP,5,COUNTIF('IDET Wind Values'!C4930:G4930,"&lt;="&amp;IRR_MAXWIND))</f>
        <v>#NAME?</v>
      </c>
      <c r="P4946" s="13" t="e">
        <f ca="1">CalcTable[[#This Row],[ET_o]]*KL</f>
        <v>#NAME?</v>
      </c>
      <c r="Q4946" s="13" t="e">
        <f ca="1">IF(WILTPT&lt;=0,1,MAX(0,MIN(1,(CalcTable[[#This Row],[IWC]]-WILTPT)/(MAD-WILTPT))))</f>
        <v>#NAME?</v>
      </c>
      <c r="R4946" s="13" t="e">
        <f ca="1">CalcTable[[#This Row],[ETMult]]*CalcTable[[#This Row],[ETb]]</f>
        <v>#NAME?</v>
      </c>
      <c r="S4946" s="13" t="b">
        <f>INDEX(IRR_LIST,CalcTable[[#This Row],[Day of Week]]+1)</f>
        <v>1</v>
      </c>
      <c r="T4946" s="13">
        <f t="shared" ca="1" si="1534"/>
        <v>4.8</v>
      </c>
      <c r="U4946" s="13" t="b">
        <f ca="1">IF(CalcTable[[#This Row],[IrrPrecip]]&gt;=IC_MM,FALSE,TRUE)</f>
        <v>1</v>
      </c>
      <c r="V4946" s="13" t="b">
        <f t="shared" si="1535"/>
        <v>1</v>
      </c>
      <c r="W4946" s="13" t="e">
        <f ca="1">IF(AND(IRR_DRIP=FALSE,CalcTable[[#This Row],[IrrHours]]&lt;=0),FALSE,TRUE)</f>
        <v>#NAME?</v>
      </c>
      <c r="X4946" s="13" t="e">
        <f ca="1">AND(CalcTable[[#This Row],[IrrDay]],CalcTable[[#This Row],[IrrRain]],CalcTable[[#This Row],[IrrWarm]],CalcTable[[#This Row],[IrrWindy]])</f>
        <v>#NAME?</v>
      </c>
      <c r="Y4946" s="13" t="e">
        <f t="shared" ca="1" si="1536"/>
        <v>#NAME?</v>
      </c>
      <c r="Z4946" s="13" t="e">
        <f ca="1">CalcTable[[#This Row],[IrrHours]]/5</f>
        <v>#NAME?</v>
      </c>
      <c r="AA4946" s="13" t="e">
        <f ca="1">IF(CalcTable[[#This Row],[IrrFlag]]=FALSE,0,MAX(0,CalcTable[[#This Row],[VolRednWind]]*(FCAP*IRR_TARGET-CalcTable[[#This Row],[IWC]])))</f>
        <v>#NAME?</v>
      </c>
      <c r="AB4946" s="13" t="e">
        <f ca="1">CalcTable[[#This Row],[IWC]]+CalcTable[[#This Row],[Eff Precip]]+CalcTable[[#This Row],[IrrAmt]]-CalcTable[[#This Row],[AET]]</f>
        <v>#NAME?</v>
      </c>
      <c r="AC4946" s="13" t="e">
        <f ca="1">IF(CalcTable[[#This Row],[PWC]]&gt;FCAP,MIN(24*PERC,MIN(SAT,CalcTable[[#This Row],[PWC]])-FCAP),0)</f>
        <v>#NAME?</v>
      </c>
      <c r="AD4946" s="13" t="e">
        <f ca="1">IF(CalcTable[[#This Row],[PWC]]&gt;SAT,CalcTable[[#This Row],[PWC]]-SAT,0)</f>
        <v>#NAME?</v>
      </c>
      <c r="AE4946" s="13" t="e">
        <f ca="1">CalcTable[[#This Row],[PWC]]-CalcTable[[#This Row],[PercAmt]]-CalcTable[[#This Row],[Runoff]]</f>
        <v>#NAME?</v>
      </c>
      <c r="AF4946" s="13" t="e">
        <f ca="1">CalcTable[[#This Row],[IrrAmt]]/1000*CUR_IRR_AREA*10000/IRR_EFF</f>
        <v>#NAME?</v>
      </c>
      <c r="AG4946" s="147"/>
      <c r="AH4946" s="13"/>
      <c r="AI4946" s="50">
        <v>5.9558086741184972</v>
      </c>
      <c r="AJ4946" s="50">
        <v>11.040187351544871</v>
      </c>
      <c r="AK4946" s="50">
        <v>0</v>
      </c>
      <c r="AL4946" s="50">
        <v>0</v>
      </c>
      <c r="AM4946" s="50"/>
      <c r="AN4946" s="50"/>
      <c r="AO4946" s="50"/>
      <c r="AP4946" s="50"/>
      <c r="AQ4946" s="50"/>
      <c r="AR4946" s="50"/>
      <c r="AS4946" s="50"/>
      <c r="AT4946" s="50"/>
      <c r="AU4946" s="50"/>
      <c r="AV4946" s="50"/>
      <c r="AW4946" s="50"/>
      <c r="AX4946" s="50">
        <f t="shared" si="1547"/>
        <v>16.995996025663366</v>
      </c>
      <c r="AY4946" s="50"/>
      <c r="AZ4946" s="50">
        <f t="shared" si="1537"/>
        <v>411.19735619905418</v>
      </c>
      <c r="BA4946" s="50">
        <f t="shared" si="1538"/>
        <v>668.70080680718661</v>
      </c>
      <c r="BB4946" s="50">
        <f t="shared" si="1539"/>
        <v>692.23579074884265</v>
      </c>
      <c r="BC4946" s="17">
        <f t="shared" si="1540"/>
        <v>19925</v>
      </c>
      <c r="BD4946" s="50">
        <f t="shared" si="1541"/>
        <v>16.995996025663366</v>
      </c>
      <c r="BE4946" s="50">
        <f t="shared" si="1542"/>
        <v>411.19735619905418</v>
      </c>
      <c r="BF4946" s="50">
        <f t="shared" si="1548"/>
        <v>672.58797304733366</v>
      </c>
      <c r="BG4946" s="50"/>
      <c r="BH4946" s="17">
        <f t="shared" si="1543"/>
        <v>0</v>
      </c>
      <c r="BI4946" s="17">
        <f t="shared" si="1551"/>
        <v>4946</v>
      </c>
      <c r="BJ4946" s="17">
        <f t="shared" si="1549"/>
        <v>4946</v>
      </c>
      <c r="BK4946" s="150">
        <f t="shared" si="1550"/>
        <v>33755</v>
      </c>
      <c r="BL4946" s="50" t="e">
        <f t="shared" ca="1" si="1544"/>
        <v>#NAME?</v>
      </c>
      <c r="BM4946" s="50" t="e">
        <f t="shared" ca="1" si="1545"/>
        <v>#NAME?</v>
      </c>
      <c r="BN4946" s="50" t="e">
        <f t="shared" ca="1" si="1546"/>
        <v>#NAME?</v>
      </c>
    </row>
    <row r="4947" spans="1:66" x14ac:dyDescent="0.35">
      <c r="A4947" s="48">
        <v>33756</v>
      </c>
      <c r="B4947" s="17">
        <v>1992</v>
      </c>
      <c r="C4947" s="17">
        <v>6</v>
      </c>
      <c r="D4947" s="17">
        <v>153</v>
      </c>
      <c r="E4947" s="17">
        <v>1</v>
      </c>
      <c r="F4947" s="17">
        <v>2</v>
      </c>
      <c r="G4947" s="50">
        <v>9.9</v>
      </c>
      <c r="H4947" s="32">
        <v>5.674668236078972</v>
      </c>
      <c r="I4947" s="50">
        <v>7.333333333333333</v>
      </c>
      <c r="J4947" s="13">
        <v>2.2000000000000002</v>
      </c>
      <c r="K4947" s="13">
        <f t="shared" si="1532"/>
        <v>2.2000000000000002</v>
      </c>
      <c r="L4947" s="13">
        <f t="shared" si="1533"/>
        <v>0</v>
      </c>
      <c r="M4947" s="13" t="e">
        <f ca="1">CalcTable[[#This Row],[IWC]]-AE4946</f>
        <v>#NAME?</v>
      </c>
      <c r="N4947" s="13" t="e">
        <f ca="1">IF(CalcTable[[#This Row],[Day of Year]]&lt;123,FCAP,AE4946)</f>
        <v>#NAME?</v>
      </c>
      <c r="O4947" s="17" t="e">
        <f ca="1">IF(IRR_DRIP,5,COUNTIF('IDET Wind Values'!C4931:G4931,"&lt;="&amp;IRR_MAXWIND))</f>
        <v>#NAME?</v>
      </c>
      <c r="P4947" s="13" t="e">
        <f ca="1">CalcTable[[#This Row],[ET_o]]*KL</f>
        <v>#NAME?</v>
      </c>
      <c r="Q4947" s="13" t="e">
        <f ca="1">IF(WILTPT&lt;=0,1,MAX(0,MIN(1,(CalcTable[[#This Row],[IWC]]-WILTPT)/(MAD-WILTPT))))</f>
        <v>#NAME?</v>
      </c>
      <c r="R4947" s="13" t="e">
        <f ca="1">CalcTable[[#This Row],[ETMult]]*CalcTable[[#This Row],[ETb]]</f>
        <v>#NAME?</v>
      </c>
      <c r="S4947" s="13" t="b">
        <f>INDEX(IRR_LIST,CalcTable[[#This Row],[Day of Week]]+1)</f>
        <v>0</v>
      </c>
      <c r="T4947" s="13">
        <f t="shared" ca="1" si="1534"/>
        <v>0</v>
      </c>
      <c r="U4947" s="13" t="b">
        <f ca="1">IF(CalcTable[[#This Row],[IrrPrecip]]&gt;=IC_MM,FALSE,TRUE)</f>
        <v>1</v>
      </c>
      <c r="V4947" s="13" t="b">
        <f t="shared" si="1535"/>
        <v>1</v>
      </c>
      <c r="W4947" s="13" t="e">
        <f ca="1">IF(AND(IRR_DRIP=FALSE,CalcTable[[#This Row],[IrrHours]]&lt;=0),FALSE,TRUE)</f>
        <v>#NAME?</v>
      </c>
      <c r="X4947" s="13" t="e">
        <f ca="1">AND(CalcTable[[#This Row],[IrrDay]],CalcTable[[#This Row],[IrrRain]],CalcTable[[#This Row],[IrrWarm]],CalcTable[[#This Row],[IrrWindy]])</f>
        <v>#NAME?</v>
      </c>
      <c r="Y4947" s="13" t="e">
        <f t="shared" ca="1" si="1536"/>
        <v>#NAME?</v>
      </c>
      <c r="Z4947" s="13" t="e">
        <f ca="1">CalcTable[[#This Row],[IrrHours]]/5</f>
        <v>#NAME?</v>
      </c>
      <c r="AA4947" s="13" t="e">
        <f ca="1">IF(CalcTable[[#This Row],[IrrFlag]]=FALSE,0,MAX(0,CalcTable[[#This Row],[VolRednWind]]*(FCAP*IRR_TARGET-CalcTable[[#This Row],[IWC]])))</f>
        <v>#NAME?</v>
      </c>
      <c r="AB4947" s="13" t="e">
        <f ca="1">CalcTable[[#This Row],[IWC]]+CalcTable[[#This Row],[Eff Precip]]+CalcTable[[#This Row],[IrrAmt]]-CalcTable[[#This Row],[AET]]</f>
        <v>#NAME?</v>
      </c>
      <c r="AC4947" s="13" t="e">
        <f ca="1">IF(CalcTable[[#This Row],[PWC]]&gt;FCAP,MIN(24*PERC,MIN(SAT,CalcTable[[#This Row],[PWC]])-FCAP),0)</f>
        <v>#NAME?</v>
      </c>
      <c r="AD4947" s="13" t="e">
        <f ca="1">IF(CalcTable[[#This Row],[PWC]]&gt;SAT,CalcTable[[#This Row],[PWC]]-SAT,0)</f>
        <v>#NAME?</v>
      </c>
      <c r="AE4947" s="13" t="e">
        <f ca="1">CalcTable[[#This Row],[PWC]]-CalcTable[[#This Row],[PercAmt]]-CalcTable[[#This Row],[Runoff]]</f>
        <v>#NAME?</v>
      </c>
      <c r="AF4947" s="13" t="e">
        <f ca="1">CalcTable[[#This Row],[IrrAmt]]/1000*CUR_IRR_AREA*10000/IRR_EFF</f>
        <v>#NAME?</v>
      </c>
      <c r="AG4947" s="147"/>
      <c r="AH4947" s="13"/>
      <c r="AI4947" s="50">
        <v>0</v>
      </c>
      <c r="AJ4947" s="50">
        <v>0</v>
      </c>
      <c r="AK4947" s="50">
        <v>0</v>
      </c>
      <c r="AL4947" s="50">
        <v>6.6703504020466085</v>
      </c>
      <c r="AM4947" s="50"/>
      <c r="AN4947" s="50"/>
      <c r="AO4947" s="50"/>
      <c r="AP4947" s="50"/>
      <c r="AQ4947" s="50"/>
      <c r="AR4947" s="50"/>
      <c r="AS4947" s="50"/>
      <c r="AT4947" s="50"/>
      <c r="AU4947" s="50"/>
      <c r="AV4947" s="50"/>
      <c r="AW4947" s="50"/>
      <c r="AX4947" s="50">
        <f t="shared" si="1547"/>
        <v>6.6703504020466085</v>
      </c>
      <c r="AY4947" s="50"/>
      <c r="AZ4947" s="50">
        <f t="shared" si="1537"/>
        <v>195.66361179336721</v>
      </c>
      <c r="BA4947" s="50">
        <f t="shared" si="1538"/>
        <v>301.25984672947015</v>
      </c>
      <c r="BB4947" s="50">
        <f t="shared" si="1539"/>
        <v>310.57716157677339</v>
      </c>
      <c r="BC4947" s="17">
        <f t="shared" si="1540"/>
        <v>19926</v>
      </c>
      <c r="BD4947" s="50">
        <f t="shared" si="1541"/>
        <v>6.6703504020466085</v>
      </c>
      <c r="BE4947" s="50">
        <f t="shared" si="1542"/>
        <v>195.66361179336721</v>
      </c>
      <c r="BF4947" s="50">
        <f t="shared" si="1548"/>
        <v>320.04338080304984</v>
      </c>
      <c r="BG4947" s="50"/>
      <c r="BH4947" s="17">
        <f t="shared" si="1543"/>
        <v>0</v>
      </c>
      <c r="BI4947" s="17">
        <f t="shared" si="1551"/>
        <v>4947</v>
      </c>
      <c r="BJ4947" s="17">
        <f t="shared" si="1549"/>
        <v>4947</v>
      </c>
      <c r="BK4947" s="150">
        <f t="shared" si="1550"/>
        <v>33756</v>
      </c>
      <c r="BL4947" s="50" t="e">
        <f t="shared" ca="1" si="1544"/>
        <v>#NAME?</v>
      </c>
      <c r="BM4947" s="50" t="e">
        <f t="shared" ca="1" si="1545"/>
        <v>#NAME?</v>
      </c>
      <c r="BN4947" s="50" t="e">
        <f t="shared" ca="1" si="1546"/>
        <v>#NAME?</v>
      </c>
    </row>
    <row r="4948" spans="1:66" x14ac:dyDescent="0.35">
      <c r="A4948" s="48">
        <v>33757</v>
      </c>
      <c r="B4948" s="17">
        <v>1992</v>
      </c>
      <c r="C4948" s="17">
        <v>6</v>
      </c>
      <c r="D4948" s="17">
        <v>154</v>
      </c>
      <c r="E4948" s="17">
        <v>2</v>
      </c>
      <c r="F4948" s="17">
        <v>3</v>
      </c>
      <c r="G4948" s="50">
        <v>6.4</v>
      </c>
      <c r="H4948" s="32">
        <v>4.713137631203911</v>
      </c>
      <c r="I4948" s="50">
        <v>17.5</v>
      </c>
      <c r="J4948" s="13">
        <v>5</v>
      </c>
      <c r="K4948" s="13">
        <f t="shared" ref="K4948:K5011" si="1552">J4948*PRECIP_ADJUST</f>
        <v>5</v>
      </c>
      <c r="L4948" s="13">
        <f t="shared" ref="L4948:L5011" si="1553">IF(K4948&gt;=EFF_PRECIP,EFF_MULT*(K4948-EFF_PRECIP),0)</f>
        <v>0</v>
      </c>
      <c r="M4948" s="13" t="e">
        <f ca="1">CalcTable[[#This Row],[IWC]]-AE4947</f>
        <v>#NAME?</v>
      </c>
      <c r="N4948" s="13" t="e">
        <f ca="1">IF(CalcTable[[#This Row],[Day of Year]]&lt;123,FCAP,AE4947)</f>
        <v>#NAME?</v>
      </c>
      <c r="O4948" s="17" t="e">
        <f ca="1">IF(IRR_DRIP,5,COUNTIF('IDET Wind Values'!C4932:G4932,"&lt;="&amp;IRR_MAXWIND))</f>
        <v>#NAME?</v>
      </c>
      <c r="P4948" s="13" t="e">
        <f ca="1">CalcTable[[#This Row],[ET_o]]*KL</f>
        <v>#NAME?</v>
      </c>
      <c r="Q4948" s="13" t="e">
        <f ca="1">IF(WILTPT&lt;=0,1,MAX(0,MIN(1,(CalcTable[[#This Row],[IWC]]-WILTPT)/(MAD-WILTPT))))</f>
        <v>#NAME?</v>
      </c>
      <c r="R4948" s="13" t="e">
        <f ca="1">CalcTable[[#This Row],[ETMult]]*CalcTable[[#This Row],[ETb]]</f>
        <v>#NAME?</v>
      </c>
      <c r="S4948" s="13" t="b">
        <f>INDEX(IRR_LIST,CalcTable[[#This Row],[Day of Week]]+1)</f>
        <v>1</v>
      </c>
      <c r="T4948" s="13">
        <f t="shared" ref="T4948:T5011" ca="1" si="1554">SUM(OFFSET(K4948,-IC_DAYS,0,IC_DAYS,1))</f>
        <v>2.2000000000000002</v>
      </c>
      <c r="U4948" s="13" t="b">
        <f ca="1">IF(CalcTable[[#This Row],[IrrPrecip]]&gt;=IC_MM,FALSE,TRUE)</f>
        <v>1</v>
      </c>
      <c r="V4948" s="13" t="b">
        <f t="shared" ref="V4948:V5011" si="1555">IF(G4949&lt;IRR_TEMP,FALSE,TRUE)</f>
        <v>1</v>
      </c>
      <c r="W4948" s="13" t="e">
        <f ca="1">IF(AND(IRR_DRIP=FALSE,CalcTable[[#This Row],[IrrHours]]&lt;=0),FALSE,TRUE)</f>
        <v>#NAME?</v>
      </c>
      <c r="X4948" s="13" t="e">
        <f ca="1">AND(CalcTable[[#This Row],[IrrDay]],CalcTable[[#This Row],[IrrRain]],CalcTable[[#This Row],[IrrWarm]],CalcTable[[#This Row],[IrrWindy]])</f>
        <v>#NAME?</v>
      </c>
      <c r="Y4948" s="13" t="e">
        <f t="shared" ref="Y4948:Y5011" ca="1" si="1556">IF(AA4947&lt;=0,FALSE,TRUE)</f>
        <v>#NAME?</v>
      </c>
      <c r="Z4948" s="13" t="e">
        <f ca="1">CalcTable[[#This Row],[IrrHours]]/5</f>
        <v>#NAME?</v>
      </c>
      <c r="AA4948" s="13" t="e">
        <f ca="1">IF(CalcTable[[#This Row],[IrrFlag]]=FALSE,0,MAX(0,CalcTable[[#This Row],[VolRednWind]]*(FCAP*IRR_TARGET-CalcTable[[#This Row],[IWC]])))</f>
        <v>#NAME?</v>
      </c>
      <c r="AB4948" s="13" t="e">
        <f ca="1">CalcTable[[#This Row],[IWC]]+CalcTable[[#This Row],[Eff Precip]]+CalcTable[[#This Row],[IrrAmt]]-CalcTable[[#This Row],[AET]]</f>
        <v>#NAME?</v>
      </c>
      <c r="AC4948" s="13" t="e">
        <f ca="1">IF(CalcTable[[#This Row],[PWC]]&gt;FCAP,MIN(24*PERC,MIN(SAT,CalcTable[[#This Row],[PWC]])-FCAP),0)</f>
        <v>#NAME?</v>
      </c>
      <c r="AD4948" s="13" t="e">
        <f ca="1">IF(CalcTable[[#This Row],[PWC]]&gt;SAT,CalcTable[[#This Row],[PWC]]-SAT,0)</f>
        <v>#NAME?</v>
      </c>
      <c r="AE4948" s="13" t="e">
        <f ca="1">CalcTable[[#This Row],[PWC]]-CalcTable[[#This Row],[PercAmt]]-CalcTable[[#This Row],[Runoff]]</f>
        <v>#NAME?</v>
      </c>
      <c r="AF4948" s="13" t="e">
        <f ca="1">CalcTable[[#This Row],[IrrAmt]]/1000*CUR_IRR_AREA*10000/IRR_EFF</f>
        <v>#NAME?</v>
      </c>
      <c r="AG4948" s="147"/>
      <c r="AH4948" s="13"/>
      <c r="AI4948" s="50">
        <v>5.6179739623744105</v>
      </c>
      <c r="AJ4948" s="50">
        <v>8.8799122094924225</v>
      </c>
      <c r="AK4948" s="50">
        <v>0</v>
      </c>
      <c r="AL4948" s="50">
        <v>0</v>
      </c>
      <c r="AM4948" s="50"/>
      <c r="AN4948" s="50"/>
      <c r="AO4948" s="50"/>
      <c r="AP4948" s="50"/>
      <c r="AQ4948" s="50"/>
      <c r="AR4948" s="50"/>
      <c r="AS4948" s="50"/>
      <c r="AT4948" s="50"/>
      <c r="AU4948" s="50"/>
      <c r="AV4948" s="50"/>
      <c r="AW4948" s="50"/>
      <c r="AX4948" s="50">
        <f t="shared" si="1547"/>
        <v>14.497886171866833</v>
      </c>
      <c r="AY4948" s="50"/>
      <c r="AZ4948" s="50">
        <f t="shared" ref="AZ4948:AZ5011" si="1557">SUMPRODUCT(AI4948:AW4948,CONVERSION)</f>
        <v>342.87437625993573</v>
      </c>
      <c r="BA4948" s="50">
        <f t="shared" ref="BA4948:BA5011" si="1558">SUMPRODUCT($AI4948:$AW4948,CONVERSION,APP_DEMAND)</f>
        <v>556.54158326842366</v>
      </c>
      <c r="BB4948" s="50">
        <f t="shared" ref="BB4948:BB5011" si="1559">SUMPRODUCT($AI4948:$AW4948,CONVERSION,PUMP_DEMAND)</f>
        <v>576.0493670562812</v>
      </c>
      <c r="BC4948" s="17">
        <f t="shared" ref="BC4948:BC5011" si="1560">B4948*10+C4948</f>
        <v>19926</v>
      </c>
      <c r="BD4948" s="50">
        <f t="shared" ref="BD4948:BD5011" si="1561">INDEX(AI4948:AX4948,PLOT_AREA)</f>
        <v>14.497886171866833</v>
      </c>
      <c r="BE4948" s="50">
        <f t="shared" ref="BE4948:BE5011" si="1562">IF(PLOT_AREA&lt;=AREA_COUNT,INDEX(AI4948:AW4948,PLOT_AREA)*INDEX(CONVERSION,PLOT_AREA),AZ4948)</f>
        <v>342.87437625993573</v>
      </c>
      <c r="BF4948" s="50">
        <f t="shared" si="1548"/>
        <v>560.83332799178504</v>
      </c>
      <c r="BG4948" s="50"/>
      <c r="BH4948" s="17">
        <f t="shared" ref="BH4948:BH5011" si="1563">IF(BC4948&lt;PLOT_FROM,-1,IF(BC4948&gt;PLOT_TO,1,0))</f>
        <v>0</v>
      </c>
      <c r="BI4948" s="17">
        <f t="shared" si="1551"/>
        <v>4948</v>
      </c>
      <c r="BJ4948" s="17">
        <f t="shared" si="1549"/>
        <v>4948</v>
      </c>
      <c r="BK4948" s="150">
        <f t="shared" si="1550"/>
        <v>33757</v>
      </c>
      <c r="BL4948" s="50" t="e">
        <f t="shared" ref="BL4948:BL5011" ca="1" si="1564">WILTPT</f>
        <v>#NAME?</v>
      </c>
      <c r="BM4948" s="50" t="e">
        <f t="shared" ref="BM4948:BM5011" ca="1" si="1565">SAT</f>
        <v>#NAME?</v>
      </c>
      <c r="BN4948" s="50" t="e">
        <f t="shared" ref="BN4948:BN5011" ca="1" si="1566">FCAP</f>
        <v>#NAME?</v>
      </c>
    </row>
    <row r="4949" spans="1:66" x14ac:dyDescent="0.35">
      <c r="A4949" s="48">
        <v>33758</v>
      </c>
      <c r="B4949" s="17">
        <v>1992</v>
      </c>
      <c r="C4949" s="17">
        <v>6</v>
      </c>
      <c r="D4949" s="17">
        <v>155</v>
      </c>
      <c r="E4949" s="17">
        <v>3</v>
      </c>
      <c r="F4949" s="17">
        <v>4</v>
      </c>
      <c r="G4949" s="50">
        <v>4.4000000000000004</v>
      </c>
      <c r="H4949" s="32">
        <v>4.9617567365300532</v>
      </c>
      <c r="I4949" s="50">
        <v>12.666666666666666</v>
      </c>
      <c r="J4949" s="13">
        <v>1</v>
      </c>
      <c r="K4949" s="13">
        <f t="shared" si="1552"/>
        <v>1</v>
      </c>
      <c r="L4949" s="13">
        <f t="shared" si="1553"/>
        <v>0</v>
      </c>
      <c r="M4949" s="13" t="e">
        <f ca="1">CalcTable[[#This Row],[IWC]]-AE4948</f>
        <v>#NAME?</v>
      </c>
      <c r="N4949" s="13" t="e">
        <f ca="1">IF(CalcTable[[#This Row],[Day of Year]]&lt;123,FCAP,AE4948)</f>
        <v>#NAME?</v>
      </c>
      <c r="O4949" s="17" t="e">
        <f ca="1">IF(IRR_DRIP,5,COUNTIF('IDET Wind Values'!C4933:G4933,"&lt;="&amp;IRR_MAXWIND))</f>
        <v>#NAME?</v>
      </c>
      <c r="P4949" s="13" t="e">
        <f ca="1">CalcTable[[#This Row],[ET_o]]*KL</f>
        <v>#NAME?</v>
      </c>
      <c r="Q4949" s="13" t="e">
        <f ca="1">IF(WILTPT&lt;=0,1,MAX(0,MIN(1,(CalcTable[[#This Row],[IWC]]-WILTPT)/(MAD-WILTPT))))</f>
        <v>#NAME?</v>
      </c>
      <c r="R4949" s="13" t="e">
        <f ca="1">CalcTable[[#This Row],[ETMult]]*CalcTable[[#This Row],[ETb]]</f>
        <v>#NAME?</v>
      </c>
      <c r="S4949" s="13" t="b">
        <f>INDEX(IRR_LIST,CalcTable[[#This Row],[Day of Week]]+1)</f>
        <v>0</v>
      </c>
      <c r="T4949" s="13">
        <f t="shared" ca="1" si="1554"/>
        <v>7.2</v>
      </c>
      <c r="U4949" s="13" t="b">
        <f ca="1">IF(CalcTable[[#This Row],[IrrPrecip]]&gt;=IC_MM,FALSE,TRUE)</f>
        <v>1</v>
      </c>
      <c r="V4949" s="13" t="b">
        <f t="shared" si="1555"/>
        <v>1</v>
      </c>
      <c r="W4949" s="13" t="e">
        <f ca="1">IF(AND(IRR_DRIP=FALSE,CalcTable[[#This Row],[IrrHours]]&lt;=0),FALSE,TRUE)</f>
        <v>#NAME?</v>
      </c>
      <c r="X4949" s="13" t="e">
        <f ca="1">AND(CalcTable[[#This Row],[IrrDay]],CalcTable[[#This Row],[IrrRain]],CalcTable[[#This Row],[IrrWarm]],CalcTable[[#This Row],[IrrWindy]])</f>
        <v>#NAME?</v>
      </c>
      <c r="Y4949" s="13" t="e">
        <f t="shared" ca="1" si="1556"/>
        <v>#NAME?</v>
      </c>
      <c r="Z4949" s="13" t="e">
        <f ca="1">CalcTable[[#This Row],[IrrHours]]/5</f>
        <v>#NAME?</v>
      </c>
      <c r="AA4949" s="13" t="e">
        <f ca="1">IF(CalcTable[[#This Row],[IrrFlag]]=FALSE,0,MAX(0,CalcTable[[#This Row],[VolRednWind]]*(FCAP*IRR_TARGET-CalcTable[[#This Row],[IWC]])))</f>
        <v>#NAME?</v>
      </c>
      <c r="AB4949" s="13" t="e">
        <f ca="1">CalcTable[[#This Row],[IWC]]+CalcTable[[#This Row],[Eff Precip]]+CalcTable[[#This Row],[IrrAmt]]-CalcTable[[#This Row],[AET]]</f>
        <v>#NAME?</v>
      </c>
      <c r="AC4949" s="13" t="e">
        <f ca="1">IF(CalcTable[[#This Row],[PWC]]&gt;FCAP,MIN(24*PERC,MIN(SAT,CalcTable[[#This Row],[PWC]])-FCAP),0)</f>
        <v>#NAME?</v>
      </c>
      <c r="AD4949" s="13" t="e">
        <f ca="1">IF(CalcTable[[#This Row],[PWC]]&gt;SAT,CalcTable[[#This Row],[PWC]]-SAT,0)</f>
        <v>#NAME?</v>
      </c>
      <c r="AE4949" s="13" t="e">
        <f ca="1">CalcTable[[#This Row],[PWC]]-CalcTable[[#This Row],[PercAmt]]-CalcTable[[#This Row],[Runoff]]</f>
        <v>#NAME?</v>
      </c>
      <c r="AF4949" s="13" t="e">
        <f ca="1">CalcTable[[#This Row],[IrrAmt]]/1000*CUR_IRR_AREA*10000/IRR_EFF</f>
        <v>#NAME?</v>
      </c>
      <c r="AG4949" s="147"/>
      <c r="AH4949" s="13"/>
      <c r="AI4949" s="50">
        <v>0</v>
      </c>
      <c r="AJ4949" s="50">
        <v>0</v>
      </c>
      <c r="AK4949" s="50">
        <v>4.2031668306999013</v>
      </c>
      <c r="AL4949" s="50">
        <v>5.7132932270055861</v>
      </c>
      <c r="AM4949" s="50"/>
      <c r="AN4949" s="50"/>
      <c r="AO4949" s="50"/>
      <c r="AP4949" s="50"/>
      <c r="AQ4949" s="50"/>
      <c r="AR4949" s="50"/>
      <c r="AS4949" s="50"/>
      <c r="AT4949" s="50"/>
      <c r="AU4949" s="50"/>
      <c r="AV4949" s="50"/>
      <c r="AW4949" s="50"/>
      <c r="AX4949" s="50">
        <f t="shared" ref="AX4949:AX5012" si="1567">SUM(AI4949:AW4949)</f>
        <v>9.9164600577054873</v>
      </c>
      <c r="AY4949" s="50"/>
      <c r="AZ4949" s="50">
        <f t="shared" si="1557"/>
        <v>229.23638150909576</v>
      </c>
      <c r="BA4949" s="50">
        <f t="shared" si="1558"/>
        <v>352.95125406956015</v>
      </c>
      <c r="BB4949" s="50">
        <f t="shared" si="1559"/>
        <v>363.86727223665997</v>
      </c>
      <c r="BC4949" s="17">
        <f t="shared" si="1560"/>
        <v>19926</v>
      </c>
      <c r="BD4949" s="50">
        <f t="shared" si="1561"/>
        <v>9.9164600577054873</v>
      </c>
      <c r="BE4949" s="50">
        <f t="shared" si="1562"/>
        <v>229.23638150909576</v>
      </c>
      <c r="BF4949" s="50">
        <f t="shared" ref="BF4949:BF5012" si="1568">BE4949*BF$17</f>
        <v>374.9577444103777</v>
      </c>
      <c r="BG4949" s="50"/>
      <c r="BH4949" s="17">
        <f t="shared" si="1563"/>
        <v>0</v>
      </c>
      <c r="BI4949" s="17">
        <f t="shared" si="1551"/>
        <v>4949</v>
      </c>
      <c r="BJ4949" s="17">
        <f t="shared" ref="BJ4949:BJ5012" si="1569">IF(BH4949=0,BI4949,"")</f>
        <v>4949</v>
      </c>
      <c r="BK4949" s="150">
        <f t="shared" ref="BK4949:BK5012" si="1570">A4949</f>
        <v>33758</v>
      </c>
      <c r="BL4949" s="50" t="e">
        <f t="shared" ca="1" si="1564"/>
        <v>#NAME?</v>
      </c>
      <c r="BM4949" s="50" t="e">
        <f t="shared" ca="1" si="1565"/>
        <v>#NAME?</v>
      </c>
      <c r="BN4949" s="50" t="e">
        <f t="shared" ca="1" si="1566"/>
        <v>#NAME?</v>
      </c>
    </row>
    <row r="4950" spans="1:66" x14ac:dyDescent="0.35">
      <c r="A4950" s="48">
        <v>33759</v>
      </c>
      <c r="B4950" s="17">
        <v>1992</v>
      </c>
      <c r="C4950" s="17">
        <v>6</v>
      </c>
      <c r="D4950" s="17">
        <v>156</v>
      </c>
      <c r="E4950" s="17">
        <v>4</v>
      </c>
      <c r="F4950" s="17">
        <v>5</v>
      </c>
      <c r="G4950" s="50">
        <v>7.1</v>
      </c>
      <c r="H4950" s="32">
        <v>4.324399510405148</v>
      </c>
      <c r="I4950" s="50">
        <v>8</v>
      </c>
      <c r="J4950" s="13">
        <v>0</v>
      </c>
      <c r="K4950" s="13">
        <f t="shared" si="1552"/>
        <v>0</v>
      </c>
      <c r="L4950" s="13">
        <f t="shared" si="1553"/>
        <v>0</v>
      </c>
      <c r="M4950" s="13" t="e">
        <f ca="1">CalcTable[[#This Row],[IWC]]-AE4949</f>
        <v>#NAME?</v>
      </c>
      <c r="N4950" s="13" t="e">
        <f ca="1">IF(CalcTable[[#This Row],[Day of Year]]&lt;123,FCAP,AE4949)</f>
        <v>#NAME?</v>
      </c>
      <c r="O4950" s="17" t="e">
        <f ca="1">IF(IRR_DRIP,5,COUNTIF('IDET Wind Values'!C4934:G4934,"&lt;="&amp;IRR_MAXWIND))</f>
        <v>#NAME?</v>
      </c>
      <c r="P4950" s="13" t="e">
        <f ca="1">CalcTable[[#This Row],[ET_o]]*KL</f>
        <v>#NAME?</v>
      </c>
      <c r="Q4950" s="13" t="e">
        <f ca="1">IF(WILTPT&lt;=0,1,MAX(0,MIN(1,(CalcTable[[#This Row],[IWC]]-WILTPT)/(MAD-WILTPT))))</f>
        <v>#NAME?</v>
      </c>
      <c r="R4950" s="13" t="e">
        <f ca="1">CalcTable[[#This Row],[ETMult]]*CalcTable[[#This Row],[ETb]]</f>
        <v>#NAME?</v>
      </c>
      <c r="S4950" s="13" t="b">
        <f>INDEX(IRR_LIST,CalcTable[[#This Row],[Day of Week]]+1)</f>
        <v>1</v>
      </c>
      <c r="T4950" s="13">
        <f t="shared" ca="1" si="1554"/>
        <v>6</v>
      </c>
      <c r="U4950" s="13" t="b">
        <f ca="1">IF(CalcTable[[#This Row],[IrrPrecip]]&gt;=IC_MM,FALSE,TRUE)</f>
        <v>1</v>
      </c>
      <c r="V4950" s="13" t="b">
        <f t="shared" si="1555"/>
        <v>1</v>
      </c>
      <c r="W4950" s="13" t="e">
        <f ca="1">IF(AND(IRR_DRIP=FALSE,CalcTable[[#This Row],[IrrHours]]&lt;=0),FALSE,TRUE)</f>
        <v>#NAME?</v>
      </c>
      <c r="X4950" s="13" t="e">
        <f ca="1">AND(CalcTable[[#This Row],[IrrDay]],CalcTable[[#This Row],[IrrRain]],CalcTable[[#This Row],[IrrWarm]],CalcTable[[#This Row],[IrrWindy]])</f>
        <v>#NAME?</v>
      </c>
      <c r="Y4950" s="13" t="e">
        <f t="shared" ca="1" si="1556"/>
        <v>#NAME?</v>
      </c>
      <c r="Z4950" s="13" t="e">
        <f ca="1">CalcTable[[#This Row],[IrrHours]]/5</f>
        <v>#NAME?</v>
      </c>
      <c r="AA4950" s="13" t="e">
        <f ca="1">IF(CalcTable[[#This Row],[IrrFlag]]=FALSE,0,MAX(0,CalcTable[[#This Row],[VolRednWind]]*(FCAP*IRR_TARGET-CalcTable[[#This Row],[IWC]])))</f>
        <v>#NAME?</v>
      </c>
      <c r="AB4950" s="13" t="e">
        <f ca="1">CalcTable[[#This Row],[IWC]]+CalcTable[[#This Row],[Eff Precip]]+CalcTable[[#This Row],[IrrAmt]]-CalcTable[[#This Row],[AET]]</f>
        <v>#NAME?</v>
      </c>
      <c r="AC4950" s="13" t="e">
        <f ca="1">IF(CalcTable[[#This Row],[PWC]]&gt;FCAP,MIN(24*PERC,MIN(SAT,CalcTable[[#This Row],[PWC]])-FCAP),0)</f>
        <v>#NAME?</v>
      </c>
      <c r="AD4950" s="13" t="e">
        <f ca="1">IF(CalcTable[[#This Row],[PWC]]&gt;SAT,CalcTable[[#This Row],[PWC]]-SAT,0)</f>
        <v>#NAME?</v>
      </c>
      <c r="AE4950" s="13" t="e">
        <f ca="1">CalcTable[[#This Row],[PWC]]-CalcTable[[#This Row],[PercAmt]]-CalcTable[[#This Row],[Runoff]]</f>
        <v>#NAME?</v>
      </c>
      <c r="AF4950" s="13" t="e">
        <f ca="1">CalcTable[[#This Row],[IrrAmt]]/1000*CUR_IRR_AREA*10000/IRR_EFF</f>
        <v>#NAME?</v>
      </c>
      <c r="AG4950" s="147"/>
      <c r="AH4950" s="13"/>
      <c r="AI4950" s="50">
        <v>2.6847250060883265</v>
      </c>
      <c r="AJ4950" s="50">
        <v>3.9443268856114657</v>
      </c>
      <c r="AK4950" s="50">
        <v>0</v>
      </c>
      <c r="AL4950" s="50">
        <v>0</v>
      </c>
      <c r="AM4950" s="50"/>
      <c r="AN4950" s="50"/>
      <c r="AO4950" s="50"/>
      <c r="AP4950" s="50"/>
      <c r="AQ4950" s="50"/>
      <c r="AR4950" s="50"/>
      <c r="AS4950" s="50"/>
      <c r="AT4950" s="50"/>
      <c r="AU4950" s="50"/>
      <c r="AV4950" s="50"/>
      <c r="AW4950" s="50"/>
      <c r="AX4950" s="50">
        <f t="shared" si="1567"/>
        <v>6.6290518916997918</v>
      </c>
      <c r="AY4950" s="50"/>
      <c r="AZ4950" s="50">
        <f t="shared" si="1557"/>
        <v>155.07622206723181</v>
      </c>
      <c r="BA4950" s="50">
        <f t="shared" si="1558"/>
        <v>251.48246520731817</v>
      </c>
      <c r="BB4950" s="50">
        <f t="shared" si="1559"/>
        <v>260.27974874057179</v>
      </c>
      <c r="BC4950" s="17">
        <f t="shared" si="1560"/>
        <v>19926</v>
      </c>
      <c r="BD4950" s="50">
        <f t="shared" si="1561"/>
        <v>6.6290518916997918</v>
      </c>
      <c r="BE4950" s="50">
        <f t="shared" si="1562"/>
        <v>155.07622206723181</v>
      </c>
      <c r="BF4950" s="50">
        <f t="shared" si="1568"/>
        <v>253.65533191207214</v>
      </c>
      <c r="BG4950" s="50"/>
      <c r="BH4950" s="17">
        <f t="shared" si="1563"/>
        <v>0</v>
      </c>
      <c r="BI4950" s="17">
        <f t="shared" ref="BI4950:BI5013" si="1571">BI4949+1</f>
        <v>4950</v>
      </c>
      <c r="BJ4950" s="17">
        <f t="shared" si="1569"/>
        <v>4950</v>
      </c>
      <c r="BK4950" s="150">
        <f t="shared" si="1570"/>
        <v>33759</v>
      </c>
      <c r="BL4950" s="50" t="e">
        <f t="shared" ca="1" si="1564"/>
        <v>#NAME?</v>
      </c>
      <c r="BM4950" s="50" t="e">
        <f t="shared" ca="1" si="1565"/>
        <v>#NAME?</v>
      </c>
      <c r="BN4950" s="50" t="e">
        <f t="shared" ca="1" si="1566"/>
        <v>#NAME?</v>
      </c>
    </row>
    <row r="4951" spans="1:66" x14ac:dyDescent="0.35">
      <c r="A4951" s="48">
        <v>33760</v>
      </c>
      <c r="B4951" s="17">
        <v>1992</v>
      </c>
      <c r="C4951" s="17">
        <v>6</v>
      </c>
      <c r="D4951" s="17">
        <v>157</v>
      </c>
      <c r="E4951" s="17">
        <v>5</v>
      </c>
      <c r="F4951" s="17">
        <v>6</v>
      </c>
      <c r="G4951" s="50">
        <v>6.3</v>
      </c>
      <c r="H4951" s="32">
        <v>3.057543058760186</v>
      </c>
      <c r="I4951" s="50">
        <v>12</v>
      </c>
      <c r="J4951" s="13">
        <v>0.4</v>
      </c>
      <c r="K4951" s="13">
        <f t="shared" si="1552"/>
        <v>0.4</v>
      </c>
      <c r="L4951" s="13">
        <f t="shared" si="1553"/>
        <v>0</v>
      </c>
      <c r="M4951" s="13" t="e">
        <f ca="1">CalcTable[[#This Row],[IWC]]-AE4950</f>
        <v>#NAME?</v>
      </c>
      <c r="N4951" s="13" t="e">
        <f ca="1">IF(CalcTable[[#This Row],[Day of Year]]&lt;123,FCAP,AE4950)</f>
        <v>#NAME?</v>
      </c>
      <c r="O4951" s="17" t="e">
        <f ca="1">IF(IRR_DRIP,5,COUNTIF('IDET Wind Values'!C4935:G4935,"&lt;="&amp;IRR_MAXWIND))</f>
        <v>#NAME?</v>
      </c>
      <c r="P4951" s="13" t="e">
        <f ca="1">CalcTable[[#This Row],[ET_o]]*KL</f>
        <v>#NAME?</v>
      </c>
      <c r="Q4951" s="13" t="e">
        <f ca="1">IF(WILTPT&lt;=0,1,MAX(0,MIN(1,(CalcTable[[#This Row],[IWC]]-WILTPT)/(MAD-WILTPT))))</f>
        <v>#NAME?</v>
      </c>
      <c r="R4951" s="13" t="e">
        <f ca="1">CalcTable[[#This Row],[ETMult]]*CalcTable[[#This Row],[ETb]]</f>
        <v>#NAME?</v>
      </c>
      <c r="S4951" s="13" t="b">
        <f>INDEX(IRR_LIST,CalcTable[[#This Row],[Day of Week]]+1)</f>
        <v>0</v>
      </c>
      <c r="T4951" s="13">
        <f t="shared" ca="1" si="1554"/>
        <v>1</v>
      </c>
      <c r="U4951" s="13" t="b">
        <f ca="1">IF(CalcTable[[#This Row],[IrrPrecip]]&gt;=IC_MM,FALSE,TRUE)</f>
        <v>1</v>
      </c>
      <c r="V4951" s="13" t="b">
        <f t="shared" si="1555"/>
        <v>0</v>
      </c>
      <c r="W4951" s="13" t="e">
        <f ca="1">IF(AND(IRR_DRIP=FALSE,CalcTable[[#This Row],[IrrHours]]&lt;=0),FALSE,TRUE)</f>
        <v>#NAME?</v>
      </c>
      <c r="X4951" s="13" t="e">
        <f ca="1">AND(CalcTable[[#This Row],[IrrDay]],CalcTable[[#This Row],[IrrRain]],CalcTable[[#This Row],[IrrWarm]],CalcTable[[#This Row],[IrrWindy]])</f>
        <v>#NAME?</v>
      </c>
      <c r="Y4951" s="13" t="e">
        <f t="shared" ca="1" si="1556"/>
        <v>#NAME?</v>
      </c>
      <c r="Z4951" s="13" t="e">
        <f ca="1">CalcTable[[#This Row],[IrrHours]]/5</f>
        <v>#NAME?</v>
      </c>
      <c r="AA4951" s="13" t="e">
        <f ca="1">IF(CalcTable[[#This Row],[IrrFlag]]=FALSE,0,MAX(0,CalcTable[[#This Row],[VolRednWind]]*(FCAP*IRR_TARGET-CalcTable[[#This Row],[IWC]])))</f>
        <v>#NAME?</v>
      </c>
      <c r="AB4951" s="13" t="e">
        <f ca="1">CalcTable[[#This Row],[IWC]]+CalcTable[[#This Row],[Eff Precip]]+CalcTable[[#This Row],[IrrAmt]]-CalcTable[[#This Row],[AET]]</f>
        <v>#NAME?</v>
      </c>
      <c r="AC4951" s="13" t="e">
        <f ca="1">IF(CalcTable[[#This Row],[PWC]]&gt;FCAP,MIN(24*PERC,MIN(SAT,CalcTable[[#This Row],[PWC]])-FCAP),0)</f>
        <v>#NAME?</v>
      </c>
      <c r="AD4951" s="13" t="e">
        <f ca="1">IF(CalcTable[[#This Row],[PWC]]&gt;SAT,CalcTable[[#This Row],[PWC]]-SAT,0)</f>
        <v>#NAME?</v>
      </c>
      <c r="AE4951" s="13" t="e">
        <f ca="1">CalcTable[[#This Row],[PWC]]-CalcTable[[#This Row],[PercAmt]]-CalcTable[[#This Row],[Runoff]]</f>
        <v>#NAME?</v>
      </c>
      <c r="AF4951" s="13" t="e">
        <f ca="1">CalcTable[[#This Row],[IrrAmt]]/1000*CUR_IRR_AREA*10000/IRR_EFF</f>
        <v>#NAME?</v>
      </c>
      <c r="AG4951" s="147"/>
      <c r="AH4951" s="13"/>
      <c r="AI4951" s="50">
        <v>0</v>
      </c>
      <c r="AJ4951" s="50">
        <v>0</v>
      </c>
      <c r="AK4951" s="50">
        <v>0</v>
      </c>
      <c r="AL4951" s="50">
        <v>0</v>
      </c>
      <c r="AM4951" s="50"/>
      <c r="AN4951" s="50"/>
      <c r="AO4951" s="50"/>
      <c r="AP4951" s="50"/>
      <c r="AQ4951" s="50"/>
      <c r="AR4951" s="50"/>
      <c r="AS4951" s="50"/>
      <c r="AT4951" s="50"/>
      <c r="AU4951" s="50"/>
      <c r="AV4951" s="50"/>
      <c r="AW4951" s="50"/>
      <c r="AX4951" s="50">
        <f t="shared" si="1567"/>
        <v>0</v>
      </c>
      <c r="AY4951" s="50"/>
      <c r="AZ4951" s="50">
        <f t="shared" si="1557"/>
        <v>0</v>
      </c>
      <c r="BA4951" s="50">
        <f t="shared" si="1558"/>
        <v>0</v>
      </c>
      <c r="BB4951" s="50">
        <f t="shared" si="1559"/>
        <v>0</v>
      </c>
      <c r="BC4951" s="17">
        <f t="shared" si="1560"/>
        <v>19926</v>
      </c>
      <c r="BD4951" s="50">
        <f t="shared" si="1561"/>
        <v>0</v>
      </c>
      <c r="BE4951" s="50">
        <f t="shared" si="1562"/>
        <v>0</v>
      </c>
      <c r="BF4951" s="50">
        <f t="shared" si="1568"/>
        <v>0</v>
      </c>
      <c r="BG4951" s="50"/>
      <c r="BH4951" s="17">
        <f t="shared" si="1563"/>
        <v>0</v>
      </c>
      <c r="BI4951" s="17">
        <f t="shared" si="1571"/>
        <v>4951</v>
      </c>
      <c r="BJ4951" s="17">
        <f t="shared" si="1569"/>
        <v>4951</v>
      </c>
      <c r="BK4951" s="150">
        <f t="shared" si="1570"/>
        <v>33760</v>
      </c>
      <c r="BL4951" s="50" t="e">
        <f t="shared" ca="1" si="1564"/>
        <v>#NAME?</v>
      </c>
      <c r="BM4951" s="50" t="e">
        <f t="shared" ca="1" si="1565"/>
        <v>#NAME?</v>
      </c>
      <c r="BN4951" s="50" t="e">
        <f t="shared" ca="1" si="1566"/>
        <v>#NAME?</v>
      </c>
    </row>
    <row r="4952" spans="1:66" x14ac:dyDescent="0.35">
      <c r="A4952" s="48">
        <v>33761</v>
      </c>
      <c r="B4952" s="17">
        <v>1992</v>
      </c>
      <c r="C4952" s="17">
        <v>6</v>
      </c>
      <c r="D4952" s="17">
        <v>158</v>
      </c>
      <c r="E4952" s="17">
        <v>6</v>
      </c>
      <c r="F4952" s="17">
        <v>7</v>
      </c>
      <c r="G4952" s="50">
        <v>1.3</v>
      </c>
      <c r="H4952" s="32">
        <v>3.9205648867749741</v>
      </c>
      <c r="I4952" s="50">
        <v>2.5</v>
      </c>
      <c r="J4952" s="13">
        <v>0.2</v>
      </c>
      <c r="K4952" s="13">
        <f t="shared" si="1552"/>
        <v>0.2</v>
      </c>
      <c r="L4952" s="13">
        <f t="shared" si="1553"/>
        <v>0</v>
      </c>
      <c r="M4952" s="13" t="e">
        <f ca="1">CalcTable[[#This Row],[IWC]]-AE4951</f>
        <v>#NAME?</v>
      </c>
      <c r="N4952" s="13" t="e">
        <f ca="1">IF(CalcTable[[#This Row],[Day of Year]]&lt;123,FCAP,AE4951)</f>
        <v>#NAME?</v>
      </c>
      <c r="O4952" s="17" t="e">
        <f ca="1">IF(IRR_DRIP,5,COUNTIF('IDET Wind Values'!C4936:G4936,"&lt;="&amp;IRR_MAXWIND))</f>
        <v>#NAME?</v>
      </c>
      <c r="P4952" s="13" t="e">
        <f ca="1">CalcTable[[#This Row],[ET_o]]*KL</f>
        <v>#NAME?</v>
      </c>
      <c r="Q4952" s="13" t="e">
        <f ca="1">IF(WILTPT&lt;=0,1,MAX(0,MIN(1,(CalcTable[[#This Row],[IWC]]-WILTPT)/(MAD-WILTPT))))</f>
        <v>#NAME?</v>
      </c>
      <c r="R4952" s="13" t="e">
        <f ca="1">CalcTable[[#This Row],[ETMult]]*CalcTable[[#This Row],[ETb]]</f>
        <v>#NAME?</v>
      </c>
      <c r="S4952" s="13" t="b">
        <f>INDEX(IRR_LIST,CalcTable[[#This Row],[Day of Week]]+1)</f>
        <v>0</v>
      </c>
      <c r="T4952" s="13">
        <f t="shared" ca="1" si="1554"/>
        <v>0.4</v>
      </c>
      <c r="U4952" s="13" t="b">
        <f ca="1">IF(CalcTable[[#This Row],[IrrPrecip]]&gt;=IC_MM,FALSE,TRUE)</f>
        <v>1</v>
      </c>
      <c r="V4952" s="13" t="b">
        <f t="shared" si="1555"/>
        <v>1</v>
      </c>
      <c r="W4952" s="13" t="e">
        <f ca="1">IF(AND(IRR_DRIP=FALSE,CalcTable[[#This Row],[IrrHours]]&lt;=0),FALSE,TRUE)</f>
        <v>#NAME?</v>
      </c>
      <c r="X4952" s="13" t="e">
        <f ca="1">AND(CalcTable[[#This Row],[IrrDay]],CalcTable[[#This Row],[IrrRain]],CalcTable[[#This Row],[IrrWarm]],CalcTable[[#This Row],[IrrWindy]])</f>
        <v>#NAME?</v>
      </c>
      <c r="Y4952" s="13" t="e">
        <f t="shared" ca="1" si="1556"/>
        <v>#NAME?</v>
      </c>
      <c r="Z4952" s="13" t="e">
        <f ca="1">CalcTable[[#This Row],[IrrHours]]/5</f>
        <v>#NAME?</v>
      </c>
      <c r="AA4952" s="13" t="e">
        <f ca="1">IF(CalcTable[[#This Row],[IrrFlag]]=FALSE,0,MAX(0,CalcTable[[#This Row],[VolRednWind]]*(FCAP*IRR_TARGET-CalcTable[[#This Row],[IWC]])))</f>
        <v>#NAME?</v>
      </c>
      <c r="AB4952" s="13" t="e">
        <f ca="1">CalcTable[[#This Row],[IWC]]+CalcTable[[#This Row],[Eff Precip]]+CalcTable[[#This Row],[IrrAmt]]-CalcTable[[#This Row],[AET]]</f>
        <v>#NAME?</v>
      </c>
      <c r="AC4952" s="13" t="e">
        <f ca="1">IF(CalcTable[[#This Row],[PWC]]&gt;FCAP,MIN(24*PERC,MIN(SAT,CalcTable[[#This Row],[PWC]])-FCAP),0)</f>
        <v>#NAME?</v>
      </c>
      <c r="AD4952" s="13" t="e">
        <f ca="1">IF(CalcTable[[#This Row],[PWC]]&gt;SAT,CalcTable[[#This Row],[PWC]]-SAT,0)</f>
        <v>#NAME?</v>
      </c>
      <c r="AE4952" s="13" t="e">
        <f ca="1">CalcTable[[#This Row],[PWC]]-CalcTable[[#This Row],[PercAmt]]-CalcTable[[#This Row],[Runoff]]</f>
        <v>#NAME?</v>
      </c>
      <c r="AF4952" s="13" t="e">
        <f ca="1">CalcTable[[#This Row],[IrrAmt]]/1000*CUR_IRR_AREA*10000/IRR_EFF</f>
        <v>#NAME?</v>
      </c>
      <c r="AG4952" s="147"/>
      <c r="AH4952" s="13"/>
      <c r="AI4952" s="50">
        <v>0</v>
      </c>
      <c r="AJ4952" s="50">
        <v>0</v>
      </c>
      <c r="AK4952" s="50">
        <v>2.0726245026045698</v>
      </c>
      <c r="AL4952" s="50">
        <v>0</v>
      </c>
      <c r="AM4952" s="50"/>
      <c r="AN4952" s="50"/>
      <c r="AO4952" s="50"/>
      <c r="AP4952" s="50"/>
      <c r="AQ4952" s="50"/>
      <c r="AR4952" s="50"/>
      <c r="AS4952" s="50"/>
      <c r="AT4952" s="50"/>
      <c r="AU4952" s="50"/>
      <c r="AV4952" s="50"/>
      <c r="AW4952" s="50"/>
      <c r="AX4952" s="50">
        <f t="shared" si="1567"/>
        <v>2.0726245026045698</v>
      </c>
      <c r="AY4952" s="50"/>
      <c r="AZ4952" s="50">
        <f t="shared" si="1557"/>
        <v>30.398492704867024</v>
      </c>
      <c r="BA4952" s="50">
        <f t="shared" si="1558"/>
        <v>46.804028450350813</v>
      </c>
      <c r="BB4952" s="50">
        <f t="shared" si="1559"/>
        <v>48.251575722011154</v>
      </c>
      <c r="BC4952" s="17">
        <f t="shared" si="1560"/>
        <v>19926</v>
      </c>
      <c r="BD4952" s="50">
        <f t="shared" si="1561"/>
        <v>2.0726245026045698</v>
      </c>
      <c r="BE4952" s="50">
        <f t="shared" si="1562"/>
        <v>30.398492704867024</v>
      </c>
      <c r="BF4952" s="50">
        <f t="shared" si="1568"/>
        <v>49.722256925609337</v>
      </c>
      <c r="BG4952" s="50"/>
      <c r="BH4952" s="17">
        <f t="shared" si="1563"/>
        <v>0</v>
      </c>
      <c r="BI4952" s="17">
        <f t="shared" si="1571"/>
        <v>4952</v>
      </c>
      <c r="BJ4952" s="17">
        <f t="shared" si="1569"/>
        <v>4952</v>
      </c>
      <c r="BK4952" s="150">
        <f t="shared" si="1570"/>
        <v>33761</v>
      </c>
      <c r="BL4952" s="50" t="e">
        <f t="shared" ca="1" si="1564"/>
        <v>#NAME?</v>
      </c>
      <c r="BM4952" s="50" t="e">
        <f t="shared" ca="1" si="1565"/>
        <v>#NAME?</v>
      </c>
      <c r="BN4952" s="50" t="e">
        <f t="shared" ca="1" si="1566"/>
        <v>#NAME?</v>
      </c>
    </row>
    <row r="4953" spans="1:66" x14ac:dyDescent="0.35">
      <c r="A4953" s="48">
        <v>33762</v>
      </c>
      <c r="B4953" s="17">
        <v>1992</v>
      </c>
      <c r="C4953" s="17">
        <v>6</v>
      </c>
      <c r="D4953" s="17">
        <v>159</v>
      </c>
      <c r="E4953" s="17">
        <v>7</v>
      </c>
      <c r="F4953" s="17">
        <v>1</v>
      </c>
      <c r="G4953" s="50">
        <v>6.7</v>
      </c>
      <c r="H4953" s="32">
        <v>4.9112154388574725</v>
      </c>
      <c r="I4953" s="50">
        <v>9</v>
      </c>
      <c r="J4953" s="13">
        <v>0.4</v>
      </c>
      <c r="K4953" s="13">
        <f t="shared" si="1552"/>
        <v>0.4</v>
      </c>
      <c r="L4953" s="13">
        <f t="shared" si="1553"/>
        <v>0</v>
      </c>
      <c r="M4953" s="13" t="e">
        <f ca="1">CalcTable[[#This Row],[IWC]]-AE4952</f>
        <v>#NAME?</v>
      </c>
      <c r="N4953" s="13" t="e">
        <f ca="1">IF(CalcTable[[#This Row],[Day of Year]]&lt;123,FCAP,AE4952)</f>
        <v>#NAME?</v>
      </c>
      <c r="O4953" s="17" t="e">
        <f ca="1">IF(IRR_DRIP,5,COUNTIF('IDET Wind Values'!C4937:G4937,"&lt;="&amp;IRR_MAXWIND))</f>
        <v>#NAME?</v>
      </c>
      <c r="P4953" s="13" t="e">
        <f ca="1">CalcTable[[#This Row],[ET_o]]*KL</f>
        <v>#NAME?</v>
      </c>
      <c r="Q4953" s="13" t="e">
        <f ca="1">IF(WILTPT&lt;=0,1,MAX(0,MIN(1,(CalcTable[[#This Row],[IWC]]-WILTPT)/(MAD-WILTPT))))</f>
        <v>#NAME?</v>
      </c>
      <c r="R4953" s="13" t="e">
        <f ca="1">CalcTable[[#This Row],[ETMult]]*CalcTable[[#This Row],[ETb]]</f>
        <v>#NAME?</v>
      </c>
      <c r="S4953" s="13" t="b">
        <f>INDEX(IRR_LIST,CalcTable[[#This Row],[Day of Week]]+1)</f>
        <v>1</v>
      </c>
      <c r="T4953" s="13">
        <f t="shared" ca="1" si="1554"/>
        <v>0.60000000000000009</v>
      </c>
      <c r="U4953" s="13" t="b">
        <f ca="1">IF(CalcTable[[#This Row],[IrrPrecip]]&gt;=IC_MM,FALSE,TRUE)</f>
        <v>1</v>
      </c>
      <c r="V4953" s="13" t="b">
        <f t="shared" si="1555"/>
        <v>1</v>
      </c>
      <c r="W4953" s="13" t="e">
        <f ca="1">IF(AND(IRR_DRIP=FALSE,CalcTable[[#This Row],[IrrHours]]&lt;=0),FALSE,TRUE)</f>
        <v>#NAME?</v>
      </c>
      <c r="X4953" s="13" t="e">
        <f ca="1">AND(CalcTable[[#This Row],[IrrDay]],CalcTable[[#This Row],[IrrRain]],CalcTable[[#This Row],[IrrWarm]],CalcTable[[#This Row],[IrrWindy]])</f>
        <v>#NAME?</v>
      </c>
      <c r="Y4953" s="13" t="e">
        <f t="shared" ca="1" si="1556"/>
        <v>#NAME?</v>
      </c>
      <c r="Z4953" s="13" t="e">
        <f ca="1">CalcTable[[#This Row],[IrrHours]]/5</f>
        <v>#NAME?</v>
      </c>
      <c r="AA4953" s="13" t="e">
        <f ca="1">IF(CalcTable[[#This Row],[IrrFlag]]=FALSE,0,MAX(0,CalcTable[[#This Row],[VolRednWind]]*(FCAP*IRR_TARGET-CalcTable[[#This Row],[IWC]])))</f>
        <v>#NAME?</v>
      </c>
      <c r="AB4953" s="13" t="e">
        <f ca="1">CalcTable[[#This Row],[IWC]]+CalcTable[[#This Row],[Eff Precip]]+CalcTable[[#This Row],[IrrAmt]]-CalcTable[[#This Row],[AET]]</f>
        <v>#NAME?</v>
      </c>
      <c r="AC4953" s="13" t="e">
        <f ca="1">IF(CalcTable[[#This Row],[PWC]]&gt;FCAP,MIN(24*PERC,MIN(SAT,CalcTable[[#This Row],[PWC]])-FCAP),0)</f>
        <v>#NAME?</v>
      </c>
      <c r="AD4953" s="13" t="e">
        <f ca="1">IF(CalcTable[[#This Row],[PWC]]&gt;SAT,CalcTable[[#This Row],[PWC]]-SAT,0)</f>
        <v>#NAME?</v>
      </c>
      <c r="AE4953" s="13" t="e">
        <f ca="1">CalcTable[[#This Row],[PWC]]-CalcTable[[#This Row],[PercAmt]]-CalcTable[[#This Row],[Runoff]]</f>
        <v>#NAME?</v>
      </c>
      <c r="AF4953" s="13" t="e">
        <f ca="1">CalcTable[[#This Row],[IrrAmt]]/1000*CUR_IRR_AREA*10000/IRR_EFF</f>
        <v>#NAME?</v>
      </c>
      <c r="AG4953" s="147"/>
      <c r="AH4953" s="13"/>
      <c r="AI4953" s="50">
        <v>9.1360946764265645</v>
      </c>
      <c r="AJ4953" s="50">
        <v>14.177877514550907</v>
      </c>
      <c r="AK4953" s="50">
        <v>0</v>
      </c>
      <c r="AL4953" s="50">
        <v>0</v>
      </c>
      <c r="AM4953" s="50"/>
      <c r="AN4953" s="50"/>
      <c r="AO4953" s="50"/>
      <c r="AP4953" s="50"/>
      <c r="AQ4953" s="50"/>
      <c r="AR4953" s="50"/>
      <c r="AS4953" s="50"/>
      <c r="AT4953" s="50"/>
      <c r="AU4953" s="50"/>
      <c r="AV4953" s="50"/>
      <c r="AW4953" s="50"/>
      <c r="AX4953" s="50">
        <f t="shared" si="1567"/>
        <v>23.313972190977474</v>
      </c>
      <c r="AY4953" s="50"/>
      <c r="AZ4953" s="50">
        <f t="shared" si="1557"/>
        <v>549.88046234774959</v>
      </c>
      <c r="BA4953" s="50">
        <f t="shared" si="1558"/>
        <v>892.34292998647948</v>
      </c>
      <c r="BB4953" s="50">
        <f t="shared" si="1559"/>
        <v>923.60566759636606</v>
      </c>
      <c r="BC4953" s="17">
        <f t="shared" si="1560"/>
        <v>19926</v>
      </c>
      <c r="BD4953" s="50">
        <f t="shared" si="1561"/>
        <v>23.313972190977474</v>
      </c>
      <c r="BE4953" s="50">
        <f t="shared" si="1562"/>
        <v>549.88046234774959</v>
      </c>
      <c r="BF4953" s="50">
        <f t="shared" si="1568"/>
        <v>899.42938594616942</v>
      </c>
      <c r="BG4953" s="50"/>
      <c r="BH4953" s="17">
        <f t="shared" si="1563"/>
        <v>0</v>
      </c>
      <c r="BI4953" s="17">
        <f t="shared" si="1571"/>
        <v>4953</v>
      </c>
      <c r="BJ4953" s="17">
        <f t="shared" si="1569"/>
        <v>4953</v>
      </c>
      <c r="BK4953" s="150">
        <f t="shared" si="1570"/>
        <v>33762</v>
      </c>
      <c r="BL4953" s="50" t="e">
        <f t="shared" ca="1" si="1564"/>
        <v>#NAME?</v>
      </c>
      <c r="BM4953" s="50" t="e">
        <f t="shared" ca="1" si="1565"/>
        <v>#NAME?</v>
      </c>
      <c r="BN4953" s="50" t="e">
        <f t="shared" ca="1" si="1566"/>
        <v>#NAME?</v>
      </c>
    </row>
    <row r="4954" spans="1:66" x14ac:dyDescent="0.35">
      <c r="A4954" s="48">
        <v>33763</v>
      </c>
      <c r="B4954" s="17">
        <v>1992</v>
      </c>
      <c r="C4954" s="17">
        <v>6</v>
      </c>
      <c r="D4954" s="17">
        <v>160</v>
      </c>
      <c r="E4954" s="17">
        <v>8</v>
      </c>
      <c r="F4954" s="17">
        <v>2</v>
      </c>
      <c r="G4954" s="50">
        <v>8.8000000000000007</v>
      </c>
      <c r="H4954" s="32">
        <v>5.3036403884705585</v>
      </c>
      <c r="I4954" s="50">
        <v>9</v>
      </c>
      <c r="J4954" s="13">
        <v>0</v>
      </c>
      <c r="K4954" s="13">
        <f t="shared" si="1552"/>
        <v>0</v>
      </c>
      <c r="L4954" s="13">
        <f t="shared" si="1553"/>
        <v>0</v>
      </c>
      <c r="M4954" s="13" t="e">
        <f ca="1">CalcTable[[#This Row],[IWC]]-AE4953</f>
        <v>#NAME?</v>
      </c>
      <c r="N4954" s="13" t="e">
        <f ca="1">IF(CalcTable[[#This Row],[Day of Year]]&lt;123,FCAP,AE4953)</f>
        <v>#NAME?</v>
      </c>
      <c r="O4954" s="17" t="e">
        <f ca="1">IF(IRR_DRIP,5,COUNTIF('IDET Wind Values'!C4938:G4938,"&lt;="&amp;IRR_MAXWIND))</f>
        <v>#NAME?</v>
      </c>
      <c r="P4954" s="13" t="e">
        <f ca="1">CalcTable[[#This Row],[ET_o]]*KL</f>
        <v>#NAME?</v>
      </c>
      <c r="Q4954" s="13" t="e">
        <f ca="1">IF(WILTPT&lt;=0,1,MAX(0,MIN(1,(CalcTable[[#This Row],[IWC]]-WILTPT)/(MAD-WILTPT))))</f>
        <v>#NAME?</v>
      </c>
      <c r="R4954" s="13" t="e">
        <f ca="1">CalcTable[[#This Row],[ETMult]]*CalcTable[[#This Row],[ETb]]</f>
        <v>#NAME?</v>
      </c>
      <c r="S4954" s="13" t="b">
        <f>INDEX(IRR_LIST,CalcTable[[#This Row],[Day of Week]]+1)</f>
        <v>0</v>
      </c>
      <c r="T4954" s="13">
        <f t="shared" ca="1" si="1554"/>
        <v>0.60000000000000009</v>
      </c>
      <c r="U4954" s="13" t="b">
        <f ca="1">IF(CalcTable[[#This Row],[IrrPrecip]]&gt;=IC_MM,FALSE,TRUE)</f>
        <v>1</v>
      </c>
      <c r="V4954" s="13" t="b">
        <f t="shared" si="1555"/>
        <v>1</v>
      </c>
      <c r="W4954" s="13" t="e">
        <f ca="1">IF(AND(IRR_DRIP=FALSE,CalcTable[[#This Row],[IrrHours]]&lt;=0),FALSE,TRUE)</f>
        <v>#NAME?</v>
      </c>
      <c r="X4954" s="13" t="e">
        <f ca="1">AND(CalcTable[[#This Row],[IrrDay]],CalcTable[[#This Row],[IrrRain]],CalcTable[[#This Row],[IrrWarm]],CalcTable[[#This Row],[IrrWindy]])</f>
        <v>#NAME?</v>
      </c>
      <c r="Y4954" s="13" t="e">
        <f t="shared" ca="1" si="1556"/>
        <v>#NAME?</v>
      </c>
      <c r="Z4954" s="13" t="e">
        <f ca="1">CalcTable[[#This Row],[IrrHours]]/5</f>
        <v>#NAME?</v>
      </c>
      <c r="AA4954" s="13" t="e">
        <f ca="1">IF(CalcTable[[#This Row],[IrrFlag]]=FALSE,0,MAX(0,CalcTable[[#This Row],[VolRednWind]]*(FCAP*IRR_TARGET-CalcTable[[#This Row],[IWC]])))</f>
        <v>#NAME?</v>
      </c>
      <c r="AB4954" s="13" t="e">
        <f ca="1">CalcTable[[#This Row],[IWC]]+CalcTable[[#This Row],[Eff Precip]]+CalcTable[[#This Row],[IrrAmt]]-CalcTable[[#This Row],[AET]]</f>
        <v>#NAME?</v>
      </c>
      <c r="AC4954" s="13" t="e">
        <f ca="1">IF(CalcTable[[#This Row],[PWC]]&gt;FCAP,MIN(24*PERC,MIN(SAT,CalcTable[[#This Row],[PWC]])-FCAP),0)</f>
        <v>#NAME?</v>
      </c>
      <c r="AD4954" s="13" t="e">
        <f ca="1">IF(CalcTable[[#This Row],[PWC]]&gt;SAT,CalcTable[[#This Row],[PWC]]-SAT,0)</f>
        <v>#NAME?</v>
      </c>
      <c r="AE4954" s="13" t="e">
        <f ca="1">CalcTable[[#This Row],[PWC]]-CalcTable[[#This Row],[PercAmt]]-CalcTable[[#This Row],[Runoff]]</f>
        <v>#NAME?</v>
      </c>
      <c r="AF4954" s="13" t="e">
        <f ca="1">CalcTable[[#This Row],[IrrAmt]]/1000*CUR_IRR_AREA*10000/IRR_EFF</f>
        <v>#NAME?</v>
      </c>
      <c r="AG4954" s="147"/>
      <c r="AH4954" s="13"/>
      <c r="AI4954" s="50">
        <v>0</v>
      </c>
      <c r="AJ4954" s="50">
        <v>0</v>
      </c>
      <c r="AK4954" s="50">
        <v>8.5642048667186597</v>
      </c>
      <c r="AL4954" s="50">
        <v>10.764752791229348</v>
      </c>
      <c r="AM4954" s="50"/>
      <c r="AN4954" s="50"/>
      <c r="AO4954" s="50"/>
      <c r="AP4954" s="50"/>
      <c r="AQ4954" s="50"/>
      <c r="AR4954" s="50"/>
      <c r="AS4954" s="50"/>
      <c r="AT4954" s="50"/>
      <c r="AU4954" s="50"/>
      <c r="AV4954" s="50"/>
      <c r="AW4954" s="50"/>
      <c r="AX4954" s="50">
        <f t="shared" si="1567"/>
        <v>19.32895765794801</v>
      </c>
      <c r="AY4954" s="50"/>
      <c r="AZ4954" s="50">
        <f t="shared" si="1557"/>
        <v>441.37441992126793</v>
      </c>
      <c r="BA4954" s="50">
        <f t="shared" si="1558"/>
        <v>679.57648781528553</v>
      </c>
      <c r="BB4954" s="50">
        <f t="shared" si="1559"/>
        <v>700.59431733534598</v>
      </c>
      <c r="BC4954" s="17">
        <f t="shared" si="1560"/>
        <v>19926</v>
      </c>
      <c r="BD4954" s="50">
        <f t="shared" si="1561"/>
        <v>19.32895765794801</v>
      </c>
      <c r="BE4954" s="50">
        <f t="shared" si="1562"/>
        <v>441.37441992126793</v>
      </c>
      <c r="BF4954" s="50">
        <f t="shared" si="1568"/>
        <v>721.94804264763206</v>
      </c>
      <c r="BG4954" s="50"/>
      <c r="BH4954" s="17">
        <f t="shared" si="1563"/>
        <v>0</v>
      </c>
      <c r="BI4954" s="17">
        <f t="shared" si="1571"/>
        <v>4954</v>
      </c>
      <c r="BJ4954" s="17">
        <f t="shared" si="1569"/>
        <v>4954</v>
      </c>
      <c r="BK4954" s="150">
        <f t="shared" si="1570"/>
        <v>33763</v>
      </c>
      <c r="BL4954" s="50" t="e">
        <f t="shared" ca="1" si="1564"/>
        <v>#NAME?</v>
      </c>
      <c r="BM4954" s="50" t="e">
        <f t="shared" ca="1" si="1565"/>
        <v>#NAME?</v>
      </c>
      <c r="BN4954" s="50" t="e">
        <f t="shared" ca="1" si="1566"/>
        <v>#NAME?</v>
      </c>
    </row>
    <row r="4955" spans="1:66" x14ac:dyDescent="0.35">
      <c r="A4955" s="48">
        <v>33764</v>
      </c>
      <c r="B4955" s="17">
        <v>1992</v>
      </c>
      <c r="C4955" s="17">
        <v>6</v>
      </c>
      <c r="D4955" s="17">
        <v>161</v>
      </c>
      <c r="E4955" s="17">
        <v>9</v>
      </c>
      <c r="F4955" s="17">
        <v>3</v>
      </c>
      <c r="G4955" s="50">
        <v>9.5</v>
      </c>
      <c r="H4955" s="32">
        <v>7.4581259236698676</v>
      </c>
      <c r="I4955" s="50">
        <v>3.3333333333333335</v>
      </c>
      <c r="J4955" s="13">
        <v>0</v>
      </c>
      <c r="K4955" s="13">
        <f t="shared" si="1552"/>
        <v>0</v>
      </c>
      <c r="L4955" s="13">
        <f t="shared" si="1553"/>
        <v>0</v>
      </c>
      <c r="M4955" s="13" t="e">
        <f ca="1">CalcTable[[#This Row],[IWC]]-AE4954</f>
        <v>#NAME?</v>
      </c>
      <c r="N4955" s="13" t="e">
        <f ca="1">IF(CalcTable[[#This Row],[Day of Year]]&lt;123,FCAP,AE4954)</f>
        <v>#NAME?</v>
      </c>
      <c r="O4955" s="17" t="e">
        <f ca="1">IF(IRR_DRIP,5,COUNTIF('IDET Wind Values'!C4939:G4939,"&lt;="&amp;IRR_MAXWIND))</f>
        <v>#NAME?</v>
      </c>
      <c r="P4955" s="13" t="e">
        <f ca="1">CalcTable[[#This Row],[ET_o]]*KL</f>
        <v>#NAME?</v>
      </c>
      <c r="Q4955" s="13" t="e">
        <f ca="1">IF(WILTPT&lt;=0,1,MAX(0,MIN(1,(CalcTable[[#This Row],[IWC]]-WILTPT)/(MAD-WILTPT))))</f>
        <v>#NAME?</v>
      </c>
      <c r="R4955" s="13" t="e">
        <f ca="1">CalcTable[[#This Row],[ETMult]]*CalcTable[[#This Row],[ETb]]</f>
        <v>#NAME?</v>
      </c>
      <c r="S4955" s="13" t="b">
        <f>INDEX(IRR_LIST,CalcTable[[#This Row],[Day of Week]]+1)</f>
        <v>1</v>
      </c>
      <c r="T4955" s="13">
        <f t="shared" ca="1" si="1554"/>
        <v>0.4</v>
      </c>
      <c r="U4955" s="13" t="b">
        <f ca="1">IF(CalcTable[[#This Row],[IrrPrecip]]&gt;=IC_MM,FALSE,TRUE)</f>
        <v>1</v>
      </c>
      <c r="V4955" s="13" t="b">
        <f t="shared" si="1555"/>
        <v>1</v>
      </c>
      <c r="W4955" s="13" t="e">
        <f ca="1">IF(AND(IRR_DRIP=FALSE,CalcTable[[#This Row],[IrrHours]]&lt;=0),FALSE,TRUE)</f>
        <v>#NAME?</v>
      </c>
      <c r="X4955" s="13" t="e">
        <f ca="1">AND(CalcTable[[#This Row],[IrrDay]],CalcTable[[#This Row],[IrrRain]],CalcTable[[#This Row],[IrrWarm]],CalcTable[[#This Row],[IrrWindy]])</f>
        <v>#NAME?</v>
      </c>
      <c r="Y4955" s="13" t="e">
        <f t="shared" ca="1" si="1556"/>
        <v>#NAME?</v>
      </c>
      <c r="Z4955" s="13" t="e">
        <f ca="1">CalcTable[[#This Row],[IrrHours]]/5</f>
        <v>#NAME?</v>
      </c>
      <c r="AA4955" s="13" t="e">
        <f ca="1">IF(CalcTable[[#This Row],[IrrFlag]]=FALSE,0,MAX(0,CalcTable[[#This Row],[VolRednWind]]*(FCAP*IRR_TARGET-CalcTable[[#This Row],[IWC]])))</f>
        <v>#NAME?</v>
      </c>
      <c r="AB4955" s="13" t="e">
        <f ca="1">CalcTable[[#This Row],[IWC]]+CalcTable[[#This Row],[Eff Precip]]+CalcTable[[#This Row],[IrrAmt]]-CalcTable[[#This Row],[AET]]</f>
        <v>#NAME?</v>
      </c>
      <c r="AC4955" s="13" t="e">
        <f ca="1">IF(CalcTable[[#This Row],[PWC]]&gt;FCAP,MIN(24*PERC,MIN(SAT,CalcTable[[#This Row],[PWC]])-FCAP),0)</f>
        <v>#NAME?</v>
      </c>
      <c r="AD4955" s="13" t="e">
        <f ca="1">IF(CalcTable[[#This Row],[PWC]]&gt;SAT,CalcTable[[#This Row],[PWC]]-SAT,0)</f>
        <v>#NAME?</v>
      </c>
      <c r="AE4955" s="13" t="e">
        <f ca="1">CalcTable[[#This Row],[PWC]]-CalcTable[[#This Row],[PercAmt]]-CalcTable[[#This Row],[Runoff]]</f>
        <v>#NAME?</v>
      </c>
      <c r="AF4955" s="13" t="e">
        <f ca="1">CalcTable[[#This Row],[IrrAmt]]/1000*CUR_IRR_AREA*10000/IRR_EFF</f>
        <v>#NAME?</v>
      </c>
      <c r="AG4955" s="147"/>
      <c r="AH4955" s="13"/>
      <c r="AI4955" s="50">
        <v>6.481890603894529</v>
      </c>
      <c r="AJ4955" s="50">
        <v>9.5163646399567572</v>
      </c>
      <c r="AK4955" s="50">
        <v>0</v>
      </c>
      <c r="AL4955" s="50">
        <v>0</v>
      </c>
      <c r="AM4955" s="50"/>
      <c r="AN4955" s="50"/>
      <c r="AO4955" s="50"/>
      <c r="AP4955" s="50"/>
      <c r="AQ4955" s="50"/>
      <c r="AR4955" s="50"/>
      <c r="AS4955" s="50"/>
      <c r="AT4955" s="50"/>
      <c r="AU4955" s="50"/>
      <c r="AV4955" s="50"/>
      <c r="AW4955" s="50"/>
      <c r="AX4955" s="50">
        <f t="shared" si="1567"/>
        <v>15.998255243851286</v>
      </c>
      <c r="AY4955" s="50"/>
      <c r="AZ4955" s="50">
        <f t="shared" si="1557"/>
        <v>374.21442496251802</v>
      </c>
      <c r="BA4955" s="50">
        <f t="shared" si="1558"/>
        <v>606.8468773226142</v>
      </c>
      <c r="BB4955" s="50">
        <f t="shared" si="1559"/>
        <v>628.07499641247034</v>
      </c>
      <c r="BC4955" s="17">
        <f t="shared" si="1560"/>
        <v>19926</v>
      </c>
      <c r="BD4955" s="50">
        <f t="shared" si="1561"/>
        <v>15.998255243851286</v>
      </c>
      <c r="BE4955" s="50">
        <f t="shared" si="1562"/>
        <v>374.21442496251802</v>
      </c>
      <c r="BF4955" s="50">
        <f t="shared" si="1568"/>
        <v>612.09567079213741</v>
      </c>
      <c r="BG4955" s="50"/>
      <c r="BH4955" s="17">
        <f t="shared" si="1563"/>
        <v>0</v>
      </c>
      <c r="BI4955" s="17">
        <f t="shared" si="1571"/>
        <v>4955</v>
      </c>
      <c r="BJ4955" s="17">
        <f t="shared" si="1569"/>
        <v>4955</v>
      </c>
      <c r="BK4955" s="150">
        <f t="shared" si="1570"/>
        <v>33764</v>
      </c>
      <c r="BL4955" s="50" t="e">
        <f t="shared" ca="1" si="1564"/>
        <v>#NAME?</v>
      </c>
      <c r="BM4955" s="50" t="e">
        <f t="shared" ca="1" si="1565"/>
        <v>#NAME?</v>
      </c>
      <c r="BN4955" s="50" t="e">
        <f t="shared" ca="1" si="1566"/>
        <v>#NAME?</v>
      </c>
    </row>
    <row r="4956" spans="1:66" x14ac:dyDescent="0.35">
      <c r="A4956" s="48">
        <v>33765</v>
      </c>
      <c r="B4956" s="17">
        <v>1992</v>
      </c>
      <c r="C4956" s="17">
        <v>6</v>
      </c>
      <c r="D4956" s="17">
        <v>162</v>
      </c>
      <c r="E4956" s="17">
        <v>10</v>
      </c>
      <c r="F4956" s="17">
        <v>4</v>
      </c>
      <c r="G4956" s="50">
        <v>8.9</v>
      </c>
      <c r="H4956" s="32">
        <v>6.6032632614424749</v>
      </c>
      <c r="I4956" s="50">
        <v>9</v>
      </c>
      <c r="J4956" s="13">
        <v>0</v>
      </c>
      <c r="K4956" s="13">
        <f t="shared" si="1552"/>
        <v>0</v>
      </c>
      <c r="L4956" s="13">
        <f t="shared" si="1553"/>
        <v>0</v>
      </c>
      <c r="M4956" s="13" t="e">
        <f ca="1">CalcTable[[#This Row],[IWC]]-AE4955</f>
        <v>#NAME?</v>
      </c>
      <c r="N4956" s="13" t="e">
        <f ca="1">IF(CalcTable[[#This Row],[Day of Year]]&lt;123,FCAP,AE4955)</f>
        <v>#NAME?</v>
      </c>
      <c r="O4956" s="17" t="e">
        <f ca="1">IF(IRR_DRIP,5,COUNTIF('IDET Wind Values'!C4940:G4940,"&lt;="&amp;IRR_MAXWIND))</f>
        <v>#NAME?</v>
      </c>
      <c r="P4956" s="13" t="e">
        <f ca="1">CalcTable[[#This Row],[ET_o]]*KL</f>
        <v>#NAME?</v>
      </c>
      <c r="Q4956" s="13" t="e">
        <f ca="1">IF(WILTPT&lt;=0,1,MAX(0,MIN(1,(CalcTable[[#This Row],[IWC]]-WILTPT)/(MAD-WILTPT))))</f>
        <v>#NAME?</v>
      </c>
      <c r="R4956" s="13" t="e">
        <f ca="1">CalcTable[[#This Row],[ETMult]]*CalcTable[[#This Row],[ETb]]</f>
        <v>#NAME?</v>
      </c>
      <c r="S4956" s="13" t="b">
        <f>INDEX(IRR_LIST,CalcTable[[#This Row],[Day of Week]]+1)</f>
        <v>0</v>
      </c>
      <c r="T4956" s="13">
        <f t="shared" ca="1" si="1554"/>
        <v>0</v>
      </c>
      <c r="U4956" s="13" t="b">
        <f ca="1">IF(CalcTable[[#This Row],[IrrPrecip]]&gt;=IC_MM,FALSE,TRUE)</f>
        <v>1</v>
      </c>
      <c r="V4956" s="13" t="b">
        <f t="shared" si="1555"/>
        <v>1</v>
      </c>
      <c r="W4956" s="13" t="e">
        <f ca="1">IF(AND(IRR_DRIP=FALSE,CalcTable[[#This Row],[IrrHours]]&lt;=0),FALSE,TRUE)</f>
        <v>#NAME?</v>
      </c>
      <c r="X4956" s="13" t="e">
        <f ca="1">AND(CalcTable[[#This Row],[IrrDay]],CalcTable[[#This Row],[IrrRain]],CalcTable[[#This Row],[IrrWarm]],CalcTable[[#This Row],[IrrWindy]])</f>
        <v>#NAME?</v>
      </c>
      <c r="Y4956" s="13" t="e">
        <f t="shared" ca="1" si="1556"/>
        <v>#NAME?</v>
      </c>
      <c r="Z4956" s="13" t="e">
        <f ca="1">CalcTable[[#This Row],[IrrHours]]/5</f>
        <v>#NAME?</v>
      </c>
      <c r="AA4956" s="13" t="e">
        <f ca="1">IF(CalcTable[[#This Row],[IrrFlag]]=FALSE,0,MAX(0,CalcTable[[#This Row],[VolRednWind]]*(FCAP*IRR_TARGET-CalcTable[[#This Row],[IWC]])))</f>
        <v>#NAME?</v>
      </c>
      <c r="AB4956" s="13" t="e">
        <f ca="1">CalcTable[[#This Row],[IWC]]+CalcTable[[#This Row],[Eff Precip]]+CalcTable[[#This Row],[IrrAmt]]-CalcTable[[#This Row],[AET]]</f>
        <v>#NAME?</v>
      </c>
      <c r="AC4956" s="13" t="e">
        <f ca="1">IF(CalcTable[[#This Row],[PWC]]&gt;FCAP,MIN(24*PERC,MIN(SAT,CalcTable[[#This Row],[PWC]])-FCAP),0)</f>
        <v>#NAME?</v>
      </c>
      <c r="AD4956" s="13" t="e">
        <f ca="1">IF(CalcTable[[#This Row],[PWC]]&gt;SAT,CalcTable[[#This Row],[PWC]]-SAT,0)</f>
        <v>#NAME?</v>
      </c>
      <c r="AE4956" s="13" t="e">
        <f ca="1">CalcTable[[#This Row],[PWC]]-CalcTable[[#This Row],[PercAmt]]-CalcTable[[#This Row],[Runoff]]</f>
        <v>#NAME?</v>
      </c>
      <c r="AF4956" s="13" t="e">
        <f ca="1">CalcTable[[#This Row],[IrrAmt]]/1000*CUR_IRR_AREA*10000/IRR_EFF</f>
        <v>#NAME?</v>
      </c>
      <c r="AG4956" s="147"/>
      <c r="AH4956" s="13"/>
      <c r="AI4956" s="50">
        <v>0</v>
      </c>
      <c r="AJ4956" s="50">
        <v>0</v>
      </c>
      <c r="AK4956" s="50">
        <v>0</v>
      </c>
      <c r="AL4956" s="50">
        <v>6.3819692580184295</v>
      </c>
      <c r="AM4956" s="50"/>
      <c r="AN4956" s="50"/>
      <c r="AO4956" s="50"/>
      <c r="AP4956" s="50"/>
      <c r="AQ4956" s="50"/>
      <c r="AR4956" s="50"/>
      <c r="AS4956" s="50"/>
      <c r="AT4956" s="50"/>
      <c r="AU4956" s="50"/>
      <c r="AV4956" s="50"/>
      <c r="AW4956" s="50"/>
      <c r="AX4956" s="50">
        <f t="shared" si="1567"/>
        <v>6.3819692580184295</v>
      </c>
      <c r="AY4956" s="50"/>
      <c r="AZ4956" s="50">
        <f t="shared" si="1557"/>
        <v>187.20443156854063</v>
      </c>
      <c r="BA4956" s="50">
        <f t="shared" si="1558"/>
        <v>288.23539463727684</v>
      </c>
      <c r="BB4956" s="50">
        <f t="shared" si="1559"/>
        <v>297.14989137863591</v>
      </c>
      <c r="BC4956" s="17">
        <f t="shared" si="1560"/>
        <v>19926</v>
      </c>
      <c r="BD4956" s="50">
        <f t="shared" si="1561"/>
        <v>6.3819692580184295</v>
      </c>
      <c r="BE4956" s="50">
        <f t="shared" si="1562"/>
        <v>187.20443156854063</v>
      </c>
      <c r="BF4956" s="50">
        <f t="shared" si="1568"/>
        <v>306.20685487387055</v>
      </c>
      <c r="BG4956" s="50"/>
      <c r="BH4956" s="17">
        <f t="shared" si="1563"/>
        <v>0</v>
      </c>
      <c r="BI4956" s="17">
        <f t="shared" si="1571"/>
        <v>4956</v>
      </c>
      <c r="BJ4956" s="17">
        <f t="shared" si="1569"/>
        <v>4956</v>
      </c>
      <c r="BK4956" s="150">
        <f t="shared" si="1570"/>
        <v>33765</v>
      </c>
      <c r="BL4956" s="50" t="e">
        <f t="shared" ca="1" si="1564"/>
        <v>#NAME?</v>
      </c>
      <c r="BM4956" s="50" t="e">
        <f t="shared" ca="1" si="1565"/>
        <v>#NAME?</v>
      </c>
      <c r="BN4956" s="50" t="e">
        <f t="shared" ca="1" si="1566"/>
        <v>#NAME?</v>
      </c>
    </row>
    <row r="4957" spans="1:66" x14ac:dyDescent="0.35">
      <c r="A4957" s="48">
        <v>33766</v>
      </c>
      <c r="B4957" s="17">
        <v>1992</v>
      </c>
      <c r="C4957" s="17">
        <v>6</v>
      </c>
      <c r="D4957" s="17">
        <v>163</v>
      </c>
      <c r="E4957" s="17">
        <v>11</v>
      </c>
      <c r="F4957" s="17">
        <v>5</v>
      </c>
      <c r="G4957" s="50">
        <v>9.5</v>
      </c>
      <c r="H4957" s="32">
        <v>5.6353995842934017</v>
      </c>
      <c r="I4957" s="50">
        <v>20</v>
      </c>
      <c r="J4957" s="13">
        <v>1.8</v>
      </c>
      <c r="K4957" s="13">
        <f t="shared" si="1552"/>
        <v>1.8</v>
      </c>
      <c r="L4957" s="13">
        <f t="shared" si="1553"/>
        <v>0</v>
      </c>
      <c r="M4957" s="13" t="e">
        <f ca="1">CalcTable[[#This Row],[IWC]]-AE4956</f>
        <v>#NAME?</v>
      </c>
      <c r="N4957" s="13" t="e">
        <f ca="1">IF(CalcTable[[#This Row],[Day of Year]]&lt;123,FCAP,AE4956)</f>
        <v>#NAME?</v>
      </c>
      <c r="O4957" s="17" t="e">
        <f ca="1">IF(IRR_DRIP,5,COUNTIF('IDET Wind Values'!C4941:G4941,"&lt;="&amp;IRR_MAXWIND))</f>
        <v>#NAME?</v>
      </c>
      <c r="P4957" s="13" t="e">
        <f ca="1">CalcTable[[#This Row],[ET_o]]*KL</f>
        <v>#NAME?</v>
      </c>
      <c r="Q4957" s="13" t="e">
        <f ca="1">IF(WILTPT&lt;=0,1,MAX(0,MIN(1,(CalcTable[[#This Row],[IWC]]-WILTPT)/(MAD-WILTPT))))</f>
        <v>#NAME?</v>
      </c>
      <c r="R4957" s="13" t="e">
        <f ca="1">CalcTable[[#This Row],[ETMult]]*CalcTable[[#This Row],[ETb]]</f>
        <v>#NAME?</v>
      </c>
      <c r="S4957" s="13" t="b">
        <f>INDEX(IRR_LIST,CalcTable[[#This Row],[Day of Week]]+1)</f>
        <v>1</v>
      </c>
      <c r="T4957" s="13">
        <f t="shared" ca="1" si="1554"/>
        <v>0</v>
      </c>
      <c r="U4957" s="13" t="b">
        <f ca="1">IF(CalcTable[[#This Row],[IrrPrecip]]&gt;=IC_MM,FALSE,TRUE)</f>
        <v>1</v>
      </c>
      <c r="V4957" s="13" t="b">
        <f t="shared" si="1555"/>
        <v>1</v>
      </c>
      <c r="W4957" s="13" t="e">
        <f ca="1">IF(AND(IRR_DRIP=FALSE,CalcTable[[#This Row],[IrrHours]]&lt;=0),FALSE,TRUE)</f>
        <v>#NAME?</v>
      </c>
      <c r="X4957" s="13" t="e">
        <f ca="1">AND(CalcTable[[#This Row],[IrrDay]],CalcTable[[#This Row],[IrrRain]],CalcTable[[#This Row],[IrrWarm]],CalcTable[[#This Row],[IrrWindy]])</f>
        <v>#NAME?</v>
      </c>
      <c r="Y4957" s="13" t="e">
        <f t="shared" ca="1" si="1556"/>
        <v>#NAME?</v>
      </c>
      <c r="Z4957" s="13" t="e">
        <f ca="1">CalcTable[[#This Row],[IrrHours]]/5</f>
        <v>#NAME?</v>
      </c>
      <c r="AA4957" s="13" t="e">
        <f ca="1">IF(CalcTable[[#This Row],[IrrFlag]]=FALSE,0,MAX(0,CalcTable[[#This Row],[VolRednWind]]*(FCAP*IRR_TARGET-CalcTable[[#This Row],[IWC]])))</f>
        <v>#NAME?</v>
      </c>
      <c r="AB4957" s="13" t="e">
        <f ca="1">CalcTable[[#This Row],[IWC]]+CalcTable[[#This Row],[Eff Precip]]+CalcTable[[#This Row],[IrrAmt]]-CalcTable[[#This Row],[AET]]</f>
        <v>#NAME?</v>
      </c>
      <c r="AC4957" s="13" t="e">
        <f ca="1">IF(CalcTable[[#This Row],[PWC]]&gt;FCAP,MIN(24*PERC,MIN(SAT,CalcTable[[#This Row],[PWC]])-FCAP),0)</f>
        <v>#NAME?</v>
      </c>
      <c r="AD4957" s="13" t="e">
        <f ca="1">IF(CalcTable[[#This Row],[PWC]]&gt;SAT,CalcTable[[#This Row],[PWC]]-SAT,0)</f>
        <v>#NAME?</v>
      </c>
      <c r="AE4957" s="13" t="e">
        <f ca="1">CalcTable[[#This Row],[PWC]]-CalcTable[[#This Row],[PercAmt]]-CalcTable[[#This Row],[Runoff]]</f>
        <v>#NAME?</v>
      </c>
      <c r="AF4957" s="13" t="e">
        <f ca="1">CalcTable[[#This Row],[IrrAmt]]/1000*CUR_IRR_AREA*10000/IRR_EFF</f>
        <v>#NAME?</v>
      </c>
      <c r="AG4957" s="147"/>
      <c r="AH4957" s="13"/>
      <c r="AI4957" s="50">
        <v>0</v>
      </c>
      <c r="AJ4957" s="50">
        <v>0</v>
      </c>
      <c r="AK4957" s="50">
        <v>0</v>
      </c>
      <c r="AL4957" s="50">
        <v>0</v>
      </c>
      <c r="AM4957" s="50"/>
      <c r="AN4957" s="50"/>
      <c r="AO4957" s="50"/>
      <c r="AP4957" s="50"/>
      <c r="AQ4957" s="50"/>
      <c r="AR4957" s="50"/>
      <c r="AS4957" s="50"/>
      <c r="AT4957" s="50"/>
      <c r="AU4957" s="50"/>
      <c r="AV4957" s="50"/>
      <c r="AW4957" s="50"/>
      <c r="AX4957" s="50">
        <f t="shared" si="1567"/>
        <v>0</v>
      </c>
      <c r="AY4957" s="50"/>
      <c r="AZ4957" s="50">
        <f t="shared" si="1557"/>
        <v>0</v>
      </c>
      <c r="BA4957" s="50">
        <f t="shared" si="1558"/>
        <v>0</v>
      </c>
      <c r="BB4957" s="50">
        <f t="shared" si="1559"/>
        <v>0</v>
      </c>
      <c r="BC4957" s="17">
        <f t="shared" si="1560"/>
        <v>19926</v>
      </c>
      <c r="BD4957" s="50">
        <f t="shared" si="1561"/>
        <v>0</v>
      </c>
      <c r="BE4957" s="50">
        <f t="shared" si="1562"/>
        <v>0</v>
      </c>
      <c r="BF4957" s="50">
        <f t="shared" si="1568"/>
        <v>0</v>
      </c>
      <c r="BG4957" s="50"/>
      <c r="BH4957" s="17">
        <f t="shared" si="1563"/>
        <v>0</v>
      </c>
      <c r="BI4957" s="17">
        <f t="shared" si="1571"/>
        <v>4957</v>
      </c>
      <c r="BJ4957" s="17">
        <f t="shared" si="1569"/>
        <v>4957</v>
      </c>
      <c r="BK4957" s="150">
        <f t="shared" si="1570"/>
        <v>33766</v>
      </c>
      <c r="BL4957" s="50" t="e">
        <f t="shared" ca="1" si="1564"/>
        <v>#NAME?</v>
      </c>
      <c r="BM4957" s="50" t="e">
        <f t="shared" ca="1" si="1565"/>
        <v>#NAME?</v>
      </c>
      <c r="BN4957" s="50" t="e">
        <f t="shared" ca="1" si="1566"/>
        <v>#NAME?</v>
      </c>
    </row>
    <row r="4958" spans="1:66" x14ac:dyDescent="0.35">
      <c r="A4958" s="48">
        <v>33767</v>
      </c>
      <c r="B4958" s="17">
        <v>1992</v>
      </c>
      <c r="C4958" s="17">
        <v>6</v>
      </c>
      <c r="D4958" s="17">
        <v>164</v>
      </c>
      <c r="E4958" s="17">
        <v>12</v>
      </c>
      <c r="F4958" s="17">
        <v>6</v>
      </c>
      <c r="G4958" s="50">
        <v>8.4</v>
      </c>
      <c r="H4958" s="32">
        <v>2.0563263481446863</v>
      </c>
      <c r="I4958" s="50">
        <v>13</v>
      </c>
      <c r="J4958" s="13">
        <v>22.2</v>
      </c>
      <c r="K4958" s="13">
        <f t="shared" si="1552"/>
        <v>22.2</v>
      </c>
      <c r="L4958" s="13">
        <f t="shared" si="1553"/>
        <v>12.899999999999999</v>
      </c>
      <c r="M4958" s="13" t="e">
        <f ca="1">CalcTable[[#This Row],[IWC]]-AE4957</f>
        <v>#NAME?</v>
      </c>
      <c r="N4958" s="13" t="e">
        <f ca="1">IF(CalcTable[[#This Row],[Day of Year]]&lt;123,FCAP,AE4957)</f>
        <v>#NAME?</v>
      </c>
      <c r="O4958" s="17" t="e">
        <f ca="1">IF(IRR_DRIP,5,COUNTIF('IDET Wind Values'!C4942:G4942,"&lt;="&amp;IRR_MAXWIND))</f>
        <v>#NAME?</v>
      </c>
      <c r="P4958" s="13" t="e">
        <f ca="1">CalcTable[[#This Row],[ET_o]]*KL</f>
        <v>#NAME?</v>
      </c>
      <c r="Q4958" s="13" t="e">
        <f ca="1">IF(WILTPT&lt;=0,1,MAX(0,MIN(1,(CalcTable[[#This Row],[IWC]]-WILTPT)/(MAD-WILTPT))))</f>
        <v>#NAME?</v>
      </c>
      <c r="R4958" s="13" t="e">
        <f ca="1">CalcTable[[#This Row],[ETMult]]*CalcTable[[#This Row],[ETb]]</f>
        <v>#NAME?</v>
      </c>
      <c r="S4958" s="13" t="b">
        <f>INDEX(IRR_LIST,CalcTable[[#This Row],[Day of Week]]+1)</f>
        <v>0</v>
      </c>
      <c r="T4958" s="13">
        <f t="shared" ca="1" si="1554"/>
        <v>1.8</v>
      </c>
      <c r="U4958" s="13" t="b">
        <f ca="1">IF(CalcTable[[#This Row],[IrrPrecip]]&gt;=IC_MM,FALSE,TRUE)</f>
        <v>1</v>
      </c>
      <c r="V4958" s="13" t="b">
        <f t="shared" si="1555"/>
        <v>1</v>
      </c>
      <c r="W4958" s="13" t="e">
        <f ca="1">IF(AND(IRR_DRIP=FALSE,CalcTable[[#This Row],[IrrHours]]&lt;=0),FALSE,TRUE)</f>
        <v>#NAME?</v>
      </c>
      <c r="X4958" s="13" t="e">
        <f ca="1">AND(CalcTable[[#This Row],[IrrDay]],CalcTable[[#This Row],[IrrRain]],CalcTable[[#This Row],[IrrWarm]],CalcTable[[#This Row],[IrrWindy]])</f>
        <v>#NAME?</v>
      </c>
      <c r="Y4958" s="13" t="e">
        <f t="shared" ca="1" si="1556"/>
        <v>#NAME?</v>
      </c>
      <c r="Z4958" s="13" t="e">
        <f ca="1">CalcTable[[#This Row],[IrrHours]]/5</f>
        <v>#NAME?</v>
      </c>
      <c r="AA4958" s="13" t="e">
        <f ca="1">IF(CalcTable[[#This Row],[IrrFlag]]=FALSE,0,MAX(0,CalcTable[[#This Row],[VolRednWind]]*(FCAP*IRR_TARGET-CalcTable[[#This Row],[IWC]])))</f>
        <v>#NAME?</v>
      </c>
      <c r="AB4958" s="13" t="e">
        <f ca="1">CalcTable[[#This Row],[IWC]]+CalcTable[[#This Row],[Eff Precip]]+CalcTable[[#This Row],[IrrAmt]]-CalcTable[[#This Row],[AET]]</f>
        <v>#NAME?</v>
      </c>
      <c r="AC4958" s="13" t="e">
        <f ca="1">IF(CalcTable[[#This Row],[PWC]]&gt;FCAP,MIN(24*PERC,MIN(SAT,CalcTable[[#This Row],[PWC]])-FCAP),0)</f>
        <v>#NAME?</v>
      </c>
      <c r="AD4958" s="13" t="e">
        <f ca="1">IF(CalcTable[[#This Row],[PWC]]&gt;SAT,CalcTable[[#This Row],[PWC]]-SAT,0)</f>
        <v>#NAME?</v>
      </c>
      <c r="AE4958" s="13" t="e">
        <f ca="1">CalcTable[[#This Row],[PWC]]-CalcTable[[#This Row],[PercAmt]]-CalcTable[[#This Row],[Runoff]]</f>
        <v>#NAME?</v>
      </c>
      <c r="AF4958" s="13" t="e">
        <f ca="1">CalcTable[[#This Row],[IrrAmt]]/1000*CUR_IRR_AREA*10000/IRR_EFF</f>
        <v>#NAME?</v>
      </c>
      <c r="AG4958" s="147"/>
      <c r="AH4958" s="13"/>
      <c r="AI4958" s="50">
        <v>0</v>
      </c>
      <c r="AJ4958" s="50">
        <v>0</v>
      </c>
      <c r="AK4958" s="50">
        <v>0</v>
      </c>
      <c r="AL4958" s="50">
        <v>6.7312645651547314</v>
      </c>
      <c r="AM4958" s="50"/>
      <c r="AN4958" s="50"/>
      <c r="AO4958" s="50"/>
      <c r="AP4958" s="50"/>
      <c r="AQ4958" s="50"/>
      <c r="AR4958" s="50"/>
      <c r="AS4958" s="50"/>
      <c r="AT4958" s="50"/>
      <c r="AU4958" s="50"/>
      <c r="AV4958" s="50"/>
      <c r="AW4958" s="50"/>
      <c r="AX4958" s="50">
        <f t="shared" si="1567"/>
        <v>6.7312645651547314</v>
      </c>
      <c r="AY4958" s="50"/>
      <c r="AZ4958" s="50">
        <f t="shared" si="1557"/>
        <v>197.45042724453882</v>
      </c>
      <c r="BA4958" s="50">
        <f t="shared" si="1558"/>
        <v>304.01097528127406</v>
      </c>
      <c r="BB4958" s="50">
        <f t="shared" si="1559"/>
        <v>313.41337657863306</v>
      </c>
      <c r="BC4958" s="17">
        <f t="shared" si="1560"/>
        <v>19926</v>
      </c>
      <c r="BD4958" s="50">
        <f t="shared" si="1561"/>
        <v>6.7312645651547314</v>
      </c>
      <c r="BE4958" s="50">
        <f t="shared" si="1562"/>
        <v>197.45042724453882</v>
      </c>
      <c r="BF4958" s="50">
        <f t="shared" si="1568"/>
        <v>322.96604206143451</v>
      </c>
      <c r="BG4958" s="50"/>
      <c r="BH4958" s="17">
        <f t="shared" si="1563"/>
        <v>0</v>
      </c>
      <c r="BI4958" s="17">
        <f t="shared" si="1571"/>
        <v>4958</v>
      </c>
      <c r="BJ4958" s="17">
        <f t="shared" si="1569"/>
        <v>4958</v>
      </c>
      <c r="BK4958" s="150">
        <f t="shared" si="1570"/>
        <v>33767</v>
      </c>
      <c r="BL4958" s="50" t="e">
        <f t="shared" ca="1" si="1564"/>
        <v>#NAME?</v>
      </c>
      <c r="BM4958" s="50" t="e">
        <f t="shared" ca="1" si="1565"/>
        <v>#NAME?</v>
      </c>
      <c r="BN4958" s="50" t="e">
        <f t="shared" ca="1" si="1566"/>
        <v>#NAME?</v>
      </c>
    </row>
    <row r="4959" spans="1:66" x14ac:dyDescent="0.35">
      <c r="A4959" s="48">
        <v>33768</v>
      </c>
      <c r="B4959" s="17">
        <v>1992</v>
      </c>
      <c r="C4959" s="17">
        <v>6</v>
      </c>
      <c r="D4959" s="17">
        <v>165</v>
      </c>
      <c r="E4959" s="17">
        <v>13</v>
      </c>
      <c r="F4959" s="17">
        <v>7</v>
      </c>
      <c r="G4959" s="50">
        <v>7.3</v>
      </c>
      <c r="H4959" s="32">
        <v>2.8709908777203914</v>
      </c>
      <c r="I4959" s="50">
        <v>19.333333333333332</v>
      </c>
      <c r="J4959" s="13">
        <v>44.6</v>
      </c>
      <c r="K4959" s="13">
        <f t="shared" si="1552"/>
        <v>44.6</v>
      </c>
      <c r="L4959" s="13">
        <f t="shared" si="1553"/>
        <v>29.700000000000003</v>
      </c>
      <c r="M4959" s="13" t="e">
        <f ca="1">CalcTable[[#This Row],[IWC]]-AE4958</f>
        <v>#NAME?</v>
      </c>
      <c r="N4959" s="13" t="e">
        <f ca="1">IF(CalcTable[[#This Row],[Day of Year]]&lt;123,FCAP,AE4958)</f>
        <v>#NAME?</v>
      </c>
      <c r="O4959" s="17" t="e">
        <f ca="1">IF(IRR_DRIP,5,COUNTIF('IDET Wind Values'!C4943:G4943,"&lt;="&amp;IRR_MAXWIND))</f>
        <v>#NAME?</v>
      </c>
      <c r="P4959" s="13" t="e">
        <f ca="1">CalcTable[[#This Row],[ET_o]]*KL</f>
        <v>#NAME?</v>
      </c>
      <c r="Q4959" s="13" t="e">
        <f ca="1">IF(WILTPT&lt;=0,1,MAX(0,MIN(1,(CalcTable[[#This Row],[IWC]]-WILTPT)/(MAD-WILTPT))))</f>
        <v>#NAME?</v>
      </c>
      <c r="R4959" s="13" t="e">
        <f ca="1">CalcTable[[#This Row],[ETMult]]*CalcTable[[#This Row],[ETb]]</f>
        <v>#NAME?</v>
      </c>
      <c r="S4959" s="13" t="b">
        <f>INDEX(IRR_LIST,CalcTable[[#This Row],[Day of Week]]+1)</f>
        <v>0</v>
      </c>
      <c r="T4959" s="13">
        <f t="shared" ca="1" si="1554"/>
        <v>24</v>
      </c>
      <c r="U4959" s="13" t="b">
        <f ca="1">IF(CalcTable[[#This Row],[IrrPrecip]]&gt;=IC_MM,FALSE,TRUE)</f>
        <v>0</v>
      </c>
      <c r="V4959" s="13" t="b">
        <f t="shared" si="1555"/>
        <v>1</v>
      </c>
      <c r="W4959" s="13" t="e">
        <f ca="1">IF(AND(IRR_DRIP=FALSE,CalcTable[[#This Row],[IrrHours]]&lt;=0),FALSE,TRUE)</f>
        <v>#NAME?</v>
      </c>
      <c r="X4959" s="13" t="e">
        <f ca="1">AND(CalcTable[[#This Row],[IrrDay]],CalcTable[[#This Row],[IrrRain]],CalcTable[[#This Row],[IrrWarm]],CalcTable[[#This Row],[IrrWindy]])</f>
        <v>#NAME?</v>
      </c>
      <c r="Y4959" s="13" t="e">
        <f t="shared" ca="1" si="1556"/>
        <v>#NAME?</v>
      </c>
      <c r="Z4959" s="13" t="e">
        <f ca="1">CalcTable[[#This Row],[IrrHours]]/5</f>
        <v>#NAME?</v>
      </c>
      <c r="AA4959" s="13" t="e">
        <f ca="1">IF(CalcTable[[#This Row],[IrrFlag]]=FALSE,0,MAX(0,CalcTable[[#This Row],[VolRednWind]]*(FCAP*IRR_TARGET-CalcTable[[#This Row],[IWC]])))</f>
        <v>#NAME?</v>
      </c>
      <c r="AB4959" s="13" t="e">
        <f ca="1">CalcTable[[#This Row],[IWC]]+CalcTable[[#This Row],[Eff Precip]]+CalcTable[[#This Row],[IrrAmt]]-CalcTable[[#This Row],[AET]]</f>
        <v>#NAME?</v>
      </c>
      <c r="AC4959" s="13" t="e">
        <f ca="1">IF(CalcTable[[#This Row],[PWC]]&gt;FCAP,MIN(24*PERC,MIN(SAT,CalcTable[[#This Row],[PWC]])-FCAP),0)</f>
        <v>#NAME?</v>
      </c>
      <c r="AD4959" s="13" t="e">
        <f ca="1">IF(CalcTable[[#This Row],[PWC]]&gt;SAT,CalcTable[[#This Row],[PWC]]-SAT,0)</f>
        <v>#NAME?</v>
      </c>
      <c r="AE4959" s="13" t="e">
        <f ca="1">CalcTable[[#This Row],[PWC]]-CalcTable[[#This Row],[PercAmt]]-CalcTable[[#This Row],[Runoff]]</f>
        <v>#NAME?</v>
      </c>
      <c r="AF4959" s="13" t="e">
        <f ca="1">CalcTable[[#This Row],[IrrAmt]]/1000*CUR_IRR_AREA*10000/IRR_EFF</f>
        <v>#NAME?</v>
      </c>
      <c r="AG4959" s="147"/>
      <c r="AH4959" s="13"/>
      <c r="AI4959" s="50">
        <v>0</v>
      </c>
      <c r="AJ4959" s="50">
        <v>0</v>
      </c>
      <c r="AK4959" s="50">
        <v>0</v>
      </c>
      <c r="AL4959" s="50">
        <v>0</v>
      </c>
      <c r="AM4959" s="50"/>
      <c r="AN4959" s="50"/>
      <c r="AO4959" s="50"/>
      <c r="AP4959" s="50"/>
      <c r="AQ4959" s="50"/>
      <c r="AR4959" s="50"/>
      <c r="AS4959" s="50"/>
      <c r="AT4959" s="50"/>
      <c r="AU4959" s="50"/>
      <c r="AV4959" s="50"/>
      <c r="AW4959" s="50"/>
      <c r="AX4959" s="50">
        <f t="shared" si="1567"/>
        <v>0</v>
      </c>
      <c r="AY4959" s="50"/>
      <c r="AZ4959" s="50">
        <f t="shared" si="1557"/>
        <v>0</v>
      </c>
      <c r="BA4959" s="50">
        <f t="shared" si="1558"/>
        <v>0</v>
      </c>
      <c r="BB4959" s="50">
        <f t="shared" si="1559"/>
        <v>0</v>
      </c>
      <c r="BC4959" s="17">
        <f t="shared" si="1560"/>
        <v>19926</v>
      </c>
      <c r="BD4959" s="50">
        <f t="shared" si="1561"/>
        <v>0</v>
      </c>
      <c r="BE4959" s="50">
        <f t="shared" si="1562"/>
        <v>0</v>
      </c>
      <c r="BF4959" s="50">
        <f t="shared" si="1568"/>
        <v>0</v>
      </c>
      <c r="BG4959" s="50"/>
      <c r="BH4959" s="17">
        <f t="shared" si="1563"/>
        <v>0</v>
      </c>
      <c r="BI4959" s="17">
        <f t="shared" si="1571"/>
        <v>4959</v>
      </c>
      <c r="BJ4959" s="17">
        <f t="shared" si="1569"/>
        <v>4959</v>
      </c>
      <c r="BK4959" s="150">
        <f t="shared" si="1570"/>
        <v>33768</v>
      </c>
      <c r="BL4959" s="50" t="e">
        <f t="shared" ca="1" si="1564"/>
        <v>#NAME?</v>
      </c>
      <c r="BM4959" s="50" t="e">
        <f t="shared" ca="1" si="1565"/>
        <v>#NAME?</v>
      </c>
      <c r="BN4959" s="50" t="e">
        <f t="shared" ca="1" si="1566"/>
        <v>#NAME?</v>
      </c>
    </row>
    <row r="4960" spans="1:66" x14ac:dyDescent="0.35">
      <c r="A4960" s="48">
        <v>33769</v>
      </c>
      <c r="B4960" s="17">
        <v>1992</v>
      </c>
      <c r="C4960" s="17">
        <v>6</v>
      </c>
      <c r="D4960" s="17">
        <v>166</v>
      </c>
      <c r="E4960" s="17">
        <v>14</v>
      </c>
      <c r="F4960" s="17">
        <v>1</v>
      </c>
      <c r="G4960" s="50">
        <v>8.3000000000000007</v>
      </c>
      <c r="H4960" s="32">
        <v>2.4292456798244411</v>
      </c>
      <c r="I4960" s="50">
        <v>23</v>
      </c>
      <c r="J4960" s="13">
        <v>33.4</v>
      </c>
      <c r="K4960" s="13">
        <f t="shared" si="1552"/>
        <v>33.4</v>
      </c>
      <c r="L4960" s="13">
        <f t="shared" si="1553"/>
        <v>21.299999999999997</v>
      </c>
      <c r="M4960" s="13" t="e">
        <f ca="1">CalcTable[[#This Row],[IWC]]-AE4959</f>
        <v>#NAME?</v>
      </c>
      <c r="N4960" s="13" t="e">
        <f ca="1">IF(CalcTable[[#This Row],[Day of Year]]&lt;123,FCAP,AE4959)</f>
        <v>#NAME?</v>
      </c>
      <c r="O4960" s="17" t="e">
        <f ca="1">IF(IRR_DRIP,5,COUNTIF('IDET Wind Values'!C4944:G4944,"&lt;="&amp;IRR_MAXWIND))</f>
        <v>#NAME?</v>
      </c>
      <c r="P4960" s="13" t="e">
        <f ca="1">CalcTable[[#This Row],[ET_o]]*KL</f>
        <v>#NAME?</v>
      </c>
      <c r="Q4960" s="13" t="e">
        <f ca="1">IF(WILTPT&lt;=0,1,MAX(0,MIN(1,(CalcTable[[#This Row],[IWC]]-WILTPT)/(MAD-WILTPT))))</f>
        <v>#NAME?</v>
      </c>
      <c r="R4960" s="13" t="e">
        <f ca="1">CalcTable[[#This Row],[ETMult]]*CalcTable[[#This Row],[ETb]]</f>
        <v>#NAME?</v>
      </c>
      <c r="S4960" s="13" t="b">
        <f>INDEX(IRR_LIST,CalcTable[[#This Row],[Day of Week]]+1)</f>
        <v>1</v>
      </c>
      <c r="T4960" s="13">
        <f t="shared" ca="1" si="1554"/>
        <v>66.8</v>
      </c>
      <c r="U4960" s="13" t="b">
        <f ca="1">IF(CalcTable[[#This Row],[IrrPrecip]]&gt;=IC_MM,FALSE,TRUE)</f>
        <v>0</v>
      </c>
      <c r="V4960" s="13" t="b">
        <f t="shared" si="1555"/>
        <v>1</v>
      </c>
      <c r="W4960" s="13" t="e">
        <f ca="1">IF(AND(IRR_DRIP=FALSE,CalcTable[[#This Row],[IrrHours]]&lt;=0),FALSE,TRUE)</f>
        <v>#NAME?</v>
      </c>
      <c r="X4960" s="13" t="e">
        <f ca="1">AND(CalcTable[[#This Row],[IrrDay]],CalcTable[[#This Row],[IrrRain]],CalcTable[[#This Row],[IrrWarm]],CalcTable[[#This Row],[IrrWindy]])</f>
        <v>#NAME?</v>
      </c>
      <c r="Y4960" s="13" t="e">
        <f t="shared" ca="1" si="1556"/>
        <v>#NAME?</v>
      </c>
      <c r="Z4960" s="13" t="e">
        <f ca="1">CalcTable[[#This Row],[IrrHours]]/5</f>
        <v>#NAME?</v>
      </c>
      <c r="AA4960" s="13" t="e">
        <f ca="1">IF(CalcTable[[#This Row],[IrrFlag]]=FALSE,0,MAX(0,CalcTable[[#This Row],[VolRednWind]]*(FCAP*IRR_TARGET-CalcTable[[#This Row],[IWC]])))</f>
        <v>#NAME?</v>
      </c>
      <c r="AB4960" s="13" t="e">
        <f ca="1">CalcTable[[#This Row],[IWC]]+CalcTable[[#This Row],[Eff Precip]]+CalcTable[[#This Row],[IrrAmt]]-CalcTable[[#This Row],[AET]]</f>
        <v>#NAME?</v>
      </c>
      <c r="AC4960" s="13" t="e">
        <f ca="1">IF(CalcTable[[#This Row],[PWC]]&gt;FCAP,MIN(24*PERC,MIN(SAT,CalcTable[[#This Row],[PWC]])-FCAP),0)</f>
        <v>#NAME?</v>
      </c>
      <c r="AD4960" s="13" t="e">
        <f ca="1">IF(CalcTable[[#This Row],[PWC]]&gt;SAT,CalcTable[[#This Row],[PWC]]-SAT,0)</f>
        <v>#NAME?</v>
      </c>
      <c r="AE4960" s="13" t="e">
        <f ca="1">CalcTable[[#This Row],[PWC]]-CalcTable[[#This Row],[PercAmt]]-CalcTable[[#This Row],[Runoff]]</f>
        <v>#NAME?</v>
      </c>
      <c r="AF4960" s="13" t="e">
        <f ca="1">CalcTable[[#This Row],[IrrAmt]]/1000*CUR_IRR_AREA*10000/IRR_EFF</f>
        <v>#NAME?</v>
      </c>
      <c r="AG4960" s="147"/>
      <c r="AH4960" s="13"/>
      <c r="AI4960" s="50">
        <v>0</v>
      </c>
      <c r="AJ4960" s="50">
        <v>0</v>
      </c>
      <c r="AK4960" s="50">
        <v>0</v>
      </c>
      <c r="AL4960" s="50">
        <v>0</v>
      </c>
      <c r="AM4960" s="50"/>
      <c r="AN4960" s="50"/>
      <c r="AO4960" s="50"/>
      <c r="AP4960" s="50"/>
      <c r="AQ4960" s="50"/>
      <c r="AR4960" s="50"/>
      <c r="AS4960" s="50"/>
      <c r="AT4960" s="50"/>
      <c r="AU4960" s="50"/>
      <c r="AV4960" s="50"/>
      <c r="AW4960" s="50"/>
      <c r="AX4960" s="50">
        <f t="shared" si="1567"/>
        <v>0</v>
      </c>
      <c r="AY4960" s="50"/>
      <c r="AZ4960" s="50">
        <f t="shared" si="1557"/>
        <v>0</v>
      </c>
      <c r="BA4960" s="50">
        <f t="shared" si="1558"/>
        <v>0</v>
      </c>
      <c r="BB4960" s="50">
        <f t="shared" si="1559"/>
        <v>0</v>
      </c>
      <c r="BC4960" s="17">
        <f t="shared" si="1560"/>
        <v>19926</v>
      </c>
      <c r="BD4960" s="50">
        <f t="shared" si="1561"/>
        <v>0</v>
      </c>
      <c r="BE4960" s="50">
        <f t="shared" si="1562"/>
        <v>0</v>
      </c>
      <c r="BF4960" s="50">
        <f t="shared" si="1568"/>
        <v>0</v>
      </c>
      <c r="BG4960" s="50"/>
      <c r="BH4960" s="17">
        <f t="shared" si="1563"/>
        <v>0</v>
      </c>
      <c r="BI4960" s="17">
        <f t="shared" si="1571"/>
        <v>4960</v>
      </c>
      <c r="BJ4960" s="17">
        <f t="shared" si="1569"/>
        <v>4960</v>
      </c>
      <c r="BK4960" s="150">
        <f t="shared" si="1570"/>
        <v>33769</v>
      </c>
      <c r="BL4960" s="50" t="e">
        <f t="shared" ca="1" si="1564"/>
        <v>#NAME?</v>
      </c>
      <c r="BM4960" s="50" t="e">
        <f t="shared" ca="1" si="1565"/>
        <v>#NAME?</v>
      </c>
      <c r="BN4960" s="50" t="e">
        <f t="shared" ca="1" si="1566"/>
        <v>#NAME?</v>
      </c>
    </row>
    <row r="4961" spans="1:66" x14ac:dyDescent="0.35">
      <c r="A4961" s="48">
        <v>33770</v>
      </c>
      <c r="B4961" s="17">
        <v>1992</v>
      </c>
      <c r="C4961" s="17">
        <v>6</v>
      </c>
      <c r="D4961" s="17">
        <v>167</v>
      </c>
      <c r="E4961" s="17">
        <v>15</v>
      </c>
      <c r="F4961" s="17">
        <v>2</v>
      </c>
      <c r="G4961" s="50">
        <v>6.3</v>
      </c>
      <c r="H4961" s="32">
        <v>2.3597224607458354</v>
      </c>
      <c r="I4961" s="50">
        <v>6.166666666666667</v>
      </c>
      <c r="J4961" s="13">
        <v>0</v>
      </c>
      <c r="K4961" s="13">
        <f t="shared" si="1552"/>
        <v>0</v>
      </c>
      <c r="L4961" s="13">
        <f t="shared" si="1553"/>
        <v>0</v>
      </c>
      <c r="M4961" s="13" t="e">
        <f ca="1">CalcTable[[#This Row],[IWC]]-AE4960</f>
        <v>#NAME?</v>
      </c>
      <c r="N4961" s="13" t="e">
        <f ca="1">IF(CalcTable[[#This Row],[Day of Year]]&lt;123,FCAP,AE4960)</f>
        <v>#NAME?</v>
      </c>
      <c r="O4961" s="17" t="e">
        <f ca="1">IF(IRR_DRIP,5,COUNTIF('IDET Wind Values'!C4945:G4945,"&lt;="&amp;IRR_MAXWIND))</f>
        <v>#NAME?</v>
      </c>
      <c r="P4961" s="13" t="e">
        <f ca="1">CalcTable[[#This Row],[ET_o]]*KL</f>
        <v>#NAME?</v>
      </c>
      <c r="Q4961" s="13" t="e">
        <f ca="1">IF(WILTPT&lt;=0,1,MAX(0,MIN(1,(CalcTable[[#This Row],[IWC]]-WILTPT)/(MAD-WILTPT))))</f>
        <v>#NAME?</v>
      </c>
      <c r="R4961" s="13" t="e">
        <f ca="1">CalcTable[[#This Row],[ETMult]]*CalcTable[[#This Row],[ETb]]</f>
        <v>#NAME?</v>
      </c>
      <c r="S4961" s="13" t="b">
        <f>INDEX(IRR_LIST,CalcTable[[#This Row],[Day of Week]]+1)</f>
        <v>0</v>
      </c>
      <c r="T4961" s="13">
        <f t="shared" ca="1" si="1554"/>
        <v>78</v>
      </c>
      <c r="U4961" s="13" t="b">
        <f ca="1">IF(CalcTable[[#This Row],[IrrPrecip]]&gt;=IC_MM,FALSE,TRUE)</f>
        <v>0</v>
      </c>
      <c r="V4961" s="13" t="b">
        <f t="shared" si="1555"/>
        <v>1</v>
      </c>
      <c r="W4961" s="13" t="e">
        <f ca="1">IF(AND(IRR_DRIP=FALSE,CalcTable[[#This Row],[IrrHours]]&lt;=0),FALSE,TRUE)</f>
        <v>#NAME?</v>
      </c>
      <c r="X4961" s="13" t="e">
        <f ca="1">AND(CalcTable[[#This Row],[IrrDay]],CalcTable[[#This Row],[IrrRain]],CalcTable[[#This Row],[IrrWarm]],CalcTable[[#This Row],[IrrWindy]])</f>
        <v>#NAME?</v>
      </c>
      <c r="Y4961" s="13" t="e">
        <f t="shared" ca="1" si="1556"/>
        <v>#NAME?</v>
      </c>
      <c r="Z4961" s="13" t="e">
        <f ca="1">CalcTable[[#This Row],[IrrHours]]/5</f>
        <v>#NAME?</v>
      </c>
      <c r="AA4961" s="13" t="e">
        <f ca="1">IF(CalcTable[[#This Row],[IrrFlag]]=FALSE,0,MAX(0,CalcTable[[#This Row],[VolRednWind]]*(FCAP*IRR_TARGET-CalcTable[[#This Row],[IWC]])))</f>
        <v>#NAME?</v>
      </c>
      <c r="AB4961" s="13" t="e">
        <f ca="1">CalcTable[[#This Row],[IWC]]+CalcTable[[#This Row],[Eff Precip]]+CalcTable[[#This Row],[IrrAmt]]-CalcTable[[#This Row],[AET]]</f>
        <v>#NAME?</v>
      </c>
      <c r="AC4961" s="13" t="e">
        <f ca="1">IF(CalcTable[[#This Row],[PWC]]&gt;FCAP,MIN(24*PERC,MIN(SAT,CalcTable[[#This Row],[PWC]])-FCAP),0)</f>
        <v>#NAME?</v>
      </c>
      <c r="AD4961" s="13" t="e">
        <f ca="1">IF(CalcTable[[#This Row],[PWC]]&gt;SAT,CalcTable[[#This Row],[PWC]]-SAT,0)</f>
        <v>#NAME?</v>
      </c>
      <c r="AE4961" s="13" t="e">
        <f ca="1">CalcTable[[#This Row],[PWC]]-CalcTable[[#This Row],[PercAmt]]-CalcTable[[#This Row],[Runoff]]</f>
        <v>#NAME?</v>
      </c>
      <c r="AF4961" s="13" t="e">
        <f ca="1">CalcTable[[#This Row],[IrrAmt]]/1000*CUR_IRR_AREA*10000/IRR_EFF</f>
        <v>#NAME?</v>
      </c>
      <c r="AG4961" s="147"/>
      <c r="AH4961" s="13"/>
      <c r="AI4961" s="50">
        <v>0</v>
      </c>
      <c r="AJ4961" s="50">
        <v>0</v>
      </c>
      <c r="AK4961" s="50">
        <v>0</v>
      </c>
      <c r="AL4961" s="50">
        <v>0</v>
      </c>
      <c r="AM4961" s="50"/>
      <c r="AN4961" s="50"/>
      <c r="AO4961" s="50"/>
      <c r="AP4961" s="50"/>
      <c r="AQ4961" s="50"/>
      <c r="AR4961" s="50"/>
      <c r="AS4961" s="50"/>
      <c r="AT4961" s="50"/>
      <c r="AU4961" s="50"/>
      <c r="AV4961" s="50"/>
      <c r="AW4961" s="50"/>
      <c r="AX4961" s="50">
        <f t="shared" si="1567"/>
        <v>0</v>
      </c>
      <c r="AY4961" s="50"/>
      <c r="AZ4961" s="50">
        <f t="shared" si="1557"/>
        <v>0</v>
      </c>
      <c r="BA4961" s="50">
        <f t="shared" si="1558"/>
        <v>0</v>
      </c>
      <c r="BB4961" s="50">
        <f t="shared" si="1559"/>
        <v>0</v>
      </c>
      <c r="BC4961" s="17">
        <f t="shared" si="1560"/>
        <v>19926</v>
      </c>
      <c r="BD4961" s="50">
        <f t="shared" si="1561"/>
        <v>0</v>
      </c>
      <c r="BE4961" s="50">
        <f t="shared" si="1562"/>
        <v>0</v>
      </c>
      <c r="BF4961" s="50">
        <f t="shared" si="1568"/>
        <v>0</v>
      </c>
      <c r="BG4961" s="50"/>
      <c r="BH4961" s="17">
        <f t="shared" si="1563"/>
        <v>0</v>
      </c>
      <c r="BI4961" s="17">
        <f t="shared" si="1571"/>
        <v>4961</v>
      </c>
      <c r="BJ4961" s="17">
        <f t="shared" si="1569"/>
        <v>4961</v>
      </c>
      <c r="BK4961" s="150">
        <f t="shared" si="1570"/>
        <v>33770</v>
      </c>
      <c r="BL4961" s="50" t="e">
        <f t="shared" ca="1" si="1564"/>
        <v>#NAME?</v>
      </c>
      <c r="BM4961" s="50" t="e">
        <f t="shared" ca="1" si="1565"/>
        <v>#NAME?</v>
      </c>
      <c r="BN4961" s="50" t="e">
        <f t="shared" ca="1" si="1566"/>
        <v>#NAME?</v>
      </c>
    </row>
    <row r="4962" spans="1:66" x14ac:dyDescent="0.35">
      <c r="A4962" s="48">
        <v>33771</v>
      </c>
      <c r="B4962" s="17">
        <v>1992</v>
      </c>
      <c r="C4962" s="17">
        <v>6</v>
      </c>
      <c r="D4962" s="17">
        <v>168</v>
      </c>
      <c r="E4962" s="17">
        <v>16</v>
      </c>
      <c r="F4962" s="17">
        <v>3</v>
      </c>
      <c r="G4962" s="50">
        <v>9.1</v>
      </c>
      <c r="H4962" s="32">
        <v>4.066412935764693</v>
      </c>
      <c r="I4962" s="50">
        <v>9.6666666666666661</v>
      </c>
      <c r="J4962" s="13">
        <v>0</v>
      </c>
      <c r="K4962" s="13">
        <f t="shared" si="1552"/>
        <v>0</v>
      </c>
      <c r="L4962" s="13">
        <f t="shared" si="1553"/>
        <v>0</v>
      </c>
      <c r="M4962" s="13" t="e">
        <f ca="1">CalcTable[[#This Row],[IWC]]-AE4961</f>
        <v>#NAME?</v>
      </c>
      <c r="N4962" s="13" t="e">
        <f ca="1">IF(CalcTable[[#This Row],[Day of Year]]&lt;123,FCAP,AE4961)</f>
        <v>#NAME?</v>
      </c>
      <c r="O4962" s="17" t="e">
        <f ca="1">IF(IRR_DRIP,5,COUNTIF('IDET Wind Values'!C4946:G4946,"&lt;="&amp;IRR_MAXWIND))</f>
        <v>#NAME?</v>
      </c>
      <c r="P4962" s="13" t="e">
        <f ca="1">CalcTable[[#This Row],[ET_o]]*KL</f>
        <v>#NAME?</v>
      </c>
      <c r="Q4962" s="13" t="e">
        <f ca="1">IF(WILTPT&lt;=0,1,MAX(0,MIN(1,(CalcTable[[#This Row],[IWC]]-WILTPT)/(MAD-WILTPT))))</f>
        <v>#NAME?</v>
      </c>
      <c r="R4962" s="13" t="e">
        <f ca="1">CalcTable[[#This Row],[ETMult]]*CalcTable[[#This Row],[ETb]]</f>
        <v>#NAME?</v>
      </c>
      <c r="S4962" s="13" t="b">
        <f>INDEX(IRR_LIST,CalcTable[[#This Row],[Day of Week]]+1)</f>
        <v>1</v>
      </c>
      <c r="T4962" s="13">
        <f t="shared" ca="1" si="1554"/>
        <v>33.4</v>
      </c>
      <c r="U4962" s="13" t="b">
        <f ca="1">IF(CalcTable[[#This Row],[IrrPrecip]]&gt;=IC_MM,FALSE,TRUE)</f>
        <v>0</v>
      </c>
      <c r="V4962" s="13" t="b">
        <f t="shared" si="1555"/>
        <v>1</v>
      </c>
      <c r="W4962" s="13" t="e">
        <f ca="1">IF(AND(IRR_DRIP=FALSE,CalcTable[[#This Row],[IrrHours]]&lt;=0),FALSE,TRUE)</f>
        <v>#NAME?</v>
      </c>
      <c r="X4962" s="13" t="e">
        <f ca="1">AND(CalcTable[[#This Row],[IrrDay]],CalcTable[[#This Row],[IrrRain]],CalcTable[[#This Row],[IrrWarm]],CalcTable[[#This Row],[IrrWindy]])</f>
        <v>#NAME?</v>
      </c>
      <c r="Y4962" s="13" t="e">
        <f t="shared" ca="1" si="1556"/>
        <v>#NAME?</v>
      </c>
      <c r="Z4962" s="13" t="e">
        <f ca="1">CalcTable[[#This Row],[IrrHours]]/5</f>
        <v>#NAME?</v>
      </c>
      <c r="AA4962" s="13" t="e">
        <f ca="1">IF(CalcTable[[#This Row],[IrrFlag]]=FALSE,0,MAX(0,CalcTable[[#This Row],[VolRednWind]]*(FCAP*IRR_TARGET-CalcTable[[#This Row],[IWC]])))</f>
        <v>#NAME?</v>
      </c>
      <c r="AB4962" s="13" t="e">
        <f ca="1">CalcTable[[#This Row],[IWC]]+CalcTable[[#This Row],[Eff Precip]]+CalcTable[[#This Row],[IrrAmt]]-CalcTable[[#This Row],[AET]]</f>
        <v>#NAME?</v>
      </c>
      <c r="AC4962" s="13" t="e">
        <f ca="1">IF(CalcTable[[#This Row],[PWC]]&gt;FCAP,MIN(24*PERC,MIN(SAT,CalcTable[[#This Row],[PWC]])-FCAP),0)</f>
        <v>#NAME?</v>
      </c>
      <c r="AD4962" s="13" t="e">
        <f ca="1">IF(CalcTable[[#This Row],[PWC]]&gt;SAT,CalcTable[[#This Row],[PWC]]-SAT,0)</f>
        <v>#NAME?</v>
      </c>
      <c r="AE4962" s="13" t="e">
        <f ca="1">CalcTable[[#This Row],[PWC]]-CalcTable[[#This Row],[PercAmt]]-CalcTable[[#This Row],[Runoff]]</f>
        <v>#NAME?</v>
      </c>
      <c r="AF4962" s="13" t="e">
        <f ca="1">CalcTable[[#This Row],[IrrAmt]]/1000*CUR_IRR_AREA*10000/IRR_EFF</f>
        <v>#NAME?</v>
      </c>
      <c r="AG4962" s="147"/>
      <c r="AH4962" s="13"/>
      <c r="AI4962" s="50">
        <v>0</v>
      </c>
      <c r="AJ4962" s="50">
        <v>0</v>
      </c>
      <c r="AK4962" s="50">
        <v>0</v>
      </c>
      <c r="AL4962" s="50">
        <v>0</v>
      </c>
      <c r="AM4962" s="50"/>
      <c r="AN4962" s="50"/>
      <c r="AO4962" s="50"/>
      <c r="AP4962" s="50"/>
      <c r="AQ4962" s="50"/>
      <c r="AR4962" s="50"/>
      <c r="AS4962" s="50"/>
      <c r="AT4962" s="50"/>
      <c r="AU4962" s="50"/>
      <c r="AV4962" s="50"/>
      <c r="AW4962" s="50"/>
      <c r="AX4962" s="50">
        <f t="shared" si="1567"/>
        <v>0</v>
      </c>
      <c r="AY4962" s="50"/>
      <c r="AZ4962" s="50">
        <f t="shared" si="1557"/>
        <v>0</v>
      </c>
      <c r="BA4962" s="50">
        <f t="shared" si="1558"/>
        <v>0</v>
      </c>
      <c r="BB4962" s="50">
        <f t="shared" si="1559"/>
        <v>0</v>
      </c>
      <c r="BC4962" s="17">
        <f t="shared" si="1560"/>
        <v>19926</v>
      </c>
      <c r="BD4962" s="50">
        <f t="shared" si="1561"/>
        <v>0</v>
      </c>
      <c r="BE4962" s="50">
        <f t="shared" si="1562"/>
        <v>0</v>
      </c>
      <c r="BF4962" s="50">
        <f t="shared" si="1568"/>
        <v>0</v>
      </c>
      <c r="BG4962" s="50"/>
      <c r="BH4962" s="17">
        <f t="shared" si="1563"/>
        <v>0</v>
      </c>
      <c r="BI4962" s="17">
        <f t="shared" si="1571"/>
        <v>4962</v>
      </c>
      <c r="BJ4962" s="17">
        <f t="shared" si="1569"/>
        <v>4962</v>
      </c>
      <c r="BK4962" s="150">
        <f t="shared" si="1570"/>
        <v>33771</v>
      </c>
      <c r="BL4962" s="50" t="e">
        <f t="shared" ca="1" si="1564"/>
        <v>#NAME?</v>
      </c>
      <c r="BM4962" s="50" t="e">
        <f t="shared" ca="1" si="1565"/>
        <v>#NAME?</v>
      </c>
      <c r="BN4962" s="50" t="e">
        <f t="shared" ca="1" si="1566"/>
        <v>#NAME?</v>
      </c>
    </row>
    <row r="4963" spans="1:66" x14ac:dyDescent="0.35">
      <c r="A4963" s="48">
        <v>33772</v>
      </c>
      <c r="B4963" s="17">
        <v>1992</v>
      </c>
      <c r="C4963" s="17">
        <v>6</v>
      </c>
      <c r="D4963" s="17">
        <v>169</v>
      </c>
      <c r="E4963" s="17">
        <v>17</v>
      </c>
      <c r="F4963" s="17">
        <v>4</v>
      </c>
      <c r="G4963" s="50">
        <v>11.6</v>
      </c>
      <c r="H4963" s="32">
        <v>3.9443070789559789</v>
      </c>
      <c r="I4963" s="50">
        <v>19.5</v>
      </c>
      <c r="J4963" s="13">
        <v>4</v>
      </c>
      <c r="K4963" s="13">
        <f t="shared" si="1552"/>
        <v>4</v>
      </c>
      <c r="L4963" s="13">
        <f t="shared" si="1553"/>
        <v>0</v>
      </c>
      <c r="M4963" s="13" t="e">
        <f ca="1">CalcTable[[#This Row],[IWC]]-AE4962</f>
        <v>#NAME?</v>
      </c>
      <c r="N4963" s="13" t="e">
        <f ca="1">IF(CalcTable[[#This Row],[Day of Year]]&lt;123,FCAP,AE4962)</f>
        <v>#NAME?</v>
      </c>
      <c r="O4963" s="17" t="e">
        <f ca="1">IF(IRR_DRIP,5,COUNTIF('IDET Wind Values'!C4947:G4947,"&lt;="&amp;IRR_MAXWIND))</f>
        <v>#NAME?</v>
      </c>
      <c r="P4963" s="13" t="e">
        <f ca="1">CalcTable[[#This Row],[ET_o]]*KL</f>
        <v>#NAME?</v>
      </c>
      <c r="Q4963" s="13" t="e">
        <f ca="1">IF(WILTPT&lt;=0,1,MAX(0,MIN(1,(CalcTable[[#This Row],[IWC]]-WILTPT)/(MAD-WILTPT))))</f>
        <v>#NAME?</v>
      </c>
      <c r="R4963" s="13" t="e">
        <f ca="1">CalcTable[[#This Row],[ETMult]]*CalcTable[[#This Row],[ETb]]</f>
        <v>#NAME?</v>
      </c>
      <c r="S4963" s="13" t="b">
        <f>INDEX(IRR_LIST,CalcTable[[#This Row],[Day of Week]]+1)</f>
        <v>0</v>
      </c>
      <c r="T4963" s="13">
        <f t="shared" ca="1" si="1554"/>
        <v>0</v>
      </c>
      <c r="U4963" s="13" t="b">
        <f ca="1">IF(CalcTable[[#This Row],[IrrPrecip]]&gt;=IC_MM,FALSE,TRUE)</f>
        <v>1</v>
      </c>
      <c r="V4963" s="13" t="b">
        <f t="shared" si="1555"/>
        <v>1</v>
      </c>
      <c r="W4963" s="13" t="e">
        <f ca="1">IF(AND(IRR_DRIP=FALSE,CalcTable[[#This Row],[IrrHours]]&lt;=0),FALSE,TRUE)</f>
        <v>#NAME?</v>
      </c>
      <c r="X4963" s="13" t="e">
        <f ca="1">AND(CalcTable[[#This Row],[IrrDay]],CalcTable[[#This Row],[IrrRain]],CalcTable[[#This Row],[IrrWarm]],CalcTable[[#This Row],[IrrWindy]])</f>
        <v>#NAME?</v>
      </c>
      <c r="Y4963" s="13" t="e">
        <f t="shared" ca="1" si="1556"/>
        <v>#NAME?</v>
      </c>
      <c r="Z4963" s="13" t="e">
        <f ca="1">CalcTable[[#This Row],[IrrHours]]/5</f>
        <v>#NAME?</v>
      </c>
      <c r="AA4963" s="13" t="e">
        <f ca="1">IF(CalcTable[[#This Row],[IrrFlag]]=FALSE,0,MAX(0,CalcTable[[#This Row],[VolRednWind]]*(FCAP*IRR_TARGET-CalcTable[[#This Row],[IWC]])))</f>
        <v>#NAME?</v>
      </c>
      <c r="AB4963" s="13" t="e">
        <f ca="1">CalcTable[[#This Row],[IWC]]+CalcTable[[#This Row],[Eff Precip]]+CalcTable[[#This Row],[IrrAmt]]-CalcTable[[#This Row],[AET]]</f>
        <v>#NAME?</v>
      </c>
      <c r="AC4963" s="13" t="e">
        <f ca="1">IF(CalcTable[[#This Row],[PWC]]&gt;FCAP,MIN(24*PERC,MIN(SAT,CalcTable[[#This Row],[PWC]])-FCAP),0)</f>
        <v>#NAME?</v>
      </c>
      <c r="AD4963" s="13" t="e">
        <f ca="1">IF(CalcTable[[#This Row],[PWC]]&gt;SAT,CalcTable[[#This Row],[PWC]]-SAT,0)</f>
        <v>#NAME?</v>
      </c>
      <c r="AE4963" s="13" t="e">
        <f ca="1">CalcTable[[#This Row],[PWC]]-CalcTable[[#This Row],[PercAmt]]-CalcTable[[#This Row],[Runoff]]</f>
        <v>#NAME?</v>
      </c>
      <c r="AF4963" s="13" t="e">
        <f ca="1">CalcTable[[#This Row],[IrrAmt]]/1000*CUR_IRR_AREA*10000/IRR_EFF</f>
        <v>#NAME?</v>
      </c>
      <c r="AG4963" s="147"/>
      <c r="AH4963" s="13"/>
      <c r="AI4963" s="50">
        <v>0</v>
      </c>
      <c r="AJ4963" s="50">
        <v>0</v>
      </c>
      <c r="AK4963" s="50">
        <v>4.1316216917364672</v>
      </c>
      <c r="AL4963" s="50">
        <v>4.5165271146705805</v>
      </c>
      <c r="AM4963" s="50"/>
      <c r="AN4963" s="50"/>
      <c r="AO4963" s="50"/>
      <c r="AP4963" s="50"/>
      <c r="AQ4963" s="50"/>
      <c r="AR4963" s="50"/>
      <c r="AS4963" s="50"/>
      <c r="AT4963" s="50"/>
      <c r="AU4963" s="50"/>
      <c r="AV4963" s="50"/>
      <c r="AW4963" s="50"/>
      <c r="AX4963" s="50">
        <f t="shared" si="1567"/>
        <v>8.6481488064070469</v>
      </c>
      <c r="AY4963" s="50"/>
      <c r="AZ4963" s="50">
        <f t="shared" si="1557"/>
        <v>193.08191350913856</v>
      </c>
      <c r="BA4963" s="50">
        <f t="shared" si="1558"/>
        <v>297.28485095851494</v>
      </c>
      <c r="BB4963" s="50">
        <f t="shared" si="1559"/>
        <v>306.4792277922835</v>
      </c>
      <c r="BC4963" s="17">
        <f t="shared" si="1560"/>
        <v>19926</v>
      </c>
      <c r="BD4963" s="50">
        <f t="shared" si="1561"/>
        <v>8.6481488064070469</v>
      </c>
      <c r="BE4963" s="50">
        <f t="shared" si="1562"/>
        <v>193.08191350913856</v>
      </c>
      <c r="BF4963" s="50">
        <f t="shared" si="1568"/>
        <v>315.82054427496536</v>
      </c>
      <c r="BG4963" s="50"/>
      <c r="BH4963" s="17">
        <f t="shared" si="1563"/>
        <v>0</v>
      </c>
      <c r="BI4963" s="17">
        <f t="shared" si="1571"/>
        <v>4963</v>
      </c>
      <c r="BJ4963" s="17">
        <f t="shared" si="1569"/>
        <v>4963</v>
      </c>
      <c r="BK4963" s="150">
        <f t="shared" si="1570"/>
        <v>33772</v>
      </c>
      <c r="BL4963" s="50" t="e">
        <f t="shared" ca="1" si="1564"/>
        <v>#NAME?</v>
      </c>
      <c r="BM4963" s="50" t="e">
        <f t="shared" ca="1" si="1565"/>
        <v>#NAME?</v>
      </c>
      <c r="BN4963" s="50" t="e">
        <f t="shared" ca="1" si="1566"/>
        <v>#NAME?</v>
      </c>
    </row>
    <row r="4964" spans="1:66" x14ac:dyDescent="0.35">
      <c r="A4964" s="48">
        <v>33773</v>
      </c>
      <c r="B4964" s="17">
        <v>1992</v>
      </c>
      <c r="C4964" s="17">
        <v>6</v>
      </c>
      <c r="D4964" s="17">
        <v>170</v>
      </c>
      <c r="E4964" s="17">
        <v>18</v>
      </c>
      <c r="F4964" s="17">
        <v>5</v>
      </c>
      <c r="G4964" s="50">
        <v>9.6</v>
      </c>
      <c r="H4964" s="32">
        <v>4.198314253464976</v>
      </c>
      <c r="I4964" s="50">
        <v>5.5</v>
      </c>
      <c r="J4964" s="13">
        <v>0</v>
      </c>
      <c r="K4964" s="13">
        <f t="shared" si="1552"/>
        <v>0</v>
      </c>
      <c r="L4964" s="13">
        <f t="shared" si="1553"/>
        <v>0</v>
      </c>
      <c r="M4964" s="13" t="e">
        <f ca="1">CalcTable[[#This Row],[IWC]]-AE4963</f>
        <v>#NAME?</v>
      </c>
      <c r="N4964" s="13" t="e">
        <f ca="1">IF(CalcTable[[#This Row],[Day of Year]]&lt;123,FCAP,AE4963)</f>
        <v>#NAME?</v>
      </c>
      <c r="O4964" s="17" t="e">
        <f ca="1">IF(IRR_DRIP,5,COUNTIF('IDET Wind Values'!C4948:G4948,"&lt;="&amp;IRR_MAXWIND))</f>
        <v>#NAME?</v>
      </c>
      <c r="P4964" s="13" t="e">
        <f ca="1">CalcTable[[#This Row],[ET_o]]*KL</f>
        <v>#NAME?</v>
      </c>
      <c r="Q4964" s="13" t="e">
        <f ca="1">IF(WILTPT&lt;=0,1,MAX(0,MIN(1,(CalcTable[[#This Row],[IWC]]-WILTPT)/(MAD-WILTPT))))</f>
        <v>#NAME?</v>
      </c>
      <c r="R4964" s="13" t="e">
        <f ca="1">CalcTable[[#This Row],[ETMult]]*CalcTable[[#This Row],[ETb]]</f>
        <v>#NAME?</v>
      </c>
      <c r="S4964" s="13" t="b">
        <f>INDEX(IRR_LIST,CalcTable[[#This Row],[Day of Week]]+1)</f>
        <v>1</v>
      </c>
      <c r="T4964" s="13">
        <f t="shared" ca="1" si="1554"/>
        <v>4</v>
      </c>
      <c r="U4964" s="13" t="b">
        <f ca="1">IF(CalcTable[[#This Row],[IrrPrecip]]&gt;=IC_MM,FALSE,TRUE)</f>
        <v>1</v>
      </c>
      <c r="V4964" s="13" t="b">
        <f t="shared" si="1555"/>
        <v>1</v>
      </c>
      <c r="W4964" s="13" t="e">
        <f ca="1">IF(AND(IRR_DRIP=FALSE,CalcTable[[#This Row],[IrrHours]]&lt;=0),FALSE,TRUE)</f>
        <v>#NAME?</v>
      </c>
      <c r="X4964" s="13" t="e">
        <f ca="1">AND(CalcTable[[#This Row],[IrrDay]],CalcTable[[#This Row],[IrrRain]],CalcTable[[#This Row],[IrrWarm]],CalcTable[[#This Row],[IrrWindy]])</f>
        <v>#NAME?</v>
      </c>
      <c r="Y4964" s="13" t="e">
        <f t="shared" ca="1" si="1556"/>
        <v>#NAME?</v>
      </c>
      <c r="Z4964" s="13" t="e">
        <f ca="1">CalcTable[[#This Row],[IrrHours]]/5</f>
        <v>#NAME?</v>
      </c>
      <c r="AA4964" s="13" t="e">
        <f ca="1">IF(CalcTable[[#This Row],[IrrFlag]]=FALSE,0,MAX(0,CalcTable[[#This Row],[VolRednWind]]*(FCAP*IRR_TARGET-CalcTable[[#This Row],[IWC]])))</f>
        <v>#NAME?</v>
      </c>
      <c r="AB4964" s="13" t="e">
        <f ca="1">CalcTable[[#This Row],[IWC]]+CalcTable[[#This Row],[Eff Precip]]+CalcTable[[#This Row],[IrrAmt]]-CalcTable[[#This Row],[AET]]</f>
        <v>#NAME?</v>
      </c>
      <c r="AC4964" s="13" t="e">
        <f ca="1">IF(CalcTable[[#This Row],[PWC]]&gt;FCAP,MIN(24*PERC,MIN(SAT,CalcTable[[#This Row],[PWC]])-FCAP),0)</f>
        <v>#NAME?</v>
      </c>
      <c r="AD4964" s="13" t="e">
        <f ca="1">IF(CalcTable[[#This Row],[PWC]]&gt;SAT,CalcTable[[#This Row],[PWC]]-SAT,0)</f>
        <v>#NAME?</v>
      </c>
      <c r="AE4964" s="13" t="e">
        <f ca="1">CalcTable[[#This Row],[PWC]]-CalcTable[[#This Row],[PercAmt]]-CalcTable[[#This Row],[Runoff]]</f>
        <v>#NAME?</v>
      </c>
      <c r="AF4964" s="13" t="e">
        <f ca="1">CalcTable[[#This Row],[IrrAmt]]/1000*CUR_IRR_AREA*10000/IRR_EFF</f>
        <v>#NAME?</v>
      </c>
      <c r="AG4964" s="147"/>
      <c r="AH4964" s="13"/>
      <c r="AI4964" s="50">
        <v>0</v>
      </c>
      <c r="AJ4964" s="50">
        <v>0</v>
      </c>
      <c r="AK4964" s="50">
        <v>0</v>
      </c>
      <c r="AL4964" s="50">
        <v>0</v>
      </c>
      <c r="AM4964" s="50"/>
      <c r="AN4964" s="50"/>
      <c r="AO4964" s="50"/>
      <c r="AP4964" s="50"/>
      <c r="AQ4964" s="50"/>
      <c r="AR4964" s="50"/>
      <c r="AS4964" s="50"/>
      <c r="AT4964" s="50"/>
      <c r="AU4964" s="50"/>
      <c r="AV4964" s="50"/>
      <c r="AW4964" s="50"/>
      <c r="AX4964" s="50">
        <f t="shared" si="1567"/>
        <v>0</v>
      </c>
      <c r="AY4964" s="50"/>
      <c r="AZ4964" s="50">
        <f t="shared" si="1557"/>
        <v>0</v>
      </c>
      <c r="BA4964" s="50">
        <f t="shared" si="1558"/>
        <v>0</v>
      </c>
      <c r="BB4964" s="50">
        <f t="shared" si="1559"/>
        <v>0</v>
      </c>
      <c r="BC4964" s="17">
        <f t="shared" si="1560"/>
        <v>19926</v>
      </c>
      <c r="BD4964" s="50">
        <f t="shared" si="1561"/>
        <v>0</v>
      </c>
      <c r="BE4964" s="50">
        <f t="shared" si="1562"/>
        <v>0</v>
      </c>
      <c r="BF4964" s="50">
        <f t="shared" si="1568"/>
        <v>0</v>
      </c>
      <c r="BG4964" s="50"/>
      <c r="BH4964" s="17">
        <f t="shared" si="1563"/>
        <v>0</v>
      </c>
      <c r="BI4964" s="17">
        <f t="shared" si="1571"/>
        <v>4964</v>
      </c>
      <c r="BJ4964" s="17">
        <f t="shared" si="1569"/>
        <v>4964</v>
      </c>
      <c r="BK4964" s="150">
        <f t="shared" si="1570"/>
        <v>33773</v>
      </c>
      <c r="BL4964" s="50" t="e">
        <f t="shared" ca="1" si="1564"/>
        <v>#NAME?</v>
      </c>
      <c r="BM4964" s="50" t="e">
        <f t="shared" ca="1" si="1565"/>
        <v>#NAME?</v>
      </c>
      <c r="BN4964" s="50" t="e">
        <f t="shared" ca="1" si="1566"/>
        <v>#NAME?</v>
      </c>
    </row>
    <row r="4965" spans="1:66" x14ac:dyDescent="0.35">
      <c r="A4965" s="48">
        <v>33774</v>
      </c>
      <c r="B4965" s="17">
        <v>1992</v>
      </c>
      <c r="C4965" s="17">
        <v>6</v>
      </c>
      <c r="D4965" s="17">
        <v>171</v>
      </c>
      <c r="E4965" s="17">
        <v>19</v>
      </c>
      <c r="F4965" s="17">
        <v>6</v>
      </c>
      <c r="G4965" s="50">
        <v>11.3</v>
      </c>
      <c r="H4965" s="32">
        <v>5.5282555036383831</v>
      </c>
      <c r="I4965" s="50">
        <v>13</v>
      </c>
      <c r="J4965" s="13">
        <v>0</v>
      </c>
      <c r="K4965" s="13">
        <f t="shared" si="1552"/>
        <v>0</v>
      </c>
      <c r="L4965" s="13">
        <f t="shared" si="1553"/>
        <v>0</v>
      </c>
      <c r="M4965" s="13" t="e">
        <f ca="1">CalcTable[[#This Row],[IWC]]-AE4964</f>
        <v>#NAME?</v>
      </c>
      <c r="N4965" s="13" t="e">
        <f ca="1">IF(CalcTable[[#This Row],[Day of Year]]&lt;123,FCAP,AE4964)</f>
        <v>#NAME?</v>
      </c>
      <c r="O4965" s="17" t="e">
        <f ca="1">IF(IRR_DRIP,5,COUNTIF('IDET Wind Values'!C4949:G4949,"&lt;="&amp;IRR_MAXWIND))</f>
        <v>#NAME?</v>
      </c>
      <c r="P4965" s="13" t="e">
        <f ca="1">CalcTable[[#This Row],[ET_o]]*KL</f>
        <v>#NAME?</v>
      </c>
      <c r="Q4965" s="13" t="e">
        <f ca="1">IF(WILTPT&lt;=0,1,MAX(0,MIN(1,(CalcTable[[#This Row],[IWC]]-WILTPT)/(MAD-WILTPT))))</f>
        <v>#NAME?</v>
      </c>
      <c r="R4965" s="13" t="e">
        <f ca="1">CalcTable[[#This Row],[ETMult]]*CalcTable[[#This Row],[ETb]]</f>
        <v>#NAME?</v>
      </c>
      <c r="S4965" s="13" t="b">
        <f>INDEX(IRR_LIST,CalcTable[[#This Row],[Day of Week]]+1)</f>
        <v>0</v>
      </c>
      <c r="T4965" s="13">
        <f t="shared" ca="1" si="1554"/>
        <v>4</v>
      </c>
      <c r="U4965" s="13" t="b">
        <f ca="1">IF(CalcTable[[#This Row],[IrrPrecip]]&gt;=IC_MM,FALSE,TRUE)</f>
        <v>1</v>
      </c>
      <c r="V4965" s="13" t="b">
        <f t="shared" si="1555"/>
        <v>1</v>
      </c>
      <c r="W4965" s="13" t="e">
        <f ca="1">IF(AND(IRR_DRIP=FALSE,CalcTable[[#This Row],[IrrHours]]&lt;=0),FALSE,TRUE)</f>
        <v>#NAME?</v>
      </c>
      <c r="X4965" s="13" t="e">
        <f ca="1">AND(CalcTable[[#This Row],[IrrDay]],CalcTable[[#This Row],[IrrRain]],CalcTable[[#This Row],[IrrWarm]],CalcTable[[#This Row],[IrrWindy]])</f>
        <v>#NAME?</v>
      </c>
      <c r="Y4965" s="13" t="e">
        <f t="shared" ca="1" si="1556"/>
        <v>#NAME?</v>
      </c>
      <c r="Z4965" s="13" t="e">
        <f ca="1">CalcTable[[#This Row],[IrrHours]]/5</f>
        <v>#NAME?</v>
      </c>
      <c r="AA4965" s="13" t="e">
        <f ca="1">IF(CalcTable[[#This Row],[IrrFlag]]=FALSE,0,MAX(0,CalcTable[[#This Row],[VolRednWind]]*(FCAP*IRR_TARGET-CalcTable[[#This Row],[IWC]])))</f>
        <v>#NAME?</v>
      </c>
      <c r="AB4965" s="13" t="e">
        <f ca="1">CalcTable[[#This Row],[IWC]]+CalcTable[[#This Row],[Eff Precip]]+CalcTable[[#This Row],[IrrAmt]]-CalcTable[[#This Row],[AET]]</f>
        <v>#NAME?</v>
      </c>
      <c r="AC4965" s="13" t="e">
        <f ca="1">IF(CalcTable[[#This Row],[PWC]]&gt;FCAP,MIN(24*PERC,MIN(SAT,CalcTable[[#This Row],[PWC]])-FCAP),0)</f>
        <v>#NAME?</v>
      </c>
      <c r="AD4965" s="13" t="e">
        <f ca="1">IF(CalcTable[[#This Row],[PWC]]&gt;SAT,CalcTable[[#This Row],[PWC]]-SAT,0)</f>
        <v>#NAME?</v>
      </c>
      <c r="AE4965" s="13" t="e">
        <f ca="1">CalcTable[[#This Row],[PWC]]-CalcTable[[#This Row],[PercAmt]]-CalcTable[[#This Row],[Runoff]]</f>
        <v>#NAME?</v>
      </c>
      <c r="AF4965" s="13" t="e">
        <f ca="1">CalcTable[[#This Row],[IrrAmt]]/1000*CUR_IRR_AREA*10000/IRR_EFF</f>
        <v>#NAME?</v>
      </c>
      <c r="AG4965" s="147"/>
      <c r="AH4965" s="13"/>
      <c r="AI4965" s="50">
        <v>0</v>
      </c>
      <c r="AJ4965" s="50">
        <v>0</v>
      </c>
      <c r="AK4965" s="50">
        <v>0</v>
      </c>
      <c r="AL4965" s="50">
        <v>4.5890728394057376</v>
      </c>
      <c r="AM4965" s="50"/>
      <c r="AN4965" s="50"/>
      <c r="AO4965" s="50"/>
      <c r="AP4965" s="50"/>
      <c r="AQ4965" s="50"/>
      <c r="AR4965" s="50"/>
      <c r="AS4965" s="50"/>
      <c r="AT4965" s="50"/>
      <c r="AU4965" s="50"/>
      <c r="AV4965" s="50"/>
      <c r="AW4965" s="50"/>
      <c r="AX4965" s="50">
        <f t="shared" si="1567"/>
        <v>4.5890728394057376</v>
      </c>
      <c r="AY4965" s="50"/>
      <c r="AZ4965" s="50">
        <f t="shared" si="1557"/>
        <v>134.61280328923499</v>
      </c>
      <c r="BA4965" s="50">
        <f t="shared" si="1558"/>
        <v>207.26098284215547</v>
      </c>
      <c r="BB4965" s="50">
        <f t="shared" si="1559"/>
        <v>213.67111633211906</v>
      </c>
      <c r="BC4965" s="17">
        <f t="shared" si="1560"/>
        <v>19926</v>
      </c>
      <c r="BD4965" s="50">
        <f t="shared" si="1561"/>
        <v>4.5890728394057376</v>
      </c>
      <c r="BE4965" s="50">
        <f t="shared" si="1562"/>
        <v>134.61280328923499</v>
      </c>
      <c r="BF4965" s="50">
        <f t="shared" si="1568"/>
        <v>220.18369317213589</v>
      </c>
      <c r="BG4965" s="50"/>
      <c r="BH4965" s="17">
        <f t="shared" si="1563"/>
        <v>0</v>
      </c>
      <c r="BI4965" s="17">
        <f t="shared" si="1571"/>
        <v>4965</v>
      </c>
      <c r="BJ4965" s="17">
        <f t="shared" si="1569"/>
        <v>4965</v>
      </c>
      <c r="BK4965" s="150">
        <f t="shared" si="1570"/>
        <v>33774</v>
      </c>
      <c r="BL4965" s="50" t="e">
        <f t="shared" ca="1" si="1564"/>
        <v>#NAME?</v>
      </c>
      <c r="BM4965" s="50" t="e">
        <f t="shared" ca="1" si="1565"/>
        <v>#NAME?</v>
      </c>
      <c r="BN4965" s="50" t="e">
        <f t="shared" ca="1" si="1566"/>
        <v>#NAME?</v>
      </c>
    </row>
    <row r="4966" spans="1:66" x14ac:dyDescent="0.35">
      <c r="A4966" s="48">
        <v>33775</v>
      </c>
      <c r="B4966" s="17">
        <v>1992</v>
      </c>
      <c r="C4966" s="17">
        <v>6</v>
      </c>
      <c r="D4966" s="17">
        <v>172</v>
      </c>
      <c r="E4966" s="17">
        <v>20</v>
      </c>
      <c r="F4966" s="17">
        <v>7</v>
      </c>
      <c r="G4966" s="50">
        <v>16.600000000000001</v>
      </c>
      <c r="H4966" s="32">
        <v>5.0878852378462183</v>
      </c>
      <c r="I4966" s="50">
        <v>11.166666666666666</v>
      </c>
      <c r="J4966" s="13">
        <v>1</v>
      </c>
      <c r="K4966" s="13">
        <f t="shared" si="1552"/>
        <v>1</v>
      </c>
      <c r="L4966" s="13">
        <f t="shared" si="1553"/>
        <v>0</v>
      </c>
      <c r="M4966" s="13" t="e">
        <f ca="1">CalcTable[[#This Row],[IWC]]-AE4965</f>
        <v>#NAME?</v>
      </c>
      <c r="N4966" s="13" t="e">
        <f ca="1">IF(CalcTable[[#This Row],[Day of Year]]&lt;123,FCAP,AE4965)</f>
        <v>#NAME?</v>
      </c>
      <c r="O4966" s="17" t="e">
        <f ca="1">IF(IRR_DRIP,5,COUNTIF('IDET Wind Values'!C4950:G4950,"&lt;="&amp;IRR_MAXWIND))</f>
        <v>#NAME?</v>
      </c>
      <c r="P4966" s="13" t="e">
        <f ca="1">CalcTable[[#This Row],[ET_o]]*KL</f>
        <v>#NAME?</v>
      </c>
      <c r="Q4966" s="13" t="e">
        <f ca="1">IF(WILTPT&lt;=0,1,MAX(0,MIN(1,(CalcTable[[#This Row],[IWC]]-WILTPT)/(MAD-WILTPT))))</f>
        <v>#NAME?</v>
      </c>
      <c r="R4966" s="13" t="e">
        <f ca="1">CalcTable[[#This Row],[ETMult]]*CalcTable[[#This Row],[ETb]]</f>
        <v>#NAME?</v>
      </c>
      <c r="S4966" s="13" t="b">
        <f>INDEX(IRR_LIST,CalcTable[[#This Row],[Day of Week]]+1)</f>
        <v>0</v>
      </c>
      <c r="T4966" s="13">
        <f t="shared" ca="1" si="1554"/>
        <v>0</v>
      </c>
      <c r="U4966" s="13" t="b">
        <f ca="1">IF(CalcTable[[#This Row],[IrrPrecip]]&gt;=IC_MM,FALSE,TRUE)</f>
        <v>1</v>
      </c>
      <c r="V4966" s="13" t="b">
        <f t="shared" si="1555"/>
        <v>1</v>
      </c>
      <c r="W4966" s="13" t="e">
        <f ca="1">IF(AND(IRR_DRIP=FALSE,CalcTable[[#This Row],[IrrHours]]&lt;=0),FALSE,TRUE)</f>
        <v>#NAME?</v>
      </c>
      <c r="X4966" s="13" t="e">
        <f ca="1">AND(CalcTable[[#This Row],[IrrDay]],CalcTable[[#This Row],[IrrRain]],CalcTable[[#This Row],[IrrWarm]],CalcTable[[#This Row],[IrrWindy]])</f>
        <v>#NAME?</v>
      </c>
      <c r="Y4966" s="13" t="e">
        <f t="shared" ca="1" si="1556"/>
        <v>#NAME?</v>
      </c>
      <c r="Z4966" s="13" t="e">
        <f ca="1">CalcTable[[#This Row],[IrrHours]]/5</f>
        <v>#NAME?</v>
      </c>
      <c r="AA4966" s="13" t="e">
        <f ca="1">IF(CalcTable[[#This Row],[IrrFlag]]=FALSE,0,MAX(0,CalcTable[[#This Row],[VolRednWind]]*(FCAP*IRR_TARGET-CalcTable[[#This Row],[IWC]])))</f>
        <v>#NAME?</v>
      </c>
      <c r="AB4966" s="13" t="e">
        <f ca="1">CalcTable[[#This Row],[IWC]]+CalcTable[[#This Row],[Eff Precip]]+CalcTable[[#This Row],[IrrAmt]]-CalcTable[[#This Row],[AET]]</f>
        <v>#NAME?</v>
      </c>
      <c r="AC4966" s="13" t="e">
        <f ca="1">IF(CalcTable[[#This Row],[PWC]]&gt;FCAP,MIN(24*PERC,MIN(SAT,CalcTable[[#This Row],[PWC]])-FCAP),0)</f>
        <v>#NAME?</v>
      </c>
      <c r="AD4966" s="13" t="e">
        <f ca="1">IF(CalcTable[[#This Row],[PWC]]&gt;SAT,CalcTable[[#This Row],[PWC]]-SAT,0)</f>
        <v>#NAME?</v>
      </c>
      <c r="AE4966" s="13" t="e">
        <f ca="1">CalcTable[[#This Row],[PWC]]-CalcTable[[#This Row],[PercAmt]]-CalcTable[[#This Row],[Runoff]]</f>
        <v>#NAME?</v>
      </c>
      <c r="AF4966" s="13" t="e">
        <f ca="1">CalcTable[[#This Row],[IrrAmt]]/1000*CUR_IRR_AREA*10000/IRR_EFF</f>
        <v>#NAME?</v>
      </c>
      <c r="AG4966" s="147"/>
      <c r="AH4966" s="13"/>
      <c r="AI4966" s="50">
        <v>0</v>
      </c>
      <c r="AJ4966" s="50">
        <v>0</v>
      </c>
      <c r="AK4966" s="50">
        <v>6.8415101462134009</v>
      </c>
      <c r="AL4966" s="50">
        <v>0</v>
      </c>
      <c r="AM4966" s="50"/>
      <c r="AN4966" s="50"/>
      <c r="AO4966" s="50"/>
      <c r="AP4966" s="50"/>
      <c r="AQ4966" s="50"/>
      <c r="AR4966" s="50"/>
      <c r="AS4966" s="50"/>
      <c r="AT4966" s="50"/>
      <c r="AU4966" s="50"/>
      <c r="AV4966" s="50"/>
      <c r="AW4966" s="50"/>
      <c r="AX4966" s="50">
        <f t="shared" si="1567"/>
        <v>6.8415101462134009</v>
      </c>
      <c r="AY4966" s="50"/>
      <c r="AZ4966" s="50">
        <f t="shared" si="1557"/>
        <v>100.34214881112989</v>
      </c>
      <c r="BA4966" s="50">
        <f t="shared" si="1558"/>
        <v>154.49505451872378</v>
      </c>
      <c r="BB4966" s="50">
        <f t="shared" si="1559"/>
        <v>159.27325208115857</v>
      </c>
      <c r="BC4966" s="17">
        <f t="shared" si="1560"/>
        <v>19926</v>
      </c>
      <c r="BD4966" s="50">
        <f t="shared" si="1561"/>
        <v>6.8415101462134009</v>
      </c>
      <c r="BE4966" s="50">
        <f t="shared" si="1562"/>
        <v>100.34214881112989</v>
      </c>
      <c r="BF4966" s="50">
        <f t="shared" si="1568"/>
        <v>164.12781226010961</v>
      </c>
      <c r="BG4966" s="50"/>
      <c r="BH4966" s="17">
        <f t="shared" si="1563"/>
        <v>0</v>
      </c>
      <c r="BI4966" s="17">
        <f t="shared" si="1571"/>
        <v>4966</v>
      </c>
      <c r="BJ4966" s="17">
        <f t="shared" si="1569"/>
        <v>4966</v>
      </c>
      <c r="BK4966" s="150">
        <f t="shared" si="1570"/>
        <v>33775</v>
      </c>
      <c r="BL4966" s="50" t="e">
        <f t="shared" ca="1" si="1564"/>
        <v>#NAME?</v>
      </c>
      <c r="BM4966" s="50" t="e">
        <f t="shared" ca="1" si="1565"/>
        <v>#NAME?</v>
      </c>
      <c r="BN4966" s="50" t="e">
        <f t="shared" ca="1" si="1566"/>
        <v>#NAME?</v>
      </c>
    </row>
    <row r="4967" spans="1:66" x14ac:dyDescent="0.35">
      <c r="A4967" s="48">
        <v>33776</v>
      </c>
      <c r="B4967" s="17">
        <v>1992</v>
      </c>
      <c r="C4967" s="17">
        <v>6</v>
      </c>
      <c r="D4967" s="17">
        <v>173</v>
      </c>
      <c r="E4967" s="17">
        <v>21</v>
      </c>
      <c r="F4967" s="17">
        <v>1</v>
      </c>
      <c r="G4967" s="50">
        <v>14.4</v>
      </c>
      <c r="H4967" s="32">
        <v>5.1792934680451497</v>
      </c>
      <c r="I4967" s="50">
        <v>6.5</v>
      </c>
      <c r="J4967" s="13">
        <v>0.2</v>
      </c>
      <c r="K4967" s="13">
        <f t="shared" si="1552"/>
        <v>0.2</v>
      </c>
      <c r="L4967" s="13">
        <f t="shared" si="1553"/>
        <v>0</v>
      </c>
      <c r="M4967" s="13" t="e">
        <f ca="1">CalcTable[[#This Row],[IWC]]-AE4966</f>
        <v>#NAME?</v>
      </c>
      <c r="N4967" s="13" t="e">
        <f ca="1">IF(CalcTable[[#This Row],[Day of Year]]&lt;123,FCAP,AE4966)</f>
        <v>#NAME?</v>
      </c>
      <c r="O4967" s="17" t="e">
        <f ca="1">IF(IRR_DRIP,5,COUNTIF('IDET Wind Values'!C4951:G4951,"&lt;="&amp;IRR_MAXWIND))</f>
        <v>#NAME?</v>
      </c>
      <c r="P4967" s="13" t="e">
        <f ca="1">CalcTable[[#This Row],[ET_o]]*KL</f>
        <v>#NAME?</v>
      </c>
      <c r="Q4967" s="13" t="e">
        <f ca="1">IF(WILTPT&lt;=0,1,MAX(0,MIN(1,(CalcTable[[#This Row],[IWC]]-WILTPT)/(MAD-WILTPT))))</f>
        <v>#NAME?</v>
      </c>
      <c r="R4967" s="13" t="e">
        <f ca="1">CalcTable[[#This Row],[ETMult]]*CalcTable[[#This Row],[ETb]]</f>
        <v>#NAME?</v>
      </c>
      <c r="S4967" s="13" t="b">
        <f>INDEX(IRR_LIST,CalcTable[[#This Row],[Day of Week]]+1)</f>
        <v>1</v>
      </c>
      <c r="T4967" s="13">
        <f t="shared" ca="1" si="1554"/>
        <v>1</v>
      </c>
      <c r="U4967" s="13" t="b">
        <f ca="1">IF(CalcTable[[#This Row],[IrrPrecip]]&gt;=IC_MM,FALSE,TRUE)</f>
        <v>1</v>
      </c>
      <c r="V4967" s="13" t="b">
        <f t="shared" si="1555"/>
        <v>1</v>
      </c>
      <c r="W4967" s="13" t="e">
        <f ca="1">IF(AND(IRR_DRIP=FALSE,CalcTable[[#This Row],[IrrHours]]&lt;=0),FALSE,TRUE)</f>
        <v>#NAME?</v>
      </c>
      <c r="X4967" s="13" t="e">
        <f ca="1">AND(CalcTable[[#This Row],[IrrDay]],CalcTable[[#This Row],[IrrRain]],CalcTable[[#This Row],[IrrWarm]],CalcTable[[#This Row],[IrrWindy]])</f>
        <v>#NAME?</v>
      </c>
      <c r="Y4967" s="13" t="e">
        <f t="shared" ca="1" si="1556"/>
        <v>#NAME?</v>
      </c>
      <c r="Z4967" s="13" t="e">
        <f ca="1">CalcTable[[#This Row],[IrrHours]]/5</f>
        <v>#NAME?</v>
      </c>
      <c r="AA4967" s="13" t="e">
        <f ca="1">IF(CalcTable[[#This Row],[IrrFlag]]=FALSE,0,MAX(0,CalcTable[[#This Row],[VolRednWind]]*(FCAP*IRR_TARGET-CalcTable[[#This Row],[IWC]])))</f>
        <v>#NAME?</v>
      </c>
      <c r="AB4967" s="13" t="e">
        <f ca="1">CalcTable[[#This Row],[IWC]]+CalcTable[[#This Row],[Eff Precip]]+CalcTable[[#This Row],[IrrAmt]]-CalcTable[[#This Row],[AET]]</f>
        <v>#NAME?</v>
      </c>
      <c r="AC4967" s="13" t="e">
        <f ca="1">IF(CalcTable[[#This Row],[PWC]]&gt;FCAP,MIN(24*PERC,MIN(SAT,CalcTable[[#This Row],[PWC]])-FCAP),0)</f>
        <v>#NAME?</v>
      </c>
      <c r="AD4967" s="13" t="e">
        <f ca="1">IF(CalcTable[[#This Row],[PWC]]&gt;SAT,CalcTable[[#This Row],[PWC]]-SAT,0)</f>
        <v>#NAME?</v>
      </c>
      <c r="AE4967" s="13" t="e">
        <f ca="1">CalcTable[[#This Row],[PWC]]-CalcTable[[#This Row],[PercAmt]]-CalcTable[[#This Row],[Runoff]]</f>
        <v>#NAME?</v>
      </c>
      <c r="AF4967" s="13" t="e">
        <f ca="1">CalcTable[[#This Row],[IrrAmt]]/1000*CUR_IRR_AREA*10000/IRR_EFF</f>
        <v>#NAME?</v>
      </c>
      <c r="AG4967" s="147"/>
      <c r="AH4967" s="13"/>
      <c r="AI4967" s="50">
        <v>0</v>
      </c>
      <c r="AJ4967" s="50">
        <v>0</v>
      </c>
      <c r="AK4967" s="50">
        <v>0</v>
      </c>
      <c r="AL4967" s="50">
        <v>0</v>
      </c>
      <c r="AM4967" s="50"/>
      <c r="AN4967" s="50"/>
      <c r="AO4967" s="50"/>
      <c r="AP4967" s="50"/>
      <c r="AQ4967" s="50"/>
      <c r="AR4967" s="50"/>
      <c r="AS4967" s="50"/>
      <c r="AT4967" s="50"/>
      <c r="AU4967" s="50"/>
      <c r="AV4967" s="50"/>
      <c r="AW4967" s="50"/>
      <c r="AX4967" s="50">
        <f t="shared" si="1567"/>
        <v>0</v>
      </c>
      <c r="AY4967" s="50"/>
      <c r="AZ4967" s="50">
        <f t="shared" si="1557"/>
        <v>0</v>
      </c>
      <c r="BA4967" s="50">
        <f t="shared" si="1558"/>
        <v>0</v>
      </c>
      <c r="BB4967" s="50">
        <f t="shared" si="1559"/>
        <v>0</v>
      </c>
      <c r="BC4967" s="17">
        <f t="shared" si="1560"/>
        <v>19926</v>
      </c>
      <c r="BD4967" s="50">
        <f t="shared" si="1561"/>
        <v>0</v>
      </c>
      <c r="BE4967" s="50">
        <f t="shared" si="1562"/>
        <v>0</v>
      </c>
      <c r="BF4967" s="50">
        <f t="shared" si="1568"/>
        <v>0</v>
      </c>
      <c r="BG4967" s="50"/>
      <c r="BH4967" s="17">
        <f t="shared" si="1563"/>
        <v>0</v>
      </c>
      <c r="BI4967" s="17">
        <f t="shared" si="1571"/>
        <v>4967</v>
      </c>
      <c r="BJ4967" s="17">
        <f t="shared" si="1569"/>
        <v>4967</v>
      </c>
      <c r="BK4967" s="150">
        <f t="shared" si="1570"/>
        <v>33776</v>
      </c>
      <c r="BL4967" s="50" t="e">
        <f t="shared" ca="1" si="1564"/>
        <v>#NAME?</v>
      </c>
      <c r="BM4967" s="50" t="e">
        <f t="shared" ca="1" si="1565"/>
        <v>#NAME?</v>
      </c>
      <c r="BN4967" s="50" t="e">
        <f t="shared" ca="1" si="1566"/>
        <v>#NAME?</v>
      </c>
    </row>
    <row r="4968" spans="1:66" x14ac:dyDescent="0.35">
      <c r="A4968" s="48">
        <v>33777</v>
      </c>
      <c r="B4968" s="17">
        <v>1992</v>
      </c>
      <c r="C4968" s="17">
        <v>6</v>
      </c>
      <c r="D4968" s="17">
        <v>174</v>
      </c>
      <c r="E4968" s="17">
        <v>22</v>
      </c>
      <c r="F4968" s="17">
        <v>2</v>
      </c>
      <c r="G4968" s="50">
        <v>13.4</v>
      </c>
      <c r="H4968" s="32">
        <v>5.5575242174934205</v>
      </c>
      <c r="I4968" s="50">
        <v>12.666666666666666</v>
      </c>
      <c r="J4968" s="13">
        <v>0</v>
      </c>
      <c r="K4968" s="13">
        <f t="shared" si="1552"/>
        <v>0</v>
      </c>
      <c r="L4968" s="13">
        <f t="shared" si="1553"/>
        <v>0</v>
      </c>
      <c r="M4968" s="13" t="e">
        <f ca="1">CalcTable[[#This Row],[IWC]]-AE4967</f>
        <v>#NAME?</v>
      </c>
      <c r="N4968" s="13" t="e">
        <f ca="1">IF(CalcTable[[#This Row],[Day of Year]]&lt;123,FCAP,AE4967)</f>
        <v>#NAME?</v>
      </c>
      <c r="O4968" s="17" t="e">
        <f ca="1">IF(IRR_DRIP,5,COUNTIF('IDET Wind Values'!C4952:G4952,"&lt;="&amp;IRR_MAXWIND))</f>
        <v>#NAME?</v>
      </c>
      <c r="P4968" s="13" t="e">
        <f ca="1">CalcTable[[#This Row],[ET_o]]*KL</f>
        <v>#NAME?</v>
      </c>
      <c r="Q4968" s="13" t="e">
        <f ca="1">IF(WILTPT&lt;=0,1,MAX(0,MIN(1,(CalcTable[[#This Row],[IWC]]-WILTPT)/(MAD-WILTPT))))</f>
        <v>#NAME?</v>
      </c>
      <c r="R4968" s="13" t="e">
        <f ca="1">CalcTable[[#This Row],[ETMult]]*CalcTable[[#This Row],[ETb]]</f>
        <v>#NAME?</v>
      </c>
      <c r="S4968" s="13" t="b">
        <f>INDEX(IRR_LIST,CalcTable[[#This Row],[Day of Week]]+1)</f>
        <v>0</v>
      </c>
      <c r="T4968" s="13">
        <f t="shared" ca="1" si="1554"/>
        <v>1.2</v>
      </c>
      <c r="U4968" s="13" t="b">
        <f ca="1">IF(CalcTable[[#This Row],[IrrPrecip]]&gt;=IC_MM,FALSE,TRUE)</f>
        <v>1</v>
      </c>
      <c r="V4968" s="13" t="b">
        <f t="shared" si="1555"/>
        <v>1</v>
      </c>
      <c r="W4968" s="13" t="e">
        <f ca="1">IF(AND(IRR_DRIP=FALSE,CalcTable[[#This Row],[IrrHours]]&lt;=0),FALSE,TRUE)</f>
        <v>#NAME?</v>
      </c>
      <c r="X4968" s="13" t="e">
        <f ca="1">AND(CalcTable[[#This Row],[IrrDay]],CalcTable[[#This Row],[IrrRain]],CalcTable[[#This Row],[IrrWarm]],CalcTable[[#This Row],[IrrWindy]])</f>
        <v>#NAME?</v>
      </c>
      <c r="Y4968" s="13" t="e">
        <f t="shared" ca="1" si="1556"/>
        <v>#NAME?</v>
      </c>
      <c r="Z4968" s="13" t="e">
        <f ca="1">CalcTable[[#This Row],[IrrHours]]/5</f>
        <v>#NAME?</v>
      </c>
      <c r="AA4968" s="13" t="e">
        <f ca="1">IF(CalcTable[[#This Row],[IrrFlag]]=FALSE,0,MAX(0,CalcTable[[#This Row],[VolRednWind]]*(FCAP*IRR_TARGET-CalcTable[[#This Row],[IWC]])))</f>
        <v>#NAME?</v>
      </c>
      <c r="AB4968" s="13" t="e">
        <f ca="1">CalcTable[[#This Row],[IWC]]+CalcTable[[#This Row],[Eff Precip]]+CalcTable[[#This Row],[IrrAmt]]-CalcTable[[#This Row],[AET]]</f>
        <v>#NAME?</v>
      </c>
      <c r="AC4968" s="13" t="e">
        <f ca="1">IF(CalcTable[[#This Row],[PWC]]&gt;FCAP,MIN(24*PERC,MIN(SAT,CalcTable[[#This Row],[PWC]])-FCAP),0)</f>
        <v>#NAME?</v>
      </c>
      <c r="AD4968" s="13" t="e">
        <f ca="1">IF(CalcTable[[#This Row],[PWC]]&gt;SAT,CalcTable[[#This Row],[PWC]]-SAT,0)</f>
        <v>#NAME?</v>
      </c>
      <c r="AE4968" s="13" t="e">
        <f ca="1">CalcTable[[#This Row],[PWC]]-CalcTable[[#This Row],[PercAmt]]-CalcTable[[#This Row],[Runoff]]</f>
        <v>#NAME?</v>
      </c>
      <c r="AF4968" s="13" t="e">
        <f ca="1">CalcTable[[#This Row],[IrrAmt]]/1000*CUR_IRR_AREA*10000/IRR_EFF</f>
        <v>#NAME?</v>
      </c>
      <c r="AG4968" s="147"/>
      <c r="AH4968" s="13"/>
      <c r="AI4968" s="50">
        <v>0</v>
      </c>
      <c r="AJ4968" s="50">
        <v>0</v>
      </c>
      <c r="AK4968" s="50">
        <v>5.2889387561539287</v>
      </c>
      <c r="AL4968" s="50">
        <v>8.6874888152413625</v>
      </c>
      <c r="AM4968" s="50"/>
      <c r="AN4968" s="50"/>
      <c r="AO4968" s="50"/>
      <c r="AP4968" s="50"/>
      <c r="AQ4968" s="50"/>
      <c r="AR4968" s="50"/>
      <c r="AS4968" s="50"/>
      <c r="AT4968" s="50"/>
      <c r="AU4968" s="50"/>
      <c r="AV4968" s="50"/>
      <c r="AW4968" s="50"/>
      <c r="AX4968" s="50">
        <f t="shared" si="1567"/>
        <v>13.976427571395291</v>
      </c>
      <c r="AY4968" s="50"/>
      <c r="AZ4968" s="50">
        <f t="shared" si="1557"/>
        <v>332.40410700400429</v>
      </c>
      <c r="BA4968" s="50">
        <f t="shared" si="1558"/>
        <v>511.79679967283204</v>
      </c>
      <c r="BB4968" s="50">
        <f t="shared" si="1559"/>
        <v>527.62556667302272</v>
      </c>
      <c r="BC4968" s="17">
        <f t="shared" si="1560"/>
        <v>19926</v>
      </c>
      <c r="BD4968" s="50">
        <f t="shared" si="1561"/>
        <v>13.976427571395291</v>
      </c>
      <c r="BE4968" s="50">
        <f t="shared" si="1562"/>
        <v>332.40410700400429</v>
      </c>
      <c r="BF4968" s="50">
        <f t="shared" si="1568"/>
        <v>543.70730062331688</v>
      </c>
      <c r="BG4968" s="50"/>
      <c r="BH4968" s="17">
        <f t="shared" si="1563"/>
        <v>0</v>
      </c>
      <c r="BI4968" s="17">
        <f t="shared" si="1571"/>
        <v>4968</v>
      </c>
      <c r="BJ4968" s="17">
        <f t="shared" si="1569"/>
        <v>4968</v>
      </c>
      <c r="BK4968" s="150">
        <f t="shared" si="1570"/>
        <v>33777</v>
      </c>
      <c r="BL4968" s="50" t="e">
        <f t="shared" ca="1" si="1564"/>
        <v>#NAME?</v>
      </c>
      <c r="BM4968" s="50" t="e">
        <f t="shared" ca="1" si="1565"/>
        <v>#NAME?</v>
      </c>
      <c r="BN4968" s="50" t="e">
        <f t="shared" ca="1" si="1566"/>
        <v>#NAME?</v>
      </c>
    </row>
    <row r="4969" spans="1:66" x14ac:dyDescent="0.35">
      <c r="A4969" s="48">
        <v>33778</v>
      </c>
      <c r="B4969" s="17">
        <v>1992</v>
      </c>
      <c r="C4969" s="17">
        <v>6</v>
      </c>
      <c r="D4969" s="17">
        <v>175</v>
      </c>
      <c r="E4969" s="17">
        <v>23</v>
      </c>
      <c r="F4969" s="17">
        <v>3</v>
      </c>
      <c r="G4969" s="50">
        <v>13.3</v>
      </c>
      <c r="H4969" s="32">
        <v>4.7909865295199028</v>
      </c>
      <c r="I4969" s="50">
        <v>4.666666666666667</v>
      </c>
      <c r="J4969" s="13">
        <v>0.4</v>
      </c>
      <c r="K4969" s="13">
        <f t="shared" si="1552"/>
        <v>0.4</v>
      </c>
      <c r="L4969" s="13">
        <f t="shared" si="1553"/>
        <v>0</v>
      </c>
      <c r="M4969" s="13" t="e">
        <f ca="1">CalcTable[[#This Row],[IWC]]-AE4968</f>
        <v>#NAME?</v>
      </c>
      <c r="N4969" s="13" t="e">
        <f ca="1">IF(CalcTable[[#This Row],[Day of Year]]&lt;123,FCAP,AE4968)</f>
        <v>#NAME?</v>
      </c>
      <c r="O4969" s="17" t="e">
        <f ca="1">IF(IRR_DRIP,5,COUNTIF('IDET Wind Values'!C4953:G4953,"&lt;="&amp;IRR_MAXWIND))</f>
        <v>#NAME?</v>
      </c>
      <c r="P4969" s="13" t="e">
        <f ca="1">CalcTable[[#This Row],[ET_o]]*KL</f>
        <v>#NAME?</v>
      </c>
      <c r="Q4969" s="13" t="e">
        <f ca="1">IF(WILTPT&lt;=0,1,MAX(0,MIN(1,(CalcTable[[#This Row],[IWC]]-WILTPT)/(MAD-WILTPT))))</f>
        <v>#NAME?</v>
      </c>
      <c r="R4969" s="13" t="e">
        <f ca="1">CalcTable[[#This Row],[ETMult]]*CalcTable[[#This Row],[ETb]]</f>
        <v>#NAME?</v>
      </c>
      <c r="S4969" s="13" t="b">
        <f>INDEX(IRR_LIST,CalcTable[[#This Row],[Day of Week]]+1)</f>
        <v>1</v>
      </c>
      <c r="T4969" s="13">
        <f t="shared" ca="1" si="1554"/>
        <v>0.2</v>
      </c>
      <c r="U4969" s="13" t="b">
        <f ca="1">IF(CalcTable[[#This Row],[IrrPrecip]]&gt;=IC_MM,FALSE,TRUE)</f>
        <v>1</v>
      </c>
      <c r="V4969" s="13" t="b">
        <f t="shared" si="1555"/>
        <v>1</v>
      </c>
      <c r="W4969" s="13" t="e">
        <f ca="1">IF(AND(IRR_DRIP=FALSE,CalcTable[[#This Row],[IrrHours]]&lt;=0),FALSE,TRUE)</f>
        <v>#NAME?</v>
      </c>
      <c r="X4969" s="13" t="e">
        <f ca="1">AND(CalcTable[[#This Row],[IrrDay]],CalcTable[[#This Row],[IrrRain]],CalcTable[[#This Row],[IrrWarm]],CalcTable[[#This Row],[IrrWindy]])</f>
        <v>#NAME?</v>
      </c>
      <c r="Y4969" s="13" t="e">
        <f t="shared" ca="1" si="1556"/>
        <v>#NAME?</v>
      </c>
      <c r="Z4969" s="13" t="e">
        <f ca="1">CalcTable[[#This Row],[IrrHours]]/5</f>
        <v>#NAME?</v>
      </c>
      <c r="AA4969" s="13" t="e">
        <f ca="1">IF(CalcTable[[#This Row],[IrrFlag]]=FALSE,0,MAX(0,CalcTable[[#This Row],[VolRednWind]]*(FCAP*IRR_TARGET-CalcTable[[#This Row],[IWC]])))</f>
        <v>#NAME?</v>
      </c>
      <c r="AB4969" s="13" t="e">
        <f ca="1">CalcTable[[#This Row],[IWC]]+CalcTable[[#This Row],[Eff Precip]]+CalcTable[[#This Row],[IrrAmt]]-CalcTable[[#This Row],[AET]]</f>
        <v>#NAME?</v>
      </c>
      <c r="AC4969" s="13" t="e">
        <f ca="1">IF(CalcTable[[#This Row],[PWC]]&gt;FCAP,MIN(24*PERC,MIN(SAT,CalcTable[[#This Row],[PWC]])-FCAP),0)</f>
        <v>#NAME?</v>
      </c>
      <c r="AD4969" s="13" t="e">
        <f ca="1">IF(CalcTable[[#This Row],[PWC]]&gt;SAT,CalcTable[[#This Row],[PWC]]-SAT,0)</f>
        <v>#NAME?</v>
      </c>
      <c r="AE4969" s="13" t="e">
        <f ca="1">CalcTable[[#This Row],[PWC]]-CalcTable[[#This Row],[PercAmt]]-CalcTable[[#This Row],[Runoff]]</f>
        <v>#NAME?</v>
      </c>
      <c r="AF4969" s="13" t="e">
        <f ca="1">CalcTable[[#This Row],[IrrAmt]]/1000*CUR_IRR_AREA*10000/IRR_EFF</f>
        <v>#NAME?</v>
      </c>
      <c r="AG4969" s="147"/>
      <c r="AH4969" s="13"/>
      <c r="AI4969" s="50">
        <v>6.8280405810420719</v>
      </c>
      <c r="AJ4969" s="50">
        <v>11.649718115654103</v>
      </c>
      <c r="AK4969" s="50">
        <v>0</v>
      </c>
      <c r="AL4969" s="50">
        <v>0</v>
      </c>
      <c r="AM4969" s="50"/>
      <c r="AN4969" s="50"/>
      <c r="AO4969" s="50"/>
      <c r="AP4969" s="50"/>
      <c r="AQ4969" s="50"/>
      <c r="AR4969" s="50"/>
      <c r="AS4969" s="50"/>
      <c r="AT4969" s="50"/>
      <c r="AU4969" s="50"/>
      <c r="AV4969" s="50"/>
      <c r="AW4969" s="50"/>
      <c r="AX4969" s="50">
        <f t="shared" si="1567"/>
        <v>18.477758696696174</v>
      </c>
      <c r="AY4969" s="50"/>
      <c r="AZ4969" s="50">
        <f t="shared" si="1557"/>
        <v>441.86965991447079</v>
      </c>
      <c r="BA4969" s="50">
        <f t="shared" si="1558"/>
        <v>717.89120510070143</v>
      </c>
      <c r="BB4969" s="50">
        <f t="shared" si="1559"/>
        <v>743.10508469035085</v>
      </c>
      <c r="BC4969" s="17">
        <f t="shared" si="1560"/>
        <v>19926</v>
      </c>
      <c r="BD4969" s="50">
        <f t="shared" si="1561"/>
        <v>18.477758696696174</v>
      </c>
      <c r="BE4969" s="50">
        <f t="shared" si="1562"/>
        <v>441.86965991447079</v>
      </c>
      <c r="BF4969" s="50">
        <f t="shared" si="1568"/>
        <v>722.75809762045401</v>
      </c>
      <c r="BG4969" s="50"/>
      <c r="BH4969" s="17">
        <f t="shared" si="1563"/>
        <v>0</v>
      </c>
      <c r="BI4969" s="17">
        <f t="shared" si="1571"/>
        <v>4969</v>
      </c>
      <c r="BJ4969" s="17">
        <f t="shared" si="1569"/>
        <v>4969</v>
      </c>
      <c r="BK4969" s="150">
        <f t="shared" si="1570"/>
        <v>33778</v>
      </c>
      <c r="BL4969" s="50" t="e">
        <f t="shared" ca="1" si="1564"/>
        <v>#NAME?</v>
      </c>
      <c r="BM4969" s="50" t="e">
        <f t="shared" ca="1" si="1565"/>
        <v>#NAME?</v>
      </c>
      <c r="BN4969" s="50" t="e">
        <f t="shared" ca="1" si="1566"/>
        <v>#NAME?</v>
      </c>
    </row>
    <row r="4970" spans="1:66" x14ac:dyDescent="0.35">
      <c r="A4970" s="48">
        <v>33779</v>
      </c>
      <c r="B4970" s="17">
        <v>1992</v>
      </c>
      <c r="C4970" s="17">
        <v>6</v>
      </c>
      <c r="D4970" s="17">
        <v>176</v>
      </c>
      <c r="E4970" s="17">
        <v>24</v>
      </c>
      <c r="F4970" s="17">
        <v>4</v>
      </c>
      <c r="G4970" s="50">
        <v>12</v>
      </c>
      <c r="H4970" s="32">
        <v>3.8196096025938795</v>
      </c>
      <c r="I4970" s="50">
        <v>10.166666666666666</v>
      </c>
      <c r="J4970" s="13">
        <v>30.8</v>
      </c>
      <c r="K4970" s="13">
        <f t="shared" si="1552"/>
        <v>30.8</v>
      </c>
      <c r="L4970" s="13">
        <f t="shared" si="1553"/>
        <v>19.350000000000001</v>
      </c>
      <c r="M4970" s="13" t="e">
        <f ca="1">CalcTable[[#This Row],[IWC]]-AE4969</f>
        <v>#NAME?</v>
      </c>
      <c r="N4970" s="13" t="e">
        <f ca="1">IF(CalcTable[[#This Row],[Day of Year]]&lt;123,FCAP,AE4969)</f>
        <v>#NAME?</v>
      </c>
      <c r="O4970" s="17" t="e">
        <f ca="1">IF(IRR_DRIP,5,COUNTIF('IDET Wind Values'!C4954:G4954,"&lt;="&amp;IRR_MAXWIND))</f>
        <v>#NAME?</v>
      </c>
      <c r="P4970" s="13" t="e">
        <f ca="1">CalcTable[[#This Row],[ET_o]]*KL</f>
        <v>#NAME?</v>
      </c>
      <c r="Q4970" s="13" t="e">
        <f ca="1">IF(WILTPT&lt;=0,1,MAX(0,MIN(1,(CalcTable[[#This Row],[IWC]]-WILTPT)/(MAD-WILTPT))))</f>
        <v>#NAME?</v>
      </c>
      <c r="R4970" s="13" t="e">
        <f ca="1">CalcTable[[#This Row],[ETMult]]*CalcTable[[#This Row],[ETb]]</f>
        <v>#NAME?</v>
      </c>
      <c r="S4970" s="13" t="b">
        <f>INDEX(IRR_LIST,CalcTable[[#This Row],[Day of Week]]+1)</f>
        <v>0</v>
      </c>
      <c r="T4970" s="13">
        <f t="shared" ca="1" si="1554"/>
        <v>0.4</v>
      </c>
      <c r="U4970" s="13" t="b">
        <f ca="1">IF(CalcTable[[#This Row],[IrrPrecip]]&gt;=IC_MM,FALSE,TRUE)</f>
        <v>1</v>
      </c>
      <c r="V4970" s="13" t="b">
        <f t="shared" si="1555"/>
        <v>1</v>
      </c>
      <c r="W4970" s="13" t="e">
        <f ca="1">IF(AND(IRR_DRIP=FALSE,CalcTable[[#This Row],[IrrHours]]&lt;=0),FALSE,TRUE)</f>
        <v>#NAME?</v>
      </c>
      <c r="X4970" s="13" t="e">
        <f ca="1">AND(CalcTable[[#This Row],[IrrDay]],CalcTable[[#This Row],[IrrRain]],CalcTable[[#This Row],[IrrWarm]],CalcTable[[#This Row],[IrrWindy]])</f>
        <v>#NAME?</v>
      </c>
      <c r="Y4970" s="13" t="e">
        <f t="shared" ca="1" si="1556"/>
        <v>#NAME?</v>
      </c>
      <c r="Z4970" s="13" t="e">
        <f ca="1">CalcTable[[#This Row],[IrrHours]]/5</f>
        <v>#NAME?</v>
      </c>
      <c r="AA4970" s="13" t="e">
        <f ca="1">IF(CalcTable[[#This Row],[IrrFlag]]=FALSE,0,MAX(0,CalcTable[[#This Row],[VolRednWind]]*(FCAP*IRR_TARGET-CalcTable[[#This Row],[IWC]])))</f>
        <v>#NAME?</v>
      </c>
      <c r="AB4970" s="13" t="e">
        <f ca="1">CalcTable[[#This Row],[IWC]]+CalcTable[[#This Row],[Eff Precip]]+CalcTable[[#This Row],[IrrAmt]]-CalcTable[[#This Row],[AET]]</f>
        <v>#NAME?</v>
      </c>
      <c r="AC4970" s="13" t="e">
        <f ca="1">IF(CalcTable[[#This Row],[PWC]]&gt;FCAP,MIN(24*PERC,MIN(SAT,CalcTable[[#This Row],[PWC]])-FCAP),0)</f>
        <v>#NAME?</v>
      </c>
      <c r="AD4970" s="13" t="e">
        <f ca="1">IF(CalcTable[[#This Row],[PWC]]&gt;SAT,CalcTable[[#This Row],[PWC]]-SAT,0)</f>
        <v>#NAME?</v>
      </c>
      <c r="AE4970" s="13" t="e">
        <f ca="1">CalcTable[[#This Row],[PWC]]-CalcTable[[#This Row],[PercAmt]]-CalcTable[[#This Row],[Runoff]]</f>
        <v>#NAME?</v>
      </c>
      <c r="AF4970" s="13" t="e">
        <f ca="1">CalcTable[[#This Row],[IrrAmt]]/1000*CUR_IRR_AREA*10000/IRR_EFF</f>
        <v>#NAME?</v>
      </c>
      <c r="AG4970" s="147"/>
      <c r="AH4970" s="13"/>
      <c r="AI4970" s="50">
        <v>0</v>
      </c>
      <c r="AJ4970" s="50">
        <v>0</v>
      </c>
      <c r="AK4970" s="50">
        <v>1.4027831199791621</v>
      </c>
      <c r="AL4970" s="50">
        <v>4.9150425912359488</v>
      </c>
      <c r="AM4970" s="50"/>
      <c r="AN4970" s="50"/>
      <c r="AO4970" s="50"/>
      <c r="AP4970" s="50"/>
      <c r="AQ4970" s="50"/>
      <c r="AR4970" s="50"/>
      <c r="AS4970" s="50"/>
      <c r="AT4970" s="50"/>
      <c r="AU4970" s="50"/>
      <c r="AV4970" s="50"/>
      <c r="AW4970" s="50"/>
      <c r="AX4970" s="50">
        <f t="shared" si="1567"/>
        <v>6.3178257112151108</v>
      </c>
      <c r="AY4970" s="50"/>
      <c r="AZ4970" s="50">
        <f t="shared" si="1557"/>
        <v>164.74873510261557</v>
      </c>
      <c r="BA4970" s="50">
        <f t="shared" si="1558"/>
        <v>253.66075087228111</v>
      </c>
      <c r="BB4970" s="50">
        <f t="shared" si="1559"/>
        <v>261.50592873431043</v>
      </c>
      <c r="BC4970" s="17">
        <f t="shared" si="1560"/>
        <v>19926</v>
      </c>
      <c r="BD4970" s="50">
        <f t="shared" si="1561"/>
        <v>6.3178257112151108</v>
      </c>
      <c r="BE4970" s="50">
        <f t="shared" si="1562"/>
        <v>164.74873510261557</v>
      </c>
      <c r="BF4970" s="50">
        <f t="shared" si="1568"/>
        <v>269.47648406362782</v>
      </c>
      <c r="BG4970" s="50"/>
      <c r="BH4970" s="17">
        <f t="shared" si="1563"/>
        <v>0</v>
      </c>
      <c r="BI4970" s="17">
        <f t="shared" si="1571"/>
        <v>4970</v>
      </c>
      <c r="BJ4970" s="17">
        <f t="shared" si="1569"/>
        <v>4970</v>
      </c>
      <c r="BK4970" s="150">
        <f t="shared" si="1570"/>
        <v>33779</v>
      </c>
      <c r="BL4970" s="50" t="e">
        <f t="shared" ca="1" si="1564"/>
        <v>#NAME?</v>
      </c>
      <c r="BM4970" s="50" t="e">
        <f t="shared" ca="1" si="1565"/>
        <v>#NAME?</v>
      </c>
      <c r="BN4970" s="50" t="e">
        <f t="shared" ca="1" si="1566"/>
        <v>#NAME?</v>
      </c>
    </row>
    <row r="4971" spans="1:66" x14ac:dyDescent="0.35">
      <c r="A4971" s="48">
        <v>33780</v>
      </c>
      <c r="B4971" s="17">
        <v>1992</v>
      </c>
      <c r="C4971" s="17">
        <v>6</v>
      </c>
      <c r="D4971" s="17">
        <v>177</v>
      </c>
      <c r="E4971" s="17">
        <v>25</v>
      </c>
      <c r="F4971" s="17">
        <v>5</v>
      </c>
      <c r="G4971" s="50">
        <v>13.7</v>
      </c>
      <c r="H4971" s="32">
        <v>5.8894403479400079</v>
      </c>
      <c r="I4971" s="50">
        <v>12</v>
      </c>
      <c r="J4971" s="13">
        <v>0</v>
      </c>
      <c r="K4971" s="13">
        <f t="shared" si="1552"/>
        <v>0</v>
      </c>
      <c r="L4971" s="13">
        <f t="shared" si="1553"/>
        <v>0</v>
      </c>
      <c r="M4971" s="13" t="e">
        <f ca="1">CalcTable[[#This Row],[IWC]]-AE4970</f>
        <v>#NAME?</v>
      </c>
      <c r="N4971" s="13" t="e">
        <f ca="1">IF(CalcTable[[#This Row],[Day of Year]]&lt;123,FCAP,AE4970)</f>
        <v>#NAME?</v>
      </c>
      <c r="O4971" s="17" t="e">
        <f ca="1">IF(IRR_DRIP,5,COUNTIF('IDET Wind Values'!C4955:G4955,"&lt;="&amp;IRR_MAXWIND))</f>
        <v>#NAME?</v>
      </c>
      <c r="P4971" s="13" t="e">
        <f ca="1">CalcTable[[#This Row],[ET_o]]*KL</f>
        <v>#NAME?</v>
      </c>
      <c r="Q4971" s="13" t="e">
        <f ca="1">IF(WILTPT&lt;=0,1,MAX(0,MIN(1,(CalcTable[[#This Row],[IWC]]-WILTPT)/(MAD-WILTPT))))</f>
        <v>#NAME?</v>
      </c>
      <c r="R4971" s="13" t="e">
        <f ca="1">CalcTable[[#This Row],[ETMult]]*CalcTable[[#This Row],[ETb]]</f>
        <v>#NAME?</v>
      </c>
      <c r="S4971" s="13" t="b">
        <f>INDEX(IRR_LIST,CalcTable[[#This Row],[Day of Week]]+1)</f>
        <v>1</v>
      </c>
      <c r="T4971" s="13">
        <f t="shared" ca="1" si="1554"/>
        <v>31.2</v>
      </c>
      <c r="U4971" s="13" t="b">
        <f ca="1">IF(CalcTable[[#This Row],[IrrPrecip]]&gt;=IC_MM,FALSE,TRUE)</f>
        <v>0</v>
      </c>
      <c r="V4971" s="13" t="b">
        <f t="shared" si="1555"/>
        <v>1</v>
      </c>
      <c r="W4971" s="13" t="e">
        <f ca="1">IF(AND(IRR_DRIP=FALSE,CalcTable[[#This Row],[IrrHours]]&lt;=0),FALSE,TRUE)</f>
        <v>#NAME?</v>
      </c>
      <c r="X4971" s="13" t="e">
        <f ca="1">AND(CalcTable[[#This Row],[IrrDay]],CalcTable[[#This Row],[IrrRain]],CalcTable[[#This Row],[IrrWarm]],CalcTable[[#This Row],[IrrWindy]])</f>
        <v>#NAME?</v>
      </c>
      <c r="Y4971" s="13" t="e">
        <f t="shared" ca="1" si="1556"/>
        <v>#NAME?</v>
      </c>
      <c r="Z4971" s="13" t="e">
        <f ca="1">CalcTable[[#This Row],[IrrHours]]/5</f>
        <v>#NAME?</v>
      </c>
      <c r="AA4971" s="13" t="e">
        <f ca="1">IF(CalcTable[[#This Row],[IrrFlag]]=FALSE,0,MAX(0,CalcTable[[#This Row],[VolRednWind]]*(FCAP*IRR_TARGET-CalcTable[[#This Row],[IWC]])))</f>
        <v>#NAME?</v>
      </c>
      <c r="AB4971" s="13" t="e">
        <f ca="1">CalcTable[[#This Row],[IWC]]+CalcTable[[#This Row],[Eff Precip]]+CalcTable[[#This Row],[IrrAmt]]-CalcTable[[#This Row],[AET]]</f>
        <v>#NAME?</v>
      </c>
      <c r="AC4971" s="13" t="e">
        <f ca="1">IF(CalcTable[[#This Row],[PWC]]&gt;FCAP,MIN(24*PERC,MIN(SAT,CalcTable[[#This Row],[PWC]])-FCAP),0)</f>
        <v>#NAME?</v>
      </c>
      <c r="AD4971" s="13" t="e">
        <f ca="1">IF(CalcTable[[#This Row],[PWC]]&gt;SAT,CalcTable[[#This Row],[PWC]]-SAT,0)</f>
        <v>#NAME?</v>
      </c>
      <c r="AE4971" s="13" t="e">
        <f ca="1">CalcTable[[#This Row],[PWC]]-CalcTable[[#This Row],[PercAmt]]-CalcTable[[#This Row],[Runoff]]</f>
        <v>#NAME?</v>
      </c>
      <c r="AF4971" s="13" t="e">
        <f ca="1">CalcTable[[#This Row],[IrrAmt]]/1000*CUR_IRR_AREA*10000/IRR_EFF</f>
        <v>#NAME?</v>
      </c>
      <c r="AG4971" s="147"/>
      <c r="AH4971" s="13"/>
      <c r="AI4971" s="50">
        <v>0</v>
      </c>
      <c r="AJ4971" s="50">
        <v>0</v>
      </c>
      <c r="AK4971" s="50">
        <v>0</v>
      </c>
      <c r="AL4971" s="50">
        <v>0</v>
      </c>
      <c r="AM4971" s="50"/>
      <c r="AN4971" s="50"/>
      <c r="AO4971" s="50"/>
      <c r="AP4971" s="50"/>
      <c r="AQ4971" s="50"/>
      <c r="AR4971" s="50"/>
      <c r="AS4971" s="50"/>
      <c r="AT4971" s="50"/>
      <c r="AU4971" s="50"/>
      <c r="AV4971" s="50"/>
      <c r="AW4971" s="50"/>
      <c r="AX4971" s="50">
        <f t="shared" si="1567"/>
        <v>0</v>
      </c>
      <c r="AY4971" s="50"/>
      <c r="AZ4971" s="50">
        <f t="shared" si="1557"/>
        <v>0</v>
      </c>
      <c r="BA4971" s="50">
        <f t="shared" si="1558"/>
        <v>0</v>
      </c>
      <c r="BB4971" s="50">
        <f t="shared" si="1559"/>
        <v>0</v>
      </c>
      <c r="BC4971" s="17">
        <f t="shared" si="1560"/>
        <v>19926</v>
      </c>
      <c r="BD4971" s="50">
        <f t="shared" si="1561"/>
        <v>0</v>
      </c>
      <c r="BE4971" s="50">
        <f t="shared" si="1562"/>
        <v>0</v>
      </c>
      <c r="BF4971" s="50">
        <f t="shared" si="1568"/>
        <v>0</v>
      </c>
      <c r="BG4971" s="50"/>
      <c r="BH4971" s="17">
        <f t="shared" si="1563"/>
        <v>0</v>
      </c>
      <c r="BI4971" s="17">
        <f t="shared" si="1571"/>
        <v>4971</v>
      </c>
      <c r="BJ4971" s="17">
        <f t="shared" si="1569"/>
        <v>4971</v>
      </c>
      <c r="BK4971" s="150">
        <f t="shared" si="1570"/>
        <v>33780</v>
      </c>
      <c r="BL4971" s="50" t="e">
        <f t="shared" ca="1" si="1564"/>
        <v>#NAME?</v>
      </c>
      <c r="BM4971" s="50" t="e">
        <f t="shared" ca="1" si="1565"/>
        <v>#NAME?</v>
      </c>
      <c r="BN4971" s="50" t="e">
        <f t="shared" ca="1" si="1566"/>
        <v>#NAME?</v>
      </c>
    </row>
    <row r="4972" spans="1:66" x14ac:dyDescent="0.35">
      <c r="A4972" s="48">
        <v>33781</v>
      </c>
      <c r="B4972" s="17">
        <v>1992</v>
      </c>
      <c r="C4972" s="17">
        <v>6</v>
      </c>
      <c r="D4972" s="17">
        <v>178</v>
      </c>
      <c r="E4972" s="17">
        <v>26</v>
      </c>
      <c r="F4972" s="17">
        <v>6</v>
      </c>
      <c r="G4972" s="50">
        <v>14.1</v>
      </c>
      <c r="H4972" s="32">
        <v>5.789441486508542</v>
      </c>
      <c r="I4972" s="50">
        <v>8.8333333333333339</v>
      </c>
      <c r="J4972" s="13">
        <v>0</v>
      </c>
      <c r="K4972" s="13">
        <f t="shared" si="1552"/>
        <v>0</v>
      </c>
      <c r="L4972" s="13">
        <f t="shared" si="1553"/>
        <v>0</v>
      </c>
      <c r="M4972" s="13" t="e">
        <f ca="1">CalcTable[[#This Row],[IWC]]-AE4971</f>
        <v>#NAME?</v>
      </c>
      <c r="N4972" s="13" t="e">
        <f ca="1">IF(CalcTable[[#This Row],[Day of Year]]&lt;123,FCAP,AE4971)</f>
        <v>#NAME?</v>
      </c>
      <c r="O4972" s="17" t="e">
        <f ca="1">IF(IRR_DRIP,5,COUNTIF('IDET Wind Values'!C4956:G4956,"&lt;="&amp;IRR_MAXWIND))</f>
        <v>#NAME?</v>
      </c>
      <c r="P4972" s="13" t="e">
        <f ca="1">CalcTable[[#This Row],[ET_o]]*KL</f>
        <v>#NAME?</v>
      </c>
      <c r="Q4972" s="13" t="e">
        <f ca="1">IF(WILTPT&lt;=0,1,MAX(0,MIN(1,(CalcTable[[#This Row],[IWC]]-WILTPT)/(MAD-WILTPT))))</f>
        <v>#NAME?</v>
      </c>
      <c r="R4972" s="13" t="e">
        <f ca="1">CalcTable[[#This Row],[ETMult]]*CalcTable[[#This Row],[ETb]]</f>
        <v>#NAME?</v>
      </c>
      <c r="S4972" s="13" t="b">
        <f>INDEX(IRR_LIST,CalcTable[[#This Row],[Day of Week]]+1)</f>
        <v>0</v>
      </c>
      <c r="T4972" s="13">
        <f t="shared" ca="1" si="1554"/>
        <v>30.8</v>
      </c>
      <c r="U4972" s="13" t="b">
        <f ca="1">IF(CalcTable[[#This Row],[IrrPrecip]]&gt;=IC_MM,FALSE,TRUE)</f>
        <v>0</v>
      </c>
      <c r="V4972" s="13" t="b">
        <f t="shared" si="1555"/>
        <v>1</v>
      </c>
      <c r="W4972" s="13" t="e">
        <f ca="1">IF(AND(IRR_DRIP=FALSE,CalcTable[[#This Row],[IrrHours]]&lt;=0),FALSE,TRUE)</f>
        <v>#NAME?</v>
      </c>
      <c r="X4972" s="13" t="e">
        <f ca="1">AND(CalcTable[[#This Row],[IrrDay]],CalcTable[[#This Row],[IrrRain]],CalcTable[[#This Row],[IrrWarm]],CalcTable[[#This Row],[IrrWindy]])</f>
        <v>#NAME?</v>
      </c>
      <c r="Y4972" s="13" t="e">
        <f t="shared" ca="1" si="1556"/>
        <v>#NAME?</v>
      </c>
      <c r="Z4972" s="13" t="e">
        <f ca="1">CalcTable[[#This Row],[IrrHours]]/5</f>
        <v>#NAME?</v>
      </c>
      <c r="AA4972" s="13" t="e">
        <f ca="1">IF(CalcTable[[#This Row],[IrrFlag]]=FALSE,0,MAX(0,CalcTable[[#This Row],[VolRednWind]]*(FCAP*IRR_TARGET-CalcTable[[#This Row],[IWC]])))</f>
        <v>#NAME?</v>
      </c>
      <c r="AB4972" s="13" t="e">
        <f ca="1">CalcTable[[#This Row],[IWC]]+CalcTable[[#This Row],[Eff Precip]]+CalcTable[[#This Row],[IrrAmt]]-CalcTable[[#This Row],[AET]]</f>
        <v>#NAME?</v>
      </c>
      <c r="AC4972" s="13" t="e">
        <f ca="1">IF(CalcTable[[#This Row],[PWC]]&gt;FCAP,MIN(24*PERC,MIN(SAT,CalcTable[[#This Row],[PWC]])-FCAP),0)</f>
        <v>#NAME?</v>
      </c>
      <c r="AD4972" s="13" t="e">
        <f ca="1">IF(CalcTable[[#This Row],[PWC]]&gt;SAT,CalcTable[[#This Row],[PWC]]-SAT,0)</f>
        <v>#NAME?</v>
      </c>
      <c r="AE4972" s="13" t="e">
        <f ca="1">CalcTable[[#This Row],[PWC]]-CalcTable[[#This Row],[PercAmt]]-CalcTable[[#This Row],[Runoff]]</f>
        <v>#NAME?</v>
      </c>
      <c r="AF4972" s="13" t="e">
        <f ca="1">CalcTable[[#This Row],[IrrAmt]]/1000*CUR_IRR_AREA*10000/IRR_EFF</f>
        <v>#NAME?</v>
      </c>
      <c r="AG4972" s="147"/>
      <c r="AH4972" s="13"/>
      <c r="AI4972" s="50">
        <v>0</v>
      </c>
      <c r="AJ4972" s="50">
        <v>0</v>
      </c>
      <c r="AK4972" s="50">
        <v>0</v>
      </c>
      <c r="AL4972" s="50">
        <v>0</v>
      </c>
      <c r="AM4972" s="50"/>
      <c r="AN4972" s="50"/>
      <c r="AO4972" s="50"/>
      <c r="AP4972" s="50"/>
      <c r="AQ4972" s="50"/>
      <c r="AR4972" s="50"/>
      <c r="AS4972" s="50"/>
      <c r="AT4972" s="50"/>
      <c r="AU4972" s="50"/>
      <c r="AV4972" s="50"/>
      <c r="AW4972" s="50"/>
      <c r="AX4972" s="50">
        <f t="shared" si="1567"/>
        <v>0</v>
      </c>
      <c r="AY4972" s="50"/>
      <c r="AZ4972" s="50">
        <f t="shared" si="1557"/>
        <v>0</v>
      </c>
      <c r="BA4972" s="50">
        <f t="shared" si="1558"/>
        <v>0</v>
      </c>
      <c r="BB4972" s="50">
        <f t="shared" si="1559"/>
        <v>0</v>
      </c>
      <c r="BC4972" s="17">
        <f t="shared" si="1560"/>
        <v>19926</v>
      </c>
      <c r="BD4972" s="50">
        <f t="shared" si="1561"/>
        <v>0</v>
      </c>
      <c r="BE4972" s="50">
        <f t="shared" si="1562"/>
        <v>0</v>
      </c>
      <c r="BF4972" s="50">
        <f t="shared" si="1568"/>
        <v>0</v>
      </c>
      <c r="BG4972" s="50"/>
      <c r="BH4972" s="17">
        <f t="shared" si="1563"/>
        <v>0</v>
      </c>
      <c r="BI4972" s="17">
        <f t="shared" si="1571"/>
        <v>4972</v>
      </c>
      <c r="BJ4972" s="17">
        <f t="shared" si="1569"/>
        <v>4972</v>
      </c>
      <c r="BK4972" s="150">
        <f t="shared" si="1570"/>
        <v>33781</v>
      </c>
      <c r="BL4972" s="50" t="e">
        <f t="shared" ca="1" si="1564"/>
        <v>#NAME?</v>
      </c>
      <c r="BM4972" s="50" t="e">
        <f t="shared" ca="1" si="1565"/>
        <v>#NAME?</v>
      </c>
      <c r="BN4972" s="50" t="e">
        <f t="shared" ca="1" si="1566"/>
        <v>#NAME?</v>
      </c>
    </row>
    <row r="4973" spans="1:66" x14ac:dyDescent="0.35">
      <c r="A4973" s="48">
        <v>33782</v>
      </c>
      <c r="B4973" s="17">
        <v>1992</v>
      </c>
      <c r="C4973" s="17">
        <v>6</v>
      </c>
      <c r="D4973" s="17">
        <v>179</v>
      </c>
      <c r="E4973" s="17">
        <v>27</v>
      </c>
      <c r="F4973" s="17">
        <v>7</v>
      </c>
      <c r="G4973" s="50">
        <v>13.1</v>
      </c>
      <c r="H4973" s="32">
        <v>4.6363499546443903</v>
      </c>
      <c r="I4973" s="50">
        <v>4.833333333333333</v>
      </c>
      <c r="J4973" s="13">
        <v>1.8</v>
      </c>
      <c r="K4973" s="13">
        <f t="shared" si="1552"/>
        <v>1.8</v>
      </c>
      <c r="L4973" s="13">
        <f t="shared" si="1553"/>
        <v>0</v>
      </c>
      <c r="M4973" s="13" t="e">
        <f ca="1">CalcTable[[#This Row],[IWC]]-AE4972</f>
        <v>#NAME?</v>
      </c>
      <c r="N4973" s="13" t="e">
        <f ca="1">IF(CalcTable[[#This Row],[Day of Year]]&lt;123,FCAP,AE4972)</f>
        <v>#NAME?</v>
      </c>
      <c r="O4973" s="17" t="e">
        <f ca="1">IF(IRR_DRIP,5,COUNTIF('IDET Wind Values'!C4957:G4957,"&lt;="&amp;IRR_MAXWIND))</f>
        <v>#NAME?</v>
      </c>
      <c r="P4973" s="13" t="e">
        <f ca="1">CalcTable[[#This Row],[ET_o]]*KL</f>
        <v>#NAME?</v>
      </c>
      <c r="Q4973" s="13" t="e">
        <f ca="1">IF(WILTPT&lt;=0,1,MAX(0,MIN(1,(CalcTable[[#This Row],[IWC]]-WILTPT)/(MAD-WILTPT))))</f>
        <v>#NAME?</v>
      </c>
      <c r="R4973" s="13" t="e">
        <f ca="1">CalcTable[[#This Row],[ETMult]]*CalcTable[[#This Row],[ETb]]</f>
        <v>#NAME?</v>
      </c>
      <c r="S4973" s="13" t="b">
        <f>INDEX(IRR_LIST,CalcTable[[#This Row],[Day of Week]]+1)</f>
        <v>0</v>
      </c>
      <c r="T4973" s="13">
        <f t="shared" ca="1" si="1554"/>
        <v>0</v>
      </c>
      <c r="U4973" s="13" t="b">
        <f ca="1">IF(CalcTable[[#This Row],[IrrPrecip]]&gt;=IC_MM,FALSE,TRUE)</f>
        <v>1</v>
      </c>
      <c r="V4973" s="13" t="b">
        <f t="shared" si="1555"/>
        <v>1</v>
      </c>
      <c r="W4973" s="13" t="e">
        <f ca="1">IF(AND(IRR_DRIP=FALSE,CalcTable[[#This Row],[IrrHours]]&lt;=0),FALSE,TRUE)</f>
        <v>#NAME?</v>
      </c>
      <c r="X4973" s="13" t="e">
        <f ca="1">AND(CalcTable[[#This Row],[IrrDay]],CalcTable[[#This Row],[IrrRain]],CalcTable[[#This Row],[IrrWarm]],CalcTable[[#This Row],[IrrWindy]])</f>
        <v>#NAME?</v>
      </c>
      <c r="Y4973" s="13" t="e">
        <f t="shared" ca="1" si="1556"/>
        <v>#NAME?</v>
      </c>
      <c r="Z4973" s="13" t="e">
        <f ca="1">CalcTable[[#This Row],[IrrHours]]/5</f>
        <v>#NAME?</v>
      </c>
      <c r="AA4973" s="13" t="e">
        <f ca="1">IF(CalcTable[[#This Row],[IrrFlag]]=FALSE,0,MAX(0,CalcTable[[#This Row],[VolRednWind]]*(FCAP*IRR_TARGET-CalcTable[[#This Row],[IWC]])))</f>
        <v>#NAME?</v>
      </c>
      <c r="AB4973" s="13" t="e">
        <f ca="1">CalcTable[[#This Row],[IWC]]+CalcTable[[#This Row],[Eff Precip]]+CalcTable[[#This Row],[IrrAmt]]-CalcTable[[#This Row],[AET]]</f>
        <v>#NAME?</v>
      </c>
      <c r="AC4973" s="13" t="e">
        <f ca="1">IF(CalcTable[[#This Row],[PWC]]&gt;FCAP,MIN(24*PERC,MIN(SAT,CalcTable[[#This Row],[PWC]])-FCAP),0)</f>
        <v>#NAME?</v>
      </c>
      <c r="AD4973" s="13" t="e">
        <f ca="1">IF(CalcTable[[#This Row],[PWC]]&gt;SAT,CalcTable[[#This Row],[PWC]]-SAT,0)</f>
        <v>#NAME?</v>
      </c>
      <c r="AE4973" s="13" t="e">
        <f ca="1">CalcTable[[#This Row],[PWC]]-CalcTable[[#This Row],[PercAmt]]-CalcTable[[#This Row],[Runoff]]</f>
        <v>#NAME?</v>
      </c>
      <c r="AF4973" s="13" t="e">
        <f ca="1">CalcTable[[#This Row],[IrrAmt]]/1000*CUR_IRR_AREA*10000/IRR_EFF</f>
        <v>#NAME?</v>
      </c>
      <c r="AG4973" s="147"/>
      <c r="AH4973" s="13"/>
      <c r="AI4973" s="50">
        <v>0</v>
      </c>
      <c r="AJ4973" s="50">
        <v>0</v>
      </c>
      <c r="AK4973" s="50">
        <v>2.7909211081159926</v>
      </c>
      <c r="AL4973" s="50">
        <v>0</v>
      </c>
      <c r="AM4973" s="50"/>
      <c r="AN4973" s="50"/>
      <c r="AO4973" s="50"/>
      <c r="AP4973" s="50"/>
      <c r="AQ4973" s="50"/>
      <c r="AR4973" s="50"/>
      <c r="AS4973" s="50"/>
      <c r="AT4973" s="50"/>
      <c r="AU4973" s="50"/>
      <c r="AV4973" s="50"/>
      <c r="AW4973" s="50"/>
      <c r="AX4973" s="50">
        <f t="shared" si="1567"/>
        <v>2.7909211081159926</v>
      </c>
      <c r="AY4973" s="50"/>
      <c r="AZ4973" s="50">
        <f t="shared" si="1557"/>
        <v>40.933509585701231</v>
      </c>
      <c r="BA4973" s="50">
        <f t="shared" si="1558"/>
        <v>63.024609997032044</v>
      </c>
      <c r="BB4973" s="50">
        <f t="shared" si="1559"/>
        <v>64.973824739208311</v>
      </c>
      <c r="BC4973" s="17">
        <f t="shared" si="1560"/>
        <v>19926</v>
      </c>
      <c r="BD4973" s="50">
        <f t="shared" si="1561"/>
        <v>2.7909211081159926</v>
      </c>
      <c r="BE4973" s="50">
        <f t="shared" si="1562"/>
        <v>40.933509585701231</v>
      </c>
      <c r="BF4973" s="50">
        <f t="shared" si="1568"/>
        <v>66.954190796481882</v>
      </c>
      <c r="BG4973" s="50"/>
      <c r="BH4973" s="17">
        <f t="shared" si="1563"/>
        <v>0</v>
      </c>
      <c r="BI4973" s="17">
        <f t="shared" si="1571"/>
        <v>4973</v>
      </c>
      <c r="BJ4973" s="17">
        <f t="shared" si="1569"/>
        <v>4973</v>
      </c>
      <c r="BK4973" s="150">
        <f t="shared" si="1570"/>
        <v>33782</v>
      </c>
      <c r="BL4973" s="50" t="e">
        <f t="shared" ca="1" si="1564"/>
        <v>#NAME?</v>
      </c>
      <c r="BM4973" s="50" t="e">
        <f t="shared" ca="1" si="1565"/>
        <v>#NAME?</v>
      </c>
      <c r="BN4973" s="50" t="e">
        <f t="shared" ca="1" si="1566"/>
        <v>#NAME?</v>
      </c>
    </row>
    <row r="4974" spans="1:66" x14ac:dyDescent="0.35">
      <c r="A4974" s="48">
        <v>33783</v>
      </c>
      <c r="B4974" s="17">
        <v>1992</v>
      </c>
      <c r="C4974" s="17">
        <v>6</v>
      </c>
      <c r="D4974" s="17">
        <v>180</v>
      </c>
      <c r="E4974" s="17">
        <v>28</v>
      </c>
      <c r="F4974" s="17">
        <v>1</v>
      </c>
      <c r="G4974" s="50">
        <v>10.9</v>
      </c>
      <c r="H4974" s="32">
        <v>2.5130712503885726</v>
      </c>
      <c r="I4974" s="50">
        <v>8.6666666666666661</v>
      </c>
      <c r="J4974" s="13">
        <v>5.4</v>
      </c>
      <c r="K4974" s="13">
        <f t="shared" si="1552"/>
        <v>5.4</v>
      </c>
      <c r="L4974" s="13">
        <f t="shared" si="1553"/>
        <v>0.30000000000000027</v>
      </c>
      <c r="M4974" s="13" t="e">
        <f ca="1">CalcTable[[#This Row],[IWC]]-AE4973</f>
        <v>#NAME?</v>
      </c>
      <c r="N4974" s="13" t="e">
        <f ca="1">IF(CalcTable[[#This Row],[Day of Year]]&lt;123,FCAP,AE4973)</f>
        <v>#NAME?</v>
      </c>
      <c r="O4974" s="17" t="e">
        <f ca="1">IF(IRR_DRIP,5,COUNTIF('IDET Wind Values'!C4958:G4958,"&lt;="&amp;IRR_MAXWIND))</f>
        <v>#NAME?</v>
      </c>
      <c r="P4974" s="13" t="e">
        <f ca="1">CalcTable[[#This Row],[ET_o]]*KL</f>
        <v>#NAME?</v>
      </c>
      <c r="Q4974" s="13" t="e">
        <f ca="1">IF(WILTPT&lt;=0,1,MAX(0,MIN(1,(CalcTable[[#This Row],[IWC]]-WILTPT)/(MAD-WILTPT))))</f>
        <v>#NAME?</v>
      </c>
      <c r="R4974" s="13" t="e">
        <f ca="1">CalcTable[[#This Row],[ETMult]]*CalcTable[[#This Row],[ETb]]</f>
        <v>#NAME?</v>
      </c>
      <c r="S4974" s="13" t="b">
        <f>INDEX(IRR_LIST,CalcTable[[#This Row],[Day of Week]]+1)</f>
        <v>1</v>
      </c>
      <c r="T4974" s="13">
        <f t="shared" ca="1" si="1554"/>
        <v>1.8</v>
      </c>
      <c r="U4974" s="13" t="b">
        <f ca="1">IF(CalcTable[[#This Row],[IrrPrecip]]&gt;=IC_MM,FALSE,TRUE)</f>
        <v>1</v>
      </c>
      <c r="V4974" s="13" t="b">
        <f t="shared" si="1555"/>
        <v>1</v>
      </c>
      <c r="W4974" s="13" t="e">
        <f ca="1">IF(AND(IRR_DRIP=FALSE,CalcTable[[#This Row],[IrrHours]]&lt;=0),FALSE,TRUE)</f>
        <v>#NAME?</v>
      </c>
      <c r="X4974" s="13" t="e">
        <f ca="1">AND(CalcTable[[#This Row],[IrrDay]],CalcTable[[#This Row],[IrrRain]],CalcTable[[#This Row],[IrrWarm]],CalcTable[[#This Row],[IrrWindy]])</f>
        <v>#NAME?</v>
      </c>
      <c r="Y4974" s="13" t="e">
        <f t="shared" ca="1" si="1556"/>
        <v>#NAME?</v>
      </c>
      <c r="Z4974" s="13" t="e">
        <f ca="1">CalcTable[[#This Row],[IrrHours]]/5</f>
        <v>#NAME?</v>
      </c>
      <c r="AA4974" s="13" t="e">
        <f ca="1">IF(CalcTable[[#This Row],[IrrFlag]]=FALSE,0,MAX(0,CalcTable[[#This Row],[VolRednWind]]*(FCAP*IRR_TARGET-CalcTable[[#This Row],[IWC]])))</f>
        <v>#NAME?</v>
      </c>
      <c r="AB4974" s="13" t="e">
        <f ca="1">CalcTable[[#This Row],[IWC]]+CalcTable[[#This Row],[Eff Precip]]+CalcTable[[#This Row],[IrrAmt]]-CalcTable[[#This Row],[AET]]</f>
        <v>#NAME?</v>
      </c>
      <c r="AC4974" s="13" t="e">
        <f ca="1">IF(CalcTable[[#This Row],[PWC]]&gt;FCAP,MIN(24*PERC,MIN(SAT,CalcTable[[#This Row],[PWC]])-FCAP),0)</f>
        <v>#NAME?</v>
      </c>
      <c r="AD4974" s="13" t="e">
        <f ca="1">IF(CalcTable[[#This Row],[PWC]]&gt;SAT,CalcTable[[#This Row],[PWC]]-SAT,0)</f>
        <v>#NAME?</v>
      </c>
      <c r="AE4974" s="13" t="e">
        <f ca="1">CalcTable[[#This Row],[PWC]]-CalcTable[[#This Row],[PercAmt]]-CalcTable[[#This Row],[Runoff]]</f>
        <v>#NAME?</v>
      </c>
      <c r="AF4974" s="13" t="e">
        <f ca="1">CalcTable[[#This Row],[IrrAmt]]/1000*CUR_IRR_AREA*10000/IRR_EFF</f>
        <v>#NAME?</v>
      </c>
      <c r="AG4974" s="147"/>
      <c r="AH4974" s="13"/>
      <c r="AI4974" s="50">
        <v>8.5423196209521564</v>
      </c>
      <c r="AJ4974" s="50">
        <v>10.941997351419035</v>
      </c>
      <c r="AK4974" s="50">
        <v>0</v>
      </c>
      <c r="AL4974" s="50">
        <v>0</v>
      </c>
      <c r="AM4974" s="50"/>
      <c r="AN4974" s="50"/>
      <c r="AO4974" s="50"/>
      <c r="AP4974" s="50"/>
      <c r="AQ4974" s="50"/>
      <c r="AR4974" s="50"/>
      <c r="AS4974" s="50"/>
      <c r="AT4974" s="50"/>
      <c r="AU4974" s="50"/>
      <c r="AV4974" s="50"/>
      <c r="AW4974" s="50"/>
      <c r="AX4974" s="50">
        <f t="shared" si="1567"/>
        <v>19.48431697237119</v>
      </c>
      <c r="AY4974" s="50"/>
      <c r="AZ4974" s="50">
        <f t="shared" si="1557"/>
        <v>446.25261008225669</v>
      </c>
      <c r="BA4974" s="50">
        <f t="shared" si="1558"/>
        <v>722.35825924477649</v>
      </c>
      <c r="BB4974" s="50">
        <f t="shared" si="1559"/>
        <v>747.52737322478174</v>
      </c>
      <c r="BC4974" s="17">
        <f t="shared" si="1560"/>
        <v>19926</v>
      </c>
      <c r="BD4974" s="50">
        <f t="shared" si="1561"/>
        <v>19.48431697237119</v>
      </c>
      <c r="BE4974" s="50">
        <f t="shared" si="1562"/>
        <v>446.25261008225669</v>
      </c>
      <c r="BF4974" s="50">
        <f t="shared" si="1568"/>
        <v>729.92720881457251</v>
      </c>
      <c r="BG4974" s="50"/>
      <c r="BH4974" s="17">
        <f t="shared" si="1563"/>
        <v>0</v>
      </c>
      <c r="BI4974" s="17">
        <f t="shared" si="1571"/>
        <v>4974</v>
      </c>
      <c r="BJ4974" s="17">
        <f t="shared" si="1569"/>
        <v>4974</v>
      </c>
      <c r="BK4974" s="150">
        <f t="shared" si="1570"/>
        <v>33783</v>
      </c>
      <c r="BL4974" s="50" t="e">
        <f t="shared" ca="1" si="1564"/>
        <v>#NAME?</v>
      </c>
      <c r="BM4974" s="50" t="e">
        <f t="shared" ca="1" si="1565"/>
        <v>#NAME?</v>
      </c>
      <c r="BN4974" s="50" t="e">
        <f t="shared" ca="1" si="1566"/>
        <v>#NAME?</v>
      </c>
    </row>
    <row r="4975" spans="1:66" x14ac:dyDescent="0.35">
      <c r="A4975" s="48">
        <v>33784</v>
      </c>
      <c r="B4975" s="17">
        <v>1992</v>
      </c>
      <c r="C4975" s="17">
        <v>6</v>
      </c>
      <c r="D4975" s="17">
        <v>181</v>
      </c>
      <c r="E4975" s="17">
        <v>29</v>
      </c>
      <c r="F4975" s="17">
        <v>2</v>
      </c>
      <c r="G4975" s="50">
        <v>7</v>
      </c>
      <c r="H4975" s="32">
        <v>2.2255648516000384</v>
      </c>
      <c r="I4975" s="50">
        <v>8</v>
      </c>
      <c r="J4975" s="13">
        <v>10.6</v>
      </c>
      <c r="K4975" s="13">
        <f t="shared" si="1552"/>
        <v>10.6</v>
      </c>
      <c r="L4975" s="13">
        <f t="shared" si="1553"/>
        <v>4.1999999999999993</v>
      </c>
      <c r="M4975" s="13" t="e">
        <f ca="1">CalcTable[[#This Row],[IWC]]-AE4974</f>
        <v>#NAME?</v>
      </c>
      <c r="N4975" s="13" t="e">
        <f ca="1">IF(CalcTable[[#This Row],[Day of Year]]&lt;123,FCAP,AE4974)</f>
        <v>#NAME?</v>
      </c>
      <c r="O4975" s="17" t="e">
        <f ca="1">IF(IRR_DRIP,5,COUNTIF('IDET Wind Values'!C4959:G4959,"&lt;="&amp;IRR_MAXWIND))</f>
        <v>#NAME?</v>
      </c>
      <c r="P4975" s="13" t="e">
        <f ca="1">CalcTable[[#This Row],[ET_o]]*KL</f>
        <v>#NAME?</v>
      </c>
      <c r="Q4975" s="13" t="e">
        <f ca="1">IF(WILTPT&lt;=0,1,MAX(0,MIN(1,(CalcTable[[#This Row],[IWC]]-WILTPT)/(MAD-WILTPT))))</f>
        <v>#NAME?</v>
      </c>
      <c r="R4975" s="13" t="e">
        <f ca="1">CalcTable[[#This Row],[ETMult]]*CalcTable[[#This Row],[ETb]]</f>
        <v>#NAME?</v>
      </c>
      <c r="S4975" s="13" t="b">
        <f>INDEX(IRR_LIST,CalcTable[[#This Row],[Day of Week]]+1)</f>
        <v>0</v>
      </c>
      <c r="T4975" s="13">
        <f t="shared" ca="1" si="1554"/>
        <v>7.2</v>
      </c>
      <c r="U4975" s="13" t="b">
        <f ca="1">IF(CalcTable[[#This Row],[IrrPrecip]]&gt;=IC_MM,FALSE,TRUE)</f>
        <v>1</v>
      </c>
      <c r="V4975" s="13" t="b">
        <f t="shared" si="1555"/>
        <v>1</v>
      </c>
      <c r="W4975" s="13" t="e">
        <f ca="1">IF(AND(IRR_DRIP=FALSE,CalcTable[[#This Row],[IrrHours]]&lt;=0),FALSE,TRUE)</f>
        <v>#NAME?</v>
      </c>
      <c r="X4975" s="13" t="e">
        <f ca="1">AND(CalcTable[[#This Row],[IrrDay]],CalcTable[[#This Row],[IrrRain]],CalcTable[[#This Row],[IrrWarm]],CalcTable[[#This Row],[IrrWindy]])</f>
        <v>#NAME?</v>
      </c>
      <c r="Y4975" s="13" t="e">
        <f t="shared" ca="1" si="1556"/>
        <v>#NAME?</v>
      </c>
      <c r="Z4975" s="13" t="e">
        <f ca="1">CalcTable[[#This Row],[IrrHours]]/5</f>
        <v>#NAME?</v>
      </c>
      <c r="AA4975" s="13" t="e">
        <f ca="1">IF(CalcTable[[#This Row],[IrrFlag]]=FALSE,0,MAX(0,CalcTable[[#This Row],[VolRednWind]]*(FCAP*IRR_TARGET-CalcTable[[#This Row],[IWC]])))</f>
        <v>#NAME?</v>
      </c>
      <c r="AB4975" s="13" t="e">
        <f ca="1">CalcTable[[#This Row],[IWC]]+CalcTable[[#This Row],[Eff Precip]]+CalcTable[[#This Row],[IrrAmt]]-CalcTable[[#This Row],[AET]]</f>
        <v>#NAME?</v>
      </c>
      <c r="AC4975" s="13" t="e">
        <f ca="1">IF(CalcTable[[#This Row],[PWC]]&gt;FCAP,MIN(24*PERC,MIN(SAT,CalcTable[[#This Row],[PWC]])-FCAP),0)</f>
        <v>#NAME?</v>
      </c>
      <c r="AD4975" s="13" t="e">
        <f ca="1">IF(CalcTable[[#This Row],[PWC]]&gt;SAT,CalcTable[[#This Row],[PWC]]-SAT,0)</f>
        <v>#NAME?</v>
      </c>
      <c r="AE4975" s="13" t="e">
        <f ca="1">CalcTable[[#This Row],[PWC]]-CalcTable[[#This Row],[PercAmt]]-CalcTable[[#This Row],[Runoff]]</f>
        <v>#NAME?</v>
      </c>
      <c r="AF4975" s="13" t="e">
        <f ca="1">CalcTable[[#This Row],[IrrAmt]]/1000*CUR_IRR_AREA*10000/IRR_EFF</f>
        <v>#NAME?</v>
      </c>
      <c r="AG4975" s="147"/>
      <c r="AH4975" s="13"/>
      <c r="AI4975" s="50">
        <v>0</v>
      </c>
      <c r="AJ4975" s="50">
        <v>0</v>
      </c>
      <c r="AK4975" s="50">
        <v>7.8185633249421187</v>
      </c>
      <c r="AL4975" s="50">
        <v>8.9013041831210735</v>
      </c>
      <c r="AM4975" s="50"/>
      <c r="AN4975" s="50"/>
      <c r="AO4975" s="50"/>
      <c r="AP4975" s="50"/>
      <c r="AQ4975" s="50"/>
      <c r="AR4975" s="50"/>
      <c r="AS4975" s="50"/>
      <c r="AT4975" s="50"/>
      <c r="AU4975" s="50"/>
      <c r="AV4975" s="50"/>
      <c r="AW4975" s="50"/>
      <c r="AX4975" s="50">
        <f t="shared" si="1567"/>
        <v>16.719867508063192</v>
      </c>
      <c r="AY4975" s="50"/>
      <c r="AZ4975" s="50">
        <f t="shared" si="1557"/>
        <v>375.77718480403598</v>
      </c>
      <c r="BA4975" s="50">
        <f t="shared" si="1558"/>
        <v>578.57757025383307</v>
      </c>
      <c r="BB4975" s="50">
        <f t="shared" si="1559"/>
        <v>596.47172191116829</v>
      </c>
      <c r="BC4975" s="17">
        <f t="shared" si="1560"/>
        <v>19926</v>
      </c>
      <c r="BD4975" s="50">
        <f t="shared" si="1561"/>
        <v>16.719867508063192</v>
      </c>
      <c r="BE4975" s="50">
        <f t="shared" si="1562"/>
        <v>375.77718480403598</v>
      </c>
      <c r="BF4975" s="50">
        <f t="shared" si="1568"/>
        <v>614.65184839960614</v>
      </c>
      <c r="BG4975" s="50"/>
      <c r="BH4975" s="17">
        <f t="shared" si="1563"/>
        <v>0</v>
      </c>
      <c r="BI4975" s="17">
        <f t="shared" si="1571"/>
        <v>4975</v>
      </c>
      <c r="BJ4975" s="17">
        <f t="shared" si="1569"/>
        <v>4975</v>
      </c>
      <c r="BK4975" s="150">
        <f t="shared" si="1570"/>
        <v>33784</v>
      </c>
      <c r="BL4975" s="50" t="e">
        <f t="shared" ca="1" si="1564"/>
        <v>#NAME?</v>
      </c>
      <c r="BM4975" s="50" t="e">
        <f t="shared" ca="1" si="1565"/>
        <v>#NAME?</v>
      </c>
      <c r="BN4975" s="50" t="e">
        <f t="shared" ca="1" si="1566"/>
        <v>#NAME?</v>
      </c>
    </row>
    <row r="4976" spans="1:66" x14ac:dyDescent="0.35">
      <c r="A4976" s="48">
        <v>33785</v>
      </c>
      <c r="B4976" s="17">
        <v>1992</v>
      </c>
      <c r="C4976" s="17">
        <v>6</v>
      </c>
      <c r="D4976" s="17">
        <v>182</v>
      </c>
      <c r="E4976" s="17">
        <v>30</v>
      </c>
      <c r="F4976" s="17">
        <v>3</v>
      </c>
      <c r="G4976" s="50">
        <v>6</v>
      </c>
      <c r="H4976" s="32">
        <v>1.6999395353582121</v>
      </c>
      <c r="I4976" s="50">
        <v>4.166666666666667</v>
      </c>
      <c r="J4976" s="13">
        <v>11.8</v>
      </c>
      <c r="K4976" s="13">
        <f t="shared" si="1552"/>
        <v>11.8</v>
      </c>
      <c r="L4976" s="13">
        <f t="shared" si="1553"/>
        <v>5.1000000000000005</v>
      </c>
      <c r="M4976" s="13" t="e">
        <f ca="1">CalcTable[[#This Row],[IWC]]-AE4975</f>
        <v>#NAME?</v>
      </c>
      <c r="N4976" s="13" t="e">
        <f ca="1">IF(CalcTable[[#This Row],[Day of Year]]&lt;123,FCAP,AE4975)</f>
        <v>#NAME?</v>
      </c>
      <c r="O4976" s="17" t="e">
        <f ca="1">IF(IRR_DRIP,5,COUNTIF('IDET Wind Values'!C4960:G4960,"&lt;="&amp;IRR_MAXWIND))</f>
        <v>#NAME?</v>
      </c>
      <c r="P4976" s="13" t="e">
        <f ca="1">CalcTable[[#This Row],[ET_o]]*KL</f>
        <v>#NAME?</v>
      </c>
      <c r="Q4976" s="13" t="e">
        <f ca="1">IF(WILTPT&lt;=0,1,MAX(0,MIN(1,(CalcTable[[#This Row],[IWC]]-WILTPT)/(MAD-WILTPT))))</f>
        <v>#NAME?</v>
      </c>
      <c r="R4976" s="13" t="e">
        <f ca="1">CalcTable[[#This Row],[ETMult]]*CalcTable[[#This Row],[ETb]]</f>
        <v>#NAME?</v>
      </c>
      <c r="S4976" s="13" t="b">
        <f>INDEX(IRR_LIST,CalcTable[[#This Row],[Day of Week]]+1)</f>
        <v>1</v>
      </c>
      <c r="T4976" s="13">
        <f t="shared" ca="1" si="1554"/>
        <v>16</v>
      </c>
      <c r="U4976" s="13" t="b">
        <f ca="1">IF(CalcTable[[#This Row],[IrrPrecip]]&gt;=IC_MM,FALSE,TRUE)</f>
        <v>0</v>
      </c>
      <c r="V4976" s="13" t="b">
        <f t="shared" si="1555"/>
        <v>1</v>
      </c>
      <c r="W4976" s="13" t="e">
        <f ca="1">IF(AND(IRR_DRIP=FALSE,CalcTable[[#This Row],[IrrHours]]&lt;=0),FALSE,TRUE)</f>
        <v>#NAME?</v>
      </c>
      <c r="X4976" s="13" t="e">
        <f ca="1">AND(CalcTable[[#This Row],[IrrDay]],CalcTable[[#This Row],[IrrRain]],CalcTable[[#This Row],[IrrWarm]],CalcTable[[#This Row],[IrrWindy]])</f>
        <v>#NAME?</v>
      </c>
      <c r="Y4976" s="13" t="e">
        <f t="shared" ca="1" si="1556"/>
        <v>#NAME?</v>
      </c>
      <c r="Z4976" s="13" t="e">
        <f ca="1">CalcTable[[#This Row],[IrrHours]]/5</f>
        <v>#NAME?</v>
      </c>
      <c r="AA4976" s="13" t="e">
        <f ca="1">IF(CalcTable[[#This Row],[IrrFlag]]=FALSE,0,MAX(0,CalcTable[[#This Row],[VolRednWind]]*(FCAP*IRR_TARGET-CalcTable[[#This Row],[IWC]])))</f>
        <v>#NAME?</v>
      </c>
      <c r="AB4976" s="13" t="e">
        <f ca="1">CalcTable[[#This Row],[IWC]]+CalcTable[[#This Row],[Eff Precip]]+CalcTable[[#This Row],[IrrAmt]]-CalcTable[[#This Row],[AET]]</f>
        <v>#NAME?</v>
      </c>
      <c r="AC4976" s="13" t="e">
        <f ca="1">IF(CalcTable[[#This Row],[PWC]]&gt;FCAP,MIN(24*PERC,MIN(SAT,CalcTable[[#This Row],[PWC]])-FCAP),0)</f>
        <v>#NAME?</v>
      </c>
      <c r="AD4976" s="13" t="e">
        <f ca="1">IF(CalcTable[[#This Row],[PWC]]&gt;SAT,CalcTable[[#This Row],[PWC]]-SAT,0)</f>
        <v>#NAME?</v>
      </c>
      <c r="AE4976" s="13" t="e">
        <f ca="1">CalcTable[[#This Row],[PWC]]-CalcTable[[#This Row],[PercAmt]]-CalcTable[[#This Row],[Runoff]]</f>
        <v>#NAME?</v>
      </c>
      <c r="AF4976" s="13" t="e">
        <f ca="1">CalcTable[[#This Row],[IrrAmt]]/1000*CUR_IRR_AREA*10000/IRR_EFF</f>
        <v>#NAME?</v>
      </c>
      <c r="AG4976" s="147"/>
      <c r="AH4976" s="13"/>
      <c r="AI4976" s="50">
        <v>0</v>
      </c>
      <c r="AJ4976" s="50">
        <v>0</v>
      </c>
      <c r="AK4976" s="50">
        <v>0</v>
      </c>
      <c r="AL4976" s="50">
        <v>0</v>
      </c>
      <c r="AM4976" s="50"/>
      <c r="AN4976" s="50"/>
      <c r="AO4976" s="50"/>
      <c r="AP4976" s="50"/>
      <c r="AQ4976" s="50"/>
      <c r="AR4976" s="50"/>
      <c r="AS4976" s="50"/>
      <c r="AT4976" s="50"/>
      <c r="AU4976" s="50"/>
      <c r="AV4976" s="50"/>
      <c r="AW4976" s="50"/>
      <c r="AX4976" s="50">
        <f t="shared" si="1567"/>
        <v>0</v>
      </c>
      <c r="AY4976" s="50"/>
      <c r="AZ4976" s="50">
        <f t="shared" si="1557"/>
        <v>0</v>
      </c>
      <c r="BA4976" s="50">
        <f t="shared" si="1558"/>
        <v>0</v>
      </c>
      <c r="BB4976" s="50">
        <f t="shared" si="1559"/>
        <v>0</v>
      </c>
      <c r="BC4976" s="17">
        <f t="shared" si="1560"/>
        <v>19926</v>
      </c>
      <c r="BD4976" s="50">
        <f t="shared" si="1561"/>
        <v>0</v>
      </c>
      <c r="BE4976" s="50">
        <f t="shared" si="1562"/>
        <v>0</v>
      </c>
      <c r="BF4976" s="50">
        <f t="shared" si="1568"/>
        <v>0</v>
      </c>
      <c r="BG4976" s="50"/>
      <c r="BH4976" s="17">
        <f t="shared" si="1563"/>
        <v>0</v>
      </c>
      <c r="BI4976" s="17">
        <f t="shared" si="1571"/>
        <v>4976</v>
      </c>
      <c r="BJ4976" s="17">
        <f t="shared" si="1569"/>
        <v>4976</v>
      </c>
      <c r="BK4976" s="150">
        <f t="shared" si="1570"/>
        <v>33785</v>
      </c>
      <c r="BL4976" s="50" t="e">
        <f t="shared" ca="1" si="1564"/>
        <v>#NAME?</v>
      </c>
      <c r="BM4976" s="50" t="e">
        <f t="shared" ca="1" si="1565"/>
        <v>#NAME?</v>
      </c>
      <c r="BN4976" s="50" t="e">
        <f t="shared" ca="1" si="1566"/>
        <v>#NAME?</v>
      </c>
    </row>
    <row r="4977" spans="1:66" x14ac:dyDescent="0.35">
      <c r="A4977" s="48">
        <v>33786</v>
      </c>
      <c r="B4977" s="17">
        <v>1992</v>
      </c>
      <c r="C4977" s="17">
        <v>7</v>
      </c>
      <c r="D4977" s="17">
        <v>183</v>
      </c>
      <c r="E4977" s="17">
        <v>1</v>
      </c>
      <c r="F4977" s="17">
        <v>4</v>
      </c>
      <c r="G4977" s="50">
        <v>7.3</v>
      </c>
      <c r="H4977" s="32">
        <v>2.9419867599556255</v>
      </c>
      <c r="I4977" s="50">
        <v>4.333333333333333</v>
      </c>
      <c r="J4977" s="13">
        <v>1</v>
      </c>
      <c r="K4977" s="13">
        <f t="shared" si="1552"/>
        <v>1</v>
      </c>
      <c r="L4977" s="13">
        <f t="shared" si="1553"/>
        <v>0</v>
      </c>
      <c r="M4977" s="13" t="e">
        <f ca="1">CalcTable[[#This Row],[IWC]]-AE4976</f>
        <v>#NAME?</v>
      </c>
      <c r="N4977" s="13" t="e">
        <f ca="1">IF(CalcTable[[#This Row],[Day of Year]]&lt;123,FCAP,AE4976)</f>
        <v>#NAME?</v>
      </c>
      <c r="O4977" s="17" t="e">
        <f ca="1">IF(IRR_DRIP,5,COUNTIF('IDET Wind Values'!C4961:G4961,"&lt;="&amp;IRR_MAXWIND))</f>
        <v>#NAME?</v>
      </c>
      <c r="P4977" s="13" t="e">
        <f ca="1">CalcTable[[#This Row],[ET_o]]*KL</f>
        <v>#NAME?</v>
      </c>
      <c r="Q4977" s="13" t="e">
        <f ca="1">IF(WILTPT&lt;=0,1,MAX(0,MIN(1,(CalcTable[[#This Row],[IWC]]-WILTPT)/(MAD-WILTPT))))</f>
        <v>#NAME?</v>
      </c>
      <c r="R4977" s="13" t="e">
        <f ca="1">CalcTable[[#This Row],[ETMult]]*CalcTable[[#This Row],[ETb]]</f>
        <v>#NAME?</v>
      </c>
      <c r="S4977" s="13" t="b">
        <f>INDEX(IRR_LIST,CalcTable[[#This Row],[Day of Week]]+1)</f>
        <v>0</v>
      </c>
      <c r="T4977" s="13">
        <f t="shared" ca="1" si="1554"/>
        <v>22.4</v>
      </c>
      <c r="U4977" s="13" t="b">
        <f ca="1">IF(CalcTable[[#This Row],[IrrPrecip]]&gt;=IC_MM,FALSE,TRUE)</f>
        <v>0</v>
      </c>
      <c r="V4977" s="13" t="b">
        <f t="shared" si="1555"/>
        <v>1</v>
      </c>
      <c r="W4977" s="13" t="e">
        <f ca="1">IF(AND(IRR_DRIP=FALSE,CalcTable[[#This Row],[IrrHours]]&lt;=0),FALSE,TRUE)</f>
        <v>#NAME?</v>
      </c>
      <c r="X4977" s="13" t="e">
        <f ca="1">AND(CalcTable[[#This Row],[IrrDay]],CalcTable[[#This Row],[IrrRain]],CalcTable[[#This Row],[IrrWarm]],CalcTable[[#This Row],[IrrWindy]])</f>
        <v>#NAME?</v>
      </c>
      <c r="Y4977" s="13" t="e">
        <f t="shared" ca="1" si="1556"/>
        <v>#NAME?</v>
      </c>
      <c r="Z4977" s="13" t="e">
        <f ca="1">CalcTable[[#This Row],[IrrHours]]/5</f>
        <v>#NAME?</v>
      </c>
      <c r="AA4977" s="13" t="e">
        <f ca="1">IF(CalcTable[[#This Row],[IrrFlag]]=FALSE,0,MAX(0,CalcTable[[#This Row],[VolRednWind]]*(FCAP*IRR_TARGET-CalcTable[[#This Row],[IWC]])))</f>
        <v>#NAME?</v>
      </c>
      <c r="AB4977" s="13" t="e">
        <f ca="1">CalcTable[[#This Row],[IWC]]+CalcTable[[#This Row],[Eff Precip]]+CalcTable[[#This Row],[IrrAmt]]-CalcTable[[#This Row],[AET]]</f>
        <v>#NAME?</v>
      </c>
      <c r="AC4977" s="13" t="e">
        <f ca="1">IF(CalcTable[[#This Row],[PWC]]&gt;FCAP,MIN(24*PERC,MIN(SAT,CalcTable[[#This Row],[PWC]])-FCAP),0)</f>
        <v>#NAME?</v>
      </c>
      <c r="AD4977" s="13" t="e">
        <f ca="1">IF(CalcTable[[#This Row],[PWC]]&gt;SAT,CalcTable[[#This Row],[PWC]]-SAT,0)</f>
        <v>#NAME?</v>
      </c>
      <c r="AE4977" s="13" t="e">
        <f ca="1">CalcTable[[#This Row],[PWC]]-CalcTable[[#This Row],[PercAmt]]-CalcTable[[#This Row],[Runoff]]</f>
        <v>#NAME?</v>
      </c>
      <c r="AF4977" s="13" t="e">
        <f ca="1">CalcTable[[#This Row],[IrrAmt]]/1000*CUR_IRR_AREA*10000/IRR_EFF</f>
        <v>#NAME?</v>
      </c>
      <c r="AG4977" s="147"/>
      <c r="AH4977" s="13"/>
      <c r="AI4977" s="50">
        <v>0</v>
      </c>
      <c r="AJ4977" s="50">
        <v>0</v>
      </c>
      <c r="AK4977" s="50">
        <v>0</v>
      </c>
      <c r="AL4977" s="50">
        <v>0</v>
      </c>
      <c r="AM4977" s="50"/>
      <c r="AN4977" s="50"/>
      <c r="AO4977" s="50"/>
      <c r="AP4977" s="50"/>
      <c r="AQ4977" s="50"/>
      <c r="AR4977" s="50"/>
      <c r="AS4977" s="50"/>
      <c r="AT4977" s="50"/>
      <c r="AU4977" s="50"/>
      <c r="AV4977" s="50"/>
      <c r="AW4977" s="50"/>
      <c r="AX4977" s="50">
        <f t="shared" si="1567"/>
        <v>0</v>
      </c>
      <c r="AY4977" s="50"/>
      <c r="AZ4977" s="50">
        <f t="shared" si="1557"/>
        <v>0</v>
      </c>
      <c r="BA4977" s="50">
        <f t="shared" si="1558"/>
        <v>0</v>
      </c>
      <c r="BB4977" s="50">
        <f t="shared" si="1559"/>
        <v>0</v>
      </c>
      <c r="BC4977" s="17">
        <f t="shared" si="1560"/>
        <v>19927</v>
      </c>
      <c r="BD4977" s="50">
        <f t="shared" si="1561"/>
        <v>0</v>
      </c>
      <c r="BE4977" s="50">
        <f t="shared" si="1562"/>
        <v>0</v>
      </c>
      <c r="BF4977" s="50">
        <f t="shared" si="1568"/>
        <v>0</v>
      </c>
      <c r="BG4977" s="50"/>
      <c r="BH4977" s="17">
        <f t="shared" si="1563"/>
        <v>0</v>
      </c>
      <c r="BI4977" s="17">
        <f t="shared" si="1571"/>
        <v>4977</v>
      </c>
      <c r="BJ4977" s="17">
        <f t="shared" si="1569"/>
        <v>4977</v>
      </c>
      <c r="BK4977" s="150">
        <f t="shared" si="1570"/>
        <v>33786</v>
      </c>
      <c r="BL4977" s="50" t="e">
        <f t="shared" ca="1" si="1564"/>
        <v>#NAME?</v>
      </c>
      <c r="BM4977" s="50" t="e">
        <f t="shared" ca="1" si="1565"/>
        <v>#NAME?</v>
      </c>
      <c r="BN4977" s="50" t="e">
        <f t="shared" ca="1" si="1566"/>
        <v>#NAME?</v>
      </c>
    </row>
    <row r="4978" spans="1:66" x14ac:dyDescent="0.35">
      <c r="A4978" s="48">
        <v>33787</v>
      </c>
      <c r="B4978" s="17">
        <v>1992</v>
      </c>
      <c r="C4978" s="17">
        <v>7</v>
      </c>
      <c r="D4978" s="17">
        <v>184</v>
      </c>
      <c r="E4978" s="17">
        <v>2</v>
      </c>
      <c r="F4978" s="17">
        <v>5</v>
      </c>
      <c r="G4978" s="50">
        <v>6.9</v>
      </c>
      <c r="H4978" s="32">
        <v>2.8861357827779832</v>
      </c>
      <c r="I4978" s="50">
        <v>6</v>
      </c>
      <c r="J4978" s="13">
        <v>0</v>
      </c>
      <c r="K4978" s="13">
        <f t="shared" si="1552"/>
        <v>0</v>
      </c>
      <c r="L4978" s="13">
        <f t="shared" si="1553"/>
        <v>0</v>
      </c>
      <c r="M4978" s="13" t="e">
        <f ca="1">CalcTable[[#This Row],[IWC]]-AE4977</f>
        <v>#NAME?</v>
      </c>
      <c r="N4978" s="13" t="e">
        <f ca="1">IF(CalcTable[[#This Row],[Day of Year]]&lt;123,FCAP,AE4977)</f>
        <v>#NAME?</v>
      </c>
      <c r="O4978" s="17" t="e">
        <f ca="1">IF(IRR_DRIP,5,COUNTIF('IDET Wind Values'!C4962:G4962,"&lt;="&amp;IRR_MAXWIND))</f>
        <v>#NAME?</v>
      </c>
      <c r="P4978" s="13" t="e">
        <f ca="1">CalcTable[[#This Row],[ET_o]]*KL</f>
        <v>#NAME?</v>
      </c>
      <c r="Q4978" s="13" t="e">
        <f ca="1">IF(WILTPT&lt;=0,1,MAX(0,MIN(1,(CalcTable[[#This Row],[IWC]]-WILTPT)/(MAD-WILTPT))))</f>
        <v>#NAME?</v>
      </c>
      <c r="R4978" s="13" t="e">
        <f ca="1">CalcTable[[#This Row],[ETMult]]*CalcTable[[#This Row],[ETb]]</f>
        <v>#NAME?</v>
      </c>
      <c r="S4978" s="13" t="b">
        <f>INDEX(IRR_LIST,CalcTable[[#This Row],[Day of Week]]+1)</f>
        <v>1</v>
      </c>
      <c r="T4978" s="13">
        <f t="shared" ca="1" si="1554"/>
        <v>12.8</v>
      </c>
      <c r="U4978" s="13" t="b">
        <f ca="1">IF(CalcTable[[#This Row],[IrrPrecip]]&gt;=IC_MM,FALSE,TRUE)</f>
        <v>0</v>
      </c>
      <c r="V4978" s="13" t="b">
        <f t="shared" si="1555"/>
        <v>1</v>
      </c>
      <c r="W4978" s="13" t="e">
        <f ca="1">IF(AND(IRR_DRIP=FALSE,CalcTable[[#This Row],[IrrHours]]&lt;=0),FALSE,TRUE)</f>
        <v>#NAME?</v>
      </c>
      <c r="X4978" s="13" t="e">
        <f ca="1">AND(CalcTable[[#This Row],[IrrDay]],CalcTable[[#This Row],[IrrRain]],CalcTable[[#This Row],[IrrWarm]],CalcTable[[#This Row],[IrrWindy]])</f>
        <v>#NAME?</v>
      </c>
      <c r="Y4978" s="13" t="e">
        <f t="shared" ca="1" si="1556"/>
        <v>#NAME?</v>
      </c>
      <c r="Z4978" s="13" t="e">
        <f ca="1">CalcTable[[#This Row],[IrrHours]]/5</f>
        <v>#NAME?</v>
      </c>
      <c r="AA4978" s="13" t="e">
        <f ca="1">IF(CalcTable[[#This Row],[IrrFlag]]=FALSE,0,MAX(0,CalcTable[[#This Row],[VolRednWind]]*(FCAP*IRR_TARGET-CalcTable[[#This Row],[IWC]])))</f>
        <v>#NAME?</v>
      </c>
      <c r="AB4978" s="13" t="e">
        <f ca="1">CalcTable[[#This Row],[IWC]]+CalcTable[[#This Row],[Eff Precip]]+CalcTable[[#This Row],[IrrAmt]]-CalcTable[[#This Row],[AET]]</f>
        <v>#NAME?</v>
      </c>
      <c r="AC4978" s="13" t="e">
        <f ca="1">IF(CalcTable[[#This Row],[PWC]]&gt;FCAP,MIN(24*PERC,MIN(SAT,CalcTable[[#This Row],[PWC]])-FCAP),0)</f>
        <v>#NAME?</v>
      </c>
      <c r="AD4978" s="13" t="e">
        <f ca="1">IF(CalcTable[[#This Row],[PWC]]&gt;SAT,CalcTable[[#This Row],[PWC]]-SAT,0)</f>
        <v>#NAME?</v>
      </c>
      <c r="AE4978" s="13" t="e">
        <f ca="1">CalcTable[[#This Row],[PWC]]-CalcTable[[#This Row],[PercAmt]]-CalcTable[[#This Row],[Runoff]]</f>
        <v>#NAME?</v>
      </c>
      <c r="AF4978" s="13" t="e">
        <f ca="1">CalcTable[[#This Row],[IrrAmt]]/1000*CUR_IRR_AREA*10000/IRR_EFF</f>
        <v>#NAME?</v>
      </c>
      <c r="AG4978" s="147"/>
      <c r="AH4978" s="13"/>
      <c r="AI4978" s="50">
        <v>0</v>
      </c>
      <c r="AJ4978" s="50">
        <v>0</v>
      </c>
      <c r="AK4978" s="50">
        <v>0</v>
      </c>
      <c r="AL4978" s="50">
        <v>0</v>
      </c>
      <c r="AM4978" s="50"/>
      <c r="AN4978" s="50"/>
      <c r="AO4978" s="50"/>
      <c r="AP4978" s="50"/>
      <c r="AQ4978" s="50"/>
      <c r="AR4978" s="50"/>
      <c r="AS4978" s="50"/>
      <c r="AT4978" s="50"/>
      <c r="AU4978" s="50"/>
      <c r="AV4978" s="50"/>
      <c r="AW4978" s="50"/>
      <c r="AX4978" s="50">
        <f t="shared" si="1567"/>
        <v>0</v>
      </c>
      <c r="AY4978" s="50"/>
      <c r="AZ4978" s="50">
        <f t="shared" si="1557"/>
        <v>0</v>
      </c>
      <c r="BA4978" s="50">
        <f t="shared" si="1558"/>
        <v>0</v>
      </c>
      <c r="BB4978" s="50">
        <f t="shared" si="1559"/>
        <v>0</v>
      </c>
      <c r="BC4978" s="17">
        <f t="shared" si="1560"/>
        <v>19927</v>
      </c>
      <c r="BD4978" s="50">
        <f t="shared" si="1561"/>
        <v>0</v>
      </c>
      <c r="BE4978" s="50">
        <f t="shared" si="1562"/>
        <v>0</v>
      </c>
      <c r="BF4978" s="50">
        <f t="shared" si="1568"/>
        <v>0</v>
      </c>
      <c r="BG4978" s="50"/>
      <c r="BH4978" s="17">
        <f t="shared" si="1563"/>
        <v>0</v>
      </c>
      <c r="BI4978" s="17">
        <f t="shared" si="1571"/>
        <v>4978</v>
      </c>
      <c r="BJ4978" s="17">
        <f t="shared" si="1569"/>
        <v>4978</v>
      </c>
      <c r="BK4978" s="150">
        <f t="shared" si="1570"/>
        <v>33787</v>
      </c>
      <c r="BL4978" s="50" t="e">
        <f t="shared" ca="1" si="1564"/>
        <v>#NAME?</v>
      </c>
      <c r="BM4978" s="50" t="e">
        <f t="shared" ca="1" si="1565"/>
        <v>#NAME?</v>
      </c>
      <c r="BN4978" s="50" t="e">
        <f t="shared" ca="1" si="1566"/>
        <v>#NAME?</v>
      </c>
    </row>
    <row r="4979" spans="1:66" x14ac:dyDescent="0.35">
      <c r="A4979" s="48">
        <v>33788</v>
      </c>
      <c r="B4979" s="17">
        <v>1992</v>
      </c>
      <c r="C4979" s="17">
        <v>7</v>
      </c>
      <c r="D4979" s="17">
        <v>185</v>
      </c>
      <c r="E4979" s="17">
        <v>3</v>
      </c>
      <c r="F4979" s="17">
        <v>6</v>
      </c>
      <c r="G4979" s="50">
        <v>7.8</v>
      </c>
      <c r="H4979" s="32">
        <v>2.6003723956227605</v>
      </c>
      <c r="I4979" s="50">
        <v>4.333333333333333</v>
      </c>
      <c r="J4979" s="13">
        <v>0.4</v>
      </c>
      <c r="K4979" s="13">
        <f t="shared" si="1552"/>
        <v>0.4</v>
      </c>
      <c r="L4979" s="13">
        <f t="shared" si="1553"/>
        <v>0</v>
      </c>
      <c r="M4979" s="13" t="e">
        <f ca="1">CalcTable[[#This Row],[IWC]]-AE4978</f>
        <v>#NAME?</v>
      </c>
      <c r="N4979" s="13" t="e">
        <f ca="1">IF(CalcTable[[#This Row],[Day of Year]]&lt;123,FCAP,AE4978)</f>
        <v>#NAME?</v>
      </c>
      <c r="O4979" s="17" t="e">
        <f ca="1">IF(IRR_DRIP,5,COUNTIF('IDET Wind Values'!C4963:G4963,"&lt;="&amp;IRR_MAXWIND))</f>
        <v>#NAME?</v>
      </c>
      <c r="P4979" s="13" t="e">
        <f ca="1">CalcTable[[#This Row],[ET_o]]*KL</f>
        <v>#NAME?</v>
      </c>
      <c r="Q4979" s="13" t="e">
        <f ca="1">IF(WILTPT&lt;=0,1,MAX(0,MIN(1,(CalcTable[[#This Row],[IWC]]-WILTPT)/(MAD-WILTPT))))</f>
        <v>#NAME?</v>
      </c>
      <c r="R4979" s="13" t="e">
        <f ca="1">CalcTable[[#This Row],[ETMult]]*CalcTable[[#This Row],[ETb]]</f>
        <v>#NAME?</v>
      </c>
      <c r="S4979" s="13" t="b">
        <f>INDEX(IRR_LIST,CalcTable[[#This Row],[Day of Week]]+1)</f>
        <v>0</v>
      </c>
      <c r="T4979" s="13">
        <f t="shared" ca="1" si="1554"/>
        <v>1</v>
      </c>
      <c r="U4979" s="13" t="b">
        <f ca="1">IF(CalcTable[[#This Row],[IrrPrecip]]&gt;=IC_MM,FALSE,TRUE)</f>
        <v>1</v>
      </c>
      <c r="V4979" s="13" t="b">
        <f t="shared" si="1555"/>
        <v>1</v>
      </c>
      <c r="W4979" s="13" t="e">
        <f ca="1">IF(AND(IRR_DRIP=FALSE,CalcTable[[#This Row],[IrrHours]]&lt;=0),FALSE,TRUE)</f>
        <v>#NAME?</v>
      </c>
      <c r="X4979" s="13" t="e">
        <f ca="1">AND(CalcTable[[#This Row],[IrrDay]],CalcTable[[#This Row],[IrrRain]],CalcTable[[#This Row],[IrrWarm]],CalcTable[[#This Row],[IrrWindy]])</f>
        <v>#NAME?</v>
      </c>
      <c r="Y4979" s="13" t="e">
        <f t="shared" ca="1" si="1556"/>
        <v>#NAME?</v>
      </c>
      <c r="Z4979" s="13" t="e">
        <f ca="1">CalcTable[[#This Row],[IrrHours]]/5</f>
        <v>#NAME?</v>
      </c>
      <c r="AA4979" s="13" t="e">
        <f ca="1">IF(CalcTable[[#This Row],[IrrFlag]]=FALSE,0,MAX(0,CalcTable[[#This Row],[VolRednWind]]*(FCAP*IRR_TARGET-CalcTable[[#This Row],[IWC]])))</f>
        <v>#NAME?</v>
      </c>
      <c r="AB4979" s="13" t="e">
        <f ca="1">CalcTable[[#This Row],[IWC]]+CalcTable[[#This Row],[Eff Precip]]+CalcTable[[#This Row],[IrrAmt]]-CalcTable[[#This Row],[AET]]</f>
        <v>#NAME?</v>
      </c>
      <c r="AC4979" s="13" t="e">
        <f ca="1">IF(CalcTable[[#This Row],[PWC]]&gt;FCAP,MIN(24*PERC,MIN(SAT,CalcTable[[#This Row],[PWC]])-FCAP),0)</f>
        <v>#NAME?</v>
      </c>
      <c r="AD4979" s="13" t="e">
        <f ca="1">IF(CalcTable[[#This Row],[PWC]]&gt;SAT,CalcTable[[#This Row],[PWC]]-SAT,0)</f>
        <v>#NAME?</v>
      </c>
      <c r="AE4979" s="13" t="e">
        <f ca="1">CalcTable[[#This Row],[PWC]]-CalcTable[[#This Row],[PercAmt]]-CalcTable[[#This Row],[Runoff]]</f>
        <v>#NAME?</v>
      </c>
      <c r="AF4979" s="13" t="e">
        <f ca="1">CalcTable[[#This Row],[IrrAmt]]/1000*CUR_IRR_AREA*10000/IRR_EFF</f>
        <v>#NAME?</v>
      </c>
      <c r="AG4979" s="147"/>
      <c r="AH4979" s="13"/>
      <c r="AI4979" s="50">
        <v>0</v>
      </c>
      <c r="AJ4979" s="50">
        <v>0</v>
      </c>
      <c r="AK4979" s="50">
        <v>0</v>
      </c>
      <c r="AL4979" s="50">
        <v>5.4854673985034843</v>
      </c>
      <c r="AM4979" s="50"/>
      <c r="AN4979" s="50"/>
      <c r="AO4979" s="50"/>
      <c r="AP4979" s="50"/>
      <c r="AQ4979" s="50"/>
      <c r="AR4979" s="50"/>
      <c r="AS4979" s="50"/>
      <c r="AT4979" s="50"/>
      <c r="AU4979" s="50"/>
      <c r="AV4979" s="50"/>
      <c r="AW4979" s="50"/>
      <c r="AX4979" s="50">
        <f t="shared" si="1567"/>
        <v>5.4854673985034843</v>
      </c>
      <c r="AY4979" s="50"/>
      <c r="AZ4979" s="50">
        <f t="shared" si="1557"/>
        <v>160.90704368943554</v>
      </c>
      <c r="BA4979" s="50">
        <f t="shared" si="1558"/>
        <v>247.74576568055949</v>
      </c>
      <c r="BB4979" s="50">
        <f t="shared" si="1559"/>
        <v>255.40800585624692</v>
      </c>
      <c r="BC4979" s="17">
        <f t="shared" si="1560"/>
        <v>19927</v>
      </c>
      <c r="BD4979" s="50">
        <f t="shared" si="1561"/>
        <v>5.4854673985034843</v>
      </c>
      <c r="BE4979" s="50">
        <f t="shared" si="1562"/>
        <v>160.90704368943554</v>
      </c>
      <c r="BF4979" s="50">
        <f t="shared" si="1568"/>
        <v>263.19269988624785</v>
      </c>
      <c r="BG4979" s="50"/>
      <c r="BH4979" s="17">
        <f t="shared" si="1563"/>
        <v>0</v>
      </c>
      <c r="BI4979" s="17">
        <f t="shared" si="1571"/>
        <v>4979</v>
      </c>
      <c r="BJ4979" s="17">
        <f t="shared" si="1569"/>
        <v>4979</v>
      </c>
      <c r="BK4979" s="150">
        <f t="shared" si="1570"/>
        <v>33788</v>
      </c>
      <c r="BL4979" s="50" t="e">
        <f t="shared" ca="1" si="1564"/>
        <v>#NAME?</v>
      </c>
      <c r="BM4979" s="50" t="e">
        <f t="shared" ca="1" si="1565"/>
        <v>#NAME?</v>
      </c>
      <c r="BN4979" s="50" t="e">
        <f t="shared" ca="1" si="1566"/>
        <v>#NAME?</v>
      </c>
    </row>
    <row r="4980" spans="1:66" x14ac:dyDescent="0.35">
      <c r="A4980" s="48">
        <v>33789</v>
      </c>
      <c r="B4980" s="17">
        <v>1992</v>
      </c>
      <c r="C4980" s="17">
        <v>7</v>
      </c>
      <c r="D4980" s="17">
        <v>186</v>
      </c>
      <c r="E4980" s="17">
        <v>4</v>
      </c>
      <c r="F4980" s="17">
        <v>7</v>
      </c>
      <c r="G4980" s="50">
        <v>6.6</v>
      </c>
      <c r="H4980" s="32">
        <v>3.3952771541119606</v>
      </c>
      <c r="I4980" s="50">
        <v>0.66666666666666663</v>
      </c>
      <c r="J4980" s="13">
        <v>1.4</v>
      </c>
      <c r="K4980" s="13">
        <f t="shared" si="1552"/>
        <v>1.4</v>
      </c>
      <c r="L4980" s="13">
        <f t="shared" si="1553"/>
        <v>0</v>
      </c>
      <c r="M4980" s="13" t="e">
        <f ca="1">CalcTable[[#This Row],[IWC]]-AE4979</f>
        <v>#NAME?</v>
      </c>
      <c r="N4980" s="13" t="e">
        <f ca="1">IF(CalcTable[[#This Row],[Day of Year]]&lt;123,FCAP,AE4979)</f>
        <v>#NAME?</v>
      </c>
      <c r="O4980" s="17" t="e">
        <f ca="1">IF(IRR_DRIP,5,COUNTIF('IDET Wind Values'!C4964:G4964,"&lt;="&amp;IRR_MAXWIND))</f>
        <v>#NAME?</v>
      </c>
      <c r="P4980" s="13" t="e">
        <f ca="1">CalcTable[[#This Row],[ET_o]]*KL</f>
        <v>#NAME?</v>
      </c>
      <c r="Q4980" s="13" t="e">
        <f ca="1">IF(WILTPT&lt;=0,1,MAX(0,MIN(1,(CalcTable[[#This Row],[IWC]]-WILTPT)/(MAD-WILTPT))))</f>
        <v>#NAME?</v>
      </c>
      <c r="R4980" s="13" t="e">
        <f ca="1">CalcTable[[#This Row],[ETMult]]*CalcTable[[#This Row],[ETb]]</f>
        <v>#NAME?</v>
      </c>
      <c r="S4980" s="13" t="b">
        <f>INDEX(IRR_LIST,CalcTable[[#This Row],[Day of Week]]+1)</f>
        <v>0</v>
      </c>
      <c r="T4980" s="13">
        <f t="shared" ca="1" si="1554"/>
        <v>0.4</v>
      </c>
      <c r="U4980" s="13" t="b">
        <f ca="1">IF(CalcTable[[#This Row],[IrrPrecip]]&gt;=IC_MM,FALSE,TRUE)</f>
        <v>1</v>
      </c>
      <c r="V4980" s="13" t="b">
        <f t="shared" si="1555"/>
        <v>1</v>
      </c>
      <c r="W4980" s="13" t="e">
        <f ca="1">IF(AND(IRR_DRIP=FALSE,CalcTable[[#This Row],[IrrHours]]&lt;=0),FALSE,TRUE)</f>
        <v>#NAME?</v>
      </c>
      <c r="X4980" s="13" t="e">
        <f ca="1">AND(CalcTable[[#This Row],[IrrDay]],CalcTable[[#This Row],[IrrRain]],CalcTable[[#This Row],[IrrWarm]],CalcTable[[#This Row],[IrrWindy]])</f>
        <v>#NAME?</v>
      </c>
      <c r="Y4980" s="13" t="e">
        <f t="shared" ca="1" si="1556"/>
        <v>#NAME?</v>
      </c>
      <c r="Z4980" s="13" t="e">
        <f ca="1">CalcTable[[#This Row],[IrrHours]]/5</f>
        <v>#NAME?</v>
      </c>
      <c r="AA4980" s="13" t="e">
        <f ca="1">IF(CalcTable[[#This Row],[IrrFlag]]=FALSE,0,MAX(0,CalcTable[[#This Row],[VolRednWind]]*(FCAP*IRR_TARGET-CalcTable[[#This Row],[IWC]])))</f>
        <v>#NAME?</v>
      </c>
      <c r="AB4980" s="13" t="e">
        <f ca="1">CalcTable[[#This Row],[IWC]]+CalcTable[[#This Row],[Eff Precip]]+CalcTable[[#This Row],[IrrAmt]]-CalcTable[[#This Row],[AET]]</f>
        <v>#NAME?</v>
      </c>
      <c r="AC4980" s="13" t="e">
        <f ca="1">IF(CalcTable[[#This Row],[PWC]]&gt;FCAP,MIN(24*PERC,MIN(SAT,CalcTable[[#This Row],[PWC]])-FCAP),0)</f>
        <v>#NAME?</v>
      </c>
      <c r="AD4980" s="13" t="e">
        <f ca="1">IF(CalcTable[[#This Row],[PWC]]&gt;SAT,CalcTable[[#This Row],[PWC]]-SAT,0)</f>
        <v>#NAME?</v>
      </c>
      <c r="AE4980" s="13" t="e">
        <f ca="1">CalcTable[[#This Row],[PWC]]-CalcTable[[#This Row],[PercAmt]]-CalcTable[[#This Row],[Runoff]]</f>
        <v>#NAME?</v>
      </c>
      <c r="AF4980" s="13" t="e">
        <f ca="1">CalcTable[[#This Row],[IrrAmt]]/1000*CUR_IRR_AREA*10000/IRR_EFF</f>
        <v>#NAME?</v>
      </c>
      <c r="AG4980" s="147"/>
      <c r="AH4980" s="13"/>
      <c r="AI4980" s="50">
        <v>0</v>
      </c>
      <c r="AJ4980" s="50">
        <v>0</v>
      </c>
      <c r="AK4980" s="50">
        <v>7.5636722160960055</v>
      </c>
      <c r="AL4980" s="50">
        <v>0</v>
      </c>
      <c r="AM4980" s="50"/>
      <c r="AN4980" s="50"/>
      <c r="AO4980" s="50"/>
      <c r="AP4980" s="50"/>
      <c r="AQ4980" s="50"/>
      <c r="AR4980" s="50"/>
      <c r="AS4980" s="50"/>
      <c r="AT4980" s="50"/>
      <c r="AU4980" s="50"/>
      <c r="AV4980" s="50"/>
      <c r="AW4980" s="50"/>
      <c r="AX4980" s="50">
        <f t="shared" si="1567"/>
        <v>7.5636722160960055</v>
      </c>
      <c r="AY4980" s="50"/>
      <c r="AZ4980" s="50">
        <f t="shared" si="1557"/>
        <v>110.93385916940809</v>
      </c>
      <c r="BA4980" s="50">
        <f t="shared" si="1558"/>
        <v>170.80292602273943</v>
      </c>
      <c r="BB4980" s="50">
        <f t="shared" si="1559"/>
        <v>176.08549074509222</v>
      </c>
      <c r="BC4980" s="17">
        <f t="shared" si="1560"/>
        <v>19927</v>
      </c>
      <c r="BD4980" s="50">
        <f t="shared" si="1561"/>
        <v>7.5636722160960055</v>
      </c>
      <c r="BE4980" s="50">
        <f t="shared" si="1562"/>
        <v>110.93385916940809</v>
      </c>
      <c r="BF4980" s="50">
        <f t="shared" si="1568"/>
        <v>181.4524786121234</v>
      </c>
      <c r="BG4980" s="50"/>
      <c r="BH4980" s="17">
        <f t="shared" si="1563"/>
        <v>0</v>
      </c>
      <c r="BI4980" s="17">
        <f t="shared" si="1571"/>
        <v>4980</v>
      </c>
      <c r="BJ4980" s="17">
        <f t="shared" si="1569"/>
        <v>4980</v>
      </c>
      <c r="BK4980" s="150">
        <f t="shared" si="1570"/>
        <v>33789</v>
      </c>
      <c r="BL4980" s="50" t="e">
        <f t="shared" ca="1" si="1564"/>
        <v>#NAME?</v>
      </c>
      <c r="BM4980" s="50" t="e">
        <f t="shared" ca="1" si="1565"/>
        <v>#NAME?</v>
      </c>
      <c r="BN4980" s="50" t="e">
        <f t="shared" ca="1" si="1566"/>
        <v>#NAME?</v>
      </c>
    </row>
    <row r="4981" spans="1:66" x14ac:dyDescent="0.35">
      <c r="A4981" s="48">
        <v>33790</v>
      </c>
      <c r="B4981" s="17">
        <v>1992</v>
      </c>
      <c r="C4981" s="17">
        <v>7</v>
      </c>
      <c r="D4981" s="17">
        <v>187</v>
      </c>
      <c r="E4981" s="17">
        <v>5</v>
      </c>
      <c r="F4981" s="17">
        <v>1</v>
      </c>
      <c r="G4981" s="50">
        <v>9.8000000000000007</v>
      </c>
      <c r="H4981" s="32">
        <v>3.5951912923696332</v>
      </c>
      <c r="I4981" s="50">
        <v>3.6666666666666665</v>
      </c>
      <c r="J4981" s="13">
        <v>0</v>
      </c>
      <c r="K4981" s="13">
        <f t="shared" si="1552"/>
        <v>0</v>
      </c>
      <c r="L4981" s="13">
        <f t="shared" si="1553"/>
        <v>0</v>
      </c>
      <c r="M4981" s="13" t="e">
        <f ca="1">CalcTable[[#This Row],[IWC]]-AE4980</f>
        <v>#NAME?</v>
      </c>
      <c r="N4981" s="13" t="e">
        <f ca="1">IF(CalcTable[[#This Row],[Day of Year]]&lt;123,FCAP,AE4980)</f>
        <v>#NAME?</v>
      </c>
      <c r="O4981" s="17" t="e">
        <f ca="1">IF(IRR_DRIP,5,COUNTIF('IDET Wind Values'!C4965:G4965,"&lt;="&amp;IRR_MAXWIND))</f>
        <v>#NAME?</v>
      </c>
      <c r="P4981" s="13" t="e">
        <f ca="1">CalcTable[[#This Row],[ET_o]]*KL</f>
        <v>#NAME?</v>
      </c>
      <c r="Q4981" s="13" t="e">
        <f ca="1">IF(WILTPT&lt;=0,1,MAX(0,MIN(1,(CalcTable[[#This Row],[IWC]]-WILTPT)/(MAD-WILTPT))))</f>
        <v>#NAME?</v>
      </c>
      <c r="R4981" s="13" t="e">
        <f ca="1">CalcTable[[#This Row],[ETMult]]*CalcTable[[#This Row],[ETb]]</f>
        <v>#NAME?</v>
      </c>
      <c r="S4981" s="13" t="b">
        <f>INDEX(IRR_LIST,CalcTable[[#This Row],[Day of Week]]+1)</f>
        <v>1</v>
      </c>
      <c r="T4981" s="13">
        <f t="shared" ca="1" si="1554"/>
        <v>1.7999999999999998</v>
      </c>
      <c r="U4981" s="13" t="b">
        <f ca="1">IF(CalcTable[[#This Row],[IrrPrecip]]&gt;=IC_MM,FALSE,TRUE)</f>
        <v>1</v>
      </c>
      <c r="V4981" s="13" t="b">
        <f t="shared" si="1555"/>
        <v>1</v>
      </c>
      <c r="W4981" s="13" t="e">
        <f ca="1">IF(AND(IRR_DRIP=FALSE,CalcTable[[#This Row],[IrrHours]]&lt;=0),FALSE,TRUE)</f>
        <v>#NAME?</v>
      </c>
      <c r="X4981" s="13" t="e">
        <f ca="1">AND(CalcTable[[#This Row],[IrrDay]],CalcTable[[#This Row],[IrrRain]],CalcTable[[#This Row],[IrrWarm]],CalcTable[[#This Row],[IrrWindy]])</f>
        <v>#NAME?</v>
      </c>
      <c r="Y4981" s="13" t="e">
        <f t="shared" ca="1" si="1556"/>
        <v>#NAME?</v>
      </c>
      <c r="Z4981" s="13" t="e">
        <f ca="1">CalcTable[[#This Row],[IrrHours]]/5</f>
        <v>#NAME?</v>
      </c>
      <c r="AA4981" s="13" t="e">
        <f ca="1">IF(CalcTable[[#This Row],[IrrFlag]]=FALSE,0,MAX(0,CalcTable[[#This Row],[VolRednWind]]*(FCAP*IRR_TARGET-CalcTable[[#This Row],[IWC]])))</f>
        <v>#NAME?</v>
      </c>
      <c r="AB4981" s="13" t="e">
        <f ca="1">CalcTable[[#This Row],[IWC]]+CalcTable[[#This Row],[Eff Precip]]+CalcTable[[#This Row],[IrrAmt]]-CalcTable[[#This Row],[AET]]</f>
        <v>#NAME?</v>
      </c>
      <c r="AC4981" s="13" t="e">
        <f ca="1">IF(CalcTable[[#This Row],[PWC]]&gt;FCAP,MIN(24*PERC,MIN(SAT,CalcTable[[#This Row],[PWC]])-FCAP),0)</f>
        <v>#NAME?</v>
      </c>
      <c r="AD4981" s="13" t="e">
        <f ca="1">IF(CalcTable[[#This Row],[PWC]]&gt;SAT,CalcTable[[#This Row],[PWC]]-SAT,0)</f>
        <v>#NAME?</v>
      </c>
      <c r="AE4981" s="13" t="e">
        <f ca="1">CalcTable[[#This Row],[PWC]]-CalcTable[[#This Row],[PercAmt]]-CalcTable[[#This Row],[Runoff]]</f>
        <v>#NAME?</v>
      </c>
      <c r="AF4981" s="13" t="e">
        <f ca="1">CalcTable[[#This Row],[IrrAmt]]/1000*CUR_IRR_AREA*10000/IRR_EFF</f>
        <v>#NAME?</v>
      </c>
      <c r="AG4981" s="147"/>
      <c r="AH4981" s="13"/>
      <c r="AI4981" s="50">
        <v>4.6738561858911343</v>
      </c>
      <c r="AJ4981" s="50">
        <v>6.0370561858911289</v>
      </c>
      <c r="AK4981" s="50">
        <v>0</v>
      </c>
      <c r="AL4981" s="50">
        <v>0</v>
      </c>
      <c r="AM4981" s="50"/>
      <c r="AN4981" s="50"/>
      <c r="AO4981" s="50"/>
      <c r="AP4981" s="50"/>
      <c r="AQ4981" s="50"/>
      <c r="AR4981" s="50"/>
      <c r="AS4981" s="50"/>
      <c r="AT4981" s="50"/>
      <c r="AU4981" s="50"/>
      <c r="AV4981" s="50"/>
      <c r="AW4981" s="50"/>
      <c r="AX4981" s="50">
        <f t="shared" si="1567"/>
        <v>10.710912371782264</v>
      </c>
      <c r="AY4981" s="50"/>
      <c r="AZ4981" s="50">
        <f t="shared" si="1557"/>
        <v>245.63687217920977</v>
      </c>
      <c r="BA4981" s="50">
        <f t="shared" si="1558"/>
        <v>397.6629110485178</v>
      </c>
      <c r="BB4981" s="50">
        <f t="shared" si="1559"/>
        <v>411.52213916758649</v>
      </c>
      <c r="BC4981" s="17">
        <f t="shared" si="1560"/>
        <v>19927</v>
      </c>
      <c r="BD4981" s="50">
        <f t="shared" si="1561"/>
        <v>10.710912371782264</v>
      </c>
      <c r="BE4981" s="50">
        <f t="shared" si="1562"/>
        <v>245.63687217920977</v>
      </c>
      <c r="BF4981" s="50">
        <f t="shared" si="1568"/>
        <v>401.7837261694965</v>
      </c>
      <c r="BG4981" s="50"/>
      <c r="BH4981" s="17">
        <f t="shared" si="1563"/>
        <v>0</v>
      </c>
      <c r="BI4981" s="17">
        <f t="shared" si="1571"/>
        <v>4981</v>
      </c>
      <c r="BJ4981" s="17">
        <f t="shared" si="1569"/>
        <v>4981</v>
      </c>
      <c r="BK4981" s="150">
        <f t="shared" si="1570"/>
        <v>33790</v>
      </c>
      <c r="BL4981" s="50" t="e">
        <f t="shared" ca="1" si="1564"/>
        <v>#NAME?</v>
      </c>
      <c r="BM4981" s="50" t="e">
        <f t="shared" ca="1" si="1565"/>
        <v>#NAME?</v>
      </c>
      <c r="BN4981" s="50" t="e">
        <f t="shared" ca="1" si="1566"/>
        <v>#NAME?</v>
      </c>
    </row>
    <row r="4982" spans="1:66" x14ac:dyDescent="0.35">
      <c r="A4982" s="48">
        <v>33791</v>
      </c>
      <c r="B4982" s="17">
        <v>1992</v>
      </c>
      <c r="C4982" s="17">
        <v>7</v>
      </c>
      <c r="D4982" s="17">
        <v>188</v>
      </c>
      <c r="E4982" s="17">
        <v>6</v>
      </c>
      <c r="F4982" s="17">
        <v>2</v>
      </c>
      <c r="G4982" s="50">
        <v>10</v>
      </c>
      <c r="H4982" s="32">
        <v>3.4489059592159919</v>
      </c>
      <c r="I4982" s="50">
        <v>12.333333333333334</v>
      </c>
      <c r="J4982" s="13">
        <v>15</v>
      </c>
      <c r="K4982" s="13">
        <f t="shared" si="1552"/>
        <v>15</v>
      </c>
      <c r="L4982" s="13">
        <f t="shared" si="1553"/>
        <v>7.5</v>
      </c>
      <c r="M4982" s="13" t="e">
        <f ca="1">CalcTable[[#This Row],[IWC]]-AE4981</f>
        <v>#NAME?</v>
      </c>
      <c r="N4982" s="13" t="e">
        <f ca="1">IF(CalcTable[[#This Row],[Day of Year]]&lt;123,FCAP,AE4981)</f>
        <v>#NAME?</v>
      </c>
      <c r="O4982" s="17" t="e">
        <f ca="1">IF(IRR_DRIP,5,COUNTIF('IDET Wind Values'!C4966:G4966,"&lt;="&amp;IRR_MAXWIND))</f>
        <v>#NAME?</v>
      </c>
      <c r="P4982" s="13" t="e">
        <f ca="1">CalcTable[[#This Row],[ET_o]]*KL</f>
        <v>#NAME?</v>
      </c>
      <c r="Q4982" s="13" t="e">
        <f ca="1">IF(WILTPT&lt;=0,1,MAX(0,MIN(1,(CalcTable[[#This Row],[IWC]]-WILTPT)/(MAD-WILTPT))))</f>
        <v>#NAME?</v>
      </c>
      <c r="R4982" s="13" t="e">
        <f ca="1">CalcTable[[#This Row],[ETMult]]*CalcTable[[#This Row],[ETb]]</f>
        <v>#NAME?</v>
      </c>
      <c r="S4982" s="13" t="b">
        <f>INDEX(IRR_LIST,CalcTable[[#This Row],[Day of Week]]+1)</f>
        <v>0</v>
      </c>
      <c r="T4982" s="13">
        <f t="shared" ca="1" si="1554"/>
        <v>1.4</v>
      </c>
      <c r="U4982" s="13" t="b">
        <f ca="1">IF(CalcTable[[#This Row],[IrrPrecip]]&gt;=IC_MM,FALSE,TRUE)</f>
        <v>1</v>
      </c>
      <c r="V4982" s="13" t="b">
        <f t="shared" si="1555"/>
        <v>1</v>
      </c>
      <c r="W4982" s="13" t="e">
        <f ca="1">IF(AND(IRR_DRIP=FALSE,CalcTable[[#This Row],[IrrHours]]&lt;=0),FALSE,TRUE)</f>
        <v>#NAME?</v>
      </c>
      <c r="X4982" s="13" t="e">
        <f ca="1">AND(CalcTable[[#This Row],[IrrDay]],CalcTable[[#This Row],[IrrRain]],CalcTable[[#This Row],[IrrWarm]],CalcTable[[#This Row],[IrrWindy]])</f>
        <v>#NAME?</v>
      </c>
      <c r="Y4982" s="13" t="e">
        <f t="shared" ca="1" si="1556"/>
        <v>#NAME?</v>
      </c>
      <c r="Z4982" s="13" t="e">
        <f ca="1">CalcTable[[#This Row],[IrrHours]]/5</f>
        <v>#NAME?</v>
      </c>
      <c r="AA4982" s="13" t="e">
        <f ca="1">IF(CalcTable[[#This Row],[IrrFlag]]=FALSE,0,MAX(0,CalcTable[[#This Row],[VolRednWind]]*(FCAP*IRR_TARGET-CalcTable[[#This Row],[IWC]])))</f>
        <v>#NAME?</v>
      </c>
      <c r="AB4982" s="13" t="e">
        <f ca="1">CalcTable[[#This Row],[IWC]]+CalcTable[[#This Row],[Eff Precip]]+CalcTable[[#This Row],[IrrAmt]]-CalcTable[[#This Row],[AET]]</f>
        <v>#NAME?</v>
      </c>
      <c r="AC4982" s="13" t="e">
        <f ca="1">IF(CalcTable[[#This Row],[PWC]]&gt;FCAP,MIN(24*PERC,MIN(SAT,CalcTable[[#This Row],[PWC]])-FCAP),0)</f>
        <v>#NAME?</v>
      </c>
      <c r="AD4982" s="13" t="e">
        <f ca="1">IF(CalcTable[[#This Row],[PWC]]&gt;SAT,CalcTable[[#This Row],[PWC]]-SAT,0)</f>
        <v>#NAME?</v>
      </c>
      <c r="AE4982" s="13" t="e">
        <f ca="1">CalcTable[[#This Row],[PWC]]-CalcTable[[#This Row],[PercAmt]]-CalcTable[[#This Row],[Runoff]]</f>
        <v>#NAME?</v>
      </c>
      <c r="AF4982" s="13" t="e">
        <f ca="1">CalcTable[[#This Row],[IrrAmt]]/1000*CUR_IRR_AREA*10000/IRR_EFF</f>
        <v>#NAME?</v>
      </c>
      <c r="AG4982" s="147"/>
      <c r="AH4982" s="13"/>
      <c r="AI4982" s="50">
        <v>0</v>
      </c>
      <c r="AJ4982" s="50">
        <v>0</v>
      </c>
      <c r="AK4982" s="50">
        <v>0.98107104216066077</v>
      </c>
      <c r="AL4982" s="50">
        <v>6.1247576455648804</v>
      </c>
      <c r="AM4982" s="50"/>
      <c r="AN4982" s="50"/>
      <c r="AO4982" s="50"/>
      <c r="AP4982" s="50"/>
      <c r="AQ4982" s="50"/>
      <c r="AR4982" s="50"/>
      <c r="AS4982" s="50"/>
      <c r="AT4982" s="50"/>
      <c r="AU4982" s="50"/>
      <c r="AV4982" s="50"/>
      <c r="AW4982" s="50"/>
      <c r="AX4982" s="50">
        <f t="shared" si="1567"/>
        <v>7.1058286877255412</v>
      </c>
      <c r="AY4982" s="50"/>
      <c r="AZ4982" s="50">
        <f t="shared" si="1557"/>
        <v>194.04859955492623</v>
      </c>
      <c r="BA4982" s="50">
        <f t="shared" si="1558"/>
        <v>298.77324058456895</v>
      </c>
      <c r="BB4982" s="50">
        <f t="shared" si="1559"/>
        <v>308.01365008718449</v>
      </c>
      <c r="BC4982" s="17">
        <f t="shared" si="1560"/>
        <v>19927</v>
      </c>
      <c r="BD4982" s="50">
        <f t="shared" si="1561"/>
        <v>7.1058286877255412</v>
      </c>
      <c r="BE4982" s="50">
        <f t="shared" si="1562"/>
        <v>194.04859955492623</v>
      </c>
      <c r="BF4982" s="50">
        <f t="shared" si="1568"/>
        <v>317.40173490838652</v>
      </c>
      <c r="BG4982" s="50"/>
      <c r="BH4982" s="17">
        <f t="shared" si="1563"/>
        <v>0</v>
      </c>
      <c r="BI4982" s="17">
        <f t="shared" si="1571"/>
        <v>4982</v>
      </c>
      <c r="BJ4982" s="17">
        <f t="shared" si="1569"/>
        <v>4982</v>
      </c>
      <c r="BK4982" s="150">
        <f t="shared" si="1570"/>
        <v>33791</v>
      </c>
      <c r="BL4982" s="50" t="e">
        <f t="shared" ca="1" si="1564"/>
        <v>#NAME?</v>
      </c>
      <c r="BM4982" s="50" t="e">
        <f t="shared" ca="1" si="1565"/>
        <v>#NAME?</v>
      </c>
      <c r="BN4982" s="50" t="e">
        <f t="shared" ca="1" si="1566"/>
        <v>#NAME?</v>
      </c>
    </row>
    <row r="4983" spans="1:66" x14ac:dyDescent="0.35">
      <c r="A4983" s="48">
        <v>33792</v>
      </c>
      <c r="B4983" s="17">
        <v>1992</v>
      </c>
      <c r="C4983" s="17">
        <v>7</v>
      </c>
      <c r="D4983" s="17">
        <v>189</v>
      </c>
      <c r="E4983" s="17">
        <v>7</v>
      </c>
      <c r="F4983" s="17">
        <v>3</v>
      </c>
      <c r="G4983" s="50">
        <v>8.1999999999999993</v>
      </c>
      <c r="H4983" s="32">
        <v>3.1468187051441783</v>
      </c>
      <c r="I4983" s="50">
        <v>9.3333333333333339</v>
      </c>
      <c r="J4983" s="13">
        <v>0</v>
      </c>
      <c r="K4983" s="13">
        <f t="shared" si="1552"/>
        <v>0</v>
      </c>
      <c r="L4983" s="13">
        <f t="shared" si="1553"/>
        <v>0</v>
      </c>
      <c r="M4983" s="13" t="e">
        <f ca="1">CalcTable[[#This Row],[IWC]]-AE4982</f>
        <v>#NAME?</v>
      </c>
      <c r="N4983" s="13" t="e">
        <f ca="1">IF(CalcTable[[#This Row],[Day of Year]]&lt;123,FCAP,AE4982)</f>
        <v>#NAME?</v>
      </c>
      <c r="O4983" s="17" t="e">
        <f ca="1">IF(IRR_DRIP,5,COUNTIF('IDET Wind Values'!C4967:G4967,"&lt;="&amp;IRR_MAXWIND))</f>
        <v>#NAME?</v>
      </c>
      <c r="P4983" s="13" t="e">
        <f ca="1">CalcTable[[#This Row],[ET_o]]*KL</f>
        <v>#NAME?</v>
      </c>
      <c r="Q4983" s="13" t="e">
        <f ca="1">IF(WILTPT&lt;=0,1,MAX(0,MIN(1,(CalcTable[[#This Row],[IWC]]-WILTPT)/(MAD-WILTPT))))</f>
        <v>#NAME?</v>
      </c>
      <c r="R4983" s="13" t="e">
        <f ca="1">CalcTable[[#This Row],[ETMult]]*CalcTable[[#This Row],[ETb]]</f>
        <v>#NAME?</v>
      </c>
      <c r="S4983" s="13" t="b">
        <f>INDEX(IRR_LIST,CalcTable[[#This Row],[Day of Week]]+1)</f>
        <v>1</v>
      </c>
      <c r="T4983" s="13">
        <f t="shared" ca="1" si="1554"/>
        <v>15</v>
      </c>
      <c r="U4983" s="13" t="b">
        <f ca="1">IF(CalcTable[[#This Row],[IrrPrecip]]&gt;=IC_MM,FALSE,TRUE)</f>
        <v>0</v>
      </c>
      <c r="V4983" s="13" t="b">
        <f t="shared" si="1555"/>
        <v>1</v>
      </c>
      <c r="W4983" s="13" t="e">
        <f ca="1">IF(AND(IRR_DRIP=FALSE,CalcTable[[#This Row],[IrrHours]]&lt;=0),FALSE,TRUE)</f>
        <v>#NAME?</v>
      </c>
      <c r="X4983" s="13" t="e">
        <f ca="1">AND(CalcTable[[#This Row],[IrrDay]],CalcTable[[#This Row],[IrrRain]],CalcTable[[#This Row],[IrrWarm]],CalcTable[[#This Row],[IrrWindy]])</f>
        <v>#NAME?</v>
      </c>
      <c r="Y4983" s="13" t="e">
        <f t="shared" ca="1" si="1556"/>
        <v>#NAME?</v>
      </c>
      <c r="Z4983" s="13" t="e">
        <f ca="1">CalcTable[[#This Row],[IrrHours]]/5</f>
        <v>#NAME?</v>
      </c>
      <c r="AA4983" s="13" t="e">
        <f ca="1">IF(CalcTable[[#This Row],[IrrFlag]]=FALSE,0,MAX(0,CalcTable[[#This Row],[VolRednWind]]*(FCAP*IRR_TARGET-CalcTable[[#This Row],[IWC]])))</f>
        <v>#NAME?</v>
      </c>
      <c r="AB4983" s="13" t="e">
        <f ca="1">CalcTable[[#This Row],[IWC]]+CalcTable[[#This Row],[Eff Precip]]+CalcTable[[#This Row],[IrrAmt]]-CalcTable[[#This Row],[AET]]</f>
        <v>#NAME?</v>
      </c>
      <c r="AC4983" s="13" t="e">
        <f ca="1">IF(CalcTable[[#This Row],[PWC]]&gt;FCAP,MIN(24*PERC,MIN(SAT,CalcTable[[#This Row],[PWC]])-FCAP),0)</f>
        <v>#NAME?</v>
      </c>
      <c r="AD4983" s="13" t="e">
        <f ca="1">IF(CalcTable[[#This Row],[PWC]]&gt;SAT,CalcTable[[#This Row],[PWC]]-SAT,0)</f>
        <v>#NAME?</v>
      </c>
      <c r="AE4983" s="13" t="e">
        <f ca="1">CalcTable[[#This Row],[PWC]]-CalcTable[[#This Row],[PercAmt]]-CalcTable[[#This Row],[Runoff]]</f>
        <v>#NAME?</v>
      </c>
      <c r="AF4983" s="13" t="e">
        <f ca="1">CalcTable[[#This Row],[IrrAmt]]/1000*CUR_IRR_AREA*10000/IRR_EFF</f>
        <v>#NAME?</v>
      </c>
      <c r="AG4983" s="147"/>
      <c r="AH4983" s="13"/>
      <c r="AI4983" s="50">
        <v>0</v>
      </c>
      <c r="AJ4983" s="50">
        <v>0</v>
      </c>
      <c r="AK4983" s="50">
        <v>0</v>
      </c>
      <c r="AL4983" s="50">
        <v>0</v>
      </c>
      <c r="AM4983" s="50"/>
      <c r="AN4983" s="50"/>
      <c r="AO4983" s="50"/>
      <c r="AP4983" s="50"/>
      <c r="AQ4983" s="50"/>
      <c r="AR4983" s="50"/>
      <c r="AS4983" s="50"/>
      <c r="AT4983" s="50"/>
      <c r="AU4983" s="50"/>
      <c r="AV4983" s="50"/>
      <c r="AW4983" s="50"/>
      <c r="AX4983" s="50">
        <f t="shared" si="1567"/>
        <v>0</v>
      </c>
      <c r="AY4983" s="50"/>
      <c r="AZ4983" s="50">
        <f t="shared" si="1557"/>
        <v>0</v>
      </c>
      <c r="BA4983" s="50">
        <f t="shared" si="1558"/>
        <v>0</v>
      </c>
      <c r="BB4983" s="50">
        <f t="shared" si="1559"/>
        <v>0</v>
      </c>
      <c r="BC4983" s="17">
        <f t="shared" si="1560"/>
        <v>19927</v>
      </c>
      <c r="BD4983" s="50">
        <f t="shared" si="1561"/>
        <v>0</v>
      </c>
      <c r="BE4983" s="50">
        <f t="shared" si="1562"/>
        <v>0</v>
      </c>
      <c r="BF4983" s="50">
        <f t="shared" si="1568"/>
        <v>0</v>
      </c>
      <c r="BG4983" s="50"/>
      <c r="BH4983" s="17">
        <f t="shared" si="1563"/>
        <v>0</v>
      </c>
      <c r="BI4983" s="17">
        <f t="shared" si="1571"/>
        <v>4983</v>
      </c>
      <c r="BJ4983" s="17">
        <f t="shared" si="1569"/>
        <v>4983</v>
      </c>
      <c r="BK4983" s="150">
        <f t="shared" si="1570"/>
        <v>33792</v>
      </c>
      <c r="BL4983" s="50" t="e">
        <f t="shared" ca="1" si="1564"/>
        <v>#NAME?</v>
      </c>
      <c r="BM4983" s="50" t="e">
        <f t="shared" ca="1" si="1565"/>
        <v>#NAME?</v>
      </c>
      <c r="BN4983" s="50" t="e">
        <f t="shared" ca="1" si="1566"/>
        <v>#NAME?</v>
      </c>
    </row>
    <row r="4984" spans="1:66" x14ac:dyDescent="0.35">
      <c r="A4984" s="48">
        <v>33793</v>
      </c>
      <c r="B4984" s="17">
        <v>1992</v>
      </c>
      <c r="C4984" s="17">
        <v>7</v>
      </c>
      <c r="D4984" s="17">
        <v>190</v>
      </c>
      <c r="E4984" s="17">
        <v>8</v>
      </c>
      <c r="F4984" s="17">
        <v>4</v>
      </c>
      <c r="G4984" s="50">
        <v>11.3</v>
      </c>
      <c r="H4984" s="32">
        <v>3.2128655337062542</v>
      </c>
      <c r="I4984" s="50">
        <v>6.166666666666667</v>
      </c>
      <c r="J4984" s="13">
        <v>4.5999999999999996</v>
      </c>
      <c r="K4984" s="13">
        <f t="shared" si="1552"/>
        <v>4.5999999999999996</v>
      </c>
      <c r="L4984" s="13">
        <f t="shared" si="1553"/>
        <v>0</v>
      </c>
      <c r="M4984" s="13" t="e">
        <f ca="1">CalcTable[[#This Row],[IWC]]-AE4983</f>
        <v>#NAME?</v>
      </c>
      <c r="N4984" s="13" t="e">
        <f ca="1">IF(CalcTable[[#This Row],[Day of Year]]&lt;123,FCAP,AE4983)</f>
        <v>#NAME?</v>
      </c>
      <c r="O4984" s="17" t="e">
        <f ca="1">IF(IRR_DRIP,5,COUNTIF('IDET Wind Values'!C4968:G4968,"&lt;="&amp;IRR_MAXWIND))</f>
        <v>#NAME?</v>
      </c>
      <c r="P4984" s="13" t="e">
        <f ca="1">CalcTable[[#This Row],[ET_o]]*KL</f>
        <v>#NAME?</v>
      </c>
      <c r="Q4984" s="13" t="e">
        <f ca="1">IF(WILTPT&lt;=0,1,MAX(0,MIN(1,(CalcTable[[#This Row],[IWC]]-WILTPT)/(MAD-WILTPT))))</f>
        <v>#NAME?</v>
      </c>
      <c r="R4984" s="13" t="e">
        <f ca="1">CalcTable[[#This Row],[ETMult]]*CalcTable[[#This Row],[ETb]]</f>
        <v>#NAME?</v>
      </c>
      <c r="S4984" s="13" t="b">
        <f>INDEX(IRR_LIST,CalcTable[[#This Row],[Day of Week]]+1)</f>
        <v>0</v>
      </c>
      <c r="T4984" s="13">
        <f t="shared" ca="1" si="1554"/>
        <v>15</v>
      </c>
      <c r="U4984" s="13" t="b">
        <f ca="1">IF(CalcTable[[#This Row],[IrrPrecip]]&gt;=IC_MM,FALSE,TRUE)</f>
        <v>0</v>
      </c>
      <c r="V4984" s="13" t="b">
        <f t="shared" si="1555"/>
        <v>1</v>
      </c>
      <c r="W4984" s="13" t="e">
        <f ca="1">IF(AND(IRR_DRIP=FALSE,CalcTable[[#This Row],[IrrHours]]&lt;=0),FALSE,TRUE)</f>
        <v>#NAME?</v>
      </c>
      <c r="X4984" s="13" t="e">
        <f ca="1">AND(CalcTable[[#This Row],[IrrDay]],CalcTable[[#This Row],[IrrRain]],CalcTable[[#This Row],[IrrWarm]],CalcTable[[#This Row],[IrrWindy]])</f>
        <v>#NAME?</v>
      </c>
      <c r="Y4984" s="13" t="e">
        <f t="shared" ca="1" si="1556"/>
        <v>#NAME?</v>
      </c>
      <c r="Z4984" s="13" t="e">
        <f ca="1">CalcTable[[#This Row],[IrrHours]]/5</f>
        <v>#NAME?</v>
      </c>
      <c r="AA4984" s="13" t="e">
        <f ca="1">IF(CalcTable[[#This Row],[IrrFlag]]=FALSE,0,MAX(0,CalcTable[[#This Row],[VolRednWind]]*(FCAP*IRR_TARGET-CalcTable[[#This Row],[IWC]])))</f>
        <v>#NAME?</v>
      </c>
      <c r="AB4984" s="13" t="e">
        <f ca="1">CalcTable[[#This Row],[IWC]]+CalcTable[[#This Row],[Eff Precip]]+CalcTable[[#This Row],[IrrAmt]]-CalcTable[[#This Row],[AET]]</f>
        <v>#NAME?</v>
      </c>
      <c r="AC4984" s="13" t="e">
        <f ca="1">IF(CalcTable[[#This Row],[PWC]]&gt;FCAP,MIN(24*PERC,MIN(SAT,CalcTable[[#This Row],[PWC]])-FCAP),0)</f>
        <v>#NAME?</v>
      </c>
      <c r="AD4984" s="13" t="e">
        <f ca="1">IF(CalcTable[[#This Row],[PWC]]&gt;SAT,CalcTable[[#This Row],[PWC]]-SAT,0)</f>
        <v>#NAME?</v>
      </c>
      <c r="AE4984" s="13" t="e">
        <f ca="1">CalcTable[[#This Row],[PWC]]-CalcTable[[#This Row],[PercAmt]]-CalcTable[[#This Row],[Runoff]]</f>
        <v>#NAME?</v>
      </c>
      <c r="AF4984" s="13" t="e">
        <f ca="1">CalcTable[[#This Row],[IrrAmt]]/1000*CUR_IRR_AREA*10000/IRR_EFF</f>
        <v>#NAME?</v>
      </c>
      <c r="AG4984" s="147"/>
      <c r="AH4984" s="13"/>
      <c r="AI4984" s="50">
        <v>0</v>
      </c>
      <c r="AJ4984" s="50">
        <v>0</v>
      </c>
      <c r="AK4984" s="50">
        <v>0</v>
      </c>
      <c r="AL4984" s="50">
        <v>0</v>
      </c>
      <c r="AM4984" s="50"/>
      <c r="AN4984" s="50"/>
      <c r="AO4984" s="50"/>
      <c r="AP4984" s="50"/>
      <c r="AQ4984" s="50"/>
      <c r="AR4984" s="50"/>
      <c r="AS4984" s="50"/>
      <c r="AT4984" s="50"/>
      <c r="AU4984" s="50"/>
      <c r="AV4984" s="50"/>
      <c r="AW4984" s="50"/>
      <c r="AX4984" s="50">
        <f t="shared" si="1567"/>
        <v>0</v>
      </c>
      <c r="AY4984" s="50"/>
      <c r="AZ4984" s="50">
        <f t="shared" si="1557"/>
        <v>0</v>
      </c>
      <c r="BA4984" s="50">
        <f t="shared" si="1558"/>
        <v>0</v>
      </c>
      <c r="BB4984" s="50">
        <f t="shared" si="1559"/>
        <v>0</v>
      </c>
      <c r="BC4984" s="17">
        <f t="shared" si="1560"/>
        <v>19927</v>
      </c>
      <c r="BD4984" s="50">
        <f t="shared" si="1561"/>
        <v>0</v>
      </c>
      <c r="BE4984" s="50">
        <f t="shared" si="1562"/>
        <v>0</v>
      </c>
      <c r="BF4984" s="50">
        <f t="shared" si="1568"/>
        <v>0</v>
      </c>
      <c r="BG4984" s="50"/>
      <c r="BH4984" s="17">
        <f t="shared" si="1563"/>
        <v>0</v>
      </c>
      <c r="BI4984" s="17">
        <f t="shared" si="1571"/>
        <v>4984</v>
      </c>
      <c r="BJ4984" s="17">
        <f t="shared" si="1569"/>
        <v>4984</v>
      </c>
      <c r="BK4984" s="150">
        <f t="shared" si="1570"/>
        <v>33793</v>
      </c>
      <c r="BL4984" s="50" t="e">
        <f t="shared" ca="1" si="1564"/>
        <v>#NAME?</v>
      </c>
      <c r="BM4984" s="50" t="e">
        <f t="shared" ca="1" si="1565"/>
        <v>#NAME?</v>
      </c>
      <c r="BN4984" s="50" t="e">
        <f t="shared" ca="1" si="1566"/>
        <v>#NAME?</v>
      </c>
    </row>
    <row r="4985" spans="1:66" x14ac:dyDescent="0.35">
      <c r="A4985" s="48">
        <v>33794</v>
      </c>
      <c r="B4985" s="17">
        <v>1992</v>
      </c>
      <c r="C4985" s="17">
        <v>7</v>
      </c>
      <c r="D4985" s="17">
        <v>191</v>
      </c>
      <c r="E4985" s="17">
        <v>9</v>
      </c>
      <c r="F4985" s="17">
        <v>5</v>
      </c>
      <c r="G4985" s="50">
        <v>8.8000000000000007</v>
      </c>
      <c r="H4985" s="32">
        <v>2.5388701054428999</v>
      </c>
      <c r="I4985" s="50">
        <v>21.333333333333332</v>
      </c>
      <c r="J4985" s="13">
        <v>9.6</v>
      </c>
      <c r="K4985" s="13">
        <f t="shared" si="1552"/>
        <v>9.6</v>
      </c>
      <c r="L4985" s="13">
        <f t="shared" si="1553"/>
        <v>3.4499999999999997</v>
      </c>
      <c r="M4985" s="13" t="e">
        <f ca="1">CalcTable[[#This Row],[IWC]]-AE4984</f>
        <v>#NAME?</v>
      </c>
      <c r="N4985" s="13" t="e">
        <f ca="1">IF(CalcTable[[#This Row],[Day of Year]]&lt;123,FCAP,AE4984)</f>
        <v>#NAME?</v>
      </c>
      <c r="O4985" s="17" t="e">
        <f ca="1">IF(IRR_DRIP,5,COUNTIF('IDET Wind Values'!C4969:G4969,"&lt;="&amp;IRR_MAXWIND))</f>
        <v>#NAME?</v>
      </c>
      <c r="P4985" s="13" t="e">
        <f ca="1">CalcTable[[#This Row],[ET_o]]*KL</f>
        <v>#NAME?</v>
      </c>
      <c r="Q4985" s="13" t="e">
        <f ca="1">IF(WILTPT&lt;=0,1,MAX(0,MIN(1,(CalcTable[[#This Row],[IWC]]-WILTPT)/(MAD-WILTPT))))</f>
        <v>#NAME?</v>
      </c>
      <c r="R4985" s="13" t="e">
        <f ca="1">CalcTable[[#This Row],[ETMult]]*CalcTable[[#This Row],[ETb]]</f>
        <v>#NAME?</v>
      </c>
      <c r="S4985" s="13" t="b">
        <f>INDEX(IRR_LIST,CalcTable[[#This Row],[Day of Week]]+1)</f>
        <v>1</v>
      </c>
      <c r="T4985" s="13">
        <f t="shared" ca="1" si="1554"/>
        <v>4.5999999999999996</v>
      </c>
      <c r="U4985" s="13" t="b">
        <f ca="1">IF(CalcTable[[#This Row],[IrrPrecip]]&gt;=IC_MM,FALSE,TRUE)</f>
        <v>1</v>
      </c>
      <c r="V4985" s="13" t="b">
        <f t="shared" si="1555"/>
        <v>1</v>
      </c>
      <c r="W4985" s="13" t="e">
        <f ca="1">IF(AND(IRR_DRIP=FALSE,CalcTable[[#This Row],[IrrHours]]&lt;=0),FALSE,TRUE)</f>
        <v>#NAME?</v>
      </c>
      <c r="X4985" s="13" t="e">
        <f ca="1">AND(CalcTable[[#This Row],[IrrDay]],CalcTable[[#This Row],[IrrRain]],CalcTable[[#This Row],[IrrWarm]],CalcTable[[#This Row],[IrrWindy]])</f>
        <v>#NAME?</v>
      </c>
      <c r="Y4985" s="13" t="e">
        <f t="shared" ca="1" si="1556"/>
        <v>#NAME?</v>
      </c>
      <c r="Z4985" s="13" t="e">
        <f ca="1">CalcTable[[#This Row],[IrrHours]]/5</f>
        <v>#NAME?</v>
      </c>
      <c r="AA4985" s="13" t="e">
        <f ca="1">IF(CalcTable[[#This Row],[IrrFlag]]=FALSE,0,MAX(0,CalcTable[[#This Row],[VolRednWind]]*(FCAP*IRR_TARGET-CalcTable[[#This Row],[IWC]])))</f>
        <v>#NAME?</v>
      </c>
      <c r="AB4985" s="13" t="e">
        <f ca="1">CalcTable[[#This Row],[IWC]]+CalcTable[[#This Row],[Eff Precip]]+CalcTable[[#This Row],[IrrAmt]]-CalcTable[[#This Row],[AET]]</f>
        <v>#NAME?</v>
      </c>
      <c r="AC4985" s="13" t="e">
        <f ca="1">IF(CalcTable[[#This Row],[PWC]]&gt;FCAP,MIN(24*PERC,MIN(SAT,CalcTable[[#This Row],[PWC]])-FCAP),0)</f>
        <v>#NAME?</v>
      </c>
      <c r="AD4985" s="13" t="e">
        <f ca="1">IF(CalcTable[[#This Row],[PWC]]&gt;SAT,CalcTable[[#This Row],[PWC]]-SAT,0)</f>
        <v>#NAME?</v>
      </c>
      <c r="AE4985" s="13" t="e">
        <f ca="1">CalcTable[[#This Row],[PWC]]-CalcTable[[#This Row],[PercAmt]]-CalcTable[[#This Row],[Runoff]]</f>
        <v>#NAME?</v>
      </c>
      <c r="AF4985" s="13" t="e">
        <f ca="1">CalcTable[[#This Row],[IrrAmt]]/1000*CUR_IRR_AREA*10000/IRR_EFF</f>
        <v>#NAME?</v>
      </c>
      <c r="AG4985" s="147"/>
      <c r="AH4985" s="13"/>
      <c r="AI4985" s="50">
        <v>3.3591512383584758</v>
      </c>
      <c r="AJ4985" s="50">
        <v>4.5071115868781222</v>
      </c>
      <c r="AK4985" s="50">
        <v>0</v>
      </c>
      <c r="AL4985" s="50">
        <v>0</v>
      </c>
      <c r="AM4985" s="50"/>
      <c r="AN4985" s="50"/>
      <c r="AO4985" s="50"/>
      <c r="AP4985" s="50"/>
      <c r="AQ4985" s="50"/>
      <c r="AR4985" s="50"/>
      <c r="AS4985" s="50"/>
      <c r="AT4985" s="50"/>
      <c r="AU4985" s="50"/>
      <c r="AV4985" s="50"/>
      <c r="AW4985" s="50"/>
      <c r="AX4985" s="50">
        <f t="shared" si="1567"/>
        <v>7.866262825236598</v>
      </c>
      <c r="AY4985" s="50"/>
      <c r="AZ4985" s="50">
        <f t="shared" si="1557"/>
        <v>181.47615804434926</v>
      </c>
      <c r="BA4985" s="50">
        <f t="shared" si="1558"/>
        <v>293.94409021157833</v>
      </c>
      <c r="BB4985" s="50">
        <f t="shared" si="1559"/>
        <v>304.20008072343899</v>
      </c>
      <c r="BC4985" s="17">
        <f t="shared" si="1560"/>
        <v>19927</v>
      </c>
      <c r="BD4985" s="50">
        <f t="shared" si="1561"/>
        <v>7.866262825236598</v>
      </c>
      <c r="BE4985" s="50">
        <f t="shared" si="1562"/>
        <v>181.47615804434926</v>
      </c>
      <c r="BF4985" s="50">
        <f t="shared" si="1568"/>
        <v>296.83722294260025</v>
      </c>
      <c r="BG4985" s="50"/>
      <c r="BH4985" s="17">
        <f t="shared" si="1563"/>
        <v>0</v>
      </c>
      <c r="BI4985" s="17">
        <f t="shared" si="1571"/>
        <v>4985</v>
      </c>
      <c r="BJ4985" s="17">
        <f t="shared" si="1569"/>
        <v>4985</v>
      </c>
      <c r="BK4985" s="150">
        <f t="shared" si="1570"/>
        <v>33794</v>
      </c>
      <c r="BL4985" s="50" t="e">
        <f t="shared" ca="1" si="1564"/>
        <v>#NAME?</v>
      </c>
      <c r="BM4985" s="50" t="e">
        <f t="shared" ca="1" si="1565"/>
        <v>#NAME?</v>
      </c>
      <c r="BN4985" s="50" t="e">
        <f t="shared" ca="1" si="1566"/>
        <v>#NAME?</v>
      </c>
    </row>
    <row r="4986" spans="1:66" x14ac:dyDescent="0.35">
      <c r="A4986" s="48">
        <v>33795</v>
      </c>
      <c r="B4986" s="17">
        <v>1992</v>
      </c>
      <c r="C4986" s="17">
        <v>7</v>
      </c>
      <c r="D4986" s="17">
        <v>192</v>
      </c>
      <c r="E4986" s="17">
        <v>10</v>
      </c>
      <c r="F4986" s="17">
        <v>6</v>
      </c>
      <c r="G4986" s="50">
        <v>8.5</v>
      </c>
      <c r="H4986" s="32">
        <v>3.0955719417418841</v>
      </c>
      <c r="I4986" s="50">
        <v>10.166666666666666</v>
      </c>
      <c r="J4986" s="13">
        <v>0</v>
      </c>
      <c r="K4986" s="13">
        <f t="shared" si="1552"/>
        <v>0</v>
      </c>
      <c r="L4986" s="13">
        <f t="shared" si="1553"/>
        <v>0</v>
      </c>
      <c r="M4986" s="13" t="e">
        <f ca="1">CalcTable[[#This Row],[IWC]]-AE4985</f>
        <v>#NAME?</v>
      </c>
      <c r="N4986" s="13" t="e">
        <f ca="1">IF(CalcTable[[#This Row],[Day of Year]]&lt;123,FCAP,AE4985)</f>
        <v>#NAME?</v>
      </c>
      <c r="O4986" s="17" t="e">
        <f ca="1">IF(IRR_DRIP,5,COUNTIF('IDET Wind Values'!C4970:G4970,"&lt;="&amp;IRR_MAXWIND))</f>
        <v>#NAME?</v>
      </c>
      <c r="P4986" s="13" t="e">
        <f ca="1">CalcTable[[#This Row],[ET_o]]*KL</f>
        <v>#NAME?</v>
      </c>
      <c r="Q4986" s="13" t="e">
        <f ca="1">IF(WILTPT&lt;=0,1,MAX(0,MIN(1,(CalcTable[[#This Row],[IWC]]-WILTPT)/(MAD-WILTPT))))</f>
        <v>#NAME?</v>
      </c>
      <c r="R4986" s="13" t="e">
        <f ca="1">CalcTable[[#This Row],[ETMult]]*CalcTable[[#This Row],[ETb]]</f>
        <v>#NAME?</v>
      </c>
      <c r="S4986" s="13" t="b">
        <f>INDEX(IRR_LIST,CalcTable[[#This Row],[Day of Week]]+1)</f>
        <v>0</v>
      </c>
      <c r="T4986" s="13">
        <f t="shared" ca="1" si="1554"/>
        <v>14.2</v>
      </c>
      <c r="U4986" s="13" t="b">
        <f ca="1">IF(CalcTable[[#This Row],[IrrPrecip]]&gt;=IC_MM,FALSE,TRUE)</f>
        <v>0</v>
      </c>
      <c r="V4986" s="13" t="b">
        <f t="shared" si="1555"/>
        <v>1</v>
      </c>
      <c r="W4986" s="13" t="e">
        <f ca="1">IF(AND(IRR_DRIP=FALSE,CalcTable[[#This Row],[IrrHours]]&lt;=0),FALSE,TRUE)</f>
        <v>#NAME?</v>
      </c>
      <c r="X4986" s="13" t="e">
        <f ca="1">AND(CalcTable[[#This Row],[IrrDay]],CalcTable[[#This Row],[IrrRain]],CalcTable[[#This Row],[IrrWarm]],CalcTable[[#This Row],[IrrWindy]])</f>
        <v>#NAME?</v>
      </c>
      <c r="Y4986" s="13" t="e">
        <f t="shared" ca="1" si="1556"/>
        <v>#NAME?</v>
      </c>
      <c r="Z4986" s="13" t="e">
        <f ca="1">CalcTable[[#This Row],[IrrHours]]/5</f>
        <v>#NAME?</v>
      </c>
      <c r="AA4986" s="13" t="e">
        <f ca="1">IF(CalcTable[[#This Row],[IrrFlag]]=FALSE,0,MAX(0,CalcTable[[#This Row],[VolRednWind]]*(FCAP*IRR_TARGET-CalcTable[[#This Row],[IWC]])))</f>
        <v>#NAME?</v>
      </c>
      <c r="AB4986" s="13" t="e">
        <f ca="1">CalcTable[[#This Row],[IWC]]+CalcTable[[#This Row],[Eff Precip]]+CalcTable[[#This Row],[IrrAmt]]-CalcTable[[#This Row],[AET]]</f>
        <v>#NAME?</v>
      </c>
      <c r="AC4986" s="13" t="e">
        <f ca="1">IF(CalcTable[[#This Row],[PWC]]&gt;FCAP,MIN(24*PERC,MIN(SAT,CalcTable[[#This Row],[PWC]])-FCAP),0)</f>
        <v>#NAME?</v>
      </c>
      <c r="AD4986" s="13" t="e">
        <f ca="1">IF(CalcTable[[#This Row],[PWC]]&gt;SAT,CalcTable[[#This Row],[PWC]]-SAT,0)</f>
        <v>#NAME?</v>
      </c>
      <c r="AE4986" s="13" t="e">
        <f ca="1">CalcTable[[#This Row],[PWC]]-CalcTable[[#This Row],[PercAmt]]-CalcTable[[#This Row],[Runoff]]</f>
        <v>#NAME?</v>
      </c>
      <c r="AF4986" s="13" t="e">
        <f ca="1">CalcTable[[#This Row],[IrrAmt]]/1000*CUR_IRR_AREA*10000/IRR_EFF</f>
        <v>#NAME?</v>
      </c>
      <c r="AG4986" s="147"/>
      <c r="AH4986" s="13"/>
      <c r="AI4986" s="50">
        <v>0</v>
      </c>
      <c r="AJ4986" s="50">
        <v>0</v>
      </c>
      <c r="AK4986" s="50">
        <v>0</v>
      </c>
      <c r="AL4986" s="50">
        <v>0</v>
      </c>
      <c r="AM4986" s="50"/>
      <c r="AN4986" s="50"/>
      <c r="AO4986" s="50"/>
      <c r="AP4986" s="50"/>
      <c r="AQ4986" s="50"/>
      <c r="AR4986" s="50"/>
      <c r="AS4986" s="50"/>
      <c r="AT4986" s="50"/>
      <c r="AU4986" s="50"/>
      <c r="AV4986" s="50"/>
      <c r="AW4986" s="50"/>
      <c r="AX4986" s="50">
        <f t="shared" si="1567"/>
        <v>0</v>
      </c>
      <c r="AY4986" s="50"/>
      <c r="AZ4986" s="50">
        <f t="shared" si="1557"/>
        <v>0</v>
      </c>
      <c r="BA4986" s="50">
        <f t="shared" si="1558"/>
        <v>0</v>
      </c>
      <c r="BB4986" s="50">
        <f t="shared" si="1559"/>
        <v>0</v>
      </c>
      <c r="BC4986" s="17">
        <f t="shared" si="1560"/>
        <v>19927</v>
      </c>
      <c r="BD4986" s="50">
        <f t="shared" si="1561"/>
        <v>0</v>
      </c>
      <c r="BE4986" s="50">
        <f t="shared" si="1562"/>
        <v>0</v>
      </c>
      <c r="BF4986" s="50">
        <f t="shared" si="1568"/>
        <v>0</v>
      </c>
      <c r="BG4986" s="50"/>
      <c r="BH4986" s="17">
        <f t="shared" si="1563"/>
        <v>0</v>
      </c>
      <c r="BI4986" s="17">
        <f t="shared" si="1571"/>
        <v>4986</v>
      </c>
      <c r="BJ4986" s="17">
        <f t="shared" si="1569"/>
        <v>4986</v>
      </c>
      <c r="BK4986" s="150">
        <f t="shared" si="1570"/>
        <v>33795</v>
      </c>
      <c r="BL4986" s="50" t="e">
        <f t="shared" ca="1" si="1564"/>
        <v>#NAME?</v>
      </c>
      <c r="BM4986" s="50" t="e">
        <f t="shared" ca="1" si="1565"/>
        <v>#NAME?</v>
      </c>
      <c r="BN4986" s="50" t="e">
        <f t="shared" ca="1" si="1566"/>
        <v>#NAME?</v>
      </c>
    </row>
    <row r="4987" spans="1:66" x14ac:dyDescent="0.35">
      <c r="A4987" s="48">
        <v>33796</v>
      </c>
      <c r="B4987" s="17">
        <v>1992</v>
      </c>
      <c r="C4987" s="17">
        <v>7</v>
      </c>
      <c r="D4987" s="17">
        <v>193</v>
      </c>
      <c r="E4987" s="17">
        <v>11</v>
      </c>
      <c r="F4987" s="17">
        <v>7</v>
      </c>
      <c r="G4987" s="50">
        <v>4.7</v>
      </c>
      <c r="H4987" s="32">
        <v>3.3941242200963417</v>
      </c>
      <c r="I4987" s="50">
        <v>2</v>
      </c>
      <c r="J4987" s="13">
        <v>0</v>
      </c>
      <c r="K4987" s="13">
        <f t="shared" si="1552"/>
        <v>0</v>
      </c>
      <c r="L4987" s="13">
        <f t="shared" si="1553"/>
        <v>0</v>
      </c>
      <c r="M4987" s="13" t="e">
        <f ca="1">CalcTable[[#This Row],[IWC]]-AE4986</f>
        <v>#NAME?</v>
      </c>
      <c r="N4987" s="13" t="e">
        <f ca="1">IF(CalcTable[[#This Row],[Day of Year]]&lt;123,FCAP,AE4986)</f>
        <v>#NAME?</v>
      </c>
      <c r="O4987" s="17" t="e">
        <f ca="1">IF(IRR_DRIP,5,COUNTIF('IDET Wind Values'!C4971:G4971,"&lt;="&amp;IRR_MAXWIND))</f>
        <v>#NAME?</v>
      </c>
      <c r="P4987" s="13" t="e">
        <f ca="1">CalcTable[[#This Row],[ET_o]]*KL</f>
        <v>#NAME?</v>
      </c>
      <c r="Q4987" s="13" t="e">
        <f ca="1">IF(WILTPT&lt;=0,1,MAX(0,MIN(1,(CalcTable[[#This Row],[IWC]]-WILTPT)/(MAD-WILTPT))))</f>
        <v>#NAME?</v>
      </c>
      <c r="R4987" s="13" t="e">
        <f ca="1">CalcTable[[#This Row],[ETMult]]*CalcTable[[#This Row],[ETb]]</f>
        <v>#NAME?</v>
      </c>
      <c r="S4987" s="13" t="b">
        <f>INDEX(IRR_LIST,CalcTable[[#This Row],[Day of Week]]+1)</f>
        <v>0</v>
      </c>
      <c r="T4987" s="13">
        <f t="shared" ca="1" si="1554"/>
        <v>9.6</v>
      </c>
      <c r="U4987" s="13" t="b">
        <f ca="1">IF(CalcTable[[#This Row],[IrrPrecip]]&gt;=IC_MM,FALSE,TRUE)</f>
        <v>1</v>
      </c>
      <c r="V4987" s="13" t="b">
        <f t="shared" si="1555"/>
        <v>1</v>
      </c>
      <c r="W4987" s="13" t="e">
        <f ca="1">IF(AND(IRR_DRIP=FALSE,CalcTable[[#This Row],[IrrHours]]&lt;=0),FALSE,TRUE)</f>
        <v>#NAME?</v>
      </c>
      <c r="X4987" s="13" t="e">
        <f ca="1">AND(CalcTable[[#This Row],[IrrDay]],CalcTable[[#This Row],[IrrRain]],CalcTable[[#This Row],[IrrWarm]],CalcTable[[#This Row],[IrrWindy]])</f>
        <v>#NAME?</v>
      </c>
      <c r="Y4987" s="13" t="e">
        <f t="shared" ca="1" si="1556"/>
        <v>#NAME?</v>
      </c>
      <c r="Z4987" s="13" t="e">
        <f ca="1">CalcTable[[#This Row],[IrrHours]]/5</f>
        <v>#NAME?</v>
      </c>
      <c r="AA4987" s="13" t="e">
        <f ca="1">IF(CalcTable[[#This Row],[IrrFlag]]=FALSE,0,MAX(0,CalcTable[[#This Row],[VolRednWind]]*(FCAP*IRR_TARGET-CalcTable[[#This Row],[IWC]])))</f>
        <v>#NAME?</v>
      </c>
      <c r="AB4987" s="13" t="e">
        <f ca="1">CalcTable[[#This Row],[IWC]]+CalcTable[[#This Row],[Eff Precip]]+CalcTable[[#This Row],[IrrAmt]]-CalcTable[[#This Row],[AET]]</f>
        <v>#NAME?</v>
      </c>
      <c r="AC4987" s="13" t="e">
        <f ca="1">IF(CalcTable[[#This Row],[PWC]]&gt;FCAP,MIN(24*PERC,MIN(SAT,CalcTable[[#This Row],[PWC]])-FCAP),0)</f>
        <v>#NAME?</v>
      </c>
      <c r="AD4987" s="13" t="e">
        <f ca="1">IF(CalcTable[[#This Row],[PWC]]&gt;SAT,CalcTable[[#This Row],[PWC]]-SAT,0)</f>
        <v>#NAME?</v>
      </c>
      <c r="AE4987" s="13" t="e">
        <f ca="1">CalcTable[[#This Row],[PWC]]-CalcTable[[#This Row],[PercAmt]]-CalcTable[[#This Row],[Runoff]]</f>
        <v>#NAME?</v>
      </c>
      <c r="AF4987" s="13" t="e">
        <f ca="1">CalcTable[[#This Row],[IrrAmt]]/1000*CUR_IRR_AREA*10000/IRR_EFF</f>
        <v>#NAME?</v>
      </c>
      <c r="AG4987" s="147"/>
      <c r="AH4987" s="13"/>
      <c r="AI4987" s="50">
        <v>0</v>
      </c>
      <c r="AJ4987" s="50">
        <v>0</v>
      </c>
      <c r="AK4987" s="50">
        <v>3.6448616743916258</v>
      </c>
      <c r="AL4987" s="50">
        <v>0</v>
      </c>
      <c r="AM4987" s="50"/>
      <c r="AN4987" s="50"/>
      <c r="AO4987" s="50"/>
      <c r="AP4987" s="50"/>
      <c r="AQ4987" s="50"/>
      <c r="AR4987" s="50"/>
      <c r="AS4987" s="50"/>
      <c r="AT4987" s="50"/>
      <c r="AU4987" s="50"/>
      <c r="AV4987" s="50"/>
      <c r="AW4987" s="50"/>
      <c r="AX4987" s="50">
        <f t="shared" si="1567"/>
        <v>3.6448616743916258</v>
      </c>
      <c r="AY4987" s="50"/>
      <c r="AZ4987" s="50">
        <f t="shared" si="1557"/>
        <v>53.457971224410514</v>
      </c>
      <c r="BA4987" s="50">
        <f t="shared" si="1558"/>
        <v>82.308304901076497</v>
      </c>
      <c r="BB4987" s="50">
        <f t="shared" si="1559"/>
        <v>84.85392257842939</v>
      </c>
      <c r="BC4987" s="17">
        <f t="shared" si="1560"/>
        <v>19927</v>
      </c>
      <c r="BD4987" s="50">
        <f t="shared" si="1561"/>
        <v>3.6448616743916258</v>
      </c>
      <c r="BE4987" s="50">
        <f t="shared" si="1562"/>
        <v>53.457971224410514</v>
      </c>
      <c r="BF4987" s="50">
        <f t="shared" si="1568"/>
        <v>87.440222965936627</v>
      </c>
      <c r="BG4987" s="50"/>
      <c r="BH4987" s="17">
        <f t="shared" si="1563"/>
        <v>0</v>
      </c>
      <c r="BI4987" s="17">
        <f t="shared" si="1571"/>
        <v>4987</v>
      </c>
      <c r="BJ4987" s="17">
        <f t="shared" si="1569"/>
        <v>4987</v>
      </c>
      <c r="BK4987" s="150">
        <f t="shared" si="1570"/>
        <v>33796</v>
      </c>
      <c r="BL4987" s="50" t="e">
        <f t="shared" ca="1" si="1564"/>
        <v>#NAME?</v>
      </c>
      <c r="BM4987" s="50" t="e">
        <f t="shared" ca="1" si="1565"/>
        <v>#NAME?</v>
      </c>
      <c r="BN4987" s="50" t="e">
        <f t="shared" ca="1" si="1566"/>
        <v>#NAME?</v>
      </c>
    </row>
    <row r="4988" spans="1:66" x14ac:dyDescent="0.35">
      <c r="A4988" s="48">
        <v>33797</v>
      </c>
      <c r="B4988" s="17">
        <v>1992</v>
      </c>
      <c r="C4988" s="17">
        <v>7</v>
      </c>
      <c r="D4988" s="17">
        <v>194</v>
      </c>
      <c r="E4988" s="17">
        <v>12</v>
      </c>
      <c r="F4988" s="17">
        <v>1</v>
      </c>
      <c r="G4988" s="50">
        <v>7.9</v>
      </c>
      <c r="H4988" s="32">
        <v>4.7817075787224876</v>
      </c>
      <c r="I4988" s="50">
        <v>6</v>
      </c>
      <c r="J4988" s="13">
        <v>0</v>
      </c>
      <c r="K4988" s="13">
        <f t="shared" si="1552"/>
        <v>0</v>
      </c>
      <c r="L4988" s="13">
        <f t="shared" si="1553"/>
        <v>0</v>
      </c>
      <c r="M4988" s="13" t="e">
        <f ca="1">CalcTable[[#This Row],[IWC]]-AE4987</f>
        <v>#NAME?</v>
      </c>
      <c r="N4988" s="13" t="e">
        <f ca="1">IF(CalcTable[[#This Row],[Day of Year]]&lt;123,FCAP,AE4987)</f>
        <v>#NAME?</v>
      </c>
      <c r="O4988" s="17" t="e">
        <f ca="1">IF(IRR_DRIP,5,COUNTIF('IDET Wind Values'!C4972:G4972,"&lt;="&amp;IRR_MAXWIND))</f>
        <v>#NAME?</v>
      </c>
      <c r="P4988" s="13" t="e">
        <f ca="1">CalcTable[[#This Row],[ET_o]]*KL</f>
        <v>#NAME?</v>
      </c>
      <c r="Q4988" s="13" t="e">
        <f ca="1">IF(WILTPT&lt;=0,1,MAX(0,MIN(1,(CalcTable[[#This Row],[IWC]]-WILTPT)/(MAD-WILTPT))))</f>
        <v>#NAME?</v>
      </c>
      <c r="R4988" s="13" t="e">
        <f ca="1">CalcTable[[#This Row],[ETMult]]*CalcTable[[#This Row],[ETb]]</f>
        <v>#NAME?</v>
      </c>
      <c r="S4988" s="13" t="b">
        <f>INDEX(IRR_LIST,CalcTable[[#This Row],[Day of Week]]+1)</f>
        <v>1</v>
      </c>
      <c r="T4988" s="13">
        <f t="shared" ca="1" si="1554"/>
        <v>0</v>
      </c>
      <c r="U4988" s="13" t="b">
        <f ca="1">IF(CalcTable[[#This Row],[IrrPrecip]]&gt;=IC_MM,FALSE,TRUE)</f>
        <v>1</v>
      </c>
      <c r="V4988" s="13" t="b">
        <f t="shared" si="1555"/>
        <v>1</v>
      </c>
      <c r="W4988" s="13" t="e">
        <f ca="1">IF(AND(IRR_DRIP=FALSE,CalcTable[[#This Row],[IrrHours]]&lt;=0),FALSE,TRUE)</f>
        <v>#NAME?</v>
      </c>
      <c r="X4988" s="13" t="e">
        <f ca="1">AND(CalcTable[[#This Row],[IrrDay]],CalcTable[[#This Row],[IrrRain]],CalcTable[[#This Row],[IrrWarm]],CalcTable[[#This Row],[IrrWindy]])</f>
        <v>#NAME?</v>
      </c>
      <c r="Y4988" s="13" t="e">
        <f t="shared" ca="1" si="1556"/>
        <v>#NAME?</v>
      </c>
      <c r="Z4988" s="13" t="e">
        <f ca="1">CalcTable[[#This Row],[IrrHours]]/5</f>
        <v>#NAME?</v>
      </c>
      <c r="AA4988" s="13" t="e">
        <f ca="1">IF(CalcTable[[#This Row],[IrrFlag]]=FALSE,0,MAX(0,CalcTable[[#This Row],[VolRednWind]]*(FCAP*IRR_TARGET-CalcTable[[#This Row],[IWC]])))</f>
        <v>#NAME?</v>
      </c>
      <c r="AB4988" s="13" t="e">
        <f ca="1">CalcTable[[#This Row],[IWC]]+CalcTable[[#This Row],[Eff Precip]]+CalcTable[[#This Row],[IrrAmt]]-CalcTable[[#This Row],[AET]]</f>
        <v>#NAME?</v>
      </c>
      <c r="AC4988" s="13" t="e">
        <f ca="1">IF(CalcTable[[#This Row],[PWC]]&gt;FCAP,MIN(24*PERC,MIN(SAT,CalcTable[[#This Row],[PWC]])-FCAP),0)</f>
        <v>#NAME?</v>
      </c>
      <c r="AD4988" s="13" t="e">
        <f ca="1">IF(CalcTable[[#This Row],[PWC]]&gt;SAT,CalcTable[[#This Row],[PWC]]-SAT,0)</f>
        <v>#NAME?</v>
      </c>
      <c r="AE4988" s="13" t="e">
        <f ca="1">CalcTable[[#This Row],[PWC]]-CalcTable[[#This Row],[PercAmt]]-CalcTable[[#This Row],[Runoff]]</f>
        <v>#NAME?</v>
      </c>
      <c r="AF4988" s="13" t="e">
        <f ca="1">CalcTable[[#This Row],[IrrAmt]]/1000*CUR_IRR_AREA*10000/IRR_EFF</f>
        <v>#NAME?</v>
      </c>
      <c r="AG4988" s="147"/>
      <c r="AH4988" s="13"/>
      <c r="AI4988" s="50">
        <v>7.9507873132867601</v>
      </c>
      <c r="AJ4988" s="50">
        <v>11.358787313286754</v>
      </c>
      <c r="AK4988" s="50">
        <v>0</v>
      </c>
      <c r="AL4988" s="50">
        <v>0</v>
      </c>
      <c r="AM4988" s="50"/>
      <c r="AN4988" s="50"/>
      <c r="AO4988" s="50"/>
      <c r="AP4988" s="50"/>
      <c r="AQ4988" s="50"/>
      <c r="AR4988" s="50"/>
      <c r="AS4988" s="50"/>
      <c r="AT4988" s="50"/>
      <c r="AU4988" s="50"/>
      <c r="AV4988" s="50"/>
      <c r="AW4988" s="50"/>
      <c r="AX4988" s="50">
        <f t="shared" si="1567"/>
        <v>19.309574626573514</v>
      </c>
      <c r="AY4988" s="50"/>
      <c r="AZ4988" s="50">
        <f t="shared" si="1557"/>
        <v>449.80264178461732</v>
      </c>
      <c r="BA4988" s="50">
        <f t="shared" si="1558"/>
        <v>729.16767985040235</v>
      </c>
      <c r="BB4988" s="50">
        <f t="shared" si="1559"/>
        <v>754.65512060111155</v>
      </c>
      <c r="BC4988" s="17">
        <f t="shared" si="1560"/>
        <v>19927</v>
      </c>
      <c r="BD4988" s="50">
        <f t="shared" si="1561"/>
        <v>19.309574626573514</v>
      </c>
      <c r="BE4988" s="50">
        <f t="shared" si="1562"/>
        <v>449.80264178461732</v>
      </c>
      <c r="BF4988" s="50">
        <f t="shared" si="1568"/>
        <v>735.7339305528044</v>
      </c>
      <c r="BG4988" s="50"/>
      <c r="BH4988" s="17">
        <f t="shared" si="1563"/>
        <v>0</v>
      </c>
      <c r="BI4988" s="17">
        <f t="shared" si="1571"/>
        <v>4988</v>
      </c>
      <c r="BJ4988" s="17">
        <f t="shared" si="1569"/>
        <v>4988</v>
      </c>
      <c r="BK4988" s="150">
        <f t="shared" si="1570"/>
        <v>33797</v>
      </c>
      <c r="BL4988" s="50" t="e">
        <f t="shared" ca="1" si="1564"/>
        <v>#NAME?</v>
      </c>
      <c r="BM4988" s="50" t="e">
        <f t="shared" ca="1" si="1565"/>
        <v>#NAME?</v>
      </c>
      <c r="BN4988" s="50" t="e">
        <f t="shared" ca="1" si="1566"/>
        <v>#NAME?</v>
      </c>
    </row>
    <row r="4989" spans="1:66" x14ac:dyDescent="0.35">
      <c r="A4989" s="48">
        <v>33798</v>
      </c>
      <c r="B4989" s="17">
        <v>1992</v>
      </c>
      <c r="C4989" s="17">
        <v>7</v>
      </c>
      <c r="D4989" s="17">
        <v>195</v>
      </c>
      <c r="E4989" s="17">
        <v>13</v>
      </c>
      <c r="F4989" s="17">
        <v>2</v>
      </c>
      <c r="G4989" s="50">
        <v>11.9</v>
      </c>
      <c r="H4989" s="32">
        <v>4.9758179939098506</v>
      </c>
      <c r="I4989" s="50">
        <v>4.5</v>
      </c>
      <c r="J4989" s="13">
        <v>0</v>
      </c>
      <c r="K4989" s="13">
        <f t="shared" si="1552"/>
        <v>0</v>
      </c>
      <c r="L4989" s="13">
        <f t="shared" si="1553"/>
        <v>0</v>
      </c>
      <c r="M4989" s="13" t="e">
        <f ca="1">CalcTable[[#This Row],[IWC]]-AE4988</f>
        <v>#NAME?</v>
      </c>
      <c r="N4989" s="13" t="e">
        <f ca="1">IF(CalcTable[[#This Row],[Day of Year]]&lt;123,FCAP,AE4988)</f>
        <v>#NAME?</v>
      </c>
      <c r="O4989" s="17" t="e">
        <f ca="1">IF(IRR_DRIP,5,COUNTIF('IDET Wind Values'!C4973:G4973,"&lt;="&amp;IRR_MAXWIND))</f>
        <v>#NAME?</v>
      </c>
      <c r="P4989" s="13" t="e">
        <f ca="1">CalcTable[[#This Row],[ET_o]]*KL</f>
        <v>#NAME?</v>
      </c>
      <c r="Q4989" s="13" t="e">
        <f ca="1">IF(WILTPT&lt;=0,1,MAX(0,MIN(1,(CalcTable[[#This Row],[IWC]]-WILTPT)/(MAD-WILTPT))))</f>
        <v>#NAME?</v>
      </c>
      <c r="R4989" s="13" t="e">
        <f ca="1">CalcTable[[#This Row],[ETMult]]*CalcTable[[#This Row],[ETb]]</f>
        <v>#NAME?</v>
      </c>
      <c r="S4989" s="13" t="b">
        <f>INDEX(IRR_LIST,CalcTable[[#This Row],[Day of Week]]+1)</f>
        <v>0</v>
      </c>
      <c r="T4989" s="13">
        <f t="shared" ca="1" si="1554"/>
        <v>0</v>
      </c>
      <c r="U4989" s="13" t="b">
        <f ca="1">IF(CalcTable[[#This Row],[IrrPrecip]]&gt;=IC_MM,FALSE,TRUE)</f>
        <v>1</v>
      </c>
      <c r="V4989" s="13" t="b">
        <f t="shared" si="1555"/>
        <v>1</v>
      </c>
      <c r="W4989" s="13" t="e">
        <f ca="1">IF(AND(IRR_DRIP=FALSE,CalcTable[[#This Row],[IrrHours]]&lt;=0),FALSE,TRUE)</f>
        <v>#NAME?</v>
      </c>
      <c r="X4989" s="13" t="e">
        <f ca="1">AND(CalcTable[[#This Row],[IrrDay]],CalcTable[[#This Row],[IrrRain]],CalcTable[[#This Row],[IrrWarm]],CalcTable[[#This Row],[IrrWindy]])</f>
        <v>#NAME?</v>
      </c>
      <c r="Y4989" s="13" t="e">
        <f t="shared" ca="1" si="1556"/>
        <v>#NAME?</v>
      </c>
      <c r="Z4989" s="13" t="e">
        <f ca="1">CalcTable[[#This Row],[IrrHours]]/5</f>
        <v>#NAME?</v>
      </c>
      <c r="AA4989" s="13" t="e">
        <f ca="1">IF(CalcTable[[#This Row],[IrrFlag]]=FALSE,0,MAX(0,CalcTable[[#This Row],[VolRednWind]]*(FCAP*IRR_TARGET-CalcTable[[#This Row],[IWC]])))</f>
        <v>#NAME?</v>
      </c>
      <c r="AB4989" s="13" t="e">
        <f ca="1">CalcTable[[#This Row],[IWC]]+CalcTable[[#This Row],[Eff Precip]]+CalcTable[[#This Row],[IrrAmt]]-CalcTable[[#This Row],[AET]]</f>
        <v>#NAME?</v>
      </c>
      <c r="AC4989" s="13" t="e">
        <f ca="1">IF(CalcTable[[#This Row],[PWC]]&gt;FCAP,MIN(24*PERC,MIN(SAT,CalcTable[[#This Row],[PWC]])-FCAP),0)</f>
        <v>#NAME?</v>
      </c>
      <c r="AD4989" s="13" t="e">
        <f ca="1">IF(CalcTable[[#This Row],[PWC]]&gt;SAT,CalcTable[[#This Row],[PWC]]-SAT,0)</f>
        <v>#NAME?</v>
      </c>
      <c r="AE4989" s="13" t="e">
        <f ca="1">CalcTable[[#This Row],[PWC]]-CalcTable[[#This Row],[PercAmt]]-CalcTable[[#This Row],[Runoff]]</f>
        <v>#NAME?</v>
      </c>
      <c r="AF4989" s="13" t="e">
        <f ca="1">CalcTable[[#This Row],[IrrAmt]]/1000*CUR_IRR_AREA*10000/IRR_EFF</f>
        <v>#NAME?</v>
      </c>
      <c r="AG4989" s="147"/>
      <c r="AH4989" s="13"/>
      <c r="AI4989" s="50">
        <v>0</v>
      </c>
      <c r="AJ4989" s="50">
        <v>0</v>
      </c>
      <c r="AK4989" s="50">
        <v>6.9266152722781058</v>
      </c>
      <c r="AL4989" s="50">
        <v>9.9234769466697301</v>
      </c>
      <c r="AM4989" s="50"/>
      <c r="AN4989" s="50"/>
      <c r="AO4989" s="50"/>
      <c r="AP4989" s="50"/>
      <c r="AQ4989" s="50"/>
      <c r="AR4989" s="50"/>
      <c r="AS4989" s="50"/>
      <c r="AT4989" s="50"/>
      <c r="AU4989" s="50"/>
      <c r="AV4989" s="50"/>
      <c r="AW4989" s="50"/>
      <c r="AX4989" s="50">
        <f t="shared" si="1567"/>
        <v>16.850092218947836</v>
      </c>
      <c r="AY4989" s="50"/>
      <c r="AZ4989" s="50">
        <f t="shared" si="1557"/>
        <v>392.67901442905764</v>
      </c>
      <c r="BA4989" s="50">
        <f t="shared" si="1558"/>
        <v>604.60102221616819</v>
      </c>
      <c r="BB4989" s="50">
        <f t="shared" si="1559"/>
        <v>623.30002290326615</v>
      </c>
      <c r="BC4989" s="17">
        <f t="shared" si="1560"/>
        <v>19927</v>
      </c>
      <c r="BD4989" s="50">
        <f t="shared" si="1561"/>
        <v>16.850092218947836</v>
      </c>
      <c r="BE4989" s="50">
        <f t="shared" si="1562"/>
        <v>392.67901442905764</v>
      </c>
      <c r="BF4989" s="50">
        <f t="shared" si="1568"/>
        <v>642.29786109133568</v>
      </c>
      <c r="BG4989" s="50"/>
      <c r="BH4989" s="17">
        <f t="shared" si="1563"/>
        <v>0</v>
      </c>
      <c r="BI4989" s="17">
        <f t="shared" si="1571"/>
        <v>4989</v>
      </c>
      <c r="BJ4989" s="17">
        <f t="shared" si="1569"/>
        <v>4989</v>
      </c>
      <c r="BK4989" s="150">
        <f t="shared" si="1570"/>
        <v>33798</v>
      </c>
      <c r="BL4989" s="50" t="e">
        <f t="shared" ca="1" si="1564"/>
        <v>#NAME?</v>
      </c>
      <c r="BM4989" s="50" t="e">
        <f t="shared" ca="1" si="1565"/>
        <v>#NAME?</v>
      </c>
      <c r="BN4989" s="50" t="e">
        <f t="shared" ca="1" si="1566"/>
        <v>#NAME?</v>
      </c>
    </row>
    <row r="4990" spans="1:66" x14ac:dyDescent="0.35">
      <c r="A4990" s="48">
        <v>33799</v>
      </c>
      <c r="B4990" s="17">
        <v>1992</v>
      </c>
      <c r="C4990" s="17">
        <v>7</v>
      </c>
      <c r="D4990" s="17">
        <v>196</v>
      </c>
      <c r="E4990" s="17">
        <v>14</v>
      </c>
      <c r="F4990" s="17">
        <v>3</v>
      </c>
      <c r="G4990" s="50">
        <v>10.1</v>
      </c>
      <c r="H4990" s="32">
        <v>3.2513013909286816</v>
      </c>
      <c r="I4990" s="50">
        <v>3.8333333333333335</v>
      </c>
      <c r="J4990" s="13">
        <v>4.4000000000000004</v>
      </c>
      <c r="K4990" s="13">
        <f t="shared" si="1552"/>
        <v>4.4000000000000004</v>
      </c>
      <c r="L4990" s="13">
        <f t="shared" si="1553"/>
        <v>0</v>
      </c>
      <c r="M4990" s="13" t="e">
        <f ca="1">CalcTable[[#This Row],[IWC]]-AE4989</f>
        <v>#NAME?</v>
      </c>
      <c r="N4990" s="13" t="e">
        <f ca="1">IF(CalcTable[[#This Row],[Day of Year]]&lt;123,FCAP,AE4989)</f>
        <v>#NAME?</v>
      </c>
      <c r="O4990" s="17" t="e">
        <f ca="1">IF(IRR_DRIP,5,COUNTIF('IDET Wind Values'!C4974:G4974,"&lt;="&amp;IRR_MAXWIND))</f>
        <v>#NAME?</v>
      </c>
      <c r="P4990" s="13" t="e">
        <f ca="1">CalcTable[[#This Row],[ET_o]]*KL</f>
        <v>#NAME?</v>
      </c>
      <c r="Q4990" s="13" t="e">
        <f ca="1">IF(WILTPT&lt;=0,1,MAX(0,MIN(1,(CalcTable[[#This Row],[IWC]]-WILTPT)/(MAD-WILTPT))))</f>
        <v>#NAME?</v>
      </c>
      <c r="R4990" s="13" t="e">
        <f ca="1">CalcTable[[#This Row],[ETMult]]*CalcTable[[#This Row],[ETb]]</f>
        <v>#NAME?</v>
      </c>
      <c r="S4990" s="13" t="b">
        <f>INDEX(IRR_LIST,CalcTable[[#This Row],[Day of Week]]+1)</f>
        <v>1</v>
      </c>
      <c r="T4990" s="13">
        <f t="shared" ca="1" si="1554"/>
        <v>0</v>
      </c>
      <c r="U4990" s="13" t="b">
        <f ca="1">IF(CalcTable[[#This Row],[IrrPrecip]]&gt;=IC_MM,FALSE,TRUE)</f>
        <v>1</v>
      </c>
      <c r="V4990" s="13" t="b">
        <f t="shared" si="1555"/>
        <v>1</v>
      </c>
      <c r="W4990" s="13" t="e">
        <f ca="1">IF(AND(IRR_DRIP=FALSE,CalcTable[[#This Row],[IrrHours]]&lt;=0),FALSE,TRUE)</f>
        <v>#NAME?</v>
      </c>
      <c r="X4990" s="13" t="e">
        <f ca="1">AND(CalcTable[[#This Row],[IrrDay]],CalcTable[[#This Row],[IrrRain]],CalcTable[[#This Row],[IrrWarm]],CalcTable[[#This Row],[IrrWindy]])</f>
        <v>#NAME?</v>
      </c>
      <c r="Y4990" s="13" t="e">
        <f t="shared" ca="1" si="1556"/>
        <v>#NAME?</v>
      </c>
      <c r="Z4990" s="13" t="e">
        <f ca="1">CalcTable[[#This Row],[IrrHours]]/5</f>
        <v>#NAME?</v>
      </c>
      <c r="AA4990" s="13" t="e">
        <f ca="1">IF(CalcTable[[#This Row],[IrrFlag]]=FALSE,0,MAX(0,CalcTable[[#This Row],[VolRednWind]]*(FCAP*IRR_TARGET-CalcTable[[#This Row],[IWC]])))</f>
        <v>#NAME?</v>
      </c>
      <c r="AB4990" s="13" t="e">
        <f ca="1">CalcTable[[#This Row],[IWC]]+CalcTable[[#This Row],[Eff Precip]]+CalcTable[[#This Row],[IrrAmt]]-CalcTable[[#This Row],[AET]]</f>
        <v>#NAME?</v>
      </c>
      <c r="AC4990" s="13" t="e">
        <f ca="1">IF(CalcTable[[#This Row],[PWC]]&gt;FCAP,MIN(24*PERC,MIN(SAT,CalcTable[[#This Row],[PWC]])-FCAP),0)</f>
        <v>#NAME?</v>
      </c>
      <c r="AD4990" s="13" t="e">
        <f ca="1">IF(CalcTable[[#This Row],[PWC]]&gt;SAT,CalcTable[[#This Row],[PWC]]-SAT,0)</f>
        <v>#NAME?</v>
      </c>
      <c r="AE4990" s="13" t="e">
        <f ca="1">CalcTable[[#This Row],[PWC]]-CalcTable[[#This Row],[PercAmt]]-CalcTable[[#This Row],[Runoff]]</f>
        <v>#NAME?</v>
      </c>
      <c r="AF4990" s="13" t="e">
        <f ca="1">CalcTable[[#This Row],[IrrAmt]]/1000*CUR_IRR_AREA*10000/IRR_EFF</f>
        <v>#NAME?</v>
      </c>
      <c r="AG4990" s="147"/>
      <c r="AH4990" s="13"/>
      <c r="AI4990" s="50">
        <v>4.1346435574421383</v>
      </c>
      <c r="AJ4990" s="50">
        <v>6.1794435574421414</v>
      </c>
      <c r="AK4990" s="50">
        <v>0</v>
      </c>
      <c r="AL4990" s="50">
        <v>0</v>
      </c>
      <c r="AM4990" s="50"/>
      <c r="AN4990" s="50"/>
      <c r="AO4990" s="50"/>
      <c r="AP4990" s="50"/>
      <c r="AQ4990" s="50"/>
      <c r="AR4990" s="50"/>
      <c r="AS4990" s="50"/>
      <c r="AT4990" s="50"/>
      <c r="AU4990" s="50"/>
      <c r="AV4990" s="50"/>
      <c r="AW4990" s="50"/>
      <c r="AX4990" s="50">
        <f t="shared" si="1567"/>
        <v>10.314087114884281</v>
      </c>
      <c r="AY4990" s="50"/>
      <c r="AZ4990" s="50">
        <f t="shared" si="1557"/>
        <v>241.9051165274542</v>
      </c>
      <c r="BA4990" s="50">
        <f t="shared" si="1558"/>
        <v>392.37616963707819</v>
      </c>
      <c r="BB4990" s="50">
        <f t="shared" si="1559"/>
        <v>406.10869261805544</v>
      </c>
      <c r="BC4990" s="17">
        <f t="shared" si="1560"/>
        <v>19927</v>
      </c>
      <c r="BD4990" s="50">
        <f t="shared" si="1561"/>
        <v>10.314087114884281</v>
      </c>
      <c r="BE4990" s="50">
        <f t="shared" si="1562"/>
        <v>241.9051165274542</v>
      </c>
      <c r="BF4990" s="50">
        <f t="shared" si="1568"/>
        <v>395.67976190055504</v>
      </c>
      <c r="BG4990" s="50"/>
      <c r="BH4990" s="17">
        <f t="shared" si="1563"/>
        <v>0</v>
      </c>
      <c r="BI4990" s="17">
        <f t="shared" si="1571"/>
        <v>4990</v>
      </c>
      <c r="BJ4990" s="17">
        <f t="shared" si="1569"/>
        <v>4990</v>
      </c>
      <c r="BK4990" s="150">
        <f t="shared" si="1570"/>
        <v>33799</v>
      </c>
      <c r="BL4990" s="50" t="e">
        <f t="shared" ca="1" si="1564"/>
        <v>#NAME?</v>
      </c>
      <c r="BM4990" s="50" t="e">
        <f t="shared" ca="1" si="1565"/>
        <v>#NAME?</v>
      </c>
      <c r="BN4990" s="50" t="e">
        <f t="shared" ca="1" si="1566"/>
        <v>#NAME?</v>
      </c>
    </row>
    <row r="4991" spans="1:66" x14ac:dyDescent="0.35">
      <c r="A4991" s="48">
        <v>33800</v>
      </c>
      <c r="B4991" s="17">
        <v>1992</v>
      </c>
      <c r="C4991" s="17">
        <v>7</v>
      </c>
      <c r="D4991" s="17">
        <v>197</v>
      </c>
      <c r="E4991" s="17">
        <v>15</v>
      </c>
      <c r="F4991" s="17">
        <v>4</v>
      </c>
      <c r="G4991" s="50">
        <v>9.1</v>
      </c>
      <c r="H4991" s="32">
        <v>4.3779568403593592</v>
      </c>
      <c r="I4991" s="50">
        <v>7.166666666666667</v>
      </c>
      <c r="J4991" s="13">
        <v>0</v>
      </c>
      <c r="K4991" s="13">
        <f t="shared" si="1552"/>
        <v>0</v>
      </c>
      <c r="L4991" s="13">
        <f t="shared" si="1553"/>
        <v>0</v>
      </c>
      <c r="M4991" s="13" t="e">
        <f ca="1">CalcTable[[#This Row],[IWC]]-AE4990</f>
        <v>#NAME?</v>
      </c>
      <c r="N4991" s="13" t="e">
        <f ca="1">IF(CalcTable[[#This Row],[Day of Year]]&lt;123,FCAP,AE4990)</f>
        <v>#NAME?</v>
      </c>
      <c r="O4991" s="17" t="e">
        <f ca="1">IF(IRR_DRIP,5,COUNTIF('IDET Wind Values'!C4975:G4975,"&lt;="&amp;IRR_MAXWIND))</f>
        <v>#NAME?</v>
      </c>
      <c r="P4991" s="13" t="e">
        <f ca="1">CalcTable[[#This Row],[ET_o]]*KL</f>
        <v>#NAME?</v>
      </c>
      <c r="Q4991" s="13" t="e">
        <f ca="1">IF(WILTPT&lt;=0,1,MAX(0,MIN(1,(CalcTable[[#This Row],[IWC]]-WILTPT)/(MAD-WILTPT))))</f>
        <v>#NAME?</v>
      </c>
      <c r="R4991" s="13" t="e">
        <f ca="1">CalcTable[[#This Row],[ETMult]]*CalcTable[[#This Row],[ETb]]</f>
        <v>#NAME?</v>
      </c>
      <c r="S4991" s="13" t="b">
        <f>INDEX(IRR_LIST,CalcTable[[#This Row],[Day of Week]]+1)</f>
        <v>0</v>
      </c>
      <c r="T4991" s="13">
        <f t="shared" ca="1" si="1554"/>
        <v>4.4000000000000004</v>
      </c>
      <c r="U4991" s="13" t="b">
        <f ca="1">IF(CalcTable[[#This Row],[IrrPrecip]]&gt;=IC_MM,FALSE,TRUE)</f>
        <v>1</v>
      </c>
      <c r="V4991" s="13" t="b">
        <f t="shared" si="1555"/>
        <v>1</v>
      </c>
      <c r="W4991" s="13" t="e">
        <f ca="1">IF(AND(IRR_DRIP=FALSE,CalcTable[[#This Row],[IrrHours]]&lt;=0),FALSE,TRUE)</f>
        <v>#NAME?</v>
      </c>
      <c r="X4991" s="13" t="e">
        <f ca="1">AND(CalcTable[[#This Row],[IrrDay]],CalcTable[[#This Row],[IrrRain]],CalcTable[[#This Row],[IrrWarm]],CalcTable[[#This Row],[IrrWindy]])</f>
        <v>#NAME?</v>
      </c>
      <c r="Y4991" s="13" t="e">
        <f t="shared" ca="1" si="1556"/>
        <v>#NAME?</v>
      </c>
      <c r="Z4991" s="13" t="e">
        <f ca="1">CalcTable[[#This Row],[IrrHours]]/5</f>
        <v>#NAME?</v>
      </c>
      <c r="AA4991" s="13" t="e">
        <f ca="1">IF(CalcTable[[#This Row],[IrrFlag]]=FALSE,0,MAX(0,CalcTable[[#This Row],[VolRednWind]]*(FCAP*IRR_TARGET-CalcTable[[#This Row],[IWC]])))</f>
        <v>#NAME?</v>
      </c>
      <c r="AB4991" s="13" t="e">
        <f ca="1">CalcTable[[#This Row],[IWC]]+CalcTable[[#This Row],[Eff Precip]]+CalcTable[[#This Row],[IrrAmt]]-CalcTable[[#This Row],[AET]]</f>
        <v>#NAME?</v>
      </c>
      <c r="AC4991" s="13" t="e">
        <f ca="1">IF(CalcTable[[#This Row],[PWC]]&gt;FCAP,MIN(24*PERC,MIN(SAT,CalcTable[[#This Row],[PWC]])-FCAP),0)</f>
        <v>#NAME?</v>
      </c>
      <c r="AD4991" s="13" t="e">
        <f ca="1">IF(CalcTable[[#This Row],[PWC]]&gt;SAT,CalcTable[[#This Row],[PWC]]-SAT,0)</f>
        <v>#NAME?</v>
      </c>
      <c r="AE4991" s="13" t="e">
        <f ca="1">CalcTable[[#This Row],[PWC]]-CalcTable[[#This Row],[PercAmt]]-CalcTable[[#This Row],[Runoff]]</f>
        <v>#NAME?</v>
      </c>
      <c r="AF4991" s="13" t="e">
        <f ca="1">CalcTable[[#This Row],[IrrAmt]]/1000*CUR_IRR_AREA*10000/IRR_EFF</f>
        <v>#NAME?</v>
      </c>
      <c r="AG4991" s="147"/>
      <c r="AH4991" s="13"/>
      <c r="AI4991" s="50">
        <v>0</v>
      </c>
      <c r="AJ4991" s="50">
        <v>0</v>
      </c>
      <c r="AK4991" s="50">
        <v>4.7162157650107801</v>
      </c>
      <c r="AL4991" s="50">
        <v>4.0682157650107769</v>
      </c>
      <c r="AM4991" s="50"/>
      <c r="AN4991" s="50"/>
      <c r="AO4991" s="50"/>
      <c r="AP4991" s="50"/>
      <c r="AQ4991" s="50"/>
      <c r="AR4991" s="50"/>
      <c r="AS4991" s="50"/>
      <c r="AT4991" s="50"/>
      <c r="AU4991" s="50"/>
      <c r="AV4991" s="50"/>
      <c r="AW4991" s="50"/>
      <c r="AX4991" s="50">
        <f t="shared" si="1567"/>
        <v>8.784431530021557</v>
      </c>
      <c r="AY4991" s="50"/>
      <c r="AZ4991" s="50">
        <f t="shared" si="1557"/>
        <v>188.50549366047426</v>
      </c>
      <c r="BA4991" s="50">
        <f t="shared" si="1558"/>
        <v>290.2386172232699</v>
      </c>
      <c r="BB4991" s="50">
        <f t="shared" si="1559"/>
        <v>299.21506930234011</v>
      </c>
      <c r="BC4991" s="17">
        <f t="shared" si="1560"/>
        <v>19927</v>
      </c>
      <c r="BD4991" s="50">
        <f t="shared" si="1561"/>
        <v>8.784431530021557</v>
      </c>
      <c r="BE4991" s="50">
        <f t="shared" si="1562"/>
        <v>188.50549366047426</v>
      </c>
      <c r="BF4991" s="50">
        <f t="shared" si="1568"/>
        <v>308.33497827259868</v>
      </c>
      <c r="BG4991" s="50"/>
      <c r="BH4991" s="17">
        <f t="shared" si="1563"/>
        <v>0</v>
      </c>
      <c r="BI4991" s="17">
        <f t="shared" si="1571"/>
        <v>4991</v>
      </c>
      <c r="BJ4991" s="17">
        <f t="shared" si="1569"/>
        <v>4991</v>
      </c>
      <c r="BK4991" s="150">
        <f t="shared" si="1570"/>
        <v>33800</v>
      </c>
      <c r="BL4991" s="50" t="e">
        <f t="shared" ca="1" si="1564"/>
        <v>#NAME?</v>
      </c>
      <c r="BM4991" s="50" t="e">
        <f t="shared" ca="1" si="1565"/>
        <v>#NAME?</v>
      </c>
      <c r="BN4991" s="50" t="e">
        <f t="shared" ca="1" si="1566"/>
        <v>#NAME?</v>
      </c>
    </row>
    <row r="4992" spans="1:66" x14ac:dyDescent="0.35">
      <c r="A4992" s="48">
        <v>33801</v>
      </c>
      <c r="B4992" s="17">
        <v>1992</v>
      </c>
      <c r="C4992" s="17">
        <v>7</v>
      </c>
      <c r="D4992" s="17">
        <v>198</v>
      </c>
      <c r="E4992" s="17">
        <v>16</v>
      </c>
      <c r="F4992" s="17">
        <v>5</v>
      </c>
      <c r="G4992" s="50">
        <v>6.6</v>
      </c>
      <c r="H4992" s="32">
        <v>3.7685883748916291</v>
      </c>
      <c r="I4992" s="50">
        <v>3.3333333333333335</v>
      </c>
      <c r="J4992" s="13">
        <v>0</v>
      </c>
      <c r="K4992" s="13">
        <f t="shared" si="1552"/>
        <v>0</v>
      </c>
      <c r="L4992" s="13">
        <f t="shared" si="1553"/>
        <v>0</v>
      </c>
      <c r="M4992" s="13" t="e">
        <f ca="1">CalcTable[[#This Row],[IWC]]-AE4991</f>
        <v>#NAME?</v>
      </c>
      <c r="N4992" s="13" t="e">
        <f ca="1">IF(CalcTable[[#This Row],[Day of Year]]&lt;123,FCAP,AE4991)</f>
        <v>#NAME?</v>
      </c>
      <c r="O4992" s="17" t="e">
        <f ca="1">IF(IRR_DRIP,5,COUNTIF('IDET Wind Values'!C4976:G4976,"&lt;="&amp;IRR_MAXWIND))</f>
        <v>#NAME?</v>
      </c>
      <c r="P4992" s="13" t="e">
        <f ca="1">CalcTable[[#This Row],[ET_o]]*KL</f>
        <v>#NAME?</v>
      </c>
      <c r="Q4992" s="13" t="e">
        <f ca="1">IF(WILTPT&lt;=0,1,MAX(0,MIN(1,(CalcTable[[#This Row],[IWC]]-WILTPT)/(MAD-WILTPT))))</f>
        <v>#NAME?</v>
      </c>
      <c r="R4992" s="13" t="e">
        <f ca="1">CalcTable[[#This Row],[ETMult]]*CalcTable[[#This Row],[ETb]]</f>
        <v>#NAME?</v>
      </c>
      <c r="S4992" s="13" t="b">
        <f>INDEX(IRR_LIST,CalcTable[[#This Row],[Day of Week]]+1)</f>
        <v>1</v>
      </c>
      <c r="T4992" s="13">
        <f t="shared" ca="1" si="1554"/>
        <v>4.4000000000000004</v>
      </c>
      <c r="U4992" s="13" t="b">
        <f ca="1">IF(CalcTable[[#This Row],[IrrPrecip]]&gt;=IC_MM,FALSE,TRUE)</f>
        <v>1</v>
      </c>
      <c r="V4992" s="13" t="b">
        <f t="shared" si="1555"/>
        <v>1</v>
      </c>
      <c r="W4992" s="13" t="e">
        <f ca="1">IF(AND(IRR_DRIP=FALSE,CalcTable[[#This Row],[IrrHours]]&lt;=0),FALSE,TRUE)</f>
        <v>#NAME?</v>
      </c>
      <c r="X4992" s="13" t="e">
        <f ca="1">AND(CalcTable[[#This Row],[IrrDay]],CalcTable[[#This Row],[IrrRain]],CalcTable[[#This Row],[IrrWarm]],CalcTable[[#This Row],[IrrWindy]])</f>
        <v>#NAME?</v>
      </c>
      <c r="Y4992" s="13" t="e">
        <f t="shared" ca="1" si="1556"/>
        <v>#NAME?</v>
      </c>
      <c r="Z4992" s="13" t="e">
        <f ca="1">CalcTable[[#This Row],[IrrHours]]/5</f>
        <v>#NAME?</v>
      </c>
      <c r="AA4992" s="13" t="e">
        <f ca="1">IF(CalcTable[[#This Row],[IrrFlag]]=FALSE,0,MAX(0,CalcTable[[#This Row],[VolRednWind]]*(FCAP*IRR_TARGET-CalcTable[[#This Row],[IWC]])))</f>
        <v>#NAME?</v>
      </c>
      <c r="AB4992" s="13" t="e">
        <f ca="1">CalcTable[[#This Row],[IWC]]+CalcTable[[#This Row],[Eff Precip]]+CalcTable[[#This Row],[IrrAmt]]-CalcTable[[#This Row],[AET]]</f>
        <v>#NAME?</v>
      </c>
      <c r="AC4992" s="13" t="e">
        <f ca="1">IF(CalcTable[[#This Row],[PWC]]&gt;FCAP,MIN(24*PERC,MIN(SAT,CalcTable[[#This Row],[PWC]])-FCAP),0)</f>
        <v>#NAME?</v>
      </c>
      <c r="AD4992" s="13" t="e">
        <f ca="1">IF(CalcTable[[#This Row],[PWC]]&gt;SAT,CalcTable[[#This Row],[PWC]]-SAT,0)</f>
        <v>#NAME?</v>
      </c>
      <c r="AE4992" s="13" t="e">
        <f ca="1">CalcTable[[#This Row],[PWC]]-CalcTable[[#This Row],[PercAmt]]-CalcTable[[#This Row],[Runoff]]</f>
        <v>#NAME?</v>
      </c>
      <c r="AF4992" s="13" t="e">
        <f ca="1">CalcTable[[#This Row],[IrrAmt]]/1000*CUR_IRR_AREA*10000/IRR_EFF</f>
        <v>#NAME?</v>
      </c>
      <c r="AG4992" s="147"/>
      <c r="AH4992" s="13"/>
      <c r="AI4992" s="50">
        <v>3.2387639200785561</v>
      </c>
      <c r="AJ4992" s="50">
        <v>3.9522279153006199</v>
      </c>
      <c r="AK4992" s="50">
        <v>0</v>
      </c>
      <c r="AL4992" s="50">
        <v>0</v>
      </c>
      <c r="AM4992" s="50"/>
      <c r="AN4992" s="50"/>
      <c r="AO4992" s="50"/>
      <c r="AP4992" s="50"/>
      <c r="AQ4992" s="50"/>
      <c r="AR4992" s="50"/>
      <c r="AS4992" s="50"/>
      <c r="AT4992" s="50"/>
      <c r="AU4992" s="50"/>
      <c r="AV4992" s="50"/>
      <c r="AW4992" s="50"/>
      <c r="AX4992" s="50">
        <f t="shared" si="1567"/>
        <v>7.190991835379176</v>
      </c>
      <c r="AY4992" s="50"/>
      <c r="AZ4992" s="50">
        <f t="shared" si="1557"/>
        <v>163.43388967663702</v>
      </c>
      <c r="BA4992" s="50">
        <f t="shared" si="1558"/>
        <v>264.3760886185994</v>
      </c>
      <c r="BB4992" s="50">
        <f t="shared" si="1559"/>
        <v>273.57418615935279</v>
      </c>
      <c r="BC4992" s="17">
        <f t="shared" si="1560"/>
        <v>19927</v>
      </c>
      <c r="BD4992" s="50">
        <f t="shared" si="1561"/>
        <v>7.190991835379176</v>
      </c>
      <c r="BE4992" s="50">
        <f t="shared" si="1562"/>
        <v>163.43388967663702</v>
      </c>
      <c r="BF4992" s="50">
        <f t="shared" si="1568"/>
        <v>267.32581551822653</v>
      </c>
      <c r="BG4992" s="50"/>
      <c r="BH4992" s="17">
        <f t="shared" si="1563"/>
        <v>0</v>
      </c>
      <c r="BI4992" s="17">
        <f t="shared" si="1571"/>
        <v>4992</v>
      </c>
      <c r="BJ4992" s="17">
        <f t="shared" si="1569"/>
        <v>4992</v>
      </c>
      <c r="BK4992" s="150">
        <f t="shared" si="1570"/>
        <v>33801</v>
      </c>
      <c r="BL4992" s="50" t="e">
        <f t="shared" ca="1" si="1564"/>
        <v>#NAME?</v>
      </c>
      <c r="BM4992" s="50" t="e">
        <f t="shared" ca="1" si="1565"/>
        <v>#NAME?</v>
      </c>
      <c r="BN4992" s="50" t="e">
        <f t="shared" ca="1" si="1566"/>
        <v>#NAME?</v>
      </c>
    </row>
    <row r="4993" spans="1:66" x14ac:dyDescent="0.35">
      <c r="A4993" s="48">
        <v>33802</v>
      </c>
      <c r="B4993" s="17">
        <v>1992</v>
      </c>
      <c r="C4993" s="17">
        <v>7</v>
      </c>
      <c r="D4993" s="17">
        <v>199</v>
      </c>
      <c r="E4993" s="17">
        <v>17</v>
      </c>
      <c r="F4993" s="17">
        <v>6</v>
      </c>
      <c r="G4993" s="50">
        <v>12.2</v>
      </c>
      <c r="H4993" s="32">
        <v>4.0893648611073985</v>
      </c>
      <c r="I4993" s="50">
        <v>8.5</v>
      </c>
      <c r="J4993" s="13">
        <v>1.2</v>
      </c>
      <c r="K4993" s="13">
        <f t="shared" si="1552"/>
        <v>1.2</v>
      </c>
      <c r="L4993" s="13">
        <f t="shared" si="1553"/>
        <v>0</v>
      </c>
      <c r="M4993" s="13" t="e">
        <f ca="1">CalcTable[[#This Row],[IWC]]-AE4992</f>
        <v>#NAME?</v>
      </c>
      <c r="N4993" s="13" t="e">
        <f ca="1">IF(CalcTable[[#This Row],[Day of Year]]&lt;123,FCAP,AE4992)</f>
        <v>#NAME?</v>
      </c>
      <c r="O4993" s="17" t="e">
        <f ca="1">IF(IRR_DRIP,5,COUNTIF('IDET Wind Values'!C4977:G4977,"&lt;="&amp;IRR_MAXWIND))</f>
        <v>#NAME?</v>
      </c>
      <c r="P4993" s="13" t="e">
        <f ca="1">CalcTable[[#This Row],[ET_o]]*KL</f>
        <v>#NAME?</v>
      </c>
      <c r="Q4993" s="13" t="e">
        <f ca="1">IF(WILTPT&lt;=0,1,MAX(0,MIN(1,(CalcTable[[#This Row],[IWC]]-WILTPT)/(MAD-WILTPT))))</f>
        <v>#NAME?</v>
      </c>
      <c r="R4993" s="13" t="e">
        <f ca="1">CalcTable[[#This Row],[ETMult]]*CalcTable[[#This Row],[ETb]]</f>
        <v>#NAME?</v>
      </c>
      <c r="S4993" s="13" t="b">
        <f>INDEX(IRR_LIST,CalcTable[[#This Row],[Day of Week]]+1)</f>
        <v>0</v>
      </c>
      <c r="T4993" s="13">
        <f t="shared" ca="1" si="1554"/>
        <v>0</v>
      </c>
      <c r="U4993" s="13" t="b">
        <f ca="1">IF(CalcTable[[#This Row],[IrrPrecip]]&gt;=IC_MM,FALSE,TRUE)</f>
        <v>1</v>
      </c>
      <c r="V4993" s="13" t="b">
        <f t="shared" si="1555"/>
        <v>1</v>
      </c>
      <c r="W4993" s="13" t="e">
        <f ca="1">IF(AND(IRR_DRIP=FALSE,CalcTable[[#This Row],[IrrHours]]&lt;=0),FALSE,TRUE)</f>
        <v>#NAME?</v>
      </c>
      <c r="X4993" s="13" t="e">
        <f ca="1">AND(CalcTable[[#This Row],[IrrDay]],CalcTable[[#This Row],[IrrRain]],CalcTable[[#This Row],[IrrWarm]],CalcTable[[#This Row],[IrrWindy]])</f>
        <v>#NAME?</v>
      </c>
      <c r="Y4993" s="13" t="e">
        <f t="shared" ca="1" si="1556"/>
        <v>#NAME?</v>
      </c>
      <c r="Z4993" s="13" t="e">
        <f ca="1">CalcTable[[#This Row],[IrrHours]]/5</f>
        <v>#NAME?</v>
      </c>
      <c r="AA4993" s="13" t="e">
        <f ca="1">IF(CalcTable[[#This Row],[IrrFlag]]=FALSE,0,MAX(0,CalcTable[[#This Row],[VolRednWind]]*(FCAP*IRR_TARGET-CalcTable[[#This Row],[IWC]])))</f>
        <v>#NAME?</v>
      </c>
      <c r="AB4993" s="13" t="e">
        <f ca="1">CalcTable[[#This Row],[IWC]]+CalcTable[[#This Row],[Eff Precip]]+CalcTable[[#This Row],[IrrAmt]]-CalcTable[[#This Row],[AET]]</f>
        <v>#NAME?</v>
      </c>
      <c r="AC4993" s="13" t="e">
        <f ca="1">IF(CalcTable[[#This Row],[PWC]]&gt;FCAP,MIN(24*PERC,MIN(SAT,CalcTable[[#This Row],[PWC]])-FCAP),0)</f>
        <v>#NAME?</v>
      </c>
      <c r="AD4993" s="13" t="e">
        <f ca="1">IF(CalcTable[[#This Row],[PWC]]&gt;SAT,CalcTable[[#This Row],[PWC]]-SAT,0)</f>
        <v>#NAME?</v>
      </c>
      <c r="AE4993" s="13" t="e">
        <f ca="1">CalcTable[[#This Row],[PWC]]-CalcTable[[#This Row],[PercAmt]]-CalcTable[[#This Row],[Runoff]]</f>
        <v>#NAME?</v>
      </c>
      <c r="AF4993" s="13" t="e">
        <f ca="1">CalcTable[[#This Row],[IrrAmt]]/1000*CUR_IRR_AREA*10000/IRR_EFF</f>
        <v>#NAME?</v>
      </c>
      <c r="AG4993" s="147"/>
      <c r="AH4993" s="13"/>
      <c r="AI4993" s="50">
        <v>0</v>
      </c>
      <c r="AJ4993" s="50">
        <v>0</v>
      </c>
      <c r="AK4993" s="50">
        <v>0</v>
      </c>
      <c r="AL4993" s="50">
        <v>4.4805998683880439</v>
      </c>
      <c r="AM4993" s="50"/>
      <c r="AN4993" s="50"/>
      <c r="AO4993" s="50"/>
      <c r="AP4993" s="50"/>
      <c r="AQ4993" s="50"/>
      <c r="AR4993" s="50"/>
      <c r="AS4993" s="50"/>
      <c r="AT4993" s="50"/>
      <c r="AU4993" s="50"/>
      <c r="AV4993" s="50"/>
      <c r="AW4993" s="50"/>
      <c r="AX4993" s="50">
        <f t="shared" si="1567"/>
        <v>4.4805998683880439</v>
      </c>
      <c r="AY4993" s="50"/>
      <c r="AZ4993" s="50">
        <f t="shared" si="1557"/>
        <v>131.43092947271597</v>
      </c>
      <c r="BA4993" s="50">
        <f t="shared" si="1558"/>
        <v>202.36190728338809</v>
      </c>
      <c r="BB4993" s="50">
        <f t="shared" si="1559"/>
        <v>208.62052297256506</v>
      </c>
      <c r="BC4993" s="17">
        <f t="shared" si="1560"/>
        <v>19927</v>
      </c>
      <c r="BD4993" s="50">
        <f t="shared" si="1561"/>
        <v>4.4805998683880439</v>
      </c>
      <c r="BE4993" s="50">
        <f t="shared" si="1562"/>
        <v>131.43092947271597</v>
      </c>
      <c r="BF4993" s="50">
        <f t="shared" si="1568"/>
        <v>214.97916053474967</v>
      </c>
      <c r="BG4993" s="50"/>
      <c r="BH4993" s="17">
        <f t="shared" si="1563"/>
        <v>0</v>
      </c>
      <c r="BI4993" s="17">
        <f t="shared" si="1571"/>
        <v>4993</v>
      </c>
      <c r="BJ4993" s="17">
        <f t="shared" si="1569"/>
        <v>4993</v>
      </c>
      <c r="BK4993" s="150">
        <f t="shared" si="1570"/>
        <v>33802</v>
      </c>
      <c r="BL4993" s="50" t="e">
        <f t="shared" ca="1" si="1564"/>
        <v>#NAME?</v>
      </c>
      <c r="BM4993" s="50" t="e">
        <f t="shared" ca="1" si="1565"/>
        <v>#NAME?</v>
      </c>
      <c r="BN4993" s="50" t="e">
        <f t="shared" ca="1" si="1566"/>
        <v>#NAME?</v>
      </c>
    </row>
    <row r="4994" spans="1:66" x14ac:dyDescent="0.35">
      <c r="A4994" s="48">
        <v>33803</v>
      </c>
      <c r="B4994" s="17">
        <v>1992</v>
      </c>
      <c r="C4994" s="17">
        <v>7</v>
      </c>
      <c r="D4994" s="17">
        <v>200</v>
      </c>
      <c r="E4994" s="17">
        <v>18</v>
      </c>
      <c r="F4994" s="17">
        <v>7</v>
      </c>
      <c r="G4994" s="50">
        <v>9.6999999999999993</v>
      </c>
      <c r="H4994" s="32">
        <v>3.3534495832315057</v>
      </c>
      <c r="I4994" s="50">
        <v>13.333333333333334</v>
      </c>
      <c r="J4994" s="13">
        <v>0</v>
      </c>
      <c r="K4994" s="13">
        <f t="shared" si="1552"/>
        <v>0</v>
      </c>
      <c r="L4994" s="13">
        <f t="shared" si="1553"/>
        <v>0</v>
      </c>
      <c r="M4994" s="13" t="e">
        <f ca="1">CalcTable[[#This Row],[IWC]]-AE4993</f>
        <v>#NAME?</v>
      </c>
      <c r="N4994" s="13" t="e">
        <f ca="1">IF(CalcTable[[#This Row],[Day of Year]]&lt;123,FCAP,AE4993)</f>
        <v>#NAME?</v>
      </c>
      <c r="O4994" s="17" t="e">
        <f ca="1">IF(IRR_DRIP,5,COUNTIF('IDET Wind Values'!C4978:G4978,"&lt;="&amp;IRR_MAXWIND))</f>
        <v>#NAME?</v>
      </c>
      <c r="P4994" s="13" t="e">
        <f ca="1">CalcTable[[#This Row],[ET_o]]*KL</f>
        <v>#NAME?</v>
      </c>
      <c r="Q4994" s="13" t="e">
        <f ca="1">IF(WILTPT&lt;=0,1,MAX(0,MIN(1,(CalcTable[[#This Row],[IWC]]-WILTPT)/(MAD-WILTPT))))</f>
        <v>#NAME?</v>
      </c>
      <c r="R4994" s="13" t="e">
        <f ca="1">CalcTable[[#This Row],[ETMult]]*CalcTable[[#This Row],[ETb]]</f>
        <v>#NAME?</v>
      </c>
      <c r="S4994" s="13" t="b">
        <f>INDEX(IRR_LIST,CalcTable[[#This Row],[Day of Week]]+1)</f>
        <v>0</v>
      </c>
      <c r="T4994" s="13">
        <f t="shared" ca="1" si="1554"/>
        <v>1.2</v>
      </c>
      <c r="U4994" s="13" t="b">
        <f ca="1">IF(CalcTable[[#This Row],[IrrPrecip]]&gt;=IC_MM,FALSE,TRUE)</f>
        <v>1</v>
      </c>
      <c r="V4994" s="13" t="b">
        <f t="shared" si="1555"/>
        <v>1</v>
      </c>
      <c r="W4994" s="13" t="e">
        <f ca="1">IF(AND(IRR_DRIP=FALSE,CalcTable[[#This Row],[IrrHours]]&lt;=0),FALSE,TRUE)</f>
        <v>#NAME?</v>
      </c>
      <c r="X4994" s="13" t="e">
        <f ca="1">AND(CalcTable[[#This Row],[IrrDay]],CalcTable[[#This Row],[IrrRain]],CalcTable[[#This Row],[IrrWarm]],CalcTable[[#This Row],[IrrWindy]])</f>
        <v>#NAME?</v>
      </c>
      <c r="Y4994" s="13" t="e">
        <f t="shared" ca="1" si="1556"/>
        <v>#NAME?</v>
      </c>
      <c r="Z4994" s="13" t="e">
        <f ca="1">CalcTable[[#This Row],[IrrHours]]/5</f>
        <v>#NAME?</v>
      </c>
      <c r="AA4994" s="13" t="e">
        <f ca="1">IF(CalcTable[[#This Row],[IrrFlag]]=FALSE,0,MAX(0,CalcTable[[#This Row],[VolRednWind]]*(FCAP*IRR_TARGET-CalcTable[[#This Row],[IWC]])))</f>
        <v>#NAME?</v>
      </c>
      <c r="AB4994" s="13" t="e">
        <f ca="1">CalcTable[[#This Row],[IWC]]+CalcTable[[#This Row],[Eff Precip]]+CalcTable[[#This Row],[IrrAmt]]-CalcTable[[#This Row],[AET]]</f>
        <v>#NAME?</v>
      </c>
      <c r="AC4994" s="13" t="e">
        <f ca="1">IF(CalcTable[[#This Row],[PWC]]&gt;FCAP,MIN(24*PERC,MIN(SAT,CalcTable[[#This Row],[PWC]])-FCAP),0)</f>
        <v>#NAME?</v>
      </c>
      <c r="AD4994" s="13" t="e">
        <f ca="1">IF(CalcTable[[#This Row],[PWC]]&gt;SAT,CalcTable[[#This Row],[PWC]]-SAT,0)</f>
        <v>#NAME?</v>
      </c>
      <c r="AE4994" s="13" t="e">
        <f ca="1">CalcTable[[#This Row],[PWC]]-CalcTable[[#This Row],[PercAmt]]-CalcTable[[#This Row],[Runoff]]</f>
        <v>#NAME?</v>
      </c>
      <c r="AF4994" s="13" t="e">
        <f ca="1">CalcTable[[#This Row],[IrrAmt]]/1000*CUR_IRR_AREA*10000/IRR_EFF</f>
        <v>#NAME?</v>
      </c>
      <c r="AG4994" s="147"/>
      <c r="AH4994" s="13"/>
      <c r="AI4994" s="50">
        <v>0</v>
      </c>
      <c r="AJ4994" s="50">
        <v>0</v>
      </c>
      <c r="AK4994" s="50">
        <v>1.4499748559598942</v>
      </c>
      <c r="AL4994" s="50">
        <v>0</v>
      </c>
      <c r="AM4994" s="50"/>
      <c r="AN4994" s="50"/>
      <c r="AO4994" s="50"/>
      <c r="AP4994" s="50"/>
      <c r="AQ4994" s="50"/>
      <c r="AR4994" s="50"/>
      <c r="AS4994" s="50"/>
      <c r="AT4994" s="50"/>
      <c r="AU4994" s="50"/>
      <c r="AV4994" s="50"/>
      <c r="AW4994" s="50"/>
      <c r="AX4994" s="50">
        <f t="shared" si="1567"/>
        <v>1.4499748559598942</v>
      </c>
      <c r="AY4994" s="50"/>
      <c r="AZ4994" s="50">
        <f t="shared" si="1557"/>
        <v>21.266297887411781</v>
      </c>
      <c r="BA4994" s="50">
        <f t="shared" si="1558"/>
        <v>32.743347540935595</v>
      </c>
      <c r="BB4994" s="50">
        <f t="shared" si="1559"/>
        <v>33.756028392717113</v>
      </c>
      <c r="BC4994" s="17">
        <f t="shared" si="1560"/>
        <v>19927</v>
      </c>
      <c r="BD4994" s="50">
        <f t="shared" si="1561"/>
        <v>1.4499748559598942</v>
      </c>
      <c r="BE4994" s="50">
        <f t="shared" si="1562"/>
        <v>21.266297887411781</v>
      </c>
      <c r="BF4994" s="50">
        <f t="shared" si="1568"/>
        <v>34.784893372201076</v>
      </c>
      <c r="BG4994" s="50"/>
      <c r="BH4994" s="17">
        <f t="shared" si="1563"/>
        <v>0</v>
      </c>
      <c r="BI4994" s="17">
        <f t="shared" si="1571"/>
        <v>4994</v>
      </c>
      <c r="BJ4994" s="17">
        <f t="shared" si="1569"/>
        <v>4994</v>
      </c>
      <c r="BK4994" s="150">
        <f t="shared" si="1570"/>
        <v>33803</v>
      </c>
      <c r="BL4994" s="50" t="e">
        <f t="shared" ca="1" si="1564"/>
        <v>#NAME?</v>
      </c>
      <c r="BM4994" s="50" t="e">
        <f t="shared" ca="1" si="1565"/>
        <v>#NAME?</v>
      </c>
      <c r="BN4994" s="50" t="e">
        <f t="shared" ca="1" si="1566"/>
        <v>#NAME?</v>
      </c>
    </row>
    <row r="4995" spans="1:66" x14ac:dyDescent="0.35">
      <c r="A4995" s="48">
        <v>33804</v>
      </c>
      <c r="B4995" s="17">
        <v>1992</v>
      </c>
      <c r="C4995" s="17">
        <v>7</v>
      </c>
      <c r="D4995" s="17">
        <v>201</v>
      </c>
      <c r="E4995" s="17">
        <v>19</v>
      </c>
      <c r="F4995" s="17">
        <v>1</v>
      </c>
      <c r="G4995" s="50">
        <v>7.3</v>
      </c>
      <c r="H4995" s="32">
        <v>2.9697402672598194</v>
      </c>
      <c r="I4995" s="50">
        <v>9.6666666666666661</v>
      </c>
      <c r="J4995" s="13">
        <v>0</v>
      </c>
      <c r="K4995" s="13">
        <f t="shared" si="1552"/>
        <v>0</v>
      </c>
      <c r="L4995" s="13">
        <f t="shared" si="1553"/>
        <v>0</v>
      </c>
      <c r="M4995" s="13" t="e">
        <f ca="1">CalcTable[[#This Row],[IWC]]-AE4994</f>
        <v>#NAME?</v>
      </c>
      <c r="N4995" s="13" t="e">
        <f ca="1">IF(CalcTable[[#This Row],[Day of Year]]&lt;123,FCAP,AE4994)</f>
        <v>#NAME?</v>
      </c>
      <c r="O4995" s="17" t="e">
        <f ca="1">IF(IRR_DRIP,5,COUNTIF('IDET Wind Values'!C4979:G4979,"&lt;="&amp;IRR_MAXWIND))</f>
        <v>#NAME?</v>
      </c>
      <c r="P4995" s="13" t="e">
        <f ca="1">CalcTable[[#This Row],[ET_o]]*KL</f>
        <v>#NAME?</v>
      </c>
      <c r="Q4995" s="13" t="e">
        <f ca="1">IF(WILTPT&lt;=0,1,MAX(0,MIN(1,(CalcTable[[#This Row],[IWC]]-WILTPT)/(MAD-WILTPT))))</f>
        <v>#NAME?</v>
      </c>
      <c r="R4995" s="13" t="e">
        <f ca="1">CalcTable[[#This Row],[ETMult]]*CalcTable[[#This Row],[ETb]]</f>
        <v>#NAME?</v>
      </c>
      <c r="S4995" s="13" t="b">
        <f>INDEX(IRR_LIST,CalcTable[[#This Row],[Day of Week]]+1)</f>
        <v>1</v>
      </c>
      <c r="T4995" s="13">
        <f t="shared" ca="1" si="1554"/>
        <v>1.2</v>
      </c>
      <c r="U4995" s="13" t="b">
        <f ca="1">IF(CalcTable[[#This Row],[IrrPrecip]]&gt;=IC_MM,FALSE,TRUE)</f>
        <v>1</v>
      </c>
      <c r="V4995" s="13" t="b">
        <f t="shared" si="1555"/>
        <v>1</v>
      </c>
      <c r="W4995" s="13" t="e">
        <f ca="1">IF(AND(IRR_DRIP=FALSE,CalcTable[[#This Row],[IrrHours]]&lt;=0),FALSE,TRUE)</f>
        <v>#NAME?</v>
      </c>
      <c r="X4995" s="13" t="e">
        <f ca="1">AND(CalcTable[[#This Row],[IrrDay]],CalcTable[[#This Row],[IrrRain]],CalcTable[[#This Row],[IrrWarm]],CalcTable[[#This Row],[IrrWindy]])</f>
        <v>#NAME?</v>
      </c>
      <c r="Y4995" s="13" t="e">
        <f t="shared" ca="1" si="1556"/>
        <v>#NAME?</v>
      </c>
      <c r="Z4995" s="13" t="e">
        <f ca="1">CalcTable[[#This Row],[IrrHours]]/5</f>
        <v>#NAME?</v>
      </c>
      <c r="AA4995" s="13" t="e">
        <f ca="1">IF(CalcTable[[#This Row],[IrrFlag]]=FALSE,0,MAX(0,CalcTable[[#This Row],[VolRednWind]]*(FCAP*IRR_TARGET-CalcTable[[#This Row],[IWC]])))</f>
        <v>#NAME?</v>
      </c>
      <c r="AB4995" s="13" t="e">
        <f ca="1">CalcTable[[#This Row],[IWC]]+CalcTable[[#This Row],[Eff Precip]]+CalcTable[[#This Row],[IrrAmt]]-CalcTable[[#This Row],[AET]]</f>
        <v>#NAME?</v>
      </c>
      <c r="AC4995" s="13" t="e">
        <f ca="1">IF(CalcTable[[#This Row],[PWC]]&gt;FCAP,MIN(24*PERC,MIN(SAT,CalcTable[[#This Row],[PWC]])-FCAP),0)</f>
        <v>#NAME?</v>
      </c>
      <c r="AD4995" s="13" t="e">
        <f ca="1">IF(CalcTable[[#This Row],[PWC]]&gt;SAT,CalcTable[[#This Row],[PWC]]-SAT,0)</f>
        <v>#NAME?</v>
      </c>
      <c r="AE4995" s="13" t="e">
        <f ca="1">CalcTable[[#This Row],[PWC]]-CalcTable[[#This Row],[PercAmt]]-CalcTable[[#This Row],[Runoff]]</f>
        <v>#NAME?</v>
      </c>
      <c r="AF4995" s="13" t="e">
        <f ca="1">CalcTable[[#This Row],[IrrAmt]]/1000*CUR_IRR_AREA*10000/IRR_EFF</f>
        <v>#NAME?</v>
      </c>
      <c r="AG4995" s="147"/>
      <c r="AH4995" s="13"/>
      <c r="AI4995" s="50">
        <v>12.694004417195146</v>
      </c>
      <c r="AJ4995" s="50">
        <v>13.776323846412296</v>
      </c>
      <c r="AK4995" s="50">
        <v>0</v>
      </c>
      <c r="AL4995" s="50">
        <v>0</v>
      </c>
      <c r="AM4995" s="50"/>
      <c r="AN4995" s="50"/>
      <c r="AO4995" s="50"/>
      <c r="AP4995" s="50"/>
      <c r="AQ4995" s="50"/>
      <c r="AR4995" s="50"/>
      <c r="AS4995" s="50"/>
      <c r="AT4995" s="50"/>
      <c r="AU4995" s="50"/>
      <c r="AV4995" s="50"/>
      <c r="AW4995" s="50"/>
      <c r="AX4995" s="50">
        <f t="shared" si="1567"/>
        <v>26.470328263607442</v>
      </c>
      <c r="AY4995" s="50"/>
      <c r="AZ4995" s="50">
        <f t="shared" si="1557"/>
        <v>590.2842309469562</v>
      </c>
      <c r="BA4995" s="50">
        <f t="shared" si="1558"/>
        <v>953.25752158564137</v>
      </c>
      <c r="BB4995" s="50">
        <f t="shared" si="1559"/>
        <v>986.30042757084152</v>
      </c>
      <c r="BC4995" s="17">
        <f t="shared" si="1560"/>
        <v>19927</v>
      </c>
      <c r="BD4995" s="50">
        <f t="shared" si="1561"/>
        <v>26.470328263607442</v>
      </c>
      <c r="BE4995" s="50">
        <f t="shared" si="1562"/>
        <v>590.2842309469562</v>
      </c>
      <c r="BF4995" s="50">
        <f t="shared" si="1568"/>
        <v>965.51708912794481</v>
      </c>
      <c r="BG4995" s="50"/>
      <c r="BH4995" s="17">
        <f t="shared" si="1563"/>
        <v>0</v>
      </c>
      <c r="BI4995" s="17">
        <f t="shared" si="1571"/>
        <v>4995</v>
      </c>
      <c r="BJ4995" s="17">
        <f t="shared" si="1569"/>
        <v>4995</v>
      </c>
      <c r="BK4995" s="150">
        <f t="shared" si="1570"/>
        <v>33804</v>
      </c>
      <c r="BL4995" s="50" t="e">
        <f t="shared" ca="1" si="1564"/>
        <v>#NAME?</v>
      </c>
      <c r="BM4995" s="50" t="e">
        <f t="shared" ca="1" si="1565"/>
        <v>#NAME?</v>
      </c>
      <c r="BN4995" s="50" t="e">
        <f t="shared" ca="1" si="1566"/>
        <v>#NAME?</v>
      </c>
    </row>
    <row r="4996" spans="1:66" x14ac:dyDescent="0.35">
      <c r="A4996" s="48">
        <v>33805</v>
      </c>
      <c r="B4996" s="17">
        <v>1992</v>
      </c>
      <c r="C4996" s="17">
        <v>7</v>
      </c>
      <c r="D4996" s="17">
        <v>202</v>
      </c>
      <c r="E4996" s="17">
        <v>20</v>
      </c>
      <c r="F4996" s="17">
        <v>2</v>
      </c>
      <c r="G4996" s="50">
        <v>4</v>
      </c>
      <c r="H4996" s="32">
        <v>4.166032410268202</v>
      </c>
      <c r="I4996" s="50">
        <v>3</v>
      </c>
      <c r="J4996" s="13">
        <v>0</v>
      </c>
      <c r="K4996" s="13">
        <f t="shared" si="1552"/>
        <v>0</v>
      </c>
      <c r="L4996" s="13">
        <f t="shared" si="1553"/>
        <v>0</v>
      </c>
      <c r="M4996" s="13" t="e">
        <f ca="1">CalcTable[[#This Row],[IWC]]-AE4995</f>
        <v>#NAME?</v>
      </c>
      <c r="N4996" s="13" t="e">
        <f ca="1">IF(CalcTable[[#This Row],[Day of Year]]&lt;123,FCAP,AE4995)</f>
        <v>#NAME?</v>
      </c>
      <c r="O4996" s="17" t="e">
        <f ca="1">IF(IRR_DRIP,5,COUNTIF('IDET Wind Values'!C4980:G4980,"&lt;="&amp;IRR_MAXWIND))</f>
        <v>#NAME?</v>
      </c>
      <c r="P4996" s="13" t="e">
        <f ca="1">CalcTable[[#This Row],[ET_o]]*KL</f>
        <v>#NAME?</v>
      </c>
      <c r="Q4996" s="13" t="e">
        <f ca="1">IF(WILTPT&lt;=0,1,MAX(0,MIN(1,(CalcTable[[#This Row],[IWC]]-WILTPT)/(MAD-WILTPT))))</f>
        <v>#NAME?</v>
      </c>
      <c r="R4996" s="13" t="e">
        <f ca="1">CalcTable[[#This Row],[ETMult]]*CalcTable[[#This Row],[ETb]]</f>
        <v>#NAME?</v>
      </c>
      <c r="S4996" s="13" t="b">
        <f>INDEX(IRR_LIST,CalcTable[[#This Row],[Day of Week]]+1)</f>
        <v>0</v>
      </c>
      <c r="T4996" s="13">
        <f t="shared" ca="1" si="1554"/>
        <v>0</v>
      </c>
      <c r="U4996" s="13" t="b">
        <f ca="1">IF(CalcTable[[#This Row],[IrrPrecip]]&gt;=IC_MM,FALSE,TRUE)</f>
        <v>1</v>
      </c>
      <c r="V4996" s="13" t="b">
        <f t="shared" si="1555"/>
        <v>1</v>
      </c>
      <c r="W4996" s="13" t="e">
        <f ca="1">IF(AND(IRR_DRIP=FALSE,CalcTable[[#This Row],[IrrHours]]&lt;=0),FALSE,TRUE)</f>
        <v>#NAME?</v>
      </c>
      <c r="X4996" s="13" t="e">
        <f ca="1">AND(CalcTable[[#This Row],[IrrDay]],CalcTable[[#This Row],[IrrRain]],CalcTable[[#This Row],[IrrWarm]],CalcTable[[#This Row],[IrrWindy]])</f>
        <v>#NAME?</v>
      </c>
      <c r="Y4996" s="13" t="e">
        <f t="shared" ca="1" si="1556"/>
        <v>#NAME?</v>
      </c>
      <c r="Z4996" s="13" t="e">
        <f ca="1">CalcTable[[#This Row],[IrrHours]]/5</f>
        <v>#NAME?</v>
      </c>
      <c r="AA4996" s="13" t="e">
        <f ca="1">IF(CalcTable[[#This Row],[IrrFlag]]=FALSE,0,MAX(0,CalcTable[[#This Row],[VolRednWind]]*(FCAP*IRR_TARGET-CalcTable[[#This Row],[IWC]])))</f>
        <v>#NAME?</v>
      </c>
      <c r="AB4996" s="13" t="e">
        <f ca="1">CalcTable[[#This Row],[IWC]]+CalcTable[[#This Row],[Eff Precip]]+CalcTable[[#This Row],[IrrAmt]]-CalcTable[[#This Row],[AET]]</f>
        <v>#NAME?</v>
      </c>
      <c r="AC4996" s="13" t="e">
        <f ca="1">IF(CalcTable[[#This Row],[PWC]]&gt;FCAP,MIN(24*PERC,MIN(SAT,CalcTable[[#This Row],[PWC]])-FCAP),0)</f>
        <v>#NAME?</v>
      </c>
      <c r="AD4996" s="13" t="e">
        <f ca="1">IF(CalcTable[[#This Row],[PWC]]&gt;SAT,CalcTable[[#This Row],[PWC]]-SAT,0)</f>
        <v>#NAME?</v>
      </c>
      <c r="AE4996" s="13" t="e">
        <f ca="1">CalcTable[[#This Row],[PWC]]-CalcTable[[#This Row],[PercAmt]]-CalcTable[[#This Row],[Runoff]]</f>
        <v>#NAME?</v>
      </c>
      <c r="AF4996" s="13" t="e">
        <f ca="1">CalcTable[[#This Row],[IrrAmt]]/1000*CUR_IRR_AREA*10000/IRR_EFF</f>
        <v>#NAME?</v>
      </c>
      <c r="AG4996" s="147"/>
      <c r="AH4996" s="13"/>
      <c r="AI4996" s="50">
        <v>0</v>
      </c>
      <c r="AJ4996" s="50">
        <v>0</v>
      </c>
      <c r="AK4996" s="50">
        <v>0</v>
      </c>
      <c r="AL4996" s="50">
        <v>5.7577544177702293</v>
      </c>
      <c r="AM4996" s="50"/>
      <c r="AN4996" s="50"/>
      <c r="AO4996" s="50"/>
      <c r="AP4996" s="50"/>
      <c r="AQ4996" s="50"/>
      <c r="AR4996" s="50"/>
      <c r="AS4996" s="50"/>
      <c r="AT4996" s="50"/>
      <c r="AU4996" s="50"/>
      <c r="AV4996" s="50"/>
      <c r="AW4996" s="50"/>
      <c r="AX4996" s="50">
        <f t="shared" si="1567"/>
        <v>5.7577544177702293</v>
      </c>
      <c r="AY4996" s="50"/>
      <c r="AZ4996" s="50">
        <f t="shared" si="1557"/>
        <v>168.89412958792673</v>
      </c>
      <c r="BA4996" s="50">
        <f t="shared" si="1558"/>
        <v>260.04334238141098</v>
      </c>
      <c r="BB4996" s="50">
        <f t="shared" si="1559"/>
        <v>268.08591998083608</v>
      </c>
      <c r="BC4996" s="17">
        <f t="shared" si="1560"/>
        <v>19927</v>
      </c>
      <c r="BD4996" s="50">
        <f t="shared" si="1561"/>
        <v>5.7577544177702293</v>
      </c>
      <c r="BE4996" s="50">
        <f t="shared" si="1562"/>
        <v>168.89412958792673</v>
      </c>
      <c r="BF4996" s="50">
        <f t="shared" si="1568"/>
        <v>276.25702978534531</v>
      </c>
      <c r="BG4996" s="50"/>
      <c r="BH4996" s="17">
        <f t="shared" si="1563"/>
        <v>0</v>
      </c>
      <c r="BI4996" s="17">
        <f t="shared" si="1571"/>
        <v>4996</v>
      </c>
      <c r="BJ4996" s="17">
        <f t="shared" si="1569"/>
        <v>4996</v>
      </c>
      <c r="BK4996" s="150">
        <f t="shared" si="1570"/>
        <v>33805</v>
      </c>
      <c r="BL4996" s="50" t="e">
        <f t="shared" ca="1" si="1564"/>
        <v>#NAME?</v>
      </c>
      <c r="BM4996" s="50" t="e">
        <f t="shared" ca="1" si="1565"/>
        <v>#NAME?</v>
      </c>
      <c r="BN4996" s="50" t="e">
        <f t="shared" ca="1" si="1566"/>
        <v>#NAME?</v>
      </c>
    </row>
    <row r="4997" spans="1:66" x14ac:dyDescent="0.35">
      <c r="A4997" s="48">
        <v>33806</v>
      </c>
      <c r="B4997" s="17">
        <v>1992</v>
      </c>
      <c r="C4997" s="17">
        <v>7</v>
      </c>
      <c r="D4997" s="17">
        <v>203</v>
      </c>
      <c r="E4997" s="17">
        <v>21</v>
      </c>
      <c r="F4997" s="17">
        <v>3</v>
      </c>
      <c r="G4997" s="50">
        <v>9.8000000000000007</v>
      </c>
      <c r="H4997" s="32">
        <v>5.0063584942273494</v>
      </c>
      <c r="I4997" s="50">
        <v>12.666666666666666</v>
      </c>
      <c r="J4997" s="13">
        <v>0</v>
      </c>
      <c r="K4997" s="13">
        <f t="shared" si="1552"/>
        <v>0</v>
      </c>
      <c r="L4997" s="13">
        <f t="shared" si="1553"/>
        <v>0</v>
      </c>
      <c r="M4997" s="13" t="e">
        <f ca="1">CalcTable[[#This Row],[IWC]]-AE4996</f>
        <v>#NAME?</v>
      </c>
      <c r="N4997" s="13" t="e">
        <f ca="1">IF(CalcTable[[#This Row],[Day of Year]]&lt;123,FCAP,AE4996)</f>
        <v>#NAME?</v>
      </c>
      <c r="O4997" s="17" t="e">
        <f ca="1">IF(IRR_DRIP,5,COUNTIF('IDET Wind Values'!C4981:G4981,"&lt;="&amp;IRR_MAXWIND))</f>
        <v>#NAME?</v>
      </c>
      <c r="P4997" s="13" t="e">
        <f ca="1">CalcTable[[#This Row],[ET_o]]*KL</f>
        <v>#NAME?</v>
      </c>
      <c r="Q4997" s="13" t="e">
        <f ca="1">IF(WILTPT&lt;=0,1,MAX(0,MIN(1,(CalcTable[[#This Row],[IWC]]-WILTPT)/(MAD-WILTPT))))</f>
        <v>#NAME?</v>
      </c>
      <c r="R4997" s="13" t="e">
        <f ca="1">CalcTable[[#This Row],[ETMult]]*CalcTable[[#This Row],[ETb]]</f>
        <v>#NAME?</v>
      </c>
      <c r="S4997" s="13" t="b">
        <f>INDEX(IRR_LIST,CalcTable[[#This Row],[Day of Week]]+1)</f>
        <v>1</v>
      </c>
      <c r="T4997" s="13">
        <f t="shared" ca="1" si="1554"/>
        <v>0</v>
      </c>
      <c r="U4997" s="13" t="b">
        <f ca="1">IF(CalcTable[[#This Row],[IrrPrecip]]&gt;=IC_MM,FALSE,TRUE)</f>
        <v>1</v>
      </c>
      <c r="V4997" s="13" t="b">
        <f t="shared" si="1555"/>
        <v>1</v>
      </c>
      <c r="W4997" s="13" t="e">
        <f ca="1">IF(AND(IRR_DRIP=FALSE,CalcTable[[#This Row],[IrrHours]]&lt;=0),FALSE,TRUE)</f>
        <v>#NAME?</v>
      </c>
      <c r="X4997" s="13" t="e">
        <f ca="1">AND(CalcTable[[#This Row],[IrrDay]],CalcTable[[#This Row],[IrrRain]],CalcTable[[#This Row],[IrrWarm]],CalcTable[[#This Row],[IrrWindy]])</f>
        <v>#NAME?</v>
      </c>
      <c r="Y4997" s="13" t="e">
        <f t="shared" ca="1" si="1556"/>
        <v>#NAME?</v>
      </c>
      <c r="Z4997" s="13" t="e">
        <f ca="1">CalcTable[[#This Row],[IrrHours]]/5</f>
        <v>#NAME?</v>
      </c>
      <c r="AA4997" s="13" t="e">
        <f ca="1">IF(CalcTable[[#This Row],[IrrFlag]]=FALSE,0,MAX(0,CalcTable[[#This Row],[VolRednWind]]*(FCAP*IRR_TARGET-CalcTable[[#This Row],[IWC]])))</f>
        <v>#NAME?</v>
      </c>
      <c r="AB4997" s="13" t="e">
        <f ca="1">CalcTable[[#This Row],[IWC]]+CalcTable[[#This Row],[Eff Precip]]+CalcTable[[#This Row],[IrrAmt]]-CalcTable[[#This Row],[AET]]</f>
        <v>#NAME?</v>
      </c>
      <c r="AC4997" s="13" t="e">
        <f ca="1">IF(CalcTable[[#This Row],[PWC]]&gt;FCAP,MIN(24*PERC,MIN(SAT,CalcTable[[#This Row],[PWC]])-FCAP),0)</f>
        <v>#NAME?</v>
      </c>
      <c r="AD4997" s="13" t="e">
        <f ca="1">IF(CalcTable[[#This Row],[PWC]]&gt;SAT,CalcTable[[#This Row],[PWC]]-SAT,0)</f>
        <v>#NAME?</v>
      </c>
      <c r="AE4997" s="13" t="e">
        <f ca="1">CalcTable[[#This Row],[PWC]]-CalcTable[[#This Row],[PercAmt]]-CalcTable[[#This Row],[Runoff]]</f>
        <v>#NAME?</v>
      </c>
      <c r="AF4997" s="13" t="e">
        <f ca="1">CalcTable[[#This Row],[IrrAmt]]/1000*CUR_IRR_AREA*10000/IRR_EFF</f>
        <v>#NAME?</v>
      </c>
      <c r="AG4997" s="147"/>
      <c r="AH4997" s="13"/>
      <c r="AI4997" s="50">
        <v>3.794533612312645</v>
      </c>
      <c r="AJ4997" s="50">
        <v>5.8393336123126458</v>
      </c>
      <c r="AK4997" s="50">
        <v>0</v>
      </c>
      <c r="AL4997" s="50">
        <v>0</v>
      </c>
      <c r="AM4997" s="50"/>
      <c r="AN4997" s="50"/>
      <c r="AO4997" s="50"/>
      <c r="AP4997" s="50"/>
      <c r="AQ4997" s="50"/>
      <c r="AR4997" s="50"/>
      <c r="AS4997" s="50"/>
      <c r="AT4997" s="50"/>
      <c r="AU4997" s="50"/>
      <c r="AV4997" s="50"/>
      <c r="AW4997" s="50"/>
      <c r="AX4997" s="50">
        <f t="shared" si="1567"/>
        <v>9.6338672246252912</v>
      </c>
      <c r="AY4997" s="50"/>
      <c r="AZ4997" s="50">
        <f t="shared" si="1557"/>
        <v>226.94027894175642</v>
      </c>
      <c r="BA4997" s="50">
        <f t="shared" si="1558"/>
        <v>368.23874539934093</v>
      </c>
      <c r="BB4997" s="50">
        <f t="shared" si="1559"/>
        <v>381.13684316695208</v>
      </c>
      <c r="BC4997" s="17">
        <f t="shared" si="1560"/>
        <v>19927</v>
      </c>
      <c r="BD4997" s="50">
        <f t="shared" si="1561"/>
        <v>9.6338672246252912</v>
      </c>
      <c r="BE4997" s="50">
        <f t="shared" si="1562"/>
        <v>226.94027894175642</v>
      </c>
      <c r="BF4997" s="50">
        <f t="shared" si="1568"/>
        <v>371.20205155780025</v>
      </c>
      <c r="BG4997" s="50"/>
      <c r="BH4997" s="17">
        <f t="shared" si="1563"/>
        <v>0</v>
      </c>
      <c r="BI4997" s="17">
        <f t="shared" si="1571"/>
        <v>4997</v>
      </c>
      <c r="BJ4997" s="17">
        <f t="shared" si="1569"/>
        <v>4997</v>
      </c>
      <c r="BK4997" s="150">
        <f t="shared" si="1570"/>
        <v>33806</v>
      </c>
      <c r="BL4997" s="50" t="e">
        <f t="shared" ca="1" si="1564"/>
        <v>#NAME?</v>
      </c>
      <c r="BM4997" s="50" t="e">
        <f t="shared" ca="1" si="1565"/>
        <v>#NAME?</v>
      </c>
      <c r="BN4997" s="50" t="e">
        <f t="shared" ca="1" si="1566"/>
        <v>#NAME?</v>
      </c>
    </row>
    <row r="4998" spans="1:66" x14ac:dyDescent="0.35">
      <c r="A4998" s="48">
        <v>33807</v>
      </c>
      <c r="B4998" s="17">
        <v>1992</v>
      </c>
      <c r="C4998" s="17">
        <v>7</v>
      </c>
      <c r="D4998" s="17">
        <v>204</v>
      </c>
      <c r="E4998" s="17">
        <v>22</v>
      </c>
      <c r="F4998" s="17">
        <v>4</v>
      </c>
      <c r="G4998" s="50">
        <v>10.9</v>
      </c>
      <c r="H4998" s="32">
        <v>4.1425185281808572</v>
      </c>
      <c r="I4998" s="50">
        <v>7.5</v>
      </c>
      <c r="J4998" s="13">
        <v>0.8</v>
      </c>
      <c r="K4998" s="13">
        <f t="shared" si="1552"/>
        <v>0.8</v>
      </c>
      <c r="L4998" s="13">
        <f t="shared" si="1553"/>
        <v>0</v>
      </c>
      <c r="M4998" s="13" t="e">
        <f ca="1">CalcTable[[#This Row],[IWC]]-AE4997</f>
        <v>#NAME?</v>
      </c>
      <c r="N4998" s="13" t="e">
        <f ca="1">IF(CalcTable[[#This Row],[Day of Year]]&lt;123,FCAP,AE4997)</f>
        <v>#NAME?</v>
      </c>
      <c r="O4998" s="17" t="e">
        <f ca="1">IF(IRR_DRIP,5,COUNTIF('IDET Wind Values'!C4982:G4982,"&lt;="&amp;IRR_MAXWIND))</f>
        <v>#NAME?</v>
      </c>
      <c r="P4998" s="13" t="e">
        <f ca="1">CalcTable[[#This Row],[ET_o]]*KL</f>
        <v>#NAME?</v>
      </c>
      <c r="Q4998" s="13" t="e">
        <f ca="1">IF(WILTPT&lt;=0,1,MAX(0,MIN(1,(CalcTable[[#This Row],[IWC]]-WILTPT)/(MAD-WILTPT))))</f>
        <v>#NAME?</v>
      </c>
      <c r="R4998" s="13" t="e">
        <f ca="1">CalcTable[[#This Row],[ETMult]]*CalcTable[[#This Row],[ETb]]</f>
        <v>#NAME?</v>
      </c>
      <c r="S4998" s="13" t="b">
        <f>INDEX(IRR_LIST,CalcTable[[#This Row],[Day of Week]]+1)</f>
        <v>0</v>
      </c>
      <c r="T4998" s="13">
        <f t="shared" ca="1" si="1554"/>
        <v>0</v>
      </c>
      <c r="U4998" s="13" t="b">
        <f ca="1">IF(CalcTable[[#This Row],[IrrPrecip]]&gt;=IC_MM,FALSE,TRUE)</f>
        <v>1</v>
      </c>
      <c r="V4998" s="13" t="b">
        <f t="shared" si="1555"/>
        <v>1</v>
      </c>
      <c r="W4998" s="13" t="e">
        <f ca="1">IF(AND(IRR_DRIP=FALSE,CalcTable[[#This Row],[IrrHours]]&lt;=0),FALSE,TRUE)</f>
        <v>#NAME?</v>
      </c>
      <c r="X4998" s="13" t="e">
        <f ca="1">AND(CalcTable[[#This Row],[IrrDay]],CalcTable[[#This Row],[IrrRain]],CalcTable[[#This Row],[IrrWarm]],CalcTable[[#This Row],[IrrWindy]])</f>
        <v>#NAME?</v>
      </c>
      <c r="Y4998" s="13" t="e">
        <f t="shared" ca="1" si="1556"/>
        <v>#NAME?</v>
      </c>
      <c r="Z4998" s="13" t="e">
        <f ca="1">CalcTable[[#This Row],[IrrHours]]/5</f>
        <v>#NAME?</v>
      </c>
      <c r="AA4998" s="13" t="e">
        <f ca="1">IF(CalcTable[[#This Row],[IrrFlag]]=FALSE,0,MAX(0,CalcTable[[#This Row],[VolRednWind]]*(FCAP*IRR_TARGET-CalcTable[[#This Row],[IWC]])))</f>
        <v>#NAME?</v>
      </c>
      <c r="AB4998" s="13" t="e">
        <f ca="1">CalcTable[[#This Row],[IWC]]+CalcTable[[#This Row],[Eff Precip]]+CalcTable[[#This Row],[IrrAmt]]-CalcTable[[#This Row],[AET]]</f>
        <v>#NAME?</v>
      </c>
      <c r="AC4998" s="13" t="e">
        <f ca="1">IF(CalcTable[[#This Row],[PWC]]&gt;FCAP,MIN(24*PERC,MIN(SAT,CalcTable[[#This Row],[PWC]])-FCAP),0)</f>
        <v>#NAME?</v>
      </c>
      <c r="AD4998" s="13" t="e">
        <f ca="1">IF(CalcTable[[#This Row],[PWC]]&gt;SAT,CalcTable[[#This Row],[PWC]]-SAT,0)</f>
        <v>#NAME?</v>
      </c>
      <c r="AE4998" s="13" t="e">
        <f ca="1">CalcTable[[#This Row],[PWC]]-CalcTable[[#This Row],[PercAmt]]-CalcTable[[#This Row],[Runoff]]</f>
        <v>#NAME?</v>
      </c>
      <c r="AF4998" s="13" t="e">
        <f ca="1">CalcTable[[#This Row],[IrrAmt]]/1000*CUR_IRR_AREA*10000/IRR_EFF</f>
        <v>#NAME?</v>
      </c>
      <c r="AG4998" s="147"/>
      <c r="AH4998" s="13"/>
      <c r="AI4998" s="50">
        <v>0</v>
      </c>
      <c r="AJ4998" s="50">
        <v>0</v>
      </c>
      <c r="AK4998" s="50">
        <v>4.5296749167876618</v>
      </c>
      <c r="AL4998" s="50">
        <v>5.0448149974725531</v>
      </c>
      <c r="AM4998" s="50"/>
      <c r="AN4998" s="50"/>
      <c r="AO4998" s="50"/>
      <c r="AP4998" s="50"/>
      <c r="AQ4998" s="50"/>
      <c r="AR4998" s="50"/>
      <c r="AS4998" s="50"/>
      <c r="AT4998" s="50"/>
      <c r="AU4998" s="50"/>
      <c r="AV4998" s="50"/>
      <c r="AW4998" s="50"/>
      <c r="AX4998" s="50">
        <f t="shared" si="1567"/>
        <v>9.5744899142602158</v>
      </c>
      <c r="AY4998" s="50"/>
      <c r="AZ4998" s="50">
        <f t="shared" si="1557"/>
        <v>214.41647203874726</v>
      </c>
      <c r="BA4998" s="50">
        <f t="shared" si="1558"/>
        <v>330.13329821838869</v>
      </c>
      <c r="BB4998" s="50">
        <f t="shared" si="1559"/>
        <v>340.34360641070998</v>
      </c>
      <c r="BC4998" s="17">
        <f t="shared" si="1560"/>
        <v>19927</v>
      </c>
      <c r="BD4998" s="50">
        <f t="shared" si="1561"/>
        <v>9.5744899142602158</v>
      </c>
      <c r="BE4998" s="50">
        <f t="shared" si="1562"/>
        <v>214.41647203874726</v>
      </c>
      <c r="BF4998" s="50">
        <f t="shared" si="1568"/>
        <v>350.71709032752051</v>
      </c>
      <c r="BG4998" s="50"/>
      <c r="BH4998" s="17">
        <f t="shared" si="1563"/>
        <v>0</v>
      </c>
      <c r="BI4998" s="17">
        <f t="shared" si="1571"/>
        <v>4998</v>
      </c>
      <c r="BJ4998" s="17">
        <f t="shared" si="1569"/>
        <v>4998</v>
      </c>
      <c r="BK4998" s="150">
        <f t="shared" si="1570"/>
        <v>33807</v>
      </c>
      <c r="BL4998" s="50" t="e">
        <f t="shared" ca="1" si="1564"/>
        <v>#NAME?</v>
      </c>
      <c r="BM4998" s="50" t="e">
        <f t="shared" ca="1" si="1565"/>
        <v>#NAME?</v>
      </c>
      <c r="BN4998" s="50" t="e">
        <f t="shared" ca="1" si="1566"/>
        <v>#NAME?</v>
      </c>
    </row>
    <row r="4999" spans="1:66" x14ac:dyDescent="0.35">
      <c r="A4999" s="48">
        <v>33808</v>
      </c>
      <c r="B4999" s="17">
        <v>1992</v>
      </c>
      <c r="C4999" s="17">
        <v>7</v>
      </c>
      <c r="D4999" s="17">
        <v>205</v>
      </c>
      <c r="E4999" s="17">
        <v>23</v>
      </c>
      <c r="F4999" s="17">
        <v>5</v>
      </c>
      <c r="G4999" s="50">
        <v>12.2</v>
      </c>
      <c r="H4999" s="32">
        <v>2.4252340926607605</v>
      </c>
      <c r="I4999" s="50">
        <v>12.333333333333334</v>
      </c>
      <c r="J4999" s="13">
        <v>4.2</v>
      </c>
      <c r="K4999" s="13">
        <f t="shared" si="1552"/>
        <v>4.2</v>
      </c>
      <c r="L4999" s="13">
        <f t="shared" si="1553"/>
        <v>0</v>
      </c>
      <c r="M4999" s="13" t="e">
        <f ca="1">CalcTable[[#This Row],[IWC]]-AE4998</f>
        <v>#NAME?</v>
      </c>
      <c r="N4999" s="13" t="e">
        <f ca="1">IF(CalcTable[[#This Row],[Day of Year]]&lt;123,FCAP,AE4998)</f>
        <v>#NAME?</v>
      </c>
      <c r="O4999" s="17" t="e">
        <f ca="1">IF(IRR_DRIP,5,COUNTIF('IDET Wind Values'!C4983:G4983,"&lt;="&amp;IRR_MAXWIND))</f>
        <v>#NAME?</v>
      </c>
      <c r="P4999" s="13" t="e">
        <f ca="1">CalcTable[[#This Row],[ET_o]]*KL</f>
        <v>#NAME?</v>
      </c>
      <c r="Q4999" s="13" t="e">
        <f ca="1">IF(WILTPT&lt;=0,1,MAX(0,MIN(1,(CalcTable[[#This Row],[IWC]]-WILTPT)/(MAD-WILTPT))))</f>
        <v>#NAME?</v>
      </c>
      <c r="R4999" s="13" t="e">
        <f ca="1">CalcTable[[#This Row],[ETMult]]*CalcTable[[#This Row],[ETb]]</f>
        <v>#NAME?</v>
      </c>
      <c r="S4999" s="13" t="b">
        <f>INDEX(IRR_LIST,CalcTable[[#This Row],[Day of Week]]+1)</f>
        <v>1</v>
      </c>
      <c r="T4999" s="13">
        <f t="shared" ca="1" si="1554"/>
        <v>0.8</v>
      </c>
      <c r="U4999" s="13" t="b">
        <f ca="1">IF(CalcTable[[#This Row],[IrrPrecip]]&gt;=IC_MM,FALSE,TRUE)</f>
        <v>1</v>
      </c>
      <c r="V4999" s="13" t="b">
        <f t="shared" si="1555"/>
        <v>1</v>
      </c>
      <c r="W4999" s="13" t="e">
        <f ca="1">IF(AND(IRR_DRIP=FALSE,CalcTable[[#This Row],[IrrHours]]&lt;=0),FALSE,TRUE)</f>
        <v>#NAME?</v>
      </c>
      <c r="X4999" s="13" t="e">
        <f ca="1">AND(CalcTable[[#This Row],[IrrDay]],CalcTable[[#This Row],[IrrRain]],CalcTable[[#This Row],[IrrWarm]],CalcTable[[#This Row],[IrrWindy]])</f>
        <v>#NAME?</v>
      </c>
      <c r="Y4999" s="13" t="e">
        <f t="shared" ca="1" si="1556"/>
        <v>#NAME?</v>
      </c>
      <c r="Z4999" s="13" t="e">
        <f ca="1">CalcTable[[#This Row],[IrrHours]]/5</f>
        <v>#NAME?</v>
      </c>
      <c r="AA4999" s="13" t="e">
        <f ca="1">IF(CalcTable[[#This Row],[IrrFlag]]=FALSE,0,MAX(0,CalcTable[[#This Row],[VolRednWind]]*(FCAP*IRR_TARGET-CalcTable[[#This Row],[IWC]])))</f>
        <v>#NAME?</v>
      </c>
      <c r="AB4999" s="13" t="e">
        <f ca="1">CalcTable[[#This Row],[IWC]]+CalcTable[[#This Row],[Eff Precip]]+CalcTable[[#This Row],[IrrAmt]]-CalcTable[[#This Row],[AET]]</f>
        <v>#NAME?</v>
      </c>
      <c r="AC4999" s="13" t="e">
        <f ca="1">IF(CalcTable[[#This Row],[PWC]]&gt;FCAP,MIN(24*PERC,MIN(SAT,CalcTable[[#This Row],[PWC]])-FCAP),0)</f>
        <v>#NAME?</v>
      </c>
      <c r="AD4999" s="13" t="e">
        <f ca="1">IF(CalcTable[[#This Row],[PWC]]&gt;SAT,CalcTable[[#This Row],[PWC]]-SAT,0)</f>
        <v>#NAME?</v>
      </c>
      <c r="AE4999" s="13" t="e">
        <f ca="1">CalcTable[[#This Row],[PWC]]-CalcTable[[#This Row],[PercAmt]]-CalcTable[[#This Row],[Runoff]]</f>
        <v>#NAME?</v>
      </c>
      <c r="AF4999" s="13" t="e">
        <f ca="1">CalcTable[[#This Row],[IrrAmt]]/1000*CUR_IRR_AREA*10000/IRR_EFF</f>
        <v>#NAME?</v>
      </c>
      <c r="AG4999" s="147"/>
      <c r="AH4999" s="13"/>
      <c r="AI4999" s="50">
        <v>7.1471223924486686</v>
      </c>
      <c r="AJ4999" s="50">
        <v>8.2376823924486757</v>
      </c>
      <c r="AK4999" s="50">
        <v>0</v>
      </c>
      <c r="AL4999" s="50">
        <v>0</v>
      </c>
      <c r="AM4999" s="50"/>
      <c r="AN4999" s="50"/>
      <c r="AO4999" s="50"/>
      <c r="AP4999" s="50"/>
      <c r="AQ4999" s="50"/>
      <c r="AR4999" s="50"/>
      <c r="AS4999" s="50"/>
      <c r="AT4999" s="50"/>
      <c r="AU4999" s="50"/>
      <c r="AV4999" s="50"/>
      <c r="AW4999" s="50"/>
      <c r="AX4999" s="50">
        <f t="shared" si="1567"/>
        <v>15.384804784897344</v>
      </c>
      <c r="AY4999" s="50"/>
      <c r="AZ4999" s="50">
        <f t="shared" si="1557"/>
        <v>346.46314526774165</v>
      </c>
      <c r="BA4999" s="50">
        <f t="shared" si="1558"/>
        <v>559.99695689705345</v>
      </c>
      <c r="BB4999" s="50">
        <f t="shared" si="1559"/>
        <v>579.44561318589376</v>
      </c>
      <c r="BC4999" s="17">
        <f t="shared" si="1560"/>
        <v>19927</v>
      </c>
      <c r="BD4999" s="50">
        <f t="shared" si="1561"/>
        <v>15.384804784897344</v>
      </c>
      <c r="BE4999" s="50">
        <f t="shared" si="1562"/>
        <v>346.46314526774165</v>
      </c>
      <c r="BF4999" s="50">
        <f t="shared" si="1568"/>
        <v>566.70341162998523</v>
      </c>
      <c r="BG4999" s="50"/>
      <c r="BH4999" s="17">
        <f t="shared" si="1563"/>
        <v>0</v>
      </c>
      <c r="BI4999" s="17">
        <f t="shared" si="1571"/>
        <v>4999</v>
      </c>
      <c r="BJ4999" s="17">
        <f t="shared" si="1569"/>
        <v>4999</v>
      </c>
      <c r="BK4999" s="150">
        <f t="shared" si="1570"/>
        <v>33808</v>
      </c>
      <c r="BL4999" s="50" t="e">
        <f t="shared" ca="1" si="1564"/>
        <v>#NAME?</v>
      </c>
      <c r="BM4999" s="50" t="e">
        <f t="shared" ca="1" si="1565"/>
        <v>#NAME?</v>
      </c>
      <c r="BN4999" s="50" t="e">
        <f t="shared" ca="1" si="1566"/>
        <v>#NAME?</v>
      </c>
    </row>
    <row r="5000" spans="1:66" x14ac:dyDescent="0.35">
      <c r="A5000" s="48">
        <v>33809</v>
      </c>
      <c r="B5000" s="17">
        <v>1992</v>
      </c>
      <c r="C5000" s="17">
        <v>7</v>
      </c>
      <c r="D5000" s="17">
        <v>206</v>
      </c>
      <c r="E5000" s="17">
        <v>24</v>
      </c>
      <c r="F5000" s="17">
        <v>6</v>
      </c>
      <c r="G5000" s="50">
        <v>10.8</v>
      </c>
      <c r="H5000" s="32">
        <v>3.6530526726731596</v>
      </c>
      <c r="I5000" s="50">
        <v>6</v>
      </c>
      <c r="J5000" s="13">
        <v>4.5</v>
      </c>
      <c r="K5000" s="13">
        <f t="shared" si="1552"/>
        <v>4.5</v>
      </c>
      <c r="L5000" s="13">
        <f t="shared" si="1553"/>
        <v>0</v>
      </c>
      <c r="M5000" s="13" t="e">
        <f ca="1">CalcTable[[#This Row],[IWC]]-AE4999</f>
        <v>#NAME?</v>
      </c>
      <c r="N5000" s="13" t="e">
        <f ca="1">IF(CalcTable[[#This Row],[Day of Year]]&lt;123,FCAP,AE4999)</f>
        <v>#NAME?</v>
      </c>
      <c r="O5000" s="17" t="e">
        <f ca="1">IF(IRR_DRIP,5,COUNTIF('IDET Wind Values'!C4984:G4984,"&lt;="&amp;IRR_MAXWIND))</f>
        <v>#NAME?</v>
      </c>
      <c r="P5000" s="13" t="e">
        <f ca="1">CalcTable[[#This Row],[ET_o]]*KL</f>
        <v>#NAME?</v>
      </c>
      <c r="Q5000" s="13" t="e">
        <f ca="1">IF(WILTPT&lt;=0,1,MAX(0,MIN(1,(CalcTable[[#This Row],[IWC]]-WILTPT)/(MAD-WILTPT))))</f>
        <v>#NAME?</v>
      </c>
      <c r="R5000" s="13" t="e">
        <f ca="1">CalcTable[[#This Row],[ETMult]]*CalcTable[[#This Row],[ETb]]</f>
        <v>#NAME?</v>
      </c>
      <c r="S5000" s="13" t="b">
        <f>INDEX(IRR_LIST,CalcTable[[#This Row],[Day of Week]]+1)</f>
        <v>0</v>
      </c>
      <c r="T5000" s="13">
        <f t="shared" ca="1" si="1554"/>
        <v>5</v>
      </c>
      <c r="U5000" s="13" t="b">
        <f ca="1">IF(CalcTable[[#This Row],[IrrPrecip]]&gt;=IC_MM,FALSE,TRUE)</f>
        <v>1</v>
      </c>
      <c r="V5000" s="13" t="b">
        <f t="shared" si="1555"/>
        <v>1</v>
      </c>
      <c r="W5000" s="13" t="e">
        <f ca="1">IF(AND(IRR_DRIP=FALSE,CalcTable[[#This Row],[IrrHours]]&lt;=0),FALSE,TRUE)</f>
        <v>#NAME?</v>
      </c>
      <c r="X5000" s="13" t="e">
        <f ca="1">AND(CalcTable[[#This Row],[IrrDay]],CalcTable[[#This Row],[IrrRain]],CalcTable[[#This Row],[IrrWarm]],CalcTable[[#This Row],[IrrWindy]])</f>
        <v>#NAME?</v>
      </c>
      <c r="Y5000" s="13" t="e">
        <f t="shared" ca="1" si="1556"/>
        <v>#NAME?</v>
      </c>
      <c r="Z5000" s="13" t="e">
        <f ca="1">CalcTable[[#This Row],[IrrHours]]/5</f>
        <v>#NAME?</v>
      </c>
      <c r="AA5000" s="13" t="e">
        <f ca="1">IF(CalcTable[[#This Row],[IrrFlag]]=FALSE,0,MAX(0,CalcTable[[#This Row],[VolRednWind]]*(FCAP*IRR_TARGET-CalcTable[[#This Row],[IWC]])))</f>
        <v>#NAME?</v>
      </c>
      <c r="AB5000" s="13" t="e">
        <f ca="1">CalcTable[[#This Row],[IWC]]+CalcTable[[#This Row],[Eff Precip]]+CalcTable[[#This Row],[IrrAmt]]-CalcTable[[#This Row],[AET]]</f>
        <v>#NAME?</v>
      </c>
      <c r="AC5000" s="13" t="e">
        <f ca="1">IF(CalcTable[[#This Row],[PWC]]&gt;FCAP,MIN(24*PERC,MIN(SAT,CalcTable[[#This Row],[PWC]])-FCAP),0)</f>
        <v>#NAME?</v>
      </c>
      <c r="AD5000" s="13" t="e">
        <f ca="1">IF(CalcTable[[#This Row],[PWC]]&gt;SAT,CalcTable[[#This Row],[PWC]]-SAT,0)</f>
        <v>#NAME?</v>
      </c>
      <c r="AE5000" s="13" t="e">
        <f ca="1">CalcTable[[#This Row],[PWC]]-CalcTable[[#This Row],[PercAmt]]-CalcTable[[#This Row],[Runoff]]</f>
        <v>#NAME?</v>
      </c>
      <c r="AF5000" s="13" t="e">
        <f ca="1">CalcTable[[#This Row],[IrrAmt]]/1000*CUR_IRR_AREA*10000/IRR_EFF</f>
        <v>#NAME?</v>
      </c>
      <c r="AG5000" s="147"/>
      <c r="AH5000" s="13"/>
      <c r="AI5000" s="50">
        <v>0</v>
      </c>
      <c r="AJ5000" s="50">
        <v>0</v>
      </c>
      <c r="AK5000" s="50">
        <v>0</v>
      </c>
      <c r="AL5000" s="50">
        <v>3.6138787509634192</v>
      </c>
      <c r="AM5000" s="50"/>
      <c r="AN5000" s="50"/>
      <c r="AO5000" s="50"/>
      <c r="AP5000" s="50"/>
      <c r="AQ5000" s="50"/>
      <c r="AR5000" s="50"/>
      <c r="AS5000" s="50"/>
      <c r="AT5000" s="50"/>
      <c r="AU5000" s="50"/>
      <c r="AV5000" s="50"/>
      <c r="AW5000" s="50"/>
      <c r="AX5000" s="50">
        <f t="shared" si="1567"/>
        <v>3.6138787509634192</v>
      </c>
      <c r="AY5000" s="50"/>
      <c r="AZ5000" s="50">
        <f t="shared" si="1557"/>
        <v>106.0071100282603</v>
      </c>
      <c r="BA5000" s="50">
        <f t="shared" si="1558"/>
        <v>163.21729639271825</v>
      </c>
      <c r="BB5000" s="50">
        <f t="shared" si="1559"/>
        <v>168.26525401311159</v>
      </c>
      <c r="BC5000" s="17">
        <f t="shared" si="1560"/>
        <v>19927</v>
      </c>
      <c r="BD5000" s="50">
        <f t="shared" si="1561"/>
        <v>3.6138787509634192</v>
      </c>
      <c r="BE5000" s="50">
        <f t="shared" si="1562"/>
        <v>106.0071100282603</v>
      </c>
      <c r="BF5000" s="50">
        <f t="shared" si="1568"/>
        <v>173.39388541204164</v>
      </c>
      <c r="BG5000" s="50"/>
      <c r="BH5000" s="17">
        <f t="shared" si="1563"/>
        <v>0</v>
      </c>
      <c r="BI5000" s="17">
        <f t="shared" si="1571"/>
        <v>5000</v>
      </c>
      <c r="BJ5000" s="17">
        <f t="shared" si="1569"/>
        <v>5000</v>
      </c>
      <c r="BK5000" s="150">
        <f t="shared" si="1570"/>
        <v>33809</v>
      </c>
      <c r="BL5000" s="50" t="e">
        <f t="shared" ca="1" si="1564"/>
        <v>#NAME?</v>
      </c>
      <c r="BM5000" s="50" t="e">
        <f t="shared" ca="1" si="1565"/>
        <v>#NAME?</v>
      </c>
      <c r="BN5000" s="50" t="e">
        <f t="shared" ca="1" si="1566"/>
        <v>#NAME?</v>
      </c>
    </row>
    <row r="5001" spans="1:66" x14ac:dyDescent="0.35">
      <c r="A5001" s="48">
        <v>33810</v>
      </c>
      <c r="B5001" s="17">
        <v>1992</v>
      </c>
      <c r="C5001" s="17">
        <v>7</v>
      </c>
      <c r="D5001" s="17">
        <v>207</v>
      </c>
      <c r="E5001" s="17">
        <v>25</v>
      </c>
      <c r="F5001" s="17">
        <v>7</v>
      </c>
      <c r="G5001" s="50">
        <v>11</v>
      </c>
      <c r="H5001" s="32">
        <v>4.1285129078108547</v>
      </c>
      <c r="I5001" s="50">
        <v>7.333333333333333</v>
      </c>
      <c r="J5001" s="13">
        <v>0</v>
      </c>
      <c r="K5001" s="13">
        <f t="shared" si="1552"/>
        <v>0</v>
      </c>
      <c r="L5001" s="13">
        <f t="shared" si="1553"/>
        <v>0</v>
      </c>
      <c r="M5001" s="13" t="e">
        <f ca="1">CalcTable[[#This Row],[IWC]]-AE5000</f>
        <v>#NAME?</v>
      </c>
      <c r="N5001" s="13" t="e">
        <f ca="1">IF(CalcTable[[#This Row],[Day of Year]]&lt;123,FCAP,AE5000)</f>
        <v>#NAME?</v>
      </c>
      <c r="O5001" s="17" t="e">
        <f ca="1">IF(IRR_DRIP,5,COUNTIF('IDET Wind Values'!C4985:G4985,"&lt;="&amp;IRR_MAXWIND))</f>
        <v>#NAME?</v>
      </c>
      <c r="P5001" s="13" t="e">
        <f ca="1">CalcTable[[#This Row],[ET_o]]*KL</f>
        <v>#NAME?</v>
      </c>
      <c r="Q5001" s="13" t="e">
        <f ca="1">IF(WILTPT&lt;=0,1,MAX(0,MIN(1,(CalcTable[[#This Row],[IWC]]-WILTPT)/(MAD-WILTPT))))</f>
        <v>#NAME?</v>
      </c>
      <c r="R5001" s="13" t="e">
        <f ca="1">CalcTable[[#This Row],[ETMult]]*CalcTable[[#This Row],[ETb]]</f>
        <v>#NAME?</v>
      </c>
      <c r="S5001" s="13" t="b">
        <f>INDEX(IRR_LIST,CalcTable[[#This Row],[Day of Week]]+1)</f>
        <v>0</v>
      </c>
      <c r="T5001" s="13">
        <f t="shared" ca="1" si="1554"/>
        <v>8.6999999999999993</v>
      </c>
      <c r="U5001" s="13" t="b">
        <f ca="1">IF(CalcTable[[#This Row],[IrrPrecip]]&gt;=IC_MM,FALSE,TRUE)</f>
        <v>1</v>
      </c>
      <c r="V5001" s="13" t="b">
        <f t="shared" si="1555"/>
        <v>1</v>
      </c>
      <c r="W5001" s="13" t="e">
        <f ca="1">IF(AND(IRR_DRIP=FALSE,CalcTable[[#This Row],[IrrHours]]&lt;=0),FALSE,TRUE)</f>
        <v>#NAME?</v>
      </c>
      <c r="X5001" s="13" t="e">
        <f ca="1">AND(CalcTable[[#This Row],[IrrDay]],CalcTable[[#This Row],[IrrRain]],CalcTable[[#This Row],[IrrWarm]],CalcTable[[#This Row],[IrrWindy]])</f>
        <v>#NAME?</v>
      </c>
      <c r="Y5001" s="13" t="e">
        <f t="shared" ca="1" si="1556"/>
        <v>#NAME?</v>
      </c>
      <c r="Z5001" s="13" t="e">
        <f ca="1">CalcTable[[#This Row],[IrrHours]]/5</f>
        <v>#NAME?</v>
      </c>
      <c r="AA5001" s="13" t="e">
        <f ca="1">IF(CalcTable[[#This Row],[IrrFlag]]=FALSE,0,MAX(0,CalcTable[[#This Row],[VolRednWind]]*(FCAP*IRR_TARGET-CalcTable[[#This Row],[IWC]])))</f>
        <v>#NAME?</v>
      </c>
      <c r="AB5001" s="13" t="e">
        <f ca="1">CalcTable[[#This Row],[IWC]]+CalcTable[[#This Row],[Eff Precip]]+CalcTable[[#This Row],[IrrAmt]]-CalcTable[[#This Row],[AET]]</f>
        <v>#NAME?</v>
      </c>
      <c r="AC5001" s="13" t="e">
        <f ca="1">IF(CalcTable[[#This Row],[PWC]]&gt;FCAP,MIN(24*PERC,MIN(SAT,CalcTable[[#This Row],[PWC]])-FCAP),0)</f>
        <v>#NAME?</v>
      </c>
      <c r="AD5001" s="13" t="e">
        <f ca="1">IF(CalcTable[[#This Row],[PWC]]&gt;SAT,CalcTable[[#This Row],[PWC]]-SAT,0)</f>
        <v>#NAME?</v>
      </c>
      <c r="AE5001" s="13" t="e">
        <f ca="1">CalcTable[[#This Row],[PWC]]-CalcTable[[#This Row],[PercAmt]]-CalcTable[[#This Row],[Runoff]]</f>
        <v>#NAME?</v>
      </c>
      <c r="AF5001" s="13" t="e">
        <f ca="1">CalcTable[[#This Row],[IrrAmt]]/1000*CUR_IRR_AREA*10000/IRR_EFF</f>
        <v>#NAME?</v>
      </c>
      <c r="AG5001" s="147"/>
      <c r="AH5001" s="13"/>
      <c r="AI5001" s="50">
        <v>0</v>
      </c>
      <c r="AJ5001" s="50">
        <v>0</v>
      </c>
      <c r="AK5001" s="50">
        <v>5.9576412732503057</v>
      </c>
      <c r="AL5001" s="50">
        <v>0</v>
      </c>
      <c r="AM5001" s="50"/>
      <c r="AN5001" s="50"/>
      <c r="AO5001" s="50"/>
      <c r="AP5001" s="50"/>
      <c r="AQ5001" s="50"/>
      <c r="AR5001" s="50"/>
      <c r="AS5001" s="50"/>
      <c r="AT5001" s="50"/>
      <c r="AU5001" s="50"/>
      <c r="AV5001" s="50"/>
      <c r="AW5001" s="50"/>
      <c r="AX5001" s="50">
        <f t="shared" si="1567"/>
        <v>5.9576412732503057</v>
      </c>
      <c r="AY5001" s="50"/>
      <c r="AZ5001" s="50">
        <f t="shared" si="1557"/>
        <v>87.378738674337825</v>
      </c>
      <c r="BA5001" s="50">
        <f t="shared" si="1558"/>
        <v>134.53551827636139</v>
      </c>
      <c r="BB5001" s="50">
        <f t="shared" si="1559"/>
        <v>138.69641059418703</v>
      </c>
      <c r="BC5001" s="17">
        <f t="shared" si="1560"/>
        <v>19927</v>
      </c>
      <c r="BD5001" s="50">
        <f t="shared" si="1561"/>
        <v>5.9576412732503057</v>
      </c>
      <c r="BE5001" s="50">
        <f t="shared" si="1562"/>
        <v>87.378738674337825</v>
      </c>
      <c r="BF5001" s="50">
        <f t="shared" si="1568"/>
        <v>142.92380008386039</v>
      </c>
      <c r="BG5001" s="50"/>
      <c r="BH5001" s="17">
        <f t="shared" si="1563"/>
        <v>0</v>
      </c>
      <c r="BI5001" s="17">
        <f t="shared" si="1571"/>
        <v>5001</v>
      </c>
      <c r="BJ5001" s="17">
        <f t="shared" si="1569"/>
        <v>5001</v>
      </c>
      <c r="BK5001" s="150">
        <f t="shared" si="1570"/>
        <v>33810</v>
      </c>
      <c r="BL5001" s="50" t="e">
        <f t="shared" ca="1" si="1564"/>
        <v>#NAME?</v>
      </c>
      <c r="BM5001" s="50" t="e">
        <f t="shared" ca="1" si="1565"/>
        <v>#NAME?</v>
      </c>
      <c r="BN5001" s="50" t="e">
        <f t="shared" ca="1" si="1566"/>
        <v>#NAME?</v>
      </c>
    </row>
    <row r="5002" spans="1:66" x14ac:dyDescent="0.35">
      <c r="A5002" s="48">
        <v>33811</v>
      </c>
      <c r="B5002" s="17">
        <v>1992</v>
      </c>
      <c r="C5002" s="17">
        <v>7</v>
      </c>
      <c r="D5002" s="17">
        <v>208</v>
      </c>
      <c r="E5002" s="17">
        <v>26</v>
      </c>
      <c r="F5002" s="17">
        <v>1</v>
      </c>
      <c r="G5002" s="50">
        <v>14.6</v>
      </c>
      <c r="H5002" s="32">
        <v>3.5682397093446712</v>
      </c>
      <c r="I5002" s="50">
        <v>8.1666666666666661</v>
      </c>
      <c r="J5002" s="13">
        <v>0</v>
      </c>
      <c r="K5002" s="13">
        <f t="shared" si="1552"/>
        <v>0</v>
      </c>
      <c r="L5002" s="13">
        <f t="shared" si="1553"/>
        <v>0</v>
      </c>
      <c r="M5002" s="13" t="e">
        <f ca="1">CalcTable[[#This Row],[IWC]]-AE5001</f>
        <v>#NAME?</v>
      </c>
      <c r="N5002" s="13" t="e">
        <f ca="1">IF(CalcTable[[#This Row],[Day of Year]]&lt;123,FCAP,AE5001)</f>
        <v>#NAME?</v>
      </c>
      <c r="O5002" s="17" t="e">
        <f ca="1">IF(IRR_DRIP,5,COUNTIF('IDET Wind Values'!C4986:G4986,"&lt;="&amp;IRR_MAXWIND))</f>
        <v>#NAME?</v>
      </c>
      <c r="P5002" s="13" t="e">
        <f ca="1">CalcTable[[#This Row],[ET_o]]*KL</f>
        <v>#NAME?</v>
      </c>
      <c r="Q5002" s="13" t="e">
        <f ca="1">IF(WILTPT&lt;=0,1,MAX(0,MIN(1,(CalcTable[[#This Row],[IWC]]-WILTPT)/(MAD-WILTPT))))</f>
        <v>#NAME?</v>
      </c>
      <c r="R5002" s="13" t="e">
        <f ca="1">CalcTable[[#This Row],[ETMult]]*CalcTable[[#This Row],[ETb]]</f>
        <v>#NAME?</v>
      </c>
      <c r="S5002" s="13" t="b">
        <f>INDEX(IRR_LIST,CalcTable[[#This Row],[Day of Week]]+1)</f>
        <v>1</v>
      </c>
      <c r="T5002" s="13">
        <f t="shared" ca="1" si="1554"/>
        <v>4.5</v>
      </c>
      <c r="U5002" s="13" t="b">
        <f ca="1">IF(CalcTable[[#This Row],[IrrPrecip]]&gt;=IC_MM,FALSE,TRUE)</f>
        <v>1</v>
      </c>
      <c r="V5002" s="13" t="b">
        <f t="shared" si="1555"/>
        <v>1</v>
      </c>
      <c r="W5002" s="13" t="e">
        <f ca="1">IF(AND(IRR_DRIP=FALSE,CalcTable[[#This Row],[IrrHours]]&lt;=0),FALSE,TRUE)</f>
        <v>#NAME?</v>
      </c>
      <c r="X5002" s="13" t="e">
        <f ca="1">AND(CalcTable[[#This Row],[IrrDay]],CalcTable[[#This Row],[IrrRain]],CalcTable[[#This Row],[IrrWarm]],CalcTable[[#This Row],[IrrWindy]])</f>
        <v>#NAME?</v>
      </c>
      <c r="Y5002" s="13" t="e">
        <f t="shared" ca="1" si="1556"/>
        <v>#NAME?</v>
      </c>
      <c r="Z5002" s="13" t="e">
        <f ca="1">CalcTable[[#This Row],[IrrHours]]/5</f>
        <v>#NAME?</v>
      </c>
      <c r="AA5002" s="13" t="e">
        <f ca="1">IF(CalcTable[[#This Row],[IrrFlag]]=FALSE,0,MAX(0,CalcTable[[#This Row],[VolRednWind]]*(FCAP*IRR_TARGET-CalcTable[[#This Row],[IWC]])))</f>
        <v>#NAME?</v>
      </c>
      <c r="AB5002" s="13" t="e">
        <f ca="1">CalcTable[[#This Row],[IWC]]+CalcTable[[#This Row],[Eff Precip]]+CalcTable[[#This Row],[IrrAmt]]-CalcTable[[#This Row],[AET]]</f>
        <v>#NAME?</v>
      </c>
      <c r="AC5002" s="13" t="e">
        <f ca="1">IF(CalcTable[[#This Row],[PWC]]&gt;FCAP,MIN(24*PERC,MIN(SAT,CalcTable[[#This Row],[PWC]])-FCAP),0)</f>
        <v>#NAME?</v>
      </c>
      <c r="AD5002" s="13" t="e">
        <f ca="1">IF(CalcTable[[#This Row],[PWC]]&gt;SAT,CalcTable[[#This Row],[PWC]]-SAT,0)</f>
        <v>#NAME?</v>
      </c>
      <c r="AE5002" s="13" t="e">
        <f ca="1">CalcTable[[#This Row],[PWC]]-CalcTable[[#This Row],[PercAmt]]-CalcTable[[#This Row],[Runoff]]</f>
        <v>#NAME?</v>
      </c>
      <c r="AF5002" s="13" t="e">
        <f ca="1">CalcTable[[#This Row],[IrrAmt]]/1000*CUR_IRR_AREA*10000/IRR_EFF</f>
        <v>#NAME?</v>
      </c>
      <c r="AG5002" s="147"/>
      <c r="AH5002" s="13"/>
      <c r="AI5002" s="50">
        <v>7.1452322954508078</v>
      </c>
      <c r="AJ5002" s="50">
        <v>9.8104767250710445</v>
      </c>
      <c r="AK5002" s="50">
        <v>0</v>
      </c>
      <c r="AL5002" s="50">
        <v>0</v>
      </c>
      <c r="AM5002" s="50"/>
      <c r="AN5002" s="50"/>
      <c r="AO5002" s="50"/>
      <c r="AP5002" s="50"/>
      <c r="AQ5002" s="50"/>
      <c r="AR5002" s="50"/>
      <c r="AS5002" s="50"/>
      <c r="AT5002" s="50"/>
      <c r="AU5002" s="50"/>
      <c r="AV5002" s="50"/>
      <c r="AW5002" s="50"/>
      <c r="AX5002" s="50">
        <f t="shared" si="1567"/>
        <v>16.955709020521851</v>
      </c>
      <c r="AY5002" s="50"/>
      <c r="AZ5002" s="50">
        <f t="shared" si="1557"/>
        <v>392.57072426869587</v>
      </c>
      <c r="BA5002" s="50">
        <f t="shared" si="1558"/>
        <v>636.05780446521737</v>
      </c>
      <c r="BB5002" s="50">
        <f t="shared" si="1559"/>
        <v>658.2653723355877</v>
      </c>
      <c r="BC5002" s="17">
        <f t="shared" si="1560"/>
        <v>19927</v>
      </c>
      <c r="BD5002" s="50">
        <f t="shared" si="1561"/>
        <v>16.955709020521851</v>
      </c>
      <c r="BE5002" s="50">
        <f t="shared" si="1562"/>
        <v>392.57072426869587</v>
      </c>
      <c r="BF5002" s="50">
        <f t="shared" si="1568"/>
        <v>642.12073286237057</v>
      </c>
      <c r="BG5002" s="50"/>
      <c r="BH5002" s="17">
        <f t="shared" si="1563"/>
        <v>0</v>
      </c>
      <c r="BI5002" s="17">
        <f t="shared" si="1571"/>
        <v>5002</v>
      </c>
      <c r="BJ5002" s="17">
        <f t="shared" si="1569"/>
        <v>5002</v>
      </c>
      <c r="BK5002" s="150">
        <f t="shared" si="1570"/>
        <v>33811</v>
      </c>
      <c r="BL5002" s="50" t="e">
        <f t="shared" ca="1" si="1564"/>
        <v>#NAME?</v>
      </c>
      <c r="BM5002" s="50" t="e">
        <f t="shared" ca="1" si="1565"/>
        <v>#NAME?</v>
      </c>
      <c r="BN5002" s="50" t="e">
        <f t="shared" ca="1" si="1566"/>
        <v>#NAME?</v>
      </c>
    </row>
    <row r="5003" spans="1:66" x14ac:dyDescent="0.35">
      <c r="A5003" s="48">
        <v>33812</v>
      </c>
      <c r="B5003" s="17">
        <v>1992</v>
      </c>
      <c r="C5003" s="17">
        <v>7</v>
      </c>
      <c r="D5003" s="17">
        <v>209</v>
      </c>
      <c r="E5003" s="17">
        <v>27</v>
      </c>
      <c r="F5003" s="17">
        <v>2</v>
      </c>
      <c r="G5003" s="50">
        <v>9.1999999999999993</v>
      </c>
      <c r="H5003" s="32">
        <v>2.4750250863557159</v>
      </c>
      <c r="I5003" s="50">
        <v>6.833333333333333</v>
      </c>
      <c r="J5003" s="13">
        <v>0.5</v>
      </c>
      <c r="K5003" s="13">
        <f t="shared" si="1552"/>
        <v>0.5</v>
      </c>
      <c r="L5003" s="13">
        <f t="shared" si="1553"/>
        <v>0</v>
      </c>
      <c r="M5003" s="13" t="e">
        <f ca="1">CalcTable[[#This Row],[IWC]]-AE5002</f>
        <v>#NAME?</v>
      </c>
      <c r="N5003" s="13" t="e">
        <f ca="1">IF(CalcTable[[#This Row],[Day of Year]]&lt;123,FCAP,AE5002)</f>
        <v>#NAME?</v>
      </c>
      <c r="O5003" s="17" t="e">
        <f ca="1">IF(IRR_DRIP,5,COUNTIF('IDET Wind Values'!C4987:G4987,"&lt;="&amp;IRR_MAXWIND))</f>
        <v>#NAME?</v>
      </c>
      <c r="P5003" s="13" t="e">
        <f ca="1">CalcTable[[#This Row],[ET_o]]*KL</f>
        <v>#NAME?</v>
      </c>
      <c r="Q5003" s="13" t="e">
        <f ca="1">IF(WILTPT&lt;=0,1,MAX(0,MIN(1,(CalcTable[[#This Row],[IWC]]-WILTPT)/(MAD-WILTPT))))</f>
        <v>#NAME?</v>
      </c>
      <c r="R5003" s="13" t="e">
        <f ca="1">CalcTable[[#This Row],[ETMult]]*CalcTable[[#This Row],[ETb]]</f>
        <v>#NAME?</v>
      </c>
      <c r="S5003" s="13" t="b">
        <f>INDEX(IRR_LIST,CalcTable[[#This Row],[Day of Week]]+1)</f>
        <v>0</v>
      </c>
      <c r="T5003" s="13">
        <f t="shared" ca="1" si="1554"/>
        <v>0</v>
      </c>
      <c r="U5003" s="13" t="b">
        <f ca="1">IF(CalcTable[[#This Row],[IrrPrecip]]&gt;=IC_MM,FALSE,TRUE)</f>
        <v>1</v>
      </c>
      <c r="V5003" s="13" t="b">
        <f t="shared" si="1555"/>
        <v>1</v>
      </c>
      <c r="W5003" s="13" t="e">
        <f ca="1">IF(AND(IRR_DRIP=FALSE,CalcTable[[#This Row],[IrrHours]]&lt;=0),FALSE,TRUE)</f>
        <v>#NAME?</v>
      </c>
      <c r="X5003" s="13" t="e">
        <f ca="1">AND(CalcTable[[#This Row],[IrrDay]],CalcTable[[#This Row],[IrrRain]],CalcTable[[#This Row],[IrrWarm]],CalcTable[[#This Row],[IrrWindy]])</f>
        <v>#NAME?</v>
      </c>
      <c r="Y5003" s="13" t="e">
        <f t="shared" ca="1" si="1556"/>
        <v>#NAME?</v>
      </c>
      <c r="Z5003" s="13" t="e">
        <f ca="1">CalcTable[[#This Row],[IrrHours]]/5</f>
        <v>#NAME?</v>
      </c>
      <c r="AA5003" s="13" t="e">
        <f ca="1">IF(CalcTable[[#This Row],[IrrFlag]]=FALSE,0,MAX(0,CalcTable[[#This Row],[VolRednWind]]*(FCAP*IRR_TARGET-CalcTable[[#This Row],[IWC]])))</f>
        <v>#NAME?</v>
      </c>
      <c r="AB5003" s="13" t="e">
        <f ca="1">CalcTable[[#This Row],[IWC]]+CalcTable[[#This Row],[Eff Precip]]+CalcTable[[#This Row],[IrrAmt]]-CalcTable[[#This Row],[AET]]</f>
        <v>#NAME?</v>
      </c>
      <c r="AC5003" s="13" t="e">
        <f ca="1">IF(CalcTable[[#This Row],[PWC]]&gt;FCAP,MIN(24*PERC,MIN(SAT,CalcTable[[#This Row],[PWC]])-FCAP),0)</f>
        <v>#NAME?</v>
      </c>
      <c r="AD5003" s="13" t="e">
        <f ca="1">IF(CalcTable[[#This Row],[PWC]]&gt;SAT,CalcTable[[#This Row],[PWC]]-SAT,0)</f>
        <v>#NAME?</v>
      </c>
      <c r="AE5003" s="13" t="e">
        <f ca="1">CalcTable[[#This Row],[PWC]]-CalcTable[[#This Row],[PercAmt]]-CalcTable[[#This Row],[Runoff]]</f>
        <v>#NAME?</v>
      </c>
      <c r="AF5003" s="13" t="e">
        <f ca="1">CalcTable[[#This Row],[IrrAmt]]/1000*CUR_IRR_AREA*10000/IRR_EFF</f>
        <v>#NAME?</v>
      </c>
      <c r="AG5003" s="147"/>
      <c r="AH5003" s="13"/>
      <c r="AI5003" s="50">
        <v>0</v>
      </c>
      <c r="AJ5003" s="50">
        <v>0</v>
      </c>
      <c r="AK5003" s="50">
        <v>5.5160284886847224</v>
      </c>
      <c r="AL5003" s="50">
        <v>6.5132139394355413</v>
      </c>
      <c r="AM5003" s="50"/>
      <c r="AN5003" s="50"/>
      <c r="AO5003" s="50"/>
      <c r="AP5003" s="50"/>
      <c r="AQ5003" s="50"/>
      <c r="AR5003" s="50"/>
      <c r="AS5003" s="50"/>
      <c r="AT5003" s="50"/>
      <c r="AU5003" s="50"/>
      <c r="AV5003" s="50"/>
      <c r="AW5003" s="50"/>
      <c r="AX5003" s="50">
        <f t="shared" si="1567"/>
        <v>12.029242428120263</v>
      </c>
      <c r="AY5003" s="50"/>
      <c r="AZ5003" s="50">
        <f t="shared" si="1557"/>
        <v>271.95602672415185</v>
      </c>
      <c r="BA5003" s="50">
        <f t="shared" si="1558"/>
        <v>418.72594590861479</v>
      </c>
      <c r="BB5003" s="50">
        <f t="shared" si="1559"/>
        <v>431.67623289547919</v>
      </c>
      <c r="BC5003" s="17">
        <f t="shared" si="1560"/>
        <v>19927</v>
      </c>
      <c r="BD5003" s="50">
        <f t="shared" si="1561"/>
        <v>12.029242428120263</v>
      </c>
      <c r="BE5003" s="50">
        <f t="shared" si="1562"/>
        <v>271.95602672415185</v>
      </c>
      <c r="BF5003" s="50">
        <f t="shared" si="1568"/>
        <v>444.83348449316838</v>
      </c>
      <c r="BG5003" s="50"/>
      <c r="BH5003" s="17">
        <f t="shared" si="1563"/>
        <v>0</v>
      </c>
      <c r="BI5003" s="17">
        <f t="shared" si="1571"/>
        <v>5003</v>
      </c>
      <c r="BJ5003" s="17">
        <f t="shared" si="1569"/>
        <v>5003</v>
      </c>
      <c r="BK5003" s="150">
        <f t="shared" si="1570"/>
        <v>33812</v>
      </c>
      <c r="BL5003" s="50" t="e">
        <f t="shared" ca="1" si="1564"/>
        <v>#NAME?</v>
      </c>
      <c r="BM5003" s="50" t="e">
        <f t="shared" ca="1" si="1565"/>
        <v>#NAME?</v>
      </c>
      <c r="BN5003" s="50" t="e">
        <f t="shared" ca="1" si="1566"/>
        <v>#NAME?</v>
      </c>
    </row>
    <row r="5004" spans="1:66" x14ac:dyDescent="0.35">
      <c r="A5004" s="48">
        <v>33813</v>
      </c>
      <c r="B5004" s="17">
        <v>1992</v>
      </c>
      <c r="C5004" s="17">
        <v>7</v>
      </c>
      <c r="D5004" s="17">
        <v>210</v>
      </c>
      <c r="E5004" s="17">
        <v>28</v>
      </c>
      <c r="F5004" s="17">
        <v>3</v>
      </c>
      <c r="G5004" s="50">
        <v>12.4</v>
      </c>
      <c r="H5004" s="32">
        <v>3.047742103144286</v>
      </c>
      <c r="I5004" s="50">
        <v>6.5</v>
      </c>
      <c r="J5004" s="13">
        <v>4.5999999999999996</v>
      </c>
      <c r="K5004" s="13">
        <f t="shared" si="1552"/>
        <v>4.5999999999999996</v>
      </c>
      <c r="L5004" s="13">
        <f t="shared" si="1553"/>
        <v>0</v>
      </c>
      <c r="M5004" s="13" t="e">
        <f ca="1">CalcTable[[#This Row],[IWC]]-AE5003</f>
        <v>#NAME?</v>
      </c>
      <c r="N5004" s="13" t="e">
        <f ca="1">IF(CalcTable[[#This Row],[Day of Year]]&lt;123,FCAP,AE5003)</f>
        <v>#NAME?</v>
      </c>
      <c r="O5004" s="17" t="e">
        <f ca="1">IF(IRR_DRIP,5,COUNTIF('IDET Wind Values'!C4988:G4988,"&lt;="&amp;IRR_MAXWIND))</f>
        <v>#NAME?</v>
      </c>
      <c r="P5004" s="13" t="e">
        <f ca="1">CalcTable[[#This Row],[ET_o]]*KL</f>
        <v>#NAME?</v>
      </c>
      <c r="Q5004" s="13" t="e">
        <f ca="1">IF(WILTPT&lt;=0,1,MAX(0,MIN(1,(CalcTable[[#This Row],[IWC]]-WILTPT)/(MAD-WILTPT))))</f>
        <v>#NAME?</v>
      </c>
      <c r="R5004" s="13" t="e">
        <f ca="1">CalcTable[[#This Row],[ETMult]]*CalcTable[[#This Row],[ETb]]</f>
        <v>#NAME?</v>
      </c>
      <c r="S5004" s="13" t="b">
        <f>INDEX(IRR_LIST,CalcTable[[#This Row],[Day of Week]]+1)</f>
        <v>1</v>
      </c>
      <c r="T5004" s="13">
        <f t="shared" ca="1" si="1554"/>
        <v>0.5</v>
      </c>
      <c r="U5004" s="13" t="b">
        <f ca="1">IF(CalcTable[[#This Row],[IrrPrecip]]&gt;=IC_MM,FALSE,TRUE)</f>
        <v>1</v>
      </c>
      <c r="V5004" s="13" t="b">
        <f t="shared" si="1555"/>
        <v>1</v>
      </c>
      <c r="W5004" s="13" t="e">
        <f ca="1">IF(AND(IRR_DRIP=FALSE,CalcTable[[#This Row],[IrrHours]]&lt;=0),FALSE,TRUE)</f>
        <v>#NAME?</v>
      </c>
      <c r="X5004" s="13" t="e">
        <f ca="1">AND(CalcTable[[#This Row],[IrrDay]],CalcTable[[#This Row],[IrrRain]],CalcTable[[#This Row],[IrrWarm]],CalcTable[[#This Row],[IrrWindy]])</f>
        <v>#NAME?</v>
      </c>
      <c r="Y5004" s="13" t="e">
        <f t="shared" ca="1" si="1556"/>
        <v>#NAME?</v>
      </c>
      <c r="Z5004" s="13" t="e">
        <f ca="1">CalcTable[[#This Row],[IrrHours]]/5</f>
        <v>#NAME?</v>
      </c>
      <c r="AA5004" s="13" t="e">
        <f ca="1">IF(CalcTable[[#This Row],[IrrFlag]]=FALSE,0,MAX(0,CalcTable[[#This Row],[VolRednWind]]*(FCAP*IRR_TARGET-CalcTable[[#This Row],[IWC]])))</f>
        <v>#NAME?</v>
      </c>
      <c r="AB5004" s="13" t="e">
        <f ca="1">CalcTable[[#This Row],[IWC]]+CalcTable[[#This Row],[Eff Precip]]+CalcTable[[#This Row],[IrrAmt]]-CalcTable[[#This Row],[AET]]</f>
        <v>#NAME?</v>
      </c>
      <c r="AC5004" s="13" t="e">
        <f ca="1">IF(CalcTable[[#This Row],[PWC]]&gt;FCAP,MIN(24*PERC,MIN(SAT,CalcTable[[#This Row],[PWC]])-FCAP),0)</f>
        <v>#NAME?</v>
      </c>
      <c r="AD5004" s="13" t="e">
        <f ca="1">IF(CalcTable[[#This Row],[PWC]]&gt;SAT,CalcTable[[#This Row],[PWC]]-SAT,0)</f>
        <v>#NAME?</v>
      </c>
      <c r="AE5004" s="13" t="e">
        <f ca="1">CalcTable[[#This Row],[PWC]]-CalcTable[[#This Row],[PercAmt]]-CalcTable[[#This Row],[Runoff]]</f>
        <v>#NAME?</v>
      </c>
      <c r="AF5004" s="13" t="e">
        <f ca="1">CalcTable[[#This Row],[IrrAmt]]/1000*CUR_IRR_AREA*10000/IRR_EFF</f>
        <v>#NAME?</v>
      </c>
      <c r="AG5004" s="147"/>
      <c r="AH5004" s="13"/>
      <c r="AI5004" s="50">
        <v>4.8132747446823743</v>
      </c>
      <c r="AJ5004" s="50">
        <v>6.8388140483592004</v>
      </c>
      <c r="AK5004" s="50">
        <v>0</v>
      </c>
      <c r="AL5004" s="50">
        <v>0</v>
      </c>
      <c r="AM5004" s="50"/>
      <c r="AN5004" s="50"/>
      <c r="AO5004" s="50"/>
      <c r="AP5004" s="50"/>
      <c r="AQ5004" s="50"/>
      <c r="AR5004" s="50"/>
      <c r="AS5004" s="50"/>
      <c r="AT5004" s="50"/>
      <c r="AU5004" s="50"/>
      <c r="AV5004" s="50"/>
      <c r="AW5004" s="50"/>
      <c r="AX5004" s="50">
        <f t="shared" si="1567"/>
        <v>11.652088793041575</v>
      </c>
      <c r="AY5004" s="50"/>
      <c r="AZ5004" s="50">
        <f t="shared" si="1557"/>
        <v>271.19990834054471</v>
      </c>
      <c r="BA5004" s="50">
        <f t="shared" si="1558"/>
        <v>439.60629243601363</v>
      </c>
      <c r="BB5004" s="50">
        <f t="shared" si="1559"/>
        <v>454.96996587451582</v>
      </c>
      <c r="BC5004" s="17">
        <f t="shared" si="1560"/>
        <v>19927</v>
      </c>
      <c r="BD5004" s="50">
        <f t="shared" si="1561"/>
        <v>11.652088793041575</v>
      </c>
      <c r="BE5004" s="50">
        <f t="shared" si="1562"/>
        <v>271.19990834054471</v>
      </c>
      <c r="BF5004" s="50">
        <f t="shared" si="1568"/>
        <v>443.59671552238746</v>
      </c>
      <c r="BG5004" s="50"/>
      <c r="BH5004" s="17">
        <f t="shared" si="1563"/>
        <v>0</v>
      </c>
      <c r="BI5004" s="17">
        <f t="shared" si="1571"/>
        <v>5004</v>
      </c>
      <c r="BJ5004" s="17">
        <f t="shared" si="1569"/>
        <v>5004</v>
      </c>
      <c r="BK5004" s="150">
        <f t="shared" si="1570"/>
        <v>33813</v>
      </c>
      <c r="BL5004" s="50" t="e">
        <f t="shared" ca="1" si="1564"/>
        <v>#NAME?</v>
      </c>
      <c r="BM5004" s="50" t="e">
        <f t="shared" ca="1" si="1565"/>
        <v>#NAME?</v>
      </c>
      <c r="BN5004" s="50" t="e">
        <f t="shared" ca="1" si="1566"/>
        <v>#NAME?</v>
      </c>
    </row>
    <row r="5005" spans="1:66" x14ac:dyDescent="0.35">
      <c r="A5005" s="48">
        <v>33814</v>
      </c>
      <c r="B5005" s="17">
        <v>1992</v>
      </c>
      <c r="C5005" s="17">
        <v>7</v>
      </c>
      <c r="D5005" s="17">
        <v>211</v>
      </c>
      <c r="E5005" s="17">
        <v>29</v>
      </c>
      <c r="F5005" s="17">
        <v>4</v>
      </c>
      <c r="G5005" s="50">
        <v>8.4</v>
      </c>
      <c r="H5005" s="32">
        <v>3.9201002779773422</v>
      </c>
      <c r="I5005" s="50">
        <v>8.3333333333333339</v>
      </c>
      <c r="J5005" s="13">
        <v>0.6</v>
      </c>
      <c r="K5005" s="13">
        <f t="shared" si="1552"/>
        <v>0.6</v>
      </c>
      <c r="L5005" s="13">
        <f t="shared" si="1553"/>
        <v>0</v>
      </c>
      <c r="M5005" s="13" t="e">
        <f ca="1">CalcTable[[#This Row],[IWC]]-AE5004</f>
        <v>#NAME?</v>
      </c>
      <c r="N5005" s="13" t="e">
        <f ca="1">IF(CalcTable[[#This Row],[Day of Year]]&lt;123,FCAP,AE5004)</f>
        <v>#NAME?</v>
      </c>
      <c r="O5005" s="17" t="e">
        <f ca="1">IF(IRR_DRIP,5,COUNTIF('IDET Wind Values'!C4989:G4989,"&lt;="&amp;IRR_MAXWIND))</f>
        <v>#NAME?</v>
      </c>
      <c r="P5005" s="13" t="e">
        <f ca="1">CalcTable[[#This Row],[ET_o]]*KL</f>
        <v>#NAME?</v>
      </c>
      <c r="Q5005" s="13" t="e">
        <f ca="1">IF(WILTPT&lt;=0,1,MAX(0,MIN(1,(CalcTable[[#This Row],[IWC]]-WILTPT)/(MAD-WILTPT))))</f>
        <v>#NAME?</v>
      </c>
      <c r="R5005" s="13" t="e">
        <f ca="1">CalcTable[[#This Row],[ETMult]]*CalcTable[[#This Row],[ETb]]</f>
        <v>#NAME?</v>
      </c>
      <c r="S5005" s="13" t="b">
        <f>INDEX(IRR_LIST,CalcTable[[#This Row],[Day of Week]]+1)</f>
        <v>0</v>
      </c>
      <c r="T5005" s="13">
        <f t="shared" ca="1" si="1554"/>
        <v>5.0999999999999996</v>
      </c>
      <c r="U5005" s="13" t="b">
        <f ca="1">IF(CalcTable[[#This Row],[IrrPrecip]]&gt;=IC_MM,FALSE,TRUE)</f>
        <v>1</v>
      </c>
      <c r="V5005" s="13" t="b">
        <f t="shared" si="1555"/>
        <v>1</v>
      </c>
      <c r="W5005" s="13" t="e">
        <f ca="1">IF(AND(IRR_DRIP=FALSE,CalcTable[[#This Row],[IrrHours]]&lt;=0),FALSE,TRUE)</f>
        <v>#NAME?</v>
      </c>
      <c r="X5005" s="13" t="e">
        <f ca="1">AND(CalcTable[[#This Row],[IrrDay]],CalcTable[[#This Row],[IrrRain]],CalcTable[[#This Row],[IrrWarm]],CalcTable[[#This Row],[IrrWindy]])</f>
        <v>#NAME?</v>
      </c>
      <c r="Y5005" s="13" t="e">
        <f t="shared" ca="1" si="1556"/>
        <v>#NAME?</v>
      </c>
      <c r="Z5005" s="13" t="e">
        <f ca="1">CalcTable[[#This Row],[IrrHours]]/5</f>
        <v>#NAME?</v>
      </c>
      <c r="AA5005" s="13" t="e">
        <f ca="1">IF(CalcTable[[#This Row],[IrrFlag]]=FALSE,0,MAX(0,CalcTable[[#This Row],[VolRednWind]]*(FCAP*IRR_TARGET-CalcTable[[#This Row],[IWC]])))</f>
        <v>#NAME?</v>
      </c>
      <c r="AB5005" s="13" t="e">
        <f ca="1">CalcTable[[#This Row],[IWC]]+CalcTable[[#This Row],[Eff Precip]]+CalcTable[[#This Row],[IrrAmt]]-CalcTable[[#This Row],[AET]]</f>
        <v>#NAME?</v>
      </c>
      <c r="AC5005" s="13" t="e">
        <f ca="1">IF(CalcTable[[#This Row],[PWC]]&gt;FCAP,MIN(24*PERC,MIN(SAT,CalcTable[[#This Row],[PWC]])-FCAP),0)</f>
        <v>#NAME?</v>
      </c>
      <c r="AD5005" s="13" t="e">
        <f ca="1">IF(CalcTable[[#This Row],[PWC]]&gt;SAT,CalcTable[[#This Row],[PWC]]-SAT,0)</f>
        <v>#NAME?</v>
      </c>
      <c r="AE5005" s="13" t="e">
        <f ca="1">CalcTable[[#This Row],[PWC]]-CalcTable[[#This Row],[PercAmt]]-CalcTable[[#This Row],[Runoff]]</f>
        <v>#NAME?</v>
      </c>
      <c r="AF5005" s="13" t="e">
        <f ca="1">CalcTable[[#This Row],[IrrAmt]]/1000*CUR_IRR_AREA*10000/IRR_EFF</f>
        <v>#NAME?</v>
      </c>
      <c r="AG5005" s="147"/>
      <c r="AH5005" s="13"/>
      <c r="AI5005" s="50">
        <v>0</v>
      </c>
      <c r="AJ5005" s="50">
        <v>0</v>
      </c>
      <c r="AK5005" s="50">
        <v>1.8417032626917447</v>
      </c>
      <c r="AL5005" s="50">
        <v>3.9562581567293584</v>
      </c>
      <c r="AM5005" s="50"/>
      <c r="AN5005" s="50"/>
      <c r="AO5005" s="50"/>
      <c r="AP5005" s="50"/>
      <c r="AQ5005" s="50"/>
      <c r="AR5005" s="50"/>
      <c r="AS5005" s="50"/>
      <c r="AT5005" s="50"/>
      <c r="AU5005" s="50"/>
      <c r="AV5005" s="50"/>
      <c r="AW5005" s="50"/>
      <c r="AX5005" s="50">
        <f t="shared" si="1567"/>
        <v>5.7979614194211031</v>
      </c>
      <c r="AY5005" s="50"/>
      <c r="AZ5005" s="50">
        <f t="shared" si="1557"/>
        <v>143.06188711687344</v>
      </c>
      <c r="BA5005" s="50">
        <f t="shared" si="1558"/>
        <v>220.26988968788453</v>
      </c>
      <c r="BB5005" s="50">
        <f t="shared" si="1559"/>
        <v>227.08236050297376</v>
      </c>
      <c r="BC5005" s="17">
        <f t="shared" si="1560"/>
        <v>19927</v>
      </c>
      <c r="BD5005" s="50">
        <f t="shared" si="1561"/>
        <v>5.7979614194211031</v>
      </c>
      <c r="BE5005" s="50">
        <f t="shared" si="1562"/>
        <v>143.06188711687344</v>
      </c>
      <c r="BF5005" s="50">
        <f t="shared" si="1568"/>
        <v>234.0037046096302</v>
      </c>
      <c r="BG5005" s="50"/>
      <c r="BH5005" s="17">
        <f t="shared" si="1563"/>
        <v>0</v>
      </c>
      <c r="BI5005" s="17">
        <f t="shared" si="1571"/>
        <v>5005</v>
      </c>
      <c r="BJ5005" s="17">
        <f t="shared" si="1569"/>
        <v>5005</v>
      </c>
      <c r="BK5005" s="150">
        <f t="shared" si="1570"/>
        <v>33814</v>
      </c>
      <c r="BL5005" s="50" t="e">
        <f t="shared" ca="1" si="1564"/>
        <v>#NAME?</v>
      </c>
      <c r="BM5005" s="50" t="e">
        <f t="shared" ca="1" si="1565"/>
        <v>#NAME?</v>
      </c>
      <c r="BN5005" s="50" t="e">
        <f t="shared" ca="1" si="1566"/>
        <v>#NAME?</v>
      </c>
    </row>
    <row r="5006" spans="1:66" x14ac:dyDescent="0.35">
      <c r="A5006" s="48">
        <v>33815</v>
      </c>
      <c r="B5006" s="17">
        <v>1992</v>
      </c>
      <c r="C5006" s="17">
        <v>7</v>
      </c>
      <c r="D5006" s="17">
        <v>212</v>
      </c>
      <c r="E5006" s="17">
        <v>30</v>
      </c>
      <c r="F5006" s="17">
        <v>5</v>
      </c>
      <c r="G5006" s="50">
        <v>10.6</v>
      </c>
      <c r="H5006" s="32">
        <v>4.4894631893856456</v>
      </c>
      <c r="I5006" s="50">
        <v>8</v>
      </c>
      <c r="J5006" s="13">
        <v>0</v>
      </c>
      <c r="K5006" s="13">
        <f t="shared" si="1552"/>
        <v>0</v>
      </c>
      <c r="L5006" s="13">
        <f t="shared" si="1553"/>
        <v>0</v>
      </c>
      <c r="M5006" s="13" t="e">
        <f ca="1">CalcTable[[#This Row],[IWC]]-AE5005</f>
        <v>#NAME?</v>
      </c>
      <c r="N5006" s="13" t="e">
        <f ca="1">IF(CalcTable[[#This Row],[Day of Year]]&lt;123,FCAP,AE5005)</f>
        <v>#NAME?</v>
      </c>
      <c r="O5006" s="17" t="e">
        <f ca="1">IF(IRR_DRIP,5,COUNTIF('IDET Wind Values'!C4990:G4990,"&lt;="&amp;IRR_MAXWIND))</f>
        <v>#NAME?</v>
      </c>
      <c r="P5006" s="13" t="e">
        <f ca="1">CalcTable[[#This Row],[ET_o]]*KL</f>
        <v>#NAME?</v>
      </c>
      <c r="Q5006" s="13" t="e">
        <f ca="1">IF(WILTPT&lt;=0,1,MAX(0,MIN(1,(CalcTable[[#This Row],[IWC]]-WILTPT)/(MAD-WILTPT))))</f>
        <v>#NAME?</v>
      </c>
      <c r="R5006" s="13" t="e">
        <f ca="1">CalcTable[[#This Row],[ETMult]]*CalcTable[[#This Row],[ETb]]</f>
        <v>#NAME?</v>
      </c>
      <c r="S5006" s="13" t="b">
        <f>INDEX(IRR_LIST,CalcTable[[#This Row],[Day of Week]]+1)</f>
        <v>1</v>
      </c>
      <c r="T5006" s="13">
        <f t="shared" ca="1" si="1554"/>
        <v>5.1999999999999993</v>
      </c>
      <c r="U5006" s="13" t="b">
        <f ca="1">IF(CalcTable[[#This Row],[IrrPrecip]]&gt;=IC_MM,FALSE,TRUE)</f>
        <v>1</v>
      </c>
      <c r="V5006" s="13" t="b">
        <f t="shared" si="1555"/>
        <v>1</v>
      </c>
      <c r="W5006" s="13" t="e">
        <f ca="1">IF(AND(IRR_DRIP=FALSE,CalcTable[[#This Row],[IrrHours]]&lt;=0),FALSE,TRUE)</f>
        <v>#NAME?</v>
      </c>
      <c r="X5006" s="13" t="e">
        <f ca="1">AND(CalcTable[[#This Row],[IrrDay]],CalcTable[[#This Row],[IrrRain]],CalcTable[[#This Row],[IrrWarm]],CalcTable[[#This Row],[IrrWindy]])</f>
        <v>#NAME?</v>
      </c>
      <c r="Y5006" s="13" t="e">
        <f t="shared" ca="1" si="1556"/>
        <v>#NAME?</v>
      </c>
      <c r="Z5006" s="13" t="e">
        <f ca="1">CalcTable[[#This Row],[IrrHours]]/5</f>
        <v>#NAME?</v>
      </c>
      <c r="AA5006" s="13" t="e">
        <f ca="1">IF(CalcTable[[#This Row],[IrrFlag]]=FALSE,0,MAX(0,CalcTable[[#This Row],[VolRednWind]]*(FCAP*IRR_TARGET-CalcTable[[#This Row],[IWC]])))</f>
        <v>#NAME?</v>
      </c>
      <c r="AB5006" s="13" t="e">
        <f ca="1">CalcTable[[#This Row],[IWC]]+CalcTable[[#This Row],[Eff Precip]]+CalcTable[[#This Row],[IrrAmt]]-CalcTable[[#This Row],[AET]]</f>
        <v>#NAME?</v>
      </c>
      <c r="AC5006" s="13" t="e">
        <f ca="1">IF(CalcTable[[#This Row],[PWC]]&gt;FCAP,MIN(24*PERC,MIN(SAT,CalcTable[[#This Row],[PWC]])-FCAP),0)</f>
        <v>#NAME?</v>
      </c>
      <c r="AD5006" s="13" t="e">
        <f ca="1">IF(CalcTable[[#This Row],[PWC]]&gt;SAT,CalcTable[[#This Row],[PWC]]-SAT,0)</f>
        <v>#NAME?</v>
      </c>
      <c r="AE5006" s="13" t="e">
        <f ca="1">CalcTable[[#This Row],[PWC]]-CalcTable[[#This Row],[PercAmt]]-CalcTable[[#This Row],[Runoff]]</f>
        <v>#NAME?</v>
      </c>
      <c r="AF5006" s="13" t="e">
        <f ca="1">CalcTable[[#This Row],[IrrAmt]]/1000*CUR_IRR_AREA*10000/IRR_EFF</f>
        <v>#NAME?</v>
      </c>
      <c r="AG5006" s="147"/>
      <c r="AH5006" s="13"/>
      <c r="AI5006" s="50">
        <v>6.1520701945841409</v>
      </c>
      <c r="AJ5006" s="50">
        <v>9.5600701945841422</v>
      </c>
      <c r="AK5006" s="50">
        <v>0</v>
      </c>
      <c r="AL5006" s="50">
        <v>0</v>
      </c>
      <c r="AM5006" s="50"/>
      <c r="AN5006" s="50"/>
      <c r="AO5006" s="50"/>
      <c r="AP5006" s="50"/>
      <c r="AQ5006" s="50"/>
      <c r="AR5006" s="50"/>
      <c r="AS5006" s="50"/>
      <c r="AT5006" s="50"/>
      <c r="AU5006" s="50"/>
      <c r="AV5006" s="50"/>
      <c r="AW5006" s="50"/>
      <c r="AX5006" s="50">
        <f t="shared" si="1567"/>
        <v>15.712140389168283</v>
      </c>
      <c r="AY5006" s="50"/>
      <c r="AZ5006" s="50">
        <f t="shared" si="1557"/>
        <v>370.65908856170222</v>
      </c>
      <c r="BA5006" s="50">
        <f t="shared" si="1558"/>
        <v>601.51367031747088</v>
      </c>
      <c r="BB5006" s="50">
        <f t="shared" si="1559"/>
        <v>622.58814127105381</v>
      </c>
      <c r="BC5006" s="17">
        <f t="shared" si="1560"/>
        <v>19927</v>
      </c>
      <c r="BD5006" s="50">
        <f t="shared" si="1561"/>
        <v>15.712140389168283</v>
      </c>
      <c r="BE5006" s="50">
        <f t="shared" si="1562"/>
        <v>370.65908856170222</v>
      </c>
      <c r="BF5006" s="50">
        <f t="shared" si="1568"/>
        <v>606.28027225594519</v>
      </c>
      <c r="BG5006" s="50"/>
      <c r="BH5006" s="17">
        <f t="shared" si="1563"/>
        <v>0</v>
      </c>
      <c r="BI5006" s="17">
        <f t="shared" si="1571"/>
        <v>5006</v>
      </c>
      <c r="BJ5006" s="17">
        <f t="shared" si="1569"/>
        <v>5006</v>
      </c>
      <c r="BK5006" s="150">
        <f t="shared" si="1570"/>
        <v>33815</v>
      </c>
      <c r="BL5006" s="50" t="e">
        <f t="shared" ca="1" si="1564"/>
        <v>#NAME?</v>
      </c>
      <c r="BM5006" s="50" t="e">
        <f t="shared" ca="1" si="1565"/>
        <v>#NAME?</v>
      </c>
      <c r="BN5006" s="50" t="e">
        <f t="shared" ca="1" si="1566"/>
        <v>#NAME?</v>
      </c>
    </row>
    <row r="5007" spans="1:66" x14ac:dyDescent="0.35">
      <c r="A5007" s="48">
        <v>33816</v>
      </c>
      <c r="B5007" s="17">
        <v>1992</v>
      </c>
      <c r="C5007" s="17">
        <v>7</v>
      </c>
      <c r="D5007" s="17">
        <v>213</v>
      </c>
      <c r="E5007" s="17">
        <v>31</v>
      </c>
      <c r="F5007" s="17">
        <v>6</v>
      </c>
      <c r="G5007" s="50">
        <v>10.9</v>
      </c>
      <c r="H5007" s="32">
        <v>4.0613788604040684</v>
      </c>
      <c r="I5007" s="50">
        <v>3.1666666666666665</v>
      </c>
      <c r="J5007" s="13">
        <v>23.4</v>
      </c>
      <c r="K5007" s="13">
        <f t="shared" si="1552"/>
        <v>23.4</v>
      </c>
      <c r="L5007" s="13">
        <f t="shared" si="1553"/>
        <v>13.799999999999999</v>
      </c>
      <c r="M5007" s="13" t="e">
        <f ca="1">CalcTable[[#This Row],[IWC]]-AE5006</f>
        <v>#NAME?</v>
      </c>
      <c r="N5007" s="13" t="e">
        <f ca="1">IF(CalcTable[[#This Row],[Day of Year]]&lt;123,FCAP,AE5006)</f>
        <v>#NAME?</v>
      </c>
      <c r="O5007" s="17" t="e">
        <f ca="1">IF(IRR_DRIP,5,COUNTIF('IDET Wind Values'!C4991:G4991,"&lt;="&amp;IRR_MAXWIND))</f>
        <v>#NAME?</v>
      </c>
      <c r="P5007" s="13" t="e">
        <f ca="1">CalcTable[[#This Row],[ET_o]]*KL</f>
        <v>#NAME?</v>
      </c>
      <c r="Q5007" s="13" t="e">
        <f ca="1">IF(WILTPT&lt;=0,1,MAX(0,MIN(1,(CalcTable[[#This Row],[IWC]]-WILTPT)/(MAD-WILTPT))))</f>
        <v>#NAME?</v>
      </c>
      <c r="R5007" s="13" t="e">
        <f ca="1">CalcTable[[#This Row],[ETMult]]*CalcTable[[#This Row],[ETb]]</f>
        <v>#NAME?</v>
      </c>
      <c r="S5007" s="13" t="b">
        <f>INDEX(IRR_LIST,CalcTable[[#This Row],[Day of Week]]+1)</f>
        <v>0</v>
      </c>
      <c r="T5007" s="13">
        <f t="shared" ca="1" si="1554"/>
        <v>0.6</v>
      </c>
      <c r="U5007" s="13" t="b">
        <f ca="1">IF(CalcTable[[#This Row],[IrrPrecip]]&gt;=IC_MM,FALSE,TRUE)</f>
        <v>1</v>
      </c>
      <c r="V5007" s="13" t="b">
        <f t="shared" si="1555"/>
        <v>1</v>
      </c>
      <c r="W5007" s="13" t="e">
        <f ca="1">IF(AND(IRR_DRIP=FALSE,CalcTable[[#This Row],[IrrHours]]&lt;=0),FALSE,TRUE)</f>
        <v>#NAME?</v>
      </c>
      <c r="X5007" s="13" t="e">
        <f ca="1">AND(CalcTable[[#This Row],[IrrDay]],CalcTable[[#This Row],[IrrRain]],CalcTable[[#This Row],[IrrWarm]],CalcTable[[#This Row],[IrrWindy]])</f>
        <v>#NAME?</v>
      </c>
      <c r="Y5007" s="13" t="e">
        <f t="shared" ca="1" si="1556"/>
        <v>#NAME?</v>
      </c>
      <c r="Z5007" s="13" t="e">
        <f ca="1">CalcTable[[#This Row],[IrrHours]]/5</f>
        <v>#NAME?</v>
      </c>
      <c r="AA5007" s="13" t="e">
        <f ca="1">IF(CalcTable[[#This Row],[IrrFlag]]=FALSE,0,MAX(0,CalcTable[[#This Row],[VolRednWind]]*(FCAP*IRR_TARGET-CalcTable[[#This Row],[IWC]])))</f>
        <v>#NAME?</v>
      </c>
      <c r="AB5007" s="13" t="e">
        <f ca="1">CalcTable[[#This Row],[IWC]]+CalcTable[[#This Row],[Eff Precip]]+CalcTable[[#This Row],[IrrAmt]]-CalcTable[[#This Row],[AET]]</f>
        <v>#NAME?</v>
      </c>
      <c r="AC5007" s="13" t="e">
        <f ca="1">IF(CalcTable[[#This Row],[PWC]]&gt;FCAP,MIN(24*PERC,MIN(SAT,CalcTable[[#This Row],[PWC]])-FCAP),0)</f>
        <v>#NAME?</v>
      </c>
      <c r="AD5007" s="13" t="e">
        <f ca="1">IF(CalcTable[[#This Row],[PWC]]&gt;SAT,CalcTable[[#This Row],[PWC]]-SAT,0)</f>
        <v>#NAME?</v>
      </c>
      <c r="AE5007" s="13" t="e">
        <f ca="1">CalcTable[[#This Row],[PWC]]-CalcTable[[#This Row],[PercAmt]]-CalcTable[[#This Row],[Runoff]]</f>
        <v>#NAME?</v>
      </c>
      <c r="AF5007" s="13" t="e">
        <f ca="1">CalcTable[[#This Row],[IrrAmt]]/1000*CUR_IRR_AREA*10000/IRR_EFF</f>
        <v>#NAME?</v>
      </c>
      <c r="AG5007" s="147"/>
      <c r="AH5007" s="13"/>
      <c r="AI5007" s="50">
        <v>0</v>
      </c>
      <c r="AJ5007" s="50">
        <v>0</v>
      </c>
      <c r="AK5007" s="50">
        <v>0</v>
      </c>
      <c r="AL5007" s="50">
        <v>4.7492047541621076</v>
      </c>
      <c r="AM5007" s="50"/>
      <c r="AN5007" s="50"/>
      <c r="AO5007" s="50"/>
      <c r="AP5007" s="50"/>
      <c r="AQ5007" s="50"/>
      <c r="AR5007" s="50"/>
      <c r="AS5007" s="50"/>
      <c r="AT5007" s="50"/>
      <c r="AU5007" s="50"/>
      <c r="AV5007" s="50"/>
      <c r="AW5007" s="50"/>
      <c r="AX5007" s="50">
        <f t="shared" si="1567"/>
        <v>4.7492047541621076</v>
      </c>
      <c r="AY5007" s="50"/>
      <c r="AZ5007" s="50">
        <f t="shared" si="1557"/>
        <v>139.31000612208851</v>
      </c>
      <c r="BA5007" s="50">
        <f t="shared" si="1558"/>
        <v>214.4931840292474</v>
      </c>
      <c r="BB5007" s="50">
        <f t="shared" si="1559"/>
        <v>221.12699384458494</v>
      </c>
      <c r="BC5007" s="17">
        <f t="shared" si="1560"/>
        <v>19927</v>
      </c>
      <c r="BD5007" s="50">
        <f t="shared" si="1561"/>
        <v>4.7492047541621076</v>
      </c>
      <c r="BE5007" s="50">
        <f t="shared" si="1562"/>
        <v>139.31000612208851</v>
      </c>
      <c r="BF5007" s="50">
        <f t="shared" si="1568"/>
        <v>227.86682168624964</v>
      </c>
      <c r="BG5007" s="50"/>
      <c r="BH5007" s="17">
        <f t="shared" si="1563"/>
        <v>0</v>
      </c>
      <c r="BI5007" s="17">
        <f t="shared" si="1571"/>
        <v>5007</v>
      </c>
      <c r="BJ5007" s="17">
        <f t="shared" si="1569"/>
        <v>5007</v>
      </c>
      <c r="BK5007" s="150">
        <f t="shared" si="1570"/>
        <v>33816</v>
      </c>
      <c r="BL5007" s="50" t="e">
        <f t="shared" ca="1" si="1564"/>
        <v>#NAME?</v>
      </c>
      <c r="BM5007" s="50" t="e">
        <f t="shared" ca="1" si="1565"/>
        <v>#NAME?</v>
      </c>
      <c r="BN5007" s="50" t="e">
        <f t="shared" ca="1" si="1566"/>
        <v>#NAME?</v>
      </c>
    </row>
    <row r="5008" spans="1:66" x14ac:dyDescent="0.35">
      <c r="A5008" s="48">
        <v>33817</v>
      </c>
      <c r="B5008" s="17">
        <v>1992</v>
      </c>
      <c r="C5008" s="17">
        <v>8</v>
      </c>
      <c r="D5008" s="17">
        <v>214</v>
      </c>
      <c r="E5008" s="17">
        <v>1</v>
      </c>
      <c r="F5008" s="17">
        <v>7</v>
      </c>
      <c r="G5008" s="50">
        <v>13.1</v>
      </c>
      <c r="H5008" s="32">
        <v>3.7202791570663223</v>
      </c>
      <c r="I5008" s="50">
        <v>12.833333333333334</v>
      </c>
      <c r="J5008" s="13">
        <v>0.4</v>
      </c>
      <c r="K5008" s="13">
        <f t="shared" si="1552"/>
        <v>0.4</v>
      </c>
      <c r="L5008" s="13">
        <f t="shared" si="1553"/>
        <v>0</v>
      </c>
      <c r="M5008" s="13" t="e">
        <f ca="1">CalcTable[[#This Row],[IWC]]-AE5007</f>
        <v>#NAME?</v>
      </c>
      <c r="N5008" s="13" t="e">
        <f ca="1">IF(CalcTable[[#This Row],[Day of Year]]&lt;123,FCAP,AE5007)</f>
        <v>#NAME?</v>
      </c>
      <c r="O5008" s="17" t="e">
        <f ca="1">IF(IRR_DRIP,5,COUNTIF('IDET Wind Values'!C4992:G4992,"&lt;="&amp;IRR_MAXWIND))</f>
        <v>#NAME?</v>
      </c>
      <c r="P5008" s="13" t="e">
        <f ca="1">CalcTable[[#This Row],[ET_o]]*KL</f>
        <v>#NAME?</v>
      </c>
      <c r="Q5008" s="13" t="e">
        <f ca="1">IF(WILTPT&lt;=0,1,MAX(0,MIN(1,(CalcTable[[#This Row],[IWC]]-WILTPT)/(MAD-WILTPT))))</f>
        <v>#NAME?</v>
      </c>
      <c r="R5008" s="13" t="e">
        <f ca="1">CalcTable[[#This Row],[ETMult]]*CalcTable[[#This Row],[ETb]]</f>
        <v>#NAME?</v>
      </c>
      <c r="S5008" s="13" t="b">
        <f>INDEX(IRR_LIST,CalcTable[[#This Row],[Day of Week]]+1)</f>
        <v>0</v>
      </c>
      <c r="T5008" s="13">
        <f t="shared" ca="1" si="1554"/>
        <v>23.4</v>
      </c>
      <c r="U5008" s="13" t="b">
        <f ca="1">IF(CalcTable[[#This Row],[IrrPrecip]]&gt;=IC_MM,FALSE,TRUE)</f>
        <v>0</v>
      </c>
      <c r="V5008" s="13" t="b">
        <f t="shared" si="1555"/>
        <v>1</v>
      </c>
      <c r="W5008" s="13" t="e">
        <f ca="1">IF(AND(IRR_DRIP=FALSE,CalcTable[[#This Row],[IrrHours]]&lt;=0),FALSE,TRUE)</f>
        <v>#NAME?</v>
      </c>
      <c r="X5008" s="13" t="e">
        <f ca="1">AND(CalcTable[[#This Row],[IrrDay]],CalcTable[[#This Row],[IrrRain]],CalcTable[[#This Row],[IrrWarm]],CalcTable[[#This Row],[IrrWindy]])</f>
        <v>#NAME?</v>
      </c>
      <c r="Y5008" s="13" t="e">
        <f t="shared" ca="1" si="1556"/>
        <v>#NAME?</v>
      </c>
      <c r="Z5008" s="13" t="e">
        <f ca="1">CalcTable[[#This Row],[IrrHours]]/5</f>
        <v>#NAME?</v>
      </c>
      <c r="AA5008" s="13" t="e">
        <f ca="1">IF(CalcTable[[#This Row],[IrrFlag]]=FALSE,0,MAX(0,CalcTable[[#This Row],[VolRednWind]]*(FCAP*IRR_TARGET-CalcTable[[#This Row],[IWC]])))</f>
        <v>#NAME?</v>
      </c>
      <c r="AB5008" s="13" t="e">
        <f ca="1">CalcTable[[#This Row],[IWC]]+CalcTable[[#This Row],[Eff Precip]]+CalcTable[[#This Row],[IrrAmt]]-CalcTable[[#This Row],[AET]]</f>
        <v>#NAME?</v>
      </c>
      <c r="AC5008" s="13" t="e">
        <f ca="1">IF(CalcTable[[#This Row],[PWC]]&gt;FCAP,MIN(24*PERC,MIN(SAT,CalcTable[[#This Row],[PWC]])-FCAP),0)</f>
        <v>#NAME?</v>
      </c>
      <c r="AD5008" s="13" t="e">
        <f ca="1">IF(CalcTable[[#This Row],[PWC]]&gt;SAT,CalcTable[[#This Row],[PWC]]-SAT,0)</f>
        <v>#NAME?</v>
      </c>
      <c r="AE5008" s="13" t="e">
        <f ca="1">CalcTable[[#This Row],[PWC]]-CalcTable[[#This Row],[PercAmt]]-CalcTable[[#This Row],[Runoff]]</f>
        <v>#NAME?</v>
      </c>
      <c r="AF5008" s="13" t="e">
        <f ca="1">CalcTable[[#This Row],[IrrAmt]]/1000*CUR_IRR_AREA*10000/IRR_EFF</f>
        <v>#NAME?</v>
      </c>
      <c r="AG5008" s="147"/>
      <c r="AH5008" s="13"/>
      <c r="AI5008" s="50">
        <v>0</v>
      </c>
      <c r="AJ5008" s="50">
        <v>0</v>
      </c>
      <c r="AK5008" s="50">
        <v>0</v>
      </c>
      <c r="AL5008" s="50">
        <v>0</v>
      </c>
      <c r="AM5008" s="50"/>
      <c r="AN5008" s="50"/>
      <c r="AO5008" s="50"/>
      <c r="AP5008" s="50"/>
      <c r="AQ5008" s="50"/>
      <c r="AR5008" s="50"/>
      <c r="AS5008" s="50"/>
      <c r="AT5008" s="50"/>
      <c r="AU5008" s="50"/>
      <c r="AV5008" s="50"/>
      <c r="AW5008" s="50"/>
      <c r="AX5008" s="50">
        <f t="shared" si="1567"/>
        <v>0</v>
      </c>
      <c r="AY5008" s="50"/>
      <c r="AZ5008" s="50">
        <f t="shared" si="1557"/>
        <v>0</v>
      </c>
      <c r="BA5008" s="50">
        <f t="shared" si="1558"/>
        <v>0</v>
      </c>
      <c r="BB5008" s="50">
        <f t="shared" si="1559"/>
        <v>0</v>
      </c>
      <c r="BC5008" s="17">
        <f t="shared" si="1560"/>
        <v>19928</v>
      </c>
      <c r="BD5008" s="50">
        <f t="shared" si="1561"/>
        <v>0</v>
      </c>
      <c r="BE5008" s="50">
        <f t="shared" si="1562"/>
        <v>0</v>
      </c>
      <c r="BF5008" s="50">
        <f t="shared" si="1568"/>
        <v>0</v>
      </c>
      <c r="BG5008" s="50"/>
      <c r="BH5008" s="17">
        <f t="shared" si="1563"/>
        <v>0</v>
      </c>
      <c r="BI5008" s="17">
        <f t="shared" si="1571"/>
        <v>5008</v>
      </c>
      <c r="BJ5008" s="17">
        <f t="shared" si="1569"/>
        <v>5008</v>
      </c>
      <c r="BK5008" s="150">
        <f t="shared" si="1570"/>
        <v>33817</v>
      </c>
      <c r="BL5008" s="50" t="e">
        <f t="shared" ca="1" si="1564"/>
        <v>#NAME?</v>
      </c>
      <c r="BM5008" s="50" t="e">
        <f t="shared" ca="1" si="1565"/>
        <v>#NAME?</v>
      </c>
      <c r="BN5008" s="50" t="e">
        <f t="shared" ca="1" si="1566"/>
        <v>#NAME?</v>
      </c>
    </row>
    <row r="5009" spans="1:66" x14ac:dyDescent="0.35">
      <c r="A5009" s="48">
        <v>33818</v>
      </c>
      <c r="B5009" s="17">
        <v>1992</v>
      </c>
      <c r="C5009" s="17">
        <v>8</v>
      </c>
      <c r="D5009" s="17">
        <v>215</v>
      </c>
      <c r="E5009" s="17">
        <v>2</v>
      </c>
      <c r="F5009" s="17">
        <v>1</v>
      </c>
      <c r="G5009" s="50">
        <v>10.3</v>
      </c>
      <c r="H5009" s="32">
        <v>3.3896881271031436</v>
      </c>
      <c r="I5009" s="50">
        <v>4.166666666666667</v>
      </c>
      <c r="J5009" s="13">
        <v>7.2</v>
      </c>
      <c r="K5009" s="13">
        <f t="shared" si="1552"/>
        <v>7.2</v>
      </c>
      <c r="L5009" s="13">
        <f t="shared" si="1553"/>
        <v>1.6500000000000001</v>
      </c>
      <c r="M5009" s="13" t="e">
        <f ca="1">CalcTable[[#This Row],[IWC]]-AE5008</f>
        <v>#NAME?</v>
      </c>
      <c r="N5009" s="13" t="e">
        <f ca="1">IF(CalcTable[[#This Row],[Day of Year]]&lt;123,FCAP,AE5008)</f>
        <v>#NAME?</v>
      </c>
      <c r="O5009" s="17" t="e">
        <f ca="1">IF(IRR_DRIP,5,COUNTIF('IDET Wind Values'!C4993:G4993,"&lt;="&amp;IRR_MAXWIND))</f>
        <v>#NAME?</v>
      </c>
      <c r="P5009" s="13" t="e">
        <f ca="1">CalcTable[[#This Row],[ET_o]]*KL</f>
        <v>#NAME?</v>
      </c>
      <c r="Q5009" s="13" t="e">
        <f ca="1">IF(WILTPT&lt;=0,1,MAX(0,MIN(1,(CalcTable[[#This Row],[IWC]]-WILTPT)/(MAD-WILTPT))))</f>
        <v>#NAME?</v>
      </c>
      <c r="R5009" s="13" t="e">
        <f ca="1">CalcTable[[#This Row],[ETMult]]*CalcTable[[#This Row],[ETb]]</f>
        <v>#NAME?</v>
      </c>
      <c r="S5009" s="13" t="b">
        <f>INDEX(IRR_LIST,CalcTable[[#This Row],[Day of Week]]+1)</f>
        <v>1</v>
      </c>
      <c r="T5009" s="13">
        <f t="shared" ca="1" si="1554"/>
        <v>23.799999999999997</v>
      </c>
      <c r="U5009" s="13" t="b">
        <f ca="1">IF(CalcTable[[#This Row],[IrrPrecip]]&gt;=IC_MM,FALSE,TRUE)</f>
        <v>0</v>
      </c>
      <c r="V5009" s="13" t="b">
        <f t="shared" si="1555"/>
        <v>1</v>
      </c>
      <c r="W5009" s="13" t="e">
        <f ca="1">IF(AND(IRR_DRIP=FALSE,CalcTable[[#This Row],[IrrHours]]&lt;=0),FALSE,TRUE)</f>
        <v>#NAME?</v>
      </c>
      <c r="X5009" s="13" t="e">
        <f ca="1">AND(CalcTable[[#This Row],[IrrDay]],CalcTable[[#This Row],[IrrRain]],CalcTable[[#This Row],[IrrWarm]],CalcTable[[#This Row],[IrrWindy]])</f>
        <v>#NAME?</v>
      </c>
      <c r="Y5009" s="13" t="e">
        <f t="shared" ca="1" si="1556"/>
        <v>#NAME?</v>
      </c>
      <c r="Z5009" s="13" t="e">
        <f ca="1">CalcTable[[#This Row],[IrrHours]]/5</f>
        <v>#NAME?</v>
      </c>
      <c r="AA5009" s="13" t="e">
        <f ca="1">IF(CalcTable[[#This Row],[IrrFlag]]=FALSE,0,MAX(0,CalcTable[[#This Row],[VolRednWind]]*(FCAP*IRR_TARGET-CalcTable[[#This Row],[IWC]])))</f>
        <v>#NAME?</v>
      </c>
      <c r="AB5009" s="13" t="e">
        <f ca="1">CalcTable[[#This Row],[IWC]]+CalcTable[[#This Row],[Eff Precip]]+CalcTable[[#This Row],[IrrAmt]]-CalcTable[[#This Row],[AET]]</f>
        <v>#NAME?</v>
      </c>
      <c r="AC5009" s="13" t="e">
        <f ca="1">IF(CalcTable[[#This Row],[PWC]]&gt;FCAP,MIN(24*PERC,MIN(SAT,CalcTable[[#This Row],[PWC]])-FCAP),0)</f>
        <v>#NAME?</v>
      </c>
      <c r="AD5009" s="13" t="e">
        <f ca="1">IF(CalcTable[[#This Row],[PWC]]&gt;SAT,CalcTable[[#This Row],[PWC]]-SAT,0)</f>
        <v>#NAME?</v>
      </c>
      <c r="AE5009" s="13" t="e">
        <f ca="1">CalcTable[[#This Row],[PWC]]-CalcTable[[#This Row],[PercAmt]]-CalcTable[[#This Row],[Runoff]]</f>
        <v>#NAME?</v>
      </c>
      <c r="AF5009" s="13" t="e">
        <f ca="1">CalcTable[[#This Row],[IrrAmt]]/1000*CUR_IRR_AREA*10000/IRR_EFF</f>
        <v>#NAME?</v>
      </c>
      <c r="AG5009" s="147"/>
      <c r="AH5009" s="13"/>
      <c r="AI5009" s="50">
        <v>0</v>
      </c>
      <c r="AJ5009" s="50">
        <v>0</v>
      </c>
      <c r="AK5009" s="50">
        <v>0</v>
      </c>
      <c r="AL5009" s="50">
        <v>0</v>
      </c>
      <c r="AM5009" s="50"/>
      <c r="AN5009" s="50"/>
      <c r="AO5009" s="50"/>
      <c r="AP5009" s="50"/>
      <c r="AQ5009" s="50"/>
      <c r="AR5009" s="50"/>
      <c r="AS5009" s="50"/>
      <c r="AT5009" s="50"/>
      <c r="AU5009" s="50"/>
      <c r="AV5009" s="50"/>
      <c r="AW5009" s="50"/>
      <c r="AX5009" s="50">
        <f t="shared" si="1567"/>
        <v>0</v>
      </c>
      <c r="AY5009" s="50"/>
      <c r="AZ5009" s="50">
        <f t="shared" si="1557"/>
        <v>0</v>
      </c>
      <c r="BA5009" s="50">
        <f t="shared" si="1558"/>
        <v>0</v>
      </c>
      <c r="BB5009" s="50">
        <f t="shared" si="1559"/>
        <v>0</v>
      </c>
      <c r="BC5009" s="17">
        <f t="shared" si="1560"/>
        <v>19928</v>
      </c>
      <c r="BD5009" s="50">
        <f t="shared" si="1561"/>
        <v>0</v>
      </c>
      <c r="BE5009" s="50">
        <f t="shared" si="1562"/>
        <v>0</v>
      </c>
      <c r="BF5009" s="50">
        <f t="shared" si="1568"/>
        <v>0</v>
      </c>
      <c r="BG5009" s="50"/>
      <c r="BH5009" s="17">
        <f t="shared" si="1563"/>
        <v>0</v>
      </c>
      <c r="BI5009" s="17">
        <f t="shared" si="1571"/>
        <v>5009</v>
      </c>
      <c r="BJ5009" s="17">
        <f t="shared" si="1569"/>
        <v>5009</v>
      </c>
      <c r="BK5009" s="150">
        <f t="shared" si="1570"/>
        <v>33818</v>
      </c>
      <c r="BL5009" s="50" t="e">
        <f t="shared" ca="1" si="1564"/>
        <v>#NAME?</v>
      </c>
      <c r="BM5009" s="50" t="e">
        <f t="shared" ca="1" si="1565"/>
        <v>#NAME?</v>
      </c>
      <c r="BN5009" s="50" t="e">
        <f t="shared" ca="1" si="1566"/>
        <v>#NAME?</v>
      </c>
    </row>
    <row r="5010" spans="1:66" x14ac:dyDescent="0.35">
      <c r="A5010" s="48">
        <v>33819</v>
      </c>
      <c r="B5010" s="17">
        <v>1992</v>
      </c>
      <c r="C5010" s="17">
        <v>8</v>
      </c>
      <c r="D5010" s="17">
        <v>216</v>
      </c>
      <c r="E5010" s="17">
        <v>3</v>
      </c>
      <c r="F5010" s="17">
        <v>2</v>
      </c>
      <c r="G5010" s="50">
        <v>12.9</v>
      </c>
      <c r="H5010" s="32">
        <v>2.512715868838991</v>
      </c>
      <c r="I5010" s="50">
        <v>2.6666666666666665</v>
      </c>
      <c r="J5010" s="13">
        <v>8.8000000000000007</v>
      </c>
      <c r="K5010" s="13">
        <f t="shared" si="1552"/>
        <v>8.8000000000000007</v>
      </c>
      <c r="L5010" s="13">
        <f t="shared" si="1553"/>
        <v>2.8500000000000005</v>
      </c>
      <c r="M5010" s="13" t="e">
        <f ca="1">CalcTable[[#This Row],[IWC]]-AE5009</f>
        <v>#NAME?</v>
      </c>
      <c r="N5010" s="13" t="e">
        <f ca="1">IF(CalcTable[[#This Row],[Day of Year]]&lt;123,FCAP,AE5009)</f>
        <v>#NAME?</v>
      </c>
      <c r="O5010" s="17" t="e">
        <f ca="1">IF(IRR_DRIP,5,COUNTIF('IDET Wind Values'!C4994:G4994,"&lt;="&amp;IRR_MAXWIND))</f>
        <v>#NAME?</v>
      </c>
      <c r="P5010" s="13" t="e">
        <f ca="1">CalcTable[[#This Row],[ET_o]]*KL</f>
        <v>#NAME?</v>
      </c>
      <c r="Q5010" s="13" t="e">
        <f ca="1">IF(WILTPT&lt;=0,1,MAX(0,MIN(1,(CalcTable[[#This Row],[IWC]]-WILTPT)/(MAD-WILTPT))))</f>
        <v>#NAME?</v>
      </c>
      <c r="R5010" s="13" t="e">
        <f ca="1">CalcTable[[#This Row],[ETMult]]*CalcTable[[#This Row],[ETb]]</f>
        <v>#NAME?</v>
      </c>
      <c r="S5010" s="13" t="b">
        <f>INDEX(IRR_LIST,CalcTable[[#This Row],[Day of Week]]+1)</f>
        <v>0</v>
      </c>
      <c r="T5010" s="13">
        <f t="shared" ca="1" si="1554"/>
        <v>7.6000000000000005</v>
      </c>
      <c r="U5010" s="13" t="b">
        <f ca="1">IF(CalcTable[[#This Row],[IrrPrecip]]&gt;=IC_MM,FALSE,TRUE)</f>
        <v>1</v>
      </c>
      <c r="V5010" s="13" t="b">
        <f t="shared" si="1555"/>
        <v>1</v>
      </c>
      <c r="W5010" s="13" t="e">
        <f ca="1">IF(AND(IRR_DRIP=FALSE,CalcTable[[#This Row],[IrrHours]]&lt;=0),FALSE,TRUE)</f>
        <v>#NAME?</v>
      </c>
      <c r="X5010" s="13" t="e">
        <f ca="1">AND(CalcTable[[#This Row],[IrrDay]],CalcTable[[#This Row],[IrrRain]],CalcTable[[#This Row],[IrrWarm]],CalcTable[[#This Row],[IrrWindy]])</f>
        <v>#NAME?</v>
      </c>
      <c r="Y5010" s="13" t="e">
        <f t="shared" ca="1" si="1556"/>
        <v>#NAME?</v>
      </c>
      <c r="Z5010" s="13" t="e">
        <f ca="1">CalcTable[[#This Row],[IrrHours]]/5</f>
        <v>#NAME?</v>
      </c>
      <c r="AA5010" s="13" t="e">
        <f ca="1">IF(CalcTable[[#This Row],[IrrFlag]]=FALSE,0,MAX(0,CalcTable[[#This Row],[VolRednWind]]*(FCAP*IRR_TARGET-CalcTable[[#This Row],[IWC]])))</f>
        <v>#NAME?</v>
      </c>
      <c r="AB5010" s="13" t="e">
        <f ca="1">CalcTable[[#This Row],[IWC]]+CalcTable[[#This Row],[Eff Precip]]+CalcTable[[#This Row],[IrrAmt]]-CalcTable[[#This Row],[AET]]</f>
        <v>#NAME?</v>
      </c>
      <c r="AC5010" s="13" t="e">
        <f ca="1">IF(CalcTable[[#This Row],[PWC]]&gt;FCAP,MIN(24*PERC,MIN(SAT,CalcTable[[#This Row],[PWC]])-FCAP),0)</f>
        <v>#NAME?</v>
      </c>
      <c r="AD5010" s="13" t="e">
        <f ca="1">IF(CalcTable[[#This Row],[PWC]]&gt;SAT,CalcTable[[#This Row],[PWC]]-SAT,0)</f>
        <v>#NAME?</v>
      </c>
      <c r="AE5010" s="13" t="e">
        <f ca="1">CalcTable[[#This Row],[PWC]]-CalcTable[[#This Row],[PercAmt]]-CalcTable[[#This Row],[Runoff]]</f>
        <v>#NAME?</v>
      </c>
      <c r="AF5010" s="13" t="e">
        <f ca="1">CalcTable[[#This Row],[IrrAmt]]/1000*CUR_IRR_AREA*10000/IRR_EFF</f>
        <v>#NAME?</v>
      </c>
      <c r="AG5010" s="147"/>
      <c r="AH5010" s="13"/>
      <c r="AI5010" s="50">
        <v>0</v>
      </c>
      <c r="AJ5010" s="50">
        <v>0</v>
      </c>
      <c r="AK5010" s="50">
        <v>5.1884820062932135</v>
      </c>
      <c r="AL5010" s="50">
        <v>2.8862403795154492</v>
      </c>
      <c r="AM5010" s="50"/>
      <c r="AN5010" s="50"/>
      <c r="AO5010" s="50"/>
      <c r="AP5010" s="50"/>
      <c r="AQ5010" s="50"/>
      <c r="AR5010" s="50"/>
      <c r="AS5010" s="50"/>
      <c r="AT5010" s="50"/>
      <c r="AU5010" s="50"/>
      <c r="AV5010" s="50"/>
      <c r="AW5010" s="50"/>
      <c r="AX5010" s="50">
        <f t="shared" si="1567"/>
        <v>8.0747223858086628</v>
      </c>
      <c r="AY5010" s="50"/>
      <c r="AZ5010" s="50">
        <f t="shared" si="1557"/>
        <v>160.76078722475364</v>
      </c>
      <c r="BA5010" s="50">
        <f t="shared" si="1558"/>
        <v>247.52057715557305</v>
      </c>
      <c r="BB5010" s="50">
        <f t="shared" si="1559"/>
        <v>255.17585273770425</v>
      </c>
      <c r="BC5010" s="17">
        <f t="shared" si="1560"/>
        <v>19928</v>
      </c>
      <c r="BD5010" s="50">
        <f t="shared" si="1561"/>
        <v>8.0747223858086628</v>
      </c>
      <c r="BE5010" s="50">
        <f t="shared" si="1562"/>
        <v>160.76078722475364</v>
      </c>
      <c r="BF5010" s="50">
        <f t="shared" si="1568"/>
        <v>262.95347086971242</v>
      </c>
      <c r="BG5010" s="50"/>
      <c r="BH5010" s="17">
        <f t="shared" si="1563"/>
        <v>0</v>
      </c>
      <c r="BI5010" s="17">
        <f t="shared" si="1571"/>
        <v>5010</v>
      </c>
      <c r="BJ5010" s="17">
        <f t="shared" si="1569"/>
        <v>5010</v>
      </c>
      <c r="BK5010" s="150">
        <f t="shared" si="1570"/>
        <v>33819</v>
      </c>
      <c r="BL5010" s="50" t="e">
        <f t="shared" ca="1" si="1564"/>
        <v>#NAME?</v>
      </c>
      <c r="BM5010" s="50" t="e">
        <f t="shared" ca="1" si="1565"/>
        <v>#NAME?</v>
      </c>
      <c r="BN5010" s="50" t="e">
        <f t="shared" ca="1" si="1566"/>
        <v>#NAME?</v>
      </c>
    </row>
    <row r="5011" spans="1:66" x14ac:dyDescent="0.35">
      <c r="A5011" s="48">
        <v>33820</v>
      </c>
      <c r="B5011" s="17">
        <v>1992</v>
      </c>
      <c r="C5011" s="17">
        <v>8</v>
      </c>
      <c r="D5011" s="17">
        <v>217</v>
      </c>
      <c r="E5011" s="17">
        <v>4</v>
      </c>
      <c r="F5011" s="17">
        <v>3</v>
      </c>
      <c r="G5011" s="50">
        <v>9.1999999999999993</v>
      </c>
      <c r="H5011" s="32">
        <v>3.0193801983470787</v>
      </c>
      <c r="I5011" s="50">
        <v>2.1666666666666665</v>
      </c>
      <c r="J5011" s="13">
        <v>0</v>
      </c>
      <c r="K5011" s="13">
        <f t="shared" si="1552"/>
        <v>0</v>
      </c>
      <c r="L5011" s="13">
        <f t="shared" si="1553"/>
        <v>0</v>
      </c>
      <c r="M5011" s="13" t="e">
        <f ca="1">CalcTable[[#This Row],[IWC]]-AE5010</f>
        <v>#NAME?</v>
      </c>
      <c r="N5011" s="13" t="e">
        <f ca="1">IF(CalcTable[[#This Row],[Day of Year]]&lt;123,FCAP,AE5010)</f>
        <v>#NAME?</v>
      </c>
      <c r="O5011" s="17" t="e">
        <f ca="1">IF(IRR_DRIP,5,COUNTIF('IDET Wind Values'!C4995:G4995,"&lt;="&amp;IRR_MAXWIND))</f>
        <v>#NAME?</v>
      </c>
      <c r="P5011" s="13" t="e">
        <f ca="1">CalcTable[[#This Row],[ET_o]]*KL</f>
        <v>#NAME?</v>
      </c>
      <c r="Q5011" s="13" t="e">
        <f ca="1">IF(WILTPT&lt;=0,1,MAX(0,MIN(1,(CalcTable[[#This Row],[IWC]]-WILTPT)/(MAD-WILTPT))))</f>
        <v>#NAME?</v>
      </c>
      <c r="R5011" s="13" t="e">
        <f ca="1">CalcTable[[#This Row],[ETMult]]*CalcTable[[#This Row],[ETb]]</f>
        <v>#NAME?</v>
      </c>
      <c r="S5011" s="13" t="b">
        <f>INDEX(IRR_LIST,CalcTable[[#This Row],[Day of Week]]+1)</f>
        <v>1</v>
      </c>
      <c r="T5011" s="13">
        <f t="shared" ca="1" si="1554"/>
        <v>16</v>
      </c>
      <c r="U5011" s="13" t="b">
        <f ca="1">IF(CalcTable[[#This Row],[IrrPrecip]]&gt;=IC_MM,FALSE,TRUE)</f>
        <v>0</v>
      </c>
      <c r="V5011" s="13" t="b">
        <f t="shared" si="1555"/>
        <v>1</v>
      </c>
      <c r="W5011" s="13" t="e">
        <f ca="1">IF(AND(IRR_DRIP=FALSE,CalcTable[[#This Row],[IrrHours]]&lt;=0),FALSE,TRUE)</f>
        <v>#NAME?</v>
      </c>
      <c r="X5011" s="13" t="e">
        <f ca="1">AND(CalcTable[[#This Row],[IrrDay]],CalcTable[[#This Row],[IrrRain]],CalcTable[[#This Row],[IrrWarm]],CalcTable[[#This Row],[IrrWindy]])</f>
        <v>#NAME?</v>
      </c>
      <c r="Y5011" s="13" t="e">
        <f t="shared" ca="1" si="1556"/>
        <v>#NAME?</v>
      </c>
      <c r="Z5011" s="13" t="e">
        <f ca="1">CalcTable[[#This Row],[IrrHours]]/5</f>
        <v>#NAME?</v>
      </c>
      <c r="AA5011" s="13" t="e">
        <f ca="1">IF(CalcTable[[#This Row],[IrrFlag]]=FALSE,0,MAX(0,CalcTable[[#This Row],[VolRednWind]]*(FCAP*IRR_TARGET-CalcTable[[#This Row],[IWC]])))</f>
        <v>#NAME?</v>
      </c>
      <c r="AB5011" s="13" t="e">
        <f ca="1">CalcTable[[#This Row],[IWC]]+CalcTable[[#This Row],[Eff Precip]]+CalcTable[[#This Row],[IrrAmt]]-CalcTable[[#This Row],[AET]]</f>
        <v>#NAME?</v>
      </c>
      <c r="AC5011" s="13" t="e">
        <f ca="1">IF(CalcTable[[#This Row],[PWC]]&gt;FCAP,MIN(24*PERC,MIN(SAT,CalcTable[[#This Row],[PWC]])-FCAP),0)</f>
        <v>#NAME?</v>
      </c>
      <c r="AD5011" s="13" t="e">
        <f ca="1">IF(CalcTable[[#This Row],[PWC]]&gt;SAT,CalcTable[[#This Row],[PWC]]-SAT,0)</f>
        <v>#NAME?</v>
      </c>
      <c r="AE5011" s="13" t="e">
        <f ca="1">CalcTable[[#This Row],[PWC]]-CalcTable[[#This Row],[PercAmt]]-CalcTable[[#This Row],[Runoff]]</f>
        <v>#NAME?</v>
      </c>
      <c r="AF5011" s="13" t="e">
        <f ca="1">CalcTable[[#This Row],[IrrAmt]]/1000*CUR_IRR_AREA*10000/IRR_EFF</f>
        <v>#NAME?</v>
      </c>
      <c r="AG5011" s="147"/>
      <c r="AH5011" s="13"/>
      <c r="AI5011" s="50">
        <v>0</v>
      </c>
      <c r="AJ5011" s="50">
        <v>0</v>
      </c>
      <c r="AK5011" s="50">
        <v>0</v>
      </c>
      <c r="AL5011" s="50">
        <v>0</v>
      </c>
      <c r="AM5011" s="50"/>
      <c r="AN5011" s="50"/>
      <c r="AO5011" s="50"/>
      <c r="AP5011" s="50"/>
      <c r="AQ5011" s="50"/>
      <c r="AR5011" s="50"/>
      <c r="AS5011" s="50"/>
      <c r="AT5011" s="50"/>
      <c r="AU5011" s="50"/>
      <c r="AV5011" s="50"/>
      <c r="AW5011" s="50"/>
      <c r="AX5011" s="50">
        <f t="shared" si="1567"/>
        <v>0</v>
      </c>
      <c r="AY5011" s="50"/>
      <c r="AZ5011" s="50">
        <f t="shared" si="1557"/>
        <v>0</v>
      </c>
      <c r="BA5011" s="50">
        <f t="shared" si="1558"/>
        <v>0</v>
      </c>
      <c r="BB5011" s="50">
        <f t="shared" si="1559"/>
        <v>0</v>
      </c>
      <c r="BC5011" s="17">
        <f t="shared" si="1560"/>
        <v>19928</v>
      </c>
      <c r="BD5011" s="50">
        <f t="shared" si="1561"/>
        <v>0</v>
      </c>
      <c r="BE5011" s="50">
        <f t="shared" si="1562"/>
        <v>0</v>
      </c>
      <c r="BF5011" s="50">
        <f t="shared" si="1568"/>
        <v>0</v>
      </c>
      <c r="BG5011" s="50"/>
      <c r="BH5011" s="17">
        <f t="shared" si="1563"/>
        <v>0</v>
      </c>
      <c r="BI5011" s="17">
        <f t="shared" si="1571"/>
        <v>5011</v>
      </c>
      <c r="BJ5011" s="17">
        <f t="shared" si="1569"/>
        <v>5011</v>
      </c>
      <c r="BK5011" s="150">
        <f t="shared" si="1570"/>
        <v>33820</v>
      </c>
      <c r="BL5011" s="50" t="e">
        <f t="shared" ca="1" si="1564"/>
        <v>#NAME?</v>
      </c>
      <c r="BM5011" s="50" t="e">
        <f t="shared" ca="1" si="1565"/>
        <v>#NAME?</v>
      </c>
      <c r="BN5011" s="50" t="e">
        <f t="shared" ca="1" si="1566"/>
        <v>#NAME?</v>
      </c>
    </row>
    <row r="5012" spans="1:66" x14ac:dyDescent="0.35">
      <c r="A5012" s="48">
        <v>33821</v>
      </c>
      <c r="B5012" s="17">
        <v>1992</v>
      </c>
      <c r="C5012" s="17">
        <v>8</v>
      </c>
      <c r="D5012" s="17">
        <v>218</v>
      </c>
      <c r="E5012" s="17">
        <v>5</v>
      </c>
      <c r="F5012" s="17">
        <v>4</v>
      </c>
      <c r="G5012" s="50">
        <v>12.7</v>
      </c>
      <c r="H5012" s="32">
        <v>2.5197113190933305</v>
      </c>
      <c r="I5012" s="50">
        <v>4.833333333333333</v>
      </c>
      <c r="J5012" s="13">
        <v>13.6</v>
      </c>
      <c r="K5012" s="13">
        <f t="shared" ref="K5012:K5075" si="1572">J5012*PRECIP_ADJUST</f>
        <v>13.6</v>
      </c>
      <c r="L5012" s="13">
        <f t="shared" ref="L5012:L5075" si="1573">IF(K5012&gt;=EFF_PRECIP,EFF_MULT*(K5012-EFF_PRECIP),0)</f>
        <v>6.4499999999999993</v>
      </c>
      <c r="M5012" s="13" t="e">
        <f ca="1">CalcTable[[#This Row],[IWC]]-AE5011</f>
        <v>#NAME?</v>
      </c>
      <c r="N5012" s="13" t="e">
        <f ca="1">IF(CalcTable[[#This Row],[Day of Year]]&lt;123,FCAP,AE5011)</f>
        <v>#NAME?</v>
      </c>
      <c r="O5012" s="17" t="e">
        <f ca="1">IF(IRR_DRIP,5,COUNTIF('IDET Wind Values'!C4996:G4996,"&lt;="&amp;IRR_MAXWIND))</f>
        <v>#NAME?</v>
      </c>
      <c r="P5012" s="13" t="e">
        <f ca="1">CalcTable[[#This Row],[ET_o]]*KL</f>
        <v>#NAME?</v>
      </c>
      <c r="Q5012" s="13" t="e">
        <f ca="1">IF(WILTPT&lt;=0,1,MAX(0,MIN(1,(CalcTable[[#This Row],[IWC]]-WILTPT)/(MAD-WILTPT))))</f>
        <v>#NAME?</v>
      </c>
      <c r="R5012" s="13" t="e">
        <f ca="1">CalcTable[[#This Row],[ETMult]]*CalcTable[[#This Row],[ETb]]</f>
        <v>#NAME?</v>
      </c>
      <c r="S5012" s="13" t="b">
        <f>INDEX(IRR_LIST,CalcTable[[#This Row],[Day of Week]]+1)</f>
        <v>0</v>
      </c>
      <c r="T5012" s="13">
        <f t="shared" ref="T5012:T5075" ca="1" si="1574">SUM(OFFSET(K5012,-IC_DAYS,0,IC_DAYS,1))</f>
        <v>8.8000000000000007</v>
      </c>
      <c r="U5012" s="13" t="b">
        <f ca="1">IF(CalcTable[[#This Row],[IrrPrecip]]&gt;=IC_MM,FALSE,TRUE)</f>
        <v>1</v>
      </c>
      <c r="V5012" s="13" t="b">
        <f t="shared" ref="V5012:V5075" si="1575">IF(G5013&lt;IRR_TEMP,FALSE,TRUE)</f>
        <v>1</v>
      </c>
      <c r="W5012" s="13" t="e">
        <f ca="1">IF(AND(IRR_DRIP=FALSE,CalcTable[[#This Row],[IrrHours]]&lt;=0),FALSE,TRUE)</f>
        <v>#NAME?</v>
      </c>
      <c r="X5012" s="13" t="e">
        <f ca="1">AND(CalcTable[[#This Row],[IrrDay]],CalcTable[[#This Row],[IrrRain]],CalcTable[[#This Row],[IrrWarm]],CalcTable[[#This Row],[IrrWindy]])</f>
        <v>#NAME?</v>
      </c>
      <c r="Y5012" s="13" t="e">
        <f t="shared" ref="Y5012:Y5075" ca="1" si="1576">IF(AA5011&lt;=0,FALSE,TRUE)</f>
        <v>#NAME?</v>
      </c>
      <c r="Z5012" s="13" t="e">
        <f ca="1">CalcTable[[#This Row],[IrrHours]]/5</f>
        <v>#NAME?</v>
      </c>
      <c r="AA5012" s="13" t="e">
        <f ca="1">IF(CalcTable[[#This Row],[IrrFlag]]=FALSE,0,MAX(0,CalcTable[[#This Row],[VolRednWind]]*(FCAP*IRR_TARGET-CalcTable[[#This Row],[IWC]])))</f>
        <v>#NAME?</v>
      </c>
      <c r="AB5012" s="13" t="e">
        <f ca="1">CalcTable[[#This Row],[IWC]]+CalcTable[[#This Row],[Eff Precip]]+CalcTable[[#This Row],[IrrAmt]]-CalcTable[[#This Row],[AET]]</f>
        <v>#NAME?</v>
      </c>
      <c r="AC5012" s="13" t="e">
        <f ca="1">IF(CalcTable[[#This Row],[PWC]]&gt;FCAP,MIN(24*PERC,MIN(SAT,CalcTable[[#This Row],[PWC]])-FCAP),0)</f>
        <v>#NAME?</v>
      </c>
      <c r="AD5012" s="13" t="e">
        <f ca="1">IF(CalcTable[[#This Row],[PWC]]&gt;SAT,CalcTable[[#This Row],[PWC]]-SAT,0)</f>
        <v>#NAME?</v>
      </c>
      <c r="AE5012" s="13" t="e">
        <f ca="1">CalcTable[[#This Row],[PWC]]-CalcTable[[#This Row],[PercAmt]]-CalcTable[[#This Row],[Runoff]]</f>
        <v>#NAME?</v>
      </c>
      <c r="AF5012" s="13" t="e">
        <f ca="1">CalcTable[[#This Row],[IrrAmt]]/1000*CUR_IRR_AREA*10000/IRR_EFF</f>
        <v>#NAME?</v>
      </c>
      <c r="AG5012" s="147"/>
      <c r="AH5012" s="13"/>
      <c r="AI5012" s="50">
        <v>0</v>
      </c>
      <c r="AJ5012" s="50">
        <v>0</v>
      </c>
      <c r="AK5012" s="50">
        <v>4.5886591090908979</v>
      </c>
      <c r="AL5012" s="50">
        <v>3.9406591090908947</v>
      </c>
      <c r="AM5012" s="50"/>
      <c r="AN5012" s="50"/>
      <c r="AO5012" s="50"/>
      <c r="AP5012" s="50"/>
      <c r="AQ5012" s="50"/>
      <c r="AR5012" s="50"/>
      <c r="AS5012" s="50"/>
      <c r="AT5012" s="50"/>
      <c r="AU5012" s="50"/>
      <c r="AV5012" s="50"/>
      <c r="AW5012" s="50"/>
      <c r="AX5012" s="50">
        <f t="shared" si="1567"/>
        <v>8.5293182181817926</v>
      </c>
      <c r="AY5012" s="50"/>
      <c r="AZ5012" s="50">
        <f t="shared" ref="AZ5012:AZ5075" si="1577">SUMPRODUCT(AI5012:AW5012,CONVERSION)</f>
        <v>182.89300079999941</v>
      </c>
      <c r="BA5012" s="50">
        <f t="shared" ref="BA5012:BA5075" si="1578">SUMPRODUCT($AI5012:$AW5012,CONVERSION,APP_DEMAND)</f>
        <v>281.59715996190391</v>
      </c>
      <c r="BB5012" s="50">
        <f t="shared" ref="BB5012:BB5075" si="1579">SUMPRODUCT($AI5012:$AW5012,CONVERSION,PUMP_DEMAND)</f>
        <v>290.30635047618961</v>
      </c>
      <c r="BC5012" s="17">
        <f t="shared" ref="BC5012:BC5075" si="1580">B5012*10+C5012</f>
        <v>19928</v>
      </c>
      <c r="BD5012" s="50">
        <f t="shared" ref="BD5012:BD5075" si="1581">INDEX(AI5012:AX5012,PLOT_AREA)</f>
        <v>8.5293182181817926</v>
      </c>
      <c r="BE5012" s="50">
        <f t="shared" ref="BE5012:BE5075" si="1582">IF(PLOT_AREA&lt;=AREA_COUNT,INDEX(AI5012:AW5012,PLOT_AREA)*INDEX(CONVERSION,PLOT_AREA),AZ5012)</f>
        <v>182.89300079999941</v>
      </c>
      <c r="BF5012" s="50">
        <f t="shared" si="1568"/>
        <v>299.15472664923453</v>
      </c>
      <c r="BG5012" s="50"/>
      <c r="BH5012" s="17">
        <f t="shared" ref="BH5012:BH5075" si="1583">IF(BC5012&lt;PLOT_FROM,-1,IF(BC5012&gt;PLOT_TO,1,0))</f>
        <v>0</v>
      </c>
      <c r="BI5012" s="17">
        <f t="shared" si="1571"/>
        <v>5012</v>
      </c>
      <c r="BJ5012" s="17">
        <f t="shared" si="1569"/>
        <v>5012</v>
      </c>
      <c r="BK5012" s="150">
        <f t="shared" si="1570"/>
        <v>33821</v>
      </c>
      <c r="BL5012" s="50" t="e">
        <f t="shared" ref="BL5012:BL5075" ca="1" si="1584">WILTPT</f>
        <v>#NAME?</v>
      </c>
      <c r="BM5012" s="50" t="e">
        <f t="shared" ref="BM5012:BM5075" ca="1" si="1585">SAT</f>
        <v>#NAME?</v>
      </c>
      <c r="BN5012" s="50" t="e">
        <f t="shared" ref="BN5012:BN5075" ca="1" si="1586">FCAP</f>
        <v>#NAME?</v>
      </c>
    </row>
    <row r="5013" spans="1:66" x14ac:dyDescent="0.35">
      <c r="A5013" s="48">
        <v>33822</v>
      </c>
      <c r="B5013" s="17">
        <v>1992</v>
      </c>
      <c r="C5013" s="17">
        <v>8</v>
      </c>
      <c r="D5013" s="17">
        <v>219</v>
      </c>
      <c r="E5013" s="17">
        <v>6</v>
      </c>
      <c r="F5013" s="17">
        <v>5</v>
      </c>
      <c r="G5013" s="50">
        <v>10.7</v>
      </c>
      <c r="H5013" s="32">
        <v>3.7523902856686404</v>
      </c>
      <c r="I5013" s="50">
        <v>3.3333333333333335</v>
      </c>
      <c r="J5013" s="13">
        <v>0</v>
      </c>
      <c r="K5013" s="13">
        <f t="shared" si="1572"/>
        <v>0</v>
      </c>
      <c r="L5013" s="13">
        <f t="shared" si="1573"/>
        <v>0</v>
      </c>
      <c r="M5013" s="13" t="e">
        <f ca="1">CalcTable[[#This Row],[IWC]]-AE5012</f>
        <v>#NAME?</v>
      </c>
      <c r="N5013" s="13" t="e">
        <f ca="1">IF(CalcTable[[#This Row],[Day of Year]]&lt;123,FCAP,AE5012)</f>
        <v>#NAME?</v>
      </c>
      <c r="O5013" s="17" t="e">
        <f ca="1">IF(IRR_DRIP,5,COUNTIF('IDET Wind Values'!C4997:G4997,"&lt;="&amp;IRR_MAXWIND))</f>
        <v>#NAME?</v>
      </c>
      <c r="P5013" s="13" t="e">
        <f ca="1">CalcTable[[#This Row],[ET_o]]*KL</f>
        <v>#NAME?</v>
      </c>
      <c r="Q5013" s="13" t="e">
        <f ca="1">IF(WILTPT&lt;=0,1,MAX(0,MIN(1,(CalcTable[[#This Row],[IWC]]-WILTPT)/(MAD-WILTPT))))</f>
        <v>#NAME?</v>
      </c>
      <c r="R5013" s="13" t="e">
        <f ca="1">CalcTable[[#This Row],[ETMult]]*CalcTable[[#This Row],[ETb]]</f>
        <v>#NAME?</v>
      </c>
      <c r="S5013" s="13" t="b">
        <f>INDEX(IRR_LIST,CalcTable[[#This Row],[Day of Week]]+1)</f>
        <v>1</v>
      </c>
      <c r="T5013" s="13">
        <f t="shared" ca="1" si="1574"/>
        <v>13.6</v>
      </c>
      <c r="U5013" s="13" t="b">
        <f ca="1">IF(CalcTable[[#This Row],[IrrPrecip]]&gt;=IC_MM,FALSE,TRUE)</f>
        <v>0</v>
      </c>
      <c r="V5013" s="13" t="b">
        <f t="shared" si="1575"/>
        <v>1</v>
      </c>
      <c r="W5013" s="13" t="e">
        <f ca="1">IF(AND(IRR_DRIP=FALSE,CalcTable[[#This Row],[IrrHours]]&lt;=0),FALSE,TRUE)</f>
        <v>#NAME?</v>
      </c>
      <c r="X5013" s="13" t="e">
        <f ca="1">AND(CalcTable[[#This Row],[IrrDay]],CalcTable[[#This Row],[IrrRain]],CalcTable[[#This Row],[IrrWarm]],CalcTable[[#This Row],[IrrWindy]])</f>
        <v>#NAME?</v>
      </c>
      <c r="Y5013" s="13" t="e">
        <f t="shared" ca="1" si="1576"/>
        <v>#NAME?</v>
      </c>
      <c r="Z5013" s="13" t="e">
        <f ca="1">CalcTable[[#This Row],[IrrHours]]/5</f>
        <v>#NAME?</v>
      </c>
      <c r="AA5013" s="13" t="e">
        <f ca="1">IF(CalcTable[[#This Row],[IrrFlag]]=FALSE,0,MAX(0,CalcTable[[#This Row],[VolRednWind]]*(FCAP*IRR_TARGET-CalcTable[[#This Row],[IWC]])))</f>
        <v>#NAME?</v>
      </c>
      <c r="AB5013" s="13" t="e">
        <f ca="1">CalcTable[[#This Row],[IWC]]+CalcTable[[#This Row],[Eff Precip]]+CalcTable[[#This Row],[IrrAmt]]-CalcTable[[#This Row],[AET]]</f>
        <v>#NAME?</v>
      </c>
      <c r="AC5013" s="13" t="e">
        <f ca="1">IF(CalcTable[[#This Row],[PWC]]&gt;FCAP,MIN(24*PERC,MIN(SAT,CalcTable[[#This Row],[PWC]])-FCAP),0)</f>
        <v>#NAME?</v>
      </c>
      <c r="AD5013" s="13" t="e">
        <f ca="1">IF(CalcTable[[#This Row],[PWC]]&gt;SAT,CalcTable[[#This Row],[PWC]]-SAT,0)</f>
        <v>#NAME?</v>
      </c>
      <c r="AE5013" s="13" t="e">
        <f ca="1">CalcTable[[#This Row],[PWC]]-CalcTable[[#This Row],[PercAmt]]-CalcTable[[#This Row],[Runoff]]</f>
        <v>#NAME?</v>
      </c>
      <c r="AF5013" s="13" t="e">
        <f ca="1">CalcTable[[#This Row],[IrrAmt]]/1000*CUR_IRR_AREA*10000/IRR_EFF</f>
        <v>#NAME?</v>
      </c>
      <c r="AG5013" s="147"/>
      <c r="AH5013" s="13"/>
      <c r="AI5013" s="50">
        <v>0</v>
      </c>
      <c r="AJ5013" s="50">
        <v>0</v>
      </c>
      <c r="AK5013" s="50">
        <v>0</v>
      </c>
      <c r="AL5013" s="50">
        <v>0</v>
      </c>
      <c r="AM5013" s="50"/>
      <c r="AN5013" s="50"/>
      <c r="AO5013" s="50"/>
      <c r="AP5013" s="50"/>
      <c r="AQ5013" s="50"/>
      <c r="AR5013" s="50"/>
      <c r="AS5013" s="50"/>
      <c r="AT5013" s="50"/>
      <c r="AU5013" s="50"/>
      <c r="AV5013" s="50"/>
      <c r="AW5013" s="50"/>
      <c r="AX5013" s="50">
        <f t="shared" ref="AX5013:AX5076" si="1587">SUM(AI5013:AW5013)</f>
        <v>0</v>
      </c>
      <c r="AY5013" s="50"/>
      <c r="AZ5013" s="50">
        <f t="shared" si="1577"/>
        <v>0</v>
      </c>
      <c r="BA5013" s="50">
        <f t="shared" si="1578"/>
        <v>0</v>
      </c>
      <c r="BB5013" s="50">
        <f t="shared" si="1579"/>
        <v>0</v>
      </c>
      <c r="BC5013" s="17">
        <f t="shared" si="1580"/>
        <v>19928</v>
      </c>
      <c r="BD5013" s="50">
        <f t="shared" si="1581"/>
        <v>0</v>
      </c>
      <c r="BE5013" s="50">
        <f t="shared" si="1582"/>
        <v>0</v>
      </c>
      <c r="BF5013" s="50">
        <f t="shared" ref="BF5013:BF5076" si="1588">BE5013*BF$17</f>
        <v>0</v>
      </c>
      <c r="BG5013" s="50"/>
      <c r="BH5013" s="17">
        <f t="shared" si="1583"/>
        <v>0</v>
      </c>
      <c r="BI5013" s="17">
        <f t="shared" si="1571"/>
        <v>5013</v>
      </c>
      <c r="BJ5013" s="17">
        <f t="shared" ref="BJ5013:BJ5076" si="1589">IF(BH5013=0,BI5013,"")</f>
        <v>5013</v>
      </c>
      <c r="BK5013" s="150">
        <f t="shared" ref="BK5013:BK5076" si="1590">A5013</f>
        <v>33822</v>
      </c>
      <c r="BL5013" s="50" t="e">
        <f t="shared" ca="1" si="1584"/>
        <v>#NAME?</v>
      </c>
      <c r="BM5013" s="50" t="e">
        <f t="shared" ca="1" si="1585"/>
        <v>#NAME?</v>
      </c>
      <c r="BN5013" s="50" t="e">
        <f t="shared" ca="1" si="1586"/>
        <v>#NAME?</v>
      </c>
    </row>
    <row r="5014" spans="1:66" x14ac:dyDescent="0.35">
      <c r="A5014" s="48">
        <v>33823</v>
      </c>
      <c r="B5014" s="17">
        <v>1992</v>
      </c>
      <c r="C5014" s="17">
        <v>8</v>
      </c>
      <c r="D5014" s="17">
        <v>220</v>
      </c>
      <c r="E5014" s="17">
        <v>7</v>
      </c>
      <c r="F5014" s="17">
        <v>6</v>
      </c>
      <c r="G5014" s="50">
        <v>13.5</v>
      </c>
      <c r="H5014" s="32">
        <v>5.4131768956619366</v>
      </c>
      <c r="I5014" s="50">
        <v>18.5</v>
      </c>
      <c r="J5014" s="13">
        <v>0</v>
      </c>
      <c r="K5014" s="13">
        <f t="shared" si="1572"/>
        <v>0</v>
      </c>
      <c r="L5014" s="13">
        <f t="shared" si="1573"/>
        <v>0</v>
      </c>
      <c r="M5014" s="13" t="e">
        <f ca="1">CalcTable[[#This Row],[IWC]]-AE5013</f>
        <v>#NAME?</v>
      </c>
      <c r="N5014" s="13" t="e">
        <f ca="1">IF(CalcTable[[#This Row],[Day of Year]]&lt;123,FCAP,AE5013)</f>
        <v>#NAME?</v>
      </c>
      <c r="O5014" s="17" t="e">
        <f ca="1">IF(IRR_DRIP,5,COUNTIF('IDET Wind Values'!C4998:G4998,"&lt;="&amp;IRR_MAXWIND))</f>
        <v>#NAME?</v>
      </c>
      <c r="P5014" s="13" t="e">
        <f ca="1">CalcTable[[#This Row],[ET_o]]*KL</f>
        <v>#NAME?</v>
      </c>
      <c r="Q5014" s="13" t="e">
        <f ca="1">IF(WILTPT&lt;=0,1,MAX(0,MIN(1,(CalcTable[[#This Row],[IWC]]-WILTPT)/(MAD-WILTPT))))</f>
        <v>#NAME?</v>
      </c>
      <c r="R5014" s="13" t="e">
        <f ca="1">CalcTable[[#This Row],[ETMult]]*CalcTable[[#This Row],[ETb]]</f>
        <v>#NAME?</v>
      </c>
      <c r="S5014" s="13" t="b">
        <f>INDEX(IRR_LIST,CalcTable[[#This Row],[Day of Week]]+1)</f>
        <v>0</v>
      </c>
      <c r="T5014" s="13">
        <f t="shared" ca="1" si="1574"/>
        <v>13.6</v>
      </c>
      <c r="U5014" s="13" t="b">
        <f ca="1">IF(CalcTable[[#This Row],[IrrPrecip]]&gt;=IC_MM,FALSE,TRUE)</f>
        <v>0</v>
      </c>
      <c r="V5014" s="13" t="b">
        <f t="shared" si="1575"/>
        <v>1</v>
      </c>
      <c r="W5014" s="13" t="e">
        <f ca="1">IF(AND(IRR_DRIP=FALSE,CalcTable[[#This Row],[IrrHours]]&lt;=0),FALSE,TRUE)</f>
        <v>#NAME?</v>
      </c>
      <c r="X5014" s="13" t="e">
        <f ca="1">AND(CalcTable[[#This Row],[IrrDay]],CalcTable[[#This Row],[IrrRain]],CalcTable[[#This Row],[IrrWarm]],CalcTable[[#This Row],[IrrWindy]])</f>
        <v>#NAME?</v>
      </c>
      <c r="Y5014" s="13" t="e">
        <f t="shared" ca="1" si="1576"/>
        <v>#NAME?</v>
      </c>
      <c r="Z5014" s="13" t="e">
        <f ca="1">CalcTable[[#This Row],[IrrHours]]/5</f>
        <v>#NAME?</v>
      </c>
      <c r="AA5014" s="13" t="e">
        <f ca="1">IF(CalcTable[[#This Row],[IrrFlag]]=FALSE,0,MAX(0,CalcTable[[#This Row],[VolRednWind]]*(FCAP*IRR_TARGET-CalcTable[[#This Row],[IWC]])))</f>
        <v>#NAME?</v>
      </c>
      <c r="AB5014" s="13" t="e">
        <f ca="1">CalcTable[[#This Row],[IWC]]+CalcTable[[#This Row],[Eff Precip]]+CalcTable[[#This Row],[IrrAmt]]-CalcTable[[#This Row],[AET]]</f>
        <v>#NAME?</v>
      </c>
      <c r="AC5014" s="13" t="e">
        <f ca="1">IF(CalcTable[[#This Row],[PWC]]&gt;FCAP,MIN(24*PERC,MIN(SAT,CalcTable[[#This Row],[PWC]])-FCAP),0)</f>
        <v>#NAME?</v>
      </c>
      <c r="AD5014" s="13" t="e">
        <f ca="1">IF(CalcTable[[#This Row],[PWC]]&gt;SAT,CalcTable[[#This Row],[PWC]]-SAT,0)</f>
        <v>#NAME?</v>
      </c>
      <c r="AE5014" s="13" t="e">
        <f ca="1">CalcTable[[#This Row],[PWC]]-CalcTable[[#This Row],[PercAmt]]-CalcTable[[#This Row],[Runoff]]</f>
        <v>#NAME?</v>
      </c>
      <c r="AF5014" s="13" t="e">
        <f ca="1">CalcTable[[#This Row],[IrrAmt]]/1000*CUR_IRR_AREA*10000/IRR_EFF</f>
        <v>#NAME?</v>
      </c>
      <c r="AG5014" s="147"/>
      <c r="AH5014" s="13"/>
      <c r="AI5014" s="50">
        <v>0</v>
      </c>
      <c r="AJ5014" s="50">
        <v>0</v>
      </c>
      <c r="AK5014" s="50">
        <v>0</v>
      </c>
      <c r="AL5014" s="50">
        <v>0</v>
      </c>
      <c r="AM5014" s="50"/>
      <c r="AN5014" s="50"/>
      <c r="AO5014" s="50"/>
      <c r="AP5014" s="50"/>
      <c r="AQ5014" s="50"/>
      <c r="AR5014" s="50"/>
      <c r="AS5014" s="50"/>
      <c r="AT5014" s="50"/>
      <c r="AU5014" s="50"/>
      <c r="AV5014" s="50"/>
      <c r="AW5014" s="50"/>
      <c r="AX5014" s="50">
        <f t="shared" si="1587"/>
        <v>0</v>
      </c>
      <c r="AY5014" s="50"/>
      <c r="AZ5014" s="50">
        <f t="shared" si="1577"/>
        <v>0</v>
      </c>
      <c r="BA5014" s="50">
        <f t="shared" si="1578"/>
        <v>0</v>
      </c>
      <c r="BB5014" s="50">
        <f t="shared" si="1579"/>
        <v>0</v>
      </c>
      <c r="BC5014" s="17">
        <f t="shared" si="1580"/>
        <v>19928</v>
      </c>
      <c r="BD5014" s="50">
        <f t="shared" si="1581"/>
        <v>0</v>
      </c>
      <c r="BE5014" s="50">
        <f t="shared" si="1582"/>
        <v>0</v>
      </c>
      <c r="BF5014" s="50">
        <f t="shared" si="1588"/>
        <v>0</v>
      </c>
      <c r="BG5014" s="50"/>
      <c r="BH5014" s="17">
        <f t="shared" si="1583"/>
        <v>0</v>
      </c>
      <c r="BI5014" s="17">
        <f t="shared" ref="BI5014:BI5077" si="1591">BI5013+1</f>
        <v>5014</v>
      </c>
      <c r="BJ5014" s="17">
        <f t="shared" si="1589"/>
        <v>5014</v>
      </c>
      <c r="BK5014" s="150">
        <f t="shared" si="1590"/>
        <v>33823</v>
      </c>
      <c r="BL5014" s="50" t="e">
        <f t="shared" ca="1" si="1584"/>
        <v>#NAME?</v>
      </c>
      <c r="BM5014" s="50" t="e">
        <f t="shared" ca="1" si="1585"/>
        <v>#NAME?</v>
      </c>
      <c r="BN5014" s="50" t="e">
        <f t="shared" ca="1" si="1586"/>
        <v>#NAME?</v>
      </c>
    </row>
    <row r="5015" spans="1:66" x14ac:dyDescent="0.35">
      <c r="A5015" s="48">
        <v>33824</v>
      </c>
      <c r="B5015" s="17">
        <v>1992</v>
      </c>
      <c r="C5015" s="17">
        <v>8</v>
      </c>
      <c r="D5015" s="17">
        <v>221</v>
      </c>
      <c r="E5015" s="17">
        <v>8</v>
      </c>
      <c r="F5015" s="17">
        <v>7</v>
      </c>
      <c r="G5015" s="50">
        <v>5.9</v>
      </c>
      <c r="H5015" s="32">
        <v>4.878109241425916</v>
      </c>
      <c r="I5015" s="50">
        <v>12.666666666666666</v>
      </c>
      <c r="J5015" s="13">
        <v>0</v>
      </c>
      <c r="K5015" s="13">
        <f t="shared" si="1572"/>
        <v>0</v>
      </c>
      <c r="L5015" s="13">
        <f t="shared" si="1573"/>
        <v>0</v>
      </c>
      <c r="M5015" s="13" t="e">
        <f ca="1">CalcTable[[#This Row],[IWC]]-AE5014</f>
        <v>#NAME?</v>
      </c>
      <c r="N5015" s="13" t="e">
        <f ca="1">IF(CalcTable[[#This Row],[Day of Year]]&lt;123,FCAP,AE5014)</f>
        <v>#NAME?</v>
      </c>
      <c r="O5015" s="17" t="e">
        <f ca="1">IF(IRR_DRIP,5,COUNTIF('IDET Wind Values'!C4999:G4999,"&lt;="&amp;IRR_MAXWIND))</f>
        <v>#NAME?</v>
      </c>
      <c r="P5015" s="13" t="e">
        <f ca="1">CalcTable[[#This Row],[ET_o]]*KL</f>
        <v>#NAME?</v>
      </c>
      <c r="Q5015" s="13" t="e">
        <f ca="1">IF(WILTPT&lt;=0,1,MAX(0,MIN(1,(CalcTable[[#This Row],[IWC]]-WILTPT)/(MAD-WILTPT))))</f>
        <v>#NAME?</v>
      </c>
      <c r="R5015" s="13" t="e">
        <f ca="1">CalcTable[[#This Row],[ETMult]]*CalcTable[[#This Row],[ETb]]</f>
        <v>#NAME?</v>
      </c>
      <c r="S5015" s="13" t="b">
        <f>INDEX(IRR_LIST,CalcTable[[#This Row],[Day of Week]]+1)</f>
        <v>0</v>
      </c>
      <c r="T5015" s="13">
        <f t="shared" ca="1" si="1574"/>
        <v>0</v>
      </c>
      <c r="U5015" s="13" t="b">
        <f ca="1">IF(CalcTable[[#This Row],[IrrPrecip]]&gt;=IC_MM,FALSE,TRUE)</f>
        <v>1</v>
      </c>
      <c r="V5015" s="13" t="b">
        <f t="shared" si="1575"/>
        <v>1</v>
      </c>
      <c r="W5015" s="13" t="e">
        <f ca="1">IF(AND(IRR_DRIP=FALSE,CalcTable[[#This Row],[IrrHours]]&lt;=0),FALSE,TRUE)</f>
        <v>#NAME?</v>
      </c>
      <c r="X5015" s="13" t="e">
        <f ca="1">AND(CalcTable[[#This Row],[IrrDay]],CalcTable[[#This Row],[IrrRain]],CalcTable[[#This Row],[IrrWarm]],CalcTable[[#This Row],[IrrWindy]])</f>
        <v>#NAME?</v>
      </c>
      <c r="Y5015" s="13" t="e">
        <f t="shared" ca="1" si="1576"/>
        <v>#NAME?</v>
      </c>
      <c r="Z5015" s="13" t="e">
        <f ca="1">CalcTable[[#This Row],[IrrHours]]/5</f>
        <v>#NAME?</v>
      </c>
      <c r="AA5015" s="13" t="e">
        <f ca="1">IF(CalcTable[[#This Row],[IrrFlag]]=FALSE,0,MAX(0,CalcTable[[#This Row],[VolRednWind]]*(FCAP*IRR_TARGET-CalcTable[[#This Row],[IWC]])))</f>
        <v>#NAME?</v>
      </c>
      <c r="AB5015" s="13" t="e">
        <f ca="1">CalcTable[[#This Row],[IWC]]+CalcTable[[#This Row],[Eff Precip]]+CalcTable[[#This Row],[IrrAmt]]-CalcTable[[#This Row],[AET]]</f>
        <v>#NAME?</v>
      </c>
      <c r="AC5015" s="13" t="e">
        <f ca="1">IF(CalcTable[[#This Row],[PWC]]&gt;FCAP,MIN(24*PERC,MIN(SAT,CalcTable[[#This Row],[PWC]])-FCAP),0)</f>
        <v>#NAME?</v>
      </c>
      <c r="AD5015" s="13" t="e">
        <f ca="1">IF(CalcTable[[#This Row],[PWC]]&gt;SAT,CalcTable[[#This Row],[PWC]]-SAT,0)</f>
        <v>#NAME?</v>
      </c>
      <c r="AE5015" s="13" t="e">
        <f ca="1">CalcTable[[#This Row],[PWC]]-CalcTable[[#This Row],[PercAmt]]-CalcTable[[#This Row],[Runoff]]</f>
        <v>#NAME?</v>
      </c>
      <c r="AF5015" s="13" t="e">
        <f ca="1">CalcTable[[#This Row],[IrrAmt]]/1000*CUR_IRR_AREA*10000/IRR_EFF</f>
        <v>#NAME?</v>
      </c>
      <c r="AG5015" s="147"/>
      <c r="AH5015" s="13"/>
      <c r="AI5015" s="50">
        <v>0</v>
      </c>
      <c r="AJ5015" s="50">
        <v>0</v>
      </c>
      <c r="AK5015" s="50">
        <v>1.5938123899463648</v>
      </c>
      <c r="AL5015" s="50">
        <v>0</v>
      </c>
      <c r="AM5015" s="50"/>
      <c r="AN5015" s="50"/>
      <c r="AO5015" s="50"/>
      <c r="AP5015" s="50"/>
      <c r="AQ5015" s="50"/>
      <c r="AR5015" s="50"/>
      <c r="AS5015" s="50"/>
      <c r="AT5015" s="50"/>
      <c r="AU5015" s="50"/>
      <c r="AV5015" s="50"/>
      <c r="AW5015" s="50"/>
      <c r="AX5015" s="50">
        <f t="shared" si="1587"/>
        <v>1.5938123899463648</v>
      </c>
      <c r="AY5015" s="50"/>
      <c r="AZ5015" s="50">
        <f t="shared" si="1577"/>
        <v>23.375915052546684</v>
      </c>
      <c r="BA5015" s="50">
        <f t="shared" si="1578"/>
        <v>35.991488255508386</v>
      </c>
      <c r="BB5015" s="50">
        <f t="shared" si="1579"/>
        <v>37.104627067534423</v>
      </c>
      <c r="BC5015" s="17">
        <f t="shared" si="1580"/>
        <v>19928</v>
      </c>
      <c r="BD5015" s="50">
        <f t="shared" si="1581"/>
        <v>1.5938123899463648</v>
      </c>
      <c r="BE5015" s="50">
        <f t="shared" si="1582"/>
        <v>23.375915052546684</v>
      </c>
      <c r="BF5015" s="50">
        <f t="shared" si="1588"/>
        <v>38.235555473046581</v>
      </c>
      <c r="BG5015" s="50"/>
      <c r="BH5015" s="17">
        <f t="shared" si="1583"/>
        <v>0</v>
      </c>
      <c r="BI5015" s="17">
        <f t="shared" si="1591"/>
        <v>5015</v>
      </c>
      <c r="BJ5015" s="17">
        <f t="shared" si="1589"/>
        <v>5015</v>
      </c>
      <c r="BK5015" s="150">
        <f t="shared" si="1590"/>
        <v>33824</v>
      </c>
      <c r="BL5015" s="50" t="e">
        <f t="shared" ca="1" si="1584"/>
        <v>#NAME?</v>
      </c>
      <c r="BM5015" s="50" t="e">
        <f t="shared" ca="1" si="1585"/>
        <v>#NAME?</v>
      </c>
      <c r="BN5015" s="50" t="e">
        <f t="shared" ca="1" si="1586"/>
        <v>#NAME?</v>
      </c>
    </row>
    <row r="5016" spans="1:66" x14ac:dyDescent="0.35">
      <c r="A5016" s="48">
        <v>33825</v>
      </c>
      <c r="B5016" s="17">
        <v>1992</v>
      </c>
      <c r="C5016" s="17">
        <v>8</v>
      </c>
      <c r="D5016" s="17">
        <v>222</v>
      </c>
      <c r="E5016" s="17">
        <v>9</v>
      </c>
      <c r="F5016" s="17">
        <v>1</v>
      </c>
      <c r="G5016" s="50">
        <v>10.5</v>
      </c>
      <c r="H5016" s="32">
        <v>4.8691858485879642</v>
      </c>
      <c r="I5016" s="50">
        <v>19.166666666666668</v>
      </c>
      <c r="J5016" s="13">
        <v>0</v>
      </c>
      <c r="K5016" s="13">
        <f t="shared" si="1572"/>
        <v>0</v>
      </c>
      <c r="L5016" s="13">
        <f t="shared" si="1573"/>
        <v>0</v>
      </c>
      <c r="M5016" s="13" t="e">
        <f ca="1">CalcTable[[#This Row],[IWC]]-AE5015</f>
        <v>#NAME?</v>
      </c>
      <c r="N5016" s="13" t="e">
        <f ca="1">IF(CalcTable[[#This Row],[Day of Year]]&lt;123,FCAP,AE5015)</f>
        <v>#NAME?</v>
      </c>
      <c r="O5016" s="17" t="e">
        <f ca="1">IF(IRR_DRIP,5,COUNTIF('IDET Wind Values'!C5000:G5000,"&lt;="&amp;IRR_MAXWIND))</f>
        <v>#NAME?</v>
      </c>
      <c r="P5016" s="13" t="e">
        <f ca="1">CalcTable[[#This Row],[ET_o]]*KL</f>
        <v>#NAME?</v>
      </c>
      <c r="Q5016" s="13" t="e">
        <f ca="1">IF(WILTPT&lt;=0,1,MAX(0,MIN(1,(CalcTable[[#This Row],[IWC]]-WILTPT)/(MAD-WILTPT))))</f>
        <v>#NAME?</v>
      </c>
      <c r="R5016" s="13" t="e">
        <f ca="1">CalcTable[[#This Row],[ETMult]]*CalcTable[[#This Row],[ETb]]</f>
        <v>#NAME?</v>
      </c>
      <c r="S5016" s="13" t="b">
        <f>INDEX(IRR_LIST,CalcTable[[#This Row],[Day of Week]]+1)</f>
        <v>1</v>
      </c>
      <c r="T5016" s="13">
        <f t="shared" ca="1" si="1574"/>
        <v>0</v>
      </c>
      <c r="U5016" s="13" t="b">
        <f ca="1">IF(CalcTable[[#This Row],[IrrPrecip]]&gt;=IC_MM,FALSE,TRUE)</f>
        <v>1</v>
      </c>
      <c r="V5016" s="13" t="b">
        <f t="shared" si="1575"/>
        <v>1</v>
      </c>
      <c r="W5016" s="13" t="e">
        <f ca="1">IF(AND(IRR_DRIP=FALSE,CalcTable[[#This Row],[IrrHours]]&lt;=0),FALSE,TRUE)</f>
        <v>#NAME?</v>
      </c>
      <c r="X5016" s="13" t="e">
        <f ca="1">AND(CalcTable[[#This Row],[IrrDay]],CalcTable[[#This Row],[IrrRain]],CalcTable[[#This Row],[IrrWarm]],CalcTable[[#This Row],[IrrWindy]])</f>
        <v>#NAME?</v>
      </c>
      <c r="Y5016" s="13" t="e">
        <f t="shared" ca="1" si="1576"/>
        <v>#NAME?</v>
      </c>
      <c r="Z5016" s="13" t="e">
        <f ca="1">CalcTable[[#This Row],[IrrHours]]/5</f>
        <v>#NAME?</v>
      </c>
      <c r="AA5016" s="13" t="e">
        <f ca="1">IF(CalcTable[[#This Row],[IrrFlag]]=FALSE,0,MAX(0,CalcTable[[#This Row],[VolRednWind]]*(FCAP*IRR_TARGET-CalcTable[[#This Row],[IWC]])))</f>
        <v>#NAME?</v>
      </c>
      <c r="AB5016" s="13" t="e">
        <f ca="1">CalcTable[[#This Row],[IWC]]+CalcTable[[#This Row],[Eff Precip]]+CalcTable[[#This Row],[IrrAmt]]-CalcTable[[#This Row],[AET]]</f>
        <v>#NAME?</v>
      </c>
      <c r="AC5016" s="13" t="e">
        <f ca="1">IF(CalcTable[[#This Row],[PWC]]&gt;FCAP,MIN(24*PERC,MIN(SAT,CalcTable[[#This Row],[PWC]])-FCAP),0)</f>
        <v>#NAME?</v>
      </c>
      <c r="AD5016" s="13" t="e">
        <f ca="1">IF(CalcTable[[#This Row],[PWC]]&gt;SAT,CalcTable[[#This Row],[PWC]]-SAT,0)</f>
        <v>#NAME?</v>
      </c>
      <c r="AE5016" s="13" t="e">
        <f ca="1">CalcTable[[#This Row],[PWC]]-CalcTable[[#This Row],[PercAmt]]-CalcTable[[#This Row],[Runoff]]</f>
        <v>#NAME?</v>
      </c>
      <c r="AF5016" s="13" t="e">
        <f ca="1">CalcTable[[#This Row],[IrrAmt]]/1000*CUR_IRR_AREA*10000/IRR_EFF</f>
        <v>#NAME?</v>
      </c>
      <c r="AG5016" s="147"/>
      <c r="AH5016" s="13"/>
      <c r="AI5016" s="50">
        <v>2.6477146991859097</v>
      </c>
      <c r="AJ5016" s="50">
        <v>3.3293146991859106</v>
      </c>
      <c r="AK5016" s="50">
        <v>0</v>
      </c>
      <c r="AL5016" s="50">
        <v>0</v>
      </c>
      <c r="AM5016" s="50"/>
      <c r="AN5016" s="50"/>
      <c r="AO5016" s="50"/>
      <c r="AP5016" s="50"/>
      <c r="AQ5016" s="50"/>
      <c r="AR5016" s="50"/>
      <c r="AS5016" s="50"/>
      <c r="AT5016" s="50"/>
      <c r="AU5016" s="50"/>
      <c r="AV5016" s="50"/>
      <c r="AW5016" s="50"/>
      <c r="AX5016" s="50">
        <f t="shared" si="1587"/>
        <v>5.9770293983718208</v>
      </c>
      <c r="AY5016" s="50"/>
      <c r="AZ5016" s="50">
        <f t="shared" si="1577"/>
        <v>136.49304676418006</v>
      </c>
      <c r="BA5016" s="50">
        <f t="shared" si="1578"/>
        <v>220.88781779668116</v>
      </c>
      <c r="BB5016" s="50">
        <f t="shared" si="1579"/>
        <v>228.57991523530251</v>
      </c>
      <c r="BC5016" s="17">
        <f t="shared" si="1580"/>
        <v>19928</v>
      </c>
      <c r="BD5016" s="50">
        <f t="shared" si="1581"/>
        <v>5.9770293983718208</v>
      </c>
      <c r="BE5016" s="50">
        <f t="shared" si="1582"/>
        <v>136.49304676418006</v>
      </c>
      <c r="BF5016" s="50">
        <f t="shared" si="1588"/>
        <v>223.25917293528056</v>
      </c>
      <c r="BG5016" s="50"/>
      <c r="BH5016" s="17">
        <f t="shared" si="1583"/>
        <v>0</v>
      </c>
      <c r="BI5016" s="17">
        <f t="shared" si="1591"/>
        <v>5016</v>
      </c>
      <c r="BJ5016" s="17">
        <f t="shared" si="1589"/>
        <v>5016</v>
      </c>
      <c r="BK5016" s="150">
        <f t="shared" si="1590"/>
        <v>33825</v>
      </c>
      <c r="BL5016" s="50" t="e">
        <f t="shared" ca="1" si="1584"/>
        <v>#NAME?</v>
      </c>
      <c r="BM5016" s="50" t="e">
        <f t="shared" ca="1" si="1585"/>
        <v>#NAME?</v>
      </c>
      <c r="BN5016" s="50" t="e">
        <f t="shared" ca="1" si="1586"/>
        <v>#NAME?</v>
      </c>
    </row>
    <row r="5017" spans="1:66" x14ac:dyDescent="0.35">
      <c r="A5017" s="48">
        <v>33826</v>
      </c>
      <c r="B5017" s="17">
        <v>1992</v>
      </c>
      <c r="C5017" s="17">
        <v>8</v>
      </c>
      <c r="D5017" s="17">
        <v>223</v>
      </c>
      <c r="E5017" s="17">
        <v>10</v>
      </c>
      <c r="F5017" s="17">
        <v>2</v>
      </c>
      <c r="G5017" s="50">
        <v>4.5</v>
      </c>
      <c r="H5017" s="32">
        <v>3.5775750551135914</v>
      </c>
      <c r="I5017" s="50">
        <v>10.166666666666666</v>
      </c>
      <c r="J5017" s="13">
        <v>0</v>
      </c>
      <c r="K5017" s="13">
        <f t="shared" si="1572"/>
        <v>0</v>
      </c>
      <c r="L5017" s="13">
        <f t="shared" si="1573"/>
        <v>0</v>
      </c>
      <c r="M5017" s="13" t="e">
        <f ca="1">CalcTable[[#This Row],[IWC]]-AE5016</f>
        <v>#NAME?</v>
      </c>
      <c r="N5017" s="13" t="e">
        <f ca="1">IF(CalcTable[[#This Row],[Day of Year]]&lt;123,FCAP,AE5016)</f>
        <v>#NAME?</v>
      </c>
      <c r="O5017" s="17" t="e">
        <f ca="1">IF(IRR_DRIP,5,COUNTIF('IDET Wind Values'!C5001:G5001,"&lt;="&amp;IRR_MAXWIND))</f>
        <v>#NAME?</v>
      </c>
      <c r="P5017" s="13" t="e">
        <f ca="1">CalcTable[[#This Row],[ET_o]]*KL</f>
        <v>#NAME?</v>
      </c>
      <c r="Q5017" s="13" t="e">
        <f ca="1">IF(WILTPT&lt;=0,1,MAX(0,MIN(1,(CalcTable[[#This Row],[IWC]]-WILTPT)/(MAD-WILTPT))))</f>
        <v>#NAME?</v>
      </c>
      <c r="R5017" s="13" t="e">
        <f ca="1">CalcTable[[#This Row],[ETMult]]*CalcTable[[#This Row],[ETb]]</f>
        <v>#NAME?</v>
      </c>
      <c r="S5017" s="13" t="b">
        <f>INDEX(IRR_LIST,CalcTable[[#This Row],[Day of Week]]+1)</f>
        <v>0</v>
      </c>
      <c r="T5017" s="13">
        <f t="shared" ca="1" si="1574"/>
        <v>0</v>
      </c>
      <c r="U5017" s="13" t="b">
        <f ca="1">IF(CalcTable[[#This Row],[IrrPrecip]]&gt;=IC_MM,FALSE,TRUE)</f>
        <v>1</v>
      </c>
      <c r="V5017" s="13" t="b">
        <f t="shared" si="1575"/>
        <v>1</v>
      </c>
      <c r="W5017" s="13" t="e">
        <f ca="1">IF(AND(IRR_DRIP=FALSE,CalcTable[[#This Row],[IrrHours]]&lt;=0),FALSE,TRUE)</f>
        <v>#NAME?</v>
      </c>
      <c r="X5017" s="13" t="e">
        <f ca="1">AND(CalcTable[[#This Row],[IrrDay]],CalcTable[[#This Row],[IrrRain]],CalcTable[[#This Row],[IrrWarm]],CalcTable[[#This Row],[IrrWindy]])</f>
        <v>#NAME?</v>
      </c>
      <c r="Y5017" s="13" t="e">
        <f t="shared" ca="1" si="1576"/>
        <v>#NAME?</v>
      </c>
      <c r="Z5017" s="13" t="e">
        <f ca="1">CalcTable[[#This Row],[IrrHours]]/5</f>
        <v>#NAME?</v>
      </c>
      <c r="AA5017" s="13" t="e">
        <f ca="1">IF(CalcTable[[#This Row],[IrrFlag]]=FALSE,0,MAX(0,CalcTable[[#This Row],[VolRednWind]]*(FCAP*IRR_TARGET-CalcTable[[#This Row],[IWC]])))</f>
        <v>#NAME?</v>
      </c>
      <c r="AB5017" s="13" t="e">
        <f ca="1">CalcTable[[#This Row],[IWC]]+CalcTable[[#This Row],[Eff Precip]]+CalcTable[[#This Row],[IrrAmt]]-CalcTable[[#This Row],[AET]]</f>
        <v>#NAME?</v>
      </c>
      <c r="AC5017" s="13" t="e">
        <f ca="1">IF(CalcTable[[#This Row],[PWC]]&gt;FCAP,MIN(24*PERC,MIN(SAT,CalcTable[[#This Row],[PWC]])-FCAP),0)</f>
        <v>#NAME?</v>
      </c>
      <c r="AD5017" s="13" t="e">
        <f ca="1">IF(CalcTable[[#This Row],[PWC]]&gt;SAT,CalcTable[[#This Row],[PWC]]-SAT,0)</f>
        <v>#NAME?</v>
      </c>
      <c r="AE5017" s="13" t="e">
        <f ca="1">CalcTable[[#This Row],[PWC]]-CalcTable[[#This Row],[PercAmt]]-CalcTable[[#This Row],[Runoff]]</f>
        <v>#NAME?</v>
      </c>
      <c r="AF5017" s="13" t="e">
        <f ca="1">CalcTable[[#This Row],[IrrAmt]]/1000*CUR_IRR_AREA*10000/IRR_EFF</f>
        <v>#NAME?</v>
      </c>
      <c r="AG5017" s="147"/>
      <c r="AH5017" s="13"/>
      <c r="AI5017" s="50">
        <v>0</v>
      </c>
      <c r="AJ5017" s="50">
        <v>0</v>
      </c>
      <c r="AK5017" s="50">
        <v>6.3435927983100848</v>
      </c>
      <c r="AL5017" s="50">
        <v>11.2396366425348</v>
      </c>
      <c r="AM5017" s="50"/>
      <c r="AN5017" s="50"/>
      <c r="AO5017" s="50"/>
      <c r="AP5017" s="50"/>
      <c r="AQ5017" s="50"/>
      <c r="AR5017" s="50"/>
      <c r="AS5017" s="50"/>
      <c r="AT5017" s="50"/>
      <c r="AU5017" s="50"/>
      <c r="AV5017" s="50"/>
      <c r="AW5017" s="50"/>
      <c r="AX5017" s="50">
        <f t="shared" si="1587"/>
        <v>17.583229440844885</v>
      </c>
      <c r="AY5017" s="50"/>
      <c r="AZ5017" s="50">
        <f t="shared" si="1577"/>
        <v>422.73536922290208</v>
      </c>
      <c r="BA5017" s="50">
        <f t="shared" si="1578"/>
        <v>650.87826689875396</v>
      </c>
      <c r="BB5017" s="50">
        <f t="shared" si="1579"/>
        <v>671.00852257603515</v>
      </c>
      <c r="BC5017" s="17">
        <f t="shared" si="1580"/>
        <v>19928</v>
      </c>
      <c r="BD5017" s="50">
        <f t="shared" si="1581"/>
        <v>17.583229440844885</v>
      </c>
      <c r="BE5017" s="50">
        <f t="shared" si="1582"/>
        <v>422.73536922290208</v>
      </c>
      <c r="BF5017" s="50">
        <f t="shared" si="1588"/>
        <v>691.46048931163318</v>
      </c>
      <c r="BG5017" s="50"/>
      <c r="BH5017" s="17">
        <f t="shared" si="1583"/>
        <v>0</v>
      </c>
      <c r="BI5017" s="17">
        <f t="shared" si="1591"/>
        <v>5017</v>
      </c>
      <c r="BJ5017" s="17">
        <f t="shared" si="1589"/>
        <v>5017</v>
      </c>
      <c r="BK5017" s="150">
        <f t="shared" si="1590"/>
        <v>33826</v>
      </c>
      <c r="BL5017" s="50" t="e">
        <f t="shared" ca="1" si="1584"/>
        <v>#NAME?</v>
      </c>
      <c r="BM5017" s="50" t="e">
        <f t="shared" ca="1" si="1585"/>
        <v>#NAME?</v>
      </c>
      <c r="BN5017" s="50" t="e">
        <f t="shared" ca="1" si="1586"/>
        <v>#NAME?</v>
      </c>
    </row>
    <row r="5018" spans="1:66" x14ac:dyDescent="0.35">
      <c r="A5018" s="48">
        <v>33827</v>
      </c>
      <c r="B5018" s="17">
        <v>1992</v>
      </c>
      <c r="C5018" s="17">
        <v>8</v>
      </c>
      <c r="D5018" s="17">
        <v>224</v>
      </c>
      <c r="E5018" s="17">
        <v>11</v>
      </c>
      <c r="F5018" s="17">
        <v>3</v>
      </c>
      <c r="G5018" s="50">
        <v>8.4</v>
      </c>
      <c r="H5018" s="32">
        <v>4.0276339414835327</v>
      </c>
      <c r="I5018" s="50">
        <v>7.166666666666667</v>
      </c>
      <c r="J5018" s="13">
        <v>0</v>
      </c>
      <c r="K5018" s="13">
        <f t="shared" si="1572"/>
        <v>0</v>
      </c>
      <c r="L5018" s="13">
        <f t="shared" si="1573"/>
        <v>0</v>
      </c>
      <c r="M5018" s="13" t="e">
        <f ca="1">CalcTable[[#This Row],[IWC]]-AE5017</f>
        <v>#NAME?</v>
      </c>
      <c r="N5018" s="13" t="e">
        <f ca="1">IF(CalcTable[[#This Row],[Day of Year]]&lt;123,FCAP,AE5017)</f>
        <v>#NAME?</v>
      </c>
      <c r="O5018" s="17" t="e">
        <f ca="1">IF(IRR_DRIP,5,COUNTIF('IDET Wind Values'!C5002:G5002,"&lt;="&amp;IRR_MAXWIND))</f>
        <v>#NAME?</v>
      </c>
      <c r="P5018" s="13" t="e">
        <f ca="1">CalcTable[[#This Row],[ET_o]]*KL</f>
        <v>#NAME?</v>
      </c>
      <c r="Q5018" s="13" t="e">
        <f ca="1">IF(WILTPT&lt;=0,1,MAX(0,MIN(1,(CalcTable[[#This Row],[IWC]]-WILTPT)/(MAD-WILTPT))))</f>
        <v>#NAME?</v>
      </c>
      <c r="R5018" s="13" t="e">
        <f ca="1">CalcTable[[#This Row],[ETMult]]*CalcTable[[#This Row],[ETb]]</f>
        <v>#NAME?</v>
      </c>
      <c r="S5018" s="13" t="b">
        <f>INDEX(IRR_LIST,CalcTable[[#This Row],[Day of Week]]+1)</f>
        <v>1</v>
      </c>
      <c r="T5018" s="13">
        <f t="shared" ca="1" si="1574"/>
        <v>0</v>
      </c>
      <c r="U5018" s="13" t="b">
        <f ca="1">IF(CalcTable[[#This Row],[IrrPrecip]]&gt;=IC_MM,FALSE,TRUE)</f>
        <v>1</v>
      </c>
      <c r="V5018" s="13" t="b">
        <f t="shared" si="1575"/>
        <v>1</v>
      </c>
      <c r="W5018" s="13" t="e">
        <f ca="1">IF(AND(IRR_DRIP=FALSE,CalcTable[[#This Row],[IrrHours]]&lt;=0),FALSE,TRUE)</f>
        <v>#NAME?</v>
      </c>
      <c r="X5018" s="13" t="e">
        <f ca="1">AND(CalcTable[[#This Row],[IrrDay]],CalcTable[[#This Row],[IrrRain]],CalcTable[[#This Row],[IrrWarm]],CalcTable[[#This Row],[IrrWindy]])</f>
        <v>#NAME?</v>
      </c>
      <c r="Y5018" s="13" t="e">
        <f t="shared" ca="1" si="1576"/>
        <v>#NAME?</v>
      </c>
      <c r="Z5018" s="13" t="e">
        <f ca="1">CalcTable[[#This Row],[IrrHours]]/5</f>
        <v>#NAME?</v>
      </c>
      <c r="AA5018" s="13" t="e">
        <f ca="1">IF(CalcTable[[#This Row],[IrrFlag]]=FALSE,0,MAX(0,CalcTable[[#This Row],[VolRednWind]]*(FCAP*IRR_TARGET-CalcTable[[#This Row],[IWC]])))</f>
        <v>#NAME?</v>
      </c>
      <c r="AB5018" s="13" t="e">
        <f ca="1">CalcTable[[#This Row],[IWC]]+CalcTable[[#This Row],[Eff Precip]]+CalcTable[[#This Row],[IrrAmt]]-CalcTable[[#This Row],[AET]]</f>
        <v>#NAME?</v>
      </c>
      <c r="AC5018" s="13" t="e">
        <f ca="1">IF(CalcTable[[#This Row],[PWC]]&gt;FCAP,MIN(24*PERC,MIN(SAT,CalcTable[[#This Row],[PWC]])-FCAP),0)</f>
        <v>#NAME?</v>
      </c>
      <c r="AD5018" s="13" t="e">
        <f ca="1">IF(CalcTable[[#This Row],[PWC]]&gt;SAT,CalcTable[[#This Row],[PWC]]-SAT,0)</f>
        <v>#NAME?</v>
      </c>
      <c r="AE5018" s="13" t="e">
        <f ca="1">CalcTable[[#This Row],[PWC]]-CalcTable[[#This Row],[PercAmt]]-CalcTable[[#This Row],[Runoff]]</f>
        <v>#NAME?</v>
      </c>
      <c r="AF5018" s="13" t="e">
        <f ca="1">CalcTable[[#This Row],[IrrAmt]]/1000*CUR_IRR_AREA*10000/IRR_EFF</f>
        <v>#NAME?</v>
      </c>
      <c r="AG5018" s="147"/>
      <c r="AH5018" s="13"/>
      <c r="AI5018" s="50">
        <v>14.255559410957503</v>
      </c>
      <c r="AJ5018" s="50">
        <v>19.229991429334738</v>
      </c>
      <c r="AK5018" s="50">
        <v>0</v>
      </c>
      <c r="AL5018" s="50">
        <v>0</v>
      </c>
      <c r="AM5018" s="50"/>
      <c r="AN5018" s="50"/>
      <c r="AO5018" s="50"/>
      <c r="AP5018" s="50"/>
      <c r="AQ5018" s="50"/>
      <c r="AR5018" s="50"/>
      <c r="AS5018" s="50"/>
      <c r="AT5018" s="50"/>
      <c r="AU5018" s="50"/>
      <c r="AV5018" s="50"/>
      <c r="AW5018" s="50"/>
      <c r="AX5018" s="50">
        <f t="shared" si="1587"/>
        <v>33.485550840292241</v>
      </c>
      <c r="AY5018" s="50"/>
      <c r="AZ5018" s="50">
        <f t="shared" si="1577"/>
        <v>773.16128662119581</v>
      </c>
      <c r="BA5018" s="50">
        <f t="shared" si="1578"/>
        <v>1252.4097189289032</v>
      </c>
      <c r="BB5018" s="50">
        <f t="shared" si="1579"/>
        <v>1296.1143436714731</v>
      </c>
      <c r="BC5018" s="17">
        <f t="shared" si="1580"/>
        <v>19928</v>
      </c>
      <c r="BD5018" s="50">
        <f t="shared" si="1581"/>
        <v>33.485550840292241</v>
      </c>
      <c r="BE5018" s="50">
        <f t="shared" si="1582"/>
        <v>773.16128662119581</v>
      </c>
      <c r="BF5018" s="50">
        <f t="shared" si="1588"/>
        <v>1264.6457346274515</v>
      </c>
      <c r="BG5018" s="50"/>
      <c r="BH5018" s="17">
        <f t="shared" si="1583"/>
        <v>0</v>
      </c>
      <c r="BI5018" s="17">
        <f t="shared" si="1591"/>
        <v>5018</v>
      </c>
      <c r="BJ5018" s="17">
        <f t="shared" si="1589"/>
        <v>5018</v>
      </c>
      <c r="BK5018" s="150">
        <f t="shared" si="1590"/>
        <v>33827</v>
      </c>
      <c r="BL5018" s="50" t="e">
        <f t="shared" ca="1" si="1584"/>
        <v>#NAME?</v>
      </c>
      <c r="BM5018" s="50" t="e">
        <f t="shared" ca="1" si="1585"/>
        <v>#NAME?</v>
      </c>
      <c r="BN5018" s="50" t="e">
        <f t="shared" ca="1" si="1586"/>
        <v>#NAME?</v>
      </c>
    </row>
    <row r="5019" spans="1:66" x14ac:dyDescent="0.35">
      <c r="A5019" s="48">
        <v>33828</v>
      </c>
      <c r="B5019" s="17">
        <v>1992</v>
      </c>
      <c r="C5019" s="17">
        <v>8</v>
      </c>
      <c r="D5019" s="17">
        <v>225</v>
      </c>
      <c r="E5019" s="17">
        <v>12</v>
      </c>
      <c r="F5019" s="17">
        <v>4</v>
      </c>
      <c r="G5019" s="50">
        <v>8.9</v>
      </c>
      <c r="H5019" s="32">
        <v>4.1473354352039999</v>
      </c>
      <c r="I5019" s="50">
        <v>1.8333333333333333</v>
      </c>
      <c r="J5019" s="13">
        <v>0</v>
      </c>
      <c r="K5019" s="13">
        <f t="shared" si="1572"/>
        <v>0</v>
      </c>
      <c r="L5019" s="13">
        <f t="shared" si="1573"/>
        <v>0</v>
      </c>
      <c r="M5019" s="13" t="e">
        <f ca="1">CalcTable[[#This Row],[IWC]]-AE5018</f>
        <v>#NAME?</v>
      </c>
      <c r="N5019" s="13" t="e">
        <f ca="1">IF(CalcTable[[#This Row],[Day of Year]]&lt;123,FCAP,AE5018)</f>
        <v>#NAME?</v>
      </c>
      <c r="O5019" s="17" t="e">
        <f ca="1">IF(IRR_DRIP,5,COUNTIF('IDET Wind Values'!C5003:G5003,"&lt;="&amp;IRR_MAXWIND))</f>
        <v>#NAME?</v>
      </c>
      <c r="P5019" s="13" t="e">
        <f ca="1">CalcTable[[#This Row],[ET_o]]*KL</f>
        <v>#NAME?</v>
      </c>
      <c r="Q5019" s="13" t="e">
        <f ca="1">IF(WILTPT&lt;=0,1,MAX(0,MIN(1,(CalcTable[[#This Row],[IWC]]-WILTPT)/(MAD-WILTPT))))</f>
        <v>#NAME?</v>
      </c>
      <c r="R5019" s="13" t="e">
        <f ca="1">CalcTable[[#This Row],[ETMult]]*CalcTable[[#This Row],[ETb]]</f>
        <v>#NAME?</v>
      </c>
      <c r="S5019" s="13" t="b">
        <f>INDEX(IRR_LIST,CalcTable[[#This Row],[Day of Week]]+1)</f>
        <v>0</v>
      </c>
      <c r="T5019" s="13">
        <f t="shared" ca="1" si="1574"/>
        <v>0</v>
      </c>
      <c r="U5019" s="13" t="b">
        <f ca="1">IF(CalcTable[[#This Row],[IrrPrecip]]&gt;=IC_MM,FALSE,TRUE)</f>
        <v>1</v>
      </c>
      <c r="V5019" s="13" t="b">
        <f t="shared" si="1575"/>
        <v>1</v>
      </c>
      <c r="W5019" s="13" t="e">
        <f ca="1">IF(AND(IRR_DRIP=FALSE,CalcTable[[#This Row],[IrrHours]]&lt;=0),FALSE,TRUE)</f>
        <v>#NAME?</v>
      </c>
      <c r="X5019" s="13" t="e">
        <f ca="1">AND(CalcTable[[#This Row],[IrrDay]],CalcTable[[#This Row],[IrrRain]],CalcTable[[#This Row],[IrrWarm]],CalcTable[[#This Row],[IrrWindy]])</f>
        <v>#NAME?</v>
      </c>
      <c r="Y5019" s="13" t="e">
        <f t="shared" ca="1" si="1576"/>
        <v>#NAME?</v>
      </c>
      <c r="Z5019" s="13" t="e">
        <f ca="1">CalcTable[[#This Row],[IrrHours]]/5</f>
        <v>#NAME?</v>
      </c>
      <c r="AA5019" s="13" t="e">
        <f ca="1">IF(CalcTable[[#This Row],[IrrFlag]]=FALSE,0,MAX(0,CalcTable[[#This Row],[VolRednWind]]*(FCAP*IRR_TARGET-CalcTable[[#This Row],[IWC]])))</f>
        <v>#NAME?</v>
      </c>
      <c r="AB5019" s="13" t="e">
        <f ca="1">CalcTable[[#This Row],[IWC]]+CalcTable[[#This Row],[Eff Precip]]+CalcTable[[#This Row],[IrrAmt]]-CalcTable[[#This Row],[AET]]</f>
        <v>#NAME?</v>
      </c>
      <c r="AC5019" s="13" t="e">
        <f ca="1">IF(CalcTable[[#This Row],[PWC]]&gt;FCAP,MIN(24*PERC,MIN(SAT,CalcTable[[#This Row],[PWC]])-FCAP),0)</f>
        <v>#NAME?</v>
      </c>
      <c r="AD5019" s="13" t="e">
        <f ca="1">IF(CalcTable[[#This Row],[PWC]]&gt;SAT,CalcTable[[#This Row],[PWC]]-SAT,0)</f>
        <v>#NAME?</v>
      </c>
      <c r="AE5019" s="13" t="e">
        <f ca="1">CalcTable[[#This Row],[PWC]]-CalcTable[[#This Row],[PercAmt]]-CalcTable[[#This Row],[Runoff]]</f>
        <v>#NAME?</v>
      </c>
      <c r="AF5019" s="13" t="e">
        <f ca="1">CalcTable[[#This Row],[IrrAmt]]/1000*CUR_IRR_AREA*10000/IRR_EFF</f>
        <v>#NAME?</v>
      </c>
      <c r="AG5019" s="147"/>
      <c r="AH5019" s="13"/>
      <c r="AI5019" s="50">
        <v>0</v>
      </c>
      <c r="AJ5019" s="50">
        <v>0</v>
      </c>
      <c r="AK5019" s="50">
        <v>6.9917261555369379</v>
      </c>
      <c r="AL5019" s="50">
        <v>4.495198667815945</v>
      </c>
      <c r="AM5019" s="50"/>
      <c r="AN5019" s="50"/>
      <c r="AO5019" s="50"/>
      <c r="AP5019" s="50"/>
      <c r="AQ5019" s="50"/>
      <c r="AR5019" s="50"/>
      <c r="AS5019" s="50"/>
      <c r="AT5019" s="50"/>
      <c r="AU5019" s="50"/>
      <c r="AV5019" s="50"/>
      <c r="AW5019" s="50"/>
      <c r="AX5019" s="50">
        <f t="shared" si="1587"/>
        <v>11.486924823352883</v>
      </c>
      <c r="AY5019" s="50"/>
      <c r="AZ5019" s="50">
        <f t="shared" si="1577"/>
        <v>234.40447787047617</v>
      </c>
      <c r="BA5019" s="50">
        <f t="shared" si="1578"/>
        <v>360.90848180057441</v>
      </c>
      <c r="BB5019" s="50">
        <f t="shared" si="1579"/>
        <v>372.07059979440663</v>
      </c>
      <c r="BC5019" s="17">
        <f t="shared" si="1580"/>
        <v>19928</v>
      </c>
      <c r="BD5019" s="50">
        <f t="shared" si="1581"/>
        <v>11.486924823352883</v>
      </c>
      <c r="BE5019" s="50">
        <f t="shared" si="1582"/>
        <v>234.40447787047617</v>
      </c>
      <c r="BF5019" s="50">
        <f t="shared" si="1588"/>
        <v>383.4111048316239</v>
      </c>
      <c r="BG5019" s="50"/>
      <c r="BH5019" s="17">
        <f t="shared" si="1583"/>
        <v>0</v>
      </c>
      <c r="BI5019" s="17">
        <f t="shared" si="1591"/>
        <v>5019</v>
      </c>
      <c r="BJ5019" s="17">
        <f t="shared" si="1589"/>
        <v>5019</v>
      </c>
      <c r="BK5019" s="150">
        <f t="shared" si="1590"/>
        <v>33828</v>
      </c>
      <c r="BL5019" s="50" t="e">
        <f t="shared" ca="1" si="1584"/>
        <v>#NAME?</v>
      </c>
      <c r="BM5019" s="50" t="e">
        <f t="shared" ca="1" si="1585"/>
        <v>#NAME?</v>
      </c>
      <c r="BN5019" s="50" t="e">
        <f t="shared" ca="1" si="1586"/>
        <v>#NAME?</v>
      </c>
    </row>
    <row r="5020" spans="1:66" x14ac:dyDescent="0.35">
      <c r="A5020" s="48">
        <v>33829</v>
      </c>
      <c r="B5020" s="17">
        <v>1992</v>
      </c>
      <c r="C5020" s="17">
        <v>8</v>
      </c>
      <c r="D5020" s="17">
        <v>226</v>
      </c>
      <c r="E5020" s="17">
        <v>13</v>
      </c>
      <c r="F5020" s="17">
        <v>5</v>
      </c>
      <c r="G5020" s="50">
        <v>8.3000000000000007</v>
      </c>
      <c r="H5020" s="32">
        <v>4.0977674787611118</v>
      </c>
      <c r="I5020" s="50">
        <v>1.8333333333333333</v>
      </c>
      <c r="J5020" s="13">
        <v>0</v>
      </c>
      <c r="K5020" s="13">
        <f t="shared" si="1572"/>
        <v>0</v>
      </c>
      <c r="L5020" s="13">
        <f t="shared" si="1573"/>
        <v>0</v>
      </c>
      <c r="M5020" s="13" t="e">
        <f ca="1">CalcTable[[#This Row],[IWC]]-AE5019</f>
        <v>#NAME?</v>
      </c>
      <c r="N5020" s="13" t="e">
        <f ca="1">IF(CalcTable[[#This Row],[Day of Year]]&lt;123,FCAP,AE5019)</f>
        <v>#NAME?</v>
      </c>
      <c r="O5020" s="17" t="e">
        <f ca="1">IF(IRR_DRIP,5,COUNTIF('IDET Wind Values'!C5004:G5004,"&lt;="&amp;IRR_MAXWIND))</f>
        <v>#NAME?</v>
      </c>
      <c r="P5020" s="13" t="e">
        <f ca="1">CalcTable[[#This Row],[ET_o]]*KL</f>
        <v>#NAME?</v>
      </c>
      <c r="Q5020" s="13" t="e">
        <f ca="1">IF(WILTPT&lt;=0,1,MAX(0,MIN(1,(CalcTable[[#This Row],[IWC]]-WILTPT)/(MAD-WILTPT))))</f>
        <v>#NAME?</v>
      </c>
      <c r="R5020" s="13" t="e">
        <f ca="1">CalcTable[[#This Row],[ETMult]]*CalcTable[[#This Row],[ETb]]</f>
        <v>#NAME?</v>
      </c>
      <c r="S5020" s="13" t="b">
        <f>INDEX(IRR_LIST,CalcTable[[#This Row],[Day of Week]]+1)</f>
        <v>1</v>
      </c>
      <c r="T5020" s="13">
        <f t="shared" ca="1" si="1574"/>
        <v>0</v>
      </c>
      <c r="U5020" s="13" t="b">
        <f ca="1">IF(CalcTable[[#This Row],[IrrPrecip]]&gt;=IC_MM,FALSE,TRUE)</f>
        <v>1</v>
      </c>
      <c r="V5020" s="13" t="b">
        <f t="shared" si="1575"/>
        <v>1</v>
      </c>
      <c r="W5020" s="13" t="e">
        <f ca="1">IF(AND(IRR_DRIP=FALSE,CalcTable[[#This Row],[IrrHours]]&lt;=0),FALSE,TRUE)</f>
        <v>#NAME?</v>
      </c>
      <c r="X5020" s="13" t="e">
        <f ca="1">AND(CalcTable[[#This Row],[IrrDay]],CalcTable[[#This Row],[IrrRain]],CalcTable[[#This Row],[IrrWarm]],CalcTable[[#This Row],[IrrWindy]])</f>
        <v>#NAME?</v>
      </c>
      <c r="Y5020" s="13" t="e">
        <f t="shared" ca="1" si="1576"/>
        <v>#NAME?</v>
      </c>
      <c r="Z5020" s="13" t="e">
        <f ca="1">CalcTable[[#This Row],[IrrHours]]/5</f>
        <v>#NAME?</v>
      </c>
      <c r="AA5020" s="13" t="e">
        <f ca="1">IF(CalcTable[[#This Row],[IrrFlag]]=FALSE,0,MAX(0,CalcTable[[#This Row],[VolRednWind]]*(FCAP*IRR_TARGET-CalcTable[[#This Row],[IWC]])))</f>
        <v>#NAME?</v>
      </c>
      <c r="AB5020" s="13" t="e">
        <f ca="1">CalcTable[[#This Row],[IWC]]+CalcTable[[#This Row],[Eff Precip]]+CalcTable[[#This Row],[IrrAmt]]-CalcTable[[#This Row],[AET]]</f>
        <v>#NAME?</v>
      </c>
      <c r="AC5020" s="13" t="e">
        <f ca="1">IF(CalcTable[[#This Row],[PWC]]&gt;FCAP,MIN(24*PERC,MIN(SAT,CalcTable[[#This Row],[PWC]])-FCAP),0)</f>
        <v>#NAME?</v>
      </c>
      <c r="AD5020" s="13" t="e">
        <f ca="1">IF(CalcTable[[#This Row],[PWC]]&gt;SAT,CalcTable[[#This Row],[PWC]]-SAT,0)</f>
        <v>#NAME?</v>
      </c>
      <c r="AE5020" s="13" t="e">
        <f ca="1">CalcTable[[#This Row],[PWC]]-CalcTable[[#This Row],[PercAmt]]-CalcTable[[#This Row],[Runoff]]</f>
        <v>#NAME?</v>
      </c>
      <c r="AF5020" s="13" t="e">
        <f ca="1">CalcTable[[#This Row],[IrrAmt]]/1000*CUR_IRR_AREA*10000/IRR_EFF</f>
        <v>#NAME?</v>
      </c>
      <c r="AG5020" s="147"/>
      <c r="AH5020" s="13"/>
      <c r="AI5020" s="50">
        <v>1.2622269609285603</v>
      </c>
      <c r="AJ5020" s="50">
        <v>1.9438269609285612</v>
      </c>
      <c r="AK5020" s="50">
        <v>0</v>
      </c>
      <c r="AL5020" s="50">
        <v>0</v>
      </c>
      <c r="AM5020" s="50"/>
      <c r="AN5020" s="50"/>
      <c r="AO5020" s="50"/>
      <c r="AP5020" s="50"/>
      <c r="AQ5020" s="50"/>
      <c r="AR5020" s="50"/>
      <c r="AS5020" s="50"/>
      <c r="AT5020" s="50"/>
      <c r="AU5020" s="50"/>
      <c r="AV5020" s="50"/>
      <c r="AW5020" s="50"/>
      <c r="AX5020" s="50">
        <f t="shared" si="1587"/>
        <v>3.2060539218571216</v>
      </c>
      <c r="AY5020" s="50"/>
      <c r="AZ5020" s="50">
        <f t="shared" si="1577"/>
        <v>75.531586280856686</v>
      </c>
      <c r="BA5020" s="50">
        <f t="shared" si="1578"/>
        <v>122.5604804359117</v>
      </c>
      <c r="BB5020" s="50">
        <f t="shared" si="1579"/>
        <v>126.85342440028995</v>
      </c>
      <c r="BC5020" s="17">
        <f t="shared" si="1580"/>
        <v>19928</v>
      </c>
      <c r="BD5020" s="50">
        <f t="shared" si="1581"/>
        <v>3.2060539218571216</v>
      </c>
      <c r="BE5020" s="50">
        <f t="shared" si="1582"/>
        <v>75.531586280856686</v>
      </c>
      <c r="BF5020" s="50">
        <f t="shared" si="1588"/>
        <v>123.54563022311584</v>
      </c>
      <c r="BG5020" s="50"/>
      <c r="BH5020" s="17">
        <f t="shared" si="1583"/>
        <v>0</v>
      </c>
      <c r="BI5020" s="17">
        <f t="shared" si="1591"/>
        <v>5020</v>
      </c>
      <c r="BJ5020" s="17">
        <f t="shared" si="1589"/>
        <v>5020</v>
      </c>
      <c r="BK5020" s="150">
        <f t="shared" si="1590"/>
        <v>33829</v>
      </c>
      <c r="BL5020" s="50" t="e">
        <f t="shared" ca="1" si="1584"/>
        <v>#NAME?</v>
      </c>
      <c r="BM5020" s="50" t="e">
        <f t="shared" ca="1" si="1585"/>
        <v>#NAME?</v>
      </c>
      <c r="BN5020" s="50" t="e">
        <f t="shared" ca="1" si="1586"/>
        <v>#NAME?</v>
      </c>
    </row>
    <row r="5021" spans="1:66" x14ac:dyDescent="0.35">
      <c r="A5021" s="48">
        <v>33830</v>
      </c>
      <c r="B5021" s="17">
        <v>1992</v>
      </c>
      <c r="C5021" s="17">
        <v>8</v>
      </c>
      <c r="D5021" s="17">
        <v>227</v>
      </c>
      <c r="E5021" s="17">
        <v>14</v>
      </c>
      <c r="F5021" s="17">
        <v>6</v>
      </c>
      <c r="G5021" s="50">
        <v>15.5</v>
      </c>
      <c r="H5021" s="32">
        <v>5.0946167211421036</v>
      </c>
      <c r="I5021" s="50">
        <v>10.666666666666666</v>
      </c>
      <c r="J5021" s="13">
        <v>0</v>
      </c>
      <c r="K5021" s="13">
        <f t="shared" si="1572"/>
        <v>0</v>
      </c>
      <c r="L5021" s="13">
        <f t="shared" si="1573"/>
        <v>0</v>
      </c>
      <c r="M5021" s="13" t="e">
        <f ca="1">CalcTable[[#This Row],[IWC]]-AE5020</f>
        <v>#NAME?</v>
      </c>
      <c r="N5021" s="13" t="e">
        <f ca="1">IF(CalcTable[[#This Row],[Day of Year]]&lt;123,FCAP,AE5020)</f>
        <v>#NAME?</v>
      </c>
      <c r="O5021" s="17" t="e">
        <f ca="1">IF(IRR_DRIP,5,COUNTIF('IDET Wind Values'!C5005:G5005,"&lt;="&amp;IRR_MAXWIND))</f>
        <v>#NAME?</v>
      </c>
      <c r="P5021" s="13" t="e">
        <f ca="1">CalcTable[[#This Row],[ET_o]]*KL</f>
        <v>#NAME?</v>
      </c>
      <c r="Q5021" s="13" t="e">
        <f ca="1">IF(WILTPT&lt;=0,1,MAX(0,MIN(1,(CalcTable[[#This Row],[IWC]]-WILTPT)/(MAD-WILTPT))))</f>
        <v>#NAME?</v>
      </c>
      <c r="R5021" s="13" t="e">
        <f ca="1">CalcTable[[#This Row],[ETMult]]*CalcTable[[#This Row],[ETb]]</f>
        <v>#NAME?</v>
      </c>
      <c r="S5021" s="13" t="b">
        <f>INDEX(IRR_LIST,CalcTable[[#This Row],[Day of Week]]+1)</f>
        <v>0</v>
      </c>
      <c r="T5021" s="13">
        <f t="shared" ca="1" si="1574"/>
        <v>0</v>
      </c>
      <c r="U5021" s="13" t="b">
        <f ca="1">IF(CalcTable[[#This Row],[IrrPrecip]]&gt;=IC_MM,FALSE,TRUE)</f>
        <v>1</v>
      </c>
      <c r="V5021" s="13" t="b">
        <f t="shared" si="1575"/>
        <v>1</v>
      </c>
      <c r="W5021" s="13" t="e">
        <f ca="1">IF(AND(IRR_DRIP=FALSE,CalcTable[[#This Row],[IrrHours]]&lt;=0),FALSE,TRUE)</f>
        <v>#NAME?</v>
      </c>
      <c r="X5021" s="13" t="e">
        <f ca="1">AND(CalcTable[[#This Row],[IrrDay]],CalcTable[[#This Row],[IrrRain]],CalcTable[[#This Row],[IrrWarm]],CalcTable[[#This Row],[IrrWindy]])</f>
        <v>#NAME?</v>
      </c>
      <c r="Y5021" s="13" t="e">
        <f t="shared" ca="1" si="1576"/>
        <v>#NAME?</v>
      </c>
      <c r="Z5021" s="13" t="e">
        <f ca="1">CalcTable[[#This Row],[IrrHours]]/5</f>
        <v>#NAME?</v>
      </c>
      <c r="AA5021" s="13" t="e">
        <f ca="1">IF(CalcTable[[#This Row],[IrrFlag]]=FALSE,0,MAX(0,CalcTable[[#This Row],[VolRednWind]]*(FCAP*IRR_TARGET-CalcTable[[#This Row],[IWC]])))</f>
        <v>#NAME?</v>
      </c>
      <c r="AB5021" s="13" t="e">
        <f ca="1">CalcTable[[#This Row],[IWC]]+CalcTable[[#This Row],[Eff Precip]]+CalcTable[[#This Row],[IrrAmt]]-CalcTable[[#This Row],[AET]]</f>
        <v>#NAME?</v>
      </c>
      <c r="AC5021" s="13" t="e">
        <f ca="1">IF(CalcTable[[#This Row],[PWC]]&gt;FCAP,MIN(24*PERC,MIN(SAT,CalcTable[[#This Row],[PWC]])-FCAP),0)</f>
        <v>#NAME?</v>
      </c>
      <c r="AD5021" s="13" t="e">
        <f ca="1">IF(CalcTable[[#This Row],[PWC]]&gt;SAT,CalcTable[[#This Row],[PWC]]-SAT,0)</f>
        <v>#NAME?</v>
      </c>
      <c r="AE5021" s="13" t="e">
        <f ca="1">CalcTable[[#This Row],[PWC]]-CalcTable[[#This Row],[PercAmt]]-CalcTable[[#This Row],[Runoff]]</f>
        <v>#NAME?</v>
      </c>
      <c r="AF5021" s="13" t="e">
        <f ca="1">CalcTable[[#This Row],[IrrAmt]]/1000*CUR_IRR_AREA*10000/IRR_EFF</f>
        <v>#NAME?</v>
      </c>
      <c r="AG5021" s="147"/>
      <c r="AH5021" s="13"/>
      <c r="AI5021" s="50">
        <v>0</v>
      </c>
      <c r="AJ5021" s="50">
        <v>0</v>
      </c>
      <c r="AK5021" s="50">
        <v>0</v>
      </c>
      <c r="AL5021" s="50">
        <v>4.5348066026808098</v>
      </c>
      <c r="AM5021" s="50"/>
      <c r="AN5021" s="50"/>
      <c r="AO5021" s="50"/>
      <c r="AP5021" s="50"/>
      <c r="AQ5021" s="50"/>
      <c r="AR5021" s="50"/>
      <c r="AS5021" s="50"/>
      <c r="AT5021" s="50"/>
      <c r="AU5021" s="50"/>
      <c r="AV5021" s="50"/>
      <c r="AW5021" s="50"/>
      <c r="AX5021" s="50">
        <f t="shared" si="1587"/>
        <v>4.5348066026808098</v>
      </c>
      <c r="AY5021" s="50"/>
      <c r="AZ5021" s="50">
        <f t="shared" si="1577"/>
        <v>133.0209936786371</v>
      </c>
      <c r="BA5021" s="50">
        <f t="shared" si="1578"/>
        <v>204.81010137821903</v>
      </c>
      <c r="BB5021" s="50">
        <f t="shared" si="1579"/>
        <v>211.1444344105351</v>
      </c>
      <c r="BC5021" s="17">
        <f t="shared" si="1580"/>
        <v>19928</v>
      </c>
      <c r="BD5021" s="50">
        <f t="shared" si="1581"/>
        <v>4.5348066026808098</v>
      </c>
      <c r="BE5021" s="50">
        <f t="shared" si="1582"/>
        <v>133.0209936786371</v>
      </c>
      <c r="BF5021" s="50">
        <f t="shared" si="1588"/>
        <v>217.57999939023563</v>
      </c>
      <c r="BG5021" s="50"/>
      <c r="BH5021" s="17">
        <f t="shared" si="1583"/>
        <v>0</v>
      </c>
      <c r="BI5021" s="17">
        <f t="shared" si="1591"/>
        <v>5021</v>
      </c>
      <c r="BJ5021" s="17">
        <f t="shared" si="1589"/>
        <v>5021</v>
      </c>
      <c r="BK5021" s="150">
        <f t="shared" si="1590"/>
        <v>33830</v>
      </c>
      <c r="BL5021" s="50" t="e">
        <f t="shared" ca="1" si="1584"/>
        <v>#NAME?</v>
      </c>
      <c r="BM5021" s="50" t="e">
        <f t="shared" ca="1" si="1585"/>
        <v>#NAME?</v>
      </c>
      <c r="BN5021" s="50" t="e">
        <f t="shared" ca="1" si="1586"/>
        <v>#NAME?</v>
      </c>
    </row>
    <row r="5022" spans="1:66" x14ac:dyDescent="0.35">
      <c r="A5022" s="48">
        <v>33831</v>
      </c>
      <c r="B5022" s="17">
        <v>1992</v>
      </c>
      <c r="C5022" s="17">
        <v>8</v>
      </c>
      <c r="D5022" s="17">
        <v>228</v>
      </c>
      <c r="E5022" s="17">
        <v>15</v>
      </c>
      <c r="F5022" s="17">
        <v>7</v>
      </c>
      <c r="G5022" s="50">
        <v>11.5</v>
      </c>
      <c r="H5022" s="32">
        <v>4.3654962724383086</v>
      </c>
      <c r="I5022" s="50">
        <v>6.333333333333333</v>
      </c>
      <c r="J5022" s="13">
        <v>0</v>
      </c>
      <c r="K5022" s="13">
        <f t="shared" si="1572"/>
        <v>0</v>
      </c>
      <c r="L5022" s="13">
        <f t="shared" si="1573"/>
        <v>0</v>
      </c>
      <c r="M5022" s="13" t="e">
        <f ca="1">CalcTable[[#This Row],[IWC]]-AE5021</f>
        <v>#NAME?</v>
      </c>
      <c r="N5022" s="13" t="e">
        <f ca="1">IF(CalcTable[[#This Row],[Day of Year]]&lt;123,FCAP,AE5021)</f>
        <v>#NAME?</v>
      </c>
      <c r="O5022" s="17" t="e">
        <f ca="1">IF(IRR_DRIP,5,COUNTIF('IDET Wind Values'!C5006:G5006,"&lt;="&amp;IRR_MAXWIND))</f>
        <v>#NAME?</v>
      </c>
      <c r="P5022" s="13" t="e">
        <f ca="1">CalcTable[[#This Row],[ET_o]]*KL</f>
        <v>#NAME?</v>
      </c>
      <c r="Q5022" s="13" t="e">
        <f ca="1">IF(WILTPT&lt;=0,1,MAX(0,MIN(1,(CalcTable[[#This Row],[IWC]]-WILTPT)/(MAD-WILTPT))))</f>
        <v>#NAME?</v>
      </c>
      <c r="R5022" s="13" t="e">
        <f ca="1">CalcTable[[#This Row],[ETMult]]*CalcTable[[#This Row],[ETb]]</f>
        <v>#NAME?</v>
      </c>
      <c r="S5022" s="13" t="b">
        <f>INDEX(IRR_LIST,CalcTable[[#This Row],[Day of Week]]+1)</f>
        <v>0</v>
      </c>
      <c r="T5022" s="13">
        <f t="shared" ca="1" si="1574"/>
        <v>0</v>
      </c>
      <c r="U5022" s="13" t="b">
        <f ca="1">IF(CalcTable[[#This Row],[IrrPrecip]]&gt;=IC_MM,FALSE,TRUE)</f>
        <v>1</v>
      </c>
      <c r="V5022" s="13" t="b">
        <f t="shared" si="1575"/>
        <v>1</v>
      </c>
      <c r="W5022" s="13" t="e">
        <f ca="1">IF(AND(IRR_DRIP=FALSE,CalcTable[[#This Row],[IrrHours]]&lt;=0),FALSE,TRUE)</f>
        <v>#NAME?</v>
      </c>
      <c r="X5022" s="13" t="e">
        <f ca="1">AND(CalcTable[[#This Row],[IrrDay]],CalcTable[[#This Row],[IrrRain]],CalcTable[[#This Row],[IrrWarm]],CalcTable[[#This Row],[IrrWindy]])</f>
        <v>#NAME?</v>
      </c>
      <c r="Y5022" s="13" t="e">
        <f t="shared" ca="1" si="1576"/>
        <v>#NAME?</v>
      </c>
      <c r="Z5022" s="13" t="e">
        <f ca="1">CalcTable[[#This Row],[IrrHours]]/5</f>
        <v>#NAME?</v>
      </c>
      <c r="AA5022" s="13" t="e">
        <f ca="1">IF(CalcTable[[#This Row],[IrrFlag]]=FALSE,0,MAX(0,CalcTable[[#This Row],[VolRednWind]]*(FCAP*IRR_TARGET-CalcTable[[#This Row],[IWC]])))</f>
        <v>#NAME?</v>
      </c>
      <c r="AB5022" s="13" t="e">
        <f ca="1">CalcTable[[#This Row],[IWC]]+CalcTable[[#This Row],[Eff Precip]]+CalcTable[[#This Row],[IrrAmt]]-CalcTable[[#This Row],[AET]]</f>
        <v>#NAME?</v>
      </c>
      <c r="AC5022" s="13" t="e">
        <f ca="1">IF(CalcTable[[#This Row],[PWC]]&gt;FCAP,MIN(24*PERC,MIN(SAT,CalcTable[[#This Row],[PWC]])-FCAP),0)</f>
        <v>#NAME?</v>
      </c>
      <c r="AD5022" s="13" t="e">
        <f ca="1">IF(CalcTable[[#This Row],[PWC]]&gt;SAT,CalcTable[[#This Row],[PWC]]-SAT,0)</f>
        <v>#NAME?</v>
      </c>
      <c r="AE5022" s="13" t="e">
        <f ca="1">CalcTable[[#This Row],[PWC]]-CalcTable[[#This Row],[PercAmt]]-CalcTable[[#This Row],[Runoff]]</f>
        <v>#NAME?</v>
      </c>
      <c r="AF5022" s="13" t="e">
        <f ca="1">CalcTable[[#This Row],[IrrAmt]]/1000*CUR_IRR_AREA*10000/IRR_EFF</f>
        <v>#NAME?</v>
      </c>
      <c r="AG5022" s="147"/>
      <c r="AH5022" s="13"/>
      <c r="AI5022" s="50">
        <v>0</v>
      </c>
      <c r="AJ5022" s="50">
        <v>0</v>
      </c>
      <c r="AK5022" s="50">
        <v>0</v>
      </c>
      <c r="AL5022" s="50">
        <v>0</v>
      </c>
      <c r="AM5022" s="50"/>
      <c r="AN5022" s="50"/>
      <c r="AO5022" s="50"/>
      <c r="AP5022" s="50"/>
      <c r="AQ5022" s="50"/>
      <c r="AR5022" s="50"/>
      <c r="AS5022" s="50"/>
      <c r="AT5022" s="50"/>
      <c r="AU5022" s="50"/>
      <c r="AV5022" s="50"/>
      <c r="AW5022" s="50"/>
      <c r="AX5022" s="50">
        <f t="shared" si="1587"/>
        <v>0</v>
      </c>
      <c r="AY5022" s="50"/>
      <c r="AZ5022" s="50">
        <f t="shared" si="1577"/>
        <v>0</v>
      </c>
      <c r="BA5022" s="50">
        <f t="shared" si="1578"/>
        <v>0</v>
      </c>
      <c r="BB5022" s="50">
        <f t="shared" si="1579"/>
        <v>0</v>
      </c>
      <c r="BC5022" s="17">
        <f t="shared" si="1580"/>
        <v>19928</v>
      </c>
      <c r="BD5022" s="50">
        <f t="shared" si="1581"/>
        <v>0</v>
      </c>
      <c r="BE5022" s="50">
        <f t="shared" si="1582"/>
        <v>0</v>
      </c>
      <c r="BF5022" s="50">
        <f t="shared" si="1588"/>
        <v>0</v>
      </c>
      <c r="BG5022" s="50"/>
      <c r="BH5022" s="17">
        <f t="shared" si="1583"/>
        <v>0</v>
      </c>
      <c r="BI5022" s="17">
        <f t="shared" si="1591"/>
        <v>5022</v>
      </c>
      <c r="BJ5022" s="17">
        <f t="shared" si="1589"/>
        <v>5022</v>
      </c>
      <c r="BK5022" s="150">
        <f t="shared" si="1590"/>
        <v>33831</v>
      </c>
      <c r="BL5022" s="50" t="e">
        <f t="shared" ca="1" si="1584"/>
        <v>#NAME?</v>
      </c>
      <c r="BM5022" s="50" t="e">
        <f t="shared" ca="1" si="1585"/>
        <v>#NAME?</v>
      </c>
      <c r="BN5022" s="50" t="e">
        <f t="shared" ca="1" si="1586"/>
        <v>#NAME?</v>
      </c>
    </row>
    <row r="5023" spans="1:66" x14ac:dyDescent="0.35">
      <c r="A5023" s="48">
        <v>33832</v>
      </c>
      <c r="B5023" s="17">
        <v>1992</v>
      </c>
      <c r="C5023" s="17">
        <v>8</v>
      </c>
      <c r="D5023" s="17">
        <v>229</v>
      </c>
      <c r="E5023" s="17">
        <v>16</v>
      </c>
      <c r="F5023" s="17">
        <v>1</v>
      </c>
      <c r="G5023" s="50">
        <v>11</v>
      </c>
      <c r="H5023" s="32">
        <v>4.1397798677206294</v>
      </c>
      <c r="I5023" s="50">
        <v>14.333333333333334</v>
      </c>
      <c r="J5023" s="13">
        <v>0</v>
      </c>
      <c r="K5023" s="13">
        <f t="shared" si="1572"/>
        <v>0</v>
      </c>
      <c r="L5023" s="13">
        <f t="shared" si="1573"/>
        <v>0</v>
      </c>
      <c r="M5023" s="13" t="e">
        <f ca="1">CalcTable[[#This Row],[IWC]]-AE5022</f>
        <v>#NAME?</v>
      </c>
      <c r="N5023" s="13" t="e">
        <f ca="1">IF(CalcTable[[#This Row],[Day of Year]]&lt;123,FCAP,AE5022)</f>
        <v>#NAME?</v>
      </c>
      <c r="O5023" s="17" t="e">
        <f ca="1">IF(IRR_DRIP,5,COUNTIF('IDET Wind Values'!C5007:G5007,"&lt;="&amp;IRR_MAXWIND))</f>
        <v>#NAME?</v>
      </c>
      <c r="P5023" s="13" t="e">
        <f ca="1">CalcTable[[#This Row],[ET_o]]*KL</f>
        <v>#NAME?</v>
      </c>
      <c r="Q5023" s="13" t="e">
        <f ca="1">IF(WILTPT&lt;=0,1,MAX(0,MIN(1,(CalcTable[[#This Row],[IWC]]-WILTPT)/(MAD-WILTPT))))</f>
        <v>#NAME?</v>
      </c>
      <c r="R5023" s="13" t="e">
        <f ca="1">CalcTable[[#This Row],[ETMult]]*CalcTable[[#This Row],[ETb]]</f>
        <v>#NAME?</v>
      </c>
      <c r="S5023" s="13" t="b">
        <f>INDEX(IRR_LIST,CalcTable[[#This Row],[Day of Week]]+1)</f>
        <v>1</v>
      </c>
      <c r="T5023" s="13">
        <f t="shared" ca="1" si="1574"/>
        <v>0</v>
      </c>
      <c r="U5023" s="13" t="b">
        <f ca="1">IF(CalcTable[[#This Row],[IrrPrecip]]&gt;=IC_MM,FALSE,TRUE)</f>
        <v>1</v>
      </c>
      <c r="V5023" s="13" t="b">
        <f t="shared" si="1575"/>
        <v>1</v>
      </c>
      <c r="W5023" s="13" t="e">
        <f ca="1">IF(AND(IRR_DRIP=FALSE,CalcTable[[#This Row],[IrrHours]]&lt;=0),FALSE,TRUE)</f>
        <v>#NAME?</v>
      </c>
      <c r="X5023" s="13" t="e">
        <f ca="1">AND(CalcTable[[#This Row],[IrrDay]],CalcTable[[#This Row],[IrrRain]],CalcTable[[#This Row],[IrrWarm]],CalcTable[[#This Row],[IrrWindy]])</f>
        <v>#NAME?</v>
      </c>
      <c r="Y5023" s="13" t="e">
        <f t="shared" ca="1" si="1576"/>
        <v>#NAME?</v>
      </c>
      <c r="Z5023" s="13" t="e">
        <f ca="1">CalcTable[[#This Row],[IrrHours]]/5</f>
        <v>#NAME?</v>
      </c>
      <c r="AA5023" s="13" t="e">
        <f ca="1">IF(CalcTable[[#This Row],[IrrFlag]]=FALSE,0,MAX(0,CalcTable[[#This Row],[VolRednWind]]*(FCAP*IRR_TARGET-CalcTable[[#This Row],[IWC]])))</f>
        <v>#NAME?</v>
      </c>
      <c r="AB5023" s="13" t="e">
        <f ca="1">CalcTable[[#This Row],[IWC]]+CalcTable[[#This Row],[Eff Precip]]+CalcTable[[#This Row],[IrrAmt]]-CalcTable[[#This Row],[AET]]</f>
        <v>#NAME?</v>
      </c>
      <c r="AC5023" s="13" t="e">
        <f ca="1">IF(CalcTable[[#This Row],[PWC]]&gt;FCAP,MIN(24*PERC,MIN(SAT,CalcTable[[#This Row],[PWC]])-FCAP),0)</f>
        <v>#NAME?</v>
      </c>
      <c r="AD5023" s="13" t="e">
        <f ca="1">IF(CalcTable[[#This Row],[PWC]]&gt;SAT,CalcTable[[#This Row],[PWC]]-SAT,0)</f>
        <v>#NAME?</v>
      </c>
      <c r="AE5023" s="13" t="e">
        <f ca="1">CalcTable[[#This Row],[PWC]]-CalcTable[[#This Row],[PercAmt]]-CalcTable[[#This Row],[Runoff]]</f>
        <v>#NAME?</v>
      </c>
      <c r="AF5023" s="13" t="e">
        <f ca="1">CalcTable[[#This Row],[IrrAmt]]/1000*CUR_IRR_AREA*10000/IRR_EFF</f>
        <v>#NAME?</v>
      </c>
      <c r="AG5023" s="147"/>
      <c r="AH5023" s="13"/>
      <c r="AI5023" s="50">
        <v>14.02654701802344</v>
      </c>
      <c r="AJ5023" s="50">
        <v>17.265824174353305</v>
      </c>
      <c r="AK5023" s="50">
        <v>0</v>
      </c>
      <c r="AL5023" s="50">
        <v>0</v>
      </c>
      <c r="AM5023" s="50"/>
      <c r="AN5023" s="50"/>
      <c r="AO5023" s="50"/>
      <c r="AP5023" s="50"/>
      <c r="AQ5023" s="50"/>
      <c r="AR5023" s="50"/>
      <c r="AS5023" s="50"/>
      <c r="AT5023" s="50"/>
      <c r="AU5023" s="50"/>
      <c r="AV5023" s="50"/>
      <c r="AW5023" s="50"/>
      <c r="AX5023" s="50">
        <f t="shared" si="1587"/>
        <v>31.292371192376745</v>
      </c>
      <c r="AY5023" s="50"/>
      <c r="AZ5023" s="50">
        <f t="shared" si="1577"/>
        <v>712.18686537870747</v>
      </c>
      <c r="BA5023" s="50">
        <f t="shared" si="1578"/>
        <v>1152.1970855468167</v>
      </c>
      <c r="BB5023" s="50">
        <f t="shared" si="1579"/>
        <v>1192.2946795731657</v>
      </c>
      <c r="BC5023" s="17">
        <f t="shared" si="1580"/>
        <v>19928</v>
      </c>
      <c r="BD5023" s="50">
        <f t="shared" si="1581"/>
        <v>31.292371192376745</v>
      </c>
      <c r="BE5023" s="50">
        <f t="shared" si="1582"/>
        <v>712.18686537870747</v>
      </c>
      <c r="BF5023" s="50">
        <f t="shared" si="1588"/>
        <v>1164.9109922392565</v>
      </c>
      <c r="BG5023" s="50"/>
      <c r="BH5023" s="17">
        <f t="shared" si="1583"/>
        <v>0</v>
      </c>
      <c r="BI5023" s="17">
        <f t="shared" si="1591"/>
        <v>5023</v>
      </c>
      <c r="BJ5023" s="17">
        <f t="shared" si="1589"/>
        <v>5023</v>
      </c>
      <c r="BK5023" s="150">
        <f t="shared" si="1590"/>
        <v>33832</v>
      </c>
      <c r="BL5023" s="50" t="e">
        <f t="shared" ca="1" si="1584"/>
        <v>#NAME?</v>
      </c>
      <c r="BM5023" s="50" t="e">
        <f t="shared" ca="1" si="1585"/>
        <v>#NAME?</v>
      </c>
      <c r="BN5023" s="50" t="e">
        <f t="shared" ca="1" si="1586"/>
        <v>#NAME?</v>
      </c>
    </row>
    <row r="5024" spans="1:66" x14ac:dyDescent="0.35">
      <c r="A5024" s="48">
        <v>33833</v>
      </c>
      <c r="B5024" s="17">
        <v>1992</v>
      </c>
      <c r="C5024" s="17">
        <v>8</v>
      </c>
      <c r="D5024" s="17">
        <v>230</v>
      </c>
      <c r="E5024" s="17">
        <v>17</v>
      </c>
      <c r="F5024" s="17">
        <v>2</v>
      </c>
      <c r="G5024" s="50">
        <v>10.1</v>
      </c>
      <c r="H5024" s="32">
        <v>4.7611329810214951</v>
      </c>
      <c r="I5024" s="50">
        <v>3.3333333333333335</v>
      </c>
      <c r="J5024" s="13">
        <v>0</v>
      </c>
      <c r="K5024" s="13">
        <f t="shared" si="1572"/>
        <v>0</v>
      </c>
      <c r="L5024" s="13">
        <f t="shared" si="1573"/>
        <v>0</v>
      </c>
      <c r="M5024" s="13" t="e">
        <f ca="1">CalcTable[[#This Row],[IWC]]-AE5023</f>
        <v>#NAME?</v>
      </c>
      <c r="N5024" s="13" t="e">
        <f ca="1">IF(CalcTable[[#This Row],[Day of Year]]&lt;123,FCAP,AE5023)</f>
        <v>#NAME?</v>
      </c>
      <c r="O5024" s="17" t="e">
        <f ca="1">IF(IRR_DRIP,5,COUNTIF('IDET Wind Values'!C5008:G5008,"&lt;="&amp;IRR_MAXWIND))</f>
        <v>#NAME?</v>
      </c>
      <c r="P5024" s="13" t="e">
        <f ca="1">CalcTable[[#This Row],[ET_o]]*KL</f>
        <v>#NAME?</v>
      </c>
      <c r="Q5024" s="13" t="e">
        <f ca="1">IF(WILTPT&lt;=0,1,MAX(0,MIN(1,(CalcTable[[#This Row],[IWC]]-WILTPT)/(MAD-WILTPT))))</f>
        <v>#NAME?</v>
      </c>
      <c r="R5024" s="13" t="e">
        <f ca="1">CalcTable[[#This Row],[ETMult]]*CalcTable[[#This Row],[ETb]]</f>
        <v>#NAME?</v>
      </c>
      <c r="S5024" s="13" t="b">
        <f>INDEX(IRR_LIST,CalcTable[[#This Row],[Day of Week]]+1)</f>
        <v>0</v>
      </c>
      <c r="T5024" s="13">
        <f t="shared" ca="1" si="1574"/>
        <v>0</v>
      </c>
      <c r="U5024" s="13" t="b">
        <f ca="1">IF(CalcTable[[#This Row],[IrrPrecip]]&gt;=IC_MM,FALSE,TRUE)</f>
        <v>1</v>
      </c>
      <c r="V5024" s="13" t="b">
        <f t="shared" si="1575"/>
        <v>1</v>
      </c>
      <c r="W5024" s="13" t="e">
        <f ca="1">IF(AND(IRR_DRIP=FALSE,CalcTable[[#This Row],[IrrHours]]&lt;=0),FALSE,TRUE)</f>
        <v>#NAME?</v>
      </c>
      <c r="X5024" s="13" t="e">
        <f ca="1">AND(CalcTable[[#This Row],[IrrDay]],CalcTable[[#This Row],[IrrRain]],CalcTable[[#This Row],[IrrWarm]],CalcTable[[#This Row],[IrrWindy]])</f>
        <v>#NAME?</v>
      </c>
      <c r="Y5024" s="13" t="e">
        <f t="shared" ca="1" si="1576"/>
        <v>#NAME?</v>
      </c>
      <c r="Z5024" s="13" t="e">
        <f ca="1">CalcTable[[#This Row],[IrrHours]]/5</f>
        <v>#NAME?</v>
      </c>
      <c r="AA5024" s="13" t="e">
        <f ca="1">IF(CalcTable[[#This Row],[IrrFlag]]=FALSE,0,MAX(0,CalcTable[[#This Row],[VolRednWind]]*(FCAP*IRR_TARGET-CalcTable[[#This Row],[IWC]])))</f>
        <v>#NAME?</v>
      </c>
      <c r="AB5024" s="13" t="e">
        <f ca="1">CalcTable[[#This Row],[IWC]]+CalcTable[[#This Row],[Eff Precip]]+CalcTable[[#This Row],[IrrAmt]]-CalcTable[[#This Row],[AET]]</f>
        <v>#NAME?</v>
      </c>
      <c r="AC5024" s="13" t="e">
        <f ca="1">IF(CalcTable[[#This Row],[PWC]]&gt;FCAP,MIN(24*PERC,MIN(SAT,CalcTable[[#This Row],[PWC]])-FCAP),0)</f>
        <v>#NAME?</v>
      </c>
      <c r="AD5024" s="13" t="e">
        <f ca="1">IF(CalcTable[[#This Row],[PWC]]&gt;SAT,CalcTable[[#This Row],[PWC]]-SAT,0)</f>
        <v>#NAME?</v>
      </c>
      <c r="AE5024" s="13" t="e">
        <f ca="1">CalcTable[[#This Row],[PWC]]-CalcTable[[#This Row],[PercAmt]]-CalcTable[[#This Row],[Runoff]]</f>
        <v>#NAME?</v>
      </c>
      <c r="AF5024" s="13" t="e">
        <f ca="1">CalcTable[[#This Row],[IrrAmt]]/1000*CUR_IRR_AREA*10000/IRR_EFF</f>
        <v>#NAME?</v>
      </c>
      <c r="AG5024" s="147"/>
      <c r="AH5024" s="13"/>
      <c r="AI5024" s="50">
        <v>0</v>
      </c>
      <c r="AJ5024" s="50">
        <v>0</v>
      </c>
      <c r="AK5024" s="50">
        <v>8.7619266788200587</v>
      </c>
      <c r="AL5024" s="50">
        <v>7.479941073715576</v>
      </c>
      <c r="AM5024" s="50"/>
      <c r="AN5024" s="50"/>
      <c r="AO5024" s="50"/>
      <c r="AP5024" s="50"/>
      <c r="AQ5024" s="50"/>
      <c r="AR5024" s="50"/>
      <c r="AS5024" s="50"/>
      <c r="AT5024" s="50"/>
      <c r="AU5024" s="50"/>
      <c r="AV5024" s="50"/>
      <c r="AW5024" s="50"/>
      <c r="AX5024" s="50">
        <f t="shared" si="1587"/>
        <v>16.241867752535633</v>
      </c>
      <c r="AY5024" s="50"/>
      <c r="AZ5024" s="50">
        <f t="shared" si="1577"/>
        <v>347.91986278501781</v>
      </c>
      <c r="BA5024" s="50">
        <f t="shared" si="1578"/>
        <v>535.68613793883696</v>
      </c>
      <c r="BB5024" s="50">
        <f t="shared" si="1579"/>
        <v>552.25375045240924</v>
      </c>
      <c r="BC5024" s="17">
        <f t="shared" si="1580"/>
        <v>19928</v>
      </c>
      <c r="BD5024" s="50">
        <f t="shared" si="1581"/>
        <v>16.241867752535633</v>
      </c>
      <c r="BE5024" s="50">
        <f t="shared" si="1582"/>
        <v>347.91986278501781</v>
      </c>
      <c r="BF5024" s="50">
        <f t="shared" si="1588"/>
        <v>569.08613775279878</v>
      </c>
      <c r="BG5024" s="50"/>
      <c r="BH5024" s="17">
        <f t="shared" si="1583"/>
        <v>0</v>
      </c>
      <c r="BI5024" s="17">
        <f t="shared" si="1591"/>
        <v>5024</v>
      </c>
      <c r="BJ5024" s="17">
        <f t="shared" si="1589"/>
        <v>5024</v>
      </c>
      <c r="BK5024" s="150">
        <f t="shared" si="1590"/>
        <v>33833</v>
      </c>
      <c r="BL5024" s="50" t="e">
        <f t="shared" ca="1" si="1584"/>
        <v>#NAME?</v>
      </c>
      <c r="BM5024" s="50" t="e">
        <f t="shared" ca="1" si="1585"/>
        <v>#NAME?</v>
      </c>
      <c r="BN5024" s="50" t="e">
        <f t="shared" ca="1" si="1586"/>
        <v>#NAME?</v>
      </c>
    </row>
    <row r="5025" spans="1:66" x14ac:dyDescent="0.35">
      <c r="A5025" s="48">
        <v>33834</v>
      </c>
      <c r="B5025" s="17">
        <v>1992</v>
      </c>
      <c r="C5025" s="17">
        <v>8</v>
      </c>
      <c r="D5025" s="17">
        <v>231</v>
      </c>
      <c r="E5025" s="17">
        <v>18</v>
      </c>
      <c r="F5025" s="17">
        <v>3</v>
      </c>
      <c r="G5025" s="50">
        <v>14</v>
      </c>
      <c r="H5025" s="32">
        <v>5.2136231586094288</v>
      </c>
      <c r="I5025" s="50">
        <v>4.666666666666667</v>
      </c>
      <c r="J5025" s="13">
        <v>1.2</v>
      </c>
      <c r="K5025" s="13">
        <f t="shared" si="1572"/>
        <v>1.2</v>
      </c>
      <c r="L5025" s="13">
        <f t="shared" si="1573"/>
        <v>0</v>
      </c>
      <c r="M5025" s="13" t="e">
        <f ca="1">CalcTable[[#This Row],[IWC]]-AE5024</f>
        <v>#NAME?</v>
      </c>
      <c r="N5025" s="13" t="e">
        <f ca="1">IF(CalcTable[[#This Row],[Day of Year]]&lt;123,FCAP,AE5024)</f>
        <v>#NAME?</v>
      </c>
      <c r="O5025" s="17" t="e">
        <f ca="1">IF(IRR_DRIP,5,COUNTIF('IDET Wind Values'!C5009:G5009,"&lt;="&amp;IRR_MAXWIND))</f>
        <v>#NAME?</v>
      </c>
      <c r="P5025" s="13" t="e">
        <f ca="1">CalcTable[[#This Row],[ET_o]]*KL</f>
        <v>#NAME?</v>
      </c>
      <c r="Q5025" s="13" t="e">
        <f ca="1">IF(WILTPT&lt;=0,1,MAX(0,MIN(1,(CalcTable[[#This Row],[IWC]]-WILTPT)/(MAD-WILTPT))))</f>
        <v>#NAME?</v>
      </c>
      <c r="R5025" s="13" t="e">
        <f ca="1">CalcTable[[#This Row],[ETMult]]*CalcTable[[#This Row],[ETb]]</f>
        <v>#NAME?</v>
      </c>
      <c r="S5025" s="13" t="b">
        <f>INDEX(IRR_LIST,CalcTable[[#This Row],[Day of Week]]+1)</f>
        <v>1</v>
      </c>
      <c r="T5025" s="13">
        <f t="shared" ca="1" si="1574"/>
        <v>0</v>
      </c>
      <c r="U5025" s="13" t="b">
        <f ca="1">IF(CalcTable[[#This Row],[IrrPrecip]]&gt;=IC_MM,FALSE,TRUE)</f>
        <v>1</v>
      </c>
      <c r="V5025" s="13" t="b">
        <f t="shared" si="1575"/>
        <v>1</v>
      </c>
      <c r="W5025" s="13" t="e">
        <f ca="1">IF(AND(IRR_DRIP=FALSE,CalcTable[[#This Row],[IrrHours]]&lt;=0),FALSE,TRUE)</f>
        <v>#NAME?</v>
      </c>
      <c r="X5025" s="13" t="e">
        <f ca="1">AND(CalcTable[[#This Row],[IrrDay]],CalcTable[[#This Row],[IrrRain]],CalcTable[[#This Row],[IrrWarm]],CalcTable[[#This Row],[IrrWindy]])</f>
        <v>#NAME?</v>
      </c>
      <c r="Y5025" s="13" t="e">
        <f t="shared" ca="1" si="1576"/>
        <v>#NAME?</v>
      </c>
      <c r="Z5025" s="13" t="e">
        <f ca="1">CalcTable[[#This Row],[IrrHours]]/5</f>
        <v>#NAME?</v>
      </c>
      <c r="AA5025" s="13" t="e">
        <f ca="1">IF(CalcTable[[#This Row],[IrrFlag]]=FALSE,0,MAX(0,CalcTable[[#This Row],[VolRednWind]]*(FCAP*IRR_TARGET-CalcTable[[#This Row],[IWC]])))</f>
        <v>#NAME?</v>
      </c>
      <c r="AB5025" s="13" t="e">
        <f ca="1">CalcTable[[#This Row],[IWC]]+CalcTable[[#This Row],[Eff Precip]]+CalcTable[[#This Row],[IrrAmt]]-CalcTable[[#This Row],[AET]]</f>
        <v>#NAME?</v>
      </c>
      <c r="AC5025" s="13" t="e">
        <f ca="1">IF(CalcTable[[#This Row],[PWC]]&gt;FCAP,MIN(24*PERC,MIN(SAT,CalcTable[[#This Row],[PWC]])-FCAP),0)</f>
        <v>#NAME?</v>
      </c>
      <c r="AD5025" s="13" t="e">
        <f ca="1">IF(CalcTable[[#This Row],[PWC]]&gt;SAT,CalcTable[[#This Row],[PWC]]-SAT,0)</f>
        <v>#NAME?</v>
      </c>
      <c r="AE5025" s="13" t="e">
        <f ca="1">CalcTable[[#This Row],[PWC]]-CalcTable[[#This Row],[PercAmt]]-CalcTable[[#This Row],[Runoff]]</f>
        <v>#NAME?</v>
      </c>
      <c r="AF5025" s="13" t="e">
        <f ca="1">CalcTable[[#This Row],[IrrAmt]]/1000*CUR_IRR_AREA*10000/IRR_EFF</f>
        <v>#NAME?</v>
      </c>
      <c r="AG5025" s="147"/>
      <c r="AH5025" s="13"/>
      <c r="AI5025" s="50">
        <v>0</v>
      </c>
      <c r="AJ5025" s="50">
        <v>0</v>
      </c>
      <c r="AK5025" s="50">
        <v>0</v>
      </c>
      <c r="AL5025" s="50">
        <v>0</v>
      </c>
      <c r="AM5025" s="50"/>
      <c r="AN5025" s="50"/>
      <c r="AO5025" s="50"/>
      <c r="AP5025" s="50"/>
      <c r="AQ5025" s="50"/>
      <c r="AR5025" s="50"/>
      <c r="AS5025" s="50"/>
      <c r="AT5025" s="50"/>
      <c r="AU5025" s="50"/>
      <c r="AV5025" s="50"/>
      <c r="AW5025" s="50"/>
      <c r="AX5025" s="50">
        <f t="shared" si="1587"/>
        <v>0</v>
      </c>
      <c r="AY5025" s="50"/>
      <c r="AZ5025" s="50">
        <f t="shared" si="1577"/>
        <v>0</v>
      </c>
      <c r="BA5025" s="50">
        <f t="shared" si="1578"/>
        <v>0</v>
      </c>
      <c r="BB5025" s="50">
        <f t="shared" si="1579"/>
        <v>0</v>
      </c>
      <c r="BC5025" s="17">
        <f t="shared" si="1580"/>
        <v>19928</v>
      </c>
      <c r="BD5025" s="50">
        <f t="shared" si="1581"/>
        <v>0</v>
      </c>
      <c r="BE5025" s="50">
        <f t="shared" si="1582"/>
        <v>0</v>
      </c>
      <c r="BF5025" s="50">
        <f t="shared" si="1588"/>
        <v>0</v>
      </c>
      <c r="BG5025" s="50"/>
      <c r="BH5025" s="17">
        <f t="shared" si="1583"/>
        <v>0</v>
      </c>
      <c r="BI5025" s="17">
        <f t="shared" si="1591"/>
        <v>5025</v>
      </c>
      <c r="BJ5025" s="17">
        <f t="shared" si="1589"/>
        <v>5025</v>
      </c>
      <c r="BK5025" s="150">
        <f t="shared" si="1590"/>
        <v>33834</v>
      </c>
      <c r="BL5025" s="50" t="e">
        <f t="shared" ca="1" si="1584"/>
        <v>#NAME?</v>
      </c>
      <c r="BM5025" s="50" t="e">
        <f t="shared" ca="1" si="1585"/>
        <v>#NAME?</v>
      </c>
      <c r="BN5025" s="50" t="e">
        <f t="shared" ca="1" si="1586"/>
        <v>#NAME?</v>
      </c>
    </row>
    <row r="5026" spans="1:66" x14ac:dyDescent="0.35">
      <c r="A5026" s="48">
        <v>33835</v>
      </c>
      <c r="B5026" s="17">
        <v>1992</v>
      </c>
      <c r="C5026" s="17">
        <v>8</v>
      </c>
      <c r="D5026" s="17">
        <v>232</v>
      </c>
      <c r="E5026" s="17">
        <v>19</v>
      </c>
      <c r="F5026" s="17">
        <v>4</v>
      </c>
      <c r="G5026" s="50">
        <v>8.8000000000000007</v>
      </c>
      <c r="H5026" s="32">
        <v>4.5751801288189125</v>
      </c>
      <c r="I5026" s="50">
        <v>19.833333333333332</v>
      </c>
      <c r="J5026" s="13">
        <v>0.4</v>
      </c>
      <c r="K5026" s="13">
        <f t="shared" si="1572"/>
        <v>0.4</v>
      </c>
      <c r="L5026" s="13">
        <f t="shared" si="1573"/>
        <v>0</v>
      </c>
      <c r="M5026" s="13" t="e">
        <f ca="1">CalcTable[[#This Row],[IWC]]-AE5025</f>
        <v>#NAME?</v>
      </c>
      <c r="N5026" s="13" t="e">
        <f ca="1">IF(CalcTable[[#This Row],[Day of Year]]&lt;123,FCAP,AE5025)</f>
        <v>#NAME?</v>
      </c>
      <c r="O5026" s="17" t="e">
        <f ca="1">IF(IRR_DRIP,5,COUNTIF('IDET Wind Values'!C5010:G5010,"&lt;="&amp;IRR_MAXWIND))</f>
        <v>#NAME?</v>
      </c>
      <c r="P5026" s="13" t="e">
        <f ca="1">CalcTable[[#This Row],[ET_o]]*KL</f>
        <v>#NAME?</v>
      </c>
      <c r="Q5026" s="13" t="e">
        <f ca="1">IF(WILTPT&lt;=0,1,MAX(0,MIN(1,(CalcTable[[#This Row],[IWC]]-WILTPT)/(MAD-WILTPT))))</f>
        <v>#NAME?</v>
      </c>
      <c r="R5026" s="13" t="e">
        <f ca="1">CalcTable[[#This Row],[ETMult]]*CalcTable[[#This Row],[ETb]]</f>
        <v>#NAME?</v>
      </c>
      <c r="S5026" s="13" t="b">
        <f>INDEX(IRR_LIST,CalcTable[[#This Row],[Day of Week]]+1)</f>
        <v>0</v>
      </c>
      <c r="T5026" s="13">
        <f t="shared" ca="1" si="1574"/>
        <v>1.2</v>
      </c>
      <c r="U5026" s="13" t="b">
        <f ca="1">IF(CalcTable[[#This Row],[IrrPrecip]]&gt;=IC_MM,FALSE,TRUE)</f>
        <v>1</v>
      </c>
      <c r="V5026" s="13" t="b">
        <f t="shared" si="1575"/>
        <v>1</v>
      </c>
      <c r="W5026" s="13" t="e">
        <f ca="1">IF(AND(IRR_DRIP=FALSE,CalcTable[[#This Row],[IrrHours]]&lt;=0),FALSE,TRUE)</f>
        <v>#NAME?</v>
      </c>
      <c r="X5026" s="13" t="e">
        <f ca="1">AND(CalcTable[[#This Row],[IrrDay]],CalcTable[[#This Row],[IrrRain]],CalcTable[[#This Row],[IrrWarm]],CalcTable[[#This Row],[IrrWindy]])</f>
        <v>#NAME?</v>
      </c>
      <c r="Y5026" s="13" t="e">
        <f t="shared" ca="1" si="1576"/>
        <v>#NAME?</v>
      </c>
      <c r="Z5026" s="13" t="e">
        <f ca="1">CalcTable[[#This Row],[IrrHours]]/5</f>
        <v>#NAME?</v>
      </c>
      <c r="AA5026" s="13" t="e">
        <f ca="1">IF(CalcTable[[#This Row],[IrrFlag]]=FALSE,0,MAX(0,CalcTable[[#This Row],[VolRednWind]]*(FCAP*IRR_TARGET-CalcTable[[#This Row],[IWC]])))</f>
        <v>#NAME?</v>
      </c>
      <c r="AB5026" s="13" t="e">
        <f ca="1">CalcTable[[#This Row],[IWC]]+CalcTable[[#This Row],[Eff Precip]]+CalcTable[[#This Row],[IrrAmt]]-CalcTable[[#This Row],[AET]]</f>
        <v>#NAME?</v>
      </c>
      <c r="AC5026" s="13" t="e">
        <f ca="1">IF(CalcTable[[#This Row],[PWC]]&gt;FCAP,MIN(24*PERC,MIN(SAT,CalcTable[[#This Row],[PWC]])-FCAP),0)</f>
        <v>#NAME?</v>
      </c>
      <c r="AD5026" s="13" t="e">
        <f ca="1">IF(CalcTable[[#This Row],[PWC]]&gt;SAT,CalcTable[[#This Row],[PWC]]-SAT,0)</f>
        <v>#NAME?</v>
      </c>
      <c r="AE5026" s="13" t="e">
        <f ca="1">CalcTable[[#This Row],[PWC]]-CalcTable[[#This Row],[PercAmt]]-CalcTable[[#This Row],[Runoff]]</f>
        <v>#NAME?</v>
      </c>
      <c r="AF5026" s="13" t="e">
        <f ca="1">CalcTable[[#This Row],[IrrAmt]]/1000*CUR_IRR_AREA*10000/IRR_EFF</f>
        <v>#NAME?</v>
      </c>
      <c r="AG5026" s="147"/>
      <c r="AH5026" s="13"/>
      <c r="AI5026" s="50">
        <v>0</v>
      </c>
      <c r="AJ5026" s="50">
        <v>0</v>
      </c>
      <c r="AK5026" s="50">
        <v>0</v>
      </c>
      <c r="AL5026" s="50">
        <v>5.394950753674344</v>
      </c>
      <c r="AM5026" s="50"/>
      <c r="AN5026" s="50"/>
      <c r="AO5026" s="50"/>
      <c r="AP5026" s="50"/>
      <c r="AQ5026" s="50"/>
      <c r="AR5026" s="50"/>
      <c r="AS5026" s="50"/>
      <c r="AT5026" s="50"/>
      <c r="AU5026" s="50"/>
      <c r="AV5026" s="50"/>
      <c r="AW5026" s="50"/>
      <c r="AX5026" s="50">
        <f t="shared" si="1587"/>
        <v>5.394950753674344</v>
      </c>
      <c r="AY5026" s="50"/>
      <c r="AZ5026" s="50">
        <f t="shared" si="1577"/>
        <v>158.25188877444742</v>
      </c>
      <c r="BA5026" s="50">
        <f t="shared" si="1578"/>
        <v>243.6576700178</v>
      </c>
      <c r="BB5026" s="50">
        <f t="shared" si="1579"/>
        <v>251.19347424515465</v>
      </c>
      <c r="BC5026" s="17">
        <f t="shared" si="1580"/>
        <v>19928</v>
      </c>
      <c r="BD5026" s="50">
        <f t="shared" si="1581"/>
        <v>5.394950753674344</v>
      </c>
      <c r="BE5026" s="50">
        <f t="shared" si="1582"/>
        <v>158.25188877444742</v>
      </c>
      <c r="BF5026" s="50">
        <f t="shared" si="1588"/>
        <v>258.84971169462619</v>
      </c>
      <c r="BG5026" s="50"/>
      <c r="BH5026" s="17">
        <f t="shared" si="1583"/>
        <v>0</v>
      </c>
      <c r="BI5026" s="17">
        <f t="shared" si="1591"/>
        <v>5026</v>
      </c>
      <c r="BJ5026" s="17">
        <f t="shared" si="1589"/>
        <v>5026</v>
      </c>
      <c r="BK5026" s="150">
        <f t="shared" si="1590"/>
        <v>33835</v>
      </c>
      <c r="BL5026" s="50" t="e">
        <f t="shared" ca="1" si="1584"/>
        <v>#NAME?</v>
      </c>
      <c r="BM5026" s="50" t="e">
        <f t="shared" ca="1" si="1585"/>
        <v>#NAME?</v>
      </c>
      <c r="BN5026" s="50" t="e">
        <f t="shared" ca="1" si="1586"/>
        <v>#NAME?</v>
      </c>
    </row>
    <row r="5027" spans="1:66" x14ac:dyDescent="0.35">
      <c r="A5027" s="48">
        <v>33836</v>
      </c>
      <c r="B5027" s="17">
        <v>1992</v>
      </c>
      <c r="C5027" s="17">
        <v>8</v>
      </c>
      <c r="D5027" s="17">
        <v>233</v>
      </c>
      <c r="E5027" s="17">
        <v>20</v>
      </c>
      <c r="F5027" s="17">
        <v>5</v>
      </c>
      <c r="G5027" s="50">
        <v>8.8000000000000007</v>
      </c>
      <c r="H5027" s="32">
        <v>2.9125551824149243</v>
      </c>
      <c r="I5027" s="50">
        <v>13.333333333333334</v>
      </c>
      <c r="J5027" s="13">
        <v>0</v>
      </c>
      <c r="K5027" s="13">
        <f t="shared" si="1572"/>
        <v>0</v>
      </c>
      <c r="L5027" s="13">
        <f t="shared" si="1573"/>
        <v>0</v>
      </c>
      <c r="M5027" s="13" t="e">
        <f ca="1">CalcTable[[#This Row],[IWC]]-AE5026</f>
        <v>#NAME?</v>
      </c>
      <c r="N5027" s="13" t="e">
        <f ca="1">IF(CalcTable[[#This Row],[Day of Year]]&lt;123,FCAP,AE5026)</f>
        <v>#NAME?</v>
      </c>
      <c r="O5027" s="17" t="e">
        <f ca="1">IF(IRR_DRIP,5,COUNTIF('IDET Wind Values'!C5011:G5011,"&lt;="&amp;IRR_MAXWIND))</f>
        <v>#NAME?</v>
      </c>
      <c r="P5027" s="13" t="e">
        <f ca="1">CalcTable[[#This Row],[ET_o]]*KL</f>
        <v>#NAME?</v>
      </c>
      <c r="Q5027" s="13" t="e">
        <f ca="1">IF(WILTPT&lt;=0,1,MAX(0,MIN(1,(CalcTable[[#This Row],[IWC]]-WILTPT)/(MAD-WILTPT))))</f>
        <v>#NAME?</v>
      </c>
      <c r="R5027" s="13" t="e">
        <f ca="1">CalcTable[[#This Row],[ETMult]]*CalcTable[[#This Row],[ETb]]</f>
        <v>#NAME?</v>
      </c>
      <c r="S5027" s="13" t="b">
        <f>INDEX(IRR_LIST,CalcTable[[#This Row],[Day of Week]]+1)</f>
        <v>1</v>
      </c>
      <c r="T5027" s="13">
        <f t="shared" ca="1" si="1574"/>
        <v>1.6</v>
      </c>
      <c r="U5027" s="13" t="b">
        <f ca="1">IF(CalcTable[[#This Row],[IrrPrecip]]&gt;=IC_MM,FALSE,TRUE)</f>
        <v>1</v>
      </c>
      <c r="V5027" s="13" t="b">
        <f t="shared" si="1575"/>
        <v>0</v>
      </c>
      <c r="W5027" s="13" t="e">
        <f ca="1">IF(AND(IRR_DRIP=FALSE,CalcTable[[#This Row],[IrrHours]]&lt;=0),FALSE,TRUE)</f>
        <v>#NAME?</v>
      </c>
      <c r="X5027" s="13" t="e">
        <f ca="1">AND(CalcTable[[#This Row],[IrrDay]],CalcTable[[#This Row],[IrrRain]],CalcTable[[#This Row],[IrrWarm]],CalcTable[[#This Row],[IrrWindy]])</f>
        <v>#NAME?</v>
      </c>
      <c r="Y5027" s="13" t="e">
        <f t="shared" ca="1" si="1576"/>
        <v>#NAME?</v>
      </c>
      <c r="Z5027" s="13" t="e">
        <f ca="1">CalcTable[[#This Row],[IrrHours]]/5</f>
        <v>#NAME?</v>
      </c>
      <c r="AA5027" s="13" t="e">
        <f ca="1">IF(CalcTable[[#This Row],[IrrFlag]]=FALSE,0,MAX(0,CalcTable[[#This Row],[VolRednWind]]*(FCAP*IRR_TARGET-CalcTable[[#This Row],[IWC]])))</f>
        <v>#NAME?</v>
      </c>
      <c r="AB5027" s="13" t="e">
        <f ca="1">CalcTable[[#This Row],[IWC]]+CalcTable[[#This Row],[Eff Precip]]+CalcTable[[#This Row],[IrrAmt]]-CalcTable[[#This Row],[AET]]</f>
        <v>#NAME?</v>
      </c>
      <c r="AC5027" s="13" t="e">
        <f ca="1">IF(CalcTable[[#This Row],[PWC]]&gt;FCAP,MIN(24*PERC,MIN(SAT,CalcTable[[#This Row],[PWC]])-FCAP),0)</f>
        <v>#NAME?</v>
      </c>
      <c r="AD5027" s="13" t="e">
        <f ca="1">IF(CalcTable[[#This Row],[PWC]]&gt;SAT,CalcTable[[#This Row],[PWC]]-SAT,0)</f>
        <v>#NAME?</v>
      </c>
      <c r="AE5027" s="13" t="e">
        <f ca="1">CalcTable[[#This Row],[PWC]]-CalcTable[[#This Row],[PercAmt]]-CalcTable[[#This Row],[Runoff]]</f>
        <v>#NAME?</v>
      </c>
      <c r="AF5027" s="13" t="e">
        <f ca="1">CalcTable[[#This Row],[IrrAmt]]/1000*CUR_IRR_AREA*10000/IRR_EFF</f>
        <v>#NAME?</v>
      </c>
      <c r="AG5027" s="147"/>
      <c r="AH5027" s="13"/>
      <c r="AI5027" s="50">
        <v>0</v>
      </c>
      <c r="AJ5027" s="50">
        <v>0</v>
      </c>
      <c r="AK5027" s="50">
        <v>0</v>
      </c>
      <c r="AL5027" s="50">
        <v>0</v>
      </c>
      <c r="AM5027" s="50"/>
      <c r="AN5027" s="50"/>
      <c r="AO5027" s="50"/>
      <c r="AP5027" s="50"/>
      <c r="AQ5027" s="50"/>
      <c r="AR5027" s="50"/>
      <c r="AS5027" s="50"/>
      <c r="AT5027" s="50"/>
      <c r="AU5027" s="50"/>
      <c r="AV5027" s="50"/>
      <c r="AW5027" s="50"/>
      <c r="AX5027" s="50">
        <f t="shared" si="1587"/>
        <v>0</v>
      </c>
      <c r="AY5027" s="50"/>
      <c r="AZ5027" s="50">
        <f t="shared" si="1577"/>
        <v>0</v>
      </c>
      <c r="BA5027" s="50">
        <f t="shared" si="1578"/>
        <v>0</v>
      </c>
      <c r="BB5027" s="50">
        <f t="shared" si="1579"/>
        <v>0</v>
      </c>
      <c r="BC5027" s="17">
        <f t="shared" si="1580"/>
        <v>19928</v>
      </c>
      <c r="BD5027" s="50">
        <f t="shared" si="1581"/>
        <v>0</v>
      </c>
      <c r="BE5027" s="50">
        <f t="shared" si="1582"/>
        <v>0</v>
      </c>
      <c r="BF5027" s="50">
        <f t="shared" si="1588"/>
        <v>0</v>
      </c>
      <c r="BG5027" s="50"/>
      <c r="BH5027" s="17">
        <f t="shared" si="1583"/>
        <v>0</v>
      </c>
      <c r="BI5027" s="17">
        <f t="shared" si="1591"/>
        <v>5027</v>
      </c>
      <c r="BJ5027" s="17">
        <f t="shared" si="1589"/>
        <v>5027</v>
      </c>
      <c r="BK5027" s="150">
        <f t="shared" si="1590"/>
        <v>33836</v>
      </c>
      <c r="BL5027" s="50" t="e">
        <f t="shared" ca="1" si="1584"/>
        <v>#NAME?</v>
      </c>
      <c r="BM5027" s="50" t="e">
        <f t="shared" ca="1" si="1585"/>
        <v>#NAME?</v>
      </c>
      <c r="BN5027" s="50" t="e">
        <f t="shared" ca="1" si="1586"/>
        <v>#NAME?</v>
      </c>
    </row>
    <row r="5028" spans="1:66" x14ac:dyDescent="0.35">
      <c r="A5028" s="48">
        <v>33837</v>
      </c>
      <c r="B5028" s="17">
        <v>1992</v>
      </c>
      <c r="C5028" s="17">
        <v>8</v>
      </c>
      <c r="D5028" s="17">
        <v>234</v>
      </c>
      <c r="E5028" s="17">
        <v>21</v>
      </c>
      <c r="F5028" s="17">
        <v>6</v>
      </c>
      <c r="G5028" s="50">
        <v>1.2</v>
      </c>
      <c r="H5028" s="32">
        <v>2.7941930878831012</v>
      </c>
      <c r="I5028" s="50">
        <v>7.5</v>
      </c>
      <c r="J5028" s="13">
        <v>0.4</v>
      </c>
      <c r="K5028" s="13">
        <f t="shared" si="1572"/>
        <v>0.4</v>
      </c>
      <c r="L5028" s="13">
        <f t="shared" si="1573"/>
        <v>0</v>
      </c>
      <c r="M5028" s="13" t="e">
        <f ca="1">CalcTable[[#This Row],[IWC]]-AE5027</f>
        <v>#NAME?</v>
      </c>
      <c r="N5028" s="13" t="e">
        <f ca="1">IF(CalcTable[[#This Row],[Day of Year]]&lt;123,FCAP,AE5027)</f>
        <v>#NAME?</v>
      </c>
      <c r="O5028" s="17" t="e">
        <f ca="1">IF(IRR_DRIP,5,COUNTIF('IDET Wind Values'!C5012:G5012,"&lt;="&amp;IRR_MAXWIND))</f>
        <v>#NAME?</v>
      </c>
      <c r="P5028" s="13" t="e">
        <f ca="1">CalcTable[[#This Row],[ET_o]]*KL</f>
        <v>#NAME?</v>
      </c>
      <c r="Q5028" s="13" t="e">
        <f ca="1">IF(WILTPT&lt;=0,1,MAX(0,MIN(1,(CalcTable[[#This Row],[IWC]]-WILTPT)/(MAD-WILTPT))))</f>
        <v>#NAME?</v>
      </c>
      <c r="R5028" s="13" t="e">
        <f ca="1">CalcTable[[#This Row],[ETMult]]*CalcTable[[#This Row],[ETb]]</f>
        <v>#NAME?</v>
      </c>
      <c r="S5028" s="13" t="b">
        <f>INDEX(IRR_LIST,CalcTable[[#This Row],[Day of Week]]+1)</f>
        <v>0</v>
      </c>
      <c r="T5028" s="13">
        <f t="shared" ca="1" si="1574"/>
        <v>0.4</v>
      </c>
      <c r="U5028" s="13" t="b">
        <f ca="1">IF(CalcTable[[#This Row],[IrrPrecip]]&gt;=IC_MM,FALSE,TRUE)</f>
        <v>1</v>
      </c>
      <c r="V5028" s="13" t="b">
        <f t="shared" si="1575"/>
        <v>0</v>
      </c>
      <c r="W5028" s="13" t="e">
        <f ca="1">IF(AND(IRR_DRIP=FALSE,CalcTable[[#This Row],[IrrHours]]&lt;=0),FALSE,TRUE)</f>
        <v>#NAME?</v>
      </c>
      <c r="X5028" s="13" t="e">
        <f ca="1">AND(CalcTable[[#This Row],[IrrDay]],CalcTable[[#This Row],[IrrRain]],CalcTable[[#This Row],[IrrWarm]],CalcTable[[#This Row],[IrrWindy]])</f>
        <v>#NAME?</v>
      </c>
      <c r="Y5028" s="13" t="e">
        <f t="shared" ca="1" si="1576"/>
        <v>#NAME?</v>
      </c>
      <c r="Z5028" s="13" t="e">
        <f ca="1">CalcTable[[#This Row],[IrrHours]]/5</f>
        <v>#NAME?</v>
      </c>
      <c r="AA5028" s="13" t="e">
        <f ca="1">IF(CalcTable[[#This Row],[IrrFlag]]=FALSE,0,MAX(0,CalcTable[[#This Row],[VolRednWind]]*(FCAP*IRR_TARGET-CalcTable[[#This Row],[IWC]])))</f>
        <v>#NAME?</v>
      </c>
      <c r="AB5028" s="13" t="e">
        <f ca="1">CalcTable[[#This Row],[IWC]]+CalcTable[[#This Row],[Eff Precip]]+CalcTable[[#This Row],[IrrAmt]]-CalcTable[[#This Row],[AET]]</f>
        <v>#NAME?</v>
      </c>
      <c r="AC5028" s="13" t="e">
        <f ca="1">IF(CalcTable[[#This Row],[PWC]]&gt;FCAP,MIN(24*PERC,MIN(SAT,CalcTable[[#This Row],[PWC]])-FCAP),0)</f>
        <v>#NAME?</v>
      </c>
      <c r="AD5028" s="13" t="e">
        <f ca="1">IF(CalcTable[[#This Row],[PWC]]&gt;SAT,CalcTable[[#This Row],[PWC]]-SAT,0)</f>
        <v>#NAME?</v>
      </c>
      <c r="AE5028" s="13" t="e">
        <f ca="1">CalcTable[[#This Row],[PWC]]-CalcTable[[#This Row],[PercAmt]]-CalcTable[[#This Row],[Runoff]]</f>
        <v>#NAME?</v>
      </c>
      <c r="AF5028" s="13" t="e">
        <f ca="1">CalcTable[[#This Row],[IrrAmt]]/1000*CUR_IRR_AREA*10000/IRR_EFF</f>
        <v>#NAME?</v>
      </c>
      <c r="AG5028" s="147"/>
      <c r="AH5028" s="13"/>
      <c r="AI5028" s="50">
        <v>0</v>
      </c>
      <c r="AJ5028" s="50">
        <v>0</v>
      </c>
      <c r="AK5028" s="50">
        <v>0</v>
      </c>
      <c r="AL5028" s="50">
        <v>0</v>
      </c>
      <c r="AM5028" s="50"/>
      <c r="AN5028" s="50"/>
      <c r="AO5028" s="50"/>
      <c r="AP5028" s="50"/>
      <c r="AQ5028" s="50"/>
      <c r="AR5028" s="50"/>
      <c r="AS5028" s="50"/>
      <c r="AT5028" s="50"/>
      <c r="AU5028" s="50"/>
      <c r="AV5028" s="50"/>
      <c r="AW5028" s="50"/>
      <c r="AX5028" s="50">
        <f t="shared" si="1587"/>
        <v>0</v>
      </c>
      <c r="AY5028" s="50"/>
      <c r="AZ5028" s="50">
        <f t="shared" si="1577"/>
        <v>0</v>
      </c>
      <c r="BA5028" s="50">
        <f t="shared" si="1578"/>
        <v>0</v>
      </c>
      <c r="BB5028" s="50">
        <f t="shared" si="1579"/>
        <v>0</v>
      </c>
      <c r="BC5028" s="17">
        <f t="shared" si="1580"/>
        <v>19928</v>
      </c>
      <c r="BD5028" s="50">
        <f t="shared" si="1581"/>
        <v>0</v>
      </c>
      <c r="BE5028" s="50">
        <f t="shared" si="1582"/>
        <v>0</v>
      </c>
      <c r="BF5028" s="50">
        <f t="shared" si="1588"/>
        <v>0</v>
      </c>
      <c r="BG5028" s="50"/>
      <c r="BH5028" s="17">
        <f t="shared" si="1583"/>
        <v>0</v>
      </c>
      <c r="BI5028" s="17">
        <f t="shared" si="1591"/>
        <v>5028</v>
      </c>
      <c r="BJ5028" s="17">
        <f t="shared" si="1589"/>
        <v>5028</v>
      </c>
      <c r="BK5028" s="150">
        <f t="shared" si="1590"/>
        <v>33837</v>
      </c>
      <c r="BL5028" s="50" t="e">
        <f t="shared" ca="1" si="1584"/>
        <v>#NAME?</v>
      </c>
      <c r="BM5028" s="50" t="e">
        <f t="shared" ca="1" si="1585"/>
        <v>#NAME?</v>
      </c>
      <c r="BN5028" s="50" t="e">
        <f t="shared" ca="1" si="1586"/>
        <v>#NAME?</v>
      </c>
    </row>
    <row r="5029" spans="1:66" x14ac:dyDescent="0.35">
      <c r="A5029" s="48">
        <v>33838</v>
      </c>
      <c r="B5029" s="17">
        <v>1992</v>
      </c>
      <c r="C5029" s="17">
        <v>8</v>
      </c>
      <c r="D5029" s="17">
        <v>235</v>
      </c>
      <c r="E5029" s="17">
        <v>22</v>
      </c>
      <c r="F5029" s="17">
        <v>7</v>
      </c>
      <c r="G5029" s="50">
        <v>0.4</v>
      </c>
      <c r="H5029" s="32">
        <v>1.4767946081757655</v>
      </c>
      <c r="I5029" s="50">
        <v>15</v>
      </c>
      <c r="J5029" s="13">
        <v>0.4</v>
      </c>
      <c r="K5029" s="13">
        <f t="shared" si="1572"/>
        <v>0.4</v>
      </c>
      <c r="L5029" s="13">
        <f t="shared" si="1573"/>
        <v>0</v>
      </c>
      <c r="M5029" s="13" t="e">
        <f ca="1">CalcTable[[#This Row],[IWC]]-AE5028</f>
        <v>#NAME?</v>
      </c>
      <c r="N5029" s="13" t="e">
        <f ca="1">IF(CalcTable[[#This Row],[Day of Year]]&lt;123,FCAP,AE5028)</f>
        <v>#NAME?</v>
      </c>
      <c r="O5029" s="17" t="e">
        <f ca="1">IF(IRR_DRIP,5,COUNTIF('IDET Wind Values'!C5013:G5013,"&lt;="&amp;IRR_MAXWIND))</f>
        <v>#NAME?</v>
      </c>
      <c r="P5029" s="13" t="e">
        <f ca="1">CalcTable[[#This Row],[ET_o]]*KL</f>
        <v>#NAME?</v>
      </c>
      <c r="Q5029" s="13" t="e">
        <f ca="1">IF(WILTPT&lt;=0,1,MAX(0,MIN(1,(CalcTable[[#This Row],[IWC]]-WILTPT)/(MAD-WILTPT))))</f>
        <v>#NAME?</v>
      </c>
      <c r="R5029" s="13" t="e">
        <f ca="1">CalcTable[[#This Row],[ETMult]]*CalcTable[[#This Row],[ETb]]</f>
        <v>#NAME?</v>
      </c>
      <c r="S5029" s="13" t="b">
        <f>INDEX(IRR_LIST,CalcTable[[#This Row],[Day of Week]]+1)</f>
        <v>0</v>
      </c>
      <c r="T5029" s="13">
        <f t="shared" ca="1" si="1574"/>
        <v>0.4</v>
      </c>
      <c r="U5029" s="13" t="b">
        <f ca="1">IF(CalcTable[[#This Row],[IrrPrecip]]&gt;=IC_MM,FALSE,TRUE)</f>
        <v>1</v>
      </c>
      <c r="V5029" s="13" t="b">
        <f t="shared" si="1575"/>
        <v>0</v>
      </c>
      <c r="W5029" s="13" t="e">
        <f ca="1">IF(AND(IRR_DRIP=FALSE,CalcTable[[#This Row],[IrrHours]]&lt;=0),FALSE,TRUE)</f>
        <v>#NAME?</v>
      </c>
      <c r="X5029" s="13" t="e">
        <f ca="1">AND(CalcTable[[#This Row],[IrrDay]],CalcTable[[#This Row],[IrrRain]],CalcTable[[#This Row],[IrrWarm]],CalcTable[[#This Row],[IrrWindy]])</f>
        <v>#NAME?</v>
      </c>
      <c r="Y5029" s="13" t="e">
        <f t="shared" ca="1" si="1576"/>
        <v>#NAME?</v>
      </c>
      <c r="Z5029" s="13" t="e">
        <f ca="1">CalcTable[[#This Row],[IrrHours]]/5</f>
        <v>#NAME?</v>
      </c>
      <c r="AA5029" s="13" t="e">
        <f ca="1">IF(CalcTable[[#This Row],[IrrFlag]]=FALSE,0,MAX(0,CalcTable[[#This Row],[VolRednWind]]*(FCAP*IRR_TARGET-CalcTable[[#This Row],[IWC]])))</f>
        <v>#NAME?</v>
      </c>
      <c r="AB5029" s="13" t="e">
        <f ca="1">CalcTable[[#This Row],[IWC]]+CalcTable[[#This Row],[Eff Precip]]+CalcTable[[#This Row],[IrrAmt]]-CalcTable[[#This Row],[AET]]</f>
        <v>#NAME?</v>
      </c>
      <c r="AC5029" s="13" t="e">
        <f ca="1">IF(CalcTable[[#This Row],[PWC]]&gt;FCAP,MIN(24*PERC,MIN(SAT,CalcTable[[#This Row],[PWC]])-FCAP),0)</f>
        <v>#NAME?</v>
      </c>
      <c r="AD5029" s="13" t="e">
        <f ca="1">IF(CalcTable[[#This Row],[PWC]]&gt;SAT,CalcTable[[#This Row],[PWC]]-SAT,0)</f>
        <v>#NAME?</v>
      </c>
      <c r="AE5029" s="13" t="e">
        <f ca="1">CalcTable[[#This Row],[PWC]]-CalcTable[[#This Row],[PercAmt]]-CalcTable[[#This Row],[Runoff]]</f>
        <v>#NAME?</v>
      </c>
      <c r="AF5029" s="13" t="e">
        <f ca="1">CalcTable[[#This Row],[IrrAmt]]/1000*CUR_IRR_AREA*10000/IRR_EFF</f>
        <v>#NAME?</v>
      </c>
      <c r="AG5029" s="147"/>
      <c r="AH5029" s="13"/>
      <c r="AI5029" s="50">
        <v>0</v>
      </c>
      <c r="AJ5029" s="50">
        <v>0</v>
      </c>
      <c r="AK5029" s="50">
        <v>0</v>
      </c>
      <c r="AL5029" s="50">
        <v>0</v>
      </c>
      <c r="AM5029" s="50"/>
      <c r="AN5029" s="50"/>
      <c r="AO5029" s="50"/>
      <c r="AP5029" s="50"/>
      <c r="AQ5029" s="50"/>
      <c r="AR5029" s="50"/>
      <c r="AS5029" s="50"/>
      <c r="AT5029" s="50"/>
      <c r="AU5029" s="50"/>
      <c r="AV5029" s="50"/>
      <c r="AW5029" s="50"/>
      <c r="AX5029" s="50">
        <f t="shared" si="1587"/>
        <v>0</v>
      </c>
      <c r="AY5029" s="50"/>
      <c r="AZ5029" s="50">
        <f t="shared" si="1577"/>
        <v>0</v>
      </c>
      <c r="BA5029" s="50">
        <f t="shared" si="1578"/>
        <v>0</v>
      </c>
      <c r="BB5029" s="50">
        <f t="shared" si="1579"/>
        <v>0</v>
      </c>
      <c r="BC5029" s="17">
        <f t="shared" si="1580"/>
        <v>19928</v>
      </c>
      <c r="BD5029" s="50">
        <f t="shared" si="1581"/>
        <v>0</v>
      </c>
      <c r="BE5029" s="50">
        <f t="shared" si="1582"/>
        <v>0</v>
      </c>
      <c r="BF5029" s="50">
        <f t="shared" si="1588"/>
        <v>0</v>
      </c>
      <c r="BG5029" s="50"/>
      <c r="BH5029" s="17">
        <f t="shared" si="1583"/>
        <v>0</v>
      </c>
      <c r="BI5029" s="17">
        <f t="shared" si="1591"/>
        <v>5029</v>
      </c>
      <c r="BJ5029" s="17">
        <f t="shared" si="1589"/>
        <v>5029</v>
      </c>
      <c r="BK5029" s="150">
        <f t="shared" si="1590"/>
        <v>33838</v>
      </c>
      <c r="BL5029" s="50" t="e">
        <f t="shared" ca="1" si="1584"/>
        <v>#NAME?</v>
      </c>
      <c r="BM5029" s="50" t="e">
        <f t="shared" ca="1" si="1585"/>
        <v>#NAME?</v>
      </c>
      <c r="BN5029" s="50" t="e">
        <f t="shared" ca="1" si="1586"/>
        <v>#NAME?</v>
      </c>
    </row>
    <row r="5030" spans="1:66" x14ac:dyDescent="0.35">
      <c r="A5030" s="48">
        <v>33839</v>
      </c>
      <c r="B5030" s="17">
        <v>1992</v>
      </c>
      <c r="C5030" s="17">
        <v>8</v>
      </c>
      <c r="D5030" s="17">
        <v>236</v>
      </c>
      <c r="E5030" s="17">
        <v>23</v>
      </c>
      <c r="F5030" s="17">
        <v>1</v>
      </c>
      <c r="G5030" s="50">
        <v>-0.6</v>
      </c>
      <c r="H5030" s="32">
        <v>1.0316434356001556</v>
      </c>
      <c r="I5030" s="50">
        <v>8.1666666666666661</v>
      </c>
      <c r="J5030" s="13">
        <v>0.4</v>
      </c>
      <c r="K5030" s="13">
        <f t="shared" si="1572"/>
        <v>0.4</v>
      </c>
      <c r="L5030" s="13">
        <f t="shared" si="1573"/>
        <v>0</v>
      </c>
      <c r="M5030" s="13" t="e">
        <f ca="1">CalcTable[[#This Row],[IWC]]-AE5029</f>
        <v>#NAME?</v>
      </c>
      <c r="N5030" s="13" t="e">
        <f ca="1">IF(CalcTable[[#This Row],[Day of Year]]&lt;123,FCAP,AE5029)</f>
        <v>#NAME?</v>
      </c>
      <c r="O5030" s="17" t="e">
        <f ca="1">IF(IRR_DRIP,5,COUNTIF('IDET Wind Values'!C5014:G5014,"&lt;="&amp;IRR_MAXWIND))</f>
        <v>#NAME?</v>
      </c>
      <c r="P5030" s="13" t="e">
        <f ca="1">CalcTable[[#This Row],[ET_o]]*KL</f>
        <v>#NAME?</v>
      </c>
      <c r="Q5030" s="13" t="e">
        <f ca="1">IF(WILTPT&lt;=0,1,MAX(0,MIN(1,(CalcTable[[#This Row],[IWC]]-WILTPT)/(MAD-WILTPT))))</f>
        <v>#NAME?</v>
      </c>
      <c r="R5030" s="13" t="e">
        <f ca="1">CalcTable[[#This Row],[ETMult]]*CalcTable[[#This Row],[ETb]]</f>
        <v>#NAME?</v>
      </c>
      <c r="S5030" s="13" t="b">
        <f>INDEX(IRR_LIST,CalcTable[[#This Row],[Day of Week]]+1)</f>
        <v>1</v>
      </c>
      <c r="T5030" s="13">
        <f t="shared" ca="1" si="1574"/>
        <v>0.8</v>
      </c>
      <c r="U5030" s="13" t="b">
        <f ca="1">IF(CalcTable[[#This Row],[IrrPrecip]]&gt;=IC_MM,FALSE,TRUE)</f>
        <v>1</v>
      </c>
      <c r="V5030" s="13" t="b">
        <f t="shared" si="1575"/>
        <v>0</v>
      </c>
      <c r="W5030" s="13" t="e">
        <f ca="1">IF(AND(IRR_DRIP=FALSE,CalcTable[[#This Row],[IrrHours]]&lt;=0),FALSE,TRUE)</f>
        <v>#NAME?</v>
      </c>
      <c r="X5030" s="13" t="e">
        <f ca="1">AND(CalcTable[[#This Row],[IrrDay]],CalcTable[[#This Row],[IrrRain]],CalcTable[[#This Row],[IrrWarm]],CalcTable[[#This Row],[IrrWindy]])</f>
        <v>#NAME?</v>
      </c>
      <c r="Y5030" s="13" t="e">
        <f t="shared" ca="1" si="1576"/>
        <v>#NAME?</v>
      </c>
      <c r="Z5030" s="13" t="e">
        <f ca="1">CalcTable[[#This Row],[IrrHours]]/5</f>
        <v>#NAME?</v>
      </c>
      <c r="AA5030" s="13" t="e">
        <f ca="1">IF(CalcTable[[#This Row],[IrrFlag]]=FALSE,0,MAX(0,CalcTable[[#This Row],[VolRednWind]]*(FCAP*IRR_TARGET-CalcTable[[#This Row],[IWC]])))</f>
        <v>#NAME?</v>
      </c>
      <c r="AB5030" s="13" t="e">
        <f ca="1">CalcTable[[#This Row],[IWC]]+CalcTable[[#This Row],[Eff Precip]]+CalcTable[[#This Row],[IrrAmt]]-CalcTable[[#This Row],[AET]]</f>
        <v>#NAME?</v>
      </c>
      <c r="AC5030" s="13" t="e">
        <f ca="1">IF(CalcTable[[#This Row],[PWC]]&gt;FCAP,MIN(24*PERC,MIN(SAT,CalcTable[[#This Row],[PWC]])-FCAP),0)</f>
        <v>#NAME?</v>
      </c>
      <c r="AD5030" s="13" t="e">
        <f ca="1">IF(CalcTable[[#This Row],[PWC]]&gt;SAT,CalcTable[[#This Row],[PWC]]-SAT,0)</f>
        <v>#NAME?</v>
      </c>
      <c r="AE5030" s="13" t="e">
        <f ca="1">CalcTable[[#This Row],[PWC]]-CalcTable[[#This Row],[PercAmt]]-CalcTable[[#This Row],[Runoff]]</f>
        <v>#NAME?</v>
      </c>
      <c r="AF5030" s="13" t="e">
        <f ca="1">CalcTable[[#This Row],[IrrAmt]]/1000*CUR_IRR_AREA*10000/IRR_EFF</f>
        <v>#NAME?</v>
      </c>
      <c r="AG5030" s="147"/>
      <c r="AH5030" s="13"/>
      <c r="AI5030" s="50">
        <v>0</v>
      </c>
      <c r="AJ5030" s="50">
        <v>0</v>
      </c>
      <c r="AK5030" s="50">
        <v>0</v>
      </c>
      <c r="AL5030" s="50">
        <v>0</v>
      </c>
      <c r="AM5030" s="50"/>
      <c r="AN5030" s="50"/>
      <c r="AO5030" s="50"/>
      <c r="AP5030" s="50"/>
      <c r="AQ5030" s="50"/>
      <c r="AR5030" s="50"/>
      <c r="AS5030" s="50"/>
      <c r="AT5030" s="50"/>
      <c r="AU5030" s="50"/>
      <c r="AV5030" s="50"/>
      <c r="AW5030" s="50"/>
      <c r="AX5030" s="50">
        <f t="shared" si="1587"/>
        <v>0</v>
      </c>
      <c r="AY5030" s="50"/>
      <c r="AZ5030" s="50">
        <f t="shared" si="1577"/>
        <v>0</v>
      </c>
      <c r="BA5030" s="50">
        <f t="shared" si="1578"/>
        <v>0</v>
      </c>
      <c r="BB5030" s="50">
        <f t="shared" si="1579"/>
        <v>0</v>
      </c>
      <c r="BC5030" s="17">
        <f t="shared" si="1580"/>
        <v>19928</v>
      </c>
      <c r="BD5030" s="50">
        <f t="shared" si="1581"/>
        <v>0</v>
      </c>
      <c r="BE5030" s="50">
        <f t="shared" si="1582"/>
        <v>0</v>
      </c>
      <c r="BF5030" s="50">
        <f t="shared" si="1588"/>
        <v>0</v>
      </c>
      <c r="BG5030" s="50"/>
      <c r="BH5030" s="17">
        <f t="shared" si="1583"/>
        <v>0</v>
      </c>
      <c r="BI5030" s="17">
        <f t="shared" si="1591"/>
        <v>5030</v>
      </c>
      <c r="BJ5030" s="17">
        <f t="shared" si="1589"/>
        <v>5030</v>
      </c>
      <c r="BK5030" s="150">
        <f t="shared" si="1590"/>
        <v>33839</v>
      </c>
      <c r="BL5030" s="50" t="e">
        <f t="shared" ca="1" si="1584"/>
        <v>#NAME?</v>
      </c>
      <c r="BM5030" s="50" t="e">
        <f t="shared" ca="1" si="1585"/>
        <v>#NAME?</v>
      </c>
      <c r="BN5030" s="50" t="e">
        <f t="shared" ca="1" si="1586"/>
        <v>#NAME?</v>
      </c>
    </row>
    <row r="5031" spans="1:66" x14ac:dyDescent="0.35">
      <c r="A5031" s="48">
        <v>33840</v>
      </c>
      <c r="B5031" s="17">
        <v>1992</v>
      </c>
      <c r="C5031" s="17">
        <v>8</v>
      </c>
      <c r="D5031" s="17">
        <v>237</v>
      </c>
      <c r="E5031" s="17">
        <v>24</v>
      </c>
      <c r="F5031" s="17">
        <v>2</v>
      </c>
      <c r="G5031" s="50">
        <v>-1.8</v>
      </c>
      <c r="H5031" s="32">
        <v>2.1319228954832674</v>
      </c>
      <c r="I5031" s="50">
        <v>6.166666666666667</v>
      </c>
      <c r="J5031" s="13">
        <v>0</v>
      </c>
      <c r="K5031" s="13">
        <f t="shared" si="1572"/>
        <v>0</v>
      </c>
      <c r="L5031" s="13">
        <f t="shared" si="1573"/>
        <v>0</v>
      </c>
      <c r="M5031" s="13" t="e">
        <f ca="1">CalcTable[[#This Row],[IWC]]-AE5030</f>
        <v>#NAME?</v>
      </c>
      <c r="N5031" s="13" t="e">
        <f ca="1">IF(CalcTable[[#This Row],[Day of Year]]&lt;123,FCAP,AE5030)</f>
        <v>#NAME?</v>
      </c>
      <c r="O5031" s="17" t="e">
        <f ca="1">IF(IRR_DRIP,5,COUNTIF('IDET Wind Values'!C5015:G5015,"&lt;="&amp;IRR_MAXWIND))</f>
        <v>#NAME?</v>
      </c>
      <c r="P5031" s="13" t="e">
        <f ca="1">CalcTable[[#This Row],[ET_o]]*KL</f>
        <v>#NAME?</v>
      </c>
      <c r="Q5031" s="13" t="e">
        <f ca="1">IF(WILTPT&lt;=0,1,MAX(0,MIN(1,(CalcTable[[#This Row],[IWC]]-WILTPT)/(MAD-WILTPT))))</f>
        <v>#NAME?</v>
      </c>
      <c r="R5031" s="13" t="e">
        <f ca="1">CalcTable[[#This Row],[ETMult]]*CalcTable[[#This Row],[ETb]]</f>
        <v>#NAME?</v>
      </c>
      <c r="S5031" s="13" t="b">
        <f>INDEX(IRR_LIST,CalcTable[[#This Row],[Day of Week]]+1)</f>
        <v>0</v>
      </c>
      <c r="T5031" s="13">
        <f t="shared" ca="1" si="1574"/>
        <v>0.8</v>
      </c>
      <c r="U5031" s="13" t="b">
        <f ca="1">IF(CalcTable[[#This Row],[IrrPrecip]]&gt;=IC_MM,FALSE,TRUE)</f>
        <v>1</v>
      </c>
      <c r="V5031" s="13" t="b">
        <f t="shared" si="1575"/>
        <v>0</v>
      </c>
      <c r="W5031" s="13" t="e">
        <f ca="1">IF(AND(IRR_DRIP=FALSE,CalcTable[[#This Row],[IrrHours]]&lt;=0),FALSE,TRUE)</f>
        <v>#NAME?</v>
      </c>
      <c r="X5031" s="13" t="e">
        <f ca="1">AND(CalcTable[[#This Row],[IrrDay]],CalcTable[[#This Row],[IrrRain]],CalcTable[[#This Row],[IrrWarm]],CalcTable[[#This Row],[IrrWindy]])</f>
        <v>#NAME?</v>
      </c>
      <c r="Y5031" s="13" t="e">
        <f t="shared" ca="1" si="1576"/>
        <v>#NAME?</v>
      </c>
      <c r="Z5031" s="13" t="e">
        <f ca="1">CalcTable[[#This Row],[IrrHours]]/5</f>
        <v>#NAME?</v>
      </c>
      <c r="AA5031" s="13" t="e">
        <f ca="1">IF(CalcTable[[#This Row],[IrrFlag]]=FALSE,0,MAX(0,CalcTable[[#This Row],[VolRednWind]]*(FCAP*IRR_TARGET-CalcTable[[#This Row],[IWC]])))</f>
        <v>#NAME?</v>
      </c>
      <c r="AB5031" s="13" t="e">
        <f ca="1">CalcTable[[#This Row],[IWC]]+CalcTable[[#This Row],[Eff Precip]]+CalcTable[[#This Row],[IrrAmt]]-CalcTable[[#This Row],[AET]]</f>
        <v>#NAME?</v>
      </c>
      <c r="AC5031" s="13" t="e">
        <f ca="1">IF(CalcTable[[#This Row],[PWC]]&gt;FCAP,MIN(24*PERC,MIN(SAT,CalcTable[[#This Row],[PWC]])-FCAP),0)</f>
        <v>#NAME?</v>
      </c>
      <c r="AD5031" s="13" t="e">
        <f ca="1">IF(CalcTable[[#This Row],[PWC]]&gt;SAT,CalcTable[[#This Row],[PWC]]-SAT,0)</f>
        <v>#NAME?</v>
      </c>
      <c r="AE5031" s="13" t="e">
        <f ca="1">CalcTable[[#This Row],[PWC]]-CalcTable[[#This Row],[PercAmt]]-CalcTable[[#This Row],[Runoff]]</f>
        <v>#NAME?</v>
      </c>
      <c r="AF5031" s="13" t="e">
        <f ca="1">CalcTable[[#This Row],[IrrAmt]]/1000*CUR_IRR_AREA*10000/IRR_EFF</f>
        <v>#NAME?</v>
      </c>
      <c r="AG5031" s="147"/>
      <c r="AH5031" s="13"/>
      <c r="AI5031" s="50">
        <v>0</v>
      </c>
      <c r="AJ5031" s="50">
        <v>0</v>
      </c>
      <c r="AK5031" s="50">
        <v>0</v>
      </c>
      <c r="AL5031" s="50">
        <v>0</v>
      </c>
      <c r="AM5031" s="50"/>
      <c r="AN5031" s="50"/>
      <c r="AO5031" s="50"/>
      <c r="AP5031" s="50"/>
      <c r="AQ5031" s="50"/>
      <c r="AR5031" s="50"/>
      <c r="AS5031" s="50"/>
      <c r="AT5031" s="50"/>
      <c r="AU5031" s="50"/>
      <c r="AV5031" s="50"/>
      <c r="AW5031" s="50"/>
      <c r="AX5031" s="50">
        <f t="shared" si="1587"/>
        <v>0</v>
      </c>
      <c r="AY5031" s="50"/>
      <c r="AZ5031" s="50">
        <f t="shared" si="1577"/>
        <v>0</v>
      </c>
      <c r="BA5031" s="50">
        <f t="shared" si="1578"/>
        <v>0</v>
      </c>
      <c r="BB5031" s="50">
        <f t="shared" si="1579"/>
        <v>0</v>
      </c>
      <c r="BC5031" s="17">
        <f t="shared" si="1580"/>
        <v>19928</v>
      </c>
      <c r="BD5031" s="50">
        <f t="shared" si="1581"/>
        <v>0</v>
      </c>
      <c r="BE5031" s="50">
        <f t="shared" si="1582"/>
        <v>0</v>
      </c>
      <c r="BF5031" s="50">
        <f t="shared" si="1588"/>
        <v>0</v>
      </c>
      <c r="BG5031" s="50"/>
      <c r="BH5031" s="17">
        <f t="shared" si="1583"/>
        <v>0</v>
      </c>
      <c r="BI5031" s="17">
        <f t="shared" si="1591"/>
        <v>5031</v>
      </c>
      <c r="BJ5031" s="17">
        <f t="shared" si="1589"/>
        <v>5031</v>
      </c>
      <c r="BK5031" s="150">
        <f t="shared" si="1590"/>
        <v>33840</v>
      </c>
      <c r="BL5031" s="50" t="e">
        <f t="shared" ca="1" si="1584"/>
        <v>#NAME?</v>
      </c>
      <c r="BM5031" s="50" t="e">
        <f t="shared" ca="1" si="1585"/>
        <v>#NAME?</v>
      </c>
      <c r="BN5031" s="50" t="e">
        <f t="shared" ca="1" si="1586"/>
        <v>#NAME?</v>
      </c>
    </row>
    <row r="5032" spans="1:66" x14ac:dyDescent="0.35">
      <c r="A5032" s="48">
        <v>33841</v>
      </c>
      <c r="B5032" s="17">
        <v>1992</v>
      </c>
      <c r="C5032" s="17">
        <v>8</v>
      </c>
      <c r="D5032" s="17">
        <v>238</v>
      </c>
      <c r="E5032" s="17">
        <v>25</v>
      </c>
      <c r="F5032" s="17">
        <v>3</v>
      </c>
      <c r="G5032" s="50">
        <v>-2.5</v>
      </c>
      <c r="H5032" s="32">
        <v>3.8853169196697532</v>
      </c>
      <c r="I5032" s="50">
        <v>4.5</v>
      </c>
      <c r="J5032" s="13">
        <v>0</v>
      </c>
      <c r="K5032" s="13">
        <f t="shared" si="1572"/>
        <v>0</v>
      </c>
      <c r="L5032" s="13">
        <f t="shared" si="1573"/>
        <v>0</v>
      </c>
      <c r="M5032" s="13" t="e">
        <f ca="1">CalcTable[[#This Row],[IWC]]-AE5031</f>
        <v>#NAME?</v>
      </c>
      <c r="N5032" s="13" t="e">
        <f ca="1">IF(CalcTable[[#This Row],[Day of Year]]&lt;123,FCAP,AE5031)</f>
        <v>#NAME?</v>
      </c>
      <c r="O5032" s="17" t="e">
        <f ca="1">IF(IRR_DRIP,5,COUNTIF('IDET Wind Values'!C5016:G5016,"&lt;="&amp;IRR_MAXWIND))</f>
        <v>#NAME?</v>
      </c>
      <c r="P5032" s="13" t="e">
        <f ca="1">CalcTable[[#This Row],[ET_o]]*KL</f>
        <v>#NAME?</v>
      </c>
      <c r="Q5032" s="13" t="e">
        <f ca="1">IF(WILTPT&lt;=0,1,MAX(0,MIN(1,(CalcTable[[#This Row],[IWC]]-WILTPT)/(MAD-WILTPT))))</f>
        <v>#NAME?</v>
      </c>
      <c r="R5032" s="13" t="e">
        <f ca="1">CalcTable[[#This Row],[ETMult]]*CalcTable[[#This Row],[ETb]]</f>
        <v>#NAME?</v>
      </c>
      <c r="S5032" s="13" t="b">
        <f>INDEX(IRR_LIST,CalcTable[[#This Row],[Day of Week]]+1)</f>
        <v>1</v>
      </c>
      <c r="T5032" s="13">
        <f t="shared" ca="1" si="1574"/>
        <v>0.4</v>
      </c>
      <c r="U5032" s="13" t="b">
        <f ca="1">IF(CalcTable[[#This Row],[IrrPrecip]]&gt;=IC_MM,FALSE,TRUE)</f>
        <v>1</v>
      </c>
      <c r="V5032" s="13" t="b">
        <f t="shared" si="1575"/>
        <v>1</v>
      </c>
      <c r="W5032" s="13" t="e">
        <f ca="1">IF(AND(IRR_DRIP=FALSE,CalcTable[[#This Row],[IrrHours]]&lt;=0),FALSE,TRUE)</f>
        <v>#NAME?</v>
      </c>
      <c r="X5032" s="13" t="e">
        <f ca="1">AND(CalcTable[[#This Row],[IrrDay]],CalcTable[[#This Row],[IrrRain]],CalcTable[[#This Row],[IrrWarm]],CalcTable[[#This Row],[IrrWindy]])</f>
        <v>#NAME?</v>
      </c>
      <c r="Y5032" s="13" t="e">
        <f t="shared" ca="1" si="1576"/>
        <v>#NAME?</v>
      </c>
      <c r="Z5032" s="13" t="e">
        <f ca="1">CalcTable[[#This Row],[IrrHours]]/5</f>
        <v>#NAME?</v>
      </c>
      <c r="AA5032" s="13" t="e">
        <f ca="1">IF(CalcTable[[#This Row],[IrrFlag]]=FALSE,0,MAX(0,CalcTable[[#This Row],[VolRednWind]]*(FCAP*IRR_TARGET-CalcTable[[#This Row],[IWC]])))</f>
        <v>#NAME?</v>
      </c>
      <c r="AB5032" s="13" t="e">
        <f ca="1">CalcTable[[#This Row],[IWC]]+CalcTable[[#This Row],[Eff Precip]]+CalcTable[[#This Row],[IrrAmt]]-CalcTable[[#This Row],[AET]]</f>
        <v>#NAME?</v>
      </c>
      <c r="AC5032" s="13" t="e">
        <f ca="1">IF(CalcTable[[#This Row],[PWC]]&gt;FCAP,MIN(24*PERC,MIN(SAT,CalcTable[[#This Row],[PWC]])-FCAP),0)</f>
        <v>#NAME?</v>
      </c>
      <c r="AD5032" s="13" t="e">
        <f ca="1">IF(CalcTable[[#This Row],[PWC]]&gt;SAT,CalcTable[[#This Row],[PWC]]-SAT,0)</f>
        <v>#NAME?</v>
      </c>
      <c r="AE5032" s="13" t="e">
        <f ca="1">CalcTable[[#This Row],[PWC]]-CalcTable[[#This Row],[PercAmt]]-CalcTable[[#This Row],[Runoff]]</f>
        <v>#NAME?</v>
      </c>
      <c r="AF5032" s="13" t="e">
        <f ca="1">CalcTable[[#This Row],[IrrAmt]]/1000*CUR_IRR_AREA*10000/IRR_EFF</f>
        <v>#NAME?</v>
      </c>
      <c r="AG5032" s="147"/>
      <c r="AH5032" s="13"/>
      <c r="AI5032" s="50">
        <v>0</v>
      </c>
      <c r="AJ5032" s="50">
        <v>0</v>
      </c>
      <c r="AK5032" s="50">
        <v>0</v>
      </c>
      <c r="AL5032" s="50">
        <v>0</v>
      </c>
      <c r="AM5032" s="50"/>
      <c r="AN5032" s="50"/>
      <c r="AO5032" s="50"/>
      <c r="AP5032" s="50"/>
      <c r="AQ5032" s="50"/>
      <c r="AR5032" s="50"/>
      <c r="AS5032" s="50"/>
      <c r="AT5032" s="50"/>
      <c r="AU5032" s="50"/>
      <c r="AV5032" s="50"/>
      <c r="AW5032" s="50"/>
      <c r="AX5032" s="50">
        <f t="shared" si="1587"/>
        <v>0</v>
      </c>
      <c r="AY5032" s="50"/>
      <c r="AZ5032" s="50">
        <f t="shared" si="1577"/>
        <v>0</v>
      </c>
      <c r="BA5032" s="50">
        <f t="shared" si="1578"/>
        <v>0</v>
      </c>
      <c r="BB5032" s="50">
        <f t="shared" si="1579"/>
        <v>0</v>
      </c>
      <c r="BC5032" s="17">
        <f t="shared" si="1580"/>
        <v>19928</v>
      </c>
      <c r="BD5032" s="50">
        <f t="shared" si="1581"/>
        <v>0</v>
      </c>
      <c r="BE5032" s="50">
        <f t="shared" si="1582"/>
        <v>0</v>
      </c>
      <c r="BF5032" s="50">
        <f t="shared" si="1588"/>
        <v>0</v>
      </c>
      <c r="BG5032" s="50"/>
      <c r="BH5032" s="17">
        <f t="shared" si="1583"/>
        <v>0</v>
      </c>
      <c r="BI5032" s="17">
        <f t="shared" si="1591"/>
        <v>5032</v>
      </c>
      <c r="BJ5032" s="17">
        <f t="shared" si="1589"/>
        <v>5032</v>
      </c>
      <c r="BK5032" s="150">
        <f t="shared" si="1590"/>
        <v>33841</v>
      </c>
      <c r="BL5032" s="50" t="e">
        <f t="shared" ca="1" si="1584"/>
        <v>#NAME?</v>
      </c>
      <c r="BM5032" s="50" t="e">
        <f t="shared" ca="1" si="1585"/>
        <v>#NAME?</v>
      </c>
      <c r="BN5032" s="50" t="e">
        <f t="shared" ca="1" si="1586"/>
        <v>#NAME?</v>
      </c>
    </row>
    <row r="5033" spans="1:66" x14ac:dyDescent="0.35">
      <c r="A5033" s="48">
        <v>33842</v>
      </c>
      <c r="B5033" s="17">
        <v>1992</v>
      </c>
      <c r="C5033" s="17">
        <v>8</v>
      </c>
      <c r="D5033" s="17">
        <v>239</v>
      </c>
      <c r="E5033" s="17">
        <v>26</v>
      </c>
      <c r="F5033" s="17">
        <v>4</v>
      </c>
      <c r="G5033" s="50">
        <v>12.4</v>
      </c>
      <c r="H5033" s="32">
        <v>4.678460933796603</v>
      </c>
      <c r="I5033" s="50">
        <v>15.333333333333334</v>
      </c>
      <c r="J5033" s="13">
        <v>0</v>
      </c>
      <c r="K5033" s="13">
        <f t="shared" si="1572"/>
        <v>0</v>
      </c>
      <c r="L5033" s="13">
        <f t="shared" si="1573"/>
        <v>0</v>
      </c>
      <c r="M5033" s="13" t="e">
        <f ca="1">CalcTable[[#This Row],[IWC]]-AE5032</f>
        <v>#NAME?</v>
      </c>
      <c r="N5033" s="13" t="e">
        <f ca="1">IF(CalcTable[[#This Row],[Day of Year]]&lt;123,FCAP,AE5032)</f>
        <v>#NAME?</v>
      </c>
      <c r="O5033" s="17" t="e">
        <f ca="1">IF(IRR_DRIP,5,COUNTIF('IDET Wind Values'!C5017:G5017,"&lt;="&amp;IRR_MAXWIND))</f>
        <v>#NAME?</v>
      </c>
      <c r="P5033" s="13" t="e">
        <f ca="1">CalcTable[[#This Row],[ET_o]]*KL</f>
        <v>#NAME?</v>
      </c>
      <c r="Q5033" s="13" t="e">
        <f ca="1">IF(WILTPT&lt;=0,1,MAX(0,MIN(1,(CalcTable[[#This Row],[IWC]]-WILTPT)/(MAD-WILTPT))))</f>
        <v>#NAME?</v>
      </c>
      <c r="R5033" s="13" t="e">
        <f ca="1">CalcTable[[#This Row],[ETMult]]*CalcTable[[#This Row],[ETb]]</f>
        <v>#NAME?</v>
      </c>
      <c r="S5033" s="13" t="b">
        <f>INDEX(IRR_LIST,CalcTable[[#This Row],[Day of Week]]+1)</f>
        <v>0</v>
      </c>
      <c r="T5033" s="13">
        <f t="shared" ca="1" si="1574"/>
        <v>0</v>
      </c>
      <c r="U5033" s="13" t="b">
        <f ca="1">IF(CalcTable[[#This Row],[IrrPrecip]]&gt;=IC_MM,FALSE,TRUE)</f>
        <v>1</v>
      </c>
      <c r="V5033" s="13" t="b">
        <f t="shared" si="1575"/>
        <v>1</v>
      </c>
      <c r="W5033" s="13" t="e">
        <f ca="1">IF(AND(IRR_DRIP=FALSE,CalcTable[[#This Row],[IrrHours]]&lt;=0),FALSE,TRUE)</f>
        <v>#NAME?</v>
      </c>
      <c r="X5033" s="13" t="e">
        <f ca="1">AND(CalcTable[[#This Row],[IrrDay]],CalcTable[[#This Row],[IrrRain]],CalcTable[[#This Row],[IrrWarm]],CalcTable[[#This Row],[IrrWindy]])</f>
        <v>#NAME?</v>
      </c>
      <c r="Y5033" s="13" t="e">
        <f t="shared" ca="1" si="1576"/>
        <v>#NAME?</v>
      </c>
      <c r="Z5033" s="13" t="e">
        <f ca="1">CalcTable[[#This Row],[IrrHours]]/5</f>
        <v>#NAME?</v>
      </c>
      <c r="AA5033" s="13" t="e">
        <f ca="1">IF(CalcTable[[#This Row],[IrrFlag]]=FALSE,0,MAX(0,CalcTable[[#This Row],[VolRednWind]]*(FCAP*IRR_TARGET-CalcTable[[#This Row],[IWC]])))</f>
        <v>#NAME?</v>
      </c>
      <c r="AB5033" s="13" t="e">
        <f ca="1">CalcTable[[#This Row],[IWC]]+CalcTable[[#This Row],[Eff Precip]]+CalcTable[[#This Row],[IrrAmt]]-CalcTable[[#This Row],[AET]]</f>
        <v>#NAME?</v>
      </c>
      <c r="AC5033" s="13" t="e">
        <f ca="1">IF(CalcTable[[#This Row],[PWC]]&gt;FCAP,MIN(24*PERC,MIN(SAT,CalcTable[[#This Row],[PWC]])-FCAP),0)</f>
        <v>#NAME?</v>
      </c>
      <c r="AD5033" s="13" t="e">
        <f ca="1">IF(CalcTable[[#This Row],[PWC]]&gt;SAT,CalcTable[[#This Row],[PWC]]-SAT,0)</f>
        <v>#NAME?</v>
      </c>
      <c r="AE5033" s="13" t="e">
        <f ca="1">CalcTable[[#This Row],[PWC]]-CalcTable[[#This Row],[PercAmt]]-CalcTable[[#This Row],[Runoff]]</f>
        <v>#NAME?</v>
      </c>
      <c r="AF5033" s="13" t="e">
        <f ca="1">CalcTable[[#This Row],[IrrAmt]]/1000*CUR_IRR_AREA*10000/IRR_EFF</f>
        <v>#NAME?</v>
      </c>
      <c r="AG5033" s="147"/>
      <c r="AH5033" s="13"/>
      <c r="AI5033" s="50">
        <v>0</v>
      </c>
      <c r="AJ5033" s="50">
        <v>0</v>
      </c>
      <c r="AK5033" s="50">
        <v>4.5641940375746914</v>
      </c>
      <c r="AL5033" s="50">
        <v>9.9604900134489291</v>
      </c>
      <c r="AM5033" s="50"/>
      <c r="AN5033" s="50"/>
      <c r="AO5033" s="50"/>
      <c r="AP5033" s="50"/>
      <c r="AQ5033" s="50"/>
      <c r="AR5033" s="50"/>
      <c r="AS5033" s="50"/>
      <c r="AT5033" s="50"/>
      <c r="AU5033" s="50"/>
      <c r="AV5033" s="50"/>
      <c r="AW5033" s="50"/>
      <c r="AX5033" s="50">
        <f t="shared" si="1587"/>
        <v>14.52468405102362</v>
      </c>
      <c r="AY5033" s="50"/>
      <c r="AZ5033" s="50">
        <f t="shared" si="1577"/>
        <v>359.11588627893082</v>
      </c>
      <c r="BA5033" s="50">
        <f t="shared" si="1578"/>
        <v>552.92445982629033</v>
      </c>
      <c r="BB5033" s="50">
        <f t="shared" si="1579"/>
        <v>570.02521631576315</v>
      </c>
      <c r="BC5033" s="17">
        <f t="shared" si="1580"/>
        <v>19928</v>
      </c>
      <c r="BD5033" s="50">
        <f t="shared" si="1581"/>
        <v>14.52468405102362</v>
      </c>
      <c r="BE5033" s="50">
        <f t="shared" si="1582"/>
        <v>359.11588627893082</v>
      </c>
      <c r="BF5033" s="50">
        <f t="shared" si="1588"/>
        <v>587.39926801600984</v>
      </c>
      <c r="BG5033" s="50"/>
      <c r="BH5033" s="17">
        <f t="shared" si="1583"/>
        <v>0</v>
      </c>
      <c r="BI5033" s="17">
        <f t="shared" si="1591"/>
        <v>5033</v>
      </c>
      <c r="BJ5033" s="17">
        <f t="shared" si="1589"/>
        <v>5033</v>
      </c>
      <c r="BK5033" s="150">
        <f t="shared" si="1590"/>
        <v>33842</v>
      </c>
      <c r="BL5033" s="50" t="e">
        <f t="shared" ca="1" si="1584"/>
        <v>#NAME?</v>
      </c>
      <c r="BM5033" s="50" t="e">
        <f t="shared" ca="1" si="1585"/>
        <v>#NAME?</v>
      </c>
      <c r="BN5033" s="50" t="e">
        <f t="shared" ca="1" si="1586"/>
        <v>#NAME?</v>
      </c>
    </row>
    <row r="5034" spans="1:66" x14ac:dyDescent="0.35">
      <c r="A5034" s="48">
        <v>33843</v>
      </c>
      <c r="B5034" s="17">
        <v>1992</v>
      </c>
      <c r="C5034" s="17">
        <v>8</v>
      </c>
      <c r="D5034" s="17">
        <v>240</v>
      </c>
      <c r="E5034" s="17">
        <v>27</v>
      </c>
      <c r="F5034" s="17">
        <v>5</v>
      </c>
      <c r="G5034" s="50">
        <v>10</v>
      </c>
      <c r="H5034" s="32">
        <v>3.9950842315397344</v>
      </c>
      <c r="I5034" s="50">
        <v>12.166666666666666</v>
      </c>
      <c r="J5034" s="13">
        <v>0.6</v>
      </c>
      <c r="K5034" s="13">
        <f t="shared" si="1572"/>
        <v>0.6</v>
      </c>
      <c r="L5034" s="13">
        <f t="shared" si="1573"/>
        <v>0</v>
      </c>
      <c r="M5034" s="13" t="e">
        <f ca="1">CalcTable[[#This Row],[IWC]]-AE5033</f>
        <v>#NAME?</v>
      </c>
      <c r="N5034" s="13" t="e">
        <f ca="1">IF(CalcTable[[#This Row],[Day of Year]]&lt;123,FCAP,AE5033)</f>
        <v>#NAME?</v>
      </c>
      <c r="O5034" s="17" t="e">
        <f ca="1">IF(IRR_DRIP,5,COUNTIF('IDET Wind Values'!C5018:G5018,"&lt;="&amp;IRR_MAXWIND))</f>
        <v>#NAME?</v>
      </c>
      <c r="P5034" s="13" t="e">
        <f ca="1">CalcTable[[#This Row],[ET_o]]*KL</f>
        <v>#NAME?</v>
      </c>
      <c r="Q5034" s="13" t="e">
        <f ca="1">IF(WILTPT&lt;=0,1,MAX(0,MIN(1,(CalcTable[[#This Row],[IWC]]-WILTPT)/(MAD-WILTPT))))</f>
        <v>#NAME?</v>
      </c>
      <c r="R5034" s="13" t="e">
        <f ca="1">CalcTable[[#This Row],[ETMult]]*CalcTable[[#This Row],[ETb]]</f>
        <v>#NAME?</v>
      </c>
      <c r="S5034" s="13" t="b">
        <f>INDEX(IRR_LIST,CalcTable[[#This Row],[Day of Week]]+1)</f>
        <v>1</v>
      </c>
      <c r="T5034" s="13">
        <f t="shared" ca="1" si="1574"/>
        <v>0</v>
      </c>
      <c r="U5034" s="13" t="b">
        <f ca="1">IF(CalcTable[[#This Row],[IrrPrecip]]&gt;=IC_MM,FALSE,TRUE)</f>
        <v>1</v>
      </c>
      <c r="V5034" s="13" t="b">
        <f t="shared" si="1575"/>
        <v>1</v>
      </c>
      <c r="W5034" s="13" t="e">
        <f ca="1">IF(AND(IRR_DRIP=FALSE,CalcTable[[#This Row],[IrrHours]]&lt;=0),FALSE,TRUE)</f>
        <v>#NAME?</v>
      </c>
      <c r="X5034" s="13" t="e">
        <f ca="1">AND(CalcTable[[#This Row],[IrrDay]],CalcTable[[#This Row],[IrrRain]],CalcTable[[#This Row],[IrrWarm]],CalcTable[[#This Row],[IrrWindy]])</f>
        <v>#NAME?</v>
      </c>
      <c r="Y5034" s="13" t="e">
        <f t="shared" ca="1" si="1576"/>
        <v>#NAME?</v>
      </c>
      <c r="Z5034" s="13" t="e">
        <f ca="1">CalcTable[[#This Row],[IrrHours]]/5</f>
        <v>#NAME?</v>
      </c>
      <c r="AA5034" s="13" t="e">
        <f ca="1">IF(CalcTable[[#This Row],[IrrFlag]]=FALSE,0,MAX(0,CalcTable[[#This Row],[VolRednWind]]*(FCAP*IRR_TARGET-CalcTable[[#This Row],[IWC]])))</f>
        <v>#NAME?</v>
      </c>
      <c r="AB5034" s="13" t="e">
        <f ca="1">CalcTable[[#This Row],[IWC]]+CalcTable[[#This Row],[Eff Precip]]+CalcTable[[#This Row],[IrrAmt]]-CalcTable[[#This Row],[AET]]</f>
        <v>#NAME?</v>
      </c>
      <c r="AC5034" s="13" t="e">
        <f ca="1">IF(CalcTable[[#This Row],[PWC]]&gt;FCAP,MIN(24*PERC,MIN(SAT,CalcTable[[#This Row],[PWC]])-FCAP),0)</f>
        <v>#NAME?</v>
      </c>
      <c r="AD5034" s="13" t="e">
        <f ca="1">IF(CalcTable[[#This Row],[PWC]]&gt;SAT,CalcTable[[#This Row],[PWC]]-SAT,0)</f>
        <v>#NAME?</v>
      </c>
      <c r="AE5034" s="13" t="e">
        <f ca="1">CalcTable[[#This Row],[PWC]]-CalcTable[[#This Row],[PercAmt]]-CalcTable[[#This Row],[Runoff]]</f>
        <v>#NAME?</v>
      </c>
      <c r="AF5034" s="13" t="e">
        <f ca="1">CalcTable[[#This Row],[IrrAmt]]/1000*CUR_IRR_AREA*10000/IRR_EFF</f>
        <v>#NAME?</v>
      </c>
      <c r="AG5034" s="147"/>
      <c r="AH5034" s="13"/>
      <c r="AI5034" s="50">
        <v>6.7533457397871235</v>
      </c>
      <c r="AJ5034" s="50">
        <v>11.204080279245128</v>
      </c>
      <c r="AK5034" s="50">
        <v>0</v>
      </c>
      <c r="AL5034" s="50">
        <v>0</v>
      </c>
      <c r="AM5034" s="50"/>
      <c r="AN5034" s="50"/>
      <c r="AO5034" s="50"/>
      <c r="AP5034" s="50"/>
      <c r="AQ5034" s="50"/>
      <c r="AR5034" s="50"/>
      <c r="AS5034" s="50"/>
      <c r="AT5034" s="50"/>
      <c r="AU5034" s="50"/>
      <c r="AV5034" s="50"/>
      <c r="AW5034" s="50"/>
      <c r="AX5034" s="50">
        <f t="shared" si="1587"/>
        <v>17.957426019032251</v>
      </c>
      <c r="AY5034" s="50"/>
      <c r="AZ5034" s="50">
        <f t="shared" si="1577"/>
        <v>427.70209237473489</v>
      </c>
      <c r="BA5034" s="50">
        <f t="shared" si="1578"/>
        <v>694.64116046611457</v>
      </c>
      <c r="BB5034" s="50">
        <f t="shared" si="1579"/>
        <v>719.02078417534517</v>
      </c>
      <c r="BC5034" s="17">
        <f t="shared" si="1580"/>
        <v>19928</v>
      </c>
      <c r="BD5034" s="50">
        <f t="shared" si="1581"/>
        <v>17.957426019032251</v>
      </c>
      <c r="BE5034" s="50">
        <f t="shared" si="1582"/>
        <v>427.70209237473489</v>
      </c>
      <c r="BF5034" s="50">
        <f t="shared" si="1588"/>
        <v>699.58446726775935</v>
      </c>
      <c r="BG5034" s="50"/>
      <c r="BH5034" s="17">
        <f t="shared" si="1583"/>
        <v>0</v>
      </c>
      <c r="BI5034" s="17">
        <f t="shared" si="1591"/>
        <v>5034</v>
      </c>
      <c r="BJ5034" s="17">
        <f t="shared" si="1589"/>
        <v>5034</v>
      </c>
      <c r="BK5034" s="150">
        <f t="shared" si="1590"/>
        <v>33843</v>
      </c>
      <c r="BL5034" s="50" t="e">
        <f t="shared" ca="1" si="1584"/>
        <v>#NAME?</v>
      </c>
      <c r="BM5034" s="50" t="e">
        <f t="shared" ca="1" si="1585"/>
        <v>#NAME?</v>
      </c>
      <c r="BN5034" s="50" t="e">
        <f t="shared" ca="1" si="1586"/>
        <v>#NAME?</v>
      </c>
    </row>
    <row r="5035" spans="1:66" x14ac:dyDescent="0.35">
      <c r="A5035" s="48">
        <v>33844</v>
      </c>
      <c r="B5035" s="17">
        <v>1992</v>
      </c>
      <c r="C5035" s="17">
        <v>8</v>
      </c>
      <c r="D5035" s="17">
        <v>241</v>
      </c>
      <c r="E5035" s="17">
        <v>28</v>
      </c>
      <c r="F5035" s="17">
        <v>6</v>
      </c>
      <c r="G5035" s="50">
        <v>3.4</v>
      </c>
      <c r="H5035" s="32">
        <v>3.4462898943242362</v>
      </c>
      <c r="I5035" s="50">
        <v>10.5</v>
      </c>
      <c r="J5035" s="13">
        <v>8</v>
      </c>
      <c r="K5035" s="13">
        <f t="shared" si="1572"/>
        <v>8</v>
      </c>
      <c r="L5035" s="13">
        <f t="shared" si="1573"/>
        <v>2.25</v>
      </c>
      <c r="M5035" s="13" t="e">
        <f ca="1">CalcTable[[#This Row],[IWC]]-AE5034</f>
        <v>#NAME?</v>
      </c>
      <c r="N5035" s="13" t="e">
        <f ca="1">IF(CalcTable[[#This Row],[Day of Year]]&lt;123,FCAP,AE5034)</f>
        <v>#NAME?</v>
      </c>
      <c r="O5035" s="17" t="e">
        <f ca="1">IF(IRR_DRIP,5,COUNTIF('IDET Wind Values'!C5019:G5019,"&lt;="&amp;IRR_MAXWIND))</f>
        <v>#NAME?</v>
      </c>
      <c r="P5035" s="13" t="e">
        <f ca="1">CalcTable[[#This Row],[ET_o]]*KL</f>
        <v>#NAME?</v>
      </c>
      <c r="Q5035" s="13" t="e">
        <f ca="1">IF(WILTPT&lt;=0,1,MAX(0,MIN(1,(CalcTable[[#This Row],[IWC]]-WILTPT)/(MAD-WILTPT))))</f>
        <v>#NAME?</v>
      </c>
      <c r="R5035" s="13" t="e">
        <f ca="1">CalcTable[[#This Row],[ETMult]]*CalcTable[[#This Row],[ETb]]</f>
        <v>#NAME?</v>
      </c>
      <c r="S5035" s="13" t="b">
        <f>INDEX(IRR_LIST,CalcTable[[#This Row],[Day of Week]]+1)</f>
        <v>0</v>
      </c>
      <c r="T5035" s="13">
        <f t="shared" ca="1" si="1574"/>
        <v>0.6</v>
      </c>
      <c r="U5035" s="13" t="b">
        <f ca="1">IF(CalcTable[[#This Row],[IrrPrecip]]&gt;=IC_MM,FALSE,TRUE)</f>
        <v>1</v>
      </c>
      <c r="V5035" s="13" t="b">
        <f t="shared" si="1575"/>
        <v>1</v>
      </c>
      <c r="W5035" s="13" t="e">
        <f ca="1">IF(AND(IRR_DRIP=FALSE,CalcTable[[#This Row],[IrrHours]]&lt;=0),FALSE,TRUE)</f>
        <v>#NAME?</v>
      </c>
      <c r="X5035" s="13" t="e">
        <f ca="1">AND(CalcTable[[#This Row],[IrrDay]],CalcTable[[#This Row],[IrrRain]],CalcTable[[#This Row],[IrrWarm]],CalcTable[[#This Row],[IrrWindy]])</f>
        <v>#NAME?</v>
      </c>
      <c r="Y5035" s="13" t="e">
        <f t="shared" ca="1" si="1576"/>
        <v>#NAME?</v>
      </c>
      <c r="Z5035" s="13" t="e">
        <f ca="1">CalcTable[[#This Row],[IrrHours]]/5</f>
        <v>#NAME?</v>
      </c>
      <c r="AA5035" s="13" t="e">
        <f ca="1">IF(CalcTable[[#This Row],[IrrFlag]]=FALSE,0,MAX(0,CalcTable[[#This Row],[VolRednWind]]*(FCAP*IRR_TARGET-CalcTable[[#This Row],[IWC]])))</f>
        <v>#NAME?</v>
      </c>
      <c r="AB5035" s="13" t="e">
        <f ca="1">CalcTable[[#This Row],[IWC]]+CalcTable[[#This Row],[Eff Precip]]+CalcTable[[#This Row],[IrrAmt]]-CalcTable[[#This Row],[AET]]</f>
        <v>#NAME?</v>
      </c>
      <c r="AC5035" s="13" t="e">
        <f ca="1">IF(CalcTable[[#This Row],[PWC]]&gt;FCAP,MIN(24*PERC,MIN(SAT,CalcTable[[#This Row],[PWC]])-FCAP),0)</f>
        <v>#NAME?</v>
      </c>
      <c r="AD5035" s="13" t="e">
        <f ca="1">IF(CalcTable[[#This Row],[PWC]]&gt;SAT,CalcTable[[#This Row],[PWC]]-SAT,0)</f>
        <v>#NAME?</v>
      </c>
      <c r="AE5035" s="13" t="e">
        <f ca="1">CalcTable[[#This Row],[PWC]]-CalcTable[[#This Row],[PercAmt]]-CalcTable[[#This Row],[Runoff]]</f>
        <v>#NAME?</v>
      </c>
      <c r="AF5035" s="13" t="e">
        <f ca="1">CalcTable[[#This Row],[IrrAmt]]/1000*CUR_IRR_AREA*10000/IRR_EFF</f>
        <v>#NAME?</v>
      </c>
      <c r="AG5035" s="147"/>
      <c r="AH5035" s="13"/>
      <c r="AI5035" s="50">
        <v>0</v>
      </c>
      <c r="AJ5035" s="50">
        <v>0</v>
      </c>
      <c r="AK5035" s="50">
        <v>0</v>
      </c>
      <c r="AL5035" s="50">
        <v>4.4772963273468562</v>
      </c>
      <c r="AM5035" s="50"/>
      <c r="AN5035" s="50"/>
      <c r="AO5035" s="50"/>
      <c r="AP5035" s="50"/>
      <c r="AQ5035" s="50"/>
      <c r="AR5035" s="50"/>
      <c r="AS5035" s="50"/>
      <c r="AT5035" s="50"/>
      <c r="AU5035" s="50"/>
      <c r="AV5035" s="50"/>
      <c r="AW5035" s="50"/>
      <c r="AX5035" s="50">
        <f t="shared" si="1587"/>
        <v>4.4772963273468562</v>
      </c>
      <c r="AY5035" s="50"/>
      <c r="AZ5035" s="50">
        <f t="shared" si="1577"/>
        <v>131.33402560217445</v>
      </c>
      <c r="BA5035" s="50">
        <f t="shared" si="1578"/>
        <v>202.21270608588765</v>
      </c>
      <c r="BB5035" s="50">
        <f t="shared" si="1579"/>
        <v>208.46670730503882</v>
      </c>
      <c r="BC5035" s="17">
        <f t="shared" si="1580"/>
        <v>19928</v>
      </c>
      <c r="BD5035" s="50">
        <f t="shared" si="1581"/>
        <v>4.4772963273468562</v>
      </c>
      <c r="BE5035" s="50">
        <f t="shared" si="1582"/>
        <v>131.33402560217445</v>
      </c>
      <c r="BF5035" s="50">
        <f t="shared" si="1588"/>
        <v>214.82065665118768</v>
      </c>
      <c r="BG5035" s="50"/>
      <c r="BH5035" s="17">
        <f t="shared" si="1583"/>
        <v>0</v>
      </c>
      <c r="BI5035" s="17">
        <f t="shared" si="1591"/>
        <v>5035</v>
      </c>
      <c r="BJ5035" s="17">
        <f t="shared" si="1589"/>
        <v>5035</v>
      </c>
      <c r="BK5035" s="150">
        <f t="shared" si="1590"/>
        <v>33844</v>
      </c>
      <c r="BL5035" s="50" t="e">
        <f t="shared" ca="1" si="1584"/>
        <v>#NAME?</v>
      </c>
      <c r="BM5035" s="50" t="e">
        <f t="shared" ca="1" si="1585"/>
        <v>#NAME?</v>
      </c>
      <c r="BN5035" s="50" t="e">
        <f t="shared" ca="1" si="1586"/>
        <v>#NAME?</v>
      </c>
    </row>
    <row r="5036" spans="1:66" x14ac:dyDescent="0.35">
      <c r="A5036" s="48">
        <v>33845</v>
      </c>
      <c r="B5036" s="17">
        <v>1992</v>
      </c>
      <c r="C5036" s="17">
        <v>8</v>
      </c>
      <c r="D5036" s="17">
        <v>242</v>
      </c>
      <c r="E5036" s="17">
        <v>29</v>
      </c>
      <c r="F5036" s="17">
        <v>7</v>
      </c>
      <c r="G5036" s="50">
        <v>3.6</v>
      </c>
      <c r="H5036" s="32">
        <v>3.2173169498345722</v>
      </c>
      <c r="I5036" s="50">
        <v>22</v>
      </c>
      <c r="J5036" s="13">
        <v>0</v>
      </c>
      <c r="K5036" s="13">
        <f t="shared" si="1572"/>
        <v>0</v>
      </c>
      <c r="L5036" s="13">
        <f t="shared" si="1573"/>
        <v>0</v>
      </c>
      <c r="M5036" s="13" t="e">
        <f ca="1">CalcTable[[#This Row],[IWC]]-AE5035</f>
        <v>#NAME?</v>
      </c>
      <c r="N5036" s="13" t="e">
        <f ca="1">IF(CalcTable[[#This Row],[Day of Year]]&lt;123,FCAP,AE5035)</f>
        <v>#NAME?</v>
      </c>
      <c r="O5036" s="17" t="e">
        <f ca="1">IF(IRR_DRIP,5,COUNTIF('IDET Wind Values'!C5020:G5020,"&lt;="&amp;IRR_MAXWIND))</f>
        <v>#NAME?</v>
      </c>
      <c r="P5036" s="13" t="e">
        <f ca="1">CalcTable[[#This Row],[ET_o]]*KL</f>
        <v>#NAME?</v>
      </c>
      <c r="Q5036" s="13" t="e">
        <f ca="1">IF(WILTPT&lt;=0,1,MAX(0,MIN(1,(CalcTable[[#This Row],[IWC]]-WILTPT)/(MAD-WILTPT))))</f>
        <v>#NAME?</v>
      </c>
      <c r="R5036" s="13" t="e">
        <f ca="1">CalcTable[[#This Row],[ETMult]]*CalcTable[[#This Row],[ETb]]</f>
        <v>#NAME?</v>
      </c>
      <c r="S5036" s="13" t="b">
        <f>INDEX(IRR_LIST,CalcTable[[#This Row],[Day of Week]]+1)</f>
        <v>0</v>
      </c>
      <c r="T5036" s="13">
        <f t="shared" ca="1" si="1574"/>
        <v>8.6</v>
      </c>
      <c r="U5036" s="13" t="b">
        <f ca="1">IF(CalcTable[[#This Row],[IrrPrecip]]&gt;=IC_MM,FALSE,TRUE)</f>
        <v>1</v>
      </c>
      <c r="V5036" s="13" t="b">
        <f t="shared" si="1575"/>
        <v>1</v>
      </c>
      <c r="W5036" s="13" t="e">
        <f ca="1">IF(AND(IRR_DRIP=FALSE,CalcTable[[#This Row],[IrrHours]]&lt;=0),FALSE,TRUE)</f>
        <v>#NAME?</v>
      </c>
      <c r="X5036" s="13" t="e">
        <f ca="1">AND(CalcTable[[#This Row],[IrrDay]],CalcTable[[#This Row],[IrrRain]],CalcTable[[#This Row],[IrrWarm]],CalcTable[[#This Row],[IrrWindy]])</f>
        <v>#NAME?</v>
      </c>
      <c r="Y5036" s="13" t="e">
        <f t="shared" ca="1" si="1576"/>
        <v>#NAME?</v>
      </c>
      <c r="Z5036" s="13" t="e">
        <f ca="1">CalcTable[[#This Row],[IrrHours]]/5</f>
        <v>#NAME?</v>
      </c>
      <c r="AA5036" s="13" t="e">
        <f ca="1">IF(CalcTable[[#This Row],[IrrFlag]]=FALSE,0,MAX(0,CalcTable[[#This Row],[VolRednWind]]*(FCAP*IRR_TARGET-CalcTable[[#This Row],[IWC]])))</f>
        <v>#NAME?</v>
      </c>
      <c r="AB5036" s="13" t="e">
        <f ca="1">CalcTable[[#This Row],[IWC]]+CalcTable[[#This Row],[Eff Precip]]+CalcTable[[#This Row],[IrrAmt]]-CalcTable[[#This Row],[AET]]</f>
        <v>#NAME?</v>
      </c>
      <c r="AC5036" s="13" t="e">
        <f ca="1">IF(CalcTable[[#This Row],[PWC]]&gt;FCAP,MIN(24*PERC,MIN(SAT,CalcTable[[#This Row],[PWC]])-FCAP),0)</f>
        <v>#NAME?</v>
      </c>
      <c r="AD5036" s="13" t="e">
        <f ca="1">IF(CalcTable[[#This Row],[PWC]]&gt;SAT,CalcTable[[#This Row],[PWC]]-SAT,0)</f>
        <v>#NAME?</v>
      </c>
      <c r="AE5036" s="13" t="e">
        <f ca="1">CalcTable[[#This Row],[PWC]]-CalcTable[[#This Row],[PercAmt]]-CalcTable[[#This Row],[Runoff]]</f>
        <v>#NAME?</v>
      </c>
      <c r="AF5036" s="13" t="e">
        <f ca="1">CalcTable[[#This Row],[IrrAmt]]/1000*CUR_IRR_AREA*10000/IRR_EFF</f>
        <v>#NAME?</v>
      </c>
      <c r="AG5036" s="147"/>
      <c r="AH5036" s="13"/>
      <c r="AI5036" s="50">
        <v>0</v>
      </c>
      <c r="AJ5036" s="50">
        <v>0</v>
      </c>
      <c r="AK5036" s="50">
        <v>1.6211513326746791</v>
      </c>
      <c r="AL5036" s="50">
        <v>0</v>
      </c>
      <c r="AM5036" s="50"/>
      <c r="AN5036" s="50"/>
      <c r="AO5036" s="50"/>
      <c r="AP5036" s="50"/>
      <c r="AQ5036" s="50"/>
      <c r="AR5036" s="50"/>
      <c r="AS5036" s="50"/>
      <c r="AT5036" s="50"/>
      <c r="AU5036" s="50"/>
      <c r="AV5036" s="50"/>
      <c r="AW5036" s="50"/>
      <c r="AX5036" s="50">
        <f t="shared" si="1587"/>
        <v>1.6211513326746791</v>
      </c>
      <c r="AY5036" s="50"/>
      <c r="AZ5036" s="50">
        <f t="shared" si="1577"/>
        <v>23.776886212561962</v>
      </c>
      <c r="BA5036" s="50">
        <f t="shared" si="1578"/>
        <v>36.60885654950016</v>
      </c>
      <c r="BB5036" s="50">
        <f t="shared" si="1579"/>
        <v>37.741089226288828</v>
      </c>
      <c r="BC5036" s="17">
        <f t="shared" si="1580"/>
        <v>19928</v>
      </c>
      <c r="BD5036" s="50">
        <f t="shared" si="1581"/>
        <v>1.6211513326746791</v>
      </c>
      <c r="BE5036" s="50">
        <f t="shared" si="1582"/>
        <v>23.776886212561962</v>
      </c>
      <c r="BF5036" s="50">
        <f t="shared" si="1588"/>
        <v>38.891416644572601</v>
      </c>
      <c r="BG5036" s="50"/>
      <c r="BH5036" s="17">
        <f t="shared" si="1583"/>
        <v>0</v>
      </c>
      <c r="BI5036" s="17">
        <f t="shared" si="1591"/>
        <v>5036</v>
      </c>
      <c r="BJ5036" s="17">
        <f t="shared" si="1589"/>
        <v>5036</v>
      </c>
      <c r="BK5036" s="150">
        <f t="shared" si="1590"/>
        <v>33845</v>
      </c>
      <c r="BL5036" s="50" t="e">
        <f t="shared" ca="1" si="1584"/>
        <v>#NAME?</v>
      </c>
      <c r="BM5036" s="50" t="e">
        <f t="shared" ca="1" si="1585"/>
        <v>#NAME?</v>
      </c>
      <c r="BN5036" s="50" t="e">
        <f t="shared" ca="1" si="1586"/>
        <v>#NAME?</v>
      </c>
    </row>
    <row r="5037" spans="1:66" x14ac:dyDescent="0.35">
      <c r="A5037" s="48">
        <v>33846</v>
      </c>
      <c r="B5037" s="17">
        <v>1992</v>
      </c>
      <c r="C5037" s="17">
        <v>8</v>
      </c>
      <c r="D5037" s="17">
        <v>243</v>
      </c>
      <c r="E5037" s="17">
        <v>30</v>
      </c>
      <c r="F5037" s="17">
        <v>1</v>
      </c>
      <c r="G5037" s="50">
        <v>5.8</v>
      </c>
      <c r="H5037" s="32">
        <v>3.3707711898805583</v>
      </c>
      <c r="I5037" s="50">
        <v>7.833333333333333</v>
      </c>
      <c r="J5037" s="13">
        <v>0</v>
      </c>
      <c r="K5037" s="13">
        <f t="shared" si="1572"/>
        <v>0</v>
      </c>
      <c r="L5037" s="13">
        <f t="shared" si="1573"/>
        <v>0</v>
      </c>
      <c r="M5037" s="13" t="e">
        <f ca="1">CalcTable[[#This Row],[IWC]]-AE5036</f>
        <v>#NAME?</v>
      </c>
      <c r="N5037" s="13" t="e">
        <f ca="1">IF(CalcTable[[#This Row],[Day of Year]]&lt;123,FCAP,AE5036)</f>
        <v>#NAME?</v>
      </c>
      <c r="O5037" s="17" t="e">
        <f ca="1">IF(IRR_DRIP,5,COUNTIF('IDET Wind Values'!C5021:G5021,"&lt;="&amp;IRR_MAXWIND))</f>
        <v>#NAME?</v>
      </c>
      <c r="P5037" s="13" t="e">
        <f ca="1">CalcTable[[#This Row],[ET_o]]*KL</f>
        <v>#NAME?</v>
      </c>
      <c r="Q5037" s="13" t="e">
        <f ca="1">IF(WILTPT&lt;=0,1,MAX(0,MIN(1,(CalcTable[[#This Row],[IWC]]-WILTPT)/(MAD-WILTPT))))</f>
        <v>#NAME?</v>
      </c>
      <c r="R5037" s="13" t="e">
        <f ca="1">CalcTable[[#This Row],[ETMult]]*CalcTable[[#This Row],[ETb]]</f>
        <v>#NAME?</v>
      </c>
      <c r="S5037" s="13" t="b">
        <f>INDEX(IRR_LIST,CalcTable[[#This Row],[Day of Week]]+1)</f>
        <v>1</v>
      </c>
      <c r="T5037" s="13">
        <f t="shared" ca="1" si="1574"/>
        <v>8</v>
      </c>
      <c r="U5037" s="13" t="b">
        <f ca="1">IF(CalcTable[[#This Row],[IrrPrecip]]&gt;=IC_MM,FALSE,TRUE)</f>
        <v>1</v>
      </c>
      <c r="V5037" s="13" t="b">
        <f t="shared" si="1575"/>
        <v>1</v>
      </c>
      <c r="W5037" s="13" t="e">
        <f ca="1">IF(AND(IRR_DRIP=FALSE,CalcTable[[#This Row],[IrrHours]]&lt;=0),FALSE,TRUE)</f>
        <v>#NAME?</v>
      </c>
      <c r="X5037" s="13" t="e">
        <f ca="1">AND(CalcTable[[#This Row],[IrrDay]],CalcTable[[#This Row],[IrrRain]],CalcTable[[#This Row],[IrrWarm]],CalcTable[[#This Row],[IrrWindy]])</f>
        <v>#NAME?</v>
      </c>
      <c r="Y5037" s="13" t="e">
        <f t="shared" ca="1" si="1576"/>
        <v>#NAME?</v>
      </c>
      <c r="Z5037" s="13" t="e">
        <f ca="1">CalcTable[[#This Row],[IrrHours]]/5</f>
        <v>#NAME?</v>
      </c>
      <c r="AA5037" s="13" t="e">
        <f ca="1">IF(CalcTable[[#This Row],[IrrFlag]]=FALSE,0,MAX(0,CalcTable[[#This Row],[VolRednWind]]*(FCAP*IRR_TARGET-CalcTable[[#This Row],[IWC]])))</f>
        <v>#NAME?</v>
      </c>
      <c r="AB5037" s="13" t="e">
        <f ca="1">CalcTable[[#This Row],[IWC]]+CalcTable[[#This Row],[Eff Precip]]+CalcTable[[#This Row],[IrrAmt]]-CalcTable[[#This Row],[AET]]</f>
        <v>#NAME?</v>
      </c>
      <c r="AC5037" s="13" t="e">
        <f ca="1">IF(CalcTable[[#This Row],[PWC]]&gt;FCAP,MIN(24*PERC,MIN(SAT,CalcTable[[#This Row],[PWC]])-FCAP),0)</f>
        <v>#NAME?</v>
      </c>
      <c r="AD5037" s="13" t="e">
        <f ca="1">IF(CalcTable[[#This Row],[PWC]]&gt;SAT,CalcTable[[#This Row],[PWC]]-SAT,0)</f>
        <v>#NAME?</v>
      </c>
      <c r="AE5037" s="13" t="e">
        <f ca="1">CalcTable[[#This Row],[PWC]]-CalcTable[[#This Row],[PercAmt]]-CalcTable[[#This Row],[Runoff]]</f>
        <v>#NAME?</v>
      </c>
      <c r="AF5037" s="13" t="e">
        <f ca="1">CalcTable[[#This Row],[IrrAmt]]/1000*CUR_IRR_AREA*10000/IRR_EFF</f>
        <v>#NAME?</v>
      </c>
      <c r="AG5037" s="147"/>
      <c r="AH5037" s="13"/>
      <c r="AI5037" s="50">
        <v>5.0604853742773832</v>
      </c>
      <c r="AJ5037" s="50">
        <v>8.2112367964115887</v>
      </c>
      <c r="AK5037" s="50">
        <v>0</v>
      </c>
      <c r="AL5037" s="50">
        <v>0</v>
      </c>
      <c r="AM5037" s="50"/>
      <c r="AN5037" s="50"/>
      <c r="AO5037" s="50"/>
      <c r="AP5037" s="50"/>
      <c r="AQ5037" s="50"/>
      <c r="AR5037" s="50"/>
      <c r="AS5037" s="50"/>
      <c r="AT5037" s="50"/>
      <c r="AU5037" s="50"/>
      <c r="AV5037" s="50"/>
      <c r="AW5037" s="50"/>
      <c r="AX5037" s="50">
        <f t="shared" si="1587"/>
        <v>13.271722170688971</v>
      </c>
      <c r="AY5037" s="50"/>
      <c r="AZ5037" s="50">
        <f t="shared" si="1577"/>
        <v>315.08339818414157</v>
      </c>
      <c r="BA5037" s="50">
        <f t="shared" si="1578"/>
        <v>511.5968623354446</v>
      </c>
      <c r="BB5037" s="50">
        <f t="shared" si="1579"/>
        <v>529.54177318948882</v>
      </c>
      <c r="BC5037" s="17">
        <f t="shared" si="1580"/>
        <v>19928</v>
      </c>
      <c r="BD5037" s="50">
        <f t="shared" si="1581"/>
        <v>13.271722170688971</v>
      </c>
      <c r="BE5037" s="50">
        <f t="shared" si="1582"/>
        <v>315.08339818414157</v>
      </c>
      <c r="BF5037" s="50">
        <f t="shared" si="1588"/>
        <v>515.37613491597926</v>
      </c>
      <c r="BG5037" s="50"/>
      <c r="BH5037" s="17">
        <f t="shared" si="1583"/>
        <v>0</v>
      </c>
      <c r="BI5037" s="17">
        <f t="shared" si="1591"/>
        <v>5037</v>
      </c>
      <c r="BJ5037" s="17">
        <f t="shared" si="1589"/>
        <v>5037</v>
      </c>
      <c r="BK5037" s="150">
        <f t="shared" si="1590"/>
        <v>33846</v>
      </c>
      <c r="BL5037" s="50" t="e">
        <f t="shared" ca="1" si="1584"/>
        <v>#NAME?</v>
      </c>
      <c r="BM5037" s="50" t="e">
        <f t="shared" ca="1" si="1585"/>
        <v>#NAME?</v>
      </c>
      <c r="BN5037" s="50" t="e">
        <f t="shared" ca="1" si="1586"/>
        <v>#NAME?</v>
      </c>
    </row>
    <row r="5038" spans="1:66" x14ac:dyDescent="0.35">
      <c r="A5038" s="48">
        <v>33847</v>
      </c>
      <c r="B5038" s="17">
        <v>1992</v>
      </c>
      <c r="C5038" s="17">
        <v>8</v>
      </c>
      <c r="D5038" s="17">
        <v>244</v>
      </c>
      <c r="E5038" s="17">
        <v>31</v>
      </c>
      <c r="F5038" s="17">
        <v>2</v>
      </c>
      <c r="G5038" s="50">
        <v>6.9</v>
      </c>
      <c r="H5038" s="32">
        <v>3.801201787241463</v>
      </c>
      <c r="I5038" s="50">
        <v>7.666666666666667</v>
      </c>
      <c r="J5038" s="13">
        <v>0</v>
      </c>
      <c r="K5038" s="13">
        <f t="shared" si="1572"/>
        <v>0</v>
      </c>
      <c r="L5038" s="13">
        <f t="shared" si="1573"/>
        <v>0</v>
      </c>
      <c r="M5038" s="13" t="e">
        <f ca="1">CalcTable[[#This Row],[IWC]]-AE5037</f>
        <v>#NAME?</v>
      </c>
      <c r="N5038" s="13" t="e">
        <f ca="1">IF(CalcTable[[#This Row],[Day of Year]]&lt;123,FCAP,AE5037)</f>
        <v>#NAME?</v>
      </c>
      <c r="O5038" s="17" t="e">
        <f ca="1">IF(IRR_DRIP,5,COUNTIF('IDET Wind Values'!C5022:G5022,"&lt;="&amp;IRR_MAXWIND))</f>
        <v>#NAME?</v>
      </c>
      <c r="P5038" s="13" t="e">
        <f ca="1">CalcTable[[#This Row],[ET_o]]*KL</f>
        <v>#NAME?</v>
      </c>
      <c r="Q5038" s="13" t="e">
        <f ca="1">IF(WILTPT&lt;=0,1,MAX(0,MIN(1,(CalcTable[[#This Row],[IWC]]-WILTPT)/(MAD-WILTPT))))</f>
        <v>#NAME?</v>
      </c>
      <c r="R5038" s="13" t="e">
        <f ca="1">CalcTable[[#This Row],[ETMult]]*CalcTable[[#This Row],[ETb]]</f>
        <v>#NAME?</v>
      </c>
      <c r="S5038" s="13" t="b">
        <f>INDEX(IRR_LIST,CalcTable[[#This Row],[Day of Week]]+1)</f>
        <v>0</v>
      </c>
      <c r="T5038" s="13">
        <f t="shared" ca="1" si="1574"/>
        <v>0</v>
      </c>
      <c r="U5038" s="13" t="b">
        <f ca="1">IF(CalcTable[[#This Row],[IrrPrecip]]&gt;=IC_MM,FALSE,TRUE)</f>
        <v>1</v>
      </c>
      <c r="V5038" s="13" t="b">
        <f t="shared" si="1575"/>
        <v>1</v>
      </c>
      <c r="W5038" s="13" t="e">
        <f ca="1">IF(AND(IRR_DRIP=FALSE,CalcTable[[#This Row],[IrrHours]]&lt;=0),FALSE,TRUE)</f>
        <v>#NAME?</v>
      </c>
      <c r="X5038" s="13" t="e">
        <f ca="1">AND(CalcTable[[#This Row],[IrrDay]],CalcTable[[#This Row],[IrrRain]],CalcTable[[#This Row],[IrrWarm]],CalcTable[[#This Row],[IrrWindy]])</f>
        <v>#NAME?</v>
      </c>
      <c r="Y5038" s="13" t="e">
        <f t="shared" ca="1" si="1576"/>
        <v>#NAME?</v>
      </c>
      <c r="Z5038" s="13" t="e">
        <f ca="1">CalcTable[[#This Row],[IrrHours]]/5</f>
        <v>#NAME?</v>
      </c>
      <c r="AA5038" s="13" t="e">
        <f ca="1">IF(CalcTable[[#This Row],[IrrFlag]]=FALSE,0,MAX(0,CalcTable[[#This Row],[VolRednWind]]*(FCAP*IRR_TARGET-CalcTable[[#This Row],[IWC]])))</f>
        <v>#NAME?</v>
      </c>
      <c r="AB5038" s="13" t="e">
        <f ca="1">CalcTable[[#This Row],[IWC]]+CalcTable[[#This Row],[Eff Precip]]+CalcTable[[#This Row],[IrrAmt]]-CalcTable[[#This Row],[AET]]</f>
        <v>#NAME?</v>
      </c>
      <c r="AC5038" s="13" t="e">
        <f ca="1">IF(CalcTable[[#This Row],[PWC]]&gt;FCAP,MIN(24*PERC,MIN(SAT,CalcTable[[#This Row],[PWC]])-FCAP),0)</f>
        <v>#NAME?</v>
      </c>
      <c r="AD5038" s="13" t="e">
        <f ca="1">IF(CalcTable[[#This Row],[PWC]]&gt;SAT,CalcTable[[#This Row],[PWC]]-SAT,0)</f>
        <v>#NAME?</v>
      </c>
      <c r="AE5038" s="13" t="e">
        <f ca="1">CalcTable[[#This Row],[PWC]]-CalcTable[[#This Row],[PercAmt]]-CalcTable[[#This Row],[Runoff]]</f>
        <v>#NAME?</v>
      </c>
      <c r="AF5038" s="13" t="e">
        <f ca="1">CalcTable[[#This Row],[IrrAmt]]/1000*CUR_IRR_AREA*10000/IRR_EFF</f>
        <v>#NAME?</v>
      </c>
      <c r="AG5038" s="147"/>
      <c r="AH5038" s="13"/>
      <c r="AI5038" s="50">
        <v>0</v>
      </c>
      <c r="AJ5038" s="50">
        <v>0</v>
      </c>
      <c r="AK5038" s="50">
        <v>3.8267177027379504</v>
      </c>
      <c r="AL5038" s="50">
        <v>5.9034484768433231</v>
      </c>
      <c r="AM5038" s="50"/>
      <c r="AN5038" s="50"/>
      <c r="AO5038" s="50"/>
      <c r="AP5038" s="50"/>
      <c r="AQ5038" s="50"/>
      <c r="AR5038" s="50"/>
      <c r="AS5038" s="50"/>
      <c r="AT5038" s="50"/>
      <c r="AU5038" s="50"/>
      <c r="AV5038" s="50"/>
      <c r="AW5038" s="50"/>
      <c r="AX5038" s="50">
        <f t="shared" si="1587"/>
        <v>9.7301661795812731</v>
      </c>
      <c r="AY5038" s="50"/>
      <c r="AZ5038" s="50">
        <f t="shared" si="1577"/>
        <v>229.29301496089408</v>
      </c>
      <c r="BA5038" s="50">
        <f t="shared" si="1578"/>
        <v>353.03845160645596</v>
      </c>
      <c r="BB5038" s="50">
        <f t="shared" si="1579"/>
        <v>363.95716660459379</v>
      </c>
      <c r="BC5038" s="17">
        <f t="shared" si="1580"/>
        <v>19928</v>
      </c>
      <c r="BD5038" s="50">
        <f t="shared" si="1581"/>
        <v>9.7301661795812731</v>
      </c>
      <c r="BE5038" s="50">
        <f t="shared" si="1582"/>
        <v>229.29301496089408</v>
      </c>
      <c r="BF5038" s="50">
        <f t="shared" si="1588"/>
        <v>375.05037870867136</v>
      </c>
      <c r="BG5038" s="50"/>
      <c r="BH5038" s="17">
        <f t="shared" si="1583"/>
        <v>0</v>
      </c>
      <c r="BI5038" s="17">
        <f t="shared" si="1591"/>
        <v>5038</v>
      </c>
      <c r="BJ5038" s="17">
        <f t="shared" si="1589"/>
        <v>5038</v>
      </c>
      <c r="BK5038" s="150">
        <f t="shared" si="1590"/>
        <v>33847</v>
      </c>
      <c r="BL5038" s="50" t="e">
        <f t="shared" ca="1" si="1584"/>
        <v>#NAME?</v>
      </c>
      <c r="BM5038" s="50" t="e">
        <f t="shared" ca="1" si="1585"/>
        <v>#NAME?</v>
      </c>
      <c r="BN5038" s="50" t="e">
        <f t="shared" ca="1" si="1586"/>
        <v>#NAME?</v>
      </c>
    </row>
    <row r="5039" spans="1:66" x14ac:dyDescent="0.35">
      <c r="A5039" s="48">
        <v>33848</v>
      </c>
      <c r="B5039" s="17">
        <v>1992</v>
      </c>
      <c r="C5039" s="17">
        <v>9</v>
      </c>
      <c r="D5039" s="17">
        <v>245</v>
      </c>
      <c r="E5039" s="17">
        <v>1</v>
      </c>
      <c r="F5039" s="17">
        <v>3</v>
      </c>
      <c r="G5039" s="50">
        <v>8.4</v>
      </c>
      <c r="H5039" s="32">
        <v>4.1138614940267972</v>
      </c>
      <c r="I5039" s="50">
        <v>8.5</v>
      </c>
      <c r="J5039" s="13">
        <v>0</v>
      </c>
      <c r="K5039" s="13">
        <f t="shared" si="1572"/>
        <v>0</v>
      </c>
      <c r="L5039" s="13">
        <f t="shared" si="1573"/>
        <v>0</v>
      </c>
      <c r="M5039" s="13" t="e">
        <f ca="1">CalcTable[[#This Row],[IWC]]-AE5038</f>
        <v>#NAME?</v>
      </c>
      <c r="N5039" s="13" t="e">
        <f ca="1">IF(CalcTable[[#This Row],[Day of Year]]&lt;123,FCAP,AE5038)</f>
        <v>#NAME?</v>
      </c>
      <c r="O5039" s="17" t="e">
        <f ca="1">IF(IRR_DRIP,5,COUNTIF('IDET Wind Values'!C5023:G5023,"&lt;="&amp;IRR_MAXWIND))</f>
        <v>#NAME?</v>
      </c>
      <c r="P5039" s="13" t="e">
        <f ca="1">CalcTable[[#This Row],[ET_o]]*KL</f>
        <v>#NAME?</v>
      </c>
      <c r="Q5039" s="13" t="e">
        <f ca="1">IF(WILTPT&lt;=0,1,MAX(0,MIN(1,(CalcTable[[#This Row],[IWC]]-WILTPT)/(MAD-WILTPT))))</f>
        <v>#NAME?</v>
      </c>
      <c r="R5039" s="13" t="e">
        <f ca="1">CalcTable[[#This Row],[ETMult]]*CalcTable[[#This Row],[ETb]]</f>
        <v>#NAME?</v>
      </c>
      <c r="S5039" s="13" t="b">
        <f>INDEX(IRR_LIST,CalcTable[[#This Row],[Day of Week]]+1)</f>
        <v>1</v>
      </c>
      <c r="T5039" s="13">
        <f t="shared" ca="1" si="1574"/>
        <v>0</v>
      </c>
      <c r="U5039" s="13" t="b">
        <f ca="1">IF(CalcTable[[#This Row],[IrrPrecip]]&gt;=IC_MM,FALSE,TRUE)</f>
        <v>1</v>
      </c>
      <c r="V5039" s="13" t="b">
        <f t="shared" si="1575"/>
        <v>1</v>
      </c>
      <c r="W5039" s="13" t="e">
        <f ca="1">IF(AND(IRR_DRIP=FALSE,CalcTable[[#This Row],[IrrHours]]&lt;=0),FALSE,TRUE)</f>
        <v>#NAME?</v>
      </c>
      <c r="X5039" s="13" t="e">
        <f ca="1">AND(CalcTable[[#This Row],[IrrDay]],CalcTable[[#This Row],[IrrRain]],CalcTable[[#This Row],[IrrWarm]],CalcTable[[#This Row],[IrrWindy]])</f>
        <v>#NAME?</v>
      </c>
      <c r="Y5039" s="13" t="e">
        <f t="shared" ca="1" si="1576"/>
        <v>#NAME?</v>
      </c>
      <c r="Z5039" s="13" t="e">
        <f ca="1">CalcTable[[#This Row],[IrrHours]]/5</f>
        <v>#NAME?</v>
      </c>
      <c r="AA5039" s="13" t="e">
        <f ca="1">IF(CalcTable[[#This Row],[IrrFlag]]=FALSE,0,MAX(0,CalcTable[[#This Row],[VolRednWind]]*(FCAP*IRR_TARGET-CalcTable[[#This Row],[IWC]])))</f>
        <v>#NAME?</v>
      </c>
      <c r="AB5039" s="13" t="e">
        <f ca="1">CalcTable[[#This Row],[IWC]]+CalcTable[[#This Row],[Eff Precip]]+CalcTable[[#This Row],[IrrAmt]]-CalcTable[[#This Row],[AET]]</f>
        <v>#NAME?</v>
      </c>
      <c r="AC5039" s="13" t="e">
        <f ca="1">IF(CalcTable[[#This Row],[PWC]]&gt;FCAP,MIN(24*PERC,MIN(SAT,CalcTable[[#This Row],[PWC]])-FCAP),0)</f>
        <v>#NAME?</v>
      </c>
      <c r="AD5039" s="13" t="e">
        <f ca="1">IF(CalcTable[[#This Row],[PWC]]&gt;SAT,CalcTable[[#This Row],[PWC]]-SAT,0)</f>
        <v>#NAME?</v>
      </c>
      <c r="AE5039" s="13" t="e">
        <f ca="1">CalcTable[[#This Row],[PWC]]-CalcTable[[#This Row],[PercAmt]]-CalcTable[[#This Row],[Runoff]]</f>
        <v>#NAME?</v>
      </c>
      <c r="AF5039" s="13" t="e">
        <f ca="1">CalcTable[[#This Row],[IrrAmt]]/1000*CUR_IRR_AREA*10000/IRR_EFF</f>
        <v>#NAME?</v>
      </c>
      <c r="AG5039" s="147"/>
      <c r="AH5039" s="13"/>
      <c r="AI5039" s="50">
        <v>11.81667496737548</v>
      </c>
      <c r="AJ5039" s="50">
        <v>17.337236278602795</v>
      </c>
      <c r="AK5039" s="50">
        <v>0</v>
      </c>
      <c r="AL5039" s="50">
        <v>0</v>
      </c>
      <c r="AM5039" s="50"/>
      <c r="AN5039" s="50"/>
      <c r="AO5039" s="50"/>
      <c r="AP5039" s="50"/>
      <c r="AQ5039" s="50"/>
      <c r="AR5039" s="50"/>
      <c r="AS5039" s="50"/>
      <c r="AT5039" s="50"/>
      <c r="AU5039" s="50"/>
      <c r="AV5039" s="50"/>
      <c r="AW5039" s="50"/>
      <c r="AX5039" s="50">
        <f t="shared" si="1587"/>
        <v>29.153911245978275</v>
      </c>
      <c r="AY5039" s="50"/>
      <c r="AZ5039" s="50">
        <f t="shared" si="1577"/>
        <v>681.87016369385583</v>
      </c>
      <c r="BA5039" s="50">
        <f t="shared" si="1578"/>
        <v>1105.7491821654012</v>
      </c>
      <c r="BB5039" s="50">
        <f t="shared" si="1579"/>
        <v>1144.4287007154016</v>
      </c>
      <c r="BC5039" s="17">
        <f t="shared" si="1580"/>
        <v>19929</v>
      </c>
      <c r="BD5039" s="50">
        <f t="shared" si="1581"/>
        <v>29.153911245978275</v>
      </c>
      <c r="BE5039" s="50">
        <f t="shared" si="1582"/>
        <v>681.87016369385583</v>
      </c>
      <c r="BF5039" s="50">
        <f t="shared" si="1588"/>
        <v>1115.3225193848145</v>
      </c>
      <c r="BG5039" s="50"/>
      <c r="BH5039" s="17">
        <f t="shared" si="1583"/>
        <v>0</v>
      </c>
      <c r="BI5039" s="17">
        <f t="shared" si="1591"/>
        <v>5039</v>
      </c>
      <c r="BJ5039" s="17">
        <f t="shared" si="1589"/>
        <v>5039</v>
      </c>
      <c r="BK5039" s="150">
        <f t="shared" si="1590"/>
        <v>33848</v>
      </c>
      <c r="BL5039" s="50" t="e">
        <f t="shared" ca="1" si="1584"/>
        <v>#NAME?</v>
      </c>
      <c r="BM5039" s="50" t="e">
        <f t="shared" ca="1" si="1585"/>
        <v>#NAME?</v>
      </c>
      <c r="BN5039" s="50" t="e">
        <f t="shared" ca="1" si="1586"/>
        <v>#NAME?</v>
      </c>
    </row>
    <row r="5040" spans="1:66" x14ac:dyDescent="0.35">
      <c r="A5040" s="48">
        <v>33849</v>
      </c>
      <c r="B5040" s="17">
        <v>1992</v>
      </c>
      <c r="C5040" s="17">
        <v>9</v>
      </c>
      <c r="D5040" s="17">
        <v>246</v>
      </c>
      <c r="E5040" s="17">
        <v>2</v>
      </c>
      <c r="F5040" s="17">
        <v>4</v>
      </c>
      <c r="G5040" s="50">
        <v>7.7</v>
      </c>
      <c r="H5040" s="32">
        <v>3.158507803505533</v>
      </c>
      <c r="I5040" s="50">
        <v>6.166666666666667</v>
      </c>
      <c r="J5040" s="13">
        <v>0.2</v>
      </c>
      <c r="K5040" s="13">
        <f t="shared" si="1572"/>
        <v>0.2</v>
      </c>
      <c r="L5040" s="13">
        <f t="shared" si="1573"/>
        <v>0</v>
      </c>
      <c r="M5040" s="13" t="e">
        <f ca="1">CalcTable[[#This Row],[IWC]]-AE5039</f>
        <v>#NAME?</v>
      </c>
      <c r="N5040" s="13" t="e">
        <f ca="1">IF(CalcTable[[#This Row],[Day of Year]]&lt;123,FCAP,AE5039)</f>
        <v>#NAME?</v>
      </c>
      <c r="O5040" s="17" t="e">
        <f ca="1">IF(IRR_DRIP,5,COUNTIF('IDET Wind Values'!C5024:G5024,"&lt;="&amp;IRR_MAXWIND))</f>
        <v>#NAME?</v>
      </c>
      <c r="P5040" s="13" t="e">
        <f ca="1">CalcTable[[#This Row],[ET_o]]*KL</f>
        <v>#NAME?</v>
      </c>
      <c r="Q5040" s="13" t="e">
        <f ca="1">IF(WILTPT&lt;=0,1,MAX(0,MIN(1,(CalcTable[[#This Row],[IWC]]-WILTPT)/(MAD-WILTPT))))</f>
        <v>#NAME?</v>
      </c>
      <c r="R5040" s="13" t="e">
        <f ca="1">CalcTable[[#This Row],[ETMult]]*CalcTable[[#This Row],[ETb]]</f>
        <v>#NAME?</v>
      </c>
      <c r="S5040" s="13" t="b">
        <f>INDEX(IRR_LIST,CalcTable[[#This Row],[Day of Week]]+1)</f>
        <v>0</v>
      </c>
      <c r="T5040" s="13">
        <f t="shared" ca="1" si="1574"/>
        <v>0</v>
      </c>
      <c r="U5040" s="13" t="b">
        <f ca="1">IF(CalcTable[[#This Row],[IrrPrecip]]&gt;=IC_MM,FALSE,TRUE)</f>
        <v>1</v>
      </c>
      <c r="V5040" s="13" t="b">
        <f t="shared" si="1575"/>
        <v>1</v>
      </c>
      <c r="W5040" s="13" t="e">
        <f ca="1">IF(AND(IRR_DRIP=FALSE,CalcTable[[#This Row],[IrrHours]]&lt;=0),FALSE,TRUE)</f>
        <v>#NAME?</v>
      </c>
      <c r="X5040" s="13" t="e">
        <f ca="1">AND(CalcTable[[#This Row],[IrrDay]],CalcTable[[#This Row],[IrrRain]],CalcTable[[#This Row],[IrrWarm]],CalcTable[[#This Row],[IrrWindy]])</f>
        <v>#NAME?</v>
      </c>
      <c r="Y5040" s="13" t="e">
        <f t="shared" ca="1" si="1576"/>
        <v>#NAME?</v>
      </c>
      <c r="Z5040" s="13" t="e">
        <f ca="1">CalcTable[[#This Row],[IrrHours]]/5</f>
        <v>#NAME?</v>
      </c>
      <c r="AA5040" s="13" t="e">
        <f ca="1">IF(CalcTable[[#This Row],[IrrFlag]]=FALSE,0,MAX(0,CalcTable[[#This Row],[VolRednWind]]*(FCAP*IRR_TARGET-CalcTable[[#This Row],[IWC]])))</f>
        <v>#NAME?</v>
      </c>
      <c r="AB5040" s="13" t="e">
        <f ca="1">CalcTable[[#This Row],[IWC]]+CalcTable[[#This Row],[Eff Precip]]+CalcTable[[#This Row],[IrrAmt]]-CalcTable[[#This Row],[AET]]</f>
        <v>#NAME?</v>
      </c>
      <c r="AC5040" s="13" t="e">
        <f ca="1">IF(CalcTable[[#This Row],[PWC]]&gt;FCAP,MIN(24*PERC,MIN(SAT,CalcTable[[#This Row],[PWC]])-FCAP),0)</f>
        <v>#NAME?</v>
      </c>
      <c r="AD5040" s="13" t="e">
        <f ca="1">IF(CalcTable[[#This Row],[PWC]]&gt;SAT,CalcTable[[#This Row],[PWC]]-SAT,0)</f>
        <v>#NAME?</v>
      </c>
      <c r="AE5040" s="13" t="e">
        <f ca="1">CalcTable[[#This Row],[PWC]]-CalcTable[[#This Row],[PercAmt]]-CalcTable[[#This Row],[Runoff]]</f>
        <v>#NAME?</v>
      </c>
      <c r="AF5040" s="13" t="e">
        <f ca="1">CalcTable[[#This Row],[IrrAmt]]/1000*CUR_IRR_AREA*10000/IRR_EFF</f>
        <v>#NAME?</v>
      </c>
      <c r="AG5040" s="147"/>
      <c r="AH5040" s="13"/>
      <c r="AI5040" s="50">
        <v>0</v>
      </c>
      <c r="AJ5040" s="50">
        <v>0</v>
      </c>
      <c r="AK5040" s="50">
        <v>5.4348096041485929</v>
      </c>
      <c r="AL5040" s="50">
        <v>4.5426238217147414</v>
      </c>
      <c r="AM5040" s="50"/>
      <c r="AN5040" s="50"/>
      <c r="AO5040" s="50"/>
      <c r="AP5040" s="50"/>
      <c r="AQ5040" s="50"/>
      <c r="AR5040" s="50"/>
      <c r="AS5040" s="50"/>
      <c r="AT5040" s="50"/>
      <c r="AU5040" s="50"/>
      <c r="AV5040" s="50"/>
      <c r="AW5040" s="50"/>
      <c r="AX5040" s="50">
        <f t="shared" si="1587"/>
        <v>9.9774334258633353</v>
      </c>
      <c r="AY5040" s="50"/>
      <c r="AZ5040" s="50">
        <f t="shared" si="1577"/>
        <v>212.96083963114512</v>
      </c>
      <c r="BA5040" s="50">
        <f t="shared" si="1578"/>
        <v>327.89208641620758</v>
      </c>
      <c r="BB5040" s="50">
        <f t="shared" si="1579"/>
        <v>338.03307877959543</v>
      </c>
      <c r="BC5040" s="17">
        <f t="shared" si="1580"/>
        <v>19929</v>
      </c>
      <c r="BD5040" s="50">
        <f t="shared" si="1581"/>
        <v>9.9774334258633353</v>
      </c>
      <c r="BE5040" s="50">
        <f t="shared" si="1582"/>
        <v>212.96083963114512</v>
      </c>
      <c r="BF5040" s="50">
        <f t="shared" si="1588"/>
        <v>348.336139098697</v>
      </c>
      <c r="BG5040" s="50"/>
      <c r="BH5040" s="17">
        <f t="shared" si="1583"/>
        <v>0</v>
      </c>
      <c r="BI5040" s="17">
        <f t="shared" si="1591"/>
        <v>5040</v>
      </c>
      <c r="BJ5040" s="17">
        <f t="shared" si="1589"/>
        <v>5040</v>
      </c>
      <c r="BK5040" s="150">
        <f t="shared" si="1590"/>
        <v>33849</v>
      </c>
      <c r="BL5040" s="50" t="e">
        <f t="shared" ca="1" si="1584"/>
        <v>#NAME?</v>
      </c>
      <c r="BM5040" s="50" t="e">
        <f t="shared" ca="1" si="1585"/>
        <v>#NAME?</v>
      </c>
      <c r="BN5040" s="50" t="e">
        <f t="shared" ca="1" si="1586"/>
        <v>#NAME?</v>
      </c>
    </row>
    <row r="5041" spans="1:66" x14ac:dyDescent="0.35">
      <c r="A5041" s="48">
        <v>33850</v>
      </c>
      <c r="B5041" s="17">
        <v>1992</v>
      </c>
      <c r="C5041" s="17">
        <v>9</v>
      </c>
      <c r="D5041" s="17">
        <v>247</v>
      </c>
      <c r="E5041" s="17">
        <v>3</v>
      </c>
      <c r="F5041" s="17">
        <v>5</v>
      </c>
      <c r="G5041" s="50">
        <v>6.9</v>
      </c>
      <c r="H5041" s="32">
        <v>2.4492382407381461</v>
      </c>
      <c r="I5041" s="50">
        <v>7.5</v>
      </c>
      <c r="J5041" s="13">
        <v>0.6</v>
      </c>
      <c r="K5041" s="13">
        <f t="shared" si="1572"/>
        <v>0.6</v>
      </c>
      <c r="L5041" s="13">
        <f t="shared" si="1573"/>
        <v>0</v>
      </c>
      <c r="M5041" s="13" t="e">
        <f ca="1">CalcTable[[#This Row],[IWC]]-AE5040</f>
        <v>#NAME?</v>
      </c>
      <c r="N5041" s="13" t="e">
        <f ca="1">IF(CalcTable[[#This Row],[Day of Year]]&lt;123,FCAP,AE5040)</f>
        <v>#NAME?</v>
      </c>
      <c r="O5041" s="17" t="e">
        <f ca="1">IF(IRR_DRIP,5,COUNTIF('IDET Wind Values'!C5025:G5025,"&lt;="&amp;IRR_MAXWIND))</f>
        <v>#NAME?</v>
      </c>
      <c r="P5041" s="13" t="e">
        <f ca="1">CalcTable[[#This Row],[ET_o]]*KL</f>
        <v>#NAME?</v>
      </c>
      <c r="Q5041" s="13" t="e">
        <f ca="1">IF(WILTPT&lt;=0,1,MAX(0,MIN(1,(CalcTable[[#This Row],[IWC]]-WILTPT)/(MAD-WILTPT))))</f>
        <v>#NAME?</v>
      </c>
      <c r="R5041" s="13" t="e">
        <f ca="1">CalcTable[[#This Row],[ETMult]]*CalcTable[[#This Row],[ETb]]</f>
        <v>#NAME?</v>
      </c>
      <c r="S5041" s="13" t="b">
        <f>INDEX(IRR_LIST,CalcTable[[#This Row],[Day of Week]]+1)</f>
        <v>1</v>
      </c>
      <c r="T5041" s="13">
        <f t="shared" ca="1" si="1574"/>
        <v>0.2</v>
      </c>
      <c r="U5041" s="13" t="b">
        <f ca="1">IF(CalcTable[[#This Row],[IrrPrecip]]&gt;=IC_MM,FALSE,TRUE)</f>
        <v>1</v>
      </c>
      <c r="V5041" s="13" t="b">
        <f t="shared" si="1575"/>
        <v>1</v>
      </c>
      <c r="W5041" s="13" t="e">
        <f ca="1">IF(AND(IRR_DRIP=FALSE,CalcTable[[#This Row],[IrrHours]]&lt;=0),FALSE,TRUE)</f>
        <v>#NAME?</v>
      </c>
      <c r="X5041" s="13" t="e">
        <f ca="1">AND(CalcTable[[#This Row],[IrrDay]],CalcTable[[#This Row],[IrrRain]],CalcTable[[#This Row],[IrrWarm]],CalcTable[[#This Row],[IrrWindy]])</f>
        <v>#NAME?</v>
      </c>
      <c r="Y5041" s="13" t="e">
        <f t="shared" ca="1" si="1576"/>
        <v>#NAME?</v>
      </c>
      <c r="Z5041" s="13" t="e">
        <f ca="1">CalcTable[[#This Row],[IrrHours]]/5</f>
        <v>#NAME?</v>
      </c>
      <c r="AA5041" s="13" t="e">
        <f ca="1">IF(CalcTable[[#This Row],[IrrFlag]]=FALSE,0,MAX(0,CalcTable[[#This Row],[VolRednWind]]*(FCAP*IRR_TARGET-CalcTable[[#This Row],[IWC]])))</f>
        <v>#NAME?</v>
      </c>
      <c r="AB5041" s="13" t="e">
        <f ca="1">CalcTable[[#This Row],[IWC]]+CalcTable[[#This Row],[Eff Precip]]+CalcTable[[#This Row],[IrrAmt]]-CalcTable[[#This Row],[AET]]</f>
        <v>#NAME?</v>
      </c>
      <c r="AC5041" s="13" t="e">
        <f ca="1">IF(CalcTable[[#This Row],[PWC]]&gt;FCAP,MIN(24*PERC,MIN(SAT,CalcTable[[#This Row],[PWC]])-FCAP),0)</f>
        <v>#NAME?</v>
      </c>
      <c r="AD5041" s="13" t="e">
        <f ca="1">IF(CalcTable[[#This Row],[PWC]]&gt;SAT,CalcTable[[#This Row],[PWC]]-SAT,0)</f>
        <v>#NAME?</v>
      </c>
      <c r="AE5041" s="13" t="e">
        <f ca="1">CalcTable[[#This Row],[PWC]]-CalcTable[[#This Row],[PercAmt]]-CalcTable[[#This Row],[Runoff]]</f>
        <v>#NAME?</v>
      </c>
      <c r="AF5041" s="13" t="e">
        <f ca="1">CalcTable[[#This Row],[IrrAmt]]/1000*CUR_IRR_AREA*10000/IRR_EFF</f>
        <v>#NAME?</v>
      </c>
      <c r="AG5041" s="147"/>
      <c r="AH5041" s="13"/>
      <c r="AI5041" s="50">
        <v>5.6189554624538758</v>
      </c>
      <c r="AJ5041" s="50">
        <v>9.0269554624538699</v>
      </c>
      <c r="AK5041" s="50">
        <v>0</v>
      </c>
      <c r="AL5041" s="50">
        <v>0</v>
      </c>
      <c r="AM5041" s="50"/>
      <c r="AN5041" s="50"/>
      <c r="AO5041" s="50"/>
      <c r="AP5041" s="50"/>
      <c r="AQ5041" s="50"/>
      <c r="AR5041" s="50"/>
      <c r="AS5041" s="50"/>
      <c r="AT5041" s="50"/>
      <c r="AU5041" s="50"/>
      <c r="AV5041" s="50"/>
      <c r="AW5041" s="50"/>
      <c r="AX5041" s="50">
        <f t="shared" si="1587"/>
        <v>14.645910924907746</v>
      </c>
      <c r="AY5041" s="50"/>
      <c r="AZ5041" s="50">
        <f t="shared" si="1577"/>
        <v>347.20204034797035</v>
      </c>
      <c r="BA5041" s="50">
        <f t="shared" si="1578"/>
        <v>563.67879767969339</v>
      </c>
      <c r="BB5041" s="50">
        <f t="shared" si="1579"/>
        <v>583.445325773984</v>
      </c>
      <c r="BC5041" s="17">
        <f t="shared" si="1580"/>
        <v>19929</v>
      </c>
      <c r="BD5041" s="50">
        <f t="shared" si="1581"/>
        <v>14.645910924907746</v>
      </c>
      <c r="BE5041" s="50">
        <f t="shared" si="1582"/>
        <v>347.20204034797035</v>
      </c>
      <c r="BF5041" s="50">
        <f t="shared" si="1588"/>
        <v>567.91200875935272</v>
      </c>
      <c r="BG5041" s="50"/>
      <c r="BH5041" s="17">
        <f t="shared" si="1583"/>
        <v>0</v>
      </c>
      <c r="BI5041" s="17">
        <f t="shared" si="1591"/>
        <v>5041</v>
      </c>
      <c r="BJ5041" s="17">
        <f t="shared" si="1589"/>
        <v>5041</v>
      </c>
      <c r="BK5041" s="150">
        <f t="shared" si="1590"/>
        <v>33850</v>
      </c>
      <c r="BL5041" s="50" t="e">
        <f t="shared" ca="1" si="1584"/>
        <v>#NAME?</v>
      </c>
      <c r="BM5041" s="50" t="e">
        <f t="shared" ca="1" si="1585"/>
        <v>#NAME?</v>
      </c>
      <c r="BN5041" s="50" t="e">
        <f t="shared" ca="1" si="1586"/>
        <v>#NAME?</v>
      </c>
    </row>
    <row r="5042" spans="1:66" x14ac:dyDescent="0.35">
      <c r="A5042" s="48">
        <v>33851</v>
      </c>
      <c r="B5042" s="17">
        <v>1992</v>
      </c>
      <c r="C5042" s="17">
        <v>9</v>
      </c>
      <c r="D5042" s="17">
        <v>248</v>
      </c>
      <c r="E5042" s="17">
        <v>4</v>
      </c>
      <c r="F5042" s="17">
        <v>6</v>
      </c>
      <c r="G5042" s="50">
        <v>6.8</v>
      </c>
      <c r="H5042" s="32">
        <v>1.2170031110616701</v>
      </c>
      <c r="I5042" s="50">
        <v>6.166666666666667</v>
      </c>
      <c r="J5042" s="13">
        <v>10.6</v>
      </c>
      <c r="K5042" s="13">
        <f t="shared" si="1572"/>
        <v>10.6</v>
      </c>
      <c r="L5042" s="13">
        <f t="shared" si="1573"/>
        <v>4.1999999999999993</v>
      </c>
      <c r="M5042" s="13" t="e">
        <f ca="1">CalcTable[[#This Row],[IWC]]-AE5041</f>
        <v>#NAME?</v>
      </c>
      <c r="N5042" s="13" t="e">
        <f ca="1">IF(CalcTable[[#This Row],[Day of Year]]&lt;123,FCAP,AE5041)</f>
        <v>#NAME?</v>
      </c>
      <c r="O5042" s="17" t="e">
        <f ca="1">IF(IRR_DRIP,5,COUNTIF('IDET Wind Values'!C5026:G5026,"&lt;="&amp;IRR_MAXWIND))</f>
        <v>#NAME?</v>
      </c>
      <c r="P5042" s="13" t="e">
        <f ca="1">CalcTable[[#This Row],[ET_o]]*KL</f>
        <v>#NAME?</v>
      </c>
      <c r="Q5042" s="13" t="e">
        <f ca="1">IF(WILTPT&lt;=0,1,MAX(0,MIN(1,(CalcTable[[#This Row],[IWC]]-WILTPT)/(MAD-WILTPT))))</f>
        <v>#NAME?</v>
      </c>
      <c r="R5042" s="13" t="e">
        <f ca="1">CalcTable[[#This Row],[ETMult]]*CalcTable[[#This Row],[ETb]]</f>
        <v>#NAME?</v>
      </c>
      <c r="S5042" s="13" t="b">
        <f>INDEX(IRR_LIST,CalcTable[[#This Row],[Day of Week]]+1)</f>
        <v>0</v>
      </c>
      <c r="T5042" s="13">
        <f t="shared" ca="1" si="1574"/>
        <v>0.8</v>
      </c>
      <c r="U5042" s="13" t="b">
        <f ca="1">IF(CalcTable[[#This Row],[IrrPrecip]]&gt;=IC_MM,FALSE,TRUE)</f>
        <v>1</v>
      </c>
      <c r="V5042" s="13" t="b">
        <f t="shared" si="1575"/>
        <v>0</v>
      </c>
      <c r="W5042" s="13" t="e">
        <f ca="1">IF(AND(IRR_DRIP=FALSE,CalcTable[[#This Row],[IrrHours]]&lt;=0),FALSE,TRUE)</f>
        <v>#NAME?</v>
      </c>
      <c r="X5042" s="13" t="e">
        <f ca="1">AND(CalcTable[[#This Row],[IrrDay]],CalcTable[[#This Row],[IrrRain]],CalcTable[[#This Row],[IrrWarm]],CalcTable[[#This Row],[IrrWindy]])</f>
        <v>#NAME?</v>
      </c>
      <c r="Y5042" s="13" t="e">
        <f t="shared" ca="1" si="1576"/>
        <v>#NAME?</v>
      </c>
      <c r="Z5042" s="13" t="e">
        <f ca="1">CalcTable[[#This Row],[IrrHours]]/5</f>
        <v>#NAME?</v>
      </c>
      <c r="AA5042" s="13" t="e">
        <f ca="1">IF(CalcTable[[#This Row],[IrrFlag]]=FALSE,0,MAX(0,CalcTable[[#This Row],[VolRednWind]]*(FCAP*IRR_TARGET-CalcTable[[#This Row],[IWC]])))</f>
        <v>#NAME?</v>
      </c>
      <c r="AB5042" s="13" t="e">
        <f ca="1">CalcTable[[#This Row],[IWC]]+CalcTable[[#This Row],[Eff Precip]]+CalcTable[[#This Row],[IrrAmt]]-CalcTable[[#This Row],[AET]]</f>
        <v>#NAME?</v>
      </c>
      <c r="AC5042" s="13" t="e">
        <f ca="1">IF(CalcTable[[#This Row],[PWC]]&gt;FCAP,MIN(24*PERC,MIN(SAT,CalcTable[[#This Row],[PWC]])-FCAP),0)</f>
        <v>#NAME?</v>
      </c>
      <c r="AD5042" s="13" t="e">
        <f ca="1">IF(CalcTable[[#This Row],[PWC]]&gt;SAT,CalcTable[[#This Row],[PWC]]-SAT,0)</f>
        <v>#NAME?</v>
      </c>
      <c r="AE5042" s="13" t="e">
        <f ca="1">CalcTable[[#This Row],[PWC]]-CalcTable[[#This Row],[PercAmt]]-CalcTable[[#This Row],[Runoff]]</f>
        <v>#NAME?</v>
      </c>
      <c r="AF5042" s="13" t="e">
        <f ca="1">CalcTable[[#This Row],[IrrAmt]]/1000*CUR_IRR_AREA*10000/IRR_EFF</f>
        <v>#NAME?</v>
      </c>
      <c r="AG5042" s="147"/>
      <c r="AH5042" s="13"/>
      <c r="AI5042" s="50">
        <v>0</v>
      </c>
      <c r="AJ5042" s="50">
        <v>0</v>
      </c>
      <c r="AK5042" s="50">
        <v>0</v>
      </c>
      <c r="AL5042" s="50">
        <v>0</v>
      </c>
      <c r="AM5042" s="50"/>
      <c r="AN5042" s="50"/>
      <c r="AO5042" s="50"/>
      <c r="AP5042" s="50"/>
      <c r="AQ5042" s="50"/>
      <c r="AR5042" s="50"/>
      <c r="AS5042" s="50"/>
      <c r="AT5042" s="50"/>
      <c r="AU5042" s="50"/>
      <c r="AV5042" s="50"/>
      <c r="AW5042" s="50"/>
      <c r="AX5042" s="50">
        <f t="shared" si="1587"/>
        <v>0</v>
      </c>
      <c r="AY5042" s="50"/>
      <c r="AZ5042" s="50">
        <f t="shared" si="1577"/>
        <v>0</v>
      </c>
      <c r="BA5042" s="50">
        <f t="shared" si="1578"/>
        <v>0</v>
      </c>
      <c r="BB5042" s="50">
        <f t="shared" si="1579"/>
        <v>0</v>
      </c>
      <c r="BC5042" s="17">
        <f t="shared" si="1580"/>
        <v>19929</v>
      </c>
      <c r="BD5042" s="50">
        <f t="shared" si="1581"/>
        <v>0</v>
      </c>
      <c r="BE5042" s="50">
        <f t="shared" si="1582"/>
        <v>0</v>
      </c>
      <c r="BF5042" s="50">
        <f t="shared" si="1588"/>
        <v>0</v>
      </c>
      <c r="BG5042" s="50"/>
      <c r="BH5042" s="17">
        <f t="shared" si="1583"/>
        <v>0</v>
      </c>
      <c r="BI5042" s="17">
        <f t="shared" si="1591"/>
        <v>5042</v>
      </c>
      <c r="BJ5042" s="17">
        <f t="shared" si="1589"/>
        <v>5042</v>
      </c>
      <c r="BK5042" s="150">
        <f t="shared" si="1590"/>
        <v>33851</v>
      </c>
      <c r="BL5042" s="50" t="e">
        <f t="shared" ca="1" si="1584"/>
        <v>#NAME?</v>
      </c>
      <c r="BM5042" s="50" t="e">
        <f t="shared" ca="1" si="1585"/>
        <v>#NAME?</v>
      </c>
      <c r="BN5042" s="50" t="e">
        <f t="shared" ca="1" si="1586"/>
        <v>#NAME?</v>
      </c>
    </row>
    <row r="5043" spans="1:66" x14ac:dyDescent="0.35">
      <c r="A5043" s="48">
        <v>33852</v>
      </c>
      <c r="B5043" s="17">
        <v>1992</v>
      </c>
      <c r="C5043" s="17">
        <v>9</v>
      </c>
      <c r="D5043" s="17">
        <v>249</v>
      </c>
      <c r="E5043" s="17">
        <v>5</v>
      </c>
      <c r="F5043" s="17">
        <v>7</v>
      </c>
      <c r="G5043" s="50">
        <v>0.1</v>
      </c>
      <c r="H5043" s="32">
        <v>1.5819414782034675</v>
      </c>
      <c r="I5043" s="50">
        <v>16.333333333333332</v>
      </c>
      <c r="J5043" s="13">
        <v>11.7</v>
      </c>
      <c r="K5043" s="13">
        <f t="shared" si="1572"/>
        <v>11.7</v>
      </c>
      <c r="L5043" s="13">
        <f t="shared" si="1573"/>
        <v>5.0249999999999995</v>
      </c>
      <c r="M5043" s="13" t="e">
        <f ca="1">CalcTable[[#This Row],[IWC]]-AE5042</f>
        <v>#NAME?</v>
      </c>
      <c r="N5043" s="13" t="e">
        <f ca="1">IF(CalcTable[[#This Row],[Day of Year]]&lt;123,FCAP,AE5042)</f>
        <v>#NAME?</v>
      </c>
      <c r="O5043" s="17" t="e">
        <f ca="1">IF(IRR_DRIP,5,COUNTIF('IDET Wind Values'!C5027:G5027,"&lt;="&amp;IRR_MAXWIND))</f>
        <v>#NAME?</v>
      </c>
      <c r="P5043" s="13" t="e">
        <f ca="1">CalcTable[[#This Row],[ET_o]]*KL</f>
        <v>#NAME?</v>
      </c>
      <c r="Q5043" s="13" t="e">
        <f ca="1">IF(WILTPT&lt;=0,1,MAX(0,MIN(1,(CalcTable[[#This Row],[IWC]]-WILTPT)/(MAD-WILTPT))))</f>
        <v>#NAME?</v>
      </c>
      <c r="R5043" s="13" t="e">
        <f ca="1">CalcTable[[#This Row],[ETMult]]*CalcTable[[#This Row],[ETb]]</f>
        <v>#NAME?</v>
      </c>
      <c r="S5043" s="13" t="b">
        <f>INDEX(IRR_LIST,CalcTable[[#This Row],[Day of Week]]+1)</f>
        <v>0</v>
      </c>
      <c r="T5043" s="13">
        <f t="shared" ca="1" si="1574"/>
        <v>11.2</v>
      </c>
      <c r="U5043" s="13" t="b">
        <f ca="1">IF(CalcTable[[#This Row],[IrrPrecip]]&gt;=IC_MM,FALSE,TRUE)</f>
        <v>0</v>
      </c>
      <c r="V5043" s="13" t="b">
        <f t="shared" si="1575"/>
        <v>0</v>
      </c>
      <c r="W5043" s="13" t="e">
        <f ca="1">IF(AND(IRR_DRIP=FALSE,CalcTable[[#This Row],[IrrHours]]&lt;=0),FALSE,TRUE)</f>
        <v>#NAME?</v>
      </c>
      <c r="X5043" s="13" t="e">
        <f ca="1">AND(CalcTable[[#This Row],[IrrDay]],CalcTable[[#This Row],[IrrRain]],CalcTable[[#This Row],[IrrWarm]],CalcTable[[#This Row],[IrrWindy]])</f>
        <v>#NAME?</v>
      </c>
      <c r="Y5043" s="13" t="e">
        <f t="shared" ca="1" si="1576"/>
        <v>#NAME?</v>
      </c>
      <c r="Z5043" s="13" t="e">
        <f ca="1">CalcTable[[#This Row],[IrrHours]]/5</f>
        <v>#NAME?</v>
      </c>
      <c r="AA5043" s="13" t="e">
        <f ca="1">IF(CalcTable[[#This Row],[IrrFlag]]=FALSE,0,MAX(0,CalcTable[[#This Row],[VolRednWind]]*(FCAP*IRR_TARGET-CalcTable[[#This Row],[IWC]])))</f>
        <v>#NAME?</v>
      </c>
      <c r="AB5043" s="13" t="e">
        <f ca="1">CalcTable[[#This Row],[IWC]]+CalcTable[[#This Row],[Eff Precip]]+CalcTable[[#This Row],[IrrAmt]]-CalcTable[[#This Row],[AET]]</f>
        <v>#NAME?</v>
      </c>
      <c r="AC5043" s="13" t="e">
        <f ca="1">IF(CalcTable[[#This Row],[PWC]]&gt;FCAP,MIN(24*PERC,MIN(SAT,CalcTable[[#This Row],[PWC]])-FCAP),0)</f>
        <v>#NAME?</v>
      </c>
      <c r="AD5043" s="13" t="e">
        <f ca="1">IF(CalcTable[[#This Row],[PWC]]&gt;SAT,CalcTable[[#This Row],[PWC]]-SAT,0)</f>
        <v>#NAME?</v>
      </c>
      <c r="AE5043" s="13" t="e">
        <f ca="1">CalcTable[[#This Row],[PWC]]-CalcTable[[#This Row],[PercAmt]]-CalcTable[[#This Row],[Runoff]]</f>
        <v>#NAME?</v>
      </c>
      <c r="AF5043" s="13" t="e">
        <f ca="1">CalcTable[[#This Row],[IrrAmt]]/1000*CUR_IRR_AREA*10000/IRR_EFF</f>
        <v>#NAME?</v>
      </c>
      <c r="AG5043" s="147"/>
      <c r="AH5043" s="13"/>
      <c r="AI5043" s="50">
        <v>0</v>
      </c>
      <c r="AJ5043" s="50">
        <v>0</v>
      </c>
      <c r="AK5043" s="50">
        <v>0</v>
      </c>
      <c r="AL5043" s="50">
        <v>0</v>
      </c>
      <c r="AM5043" s="50"/>
      <c r="AN5043" s="50"/>
      <c r="AO5043" s="50"/>
      <c r="AP5043" s="50"/>
      <c r="AQ5043" s="50"/>
      <c r="AR5043" s="50"/>
      <c r="AS5043" s="50"/>
      <c r="AT5043" s="50"/>
      <c r="AU5043" s="50"/>
      <c r="AV5043" s="50"/>
      <c r="AW5043" s="50"/>
      <c r="AX5043" s="50">
        <f t="shared" si="1587"/>
        <v>0</v>
      </c>
      <c r="AY5043" s="50"/>
      <c r="AZ5043" s="50">
        <f t="shared" si="1577"/>
        <v>0</v>
      </c>
      <c r="BA5043" s="50">
        <f t="shared" si="1578"/>
        <v>0</v>
      </c>
      <c r="BB5043" s="50">
        <f t="shared" si="1579"/>
        <v>0</v>
      </c>
      <c r="BC5043" s="17">
        <f t="shared" si="1580"/>
        <v>19929</v>
      </c>
      <c r="BD5043" s="50">
        <f t="shared" si="1581"/>
        <v>0</v>
      </c>
      <c r="BE5043" s="50">
        <f t="shared" si="1582"/>
        <v>0</v>
      </c>
      <c r="BF5043" s="50">
        <f t="shared" si="1588"/>
        <v>0</v>
      </c>
      <c r="BG5043" s="50"/>
      <c r="BH5043" s="17">
        <f t="shared" si="1583"/>
        <v>0</v>
      </c>
      <c r="BI5043" s="17">
        <f t="shared" si="1591"/>
        <v>5043</v>
      </c>
      <c r="BJ5043" s="17">
        <f t="shared" si="1589"/>
        <v>5043</v>
      </c>
      <c r="BK5043" s="150">
        <f t="shared" si="1590"/>
        <v>33852</v>
      </c>
      <c r="BL5043" s="50" t="e">
        <f t="shared" ca="1" si="1584"/>
        <v>#NAME?</v>
      </c>
      <c r="BM5043" s="50" t="e">
        <f t="shared" ca="1" si="1585"/>
        <v>#NAME?</v>
      </c>
      <c r="BN5043" s="50" t="e">
        <f t="shared" ca="1" si="1586"/>
        <v>#NAME?</v>
      </c>
    </row>
    <row r="5044" spans="1:66" x14ac:dyDescent="0.35">
      <c r="A5044" s="48">
        <v>33853</v>
      </c>
      <c r="B5044" s="17">
        <v>1992</v>
      </c>
      <c r="C5044" s="17">
        <v>9</v>
      </c>
      <c r="D5044" s="17">
        <v>250</v>
      </c>
      <c r="E5044" s="17">
        <v>6</v>
      </c>
      <c r="F5044" s="17">
        <v>1</v>
      </c>
      <c r="G5044" s="50">
        <v>0</v>
      </c>
      <c r="H5044" s="32">
        <v>1.1058503171890028</v>
      </c>
      <c r="I5044" s="50">
        <v>7.5</v>
      </c>
      <c r="J5044" s="13">
        <v>2.6</v>
      </c>
      <c r="K5044" s="13">
        <f t="shared" si="1572"/>
        <v>2.6</v>
      </c>
      <c r="L5044" s="13">
        <f t="shared" si="1573"/>
        <v>0</v>
      </c>
      <c r="M5044" s="13" t="e">
        <f ca="1">CalcTable[[#This Row],[IWC]]-AE5043</f>
        <v>#NAME?</v>
      </c>
      <c r="N5044" s="13" t="e">
        <f ca="1">IF(CalcTable[[#This Row],[Day of Year]]&lt;123,FCAP,AE5043)</f>
        <v>#NAME?</v>
      </c>
      <c r="O5044" s="17" t="e">
        <f ca="1">IF(IRR_DRIP,5,COUNTIF('IDET Wind Values'!C5028:G5028,"&lt;="&amp;IRR_MAXWIND))</f>
        <v>#NAME?</v>
      </c>
      <c r="P5044" s="13" t="e">
        <f ca="1">CalcTable[[#This Row],[ET_o]]*KL</f>
        <v>#NAME?</v>
      </c>
      <c r="Q5044" s="13" t="e">
        <f ca="1">IF(WILTPT&lt;=0,1,MAX(0,MIN(1,(CalcTable[[#This Row],[IWC]]-WILTPT)/(MAD-WILTPT))))</f>
        <v>#NAME?</v>
      </c>
      <c r="R5044" s="13" t="e">
        <f ca="1">CalcTable[[#This Row],[ETMult]]*CalcTable[[#This Row],[ETb]]</f>
        <v>#NAME?</v>
      </c>
      <c r="S5044" s="13" t="b">
        <f>INDEX(IRR_LIST,CalcTable[[#This Row],[Day of Week]]+1)</f>
        <v>1</v>
      </c>
      <c r="T5044" s="13">
        <f t="shared" ca="1" si="1574"/>
        <v>22.299999999999997</v>
      </c>
      <c r="U5044" s="13" t="b">
        <f ca="1">IF(CalcTable[[#This Row],[IrrPrecip]]&gt;=IC_MM,FALSE,TRUE)</f>
        <v>0</v>
      </c>
      <c r="V5044" s="13" t="b">
        <f t="shared" si="1575"/>
        <v>0</v>
      </c>
      <c r="W5044" s="13" t="e">
        <f ca="1">IF(AND(IRR_DRIP=FALSE,CalcTable[[#This Row],[IrrHours]]&lt;=0),FALSE,TRUE)</f>
        <v>#NAME?</v>
      </c>
      <c r="X5044" s="13" t="e">
        <f ca="1">AND(CalcTable[[#This Row],[IrrDay]],CalcTable[[#This Row],[IrrRain]],CalcTable[[#This Row],[IrrWarm]],CalcTable[[#This Row],[IrrWindy]])</f>
        <v>#NAME?</v>
      </c>
      <c r="Y5044" s="13" t="e">
        <f t="shared" ca="1" si="1576"/>
        <v>#NAME?</v>
      </c>
      <c r="Z5044" s="13" t="e">
        <f ca="1">CalcTable[[#This Row],[IrrHours]]/5</f>
        <v>#NAME?</v>
      </c>
      <c r="AA5044" s="13" t="e">
        <f ca="1">IF(CalcTable[[#This Row],[IrrFlag]]=FALSE,0,MAX(0,CalcTable[[#This Row],[VolRednWind]]*(FCAP*IRR_TARGET-CalcTable[[#This Row],[IWC]])))</f>
        <v>#NAME?</v>
      </c>
      <c r="AB5044" s="13" t="e">
        <f ca="1">CalcTable[[#This Row],[IWC]]+CalcTable[[#This Row],[Eff Precip]]+CalcTable[[#This Row],[IrrAmt]]-CalcTable[[#This Row],[AET]]</f>
        <v>#NAME?</v>
      </c>
      <c r="AC5044" s="13" t="e">
        <f ca="1">IF(CalcTable[[#This Row],[PWC]]&gt;FCAP,MIN(24*PERC,MIN(SAT,CalcTable[[#This Row],[PWC]])-FCAP),0)</f>
        <v>#NAME?</v>
      </c>
      <c r="AD5044" s="13" t="e">
        <f ca="1">IF(CalcTable[[#This Row],[PWC]]&gt;SAT,CalcTable[[#This Row],[PWC]]-SAT,0)</f>
        <v>#NAME?</v>
      </c>
      <c r="AE5044" s="13" t="e">
        <f ca="1">CalcTable[[#This Row],[PWC]]-CalcTable[[#This Row],[PercAmt]]-CalcTable[[#This Row],[Runoff]]</f>
        <v>#NAME?</v>
      </c>
      <c r="AF5044" s="13" t="e">
        <f ca="1">CalcTable[[#This Row],[IrrAmt]]/1000*CUR_IRR_AREA*10000/IRR_EFF</f>
        <v>#NAME?</v>
      </c>
      <c r="AG5044" s="147"/>
      <c r="AH5044" s="13"/>
      <c r="AI5044" s="50">
        <v>0</v>
      </c>
      <c r="AJ5044" s="50">
        <v>0</v>
      </c>
      <c r="AK5044" s="50">
        <v>0</v>
      </c>
      <c r="AL5044" s="50">
        <v>0</v>
      </c>
      <c r="AM5044" s="50"/>
      <c r="AN5044" s="50"/>
      <c r="AO5044" s="50"/>
      <c r="AP5044" s="50"/>
      <c r="AQ5044" s="50"/>
      <c r="AR5044" s="50"/>
      <c r="AS5044" s="50"/>
      <c r="AT5044" s="50"/>
      <c r="AU5044" s="50"/>
      <c r="AV5044" s="50"/>
      <c r="AW5044" s="50"/>
      <c r="AX5044" s="50">
        <f t="shared" si="1587"/>
        <v>0</v>
      </c>
      <c r="AY5044" s="50"/>
      <c r="AZ5044" s="50">
        <f t="shared" si="1577"/>
        <v>0</v>
      </c>
      <c r="BA5044" s="50">
        <f t="shared" si="1578"/>
        <v>0</v>
      </c>
      <c r="BB5044" s="50">
        <f t="shared" si="1579"/>
        <v>0</v>
      </c>
      <c r="BC5044" s="17">
        <f t="shared" si="1580"/>
        <v>19929</v>
      </c>
      <c r="BD5044" s="50">
        <f t="shared" si="1581"/>
        <v>0</v>
      </c>
      <c r="BE5044" s="50">
        <f t="shared" si="1582"/>
        <v>0</v>
      </c>
      <c r="BF5044" s="50">
        <f t="shared" si="1588"/>
        <v>0</v>
      </c>
      <c r="BG5044" s="50"/>
      <c r="BH5044" s="17">
        <f t="shared" si="1583"/>
        <v>0</v>
      </c>
      <c r="BI5044" s="17">
        <f t="shared" si="1591"/>
        <v>5044</v>
      </c>
      <c r="BJ5044" s="17">
        <f t="shared" si="1589"/>
        <v>5044</v>
      </c>
      <c r="BK5044" s="150">
        <f t="shared" si="1590"/>
        <v>33853</v>
      </c>
      <c r="BL5044" s="50" t="e">
        <f t="shared" ca="1" si="1584"/>
        <v>#NAME?</v>
      </c>
      <c r="BM5044" s="50" t="e">
        <f t="shared" ca="1" si="1585"/>
        <v>#NAME?</v>
      </c>
      <c r="BN5044" s="50" t="e">
        <f t="shared" ca="1" si="1586"/>
        <v>#NAME?</v>
      </c>
    </row>
    <row r="5045" spans="1:66" x14ac:dyDescent="0.35">
      <c r="A5045" s="48">
        <v>33854</v>
      </c>
      <c r="B5045" s="17">
        <v>1992</v>
      </c>
      <c r="C5045" s="17">
        <v>9</v>
      </c>
      <c r="D5045" s="17">
        <v>251</v>
      </c>
      <c r="E5045" s="17">
        <v>7</v>
      </c>
      <c r="F5045" s="17">
        <v>2</v>
      </c>
      <c r="G5045" s="50">
        <v>-0.8</v>
      </c>
      <c r="H5045" s="32">
        <v>2.6330200093065326</v>
      </c>
      <c r="I5045" s="50">
        <v>7.333333333333333</v>
      </c>
      <c r="J5045" s="13">
        <v>0</v>
      </c>
      <c r="K5045" s="13">
        <f t="shared" si="1572"/>
        <v>0</v>
      </c>
      <c r="L5045" s="13">
        <f t="shared" si="1573"/>
        <v>0</v>
      </c>
      <c r="M5045" s="13" t="e">
        <f ca="1">CalcTable[[#This Row],[IWC]]-AE5044</f>
        <v>#NAME?</v>
      </c>
      <c r="N5045" s="13" t="e">
        <f ca="1">IF(CalcTable[[#This Row],[Day of Year]]&lt;123,FCAP,AE5044)</f>
        <v>#NAME?</v>
      </c>
      <c r="O5045" s="17" t="e">
        <f ca="1">IF(IRR_DRIP,5,COUNTIF('IDET Wind Values'!C5029:G5029,"&lt;="&amp;IRR_MAXWIND))</f>
        <v>#NAME?</v>
      </c>
      <c r="P5045" s="13" t="e">
        <f ca="1">CalcTable[[#This Row],[ET_o]]*KL</f>
        <v>#NAME?</v>
      </c>
      <c r="Q5045" s="13" t="e">
        <f ca="1">IF(WILTPT&lt;=0,1,MAX(0,MIN(1,(CalcTable[[#This Row],[IWC]]-WILTPT)/(MAD-WILTPT))))</f>
        <v>#NAME?</v>
      </c>
      <c r="R5045" s="13" t="e">
        <f ca="1">CalcTable[[#This Row],[ETMult]]*CalcTable[[#This Row],[ETb]]</f>
        <v>#NAME?</v>
      </c>
      <c r="S5045" s="13" t="b">
        <f>INDEX(IRR_LIST,CalcTable[[#This Row],[Day of Week]]+1)</f>
        <v>0</v>
      </c>
      <c r="T5045" s="13">
        <f t="shared" ca="1" si="1574"/>
        <v>14.299999999999999</v>
      </c>
      <c r="U5045" s="13" t="b">
        <f ca="1">IF(CalcTable[[#This Row],[IrrPrecip]]&gt;=IC_MM,FALSE,TRUE)</f>
        <v>0</v>
      </c>
      <c r="V5045" s="13" t="b">
        <f t="shared" si="1575"/>
        <v>0</v>
      </c>
      <c r="W5045" s="13" t="e">
        <f ca="1">IF(AND(IRR_DRIP=FALSE,CalcTable[[#This Row],[IrrHours]]&lt;=0),FALSE,TRUE)</f>
        <v>#NAME?</v>
      </c>
      <c r="X5045" s="13" t="e">
        <f ca="1">AND(CalcTable[[#This Row],[IrrDay]],CalcTable[[#This Row],[IrrRain]],CalcTable[[#This Row],[IrrWarm]],CalcTable[[#This Row],[IrrWindy]])</f>
        <v>#NAME?</v>
      </c>
      <c r="Y5045" s="13" t="e">
        <f t="shared" ca="1" si="1576"/>
        <v>#NAME?</v>
      </c>
      <c r="Z5045" s="13" t="e">
        <f ca="1">CalcTable[[#This Row],[IrrHours]]/5</f>
        <v>#NAME?</v>
      </c>
      <c r="AA5045" s="13" t="e">
        <f ca="1">IF(CalcTable[[#This Row],[IrrFlag]]=FALSE,0,MAX(0,CalcTable[[#This Row],[VolRednWind]]*(FCAP*IRR_TARGET-CalcTable[[#This Row],[IWC]])))</f>
        <v>#NAME?</v>
      </c>
      <c r="AB5045" s="13" t="e">
        <f ca="1">CalcTable[[#This Row],[IWC]]+CalcTable[[#This Row],[Eff Precip]]+CalcTable[[#This Row],[IrrAmt]]-CalcTable[[#This Row],[AET]]</f>
        <v>#NAME?</v>
      </c>
      <c r="AC5045" s="13" t="e">
        <f ca="1">IF(CalcTable[[#This Row],[PWC]]&gt;FCAP,MIN(24*PERC,MIN(SAT,CalcTable[[#This Row],[PWC]])-FCAP),0)</f>
        <v>#NAME?</v>
      </c>
      <c r="AD5045" s="13" t="e">
        <f ca="1">IF(CalcTable[[#This Row],[PWC]]&gt;SAT,CalcTable[[#This Row],[PWC]]-SAT,0)</f>
        <v>#NAME?</v>
      </c>
      <c r="AE5045" s="13" t="e">
        <f ca="1">CalcTable[[#This Row],[PWC]]-CalcTable[[#This Row],[PercAmt]]-CalcTable[[#This Row],[Runoff]]</f>
        <v>#NAME?</v>
      </c>
      <c r="AF5045" s="13" t="e">
        <f ca="1">CalcTable[[#This Row],[IrrAmt]]/1000*CUR_IRR_AREA*10000/IRR_EFF</f>
        <v>#NAME?</v>
      </c>
      <c r="AG5045" s="147"/>
      <c r="AH5045" s="13"/>
      <c r="AI5045" s="50">
        <v>0</v>
      </c>
      <c r="AJ5045" s="50">
        <v>0</v>
      </c>
      <c r="AK5045" s="50">
        <v>0</v>
      </c>
      <c r="AL5045" s="50">
        <v>0</v>
      </c>
      <c r="AM5045" s="50"/>
      <c r="AN5045" s="50"/>
      <c r="AO5045" s="50"/>
      <c r="AP5045" s="50"/>
      <c r="AQ5045" s="50"/>
      <c r="AR5045" s="50"/>
      <c r="AS5045" s="50"/>
      <c r="AT5045" s="50"/>
      <c r="AU5045" s="50"/>
      <c r="AV5045" s="50"/>
      <c r="AW5045" s="50"/>
      <c r="AX5045" s="50">
        <f t="shared" si="1587"/>
        <v>0</v>
      </c>
      <c r="AY5045" s="50"/>
      <c r="AZ5045" s="50">
        <f t="shared" si="1577"/>
        <v>0</v>
      </c>
      <c r="BA5045" s="50">
        <f t="shared" si="1578"/>
        <v>0</v>
      </c>
      <c r="BB5045" s="50">
        <f t="shared" si="1579"/>
        <v>0</v>
      </c>
      <c r="BC5045" s="17">
        <f t="shared" si="1580"/>
        <v>19929</v>
      </c>
      <c r="BD5045" s="50">
        <f t="shared" si="1581"/>
        <v>0</v>
      </c>
      <c r="BE5045" s="50">
        <f t="shared" si="1582"/>
        <v>0</v>
      </c>
      <c r="BF5045" s="50">
        <f t="shared" si="1588"/>
        <v>0</v>
      </c>
      <c r="BG5045" s="50"/>
      <c r="BH5045" s="17">
        <f t="shared" si="1583"/>
        <v>0</v>
      </c>
      <c r="BI5045" s="17">
        <f t="shared" si="1591"/>
        <v>5045</v>
      </c>
      <c r="BJ5045" s="17">
        <f t="shared" si="1589"/>
        <v>5045</v>
      </c>
      <c r="BK5045" s="150">
        <f t="shared" si="1590"/>
        <v>33854</v>
      </c>
      <c r="BL5045" s="50" t="e">
        <f t="shared" ca="1" si="1584"/>
        <v>#NAME?</v>
      </c>
      <c r="BM5045" s="50" t="e">
        <f t="shared" ca="1" si="1585"/>
        <v>#NAME?</v>
      </c>
      <c r="BN5045" s="50" t="e">
        <f t="shared" ca="1" si="1586"/>
        <v>#NAME?</v>
      </c>
    </row>
    <row r="5046" spans="1:66" x14ac:dyDescent="0.35">
      <c r="A5046" s="48">
        <v>33855</v>
      </c>
      <c r="B5046" s="17">
        <v>1992</v>
      </c>
      <c r="C5046" s="17">
        <v>9</v>
      </c>
      <c r="D5046" s="17">
        <v>252</v>
      </c>
      <c r="E5046" s="17">
        <v>8</v>
      </c>
      <c r="F5046" s="17">
        <v>3</v>
      </c>
      <c r="G5046" s="50">
        <v>1.6</v>
      </c>
      <c r="H5046" s="32">
        <v>3.2073220571030459</v>
      </c>
      <c r="I5046" s="50">
        <v>27.333333333333332</v>
      </c>
      <c r="J5046" s="13">
        <v>4.4000000000000004</v>
      </c>
      <c r="K5046" s="13">
        <f t="shared" si="1572"/>
        <v>4.4000000000000004</v>
      </c>
      <c r="L5046" s="13">
        <f t="shared" si="1573"/>
        <v>0</v>
      </c>
      <c r="M5046" s="13" t="e">
        <f ca="1">CalcTable[[#This Row],[IWC]]-AE5045</f>
        <v>#NAME?</v>
      </c>
      <c r="N5046" s="13" t="e">
        <f ca="1">IF(CalcTable[[#This Row],[Day of Year]]&lt;123,FCAP,AE5045)</f>
        <v>#NAME?</v>
      </c>
      <c r="O5046" s="17" t="e">
        <f ca="1">IF(IRR_DRIP,5,COUNTIF('IDET Wind Values'!C5030:G5030,"&lt;="&amp;IRR_MAXWIND))</f>
        <v>#NAME?</v>
      </c>
      <c r="P5046" s="13" t="e">
        <f ca="1">CalcTable[[#This Row],[ET_o]]*KL</f>
        <v>#NAME?</v>
      </c>
      <c r="Q5046" s="13" t="e">
        <f ca="1">IF(WILTPT&lt;=0,1,MAX(0,MIN(1,(CalcTable[[#This Row],[IWC]]-WILTPT)/(MAD-WILTPT))))</f>
        <v>#NAME?</v>
      </c>
      <c r="R5046" s="13" t="e">
        <f ca="1">CalcTable[[#This Row],[ETMult]]*CalcTable[[#This Row],[ETb]]</f>
        <v>#NAME?</v>
      </c>
      <c r="S5046" s="13" t="b">
        <f>INDEX(IRR_LIST,CalcTable[[#This Row],[Day of Week]]+1)</f>
        <v>1</v>
      </c>
      <c r="T5046" s="13">
        <f t="shared" ca="1" si="1574"/>
        <v>2.6</v>
      </c>
      <c r="U5046" s="13" t="b">
        <f ca="1">IF(CalcTable[[#This Row],[IrrPrecip]]&gt;=IC_MM,FALSE,TRUE)</f>
        <v>1</v>
      </c>
      <c r="V5046" s="13" t="b">
        <f t="shared" si="1575"/>
        <v>0</v>
      </c>
      <c r="W5046" s="13" t="e">
        <f ca="1">IF(AND(IRR_DRIP=FALSE,CalcTable[[#This Row],[IrrHours]]&lt;=0),FALSE,TRUE)</f>
        <v>#NAME?</v>
      </c>
      <c r="X5046" s="13" t="e">
        <f ca="1">AND(CalcTable[[#This Row],[IrrDay]],CalcTable[[#This Row],[IrrRain]],CalcTable[[#This Row],[IrrWarm]],CalcTable[[#This Row],[IrrWindy]])</f>
        <v>#NAME?</v>
      </c>
      <c r="Y5046" s="13" t="e">
        <f t="shared" ca="1" si="1576"/>
        <v>#NAME?</v>
      </c>
      <c r="Z5046" s="13" t="e">
        <f ca="1">CalcTable[[#This Row],[IrrHours]]/5</f>
        <v>#NAME?</v>
      </c>
      <c r="AA5046" s="13" t="e">
        <f ca="1">IF(CalcTable[[#This Row],[IrrFlag]]=FALSE,0,MAX(0,CalcTable[[#This Row],[VolRednWind]]*(FCAP*IRR_TARGET-CalcTable[[#This Row],[IWC]])))</f>
        <v>#NAME?</v>
      </c>
      <c r="AB5046" s="13" t="e">
        <f ca="1">CalcTable[[#This Row],[IWC]]+CalcTable[[#This Row],[Eff Precip]]+CalcTable[[#This Row],[IrrAmt]]-CalcTable[[#This Row],[AET]]</f>
        <v>#NAME?</v>
      </c>
      <c r="AC5046" s="13" t="e">
        <f ca="1">IF(CalcTable[[#This Row],[PWC]]&gt;FCAP,MIN(24*PERC,MIN(SAT,CalcTable[[#This Row],[PWC]])-FCAP),0)</f>
        <v>#NAME?</v>
      </c>
      <c r="AD5046" s="13" t="e">
        <f ca="1">IF(CalcTable[[#This Row],[PWC]]&gt;SAT,CalcTable[[#This Row],[PWC]]-SAT,0)</f>
        <v>#NAME?</v>
      </c>
      <c r="AE5046" s="13" t="e">
        <f ca="1">CalcTable[[#This Row],[PWC]]-CalcTable[[#This Row],[PercAmt]]-CalcTable[[#This Row],[Runoff]]</f>
        <v>#NAME?</v>
      </c>
      <c r="AF5046" s="13" t="e">
        <f ca="1">CalcTable[[#This Row],[IrrAmt]]/1000*CUR_IRR_AREA*10000/IRR_EFF</f>
        <v>#NAME?</v>
      </c>
      <c r="AG5046" s="147"/>
      <c r="AH5046" s="13"/>
      <c r="AI5046" s="50">
        <v>0</v>
      </c>
      <c r="AJ5046" s="50">
        <v>0</v>
      </c>
      <c r="AK5046" s="50">
        <v>0</v>
      </c>
      <c r="AL5046" s="50">
        <v>0</v>
      </c>
      <c r="AM5046" s="50"/>
      <c r="AN5046" s="50"/>
      <c r="AO5046" s="50"/>
      <c r="AP5046" s="50"/>
      <c r="AQ5046" s="50"/>
      <c r="AR5046" s="50"/>
      <c r="AS5046" s="50"/>
      <c r="AT5046" s="50"/>
      <c r="AU5046" s="50"/>
      <c r="AV5046" s="50"/>
      <c r="AW5046" s="50"/>
      <c r="AX5046" s="50">
        <f t="shared" si="1587"/>
        <v>0</v>
      </c>
      <c r="AY5046" s="50"/>
      <c r="AZ5046" s="50">
        <f t="shared" si="1577"/>
        <v>0</v>
      </c>
      <c r="BA5046" s="50">
        <f t="shared" si="1578"/>
        <v>0</v>
      </c>
      <c r="BB5046" s="50">
        <f t="shared" si="1579"/>
        <v>0</v>
      </c>
      <c r="BC5046" s="17">
        <f t="shared" si="1580"/>
        <v>19929</v>
      </c>
      <c r="BD5046" s="50">
        <f t="shared" si="1581"/>
        <v>0</v>
      </c>
      <c r="BE5046" s="50">
        <f t="shared" si="1582"/>
        <v>0</v>
      </c>
      <c r="BF5046" s="50">
        <f t="shared" si="1588"/>
        <v>0</v>
      </c>
      <c r="BG5046" s="50"/>
      <c r="BH5046" s="17">
        <f t="shared" si="1583"/>
        <v>0</v>
      </c>
      <c r="BI5046" s="17">
        <f t="shared" si="1591"/>
        <v>5046</v>
      </c>
      <c r="BJ5046" s="17">
        <f t="shared" si="1589"/>
        <v>5046</v>
      </c>
      <c r="BK5046" s="150">
        <f t="shared" si="1590"/>
        <v>33855</v>
      </c>
      <c r="BL5046" s="50" t="e">
        <f t="shared" ca="1" si="1584"/>
        <v>#NAME?</v>
      </c>
      <c r="BM5046" s="50" t="e">
        <f t="shared" ca="1" si="1585"/>
        <v>#NAME?</v>
      </c>
      <c r="BN5046" s="50" t="e">
        <f t="shared" ca="1" si="1586"/>
        <v>#NAME?</v>
      </c>
    </row>
    <row r="5047" spans="1:66" x14ac:dyDescent="0.35">
      <c r="A5047" s="48">
        <v>33856</v>
      </c>
      <c r="B5047" s="17">
        <v>1992</v>
      </c>
      <c r="C5047" s="17">
        <v>9</v>
      </c>
      <c r="D5047" s="17">
        <v>253</v>
      </c>
      <c r="E5047" s="17">
        <v>9</v>
      </c>
      <c r="F5047" s="17">
        <v>4</v>
      </c>
      <c r="G5047" s="50">
        <v>2.6</v>
      </c>
      <c r="H5047" s="32">
        <v>3.3809693344327449</v>
      </c>
      <c r="I5047" s="50">
        <v>12.833333333333334</v>
      </c>
      <c r="J5047" s="13">
        <v>0</v>
      </c>
      <c r="K5047" s="13">
        <f t="shared" si="1572"/>
        <v>0</v>
      </c>
      <c r="L5047" s="13">
        <f t="shared" si="1573"/>
        <v>0</v>
      </c>
      <c r="M5047" s="13" t="e">
        <f ca="1">CalcTable[[#This Row],[IWC]]-AE5046</f>
        <v>#NAME?</v>
      </c>
      <c r="N5047" s="13" t="e">
        <f ca="1">IF(CalcTable[[#This Row],[Day of Year]]&lt;123,FCAP,AE5046)</f>
        <v>#NAME?</v>
      </c>
      <c r="O5047" s="17" t="e">
        <f ca="1">IF(IRR_DRIP,5,COUNTIF('IDET Wind Values'!C5031:G5031,"&lt;="&amp;IRR_MAXWIND))</f>
        <v>#NAME?</v>
      </c>
      <c r="P5047" s="13" t="e">
        <f ca="1">CalcTable[[#This Row],[ET_o]]*KL</f>
        <v>#NAME?</v>
      </c>
      <c r="Q5047" s="13" t="e">
        <f ca="1">IF(WILTPT&lt;=0,1,MAX(0,MIN(1,(CalcTable[[#This Row],[IWC]]-WILTPT)/(MAD-WILTPT))))</f>
        <v>#NAME?</v>
      </c>
      <c r="R5047" s="13" t="e">
        <f ca="1">CalcTable[[#This Row],[ETMult]]*CalcTable[[#This Row],[ETb]]</f>
        <v>#NAME?</v>
      </c>
      <c r="S5047" s="13" t="b">
        <f>INDEX(IRR_LIST,CalcTable[[#This Row],[Day of Week]]+1)</f>
        <v>0</v>
      </c>
      <c r="T5047" s="13">
        <f t="shared" ca="1" si="1574"/>
        <v>4.4000000000000004</v>
      </c>
      <c r="U5047" s="13" t="b">
        <f ca="1">IF(CalcTable[[#This Row],[IrrPrecip]]&gt;=IC_MM,FALSE,TRUE)</f>
        <v>1</v>
      </c>
      <c r="V5047" s="13" t="b">
        <f t="shared" si="1575"/>
        <v>1</v>
      </c>
      <c r="W5047" s="13" t="e">
        <f ca="1">IF(AND(IRR_DRIP=FALSE,CalcTable[[#This Row],[IrrHours]]&lt;=0),FALSE,TRUE)</f>
        <v>#NAME?</v>
      </c>
      <c r="X5047" s="13" t="e">
        <f ca="1">AND(CalcTable[[#This Row],[IrrDay]],CalcTable[[#This Row],[IrrRain]],CalcTable[[#This Row],[IrrWarm]],CalcTable[[#This Row],[IrrWindy]])</f>
        <v>#NAME?</v>
      </c>
      <c r="Y5047" s="13" t="e">
        <f t="shared" ca="1" si="1576"/>
        <v>#NAME?</v>
      </c>
      <c r="Z5047" s="13" t="e">
        <f ca="1">CalcTable[[#This Row],[IrrHours]]/5</f>
        <v>#NAME?</v>
      </c>
      <c r="AA5047" s="13" t="e">
        <f ca="1">IF(CalcTable[[#This Row],[IrrFlag]]=FALSE,0,MAX(0,CalcTable[[#This Row],[VolRednWind]]*(FCAP*IRR_TARGET-CalcTable[[#This Row],[IWC]])))</f>
        <v>#NAME?</v>
      </c>
      <c r="AB5047" s="13" t="e">
        <f ca="1">CalcTable[[#This Row],[IWC]]+CalcTable[[#This Row],[Eff Precip]]+CalcTable[[#This Row],[IrrAmt]]-CalcTable[[#This Row],[AET]]</f>
        <v>#NAME?</v>
      </c>
      <c r="AC5047" s="13" t="e">
        <f ca="1">IF(CalcTable[[#This Row],[PWC]]&gt;FCAP,MIN(24*PERC,MIN(SAT,CalcTable[[#This Row],[PWC]])-FCAP),0)</f>
        <v>#NAME?</v>
      </c>
      <c r="AD5047" s="13" t="e">
        <f ca="1">IF(CalcTable[[#This Row],[PWC]]&gt;SAT,CalcTable[[#This Row],[PWC]]-SAT,0)</f>
        <v>#NAME?</v>
      </c>
      <c r="AE5047" s="13" t="e">
        <f ca="1">CalcTable[[#This Row],[PWC]]-CalcTable[[#This Row],[PercAmt]]-CalcTable[[#This Row],[Runoff]]</f>
        <v>#NAME?</v>
      </c>
      <c r="AF5047" s="13" t="e">
        <f ca="1">CalcTable[[#This Row],[IrrAmt]]/1000*CUR_IRR_AREA*10000/IRR_EFF</f>
        <v>#NAME?</v>
      </c>
      <c r="AG5047" s="147"/>
      <c r="AH5047" s="13"/>
      <c r="AI5047" s="50">
        <v>0</v>
      </c>
      <c r="AJ5047" s="50">
        <v>0</v>
      </c>
      <c r="AK5047" s="50">
        <v>5.3987246487833778</v>
      </c>
      <c r="AL5047" s="50">
        <v>6.1004058109792183</v>
      </c>
      <c r="AM5047" s="50"/>
      <c r="AN5047" s="50"/>
      <c r="AO5047" s="50"/>
      <c r="AP5047" s="50"/>
      <c r="AQ5047" s="50"/>
      <c r="AR5047" s="50"/>
      <c r="AS5047" s="50"/>
      <c r="AT5047" s="50"/>
      <c r="AU5047" s="50"/>
      <c r="AV5047" s="50"/>
      <c r="AW5047" s="50"/>
      <c r="AX5047" s="50">
        <f t="shared" si="1587"/>
        <v>11.499130459762597</v>
      </c>
      <c r="AY5047" s="50"/>
      <c r="AZ5047" s="50">
        <f t="shared" si="1577"/>
        <v>258.12653197087997</v>
      </c>
      <c r="BA5047" s="50">
        <f t="shared" si="1578"/>
        <v>397.43291430437074</v>
      </c>
      <c r="BB5047" s="50">
        <f t="shared" si="1579"/>
        <v>409.72465392203173</v>
      </c>
      <c r="BC5047" s="17">
        <f t="shared" si="1580"/>
        <v>19929</v>
      </c>
      <c r="BD5047" s="50">
        <f t="shared" si="1581"/>
        <v>11.499130459762597</v>
      </c>
      <c r="BE5047" s="50">
        <f t="shared" si="1582"/>
        <v>258.12653197087997</v>
      </c>
      <c r="BF5047" s="50">
        <f t="shared" si="1588"/>
        <v>422.21283359611073</v>
      </c>
      <c r="BG5047" s="50"/>
      <c r="BH5047" s="17">
        <f t="shared" si="1583"/>
        <v>0</v>
      </c>
      <c r="BI5047" s="17">
        <f t="shared" si="1591"/>
        <v>5047</v>
      </c>
      <c r="BJ5047" s="17">
        <f t="shared" si="1589"/>
        <v>5047</v>
      </c>
      <c r="BK5047" s="150">
        <f t="shared" si="1590"/>
        <v>33856</v>
      </c>
      <c r="BL5047" s="50" t="e">
        <f t="shared" ca="1" si="1584"/>
        <v>#NAME?</v>
      </c>
      <c r="BM5047" s="50" t="e">
        <f t="shared" ca="1" si="1585"/>
        <v>#NAME?</v>
      </c>
      <c r="BN5047" s="50" t="e">
        <f t="shared" ca="1" si="1586"/>
        <v>#NAME?</v>
      </c>
    </row>
    <row r="5048" spans="1:66" x14ac:dyDescent="0.35">
      <c r="A5048" s="48">
        <v>33857</v>
      </c>
      <c r="B5048" s="17">
        <v>1992</v>
      </c>
      <c r="C5048" s="17">
        <v>9</v>
      </c>
      <c r="D5048" s="17">
        <v>254</v>
      </c>
      <c r="E5048" s="17">
        <v>10</v>
      </c>
      <c r="F5048" s="17">
        <v>5</v>
      </c>
      <c r="G5048" s="50">
        <v>6.8</v>
      </c>
      <c r="H5048" s="32">
        <v>4.1894427796132714</v>
      </c>
      <c r="I5048" s="50">
        <v>8.1666666666666661</v>
      </c>
      <c r="J5048" s="13">
        <v>0</v>
      </c>
      <c r="K5048" s="13">
        <f t="shared" si="1572"/>
        <v>0</v>
      </c>
      <c r="L5048" s="13">
        <f t="shared" si="1573"/>
        <v>0</v>
      </c>
      <c r="M5048" s="13" t="e">
        <f ca="1">CalcTable[[#This Row],[IWC]]-AE5047</f>
        <v>#NAME?</v>
      </c>
      <c r="N5048" s="13" t="e">
        <f ca="1">IF(CalcTable[[#This Row],[Day of Year]]&lt;123,FCAP,AE5047)</f>
        <v>#NAME?</v>
      </c>
      <c r="O5048" s="17" t="e">
        <f ca="1">IF(IRR_DRIP,5,COUNTIF('IDET Wind Values'!C5032:G5032,"&lt;="&amp;IRR_MAXWIND))</f>
        <v>#NAME?</v>
      </c>
      <c r="P5048" s="13" t="e">
        <f ca="1">CalcTable[[#This Row],[ET_o]]*KL</f>
        <v>#NAME?</v>
      </c>
      <c r="Q5048" s="13" t="e">
        <f ca="1">IF(WILTPT&lt;=0,1,MAX(0,MIN(1,(CalcTable[[#This Row],[IWC]]-WILTPT)/(MAD-WILTPT))))</f>
        <v>#NAME?</v>
      </c>
      <c r="R5048" s="13" t="e">
        <f ca="1">CalcTable[[#This Row],[ETMult]]*CalcTable[[#This Row],[ETb]]</f>
        <v>#NAME?</v>
      </c>
      <c r="S5048" s="13" t="b">
        <f>INDEX(IRR_LIST,CalcTable[[#This Row],[Day of Week]]+1)</f>
        <v>1</v>
      </c>
      <c r="T5048" s="13">
        <f t="shared" ca="1" si="1574"/>
        <v>4.4000000000000004</v>
      </c>
      <c r="U5048" s="13" t="b">
        <f ca="1">IF(CalcTable[[#This Row],[IrrPrecip]]&gt;=IC_MM,FALSE,TRUE)</f>
        <v>1</v>
      </c>
      <c r="V5048" s="13" t="b">
        <f t="shared" si="1575"/>
        <v>0</v>
      </c>
      <c r="W5048" s="13" t="e">
        <f ca="1">IF(AND(IRR_DRIP=FALSE,CalcTable[[#This Row],[IrrHours]]&lt;=0),FALSE,TRUE)</f>
        <v>#NAME?</v>
      </c>
      <c r="X5048" s="13" t="e">
        <f ca="1">AND(CalcTable[[#This Row],[IrrDay]],CalcTable[[#This Row],[IrrRain]],CalcTable[[#This Row],[IrrWarm]],CalcTable[[#This Row],[IrrWindy]])</f>
        <v>#NAME?</v>
      </c>
      <c r="Y5048" s="13" t="e">
        <f t="shared" ca="1" si="1576"/>
        <v>#NAME?</v>
      </c>
      <c r="Z5048" s="13" t="e">
        <f ca="1">CalcTable[[#This Row],[IrrHours]]/5</f>
        <v>#NAME?</v>
      </c>
      <c r="AA5048" s="13" t="e">
        <f ca="1">IF(CalcTable[[#This Row],[IrrFlag]]=FALSE,0,MAX(0,CalcTable[[#This Row],[VolRednWind]]*(FCAP*IRR_TARGET-CalcTable[[#This Row],[IWC]])))</f>
        <v>#NAME?</v>
      </c>
      <c r="AB5048" s="13" t="e">
        <f ca="1">CalcTable[[#This Row],[IWC]]+CalcTable[[#This Row],[Eff Precip]]+CalcTable[[#This Row],[IrrAmt]]-CalcTable[[#This Row],[AET]]</f>
        <v>#NAME?</v>
      </c>
      <c r="AC5048" s="13" t="e">
        <f ca="1">IF(CalcTable[[#This Row],[PWC]]&gt;FCAP,MIN(24*PERC,MIN(SAT,CalcTable[[#This Row],[PWC]])-FCAP),0)</f>
        <v>#NAME?</v>
      </c>
      <c r="AD5048" s="13" t="e">
        <f ca="1">IF(CalcTable[[#This Row],[PWC]]&gt;SAT,CalcTable[[#This Row],[PWC]]-SAT,0)</f>
        <v>#NAME?</v>
      </c>
      <c r="AE5048" s="13" t="e">
        <f ca="1">CalcTable[[#This Row],[PWC]]-CalcTable[[#This Row],[PercAmt]]-CalcTable[[#This Row],[Runoff]]</f>
        <v>#NAME?</v>
      </c>
      <c r="AF5048" s="13" t="e">
        <f ca="1">CalcTable[[#This Row],[IrrAmt]]/1000*CUR_IRR_AREA*10000/IRR_EFF</f>
        <v>#NAME?</v>
      </c>
      <c r="AG5048" s="147"/>
      <c r="AH5048" s="13"/>
      <c r="AI5048" s="50">
        <v>0</v>
      </c>
      <c r="AJ5048" s="50">
        <v>0</v>
      </c>
      <c r="AK5048" s="50">
        <v>0</v>
      </c>
      <c r="AL5048" s="50">
        <v>0</v>
      </c>
      <c r="AM5048" s="50"/>
      <c r="AN5048" s="50"/>
      <c r="AO5048" s="50"/>
      <c r="AP5048" s="50"/>
      <c r="AQ5048" s="50"/>
      <c r="AR5048" s="50"/>
      <c r="AS5048" s="50"/>
      <c r="AT5048" s="50"/>
      <c r="AU5048" s="50"/>
      <c r="AV5048" s="50"/>
      <c r="AW5048" s="50"/>
      <c r="AX5048" s="50">
        <f t="shared" si="1587"/>
        <v>0</v>
      </c>
      <c r="AY5048" s="50"/>
      <c r="AZ5048" s="50">
        <f t="shared" si="1577"/>
        <v>0</v>
      </c>
      <c r="BA5048" s="50">
        <f t="shared" si="1578"/>
        <v>0</v>
      </c>
      <c r="BB5048" s="50">
        <f t="shared" si="1579"/>
        <v>0</v>
      </c>
      <c r="BC5048" s="17">
        <f t="shared" si="1580"/>
        <v>19929</v>
      </c>
      <c r="BD5048" s="50">
        <f t="shared" si="1581"/>
        <v>0</v>
      </c>
      <c r="BE5048" s="50">
        <f t="shared" si="1582"/>
        <v>0</v>
      </c>
      <c r="BF5048" s="50">
        <f t="shared" si="1588"/>
        <v>0</v>
      </c>
      <c r="BG5048" s="50"/>
      <c r="BH5048" s="17">
        <f t="shared" si="1583"/>
        <v>0</v>
      </c>
      <c r="BI5048" s="17">
        <f t="shared" si="1591"/>
        <v>5048</v>
      </c>
      <c r="BJ5048" s="17">
        <f t="shared" si="1589"/>
        <v>5048</v>
      </c>
      <c r="BK5048" s="150">
        <f t="shared" si="1590"/>
        <v>33857</v>
      </c>
      <c r="BL5048" s="50" t="e">
        <f t="shared" ca="1" si="1584"/>
        <v>#NAME?</v>
      </c>
      <c r="BM5048" s="50" t="e">
        <f t="shared" ca="1" si="1585"/>
        <v>#NAME?</v>
      </c>
      <c r="BN5048" s="50" t="e">
        <f t="shared" ca="1" si="1586"/>
        <v>#NAME?</v>
      </c>
    </row>
    <row r="5049" spans="1:66" x14ac:dyDescent="0.35">
      <c r="A5049" s="48">
        <v>33858</v>
      </c>
      <c r="B5049" s="17">
        <v>1992</v>
      </c>
      <c r="C5049" s="17">
        <v>9</v>
      </c>
      <c r="D5049" s="17">
        <v>255</v>
      </c>
      <c r="E5049" s="17">
        <v>11</v>
      </c>
      <c r="F5049" s="17">
        <v>6</v>
      </c>
      <c r="G5049" s="50">
        <v>2.4</v>
      </c>
      <c r="H5049" s="32">
        <v>2.8454714200451887</v>
      </c>
      <c r="I5049" s="50">
        <v>4.666666666666667</v>
      </c>
      <c r="J5049" s="13">
        <v>0</v>
      </c>
      <c r="K5049" s="13">
        <f t="shared" si="1572"/>
        <v>0</v>
      </c>
      <c r="L5049" s="13">
        <f t="shared" si="1573"/>
        <v>0</v>
      </c>
      <c r="M5049" s="13" t="e">
        <f ca="1">CalcTable[[#This Row],[IWC]]-AE5048</f>
        <v>#NAME?</v>
      </c>
      <c r="N5049" s="13" t="e">
        <f ca="1">IF(CalcTable[[#This Row],[Day of Year]]&lt;123,FCAP,AE5048)</f>
        <v>#NAME?</v>
      </c>
      <c r="O5049" s="17" t="e">
        <f ca="1">IF(IRR_DRIP,5,COUNTIF('IDET Wind Values'!C5033:G5033,"&lt;="&amp;IRR_MAXWIND))</f>
        <v>#NAME?</v>
      </c>
      <c r="P5049" s="13" t="e">
        <f ca="1">CalcTable[[#This Row],[ET_o]]*KL</f>
        <v>#NAME?</v>
      </c>
      <c r="Q5049" s="13" t="e">
        <f ca="1">IF(WILTPT&lt;=0,1,MAX(0,MIN(1,(CalcTable[[#This Row],[IWC]]-WILTPT)/(MAD-WILTPT))))</f>
        <v>#NAME?</v>
      </c>
      <c r="R5049" s="13" t="e">
        <f ca="1">CalcTable[[#This Row],[ETMult]]*CalcTable[[#This Row],[ETb]]</f>
        <v>#NAME?</v>
      </c>
      <c r="S5049" s="13" t="b">
        <f>INDEX(IRR_LIST,CalcTable[[#This Row],[Day of Week]]+1)</f>
        <v>0</v>
      </c>
      <c r="T5049" s="13">
        <f t="shared" ca="1" si="1574"/>
        <v>0</v>
      </c>
      <c r="U5049" s="13" t="b">
        <f ca="1">IF(CalcTable[[#This Row],[IrrPrecip]]&gt;=IC_MM,FALSE,TRUE)</f>
        <v>1</v>
      </c>
      <c r="V5049" s="13" t="b">
        <f t="shared" si="1575"/>
        <v>1</v>
      </c>
      <c r="W5049" s="13" t="e">
        <f ca="1">IF(AND(IRR_DRIP=FALSE,CalcTable[[#This Row],[IrrHours]]&lt;=0),FALSE,TRUE)</f>
        <v>#NAME?</v>
      </c>
      <c r="X5049" s="13" t="e">
        <f ca="1">AND(CalcTable[[#This Row],[IrrDay]],CalcTable[[#This Row],[IrrRain]],CalcTable[[#This Row],[IrrWarm]],CalcTable[[#This Row],[IrrWindy]])</f>
        <v>#NAME?</v>
      </c>
      <c r="Y5049" s="13" t="e">
        <f t="shared" ca="1" si="1576"/>
        <v>#NAME?</v>
      </c>
      <c r="Z5049" s="13" t="e">
        <f ca="1">CalcTable[[#This Row],[IrrHours]]/5</f>
        <v>#NAME?</v>
      </c>
      <c r="AA5049" s="13" t="e">
        <f ca="1">IF(CalcTable[[#This Row],[IrrFlag]]=FALSE,0,MAX(0,CalcTable[[#This Row],[VolRednWind]]*(FCAP*IRR_TARGET-CalcTable[[#This Row],[IWC]])))</f>
        <v>#NAME?</v>
      </c>
      <c r="AB5049" s="13" t="e">
        <f ca="1">CalcTable[[#This Row],[IWC]]+CalcTable[[#This Row],[Eff Precip]]+CalcTable[[#This Row],[IrrAmt]]-CalcTable[[#This Row],[AET]]</f>
        <v>#NAME?</v>
      </c>
      <c r="AC5049" s="13" t="e">
        <f ca="1">IF(CalcTable[[#This Row],[PWC]]&gt;FCAP,MIN(24*PERC,MIN(SAT,CalcTable[[#This Row],[PWC]])-FCAP),0)</f>
        <v>#NAME?</v>
      </c>
      <c r="AD5049" s="13" t="e">
        <f ca="1">IF(CalcTable[[#This Row],[PWC]]&gt;SAT,CalcTable[[#This Row],[PWC]]-SAT,0)</f>
        <v>#NAME?</v>
      </c>
      <c r="AE5049" s="13" t="e">
        <f ca="1">CalcTable[[#This Row],[PWC]]-CalcTable[[#This Row],[PercAmt]]-CalcTable[[#This Row],[Runoff]]</f>
        <v>#NAME?</v>
      </c>
      <c r="AF5049" s="13" t="e">
        <f ca="1">CalcTable[[#This Row],[IrrAmt]]/1000*CUR_IRR_AREA*10000/IRR_EFF</f>
        <v>#NAME?</v>
      </c>
      <c r="AG5049" s="147"/>
      <c r="AH5049" s="13"/>
      <c r="AI5049" s="50">
        <v>0</v>
      </c>
      <c r="AJ5049" s="50">
        <v>0</v>
      </c>
      <c r="AK5049" s="50">
        <v>0</v>
      </c>
      <c r="AL5049" s="50">
        <v>4.5841935287872992</v>
      </c>
      <c r="AM5049" s="50"/>
      <c r="AN5049" s="50"/>
      <c r="AO5049" s="50"/>
      <c r="AP5049" s="50"/>
      <c r="AQ5049" s="50"/>
      <c r="AR5049" s="50"/>
      <c r="AS5049" s="50"/>
      <c r="AT5049" s="50"/>
      <c r="AU5049" s="50"/>
      <c r="AV5049" s="50"/>
      <c r="AW5049" s="50"/>
      <c r="AX5049" s="50">
        <f t="shared" si="1587"/>
        <v>4.5841935287872992</v>
      </c>
      <c r="AY5049" s="50"/>
      <c r="AZ5049" s="50">
        <f t="shared" si="1577"/>
        <v>134.46967684442745</v>
      </c>
      <c r="BA5049" s="50">
        <f t="shared" si="1578"/>
        <v>207.04061355411847</v>
      </c>
      <c r="BB5049" s="50">
        <f t="shared" si="1579"/>
        <v>213.44393149909121</v>
      </c>
      <c r="BC5049" s="17">
        <f t="shared" si="1580"/>
        <v>19929</v>
      </c>
      <c r="BD5049" s="50">
        <f t="shared" si="1581"/>
        <v>4.5841935287872992</v>
      </c>
      <c r="BE5049" s="50">
        <f t="shared" si="1582"/>
        <v>134.46967684442745</v>
      </c>
      <c r="BF5049" s="50">
        <f t="shared" si="1588"/>
        <v>219.94958387169581</v>
      </c>
      <c r="BG5049" s="50"/>
      <c r="BH5049" s="17">
        <f t="shared" si="1583"/>
        <v>0</v>
      </c>
      <c r="BI5049" s="17">
        <f t="shared" si="1591"/>
        <v>5049</v>
      </c>
      <c r="BJ5049" s="17">
        <f t="shared" si="1589"/>
        <v>5049</v>
      </c>
      <c r="BK5049" s="150">
        <f t="shared" si="1590"/>
        <v>33858</v>
      </c>
      <c r="BL5049" s="50" t="e">
        <f t="shared" ca="1" si="1584"/>
        <v>#NAME?</v>
      </c>
      <c r="BM5049" s="50" t="e">
        <f t="shared" ca="1" si="1585"/>
        <v>#NAME?</v>
      </c>
      <c r="BN5049" s="50" t="e">
        <f t="shared" ca="1" si="1586"/>
        <v>#NAME?</v>
      </c>
    </row>
    <row r="5050" spans="1:66" x14ac:dyDescent="0.35">
      <c r="A5050" s="48">
        <v>33859</v>
      </c>
      <c r="B5050" s="17">
        <v>1992</v>
      </c>
      <c r="C5050" s="17">
        <v>9</v>
      </c>
      <c r="D5050" s="17">
        <v>256</v>
      </c>
      <c r="E5050" s="17">
        <v>12</v>
      </c>
      <c r="F5050" s="17">
        <v>7</v>
      </c>
      <c r="G5050" s="50">
        <v>4.8</v>
      </c>
      <c r="H5050" s="32">
        <v>2.2548639203866916</v>
      </c>
      <c r="I5050" s="50">
        <v>24.5</v>
      </c>
      <c r="J5050" s="13">
        <v>1.6</v>
      </c>
      <c r="K5050" s="13">
        <f t="shared" si="1572"/>
        <v>1.6</v>
      </c>
      <c r="L5050" s="13">
        <f t="shared" si="1573"/>
        <v>0</v>
      </c>
      <c r="M5050" s="13" t="e">
        <f ca="1">CalcTable[[#This Row],[IWC]]-AE5049</f>
        <v>#NAME?</v>
      </c>
      <c r="N5050" s="13" t="e">
        <f ca="1">IF(CalcTable[[#This Row],[Day of Year]]&lt;123,FCAP,AE5049)</f>
        <v>#NAME?</v>
      </c>
      <c r="O5050" s="17" t="e">
        <f ca="1">IF(IRR_DRIP,5,COUNTIF('IDET Wind Values'!C5034:G5034,"&lt;="&amp;IRR_MAXWIND))</f>
        <v>#NAME?</v>
      </c>
      <c r="P5050" s="13" t="e">
        <f ca="1">CalcTable[[#This Row],[ET_o]]*KL</f>
        <v>#NAME?</v>
      </c>
      <c r="Q5050" s="13" t="e">
        <f ca="1">IF(WILTPT&lt;=0,1,MAX(0,MIN(1,(CalcTable[[#This Row],[IWC]]-WILTPT)/(MAD-WILTPT))))</f>
        <v>#NAME?</v>
      </c>
      <c r="R5050" s="13" t="e">
        <f ca="1">CalcTable[[#This Row],[ETMult]]*CalcTable[[#This Row],[ETb]]</f>
        <v>#NAME?</v>
      </c>
      <c r="S5050" s="13" t="b">
        <f>INDEX(IRR_LIST,CalcTable[[#This Row],[Day of Week]]+1)</f>
        <v>0</v>
      </c>
      <c r="T5050" s="13">
        <f t="shared" ca="1" si="1574"/>
        <v>0</v>
      </c>
      <c r="U5050" s="13" t="b">
        <f ca="1">IF(CalcTable[[#This Row],[IrrPrecip]]&gt;=IC_MM,FALSE,TRUE)</f>
        <v>1</v>
      </c>
      <c r="V5050" s="13" t="b">
        <f t="shared" si="1575"/>
        <v>0</v>
      </c>
      <c r="W5050" s="13" t="e">
        <f ca="1">IF(AND(IRR_DRIP=FALSE,CalcTable[[#This Row],[IrrHours]]&lt;=0),FALSE,TRUE)</f>
        <v>#NAME?</v>
      </c>
      <c r="X5050" s="13" t="e">
        <f ca="1">AND(CalcTable[[#This Row],[IrrDay]],CalcTable[[#This Row],[IrrRain]],CalcTable[[#This Row],[IrrWarm]],CalcTable[[#This Row],[IrrWindy]])</f>
        <v>#NAME?</v>
      </c>
      <c r="Y5050" s="13" t="e">
        <f t="shared" ca="1" si="1576"/>
        <v>#NAME?</v>
      </c>
      <c r="Z5050" s="13" t="e">
        <f ca="1">CalcTable[[#This Row],[IrrHours]]/5</f>
        <v>#NAME?</v>
      </c>
      <c r="AA5050" s="13" t="e">
        <f ca="1">IF(CalcTable[[#This Row],[IrrFlag]]=FALSE,0,MAX(0,CalcTable[[#This Row],[VolRednWind]]*(FCAP*IRR_TARGET-CalcTable[[#This Row],[IWC]])))</f>
        <v>#NAME?</v>
      </c>
      <c r="AB5050" s="13" t="e">
        <f ca="1">CalcTable[[#This Row],[IWC]]+CalcTable[[#This Row],[Eff Precip]]+CalcTable[[#This Row],[IrrAmt]]-CalcTable[[#This Row],[AET]]</f>
        <v>#NAME?</v>
      </c>
      <c r="AC5050" s="13" t="e">
        <f ca="1">IF(CalcTable[[#This Row],[PWC]]&gt;FCAP,MIN(24*PERC,MIN(SAT,CalcTable[[#This Row],[PWC]])-FCAP),0)</f>
        <v>#NAME?</v>
      </c>
      <c r="AD5050" s="13" t="e">
        <f ca="1">IF(CalcTable[[#This Row],[PWC]]&gt;SAT,CalcTable[[#This Row],[PWC]]-SAT,0)</f>
        <v>#NAME?</v>
      </c>
      <c r="AE5050" s="13" t="e">
        <f ca="1">CalcTable[[#This Row],[PWC]]-CalcTable[[#This Row],[PercAmt]]-CalcTable[[#This Row],[Runoff]]</f>
        <v>#NAME?</v>
      </c>
      <c r="AF5050" s="13" t="e">
        <f ca="1">CalcTable[[#This Row],[IrrAmt]]/1000*CUR_IRR_AREA*10000/IRR_EFF</f>
        <v>#NAME?</v>
      </c>
      <c r="AG5050" s="147"/>
      <c r="AH5050" s="13"/>
      <c r="AI5050" s="50">
        <v>0</v>
      </c>
      <c r="AJ5050" s="50">
        <v>0</v>
      </c>
      <c r="AK5050" s="50">
        <v>0</v>
      </c>
      <c r="AL5050" s="50">
        <v>0</v>
      </c>
      <c r="AM5050" s="50"/>
      <c r="AN5050" s="50"/>
      <c r="AO5050" s="50"/>
      <c r="AP5050" s="50"/>
      <c r="AQ5050" s="50"/>
      <c r="AR5050" s="50"/>
      <c r="AS5050" s="50"/>
      <c r="AT5050" s="50"/>
      <c r="AU5050" s="50"/>
      <c r="AV5050" s="50"/>
      <c r="AW5050" s="50"/>
      <c r="AX5050" s="50">
        <f t="shared" si="1587"/>
        <v>0</v>
      </c>
      <c r="AY5050" s="50"/>
      <c r="AZ5050" s="50">
        <f t="shared" si="1577"/>
        <v>0</v>
      </c>
      <c r="BA5050" s="50">
        <f t="shared" si="1578"/>
        <v>0</v>
      </c>
      <c r="BB5050" s="50">
        <f t="shared" si="1579"/>
        <v>0</v>
      </c>
      <c r="BC5050" s="17">
        <f t="shared" si="1580"/>
        <v>19929</v>
      </c>
      <c r="BD5050" s="50">
        <f t="shared" si="1581"/>
        <v>0</v>
      </c>
      <c r="BE5050" s="50">
        <f t="shared" si="1582"/>
        <v>0</v>
      </c>
      <c r="BF5050" s="50">
        <f t="shared" si="1588"/>
        <v>0</v>
      </c>
      <c r="BG5050" s="50"/>
      <c r="BH5050" s="17">
        <f t="shared" si="1583"/>
        <v>0</v>
      </c>
      <c r="BI5050" s="17">
        <f t="shared" si="1591"/>
        <v>5050</v>
      </c>
      <c r="BJ5050" s="17">
        <f t="shared" si="1589"/>
        <v>5050</v>
      </c>
      <c r="BK5050" s="150">
        <f t="shared" si="1590"/>
        <v>33859</v>
      </c>
      <c r="BL5050" s="50" t="e">
        <f t="shared" ca="1" si="1584"/>
        <v>#NAME?</v>
      </c>
      <c r="BM5050" s="50" t="e">
        <f t="shared" ca="1" si="1585"/>
        <v>#NAME?</v>
      </c>
      <c r="BN5050" s="50" t="e">
        <f t="shared" ca="1" si="1586"/>
        <v>#NAME?</v>
      </c>
    </row>
    <row r="5051" spans="1:66" x14ac:dyDescent="0.35">
      <c r="A5051" s="48">
        <v>33860</v>
      </c>
      <c r="B5051" s="17">
        <v>1992</v>
      </c>
      <c r="C5051" s="17">
        <v>9</v>
      </c>
      <c r="D5051" s="17">
        <v>257</v>
      </c>
      <c r="E5051" s="17">
        <v>13</v>
      </c>
      <c r="F5051" s="17">
        <v>1</v>
      </c>
      <c r="G5051" s="50">
        <v>-1.3</v>
      </c>
      <c r="H5051" s="32">
        <v>1.5232115711766578</v>
      </c>
      <c r="I5051" s="50">
        <v>12.333333333333334</v>
      </c>
      <c r="J5051" s="13">
        <v>3</v>
      </c>
      <c r="K5051" s="13">
        <f t="shared" si="1572"/>
        <v>3</v>
      </c>
      <c r="L5051" s="13">
        <f t="shared" si="1573"/>
        <v>0</v>
      </c>
      <c r="M5051" s="13" t="e">
        <f ca="1">CalcTable[[#This Row],[IWC]]-AE5050</f>
        <v>#NAME?</v>
      </c>
      <c r="N5051" s="13" t="e">
        <f ca="1">IF(CalcTable[[#This Row],[Day of Year]]&lt;123,FCAP,AE5050)</f>
        <v>#NAME?</v>
      </c>
      <c r="O5051" s="17" t="e">
        <f ca="1">IF(IRR_DRIP,5,COUNTIF('IDET Wind Values'!C5035:G5035,"&lt;="&amp;IRR_MAXWIND))</f>
        <v>#NAME?</v>
      </c>
      <c r="P5051" s="13" t="e">
        <f ca="1">CalcTable[[#This Row],[ET_o]]*KL</f>
        <v>#NAME?</v>
      </c>
      <c r="Q5051" s="13" t="e">
        <f ca="1">IF(WILTPT&lt;=0,1,MAX(0,MIN(1,(CalcTable[[#This Row],[IWC]]-WILTPT)/(MAD-WILTPT))))</f>
        <v>#NAME?</v>
      </c>
      <c r="R5051" s="13" t="e">
        <f ca="1">CalcTable[[#This Row],[ETMult]]*CalcTable[[#This Row],[ETb]]</f>
        <v>#NAME?</v>
      </c>
      <c r="S5051" s="13" t="b">
        <f>INDEX(IRR_LIST,CalcTable[[#This Row],[Day of Week]]+1)</f>
        <v>1</v>
      </c>
      <c r="T5051" s="13">
        <f t="shared" ca="1" si="1574"/>
        <v>1.6</v>
      </c>
      <c r="U5051" s="13" t="b">
        <f ca="1">IF(CalcTable[[#This Row],[IrrPrecip]]&gt;=IC_MM,FALSE,TRUE)</f>
        <v>1</v>
      </c>
      <c r="V5051" s="13" t="b">
        <f t="shared" si="1575"/>
        <v>0</v>
      </c>
      <c r="W5051" s="13" t="e">
        <f ca="1">IF(AND(IRR_DRIP=FALSE,CalcTable[[#This Row],[IrrHours]]&lt;=0),FALSE,TRUE)</f>
        <v>#NAME?</v>
      </c>
      <c r="X5051" s="13" t="e">
        <f ca="1">AND(CalcTable[[#This Row],[IrrDay]],CalcTable[[#This Row],[IrrRain]],CalcTable[[#This Row],[IrrWarm]],CalcTable[[#This Row],[IrrWindy]])</f>
        <v>#NAME?</v>
      </c>
      <c r="Y5051" s="13" t="e">
        <f t="shared" ca="1" si="1576"/>
        <v>#NAME?</v>
      </c>
      <c r="Z5051" s="13" t="e">
        <f ca="1">CalcTable[[#This Row],[IrrHours]]/5</f>
        <v>#NAME?</v>
      </c>
      <c r="AA5051" s="13" t="e">
        <f ca="1">IF(CalcTable[[#This Row],[IrrFlag]]=FALSE,0,MAX(0,CalcTable[[#This Row],[VolRednWind]]*(FCAP*IRR_TARGET-CalcTable[[#This Row],[IWC]])))</f>
        <v>#NAME?</v>
      </c>
      <c r="AB5051" s="13" t="e">
        <f ca="1">CalcTable[[#This Row],[IWC]]+CalcTable[[#This Row],[Eff Precip]]+CalcTable[[#This Row],[IrrAmt]]-CalcTable[[#This Row],[AET]]</f>
        <v>#NAME?</v>
      </c>
      <c r="AC5051" s="13" t="e">
        <f ca="1">IF(CalcTable[[#This Row],[PWC]]&gt;FCAP,MIN(24*PERC,MIN(SAT,CalcTable[[#This Row],[PWC]])-FCAP),0)</f>
        <v>#NAME?</v>
      </c>
      <c r="AD5051" s="13" t="e">
        <f ca="1">IF(CalcTable[[#This Row],[PWC]]&gt;SAT,CalcTable[[#This Row],[PWC]]-SAT,0)</f>
        <v>#NAME?</v>
      </c>
      <c r="AE5051" s="13" t="e">
        <f ca="1">CalcTable[[#This Row],[PWC]]-CalcTable[[#This Row],[PercAmt]]-CalcTable[[#This Row],[Runoff]]</f>
        <v>#NAME?</v>
      </c>
      <c r="AF5051" s="13" t="e">
        <f ca="1">CalcTable[[#This Row],[IrrAmt]]/1000*CUR_IRR_AREA*10000/IRR_EFF</f>
        <v>#NAME?</v>
      </c>
      <c r="AG5051" s="147"/>
      <c r="AH5051" s="13"/>
      <c r="AI5051" s="50">
        <v>0</v>
      </c>
      <c r="AJ5051" s="50">
        <v>0</v>
      </c>
      <c r="AK5051" s="50">
        <v>0</v>
      </c>
      <c r="AL5051" s="50">
        <v>0</v>
      </c>
      <c r="AM5051" s="50"/>
      <c r="AN5051" s="50"/>
      <c r="AO5051" s="50"/>
      <c r="AP5051" s="50"/>
      <c r="AQ5051" s="50"/>
      <c r="AR5051" s="50"/>
      <c r="AS5051" s="50"/>
      <c r="AT5051" s="50"/>
      <c r="AU5051" s="50"/>
      <c r="AV5051" s="50"/>
      <c r="AW5051" s="50"/>
      <c r="AX5051" s="50">
        <f t="shared" si="1587"/>
        <v>0</v>
      </c>
      <c r="AY5051" s="50"/>
      <c r="AZ5051" s="50">
        <f t="shared" si="1577"/>
        <v>0</v>
      </c>
      <c r="BA5051" s="50">
        <f t="shared" si="1578"/>
        <v>0</v>
      </c>
      <c r="BB5051" s="50">
        <f t="shared" si="1579"/>
        <v>0</v>
      </c>
      <c r="BC5051" s="17">
        <f t="shared" si="1580"/>
        <v>19929</v>
      </c>
      <c r="BD5051" s="50">
        <f t="shared" si="1581"/>
        <v>0</v>
      </c>
      <c r="BE5051" s="50">
        <f t="shared" si="1582"/>
        <v>0</v>
      </c>
      <c r="BF5051" s="50">
        <f t="shared" si="1588"/>
        <v>0</v>
      </c>
      <c r="BG5051" s="50"/>
      <c r="BH5051" s="17">
        <f t="shared" si="1583"/>
        <v>0</v>
      </c>
      <c r="BI5051" s="17">
        <f t="shared" si="1591"/>
        <v>5051</v>
      </c>
      <c r="BJ5051" s="17">
        <f t="shared" si="1589"/>
        <v>5051</v>
      </c>
      <c r="BK5051" s="150">
        <f t="shared" si="1590"/>
        <v>33860</v>
      </c>
      <c r="BL5051" s="50" t="e">
        <f t="shared" ca="1" si="1584"/>
        <v>#NAME?</v>
      </c>
      <c r="BM5051" s="50" t="e">
        <f t="shared" ca="1" si="1585"/>
        <v>#NAME?</v>
      </c>
      <c r="BN5051" s="50" t="e">
        <f t="shared" ca="1" si="1586"/>
        <v>#NAME?</v>
      </c>
    </row>
    <row r="5052" spans="1:66" x14ac:dyDescent="0.35">
      <c r="A5052" s="48">
        <v>33861</v>
      </c>
      <c r="B5052" s="17">
        <v>1992</v>
      </c>
      <c r="C5052" s="17">
        <v>9</v>
      </c>
      <c r="D5052" s="17">
        <v>258</v>
      </c>
      <c r="E5052" s="17">
        <v>14</v>
      </c>
      <c r="F5052" s="17">
        <v>2</v>
      </c>
      <c r="G5052" s="50">
        <v>-3.3</v>
      </c>
      <c r="H5052" s="32">
        <v>1.2823862876967964</v>
      </c>
      <c r="I5052" s="50">
        <v>9.3333333333333339</v>
      </c>
      <c r="J5052" s="13">
        <v>0</v>
      </c>
      <c r="K5052" s="13">
        <f t="shared" si="1572"/>
        <v>0</v>
      </c>
      <c r="L5052" s="13">
        <f t="shared" si="1573"/>
        <v>0</v>
      </c>
      <c r="M5052" s="13" t="e">
        <f ca="1">CalcTable[[#This Row],[IWC]]-AE5051</f>
        <v>#NAME?</v>
      </c>
      <c r="N5052" s="13" t="e">
        <f ca="1">IF(CalcTable[[#This Row],[Day of Year]]&lt;123,FCAP,AE5051)</f>
        <v>#NAME?</v>
      </c>
      <c r="O5052" s="17" t="e">
        <f ca="1">IF(IRR_DRIP,5,COUNTIF('IDET Wind Values'!C5036:G5036,"&lt;="&amp;IRR_MAXWIND))</f>
        <v>#NAME?</v>
      </c>
      <c r="P5052" s="13" t="e">
        <f ca="1">CalcTable[[#This Row],[ET_o]]*KL</f>
        <v>#NAME?</v>
      </c>
      <c r="Q5052" s="13" t="e">
        <f ca="1">IF(WILTPT&lt;=0,1,MAX(0,MIN(1,(CalcTable[[#This Row],[IWC]]-WILTPT)/(MAD-WILTPT))))</f>
        <v>#NAME?</v>
      </c>
      <c r="R5052" s="13" t="e">
        <f ca="1">CalcTable[[#This Row],[ETMult]]*CalcTable[[#This Row],[ETb]]</f>
        <v>#NAME?</v>
      </c>
      <c r="S5052" s="13" t="b">
        <f>INDEX(IRR_LIST,CalcTable[[#This Row],[Day of Week]]+1)</f>
        <v>0</v>
      </c>
      <c r="T5052" s="13">
        <f t="shared" ca="1" si="1574"/>
        <v>4.5999999999999996</v>
      </c>
      <c r="U5052" s="13" t="b">
        <f ca="1">IF(CalcTable[[#This Row],[IrrPrecip]]&gt;=IC_MM,FALSE,TRUE)</f>
        <v>1</v>
      </c>
      <c r="V5052" s="13" t="b">
        <f t="shared" si="1575"/>
        <v>0</v>
      </c>
      <c r="W5052" s="13" t="e">
        <f ca="1">IF(AND(IRR_DRIP=FALSE,CalcTable[[#This Row],[IrrHours]]&lt;=0),FALSE,TRUE)</f>
        <v>#NAME?</v>
      </c>
      <c r="X5052" s="13" t="e">
        <f ca="1">AND(CalcTable[[#This Row],[IrrDay]],CalcTable[[#This Row],[IrrRain]],CalcTable[[#This Row],[IrrWarm]],CalcTable[[#This Row],[IrrWindy]])</f>
        <v>#NAME?</v>
      </c>
      <c r="Y5052" s="13" t="e">
        <f t="shared" ca="1" si="1576"/>
        <v>#NAME?</v>
      </c>
      <c r="Z5052" s="13" t="e">
        <f ca="1">CalcTable[[#This Row],[IrrHours]]/5</f>
        <v>#NAME?</v>
      </c>
      <c r="AA5052" s="13" t="e">
        <f ca="1">IF(CalcTable[[#This Row],[IrrFlag]]=FALSE,0,MAX(0,CalcTable[[#This Row],[VolRednWind]]*(FCAP*IRR_TARGET-CalcTable[[#This Row],[IWC]])))</f>
        <v>#NAME?</v>
      </c>
      <c r="AB5052" s="13" t="e">
        <f ca="1">CalcTable[[#This Row],[IWC]]+CalcTable[[#This Row],[Eff Precip]]+CalcTable[[#This Row],[IrrAmt]]-CalcTable[[#This Row],[AET]]</f>
        <v>#NAME?</v>
      </c>
      <c r="AC5052" s="13" t="e">
        <f ca="1">IF(CalcTable[[#This Row],[PWC]]&gt;FCAP,MIN(24*PERC,MIN(SAT,CalcTable[[#This Row],[PWC]])-FCAP),0)</f>
        <v>#NAME?</v>
      </c>
      <c r="AD5052" s="13" t="e">
        <f ca="1">IF(CalcTable[[#This Row],[PWC]]&gt;SAT,CalcTable[[#This Row],[PWC]]-SAT,0)</f>
        <v>#NAME?</v>
      </c>
      <c r="AE5052" s="13" t="e">
        <f ca="1">CalcTable[[#This Row],[PWC]]-CalcTable[[#This Row],[PercAmt]]-CalcTable[[#This Row],[Runoff]]</f>
        <v>#NAME?</v>
      </c>
      <c r="AF5052" s="13" t="e">
        <f ca="1">CalcTable[[#This Row],[IrrAmt]]/1000*CUR_IRR_AREA*10000/IRR_EFF</f>
        <v>#NAME?</v>
      </c>
      <c r="AG5052" s="147"/>
      <c r="AH5052" s="13"/>
      <c r="AI5052" s="50">
        <v>0</v>
      </c>
      <c r="AJ5052" s="50">
        <v>0</v>
      </c>
      <c r="AK5052" s="50">
        <v>0</v>
      </c>
      <c r="AL5052" s="50">
        <v>0</v>
      </c>
      <c r="AM5052" s="50"/>
      <c r="AN5052" s="50"/>
      <c r="AO5052" s="50"/>
      <c r="AP5052" s="50"/>
      <c r="AQ5052" s="50"/>
      <c r="AR5052" s="50"/>
      <c r="AS5052" s="50"/>
      <c r="AT5052" s="50"/>
      <c r="AU5052" s="50"/>
      <c r="AV5052" s="50"/>
      <c r="AW5052" s="50"/>
      <c r="AX5052" s="50">
        <f t="shared" si="1587"/>
        <v>0</v>
      </c>
      <c r="AY5052" s="50"/>
      <c r="AZ5052" s="50">
        <f t="shared" si="1577"/>
        <v>0</v>
      </c>
      <c r="BA5052" s="50">
        <f t="shared" si="1578"/>
        <v>0</v>
      </c>
      <c r="BB5052" s="50">
        <f t="shared" si="1579"/>
        <v>0</v>
      </c>
      <c r="BC5052" s="17">
        <f t="shared" si="1580"/>
        <v>19929</v>
      </c>
      <c r="BD5052" s="50">
        <f t="shared" si="1581"/>
        <v>0</v>
      </c>
      <c r="BE5052" s="50">
        <f t="shared" si="1582"/>
        <v>0</v>
      </c>
      <c r="BF5052" s="50">
        <f t="shared" si="1588"/>
        <v>0</v>
      </c>
      <c r="BG5052" s="50"/>
      <c r="BH5052" s="17">
        <f t="shared" si="1583"/>
        <v>0</v>
      </c>
      <c r="BI5052" s="17">
        <f t="shared" si="1591"/>
        <v>5052</v>
      </c>
      <c r="BJ5052" s="17">
        <f t="shared" si="1589"/>
        <v>5052</v>
      </c>
      <c r="BK5052" s="150">
        <f t="shared" si="1590"/>
        <v>33861</v>
      </c>
      <c r="BL5052" s="50" t="e">
        <f t="shared" ca="1" si="1584"/>
        <v>#NAME?</v>
      </c>
      <c r="BM5052" s="50" t="e">
        <f t="shared" ca="1" si="1585"/>
        <v>#NAME?</v>
      </c>
      <c r="BN5052" s="50" t="e">
        <f t="shared" ca="1" si="1586"/>
        <v>#NAME?</v>
      </c>
    </row>
    <row r="5053" spans="1:66" x14ac:dyDescent="0.35">
      <c r="A5053" s="48">
        <v>33862</v>
      </c>
      <c r="B5053" s="17">
        <v>1992</v>
      </c>
      <c r="C5053" s="17">
        <v>9</v>
      </c>
      <c r="D5053" s="17">
        <v>259</v>
      </c>
      <c r="E5053" s="17">
        <v>15</v>
      </c>
      <c r="F5053" s="17">
        <v>3</v>
      </c>
      <c r="G5053" s="50">
        <v>0.4</v>
      </c>
      <c r="H5053" s="32">
        <v>0.94373831403331765</v>
      </c>
      <c r="I5053" s="50">
        <v>7.833333333333333</v>
      </c>
      <c r="J5053" s="13">
        <v>0.6</v>
      </c>
      <c r="K5053" s="13">
        <f t="shared" si="1572"/>
        <v>0.6</v>
      </c>
      <c r="L5053" s="13">
        <f t="shared" si="1573"/>
        <v>0</v>
      </c>
      <c r="M5053" s="13" t="e">
        <f ca="1">CalcTable[[#This Row],[IWC]]-AE5052</f>
        <v>#NAME?</v>
      </c>
      <c r="N5053" s="13" t="e">
        <f ca="1">IF(CalcTable[[#This Row],[Day of Year]]&lt;123,FCAP,AE5052)</f>
        <v>#NAME?</v>
      </c>
      <c r="O5053" s="17" t="e">
        <f ca="1">IF(IRR_DRIP,5,COUNTIF('IDET Wind Values'!C5037:G5037,"&lt;="&amp;IRR_MAXWIND))</f>
        <v>#NAME?</v>
      </c>
      <c r="P5053" s="13" t="e">
        <f ca="1">CalcTable[[#This Row],[ET_o]]*KL</f>
        <v>#NAME?</v>
      </c>
      <c r="Q5053" s="13" t="e">
        <f ca="1">IF(WILTPT&lt;=0,1,MAX(0,MIN(1,(CalcTable[[#This Row],[IWC]]-WILTPT)/(MAD-WILTPT))))</f>
        <v>#NAME?</v>
      </c>
      <c r="R5053" s="13" t="e">
        <f ca="1">CalcTable[[#This Row],[ETMult]]*CalcTable[[#This Row],[ETb]]</f>
        <v>#NAME?</v>
      </c>
      <c r="S5053" s="13" t="b">
        <f>INDEX(IRR_LIST,CalcTable[[#This Row],[Day of Week]]+1)</f>
        <v>1</v>
      </c>
      <c r="T5053" s="13">
        <f t="shared" ca="1" si="1574"/>
        <v>3</v>
      </c>
      <c r="U5053" s="13" t="b">
        <f ca="1">IF(CalcTable[[#This Row],[IrrPrecip]]&gt;=IC_MM,FALSE,TRUE)</f>
        <v>1</v>
      </c>
      <c r="V5053" s="13" t="b">
        <f t="shared" si="1575"/>
        <v>0</v>
      </c>
      <c r="W5053" s="13" t="e">
        <f ca="1">IF(AND(IRR_DRIP=FALSE,CalcTable[[#This Row],[IrrHours]]&lt;=0),FALSE,TRUE)</f>
        <v>#NAME?</v>
      </c>
      <c r="X5053" s="13" t="e">
        <f ca="1">AND(CalcTable[[#This Row],[IrrDay]],CalcTable[[#This Row],[IrrRain]],CalcTable[[#This Row],[IrrWarm]],CalcTable[[#This Row],[IrrWindy]])</f>
        <v>#NAME?</v>
      </c>
      <c r="Y5053" s="13" t="e">
        <f t="shared" ca="1" si="1576"/>
        <v>#NAME?</v>
      </c>
      <c r="Z5053" s="13" t="e">
        <f ca="1">CalcTable[[#This Row],[IrrHours]]/5</f>
        <v>#NAME?</v>
      </c>
      <c r="AA5053" s="13" t="e">
        <f ca="1">IF(CalcTable[[#This Row],[IrrFlag]]=FALSE,0,MAX(0,CalcTable[[#This Row],[VolRednWind]]*(FCAP*IRR_TARGET-CalcTable[[#This Row],[IWC]])))</f>
        <v>#NAME?</v>
      </c>
      <c r="AB5053" s="13" t="e">
        <f ca="1">CalcTable[[#This Row],[IWC]]+CalcTable[[#This Row],[Eff Precip]]+CalcTable[[#This Row],[IrrAmt]]-CalcTable[[#This Row],[AET]]</f>
        <v>#NAME?</v>
      </c>
      <c r="AC5053" s="13" t="e">
        <f ca="1">IF(CalcTable[[#This Row],[PWC]]&gt;FCAP,MIN(24*PERC,MIN(SAT,CalcTable[[#This Row],[PWC]])-FCAP),0)</f>
        <v>#NAME?</v>
      </c>
      <c r="AD5053" s="13" t="e">
        <f ca="1">IF(CalcTable[[#This Row],[PWC]]&gt;SAT,CalcTable[[#This Row],[PWC]]-SAT,0)</f>
        <v>#NAME?</v>
      </c>
      <c r="AE5053" s="13" t="e">
        <f ca="1">CalcTable[[#This Row],[PWC]]-CalcTable[[#This Row],[PercAmt]]-CalcTable[[#This Row],[Runoff]]</f>
        <v>#NAME?</v>
      </c>
      <c r="AF5053" s="13" t="e">
        <f ca="1">CalcTable[[#This Row],[IrrAmt]]/1000*CUR_IRR_AREA*10000/IRR_EFF</f>
        <v>#NAME?</v>
      </c>
      <c r="AG5053" s="147"/>
      <c r="AH5053" s="13"/>
      <c r="AI5053" s="50">
        <v>0</v>
      </c>
      <c r="AJ5053" s="50">
        <v>0</v>
      </c>
      <c r="AK5053" s="50">
        <v>0</v>
      </c>
      <c r="AL5053" s="50">
        <v>0</v>
      </c>
      <c r="AM5053" s="50"/>
      <c r="AN5053" s="50"/>
      <c r="AO5053" s="50"/>
      <c r="AP5053" s="50"/>
      <c r="AQ5053" s="50"/>
      <c r="AR5053" s="50"/>
      <c r="AS5053" s="50"/>
      <c r="AT5053" s="50"/>
      <c r="AU5053" s="50"/>
      <c r="AV5053" s="50"/>
      <c r="AW5053" s="50"/>
      <c r="AX5053" s="50">
        <f t="shared" si="1587"/>
        <v>0</v>
      </c>
      <c r="AY5053" s="50"/>
      <c r="AZ5053" s="50">
        <f t="shared" si="1577"/>
        <v>0</v>
      </c>
      <c r="BA5053" s="50">
        <f t="shared" si="1578"/>
        <v>0</v>
      </c>
      <c r="BB5053" s="50">
        <f t="shared" si="1579"/>
        <v>0</v>
      </c>
      <c r="BC5053" s="17">
        <f t="shared" si="1580"/>
        <v>19929</v>
      </c>
      <c r="BD5053" s="50">
        <f t="shared" si="1581"/>
        <v>0</v>
      </c>
      <c r="BE5053" s="50">
        <f t="shared" si="1582"/>
        <v>0</v>
      </c>
      <c r="BF5053" s="50">
        <f t="shared" si="1588"/>
        <v>0</v>
      </c>
      <c r="BG5053" s="50"/>
      <c r="BH5053" s="17">
        <f t="shared" si="1583"/>
        <v>0</v>
      </c>
      <c r="BI5053" s="17">
        <f t="shared" si="1591"/>
        <v>5053</v>
      </c>
      <c r="BJ5053" s="17">
        <f t="shared" si="1589"/>
        <v>5053</v>
      </c>
      <c r="BK5053" s="150">
        <f t="shared" si="1590"/>
        <v>33862</v>
      </c>
      <c r="BL5053" s="50" t="e">
        <f t="shared" ca="1" si="1584"/>
        <v>#NAME?</v>
      </c>
      <c r="BM5053" s="50" t="e">
        <f t="shared" ca="1" si="1585"/>
        <v>#NAME?</v>
      </c>
      <c r="BN5053" s="50" t="e">
        <f t="shared" ca="1" si="1586"/>
        <v>#NAME?</v>
      </c>
    </row>
    <row r="5054" spans="1:66" x14ac:dyDescent="0.35">
      <c r="A5054" s="48">
        <v>33863</v>
      </c>
      <c r="B5054" s="17">
        <v>1992</v>
      </c>
      <c r="C5054" s="17">
        <v>9</v>
      </c>
      <c r="D5054" s="17">
        <v>260</v>
      </c>
      <c r="E5054" s="17">
        <v>16</v>
      </c>
      <c r="F5054" s="17">
        <v>4</v>
      </c>
      <c r="G5054" s="50">
        <v>-2.2000000000000002</v>
      </c>
      <c r="H5054" s="32">
        <v>2.8885153186633863</v>
      </c>
      <c r="I5054" s="50">
        <v>9.1666666666666661</v>
      </c>
      <c r="J5054" s="13">
        <v>0</v>
      </c>
      <c r="K5054" s="13">
        <f t="shared" si="1572"/>
        <v>0</v>
      </c>
      <c r="L5054" s="13">
        <f t="shared" si="1573"/>
        <v>0</v>
      </c>
      <c r="M5054" s="13" t="e">
        <f ca="1">CalcTable[[#This Row],[IWC]]-AE5053</f>
        <v>#NAME?</v>
      </c>
      <c r="N5054" s="13" t="e">
        <f ca="1">IF(CalcTable[[#This Row],[Day of Year]]&lt;123,FCAP,AE5053)</f>
        <v>#NAME?</v>
      </c>
      <c r="O5054" s="17" t="e">
        <f ca="1">IF(IRR_DRIP,5,COUNTIF('IDET Wind Values'!C5038:G5038,"&lt;="&amp;IRR_MAXWIND))</f>
        <v>#NAME?</v>
      </c>
      <c r="P5054" s="13" t="e">
        <f ca="1">CalcTable[[#This Row],[ET_o]]*KL</f>
        <v>#NAME?</v>
      </c>
      <c r="Q5054" s="13" t="e">
        <f ca="1">IF(WILTPT&lt;=0,1,MAX(0,MIN(1,(CalcTable[[#This Row],[IWC]]-WILTPT)/(MAD-WILTPT))))</f>
        <v>#NAME?</v>
      </c>
      <c r="R5054" s="13" t="e">
        <f ca="1">CalcTable[[#This Row],[ETMult]]*CalcTable[[#This Row],[ETb]]</f>
        <v>#NAME?</v>
      </c>
      <c r="S5054" s="13" t="b">
        <f>INDEX(IRR_LIST,CalcTable[[#This Row],[Day of Week]]+1)</f>
        <v>0</v>
      </c>
      <c r="T5054" s="13">
        <f t="shared" ca="1" si="1574"/>
        <v>0.6</v>
      </c>
      <c r="U5054" s="13" t="b">
        <f ca="1">IF(CalcTable[[#This Row],[IrrPrecip]]&gt;=IC_MM,FALSE,TRUE)</f>
        <v>1</v>
      </c>
      <c r="V5054" s="13" t="b">
        <f t="shared" si="1575"/>
        <v>0</v>
      </c>
      <c r="W5054" s="13" t="e">
        <f ca="1">IF(AND(IRR_DRIP=FALSE,CalcTable[[#This Row],[IrrHours]]&lt;=0),FALSE,TRUE)</f>
        <v>#NAME?</v>
      </c>
      <c r="X5054" s="13" t="e">
        <f ca="1">AND(CalcTable[[#This Row],[IrrDay]],CalcTable[[#This Row],[IrrRain]],CalcTable[[#This Row],[IrrWarm]],CalcTable[[#This Row],[IrrWindy]])</f>
        <v>#NAME?</v>
      </c>
      <c r="Y5054" s="13" t="e">
        <f t="shared" ca="1" si="1576"/>
        <v>#NAME?</v>
      </c>
      <c r="Z5054" s="13" t="e">
        <f ca="1">CalcTable[[#This Row],[IrrHours]]/5</f>
        <v>#NAME?</v>
      </c>
      <c r="AA5054" s="13" t="e">
        <f ca="1">IF(CalcTable[[#This Row],[IrrFlag]]=FALSE,0,MAX(0,CalcTable[[#This Row],[VolRednWind]]*(FCAP*IRR_TARGET-CalcTable[[#This Row],[IWC]])))</f>
        <v>#NAME?</v>
      </c>
      <c r="AB5054" s="13" t="e">
        <f ca="1">CalcTable[[#This Row],[IWC]]+CalcTable[[#This Row],[Eff Precip]]+CalcTable[[#This Row],[IrrAmt]]-CalcTable[[#This Row],[AET]]</f>
        <v>#NAME?</v>
      </c>
      <c r="AC5054" s="13" t="e">
        <f ca="1">IF(CalcTable[[#This Row],[PWC]]&gt;FCAP,MIN(24*PERC,MIN(SAT,CalcTable[[#This Row],[PWC]])-FCAP),0)</f>
        <v>#NAME?</v>
      </c>
      <c r="AD5054" s="13" t="e">
        <f ca="1">IF(CalcTable[[#This Row],[PWC]]&gt;SAT,CalcTable[[#This Row],[PWC]]-SAT,0)</f>
        <v>#NAME?</v>
      </c>
      <c r="AE5054" s="13" t="e">
        <f ca="1">CalcTable[[#This Row],[PWC]]-CalcTable[[#This Row],[PercAmt]]-CalcTable[[#This Row],[Runoff]]</f>
        <v>#NAME?</v>
      </c>
      <c r="AF5054" s="13" t="e">
        <f ca="1">CalcTable[[#This Row],[IrrAmt]]/1000*CUR_IRR_AREA*10000/IRR_EFF</f>
        <v>#NAME?</v>
      </c>
      <c r="AG5054" s="147"/>
      <c r="AH5054" s="13"/>
      <c r="AI5054" s="50">
        <v>0</v>
      </c>
      <c r="AJ5054" s="50">
        <v>0</v>
      </c>
      <c r="AK5054" s="50">
        <v>0</v>
      </c>
      <c r="AL5054" s="50">
        <v>0</v>
      </c>
      <c r="AM5054" s="50"/>
      <c r="AN5054" s="50"/>
      <c r="AO5054" s="50"/>
      <c r="AP5054" s="50"/>
      <c r="AQ5054" s="50"/>
      <c r="AR5054" s="50"/>
      <c r="AS5054" s="50"/>
      <c r="AT5054" s="50"/>
      <c r="AU5054" s="50"/>
      <c r="AV5054" s="50"/>
      <c r="AW5054" s="50"/>
      <c r="AX5054" s="50">
        <f t="shared" si="1587"/>
        <v>0</v>
      </c>
      <c r="AY5054" s="50"/>
      <c r="AZ5054" s="50">
        <f t="shared" si="1577"/>
        <v>0</v>
      </c>
      <c r="BA5054" s="50">
        <f t="shared" si="1578"/>
        <v>0</v>
      </c>
      <c r="BB5054" s="50">
        <f t="shared" si="1579"/>
        <v>0</v>
      </c>
      <c r="BC5054" s="17">
        <f t="shared" si="1580"/>
        <v>19929</v>
      </c>
      <c r="BD5054" s="50">
        <f t="shared" si="1581"/>
        <v>0</v>
      </c>
      <c r="BE5054" s="50">
        <f t="shared" si="1582"/>
        <v>0</v>
      </c>
      <c r="BF5054" s="50">
        <f t="shared" si="1588"/>
        <v>0</v>
      </c>
      <c r="BG5054" s="50"/>
      <c r="BH5054" s="17">
        <f t="shared" si="1583"/>
        <v>0</v>
      </c>
      <c r="BI5054" s="17">
        <f t="shared" si="1591"/>
        <v>5054</v>
      </c>
      <c r="BJ5054" s="17">
        <f t="shared" si="1589"/>
        <v>5054</v>
      </c>
      <c r="BK5054" s="150">
        <f t="shared" si="1590"/>
        <v>33863</v>
      </c>
      <c r="BL5054" s="50" t="e">
        <f t="shared" ca="1" si="1584"/>
        <v>#NAME?</v>
      </c>
      <c r="BM5054" s="50" t="e">
        <f t="shared" ca="1" si="1585"/>
        <v>#NAME?</v>
      </c>
      <c r="BN5054" s="50" t="e">
        <f t="shared" ca="1" si="1586"/>
        <v>#NAME?</v>
      </c>
    </row>
    <row r="5055" spans="1:66" x14ac:dyDescent="0.35">
      <c r="A5055" s="48">
        <v>33864</v>
      </c>
      <c r="B5055" s="17">
        <v>1992</v>
      </c>
      <c r="C5055" s="17">
        <v>9</v>
      </c>
      <c r="D5055" s="17">
        <v>261</v>
      </c>
      <c r="E5055" s="17">
        <v>17</v>
      </c>
      <c r="F5055" s="17">
        <v>5</v>
      </c>
      <c r="G5055" s="50">
        <v>1.6</v>
      </c>
      <c r="H5055" s="32">
        <v>2.7366674356301233</v>
      </c>
      <c r="I5055" s="50">
        <v>30.333333333333332</v>
      </c>
      <c r="J5055" s="13">
        <v>1.6</v>
      </c>
      <c r="K5055" s="13">
        <f t="shared" si="1572"/>
        <v>1.6</v>
      </c>
      <c r="L5055" s="13">
        <f t="shared" si="1573"/>
        <v>0</v>
      </c>
      <c r="M5055" s="13" t="e">
        <f ca="1">CalcTable[[#This Row],[IWC]]-AE5054</f>
        <v>#NAME?</v>
      </c>
      <c r="N5055" s="13" t="e">
        <f ca="1">IF(CalcTable[[#This Row],[Day of Year]]&lt;123,FCAP,AE5054)</f>
        <v>#NAME?</v>
      </c>
      <c r="O5055" s="17" t="e">
        <f ca="1">IF(IRR_DRIP,5,COUNTIF('IDET Wind Values'!C5039:G5039,"&lt;="&amp;IRR_MAXWIND))</f>
        <v>#NAME?</v>
      </c>
      <c r="P5055" s="13" t="e">
        <f ca="1">CalcTable[[#This Row],[ET_o]]*KL</f>
        <v>#NAME?</v>
      </c>
      <c r="Q5055" s="13" t="e">
        <f ca="1">IF(WILTPT&lt;=0,1,MAX(0,MIN(1,(CalcTable[[#This Row],[IWC]]-WILTPT)/(MAD-WILTPT))))</f>
        <v>#NAME?</v>
      </c>
      <c r="R5055" s="13" t="e">
        <f ca="1">CalcTable[[#This Row],[ETMult]]*CalcTable[[#This Row],[ETb]]</f>
        <v>#NAME?</v>
      </c>
      <c r="S5055" s="13" t="b">
        <f>INDEX(IRR_LIST,CalcTable[[#This Row],[Day of Week]]+1)</f>
        <v>1</v>
      </c>
      <c r="T5055" s="13">
        <f t="shared" ca="1" si="1574"/>
        <v>0.6</v>
      </c>
      <c r="U5055" s="13" t="b">
        <f ca="1">IF(CalcTable[[#This Row],[IrrPrecip]]&gt;=IC_MM,FALSE,TRUE)</f>
        <v>1</v>
      </c>
      <c r="V5055" s="13" t="b">
        <f t="shared" si="1575"/>
        <v>0</v>
      </c>
      <c r="W5055" s="13" t="e">
        <f ca="1">IF(AND(IRR_DRIP=FALSE,CalcTable[[#This Row],[IrrHours]]&lt;=0),FALSE,TRUE)</f>
        <v>#NAME?</v>
      </c>
      <c r="X5055" s="13" t="e">
        <f ca="1">AND(CalcTable[[#This Row],[IrrDay]],CalcTable[[#This Row],[IrrRain]],CalcTable[[#This Row],[IrrWarm]],CalcTable[[#This Row],[IrrWindy]])</f>
        <v>#NAME?</v>
      </c>
      <c r="Y5055" s="13" t="e">
        <f t="shared" ca="1" si="1576"/>
        <v>#NAME?</v>
      </c>
      <c r="Z5055" s="13" t="e">
        <f ca="1">CalcTable[[#This Row],[IrrHours]]/5</f>
        <v>#NAME?</v>
      </c>
      <c r="AA5055" s="13" t="e">
        <f ca="1">IF(CalcTable[[#This Row],[IrrFlag]]=FALSE,0,MAX(0,CalcTable[[#This Row],[VolRednWind]]*(FCAP*IRR_TARGET-CalcTable[[#This Row],[IWC]])))</f>
        <v>#NAME?</v>
      </c>
      <c r="AB5055" s="13" t="e">
        <f ca="1">CalcTable[[#This Row],[IWC]]+CalcTable[[#This Row],[Eff Precip]]+CalcTable[[#This Row],[IrrAmt]]-CalcTable[[#This Row],[AET]]</f>
        <v>#NAME?</v>
      </c>
      <c r="AC5055" s="13" t="e">
        <f ca="1">IF(CalcTable[[#This Row],[PWC]]&gt;FCAP,MIN(24*PERC,MIN(SAT,CalcTable[[#This Row],[PWC]])-FCAP),0)</f>
        <v>#NAME?</v>
      </c>
      <c r="AD5055" s="13" t="e">
        <f ca="1">IF(CalcTable[[#This Row],[PWC]]&gt;SAT,CalcTable[[#This Row],[PWC]]-SAT,0)</f>
        <v>#NAME?</v>
      </c>
      <c r="AE5055" s="13" t="e">
        <f ca="1">CalcTable[[#This Row],[PWC]]-CalcTable[[#This Row],[PercAmt]]-CalcTable[[#This Row],[Runoff]]</f>
        <v>#NAME?</v>
      </c>
      <c r="AF5055" s="13" t="e">
        <f ca="1">CalcTable[[#This Row],[IrrAmt]]/1000*CUR_IRR_AREA*10000/IRR_EFF</f>
        <v>#NAME?</v>
      </c>
      <c r="AG5055" s="147"/>
      <c r="AH5055" s="13"/>
      <c r="AI5055" s="50">
        <v>0</v>
      </c>
      <c r="AJ5055" s="50">
        <v>0</v>
      </c>
      <c r="AK5055" s="50">
        <v>0</v>
      </c>
      <c r="AL5055" s="50">
        <v>0</v>
      </c>
      <c r="AM5055" s="50"/>
      <c r="AN5055" s="50"/>
      <c r="AO5055" s="50"/>
      <c r="AP5055" s="50"/>
      <c r="AQ5055" s="50"/>
      <c r="AR5055" s="50"/>
      <c r="AS5055" s="50"/>
      <c r="AT5055" s="50"/>
      <c r="AU5055" s="50"/>
      <c r="AV5055" s="50"/>
      <c r="AW5055" s="50"/>
      <c r="AX5055" s="50">
        <f t="shared" si="1587"/>
        <v>0</v>
      </c>
      <c r="AY5055" s="50"/>
      <c r="AZ5055" s="50">
        <f t="shared" si="1577"/>
        <v>0</v>
      </c>
      <c r="BA5055" s="50">
        <f t="shared" si="1578"/>
        <v>0</v>
      </c>
      <c r="BB5055" s="50">
        <f t="shared" si="1579"/>
        <v>0</v>
      </c>
      <c r="BC5055" s="17">
        <f t="shared" si="1580"/>
        <v>19929</v>
      </c>
      <c r="BD5055" s="50">
        <f t="shared" si="1581"/>
        <v>0</v>
      </c>
      <c r="BE5055" s="50">
        <f t="shared" si="1582"/>
        <v>0</v>
      </c>
      <c r="BF5055" s="50">
        <f t="shared" si="1588"/>
        <v>0</v>
      </c>
      <c r="BG5055" s="50"/>
      <c r="BH5055" s="17">
        <f t="shared" si="1583"/>
        <v>0</v>
      </c>
      <c r="BI5055" s="17">
        <f t="shared" si="1591"/>
        <v>5055</v>
      </c>
      <c r="BJ5055" s="17">
        <f t="shared" si="1589"/>
        <v>5055</v>
      </c>
      <c r="BK5055" s="150">
        <f t="shared" si="1590"/>
        <v>33864</v>
      </c>
      <c r="BL5055" s="50" t="e">
        <f t="shared" ca="1" si="1584"/>
        <v>#NAME?</v>
      </c>
      <c r="BM5055" s="50" t="e">
        <f t="shared" ca="1" si="1585"/>
        <v>#NAME?</v>
      </c>
      <c r="BN5055" s="50" t="e">
        <f t="shared" ca="1" si="1586"/>
        <v>#NAME?</v>
      </c>
    </row>
    <row r="5056" spans="1:66" x14ac:dyDescent="0.35">
      <c r="A5056" s="48">
        <v>33865</v>
      </c>
      <c r="B5056" s="17">
        <v>1992</v>
      </c>
      <c r="C5056" s="17">
        <v>9</v>
      </c>
      <c r="D5056" s="17">
        <v>262</v>
      </c>
      <c r="E5056" s="17">
        <v>18</v>
      </c>
      <c r="F5056" s="17">
        <v>6</v>
      </c>
      <c r="G5056" s="50">
        <v>-1.8</v>
      </c>
      <c r="H5056" s="32">
        <v>4.0519644924321767</v>
      </c>
      <c r="I5056" s="50">
        <v>8.1666666666666661</v>
      </c>
      <c r="J5056" s="13">
        <v>0</v>
      </c>
      <c r="K5056" s="13">
        <f t="shared" si="1572"/>
        <v>0</v>
      </c>
      <c r="L5056" s="13">
        <f t="shared" si="1573"/>
        <v>0</v>
      </c>
      <c r="M5056" s="13" t="e">
        <f ca="1">CalcTable[[#This Row],[IWC]]-AE5055</f>
        <v>#NAME?</v>
      </c>
      <c r="N5056" s="13" t="e">
        <f ca="1">IF(CalcTable[[#This Row],[Day of Year]]&lt;123,FCAP,AE5055)</f>
        <v>#NAME?</v>
      </c>
      <c r="O5056" s="17" t="e">
        <f ca="1">IF(IRR_DRIP,5,COUNTIF('IDET Wind Values'!C5040:G5040,"&lt;="&amp;IRR_MAXWIND))</f>
        <v>#NAME?</v>
      </c>
      <c r="P5056" s="13" t="e">
        <f ca="1">CalcTable[[#This Row],[ET_o]]*KL</f>
        <v>#NAME?</v>
      </c>
      <c r="Q5056" s="13" t="e">
        <f ca="1">IF(WILTPT&lt;=0,1,MAX(0,MIN(1,(CalcTable[[#This Row],[IWC]]-WILTPT)/(MAD-WILTPT))))</f>
        <v>#NAME?</v>
      </c>
      <c r="R5056" s="13" t="e">
        <f ca="1">CalcTable[[#This Row],[ETMult]]*CalcTable[[#This Row],[ETb]]</f>
        <v>#NAME?</v>
      </c>
      <c r="S5056" s="13" t="b">
        <f>INDEX(IRR_LIST,CalcTable[[#This Row],[Day of Week]]+1)</f>
        <v>0</v>
      </c>
      <c r="T5056" s="13">
        <f t="shared" ca="1" si="1574"/>
        <v>1.6</v>
      </c>
      <c r="U5056" s="13" t="b">
        <f ca="1">IF(CalcTable[[#This Row],[IrrPrecip]]&gt;=IC_MM,FALSE,TRUE)</f>
        <v>1</v>
      </c>
      <c r="V5056" s="13" t="b">
        <f t="shared" si="1575"/>
        <v>1</v>
      </c>
      <c r="W5056" s="13" t="e">
        <f ca="1">IF(AND(IRR_DRIP=FALSE,CalcTable[[#This Row],[IrrHours]]&lt;=0),FALSE,TRUE)</f>
        <v>#NAME?</v>
      </c>
      <c r="X5056" s="13" t="e">
        <f ca="1">AND(CalcTable[[#This Row],[IrrDay]],CalcTable[[#This Row],[IrrRain]],CalcTable[[#This Row],[IrrWarm]],CalcTable[[#This Row],[IrrWindy]])</f>
        <v>#NAME?</v>
      </c>
      <c r="Y5056" s="13" t="e">
        <f t="shared" ca="1" si="1576"/>
        <v>#NAME?</v>
      </c>
      <c r="Z5056" s="13" t="e">
        <f ca="1">CalcTable[[#This Row],[IrrHours]]/5</f>
        <v>#NAME?</v>
      </c>
      <c r="AA5056" s="13" t="e">
        <f ca="1">IF(CalcTable[[#This Row],[IrrFlag]]=FALSE,0,MAX(0,CalcTable[[#This Row],[VolRednWind]]*(FCAP*IRR_TARGET-CalcTable[[#This Row],[IWC]])))</f>
        <v>#NAME?</v>
      </c>
      <c r="AB5056" s="13" t="e">
        <f ca="1">CalcTable[[#This Row],[IWC]]+CalcTable[[#This Row],[Eff Precip]]+CalcTable[[#This Row],[IrrAmt]]-CalcTable[[#This Row],[AET]]</f>
        <v>#NAME?</v>
      </c>
      <c r="AC5056" s="13" t="e">
        <f ca="1">IF(CalcTable[[#This Row],[PWC]]&gt;FCAP,MIN(24*PERC,MIN(SAT,CalcTable[[#This Row],[PWC]])-FCAP),0)</f>
        <v>#NAME?</v>
      </c>
      <c r="AD5056" s="13" t="e">
        <f ca="1">IF(CalcTable[[#This Row],[PWC]]&gt;SAT,CalcTable[[#This Row],[PWC]]-SAT,0)</f>
        <v>#NAME?</v>
      </c>
      <c r="AE5056" s="13" t="e">
        <f ca="1">CalcTable[[#This Row],[PWC]]-CalcTable[[#This Row],[PercAmt]]-CalcTable[[#This Row],[Runoff]]</f>
        <v>#NAME?</v>
      </c>
      <c r="AF5056" s="13" t="e">
        <f ca="1">CalcTable[[#This Row],[IrrAmt]]/1000*CUR_IRR_AREA*10000/IRR_EFF</f>
        <v>#NAME?</v>
      </c>
      <c r="AG5056" s="147"/>
      <c r="AH5056" s="13"/>
      <c r="AI5056" s="50">
        <v>0</v>
      </c>
      <c r="AJ5056" s="50">
        <v>0</v>
      </c>
      <c r="AK5056" s="50">
        <v>0</v>
      </c>
      <c r="AL5056" s="50">
        <v>8.6761605661728325</v>
      </c>
      <c r="AM5056" s="50"/>
      <c r="AN5056" s="50"/>
      <c r="AO5056" s="50"/>
      <c r="AP5056" s="50"/>
      <c r="AQ5056" s="50"/>
      <c r="AR5056" s="50"/>
      <c r="AS5056" s="50"/>
      <c r="AT5056" s="50"/>
      <c r="AU5056" s="50"/>
      <c r="AV5056" s="50"/>
      <c r="AW5056" s="50"/>
      <c r="AX5056" s="50">
        <f t="shared" si="1587"/>
        <v>8.6761605661728325</v>
      </c>
      <c r="AY5056" s="50"/>
      <c r="AZ5056" s="50">
        <f t="shared" si="1577"/>
        <v>254.50070994106977</v>
      </c>
      <c r="BA5056" s="50">
        <f t="shared" si="1578"/>
        <v>391.85029943307569</v>
      </c>
      <c r="BB5056" s="50">
        <f t="shared" si="1579"/>
        <v>403.96938085884096</v>
      </c>
      <c r="BC5056" s="17">
        <f t="shared" si="1580"/>
        <v>19929</v>
      </c>
      <c r="BD5056" s="50">
        <f t="shared" si="1581"/>
        <v>8.6761605661728325</v>
      </c>
      <c r="BE5056" s="50">
        <f t="shared" si="1582"/>
        <v>254.50070994106977</v>
      </c>
      <c r="BF5056" s="50">
        <f t="shared" si="1588"/>
        <v>416.28214300947212</v>
      </c>
      <c r="BG5056" s="50"/>
      <c r="BH5056" s="17">
        <f t="shared" si="1583"/>
        <v>0</v>
      </c>
      <c r="BI5056" s="17">
        <f t="shared" si="1591"/>
        <v>5056</v>
      </c>
      <c r="BJ5056" s="17">
        <f t="shared" si="1589"/>
        <v>5056</v>
      </c>
      <c r="BK5056" s="150">
        <f t="shared" si="1590"/>
        <v>33865</v>
      </c>
      <c r="BL5056" s="50" t="e">
        <f t="shared" ca="1" si="1584"/>
        <v>#NAME?</v>
      </c>
      <c r="BM5056" s="50" t="e">
        <f t="shared" ca="1" si="1585"/>
        <v>#NAME?</v>
      </c>
      <c r="BN5056" s="50" t="e">
        <f t="shared" ca="1" si="1586"/>
        <v>#NAME?</v>
      </c>
    </row>
    <row r="5057" spans="1:66" x14ac:dyDescent="0.35">
      <c r="A5057" s="48">
        <v>33866</v>
      </c>
      <c r="B5057" s="17">
        <v>1992</v>
      </c>
      <c r="C5057" s="17">
        <v>9</v>
      </c>
      <c r="D5057" s="17">
        <v>263</v>
      </c>
      <c r="E5057" s="17">
        <v>19</v>
      </c>
      <c r="F5057" s="17">
        <v>7</v>
      </c>
      <c r="G5057" s="50">
        <v>13.1</v>
      </c>
      <c r="H5057" s="32">
        <v>4.9221876318636557</v>
      </c>
      <c r="I5057" s="50">
        <v>26</v>
      </c>
      <c r="J5057" s="13">
        <v>0</v>
      </c>
      <c r="K5057" s="13">
        <f t="shared" si="1572"/>
        <v>0</v>
      </c>
      <c r="L5057" s="13">
        <f t="shared" si="1573"/>
        <v>0</v>
      </c>
      <c r="M5057" s="13" t="e">
        <f ca="1">CalcTable[[#This Row],[IWC]]-AE5056</f>
        <v>#NAME?</v>
      </c>
      <c r="N5057" s="13" t="e">
        <f ca="1">IF(CalcTable[[#This Row],[Day of Year]]&lt;123,FCAP,AE5056)</f>
        <v>#NAME?</v>
      </c>
      <c r="O5057" s="17" t="e">
        <f ca="1">IF(IRR_DRIP,5,COUNTIF('IDET Wind Values'!C5041:G5041,"&lt;="&amp;IRR_MAXWIND))</f>
        <v>#NAME?</v>
      </c>
      <c r="P5057" s="13" t="e">
        <f ca="1">CalcTable[[#This Row],[ET_o]]*KL</f>
        <v>#NAME?</v>
      </c>
      <c r="Q5057" s="13" t="e">
        <f ca="1">IF(WILTPT&lt;=0,1,MAX(0,MIN(1,(CalcTable[[#This Row],[IWC]]-WILTPT)/(MAD-WILTPT))))</f>
        <v>#NAME?</v>
      </c>
      <c r="R5057" s="13" t="e">
        <f ca="1">CalcTable[[#This Row],[ETMult]]*CalcTable[[#This Row],[ETb]]</f>
        <v>#NAME?</v>
      </c>
      <c r="S5057" s="13" t="b">
        <f>INDEX(IRR_LIST,CalcTable[[#This Row],[Day of Week]]+1)</f>
        <v>0</v>
      </c>
      <c r="T5057" s="13">
        <f t="shared" ca="1" si="1574"/>
        <v>1.6</v>
      </c>
      <c r="U5057" s="13" t="b">
        <f ca="1">IF(CalcTable[[#This Row],[IrrPrecip]]&gt;=IC_MM,FALSE,TRUE)</f>
        <v>1</v>
      </c>
      <c r="V5057" s="13" t="b">
        <f t="shared" si="1575"/>
        <v>1</v>
      </c>
      <c r="W5057" s="13" t="e">
        <f ca="1">IF(AND(IRR_DRIP=FALSE,CalcTable[[#This Row],[IrrHours]]&lt;=0),FALSE,TRUE)</f>
        <v>#NAME?</v>
      </c>
      <c r="X5057" s="13" t="e">
        <f ca="1">AND(CalcTable[[#This Row],[IrrDay]],CalcTable[[#This Row],[IrrRain]],CalcTable[[#This Row],[IrrWarm]],CalcTable[[#This Row],[IrrWindy]])</f>
        <v>#NAME?</v>
      </c>
      <c r="Y5057" s="13" t="e">
        <f t="shared" ca="1" si="1576"/>
        <v>#NAME?</v>
      </c>
      <c r="Z5057" s="13" t="e">
        <f ca="1">CalcTable[[#This Row],[IrrHours]]/5</f>
        <v>#NAME?</v>
      </c>
      <c r="AA5057" s="13" t="e">
        <f ca="1">IF(CalcTable[[#This Row],[IrrFlag]]=FALSE,0,MAX(0,CalcTable[[#This Row],[VolRednWind]]*(FCAP*IRR_TARGET-CalcTable[[#This Row],[IWC]])))</f>
        <v>#NAME?</v>
      </c>
      <c r="AB5057" s="13" t="e">
        <f ca="1">CalcTable[[#This Row],[IWC]]+CalcTable[[#This Row],[Eff Precip]]+CalcTable[[#This Row],[IrrAmt]]-CalcTable[[#This Row],[AET]]</f>
        <v>#NAME?</v>
      </c>
      <c r="AC5057" s="13" t="e">
        <f ca="1">IF(CalcTable[[#This Row],[PWC]]&gt;FCAP,MIN(24*PERC,MIN(SAT,CalcTable[[#This Row],[PWC]])-FCAP),0)</f>
        <v>#NAME?</v>
      </c>
      <c r="AD5057" s="13" t="e">
        <f ca="1">IF(CalcTable[[#This Row],[PWC]]&gt;SAT,CalcTable[[#This Row],[PWC]]-SAT,0)</f>
        <v>#NAME?</v>
      </c>
      <c r="AE5057" s="13" t="e">
        <f ca="1">CalcTable[[#This Row],[PWC]]-CalcTable[[#This Row],[PercAmt]]-CalcTable[[#This Row],[Runoff]]</f>
        <v>#NAME?</v>
      </c>
      <c r="AF5057" s="13" t="e">
        <f ca="1">CalcTable[[#This Row],[IrrAmt]]/1000*CUR_IRR_AREA*10000/IRR_EFF</f>
        <v>#NAME?</v>
      </c>
      <c r="AG5057" s="147"/>
      <c r="AH5057" s="13"/>
      <c r="AI5057" s="50">
        <v>0</v>
      </c>
      <c r="AJ5057" s="50">
        <v>0</v>
      </c>
      <c r="AK5057" s="50">
        <v>2.2726797579759848</v>
      </c>
      <c r="AL5057" s="50">
        <v>0</v>
      </c>
      <c r="AM5057" s="50"/>
      <c r="AN5057" s="50"/>
      <c r="AO5057" s="50"/>
      <c r="AP5057" s="50"/>
      <c r="AQ5057" s="50"/>
      <c r="AR5057" s="50"/>
      <c r="AS5057" s="50"/>
      <c r="AT5057" s="50"/>
      <c r="AU5057" s="50"/>
      <c r="AV5057" s="50"/>
      <c r="AW5057" s="50"/>
      <c r="AX5057" s="50">
        <f t="shared" si="1587"/>
        <v>2.2726797579759848</v>
      </c>
      <c r="AY5057" s="50"/>
      <c r="AZ5057" s="50">
        <f t="shared" si="1577"/>
        <v>33.332636450314446</v>
      </c>
      <c r="BA5057" s="50">
        <f t="shared" si="1578"/>
        <v>51.321678344134938</v>
      </c>
      <c r="BB5057" s="50">
        <f t="shared" si="1579"/>
        <v>52.908946746530873</v>
      </c>
      <c r="BC5057" s="17">
        <f t="shared" si="1580"/>
        <v>19929</v>
      </c>
      <c r="BD5057" s="50">
        <f t="shared" si="1581"/>
        <v>2.2726797579759848</v>
      </c>
      <c r="BE5057" s="50">
        <f t="shared" si="1582"/>
        <v>33.332636450314446</v>
      </c>
      <c r="BF5057" s="50">
        <f t="shared" si="1588"/>
        <v>54.52158202979281</v>
      </c>
      <c r="BG5057" s="50"/>
      <c r="BH5057" s="17">
        <f t="shared" si="1583"/>
        <v>0</v>
      </c>
      <c r="BI5057" s="17">
        <f t="shared" si="1591"/>
        <v>5057</v>
      </c>
      <c r="BJ5057" s="17">
        <f t="shared" si="1589"/>
        <v>5057</v>
      </c>
      <c r="BK5057" s="150">
        <f t="shared" si="1590"/>
        <v>33866</v>
      </c>
      <c r="BL5057" s="50" t="e">
        <f t="shared" ca="1" si="1584"/>
        <v>#NAME?</v>
      </c>
      <c r="BM5057" s="50" t="e">
        <f t="shared" ca="1" si="1585"/>
        <v>#NAME?</v>
      </c>
      <c r="BN5057" s="50" t="e">
        <f t="shared" ca="1" si="1586"/>
        <v>#NAME?</v>
      </c>
    </row>
    <row r="5058" spans="1:66" x14ac:dyDescent="0.35">
      <c r="A5058" s="48">
        <v>33867</v>
      </c>
      <c r="B5058" s="17">
        <v>1992</v>
      </c>
      <c r="C5058" s="17">
        <v>9</v>
      </c>
      <c r="D5058" s="17">
        <v>264</v>
      </c>
      <c r="E5058" s="17">
        <v>20</v>
      </c>
      <c r="F5058" s="17">
        <v>1</v>
      </c>
      <c r="G5058" s="50">
        <v>6.5</v>
      </c>
      <c r="H5058" s="32">
        <v>4.2929709132384488</v>
      </c>
      <c r="I5058" s="50">
        <v>14.333333333333334</v>
      </c>
      <c r="J5058" s="13">
        <v>0</v>
      </c>
      <c r="K5058" s="13">
        <f t="shared" si="1572"/>
        <v>0</v>
      </c>
      <c r="L5058" s="13">
        <f t="shared" si="1573"/>
        <v>0</v>
      </c>
      <c r="M5058" s="13" t="e">
        <f ca="1">CalcTable[[#This Row],[IWC]]-AE5057</f>
        <v>#NAME?</v>
      </c>
      <c r="N5058" s="13" t="e">
        <f ca="1">IF(CalcTable[[#This Row],[Day of Year]]&lt;123,FCAP,AE5057)</f>
        <v>#NAME?</v>
      </c>
      <c r="O5058" s="17" t="e">
        <f ca="1">IF(IRR_DRIP,5,COUNTIF('IDET Wind Values'!C5042:G5042,"&lt;="&amp;IRR_MAXWIND))</f>
        <v>#NAME?</v>
      </c>
      <c r="P5058" s="13" t="e">
        <f ca="1">CalcTable[[#This Row],[ET_o]]*KL</f>
        <v>#NAME?</v>
      </c>
      <c r="Q5058" s="13" t="e">
        <f ca="1">IF(WILTPT&lt;=0,1,MAX(0,MIN(1,(CalcTable[[#This Row],[IWC]]-WILTPT)/(MAD-WILTPT))))</f>
        <v>#NAME?</v>
      </c>
      <c r="R5058" s="13" t="e">
        <f ca="1">CalcTable[[#This Row],[ETMult]]*CalcTable[[#This Row],[ETb]]</f>
        <v>#NAME?</v>
      </c>
      <c r="S5058" s="13" t="b">
        <f>INDEX(IRR_LIST,CalcTable[[#This Row],[Day of Week]]+1)</f>
        <v>1</v>
      </c>
      <c r="T5058" s="13">
        <f t="shared" ca="1" si="1574"/>
        <v>0</v>
      </c>
      <c r="U5058" s="13" t="b">
        <f ca="1">IF(CalcTable[[#This Row],[IrrPrecip]]&gt;=IC_MM,FALSE,TRUE)</f>
        <v>1</v>
      </c>
      <c r="V5058" s="13" t="b">
        <f t="shared" si="1575"/>
        <v>0</v>
      </c>
      <c r="W5058" s="13" t="e">
        <f ca="1">IF(AND(IRR_DRIP=FALSE,CalcTable[[#This Row],[IrrHours]]&lt;=0),FALSE,TRUE)</f>
        <v>#NAME?</v>
      </c>
      <c r="X5058" s="13" t="e">
        <f ca="1">AND(CalcTable[[#This Row],[IrrDay]],CalcTable[[#This Row],[IrrRain]],CalcTable[[#This Row],[IrrWarm]],CalcTable[[#This Row],[IrrWindy]])</f>
        <v>#NAME?</v>
      </c>
      <c r="Y5058" s="13" t="e">
        <f t="shared" ca="1" si="1576"/>
        <v>#NAME?</v>
      </c>
      <c r="Z5058" s="13" t="e">
        <f ca="1">CalcTable[[#This Row],[IrrHours]]/5</f>
        <v>#NAME?</v>
      </c>
      <c r="AA5058" s="13" t="e">
        <f ca="1">IF(CalcTable[[#This Row],[IrrFlag]]=FALSE,0,MAX(0,CalcTable[[#This Row],[VolRednWind]]*(FCAP*IRR_TARGET-CalcTable[[#This Row],[IWC]])))</f>
        <v>#NAME?</v>
      </c>
      <c r="AB5058" s="13" t="e">
        <f ca="1">CalcTable[[#This Row],[IWC]]+CalcTable[[#This Row],[Eff Precip]]+CalcTable[[#This Row],[IrrAmt]]-CalcTable[[#This Row],[AET]]</f>
        <v>#NAME?</v>
      </c>
      <c r="AC5058" s="13" t="e">
        <f ca="1">IF(CalcTable[[#This Row],[PWC]]&gt;FCAP,MIN(24*PERC,MIN(SAT,CalcTable[[#This Row],[PWC]])-FCAP),0)</f>
        <v>#NAME?</v>
      </c>
      <c r="AD5058" s="13" t="e">
        <f ca="1">IF(CalcTable[[#This Row],[PWC]]&gt;SAT,CalcTable[[#This Row],[PWC]]-SAT,0)</f>
        <v>#NAME?</v>
      </c>
      <c r="AE5058" s="13" t="e">
        <f ca="1">CalcTable[[#This Row],[PWC]]-CalcTable[[#This Row],[PercAmt]]-CalcTable[[#This Row],[Runoff]]</f>
        <v>#NAME?</v>
      </c>
      <c r="AF5058" s="13" t="e">
        <f ca="1">CalcTable[[#This Row],[IrrAmt]]/1000*CUR_IRR_AREA*10000/IRR_EFF</f>
        <v>#NAME?</v>
      </c>
      <c r="AG5058" s="147"/>
      <c r="AH5058" s="13"/>
      <c r="AI5058" s="50">
        <v>0</v>
      </c>
      <c r="AJ5058" s="50">
        <v>0</v>
      </c>
      <c r="AK5058" s="50">
        <v>0</v>
      </c>
      <c r="AL5058" s="50">
        <v>0</v>
      </c>
      <c r="AM5058" s="50"/>
      <c r="AN5058" s="50"/>
      <c r="AO5058" s="50"/>
      <c r="AP5058" s="50"/>
      <c r="AQ5058" s="50"/>
      <c r="AR5058" s="50"/>
      <c r="AS5058" s="50"/>
      <c r="AT5058" s="50"/>
      <c r="AU5058" s="50"/>
      <c r="AV5058" s="50"/>
      <c r="AW5058" s="50"/>
      <c r="AX5058" s="50">
        <f t="shared" si="1587"/>
        <v>0</v>
      </c>
      <c r="AY5058" s="50"/>
      <c r="AZ5058" s="50">
        <f t="shared" si="1577"/>
        <v>0</v>
      </c>
      <c r="BA5058" s="50">
        <f t="shared" si="1578"/>
        <v>0</v>
      </c>
      <c r="BB5058" s="50">
        <f t="shared" si="1579"/>
        <v>0</v>
      </c>
      <c r="BC5058" s="17">
        <f t="shared" si="1580"/>
        <v>19929</v>
      </c>
      <c r="BD5058" s="50">
        <f t="shared" si="1581"/>
        <v>0</v>
      </c>
      <c r="BE5058" s="50">
        <f t="shared" si="1582"/>
        <v>0</v>
      </c>
      <c r="BF5058" s="50">
        <f t="shared" si="1588"/>
        <v>0</v>
      </c>
      <c r="BG5058" s="50"/>
      <c r="BH5058" s="17">
        <f t="shared" si="1583"/>
        <v>0</v>
      </c>
      <c r="BI5058" s="17">
        <f t="shared" si="1591"/>
        <v>5058</v>
      </c>
      <c r="BJ5058" s="17">
        <f t="shared" si="1589"/>
        <v>5058</v>
      </c>
      <c r="BK5058" s="150">
        <f t="shared" si="1590"/>
        <v>33867</v>
      </c>
      <c r="BL5058" s="50" t="e">
        <f t="shared" ca="1" si="1584"/>
        <v>#NAME?</v>
      </c>
      <c r="BM5058" s="50" t="e">
        <f t="shared" ca="1" si="1585"/>
        <v>#NAME?</v>
      </c>
      <c r="BN5058" s="50" t="e">
        <f t="shared" ca="1" si="1586"/>
        <v>#NAME?</v>
      </c>
    </row>
    <row r="5059" spans="1:66" x14ac:dyDescent="0.35">
      <c r="A5059" s="48">
        <v>33868</v>
      </c>
      <c r="B5059" s="17">
        <v>1992</v>
      </c>
      <c r="C5059" s="17">
        <v>9</v>
      </c>
      <c r="D5059" s="17">
        <v>265</v>
      </c>
      <c r="E5059" s="17">
        <v>21</v>
      </c>
      <c r="F5059" s="17">
        <v>2</v>
      </c>
      <c r="G5059" s="50">
        <v>0</v>
      </c>
      <c r="H5059" s="32">
        <v>3.0695594584023436</v>
      </c>
      <c r="I5059" s="50">
        <v>3.5</v>
      </c>
      <c r="J5059" s="13">
        <v>0</v>
      </c>
      <c r="K5059" s="13">
        <f t="shared" si="1572"/>
        <v>0</v>
      </c>
      <c r="L5059" s="13">
        <f t="shared" si="1573"/>
        <v>0</v>
      </c>
      <c r="M5059" s="13" t="e">
        <f ca="1">CalcTable[[#This Row],[IWC]]-AE5058</f>
        <v>#NAME?</v>
      </c>
      <c r="N5059" s="13" t="e">
        <f ca="1">IF(CalcTable[[#This Row],[Day of Year]]&lt;123,FCAP,AE5058)</f>
        <v>#NAME?</v>
      </c>
      <c r="O5059" s="17" t="e">
        <f ca="1">IF(IRR_DRIP,5,COUNTIF('IDET Wind Values'!C5043:G5043,"&lt;="&amp;IRR_MAXWIND))</f>
        <v>#NAME?</v>
      </c>
      <c r="P5059" s="13" t="e">
        <f ca="1">CalcTable[[#This Row],[ET_o]]*KL</f>
        <v>#NAME?</v>
      </c>
      <c r="Q5059" s="13" t="e">
        <f ca="1">IF(WILTPT&lt;=0,1,MAX(0,MIN(1,(CalcTable[[#This Row],[IWC]]-WILTPT)/(MAD-WILTPT))))</f>
        <v>#NAME?</v>
      </c>
      <c r="R5059" s="13" t="e">
        <f ca="1">CalcTable[[#This Row],[ETMult]]*CalcTable[[#This Row],[ETb]]</f>
        <v>#NAME?</v>
      </c>
      <c r="S5059" s="13" t="b">
        <f>INDEX(IRR_LIST,CalcTable[[#This Row],[Day of Week]]+1)</f>
        <v>0</v>
      </c>
      <c r="T5059" s="13">
        <f t="shared" ca="1" si="1574"/>
        <v>0</v>
      </c>
      <c r="U5059" s="13" t="b">
        <f ca="1">IF(CalcTable[[#This Row],[IrrPrecip]]&gt;=IC_MM,FALSE,TRUE)</f>
        <v>1</v>
      </c>
      <c r="V5059" s="13" t="b">
        <f t="shared" si="1575"/>
        <v>1</v>
      </c>
      <c r="W5059" s="13" t="e">
        <f ca="1">IF(AND(IRR_DRIP=FALSE,CalcTable[[#This Row],[IrrHours]]&lt;=0),FALSE,TRUE)</f>
        <v>#NAME?</v>
      </c>
      <c r="X5059" s="13" t="e">
        <f ca="1">AND(CalcTable[[#This Row],[IrrDay]],CalcTable[[#This Row],[IrrRain]],CalcTable[[#This Row],[IrrWarm]],CalcTable[[#This Row],[IrrWindy]])</f>
        <v>#NAME?</v>
      </c>
      <c r="Y5059" s="13" t="e">
        <f t="shared" ca="1" si="1576"/>
        <v>#NAME?</v>
      </c>
      <c r="Z5059" s="13" t="e">
        <f ca="1">CalcTable[[#This Row],[IrrHours]]/5</f>
        <v>#NAME?</v>
      </c>
      <c r="AA5059" s="13" t="e">
        <f ca="1">IF(CalcTable[[#This Row],[IrrFlag]]=FALSE,0,MAX(0,CalcTable[[#This Row],[VolRednWind]]*(FCAP*IRR_TARGET-CalcTable[[#This Row],[IWC]])))</f>
        <v>#NAME?</v>
      </c>
      <c r="AB5059" s="13" t="e">
        <f ca="1">CalcTable[[#This Row],[IWC]]+CalcTable[[#This Row],[Eff Precip]]+CalcTable[[#This Row],[IrrAmt]]-CalcTable[[#This Row],[AET]]</f>
        <v>#NAME?</v>
      </c>
      <c r="AC5059" s="13" t="e">
        <f ca="1">IF(CalcTable[[#This Row],[PWC]]&gt;FCAP,MIN(24*PERC,MIN(SAT,CalcTable[[#This Row],[PWC]])-FCAP),0)</f>
        <v>#NAME?</v>
      </c>
      <c r="AD5059" s="13" t="e">
        <f ca="1">IF(CalcTable[[#This Row],[PWC]]&gt;SAT,CalcTable[[#This Row],[PWC]]-SAT,0)</f>
        <v>#NAME?</v>
      </c>
      <c r="AE5059" s="13" t="e">
        <f ca="1">CalcTable[[#This Row],[PWC]]-CalcTable[[#This Row],[PercAmt]]-CalcTable[[#This Row],[Runoff]]</f>
        <v>#NAME?</v>
      </c>
      <c r="AF5059" s="13" t="e">
        <f ca="1">CalcTable[[#This Row],[IrrAmt]]/1000*CUR_IRR_AREA*10000/IRR_EFF</f>
        <v>#NAME?</v>
      </c>
      <c r="AG5059" s="147"/>
      <c r="AH5059" s="13"/>
      <c r="AI5059" s="50">
        <v>0</v>
      </c>
      <c r="AJ5059" s="50">
        <v>0</v>
      </c>
      <c r="AK5059" s="50">
        <v>4.265063992741152</v>
      </c>
      <c r="AL5059" s="50">
        <v>7.34833719980616</v>
      </c>
      <c r="AM5059" s="50"/>
      <c r="AN5059" s="50"/>
      <c r="AO5059" s="50"/>
      <c r="AP5059" s="50"/>
      <c r="AQ5059" s="50"/>
      <c r="AR5059" s="50"/>
      <c r="AS5059" s="50"/>
      <c r="AT5059" s="50"/>
      <c r="AU5059" s="50"/>
      <c r="AV5059" s="50"/>
      <c r="AW5059" s="50"/>
      <c r="AX5059" s="50">
        <f t="shared" si="1587"/>
        <v>11.613401192547311</v>
      </c>
      <c r="AY5059" s="50"/>
      <c r="AZ5059" s="50">
        <f t="shared" si="1577"/>
        <v>278.10549642118428</v>
      </c>
      <c r="BA5059" s="50">
        <f t="shared" si="1578"/>
        <v>428.19417702944247</v>
      </c>
      <c r="BB5059" s="50">
        <f t="shared" si="1579"/>
        <v>441.43729590664179</v>
      </c>
      <c r="BC5059" s="17">
        <f t="shared" si="1580"/>
        <v>19929</v>
      </c>
      <c r="BD5059" s="50">
        <f t="shared" si="1581"/>
        <v>11.613401192547311</v>
      </c>
      <c r="BE5059" s="50">
        <f t="shared" si="1582"/>
        <v>278.10549642118428</v>
      </c>
      <c r="BF5059" s="50">
        <f t="shared" si="1588"/>
        <v>454.8920592784616</v>
      </c>
      <c r="BG5059" s="50"/>
      <c r="BH5059" s="17">
        <f t="shared" si="1583"/>
        <v>0</v>
      </c>
      <c r="BI5059" s="17">
        <f t="shared" si="1591"/>
        <v>5059</v>
      </c>
      <c r="BJ5059" s="17">
        <f t="shared" si="1589"/>
        <v>5059</v>
      </c>
      <c r="BK5059" s="150">
        <f t="shared" si="1590"/>
        <v>33868</v>
      </c>
      <c r="BL5059" s="50" t="e">
        <f t="shared" ca="1" si="1584"/>
        <v>#NAME?</v>
      </c>
      <c r="BM5059" s="50" t="e">
        <f t="shared" ca="1" si="1585"/>
        <v>#NAME?</v>
      </c>
      <c r="BN5059" s="50" t="e">
        <f t="shared" ca="1" si="1586"/>
        <v>#NAME?</v>
      </c>
    </row>
    <row r="5060" spans="1:66" x14ac:dyDescent="0.35">
      <c r="A5060" s="48">
        <v>33869</v>
      </c>
      <c r="B5060" s="17">
        <v>1992</v>
      </c>
      <c r="C5060" s="17">
        <v>9</v>
      </c>
      <c r="D5060" s="17">
        <v>266</v>
      </c>
      <c r="E5060" s="17">
        <v>22</v>
      </c>
      <c r="F5060" s="17">
        <v>3</v>
      </c>
      <c r="G5060" s="50">
        <v>6</v>
      </c>
      <c r="H5060" s="32">
        <v>2.9240731150764177</v>
      </c>
      <c r="I5060" s="50">
        <v>7.5</v>
      </c>
      <c r="J5060" s="13">
        <v>0</v>
      </c>
      <c r="K5060" s="13">
        <f t="shared" si="1572"/>
        <v>0</v>
      </c>
      <c r="L5060" s="13">
        <f t="shared" si="1573"/>
        <v>0</v>
      </c>
      <c r="M5060" s="13" t="e">
        <f ca="1">CalcTable[[#This Row],[IWC]]-AE5059</f>
        <v>#NAME?</v>
      </c>
      <c r="N5060" s="13" t="e">
        <f ca="1">IF(CalcTable[[#This Row],[Day of Year]]&lt;123,FCAP,AE5059)</f>
        <v>#NAME?</v>
      </c>
      <c r="O5060" s="17" t="e">
        <f ca="1">IF(IRR_DRIP,5,COUNTIF('IDET Wind Values'!C5044:G5044,"&lt;="&amp;IRR_MAXWIND))</f>
        <v>#NAME?</v>
      </c>
      <c r="P5060" s="13" t="e">
        <f ca="1">CalcTable[[#This Row],[ET_o]]*KL</f>
        <v>#NAME?</v>
      </c>
      <c r="Q5060" s="13" t="e">
        <f ca="1">IF(WILTPT&lt;=0,1,MAX(0,MIN(1,(CalcTable[[#This Row],[IWC]]-WILTPT)/(MAD-WILTPT))))</f>
        <v>#NAME?</v>
      </c>
      <c r="R5060" s="13" t="e">
        <f ca="1">CalcTable[[#This Row],[ETMult]]*CalcTable[[#This Row],[ETb]]</f>
        <v>#NAME?</v>
      </c>
      <c r="S5060" s="13" t="b">
        <f>INDEX(IRR_LIST,CalcTable[[#This Row],[Day of Week]]+1)</f>
        <v>1</v>
      </c>
      <c r="T5060" s="13">
        <f t="shared" ca="1" si="1574"/>
        <v>0</v>
      </c>
      <c r="U5060" s="13" t="b">
        <f ca="1">IF(CalcTable[[#This Row],[IrrPrecip]]&gt;=IC_MM,FALSE,TRUE)</f>
        <v>1</v>
      </c>
      <c r="V5060" s="13" t="b">
        <f t="shared" si="1575"/>
        <v>1</v>
      </c>
      <c r="W5060" s="13" t="e">
        <f ca="1">IF(AND(IRR_DRIP=FALSE,CalcTable[[#This Row],[IrrHours]]&lt;=0),FALSE,TRUE)</f>
        <v>#NAME?</v>
      </c>
      <c r="X5060" s="13" t="e">
        <f ca="1">AND(CalcTable[[#This Row],[IrrDay]],CalcTable[[#This Row],[IrrRain]],CalcTable[[#This Row],[IrrWarm]],CalcTable[[#This Row],[IrrWindy]])</f>
        <v>#NAME?</v>
      </c>
      <c r="Y5060" s="13" t="e">
        <f t="shared" ca="1" si="1576"/>
        <v>#NAME?</v>
      </c>
      <c r="Z5060" s="13" t="e">
        <f ca="1">CalcTable[[#This Row],[IrrHours]]/5</f>
        <v>#NAME?</v>
      </c>
      <c r="AA5060" s="13" t="e">
        <f ca="1">IF(CalcTable[[#This Row],[IrrFlag]]=FALSE,0,MAX(0,CalcTable[[#This Row],[VolRednWind]]*(FCAP*IRR_TARGET-CalcTable[[#This Row],[IWC]])))</f>
        <v>#NAME?</v>
      </c>
      <c r="AB5060" s="13" t="e">
        <f ca="1">CalcTable[[#This Row],[IWC]]+CalcTable[[#This Row],[Eff Precip]]+CalcTable[[#This Row],[IrrAmt]]-CalcTable[[#This Row],[AET]]</f>
        <v>#NAME?</v>
      </c>
      <c r="AC5060" s="13" t="e">
        <f ca="1">IF(CalcTable[[#This Row],[PWC]]&gt;FCAP,MIN(24*PERC,MIN(SAT,CalcTable[[#This Row],[PWC]])-FCAP),0)</f>
        <v>#NAME?</v>
      </c>
      <c r="AD5060" s="13" t="e">
        <f ca="1">IF(CalcTable[[#This Row],[PWC]]&gt;SAT,CalcTable[[#This Row],[PWC]]-SAT,0)</f>
        <v>#NAME?</v>
      </c>
      <c r="AE5060" s="13" t="e">
        <f ca="1">CalcTable[[#This Row],[PWC]]-CalcTable[[#This Row],[PercAmt]]-CalcTable[[#This Row],[Runoff]]</f>
        <v>#NAME?</v>
      </c>
      <c r="AF5060" s="13" t="e">
        <f ca="1">CalcTable[[#This Row],[IrrAmt]]/1000*CUR_IRR_AREA*10000/IRR_EFF</f>
        <v>#NAME?</v>
      </c>
      <c r="AG5060" s="147"/>
      <c r="AH5060" s="13"/>
      <c r="AI5060" s="50">
        <v>3.431192041312876</v>
      </c>
      <c r="AJ5060" s="50">
        <v>6.2304037084607362</v>
      </c>
      <c r="AK5060" s="50">
        <v>0</v>
      </c>
      <c r="AL5060" s="50">
        <v>0</v>
      </c>
      <c r="AM5060" s="50"/>
      <c r="AN5060" s="50"/>
      <c r="AO5060" s="50"/>
      <c r="AP5060" s="50"/>
      <c r="AQ5060" s="50"/>
      <c r="AR5060" s="50"/>
      <c r="AS5060" s="50"/>
      <c r="AT5060" s="50"/>
      <c r="AU5060" s="50"/>
      <c r="AV5060" s="50"/>
      <c r="AW5060" s="50"/>
      <c r="AX5060" s="50">
        <f t="shared" si="1587"/>
        <v>9.6615957497736122</v>
      </c>
      <c r="AY5060" s="50"/>
      <c r="AZ5060" s="50">
        <f t="shared" si="1577"/>
        <v>233.08265872077044</v>
      </c>
      <c r="BA5060" s="50">
        <f t="shared" si="1578"/>
        <v>378.9566525485078</v>
      </c>
      <c r="BB5060" s="50">
        <f t="shared" si="1579"/>
        <v>392.28731039701233</v>
      </c>
      <c r="BC5060" s="17">
        <f t="shared" si="1580"/>
        <v>19929</v>
      </c>
      <c r="BD5060" s="50">
        <f t="shared" si="1581"/>
        <v>9.6615957497736122</v>
      </c>
      <c r="BE5060" s="50">
        <f t="shared" si="1582"/>
        <v>233.08265872077044</v>
      </c>
      <c r="BF5060" s="50">
        <f t="shared" si="1588"/>
        <v>381.24902949423927</v>
      </c>
      <c r="BG5060" s="50"/>
      <c r="BH5060" s="17">
        <f t="shared" si="1583"/>
        <v>0</v>
      </c>
      <c r="BI5060" s="17">
        <f t="shared" si="1591"/>
        <v>5060</v>
      </c>
      <c r="BJ5060" s="17">
        <f t="shared" si="1589"/>
        <v>5060</v>
      </c>
      <c r="BK5060" s="150">
        <f t="shared" si="1590"/>
        <v>33869</v>
      </c>
      <c r="BL5060" s="50" t="e">
        <f t="shared" ca="1" si="1584"/>
        <v>#NAME?</v>
      </c>
      <c r="BM5060" s="50" t="e">
        <f t="shared" ca="1" si="1585"/>
        <v>#NAME?</v>
      </c>
      <c r="BN5060" s="50" t="e">
        <f t="shared" ca="1" si="1586"/>
        <v>#NAME?</v>
      </c>
    </row>
    <row r="5061" spans="1:66" x14ac:dyDescent="0.35">
      <c r="A5061" s="48">
        <v>33870</v>
      </c>
      <c r="B5061" s="17">
        <v>1992</v>
      </c>
      <c r="C5061" s="17">
        <v>9</v>
      </c>
      <c r="D5061" s="17">
        <v>267</v>
      </c>
      <c r="E5061" s="17">
        <v>23</v>
      </c>
      <c r="F5061" s="17">
        <v>4</v>
      </c>
      <c r="G5061" s="50">
        <v>11.7</v>
      </c>
      <c r="H5061" s="32">
        <v>3.9492768887211014</v>
      </c>
      <c r="I5061" s="50">
        <v>9.5</v>
      </c>
      <c r="J5061" s="13">
        <v>0</v>
      </c>
      <c r="K5061" s="13">
        <f t="shared" si="1572"/>
        <v>0</v>
      </c>
      <c r="L5061" s="13">
        <f t="shared" si="1573"/>
        <v>0</v>
      </c>
      <c r="M5061" s="13" t="e">
        <f ca="1">CalcTable[[#This Row],[IWC]]-AE5060</f>
        <v>#NAME?</v>
      </c>
      <c r="N5061" s="13" t="e">
        <f ca="1">IF(CalcTable[[#This Row],[Day of Year]]&lt;123,FCAP,AE5060)</f>
        <v>#NAME?</v>
      </c>
      <c r="O5061" s="17" t="e">
        <f ca="1">IF(IRR_DRIP,5,COUNTIF('IDET Wind Values'!C5045:G5045,"&lt;="&amp;IRR_MAXWIND))</f>
        <v>#NAME?</v>
      </c>
      <c r="P5061" s="13" t="e">
        <f ca="1">CalcTable[[#This Row],[ET_o]]*KL</f>
        <v>#NAME?</v>
      </c>
      <c r="Q5061" s="13" t="e">
        <f ca="1">IF(WILTPT&lt;=0,1,MAX(0,MIN(1,(CalcTable[[#This Row],[IWC]]-WILTPT)/(MAD-WILTPT))))</f>
        <v>#NAME?</v>
      </c>
      <c r="R5061" s="13" t="e">
        <f ca="1">CalcTable[[#This Row],[ETMult]]*CalcTable[[#This Row],[ETb]]</f>
        <v>#NAME?</v>
      </c>
      <c r="S5061" s="13" t="b">
        <f>INDEX(IRR_LIST,CalcTable[[#This Row],[Day of Week]]+1)</f>
        <v>0</v>
      </c>
      <c r="T5061" s="13">
        <f t="shared" ca="1" si="1574"/>
        <v>0</v>
      </c>
      <c r="U5061" s="13" t="b">
        <f ca="1">IF(CalcTable[[#This Row],[IrrPrecip]]&gt;=IC_MM,FALSE,TRUE)</f>
        <v>1</v>
      </c>
      <c r="V5061" s="13" t="b">
        <f t="shared" si="1575"/>
        <v>1</v>
      </c>
      <c r="W5061" s="13" t="e">
        <f ca="1">IF(AND(IRR_DRIP=FALSE,CalcTable[[#This Row],[IrrHours]]&lt;=0),FALSE,TRUE)</f>
        <v>#NAME?</v>
      </c>
      <c r="X5061" s="13" t="e">
        <f ca="1">AND(CalcTable[[#This Row],[IrrDay]],CalcTable[[#This Row],[IrrRain]],CalcTable[[#This Row],[IrrWarm]],CalcTable[[#This Row],[IrrWindy]])</f>
        <v>#NAME?</v>
      </c>
      <c r="Y5061" s="13" t="e">
        <f t="shared" ca="1" si="1576"/>
        <v>#NAME?</v>
      </c>
      <c r="Z5061" s="13" t="e">
        <f ca="1">CalcTable[[#This Row],[IrrHours]]/5</f>
        <v>#NAME?</v>
      </c>
      <c r="AA5061" s="13" t="e">
        <f ca="1">IF(CalcTable[[#This Row],[IrrFlag]]=FALSE,0,MAX(0,CalcTable[[#This Row],[VolRednWind]]*(FCAP*IRR_TARGET-CalcTable[[#This Row],[IWC]])))</f>
        <v>#NAME?</v>
      </c>
      <c r="AB5061" s="13" t="e">
        <f ca="1">CalcTable[[#This Row],[IWC]]+CalcTable[[#This Row],[Eff Precip]]+CalcTable[[#This Row],[IrrAmt]]-CalcTable[[#This Row],[AET]]</f>
        <v>#NAME?</v>
      </c>
      <c r="AC5061" s="13" t="e">
        <f ca="1">IF(CalcTable[[#This Row],[PWC]]&gt;FCAP,MIN(24*PERC,MIN(SAT,CalcTable[[#This Row],[PWC]])-FCAP),0)</f>
        <v>#NAME?</v>
      </c>
      <c r="AD5061" s="13" t="e">
        <f ca="1">IF(CalcTable[[#This Row],[PWC]]&gt;SAT,CalcTable[[#This Row],[PWC]]-SAT,0)</f>
        <v>#NAME?</v>
      </c>
      <c r="AE5061" s="13" t="e">
        <f ca="1">CalcTable[[#This Row],[PWC]]-CalcTable[[#This Row],[PercAmt]]-CalcTable[[#This Row],[Runoff]]</f>
        <v>#NAME?</v>
      </c>
      <c r="AF5061" s="13" t="e">
        <f ca="1">CalcTable[[#This Row],[IrrAmt]]/1000*CUR_IRR_AREA*10000/IRR_EFF</f>
        <v>#NAME?</v>
      </c>
      <c r="AG5061" s="147"/>
      <c r="AH5061" s="13"/>
      <c r="AI5061" s="50">
        <v>0</v>
      </c>
      <c r="AJ5061" s="50">
        <v>0</v>
      </c>
      <c r="AK5061" s="50">
        <v>6.7530706028571732</v>
      </c>
      <c r="AL5061" s="50">
        <v>3.8882402132920326</v>
      </c>
      <c r="AM5061" s="50"/>
      <c r="AN5061" s="50"/>
      <c r="AO5061" s="50"/>
      <c r="AP5061" s="50"/>
      <c r="AQ5061" s="50"/>
      <c r="AR5061" s="50"/>
      <c r="AS5061" s="50"/>
      <c r="AT5061" s="50"/>
      <c r="AU5061" s="50"/>
      <c r="AV5061" s="50"/>
      <c r="AW5061" s="50"/>
      <c r="AX5061" s="50">
        <f t="shared" si="1587"/>
        <v>10.641310816149206</v>
      </c>
      <c r="AY5061" s="50"/>
      <c r="AZ5061" s="50">
        <f t="shared" si="1577"/>
        <v>213.10008176513819</v>
      </c>
      <c r="BA5061" s="50">
        <f t="shared" si="1578"/>
        <v>328.10647509870483</v>
      </c>
      <c r="BB5061" s="50">
        <f t="shared" si="1579"/>
        <v>338.25409803990192</v>
      </c>
      <c r="BC5061" s="17">
        <f t="shared" si="1580"/>
        <v>19929</v>
      </c>
      <c r="BD5061" s="50">
        <f t="shared" si="1581"/>
        <v>10.641310816149206</v>
      </c>
      <c r="BE5061" s="50">
        <f t="shared" si="1582"/>
        <v>213.10008176513819</v>
      </c>
      <c r="BF5061" s="50">
        <f t="shared" si="1588"/>
        <v>348.56389490318674</v>
      </c>
      <c r="BG5061" s="50"/>
      <c r="BH5061" s="17">
        <f t="shared" si="1583"/>
        <v>0</v>
      </c>
      <c r="BI5061" s="17">
        <f t="shared" si="1591"/>
        <v>5061</v>
      </c>
      <c r="BJ5061" s="17">
        <f t="shared" si="1589"/>
        <v>5061</v>
      </c>
      <c r="BK5061" s="150">
        <f t="shared" si="1590"/>
        <v>33870</v>
      </c>
      <c r="BL5061" s="50" t="e">
        <f t="shared" ca="1" si="1584"/>
        <v>#NAME?</v>
      </c>
      <c r="BM5061" s="50" t="e">
        <f t="shared" ca="1" si="1585"/>
        <v>#NAME?</v>
      </c>
      <c r="BN5061" s="50" t="e">
        <f t="shared" ca="1" si="1586"/>
        <v>#NAME?</v>
      </c>
    </row>
    <row r="5062" spans="1:66" x14ac:dyDescent="0.35">
      <c r="A5062" s="48">
        <v>33871</v>
      </c>
      <c r="B5062" s="17">
        <v>1992</v>
      </c>
      <c r="C5062" s="17">
        <v>9</v>
      </c>
      <c r="D5062" s="17">
        <v>268</v>
      </c>
      <c r="E5062" s="17">
        <v>24</v>
      </c>
      <c r="F5062" s="17">
        <v>5</v>
      </c>
      <c r="G5062" s="50">
        <v>7.6</v>
      </c>
      <c r="H5062" s="32">
        <v>2.8453720482689366</v>
      </c>
      <c r="I5062" s="50">
        <v>6</v>
      </c>
      <c r="J5062" s="13">
        <v>6.4</v>
      </c>
      <c r="K5062" s="13">
        <f t="shared" si="1572"/>
        <v>6.4</v>
      </c>
      <c r="L5062" s="13">
        <f t="shared" si="1573"/>
        <v>1.0500000000000003</v>
      </c>
      <c r="M5062" s="13" t="e">
        <f ca="1">CalcTable[[#This Row],[IWC]]-AE5061</f>
        <v>#NAME?</v>
      </c>
      <c r="N5062" s="13" t="e">
        <f ca="1">IF(CalcTable[[#This Row],[Day of Year]]&lt;123,FCAP,AE5061)</f>
        <v>#NAME?</v>
      </c>
      <c r="O5062" s="17" t="e">
        <f ca="1">IF(IRR_DRIP,5,COUNTIF('IDET Wind Values'!C5046:G5046,"&lt;="&amp;IRR_MAXWIND))</f>
        <v>#NAME?</v>
      </c>
      <c r="P5062" s="13" t="e">
        <f ca="1">CalcTable[[#This Row],[ET_o]]*KL</f>
        <v>#NAME?</v>
      </c>
      <c r="Q5062" s="13" t="e">
        <f ca="1">IF(WILTPT&lt;=0,1,MAX(0,MIN(1,(CalcTable[[#This Row],[IWC]]-WILTPT)/(MAD-WILTPT))))</f>
        <v>#NAME?</v>
      </c>
      <c r="R5062" s="13" t="e">
        <f ca="1">CalcTable[[#This Row],[ETMult]]*CalcTable[[#This Row],[ETb]]</f>
        <v>#NAME?</v>
      </c>
      <c r="S5062" s="13" t="b">
        <f>INDEX(IRR_LIST,CalcTable[[#This Row],[Day of Week]]+1)</f>
        <v>1</v>
      </c>
      <c r="T5062" s="13">
        <f t="shared" ca="1" si="1574"/>
        <v>0</v>
      </c>
      <c r="U5062" s="13" t="b">
        <f ca="1">IF(CalcTable[[#This Row],[IrrPrecip]]&gt;=IC_MM,FALSE,TRUE)</f>
        <v>1</v>
      </c>
      <c r="V5062" s="13" t="b">
        <f t="shared" si="1575"/>
        <v>1</v>
      </c>
      <c r="W5062" s="13" t="e">
        <f ca="1">IF(AND(IRR_DRIP=FALSE,CalcTable[[#This Row],[IrrHours]]&lt;=0),FALSE,TRUE)</f>
        <v>#NAME?</v>
      </c>
      <c r="X5062" s="13" t="e">
        <f ca="1">AND(CalcTable[[#This Row],[IrrDay]],CalcTable[[#This Row],[IrrRain]],CalcTable[[#This Row],[IrrWarm]],CalcTable[[#This Row],[IrrWindy]])</f>
        <v>#NAME?</v>
      </c>
      <c r="Y5062" s="13" t="e">
        <f t="shared" ca="1" si="1576"/>
        <v>#NAME?</v>
      </c>
      <c r="Z5062" s="13" t="e">
        <f ca="1">CalcTable[[#This Row],[IrrHours]]/5</f>
        <v>#NAME?</v>
      </c>
      <c r="AA5062" s="13" t="e">
        <f ca="1">IF(CalcTable[[#This Row],[IrrFlag]]=FALSE,0,MAX(0,CalcTable[[#This Row],[VolRednWind]]*(FCAP*IRR_TARGET-CalcTable[[#This Row],[IWC]])))</f>
        <v>#NAME?</v>
      </c>
      <c r="AB5062" s="13" t="e">
        <f ca="1">CalcTable[[#This Row],[IWC]]+CalcTable[[#This Row],[Eff Precip]]+CalcTable[[#This Row],[IrrAmt]]-CalcTable[[#This Row],[AET]]</f>
        <v>#NAME?</v>
      </c>
      <c r="AC5062" s="13" t="e">
        <f ca="1">IF(CalcTable[[#This Row],[PWC]]&gt;FCAP,MIN(24*PERC,MIN(SAT,CalcTable[[#This Row],[PWC]])-FCAP),0)</f>
        <v>#NAME?</v>
      </c>
      <c r="AD5062" s="13" t="e">
        <f ca="1">IF(CalcTable[[#This Row],[PWC]]&gt;SAT,CalcTable[[#This Row],[PWC]]-SAT,0)</f>
        <v>#NAME?</v>
      </c>
      <c r="AE5062" s="13" t="e">
        <f ca="1">CalcTable[[#This Row],[PWC]]-CalcTable[[#This Row],[PercAmt]]-CalcTable[[#This Row],[Runoff]]</f>
        <v>#NAME?</v>
      </c>
      <c r="AF5062" s="13" t="e">
        <f ca="1">CalcTable[[#This Row],[IrrAmt]]/1000*CUR_IRR_AREA*10000/IRR_EFF</f>
        <v>#NAME?</v>
      </c>
      <c r="AG5062" s="147"/>
      <c r="AH5062" s="13"/>
      <c r="AI5062" s="50">
        <v>15.143871307334276</v>
      </c>
      <c r="AJ5062" s="50">
        <v>27.225066462884989</v>
      </c>
      <c r="AK5062" s="50">
        <v>0</v>
      </c>
      <c r="AL5062" s="50">
        <v>0</v>
      </c>
      <c r="AM5062" s="50"/>
      <c r="AN5062" s="50"/>
      <c r="AO5062" s="50"/>
      <c r="AP5062" s="50"/>
      <c r="AQ5062" s="50"/>
      <c r="AR5062" s="50"/>
      <c r="AS5062" s="50"/>
      <c r="AT5062" s="50"/>
      <c r="AU5062" s="50"/>
      <c r="AV5062" s="50"/>
      <c r="AW5062" s="50"/>
      <c r="AX5062" s="50">
        <f t="shared" si="1587"/>
        <v>42.368937770219262</v>
      </c>
      <c r="AY5062" s="50"/>
      <c r="AZ5062" s="50">
        <f t="shared" si="1577"/>
        <v>1020.7120620855292</v>
      </c>
      <c r="BA5062" s="50">
        <f t="shared" si="1578"/>
        <v>1659.3309960340275</v>
      </c>
      <c r="BB5062" s="50">
        <f t="shared" si="1579"/>
        <v>1717.6872718791012</v>
      </c>
      <c r="BC5062" s="17">
        <f t="shared" si="1580"/>
        <v>19929</v>
      </c>
      <c r="BD5062" s="50">
        <f t="shared" si="1581"/>
        <v>42.368937770219262</v>
      </c>
      <c r="BE5062" s="50">
        <f t="shared" si="1582"/>
        <v>1020.7120620855292</v>
      </c>
      <c r="BF5062" s="50">
        <f t="shared" si="1588"/>
        <v>1669.5599972941884</v>
      </c>
      <c r="BG5062" s="50"/>
      <c r="BH5062" s="17">
        <f t="shared" si="1583"/>
        <v>0</v>
      </c>
      <c r="BI5062" s="17">
        <f t="shared" si="1591"/>
        <v>5062</v>
      </c>
      <c r="BJ5062" s="17">
        <f t="shared" si="1589"/>
        <v>5062</v>
      </c>
      <c r="BK5062" s="150">
        <f t="shared" si="1590"/>
        <v>33871</v>
      </c>
      <c r="BL5062" s="50" t="e">
        <f t="shared" ca="1" si="1584"/>
        <v>#NAME?</v>
      </c>
      <c r="BM5062" s="50" t="e">
        <f t="shared" ca="1" si="1585"/>
        <v>#NAME?</v>
      </c>
      <c r="BN5062" s="50" t="e">
        <f t="shared" ca="1" si="1586"/>
        <v>#NAME?</v>
      </c>
    </row>
    <row r="5063" spans="1:66" x14ac:dyDescent="0.35">
      <c r="A5063" s="48">
        <v>33872</v>
      </c>
      <c r="B5063" s="17">
        <v>1992</v>
      </c>
      <c r="C5063" s="17">
        <v>9</v>
      </c>
      <c r="D5063" s="17">
        <v>269</v>
      </c>
      <c r="E5063" s="17">
        <v>25</v>
      </c>
      <c r="F5063" s="17">
        <v>6</v>
      </c>
      <c r="G5063" s="50">
        <v>3</v>
      </c>
      <c r="H5063" s="32">
        <v>1.262260131225402</v>
      </c>
      <c r="I5063" s="50">
        <v>5.333333333333333</v>
      </c>
      <c r="J5063" s="13">
        <v>4.8</v>
      </c>
      <c r="K5063" s="13">
        <f t="shared" si="1572"/>
        <v>4.8</v>
      </c>
      <c r="L5063" s="13">
        <f t="shared" si="1573"/>
        <v>0</v>
      </c>
      <c r="M5063" s="13" t="e">
        <f ca="1">CalcTable[[#This Row],[IWC]]-AE5062</f>
        <v>#NAME?</v>
      </c>
      <c r="N5063" s="13" t="e">
        <f ca="1">IF(CalcTable[[#This Row],[Day of Year]]&lt;123,FCAP,AE5062)</f>
        <v>#NAME?</v>
      </c>
      <c r="O5063" s="17" t="e">
        <f ca="1">IF(IRR_DRIP,5,COUNTIF('IDET Wind Values'!C5047:G5047,"&lt;="&amp;IRR_MAXWIND))</f>
        <v>#NAME?</v>
      </c>
      <c r="P5063" s="13" t="e">
        <f ca="1">CalcTable[[#This Row],[ET_o]]*KL</f>
        <v>#NAME?</v>
      </c>
      <c r="Q5063" s="13" t="e">
        <f ca="1">IF(WILTPT&lt;=0,1,MAX(0,MIN(1,(CalcTable[[#This Row],[IWC]]-WILTPT)/(MAD-WILTPT))))</f>
        <v>#NAME?</v>
      </c>
      <c r="R5063" s="13" t="e">
        <f ca="1">CalcTable[[#This Row],[ETMult]]*CalcTable[[#This Row],[ETb]]</f>
        <v>#NAME?</v>
      </c>
      <c r="S5063" s="13" t="b">
        <f>INDEX(IRR_LIST,CalcTable[[#This Row],[Day of Week]]+1)</f>
        <v>0</v>
      </c>
      <c r="T5063" s="13">
        <f t="shared" ca="1" si="1574"/>
        <v>6.4</v>
      </c>
      <c r="U5063" s="13" t="b">
        <f ca="1">IF(CalcTable[[#This Row],[IrrPrecip]]&gt;=IC_MM,FALSE,TRUE)</f>
        <v>1</v>
      </c>
      <c r="V5063" s="13" t="b">
        <f t="shared" si="1575"/>
        <v>0</v>
      </c>
      <c r="W5063" s="13" t="e">
        <f ca="1">IF(AND(IRR_DRIP=FALSE,CalcTable[[#This Row],[IrrHours]]&lt;=0),FALSE,TRUE)</f>
        <v>#NAME?</v>
      </c>
      <c r="X5063" s="13" t="e">
        <f ca="1">AND(CalcTable[[#This Row],[IrrDay]],CalcTable[[#This Row],[IrrRain]],CalcTable[[#This Row],[IrrWarm]],CalcTable[[#This Row],[IrrWindy]])</f>
        <v>#NAME?</v>
      </c>
      <c r="Y5063" s="13" t="e">
        <f t="shared" ca="1" si="1576"/>
        <v>#NAME?</v>
      </c>
      <c r="Z5063" s="13" t="e">
        <f ca="1">CalcTable[[#This Row],[IrrHours]]/5</f>
        <v>#NAME?</v>
      </c>
      <c r="AA5063" s="13" t="e">
        <f ca="1">IF(CalcTable[[#This Row],[IrrFlag]]=FALSE,0,MAX(0,CalcTable[[#This Row],[VolRednWind]]*(FCAP*IRR_TARGET-CalcTable[[#This Row],[IWC]])))</f>
        <v>#NAME?</v>
      </c>
      <c r="AB5063" s="13" t="e">
        <f ca="1">CalcTable[[#This Row],[IWC]]+CalcTable[[#This Row],[Eff Precip]]+CalcTable[[#This Row],[IrrAmt]]-CalcTable[[#This Row],[AET]]</f>
        <v>#NAME?</v>
      </c>
      <c r="AC5063" s="13" t="e">
        <f ca="1">IF(CalcTable[[#This Row],[PWC]]&gt;FCAP,MIN(24*PERC,MIN(SAT,CalcTable[[#This Row],[PWC]])-FCAP),0)</f>
        <v>#NAME?</v>
      </c>
      <c r="AD5063" s="13" t="e">
        <f ca="1">IF(CalcTable[[#This Row],[PWC]]&gt;SAT,CalcTable[[#This Row],[PWC]]-SAT,0)</f>
        <v>#NAME?</v>
      </c>
      <c r="AE5063" s="13" t="e">
        <f ca="1">CalcTable[[#This Row],[PWC]]-CalcTable[[#This Row],[PercAmt]]-CalcTable[[#This Row],[Runoff]]</f>
        <v>#NAME?</v>
      </c>
      <c r="AF5063" s="13" t="e">
        <f ca="1">CalcTable[[#This Row],[IrrAmt]]/1000*CUR_IRR_AREA*10000/IRR_EFF</f>
        <v>#NAME?</v>
      </c>
      <c r="AG5063" s="147"/>
      <c r="AH5063" s="13"/>
      <c r="AI5063" s="50">
        <v>0</v>
      </c>
      <c r="AJ5063" s="50">
        <v>0</v>
      </c>
      <c r="AK5063" s="50">
        <v>0</v>
      </c>
      <c r="AL5063" s="50">
        <v>0</v>
      </c>
      <c r="AM5063" s="50"/>
      <c r="AN5063" s="50"/>
      <c r="AO5063" s="50"/>
      <c r="AP5063" s="50"/>
      <c r="AQ5063" s="50"/>
      <c r="AR5063" s="50"/>
      <c r="AS5063" s="50"/>
      <c r="AT5063" s="50"/>
      <c r="AU5063" s="50"/>
      <c r="AV5063" s="50"/>
      <c r="AW5063" s="50"/>
      <c r="AX5063" s="50">
        <f t="shared" si="1587"/>
        <v>0</v>
      </c>
      <c r="AY5063" s="50"/>
      <c r="AZ5063" s="50">
        <f t="shared" si="1577"/>
        <v>0</v>
      </c>
      <c r="BA5063" s="50">
        <f t="shared" si="1578"/>
        <v>0</v>
      </c>
      <c r="BB5063" s="50">
        <f t="shared" si="1579"/>
        <v>0</v>
      </c>
      <c r="BC5063" s="17">
        <f t="shared" si="1580"/>
        <v>19929</v>
      </c>
      <c r="BD5063" s="50">
        <f t="shared" si="1581"/>
        <v>0</v>
      </c>
      <c r="BE5063" s="50">
        <f t="shared" si="1582"/>
        <v>0</v>
      </c>
      <c r="BF5063" s="50">
        <f t="shared" si="1588"/>
        <v>0</v>
      </c>
      <c r="BG5063" s="50"/>
      <c r="BH5063" s="17">
        <f t="shared" si="1583"/>
        <v>0</v>
      </c>
      <c r="BI5063" s="17">
        <f t="shared" si="1591"/>
        <v>5063</v>
      </c>
      <c r="BJ5063" s="17">
        <f t="shared" si="1589"/>
        <v>5063</v>
      </c>
      <c r="BK5063" s="150">
        <f t="shared" si="1590"/>
        <v>33872</v>
      </c>
      <c r="BL5063" s="50" t="e">
        <f t="shared" ca="1" si="1584"/>
        <v>#NAME?</v>
      </c>
      <c r="BM5063" s="50" t="e">
        <f t="shared" ca="1" si="1585"/>
        <v>#NAME?</v>
      </c>
      <c r="BN5063" s="50" t="e">
        <f t="shared" ca="1" si="1586"/>
        <v>#NAME?</v>
      </c>
    </row>
    <row r="5064" spans="1:66" x14ac:dyDescent="0.35">
      <c r="A5064" s="48">
        <v>33873</v>
      </c>
      <c r="B5064" s="17">
        <v>1992</v>
      </c>
      <c r="C5064" s="17">
        <v>9</v>
      </c>
      <c r="D5064" s="17">
        <v>270</v>
      </c>
      <c r="E5064" s="17">
        <v>26</v>
      </c>
      <c r="F5064" s="17">
        <v>7</v>
      </c>
      <c r="G5064" s="50">
        <v>-0.3</v>
      </c>
      <c r="H5064" s="32">
        <v>2.2882213738056261</v>
      </c>
      <c r="I5064" s="50">
        <v>2.6666666666666665</v>
      </c>
      <c r="J5064" s="13">
        <v>0</v>
      </c>
      <c r="K5064" s="13">
        <f t="shared" si="1572"/>
        <v>0</v>
      </c>
      <c r="L5064" s="13">
        <f t="shared" si="1573"/>
        <v>0</v>
      </c>
      <c r="M5064" s="13" t="e">
        <f ca="1">CalcTable[[#This Row],[IWC]]-AE5063</f>
        <v>#NAME?</v>
      </c>
      <c r="N5064" s="13" t="e">
        <f ca="1">IF(CalcTable[[#This Row],[Day of Year]]&lt;123,FCAP,AE5063)</f>
        <v>#NAME?</v>
      </c>
      <c r="O5064" s="17" t="e">
        <f ca="1">IF(IRR_DRIP,5,COUNTIF('IDET Wind Values'!C5048:G5048,"&lt;="&amp;IRR_MAXWIND))</f>
        <v>#NAME?</v>
      </c>
      <c r="P5064" s="13" t="e">
        <f ca="1">CalcTable[[#This Row],[ET_o]]*KL</f>
        <v>#NAME?</v>
      </c>
      <c r="Q5064" s="13" t="e">
        <f ca="1">IF(WILTPT&lt;=0,1,MAX(0,MIN(1,(CalcTable[[#This Row],[IWC]]-WILTPT)/(MAD-WILTPT))))</f>
        <v>#NAME?</v>
      </c>
      <c r="R5064" s="13" t="e">
        <f ca="1">CalcTable[[#This Row],[ETMult]]*CalcTable[[#This Row],[ETb]]</f>
        <v>#NAME?</v>
      </c>
      <c r="S5064" s="13" t="b">
        <f>INDEX(IRR_LIST,CalcTable[[#This Row],[Day of Week]]+1)</f>
        <v>0</v>
      </c>
      <c r="T5064" s="13">
        <f t="shared" ca="1" si="1574"/>
        <v>11.2</v>
      </c>
      <c r="U5064" s="13" t="b">
        <f ca="1">IF(CalcTable[[#This Row],[IrrPrecip]]&gt;=IC_MM,FALSE,TRUE)</f>
        <v>0</v>
      </c>
      <c r="V5064" s="13" t="b">
        <f t="shared" si="1575"/>
        <v>0</v>
      </c>
      <c r="W5064" s="13" t="e">
        <f ca="1">IF(AND(IRR_DRIP=FALSE,CalcTable[[#This Row],[IrrHours]]&lt;=0),FALSE,TRUE)</f>
        <v>#NAME?</v>
      </c>
      <c r="X5064" s="13" t="e">
        <f ca="1">AND(CalcTable[[#This Row],[IrrDay]],CalcTable[[#This Row],[IrrRain]],CalcTable[[#This Row],[IrrWarm]],CalcTable[[#This Row],[IrrWindy]])</f>
        <v>#NAME?</v>
      </c>
      <c r="Y5064" s="13" t="e">
        <f t="shared" ca="1" si="1576"/>
        <v>#NAME?</v>
      </c>
      <c r="Z5064" s="13" t="e">
        <f ca="1">CalcTable[[#This Row],[IrrHours]]/5</f>
        <v>#NAME?</v>
      </c>
      <c r="AA5064" s="13" t="e">
        <f ca="1">IF(CalcTable[[#This Row],[IrrFlag]]=FALSE,0,MAX(0,CalcTable[[#This Row],[VolRednWind]]*(FCAP*IRR_TARGET-CalcTable[[#This Row],[IWC]])))</f>
        <v>#NAME?</v>
      </c>
      <c r="AB5064" s="13" t="e">
        <f ca="1">CalcTable[[#This Row],[IWC]]+CalcTable[[#This Row],[Eff Precip]]+CalcTable[[#This Row],[IrrAmt]]-CalcTable[[#This Row],[AET]]</f>
        <v>#NAME?</v>
      </c>
      <c r="AC5064" s="13" t="e">
        <f ca="1">IF(CalcTable[[#This Row],[PWC]]&gt;FCAP,MIN(24*PERC,MIN(SAT,CalcTable[[#This Row],[PWC]])-FCAP),0)</f>
        <v>#NAME?</v>
      </c>
      <c r="AD5064" s="13" t="e">
        <f ca="1">IF(CalcTable[[#This Row],[PWC]]&gt;SAT,CalcTable[[#This Row],[PWC]]-SAT,0)</f>
        <v>#NAME?</v>
      </c>
      <c r="AE5064" s="13" t="e">
        <f ca="1">CalcTable[[#This Row],[PWC]]-CalcTable[[#This Row],[PercAmt]]-CalcTable[[#This Row],[Runoff]]</f>
        <v>#NAME?</v>
      </c>
      <c r="AF5064" s="13" t="e">
        <f ca="1">CalcTable[[#This Row],[IrrAmt]]/1000*CUR_IRR_AREA*10000/IRR_EFF</f>
        <v>#NAME?</v>
      </c>
      <c r="AG5064" s="147"/>
      <c r="AH5064" s="13"/>
      <c r="AI5064" s="50">
        <v>0</v>
      </c>
      <c r="AJ5064" s="50">
        <v>0</v>
      </c>
      <c r="AK5064" s="50">
        <v>0</v>
      </c>
      <c r="AL5064" s="50">
        <v>0</v>
      </c>
      <c r="AM5064" s="50"/>
      <c r="AN5064" s="50"/>
      <c r="AO5064" s="50"/>
      <c r="AP5064" s="50"/>
      <c r="AQ5064" s="50"/>
      <c r="AR5064" s="50"/>
      <c r="AS5064" s="50"/>
      <c r="AT5064" s="50"/>
      <c r="AU5064" s="50"/>
      <c r="AV5064" s="50"/>
      <c r="AW5064" s="50"/>
      <c r="AX5064" s="50">
        <f t="shared" si="1587"/>
        <v>0</v>
      </c>
      <c r="AY5064" s="50"/>
      <c r="AZ5064" s="50">
        <f t="shared" si="1577"/>
        <v>0</v>
      </c>
      <c r="BA5064" s="50">
        <f t="shared" si="1578"/>
        <v>0</v>
      </c>
      <c r="BB5064" s="50">
        <f t="shared" si="1579"/>
        <v>0</v>
      </c>
      <c r="BC5064" s="17">
        <f t="shared" si="1580"/>
        <v>19929</v>
      </c>
      <c r="BD5064" s="50">
        <f t="shared" si="1581"/>
        <v>0</v>
      </c>
      <c r="BE5064" s="50">
        <f t="shared" si="1582"/>
        <v>0</v>
      </c>
      <c r="BF5064" s="50">
        <f t="shared" si="1588"/>
        <v>0</v>
      </c>
      <c r="BG5064" s="50"/>
      <c r="BH5064" s="17">
        <f t="shared" si="1583"/>
        <v>0</v>
      </c>
      <c r="BI5064" s="17">
        <f t="shared" si="1591"/>
        <v>5064</v>
      </c>
      <c r="BJ5064" s="17">
        <f t="shared" si="1589"/>
        <v>5064</v>
      </c>
      <c r="BK5064" s="150">
        <f t="shared" si="1590"/>
        <v>33873</v>
      </c>
      <c r="BL5064" s="50" t="e">
        <f t="shared" ca="1" si="1584"/>
        <v>#NAME?</v>
      </c>
      <c r="BM5064" s="50" t="e">
        <f t="shared" ca="1" si="1585"/>
        <v>#NAME?</v>
      </c>
      <c r="BN5064" s="50" t="e">
        <f t="shared" ca="1" si="1586"/>
        <v>#NAME?</v>
      </c>
    </row>
    <row r="5065" spans="1:66" x14ac:dyDescent="0.35">
      <c r="A5065" s="48">
        <v>33874</v>
      </c>
      <c r="B5065" s="17">
        <v>1992</v>
      </c>
      <c r="C5065" s="17">
        <v>9</v>
      </c>
      <c r="D5065" s="17">
        <v>271</v>
      </c>
      <c r="E5065" s="17">
        <v>27</v>
      </c>
      <c r="F5065" s="17">
        <v>1</v>
      </c>
      <c r="G5065" s="50">
        <v>1.5</v>
      </c>
      <c r="H5065" s="32">
        <v>1.8063296246208982</v>
      </c>
      <c r="I5065" s="50">
        <v>7.5</v>
      </c>
      <c r="J5065" s="13">
        <v>0</v>
      </c>
      <c r="K5065" s="13">
        <f t="shared" si="1572"/>
        <v>0</v>
      </c>
      <c r="L5065" s="13">
        <f t="shared" si="1573"/>
        <v>0</v>
      </c>
      <c r="M5065" s="13" t="e">
        <f ca="1">CalcTable[[#This Row],[IWC]]-AE5064</f>
        <v>#NAME?</v>
      </c>
      <c r="N5065" s="13" t="e">
        <f ca="1">IF(CalcTable[[#This Row],[Day of Year]]&lt;123,FCAP,AE5064)</f>
        <v>#NAME?</v>
      </c>
      <c r="O5065" s="17" t="e">
        <f ca="1">IF(IRR_DRIP,5,COUNTIF('IDET Wind Values'!C5049:G5049,"&lt;="&amp;IRR_MAXWIND))</f>
        <v>#NAME?</v>
      </c>
      <c r="P5065" s="13" t="e">
        <f ca="1">CalcTable[[#This Row],[ET_o]]*KL</f>
        <v>#NAME?</v>
      </c>
      <c r="Q5065" s="13" t="e">
        <f ca="1">IF(WILTPT&lt;=0,1,MAX(0,MIN(1,(CalcTable[[#This Row],[IWC]]-WILTPT)/(MAD-WILTPT))))</f>
        <v>#NAME?</v>
      </c>
      <c r="R5065" s="13" t="e">
        <f ca="1">CalcTable[[#This Row],[ETMult]]*CalcTable[[#This Row],[ETb]]</f>
        <v>#NAME?</v>
      </c>
      <c r="S5065" s="13" t="b">
        <f>INDEX(IRR_LIST,CalcTable[[#This Row],[Day of Week]]+1)</f>
        <v>1</v>
      </c>
      <c r="T5065" s="13">
        <f t="shared" ca="1" si="1574"/>
        <v>4.8</v>
      </c>
      <c r="U5065" s="13" t="b">
        <f ca="1">IF(CalcTable[[#This Row],[IrrPrecip]]&gt;=IC_MM,FALSE,TRUE)</f>
        <v>1</v>
      </c>
      <c r="V5065" s="13" t="b">
        <f t="shared" si="1575"/>
        <v>0</v>
      </c>
      <c r="W5065" s="13" t="e">
        <f ca="1">IF(AND(IRR_DRIP=FALSE,CalcTable[[#This Row],[IrrHours]]&lt;=0),FALSE,TRUE)</f>
        <v>#NAME?</v>
      </c>
      <c r="X5065" s="13" t="e">
        <f ca="1">AND(CalcTable[[#This Row],[IrrDay]],CalcTable[[#This Row],[IrrRain]],CalcTable[[#This Row],[IrrWarm]],CalcTable[[#This Row],[IrrWindy]])</f>
        <v>#NAME?</v>
      </c>
      <c r="Y5065" s="13" t="e">
        <f t="shared" ca="1" si="1576"/>
        <v>#NAME?</v>
      </c>
      <c r="Z5065" s="13" t="e">
        <f ca="1">CalcTable[[#This Row],[IrrHours]]/5</f>
        <v>#NAME?</v>
      </c>
      <c r="AA5065" s="13" t="e">
        <f ca="1">IF(CalcTable[[#This Row],[IrrFlag]]=FALSE,0,MAX(0,CalcTable[[#This Row],[VolRednWind]]*(FCAP*IRR_TARGET-CalcTable[[#This Row],[IWC]])))</f>
        <v>#NAME?</v>
      </c>
      <c r="AB5065" s="13" t="e">
        <f ca="1">CalcTable[[#This Row],[IWC]]+CalcTable[[#This Row],[Eff Precip]]+CalcTable[[#This Row],[IrrAmt]]-CalcTable[[#This Row],[AET]]</f>
        <v>#NAME?</v>
      </c>
      <c r="AC5065" s="13" t="e">
        <f ca="1">IF(CalcTable[[#This Row],[PWC]]&gt;FCAP,MIN(24*PERC,MIN(SAT,CalcTable[[#This Row],[PWC]])-FCAP),0)</f>
        <v>#NAME?</v>
      </c>
      <c r="AD5065" s="13" t="e">
        <f ca="1">IF(CalcTable[[#This Row],[PWC]]&gt;SAT,CalcTable[[#This Row],[PWC]]-SAT,0)</f>
        <v>#NAME?</v>
      </c>
      <c r="AE5065" s="13" t="e">
        <f ca="1">CalcTable[[#This Row],[PWC]]-CalcTable[[#This Row],[PercAmt]]-CalcTable[[#This Row],[Runoff]]</f>
        <v>#NAME?</v>
      </c>
      <c r="AF5065" s="13" t="e">
        <f ca="1">CalcTable[[#This Row],[IrrAmt]]/1000*CUR_IRR_AREA*10000/IRR_EFF</f>
        <v>#NAME?</v>
      </c>
      <c r="AG5065" s="147"/>
      <c r="AH5065" s="13"/>
      <c r="AI5065" s="50">
        <v>0</v>
      </c>
      <c r="AJ5065" s="50">
        <v>0</v>
      </c>
      <c r="AK5065" s="50">
        <v>0</v>
      </c>
      <c r="AL5065" s="50">
        <v>0</v>
      </c>
      <c r="AM5065" s="50"/>
      <c r="AN5065" s="50"/>
      <c r="AO5065" s="50"/>
      <c r="AP5065" s="50"/>
      <c r="AQ5065" s="50"/>
      <c r="AR5065" s="50"/>
      <c r="AS5065" s="50"/>
      <c r="AT5065" s="50"/>
      <c r="AU5065" s="50"/>
      <c r="AV5065" s="50"/>
      <c r="AW5065" s="50"/>
      <c r="AX5065" s="50">
        <f t="shared" si="1587"/>
        <v>0</v>
      </c>
      <c r="AY5065" s="50"/>
      <c r="AZ5065" s="50">
        <f t="shared" si="1577"/>
        <v>0</v>
      </c>
      <c r="BA5065" s="50">
        <f t="shared" si="1578"/>
        <v>0</v>
      </c>
      <c r="BB5065" s="50">
        <f t="shared" si="1579"/>
        <v>0</v>
      </c>
      <c r="BC5065" s="17">
        <f t="shared" si="1580"/>
        <v>19929</v>
      </c>
      <c r="BD5065" s="50">
        <f t="shared" si="1581"/>
        <v>0</v>
      </c>
      <c r="BE5065" s="50">
        <f t="shared" si="1582"/>
        <v>0</v>
      </c>
      <c r="BF5065" s="50">
        <f t="shared" si="1588"/>
        <v>0</v>
      </c>
      <c r="BG5065" s="50"/>
      <c r="BH5065" s="17">
        <f t="shared" si="1583"/>
        <v>0</v>
      </c>
      <c r="BI5065" s="17">
        <f t="shared" si="1591"/>
        <v>5065</v>
      </c>
      <c r="BJ5065" s="17">
        <f t="shared" si="1589"/>
        <v>5065</v>
      </c>
      <c r="BK5065" s="150">
        <f t="shared" si="1590"/>
        <v>33874</v>
      </c>
      <c r="BL5065" s="50" t="e">
        <f t="shared" ca="1" si="1584"/>
        <v>#NAME?</v>
      </c>
      <c r="BM5065" s="50" t="e">
        <f t="shared" ca="1" si="1585"/>
        <v>#NAME?</v>
      </c>
      <c r="BN5065" s="50" t="e">
        <f t="shared" ca="1" si="1586"/>
        <v>#NAME?</v>
      </c>
    </row>
    <row r="5066" spans="1:66" x14ac:dyDescent="0.35">
      <c r="A5066" s="48">
        <v>33875</v>
      </c>
      <c r="B5066" s="17">
        <v>1992</v>
      </c>
      <c r="C5066" s="17">
        <v>9</v>
      </c>
      <c r="D5066" s="17">
        <v>272</v>
      </c>
      <c r="E5066" s="17">
        <v>28</v>
      </c>
      <c r="F5066" s="17">
        <v>2</v>
      </c>
      <c r="G5066" s="50">
        <v>2.8</v>
      </c>
      <c r="H5066" s="32">
        <v>3.0977155669445824</v>
      </c>
      <c r="I5066" s="50">
        <v>7.166666666666667</v>
      </c>
      <c r="J5066" s="13">
        <v>0</v>
      </c>
      <c r="K5066" s="13">
        <f t="shared" si="1572"/>
        <v>0</v>
      </c>
      <c r="L5066" s="13">
        <f t="shared" si="1573"/>
        <v>0</v>
      </c>
      <c r="M5066" s="13" t="e">
        <f ca="1">CalcTable[[#This Row],[IWC]]-AE5065</f>
        <v>#NAME?</v>
      </c>
      <c r="N5066" s="13" t="e">
        <f ca="1">IF(CalcTable[[#This Row],[Day of Year]]&lt;123,FCAP,AE5065)</f>
        <v>#NAME?</v>
      </c>
      <c r="O5066" s="17" t="e">
        <f ca="1">IF(IRR_DRIP,5,COUNTIF('IDET Wind Values'!C5050:G5050,"&lt;="&amp;IRR_MAXWIND))</f>
        <v>#NAME?</v>
      </c>
      <c r="P5066" s="13" t="e">
        <f ca="1">CalcTable[[#This Row],[ET_o]]*KL</f>
        <v>#NAME?</v>
      </c>
      <c r="Q5066" s="13" t="e">
        <f ca="1">IF(WILTPT&lt;=0,1,MAX(0,MIN(1,(CalcTable[[#This Row],[IWC]]-WILTPT)/(MAD-WILTPT))))</f>
        <v>#NAME?</v>
      </c>
      <c r="R5066" s="13" t="e">
        <f ca="1">CalcTable[[#This Row],[ETMult]]*CalcTable[[#This Row],[ETb]]</f>
        <v>#NAME?</v>
      </c>
      <c r="S5066" s="13" t="b">
        <f>INDEX(IRR_LIST,CalcTable[[#This Row],[Day of Week]]+1)</f>
        <v>0</v>
      </c>
      <c r="T5066" s="13">
        <f t="shared" ca="1" si="1574"/>
        <v>0</v>
      </c>
      <c r="U5066" s="13" t="b">
        <f ca="1">IF(CalcTable[[#This Row],[IrrPrecip]]&gt;=IC_MM,FALSE,TRUE)</f>
        <v>1</v>
      </c>
      <c r="V5066" s="13" t="b">
        <f t="shared" si="1575"/>
        <v>1</v>
      </c>
      <c r="W5066" s="13" t="e">
        <f ca="1">IF(AND(IRR_DRIP=FALSE,CalcTable[[#This Row],[IrrHours]]&lt;=0),FALSE,TRUE)</f>
        <v>#NAME?</v>
      </c>
      <c r="X5066" s="13" t="e">
        <f ca="1">AND(CalcTable[[#This Row],[IrrDay]],CalcTable[[#This Row],[IrrRain]],CalcTable[[#This Row],[IrrWarm]],CalcTable[[#This Row],[IrrWindy]])</f>
        <v>#NAME?</v>
      </c>
      <c r="Y5066" s="13" t="e">
        <f t="shared" ca="1" si="1576"/>
        <v>#NAME?</v>
      </c>
      <c r="Z5066" s="13" t="e">
        <f ca="1">CalcTable[[#This Row],[IrrHours]]/5</f>
        <v>#NAME?</v>
      </c>
      <c r="AA5066" s="13" t="e">
        <f ca="1">IF(CalcTable[[#This Row],[IrrFlag]]=FALSE,0,MAX(0,CalcTable[[#This Row],[VolRednWind]]*(FCAP*IRR_TARGET-CalcTable[[#This Row],[IWC]])))</f>
        <v>#NAME?</v>
      </c>
      <c r="AB5066" s="13" t="e">
        <f ca="1">CalcTable[[#This Row],[IWC]]+CalcTable[[#This Row],[Eff Precip]]+CalcTable[[#This Row],[IrrAmt]]-CalcTable[[#This Row],[AET]]</f>
        <v>#NAME?</v>
      </c>
      <c r="AC5066" s="13" t="e">
        <f ca="1">IF(CalcTable[[#This Row],[PWC]]&gt;FCAP,MIN(24*PERC,MIN(SAT,CalcTable[[#This Row],[PWC]])-FCAP),0)</f>
        <v>#NAME?</v>
      </c>
      <c r="AD5066" s="13" t="e">
        <f ca="1">IF(CalcTable[[#This Row],[PWC]]&gt;SAT,CalcTable[[#This Row],[PWC]]-SAT,0)</f>
        <v>#NAME?</v>
      </c>
      <c r="AE5066" s="13" t="e">
        <f ca="1">CalcTable[[#This Row],[PWC]]-CalcTable[[#This Row],[PercAmt]]-CalcTable[[#This Row],[Runoff]]</f>
        <v>#NAME?</v>
      </c>
      <c r="AF5066" s="13" t="e">
        <f ca="1">CalcTable[[#This Row],[IrrAmt]]/1000*CUR_IRR_AREA*10000/IRR_EFF</f>
        <v>#NAME?</v>
      </c>
      <c r="AG5066" s="147"/>
      <c r="AH5066" s="13"/>
      <c r="AI5066" s="50">
        <v>0</v>
      </c>
      <c r="AJ5066" s="50">
        <v>0</v>
      </c>
      <c r="AK5066" s="50">
        <v>1.359296097958361</v>
      </c>
      <c r="AL5066" s="50">
        <v>5.7412007478564746</v>
      </c>
      <c r="AM5066" s="50"/>
      <c r="AN5066" s="50"/>
      <c r="AO5066" s="50"/>
      <c r="AP5066" s="50"/>
      <c r="AQ5066" s="50"/>
      <c r="AR5066" s="50"/>
      <c r="AS5066" s="50"/>
      <c r="AT5066" s="50"/>
      <c r="AU5066" s="50"/>
      <c r="AV5066" s="50"/>
      <c r="AW5066" s="50"/>
      <c r="AX5066" s="50">
        <f t="shared" si="1587"/>
        <v>7.1004968458148356</v>
      </c>
      <c r="AY5066" s="50"/>
      <c r="AZ5066" s="50">
        <f t="shared" si="1577"/>
        <v>188.34489804051256</v>
      </c>
      <c r="BA5066" s="50">
        <f t="shared" si="1578"/>
        <v>289.99135095126536</v>
      </c>
      <c r="BB5066" s="50">
        <f t="shared" si="1579"/>
        <v>298.96015561986121</v>
      </c>
      <c r="BC5066" s="17">
        <f t="shared" si="1580"/>
        <v>19929</v>
      </c>
      <c r="BD5066" s="50">
        <f t="shared" si="1581"/>
        <v>7.1004968458148356</v>
      </c>
      <c r="BE5066" s="50">
        <f t="shared" si="1582"/>
        <v>188.34489804051256</v>
      </c>
      <c r="BF5066" s="50">
        <f t="shared" si="1588"/>
        <v>308.07229496279155</v>
      </c>
      <c r="BG5066" s="50"/>
      <c r="BH5066" s="17">
        <f t="shared" si="1583"/>
        <v>0</v>
      </c>
      <c r="BI5066" s="17">
        <f t="shared" si="1591"/>
        <v>5066</v>
      </c>
      <c r="BJ5066" s="17">
        <f t="shared" si="1589"/>
        <v>5066</v>
      </c>
      <c r="BK5066" s="150">
        <f t="shared" si="1590"/>
        <v>33875</v>
      </c>
      <c r="BL5066" s="50" t="e">
        <f t="shared" ca="1" si="1584"/>
        <v>#NAME?</v>
      </c>
      <c r="BM5066" s="50" t="e">
        <f t="shared" ca="1" si="1585"/>
        <v>#NAME?</v>
      </c>
      <c r="BN5066" s="50" t="e">
        <f t="shared" ca="1" si="1586"/>
        <v>#NAME?</v>
      </c>
    </row>
    <row r="5067" spans="1:66" x14ac:dyDescent="0.35">
      <c r="A5067" s="48">
        <v>33876</v>
      </c>
      <c r="B5067" s="17">
        <v>1992</v>
      </c>
      <c r="C5067" s="17">
        <v>9</v>
      </c>
      <c r="D5067" s="17">
        <v>273</v>
      </c>
      <c r="E5067" s="17">
        <v>29</v>
      </c>
      <c r="F5067" s="17">
        <v>3</v>
      </c>
      <c r="G5067" s="50">
        <v>9.6</v>
      </c>
      <c r="H5067" s="32">
        <v>5.0702665110061043</v>
      </c>
      <c r="I5067" s="50">
        <v>9.3333333333333339</v>
      </c>
      <c r="J5067" s="13">
        <v>0</v>
      </c>
      <c r="K5067" s="13">
        <f t="shared" si="1572"/>
        <v>0</v>
      </c>
      <c r="L5067" s="13">
        <f t="shared" si="1573"/>
        <v>0</v>
      </c>
      <c r="M5067" s="13" t="e">
        <f ca="1">CalcTable[[#This Row],[IWC]]-AE5066</f>
        <v>#NAME?</v>
      </c>
      <c r="N5067" s="13" t="e">
        <f ca="1">IF(CalcTable[[#This Row],[Day of Year]]&lt;123,FCAP,AE5066)</f>
        <v>#NAME?</v>
      </c>
      <c r="O5067" s="17" t="e">
        <f ca="1">IF(IRR_DRIP,5,COUNTIF('IDET Wind Values'!C5051:G5051,"&lt;="&amp;IRR_MAXWIND))</f>
        <v>#NAME?</v>
      </c>
      <c r="P5067" s="13" t="e">
        <f ca="1">CalcTable[[#This Row],[ET_o]]*KL</f>
        <v>#NAME?</v>
      </c>
      <c r="Q5067" s="13" t="e">
        <f ca="1">IF(WILTPT&lt;=0,1,MAX(0,MIN(1,(CalcTable[[#This Row],[IWC]]-WILTPT)/(MAD-WILTPT))))</f>
        <v>#NAME?</v>
      </c>
      <c r="R5067" s="13" t="e">
        <f ca="1">CalcTable[[#This Row],[ETMult]]*CalcTable[[#This Row],[ETb]]</f>
        <v>#NAME?</v>
      </c>
      <c r="S5067" s="13" t="b">
        <f>INDEX(IRR_LIST,CalcTable[[#This Row],[Day of Week]]+1)</f>
        <v>1</v>
      </c>
      <c r="T5067" s="13">
        <f t="shared" ca="1" si="1574"/>
        <v>0</v>
      </c>
      <c r="U5067" s="13" t="b">
        <f ca="1">IF(CalcTable[[#This Row],[IrrPrecip]]&gt;=IC_MM,FALSE,TRUE)</f>
        <v>1</v>
      </c>
      <c r="V5067" s="13" t="b">
        <f t="shared" si="1575"/>
        <v>1</v>
      </c>
      <c r="W5067" s="13" t="e">
        <f ca="1">IF(AND(IRR_DRIP=FALSE,CalcTable[[#This Row],[IrrHours]]&lt;=0),FALSE,TRUE)</f>
        <v>#NAME?</v>
      </c>
      <c r="X5067" s="13" t="e">
        <f ca="1">AND(CalcTable[[#This Row],[IrrDay]],CalcTable[[#This Row],[IrrRain]],CalcTable[[#This Row],[IrrWarm]],CalcTable[[#This Row],[IrrWindy]])</f>
        <v>#NAME?</v>
      </c>
      <c r="Y5067" s="13" t="e">
        <f t="shared" ca="1" si="1576"/>
        <v>#NAME?</v>
      </c>
      <c r="Z5067" s="13" t="e">
        <f ca="1">CalcTable[[#This Row],[IrrHours]]/5</f>
        <v>#NAME?</v>
      </c>
      <c r="AA5067" s="13" t="e">
        <f ca="1">IF(CalcTable[[#This Row],[IrrFlag]]=FALSE,0,MAX(0,CalcTable[[#This Row],[VolRednWind]]*(FCAP*IRR_TARGET-CalcTable[[#This Row],[IWC]])))</f>
        <v>#NAME?</v>
      </c>
      <c r="AB5067" s="13" t="e">
        <f ca="1">CalcTable[[#This Row],[IWC]]+CalcTable[[#This Row],[Eff Precip]]+CalcTable[[#This Row],[IrrAmt]]-CalcTable[[#This Row],[AET]]</f>
        <v>#NAME?</v>
      </c>
      <c r="AC5067" s="13" t="e">
        <f ca="1">IF(CalcTable[[#This Row],[PWC]]&gt;FCAP,MIN(24*PERC,MIN(SAT,CalcTable[[#This Row],[PWC]])-FCAP),0)</f>
        <v>#NAME?</v>
      </c>
      <c r="AD5067" s="13" t="e">
        <f ca="1">IF(CalcTable[[#This Row],[PWC]]&gt;SAT,CalcTable[[#This Row],[PWC]]-SAT,0)</f>
        <v>#NAME?</v>
      </c>
      <c r="AE5067" s="13" t="e">
        <f ca="1">CalcTable[[#This Row],[PWC]]-CalcTable[[#This Row],[PercAmt]]-CalcTable[[#This Row],[Runoff]]</f>
        <v>#NAME?</v>
      </c>
      <c r="AF5067" s="13" t="e">
        <f ca="1">CalcTable[[#This Row],[IrrAmt]]/1000*CUR_IRR_AREA*10000/IRR_EFF</f>
        <v>#NAME?</v>
      </c>
      <c r="AG5067" s="147"/>
      <c r="AH5067" s="13"/>
      <c r="AI5067" s="50">
        <v>0</v>
      </c>
      <c r="AJ5067" s="50">
        <v>0</v>
      </c>
      <c r="AK5067" s="50">
        <v>0</v>
      </c>
      <c r="AL5067" s="50">
        <v>0</v>
      </c>
      <c r="AM5067" s="50"/>
      <c r="AN5067" s="50"/>
      <c r="AO5067" s="50"/>
      <c r="AP5067" s="50"/>
      <c r="AQ5067" s="50"/>
      <c r="AR5067" s="50"/>
      <c r="AS5067" s="50"/>
      <c r="AT5067" s="50"/>
      <c r="AU5067" s="50"/>
      <c r="AV5067" s="50"/>
      <c r="AW5067" s="50"/>
      <c r="AX5067" s="50">
        <f t="shared" si="1587"/>
        <v>0</v>
      </c>
      <c r="AY5067" s="50"/>
      <c r="AZ5067" s="50">
        <f t="shared" si="1577"/>
        <v>0</v>
      </c>
      <c r="BA5067" s="50">
        <f t="shared" si="1578"/>
        <v>0</v>
      </c>
      <c r="BB5067" s="50">
        <f t="shared" si="1579"/>
        <v>0</v>
      </c>
      <c r="BC5067" s="17">
        <f t="shared" si="1580"/>
        <v>19929</v>
      </c>
      <c r="BD5067" s="50">
        <f t="shared" si="1581"/>
        <v>0</v>
      </c>
      <c r="BE5067" s="50">
        <f t="shared" si="1582"/>
        <v>0</v>
      </c>
      <c r="BF5067" s="50">
        <f t="shared" si="1588"/>
        <v>0</v>
      </c>
      <c r="BG5067" s="50"/>
      <c r="BH5067" s="17">
        <f t="shared" si="1583"/>
        <v>0</v>
      </c>
      <c r="BI5067" s="17">
        <f t="shared" si="1591"/>
        <v>5067</v>
      </c>
      <c r="BJ5067" s="17">
        <f t="shared" si="1589"/>
        <v>5067</v>
      </c>
      <c r="BK5067" s="150">
        <f t="shared" si="1590"/>
        <v>33876</v>
      </c>
      <c r="BL5067" s="50" t="e">
        <f t="shared" ca="1" si="1584"/>
        <v>#NAME?</v>
      </c>
      <c r="BM5067" s="50" t="e">
        <f t="shared" ca="1" si="1585"/>
        <v>#NAME?</v>
      </c>
      <c r="BN5067" s="50" t="e">
        <f t="shared" ca="1" si="1586"/>
        <v>#NAME?</v>
      </c>
    </row>
    <row r="5068" spans="1:66" x14ac:dyDescent="0.35">
      <c r="A5068" s="48">
        <v>33877</v>
      </c>
      <c r="B5068" s="17">
        <v>1992</v>
      </c>
      <c r="C5068" s="17">
        <v>9</v>
      </c>
      <c r="D5068" s="17">
        <v>274</v>
      </c>
      <c r="E5068" s="17">
        <v>30</v>
      </c>
      <c r="F5068" s="17">
        <v>4</v>
      </c>
      <c r="G5068" s="50">
        <v>11.6</v>
      </c>
      <c r="H5068" s="32">
        <v>4.777895054282026</v>
      </c>
      <c r="I5068" s="50">
        <v>15</v>
      </c>
      <c r="J5068" s="13">
        <v>0</v>
      </c>
      <c r="K5068" s="13">
        <f t="shared" si="1572"/>
        <v>0</v>
      </c>
      <c r="L5068" s="13">
        <f t="shared" si="1573"/>
        <v>0</v>
      </c>
      <c r="M5068" s="13" t="e">
        <f ca="1">CalcTable[[#This Row],[IWC]]-AE5067</f>
        <v>#NAME?</v>
      </c>
      <c r="N5068" s="13" t="e">
        <f ca="1">IF(CalcTable[[#This Row],[Day of Year]]&lt;123,FCAP,AE5067)</f>
        <v>#NAME?</v>
      </c>
      <c r="O5068" s="17" t="e">
        <f ca="1">IF(IRR_DRIP,5,COUNTIF('IDET Wind Values'!C5052:G5052,"&lt;="&amp;IRR_MAXWIND))</f>
        <v>#NAME?</v>
      </c>
      <c r="P5068" s="13" t="e">
        <f ca="1">CalcTable[[#This Row],[ET_o]]*KL</f>
        <v>#NAME?</v>
      </c>
      <c r="Q5068" s="13" t="e">
        <f ca="1">IF(WILTPT&lt;=0,1,MAX(0,MIN(1,(CalcTable[[#This Row],[IWC]]-WILTPT)/(MAD-WILTPT))))</f>
        <v>#NAME?</v>
      </c>
      <c r="R5068" s="13" t="e">
        <f ca="1">CalcTable[[#This Row],[ETMult]]*CalcTable[[#This Row],[ETb]]</f>
        <v>#NAME?</v>
      </c>
      <c r="S5068" s="13" t="b">
        <f>INDEX(IRR_LIST,CalcTable[[#This Row],[Day of Week]]+1)</f>
        <v>0</v>
      </c>
      <c r="T5068" s="13">
        <f t="shared" ca="1" si="1574"/>
        <v>0</v>
      </c>
      <c r="U5068" s="13" t="b">
        <f ca="1">IF(CalcTable[[#This Row],[IrrPrecip]]&gt;=IC_MM,FALSE,TRUE)</f>
        <v>1</v>
      </c>
      <c r="V5068" s="13" t="b">
        <f t="shared" si="1575"/>
        <v>0</v>
      </c>
      <c r="W5068" s="13" t="e">
        <f ca="1">IF(AND(IRR_DRIP=FALSE,CalcTable[[#This Row],[IrrHours]]&lt;=0),FALSE,TRUE)</f>
        <v>#NAME?</v>
      </c>
      <c r="X5068" s="13" t="e">
        <f ca="1">AND(CalcTable[[#This Row],[IrrDay]],CalcTable[[#This Row],[IrrRain]],CalcTable[[#This Row],[IrrWarm]],CalcTable[[#This Row],[IrrWindy]])</f>
        <v>#NAME?</v>
      </c>
      <c r="Y5068" s="13" t="e">
        <f t="shared" ca="1" si="1576"/>
        <v>#NAME?</v>
      </c>
      <c r="Z5068" s="13" t="e">
        <f ca="1">CalcTable[[#This Row],[IrrHours]]/5</f>
        <v>#NAME?</v>
      </c>
      <c r="AA5068" s="13" t="e">
        <f ca="1">IF(CalcTable[[#This Row],[IrrFlag]]=FALSE,0,MAX(0,CalcTable[[#This Row],[VolRednWind]]*(FCAP*IRR_TARGET-CalcTable[[#This Row],[IWC]])))</f>
        <v>#NAME?</v>
      </c>
      <c r="AB5068" s="13" t="e">
        <f ca="1">CalcTable[[#This Row],[IWC]]+CalcTable[[#This Row],[Eff Precip]]+CalcTable[[#This Row],[IrrAmt]]-CalcTable[[#This Row],[AET]]</f>
        <v>#NAME?</v>
      </c>
      <c r="AC5068" s="13" t="e">
        <f ca="1">IF(CalcTable[[#This Row],[PWC]]&gt;FCAP,MIN(24*PERC,MIN(SAT,CalcTable[[#This Row],[PWC]])-FCAP),0)</f>
        <v>#NAME?</v>
      </c>
      <c r="AD5068" s="13" t="e">
        <f ca="1">IF(CalcTable[[#This Row],[PWC]]&gt;SAT,CalcTable[[#This Row],[PWC]]-SAT,0)</f>
        <v>#NAME?</v>
      </c>
      <c r="AE5068" s="13" t="e">
        <f ca="1">CalcTable[[#This Row],[PWC]]-CalcTable[[#This Row],[PercAmt]]-CalcTable[[#This Row],[Runoff]]</f>
        <v>#NAME?</v>
      </c>
      <c r="AF5068" s="13" t="e">
        <f ca="1">CalcTable[[#This Row],[IrrAmt]]/1000*CUR_IRR_AREA*10000/IRR_EFF</f>
        <v>#NAME?</v>
      </c>
      <c r="AG5068" s="147"/>
      <c r="AH5068" s="13"/>
      <c r="AI5068" s="50">
        <v>0</v>
      </c>
      <c r="AJ5068" s="50">
        <v>0</v>
      </c>
      <c r="AK5068" s="50">
        <v>0</v>
      </c>
      <c r="AL5068" s="50">
        <v>0</v>
      </c>
      <c r="AM5068" s="50"/>
      <c r="AN5068" s="50"/>
      <c r="AO5068" s="50"/>
      <c r="AP5068" s="50"/>
      <c r="AQ5068" s="50"/>
      <c r="AR5068" s="50"/>
      <c r="AS5068" s="50"/>
      <c r="AT5068" s="50"/>
      <c r="AU5068" s="50"/>
      <c r="AV5068" s="50"/>
      <c r="AW5068" s="50"/>
      <c r="AX5068" s="50">
        <f t="shared" si="1587"/>
        <v>0</v>
      </c>
      <c r="AY5068" s="50"/>
      <c r="AZ5068" s="50">
        <f t="shared" si="1577"/>
        <v>0</v>
      </c>
      <c r="BA5068" s="50">
        <f t="shared" si="1578"/>
        <v>0</v>
      </c>
      <c r="BB5068" s="50">
        <f t="shared" si="1579"/>
        <v>0</v>
      </c>
      <c r="BC5068" s="17">
        <f t="shared" si="1580"/>
        <v>19929</v>
      </c>
      <c r="BD5068" s="50">
        <f t="shared" si="1581"/>
        <v>0</v>
      </c>
      <c r="BE5068" s="50">
        <f t="shared" si="1582"/>
        <v>0</v>
      </c>
      <c r="BF5068" s="50">
        <f t="shared" si="1588"/>
        <v>0</v>
      </c>
      <c r="BG5068" s="50"/>
      <c r="BH5068" s="17">
        <f t="shared" si="1583"/>
        <v>0</v>
      </c>
      <c r="BI5068" s="17">
        <f t="shared" si="1591"/>
        <v>5068</v>
      </c>
      <c r="BJ5068" s="17">
        <f t="shared" si="1589"/>
        <v>5068</v>
      </c>
      <c r="BK5068" s="150">
        <f t="shared" si="1590"/>
        <v>33877</v>
      </c>
      <c r="BL5068" s="50" t="e">
        <f t="shared" ca="1" si="1584"/>
        <v>#NAME?</v>
      </c>
      <c r="BM5068" s="50" t="e">
        <f t="shared" ca="1" si="1585"/>
        <v>#NAME?</v>
      </c>
      <c r="BN5068" s="50" t="e">
        <f t="shared" ca="1" si="1586"/>
        <v>#NAME?</v>
      </c>
    </row>
    <row r="5069" spans="1:66" x14ac:dyDescent="0.35">
      <c r="A5069" s="48">
        <v>34090</v>
      </c>
      <c r="B5069" s="17">
        <v>1993</v>
      </c>
      <c r="C5069" s="17">
        <v>5</v>
      </c>
      <c r="D5069" s="17">
        <v>121</v>
      </c>
      <c r="E5069" s="17">
        <v>1</v>
      </c>
      <c r="F5069" s="17">
        <v>7</v>
      </c>
      <c r="G5069" s="50">
        <v>-0.4</v>
      </c>
      <c r="H5069" s="32">
        <v>3.565213833622594</v>
      </c>
      <c r="I5069" s="50">
        <v>1.3333333333333333</v>
      </c>
      <c r="J5069" s="13">
        <v>0</v>
      </c>
      <c r="K5069" s="13">
        <f t="shared" si="1572"/>
        <v>0</v>
      </c>
      <c r="L5069" s="13">
        <f t="shared" si="1573"/>
        <v>0</v>
      </c>
      <c r="M5069" s="13" t="e">
        <f ca="1">CalcTable[[#This Row],[IWC]]-AE5068</f>
        <v>#NAME?</v>
      </c>
      <c r="N5069" s="13" t="e">
        <f ca="1">IF(CalcTable[[#This Row],[Day of Year]]&lt;123,FCAP,AE5068)</f>
        <v>#NAME?</v>
      </c>
      <c r="O5069" s="17" t="e">
        <f ca="1">IF(IRR_DRIP,5,COUNTIF('IDET Wind Values'!C5053:G5053,"&lt;="&amp;IRR_MAXWIND))</f>
        <v>#NAME?</v>
      </c>
      <c r="P5069" s="13" t="e">
        <f ca="1">CalcTable[[#This Row],[ET_o]]*KL</f>
        <v>#NAME?</v>
      </c>
      <c r="Q5069" s="13" t="e">
        <f ca="1">IF(WILTPT&lt;=0,1,MAX(0,MIN(1,(CalcTable[[#This Row],[IWC]]-WILTPT)/(MAD-WILTPT))))</f>
        <v>#NAME?</v>
      </c>
      <c r="R5069" s="13" t="e">
        <f ca="1">CalcTable[[#This Row],[ETMult]]*CalcTable[[#This Row],[ETb]]</f>
        <v>#NAME?</v>
      </c>
      <c r="S5069" s="13" t="b">
        <f>INDEX(IRR_LIST,CalcTable[[#This Row],[Day of Week]]+1)</f>
        <v>0</v>
      </c>
      <c r="T5069" s="13">
        <f t="shared" ca="1" si="1574"/>
        <v>0</v>
      </c>
      <c r="U5069" s="13" t="b">
        <f ca="1">IF(CalcTable[[#This Row],[IrrPrecip]]&gt;=IC_MM,FALSE,TRUE)</f>
        <v>1</v>
      </c>
      <c r="V5069" s="13" t="b">
        <f t="shared" si="1575"/>
        <v>1</v>
      </c>
      <c r="W5069" s="13" t="e">
        <f ca="1">IF(AND(IRR_DRIP=FALSE,CalcTable[[#This Row],[IrrHours]]&lt;=0),FALSE,TRUE)</f>
        <v>#NAME?</v>
      </c>
      <c r="X5069" s="13" t="e">
        <f ca="1">AND(CalcTable[[#This Row],[IrrDay]],CalcTable[[#This Row],[IrrRain]],CalcTable[[#This Row],[IrrWarm]],CalcTable[[#This Row],[IrrWindy]])</f>
        <v>#NAME?</v>
      </c>
      <c r="Y5069" s="13" t="e">
        <f t="shared" ca="1" si="1576"/>
        <v>#NAME?</v>
      </c>
      <c r="Z5069" s="13" t="e">
        <f ca="1">CalcTable[[#This Row],[IrrHours]]/5</f>
        <v>#NAME?</v>
      </c>
      <c r="AA5069" s="13" t="e">
        <f ca="1">IF(CalcTable[[#This Row],[IrrFlag]]=FALSE,0,MAX(0,CalcTable[[#This Row],[VolRednWind]]*(FCAP*IRR_TARGET-CalcTable[[#This Row],[IWC]])))</f>
        <v>#NAME?</v>
      </c>
      <c r="AB5069" s="13" t="e">
        <f ca="1">CalcTable[[#This Row],[IWC]]+CalcTable[[#This Row],[Eff Precip]]+CalcTable[[#This Row],[IrrAmt]]-CalcTable[[#This Row],[AET]]</f>
        <v>#NAME?</v>
      </c>
      <c r="AC5069" s="13" t="e">
        <f ca="1">IF(CalcTable[[#This Row],[PWC]]&gt;FCAP,MIN(24*PERC,MIN(SAT,CalcTable[[#This Row],[PWC]])-FCAP),0)</f>
        <v>#NAME?</v>
      </c>
      <c r="AD5069" s="13" t="e">
        <f ca="1">IF(CalcTable[[#This Row],[PWC]]&gt;SAT,CalcTable[[#This Row],[PWC]]-SAT,0)</f>
        <v>#NAME?</v>
      </c>
      <c r="AE5069" s="13" t="e">
        <f ca="1">CalcTable[[#This Row],[PWC]]-CalcTable[[#This Row],[PercAmt]]-CalcTable[[#This Row],[Runoff]]</f>
        <v>#NAME?</v>
      </c>
      <c r="AF5069" s="13" t="e">
        <f ca="1">CalcTable[[#This Row],[IrrAmt]]/1000*CUR_IRR_AREA*10000/IRR_EFF</f>
        <v>#NAME?</v>
      </c>
      <c r="AG5069" s="147"/>
      <c r="AH5069" s="13"/>
      <c r="AI5069" s="50">
        <v>0</v>
      </c>
      <c r="AJ5069" s="50">
        <v>0</v>
      </c>
      <c r="AK5069" s="50">
        <v>0</v>
      </c>
      <c r="AL5069" s="50">
        <v>0</v>
      </c>
      <c r="AM5069" s="50"/>
      <c r="AN5069" s="50"/>
      <c r="AO5069" s="50"/>
      <c r="AP5069" s="50"/>
      <c r="AQ5069" s="50"/>
      <c r="AR5069" s="50"/>
      <c r="AS5069" s="50"/>
      <c r="AT5069" s="50"/>
      <c r="AU5069" s="50"/>
      <c r="AV5069" s="50"/>
      <c r="AW5069" s="50"/>
      <c r="AX5069" s="50">
        <f t="shared" si="1587"/>
        <v>0</v>
      </c>
      <c r="AY5069" s="50"/>
      <c r="AZ5069" s="50">
        <f t="shared" si="1577"/>
        <v>0</v>
      </c>
      <c r="BA5069" s="50">
        <f t="shared" si="1578"/>
        <v>0</v>
      </c>
      <c r="BB5069" s="50">
        <f t="shared" si="1579"/>
        <v>0</v>
      </c>
      <c r="BC5069" s="17">
        <f t="shared" si="1580"/>
        <v>19935</v>
      </c>
      <c r="BD5069" s="50">
        <f t="shared" si="1581"/>
        <v>0</v>
      </c>
      <c r="BE5069" s="50">
        <f t="shared" si="1582"/>
        <v>0</v>
      </c>
      <c r="BF5069" s="50">
        <f t="shared" si="1588"/>
        <v>0</v>
      </c>
      <c r="BG5069" s="50"/>
      <c r="BH5069" s="17">
        <f t="shared" si="1583"/>
        <v>0</v>
      </c>
      <c r="BI5069" s="17">
        <f t="shared" si="1591"/>
        <v>5069</v>
      </c>
      <c r="BJ5069" s="17">
        <f t="shared" si="1589"/>
        <v>5069</v>
      </c>
      <c r="BK5069" s="150">
        <f t="shared" si="1590"/>
        <v>34090</v>
      </c>
      <c r="BL5069" s="50" t="e">
        <f t="shared" ca="1" si="1584"/>
        <v>#NAME?</v>
      </c>
      <c r="BM5069" s="50" t="e">
        <f t="shared" ca="1" si="1585"/>
        <v>#NAME?</v>
      </c>
      <c r="BN5069" s="50" t="e">
        <f t="shared" ca="1" si="1586"/>
        <v>#NAME?</v>
      </c>
    </row>
    <row r="5070" spans="1:66" x14ac:dyDescent="0.35">
      <c r="A5070" s="48">
        <v>34091</v>
      </c>
      <c r="B5070" s="17">
        <v>1993</v>
      </c>
      <c r="C5070" s="17">
        <v>5</v>
      </c>
      <c r="D5070" s="17">
        <v>122</v>
      </c>
      <c r="E5070" s="17">
        <v>2</v>
      </c>
      <c r="F5070" s="17">
        <v>1</v>
      </c>
      <c r="G5070" s="50">
        <v>3.8</v>
      </c>
      <c r="H5070" s="32">
        <v>4.4530023895234345</v>
      </c>
      <c r="I5070" s="50">
        <v>14.666666666666666</v>
      </c>
      <c r="J5070" s="13">
        <v>0</v>
      </c>
      <c r="K5070" s="13">
        <f t="shared" si="1572"/>
        <v>0</v>
      </c>
      <c r="L5070" s="13">
        <f t="shared" si="1573"/>
        <v>0</v>
      </c>
      <c r="M5070" s="13" t="e">
        <f ca="1">CalcTable[[#This Row],[IWC]]-AE5069</f>
        <v>#NAME?</v>
      </c>
      <c r="N5070" s="13" t="e">
        <f ca="1">IF(CalcTable[[#This Row],[Day of Year]]&lt;123,FCAP,AE5069)</f>
        <v>#NAME?</v>
      </c>
      <c r="O5070" s="17" t="e">
        <f ca="1">IF(IRR_DRIP,5,COUNTIF('IDET Wind Values'!C5054:G5054,"&lt;="&amp;IRR_MAXWIND))</f>
        <v>#NAME?</v>
      </c>
      <c r="P5070" s="13" t="e">
        <f ca="1">CalcTable[[#This Row],[ET_o]]*KL</f>
        <v>#NAME?</v>
      </c>
      <c r="Q5070" s="13" t="e">
        <f ca="1">IF(WILTPT&lt;=0,1,MAX(0,MIN(1,(CalcTable[[#This Row],[IWC]]-WILTPT)/(MAD-WILTPT))))</f>
        <v>#NAME?</v>
      </c>
      <c r="R5070" s="13" t="e">
        <f ca="1">CalcTable[[#This Row],[ETMult]]*CalcTable[[#This Row],[ETb]]</f>
        <v>#NAME?</v>
      </c>
      <c r="S5070" s="13" t="b">
        <f>INDEX(IRR_LIST,CalcTable[[#This Row],[Day of Week]]+1)</f>
        <v>1</v>
      </c>
      <c r="T5070" s="13">
        <f t="shared" ca="1" si="1574"/>
        <v>0</v>
      </c>
      <c r="U5070" s="13" t="b">
        <f ca="1">IF(CalcTable[[#This Row],[IrrPrecip]]&gt;=IC_MM,FALSE,TRUE)</f>
        <v>1</v>
      </c>
      <c r="V5070" s="13" t="b">
        <f t="shared" si="1575"/>
        <v>0</v>
      </c>
      <c r="W5070" s="13" t="e">
        <f ca="1">IF(AND(IRR_DRIP=FALSE,CalcTable[[#This Row],[IrrHours]]&lt;=0),FALSE,TRUE)</f>
        <v>#NAME?</v>
      </c>
      <c r="X5070" s="13" t="e">
        <f ca="1">AND(CalcTable[[#This Row],[IrrDay]],CalcTable[[#This Row],[IrrRain]],CalcTable[[#This Row],[IrrWarm]],CalcTable[[#This Row],[IrrWindy]])</f>
        <v>#NAME?</v>
      </c>
      <c r="Y5070" s="13" t="e">
        <f t="shared" ca="1" si="1576"/>
        <v>#NAME?</v>
      </c>
      <c r="Z5070" s="13" t="e">
        <f ca="1">CalcTable[[#This Row],[IrrHours]]/5</f>
        <v>#NAME?</v>
      </c>
      <c r="AA5070" s="13" t="e">
        <f ca="1">IF(CalcTable[[#This Row],[IrrFlag]]=FALSE,0,MAX(0,CalcTable[[#This Row],[VolRednWind]]*(FCAP*IRR_TARGET-CalcTable[[#This Row],[IWC]])))</f>
        <v>#NAME?</v>
      </c>
      <c r="AB5070" s="13" t="e">
        <f ca="1">CalcTable[[#This Row],[IWC]]+CalcTable[[#This Row],[Eff Precip]]+CalcTable[[#This Row],[IrrAmt]]-CalcTable[[#This Row],[AET]]</f>
        <v>#NAME?</v>
      </c>
      <c r="AC5070" s="13" t="e">
        <f ca="1">IF(CalcTable[[#This Row],[PWC]]&gt;FCAP,MIN(24*PERC,MIN(SAT,CalcTable[[#This Row],[PWC]])-FCAP),0)</f>
        <v>#NAME?</v>
      </c>
      <c r="AD5070" s="13" t="e">
        <f ca="1">IF(CalcTable[[#This Row],[PWC]]&gt;SAT,CalcTable[[#This Row],[PWC]]-SAT,0)</f>
        <v>#NAME?</v>
      </c>
      <c r="AE5070" s="13" t="e">
        <f ca="1">CalcTable[[#This Row],[PWC]]-CalcTable[[#This Row],[PercAmt]]-CalcTable[[#This Row],[Runoff]]</f>
        <v>#NAME?</v>
      </c>
      <c r="AF5070" s="13" t="e">
        <f ca="1">CalcTable[[#This Row],[IrrAmt]]/1000*CUR_IRR_AREA*10000/IRR_EFF</f>
        <v>#NAME?</v>
      </c>
      <c r="AG5070" s="147"/>
      <c r="AH5070" s="13"/>
      <c r="AI5070" s="50">
        <v>0</v>
      </c>
      <c r="AJ5070" s="50">
        <v>0</v>
      </c>
      <c r="AK5070" s="50">
        <v>0</v>
      </c>
      <c r="AL5070" s="50">
        <v>0</v>
      </c>
      <c r="AM5070" s="50"/>
      <c r="AN5070" s="50"/>
      <c r="AO5070" s="50"/>
      <c r="AP5070" s="50"/>
      <c r="AQ5070" s="50"/>
      <c r="AR5070" s="50"/>
      <c r="AS5070" s="50"/>
      <c r="AT5070" s="50"/>
      <c r="AU5070" s="50"/>
      <c r="AV5070" s="50"/>
      <c r="AW5070" s="50"/>
      <c r="AX5070" s="50">
        <f t="shared" si="1587"/>
        <v>0</v>
      </c>
      <c r="AY5070" s="50"/>
      <c r="AZ5070" s="50">
        <f t="shared" si="1577"/>
        <v>0</v>
      </c>
      <c r="BA5070" s="50">
        <f t="shared" si="1578"/>
        <v>0</v>
      </c>
      <c r="BB5070" s="50">
        <f t="shared" si="1579"/>
        <v>0</v>
      </c>
      <c r="BC5070" s="17">
        <f t="shared" si="1580"/>
        <v>19935</v>
      </c>
      <c r="BD5070" s="50">
        <f t="shared" si="1581"/>
        <v>0</v>
      </c>
      <c r="BE5070" s="50">
        <f t="shared" si="1582"/>
        <v>0</v>
      </c>
      <c r="BF5070" s="50">
        <f t="shared" si="1588"/>
        <v>0</v>
      </c>
      <c r="BG5070" s="50"/>
      <c r="BH5070" s="17">
        <f t="shared" si="1583"/>
        <v>0</v>
      </c>
      <c r="BI5070" s="17">
        <f t="shared" si="1591"/>
        <v>5070</v>
      </c>
      <c r="BJ5070" s="17">
        <f t="shared" si="1589"/>
        <v>5070</v>
      </c>
      <c r="BK5070" s="150">
        <f t="shared" si="1590"/>
        <v>34091</v>
      </c>
      <c r="BL5070" s="50" t="e">
        <f t="shared" ca="1" si="1584"/>
        <v>#NAME?</v>
      </c>
      <c r="BM5070" s="50" t="e">
        <f t="shared" ca="1" si="1585"/>
        <v>#NAME?</v>
      </c>
      <c r="BN5070" s="50" t="e">
        <f t="shared" ca="1" si="1586"/>
        <v>#NAME?</v>
      </c>
    </row>
    <row r="5071" spans="1:66" x14ac:dyDescent="0.35">
      <c r="A5071" s="48">
        <v>34092</v>
      </c>
      <c r="B5071" s="17">
        <v>1993</v>
      </c>
      <c r="C5071" s="17">
        <v>5</v>
      </c>
      <c r="D5071" s="17">
        <v>123</v>
      </c>
      <c r="E5071" s="17">
        <v>3</v>
      </c>
      <c r="F5071" s="17">
        <v>2</v>
      </c>
      <c r="G5071" s="50">
        <v>0.2</v>
      </c>
      <c r="H5071" s="32">
        <v>3.8435951689984136</v>
      </c>
      <c r="I5071" s="50">
        <v>9.3333333333333339</v>
      </c>
      <c r="J5071" s="13">
        <v>0</v>
      </c>
      <c r="K5071" s="13">
        <f t="shared" si="1572"/>
        <v>0</v>
      </c>
      <c r="L5071" s="13">
        <f t="shared" si="1573"/>
        <v>0</v>
      </c>
      <c r="M5071" s="13" t="e">
        <f ca="1">CalcTable[[#This Row],[IWC]]-AE5070</f>
        <v>#NAME?</v>
      </c>
      <c r="N5071" s="13" t="e">
        <f ca="1">IF(CalcTable[[#This Row],[Day of Year]]&lt;123,FCAP,AE5070)</f>
        <v>#NAME?</v>
      </c>
      <c r="O5071" s="17" t="e">
        <f ca="1">IF(IRR_DRIP,5,COUNTIF('IDET Wind Values'!C5055:G5055,"&lt;="&amp;IRR_MAXWIND))</f>
        <v>#NAME?</v>
      </c>
      <c r="P5071" s="13" t="e">
        <f ca="1">CalcTable[[#This Row],[ET_o]]*KL</f>
        <v>#NAME?</v>
      </c>
      <c r="Q5071" s="13" t="e">
        <f ca="1">IF(WILTPT&lt;=0,1,MAX(0,MIN(1,(CalcTable[[#This Row],[IWC]]-WILTPT)/(MAD-WILTPT))))</f>
        <v>#NAME?</v>
      </c>
      <c r="R5071" s="13" t="e">
        <f ca="1">CalcTable[[#This Row],[ETMult]]*CalcTable[[#This Row],[ETb]]</f>
        <v>#NAME?</v>
      </c>
      <c r="S5071" s="13" t="b">
        <f>INDEX(IRR_LIST,CalcTable[[#This Row],[Day of Week]]+1)</f>
        <v>0</v>
      </c>
      <c r="T5071" s="13">
        <f t="shared" ca="1" si="1574"/>
        <v>0</v>
      </c>
      <c r="U5071" s="13" t="b">
        <f ca="1">IF(CalcTable[[#This Row],[IrrPrecip]]&gt;=IC_MM,FALSE,TRUE)</f>
        <v>1</v>
      </c>
      <c r="V5071" s="13" t="b">
        <f t="shared" si="1575"/>
        <v>0</v>
      </c>
      <c r="W5071" s="13" t="e">
        <f ca="1">IF(AND(IRR_DRIP=FALSE,CalcTable[[#This Row],[IrrHours]]&lt;=0),FALSE,TRUE)</f>
        <v>#NAME?</v>
      </c>
      <c r="X5071" s="13" t="e">
        <f ca="1">AND(CalcTable[[#This Row],[IrrDay]],CalcTable[[#This Row],[IrrRain]],CalcTable[[#This Row],[IrrWarm]],CalcTable[[#This Row],[IrrWindy]])</f>
        <v>#NAME?</v>
      </c>
      <c r="Y5071" s="13" t="e">
        <f t="shared" ca="1" si="1576"/>
        <v>#NAME?</v>
      </c>
      <c r="Z5071" s="13" t="e">
        <f ca="1">CalcTable[[#This Row],[IrrHours]]/5</f>
        <v>#NAME?</v>
      </c>
      <c r="AA5071" s="13" t="e">
        <f ca="1">IF(CalcTable[[#This Row],[IrrFlag]]=FALSE,0,MAX(0,CalcTable[[#This Row],[VolRednWind]]*(FCAP*IRR_TARGET-CalcTable[[#This Row],[IWC]])))</f>
        <v>#NAME?</v>
      </c>
      <c r="AB5071" s="13" t="e">
        <f ca="1">CalcTable[[#This Row],[IWC]]+CalcTable[[#This Row],[Eff Precip]]+CalcTable[[#This Row],[IrrAmt]]-CalcTable[[#This Row],[AET]]</f>
        <v>#NAME?</v>
      </c>
      <c r="AC5071" s="13" t="e">
        <f ca="1">IF(CalcTable[[#This Row],[PWC]]&gt;FCAP,MIN(24*PERC,MIN(SAT,CalcTable[[#This Row],[PWC]])-FCAP),0)</f>
        <v>#NAME?</v>
      </c>
      <c r="AD5071" s="13" t="e">
        <f ca="1">IF(CalcTable[[#This Row],[PWC]]&gt;SAT,CalcTable[[#This Row],[PWC]]-SAT,0)</f>
        <v>#NAME?</v>
      </c>
      <c r="AE5071" s="13" t="e">
        <f ca="1">CalcTable[[#This Row],[PWC]]-CalcTable[[#This Row],[PercAmt]]-CalcTable[[#This Row],[Runoff]]</f>
        <v>#NAME?</v>
      </c>
      <c r="AF5071" s="13" t="e">
        <f ca="1">CalcTable[[#This Row],[IrrAmt]]/1000*CUR_IRR_AREA*10000/IRR_EFF</f>
        <v>#NAME?</v>
      </c>
      <c r="AG5071" s="147"/>
      <c r="AH5071" s="13"/>
      <c r="AI5071" s="50">
        <v>0</v>
      </c>
      <c r="AJ5071" s="50">
        <v>0</v>
      </c>
      <c r="AK5071" s="50">
        <v>0</v>
      </c>
      <c r="AL5071" s="50">
        <v>0</v>
      </c>
      <c r="AM5071" s="50"/>
      <c r="AN5071" s="50"/>
      <c r="AO5071" s="50"/>
      <c r="AP5071" s="50"/>
      <c r="AQ5071" s="50"/>
      <c r="AR5071" s="50"/>
      <c r="AS5071" s="50"/>
      <c r="AT5071" s="50"/>
      <c r="AU5071" s="50"/>
      <c r="AV5071" s="50"/>
      <c r="AW5071" s="50"/>
      <c r="AX5071" s="50">
        <f t="shared" si="1587"/>
        <v>0</v>
      </c>
      <c r="AY5071" s="50"/>
      <c r="AZ5071" s="50">
        <f t="shared" si="1577"/>
        <v>0</v>
      </c>
      <c r="BA5071" s="50">
        <f t="shared" si="1578"/>
        <v>0</v>
      </c>
      <c r="BB5071" s="50">
        <f t="shared" si="1579"/>
        <v>0</v>
      </c>
      <c r="BC5071" s="17">
        <f t="shared" si="1580"/>
        <v>19935</v>
      </c>
      <c r="BD5071" s="50">
        <f t="shared" si="1581"/>
        <v>0</v>
      </c>
      <c r="BE5071" s="50">
        <f t="shared" si="1582"/>
        <v>0</v>
      </c>
      <c r="BF5071" s="50">
        <f t="shared" si="1588"/>
        <v>0</v>
      </c>
      <c r="BG5071" s="50"/>
      <c r="BH5071" s="17">
        <f t="shared" si="1583"/>
        <v>0</v>
      </c>
      <c r="BI5071" s="17">
        <f t="shared" si="1591"/>
        <v>5071</v>
      </c>
      <c r="BJ5071" s="17">
        <f t="shared" si="1589"/>
        <v>5071</v>
      </c>
      <c r="BK5071" s="150">
        <f t="shared" si="1590"/>
        <v>34092</v>
      </c>
      <c r="BL5071" s="50" t="e">
        <f t="shared" ca="1" si="1584"/>
        <v>#NAME?</v>
      </c>
      <c r="BM5071" s="50" t="e">
        <f t="shared" ca="1" si="1585"/>
        <v>#NAME?</v>
      </c>
      <c r="BN5071" s="50" t="e">
        <f t="shared" ca="1" si="1586"/>
        <v>#NAME?</v>
      </c>
    </row>
    <row r="5072" spans="1:66" x14ac:dyDescent="0.35">
      <c r="A5072" s="48">
        <v>34093</v>
      </c>
      <c r="B5072" s="17">
        <v>1993</v>
      </c>
      <c r="C5072" s="17">
        <v>5</v>
      </c>
      <c r="D5072" s="17">
        <v>124</v>
      </c>
      <c r="E5072" s="17">
        <v>4</v>
      </c>
      <c r="F5072" s="17">
        <v>3</v>
      </c>
      <c r="G5072" s="50">
        <v>-2.5</v>
      </c>
      <c r="H5072" s="32">
        <v>4.4004170069594029</v>
      </c>
      <c r="I5072" s="50">
        <v>4.666666666666667</v>
      </c>
      <c r="J5072" s="13">
        <v>0</v>
      </c>
      <c r="K5072" s="13">
        <f t="shared" si="1572"/>
        <v>0</v>
      </c>
      <c r="L5072" s="13">
        <f t="shared" si="1573"/>
        <v>0</v>
      </c>
      <c r="M5072" s="13" t="e">
        <f ca="1">CalcTable[[#This Row],[IWC]]-AE5071</f>
        <v>#NAME?</v>
      </c>
      <c r="N5072" s="13" t="e">
        <f ca="1">IF(CalcTable[[#This Row],[Day of Year]]&lt;123,FCAP,AE5071)</f>
        <v>#NAME?</v>
      </c>
      <c r="O5072" s="17" t="e">
        <f ca="1">IF(IRR_DRIP,5,COUNTIF('IDET Wind Values'!C5056:G5056,"&lt;="&amp;IRR_MAXWIND))</f>
        <v>#NAME?</v>
      </c>
      <c r="P5072" s="13" t="e">
        <f ca="1">CalcTable[[#This Row],[ET_o]]*KL</f>
        <v>#NAME?</v>
      </c>
      <c r="Q5072" s="13" t="e">
        <f ca="1">IF(WILTPT&lt;=0,1,MAX(0,MIN(1,(CalcTable[[#This Row],[IWC]]-WILTPT)/(MAD-WILTPT))))</f>
        <v>#NAME?</v>
      </c>
      <c r="R5072" s="13" t="e">
        <f ca="1">CalcTable[[#This Row],[ETMult]]*CalcTable[[#This Row],[ETb]]</f>
        <v>#NAME?</v>
      </c>
      <c r="S5072" s="13" t="b">
        <f>INDEX(IRR_LIST,CalcTable[[#This Row],[Day of Week]]+1)</f>
        <v>1</v>
      </c>
      <c r="T5072" s="13">
        <f t="shared" ca="1" si="1574"/>
        <v>0</v>
      </c>
      <c r="U5072" s="13" t="b">
        <f ca="1">IF(CalcTable[[#This Row],[IrrPrecip]]&gt;=IC_MM,FALSE,TRUE)</f>
        <v>1</v>
      </c>
      <c r="V5072" s="13" t="b">
        <f t="shared" si="1575"/>
        <v>1</v>
      </c>
      <c r="W5072" s="13" t="e">
        <f ca="1">IF(AND(IRR_DRIP=FALSE,CalcTable[[#This Row],[IrrHours]]&lt;=0),FALSE,TRUE)</f>
        <v>#NAME?</v>
      </c>
      <c r="X5072" s="13" t="e">
        <f ca="1">AND(CalcTable[[#This Row],[IrrDay]],CalcTable[[#This Row],[IrrRain]],CalcTable[[#This Row],[IrrWarm]],CalcTable[[#This Row],[IrrWindy]])</f>
        <v>#NAME?</v>
      </c>
      <c r="Y5072" s="13" t="e">
        <f t="shared" ca="1" si="1576"/>
        <v>#NAME?</v>
      </c>
      <c r="Z5072" s="13" t="e">
        <f ca="1">CalcTable[[#This Row],[IrrHours]]/5</f>
        <v>#NAME?</v>
      </c>
      <c r="AA5072" s="13" t="e">
        <f ca="1">IF(CalcTable[[#This Row],[IrrFlag]]=FALSE,0,MAX(0,CalcTable[[#This Row],[VolRednWind]]*(FCAP*IRR_TARGET-CalcTable[[#This Row],[IWC]])))</f>
        <v>#NAME?</v>
      </c>
      <c r="AB5072" s="13" t="e">
        <f ca="1">CalcTable[[#This Row],[IWC]]+CalcTable[[#This Row],[Eff Precip]]+CalcTable[[#This Row],[IrrAmt]]-CalcTable[[#This Row],[AET]]</f>
        <v>#NAME?</v>
      </c>
      <c r="AC5072" s="13" t="e">
        <f ca="1">IF(CalcTable[[#This Row],[PWC]]&gt;FCAP,MIN(24*PERC,MIN(SAT,CalcTable[[#This Row],[PWC]])-FCAP),0)</f>
        <v>#NAME?</v>
      </c>
      <c r="AD5072" s="13" t="e">
        <f ca="1">IF(CalcTable[[#This Row],[PWC]]&gt;SAT,CalcTable[[#This Row],[PWC]]-SAT,0)</f>
        <v>#NAME?</v>
      </c>
      <c r="AE5072" s="13" t="e">
        <f ca="1">CalcTable[[#This Row],[PWC]]-CalcTable[[#This Row],[PercAmt]]-CalcTable[[#This Row],[Runoff]]</f>
        <v>#NAME?</v>
      </c>
      <c r="AF5072" s="13" t="e">
        <f ca="1">CalcTable[[#This Row],[IrrAmt]]/1000*CUR_IRR_AREA*10000/IRR_EFF</f>
        <v>#NAME?</v>
      </c>
      <c r="AG5072" s="147"/>
      <c r="AH5072" s="13"/>
      <c r="AI5072" s="50">
        <v>7.3724946327722369</v>
      </c>
      <c r="AJ5072" s="50">
        <v>10.098894632772238</v>
      </c>
      <c r="AK5072" s="50">
        <v>0</v>
      </c>
      <c r="AL5072" s="50">
        <v>0</v>
      </c>
      <c r="AM5072" s="50"/>
      <c r="AN5072" s="50"/>
      <c r="AO5072" s="50"/>
      <c r="AP5072" s="50"/>
      <c r="AQ5072" s="50"/>
      <c r="AR5072" s="50"/>
      <c r="AS5072" s="50"/>
      <c r="AT5072" s="50"/>
      <c r="AU5072" s="50"/>
      <c r="AV5072" s="50"/>
      <c r="AW5072" s="50"/>
      <c r="AX5072" s="50">
        <f t="shared" si="1587"/>
        <v>17.471389265544474</v>
      </c>
      <c r="AY5072" s="50"/>
      <c r="AZ5072" s="50">
        <f t="shared" si="1577"/>
        <v>404.36416384197844</v>
      </c>
      <c r="BA5072" s="50">
        <f t="shared" si="1578"/>
        <v>655.14565620910082</v>
      </c>
      <c r="BB5072" s="50">
        <f t="shared" si="1579"/>
        <v>678.01811630122575</v>
      </c>
      <c r="BC5072" s="17">
        <f t="shared" si="1580"/>
        <v>19935</v>
      </c>
      <c r="BD5072" s="50">
        <f t="shared" si="1581"/>
        <v>17.471389265544474</v>
      </c>
      <c r="BE5072" s="50">
        <f t="shared" si="1582"/>
        <v>404.36416384197844</v>
      </c>
      <c r="BF5072" s="50">
        <f t="shared" si="1588"/>
        <v>661.41104564835666</v>
      </c>
      <c r="BG5072" s="50"/>
      <c r="BH5072" s="17">
        <f t="shared" si="1583"/>
        <v>0</v>
      </c>
      <c r="BI5072" s="17">
        <f t="shared" si="1591"/>
        <v>5072</v>
      </c>
      <c r="BJ5072" s="17">
        <f t="shared" si="1589"/>
        <v>5072</v>
      </c>
      <c r="BK5072" s="150">
        <f t="shared" si="1590"/>
        <v>34093</v>
      </c>
      <c r="BL5072" s="50" t="e">
        <f t="shared" ca="1" si="1584"/>
        <v>#NAME?</v>
      </c>
      <c r="BM5072" s="50" t="e">
        <f t="shared" ca="1" si="1585"/>
        <v>#NAME?</v>
      </c>
      <c r="BN5072" s="50" t="e">
        <f t="shared" ca="1" si="1586"/>
        <v>#NAME?</v>
      </c>
    </row>
    <row r="5073" spans="1:66" x14ac:dyDescent="0.35">
      <c r="A5073" s="48">
        <v>34094</v>
      </c>
      <c r="B5073" s="17">
        <v>1993</v>
      </c>
      <c r="C5073" s="17">
        <v>5</v>
      </c>
      <c r="D5073" s="17">
        <v>125</v>
      </c>
      <c r="E5073" s="17">
        <v>5</v>
      </c>
      <c r="F5073" s="17">
        <v>4</v>
      </c>
      <c r="G5073" s="50">
        <v>5.9</v>
      </c>
      <c r="H5073" s="32">
        <v>5.5606525204605983</v>
      </c>
      <c r="I5073" s="50">
        <v>7.5</v>
      </c>
      <c r="J5073" s="13">
        <v>0</v>
      </c>
      <c r="K5073" s="13">
        <f t="shared" si="1572"/>
        <v>0</v>
      </c>
      <c r="L5073" s="13">
        <f t="shared" si="1573"/>
        <v>0</v>
      </c>
      <c r="M5073" s="13" t="e">
        <f ca="1">CalcTable[[#This Row],[IWC]]-AE5072</f>
        <v>#NAME?</v>
      </c>
      <c r="N5073" s="13" t="e">
        <f ca="1">IF(CalcTable[[#This Row],[Day of Year]]&lt;123,FCAP,AE5072)</f>
        <v>#NAME?</v>
      </c>
      <c r="O5073" s="17" t="e">
        <f ca="1">IF(IRR_DRIP,5,COUNTIF('IDET Wind Values'!C5057:G5057,"&lt;="&amp;IRR_MAXWIND))</f>
        <v>#NAME?</v>
      </c>
      <c r="P5073" s="13" t="e">
        <f ca="1">CalcTable[[#This Row],[ET_o]]*KL</f>
        <v>#NAME?</v>
      </c>
      <c r="Q5073" s="13" t="e">
        <f ca="1">IF(WILTPT&lt;=0,1,MAX(0,MIN(1,(CalcTable[[#This Row],[IWC]]-WILTPT)/(MAD-WILTPT))))</f>
        <v>#NAME?</v>
      </c>
      <c r="R5073" s="13" t="e">
        <f ca="1">CalcTable[[#This Row],[ETMult]]*CalcTable[[#This Row],[ETb]]</f>
        <v>#NAME?</v>
      </c>
      <c r="S5073" s="13" t="b">
        <f>INDEX(IRR_LIST,CalcTable[[#This Row],[Day of Week]]+1)</f>
        <v>0</v>
      </c>
      <c r="T5073" s="13">
        <f t="shared" ca="1" si="1574"/>
        <v>0</v>
      </c>
      <c r="U5073" s="13" t="b">
        <f ca="1">IF(CalcTable[[#This Row],[IrrPrecip]]&gt;=IC_MM,FALSE,TRUE)</f>
        <v>1</v>
      </c>
      <c r="V5073" s="13" t="b">
        <f t="shared" si="1575"/>
        <v>1</v>
      </c>
      <c r="W5073" s="13" t="e">
        <f ca="1">IF(AND(IRR_DRIP=FALSE,CalcTable[[#This Row],[IrrHours]]&lt;=0),FALSE,TRUE)</f>
        <v>#NAME?</v>
      </c>
      <c r="X5073" s="13" t="e">
        <f ca="1">AND(CalcTable[[#This Row],[IrrDay]],CalcTable[[#This Row],[IrrRain]],CalcTable[[#This Row],[IrrWarm]],CalcTable[[#This Row],[IrrWindy]])</f>
        <v>#NAME?</v>
      </c>
      <c r="Y5073" s="13" t="e">
        <f t="shared" ca="1" si="1576"/>
        <v>#NAME?</v>
      </c>
      <c r="Z5073" s="13" t="e">
        <f ca="1">CalcTable[[#This Row],[IrrHours]]/5</f>
        <v>#NAME?</v>
      </c>
      <c r="AA5073" s="13" t="e">
        <f ca="1">IF(CalcTable[[#This Row],[IrrFlag]]=FALSE,0,MAX(0,CalcTable[[#This Row],[VolRednWind]]*(FCAP*IRR_TARGET-CalcTable[[#This Row],[IWC]])))</f>
        <v>#NAME?</v>
      </c>
      <c r="AB5073" s="13" t="e">
        <f ca="1">CalcTable[[#This Row],[IWC]]+CalcTable[[#This Row],[Eff Precip]]+CalcTable[[#This Row],[IrrAmt]]-CalcTable[[#This Row],[AET]]</f>
        <v>#NAME?</v>
      </c>
      <c r="AC5073" s="13" t="e">
        <f ca="1">IF(CalcTable[[#This Row],[PWC]]&gt;FCAP,MIN(24*PERC,MIN(SAT,CalcTable[[#This Row],[PWC]])-FCAP),0)</f>
        <v>#NAME?</v>
      </c>
      <c r="AD5073" s="13" t="e">
        <f ca="1">IF(CalcTable[[#This Row],[PWC]]&gt;SAT,CalcTable[[#This Row],[PWC]]-SAT,0)</f>
        <v>#NAME?</v>
      </c>
      <c r="AE5073" s="13" t="e">
        <f ca="1">CalcTable[[#This Row],[PWC]]-CalcTable[[#This Row],[PercAmt]]-CalcTable[[#This Row],[Runoff]]</f>
        <v>#NAME?</v>
      </c>
      <c r="AF5073" s="13" t="e">
        <f ca="1">CalcTable[[#This Row],[IrrAmt]]/1000*CUR_IRR_AREA*10000/IRR_EFF</f>
        <v>#NAME?</v>
      </c>
      <c r="AG5073" s="147"/>
      <c r="AH5073" s="13"/>
      <c r="AI5073" s="50">
        <v>0</v>
      </c>
      <c r="AJ5073" s="50">
        <v>0</v>
      </c>
      <c r="AK5073" s="50">
        <v>0</v>
      </c>
      <c r="AL5073" s="50">
        <v>9.263358011014688</v>
      </c>
      <c r="AM5073" s="50"/>
      <c r="AN5073" s="50"/>
      <c r="AO5073" s="50"/>
      <c r="AP5073" s="50"/>
      <c r="AQ5073" s="50"/>
      <c r="AR5073" s="50"/>
      <c r="AS5073" s="50"/>
      <c r="AT5073" s="50"/>
      <c r="AU5073" s="50"/>
      <c r="AV5073" s="50"/>
      <c r="AW5073" s="50"/>
      <c r="AX5073" s="50">
        <f t="shared" si="1587"/>
        <v>9.263358011014688</v>
      </c>
      <c r="AY5073" s="50"/>
      <c r="AZ5073" s="50">
        <f t="shared" si="1577"/>
        <v>271.72516832309753</v>
      </c>
      <c r="BA5073" s="50">
        <f t="shared" si="1578"/>
        <v>418.37049725937243</v>
      </c>
      <c r="BB5073" s="50">
        <f t="shared" si="1579"/>
        <v>431.30979098904373</v>
      </c>
      <c r="BC5073" s="17">
        <f t="shared" si="1580"/>
        <v>19935</v>
      </c>
      <c r="BD5073" s="50">
        <f t="shared" si="1581"/>
        <v>9.263358011014688</v>
      </c>
      <c r="BE5073" s="50">
        <f t="shared" si="1582"/>
        <v>271.72516832309753</v>
      </c>
      <c r="BF5073" s="50">
        <f t="shared" si="1588"/>
        <v>444.45587364114016</v>
      </c>
      <c r="BG5073" s="50"/>
      <c r="BH5073" s="17">
        <f t="shared" si="1583"/>
        <v>0</v>
      </c>
      <c r="BI5073" s="17">
        <f t="shared" si="1591"/>
        <v>5073</v>
      </c>
      <c r="BJ5073" s="17">
        <f t="shared" si="1589"/>
        <v>5073</v>
      </c>
      <c r="BK5073" s="150">
        <f t="shared" si="1590"/>
        <v>34094</v>
      </c>
      <c r="BL5073" s="50" t="e">
        <f t="shared" ca="1" si="1584"/>
        <v>#NAME?</v>
      </c>
      <c r="BM5073" s="50" t="e">
        <f t="shared" ca="1" si="1585"/>
        <v>#NAME?</v>
      </c>
      <c r="BN5073" s="50" t="e">
        <f t="shared" ca="1" si="1586"/>
        <v>#NAME?</v>
      </c>
    </row>
    <row r="5074" spans="1:66" x14ac:dyDescent="0.35">
      <c r="A5074" s="48">
        <v>34095</v>
      </c>
      <c r="B5074" s="17">
        <v>1993</v>
      </c>
      <c r="C5074" s="17">
        <v>5</v>
      </c>
      <c r="D5074" s="17">
        <v>126</v>
      </c>
      <c r="E5074" s="17">
        <v>6</v>
      </c>
      <c r="F5074" s="17">
        <v>5</v>
      </c>
      <c r="G5074" s="50">
        <v>11.3</v>
      </c>
      <c r="H5074" s="32">
        <v>3.4148589339890676</v>
      </c>
      <c r="I5074" s="50">
        <v>16.166666666666668</v>
      </c>
      <c r="J5074" s="13">
        <v>1.4</v>
      </c>
      <c r="K5074" s="13">
        <f t="shared" si="1572"/>
        <v>1.4</v>
      </c>
      <c r="L5074" s="13">
        <f t="shared" si="1573"/>
        <v>0</v>
      </c>
      <c r="M5074" s="13" t="e">
        <f ca="1">CalcTable[[#This Row],[IWC]]-AE5073</f>
        <v>#NAME?</v>
      </c>
      <c r="N5074" s="13" t="e">
        <f ca="1">IF(CalcTable[[#This Row],[Day of Year]]&lt;123,FCAP,AE5073)</f>
        <v>#NAME?</v>
      </c>
      <c r="O5074" s="17" t="e">
        <f ca="1">IF(IRR_DRIP,5,COUNTIF('IDET Wind Values'!C5058:G5058,"&lt;="&amp;IRR_MAXWIND))</f>
        <v>#NAME?</v>
      </c>
      <c r="P5074" s="13" t="e">
        <f ca="1">CalcTable[[#This Row],[ET_o]]*KL</f>
        <v>#NAME?</v>
      </c>
      <c r="Q5074" s="13" t="e">
        <f ca="1">IF(WILTPT&lt;=0,1,MAX(0,MIN(1,(CalcTable[[#This Row],[IWC]]-WILTPT)/(MAD-WILTPT))))</f>
        <v>#NAME?</v>
      </c>
      <c r="R5074" s="13" t="e">
        <f ca="1">CalcTable[[#This Row],[ETMult]]*CalcTable[[#This Row],[ETb]]</f>
        <v>#NAME?</v>
      </c>
      <c r="S5074" s="13" t="b">
        <f>INDEX(IRR_LIST,CalcTable[[#This Row],[Day of Week]]+1)</f>
        <v>1</v>
      </c>
      <c r="T5074" s="13">
        <f t="shared" ca="1" si="1574"/>
        <v>0</v>
      </c>
      <c r="U5074" s="13" t="b">
        <f ca="1">IF(CalcTable[[#This Row],[IrrPrecip]]&gt;=IC_MM,FALSE,TRUE)</f>
        <v>1</v>
      </c>
      <c r="V5074" s="13" t="b">
        <f t="shared" si="1575"/>
        <v>1</v>
      </c>
      <c r="W5074" s="13" t="e">
        <f ca="1">IF(AND(IRR_DRIP=FALSE,CalcTable[[#This Row],[IrrHours]]&lt;=0),FALSE,TRUE)</f>
        <v>#NAME?</v>
      </c>
      <c r="X5074" s="13" t="e">
        <f ca="1">AND(CalcTable[[#This Row],[IrrDay]],CalcTable[[#This Row],[IrrRain]],CalcTable[[#This Row],[IrrWarm]],CalcTable[[#This Row],[IrrWindy]])</f>
        <v>#NAME?</v>
      </c>
      <c r="Y5074" s="13" t="e">
        <f t="shared" ca="1" si="1576"/>
        <v>#NAME?</v>
      </c>
      <c r="Z5074" s="13" t="e">
        <f ca="1">CalcTable[[#This Row],[IrrHours]]/5</f>
        <v>#NAME?</v>
      </c>
      <c r="AA5074" s="13" t="e">
        <f ca="1">IF(CalcTable[[#This Row],[IrrFlag]]=FALSE,0,MAX(0,CalcTable[[#This Row],[VolRednWind]]*(FCAP*IRR_TARGET-CalcTable[[#This Row],[IWC]])))</f>
        <v>#NAME?</v>
      </c>
      <c r="AB5074" s="13" t="e">
        <f ca="1">CalcTable[[#This Row],[IWC]]+CalcTable[[#This Row],[Eff Precip]]+CalcTable[[#This Row],[IrrAmt]]-CalcTable[[#This Row],[AET]]</f>
        <v>#NAME?</v>
      </c>
      <c r="AC5074" s="13" t="e">
        <f ca="1">IF(CalcTable[[#This Row],[PWC]]&gt;FCAP,MIN(24*PERC,MIN(SAT,CalcTable[[#This Row],[PWC]])-FCAP),0)</f>
        <v>#NAME?</v>
      </c>
      <c r="AD5074" s="13" t="e">
        <f ca="1">IF(CalcTable[[#This Row],[PWC]]&gt;SAT,CalcTable[[#This Row],[PWC]]-SAT,0)</f>
        <v>#NAME?</v>
      </c>
      <c r="AE5074" s="13" t="e">
        <f ca="1">CalcTable[[#This Row],[PWC]]-CalcTable[[#This Row],[PercAmt]]-CalcTable[[#This Row],[Runoff]]</f>
        <v>#NAME?</v>
      </c>
      <c r="AF5074" s="13" t="e">
        <f ca="1">CalcTable[[#This Row],[IrrAmt]]/1000*CUR_IRR_AREA*10000/IRR_EFF</f>
        <v>#NAME?</v>
      </c>
      <c r="AG5074" s="147"/>
      <c r="AH5074" s="13"/>
      <c r="AI5074" s="50">
        <v>0</v>
      </c>
      <c r="AJ5074" s="50">
        <v>0</v>
      </c>
      <c r="AK5074" s="50">
        <v>0</v>
      </c>
      <c r="AL5074" s="50">
        <v>0</v>
      </c>
      <c r="AM5074" s="50"/>
      <c r="AN5074" s="50"/>
      <c r="AO5074" s="50"/>
      <c r="AP5074" s="50"/>
      <c r="AQ5074" s="50"/>
      <c r="AR5074" s="50"/>
      <c r="AS5074" s="50"/>
      <c r="AT5074" s="50"/>
      <c r="AU5074" s="50"/>
      <c r="AV5074" s="50"/>
      <c r="AW5074" s="50"/>
      <c r="AX5074" s="50">
        <f t="shared" si="1587"/>
        <v>0</v>
      </c>
      <c r="AY5074" s="50"/>
      <c r="AZ5074" s="50">
        <f t="shared" si="1577"/>
        <v>0</v>
      </c>
      <c r="BA5074" s="50">
        <f t="shared" si="1578"/>
        <v>0</v>
      </c>
      <c r="BB5074" s="50">
        <f t="shared" si="1579"/>
        <v>0</v>
      </c>
      <c r="BC5074" s="17">
        <f t="shared" si="1580"/>
        <v>19935</v>
      </c>
      <c r="BD5074" s="50">
        <f t="shared" si="1581"/>
        <v>0</v>
      </c>
      <c r="BE5074" s="50">
        <f t="shared" si="1582"/>
        <v>0</v>
      </c>
      <c r="BF5074" s="50">
        <f t="shared" si="1588"/>
        <v>0</v>
      </c>
      <c r="BG5074" s="50"/>
      <c r="BH5074" s="17">
        <f t="shared" si="1583"/>
        <v>0</v>
      </c>
      <c r="BI5074" s="17">
        <f t="shared" si="1591"/>
        <v>5074</v>
      </c>
      <c r="BJ5074" s="17">
        <f t="shared" si="1589"/>
        <v>5074</v>
      </c>
      <c r="BK5074" s="150">
        <f t="shared" si="1590"/>
        <v>34095</v>
      </c>
      <c r="BL5074" s="50" t="e">
        <f t="shared" ca="1" si="1584"/>
        <v>#NAME?</v>
      </c>
      <c r="BM5074" s="50" t="e">
        <f t="shared" ca="1" si="1585"/>
        <v>#NAME?</v>
      </c>
      <c r="BN5074" s="50" t="e">
        <f t="shared" ca="1" si="1586"/>
        <v>#NAME?</v>
      </c>
    </row>
    <row r="5075" spans="1:66" x14ac:dyDescent="0.35">
      <c r="A5075" s="48">
        <v>34096</v>
      </c>
      <c r="B5075" s="17">
        <v>1993</v>
      </c>
      <c r="C5075" s="17">
        <v>5</v>
      </c>
      <c r="D5075" s="17">
        <v>127</v>
      </c>
      <c r="E5075" s="17">
        <v>7</v>
      </c>
      <c r="F5075" s="17">
        <v>6</v>
      </c>
      <c r="G5075" s="50">
        <v>3.7</v>
      </c>
      <c r="H5075" s="32">
        <v>3.6437810834300333</v>
      </c>
      <c r="I5075" s="50">
        <v>40.666666666666664</v>
      </c>
      <c r="J5075" s="13">
        <v>13.6</v>
      </c>
      <c r="K5075" s="13">
        <f t="shared" si="1572"/>
        <v>13.6</v>
      </c>
      <c r="L5075" s="13">
        <f t="shared" si="1573"/>
        <v>6.4499999999999993</v>
      </c>
      <c r="M5075" s="13" t="e">
        <f ca="1">CalcTable[[#This Row],[IWC]]-AE5074</f>
        <v>#NAME?</v>
      </c>
      <c r="N5075" s="13" t="e">
        <f ca="1">IF(CalcTable[[#This Row],[Day of Year]]&lt;123,FCAP,AE5074)</f>
        <v>#NAME?</v>
      </c>
      <c r="O5075" s="17" t="e">
        <f ca="1">IF(IRR_DRIP,5,COUNTIF('IDET Wind Values'!C5059:G5059,"&lt;="&amp;IRR_MAXWIND))</f>
        <v>#NAME?</v>
      </c>
      <c r="P5075" s="13" t="e">
        <f ca="1">CalcTable[[#This Row],[ET_o]]*KL</f>
        <v>#NAME?</v>
      </c>
      <c r="Q5075" s="13" t="e">
        <f ca="1">IF(WILTPT&lt;=0,1,MAX(0,MIN(1,(CalcTable[[#This Row],[IWC]]-WILTPT)/(MAD-WILTPT))))</f>
        <v>#NAME?</v>
      </c>
      <c r="R5075" s="13" t="e">
        <f ca="1">CalcTable[[#This Row],[ETMult]]*CalcTable[[#This Row],[ETb]]</f>
        <v>#NAME?</v>
      </c>
      <c r="S5075" s="13" t="b">
        <f>INDEX(IRR_LIST,CalcTable[[#This Row],[Day of Week]]+1)</f>
        <v>0</v>
      </c>
      <c r="T5075" s="13">
        <f t="shared" ca="1" si="1574"/>
        <v>1.4</v>
      </c>
      <c r="U5075" s="13" t="b">
        <f ca="1">IF(CalcTable[[#This Row],[IrrPrecip]]&gt;=IC_MM,FALSE,TRUE)</f>
        <v>1</v>
      </c>
      <c r="V5075" s="13" t="b">
        <f t="shared" si="1575"/>
        <v>1</v>
      </c>
      <c r="W5075" s="13" t="e">
        <f ca="1">IF(AND(IRR_DRIP=FALSE,CalcTable[[#This Row],[IrrHours]]&lt;=0),FALSE,TRUE)</f>
        <v>#NAME?</v>
      </c>
      <c r="X5075" s="13" t="e">
        <f ca="1">AND(CalcTable[[#This Row],[IrrDay]],CalcTable[[#This Row],[IrrRain]],CalcTable[[#This Row],[IrrWarm]],CalcTable[[#This Row],[IrrWindy]])</f>
        <v>#NAME?</v>
      </c>
      <c r="Y5075" s="13" t="e">
        <f t="shared" ca="1" si="1576"/>
        <v>#NAME?</v>
      </c>
      <c r="Z5075" s="13" t="e">
        <f ca="1">CalcTable[[#This Row],[IrrHours]]/5</f>
        <v>#NAME?</v>
      </c>
      <c r="AA5075" s="13" t="e">
        <f ca="1">IF(CalcTable[[#This Row],[IrrFlag]]=FALSE,0,MAX(0,CalcTable[[#This Row],[VolRednWind]]*(FCAP*IRR_TARGET-CalcTable[[#This Row],[IWC]])))</f>
        <v>#NAME?</v>
      </c>
      <c r="AB5075" s="13" t="e">
        <f ca="1">CalcTable[[#This Row],[IWC]]+CalcTable[[#This Row],[Eff Precip]]+CalcTable[[#This Row],[IrrAmt]]-CalcTable[[#This Row],[AET]]</f>
        <v>#NAME?</v>
      </c>
      <c r="AC5075" s="13" t="e">
        <f ca="1">IF(CalcTable[[#This Row],[PWC]]&gt;FCAP,MIN(24*PERC,MIN(SAT,CalcTable[[#This Row],[PWC]])-FCAP),0)</f>
        <v>#NAME?</v>
      </c>
      <c r="AD5075" s="13" t="e">
        <f ca="1">IF(CalcTable[[#This Row],[PWC]]&gt;SAT,CalcTable[[#This Row],[PWC]]-SAT,0)</f>
        <v>#NAME?</v>
      </c>
      <c r="AE5075" s="13" t="e">
        <f ca="1">CalcTable[[#This Row],[PWC]]-CalcTable[[#This Row],[PercAmt]]-CalcTable[[#This Row],[Runoff]]</f>
        <v>#NAME?</v>
      </c>
      <c r="AF5075" s="13" t="e">
        <f ca="1">CalcTable[[#This Row],[IrrAmt]]/1000*CUR_IRR_AREA*10000/IRR_EFF</f>
        <v>#NAME?</v>
      </c>
      <c r="AG5075" s="147"/>
      <c r="AH5075" s="13"/>
      <c r="AI5075" s="50">
        <v>0</v>
      </c>
      <c r="AJ5075" s="50">
        <v>0</v>
      </c>
      <c r="AK5075" s="50">
        <v>0</v>
      </c>
      <c r="AL5075" s="50">
        <v>4.1581724136939897</v>
      </c>
      <c r="AM5075" s="50"/>
      <c r="AN5075" s="50"/>
      <c r="AO5075" s="50"/>
      <c r="AP5075" s="50"/>
      <c r="AQ5075" s="50"/>
      <c r="AR5075" s="50"/>
      <c r="AS5075" s="50"/>
      <c r="AT5075" s="50"/>
      <c r="AU5075" s="50"/>
      <c r="AV5075" s="50"/>
      <c r="AW5075" s="50"/>
      <c r="AX5075" s="50">
        <f t="shared" si="1587"/>
        <v>4.1581724136939897</v>
      </c>
      <c r="AY5075" s="50"/>
      <c r="AZ5075" s="50">
        <f t="shared" si="1577"/>
        <v>121.97305746835704</v>
      </c>
      <c r="BA5075" s="50">
        <f t="shared" si="1578"/>
        <v>187.79978689572434</v>
      </c>
      <c r="BB5075" s="50">
        <f t="shared" si="1579"/>
        <v>193.60802772755088</v>
      </c>
      <c r="BC5075" s="17">
        <f t="shared" si="1580"/>
        <v>19935</v>
      </c>
      <c r="BD5075" s="50">
        <f t="shared" si="1581"/>
        <v>4.1581724136939897</v>
      </c>
      <c r="BE5075" s="50">
        <f t="shared" si="1582"/>
        <v>121.97305746835704</v>
      </c>
      <c r="BF5075" s="50">
        <f t="shared" si="1588"/>
        <v>199.50909278053601</v>
      </c>
      <c r="BG5075" s="50"/>
      <c r="BH5075" s="17">
        <f t="shared" si="1583"/>
        <v>0</v>
      </c>
      <c r="BI5075" s="17">
        <f t="shared" si="1591"/>
        <v>5075</v>
      </c>
      <c r="BJ5075" s="17">
        <f t="shared" si="1589"/>
        <v>5075</v>
      </c>
      <c r="BK5075" s="150">
        <f t="shared" si="1590"/>
        <v>34096</v>
      </c>
      <c r="BL5075" s="50" t="e">
        <f t="shared" ca="1" si="1584"/>
        <v>#NAME?</v>
      </c>
      <c r="BM5075" s="50" t="e">
        <f t="shared" ca="1" si="1585"/>
        <v>#NAME?</v>
      </c>
      <c r="BN5075" s="50" t="e">
        <f t="shared" ca="1" si="1586"/>
        <v>#NAME?</v>
      </c>
    </row>
    <row r="5076" spans="1:66" x14ac:dyDescent="0.35">
      <c r="A5076" s="48">
        <v>34097</v>
      </c>
      <c r="B5076" s="17">
        <v>1993</v>
      </c>
      <c r="C5076" s="17">
        <v>5</v>
      </c>
      <c r="D5076" s="17">
        <v>128</v>
      </c>
      <c r="E5076" s="17">
        <v>8</v>
      </c>
      <c r="F5076" s="17">
        <v>7</v>
      </c>
      <c r="G5076" s="50">
        <v>4.8</v>
      </c>
      <c r="H5076" s="32">
        <v>4.02277643407316</v>
      </c>
      <c r="I5076" s="50">
        <v>21.5</v>
      </c>
      <c r="J5076" s="13">
        <v>0</v>
      </c>
      <c r="K5076" s="13">
        <f t="shared" ref="K5076:K5139" si="1592">J5076*PRECIP_ADJUST</f>
        <v>0</v>
      </c>
      <c r="L5076" s="13">
        <f t="shared" ref="L5076:L5139" si="1593">IF(K5076&gt;=EFF_PRECIP,EFF_MULT*(K5076-EFF_PRECIP),0)</f>
        <v>0</v>
      </c>
      <c r="M5076" s="13" t="e">
        <f ca="1">CalcTable[[#This Row],[IWC]]-AE5075</f>
        <v>#NAME?</v>
      </c>
      <c r="N5076" s="13" t="e">
        <f ca="1">IF(CalcTable[[#This Row],[Day of Year]]&lt;123,FCAP,AE5075)</f>
        <v>#NAME?</v>
      </c>
      <c r="O5076" s="17" t="e">
        <f ca="1">IF(IRR_DRIP,5,COUNTIF('IDET Wind Values'!C5060:G5060,"&lt;="&amp;IRR_MAXWIND))</f>
        <v>#NAME?</v>
      </c>
      <c r="P5076" s="13" t="e">
        <f ca="1">CalcTable[[#This Row],[ET_o]]*KL</f>
        <v>#NAME?</v>
      </c>
      <c r="Q5076" s="13" t="e">
        <f ca="1">IF(WILTPT&lt;=0,1,MAX(0,MIN(1,(CalcTable[[#This Row],[IWC]]-WILTPT)/(MAD-WILTPT))))</f>
        <v>#NAME?</v>
      </c>
      <c r="R5076" s="13" t="e">
        <f ca="1">CalcTable[[#This Row],[ETMult]]*CalcTable[[#This Row],[ETb]]</f>
        <v>#NAME?</v>
      </c>
      <c r="S5076" s="13" t="b">
        <f>INDEX(IRR_LIST,CalcTable[[#This Row],[Day of Week]]+1)</f>
        <v>0</v>
      </c>
      <c r="T5076" s="13">
        <f t="shared" ref="T5076:T5139" ca="1" si="1594">SUM(OFFSET(K5076,-IC_DAYS,0,IC_DAYS,1))</f>
        <v>15</v>
      </c>
      <c r="U5076" s="13" t="b">
        <f ca="1">IF(CalcTable[[#This Row],[IrrPrecip]]&gt;=IC_MM,FALSE,TRUE)</f>
        <v>0</v>
      </c>
      <c r="V5076" s="13" t="b">
        <f t="shared" ref="V5076:V5139" si="1595">IF(G5077&lt;IRR_TEMP,FALSE,TRUE)</f>
        <v>1</v>
      </c>
      <c r="W5076" s="13" t="e">
        <f ca="1">IF(AND(IRR_DRIP=FALSE,CalcTable[[#This Row],[IrrHours]]&lt;=0),FALSE,TRUE)</f>
        <v>#NAME?</v>
      </c>
      <c r="X5076" s="13" t="e">
        <f ca="1">AND(CalcTable[[#This Row],[IrrDay]],CalcTable[[#This Row],[IrrRain]],CalcTable[[#This Row],[IrrWarm]],CalcTable[[#This Row],[IrrWindy]])</f>
        <v>#NAME?</v>
      </c>
      <c r="Y5076" s="13" t="e">
        <f t="shared" ref="Y5076:Y5139" ca="1" si="1596">IF(AA5075&lt;=0,FALSE,TRUE)</f>
        <v>#NAME?</v>
      </c>
      <c r="Z5076" s="13" t="e">
        <f ca="1">CalcTable[[#This Row],[IrrHours]]/5</f>
        <v>#NAME?</v>
      </c>
      <c r="AA5076" s="13" t="e">
        <f ca="1">IF(CalcTable[[#This Row],[IrrFlag]]=FALSE,0,MAX(0,CalcTable[[#This Row],[VolRednWind]]*(FCAP*IRR_TARGET-CalcTable[[#This Row],[IWC]])))</f>
        <v>#NAME?</v>
      </c>
      <c r="AB5076" s="13" t="e">
        <f ca="1">CalcTable[[#This Row],[IWC]]+CalcTable[[#This Row],[Eff Precip]]+CalcTable[[#This Row],[IrrAmt]]-CalcTable[[#This Row],[AET]]</f>
        <v>#NAME?</v>
      </c>
      <c r="AC5076" s="13" t="e">
        <f ca="1">IF(CalcTable[[#This Row],[PWC]]&gt;FCAP,MIN(24*PERC,MIN(SAT,CalcTable[[#This Row],[PWC]])-FCAP),0)</f>
        <v>#NAME?</v>
      </c>
      <c r="AD5076" s="13" t="e">
        <f ca="1">IF(CalcTable[[#This Row],[PWC]]&gt;SAT,CalcTable[[#This Row],[PWC]]-SAT,0)</f>
        <v>#NAME?</v>
      </c>
      <c r="AE5076" s="13" t="e">
        <f ca="1">CalcTable[[#This Row],[PWC]]-CalcTable[[#This Row],[PercAmt]]-CalcTable[[#This Row],[Runoff]]</f>
        <v>#NAME?</v>
      </c>
      <c r="AF5076" s="13" t="e">
        <f ca="1">CalcTable[[#This Row],[IrrAmt]]/1000*CUR_IRR_AREA*10000/IRR_EFF</f>
        <v>#NAME?</v>
      </c>
      <c r="AG5076" s="147"/>
      <c r="AH5076" s="13"/>
      <c r="AI5076" s="50">
        <v>0</v>
      </c>
      <c r="AJ5076" s="50">
        <v>0</v>
      </c>
      <c r="AK5076" s="50">
        <v>0</v>
      </c>
      <c r="AL5076" s="50">
        <v>0</v>
      </c>
      <c r="AM5076" s="50"/>
      <c r="AN5076" s="50"/>
      <c r="AO5076" s="50"/>
      <c r="AP5076" s="50"/>
      <c r="AQ5076" s="50"/>
      <c r="AR5076" s="50"/>
      <c r="AS5076" s="50"/>
      <c r="AT5076" s="50"/>
      <c r="AU5076" s="50"/>
      <c r="AV5076" s="50"/>
      <c r="AW5076" s="50"/>
      <c r="AX5076" s="50">
        <f t="shared" si="1587"/>
        <v>0</v>
      </c>
      <c r="AY5076" s="50"/>
      <c r="AZ5076" s="50">
        <f t="shared" ref="AZ5076:AZ5139" si="1597">SUMPRODUCT(AI5076:AW5076,CONVERSION)</f>
        <v>0</v>
      </c>
      <c r="BA5076" s="50">
        <f t="shared" ref="BA5076:BA5139" si="1598">SUMPRODUCT($AI5076:$AW5076,CONVERSION,APP_DEMAND)</f>
        <v>0</v>
      </c>
      <c r="BB5076" s="50">
        <f t="shared" ref="BB5076:BB5139" si="1599">SUMPRODUCT($AI5076:$AW5076,CONVERSION,PUMP_DEMAND)</f>
        <v>0</v>
      </c>
      <c r="BC5076" s="17">
        <f t="shared" ref="BC5076:BC5139" si="1600">B5076*10+C5076</f>
        <v>19935</v>
      </c>
      <c r="BD5076" s="50">
        <f t="shared" ref="BD5076:BD5139" si="1601">INDEX(AI5076:AX5076,PLOT_AREA)</f>
        <v>0</v>
      </c>
      <c r="BE5076" s="50">
        <f t="shared" ref="BE5076:BE5139" si="1602">IF(PLOT_AREA&lt;=AREA_COUNT,INDEX(AI5076:AW5076,PLOT_AREA)*INDEX(CONVERSION,PLOT_AREA),AZ5076)</f>
        <v>0</v>
      </c>
      <c r="BF5076" s="50">
        <f t="shared" si="1588"/>
        <v>0</v>
      </c>
      <c r="BG5076" s="50"/>
      <c r="BH5076" s="17">
        <f t="shared" ref="BH5076:BH5139" si="1603">IF(BC5076&lt;PLOT_FROM,-1,IF(BC5076&gt;PLOT_TO,1,0))</f>
        <v>0</v>
      </c>
      <c r="BI5076" s="17">
        <f t="shared" si="1591"/>
        <v>5076</v>
      </c>
      <c r="BJ5076" s="17">
        <f t="shared" si="1589"/>
        <v>5076</v>
      </c>
      <c r="BK5076" s="150">
        <f t="shared" si="1590"/>
        <v>34097</v>
      </c>
      <c r="BL5076" s="50" t="e">
        <f t="shared" ref="BL5076:BL5139" ca="1" si="1604">WILTPT</f>
        <v>#NAME?</v>
      </c>
      <c r="BM5076" s="50" t="e">
        <f t="shared" ref="BM5076:BM5139" ca="1" si="1605">SAT</f>
        <v>#NAME?</v>
      </c>
      <c r="BN5076" s="50" t="e">
        <f t="shared" ref="BN5076:BN5139" ca="1" si="1606">FCAP</f>
        <v>#NAME?</v>
      </c>
    </row>
    <row r="5077" spans="1:66" x14ac:dyDescent="0.35">
      <c r="A5077" s="48">
        <v>34098</v>
      </c>
      <c r="B5077" s="17">
        <v>1993</v>
      </c>
      <c r="C5077" s="17">
        <v>5</v>
      </c>
      <c r="D5077" s="17">
        <v>129</v>
      </c>
      <c r="E5077" s="17">
        <v>9</v>
      </c>
      <c r="F5077" s="17">
        <v>1</v>
      </c>
      <c r="G5077" s="50">
        <v>3</v>
      </c>
      <c r="H5077" s="32">
        <v>4.395796568991182</v>
      </c>
      <c r="I5077" s="50">
        <v>8.5</v>
      </c>
      <c r="J5077" s="13">
        <v>0</v>
      </c>
      <c r="K5077" s="13">
        <f t="shared" si="1592"/>
        <v>0</v>
      </c>
      <c r="L5077" s="13">
        <f t="shared" si="1593"/>
        <v>0</v>
      </c>
      <c r="M5077" s="13" t="e">
        <f ca="1">CalcTable[[#This Row],[IWC]]-AE5076</f>
        <v>#NAME?</v>
      </c>
      <c r="N5077" s="13" t="e">
        <f ca="1">IF(CalcTable[[#This Row],[Day of Year]]&lt;123,FCAP,AE5076)</f>
        <v>#NAME?</v>
      </c>
      <c r="O5077" s="17" t="e">
        <f ca="1">IF(IRR_DRIP,5,COUNTIF('IDET Wind Values'!C5061:G5061,"&lt;="&amp;IRR_MAXWIND))</f>
        <v>#NAME?</v>
      </c>
      <c r="P5077" s="13" t="e">
        <f ca="1">CalcTable[[#This Row],[ET_o]]*KL</f>
        <v>#NAME?</v>
      </c>
      <c r="Q5077" s="13" t="e">
        <f ca="1">IF(WILTPT&lt;=0,1,MAX(0,MIN(1,(CalcTable[[#This Row],[IWC]]-WILTPT)/(MAD-WILTPT))))</f>
        <v>#NAME?</v>
      </c>
      <c r="R5077" s="13" t="e">
        <f ca="1">CalcTable[[#This Row],[ETMult]]*CalcTable[[#This Row],[ETb]]</f>
        <v>#NAME?</v>
      </c>
      <c r="S5077" s="13" t="b">
        <f>INDEX(IRR_LIST,CalcTable[[#This Row],[Day of Week]]+1)</f>
        <v>1</v>
      </c>
      <c r="T5077" s="13">
        <f t="shared" ca="1" si="1594"/>
        <v>13.6</v>
      </c>
      <c r="U5077" s="13" t="b">
        <f ca="1">IF(CalcTable[[#This Row],[IrrPrecip]]&gt;=IC_MM,FALSE,TRUE)</f>
        <v>0</v>
      </c>
      <c r="V5077" s="13" t="b">
        <f t="shared" si="1595"/>
        <v>1</v>
      </c>
      <c r="W5077" s="13" t="e">
        <f ca="1">IF(AND(IRR_DRIP=FALSE,CalcTable[[#This Row],[IrrHours]]&lt;=0),FALSE,TRUE)</f>
        <v>#NAME?</v>
      </c>
      <c r="X5077" s="13" t="e">
        <f ca="1">AND(CalcTable[[#This Row],[IrrDay]],CalcTable[[#This Row],[IrrRain]],CalcTable[[#This Row],[IrrWarm]],CalcTable[[#This Row],[IrrWindy]])</f>
        <v>#NAME?</v>
      </c>
      <c r="Y5077" s="13" t="e">
        <f t="shared" ca="1" si="1596"/>
        <v>#NAME?</v>
      </c>
      <c r="Z5077" s="13" t="e">
        <f ca="1">CalcTable[[#This Row],[IrrHours]]/5</f>
        <v>#NAME?</v>
      </c>
      <c r="AA5077" s="13" t="e">
        <f ca="1">IF(CalcTable[[#This Row],[IrrFlag]]=FALSE,0,MAX(0,CalcTable[[#This Row],[VolRednWind]]*(FCAP*IRR_TARGET-CalcTable[[#This Row],[IWC]])))</f>
        <v>#NAME?</v>
      </c>
      <c r="AB5077" s="13" t="e">
        <f ca="1">CalcTable[[#This Row],[IWC]]+CalcTable[[#This Row],[Eff Precip]]+CalcTable[[#This Row],[IrrAmt]]-CalcTable[[#This Row],[AET]]</f>
        <v>#NAME?</v>
      </c>
      <c r="AC5077" s="13" t="e">
        <f ca="1">IF(CalcTable[[#This Row],[PWC]]&gt;FCAP,MIN(24*PERC,MIN(SAT,CalcTable[[#This Row],[PWC]])-FCAP),0)</f>
        <v>#NAME?</v>
      </c>
      <c r="AD5077" s="13" t="e">
        <f ca="1">IF(CalcTable[[#This Row],[PWC]]&gt;SAT,CalcTable[[#This Row],[PWC]]-SAT,0)</f>
        <v>#NAME?</v>
      </c>
      <c r="AE5077" s="13" t="e">
        <f ca="1">CalcTable[[#This Row],[PWC]]-CalcTable[[#This Row],[PercAmt]]-CalcTable[[#This Row],[Runoff]]</f>
        <v>#NAME?</v>
      </c>
      <c r="AF5077" s="13" t="e">
        <f ca="1">CalcTable[[#This Row],[IrrAmt]]/1000*CUR_IRR_AREA*10000/IRR_EFF</f>
        <v>#NAME?</v>
      </c>
      <c r="AG5077" s="147"/>
      <c r="AH5077" s="13"/>
      <c r="AI5077" s="50">
        <v>0</v>
      </c>
      <c r="AJ5077" s="50">
        <v>0</v>
      </c>
      <c r="AK5077" s="50">
        <v>0</v>
      </c>
      <c r="AL5077" s="50">
        <v>0</v>
      </c>
      <c r="AM5077" s="50"/>
      <c r="AN5077" s="50"/>
      <c r="AO5077" s="50"/>
      <c r="AP5077" s="50"/>
      <c r="AQ5077" s="50"/>
      <c r="AR5077" s="50"/>
      <c r="AS5077" s="50"/>
      <c r="AT5077" s="50"/>
      <c r="AU5077" s="50"/>
      <c r="AV5077" s="50"/>
      <c r="AW5077" s="50"/>
      <c r="AX5077" s="50">
        <f t="shared" ref="AX5077:AX5140" si="1607">SUM(AI5077:AW5077)</f>
        <v>0</v>
      </c>
      <c r="AY5077" s="50"/>
      <c r="AZ5077" s="50">
        <f t="shared" si="1597"/>
        <v>0</v>
      </c>
      <c r="BA5077" s="50">
        <f t="shared" si="1598"/>
        <v>0</v>
      </c>
      <c r="BB5077" s="50">
        <f t="shared" si="1599"/>
        <v>0</v>
      </c>
      <c r="BC5077" s="17">
        <f t="shared" si="1600"/>
        <v>19935</v>
      </c>
      <c r="BD5077" s="50">
        <f t="shared" si="1601"/>
        <v>0</v>
      </c>
      <c r="BE5077" s="50">
        <f t="shared" si="1602"/>
        <v>0</v>
      </c>
      <c r="BF5077" s="50">
        <f t="shared" ref="BF5077:BF5140" si="1608">BE5077*BF$17</f>
        <v>0</v>
      </c>
      <c r="BG5077" s="50"/>
      <c r="BH5077" s="17">
        <f t="shared" si="1603"/>
        <v>0</v>
      </c>
      <c r="BI5077" s="17">
        <f t="shared" si="1591"/>
        <v>5077</v>
      </c>
      <c r="BJ5077" s="17">
        <f t="shared" ref="BJ5077:BJ5140" si="1609">IF(BH5077=0,BI5077,"")</f>
        <v>5077</v>
      </c>
      <c r="BK5077" s="150">
        <f t="shared" ref="BK5077:BK5140" si="1610">A5077</f>
        <v>34098</v>
      </c>
      <c r="BL5077" s="50" t="e">
        <f t="shared" ca="1" si="1604"/>
        <v>#NAME?</v>
      </c>
      <c r="BM5077" s="50" t="e">
        <f t="shared" ca="1" si="1605"/>
        <v>#NAME?</v>
      </c>
      <c r="BN5077" s="50" t="e">
        <f t="shared" ca="1" si="1606"/>
        <v>#NAME?</v>
      </c>
    </row>
    <row r="5078" spans="1:66" x14ac:dyDescent="0.35">
      <c r="A5078" s="48">
        <v>34099</v>
      </c>
      <c r="B5078" s="17">
        <v>1993</v>
      </c>
      <c r="C5078" s="17">
        <v>5</v>
      </c>
      <c r="D5078" s="17">
        <v>130</v>
      </c>
      <c r="E5078" s="17">
        <v>10</v>
      </c>
      <c r="F5078" s="17">
        <v>2</v>
      </c>
      <c r="G5078" s="50">
        <v>5.4</v>
      </c>
      <c r="H5078" s="32">
        <v>5.5169073715502677</v>
      </c>
      <c r="I5078" s="50">
        <v>7.666666666666667</v>
      </c>
      <c r="J5078" s="13">
        <v>0</v>
      </c>
      <c r="K5078" s="13">
        <f t="shared" si="1592"/>
        <v>0</v>
      </c>
      <c r="L5078" s="13">
        <f t="shared" si="1593"/>
        <v>0</v>
      </c>
      <c r="M5078" s="13" t="e">
        <f ca="1">CalcTable[[#This Row],[IWC]]-AE5077</f>
        <v>#NAME?</v>
      </c>
      <c r="N5078" s="13" t="e">
        <f ca="1">IF(CalcTable[[#This Row],[Day of Year]]&lt;123,FCAP,AE5077)</f>
        <v>#NAME?</v>
      </c>
      <c r="O5078" s="17" t="e">
        <f ca="1">IF(IRR_DRIP,5,COUNTIF('IDET Wind Values'!C5062:G5062,"&lt;="&amp;IRR_MAXWIND))</f>
        <v>#NAME?</v>
      </c>
      <c r="P5078" s="13" t="e">
        <f ca="1">CalcTable[[#This Row],[ET_o]]*KL</f>
        <v>#NAME?</v>
      </c>
      <c r="Q5078" s="13" t="e">
        <f ca="1">IF(WILTPT&lt;=0,1,MAX(0,MIN(1,(CalcTable[[#This Row],[IWC]]-WILTPT)/(MAD-WILTPT))))</f>
        <v>#NAME?</v>
      </c>
      <c r="R5078" s="13" t="e">
        <f ca="1">CalcTable[[#This Row],[ETMult]]*CalcTable[[#This Row],[ETb]]</f>
        <v>#NAME?</v>
      </c>
      <c r="S5078" s="13" t="b">
        <f>INDEX(IRR_LIST,CalcTable[[#This Row],[Day of Week]]+1)</f>
        <v>0</v>
      </c>
      <c r="T5078" s="13">
        <f t="shared" ca="1" si="1594"/>
        <v>0</v>
      </c>
      <c r="U5078" s="13" t="b">
        <f ca="1">IF(CalcTable[[#This Row],[IrrPrecip]]&gt;=IC_MM,FALSE,TRUE)</f>
        <v>1</v>
      </c>
      <c r="V5078" s="13" t="b">
        <f t="shared" si="1595"/>
        <v>1</v>
      </c>
      <c r="W5078" s="13" t="e">
        <f ca="1">IF(AND(IRR_DRIP=FALSE,CalcTable[[#This Row],[IrrHours]]&lt;=0),FALSE,TRUE)</f>
        <v>#NAME?</v>
      </c>
      <c r="X5078" s="13" t="e">
        <f ca="1">AND(CalcTable[[#This Row],[IrrDay]],CalcTable[[#This Row],[IrrRain]],CalcTable[[#This Row],[IrrWarm]],CalcTable[[#This Row],[IrrWindy]])</f>
        <v>#NAME?</v>
      </c>
      <c r="Y5078" s="13" t="e">
        <f t="shared" ca="1" si="1596"/>
        <v>#NAME?</v>
      </c>
      <c r="Z5078" s="13" t="e">
        <f ca="1">CalcTable[[#This Row],[IrrHours]]/5</f>
        <v>#NAME?</v>
      </c>
      <c r="AA5078" s="13" t="e">
        <f ca="1">IF(CalcTable[[#This Row],[IrrFlag]]=FALSE,0,MAX(0,CalcTable[[#This Row],[VolRednWind]]*(FCAP*IRR_TARGET-CalcTable[[#This Row],[IWC]])))</f>
        <v>#NAME?</v>
      </c>
      <c r="AB5078" s="13" t="e">
        <f ca="1">CalcTable[[#This Row],[IWC]]+CalcTable[[#This Row],[Eff Precip]]+CalcTable[[#This Row],[IrrAmt]]-CalcTable[[#This Row],[AET]]</f>
        <v>#NAME?</v>
      </c>
      <c r="AC5078" s="13" t="e">
        <f ca="1">IF(CalcTable[[#This Row],[PWC]]&gt;FCAP,MIN(24*PERC,MIN(SAT,CalcTable[[#This Row],[PWC]])-FCAP),0)</f>
        <v>#NAME?</v>
      </c>
      <c r="AD5078" s="13" t="e">
        <f ca="1">IF(CalcTable[[#This Row],[PWC]]&gt;SAT,CalcTable[[#This Row],[PWC]]-SAT,0)</f>
        <v>#NAME?</v>
      </c>
      <c r="AE5078" s="13" t="e">
        <f ca="1">CalcTable[[#This Row],[PWC]]-CalcTable[[#This Row],[PercAmt]]-CalcTable[[#This Row],[Runoff]]</f>
        <v>#NAME?</v>
      </c>
      <c r="AF5078" s="13" t="e">
        <f ca="1">CalcTable[[#This Row],[IrrAmt]]/1000*CUR_IRR_AREA*10000/IRR_EFF</f>
        <v>#NAME?</v>
      </c>
      <c r="AG5078" s="147"/>
      <c r="AH5078" s="13"/>
      <c r="AI5078" s="50">
        <v>0</v>
      </c>
      <c r="AJ5078" s="50">
        <v>0</v>
      </c>
      <c r="AK5078" s="50">
        <v>3.915930714753209</v>
      </c>
      <c r="AL5078" s="50">
        <v>6.9102151516853887</v>
      </c>
      <c r="AM5078" s="50"/>
      <c r="AN5078" s="50"/>
      <c r="AO5078" s="50"/>
      <c r="AP5078" s="50"/>
      <c r="AQ5078" s="50"/>
      <c r="AR5078" s="50"/>
      <c r="AS5078" s="50"/>
      <c r="AT5078" s="50"/>
      <c r="AU5078" s="50"/>
      <c r="AV5078" s="50"/>
      <c r="AW5078" s="50"/>
      <c r="AX5078" s="50">
        <f t="shared" si="1607"/>
        <v>10.826145866438598</v>
      </c>
      <c r="AY5078" s="50"/>
      <c r="AZ5078" s="50">
        <f t="shared" si="1597"/>
        <v>260.13329493248517</v>
      </c>
      <c r="BA5078" s="50">
        <f t="shared" si="1598"/>
        <v>400.52269219763588</v>
      </c>
      <c r="BB5078" s="50">
        <f t="shared" si="1599"/>
        <v>412.90999195632571</v>
      </c>
      <c r="BC5078" s="17">
        <f t="shared" si="1600"/>
        <v>19935</v>
      </c>
      <c r="BD5078" s="50">
        <f t="shared" si="1601"/>
        <v>10.826145866438598</v>
      </c>
      <c r="BE5078" s="50">
        <f t="shared" si="1602"/>
        <v>260.13329493248517</v>
      </c>
      <c r="BF5078" s="50">
        <f t="shared" si="1608"/>
        <v>425.49525896287093</v>
      </c>
      <c r="BG5078" s="50"/>
      <c r="BH5078" s="17">
        <f t="shared" si="1603"/>
        <v>0</v>
      </c>
      <c r="BI5078" s="17">
        <f t="shared" ref="BI5078:BI5141" si="1611">BI5077+1</f>
        <v>5078</v>
      </c>
      <c r="BJ5078" s="17">
        <f t="shared" si="1609"/>
        <v>5078</v>
      </c>
      <c r="BK5078" s="150">
        <f t="shared" si="1610"/>
        <v>34099</v>
      </c>
      <c r="BL5078" s="50" t="e">
        <f t="shared" ca="1" si="1604"/>
        <v>#NAME?</v>
      </c>
      <c r="BM5078" s="50" t="e">
        <f t="shared" ca="1" si="1605"/>
        <v>#NAME?</v>
      </c>
      <c r="BN5078" s="50" t="e">
        <f t="shared" ca="1" si="1606"/>
        <v>#NAME?</v>
      </c>
    </row>
    <row r="5079" spans="1:66" x14ac:dyDescent="0.35">
      <c r="A5079" s="48">
        <v>34100</v>
      </c>
      <c r="B5079" s="17">
        <v>1993</v>
      </c>
      <c r="C5079" s="17">
        <v>5</v>
      </c>
      <c r="D5079" s="17">
        <v>131</v>
      </c>
      <c r="E5079" s="17">
        <v>11</v>
      </c>
      <c r="F5079" s="17">
        <v>3</v>
      </c>
      <c r="G5079" s="50">
        <v>5.8</v>
      </c>
      <c r="H5079" s="32">
        <v>6.1756727900683268</v>
      </c>
      <c r="I5079" s="50">
        <v>7.833333333333333</v>
      </c>
      <c r="J5079" s="13">
        <v>0</v>
      </c>
      <c r="K5079" s="13">
        <f t="shared" si="1592"/>
        <v>0</v>
      </c>
      <c r="L5079" s="13">
        <f t="shared" si="1593"/>
        <v>0</v>
      </c>
      <c r="M5079" s="13" t="e">
        <f ca="1">CalcTable[[#This Row],[IWC]]-AE5078</f>
        <v>#NAME?</v>
      </c>
      <c r="N5079" s="13" t="e">
        <f ca="1">IF(CalcTable[[#This Row],[Day of Year]]&lt;123,FCAP,AE5078)</f>
        <v>#NAME?</v>
      </c>
      <c r="O5079" s="17" t="e">
        <f ca="1">IF(IRR_DRIP,5,COUNTIF('IDET Wind Values'!C5063:G5063,"&lt;="&amp;IRR_MAXWIND))</f>
        <v>#NAME?</v>
      </c>
      <c r="P5079" s="13" t="e">
        <f ca="1">CalcTable[[#This Row],[ET_o]]*KL</f>
        <v>#NAME?</v>
      </c>
      <c r="Q5079" s="13" t="e">
        <f ca="1">IF(WILTPT&lt;=0,1,MAX(0,MIN(1,(CalcTable[[#This Row],[IWC]]-WILTPT)/(MAD-WILTPT))))</f>
        <v>#NAME?</v>
      </c>
      <c r="R5079" s="13" t="e">
        <f ca="1">CalcTable[[#This Row],[ETMult]]*CalcTable[[#This Row],[ETb]]</f>
        <v>#NAME?</v>
      </c>
      <c r="S5079" s="13" t="b">
        <f>INDEX(IRR_LIST,CalcTable[[#This Row],[Day of Week]]+1)</f>
        <v>1</v>
      </c>
      <c r="T5079" s="13">
        <f t="shared" ca="1" si="1594"/>
        <v>0</v>
      </c>
      <c r="U5079" s="13" t="b">
        <f ca="1">IF(CalcTable[[#This Row],[IrrPrecip]]&gt;=IC_MM,FALSE,TRUE)</f>
        <v>1</v>
      </c>
      <c r="V5079" s="13" t="b">
        <f t="shared" si="1595"/>
        <v>1</v>
      </c>
      <c r="W5079" s="13" t="e">
        <f ca="1">IF(AND(IRR_DRIP=FALSE,CalcTable[[#This Row],[IrrHours]]&lt;=0),FALSE,TRUE)</f>
        <v>#NAME?</v>
      </c>
      <c r="X5079" s="13" t="e">
        <f ca="1">AND(CalcTable[[#This Row],[IrrDay]],CalcTable[[#This Row],[IrrRain]],CalcTable[[#This Row],[IrrWarm]],CalcTable[[#This Row],[IrrWindy]])</f>
        <v>#NAME?</v>
      </c>
      <c r="Y5079" s="13" t="e">
        <f t="shared" ca="1" si="1596"/>
        <v>#NAME?</v>
      </c>
      <c r="Z5079" s="13" t="e">
        <f ca="1">CalcTable[[#This Row],[IrrHours]]/5</f>
        <v>#NAME?</v>
      </c>
      <c r="AA5079" s="13" t="e">
        <f ca="1">IF(CalcTable[[#This Row],[IrrFlag]]=FALSE,0,MAX(0,CalcTable[[#This Row],[VolRednWind]]*(FCAP*IRR_TARGET-CalcTable[[#This Row],[IWC]])))</f>
        <v>#NAME?</v>
      </c>
      <c r="AB5079" s="13" t="e">
        <f ca="1">CalcTable[[#This Row],[IWC]]+CalcTable[[#This Row],[Eff Precip]]+CalcTable[[#This Row],[IrrAmt]]-CalcTable[[#This Row],[AET]]</f>
        <v>#NAME?</v>
      </c>
      <c r="AC5079" s="13" t="e">
        <f ca="1">IF(CalcTable[[#This Row],[PWC]]&gt;FCAP,MIN(24*PERC,MIN(SAT,CalcTable[[#This Row],[PWC]])-FCAP),0)</f>
        <v>#NAME?</v>
      </c>
      <c r="AD5079" s="13" t="e">
        <f ca="1">IF(CalcTable[[#This Row],[PWC]]&gt;SAT,CalcTable[[#This Row],[PWC]]-SAT,0)</f>
        <v>#NAME?</v>
      </c>
      <c r="AE5079" s="13" t="e">
        <f ca="1">CalcTable[[#This Row],[PWC]]-CalcTable[[#This Row],[PercAmt]]-CalcTable[[#This Row],[Runoff]]</f>
        <v>#NAME?</v>
      </c>
      <c r="AF5079" s="13" t="e">
        <f ca="1">CalcTable[[#This Row],[IrrAmt]]/1000*CUR_IRR_AREA*10000/IRR_EFF</f>
        <v>#NAME?</v>
      </c>
      <c r="AG5079" s="147"/>
      <c r="AH5079" s="13"/>
      <c r="AI5079" s="50">
        <v>12.248980380914643</v>
      </c>
      <c r="AJ5079" s="50">
        <v>15.163472830996813</v>
      </c>
      <c r="AK5079" s="50">
        <v>0</v>
      </c>
      <c r="AL5079" s="50">
        <v>0</v>
      </c>
      <c r="AM5079" s="50"/>
      <c r="AN5079" s="50"/>
      <c r="AO5079" s="50"/>
      <c r="AP5079" s="50"/>
      <c r="AQ5079" s="50"/>
      <c r="AR5079" s="50"/>
      <c r="AS5079" s="50"/>
      <c r="AT5079" s="50"/>
      <c r="AU5079" s="50"/>
      <c r="AV5079" s="50"/>
      <c r="AW5079" s="50"/>
      <c r="AX5079" s="50">
        <f t="shared" si="1607"/>
        <v>27.412453211911455</v>
      </c>
      <c r="AY5079" s="50"/>
      <c r="AZ5079" s="50">
        <f t="shared" si="1597"/>
        <v>624.44691529598799</v>
      </c>
      <c r="BA5079" s="50">
        <f t="shared" si="1598"/>
        <v>1010.3286061807967</v>
      </c>
      <c r="BB5079" s="50">
        <f t="shared" si="1599"/>
        <v>1045.4951284359483</v>
      </c>
      <c r="BC5079" s="17">
        <f t="shared" si="1600"/>
        <v>19935</v>
      </c>
      <c r="BD5079" s="50">
        <f t="shared" si="1601"/>
        <v>27.412453211911455</v>
      </c>
      <c r="BE5079" s="50">
        <f t="shared" si="1602"/>
        <v>624.44691529598799</v>
      </c>
      <c r="BF5079" s="50">
        <f t="shared" si="1608"/>
        <v>1021.3963652803143</v>
      </c>
      <c r="BG5079" s="50"/>
      <c r="BH5079" s="17">
        <f t="shared" si="1603"/>
        <v>0</v>
      </c>
      <c r="BI5079" s="17">
        <f t="shared" si="1611"/>
        <v>5079</v>
      </c>
      <c r="BJ5079" s="17">
        <f t="shared" si="1609"/>
        <v>5079</v>
      </c>
      <c r="BK5079" s="150">
        <f t="shared" si="1610"/>
        <v>34100</v>
      </c>
      <c r="BL5079" s="50" t="e">
        <f t="shared" ca="1" si="1604"/>
        <v>#NAME?</v>
      </c>
      <c r="BM5079" s="50" t="e">
        <f t="shared" ca="1" si="1605"/>
        <v>#NAME?</v>
      </c>
      <c r="BN5079" s="50" t="e">
        <f t="shared" ca="1" si="1606"/>
        <v>#NAME?</v>
      </c>
    </row>
    <row r="5080" spans="1:66" x14ac:dyDescent="0.35">
      <c r="A5080" s="48">
        <v>34101</v>
      </c>
      <c r="B5080" s="17">
        <v>1993</v>
      </c>
      <c r="C5080" s="17">
        <v>5</v>
      </c>
      <c r="D5080" s="17">
        <v>132</v>
      </c>
      <c r="E5080" s="17">
        <v>12</v>
      </c>
      <c r="F5080" s="17">
        <v>4</v>
      </c>
      <c r="G5080" s="50">
        <v>7.3</v>
      </c>
      <c r="H5080" s="32">
        <v>5.9828289027003008</v>
      </c>
      <c r="I5080" s="50">
        <v>3.8333333333333335</v>
      </c>
      <c r="J5080" s="13">
        <v>0</v>
      </c>
      <c r="K5080" s="13">
        <f t="shared" si="1592"/>
        <v>0</v>
      </c>
      <c r="L5080" s="13">
        <f t="shared" si="1593"/>
        <v>0</v>
      </c>
      <c r="M5080" s="13" t="e">
        <f ca="1">CalcTable[[#This Row],[IWC]]-AE5079</f>
        <v>#NAME?</v>
      </c>
      <c r="N5080" s="13" t="e">
        <f ca="1">IF(CalcTable[[#This Row],[Day of Year]]&lt;123,FCAP,AE5079)</f>
        <v>#NAME?</v>
      </c>
      <c r="O5080" s="17" t="e">
        <f ca="1">IF(IRR_DRIP,5,COUNTIF('IDET Wind Values'!C5064:G5064,"&lt;="&amp;IRR_MAXWIND))</f>
        <v>#NAME?</v>
      </c>
      <c r="P5080" s="13" t="e">
        <f ca="1">CalcTable[[#This Row],[ET_o]]*KL</f>
        <v>#NAME?</v>
      </c>
      <c r="Q5080" s="13" t="e">
        <f ca="1">IF(WILTPT&lt;=0,1,MAX(0,MIN(1,(CalcTable[[#This Row],[IWC]]-WILTPT)/(MAD-WILTPT))))</f>
        <v>#NAME?</v>
      </c>
      <c r="R5080" s="13" t="e">
        <f ca="1">CalcTable[[#This Row],[ETMult]]*CalcTable[[#This Row],[ETb]]</f>
        <v>#NAME?</v>
      </c>
      <c r="S5080" s="13" t="b">
        <f>INDEX(IRR_LIST,CalcTable[[#This Row],[Day of Week]]+1)</f>
        <v>0</v>
      </c>
      <c r="T5080" s="13">
        <f t="shared" ca="1" si="1594"/>
        <v>0</v>
      </c>
      <c r="U5080" s="13" t="b">
        <f ca="1">IF(CalcTable[[#This Row],[IrrPrecip]]&gt;=IC_MM,FALSE,TRUE)</f>
        <v>1</v>
      </c>
      <c r="V5080" s="13" t="b">
        <f t="shared" si="1595"/>
        <v>1</v>
      </c>
      <c r="W5080" s="13" t="e">
        <f ca="1">IF(AND(IRR_DRIP=FALSE,CalcTable[[#This Row],[IrrHours]]&lt;=0),FALSE,TRUE)</f>
        <v>#NAME?</v>
      </c>
      <c r="X5080" s="13" t="e">
        <f ca="1">AND(CalcTable[[#This Row],[IrrDay]],CalcTable[[#This Row],[IrrRain]],CalcTable[[#This Row],[IrrWarm]],CalcTable[[#This Row],[IrrWindy]])</f>
        <v>#NAME?</v>
      </c>
      <c r="Y5080" s="13" t="e">
        <f t="shared" ca="1" si="1596"/>
        <v>#NAME?</v>
      </c>
      <c r="Z5080" s="13" t="e">
        <f ca="1">CalcTable[[#This Row],[IrrHours]]/5</f>
        <v>#NAME?</v>
      </c>
      <c r="AA5080" s="13" t="e">
        <f ca="1">IF(CalcTable[[#This Row],[IrrFlag]]=FALSE,0,MAX(0,CalcTable[[#This Row],[VolRednWind]]*(FCAP*IRR_TARGET-CalcTable[[#This Row],[IWC]])))</f>
        <v>#NAME?</v>
      </c>
      <c r="AB5080" s="13" t="e">
        <f ca="1">CalcTable[[#This Row],[IWC]]+CalcTable[[#This Row],[Eff Precip]]+CalcTable[[#This Row],[IrrAmt]]-CalcTable[[#This Row],[AET]]</f>
        <v>#NAME?</v>
      </c>
      <c r="AC5080" s="13" t="e">
        <f ca="1">IF(CalcTable[[#This Row],[PWC]]&gt;FCAP,MIN(24*PERC,MIN(SAT,CalcTable[[#This Row],[PWC]])-FCAP),0)</f>
        <v>#NAME?</v>
      </c>
      <c r="AD5080" s="13" t="e">
        <f ca="1">IF(CalcTable[[#This Row],[PWC]]&gt;SAT,CalcTable[[#This Row],[PWC]]-SAT,0)</f>
        <v>#NAME?</v>
      </c>
      <c r="AE5080" s="13" t="e">
        <f ca="1">CalcTable[[#This Row],[PWC]]-CalcTable[[#This Row],[PercAmt]]-CalcTable[[#This Row],[Runoff]]</f>
        <v>#NAME?</v>
      </c>
      <c r="AF5080" s="13" t="e">
        <f ca="1">CalcTable[[#This Row],[IrrAmt]]/1000*CUR_IRR_AREA*10000/IRR_EFF</f>
        <v>#NAME?</v>
      </c>
      <c r="AG5080" s="147"/>
      <c r="AH5080" s="13"/>
      <c r="AI5080" s="50">
        <v>0</v>
      </c>
      <c r="AJ5080" s="50">
        <v>0</v>
      </c>
      <c r="AK5080" s="50">
        <v>4.2598948275390924</v>
      </c>
      <c r="AL5080" s="50">
        <v>6.4309190888902279</v>
      </c>
      <c r="AM5080" s="50"/>
      <c r="AN5080" s="50"/>
      <c r="AO5080" s="50"/>
      <c r="AP5080" s="50"/>
      <c r="AQ5080" s="50"/>
      <c r="AR5080" s="50"/>
      <c r="AS5080" s="50"/>
      <c r="AT5080" s="50"/>
      <c r="AU5080" s="50"/>
      <c r="AV5080" s="50"/>
      <c r="AW5080" s="50"/>
      <c r="AX5080" s="50">
        <f t="shared" si="1607"/>
        <v>10.69081391642932</v>
      </c>
      <c r="AY5080" s="50"/>
      <c r="AZ5080" s="50">
        <f t="shared" si="1597"/>
        <v>251.11875074468674</v>
      </c>
      <c r="BA5080" s="50">
        <f t="shared" si="1598"/>
        <v>386.64315590848594</v>
      </c>
      <c r="BB5080" s="50">
        <f t="shared" si="1599"/>
        <v>398.60119165823289</v>
      </c>
      <c r="BC5080" s="17">
        <f t="shared" si="1600"/>
        <v>19935</v>
      </c>
      <c r="BD5080" s="50">
        <f t="shared" si="1601"/>
        <v>10.69081391642932</v>
      </c>
      <c r="BE5080" s="50">
        <f t="shared" si="1602"/>
        <v>251.11875074468674</v>
      </c>
      <c r="BF5080" s="50">
        <f t="shared" si="1608"/>
        <v>410.75033438635705</v>
      </c>
      <c r="BG5080" s="50"/>
      <c r="BH5080" s="17">
        <f t="shared" si="1603"/>
        <v>0</v>
      </c>
      <c r="BI5080" s="17">
        <f t="shared" si="1611"/>
        <v>5080</v>
      </c>
      <c r="BJ5080" s="17">
        <f t="shared" si="1609"/>
        <v>5080</v>
      </c>
      <c r="BK5080" s="150">
        <f t="shared" si="1610"/>
        <v>34101</v>
      </c>
      <c r="BL5080" s="50" t="e">
        <f t="shared" ca="1" si="1604"/>
        <v>#NAME?</v>
      </c>
      <c r="BM5080" s="50" t="e">
        <f t="shared" ca="1" si="1605"/>
        <v>#NAME?</v>
      </c>
      <c r="BN5080" s="50" t="e">
        <f t="shared" ca="1" si="1606"/>
        <v>#NAME?</v>
      </c>
    </row>
    <row r="5081" spans="1:66" x14ac:dyDescent="0.35">
      <c r="A5081" s="48">
        <v>34102</v>
      </c>
      <c r="B5081" s="17">
        <v>1993</v>
      </c>
      <c r="C5081" s="17">
        <v>5</v>
      </c>
      <c r="D5081" s="17">
        <v>133</v>
      </c>
      <c r="E5081" s="17">
        <v>13</v>
      </c>
      <c r="F5081" s="17">
        <v>5</v>
      </c>
      <c r="G5081" s="50">
        <v>9.1</v>
      </c>
      <c r="H5081" s="32">
        <v>5.1483273173526802</v>
      </c>
      <c r="I5081" s="50">
        <v>22.333333333333332</v>
      </c>
      <c r="J5081" s="13">
        <v>0</v>
      </c>
      <c r="K5081" s="13">
        <f t="shared" si="1592"/>
        <v>0</v>
      </c>
      <c r="L5081" s="13">
        <f t="shared" si="1593"/>
        <v>0</v>
      </c>
      <c r="M5081" s="13" t="e">
        <f ca="1">CalcTable[[#This Row],[IWC]]-AE5080</f>
        <v>#NAME?</v>
      </c>
      <c r="N5081" s="13" t="e">
        <f ca="1">IF(CalcTable[[#This Row],[Day of Year]]&lt;123,FCAP,AE5080)</f>
        <v>#NAME?</v>
      </c>
      <c r="O5081" s="17" t="e">
        <f ca="1">IF(IRR_DRIP,5,COUNTIF('IDET Wind Values'!C5065:G5065,"&lt;="&amp;IRR_MAXWIND))</f>
        <v>#NAME?</v>
      </c>
      <c r="P5081" s="13" t="e">
        <f ca="1">CalcTable[[#This Row],[ET_o]]*KL</f>
        <v>#NAME?</v>
      </c>
      <c r="Q5081" s="13" t="e">
        <f ca="1">IF(WILTPT&lt;=0,1,MAX(0,MIN(1,(CalcTable[[#This Row],[IWC]]-WILTPT)/(MAD-WILTPT))))</f>
        <v>#NAME?</v>
      </c>
      <c r="R5081" s="13" t="e">
        <f ca="1">CalcTable[[#This Row],[ETMult]]*CalcTable[[#This Row],[ETb]]</f>
        <v>#NAME?</v>
      </c>
      <c r="S5081" s="13" t="b">
        <f>INDEX(IRR_LIST,CalcTable[[#This Row],[Day of Week]]+1)</f>
        <v>1</v>
      </c>
      <c r="T5081" s="13">
        <f t="shared" ca="1" si="1594"/>
        <v>0</v>
      </c>
      <c r="U5081" s="13" t="b">
        <f ca="1">IF(CalcTable[[#This Row],[IrrPrecip]]&gt;=IC_MM,FALSE,TRUE)</f>
        <v>1</v>
      </c>
      <c r="V5081" s="13" t="b">
        <f t="shared" si="1595"/>
        <v>1</v>
      </c>
      <c r="W5081" s="13" t="e">
        <f ca="1">IF(AND(IRR_DRIP=FALSE,CalcTable[[#This Row],[IrrHours]]&lt;=0),FALSE,TRUE)</f>
        <v>#NAME?</v>
      </c>
      <c r="X5081" s="13" t="e">
        <f ca="1">AND(CalcTable[[#This Row],[IrrDay]],CalcTable[[#This Row],[IrrRain]],CalcTable[[#This Row],[IrrWarm]],CalcTable[[#This Row],[IrrWindy]])</f>
        <v>#NAME?</v>
      </c>
      <c r="Y5081" s="13" t="e">
        <f t="shared" ca="1" si="1596"/>
        <v>#NAME?</v>
      </c>
      <c r="Z5081" s="13" t="e">
        <f ca="1">CalcTable[[#This Row],[IrrHours]]/5</f>
        <v>#NAME?</v>
      </c>
      <c r="AA5081" s="13" t="e">
        <f ca="1">IF(CalcTable[[#This Row],[IrrFlag]]=FALSE,0,MAX(0,CalcTable[[#This Row],[VolRednWind]]*(FCAP*IRR_TARGET-CalcTable[[#This Row],[IWC]])))</f>
        <v>#NAME?</v>
      </c>
      <c r="AB5081" s="13" t="e">
        <f ca="1">CalcTable[[#This Row],[IWC]]+CalcTable[[#This Row],[Eff Precip]]+CalcTable[[#This Row],[IrrAmt]]-CalcTable[[#This Row],[AET]]</f>
        <v>#NAME?</v>
      </c>
      <c r="AC5081" s="13" t="e">
        <f ca="1">IF(CalcTable[[#This Row],[PWC]]&gt;FCAP,MIN(24*PERC,MIN(SAT,CalcTable[[#This Row],[PWC]])-FCAP),0)</f>
        <v>#NAME?</v>
      </c>
      <c r="AD5081" s="13" t="e">
        <f ca="1">IF(CalcTable[[#This Row],[PWC]]&gt;SAT,CalcTable[[#This Row],[PWC]]-SAT,0)</f>
        <v>#NAME?</v>
      </c>
      <c r="AE5081" s="13" t="e">
        <f ca="1">CalcTable[[#This Row],[PWC]]-CalcTable[[#This Row],[PercAmt]]-CalcTable[[#This Row],[Runoff]]</f>
        <v>#NAME?</v>
      </c>
      <c r="AF5081" s="13" t="e">
        <f ca="1">CalcTable[[#This Row],[IrrAmt]]/1000*CUR_IRR_AREA*10000/IRR_EFF</f>
        <v>#NAME?</v>
      </c>
      <c r="AG5081" s="147"/>
      <c r="AH5081" s="13"/>
      <c r="AI5081" s="50">
        <v>6.7638118220369705</v>
      </c>
      <c r="AJ5081" s="50">
        <v>9.8414555141497893</v>
      </c>
      <c r="AK5081" s="50">
        <v>0</v>
      </c>
      <c r="AL5081" s="50">
        <v>0</v>
      </c>
      <c r="AM5081" s="50"/>
      <c r="AN5081" s="50"/>
      <c r="AO5081" s="50"/>
      <c r="AP5081" s="50"/>
      <c r="AQ5081" s="50"/>
      <c r="AR5081" s="50"/>
      <c r="AS5081" s="50"/>
      <c r="AT5081" s="50"/>
      <c r="AU5081" s="50"/>
      <c r="AV5081" s="50"/>
      <c r="AW5081" s="50"/>
      <c r="AX5081" s="50">
        <f t="shared" si="1607"/>
        <v>16.60526733618676</v>
      </c>
      <c r="AY5081" s="50"/>
      <c r="AZ5081" s="50">
        <f t="shared" si="1597"/>
        <v>387.88526847160273</v>
      </c>
      <c r="BA5081" s="50">
        <f t="shared" si="1598"/>
        <v>628.94354835170509</v>
      </c>
      <c r="BB5081" s="50">
        <f t="shared" si="1599"/>
        <v>650.93909465354852</v>
      </c>
      <c r="BC5081" s="17">
        <f t="shared" si="1600"/>
        <v>19935</v>
      </c>
      <c r="BD5081" s="50">
        <f t="shared" si="1601"/>
        <v>16.60526733618676</v>
      </c>
      <c r="BE5081" s="50">
        <f t="shared" si="1602"/>
        <v>387.88526847160273</v>
      </c>
      <c r="BF5081" s="50">
        <f t="shared" si="1608"/>
        <v>634.45681875917717</v>
      </c>
      <c r="BG5081" s="50"/>
      <c r="BH5081" s="17">
        <f t="shared" si="1603"/>
        <v>0</v>
      </c>
      <c r="BI5081" s="17">
        <f t="shared" si="1611"/>
        <v>5081</v>
      </c>
      <c r="BJ5081" s="17">
        <f t="shared" si="1609"/>
        <v>5081</v>
      </c>
      <c r="BK5081" s="150">
        <f t="shared" si="1610"/>
        <v>34102</v>
      </c>
      <c r="BL5081" s="50" t="e">
        <f t="shared" ca="1" si="1604"/>
        <v>#NAME?</v>
      </c>
      <c r="BM5081" s="50" t="e">
        <f t="shared" ca="1" si="1605"/>
        <v>#NAME?</v>
      </c>
      <c r="BN5081" s="50" t="e">
        <f t="shared" ca="1" si="1606"/>
        <v>#NAME?</v>
      </c>
    </row>
    <row r="5082" spans="1:66" x14ac:dyDescent="0.35">
      <c r="A5082" s="48">
        <v>34103</v>
      </c>
      <c r="B5082" s="17">
        <v>1993</v>
      </c>
      <c r="C5082" s="17">
        <v>5</v>
      </c>
      <c r="D5082" s="17">
        <v>134</v>
      </c>
      <c r="E5082" s="17">
        <v>14</v>
      </c>
      <c r="F5082" s="17">
        <v>6</v>
      </c>
      <c r="G5082" s="50">
        <v>5.0999999999999996</v>
      </c>
      <c r="H5082" s="32">
        <v>4.4565723175735892</v>
      </c>
      <c r="I5082" s="50">
        <v>5.166666666666667</v>
      </c>
      <c r="J5082" s="13">
        <v>0</v>
      </c>
      <c r="K5082" s="13">
        <f t="shared" si="1592"/>
        <v>0</v>
      </c>
      <c r="L5082" s="13">
        <f t="shared" si="1593"/>
        <v>0</v>
      </c>
      <c r="M5082" s="13" t="e">
        <f ca="1">CalcTable[[#This Row],[IWC]]-AE5081</f>
        <v>#NAME?</v>
      </c>
      <c r="N5082" s="13" t="e">
        <f ca="1">IF(CalcTable[[#This Row],[Day of Year]]&lt;123,FCAP,AE5081)</f>
        <v>#NAME?</v>
      </c>
      <c r="O5082" s="17" t="e">
        <f ca="1">IF(IRR_DRIP,5,COUNTIF('IDET Wind Values'!C5066:G5066,"&lt;="&amp;IRR_MAXWIND))</f>
        <v>#NAME?</v>
      </c>
      <c r="P5082" s="13" t="e">
        <f ca="1">CalcTable[[#This Row],[ET_o]]*KL</f>
        <v>#NAME?</v>
      </c>
      <c r="Q5082" s="13" t="e">
        <f ca="1">IF(WILTPT&lt;=0,1,MAX(0,MIN(1,(CalcTable[[#This Row],[IWC]]-WILTPT)/(MAD-WILTPT))))</f>
        <v>#NAME?</v>
      </c>
      <c r="R5082" s="13" t="e">
        <f ca="1">CalcTable[[#This Row],[ETMult]]*CalcTable[[#This Row],[ETb]]</f>
        <v>#NAME?</v>
      </c>
      <c r="S5082" s="13" t="b">
        <f>INDEX(IRR_LIST,CalcTable[[#This Row],[Day of Week]]+1)</f>
        <v>0</v>
      </c>
      <c r="T5082" s="13">
        <f t="shared" ca="1" si="1594"/>
        <v>0</v>
      </c>
      <c r="U5082" s="13" t="b">
        <f ca="1">IF(CalcTable[[#This Row],[IrrPrecip]]&gt;=IC_MM,FALSE,TRUE)</f>
        <v>1</v>
      </c>
      <c r="V5082" s="13" t="b">
        <f t="shared" si="1595"/>
        <v>1</v>
      </c>
      <c r="W5082" s="13" t="e">
        <f ca="1">IF(AND(IRR_DRIP=FALSE,CalcTable[[#This Row],[IrrHours]]&lt;=0),FALSE,TRUE)</f>
        <v>#NAME?</v>
      </c>
      <c r="X5082" s="13" t="e">
        <f ca="1">AND(CalcTable[[#This Row],[IrrDay]],CalcTable[[#This Row],[IrrRain]],CalcTable[[#This Row],[IrrWarm]],CalcTable[[#This Row],[IrrWindy]])</f>
        <v>#NAME?</v>
      </c>
      <c r="Y5082" s="13" t="e">
        <f t="shared" ca="1" si="1596"/>
        <v>#NAME?</v>
      </c>
      <c r="Z5082" s="13" t="e">
        <f ca="1">CalcTable[[#This Row],[IrrHours]]/5</f>
        <v>#NAME?</v>
      </c>
      <c r="AA5082" s="13" t="e">
        <f ca="1">IF(CalcTable[[#This Row],[IrrFlag]]=FALSE,0,MAX(0,CalcTable[[#This Row],[VolRednWind]]*(FCAP*IRR_TARGET-CalcTable[[#This Row],[IWC]])))</f>
        <v>#NAME?</v>
      </c>
      <c r="AB5082" s="13" t="e">
        <f ca="1">CalcTable[[#This Row],[IWC]]+CalcTable[[#This Row],[Eff Precip]]+CalcTable[[#This Row],[IrrAmt]]-CalcTable[[#This Row],[AET]]</f>
        <v>#NAME?</v>
      </c>
      <c r="AC5082" s="13" t="e">
        <f ca="1">IF(CalcTable[[#This Row],[PWC]]&gt;FCAP,MIN(24*PERC,MIN(SAT,CalcTable[[#This Row],[PWC]])-FCAP),0)</f>
        <v>#NAME?</v>
      </c>
      <c r="AD5082" s="13" t="e">
        <f ca="1">IF(CalcTable[[#This Row],[PWC]]&gt;SAT,CalcTable[[#This Row],[PWC]]-SAT,0)</f>
        <v>#NAME?</v>
      </c>
      <c r="AE5082" s="13" t="e">
        <f ca="1">CalcTable[[#This Row],[PWC]]-CalcTable[[#This Row],[PercAmt]]-CalcTable[[#This Row],[Runoff]]</f>
        <v>#NAME?</v>
      </c>
      <c r="AF5082" s="13" t="e">
        <f ca="1">CalcTable[[#This Row],[IrrAmt]]/1000*CUR_IRR_AREA*10000/IRR_EFF</f>
        <v>#NAME?</v>
      </c>
      <c r="AG5082" s="147"/>
      <c r="AH5082" s="13"/>
      <c r="AI5082" s="50">
        <v>0</v>
      </c>
      <c r="AJ5082" s="50">
        <v>0</v>
      </c>
      <c r="AK5082" s="50">
        <v>0</v>
      </c>
      <c r="AL5082" s="50">
        <v>6.1221359210291411</v>
      </c>
      <c r="AM5082" s="50"/>
      <c r="AN5082" s="50"/>
      <c r="AO5082" s="50"/>
      <c r="AP5082" s="50"/>
      <c r="AQ5082" s="50"/>
      <c r="AR5082" s="50"/>
      <c r="AS5082" s="50"/>
      <c r="AT5082" s="50"/>
      <c r="AU5082" s="50"/>
      <c r="AV5082" s="50"/>
      <c r="AW5082" s="50"/>
      <c r="AX5082" s="50">
        <f t="shared" si="1607"/>
        <v>6.1221359210291411</v>
      </c>
      <c r="AY5082" s="50"/>
      <c r="AZ5082" s="50">
        <f t="shared" si="1597"/>
        <v>179.5826536835215</v>
      </c>
      <c r="BA5082" s="50">
        <f t="shared" si="1598"/>
        <v>276.50027630637436</v>
      </c>
      <c r="BB5082" s="50">
        <f t="shared" si="1599"/>
        <v>285.05183124368494</v>
      </c>
      <c r="BC5082" s="17">
        <f t="shared" si="1600"/>
        <v>19935</v>
      </c>
      <c r="BD5082" s="50">
        <f t="shared" si="1601"/>
        <v>6.1221359210291411</v>
      </c>
      <c r="BE5082" s="50">
        <f t="shared" si="1602"/>
        <v>179.5826536835215</v>
      </c>
      <c r="BF5082" s="50">
        <f t="shared" si="1608"/>
        <v>293.7400525916583</v>
      </c>
      <c r="BG5082" s="50"/>
      <c r="BH5082" s="17">
        <f t="shared" si="1603"/>
        <v>0</v>
      </c>
      <c r="BI5082" s="17">
        <f t="shared" si="1611"/>
        <v>5082</v>
      </c>
      <c r="BJ5082" s="17">
        <f t="shared" si="1609"/>
        <v>5082</v>
      </c>
      <c r="BK5082" s="150">
        <f t="shared" si="1610"/>
        <v>34103</v>
      </c>
      <c r="BL5082" s="50" t="e">
        <f t="shared" ca="1" si="1604"/>
        <v>#NAME?</v>
      </c>
      <c r="BM5082" s="50" t="e">
        <f t="shared" ca="1" si="1605"/>
        <v>#NAME?</v>
      </c>
      <c r="BN5082" s="50" t="e">
        <f t="shared" ca="1" si="1606"/>
        <v>#NAME?</v>
      </c>
    </row>
    <row r="5083" spans="1:66" x14ac:dyDescent="0.35">
      <c r="A5083" s="48">
        <v>34104</v>
      </c>
      <c r="B5083" s="17">
        <v>1993</v>
      </c>
      <c r="C5083" s="17">
        <v>5</v>
      </c>
      <c r="D5083" s="17">
        <v>135</v>
      </c>
      <c r="E5083" s="17">
        <v>15</v>
      </c>
      <c r="F5083" s="17">
        <v>7</v>
      </c>
      <c r="G5083" s="50">
        <v>8.9</v>
      </c>
      <c r="H5083" s="32">
        <v>2.9239935696089705</v>
      </c>
      <c r="I5083" s="50">
        <v>7</v>
      </c>
      <c r="J5083" s="13">
        <v>0</v>
      </c>
      <c r="K5083" s="13">
        <f t="shared" si="1592"/>
        <v>0</v>
      </c>
      <c r="L5083" s="13">
        <f t="shared" si="1593"/>
        <v>0</v>
      </c>
      <c r="M5083" s="13" t="e">
        <f ca="1">CalcTable[[#This Row],[IWC]]-AE5082</f>
        <v>#NAME?</v>
      </c>
      <c r="N5083" s="13" t="e">
        <f ca="1">IF(CalcTable[[#This Row],[Day of Year]]&lt;123,FCAP,AE5082)</f>
        <v>#NAME?</v>
      </c>
      <c r="O5083" s="17" t="e">
        <f ca="1">IF(IRR_DRIP,5,COUNTIF('IDET Wind Values'!C5067:G5067,"&lt;="&amp;IRR_MAXWIND))</f>
        <v>#NAME?</v>
      </c>
      <c r="P5083" s="13" t="e">
        <f ca="1">CalcTable[[#This Row],[ET_o]]*KL</f>
        <v>#NAME?</v>
      </c>
      <c r="Q5083" s="13" t="e">
        <f ca="1">IF(WILTPT&lt;=0,1,MAX(0,MIN(1,(CalcTable[[#This Row],[IWC]]-WILTPT)/(MAD-WILTPT))))</f>
        <v>#NAME?</v>
      </c>
      <c r="R5083" s="13" t="e">
        <f ca="1">CalcTable[[#This Row],[ETMult]]*CalcTable[[#This Row],[ETb]]</f>
        <v>#NAME?</v>
      </c>
      <c r="S5083" s="13" t="b">
        <f>INDEX(IRR_LIST,CalcTable[[#This Row],[Day of Week]]+1)</f>
        <v>0</v>
      </c>
      <c r="T5083" s="13">
        <f t="shared" ca="1" si="1594"/>
        <v>0</v>
      </c>
      <c r="U5083" s="13" t="b">
        <f ca="1">IF(CalcTable[[#This Row],[IrrPrecip]]&gt;=IC_MM,FALSE,TRUE)</f>
        <v>1</v>
      </c>
      <c r="V5083" s="13" t="b">
        <f t="shared" si="1595"/>
        <v>1</v>
      </c>
      <c r="W5083" s="13" t="e">
        <f ca="1">IF(AND(IRR_DRIP=FALSE,CalcTable[[#This Row],[IrrHours]]&lt;=0),FALSE,TRUE)</f>
        <v>#NAME?</v>
      </c>
      <c r="X5083" s="13" t="e">
        <f ca="1">AND(CalcTable[[#This Row],[IrrDay]],CalcTable[[#This Row],[IrrRain]],CalcTable[[#This Row],[IrrWarm]],CalcTable[[#This Row],[IrrWindy]])</f>
        <v>#NAME?</v>
      </c>
      <c r="Y5083" s="13" t="e">
        <f t="shared" ca="1" si="1596"/>
        <v>#NAME?</v>
      </c>
      <c r="Z5083" s="13" t="e">
        <f ca="1">CalcTable[[#This Row],[IrrHours]]/5</f>
        <v>#NAME?</v>
      </c>
      <c r="AA5083" s="13" t="e">
        <f ca="1">IF(CalcTable[[#This Row],[IrrFlag]]=FALSE,0,MAX(0,CalcTable[[#This Row],[VolRednWind]]*(FCAP*IRR_TARGET-CalcTable[[#This Row],[IWC]])))</f>
        <v>#NAME?</v>
      </c>
      <c r="AB5083" s="13" t="e">
        <f ca="1">CalcTable[[#This Row],[IWC]]+CalcTable[[#This Row],[Eff Precip]]+CalcTable[[#This Row],[IrrAmt]]-CalcTable[[#This Row],[AET]]</f>
        <v>#NAME?</v>
      </c>
      <c r="AC5083" s="13" t="e">
        <f ca="1">IF(CalcTable[[#This Row],[PWC]]&gt;FCAP,MIN(24*PERC,MIN(SAT,CalcTable[[#This Row],[PWC]])-FCAP),0)</f>
        <v>#NAME?</v>
      </c>
      <c r="AD5083" s="13" t="e">
        <f ca="1">IF(CalcTable[[#This Row],[PWC]]&gt;SAT,CalcTable[[#This Row],[PWC]]-SAT,0)</f>
        <v>#NAME?</v>
      </c>
      <c r="AE5083" s="13" t="e">
        <f ca="1">CalcTable[[#This Row],[PWC]]-CalcTable[[#This Row],[PercAmt]]-CalcTable[[#This Row],[Runoff]]</f>
        <v>#NAME?</v>
      </c>
      <c r="AF5083" s="13" t="e">
        <f ca="1">CalcTable[[#This Row],[IrrAmt]]/1000*CUR_IRR_AREA*10000/IRR_EFF</f>
        <v>#NAME?</v>
      </c>
      <c r="AG5083" s="147"/>
      <c r="AH5083" s="13"/>
      <c r="AI5083" s="50">
        <v>0</v>
      </c>
      <c r="AJ5083" s="50">
        <v>0</v>
      </c>
      <c r="AK5083" s="50">
        <v>11.033871077303715</v>
      </c>
      <c r="AL5083" s="50">
        <v>0</v>
      </c>
      <c r="AM5083" s="50"/>
      <c r="AN5083" s="50"/>
      <c r="AO5083" s="50"/>
      <c r="AP5083" s="50"/>
      <c r="AQ5083" s="50"/>
      <c r="AR5083" s="50"/>
      <c r="AS5083" s="50"/>
      <c r="AT5083" s="50"/>
      <c r="AU5083" s="50"/>
      <c r="AV5083" s="50"/>
      <c r="AW5083" s="50"/>
      <c r="AX5083" s="50">
        <f t="shared" si="1607"/>
        <v>11.033871077303715</v>
      </c>
      <c r="AY5083" s="50"/>
      <c r="AZ5083" s="50">
        <f t="shared" si="1597"/>
        <v>161.83010913378783</v>
      </c>
      <c r="BA5083" s="50">
        <f t="shared" si="1598"/>
        <v>249.16699342821298</v>
      </c>
      <c r="BB5083" s="50">
        <f t="shared" si="1599"/>
        <v>256.87318910125055</v>
      </c>
      <c r="BC5083" s="17">
        <f t="shared" si="1600"/>
        <v>19935</v>
      </c>
      <c r="BD5083" s="50">
        <f t="shared" si="1601"/>
        <v>11.033871077303715</v>
      </c>
      <c r="BE5083" s="50">
        <f t="shared" si="1602"/>
        <v>161.83010913378783</v>
      </c>
      <c r="BF5083" s="50">
        <f t="shared" si="1608"/>
        <v>264.70254110202256</v>
      </c>
      <c r="BG5083" s="50"/>
      <c r="BH5083" s="17">
        <f t="shared" si="1603"/>
        <v>0</v>
      </c>
      <c r="BI5083" s="17">
        <f t="shared" si="1611"/>
        <v>5083</v>
      </c>
      <c r="BJ5083" s="17">
        <f t="shared" si="1609"/>
        <v>5083</v>
      </c>
      <c r="BK5083" s="150">
        <f t="shared" si="1610"/>
        <v>34104</v>
      </c>
      <c r="BL5083" s="50" t="e">
        <f t="shared" ca="1" si="1604"/>
        <v>#NAME?</v>
      </c>
      <c r="BM5083" s="50" t="e">
        <f t="shared" ca="1" si="1605"/>
        <v>#NAME?</v>
      </c>
      <c r="BN5083" s="50" t="e">
        <f t="shared" ca="1" si="1606"/>
        <v>#NAME?</v>
      </c>
    </row>
    <row r="5084" spans="1:66" x14ac:dyDescent="0.35">
      <c r="A5084" s="48">
        <v>34105</v>
      </c>
      <c r="B5084" s="17">
        <v>1993</v>
      </c>
      <c r="C5084" s="17">
        <v>5</v>
      </c>
      <c r="D5084" s="17">
        <v>136</v>
      </c>
      <c r="E5084" s="17">
        <v>16</v>
      </c>
      <c r="F5084" s="17">
        <v>1</v>
      </c>
      <c r="G5084" s="50">
        <v>4.0999999999999996</v>
      </c>
      <c r="H5084" s="32">
        <v>3.3178412027572812</v>
      </c>
      <c r="I5084" s="50">
        <v>2.3333333333333335</v>
      </c>
      <c r="J5084" s="13">
        <v>0.2</v>
      </c>
      <c r="K5084" s="13">
        <f t="shared" si="1592"/>
        <v>0.2</v>
      </c>
      <c r="L5084" s="13">
        <f t="shared" si="1593"/>
        <v>0</v>
      </c>
      <c r="M5084" s="13" t="e">
        <f ca="1">CalcTable[[#This Row],[IWC]]-AE5083</f>
        <v>#NAME?</v>
      </c>
      <c r="N5084" s="13" t="e">
        <f ca="1">IF(CalcTable[[#This Row],[Day of Year]]&lt;123,FCAP,AE5083)</f>
        <v>#NAME?</v>
      </c>
      <c r="O5084" s="17" t="e">
        <f ca="1">IF(IRR_DRIP,5,COUNTIF('IDET Wind Values'!C5068:G5068,"&lt;="&amp;IRR_MAXWIND))</f>
        <v>#NAME?</v>
      </c>
      <c r="P5084" s="13" t="e">
        <f ca="1">CalcTable[[#This Row],[ET_o]]*KL</f>
        <v>#NAME?</v>
      </c>
      <c r="Q5084" s="13" t="e">
        <f ca="1">IF(WILTPT&lt;=0,1,MAX(0,MIN(1,(CalcTable[[#This Row],[IWC]]-WILTPT)/(MAD-WILTPT))))</f>
        <v>#NAME?</v>
      </c>
      <c r="R5084" s="13" t="e">
        <f ca="1">CalcTable[[#This Row],[ETMult]]*CalcTable[[#This Row],[ETb]]</f>
        <v>#NAME?</v>
      </c>
      <c r="S5084" s="13" t="b">
        <f>INDEX(IRR_LIST,CalcTable[[#This Row],[Day of Week]]+1)</f>
        <v>1</v>
      </c>
      <c r="T5084" s="13">
        <f t="shared" ca="1" si="1594"/>
        <v>0</v>
      </c>
      <c r="U5084" s="13" t="b">
        <f ca="1">IF(CalcTable[[#This Row],[IrrPrecip]]&gt;=IC_MM,FALSE,TRUE)</f>
        <v>1</v>
      </c>
      <c r="V5084" s="13" t="b">
        <f t="shared" si="1595"/>
        <v>1</v>
      </c>
      <c r="W5084" s="13" t="e">
        <f ca="1">IF(AND(IRR_DRIP=FALSE,CalcTable[[#This Row],[IrrHours]]&lt;=0),FALSE,TRUE)</f>
        <v>#NAME?</v>
      </c>
      <c r="X5084" s="13" t="e">
        <f ca="1">AND(CalcTable[[#This Row],[IrrDay]],CalcTable[[#This Row],[IrrRain]],CalcTable[[#This Row],[IrrWarm]],CalcTable[[#This Row],[IrrWindy]])</f>
        <v>#NAME?</v>
      </c>
      <c r="Y5084" s="13" t="e">
        <f t="shared" ca="1" si="1596"/>
        <v>#NAME?</v>
      </c>
      <c r="Z5084" s="13" t="e">
        <f ca="1">CalcTable[[#This Row],[IrrHours]]/5</f>
        <v>#NAME?</v>
      </c>
      <c r="AA5084" s="13" t="e">
        <f ca="1">IF(CalcTable[[#This Row],[IrrFlag]]=FALSE,0,MAX(0,CalcTable[[#This Row],[VolRednWind]]*(FCAP*IRR_TARGET-CalcTable[[#This Row],[IWC]])))</f>
        <v>#NAME?</v>
      </c>
      <c r="AB5084" s="13" t="e">
        <f ca="1">CalcTable[[#This Row],[IWC]]+CalcTable[[#This Row],[Eff Precip]]+CalcTable[[#This Row],[IrrAmt]]-CalcTable[[#This Row],[AET]]</f>
        <v>#NAME?</v>
      </c>
      <c r="AC5084" s="13" t="e">
        <f ca="1">IF(CalcTable[[#This Row],[PWC]]&gt;FCAP,MIN(24*PERC,MIN(SAT,CalcTable[[#This Row],[PWC]])-FCAP),0)</f>
        <v>#NAME?</v>
      </c>
      <c r="AD5084" s="13" t="e">
        <f ca="1">IF(CalcTable[[#This Row],[PWC]]&gt;SAT,CalcTable[[#This Row],[PWC]]-SAT,0)</f>
        <v>#NAME?</v>
      </c>
      <c r="AE5084" s="13" t="e">
        <f ca="1">CalcTable[[#This Row],[PWC]]-CalcTable[[#This Row],[PercAmt]]-CalcTable[[#This Row],[Runoff]]</f>
        <v>#NAME?</v>
      </c>
      <c r="AF5084" s="13" t="e">
        <f ca="1">CalcTable[[#This Row],[IrrAmt]]/1000*CUR_IRR_AREA*10000/IRR_EFF</f>
        <v>#NAME?</v>
      </c>
      <c r="AG5084" s="147"/>
      <c r="AH5084" s="13"/>
      <c r="AI5084" s="50">
        <v>6.2767069192103486</v>
      </c>
      <c r="AJ5084" s="50">
        <v>7.1894376726166822</v>
      </c>
      <c r="AK5084" s="50">
        <v>0</v>
      </c>
      <c r="AL5084" s="50">
        <v>0</v>
      </c>
      <c r="AM5084" s="50"/>
      <c r="AN5084" s="50"/>
      <c r="AO5084" s="50"/>
      <c r="AP5084" s="50"/>
      <c r="AQ5084" s="50"/>
      <c r="AR5084" s="50"/>
      <c r="AS5084" s="50"/>
      <c r="AT5084" s="50"/>
      <c r="AU5084" s="50"/>
      <c r="AV5084" s="50"/>
      <c r="AW5084" s="50"/>
      <c r="AX5084" s="50">
        <f t="shared" si="1607"/>
        <v>13.466144591827032</v>
      </c>
      <c r="AY5084" s="50"/>
      <c r="AZ5084" s="50">
        <f t="shared" si="1597"/>
        <v>302.9485398785078</v>
      </c>
      <c r="BA5084" s="50">
        <f t="shared" si="1598"/>
        <v>489.61932141942174</v>
      </c>
      <c r="BB5084" s="50">
        <f t="shared" si="1599"/>
        <v>506.62041393781328</v>
      </c>
      <c r="BC5084" s="17">
        <f t="shared" si="1600"/>
        <v>19935</v>
      </c>
      <c r="BD5084" s="50">
        <f t="shared" si="1601"/>
        <v>13.466144591827032</v>
      </c>
      <c r="BE5084" s="50">
        <f t="shared" si="1602"/>
        <v>302.9485398785078</v>
      </c>
      <c r="BF5084" s="50">
        <f t="shared" si="1608"/>
        <v>495.52736977204228</v>
      </c>
      <c r="BG5084" s="50"/>
      <c r="BH5084" s="17">
        <f t="shared" si="1603"/>
        <v>0</v>
      </c>
      <c r="BI5084" s="17">
        <f t="shared" si="1611"/>
        <v>5084</v>
      </c>
      <c r="BJ5084" s="17">
        <f t="shared" si="1609"/>
        <v>5084</v>
      </c>
      <c r="BK5084" s="150">
        <f t="shared" si="1610"/>
        <v>34105</v>
      </c>
      <c r="BL5084" s="50" t="e">
        <f t="shared" ca="1" si="1604"/>
        <v>#NAME?</v>
      </c>
      <c r="BM5084" s="50" t="e">
        <f t="shared" ca="1" si="1605"/>
        <v>#NAME?</v>
      </c>
      <c r="BN5084" s="50" t="e">
        <f t="shared" ca="1" si="1606"/>
        <v>#NAME?</v>
      </c>
    </row>
    <row r="5085" spans="1:66" x14ac:dyDescent="0.35">
      <c r="A5085" s="48">
        <v>34106</v>
      </c>
      <c r="B5085" s="17">
        <v>1993</v>
      </c>
      <c r="C5085" s="17">
        <v>5</v>
      </c>
      <c r="D5085" s="17">
        <v>137</v>
      </c>
      <c r="E5085" s="17">
        <v>17</v>
      </c>
      <c r="F5085" s="17">
        <v>2</v>
      </c>
      <c r="G5085" s="50">
        <v>4.5999999999999996</v>
      </c>
      <c r="H5085" s="32">
        <v>3.8381508983585126</v>
      </c>
      <c r="I5085" s="50">
        <v>7.666666666666667</v>
      </c>
      <c r="J5085" s="13">
        <v>0</v>
      </c>
      <c r="K5085" s="13">
        <f t="shared" si="1592"/>
        <v>0</v>
      </c>
      <c r="L5085" s="13">
        <f t="shared" si="1593"/>
        <v>0</v>
      </c>
      <c r="M5085" s="13" t="e">
        <f ca="1">CalcTable[[#This Row],[IWC]]-AE5084</f>
        <v>#NAME?</v>
      </c>
      <c r="N5085" s="13" t="e">
        <f ca="1">IF(CalcTable[[#This Row],[Day of Year]]&lt;123,FCAP,AE5084)</f>
        <v>#NAME?</v>
      </c>
      <c r="O5085" s="17" t="e">
        <f ca="1">IF(IRR_DRIP,5,COUNTIF('IDET Wind Values'!C5069:G5069,"&lt;="&amp;IRR_MAXWIND))</f>
        <v>#NAME?</v>
      </c>
      <c r="P5085" s="13" t="e">
        <f ca="1">CalcTable[[#This Row],[ET_o]]*KL</f>
        <v>#NAME?</v>
      </c>
      <c r="Q5085" s="13" t="e">
        <f ca="1">IF(WILTPT&lt;=0,1,MAX(0,MIN(1,(CalcTable[[#This Row],[IWC]]-WILTPT)/(MAD-WILTPT))))</f>
        <v>#NAME?</v>
      </c>
      <c r="R5085" s="13" t="e">
        <f ca="1">CalcTable[[#This Row],[ETMult]]*CalcTable[[#This Row],[ETb]]</f>
        <v>#NAME?</v>
      </c>
      <c r="S5085" s="13" t="b">
        <f>INDEX(IRR_LIST,CalcTable[[#This Row],[Day of Week]]+1)</f>
        <v>0</v>
      </c>
      <c r="T5085" s="13">
        <f t="shared" ca="1" si="1594"/>
        <v>0.2</v>
      </c>
      <c r="U5085" s="13" t="b">
        <f ca="1">IF(CalcTable[[#This Row],[IrrPrecip]]&gt;=IC_MM,FALSE,TRUE)</f>
        <v>1</v>
      </c>
      <c r="V5085" s="13" t="b">
        <f t="shared" si="1595"/>
        <v>1</v>
      </c>
      <c r="W5085" s="13" t="e">
        <f ca="1">IF(AND(IRR_DRIP=FALSE,CalcTable[[#This Row],[IrrHours]]&lt;=0),FALSE,TRUE)</f>
        <v>#NAME?</v>
      </c>
      <c r="X5085" s="13" t="e">
        <f ca="1">AND(CalcTable[[#This Row],[IrrDay]],CalcTable[[#This Row],[IrrRain]],CalcTable[[#This Row],[IrrWarm]],CalcTable[[#This Row],[IrrWindy]])</f>
        <v>#NAME?</v>
      </c>
      <c r="Y5085" s="13" t="e">
        <f t="shared" ca="1" si="1596"/>
        <v>#NAME?</v>
      </c>
      <c r="Z5085" s="13" t="e">
        <f ca="1">CalcTable[[#This Row],[IrrHours]]/5</f>
        <v>#NAME?</v>
      </c>
      <c r="AA5085" s="13" t="e">
        <f ca="1">IF(CalcTable[[#This Row],[IrrFlag]]=FALSE,0,MAX(0,CalcTable[[#This Row],[VolRednWind]]*(FCAP*IRR_TARGET-CalcTable[[#This Row],[IWC]])))</f>
        <v>#NAME?</v>
      </c>
      <c r="AB5085" s="13" t="e">
        <f ca="1">CalcTable[[#This Row],[IWC]]+CalcTable[[#This Row],[Eff Precip]]+CalcTable[[#This Row],[IrrAmt]]-CalcTable[[#This Row],[AET]]</f>
        <v>#NAME?</v>
      </c>
      <c r="AC5085" s="13" t="e">
        <f ca="1">IF(CalcTable[[#This Row],[PWC]]&gt;FCAP,MIN(24*PERC,MIN(SAT,CalcTable[[#This Row],[PWC]])-FCAP),0)</f>
        <v>#NAME?</v>
      </c>
      <c r="AD5085" s="13" t="e">
        <f ca="1">IF(CalcTable[[#This Row],[PWC]]&gt;SAT,CalcTable[[#This Row],[PWC]]-SAT,0)</f>
        <v>#NAME?</v>
      </c>
      <c r="AE5085" s="13" t="e">
        <f ca="1">CalcTable[[#This Row],[PWC]]-CalcTable[[#This Row],[PercAmt]]-CalcTable[[#This Row],[Runoff]]</f>
        <v>#NAME?</v>
      </c>
      <c r="AF5085" s="13" t="e">
        <f ca="1">CalcTable[[#This Row],[IrrAmt]]/1000*CUR_IRR_AREA*10000/IRR_EFF</f>
        <v>#NAME?</v>
      </c>
      <c r="AG5085" s="147"/>
      <c r="AH5085" s="13"/>
      <c r="AI5085" s="50">
        <v>0</v>
      </c>
      <c r="AJ5085" s="50">
        <v>0</v>
      </c>
      <c r="AK5085" s="50">
        <v>3.8022501292132063</v>
      </c>
      <c r="AL5085" s="50">
        <v>5.8841238994669105</v>
      </c>
      <c r="AM5085" s="50"/>
      <c r="AN5085" s="50"/>
      <c r="AO5085" s="50"/>
      <c r="AP5085" s="50"/>
      <c r="AQ5085" s="50"/>
      <c r="AR5085" s="50"/>
      <c r="AS5085" s="50"/>
      <c r="AT5085" s="50"/>
      <c r="AU5085" s="50"/>
      <c r="AV5085" s="50"/>
      <c r="AW5085" s="50"/>
      <c r="AX5085" s="50">
        <f t="shared" si="1607"/>
        <v>9.6863740286801168</v>
      </c>
      <c r="AY5085" s="50"/>
      <c r="AZ5085" s="50">
        <f t="shared" si="1597"/>
        <v>228.36730294615643</v>
      </c>
      <c r="BA5085" s="50">
        <f t="shared" si="1598"/>
        <v>351.61314898059004</v>
      </c>
      <c r="BB5085" s="50">
        <f t="shared" si="1599"/>
        <v>362.48778245421659</v>
      </c>
      <c r="BC5085" s="17">
        <f t="shared" si="1600"/>
        <v>19935</v>
      </c>
      <c r="BD5085" s="50">
        <f t="shared" si="1601"/>
        <v>9.6863740286801168</v>
      </c>
      <c r="BE5085" s="50">
        <f t="shared" si="1602"/>
        <v>228.36730294615643</v>
      </c>
      <c r="BF5085" s="50">
        <f t="shared" si="1608"/>
        <v>373.53620854626263</v>
      </c>
      <c r="BG5085" s="50"/>
      <c r="BH5085" s="17">
        <f t="shared" si="1603"/>
        <v>0</v>
      </c>
      <c r="BI5085" s="17">
        <f t="shared" si="1611"/>
        <v>5085</v>
      </c>
      <c r="BJ5085" s="17">
        <f t="shared" si="1609"/>
        <v>5085</v>
      </c>
      <c r="BK5085" s="150">
        <f t="shared" si="1610"/>
        <v>34106</v>
      </c>
      <c r="BL5085" s="50" t="e">
        <f t="shared" ca="1" si="1604"/>
        <v>#NAME?</v>
      </c>
      <c r="BM5085" s="50" t="e">
        <f t="shared" ca="1" si="1605"/>
        <v>#NAME?</v>
      </c>
      <c r="BN5085" s="50" t="e">
        <f t="shared" ca="1" si="1606"/>
        <v>#NAME?</v>
      </c>
    </row>
    <row r="5086" spans="1:66" x14ac:dyDescent="0.35">
      <c r="A5086" s="48">
        <v>34107</v>
      </c>
      <c r="B5086" s="17">
        <v>1993</v>
      </c>
      <c r="C5086" s="17">
        <v>5</v>
      </c>
      <c r="D5086" s="17">
        <v>138</v>
      </c>
      <c r="E5086" s="17">
        <v>18</v>
      </c>
      <c r="F5086" s="17">
        <v>3</v>
      </c>
      <c r="G5086" s="50">
        <v>5.6</v>
      </c>
      <c r="H5086" s="32">
        <v>4.4045578586367951</v>
      </c>
      <c r="I5086" s="50">
        <v>4.333333333333333</v>
      </c>
      <c r="J5086" s="13">
        <v>0</v>
      </c>
      <c r="K5086" s="13">
        <f t="shared" si="1592"/>
        <v>0</v>
      </c>
      <c r="L5086" s="13">
        <f t="shared" si="1593"/>
        <v>0</v>
      </c>
      <c r="M5086" s="13" t="e">
        <f ca="1">CalcTable[[#This Row],[IWC]]-AE5085</f>
        <v>#NAME?</v>
      </c>
      <c r="N5086" s="13" t="e">
        <f ca="1">IF(CalcTable[[#This Row],[Day of Year]]&lt;123,FCAP,AE5085)</f>
        <v>#NAME?</v>
      </c>
      <c r="O5086" s="17" t="e">
        <f ca="1">IF(IRR_DRIP,5,COUNTIF('IDET Wind Values'!C5070:G5070,"&lt;="&amp;IRR_MAXWIND))</f>
        <v>#NAME?</v>
      </c>
      <c r="P5086" s="13" t="e">
        <f ca="1">CalcTable[[#This Row],[ET_o]]*KL</f>
        <v>#NAME?</v>
      </c>
      <c r="Q5086" s="13" t="e">
        <f ca="1">IF(WILTPT&lt;=0,1,MAX(0,MIN(1,(CalcTable[[#This Row],[IWC]]-WILTPT)/(MAD-WILTPT))))</f>
        <v>#NAME?</v>
      </c>
      <c r="R5086" s="13" t="e">
        <f ca="1">CalcTable[[#This Row],[ETMult]]*CalcTable[[#This Row],[ETb]]</f>
        <v>#NAME?</v>
      </c>
      <c r="S5086" s="13" t="b">
        <f>INDEX(IRR_LIST,CalcTable[[#This Row],[Day of Week]]+1)</f>
        <v>1</v>
      </c>
      <c r="T5086" s="13">
        <f t="shared" ca="1" si="1594"/>
        <v>0.2</v>
      </c>
      <c r="U5086" s="13" t="b">
        <f ca="1">IF(CalcTable[[#This Row],[IrrPrecip]]&gt;=IC_MM,FALSE,TRUE)</f>
        <v>1</v>
      </c>
      <c r="V5086" s="13" t="b">
        <f t="shared" si="1595"/>
        <v>1</v>
      </c>
      <c r="W5086" s="13" t="e">
        <f ca="1">IF(AND(IRR_DRIP=FALSE,CalcTable[[#This Row],[IrrHours]]&lt;=0),FALSE,TRUE)</f>
        <v>#NAME?</v>
      </c>
      <c r="X5086" s="13" t="e">
        <f ca="1">AND(CalcTable[[#This Row],[IrrDay]],CalcTable[[#This Row],[IrrRain]],CalcTable[[#This Row],[IrrWarm]],CalcTable[[#This Row],[IrrWindy]])</f>
        <v>#NAME?</v>
      </c>
      <c r="Y5086" s="13" t="e">
        <f t="shared" ca="1" si="1596"/>
        <v>#NAME?</v>
      </c>
      <c r="Z5086" s="13" t="e">
        <f ca="1">CalcTable[[#This Row],[IrrHours]]/5</f>
        <v>#NAME?</v>
      </c>
      <c r="AA5086" s="13" t="e">
        <f ca="1">IF(CalcTable[[#This Row],[IrrFlag]]=FALSE,0,MAX(0,CalcTable[[#This Row],[VolRednWind]]*(FCAP*IRR_TARGET-CalcTable[[#This Row],[IWC]])))</f>
        <v>#NAME?</v>
      </c>
      <c r="AB5086" s="13" t="e">
        <f ca="1">CalcTable[[#This Row],[IWC]]+CalcTable[[#This Row],[Eff Precip]]+CalcTable[[#This Row],[IrrAmt]]-CalcTable[[#This Row],[AET]]</f>
        <v>#NAME?</v>
      </c>
      <c r="AC5086" s="13" t="e">
        <f ca="1">IF(CalcTable[[#This Row],[PWC]]&gt;FCAP,MIN(24*PERC,MIN(SAT,CalcTable[[#This Row],[PWC]])-FCAP),0)</f>
        <v>#NAME?</v>
      </c>
      <c r="AD5086" s="13" t="e">
        <f ca="1">IF(CalcTable[[#This Row],[PWC]]&gt;SAT,CalcTable[[#This Row],[PWC]]-SAT,0)</f>
        <v>#NAME?</v>
      </c>
      <c r="AE5086" s="13" t="e">
        <f ca="1">CalcTable[[#This Row],[PWC]]-CalcTable[[#This Row],[PercAmt]]-CalcTable[[#This Row],[Runoff]]</f>
        <v>#NAME?</v>
      </c>
      <c r="AF5086" s="13" t="e">
        <f ca="1">CalcTable[[#This Row],[IrrAmt]]/1000*CUR_IRR_AREA*10000/IRR_EFF</f>
        <v>#NAME?</v>
      </c>
      <c r="AG5086" s="147"/>
      <c r="AH5086" s="13"/>
      <c r="AI5086" s="50">
        <v>1.8294513763808908</v>
      </c>
      <c r="AJ5086" s="50">
        <v>1.9604305838384364</v>
      </c>
      <c r="AK5086" s="50">
        <v>0</v>
      </c>
      <c r="AL5086" s="50">
        <v>0</v>
      </c>
      <c r="AM5086" s="50"/>
      <c r="AN5086" s="50"/>
      <c r="AO5086" s="50"/>
      <c r="AP5086" s="50"/>
      <c r="AQ5086" s="50"/>
      <c r="AR5086" s="50"/>
      <c r="AS5086" s="50"/>
      <c r="AT5086" s="50"/>
      <c r="AU5086" s="50"/>
      <c r="AV5086" s="50"/>
      <c r="AW5086" s="50"/>
      <c r="AX5086" s="50">
        <f t="shared" si="1607"/>
        <v>3.7898819602193274</v>
      </c>
      <c r="AY5086" s="50"/>
      <c r="AZ5086" s="50">
        <f t="shared" si="1597"/>
        <v>84.33791731284721</v>
      </c>
      <c r="BA5086" s="50">
        <f t="shared" si="1598"/>
        <v>136.17295540028547</v>
      </c>
      <c r="BB5086" s="50">
        <f t="shared" si="1599"/>
        <v>140.89119522095334</v>
      </c>
      <c r="BC5086" s="17">
        <f t="shared" si="1600"/>
        <v>19935</v>
      </c>
      <c r="BD5086" s="50">
        <f t="shared" si="1601"/>
        <v>3.7898819602193274</v>
      </c>
      <c r="BE5086" s="50">
        <f t="shared" si="1602"/>
        <v>84.33791731284721</v>
      </c>
      <c r="BF5086" s="50">
        <f t="shared" si="1608"/>
        <v>137.94998435987515</v>
      </c>
      <c r="BG5086" s="50"/>
      <c r="BH5086" s="17">
        <f t="shared" si="1603"/>
        <v>0</v>
      </c>
      <c r="BI5086" s="17">
        <f t="shared" si="1611"/>
        <v>5086</v>
      </c>
      <c r="BJ5086" s="17">
        <f t="shared" si="1609"/>
        <v>5086</v>
      </c>
      <c r="BK5086" s="150">
        <f t="shared" si="1610"/>
        <v>34107</v>
      </c>
      <c r="BL5086" s="50" t="e">
        <f t="shared" ca="1" si="1604"/>
        <v>#NAME?</v>
      </c>
      <c r="BM5086" s="50" t="e">
        <f t="shared" ca="1" si="1605"/>
        <v>#NAME?</v>
      </c>
      <c r="BN5086" s="50" t="e">
        <f t="shared" ca="1" si="1606"/>
        <v>#NAME?</v>
      </c>
    </row>
    <row r="5087" spans="1:66" x14ac:dyDescent="0.35">
      <c r="A5087" s="48">
        <v>34108</v>
      </c>
      <c r="B5087" s="17">
        <v>1993</v>
      </c>
      <c r="C5087" s="17">
        <v>5</v>
      </c>
      <c r="D5087" s="17">
        <v>139</v>
      </c>
      <c r="E5087" s="17">
        <v>19</v>
      </c>
      <c r="F5087" s="17">
        <v>4</v>
      </c>
      <c r="G5087" s="50">
        <v>7.8</v>
      </c>
      <c r="H5087" s="32">
        <v>5.2249792227953398</v>
      </c>
      <c r="I5087" s="50">
        <v>10.333333333333334</v>
      </c>
      <c r="J5087" s="13">
        <v>0</v>
      </c>
      <c r="K5087" s="13">
        <f t="shared" si="1592"/>
        <v>0</v>
      </c>
      <c r="L5087" s="13">
        <f t="shared" si="1593"/>
        <v>0</v>
      </c>
      <c r="M5087" s="13" t="e">
        <f ca="1">CalcTable[[#This Row],[IWC]]-AE5086</f>
        <v>#NAME?</v>
      </c>
      <c r="N5087" s="13" t="e">
        <f ca="1">IF(CalcTable[[#This Row],[Day of Year]]&lt;123,FCAP,AE5086)</f>
        <v>#NAME?</v>
      </c>
      <c r="O5087" s="17" t="e">
        <f ca="1">IF(IRR_DRIP,5,COUNTIF('IDET Wind Values'!C5071:G5071,"&lt;="&amp;IRR_MAXWIND))</f>
        <v>#NAME?</v>
      </c>
      <c r="P5087" s="13" t="e">
        <f ca="1">CalcTable[[#This Row],[ET_o]]*KL</f>
        <v>#NAME?</v>
      </c>
      <c r="Q5087" s="13" t="e">
        <f ca="1">IF(WILTPT&lt;=0,1,MAX(0,MIN(1,(CalcTable[[#This Row],[IWC]]-WILTPT)/(MAD-WILTPT))))</f>
        <v>#NAME?</v>
      </c>
      <c r="R5087" s="13" t="e">
        <f ca="1">CalcTable[[#This Row],[ETMult]]*CalcTable[[#This Row],[ETb]]</f>
        <v>#NAME?</v>
      </c>
      <c r="S5087" s="13" t="b">
        <f>INDEX(IRR_LIST,CalcTable[[#This Row],[Day of Week]]+1)</f>
        <v>0</v>
      </c>
      <c r="T5087" s="13">
        <f t="shared" ca="1" si="1594"/>
        <v>0</v>
      </c>
      <c r="U5087" s="13" t="b">
        <f ca="1">IF(CalcTable[[#This Row],[IrrPrecip]]&gt;=IC_MM,FALSE,TRUE)</f>
        <v>1</v>
      </c>
      <c r="V5087" s="13" t="b">
        <f t="shared" si="1595"/>
        <v>1</v>
      </c>
      <c r="W5087" s="13" t="e">
        <f ca="1">IF(AND(IRR_DRIP=FALSE,CalcTable[[#This Row],[IrrHours]]&lt;=0),FALSE,TRUE)</f>
        <v>#NAME?</v>
      </c>
      <c r="X5087" s="13" t="e">
        <f ca="1">AND(CalcTable[[#This Row],[IrrDay]],CalcTable[[#This Row],[IrrRain]],CalcTable[[#This Row],[IrrWarm]],CalcTable[[#This Row],[IrrWindy]])</f>
        <v>#NAME?</v>
      </c>
      <c r="Y5087" s="13" t="e">
        <f t="shared" ca="1" si="1596"/>
        <v>#NAME?</v>
      </c>
      <c r="Z5087" s="13" t="e">
        <f ca="1">CalcTable[[#This Row],[IrrHours]]/5</f>
        <v>#NAME?</v>
      </c>
      <c r="AA5087" s="13" t="e">
        <f ca="1">IF(CalcTable[[#This Row],[IrrFlag]]=FALSE,0,MAX(0,CalcTable[[#This Row],[VolRednWind]]*(FCAP*IRR_TARGET-CalcTable[[#This Row],[IWC]])))</f>
        <v>#NAME?</v>
      </c>
      <c r="AB5087" s="13" t="e">
        <f ca="1">CalcTable[[#This Row],[IWC]]+CalcTable[[#This Row],[Eff Precip]]+CalcTable[[#This Row],[IrrAmt]]-CalcTable[[#This Row],[AET]]</f>
        <v>#NAME?</v>
      </c>
      <c r="AC5087" s="13" t="e">
        <f ca="1">IF(CalcTable[[#This Row],[PWC]]&gt;FCAP,MIN(24*PERC,MIN(SAT,CalcTable[[#This Row],[PWC]])-FCAP),0)</f>
        <v>#NAME?</v>
      </c>
      <c r="AD5087" s="13" t="e">
        <f ca="1">IF(CalcTable[[#This Row],[PWC]]&gt;SAT,CalcTable[[#This Row],[PWC]]-SAT,0)</f>
        <v>#NAME?</v>
      </c>
      <c r="AE5087" s="13" t="e">
        <f ca="1">CalcTable[[#This Row],[PWC]]-CalcTable[[#This Row],[PercAmt]]-CalcTable[[#This Row],[Runoff]]</f>
        <v>#NAME?</v>
      </c>
      <c r="AF5087" s="13" t="e">
        <f ca="1">CalcTable[[#This Row],[IrrAmt]]/1000*CUR_IRR_AREA*10000/IRR_EFF</f>
        <v>#NAME?</v>
      </c>
      <c r="AG5087" s="147"/>
      <c r="AH5087" s="13"/>
      <c r="AI5087" s="50">
        <v>0</v>
      </c>
      <c r="AJ5087" s="50">
        <v>0</v>
      </c>
      <c r="AK5087" s="50">
        <v>3.2904314091904325</v>
      </c>
      <c r="AL5087" s="50">
        <v>4.7025068222502391</v>
      </c>
      <c r="AM5087" s="50"/>
      <c r="AN5087" s="50"/>
      <c r="AO5087" s="50"/>
      <c r="AP5087" s="50"/>
      <c r="AQ5087" s="50"/>
      <c r="AR5087" s="50"/>
      <c r="AS5087" s="50"/>
      <c r="AT5087" s="50"/>
      <c r="AU5087" s="50"/>
      <c r="AV5087" s="50"/>
      <c r="AW5087" s="50"/>
      <c r="AX5087" s="50">
        <f t="shared" si="1607"/>
        <v>7.9929382314406716</v>
      </c>
      <c r="AY5087" s="50"/>
      <c r="AZ5087" s="50">
        <f t="shared" si="1597"/>
        <v>186.19986078746669</v>
      </c>
      <c r="BA5087" s="50">
        <f t="shared" si="1598"/>
        <v>286.68867454578208</v>
      </c>
      <c r="BB5087" s="50">
        <f t="shared" si="1599"/>
        <v>295.55533458328051</v>
      </c>
      <c r="BC5087" s="17">
        <f t="shared" si="1600"/>
        <v>19935</v>
      </c>
      <c r="BD5087" s="50">
        <f t="shared" si="1601"/>
        <v>7.9929382314406716</v>
      </c>
      <c r="BE5087" s="50">
        <f t="shared" si="1602"/>
        <v>186.19986078746669</v>
      </c>
      <c r="BF5087" s="50">
        <f t="shared" si="1608"/>
        <v>304.56369687385165</v>
      </c>
      <c r="BG5087" s="50"/>
      <c r="BH5087" s="17">
        <f t="shared" si="1603"/>
        <v>0</v>
      </c>
      <c r="BI5087" s="17">
        <f t="shared" si="1611"/>
        <v>5087</v>
      </c>
      <c r="BJ5087" s="17">
        <f t="shared" si="1609"/>
        <v>5087</v>
      </c>
      <c r="BK5087" s="150">
        <f t="shared" si="1610"/>
        <v>34108</v>
      </c>
      <c r="BL5087" s="50" t="e">
        <f t="shared" ca="1" si="1604"/>
        <v>#NAME?</v>
      </c>
      <c r="BM5087" s="50" t="e">
        <f t="shared" ca="1" si="1605"/>
        <v>#NAME?</v>
      </c>
      <c r="BN5087" s="50" t="e">
        <f t="shared" ca="1" si="1606"/>
        <v>#NAME?</v>
      </c>
    </row>
    <row r="5088" spans="1:66" x14ac:dyDescent="0.35">
      <c r="A5088" s="48">
        <v>34109</v>
      </c>
      <c r="B5088" s="17">
        <v>1993</v>
      </c>
      <c r="C5088" s="17">
        <v>5</v>
      </c>
      <c r="D5088" s="17">
        <v>140</v>
      </c>
      <c r="E5088" s="17">
        <v>20</v>
      </c>
      <c r="F5088" s="17">
        <v>5</v>
      </c>
      <c r="G5088" s="50">
        <v>9.6</v>
      </c>
      <c r="H5088" s="32">
        <v>4.4643871594467566</v>
      </c>
      <c r="I5088" s="50">
        <v>7.666666666666667</v>
      </c>
      <c r="J5088" s="13">
        <v>2.6</v>
      </c>
      <c r="K5088" s="13">
        <f t="shared" si="1592"/>
        <v>2.6</v>
      </c>
      <c r="L5088" s="13">
        <f t="shared" si="1593"/>
        <v>0</v>
      </c>
      <c r="M5088" s="13" t="e">
        <f ca="1">CalcTable[[#This Row],[IWC]]-AE5087</f>
        <v>#NAME?</v>
      </c>
      <c r="N5088" s="13" t="e">
        <f ca="1">IF(CalcTable[[#This Row],[Day of Year]]&lt;123,FCAP,AE5087)</f>
        <v>#NAME?</v>
      </c>
      <c r="O5088" s="17" t="e">
        <f ca="1">IF(IRR_DRIP,5,COUNTIF('IDET Wind Values'!C5072:G5072,"&lt;="&amp;IRR_MAXWIND))</f>
        <v>#NAME?</v>
      </c>
      <c r="P5088" s="13" t="e">
        <f ca="1">CalcTable[[#This Row],[ET_o]]*KL</f>
        <v>#NAME?</v>
      </c>
      <c r="Q5088" s="13" t="e">
        <f ca="1">IF(WILTPT&lt;=0,1,MAX(0,MIN(1,(CalcTable[[#This Row],[IWC]]-WILTPT)/(MAD-WILTPT))))</f>
        <v>#NAME?</v>
      </c>
      <c r="R5088" s="13" t="e">
        <f ca="1">CalcTable[[#This Row],[ETMult]]*CalcTable[[#This Row],[ETb]]</f>
        <v>#NAME?</v>
      </c>
      <c r="S5088" s="13" t="b">
        <f>INDEX(IRR_LIST,CalcTable[[#This Row],[Day of Week]]+1)</f>
        <v>1</v>
      </c>
      <c r="T5088" s="13">
        <f t="shared" ca="1" si="1594"/>
        <v>0</v>
      </c>
      <c r="U5088" s="13" t="b">
        <f ca="1">IF(CalcTable[[#This Row],[IrrPrecip]]&gt;=IC_MM,FALSE,TRUE)</f>
        <v>1</v>
      </c>
      <c r="V5088" s="13" t="b">
        <f t="shared" si="1595"/>
        <v>1</v>
      </c>
      <c r="W5088" s="13" t="e">
        <f ca="1">IF(AND(IRR_DRIP=FALSE,CalcTable[[#This Row],[IrrHours]]&lt;=0),FALSE,TRUE)</f>
        <v>#NAME?</v>
      </c>
      <c r="X5088" s="13" t="e">
        <f ca="1">AND(CalcTable[[#This Row],[IrrDay]],CalcTable[[#This Row],[IrrRain]],CalcTable[[#This Row],[IrrWarm]],CalcTable[[#This Row],[IrrWindy]])</f>
        <v>#NAME?</v>
      </c>
      <c r="Y5088" s="13" t="e">
        <f t="shared" ca="1" si="1596"/>
        <v>#NAME?</v>
      </c>
      <c r="Z5088" s="13" t="e">
        <f ca="1">CalcTable[[#This Row],[IrrHours]]/5</f>
        <v>#NAME?</v>
      </c>
      <c r="AA5088" s="13" t="e">
        <f ca="1">IF(CalcTable[[#This Row],[IrrFlag]]=FALSE,0,MAX(0,CalcTable[[#This Row],[VolRednWind]]*(FCAP*IRR_TARGET-CalcTable[[#This Row],[IWC]])))</f>
        <v>#NAME?</v>
      </c>
      <c r="AB5088" s="13" t="e">
        <f ca="1">CalcTable[[#This Row],[IWC]]+CalcTable[[#This Row],[Eff Precip]]+CalcTable[[#This Row],[IrrAmt]]-CalcTable[[#This Row],[AET]]</f>
        <v>#NAME?</v>
      </c>
      <c r="AC5088" s="13" t="e">
        <f ca="1">IF(CalcTable[[#This Row],[PWC]]&gt;FCAP,MIN(24*PERC,MIN(SAT,CalcTable[[#This Row],[PWC]])-FCAP),0)</f>
        <v>#NAME?</v>
      </c>
      <c r="AD5088" s="13" t="e">
        <f ca="1">IF(CalcTable[[#This Row],[PWC]]&gt;SAT,CalcTable[[#This Row],[PWC]]-SAT,0)</f>
        <v>#NAME?</v>
      </c>
      <c r="AE5088" s="13" t="e">
        <f ca="1">CalcTable[[#This Row],[PWC]]-CalcTable[[#This Row],[PercAmt]]-CalcTable[[#This Row],[Runoff]]</f>
        <v>#NAME?</v>
      </c>
      <c r="AF5088" s="13" t="e">
        <f ca="1">CalcTable[[#This Row],[IrrAmt]]/1000*CUR_IRR_AREA*10000/IRR_EFF</f>
        <v>#NAME?</v>
      </c>
      <c r="AG5088" s="147"/>
      <c r="AH5088" s="13"/>
      <c r="AI5088" s="50">
        <v>8.4103366640969792</v>
      </c>
      <c r="AJ5088" s="50">
        <v>8.7494389754137512</v>
      </c>
      <c r="AK5088" s="50">
        <v>0</v>
      </c>
      <c r="AL5088" s="50">
        <v>0</v>
      </c>
      <c r="AM5088" s="50"/>
      <c r="AN5088" s="50"/>
      <c r="AO5088" s="50"/>
      <c r="AP5088" s="50"/>
      <c r="AQ5088" s="50"/>
      <c r="AR5088" s="50"/>
      <c r="AS5088" s="50"/>
      <c r="AT5088" s="50"/>
      <c r="AU5088" s="50"/>
      <c r="AV5088" s="50"/>
      <c r="AW5088" s="50"/>
      <c r="AX5088" s="50">
        <f t="shared" si="1607"/>
        <v>17.15977563951073</v>
      </c>
      <c r="AY5088" s="50"/>
      <c r="AZ5088" s="50">
        <f t="shared" si="1597"/>
        <v>380.00181435222578</v>
      </c>
      <c r="BA5088" s="50">
        <f t="shared" si="1598"/>
        <v>613.28547838003544</v>
      </c>
      <c r="BB5088" s="50">
        <f t="shared" si="1599"/>
        <v>634.51450507013487</v>
      </c>
      <c r="BC5088" s="17">
        <f t="shared" si="1600"/>
        <v>19935</v>
      </c>
      <c r="BD5088" s="50">
        <f t="shared" si="1601"/>
        <v>17.15977563951073</v>
      </c>
      <c r="BE5088" s="50">
        <f t="shared" si="1602"/>
        <v>380.00181435222578</v>
      </c>
      <c r="BF5088" s="50">
        <f t="shared" si="1608"/>
        <v>621.56199746028574</v>
      </c>
      <c r="BG5088" s="50"/>
      <c r="BH5088" s="17">
        <f t="shared" si="1603"/>
        <v>0</v>
      </c>
      <c r="BI5088" s="17">
        <f t="shared" si="1611"/>
        <v>5088</v>
      </c>
      <c r="BJ5088" s="17">
        <f t="shared" si="1609"/>
        <v>5088</v>
      </c>
      <c r="BK5088" s="150">
        <f t="shared" si="1610"/>
        <v>34109</v>
      </c>
      <c r="BL5088" s="50" t="e">
        <f t="shared" ca="1" si="1604"/>
        <v>#NAME?</v>
      </c>
      <c r="BM5088" s="50" t="e">
        <f t="shared" ca="1" si="1605"/>
        <v>#NAME?</v>
      </c>
      <c r="BN5088" s="50" t="e">
        <f t="shared" ca="1" si="1606"/>
        <v>#NAME?</v>
      </c>
    </row>
    <row r="5089" spans="1:66" x14ac:dyDescent="0.35">
      <c r="A5089" s="48">
        <v>34110</v>
      </c>
      <c r="B5089" s="17">
        <v>1993</v>
      </c>
      <c r="C5089" s="17">
        <v>5</v>
      </c>
      <c r="D5089" s="17">
        <v>141</v>
      </c>
      <c r="E5089" s="17">
        <v>21</v>
      </c>
      <c r="F5089" s="17">
        <v>6</v>
      </c>
      <c r="G5089" s="50">
        <v>6.9</v>
      </c>
      <c r="H5089" s="32">
        <v>4.4055951919712024</v>
      </c>
      <c r="I5089" s="50">
        <v>9.5</v>
      </c>
      <c r="J5089" s="13">
        <v>0.5</v>
      </c>
      <c r="K5089" s="13">
        <f t="shared" si="1592"/>
        <v>0.5</v>
      </c>
      <c r="L5089" s="13">
        <f t="shared" si="1593"/>
        <v>0</v>
      </c>
      <c r="M5089" s="13" t="e">
        <f ca="1">CalcTable[[#This Row],[IWC]]-AE5088</f>
        <v>#NAME?</v>
      </c>
      <c r="N5089" s="13" t="e">
        <f ca="1">IF(CalcTable[[#This Row],[Day of Year]]&lt;123,FCAP,AE5088)</f>
        <v>#NAME?</v>
      </c>
      <c r="O5089" s="17" t="e">
        <f ca="1">IF(IRR_DRIP,5,COUNTIF('IDET Wind Values'!C5073:G5073,"&lt;="&amp;IRR_MAXWIND))</f>
        <v>#NAME?</v>
      </c>
      <c r="P5089" s="13" t="e">
        <f ca="1">CalcTable[[#This Row],[ET_o]]*KL</f>
        <v>#NAME?</v>
      </c>
      <c r="Q5089" s="13" t="e">
        <f ca="1">IF(WILTPT&lt;=0,1,MAX(0,MIN(1,(CalcTable[[#This Row],[IWC]]-WILTPT)/(MAD-WILTPT))))</f>
        <v>#NAME?</v>
      </c>
      <c r="R5089" s="13" t="e">
        <f ca="1">CalcTable[[#This Row],[ETMult]]*CalcTable[[#This Row],[ETb]]</f>
        <v>#NAME?</v>
      </c>
      <c r="S5089" s="13" t="b">
        <f>INDEX(IRR_LIST,CalcTable[[#This Row],[Day of Week]]+1)</f>
        <v>0</v>
      </c>
      <c r="T5089" s="13">
        <f t="shared" ca="1" si="1594"/>
        <v>2.6</v>
      </c>
      <c r="U5089" s="13" t="b">
        <f ca="1">IF(CalcTable[[#This Row],[IrrPrecip]]&gt;=IC_MM,FALSE,TRUE)</f>
        <v>1</v>
      </c>
      <c r="V5089" s="13" t="b">
        <f t="shared" si="1595"/>
        <v>1</v>
      </c>
      <c r="W5089" s="13" t="e">
        <f ca="1">IF(AND(IRR_DRIP=FALSE,CalcTable[[#This Row],[IrrHours]]&lt;=0),FALSE,TRUE)</f>
        <v>#NAME?</v>
      </c>
      <c r="X5089" s="13" t="e">
        <f ca="1">AND(CalcTable[[#This Row],[IrrDay]],CalcTable[[#This Row],[IrrRain]],CalcTable[[#This Row],[IrrWarm]],CalcTable[[#This Row],[IrrWindy]])</f>
        <v>#NAME?</v>
      </c>
      <c r="Y5089" s="13" t="e">
        <f t="shared" ca="1" si="1596"/>
        <v>#NAME?</v>
      </c>
      <c r="Z5089" s="13" t="e">
        <f ca="1">CalcTable[[#This Row],[IrrHours]]/5</f>
        <v>#NAME?</v>
      </c>
      <c r="AA5089" s="13" t="e">
        <f ca="1">IF(CalcTable[[#This Row],[IrrFlag]]=FALSE,0,MAX(0,CalcTable[[#This Row],[VolRednWind]]*(FCAP*IRR_TARGET-CalcTable[[#This Row],[IWC]])))</f>
        <v>#NAME?</v>
      </c>
      <c r="AB5089" s="13" t="e">
        <f ca="1">CalcTable[[#This Row],[IWC]]+CalcTable[[#This Row],[Eff Precip]]+CalcTable[[#This Row],[IrrAmt]]-CalcTable[[#This Row],[AET]]</f>
        <v>#NAME?</v>
      </c>
      <c r="AC5089" s="13" t="e">
        <f ca="1">IF(CalcTable[[#This Row],[PWC]]&gt;FCAP,MIN(24*PERC,MIN(SAT,CalcTable[[#This Row],[PWC]])-FCAP),0)</f>
        <v>#NAME?</v>
      </c>
      <c r="AD5089" s="13" t="e">
        <f ca="1">IF(CalcTable[[#This Row],[PWC]]&gt;SAT,CalcTable[[#This Row],[PWC]]-SAT,0)</f>
        <v>#NAME?</v>
      </c>
      <c r="AE5089" s="13" t="e">
        <f ca="1">CalcTable[[#This Row],[PWC]]-CalcTable[[#This Row],[PercAmt]]-CalcTable[[#This Row],[Runoff]]</f>
        <v>#NAME?</v>
      </c>
      <c r="AF5089" s="13" t="e">
        <f ca="1">CalcTable[[#This Row],[IrrAmt]]/1000*CUR_IRR_AREA*10000/IRR_EFF</f>
        <v>#NAME?</v>
      </c>
      <c r="AG5089" s="147"/>
      <c r="AH5089" s="13"/>
      <c r="AI5089" s="50">
        <v>0</v>
      </c>
      <c r="AJ5089" s="50">
        <v>0</v>
      </c>
      <c r="AK5089" s="50">
        <v>0</v>
      </c>
      <c r="AL5089" s="50">
        <v>5.329151510233153</v>
      </c>
      <c r="AM5089" s="50"/>
      <c r="AN5089" s="50"/>
      <c r="AO5089" s="50"/>
      <c r="AP5089" s="50"/>
      <c r="AQ5089" s="50"/>
      <c r="AR5089" s="50"/>
      <c r="AS5089" s="50"/>
      <c r="AT5089" s="50"/>
      <c r="AU5089" s="50"/>
      <c r="AV5089" s="50"/>
      <c r="AW5089" s="50"/>
      <c r="AX5089" s="50">
        <f t="shared" si="1607"/>
        <v>5.329151510233153</v>
      </c>
      <c r="AY5089" s="50"/>
      <c r="AZ5089" s="50">
        <f t="shared" si="1597"/>
        <v>156.32177763350583</v>
      </c>
      <c r="BA5089" s="50">
        <f t="shared" si="1598"/>
        <v>240.68591159444549</v>
      </c>
      <c r="BB5089" s="50">
        <f t="shared" si="1599"/>
        <v>248.12980576746961</v>
      </c>
      <c r="BC5089" s="17">
        <f t="shared" si="1600"/>
        <v>19935</v>
      </c>
      <c r="BD5089" s="50">
        <f t="shared" si="1601"/>
        <v>5.329151510233153</v>
      </c>
      <c r="BE5089" s="50">
        <f t="shared" si="1602"/>
        <v>156.32177763350583</v>
      </c>
      <c r="BF5089" s="50">
        <f t="shared" si="1608"/>
        <v>255.69266430492081</v>
      </c>
      <c r="BG5089" s="50"/>
      <c r="BH5089" s="17">
        <f t="shared" si="1603"/>
        <v>0</v>
      </c>
      <c r="BI5089" s="17">
        <f t="shared" si="1611"/>
        <v>5089</v>
      </c>
      <c r="BJ5089" s="17">
        <f t="shared" si="1609"/>
        <v>5089</v>
      </c>
      <c r="BK5089" s="150">
        <f t="shared" si="1610"/>
        <v>34110</v>
      </c>
      <c r="BL5089" s="50" t="e">
        <f t="shared" ca="1" si="1604"/>
        <v>#NAME?</v>
      </c>
      <c r="BM5089" s="50" t="e">
        <f t="shared" ca="1" si="1605"/>
        <v>#NAME?</v>
      </c>
      <c r="BN5089" s="50" t="e">
        <f t="shared" ca="1" si="1606"/>
        <v>#NAME?</v>
      </c>
    </row>
    <row r="5090" spans="1:66" x14ac:dyDescent="0.35">
      <c r="A5090" s="48">
        <v>34111</v>
      </c>
      <c r="B5090" s="17">
        <v>1993</v>
      </c>
      <c r="C5090" s="17">
        <v>5</v>
      </c>
      <c r="D5090" s="17">
        <v>142</v>
      </c>
      <c r="E5090" s="17">
        <v>22</v>
      </c>
      <c r="F5090" s="17">
        <v>7</v>
      </c>
      <c r="G5090" s="50">
        <v>6.8</v>
      </c>
      <c r="H5090" s="32">
        <v>2.2419871310112724</v>
      </c>
      <c r="I5090" s="50">
        <v>12</v>
      </c>
      <c r="J5090" s="13">
        <v>21.8</v>
      </c>
      <c r="K5090" s="13">
        <f t="shared" si="1592"/>
        <v>21.8</v>
      </c>
      <c r="L5090" s="13">
        <f t="shared" si="1593"/>
        <v>12.600000000000001</v>
      </c>
      <c r="M5090" s="13" t="e">
        <f ca="1">CalcTable[[#This Row],[IWC]]-AE5089</f>
        <v>#NAME?</v>
      </c>
      <c r="N5090" s="13" t="e">
        <f ca="1">IF(CalcTable[[#This Row],[Day of Year]]&lt;123,FCAP,AE5089)</f>
        <v>#NAME?</v>
      </c>
      <c r="O5090" s="17" t="e">
        <f ca="1">IF(IRR_DRIP,5,COUNTIF('IDET Wind Values'!C5074:G5074,"&lt;="&amp;IRR_MAXWIND))</f>
        <v>#NAME?</v>
      </c>
      <c r="P5090" s="13" t="e">
        <f ca="1">CalcTable[[#This Row],[ET_o]]*KL</f>
        <v>#NAME?</v>
      </c>
      <c r="Q5090" s="13" t="e">
        <f ca="1">IF(WILTPT&lt;=0,1,MAX(0,MIN(1,(CalcTable[[#This Row],[IWC]]-WILTPT)/(MAD-WILTPT))))</f>
        <v>#NAME?</v>
      </c>
      <c r="R5090" s="13" t="e">
        <f ca="1">CalcTable[[#This Row],[ETMult]]*CalcTable[[#This Row],[ETb]]</f>
        <v>#NAME?</v>
      </c>
      <c r="S5090" s="13" t="b">
        <f>INDEX(IRR_LIST,CalcTable[[#This Row],[Day of Week]]+1)</f>
        <v>0</v>
      </c>
      <c r="T5090" s="13">
        <f t="shared" ca="1" si="1594"/>
        <v>3.1</v>
      </c>
      <c r="U5090" s="13" t="b">
        <f ca="1">IF(CalcTable[[#This Row],[IrrPrecip]]&gt;=IC_MM,FALSE,TRUE)</f>
        <v>1</v>
      </c>
      <c r="V5090" s="13" t="b">
        <f t="shared" si="1595"/>
        <v>1</v>
      </c>
      <c r="W5090" s="13" t="e">
        <f ca="1">IF(AND(IRR_DRIP=FALSE,CalcTable[[#This Row],[IrrHours]]&lt;=0),FALSE,TRUE)</f>
        <v>#NAME?</v>
      </c>
      <c r="X5090" s="13" t="e">
        <f ca="1">AND(CalcTable[[#This Row],[IrrDay]],CalcTable[[#This Row],[IrrRain]],CalcTable[[#This Row],[IrrWarm]],CalcTable[[#This Row],[IrrWindy]])</f>
        <v>#NAME?</v>
      </c>
      <c r="Y5090" s="13" t="e">
        <f t="shared" ca="1" si="1596"/>
        <v>#NAME?</v>
      </c>
      <c r="Z5090" s="13" t="e">
        <f ca="1">CalcTable[[#This Row],[IrrHours]]/5</f>
        <v>#NAME?</v>
      </c>
      <c r="AA5090" s="13" t="e">
        <f ca="1">IF(CalcTable[[#This Row],[IrrFlag]]=FALSE,0,MAX(0,CalcTable[[#This Row],[VolRednWind]]*(FCAP*IRR_TARGET-CalcTable[[#This Row],[IWC]])))</f>
        <v>#NAME?</v>
      </c>
      <c r="AB5090" s="13" t="e">
        <f ca="1">CalcTable[[#This Row],[IWC]]+CalcTable[[#This Row],[Eff Precip]]+CalcTable[[#This Row],[IrrAmt]]-CalcTable[[#This Row],[AET]]</f>
        <v>#NAME?</v>
      </c>
      <c r="AC5090" s="13" t="e">
        <f ca="1">IF(CalcTable[[#This Row],[PWC]]&gt;FCAP,MIN(24*PERC,MIN(SAT,CalcTable[[#This Row],[PWC]])-FCAP),0)</f>
        <v>#NAME?</v>
      </c>
      <c r="AD5090" s="13" t="e">
        <f ca="1">IF(CalcTable[[#This Row],[PWC]]&gt;SAT,CalcTable[[#This Row],[PWC]]-SAT,0)</f>
        <v>#NAME?</v>
      </c>
      <c r="AE5090" s="13" t="e">
        <f ca="1">CalcTable[[#This Row],[PWC]]-CalcTable[[#This Row],[PercAmt]]-CalcTable[[#This Row],[Runoff]]</f>
        <v>#NAME?</v>
      </c>
      <c r="AF5090" s="13" t="e">
        <f ca="1">CalcTable[[#This Row],[IrrAmt]]/1000*CUR_IRR_AREA*10000/IRR_EFF</f>
        <v>#NAME?</v>
      </c>
      <c r="AG5090" s="147"/>
      <c r="AH5090" s="13"/>
      <c r="AI5090" s="50">
        <v>0</v>
      </c>
      <c r="AJ5090" s="50">
        <v>0</v>
      </c>
      <c r="AK5090" s="50">
        <v>5.9168307455827156</v>
      </c>
      <c r="AL5090" s="50">
        <v>0</v>
      </c>
      <c r="AM5090" s="50"/>
      <c r="AN5090" s="50"/>
      <c r="AO5090" s="50"/>
      <c r="AP5090" s="50"/>
      <c r="AQ5090" s="50"/>
      <c r="AR5090" s="50"/>
      <c r="AS5090" s="50"/>
      <c r="AT5090" s="50"/>
      <c r="AU5090" s="50"/>
      <c r="AV5090" s="50"/>
      <c r="AW5090" s="50"/>
      <c r="AX5090" s="50">
        <f t="shared" si="1607"/>
        <v>5.9168307455827156</v>
      </c>
      <c r="AY5090" s="50"/>
      <c r="AZ5090" s="50">
        <f t="shared" si="1597"/>
        <v>86.780184268546506</v>
      </c>
      <c r="BA5090" s="50">
        <f t="shared" si="1598"/>
        <v>133.61393450871444</v>
      </c>
      <c r="BB5090" s="50">
        <f t="shared" si="1599"/>
        <v>137.74632423578811</v>
      </c>
      <c r="BC5090" s="17">
        <f t="shared" si="1600"/>
        <v>19935</v>
      </c>
      <c r="BD5090" s="50">
        <f t="shared" si="1601"/>
        <v>5.9168307455827156</v>
      </c>
      <c r="BE5090" s="50">
        <f t="shared" si="1602"/>
        <v>86.780184268546506</v>
      </c>
      <c r="BF5090" s="50">
        <f t="shared" si="1608"/>
        <v>141.9447556214372</v>
      </c>
      <c r="BG5090" s="50"/>
      <c r="BH5090" s="17">
        <f t="shared" si="1603"/>
        <v>0</v>
      </c>
      <c r="BI5090" s="17">
        <f t="shared" si="1611"/>
        <v>5090</v>
      </c>
      <c r="BJ5090" s="17">
        <f t="shared" si="1609"/>
        <v>5090</v>
      </c>
      <c r="BK5090" s="150">
        <f t="shared" si="1610"/>
        <v>34111</v>
      </c>
      <c r="BL5090" s="50" t="e">
        <f t="shared" ca="1" si="1604"/>
        <v>#NAME?</v>
      </c>
      <c r="BM5090" s="50" t="e">
        <f t="shared" ca="1" si="1605"/>
        <v>#NAME?</v>
      </c>
      <c r="BN5090" s="50" t="e">
        <f t="shared" ca="1" si="1606"/>
        <v>#NAME?</v>
      </c>
    </row>
    <row r="5091" spans="1:66" x14ac:dyDescent="0.35">
      <c r="A5091" s="48">
        <v>34112</v>
      </c>
      <c r="B5091" s="17">
        <v>1993</v>
      </c>
      <c r="C5091" s="17">
        <v>5</v>
      </c>
      <c r="D5091" s="17">
        <v>143</v>
      </c>
      <c r="E5091" s="17">
        <v>23</v>
      </c>
      <c r="F5091" s="17">
        <v>1</v>
      </c>
      <c r="G5091" s="50">
        <v>5.6</v>
      </c>
      <c r="H5091" s="32">
        <v>2.6332647439323291</v>
      </c>
      <c r="I5091" s="50">
        <v>5.5</v>
      </c>
      <c r="J5091" s="13">
        <v>1.8</v>
      </c>
      <c r="K5091" s="13">
        <f t="shared" si="1592"/>
        <v>1.8</v>
      </c>
      <c r="L5091" s="13">
        <f t="shared" si="1593"/>
        <v>0</v>
      </c>
      <c r="M5091" s="13" t="e">
        <f ca="1">CalcTable[[#This Row],[IWC]]-AE5090</f>
        <v>#NAME?</v>
      </c>
      <c r="N5091" s="13" t="e">
        <f ca="1">IF(CalcTable[[#This Row],[Day of Year]]&lt;123,FCAP,AE5090)</f>
        <v>#NAME?</v>
      </c>
      <c r="O5091" s="17" t="e">
        <f ca="1">IF(IRR_DRIP,5,COUNTIF('IDET Wind Values'!C5075:G5075,"&lt;="&amp;IRR_MAXWIND))</f>
        <v>#NAME?</v>
      </c>
      <c r="P5091" s="13" t="e">
        <f ca="1">CalcTable[[#This Row],[ET_o]]*KL</f>
        <v>#NAME?</v>
      </c>
      <c r="Q5091" s="13" t="e">
        <f ca="1">IF(WILTPT&lt;=0,1,MAX(0,MIN(1,(CalcTable[[#This Row],[IWC]]-WILTPT)/(MAD-WILTPT))))</f>
        <v>#NAME?</v>
      </c>
      <c r="R5091" s="13" t="e">
        <f ca="1">CalcTable[[#This Row],[ETMult]]*CalcTable[[#This Row],[ETb]]</f>
        <v>#NAME?</v>
      </c>
      <c r="S5091" s="13" t="b">
        <f>INDEX(IRR_LIST,CalcTable[[#This Row],[Day of Week]]+1)</f>
        <v>1</v>
      </c>
      <c r="T5091" s="13">
        <f t="shared" ca="1" si="1594"/>
        <v>22.3</v>
      </c>
      <c r="U5091" s="13" t="b">
        <f ca="1">IF(CalcTable[[#This Row],[IrrPrecip]]&gt;=IC_MM,FALSE,TRUE)</f>
        <v>0</v>
      </c>
      <c r="V5091" s="13" t="b">
        <f t="shared" si="1595"/>
        <v>1</v>
      </c>
      <c r="W5091" s="13" t="e">
        <f ca="1">IF(AND(IRR_DRIP=FALSE,CalcTable[[#This Row],[IrrHours]]&lt;=0),FALSE,TRUE)</f>
        <v>#NAME?</v>
      </c>
      <c r="X5091" s="13" t="e">
        <f ca="1">AND(CalcTable[[#This Row],[IrrDay]],CalcTable[[#This Row],[IrrRain]],CalcTable[[#This Row],[IrrWarm]],CalcTable[[#This Row],[IrrWindy]])</f>
        <v>#NAME?</v>
      </c>
      <c r="Y5091" s="13" t="e">
        <f t="shared" ca="1" si="1596"/>
        <v>#NAME?</v>
      </c>
      <c r="Z5091" s="13" t="e">
        <f ca="1">CalcTable[[#This Row],[IrrHours]]/5</f>
        <v>#NAME?</v>
      </c>
      <c r="AA5091" s="13" t="e">
        <f ca="1">IF(CalcTable[[#This Row],[IrrFlag]]=FALSE,0,MAX(0,CalcTable[[#This Row],[VolRednWind]]*(FCAP*IRR_TARGET-CalcTable[[#This Row],[IWC]])))</f>
        <v>#NAME?</v>
      </c>
      <c r="AB5091" s="13" t="e">
        <f ca="1">CalcTable[[#This Row],[IWC]]+CalcTable[[#This Row],[Eff Precip]]+CalcTable[[#This Row],[IrrAmt]]-CalcTable[[#This Row],[AET]]</f>
        <v>#NAME?</v>
      </c>
      <c r="AC5091" s="13" t="e">
        <f ca="1">IF(CalcTable[[#This Row],[PWC]]&gt;FCAP,MIN(24*PERC,MIN(SAT,CalcTable[[#This Row],[PWC]])-FCAP),0)</f>
        <v>#NAME?</v>
      </c>
      <c r="AD5091" s="13" t="e">
        <f ca="1">IF(CalcTable[[#This Row],[PWC]]&gt;SAT,CalcTable[[#This Row],[PWC]]-SAT,0)</f>
        <v>#NAME?</v>
      </c>
      <c r="AE5091" s="13" t="e">
        <f ca="1">CalcTable[[#This Row],[PWC]]-CalcTable[[#This Row],[PercAmt]]-CalcTable[[#This Row],[Runoff]]</f>
        <v>#NAME?</v>
      </c>
      <c r="AF5091" s="13" t="e">
        <f ca="1">CalcTable[[#This Row],[IrrAmt]]/1000*CUR_IRR_AREA*10000/IRR_EFF</f>
        <v>#NAME?</v>
      </c>
      <c r="AG5091" s="147"/>
      <c r="AH5091" s="13"/>
      <c r="AI5091" s="50">
        <v>0</v>
      </c>
      <c r="AJ5091" s="50">
        <v>0</v>
      </c>
      <c r="AK5091" s="50">
        <v>0</v>
      </c>
      <c r="AL5091" s="50">
        <v>0</v>
      </c>
      <c r="AM5091" s="50"/>
      <c r="AN5091" s="50"/>
      <c r="AO5091" s="50"/>
      <c r="AP5091" s="50"/>
      <c r="AQ5091" s="50"/>
      <c r="AR5091" s="50"/>
      <c r="AS5091" s="50"/>
      <c r="AT5091" s="50"/>
      <c r="AU5091" s="50"/>
      <c r="AV5091" s="50"/>
      <c r="AW5091" s="50"/>
      <c r="AX5091" s="50">
        <f t="shared" si="1607"/>
        <v>0</v>
      </c>
      <c r="AY5091" s="50"/>
      <c r="AZ5091" s="50">
        <f t="shared" si="1597"/>
        <v>0</v>
      </c>
      <c r="BA5091" s="50">
        <f t="shared" si="1598"/>
        <v>0</v>
      </c>
      <c r="BB5091" s="50">
        <f t="shared" si="1599"/>
        <v>0</v>
      </c>
      <c r="BC5091" s="17">
        <f t="shared" si="1600"/>
        <v>19935</v>
      </c>
      <c r="BD5091" s="50">
        <f t="shared" si="1601"/>
        <v>0</v>
      </c>
      <c r="BE5091" s="50">
        <f t="shared" si="1602"/>
        <v>0</v>
      </c>
      <c r="BF5091" s="50">
        <f t="shared" si="1608"/>
        <v>0</v>
      </c>
      <c r="BG5091" s="50"/>
      <c r="BH5091" s="17">
        <f t="shared" si="1603"/>
        <v>0</v>
      </c>
      <c r="BI5091" s="17">
        <f t="shared" si="1611"/>
        <v>5091</v>
      </c>
      <c r="BJ5091" s="17">
        <f t="shared" si="1609"/>
        <v>5091</v>
      </c>
      <c r="BK5091" s="150">
        <f t="shared" si="1610"/>
        <v>34112</v>
      </c>
      <c r="BL5091" s="50" t="e">
        <f t="shared" ca="1" si="1604"/>
        <v>#NAME?</v>
      </c>
      <c r="BM5091" s="50" t="e">
        <f t="shared" ca="1" si="1605"/>
        <v>#NAME?</v>
      </c>
      <c r="BN5091" s="50" t="e">
        <f t="shared" ca="1" si="1606"/>
        <v>#NAME?</v>
      </c>
    </row>
    <row r="5092" spans="1:66" x14ac:dyDescent="0.35">
      <c r="A5092" s="48">
        <v>34113</v>
      </c>
      <c r="B5092" s="17">
        <v>1993</v>
      </c>
      <c r="C5092" s="17">
        <v>5</v>
      </c>
      <c r="D5092" s="17">
        <v>144</v>
      </c>
      <c r="E5092" s="17">
        <v>24</v>
      </c>
      <c r="F5092" s="17">
        <v>2</v>
      </c>
      <c r="G5092" s="50">
        <v>3.5</v>
      </c>
      <c r="H5092" s="32">
        <v>3.5804855752550688</v>
      </c>
      <c r="I5092" s="50">
        <v>1.1666666666666667</v>
      </c>
      <c r="J5092" s="13">
        <v>0</v>
      </c>
      <c r="K5092" s="13">
        <f t="shared" si="1592"/>
        <v>0</v>
      </c>
      <c r="L5092" s="13">
        <f t="shared" si="1593"/>
        <v>0</v>
      </c>
      <c r="M5092" s="13" t="e">
        <f ca="1">CalcTable[[#This Row],[IWC]]-AE5091</f>
        <v>#NAME?</v>
      </c>
      <c r="N5092" s="13" t="e">
        <f ca="1">IF(CalcTable[[#This Row],[Day of Year]]&lt;123,FCAP,AE5091)</f>
        <v>#NAME?</v>
      </c>
      <c r="O5092" s="17" t="e">
        <f ca="1">IF(IRR_DRIP,5,COUNTIF('IDET Wind Values'!C5076:G5076,"&lt;="&amp;IRR_MAXWIND))</f>
        <v>#NAME?</v>
      </c>
      <c r="P5092" s="13" t="e">
        <f ca="1">CalcTable[[#This Row],[ET_o]]*KL</f>
        <v>#NAME?</v>
      </c>
      <c r="Q5092" s="13" t="e">
        <f ca="1">IF(WILTPT&lt;=0,1,MAX(0,MIN(1,(CalcTable[[#This Row],[IWC]]-WILTPT)/(MAD-WILTPT))))</f>
        <v>#NAME?</v>
      </c>
      <c r="R5092" s="13" t="e">
        <f ca="1">CalcTable[[#This Row],[ETMult]]*CalcTable[[#This Row],[ETb]]</f>
        <v>#NAME?</v>
      </c>
      <c r="S5092" s="13" t="b">
        <f>INDEX(IRR_LIST,CalcTable[[#This Row],[Day of Week]]+1)</f>
        <v>0</v>
      </c>
      <c r="T5092" s="13">
        <f t="shared" ca="1" si="1594"/>
        <v>23.6</v>
      </c>
      <c r="U5092" s="13" t="b">
        <f ca="1">IF(CalcTable[[#This Row],[IrrPrecip]]&gt;=IC_MM,FALSE,TRUE)</f>
        <v>0</v>
      </c>
      <c r="V5092" s="13" t="b">
        <f t="shared" si="1595"/>
        <v>1</v>
      </c>
      <c r="W5092" s="13" t="e">
        <f ca="1">IF(AND(IRR_DRIP=FALSE,CalcTable[[#This Row],[IrrHours]]&lt;=0),FALSE,TRUE)</f>
        <v>#NAME?</v>
      </c>
      <c r="X5092" s="13" t="e">
        <f ca="1">AND(CalcTable[[#This Row],[IrrDay]],CalcTable[[#This Row],[IrrRain]],CalcTable[[#This Row],[IrrWarm]],CalcTable[[#This Row],[IrrWindy]])</f>
        <v>#NAME?</v>
      </c>
      <c r="Y5092" s="13" t="e">
        <f t="shared" ca="1" si="1596"/>
        <v>#NAME?</v>
      </c>
      <c r="Z5092" s="13" t="e">
        <f ca="1">CalcTable[[#This Row],[IrrHours]]/5</f>
        <v>#NAME?</v>
      </c>
      <c r="AA5092" s="13" t="e">
        <f ca="1">IF(CalcTable[[#This Row],[IrrFlag]]=FALSE,0,MAX(0,CalcTable[[#This Row],[VolRednWind]]*(FCAP*IRR_TARGET-CalcTable[[#This Row],[IWC]])))</f>
        <v>#NAME?</v>
      </c>
      <c r="AB5092" s="13" t="e">
        <f ca="1">CalcTable[[#This Row],[IWC]]+CalcTable[[#This Row],[Eff Precip]]+CalcTable[[#This Row],[IrrAmt]]-CalcTable[[#This Row],[AET]]</f>
        <v>#NAME?</v>
      </c>
      <c r="AC5092" s="13" t="e">
        <f ca="1">IF(CalcTable[[#This Row],[PWC]]&gt;FCAP,MIN(24*PERC,MIN(SAT,CalcTable[[#This Row],[PWC]])-FCAP),0)</f>
        <v>#NAME?</v>
      </c>
      <c r="AD5092" s="13" t="e">
        <f ca="1">IF(CalcTable[[#This Row],[PWC]]&gt;SAT,CalcTable[[#This Row],[PWC]]-SAT,0)</f>
        <v>#NAME?</v>
      </c>
      <c r="AE5092" s="13" t="e">
        <f ca="1">CalcTable[[#This Row],[PWC]]-CalcTable[[#This Row],[PercAmt]]-CalcTable[[#This Row],[Runoff]]</f>
        <v>#NAME?</v>
      </c>
      <c r="AF5092" s="13" t="e">
        <f ca="1">CalcTable[[#This Row],[IrrAmt]]/1000*CUR_IRR_AREA*10000/IRR_EFF</f>
        <v>#NAME?</v>
      </c>
      <c r="AG5092" s="147"/>
      <c r="AH5092" s="13"/>
      <c r="AI5092" s="50">
        <v>0</v>
      </c>
      <c r="AJ5092" s="50">
        <v>0</v>
      </c>
      <c r="AK5092" s="50">
        <v>0</v>
      </c>
      <c r="AL5092" s="50">
        <v>0</v>
      </c>
      <c r="AM5092" s="50"/>
      <c r="AN5092" s="50"/>
      <c r="AO5092" s="50"/>
      <c r="AP5092" s="50"/>
      <c r="AQ5092" s="50"/>
      <c r="AR5092" s="50"/>
      <c r="AS5092" s="50"/>
      <c r="AT5092" s="50"/>
      <c r="AU5092" s="50"/>
      <c r="AV5092" s="50"/>
      <c r="AW5092" s="50"/>
      <c r="AX5092" s="50">
        <f t="shared" si="1607"/>
        <v>0</v>
      </c>
      <c r="AY5092" s="50"/>
      <c r="AZ5092" s="50">
        <f t="shared" si="1597"/>
        <v>0</v>
      </c>
      <c r="BA5092" s="50">
        <f t="shared" si="1598"/>
        <v>0</v>
      </c>
      <c r="BB5092" s="50">
        <f t="shared" si="1599"/>
        <v>0</v>
      </c>
      <c r="BC5092" s="17">
        <f t="shared" si="1600"/>
        <v>19935</v>
      </c>
      <c r="BD5092" s="50">
        <f t="shared" si="1601"/>
        <v>0</v>
      </c>
      <c r="BE5092" s="50">
        <f t="shared" si="1602"/>
        <v>0</v>
      </c>
      <c r="BF5092" s="50">
        <f t="shared" si="1608"/>
        <v>0</v>
      </c>
      <c r="BG5092" s="50"/>
      <c r="BH5092" s="17">
        <f t="shared" si="1603"/>
        <v>0</v>
      </c>
      <c r="BI5092" s="17">
        <f t="shared" si="1611"/>
        <v>5092</v>
      </c>
      <c r="BJ5092" s="17">
        <f t="shared" si="1609"/>
        <v>5092</v>
      </c>
      <c r="BK5092" s="150">
        <f t="shared" si="1610"/>
        <v>34113</v>
      </c>
      <c r="BL5092" s="50" t="e">
        <f t="shared" ca="1" si="1604"/>
        <v>#NAME?</v>
      </c>
      <c r="BM5092" s="50" t="e">
        <f t="shared" ca="1" si="1605"/>
        <v>#NAME?</v>
      </c>
      <c r="BN5092" s="50" t="e">
        <f t="shared" ca="1" si="1606"/>
        <v>#NAME?</v>
      </c>
    </row>
    <row r="5093" spans="1:66" x14ac:dyDescent="0.35">
      <c r="A5093" s="48">
        <v>34114</v>
      </c>
      <c r="B5093" s="17">
        <v>1993</v>
      </c>
      <c r="C5093" s="17">
        <v>5</v>
      </c>
      <c r="D5093" s="17">
        <v>145</v>
      </c>
      <c r="E5093" s="17">
        <v>25</v>
      </c>
      <c r="F5093" s="17">
        <v>3</v>
      </c>
      <c r="G5093" s="50">
        <v>7.9</v>
      </c>
      <c r="H5093" s="32">
        <v>4.0177157014768285</v>
      </c>
      <c r="I5093" s="50">
        <v>3.6666666666666665</v>
      </c>
      <c r="J5093" s="13">
        <v>0.2</v>
      </c>
      <c r="K5093" s="13">
        <f t="shared" si="1592"/>
        <v>0.2</v>
      </c>
      <c r="L5093" s="13">
        <f t="shared" si="1593"/>
        <v>0</v>
      </c>
      <c r="M5093" s="13" t="e">
        <f ca="1">CalcTable[[#This Row],[IWC]]-AE5092</f>
        <v>#NAME?</v>
      </c>
      <c r="N5093" s="13" t="e">
        <f ca="1">IF(CalcTable[[#This Row],[Day of Year]]&lt;123,FCAP,AE5092)</f>
        <v>#NAME?</v>
      </c>
      <c r="O5093" s="17" t="e">
        <f ca="1">IF(IRR_DRIP,5,COUNTIF('IDET Wind Values'!C5077:G5077,"&lt;="&amp;IRR_MAXWIND))</f>
        <v>#NAME?</v>
      </c>
      <c r="P5093" s="13" t="e">
        <f ca="1">CalcTable[[#This Row],[ET_o]]*KL</f>
        <v>#NAME?</v>
      </c>
      <c r="Q5093" s="13" t="e">
        <f ca="1">IF(WILTPT&lt;=0,1,MAX(0,MIN(1,(CalcTable[[#This Row],[IWC]]-WILTPT)/(MAD-WILTPT))))</f>
        <v>#NAME?</v>
      </c>
      <c r="R5093" s="13" t="e">
        <f ca="1">CalcTable[[#This Row],[ETMult]]*CalcTable[[#This Row],[ETb]]</f>
        <v>#NAME?</v>
      </c>
      <c r="S5093" s="13" t="b">
        <f>INDEX(IRR_LIST,CalcTable[[#This Row],[Day of Week]]+1)</f>
        <v>1</v>
      </c>
      <c r="T5093" s="13">
        <f t="shared" ca="1" si="1594"/>
        <v>1.8</v>
      </c>
      <c r="U5093" s="13" t="b">
        <f ca="1">IF(CalcTable[[#This Row],[IrrPrecip]]&gt;=IC_MM,FALSE,TRUE)</f>
        <v>1</v>
      </c>
      <c r="V5093" s="13" t="b">
        <f t="shared" si="1595"/>
        <v>1</v>
      </c>
      <c r="W5093" s="13" t="e">
        <f ca="1">IF(AND(IRR_DRIP=FALSE,CalcTable[[#This Row],[IrrHours]]&lt;=0),FALSE,TRUE)</f>
        <v>#NAME?</v>
      </c>
      <c r="X5093" s="13" t="e">
        <f ca="1">AND(CalcTable[[#This Row],[IrrDay]],CalcTable[[#This Row],[IrrRain]],CalcTable[[#This Row],[IrrWarm]],CalcTable[[#This Row],[IrrWindy]])</f>
        <v>#NAME?</v>
      </c>
      <c r="Y5093" s="13" t="e">
        <f t="shared" ca="1" si="1596"/>
        <v>#NAME?</v>
      </c>
      <c r="Z5093" s="13" t="e">
        <f ca="1">CalcTable[[#This Row],[IrrHours]]/5</f>
        <v>#NAME?</v>
      </c>
      <c r="AA5093" s="13" t="e">
        <f ca="1">IF(CalcTable[[#This Row],[IrrFlag]]=FALSE,0,MAX(0,CalcTable[[#This Row],[VolRednWind]]*(FCAP*IRR_TARGET-CalcTable[[#This Row],[IWC]])))</f>
        <v>#NAME?</v>
      </c>
      <c r="AB5093" s="13" t="e">
        <f ca="1">CalcTable[[#This Row],[IWC]]+CalcTable[[#This Row],[Eff Precip]]+CalcTable[[#This Row],[IrrAmt]]-CalcTable[[#This Row],[AET]]</f>
        <v>#NAME?</v>
      </c>
      <c r="AC5093" s="13" t="e">
        <f ca="1">IF(CalcTable[[#This Row],[PWC]]&gt;FCAP,MIN(24*PERC,MIN(SAT,CalcTable[[#This Row],[PWC]])-FCAP),0)</f>
        <v>#NAME?</v>
      </c>
      <c r="AD5093" s="13" t="e">
        <f ca="1">IF(CalcTable[[#This Row],[PWC]]&gt;SAT,CalcTable[[#This Row],[PWC]]-SAT,0)</f>
        <v>#NAME?</v>
      </c>
      <c r="AE5093" s="13" t="e">
        <f ca="1">CalcTable[[#This Row],[PWC]]-CalcTable[[#This Row],[PercAmt]]-CalcTable[[#This Row],[Runoff]]</f>
        <v>#NAME?</v>
      </c>
      <c r="AF5093" s="13" t="e">
        <f ca="1">CalcTable[[#This Row],[IrrAmt]]/1000*CUR_IRR_AREA*10000/IRR_EFF</f>
        <v>#NAME?</v>
      </c>
      <c r="AG5093" s="147"/>
      <c r="AH5093" s="13"/>
      <c r="AI5093" s="50">
        <v>3.1030500893724708</v>
      </c>
      <c r="AJ5093" s="50">
        <v>4.4662500893724717</v>
      </c>
      <c r="AK5093" s="50">
        <v>0</v>
      </c>
      <c r="AL5093" s="50">
        <v>0</v>
      </c>
      <c r="AM5093" s="50"/>
      <c r="AN5093" s="50"/>
      <c r="AO5093" s="50"/>
      <c r="AP5093" s="50"/>
      <c r="AQ5093" s="50"/>
      <c r="AR5093" s="50"/>
      <c r="AS5093" s="50"/>
      <c r="AT5093" s="50"/>
      <c r="AU5093" s="50"/>
      <c r="AV5093" s="50"/>
      <c r="AW5093" s="50"/>
      <c r="AX5093" s="50">
        <f t="shared" si="1607"/>
        <v>7.5693001787449425</v>
      </c>
      <c r="AY5093" s="50"/>
      <c r="AZ5093" s="50">
        <f t="shared" si="1597"/>
        <v>176.52140393238875</v>
      </c>
      <c r="BA5093" s="50">
        <f t="shared" si="1598"/>
        <v>286.18362709973815</v>
      </c>
      <c r="BB5093" s="50">
        <f t="shared" si="1599"/>
        <v>296.18904197101909</v>
      </c>
      <c r="BC5093" s="17">
        <f t="shared" si="1600"/>
        <v>19935</v>
      </c>
      <c r="BD5093" s="50">
        <f t="shared" si="1601"/>
        <v>7.5693001787449425</v>
      </c>
      <c r="BE5093" s="50">
        <f t="shared" si="1602"/>
        <v>176.52140393238875</v>
      </c>
      <c r="BF5093" s="50">
        <f t="shared" si="1608"/>
        <v>288.73282252544811</v>
      </c>
      <c r="BG5093" s="50"/>
      <c r="BH5093" s="17">
        <f t="shared" si="1603"/>
        <v>0</v>
      </c>
      <c r="BI5093" s="17">
        <f t="shared" si="1611"/>
        <v>5093</v>
      </c>
      <c r="BJ5093" s="17">
        <f t="shared" si="1609"/>
        <v>5093</v>
      </c>
      <c r="BK5093" s="150">
        <f t="shared" si="1610"/>
        <v>34114</v>
      </c>
      <c r="BL5093" s="50" t="e">
        <f t="shared" ca="1" si="1604"/>
        <v>#NAME?</v>
      </c>
      <c r="BM5093" s="50" t="e">
        <f t="shared" ca="1" si="1605"/>
        <v>#NAME?</v>
      </c>
      <c r="BN5093" s="50" t="e">
        <f t="shared" ca="1" si="1606"/>
        <v>#NAME?</v>
      </c>
    </row>
    <row r="5094" spans="1:66" x14ac:dyDescent="0.35">
      <c r="A5094" s="48">
        <v>34115</v>
      </c>
      <c r="B5094" s="17">
        <v>1993</v>
      </c>
      <c r="C5094" s="17">
        <v>5</v>
      </c>
      <c r="D5094" s="17">
        <v>146</v>
      </c>
      <c r="E5094" s="17">
        <v>26</v>
      </c>
      <c r="F5094" s="17">
        <v>4</v>
      </c>
      <c r="G5094" s="50">
        <v>3.7</v>
      </c>
      <c r="H5094" s="32">
        <v>2.705591107538809</v>
      </c>
      <c r="I5094" s="50">
        <v>8.6666666666666661</v>
      </c>
      <c r="J5094" s="13">
        <v>0</v>
      </c>
      <c r="K5094" s="13">
        <f t="shared" si="1592"/>
        <v>0</v>
      </c>
      <c r="L5094" s="13">
        <f t="shared" si="1593"/>
        <v>0</v>
      </c>
      <c r="M5094" s="13" t="e">
        <f ca="1">CalcTable[[#This Row],[IWC]]-AE5093</f>
        <v>#NAME?</v>
      </c>
      <c r="N5094" s="13" t="e">
        <f ca="1">IF(CalcTable[[#This Row],[Day of Year]]&lt;123,FCAP,AE5093)</f>
        <v>#NAME?</v>
      </c>
      <c r="O5094" s="17" t="e">
        <f ca="1">IF(IRR_DRIP,5,COUNTIF('IDET Wind Values'!C5078:G5078,"&lt;="&amp;IRR_MAXWIND))</f>
        <v>#NAME?</v>
      </c>
      <c r="P5094" s="13" t="e">
        <f ca="1">CalcTable[[#This Row],[ET_o]]*KL</f>
        <v>#NAME?</v>
      </c>
      <c r="Q5094" s="13" t="e">
        <f ca="1">IF(WILTPT&lt;=0,1,MAX(0,MIN(1,(CalcTable[[#This Row],[IWC]]-WILTPT)/(MAD-WILTPT))))</f>
        <v>#NAME?</v>
      </c>
      <c r="R5094" s="13" t="e">
        <f ca="1">CalcTable[[#This Row],[ETMult]]*CalcTable[[#This Row],[ETb]]</f>
        <v>#NAME?</v>
      </c>
      <c r="S5094" s="13" t="b">
        <f>INDEX(IRR_LIST,CalcTable[[#This Row],[Day of Week]]+1)</f>
        <v>0</v>
      </c>
      <c r="T5094" s="13">
        <f t="shared" ca="1" si="1594"/>
        <v>0.2</v>
      </c>
      <c r="U5094" s="13" t="b">
        <f ca="1">IF(CalcTable[[#This Row],[IrrPrecip]]&gt;=IC_MM,FALSE,TRUE)</f>
        <v>1</v>
      </c>
      <c r="V5094" s="13" t="b">
        <f t="shared" si="1595"/>
        <v>1</v>
      </c>
      <c r="W5094" s="13" t="e">
        <f ca="1">IF(AND(IRR_DRIP=FALSE,CalcTable[[#This Row],[IrrHours]]&lt;=0),FALSE,TRUE)</f>
        <v>#NAME?</v>
      </c>
      <c r="X5094" s="13" t="e">
        <f ca="1">AND(CalcTable[[#This Row],[IrrDay]],CalcTable[[#This Row],[IrrRain]],CalcTable[[#This Row],[IrrWarm]],CalcTable[[#This Row],[IrrWindy]])</f>
        <v>#NAME?</v>
      </c>
      <c r="Y5094" s="13" t="e">
        <f t="shared" ca="1" si="1596"/>
        <v>#NAME?</v>
      </c>
      <c r="Z5094" s="13" t="e">
        <f ca="1">CalcTable[[#This Row],[IrrHours]]/5</f>
        <v>#NAME?</v>
      </c>
      <c r="AA5094" s="13" t="e">
        <f ca="1">IF(CalcTable[[#This Row],[IrrFlag]]=FALSE,0,MAX(0,CalcTable[[#This Row],[VolRednWind]]*(FCAP*IRR_TARGET-CalcTable[[#This Row],[IWC]])))</f>
        <v>#NAME?</v>
      </c>
      <c r="AB5094" s="13" t="e">
        <f ca="1">CalcTable[[#This Row],[IWC]]+CalcTable[[#This Row],[Eff Precip]]+CalcTable[[#This Row],[IrrAmt]]-CalcTable[[#This Row],[AET]]</f>
        <v>#NAME?</v>
      </c>
      <c r="AC5094" s="13" t="e">
        <f ca="1">IF(CalcTable[[#This Row],[PWC]]&gt;FCAP,MIN(24*PERC,MIN(SAT,CalcTable[[#This Row],[PWC]])-FCAP),0)</f>
        <v>#NAME?</v>
      </c>
      <c r="AD5094" s="13" t="e">
        <f ca="1">IF(CalcTable[[#This Row],[PWC]]&gt;SAT,CalcTable[[#This Row],[PWC]]-SAT,0)</f>
        <v>#NAME?</v>
      </c>
      <c r="AE5094" s="13" t="e">
        <f ca="1">CalcTable[[#This Row],[PWC]]-CalcTable[[#This Row],[PercAmt]]-CalcTable[[#This Row],[Runoff]]</f>
        <v>#NAME?</v>
      </c>
      <c r="AF5094" s="13" t="e">
        <f ca="1">CalcTable[[#This Row],[IrrAmt]]/1000*CUR_IRR_AREA*10000/IRR_EFF</f>
        <v>#NAME?</v>
      </c>
      <c r="AG5094" s="147"/>
      <c r="AH5094" s="13"/>
      <c r="AI5094" s="50">
        <v>0</v>
      </c>
      <c r="AJ5094" s="50">
        <v>0</v>
      </c>
      <c r="AK5094" s="50">
        <v>1.7110612622730657</v>
      </c>
      <c r="AL5094" s="50">
        <v>7.9073063113653248</v>
      </c>
      <c r="AM5094" s="50"/>
      <c r="AN5094" s="50"/>
      <c r="AO5094" s="50"/>
      <c r="AP5094" s="50"/>
      <c r="AQ5094" s="50"/>
      <c r="AR5094" s="50"/>
      <c r="AS5094" s="50"/>
      <c r="AT5094" s="50"/>
      <c r="AU5094" s="50"/>
      <c r="AV5094" s="50"/>
      <c r="AW5094" s="50"/>
      <c r="AX5094" s="50">
        <f t="shared" si="1607"/>
        <v>9.6183675736383911</v>
      </c>
      <c r="AY5094" s="50"/>
      <c r="AZ5094" s="50">
        <f t="shared" si="1597"/>
        <v>257.04321698005452</v>
      </c>
      <c r="BA5094" s="50">
        <f t="shared" si="1598"/>
        <v>395.76495312802047</v>
      </c>
      <c r="BB5094" s="50">
        <f t="shared" si="1599"/>
        <v>408.0051063175469</v>
      </c>
      <c r="BC5094" s="17">
        <f t="shared" si="1600"/>
        <v>19935</v>
      </c>
      <c r="BD5094" s="50">
        <f t="shared" si="1601"/>
        <v>9.6183675736383911</v>
      </c>
      <c r="BE5094" s="50">
        <f t="shared" si="1602"/>
        <v>257.04321698005452</v>
      </c>
      <c r="BF5094" s="50">
        <f t="shared" si="1608"/>
        <v>420.4408751365861</v>
      </c>
      <c r="BG5094" s="50"/>
      <c r="BH5094" s="17">
        <f t="shared" si="1603"/>
        <v>0</v>
      </c>
      <c r="BI5094" s="17">
        <f t="shared" si="1611"/>
        <v>5094</v>
      </c>
      <c r="BJ5094" s="17">
        <f t="shared" si="1609"/>
        <v>5094</v>
      </c>
      <c r="BK5094" s="150">
        <f t="shared" si="1610"/>
        <v>34115</v>
      </c>
      <c r="BL5094" s="50" t="e">
        <f t="shared" ca="1" si="1604"/>
        <v>#NAME?</v>
      </c>
      <c r="BM5094" s="50" t="e">
        <f t="shared" ca="1" si="1605"/>
        <v>#NAME?</v>
      </c>
      <c r="BN5094" s="50" t="e">
        <f t="shared" ca="1" si="1606"/>
        <v>#NAME?</v>
      </c>
    </row>
    <row r="5095" spans="1:66" x14ac:dyDescent="0.35">
      <c r="A5095" s="48">
        <v>34116</v>
      </c>
      <c r="B5095" s="17">
        <v>1993</v>
      </c>
      <c r="C5095" s="17">
        <v>5</v>
      </c>
      <c r="D5095" s="17">
        <v>147</v>
      </c>
      <c r="E5095" s="17">
        <v>27</v>
      </c>
      <c r="F5095" s="17">
        <v>5</v>
      </c>
      <c r="G5095" s="50">
        <v>4.8</v>
      </c>
      <c r="H5095" s="32">
        <v>2.4664525660965393</v>
      </c>
      <c r="I5095" s="50">
        <v>8.6666666666666661</v>
      </c>
      <c r="J5095" s="13">
        <v>0</v>
      </c>
      <c r="K5095" s="13">
        <f t="shared" si="1592"/>
        <v>0</v>
      </c>
      <c r="L5095" s="13">
        <f t="shared" si="1593"/>
        <v>0</v>
      </c>
      <c r="M5095" s="13" t="e">
        <f ca="1">CalcTable[[#This Row],[IWC]]-AE5094</f>
        <v>#NAME?</v>
      </c>
      <c r="N5095" s="13" t="e">
        <f ca="1">IF(CalcTable[[#This Row],[Day of Year]]&lt;123,FCAP,AE5094)</f>
        <v>#NAME?</v>
      </c>
      <c r="O5095" s="17" t="e">
        <f ca="1">IF(IRR_DRIP,5,COUNTIF('IDET Wind Values'!C5079:G5079,"&lt;="&amp;IRR_MAXWIND))</f>
        <v>#NAME?</v>
      </c>
      <c r="P5095" s="13" t="e">
        <f ca="1">CalcTable[[#This Row],[ET_o]]*KL</f>
        <v>#NAME?</v>
      </c>
      <c r="Q5095" s="13" t="e">
        <f ca="1">IF(WILTPT&lt;=0,1,MAX(0,MIN(1,(CalcTable[[#This Row],[IWC]]-WILTPT)/(MAD-WILTPT))))</f>
        <v>#NAME?</v>
      </c>
      <c r="R5095" s="13" t="e">
        <f ca="1">CalcTable[[#This Row],[ETMult]]*CalcTable[[#This Row],[ETb]]</f>
        <v>#NAME?</v>
      </c>
      <c r="S5095" s="13" t="b">
        <f>INDEX(IRR_LIST,CalcTable[[#This Row],[Day of Week]]+1)</f>
        <v>1</v>
      </c>
      <c r="T5095" s="13">
        <f t="shared" ca="1" si="1594"/>
        <v>0.2</v>
      </c>
      <c r="U5095" s="13" t="b">
        <f ca="1">IF(CalcTable[[#This Row],[IrrPrecip]]&gt;=IC_MM,FALSE,TRUE)</f>
        <v>1</v>
      </c>
      <c r="V5095" s="13" t="b">
        <f t="shared" si="1595"/>
        <v>1</v>
      </c>
      <c r="W5095" s="13" t="e">
        <f ca="1">IF(AND(IRR_DRIP=FALSE,CalcTable[[#This Row],[IrrHours]]&lt;=0),FALSE,TRUE)</f>
        <v>#NAME?</v>
      </c>
      <c r="X5095" s="13" t="e">
        <f ca="1">AND(CalcTable[[#This Row],[IrrDay]],CalcTable[[#This Row],[IrrRain]],CalcTable[[#This Row],[IrrWarm]],CalcTable[[#This Row],[IrrWindy]])</f>
        <v>#NAME?</v>
      </c>
      <c r="Y5095" s="13" t="e">
        <f t="shared" ca="1" si="1596"/>
        <v>#NAME?</v>
      </c>
      <c r="Z5095" s="13" t="e">
        <f ca="1">CalcTable[[#This Row],[IrrHours]]/5</f>
        <v>#NAME?</v>
      </c>
      <c r="AA5095" s="13" t="e">
        <f ca="1">IF(CalcTable[[#This Row],[IrrFlag]]=FALSE,0,MAX(0,CalcTable[[#This Row],[VolRednWind]]*(FCAP*IRR_TARGET-CalcTable[[#This Row],[IWC]])))</f>
        <v>#NAME?</v>
      </c>
      <c r="AB5095" s="13" t="e">
        <f ca="1">CalcTable[[#This Row],[IWC]]+CalcTable[[#This Row],[Eff Precip]]+CalcTable[[#This Row],[IrrAmt]]-CalcTable[[#This Row],[AET]]</f>
        <v>#NAME?</v>
      </c>
      <c r="AC5095" s="13" t="e">
        <f ca="1">IF(CalcTable[[#This Row],[PWC]]&gt;FCAP,MIN(24*PERC,MIN(SAT,CalcTable[[#This Row],[PWC]])-FCAP),0)</f>
        <v>#NAME?</v>
      </c>
      <c r="AD5095" s="13" t="e">
        <f ca="1">IF(CalcTable[[#This Row],[PWC]]&gt;SAT,CalcTable[[#This Row],[PWC]]-SAT,0)</f>
        <v>#NAME?</v>
      </c>
      <c r="AE5095" s="13" t="e">
        <f ca="1">CalcTable[[#This Row],[PWC]]-CalcTable[[#This Row],[PercAmt]]-CalcTable[[#This Row],[Runoff]]</f>
        <v>#NAME?</v>
      </c>
      <c r="AF5095" s="13" t="e">
        <f ca="1">CalcTable[[#This Row],[IrrAmt]]/1000*CUR_IRR_AREA*10000/IRR_EFF</f>
        <v>#NAME?</v>
      </c>
      <c r="AG5095" s="147"/>
      <c r="AH5095" s="13"/>
      <c r="AI5095" s="50">
        <v>0</v>
      </c>
      <c r="AJ5095" s="50">
        <v>0</v>
      </c>
      <c r="AK5095" s="50">
        <v>0</v>
      </c>
      <c r="AL5095" s="50">
        <v>0</v>
      </c>
      <c r="AM5095" s="50"/>
      <c r="AN5095" s="50"/>
      <c r="AO5095" s="50"/>
      <c r="AP5095" s="50"/>
      <c r="AQ5095" s="50"/>
      <c r="AR5095" s="50"/>
      <c r="AS5095" s="50"/>
      <c r="AT5095" s="50"/>
      <c r="AU5095" s="50"/>
      <c r="AV5095" s="50"/>
      <c r="AW5095" s="50"/>
      <c r="AX5095" s="50">
        <f t="shared" si="1607"/>
        <v>0</v>
      </c>
      <c r="AY5095" s="50"/>
      <c r="AZ5095" s="50">
        <f t="shared" si="1597"/>
        <v>0</v>
      </c>
      <c r="BA5095" s="50">
        <f t="shared" si="1598"/>
        <v>0</v>
      </c>
      <c r="BB5095" s="50">
        <f t="shared" si="1599"/>
        <v>0</v>
      </c>
      <c r="BC5095" s="17">
        <f t="shared" si="1600"/>
        <v>19935</v>
      </c>
      <c r="BD5095" s="50">
        <f t="shared" si="1601"/>
        <v>0</v>
      </c>
      <c r="BE5095" s="50">
        <f t="shared" si="1602"/>
        <v>0</v>
      </c>
      <c r="BF5095" s="50">
        <f t="shared" si="1608"/>
        <v>0</v>
      </c>
      <c r="BG5095" s="50"/>
      <c r="BH5095" s="17">
        <f t="shared" si="1603"/>
        <v>0</v>
      </c>
      <c r="BI5095" s="17">
        <f t="shared" si="1611"/>
        <v>5095</v>
      </c>
      <c r="BJ5095" s="17">
        <f t="shared" si="1609"/>
        <v>5095</v>
      </c>
      <c r="BK5095" s="150">
        <f t="shared" si="1610"/>
        <v>34116</v>
      </c>
      <c r="BL5095" s="50" t="e">
        <f t="shared" ca="1" si="1604"/>
        <v>#NAME?</v>
      </c>
      <c r="BM5095" s="50" t="e">
        <f t="shared" ca="1" si="1605"/>
        <v>#NAME?</v>
      </c>
      <c r="BN5095" s="50" t="e">
        <f t="shared" ca="1" si="1606"/>
        <v>#NAME?</v>
      </c>
    </row>
    <row r="5096" spans="1:66" x14ac:dyDescent="0.35">
      <c r="A5096" s="48">
        <v>34117</v>
      </c>
      <c r="B5096" s="17">
        <v>1993</v>
      </c>
      <c r="C5096" s="17">
        <v>5</v>
      </c>
      <c r="D5096" s="17">
        <v>148</v>
      </c>
      <c r="E5096" s="17">
        <v>28</v>
      </c>
      <c r="F5096" s="17">
        <v>6</v>
      </c>
      <c r="G5096" s="50">
        <v>8.1999999999999993</v>
      </c>
      <c r="H5096" s="32">
        <v>4.7473126328843938</v>
      </c>
      <c r="I5096" s="50">
        <v>18</v>
      </c>
      <c r="J5096" s="13">
        <v>1.2</v>
      </c>
      <c r="K5096" s="13">
        <f t="shared" si="1592"/>
        <v>1.2</v>
      </c>
      <c r="L5096" s="13">
        <f t="shared" si="1593"/>
        <v>0</v>
      </c>
      <c r="M5096" s="13" t="e">
        <f ca="1">CalcTable[[#This Row],[IWC]]-AE5095</f>
        <v>#NAME?</v>
      </c>
      <c r="N5096" s="13" t="e">
        <f ca="1">IF(CalcTable[[#This Row],[Day of Year]]&lt;123,FCAP,AE5095)</f>
        <v>#NAME?</v>
      </c>
      <c r="O5096" s="17" t="e">
        <f ca="1">IF(IRR_DRIP,5,COUNTIF('IDET Wind Values'!C5080:G5080,"&lt;="&amp;IRR_MAXWIND))</f>
        <v>#NAME?</v>
      </c>
      <c r="P5096" s="13" t="e">
        <f ca="1">CalcTable[[#This Row],[ET_o]]*KL</f>
        <v>#NAME?</v>
      </c>
      <c r="Q5096" s="13" t="e">
        <f ca="1">IF(WILTPT&lt;=0,1,MAX(0,MIN(1,(CalcTable[[#This Row],[IWC]]-WILTPT)/(MAD-WILTPT))))</f>
        <v>#NAME?</v>
      </c>
      <c r="R5096" s="13" t="e">
        <f ca="1">CalcTable[[#This Row],[ETMult]]*CalcTable[[#This Row],[ETb]]</f>
        <v>#NAME?</v>
      </c>
      <c r="S5096" s="13" t="b">
        <f>INDEX(IRR_LIST,CalcTable[[#This Row],[Day of Week]]+1)</f>
        <v>0</v>
      </c>
      <c r="T5096" s="13">
        <f t="shared" ca="1" si="1594"/>
        <v>0</v>
      </c>
      <c r="U5096" s="13" t="b">
        <f ca="1">IF(CalcTable[[#This Row],[IrrPrecip]]&gt;=IC_MM,FALSE,TRUE)</f>
        <v>1</v>
      </c>
      <c r="V5096" s="13" t="b">
        <f t="shared" si="1595"/>
        <v>1</v>
      </c>
      <c r="W5096" s="13" t="e">
        <f ca="1">IF(AND(IRR_DRIP=FALSE,CalcTable[[#This Row],[IrrHours]]&lt;=0),FALSE,TRUE)</f>
        <v>#NAME?</v>
      </c>
      <c r="X5096" s="13" t="e">
        <f ca="1">AND(CalcTable[[#This Row],[IrrDay]],CalcTable[[#This Row],[IrrRain]],CalcTable[[#This Row],[IrrWarm]],CalcTable[[#This Row],[IrrWindy]])</f>
        <v>#NAME?</v>
      </c>
      <c r="Y5096" s="13" t="e">
        <f t="shared" ca="1" si="1596"/>
        <v>#NAME?</v>
      </c>
      <c r="Z5096" s="13" t="e">
        <f ca="1">CalcTable[[#This Row],[IrrHours]]/5</f>
        <v>#NAME?</v>
      </c>
      <c r="AA5096" s="13" t="e">
        <f ca="1">IF(CalcTable[[#This Row],[IrrFlag]]=FALSE,0,MAX(0,CalcTable[[#This Row],[VolRednWind]]*(FCAP*IRR_TARGET-CalcTable[[#This Row],[IWC]])))</f>
        <v>#NAME?</v>
      </c>
      <c r="AB5096" s="13" t="e">
        <f ca="1">CalcTable[[#This Row],[IWC]]+CalcTable[[#This Row],[Eff Precip]]+CalcTable[[#This Row],[IrrAmt]]-CalcTable[[#This Row],[AET]]</f>
        <v>#NAME?</v>
      </c>
      <c r="AC5096" s="13" t="e">
        <f ca="1">IF(CalcTable[[#This Row],[PWC]]&gt;FCAP,MIN(24*PERC,MIN(SAT,CalcTable[[#This Row],[PWC]])-FCAP),0)</f>
        <v>#NAME?</v>
      </c>
      <c r="AD5096" s="13" t="e">
        <f ca="1">IF(CalcTable[[#This Row],[PWC]]&gt;SAT,CalcTable[[#This Row],[PWC]]-SAT,0)</f>
        <v>#NAME?</v>
      </c>
      <c r="AE5096" s="13" t="e">
        <f ca="1">CalcTable[[#This Row],[PWC]]-CalcTable[[#This Row],[PercAmt]]-CalcTable[[#This Row],[Runoff]]</f>
        <v>#NAME?</v>
      </c>
      <c r="AF5096" s="13" t="e">
        <f ca="1">CalcTable[[#This Row],[IrrAmt]]/1000*CUR_IRR_AREA*10000/IRR_EFF</f>
        <v>#NAME?</v>
      </c>
      <c r="AG5096" s="147"/>
      <c r="AH5096" s="13"/>
      <c r="AI5096" s="50">
        <v>0</v>
      </c>
      <c r="AJ5096" s="50">
        <v>0</v>
      </c>
      <c r="AK5096" s="50">
        <v>0</v>
      </c>
      <c r="AL5096" s="50">
        <v>3.6365489113530991</v>
      </c>
      <c r="AM5096" s="50"/>
      <c r="AN5096" s="50"/>
      <c r="AO5096" s="50"/>
      <c r="AP5096" s="50"/>
      <c r="AQ5096" s="50"/>
      <c r="AR5096" s="50"/>
      <c r="AS5096" s="50"/>
      <c r="AT5096" s="50"/>
      <c r="AU5096" s="50"/>
      <c r="AV5096" s="50"/>
      <c r="AW5096" s="50"/>
      <c r="AX5096" s="50">
        <f t="shared" si="1607"/>
        <v>3.6365489113530991</v>
      </c>
      <c r="AY5096" s="50"/>
      <c r="AZ5096" s="50">
        <f t="shared" si="1597"/>
        <v>106.67210139969092</v>
      </c>
      <c r="BA5096" s="50">
        <f t="shared" si="1598"/>
        <v>164.24117199634952</v>
      </c>
      <c r="BB5096" s="50">
        <f t="shared" si="1599"/>
        <v>169.32079587252528</v>
      </c>
      <c r="BC5096" s="17">
        <f t="shared" si="1600"/>
        <v>19935</v>
      </c>
      <c r="BD5096" s="50">
        <f t="shared" si="1601"/>
        <v>3.6365489113530991</v>
      </c>
      <c r="BE5096" s="50">
        <f t="shared" si="1602"/>
        <v>106.67210139969092</v>
      </c>
      <c r="BF5096" s="50">
        <f t="shared" si="1608"/>
        <v>174.48159960052485</v>
      </c>
      <c r="BG5096" s="50"/>
      <c r="BH5096" s="17">
        <f t="shared" si="1603"/>
        <v>0</v>
      </c>
      <c r="BI5096" s="17">
        <f t="shared" si="1611"/>
        <v>5096</v>
      </c>
      <c r="BJ5096" s="17">
        <f t="shared" si="1609"/>
        <v>5096</v>
      </c>
      <c r="BK5096" s="150">
        <f t="shared" si="1610"/>
        <v>34117</v>
      </c>
      <c r="BL5096" s="50" t="e">
        <f t="shared" ca="1" si="1604"/>
        <v>#NAME?</v>
      </c>
      <c r="BM5096" s="50" t="e">
        <f t="shared" ca="1" si="1605"/>
        <v>#NAME?</v>
      </c>
      <c r="BN5096" s="50" t="e">
        <f t="shared" ca="1" si="1606"/>
        <v>#NAME?</v>
      </c>
    </row>
    <row r="5097" spans="1:66" x14ac:dyDescent="0.35">
      <c r="A5097" s="48">
        <v>34118</v>
      </c>
      <c r="B5097" s="17">
        <v>1993</v>
      </c>
      <c r="C5097" s="17">
        <v>5</v>
      </c>
      <c r="D5097" s="17">
        <v>149</v>
      </c>
      <c r="E5097" s="17">
        <v>29</v>
      </c>
      <c r="F5097" s="17">
        <v>7</v>
      </c>
      <c r="G5097" s="50">
        <v>6.8</v>
      </c>
      <c r="H5097" s="32">
        <v>1.6145540532309395</v>
      </c>
      <c r="I5097" s="50">
        <v>5.5</v>
      </c>
      <c r="J5097" s="13">
        <v>18.600000000000001</v>
      </c>
      <c r="K5097" s="13">
        <f t="shared" si="1592"/>
        <v>18.600000000000001</v>
      </c>
      <c r="L5097" s="13">
        <f t="shared" si="1593"/>
        <v>10.200000000000001</v>
      </c>
      <c r="M5097" s="13" t="e">
        <f ca="1">CalcTable[[#This Row],[IWC]]-AE5096</f>
        <v>#NAME?</v>
      </c>
      <c r="N5097" s="13" t="e">
        <f ca="1">IF(CalcTable[[#This Row],[Day of Year]]&lt;123,FCAP,AE5096)</f>
        <v>#NAME?</v>
      </c>
      <c r="O5097" s="17" t="e">
        <f ca="1">IF(IRR_DRIP,5,COUNTIF('IDET Wind Values'!C5081:G5081,"&lt;="&amp;IRR_MAXWIND))</f>
        <v>#NAME?</v>
      </c>
      <c r="P5097" s="13" t="e">
        <f ca="1">CalcTable[[#This Row],[ET_o]]*KL</f>
        <v>#NAME?</v>
      </c>
      <c r="Q5097" s="13" t="e">
        <f ca="1">IF(WILTPT&lt;=0,1,MAX(0,MIN(1,(CalcTable[[#This Row],[IWC]]-WILTPT)/(MAD-WILTPT))))</f>
        <v>#NAME?</v>
      </c>
      <c r="R5097" s="13" t="e">
        <f ca="1">CalcTable[[#This Row],[ETMult]]*CalcTable[[#This Row],[ETb]]</f>
        <v>#NAME?</v>
      </c>
      <c r="S5097" s="13" t="b">
        <f>INDEX(IRR_LIST,CalcTable[[#This Row],[Day of Week]]+1)</f>
        <v>0</v>
      </c>
      <c r="T5097" s="13">
        <f t="shared" ca="1" si="1594"/>
        <v>1.2</v>
      </c>
      <c r="U5097" s="13" t="b">
        <f ca="1">IF(CalcTable[[#This Row],[IrrPrecip]]&gt;=IC_MM,FALSE,TRUE)</f>
        <v>1</v>
      </c>
      <c r="V5097" s="13" t="b">
        <f t="shared" si="1595"/>
        <v>1</v>
      </c>
      <c r="W5097" s="13" t="e">
        <f ca="1">IF(AND(IRR_DRIP=FALSE,CalcTable[[#This Row],[IrrHours]]&lt;=0),FALSE,TRUE)</f>
        <v>#NAME?</v>
      </c>
      <c r="X5097" s="13" t="e">
        <f ca="1">AND(CalcTable[[#This Row],[IrrDay]],CalcTable[[#This Row],[IrrRain]],CalcTable[[#This Row],[IrrWarm]],CalcTable[[#This Row],[IrrWindy]])</f>
        <v>#NAME?</v>
      </c>
      <c r="Y5097" s="13" t="e">
        <f t="shared" ca="1" si="1596"/>
        <v>#NAME?</v>
      </c>
      <c r="Z5097" s="13" t="e">
        <f ca="1">CalcTable[[#This Row],[IrrHours]]/5</f>
        <v>#NAME?</v>
      </c>
      <c r="AA5097" s="13" t="e">
        <f ca="1">IF(CalcTable[[#This Row],[IrrFlag]]=FALSE,0,MAX(0,CalcTable[[#This Row],[VolRednWind]]*(FCAP*IRR_TARGET-CalcTable[[#This Row],[IWC]])))</f>
        <v>#NAME?</v>
      </c>
      <c r="AB5097" s="13" t="e">
        <f ca="1">CalcTable[[#This Row],[IWC]]+CalcTable[[#This Row],[Eff Precip]]+CalcTable[[#This Row],[IrrAmt]]-CalcTable[[#This Row],[AET]]</f>
        <v>#NAME?</v>
      </c>
      <c r="AC5097" s="13" t="e">
        <f ca="1">IF(CalcTable[[#This Row],[PWC]]&gt;FCAP,MIN(24*PERC,MIN(SAT,CalcTable[[#This Row],[PWC]])-FCAP),0)</f>
        <v>#NAME?</v>
      </c>
      <c r="AD5097" s="13" t="e">
        <f ca="1">IF(CalcTable[[#This Row],[PWC]]&gt;SAT,CalcTable[[#This Row],[PWC]]-SAT,0)</f>
        <v>#NAME?</v>
      </c>
      <c r="AE5097" s="13" t="e">
        <f ca="1">CalcTable[[#This Row],[PWC]]-CalcTable[[#This Row],[PercAmt]]-CalcTable[[#This Row],[Runoff]]</f>
        <v>#NAME?</v>
      </c>
      <c r="AF5097" s="13" t="e">
        <f ca="1">CalcTable[[#This Row],[IrrAmt]]/1000*CUR_IRR_AREA*10000/IRR_EFF</f>
        <v>#NAME?</v>
      </c>
      <c r="AG5097" s="147"/>
      <c r="AH5097" s="13"/>
      <c r="AI5097" s="50">
        <v>0</v>
      </c>
      <c r="AJ5097" s="50">
        <v>0</v>
      </c>
      <c r="AK5097" s="50">
        <v>10.699858332640098</v>
      </c>
      <c r="AL5097" s="50">
        <v>0</v>
      </c>
      <c r="AM5097" s="50"/>
      <c r="AN5097" s="50"/>
      <c r="AO5097" s="50"/>
      <c r="AP5097" s="50"/>
      <c r="AQ5097" s="50"/>
      <c r="AR5097" s="50"/>
      <c r="AS5097" s="50"/>
      <c r="AT5097" s="50"/>
      <c r="AU5097" s="50"/>
      <c r="AV5097" s="50"/>
      <c r="AW5097" s="50"/>
      <c r="AX5097" s="50">
        <f t="shared" si="1607"/>
        <v>10.699858332640098</v>
      </c>
      <c r="AY5097" s="50"/>
      <c r="AZ5097" s="50">
        <f t="shared" si="1597"/>
        <v>156.9312555453881</v>
      </c>
      <c r="BA5097" s="50">
        <f t="shared" si="1598"/>
        <v>241.62431409369276</v>
      </c>
      <c r="BB5097" s="50">
        <f t="shared" si="1599"/>
        <v>249.09723102442558</v>
      </c>
      <c r="BC5097" s="17">
        <f t="shared" si="1600"/>
        <v>19935</v>
      </c>
      <c r="BD5097" s="50">
        <f t="shared" si="1601"/>
        <v>10.699858332640098</v>
      </c>
      <c r="BE5097" s="50">
        <f t="shared" si="1602"/>
        <v>156.9312555453881</v>
      </c>
      <c r="BF5097" s="50">
        <f t="shared" si="1608"/>
        <v>256.68957614588987</v>
      </c>
      <c r="BG5097" s="50"/>
      <c r="BH5097" s="17">
        <f t="shared" si="1603"/>
        <v>0</v>
      </c>
      <c r="BI5097" s="17">
        <f t="shared" si="1611"/>
        <v>5097</v>
      </c>
      <c r="BJ5097" s="17">
        <f t="shared" si="1609"/>
        <v>5097</v>
      </c>
      <c r="BK5097" s="150">
        <f t="shared" si="1610"/>
        <v>34118</v>
      </c>
      <c r="BL5097" s="50" t="e">
        <f t="shared" ca="1" si="1604"/>
        <v>#NAME?</v>
      </c>
      <c r="BM5097" s="50" t="e">
        <f t="shared" ca="1" si="1605"/>
        <v>#NAME?</v>
      </c>
      <c r="BN5097" s="50" t="e">
        <f t="shared" ca="1" si="1606"/>
        <v>#NAME?</v>
      </c>
    </row>
    <row r="5098" spans="1:66" x14ac:dyDescent="0.35">
      <c r="A5098" s="48">
        <v>34119</v>
      </c>
      <c r="B5098" s="17">
        <v>1993</v>
      </c>
      <c r="C5098" s="17">
        <v>5</v>
      </c>
      <c r="D5098" s="17">
        <v>150</v>
      </c>
      <c r="E5098" s="17">
        <v>30</v>
      </c>
      <c r="F5098" s="17">
        <v>1</v>
      </c>
      <c r="G5098" s="50">
        <v>6.7</v>
      </c>
      <c r="H5098" s="32">
        <v>2.6998463841915679</v>
      </c>
      <c r="I5098" s="50">
        <v>0.66666666666666663</v>
      </c>
      <c r="J5098" s="13">
        <v>0</v>
      </c>
      <c r="K5098" s="13">
        <f t="shared" si="1592"/>
        <v>0</v>
      </c>
      <c r="L5098" s="13">
        <f t="shared" si="1593"/>
        <v>0</v>
      </c>
      <c r="M5098" s="13" t="e">
        <f ca="1">CalcTable[[#This Row],[IWC]]-AE5097</f>
        <v>#NAME?</v>
      </c>
      <c r="N5098" s="13" t="e">
        <f ca="1">IF(CalcTable[[#This Row],[Day of Year]]&lt;123,FCAP,AE5097)</f>
        <v>#NAME?</v>
      </c>
      <c r="O5098" s="17" t="e">
        <f ca="1">IF(IRR_DRIP,5,COUNTIF('IDET Wind Values'!C5082:G5082,"&lt;="&amp;IRR_MAXWIND))</f>
        <v>#NAME?</v>
      </c>
      <c r="P5098" s="13" t="e">
        <f ca="1">CalcTable[[#This Row],[ET_o]]*KL</f>
        <v>#NAME?</v>
      </c>
      <c r="Q5098" s="13" t="e">
        <f ca="1">IF(WILTPT&lt;=0,1,MAX(0,MIN(1,(CalcTable[[#This Row],[IWC]]-WILTPT)/(MAD-WILTPT))))</f>
        <v>#NAME?</v>
      </c>
      <c r="R5098" s="13" t="e">
        <f ca="1">CalcTable[[#This Row],[ETMult]]*CalcTable[[#This Row],[ETb]]</f>
        <v>#NAME?</v>
      </c>
      <c r="S5098" s="13" t="b">
        <f>INDEX(IRR_LIST,CalcTable[[#This Row],[Day of Week]]+1)</f>
        <v>1</v>
      </c>
      <c r="T5098" s="13">
        <f t="shared" ca="1" si="1594"/>
        <v>19.8</v>
      </c>
      <c r="U5098" s="13" t="b">
        <f ca="1">IF(CalcTable[[#This Row],[IrrPrecip]]&gt;=IC_MM,FALSE,TRUE)</f>
        <v>0</v>
      </c>
      <c r="V5098" s="13" t="b">
        <f t="shared" si="1595"/>
        <v>1</v>
      </c>
      <c r="W5098" s="13" t="e">
        <f ca="1">IF(AND(IRR_DRIP=FALSE,CalcTable[[#This Row],[IrrHours]]&lt;=0),FALSE,TRUE)</f>
        <v>#NAME?</v>
      </c>
      <c r="X5098" s="13" t="e">
        <f ca="1">AND(CalcTable[[#This Row],[IrrDay]],CalcTable[[#This Row],[IrrRain]],CalcTable[[#This Row],[IrrWarm]],CalcTable[[#This Row],[IrrWindy]])</f>
        <v>#NAME?</v>
      </c>
      <c r="Y5098" s="13" t="e">
        <f t="shared" ca="1" si="1596"/>
        <v>#NAME?</v>
      </c>
      <c r="Z5098" s="13" t="e">
        <f ca="1">CalcTable[[#This Row],[IrrHours]]/5</f>
        <v>#NAME?</v>
      </c>
      <c r="AA5098" s="13" t="e">
        <f ca="1">IF(CalcTable[[#This Row],[IrrFlag]]=FALSE,0,MAX(0,CalcTable[[#This Row],[VolRednWind]]*(FCAP*IRR_TARGET-CalcTable[[#This Row],[IWC]])))</f>
        <v>#NAME?</v>
      </c>
      <c r="AB5098" s="13" t="e">
        <f ca="1">CalcTable[[#This Row],[IWC]]+CalcTable[[#This Row],[Eff Precip]]+CalcTable[[#This Row],[IrrAmt]]-CalcTable[[#This Row],[AET]]</f>
        <v>#NAME?</v>
      </c>
      <c r="AC5098" s="13" t="e">
        <f ca="1">IF(CalcTable[[#This Row],[PWC]]&gt;FCAP,MIN(24*PERC,MIN(SAT,CalcTable[[#This Row],[PWC]])-FCAP),0)</f>
        <v>#NAME?</v>
      </c>
      <c r="AD5098" s="13" t="e">
        <f ca="1">IF(CalcTable[[#This Row],[PWC]]&gt;SAT,CalcTable[[#This Row],[PWC]]-SAT,0)</f>
        <v>#NAME?</v>
      </c>
      <c r="AE5098" s="13" t="e">
        <f ca="1">CalcTable[[#This Row],[PWC]]-CalcTable[[#This Row],[PercAmt]]-CalcTable[[#This Row],[Runoff]]</f>
        <v>#NAME?</v>
      </c>
      <c r="AF5098" s="13" t="e">
        <f ca="1">CalcTable[[#This Row],[IrrAmt]]/1000*CUR_IRR_AREA*10000/IRR_EFF</f>
        <v>#NAME?</v>
      </c>
      <c r="AG5098" s="147"/>
      <c r="AH5098" s="13"/>
      <c r="AI5098" s="50">
        <v>0</v>
      </c>
      <c r="AJ5098" s="50">
        <v>0</v>
      </c>
      <c r="AK5098" s="50">
        <v>0</v>
      </c>
      <c r="AL5098" s="50">
        <v>0</v>
      </c>
      <c r="AM5098" s="50"/>
      <c r="AN5098" s="50"/>
      <c r="AO5098" s="50"/>
      <c r="AP5098" s="50"/>
      <c r="AQ5098" s="50"/>
      <c r="AR5098" s="50"/>
      <c r="AS5098" s="50"/>
      <c r="AT5098" s="50"/>
      <c r="AU5098" s="50"/>
      <c r="AV5098" s="50"/>
      <c r="AW5098" s="50"/>
      <c r="AX5098" s="50">
        <f t="shared" si="1607"/>
        <v>0</v>
      </c>
      <c r="AY5098" s="50"/>
      <c r="AZ5098" s="50">
        <f t="shared" si="1597"/>
        <v>0</v>
      </c>
      <c r="BA5098" s="50">
        <f t="shared" si="1598"/>
        <v>0</v>
      </c>
      <c r="BB5098" s="50">
        <f t="shared" si="1599"/>
        <v>0</v>
      </c>
      <c r="BC5098" s="17">
        <f t="shared" si="1600"/>
        <v>19935</v>
      </c>
      <c r="BD5098" s="50">
        <f t="shared" si="1601"/>
        <v>0</v>
      </c>
      <c r="BE5098" s="50">
        <f t="shared" si="1602"/>
        <v>0</v>
      </c>
      <c r="BF5098" s="50">
        <f t="shared" si="1608"/>
        <v>0</v>
      </c>
      <c r="BG5098" s="50"/>
      <c r="BH5098" s="17">
        <f t="shared" si="1603"/>
        <v>0</v>
      </c>
      <c r="BI5098" s="17">
        <f t="shared" si="1611"/>
        <v>5098</v>
      </c>
      <c r="BJ5098" s="17">
        <f t="shared" si="1609"/>
        <v>5098</v>
      </c>
      <c r="BK5098" s="150">
        <f t="shared" si="1610"/>
        <v>34119</v>
      </c>
      <c r="BL5098" s="50" t="e">
        <f t="shared" ca="1" si="1604"/>
        <v>#NAME?</v>
      </c>
      <c r="BM5098" s="50" t="e">
        <f t="shared" ca="1" si="1605"/>
        <v>#NAME?</v>
      </c>
      <c r="BN5098" s="50" t="e">
        <f t="shared" ca="1" si="1606"/>
        <v>#NAME?</v>
      </c>
    </row>
    <row r="5099" spans="1:66" x14ac:dyDescent="0.35">
      <c r="A5099" s="48">
        <v>34120</v>
      </c>
      <c r="B5099" s="17">
        <v>1993</v>
      </c>
      <c r="C5099" s="17">
        <v>5</v>
      </c>
      <c r="D5099" s="17">
        <v>151</v>
      </c>
      <c r="E5099" s="17">
        <v>31</v>
      </c>
      <c r="F5099" s="17">
        <v>2</v>
      </c>
      <c r="G5099" s="50">
        <v>8.9</v>
      </c>
      <c r="H5099" s="32">
        <v>4.6056961396575984</v>
      </c>
      <c r="I5099" s="50">
        <v>14.833333333333334</v>
      </c>
      <c r="J5099" s="13">
        <v>0</v>
      </c>
      <c r="K5099" s="13">
        <f t="shared" si="1592"/>
        <v>0</v>
      </c>
      <c r="L5099" s="13">
        <f t="shared" si="1593"/>
        <v>0</v>
      </c>
      <c r="M5099" s="13" t="e">
        <f ca="1">CalcTable[[#This Row],[IWC]]-AE5098</f>
        <v>#NAME?</v>
      </c>
      <c r="N5099" s="13" t="e">
        <f ca="1">IF(CalcTable[[#This Row],[Day of Year]]&lt;123,FCAP,AE5098)</f>
        <v>#NAME?</v>
      </c>
      <c r="O5099" s="17" t="e">
        <f ca="1">IF(IRR_DRIP,5,COUNTIF('IDET Wind Values'!C5083:G5083,"&lt;="&amp;IRR_MAXWIND))</f>
        <v>#NAME?</v>
      </c>
      <c r="P5099" s="13" t="e">
        <f ca="1">CalcTable[[#This Row],[ET_o]]*KL</f>
        <v>#NAME?</v>
      </c>
      <c r="Q5099" s="13" t="e">
        <f ca="1">IF(WILTPT&lt;=0,1,MAX(0,MIN(1,(CalcTable[[#This Row],[IWC]]-WILTPT)/(MAD-WILTPT))))</f>
        <v>#NAME?</v>
      </c>
      <c r="R5099" s="13" t="e">
        <f ca="1">CalcTable[[#This Row],[ETMult]]*CalcTable[[#This Row],[ETb]]</f>
        <v>#NAME?</v>
      </c>
      <c r="S5099" s="13" t="b">
        <f>INDEX(IRR_LIST,CalcTable[[#This Row],[Day of Week]]+1)</f>
        <v>0</v>
      </c>
      <c r="T5099" s="13">
        <f t="shared" ca="1" si="1594"/>
        <v>18.600000000000001</v>
      </c>
      <c r="U5099" s="13" t="b">
        <f ca="1">IF(CalcTable[[#This Row],[IrrPrecip]]&gt;=IC_MM,FALSE,TRUE)</f>
        <v>0</v>
      </c>
      <c r="V5099" s="13" t="b">
        <f t="shared" si="1595"/>
        <v>1</v>
      </c>
      <c r="W5099" s="13" t="e">
        <f ca="1">IF(AND(IRR_DRIP=FALSE,CalcTable[[#This Row],[IrrHours]]&lt;=0),FALSE,TRUE)</f>
        <v>#NAME?</v>
      </c>
      <c r="X5099" s="13" t="e">
        <f ca="1">AND(CalcTable[[#This Row],[IrrDay]],CalcTable[[#This Row],[IrrRain]],CalcTable[[#This Row],[IrrWarm]],CalcTable[[#This Row],[IrrWindy]])</f>
        <v>#NAME?</v>
      </c>
      <c r="Y5099" s="13" t="e">
        <f t="shared" ca="1" si="1596"/>
        <v>#NAME?</v>
      </c>
      <c r="Z5099" s="13" t="e">
        <f ca="1">CalcTable[[#This Row],[IrrHours]]/5</f>
        <v>#NAME?</v>
      </c>
      <c r="AA5099" s="13" t="e">
        <f ca="1">IF(CalcTable[[#This Row],[IrrFlag]]=FALSE,0,MAX(0,CalcTable[[#This Row],[VolRednWind]]*(FCAP*IRR_TARGET-CalcTable[[#This Row],[IWC]])))</f>
        <v>#NAME?</v>
      </c>
      <c r="AB5099" s="13" t="e">
        <f ca="1">CalcTable[[#This Row],[IWC]]+CalcTable[[#This Row],[Eff Precip]]+CalcTable[[#This Row],[IrrAmt]]-CalcTable[[#This Row],[AET]]</f>
        <v>#NAME?</v>
      </c>
      <c r="AC5099" s="13" t="e">
        <f ca="1">IF(CalcTable[[#This Row],[PWC]]&gt;FCAP,MIN(24*PERC,MIN(SAT,CalcTable[[#This Row],[PWC]])-FCAP),0)</f>
        <v>#NAME?</v>
      </c>
      <c r="AD5099" s="13" t="e">
        <f ca="1">IF(CalcTable[[#This Row],[PWC]]&gt;SAT,CalcTable[[#This Row],[PWC]]-SAT,0)</f>
        <v>#NAME?</v>
      </c>
      <c r="AE5099" s="13" t="e">
        <f ca="1">CalcTable[[#This Row],[PWC]]-CalcTable[[#This Row],[PercAmt]]-CalcTable[[#This Row],[Runoff]]</f>
        <v>#NAME?</v>
      </c>
      <c r="AF5099" s="13" t="e">
        <f ca="1">CalcTable[[#This Row],[IrrAmt]]/1000*CUR_IRR_AREA*10000/IRR_EFF</f>
        <v>#NAME?</v>
      </c>
      <c r="AG5099" s="147"/>
      <c r="AH5099" s="13"/>
      <c r="AI5099" s="50">
        <v>0</v>
      </c>
      <c r="AJ5099" s="50">
        <v>0</v>
      </c>
      <c r="AK5099" s="50">
        <v>0</v>
      </c>
      <c r="AL5099" s="50">
        <v>0</v>
      </c>
      <c r="AM5099" s="50"/>
      <c r="AN5099" s="50"/>
      <c r="AO5099" s="50"/>
      <c r="AP5099" s="50"/>
      <c r="AQ5099" s="50"/>
      <c r="AR5099" s="50"/>
      <c r="AS5099" s="50"/>
      <c r="AT5099" s="50"/>
      <c r="AU5099" s="50"/>
      <c r="AV5099" s="50"/>
      <c r="AW5099" s="50"/>
      <c r="AX5099" s="50">
        <f t="shared" si="1607"/>
        <v>0</v>
      </c>
      <c r="AY5099" s="50"/>
      <c r="AZ5099" s="50">
        <f t="shared" si="1597"/>
        <v>0</v>
      </c>
      <c r="BA5099" s="50">
        <f t="shared" si="1598"/>
        <v>0</v>
      </c>
      <c r="BB5099" s="50">
        <f t="shared" si="1599"/>
        <v>0</v>
      </c>
      <c r="BC5099" s="17">
        <f t="shared" si="1600"/>
        <v>19935</v>
      </c>
      <c r="BD5099" s="50">
        <f t="shared" si="1601"/>
        <v>0</v>
      </c>
      <c r="BE5099" s="50">
        <f t="shared" si="1602"/>
        <v>0</v>
      </c>
      <c r="BF5099" s="50">
        <f t="shared" si="1608"/>
        <v>0</v>
      </c>
      <c r="BG5099" s="50"/>
      <c r="BH5099" s="17">
        <f t="shared" si="1603"/>
        <v>0</v>
      </c>
      <c r="BI5099" s="17">
        <f t="shared" si="1611"/>
        <v>5099</v>
      </c>
      <c r="BJ5099" s="17">
        <f t="shared" si="1609"/>
        <v>5099</v>
      </c>
      <c r="BK5099" s="150">
        <f t="shared" si="1610"/>
        <v>34120</v>
      </c>
      <c r="BL5099" s="50" t="e">
        <f t="shared" ca="1" si="1604"/>
        <v>#NAME?</v>
      </c>
      <c r="BM5099" s="50" t="e">
        <f t="shared" ca="1" si="1605"/>
        <v>#NAME?</v>
      </c>
      <c r="BN5099" s="50" t="e">
        <f t="shared" ca="1" si="1606"/>
        <v>#NAME?</v>
      </c>
    </row>
    <row r="5100" spans="1:66" x14ac:dyDescent="0.35">
      <c r="A5100" s="48">
        <v>34121</v>
      </c>
      <c r="B5100" s="17">
        <v>1993</v>
      </c>
      <c r="C5100" s="17">
        <v>6</v>
      </c>
      <c r="D5100" s="17">
        <v>152</v>
      </c>
      <c r="E5100" s="17">
        <v>1</v>
      </c>
      <c r="F5100" s="17">
        <v>3</v>
      </c>
      <c r="G5100" s="50">
        <v>8.1999999999999993</v>
      </c>
      <c r="H5100" s="32">
        <v>2.7296091130326858</v>
      </c>
      <c r="I5100" s="50">
        <v>9.3333333333333339</v>
      </c>
      <c r="J5100" s="13">
        <v>0.8</v>
      </c>
      <c r="K5100" s="13">
        <f t="shared" si="1592"/>
        <v>0.8</v>
      </c>
      <c r="L5100" s="13">
        <f t="shared" si="1593"/>
        <v>0</v>
      </c>
      <c r="M5100" s="13" t="e">
        <f ca="1">CalcTable[[#This Row],[IWC]]-AE5099</f>
        <v>#NAME?</v>
      </c>
      <c r="N5100" s="13" t="e">
        <f ca="1">IF(CalcTable[[#This Row],[Day of Year]]&lt;123,FCAP,AE5099)</f>
        <v>#NAME?</v>
      </c>
      <c r="O5100" s="17" t="e">
        <f ca="1">IF(IRR_DRIP,5,COUNTIF('IDET Wind Values'!C5084:G5084,"&lt;="&amp;IRR_MAXWIND))</f>
        <v>#NAME?</v>
      </c>
      <c r="P5100" s="13" t="e">
        <f ca="1">CalcTable[[#This Row],[ET_o]]*KL</f>
        <v>#NAME?</v>
      </c>
      <c r="Q5100" s="13" t="e">
        <f ca="1">IF(WILTPT&lt;=0,1,MAX(0,MIN(1,(CalcTable[[#This Row],[IWC]]-WILTPT)/(MAD-WILTPT))))</f>
        <v>#NAME?</v>
      </c>
      <c r="R5100" s="13" t="e">
        <f ca="1">CalcTable[[#This Row],[ETMult]]*CalcTable[[#This Row],[ETb]]</f>
        <v>#NAME?</v>
      </c>
      <c r="S5100" s="13" t="b">
        <f>INDEX(IRR_LIST,CalcTable[[#This Row],[Day of Week]]+1)</f>
        <v>1</v>
      </c>
      <c r="T5100" s="13">
        <f t="shared" ca="1" si="1594"/>
        <v>0</v>
      </c>
      <c r="U5100" s="13" t="b">
        <f ca="1">IF(CalcTable[[#This Row],[IrrPrecip]]&gt;=IC_MM,FALSE,TRUE)</f>
        <v>1</v>
      </c>
      <c r="V5100" s="13" t="b">
        <f t="shared" si="1595"/>
        <v>1</v>
      </c>
      <c r="W5100" s="13" t="e">
        <f ca="1">IF(AND(IRR_DRIP=FALSE,CalcTable[[#This Row],[IrrHours]]&lt;=0),FALSE,TRUE)</f>
        <v>#NAME?</v>
      </c>
      <c r="X5100" s="13" t="e">
        <f ca="1">AND(CalcTable[[#This Row],[IrrDay]],CalcTable[[#This Row],[IrrRain]],CalcTable[[#This Row],[IrrWarm]],CalcTable[[#This Row],[IrrWindy]])</f>
        <v>#NAME?</v>
      </c>
      <c r="Y5100" s="13" t="e">
        <f t="shared" ca="1" si="1596"/>
        <v>#NAME?</v>
      </c>
      <c r="Z5100" s="13" t="e">
        <f ca="1">CalcTable[[#This Row],[IrrHours]]/5</f>
        <v>#NAME?</v>
      </c>
      <c r="AA5100" s="13" t="e">
        <f ca="1">IF(CalcTable[[#This Row],[IrrFlag]]=FALSE,0,MAX(0,CalcTable[[#This Row],[VolRednWind]]*(FCAP*IRR_TARGET-CalcTable[[#This Row],[IWC]])))</f>
        <v>#NAME?</v>
      </c>
      <c r="AB5100" s="13" t="e">
        <f ca="1">CalcTable[[#This Row],[IWC]]+CalcTable[[#This Row],[Eff Precip]]+CalcTable[[#This Row],[IrrAmt]]-CalcTable[[#This Row],[AET]]</f>
        <v>#NAME?</v>
      </c>
      <c r="AC5100" s="13" t="e">
        <f ca="1">IF(CalcTable[[#This Row],[PWC]]&gt;FCAP,MIN(24*PERC,MIN(SAT,CalcTable[[#This Row],[PWC]])-FCAP),0)</f>
        <v>#NAME?</v>
      </c>
      <c r="AD5100" s="13" t="e">
        <f ca="1">IF(CalcTable[[#This Row],[PWC]]&gt;SAT,CalcTable[[#This Row],[PWC]]-SAT,0)</f>
        <v>#NAME?</v>
      </c>
      <c r="AE5100" s="13" t="e">
        <f ca="1">CalcTable[[#This Row],[PWC]]-CalcTable[[#This Row],[PercAmt]]-CalcTable[[#This Row],[Runoff]]</f>
        <v>#NAME?</v>
      </c>
      <c r="AF5100" s="13" t="e">
        <f ca="1">CalcTable[[#This Row],[IrrAmt]]/1000*CUR_IRR_AREA*10000/IRR_EFF</f>
        <v>#NAME?</v>
      </c>
      <c r="AG5100" s="147"/>
      <c r="AH5100" s="13"/>
      <c r="AI5100" s="50">
        <v>9.4792188507955188</v>
      </c>
      <c r="AJ5100" s="50">
        <v>12.49939314361238</v>
      </c>
      <c r="AK5100" s="50">
        <v>0</v>
      </c>
      <c r="AL5100" s="50">
        <v>0</v>
      </c>
      <c r="AM5100" s="50"/>
      <c r="AN5100" s="50"/>
      <c r="AO5100" s="50"/>
      <c r="AP5100" s="50"/>
      <c r="AQ5100" s="50"/>
      <c r="AR5100" s="50"/>
      <c r="AS5100" s="50"/>
      <c r="AT5100" s="50"/>
      <c r="AU5100" s="50"/>
      <c r="AV5100" s="50"/>
      <c r="AW5100" s="50"/>
      <c r="AX5100" s="50">
        <f t="shared" si="1607"/>
        <v>21.978611994407899</v>
      </c>
      <c r="AY5100" s="50"/>
      <c r="AZ5100" s="50">
        <f t="shared" si="1597"/>
        <v>505.67740869096417</v>
      </c>
      <c r="BA5100" s="50">
        <f t="shared" si="1598"/>
        <v>818.87376099931919</v>
      </c>
      <c r="BB5100" s="50">
        <f t="shared" si="1599"/>
        <v>847.43042472875425</v>
      </c>
      <c r="BC5100" s="17">
        <f t="shared" si="1600"/>
        <v>19936</v>
      </c>
      <c r="BD5100" s="50">
        <f t="shared" si="1601"/>
        <v>21.978611994407899</v>
      </c>
      <c r="BE5100" s="50">
        <f t="shared" si="1602"/>
        <v>505.67740869096417</v>
      </c>
      <c r="BF5100" s="50">
        <f t="shared" si="1608"/>
        <v>827.12726188502199</v>
      </c>
      <c r="BG5100" s="50"/>
      <c r="BH5100" s="17">
        <f t="shared" si="1603"/>
        <v>0</v>
      </c>
      <c r="BI5100" s="17">
        <f t="shared" si="1611"/>
        <v>5100</v>
      </c>
      <c r="BJ5100" s="17">
        <f t="shared" si="1609"/>
        <v>5100</v>
      </c>
      <c r="BK5100" s="150">
        <f t="shared" si="1610"/>
        <v>34121</v>
      </c>
      <c r="BL5100" s="50" t="e">
        <f t="shared" ca="1" si="1604"/>
        <v>#NAME?</v>
      </c>
      <c r="BM5100" s="50" t="e">
        <f t="shared" ca="1" si="1605"/>
        <v>#NAME?</v>
      </c>
      <c r="BN5100" s="50" t="e">
        <f t="shared" ca="1" si="1606"/>
        <v>#NAME?</v>
      </c>
    </row>
    <row r="5101" spans="1:66" x14ac:dyDescent="0.35">
      <c r="A5101" s="48">
        <v>34122</v>
      </c>
      <c r="B5101" s="17">
        <v>1993</v>
      </c>
      <c r="C5101" s="17">
        <v>6</v>
      </c>
      <c r="D5101" s="17">
        <v>153</v>
      </c>
      <c r="E5101" s="17">
        <v>2</v>
      </c>
      <c r="F5101" s="17">
        <v>4</v>
      </c>
      <c r="G5101" s="50">
        <v>4.4000000000000004</v>
      </c>
      <c r="H5101" s="32">
        <v>4.0212104790614775</v>
      </c>
      <c r="I5101" s="50">
        <v>4.5</v>
      </c>
      <c r="J5101" s="13">
        <v>0</v>
      </c>
      <c r="K5101" s="13">
        <f t="shared" si="1592"/>
        <v>0</v>
      </c>
      <c r="L5101" s="13">
        <f t="shared" si="1593"/>
        <v>0</v>
      </c>
      <c r="M5101" s="13" t="e">
        <f ca="1">CalcTable[[#This Row],[IWC]]-AE5100</f>
        <v>#NAME?</v>
      </c>
      <c r="N5101" s="13" t="e">
        <f ca="1">IF(CalcTable[[#This Row],[Day of Year]]&lt;123,FCAP,AE5100)</f>
        <v>#NAME?</v>
      </c>
      <c r="O5101" s="17" t="e">
        <f ca="1">IF(IRR_DRIP,5,COUNTIF('IDET Wind Values'!C5085:G5085,"&lt;="&amp;IRR_MAXWIND))</f>
        <v>#NAME?</v>
      </c>
      <c r="P5101" s="13" t="e">
        <f ca="1">CalcTable[[#This Row],[ET_o]]*KL</f>
        <v>#NAME?</v>
      </c>
      <c r="Q5101" s="13" t="e">
        <f ca="1">IF(WILTPT&lt;=0,1,MAX(0,MIN(1,(CalcTable[[#This Row],[IWC]]-WILTPT)/(MAD-WILTPT))))</f>
        <v>#NAME?</v>
      </c>
      <c r="R5101" s="13" t="e">
        <f ca="1">CalcTable[[#This Row],[ETMult]]*CalcTable[[#This Row],[ETb]]</f>
        <v>#NAME?</v>
      </c>
      <c r="S5101" s="13" t="b">
        <f>INDEX(IRR_LIST,CalcTable[[#This Row],[Day of Week]]+1)</f>
        <v>0</v>
      </c>
      <c r="T5101" s="13">
        <f t="shared" ca="1" si="1594"/>
        <v>0.8</v>
      </c>
      <c r="U5101" s="13" t="b">
        <f ca="1">IF(CalcTable[[#This Row],[IrrPrecip]]&gt;=IC_MM,FALSE,TRUE)</f>
        <v>1</v>
      </c>
      <c r="V5101" s="13" t="b">
        <f t="shared" si="1595"/>
        <v>1</v>
      </c>
      <c r="W5101" s="13" t="e">
        <f ca="1">IF(AND(IRR_DRIP=FALSE,CalcTable[[#This Row],[IrrHours]]&lt;=0),FALSE,TRUE)</f>
        <v>#NAME?</v>
      </c>
      <c r="X5101" s="13" t="e">
        <f ca="1">AND(CalcTable[[#This Row],[IrrDay]],CalcTable[[#This Row],[IrrRain]],CalcTable[[#This Row],[IrrWarm]],CalcTable[[#This Row],[IrrWindy]])</f>
        <v>#NAME?</v>
      </c>
      <c r="Y5101" s="13" t="e">
        <f t="shared" ca="1" si="1596"/>
        <v>#NAME?</v>
      </c>
      <c r="Z5101" s="13" t="e">
        <f ca="1">CalcTable[[#This Row],[IrrHours]]/5</f>
        <v>#NAME?</v>
      </c>
      <c r="AA5101" s="13" t="e">
        <f ca="1">IF(CalcTable[[#This Row],[IrrFlag]]=FALSE,0,MAX(0,CalcTable[[#This Row],[VolRednWind]]*(FCAP*IRR_TARGET-CalcTable[[#This Row],[IWC]])))</f>
        <v>#NAME?</v>
      </c>
      <c r="AB5101" s="13" t="e">
        <f ca="1">CalcTable[[#This Row],[IWC]]+CalcTable[[#This Row],[Eff Precip]]+CalcTable[[#This Row],[IrrAmt]]-CalcTable[[#This Row],[AET]]</f>
        <v>#NAME?</v>
      </c>
      <c r="AC5101" s="13" t="e">
        <f ca="1">IF(CalcTable[[#This Row],[PWC]]&gt;FCAP,MIN(24*PERC,MIN(SAT,CalcTable[[#This Row],[PWC]])-FCAP),0)</f>
        <v>#NAME?</v>
      </c>
      <c r="AD5101" s="13" t="e">
        <f ca="1">IF(CalcTable[[#This Row],[PWC]]&gt;SAT,CalcTable[[#This Row],[PWC]]-SAT,0)</f>
        <v>#NAME?</v>
      </c>
      <c r="AE5101" s="13" t="e">
        <f ca="1">CalcTable[[#This Row],[PWC]]-CalcTable[[#This Row],[PercAmt]]-CalcTable[[#This Row],[Runoff]]</f>
        <v>#NAME?</v>
      </c>
      <c r="AF5101" s="13" t="e">
        <f ca="1">CalcTable[[#This Row],[IrrAmt]]/1000*CUR_IRR_AREA*10000/IRR_EFF</f>
        <v>#NAME?</v>
      </c>
      <c r="AG5101" s="147"/>
      <c r="AH5101" s="13"/>
      <c r="AI5101" s="50">
        <v>0</v>
      </c>
      <c r="AJ5101" s="50">
        <v>0</v>
      </c>
      <c r="AK5101" s="50">
        <v>0</v>
      </c>
      <c r="AL5101" s="50">
        <v>7.7993334002850219</v>
      </c>
      <c r="AM5101" s="50"/>
      <c r="AN5101" s="50"/>
      <c r="AO5101" s="50"/>
      <c r="AP5101" s="50"/>
      <c r="AQ5101" s="50"/>
      <c r="AR5101" s="50"/>
      <c r="AS5101" s="50"/>
      <c r="AT5101" s="50"/>
      <c r="AU5101" s="50"/>
      <c r="AV5101" s="50"/>
      <c r="AW5101" s="50"/>
      <c r="AX5101" s="50">
        <f t="shared" si="1607"/>
        <v>7.7993334002850219</v>
      </c>
      <c r="AY5101" s="50"/>
      <c r="AZ5101" s="50">
        <f t="shared" si="1597"/>
        <v>228.78044640836066</v>
      </c>
      <c r="BA5101" s="50">
        <f t="shared" si="1598"/>
        <v>352.2492587557299</v>
      </c>
      <c r="BB5101" s="50">
        <f t="shared" si="1599"/>
        <v>363.14356572755662</v>
      </c>
      <c r="BC5101" s="17">
        <f t="shared" si="1600"/>
        <v>19936</v>
      </c>
      <c r="BD5101" s="50">
        <f t="shared" si="1601"/>
        <v>7.7993334002850219</v>
      </c>
      <c r="BE5101" s="50">
        <f t="shared" si="1602"/>
        <v>228.78044640836066</v>
      </c>
      <c r="BF5101" s="50">
        <f t="shared" si="1608"/>
        <v>374.21197972920572</v>
      </c>
      <c r="BG5101" s="50"/>
      <c r="BH5101" s="17">
        <f t="shared" si="1603"/>
        <v>0</v>
      </c>
      <c r="BI5101" s="17">
        <f t="shared" si="1611"/>
        <v>5101</v>
      </c>
      <c r="BJ5101" s="17">
        <f t="shared" si="1609"/>
        <v>5101</v>
      </c>
      <c r="BK5101" s="150">
        <f t="shared" si="1610"/>
        <v>34122</v>
      </c>
      <c r="BL5101" s="50" t="e">
        <f t="shared" ca="1" si="1604"/>
        <v>#NAME?</v>
      </c>
      <c r="BM5101" s="50" t="e">
        <f t="shared" ca="1" si="1605"/>
        <v>#NAME?</v>
      </c>
      <c r="BN5101" s="50" t="e">
        <f t="shared" ca="1" si="1606"/>
        <v>#NAME?</v>
      </c>
    </row>
    <row r="5102" spans="1:66" x14ac:dyDescent="0.35">
      <c r="A5102" s="48">
        <v>34123</v>
      </c>
      <c r="B5102" s="17">
        <v>1993</v>
      </c>
      <c r="C5102" s="17">
        <v>6</v>
      </c>
      <c r="D5102" s="17">
        <v>154</v>
      </c>
      <c r="E5102" s="17">
        <v>3</v>
      </c>
      <c r="F5102" s="17">
        <v>5</v>
      </c>
      <c r="G5102" s="50">
        <v>3.7</v>
      </c>
      <c r="H5102" s="32">
        <v>4.9531850177093082</v>
      </c>
      <c r="I5102" s="50">
        <v>12.666666666666666</v>
      </c>
      <c r="J5102" s="13">
        <v>0</v>
      </c>
      <c r="K5102" s="13">
        <f t="shared" si="1592"/>
        <v>0</v>
      </c>
      <c r="L5102" s="13">
        <f t="shared" si="1593"/>
        <v>0</v>
      </c>
      <c r="M5102" s="13" t="e">
        <f ca="1">CalcTable[[#This Row],[IWC]]-AE5101</f>
        <v>#NAME?</v>
      </c>
      <c r="N5102" s="13" t="e">
        <f ca="1">IF(CalcTable[[#This Row],[Day of Year]]&lt;123,FCAP,AE5101)</f>
        <v>#NAME?</v>
      </c>
      <c r="O5102" s="17" t="e">
        <f ca="1">IF(IRR_DRIP,5,COUNTIF('IDET Wind Values'!C5086:G5086,"&lt;="&amp;IRR_MAXWIND))</f>
        <v>#NAME?</v>
      </c>
      <c r="P5102" s="13" t="e">
        <f ca="1">CalcTable[[#This Row],[ET_o]]*KL</f>
        <v>#NAME?</v>
      </c>
      <c r="Q5102" s="13" t="e">
        <f ca="1">IF(WILTPT&lt;=0,1,MAX(0,MIN(1,(CalcTable[[#This Row],[IWC]]-WILTPT)/(MAD-WILTPT))))</f>
        <v>#NAME?</v>
      </c>
      <c r="R5102" s="13" t="e">
        <f ca="1">CalcTable[[#This Row],[ETMult]]*CalcTable[[#This Row],[ETb]]</f>
        <v>#NAME?</v>
      </c>
      <c r="S5102" s="13" t="b">
        <f>INDEX(IRR_LIST,CalcTable[[#This Row],[Day of Week]]+1)</f>
        <v>1</v>
      </c>
      <c r="T5102" s="13">
        <f t="shared" ca="1" si="1594"/>
        <v>0.8</v>
      </c>
      <c r="U5102" s="13" t="b">
        <f ca="1">IF(CalcTable[[#This Row],[IrrPrecip]]&gt;=IC_MM,FALSE,TRUE)</f>
        <v>1</v>
      </c>
      <c r="V5102" s="13" t="b">
        <f t="shared" si="1595"/>
        <v>1</v>
      </c>
      <c r="W5102" s="13" t="e">
        <f ca="1">IF(AND(IRR_DRIP=FALSE,CalcTable[[#This Row],[IrrHours]]&lt;=0),FALSE,TRUE)</f>
        <v>#NAME?</v>
      </c>
      <c r="X5102" s="13" t="e">
        <f ca="1">AND(CalcTable[[#This Row],[IrrDay]],CalcTable[[#This Row],[IrrRain]],CalcTable[[#This Row],[IrrWarm]],CalcTable[[#This Row],[IrrWindy]])</f>
        <v>#NAME?</v>
      </c>
      <c r="Y5102" s="13" t="e">
        <f t="shared" ca="1" si="1596"/>
        <v>#NAME?</v>
      </c>
      <c r="Z5102" s="13" t="e">
        <f ca="1">CalcTable[[#This Row],[IrrHours]]/5</f>
        <v>#NAME?</v>
      </c>
      <c r="AA5102" s="13" t="e">
        <f ca="1">IF(CalcTable[[#This Row],[IrrFlag]]=FALSE,0,MAX(0,CalcTable[[#This Row],[VolRednWind]]*(FCAP*IRR_TARGET-CalcTable[[#This Row],[IWC]])))</f>
        <v>#NAME?</v>
      </c>
      <c r="AB5102" s="13" t="e">
        <f ca="1">CalcTable[[#This Row],[IWC]]+CalcTable[[#This Row],[Eff Precip]]+CalcTable[[#This Row],[IrrAmt]]-CalcTable[[#This Row],[AET]]</f>
        <v>#NAME?</v>
      </c>
      <c r="AC5102" s="13" t="e">
        <f ca="1">IF(CalcTable[[#This Row],[PWC]]&gt;FCAP,MIN(24*PERC,MIN(SAT,CalcTable[[#This Row],[PWC]])-FCAP),0)</f>
        <v>#NAME?</v>
      </c>
      <c r="AD5102" s="13" t="e">
        <f ca="1">IF(CalcTable[[#This Row],[PWC]]&gt;SAT,CalcTable[[#This Row],[PWC]]-SAT,0)</f>
        <v>#NAME?</v>
      </c>
      <c r="AE5102" s="13" t="e">
        <f ca="1">CalcTable[[#This Row],[PWC]]-CalcTable[[#This Row],[PercAmt]]-CalcTable[[#This Row],[Runoff]]</f>
        <v>#NAME?</v>
      </c>
      <c r="AF5102" s="13" t="e">
        <f ca="1">CalcTable[[#This Row],[IrrAmt]]/1000*CUR_IRR_AREA*10000/IRR_EFF</f>
        <v>#NAME?</v>
      </c>
      <c r="AG5102" s="147"/>
      <c r="AH5102" s="13"/>
      <c r="AI5102" s="50">
        <v>1.2445694670686074</v>
      </c>
      <c r="AJ5102" s="50">
        <v>1.9261694670686069</v>
      </c>
      <c r="AK5102" s="50">
        <v>0</v>
      </c>
      <c r="AL5102" s="50">
        <v>0</v>
      </c>
      <c r="AM5102" s="50"/>
      <c r="AN5102" s="50"/>
      <c r="AO5102" s="50"/>
      <c r="AP5102" s="50"/>
      <c r="AQ5102" s="50"/>
      <c r="AR5102" s="50"/>
      <c r="AS5102" s="50"/>
      <c r="AT5102" s="50"/>
      <c r="AU5102" s="50"/>
      <c r="AV5102" s="50"/>
      <c r="AW5102" s="50"/>
      <c r="AX5102" s="50">
        <f t="shared" si="1607"/>
        <v>3.1707389341372143</v>
      </c>
      <c r="AY5102" s="50"/>
      <c r="AZ5102" s="50">
        <f t="shared" si="1597"/>
        <v>74.754656551018712</v>
      </c>
      <c r="BA5102" s="50">
        <f t="shared" si="1598"/>
        <v>121.30733736739404</v>
      </c>
      <c r="BB5102" s="50">
        <f t="shared" si="1599"/>
        <v>125.5569604636454</v>
      </c>
      <c r="BC5102" s="17">
        <f t="shared" si="1600"/>
        <v>19936</v>
      </c>
      <c r="BD5102" s="50">
        <f t="shared" si="1601"/>
        <v>3.1707389341372143</v>
      </c>
      <c r="BE5102" s="50">
        <f t="shared" si="1602"/>
        <v>74.754656551018712</v>
      </c>
      <c r="BF5102" s="50">
        <f t="shared" si="1608"/>
        <v>122.27482051504229</v>
      </c>
      <c r="BG5102" s="50"/>
      <c r="BH5102" s="17">
        <f t="shared" si="1603"/>
        <v>0</v>
      </c>
      <c r="BI5102" s="17">
        <f t="shared" si="1611"/>
        <v>5102</v>
      </c>
      <c r="BJ5102" s="17">
        <f t="shared" si="1609"/>
        <v>5102</v>
      </c>
      <c r="BK5102" s="150">
        <f t="shared" si="1610"/>
        <v>34123</v>
      </c>
      <c r="BL5102" s="50" t="e">
        <f t="shared" ca="1" si="1604"/>
        <v>#NAME?</v>
      </c>
      <c r="BM5102" s="50" t="e">
        <f t="shared" ca="1" si="1605"/>
        <v>#NAME?</v>
      </c>
      <c r="BN5102" s="50" t="e">
        <f t="shared" ca="1" si="1606"/>
        <v>#NAME?</v>
      </c>
    </row>
    <row r="5103" spans="1:66" x14ac:dyDescent="0.35">
      <c r="A5103" s="48">
        <v>34124</v>
      </c>
      <c r="B5103" s="17">
        <v>1993</v>
      </c>
      <c r="C5103" s="17">
        <v>6</v>
      </c>
      <c r="D5103" s="17">
        <v>155</v>
      </c>
      <c r="E5103" s="17">
        <v>4</v>
      </c>
      <c r="F5103" s="17">
        <v>6</v>
      </c>
      <c r="G5103" s="50">
        <v>3.7</v>
      </c>
      <c r="H5103" s="32">
        <v>4.3445188194397888</v>
      </c>
      <c r="I5103" s="50">
        <v>12.166666666666666</v>
      </c>
      <c r="J5103" s="13">
        <v>0</v>
      </c>
      <c r="K5103" s="13">
        <f t="shared" si="1592"/>
        <v>0</v>
      </c>
      <c r="L5103" s="13">
        <f t="shared" si="1593"/>
        <v>0</v>
      </c>
      <c r="M5103" s="13" t="e">
        <f ca="1">CalcTable[[#This Row],[IWC]]-AE5102</f>
        <v>#NAME?</v>
      </c>
      <c r="N5103" s="13" t="e">
        <f ca="1">IF(CalcTable[[#This Row],[Day of Year]]&lt;123,FCAP,AE5102)</f>
        <v>#NAME?</v>
      </c>
      <c r="O5103" s="17" t="e">
        <f ca="1">IF(IRR_DRIP,5,COUNTIF('IDET Wind Values'!C5087:G5087,"&lt;="&amp;IRR_MAXWIND))</f>
        <v>#NAME?</v>
      </c>
      <c r="P5103" s="13" t="e">
        <f ca="1">CalcTable[[#This Row],[ET_o]]*KL</f>
        <v>#NAME?</v>
      </c>
      <c r="Q5103" s="13" t="e">
        <f ca="1">IF(WILTPT&lt;=0,1,MAX(0,MIN(1,(CalcTable[[#This Row],[IWC]]-WILTPT)/(MAD-WILTPT))))</f>
        <v>#NAME?</v>
      </c>
      <c r="R5103" s="13" t="e">
        <f ca="1">CalcTable[[#This Row],[ETMult]]*CalcTable[[#This Row],[ETb]]</f>
        <v>#NAME?</v>
      </c>
      <c r="S5103" s="13" t="b">
        <f>INDEX(IRR_LIST,CalcTable[[#This Row],[Day of Week]]+1)</f>
        <v>0</v>
      </c>
      <c r="T5103" s="13">
        <f t="shared" ca="1" si="1594"/>
        <v>0</v>
      </c>
      <c r="U5103" s="13" t="b">
        <f ca="1">IF(CalcTable[[#This Row],[IrrPrecip]]&gt;=IC_MM,FALSE,TRUE)</f>
        <v>1</v>
      </c>
      <c r="V5103" s="13" t="b">
        <f t="shared" si="1595"/>
        <v>0</v>
      </c>
      <c r="W5103" s="13" t="e">
        <f ca="1">IF(AND(IRR_DRIP=FALSE,CalcTable[[#This Row],[IrrHours]]&lt;=0),FALSE,TRUE)</f>
        <v>#NAME?</v>
      </c>
      <c r="X5103" s="13" t="e">
        <f ca="1">AND(CalcTable[[#This Row],[IrrDay]],CalcTable[[#This Row],[IrrRain]],CalcTable[[#This Row],[IrrWarm]],CalcTable[[#This Row],[IrrWindy]])</f>
        <v>#NAME?</v>
      </c>
      <c r="Y5103" s="13" t="e">
        <f t="shared" ca="1" si="1596"/>
        <v>#NAME?</v>
      </c>
      <c r="Z5103" s="13" t="e">
        <f ca="1">CalcTable[[#This Row],[IrrHours]]/5</f>
        <v>#NAME?</v>
      </c>
      <c r="AA5103" s="13" t="e">
        <f ca="1">IF(CalcTable[[#This Row],[IrrFlag]]=FALSE,0,MAX(0,CalcTable[[#This Row],[VolRednWind]]*(FCAP*IRR_TARGET-CalcTable[[#This Row],[IWC]])))</f>
        <v>#NAME?</v>
      </c>
      <c r="AB5103" s="13" t="e">
        <f ca="1">CalcTable[[#This Row],[IWC]]+CalcTable[[#This Row],[Eff Precip]]+CalcTable[[#This Row],[IrrAmt]]-CalcTable[[#This Row],[AET]]</f>
        <v>#NAME?</v>
      </c>
      <c r="AC5103" s="13" t="e">
        <f ca="1">IF(CalcTable[[#This Row],[PWC]]&gt;FCAP,MIN(24*PERC,MIN(SAT,CalcTable[[#This Row],[PWC]])-FCAP),0)</f>
        <v>#NAME?</v>
      </c>
      <c r="AD5103" s="13" t="e">
        <f ca="1">IF(CalcTable[[#This Row],[PWC]]&gt;SAT,CalcTable[[#This Row],[PWC]]-SAT,0)</f>
        <v>#NAME?</v>
      </c>
      <c r="AE5103" s="13" t="e">
        <f ca="1">CalcTable[[#This Row],[PWC]]-CalcTable[[#This Row],[PercAmt]]-CalcTable[[#This Row],[Runoff]]</f>
        <v>#NAME?</v>
      </c>
      <c r="AF5103" s="13" t="e">
        <f ca="1">CalcTable[[#This Row],[IrrAmt]]/1000*CUR_IRR_AREA*10000/IRR_EFF</f>
        <v>#NAME?</v>
      </c>
      <c r="AG5103" s="147"/>
      <c r="AH5103" s="13"/>
      <c r="AI5103" s="50">
        <v>0</v>
      </c>
      <c r="AJ5103" s="50">
        <v>0</v>
      </c>
      <c r="AK5103" s="50">
        <v>0</v>
      </c>
      <c r="AL5103" s="50">
        <v>0</v>
      </c>
      <c r="AM5103" s="50"/>
      <c r="AN5103" s="50"/>
      <c r="AO5103" s="50"/>
      <c r="AP5103" s="50"/>
      <c r="AQ5103" s="50"/>
      <c r="AR5103" s="50"/>
      <c r="AS5103" s="50"/>
      <c r="AT5103" s="50"/>
      <c r="AU5103" s="50"/>
      <c r="AV5103" s="50"/>
      <c r="AW5103" s="50"/>
      <c r="AX5103" s="50">
        <f t="shared" si="1607"/>
        <v>0</v>
      </c>
      <c r="AY5103" s="50"/>
      <c r="AZ5103" s="50">
        <f t="shared" si="1597"/>
        <v>0</v>
      </c>
      <c r="BA5103" s="50">
        <f t="shared" si="1598"/>
        <v>0</v>
      </c>
      <c r="BB5103" s="50">
        <f t="shared" si="1599"/>
        <v>0</v>
      </c>
      <c r="BC5103" s="17">
        <f t="shared" si="1600"/>
        <v>19936</v>
      </c>
      <c r="BD5103" s="50">
        <f t="shared" si="1601"/>
        <v>0</v>
      </c>
      <c r="BE5103" s="50">
        <f t="shared" si="1602"/>
        <v>0</v>
      </c>
      <c r="BF5103" s="50">
        <f t="shared" si="1608"/>
        <v>0</v>
      </c>
      <c r="BG5103" s="50"/>
      <c r="BH5103" s="17">
        <f t="shared" si="1603"/>
        <v>0</v>
      </c>
      <c r="BI5103" s="17">
        <f t="shared" si="1611"/>
        <v>5103</v>
      </c>
      <c r="BJ5103" s="17">
        <f t="shared" si="1609"/>
        <v>5103</v>
      </c>
      <c r="BK5103" s="150">
        <f t="shared" si="1610"/>
        <v>34124</v>
      </c>
      <c r="BL5103" s="50" t="e">
        <f t="shared" ca="1" si="1604"/>
        <v>#NAME?</v>
      </c>
      <c r="BM5103" s="50" t="e">
        <f t="shared" ca="1" si="1605"/>
        <v>#NAME?</v>
      </c>
      <c r="BN5103" s="50" t="e">
        <f t="shared" ca="1" si="1606"/>
        <v>#NAME?</v>
      </c>
    </row>
    <row r="5104" spans="1:66" x14ac:dyDescent="0.35">
      <c r="A5104" s="48">
        <v>34125</v>
      </c>
      <c r="B5104" s="17">
        <v>1993</v>
      </c>
      <c r="C5104" s="17">
        <v>6</v>
      </c>
      <c r="D5104" s="17">
        <v>156</v>
      </c>
      <c r="E5104" s="17">
        <v>5</v>
      </c>
      <c r="F5104" s="17">
        <v>7</v>
      </c>
      <c r="G5104" s="50">
        <v>1.3</v>
      </c>
      <c r="H5104" s="32">
        <v>4.2340277070203998</v>
      </c>
      <c r="I5104" s="50">
        <v>4.5</v>
      </c>
      <c r="J5104" s="13">
        <v>0</v>
      </c>
      <c r="K5104" s="13">
        <f t="shared" si="1592"/>
        <v>0</v>
      </c>
      <c r="L5104" s="13">
        <f t="shared" si="1593"/>
        <v>0</v>
      </c>
      <c r="M5104" s="13" t="e">
        <f ca="1">CalcTable[[#This Row],[IWC]]-AE5103</f>
        <v>#NAME?</v>
      </c>
      <c r="N5104" s="13" t="e">
        <f ca="1">IF(CalcTable[[#This Row],[Day of Year]]&lt;123,FCAP,AE5103)</f>
        <v>#NAME?</v>
      </c>
      <c r="O5104" s="17" t="e">
        <f ca="1">IF(IRR_DRIP,5,COUNTIF('IDET Wind Values'!C5088:G5088,"&lt;="&amp;IRR_MAXWIND))</f>
        <v>#NAME?</v>
      </c>
      <c r="P5104" s="13" t="e">
        <f ca="1">CalcTable[[#This Row],[ET_o]]*KL</f>
        <v>#NAME?</v>
      </c>
      <c r="Q5104" s="13" t="e">
        <f ca="1">IF(WILTPT&lt;=0,1,MAX(0,MIN(1,(CalcTable[[#This Row],[IWC]]-WILTPT)/(MAD-WILTPT))))</f>
        <v>#NAME?</v>
      </c>
      <c r="R5104" s="13" t="e">
        <f ca="1">CalcTable[[#This Row],[ETMult]]*CalcTable[[#This Row],[ETb]]</f>
        <v>#NAME?</v>
      </c>
      <c r="S5104" s="13" t="b">
        <f>INDEX(IRR_LIST,CalcTable[[#This Row],[Day of Week]]+1)</f>
        <v>0</v>
      </c>
      <c r="T5104" s="13">
        <f t="shared" ca="1" si="1594"/>
        <v>0</v>
      </c>
      <c r="U5104" s="13" t="b">
        <f ca="1">IF(CalcTable[[#This Row],[IrrPrecip]]&gt;=IC_MM,FALSE,TRUE)</f>
        <v>1</v>
      </c>
      <c r="V5104" s="13" t="b">
        <f t="shared" si="1595"/>
        <v>1</v>
      </c>
      <c r="W5104" s="13" t="e">
        <f ca="1">IF(AND(IRR_DRIP=FALSE,CalcTable[[#This Row],[IrrHours]]&lt;=0),FALSE,TRUE)</f>
        <v>#NAME?</v>
      </c>
      <c r="X5104" s="13" t="e">
        <f ca="1">AND(CalcTable[[#This Row],[IrrDay]],CalcTable[[#This Row],[IrrRain]],CalcTable[[#This Row],[IrrWarm]],CalcTable[[#This Row],[IrrWindy]])</f>
        <v>#NAME?</v>
      </c>
      <c r="Y5104" s="13" t="e">
        <f t="shared" ca="1" si="1596"/>
        <v>#NAME?</v>
      </c>
      <c r="Z5104" s="13" t="e">
        <f ca="1">CalcTable[[#This Row],[IrrHours]]/5</f>
        <v>#NAME?</v>
      </c>
      <c r="AA5104" s="13" t="e">
        <f ca="1">IF(CalcTable[[#This Row],[IrrFlag]]=FALSE,0,MAX(0,CalcTable[[#This Row],[VolRednWind]]*(FCAP*IRR_TARGET-CalcTable[[#This Row],[IWC]])))</f>
        <v>#NAME?</v>
      </c>
      <c r="AB5104" s="13" t="e">
        <f ca="1">CalcTable[[#This Row],[IWC]]+CalcTable[[#This Row],[Eff Precip]]+CalcTable[[#This Row],[IrrAmt]]-CalcTable[[#This Row],[AET]]</f>
        <v>#NAME?</v>
      </c>
      <c r="AC5104" s="13" t="e">
        <f ca="1">IF(CalcTable[[#This Row],[PWC]]&gt;FCAP,MIN(24*PERC,MIN(SAT,CalcTable[[#This Row],[PWC]])-FCAP),0)</f>
        <v>#NAME?</v>
      </c>
      <c r="AD5104" s="13" t="e">
        <f ca="1">IF(CalcTable[[#This Row],[PWC]]&gt;SAT,CalcTable[[#This Row],[PWC]]-SAT,0)</f>
        <v>#NAME?</v>
      </c>
      <c r="AE5104" s="13" t="e">
        <f ca="1">CalcTable[[#This Row],[PWC]]-CalcTable[[#This Row],[PercAmt]]-CalcTable[[#This Row],[Runoff]]</f>
        <v>#NAME?</v>
      </c>
      <c r="AF5104" s="13" t="e">
        <f ca="1">CalcTable[[#This Row],[IrrAmt]]/1000*CUR_IRR_AREA*10000/IRR_EFF</f>
        <v>#NAME?</v>
      </c>
      <c r="AG5104" s="147"/>
      <c r="AH5104" s="13"/>
      <c r="AI5104" s="50">
        <v>0</v>
      </c>
      <c r="AJ5104" s="50">
        <v>0</v>
      </c>
      <c r="AK5104" s="50">
        <v>11.443011293651573</v>
      </c>
      <c r="AL5104" s="50">
        <v>0</v>
      </c>
      <c r="AM5104" s="50"/>
      <c r="AN5104" s="50"/>
      <c r="AO5104" s="50"/>
      <c r="AP5104" s="50"/>
      <c r="AQ5104" s="50"/>
      <c r="AR5104" s="50"/>
      <c r="AS5104" s="50"/>
      <c r="AT5104" s="50"/>
      <c r="AU5104" s="50"/>
      <c r="AV5104" s="50"/>
      <c r="AW5104" s="50"/>
      <c r="AX5104" s="50">
        <f t="shared" si="1607"/>
        <v>11.443011293651573</v>
      </c>
      <c r="AY5104" s="50"/>
      <c r="AZ5104" s="50">
        <f t="shared" si="1597"/>
        <v>167.83083230688973</v>
      </c>
      <c r="BA5104" s="50">
        <f t="shared" si="1598"/>
        <v>258.4062021233064</v>
      </c>
      <c r="BB5104" s="50">
        <f t="shared" si="1599"/>
        <v>266.39814651887264</v>
      </c>
      <c r="BC5104" s="17">
        <f t="shared" si="1600"/>
        <v>19936</v>
      </c>
      <c r="BD5104" s="50">
        <f t="shared" si="1601"/>
        <v>11.443011293651573</v>
      </c>
      <c r="BE5104" s="50">
        <f t="shared" si="1602"/>
        <v>167.83083230688973</v>
      </c>
      <c r="BF5104" s="50">
        <f t="shared" si="1608"/>
        <v>274.51781392654192</v>
      </c>
      <c r="BG5104" s="50"/>
      <c r="BH5104" s="17">
        <f t="shared" si="1603"/>
        <v>0</v>
      </c>
      <c r="BI5104" s="17">
        <f t="shared" si="1611"/>
        <v>5104</v>
      </c>
      <c r="BJ5104" s="17">
        <f t="shared" si="1609"/>
        <v>5104</v>
      </c>
      <c r="BK5104" s="150">
        <f t="shared" si="1610"/>
        <v>34125</v>
      </c>
      <c r="BL5104" s="50" t="e">
        <f t="shared" ca="1" si="1604"/>
        <v>#NAME?</v>
      </c>
      <c r="BM5104" s="50" t="e">
        <f t="shared" ca="1" si="1605"/>
        <v>#NAME?</v>
      </c>
      <c r="BN5104" s="50" t="e">
        <f t="shared" ca="1" si="1606"/>
        <v>#NAME?</v>
      </c>
    </row>
    <row r="5105" spans="1:66" x14ac:dyDescent="0.35">
      <c r="A5105" s="48">
        <v>34126</v>
      </c>
      <c r="B5105" s="17">
        <v>1993</v>
      </c>
      <c r="C5105" s="17">
        <v>6</v>
      </c>
      <c r="D5105" s="17">
        <v>157</v>
      </c>
      <c r="E5105" s="17">
        <v>6</v>
      </c>
      <c r="F5105" s="17">
        <v>1</v>
      </c>
      <c r="G5105" s="50">
        <v>6.4</v>
      </c>
      <c r="H5105" s="32">
        <v>5.5021926176367986</v>
      </c>
      <c r="I5105" s="50">
        <v>2.6666666666666665</v>
      </c>
      <c r="J5105" s="13">
        <v>0</v>
      </c>
      <c r="K5105" s="13">
        <f t="shared" si="1592"/>
        <v>0</v>
      </c>
      <c r="L5105" s="13">
        <f t="shared" si="1593"/>
        <v>0</v>
      </c>
      <c r="M5105" s="13" t="e">
        <f ca="1">CalcTable[[#This Row],[IWC]]-AE5104</f>
        <v>#NAME?</v>
      </c>
      <c r="N5105" s="13" t="e">
        <f ca="1">IF(CalcTable[[#This Row],[Day of Year]]&lt;123,FCAP,AE5104)</f>
        <v>#NAME?</v>
      </c>
      <c r="O5105" s="17" t="e">
        <f ca="1">IF(IRR_DRIP,5,COUNTIF('IDET Wind Values'!C5089:G5089,"&lt;="&amp;IRR_MAXWIND))</f>
        <v>#NAME?</v>
      </c>
      <c r="P5105" s="13" t="e">
        <f ca="1">CalcTable[[#This Row],[ET_o]]*KL</f>
        <v>#NAME?</v>
      </c>
      <c r="Q5105" s="13" t="e">
        <f ca="1">IF(WILTPT&lt;=0,1,MAX(0,MIN(1,(CalcTable[[#This Row],[IWC]]-WILTPT)/(MAD-WILTPT))))</f>
        <v>#NAME?</v>
      </c>
      <c r="R5105" s="13" t="e">
        <f ca="1">CalcTable[[#This Row],[ETMult]]*CalcTable[[#This Row],[ETb]]</f>
        <v>#NAME?</v>
      </c>
      <c r="S5105" s="13" t="b">
        <f>INDEX(IRR_LIST,CalcTable[[#This Row],[Day of Week]]+1)</f>
        <v>1</v>
      </c>
      <c r="T5105" s="13">
        <f t="shared" ca="1" si="1594"/>
        <v>0</v>
      </c>
      <c r="U5105" s="13" t="b">
        <f ca="1">IF(CalcTable[[#This Row],[IrrPrecip]]&gt;=IC_MM,FALSE,TRUE)</f>
        <v>1</v>
      </c>
      <c r="V5105" s="13" t="b">
        <f t="shared" si="1595"/>
        <v>1</v>
      </c>
      <c r="W5105" s="13" t="e">
        <f ca="1">IF(AND(IRR_DRIP=FALSE,CalcTable[[#This Row],[IrrHours]]&lt;=0),FALSE,TRUE)</f>
        <v>#NAME?</v>
      </c>
      <c r="X5105" s="13" t="e">
        <f ca="1">AND(CalcTable[[#This Row],[IrrDay]],CalcTable[[#This Row],[IrrRain]],CalcTable[[#This Row],[IrrWarm]],CalcTable[[#This Row],[IrrWindy]])</f>
        <v>#NAME?</v>
      </c>
      <c r="Y5105" s="13" t="e">
        <f t="shared" ca="1" si="1596"/>
        <v>#NAME?</v>
      </c>
      <c r="Z5105" s="13" t="e">
        <f ca="1">CalcTable[[#This Row],[IrrHours]]/5</f>
        <v>#NAME?</v>
      </c>
      <c r="AA5105" s="13" t="e">
        <f ca="1">IF(CalcTable[[#This Row],[IrrFlag]]=FALSE,0,MAX(0,CalcTable[[#This Row],[VolRednWind]]*(FCAP*IRR_TARGET-CalcTable[[#This Row],[IWC]])))</f>
        <v>#NAME?</v>
      </c>
      <c r="AB5105" s="13" t="e">
        <f ca="1">CalcTable[[#This Row],[IWC]]+CalcTable[[#This Row],[Eff Precip]]+CalcTable[[#This Row],[IrrAmt]]-CalcTable[[#This Row],[AET]]</f>
        <v>#NAME?</v>
      </c>
      <c r="AC5105" s="13" t="e">
        <f ca="1">IF(CalcTable[[#This Row],[PWC]]&gt;FCAP,MIN(24*PERC,MIN(SAT,CalcTable[[#This Row],[PWC]])-FCAP),0)</f>
        <v>#NAME?</v>
      </c>
      <c r="AD5105" s="13" t="e">
        <f ca="1">IF(CalcTable[[#This Row],[PWC]]&gt;SAT,CalcTable[[#This Row],[PWC]]-SAT,0)</f>
        <v>#NAME?</v>
      </c>
      <c r="AE5105" s="13" t="e">
        <f ca="1">CalcTable[[#This Row],[PWC]]-CalcTable[[#This Row],[PercAmt]]-CalcTable[[#This Row],[Runoff]]</f>
        <v>#NAME?</v>
      </c>
      <c r="AF5105" s="13" t="e">
        <f ca="1">CalcTable[[#This Row],[IrrAmt]]/1000*CUR_IRR_AREA*10000/IRR_EFF</f>
        <v>#NAME?</v>
      </c>
      <c r="AG5105" s="147"/>
      <c r="AH5105" s="13"/>
      <c r="AI5105" s="50">
        <v>2.7903464538136804</v>
      </c>
      <c r="AJ5105" s="50">
        <v>3.4353779898386154</v>
      </c>
      <c r="AK5105" s="50">
        <v>0</v>
      </c>
      <c r="AL5105" s="50">
        <v>0</v>
      </c>
      <c r="AM5105" s="50"/>
      <c r="AN5105" s="50"/>
      <c r="AO5105" s="50"/>
      <c r="AP5105" s="50"/>
      <c r="AQ5105" s="50"/>
      <c r="AR5105" s="50"/>
      <c r="AS5105" s="50"/>
      <c r="AT5105" s="50"/>
      <c r="AU5105" s="50"/>
      <c r="AV5105" s="50"/>
      <c r="AW5105" s="50"/>
      <c r="AX5105" s="50">
        <f t="shared" si="1607"/>
        <v>6.2257244436522958</v>
      </c>
      <c r="AY5105" s="50"/>
      <c r="AZ5105" s="50">
        <f t="shared" si="1597"/>
        <v>141.69616902453339</v>
      </c>
      <c r="BA5105" s="50">
        <f t="shared" si="1598"/>
        <v>229.24086328829125</v>
      </c>
      <c r="BB5105" s="50">
        <f t="shared" si="1599"/>
        <v>237.21871611976394</v>
      </c>
      <c r="BC5105" s="17">
        <f t="shared" si="1600"/>
        <v>19936</v>
      </c>
      <c r="BD5105" s="50">
        <f t="shared" si="1601"/>
        <v>6.2257244436522958</v>
      </c>
      <c r="BE5105" s="50">
        <f t="shared" si="1602"/>
        <v>141.69616902453339</v>
      </c>
      <c r="BF5105" s="50">
        <f t="shared" si="1608"/>
        <v>231.76982457700566</v>
      </c>
      <c r="BG5105" s="50"/>
      <c r="BH5105" s="17">
        <f t="shared" si="1603"/>
        <v>0</v>
      </c>
      <c r="BI5105" s="17">
        <f t="shared" si="1611"/>
        <v>5105</v>
      </c>
      <c r="BJ5105" s="17">
        <f t="shared" si="1609"/>
        <v>5105</v>
      </c>
      <c r="BK5105" s="150">
        <f t="shared" si="1610"/>
        <v>34126</v>
      </c>
      <c r="BL5105" s="50" t="e">
        <f t="shared" ca="1" si="1604"/>
        <v>#NAME?</v>
      </c>
      <c r="BM5105" s="50" t="e">
        <f t="shared" ca="1" si="1605"/>
        <v>#NAME?</v>
      </c>
      <c r="BN5105" s="50" t="e">
        <f t="shared" ca="1" si="1606"/>
        <v>#NAME?</v>
      </c>
    </row>
    <row r="5106" spans="1:66" x14ac:dyDescent="0.35">
      <c r="A5106" s="48">
        <v>34127</v>
      </c>
      <c r="B5106" s="17">
        <v>1993</v>
      </c>
      <c r="C5106" s="17">
        <v>6</v>
      </c>
      <c r="D5106" s="17">
        <v>158</v>
      </c>
      <c r="E5106" s="17">
        <v>7</v>
      </c>
      <c r="F5106" s="17">
        <v>2</v>
      </c>
      <c r="G5106" s="50">
        <v>7.9</v>
      </c>
      <c r="H5106" s="32">
        <v>3.6309129101428228</v>
      </c>
      <c r="I5106" s="50">
        <v>12</v>
      </c>
      <c r="J5106" s="13">
        <v>0</v>
      </c>
      <c r="K5106" s="13">
        <f t="shared" si="1592"/>
        <v>0</v>
      </c>
      <c r="L5106" s="13">
        <f t="shared" si="1593"/>
        <v>0</v>
      </c>
      <c r="M5106" s="13" t="e">
        <f ca="1">CalcTable[[#This Row],[IWC]]-AE5105</f>
        <v>#NAME?</v>
      </c>
      <c r="N5106" s="13" t="e">
        <f ca="1">IF(CalcTable[[#This Row],[Day of Year]]&lt;123,FCAP,AE5105)</f>
        <v>#NAME?</v>
      </c>
      <c r="O5106" s="17" t="e">
        <f ca="1">IF(IRR_DRIP,5,COUNTIF('IDET Wind Values'!C5090:G5090,"&lt;="&amp;IRR_MAXWIND))</f>
        <v>#NAME?</v>
      </c>
      <c r="P5106" s="13" t="e">
        <f ca="1">CalcTable[[#This Row],[ET_o]]*KL</f>
        <v>#NAME?</v>
      </c>
      <c r="Q5106" s="13" t="e">
        <f ca="1">IF(WILTPT&lt;=0,1,MAX(0,MIN(1,(CalcTable[[#This Row],[IWC]]-WILTPT)/(MAD-WILTPT))))</f>
        <v>#NAME?</v>
      </c>
      <c r="R5106" s="13" t="e">
        <f ca="1">CalcTable[[#This Row],[ETMult]]*CalcTable[[#This Row],[ETb]]</f>
        <v>#NAME?</v>
      </c>
      <c r="S5106" s="13" t="b">
        <f>INDEX(IRR_LIST,CalcTable[[#This Row],[Day of Week]]+1)</f>
        <v>0</v>
      </c>
      <c r="T5106" s="13">
        <f t="shared" ca="1" si="1594"/>
        <v>0</v>
      </c>
      <c r="U5106" s="13" t="b">
        <f ca="1">IF(CalcTable[[#This Row],[IrrPrecip]]&gt;=IC_MM,FALSE,TRUE)</f>
        <v>1</v>
      </c>
      <c r="V5106" s="13" t="b">
        <f t="shared" si="1595"/>
        <v>1</v>
      </c>
      <c r="W5106" s="13" t="e">
        <f ca="1">IF(AND(IRR_DRIP=FALSE,CalcTable[[#This Row],[IrrHours]]&lt;=0),FALSE,TRUE)</f>
        <v>#NAME?</v>
      </c>
      <c r="X5106" s="13" t="e">
        <f ca="1">AND(CalcTable[[#This Row],[IrrDay]],CalcTable[[#This Row],[IrrRain]],CalcTable[[#This Row],[IrrWarm]],CalcTable[[#This Row],[IrrWindy]])</f>
        <v>#NAME?</v>
      </c>
      <c r="Y5106" s="13" t="e">
        <f t="shared" ca="1" si="1596"/>
        <v>#NAME?</v>
      </c>
      <c r="Z5106" s="13" t="e">
        <f ca="1">CalcTable[[#This Row],[IrrHours]]/5</f>
        <v>#NAME?</v>
      </c>
      <c r="AA5106" s="13" t="e">
        <f ca="1">IF(CalcTable[[#This Row],[IrrFlag]]=FALSE,0,MAX(0,CalcTable[[#This Row],[VolRednWind]]*(FCAP*IRR_TARGET-CalcTable[[#This Row],[IWC]])))</f>
        <v>#NAME?</v>
      </c>
      <c r="AB5106" s="13" t="e">
        <f ca="1">CalcTable[[#This Row],[IWC]]+CalcTable[[#This Row],[Eff Precip]]+CalcTable[[#This Row],[IrrAmt]]-CalcTable[[#This Row],[AET]]</f>
        <v>#NAME?</v>
      </c>
      <c r="AC5106" s="13" t="e">
        <f ca="1">IF(CalcTable[[#This Row],[PWC]]&gt;FCAP,MIN(24*PERC,MIN(SAT,CalcTable[[#This Row],[PWC]])-FCAP),0)</f>
        <v>#NAME?</v>
      </c>
      <c r="AD5106" s="13" t="e">
        <f ca="1">IF(CalcTable[[#This Row],[PWC]]&gt;SAT,CalcTable[[#This Row],[PWC]]-SAT,0)</f>
        <v>#NAME?</v>
      </c>
      <c r="AE5106" s="13" t="e">
        <f ca="1">CalcTable[[#This Row],[PWC]]-CalcTable[[#This Row],[PercAmt]]-CalcTable[[#This Row],[Runoff]]</f>
        <v>#NAME?</v>
      </c>
      <c r="AF5106" s="13" t="e">
        <f ca="1">CalcTable[[#This Row],[IrrAmt]]/1000*CUR_IRR_AREA*10000/IRR_EFF</f>
        <v>#NAME?</v>
      </c>
      <c r="AG5106" s="147"/>
      <c r="AH5106" s="13"/>
      <c r="AI5106" s="50">
        <v>0</v>
      </c>
      <c r="AJ5106" s="50">
        <v>0</v>
      </c>
      <c r="AK5106" s="50">
        <v>5.9542059397002447</v>
      </c>
      <c r="AL5106" s="50">
        <v>11.276438344679065</v>
      </c>
      <c r="AM5106" s="50"/>
      <c r="AN5106" s="50"/>
      <c r="AO5106" s="50"/>
      <c r="AP5106" s="50"/>
      <c r="AQ5106" s="50"/>
      <c r="AR5106" s="50"/>
      <c r="AS5106" s="50"/>
      <c r="AT5106" s="50"/>
      <c r="AU5106" s="50"/>
      <c r="AV5106" s="50"/>
      <c r="AW5106" s="50"/>
      <c r="AX5106" s="50">
        <f t="shared" si="1607"/>
        <v>17.230644284379309</v>
      </c>
      <c r="AY5106" s="50"/>
      <c r="AZ5106" s="50">
        <f t="shared" si="1597"/>
        <v>418.10387855952285</v>
      </c>
      <c r="BA5106" s="50">
        <f t="shared" si="1598"/>
        <v>643.74724159164634</v>
      </c>
      <c r="BB5106" s="50">
        <f t="shared" si="1599"/>
        <v>663.65695009448075</v>
      </c>
      <c r="BC5106" s="17">
        <f t="shared" si="1600"/>
        <v>19936</v>
      </c>
      <c r="BD5106" s="50">
        <f t="shared" si="1601"/>
        <v>17.230644284379309</v>
      </c>
      <c r="BE5106" s="50">
        <f t="shared" si="1602"/>
        <v>418.10387855952285</v>
      </c>
      <c r="BF5106" s="50">
        <f t="shared" si="1608"/>
        <v>683.88484498778712</v>
      </c>
      <c r="BG5106" s="50"/>
      <c r="BH5106" s="17">
        <f t="shared" si="1603"/>
        <v>0</v>
      </c>
      <c r="BI5106" s="17">
        <f t="shared" si="1611"/>
        <v>5106</v>
      </c>
      <c r="BJ5106" s="17">
        <f t="shared" si="1609"/>
        <v>5106</v>
      </c>
      <c r="BK5106" s="150">
        <f t="shared" si="1610"/>
        <v>34127</v>
      </c>
      <c r="BL5106" s="50" t="e">
        <f t="shared" ca="1" si="1604"/>
        <v>#NAME?</v>
      </c>
      <c r="BM5106" s="50" t="e">
        <f t="shared" ca="1" si="1605"/>
        <v>#NAME?</v>
      </c>
      <c r="BN5106" s="50" t="e">
        <f t="shared" ca="1" si="1606"/>
        <v>#NAME?</v>
      </c>
    </row>
    <row r="5107" spans="1:66" x14ac:dyDescent="0.35">
      <c r="A5107" s="48">
        <v>34128</v>
      </c>
      <c r="B5107" s="17">
        <v>1993</v>
      </c>
      <c r="C5107" s="17">
        <v>6</v>
      </c>
      <c r="D5107" s="17">
        <v>159</v>
      </c>
      <c r="E5107" s="17">
        <v>8</v>
      </c>
      <c r="F5107" s="17">
        <v>3</v>
      </c>
      <c r="G5107" s="50">
        <v>10.3</v>
      </c>
      <c r="H5107" s="32">
        <v>3.4985703190171038</v>
      </c>
      <c r="I5107" s="50">
        <v>4.666666666666667</v>
      </c>
      <c r="J5107" s="13">
        <v>1.2</v>
      </c>
      <c r="K5107" s="13">
        <f t="shared" si="1592"/>
        <v>1.2</v>
      </c>
      <c r="L5107" s="13">
        <f t="shared" si="1593"/>
        <v>0</v>
      </c>
      <c r="M5107" s="13" t="e">
        <f ca="1">CalcTable[[#This Row],[IWC]]-AE5106</f>
        <v>#NAME?</v>
      </c>
      <c r="N5107" s="13" t="e">
        <f ca="1">IF(CalcTable[[#This Row],[Day of Year]]&lt;123,FCAP,AE5106)</f>
        <v>#NAME?</v>
      </c>
      <c r="O5107" s="17" t="e">
        <f ca="1">IF(IRR_DRIP,5,COUNTIF('IDET Wind Values'!C5091:G5091,"&lt;="&amp;IRR_MAXWIND))</f>
        <v>#NAME?</v>
      </c>
      <c r="P5107" s="13" t="e">
        <f ca="1">CalcTable[[#This Row],[ET_o]]*KL</f>
        <v>#NAME?</v>
      </c>
      <c r="Q5107" s="13" t="e">
        <f ca="1">IF(WILTPT&lt;=0,1,MAX(0,MIN(1,(CalcTable[[#This Row],[IWC]]-WILTPT)/(MAD-WILTPT))))</f>
        <v>#NAME?</v>
      </c>
      <c r="R5107" s="13" t="e">
        <f ca="1">CalcTable[[#This Row],[ETMult]]*CalcTable[[#This Row],[ETb]]</f>
        <v>#NAME?</v>
      </c>
      <c r="S5107" s="13" t="b">
        <f>INDEX(IRR_LIST,CalcTable[[#This Row],[Day of Week]]+1)</f>
        <v>1</v>
      </c>
      <c r="T5107" s="13">
        <f t="shared" ca="1" si="1594"/>
        <v>0</v>
      </c>
      <c r="U5107" s="13" t="b">
        <f ca="1">IF(CalcTable[[#This Row],[IrrPrecip]]&gt;=IC_MM,FALSE,TRUE)</f>
        <v>1</v>
      </c>
      <c r="V5107" s="13" t="b">
        <f t="shared" si="1595"/>
        <v>1</v>
      </c>
      <c r="W5107" s="13" t="e">
        <f ca="1">IF(AND(IRR_DRIP=FALSE,CalcTable[[#This Row],[IrrHours]]&lt;=0),FALSE,TRUE)</f>
        <v>#NAME?</v>
      </c>
      <c r="X5107" s="13" t="e">
        <f ca="1">AND(CalcTable[[#This Row],[IrrDay]],CalcTable[[#This Row],[IrrRain]],CalcTable[[#This Row],[IrrWarm]],CalcTable[[#This Row],[IrrWindy]])</f>
        <v>#NAME?</v>
      </c>
      <c r="Y5107" s="13" t="e">
        <f t="shared" ca="1" si="1596"/>
        <v>#NAME?</v>
      </c>
      <c r="Z5107" s="13" t="e">
        <f ca="1">CalcTable[[#This Row],[IrrHours]]/5</f>
        <v>#NAME?</v>
      </c>
      <c r="AA5107" s="13" t="e">
        <f ca="1">IF(CalcTable[[#This Row],[IrrFlag]]=FALSE,0,MAX(0,CalcTable[[#This Row],[VolRednWind]]*(FCAP*IRR_TARGET-CalcTable[[#This Row],[IWC]])))</f>
        <v>#NAME?</v>
      </c>
      <c r="AB5107" s="13" t="e">
        <f ca="1">CalcTable[[#This Row],[IWC]]+CalcTable[[#This Row],[Eff Precip]]+CalcTable[[#This Row],[IrrAmt]]-CalcTable[[#This Row],[AET]]</f>
        <v>#NAME?</v>
      </c>
      <c r="AC5107" s="13" t="e">
        <f ca="1">IF(CalcTable[[#This Row],[PWC]]&gt;FCAP,MIN(24*PERC,MIN(SAT,CalcTable[[#This Row],[PWC]])-FCAP),0)</f>
        <v>#NAME?</v>
      </c>
      <c r="AD5107" s="13" t="e">
        <f ca="1">IF(CalcTable[[#This Row],[PWC]]&gt;SAT,CalcTable[[#This Row],[PWC]]-SAT,0)</f>
        <v>#NAME?</v>
      </c>
      <c r="AE5107" s="13" t="e">
        <f ca="1">CalcTable[[#This Row],[PWC]]-CalcTable[[#This Row],[PercAmt]]-CalcTable[[#This Row],[Runoff]]</f>
        <v>#NAME?</v>
      </c>
      <c r="AF5107" s="13" t="e">
        <f ca="1">CalcTable[[#This Row],[IrrAmt]]/1000*CUR_IRR_AREA*10000/IRR_EFF</f>
        <v>#NAME?</v>
      </c>
      <c r="AG5107" s="147"/>
      <c r="AH5107" s="13"/>
      <c r="AI5107" s="50">
        <v>14.552496960613361</v>
      </c>
      <c r="AJ5107" s="50">
        <v>20.134685828800194</v>
      </c>
      <c r="AK5107" s="50">
        <v>0</v>
      </c>
      <c r="AL5107" s="50">
        <v>0</v>
      </c>
      <c r="AM5107" s="50"/>
      <c r="AN5107" s="50"/>
      <c r="AO5107" s="50"/>
      <c r="AP5107" s="50"/>
      <c r="AQ5107" s="50"/>
      <c r="AR5107" s="50"/>
      <c r="AS5107" s="50"/>
      <c r="AT5107" s="50"/>
      <c r="AU5107" s="50"/>
      <c r="AV5107" s="50"/>
      <c r="AW5107" s="50"/>
      <c r="AX5107" s="50">
        <f t="shared" si="1607"/>
        <v>34.687182789413555</v>
      </c>
      <c r="AY5107" s="50"/>
      <c r="AZ5107" s="50">
        <f t="shared" si="1597"/>
        <v>804.05407306713505</v>
      </c>
      <c r="BA5107" s="50">
        <f t="shared" si="1598"/>
        <v>1302.8910338531011</v>
      </c>
      <c r="BB5107" s="50">
        <f t="shared" si="1599"/>
        <v>1348.3907693346637</v>
      </c>
      <c r="BC5107" s="17">
        <f t="shared" si="1600"/>
        <v>19936</v>
      </c>
      <c r="BD5107" s="50">
        <f t="shared" si="1601"/>
        <v>34.687182789413555</v>
      </c>
      <c r="BE5107" s="50">
        <f t="shared" si="1602"/>
        <v>804.05407306713505</v>
      </c>
      <c r="BF5107" s="50">
        <f t="shared" si="1608"/>
        <v>1315.1764987586296</v>
      </c>
      <c r="BG5107" s="50"/>
      <c r="BH5107" s="17">
        <f t="shared" si="1603"/>
        <v>0</v>
      </c>
      <c r="BI5107" s="17">
        <f t="shared" si="1611"/>
        <v>5107</v>
      </c>
      <c r="BJ5107" s="17">
        <f t="shared" si="1609"/>
        <v>5107</v>
      </c>
      <c r="BK5107" s="150">
        <f t="shared" si="1610"/>
        <v>34128</v>
      </c>
      <c r="BL5107" s="50" t="e">
        <f t="shared" ca="1" si="1604"/>
        <v>#NAME?</v>
      </c>
      <c r="BM5107" s="50" t="e">
        <f t="shared" ca="1" si="1605"/>
        <v>#NAME?</v>
      </c>
      <c r="BN5107" s="50" t="e">
        <f t="shared" ca="1" si="1606"/>
        <v>#NAME?</v>
      </c>
    </row>
    <row r="5108" spans="1:66" x14ac:dyDescent="0.35">
      <c r="A5108" s="48">
        <v>34129</v>
      </c>
      <c r="B5108" s="17">
        <v>1993</v>
      </c>
      <c r="C5108" s="17">
        <v>6</v>
      </c>
      <c r="D5108" s="17">
        <v>160</v>
      </c>
      <c r="E5108" s="17">
        <v>9</v>
      </c>
      <c r="F5108" s="17">
        <v>4</v>
      </c>
      <c r="G5108" s="50">
        <v>7.2</v>
      </c>
      <c r="H5108" s="32">
        <v>4.2340372970858509</v>
      </c>
      <c r="I5108" s="50">
        <v>2</v>
      </c>
      <c r="J5108" s="13">
        <v>0</v>
      </c>
      <c r="K5108" s="13">
        <f t="shared" si="1592"/>
        <v>0</v>
      </c>
      <c r="L5108" s="13">
        <f t="shared" si="1593"/>
        <v>0</v>
      </c>
      <c r="M5108" s="13" t="e">
        <f ca="1">CalcTable[[#This Row],[IWC]]-AE5107</f>
        <v>#NAME?</v>
      </c>
      <c r="N5108" s="13" t="e">
        <f ca="1">IF(CalcTable[[#This Row],[Day of Year]]&lt;123,FCAP,AE5107)</f>
        <v>#NAME?</v>
      </c>
      <c r="O5108" s="17" t="e">
        <f ca="1">IF(IRR_DRIP,5,COUNTIF('IDET Wind Values'!C5092:G5092,"&lt;="&amp;IRR_MAXWIND))</f>
        <v>#NAME?</v>
      </c>
      <c r="P5108" s="13" t="e">
        <f ca="1">CalcTable[[#This Row],[ET_o]]*KL</f>
        <v>#NAME?</v>
      </c>
      <c r="Q5108" s="13" t="e">
        <f ca="1">IF(WILTPT&lt;=0,1,MAX(0,MIN(1,(CalcTable[[#This Row],[IWC]]-WILTPT)/(MAD-WILTPT))))</f>
        <v>#NAME?</v>
      </c>
      <c r="R5108" s="13" t="e">
        <f ca="1">CalcTable[[#This Row],[ETMult]]*CalcTable[[#This Row],[ETb]]</f>
        <v>#NAME?</v>
      </c>
      <c r="S5108" s="13" t="b">
        <f>INDEX(IRR_LIST,CalcTable[[#This Row],[Day of Week]]+1)</f>
        <v>0</v>
      </c>
      <c r="T5108" s="13">
        <f t="shared" ca="1" si="1594"/>
        <v>1.2</v>
      </c>
      <c r="U5108" s="13" t="b">
        <f ca="1">IF(CalcTable[[#This Row],[IrrPrecip]]&gt;=IC_MM,FALSE,TRUE)</f>
        <v>1</v>
      </c>
      <c r="V5108" s="13" t="b">
        <f t="shared" si="1595"/>
        <v>1</v>
      </c>
      <c r="W5108" s="13" t="e">
        <f ca="1">IF(AND(IRR_DRIP=FALSE,CalcTable[[#This Row],[IrrHours]]&lt;=0),FALSE,TRUE)</f>
        <v>#NAME?</v>
      </c>
      <c r="X5108" s="13" t="e">
        <f ca="1">AND(CalcTable[[#This Row],[IrrDay]],CalcTable[[#This Row],[IrrRain]],CalcTable[[#This Row],[IrrWarm]],CalcTable[[#This Row],[IrrWindy]])</f>
        <v>#NAME?</v>
      </c>
      <c r="Y5108" s="13" t="e">
        <f t="shared" ca="1" si="1596"/>
        <v>#NAME?</v>
      </c>
      <c r="Z5108" s="13" t="e">
        <f ca="1">CalcTable[[#This Row],[IrrHours]]/5</f>
        <v>#NAME?</v>
      </c>
      <c r="AA5108" s="13" t="e">
        <f ca="1">IF(CalcTable[[#This Row],[IrrFlag]]=FALSE,0,MAX(0,CalcTable[[#This Row],[VolRednWind]]*(FCAP*IRR_TARGET-CalcTable[[#This Row],[IWC]])))</f>
        <v>#NAME?</v>
      </c>
      <c r="AB5108" s="13" t="e">
        <f ca="1">CalcTable[[#This Row],[IWC]]+CalcTable[[#This Row],[Eff Precip]]+CalcTable[[#This Row],[IrrAmt]]-CalcTable[[#This Row],[AET]]</f>
        <v>#NAME?</v>
      </c>
      <c r="AC5108" s="13" t="e">
        <f ca="1">IF(CalcTable[[#This Row],[PWC]]&gt;FCAP,MIN(24*PERC,MIN(SAT,CalcTable[[#This Row],[PWC]])-FCAP),0)</f>
        <v>#NAME?</v>
      </c>
      <c r="AD5108" s="13" t="e">
        <f ca="1">IF(CalcTable[[#This Row],[PWC]]&gt;SAT,CalcTable[[#This Row],[PWC]]-SAT,0)</f>
        <v>#NAME?</v>
      </c>
      <c r="AE5108" s="13" t="e">
        <f ca="1">CalcTable[[#This Row],[PWC]]-CalcTable[[#This Row],[PercAmt]]-CalcTable[[#This Row],[Runoff]]</f>
        <v>#NAME?</v>
      </c>
      <c r="AF5108" s="13" t="e">
        <f ca="1">CalcTable[[#This Row],[IrrAmt]]/1000*CUR_IRR_AREA*10000/IRR_EFF</f>
        <v>#NAME?</v>
      </c>
      <c r="AG5108" s="147"/>
      <c r="AH5108" s="13"/>
      <c r="AI5108" s="50">
        <v>0</v>
      </c>
      <c r="AJ5108" s="50">
        <v>0</v>
      </c>
      <c r="AK5108" s="50">
        <v>0.97044273509188206</v>
      </c>
      <c r="AL5108" s="50">
        <v>4.2042136754594068</v>
      </c>
      <c r="AM5108" s="50"/>
      <c r="AN5108" s="50"/>
      <c r="AO5108" s="50"/>
      <c r="AP5108" s="50"/>
      <c r="AQ5108" s="50"/>
      <c r="AR5108" s="50"/>
      <c r="AS5108" s="50"/>
      <c r="AT5108" s="50"/>
      <c r="AU5108" s="50"/>
      <c r="AV5108" s="50"/>
      <c r="AW5108" s="50"/>
      <c r="AX5108" s="50">
        <f t="shared" si="1607"/>
        <v>5.1746564105512887</v>
      </c>
      <c r="AY5108" s="50"/>
      <c r="AZ5108" s="50">
        <f t="shared" si="1597"/>
        <v>137.55676126149021</v>
      </c>
      <c r="BA5108" s="50">
        <f t="shared" si="1598"/>
        <v>211.79374352959607</v>
      </c>
      <c r="BB5108" s="50">
        <f t="shared" si="1599"/>
        <v>218.34406549442895</v>
      </c>
      <c r="BC5108" s="17">
        <f t="shared" si="1600"/>
        <v>19936</v>
      </c>
      <c r="BD5108" s="50">
        <f t="shared" si="1601"/>
        <v>5.1746564105512887</v>
      </c>
      <c r="BE5108" s="50">
        <f t="shared" si="1602"/>
        <v>137.55676126149021</v>
      </c>
      <c r="BF5108" s="50">
        <f t="shared" si="1608"/>
        <v>224.99907122708905</v>
      </c>
      <c r="BG5108" s="50"/>
      <c r="BH5108" s="17">
        <f t="shared" si="1603"/>
        <v>0</v>
      </c>
      <c r="BI5108" s="17">
        <f t="shared" si="1611"/>
        <v>5108</v>
      </c>
      <c r="BJ5108" s="17">
        <f t="shared" si="1609"/>
        <v>5108</v>
      </c>
      <c r="BK5108" s="150">
        <f t="shared" si="1610"/>
        <v>34129</v>
      </c>
      <c r="BL5108" s="50" t="e">
        <f t="shared" ca="1" si="1604"/>
        <v>#NAME?</v>
      </c>
      <c r="BM5108" s="50" t="e">
        <f t="shared" ca="1" si="1605"/>
        <v>#NAME?</v>
      </c>
      <c r="BN5108" s="50" t="e">
        <f t="shared" ca="1" si="1606"/>
        <v>#NAME?</v>
      </c>
    </row>
    <row r="5109" spans="1:66" x14ac:dyDescent="0.35">
      <c r="A5109" s="48">
        <v>34130</v>
      </c>
      <c r="B5109" s="17">
        <v>1993</v>
      </c>
      <c r="C5109" s="17">
        <v>6</v>
      </c>
      <c r="D5109" s="17">
        <v>161</v>
      </c>
      <c r="E5109" s="17">
        <v>10</v>
      </c>
      <c r="F5109" s="17">
        <v>5</v>
      </c>
      <c r="G5109" s="50">
        <v>9</v>
      </c>
      <c r="H5109" s="32">
        <v>5.9671638097585067</v>
      </c>
      <c r="I5109" s="50">
        <v>12.5</v>
      </c>
      <c r="J5109" s="13">
        <v>0</v>
      </c>
      <c r="K5109" s="13">
        <f t="shared" si="1592"/>
        <v>0</v>
      </c>
      <c r="L5109" s="13">
        <f t="shared" si="1593"/>
        <v>0</v>
      </c>
      <c r="M5109" s="13" t="e">
        <f ca="1">CalcTable[[#This Row],[IWC]]-AE5108</f>
        <v>#NAME?</v>
      </c>
      <c r="N5109" s="13" t="e">
        <f ca="1">IF(CalcTable[[#This Row],[Day of Year]]&lt;123,FCAP,AE5108)</f>
        <v>#NAME?</v>
      </c>
      <c r="O5109" s="17" t="e">
        <f ca="1">IF(IRR_DRIP,5,COUNTIF('IDET Wind Values'!C5093:G5093,"&lt;="&amp;IRR_MAXWIND))</f>
        <v>#NAME?</v>
      </c>
      <c r="P5109" s="13" t="e">
        <f ca="1">CalcTable[[#This Row],[ET_o]]*KL</f>
        <v>#NAME?</v>
      </c>
      <c r="Q5109" s="13" t="e">
        <f ca="1">IF(WILTPT&lt;=0,1,MAX(0,MIN(1,(CalcTable[[#This Row],[IWC]]-WILTPT)/(MAD-WILTPT))))</f>
        <v>#NAME?</v>
      </c>
      <c r="R5109" s="13" t="e">
        <f ca="1">CalcTable[[#This Row],[ETMult]]*CalcTable[[#This Row],[ETb]]</f>
        <v>#NAME?</v>
      </c>
      <c r="S5109" s="13" t="b">
        <f>INDEX(IRR_LIST,CalcTable[[#This Row],[Day of Week]]+1)</f>
        <v>1</v>
      </c>
      <c r="T5109" s="13">
        <f t="shared" ca="1" si="1594"/>
        <v>1.2</v>
      </c>
      <c r="U5109" s="13" t="b">
        <f ca="1">IF(CalcTable[[#This Row],[IrrPrecip]]&gt;=IC_MM,FALSE,TRUE)</f>
        <v>1</v>
      </c>
      <c r="V5109" s="13" t="b">
        <f t="shared" si="1595"/>
        <v>1</v>
      </c>
      <c r="W5109" s="13" t="e">
        <f ca="1">IF(AND(IRR_DRIP=FALSE,CalcTable[[#This Row],[IrrHours]]&lt;=0),FALSE,TRUE)</f>
        <v>#NAME?</v>
      </c>
      <c r="X5109" s="13" t="e">
        <f ca="1">AND(CalcTable[[#This Row],[IrrDay]],CalcTable[[#This Row],[IrrRain]],CalcTable[[#This Row],[IrrWarm]],CalcTable[[#This Row],[IrrWindy]])</f>
        <v>#NAME?</v>
      </c>
      <c r="Y5109" s="13" t="e">
        <f t="shared" ca="1" si="1596"/>
        <v>#NAME?</v>
      </c>
      <c r="Z5109" s="13" t="e">
        <f ca="1">CalcTable[[#This Row],[IrrHours]]/5</f>
        <v>#NAME?</v>
      </c>
      <c r="AA5109" s="13" t="e">
        <f ca="1">IF(CalcTable[[#This Row],[IrrFlag]]=FALSE,0,MAX(0,CalcTable[[#This Row],[VolRednWind]]*(FCAP*IRR_TARGET-CalcTable[[#This Row],[IWC]])))</f>
        <v>#NAME?</v>
      </c>
      <c r="AB5109" s="13" t="e">
        <f ca="1">CalcTable[[#This Row],[IWC]]+CalcTable[[#This Row],[Eff Precip]]+CalcTable[[#This Row],[IrrAmt]]-CalcTable[[#This Row],[AET]]</f>
        <v>#NAME?</v>
      </c>
      <c r="AC5109" s="13" t="e">
        <f ca="1">IF(CalcTable[[#This Row],[PWC]]&gt;FCAP,MIN(24*PERC,MIN(SAT,CalcTable[[#This Row],[PWC]])-FCAP),0)</f>
        <v>#NAME?</v>
      </c>
      <c r="AD5109" s="13" t="e">
        <f ca="1">IF(CalcTable[[#This Row],[PWC]]&gt;SAT,CalcTable[[#This Row],[PWC]]-SAT,0)</f>
        <v>#NAME?</v>
      </c>
      <c r="AE5109" s="13" t="e">
        <f ca="1">CalcTable[[#This Row],[PWC]]-CalcTable[[#This Row],[PercAmt]]-CalcTable[[#This Row],[Runoff]]</f>
        <v>#NAME?</v>
      </c>
      <c r="AF5109" s="13" t="e">
        <f ca="1">CalcTable[[#This Row],[IrrAmt]]/1000*CUR_IRR_AREA*10000/IRR_EFF</f>
        <v>#NAME?</v>
      </c>
      <c r="AG5109" s="147"/>
      <c r="AH5109" s="13"/>
      <c r="AI5109" s="50">
        <v>0</v>
      </c>
      <c r="AJ5109" s="50">
        <v>0</v>
      </c>
      <c r="AK5109" s="50">
        <v>0</v>
      </c>
      <c r="AL5109" s="50">
        <v>0</v>
      </c>
      <c r="AM5109" s="50"/>
      <c r="AN5109" s="50"/>
      <c r="AO5109" s="50"/>
      <c r="AP5109" s="50"/>
      <c r="AQ5109" s="50"/>
      <c r="AR5109" s="50"/>
      <c r="AS5109" s="50"/>
      <c r="AT5109" s="50"/>
      <c r="AU5109" s="50"/>
      <c r="AV5109" s="50"/>
      <c r="AW5109" s="50"/>
      <c r="AX5109" s="50">
        <f t="shared" si="1607"/>
        <v>0</v>
      </c>
      <c r="AY5109" s="50"/>
      <c r="AZ5109" s="50">
        <f t="shared" si="1597"/>
        <v>0</v>
      </c>
      <c r="BA5109" s="50">
        <f t="shared" si="1598"/>
        <v>0</v>
      </c>
      <c r="BB5109" s="50">
        <f t="shared" si="1599"/>
        <v>0</v>
      </c>
      <c r="BC5109" s="17">
        <f t="shared" si="1600"/>
        <v>19936</v>
      </c>
      <c r="BD5109" s="50">
        <f t="shared" si="1601"/>
        <v>0</v>
      </c>
      <c r="BE5109" s="50">
        <f t="shared" si="1602"/>
        <v>0</v>
      </c>
      <c r="BF5109" s="50">
        <f t="shared" si="1608"/>
        <v>0</v>
      </c>
      <c r="BG5109" s="50"/>
      <c r="BH5109" s="17">
        <f t="shared" si="1603"/>
        <v>0</v>
      </c>
      <c r="BI5109" s="17">
        <f t="shared" si="1611"/>
        <v>5109</v>
      </c>
      <c r="BJ5109" s="17">
        <f t="shared" si="1609"/>
        <v>5109</v>
      </c>
      <c r="BK5109" s="150">
        <f t="shared" si="1610"/>
        <v>34130</v>
      </c>
      <c r="BL5109" s="50" t="e">
        <f t="shared" ca="1" si="1604"/>
        <v>#NAME?</v>
      </c>
      <c r="BM5109" s="50" t="e">
        <f t="shared" ca="1" si="1605"/>
        <v>#NAME?</v>
      </c>
      <c r="BN5109" s="50" t="e">
        <f t="shared" ca="1" si="1606"/>
        <v>#NAME?</v>
      </c>
    </row>
    <row r="5110" spans="1:66" x14ac:dyDescent="0.35">
      <c r="A5110" s="48">
        <v>34131</v>
      </c>
      <c r="B5110" s="17">
        <v>1993</v>
      </c>
      <c r="C5110" s="17">
        <v>6</v>
      </c>
      <c r="D5110" s="17">
        <v>162</v>
      </c>
      <c r="E5110" s="17">
        <v>11</v>
      </c>
      <c r="F5110" s="17">
        <v>6</v>
      </c>
      <c r="G5110" s="50">
        <v>7.1</v>
      </c>
      <c r="H5110" s="32">
        <v>3.8615731924129726</v>
      </c>
      <c r="I5110" s="50">
        <v>14.333333333333334</v>
      </c>
      <c r="J5110" s="13">
        <v>14</v>
      </c>
      <c r="K5110" s="13">
        <f t="shared" si="1592"/>
        <v>14</v>
      </c>
      <c r="L5110" s="13">
        <f t="shared" si="1593"/>
        <v>6.75</v>
      </c>
      <c r="M5110" s="13" t="e">
        <f ca="1">CalcTable[[#This Row],[IWC]]-AE5109</f>
        <v>#NAME?</v>
      </c>
      <c r="N5110" s="13" t="e">
        <f ca="1">IF(CalcTable[[#This Row],[Day of Year]]&lt;123,FCAP,AE5109)</f>
        <v>#NAME?</v>
      </c>
      <c r="O5110" s="17" t="e">
        <f ca="1">IF(IRR_DRIP,5,COUNTIF('IDET Wind Values'!C5094:G5094,"&lt;="&amp;IRR_MAXWIND))</f>
        <v>#NAME?</v>
      </c>
      <c r="P5110" s="13" t="e">
        <f ca="1">CalcTable[[#This Row],[ET_o]]*KL</f>
        <v>#NAME?</v>
      </c>
      <c r="Q5110" s="13" t="e">
        <f ca="1">IF(WILTPT&lt;=0,1,MAX(0,MIN(1,(CalcTable[[#This Row],[IWC]]-WILTPT)/(MAD-WILTPT))))</f>
        <v>#NAME?</v>
      </c>
      <c r="R5110" s="13" t="e">
        <f ca="1">CalcTable[[#This Row],[ETMult]]*CalcTable[[#This Row],[ETb]]</f>
        <v>#NAME?</v>
      </c>
      <c r="S5110" s="13" t="b">
        <f>INDEX(IRR_LIST,CalcTable[[#This Row],[Day of Week]]+1)</f>
        <v>0</v>
      </c>
      <c r="T5110" s="13">
        <f t="shared" ca="1" si="1594"/>
        <v>0</v>
      </c>
      <c r="U5110" s="13" t="b">
        <f ca="1">IF(CalcTable[[#This Row],[IrrPrecip]]&gt;=IC_MM,FALSE,TRUE)</f>
        <v>1</v>
      </c>
      <c r="V5110" s="13" t="b">
        <f t="shared" si="1595"/>
        <v>1</v>
      </c>
      <c r="W5110" s="13" t="e">
        <f ca="1">IF(AND(IRR_DRIP=FALSE,CalcTable[[#This Row],[IrrHours]]&lt;=0),FALSE,TRUE)</f>
        <v>#NAME?</v>
      </c>
      <c r="X5110" s="13" t="e">
        <f ca="1">AND(CalcTable[[#This Row],[IrrDay]],CalcTable[[#This Row],[IrrRain]],CalcTable[[#This Row],[IrrWarm]],CalcTable[[#This Row],[IrrWindy]])</f>
        <v>#NAME?</v>
      </c>
      <c r="Y5110" s="13" t="e">
        <f t="shared" ca="1" si="1596"/>
        <v>#NAME?</v>
      </c>
      <c r="Z5110" s="13" t="e">
        <f ca="1">CalcTable[[#This Row],[IrrHours]]/5</f>
        <v>#NAME?</v>
      </c>
      <c r="AA5110" s="13" t="e">
        <f ca="1">IF(CalcTable[[#This Row],[IrrFlag]]=FALSE,0,MAX(0,CalcTable[[#This Row],[VolRednWind]]*(FCAP*IRR_TARGET-CalcTable[[#This Row],[IWC]])))</f>
        <v>#NAME?</v>
      </c>
      <c r="AB5110" s="13" t="e">
        <f ca="1">CalcTable[[#This Row],[IWC]]+CalcTable[[#This Row],[Eff Precip]]+CalcTable[[#This Row],[IrrAmt]]-CalcTable[[#This Row],[AET]]</f>
        <v>#NAME?</v>
      </c>
      <c r="AC5110" s="13" t="e">
        <f ca="1">IF(CalcTable[[#This Row],[PWC]]&gt;FCAP,MIN(24*PERC,MIN(SAT,CalcTable[[#This Row],[PWC]])-FCAP),0)</f>
        <v>#NAME?</v>
      </c>
      <c r="AD5110" s="13" t="e">
        <f ca="1">IF(CalcTable[[#This Row],[PWC]]&gt;SAT,CalcTable[[#This Row],[PWC]]-SAT,0)</f>
        <v>#NAME?</v>
      </c>
      <c r="AE5110" s="13" t="e">
        <f ca="1">CalcTable[[#This Row],[PWC]]-CalcTable[[#This Row],[PercAmt]]-CalcTable[[#This Row],[Runoff]]</f>
        <v>#NAME?</v>
      </c>
      <c r="AF5110" s="13" t="e">
        <f ca="1">CalcTable[[#This Row],[IrrAmt]]/1000*CUR_IRR_AREA*10000/IRR_EFF</f>
        <v>#NAME?</v>
      </c>
      <c r="AG5110" s="147"/>
      <c r="AH5110" s="13"/>
      <c r="AI5110" s="50">
        <v>0</v>
      </c>
      <c r="AJ5110" s="50">
        <v>0</v>
      </c>
      <c r="AK5110" s="50">
        <v>0</v>
      </c>
      <c r="AL5110" s="50">
        <v>5.6106606087643982</v>
      </c>
      <c r="AM5110" s="50"/>
      <c r="AN5110" s="50"/>
      <c r="AO5110" s="50"/>
      <c r="AP5110" s="50"/>
      <c r="AQ5110" s="50"/>
      <c r="AR5110" s="50"/>
      <c r="AS5110" s="50"/>
      <c r="AT5110" s="50"/>
      <c r="AU5110" s="50"/>
      <c r="AV5110" s="50"/>
      <c r="AW5110" s="50"/>
      <c r="AX5110" s="50">
        <f t="shared" si="1607"/>
        <v>5.6106606087643982</v>
      </c>
      <c r="AY5110" s="50"/>
      <c r="AZ5110" s="50">
        <f t="shared" si="1597"/>
        <v>164.57937785708901</v>
      </c>
      <c r="BA5110" s="50">
        <f t="shared" si="1598"/>
        <v>253.39999447837516</v>
      </c>
      <c r="BB5110" s="50">
        <f t="shared" si="1599"/>
        <v>261.23710770966511</v>
      </c>
      <c r="BC5110" s="17">
        <f t="shared" si="1600"/>
        <v>19936</v>
      </c>
      <c r="BD5110" s="50">
        <f t="shared" si="1601"/>
        <v>5.6106606087643982</v>
      </c>
      <c r="BE5110" s="50">
        <f t="shared" si="1602"/>
        <v>164.57937785708901</v>
      </c>
      <c r="BF5110" s="50">
        <f t="shared" si="1608"/>
        <v>269.19946952359646</v>
      </c>
      <c r="BG5110" s="50"/>
      <c r="BH5110" s="17">
        <f t="shared" si="1603"/>
        <v>0</v>
      </c>
      <c r="BI5110" s="17">
        <f t="shared" si="1611"/>
        <v>5110</v>
      </c>
      <c r="BJ5110" s="17">
        <f t="shared" si="1609"/>
        <v>5110</v>
      </c>
      <c r="BK5110" s="150">
        <f t="shared" si="1610"/>
        <v>34131</v>
      </c>
      <c r="BL5110" s="50" t="e">
        <f t="shared" ca="1" si="1604"/>
        <v>#NAME?</v>
      </c>
      <c r="BM5110" s="50" t="e">
        <f t="shared" ca="1" si="1605"/>
        <v>#NAME?</v>
      </c>
      <c r="BN5110" s="50" t="e">
        <f t="shared" ca="1" si="1606"/>
        <v>#NAME?</v>
      </c>
    </row>
    <row r="5111" spans="1:66" x14ac:dyDescent="0.35">
      <c r="A5111" s="48">
        <v>34132</v>
      </c>
      <c r="B5111" s="17">
        <v>1993</v>
      </c>
      <c r="C5111" s="17">
        <v>6</v>
      </c>
      <c r="D5111" s="17">
        <v>163</v>
      </c>
      <c r="E5111" s="17">
        <v>12</v>
      </c>
      <c r="F5111" s="17">
        <v>7</v>
      </c>
      <c r="G5111" s="50">
        <v>6</v>
      </c>
      <c r="H5111" s="32">
        <v>4.169581970017366</v>
      </c>
      <c r="I5111" s="50">
        <v>31.666666666666668</v>
      </c>
      <c r="J5111" s="13">
        <v>38.200000000000003</v>
      </c>
      <c r="K5111" s="13">
        <f t="shared" si="1592"/>
        <v>38.200000000000003</v>
      </c>
      <c r="L5111" s="13">
        <f t="shared" si="1593"/>
        <v>24.900000000000002</v>
      </c>
      <c r="M5111" s="13" t="e">
        <f ca="1">CalcTable[[#This Row],[IWC]]-AE5110</f>
        <v>#NAME?</v>
      </c>
      <c r="N5111" s="13" t="e">
        <f ca="1">IF(CalcTable[[#This Row],[Day of Year]]&lt;123,FCAP,AE5110)</f>
        <v>#NAME?</v>
      </c>
      <c r="O5111" s="17" t="e">
        <f ca="1">IF(IRR_DRIP,5,COUNTIF('IDET Wind Values'!C5095:G5095,"&lt;="&amp;IRR_MAXWIND))</f>
        <v>#NAME?</v>
      </c>
      <c r="P5111" s="13" t="e">
        <f ca="1">CalcTable[[#This Row],[ET_o]]*KL</f>
        <v>#NAME?</v>
      </c>
      <c r="Q5111" s="13" t="e">
        <f ca="1">IF(WILTPT&lt;=0,1,MAX(0,MIN(1,(CalcTable[[#This Row],[IWC]]-WILTPT)/(MAD-WILTPT))))</f>
        <v>#NAME?</v>
      </c>
      <c r="R5111" s="13" t="e">
        <f ca="1">CalcTable[[#This Row],[ETMult]]*CalcTable[[#This Row],[ETb]]</f>
        <v>#NAME?</v>
      </c>
      <c r="S5111" s="13" t="b">
        <f>INDEX(IRR_LIST,CalcTable[[#This Row],[Day of Week]]+1)</f>
        <v>0</v>
      </c>
      <c r="T5111" s="13">
        <f t="shared" ca="1" si="1594"/>
        <v>14</v>
      </c>
      <c r="U5111" s="13" t="b">
        <f ca="1">IF(CalcTable[[#This Row],[IrrPrecip]]&gt;=IC_MM,FALSE,TRUE)</f>
        <v>0</v>
      </c>
      <c r="V5111" s="13" t="b">
        <f t="shared" si="1595"/>
        <v>1</v>
      </c>
      <c r="W5111" s="13" t="e">
        <f ca="1">IF(AND(IRR_DRIP=FALSE,CalcTable[[#This Row],[IrrHours]]&lt;=0),FALSE,TRUE)</f>
        <v>#NAME?</v>
      </c>
      <c r="X5111" s="13" t="e">
        <f ca="1">AND(CalcTable[[#This Row],[IrrDay]],CalcTable[[#This Row],[IrrRain]],CalcTable[[#This Row],[IrrWarm]],CalcTable[[#This Row],[IrrWindy]])</f>
        <v>#NAME?</v>
      </c>
      <c r="Y5111" s="13" t="e">
        <f t="shared" ca="1" si="1596"/>
        <v>#NAME?</v>
      </c>
      <c r="Z5111" s="13" t="e">
        <f ca="1">CalcTable[[#This Row],[IrrHours]]/5</f>
        <v>#NAME?</v>
      </c>
      <c r="AA5111" s="13" t="e">
        <f ca="1">IF(CalcTable[[#This Row],[IrrFlag]]=FALSE,0,MAX(0,CalcTable[[#This Row],[VolRednWind]]*(FCAP*IRR_TARGET-CalcTable[[#This Row],[IWC]])))</f>
        <v>#NAME?</v>
      </c>
      <c r="AB5111" s="13" t="e">
        <f ca="1">CalcTable[[#This Row],[IWC]]+CalcTable[[#This Row],[Eff Precip]]+CalcTable[[#This Row],[IrrAmt]]-CalcTable[[#This Row],[AET]]</f>
        <v>#NAME?</v>
      </c>
      <c r="AC5111" s="13" t="e">
        <f ca="1">IF(CalcTable[[#This Row],[PWC]]&gt;FCAP,MIN(24*PERC,MIN(SAT,CalcTable[[#This Row],[PWC]])-FCAP),0)</f>
        <v>#NAME?</v>
      </c>
      <c r="AD5111" s="13" t="e">
        <f ca="1">IF(CalcTable[[#This Row],[PWC]]&gt;SAT,CalcTable[[#This Row],[PWC]]-SAT,0)</f>
        <v>#NAME?</v>
      </c>
      <c r="AE5111" s="13" t="e">
        <f ca="1">CalcTable[[#This Row],[PWC]]-CalcTable[[#This Row],[PercAmt]]-CalcTable[[#This Row],[Runoff]]</f>
        <v>#NAME?</v>
      </c>
      <c r="AF5111" s="13" t="e">
        <f ca="1">CalcTable[[#This Row],[IrrAmt]]/1000*CUR_IRR_AREA*10000/IRR_EFF</f>
        <v>#NAME?</v>
      </c>
      <c r="AG5111" s="147"/>
      <c r="AH5111" s="13"/>
      <c r="AI5111" s="50">
        <v>0</v>
      </c>
      <c r="AJ5111" s="50">
        <v>0</v>
      </c>
      <c r="AK5111" s="50">
        <v>0</v>
      </c>
      <c r="AL5111" s="50">
        <v>0</v>
      </c>
      <c r="AM5111" s="50"/>
      <c r="AN5111" s="50"/>
      <c r="AO5111" s="50"/>
      <c r="AP5111" s="50"/>
      <c r="AQ5111" s="50"/>
      <c r="AR5111" s="50"/>
      <c r="AS5111" s="50"/>
      <c r="AT5111" s="50"/>
      <c r="AU5111" s="50"/>
      <c r="AV5111" s="50"/>
      <c r="AW5111" s="50"/>
      <c r="AX5111" s="50">
        <f t="shared" si="1607"/>
        <v>0</v>
      </c>
      <c r="AY5111" s="50"/>
      <c r="AZ5111" s="50">
        <f t="shared" si="1597"/>
        <v>0</v>
      </c>
      <c r="BA5111" s="50">
        <f t="shared" si="1598"/>
        <v>0</v>
      </c>
      <c r="BB5111" s="50">
        <f t="shared" si="1599"/>
        <v>0</v>
      </c>
      <c r="BC5111" s="17">
        <f t="shared" si="1600"/>
        <v>19936</v>
      </c>
      <c r="BD5111" s="50">
        <f t="shared" si="1601"/>
        <v>0</v>
      </c>
      <c r="BE5111" s="50">
        <f t="shared" si="1602"/>
        <v>0</v>
      </c>
      <c r="BF5111" s="50">
        <f t="shared" si="1608"/>
        <v>0</v>
      </c>
      <c r="BG5111" s="50"/>
      <c r="BH5111" s="17">
        <f t="shared" si="1603"/>
        <v>0</v>
      </c>
      <c r="BI5111" s="17">
        <f t="shared" si="1611"/>
        <v>5111</v>
      </c>
      <c r="BJ5111" s="17">
        <f t="shared" si="1609"/>
        <v>5111</v>
      </c>
      <c r="BK5111" s="150">
        <f t="shared" si="1610"/>
        <v>34132</v>
      </c>
      <c r="BL5111" s="50" t="e">
        <f t="shared" ca="1" si="1604"/>
        <v>#NAME?</v>
      </c>
      <c r="BM5111" s="50" t="e">
        <f t="shared" ca="1" si="1605"/>
        <v>#NAME?</v>
      </c>
      <c r="BN5111" s="50" t="e">
        <f t="shared" ca="1" si="1606"/>
        <v>#NAME?</v>
      </c>
    </row>
    <row r="5112" spans="1:66" x14ac:dyDescent="0.35">
      <c r="A5112" s="48">
        <v>34133</v>
      </c>
      <c r="B5112" s="17">
        <v>1993</v>
      </c>
      <c r="C5112" s="17">
        <v>6</v>
      </c>
      <c r="D5112" s="17">
        <v>164</v>
      </c>
      <c r="E5112" s="17">
        <v>13</v>
      </c>
      <c r="F5112" s="17">
        <v>1</v>
      </c>
      <c r="G5112" s="50">
        <v>8.1999999999999993</v>
      </c>
      <c r="H5112" s="32">
        <v>3.6911283885110953</v>
      </c>
      <c r="I5112" s="50">
        <v>19.5</v>
      </c>
      <c r="J5112" s="13">
        <v>0.2</v>
      </c>
      <c r="K5112" s="13">
        <f t="shared" si="1592"/>
        <v>0.2</v>
      </c>
      <c r="L5112" s="13">
        <f t="shared" si="1593"/>
        <v>0</v>
      </c>
      <c r="M5112" s="13" t="e">
        <f ca="1">CalcTable[[#This Row],[IWC]]-AE5111</f>
        <v>#NAME?</v>
      </c>
      <c r="N5112" s="13" t="e">
        <f ca="1">IF(CalcTable[[#This Row],[Day of Year]]&lt;123,FCAP,AE5111)</f>
        <v>#NAME?</v>
      </c>
      <c r="O5112" s="17" t="e">
        <f ca="1">IF(IRR_DRIP,5,COUNTIF('IDET Wind Values'!C5096:G5096,"&lt;="&amp;IRR_MAXWIND))</f>
        <v>#NAME?</v>
      </c>
      <c r="P5112" s="13" t="e">
        <f ca="1">CalcTable[[#This Row],[ET_o]]*KL</f>
        <v>#NAME?</v>
      </c>
      <c r="Q5112" s="13" t="e">
        <f ca="1">IF(WILTPT&lt;=0,1,MAX(0,MIN(1,(CalcTable[[#This Row],[IWC]]-WILTPT)/(MAD-WILTPT))))</f>
        <v>#NAME?</v>
      </c>
      <c r="R5112" s="13" t="e">
        <f ca="1">CalcTable[[#This Row],[ETMult]]*CalcTable[[#This Row],[ETb]]</f>
        <v>#NAME?</v>
      </c>
      <c r="S5112" s="13" t="b">
        <f>INDEX(IRR_LIST,CalcTable[[#This Row],[Day of Week]]+1)</f>
        <v>1</v>
      </c>
      <c r="T5112" s="13">
        <f t="shared" ca="1" si="1594"/>
        <v>52.2</v>
      </c>
      <c r="U5112" s="13" t="b">
        <f ca="1">IF(CalcTable[[#This Row],[IrrPrecip]]&gt;=IC_MM,FALSE,TRUE)</f>
        <v>0</v>
      </c>
      <c r="V5112" s="13" t="b">
        <f t="shared" si="1595"/>
        <v>1</v>
      </c>
      <c r="W5112" s="13" t="e">
        <f ca="1">IF(AND(IRR_DRIP=FALSE,CalcTable[[#This Row],[IrrHours]]&lt;=0),FALSE,TRUE)</f>
        <v>#NAME?</v>
      </c>
      <c r="X5112" s="13" t="e">
        <f ca="1">AND(CalcTable[[#This Row],[IrrDay]],CalcTable[[#This Row],[IrrRain]],CalcTable[[#This Row],[IrrWarm]],CalcTable[[#This Row],[IrrWindy]])</f>
        <v>#NAME?</v>
      </c>
      <c r="Y5112" s="13" t="e">
        <f t="shared" ca="1" si="1596"/>
        <v>#NAME?</v>
      </c>
      <c r="Z5112" s="13" t="e">
        <f ca="1">CalcTable[[#This Row],[IrrHours]]/5</f>
        <v>#NAME?</v>
      </c>
      <c r="AA5112" s="13" t="e">
        <f ca="1">IF(CalcTable[[#This Row],[IrrFlag]]=FALSE,0,MAX(0,CalcTable[[#This Row],[VolRednWind]]*(FCAP*IRR_TARGET-CalcTable[[#This Row],[IWC]])))</f>
        <v>#NAME?</v>
      </c>
      <c r="AB5112" s="13" t="e">
        <f ca="1">CalcTable[[#This Row],[IWC]]+CalcTable[[#This Row],[Eff Precip]]+CalcTable[[#This Row],[IrrAmt]]-CalcTable[[#This Row],[AET]]</f>
        <v>#NAME?</v>
      </c>
      <c r="AC5112" s="13" t="e">
        <f ca="1">IF(CalcTable[[#This Row],[PWC]]&gt;FCAP,MIN(24*PERC,MIN(SAT,CalcTable[[#This Row],[PWC]])-FCAP),0)</f>
        <v>#NAME?</v>
      </c>
      <c r="AD5112" s="13" t="e">
        <f ca="1">IF(CalcTable[[#This Row],[PWC]]&gt;SAT,CalcTable[[#This Row],[PWC]]-SAT,0)</f>
        <v>#NAME?</v>
      </c>
      <c r="AE5112" s="13" t="e">
        <f ca="1">CalcTable[[#This Row],[PWC]]-CalcTable[[#This Row],[PercAmt]]-CalcTable[[#This Row],[Runoff]]</f>
        <v>#NAME?</v>
      </c>
      <c r="AF5112" s="13" t="e">
        <f ca="1">CalcTable[[#This Row],[IrrAmt]]/1000*CUR_IRR_AREA*10000/IRR_EFF</f>
        <v>#NAME?</v>
      </c>
      <c r="AG5112" s="147"/>
      <c r="AH5112" s="13"/>
      <c r="AI5112" s="50">
        <v>0</v>
      </c>
      <c r="AJ5112" s="50">
        <v>0</v>
      </c>
      <c r="AK5112" s="50">
        <v>0</v>
      </c>
      <c r="AL5112" s="50">
        <v>0</v>
      </c>
      <c r="AM5112" s="50"/>
      <c r="AN5112" s="50"/>
      <c r="AO5112" s="50"/>
      <c r="AP5112" s="50"/>
      <c r="AQ5112" s="50"/>
      <c r="AR5112" s="50"/>
      <c r="AS5112" s="50"/>
      <c r="AT5112" s="50"/>
      <c r="AU5112" s="50"/>
      <c r="AV5112" s="50"/>
      <c r="AW5112" s="50"/>
      <c r="AX5112" s="50">
        <f t="shared" si="1607"/>
        <v>0</v>
      </c>
      <c r="AY5112" s="50"/>
      <c r="AZ5112" s="50">
        <f t="shared" si="1597"/>
        <v>0</v>
      </c>
      <c r="BA5112" s="50">
        <f t="shared" si="1598"/>
        <v>0</v>
      </c>
      <c r="BB5112" s="50">
        <f t="shared" si="1599"/>
        <v>0</v>
      </c>
      <c r="BC5112" s="17">
        <f t="shared" si="1600"/>
        <v>19936</v>
      </c>
      <c r="BD5112" s="50">
        <f t="shared" si="1601"/>
        <v>0</v>
      </c>
      <c r="BE5112" s="50">
        <f t="shared" si="1602"/>
        <v>0</v>
      </c>
      <c r="BF5112" s="50">
        <f t="shared" si="1608"/>
        <v>0</v>
      </c>
      <c r="BG5112" s="50"/>
      <c r="BH5112" s="17">
        <f t="shared" si="1603"/>
        <v>0</v>
      </c>
      <c r="BI5112" s="17">
        <f t="shared" si="1611"/>
        <v>5112</v>
      </c>
      <c r="BJ5112" s="17">
        <f t="shared" si="1609"/>
        <v>5112</v>
      </c>
      <c r="BK5112" s="150">
        <f t="shared" si="1610"/>
        <v>34133</v>
      </c>
      <c r="BL5112" s="50" t="e">
        <f t="shared" ca="1" si="1604"/>
        <v>#NAME?</v>
      </c>
      <c r="BM5112" s="50" t="e">
        <f t="shared" ca="1" si="1605"/>
        <v>#NAME?</v>
      </c>
      <c r="BN5112" s="50" t="e">
        <f t="shared" ca="1" si="1606"/>
        <v>#NAME?</v>
      </c>
    </row>
    <row r="5113" spans="1:66" x14ac:dyDescent="0.35">
      <c r="A5113" s="48">
        <v>34134</v>
      </c>
      <c r="B5113" s="17">
        <v>1993</v>
      </c>
      <c r="C5113" s="17">
        <v>6</v>
      </c>
      <c r="D5113" s="17">
        <v>165</v>
      </c>
      <c r="E5113" s="17">
        <v>14</v>
      </c>
      <c r="F5113" s="17">
        <v>2</v>
      </c>
      <c r="G5113" s="50">
        <v>5.5</v>
      </c>
      <c r="H5113" s="32">
        <v>4.1375440000822472</v>
      </c>
      <c r="I5113" s="50">
        <v>3</v>
      </c>
      <c r="J5113" s="13">
        <v>0</v>
      </c>
      <c r="K5113" s="13">
        <f t="shared" si="1592"/>
        <v>0</v>
      </c>
      <c r="L5113" s="13">
        <f t="shared" si="1593"/>
        <v>0</v>
      </c>
      <c r="M5113" s="13" t="e">
        <f ca="1">CalcTable[[#This Row],[IWC]]-AE5112</f>
        <v>#NAME?</v>
      </c>
      <c r="N5113" s="13" t="e">
        <f ca="1">IF(CalcTable[[#This Row],[Day of Year]]&lt;123,FCAP,AE5112)</f>
        <v>#NAME?</v>
      </c>
      <c r="O5113" s="17" t="e">
        <f ca="1">IF(IRR_DRIP,5,COUNTIF('IDET Wind Values'!C5097:G5097,"&lt;="&amp;IRR_MAXWIND))</f>
        <v>#NAME?</v>
      </c>
      <c r="P5113" s="13" t="e">
        <f ca="1">CalcTable[[#This Row],[ET_o]]*KL</f>
        <v>#NAME?</v>
      </c>
      <c r="Q5113" s="13" t="e">
        <f ca="1">IF(WILTPT&lt;=0,1,MAX(0,MIN(1,(CalcTable[[#This Row],[IWC]]-WILTPT)/(MAD-WILTPT))))</f>
        <v>#NAME?</v>
      </c>
      <c r="R5113" s="13" t="e">
        <f ca="1">CalcTable[[#This Row],[ETMult]]*CalcTable[[#This Row],[ETb]]</f>
        <v>#NAME?</v>
      </c>
      <c r="S5113" s="13" t="b">
        <f>INDEX(IRR_LIST,CalcTable[[#This Row],[Day of Week]]+1)</f>
        <v>0</v>
      </c>
      <c r="T5113" s="13">
        <f t="shared" ca="1" si="1594"/>
        <v>38.400000000000006</v>
      </c>
      <c r="U5113" s="13" t="b">
        <f ca="1">IF(CalcTable[[#This Row],[IrrPrecip]]&gt;=IC_MM,FALSE,TRUE)</f>
        <v>0</v>
      </c>
      <c r="V5113" s="13" t="b">
        <f t="shared" si="1595"/>
        <v>1</v>
      </c>
      <c r="W5113" s="13" t="e">
        <f ca="1">IF(AND(IRR_DRIP=FALSE,CalcTable[[#This Row],[IrrHours]]&lt;=0),FALSE,TRUE)</f>
        <v>#NAME?</v>
      </c>
      <c r="X5113" s="13" t="e">
        <f ca="1">AND(CalcTable[[#This Row],[IrrDay]],CalcTable[[#This Row],[IrrRain]],CalcTable[[#This Row],[IrrWarm]],CalcTable[[#This Row],[IrrWindy]])</f>
        <v>#NAME?</v>
      </c>
      <c r="Y5113" s="13" t="e">
        <f t="shared" ca="1" si="1596"/>
        <v>#NAME?</v>
      </c>
      <c r="Z5113" s="13" t="e">
        <f ca="1">CalcTable[[#This Row],[IrrHours]]/5</f>
        <v>#NAME?</v>
      </c>
      <c r="AA5113" s="13" t="e">
        <f ca="1">IF(CalcTable[[#This Row],[IrrFlag]]=FALSE,0,MAX(0,CalcTable[[#This Row],[VolRednWind]]*(FCAP*IRR_TARGET-CalcTable[[#This Row],[IWC]])))</f>
        <v>#NAME?</v>
      </c>
      <c r="AB5113" s="13" t="e">
        <f ca="1">CalcTable[[#This Row],[IWC]]+CalcTable[[#This Row],[Eff Precip]]+CalcTable[[#This Row],[IrrAmt]]-CalcTable[[#This Row],[AET]]</f>
        <v>#NAME?</v>
      </c>
      <c r="AC5113" s="13" t="e">
        <f ca="1">IF(CalcTable[[#This Row],[PWC]]&gt;FCAP,MIN(24*PERC,MIN(SAT,CalcTable[[#This Row],[PWC]])-FCAP),0)</f>
        <v>#NAME?</v>
      </c>
      <c r="AD5113" s="13" t="e">
        <f ca="1">IF(CalcTable[[#This Row],[PWC]]&gt;SAT,CalcTable[[#This Row],[PWC]]-SAT,0)</f>
        <v>#NAME?</v>
      </c>
      <c r="AE5113" s="13" t="e">
        <f ca="1">CalcTable[[#This Row],[PWC]]-CalcTable[[#This Row],[PercAmt]]-CalcTable[[#This Row],[Runoff]]</f>
        <v>#NAME?</v>
      </c>
      <c r="AF5113" s="13" t="e">
        <f ca="1">CalcTable[[#This Row],[IrrAmt]]/1000*CUR_IRR_AREA*10000/IRR_EFF</f>
        <v>#NAME?</v>
      </c>
      <c r="AG5113" s="147"/>
      <c r="AH5113" s="13"/>
      <c r="AI5113" s="50">
        <v>0</v>
      </c>
      <c r="AJ5113" s="50">
        <v>0</v>
      </c>
      <c r="AK5113" s="50">
        <v>0</v>
      </c>
      <c r="AL5113" s="50">
        <v>0</v>
      </c>
      <c r="AM5113" s="50"/>
      <c r="AN5113" s="50"/>
      <c r="AO5113" s="50"/>
      <c r="AP5113" s="50"/>
      <c r="AQ5113" s="50"/>
      <c r="AR5113" s="50"/>
      <c r="AS5113" s="50"/>
      <c r="AT5113" s="50"/>
      <c r="AU5113" s="50"/>
      <c r="AV5113" s="50"/>
      <c r="AW5113" s="50"/>
      <c r="AX5113" s="50">
        <f t="shared" si="1607"/>
        <v>0</v>
      </c>
      <c r="AY5113" s="50"/>
      <c r="AZ5113" s="50">
        <f t="shared" si="1597"/>
        <v>0</v>
      </c>
      <c r="BA5113" s="50">
        <f t="shared" si="1598"/>
        <v>0</v>
      </c>
      <c r="BB5113" s="50">
        <f t="shared" si="1599"/>
        <v>0</v>
      </c>
      <c r="BC5113" s="17">
        <f t="shared" si="1600"/>
        <v>19936</v>
      </c>
      <c r="BD5113" s="50">
        <f t="shared" si="1601"/>
        <v>0</v>
      </c>
      <c r="BE5113" s="50">
        <f t="shared" si="1602"/>
        <v>0</v>
      </c>
      <c r="BF5113" s="50">
        <f t="shared" si="1608"/>
        <v>0</v>
      </c>
      <c r="BG5113" s="50"/>
      <c r="BH5113" s="17">
        <f t="shared" si="1603"/>
        <v>0</v>
      </c>
      <c r="BI5113" s="17">
        <f t="shared" si="1611"/>
        <v>5113</v>
      </c>
      <c r="BJ5113" s="17">
        <f t="shared" si="1609"/>
        <v>5113</v>
      </c>
      <c r="BK5113" s="150">
        <f t="shared" si="1610"/>
        <v>34134</v>
      </c>
      <c r="BL5113" s="50" t="e">
        <f t="shared" ca="1" si="1604"/>
        <v>#NAME?</v>
      </c>
      <c r="BM5113" s="50" t="e">
        <f t="shared" ca="1" si="1605"/>
        <v>#NAME?</v>
      </c>
      <c r="BN5113" s="50" t="e">
        <f t="shared" ca="1" si="1606"/>
        <v>#NAME?</v>
      </c>
    </row>
    <row r="5114" spans="1:66" x14ac:dyDescent="0.35">
      <c r="A5114" s="48">
        <v>34135</v>
      </c>
      <c r="B5114" s="17">
        <v>1993</v>
      </c>
      <c r="C5114" s="17">
        <v>6</v>
      </c>
      <c r="D5114" s="17">
        <v>166</v>
      </c>
      <c r="E5114" s="17">
        <v>15</v>
      </c>
      <c r="F5114" s="17">
        <v>3</v>
      </c>
      <c r="G5114" s="50">
        <v>9.1</v>
      </c>
      <c r="H5114" s="32">
        <v>2.4963333461944606</v>
      </c>
      <c r="I5114" s="50">
        <v>6.5</v>
      </c>
      <c r="J5114" s="13">
        <v>16.2</v>
      </c>
      <c r="K5114" s="13">
        <f t="shared" si="1592"/>
        <v>16.2</v>
      </c>
      <c r="L5114" s="13">
        <f t="shared" si="1593"/>
        <v>8.3999999999999986</v>
      </c>
      <c r="M5114" s="13" t="e">
        <f ca="1">CalcTable[[#This Row],[IWC]]-AE5113</f>
        <v>#NAME?</v>
      </c>
      <c r="N5114" s="13" t="e">
        <f ca="1">IF(CalcTable[[#This Row],[Day of Year]]&lt;123,FCAP,AE5113)</f>
        <v>#NAME?</v>
      </c>
      <c r="O5114" s="17" t="e">
        <f ca="1">IF(IRR_DRIP,5,COUNTIF('IDET Wind Values'!C5098:G5098,"&lt;="&amp;IRR_MAXWIND))</f>
        <v>#NAME?</v>
      </c>
      <c r="P5114" s="13" t="e">
        <f ca="1">CalcTable[[#This Row],[ET_o]]*KL</f>
        <v>#NAME?</v>
      </c>
      <c r="Q5114" s="13" t="e">
        <f ca="1">IF(WILTPT&lt;=0,1,MAX(0,MIN(1,(CalcTable[[#This Row],[IWC]]-WILTPT)/(MAD-WILTPT))))</f>
        <v>#NAME?</v>
      </c>
      <c r="R5114" s="13" t="e">
        <f ca="1">CalcTable[[#This Row],[ETMult]]*CalcTable[[#This Row],[ETb]]</f>
        <v>#NAME?</v>
      </c>
      <c r="S5114" s="13" t="b">
        <f>INDEX(IRR_LIST,CalcTable[[#This Row],[Day of Week]]+1)</f>
        <v>1</v>
      </c>
      <c r="T5114" s="13">
        <f t="shared" ca="1" si="1594"/>
        <v>0.2</v>
      </c>
      <c r="U5114" s="13" t="b">
        <f ca="1">IF(CalcTable[[#This Row],[IrrPrecip]]&gt;=IC_MM,FALSE,TRUE)</f>
        <v>1</v>
      </c>
      <c r="V5114" s="13" t="b">
        <f t="shared" si="1595"/>
        <v>1</v>
      </c>
      <c r="W5114" s="13" t="e">
        <f ca="1">IF(AND(IRR_DRIP=FALSE,CalcTable[[#This Row],[IrrHours]]&lt;=0),FALSE,TRUE)</f>
        <v>#NAME?</v>
      </c>
      <c r="X5114" s="13" t="e">
        <f ca="1">AND(CalcTable[[#This Row],[IrrDay]],CalcTable[[#This Row],[IrrRain]],CalcTable[[#This Row],[IrrWarm]],CalcTable[[#This Row],[IrrWindy]])</f>
        <v>#NAME?</v>
      </c>
      <c r="Y5114" s="13" t="e">
        <f t="shared" ca="1" si="1596"/>
        <v>#NAME?</v>
      </c>
      <c r="Z5114" s="13" t="e">
        <f ca="1">CalcTable[[#This Row],[IrrHours]]/5</f>
        <v>#NAME?</v>
      </c>
      <c r="AA5114" s="13" t="e">
        <f ca="1">IF(CalcTable[[#This Row],[IrrFlag]]=FALSE,0,MAX(0,CalcTable[[#This Row],[VolRednWind]]*(FCAP*IRR_TARGET-CalcTable[[#This Row],[IWC]])))</f>
        <v>#NAME?</v>
      </c>
      <c r="AB5114" s="13" t="e">
        <f ca="1">CalcTable[[#This Row],[IWC]]+CalcTable[[#This Row],[Eff Precip]]+CalcTable[[#This Row],[IrrAmt]]-CalcTable[[#This Row],[AET]]</f>
        <v>#NAME?</v>
      </c>
      <c r="AC5114" s="13" t="e">
        <f ca="1">IF(CalcTable[[#This Row],[PWC]]&gt;FCAP,MIN(24*PERC,MIN(SAT,CalcTable[[#This Row],[PWC]])-FCAP),0)</f>
        <v>#NAME?</v>
      </c>
      <c r="AD5114" s="13" t="e">
        <f ca="1">IF(CalcTable[[#This Row],[PWC]]&gt;SAT,CalcTable[[#This Row],[PWC]]-SAT,0)</f>
        <v>#NAME?</v>
      </c>
      <c r="AE5114" s="13" t="e">
        <f ca="1">CalcTable[[#This Row],[PWC]]-CalcTable[[#This Row],[PercAmt]]-CalcTable[[#This Row],[Runoff]]</f>
        <v>#NAME?</v>
      </c>
      <c r="AF5114" s="13" t="e">
        <f ca="1">CalcTable[[#This Row],[IrrAmt]]/1000*CUR_IRR_AREA*10000/IRR_EFF</f>
        <v>#NAME?</v>
      </c>
      <c r="AG5114" s="147"/>
      <c r="AH5114" s="13"/>
      <c r="AI5114" s="50">
        <v>0</v>
      </c>
      <c r="AJ5114" s="50">
        <v>0</v>
      </c>
      <c r="AK5114" s="50">
        <v>0</v>
      </c>
      <c r="AL5114" s="50">
        <v>0</v>
      </c>
      <c r="AM5114" s="50"/>
      <c r="AN5114" s="50"/>
      <c r="AO5114" s="50"/>
      <c r="AP5114" s="50"/>
      <c r="AQ5114" s="50"/>
      <c r="AR5114" s="50"/>
      <c r="AS5114" s="50"/>
      <c r="AT5114" s="50"/>
      <c r="AU5114" s="50"/>
      <c r="AV5114" s="50"/>
      <c r="AW5114" s="50"/>
      <c r="AX5114" s="50">
        <f t="shared" si="1607"/>
        <v>0</v>
      </c>
      <c r="AY5114" s="50"/>
      <c r="AZ5114" s="50">
        <f t="shared" si="1597"/>
        <v>0</v>
      </c>
      <c r="BA5114" s="50">
        <f t="shared" si="1598"/>
        <v>0</v>
      </c>
      <c r="BB5114" s="50">
        <f t="shared" si="1599"/>
        <v>0</v>
      </c>
      <c r="BC5114" s="17">
        <f t="shared" si="1600"/>
        <v>19936</v>
      </c>
      <c r="BD5114" s="50">
        <f t="shared" si="1601"/>
        <v>0</v>
      </c>
      <c r="BE5114" s="50">
        <f t="shared" si="1602"/>
        <v>0</v>
      </c>
      <c r="BF5114" s="50">
        <f t="shared" si="1608"/>
        <v>0</v>
      </c>
      <c r="BG5114" s="50"/>
      <c r="BH5114" s="17">
        <f t="shared" si="1603"/>
        <v>0</v>
      </c>
      <c r="BI5114" s="17">
        <f t="shared" si="1611"/>
        <v>5114</v>
      </c>
      <c r="BJ5114" s="17">
        <f t="shared" si="1609"/>
        <v>5114</v>
      </c>
      <c r="BK5114" s="150">
        <f t="shared" si="1610"/>
        <v>34135</v>
      </c>
      <c r="BL5114" s="50" t="e">
        <f t="shared" ca="1" si="1604"/>
        <v>#NAME?</v>
      </c>
      <c r="BM5114" s="50" t="e">
        <f t="shared" ca="1" si="1605"/>
        <v>#NAME?</v>
      </c>
      <c r="BN5114" s="50" t="e">
        <f t="shared" ca="1" si="1606"/>
        <v>#NAME?</v>
      </c>
    </row>
    <row r="5115" spans="1:66" x14ac:dyDescent="0.35">
      <c r="A5115" s="48">
        <v>34136</v>
      </c>
      <c r="B5115" s="17">
        <v>1993</v>
      </c>
      <c r="C5115" s="17">
        <v>6</v>
      </c>
      <c r="D5115" s="17">
        <v>167</v>
      </c>
      <c r="E5115" s="17">
        <v>16</v>
      </c>
      <c r="F5115" s="17">
        <v>4</v>
      </c>
      <c r="G5115" s="50">
        <v>7.7</v>
      </c>
      <c r="H5115" s="32">
        <v>3.1838959295380853</v>
      </c>
      <c r="I5115" s="50">
        <v>12</v>
      </c>
      <c r="J5115" s="13">
        <v>0.4</v>
      </c>
      <c r="K5115" s="13">
        <f t="shared" si="1592"/>
        <v>0.4</v>
      </c>
      <c r="L5115" s="13">
        <f t="shared" si="1593"/>
        <v>0</v>
      </c>
      <c r="M5115" s="13" t="e">
        <f ca="1">CalcTable[[#This Row],[IWC]]-AE5114</f>
        <v>#NAME?</v>
      </c>
      <c r="N5115" s="13" t="e">
        <f ca="1">IF(CalcTable[[#This Row],[Day of Year]]&lt;123,FCAP,AE5114)</f>
        <v>#NAME?</v>
      </c>
      <c r="O5115" s="17" t="e">
        <f ca="1">IF(IRR_DRIP,5,COUNTIF('IDET Wind Values'!C5099:G5099,"&lt;="&amp;IRR_MAXWIND))</f>
        <v>#NAME?</v>
      </c>
      <c r="P5115" s="13" t="e">
        <f ca="1">CalcTable[[#This Row],[ET_o]]*KL</f>
        <v>#NAME?</v>
      </c>
      <c r="Q5115" s="13" t="e">
        <f ca="1">IF(WILTPT&lt;=0,1,MAX(0,MIN(1,(CalcTable[[#This Row],[IWC]]-WILTPT)/(MAD-WILTPT))))</f>
        <v>#NAME?</v>
      </c>
      <c r="R5115" s="13" t="e">
        <f ca="1">CalcTable[[#This Row],[ETMult]]*CalcTable[[#This Row],[ETb]]</f>
        <v>#NAME?</v>
      </c>
      <c r="S5115" s="13" t="b">
        <f>INDEX(IRR_LIST,CalcTable[[#This Row],[Day of Week]]+1)</f>
        <v>0</v>
      </c>
      <c r="T5115" s="13">
        <f t="shared" ca="1" si="1594"/>
        <v>16.2</v>
      </c>
      <c r="U5115" s="13" t="b">
        <f ca="1">IF(CalcTable[[#This Row],[IrrPrecip]]&gt;=IC_MM,FALSE,TRUE)</f>
        <v>0</v>
      </c>
      <c r="V5115" s="13" t="b">
        <f t="shared" si="1595"/>
        <v>1</v>
      </c>
      <c r="W5115" s="13" t="e">
        <f ca="1">IF(AND(IRR_DRIP=FALSE,CalcTable[[#This Row],[IrrHours]]&lt;=0),FALSE,TRUE)</f>
        <v>#NAME?</v>
      </c>
      <c r="X5115" s="13" t="e">
        <f ca="1">AND(CalcTable[[#This Row],[IrrDay]],CalcTable[[#This Row],[IrrRain]],CalcTable[[#This Row],[IrrWarm]],CalcTable[[#This Row],[IrrWindy]])</f>
        <v>#NAME?</v>
      </c>
      <c r="Y5115" s="13" t="e">
        <f t="shared" ca="1" si="1596"/>
        <v>#NAME?</v>
      </c>
      <c r="Z5115" s="13" t="e">
        <f ca="1">CalcTable[[#This Row],[IrrHours]]/5</f>
        <v>#NAME?</v>
      </c>
      <c r="AA5115" s="13" t="e">
        <f ca="1">IF(CalcTable[[#This Row],[IrrFlag]]=FALSE,0,MAX(0,CalcTable[[#This Row],[VolRednWind]]*(FCAP*IRR_TARGET-CalcTable[[#This Row],[IWC]])))</f>
        <v>#NAME?</v>
      </c>
      <c r="AB5115" s="13" t="e">
        <f ca="1">CalcTable[[#This Row],[IWC]]+CalcTable[[#This Row],[Eff Precip]]+CalcTable[[#This Row],[IrrAmt]]-CalcTable[[#This Row],[AET]]</f>
        <v>#NAME?</v>
      </c>
      <c r="AC5115" s="13" t="e">
        <f ca="1">IF(CalcTable[[#This Row],[PWC]]&gt;FCAP,MIN(24*PERC,MIN(SAT,CalcTable[[#This Row],[PWC]])-FCAP),0)</f>
        <v>#NAME?</v>
      </c>
      <c r="AD5115" s="13" t="e">
        <f ca="1">IF(CalcTable[[#This Row],[PWC]]&gt;SAT,CalcTable[[#This Row],[PWC]]-SAT,0)</f>
        <v>#NAME?</v>
      </c>
      <c r="AE5115" s="13" t="e">
        <f ca="1">CalcTable[[#This Row],[PWC]]-CalcTable[[#This Row],[PercAmt]]-CalcTable[[#This Row],[Runoff]]</f>
        <v>#NAME?</v>
      </c>
      <c r="AF5115" s="13" t="e">
        <f ca="1">CalcTable[[#This Row],[IrrAmt]]/1000*CUR_IRR_AREA*10000/IRR_EFF</f>
        <v>#NAME?</v>
      </c>
      <c r="AG5115" s="147"/>
      <c r="AH5115" s="13"/>
      <c r="AI5115" s="50">
        <v>0</v>
      </c>
      <c r="AJ5115" s="50">
        <v>0</v>
      </c>
      <c r="AK5115" s="50">
        <v>0</v>
      </c>
      <c r="AL5115" s="50">
        <v>0</v>
      </c>
      <c r="AM5115" s="50"/>
      <c r="AN5115" s="50"/>
      <c r="AO5115" s="50"/>
      <c r="AP5115" s="50"/>
      <c r="AQ5115" s="50"/>
      <c r="AR5115" s="50"/>
      <c r="AS5115" s="50"/>
      <c r="AT5115" s="50"/>
      <c r="AU5115" s="50"/>
      <c r="AV5115" s="50"/>
      <c r="AW5115" s="50"/>
      <c r="AX5115" s="50">
        <f t="shared" si="1607"/>
        <v>0</v>
      </c>
      <c r="AY5115" s="50"/>
      <c r="AZ5115" s="50">
        <f t="shared" si="1597"/>
        <v>0</v>
      </c>
      <c r="BA5115" s="50">
        <f t="shared" si="1598"/>
        <v>0</v>
      </c>
      <c r="BB5115" s="50">
        <f t="shared" si="1599"/>
        <v>0</v>
      </c>
      <c r="BC5115" s="17">
        <f t="shared" si="1600"/>
        <v>19936</v>
      </c>
      <c r="BD5115" s="50">
        <f t="shared" si="1601"/>
        <v>0</v>
      </c>
      <c r="BE5115" s="50">
        <f t="shared" si="1602"/>
        <v>0</v>
      </c>
      <c r="BF5115" s="50">
        <f t="shared" si="1608"/>
        <v>0</v>
      </c>
      <c r="BG5115" s="50"/>
      <c r="BH5115" s="17">
        <f t="shared" si="1603"/>
        <v>0</v>
      </c>
      <c r="BI5115" s="17">
        <f t="shared" si="1611"/>
        <v>5115</v>
      </c>
      <c r="BJ5115" s="17">
        <f t="shared" si="1609"/>
        <v>5115</v>
      </c>
      <c r="BK5115" s="150">
        <f t="shared" si="1610"/>
        <v>34136</v>
      </c>
      <c r="BL5115" s="50" t="e">
        <f t="shared" ca="1" si="1604"/>
        <v>#NAME?</v>
      </c>
      <c r="BM5115" s="50" t="e">
        <f t="shared" ca="1" si="1605"/>
        <v>#NAME?</v>
      </c>
      <c r="BN5115" s="50" t="e">
        <f t="shared" ca="1" si="1606"/>
        <v>#NAME?</v>
      </c>
    </row>
    <row r="5116" spans="1:66" x14ac:dyDescent="0.35">
      <c r="A5116" s="48">
        <v>34137</v>
      </c>
      <c r="B5116" s="17">
        <v>1993</v>
      </c>
      <c r="C5116" s="17">
        <v>6</v>
      </c>
      <c r="D5116" s="17">
        <v>168</v>
      </c>
      <c r="E5116" s="17">
        <v>17</v>
      </c>
      <c r="F5116" s="17">
        <v>5</v>
      </c>
      <c r="G5116" s="50">
        <v>6.6</v>
      </c>
      <c r="H5116" s="32">
        <v>3.7577730231722128</v>
      </c>
      <c r="I5116" s="50">
        <v>6.833333333333333</v>
      </c>
      <c r="J5116" s="13">
        <v>0</v>
      </c>
      <c r="K5116" s="13">
        <f t="shared" si="1592"/>
        <v>0</v>
      </c>
      <c r="L5116" s="13">
        <f t="shared" si="1593"/>
        <v>0</v>
      </c>
      <c r="M5116" s="13" t="e">
        <f ca="1">CalcTable[[#This Row],[IWC]]-AE5115</f>
        <v>#NAME?</v>
      </c>
      <c r="N5116" s="13" t="e">
        <f ca="1">IF(CalcTable[[#This Row],[Day of Year]]&lt;123,FCAP,AE5115)</f>
        <v>#NAME?</v>
      </c>
      <c r="O5116" s="17" t="e">
        <f ca="1">IF(IRR_DRIP,5,COUNTIF('IDET Wind Values'!C5100:G5100,"&lt;="&amp;IRR_MAXWIND))</f>
        <v>#NAME?</v>
      </c>
      <c r="P5116" s="13" t="e">
        <f ca="1">CalcTable[[#This Row],[ET_o]]*KL</f>
        <v>#NAME?</v>
      </c>
      <c r="Q5116" s="13" t="e">
        <f ca="1">IF(WILTPT&lt;=0,1,MAX(0,MIN(1,(CalcTable[[#This Row],[IWC]]-WILTPT)/(MAD-WILTPT))))</f>
        <v>#NAME?</v>
      </c>
      <c r="R5116" s="13" t="e">
        <f ca="1">CalcTable[[#This Row],[ETMult]]*CalcTable[[#This Row],[ETb]]</f>
        <v>#NAME?</v>
      </c>
      <c r="S5116" s="13" t="b">
        <f>INDEX(IRR_LIST,CalcTable[[#This Row],[Day of Week]]+1)</f>
        <v>1</v>
      </c>
      <c r="T5116" s="13">
        <f t="shared" ca="1" si="1594"/>
        <v>16.599999999999998</v>
      </c>
      <c r="U5116" s="13" t="b">
        <f ca="1">IF(CalcTable[[#This Row],[IrrPrecip]]&gt;=IC_MM,FALSE,TRUE)</f>
        <v>0</v>
      </c>
      <c r="V5116" s="13" t="b">
        <f t="shared" si="1595"/>
        <v>1</v>
      </c>
      <c r="W5116" s="13" t="e">
        <f ca="1">IF(AND(IRR_DRIP=FALSE,CalcTable[[#This Row],[IrrHours]]&lt;=0),FALSE,TRUE)</f>
        <v>#NAME?</v>
      </c>
      <c r="X5116" s="13" t="e">
        <f ca="1">AND(CalcTable[[#This Row],[IrrDay]],CalcTable[[#This Row],[IrrRain]],CalcTable[[#This Row],[IrrWarm]],CalcTable[[#This Row],[IrrWindy]])</f>
        <v>#NAME?</v>
      </c>
      <c r="Y5116" s="13" t="e">
        <f t="shared" ca="1" si="1596"/>
        <v>#NAME?</v>
      </c>
      <c r="Z5116" s="13" t="e">
        <f ca="1">CalcTable[[#This Row],[IrrHours]]/5</f>
        <v>#NAME?</v>
      </c>
      <c r="AA5116" s="13" t="e">
        <f ca="1">IF(CalcTable[[#This Row],[IrrFlag]]=FALSE,0,MAX(0,CalcTable[[#This Row],[VolRednWind]]*(FCAP*IRR_TARGET-CalcTable[[#This Row],[IWC]])))</f>
        <v>#NAME?</v>
      </c>
      <c r="AB5116" s="13" t="e">
        <f ca="1">CalcTable[[#This Row],[IWC]]+CalcTable[[#This Row],[Eff Precip]]+CalcTable[[#This Row],[IrrAmt]]-CalcTable[[#This Row],[AET]]</f>
        <v>#NAME?</v>
      </c>
      <c r="AC5116" s="13" t="e">
        <f ca="1">IF(CalcTable[[#This Row],[PWC]]&gt;FCAP,MIN(24*PERC,MIN(SAT,CalcTable[[#This Row],[PWC]])-FCAP),0)</f>
        <v>#NAME?</v>
      </c>
      <c r="AD5116" s="13" t="e">
        <f ca="1">IF(CalcTable[[#This Row],[PWC]]&gt;SAT,CalcTable[[#This Row],[PWC]]-SAT,0)</f>
        <v>#NAME?</v>
      </c>
      <c r="AE5116" s="13" t="e">
        <f ca="1">CalcTable[[#This Row],[PWC]]-CalcTable[[#This Row],[PercAmt]]-CalcTable[[#This Row],[Runoff]]</f>
        <v>#NAME?</v>
      </c>
      <c r="AF5116" s="13" t="e">
        <f ca="1">CalcTable[[#This Row],[IrrAmt]]/1000*CUR_IRR_AREA*10000/IRR_EFF</f>
        <v>#NAME?</v>
      </c>
      <c r="AG5116" s="147"/>
      <c r="AH5116" s="13"/>
      <c r="AI5116" s="50">
        <v>0</v>
      </c>
      <c r="AJ5116" s="50">
        <v>0</v>
      </c>
      <c r="AK5116" s="50">
        <v>0</v>
      </c>
      <c r="AL5116" s="50">
        <v>0</v>
      </c>
      <c r="AM5116" s="50"/>
      <c r="AN5116" s="50"/>
      <c r="AO5116" s="50"/>
      <c r="AP5116" s="50"/>
      <c r="AQ5116" s="50"/>
      <c r="AR5116" s="50"/>
      <c r="AS5116" s="50"/>
      <c r="AT5116" s="50"/>
      <c r="AU5116" s="50"/>
      <c r="AV5116" s="50"/>
      <c r="AW5116" s="50"/>
      <c r="AX5116" s="50">
        <f t="shared" si="1607"/>
        <v>0</v>
      </c>
      <c r="AY5116" s="50"/>
      <c r="AZ5116" s="50">
        <f t="shared" si="1597"/>
        <v>0</v>
      </c>
      <c r="BA5116" s="50">
        <f t="shared" si="1598"/>
        <v>0</v>
      </c>
      <c r="BB5116" s="50">
        <f t="shared" si="1599"/>
        <v>0</v>
      </c>
      <c r="BC5116" s="17">
        <f t="shared" si="1600"/>
        <v>19936</v>
      </c>
      <c r="BD5116" s="50">
        <f t="shared" si="1601"/>
        <v>0</v>
      </c>
      <c r="BE5116" s="50">
        <f t="shared" si="1602"/>
        <v>0</v>
      </c>
      <c r="BF5116" s="50">
        <f t="shared" si="1608"/>
        <v>0</v>
      </c>
      <c r="BG5116" s="50"/>
      <c r="BH5116" s="17">
        <f t="shared" si="1603"/>
        <v>0</v>
      </c>
      <c r="BI5116" s="17">
        <f t="shared" si="1611"/>
        <v>5116</v>
      </c>
      <c r="BJ5116" s="17">
        <f t="shared" si="1609"/>
        <v>5116</v>
      </c>
      <c r="BK5116" s="150">
        <f t="shared" si="1610"/>
        <v>34137</v>
      </c>
      <c r="BL5116" s="50" t="e">
        <f t="shared" ca="1" si="1604"/>
        <v>#NAME?</v>
      </c>
      <c r="BM5116" s="50" t="e">
        <f t="shared" ca="1" si="1605"/>
        <v>#NAME?</v>
      </c>
      <c r="BN5116" s="50" t="e">
        <f t="shared" ca="1" si="1606"/>
        <v>#NAME?</v>
      </c>
    </row>
    <row r="5117" spans="1:66" x14ac:dyDescent="0.35">
      <c r="A5117" s="48">
        <v>34138</v>
      </c>
      <c r="B5117" s="17">
        <v>1993</v>
      </c>
      <c r="C5117" s="17">
        <v>6</v>
      </c>
      <c r="D5117" s="17">
        <v>169</v>
      </c>
      <c r="E5117" s="17">
        <v>18</v>
      </c>
      <c r="F5117" s="17">
        <v>6</v>
      </c>
      <c r="G5117" s="50">
        <v>10.3</v>
      </c>
      <c r="H5117" s="32">
        <v>5.3576376248388096</v>
      </c>
      <c r="I5117" s="50">
        <v>4</v>
      </c>
      <c r="J5117" s="13">
        <v>0</v>
      </c>
      <c r="K5117" s="13">
        <f t="shared" si="1592"/>
        <v>0</v>
      </c>
      <c r="L5117" s="13">
        <f t="shared" si="1593"/>
        <v>0</v>
      </c>
      <c r="M5117" s="13" t="e">
        <f ca="1">CalcTable[[#This Row],[IWC]]-AE5116</f>
        <v>#NAME?</v>
      </c>
      <c r="N5117" s="13" t="e">
        <f ca="1">IF(CalcTable[[#This Row],[Day of Year]]&lt;123,FCAP,AE5116)</f>
        <v>#NAME?</v>
      </c>
      <c r="O5117" s="17" t="e">
        <f ca="1">IF(IRR_DRIP,5,COUNTIF('IDET Wind Values'!C5101:G5101,"&lt;="&amp;IRR_MAXWIND))</f>
        <v>#NAME?</v>
      </c>
      <c r="P5117" s="13" t="e">
        <f ca="1">CalcTable[[#This Row],[ET_o]]*KL</f>
        <v>#NAME?</v>
      </c>
      <c r="Q5117" s="13" t="e">
        <f ca="1">IF(WILTPT&lt;=0,1,MAX(0,MIN(1,(CalcTable[[#This Row],[IWC]]-WILTPT)/(MAD-WILTPT))))</f>
        <v>#NAME?</v>
      </c>
      <c r="R5117" s="13" t="e">
        <f ca="1">CalcTable[[#This Row],[ETMult]]*CalcTable[[#This Row],[ETb]]</f>
        <v>#NAME?</v>
      </c>
      <c r="S5117" s="13" t="b">
        <f>INDEX(IRR_LIST,CalcTable[[#This Row],[Day of Week]]+1)</f>
        <v>0</v>
      </c>
      <c r="T5117" s="13">
        <f t="shared" ca="1" si="1594"/>
        <v>0.4</v>
      </c>
      <c r="U5117" s="13" t="b">
        <f ca="1">IF(CalcTable[[#This Row],[IrrPrecip]]&gt;=IC_MM,FALSE,TRUE)</f>
        <v>1</v>
      </c>
      <c r="V5117" s="13" t="b">
        <f t="shared" si="1595"/>
        <v>1</v>
      </c>
      <c r="W5117" s="13" t="e">
        <f ca="1">IF(AND(IRR_DRIP=FALSE,CalcTable[[#This Row],[IrrHours]]&lt;=0),FALSE,TRUE)</f>
        <v>#NAME?</v>
      </c>
      <c r="X5117" s="13" t="e">
        <f ca="1">AND(CalcTable[[#This Row],[IrrDay]],CalcTable[[#This Row],[IrrRain]],CalcTable[[#This Row],[IrrWarm]],CalcTable[[#This Row],[IrrWindy]])</f>
        <v>#NAME?</v>
      </c>
      <c r="Y5117" s="13" t="e">
        <f t="shared" ca="1" si="1596"/>
        <v>#NAME?</v>
      </c>
      <c r="Z5117" s="13" t="e">
        <f ca="1">CalcTable[[#This Row],[IrrHours]]/5</f>
        <v>#NAME?</v>
      </c>
      <c r="AA5117" s="13" t="e">
        <f ca="1">IF(CalcTable[[#This Row],[IrrFlag]]=FALSE,0,MAX(0,CalcTable[[#This Row],[VolRednWind]]*(FCAP*IRR_TARGET-CalcTable[[#This Row],[IWC]])))</f>
        <v>#NAME?</v>
      </c>
      <c r="AB5117" s="13" t="e">
        <f ca="1">CalcTable[[#This Row],[IWC]]+CalcTable[[#This Row],[Eff Precip]]+CalcTable[[#This Row],[IrrAmt]]-CalcTable[[#This Row],[AET]]</f>
        <v>#NAME?</v>
      </c>
      <c r="AC5117" s="13" t="e">
        <f ca="1">IF(CalcTable[[#This Row],[PWC]]&gt;FCAP,MIN(24*PERC,MIN(SAT,CalcTable[[#This Row],[PWC]])-FCAP),0)</f>
        <v>#NAME?</v>
      </c>
      <c r="AD5117" s="13" t="e">
        <f ca="1">IF(CalcTable[[#This Row],[PWC]]&gt;SAT,CalcTable[[#This Row],[PWC]]-SAT,0)</f>
        <v>#NAME?</v>
      </c>
      <c r="AE5117" s="13" t="e">
        <f ca="1">CalcTable[[#This Row],[PWC]]-CalcTable[[#This Row],[PercAmt]]-CalcTable[[#This Row],[Runoff]]</f>
        <v>#NAME?</v>
      </c>
      <c r="AF5117" s="13" t="e">
        <f ca="1">CalcTable[[#This Row],[IrrAmt]]/1000*CUR_IRR_AREA*10000/IRR_EFF</f>
        <v>#NAME?</v>
      </c>
      <c r="AG5117" s="147"/>
      <c r="AH5117" s="13"/>
      <c r="AI5117" s="50">
        <v>0</v>
      </c>
      <c r="AJ5117" s="50">
        <v>0</v>
      </c>
      <c r="AK5117" s="50">
        <v>0</v>
      </c>
      <c r="AL5117" s="50">
        <v>6.0979179239906642</v>
      </c>
      <c r="AM5117" s="50"/>
      <c r="AN5117" s="50"/>
      <c r="AO5117" s="50"/>
      <c r="AP5117" s="50"/>
      <c r="AQ5117" s="50"/>
      <c r="AR5117" s="50"/>
      <c r="AS5117" s="50"/>
      <c r="AT5117" s="50"/>
      <c r="AU5117" s="50"/>
      <c r="AV5117" s="50"/>
      <c r="AW5117" s="50"/>
      <c r="AX5117" s="50">
        <f t="shared" si="1607"/>
        <v>6.0979179239906642</v>
      </c>
      <c r="AY5117" s="50"/>
      <c r="AZ5117" s="50">
        <f t="shared" si="1597"/>
        <v>178.87225910372618</v>
      </c>
      <c r="BA5117" s="50">
        <f t="shared" si="1598"/>
        <v>275.40649417557842</v>
      </c>
      <c r="BB5117" s="50">
        <f t="shared" si="1599"/>
        <v>283.92422079956538</v>
      </c>
      <c r="BC5117" s="17">
        <f t="shared" si="1600"/>
        <v>19936</v>
      </c>
      <c r="BD5117" s="50">
        <f t="shared" si="1601"/>
        <v>6.0979179239906642</v>
      </c>
      <c r="BE5117" s="50">
        <f t="shared" si="1602"/>
        <v>178.87225910372618</v>
      </c>
      <c r="BF5117" s="50">
        <f t="shared" si="1608"/>
        <v>292.57807320807234</v>
      </c>
      <c r="BG5117" s="50"/>
      <c r="BH5117" s="17">
        <f t="shared" si="1603"/>
        <v>0</v>
      </c>
      <c r="BI5117" s="17">
        <f t="shared" si="1611"/>
        <v>5117</v>
      </c>
      <c r="BJ5117" s="17">
        <f t="shared" si="1609"/>
        <v>5117</v>
      </c>
      <c r="BK5117" s="150">
        <f t="shared" si="1610"/>
        <v>34138</v>
      </c>
      <c r="BL5117" s="50" t="e">
        <f t="shared" ca="1" si="1604"/>
        <v>#NAME?</v>
      </c>
      <c r="BM5117" s="50" t="e">
        <f t="shared" ca="1" si="1605"/>
        <v>#NAME?</v>
      </c>
      <c r="BN5117" s="50" t="e">
        <f t="shared" ca="1" si="1606"/>
        <v>#NAME?</v>
      </c>
    </row>
    <row r="5118" spans="1:66" x14ac:dyDescent="0.35">
      <c r="A5118" s="48">
        <v>34139</v>
      </c>
      <c r="B5118" s="17">
        <v>1993</v>
      </c>
      <c r="C5118" s="17">
        <v>6</v>
      </c>
      <c r="D5118" s="17">
        <v>170</v>
      </c>
      <c r="E5118" s="17">
        <v>19</v>
      </c>
      <c r="F5118" s="17">
        <v>7</v>
      </c>
      <c r="G5118" s="50">
        <v>9.5</v>
      </c>
      <c r="H5118" s="32">
        <v>5.5501779671451654</v>
      </c>
      <c r="I5118" s="50">
        <v>2.6666666666666665</v>
      </c>
      <c r="J5118" s="13">
        <v>0</v>
      </c>
      <c r="K5118" s="13">
        <f t="shared" si="1592"/>
        <v>0</v>
      </c>
      <c r="L5118" s="13">
        <f t="shared" si="1593"/>
        <v>0</v>
      </c>
      <c r="M5118" s="13" t="e">
        <f ca="1">CalcTable[[#This Row],[IWC]]-AE5117</f>
        <v>#NAME?</v>
      </c>
      <c r="N5118" s="13" t="e">
        <f ca="1">IF(CalcTable[[#This Row],[Day of Year]]&lt;123,FCAP,AE5117)</f>
        <v>#NAME?</v>
      </c>
      <c r="O5118" s="17" t="e">
        <f ca="1">IF(IRR_DRIP,5,COUNTIF('IDET Wind Values'!C5102:G5102,"&lt;="&amp;IRR_MAXWIND))</f>
        <v>#NAME?</v>
      </c>
      <c r="P5118" s="13" t="e">
        <f ca="1">CalcTable[[#This Row],[ET_o]]*KL</f>
        <v>#NAME?</v>
      </c>
      <c r="Q5118" s="13" t="e">
        <f ca="1">IF(WILTPT&lt;=0,1,MAX(0,MIN(1,(CalcTable[[#This Row],[IWC]]-WILTPT)/(MAD-WILTPT))))</f>
        <v>#NAME?</v>
      </c>
      <c r="R5118" s="13" t="e">
        <f ca="1">CalcTable[[#This Row],[ETMult]]*CalcTable[[#This Row],[ETb]]</f>
        <v>#NAME?</v>
      </c>
      <c r="S5118" s="13" t="b">
        <f>INDEX(IRR_LIST,CalcTable[[#This Row],[Day of Week]]+1)</f>
        <v>0</v>
      </c>
      <c r="T5118" s="13">
        <f t="shared" ca="1" si="1594"/>
        <v>0</v>
      </c>
      <c r="U5118" s="13" t="b">
        <f ca="1">IF(CalcTable[[#This Row],[IrrPrecip]]&gt;=IC_MM,FALSE,TRUE)</f>
        <v>1</v>
      </c>
      <c r="V5118" s="13" t="b">
        <f t="shared" si="1595"/>
        <v>1</v>
      </c>
      <c r="W5118" s="13" t="e">
        <f ca="1">IF(AND(IRR_DRIP=FALSE,CalcTable[[#This Row],[IrrHours]]&lt;=0),FALSE,TRUE)</f>
        <v>#NAME?</v>
      </c>
      <c r="X5118" s="13" t="e">
        <f ca="1">AND(CalcTable[[#This Row],[IrrDay]],CalcTable[[#This Row],[IrrRain]],CalcTable[[#This Row],[IrrWarm]],CalcTable[[#This Row],[IrrWindy]])</f>
        <v>#NAME?</v>
      </c>
      <c r="Y5118" s="13" t="e">
        <f t="shared" ca="1" si="1596"/>
        <v>#NAME?</v>
      </c>
      <c r="Z5118" s="13" t="e">
        <f ca="1">CalcTable[[#This Row],[IrrHours]]/5</f>
        <v>#NAME?</v>
      </c>
      <c r="AA5118" s="13" t="e">
        <f ca="1">IF(CalcTable[[#This Row],[IrrFlag]]=FALSE,0,MAX(0,CalcTable[[#This Row],[VolRednWind]]*(FCAP*IRR_TARGET-CalcTable[[#This Row],[IWC]])))</f>
        <v>#NAME?</v>
      </c>
      <c r="AB5118" s="13" t="e">
        <f ca="1">CalcTable[[#This Row],[IWC]]+CalcTable[[#This Row],[Eff Precip]]+CalcTable[[#This Row],[IrrAmt]]-CalcTable[[#This Row],[AET]]</f>
        <v>#NAME?</v>
      </c>
      <c r="AC5118" s="13" t="e">
        <f ca="1">IF(CalcTable[[#This Row],[PWC]]&gt;FCAP,MIN(24*PERC,MIN(SAT,CalcTable[[#This Row],[PWC]])-FCAP),0)</f>
        <v>#NAME?</v>
      </c>
      <c r="AD5118" s="13" t="e">
        <f ca="1">IF(CalcTable[[#This Row],[PWC]]&gt;SAT,CalcTable[[#This Row],[PWC]]-SAT,0)</f>
        <v>#NAME?</v>
      </c>
      <c r="AE5118" s="13" t="e">
        <f ca="1">CalcTable[[#This Row],[PWC]]-CalcTable[[#This Row],[PercAmt]]-CalcTable[[#This Row],[Runoff]]</f>
        <v>#NAME?</v>
      </c>
      <c r="AF5118" s="13" t="e">
        <f ca="1">CalcTable[[#This Row],[IrrAmt]]/1000*CUR_IRR_AREA*10000/IRR_EFF</f>
        <v>#NAME?</v>
      </c>
      <c r="AG5118" s="147"/>
      <c r="AH5118" s="13"/>
      <c r="AI5118" s="50">
        <v>0</v>
      </c>
      <c r="AJ5118" s="50">
        <v>0</v>
      </c>
      <c r="AK5118" s="50">
        <v>9.6926186176520126</v>
      </c>
      <c r="AL5118" s="50">
        <v>0</v>
      </c>
      <c r="AM5118" s="50"/>
      <c r="AN5118" s="50"/>
      <c r="AO5118" s="50"/>
      <c r="AP5118" s="50"/>
      <c r="AQ5118" s="50"/>
      <c r="AR5118" s="50"/>
      <c r="AS5118" s="50"/>
      <c r="AT5118" s="50"/>
      <c r="AU5118" s="50"/>
      <c r="AV5118" s="50"/>
      <c r="AW5118" s="50"/>
      <c r="AX5118" s="50">
        <f t="shared" si="1607"/>
        <v>9.6926186176520126</v>
      </c>
      <c r="AY5118" s="50"/>
      <c r="AZ5118" s="50">
        <f t="shared" si="1597"/>
        <v>142.15840639222952</v>
      </c>
      <c r="BA5118" s="50">
        <f t="shared" si="1598"/>
        <v>218.87881619121052</v>
      </c>
      <c r="BB5118" s="50">
        <f t="shared" si="1599"/>
        <v>225.64826411465006</v>
      </c>
      <c r="BC5118" s="17">
        <f t="shared" si="1600"/>
        <v>19936</v>
      </c>
      <c r="BD5118" s="50">
        <f t="shared" si="1601"/>
        <v>9.6926186176520126</v>
      </c>
      <c r="BE5118" s="50">
        <f t="shared" si="1602"/>
        <v>142.15840639222952</v>
      </c>
      <c r="BF5118" s="50">
        <f t="shared" si="1608"/>
        <v>232.52589776064497</v>
      </c>
      <c r="BG5118" s="50"/>
      <c r="BH5118" s="17">
        <f t="shared" si="1603"/>
        <v>0</v>
      </c>
      <c r="BI5118" s="17">
        <f t="shared" si="1611"/>
        <v>5118</v>
      </c>
      <c r="BJ5118" s="17">
        <f t="shared" si="1609"/>
        <v>5118</v>
      </c>
      <c r="BK5118" s="150">
        <f t="shared" si="1610"/>
        <v>34139</v>
      </c>
      <c r="BL5118" s="50" t="e">
        <f t="shared" ca="1" si="1604"/>
        <v>#NAME?</v>
      </c>
      <c r="BM5118" s="50" t="e">
        <f t="shared" ca="1" si="1605"/>
        <v>#NAME?</v>
      </c>
      <c r="BN5118" s="50" t="e">
        <f t="shared" ca="1" si="1606"/>
        <v>#NAME?</v>
      </c>
    </row>
    <row r="5119" spans="1:66" x14ac:dyDescent="0.35">
      <c r="A5119" s="48">
        <v>34140</v>
      </c>
      <c r="B5119" s="17">
        <v>1993</v>
      </c>
      <c r="C5119" s="17">
        <v>6</v>
      </c>
      <c r="D5119" s="17">
        <v>171</v>
      </c>
      <c r="E5119" s="17">
        <v>20</v>
      </c>
      <c r="F5119" s="17">
        <v>1</v>
      </c>
      <c r="G5119" s="50">
        <v>8</v>
      </c>
      <c r="H5119" s="32">
        <v>5.2961725447086794</v>
      </c>
      <c r="I5119" s="50">
        <v>1</v>
      </c>
      <c r="J5119" s="13">
        <v>0</v>
      </c>
      <c r="K5119" s="13">
        <f t="shared" si="1592"/>
        <v>0</v>
      </c>
      <c r="L5119" s="13">
        <f t="shared" si="1593"/>
        <v>0</v>
      </c>
      <c r="M5119" s="13" t="e">
        <f ca="1">CalcTable[[#This Row],[IWC]]-AE5118</f>
        <v>#NAME?</v>
      </c>
      <c r="N5119" s="13" t="e">
        <f ca="1">IF(CalcTable[[#This Row],[Day of Year]]&lt;123,FCAP,AE5118)</f>
        <v>#NAME?</v>
      </c>
      <c r="O5119" s="17" t="e">
        <f ca="1">IF(IRR_DRIP,5,COUNTIF('IDET Wind Values'!C5103:G5103,"&lt;="&amp;IRR_MAXWIND))</f>
        <v>#NAME?</v>
      </c>
      <c r="P5119" s="13" t="e">
        <f ca="1">CalcTable[[#This Row],[ET_o]]*KL</f>
        <v>#NAME?</v>
      </c>
      <c r="Q5119" s="13" t="e">
        <f ca="1">IF(WILTPT&lt;=0,1,MAX(0,MIN(1,(CalcTable[[#This Row],[IWC]]-WILTPT)/(MAD-WILTPT))))</f>
        <v>#NAME?</v>
      </c>
      <c r="R5119" s="13" t="e">
        <f ca="1">CalcTable[[#This Row],[ETMult]]*CalcTable[[#This Row],[ETb]]</f>
        <v>#NAME?</v>
      </c>
      <c r="S5119" s="13" t="b">
        <f>INDEX(IRR_LIST,CalcTable[[#This Row],[Day of Week]]+1)</f>
        <v>1</v>
      </c>
      <c r="T5119" s="13">
        <f t="shared" ca="1" si="1594"/>
        <v>0</v>
      </c>
      <c r="U5119" s="13" t="b">
        <f ca="1">IF(CalcTable[[#This Row],[IrrPrecip]]&gt;=IC_MM,FALSE,TRUE)</f>
        <v>1</v>
      </c>
      <c r="V5119" s="13" t="b">
        <f t="shared" si="1595"/>
        <v>1</v>
      </c>
      <c r="W5119" s="13" t="e">
        <f ca="1">IF(AND(IRR_DRIP=FALSE,CalcTable[[#This Row],[IrrHours]]&lt;=0),FALSE,TRUE)</f>
        <v>#NAME?</v>
      </c>
      <c r="X5119" s="13" t="e">
        <f ca="1">AND(CalcTable[[#This Row],[IrrDay]],CalcTable[[#This Row],[IrrRain]],CalcTable[[#This Row],[IrrWarm]],CalcTable[[#This Row],[IrrWindy]])</f>
        <v>#NAME?</v>
      </c>
      <c r="Y5119" s="13" t="e">
        <f t="shared" ca="1" si="1596"/>
        <v>#NAME?</v>
      </c>
      <c r="Z5119" s="13" t="e">
        <f ca="1">CalcTable[[#This Row],[IrrHours]]/5</f>
        <v>#NAME?</v>
      </c>
      <c r="AA5119" s="13" t="e">
        <f ca="1">IF(CalcTable[[#This Row],[IrrFlag]]=FALSE,0,MAX(0,CalcTable[[#This Row],[VolRednWind]]*(FCAP*IRR_TARGET-CalcTable[[#This Row],[IWC]])))</f>
        <v>#NAME?</v>
      </c>
      <c r="AB5119" s="13" t="e">
        <f ca="1">CalcTable[[#This Row],[IWC]]+CalcTable[[#This Row],[Eff Precip]]+CalcTable[[#This Row],[IrrAmt]]-CalcTable[[#This Row],[AET]]</f>
        <v>#NAME?</v>
      </c>
      <c r="AC5119" s="13" t="e">
        <f ca="1">IF(CalcTable[[#This Row],[PWC]]&gt;FCAP,MIN(24*PERC,MIN(SAT,CalcTable[[#This Row],[PWC]])-FCAP),0)</f>
        <v>#NAME?</v>
      </c>
      <c r="AD5119" s="13" t="e">
        <f ca="1">IF(CalcTable[[#This Row],[PWC]]&gt;SAT,CalcTable[[#This Row],[PWC]]-SAT,0)</f>
        <v>#NAME?</v>
      </c>
      <c r="AE5119" s="13" t="e">
        <f ca="1">CalcTable[[#This Row],[PWC]]-CalcTable[[#This Row],[PercAmt]]-CalcTable[[#This Row],[Runoff]]</f>
        <v>#NAME?</v>
      </c>
      <c r="AF5119" s="13" t="e">
        <f ca="1">CalcTable[[#This Row],[IrrAmt]]/1000*CUR_IRR_AREA*10000/IRR_EFF</f>
        <v>#NAME?</v>
      </c>
      <c r="AG5119" s="147"/>
      <c r="AH5119" s="13"/>
      <c r="AI5119" s="50">
        <v>5.9802371426405934</v>
      </c>
      <c r="AJ5119" s="50">
        <v>7.7242556725143974</v>
      </c>
      <c r="AK5119" s="50">
        <v>0</v>
      </c>
      <c r="AL5119" s="50">
        <v>0</v>
      </c>
      <c r="AM5119" s="50"/>
      <c r="AN5119" s="50"/>
      <c r="AO5119" s="50"/>
      <c r="AP5119" s="50"/>
      <c r="AQ5119" s="50"/>
      <c r="AR5119" s="50"/>
      <c r="AS5119" s="50"/>
      <c r="AT5119" s="50"/>
      <c r="AU5119" s="50"/>
      <c r="AV5119" s="50"/>
      <c r="AW5119" s="50"/>
      <c r="AX5119" s="50">
        <f t="shared" si="1607"/>
        <v>13.704492815154991</v>
      </c>
      <c r="AY5119" s="50"/>
      <c r="AZ5119" s="50">
        <f t="shared" si="1597"/>
        <v>314.28831115248437</v>
      </c>
      <c r="BA5119" s="50">
        <f t="shared" si="1598"/>
        <v>508.80292471150284</v>
      </c>
      <c r="BB5119" s="50">
        <f t="shared" si="1599"/>
        <v>526.53555694457305</v>
      </c>
      <c r="BC5119" s="17">
        <f t="shared" si="1600"/>
        <v>19936</v>
      </c>
      <c r="BD5119" s="50">
        <f t="shared" si="1601"/>
        <v>13.704492815154991</v>
      </c>
      <c r="BE5119" s="50">
        <f t="shared" si="1602"/>
        <v>314.28831115248437</v>
      </c>
      <c r="BF5119" s="50">
        <f t="shared" si="1608"/>
        <v>514.07562564237469</v>
      </c>
      <c r="BG5119" s="50"/>
      <c r="BH5119" s="17">
        <f t="shared" si="1603"/>
        <v>0</v>
      </c>
      <c r="BI5119" s="17">
        <f t="shared" si="1611"/>
        <v>5119</v>
      </c>
      <c r="BJ5119" s="17">
        <f t="shared" si="1609"/>
        <v>5119</v>
      </c>
      <c r="BK5119" s="150">
        <f t="shared" si="1610"/>
        <v>34140</v>
      </c>
      <c r="BL5119" s="50" t="e">
        <f t="shared" ca="1" si="1604"/>
        <v>#NAME?</v>
      </c>
      <c r="BM5119" s="50" t="e">
        <f t="shared" ca="1" si="1605"/>
        <v>#NAME?</v>
      </c>
      <c r="BN5119" s="50" t="e">
        <f t="shared" ca="1" si="1606"/>
        <v>#NAME?</v>
      </c>
    </row>
    <row r="5120" spans="1:66" x14ac:dyDescent="0.35">
      <c r="A5120" s="48">
        <v>34141</v>
      </c>
      <c r="B5120" s="17">
        <v>1993</v>
      </c>
      <c r="C5120" s="17">
        <v>6</v>
      </c>
      <c r="D5120" s="17">
        <v>172</v>
      </c>
      <c r="E5120" s="17">
        <v>21</v>
      </c>
      <c r="F5120" s="17">
        <v>2</v>
      </c>
      <c r="G5120" s="50">
        <v>14.7</v>
      </c>
      <c r="H5120" s="32">
        <v>5.545848463483634</v>
      </c>
      <c r="I5120" s="50">
        <v>12.166666666666666</v>
      </c>
      <c r="J5120" s="13">
        <v>0.2</v>
      </c>
      <c r="K5120" s="13">
        <f t="shared" si="1592"/>
        <v>0.2</v>
      </c>
      <c r="L5120" s="13">
        <f t="shared" si="1593"/>
        <v>0</v>
      </c>
      <c r="M5120" s="13" t="e">
        <f ca="1">CalcTable[[#This Row],[IWC]]-AE5119</f>
        <v>#NAME?</v>
      </c>
      <c r="N5120" s="13" t="e">
        <f ca="1">IF(CalcTable[[#This Row],[Day of Year]]&lt;123,FCAP,AE5119)</f>
        <v>#NAME?</v>
      </c>
      <c r="O5120" s="17" t="e">
        <f ca="1">IF(IRR_DRIP,5,COUNTIF('IDET Wind Values'!C5104:G5104,"&lt;="&amp;IRR_MAXWIND))</f>
        <v>#NAME?</v>
      </c>
      <c r="P5120" s="13" t="e">
        <f ca="1">CalcTable[[#This Row],[ET_o]]*KL</f>
        <v>#NAME?</v>
      </c>
      <c r="Q5120" s="13" t="e">
        <f ca="1">IF(WILTPT&lt;=0,1,MAX(0,MIN(1,(CalcTable[[#This Row],[IWC]]-WILTPT)/(MAD-WILTPT))))</f>
        <v>#NAME?</v>
      </c>
      <c r="R5120" s="13" t="e">
        <f ca="1">CalcTable[[#This Row],[ETMult]]*CalcTable[[#This Row],[ETb]]</f>
        <v>#NAME?</v>
      </c>
      <c r="S5120" s="13" t="b">
        <f>INDEX(IRR_LIST,CalcTable[[#This Row],[Day of Week]]+1)</f>
        <v>0</v>
      </c>
      <c r="T5120" s="13">
        <f t="shared" ca="1" si="1594"/>
        <v>0</v>
      </c>
      <c r="U5120" s="13" t="b">
        <f ca="1">IF(CalcTable[[#This Row],[IrrPrecip]]&gt;=IC_MM,FALSE,TRUE)</f>
        <v>1</v>
      </c>
      <c r="V5120" s="13" t="b">
        <f t="shared" si="1595"/>
        <v>1</v>
      </c>
      <c r="W5120" s="13" t="e">
        <f ca="1">IF(AND(IRR_DRIP=FALSE,CalcTable[[#This Row],[IrrHours]]&lt;=0),FALSE,TRUE)</f>
        <v>#NAME?</v>
      </c>
      <c r="X5120" s="13" t="e">
        <f ca="1">AND(CalcTable[[#This Row],[IrrDay]],CalcTable[[#This Row],[IrrRain]],CalcTable[[#This Row],[IrrWarm]],CalcTable[[#This Row],[IrrWindy]])</f>
        <v>#NAME?</v>
      </c>
      <c r="Y5120" s="13" t="e">
        <f t="shared" ca="1" si="1596"/>
        <v>#NAME?</v>
      </c>
      <c r="Z5120" s="13" t="e">
        <f ca="1">CalcTable[[#This Row],[IrrHours]]/5</f>
        <v>#NAME?</v>
      </c>
      <c r="AA5120" s="13" t="e">
        <f ca="1">IF(CalcTable[[#This Row],[IrrFlag]]=FALSE,0,MAX(0,CalcTable[[#This Row],[VolRednWind]]*(FCAP*IRR_TARGET-CalcTable[[#This Row],[IWC]])))</f>
        <v>#NAME?</v>
      </c>
      <c r="AB5120" s="13" t="e">
        <f ca="1">CalcTable[[#This Row],[IWC]]+CalcTable[[#This Row],[Eff Precip]]+CalcTable[[#This Row],[IrrAmt]]-CalcTable[[#This Row],[AET]]</f>
        <v>#NAME?</v>
      </c>
      <c r="AC5120" s="13" t="e">
        <f ca="1">IF(CalcTable[[#This Row],[PWC]]&gt;FCAP,MIN(24*PERC,MIN(SAT,CalcTable[[#This Row],[PWC]])-FCAP),0)</f>
        <v>#NAME?</v>
      </c>
      <c r="AD5120" s="13" t="e">
        <f ca="1">IF(CalcTable[[#This Row],[PWC]]&gt;SAT,CalcTable[[#This Row],[PWC]]-SAT,0)</f>
        <v>#NAME?</v>
      </c>
      <c r="AE5120" s="13" t="e">
        <f ca="1">CalcTable[[#This Row],[PWC]]-CalcTable[[#This Row],[PercAmt]]-CalcTable[[#This Row],[Runoff]]</f>
        <v>#NAME?</v>
      </c>
      <c r="AF5120" s="13" t="e">
        <f ca="1">CalcTable[[#This Row],[IrrAmt]]/1000*CUR_IRR_AREA*10000/IRR_EFF</f>
        <v>#NAME?</v>
      </c>
      <c r="AG5120" s="147"/>
      <c r="AH5120" s="13"/>
      <c r="AI5120" s="50">
        <v>0</v>
      </c>
      <c r="AJ5120" s="50">
        <v>0</v>
      </c>
      <c r="AK5120" s="50">
        <v>1.1681789799179556</v>
      </c>
      <c r="AL5120" s="50">
        <v>8.9121934751809597</v>
      </c>
      <c r="AM5120" s="50"/>
      <c r="AN5120" s="50"/>
      <c r="AO5120" s="50"/>
      <c r="AP5120" s="50"/>
      <c r="AQ5120" s="50"/>
      <c r="AR5120" s="50"/>
      <c r="AS5120" s="50"/>
      <c r="AT5120" s="50"/>
      <c r="AU5120" s="50"/>
      <c r="AV5120" s="50"/>
      <c r="AW5120" s="50"/>
      <c r="AX5120" s="50">
        <f t="shared" si="1607"/>
        <v>10.080372455098916</v>
      </c>
      <c r="AY5120" s="50"/>
      <c r="AZ5120" s="50">
        <f t="shared" si="1597"/>
        <v>278.5576336441049</v>
      </c>
      <c r="BA5120" s="50">
        <f t="shared" si="1598"/>
        <v>428.89032481711388</v>
      </c>
      <c r="BB5120" s="50">
        <f t="shared" si="1599"/>
        <v>442.15497403826174</v>
      </c>
      <c r="BC5120" s="17">
        <f t="shared" si="1600"/>
        <v>19936</v>
      </c>
      <c r="BD5120" s="50">
        <f t="shared" si="1601"/>
        <v>10.080372455098916</v>
      </c>
      <c r="BE5120" s="50">
        <f t="shared" si="1602"/>
        <v>278.5576336441049</v>
      </c>
      <c r="BF5120" s="50">
        <f t="shared" si="1608"/>
        <v>455.63161184055593</v>
      </c>
      <c r="BG5120" s="50"/>
      <c r="BH5120" s="17">
        <f t="shared" si="1603"/>
        <v>0</v>
      </c>
      <c r="BI5120" s="17">
        <f t="shared" si="1611"/>
        <v>5120</v>
      </c>
      <c r="BJ5120" s="17">
        <f t="shared" si="1609"/>
        <v>5120</v>
      </c>
      <c r="BK5120" s="150">
        <f t="shared" si="1610"/>
        <v>34141</v>
      </c>
      <c r="BL5120" s="50" t="e">
        <f t="shared" ca="1" si="1604"/>
        <v>#NAME?</v>
      </c>
      <c r="BM5120" s="50" t="e">
        <f t="shared" ca="1" si="1605"/>
        <v>#NAME?</v>
      </c>
      <c r="BN5120" s="50" t="e">
        <f t="shared" ca="1" si="1606"/>
        <v>#NAME?</v>
      </c>
    </row>
    <row r="5121" spans="1:66" x14ac:dyDescent="0.35">
      <c r="A5121" s="48">
        <v>34142</v>
      </c>
      <c r="B5121" s="17">
        <v>1993</v>
      </c>
      <c r="C5121" s="17">
        <v>6</v>
      </c>
      <c r="D5121" s="17">
        <v>173</v>
      </c>
      <c r="E5121" s="17">
        <v>22</v>
      </c>
      <c r="F5121" s="17">
        <v>3</v>
      </c>
      <c r="G5121" s="50">
        <v>9.1</v>
      </c>
      <c r="H5121" s="32">
        <v>4.7486134630013606</v>
      </c>
      <c r="I5121" s="50">
        <v>10.666666666666666</v>
      </c>
      <c r="J5121" s="13">
        <v>0</v>
      </c>
      <c r="K5121" s="13">
        <f t="shared" si="1592"/>
        <v>0</v>
      </c>
      <c r="L5121" s="13">
        <f t="shared" si="1593"/>
        <v>0</v>
      </c>
      <c r="M5121" s="13" t="e">
        <f ca="1">CalcTable[[#This Row],[IWC]]-AE5120</f>
        <v>#NAME?</v>
      </c>
      <c r="N5121" s="13" t="e">
        <f ca="1">IF(CalcTable[[#This Row],[Day of Year]]&lt;123,FCAP,AE5120)</f>
        <v>#NAME?</v>
      </c>
      <c r="O5121" s="17" t="e">
        <f ca="1">IF(IRR_DRIP,5,COUNTIF('IDET Wind Values'!C5105:G5105,"&lt;="&amp;IRR_MAXWIND))</f>
        <v>#NAME?</v>
      </c>
      <c r="P5121" s="13" t="e">
        <f ca="1">CalcTable[[#This Row],[ET_o]]*KL</f>
        <v>#NAME?</v>
      </c>
      <c r="Q5121" s="13" t="e">
        <f ca="1">IF(WILTPT&lt;=0,1,MAX(0,MIN(1,(CalcTable[[#This Row],[IWC]]-WILTPT)/(MAD-WILTPT))))</f>
        <v>#NAME?</v>
      </c>
      <c r="R5121" s="13" t="e">
        <f ca="1">CalcTable[[#This Row],[ETMult]]*CalcTable[[#This Row],[ETb]]</f>
        <v>#NAME?</v>
      </c>
      <c r="S5121" s="13" t="b">
        <f>INDEX(IRR_LIST,CalcTable[[#This Row],[Day of Week]]+1)</f>
        <v>1</v>
      </c>
      <c r="T5121" s="13">
        <f t="shared" ca="1" si="1594"/>
        <v>0.2</v>
      </c>
      <c r="U5121" s="13" t="b">
        <f ca="1">IF(CalcTable[[#This Row],[IrrPrecip]]&gt;=IC_MM,FALSE,TRUE)</f>
        <v>1</v>
      </c>
      <c r="V5121" s="13" t="b">
        <f t="shared" si="1595"/>
        <v>1</v>
      </c>
      <c r="W5121" s="13" t="e">
        <f ca="1">IF(AND(IRR_DRIP=FALSE,CalcTable[[#This Row],[IrrHours]]&lt;=0),FALSE,TRUE)</f>
        <v>#NAME?</v>
      </c>
      <c r="X5121" s="13" t="e">
        <f ca="1">AND(CalcTable[[#This Row],[IrrDay]],CalcTable[[#This Row],[IrrRain]],CalcTable[[#This Row],[IrrWarm]],CalcTable[[#This Row],[IrrWindy]])</f>
        <v>#NAME?</v>
      </c>
      <c r="Y5121" s="13" t="e">
        <f t="shared" ca="1" si="1596"/>
        <v>#NAME?</v>
      </c>
      <c r="Z5121" s="13" t="e">
        <f ca="1">CalcTable[[#This Row],[IrrHours]]/5</f>
        <v>#NAME?</v>
      </c>
      <c r="AA5121" s="13" t="e">
        <f ca="1">IF(CalcTable[[#This Row],[IrrFlag]]=FALSE,0,MAX(0,CalcTable[[#This Row],[VolRednWind]]*(FCAP*IRR_TARGET-CalcTable[[#This Row],[IWC]])))</f>
        <v>#NAME?</v>
      </c>
      <c r="AB5121" s="13" t="e">
        <f ca="1">CalcTable[[#This Row],[IWC]]+CalcTable[[#This Row],[Eff Precip]]+CalcTable[[#This Row],[IrrAmt]]-CalcTable[[#This Row],[AET]]</f>
        <v>#NAME?</v>
      </c>
      <c r="AC5121" s="13" t="e">
        <f ca="1">IF(CalcTable[[#This Row],[PWC]]&gt;FCAP,MIN(24*PERC,MIN(SAT,CalcTable[[#This Row],[PWC]])-FCAP),0)</f>
        <v>#NAME?</v>
      </c>
      <c r="AD5121" s="13" t="e">
        <f ca="1">IF(CalcTable[[#This Row],[PWC]]&gt;SAT,CalcTable[[#This Row],[PWC]]-SAT,0)</f>
        <v>#NAME?</v>
      </c>
      <c r="AE5121" s="13" t="e">
        <f ca="1">CalcTable[[#This Row],[PWC]]-CalcTable[[#This Row],[PercAmt]]-CalcTable[[#This Row],[Runoff]]</f>
        <v>#NAME?</v>
      </c>
      <c r="AF5121" s="13" t="e">
        <f ca="1">CalcTable[[#This Row],[IrrAmt]]/1000*CUR_IRR_AREA*10000/IRR_EFF</f>
        <v>#NAME?</v>
      </c>
      <c r="AG5121" s="147"/>
      <c r="AH5121" s="13"/>
      <c r="AI5121" s="50">
        <v>0</v>
      </c>
      <c r="AJ5121" s="50">
        <v>0</v>
      </c>
      <c r="AK5121" s="50">
        <v>0</v>
      </c>
      <c r="AL5121" s="50">
        <v>0</v>
      </c>
      <c r="AM5121" s="50"/>
      <c r="AN5121" s="50"/>
      <c r="AO5121" s="50"/>
      <c r="AP5121" s="50"/>
      <c r="AQ5121" s="50"/>
      <c r="AR5121" s="50"/>
      <c r="AS5121" s="50"/>
      <c r="AT5121" s="50"/>
      <c r="AU5121" s="50"/>
      <c r="AV5121" s="50"/>
      <c r="AW5121" s="50"/>
      <c r="AX5121" s="50">
        <f t="shared" si="1607"/>
        <v>0</v>
      </c>
      <c r="AY5121" s="50"/>
      <c r="AZ5121" s="50">
        <f t="shared" si="1597"/>
        <v>0</v>
      </c>
      <c r="BA5121" s="50">
        <f t="shared" si="1598"/>
        <v>0</v>
      </c>
      <c r="BB5121" s="50">
        <f t="shared" si="1599"/>
        <v>0</v>
      </c>
      <c r="BC5121" s="17">
        <f t="shared" si="1600"/>
        <v>19936</v>
      </c>
      <c r="BD5121" s="50">
        <f t="shared" si="1601"/>
        <v>0</v>
      </c>
      <c r="BE5121" s="50">
        <f t="shared" si="1602"/>
        <v>0</v>
      </c>
      <c r="BF5121" s="50">
        <f t="shared" si="1608"/>
        <v>0</v>
      </c>
      <c r="BG5121" s="50"/>
      <c r="BH5121" s="17">
        <f t="shared" si="1603"/>
        <v>0</v>
      </c>
      <c r="BI5121" s="17">
        <f t="shared" si="1611"/>
        <v>5121</v>
      </c>
      <c r="BJ5121" s="17">
        <f t="shared" si="1609"/>
        <v>5121</v>
      </c>
      <c r="BK5121" s="150">
        <f t="shared" si="1610"/>
        <v>34142</v>
      </c>
      <c r="BL5121" s="50" t="e">
        <f t="shared" ca="1" si="1604"/>
        <v>#NAME?</v>
      </c>
      <c r="BM5121" s="50" t="e">
        <f t="shared" ca="1" si="1605"/>
        <v>#NAME?</v>
      </c>
      <c r="BN5121" s="50" t="e">
        <f t="shared" ca="1" si="1606"/>
        <v>#NAME?</v>
      </c>
    </row>
    <row r="5122" spans="1:66" x14ac:dyDescent="0.35">
      <c r="A5122" s="48">
        <v>34143</v>
      </c>
      <c r="B5122" s="17">
        <v>1993</v>
      </c>
      <c r="C5122" s="17">
        <v>6</v>
      </c>
      <c r="D5122" s="17">
        <v>174</v>
      </c>
      <c r="E5122" s="17">
        <v>23</v>
      </c>
      <c r="F5122" s="17">
        <v>4</v>
      </c>
      <c r="G5122" s="50">
        <v>7.1</v>
      </c>
      <c r="H5122" s="32">
        <v>5.2005103740229428</v>
      </c>
      <c r="I5122" s="50">
        <v>18.5</v>
      </c>
      <c r="J5122" s="13">
        <v>1.8</v>
      </c>
      <c r="K5122" s="13">
        <f t="shared" si="1592"/>
        <v>1.8</v>
      </c>
      <c r="L5122" s="13">
        <f t="shared" si="1593"/>
        <v>0</v>
      </c>
      <c r="M5122" s="13" t="e">
        <f ca="1">CalcTable[[#This Row],[IWC]]-AE5121</f>
        <v>#NAME?</v>
      </c>
      <c r="N5122" s="13" t="e">
        <f ca="1">IF(CalcTable[[#This Row],[Day of Year]]&lt;123,FCAP,AE5121)</f>
        <v>#NAME?</v>
      </c>
      <c r="O5122" s="17" t="e">
        <f ca="1">IF(IRR_DRIP,5,COUNTIF('IDET Wind Values'!C5106:G5106,"&lt;="&amp;IRR_MAXWIND))</f>
        <v>#NAME?</v>
      </c>
      <c r="P5122" s="13" t="e">
        <f ca="1">CalcTable[[#This Row],[ET_o]]*KL</f>
        <v>#NAME?</v>
      </c>
      <c r="Q5122" s="13" t="e">
        <f ca="1">IF(WILTPT&lt;=0,1,MAX(0,MIN(1,(CalcTable[[#This Row],[IWC]]-WILTPT)/(MAD-WILTPT))))</f>
        <v>#NAME?</v>
      </c>
      <c r="R5122" s="13" t="e">
        <f ca="1">CalcTable[[#This Row],[ETMult]]*CalcTable[[#This Row],[ETb]]</f>
        <v>#NAME?</v>
      </c>
      <c r="S5122" s="13" t="b">
        <f>INDEX(IRR_LIST,CalcTable[[#This Row],[Day of Week]]+1)</f>
        <v>0</v>
      </c>
      <c r="T5122" s="13">
        <f t="shared" ca="1" si="1594"/>
        <v>0.2</v>
      </c>
      <c r="U5122" s="13" t="b">
        <f ca="1">IF(CalcTable[[#This Row],[IrrPrecip]]&gt;=IC_MM,FALSE,TRUE)</f>
        <v>1</v>
      </c>
      <c r="V5122" s="13" t="b">
        <f t="shared" si="1595"/>
        <v>1</v>
      </c>
      <c r="W5122" s="13" t="e">
        <f ca="1">IF(AND(IRR_DRIP=FALSE,CalcTable[[#This Row],[IrrHours]]&lt;=0),FALSE,TRUE)</f>
        <v>#NAME?</v>
      </c>
      <c r="X5122" s="13" t="e">
        <f ca="1">AND(CalcTable[[#This Row],[IrrDay]],CalcTable[[#This Row],[IrrRain]],CalcTable[[#This Row],[IrrWarm]],CalcTable[[#This Row],[IrrWindy]])</f>
        <v>#NAME?</v>
      </c>
      <c r="Y5122" s="13" t="e">
        <f t="shared" ca="1" si="1596"/>
        <v>#NAME?</v>
      </c>
      <c r="Z5122" s="13" t="e">
        <f ca="1">CalcTable[[#This Row],[IrrHours]]/5</f>
        <v>#NAME?</v>
      </c>
      <c r="AA5122" s="13" t="e">
        <f ca="1">IF(CalcTable[[#This Row],[IrrFlag]]=FALSE,0,MAX(0,CalcTable[[#This Row],[VolRednWind]]*(FCAP*IRR_TARGET-CalcTable[[#This Row],[IWC]])))</f>
        <v>#NAME?</v>
      </c>
      <c r="AB5122" s="13" t="e">
        <f ca="1">CalcTable[[#This Row],[IWC]]+CalcTable[[#This Row],[Eff Precip]]+CalcTable[[#This Row],[IrrAmt]]-CalcTable[[#This Row],[AET]]</f>
        <v>#NAME?</v>
      </c>
      <c r="AC5122" s="13" t="e">
        <f ca="1">IF(CalcTable[[#This Row],[PWC]]&gt;FCAP,MIN(24*PERC,MIN(SAT,CalcTable[[#This Row],[PWC]])-FCAP),0)</f>
        <v>#NAME?</v>
      </c>
      <c r="AD5122" s="13" t="e">
        <f ca="1">IF(CalcTable[[#This Row],[PWC]]&gt;SAT,CalcTable[[#This Row],[PWC]]-SAT,0)</f>
        <v>#NAME?</v>
      </c>
      <c r="AE5122" s="13" t="e">
        <f ca="1">CalcTable[[#This Row],[PWC]]-CalcTable[[#This Row],[PercAmt]]-CalcTable[[#This Row],[Runoff]]</f>
        <v>#NAME?</v>
      </c>
      <c r="AF5122" s="13" t="e">
        <f ca="1">CalcTable[[#This Row],[IrrAmt]]/1000*CUR_IRR_AREA*10000/IRR_EFF</f>
        <v>#NAME?</v>
      </c>
      <c r="AG5122" s="147"/>
      <c r="AH5122" s="13"/>
      <c r="AI5122" s="50">
        <v>0</v>
      </c>
      <c r="AJ5122" s="50">
        <v>0</v>
      </c>
      <c r="AK5122" s="50">
        <v>0</v>
      </c>
      <c r="AL5122" s="50">
        <v>4.8917374046507511</v>
      </c>
      <c r="AM5122" s="50"/>
      <c r="AN5122" s="50"/>
      <c r="AO5122" s="50"/>
      <c r="AP5122" s="50"/>
      <c r="AQ5122" s="50"/>
      <c r="AR5122" s="50"/>
      <c r="AS5122" s="50"/>
      <c r="AT5122" s="50"/>
      <c r="AU5122" s="50"/>
      <c r="AV5122" s="50"/>
      <c r="AW5122" s="50"/>
      <c r="AX5122" s="50">
        <f t="shared" si="1607"/>
        <v>4.8917374046507511</v>
      </c>
      <c r="AY5122" s="50"/>
      <c r="AZ5122" s="50">
        <f t="shared" si="1597"/>
        <v>143.49096386975538</v>
      </c>
      <c r="BA5122" s="50">
        <f t="shared" si="1598"/>
        <v>220.9305316724805</v>
      </c>
      <c r="BB5122" s="50">
        <f t="shared" si="1599"/>
        <v>227.76343471389745</v>
      </c>
      <c r="BC5122" s="17">
        <f t="shared" si="1600"/>
        <v>19936</v>
      </c>
      <c r="BD5122" s="50">
        <f t="shared" si="1601"/>
        <v>4.8917374046507511</v>
      </c>
      <c r="BE5122" s="50">
        <f t="shared" si="1602"/>
        <v>143.49096386975538</v>
      </c>
      <c r="BF5122" s="50">
        <f t="shared" si="1608"/>
        <v>234.70553758387456</v>
      </c>
      <c r="BG5122" s="50"/>
      <c r="BH5122" s="17">
        <f t="shared" si="1603"/>
        <v>0</v>
      </c>
      <c r="BI5122" s="17">
        <f t="shared" si="1611"/>
        <v>5122</v>
      </c>
      <c r="BJ5122" s="17">
        <f t="shared" si="1609"/>
        <v>5122</v>
      </c>
      <c r="BK5122" s="150">
        <f t="shared" si="1610"/>
        <v>34143</v>
      </c>
      <c r="BL5122" s="50" t="e">
        <f t="shared" ca="1" si="1604"/>
        <v>#NAME?</v>
      </c>
      <c r="BM5122" s="50" t="e">
        <f t="shared" ca="1" si="1605"/>
        <v>#NAME?</v>
      </c>
      <c r="BN5122" s="50" t="e">
        <f t="shared" ca="1" si="1606"/>
        <v>#NAME?</v>
      </c>
    </row>
    <row r="5123" spans="1:66" x14ac:dyDescent="0.35">
      <c r="A5123" s="48">
        <v>34144</v>
      </c>
      <c r="B5123" s="17">
        <v>1993</v>
      </c>
      <c r="C5123" s="17">
        <v>6</v>
      </c>
      <c r="D5123" s="17">
        <v>175</v>
      </c>
      <c r="E5123" s="17">
        <v>24</v>
      </c>
      <c r="F5123" s="17">
        <v>5</v>
      </c>
      <c r="G5123" s="50">
        <v>6.6</v>
      </c>
      <c r="H5123" s="32">
        <v>4.9822034373497219</v>
      </c>
      <c r="I5123" s="50">
        <v>38.833333333333336</v>
      </c>
      <c r="J5123" s="13">
        <v>0.2</v>
      </c>
      <c r="K5123" s="13">
        <f t="shared" si="1592"/>
        <v>0.2</v>
      </c>
      <c r="L5123" s="13">
        <f t="shared" si="1593"/>
        <v>0</v>
      </c>
      <c r="M5123" s="13" t="e">
        <f ca="1">CalcTable[[#This Row],[IWC]]-AE5122</f>
        <v>#NAME?</v>
      </c>
      <c r="N5123" s="13" t="e">
        <f ca="1">IF(CalcTable[[#This Row],[Day of Year]]&lt;123,FCAP,AE5122)</f>
        <v>#NAME?</v>
      </c>
      <c r="O5123" s="17" t="e">
        <f ca="1">IF(IRR_DRIP,5,COUNTIF('IDET Wind Values'!C5107:G5107,"&lt;="&amp;IRR_MAXWIND))</f>
        <v>#NAME?</v>
      </c>
      <c r="P5123" s="13" t="e">
        <f ca="1">CalcTable[[#This Row],[ET_o]]*KL</f>
        <v>#NAME?</v>
      </c>
      <c r="Q5123" s="13" t="e">
        <f ca="1">IF(WILTPT&lt;=0,1,MAX(0,MIN(1,(CalcTable[[#This Row],[IWC]]-WILTPT)/(MAD-WILTPT))))</f>
        <v>#NAME?</v>
      </c>
      <c r="R5123" s="13" t="e">
        <f ca="1">CalcTable[[#This Row],[ETMult]]*CalcTable[[#This Row],[ETb]]</f>
        <v>#NAME?</v>
      </c>
      <c r="S5123" s="13" t="b">
        <f>INDEX(IRR_LIST,CalcTable[[#This Row],[Day of Week]]+1)</f>
        <v>1</v>
      </c>
      <c r="T5123" s="13">
        <f t="shared" ca="1" si="1594"/>
        <v>1.8</v>
      </c>
      <c r="U5123" s="13" t="b">
        <f ca="1">IF(CalcTable[[#This Row],[IrrPrecip]]&gt;=IC_MM,FALSE,TRUE)</f>
        <v>1</v>
      </c>
      <c r="V5123" s="13" t="b">
        <f t="shared" si="1595"/>
        <v>0</v>
      </c>
      <c r="W5123" s="13" t="e">
        <f ca="1">IF(AND(IRR_DRIP=FALSE,CalcTable[[#This Row],[IrrHours]]&lt;=0),FALSE,TRUE)</f>
        <v>#NAME?</v>
      </c>
      <c r="X5123" s="13" t="e">
        <f ca="1">AND(CalcTable[[#This Row],[IrrDay]],CalcTable[[#This Row],[IrrRain]],CalcTable[[#This Row],[IrrWarm]],CalcTable[[#This Row],[IrrWindy]])</f>
        <v>#NAME?</v>
      </c>
      <c r="Y5123" s="13" t="e">
        <f t="shared" ca="1" si="1596"/>
        <v>#NAME?</v>
      </c>
      <c r="Z5123" s="13" t="e">
        <f ca="1">CalcTable[[#This Row],[IrrHours]]/5</f>
        <v>#NAME?</v>
      </c>
      <c r="AA5123" s="13" t="e">
        <f ca="1">IF(CalcTable[[#This Row],[IrrFlag]]=FALSE,0,MAX(0,CalcTable[[#This Row],[VolRednWind]]*(FCAP*IRR_TARGET-CalcTable[[#This Row],[IWC]])))</f>
        <v>#NAME?</v>
      </c>
      <c r="AB5123" s="13" t="e">
        <f ca="1">CalcTable[[#This Row],[IWC]]+CalcTable[[#This Row],[Eff Precip]]+CalcTable[[#This Row],[IrrAmt]]-CalcTable[[#This Row],[AET]]</f>
        <v>#NAME?</v>
      </c>
      <c r="AC5123" s="13" t="e">
        <f ca="1">IF(CalcTable[[#This Row],[PWC]]&gt;FCAP,MIN(24*PERC,MIN(SAT,CalcTable[[#This Row],[PWC]])-FCAP),0)</f>
        <v>#NAME?</v>
      </c>
      <c r="AD5123" s="13" t="e">
        <f ca="1">IF(CalcTable[[#This Row],[PWC]]&gt;SAT,CalcTable[[#This Row],[PWC]]-SAT,0)</f>
        <v>#NAME?</v>
      </c>
      <c r="AE5123" s="13" t="e">
        <f ca="1">CalcTable[[#This Row],[PWC]]-CalcTable[[#This Row],[PercAmt]]-CalcTable[[#This Row],[Runoff]]</f>
        <v>#NAME?</v>
      </c>
      <c r="AF5123" s="13" t="e">
        <f ca="1">CalcTable[[#This Row],[IrrAmt]]/1000*CUR_IRR_AREA*10000/IRR_EFF</f>
        <v>#NAME?</v>
      </c>
      <c r="AG5123" s="147"/>
      <c r="AH5123" s="13"/>
      <c r="AI5123" s="50">
        <v>0</v>
      </c>
      <c r="AJ5123" s="50">
        <v>0</v>
      </c>
      <c r="AK5123" s="50">
        <v>0</v>
      </c>
      <c r="AL5123" s="50">
        <v>0</v>
      </c>
      <c r="AM5123" s="50"/>
      <c r="AN5123" s="50"/>
      <c r="AO5123" s="50"/>
      <c r="AP5123" s="50"/>
      <c r="AQ5123" s="50"/>
      <c r="AR5123" s="50"/>
      <c r="AS5123" s="50"/>
      <c r="AT5123" s="50"/>
      <c r="AU5123" s="50"/>
      <c r="AV5123" s="50"/>
      <c r="AW5123" s="50"/>
      <c r="AX5123" s="50">
        <f t="shared" si="1607"/>
        <v>0</v>
      </c>
      <c r="AY5123" s="50"/>
      <c r="AZ5123" s="50">
        <f t="shared" si="1597"/>
        <v>0</v>
      </c>
      <c r="BA5123" s="50">
        <f t="shared" si="1598"/>
        <v>0</v>
      </c>
      <c r="BB5123" s="50">
        <f t="shared" si="1599"/>
        <v>0</v>
      </c>
      <c r="BC5123" s="17">
        <f t="shared" si="1600"/>
        <v>19936</v>
      </c>
      <c r="BD5123" s="50">
        <f t="shared" si="1601"/>
        <v>0</v>
      </c>
      <c r="BE5123" s="50">
        <f t="shared" si="1602"/>
        <v>0</v>
      </c>
      <c r="BF5123" s="50">
        <f t="shared" si="1608"/>
        <v>0</v>
      </c>
      <c r="BG5123" s="50"/>
      <c r="BH5123" s="17">
        <f t="shared" si="1603"/>
        <v>0</v>
      </c>
      <c r="BI5123" s="17">
        <f t="shared" si="1611"/>
        <v>5123</v>
      </c>
      <c r="BJ5123" s="17">
        <f t="shared" si="1609"/>
        <v>5123</v>
      </c>
      <c r="BK5123" s="150">
        <f t="shared" si="1610"/>
        <v>34144</v>
      </c>
      <c r="BL5123" s="50" t="e">
        <f t="shared" ca="1" si="1604"/>
        <v>#NAME?</v>
      </c>
      <c r="BM5123" s="50" t="e">
        <f t="shared" ca="1" si="1605"/>
        <v>#NAME?</v>
      </c>
      <c r="BN5123" s="50" t="e">
        <f t="shared" ca="1" si="1606"/>
        <v>#NAME?</v>
      </c>
    </row>
    <row r="5124" spans="1:66" x14ac:dyDescent="0.35">
      <c r="A5124" s="48">
        <v>34145</v>
      </c>
      <c r="B5124" s="17">
        <v>1993</v>
      </c>
      <c r="C5124" s="17">
        <v>6</v>
      </c>
      <c r="D5124" s="17">
        <v>176</v>
      </c>
      <c r="E5124" s="17">
        <v>25</v>
      </c>
      <c r="F5124" s="17">
        <v>6</v>
      </c>
      <c r="G5124" s="50">
        <v>2.7</v>
      </c>
      <c r="H5124" s="32">
        <v>4.0184263077887534</v>
      </c>
      <c r="I5124" s="50">
        <v>4.333333333333333</v>
      </c>
      <c r="J5124" s="13">
        <v>0</v>
      </c>
      <c r="K5124" s="13">
        <f t="shared" si="1592"/>
        <v>0</v>
      </c>
      <c r="L5124" s="13">
        <f t="shared" si="1593"/>
        <v>0</v>
      </c>
      <c r="M5124" s="13" t="e">
        <f ca="1">CalcTable[[#This Row],[IWC]]-AE5123</f>
        <v>#NAME?</v>
      </c>
      <c r="N5124" s="13" t="e">
        <f ca="1">IF(CalcTable[[#This Row],[Day of Year]]&lt;123,FCAP,AE5123)</f>
        <v>#NAME?</v>
      </c>
      <c r="O5124" s="17" t="e">
        <f ca="1">IF(IRR_DRIP,5,COUNTIF('IDET Wind Values'!C5108:G5108,"&lt;="&amp;IRR_MAXWIND))</f>
        <v>#NAME?</v>
      </c>
      <c r="P5124" s="13" t="e">
        <f ca="1">CalcTable[[#This Row],[ET_o]]*KL</f>
        <v>#NAME?</v>
      </c>
      <c r="Q5124" s="13" t="e">
        <f ca="1">IF(WILTPT&lt;=0,1,MAX(0,MIN(1,(CalcTable[[#This Row],[IWC]]-WILTPT)/(MAD-WILTPT))))</f>
        <v>#NAME?</v>
      </c>
      <c r="R5124" s="13" t="e">
        <f ca="1">CalcTable[[#This Row],[ETMult]]*CalcTable[[#This Row],[ETb]]</f>
        <v>#NAME?</v>
      </c>
      <c r="S5124" s="13" t="b">
        <f>INDEX(IRR_LIST,CalcTable[[#This Row],[Day of Week]]+1)</f>
        <v>0</v>
      </c>
      <c r="T5124" s="13">
        <f t="shared" ca="1" si="1594"/>
        <v>2</v>
      </c>
      <c r="U5124" s="13" t="b">
        <f ca="1">IF(CalcTable[[#This Row],[IrrPrecip]]&gt;=IC_MM,FALSE,TRUE)</f>
        <v>1</v>
      </c>
      <c r="V5124" s="13" t="b">
        <f t="shared" si="1595"/>
        <v>1</v>
      </c>
      <c r="W5124" s="13" t="e">
        <f ca="1">IF(AND(IRR_DRIP=FALSE,CalcTable[[#This Row],[IrrHours]]&lt;=0),FALSE,TRUE)</f>
        <v>#NAME?</v>
      </c>
      <c r="X5124" s="13" t="e">
        <f ca="1">AND(CalcTable[[#This Row],[IrrDay]],CalcTable[[#This Row],[IrrRain]],CalcTable[[#This Row],[IrrWarm]],CalcTable[[#This Row],[IrrWindy]])</f>
        <v>#NAME?</v>
      </c>
      <c r="Y5124" s="13" t="e">
        <f t="shared" ca="1" si="1596"/>
        <v>#NAME?</v>
      </c>
      <c r="Z5124" s="13" t="e">
        <f ca="1">CalcTable[[#This Row],[IrrHours]]/5</f>
        <v>#NAME?</v>
      </c>
      <c r="AA5124" s="13" t="e">
        <f ca="1">IF(CalcTable[[#This Row],[IrrFlag]]=FALSE,0,MAX(0,CalcTable[[#This Row],[VolRednWind]]*(FCAP*IRR_TARGET-CalcTable[[#This Row],[IWC]])))</f>
        <v>#NAME?</v>
      </c>
      <c r="AB5124" s="13" t="e">
        <f ca="1">CalcTable[[#This Row],[IWC]]+CalcTable[[#This Row],[Eff Precip]]+CalcTable[[#This Row],[IrrAmt]]-CalcTable[[#This Row],[AET]]</f>
        <v>#NAME?</v>
      </c>
      <c r="AC5124" s="13" t="e">
        <f ca="1">IF(CalcTable[[#This Row],[PWC]]&gt;FCAP,MIN(24*PERC,MIN(SAT,CalcTable[[#This Row],[PWC]])-FCAP),0)</f>
        <v>#NAME?</v>
      </c>
      <c r="AD5124" s="13" t="e">
        <f ca="1">IF(CalcTable[[#This Row],[PWC]]&gt;SAT,CalcTable[[#This Row],[PWC]]-SAT,0)</f>
        <v>#NAME?</v>
      </c>
      <c r="AE5124" s="13" t="e">
        <f ca="1">CalcTable[[#This Row],[PWC]]-CalcTable[[#This Row],[PercAmt]]-CalcTable[[#This Row],[Runoff]]</f>
        <v>#NAME?</v>
      </c>
      <c r="AF5124" s="13" t="e">
        <f ca="1">CalcTable[[#This Row],[IrrAmt]]/1000*CUR_IRR_AREA*10000/IRR_EFF</f>
        <v>#NAME?</v>
      </c>
      <c r="AG5124" s="147"/>
      <c r="AH5124" s="13"/>
      <c r="AI5124" s="50">
        <v>0</v>
      </c>
      <c r="AJ5124" s="50">
        <v>0</v>
      </c>
      <c r="AK5124" s="50">
        <v>0</v>
      </c>
      <c r="AL5124" s="50">
        <v>5.6004925962549663</v>
      </c>
      <c r="AM5124" s="50"/>
      <c r="AN5124" s="50"/>
      <c r="AO5124" s="50"/>
      <c r="AP5124" s="50"/>
      <c r="AQ5124" s="50"/>
      <c r="AR5124" s="50"/>
      <c r="AS5124" s="50"/>
      <c r="AT5124" s="50"/>
      <c r="AU5124" s="50"/>
      <c r="AV5124" s="50"/>
      <c r="AW5124" s="50"/>
      <c r="AX5124" s="50">
        <f t="shared" si="1607"/>
        <v>5.6004925962549663</v>
      </c>
      <c r="AY5124" s="50"/>
      <c r="AZ5124" s="50">
        <f t="shared" si="1597"/>
        <v>164.28111615681235</v>
      </c>
      <c r="BA5124" s="50">
        <f t="shared" si="1598"/>
        <v>252.94076614620315</v>
      </c>
      <c r="BB5124" s="50">
        <f t="shared" si="1599"/>
        <v>260.76367643938471</v>
      </c>
      <c r="BC5124" s="17">
        <f t="shared" si="1600"/>
        <v>19936</v>
      </c>
      <c r="BD5124" s="50">
        <f t="shared" si="1601"/>
        <v>5.6004925962549663</v>
      </c>
      <c r="BE5124" s="50">
        <f t="shared" si="1602"/>
        <v>164.28111615681235</v>
      </c>
      <c r="BF5124" s="50">
        <f t="shared" si="1608"/>
        <v>268.71160833139169</v>
      </c>
      <c r="BG5124" s="50"/>
      <c r="BH5124" s="17">
        <f t="shared" si="1603"/>
        <v>0</v>
      </c>
      <c r="BI5124" s="17">
        <f t="shared" si="1611"/>
        <v>5124</v>
      </c>
      <c r="BJ5124" s="17">
        <f t="shared" si="1609"/>
        <v>5124</v>
      </c>
      <c r="BK5124" s="150">
        <f t="shared" si="1610"/>
        <v>34145</v>
      </c>
      <c r="BL5124" s="50" t="e">
        <f t="shared" ca="1" si="1604"/>
        <v>#NAME?</v>
      </c>
      <c r="BM5124" s="50" t="e">
        <f t="shared" ca="1" si="1605"/>
        <v>#NAME?</v>
      </c>
      <c r="BN5124" s="50" t="e">
        <f t="shared" ca="1" si="1606"/>
        <v>#NAME?</v>
      </c>
    </row>
    <row r="5125" spans="1:66" x14ac:dyDescent="0.35">
      <c r="A5125" s="48">
        <v>34146</v>
      </c>
      <c r="B5125" s="17">
        <v>1993</v>
      </c>
      <c r="C5125" s="17">
        <v>6</v>
      </c>
      <c r="D5125" s="17">
        <v>177</v>
      </c>
      <c r="E5125" s="17">
        <v>26</v>
      </c>
      <c r="F5125" s="17">
        <v>7</v>
      </c>
      <c r="G5125" s="50">
        <v>7.3</v>
      </c>
      <c r="H5125" s="32">
        <v>4.9483360034903194</v>
      </c>
      <c r="I5125" s="50">
        <v>3.3333333333333335</v>
      </c>
      <c r="J5125" s="13">
        <v>0</v>
      </c>
      <c r="K5125" s="13">
        <f t="shared" si="1592"/>
        <v>0</v>
      </c>
      <c r="L5125" s="13">
        <f t="shared" si="1593"/>
        <v>0</v>
      </c>
      <c r="M5125" s="13" t="e">
        <f ca="1">CalcTable[[#This Row],[IWC]]-AE5124</f>
        <v>#NAME?</v>
      </c>
      <c r="N5125" s="13" t="e">
        <f ca="1">IF(CalcTable[[#This Row],[Day of Year]]&lt;123,FCAP,AE5124)</f>
        <v>#NAME?</v>
      </c>
      <c r="O5125" s="17" t="e">
        <f ca="1">IF(IRR_DRIP,5,COUNTIF('IDET Wind Values'!C5109:G5109,"&lt;="&amp;IRR_MAXWIND))</f>
        <v>#NAME?</v>
      </c>
      <c r="P5125" s="13" t="e">
        <f ca="1">CalcTable[[#This Row],[ET_o]]*KL</f>
        <v>#NAME?</v>
      </c>
      <c r="Q5125" s="13" t="e">
        <f ca="1">IF(WILTPT&lt;=0,1,MAX(0,MIN(1,(CalcTable[[#This Row],[IWC]]-WILTPT)/(MAD-WILTPT))))</f>
        <v>#NAME?</v>
      </c>
      <c r="R5125" s="13" t="e">
        <f ca="1">CalcTable[[#This Row],[ETMult]]*CalcTable[[#This Row],[ETb]]</f>
        <v>#NAME?</v>
      </c>
      <c r="S5125" s="13" t="b">
        <f>INDEX(IRR_LIST,CalcTable[[#This Row],[Day of Week]]+1)</f>
        <v>0</v>
      </c>
      <c r="T5125" s="13">
        <f t="shared" ca="1" si="1594"/>
        <v>0.2</v>
      </c>
      <c r="U5125" s="13" t="b">
        <f ca="1">IF(CalcTable[[#This Row],[IrrPrecip]]&gt;=IC_MM,FALSE,TRUE)</f>
        <v>1</v>
      </c>
      <c r="V5125" s="13" t="b">
        <f t="shared" si="1595"/>
        <v>1</v>
      </c>
      <c r="W5125" s="13" t="e">
        <f ca="1">IF(AND(IRR_DRIP=FALSE,CalcTable[[#This Row],[IrrHours]]&lt;=0),FALSE,TRUE)</f>
        <v>#NAME?</v>
      </c>
      <c r="X5125" s="13" t="e">
        <f ca="1">AND(CalcTable[[#This Row],[IrrDay]],CalcTable[[#This Row],[IrrRain]],CalcTable[[#This Row],[IrrWarm]],CalcTable[[#This Row],[IrrWindy]])</f>
        <v>#NAME?</v>
      </c>
      <c r="Y5125" s="13" t="e">
        <f t="shared" ca="1" si="1596"/>
        <v>#NAME?</v>
      </c>
      <c r="Z5125" s="13" t="e">
        <f ca="1">CalcTable[[#This Row],[IrrHours]]/5</f>
        <v>#NAME?</v>
      </c>
      <c r="AA5125" s="13" t="e">
        <f ca="1">IF(CalcTable[[#This Row],[IrrFlag]]=FALSE,0,MAX(0,CalcTable[[#This Row],[VolRednWind]]*(FCAP*IRR_TARGET-CalcTable[[#This Row],[IWC]])))</f>
        <v>#NAME?</v>
      </c>
      <c r="AB5125" s="13" t="e">
        <f ca="1">CalcTable[[#This Row],[IWC]]+CalcTable[[#This Row],[Eff Precip]]+CalcTable[[#This Row],[IrrAmt]]-CalcTable[[#This Row],[AET]]</f>
        <v>#NAME?</v>
      </c>
      <c r="AC5125" s="13" t="e">
        <f ca="1">IF(CalcTable[[#This Row],[PWC]]&gt;FCAP,MIN(24*PERC,MIN(SAT,CalcTable[[#This Row],[PWC]])-FCAP),0)</f>
        <v>#NAME?</v>
      </c>
      <c r="AD5125" s="13" t="e">
        <f ca="1">IF(CalcTable[[#This Row],[PWC]]&gt;SAT,CalcTable[[#This Row],[PWC]]-SAT,0)</f>
        <v>#NAME?</v>
      </c>
      <c r="AE5125" s="13" t="e">
        <f ca="1">CalcTable[[#This Row],[PWC]]-CalcTable[[#This Row],[PercAmt]]-CalcTable[[#This Row],[Runoff]]</f>
        <v>#NAME?</v>
      </c>
      <c r="AF5125" s="13" t="e">
        <f ca="1">CalcTable[[#This Row],[IrrAmt]]/1000*CUR_IRR_AREA*10000/IRR_EFF</f>
        <v>#NAME?</v>
      </c>
      <c r="AG5125" s="147"/>
      <c r="AH5125" s="13"/>
      <c r="AI5125" s="50">
        <v>0</v>
      </c>
      <c r="AJ5125" s="50">
        <v>0</v>
      </c>
      <c r="AK5125" s="50">
        <v>0</v>
      </c>
      <c r="AL5125" s="50">
        <v>0</v>
      </c>
      <c r="AM5125" s="50"/>
      <c r="AN5125" s="50"/>
      <c r="AO5125" s="50"/>
      <c r="AP5125" s="50"/>
      <c r="AQ5125" s="50"/>
      <c r="AR5125" s="50"/>
      <c r="AS5125" s="50"/>
      <c r="AT5125" s="50"/>
      <c r="AU5125" s="50"/>
      <c r="AV5125" s="50"/>
      <c r="AW5125" s="50"/>
      <c r="AX5125" s="50">
        <f t="shared" si="1607"/>
        <v>0</v>
      </c>
      <c r="AY5125" s="50"/>
      <c r="AZ5125" s="50">
        <f t="shared" si="1597"/>
        <v>0</v>
      </c>
      <c r="BA5125" s="50">
        <f t="shared" si="1598"/>
        <v>0</v>
      </c>
      <c r="BB5125" s="50">
        <f t="shared" si="1599"/>
        <v>0</v>
      </c>
      <c r="BC5125" s="17">
        <f t="shared" si="1600"/>
        <v>19936</v>
      </c>
      <c r="BD5125" s="50">
        <f t="shared" si="1601"/>
        <v>0</v>
      </c>
      <c r="BE5125" s="50">
        <f t="shared" si="1602"/>
        <v>0</v>
      </c>
      <c r="BF5125" s="50">
        <f t="shared" si="1608"/>
        <v>0</v>
      </c>
      <c r="BG5125" s="50"/>
      <c r="BH5125" s="17">
        <f t="shared" si="1603"/>
        <v>0</v>
      </c>
      <c r="BI5125" s="17">
        <f t="shared" si="1611"/>
        <v>5125</v>
      </c>
      <c r="BJ5125" s="17">
        <f t="shared" si="1609"/>
        <v>5125</v>
      </c>
      <c r="BK5125" s="150">
        <f t="shared" si="1610"/>
        <v>34146</v>
      </c>
      <c r="BL5125" s="50" t="e">
        <f t="shared" ca="1" si="1604"/>
        <v>#NAME?</v>
      </c>
      <c r="BM5125" s="50" t="e">
        <f t="shared" ca="1" si="1605"/>
        <v>#NAME?</v>
      </c>
      <c r="BN5125" s="50" t="e">
        <f t="shared" ca="1" si="1606"/>
        <v>#NAME?</v>
      </c>
    </row>
    <row r="5126" spans="1:66" x14ac:dyDescent="0.35">
      <c r="A5126" s="48">
        <v>34147</v>
      </c>
      <c r="B5126" s="17">
        <v>1993</v>
      </c>
      <c r="C5126" s="17">
        <v>6</v>
      </c>
      <c r="D5126" s="17">
        <v>178</v>
      </c>
      <c r="E5126" s="17">
        <v>27</v>
      </c>
      <c r="F5126" s="17">
        <v>1</v>
      </c>
      <c r="G5126" s="50">
        <v>11</v>
      </c>
      <c r="H5126" s="32">
        <v>4.4568294668277639</v>
      </c>
      <c r="I5126" s="50">
        <v>20.833333333333332</v>
      </c>
      <c r="J5126" s="13">
        <v>6.2</v>
      </c>
      <c r="K5126" s="13">
        <f t="shared" si="1592"/>
        <v>6.2</v>
      </c>
      <c r="L5126" s="13">
        <f t="shared" si="1593"/>
        <v>0.90000000000000013</v>
      </c>
      <c r="M5126" s="13" t="e">
        <f ca="1">CalcTable[[#This Row],[IWC]]-AE5125</f>
        <v>#NAME?</v>
      </c>
      <c r="N5126" s="13" t="e">
        <f ca="1">IF(CalcTable[[#This Row],[Day of Year]]&lt;123,FCAP,AE5125)</f>
        <v>#NAME?</v>
      </c>
      <c r="O5126" s="17" t="e">
        <f ca="1">IF(IRR_DRIP,5,COUNTIF('IDET Wind Values'!C5110:G5110,"&lt;="&amp;IRR_MAXWIND))</f>
        <v>#NAME?</v>
      </c>
      <c r="P5126" s="13" t="e">
        <f ca="1">CalcTable[[#This Row],[ET_o]]*KL</f>
        <v>#NAME?</v>
      </c>
      <c r="Q5126" s="13" t="e">
        <f ca="1">IF(WILTPT&lt;=0,1,MAX(0,MIN(1,(CalcTable[[#This Row],[IWC]]-WILTPT)/(MAD-WILTPT))))</f>
        <v>#NAME?</v>
      </c>
      <c r="R5126" s="13" t="e">
        <f ca="1">CalcTable[[#This Row],[ETMult]]*CalcTable[[#This Row],[ETb]]</f>
        <v>#NAME?</v>
      </c>
      <c r="S5126" s="13" t="b">
        <f>INDEX(IRR_LIST,CalcTable[[#This Row],[Day of Week]]+1)</f>
        <v>1</v>
      </c>
      <c r="T5126" s="13">
        <f t="shared" ca="1" si="1594"/>
        <v>0</v>
      </c>
      <c r="U5126" s="13" t="b">
        <f ca="1">IF(CalcTable[[#This Row],[IrrPrecip]]&gt;=IC_MM,FALSE,TRUE)</f>
        <v>1</v>
      </c>
      <c r="V5126" s="13" t="b">
        <f t="shared" si="1595"/>
        <v>1</v>
      </c>
      <c r="W5126" s="13" t="e">
        <f ca="1">IF(AND(IRR_DRIP=FALSE,CalcTable[[#This Row],[IrrHours]]&lt;=0),FALSE,TRUE)</f>
        <v>#NAME?</v>
      </c>
      <c r="X5126" s="13" t="e">
        <f ca="1">AND(CalcTable[[#This Row],[IrrDay]],CalcTable[[#This Row],[IrrRain]],CalcTable[[#This Row],[IrrWarm]],CalcTable[[#This Row],[IrrWindy]])</f>
        <v>#NAME?</v>
      </c>
      <c r="Y5126" s="13" t="e">
        <f t="shared" ca="1" si="1596"/>
        <v>#NAME?</v>
      </c>
      <c r="Z5126" s="13" t="e">
        <f ca="1">CalcTable[[#This Row],[IrrHours]]/5</f>
        <v>#NAME?</v>
      </c>
      <c r="AA5126" s="13" t="e">
        <f ca="1">IF(CalcTable[[#This Row],[IrrFlag]]=FALSE,0,MAX(0,CalcTable[[#This Row],[VolRednWind]]*(FCAP*IRR_TARGET-CalcTable[[#This Row],[IWC]])))</f>
        <v>#NAME?</v>
      </c>
      <c r="AB5126" s="13" t="e">
        <f ca="1">CalcTable[[#This Row],[IWC]]+CalcTable[[#This Row],[Eff Precip]]+CalcTable[[#This Row],[IrrAmt]]-CalcTable[[#This Row],[AET]]</f>
        <v>#NAME?</v>
      </c>
      <c r="AC5126" s="13" t="e">
        <f ca="1">IF(CalcTable[[#This Row],[PWC]]&gt;FCAP,MIN(24*PERC,MIN(SAT,CalcTable[[#This Row],[PWC]])-FCAP),0)</f>
        <v>#NAME?</v>
      </c>
      <c r="AD5126" s="13" t="e">
        <f ca="1">IF(CalcTable[[#This Row],[PWC]]&gt;SAT,CalcTable[[#This Row],[PWC]]-SAT,0)</f>
        <v>#NAME?</v>
      </c>
      <c r="AE5126" s="13" t="e">
        <f ca="1">CalcTable[[#This Row],[PWC]]-CalcTable[[#This Row],[PercAmt]]-CalcTable[[#This Row],[Runoff]]</f>
        <v>#NAME?</v>
      </c>
      <c r="AF5126" s="13" t="e">
        <f ca="1">CalcTable[[#This Row],[IrrAmt]]/1000*CUR_IRR_AREA*10000/IRR_EFF</f>
        <v>#NAME?</v>
      </c>
      <c r="AG5126" s="147"/>
      <c r="AH5126" s="13"/>
      <c r="AI5126" s="50">
        <v>13.699193169537402</v>
      </c>
      <c r="AJ5126" s="50">
        <v>24.428790822843457</v>
      </c>
      <c r="AK5126" s="50">
        <v>0</v>
      </c>
      <c r="AL5126" s="50">
        <v>0</v>
      </c>
      <c r="AM5126" s="50"/>
      <c r="AN5126" s="50"/>
      <c r="AO5126" s="50"/>
      <c r="AP5126" s="50"/>
      <c r="AQ5126" s="50"/>
      <c r="AR5126" s="50"/>
      <c r="AS5126" s="50"/>
      <c r="AT5126" s="50"/>
      <c r="AU5126" s="50"/>
      <c r="AV5126" s="50"/>
      <c r="AW5126" s="50"/>
      <c r="AX5126" s="50">
        <f t="shared" si="1607"/>
        <v>38.127983992380862</v>
      </c>
      <c r="AY5126" s="50"/>
      <c r="AZ5126" s="50">
        <f t="shared" si="1597"/>
        <v>917.49936395662337</v>
      </c>
      <c r="BA5126" s="50">
        <f t="shared" si="1598"/>
        <v>1491.4025710886556</v>
      </c>
      <c r="BB5126" s="50">
        <f t="shared" si="1599"/>
        <v>1543.8424414618858</v>
      </c>
      <c r="BC5126" s="17">
        <f t="shared" si="1600"/>
        <v>19936</v>
      </c>
      <c r="BD5126" s="50">
        <f t="shared" si="1601"/>
        <v>38.127983992380862</v>
      </c>
      <c r="BE5126" s="50">
        <f t="shared" si="1602"/>
        <v>917.49936395662337</v>
      </c>
      <c r="BF5126" s="50">
        <f t="shared" si="1608"/>
        <v>1500.7368801687412</v>
      </c>
      <c r="BG5126" s="50"/>
      <c r="BH5126" s="17">
        <f t="shared" si="1603"/>
        <v>0</v>
      </c>
      <c r="BI5126" s="17">
        <f t="shared" si="1611"/>
        <v>5126</v>
      </c>
      <c r="BJ5126" s="17">
        <f t="shared" si="1609"/>
        <v>5126</v>
      </c>
      <c r="BK5126" s="150">
        <f t="shared" si="1610"/>
        <v>34147</v>
      </c>
      <c r="BL5126" s="50" t="e">
        <f t="shared" ca="1" si="1604"/>
        <v>#NAME?</v>
      </c>
      <c r="BM5126" s="50" t="e">
        <f t="shared" ca="1" si="1605"/>
        <v>#NAME?</v>
      </c>
      <c r="BN5126" s="50" t="e">
        <f t="shared" ca="1" si="1606"/>
        <v>#NAME?</v>
      </c>
    </row>
    <row r="5127" spans="1:66" x14ac:dyDescent="0.35">
      <c r="A5127" s="48">
        <v>34148</v>
      </c>
      <c r="B5127" s="17">
        <v>1993</v>
      </c>
      <c r="C5127" s="17">
        <v>6</v>
      </c>
      <c r="D5127" s="17">
        <v>179</v>
      </c>
      <c r="E5127" s="17">
        <v>28</v>
      </c>
      <c r="F5127" s="17">
        <v>2</v>
      </c>
      <c r="G5127" s="50">
        <v>7.3</v>
      </c>
      <c r="H5127" s="32">
        <v>4.4202471243305324</v>
      </c>
      <c r="I5127" s="50">
        <v>3.1666666666666665</v>
      </c>
      <c r="J5127" s="13">
        <v>0</v>
      </c>
      <c r="K5127" s="13">
        <f t="shared" si="1592"/>
        <v>0</v>
      </c>
      <c r="L5127" s="13">
        <f t="shared" si="1593"/>
        <v>0</v>
      </c>
      <c r="M5127" s="13" t="e">
        <f ca="1">CalcTable[[#This Row],[IWC]]-AE5126</f>
        <v>#NAME?</v>
      </c>
      <c r="N5127" s="13" t="e">
        <f ca="1">IF(CalcTable[[#This Row],[Day of Year]]&lt;123,FCAP,AE5126)</f>
        <v>#NAME?</v>
      </c>
      <c r="O5127" s="17" t="e">
        <f ca="1">IF(IRR_DRIP,5,COUNTIF('IDET Wind Values'!C5111:G5111,"&lt;="&amp;IRR_MAXWIND))</f>
        <v>#NAME?</v>
      </c>
      <c r="P5127" s="13" t="e">
        <f ca="1">CalcTable[[#This Row],[ET_o]]*KL</f>
        <v>#NAME?</v>
      </c>
      <c r="Q5127" s="13" t="e">
        <f ca="1">IF(WILTPT&lt;=0,1,MAX(0,MIN(1,(CalcTable[[#This Row],[IWC]]-WILTPT)/(MAD-WILTPT))))</f>
        <v>#NAME?</v>
      </c>
      <c r="R5127" s="13" t="e">
        <f ca="1">CalcTable[[#This Row],[ETMult]]*CalcTable[[#This Row],[ETb]]</f>
        <v>#NAME?</v>
      </c>
      <c r="S5127" s="13" t="b">
        <f>INDEX(IRR_LIST,CalcTable[[#This Row],[Day of Week]]+1)</f>
        <v>0</v>
      </c>
      <c r="T5127" s="13">
        <f t="shared" ca="1" si="1594"/>
        <v>6.2</v>
      </c>
      <c r="U5127" s="13" t="b">
        <f ca="1">IF(CalcTable[[#This Row],[IrrPrecip]]&gt;=IC_MM,FALSE,TRUE)</f>
        <v>1</v>
      </c>
      <c r="V5127" s="13" t="b">
        <f t="shared" si="1595"/>
        <v>1</v>
      </c>
      <c r="W5127" s="13" t="e">
        <f ca="1">IF(AND(IRR_DRIP=FALSE,CalcTable[[#This Row],[IrrHours]]&lt;=0),FALSE,TRUE)</f>
        <v>#NAME?</v>
      </c>
      <c r="X5127" s="13" t="e">
        <f ca="1">AND(CalcTable[[#This Row],[IrrDay]],CalcTable[[#This Row],[IrrRain]],CalcTable[[#This Row],[IrrWarm]],CalcTable[[#This Row],[IrrWindy]])</f>
        <v>#NAME?</v>
      </c>
      <c r="Y5127" s="13" t="e">
        <f t="shared" ca="1" si="1596"/>
        <v>#NAME?</v>
      </c>
      <c r="Z5127" s="13" t="e">
        <f ca="1">CalcTable[[#This Row],[IrrHours]]/5</f>
        <v>#NAME?</v>
      </c>
      <c r="AA5127" s="13" t="e">
        <f ca="1">IF(CalcTable[[#This Row],[IrrFlag]]=FALSE,0,MAX(0,CalcTable[[#This Row],[VolRednWind]]*(FCAP*IRR_TARGET-CalcTable[[#This Row],[IWC]])))</f>
        <v>#NAME?</v>
      </c>
      <c r="AB5127" s="13" t="e">
        <f ca="1">CalcTable[[#This Row],[IWC]]+CalcTable[[#This Row],[Eff Precip]]+CalcTable[[#This Row],[IrrAmt]]-CalcTable[[#This Row],[AET]]</f>
        <v>#NAME?</v>
      </c>
      <c r="AC5127" s="13" t="e">
        <f ca="1">IF(CalcTable[[#This Row],[PWC]]&gt;FCAP,MIN(24*PERC,MIN(SAT,CalcTable[[#This Row],[PWC]])-FCAP),0)</f>
        <v>#NAME?</v>
      </c>
      <c r="AD5127" s="13" t="e">
        <f ca="1">IF(CalcTable[[#This Row],[PWC]]&gt;SAT,CalcTable[[#This Row],[PWC]]-SAT,0)</f>
        <v>#NAME?</v>
      </c>
      <c r="AE5127" s="13" t="e">
        <f ca="1">CalcTable[[#This Row],[PWC]]-CalcTable[[#This Row],[PercAmt]]-CalcTable[[#This Row],[Runoff]]</f>
        <v>#NAME?</v>
      </c>
      <c r="AF5127" s="13" t="e">
        <f ca="1">CalcTable[[#This Row],[IrrAmt]]/1000*CUR_IRR_AREA*10000/IRR_EFF</f>
        <v>#NAME?</v>
      </c>
      <c r="AG5127" s="147"/>
      <c r="AH5127" s="13"/>
      <c r="AI5127" s="50">
        <v>0</v>
      </c>
      <c r="AJ5127" s="50">
        <v>0</v>
      </c>
      <c r="AK5127" s="50">
        <v>0</v>
      </c>
      <c r="AL5127" s="50">
        <v>6.5528410086749496</v>
      </c>
      <c r="AM5127" s="50"/>
      <c r="AN5127" s="50"/>
      <c r="AO5127" s="50"/>
      <c r="AP5127" s="50"/>
      <c r="AQ5127" s="50"/>
      <c r="AR5127" s="50"/>
      <c r="AS5127" s="50"/>
      <c r="AT5127" s="50"/>
      <c r="AU5127" s="50"/>
      <c r="AV5127" s="50"/>
      <c r="AW5127" s="50"/>
      <c r="AX5127" s="50">
        <f t="shared" si="1607"/>
        <v>6.5528410086749496</v>
      </c>
      <c r="AY5127" s="50"/>
      <c r="AZ5127" s="50">
        <f t="shared" si="1597"/>
        <v>192.21666958779855</v>
      </c>
      <c r="BA5127" s="50">
        <f t="shared" si="1598"/>
        <v>295.95265000026126</v>
      </c>
      <c r="BB5127" s="50">
        <f t="shared" si="1599"/>
        <v>305.10582474253738</v>
      </c>
      <c r="BC5127" s="17">
        <f t="shared" si="1600"/>
        <v>19936</v>
      </c>
      <c r="BD5127" s="50">
        <f t="shared" si="1601"/>
        <v>6.5528410086749496</v>
      </c>
      <c r="BE5127" s="50">
        <f t="shared" si="1602"/>
        <v>192.21666958779855</v>
      </c>
      <c r="BF5127" s="50">
        <f t="shared" si="1608"/>
        <v>314.40528066377647</v>
      </c>
      <c r="BG5127" s="50"/>
      <c r="BH5127" s="17">
        <f t="shared" si="1603"/>
        <v>0</v>
      </c>
      <c r="BI5127" s="17">
        <f t="shared" si="1611"/>
        <v>5127</v>
      </c>
      <c r="BJ5127" s="17">
        <f t="shared" si="1609"/>
        <v>5127</v>
      </c>
      <c r="BK5127" s="150">
        <f t="shared" si="1610"/>
        <v>34148</v>
      </c>
      <c r="BL5127" s="50" t="e">
        <f t="shared" ca="1" si="1604"/>
        <v>#NAME?</v>
      </c>
      <c r="BM5127" s="50" t="e">
        <f t="shared" ca="1" si="1605"/>
        <v>#NAME?</v>
      </c>
      <c r="BN5127" s="50" t="e">
        <f t="shared" ca="1" si="1606"/>
        <v>#NAME?</v>
      </c>
    </row>
    <row r="5128" spans="1:66" x14ac:dyDescent="0.35">
      <c r="A5128" s="48">
        <v>34149</v>
      </c>
      <c r="B5128" s="17">
        <v>1993</v>
      </c>
      <c r="C5128" s="17">
        <v>6</v>
      </c>
      <c r="D5128" s="17">
        <v>180</v>
      </c>
      <c r="E5128" s="17">
        <v>29</v>
      </c>
      <c r="F5128" s="17">
        <v>3</v>
      </c>
      <c r="G5128" s="50">
        <v>7.6</v>
      </c>
      <c r="H5128" s="32">
        <v>3.2325601600880582</v>
      </c>
      <c r="I5128" s="50">
        <v>24.666666666666668</v>
      </c>
      <c r="J5128" s="13">
        <v>37.1</v>
      </c>
      <c r="K5128" s="13">
        <f t="shared" si="1592"/>
        <v>37.1</v>
      </c>
      <c r="L5128" s="13">
        <f t="shared" si="1593"/>
        <v>24.075000000000003</v>
      </c>
      <c r="M5128" s="13" t="e">
        <f ca="1">CalcTable[[#This Row],[IWC]]-AE5127</f>
        <v>#NAME?</v>
      </c>
      <c r="N5128" s="13" t="e">
        <f ca="1">IF(CalcTable[[#This Row],[Day of Year]]&lt;123,FCAP,AE5127)</f>
        <v>#NAME?</v>
      </c>
      <c r="O5128" s="17" t="e">
        <f ca="1">IF(IRR_DRIP,5,COUNTIF('IDET Wind Values'!C5112:G5112,"&lt;="&amp;IRR_MAXWIND))</f>
        <v>#NAME?</v>
      </c>
      <c r="P5128" s="13" t="e">
        <f ca="1">CalcTable[[#This Row],[ET_o]]*KL</f>
        <v>#NAME?</v>
      </c>
      <c r="Q5128" s="13" t="e">
        <f ca="1">IF(WILTPT&lt;=0,1,MAX(0,MIN(1,(CalcTable[[#This Row],[IWC]]-WILTPT)/(MAD-WILTPT))))</f>
        <v>#NAME?</v>
      </c>
      <c r="R5128" s="13" t="e">
        <f ca="1">CalcTable[[#This Row],[ETMult]]*CalcTable[[#This Row],[ETb]]</f>
        <v>#NAME?</v>
      </c>
      <c r="S5128" s="13" t="b">
        <f>INDEX(IRR_LIST,CalcTable[[#This Row],[Day of Week]]+1)</f>
        <v>1</v>
      </c>
      <c r="T5128" s="13">
        <f t="shared" ca="1" si="1594"/>
        <v>6.2</v>
      </c>
      <c r="U5128" s="13" t="b">
        <f ca="1">IF(CalcTable[[#This Row],[IrrPrecip]]&gt;=IC_MM,FALSE,TRUE)</f>
        <v>1</v>
      </c>
      <c r="V5128" s="13" t="b">
        <f t="shared" si="1595"/>
        <v>1</v>
      </c>
      <c r="W5128" s="13" t="e">
        <f ca="1">IF(AND(IRR_DRIP=FALSE,CalcTable[[#This Row],[IrrHours]]&lt;=0),FALSE,TRUE)</f>
        <v>#NAME?</v>
      </c>
      <c r="X5128" s="13" t="e">
        <f ca="1">AND(CalcTable[[#This Row],[IrrDay]],CalcTable[[#This Row],[IrrRain]],CalcTable[[#This Row],[IrrWarm]],CalcTable[[#This Row],[IrrWindy]])</f>
        <v>#NAME?</v>
      </c>
      <c r="Y5128" s="13" t="e">
        <f t="shared" ca="1" si="1596"/>
        <v>#NAME?</v>
      </c>
      <c r="Z5128" s="13" t="e">
        <f ca="1">CalcTable[[#This Row],[IrrHours]]/5</f>
        <v>#NAME?</v>
      </c>
      <c r="AA5128" s="13" t="e">
        <f ca="1">IF(CalcTable[[#This Row],[IrrFlag]]=FALSE,0,MAX(0,CalcTable[[#This Row],[VolRednWind]]*(FCAP*IRR_TARGET-CalcTable[[#This Row],[IWC]])))</f>
        <v>#NAME?</v>
      </c>
      <c r="AB5128" s="13" t="e">
        <f ca="1">CalcTable[[#This Row],[IWC]]+CalcTable[[#This Row],[Eff Precip]]+CalcTable[[#This Row],[IrrAmt]]-CalcTable[[#This Row],[AET]]</f>
        <v>#NAME?</v>
      </c>
      <c r="AC5128" s="13" t="e">
        <f ca="1">IF(CalcTable[[#This Row],[PWC]]&gt;FCAP,MIN(24*PERC,MIN(SAT,CalcTable[[#This Row],[PWC]])-FCAP),0)</f>
        <v>#NAME?</v>
      </c>
      <c r="AD5128" s="13" t="e">
        <f ca="1">IF(CalcTable[[#This Row],[PWC]]&gt;SAT,CalcTable[[#This Row],[PWC]]-SAT,0)</f>
        <v>#NAME?</v>
      </c>
      <c r="AE5128" s="13" t="e">
        <f ca="1">CalcTable[[#This Row],[PWC]]-CalcTable[[#This Row],[PercAmt]]-CalcTable[[#This Row],[Runoff]]</f>
        <v>#NAME?</v>
      </c>
      <c r="AF5128" s="13" t="e">
        <f ca="1">CalcTable[[#This Row],[IrrAmt]]/1000*CUR_IRR_AREA*10000/IRR_EFF</f>
        <v>#NAME?</v>
      </c>
      <c r="AG5128" s="147"/>
      <c r="AH5128" s="13"/>
      <c r="AI5128" s="50">
        <v>0</v>
      </c>
      <c r="AJ5128" s="50">
        <v>0</v>
      </c>
      <c r="AK5128" s="50">
        <v>0</v>
      </c>
      <c r="AL5128" s="50">
        <v>0</v>
      </c>
      <c r="AM5128" s="50"/>
      <c r="AN5128" s="50"/>
      <c r="AO5128" s="50"/>
      <c r="AP5128" s="50"/>
      <c r="AQ5128" s="50"/>
      <c r="AR5128" s="50"/>
      <c r="AS5128" s="50"/>
      <c r="AT5128" s="50"/>
      <c r="AU5128" s="50"/>
      <c r="AV5128" s="50"/>
      <c r="AW5128" s="50"/>
      <c r="AX5128" s="50">
        <f t="shared" si="1607"/>
        <v>0</v>
      </c>
      <c r="AY5128" s="50"/>
      <c r="AZ5128" s="50">
        <f t="shared" si="1597"/>
        <v>0</v>
      </c>
      <c r="BA5128" s="50">
        <f t="shared" si="1598"/>
        <v>0</v>
      </c>
      <c r="BB5128" s="50">
        <f t="shared" si="1599"/>
        <v>0</v>
      </c>
      <c r="BC5128" s="17">
        <f t="shared" si="1600"/>
        <v>19936</v>
      </c>
      <c r="BD5128" s="50">
        <f t="shared" si="1601"/>
        <v>0</v>
      </c>
      <c r="BE5128" s="50">
        <f t="shared" si="1602"/>
        <v>0</v>
      </c>
      <c r="BF5128" s="50">
        <f t="shared" si="1608"/>
        <v>0</v>
      </c>
      <c r="BG5128" s="50"/>
      <c r="BH5128" s="17">
        <f t="shared" si="1603"/>
        <v>0</v>
      </c>
      <c r="BI5128" s="17">
        <f t="shared" si="1611"/>
        <v>5128</v>
      </c>
      <c r="BJ5128" s="17">
        <f t="shared" si="1609"/>
        <v>5128</v>
      </c>
      <c r="BK5128" s="150">
        <f t="shared" si="1610"/>
        <v>34149</v>
      </c>
      <c r="BL5128" s="50" t="e">
        <f t="shared" ca="1" si="1604"/>
        <v>#NAME?</v>
      </c>
      <c r="BM5128" s="50" t="e">
        <f t="shared" ca="1" si="1605"/>
        <v>#NAME?</v>
      </c>
      <c r="BN5128" s="50" t="e">
        <f t="shared" ca="1" si="1606"/>
        <v>#NAME?</v>
      </c>
    </row>
    <row r="5129" spans="1:66" x14ac:dyDescent="0.35">
      <c r="A5129" s="48">
        <v>34150</v>
      </c>
      <c r="B5129" s="17">
        <v>1993</v>
      </c>
      <c r="C5129" s="17">
        <v>6</v>
      </c>
      <c r="D5129" s="17">
        <v>181</v>
      </c>
      <c r="E5129" s="17">
        <v>30</v>
      </c>
      <c r="F5129" s="17">
        <v>4</v>
      </c>
      <c r="G5129" s="50">
        <v>10.3</v>
      </c>
      <c r="H5129" s="32">
        <v>3.5075823324466011</v>
      </c>
      <c r="I5129" s="50">
        <v>16.166666666666668</v>
      </c>
      <c r="J5129" s="13">
        <v>1.8</v>
      </c>
      <c r="K5129" s="13">
        <f t="shared" si="1592"/>
        <v>1.8</v>
      </c>
      <c r="L5129" s="13">
        <f t="shared" si="1593"/>
        <v>0</v>
      </c>
      <c r="M5129" s="13" t="e">
        <f ca="1">CalcTable[[#This Row],[IWC]]-AE5128</f>
        <v>#NAME?</v>
      </c>
      <c r="N5129" s="13" t="e">
        <f ca="1">IF(CalcTable[[#This Row],[Day of Year]]&lt;123,FCAP,AE5128)</f>
        <v>#NAME?</v>
      </c>
      <c r="O5129" s="17" t="e">
        <f ca="1">IF(IRR_DRIP,5,COUNTIF('IDET Wind Values'!C5113:G5113,"&lt;="&amp;IRR_MAXWIND))</f>
        <v>#NAME?</v>
      </c>
      <c r="P5129" s="13" t="e">
        <f ca="1">CalcTable[[#This Row],[ET_o]]*KL</f>
        <v>#NAME?</v>
      </c>
      <c r="Q5129" s="13" t="e">
        <f ca="1">IF(WILTPT&lt;=0,1,MAX(0,MIN(1,(CalcTable[[#This Row],[IWC]]-WILTPT)/(MAD-WILTPT))))</f>
        <v>#NAME?</v>
      </c>
      <c r="R5129" s="13" t="e">
        <f ca="1">CalcTable[[#This Row],[ETMult]]*CalcTable[[#This Row],[ETb]]</f>
        <v>#NAME?</v>
      </c>
      <c r="S5129" s="13" t="b">
        <f>INDEX(IRR_LIST,CalcTable[[#This Row],[Day of Week]]+1)</f>
        <v>0</v>
      </c>
      <c r="T5129" s="13">
        <f t="shared" ca="1" si="1594"/>
        <v>37.1</v>
      </c>
      <c r="U5129" s="13" t="b">
        <f ca="1">IF(CalcTable[[#This Row],[IrrPrecip]]&gt;=IC_MM,FALSE,TRUE)</f>
        <v>0</v>
      </c>
      <c r="V5129" s="13" t="b">
        <f t="shared" si="1595"/>
        <v>1</v>
      </c>
      <c r="W5129" s="13" t="e">
        <f ca="1">IF(AND(IRR_DRIP=FALSE,CalcTable[[#This Row],[IrrHours]]&lt;=0),FALSE,TRUE)</f>
        <v>#NAME?</v>
      </c>
      <c r="X5129" s="13" t="e">
        <f ca="1">AND(CalcTable[[#This Row],[IrrDay]],CalcTable[[#This Row],[IrrRain]],CalcTable[[#This Row],[IrrWarm]],CalcTable[[#This Row],[IrrWindy]])</f>
        <v>#NAME?</v>
      </c>
      <c r="Y5129" s="13" t="e">
        <f t="shared" ca="1" si="1596"/>
        <v>#NAME?</v>
      </c>
      <c r="Z5129" s="13" t="e">
        <f ca="1">CalcTable[[#This Row],[IrrHours]]/5</f>
        <v>#NAME?</v>
      </c>
      <c r="AA5129" s="13" t="e">
        <f ca="1">IF(CalcTable[[#This Row],[IrrFlag]]=FALSE,0,MAX(0,CalcTable[[#This Row],[VolRednWind]]*(FCAP*IRR_TARGET-CalcTable[[#This Row],[IWC]])))</f>
        <v>#NAME?</v>
      </c>
      <c r="AB5129" s="13" t="e">
        <f ca="1">CalcTable[[#This Row],[IWC]]+CalcTable[[#This Row],[Eff Precip]]+CalcTable[[#This Row],[IrrAmt]]-CalcTable[[#This Row],[AET]]</f>
        <v>#NAME?</v>
      </c>
      <c r="AC5129" s="13" t="e">
        <f ca="1">IF(CalcTable[[#This Row],[PWC]]&gt;FCAP,MIN(24*PERC,MIN(SAT,CalcTable[[#This Row],[PWC]])-FCAP),0)</f>
        <v>#NAME?</v>
      </c>
      <c r="AD5129" s="13" t="e">
        <f ca="1">IF(CalcTable[[#This Row],[PWC]]&gt;SAT,CalcTable[[#This Row],[PWC]]-SAT,0)</f>
        <v>#NAME?</v>
      </c>
      <c r="AE5129" s="13" t="e">
        <f ca="1">CalcTable[[#This Row],[PWC]]-CalcTable[[#This Row],[PercAmt]]-CalcTable[[#This Row],[Runoff]]</f>
        <v>#NAME?</v>
      </c>
      <c r="AF5129" s="13" t="e">
        <f ca="1">CalcTable[[#This Row],[IrrAmt]]/1000*CUR_IRR_AREA*10000/IRR_EFF</f>
        <v>#NAME?</v>
      </c>
      <c r="AG5129" s="147"/>
      <c r="AH5129" s="13"/>
      <c r="AI5129" s="50">
        <v>0</v>
      </c>
      <c r="AJ5129" s="50">
        <v>0</v>
      </c>
      <c r="AK5129" s="50">
        <v>0</v>
      </c>
      <c r="AL5129" s="50">
        <v>0</v>
      </c>
      <c r="AM5129" s="50"/>
      <c r="AN5129" s="50"/>
      <c r="AO5129" s="50"/>
      <c r="AP5129" s="50"/>
      <c r="AQ5129" s="50"/>
      <c r="AR5129" s="50"/>
      <c r="AS5129" s="50"/>
      <c r="AT5129" s="50"/>
      <c r="AU5129" s="50"/>
      <c r="AV5129" s="50"/>
      <c r="AW5129" s="50"/>
      <c r="AX5129" s="50">
        <f t="shared" si="1607"/>
        <v>0</v>
      </c>
      <c r="AY5129" s="50"/>
      <c r="AZ5129" s="50">
        <f t="shared" si="1597"/>
        <v>0</v>
      </c>
      <c r="BA5129" s="50">
        <f t="shared" si="1598"/>
        <v>0</v>
      </c>
      <c r="BB5129" s="50">
        <f t="shared" si="1599"/>
        <v>0</v>
      </c>
      <c r="BC5129" s="17">
        <f t="shared" si="1600"/>
        <v>19936</v>
      </c>
      <c r="BD5129" s="50">
        <f t="shared" si="1601"/>
        <v>0</v>
      </c>
      <c r="BE5129" s="50">
        <f t="shared" si="1602"/>
        <v>0</v>
      </c>
      <c r="BF5129" s="50">
        <f t="shared" si="1608"/>
        <v>0</v>
      </c>
      <c r="BG5129" s="50"/>
      <c r="BH5129" s="17">
        <f t="shared" si="1603"/>
        <v>0</v>
      </c>
      <c r="BI5129" s="17">
        <f t="shared" si="1611"/>
        <v>5129</v>
      </c>
      <c r="BJ5129" s="17">
        <f t="shared" si="1609"/>
        <v>5129</v>
      </c>
      <c r="BK5129" s="150">
        <f t="shared" si="1610"/>
        <v>34150</v>
      </c>
      <c r="BL5129" s="50" t="e">
        <f t="shared" ca="1" si="1604"/>
        <v>#NAME?</v>
      </c>
      <c r="BM5129" s="50" t="e">
        <f t="shared" ca="1" si="1605"/>
        <v>#NAME?</v>
      </c>
      <c r="BN5129" s="50" t="e">
        <f t="shared" ca="1" si="1606"/>
        <v>#NAME?</v>
      </c>
    </row>
    <row r="5130" spans="1:66" x14ac:dyDescent="0.35">
      <c r="A5130" s="48">
        <v>34151</v>
      </c>
      <c r="B5130" s="17">
        <v>1993</v>
      </c>
      <c r="C5130" s="17">
        <v>7</v>
      </c>
      <c r="D5130" s="17">
        <v>182</v>
      </c>
      <c r="E5130" s="17">
        <v>1</v>
      </c>
      <c r="F5130" s="17">
        <v>5</v>
      </c>
      <c r="G5130" s="50">
        <v>9.6999999999999993</v>
      </c>
      <c r="H5130" s="32">
        <v>3.8239430766441451</v>
      </c>
      <c r="I5130" s="50">
        <v>7.833333333333333</v>
      </c>
      <c r="J5130" s="13">
        <v>4.2</v>
      </c>
      <c r="K5130" s="13">
        <f t="shared" si="1592"/>
        <v>4.2</v>
      </c>
      <c r="L5130" s="13">
        <f t="shared" si="1593"/>
        <v>0</v>
      </c>
      <c r="M5130" s="13" t="e">
        <f ca="1">CalcTable[[#This Row],[IWC]]-AE5129</f>
        <v>#NAME?</v>
      </c>
      <c r="N5130" s="13" t="e">
        <f ca="1">IF(CalcTable[[#This Row],[Day of Year]]&lt;123,FCAP,AE5129)</f>
        <v>#NAME?</v>
      </c>
      <c r="O5130" s="17" t="e">
        <f ca="1">IF(IRR_DRIP,5,COUNTIF('IDET Wind Values'!C5114:G5114,"&lt;="&amp;IRR_MAXWIND))</f>
        <v>#NAME?</v>
      </c>
      <c r="P5130" s="13" t="e">
        <f ca="1">CalcTable[[#This Row],[ET_o]]*KL</f>
        <v>#NAME?</v>
      </c>
      <c r="Q5130" s="13" t="e">
        <f ca="1">IF(WILTPT&lt;=0,1,MAX(0,MIN(1,(CalcTable[[#This Row],[IWC]]-WILTPT)/(MAD-WILTPT))))</f>
        <v>#NAME?</v>
      </c>
      <c r="R5130" s="13" t="e">
        <f ca="1">CalcTable[[#This Row],[ETMult]]*CalcTable[[#This Row],[ETb]]</f>
        <v>#NAME?</v>
      </c>
      <c r="S5130" s="13" t="b">
        <f>INDEX(IRR_LIST,CalcTable[[#This Row],[Day of Week]]+1)</f>
        <v>1</v>
      </c>
      <c r="T5130" s="13">
        <f t="shared" ca="1" si="1594"/>
        <v>38.9</v>
      </c>
      <c r="U5130" s="13" t="b">
        <f ca="1">IF(CalcTable[[#This Row],[IrrPrecip]]&gt;=IC_MM,FALSE,TRUE)</f>
        <v>0</v>
      </c>
      <c r="V5130" s="13" t="b">
        <f t="shared" si="1595"/>
        <v>1</v>
      </c>
      <c r="W5130" s="13" t="e">
        <f ca="1">IF(AND(IRR_DRIP=FALSE,CalcTable[[#This Row],[IrrHours]]&lt;=0),FALSE,TRUE)</f>
        <v>#NAME?</v>
      </c>
      <c r="X5130" s="13" t="e">
        <f ca="1">AND(CalcTable[[#This Row],[IrrDay]],CalcTable[[#This Row],[IrrRain]],CalcTable[[#This Row],[IrrWarm]],CalcTable[[#This Row],[IrrWindy]])</f>
        <v>#NAME?</v>
      </c>
      <c r="Y5130" s="13" t="e">
        <f t="shared" ca="1" si="1596"/>
        <v>#NAME?</v>
      </c>
      <c r="Z5130" s="13" t="e">
        <f ca="1">CalcTable[[#This Row],[IrrHours]]/5</f>
        <v>#NAME?</v>
      </c>
      <c r="AA5130" s="13" t="e">
        <f ca="1">IF(CalcTable[[#This Row],[IrrFlag]]=FALSE,0,MAX(0,CalcTable[[#This Row],[VolRednWind]]*(FCAP*IRR_TARGET-CalcTable[[#This Row],[IWC]])))</f>
        <v>#NAME?</v>
      </c>
      <c r="AB5130" s="13" t="e">
        <f ca="1">CalcTable[[#This Row],[IWC]]+CalcTable[[#This Row],[Eff Precip]]+CalcTable[[#This Row],[IrrAmt]]-CalcTable[[#This Row],[AET]]</f>
        <v>#NAME?</v>
      </c>
      <c r="AC5130" s="13" t="e">
        <f ca="1">IF(CalcTable[[#This Row],[PWC]]&gt;FCAP,MIN(24*PERC,MIN(SAT,CalcTable[[#This Row],[PWC]])-FCAP),0)</f>
        <v>#NAME?</v>
      </c>
      <c r="AD5130" s="13" t="e">
        <f ca="1">IF(CalcTable[[#This Row],[PWC]]&gt;SAT,CalcTable[[#This Row],[PWC]]-SAT,0)</f>
        <v>#NAME?</v>
      </c>
      <c r="AE5130" s="13" t="e">
        <f ca="1">CalcTable[[#This Row],[PWC]]-CalcTable[[#This Row],[PercAmt]]-CalcTable[[#This Row],[Runoff]]</f>
        <v>#NAME?</v>
      </c>
      <c r="AF5130" s="13" t="e">
        <f ca="1">CalcTable[[#This Row],[IrrAmt]]/1000*CUR_IRR_AREA*10000/IRR_EFF</f>
        <v>#NAME?</v>
      </c>
      <c r="AG5130" s="147"/>
      <c r="AH5130" s="13"/>
      <c r="AI5130" s="50">
        <v>0</v>
      </c>
      <c r="AJ5130" s="50">
        <v>0</v>
      </c>
      <c r="AK5130" s="50">
        <v>0</v>
      </c>
      <c r="AL5130" s="50">
        <v>0</v>
      </c>
      <c r="AM5130" s="50"/>
      <c r="AN5130" s="50"/>
      <c r="AO5130" s="50"/>
      <c r="AP5130" s="50"/>
      <c r="AQ5130" s="50"/>
      <c r="AR5130" s="50"/>
      <c r="AS5130" s="50"/>
      <c r="AT5130" s="50"/>
      <c r="AU5130" s="50"/>
      <c r="AV5130" s="50"/>
      <c r="AW5130" s="50"/>
      <c r="AX5130" s="50">
        <f t="shared" si="1607"/>
        <v>0</v>
      </c>
      <c r="AY5130" s="50"/>
      <c r="AZ5130" s="50">
        <f t="shared" si="1597"/>
        <v>0</v>
      </c>
      <c r="BA5130" s="50">
        <f t="shared" si="1598"/>
        <v>0</v>
      </c>
      <c r="BB5130" s="50">
        <f t="shared" si="1599"/>
        <v>0</v>
      </c>
      <c r="BC5130" s="17">
        <f t="shared" si="1600"/>
        <v>19937</v>
      </c>
      <c r="BD5130" s="50">
        <f t="shared" si="1601"/>
        <v>0</v>
      </c>
      <c r="BE5130" s="50">
        <f t="shared" si="1602"/>
        <v>0</v>
      </c>
      <c r="BF5130" s="50">
        <f t="shared" si="1608"/>
        <v>0</v>
      </c>
      <c r="BG5130" s="50"/>
      <c r="BH5130" s="17">
        <f t="shared" si="1603"/>
        <v>0</v>
      </c>
      <c r="BI5130" s="17">
        <f t="shared" si="1611"/>
        <v>5130</v>
      </c>
      <c r="BJ5130" s="17">
        <f t="shared" si="1609"/>
        <v>5130</v>
      </c>
      <c r="BK5130" s="150">
        <f t="shared" si="1610"/>
        <v>34151</v>
      </c>
      <c r="BL5130" s="50" t="e">
        <f t="shared" ca="1" si="1604"/>
        <v>#NAME?</v>
      </c>
      <c r="BM5130" s="50" t="e">
        <f t="shared" ca="1" si="1605"/>
        <v>#NAME?</v>
      </c>
      <c r="BN5130" s="50" t="e">
        <f t="shared" ca="1" si="1606"/>
        <v>#NAME?</v>
      </c>
    </row>
    <row r="5131" spans="1:66" x14ac:dyDescent="0.35">
      <c r="A5131" s="48">
        <v>34152</v>
      </c>
      <c r="B5131" s="17">
        <v>1993</v>
      </c>
      <c r="C5131" s="17">
        <v>7</v>
      </c>
      <c r="D5131" s="17">
        <v>183</v>
      </c>
      <c r="E5131" s="17">
        <v>2</v>
      </c>
      <c r="F5131" s="17">
        <v>6</v>
      </c>
      <c r="G5131" s="50">
        <v>9.6</v>
      </c>
      <c r="H5131" s="32">
        <v>3.3602767799502598</v>
      </c>
      <c r="I5131" s="50">
        <v>10.166666666666666</v>
      </c>
      <c r="J5131" s="13">
        <v>0.2</v>
      </c>
      <c r="K5131" s="13">
        <f t="shared" si="1592"/>
        <v>0.2</v>
      </c>
      <c r="L5131" s="13">
        <f t="shared" si="1593"/>
        <v>0</v>
      </c>
      <c r="M5131" s="13" t="e">
        <f ca="1">CalcTable[[#This Row],[IWC]]-AE5130</f>
        <v>#NAME?</v>
      </c>
      <c r="N5131" s="13" t="e">
        <f ca="1">IF(CalcTable[[#This Row],[Day of Year]]&lt;123,FCAP,AE5130)</f>
        <v>#NAME?</v>
      </c>
      <c r="O5131" s="17" t="e">
        <f ca="1">IF(IRR_DRIP,5,COUNTIF('IDET Wind Values'!C5115:G5115,"&lt;="&amp;IRR_MAXWIND))</f>
        <v>#NAME?</v>
      </c>
      <c r="P5131" s="13" t="e">
        <f ca="1">CalcTable[[#This Row],[ET_o]]*KL</f>
        <v>#NAME?</v>
      </c>
      <c r="Q5131" s="13" t="e">
        <f ca="1">IF(WILTPT&lt;=0,1,MAX(0,MIN(1,(CalcTable[[#This Row],[IWC]]-WILTPT)/(MAD-WILTPT))))</f>
        <v>#NAME?</v>
      </c>
      <c r="R5131" s="13" t="e">
        <f ca="1">CalcTable[[#This Row],[ETMult]]*CalcTable[[#This Row],[ETb]]</f>
        <v>#NAME?</v>
      </c>
      <c r="S5131" s="13" t="b">
        <f>INDEX(IRR_LIST,CalcTable[[#This Row],[Day of Week]]+1)</f>
        <v>0</v>
      </c>
      <c r="T5131" s="13">
        <f t="shared" ca="1" si="1594"/>
        <v>6</v>
      </c>
      <c r="U5131" s="13" t="b">
        <f ca="1">IF(CalcTable[[#This Row],[IrrPrecip]]&gt;=IC_MM,FALSE,TRUE)</f>
        <v>1</v>
      </c>
      <c r="V5131" s="13" t="b">
        <f t="shared" si="1595"/>
        <v>1</v>
      </c>
      <c r="W5131" s="13" t="e">
        <f ca="1">IF(AND(IRR_DRIP=FALSE,CalcTable[[#This Row],[IrrHours]]&lt;=0),FALSE,TRUE)</f>
        <v>#NAME?</v>
      </c>
      <c r="X5131" s="13" t="e">
        <f ca="1">AND(CalcTable[[#This Row],[IrrDay]],CalcTable[[#This Row],[IrrRain]],CalcTable[[#This Row],[IrrWarm]],CalcTable[[#This Row],[IrrWindy]])</f>
        <v>#NAME?</v>
      </c>
      <c r="Y5131" s="13" t="e">
        <f t="shared" ca="1" si="1596"/>
        <v>#NAME?</v>
      </c>
      <c r="Z5131" s="13" t="e">
        <f ca="1">CalcTable[[#This Row],[IrrHours]]/5</f>
        <v>#NAME?</v>
      </c>
      <c r="AA5131" s="13" t="e">
        <f ca="1">IF(CalcTable[[#This Row],[IrrFlag]]=FALSE,0,MAX(0,CalcTable[[#This Row],[VolRednWind]]*(FCAP*IRR_TARGET-CalcTable[[#This Row],[IWC]])))</f>
        <v>#NAME?</v>
      </c>
      <c r="AB5131" s="13" t="e">
        <f ca="1">CalcTable[[#This Row],[IWC]]+CalcTable[[#This Row],[Eff Precip]]+CalcTable[[#This Row],[IrrAmt]]-CalcTable[[#This Row],[AET]]</f>
        <v>#NAME?</v>
      </c>
      <c r="AC5131" s="13" t="e">
        <f ca="1">IF(CalcTable[[#This Row],[PWC]]&gt;FCAP,MIN(24*PERC,MIN(SAT,CalcTable[[#This Row],[PWC]])-FCAP),0)</f>
        <v>#NAME?</v>
      </c>
      <c r="AD5131" s="13" t="e">
        <f ca="1">IF(CalcTable[[#This Row],[PWC]]&gt;SAT,CalcTable[[#This Row],[PWC]]-SAT,0)</f>
        <v>#NAME?</v>
      </c>
      <c r="AE5131" s="13" t="e">
        <f ca="1">CalcTable[[#This Row],[PWC]]-CalcTable[[#This Row],[PercAmt]]-CalcTable[[#This Row],[Runoff]]</f>
        <v>#NAME?</v>
      </c>
      <c r="AF5131" s="13" t="e">
        <f ca="1">CalcTable[[#This Row],[IrrAmt]]/1000*CUR_IRR_AREA*10000/IRR_EFF</f>
        <v>#NAME?</v>
      </c>
      <c r="AG5131" s="147"/>
      <c r="AH5131" s="13"/>
      <c r="AI5131" s="50">
        <v>0</v>
      </c>
      <c r="AJ5131" s="50">
        <v>0</v>
      </c>
      <c r="AK5131" s="50">
        <v>0</v>
      </c>
      <c r="AL5131" s="50">
        <v>4.3831686921542818</v>
      </c>
      <c r="AM5131" s="50"/>
      <c r="AN5131" s="50"/>
      <c r="AO5131" s="50"/>
      <c r="AP5131" s="50"/>
      <c r="AQ5131" s="50"/>
      <c r="AR5131" s="50"/>
      <c r="AS5131" s="50"/>
      <c r="AT5131" s="50"/>
      <c r="AU5131" s="50"/>
      <c r="AV5131" s="50"/>
      <c r="AW5131" s="50"/>
      <c r="AX5131" s="50">
        <f t="shared" si="1607"/>
        <v>4.3831686921542818</v>
      </c>
      <c r="AY5131" s="50"/>
      <c r="AZ5131" s="50">
        <f t="shared" si="1597"/>
        <v>128.57294830319228</v>
      </c>
      <c r="BA5131" s="50">
        <f t="shared" si="1598"/>
        <v>197.96152357793099</v>
      </c>
      <c r="BB5131" s="50">
        <f t="shared" si="1599"/>
        <v>204.08404492570205</v>
      </c>
      <c r="BC5131" s="17">
        <f t="shared" si="1600"/>
        <v>19937</v>
      </c>
      <c r="BD5131" s="50">
        <f t="shared" si="1601"/>
        <v>4.3831686921542818</v>
      </c>
      <c r="BE5131" s="50">
        <f t="shared" si="1602"/>
        <v>128.57294830319228</v>
      </c>
      <c r="BF5131" s="50">
        <f t="shared" si="1608"/>
        <v>210.30441315897406</v>
      </c>
      <c r="BG5131" s="50"/>
      <c r="BH5131" s="17">
        <f t="shared" si="1603"/>
        <v>0</v>
      </c>
      <c r="BI5131" s="17">
        <f t="shared" si="1611"/>
        <v>5131</v>
      </c>
      <c r="BJ5131" s="17">
        <f t="shared" si="1609"/>
        <v>5131</v>
      </c>
      <c r="BK5131" s="150">
        <f t="shared" si="1610"/>
        <v>34152</v>
      </c>
      <c r="BL5131" s="50" t="e">
        <f t="shared" ca="1" si="1604"/>
        <v>#NAME?</v>
      </c>
      <c r="BM5131" s="50" t="e">
        <f t="shared" ca="1" si="1605"/>
        <v>#NAME?</v>
      </c>
      <c r="BN5131" s="50" t="e">
        <f t="shared" ca="1" si="1606"/>
        <v>#NAME?</v>
      </c>
    </row>
    <row r="5132" spans="1:66" x14ac:dyDescent="0.35">
      <c r="A5132" s="48">
        <v>34153</v>
      </c>
      <c r="B5132" s="17">
        <v>1993</v>
      </c>
      <c r="C5132" s="17">
        <v>7</v>
      </c>
      <c r="D5132" s="17">
        <v>184</v>
      </c>
      <c r="E5132" s="17">
        <v>3</v>
      </c>
      <c r="F5132" s="17">
        <v>7</v>
      </c>
      <c r="G5132" s="50">
        <v>9</v>
      </c>
      <c r="H5132" s="32">
        <v>3.4404969806365808</v>
      </c>
      <c r="I5132" s="50">
        <v>15.666666666666666</v>
      </c>
      <c r="J5132" s="13">
        <v>0</v>
      </c>
      <c r="K5132" s="13">
        <f t="shared" si="1592"/>
        <v>0</v>
      </c>
      <c r="L5132" s="13">
        <f t="shared" si="1593"/>
        <v>0</v>
      </c>
      <c r="M5132" s="13" t="e">
        <f ca="1">CalcTable[[#This Row],[IWC]]-AE5131</f>
        <v>#NAME?</v>
      </c>
      <c r="N5132" s="13" t="e">
        <f ca="1">IF(CalcTable[[#This Row],[Day of Year]]&lt;123,FCAP,AE5131)</f>
        <v>#NAME?</v>
      </c>
      <c r="O5132" s="17" t="e">
        <f ca="1">IF(IRR_DRIP,5,COUNTIF('IDET Wind Values'!C5116:G5116,"&lt;="&amp;IRR_MAXWIND))</f>
        <v>#NAME?</v>
      </c>
      <c r="P5132" s="13" t="e">
        <f ca="1">CalcTable[[#This Row],[ET_o]]*KL</f>
        <v>#NAME?</v>
      </c>
      <c r="Q5132" s="13" t="e">
        <f ca="1">IF(WILTPT&lt;=0,1,MAX(0,MIN(1,(CalcTable[[#This Row],[IWC]]-WILTPT)/(MAD-WILTPT))))</f>
        <v>#NAME?</v>
      </c>
      <c r="R5132" s="13" t="e">
        <f ca="1">CalcTable[[#This Row],[ETMult]]*CalcTable[[#This Row],[ETb]]</f>
        <v>#NAME?</v>
      </c>
      <c r="S5132" s="13" t="b">
        <f>INDEX(IRR_LIST,CalcTable[[#This Row],[Day of Week]]+1)</f>
        <v>0</v>
      </c>
      <c r="T5132" s="13">
        <f t="shared" ca="1" si="1594"/>
        <v>4.4000000000000004</v>
      </c>
      <c r="U5132" s="13" t="b">
        <f ca="1">IF(CalcTable[[#This Row],[IrrPrecip]]&gt;=IC_MM,FALSE,TRUE)</f>
        <v>1</v>
      </c>
      <c r="V5132" s="13" t="b">
        <f t="shared" si="1595"/>
        <v>1</v>
      </c>
      <c r="W5132" s="13" t="e">
        <f ca="1">IF(AND(IRR_DRIP=FALSE,CalcTable[[#This Row],[IrrHours]]&lt;=0),FALSE,TRUE)</f>
        <v>#NAME?</v>
      </c>
      <c r="X5132" s="13" t="e">
        <f ca="1">AND(CalcTable[[#This Row],[IrrDay]],CalcTable[[#This Row],[IrrRain]],CalcTable[[#This Row],[IrrWarm]],CalcTable[[#This Row],[IrrWindy]])</f>
        <v>#NAME?</v>
      </c>
      <c r="Y5132" s="13" t="e">
        <f t="shared" ca="1" si="1596"/>
        <v>#NAME?</v>
      </c>
      <c r="Z5132" s="13" t="e">
        <f ca="1">CalcTable[[#This Row],[IrrHours]]/5</f>
        <v>#NAME?</v>
      </c>
      <c r="AA5132" s="13" t="e">
        <f ca="1">IF(CalcTable[[#This Row],[IrrFlag]]=FALSE,0,MAX(0,CalcTable[[#This Row],[VolRednWind]]*(FCAP*IRR_TARGET-CalcTable[[#This Row],[IWC]])))</f>
        <v>#NAME?</v>
      </c>
      <c r="AB5132" s="13" t="e">
        <f ca="1">CalcTable[[#This Row],[IWC]]+CalcTable[[#This Row],[Eff Precip]]+CalcTable[[#This Row],[IrrAmt]]-CalcTable[[#This Row],[AET]]</f>
        <v>#NAME?</v>
      </c>
      <c r="AC5132" s="13" t="e">
        <f ca="1">IF(CalcTable[[#This Row],[PWC]]&gt;FCAP,MIN(24*PERC,MIN(SAT,CalcTable[[#This Row],[PWC]])-FCAP),0)</f>
        <v>#NAME?</v>
      </c>
      <c r="AD5132" s="13" t="e">
        <f ca="1">IF(CalcTable[[#This Row],[PWC]]&gt;SAT,CalcTable[[#This Row],[PWC]]-SAT,0)</f>
        <v>#NAME?</v>
      </c>
      <c r="AE5132" s="13" t="e">
        <f ca="1">CalcTable[[#This Row],[PWC]]-CalcTable[[#This Row],[PercAmt]]-CalcTable[[#This Row],[Runoff]]</f>
        <v>#NAME?</v>
      </c>
      <c r="AF5132" s="13" t="e">
        <f ca="1">CalcTable[[#This Row],[IrrAmt]]/1000*CUR_IRR_AREA*10000/IRR_EFF</f>
        <v>#NAME?</v>
      </c>
      <c r="AG5132" s="147"/>
      <c r="AH5132" s="13"/>
      <c r="AI5132" s="50">
        <v>0</v>
      </c>
      <c r="AJ5132" s="50">
        <v>0</v>
      </c>
      <c r="AK5132" s="50">
        <v>0</v>
      </c>
      <c r="AL5132" s="50">
        <v>0</v>
      </c>
      <c r="AM5132" s="50"/>
      <c r="AN5132" s="50"/>
      <c r="AO5132" s="50"/>
      <c r="AP5132" s="50"/>
      <c r="AQ5132" s="50"/>
      <c r="AR5132" s="50"/>
      <c r="AS5132" s="50"/>
      <c r="AT5132" s="50"/>
      <c r="AU5132" s="50"/>
      <c r="AV5132" s="50"/>
      <c r="AW5132" s="50"/>
      <c r="AX5132" s="50">
        <f t="shared" si="1607"/>
        <v>0</v>
      </c>
      <c r="AY5132" s="50"/>
      <c r="AZ5132" s="50">
        <f t="shared" si="1597"/>
        <v>0</v>
      </c>
      <c r="BA5132" s="50">
        <f t="shared" si="1598"/>
        <v>0</v>
      </c>
      <c r="BB5132" s="50">
        <f t="shared" si="1599"/>
        <v>0</v>
      </c>
      <c r="BC5132" s="17">
        <f t="shared" si="1600"/>
        <v>19937</v>
      </c>
      <c r="BD5132" s="50">
        <f t="shared" si="1601"/>
        <v>0</v>
      </c>
      <c r="BE5132" s="50">
        <f t="shared" si="1602"/>
        <v>0</v>
      </c>
      <c r="BF5132" s="50">
        <f t="shared" si="1608"/>
        <v>0</v>
      </c>
      <c r="BG5132" s="50"/>
      <c r="BH5132" s="17">
        <f t="shared" si="1603"/>
        <v>0</v>
      </c>
      <c r="BI5132" s="17">
        <f t="shared" si="1611"/>
        <v>5132</v>
      </c>
      <c r="BJ5132" s="17">
        <f t="shared" si="1609"/>
        <v>5132</v>
      </c>
      <c r="BK5132" s="150">
        <f t="shared" si="1610"/>
        <v>34153</v>
      </c>
      <c r="BL5132" s="50" t="e">
        <f t="shared" ca="1" si="1604"/>
        <v>#NAME?</v>
      </c>
      <c r="BM5132" s="50" t="e">
        <f t="shared" ca="1" si="1605"/>
        <v>#NAME?</v>
      </c>
      <c r="BN5132" s="50" t="e">
        <f t="shared" ca="1" si="1606"/>
        <v>#NAME?</v>
      </c>
    </row>
    <row r="5133" spans="1:66" x14ac:dyDescent="0.35">
      <c r="A5133" s="48">
        <v>34154</v>
      </c>
      <c r="B5133" s="17">
        <v>1993</v>
      </c>
      <c r="C5133" s="17">
        <v>7</v>
      </c>
      <c r="D5133" s="17">
        <v>185</v>
      </c>
      <c r="E5133" s="17">
        <v>4</v>
      </c>
      <c r="F5133" s="17">
        <v>1</v>
      </c>
      <c r="G5133" s="50">
        <v>10</v>
      </c>
      <c r="H5133" s="32">
        <v>4.1531542707946327</v>
      </c>
      <c r="I5133" s="50">
        <v>14.333333333333334</v>
      </c>
      <c r="J5133" s="13">
        <v>0.4</v>
      </c>
      <c r="K5133" s="13">
        <f t="shared" si="1592"/>
        <v>0.4</v>
      </c>
      <c r="L5133" s="13">
        <f t="shared" si="1593"/>
        <v>0</v>
      </c>
      <c r="M5133" s="13" t="e">
        <f ca="1">CalcTable[[#This Row],[IWC]]-AE5132</f>
        <v>#NAME?</v>
      </c>
      <c r="N5133" s="13" t="e">
        <f ca="1">IF(CalcTable[[#This Row],[Day of Year]]&lt;123,FCAP,AE5132)</f>
        <v>#NAME?</v>
      </c>
      <c r="O5133" s="17" t="e">
        <f ca="1">IF(IRR_DRIP,5,COUNTIF('IDET Wind Values'!C5117:G5117,"&lt;="&amp;IRR_MAXWIND))</f>
        <v>#NAME?</v>
      </c>
      <c r="P5133" s="13" t="e">
        <f ca="1">CalcTable[[#This Row],[ET_o]]*KL</f>
        <v>#NAME?</v>
      </c>
      <c r="Q5133" s="13" t="e">
        <f ca="1">IF(WILTPT&lt;=0,1,MAX(0,MIN(1,(CalcTable[[#This Row],[IWC]]-WILTPT)/(MAD-WILTPT))))</f>
        <v>#NAME?</v>
      </c>
      <c r="R5133" s="13" t="e">
        <f ca="1">CalcTable[[#This Row],[ETMult]]*CalcTable[[#This Row],[ETb]]</f>
        <v>#NAME?</v>
      </c>
      <c r="S5133" s="13" t="b">
        <f>INDEX(IRR_LIST,CalcTable[[#This Row],[Day of Week]]+1)</f>
        <v>1</v>
      </c>
      <c r="T5133" s="13">
        <f t="shared" ca="1" si="1594"/>
        <v>0.2</v>
      </c>
      <c r="U5133" s="13" t="b">
        <f ca="1">IF(CalcTable[[#This Row],[IrrPrecip]]&gt;=IC_MM,FALSE,TRUE)</f>
        <v>1</v>
      </c>
      <c r="V5133" s="13" t="b">
        <f t="shared" si="1595"/>
        <v>1</v>
      </c>
      <c r="W5133" s="13" t="e">
        <f ca="1">IF(AND(IRR_DRIP=FALSE,CalcTable[[#This Row],[IrrHours]]&lt;=0),FALSE,TRUE)</f>
        <v>#NAME?</v>
      </c>
      <c r="X5133" s="13" t="e">
        <f ca="1">AND(CalcTable[[#This Row],[IrrDay]],CalcTable[[#This Row],[IrrRain]],CalcTable[[#This Row],[IrrWarm]],CalcTable[[#This Row],[IrrWindy]])</f>
        <v>#NAME?</v>
      </c>
      <c r="Y5133" s="13" t="e">
        <f t="shared" ca="1" si="1596"/>
        <v>#NAME?</v>
      </c>
      <c r="Z5133" s="13" t="e">
        <f ca="1">CalcTable[[#This Row],[IrrHours]]/5</f>
        <v>#NAME?</v>
      </c>
      <c r="AA5133" s="13" t="e">
        <f ca="1">IF(CalcTable[[#This Row],[IrrFlag]]=FALSE,0,MAX(0,CalcTable[[#This Row],[VolRednWind]]*(FCAP*IRR_TARGET-CalcTable[[#This Row],[IWC]])))</f>
        <v>#NAME?</v>
      </c>
      <c r="AB5133" s="13" t="e">
        <f ca="1">CalcTable[[#This Row],[IWC]]+CalcTable[[#This Row],[Eff Precip]]+CalcTable[[#This Row],[IrrAmt]]-CalcTable[[#This Row],[AET]]</f>
        <v>#NAME?</v>
      </c>
      <c r="AC5133" s="13" t="e">
        <f ca="1">IF(CalcTable[[#This Row],[PWC]]&gt;FCAP,MIN(24*PERC,MIN(SAT,CalcTable[[#This Row],[PWC]])-FCAP),0)</f>
        <v>#NAME?</v>
      </c>
      <c r="AD5133" s="13" t="e">
        <f ca="1">IF(CalcTable[[#This Row],[PWC]]&gt;SAT,CalcTable[[#This Row],[PWC]]-SAT,0)</f>
        <v>#NAME?</v>
      </c>
      <c r="AE5133" s="13" t="e">
        <f ca="1">CalcTable[[#This Row],[PWC]]-CalcTable[[#This Row],[PercAmt]]-CalcTable[[#This Row],[Runoff]]</f>
        <v>#NAME?</v>
      </c>
      <c r="AF5133" s="13" t="e">
        <f ca="1">CalcTable[[#This Row],[IrrAmt]]/1000*CUR_IRR_AREA*10000/IRR_EFF</f>
        <v>#NAME?</v>
      </c>
      <c r="AG5133" s="147"/>
      <c r="AH5133" s="13"/>
      <c r="AI5133" s="50">
        <v>0</v>
      </c>
      <c r="AJ5133" s="50">
        <v>0</v>
      </c>
      <c r="AK5133" s="50">
        <v>0</v>
      </c>
      <c r="AL5133" s="50">
        <v>0</v>
      </c>
      <c r="AM5133" s="50"/>
      <c r="AN5133" s="50"/>
      <c r="AO5133" s="50"/>
      <c r="AP5133" s="50"/>
      <c r="AQ5133" s="50"/>
      <c r="AR5133" s="50"/>
      <c r="AS5133" s="50"/>
      <c r="AT5133" s="50"/>
      <c r="AU5133" s="50"/>
      <c r="AV5133" s="50"/>
      <c r="AW5133" s="50"/>
      <c r="AX5133" s="50">
        <f t="shared" si="1607"/>
        <v>0</v>
      </c>
      <c r="AY5133" s="50"/>
      <c r="AZ5133" s="50">
        <f t="shared" si="1597"/>
        <v>0</v>
      </c>
      <c r="BA5133" s="50">
        <f t="shared" si="1598"/>
        <v>0</v>
      </c>
      <c r="BB5133" s="50">
        <f t="shared" si="1599"/>
        <v>0</v>
      </c>
      <c r="BC5133" s="17">
        <f t="shared" si="1600"/>
        <v>19937</v>
      </c>
      <c r="BD5133" s="50">
        <f t="shared" si="1601"/>
        <v>0</v>
      </c>
      <c r="BE5133" s="50">
        <f t="shared" si="1602"/>
        <v>0</v>
      </c>
      <c r="BF5133" s="50">
        <f t="shared" si="1608"/>
        <v>0</v>
      </c>
      <c r="BG5133" s="50"/>
      <c r="BH5133" s="17">
        <f t="shared" si="1603"/>
        <v>0</v>
      </c>
      <c r="BI5133" s="17">
        <f t="shared" si="1611"/>
        <v>5133</v>
      </c>
      <c r="BJ5133" s="17">
        <f t="shared" si="1609"/>
        <v>5133</v>
      </c>
      <c r="BK5133" s="150">
        <f t="shared" si="1610"/>
        <v>34154</v>
      </c>
      <c r="BL5133" s="50" t="e">
        <f t="shared" ca="1" si="1604"/>
        <v>#NAME?</v>
      </c>
      <c r="BM5133" s="50" t="e">
        <f t="shared" ca="1" si="1605"/>
        <v>#NAME?</v>
      </c>
      <c r="BN5133" s="50" t="e">
        <f t="shared" ca="1" si="1606"/>
        <v>#NAME?</v>
      </c>
    </row>
    <row r="5134" spans="1:66" x14ac:dyDescent="0.35">
      <c r="A5134" s="48">
        <v>34155</v>
      </c>
      <c r="B5134" s="17">
        <v>1993</v>
      </c>
      <c r="C5134" s="17">
        <v>7</v>
      </c>
      <c r="D5134" s="17">
        <v>186</v>
      </c>
      <c r="E5134" s="17">
        <v>5</v>
      </c>
      <c r="F5134" s="17">
        <v>2</v>
      </c>
      <c r="G5134" s="50">
        <v>9.4</v>
      </c>
      <c r="H5134" s="32">
        <v>4.3444329268101587</v>
      </c>
      <c r="I5134" s="50">
        <v>17.5</v>
      </c>
      <c r="J5134" s="13">
        <v>0.8</v>
      </c>
      <c r="K5134" s="13">
        <f t="shared" si="1592"/>
        <v>0.8</v>
      </c>
      <c r="L5134" s="13">
        <f t="shared" si="1593"/>
        <v>0</v>
      </c>
      <c r="M5134" s="13" t="e">
        <f ca="1">CalcTable[[#This Row],[IWC]]-AE5133</f>
        <v>#NAME?</v>
      </c>
      <c r="N5134" s="13" t="e">
        <f ca="1">IF(CalcTable[[#This Row],[Day of Year]]&lt;123,FCAP,AE5133)</f>
        <v>#NAME?</v>
      </c>
      <c r="O5134" s="17" t="e">
        <f ca="1">IF(IRR_DRIP,5,COUNTIF('IDET Wind Values'!C5118:G5118,"&lt;="&amp;IRR_MAXWIND))</f>
        <v>#NAME?</v>
      </c>
      <c r="P5134" s="13" t="e">
        <f ca="1">CalcTable[[#This Row],[ET_o]]*KL</f>
        <v>#NAME?</v>
      </c>
      <c r="Q5134" s="13" t="e">
        <f ca="1">IF(WILTPT&lt;=0,1,MAX(0,MIN(1,(CalcTable[[#This Row],[IWC]]-WILTPT)/(MAD-WILTPT))))</f>
        <v>#NAME?</v>
      </c>
      <c r="R5134" s="13" t="e">
        <f ca="1">CalcTable[[#This Row],[ETMult]]*CalcTable[[#This Row],[ETb]]</f>
        <v>#NAME?</v>
      </c>
      <c r="S5134" s="13" t="b">
        <f>INDEX(IRR_LIST,CalcTable[[#This Row],[Day of Week]]+1)</f>
        <v>0</v>
      </c>
      <c r="T5134" s="13">
        <f t="shared" ca="1" si="1594"/>
        <v>0.4</v>
      </c>
      <c r="U5134" s="13" t="b">
        <f ca="1">IF(CalcTable[[#This Row],[IrrPrecip]]&gt;=IC_MM,FALSE,TRUE)</f>
        <v>1</v>
      </c>
      <c r="V5134" s="13" t="b">
        <f t="shared" si="1595"/>
        <v>1</v>
      </c>
      <c r="W5134" s="13" t="e">
        <f ca="1">IF(AND(IRR_DRIP=FALSE,CalcTable[[#This Row],[IrrHours]]&lt;=0),FALSE,TRUE)</f>
        <v>#NAME?</v>
      </c>
      <c r="X5134" s="13" t="e">
        <f ca="1">AND(CalcTable[[#This Row],[IrrDay]],CalcTable[[#This Row],[IrrRain]],CalcTable[[#This Row],[IrrWarm]],CalcTable[[#This Row],[IrrWindy]])</f>
        <v>#NAME?</v>
      </c>
      <c r="Y5134" s="13" t="e">
        <f t="shared" ca="1" si="1596"/>
        <v>#NAME?</v>
      </c>
      <c r="Z5134" s="13" t="e">
        <f ca="1">CalcTable[[#This Row],[IrrHours]]/5</f>
        <v>#NAME?</v>
      </c>
      <c r="AA5134" s="13" t="e">
        <f ca="1">IF(CalcTable[[#This Row],[IrrFlag]]=FALSE,0,MAX(0,CalcTable[[#This Row],[VolRednWind]]*(FCAP*IRR_TARGET-CalcTable[[#This Row],[IWC]])))</f>
        <v>#NAME?</v>
      </c>
      <c r="AB5134" s="13" t="e">
        <f ca="1">CalcTable[[#This Row],[IWC]]+CalcTable[[#This Row],[Eff Precip]]+CalcTable[[#This Row],[IrrAmt]]-CalcTable[[#This Row],[AET]]</f>
        <v>#NAME?</v>
      </c>
      <c r="AC5134" s="13" t="e">
        <f ca="1">IF(CalcTable[[#This Row],[PWC]]&gt;FCAP,MIN(24*PERC,MIN(SAT,CalcTable[[#This Row],[PWC]])-FCAP),0)</f>
        <v>#NAME?</v>
      </c>
      <c r="AD5134" s="13" t="e">
        <f ca="1">IF(CalcTable[[#This Row],[PWC]]&gt;SAT,CalcTable[[#This Row],[PWC]]-SAT,0)</f>
        <v>#NAME?</v>
      </c>
      <c r="AE5134" s="13" t="e">
        <f ca="1">CalcTable[[#This Row],[PWC]]-CalcTable[[#This Row],[PercAmt]]-CalcTable[[#This Row],[Runoff]]</f>
        <v>#NAME?</v>
      </c>
      <c r="AF5134" s="13" t="e">
        <f ca="1">CalcTable[[#This Row],[IrrAmt]]/1000*CUR_IRR_AREA*10000/IRR_EFF</f>
        <v>#NAME?</v>
      </c>
      <c r="AG5134" s="147"/>
      <c r="AH5134" s="13"/>
      <c r="AI5134" s="50">
        <v>0</v>
      </c>
      <c r="AJ5134" s="50">
        <v>0</v>
      </c>
      <c r="AK5134" s="50">
        <v>0</v>
      </c>
      <c r="AL5134" s="50">
        <v>6.4565081882871667</v>
      </c>
      <c r="AM5134" s="50"/>
      <c r="AN5134" s="50"/>
      <c r="AO5134" s="50"/>
      <c r="AP5134" s="50"/>
      <c r="AQ5134" s="50"/>
      <c r="AR5134" s="50"/>
      <c r="AS5134" s="50"/>
      <c r="AT5134" s="50"/>
      <c r="AU5134" s="50"/>
      <c r="AV5134" s="50"/>
      <c r="AW5134" s="50"/>
      <c r="AX5134" s="50">
        <f t="shared" si="1607"/>
        <v>6.4565081882871667</v>
      </c>
      <c r="AY5134" s="50"/>
      <c r="AZ5134" s="50">
        <f t="shared" si="1597"/>
        <v>189.39090685642358</v>
      </c>
      <c r="BA5134" s="50">
        <f t="shared" si="1598"/>
        <v>291.60187246147757</v>
      </c>
      <c r="BB5134" s="50">
        <f t="shared" si="1599"/>
        <v>300.62048707368825</v>
      </c>
      <c r="BC5134" s="17">
        <f t="shared" si="1600"/>
        <v>19937</v>
      </c>
      <c r="BD5134" s="50">
        <f t="shared" si="1601"/>
        <v>6.4565081882871667</v>
      </c>
      <c r="BE5134" s="50">
        <f t="shared" si="1602"/>
        <v>189.39090685642358</v>
      </c>
      <c r="BF5134" s="50">
        <f t="shared" si="1608"/>
        <v>309.78323239630623</v>
      </c>
      <c r="BG5134" s="50"/>
      <c r="BH5134" s="17">
        <f t="shared" si="1603"/>
        <v>0</v>
      </c>
      <c r="BI5134" s="17">
        <f t="shared" si="1611"/>
        <v>5134</v>
      </c>
      <c r="BJ5134" s="17">
        <f t="shared" si="1609"/>
        <v>5134</v>
      </c>
      <c r="BK5134" s="150">
        <f t="shared" si="1610"/>
        <v>34155</v>
      </c>
      <c r="BL5134" s="50" t="e">
        <f t="shared" ca="1" si="1604"/>
        <v>#NAME?</v>
      </c>
      <c r="BM5134" s="50" t="e">
        <f t="shared" ca="1" si="1605"/>
        <v>#NAME?</v>
      </c>
      <c r="BN5134" s="50" t="e">
        <f t="shared" ca="1" si="1606"/>
        <v>#NAME?</v>
      </c>
    </row>
    <row r="5135" spans="1:66" x14ac:dyDescent="0.35">
      <c r="A5135" s="48">
        <v>34156</v>
      </c>
      <c r="B5135" s="17">
        <v>1993</v>
      </c>
      <c r="C5135" s="17">
        <v>7</v>
      </c>
      <c r="D5135" s="17">
        <v>187</v>
      </c>
      <c r="E5135" s="17">
        <v>6</v>
      </c>
      <c r="F5135" s="17">
        <v>3</v>
      </c>
      <c r="G5135" s="50">
        <v>9.5</v>
      </c>
      <c r="H5135" s="32">
        <v>3.7231422021142615</v>
      </c>
      <c r="I5135" s="50">
        <v>18.666666666666668</v>
      </c>
      <c r="J5135" s="13">
        <v>9.8000000000000007</v>
      </c>
      <c r="K5135" s="13">
        <f t="shared" si="1592"/>
        <v>9.8000000000000007</v>
      </c>
      <c r="L5135" s="13">
        <f t="shared" si="1593"/>
        <v>3.6000000000000005</v>
      </c>
      <c r="M5135" s="13" t="e">
        <f ca="1">CalcTable[[#This Row],[IWC]]-AE5134</f>
        <v>#NAME?</v>
      </c>
      <c r="N5135" s="13" t="e">
        <f ca="1">IF(CalcTable[[#This Row],[Day of Year]]&lt;123,FCAP,AE5134)</f>
        <v>#NAME?</v>
      </c>
      <c r="O5135" s="17" t="e">
        <f ca="1">IF(IRR_DRIP,5,COUNTIF('IDET Wind Values'!C5119:G5119,"&lt;="&amp;IRR_MAXWIND))</f>
        <v>#NAME?</v>
      </c>
      <c r="P5135" s="13" t="e">
        <f ca="1">CalcTable[[#This Row],[ET_o]]*KL</f>
        <v>#NAME?</v>
      </c>
      <c r="Q5135" s="13" t="e">
        <f ca="1">IF(WILTPT&lt;=0,1,MAX(0,MIN(1,(CalcTable[[#This Row],[IWC]]-WILTPT)/(MAD-WILTPT))))</f>
        <v>#NAME?</v>
      </c>
      <c r="R5135" s="13" t="e">
        <f ca="1">CalcTable[[#This Row],[ETMult]]*CalcTable[[#This Row],[ETb]]</f>
        <v>#NAME?</v>
      </c>
      <c r="S5135" s="13" t="b">
        <f>INDEX(IRR_LIST,CalcTable[[#This Row],[Day of Week]]+1)</f>
        <v>1</v>
      </c>
      <c r="T5135" s="13">
        <f t="shared" ca="1" si="1594"/>
        <v>1.2000000000000002</v>
      </c>
      <c r="U5135" s="13" t="b">
        <f ca="1">IF(CalcTable[[#This Row],[IrrPrecip]]&gt;=IC_MM,FALSE,TRUE)</f>
        <v>1</v>
      </c>
      <c r="V5135" s="13" t="b">
        <f t="shared" si="1595"/>
        <v>1</v>
      </c>
      <c r="W5135" s="13" t="e">
        <f ca="1">IF(AND(IRR_DRIP=FALSE,CalcTable[[#This Row],[IrrHours]]&lt;=0),FALSE,TRUE)</f>
        <v>#NAME?</v>
      </c>
      <c r="X5135" s="13" t="e">
        <f ca="1">AND(CalcTable[[#This Row],[IrrDay]],CalcTable[[#This Row],[IrrRain]],CalcTable[[#This Row],[IrrWarm]],CalcTable[[#This Row],[IrrWindy]])</f>
        <v>#NAME?</v>
      </c>
      <c r="Y5135" s="13" t="e">
        <f t="shared" ca="1" si="1596"/>
        <v>#NAME?</v>
      </c>
      <c r="Z5135" s="13" t="e">
        <f ca="1">CalcTable[[#This Row],[IrrHours]]/5</f>
        <v>#NAME?</v>
      </c>
      <c r="AA5135" s="13" t="e">
        <f ca="1">IF(CalcTable[[#This Row],[IrrFlag]]=FALSE,0,MAX(0,CalcTable[[#This Row],[VolRednWind]]*(FCAP*IRR_TARGET-CalcTable[[#This Row],[IWC]])))</f>
        <v>#NAME?</v>
      </c>
      <c r="AB5135" s="13" t="e">
        <f ca="1">CalcTable[[#This Row],[IWC]]+CalcTable[[#This Row],[Eff Precip]]+CalcTable[[#This Row],[IrrAmt]]-CalcTable[[#This Row],[AET]]</f>
        <v>#NAME?</v>
      </c>
      <c r="AC5135" s="13" t="e">
        <f ca="1">IF(CalcTable[[#This Row],[PWC]]&gt;FCAP,MIN(24*PERC,MIN(SAT,CalcTable[[#This Row],[PWC]])-FCAP),0)</f>
        <v>#NAME?</v>
      </c>
      <c r="AD5135" s="13" t="e">
        <f ca="1">IF(CalcTable[[#This Row],[PWC]]&gt;SAT,CalcTable[[#This Row],[PWC]]-SAT,0)</f>
        <v>#NAME?</v>
      </c>
      <c r="AE5135" s="13" t="e">
        <f ca="1">CalcTable[[#This Row],[PWC]]-CalcTable[[#This Row],[PercAmt]]-CalcTable[[#This Row],[Runoff]]</f>
        <v>#NAME?</v>
      </c>
      <c r="AF5135" s="13" t="e">
        <f ca="1">CalcTable[[#This Row],[IrrAmt]]/1000*CUR_IRR_AREA*10000/IRR_EFF</f>
        <v>#NAME?</v>
      </c>
      <c r="AG5135" s="147"/>
      <c r="AH5135" s="13"/>
      <c r="AI5135" s="50">
        <v>0</v>
      </c>
      <c r="AJ5135" s="50">
        <v>0</v>
      </c>
      <c r="AK5135" s="50">
        <v>0</v>
      </c>
      <c r="AL5135" s="50">
        <v>0</v>
      </c>
      <c r="AM5135" s="50"/>
      <c r="AN5135" s="50"/>
      <c r="AO5135" s="50"/>
      <c r="AP5135" s="50"/>
      <c r="AQ5135" s="50"/>
      <c r="AR5135" s="50"/>
      <c r="AS5135" s="50"/>
      <c r="AT5135" s="50"/>
      <c r="AU5135" s="50"/>
      <c r="AV5135" s="50"/>
      <c r="AW5135" s="50"/>
      <c r="AX5135" s="50">
        <f t="shared" si="1607"/>
        <v>0</v>
      </c>
      <c r="AY5135" s="50"/>
      <c r="AZ5135" s="50">
        <f t="shared" si="1597"/>
        <v>0</v>
      </c>
      <c r="BA5135" s="50">
        <f t="shared" si="1598"/>
        <v>0</v>
      </c>
      <c r="BB5135" s="50">
        <f t="shared" si="1599"/>
        <v>0</v>
      </c>
      <c r="BC5135" s="17">
        <f t="shared" si="1600"/>
        <v>19937</v>
      </c>
      <c r="BD5135" s="50">
        <f t="shared" si="1601"/>
        <v>0</v>
      </c>
      <c r="BE5135" s="50">
        <f t="shared" si="1602"/>
        <v>0</v>
      </c>
      <c r="BF5135" s="50">
        <f t="shared" si="1608"/>
        <v>0</v>
      </c>
      <c r="BG5135" s="50"/>
      <c r="BH5135" s="17">
        <f t="shared" si="1603"/>
        <v>0</v>
      </c>
      <c r="BI5135" s="17">
        <f t="shared" si="1611"/>
        <v>5135</v>
      </c>
      <c r="BJ5135" s="17">
        <f t="shared" si="1609"/>
        <v>5135</v>
      </c>
      <c r="BK5135" s="150">
        <f t="shared" si="1610"/>
        <v>34156</v>
      </c>
      <c r="BL5135" s="50" t="e">
        <f t="shared" ca="1" si="1604"/>
        <v>#NAME?</v>
      </c>
      <c r="BM5135" s="50" t="e">
        <f t="shared" ca="1" si="1605"/>
        <v>#NAME?</v>
      </c>
      <c r="BN5135" s="50" t="e">
        <f t="shared" ca="1" si="1606"/>
        <v>#NAME?</v>
      </c>
    </row>
    <row r="5136" spans="1:66" x14ac:dyDescent="0.35">
      <c r="A5136" s="48">
        <v>34157</v>
      </c>
      <c r="B5136" s="17">
        <v>1993</v>
      </c>
      <c r="C5136" s="17">
        <v>7</v>
      </c>
      <c r="D5136" s="17">
        <v>188</v>
      </c>
      <c r="E5136" s="17">
        <v>7</v>
      </c>
      <c r="F5136" s="17">
        <v>4</v>
      </c>
      <c r="G5136" s="50">
        <v>10.1</v>
      </c>
      <c r="H5136" s="32">
        <v>4.1354934211579577</v>
      </c>
      <c r="I5136" s="50">
        <v>17.833333333333332</v>
      </c>
      <c r="J5136" s="13">
        <v>0</v>
      </c>
      <c r="K5136" s="13">
        <f t="shared" si="1592"/>
        <v>0</v>
      </c>
      <c r="L5136" s="13">
        <f t="shared" si="1593"/>
        <v>0</v>
      </c>
      <c r="M5136" s="13" t="e">
        <f ca="1">CalcTable[[#This Row],[IWC]]-AE5135</f>
        <v>#NAME?</v>
      </c>
      <c r="N5136" s="13" t="e">
        <f ca="1">IF(CalcTable[[#This Row],[Day of Year]]&lt;123,FCAP,AE5135)</f>
        <v>#NAME?</v>
      </c>
      <c r="O5136" s="17" t="e">
        <f ca="1">IF(IRR_DRIP,5,COUNTIF('IDET Wind Values'!C5120:G5120,"&lt;="&amp;IRR_MAXWIND))</f>
        <v>#NAME?</v>
      </c>
      <c r="P5136" s="13" t="e">
        <f ca="1">CalcTable[[#This Row],[ET_o]]*KL</f>
        <v>#NAME?</v>
      </c>
      <c r="Q5136" s="13" t="e">
        <f ca="1">IF(WILTPT&lt;=0,1,MAX(0,MIN(1,(CalcTable[[#This Row],[IWC]]-WILTPT)/(MAD-WILTPT))))</f>
        <v>#NAME?</v>
      </c>
      <c r="R5136" s="13" t="e">
        <f ca="1">CalcTable[[#This Row],[ETMult]]*CalcTable[[#This Row],[ETb]]</f>
        <v>#NAME?</v>
      </c>
      <c r="S5136" s="13" t="b">
        <f>INDEX(IRR_LIST,CalcTable[[#This Row],[Day of Week]]+1)</f>
        <v>0</v>
      </c>
      <c r="T5136" s="13">
        <f t="shared" ca="1" si="1594"/>
        <v>10.600000000000001</v>
      </c>
      <c r="U5136" s="13" t="b">
        <f ca="1">IF(CalcTable[[#This Row],[IrrPrecip]]&gt;=IC_MM,FALSE,TRUE)</f>
        <v>0</v>
      </c>
      <c r="V5136" s="13" t="b">
        <f t="shared" si="1595"/>
        <v>1</v>
      </c>
      <c r="W5136" s="13" t="e">
        <f ca="1">IF(AND(IRR_DRIP=FALSE,CalcTable[[#This Row],[IrrHours]]&lt;=0),FALSE,TRUE)</f>
        <v>#NAME?</v>
      </c>
      <c r="X5136" s="13" t="e">
        <f ca="1">AND(CalcTable[[#This Row],[IrrDay]],CalcTable[[#This Row],[IrrRain]],CalcTable[[#This Row],[IrrWarm]],CalcTable[[#This Row],[IrrWindy]])</f>
        <v>#NAME?</v>
      </c>
      <c r="Y5136" s="13" t="e">
        <f t="shared" ca="1" si="1596"/>
        <v>#NAME?</v>
      </c>
      <c r="Z5136" s="13" t="e">
        <f ca="1">CalcTable[[#This Row],[IrrHours]]/5</f>
        <v>#NAME?</v>
      </c>
      <c r="AA5136" s="13" t="e">
        <f ca="1">IF(CalcTable[[#This Row],[IrrFlag]]=FALSE,0,MAX(0,CalcTable[[#This Row],[VolRednWind]]*(FCAP*IRR_TARGET-CalcTable[[#This Row],[IWC]])))</f>
        <v>#NAME?</v>
      </c>
      <c r="AB5136" s="13" t="e">
        <f ca="1">CalcTable[[#This Row],[IWC]]+CalcTable[[#This Row],[Eff Precip]]+CalcTable[[#This Row],[IrrAmt]]-CalcTable[[#This Row],[AET]]</f>
        <v>#NAME?</v>
      </c>
      <c r="AC5136" s="13" t="e">
        <f ca="1">IF(CalcTable[[#This Row],[PWC]]&gt;FCAP,MIN(24*PERC,MIN(SAT,CalcTable[[#This Row],[PWC]])-FCAP),0)</f>
        <v>#NAME?</v>
      </c>
      <c r="AD5136" s="13" t="e">
        <f ca="1">IF(CalcTable[[#This Row],[PWC]]&gt;SAT,CalcTable[[#This Row],[PWC]]-SAT,0)</f>
        <v>#NAME?</v>
      </c>
      <c r="AE5136" s="13" t="e">
        <f ca="1">CalcTable[[#This Row],[PWC]]-CalcTable[[#This Row],[PercAmt]]-CalcTable[[#This Row],[Runoff]]</f>
        <v>#NAME?</v>
      </c>
      <c r="AF5136" s="13" t="e">
        <f ca="1">CalcTable[[#This Row],[IrrAmt]]/1000*CUR_IRR_AREA*10000/IRR_EFF</f>
        <v>#NAME?</v>
      </c>
      <c r="AG5136" s="147"/>
      <c r="AH5136" s="13"/>
      <c r="AI5136" s="50">
        <v>0</v>
      </c>
      <c r="AJ5136" s="50">
        <v>0</v>
      </c>
      <c r="AK5136" s="50">
        <v>0</v>
      </c>
      <c r="AL5136" s="50">
        <v>0</v>
      </c>
      <c r="AM5136" s="50"/>
      <c r="AN5136" s="50"/>
      <c r="AO5136" s="50"/>
      <c r="AP5136" s="50"/>
      <c r="AQ5136" s="50"/>
      <c r="AR5136" s="50"/>
      <c r="AS5136" s="50"/>
      <c r="AT5136" s="50"/>
      <c r="AU5136" s="50"/>
      <c r="AV5136" s="50"/>
      <c r="AW5136" s="50"/>
      <c r="AX5136" s="50">
        <f t="shared" si="1607"/>
        <v>0</v>
      </c>
      <c r="AY5136" s="50"/>
      <c r="AZ5136" s="50">
        <f t="shared" si="1597"/>
        <v>0</v>
      </c>
      <c r="BA5136" s="50">
        <f t="shared" si="1598"/>
        <v>0</v>
      </c>
      <c r="BB5136" s="50">
        <f t="shared" si="1599"/>
        <v>0</v>
      </c>
      <c r="BC5136" s="17">
        <f t="shared" si="1600"/>
        <v>19937</v>
      </c>
      <c r="BD5136" s="50">
        <f t="shared" si="1601"/>
        <v>0</v>
      </c>
      <c r="BE5136" s="50">
        <f t="shared" si="1602"/>
        <v>0</v>
      </c>
      <c r="BF5136" s="50">
        <f t="shared" si="1608"/>
        <v>0</v>
      </c>
      <c r="BG5136" s="50"/>
      <c r="BH5136" s="17">
        <f t="shared" si="1603"/>
        <v>0</v>
      </c>
      <c r="BI5136" s="17">
        <f t="shared" si="1611"/>
        <v>5136</v>
      </c>
      <c r="BJ5136" s="17">
        <f t="shared" si="1609"/>
        <v>5136</v>
      </c>
      <c r="BK5136" s="150">
        <f t="shared" si="1610"/>
        <v>34157</v>
      </c>
      <c r="BL5136" s="50" t="e">
        <f t="shared" ca="1" si="1604"/>
        <v>#NAME?</v>
      </c>
      <c r="BM5136" s="50" t="e">
        <f t="shared" ca="1" si="1605"/>
        <v>#NAME?</v>
      </c>
      <c r="BN5136" s="50" t="e">
        <f t="shared" ca="1" si="1606"/>
        <v>#NAME?</v>
      </c>
    </row>
    <row r="5137" spans="1:66" x14ac:dyDescent="0.35">
      <c r="A5137" s="48">
        <v>34158</v>
      </c>
      <c r="B5137" s="17">
        <v>1993</v>
      </c>
      <c r="C5137" s="17">
        <v>7</v>
      </c>
      <c r="D5137" s="17">
        <v>189</v>
      </c>
      <c r="E5137" s="17">
        <v>8</v>
      </c>
      <c r="F5137" s="17">
        <v>5</v>
      </c>
      <c r="G5137" s="50">
        <v>9.3000000000000007</v>
      </c>
      <c r="H5137" s="32">
        <v>3.167417408921656</v>
      </c>
      <c r="I5137" s="50">
        <v>9.1666666666666661</v>
      </c>
      <c r="J5137" s="13">
        <v>2.5</v>
      </c>
      <c r="K5137" s="13">
        <f t="shared" si="1592"/>
        <v>2.5</v>
      </c>
      <c r="L5137" s="13">
        <f t="shared" si="1593"/>
        <v>0</v>
      </c>
      <c r="M5137" s="13" t="e">
        <f ca="1">CalcTable[[#This Row],[IWC]]-AE5136</f>
        <v>#NAME?</v>
      </c>
      <c r="N5137" s="13" t="e">
        <f ca="1">IF(CalcTable[[#This Row],[Day of Year]]&lt;123,FCAP,AE5136)</f>
        <v>#NAME?</v>
      </c>
      <c r="O5137" s="17" t="e">
        <f ca="1">IF(IRR_DRIP,5,COUNTIF('IDET Wind Values'!C5121:G5121,"&lt;="&amp;IRR_MAXWIND))</f>
        <v>#NAME?</v>
      </c>
      <c r="P5137" s="13" t="e">
        <f ca="1">CalcTable[[#This Row],[ET_o]]*KL</f>
        <v>#NAME?</v>
      </c>
      <c r="Q5137" s="13" t="e">
        <f ca="1">IF(WILTPT&lt;=0,1,MAX(0,MIN(1,(CalcTable[[#This Row],[IWC]]-WILTPT)/(MAD-WILTPT))))</f>
        <v>#NAME?</v>
      </c>
      <c r="R5137" s="13" t="e">
        <f ca="1">CalcTable[[#This Row],[ETMult]]*CalcTable[[#This Row],[ETb]]</f>
        <v>#NAME?</v>
      </c>
      <c r="S5137" s="13" t="b">
        <f>INDEX(IRR_LIST,CalcTable[[#This Row],[Day of Week]]+1)</f>
        <v>1</v>
      </c>
      <c r="T5137" s="13">
        <f t="shared" ca="1" si="1594"/>
        <v>9.8000000000000007</v>
      </c>
      <c r="U5137" s="13" t="b">
        <f ca="1">IF(CalcTable[[#This Row],[IrrPrecip]]&gt;=IC_MM,FALSE,TRUE)</f>
        <v>1</v>
      </c>
      <c r="V5137" s="13" t="b">
        <f t="shared" si="1595"/>
        <v>1</v>
      </c>
      <c r="W5137" s="13" t="e">
        <f ca="1">IF(AND(IRR_DRIP=FALSE,CalcTable[[#This Row],[IrrHours]]&lt;=0),FALSE,TRUE)</f>
        <v>#NAME?</v>
      </c>
      <c r="X5137" s="13" t="e">
        <f ca="1">AND(CalcTable[[#This Row],[IrrDay]],CalcTable[[#This Row],[IrrRain]],CalcTable[[#This Row],[IrrWarm]],CalcTable[[#This Row],[IrrWindy]])</f>
        <v>#NAME?</v>
      </c>
      <c r="Y5137" s="13" t="e">
        <f t="shared" ca="1" si="1596"/>
        <v>#NAME?</v>
      </c>
      <c r="Z5137" s="13" t="e">
        <f ca="1">CalcTable[[#This Row],[IrrHours]]/5</f>
        <v>#NAME?</v>
      </c>
      <c r="AA5137" s="13" t="e">
        <f ca="1">IF(CalcTable[[#This Row],[IrrFlag]]=FALSE,0,MAX(0,CalcTable[[#This Row],[VolRednWind]]*(FCAP*IRR_TARGET-CalcTable[[#This Row],[IWC]])))</f>
        <v>#NAME?</v>
      </c>
      <c r="AB5137" s="13" t="e">
        <f ca="1">CalcTable[[#This Row],[IWC]]+CalcTable[[#This Row],[Eff Precip]]+CalcTable[[#This Row],[IrrAmt]]-CalcTable[[#This Row],[AET]]</f>
        <v>#NAME?</v>
      </c>
      <c r="AC5137" s="13" t="e">
        <f ca="1">IF(CalcTable[[#This Row],[PWC]]&gt;FCAP,MIN(24*PERC,MIN(SAT,CalcTable[[#This Row],[PWC]])-FCAP),0)</f>
        <v>#NAME?</v>
      </c>
      <c r="AD5137" s="13" t="e">
        <f ca="1">IF(CalcTable[[#This Row],[PWC]]&gt;SAT,CalcTable[[#This Row],[PWC]]-SAT,0)</f>
        <v>#NAME?</v>
      </c>
      <c r="AE5137" s="13" t="e">
        <f ca="1">CalcTable[[#This Row],[PWC]]-CalcTable[[#This Row],[PercAmt]]-CalcTable[[#This Row],[Runoff]]</f>
        <v>#NAME?</v>
      </c>
      <c r="AF5137" s="13" t="e">
        <f ca="1">CalcTable[[#This Row],[IrrAmt]]/1000*CUR_IRR_AREA*10000/IRR_EFF</f>
        <v>#NAME?</v>
      </c>
      <c r="AG5137" s="147"/>
      <c r="AH5137" s="13"/>
      <c r="AI5137" s="50">
        <v>2.9317279358442243</v>
      </c>
      <c r="AJ5137" s="50">
        <v>4.8090874050307395</v>
      </c>
      <c r="AK5137" s="50">
        <v>0</v>
      </c>
      <c r="AL5137" s="50">
        <v>0</v>
      </c>
      <c r="AM5137" s="50"/>
      <c r="AN5137" s="50"/>
      <c r="AO5137" s="50"/>
      <c r="AP5137" s="50"/>
      <c r="AQ5137" s="50"/>
      <c r="AR5137" s="50"/>
      <c r="AS5137" s="50"/>
      <c r="AT5137" s="50"/>
      <c r="AU5137" s="50"/>
      <c r="AV5137" s="50"/>
      <c r="AW5137" s="50"/>
      <c r="AX5137" s="50">
        <f t="shared" si="1607"/>
        <v>7.7408153408749634</v>
      </c>
      <c r="AY5137" s="50"/>
      <c r="AZ5137" s="50">
        <f t="shared" si="1597"/>
        <v>184.06524027328365</v>
      </c>
      <c r="BA5137" s="50">
        <f t="shared" si="1598"/>
        <v>298.90385681793873</v>
      </c>
      <c r="BB5137" s="50">
        <f t="shared" si="1599"/>
        <v>309.39129272693395</v>
      </c>
      <c r="BC5137" s="17">
        <f t="shared" si="1600"/>
        <v>19937</v>
      </c>
      <c r="BD5137" s="50">
        <f t="shared" si="1601"/>
        <v>7.7408153408749634</v>
      </c>
      <c r="BE5137" s="50">
        <f t="shared" si="1602"/>
        <v>184.06524027328365</v>
      </c>
      <c r="BF5137" s="50">
        <f t="shared" si="1608"/>
        <v>301.0721372535981</v>
      </c>
      <c r="BG5137" s="50"/>
      <c r="BH5137" s="17">
        <f t="shared" si="1603"/>
        <v>0</v>
      </c>
      <c r="BI5137" s="17">
        <f t="shared" si="1611"/>
        <v>5137</v>
      </c>
      <c r="BJ5137" s="17">
        <f t="shared" si="1609"/>
        <v>5137</v>
      </c>
      <c r="BK5137" s="150">
        <f t="shared" si="1610"/>
        <v>34158</v>
      </c>
      <c r="BL5137" s="50" t="e">
        <f t="shared" ca="1" si="1604"/>
        <v>#NAME?</v>
      </c>
      <c r="BM5137" s="50" t="e">
        <f t="shared" ca="1" si="1605"/>
        <v>#NAME?</v>
      </c>
      <c r="BN5137" s="50" t="e">
        <f t="shared" ca="1" si="1606"/>
        <v>#NAME?</v>
      </c>
    </row>
    <row r="5138" spans="1:66" x14ac:dyDescent="0.35">
      <c r="A5138" s="48">
        <v>34159</v>
      </c>
      <c r="B5138" s="17">
        <v>1993</v>
      </c>
      <c r="C5138" s="17">
        <v>7</v>
      </c>
      <c r="D5138" s="17">
        <v>190</v>
      </c>
      <c r="E5138" s="17">
        <v>9</v>
      </c>
      <c r="F5138" s="17">
        <v>6</v>
      </c>
      <c r="G5138" s="50">
        <v>7.5</v>
      </c>
      <c r="H5138" s="32">
        <v>3.51287914585156</v>
      </c>
      <c r="I5138" s="50">
        <v>13.833333333333334</v>
      </c>
      <c r="J5138" s="13">
        <v>0.2</v>
      </c>
      <c r="K5138" s="13">
        <f t="shared" si="1592"/>
        <v>0.2</v>
      </c>
      <c r="L5138" s="13">
        <f t="shared" si="1593"/>
        <v>0</v>
      </c>
      <c r="M5138" s="13" t="e">
        <f ca="1">CalcTable[[#This Row],[IWC]]-AE5137</f>
        <v>#NAME?</v>
      </c>
      <c r="N5138" s="13" t="e">
        <f ca="1">IF(CalcTable[[#This Row],[Day of Year]]&lt;123,FCAP,AE5137)</f>
        <v>#NAME?</v>
      </c>
      <c r="O5138" s="17" t="e">
        <f ca="1">IF(IRR_DRIP,5,COUNTIF('IDET Wind Values'!C5122:G5122,"&lt;="&amp;IRR_MAXWIND))</f>
        <v>#NAME?</v>
      </c>
      <c r="P5138" s="13" t="e">
        <f ca="1">CalcTable[[#This Row],[ET_o]]*KL</f>
        <v>#NAME?</v>
      </c>
      <c r="Q5138" s="13" t="e">
        <f ca="1">IF(WILTPT&lt;=0,1,MAX(0,MIN(1,(CalcTable[[#This Row],[IWC]]-WILTPT)/(MAD-WILTPT))))</f>
        <v>#NAME?</v>
      </c>
      <c r="R5138" s="13" t="e">
        <f ca="1">CalcTable[[#This Row],[ETMult]]*CalcTable[[#This Row],[ETb]]</f>
        <v>#NAME?</v>
      </c>
      <c r="S5138" s="13" t="b">
        <f>INDEX(IRR_LIST,CalcTable[[#This Row],[Day of Week]]+1)</f>
        <v>0</v>
      </c>
      <c r="T5138" s="13">
        <f t="shared" ca="1" si="1594"/>
        <v>2.5</v>
      </c>
      <c r="U5138" s="13" t="b">
        <f ca="1">IF(CalcTable[[#This Row],[IrrPrecip]]&gt;=IC_MM,FALSE,TRUE)</f>
        <v>1</v>
      </c>
      <c r="V5138" s="13" t="b">
        <f t="shared" si="1595"/>
        <v>1</v>
      </c>
      <c r="W5138" s="13" t="e">
        <f ca="1">IF(AND(IRR_DRIP=FALSE,CalcTable[[#This Row],[IrrHours]]&lt;=0),FALSE,TRUE)</f>
        <v>#NAME?</v>
      </c>
      <c r="X5138" s="13" t="e">
        <f ca="1">AND(CalcTable[[#This Row],[IrrDay]],CalcTable[[#This Row],[IrrRain]],CalcTable[[#This Row],[IrrWarm]],CalcTable[[#This Row],[IrrWindy]])</f>
        <v>#NAME?</v>
      </c>
      <c r="Y5138" s="13" t="e">
        <f t="shared" ca="1" si="1596"/>
        <v>#NAME?</v>
      </c>
      <c r="Z5138" s="13" t="e">
        <f ca="1">CalcTable[[#This Row],[IrrHours]]/5</f>
        <v>#NAME?</v>
      </c>
      <c r="AA5138" s="13" t="e">
        <f ca="1">IF(CalcTable[[#This Row],[IrrFlag]]=FALSE,0,MAX(0,CalcTable[[#This Row],[VolRednWind]]*(FCAP*IRR_TARGET-CalcTable[[#This Row],[IWC]])))</f>
        <v>#NAME?</v>
      </c>
      <c r="AB5138" s="13" t="e">
        <f ca="1">CalcTable[[#This Row],[IWC]]+CalcTable[[#This Row],[Eff Precip]]+CalcTable[[#This Row],[IrrAmt]]-CalcTable[[#This Row],[AET]]</f>
        <v>#NAME?</v>
      </c>
      <c r="AC5138" s="13" t="e">
        <f ca="1">IF(CalcTable[[#This Row],[PWC]]&gt;FCAP,MIN(24*PERC,MIN(SAT,CalcTable[[#This Row],[PWC]])-FCAP),0)</f>
        <v>#NAME?</v>
      </c>
      <c r="AD5138" s="13" t="e">
        <f ca="1">IF(CalcTable[[#This Row],[PWC]]&gt;SAT,CalcTable[[#This Row],[PWC]]-SAT,0)</f>
        <v>#NAME?</v>
      </c>
      <c r="AE5138" s="13" t="e">
        <f ca="1">CalcTable[[#This Row],[PWC]]-CalcTable[[#This Row],[PercAmt]]-CalcTable[[#This Row],[Runoff]]</f>
        <v>#NAME?</v>
      </c>
      <c r="AF5138" s="13" t="e">
        <f ca="1">CalcTable[[#This Row],[IrrAmt]]/1000*CUR_IRR_AREA*10000/IRR_EFF</f>
        <v>#NAME?</v>
      </c>
      <c r="AG5138" s="147"/>
      <c r="AH5138" s="13"/>
      <c r="AI5138" s="50">
        <v>0</v>
      </c>
      <c r="AJ5138" s="50">
        <v>0</v>
      </c>
      <c r="AK5138" s="50">
        <v>0</v>
      </c>
      <c r="AL5138" s="50">
        <v>6.2966009565437879</v>
      </c>
      <c r="AM5138" s="50"/>
      <c r="AN5138" s="50"/>
      <c r="AO5138" s="50"/>
      <c r="AP5138" s="50"/>
      <c r="AQ5138" s="50"/>
      <c r="AR5138" s="50"/>
      <c r="AS5138" s="50"/>
      <c r="AT5138" s="50"/>
      <c r="AU5138" s="50"/>
      <c r="AV5138" s="50"/>
      <c r="AW5138" s="50"/>
      <c r="AX5138" s="50">
        <f t="shared" si="1607"/>
        <v>6.2966009565437879</v>
      </c>
      <c r="AY5138" s="50"/>
      <c r="AZ5138" s="50">
        <f t="shared" si="1597"/>
        <v>184.70029472528446</v>
      </c>
      <c r="BA5138" s="50">
        <f t="shared" si="1598"/>
        <v>284.37981886273957</v>
      </c>
      <c r="BB5138" s="50">
        <f t="shared" si="1599"/>
        <v>293.17507099251503</v>
      </c>
      <c r="BC5138" s="17">
        <f t="shared" si="1600"/>
        <v>19937</v>
      </c>
      <c r="BD5138" s="50">
        <f t="shared" si="1601"/>
        <v>6.2966009565437879</v>
      </c>
      <c r="BE5138" s="50">
        <f t="shared" si="1602"/>
        <v>184.70029472528446</v>
      </c>
      <c r="BF5138" s="50">
        <f t="shared" si="1608"/>
        <v>302.11088417209515</v>
      </c>
      <c r="BG5138" s="50"/>
      <c r="BH5138" s="17">
        <f t="shared" si="1603"/>
        <v>0</v>
      </c>
      <c r="BI5138" s="17">
        <f t="shared" si="1611"/>
        <v>5138</v>
      </c>
      <c r="BJ5138" s="17">
        <f t="shared" si="1609"/>
        <v>5138</v>
      </c>
      <c r="BK5138" s="150">
        <f t="shared" si="1610"/>
        <v>34159</v>
      </c>
      <c r="BL5138" s="50" t="e">
        <f t="shared" ca="1" si="1604"/>
        <v>#NAME?</v>
      </c>
      <c r="BM5138" s="50" t="e">
        <f t="shared" ca="1" si="1605"/>
        <v>#NAME?</v>
      </c>
      <c r="BN5138" s="50" t="e">
        <f t="shared" ca="1" si="1606"/>
        <v>#NAME?</v>
      </c>
    </row>
    <row r="5139" spans="1:66" x14ac:dyDescent="0.35">
      <c r="A5139" s="48">
        <v>34160</v>
      </c>
      <c r="B5139" s="17">
        <v>1993</v>
      </c>
      <c r="C5139" s="17">
        <v>7</v>
      </c>
      <c r="D5139" s="17">
        <v>191</v>
      </c>
      <c r="E5139" s="17">
        <v>10</v>
      </c>
      <c r="F5139" s="17">
        <v>7</v>
      </c>
      <c r="G5139" s="50">
        <v>7.6</v>
      </c>
      <c r="H5139" s="32">
        <v>3.7276771315711059</v>
      </c>
      <c r="I5139" s="50">
        <v>11.666666666666666</v>
      </c>
      <c r="J5139" s="13">
        <v>0</v>
      </c>
      <c r="K5139" s="13">
        <f t="shared" si="1592"/>
        <v>0</v>
      </c>
      <c r="L5139" s="13">
        <f t="shared" si="1593"/>
        <v>0</v>
      </c>
      <c r="M5139" s="13" t="e">
        <f ca="1">CalcTable[[#This Row],[IWC]]-AE5138</f>
        <v>#NAME?</v>
      </c>
      <c r="N5139" s="13" t="e">
        <f ca="1">IF(CalcTable[[#This Row],[Day of Year]]&lt;123,FCAP,AE5138)</f>
        <v>#NAME?</v>
      </c>
      <c r="O5139" s="17" t="e">
        <f ca="1">IF(IRR_DRIP,5,COUNTIF('IDET Wind Values'!C5123:G5123,"&lt;="&amp;IRR_MAXWIND))</f>
        <v>#NAME?</v>
      </c>
      <c r="P5139" s="13" t="e">
        <f ca="1">CalcTable[[#This Row],[ET_o]]*KL</f>
        <v>#NAME?</v>
      </c>
      <c r="Q5139" s="13" t="e">
        <f ca="1">IF(WILTPT&lt;=0,1,MAX(0,MIN(1,(CalcTable[[#This Row],[IWC]]-WILTPT)/(MAD-WILTPT))))</f>
        <v>#NAME?</v>
      </c>
      <c r="R5139" s="13" t="e">
        <f ca="1">CalcTable[[#This Row],[ETMult]]*CalcTable[[#This Row],[ETb]]</f>
        <v>#NAME?</v>
      </c>
      <c r="S5139" s="13" t="b">
        <f>INDEX(IRR_LIST,CalcTable[[#This Row],[Day of Week]]+1)</f>
        <v>0</v>
      </c>
      <c r="T5139" s="13">
        <f t="shared" ca="1" si="1594"/>
        <v>2.7</v>
      </c>
      <c r="U5139" s="13" t="b">
        <f ca="1">IF(CalcTable[[#This Row],[IrrPrecip]]&gt;=IC_MM,FALSE,TRUE)</f>
        <v>1</v>
      </c>
      <c r="V5139" s="13" t="b">
        <f t="shared" si="1595"/>
        <v>1</v>
      </c>
      <c r="W5139" s="13" t="e">
        <f ca="1">IF(AND(IRR_DRIP=FALSE,CalcTable[[#This Row],[IrrHours]]&lt;=0),FALSE,TRUE)</f>
        <v>#NAME?</v>
      </c>
      <c r="X5139" s="13" t="e">
        <f ca="1">AND(CalcTable[[#This Row],[IrrDay]],CalcTable[[#This Row],[IrrRain]],CalcTable[[#This Row],[IrrWarm]],CalcTable[[#This Row],[IrrWindy]])</f>
        <v>#NAME?</v>
      </c>
      <c r="Y5139" s="13" t="e">
        <f t="shared" ca="1" si="1596"/>
        <v>#NAME?</v>
      </c>
      <c r="Z5139" s="13" t="e">
        <f ca="1">CalcTable[[#This Row],[IrrHours]]/5</f>
        <v>#NAME?</v>
      </c>
      <c r="AA5139" s="13" t="e">
        <f ca="1">IF(CalcTable[[#This Row],[IrrFlag]]=FALSE,0,MAX(0,CalcTable[[#This Row],[VolRednWind]]*(FCAP*IRR_TARGET-CalcTable[[#This Row],[IWC]])))</f>
        <v>#NAME?</v>
      </c>
      <c r="AB5139" s="13" t="e">
        <f ca="1">CalcTable[[#This Row],[IWC]]+CalcTable[[#This Row],[Eff Precip]]+CalcTable[[#This Row],[IrrAmt]]-CalcTable[[#This Row],[AET]]</f>
        <v>#NAME?</v>
      </c>
      <c r="AC5139" s="13" t="e">
        <f ca="1">IF(CalcTable[[#This Row],[PWC]]&gt;FCAP,MIN(24*PERC,MIN(SAT,CalcTable[[#This Row],[PWC]])-FCAP),0)</f>
        <v>#NAME?</v>
      </c>
      <c r="AD5139" s="13" t="e">
        <f ca="1">IF(CalcTable[[#This Row],[PWC]]&gt;SAT,CalcTable[[#This Row],[PWC]]-SAT,0)</f>
        <v>#NAME?</v>
      </c>
      <c r="AE5139" s="13" t="e">
        <f ca="1">CalcTable[[#This Row],[PWC]]-CalcTable[[#This Row],[PercAmt]]-CalcTable[[#This Row],[Runoff]]</f>
        <v>#NAME?</v>
      </c>
      <c r="AF5139" s="13" t="e">
        <f ca="1">CalcTable[[#This Row],[IrrAmt]]/1000*CUR_IRR_AREA*10000/IRR_EFF</f>
        <v>#NAME?</v>
      </c>
      <c r="AG5139" s="147"/>
      <c r="AH5139" s="13"/>
      <c r="AI5139" s="50">
        <v>0</v>
      </c>
      <c r="AJ5139" s="50">
        <v>0</v>
      </c>
      <c r="AK5139" s="50">
        <v>8.9151687359165717</v>
      </c>
      <c r="AL5139" s="50">
        <v>0</v>
      </c>
      <c r="AM5139" s="50"/>
      <c r="AN5139" s="50"/>
      <c r="AO5139" s="50"/>
      <c r="AP5139" s="50"/>
      <c r="AQ5139" s="50"/>
      <c r="AR5139" s="50"/>
      <c r="AS5139" s="50"/>
      <c r="AT5139" s="50"/>
      <c r="AU5139" s="50"/>
      <c r="AV5139" s="50"/>
      <c r="AW5139" s="50"/>
      <c r="AX5139" s="50">
        <f t="shared" si="1607"/>
        <v>8.9151687359165717</v>
      </c>
      <c r="AY5139" s="50"/>
      <c r="AZ5139" s="50">
        <f t="shared" si="1597"/>
        <v>130.7558081267764</v>
      </c>
      <c r="BA5139" s="50">
        <f t="shared" si="1598"/>
        <v>201.32243473487793</v>
      </c>
      <c r="BB5139" s="50">
        <f t="shared" si="1599"/>
        <v>207.54890178853398</v>
      </c>
      <c r="BC5139" s="17">
        <f t="shared" si="1600"/>
        <v>19937</v>
      </c>
      <c r="BD5139" s="50">
        <f t="shared" si="1601"/>
        <v>8.9151687359165717</v>
      </c>
      <c r="BE5139" s="50">
        <f t="shared" si="1602"/>
        <v>130.7558081267764</v>
      </c>
      <c r="BF5139" s="50">
        <f t="shared" si="1608"/>
        <v>213.8748769327737</v>
      </c>
      <c r="BG5139" s="50"/>
      <c r="BH5139" s="17">
        <f t="shared" si="1603"/>
        <v>0</v>
      </c>
      <c r="BI5139" s="17">
        <f t="shared" si="1611"/>
        <v>5139</v>
      </c>
      <c r="BJ5139" s="17">
        <f t="shared" si="1609"/>
        <v>5139</v>
      </c>
      <c r="BK5139" s="150">
        <f t="shared" si="1610"/>
        <v>34160</v>
      </c>
      <c r="BL5139" s="50" t="e">
        <f t="shared" ca="1" si="1604"/>
        <v>#NAME?</v>
      </c>
      <c r="BM5139" s="50" t="e">
        <f t="shared" ca="1" si="1605"/>
        <v>#NAME?</v>
      </c>
      <c r="BN5139" s="50" t="e">
        <f t="shared" ca="1" si="1606"/>
        <v>#NAME?</v>
      </c>
    </row>
    <row r="5140" spans="1:66" x14ac:dyDescent="0.35">
      <c r="A5140" s="48">
        <v>34161</v>
      </c>
      <c r="B5140" s="17">
        <v>1993</v>
      </c>
      <c r="C5140" s="17">
        <v>7</v>
      </c>
      <c r="D5140" s="17">
        <v>192</v>
      </c>
      <c r="E5140" s="17">
        <v>11</v>
      </c>
      <c r="F5140" s="17">
        <v>1</v>
      </c>
      <c r="G5140" s="50">
        <v>7.2</v>
      </c>
      <c r="H5140" s="32">
        <v>2.7203354664928203</v>
      </c>
      <c r="I5140" s="50">
        <v>2.8333333333333335</v>
      </c>
      <c r="J5140" s="13">
        <v>0.6</v>
      </c>
      <c r="K5140" s="13">
        <f t="shared" ref="K5140:K5203" si="1612">J5140*PRECIP_ADJUST</f>
        <v>0.6</v>
      </c>
      <c r="L5140" s="13">
        <f t="shared" ref="L5140:L5203" si="1613">IF(K5140&gt;=EFF_PRECIP,EFF_MULT*(K5140-EFF_PRECIP),0)</f>
        <v>0</v>
      </c>
      <c r="M5140" s="13" t="e">
        <f ca="1">CalcTable[[#This Row],[IWC]]-AE5139</f>
        <v>#NAME?</v>
      </c>
      <c r="N5140" s="13" t="e">
        <f ca="1">IF(CalcTable[[#This Row],[Day of Year]]&lt;123,FCAP,AE5139)</f>
        <v>#NAME?</v>
      </c>
      <c r="O5140" s="17" t="e">
        <f ca="1">IF(IRR_DRIP,5,COUNTIF('IDET Wind Values'!C5124:G5124,"&lt;="&amp;IRR_MAXWIND))</f>
        <v>#NAME?</v>
      </c>
      <c r="P5140" s="13" t="e">
        <f ca="1">CalcTable[[#This Row],[ET_o]]*KL</f>
        <v>#NAME?</v>
      </c>
      <c r="Q5140" s="13" t="e">
        <f ca="1">IF(WILTPT&lt;=0,1,MAX(0,MIN(1,(CalcTable[[#This Row],[IWC]]-WILTPT)/(MAD-WILTPT))))</f>
        <v>#NAME?</v>
      </c>
      <c r="R5140" s="13" t="e">
        <f ca="1">CalcTable[[#This Row],[ETMult]]*CalcTable[[#This Row],[ETb]]</f>
        <v>#NAME?</v>
      </c>
      <c r="S5140" s="13" t="b">
        <f>INDEX(IRR_LIST,CalcTable[[#This Row],[Day of Week]]+1)</f>
        <v>1</v>
      </c>
      <c r="T5140" s="13">
        <f t="shared" ref="T5140:T5203" ca="1" si="1614">SUM(OFFSET(K5140,-IC_DAYS,0,IC_DAYS,1))</f>
        <v>0.2</v>
      </c>
      <c r="U5140" s="13" t="b">
        <f ca="1">IF(CalcTable[[#This Row],[IrrPrecip]]&gt;=IC_MM,FALSE,TRUE)</f>
        <v>1</v>
      </c>
      <c r="V5140" s="13" t="b">
        <f t="shared" ref="V5140:V5203" si="1615">IF(G5141&lt;IRR_TEMP,FALSE,TRUE)</f>
        <v>1</v>
      </c>
      <c r="W5140" s="13" t="e">
        <f ca="1">IF(AND(IRR_DRIP=FALSE,CalcTable[[#This Row],[IrrHours]]&lt;=0),FALSE,TRUE)</f>
        <v>#NAME?</v>
      </c>
      <c r="X5140" s="13" t="e">
        <f ca="1">AND(CalcTable[[#This Row],[IrrDay]],CalcTable[[#This Row],[IrrRain]],CalcTable[[#This Row],[IrrWarm]],CalcTable[[#This Row],[IrrWindy]])</f>
        <v>#NAME?</v>
      </c>
      <c r="Y5140" s="13" t="e">
        <f t="shared" ref="Y5140:Y5203" ca="1" si="1616">IF(AA5139&lt;=0,FALSE,TRUE)</f>
        <v>#NAME?</v>
      </c>
      <c r="Z5140" s="13" t="e">
        <f ca="1">CalcTable[[#This Row],[IrrHours]]/5</f>
        <v>#NAME?</v>
      </c>
      <c r="AA5140" s="13" t="e">
        <f ca="1">IF(CalcTable[[#This Row],[IrrFlag]]=FALSE,0,MAX(0,CalcTable[[#This Row],[VolRednWind]]*(FCAP*IRR_TARGET-CalcTable[[#This Row],[IWC]])))</f>
        <v>#NAME?</v>
      </c>
      <c r="AB5140" s="13" t="e">
        <f ca="1">CalcTable[[#This Row],[IWC]]+CalcTable[[#This Row],[Eff Precip]]+CalcTable[[#This Row],[IrrAmt]]-CalcTable[[#This Row],[AET]]</f>
        <v>#NAME?</v>
      </c>
      <c r="AC5140" s="13" t="e">
        <f ca="1">IF(CalcTable[[#This Row],[PWC]]&gt;FCAP,MIN(24*PERC,MIN(SAT,CalcTable[[#This Row],[PWC]])-FCAP),0)</f>
        <v>#NAME?</v>
      </c>
      <c r="AD5140" s="13" t="e">
        <f ca="1">IF(CalcTable[[#This Row],[PWC]]&gt;SAT,CalcTable[[#This Row],[PWC]]-SAT,0)</f>
        <v>#NAME?</v>
      </c>
      <c r="AE5140" s="13" t="e">
        <f ca="1">CalcTable[[#This Row],[PWC]]-CalcTable[[#This Row],[PercAmt]]-CalcTable[[#This Row],[Runoff]]</f>
        <v>#NAME?</v>
      </c>
      <c r="AF5140" s="13" t="e">
        <f ca="1">CalcTable[[#This Row],[IrrAmt]]/1000*CUR_IRR_AREA*10000/IRR_EFF</f>
        <v>#NAME?</v>
      </c>
      <c r="AG5140" s="147"/>
      <c r="AH5140" s="13"/>
      <c r="AI5140" s="50">
        <v>0</v>
      </c>
      <c r="AJ5140" s="50">
        <v>0</v>
      </c>
      <c r="AK5140" s="50">
        <v>0</v>
      </c>
      <c r="AL5140" s="50">
        <v>0</v>
      </c>
      <c r="AM5140" s="50"/>
      <c r="AN5140" s="50"/>
      <c r="AO5140" s="50"/>
      <c r="AP5140" s="50"/>
      <c r="AQ5140" s="50"/>
      <c r="AR5140" s="50"/>
      <c r="AS5140" s="50"/>
      <c r="AT5140" s="50"/>
      <c r="AU5140" s="50"/>
      <c r="AV5140" s="50"/>
      <c r="AW5140" s="50"/>
      <c r="AX5140" s="50">
        <f t="shared" si="1607"/>
        <v>0</v>
      </c>
      <c r="AY5140" s="50"/>
      <c r="AZ5140" s="50">
        <f t="shared" ref="AZ5140:AZ5203" si="1617">SUMPRODUCT(AI5140:AW5140,CONVERSION)</f>
        <v>0</v>
      </c>
      <c r="BA5140" s="50">
        <f t="shared" ref="BA5140:BA5203" si="1618">SUMPRODUCT($AI5140:$AW5140,CONVERSION,APP_DEMAND)</f>
        <v>0</v>
      </c>
      <c r="BB5140" s="50">
        <f t="shared" ref="BB5140:BB5203" si="1619">SUMPRODUCT($AI5140:$AW5140,CONVERSION,PUMP_DEMAND)</f>
        <v>0</v>
      </c>
      <c r="BC5140" s="17">
        <f t="shared" ref="BC5140:BC5203" si="1620">B5140*10+C5140</f>
        <v>19937</v>
      </c>
      <c r="BD5140" s="50">
        <f t="shared" ref="BD5140:BD5203" si="1621">INDEX(AI5140:AX5140,PLOT_AREA)</f>
        <v>0</v>
      </c>
      <c r="BE5140" s="50">
        <f t="shared" ref="BE5140:BE5203" si="1622">IF(PLOT_AREA&lt;=AREA_COUNT,INDEX(AI5140:AW5140,PLOT_AREA)*INDEX(CONVERSION,PLOT_AREA),AZ5140)</f>
        <v>0</v>
      </c>
      <c r="BF5140" s="50">
        <f t="shared" si="1608"/>
        <v>0</v>
      </c>
      <c r="BG5140" s="50"/>
      <c r="BH5140" s="17">
        <f t="shared" ref="BH5140:BH5203" si="1623">IF(BC5140&lt;PLOT_FROM,-1,IF(BC5140&gt;PLOT_TO,1,0))</f>
        <v>0</v>
      </c>
      <c r="BI5140" s="17">
        <f t="shared" si="1611"/>
        <v>5140</v>
      </c>
      <c r="BJ5140" s="17">
        <f t="shared" si="1609"/>
        <v>5140</v>
      </c>
      <c r="BK5140" s="150">
        <f t="shared" si="1610"/>
        <v>34161</v>
      </c>
      <c r="BL5140" s="50" t="e">
        <f t="shared" ref="BL5140:BL5203" ca="1" si="1624">WILTPT</f>
        <v>#NAME?</v>
      </c>
      <c r="BM5140" s="50" t="e">
        <f t="shared" ref="BM5140:BM5203" ca="1" si="1625">SAT</f>
        <v>#NAME?</v>
      </c>
      <c r="BN5140" s="50" t="e">
        <f t="shared" ref="BN5140:BN5203" ca="1" si="1626">FCAP</f>
        <v>#NAME?</v>
      </c>
    </row>
    <row r="5141" spans="1:66" x14ac:dyDescent="0.35">
      <c r="A5141" s="48">
        <v>34162</v>
      </c>
      <c r="B5141" s="17">
        <v>1993</v>
      </c>
      <c r="C5141" s="17">
        <v>7</v>
      </c>
      <c r="D5141" s="17">
        <v>193</v>
      </c>
      <c r="E5141" s="17">
        <v>12</v>
      </c>
      <c r="F5141" s="17">
        <v>2</v>
      </c>
      <c r="G5141" s="50">
        <v>7.8</v>
      </c>
      <c r="H5141" s="32">
        <v>3.0062043042285547</v>
      </c>
      <c r="I5141" s="50">
        <v>17</v>
      </c>
      <c r="J5141" s="13">
        <v>1.5</v>
      </c>
      <c r="K5141" s="13">
        <f t="shared" si="1612"/>
        <v>1.5</v>
      </c>
      <c r="L5141" s="13">
        <f t="shared" si="1613"/>
        <v>0</v>
      </c>
      <c r="M5141" s="13" t="e">
        <f ca="1">CalcTable[[#This Row],[IWC]]-AE5140</f>
        <v>#NAME?</v>
      </c>
      <c r="N5141" s="13" t="e">
        <f ca="1">IF(CalcTable[[#This Row],[Day of Year]]&lt;123,FCAP,AE5140)</f>
        <v>#NAME?</v>
      </c>
      <c r="O5141" s="17" t="e">
        <f ca="1">IF(IRR_DRIP,5,COUNTIF('IDET Wind Values'!C5125:G5125,"&lt;="&amp;IRR_MAXWIND))</f>
        <v>#NAME?</v>
      </c>
      <c r="P5141" s="13" t="e">
        <f ca="1">CalcTable[[#This Row],[ET_o]]*KL</f>
        <v>#NAME?</v>
      </c>
      <c r="Q5141" s="13" t="e">
        <f ca="1">IF(WILTPT&lt;=0,1,MAX(0,MIN(1,(CalcTable[[#This Row],[IWC]]-WILTPT)/(MAD-WILTPT))))</f>
        <v>#NAME?</v>
      </c>
      <c r="R5141" s="13" t="e">
        <f ca="1">CalcTable[[#This Row],[ETMult]]*CalcTable[[#This Row],[ETb]]</f>
        <v>#NAME?</v>
      </c>
      <c r="S5141" s="13" t="b">
        <f>INDEX(IRR_LIST,CalcTable[[#This Row],[Day of Week]]+1)</f>
        <v>0</v>
      </c>
      <c r="T5141" s="13">
        <f t="shared" ca="1" si="1614"/>
        <v>0.6</v>
      </c>
      <c r="U5141" s="13" t="b">
        <f ca="1">IF(CalcTable[[#This Row],[IrrPrecip]]&gt;=IC_MM,FALSE,TRUE)</f>
        <v>1</v>
      </c>
      <c r="V5141" s="13" t="b">
        <f t="shared" si="1615"/>
        <v>1</v>
      </c>
      <c r="W5141" s="13" t="e">
        <f ca="1">IF(AND(IRR_DRIP=FALSE,CalcTable[[#This Row],[IrrHours]]&lt;=0),FALSE,TRUE)</f>
        <v>#NAME?</v>
      </c>
      <c r="X5141" s="13" t="e">
        <f ca="1">AND(CalcTable[[#This Row],[IrrDay]],CalcTable[[#This Row],[IrrRain]],CalcTable[[#This Row],[IrrWarm]],CalcTable[[#This Row],[IrrWindy]])</f>
        <v>#NAME?</v>
      </c>
      <c r="Y5141" s="13" t="e">
        <f t="shared" ca="1" si="1616"/>
        <v>#NAME?</v>
      </c>
      <c r="Z5141" s="13" t="e">
        <f ca="1">CalcTable[[#This Row],[IrrHours]]/5</f>
        <v>#NAME?</v>
      </c>
      <c r="AA5141" s="13" t="e">
        <f ca="1">IF(CalcTable[[#This Row],[IrrFlag]]=FALSE,0,MAX(0,CalcTable[[#This Row],[VolRednWind]]*(FCAP*IRR_TARGET-CalcTable[[#This Row],[IWC]])))</f>
        <v>#NAME?</v>
      </c>
      <c r="AB5141" s="13" t="e">
        <f ca="1">CalcTable[[#This Row],[IWC]]+CalcTable[[#This Row],[Eff Precip]]+CalcTable[[#This Row],[IrrAmt]]-CalcTable[[#This Row],[AET]]</f>
        <v>#NAME?</v>
      </c>
      <c r="AC5141" s="13" t="e">
        <f ca="1">IF(CalcTable[[#This Row],[PWC]]&gt;FCAP,MIN(24*PERC,MIN(SAT,CalcTable[[#This Row],[PWC]])-FCAP),0)</f>
        <v>#NAME?</v>
      </c>
      <c r="AD5141" s="13" t="e">
        <f ca="1">IF(CalcTable[[#This Row],[PWC]]&gt;SAT,CalcTable[[#This Row],[PWC]]-SAT,0)</f>
        <v>#NAME?</v>
      </c>
      <c r="AE5141" s="13" t="e">
        <f ca="1">CalcTable[[#This Row],[PWC]]-CalcTable[[#This Row],[PercAmt]]-CalcTable[[#This Row],[Runoff]]</f>
        <v>#NAME?</v>
      </c>
      <c r="AF5141" s="13" t="e">
        <f ca="1">CalcTable[[#This Row],[IrrAmt]]/1000*CUR_IRR_AREA*10000/IRR_EFF</f>
        <v>#NAME?</v>
      </c>
      <c r="AG5141" s="147"/>
      <c r="AH5141" s="13"/>
      <c r="AI5141" s="50">
        <v>0</v>
      </c>
      <c r="AJ5141" s="50">
        <v>0</v>
      </c>
      <c r="AK5141" s="50">
        <v>2.6545107039426332</v>
      </c>
      <c r="AL5141" s="50">
        <v>5.8264069289351603</v>
      </c>
      <c r="AM5141" s="50"/>
      <c r="AN5141" s="50"/>
      <c r="AO5141" s="50"/>
      <c r="AP5141" s="50"/>
      <c r="AQ5141" s="50"/>
      <c r="AR5141" s="50"/>
      <c r="AS5141" s="50"/>
      <c r="AT5141" s="50"/>
      <c r="AU5141" s="50"/>
      <c r="AV5141" s="50"/>
      <c r="AW5141" s="50"/>
      <c r="AX5141" s="50">
        <f t="shared" ref="AX5141:AX5204" si="1627">SUM(AI5141:AW5141)</f>
        <v>8.4809176328777944</v>
      </c>
      <c r="AY5141" s="50"/>
      <c r="AZ5141" s="50">
        <f t="shared" si="1617"/>
        <v>209.84076023992333</v>
      </c>
      <c r="BA5141" s="50">
        <f t="shared" si="1618"/>
        <v>323.08815465512004</v>
      </c>
      <c r="BB5141" s="50">
        <f t="shared" si="1619"/>
        <v>333.08057180940216</v>
      </c>
      <c r="BC5141" s="17">
        <f t="shared" si="1620"/>
        <v>19937</v>
      </c>
      <c r="BD5141" s="50">
        <f t="shared" si="1621"/>
        <v>8.4809176328777944</v>
      </c>
      <c r="BE5141" s="50">
        <f t="shared" si="1622"/>
        <v>209.84076023992333</v>
      </c>
      <c r="BF5141" s="50">
        <f t="shared" ref="BF5141:BF5204" si="1628">BE5141*BF$17</f>
        <v>343.23268246929013</v>
      </c>
      <c r="BG5141" s="50"/>
      <c r="BH5141" s="17">
        <f t="shared" si="1623"/>
        <v>0</v>
      </c>
      <c r="BI5141" s="17">
        <f t="shared" si="1611"/>
        <v>5141</v>
      </c>
      <c r="BJ5141" s="17">
        <f t="shared" ref="BJ5141:BJ5204" si="1629">IF(BH5141=0,BI5141,"")</f>
        <v>5141</v>
      </c>
      <c r="BK5141" s="150">
        <f t="shared" ref="BK5141:BK5204" si="1630">A5141</f>
        <v>34162</v>
      </c>
      <c r="BL5141" s="50" t="e">
        <f t="shared" ca="1" si="1624"/>
        <v>#NAME?</v>
      </c>
      <c r="BM5141" s="50" t="e">
        <f t="shared" ca="1" si="1625"/>
        <v>#NAME?</v>
      </c>
      <c r="BN5141" s="50" t="e">
        <f t="shared" ca="1" si="1626"/>
        <v>#NAME?</v>
      </c>
    </row>
    <row r="5142" spans="1:66" x14ac:dyDescent="0.35">
      <c r="A5142" s="48">
        <v>34163</v>
      </c>
      <c r="B5142" s="17">
        <v>1993</v>
      </c>
      <c r="C5142" s="17">
        <v>7</v>
      </c>
      <c r="D5142" s="17">
        <v>194</v>
      </c>
      <c r="E5142" s="17">
        <v>13</v>
      </c>
      <c r="F5142" s="17">
        <v>3</v>
      </c>
      <c r="G5142" s="50">
        <v>4.9000000000000004</v>
      </c>
      <c r="H5142" s="32">
        <v>3.1265922437833007</v>
      </c>
      <c r="I5142" s="50">
        <v>5.666666666666667</v>
      </c>
      <c r="J5142" s="13">
        <v>0</v>
      </c>
      <c r="K5142" s="13">
        <f t="shared" si="1612"/>
        <v>0</v>
      </c>
      <c r="L5142" s="13">
        <f t="shared" si="1613"/>
        <v>0</v>
      </c>
      <c r="M5142" s="13" t="e">
        <f ca="1">CalcTable[[#This Row],[IWC]]-AE5141</f>
        <v>#NAME?</v>
      </c>
      <c r="N5142" s="13" t="e">
        <f ca="1">IF(CalcTable[[#This Row],[Day of Year]]&lt;123,FCAP,AE5141)</f>
        <v>#NAME?</v>
      </c>
      <c r="O5142" s="17" t="e">
        <f ca="1">IF(IRR_DRIP,5,COUNTIF('IDET Wind Values'!C5126:G5126,"&lt;="&amp;IRR_MAXWIND))</f>
        <v>#NAME?</v>
      </c>
      <c r="P5142" s="13" t="e">
        <f ca="1">CalcTable[[#This Row],[ET_o]]*KL</f>
        <v>#NAME?</v>
      </c>
      <c r="Q5142" s="13" t="e">
        <f ca="1">IF(WILTPT&lt;=0,1,MAX(0,MIN(1,(CalcTable[[#This Row],[IWC]]-WILTPT)/(MAD-WILTPT))))</f>
        <v>#NAME?</v>
      </c>
      <c r="R5142" s="13" t="e">
        <f ca="1">CalcTable[[#This Row],[ETMult]]*CalcTable[[#This Row],[ETb]]</f>
        <v>#NAME?</v>
      </c>
      <c r="S5142" s="13" t="b">
        <f>INDEX(IRR_LIST,CalcTable[[#This Row],[Day of Week]]+1)</f>
        <v>1</v>
      </c>
      <c r="T5142" s="13">
        <f t="shared" ca="1" si="1614"/>
        <v>2.1</v>
      </c>
      <c r="U5142" s="13" t="b">
        <f ca="1">IF(CalcTable[[#This Row],[IrrPrecip]]&gt;=IC_MM,FALSE,TRUE)</f>
        <v>1</v>
      </c>
      <c r="V5142" s="13" t="b">
        <f t="shared" si="1615"/>
        <v>1</v>
      </c>
      <c r="W5142" s="13" t="e">
        <f ca="1">IF(AND(IRR_DRIP=FALSE,CalcTable[[#This Row],[IrrHours]]&lt;=0),FALSE,TRUE)</f>
        <v>#NAME?</v>
      </c>
      <c r="X5142" s="13" t="e">
        <f ca="1">AND(CalcTable[[#This Row],[IrrDay]],CalcTable[[#This Row],[IrrRain]],CalcTable[[#This Row],[IrrWarm]],CalcTable[[#This Row],[IrrWindy]])</f>
        <v>#NAME?</v>
      </c>
      <c r="Y5142" s="13" t="e">
        <f t="shared" ca="1" si="1616"/>
        <v>#NAME?</v>
      </c>
      <c r="Z5142" s="13" t="e">
        <f ca="1">CalcTable[[#This Row],[IrrHours]]/5</f>
        <v>#NAME?</v>
      </c>
      <c r="AA5142" s="13" t="e">
        <f ca="1">IF(CalcTable[[#This Row],[IrrFlag]]=FALSE,0,MAX(0,CalcTable[[#This Row],[VolRednWind]]*(FCAP*IRR_TARGET-CalcTable[[#This Row],[IWC]])))</f>
        <v>#NAME?</v>
      </c>
      <c r="AB5142" s="13" t="e">
        <f ca="1">CalcTable[[#This Row],[IWC]]+CalcTable[[#This Row],[Eff Precip]]+CalcTable[[#This Row],[IrrAmt]]-CalcTable[[#This Row],[AET]]</f>
        <v>#NAME?</v>
      </c>
      <c r="AC5142" s="13" t="e">
        <f ca="1">IF(CalcTable[[#This Row],[PWC]]&gt;FCAP,MIN(24*PERC,MIN(SAT,CalcTable[[#This Row],[PWC]])-FCAP),0)</f>
        <v>#NAME?</v>
      </c>
      <c r="AD5142" s="13" t="e">
        <f ca="1">IF(CalcTable[[#This Row],[PWC]]&gt;SAT,CalcTable[[#This Row],[PWC]]-SAT,0)</f>
        <v>#NAME?</v>
      </c>
      <c r="AE5142" s="13" t="e">
        <f ca="1">CalcTable[[#This Row],[PWC]]-CalcTable[[#This Row],[PercAmt]]-CalcTable[[#This Row],[Runoff]]</f>
        <v>#NAME?</v>
      </c>
      <c r="AF5142" s="13" t="e">
        <f ca="1">CalcTable[[#This Row],[IrrAmt]]/1000*CUR_IRR_AREA*10000/IRR_EFF</f>
        <v>#NAME?</v>
      </c>
      <c r="AG5142" s="147"/>
      <c r="AH5142" s="13"/>
      <c r="AI5142" s="50">
        <v>9.7743491887635887</v>
      </c>
      <c r="AJ5142" s="50">
        <v>16.715519760123872</v>
      </c>
      <c r="AK5142" s="50">
        <v>0</v>
      </c>
      <c r="AL5142" s="50">
        <v>0</v>
      </c>
      <c r="AM5142" s="50"/>
      <c r="AN5142" s="50"/>
      <c r="AO5142" s="50"/>
      <c r="AP5142" s="50"/>
      <c r="AQ5142" s="50"/>
      <c r="AR5142" s="50"/>
      <c r="AS5142" s="50"/>
      <c r="AT5142" s="50"/>
      <c r="AU5142" s="50"/>
      <c r="AV5142" s="50"/>
      <c r="AW5142" s="50"/>
      <c r="AX5142" s="50">
        <f t="shared" si="1627"/>
        <v>26.489868948887462</v>
      </c>
      <c r="AY5142" s="50"/>
      <c r="AZ5142" s="50">
        <f t="shared" si="1617"/>
        <v>633.67903439883298</v>
      </c>
      <c r="BA5142" s="50">
        <f t="shared" si="1618"/>
        <v>1029.546073923877</v>
      </c>
      <c r="BB5142" s="50">
        <f t="shared" si="1619"/>
        <v>1065.7081025822297</v>
      </c>
      <c r="BC5142" s="17">
        <f t="shared" si="1620"/>
        <v>19937</v>
      </c>
      <c r="BD5142" s="50">
        <f t="shared" si="1621"/>
        <v>26.489868948887462</v>
      </c>
      <c r="BE5142" s="50">
        <f t="shared" si="1622"/>
        <v>633.67903439883298</v>
      </c>
      <c r="BF5142" s="50">
        <f t="shared" si="1628"/>
        <v>1036.497173154449</v>
      </c>
      <c r="BG5142" s="50"/>
      <c r="BH5142" s="17">
        <f t="shared" si="1623"/>
        <v>0</v>
      </c>
      <c r="BI5142" s="17">
        <f t="shared" ref="BI5142:BI5205" si="1631">BI5141+1</f>
        <v>5142</v>
      </c>
      <c r="BJ5142" s="17">
        <f t="shared" si="1629"/>
        <v>5142</v>
      </c>
      <c r="BK5142" s="150">
        <f t="shared" si="1630"/>
        <v>34163</v>
      </c>
      <c r="BL5142" s="50" t="e">
        <f t="shared" ca="1" si="1624"/>
        <v>#NAME?</v>
      </c>
      <c r="BM5142" s="50" t="e">
        <f t="shared" ca="1" si="1625"/>
        <v>#NAME?</v>
      </c>
      <c r="BN5142" s="50" t="e">
        <f t="shared" ca="1" si="1626"/>
        <v>#NAME?</v>
      </c>
    </row>
    <row r="5143" spans="1:66" x14ac:dyDescent="0.35">
      <c r="A5143" s="48">
        <v>34164</v>
      </c>
      <c r="B5143" s="17">
        <v>1993</v>
      </c>
      <c r="C5143" s="17">
        <v>7</v>
      </c>
      <c r="D5143" s="17">
        <v>195</v>
      </c>
      <c r="E5143" s="17">
        <v>14</v>
      </c>
      <c r="F5143" s="17">
        <v>4</v>
      </c>
      <c r="G5143" s="50">
        <v>3</v>
      </c>
      <c r="H5143" s="32">
        <v>3.2562525575419761</v>
      </c>
      <c r="I5143" s="50">
        <v>4</v>
      </c>
      <c r="J5143" s="13">
        <v>0</v>
      </c>
      <c r="K5143" s="13">
        <f t="shared" si="1612"/>
        <v>0</v>
      </c>
      <c r="L5143" s="13">
        <f t="shared" si="1613"/>
        <v>0</v>
      </c>
      <c r="M5143" s="13" t="e">
        <f ca="1">CalcTable[[#This Row],[IWC]]-AE5142</f>
        <v>#NAME?</v>
      </c>
      <c r="N5143" s="13" t="e">
        <f ca="1">IF(CalcTable[[#This Row],[Day of Year]]&lt;123,FCAP,AE5142)</f>
        <v>#NAME?</v>
      </c>
      <c r="O5143" s="17" t="e">
        <f ca="1">IF(IRR_DRIP,5,COUNTIF('IDET Wind Values'!C5127:G5127,"&lt;="&amp;IRR_MAXWIND))</f>
        <v>#NAME?</v>
      </c>
      <c r="P5143" s="13" t="e">
        <f ca="1">CalcTable[[#This Row],[ET_o]]*KL</f>
        <v>#NAME?</v>
      </c>
      <c r="Q5143" s="13" t="e">
        <f ca="1">IF(WILTPT&lt;=0,1,MAX(0,MIN(1,(CalcTable[[#This Row],[IWC]]-WILTPT)/(MAD-WILTPT))))</f>
        <v>#NAME?</v>
      </c>
      <c r="R5143" s="13" t="e">
        <f ca="1">CalcTable[[#This Row],[ETMult]]*CalcTable[[#This Row],[ETb]]</f>
        <v>#NAME?</v>
      </c>
      <c r="S5143" s="13" t="b">
        <f>INDEX(IRR_LIST,CalcTable[[#This Row],[Day of Week]]+1)</f>
        <v>0</v>
      </c>
      <c r="T5143" s="13">
        <f t="shared" ca="1" si="1614"/>
        <v>1.5</v>
      </c>
      <c r="U5143" s="13" t="b">
        <f ca="1">IF(CalcTable[[#This Row],[IrrPrecip]]&gt;=IC_MM,FALSE,TRUE)</f>
        <v>1</v>
      </c>
      <c r="V5143" s="13" t="b">
        <f t="shared" si="1615"/>
        <v>1</v>
      </c>
      <c r="W5143" s="13" t="e">
        <f ca="1">IF(AND(IRR_DRIP=FALSE,CalcTable[[#This Row],[IrrHours]]&lt;=0),FALSE,TRUE)</f>
        <v>#NAME?</v>
      </c>
      <c r="X5143" s="13" t="e">
        <f ca="1">AND(CalcTable[[#This Row],[IrrDay]],CalcTable[[#This Row],[IrrRain]],CalcTable[[#This Row],[IrrWarm]],CalcTable[[#This Row],[IrrWindy]])</f>
        <v>#NAME?</v>
      </c>
      <c r="Y5143" s="13" t="e">
        <f t="shared" ca="1" si="1616"/>
        <v>#NAME?</v>
      </c>
      <c r="Z5143" s="13" t="e">
        <f ca="1">CalcTable[[#This Row],[IrrHours]]/5</f>
        <v>#NAME?</v>
      </c>
      <c r="AA5143" s="13" t="e">
        <f ca="1">IF(CalcTable[[#This Row],[IrrFlag]]=FALSE,0,MAX(0,CalcTable[[#This Row],[VolRednWind]]*(FCAP*IRR_TARGET-CalcTable[[#This Row],[IWC]])))</f>
        <v>#NAME?</v>
      </c>
      <c r="AB5143" s="13" t="e">
        <f ca="1">CalcTable[[#This Row],[IWC]]+CalcTable[[#This Row],[Eff Precip]]+CalcTable[[#This Row],[IrrAmt]]-CalcTable[[#This Row],[AET]]</f>
        <v>#NAME?</v>
      </c>
      <c r="AC5143" s="13" t="e">
        <f ca="1">IF(CalcTable[[#This Row],[PWC]]&gt;FCAP,MIN(24*PERC,MIN(SAT,CalcTable[[#This Row],[PWC]])-FCAP),0)</f>
        <v>#NAME?</v>
      </c>
      <c r="AD5143" s="13" t="e">
        <f ca="1">IF(CalcTable[[#This Row],[PWC]]&gt;SAT,CalcTable[[#This Row],[PWC]]-SAT,0)</f>
        <v>#NAME?</v>
      </c>
      <c r="AE5143" s="13" t="e">
        <f ca="1">CalcTable[[#This Row],[PWC]]-CalcTable[[#This Row],[PercAmt]]-CalcTable[[#This Row],[Runoff]]</f>
        <v>#NAME?</v>
      </c>
      <c r="AF5143" s="13" t="e">
        <f ca="1">CalcTable[[#This Row],[IrrAmt]]/1000*CUR_IRR_AREA*10000/IRR_EFF</f>
        <v>#NAME?</v>
      </c>
      <c r="AG5143" s="147"/>
      <c r="AH5143" s="13"/>
      <c r="AI5143" s="50">
        <v>0</v>
      </c>
      <c r="AJ5143" s="50">
        <v>0</v>
      </c>
      <c r="AK5143" s="50">
        <v>5.1427119040349396</v>
      </c>
      <c r="AL5143" s="50">
        <v>3.9996257340808157</v>
      </c>
      <c r="AM5143" s="50"/>
      <c r="AN5143" s="50"/>
      <c r="AO5143" s="50"/>
      <c r="AP5143" s="50"/>
      <c r="AQ5143" s="50"/>
      <c r="AR5143" s="50"/>
      <c r="AS5143" s="50"/>
      <c r="AT5143" s="50"/>
      <c r="AU5143" s="50"/>
      <c r="AV5143" s="50"/>
      <c r="AW5143" s="50"/>
      <c r="AX5143" s="50">
        <f t="shared" si="1627"/>
        <v>9.1423376381157553</v>
      </c>
      <c r="AY5143" s="50"/>
      <c r="AZ5143" s="50">
        <f t="shared" si="1617"/>
        <v>192.74879612554972</v>
      </c>
      <c r="BA5143" s="50">
        <f t="shared" si="1618"/>
        <v>296.77195593933845</v>
      </c>
      <c r="BB5143" s="50">
        <f t="shared" si="1619"/>
        <v>305.9504700405551</v>
      </c>
      <c r="BC5143" s="17">
        <f t="shared" si="1620"/>
        <v>19937</v>
      </c>
      <c r="BD5143" s="50">
        <f t="shared" si="1621"/>
        <v>9.1423376381157553</v>
      </c>
      <c r="BE5143" s="50">
        <f t="shared" si="1622"/>
        <v>192.74879612554972</v>
      </c>
      <c r="BF5143" s="50">
        <f t="shared" si="1628"/>
        <v>315.27567028091568</v>
      </c>
      <c r="BG5143" s="50"/>
      <c r="BH5143" s="17">
        <f t="shared" si="1623"/>
        <v>0</v>
      </c>
      <c r="BI5143" s="17">
        <f t="shared" si="1631"/>
        <v>5143</v>
      </c>
      <c r="BJ5143" s="17">
        <f t="shared" si="1629"/>
        <v>5143</v>
      </c>
      <c r="BK5143" s="150">
        <f t="shared" si="1630"/>
        <v>34164</v>
      </c>
      <c r="BL5143" s="50" t="e">
        <f t="shared" ca="1" si="1624"/>
        <v>#NAME?</v>
      </c>
      <c r="BM5143" s="50" t="e">
        <f t="shared" ca="1" si="1625"/>
        <v>#NAME?</v>
      </c>
      <c r="BN5143" s="50" t="e">
        <f t="shared" ca="1" si="1626"/>
        <v>#NAME?</v>
      </c>
    </row>
    <row r="5144" spans="1:66" x14ac:dyDescent="0.35">
      <c r="A5144" s="48">
        <v>34165</v>
      </c>
      <c r="B5144" s="17">
        <v>1993</v>
      </c>
      <c r="C5144" s="17">
        <v>7</v>
      </c>
      <c r="D5144" s="17">
        <v>196</v>
      </c>
      <c r="E5144" s="17">
        <v>15</v>
      </c>
      <c r="F5144" s="17">
        <v>5</v>
      </c>
      <c r="G5144" s="50">
        <v>5.3</v>
      </c>
      <c r="H5144" s="32">
        <v>2.6635938121547307</v>
      </c>
      <c r="I5144" s="50">
        <v>4.666666666666667</v>
      </c>
      <c r="J5144" s="13">
        <v>2</v>
      </c>
      <c r="K5144" s="13">
        <f t="shared" si="1612"/>
        <v>2</v>
      </c>
      <c r="L5144" s="13">
        <f t="shared" si="1613"/>
        <v>0</v>
      </c>
      <c r="M5144" s="13" t="e">
        <f ca="1">CalcTable[[#This Row],[IWC]]-AE5143</f>
        <v>#NAME?</v>
      </c>
      <c r="N5144" s="13" t="e">
        <f ca="1">IF(CalcTable[[#This Row],[Day of Year]]&lt;123,FCAP,AE5143)</f>
        <v>#NAME?</v>
      </c>
      <c r="O5144" s="17" t="e">
        <f ca="1">IF(IRR_DRIP,5,COUNTIF('IDET Wind Values'!C5128:G5128,"&lt;="&amp;IRR_MAXWIND))</f>
        <v>#NAME?</v>
      </c>
      <c r="P5144" s="13" t="e">
        <f ca="1">CalcTable[[#This Row],[ET_o]]*KL</f>
        <v>#NAME?</v>
      </c>
      <c r="Q5144" s="13" t="e">
        <f ca="1">IF(WILTPT&lt;=0,1,MAX(0,MIN(1,(CalcTable[[#This Row],[IWC]]-WILTPT)/(MAD-WILTPT))))</f>
        <v>#NAME?</v>
      </c>
      <c r="R5144" s="13" t="e">
        <f ca="1">CalcTable[[#This Row],[ETMult]]*CalcTable[[#This Row],[ETb]]</f>
        <v>#NAME?</v>
      </c>
      <c r="S5144" s="13" t="b">
        <f>INDEX(IRR_LIST,CalcTable[[#This Row],[Day of Week]]+1)</f>
        <v>1</v>
      </c>
      <c r="T5144" s="13">
        <f t="shared" ca="1" si="1614"/>
        <v>0</v>
      </c>
      <c r="U5144" s="13" t="b">
        <f ca="1">IF(CalcTable[[#This Row],[IrrPrecip]]&gt;=IC_MM,FALSE,TRUE)</f>
        <v>1</v>
      </c>
      <c r="V5144" s="13" t="b">
        <f t="shared" si="1615"/>
        <v>1</v>
      </c>
      <c r="W5144" s="13" t="e">
        <f ca="1">IF(AND(IRR_DRIP=FALSE,CalcTable[[#This Row],[IrrHours]]&lt;=0),FALSE,TRUE)</f>
        <v>#NAME?</v>
      </c>
      <c r="X5144" s="13" t="e">
        <f ca="1">AND(CalcTable[[#This Row],[IrrDay]],CalcTable[[#This Row],[IrrRain]],CalcTable[[#This Row],[IrrWarm]],CalcTable[[#This Row],[IrrWindy]])</f>
        <v>#NAME?</v>
      </c>
      <c r="Y5144" s="13" t="e">
        <f t="shared" ca="1" si="1616"/>
        <v>#NAME?</v>
      </c>
      <c r="Z5144" s="13" t="e">
        <f ca="1">CalcTable[[#This Row],[IrrHours]]/5</f>
        <v>#NAME?</v>
      </c>
      <c r="AA5144" s="13" t="e">
        <f ca="1">IF(CalcTable[[#This Row],[IrrFlag]]=FALSE,0,MAX(0,CalcTable[[#This Row],[VolRednWind]]*(FCAP*IRR_TARGET-CalcTable[[#This Row],[IWC]])))</f>
        <v>#NAME?</v>
      </c>
      <c r="AB5144" s="13" t="e">
        <f ca="1">CalcTable[[#This Row],[IWC]]+CalcTable[[#This Row],[Eff Precip]]+CalcTable[[#This Row],[IrrAmt]]-CalcTable[[#This Row],[AET]]</f>
        <v>#NAME?</v>
      </c>
      <c r="AC5144" s="13" t="e">
        <f ca="1">IF(CalcTable[[#This Row],[PWC]]&gt;FCAP,MIN(24*PERC,MIN(SAT,CalcTable[[#This Row],[PWC]])-FCAP),0)</f>
        <v>#NAME?</v>
      </c>
      <c r="AD5144" s="13" t="e">
        <f ca="1">IF(CalcTable[[#This Row],[PWC]]&gt;SAT,CalcTable[[#This Row],[PWC]]-SAT,0)</f>
        <v>#NAME?</v>
      </c>
      <c r="AE5144" s="13" t="e">
        <f ca="1">CalcTable[[#This Row],[PWC]]-CalcTable[[#This Row],[PercAmt]]-CalcTable[[#This Row],[Runoff]]</f>
        <v>#NAME?</v>
      </c>
      <c r="AF5144" s="13" t="e">
        <f ca="1">CalcTable[[#This Row],[IrrAmt]]/1000*CUR_IRR_AREA*10000/IRR_EFF</f>
        <v>#NAME?</v>
      </c>
      <c r="AG5144" s="147"/>
      <c r="AH5144" s="13"/>
      <c r="AI5144" s="50">
        <v>5.4572818347300212</v>
      </c>
      <c r="AJ5144" s="50">
        <v>8.6821040765277981</v>
      </c>
      <c r="AK5144" s="50">
        <v>0</v>
      </c>
      <c r="AL5144" s="50">
        <v>0</v>
      </c>
      <c r="AM5144" s="50"/>
      <c r="AN5144" s="50"/>
      <c r="AO5144" s="50"/>
      <c r="AP5144" s="50"/>
      <c r="AQ5144" s="50"/>
      <c r="AR5144" s="50"/>
      <c r="AS5144" s="50"/>
      <c r="AT5144" s="50"/>
      <c r="AU5144" s="50"/>
      <c r="AV5144" s="50"/>
      <c r="AW5144" s="50"/>
      <c r="AX5144" s="50">
        <f t="shared" si="1627"/>
        <v>14.139385911257818</v>
      </c>
      <c r="AY5144" s="50"/>
      <c r="AZ5144" s="50">
        <f t="shared" si="1617"/>
        <v>334.71518648752243</v>
      </c>
      <c r="BA5144" s="50">
        <f t="shared" si="1618"/>
        <v>543.34139795213571</v>
      </c>
      <c r="BB5144" s="50">
        <f t="shared" si="1619"/>
        <v>562.38980186193817</v>
      </c>
      <c r="BC5144" s="17">
        <f t="shared" si="1620"/>
        <v>19937</v>
      </c>
      <c r="BD5144" s="50">
        <f t="shared" si="1621"/>
        <v>14.139385911257818</v>
      </c>
      <c r="BE5144" s="50">
        <f t="shared" si="1622"/>
        <v>334.71518648752243</v>
      </c>
      <c r="BF5144" s="50">
        <f t="shared" si="1628"/>
        <v>547.48749094297034</v>
      </c>
      <c r="BG5144" s="50"/>
      <c r="BH5144" s="17">
        <f t="shared" si="1623"/>
        <v>0</v>
      </c>
      <c r="BI5144" s="17">
        <f t="shared" si="1631"/>
        <v>5144</v>
      </c>
      <c r="BJ5144" s="17">
        <f t="shared" si="1629"/>
        <v>5144</v>
      </c>
      <c r="BK5144" s="150">
        <f t="shared" si="1630"/>
        <v>34165</v>
      </c>
      <c r="BL5144" s="50" t="e">
        <f t="shared" ca="1" si="1624"/>
        <v>#NAME?</v>
      </c>
      <c r="BM5144" s="50" t="e">
        <f t="shared" ca="1" si="1625"/>
        <v>#NAME?</v>
      </c>
      <c r="BN5144" s="50" t="e">
        <f t="shared" ca="1" si="1626"/>
        <v>#NAME?</v>
      </c>
    </row>
    <row r="5145" spans="1:66" x14ac:dyDescent="0.35">
      <c r="A5145" s="48">
        <v>34166</v>
      </c>
      <c r="B5145" s="17">
        <v>1993</v>
      </c>
      <c r="C5145" s="17">
        <v>7</v>
      </c>
      <c r="D5145" s="17">
        <v>197</v>
      </c>
      <c r="E5145" s="17">
        <v>16</v>
      </c>
      <c r="F5145" s="17">
        <v>6</v>
      </c>
      <c r="G5145" s="50">
        <v>7</v>
      </c>
      <c r="H5145" s="32">
        <v>2.6584194575955644</v>
      </c>
      <c r="I5145" s="50">
        <v>9.1666666666666661</v>
      </c>
      <c r="J5145" s="13">
        <v>9.1999999999999993</v>
      </c>
      <c r="K5145" s="13">
        <f t="shared" si="1612"/>
        <v>9.1999999999999993</v>
      </c>
      <c r="L5145" s="13">
        <f t="shared" si="1613"/>
        <v>3.1499999999999995</v>
      </c>
      <c r="M5145" s="13" t="e">
        <f ca="1">CalcTable[[#This Row],[IWC]]-AE5144</f>
        <v>#NAME?</v>
      </c>
      <c r="N5145" s="13" t="e">
        <f ca="1">IF(CalcTable[[#This Row],[Day of Year]]&lt;123,FCAP,AE5144)</f>
        <v>#NAME?</v>
      </c>
      <c r="O5145" s="17" t="e">
        <f ca="1">IF(IRR_DRIP,5,COUNTIF('IDET Wind Values'!C5129:G5129,"&lt;="&amp;IRR_MAXWIND))</f>
        <v>#NAME?</v>
      </c>
      <c r="P5145" s="13" t="e">
        <f ca="1">CalcTable[[#This Row],[ET_o]]*KL</f>
        <v>#NAME?</v>
      </c>
      <c r="Q5145" s="13" t="e">
        <f ca="1">IF(WILTPT&lt;=0,1,MAX(0,MIN(1,(CalcTable[[#This Row],[IWC]]-WILTPT)/(MAD-WILTPT))))</f>
        <v>#NAME?</v>
      </c>
      <c r="R5145" s="13" t="e">
        <f ca="1">CalcTable[[#This Row],[ETMult]]*CalcTable[[#This Row],[ETb]]</f>
        <v>#NAME?</v>
      </c>
      <c r="S5145" s="13" t="b">
        <f>INDEX(IRR_LIST,CalcTable[[#This Row],[Day of Week]]+1)</f>
        <v>0</v>
      </c>
      <c r="T5145" s="13">
        <f t="shared" ca="1" si="1614"/>
        <v>2</v>
      </c>
      <c r="U5145" s="13" t="b">
        <f ca="1">IF(CalcTable[[#This Row],[IrrPrecip]]&gt;=IC_MM,FALSE,TRUE)</f>
        <v>1</v>
      </c>
      <c r="V5145" s="13" t="b">
        <f t="shared" si="1615"/>
        <v>1</v>
      </c>
      <c r="W5145" s="13" t="e">
        <f ca="1">IF(AND(IRR_DRIP=FALSE,CalcTable[[#This Row],[IrrHours]]&lt;=0),FALSE,TRUE)</f>
        <v>#NAME?</v>
      </c>
      <c r="X5145" s="13" t="e">
        <f ca="1">AND(CalcTable[[#This Row],[IrrDay]],CalcTable[[#This Row],[IrrRain]],CalcTable[[#This Row],[IrrWarm]],CalcTable[[#This Row],[IrrWindy]])</f>
        <v>#NAME?</v>
      </c>
      <c r="Y5145" s="13" t="e">
        <f t="shared" ca="1" si="1616"/>
        <v>#NAME?</v>
      </c>
      <c r="Z5145" s="13" t="e">
        <f ca="1">CalcTable[[#This Row],[IrrHours]]/5</f>
        <v>#NAME?</v>
      </c>
      <c r="AA5145" s="13" t="e">
        <f ca="1">IF(CalcTable[[#This Row],[IrrFlag]]=FALSE,0,MAX(0,CalcTable[[#This Row],[VolRednWind]]*(FCAP*IRR_TARGET-CalcTable[[#This Row],[IWC]])))</f>
        <v>#NAME?</v>
      </c>
      <c r="AB5145" s="13" t="e">
        <f ca="1">CalcTable[[#This Row],[IWC]]+CalcTable[[#This Row],[Eff Precip]]+CalcTable[[#This Row],[IrrAmt]]-CalcTable[[#This Row],[AET]]</f>
        <v>#NAME?</v>
      </c>
      <c r="AC5145" s="13" t="e">
        <f ca="1">IF(CalcTable[[#This Row],[PWC]]&gt;FCAP,MIN(24*PERC,MIN(SAT,CalcTable[[#This Row],[PWC]])-FCAP),0)</f>
        <v>#NAME?</v>
      </c>
      <c r="AD5145" s="13" t="e">
        <f ca="1">IF(CalcTable[[#This Row],[PWC]]&gt;SAT,CalcTable[[#This Row],[PWC]]-SAT,0)</f>
        <v>#NAME?</v>
      </c>
      <c r="AE5145" s="13" t="e">
        <f ca="1">CalcTable[[#This Row],[PWC]]-CalcTable[[#This Row],[PercAmt]]-CalcTable[[#This Row],[Runoff]]</f>
        <v>#NAME?</v>
      </c>
      <c r="AF5145" s="13" t="e">
        <f ca="1">CalcTable[[#This Row],[IrrAmt]]/1000*CUR_IRR_AREA*10000/IRR_EFF</f>
        <v>#NAME?</v>
      </c>
      <c r="AG5145" s="147"/>
      <c r="AH5145" s="13"/>
      <c r="AI5145" s="50">
        <v>0</v>
      </c>
      <c r="AJ5145" s="50">
        <v>0</v>
      </c>
      <c r="AK5145" s="50">
        <v>0</v>
      </c>
      <c r="AL5145" s="50">
        <v>3.7449765966851025</v>
      </c>
      <c r="AM5145" s="50"/>
      <c r="AN5145" s="50"/>
      <c r="AO5145" s="50"/>
      <c r="AP5145" s="50"/>
      <c r="AQ5145" s="50"/>
      <c r="AR5145" s="50"/>
      <c r="AS5145" s="50"/>
      <c r="AT5145" s="50"/>
      <c r="AU5145" s="50"/>
      <c r="AV5145" s="50"/>
      <c r="AW5145" s="50"/>
      <c r="AX5145" s="50">
        <f t="shared" si="1627"/>
        <v>3.7449765966851025</v>
      </c>
      <c r="AY5145" s="50"/>
      <c r="AZ5145" s="50">
        <f t="shared" si="1617"/>
        <v>109.85264683609635</v>
      </c>
      <c r="BA5145" s="50">
        <f t="shared" si="1618"/>
        <v>169.13820227144996</v>
      </c>
      <c r="BB5145" s="50">
        <f t="shared" si="1619"/>
        <v>174.36928069221645</v>
      </c>
      <c r="BC5145" s="17">
        <f t="shared" si="1620"/>
        <v>19937</v>
      </c>
      <c r="BD5145" s="50">
        <f t="shared" si="1621"/>
        <v>3.7449765966851025</v>
      </c>
      <c r="BE5145" s="50">
        <f t="shared" si="1622"/>
        <v>109.85264683609635</v>
      </c>
      <c r="BF5145" s="50">
        <f t="shared" si="1628"/>
        <v>179.68395943092543</v>
      </c>
      <c r="BG5145" s="50"/>
      <c r="BH5145" s="17">
        <f t="shared" si="1623"/>
        <v>0</v>
      </c>
      <c r="BI5145" s="17">
        <f t="shared" si="1631"/>
        <v>5145</v>
      </c>
      <c r="BJ5145" s="17">
        <f t="shared" si="1629"/>
        <v>5145</v>
      </c>
      <c r="BK5145" s="150">
        <f t="shared" si="1630"/>
        <v>34166</v>
      </c>
      <c r="BL5145" s="50" t="e">
        <f t="shared" ca="1" si="1624"/>
        <v>#NAME?</v>
      </c>
      <c r="BM5145" s="50" t="e">
        <f t="shared" ca="1" si="1625"/>
        <v>#NAME?</v>
      </c>
      <c r="BN5145" s="50" t="e">
        <f t="shared" ca="1" si="1626"/>
        <v>#NAME?</v>
      </c>
    </row>
    <row r="5146" spans="1:66" x14ac:dyDescent="0.35">
      <c r="A5146" s="48">
        <v>34167</v>
      </c>
      <c r="B5146" s="17">
        <v>1993</v>
      </c>
      <c r="C5146" s="17">
        <v>7</v>
      </c>
      <c r="D5146" s="17">
        <v>198</v>
      </c>
      <c r="E5146" s="17">
        <v>17</v>
      </c>
      <c r="F5146" s="17">
        <v>7</v>
      </c>
      <c r="G5146" s="50">
        <v>5.5</v>
      </c>
      <c r="H5146" s="32">
        <v>2.7918147970817384</v>
      </c>
      <c r="I5146" s="50">
        <v>6</v>
      </c>
      <c r="J5146" s="13">
        <v>6</v>
      </c>
      <c r="K5146" s="13">
        <f t="shared" si="1612"/>
        <v>6</v>
      </c>
      <c r="L5146" s="13">
        <f t="shared" si="1613"/>
        <v>0.75</v>
      </c>
      <c r="M5146" s="13" t="e">
        <f ca="1">CalcTable[[#This Row],[IWC]]-AE5145</f>
        <v>#NAME?</v>
      </c>
      <c r="N5146" s="13" t="e">
        <f ca="1">IF(CalcTable[[#This Row],[Day of Year]]&lt;123,FCAP,AE5145)</f>
        <v>#NAME?</v>
      </c>
      <c r="O5146" s="17" t="e">
        <f ca="1">IF(IRR_DRIP,5,COUNTIF('IDET Wind Values'!C5130:G5130,"&lt;="&amp;IRR_MAXWIND))</f>
        <v>#NAME?</v>
      </c>
      <c r="P5146" s="13" t="e">
        <f ca="1">CalcTable[[#This Row],[ET_o]]*KL</f>
        <v>#NAME?</v>
      </c>
      <c r="Q5146" s="13" t="e">
        <f ca="1">IF(WILTPT&lt;=0,1,MAX(0,MIN(1,(CalcTable[[#This Row],[IWC]]-WILTPT)/(MAD-WILTPT))))</f>
        <v>#NAME?</v>
      </c>
      <c r="R5146" s="13" t="e">
        <f ca="1">CalcTable[[#This Row],[ETMult]]*CalcTable[[#This Row],[ETb]]</f>
        <v>#NAME?</v>
      </c>
      <c r="S5146" s="13" t="b">
        <f>INDEX(IRR_LIST,CalcTable[[#This Row],[Day of Week]]+1)</f>
        <v>0</v>
      </c>
      <c r="T5146" s="13">
        <f t="shared" ca="1" si="1614"/>
        <v>11.2</v>
      </c>
      <c r="U5146" s="13" t="b">
        <f ca="1">IF(CalcTable[[#This Row],[IrrPrecip]]&gt;=IC_MM,FALSE,TRUE)</f>
        <v>0</v>
      </c>
      <c r="V5146" s="13" t="b">
        <f t="shared" si="1615"/>
        <v>1</v>
      </c>
      <c r="W5146" s="13" t="e">
        <f ca="1">IF(AND(IRR_DRIP=FALSE,CalcTable[[#This Row],[IrrHours]]&lt;=0),FALSE,TRUE)</f>
        <v>#NAME?</v>
      </c>
      <c r="X5146" s="13" t="e">
        <f ca="1">AND(CalcTable[[#This Row],[IrrDay]],CalcTable[[#This Row],[IrrRain]],CalcTable[[#This Row],[IrrWarm]],CalcTable[[#This Row],[IrrWindy]])</f>
        <v>#NAME?</v>
      </c>
      <c r="Y5146" s="13" t="e">
        <f t="shared" ca="1" si="1616"/>
        <v>#NAME?</v>
      </c>
      <c r="Z5146" s="13" t="e">
        <f ca="1">CalcTable[[#This Row],[IrrHours]]/5</f>
        <v>#NAME?</v>
      </c>
      <c r="AA5146" s="13" t="e">
        <f ca="1">IF(CalcTable[[#This Row],[IrrFlag]]=FALSE,0,MAX(0,CalcTable[[#This Row],[VolRednWind]]*(FCAP*IRR_TARGET-CalcTable[[#This Row],[IWC]])))</f>
        <v>#NAME?</v>
      </c>
      <c r="AB5146" s="13" t="e">
        <f ca="1">CalcTable[[#This Row],[IWC]]+CalcTable[[#This Row],[Eff Precip]]+CalcTable[[#This Row],[IrrAmt]]-CalcTable[[#This Row],[AET]]</f>
        <v>#NAME?</v>
      </c>
      <c r="AC5146" s="13" t="e">
        <f ca="1">IF(CalcTable[[#This Row],[PWC]]&gt;FCAP,MIN(24*PERC,MIN(SAT,CalcTable[[#This Row],[PWC]])-FCAP),0)</f>
        <v>#NAME?</v>
      </c>
      <c r="AD5146" s="13" t="e">
        <f ca="1">IF(CalcTable[[#This Row],[PWC]]&gt;SAT,CalcTable[[#This Row],[PWC]]-SAT,0)</f>
        <v>#NAME?</v>
      </c>
      <c r="AE5146" s="13" t="e">
        <f ca="1">CalcTable[[#This Row],[PWC]]-CalcTable[[#This Row],[PercAmt]]-CalcTable[[#This Row],[Runoff]]</f>
        <v>#NAME?</v>
      </c>
      <c r="AF5146" s="13" t="e">
        <f ca="1">CalcTable[[#This Row],[IrrAmt]]/1000*CUR_IRR_AREA*10000/IRR_EFF</f>
        <v>#NAME?</v>
      </c>
      <c r="AG5146" s="147"/>
      <c r="AH5146" s="13"/>
      <c r="AI5146" s="50">
        <v>0</v>
      </c>
      <c r="AJ5146" s="50">
        <v>0</v>
      </c>
      <c r="AK5146" s="50">
        <v>0</v>
      </c>
      <c r="AL5146" s="50">
        <v>0</v>
      </c>
      <c r="AM5146" s="50"/>
      <c r="AN5146" s="50"/>
      <c r="AO5146" s="50"/>
      <c r="AP5146" s="50"/>
      <c r="AQ5146" s="50"/>
      <c r="AR5146" s="50"/>
      <c r="AS5146" s="50"/>
      <c r="AT5146" s="50"/>
      <c r="AU5146" s="50"/>
      <c r="AV5146" s="50"/>
      <c r="AW5146" s="50"/>
      <c r="AX5146" s="50">
        <f t="shared" si="1627"/>
        <v>0</v>
      </c>
      <c r="AY5146" s="50"/>
      <c r="AZ5146" s="50">
        <f t="shared" si="1617"/>
        <v>0</v>
      </c>
      <c r="BA5146" s="50">
        <f t="shared" si="1618"/>
        <v>0</v>
      </c>
      <c r="BB5146" s="50">
        <f t="shared" si="1619"/>
        <v>0</v>
      </c>
      <c r="BC5146" s="17">
        <f t="shared" si="1620"/>
        <v>19937</v>
      </c>
      <c r="BD5146" s="50">
        <f t="shared" si="1621"/>
        <v>0</v>
      </c>
      <c r="BE5146" s="50">
        <f t="shared" si="1622"/>
        <v>0</v>
      </c>
      <c r="BF5146" s="50">
        <f t="shared" si="1628"/>
        <v>0</v>
      </c>
      <c r="BG5146" s="50"/>
      <c r="BH5146" s="17">
        <f t="shared" si="1623"/>
        <v>0</v>
      </c>
      <c r="BI5146" s="17">
        <f t="shared" si="1631"/>
        <v>5146</v>
      </c>
      <c r="BJ5146" s="17">
        <f t="shared" si="1629"/>
        <v>5146</v>
      </c>
      <c r="BK5146" s="150">
        <f t="shared" si="1630"/>
        <v>34167</v>
      </c>
      <c r="BL5146" s="50" t="e">
        <f t="shared" ca="1" si="1624"/>
        <v>#NAME?</v>
      </c>
      <c r="BM5146" s="50" t="e">
        <f t="shared" ca="1" si="1625"/>
        <v>#NAME?</v>
      </c>
      <c r="BN5146" s="50" t="e">
        <f t="shared" ca="1" si="1626"/>
        <v>#NAME?</v>
      </c>
    </row>
    <row r="5147" spans="1:66" x14ac:dyDescent="0.35">
      <c r="A5147" s="48">
        <v>34168</v>
      </c>
      <c r="B5147" s="17">
        <v>1993</v>
      </c>
      <c r="C5147" s="17">
        <v>7</v>
      </c>
      <c r="D5147" s="17">
        <v>199</v>
      </c>
      <c r="E5147" s="17">
        <v>18</v>
      </c>
      <c r="F5147" s="17">
        <v>1</v>
      </c>
      <c r="G5147" s="50">
        <v>6.8</v>
      </c>
      <c r="H5147" s="32">
        <v>3.1558084420393042</v>
      </c>
      <c r="I5147" s="50">
        <v>8</v>
      </c>
      <c r="J5147" s="13">
        <v>1.8</v>
      </c>
      <c r="K5147" s="13">
        <f t="shared" si="1612"/>
        <v>1.8</v>
      </c>
      <c r="L5147" s="13">
        <f t="shared" si="1613"/>
        <v>0</v>
      </c>
      <c r="M5147" s="13" t="e">
        <f ca="1">CalcTable[[#This Row],[IWC]]-AE5146</f>
        <v>#NAME?</v>
      </c>
      <c r="N5147" s="13" t="e">
        <f ca="1">IF(CalcTable[[#This Row],[Day of Year]]&lt;123,FCAP,AE5146)</f>
        <v>#NAME?</v>
      </c>
      <c r="O5147" s="17" t="e">
        <f ca="1">IF(IRR_DRIP,5,COUNTIF('IDET Wind Values'!C5131:G5131,"&lt;="&amp;IRR_MAXWIND))</f>
        <v>#NAME?</v>
      </c>
      <c r="P5147" s="13" t="e">
        <f ca="1">CalcTable[[#This Row],[ET_o]]*KL</f>
        <v>#NAME?</v>
      </c>
      <c r="Q5147" s="13" t="e">
        <f ca="1">IF(WILTPT&lt;=0,1,MAX(0,MIN(1,(CalcTable[[#This Row],[IWC]]-WILTPT)/(MAD-WILTPT))))</f>
        <v>#NAME?</v>
      </c>
      <c r="R5147" s="13" t="e">
        <f ca="1">CalcTable[[#This Row],[ETMult]]*CalcTable[[#This Row],[ETb]]</f>
        <v>#NAME?</v>
      </c>
      <c r="S5147" s="13" t="b">
        <f>INDEX(IRR_LIST,CalcTable[[#This Row],[Day of Week]]+1)</f>
        <v>1</v>
      </c>
      <c r="T5147" s="13">
        <f t="shared" ca="1" si="1614"/>
        <v>15.2</v>
      </c>
      <c r="U5147" s="13" t="b">
        <f ca="1">IF(CalcTable[[#This Row],[IrrPrecip]]&gt;=IC_MM,FALSE,TRUE)</f>
        <v>0</v>
      </c>
      <c r="V5147" s="13" t="b">
        <f t="shared" si="1615"/>
        <v>1</v>
      </c>
      <c r="W5147" s="13" t="e">
        <f ca="1">IF(AND(IRR_DRIP=FALSE,CalcTable[[#This Row],[IrrHours]]&lt;=0),FALSE,TRUE)</f>
        <v>#NAME?</v>
      </c>
      <c r="X5147" s="13" t="e">
        <f ca="1">AND(CalcTable[[#This Row],[IrrDay]],CalcTable[[#This Row],[IrrRain]],CalcTable[[#This Row],[IrrWarm]],CalcTable[[#This Row],[IrrWindy]])</f>
        <v>#NAME?</v>
      </c>
      <c r="Y5147" s="13" t="e">
        <f t="shared" ca="1" si="1616"/>
        <v>#NAME?</v>
      </c>
      <c r="Z5147" s="13" t="e">
        <f ca="1">CalcTable[[#This Row],[IrrHours]]/5</f>
        <v>#NAME?</v>
      </c>
      <c r="AA5147" s="13" t="e">
        <f ca="1">IF(CalcTable[[#This Row],[IrrFlag]]=FALSE,0,MAX(0,CalcTable[[#This Row],[VolRednWind]]*(FCAP*IRR_TARGET-CalcTable[[#This Row],[IWC]])))</f>
        <v>#NAME?</v>
      </c>
      <c r="AB5147" s="13" t="e">
        <f ca="1">CalcTable[[#This Row],[IWC]]+CalcTable[[#This Row],[Eff Precip]]+CalcTable[[#This Row],[IrrAmt]]-CalcTable[[#This Row],[AET]]</f>
        <v>#NAME?</v>
      </c>
      <c r="AC5147" s="13" t="e">
        <f ca="1">IF(CalcTable[[#This Row],[PWC]]&gt;FCAP,MIN(24*PERC,MIN(SAT,CalcTable[[#This Row],[PWC]])-FCAP),0)</f>
        <v>#NAME?</v>
      </c>
      <c r="AD5147" s="13" t="e">
        <f ca="1">IF(CalcTable[[#This Row],[PWC]]&gt;SAT,CalcTable[[#This Row],[PWC]]-SAT,0)</f>
        <v>#NAME?</v>
      </c>
      <c r="AE5147" s="13" t="e">
        <f ca="1">CalcTable[[#This Row],[PWC]]-CalcTable[[#This Row],[PercAmt]]-CalcTable[[#This Row],[Runoff]]</f>
        <v>#NAME?</v>
      </c>
      <c r="AF5147" s="13" t="e">
        <f ca="1">CalcTable[[#This Row],[IrrAmt]]/1000*CUR_IRR_AREA*10000/IRR_EFF</f>
        <v>#NAME?</v>
      </c>
      <c r="AG5147" s="147"/>
      <c r="AH5147" s="13"/>
      <c r="AI5147" s="50">
        <v>0</v>
      </c>
      <c r="AJ5147" s="50">
        <v>0</v>
      </c>
      <c r="AK5147" s="50">
        <v>0</v>
      </c>
      <c r="AL5147" s="50">
        <v>0</v>
      </c>
      <c r="AM5147" s="50"/>
      <c r="AN5147" s="50"/>
      <c r="AO5147" s="50"/>
      <c r="AP5147" s="50"/>
      <c r="AQ5147" s="50"/>
      <c r="AR5147" s="50"/>
      <c r="AS5147" s="50"/>
      <c r="AT5147" s="50"/>
      <c r="AU5147" s="50"/>
      <c r="AV5147" s="50"/>
      <c r="AW5147" s="50"/>
      <c r="AX5147" s="50">
        <f t="shared" si="1627"/>
        <v>0</v>
      </c>
      <c r="AY5147" s="50"/>
      <c r="AZ5147" s="50">
        <f t="shared" si="1617"/>
        <v>0</v>
      </c>
      <c r="BA5147" s="50">
        <f t="shared" si="1618"/>
        <v>0</v>
      </c>
      <c r="BB5147" s="50">
        <f t="shared" si="1619"/>
        <v>0</v>
      </c>
      <c r="BC5147" s="17">
        <f t="shared" si="1620"/>
        <v>19937</v>
      </c>
      <c r="BD5147" s="50">
        <f t="shared" si="1621"/>
        <v>0</v>
      </c>
      <c r="BE5147" s="50">
        <f t="shared" si="1622"/>
        <v>0</v>
      </c>
      <c r="BF5147" s="50">
        <f t="shared" si="1628"/>
        <v>0</v>
      </c>
      <c r="BG5147" s="50"/>
      <c r="BH5147" s="17">
        <f t="shared" si="1623"/>
        <v>0</v>
      </c>
      <c r="BI5147" s="17">
        <f t="shared" si="1631"/>
        <v>5147</v>
      </c>
      <c r="BJ5147" s="17">
        <f t="shared" si="1629"/>
        <v>5147</v>
      </c>
      <c r="BK5147" s="150">
        <f t="shared" si="1630"/>
        <v>34168</v>
      </c>
      <c r="BL5147" s="50" t="e">
        <f t="shared" ca="1" si="1624"/>
        <v>#NAME?</v>
      </c>
      <c r="BM5147" s="50" t="e">
        <f t="shared" ca="1" si="1625"/>
        <v>#NAME?</v>
      </c>
      <c r="BN5147" s="50" t="e">
        <f t="shared" ca="1" si="1626"/>
        <v>#NAME?</v>
      </c>
    </row>
    <row r="5148" spans="1:66" x14ac:dyDescent="0.35">
      <c r="A5148" s="48">
        <v>34169</v>
      </c>
      <c r="B5148" s="17">
        <v>1993</v>
      </c>
      <c r="C5148" s="17">
        <v>7</v>
      </c>
      <c r="D5148" s="17">
        <v>200</v>
      </c>
      <c r="E5148" s="17">
        <v>19</v>
      </c>
      <c r="F5148" s="17">
        <v>2</v>
      </c>
      <c r="G5148" s="50">
        <v>6.9</v>
      </c>
      <c r="H5148" s="32">
        <v>3.5635097308133488</v>
      </c>
      <c r="I5148" s="50">
        <v>2.5</v>
      </c>
      <c r="J5148" s="13">
        <v>0</v>
      </c>
      <c r="K5148" s="13">
        <f t="shared" si="1612"/>
        <v>0</v>
      </c>
      <c r="L5148" s="13">
        <f t="shared" si="1613"/>
        <v>0</v>
      </c>
      <c r="M5148" s="13" t="e">
        <f ca="1">CalcTable[[#This Row],[IWC]]-AE5147</f>
        <v>#NAME?</v>
      </c>
      <c r="N5148" s="13" t="e">
        <f ca="1">IF(CalcTable[[#This Row],[Day of Year]]&lt;123,FCAP,AE5147)</f>
        <v>#NAME?</v>
      </c>
      <c r="O5148" s="17" t="e">
        <f ca="1">IF(IRR_DRIP,5,COUNTIF('IDET Wind Values'!C5132:G5132,"&lt;="&amp;IRR_MAXWIND))</f>
        <v>#NAME?</v>
      </c>
      <c r="P5148" s="13" t="e">
        <f ca="1">CalcTable[[#This Row],[ET_o]]*KL</f>
        <v>#NAME?</v>
      </c>
      <c r="Q5148" s="13" t="e">
        <f ca="1">IF(WILTPT&lt;=0,1,MAX(0,MIN(1,(CalcTable[[#This Row],[IWC]]-WILTPT)/(MAD-WILTPT))))</f>
        <v>#NAME?</v>
      </c>
      <c r="R5148" s="13" t="e">
        <f ca="1">CalcTable[[#This Row],[ETMult]]*CalcTable[[#This Row],[ETb]]</f>
        <v>#NAME?</v>
      </c>
      <c r="S5148" s="13" t="b">
        <f>INDEX(IRR_LIST,CalcTable[[#This Row],[Day of Week]]+1)</f>
        <v>0</v>
      </c>
      <c r="T5148" s="13">
        <f t="shared" ca="1" si="1614"/>
        <v>7.8</v>
      </c>
      <c r="U5148" s="13" t="b">
        <f ca="1">IF(CalcTable[[#This Row],[IrrPrecip]]&gt;=IC_MM,FALSE,TRUE)</f>
        <v>1</v>
      </c>
      <c r="V5148" s="13" t="b">
        <f t="shared" si="1615"/>
        <v>1</v>
      </c>
      <c r="W5148" s="13" t="e">
        <f ca="1">IF(AND(IRR_DRIP=FALSE,CalcTable[[#This Row],[IrrHours]]&lt;=0),FALSE,TRUE)</f>
        <v>#NAME?</v>
      </c>
      <c r="X5148" s="13" t="e">
        <f ca="1">AND(CalcTable[[#This Row],[IrrDay]],CalcTable[[#This Row],[IrrRain]],CalcTable[[#This Row],[IrrWarm]],CalcTable[[#This Row],[IrrWindy]])</f>
        <v>#NAME?</v>
      </c>
      <c r="Y5148" s="13" t="e">
        <f t="shared" ca="1" si="1616"/>
        <v>#NAME?</v>
      </c>
      <c r="Z5148" s="13" t="e">
        <f ca="1">CalcTable[[#This Row],[IrrHours]]/5</f>
        <v>#NAME?</v>
      </c>
      <c r="AA5148" s="13" t="e">
        <f ca="1">IF(CalcTable[[#This Row],[IrrFlag]]=FALSE,0,MAX(0,CalcTable[[#This Row],[VolRednWind]]*(FCAP*IRR_TARGET-CalcTable[[#This Row],[IWC]])))</f>
        <v>#NAME?</v>
      </c>
      <c r="AB5148" s="13" t="e">
        <f ca="1">CalcTable[[#This Row],[IWC]]+CalcTable[[#This Row],[Eff Precip]]+CalcTable[[#This Row],[IrrAmt]]-CalcTable[[#This Row],[AET]]</f>
        <v>#NAME?</v>
      </c>
      <c r="AC5148" s="13" t="e">
        <f ca="1">IF(CalcTable[[#This Row],[PWC]]&gt;FCAP,MIN(24*PERC,MIN(SAT,CalcTable[[#This Row],[PWC]])-FCAP),0)</f>
        <v>#NAME?</v>
      </c>
      <c r="AD5148" s="13" t="e">
        <f ca="1">IF(CalcTable[[#This Row],[PWC]]&gt;SAT,CalcTable[[#This Row],[PWC]]-SAT,0)</f>
        <v>#NAME?</v>
      </c>
      <c r="AE5148" s="13" t="e">
        <f ca="1">CalcTable[[#This Row],[PWC]]-CalcTable[[#This Row],[PercAmt]]-CalcTable[[#This Row],[Runoff]]</f>
        <v>#NAME?</v>
      </c>
      <c r="AF5148" s="13" t="e">
        <f ca="1">CalcTable[[#This Row],[IrrAmt]]/1000*CUR_IRR_AREA*10000/IRR_EFF</f>
        <v>#NAME?</v>
      </c>
      <c r="AG5148" s="147"/>
      <c r="AH5148" s="13"/>
      <c r="AI5148" s="50">
        <v>0</v>
      </c>
      <c r="AJ5148" s="50">
        <v>0</v>
      </c>
      <c r="AK5148" s="50">
        <v>1.0898385563033159</v>
      </c>
      <c r="AL5148" s="50">
        <v>4.8011927815165762</v>
      </c>
      <c r="AM5148" s="50"/>
      <c r="AN5148" s="50"/>
      <c r="AO5148" s="50"/>
      <c r="AP5148" s="50"/>
      <c r="AQ5148" s="50"/>
      <c r="AR5148" s="50"/>
      <c r="AS5148" s="50"/>
      <c r="AT5148" s="50"/>
      <c r="AU5148" s="50"/>
      <c r="AV5148" s="50"/>
      <c r="AW5148" s="50"/>
      <c r="AX5148" s="50">
        <f t="shared" si="1627"/>
        <v>5.891031337819892</v>
      </c>
      <c r="AY5148" s="50"/>
      <c r="AZ5148" s="50">
        <f t="shared" si="1617"/>
        <v>156.81928708360155</v>
      </c>
      <c r="BA5148" s="50">
        <f t="shared" si="1618"/>
        <v>241.45191820808495</v>
      </c>
      <c r="BB5148" s="50">
        <f t="shared" si="1619"/>
        <v>248.9195033073041</v>
      </c>
      <c r="BC5148" s="17">
        <f t="shared" si="1620"/>
        <v>19937</v>
      </c>
      <c r="BD5148" s="50">
        <f t="shared" si="1621"/>
        <v>5.891031337819892</v>
      </c>
      <c r="BE5148" s="50">
        <f t="shared" si="1622"/>
        <v>156.81928708360155</v>
      </c>
      <c r="BF5148" s="50">
        <f t="shared" si="1628"/>
        <v>256.50643138675434</v>
      </c>
      <c r="BG5148" s="50"/>
      <c r="BH5148" s="17">
        <f t="shared" si="1623"/>
        <v>0</v>
      </c>
      <c r="BI5148" s="17">
        <f t="shared" si="1631"/>
        <v>5148</v>
      </c>
      <c r="BJ5148" s="17">
        <f t="shared" si="1629"/>
        <v>5148</v>
      </c>
      <c r="BK5148" s="150">
        <f t="shared" si="1630"/>
        <v>34169</v>
      </c>
      <c r="BL5148" s="50" t="e">
        <f t="shared" ca="1" si="1624"/>
        <v>#NAME?</v>
      </c>
      <c r="BM5148" s="50" t="e">
        <f t="shared" ca="1" si="1625"/>
        <v>#NAME?</v>
      </c>
      <c r="BN5148" s="50" t="e">
        <f t="shared" ca="1" si="1626"/>
        <v>#NAME?</v>
      </c>
    </row>
    <row r="5149" spans="1:66" x14ac:dyDescent="0.35">
      <c r="A5149" s="48">
        <v>34170</v>
      </c>
      <c r="B5149" s="17">
        <v>1993</v>
      </c>
      <c r="C5149" s="17">
        <v>7</v>
      </c>
      <c r="D5149" s="17">
        <v>201</v>
      </c>
      <c r="E5149" s="17">
        <v>20</v>
      </c>
      <c r="F5149" s="17">
        <v>3</v>
      </c>
      <c r="G5149" s="50">
        <v>9.6</v>
      </c>
      <c r="H5149" s="32">
        <v>2.2814172492717901</v>
      </c>
      <c r="I5149" s="50">
        <v>13.166666666666666</v>
      </c>
      <c r="J5149" s="13">
        <v>3.6</v>
      </c>
      <c r="K5149" s="13">
        <f t="shared" si="1612"/>
        <v>3.6</v>
      </c>
      <c r="L5149" s="13">
        <f t="shared" si="1613"/>
        <v>0</v>
      </c>
      <c r="M5149" s="13" t="e">
        <f ca="1">CalcTable[[#This Row],[IWC]]-AE5148</f>
        <v>#NAME?</v>
      </c>
      <c r="N5149" s="13" t="e">
        <f ca="1">IF(CalcTable[[#This Row],[Day of Year]]&lt;123,FCAP,AE5148)</f>
        <v>#NAME?</v>
      </c>
      <c r="O5149" s="17" t="e">
        <f ca="1">IF(IRR_DRIP,5,COUNTIF('IDET Wind Values'!C5133:G5133,"&lt;="&amp;IRR_MAXWIND))</f>
        <v>#NAME?</v>
      </c>
      <c r="P5149" s="13" t="e">
        <f ca="1">CalcTable[[#This Row],[ET_o]]*KL</f>
        <v>#NAME?</v>
      </c>
      <c r="Q5149" s="13" t="e">
        <f ca="1">IF(WILTPT&lt;=0,1,MAX(0,MIN(1,(CalcTable[[#This Row],[IWC]]-WILTPT)/(MAD-WILTPT))))</f>
        <v>#NAME?</v>
      </c>
      <c r="R5149" s="13" t="e">
        <f ca="1">CalcTable[[#This Row],[ETMult]]*CalcTable[[#This Row],[ETb]]</f>
        <v>#NAME?</v>
      </c>
      <c r="S5149" s="13" t="b">
        <f>INDEX(IRR_LIST,CalcTable[[#This Row],[Day of Week]]+1)</f>
        <v>1</v>
      </c>
      <c r="T5149" s="13">
        <f t="shared" ca="1" si="1614"/>
        <v>1.8</v>
      </c>
      <c r="U5149" s="13" t="b">
        <f ca="1">IF(CalcTable[[#This Row],[IrrPrecip]]&gt;=IC_MM,FALSE,TRUE)</f>
        <v>1</v>
      </c>
      <c r="V5149" s="13" t="b">
        <f t="shared" si="1615"/>
        <v>1</v>
      </c>
      <c r="W5149" s="13" t="e">
        <f ca="1">IF(AND(IRR_DRIP=FALSE,CalcTable[[#This Row],[IrrHours]]&lt;=0),FALSE,TRUE)</f>
        <v>#NAME?</v>
      </c>
      <c r="X5149" s="13" t="e">
        <f ca="1">AND(CalcTable[[#This Row],[IrrDay]],CalcTable[[#This Row],[IrrRain]],CalcTable[[#This Row],[IrrWarm]],CalcTable[[#This Row],[IrrWindy]])</f>
        <v>#NAME?</v>
      </c>
      <c r="Y5149" s="13" t="e">
        <f t="shared" ca="1" si="1616"/>
        <v>#NAME?</v>
      </c>
      <c r="Z5149" s="13" t="e">
        <f ca="1">CalcTable[[#This Row],[IrrHours]]/5</f>
        <v>#NAME?</v>
      </c>
      <c r="AA5149" s="13" t="e">
        <f ca="1">IF(CalcTable[[#This Row],[IrrFlag]]=FALSE,0,MAX(0,CalcTable[[#This Row],[VolRednWind]]*(FCAP*IRR_TARGET-CalcTable[[#This Row],[IWC]])))</f>
        <v>#NAME?</v>
      </c>
      <c r="AB5149" s="13" t="e">
        <f ca="1">CalcTable[[#This Row],[IWC]]+CalcTable[[#This Row],[Eff Precip]]+CalcTable[[#This Row],[IrrAmt]]-CalcTable[[#This Row],[AET]]</f>
        <v>#NAME?</v>
      </c>
      <c r="AC5149" s="13" t="e">
        <f ca="1">IF(CalcTable[[#This Row],[PWC]]&gt;FCAP,MIN(24*PERC,MIN(SAT,CalcTable[[#This Row],[PWC]])-FCAP),0)</f>
        <v>#NAME?</v>
      </c>
      <c r="AD5149" s="13" t="e">
        <f ca="1">IF(CalcTable[[#This Row],[PWC]]&gt;SAT,CalcTable[[#This Row],[PWC]]-SAT,0)</f>
        <v>#NAME?</v>
      </c>
      <c r="AE5149" s="13" t="e">
        <f ca="1">CalcTable[[#This Row],[PWC]]-CalcTable[[#This Row],[PercAmt]]-CalcTable[[#This Row],[Runoff]]</f>
        <v>#NAME?</v>
      </c>
      <c r="AF5149" s="13" t="e">
        <f ca="1">CalcTable[[#This Row],[IrrAmt]]/1000*CUR_IRR_AREA*10000/IRR_EFF</f>
        <v>#NAME?</v>
      </c>
      <c r="AG5149" s="147"/>
      <c r="AH5149" s="13"/>
      <c r="AI5149" s="50">
        <v>10.121390257599291</v>
      </c>
      <c r="AJ5149" s="50">
        <v>12.723793078954067</v>
      </c>
      <c r="AK5149" s="50">
        <v>0</v>
      </c>
      <c r="AL5149" s="50">
        <v>0</v>
      </c>
      <c r="AM5149" s="50"/>
      <c r="AN5149" s="50"/>
      <c r="AO5149" s="50"/>
      <c r="AP5149" s="50"/>
      <c r="AQ5149" s="50"/>
      <c r="AR5149" s="50"/>
      <c r="AS5149" s="50"/>
      <c r="AT5149" s="50"/>
      <c r="AU5149" s="50"/>
      <c r="AV5149" s="50"/>
      <c r="AW5149" s="50"/>
      <c r="AX5149" s="50">
        <f t="shared" si="1627"/>
        <v>22.845183336553358</v>
      </c>
      <c r="AY5149" s="50"/>
      <c r="AZ5149" s="50">
        <f t="shared" si="1617"/>
        <v>521.67832076077559</v>
      </c>
      <c r="BA5149" s="50">
        <f t="shared" si="1618"/>
        <v>844.23342638312181</v>
      </c>
      <c r="BB5149" s="50">
        <f t="shared" si="1619"/>
        <v>873.63240946757048</v>
      </c>
      <c r="BC5149" s="17">
        <f t="shared" si="1620"/>
        <v>19937</v>
      </c>
      <c r="BD5149" s="50">
        <f t="shared" si="1621"/>
        <v>22.845183336553358</v>
      </c>
      <c r="BE5149" s="50">
        <f t="shared" si="1622"/>
        <v>521.67832076077559</v>
      </c>
      <c r="BF5149" s="50">
        <f t="shared" si="1628"/>
        <v>853.29966025699343</v>
      </c>
      <c r="BG5149" s="50"/>
      <c r="BH5149" s="17">
        <f t="shared" si="1623"/>
        <v>0</v>
      </c>
      <c r="BI5149" s="17">
        <f t="shared" si="1631"/>
        <v>5149</v>
      </c>
      <c r="BJ5149" s="17">
        <f t="shared" si="1629"/>
        <v>5149</v>
      </c>
      <c r="BK5149" s="150">
        <f t="shared" si="1630"/>
        <v>34170</v>
      </c>
      <c r="BL5149" s="50" t="e">
        <f t="shared" ca="1" si="1624"/>
        <v>#NAME?</v>
      </c>
      <c r="BM5149" s="50" t="e">
        <f t="shared" ca="1" si="1625"/>
        <v>#NAME?</v>
      </c>
      <c r="BN5149" s="50" t="e">
        <f t="shared" ca="1" si="1626"/>
        <v>#NAME?</v>
      </c>
    </row>
    <row r="5150" spans="1:66" x14ac:dyDescent="0.35">
      <c r="A5150" s="48">
        <v>34171</v>
      </c>
      <c r="B5150" s="17">
        <v>1993</v>
      </c>
      <c r="C5150" s="17">
        <v>7</v>
      </c>
      <c r="D5150" s="17">
        <v>202</v>
      </c>
      <c r="E5150" s="17">
        <v>21</v>
      </c>
      <c r="F5150" s="17">
        <v>4</v>
      </c>
      <c r="G5150" s="50">
        <v>8.9</v>
      </c>
      <c r="H5150" s="32">
        <v>3.7271347934224943</v>
      </c>
      <c r="I5150" s="50">
        <v>6.166666666666667</v>
      </c>
      <c r="J5150" s="13">
        <v>3.2</v>
      </c>
      <c r="K5150" s="13">
        <f t="shared" si="1612"/>
        <v>3.2</v>
      </c>
      <c r="L5150" s="13">
        <f t="shared" si="1613"/>
        <v>0</v>
      </c>
      <c r="M5150" s="13" t="e">
        <f ca="1">CalcTable[[#This Row],[IWC]]-AE5149</f>
        <v>#NAME?</v>
      </c>
      <c r="N5150" s="13" t="e">
        <f ca="1">IF(CalcTable[[#This Row],[Day of Year]]&lt;123,FCAP,AE5149)</f>
        <v>#NAME?</v>
      </c>
      <c r="O5150" s="17" t="e">
        <f ca="1">IF(IRR_DRIP,5,COUNTIF('IDET Wind Values'!C5134:G5134,"&lt;="&amp;IRR_MAXWIND))</f>
        <v>#NAME?</v>
      </c>
      <c r="P5150" s="13" t="e">
        <f ca="1">CalcTable[[#This Row],[ET_o]]*KL</f>
        <v>#NAME?</v>
      </c>
      <c r="Q5150" s="13" t="e">
        <f ca="1">IF(WILTPT&lt;=0,1,MAX(0,MIN(1,(CalcTable[[#This Row],[IWC]]-WILTPT)/(MAD-WILTPT))))</f>
        <v>#NAME?</v>
      </c>
      <c r="R5150" s="13" t="e">
        <f ca="1">CalcTable[[#This Row],[ETMult]]*CalcTable[[#This Row],[ETb]]</f>
        <v>#NAME?</v>
      </c>
      <c r="S5150" s="13" t="b">
        <f>INDEX(IRR_LIST,CalcTable[[#This Row],[Day of Week]]+1)</f>
        <v>0</v>
      </c>
      <c r="T5150" s="13">
        <f t="shared" ca="1" si="1614"/>
        <v>3.6</v>
      </c>
      <c r="U5150" s="13" t="b">
        <f ca="1">IF(CalcTable[[#This Row],[IrrPrecip]]&gt;=IC_MM,FALSE,TRUE)</f>
        <v>1</v>
      </c>
      <c r="V5150" s="13" t="b">
        <f t="shared" si="1615"/>
        <v>1</v>
      </c>
      <c r="W5150" s="13" t="e">
        <f ca="1">IF(AND(IRR_DRIP=FALSE,CalcTable[[#This Row],[IrrHours]]&lt;=0),FALSE,TRUE)</f>
        <v>#NAME?</v>
      </c>
      <c r="X5150" s="13" t="e">
        <f ca="1">AND(CalcTable[[#This Row],[IrrDay]],CalcTable[[#This Row],[IrrRain]],CalcTable[[#This Row],[IrrWarm]],CalcTable[[#This Row],[IrrWindy]])</f>
        <v>#NAME?</v>
      </c>
      <c r="Y5150" s="13" t="e">
        <f t="shared" ca="1" si="1616"/>
        <v>#NAME?</v>
      </c>
      <c r="Z5150" s="13" t="e">
        <f ca="1">CalcTable[[#This Row],[IrrHours]]/5</f>
        <v>#NAME?</v>
      </c>
      <c r="AA5150" s="13" t="e">
        <f ca="1">IF(CalcTable[[#This Row],[IrrFlag]]=FALSE,0,MAX(0,CalcTable[[#This Row],[VolRednWind]]*(FCAP*IRR_TARGET-CalcTable[[#This Row],[IWC]])))</f>
        <v>#NAME?</v>
      </c>
      <c r="AB5150" s="13" t="e">
        <f ca="1">CalcTable[[#This Row],[IWC]]+CalcTable[[#This Row],[Eff Precip]]+CalcTable[[#This Row],[IrrAmt]]-CalcTable[[#This Row],[AET]]</f>
        <v>#NAME?</v>
      </c>
      <c r="AC5150" s="13" t="e">
        <f ca="1">IF(CalcTable[[#This Row],[PWC]]&gt;FCAP,MIN(24*PERC,MIN(SAT,CalcTable[[#This Row],[PWC]])-FCAP),0)</f>
        <v>#NAME?</v>
      </c>
      <c r="AD5150" s="13" t="e">
        <f ca="1">IF(CalcTable[[#This Row],[PWC]]&gt;SAT,CalcTable[[#This Row],[PWC]]-SAT,0)</f>
        <v>#NAME?</v>
      </c>
      <c r="AE5150" s="13" t="e">
        <f ca="1">CalcTable[[#This Row],[PWC]]-CalcTable[[#This Row],[PercAmt]]-CalcTable[[#This Row],[Runoff]]</f>
        <v>#NAME?</v>
      </c>
      <c r="AF5150" s="13" t="e">
        <f ca="1">CalcTable[[#This Row],[IrrAmt]]/1000*CUR_IRR_AREA*10000/IRR_EFF</f>
        <v>#NAME?</v>
      </c>
      <c r="AG5150" s="147"/>
      <c r="AH5150" s="13"/>
      <c r="AI5150" s="50">
        <v>0</v>
      </c>
      <c r="AJ5150" s="50">
        <v>0</v>
      </c>
      <c r="AK5150" s="50">
        <v>6.059251251408071</v>
      </c>
      <c r="AL5150" s="50">
        <v>3.5347794870994846</v>
      </c>
      <c r="AM5150" s="50"/>
      <c r="AN5150" s="50"/>
      <c r="AO5150" s="50"/>
      <c r="AP5150" s="50"/>
      <c r="AQ5150" s="50"/>
      <c r="AR5150" s="50"/>
      <c r="AS5150" s="50"/>
      <c r="AT5150" s="50"/>
      <c r="AU5150" s="50"/>
      <c r="AV5150" s="50"/>
      <c r="AW5150" s="50"/>
      <c r="AX5150" s="50">
        <f t="shared" si="1627"/>
        <v>9.5940307385075556</v>
      </c>
      <c r="AY5150" s="50"/>
      <c r="AZ5150" s="50">
        <f t="shared" si="1617"/>
        <v>192.55588330890328</v>
      </c>
      <c r="BA5150" s="50">
        <f t="shared" si="1618"/>
        <v>296.47493144386692</v>
      </c>
      <c r="BB5150" s="50">
        <f t="shared" si="1619"/>
        <v>305.64425922048144</v>
      </c>
      <c r="BC5150" s="17">
        <f t="shared" si="1620"/>
        <v>19937</v>
      </c>
      <c r="BD5150" s="50">
        <f t="shared" si="1621"/>
        <v>9.5940307385075556</v>
      </c>
      <c r="BE5150" s="50">
        <f t="shared" si="1622"/>
        <v>192.55588330890328</v>
      </c>
      <c r="BF5150" s="50">
        <f t="shared" si="1628"/>
        <v>314.96012632527732</v>
      </c>
      <c r="BG5150" s="50"/>
      <c r="BH5150" s="17">
        <f t="shared" si="1623"/>
        <v>0</v>
      </c>
      <c r="BI5150" s="17">
        <f t="shared" si="1631"/>
        <v>5150</v>
      </c>
      <c r="BJ5150" s="17">
        <f t="shared" si="1629"/>
        <v>5150</v>
      </c>
      <c r="BK5150" s="150">
        <f t="shared" si="1630"/>
        <v>34171</v>
      </c>
      <c r="BL5150" s="50" t="e">
        <f t="shared" ca="1" si="1624"/>
        <v>#NAME?</v>
      </c>
      <c r="BM5150" s="50" t="e">
        <f t="shared" ca="1" si="1625"/>
        <v>#NAME?</v>
      </c>
      <c r="BN5150" s="50" t="e">
        <f t="shared" ca="1" si="1626"/>
        <v>#NAME?</v>
      </c>
    </row>
    <row r="5151" spans="1:66" x14ac:dyDescent="0.35">
      <c r="A5151" s="48">
        <v>34172</v>
      </c>
      <c r="B5151" s="17">
        <v>1993</v>
      </c>
      <c r="C5151" s="17">
        <v>7</v>
      </c>
      <c r="D5151" s="17">
        <v>203</v>
      </c>
      <c r="E5151" s="17">
        <v>22</v>
      </c>
      <c r="F5151" s="17">
        <v>5</v>
      </c>
      <c r="G5151" s="50">
        <v>8.5</v>
      </c>
      <c r="H5151" s="32">
        <v>4.0242919866713356</v>
      </c>
      <c r="I5151" s="50">
        <v>5</v>
      </c>
      <c r="J5151" s="13">
        <v>0</v>
      </c>
      <c r="K5151" s="13">
        <f t="shared" si="1612"/>
        <v>0</v>
      </c>
      <c r="L5151" s="13">
        <f t="shared" si="1613"/>
        <v>0</v>
      </c>
      <c r="M5151" s="13" t="e">
        <f ca="1">CalcTable[[#This Row],[IWC]]-AE5150</f>
        <v>#NAME?</v>
      </c>
      <c r="N5151" s="13" t="e">
        <f ca="1">IF(CalcTable[[#This Row],[Day of Year]]&lt;123,FCAP,AE5150)</f>
        <v>#NAME?</v>
      </c>
      <c r="O5151" s="17" t="e">
        <f ca="1">IF(IRR_DRIP,5,COUNTIF('IDET Wind Values'!C5135:G5135,"&lt;="&amp;IRR_MAXWIND))</f>
        <v>#NAME?</v>
      </c>
      <c r="P5151" s="13" t="e">
        <f ca="1">CalcTable[[#This Row],[ET_o]]*KL</f>
        <v>#NAME?</v>
      </c>
      <c r="Q5151" s="13" t="e">
        <f ca="1">IF(WILTPT&lt;=0,1,MAX(0,MIN(1,(CalcTable[[#This Row],[IWC]]-WILTPT)/(MAD-WILTPT))))</f>
        <v>#NAME?</v>
      </c>
      <c r="R5151" s="13" t="e">
        <f ca="1">CalcTable[[#This Row],[ETMult]]*CalcTable[[#This Row],[ETb]]</f>
        <v>#NAME?</v>
      </c>
      <c r="S5151" s="13" t="b">
        <f>INDEX(IRR_LIST,CalcTable[[#This Row],[Day of Week]]+1)</f>
        <v>1</v>
      </c>
      <c r="T5151" s="13">
        <f t="shared" ca="1" si="1614"/>
        <v>6.8000000000000007</v>
      </c>
      <c r="U5151" s="13" t="b">
        <f ca="1">IF(CalcTable[[#This Row],[IrrPrecip]]&gt;=IC_MM,FALSE,TRUE)</f>
        <v>1</v>
      </c>
      <c r="V5151" s="13" t="b">
        <f t="shared" si="1615"/>
        <v>1</v>
      </c>
      <c r="W5151" s="13" t="e">
        <f ca="1">IF(AND(IRR_DRIP=FALSE,CalcTable[[#This Row],[IrrHours]]&lt;=0),FALSE,TRUE)</f>
        <v>#NAME?</v>
      </c>
      <c r="X5151" s="13" t="e">
        <f ca="1">AND(CalcTable[[#This Row],[IrrDay]],CalcTable[[#This Row],[IrrRain]],CalcTable[[#This Row],[IrrWarm]],CalcTable[[#This Row],[IrrWindy]])</f>
        <v>#NAME?</v>
      </c>
      <c r="Y5151" s="13" t="e">
        <f t="shared" ca="1" si="1616"/>
        <v>#NAME?</v>
      </c>
      <c r="Z5151" s="13" t="e">
        <f ca="1">CalcTable[[#This Row],[IrrHours]]/5</f>
        <v>#NAME?</v>
      </c>
      <c r="AA5151" s="13" t="e">
        <f ca="1">IF(CalcTable[[#This Row],[IrrFlag]]=FALSE,0,MAX(0,CalcTable[[#This Row],[VolRednWind]]*(FCAP*IRR_TARGET-CalcTable[[#This Row],[IWC]])))</f>
        <v>#NAME?</v>
      </c>
      <c r="AB5151" s="13" t="e">
        <f ca="1">CalcTable[[#This Row],[IWC]]+CalcTable[[#This Row],[Eff Precip]]+CalcTable[[#This Row],[IrrAmt]]-CalcTable[[#This Row],[AET]]</f>
        <v>#NAME?</v>
      </c>
      <c r="AC5151" s="13" t="e">
        <f ca="1">IF(CalcTable[[#This Row],[PWC]]&gt;FCAP,MIN(24*PERC,MIN(SAT,CalcTable[[#This Row],[PWC]])-FCAP),0)</f>
        <v>#NAME?</v>
      </c>
      <c r="AD5151" s="13" t="e">
        <f ca="1">IF(CalcTable[[#This Row],[PWC]]&gt;SAT,CalcTable[[#This Row],[PWC]]-SAT,0)</f>
        <v>#NAME?</v>
      </c>
      <c r="AE5151" s="13" t="e">
        <f ca="1">CalcTable[[#This Row],[PWC]]-CalcTable[[#This Row],[PercAmt]]-CalcTable[[#This Row],[Runoff]]</f>
        <v>#NAME?</v>
      </c>
      <c r="AF5151" s="13" t="e">
        <f ca="1">CalcTable[[#This Row],[IrrAmt]]/1000*CUR_IRR_AREA*10000/IRR_EFF</f>
        <v>#NAME?</v>
      </c>
      <c r="AG5151" s="147"/>
      <c r="AH5151" s="13"/>
      <c r="AI5151" s="50">
        <v>1.2033988710791492</v>
      </c>
      <c r="AJ5151" s="50">
        <v>1.8849988710791508</v>
      </c>
      <c r="AK5151" s="50">
        <v>0</v>
      </c>
      <c r="AL5151" s="50">
        <v>0</v>
      </c>
      <c r="AM5151" s="50"/>
      <c r="AN5151" s="50"/>
      <c r="AO5151" s="50"/>
      <c r="AP5151" s="50"/>
      <c r="AQ5151" s="50"/>
      <c r="AR5151" s="50"/>
      <c r="AS5151" s="50"/>
      <c r="AT5151" s="50"/>
      <c r="AU5151" s="50"/>
      <c r="AV5151" s="50"/>
      <c r="AW5151" s="50"/>
      <c r="AX5151" s="50">
        <f t="shared" si="1627"/>
        <v>3.0883977421582998</v>
      </c>
      <c r="AY5151" s="50"/>
      <c r="AZ5151" s="50">
        <f t="shared" si="1617"/>
        <v>72.943150327482613</v>
      </c>
      <c r="BA5151" s="50">
        <f t="shared" si="1618"/>
        <v>118.38548178584193</v>
      </c>
      <c r="BB5151" s="50">
        <f t="shared" si="1619"/>
        <v>122.53409700556725</v>
      </c>
      <c r="BC5151" s="17">
        <f t="shared" si="1620"/>
        <v>19937</v>
      </c>
      <c r="BD5151" s="50">
        <f t="shared" si="1621"/>
        <v>3.0883977421582998</v>
      </c>
      <c r="BE5151" s="50">
        <f t="shared" si="1622"/>
        <v>72.943150327482613</v>
      </c>
      <c r="BF5151" s="50">
        <f t="shared" si="1628"/>
        <v>119.31177301319754</v>
      </c>
      <c r="BG5151" s="50"/>
      <c r="BH5151" s="17">
        <f t="shared" si="1623"/>
        <v>0</v>
      </c>
      <c r="BI5151" s="17">
        <f t="shared" si="1631"/>
        <v>5151</v>
      </c>
      <c r="BJ5151" s="17">
        <f t="shared" si="1629"/>
        <v>5151</v>
      </c>
      <c r="BK5151" s="150">
        <f t="shared" si="1630"/>
        <v>34172</v>
      </c>
      <c r="BL5151" s="50" t="e">
        <f t="shared" ca="1" si="1624"/>
        <v>#NAME?</v>
      </c>
      <c r="BM5151" s="50" t="e">
        <f t="shared" ca="1" si="1625"/>
        <v>#NAME?</v>
      </c>
      <c r="BN5151" s="50" t="e">
        <f t="shared" ca="1" si="1626"/>
        <v>#NAME?</v>
      </c>
    </row>
    <row r="5152" spans="1:66" x14ac:dyDescent="0.35">
      <c r="A5152" s="48">
        <v>34173</v>
      </c>
      <c r="B5152" s="17">
        <v>1993</v>
      </c>
      <c r="C5152" s="17">
        <v>7</v>
      </c>
      <c r="D5152" s="17">
        <v>204</v>
      </c>
      <c r="E5152" s="17">
        <v>23</v>
      </c>
      <c r="F5152" s="17">
        <v>6</v>
      </c>
      <c r="G5152" s="50">
        <v>9.8000000000000007</v>
      </c>
      <c r="H5152" s="32">
        <v>4.0769650774148278</v>
      </c>
      <c r="I5152" s="50">
        <v>9.8333333333333339</v>
      </c>
      <c r="J5152" s="13">
        <v>16.7</v>
      </c>
      <c r="K5152" s="13">
        <f t="shared" si="1612"/>
        <v>16.7</v>
      </c>
      <c r="L5152" s="13">
        <f t="shared" si="1613"/>
        <v>8.7749999999999986</v>
      </c>
      <c r="M5152" s="13" t="e">
        <f ca="1">CalcTable[[#This Row],[IWC]]-AE5151</f>
        <v>#NAME?</v>
      </c>
      <c r="N5152" s="13" t="e">
        <f ca="1">IF(CalcTable[[#This Row],[Day of Year]]&lt;123,FCAP,AE5151)</f>
        <v>#NAME?</v>
      </c>
      <c r="O5152" s="17" t="e">
        <f ca="1">IF(IRR_DRIP,5,COUNTIF('IDET Wind Values'!C5136:G5136,"&lt;="&amp;IRR_MAXWIND))</f>
        <v>#NAME?</v>
      </c>
      <c r="P5152" s="13" t="e">
        <f ca="1">CalcTable[[#This Row],[ET_o]]*KL</f>
        <v>#NAME?</v>
      </c>
      <c r="Q5152" s="13" t="e">
        <f ca="1">IF(WILTPT&lt;=0,1,MAX(0,MIN(1,(CalcTable[[#This Row],[IWC]]-WILTPT)/(MAD-WILTPT))))</f>
        <v>#NAME?</v>
      </c>
      <c r="R5152" s="13" t="e">
        <f ca="1">CalcTable[[#This Row],[ETMult]]*CalcTable[[#This Row],[ETb]]</f>
        <v>#NAME?</v>
      </c>
      <c r="S5152" s="13" t="b">
        <f>INDEX(IRR_LIST,CalcTable[[#This Row],[Day of Week]]+1)</f>
        <v>0</v>
      </c>
      <c r="T5152" s="13">
        <f t="shared" ca="1" si="1614"/>
        <v>3.2</v>
      </c>
      <c r="U5152" s="13" t="b">
        <f ca="1">IF(CalcTable[[#This Row],[IrrPrecip]]&gt;=IC_MM,FALSE,TRUE)</f>
        <v>1</v>
      </c>
      <c r="V5152" s="13" t="b">
        <f t="shared" si="1615"/>
        <v>1</v>
      </c>
      <c r="W5152" s="13" t="e">
        <f ca="1">IF(AND(IRR_DRIP=FALSE,CalcTable[[#This Row],[IrrHours]]&lt;=0),FALSE,TRUE)</f>
        <v>#NAME?</v>
      </c>
      <c r="X5152" s="13" t="e">
        <f ca="1">AND(CalcTable[[#This Row],[IrrDay]],CalcTable[[#This Row],[IrrRain]],CalcTable[[#This Row],[IrrWarm]],CalcTable[[#This Row],[IrrWindy]])</f>
        <v>#NAME?</v>
      </c>
      <c r="Y5152" s="13" t="e">
        <f t="shared" ca="1" si="1616"/>
        <v>#NAME?</v>
      </c>
      <c r="Z5152" s="13" t="e">
        <f ca="1">CalcTable[[#This Row],[IrrHours]]/5</f>
        <v>#NAME?</v>
      </c>
      <c r="AA5152" s="13" t="e">
        <f ca="1">IF(CalcTable[[#This Row],[IrrFlag]]=FALSE,0,MAX(0,CalcTable[[#This Row],[VolRednWind]]*(FCAP*IRR_TARGET-CalcTable[[#This Row],[IWC]])))</f>
        <v>#NAME?</v>
      </c>
      <c r="AB5152" s="13" t="e">
        <f ca="1">CalcTable[[#This Row],[IWC]]+CalcTable[[#This Row],[Eff Precip]]+CalcTable[[#This Row],[IrrAmt]]-CalcTable[[#This Row],[AET]]</f>
        <v>#NAME?</v>
      </c>
      <c r="AC5152" s="13" t="e">
        <f ca="1">IF(CalcTable[[#This Row],[PWC]]&gt;FCAP,MIN(24*PERC,MIN(SAT,CalcTable[[#This Row],[PWC]])-FCAP),0)</f>
        <v>#NAME?</v>
      </c>
      <c r="AD5152" s="13" t="e">
        <f ca="1">IF(CalcTable[[#This Row],[PWC]]&gt;SAT,CalcTable[[#This Row],[PWC]]-SAT,0)</f>
        <v>#NAME?</v>
      </c>
      <c r="AE5152" s="13" t="e">
        <f ca="1">CalcTable[[#This Row],[PWC]]-CalcTable[[#This Row],[PercAmt]]-CalcTable[[#This Row],[Runoff]]</f>
        <v>#NAME?</v>
      </c>
      <c r="AF5152" s="13" t="e">
        <f ca="1">CalcTable[[#This Row],[IrrAmt]]/1000*CUR_IRR_AREA*10000/IRR_EFF</f>
        <v>#NAME?</v>
      </c>
      <c r="AG5152" s="147"/>
      <c r="AH5152" s="13"/>
      <c r="AI5152" s="50">
        <v>0</v>
      </c>
      <c r="AJ5152" s="50">
        <v>0</v>
      </c>
      <c r="AK5152" s="50">
        <v>0</v>
      </c>
      <c r="AL5152" s="50">
        <v>4.4933605926692373</v>
      </c>
      <c r="AM5152" s="50"/>
      <c r="AN5152" s="50"/>
      <c r="AO5152" s="50"/>
      <c r="AP5152" s="50"/>
      <c r="AQ5152" s="50"/>
      <c r="AR5152" s="50"/>
      <c r="AS5152" s="50"/>
      <c r="AT5152" s="50"/>
      <c r="AU5152" s="50"/>
      <c r="AV5152" s="50"/>
      <c r="AW5152" s="50"/>
      <c r="AX5152" s="50">
        <f t="shared" si="1627"/>
        <v>4.4933605926692373</v>
      </c>
      <c r="AY5152" s="50"/>
      <c r="AZ5152" s="50">
        <f t="shared" si="1617"/>
        <v>131.80524405163098</v>
      </c>
      <c r="BA5152" s="50">
        <f t="shared" si="1618"/>
        <v>202.93823290489215</v>
      </c>
      <c r="BB5152" s="50">
        <f t="shared" si="1619"/>
        <v>209.21467309782696</v>
      </c>
      <c r="BC5152" s="17">
        <f t="shared" si="1620"/>
        <v>19937</v>
      </c>
      <c r="BD5152" s="50">
        <f t="shared" si="1621"/>
        <v>4.4933605926692373</v>
      </c>
      <c r="BE5152" s="50">
        <f t="shared" si="1622"/>
        <v>131.80524405163098</v>
      </c>
      <c r="BF5152" s="50">
        <f t="shared" si="1628"/>
        <v>215.59142002552477</v>
      </c>
      <c r="BG5152" s="50"/>
      <c r="BH5152" s="17">
        <f t="shared" si="1623"/>
        <v>0</v>
      </c>
      <c r="BI5152" s="17">
        <f t="shared" si="1631"/>
        <v>5152</v>
      </c>
      <c r="BJ5152" s="17">
        <f t="shared" si="1629"/>
        <v>5152</v>
      </c>
      <c r="BK5152" s="150">
        <f t="shared" si="1630"/>
        <v>34173</v>
      </c>
      <c r="BL5152" s="50" t="e">
        <f t="shared" ca="1" si="1624"/>
        <v>#NAME?</v>
      </c>
      <c r="BM5152" s="50" t="e">
        <f t="shared" ca="1" si="1625"/>
        <v>#NAME?</v>
      </c>
      <c r="BN5152" s="50" t="e">
        <f t="shared" ca="1" si="1626"/>
        <v>#NAME?</v>
      </c>
    </row>
    <row r="5153" spans="1:66" x14ac:dyDescent="0.35">
      <c r="A5153" s="48">
        <v>34174</v>
      </c>
      <c r="B5153" s="17">
        <v>1993</v>
      </c>
      <c r="C5153" s="17">
        <v>7</v>
      </c>
      <c r="D5153" s="17">
        <v>205</v>
      </c>
      <c r="E5153" s="17">
        <v>24</v>
      </c>
      <c r="F5153" s="17">
        <v>7</v>
      </c>
      <c r="G5153" s="50">
        <v>11.2</v>
      </c>
      <c r="H5153" s="32">
        <v>2.5320483987510567</v>
      </c>
      <c r="I5153" s="50">
        <v>5.333333333333333</v>
      </c>
      <c r="J5153" s="13">
        <v>10.3</v>
      </c>
      <c r="K5153" s="13">
        <f t="shared" si="1612"/>
        <v>10.3</v>
      </c>
      <c r="L5153" s="13">
        <f t="shared" si="1613"/>
        <v>3.9750000000000005</v>
      </c>
      <c r="M5153" s="13" t="e">
        <f ca="1">CalcTable[[#This Row],[IWC]]-AE5152</f>
        <v>#NAME?</v>
      </c>
      <c r="N5153" s="13" t="e">
        <f ca="1">IF(CalcTable[[#This Row],[Day of Year]]&lt;123,FCAP,AE5152)</f>
        <v>#NAME?</v>
      </c>
      <c r="O5153" s="17" t="e">
        <f ca="1">IF(IRR_DRIP,5,COUNTIF('IDET Wind Values'!C5137:G5137,"&lt;="&amp;IRR_MAXWIND))</f>
        <v>#NAME?</v>
      </c>
      <c r="P5153" s="13" t="e">
        <f ca="1">CalcTable[[#This Row],[ET_o]]*KL</f>
        <v>#NAME?</v>
      </c>
      <c r="Q5153" s="13" t="e">
        <f ca="1">IF(WILTPT&lt;=0,1,MAX(0,MIN(1,(CalcTable[[#This Row],[IWC]]-WILTPT)/(MAD-WILTPT))))</f>
        <v>#NAME?</v>
      </c>
      <c r="R5153" s="13" t="e">
        <f ca="1">CalcTable[[#This Row],[ETMult]]*CalcTable[[#This Row],[ETb]]</f>
        <v>#NAME?</v>
      </c>
      <c r="S5153" s="13" t="b">
        <f>INDEX(IRR_LIST,CalcTable[[#This Row],[Day of Week]]+1)</f>
        <v>0</v>
      </c>
      <c r="T5153" s="13">
        <f t="shared" ca="1" si="1614"/>
        <v>16.7</v>
      </c>
      <c r="U5153" s="13" t="b">
        <f ca="1">IF(CalcTable[[#This Row],[IrrPrecip]]&gt;=IC_MM,FALSE,TRUE)</f>
        <v>0</v>
      </c>
      <c r="V5153" s="13" t="b">
        <f t="shared" si="1615"/>
        <v>1</v>
      </c>
      <c r="W5153" s="13" t="e">
        <f ca="1">IF(AND(IRR_DRIP=FALSE,CalcTable[[#This Row],[IrrHours]]&lt;=0),FALSE,TRUE)</f>
        <v>#NAME?</v>
      </c>
      <c r="X5153" s="13" t="e">
        <f ca="1">AND(CalcTable[[#This Row],[IrrDay]],CalcTable[[#This Row],[IrrRain]],CalcTable[[#This Row],[IrrWarm]],CalcTable[[#This Row],[IrrWindy]])</f>
        <v>#NAME?</v>
      </c>
      <c r="Y5153" s="13" t="e">
        <f t="shared" ca="1" si="1616"/>
        <v>#NAME?</v>
      </c>
      <c r="Z5153" s="13" t="e">
        <f ca="1">CalcTable[[#This Row],[IrrHours]]/5</f>
        <v>#NAME?</v>
      </c>
      <c r="AA5153" s="13" t="e">
        <f ca="1">IF(CalcTable[[#This Row],[IrrFlag]]=FALSE,0,MAX(0,CalcTable[[#This Row],[VolRednWind]]*(FCAP*IRR_TARGET-CalcTable[[#This Row],[IWC]])))</f>
        <v>#NAME?</v>
      </c>
      <c r="AB5153" s="13" t="e">
        <f ca="1">CalcTable[[#This Row],[IWC]]+CalcTable[[#This Row],[Eff Precip]]+CalcTable[[#This Row],[IrrAmt]]-CalcTable[[#This Row],[AET]]</f>
        <v>#NAME?</v>
      </c>
      <c r="AC5153" s="13" t="e">
        <f ca="1">IF(CalcTable[[#This Row],[PWC]]&gt;FCAP,MIN(24*PERC,MIN(SAT,CalcTable[[#This Row],[PWC]])-FCAP),0)</f>
        <v>#NAME?</v>
      </c>
      <c r="AD5153" s="13" t="e">
        <f ca="1">IF(CalcTable[[#This Row],[PWC]]&gt;SAT,CalcTable[[#This Row],[PWC]]-SAT,0)</f>
        <v>#NAME?</v>
      </c>
      <c r="AE5153" s="13" t="e">
        <f ca="1">CalcTable[[#This Row],[PWC]]-CalcTable[[#This Row],[PercAmt]]-CalcTable[[#This Row],[Runoff]]</f>
        <v>#NAME?</v>
      </c>
      <c r="AF5153" s="13" t="e">
        <f ca="1">CalcTable[[#This Row],[IrrAmt]]/1000*CUR_IRR_AREA*10000/IRR_EFF</f>
        <v>#NAME?</v>
      </c>
      <c r="AG5153" s="147"/>
      <c r="AH5153" s="13"/>
      <c r="AI5153" s="50">
        <v>0</v>
      </c>
      <c r="AJ5153" s="50">
        <v>0</v>
      </c>
      <c r="AK5153" s="50">
        <v>0</v>
      </c>
      <c r="AL5153" s="50">
        <v>0</v>
      </c>
      <c r="AM5153" s="50"/>
      <c r="AN5153" s="50"/>
      <c r="AO5153" s="50"/>
      <c r="AP5153" s="50"/>
      <c r="AQ5153" s="50"/>
      <c r="AR5153" s="50"/>
      <c r="AS5153" s="50"/>
      <c r="AT5153" s="50"/>
      <c r="AU5153" s="50"/>
      <c r="AV5153" s="50"/>
      <c r="AW5153" s="50"/>
      <c r="AX5153" s="50">
        <f t="shared" si="1627"/>
        <v>0</v>
      </c>
      <c r="AY5153" s="50"/>
      <c r="AZ5153" s="50">
        <f t="shared" si="1617"/>
        <v>0</v>
      </c>
      <c r="BA5153" s="50">
        <f t="shared" si="1618"/>
        <v>0</v>
      </c>
      <c r="BB5153" s="50">
        <f t="shared" si="1619"/>
        <v>0</v>
      </c>
      <c r="BC5153" s="17">
        <f t="shared" si="1620"/>
        <v>19937</v>
      </c>
      <c r="BD5153" s="50">
        <f t="shared" si="1621"/>
        <v>0</v>
      </c>
      <c r="BE5153" s="50">
        <f t="shared" si="1622"/>
        <v>0</v>
      </c>
      <c r="BF5153" s="50">
        <f t="shared" si="1628"/>
        <v>0</v>
      </c>
      <c r="BG5153" s="50"/>
      <c r="BH5153" s="17">
        <f t="shared" si="1623"/>
        <v>0</v>
      </c>
      <c r="BI5153" s="17">
        <f t="shared" si="1631"/>
        <v>5153</v>
      </c>
      <c r="BJ5153" s="17">
        <f t="shared" si="1629"/>
        <v>5153</v>
      </c>
      <c r="BK5153" s="150">
        <f t="shared" si="1630"/>
        <v>34174</v>
      </c>
      <c r="BL5153" s="50" t="e">
        <f t="shared" ca="1" si="1624"/>
        <v>#NAME?</v>
      </c>
      <c r="BM5153" s="50" t="e">
        <f t="shared" ca="1" si="1625"/>
        <v>#NAME?</v>
      </c>
      <c r="BN5153" s="50" t="e">
        <f t="shared" ca="1" si="1626"/>
        <v>#NAME?</v>
      </c>
    </row>
    <row r="5154" spans="1:66" x14ac:dyDescent="0.35">
      <c r="A5154" s="48">
        <v>34175</v>
      </c>
      <c r="B5154" s="17">
        <v>1993</v>
      </c>
      <c r="C5154" s="17">
        <v>7</v>
      </c>
      <c r="D5154" s="17">
        <v>206</v>
      </c>
      <c r="E5154" s="17">
        <v>25</v>
      </c>
      <c r="F5154" s="17">
        <v>1</v>
      </c>
      <c r="G5154" s="50">
        <v>10.9</v>
      </c>
      <c r="H5154" s="32">
        <v>2.8088825838290763</v>
      </c>
      <c r="I5154" s="50">
        <v>11.333333333333334</v>
      </c>
      <c r="J5154" s="13">
        <v>2.8</v>
      </c>
      <c r="K5154" s="13">
        <f t="shared" si="1612"/>
        <v>2.8</v>
      </c>
      <c r="L5154" s="13">
        <f t="shared" si="1613"/>
        <v>0</v>
      </c>
      <c r="M5154" s="13" t="e">
        <f ca="1">CalcTable[[#This Row],[IWC]]-AE5153</f>
        <v>#NAME?</v>
      </c>
      <c r="N5154" s="13" t="e">
        <f ca="1">IF(CalcTable[[#This Row],[Day of Year]]&lt;123,FCAP,AE5153)</f>
        <v>#NAME?</v>
      </c>
      <c r="O5154" s="17" t="e">
        <f ca="1">IF(IRR_DRIP,5,COUNTIF('IDET Wind Values'!C5138:G5138,"&lt;="&amp;IRR_MAXWIND))</f>
        <v>#NAME?</v>
      </c>
      <c r="P5154" s="13" t="e">
        <f ca="1">CalcTable[[#This Row],[ET_o]]*KL</f>
        <v>#NAME?</v>
      </c>
      <c r="Q5154" s="13" t="e">
        <f ca="1">IF(WILTPT&lt;=0,1,MAX(0,MIN(1,(CalcTable[[#This Row],[IWC]]-WILTPT)/(MAD-WILTPT))))</f>
        <v>#NAME?</v>
      </c>
      <c r="R5154" s="13" t="e">
        <f ca="1">CalcTable[[#This Row],[ETMult]]*CalcTable[[#This Row],[ETb]]</f>
        <v>#NAME?</v>
      </c>
      <c r="S5154" s="13" t="b">
        <f>INDEX(IRR_LIST,CalcTable[[#This Row],[Day of Week]]+1)</f>
        <v>1</v>
      </c>
      <c r="T5154" s="13">
        <f t="shared" ca="1" si="1614"/>
        <v>27</v>
      </c>
      <c r="U5154" s="13" t="b">
        <f ca="1">IF(CalcTable[[#This Row],[IrrPrecip]]&gt;=IC_MM,FALSE,TRUE)</f>
        <v>0</v>
      </c>
      <c r="V5154" s="13" t="b">
        <f t="shared" si="1615"/>
        <v>1</v>
      </c>
      <c r="W5154" s="13" t="e">
        <f ca="1">IF(AND(IRR_DRIP=FALSE,CalcTable[[#This Row],[IrrHours]]&lt;=0),FALSE,TRUE)</f>
        <v>#NAME?</v>
      </c>
      <c r="X5154" s="13" t="e">
        <f ca="1">AND(CalcTable[[#This Row],[IrrDay]],CalcTable[[#This Row],[IrrRain]],CalcTable[[#This Row],[IrrWarm]],CalcTable[[#This Row],[IrrWindy]])</f>
        <v>#NAME?</v>
      </c>
      <c r="Y5154" s="13" t="e">
        <f t="shared" ca="1" si="1616"/>
        <v>#NAME?</v>
      </c>
      <c r="Z5154" s="13" t="e">
        <f ca="1">CalcTable[[#This Row],[IrrHours]]/5</f>
        <v>#NAME?</v>
      </c>
      <c r="AA5154" s="13" t="e">
        <f ca="1">IF(CalcTable[[#This Row],[IrrFlag]]=FALSE,0,MAX(0,CalcTable[[#This Row],[VolRednWind]]*(FCAP*IRR_TARGET-CalcTable[[#This Row],[IWC]])))</f>
        <v>#NAME?</v>
      </c>
      <c r="AB5154" s="13" t="e">
        <f ca="1">CalcTable[[#This Row],[IWC]]+CalcTable[[#This Row],[Eff Precip]]+CalcTable[[#This Row],[IrrAmt]]-CalcTable[[#This Row],[AET]]</f>
        <v>#NAME?</v>
      </c>
      <c r="AC5154" s="13" t="e">
        <f ca="1">IF(CalcTable[[#This Row],[PWC]]&gt;FCAP,MIN(24*PERC,MIN(SAT,CalcTable[[#This Row],[PWC]])-FCAP),0)</f>
        <v>#NAME?</v>
      </c>
      <c r="AD5154" s="13" t="e">
        <f ca="1">IF(CalcTable[[#This Row],[PWC]]&gt;SAT,CalcTable[[#This Row],[PWC]]-SAT,0)</f>
        <v>#NAME?</v>
      </c>
      <c r="AE5154" s="13" t="e">
        <f ca="1">CalcTable[[#This Row],[PWC]]-CalcTable[[#This Row],[PercAmt]]-CalcTable[[#This Row],[Runoff]]</f>
        <v>#NAME?</v>
      </c>
      <c r="AF5154" s="13" t="e">
        <f ca="1">CalcTable[[#This Row],[IrrAmt]]/1000*CUR_IRR_AREA*10000/IRR_EFF</f>
        <v>#NAME?</v>
      </c>
      <c r="AG5154" s="147"/>
      <c r="AH5154" s="13"/>
      <c r="AI5154" s="50">
        <v>0</v>
      </c>
      <c r="AJ5154" s="50">
        <v>0</v>
      </c>
      <c r="AK5154" s="50">
        <v>0</v>
      </c>
      <c r="AL5154" s="50">
        <v>0</v>
      </c>
      <c r="AM5154" s="50"/>
      <c r="AN5154" s="50"/>
      <c r="AO5154" s="50"/>
      <c r="AP5154" s="50"/>
      <c r="AQ5154" s="50"/>
      <c r="AR5154" s="50"/>
      <c r="AS5154" s="50"/>
      <c r="AT5154" s="50"/>
      <c r="AU5154" s="50"/>
      <c r="AV5154" s="50"/>
      <c r="AW5154" s="50"/>
      <c r="AX5154" s="50">
        <f t="shared" si="1627"/>
        <v>0</v>
      </c>
      <c r="AY5154" s="50"/>
      <c r="AZ5154" s="50">
        <f t="shared" si="1617"/>
        <v>0</v>
      </c>
      <c r="BA5154" s="50">
        <f t="shared" si="1618"/>
        <v>0</v>
      </c>
      <c r="BB5154" s="50">
        <f t="shared" si="1619"/>
        <v>0</v>
      </c>
      <c r="BC5154" s="17">
        <f t="shared" si="1620"/>
        <v>19937</v>
      </c>
      <c r="BD5154" s="50">
        <f t="shared" si="1621"/>
        <v>0</v>
      </c>
      <c r="BE5154" s="50">
        <f t="shared" si="1622"/>
        <v>0</v>
      </c>
      <c r="BF5154" s="50">
        <f t="shared" si="1628"/>
        <v>0</v>
      </c>
      <c r="BG5154" s="50"/>
      <c r="BH5154" s="17">
        <f t="shared" si="1623"/>
        <v>0</v>
      </c>
      <c r="BI5154" s="17">
        <f t="shared" si="1631"/>
        <v>5154</v>
      </c>
      <c r="BJ5154" s="17">
        <f t="shared" si="1629"/>
        <v>5154</v>
      </c>
      <c r="BK5154" s="150">
        <f t="shared" si="1630"/>
        <v>34175</v>
      </c>
      <c r="BL5154" s="50" t="e">
        <f t="shared" ca="1" si="1624"/>
        <v>#NAME?</v>
      </c>
      <c r="BM5154" s="50" t="e">
        <f t="shared" ca="1" si="1625"/>
        <v>#NAME?</v>
      </c>
      <c r="BN5154" s="50" t="e">
        <f t="shared" ca="1" si="1626"/>
        <v>#NAME?</v>
      </c>
    </row>
    <row r="5155" spans="1:66" x14ac:dyDescent="0.35">
      <c r="A5155" s="48">
        <v>34176</v>
      </c>
      <c r="B5155" s="17">
        <v>1993</v>
      </c>
      <c r="C5155" s="17">
        <v>7</v>
      </c>
      <c r="D5155" s="17">
        <v>207</v>
      </c>
      <c r="E5155" s="17">
        <v>26</v>
      </c>
      <c r="F5155" s="17">
        <v>2</v>
      </c>
      <c r="G5155" s="50">
        <v>11.1</v>
      </c>
      <c r="H5155" s="32">
        <v>3.1211342632633308</v>
      </c>
      <c r="I5155" s="50">
        <v>16.833333333333332</v>
      </c>
      <c r="J5155" s="13">
        <v>6.8</v>
      </c>
      <c r="K5155" s="13">
        <f t="shared" si="1612"/>
        <v>6.8</v>
      </c>
      <c r="L5155" s="13">
        <f t="shared" si="1613"/>
        <v>1.3499999999999999</v>
      </c>
      <c r="M5155" s="13" t="e">
        <f ca="1">CalcTable[[#This Row],[IWC]]-AE5154</f>
        <v>#NAME?</v>
      </c>
      <c r="N5155" s="13" t="e">
        <f ca="1">IF(CalcTable[[#This Row],[Day of Year]]&lt;123,FCAP,AE5154)</f>
        <v>#NAME?</v>
      </c>
      <c r="O5155" s="17" t="e">
        <f ca="1">IF(IRR_DRIP,5,COUNTIF('IDET Wind Values'!C5139:G5139,"&lt;="&amp;IRR_MAXWIND))</f>
        <v>#NAME?</v>
      </c>
      <c r="P5155" s="13" t="e">
        <f ca="1">CalcTable[[#This Row],[ET_o]]*KL</f>
        <v>#NAME?</v>
      </c>
      <c r="Q5155" s="13" t="e">
        <f ca="1">IF(WILTPT&lt;=0,1,MAX(0,MIN(1,(CalcTable[[#This Row],[IWC]]-WILTPT)/(MAD-WILTPT))))</f>
        <v>#NAME?</v>
      </c>
      <c r="R5155" s="13" t="e">
        <f ca="1">CalcTable[[#This Row],[ETMult]]*CalcTable[[#This Row],[ETb]]</f>
        <v>#NAME?</v>
      </c>
      <c r="S5155" s="13" t="b">
        <f>INDEX(IRR_LIST,CalcTable[[#This Row],[Day of Week]]+1)</f>
        <v>0</v>
      </c>
      <c r="T5155" s="13">
        <f t="shared" ca="1" si="1614"/>
        <v>13.100000000000001</v>
      </c>
      <c r="U5155" s="13" t="b">
        <f ca="1">IF(CalcTable[[#This Row],[IrrPrecip]]&gt;=IC_MM,FALSE,TRUE)</f>
        <v>0</v>
      </c>
      <c r="V5155" s="13" t="b">
        <f t="shared" si="1615"/>
        <v>1</v>
      </c>
      <c r="W5155" s="13" t="e">
        <f ca="1">IF(AND(IRR_DRIP=FALSE,CalcTable[[#This Row],[IrrHours]]&lt;=0),FALSE,TRUE)</f>
        <v>#NAME?</v>
      </c>
      <c r="X5155" s="13" t="e">
        <f ca="1">AND(CalcTable[[#This Row],[IrrDay]],CalcTable[[#This Row],[IrrRain]],CalcTable[[#This Row],[IrrWarm]],CalcTable[[#This Row],[IrrWindy]])</f>
        <v>#NAME?</v>
      </c>
      <c r="Y5155" s="13" t="e">
        <f t="shared" ca="1" si="1616"/>
        <v>#NAME?</v>
      </c>
      <c r="Z5155" s="13" t="e">
        <f ca="1">CalcTable[[#This Row],[IrrHours]]/5</f>
        <v>#NAME?</v>
      </c>
      <c r="AA5155" s="13" t="e">
        <f ca="1">IF(CalcTable[[#This Row],[IrrFlag]]=FALSE,0,MAX(0,CalcTable[[#This Row],[VolRednWind]]*(FCAP*IRR_TARGET-CalcTable[[#This Row],[IWC]])))</f>
        <v>#NAME?</v>
      </c>
      <c r="AB5155" s="13" t="e">
        <f ca="1">CalcTable[[#This Row],[IWC]]+CalcTable[[#This Row],[Eff Precip]]+CalcTable[[#This Row],[IrrAmt]]-CalcTable[[#This Row],[AET]]</f>
        <v>#NAME?</v>
      </c>
      <c r="AC5155" s="13" t="e">
        <f ca="1">IF(CalcTable[[#This Row],[PWC]]&gt;FCAP,MIN(24*PERC,MIN(SAT,CalcTable[[#This Row],[PWC]])-FCAP),0)</f>
        <v>#NAME?</v>
      </c>
      <c r="AD5155" s="13" t="e">
        <f ca="1">IF(CalcTable[[#This Row],[PWC]]&gt;SAT,CalcTable[[#This Row],[PWC]]-SAT,0)</f>
        <v>#NAME?</v>
      </c>
      <c r="AE5155" s="13" t="e">
        <f ca="1">CalcTable[[#This Row],[PWC]]-CalcTable[[#This Row],[PercAmt]]-CalcTable[[#This Row],[Runoff]]</f>
        <v>#NAME?</v>
      </c>
      <c r="AF5155" s="13" t="e">
        <f ca="1">CalcTable[[#This Row],[IrrAmt]]/1000*CUR_IRR_AREA*10000/IRR_EFF</f>
        <v>#NAME?</v>
      </c>
      <c r="AG5155" s="147"/>
      <c r="AH5155" s="13"/>
      <c r="AI5155" s="50">
        <v>0</v>
      </c>
      <c r="AJ5155" s="50">
        <v>0</v>
      </c>
      <c r="AK5155" s="50">
        <v>0</v>
      </c>
      <c r="AL5155" s="50">
        <v>0</v>
      </c>
      <c r="AM5155" s="50"/>
      <c r="AN5155" s="50"/>
      <c r="AO5155" s="50"/>
      <c r="AP5155" s="50"/>
      <c r="AQ5155" s="50"/>
      <c r="AR5155" s="50"/>
      <c r="AS5155" s="50"/>
      <c r="AT5155" s="50"/>
      <c r="AU5155" s="50"/>
      <c r="AV5155" s="50"/>
      <c r="AW5155" s="50"/>
      <c r="AX5155" s="50">
        <f t="shared" si="1627"/>
        <v>0</v>
      </c>
      <c r="AY5155" s="50"/>
      <c r="AZ5155" s="50">
        <f t="shared" si="1617"/>
        <v>0</v>
      </c>
      <c r="BA5155" s="50">
        <f t="shared" si="1618"/>
        <v>0</v>
      </c>
      <c r="BB5155" s="50">
        <f t="shared" si="1619"/>
        <v>0</v>
      </c>
      <c r="BC5155" s="17">
        <f t="shared" si="1620"/>
        <v>19937</v>
      </c>
      <c r="BD5155" s="50">
        <f t="shared" si="1621"/>
        <v>0</v>
      </c>
      <c r="BE5155" s="50">
        <f t="shared" si="1622"/>
        <v>0</v>
      </c>
      <c r="BF5155" s="50">
        <f t="shared" si="1628"/>
        <v>0</v>
      </c>
      <c r="BG5155" s="50"/>
      <c r="BH5155" s="17">
        <f t="shared" si="1623"/>
        <v>0</v>
      </c>
      <c r="BI5155" s="17">
        <f t="shared" si="1631"/>
        <v>5155</v>
      </c>
      <c r="BJ5155" s="17">
        <f t="shared" si="1629"/>
        <v>5155</v>
      </c>
      <c r="BK5155" s="150">
        <f t="shared" si="1630"/>
        <v>34176</v>
      </c>
      <c r="BL5155" s="50" t="e">
        <f t="shared" ca="1" si="1624"/>
        <v>#NAME?</v>
      </c>
      <c r="BM5155" s="50" t="e">
        <f t="shared" ca="1" si="1625"/>
        <v>#NAME?</v>
      </c>
      <c r="BN5155" s="50" t="e">
        <f t="shared" ca="1" si="1626"/>
        <v>#NAME?</v>
      </c>
    </row>
    <row r="5156" spans="1:66" x14ac:dyDescent="0.35">
      <c r="A5156" s="48">
        <v>34177</v>
      </c>
      <c r="B5156" s="17">
        <v>1993</v>
      </c>
      <c r="C5156" s="17">
        <v>7</v>
      </c>
      <c r="D5156" s="17">
        <v>208</v>
      </c>
      <c r="E5156" s="17">
        <v>27</v>
      </c>
      <c r="F5156" s="17">
        <v>3</v>
      </c>
      <c r="G5156" s="50">
        <v>6.6</v>
      </c>
      <c r="H5156" s="32">
        <v>3.3608038623263559</v>
      </c>
      <c r="I5156" s="50">
        <v>4.5</v>
      </c>
      <c r="J5156" s="13">
        <v>0.2</v>
      </c>
      <c r="K5156" s="13">
        <f t="shared" si="1612"/>
        <v>0.2</v>
      </c>
      <c r="L5156" s="13">
        <f t="shared" si="1613"/>
        <v>0</v>
      </c>
      <c r="M5156" s="13" t="e">
        <f ca="1">CalcTable[[#This Row],[IWC]]-AE5155</f>
        <v>#NAME?</v>
      </c>
      <c r="N5156" s="13" t="e">
        <f ca="1">IF(CalcTable[[#This Row],[Day of Year]]&lt;123,FCAP,AE5155)</f>
        <v>#NAME?</v>
      </c>
      <c r="O5156" s="17" t="e">
        <f ca="1">IF(IRR_DRIP,5,COUNTIF('IDET Wind Values'!C5140:G5140,"&lt;="&amp;IRR_MAXWIND))</f>
        <v>#NAME?</v>
      </c>
      <c r="P5156" s="13" t="e">
        <f ca="1">CalcTable[[#This Row],[ET_o]]*KL</f>
        <v>#NAME?</v>
      </c>
      <c r="Q5156" s="13" t="e">
        <f ca="1">IF(WILTPT&lt;=0,1,MAX(0,MIN(1,(CalcTable[[#This Row],[IWC]]-WILTPT)/(MAD-WILTPT))))</f>
        <v>#NAME?</v>
      </c>
      <c r="R5156" s="13" t="e">
        <f ca="1">CalcTable[[#This Row],[ETMult]]*CalcTable[[#This Row],[ETb]]</f>
        <v>#NAME?</v>
      </c>
      <c r="S5156" s="13" t="b">
        <f>INDEX(IRR_LIST,CalcTable[[#This Row],[Day of Week]]+1)</f>
        <v>1</v>
      </c>
      <c r="T5156" s="13">
        <f t="shared" ca="1" si="1614"/>
        <v>9.6</v>
      </c>
      <c r="U5156" s="13" t="b">
        <f ca="1">IF(CalcTable[[#This Row],[IrrPrecip]]&gt;=IC_MM,FALSE,TRUE)</f>
        <v>1</v>
      </c>
      <c r="V5156" s="13" t="b">
        <f t="shared" si="1615"/>
        <v>1</v>
      </c>
      <c r="W5156" s="13" t="e">
        <f ca="1">IF(AND(IRR_DRIP=FALSE,CalcTable[[#This Row],[IrrHours]]&lt;=0),FALSE,TRUE)</f>
        <v>#NAME?</v>
      </c>
      <c r="X5156" s="13" t="e">
        <f ca="1">AND(CalcTable[[#This Row],[IrrDay]],CalcTable[[#This Row],[IrrRain]],CalcTable[[#This Row],[IrrWarm]],CalcTable[[#This Row],[IrrWindy]])</f>
        <v>#NAME?</v>
      </c>
      <c r="Y5156" s="13" t="e">
        <f t="shared" ca="1" si="1616"/>
        <v>#NAME?</v>
      </c>
      <c r="Z5156" s="13" t="e">
        <f ca="1">CalcTable[[#This Row],[IrrHours]]/5</f>
        <v>#NAME?</v>
      </c>
      <c r="AA5156" s="13" t="e">
        <f ca="1">IF(CalcTable[[#This Row],[IrrFlag]]=FALSE,0,MAX(0,CalcTable[[#This Row],[VolRednWind]]*(FCAP*IRR_TARGET-CalcTable[[#This Row],[IWC]])))</f>
        <v>#NAME?</v>
      </c>
      <c r="AB5156" s="13" t="e">
        <f ca="1">CalcTable[[#This Row],[IWC]]+CalcTable[[#This Row],[Eff Precip]]+CalcTable[[#This Row],[IrrAmt]]-CalcTable[[#This Row],[AET]]</f>
        <v>#NAME?</v>
      </c>
      <c r="AC5156" s="13" t="e">
        <f ca="1">IF(CalcTable[[#This Row],[PWC]]&gt;FCAP,MIN(24*PERC,MIN(SAT,CalcTable[[#This Row],[PWC]])-FCAP),0)</f>
        <v>#NAME?</v>
      </c>
      <c r="AD5156" s="13" t="e">
        <f ca="1">IF(CalcTable[[#This Row],[PWC]]&gt;SAT,CalcTable[[#This Row],[PWC]]-SAT,0)</f>
        <v>#NAME?</v>
      </c>
      <c r="AE5156" s="13" t="e">
        <f ca="1">CalcTable[[#This Row],[PWC]]-CalcTable[[#This Row],[PercAmt]]-CalcTable[[#This Row],[Runoff]]</f>
        <v>#NAME?</v>
      </c>
      <c r="AF5156" s="13" t="e">
        <f ca="1">CalcTable[[#This Row],[IrrAmt]]/1000*CUR_IRR_AREA*10000/IRR_EFF</f>
        <v>#NAME?</v>
      </c>
      <c r="AG5156" s="147"/>
      <c r="AH5156" s="13"/>
      <c r="AI5156" s="50">
        <v>6.209011792964688</v>
      </c>
      <c r="AJ5156" s="50">
        <v>9.6170117929646892</v>
      </c>
      <c r="AK5156" s="50">
        <v>0</v>
      </c>
      <c r="AL5156" s="50">
        <v>0</v>
      </c>
      <c r="AM5156" s="50"/>
      <c r="AN5156" s="50"/>
      <c r="AO5156" s="50"/>
      <c r="AP5156" s="50"/>
      <c r="AQ5156" s="50"/>
      <c r="AR5156" s="50"/>
      <c r="AS5156" s="50"/>
      <c r="AT5156" s="50"/>
      <c r="AU5156" s="50"/>
      <c r="AV5156" s="50"/>
      <c r="AW5156" s="50"/>
      <c r="AX5156" s="50">
        <f t="shared" si="1627"/>
        <v>15.826023585929377</v>
      </c>
      <c r="AY5156" s="50"/>
      <c r="AZ5156" s="50">
        <f t="shared" si="1617"/>
        <v>373.16451889044635</v>
      </c>
      <c r="BA5156" s="50">
        <f t="shared" si="1618"/>
        <v>605.55478565846101</v>
      </c>
      <c r="BB5156" s="50">
        <f t="shared" si="1619"/>
        <v>626.76895704144476</v>
      </c>
      <c r="BC5156" s="17">
        <f t="shared" si="1620"/>
        <v>19937</v>
      </c>
      <c r="BD5156" s="50">
        <f t="shared" si="1621"/>
        <v>15.826023585929377</v>
      </c>
      <c r="BE5156" s="50">
        <f t="shared" si="1622"/>
        <v>373.16451889044635</v>
      </c>
      <c r="BF5156" s="50">
        <f t="shared" si="1628"/>
        <v>610.37835868820719</v>
      </c>
      <c r="BG5156" s="50"/>
      <c r="BH5156" s="17">
        <f t="shared" si="1623"/>
        <v>0</v>
      </c>
      <c r="BI5156" s="17">
        <f t="shared" si="1631"/>
        <v>5156</v>
      </c>
      <c r="BJ5156" s="17">
        <f t="shared" si="1629"/>
        <v>5156</v>
      </c>
      <c r="BK5156" s="150">
        <f t="shared" si="1630"/>
        <v>34177</v>
      </c>
      <c r="BL5156" s="50" t="e">
        <f t="shared" ca="1" si="1624"/>
        <v>#NAME?</v>
      </c>
      <c r="BM5156" s="50" t="e">
        <f t="shared" ca="1" si="1625"/>
        <v>#NAME?</v>
      </c>
      <c r="BN5156" s="50" t="e">
        <f t="shared" ca="1" si="1626"/>
        <v>#NAME?</v>
      </c>
    </row>
    <row r="5157" spans="1:66" x14ac:dyDescent="0.35">
      <c r="A5157" s="48">
        <v>34178</v>
      </c>
      <c r="B5157" s="17">
        <v>1993</v>
      </c>
      <c r="C5157" s="17">
        <v>7</v>
      </c>
      <c r="D5157" s="17">
        <v>209</v>
      </c>
      <c r="E5157" s="17">
        <v>28</v>
      </c>
      <c r="F5157" s="17">
        <v>4</v>
      </c>
      <c r="G5157" s="50">
        <v>9.6999999999999993</v>
      </c>
      <c r="H5157" s="32">
        <v>4.2115669537815652</v>
      </c>
      <c r="I5157" s="50">
        <v>2.3333333333333335</v>
      </c>
      <c r="J5157" s="13">
        <v>0</v>
      </c>
      <c r="K5157" s="13">
        <f t="shared" si="1612"/>
        <v>0</v>
      </c>
      <c r="L5157" s="13">
        <f t="shared" si="1613"/>
        <v>0</v>
      </c>
      <c r="M5157" s="13" t="e">
        <f ca="1">CalcTable[[#This Row],[IWC]]-AE5156</f>
        <v>#NAME?</v>
      </c>
      <c r="N5157" s="13" t="e">
        <f ca="1">IF(CalcTable[[#This Row],[Day of Year]]&lt;123,FCAP,AE5156)</f>
        <v>#NAME?</v>
      </c>
      <c r="O5157" s="17" t="e">
        <f ca="1">IF(IRR_DRIP,5,COUNTIF('IDET Wind Values'!C5141:G5141,"&lt;="&amp;IRR_MAXWIND))</f>
        <v>#NAME?</v>
      </c>
      <c r="P5157" s="13" t="e">
        <f ca="1">CalcTable[[#This Row],[ET_o]]*KL</f>
        <v>#NAME?</v>
      </c>
      <c r="Q5157" s="13" t="e">
        <f ca="1">IF(WILTPT&lt;=0,1,MAX(0,MIN(1,(CalcTable[[#This Row],[IWC]]-WILTPT)/(MAD-WILTPT))))</f>
        <v>#NAME?</v>
      </c>
      <c r="R5157" s="13" t="e">
        <f ca="1">CalcTable[[#This Row],[ETMult]]*CalcTable[[#This Row],[ETb]]</f>
        <v>#NAME?</v>
      </c>
      <c r="S5157" s="13" t="b">
        <f>INDEX(IRR_LIST,CalcTable[[#This Row],[Day of Week]]+1)</f>
        <v>0</v>
      </c>
      <c r="T5157" s="13">
        <f t="shared" ca="1" si="1614"/>
        <v>7</v>
      </c>
      <c r="U5157" s="13" t="b">
        <f ca="1">IF(CalcTable[[#This Row],[IrrPrecip]]&gt;=IC_MM,FALSE,TRUE)</f>
        <v>1</v>
      </c>
      <c r="V5157" s="13" t="b">
        <f t="shared" si="1615"/>
        <v>1</v>
      </c>
      <c r="W5157" s="13" t="e">
        <f ca="1">IF(AND(IRR_DRIP=FALSE,CalcTable[[#This Row],[IrrHours]]&lt;=0),FALSE,TRUE)</f>
        <v>#NAME?</v>
      </c>
      <c r="X5157" s="13" t="e">
        <f ca="1">AND(CalcTable[[#This Row],[IrrDay]],CalcTable[[#This Row],[IrrRain]],CalcTable[[#This Row],[IrrWarm]],CalcTable[[#This Row],[IrrWindy]])</f>
        <v>#NAME?</v>
      </c>
      <c r="Y5157" s="13" t="e">
        <f t="shared" ca="1" si="1616"/>
        <v>#NAME?</v>
      </c>
      <c r="Z5157" s="13" t="e">
        <f ca="1">CalcTable[[#This Row],[IrrHours]]/5</f>
        <v>#NAME?</v>
      </c>
      <c r="AA5157" s="13" t="e">
        <f ca="1">IF(CalcTable[[#This Row],[IrrFlag]]=FALSE,0,MAX(0,CalcTable[[#This Row],[VolRednWind]]*(FCAP*IRR_TARGET-CalcTable[[#This Row],[IWC]])))</f>
        <v>#NAME?</v>
      </c>
      <c r="AB5157" s="13" t="e">
        <f ca="1">CalcTable[[#This Row],[IWC]]+CalcTable[[#This Row],[Eff Precip]]+CalcTable[[#This Row],[IrrAmt]]-CalcTable[[#This Row],[AET]]</f>
        <v>#NAME?</v>
      </c>
      <c r="AC5157" s="13" t="e">
        <f ca="1">IF(CalcTable[[#This Row],[PWC]]&gt;FCAP,MIN(24*PERC,MIN(SAT,CalcTable[[#This Row],[PWC]])-FCAP),0)</f>
        <v>#NAME?</v>
      </c>
      <c r="AD5157" s="13" t="e">
        <f ca="1">IF(CalcTable[[#This Row],[PWC]]&gt;SAT,CalcTable[[#This Row],[PWC]]-SAT,0)</f>
        <v>#NAME?</v>
      </c>
      <c r="AE5157" s="13" t="e">
        <f ca="1">CalcTable[[#This Row],[PWC]]-CalcTable[[#This Row],[PercAmt]]-CalcTable[[#This Row],[Runoff]]</f>
        <v>#NAME?</v>
      </c>
      <c r="AF5157" s="13" t="e">
        <f ca="1">CalcTable[[#This Row],[IrrAmt]]/1000*CUR_IRR_AREA*10000/IRR_EFF</f>
        <v>#NAME?</v>
      </c>
      <c r="AG5157" s="147"/>
      <c r="AH5157" s="13"/>
      <c r="AI5157" s="50">
        <v>0</v>
      </c>
      <c r="AJ5157" s="50">
        <v>0</v>
      </c>
      <c r="AK5157" s="50">
        <v>1.3375902780360649</v>
      </c>
      <c r="AL5157" s="50">
        <v>6.0399513901803203</v>
      </c>
      <c r="AM5157" s="50"/>
      <c r="AN5157" s="50"/>
      <c r="AO5157" s="50"/>
      <c r="AP5157" s="50"/>
      <c r="AQ5157" s="50"/>
      <c r="AR5157" s="50"/>
      <c r="AS5157" s="50"/>
      <c r="AT5157" s="50"/>
      <c r="AU5157" s="50"/>
      <c r="AV5157" s="50"/>
      <c r="AW5157" s="50"/>
      <c r="AX5157" s="50">
        <f t="shared" si="1627"/>
        <v>7.3775416682163852</v>
      </c>
      <c r="AY5157" s="50"/>
      <c r="AZ5157" s="50">
        <f t="shared" si="1617"/>
        <v>196.78989818981836</v>
      </c>
      <c r="BA5157" s="50">
        <f t="shared" si="1618"/>
        <v>302.99397022876798</v>
      </c>
      <c r="BB5157" s="50">
        <f t="shared" si="1619"/>
        <v>312.36491776161648</v>
      </c>
      <c r="BC5157" s="17">
        <f t="shared" si="1620"/>
        <v>19937</v>
      </c>
      <c r="BD5157" s="50">
        <f t="shared" si="1621"/>
        <v>7.3775416682163852</v>
      </c>
      <c r="BE5157" s="50">
        <f t="shared" si="1622"/>
        <v>196.78989818981836</v>
      </c>
      <c r="BF5157" s="50">
        <f t="shared" si="1628"/>
        <v>321.88562680254302</v>
      </c>
      <c r="BG5157" s="50"/>
      <c r="BH5157" s="17">
        <f t="shared" si="1623"/>
        <v>0</v>
      </c>
      <c r="BI5157" s="17">
        <f t="shared" si="1631"/>
        <v>5157</v>
      </c>
      <c r="BJ5157" s="17">
        <f t="shared" si="1629"/>
        <v>5157</v>
      </c>
      <c r="BK5157" s="150">
        <f t="shared" si="1630"/>
        <v>34178</v>
      </c>
      <c r="BL5157" s="50" t="e">
        <f t="shared" ca="1" si="1624"/>
        <v>#NAME?</v>
      </c>
      <c r="BM5157" s="50" t="e">
        <f t="shared" ca="1" si="1625"/>
        <v>#NAME?</v>
      </c>
      <c r="BN5157" s="50" t="e">
        <f t="shared" ca="1" si="1626"/>
        <v>#NAME?</v>
      </c>
    </row>
    <row r="5158" spans="1:66" x14ac:dyDescent="0.35">
      <c r="A5158" s="48">
        <v>34179</v>
      </c>
      <c r="B5158" s="17">
        <v>1993</v>
      </c>
      <c r="C5158" s="17">
        <v>7</v>
      </c>
      <c r="D5158" s="17">
        <v>210</v>
      </c>
      <c r="E5158" s="17">
        <v>29</v>
      </c>
      <c r="F5158" s="17">
        <v>5</v>
      </c>
      <c r="G5158" s="50">
        <v>13.8</v>
      </c>
      <c r="H5158" s="32">
        <v>5.3010192748607405</v>
      </c>
      <c r="I5158" s="50">
        <v>9.1666666666666661</v>
      </c>
      <c r="J5158" s="13">
        <v>0</v>
      </c>
      <c r="K5158" s="13">
        <f t="shared" si="1612"/>
        <v>0</v>
      </c>
      <c r="L5158" s="13">
        <f t="shared" si="1613"/>
        <v>0</v>
      </c>
      <c r="M5158" s="13" t="e">
        <f ca="1">CalcTable[[#This Row],[IWC]]-AE5157</f>
        <v>#NAME?</v>
      </c>
      <c r="N5158" s="13" t="e">
        <f ca="1">IF(CalcTable[[#This Row],[Day of Year]]&lt;123,FCAP,AE5157)</f>
        <v>#NAME?</v>
      </c>
      <c r="O5158" s="17" t="e">
        <f ca="1">IF(IRR_DRIP,5,COUNTIF('IDET Wind Values'!C5142:G5142,"&lt;="&amp;IRR_MAXWIND))</f>
        <v>#NAME?</v>
      </c>
      <c r="P5158" s="13" t="e">
        <f ca="1">CalcTable[[#This Row],[ET_o]]*KL</f>
        <v>#NAME?</v>
      </c>
      <c r="Q5158" s="13" t="e">
        <f ca="1">IF(WILTPT&lt;=0,1,MAX(0,MIN(1,(CalcTable[[#This Row],[IWC]]-WILTPT)/(MAD-WILTPT))))</f>
        <v>#NAME?</v>
      </c>
      <c r="R5158" s="13" t="e">
        <f ca="1">CalcTable[[#This Row],[ETMult]]*CalcTable[[#This Row],[ETb]]</f>
        <v>#NAME?</v>
      </c>
      <c r="S5158" s="13" t="b">
        <f>INDEX(IRR_LIST,CalcTable[[#This Row],[Day of Week]]+1)</f>
        <v>1</v>
      </c>
      <c r="T5158" s="13">
        <f t="shared" ca="1" si="1614"/>
        <v>0.2</v>
      </c>
      <c r="U5158" s="13" t="b">
        <f ca="1">IF(CalcTable[[#This Row],[IrrPrecip]]&gt;=IC_MM,FALSE,TRUE)</f>
        <v>1</v>
      </c>
      <c r="V5158" s="13" t="b">
        <f t="shared" si="1615"/>
        <v>1</v>
      </c>
      <c r="W5158" s="13" t="e">
        <f ca="1">IF(AND(IRR_DRIP=FALSE,CalcTable[[#This Row],[IrrHours]]&lt;=0),FALSE,TRUE)</f>
        <v>#NAME?</v>
      </c>
      <c r="X5158" s="13" t="e">
        <f ca="1">AND(CalcTable[[#This Row],[IrrDay]],CalcTable[[#This Row],[IrrRain]],CalcTable[[#This Row],[IrrWarm]],CalcTable[[#This Row],[IrrWindy]])</f>
        <v>#NAME?</v>
      </c>
      <c r="Y5158" s="13" t="e">
        <f t="shared" ca="1" si="1616"/>
        <v>#NAME?</v>
      </c>
      <c r="Z5158" s="13" t="e">
        <f ca="1">CalcTable[[#This Row],[IrrHours]]/5</f>
        <v>#NAME?</v>
      </c>
      <c r="AA5158" s="13" t="e">
        <f ca="1">IF(CalcTable[[#This Row],[IrrFlag]]=FALSE,0,MAX(0,CalcTable[[#This Row],[VolRednWind]]*(FCAP*IRR_TARGET-CalcTable[[#This Row],[IWC]])))</f>
        <v>#NAME?</v>
      </c>
      <c r="AB5158" s="13" t="e">
        <f ca="1">CalcTable[[#This Row],[IWC]]+CalcTable[[#This Row],[Eff Precip]]+CalcTable[[#This Row],[IrrAmt]]-CalcTable[[#This Row],[AET]]</f>
        <v>#NAME?</v>
      </c>
      <c r="AC5158" s="13" t="e">
        <f ca="1">IF(CalcTable[[#This Row],[PWC]]&gt;FCAP,MIN(24*PERC,MIN(SAT,CalcTable[[#This Row],[PWC]])-FCAP),0)</f>
        <v>#NAME?</v>
      </c>
      <c r="AD5158" s="13" t="e">
        <f ca="1">IF(CalcTable[[#This Row],[PWC]]&gt;SAT,CalcTable[[#This Row],[PWC]]-SAT,0)</f>
        <v>#NAME?</v>
      </c>
      <c r="AE5158" s="13" t="e">
        <f ca="1">CalcTable[[#This Row],[PWC]]-CalcTable[[#This Row],[PercAmt]]-CalcTable[[#This Row],[Runoff]]</f>
        <v>#NAME?</v>
      </c>
      <c r="AF5158" s="13" t="e">
        <f ca="1">CalcTable[[#This Row],[IrrAmt]]/1000*CUR_IRR_AREA*10000/IRR_EFF</f>
        <v>#NAME?</v>
      </c>
      <c r="AG5158" s="147"/>
      <c r="AH5158" s="13"/>
      <c r="AI5158" s="50">
        <v>3.8136581205882578</v>
      </c>
      <c r="AJ5158" s="50">
        <v>5.8584581205882582</v>
      </c>
      <c r="AK5158" s="50">
        <v>0</v>
      </c>
      <c r="AL5158" s="50">
        <v>0</v>
      </c>
      <c r="AM5158" s="50"/>
      <c r="AN5158" s="50"/>
      <c r="AO5158" s="50"/>
      <c r="AP5158" s="50"/>
      <c r="AQ5158" s="50"/>
      <c r="AR5158" s="50"/>
      <c r="AS5158" s="50"/>
      <c r="AT5158" s="50"/>
      <c r="AU5158" s="50"/>
      <c r="AV5158" s="50"/>
      <c r="AW5158" s="50"/>
      <c r="AX5158" s="50">
        <f t="shared" si="1627"/>
        <v>9.672116241176516</v>
      </c>
      <c r="AY5158" s="50"/>
      <c r="AZ5158" s="50">
        <f t="shared" si="1617"/>
        <v>227.78175730588336</v>
      </c>
      <c r="BA5158" s="50">
        <f t="shared" si="1618"/>
        <v>369.59600171071054</v>
      </c>
      <c r="BB5158" s="50">
        <f t="shared" si="1619"/>
        <v>382.54101951734708</v>
      </c>
      <c r="BC5158" s="17">
        <f t="shared" si="1620"/>
        <v>19937</v>
      </c>
      <c r="BD5158" s="50">
        <f t="shared" si="1621"/>
        <v>9.672116241176516</v>
      </c>
      <c r="BE5158" s="50">
        <f t="shared" si="1622"/>
        <v>227.78175730588336</v>
      </c>
      <c r="BF5158" s="50">
        <f t="shared" si="1628"/>
        <v>372.57844228298126</v>
      </c>
      <c r="BG5158" s="50"/>
      <c r="BH5158" s="17">
        <f t="shared" si="1623"/>
        <v>0</v>
      </c>
      <c r="BI5158" s="17">
        <f t="shared" si="1631"/>
        <v>5158</v>
      </c>
      <c r="BJ5158" s="17">
        <f t="shared" si="1629"/>
        <v>5158</v>
      </c>
      <c r="BK5158" s="150">
        <f t="shared" si="1630"/>
        <v>34179</v>
      </c>
      <c r="BL5158" s="50" t="e">
        <f t="shared" ca="1" si="1624"/>
        <v>#NAME?</v>
      </c>
      <c r="BM5158" s="50" t="e">
        <f t="shared" ca="1" si="1625"/>
        <v>#NAME?</v>
      </c>
      <c r="BN5158" s="50" t="e">
        <f t="shared" ca="1" si="1626"/>
        <v>#NAME?</v>
      </c>
    </row>
    <row r="5159" spans="1:66" x14ac:dyDescent="0.35">
      <c r="A5159" s="48">
        <v>34180</v>
      </c>
      <c r="B5159" s="17">
        <v>1993</v>
      </c>
      <c r="C5159" s="17">
        <v>7</v>
      </c>
      <c r="D5159" s="17">
        <v>211</v>
      </c>
      <c r="E5159" s="17">
        <v>30</v>
      </c>
      <c r="F5159" s="17">
        <v>6</v>
      </c>
      <c r="G5159" s="50">
        <v>7.6</v>
      </c>
      <c r="H5159" s="32">
        <v>5.2101399475588694</v>
      </c>
      <c r="I5159" s="50">
        <v>13.5</v>
      </c>
      <c r="J5159" s="13">
        <v>4</v>
      </c>
      <c r="K5159" s="13">
        <f t="shared" si="1612"/>
        <v>4</v>
      </c>
      <c r="L5159" s="13">
        <f t="shared" si="1613"/>
        <v>0</v>
      </c>
      <c r="M5159" s="13" t="e">
        <f ca="1">CalcTable[[#This Row],[IWC]]-AE5158</f>
        <v>#NAME?</v>
      </c>
      <c r="N5159" s="13" t="e">
        <f ca="1">IF(CalcTable[[#This Row],[Day of Year]]&lt;123,FCAP,AE5158)</f>
        <v>#NAME?</v>
      </c>
      <c r="O5159" s="17" t="e">
        <f ca="1">IF(IRR_DRIP,5,COUNTIF('IDET Wind Values'!C5143:G5143,"&lt;="&amp;IRR_MAXWIND))</f>
        <v>#NAME?</v>
      </c>
      <c r="P5159" s="13" t="e">
        <f ca="1">CalcTable[[#This Row],[ET_o]]*KL</f>
        <v>#NAME?</v>
      </c>
      <c r="Q5159" s="13" t="e">
        <f ca="1">IF(WILTPT&lt;=0,1,MAX(0,MIN(1,(CalcTable[[#This Row],[IWC]]-WILTPT)/(MAD-WILTPT))))</f>
        <v>#NAME?</v>
      </c>
      <c r="R5159" s="13" t="e">
        <f ca="1">CalcTable[[#This Row],[ETMult]]*CalcTable[[#This Row],[ETb]]</f>
        <v>#NAME?</v>
      </c>
      <c r="S5159" s="13" t="b">
        <f>INDEX(IRR_LIST,CalcTable[[#This Row],[Day of Week]]+1)</f>
        <v>0</v>
      </c>
      <c r="T5159" s="13">
        <f t="shared" ca="1" si="1614"/>
        <v>0</v>
      </c>
      <c r="U5159" s="13" t="b">
        <f ca="1">IF(CalcTable[[#This Row],[IrrPrecip]]&gt;=IC_MM,FALSE,TRUE)</f>
        <v>1</v>
      </c>
      <c r="V5159" s="13" t="b">
        <f t="shared" si="1615"/>
        <v>1</v>
      </c>
      <c r="W5159" s="13" t="e">
        <f ca="1">IF(AND(IRR_DRIP=FALSE,CalcTable[[#This Row],[IrrHours]]&lt;=0),FALSE,TRUE)</f>
        <v>#NAME?</v>
      </c>
      <c r="X5159" s="13" t="e">
        <f ca="1">AND(CalcTable[[#This Row],[IrrDay]],CalcTable[[#This Row],[IrrRain]],CalcTable[[#This Row],[IrrWarm]],CalcTable[[#This Row],[IrrWindy]])</f>
        <v>#NAME?</v>
      </c>
      <c r="Y5159" s="13" t="e">
        <f t="shared" ca="1" si="1616"/>
        <v>#NAME?</v>
      </c>
      <c r="Z5159" s="13" t="e">
        <f ca="1">CalcTable[[#This Row],[IrrHours]]/5</f>
        <v>#NAME?</v>
      </c>
      <c r="AA5159" s="13" t="e">
        <f ca="1">IF(CalcTable[[#This Row],[IrrFlag]]=FALSE,0,MAX(0,CalcTable[[#This Row],[VolRednWind]]*(FCAP*IRR_TARGET-CalcTable[[#This Row],[IWC]])))</f>
        <v>#NAME?</v>
      </c>
      <c r="AB5159" s="13" t="e">
        <f ca="1">CalcTable[[#This Row],[IWC]]+CalcTable[[#This Row],[Eff Precip]]+CalcTable[[#This Row],[IrrAmt]]-CalcTable[[#This Row],[AET]]</f>
        <v>#NAME?</v>
      </c>
      <c r="AC5159" s="13" t="e">
        <f ca="1">IF(CalcTable[[#This Row],[PWC]]&gt;FCAP,MIN(24*PERC,MIN(SAT,CalcTable[[#This Row],[PWC]])-FCAP),0)</f>
        <v>#NAME?</v>
      </c>
      <c r="AD5159" s="13" t="e">
        <f ca="1">IF(CalcTable[[#This Row],[PWC]]&gt;SAT,CalcTable[[#This Row],[PWC]]-SAT,0)</f>
        <v>#NAME?</v>
      </c>
      <c r="AE5159" s="13" t="e">
        <f ca="1">CalcTable[[#This Row],[PWC]]-CalcTable[[#This Row],[PercAmt]]-CalcTable[[#This Row],[Runoff]]</f>
        <v>#NAME?</v>
      </c>
      <c r="AF5159" s="13" t="e">
        <f ca="1">CalcTable[[#This Row],[IrrAmt]]/1000*CUR_IRR_AREA*10000/IRR_EFF</f>
        <v>#NAME?</v>
      </c>
      <c r="AG5159" s="147"/>
      <c r="AH5159" s="13"/>
      <c r="AI5159" s="50">
        <v>0</v>
      </c>
      <c r="AJ5159" s="50">
        <v>0</v>
      </c>
      <c r="AK5159" s="50">
        <v>0</v>
      </c>
      <c r="AL5159" s="50">
        <v>5.2319224257532682</v>
      </c>
      <c r="AM5159" s="50"/>
      <c r="AN5159" s="50"/>
      <c r="AO5159" s="50"/>
      <c r="AP5159" s="50"/>
      <c r="AQ5159" s="50"/>
      <c r="AR5159" s="50"/>
      <c r="AS5159" s="50"/>
      <c r="AT5159" s="50"/>
      <c r="AU5159" s="50"/>
      <c r="AV5159" s="50"/>
      <c r="AW5159" s="50"/>
      <c r="AX5159" s="50">
        <f t="shared" si="1627"/>
        <v>5.2319224257532682</v>
      </c>
      <c r="AY5159" s="50"/>
      <c r="AZ5159" s="50">
        <f t="shared" si="1617"/>
        <v>153.46972448876255</v>
      </c>
      <c r="BA5159" s="50">
        <f t="shared" si="1618"/>
        <v>236.2946551652376</v>
      </c>
      <c r="BB5159" s="50">
        <f t="shared" si="1619"/>
        <v>243.60273728375012</v>
      </c>
      <c r="BC5159" s="17">
        <f t="shared" si="1620"/>
        <v>19937</v>
      </c>
      <c r="BD5159" s="50">
        <f t="shared" si="1621"/>
        <v>5.2319224257532682</v>
      </c>
      <c r="BE5159" s="50">
        <f t="shared" si="1622"/>
        <v>153.46972448876255</v>
      </c>
      <c r="BF5159" s="50">
        <f t="shared" si="1628"/>
        <v>251.02761329054232</v>
      </c>
      <c r="BG5159" s="50"/>
      <c r="BH5159" s="17">
        <f t="shared" si="1623"/>
        <v>0</v>
      </c>
      <c r="BI5159" s="17">
        <f t="shared" si="1631"/>
        <v>5159</v>
      </c>
      <c r="BJ5159" s="17">
        <f t="shared" si="1629"/>
        <v>5159</v>
      </c>
      <c r="BK5159" s="150">
        <f t="shared" si="1630"/>
        <v>34180</v>
      </c>
      <c r="BL5159" s="50" t="e">
        <f t="shared" ca="1" si="1624"/>
        <v>#NAME?</v>
      </c>
      <c r="BM5159" s="50" t="e">
        <f t="shared" ca="1" si="1625"/>
        <v>#NAME?</v>
      </c>
      <c r="BN5159" s="50" t="e">
        <f t="shared" ca="1" si="1626"/>
        <v>#NAME?</v>
      </c>
    </row>
    <row r="5160" spans="1:66" x14ac:dyDescent="0.35">
      <c r="A5160" s="48">
        <v>34181</v>
      </c>
      <c r="B5160" s="17">
        <v>1993</v>
      </c>
      <c r="C5160" s="17">
        <v>7</v>
      </c>
      <c r="D5160" s="17">
        <v>212</v>
      </c>
      <c r="E5160" s="17">
        <v>31</v>
      </c>
      <c r="F5160" s="17">
        <v>7</v>
      </c>
      <c r="G5160" s="50">
        <v>11.3</v>
      </c>
      <c r="H5160" s="32">
        <v>5.0151499143994913</v>
      </c>
      <c r="I5160" s="50">
        <v>14.5</v>
      </c>
      <c r="J5160" s="13">
        <v>0</v>
      </c>
      <c r="K5160" s="13">
        <f t="shared" si="1612"/>
        <v>0</v>
      </c>
      <c r="L5160" s="13">
        <f t="shared" si="1613"/>
        <v>0</v>
      </c>
      <c r="M5160" s="13" t="e">
        <f ca="1">CalcTable[[#This Row],[IWC]]-AE5159</f>
        <v>#NAME?</v>
      </c>
      <c r="N5160" s="13" t="e">
        <f ca="1">IF(CalcTable[[#This Row],[Day of Year]]&lt;123,FCAP,AE5159)</f>
        <v>#NAME?</v>
      </c>
      <c r="O5160" s="17" t="e">
        <f ca="1">IF(IRR_DRIP,5,COUNTIF('IDET Wind Values'!C5144:G5144,"&lt;="&amp;IRR_MAXWIND))</f>
        <v>#NAME?</v>
      </c>
      <c r="P5160" s="13" t="e">
        <f ca="1">CalcTable[[#This Row],[ET_o]]*KL</f>
        <v>#NAME?</v>
      </c>
      <c r="Q5160" s="13" t="e">
        <f ca="1">IF(WILTPT&lt;=0,1,MAX(0,MIN(1,(CalcTable[[#This Row],[IWC]]-WILTPT)/(MAD-WILTPT))))</f>
        <v>#NAME?</v>
      </c>
      <c r="R5160" s="13" t="e">
        <f ca="1">CalcTable[[#This Row],[ETMult]]*CalcTable[[#This Row],[ETb]]</f>
        <v>#NAME?</v>
      </c>
      <c r="S5160" s="13" t="b">
        <f>INDEX(IRR_LIST,CalcTable[[#This Row],[Day of Week]]+1)</f>
        <v>0</v>
      </c>
      <c r="T5160" s="13">
        <f t="shared" ca="1" si="1614"/>
        <v>4</v>
      </c>
      <c r="U5160" s="13" t="b">
        <f ca="1">IF(CalcTable[[#This Row],[IrrPrecip]]&gt;=IC_MM,FALSE,TRUE)</f>
        <v>1</v>
      </c>
      <c r="V5160" s="13" t="b">
        <f t="shared" si="1615"/>
        <v>1</v>
      </c>
      <c r="W5160" s="13" t="e">
        <f ca="1">IF(AND(IRR_DRIP=FALSE,CalcTable[[#This Row],[IrrHours]]&lt;=0),FALSE,TRUE)</f>
        <v>#NAME?</v>
      </c>
      <c r="X5160" s="13" t="e">
        <f ca="1">AND(CalcTable[[#This Row],[IrrDay]],CalcTable[[#This Row],[IrrRain]],CalcTable[[#This Row],[IrrWarm]],CalcTable[[#This Row],[IrrWindy]])</f>
        <v>#NAME?</v>
      </c>
      <c r="Y5160" s="13" t="e">
        <f t="shared" ca="1" si="1616"/>
        <v>#NAME?</v>
      </c>
      <c r="Z5160" s="13" t="e">
        <f ca="1">CalcTable[[#This Row],[IrrHours]]/5</f>
        <v>#NAME?</v>
      </c>
      <c r="AA5160" s="13" t="e">
        <f ca="1">IF(CalcTable[[#This Row],[IrrFlag]]=FALSE,0,MAX(0,CalcTable[[#This Row],[VolRednWind]]*(FCAP*IRR_TARGET-CalcTable[[#This Row],[IWC]])))</f>
        <v>#NAME?</v>
      </c>
      <c r="AB5160" s="13" t="e">
        <f ca="1">CalcTable[[#This Row],[IWC]]+CalcTable[[#This Row],[Eff Precip]]+CalcTable[[#This Row],[IrrAmt]]-CalcTable[[#This Row],[AET]]</f>
        <v>#NAME?</v>
      </c>
      <c r="AC5160" s="13" t="e">
        <f ca="1">IF(CalcTable[[#This Row],[PWC]]&gt;FCAP,MIN(24*PERC,MIN(SAT,CalcTable[[#This Row],[PWC]])-FCAP),0)</f>
        <v>#NAME?</v>
      </c>
      <c r="AD5160" s="13" t="e">
        <f ca="1">IF(CalcTable[[#This Row],[PWC]]&gt;SAT,CalcTable[[#This Row],[PWC]]-SAT,0)</f>
        <v>#NAME?</v>
      </c>
      <c r="AE5160" s="13" t="e">
        <f ca="1">CalcTable[[#This Row],[PWC]]-CalcTable[[#This Row],[PercAmt]]-CalcTable[[#This Row],[Runoff]]</f>
        <v>#NAME?</v>
      </c>
      <c r="AF5160" s="13" t="e">
        <f ca="1">CalcTable[[#This Row],[IrrAmt]]/1000*CUR_IRR_AREA*10000/IRR_EFF</f>
        <v>#NAME?</v>
      </c>
      <c r="AG5160" s="147"/>
      <c r="AH5160" s="13"/>
      <c r="AI5160" s="50">
        <v>0</v>
      </c>
      <c r="AJ5160" s="50">
        <v>0</v>
      </c>
      <c r="AK5160" s="50">
        <v>2.2607606725584506</v>
      </c>
      <c r="AL5160" s="50">
        <v>0</v>
      </c>
      <c r="AM5160" s="50"/>
      <c r="AN5160" s="50"/>
      <c r="AO5160" s="50"/>
      <c r="AP5160" s="50"/>
      <c r="AQ5160" s="50"/>
      <c r="AR5160" s="50"/>
      <c r="AS5160" s="50"/>
      <c r="AT5160" s="50"/>
      <c r="AU5160" s="50"/>
      <c r="AV5160" s="50"/>
      <c r="AW5160" s="50"/>
      <c r="AX5160" s="50">
        <f t="shared" si="1627"/>
        <v>2.2607606725584506</v>
      </c>
      <c r="AY5160" s="50"/>
      <c r="AZ5160" s="50">
        <f t="shared" si="1617"/>
        <v>33.157823197523946</v>
      </c>
      <c r="BA5160" s="50">
        <f t="shared" si="1618"/>
        <v>51.052521431108296</v>
      </c>
      <c r="BB5160" s="50">
        <f t="shared" si="1619"/>
        <v>52.631465392895159</v>
      </c>
      <c r="BC5160" s="17">
        <f t="shared" si="1620"/>
        <v>19937</v>
      </c>
      <c r="BD5160" s="50">
        <f t="shared" si="1621"/>
        <v>2.2607606725584506</v>
      </c>
      <c r="BE5160" s="50">
        <f t="shared" si="1622"/>
        <v>33.157823197523946</v>
      </c>
      <c r="BF5160" s="50">
        <f t="shared" si="1628"/>
        <v>54.23564319875797</v>
      </c>
      <c r="BG5160" s="50"/>
      <c r="BH5160" s="17">
        <f t="shared" si="1623"/>
        <v>0</v>
      </c>
      <c r="BI5160" s="17">
        <f t="shared" si="1631"/>
        <v>5160</v>
      </c>
      <c r="BJ5160" s="17">
        <f t="shared" si="1629"/>
        <v>5160</v>
      </c>
      <c r="BK5160" s="150">
        <f t="shared" si="1630"/>
        <v>34181</v>
      </c>
      <c r="BL5160" s="50" t="e">
        <f t="shared" ca="1" si="1624"/>
        <v>#NAME?</v>
      </c>
      <c r="BM5160" s="50" t="e">
        <f t="shared" ca="1" si="1625"/>
        <v>#NAME?</v>
      </c>
      <c r="BN5160" s="50" t="e">
        <f t="shared" ca="1" si="1626"/>
        <v>#NAME?</v>
      </c>
    </row>
    <row r="5161" spans="1:66" x14ac:dyDescent="0.35">
      <c r="A5161" s="48">
        <v>34182</v>
      </c>
      <c r="B5161" s="17">
        <v>1993</v>
      </c>
      <c r="C5161" s="17">
        <v>8</v>
      </c>
      <c r="D5161" s="17">
        <v>213</v>
      </c>
      <c r="E5161" s="17">
        <v>1</v>
      </c>
      <c r="F5161" s="17">
        <v>1</v>
      </c>
      <c r="G5161" s="50">
        <v>7.2</v>
      </c>
      <c r="H5161" s="32">
        <v>3.9624407559136179</v>
      </c>
      <c r="I5161" s="50">
        <v>9.1666666666666661</v>
      </c>
      <c r="J5161" s="13">
        <v>0</v>
      </c>
      <c r="K5161" s="13">
        <f t="shared" si="1612"/>
        <v>0</v>
      </c>
      <c r="L5161" s="13">
        <f t="shared" si="1613"/>
        <v>0</v>
      </c>
      <c r="M5161" s="13" t="e">
        <f ca="1">CalcTable[[#This Row],[IWC]]-AE5160</f>
        <v>#NAME?</v>
      </c>
      <c r="N5161" s="13" t="e">
        <f ca="1">IF(CalcTable[[#This Row],[Day of Year]]&lt;123,FCAP,AE5160)</f>
        <v>#NAME?</v>
      </c>
      <c r="O5161" s="17" t="e">
        <f ca="1">IF(IRR_DRIP,5,COUNTIF('IDET Wind Values'!C5145:G5145,"&lt;="&amp;IRR_MAXWIND))</f>
        <v>#NAME?</v>
      </c>
      <c r="P5161" s="13" t="e">
        <f ca="1">CalcTable[[#This Row],[ET_o]]*KL</f>
        <v>#NAME?</v>
      </c>
      <c r="Q5161" s="13" t="e">
        <f ca="1">IF(WILTPT&lt;=0,1,MAX(0,MIN(1,(CalcTable[[#This Row],[IWC]]-WILTPT)/(MAD-WILTPT))))</f>
        <v>#NAME?</v>
      </c>
      <c r="R5161" s="13" t="e">
        <f ca="1">CalcTable[[#This Row],[ETMult]]*CalcTable[[#This Row],[ETb]]</f>
        <v>#NAME?</v>
      </c>
      <c r="S5161" s="13" t="b">
        <f>INDEX(IRR_LIST,CalcTable[[#This Row],[Day of Week]]+1)</f>
        <v>1</v>
      </c>
      <c r="T5161" s="13">
        <f t="shared" ca="1" si="1614"/>
        <v>4</v>
      </c>
      <c r="U5161" s="13" t="b">
        <f ca="1">IF(CalcTable[[#This Row],[IrrPrecip]]&gt;=IC_MM,FALSE,TRUE)</f>
        <v>1</v>
      </c>
      <c r="V5161" s="13" t="b">
        <f t="shared" si="1615"/>
        <v>1</v>
      </c>
      <c r="W5161" s="13" t="e">
        <f ca="1">IF(AND(IRR_DRIP=FALSE,CalcTable[[#This Row],[IrrHours]]&lt;=0),FALSE,TRUE)</f>
        <v>#NAME?</v>
      </c>
      <c r="X5161" s="13" t="e">
        <f ca="1">AND(CalcTable[[#This Row],[IrrDay]],CalcTable[[#This Row],[IrrRain]],CalcTable[[#This Row],[IrrWarm]],CalcTable[[#This Row],[IrrWindy]])</f>
        <v>#NAME?</v>
      </c>
      <c r="Y5161" s="13" t="e">
        <f t="shared" ca="1" si="1616"/>
        <v>#NAME?</v>
      </c>
      <c r="Z5161" s="13" t="e">
        <f ca="1">CalcTable[[#This Row],[IrrHours]]/5</f>
        <v>#NAME?</v>
      </c>
      <c r="AA5161" s="13" t="e">
        <f ca="1">IF(CalcTable[[#This Row],[IrrFlag]]=FALSE,0,MAX(0,CalcTable[[#This Row],[VolRednWind]]*(FCAP*IRR_TARGET-CalcTable[[#This Row],[IWC]])))</f>
        <v>#NAME?</v>
      </c>
      <c r="AB5161" s="13" t="e">
        <f ca="1">CalcTable[[#This Row],[IWC]]+CalcTable[[#This Row],[Eff Precip]]+CalcTable[[#This Row],[IrrAmt]]-CalcTable[[#This Row],[AET]]</f>
        <v>#NAME?</v>
      </c>
      <c r="AC5161" s="13" t="e">
        <f ca="1">IF(CalcTable[[#This Row],[PWC]]&gt;FCAP,MIN(24*PERC,MIN(SAT,CalcTable[[#This Row],[PWC]])-FCAP),0)</f>
        <v>#NAME?</v>
      </c>
      <c r="AD5161" s="13" t="e">
        <f ca="1">IF(CalcTable[[#This Row],[PWC]]&gt;SAT,CalcTable[[#This Row],[PWC]]-SAT,0)</f>
        <v>#NAME?</v>
      </c>
      <c r="AE5161" s="13" t="e">
        <f ca="1">CalcTable[[#This Row],[PWC]]-CalcTable[[#This Row],[PercAmt]]-CalcTable[[#This Row],[Runoff]]</f>
        <v>#NAME?</v>
      </c>
      <c r="AF5161" s="13" t="e">
        <f ca="1">CalcTable[[#This Row],[IrrAmt]]/1000*CUR_IRR_AREA*10000/IRR_EFF</f>
        <v>#NAME?</v>
      </c>
      <c r="AG5161" s="147"/>
      <c r="AH5161" s="13"/>
      <c r="AI5161" s="50">
        <v>2.6821710285664424</v>
      </c>
      <c r="AJ5161" s="50">
        <v>2.9548110285664437</v>
      </c>
      <c r="AK5161" s="50">
        <v>0</v>
      </c>
      <c r="AL5161" s="50">
        <v>0</v>
      </c>
      <c r="AM5161" s="50"/>
      <c r="AN5161" s="50"/>
      <c r="AO5161" s="50"/>
      <c r="AP5161" s="50"/>
      <c r="AQ5161" s="50"/>
      <c r="AR5161" s="50"/>
      <c r="AS5161" s="50"/>
      <c r="AT5161" s="50"/>
      <c r="AU5161" s="50"/>
      <c r="AV5161" s="50"/>
      <c r="AW5161" s="50"/>
      <c r="AX5161" s="50">
        <f t="shared" si="1627"/>
        <v>5.6369820571328866</v>
      </c>
      <c r="AY5161" s="50"/>
      <c r="AZ5161" s="50">
        <f t="shared" si="1617"/>
        <v>126.01296525692351</v>
      </c>
      <c r="BA5161" s="50">
        <f t="shared" si="1618"/>
        <v>203.54462796629545</v>
      </c>
      <c r="BB5161" s="50">
        <f t="shared" si="1619"/>
        <v>210.60354153576981</v>
      </c>
      <c r="BC5161" s="17">
        <f t="shared" si="1620"/>
        <v>19938</v>
      </c>
      <c r="BD5161" s="50">
        <f t="shared" si="1621"/>
        <v>5.6369820571328866</v>
      </c>
      <c r="BE5161" s="50">
        <f t="shared" si="1622"/>
        <v>126.01296525692351</v>
      </c>
      <c r="BF5161" s="50">
        <f t="shared" si="1628"/>
        <v>206.11709584730355</v>
      </c>
      <c r="BG5161" s="50"/>
      <c r="BH5161" s="17">
        <f t="shared" si="1623"/>
        <v>0</v>
      </c>
      <c r="BI5161" s="17">
        <f t="shared" si="1631"/>
        <v>5161</v>
      </c>
      <c r="BJ5161" s="17">
        <f t="shared" si="1629"/>
        <v>5161</v>
      </c>
      <c r="BK5161" s="150">
        <f t="shared" si="1630"/>
        <v>34182</v>
      </c>
      <c r="BL5161" s="50" t="e">
        <f t="shared" ca="1" si="1624"/>
        <v>#NAME?</v>
      </c>
      <c r="BM5161" s="50" t="e">
        <f t="shared" ca="1" si="1625"/>
        <v>#NAME?</v>
      </c>
      <c r="BN5161" s="50" t="e">
        <f t="shared" ca="1" si="1626"/>
        <v>#NAME?</v>
      </c>
    </row>
    <row r="5162" spans="1:66" x14ac:dyDescent="0.35">
      <c r="A5162" s="48">
        <v>34183</v>
      </c>
      <c r="B5162" s="17">
        <v>1993</v>
      </c>
      <c r="C5162" s="17">
        <v>8</v>
      </c>
      <c r="D5162" s="17">
        <v>214</v>
      </c>
      <c r="E5162" s="17">
        <v>2</v>
      </c>
      <c r="F5162" s="17">
        <v>2</v>
      </c>
      <c r="G5162" s="50">
        <v>10.8</v>
      </c>
      <c r="H5162" s="32">
        <v>3.8787366623334667</v>
      </c>
      <c r="I5162" s="50">
        <v>13.333333333333334</v>
      </c>
      <c r="J5162" s="13">
        <v>0</v>
      </c>
      <c r="K5162" s="13">
        <f t="shared" si="1612"/>
        <v>0</v>
      </c>
      <c r="L5162" s="13">
        <f t="shared" si="1613"/>
        <v>0</v>
      </c>
      <c r="M5162" s="13" t="e">
        <f ca="1">CalcTable[[#This Row],[IWC]]-AE5161</f>
        <v>#NAME?</v>
      </c>
      <c r="N5162" s="13" t="e">
        <f ca="1">IF(CalcTable[[#This Row],[Day of Year]]&lt;123,FCAP,AE5161)</f>
        <v>#NAME?</v>
      </c>
      <c r="O5162" s="17" t="e">
        <f ca="1">IF(IRR_DRIP,5,COUNTIF('IDET Wind Values'!C5146:G5146,"&lt;="&amp;IRR_MAXWIND))</f>
        <v>#NAME?</v>
      </c>
      <c r="P5162" s="13" t="e">
        <f ca="1">CalcTable[[#This Row],[ET_o]]*KL</f>
        <v>#NAME?</v>
      </c>
      <c r="Q5162" s="13" t="e">
        <f ca="1">IF(WILTPT&lt;=0,1,MAX(0,MIN(1,(CalcTable[[#This Row],[IWC]]-WILTPT)/(MAD-WILTPT))))</f>
        <v>#NAME?</v>
      </c>
      <c r="R5162" s="13" t="e">
        <f ca="1">CalcTable[[#This Row],[ETMult]]*CalcTable[[#This Row],[ETb]]</f>
        <v>#NAME?</v>
      </c>
      <c r="S5162" s="13" t="b">
        <f>INDEX(IRR_LIST,CalcTable[[#This Row],[Day of Week]]+1)</f>
        <v>0</v>
      </c>
      <c r="T5162" s="13">
        <f t="shared" ca="1" si="1614"/>
        <v>0</v>
      </c>
      <c r="U5162" s="13" t="b">
        <f ca="1">IF(CalcTable[[#This Row],[IrrPrecip]]&gt;=IC_MM,FALSE,TRUE)</f>
        <v>1</v>
      </c>
      <c r="V5162" s="13" t="b">
        <f t="shared" si="1615"/>
        <v>1</v>
      </c>
      <c r="W5162" s="13" t="e">
        <f ca="1">IF(AND(IRR_DRIP=FALSE,CalcTable[[#This Row],[IrrHours]]&lt;=0),FALSE,TRUE)</f>
        <v>#NAME?</v>
      </c>
      <c r="X5162" s="13" t="e">
        <f ca="1">AND(CalcTable[[#This Row],[IrrDay]],CalcTable[[#This Row],[IrrRain]],CalcTable[[#This Row],[IrrWarm]],CalcTable[[#This Row],[IrrWindy]])</f>
        <v>#NAME?</v>
      </c>
      <c r="Y5162" s="13" t="e">
        <f t="shared" ca="1" si="1616"/>
        <v>#NAME?</v>
      </c>
      <c r="Z5162" s="13" t="e">
        <f ca="1">CalcTable[[#This Row],[IrrHours]]/5</f>
        <v>#NAME?</v>
      </c>
      <c r="AA5162" s="13" t="e">
        <f ca="1">IF(CalcTable[[#This Row],[IrrFlag]]=FALSE,0,MAX(0,CalcTable[[#This Row],[VolRednWind]]*(FCAP*IRR_TARGET-CalcTable[[#This Row],[IWC]])))</f>
        <v>#NAME?</v>
      </c>
      <c r="AB5162" s="13" t="e">
        <f ca="1">CalcTable[[#This Row],[IWC]]+CalcTable[[#This Row],[Eff Precip]]+CalcTable[[#This Row],[IrrAmt]]-CalcTable[[#This Row],[AET]]</f>
        <v>#NAME?</v>
      </c>
      <c r="AC5162" s="13" t="e">
        <f ca="1">IF(CalcTable[[#This Row],[PWC]]&gt;FCAP,MIN(24*PERC,MIN(SAT,CalcTable[[#This Row],[PWC]])-FCAP),0)</f>
        <v>#NAME?</v>
      </c>
      <c r="AD5162" s="13" t="e">
        <f ca="1">IF(CalcTable[[#This Row],[PWC]]&gt;SAT,CalcTable[[#This Row],[PWC]]-SAT,0)</f>
        <v>#NAME?</v>
      </c>
      <c r="AE5162" s="13" t="e">
        <f ca="1">CalcTable[[#This Row],[PWC]]-CalcTable[[#This Row],[PercAmt]]-CalcTable[[#This Row],[Runoff]]</f>
        <v>#NAME?</v>
      </c>
      <c r="AF5162" s="13" t="e">
        <f ca="1">CalcTable[[#This Row],[IrrAmt]]/1000*CUR_IRR_AREA*10000/IRR_EFF</f>
        <v>#NAME?</v>
      </c>
      <c r="AG5162" s="147"/>
      <c r="AH5162" s="13"/>
      <c r="AI5162" s="50">
        <v>0</v>
      </c>
      <c r="AJ5162" s="50">
        <v>0</v>
      </c>
      <c r="AK5162" s="50">
        <v>10.559685685370003</v>
      </c>
      <c r="AL5162" s="50">
        <v>7.8032518398295885</v>
      </c>
      <c r="AM5162" s="50"/>
      <c r="AN5162" s="50"/>
      <c r="AO5162" s="50"/>
      <c r="AP5162" s="50"/>
      <c r="AQ5162" s="50"/>
      <c r="AR5162" s="50"/>
      <c r="AS5162" s="50"/>
      <c r="AT5162" s="50"/>
      <c r="AU5162" s="50"/>
      <c r="AV5162" s="50"/>
      <c r="AW5162" s="50"/>
      <c r="AX5162" s="50">
        <f t="shared" si="1627"/>
        <v>18.362937525199591</v>
      </c>
      <c r="AY5162" s="50"/>
      <c r="AZ5162" s="50">
        <f t="shared" si="1617"/>
        <v>383.77077735376133</v>
      </c>
      <c r="BA5162" s="50">
        <f t="shared" si="1618"/>
        <v>590.88516513198169</v>
      </c>
      <c r="BB5162" s="50">
        <f t="shared" si="1619"/>
        <v>609.15996405358942</v>
      </c>
      <c r="BC5162" s="17">
        <f t="shared" si="1620"/>
        <v>19938</v>
      </c>
      <c r="BD5162" s="50">
        <f t="shared" si="1621"/>
        <v>18.362937525199591</v>
      </c>
      <c r="BE5162" s="50">
        <f t="shared" si="1622"/>
        <v>383.77077735376133</v>
      </c>
      <c r="BF5162" s="50">
        <f t="shared" si="1628"/>
        <v>627.72682110877747</v>
      </c>
      <c r="BG5162" s="50"/>
      <c r="BH5162" s="17">
        <f t="shared" si="1623"/>
        <v>0</v>
      </c>
      <c r="BI5162" s="17">
        <f t="shared" si="1631"/>
        <v>5162</v>
      </c>
      <c r="BJ5162" s="17">
        <f t="shared" si="1629"/>
        <v>5162</v>
      </c>
      <c r="BK5162" s="150">
        <f t="shared" si="1630"/>
        <v>34183</v>
      </c>
      <c r="BL5162" s="50" t="e">
        <f t="shared" ca="1" si="1624"/>
        <v>#NAME?</v>
      </c>
      <c r="BM5162" s="50" t="e">
        <f t="shared" ca="1" si="1625"/>
        <v>#NAME?</v>
      </c>
      <c r="BN5162" s="50" t="e">
        <f t="shared" ca="1" si="1626"/>
        <v>#NAME?</v>
      </c>
    </row>
    <row r="5163" spans="1:66" x14ac:dyDescent="0.35">
      <c r="A5163" s="48">
        <v>34184</v>
      </c>
      <c r="B5163" s="17">
        <v>1993</v>
      </c>
      <c r="C5163" s="17">
        <v>8</v>
      </c>
      <c r="D5163" s="17">
        <v>215</v>
      </c>
      <c r="E5163" s="17">
        <v>3</v>
      </c>
      <c r="F5163" s="17">
        <v>3</v>
      </c>
      <c r="G5163" s="50">
        <v>6.9</v>
      </c>
      <c r="H5163" s="32">
        <v>3.167490551414025</v>
      </c>
      <c r="I5163" s="50">
        <v>4.166666666666667</v>
      </c>
      <c r="J5163" s="13">
        <v>0</v>
      </c>
      <c r="K5163" s="13">
        <f t="shared" si="1612"/>
        <v>0</v>
      </c>
      <c r="L5163" s="13">
        <f t="shared" si="1613"/>
        <v>0</v>
      </c>
      <c r="M5163" s="13" t="e">
        <f ca="1">CalcTable[[#This Row],[IWC]]-AE5162</f>
        <v>#NAME?</v>
      </c>
      <c r="N5163" s="13" t="e">
        <f ca="1">IF(CalcTable[[#This Row],[Day of Year]]&lt;123,FCAP,AE5162)</f>
        <v>#NAME?</v>
      </c>
      <c r="O5163" s="17" t="e">
        <f ca="1">IF(IRR_DRIP,5,COUNTIF('IDET Wind Values'!C5147:G5147,"&lt;="&amp;IRR_MAXWIND))</f>
        <v>#NAME?</v>
      </c>
      <c r="P5163" s="13" t="e">
        <f ca="1">CalcTable[[#This Row],[ET_o]]*KL</f>
        <v>#NAME?</v>
      </c>
      <c r="Q5163" s="13" t="e">
        <f ca="1">IF(WILTPT&lt;=0,1,MAX(0,MIN(1,(CalcTable[[#This Row],[IWC]]-WILTPT)/(MAD-WILTPT))))</f>
        <v>#NAME?</v>
      </c>
      <c r="R5163" s="13" t="e">
        <f ca="1">CalcTable[[#This Row],[ETMult]]*CalcTable[[#This Row],[ETb]]</f>
        <v>#NAME?</v>
      </c>
      <c r="S5163" s="13" t="b">
        <f>INDEX(IRR_LIST,CalcTable[[#This Row],[Day of Week]]+1)</f>
        <v>1</v>
      </c>
      <c r="T5163" s="13">
        <f t="shared" ca="1" si="1614"/>
        <v>0</v>
      </c>
      <c r="U5163" s="13" t="b">
        <f ca="1">IF(CalcTable[[#This Row],[IrrPrecip]]&gt;=IC_MM,FALSE,TRUE)</f>
        <v>1</v>
      </c>
      <c r="V5163" s="13" t="b">
        <f t="shared" si="1615"/>
        <v>1</v>
      </c>
      <c r="W5163" s="13" t="e">
        <f ca="1">IF(AND(IRR_DRIP=FALSE,CalcTable[[#This Row],[IrrHours]]&lt;=0),FALSE,TRUE)</f>
        <v>#NAME?</v>
      </c>
      <c r="X5163" s="13" t="e">
        <f ca="1">AND(CalcTable[[#This Row],[IrrDay]],CalcTable[[#This Row],[IrrRain]],CalcTable[[#This Row],[IrrWarm]],CalcTable[[#This Row],[IrrWindy]])</f>
        <v>#NAME?</v>
      </c>
      <c r="Y5163" s="13" t="e">
        <f t="shared" ca="1" si="1616"/>
        <v>#NAME?</v>
      </c>
      <c r="Z5163" s="13" t="e">
        <f ca="1">CalcTable[[#This Row],[IrrHours]]/5</f>
        <v>#NAME?</v>
      </c>
      <c r="AA5163" s="13" t="e">
        <f ca="1">IF(CalcTable[[#This Row],[IrrFlag]]=FALSE,0,MAX(0,CalcTable[[#This Row],[VolRednWind]]*(FCAP*IRR_TARGET-CalcTable[[#This Row],[IWC]])))</f>
        <v>#NAME?</v>
      </c>
      <c r="AB5163" s="13" t="e">
        <f ca="1">CalcTable[[#This Row],[IWC]]+CalcTable[[#This Row],[Eff Precip]]+CalcTable[[#This Row],[IrrAmt]]-CalcTable[[#This Row],[AET]]</f>
        <v>#NAME?</v>
      </c>
      <c r="AC5163" s="13" t="e">
        <f ca="1">IF(CalcTable[[#This Row],[PWC]]&gt;FCAP,MIN(24*PERC,MIN(SAT,CalcTable[[#This Row],[PWC]])-FCAP),0)</f>
        <v>#NAME?</v>
      </c>
      <c r="AD5163" s="13" t="e">
        <f ca="1">IF(CalcTable[[#This Row],[PWC]]&gt;SAT,CalcTable[[#This Row],[PWC]]-SAT,0)</f>
        <v>#NAME?</v>
      </c>
      <c r="AE5163" s="13" t="e">
        <f ca="1">CalcTable[[#This Row],[PWC]]-CalcTable[[#This Row],[PercAmt]]-CalcTable[[#This Row],[Runoff]]</f>
        <v>#NAME?</v>
      </c>
      <c r="AF5163" s="13" t="e">
        <f ca="1">CalcTable[[#This Row],[IrrAmt]]/1000*CUR_IRR_AREA*10000/IRR_EFF</f>
        <v>#NAME?</v>
      </c>
      <c r="AG5163" s="147"/>
      <c r="AH5163" s="13"/>
      <c r="AI5163" s="50">
        <v>14.21688221986259</v>
      </c>
      <c r="AJ5163" s="50">
        <v>17.308068307038731</v>
      </c>
      <c r="AK5163" s="50">
        <v>0</v>
      </c>
      <c r="AL5163" s="50">
        <v>0</v>
      </c>
      <c r="AM5163" s="50"/>
      <c r="AN5163" s="50"/>
      <c r="AO5163" s="50"/>
      <c r="AP5163" s="50"/>
      <c r="AQ5163" s="50"/>
      <c r="AR5163" s="50"/>
      <c r="AS5163" s="50"/>
      <c r="AT5163" s="50"/>
      <c r="AU5163" s="50"/>
      <c r="AV5163" s="50"/>
      <c r="AW5163" s="50"/>
      <c r="AX5163" s="50">
        <f t="shared" si="1627"/>
        <v>31.524950526901321</v>
      </c>
      <c r="AY5163" s="50"/>
      <c r="AZ5163" s="50">
        <f t="shared" si="1617"/>
        <v>716.21760956445416</v>
      </c>
      <c r="BA5163" s="50">
        <f t="shared" si="1618"/>
        <v>1158.5393235547729</v>
      </c>
      <c r="BB5163" s="50">
        <f t="shared" si="1619"/>
        <v>1198.8439879541361</v>
      </c>
      <c r="BC5163" s="17">
        <f t="shared" si="1620"/>
        <v>19938</v>
      </c>
      <c r="BD5163" s="50">
        <f t="shared" si="1621"/>
        <v>31.524950526901321</v>
      </c>
      <c r="BE5163" s="50">
        <f t="shared" si="1622"/>
        <v>716.21760956445416</v>
      </c>
      <c r="BF5163" s="50">
        <f t="shared" si="1628"/>
        <v>1171.5040065689773</v>
      </c>
      <c r="BG5163" s="50"/>
      <c r="BH5163" s="17">
        <f t="shared" si="1623"/>
        <v>0</v>
      </c>
      <c r="BI5163" s="17">
        <f t="shared" si="1631"/>
        <v>5163</v>
      </c>
      <c r="BJ5163" s="17">
        <f t="shared" si="1629"/>
        <v>5163</v>
      </c>
      <c r="BK5163" s="150">
        <f t="shared" si="1630"/>
        <v>34184</v>
      </c>
      <c r="BL5163" s="50" t="e">
        <f t="shared" ca="1" si="1624"/>
        <v>#NAME?</v>
      </c>
      <c r="BM5163" s="50" t="e">
        <f t="shared" ca="1" si="1625"/>
        <v>#NAME?</v>
      </c>
      <c r="BN5163" s="50" t="e">
        <f t="shared" ca="1" si="1626"/>
        <v>#NAME?</v>
      </c>
    </row>
    <row r="5164" spans="1:66" x14ac:dyDescent="0.35">
      <c r="A5164" s="48">
        <v>34185</v>
      </c>
      <c r="B5164" s="17">
        <v>1993</v>
      </c>
      <c r="C5164" s="17">
        <v>8</v>
      </c>
      <c r="D5164" s="17">
        <v>216</v>
      </c>
      <c r="E5164" s="17">
        <v>4</v>
      </c>
      <c r="F5164" s="17">
        <v>4</v>
      </c>
      <c r="G5164" s="50">
        <v>7.8</v>
      </c>
      <c r="H5164" s="32">
        <v>3.1752551042372867</v>
      </c>
      <c r="I5164" s="50">
        <v>4.166666666666667</v>
      </c>
      <c r="J5164" s="13">
        <v>0</v>
      </c>
      <c r="K5164" s="13">
        <f t="shared" si="1612"/>
        <v>0</v>
      </c>
      <c r="L5164" s="13">
        <f t="shared" si="1613"/>
        <v>0</v>
      </c>
      <c r="M5164" s="13" t="e">
        <f ca="1">CalcTable[[#This Row],[IWC]]-AE5163</f>
        <v>#NAME?</v>
      </c>
      <c r="N5164" s="13" t="e">
        <f ca="1">IF(CalcTable[[#This Row],[Day of Year]]&lt;123,FCAP,AE5163)</f>
        <v>#NAME?</v>
      </c>
      <c r="O5164" s="17" t="e">
        <f ca="1">IF(IRR_DRIP,5,COUNTIF('IDET Wind Values'!C5148:G5148,"&lt;="&amp;IRR_MAXWIND))</f>
        <v>#NAME?</v>
      </c>
      <c r="P5164" s="13" t="e">
        <f ca="1">CalcTable[[#This Row],[ET_o]]*KL</f>
        <v>#NAME?</v>
      </c>
      <c r="Q5164" s="13" t="e">
        <f ca="1">IF(WILTPT&lt;=0,1,MAX(0,MIN(1,(CalcTable[[#This Row],[IWC]]-WILTPT)/(MAD-WILTPT))))</f>
        <v>#NAME?</v>
      </c>
      <c r="R5164" s="13" t="e">
        <f ca="1">CalcTable[[#This Row],[ETMult]]*CalcTable[[#This Row],[ETb]]</f>
        <v>#NAME?</v>
      </c>
      <c r="S5164" s="13" t="b">
        <f>INDEX(IRR_LIST,CalcTable[[#This Row],[Day of Week]]+1)</f>
        <v>0</v>
      </c>
      <c r="T5164" s="13">
        <f t="shared" ca="1" si="1614"/>
        <v>0</v>
      </c>
      <c r="U5164" s="13" t="b">
        <f ca="1">IF(CalcTable[[#This Row],[IrrPrecip]]&gt;=IC_MM,FALSE,TRUE)</f>
        <v>1</v>
      </c>
      <c r="V5164" s="13" t="b">
        <f t="shared" si="1615"/>
        <v>1</v>
      </c>
      <c r="W5164" s="13" t="e">
        <f ca="1">IF(AND(IRR_DRIP=FALSE,CalcTable[[#This Row],[IrrHours]]&lt;=0),FALSE,TRUE)</f>
        <v>#NAME?</v>
      </c>
      <c r="X5164" s="13" t="e">
        <f ca="1">AND(CalcTable[[#This Row],[IrrDay]],CalcTable[[#This Row],[IrrRain]],CalcTable[[#This Row],[IrrWarm]],CalcTable[[#This Row],[IrrWindy]])</f>
        <v>#NAME?</v>
      </c>
      <c r="Y5164" s="13" t="e">
        <f t="shared" ca="1" si="1616"/>
        <v>#NAME?</v>
      </c>
      <c r="Z5164" s="13" t="e">
        <f ca="1">CalcTable[[#This Row],[IrrHours]]/5</f>
        <v>#NAME?</v>
      </c>
      <c r="AA5164" s="13" t="e">
        <f ca="1">IF(CalcTable[[#This Row],[IrrFlag]]=FALSE,0,MAX(0,CalcTable[[#This Row],[VolRednWind]]*(FCAP*IRR_TARGET-CalcTable[[#This Row],[IWC]])))</f>
        <v>#NAME?</v>
      </c>
      <c r="AB5164" s="13" t="e">
        <f ca="1">CalcTable[[#This Row],[IWC]]+CalcTable[[#This Row],[Eff Precip]]+CalcTable[[#This Row],[IrrAmt]]-CalcTable[[#This Row],[AET]]</f>
        <v>#NAME?</v>
      </c>
      <c r="AC5164" s="13" t="e">
        <f ca="1">IF(CalcTable[[#This Row],[PWC]]&gt;FCAP,MIN(24*PERC,MIN(SAT,CalcTable[[#This Row],[PWC]])-FCAP),0)</f>
        <v>#NAME?</v>
      </c>
      <c r="AD5164" s="13" t="e">
        <f ca="1">IF(CalcTable[[#This Row],[PWC]]&gt;SAT,CalcTable[[#This Row],[PWC]]-SAT,0)</f>
        <v>#NAME?</v>
      </c>
      <c r="AE5164" s="13" t="e">
        <f ca="1">CalcTable[[#This Row],[PWC]]-CalcTable[[#This Row],[PercAmt]]-CalcTable[[#This Row],[Runoff]]</f>
        <v>#NAME?</v>
      </c>
      <c r="AF5164" s="13" t="e">
        <f ca="1">CalcTable[[#This Row],[IrrAmt]]/1000*CUR_IRR_AREA*10000/IRR_EFF</f>
        <v>#NAME?</v>
      </c>
      <c r="AG5164" s="147"/>
      <c r="AH5164" s="13"/>
      <c r="AI5164" s="50">
        <v>0</v>
      </c>
      <c r="AJ5164" s="50">
        <v>0</v>
      </c>
      <c r="AK5164" s="50">
        <v>4.6701198032777178</v>
      </c>
      <c r="AL5164" s="50">
        <v>4.0221198032777146</v>
      </c>
      <c r="AM5164" s="50"/>
      <c r="AN5164" s="50"/>
      <c r="AO5164" s="50"/>
      <c r="AP5164" s="50"/>
      <c r="AQ5164" s="50"/>
      <c r="AR5164" s="50"/>
      <c r="AS5164" s="50"/>
      <c r="AT5164" s="50"/>
      <c r="AU5164" s="50"/>
      <c r="AV5164" s="50"/>
      <c r="AW5164" s="50"/>
      <c r="AX5164" s="50">
        <f t="shared" si="1627"/>
        <v>8.6922396065554324</v>
      </c>
      <c r="AY5164" s="50"/>
      <c r="AZ5164" s="50">
        <f t="shared" si="1617"/>
        <v>186.4772713442195</v>
      </c>
      <c r="BA5164" s="50">
        <f t="shared" si="1618"/>
        <v>287.11579873633798</v>
      </c>
      <c r="BB5164" s="50">
        <f t="shared" si="1619"/>
        <v>295.99566880034843</v>
      </c>
      <c r="BC5164" s="17">
        <f t="shared" si="1620"/>
        <v>19938</v>
      </c>
      <c r="BD5164" s="50">
        <f t="shared" si="1621"/>
        <v>8.6922396065554324</v>
      </c>
      <c r="BE5164" s="50">
        <f t="shared" si="1622"/>
        <v>186.4772713442195</v>
      </c>
      <c r="BF5164" s="50">
        <f t="shared" si="1628"/>
        <v>305.01745223306165</v>
      </c>
      <c r="BG5164" s="50"/>
      <c r="BH5164" s="17">
        <f t="shared" si="1623"/>
        <v>0</v>
      </c>
      <c r="BI5164" s="17">
        <f t="shared" si="1631"/>
        <v>5164</v>
      </c>
      <c r="BJ5164" s="17">
        <f t="shared" si="1629"/>
        <v>5164</v>
      </c>
      <c r="BK5164" s="150">
        <f t="shared" si="1630"/>
        <v>34185</v>
      </c>
      <c r="BL5164" s="50" t="e">
        <f t="shared" ca="1" si="1624"/>
        <v>#NAME?</v>
      </c>
      <c r="BM5164" s="50" t="e">
        <f t="shared" ca="1" si="1625"/>
        <v>#NAME?</v>
      </c>
      <c r="BN5164" s="50" t="e">
        <f t="shared" ca="1" si="1626"/>
        <v>#NAME?</v>
      </c>
    </row>
    <row r="5165" spans="1:66" x14ac:dyDescent="0.35">
      <c r="A5165" s="48">
        <v>34186</v>
      </c>
      <c r="B5165" s="17">
        <v>1993</v>
      </c>
      <c r="C5165" s="17">
        <v>8</v>
      </c>
      <c r="D5165" s="17">
        <v>217</v>
      </c>
      <c r="E5165" s="17">
        <v>5</v>
      </c>
      <c r="F5165" s="17">
        <v>5</v>
      </c>
      <c r="G5165" s="50">
        <v>9.3000000000000007</v>
      </c>
      <c r="H5165" s="32">
        <v>3.7862459732791063</v>
      </c>
      <c r="I5165" s="50">
        <v>1.8333333333333333</v>
      </c>
      <c r="J5165" s="13">
        <v>0</v>
      </c>
      <c r="K5165" s="13">
        <f t="shared" si="1612"/>
        <v>0</v>
      </c>
      <c r="L5165" s="13">
        <f t="shared" si="1613"/>
        <v>0</v>
      </c>
      <c r="M5165" s="13" t="e">
        <f ca="1">CalcTable[[#This Row],[IWC]]-AE5164</f>
        <v>#NAME?</v>
      </c>
      <c r="N5165" s="13" t="e">
        <f ca="1">IF(CalcTable[[#This Row],[Day of Year]]&lt;123,FCAP,AE5164)</f>
        <v>#NAME?</v>
      </c>
      <c r="O5165" s="17" t="e">
        <f ca="1">IF(IRR_DRIP,5,COUNTIF('IDET Wind Values'!C5149:G5149,"&lt;="&amp;IRR_MAXWIND))</f>
        <v>#NAME?</v>
      </c>
      <c r="P5165" s="13" t="e">
        <f ca="1">CalcTable[[#This Row],[ET_o]]*KL</f>
        <v>#NAME?</v>
      </c>
      <c r="Q5165" s="13" t="e">
        <f ca="1">IF(WILTPT&lt;=0,1,MAX(0,MIN(1,(CalcTable[[#This Row],[IWC]]-WILTPT)/(MAD-WILTPT))))</f>
        <v>#NAME?</v>
      </c>
      <c r="R5165" s="13" t="e">
        <f ca="1">CalcTable[[#This Row],[ETMult]]*CalcTable[[#This Row],[ETb]]</f>
        <v>#NAME?</v>
      </c>
      <c r="S5165" s="13" t="b">
        <f>INDEX(IRR_LIST,CalcTable[[#This Row],[Day of Week]]+1)</f>
        <v>1</v>
      </c>
      <c r="T5165" s="13">
        <f t="shared" ca="1" si="1614"/>
        <v>0</v>
      </c>
      <c r="U5165" s="13" t="b">
        <f ca="1">IF(CalcTable[[#This Row],[IrrPrecip]]&gt;=IC_MM,FALSE,TRUE)</f>
        <v>1</v>
      </c>
      <c r="V5165" s="13" t="b">
        <f t="shared" si="1615"/>
        <v>1</v>
      </c>
      <c r="W5165" s="13" t="e">
        <f ca="1">IF(AND(IRR_DRIP=FALSE,CalcTable[[#This Row],[IrrHours]]&lt;=0),FALSE,TRUE)</f>
        <v>#NAME?</v>
      </c>
      <c r="X5165" s="13" t="e">
        <f ca="1">AND(CalcTable[[#This Row],[IrrDay]],CalcTable[[#This Row],[IrrRain]],CalcTable[[#This Row],[IrrWarm]],CalcTable[[#This Row],[IrrWindy]])</f>
        <v>#NAME?</v>
      </c>
      <c r="Y5165" s="13" t="e">
        <f t="shared" ca="1" si="1616"/>
        <v>#NAME?</v>
      </c>
      <c r="Z5165" s="13" t="e">
        <f ca="1">CalcTable[[#This Row],[IrrHours]]/5</f>
        <v>#NAME?</v>
      </c>
      <c r="AA5165" s="13" t="e">
        <f ca="1">IF(CalcTable[[#This Row],[IrrFlag]]=FALSE,0,MAX(0,CalcTable[[#This Row],[VolRednWind]]*(FCAP*IRR_TARGET-CalcTable[[#This Row],[IWC]])))</f>
        <v>#NAME?</v>
      </c>
      <c r="AB5165" s="13" t="e">
        <f ca="1">CalcTable[[#This Row],[IWC]]+CalcTable[[#This Row],[Eff Precip]]+CalcTable[[#This Row],[IrrAmt]]-CalcTable[[#This Row],[AET]]</f>
        <v>#NAME?</v>
      </c>
      <c r="AC5165" s="13" t="e">
        <f ca="1">IF(CalcTable[[#This Row],[PWC]]&gt;FCAP,MIN(24*PERC,MIN(SAT,CalcTable[[#This Row],[PWC]])-FCAP),0)</f>
        <v>#NAME?</v>
      </c>
      <c r="AD5165" s="13" t="e">
        <f ca="1">IF(CalcTable[[#This Row],[PWC]]&gt;SAT,CalcTable[[#This Row],[PWC]]-SAT,0)</f>
        <v>#NAME?</v>
      </c>
      <c r="AE5165" s="13" t="e">
        <f ca="1">CalcTable[[#This Row],[PWC]]-CalcTable[[#This Row],[PercAmt]]-CalcTable[[#This Row],[Runoff]]</f>
        <v>#NAME?</v>
      </c>
      <c r="AF5165" s="13" t="e">
        <f ca="1">CalcTable[[#This Row],[IrrAmt]]/1000*CUR_IRR_AREA*10000/IRR_EFF</f>
        <v>#NAME?</v>
      </c>
      <c r="AG5165" s="147"/>
      <c r="AH5165" s="13"/>
      <c r="AI5165" s="50">
        <v>3.3784071437796603</v>
      </c>
      <c r="AJ5165" s="50">
        <v>5.4232071437796634</v>
      </c>
      <c r="AK5165" s="50">
        <v>0</v>
      </c>
      <c r="AL5165" s="50">
        <v>0</v>
      </c>
      <c r="AM5165" s="50"/>
      <c r="AN5165" s="50"/>
      <c r="AO5165" s="50"/>
      <c r="AP5165" s="50"/>
      <c r="AQ5165" s="50"/>
      <c r="AR5165" s="50"/>
      <c r="AS5165" s="50"/>
      <c r="AT5165" s="50"/>
      <c r="AU5165" s="50"/>
      <c r="AV5165" s="50"/>
      <c r="AW5165" s="50"/>
      <c r="AX5165" s="50">
        <f t="shared" si="1627"/>
        <v>8.8016142875593246</v>
      </c>
      <c r="AY5165" s="50"/>
      <c r="AZ5165" s="50">
        <f t="shared" si="1617"/>
        <v>208.63071432630514</v>
      </c>
      <c r="BA5165" s="50">
        <f t="shared" si="1618"/>
        <v>338.70646840665336</v>
      </c>
      <c r="BB5165" s="50">
        <f t="shared" si="1619"/>
        <v>350.58364213994753</v>
      </c>
      <c r="BC5165" s="17">
        <f t="shared" si="1620"/>
        <v>19938</v>
      </c>
      <c r="BD5165" s="50">
        <f t="shared" si="1621"/>
        <v>8.8016142875593246</v>
      </c>
      <c r="BE5165" s="50">
        <f t="shared" si="1622"/>
        <v>208.63071432630514</v>
      </c>
      <c r="BF5165" s="50">
        <f t="shared" si="1628"/>
        <v>341.25343256394621</v>
      </c>
      <c r="BG5165" s="50"/>
      <c r="BH5165" s="17">
        <f t="shared" si="1623"/>
        <v>0</v>
      </c>
      <c r="BI5165" s="17">
        <f t="shared" si="1631"/>
        <v>5165</v>
      </c>
      <c r="BJ5165" s="17">
        <f t="shared" si="1629"/>
        <v>5165</v>
      </c>
      <c r="BK5165" s="150">
        <f t="shared" si="1630"/>
        <v>34186</v>
      </c>
      <c r="BL5165" s="50" t="e">
        <f t="shared" ca="1" si="1624"/>
        <v>#NAME?</v>
      </c>
      <c r="BM5165" s="50" t="e">
        <f t="shared" ca="1" si="1625"/>
        <v>#NAME?</v>
      </c>
      <c r="BN5165" s="50" t="e">
        <f t="shared" ca="1" si="1626"/>
        <v>#NAME?</v>
      </c>
    </row>
    <row r="5166" spans="1:66" x14ac:dyDescent="0.35">
      <c r="A5166" s="48">
        <v>34187</v>
      </c>
      <c r="B5166" s="17">
        <v>1993</v>
      </c>
      <c r="C5166" s="17">
        <v>8</v>
      </c>
      <c r="D5166" s="17">
        <v>218</v>
      </c>
      <c r="E5166" s="17">
        <v>6</v>
      </c>
      <c r="F5166" s="17">
        <v>6</v>
      </c>
      <c r="G5166" s="50">
        <v>11.7</v>
      </c>
      <c r="H5166" s="32">
        <v>4.668188468286437</v>
      </c>
      <c r="I5166" s="50">
        <v>6.666666666666667</v>
      </c>
      <c r="J5166" s="13">
        <v>1.6</v>
      </c>
      <c r="K5166" s="13">
        <f t="shared" si="1612"/>
        <v>1.6</v>
      </c>
      <c r="L5166" s="13">
        <f t="shared" si="1613"/>
        <v>0</v>
      </c>
      <c r="M5166" s="13" t="e">
        <f ca="1">CalcTable[[#This Row],[IWC]]-AE5165</f>
        <v>#NAME?</v>
      </c>
      <c r="N5166" s="13" t="e">
        <f ca="1">IF(CalcTable[[#This Row],[Day of Year]]&lt;123,FCAP,AE5165)</f>
        <v>#NAME?</v>
      </c>
      <c r="O5166" s="17" t="e">
        <f ca="1">IF(IRR_DRIP,5,COUNTIF('IDET Wind Values'!C5150:G5150,"&lt;="&amp;IRR_MAXWIND))</f>
        <v>#NAME?</v>
      </c>
      <c r="P5166" s="13" t="e">
        <f ca="1">CalcTable[[#This Row],[ET_o]]*KL</f>
        <v>#NAME?</v>
      </c>
      <c r="Q5166" s="13" t="e">
        <f ca="1">IF(WILTPT&lt;=0,1,MAX(0,MIN(1,(CalcTable[[#This Row],[IWC]]-WILTPT)/(MAD-WILTPT))))</f>
        <v>#NAME?</v>
      </c>
      <c r="R5166" s="13" t="e">
        <f ca="1">CalcTable[[#This Row],[ETMult]]*CalcTable[[#This Row],[ETb]]</f>
        <v>#NAME?</v>
      </c>
      <c r="S5166" s="13" t="b">
        <f>INDEX(IRR_LIST,CalcTable[[#This Row],[Day of Week]]+1)</f>
        <v>0</v>
      </c>
      <c r="T5166" s="13">
        <f t="shared" ca="1" si="1614"/>
        <v>0</v>
      </c>
      <c r="U5166" s="13" t="b">
        <f ca="1">IF(CalcTable[[#This Row],[IrrPrecip]]&gt;=IC_MM,FALSE,TRUE)</f>
        <v>1</v>
      </c>
      <c r="V5166" s="13" t="b">
        <f t="shared" si="1615"/>
        <v>1</v>
      </c>
      <c r="W5166" s="13" t="e">
        <f ca="1">IF(AND(IRR_DRIP=FALSE,CalcTable[[#This Row],[IrrHours]]&lt;=0),FALSE,TRUE)</f>
        <v>#NAME?</v>
      </c>
      <c r="X5166" s="13" t="e">
        <f ca="1">AND(CalcTable[[#This Row],[IrrDay]],CalcTable[[#This Row],[IrrRain]],CalcTable[[#This Row],[IrrWarm]],CalcTable[[#This Row],[IrrWindy]])</f>
        <v>#NAME?</v>
      </c>
      <c r="Y5166" s="13" t="e">
        <f t="shared" ca="1" si="1616"/>
        <v>#NAME?</v>
      </c>
      <c r="Z5166" s="13" t="e">
        <f ca="1">CalcTable[[#This Row],[IrrHours]]/5</f>
        <v>#NAME?</v>
      </c>
      <c r="AA5166" s="13" t="e">
        <f ca="1">IF(CalcTable[[#This Row],[IrrFlag]]=FALSE,0,MAX(0,CalcTable[[#This Row],[VolRednWind]]*(FCAP*IRR_TARGET-CalcTable[[#This Row],[IWC]])))</f>
        <v>#NAME?</v>
      </c>
      <c r="AB5166" s="13" t="e">
        <f ca="1">CalcTable[[#This Row],[IWC]]+CalcTable[[#This Row],[Eff Precip]]+CalcTable[[#This Row],[IrrAmt]]-CalcTable[[#This Row],[AET]]</f>
        <v>#NAME?</v>
      </c>
      <c r="AC5166" s="13" t="e">
        <f ca="1">IF(CalcTable[[#This Row],[PWC]]&gt;FCAP,MIN(24*PERC,MIN(SAT,CalcTable[[#This Row],[PWC]])-FCAP),0)</f>
        <v>#NAME?</v>
      </c>
      <c r="AD5166" s="13" t="e">
        <f ca="1">IF(CalcTable[[#This Row],[PWC]]&gt;SAT,CalcTable[[#This Row],[PWC]]-SAT,0)</f>
        <v>#NAME?</v>
      </c>
      <c r="AE5166" s="13" t="e">
        <f ca="1">CalcTable[[#This Row],[PWC]]-CalcTable[[#This Row],[PercAmt]]-CalcTable[[#This Row],[Runoff]]</f>
        <v>#NAME?</v>
      </c>
      <c r="AF5166" s="13" t="e">
        <f ca="1">CalcTable[[#This Row],[IrrAmt]]/1000*CUR_IRR_AREA*10000/IRR_EFF</f>
        <v>#NAME?</v>
      </c>
      <c r="AG5166" s="147"/>
      <c r="AH5166" s="13"/>
      <c r="AI5166" s="50">
        <v>0</v>
      </c>
      <c r="AJ5166" s="50">
        <v>0</v>
      </c>
      <c r="AK5166" s="50">
        <v>0</v>
      </c>
      <c r="AL5166" s="50">
        <v>4.3624352853035084</v>
      </c>
      <c r="AM5166" s="50"/>
      <c r="AN5166" s="50"/>
      <c r="AO5166" s="50"/>
      <c r="AP5166" s="50"/>
      <c r="AQ5166" s="50"/>
      <c r="AR5166" s="50"/>
      <c r="AS5166" s="50"/>
      <c r="AT5166" s="50"/>
      <c r="AU5166" s="50"/>
      <c r="AV5166" s="50"/>
      <c r="AW5166" s="50"/>
      <c r="AX5166" s="50">
        <f t="shared" si="1627"/>
        <v>4.3624352853035084</v>
      </c>
      <c r="AY5166" s="50"/>
      <c r="AZ5166" s="50">
        <f t="shared" si="1617"/>
        <v>127.96476836890292</v>
      </c>
      <c r="BA5166" s="50">
        <f t="shared" si="1618"/>
        <v>197.02511955212037</v>
      </c>
      <c r="BB5166" s="50">
        <f t="shared" si="1619"/>
        <v>203.11867995063957</v>
      </c>
      <c r="BC5166" s="17">
        <f t="shared" si="1620"/>
        <v>19938</v>
      </c>
      <c r="BD5166" s="50">
        <f t="shared" si="1621"/>
        <v>4.3624352853035084</v>
      </c>
      <c r="BE5166" s="50">
        <f t="shared" si="1622"/>
        <v>127.96476836890292</v>
      </c>
      <c r="BF5166" s="50">
        <f t="shared" si="1628"/>
        <v>209.30962439614524</v>
      </c>
      <c r="BG5166" s="50"/>
      <c r="BH5166" s="17">
        <f t="shared" si="1623"/>
        <v>0</v>
      </c>
      <c r="BI5166" s="17">
        <f t="shared" si="1631"/>
        <v>5166</v>
      </c>
      <c r="BJ5166" s="17">
        <f t="shared" si="1629"/>
        <v>5166</v>
      </c>
      <c r="BK5166" s="150">
        <f t="shared" si="1630"/>
        <v>34187</v>
      </c>
      <c r="BL5166" s="50" t="e">
        <f t="shared" ca="1" si="1624"/>
        <v>#NAME?</v>
      </c>
      <c r="BM5166" s="50" t="e">
        <f t="shared" ca="1" si="1625"/>
        <v>#NAME?</v>
      </c>
      <c r="BN5166" s="50" t="e">
        <f t="shared" ca="1" si="1626"/>
        <v>#NAME?</v>
      </c>
    </row>
    <row r="5167" spans="1:66" x14ac:dyDescent="0.35">
      <c r="A5167" s="48">
        <v>34188</v>
      </c>
      <c r="B5167" s="17">
        <v>1993</v>
      </c>
      <c r="C5167" s="17">
        <v>8</v>
      </c>
      <c r="D5167" s="17">
        <v>219</v>
      </c>
      <c r="E5167" s="17">
        <v>7</v>
      </c>
      <c r="F5167" s="17">
        <v>7</v>
      </c>
      <c r="G5167" s="50">
        <v>9.8000000000000007</v>
      </c>
      <c r="H5167" s="32">
        <v>2.6981094416308613</v>
      </c>
      <c r="I5167" s="50">
        <v>10.333333333333334</v>
      </c>
      <c r="J5167" s="13">
        <v>8.6999999999999993</v>
      </c>
      <c r="K5167" s="13">
        <f t="shared" si="1612"/>
        <v>8.6999999999999993</v>
      </c>
      <c r="L5167" s="13">
        <f t="shared" si="1613"/>
        <v>2.7749999999999995</v>
      </c>
      <c r="M5167" s="13" t="e">
        <f ca="1">CalcTable[[#This Row],[IWC]]-AE5166</f>
        <v>#NAME?</v>
      </c>
      <c r="N5167" s="13" t="e">
        <f ca="1">IF(CalcTable[[#This Row],[Day of Year]]&lt;123,FCAP,AE5166)</f>
        <v>#NAME?</v>
      </c>
      <c r="O5167" s="17" t="e">
        <f ca="1">IF(IRR_DRIP,5,COUNTIF('IDET Wind Values'!C5151:G5151,"&lt;="&amp;IRR_MAXWIND))</f>
        <v>#NAME?</v>
      </c>
      <c r="P5167" s="13" t="e">
        <f ca="1">CalcTable[[#This Row],[ET_o]]*KL</f>
        <v>#NAME?</v>
      </c>
      <c r="Q5167" s="13" t="e">
        <f ca="1">IF(WILTPT&lt;=0,1,MAX(0,MIN(1,(CalcTable[[#This Row],[IWC]]-WILTPT)/(MAD-WILTPT))))</f>
        <v>#NAME?</v>
      </c>
      <c r="R5167" s="13" t="e">
        <f ca="1">CalcTable[[#This Row],[ETMult]]*CalcTable[[#This Row],[ETb]]</f>
        <v>#NAME?</v>
      </c>
      <c r="S5167" s="13" t="b">
        <f>INDEX(IRR_LIST,CalcTable[[#This Row],[Day of Week]]+1)</f>
        <v>0</v>
      </c>
      <c r="T5167" s="13">
        <f t="shared" ca="1" si="1614"/>
        <v>1.6</v>
      </c>
      <c r="U5167" s="13" t="b">
        <f ca="1">IF(CalcTable[[#This Row],[IrrPrecip]]&gt;=IC_MM,FALSE,TRUE)</f>
        <v>1</v>
      </c>
      <c r="V5167" s="13" t="b">
        <f t="shared" si="1615"/>
        <v>1</v>
      </c>
      <c r="W5167" s="13" t="e">
        <f ca="1">IF(AND(IRR_DRIP=FALSE,CalcTable[[#This Row],[IrrHours]]&lt;=0),FALSE,TRUE)</f>
        <v>#NAME?</v>
      </c>
      <c r="X5167" s="13" t="e">
        <f ca="1">AND(CalcTable[[#This Row],[IrrDay]],CalcTable[[#This Row],[IrrRain]],CalcTable[[#This Row],[IrrWarm]],CalcTable[[#This Row],[IrrWindy]])</f>
        <v>#NAME?</v>
      </c>
      <c r="Y5167" s="13" t="e">
        <f t="shared" ca="1" si="1616"/>
        <v>#NAME?</v>
      </c>
      <c r="Z5167" s="13" t="e">
        <f ca="1">CalcTable[[#This Row],[IrrHours]]/5</f>
        <v>#NAME?</v>
      </c>
      <c r="AA5167" s="13" t="e">
        <f ca="1">IF(CalcTable[[#This Row],[IrrFlag]]=FALSE,0,MAX(0,CalcTable[[#This Row],[VolRednWind]]*(FCAP*IRR_TARGET-CalcTable[[#This Row],[IWC]])))</f>
        <v>#NAME?</v>
      </c>
      <c r="AB5167" s="13" t="e">
        <f ca="1">CalcTable[[#This Row],[IWC]]+CalcTable[[#This Row],[Eff Precip]]+CalcTable[[#This Row],[IrrAmt]]-CalcTable[[#This Row],[AET]]</f>
        <v>#NAME?</v>
      </c>
      <c r="AC5167" s="13" t="e">
        <f ca="1">IF(CalcTable[[#This Row],[PWC]]&gt;FCAP,MIN(24*PERC,MIN(SAT,CalcTable[[#This Row],[PWC]])-FCAP),0)</f>
        <v>#NAME?</v>
      </c>
      <c r="AD5167" s="13" t="e">
        <f ca="1">IF(CalcTable[[#This Row],[PWC]]&gt;SAT,CalcTable[[#This Row],[PWC]]-SAT,0)</f>
        <v>#NAME?</v>
      </c>
      <c r="AE5167" s="13" t="e">
        <f ca="1">CalcTable[[#This Row],[PWC]]-CalcTable[[#This Row],[PercAmt]]-CalcTable[[#This Row],[Runoff]]</f>
        <v>#NAME?</v>
      </c>
      <c r="AF5167" s="13" t="e">
        <f ca="1">CalcTable[[#This Row],[IrrAmt]]/1000*CUR_IRR_AREA*10000/IRR_EFF</f>
        <v>#NAME?</v>
      </c>
      <c r="AG5167" s="147"/>
      <c r="AH5167" s="13"/>
      <c r="AI5167" s="50">
        <v>0</v>
      </c>
      <c r="AJ5167" s="50">
        <v>0</v>
      </c>
      <c r="AK5167" s="50">
        <v>6.0623511542888426</v>
      </c>
      <c r="AL5167" s="50">
        <v>0</v>
      </c>
      <c r="AM5167" s="50"/>
      <c r="AN5167" s="50"/>
      <c r="AO5167" s="50"/>
      <c r="AP5167" s="50"/>
      <c r="AQ5167" s="50"/>
      <c r="AR5167" s="50"/>
      <c r="AS5167" s="50"/>
      <c r="AT5167" s="50"/>
      <c r="AU5167" s="50"/>
      <c r="AV5167" s="50"/>
      <c r="AW5167" s="50"/>
      <c r="AX5167" s="50">
        <f t="shared" si="1627"/>
        <v>6.0623511542888426</v>
      </c>
      <c r="AY5167" s="50"/>
      <c r="AZ5167" s="50">
        <f t="shared" si="1617"/>
        <v>88.914483596236366</v>
      </c>
      <c r="BA5167" s="50">
        <f t="shared" si="1618"/>
        <v>136.90007791801472</v>
      </c>
      <c r="BB5167" s="50">
        <f t="shared" si="1619"/>
        <v>141.13410094640693</v>
      </c>
      <c r="BC5167" s="17">
        <f t="shared" si="1620"/>
        <v>19938</v>
      </c>
      <c r="BD5167" s="50">
        <f t="shared" si="1621"/>
        <v>6.0623511542888426</v>
      </c>
      <c r="BE5167" s="50">
        <f t="shared" si="1622"/>
        <v>88.914483596236366</v>
      </c>
      <c r="BF5167" s="50">
        <f t="shared" si="1628"/>
        <v>145.43578988283528</v>
      </c>
      <c r="BG5167" s="50"/>
      <c r="BH5167" s="17">
        <f t="shared" si="1623"/>
        <v>0</v>
      </c>
      <c r="BI5167" s="17">
        <f t="shared" si="1631"/>
        <v>5167</v>
      </c>
      <c r="BJ5167" s="17">
        <f t="shared" si="1629"/>
        <v>5167</v>
      </c>
      <c r="BK5167" s="150">
        <f t="shared" si="1630"/>
        <v>34188</v>
      </c>
      <c r="BL5167" s="50" t="e">
        <f t="shared" ca="1" si="1624"/>
        <v>#NAME?</v>
      </c>
      <c r="BM5167" s="50" t="e">
        <f t="shared" ca="1" si="1625"/>
        <v>#NAME?</v>
      </c>
      <c r="BN5167" s="50" t="e">
        <f t="shared" ca="1" si="1626"/>
        <v>#NAME?</v>
      </c>
    </row>
    <row r="5168" spans="1:66" x14ac:dyDescent="0.35">
      <c r="A5168" s="48">
        <v>34189</v>
      </c>
      <c r="B5168" s="17">
        <v>1993</v>
      </c>
      <c r="C5168" s="17">
        <v>8</v>
      </c>
      <c r="D5168" s="17">
        <v>220</v>
      </c>
      <c r="E5168" s="17">
        <v>8</v>
      </c>
      <c r="F5168" s="17">
        <v>1</v>
      </c>
      <c r="G5168" s="50">
        <v>8.3000000000000007</v>
      </c>
      <c r="H5168" s="32">
        <v>3.9568359927495935</v>
      </c>
      <c r="I5168" s="50">
        <v>7</v>
      </c>
      <c r="J5168" s="13">
        <v>0</v>
      </c>
      <c r="K5168" s="13">
        <f t="shared" si="1612"/>
        <v>0</v>
      </c>
      <c r="L5168" s="13">
        <f t="shared" si="1613"/>
        <v>0</v>
      </c>
      <c r="M5168" s="13" t="e">
        <f ca="1">CalcTable[[#This Row],[IWC]]-AE5167</f>
        <v>#NAME?</v>
      </c>
      <c r="N5168" s="13" t="e">
        <f ca="1">IF(CalcTable[[#This Row],[Day of Year]]&lt;123,FCAP,AE5167)</f>
        <v>#NAME?</v>
      </c>
      <c r="O5168" s="17" t="e">
        <f ca="1">IF(IRR_DRIP,5,COUNTIF('IDET Wind Values'!C5152:G5152,"&lt;="&amp;IRR_MAXWIND))</f>
        <v>#NAME?</v>
      </c>
      <c r="P5168" s="13" t="e">
        <f ca="1">CalcTable[[#This Row],[ET_o]]*KL</f>
        <v>#NAME?</v>
      </c>
      <c r="Q5168" s="13" t="e">
        <f ca="1">IF(WILTPT&lt;=0,1,MAX(0,MIN(1,(CalcTable[[#This Row],[IWC]]-WILTPT)/(MAD-WILTPT))))</f>
        <v>#NAME?</v>
      </c>
      <c r="R5168" s="13" t="e">
        <f ca="1">CalcTable[[#This Row],[ETMult]]*CalcTable[[#This Row],[ETb]]</f>
        <v>#NAME?</v>
      </c>
      <c r="S5168" s="13" t="b">
        <f>INDEX(IRR_LIST,CalcTable[[#This Row],[Day of Week]]+1)</f>
        <v>1</v>
      </c>
      <c r="T5168" s="13">
        <f t="shared" ca="1" si="1614"/>
        <v>10.299999999999999</v>
      </c>
      <c r="U5168" s="13" t="b">
        <f ca="1">IF(CalcTable[[#This Row],[IrrPrecip]]&gt;=IC_MM,FALSE,TRUE)</f>
        <v>0</v>
      </c>
      <c r="V5168" s="13" t="b">
        <f t="shared" si="1615"/>
        <v>1</v>
      </c>
      <c r="W5168" s="13" t="e">
        <f ca="1">IF(AND(IRR_DRIP=FALSE,CalcTable[[#This Row],[IrrHours]]&lt;=0),FALSE,TRUE)</f>
        <v>#NAME?</v>
      </c>
      <c r="X5168" s="13" t="e">
        <f ca="1">AND(CalcTable[[#This Row],[IrrDay]],CalcTable[[#This Row],[IrrRain]],CalcTable[[#This Row],[IrrWarm]],CalcTable[[#This Row],[IrrWindy]])</f>
        <v>#NAME?</v>
      </c>
      <c r="Y5168" s="13" t="e">
        <f t="shared" ca="1" si="1616"/>
        <v>#NAME?</v>
      </c>
      <c r="Z5168" s="13" t="e">
        <f ca="1">CalcTable[[#This Row],[IrrHours]]/5</f>
        <v>#NAME?</v>
      </c>
      <c r="AA5168" s="13" t="e">
        <f ca="1">IF(CalcTable[[#This Row],[IrrFlag]]=FALSE,0,MAX(0,CalcTable[[#This Row],[VolRednWind]]*(FCAP*IRR_TARGET-CalcTable[[#This Row],[IWC]])))</f>
        <v>#NAME?</v>
      </c>
      <c r="AB5168" s="13" t="e">
        <f ca="1">CalcTable[[#This Row],[IWC]]+CalcTable[[#This Row],[Eff Precip]]+CalcTable[[#This Row],[IrrAmt]]-CalcTable[[#This Row],[AET]]</f>
        <v>#NAME?</v>
      </c>
      <c r="AC5168" s="13" t="e">
        <f ca="1">IF(CalcTable[[#This Row],[PWC]]&gt;FCAP,MIN(24*PERC,MIN(SAT,CalcTable[[#This Row],[PWC]])-FCAP),0)</f>
        <v>#NAME?</v>
      </c>
      <c r="AD5168" s="13" t="e">
        <f ca="1">IF(CalcTable[[#This Row],[PWC]]&gt;SAT,CalcTable[[#This Row],[PWC]]-SAT,0)</f>
        <v>#NAME?</v>
      </c>
      <c r="AE5168" s="13" t="e">
        <f ca="1">CalcTable[[#This Row],[PWC]]-CalcTable[[#This Row],[PercAmt]]-CalcTable[[#This Row],[Runoff]]</f>
        <v>#NAME?</v>
      </c>
      <c r="AF5168" s="13" t="e">
        <f ca="1">CalcTable[[#This Row],[IrrAmt]]/1000*CUR_IRR_AREA*10000/IRR_EFF</f>
        <v>#NAME?</v>
      </c>
      <c r="AG5168" s="147"/>
      <c r="AH5168" s="13"/>
      <c r="AI5168" s="50">
        <v>0</v>
      </c>
      <c r="AJ5168" s="50">
        <v>0</v>
      </c>
      <c r="AK5168" s="50">
        <v>0</v>
      </c>
      <c r="AL5168" s="50">
        <v>0</v>
      </c>
      <c r="AM5168" s="50"/>
      <c r="AN5168" s="50"/>
      <c r="AO5168" s="50"/>
      <c r="AP5168" s="50"/>
      <c r="AQ5168" s="50"/>
      <c r="AR5168" s="50"/>
      <c r="AS5168" s="50"/>
      <c r="AT5168" s="50"/>
      <c r="AU5168" s="50"/>
      <c r="AV5168" s="50"/>
      <c r="AW5168" s="50"/>
      <c r="AX5168" s="50">
        <f t="shared" si="1627"/>
        <v>0</v>
      </c>
      <c r="AY5168" s="50"/>
      <c r="AZ5168" s="50">
        <f t="shared" si="1617"/>
        <v>0</v>
      </c>
      <c r="BA5168" s="50">
        <f t="shared" si="1618"/>
        <v>0</v>
      </c>
      <c r="BB5168" s="50">
        <f t="shared" si="1619"/>
        <v>0</v>
      </c>
      <c r="BC5168" s="17">
        <f t="shared" si="1620"/>
        <v>19938</v>
      </c>
      <c r="BD5168" s="50">
        <f t="shared" si="1621"/>
        <v>0</v>
      </c>
      <c r="BE5168" s="50">
        <f t="shared" si="1622"/>
        <v>0</v>
      </c>
      <c r="BF5168" s="50">
        <f t="shared" si="1628"/>
        <v>0</v>
      </c>
      <c r="BG5168" s="50"/>
      <c r="BH5168" s="17">
        <f t="shared" si="1623"/>
        <v>0</v>
      </c>
      <c r="BI5168" s="17">
        <f t="shared" si="1631"/>
        <v>5168</v>
      </c>
      <c r="BJ5168" s="17">
        <f t="shared" si="1629"/>
        <v>5168</v>
      </c>
      <c r="BK5168" s="150">
        <f t="shared" si="1630"/>
        <v>34189</v>
      </c>
      <c r="BL5168" s="50" t="e">
        <f t="shared" ca="1" si="1624"/>
        <v>#NAME?</v>
      </c>
      <c r="BM5168" s="50" t="e">
        <f t="shared" ca="1" si="1625"/>
        <v>#NAME?</v>
      </c>
      <c r="BN5168" s="50" t="e">
        <f t="shared" ca="1" si="1626"/>
        <v>#NAME?</v>
      </c>
    </row>
    <row r="5169" spans="1:66" x14ac:dyDescent="0.35">
      <c r="A5169" s="48">
        <v>34190</v>
      </c>
      <c r="B5169" s="17">
        <v>1993</v>
      </c>
      <c r="C5169" s="17">
        <v>8</v>
      </c>
      <c r="D5169" s="17">
        <v>221</v>
      </c>
      <c r="E5169" s="17">
        <v>9</v>
      </c>
      <c r="F5169" s="17">
        <v>2</v>
      </c>
      <c r="G5169" s="50">
        <v>11.9</v>
      </c>
      <c r="H5169" s="32">
        <v>5.3797059536087701</v>
      </c>
      <c r="I5169" s="50">
        <v>10.166666666666666</v>
      </c>
      <c r="J5169" s="13">
        <v>0</v>
      </c>
      <c r="K5169" s="13">
        <f t="shared" si="1612"/>
        <v>0</v>
      </c>
      <c r="L5169" s="13">
        <f t="shared" si="1613"/>
        <v>0</v>
      </c>
      <c r="M5169" s="13" t="e">
        <f ca="1">CalcTable[[#This Row],[IWC]]-AE5168</f>
        <v>#NAME?</v>
      </c>
      <c r="N5169" s="13" t="e">
        <f ca="1">IF(CalcTable[[#This Row],[Day of Year]]&lt;123,FCAP,AE5168)</f>
        <v>#NAME?</v>
      </c>
      <c r="O5169" s="17" t="e">
        <f ca="1">IF(IRR_DRIP,5,COUNTIF('IDET Wind Values'!C5153:G5153,"&lt;="&amp;IRR_MAXWIND))</f>
        <v>#NAME?</v>
      </c>
      <c r="P5169" s="13" t="e">
        <f ca="1">CalcTable[[#This Row],[ET_o]]*KL</f>
        <v>#NAME?</v>
      </c>
      <c r="Q5169" s="13" t="e">
        <f ca="1">IF(WILTPT&lt;=0,1,MAX(0,MIN(1,(CalcTable[[#This Row],[IWC]]-WILTPT)/(MAD-WILTPT))))</f>
        <v>#NAME?</v>
      </c>
      <c r="R5169" s="13" t="e">
        <f ca="1">CalcTable[[#This Row],[ETMult]]*CalcTable[[#This Row],[ETb]]</f>
        <v>#NAME?</v>
      </c>
      <c r="S5169" s="13" t="b">
        <f>INDEX(IRR_LIST,CalcTable[[#This Row],[Day of Week]]+1)</f>
        <v>0</v>
      </c>
      <c r="T5169" s="13">
        <f t="shared" ca="1" si="1614"/>
        <v>8.6999999999999993</v>
      </c>
      <c r="U5169" s="13" t="b">
        <f ca="1">IF(CalcTable[[#This Row],[IrrPrecip]]&gt;=IC_MM,FALSE,TRUE)</f>
        <v>1</v>
      </c>
      <c r="V5169" s="13" t="b">
        <f t="shared" si="1615"/>
        <v>1</v>
      </c>
      <c r="W5169" s="13" t="e">
        <f ca="1">IF(AND(IRR_DRIP=FALSE,CalcTable[[#This Row],[IrrHours]]&lt;=0),FALSE,TRUE)</f>
        <v>#NAME?</v>
      </c>
      <c r="X5169" s="13" t="e">
        <f ca="1">AND(CalcTable[[#This Row],[IrrDay]],CalcTable[[#This Row],[IrrRain]],CalcTable[[#This Row],[IrrWarm]],CalcTable[[#This Row],[IrrWindy]])</f>
        <v>#NAME?</v>
      </c>
      <c r="Y5169" s="13" t="e">
        <f t="shared" ca="1" si="1616"/>
        <v>#NAME?</v>
      </c>
      <c r="Z5169" s="13" t="e">
        <f ca="1">CalcTable[[#This Row],[IrrHours]]/5</f>
        <v>#NAME?</v>
      </c>
      <c r="AA5169" s="13" t="e">
        <f ca="1">IF(CalcTable[[#This Row],[IrrFlag]]=FALSE,0,MAX(0,CalcTable[[#This Row],[VolRednWind]]*(FCAP*IRR_TARGET-CalcTable[[#This Row],[IWC]])))</f>
        <v>#NAME?</v>
      </c>
      <c r="AB5169" s="13" t="e">
        <f ca="1">CalcTable[[#This Row],[IWC]]+CalcTable[[#This Row],[Eff Precip]]+CalcTable[[#This Row],[IrrAmt]]-CalcTable[[#This Row],[AET]]</f>
        <v>#NAME?</v>
      </c>
      <c r="AC5169" s="13" t="e">
        <f ca="1">IF(CalcTable[[#This Row],[PWC]]&gt;FCAP,MIN(24*PERC,MIN(SAT,CalcTable[[#This Row],[PWC]])-FCAP),0)</f>
        <v>#NAME?</v>
      </c>
      <c r="AD5169" s="13" t="e">
        <f ca="1">IF(CalcTable[[#This Row],[PWC]]&gt;SAT,CalcTable[[#This Row],[PWC]]-SAT,0)</f>
        <v>#NAME?</v>
      </c>
      <c r="AE5169" s="13" t="e">
        <f ca="1">CalcTable[[#This Row],[PWC]]-CalcTable[[#This Row],[PercAmt]]-CalcTable[[#This Row],[Runoff]]</f>
        <v>#NAME?</v>
      </c>
      <c r="AF5169" s="13" t="e">
        <f ca="1">CalcTable[[#This Row],[IrrAmt]]/1000*CUR_IRR_AREA*10000/IRR_EFF</f>
        <v>#NAME?</v>
      </c>
      <c r="AG5169" s="147"/>
      <c r="AH5169" s="13"/>
      <c r="AI5169" s="50">
        <v>0</v>
      </c>
      <c r="AJ5169" s="50">
        <v>0</v>
      </c>
      <c r="AK5169" s="50">
        <v>1.0208519592024559</v>
      </c>
      <c r="AL5169" s="50">
        <v>4.4562597960122758</v>
      </c>
      <c r="AM5169" s="50"/>
      <c r="AN5169" s="50"/>
      <c r="AO5169" s="50"/>
      <c r="AP5169" s="50"/>
      <c r="AQ5169" s="50"/>
      <c r="AR5169" s="50"/>
      <c r="AS5169" s="50"/>
      <c r="AT5169" s="50"/>
      <c r="AU5169" s="50"/>
      <c r="AV5169" s="50"/>
      <c r="AW5169" s="50"/>
      <c r="AX5169" s="50">
        <f t="shared" si="1627"/>
        <v>5.4771117552147315</v>
      </c>
      <c r="AY5169" s="50"/>
      <c r="AZ5169" s="50">
        <f t="shared" si="1617"/>
        <v>145.68944941799612</v>
      </c>
      <c r="BA5169" s="50">
        <f t="shared" si="1618"/>
        <v>224.31550148485115</v>
      </c>
      <c r="BB5169" s="50">
        <f t="shared" si="1619"/>
        <v>231.25309431427956</v>
      </c>
      <c r="BC5169" s="17">
        <f t="shared" si="1620"/>
        <v>19938</v>
      </c>
      <c r="BD5169" s="50">
        <f t="shared" si="1621"/>
        <v>5.4771117552147315</v>
      </c>
      <c r="BE5169" s="50">
        <f t="shared" si="1622"/>
        <v>145.68944941799612</v>
      </c>
      <c r="BF5169" s="50">
        <f t="shared" si="1628"/>
        <v>238.30156006887637</v>
      </c>
      <c r="BG5169" s="50"/>
      <c r="BH5169" s="17">
        <f t="shared" si="1623"/>
        <v>0</v>
      </c>
      <c r="BI5169" s="17">
        <f t="shared" si="1631"/>
        <v>5169</v>
      </c>
      <c r="BJ5169" s="17">
        <f t="shared" si="1629"/>
        <v>5169</v>
      </c>
      <c r="BK5169" s="150">
        <f t="shared" si="1630"/>
        <v>34190</v>
      </c>
      <c r="BL5169" s="50" t="e">
        <f t="shared" ca="1" si="1624"/>
        <v>#NAME?</v>
      </c>
      <c r="BM5169" s="50" t="e">
        <f t="shared" ca="1" si="1625"/>
        <v>#NAME?</v>
      </c>
      <c r="BN5169" s="50" t="e">
        <f t="shared" ca="1" si="1626"/>
        <v>#NAME?</v>
      </c>
    </row>
    <row r="5170" spans="1:66" x14ac:dyDescent="0.35">
      <c r="A5170" s="48">
        <v>34191</v>
      </c>
      <c r="B5170" s="17">
        <v>1993</v>
      </c>
      <c r="C5170" s="17">
        <v>8</v>
      </c>
      <c r="D5170" s="17">
        <v>222</v>
      </c>
      <c r="E5170" s="17">
        <v>10</v>
      </c>
      <c r="F5170" s="17">
        <v>3</v>
      </c>
      <c r="G5170" s="50">
        <v>6.6</v>
      </c>
      <c r="H5170" s="32">
        <v>2.3463716824526579</v>
      </c>
      <c r="I5170" s="50">
        <v>11.666666666666666</v>
      </c>
      <c r="J5170" s="13">
        <v>3.6</v>
      </c>
      <c r="K5170" s="13">
        <f t="shared" si="1612"/>
        <v>3.6</v>
      </c>
      <c r="L5170" s="13">
        <f t="shared" si="1613"/>
        <v>0</v>
      </c>
      <c r="M5170" s="13" t="e">
        <f ca="1">CalcTable[[#This Row],[IWC]]-AE5169</f>
        <v>#NAME?</v>
      </c>
      <c r="N5170" s="13" t="e">
        <f ca="1">IF(CalcTable[[#This Row],[Day of Year]]&lt;123,FCAP,AE5169)</f>
        <v>#NAME?</v>
      </c>
      <c r="O5170" s="17" t="e">
        <f ca="1">IF(IRR_DRIP,5,COUNTIF('IDET Wind Values'!C5154:G5154,"&lt;="&amp;IRR_MAXWIND))</f>
        <v>#NAME?</v>
      </c>
      <c r="P5170" s="13" t="e">
        <f ca="1">CalcTable[[#This Row],[ET_o]]*KL</f>
        <v>#NAME?</v>
      </c>
      <c r="Q5170" s="13" t="e">
        <f ca="1">IF(WILTPT&lt;=0,1,MAX(0,MIN(1,(CalcTable[[#This Row],[IWC]]-WILTPT)/(MAD-WILTPT))))</f>
        <v>#NAME?</v>
      </c>
      <c r="R5170" s="13" t="e">
        <f ca="1">CalcTable[[#This Row],[ETMult]]*CalcTable[[#This Row],[ETb]]</f>
        <v>#NAME?</v>
      </c>
      <c r="S5170" s="13" t="b">
        <f>INDEX(IRR_LIST,CalcTable[[#This Row],[Day of Week]]+1)</f>
        <v>1</v>
      </c>
      <c r="T5170" s="13">
        <f t="shared" ca="1" si="1614"/>
        <v>0</v>
      </c>
      <c r="U5170" s="13" t="b">
        <f ca="1">IF(CalcTable[[#This Row],[IrrPrecip]]&gt;=IC_MM,FALSE,TRUE)</f>
        <v>1</v>
      </c>
      <c r="V5170" s="13" t="b">
        <f t="shared" si="1615"/>
        <v>1</v>
      </c>
      <c r="W5170" s="13" t="e">
        <f ca="1">IF(AND(IRR_DRIP=FALSE,CalcTable[[#This Row],[IrrHours]]&lt;=0),FALSE,TRUE)</f>
        <v>#NAME?</v>
      </c>
      <c r="X5170" s="13" t="e">
        <f ca="1">AND(CalcTable[[#This Row],[IrrDay]],CalcTable[[#This Row],[IrrRain]],CalcTable[[#This Row],[IrrWarm]],CalcTable[[#This Row],[IrrWindy]])</f>
        <v>#NAME?</v>
      </c>
      <c r="Y5170" s="13" t="e">
        <f t="shared" ca="1" si="1616"/>
        <v>#NAME?</v>
      </c>
      <c r="Z5170" s="13" t="e">
        <f ca="1">CalcTable[[#This Row],[IrrHours]]/5</f>
        <v>#NAME?</v>
      </c>
      <c r="AA5170" s="13" t="e">
        <f ca="1">IF(CalcTable[[#This Row],[IrrFlag]]=FALSE,0,MAX(0,CalcTable[[#This Row],[VolRednWind]]*(FCAP*IRR_TARGET-CalcTable[[#This Row],[IWC]])))</f>
        <v>#NAME?</v>
      </c>
      <c r="AB5170" s="13" t="e">
        <f ca="1">CalcTable[[#This Row],[IWC]]+CalcTable[[#This Row],[Eff Precip]]+CalcTable[[#This Row],[IrrAmt]]-CalcTable[[#This Row],[AET]]</f>
        <v>#NAME?</v>
      </c>
      <c r="AC5170" s="13" t="e">
        <f ca="1">IF(CalcTable[[#This Row],[PWC]]&gt;FCAP,MIN(24*PERC,MIN(SAT,CalcTable[[#This Row],[PWC]])-FCAP),0)</f>
        <v>#NAME?</v>
      </c>
      <c r="AD5170" s="13" t="e">
        <f ca="1">IF(CalcTable[[#This Row],[PWC]]&gt;SAT,CalcTable[[#This Row],[PWC]]-SAT,0)</f>
        <v>#NAME?</v>
      </c>
      <c r="AE5170" s="13" t="e">
        <f ca="1">CalcTable[[#This Row],[PWC]]-CalcTable[[#This Row],[PercAmt]]-CalcTable[[#This Row],[Runoff]]</f>
        <v>#NAME?</v>
      </c>
      <c r="AF5170" s="13" t="e">
        <f ca="1">CalcTable[[#This Row],[IrrAmt]]/1000*CUR_IRR_AREA*10000/IRR_EFF</f>
        <v>#NAME?</v>
      </c>
      <c r="AG5170" s="147"/>
      <c r="AH5170" s="13"/>
      <c r="AI5170" s="50">
        <v>11.055705207899823</v>
      </c>
      <c r="AJ5170" s="50">
        <v>12.586390319514368</v>
      </c>
      <c r="AK5170" s="50">
        <v>0</v>
      </c>
      <c r="AL5170" s="50">
        <v>0</v>
      </c>
      <c r="AM5170" s="50"/>
      <c r="AN5170" s="50"/>
      <c r="AO5170" s="50"/>
      <c r="AP5170" s="50"/>
      <c r="AQ5170" s="50"/>
      <c r="AR5170" s="50"/>
      <c r="AS5170" s="50"/>
      <c r="AT5170" s="50"/>
      <c r="AU5170" s="50"/>
      <c r="AV5170" s="50"/>
      <c r="AW5170" s="50"/>
      <c r="AX5170" s="50">
        <f t="shared" si="1627"/>
        <v>23.642095527414192</v>
      </c>
      <c r="AY5170" s="50"/>
      <c r="AZ5170" s="50">
        <f t="shared" si="1617"/>
        <v>531.35112575495225</v>
      </c>
      <c r="BA5170" s="50">
        <f t="shared" si="1618"/>
        <v>858.68356534861141</v>
      </c>
      <c r="BB5170" s="50">
        <f t="shared" si="1619"/>
        <v>888.49394597315438</v>
      </c>
      <c r="BC5170" s="17">
        <f t="shared" si="1620"/>
        <v>19938</v>
      </c>
      <c r="BD5170" s="50">
        <f t="shared" si="1621"/>
        <v>23.642095527414192</v>
      </c>
      <c r="BE5170" s="50">
        <f t="shared" si="1622"/>
        <v>531.35112575495225</v>
      </c>
      <c r="BF5170" s="50">
        <f t="shared" si="1628"/>
        <v>869.12128996019135</v>
      </c>
      <c r="BG5170" s="50"/>
      <c r="BH5170" s="17">
        <f t="shared" si="1623"/>
        <v>0</v>
      </c>
      <c r="BI5170" s="17">
        <f t="shared" si="1631"/>
        <v>5170</v>
      </c>
      <c r="BJ5170" s="17">
        <f t="shared" si="1629"/>
        <v>5170</v>
      </c>
      <c r="BK5170" s="150">
        <f t="shared" si="1630"/>
        <v>34191</v>
      </c>
      <c r="BL5170" s="50" t="e">
        <f t="shared" ca="1" si="1624"/>
        <v>#NAME?</v>
      </c>
      <c r="BM5170" s="50" t="e">
        <f t="shared" ca="1" si="1625"/>
        <v>#NAME?</v>
      </c>
      <c r="BN5170" s="50" t="e">
        <f t="shared" ca="1" si="1626"/>
        <v>#NAME?</v>
      </c>
    </row>
    <row r="5171" spans="1:66" x14ac:dyDescent="0.35">
      <c r="A5171" s="48">
        <v>34192</v>
      </c>
      <c r="B5171" s="17">
        <v>1993</v>
      </c>
      <c r="C5171" s="17">
        <v>8</v>
      </c>
      <c r="D5171" s="17">
        <v>223</v>
      </c>
      <c r="E5171" s="17">
        <v>11</v>
      </c>
      <c r="F5171" s="17">
        <v>4</v>
      </c>
      <c r="G5171" s="50">
        <v>5.9</v>
      </c>
      <c r="H5171" s="32">
        <v>2.3387844503369974</v>
      </c>
      <c r="I5171" s="50">
        <v>6.5</v>
      </c>
      <c r="J5171" s="13">
        <v>0.8</v>
      </c>
      <c r="K5171" s="13">
        <f t="shared" si="1612"/>
        <v>0.8</v>
      </c>
      <c r="L5171" s="13">
        <f t="shared" si="1613"/>
        <v>0</v>
      </c>
      <c r="M5171" s="13" t="e">
        <f ca="1">CalcTable[[#This Row],[IWC]]-AE5170</f>
        <v>#NAME?</v>
      </c>
      <c r="N5171" s="13" t="e">
        <f ca="1">IF(CalcTable[[#This Row],[Day of Year]]&lt;123,FCAP,AE5170)</f>
        <v>#NAME?</v>
      </c>
      <c r="O5171" s="17" t="e">
        <f ca="1">IF(IRR_DRIP,5,COUNTIF('IDET Wind Values'!C5155:G5155,"&lt;="&amp;IRR_MAXWIND))</f>
        <v>#NAME?</v>
      </c>
      <c r="P5171" s="13" t="e">
        <f ca="1">CalcTable[[#This Row],[ET_o]]*KL</f>
        <v>#NAME?</v>
      </c>
      <c r="Q5171" s="13" t="e">
        <f ca="1">IF(WILTPT&lt;=0,1,MAX(0,MIN(1,(CalcTable[[#This Row],[IWC]]-WILTPT)/(MAD-WILTPT))))</f>
        <v>#NAME?</v>
      </c>
      <c r="R5171" s="13" t="e">
        <f ca="1">CalcTable[[#This Row],[ETMult]]*CalcTable[[#This Row],[ETb]]</f>
        <v>#NAME?</v>
      </c>
      <c r="S5171" s="13" t="b">
        <f>INDEX(IRR_LIST,CalcTable[[#This Row],[Day of Week]]+1)</f>
        <v>0</v>
      </c>
      <c r="T5171" s="13">
        <f t="shared" ca="1" si="1614"/>
        <v>3.6</v>
      </c>
      <c r="U5171" s="13" t="b">
        <f ca="1">IF(CalcTable[[#This Row],[IrrPrecip]]&gt;=IC_MM,FALSE,TRUE)</f>
        <v>1</v>
      </c>
      <c r="V5171" s="13" t="b">
        <f t="shared" si="1615"/>
        <v>1</v>
      </c>
      <c r="W5171" s="13" t="e">
        <f ca="1">IF(AND(IRR_DRIP=FALSE,CalcTable[[#This Row],[IrrHours]]&lt;=0),FALSE,TRUE)</f>
        <v>#NAME?</v>
      </c>
      <c r="X5171" s="13" t="e">
        <f ca="1">AND(CalcTable[[#This Row],[IrrDay]],CalcTable[[#This Row],[IrrRain]],CalcTable[[#This Row],[IrrWarm]],CalcTable[[#This Row],[IrrWindy]])</f>
        <v>#NAME?</v>
      </c>
      <c r="Y5171" s="13" t="e">
        <f t="shared" ca="1" si="1616"/>
        <v>#NAME?</v>
      </c>
      <c r="Z5171" s="13" t="e">
        <f ca="1">CalcTable[[#This Row],[IrrHours]]/5</f>
        <v>#NAME?</v>
      </c>
      <c r="AA5171" s="13" t="e">
        <f ca="1">IF(CalcTable[[#This Row],[IrrFlag]]=FALSE,0,MAX(0,CalcTable[[#This Row],[VolRednWind]]*(FCAP*IRR_TARGET-CalcTable[[#This Row],[IWC]])))</f>
        <v>#NAME?</v>
      </c>
      <c r="AB5171" s="13" t="e">
        <f ca="1">CalcTable[[#This Row],[IWC]]+CalcTable[[#This Row],[Eff Precip]]+CalcTable[[#This Row],[IrrAmt]]-CalcTable[[#This Row],[AET]]</f>
        <v>#NAME?</v>
      </c>
      <c r="AC5171" s="13" t="e">
        <f ca="1">IF(CalcTable[[#This Row],[PWC]]&gt;FCAP,MIN(24*PERC,MIN(SAT,CalcTable[[#This Row],[PWC]])-FCAP),0)</f>
        <v>#NAME?</v>
      </c>
      <c r="AD5171" s="13" t="e">
        <f ca="1">IF(CalcTable[[#This Row],[PWC]]&gt;SAT,CalcTable[[#This Row],[PWC]]-SAT,0)</f>
        <v>#NAME?</v>
      </c>
      <c r="AE5171" s="13" t="e">
        <f ca="1">CalcTable[[#This Row],[PWC]]-CalcTable[[#This Row],[PercAmt]]-CalcTable[[#This Row],[Runoff]]</f>
        <v>#NAME?</v>
      </c>
      <c r="AF5171" s="13" t="e">
        <f ca="1">CalcTable[[#This Row],[IrrAmt]]/1000*CUR_IRR_AREA*10000/IRR_EFF</f>
        <v>#NAME?</v>
      </c>
      <c r="AG5171" s="147"/>
      <c r="AH5171" s="13"/>
      <c r="AI5171" s="50">
        <v>0</v>
      </c>
      <c r="AJ5171" s="50">
        <v>0</v>
      </c>
      <c r="AK5171" s="50">
        <v>0</v>
      </c>
      <c r="AL5171" s="50">
        <v>4.249342699833786</v>
      </c>
      <c r="AM5171" s="50"/>
      <c r="AN5171" s="50"/>
      <c r="AO5171" s="50"/>
      <c r="AP5171" s="50"/>
      <c r="AQ5171" s="50"/>
      <c r="AR5171" s="50"/>
      <c r="AS5171" s="50"/>
      <c r="AT5171" s="50"/>
      <c r="AU5171" s="50"/>
      <c r="AV5171" s="50"/>
      <c r="AW5171" s="50"/>
      <c r="AX5171" s="50">
        <f t="shared" si="1627"/>
        <v>4.249342699833786</v>
      </c>
      <c r="AY5171" s="50"/>
      <c r="AZ5171" s="50">
        <f t="shared" si="1617"/>
        <v>124.64738586179107</v>
      </c>
      <c r="BA5171" s="50">
        <f t="shared" si="1618"/>
        <v>191.91740362847196</v>
      </c>
      <c r="BB5171" s="50">
        <f t="shared" si="1619"/>
        <v>197.8529934314144</v>
      </c>
      <c r="BC5171" s="17">
        <f t="shared" si="1620"/>
        <v>19938</v>
      </c>
      <c r="BD5171" s="50">
        <f t="shared" si="1621"/>
        <v>4.249342699833786</v>
      </c>
      <c r="BE5171" s="50">
        <f t="shared" si="1622"/>
        <v>124.64738586179107</v>
      </c>
      <c r="BF5171" s="50">
        <f t="shared" si="1628"/>
        <v>203.88344267915741</v>
      </c>
      <c r="BG5171" s="50"/>
      <c r="BH5171" s="17">
        <f t="shared" si="1623"/>
        <v>0</v>
      </c>
      <c r="BI5171" s="17">
        <f t="shared" si="1631"/>
        <v>5171</v>
      </c>
      <c r="BJ5171" s="17">
        <f t="shared" si="1629"/>
        <v>5171</v>
      </c>
      <c r="BK5171" s="150">
        <f t="shared" si="1630"/>
        <v>34192</v>
      </c>
      <c r="BL5171" s="50" t="e">
        <f t="shared" ca="1" si="1624"/>
        <v>#NAME?</v>
      </c>
      <c r="BM5171" s="50" t="e">
        <f t="shared" ca="1" si="1625"/>
        <v>#NAME?</v>
      </c>
      <c r="BN5171" s="50" t="e">
        <f t="shared" ca="1" si="1626"/>
        <v>#NAME?</v>
      </c>
    </row>
    <row r="5172" spans="1:66" x14ac:dyDescent="0.35">
      <c r="A5172" s="48">
        <v>34193</v>
      </c>
      <c r="B5172" s="17">
        <v>1993</v>
      </c>
      <c r="C5172" s="17">
        <v>8</v>
      </c>
      <c r="D5172" s="17">
        <v>224</v>
      </c>
      <c r="E5172" s="17">
        <v>12</v>
      </c>
      <c r="F5172" s="17">
        <v>5</v>
      </c>
      <c r="G5172" s="50">
        <v>6</v>
      </c>
      <c r="H5172" s="32">
        <v>4.1151604664031085</v>
      </c>
      <c r="I5172" s="50">
        <v>12</v>
      </c>
      <c r="J5172" s="13">
        <v>0</v>
      </c>
      <c r="K5172" s="13">
        <f t="shared" si="1612"/>
        <v>0</v>
      </c>
      <c r="L5172" s="13">
        <f t="shared" si="1613"/>
        <v>0</v>
      </c>
      <c r="M5172" s="13" t="e">
        <f ca="1">CalcTable[[#This Row],[IWC]]-AE5171</f>
        <v>#NAME?</v>
      </c>
      <c r="N5172" s="13" t="e">
        <f ca="1">IF(CalcTable[[#This Row],[Day of Year]]&lt;123,FCAP,AE5171)</f>
        <v>#NAME?</v>
      </c>
      <c r="O5172" s="17" t="e">
        <f ca="1">IF(IRR_DRIP,5,COUNTIF('IDET Wind Values'!C5156:G5156,"&lt;="&amp;IRR_MAXWIND))</f>
        <v>#NAME?</v>
      </c>
      <c r="P5172" s="13" t="e">
        <f ca="1">CalcTable[[#This Row],[ET_o]]*KL</f>
        <v>#NAME?</v>
      </c>
      <c r="Q5172" s="13" t="e">
        <f ca="1">IF(WILTPT&lt;=0,1,MAX(0,MIN(1,(CalcTable[[#This Row],[IWC]]-WILTPT)/(MAD-WILTPT))))</f>
        <v>#NAME?</v>
      </c>
      <c r="R5172" s="13" t="e">
        <f ca="1">CalcTable[[#This Row],[ETMult]]*CalcTable[[#This Row],[ETb]]</f>
        <v>#NAME?</v>
      </c>
      <c r="S5172" s="13" t="b">
        <f>INDEX(IRR_LIST,CalcTable[[#This Row],[Day of Week]]+1)</f>
        <v>1</v>
      </c>
      <c r="T5172" s="13">
        <f t="shared" ca="1" si="1614"/>
        <v>4.4000000000000004</v>
      </c>
      <c r="U5172" s="13" t="b">
        <f ca="1">IF(CalcTable[[#This Row],[IrrPrecip]]&gt;=IC_MM,FALSE,TRUE)</f>
        <v>1</v>
      </c>
      <c r="V5172" s="13" t="b">
        <f t="shared" si="1615"/>
        <v>1</v>
      </c>
      <c r="W5172" s="13" t="e">
        <f ca="1">IF(AND(IRR_DRIP=FALSE,CalcTable[[#This Row],[IrrHours]]&lt;=0),FALSE,TRUE)</f>
        <v>#NAME?</v>
      </c>
      <c r="X5172" s="13" t="e">
        <f ca="1">AND(CalcTable[[#This Row],[IrrDay]],CalcTable[[#This Row],[IrrRain]],CalcTable[[#This Row],[IrrWarm]],CalcTable[[#This Row],[IrrWindy]])</f>
        <v>#NAME?</v>
      </c>
      <c r="Y5172" s="13" t="e">
        <f t="shared" ca="1" si="1616"/>
        <v>#NAME?</v>
      </c>
      <c r="Z5172" s="13" t="e">
        <f ca="1">CalcTable[[#This Row],[IrrHours]]/5</f>
        <v>#NAME?</v>
      </c>
      <c r="AA5172" s="13" t="e">
        <f ca="1">IF(CalcTable[[#This Row],[IrrFlag]]=FALSE,0,MAX(0,CalcTable[[#This Row],[VolRednWind]]*(FCAP*IRR_TARGET-CalcTable[[#This Row],[IWC]])))</f>
        <v>#NAME?</v>
      </c>
      <c r="AB5172" s="13" t="e">
        <f ca="1">CalcTable[[#This Row],[IWC]]+CalcTable[[#This Row],[Eff Precip]]+CalcTable[[#This Row],[IrrAmt]]-CalcTable[[#This Row],[AET]]</f>
        <v>#NAME?</v>
      </c>
      <c r="AC5172" s="13" t="e">
        <f ca="1">IF(CalcTable[[#This Row],[PWC]]&gt;FCAP,MIN(24*PERC,MIN(SAT,CalcTable[[#This Row],[PWC]])-FCAP),0)</f>
        <v>#NAME?</v>
      </c>
      <c r="AD5172" s="13" t="e">
        <f ca="1">IF(CalcTable[[#This Row],[PWC]]&gt;SAT,CalcTable[[#This Row],[PWC]]-SAT,0)</f>
        <v>#NAME?</v>
      </c>
      <c r="AE5172" s="13" t="e">
        <f ca="1">CalcTable[[#This Row],[PWC]]-CalcTable[[#This Row],[PercAmt]]-CalcTable[[#This Row],[Runoff]]</f>
        <v>#NAME?</v>
      </c>
      <c r="AF5172" s="13" t="e">
        <f ca="1">CalcTable[[#This Row],[IrrAmt]]/1000*CUR_IRR_AREA*10000/IRR_EFF</f>
        <v>#NAME?</v>
      </c>
      <c r="AG5172" s="147"/>
      <c r="AH5172" s="13"/>
      <c r="AI5172" s="50">
        <v>2.0852043747103894</v>
      </c>
      <c r="AJ5172" s="50">
        <v>3.3812596460943611</v>
      </c>
      <c r="AK5172" s="50">
        <v>0</v>
      </c>
      <c r="AL5172" s="50">
        <v>0</v>
      </c>
      <c r="AM5172" s="50"/>
      <c r="AN5172" s="50"/>
      <c r="AO5172" s="50"/>
      <c r="AP5172" s="50"/>
      <c r="AQ5172" s="50"/>
      <c r="AR5172" s="50"/>
      <c r="AS5172" s="50"/>
      <c r="AT5172" s="50"/>
      <c r="AU5172" s="50"/>
      <c r="AV5172" s="50"/>
      <c r="AW5172" s="50"/>
      <c r="AX5172" s="50">
        <f t="shared" si="1627"/>
        <v>5.4664640208047501</v>
      </c>
      <c r="AY5172" s="50"/>
      <c r="AZ5172" s="50">
        <f t="shared" si="1617"/>
        <v>129.76661378118698</v>
      </c>
      <c r="BA5172" s="50">
        <f t="shared" si="1618"/>
        <v>210.69868796552612</v>
      </c>
      <c r="BB5172" s="50">
        <f t="shared" si="1619"/>
        <v>218.08908369241334</v>
      </c>
      <c r="BC5172" s="17">
        <f t="shared" si="1620"/>
        <v>19938</v>
      </c>
      <c r="BD5172" s="50">
        <f t="shared" si="1621"/>
        <v>5.4664640208047501</v>
      </c>
      <c r="BE5172" s="50">
        <f t="shared" si="1622"/>
        <v>129.76661378118698</v>
      </c>
      <c r="BF5172" s="50">
        <f t="shared" si="1628"/>
        <v>212.25686988623082</v>
      </c>
      <c r="BG5172" s="50"/>
      <c r="BH5172" s="17">
        <f t="shared" si="1623"/>
        <v>0</v>
      </c>
      <c r="BI5172" s="17">
        <f t="shared" si="1631"/>
        <v>5172</v>
      </c>
      <c r="BJ5172" s="17">
        <f t="shared" si="1629"/>
        <v>5172</v>
      </c>
      <c r="BK5172" s="150">
        <f t="shared" si="1630"/>
        <v>34193</v>
      </c>
      <c r="BL5172" s="50" t="e">
        <f t="shared" ca="1" si="1624"/>
        <v>#NAME?</v>
      </c>
      <c r="BM5172" s="50" t="e">
        <f t="shared" ca="1" si="1625"/>
        <v>#NAME?</v>
      </c>
      <c r="BN5172" s="50" t="e">
        <f t="shared" ca="1" si="1626"/>
        <v>#NAME?</v>
      </c>
    </row>
    <row r="5173" spans="1:66" x14ac:dyDescent="0.35">
      <c r="A5173" s="48">
        <v>34194</v>
      </c>
      <c r="B5173" s="17">
        <v>1993</v>
      </c>
      <c r="C5173" s="17">
        <v>8</v>
      </c>
      <c r="D5173" s="17">
        <v>225</v>
      </c>
      <c r="E5173" s="17">
        <v>13</v>
      </c>
      <c r="F5173" s="17">
        <v>6</v>
      </c>
      <c r="G5173" s="50">
        <v>8.1</v>
      </c>
      <c r="H5173" s="32">
        <v>3.9812001979747427</v>
      </c>
      <c r="I5173" s="50">
        <v>10.666666666666666</v>
      </c>
      <c r="J5173" s="13">
        <v>25.7</v>
      </c>
      <c r="K5173" s="13">
        <f t="shared" si="1612"/>
        <v>25.7</v>
      </c>
      <c r="L5173" s="13">
        <f t="shared" si="1613"/>
        <v>15.524999999999999</v>
      </c>
      <c r="M5173" s="13" t="e">
        <f ca="1">CalcTable[[#This Row],[IWC]]-AE5172</f>
        <v>#NAME?</v>
      </c>
      <c r="N5173" s="13" t="e">
        <f ca="1">IF(CalcTable[[#This Row],[Day of Year]]&lt;123,FCAP,AE5172)</f>
        <v>#NAME?</v>
      </c>
      <c r="O5173" s="17" t="e">
        <f ca="1">IF(IRR_DRIP,5,COUNTIF('IDET Wind Values'!C5157:G5157,"&lt;="&amp;IRR_MAXWIND))</f>
        <v>#NAME?</v>
      </c>
      <c r="P5173" s="13" t="e">
        <f ca="1">CalcTable[[#This Row],[ET_o]]*KL</f>
        <v>#NAME?</v>
      </c>
      <c r="Q5173" s="13" t="e">
        <f ca="1">IF(WILTPT&lt;=0,1,MAX(0,MIN(1,(CalcTable[[#This Row],[IWC]]-WILTPT)/(MAD-WILTPT))))</f>
        <v>#NAME?</v>
      </c>
      <c r="R5173" s="13" t="e">
        <f ca="1">CalcTable[[#This Row],[ETMult]]*CalcTable[[#This Row],[ETb]]</f>
        <v>#NAME?</v>
      </c>
      <c r="S5173" s="13" t="b">
        <f>INDEX(IRR_LIST,CalcTable[[#This Row],[Day of Week]]+1)</f>
        <v>0</v>
      </c>
      <c r="T5173" s="13">
        <f t="shared" ca="1" si="1614"/>
        <v>0.8</v>
      </c>
      <c r="U5173" s="13" t="b">
        <f ca="1">IF(CalcTable[[#This Row],[IrrPrecip]]&gt;=IC_MM,FALSE,TRUE)</f>
        <v>1</v>
      </c>
      <c r="V5173" s="13" t="b">
        <f t="shared" si="1615"/>
        <v>1</v>
      </c>
      <c r="W5173" s="13" t="e">
        <f ca="1">IF(AND(IRR_DRIP=FALSE,CalcTable[[#This Row],[IrrHours]]&lt;=0),FALSE,TRUE)</f>
        <v>#NAME?</v>
      </c>
      <c r="X5173" s="13" t="e">
        <f ca="1">AND(CalcTable[[#This Row],[IrrDay]],CalcTable[[#This Row],[IrrRain]],CalcTable[[#This Row],[IrrWarm]],CalcTable[[#This Row],[IrrWindy]])</f>
        <v>#NAME?</v>
      </c>
      <c r="Y5173" s="13" t="e">
        <f t="shared" ca="1" si="1616"/>
        <v>#NAME?</v>
      </c>
      <c r="Z5173" s="13" t="e">
        <f ca="1">CalcTable[[#This Row],[IrrHours]]/5</f>
        <v>#NAME?</v>
      </c>
      <c r="AA5173" s="13" t="e">
        <f ca="1">IF(CalcTable[[#This Row],[IrrFlag]]=FALSE,0,MAX(0,CalcTable[[#This Row],[VolRednWind]]*(FCAP*IRR_TARGET-CalcTable[[#This Row],[IWC]])))</f>
        <v>#NAME?</v>
      </c>
      <c r="AB5173" s="13" t="e">
        <f ca="1">CalcTable[[#This Row],[IWC]]+CalcTable[[#This Row],[Eff Precip]]+CalcTable[[#This Row],[IrrAmt]]-CalcTable[[#This Row],[AET]]</f>
        <v>#NAME?</v>
      </c>
      <c r="AC5173" s="13" t="e">
        <f ca="1">IF(CalcTable[[#This Row],[PWC]]&gt;FCAP,MIN(24*PERC,MIN(SAT,CalcTable[[#This Row],[PWC]])-FCAP),0)</f>
        <v>#NAME?</v>
      </c>
      <c r="AD5173" s="13" t="e">
        <f ca="1">IF(CalcTable[[#This Row],[PWC]]&gt;SAT,CalcTable[[#This Row],[PWC]]-SAT,0)</f>
        <v>#NAME?</v>
      </c>
      <c r="AE5173" s="13" t="e">
        <f ca="1">CalcTable[[#This Row],[PWC]]-CalcTable[[#This Row],[PercAmt]]-CalcTable[[#This Row],[Runoff]]</f>
        <v>#NAME?</v>
      </c>
      <c r="AF5173" s="13" t="e">
        <f ca="1">CalcTable[[#This Row],[IrrAmt]]/1000*CUR_IRR_AREA*10000/IRR_EFF</f>
        <v>#NAME?</v>
      </c>
      <c r="AG5173" s="147"/>
      <c r="AH5173" s="13"/>
      <c r="AI5173" s="50">
        <v>0</v>
      </c>
      <c r="AJ5173" s="50">
        <v>0</v>
      </c>
      <c r="AK5173" s="50">
        <v>0</v>
      </c>
      <c r="AL5173" s="50">
        <v>4.5433382565217109</v>
      </c>
      <c r="AM5173" s="50"/>
      <c r="AN5173" s="50"/>
      <c r="AO5173" s="50"/>
      <c r="AP5173" s="50"/>
      <c r="AQ5173" s="50"/>
      <c r="AR5173" s="50"/>
      <c r="AS5173" s="50"/>
      <c r="AT5173" s="50"/>
      <c r="AU5173" s="50"/>
      <c r="AV5173" s="50"/>
      <c r="AW5173" s="50"/>
      <c r="AX5173" s="50">
        <f t="shared" si="1627"/>
        <v>4.5433382565217109</v>
      </c>
      <c r="AY5173" s="50"/>
      <c r="AZ5173" s="50">
        <f t="shared" si="1617"/>
        <v>133.27125552463687</v>
      </c>
      <c r="BA5173" s="50">
        <f t="shared" si="1618"/>
        <v>205.19542517285362</v>
      </c>
      <c r="BB5173" s="50">
        <f t="shared" si="1619"/>
        <v>211.54167543593155</v>
      </c>
      <c r="BC5173" s="17">
        <f t="shared" si="1620"/>
        <v>19938</v>
      </c>
      <c r="BD5173" s="50">
        <f t="shared" si="1621"/>
        <v>4.5433382565217109</v>
      </c>
      <c r="BE5173" s="50">
        <f t="shared" si="1622"/>
        <v>133.27125552463687</v>
      </c>
      <c r="BF5173" s="50">
        <f t="shared" si="1628"/>
        <v>217.98934810124871</v>
      </c>
      <c r="BG5173" s="50"/>
      <c r="BH5173" s="17">
        <f t="shared" si="1623"/>
        <v>0</v>
      </c>
      <c r="BI5173" s="17">
        <f t="shared" si="1631"/>
        <v>5173</v>
      </c>
      <c r="BJ5173" s="17">
        <f t="shared" si="1629"/>
        <v>5173</v>
      </c>
      <c r="BK5173" s="150">
        <f t="shared" si="1630"/>
        <v>34194</v>
      </c>
      <c r="BL5173" s="50" t="e">
        <f t="shared" ca="1" si="1624"/>
        <v>#NAME?</v>
      </c>
      <c r="BM5173" s="50" t="e">
        <f t="shared" ca="1" si="1625"/>
        <v>#NAME?</v>
      </c>
      <c r="BN5173" s="50" t="e">
        <f t="shared" ca="1" si="1626"/>
        <v>#NAME?</v>
      </c>
    </row>
    <row r="5174" spans="1:66" x14ac:dyDescent="0.35">
      <c r="A5174" s="48">
        <v>34195</v>
      </c>
      <c r="B5174" s="17">
        <v>1993</v>
      </c>
      <c r="C5174" s="17">
        <v>8</v>
      </c>
      <c r="D5174" s="17">
        <v>226</v>
      </c>
      <c r="E5174" s="17">
        <v>14</v>
      </c>
      <c r="F5174" s="17">
        <v>7</v>
      </c>
      <c r="G5174" s="50">
        <v>9.6</v>
      </c>
      <c r="H5174" s="32">
        <v>2.0750275648812564</v>
      </c>
      <c r="I5174" s="50">
        <v>13</v>
      </c>
      <c r="J5174" s="13">
        <v>4.5999999999999996</v>
      </c>
      <c r="K5174" s="13">
        <f t="shared" si="1612"/>
        <v>4.5999999999999996</v>
      </c>
      <c r="L5174" s="13">
        <f t="shared" si="1613"/>
        <v>0</v>
      </c>
      <c r="M5174" s="13" t="e">
        <f ca="1">CalcTable[[#This Row],[IWC]]-AE5173</f>
        <v>#NAME?</v>
      </c>
      <c r="N5174" s="13" t="e">
        <f ca="1">IF(CalcTable[[#This Row],[Day of Year]]&lt;123,FCAP,AE5173)</f>
        <v>#NAME?</v>
      </c>
      <c r="O5174" s="17" t="e">
        <f ca="1">IF(IRR_DRIP,5,COUNTIF('IDET Wind Values'!C5158:G5158,"&lt;="&amp;IRR_MAXWIND))</f>
        <v>#NAME?</v>
      </c>
      <c r="P5174" s="13" t="e">
        <f ca="1">CalcTable[[#This Row],[ET_o]]*KL</f>
        <v>#NAME?</v>
      </c>
      <c r="Q5174" s="13" t="e">
        <f ca="1">IF(WILTPT&lt;=0,1,MAX(0,MIN(1,(CalcTable[[#This Row],[IWC]]-WILTPT)/(MAD-WILTPT))))</f>
        <v>#NAME?</v>
      </c>
      <c r="R5174" s="13" t="e">
        <f ca="1">CalcTable[[#This Row],[ETMult]]*CalcTable[[#This Row],[ETb]]</f>
        <v>#NAME?</v>
      </c>
      <c r="S5174" s="13" t="b">
        <f>INDEX(IRR_LIST,CalcTable[[#This Row],[Day of Week]]+1)</f>
        <v>0</v>
      </c>
      <c r="T5174" s="13">
        <f t="shared" ca="1" si="1614"/>
        <v>25.7</v>
      </c>
      <c r="U5174" s="13" t="b">
        <f ca="1">IF(CalcTable[[#This Row],[IrrPrecip]]&gt;=IC_MM,FALSE,TRUE)</f>
        <v>0</v>
      </c>
      <c r="V5174" s="13" t="b">
        <f t="shared" si="1615"/>
        <v>1</v>
      </c>
      <c r="W5174" s="13" t="e">
        <f ca="1">IF(AND(IRR_DRIP=FALSE,CalcTable[[#This Row],[IrrHours]]&lt;=0),FALSE,TRUE)</f>
        <v>#NAME?</v>
      </c>
      <c r="X5174" s="13" t="e">
        <f ca="1">AND(CalcTable[[#This Row],[IrrDay]],CalcTable[[#This Row],[IrrRain]],CalcTable[[#This Row],[IrrWarm]],CalcTable[[#This Row],[IrrWindy]])</f>
        <v>#NAME?</v>
      </c>
      <c r="Y5174" s="13" t="e">
        <f t="shared" ca="1" si="1616"/>
        <v>#NAME?</v>
      </c>
      <c r="Z5174" s="13" t="e">
        <f ca="1">CalcTable[[#This Row],[IrrHours]]/5</f>
        <v>#NAME?</v>
      </c>
      <c r="AA5174" s="13" t="e">
        <f ca="1">IF(CalcTable[[#This Row],[IrrFlag]]=FALSE,0,MAX(0,CalcTable[[#This Row],[VolRednWind]]*(FCAP*IRR_TARGET-CalcTable[[#This Row],[IWC]])))</f>
        <v>#NAME?</v>
      </c>
      <c r="AB5174" s="13" t="e">
        <f ca="1">CalcTable[[#This Row],[IWC]]+CalcTable[[#This Row],[Eff Precip]]+CalcTable[[#This Row],[IrrAmt]]-CalcTable[[#This Row],[AET]]</f>
        <v>#NAME?</v>
      </c>
      <c r="AC5174" s="13" t="e">
        <f ca="1">IF(CalcTable[[#This Row],[PWC]]&gt;FCAP,MIN(24*PERC,MIN(SAT,CalcTable[[#This Row],[PWC]])-FCAP),0)</f>
        <v>#NAME?</v>
      </c>
      <c r="AD5174" s="13" t="e">
        <f ca="1">IF(CalcTable[[#This Row],[PWC]]&gt;SAT,CalcTable[[#This Row],[PWC]]-SAT,0)</f>
        <v>#NAME?</v>
      </c>
      <c r="AE5174" s="13" t="e">
        <f ca="1">CalcTable[[#This Row],[PWC]]-CalcTable[[#This Row],[PercAmt]]-CalcTable[[#This Row],[Runoff]]</f>
        <v>#NAME?</v>
      </c>
      <c r="AF5174" s="13" t="e">
        <f ca="1">CalcTable[[#This Row],[IrrAmt]]/1000*CUR_IRR_AREA*10000/IRR_EFF</f>
        <v>#NAME?</v>
      </c>
      <c r="AG5174" s="147"/>
      <c r="AH5174" s="13"/>
      <c r="AI5174" s="50">
        <v>0</v>
      </c>
      <c r="AJ5174" s="50">
        <v>0</v>
      </c>
      <c r="AK5174" s="50">
        <v>0</v>
      </c>
      <c r="AL5174" s="50">
        <v>0</v>
      </c>
      <c r="AM5174" s="50"/>
      <c r="AN5174" s="50"/>
      <c r="AO5174" s="50"/>
      <c r="AP5174" s="50"/>
      <c r="AQ5174" s="50"/>
      <c r="AR5174" s="50"/>
      <c r="AS5174" s="50"/>
      <c r="AT5174" s="50"/>
      <c r="AU5174" s="50"/>
      <c r="AV5174" s="50"/>
      <c r="AW5174" s="50"/>
      <c r="AX5174" s="50">
        <f t="shared" si="1627"/>
        <v>0</v>
      </c>
      <c r="AY5174" s="50"/>
      <c r="AZ5174" s="50">
        <f t="shared" si="1617"/>
        <v>0</v>
      </c>
      <c r="BA5174" s="50">
        <f t="shared" si="1618"/>
        <v>0</v>
      </c>
      <c r="BB5174" s="50">
        <f t="shared" si="1619"/>
        <v>0</v>
      </c>
      <c r="BC5174" s="17">
        <f t="shared" si="1620"/>
        <v>19938</v>
      </c>
      <c r="BD5174" s="50">
        <f t="shared" si="1621"/>
        <v>0</v>
      </c>
      <c r="BE5174" s="50">
        <f t="shared" si="1622"/>
        <v>0</v>
      </c>
      <c r="BF5174" s="50">
        <f t="shared" si="1628"/>
        <v>0</v>
      </c>
      <c r="BG5174" s="50"/>
      <c r="BH5174" s="17">
        <f t="shared" si="1623"/>
        <v>0</v>
      </c>
      <c r="BI5174" s="17">
        <f t="shared" si="1631"/>
        <v>5174</v>
      </c>
      <c r="BJ5174" s="17">
        <f t="shared" si="1629"/>
        <v>5174</v>
      </c>
      <c r="BK5174" s="150">
        <f t="shared" si="1630"/>
        <v>34195</v>
      </c>
      <c r="BL5174" s="50" t="e">
        <f t="shared" ca="1" si="1624"/>
        <v>#NAME?</v>
      </c>
      <c r="BM5174" s="50" t="e">
        <f t="shared" ca="1" si="1625"/>
        <v>#NAME?</v>
      </c>
      <c r="BN5174" s="50" t="e">
        <f t="shared" ca="1" si="1626"/>
        <v>#NAME?</v>
      </c>
    </row>
    <row r="5175" spans="1:66" x14ac:dyDescent="0.35">
      <c r="A5175" s="48">
        <v>34196</v>
      </c>
      <c r="B5175" s="17">
        <v>1993</v>
      </c>
      <c r="C5175" s="17">
        <v>8</v>
      </c>
      <c r="D5175" s="17">
        <v>227</v>
      </c>
      <c r="E5175" s="17">
        <v>15</v>
      </c>
      <c r="F5175" s="17">
        <v>1</v>
      </c>
      <c r="G5175" s="50">
        <v>8</v>
      </c>
      <c r="H5175" s="32">
        <v>1.6453329653607134</v>
      </c>
      <c r="I5175" s="50">
        <v>5</v>
      </c>
      <c r="J5175" s="13">
        <v>12.4</v>
      </c>
      <c r="K5175" s="13">
        <f t="shared" si="1612"/>
        <v>12.4</v>
      </c>
      <c r="L5175" s="13">
        <f t="shared" si="1613"/>
        <v>5.5500000000000007</v>
      </c>
      <c r="M5175" s="13" t="e">
        <f ca="1">CalcTable[[#This Row],[IWC]]-AE5174</f>
        <v>#NAME?</v>
      </c>
      <c r="N5175" s="13" t="e">
        <f ca="1">IF(CalcTable[[#This Row],[Day of Year]]&lt;123,FCAP,AE5174)</f>
        <v>#NAME?</v>
      </c>
      <c r="O5175" s="17" t="e">
        <f ca="1">IF(IRR_DRIP,5,COUNTIF('IDET Wind Values'!C5159:G5159,"&lt;="&amp;IRR_MAXWIND))</f>
        <v>#NAME?</v>
      </c>
      <c r="P5175" s="13" t="e">
        <f ca="1">CalcTable[[#This Row],[ET_o]]*KL</f>
        <v>#NAME?</v>
      </c>
      <c r="Q5175" s="13" t="e">
        <f ca="1">IF(WILTPT&lt;=0,1,MAX(0,MIN(1,(CalcTable[[#This Row],[IWC]]-WILTPT)/(MAD-WILTPT))))</f>
        <v>#NAME?</v>
      </c>
      <c r="R5175" s="13" t="e">
        <f ca="1">CalcTable[[#This Row],[ETMult]]*CalcTable[[#This Row],[ETb]]</f>
        <v>#NAME?</v>
      </c>
      <c r="S5175" s="13" t="b">
        <f>INDEX(IRR_LIST,CalcTable[[#This Row],[Day of Week]]+1)</f>
        <v>1</v>
      </c>
      <c r="T5175" s="13">
        <f t="shared" ca="1" si="1614"/>
        <v>30.299999999999997</v>
      </c>
      <c r="U5175" s="13" t="b">
        <f ca="1">IF(CalcTable[[#This Row],[IrrPrecip]]&gt;=IC_MM,FALSE,TRUE)</f>
        <v>0</v>
      </c>
      <c r="V5175" s="13" t="b">
        <f t="shared" si="1615"/>
        <v>1</v>
      </c>
      <c r="W5175" s="13" t="e">
        <f ca="1">IF(AND(IRR_DRIP=FALSE,CalcTable[[#This Row],[IrrHours]]&lt;=0),FALSE,TRUE)</f>
        <v>#NAME?</v>
      </c>
      <c r="X5175" s="13" t="e">
        <f ca="1">AND(CalcTable[[#This Row],[IrrDay]],CalcTable[[#This Row],[IrrRain]],CalcTable[[#This Row],[IrrWarm]],CalcTable[[#This Row],[IrrWindy]])</f>
        <v>#NAME?</v>
      </c>
      <c r="Y5175" s="13" t="e">
        <f t="shared" ca="1" si="1616"/>
        <v>#NAME?</v>
      </c>
      <c r="Z5175" s="13" t="e">
        <f ca="1">CalcTable[[#This Row],[IrrHours]]/5</f>
        <v>#NAME?</v>
      </c>
      <c r="AA5175" s="13" t="e">
        <f ca="1">IF(CalcTable[[#This Row],[IrrFlag]]=FALSE,0,MAX(0,CalcTable[[#This Row],[VolRednWind]]*(FCAP*IRR_TARGET-CalcTable[[#This Row],[IWC]])))</f>
        <v>#NAME?</v>
      </c>
      <c r="AB5175" s="13" t="e">
        <f ca="1">CalcTable[[#This Row],[IWC]]+CalcTable[[#This Row],[Eff Precip]]+CalcTable[[#This Row],[IrrAmt]]-CalcTable[[#This Row],[AET]]</f>
        <v>#NAME?</v>
      </c>
      <c r="AC5175" s="13" t="e">
        <f ca="1">IF(CalcTable[[#This Row],[PWC]]&gt;FCAP,MIN(24*PERC,MIN(SAT,CalcTable[[#This Row],[PWC]])-FCAP),0)</f>
        <v>#NAME?</v>
      </c>
      <c r="AD5175" s="13" t="e">
        <f ca="1">IF(CalcTable[[#This Row],[PWC]]&gt;SAT,CalcTable[[#This Row],[PWC]]-SAT,0)</f>
        <v>#NAME?</v>
      </c>
      <c r="AE5175" s="13" t="e">
        <f ca="1">CalcTable[[#This Row],[PWC]]-CalcTable[[#This Row],[PercAmt]]-CalcTable[[#This Row],[Runoff]]</f>
        <v>#NAME?</v>
      </c>
      <c r="AF5175" s="13" t="e">
        <f ca="1">CalcTable[[#This Row],[IrrAmt]]/1000*CUR_IRR_AREA*10000/IRR_EFF</f>
        <v>#NAME?</v>
      </c>
      <c r="AG5175" s="147"/>
      <c r="AH5175" s="13"/>
      <c r="AI5175" s="50">
        <v>0</v>
      </c>
      <c r="AJ5175" s="50">
        <v>0</v>
      </c>
      <c r="AK5175" s="50">
        <v>0</v>
      </c>
      <c r="AL5175" s="50">
        <v>0</v>
      </c>
      <c r="AM5175" s="50"/>
      <c r="AN5175" s="50"/>
      <c r="AO5175" s="50"/>
      <c r="AP5175" s="50"/>
      <c r="AQ5175" s="50"/>
      <c r="AR5175" s="50"/>
      <c r="AS5175" s="50"/>
      <c r="AT5175" s="50"/>
      <c r="AU5175" s="50"/>
      <c r="AV5175" s="50"/>
      <c r="AW5175" s="50"/>
      <c r="AX5175" s="50">
        <f t="shared" si="1627"/>
        <v>0</v>
      </c>
      <c r="AY5175" s="50"/>
      <c r="AZ5175" s="50">
        <f t="shared" si="1617"/>
        <v>0</v>
      </c>
      <c r="BA5175" s="50">
        <f t="shared" si="1618"/>
        <v>0</v>
      </c>
      <c r="BB5175" s="50">
        <f t="shared" si="1619"/>
        <v>0</v>
      </c>
      <c r="BC5175" s="17">
        <f t="shared" si="1620"/>
        <v>19938</v>
      </c>
      <c r="BD5175" s="50">
        <f t="shared" si="1621"/>
        <v>0</v>
      </c>
      <c r="BE5175" s="50">
        <f t="shared" si="1622"/>
        <v>0</v>
      </c>
      <c r="BF5175" s="50">
        <f t="shared" si="1628"/>
        <v>0</v>
      </c>
      <c r="BG5175" s="50"/>
      <c r="BH5175" s="17">
        <f t="shared" si="1623"/>
        <v>0</v>
      </c>
      <c r="BI5175" s="17">
        <f t="shared" si="1631"/>
        <v>5175</v>
      </c>
      <c r="BJ5175" s="17">
        <f t="shared" si="1629"/>
        <v>5175</v>
      </c>
      <c r="BK5175" s="150">
        <f t="shared" si="1630"/>
        <v>34196</v>
      </c>
      <c r="BL5175" s="50" t="e">
        <f t="shared" ca="1" si="1624"/>
        <v>#NAME?</v>
      </c>
      <c r="BM5175" s="50" t="e">
        <f t="shared" ca="1" si="1625"/>
        <v>#NAME?</v>
      </c>
      <c r="BN5175" s="50" t="e">
        <f t="shared" ca="1" si="1626"/>
        <v>#NAME?</v>
      </c>
    </row>
    <row r="5176" spans="1:66" x14ac:dyDescent="0.35">
      <c r="A5176" s="48">
        <v>34197</v>
      </c>
      <c r="B5176" s="17">
        <v>1993</v>
      </c>
      <c r="C5176" s="17">
        <v>8</v>
      </c>
      <c r="D5176" s="17">
        <v>228</v>
      </c>
      <c r="E5176" s="17">
        <v>16</v>
      </c>
      <c r="F5176" s="17">
        <v>2</v>
      </c>
      <c r="G5176" s="50">
        <v>12.6</v>
      </c>
      <c r="H5176" s="32">
        <v>1.3018858003657581</v>
      </c>
      <c r="I5176" s="50">
        <v>6.166666666666667</v>
      </c>
      <c r="J5176" s="13">
        <v>3.2</v>
      </c>
      <c r="K5176" s="13">
        <f t="shared" si="1612"/>
        <v>3.2</v>
      </c>
      <c r="L5176" s="13">
        <f t="shared" si="1613"/>
        <v>0</v>
      </c>
      <c r="M5176" s="13" t="e">
        <f ca="1">CalcTable[[#This Row],[IWC]]-AE5175</f>
        <v>#NAME?</v>
      </c>
      <c r="N5176" s="13" t="e">
        <f ca="1">IF(CalcTable[[#This Row],[Day of Year]]&lt;123,FCAP,AE5175)</f>
        <v>#NAME?</v>
      </c>
      <c r="O5176" s="17" t="e">
        <f ca="1">IF(IRR_DRIP,5,COUNTIF('IDET Wind Values'!C5160:G5160,"&lt;="&amp;IRR_MAXWIND))</f>
        <v>#NAME?</v>
      </c>
      <c r="P5176" s="13" t="e">
        <f ca="1">CalcTable[[#This Row],[ET_o]]*KL</f>
        <v>#NAME?</v>
      </c>
      <c r="Q5176" s="13" t="e">
        <f ca="1">IF(WILTPT&lt;=0,1,MAX(0,MIN(1,(CalcTable[[#This Row],[IWC]]-WILTPT)/(MAD-WILTPT))))</f>
        <v>#NAME?</v>
      </c>
      <c r="R5176" s="13" t="e">
        <f ca="1">CalcTable[[#This Row],[ETMult]]*CalcTable[[#This Row],[ETb]]</f>
        <v>#NAME?</v>
      </c>
      <c r="S5176" s="13" t="b">
        <f>INDEX(IRR_LIST,CalcTable[[#This Row],[Day of Week]]+1)</f>
        <v>0</v>
      </c>
      <c r="T5176" s="13">
        <f t="shared" ca="1" si="1614"/>
        <v>17</v>
      </c>
      <c r="U5176" s="13" t="b">
        <f ca="1">IF(CalcTable[[#This Row],[IrrPrecip]]&gt;=IC_MM,FALSE,TRUE)</f>
        <v>0</v>
      </c>
      <c r="V5176" s="13" t="b">
        <f t="shared" si="1615"/>
        <v>1</v>
      </c>
      <c r="W5176" s="13" t="e">
        <f ca="1">IF(AND(IRR_DRIP=FALSE,CalcTable[[#This Row],[IrrHours]]&lt;=0),FALSE,TRUE)</f>
        <v>#NAME?</v>
      </c>
      <c r="X5176" s="13" t="e">
        <f ca="1">AND(CalcTable[[#This Row],[IrrDay]],CalcTable[[#This Row],[IrrRain]],CalcTable[[#This Row],[IrrWarm]],CalcTable[[#This Row],[IrrWindy]])</f>
        <v>#NAME?</v>
      </c>
      <c r="Y5176" s="13" t="e">
        <f t="shared" ca="1" si="1616"/>
        <v>#NAME?</v>
      </c>
      <c r="Z5176" s="13" t="e">
        <f ca="1">CalcTable[[#This Row],[IrrHours]]/5</f>
        <v>#NAME?</v>
      </c>
      <c r="AA5176" s="13" t="e">
        <f ca="1">IF(CalcTable[[#This Row],[IrrFlag]]=FALSE,0,MAX(0,CalcTable[[#This Row],[VolRednWind]]*(FCAP*IRR_TARGET-CalcTable[[#This Row],[IWC]])))</f>
        <v>#NAME?</v>
      </c>
      <c r="AB5176" s="13" t="e">
        <f ca="1">CalcTable[[#This Row],[IWC]]+CalcTable[[#This Row],[Eff Precip]]+CalcTable[[#This Row],[IrrAmt]]-CalcTable[[#This Row],[AET]]</f>
        <v>#NAME?</v>
      </c>
      <c r="AC5176" s="13" t="e">
        <f ca="1">IF(CalcTable[[#This Row],[PWC]]&gt;FCAP,MIN(24*PERC,MIN(SAT,CalcTable[[#This Row],[PWC]])-FCAP),0)</f>
        <v>#NAME?</v>
      </c>
      <c r="AD5176" s="13" t="e">
        <f ca="1">IF(CalcTable[[#This Row],[PWC]]&gt;SAT,CalcTable[[#This Row],[PWC]]-SAT,0)</f>
        <v>#NAME?</v>
      </c>
      <c r="AE5176" s="13" t="e">
        <f ca="1">CalcTable[[#This Row],[PWC]]-CalcTable[[#This Row],[PercAmt]]-CalcTable[[#This Row],[Runoff]]</f>
        <v>#NAME?</v>
      </c>
      <c r="AF5176" s="13" t="e">
        <f ca="1">CalcTable[[#This Row],[IrrAmt]]/1000*CUR_IRR_AREA*10000/IRR_EFF</f>
        <v>#NAME?</v>
      </c>
      <c r="AG5176" s="147"/>
      <c r="AH5176" s="13"/>
      <c r="AI5176" s="50">
        <v>0</v>
      </c>
      <c r="AJ5176" s="50">
        <v>0</v>
      </c>
      <c r="AK5176" s="50">
        <v>0</v>
      </c>
      <c r="AL5176" s="50">
        <v>0</v>
      </c>
      <c r="AM5176" s="50"/>
      <c r="AN5176" s="50"/>
      <c r="AO5176" s="50"/>
      <c r="AP5176" s="50"/>
      <c r="AQ5176" s="50"/>
      <c r="AR5176" s="50"/>
      <c r="AS5176" s="50"/>
      <c r="AT5176" s="50"/>
      <c r="AU5176" s="50"/>
      <c r="AV5176" s="50"/>
      <c r="AW5176" s="50"/>
      <c r="AX5176" s="50">
        <f t="shared" si="1627"/>
        <v>0</v>
      </c>
      <c r="AY5176" s="50"/>
      <c r="AZ5176" s="50">
        <f t="shared" si="1617"/>
        <v>0</v>
      </c>
      <c r="BA5176" s="50">
        <f t="shared" si="1618"/>
        <v>0</v>
      </c>
      <c r="BB5176" s="50">
        <f t="shared" si="1619"/>
        <v>0</v>
      </c>
      <c r="BC5176" s="17">
        <f t="shared" si="1620"/>
        <v>19938</v>
      </c>
      <c r="BD5176" s="50">
        <f t="shared" si="1621"/>
        <v>0</v>
      </c>
      <c r="BE5176" s="50">
        <f t="shared" si="1622"/>
        <v>0</v>
      </c>
      <c r="BF5176" s="50">
        <f t="shared" si="1628"/>
        <v>0</v>
      </c>
      <c r="BG5176" s="50"/>
      <c r="BH5176" s="17">
        <f t="shared" si="1623"/>
        <v>0</v>
      </c>
      <c r="BI5176" s="17">
        <f t="shared" si="1631"/>
        <v>5176</v>
      </c>
      <c r="BJ5176" s="17">
        <f t="shared" si="1629"/>
        <v>5176</v>
      </c>
      <c r="BK5176" s="150">
        <f t="shared" si="1630"/>
        <v>34197</v>
      </c>
      <c r="BL5176" s="50" t="e">
        <f t="shared" ca="1" si="1624"/>
        <v>#NAME?</v>
      </c>
      <c r="BM5176" s="50" t="e">
        <f t="shared" ca="1" si="1625"/>
        <v>#NAME?</v>
      </c>
      <c r="BN5176" s="50" t="e">
        <f t="shared" ca="1" si="1626"/>
        <v>#NAME?</v>
      </c>
    </row>
    <row r="5177" spans="1:66" x14ac:dyDescent="0.35">
      <c r="A5177" s="48">
        <v>34198</v>
      </c>
      <c r="B5177" s="17">
        <v>1993</v>
      </c>
      <c r="C5177" s="17">
        <v>8</v>
      </c>
      <c r="D5177" s="17">
        <v>229</v>
      </c>
      <c r="E5177" s="17">
        <v>17</v>
      </c>
      <c r="F5177" s="17">
        <v>3</v>
      </c>
      <c r="G5177" s="50">
        <v>12.5</v>
      </c>
      <c r="H5177" s="32">
        <v>2.5719004745708198</v>
      </c>
      <c r="I5177" s="50">
        <v>10.333333333333334</v>
      </c>
      <c r="J5177" s="13">
        <v>0.2</v>
      </c>
      <c r="K5177" s="13">
        <f t="shared" si="1612"/>
        <v>0.2</v>
      </c>
      <c r="L5177" s="13">
        <f t="shared" si="1613"/>
        <v>0</v>
      </c>
      <c r="M5177" s="13" t="e">
        <f ca="1">CalcTable[[#This Row],[IWC]]-AE5176</f>
        <v>#NAME?</v>
      </c>
      <c r="N5177" s="13" t="e">
        <f ca="1">IF(CalcTable[[#This Row],[Day of Year]]&lt;123,FCAP,AE5176)</f>
        <v>#NAME?</v>
      </c>
      <c r="O5177" s="17" t="e">
        <f ca="1">IF(IRR_DRIP,5,COUNTIF('IDET Wind Values'!C5161:G5161,"&lt;="&amp;IRR_MAXWIND))</f>
        <v>#NAME?</v>
      </c>
      <c r="P5177" s="13" t="e">
        <f ca="1">CalcTable[[#This Row],[ET_o]]*KL</f>
        <v>#NAME?</v>
      </c>
      <c r="Q5177" s="13" t="e">
        <f ca="1">IF(WILTPT&lt;=0,1,MAX(0,MIN(1,(CalcTable[[#This Row],[IWC]]-WILTPT)/(MAD-WILTPT))))</f>
        <v>#NAME?</v>
      </c>
      <c r="R5177" s="13" t="e">
        <f ca="1">CalcTable[[#This Row],[ETMult]]*CalcTable[[#This Row],[ETb]]</f>
        <v>#NAME?</v>
      </c>
      <c r="S5177" s="13" t="b">
        <f>INDEX(IRR_LIST,CalcTable[[#This Row],[Day of Week]]+1)</f>
        <v>1</v>
      </c>
      <c r="T5177" s="13">
        <f t="shared" ca="1" si="1614"/>
        <v>15.600000000000001</v>
      </c>
      <c r="U5177" s="13" t="b">
        <f ca="1">IF(CalcTable[[#This Row],[IrrPrecip]]&gt;=IC_MM,FALSE,TRUE)</f>
        <v>0</v>
      </c>
      <c r="V5177" s="13" t="b">
        <f t="shared" si="1615"/>
        <v>1</v>
      </c>
      <c r="W5177" s="13" t="e">
        <f ca="1">IF(AND(IRR_DRIP=FALSE,CalcTable[[#This Row],[IrrHours]]&lt;=0),FALSE,TRUE)</f>
        <v>#NAME?</v>
      </c>
      <c r="X5177" s="13" t="e">
        <f ca="1">AND(CalcTable[[#This Row],[IrrDay]],CalcTable[[#This Row],[IrrRain]],CalcTable[[#This Row],[IrrWarm]],CalcTable[[#This Row],[IrrWindy]])</f>
        <v>#NAME?</v>
      </c>
      <c r="Y5177" s="13" t="e">
        <f t="shared" ca="1" si="1616"/>
        <v>#NAME?</v>
      </c>
      <c r="Z5177" s="13" t="e">
        <f ca="1">CalcTable[[#This Row],[IrrHours]]/5</f>
        <v>#NAME?</v>
      </c>
      <c r="AA5177" s="13" t="e">
        <f ca="1">IF(CalcTable[[#This Row],[IrrFlag]]=FALSE,0,MAX(0,CalcTable[[#This Row],[VolRednWind]]*(FCAP*IRR_TARGET-CalcTable[[#This Row],[IWC]])))</f>
        <v>#NAME?</v>
      </c>
      <c r="AB5177" s="13" t="e">
        <f ca="1">CalcTable[[#This Row],[IWC]]+CalcTable[[#This Row],[Eff Precip]]+CalcTable[[#This Row],[IrrAmt]]-CalcTable[[#This Row],[AET]]</f>
        <v>#NAME?</v>
      </c>
      <c r="AC5177" s="13" t="e">
        <f ca="1">IF(CalcTable[[#This Row],[PWC]]&gt;FCAP,MIN(24*PERC,MIN(SAT,CalcTable[[#This Row],[PWC]])-FCAP),0)</f>
        <v>#NAME?</v>
      </c>
      <c r="AD5177" s="13" t="e">
        <f ca="1">IF(CalcTable[[#This Row],[PWC]]&gt;SAT,CalcTable[[#This Row],[PWC]]-SAT,0)</f>
        <v>#NAME?</v>
      </c>
      <c r="AE5177" s="13" t="e">
        <f ca="1">CalcTable[[#This Row],[PWC]]-CalcTable[[#This Row],[PercAmt]]-CalcTable[[#This Row],[Runoff]]</f>
        <v>#NAME?</v>
      </c>
      <c r="AF5177" s="13" t="e">
        <f ca="1">CalcTable[[#This Row],[IrrAmt]]/1000*CUR_IRR_AREA*10000/IRR_EFF</f>
        <v>#NAME?</v>
      </c>
      <c r="AG5177" s="147"/>
      <c r="AH5177" s="13"/>
      <c r="AI5177" s="50">
        <v>0</v>
      </c>
      <c r="AJ5177" s="50">
        <v>0</v>
      </c>
      <c r="AK5177" s="50">
        <v>0</v>
      </c>
      <c r="AL5177" s="50">
        <v>0</v>
      </c>
      <c r="AM5177" s="50"/>
      <c r="AN5177" s="50"/>
      <c r="AO5177" s="50"/>
      <c r="AP5177" s="50"/>
      <c r="AQ5177" s="50"/>
      <c r="AR5177" s="50"/>
      <c r="AS5177" s="50"/>
      <c r="AT5177" s="50"/>
      <c r="AU5177" s="50"/>
      <c r="AV5177" s="50"/>
      <c r="AW5177" s="50"/>
      <c r="AX5177" s="50">
        <f t="shared" si="1627"/>
        <v>0</v>
      </c>
      <c r="AY5177" s="50"/>
      <c r="AZ5177" s="50">
        <f t="shared" si="1617"/>
        <v>0</v>
      </c>
      <c r="BA5177" s="50">
        <f t="shared" si="1618"/>
        <v>0</v>
      </c>
      <c r="BB5177" s="50">
        <f t="shared" si="1619"/>
        <v>0</v>
      </c>
      <c r="BC5177" s="17">
        <f t="shared" si="1620"/>
        <v>19938</v>
      </c>
      <c r="BD5177" s="50">
        <f t="shared" si="1621"/>
        <v>0</v>
      </c>
      <c r="BE5177" s="50">
        <f t="shared" si="1622"/>
        <v>0</v>
      </c>
      <c r="BF5177" s="50">
        <f t="shared" si="1628"/>
        <v>0</v>
      </c>
      <c r="BG5177" s="50"/>
      <c r="BH5177" s="17">
        <f t="shared" si="1623"/>
        <v>0</v>
      </c>
      <c r="BI5177" s="17">
        <f t="shared" si="1631"/>
        <v>5177</v>
      </c>
      <c r="BJ5177" s="17">
        <f t="shared" si="1629"/>
        <v>5177</v>
      </c>
      <c r="BK5177" s="150">
        <f t="shared" si="1630"/>
        <v>34198</v>
      </c>
      <c r="BL5177" s="50" t="e">
        <f t="shared" ca="1" si="1624"/>
        <v>#NAME?</v>
      </c>
      <c r="BM5177" s="50" t="e">
        <f t="shared" ca="1" si="1625"/>
        <v>#NAME?</v>
      </c>
      <c r="BN5177" s="50" t="e">
        <f t="shared" ca="1" si="1626"/>
        <v>#NAME?</v>
      </c>
    </row>
    <row r="5178" spans="1:66" x14ac:dyDescent="0.35">
      <c r="A5178" s="48">
        <v>34199</v>
      </c>
      <c r="B5178" s="17">
        <v>1993</v>
      </c>
      <c r="C5178" s="17">
        <v>8</v>
      </c>
      <c r="D5178" s="17">
        <v>230</v>
      </c>
      <c r="E5178" s="17">
        <v>18</v>
      </c>
      <c r="F5178" s="17">
        <v>4</v>
      </c>
      <c r="G5178" s="50">
        <v>9.1</v>
      </c>
      <c r="H5178" s="32">
        <v>2.9290961086974034</v>
      </c>
      <c r="I5178" s="50">
        <v>6.166666666666667</v>
      </c>
      <c r="J5178" s="13">
        <v>0</v>
      </c>
      <c r="K5178" s="13">
        <f t="shared" si="1612"/>
        <v>0</v>
      </c>
      <c r="L5178" s="13">
        <f t="shared" si="1613"/>
        <v>0</v>
      </c>
      <c r="M5178" s="13" t="e">
        <f ca="1">CalcTable[[#This Row],[IWC]]-AE5177</f>
        <v>#NAME?</v>
      </c>
      <c r="N5178" s="13" t="e">
        <f ca="1">IF(CalcTable[[#This Row],[Day of Year]]&lt;123,FCAP,AE5177)</f>
        <v>#NAME?</v>
      </c>
      <c r="O5178" s="17" t="e">
        <f ca="1">IF(IRR_DRIP,5,COUNTIF('IDET Wind Values'!C5162:G5162,"&lt;="&amp;IRR_MAXWIND))</f>
        <v>#NAME?</v>
      </c>
      <c r="P5178" s="13" t="e">
        <f ca="1">CalcTable[[#This Row],[ET_o]]*KL</f>
        <v>#NAME?</v>
      </c>
      <c r="Q5178" s="13" t="e">
        <f ca="1">IF(WILTPT&lt;=0,1,MAX(0,MIN(1,(CalcTable[[#This Row],[IWC]]-WILTPT)/(MAD-WILTPT))))</f>
        <v>#NAME?</v>
      </c>
      <c r="R5178" s="13" t="e">
        <f ca="1">CalcTable[[#This Row],[ETMult]]*CalcTable[[#This Row],[ETb]]</f>
        <v>#NAME?</v>
      </c>
      <c r="S5178" s="13" t="b">
        <f>INDEX(IRR_LIST,CalcTable[[#This Row],[Day of Week]]+1)</f>
        <v>0</v>
      </c>
      <c r="T5178" s="13">
        <f t="shared" ca="1" si="1614"/>
        <v>3.4000000000000004</v>
      </c>
      <c r="U5178" s="13" t="b">
        <f ca="1">IF(CalcTable[[#This Row],[IrrPrecip]]&gt;=IC_MM,FALSE,TRUE)</f>
        <v>1</v>
      </c>
      <c r="V5178" s="13" t="b">
        <f t="shared" si="1615"/>
        <v>1</v>
      </c>
      <c r="W5178" s="13" t="e">
        <f ca="1">IF(AND(IRR_DRIP=FALSE,CalcTable[[#This Row],[IrrHours]]&lt;=0),FALSE,TRUE)</f>
        <v>#NAME?</v>
      </c>
      <c r="X5178" s="13" t="e">
        <f ca="1">AND(CalcTable[[#This Row],[IrrDay]],CalcTable[[#This Row],[IrrRain]],CalcTable[[#This Row],[IrrWarm]],CalcTable[[#This Row],[IrrWindy]])</f>
        <v>#NAME?</v>
      </c>
      <c r="Y5178" s="13" t="e">
        <f t="shared" ca="1" si="1616"/>
        <v>#NAME?</v>
      </c>
      <c r="Z5178" s="13" t="e">
        <f ca="1">CalcTable[[#This Row],[IrrHours]]/5</f>
        <v>#NAME?</v>
      </c>
      <c r="AA5178" s="13" t="e">
        <f ca="1">IF(CalcTable[[#This Row],[IrrFlag]]=FALSE,0,MAX(0,CalcTable[[#This Row],[VolRednWind]]*(FCAP*IRR_TARGET-CalcTable[[#This Row],[IWC]])))</f>
        <v>#NAME?</v>
      </c>
      <c r="AB5178" s="13" t="e">
        <f ca="1">CalcTable[[#This Row],[IWC]]+CalcTable[[#This Row],[Eff Precip]]+CalcTable[[#This Row],[IrrAmt]]-CalcTable[[#This Row],[AET]]</f>
        <v>#NAME?</v>
      </c>
      <c r="AC5178" s="13" t="e">
        <f ca="1">IF(CalcTable[[#This Row],[PWC]]&gt;FCAP,MIN(24*PERC,MIN(SAT,CalcTable[[#This Row],[PWC]])-FCAP),0)</f>
        <v>#NAME?</v>
      </c>
      <c r="AD5178" s="13" t="e">
        <f ca="1">IF(CalcTable[[#This Row],[PWC]]&gt;SAT,CalcTable[[#This Row],[PWC]]-SAT,0)</f>
        <v>#NAME?</v>
      </c>
      <c r="AE5178" s="13" t="e">
        <f ca="1">CalcTable[[#This Row],[PWC]]-CalcTable[[#This Row],[PercAmt]]-CalcTable[[#This Row],[Runoff]]</f>
        <v>#NAME?</v>
      </c>
      <c r="AF5178" s="13" t="e">
        <f ca="1">CalcTable[[#This Row],[IrrAmt]]/1000*CUR_IRR_AREA*10000/IRR_EFF</f>
        <v>#NAME?</v>
      </c>
      <c r="AG5178" s="147"/>
      <c r="AH5178" s="13"/>
      <c r="AI5178" s="50">
        <v>0</v>
      </c>
      <c r="AJ5178" s="50">
        <v>0</v>
      </c>
      <c r="AK5178" s="50">
        <v>5.0585824512151234</v>
      </c>
      <c r="AL5178" s="50">
        <v>4.4105824512151202</v>
      </c>
      <c r="AM5178" s="50"/>
      <c r="AN5178" s="50"/>
      <c r="AO5178" s="50"/>
      <c r="AP5178" s="50"/>
      <c r="AQ5178" s="50"/>
      <c r="AR5178" s="50"/>
      <c r="AS5178" s="50"/>
      <c r="AT5178" s="50"/>
      <c r="AU5178" s="50"/>
      <c r="AV5178" s="50"/>
      <c r="AW5178" s="50"/>
      <c r="AX5178" s="50">
        <f t="shared" si="1627"/>
        <v>9.4691649024302436</v>
      </c>
      <c r="AY5178" s="50"/>
      <c r="AZ5178" s="50">
        <f t="shared" si="1617"/>
        <v>203.56962785346536</v>
      </c>
      <c r="BA5178" s="50">
        <f t="shared" si="1618"/>
        <v>313.43260161565297</v>
      </c>
      <c r="BB5178" s="50">
        <f t="shared" si="1619"/>
        <v>323.12639341819897</v>
      </c>
      <c r="BC5178" s="17">
        <f t="shared" si="1620"/>
        <v>19938</v>
      </c>
      <c r="BD5178" s="50">
        <f t="shared" si="1621"/>
        <v>9.4691649024302436</v>
      </c>
      <c r="BE5178" s="50">
        <f t="shared" si="1622"/>
        <v>203.56962785346536</v>
      </c>
      <c r="BF5178" s="50">
        <f t="shared" si="1628"/>
        <v>332.97510625453106</v>
      </c>
      <c r="BG5178" s="50"/>
      <c r="BH5178" s="17">
        <f t="shared" si="1623"/>
        <v>0</v>
      </c>
      <c r="BI5178" s="17">
        <f t="shared" si="1631"/>
        <v>5178</v>
      </c>
      <c r="BJ5178" s="17">
        <f t="shared" si="1629"/>
        <v>5178</v>
      </c>
      <c r="BK5178" s="150">
        <f t="shared" si="1630"/>
        <v>34199</v>
      </c>
      <c r="BL5178" s="50" t="e">
        <f t="shared" ca="1" si="1624"/>
        <v>#NAME?</v>
      </c>
      <c r="BM5178" s="50" t="e">
        <f t="shared" ca="1" si="1625"/>
        <v>#NAME?</v>
      </c>
      <c r="BN5178" s="50" t="e">
        <f t="shared" ca="1" si="1626"/>
        <v>#NAME?</v>
      </c>
    </row>
    <row r="5179" spans="1:66" x14ac:dyDescent="0.35">
      <c r="A5179" s="48">
        <v>34200</v>
      </c>
      <c r="B5179" s="17">
        <v>1993</v>
      </c>
      <c r="C5179" s="17">
        <v>8</v>
      </c>
      <c r="D5179" s="17">
        <v>231</v>
      </c>
      <c r="E5179" s="17">
        <v>19</v>
      </c>
      <c r="F5179" s="17">
        <v>5</v>
      </c>
      <c r="G5179" s="50">
        <v>7.4</v>
      </c>
      <c r="H5179" s="32">
        <v>3.5844877082914919</v>
      </c>
      <c r="I5179" s="50">
        <v>1.3333333333333333</v>
      </c>
      <c r="J5179" s="13">
        <v>0</v>
      </c>
      <c r="K5179" s="13">
        <f t="shared" si="1612"/>
        <v>0</v>
      </c>
      <c r="L5179" s="13">
        <f t="shared" si="1613"/>
        <v>0</v>
      </c>
      <c r="M5179" s="13" t="e">
        <f ca="1">CalcTable[[#This Row],[IWC]]-AE5178</f>
        <v>#NAME?</v>
      </c>
      <c r="N5179" s="13" t="e">
        <f ca="1">IF(CalcTable[[#This Row],[Day of Year]]&lt;123,FCAP,AE5178)</f>
        <v>#NAME?</v>
      </c>
      <c r="O5179" s="17" t="e">
        <f ca="1">IF(IRR_DRIP,5,COUNTIF('IDET Wind Values'!C5163:G5163,"&lt;="&amp;IRR_MAXWIND))</f>
        <v>#NAME?</v>
      </c>
      <c r="P5179" s="13" t="e">
        <f ca="1">CalcTable[[#This Row],[ET_o]]*KL</f>
        <v>#NAME?</v>
      </c>
      <c r="Q5179" s="13" t="e">
        <f ca="1">IF(WILTPT&lt;=0,1,MAX(0,MIN(1,(CalcTable[[#This Row],[IWC]]-WILTPT)/(MAD-WILTPT))))</f>
        <v>#NAME?</v>
      </c>
      <c r="R5179" s="13" t="e">
        <f ca="1">CalcTable[[#This Row],[ETMult]]*CalcTable[[#This Row],[ETb]]</f>
        <v>#NAME?</v>
      </c>
      <c r="S5179" s="13" t="b">
        <f>INDEX(IRR_LIST,CalcTable[[#This Row],[Day of Week]]+1)</f>
        <v>1</v>
      </c>
      <c r="T5179" s="13">
        <f t="shared" ca="1" si="1614"/>
        <v>0.2</v>
      </c>
      <c r="U5179" s="13" t="b">
        <f ca="1">IF(CalcTable[[#This Row],[IrrPrecip]]&gt;=IC_MM,FALSE,TRUE)</f>
        <v>1</v>
      </c>
      <c r="V5179" s="13" t="b">
        <f t="shared" si="1615"/>
        <v>1</v>
      </c>
      <c r="W5179" s="13" t="e">
        <f ca="1">IF(AND(IRR_DRIP=FALSE,CalcTable[[#This Row],[IrrHours]]&lt;=0),FALSE,TRUE)</f>
        <v>#NAME?</v>
      </c>
      <c r="X5179" s="13" t="e">
        <f ca="1">AND(CalcTable[[#This Row],[IrrDay]],CalcTable[[#This Row],[IrrRain]],CalcTable[[#This Row],[IrrWarm]],CalcTable[[#This Row],[IrrWindy]])</f>
        <v>#NAME?</v>
      </c>
      <c r="Y5179" s="13" t="e">
        <f t="shared" ca="1" si="1616"/>
        <v>#NAME?</v>
      </c>
      <c r="Z5179" s="13" t="e">
        <f ca="1">CalcTable[[#This Row],[IrrHours]]/5</f>
        <v>#NAME?</v>
      </c>
      <c r="AA5179" s="13" t="e">
        <f ca="1">IF(CalcTable[[#This Row],[IrrFlag]]=FALSE,0,MAX(0,CalcTable[[#This Row],[VolRednWind]]*(FCAP*IRR_TARGET-CalcTable[[#This Row],[IWC]])))</f>
        <v>#NAME?</v>
      </c>
      <c r="AB5179" s="13" t="e">
        <f ca="1">CalcTable[[#This Row],[IWC]]+CalcTable[[#This Row],[Eff Precip]]+CalcTable[[#This Row],[IrrAmt]]-CalcTable[[#This Row],[AET]]</f>
        <v>#NAME?</v>
      </c>
      <c r="AC5179" s="13" t="e">
        <f ca="1">IF(CalcTable[[#This Row],[PWC]]&gt;FCAP,MIN(24*PERC,MIN(SAT,CalcTable[[#This Row],[PWC]])-FCAP),0)</f>
        <v>#NAME?</v>
      </c>
      <c r="AD5179" s="13" t="e">
        <f ca="1">IF(CalcTable[[#This Row],[PWC]]&gt;SAT,CalcTable[[#This Row],[PWC]]-SAT,0)</f>
        <v>#NAME?</v>
      </c>
      <c r="AE5179" s="13" t="e">
        <f ca="1">CalcTable[[#This Row],[PWC]]-CalcTable[[#This Row],[PercAmt]]-CalcTable[[#This Row],[Runoff]]</f>
        <v>#NAME?</v>
      </c>
      <c r="AF5179" s="13" t="e">
        <f ca="1">CalcTable[[#This Row],[IrrAmt]]/1000*CUR_IRR_AREA*10000/IRR_EFF</f>
        <v>#NAME?</v>
      </c>
      <c r="AG5179" s="147"/>
      <c r="AH5179" s="13"/>
      <c r="AI5179" s="50">
        <v>0</v>
      </c>
      <c r="AJ5179" s="50">
        <v>0</v>
      </c>
      <c r="AK5179" s="50">
        <v>0</v>
      </c>
      <c r="AL5179" s="50">
        <v>0</v>
      </c>
      <c r="AM5179" s="50"/>
      <c r="AN5179" s="50"/>
      <c r="AO5179" s="50"/>
      <c r="AP5179" s="50"/>
      <c r="AQ5179" s="50"/>
      <c r="AR5179" s="50"/>
      <c r="AS5179" s="50"/>
      <c r="AT5179" s="50"/>
      <c r="AU5179" s="50"/>
      <c r="AV5179" s="50"/>
      <c r="AW5179" s="50"/>
      <c r="AX5179" s="50">
        <f t="shared" si="1627"/>
        <v>0</v>
      </c>
      <c r="AY5179" s="50"/>
      <c r="AZ5179" s="50">
        <f t="shared" si="1617"/>
        <v>0</v>
      </c>
      <c r="BA5179" s="50">
        <f t="shared" si="1618"/>
        <v>0</v>
      </c>
      <c r="BB5179" s="50">
        <f t="shared" si="1619"/>
        <v>0</v>
      </c>
      <c r="BC5179" s="17">
        <f t="shared" si="1620"/>
        <v>19938</v>
      </c>
      <c r="BD5179" s="50">
        <f t="shared" si="1621"/>
        <v>0</v>
      </c>
      <c r="BE5179" s="50">
        <f t="shared" si="1622"/>
        <v>0</v>
      </c>
      <c r="BF5179" s="50">
        <f t="shared" si="1628"/>
        <v>0</v>
      </c>
      <c r="BG5179" s="50"/>
      <c r="BH5179" s="17">
        <f t="shared" si="1623"/>
        <v>0</v>
      </c>
      <c r="BI5179" s="17">
        <f t="shared" si="1631"/>
        <v>5179</v>
      </c>
      <c r="BJ5179" s="17">
        <f t="shared" si="1629"/>
        <v>5179</v>
      </c>
      <c r="BK5179" s="150">
        <f t="shared" si="1630"/>
        <v>34200</v>
      </c>
      <c r="BL5179" s="50" t="e">
        <f t="shared" ca="1" si="1624"/>
        <v>#NAME?</v>
      </c>
      <c r="BM5179" s="50" t="e">
        <f t="shared" ca="1" si="1625"/>
        <v>#NAME?</v>
      </c>
      <c r="BN5179" s="50" t="e">
        <f t="shared" ca="1" si="1626"/>
        <v>#NAME?</v>
      </c>
    </row>
    <row r="5180" spans="1:66" x14ac:dyDescent="0.35">
      <c r="A5180" s="48">
        <v>34201</v>
      </c>
      <c r="B5180" s="17">
        <v>1993</v>
      </c>
      <c r="C5180" s="17">
        <v>8</v>
      </c>
      <c r="D5180" s="17">
        <v>232</v>
      </c>
      <c r="E5180" s="17">
        <v>20</v>
      </c>
      <c r="F5180" s="17">
        <v>6</v>
      </c>
      <c r="G5180" s="50">
        <v>10.6</v>
      </c>
      <c r="H5180" s="32">
        <v>3.6206095732981556</v>
      </c>
      <c r="I5180" s="50">
        <v>11</v>
      </c>
      <c r="J5180" s="13">
        <v>0</v>
      </c>
      <c r="K5180" s="13">
        <f t="shared" si="1612"/>
        <v>0</v>
      </c>
      <c r="L5180" s="13">
        <f t="shared" si="1613"/>
        <v>0</v>
      </c>
      <c r="M5180" s="13" t="e">
        <f ca="1">CalcTable[[#This Row],[IWC]]-AE5179</f>
        <v>#NAME?</v>
      </c>
      <c r="N5180" s="13" t="e">
        <f ca="1">IF(CalcTable[[#This Row],[Day of Year]]&lt;123,FCAP,AE5179)</f>
        <v>#NAME?</v>
      </c>
      <c r="O5180" s="17" t="e">
        <f ca="1">IF(IRR_DRIP,5,COUNTIF('IDET Wind Values'!C5164:G5164,"&lt;="&amp;IRR_MAXWIND))</f>
        <v>#NAME?</v>
      </c>
      <c r="P5180" s="13" t="e">
        <f ca="1">CalcTable[[#This Row],[ET_o]]*KL</f>
        <v>#NAME?</v>
      </c>
      <c r="Q5180" s="13" t="e">
        <f ca="1">IF(WILTPT&lt;=0,1,MAX(0,MIN(1,(CalcTable[[#This Row],[IWC]]-WILTPT)/(MAD-WILTPT))))</f>
        <v>#NAME?</v>
      </c>
      <c r="R5180" s="13" t="e">
        <f ca="1">CalcTable[[#This Row],[ETMult]]*CalcTable[[#This Row],[ETb]]</f>
        <v>#NAME?</v>
      </c>
      <c r="S5180" s="13" t="b">
        <f>INDEX(IRR_LIST,CalcTable[[#This Row],[Day of Week]]+1)</f>
        <v>0</v>
      </c>
      <c r="T5180" s="13">
        <f t="shared" ca="1" si="1614"/>
        <v>0</v>
      </c>
      <c r="U5180" s="13" t="b">
        <f ca="1">IF(CalcTable[[#This Row],[IrrPrecip]]&gt;=IC_MM,FALSE,TRUE)</f>
        <v>1</v>
      </c>
      <c r="V5180" s="13" t="b">
        <f t="shared" si="1615"/>
        <v>1</v>
      </c>
      <c r="W5180" s="13" t="e">
        <f ca="1">IF(AND(IRR_DRIP=FALSE,CalcTable[[#This Row],[IrrHours]]&lt;=0),FALSE,TRUE)</f>
        <v>#NAME?</v>
      </c>
      <c r="X5180" s="13" t="e">
        <f ca="1">AND(CalcTable[[#This Row],[IrrDay]],CalcTable[[#This Row],[IrrRain]],CalcTable[[#This Row],[IrrWarm]],CalcTable[[#This Row],[IrrWindy]])</f>
        <v>#NAME?</v>
      </c>
      <c r="Y5180" s="13" t="e">
        <f t="shared" ca="1" si="1616"/>
        <v>#NAME?</v>
      </c>
      <c r="Z5180" s="13" t="e">
        <f ca="1">CalcTable[[#This Row],[IrrHours]]/5</f>
        <v>#NAME?</v>
      </c>
      <c r="AA5180" s="13" t="e">
        <f ca="1">IF(CalcTable[[#This Row],[IrrFlag]]=FALSE,0,MAX(0,CalcTable[[#This Row],[VolRednWind]]*(FCAP*IRR_TARGET-CalcTable[[#This Row],[IWC]])))</f>
        <v>#NAME?</v>
      </c>
      <c r="AB5180" s="13" t="e">
        <f ca="1">CalcTable[[#This Row],[IWC]]+CalcTable[[#This Row],[Eff Precip]]+CalcTable[[#This Row],[IrrAmt]]-CalcTable[[#This Row],[AET]]</f>
        <v>#NAME?</v>
      </c>
      <c r="AC5180" s="13" t="e">
        <f ca="1">IF(CalcTable[[#This Row],[PWC]]&gt;FCAP,MIN(24*PERC,MIN(SAT,CalcTable[[#This Row],[PWC]])-FCAP),0)</f>
        <v>#NAME?</v>
      </c>
      <c r="AD5180" s="13" t="e">
        <f ca="1">IF(CalcTable[[#This Row],[PWC]]&gt;SAT,CalcTable[[#This Row],[PWC]]-SAT,0)</f>
        <v>#NAME?</v>
      </c>
      <c r="AE5180" s="13" t="e">
        <f ca="1">CalcTable[[#This Row],[PWC]]-CalcTable[[#This Row],[PercAmt]]-CalcTable[[#This Row],[Runoff]]</f>
        <v>#NAME?</v>
      </c>
      <c r="AF5180" s="13" t="e">
        <f ca="1">CalcTable[[#This Row],[IrrAmt]]/1000*CUR_IRR_AREA*10000/IRR_EFF</f>
        <v>#NAME?</v>
      </c>
      <c r="AG5180" s="147"/>
      <c r="AH5180" s="13"/>
      <c r="AI5180" s="50">
        <v>0</v>
      </c>
      <c r="AJ5180" s="50">
        <v>0</v>
      </c>
      <c r="AK5180" s="50">
        <v>0</v>
      </c>
      <c r="AL5180" s="50">
        <v>4.2514682395603209</v>
      </c>
      <c r="AM5180" s="50"/>
      <c r="AN5180" s="50"/>
      <c r="AO5180" s="50"/>
      <c r="AP5180" s="50"/>
      <c r="AQ5180" s="50"/>
      <c r="AR5180" s="50"/>
      <c r="AS5180" s="50"/>
      <c r="AT5180" s="50"/>
      <c r="AU5180" s="50"/>
      <c r="AV5180" s="50"/>
      <c r="AW5180" s="50"/>
      <c r="AX5180" s="50">
        <f t="shared" si="1627"/>
        <v>4.2514682395603209</v>
      </c>
      <c r="AY5180" s="50"/>
      <c r="AZ5180" s="50">
        <f t="shared" si="1617"/>
        <v>124.70973502710275</v>
      </c>
      <c r="BA5180" s="50">
        <f t="shared" si="1618"/>
        <v>192.01340154966616</v>
      </c>
      <c r="BB5180" s="50">
        <f t="shared" si="1619"/>
        <v>197.95196036048057</v>
      </c>
      <c r="BC5180" s="17">
        <f t="shared" si="1620"/>
        <v>19938</v>
      </c>
      <c r="BD5180" s="50">
        <f t="shared" si="1621"/>
        <v>4.2514682395603209</v>
      </c>
      <c r="BE5180" s="50">
        <f t="shared" si="1622"/>
        <v>124.70973502710275</v>
      </c>
      <c r="BF5180" s="50">
        <f t="shared" si="1628"/>
        <v>203.985426065203</v>
      </c>
      <c r="BG5180" s="50"/>
      <c r="BH5180" s="17">
        <f t="shared" si="1623"/>
        <v>0</v>
      </c>
      <c r="BI5180" s="17">
        <f t="shared" si="1631"/>
        <v>5180</v>
      </c>
      <c r="BJ5180" s="17">
        <f t="shared" si="1629"/>
        <v>5180</v>
      </c>
      <c r="BK5180" s="150">
        <f t="shared" si="1630"/>
        <v>34201</v>
      </c>
      <c r="BL5180" s="50" t="e">
        <f t="shared" ca="1" si="1624"/>
        <v>#NAME?</v>
      </c>
      <c r="BM5180" s="50" t="e">
        <f t="shared" ca="1" si="1625"/>
        <v>#NAME?</v>
      </c>
      <c r="BN5180" s="50" t="e">
        <f t="shared" ca="1" si="1626"/>
        <v>#NAME?</v>
      </c>
    </row>
    <row r="5181" spans="1:66" x14ac:dyDescent="0.35">
      <c r="A5181" s="48">
        <v>34202</v>
      </c>
      <c r="B5181" s="17">
        <v>1993</v>
      </c>
      <c r="C5181" s="17">
        <v>8</v>
      </c>
      <c r="D5181" s="17">
        <v>233</v>
      </c>
      <c r="E5181" s="17">
        <v>21</v>
      </c>
      <c r="F5181" s="17">
        <v>7</v>
      </c>
      <c r="G5181" s="50">
        <v>12.1</v>
      </c>
      <c r="H5181" s="32">
        <v>2.9766164038939702</v>
      </c>
      <c r="I5181" s="50">
        <v>3.1666666666666665</v>
      </c>
      <c r="J5181" s="13">
        <v>0</v>
      </c>
      <c r="K5181" s="13">
        <f t="shared" si="1612"/>
        <v>0</v>
      </c>
      <c r="L5181" s="13">
        <f t="shared" si="1613"/>
        <v>0</v>
      </c>
      <c r="M5181" s="13" t="e">
        <f ca="1">CalcTable[[#This Row],[IWC]]-AE5180</f>
        <v>#NAME?</v>
      </c>
      <c r="N5181" s="13" t="e">
        <f ca="1">IF(CalcTable[[#This Row],[Day of Year]]&lt;123,FCAP,AE5180)</f>
        <v>#NAME?</v>
      </c>
      <c r="O5181" s="17" t="e">
        <f ca="1">IF(IRR_DRIP,5,COUNTIF('IDET Wind Values'!C5165:G5165,"&lt;="&amp;IRR_MAXWIND))</f>
        <v>#NAME?</v>
      </c>
      <c r="P5181" s="13" t="e">
        <f ca="1">CalcTable[[#This Row],[ET_o]]*KL</f>
        <v>#NAME?</v>
      </c>
      <c r="Q5181" s="13" t="e">
        <f ca="1">IF(WILTPT&lt;=0,1,MAX(0,MIN(1,(CalcTable[[#This Row],[IWC]]-WILTPT)/(MAD-WILTPT))))</f>
        <v>#NAME?</v>
      </c>
      <c r="R5181" s="13" t="e">
        <f ca="1">CalcTable[[#This Row],[ETMult]]*CalcTable[[#This Row],[ETb]]</f>
        <v>#NAME?</v>
      </c>
      <c r="S5181" s="13" t="b">
        <f>INDEX(IRR_LIST,CalcTable[[#This Row],[Day of Week]]+1)</f>
        <v>0</v>
      </c>
      <c r="T5181" s="13">
        <f t="shared" ca="1" si="1614"/>
        <v>0</v>
      </c>
      <c r="U5181" s="13" t="b">
        <f ca="1">IF(CalcTable[[#This Row],[IrrPrecip]]&gt;=IC_MM,FALSE,TRUE)</f>
        <v>1</v>
      </c>
      <c r="V5181" s="13" t="b">
        <f t="shared" si="1615"/>
        <v>1</v>
      </c>
      <c r="W5181" s="13" t="e">
        <f ca="1">IF(AND(IRR_DRIP=FALSE,CalcTable[[#This Row],[IrrHours]]&lt;=0),FALSE,TRUE)</f>
        <v>#NAME?</v>
      </c>
      <c r="X5181" s="13" t="e">
        <f ca="1">AND(CalcTable[[#This Row],[IrrDay]],CalcTable[[#This Row],[IrrRain]],CalcTable[[#This Row],[IrrWarm]],CalcTable[[#This Row],[IrrWindy]])</f>
        <v>#NAME?</v>
      </c>
      <c r="Y5181" s="13" t="e">
        <f t="shared" ca="1" si="1616"/>
        <v>#NAME?</v>
      </c>
      <c r="Z5181" s="13" t="e">
        <f ca="1">CalcTable[[#This Row],[IrrHours]]/5</f>
        <v>#NAME?</v>
      </c>
      <c r="AA5181" s="13" t="e">
        <f ca="1">IF(CalcTable[[#This Row],[IrrFlag]]=FALSE,0,MAX(0,CalcTable[[#This Row],[VolRednWind]]*(FCAP*IRR_TARGET-CalcTable[[#This Row],[IWC]])))</f>
        <v>#NAME?</v>
      </c>
      <c r="AB5181" s="13" t="e">
        <f ca="1">CalcTable[[#This Row],[IWC]]+CalcTable[[#This Row],[Eff Precip]]+CalcTable[[#This Row],[IrrAmt]]-CalcTable[[#This Row],[AET]]</f>
        <v>#NAME?</v>
      </c>
      <c r="AC5181" s="13" t="e">
        <f ca="1">IF(CalcTable[[#This Row],[PWC]]&gt;FCAP,MIN(24*PERC,MIN(SAT,CalcTable[[#This Row],[PWC]])-FCAP),0)</f>
        <v>#NAME?</v>
      </c>
      <c r="AD5181" s="13" t="e">
        <f ca="1">IF(CalcTable[[#This Row],[PWC]]&gt;SAT,CalcTable[[#This Row],[PWC]]-SAT,0)</f>
        <v>#NAME?</v>
      </c>
      <c r="AE5181" s="13" t="e">
        <f ca="1">CalcTable[[#This Row],[PWC]]-CalcTable[[#This Row],[PercAmt]]-CalcTable[[#This Row],[Runoff]]</f>
        <v>#NAME?</v>
      </c>
      <c r="AF5181" s="13" t="e">
        <f ca="1">CalcTable[[#This Row],[IrrAmt]]/1000*CUR_IRR_AREA*10000/IRR_EFF</f>
        <v>#NAME?</v>
      </c>
      <c r="AG5181" s="147"/>
      <c r="AH5181" s="13"/>
      <c r="AI5181" s="50">
        <v>0</v>
      </c>
      <c r="AJ5181" s="50">
        <v>0</v>
      </c>
      <c r="AK5181" s="50">
        <v>0</v>
      </c>
      <c r="AL5181" s="50">
        <v>0</v>
      </c>
      <c r="AM5181" s="50"/>
      <c r="AN5181" s="50"/>
      <c r="AO5181" s="50"/>
      <c r="AP5181" s="50"/>
      <c r="AQ5181" s="50"/>
      <c r="AR5181" s="50"/>
      <c r="AS5181" s="50"/>
      <c r="AT5181" s="50"/>
      <c r="AU5181" s="50"/>
      <c r="AV5181" s="50"/>
      <c r="AW5181" s="50"/>
      <c r="AX5181" s="50">
        <f t="shared" si="1627"/>
        <v>0</v>
      </c>
      <c r="AY5181" s="50"/>
      <c r="AZ5181" s="50">
        <f t="shared" si="1617"/>
        <v>0</v>
      </c>
      <c r="BA5181" s="50">
        <f t="shared" si="1618"/>
        <v>0</v>
      </c>
      <c r="BB5181" s="50">
        <f t="shared" si="1619"/>
        <v>0</v>
      </c>
      <c r="BC5181" s="17">
        <f t="shared" si="1620"/>
        <v>19938</v>
      </c>
      <c r="BD5181" s="50">
        <f t="shared" si="1621"/>
        <v>0</v>
      </c>
      <c r="BE5181" s="50">
        <f t="shared" si="1622"/>
        <v>0</v>
      </c>
      <c r="BF5181" s="50">
        <f t="shared" si="1628"/>
        <v>0</v>
      </c>
      <c r="BG5181" s="50"/>
      <c r="BH5181" s="17">
        <f t="shared" si="1623"/>
        <v>0</v>
      </c>
      <c r="BI5181" s="17">
        <f t="shared" si="1631"/>
        <v>5181</v>
      </c>
      <c r="BJ5181" s="17">
        <f t="shared" si="1629"/>
        <v>5181</v>
      </c>
      <c r="BK5181" s="150">
        <f t="shared" si="1630"/>
        <v>34202</v>
      </c>
      <c r="BL5181" s="50" t="e">
        <f t="shared" ca="1" si="1624"/>
        <v>#NAME?</v>
      </c>
      <c r="BM5181" s="50" t="e">
        <f t="shared" ca="1" si="1625"/>
        <v>#NAME?</v>
      </c>
      <c r="BN5181" s="50" t="e">
        <f t="shared" ca="1" si="1626"/>
        <v>#NAME?</v>
      </c>
    </row>
    <row r="5182" spans="1:66" x14ac:dyDescent="0.35">
      <c r="A5182" s="48">
        <v>34203</v>
      </c>
      <c r="B5182" s="17">
        <v>1993</v>
      </c>
      <c r="C5182" s="17">
        <v>8</v>
      </c>
      <c r="D5182" s="17">
        <v>234</v>
      </c>
      <c r="E5182" s="17">
        <v>22</v>
      </c>
      <c r="F5182" s="17">
        <v>1</v>
      </c>
      <c r="G5182" s="50">
        <v>13.2</v>
      </c>
      <c r="H5182" s="32">
        <v>3.6526339993089705</v>
      </c>
      <c r="I5182" s="50">
        <v>15.666666666666666</v>
      </c>
      <c r="J5182" s="13">
        <v>0</v>
      </c>
      <c r="K5182" s="13">
        <f t="shared" si="1612"/>
        <v>0</v>
      </c>
      <c r="L5182" s="13">
        <f t="shared" si="1613"/>
        <v>0</v>
      </c>
      <c r="M5182" s="13" t="e">
        <f ca="1">CalcTable[[#This Row],[IWC]]-AE5181</f>
        <v>#NAME?</v>
      </c>
      <c r="N5182" s="13" t="e">
        <f ca="1">IF(CalcTable[[#This Row],[Day of Year]]&lt;123,FCAP,AE5181)</f>
        <v>#NAME?</v>
      </c>
      <c r="O5182" s="17" t="e">
        <f ca="1">IF(IRR_DRIP,5,COUNTIF('IDET Wind Values'!C5166:G5166,"&lt;="&amp;IRR_MAXWIND))</f>
        <v>#NAME?</v>
      </c>
      <c r="P5182" s="13" t="e">
        <f ca="1">CalcTable[[#This Row],[ET_o]]*KL</f>
        <v>#NAME?</v>
      </c>
      <c r="Q5182" s="13" t="e">
        <f ca="1">IF(WILTPT&lt;=0,1,MAX(0,MIN(1,(CalcTable[[#This Row],[IWC]]-WILTPT)/(MAD-WILTPT))))</f>
        <v>#NAME?</v>
      </c>
      <c r="R5182" s="13" t="e">
        <f ca="1">CalcTable[[#This Row],[ETMult]]*CalcTable[[#This Row],[ETb]]</f>
        <v>#NAME?</v>
      </c>
      <c r="S5182" s="13" t="b">
        <f>INDEX(IRR_LIST,CalcTable[[#This Row],[Day of Week]]+1)</f>
        <v>1</v>
      </c>
      <c r="T5182" s="13">
        <f t="shared" ca="1" si="1614"/>
        <v>0</v>
      </c>
      <c r="U5182" s="13" t="b">
        <f ca="1">IF(CalcTable[[#This Row],[IrrPrecip]]&gt;=IC_MM,FALSE,TRUE)</f>
        <v>1</v>
      </c>
      <c r="V5182" s="13" t="b">
        <f t="shared" si="1615"/>
        <v>1</v>
      </c>
      <c r="W5182" s="13" t="e">
        <f ca="1">IF(AND(IRR_DRIP=FALSE,CalcTable[[#This Row],[IrrHours]]&lt;=0),FALSE,TRUE)</f>
        <v>#NAME?</v>
      </c>
      <c r="X5182" s="13" t="e">
        <f ca="1">AND(CalcTable[[#This Row],[IrrDay]],CalcTable[[#This Row],[IrrRain]],CalcTable[[#This Row],[IrrWarm]],CalcTable[[#This Row],[IrrWindy]])</f>
        <v>#NAME?</v>
      </c>
      <c r="Y5182" s="13" t="e">
        <f t="shared" ca="1" si="1616"/>
        <v>#NAME?</v>
      </c>
      <c r="Z5182" s="13" t="e">
        <f ca="1">CalcTable[[#This Row],[IrrHours]]/5</f>
        <v>#NAME?</v>
      </c>
      <c r="AA5182" s="13" t="e">
        <f ca="1">IF(CalcTable[[#This Row],[IrrFlag]]=FALSE,0,MAX(0,CalcTable[[#This Row],[VolRednWind]]*(FCAP*IRR_TARGET-CalcTable[[#This Row],[IWC]])))</f>
        <v>#NAME?</v>
      </c>
      <c r="AB5182" s="13" t="e">
        <f ca="1">CalcTable[[#This Row],[IWC]]+CalcTable[[#This Row],[Eff Precip]]+CalcTable[[#This Row],[IrrAmt]]-CalcTable[[#This Row],[AET]]</f>
        <v>#NAME?</v>
      </c>
      <c r="AC5182" s="13" t="e">
        <f ca="1">IF(CalcTable[[#This Row],[PWC]]&gt;FCAP,MIN(24*PERC,MIN(SAT,CalcTable[[#This Row],[PWC]])-FCAP),0)</f>
        <v>#NAME?</v>
      </c>
      <c r="AD5182" s="13" t="e">
        <f ca="1">IF(CalcTable[[#This Row],[PWC]]&gt;SAT,CalcTable[[#This Row],[PWC]]-SAT,0)</f>
        <v>#NAME?</v>
      </c>
      <c r="AE5182" s="13" t="e">
        <f ca="1">CalcTable[[#This Row],[PWC]]-CalcTable[[#This Row],[PercAmt]]-CalcTable[[#This Row],[Runoff]]</f>
        <v>#NAME?</v>
      </c>
      <c r="AF5182" s="13" t="e">
        <f ca="1">CalcTable[[#This Row],[IrrAmt]]/1000*CUR_IRR_AREA*10000/IRR_EFF</f>
        <v>#NAME?</v>
      </c>
      <c r="AG5182" s="147"/>
      <c r="AH5182" s="13"/>
      <c r="AI5182" s="50">
        <v>2.8670042640223077</v>
      </c>
      <c r="AJ5182" s="50">
        <v>3.7410434496764653</v>
      </c>
      <c r="AK5182" s="50">
        <v>0</v>
      </c>
      <c r="AL5182" s="50">
        <v>0</v>
      </c>
      <c r="AM5182" s="50"/>
      <c r="AN5182" s="50"/>
      <c r="AO5182" s="50"/>
      <c r="AP5182" s="50"/>
      <c r="AQ5182" s="50"/>
      <c r="AR5182" s="50"/>
      <c r="AS5182" s="50"/>
      <c r="AT5182" s="50"/>
      <c r="AU5182" s="50"/>
      <c r="AV5182" s="50"/>
      <c r="AW5182" s="50"/>
      <c r="AX5182" s="50">
        <f t="shared" si="1627"/>
        <v>6.608047713698773</v>
      </c>
      <c r="AY5182" s="50"/>
      <c r="AZ5182" s="50">
        <f t="shared" si="1617"/>
        <v>151.78667039617017</v>
      </c>
      <c r="BA5182" s="50">
        <f t="shared" si="1618"/>
        <v>245.7623273219981</v>
      </c>
      <c r="BB5182" s="50">
        <f t="shared" si="1619"/>
        <v>254.33015746935962</v>
      </c>
      <c r="BC5182" s="17">
        <f t="shared" si="1620"/>
        <v>19938</v>
      </c>
      <c r="BD5182" s="50">
        <f t="shared" si="1621"/>
        <v>6.608047713698773</v>
      </c>
      <c r="BE5182" s="50">
        <f t="shared" si="1622"/>
        <v>151.78667039617017</v>
      </c>
      <c r="BF5182" s="50">
        <f t="shared" si="1628"/>
        <v>248.27467258311776</v>
      </c>
      <c r="BG5182" s="50"/>
      <c r="BH5182" s="17">
        <f t="shared" si="1623"/>
        <v>0</v>
      </c>
      <c r="BI5182" s="17">
        <f t="shared" si="1631"/>
        <v>5182</v>
      </c>
      <c r="BJ5182" s="17">
        <f t="shared" si="1629"/>
        <v>5182</v>
      </c>
      <c r="BK5182" s="150">
        <f t="shared" si="1630"/>
        <v>34203</v>
      </c>
      <c r="BL5182" s="50" t="e">
        <f t="shared" ca="1" si="1624"/>
        <v>#NAME?</v>
      </c>
      <c r="BM5182" s="50" t="e">
        <f t="shared" ca="1" si="1625"/>
        <v>#NAME?</v>
      </c>
      <c r="BN5182" s="50" t="e">
        <f t="shared" ca="1" si="1626"/>
        <v>#NAME?</v>
      </c>
    </row>
    <row r="5183" spans="1:66" x14ac:dyDescent="0.35">
      <c r="A5183" s="48">
        <v>34204</v>
      </c>
      <c r="B5183" s="17">
        <v>1993</v>
      </c>
      <c r="C5183" s="17">
        <v>8</v>
      </c>
      <c r="D5183" s="17">
        <v>235</v>
      </c>
      <c r="E5183" s="17">
        <v>23</v>
      </c>
      <c r="F5183" s="17">
        <v>2</v>
      </c>
      <c r="G5183" s="50">
        <v>12.1</v>
      </c>
      <c r="H5183" s="32">
        <v>4.7974300271569215</v>
      </c>
      <c r="I5183" s="50">
        <v>12</v>
      </c>
      <c r="J5183" s="13">
        <v>0</v>
      </c>
      <c r="K5183" s="13">
        <f t="shared" si="1612"/>
        <v>0</v>
      </c>
      <c r="L5183" s="13">
        <f t="shared" si="1613"/>
        <v>0</v>
      </c>
      <c r="M5183" s="13" t="e">
        <f ca="1">CalcTable[[#This Row],[IWC]]-AE5182</f>
        <v>#NAME?</v>
      </c>
      <c r="N5183" s="13" t="e">
        <f ca="1">IF(CalcTable[[#This Row],[Day of Year]]&lt;123,FCAP,AE5182)</f>
        <v>#NAME?</v>
      </c>
      <c r="O5183" s="17" t="e">
        <f ca="1">IF(IRR_DRIP,5,COUNTIF('IDET Wind Values'!C5167:G5167,"&lt;="&amp;IRR_MAXWIND))</f>
        <v>#NAME?</v>
      </c>
      <c r="P5183" s="13" t="e">
        <f ca="1">CalcTable[[#This Row],[ET_o]]*KL</f>
        <v>#NAME?</v>
      </c>
      <c r="Q5183" s="13" t="e">
        <f ca="1">IF(WILTPT&lt;=0,1,MAX(0,MIN(1,(CalcTable[[#This Row],[IWC]]-WILTPT)/(MAD-WILTPT))))</f>
        <v>#NAME?</v>
      </c>
      <c r="R5183" s="13" t="e">
        <f ca="1">CalcTable[[#This Row],[ETMult]]*CalcTable[[#This Row],[ETb]]</f>
        <v>#NAME?</v>
      </c>
      <c r="S5183" s="13" t="b">
        <f>INDEX(IRR_LIST,CalcTable[[#This Row],[Day of Week]]+1)</f>
        <v>0</v>
      </c>
      <c r="T5183" s="13">
        <f t="shared" ca="1" si="1614"/>
        <v>0</v>
      </c>
      <c r="U5183" s="13" t="b">
        <f ca="1">IF(CalcTable[[#This Row],[IrrPrecip]]&gt;=IC_MM,FALSE,TRUE)</f>
        <v>1</v>
      </c>
      <c r="V5183" s="13" t="b">
        <f t="shared" si="1615"/>
        <v>1</v>
      </c>
      <c r="W5183" s="13" t="e">
        <f ca="1">IF(AND(IRR_DRIP=FALSE,CalcTable[[#This Row],[IrrHours]]&lt;=0),FALSE,TRUE)</f>
        <v>#NAME?</v>
      </c>
      <c r="X5183" s="13" t="e">
        <f ca="1">AND(CalcTable[[#This Row],[IrrDay]],CalcTable[[#This Row],[IrrRain]],CalcTable[[#This Row],[IrrWarm]],CalcTable[[#This Row],[IrrWindy]])</f>
        <v>#NAME?</v>
      </c>
      <c r="Y5183" s="13" t="e">
        <f t="shared" ca="1" si="1616"/>
        <v>#NAME?</v>
      </c>
      <c r="Z5183" s="13" t="e">
        <f ca="1">CalcTable[[#This Row],[IrrHours]]/5</f>
        <v>#NAME?</v>
      </c>
      <c r="AA5183" s="13" t="e">
        <f ca="1">IF(CalcTable[[#This Row],[IrrFlag]]=FALSE,0,MAX(0,CalcTable[[#This Row],[VolRednWind]]*(FCAP*IRR_TARGET-CalcTable[[#This Row],[IWC]])))</f>
        <v>#NAME?</v>
      </c>
      <c r="AB5183" s="13" t="e">
        <f ca="1">CalcTable[[#This Row],[IWC]]+CalcTable[[#This Row],[Eff Precip]]+CalcTable[[#This Row],[IrrAmt]]-CalcTable[[#This Row],[AET]]</f>
        <v>#NAME?</v>
      </c>
      <c r="AC5183" s="13" t="e">
        <f ca="1">IF(CalcTable[[#This Row],[PWC]]&gt;FCAP,MIN(24*PERC,MIN(SAT,CalcTable[[#This Row],[PWC]])-FCAP),0)</f>
        <v>#NAME?</v>
      </c>
      <c r="AD5183" s="13" t="e">
        <f ca="1">IF(CalcTable[[#This Row],[PWC]]&gt;SAT,CalcTable[[#This Row],[PWC]]-SAT,0)</f>
        <v>#NAME?</v>
      </c>
      <c r="AE5183" s="13" t="e">
        <f ca="1">CalcTable[[#This Row],[PWC]]-CalcTable[[#This Row],[PercAmt]]-CalcTable[[#This Row],[Runoff]]</f>
        <v>#NAME?</v>
      </c>
      <c r="AF5183" s="13" t="e">
        <f ca="1">CalcTable[[#This Row],[IrrAmt]]/1000*CUR_IRR_AREA*10000/IRR_EFF</f>
        <v>#NAME?</v>
      </c>
      <c r="AG5183" s="147"/>
      <c r="AH5183" s="13"/>
      <c r="AI5183" s="50">
        <v>0</v>
      </c>
      <c r="AJ5183" s="50">
        <v>0</v>
      </c>
      <c r="AK5183" s="50">
        <v>4.0048227040523319</v>
      </c>
      <c r="AL5183" s="50">
        <v>5.9260877217616184</v>
      </c>
      <c r="AM5183" s="50"/>
      <c r="AN5183" s="50"/>
      <c r="AO5183" s="50"/>
      <c r="AP5183" s="50"/>
      <c r="AQ5183" s="50"/>
      <c r="AR5183" s="50"/>
      <c r="AS5183" s="50"/>
      <c r="AT5183" s="50"/>
      <c r="AU5183" s="50"/>
      <c r="AV5183" s="50"/>
      <c r="AW5183" s="50"/>
      <c r="AX5183" s="50">
        <f t="shared" si="1627"/>
        <v>9.9309104258139502</v>
      </c>
      <c r="AY5183" s="50"/>
      <c r="AZ5183" s="50">
        <f t="shared" si="1617"/>
        <v>232.56930616444168</v>
      </c>
      <c r="BA5183" s="50">
        <f t="shared" si="1618"/>
        <v>358.08289996747374</v>
      </c>
      <c r="BB5183" s="50">
        <f t="shared" si="1619"/>
        <v>369.15762883244719</v>
      </c>
      <c r="BC5183" s="17">
        <f t="shared" si="1620"/>
        <v>19938</v>
      </c>
      <c r="BD5183" s="50">
        <f t="shared" si="1621"/>
        <v>9.9309104258139502</v>
      </c>
      <c r="BE5183" s="50">
        <f t="shared" si="1622"/>
        <v>232.56930616444168</v>
      </c>
      <c r="BF5183" s="50">
        <f t="shared" si="1628"/>
        <v>380.4093481341464</v>
      </c>
      <c r="BG5183" s="50"/>
      <c r="BH5183" s="17">
        <f t="shared" si="1623"/>
        <v>0</v>
      </c>
      <c r="BI5183" s="17">
        <f t="shared" si="1631"/>
        <v>5183</v>
      </c>
      <c r="BJ5183" s="17">
        <f t="shared" si="1629"/>
        <v>5183</v>
      </c>
      <c r="BK5183" s="150">
        <f t="shared" si="1630"/>
        <v>34204</v>
      </c>
      <c r="BL5183" s="50" t="e">
        <f t="shared" ca="1" si="1624"/>
        <v>#NAME?</v>
      </c>
      <c r="BM5183" s="50" t="e">
        <f t="shared" ca="1" si="1625"/>
        <v>#NAME?</v>
      </c>
      <c r="BN5183" s="50" t="e">
        <f t="shared" ca="1" si="1626"/>
        <v>#NAME?</v>
      </c>
    </row>
    <row r="5184" spans="1:66" x14ac:dyDescent="0.35">
      <c r="A5184" s="48">
        <v>34205</v>
      </c>
      <c r="B5184" s="17">
        <v>1993</v>
      </c>
      <c r="C5184" s="17">
        <v>8</v>
      </c>
      <c r="D5184" s="17">
        <v>236</v>
      </c>
      <c r="E5184" s="17">
        <v>24</v>
      </c>
      <c r="F5184" s="17">
        <v>3</v>
      </c>
      <c r="G5184" s="50">
        <v>8.8000000000000007</v>
      </c>
      <c r="H5184" s="32">
        <v>3.7630731590638282</v>
      </c>
      <c r="I5184" s="50">
        <v>15.666666666666666</v>
      </c>
      <c r="J5184" s="13">
        <v>0</v>
      </c>
      <c r="K5184" s="13">
        <f t="shared" si="1612"/>
        <v>0</v>
      </c>
      <c r="L5184" s="13">
        <f t="shared" si="1613"/>
        <v>0</v>
      </c>
      <c r="M5184" s="13" t="e">
        <f ca="1">CalcTable[[#This Row],[IWC]]-AE5183</f>
        <v>#NAME?</v>
      </c>
      <c r="N5184" s="13" t="e">
        <f ca="1">IF(CalcTable[[#This Row],[Day of Year]]&lt;123,FCAP,AE5183)</f>
        <v>#NAME?</v>
      </c>
      <c r="O5184" s="17" t="e">
        <f ca="1">IF(IRR_DRIP,5,COUNTIF('IDET Wind Values'!C5168:G5168,"&lt;="&amp;IRR_MAXWIND))</f>
        <v>#NAME?</v>
      </c>
      <c r="P5184" s="13" t="e">
        <f ca="1">CalcTable[[#This Row],[ET_o]]*KL</f>
        <v>#NAME?</v>
      </c>
      <c r="Q5184" s="13" t="e">
        <f ca="1">IF(WILTPT&lt;=0,1,MAX(0,MIN(1,(CalcTable[[#This Row],[IWC]]-WILTPT)/(MAD-WILTPT))))</f>
        <v>#NAME?</v>
      </c>
      <c r="R5184" s="13" t="e">
        <f ca="1">CalcTable[[#This Row],[ETMult]]*CalcTable[[#This Row],[ETb]]</f>
        <v>#NAME?</v>
      </c>
      <c r="S5184" s="13" t="b">
        <f>INDEX(IRR_LIST,CalcTable[[#This Row],[Day of Week]]+1)</f>
        <v>1</v>
      </c>
      <c r="T5184" s="13">
        <f t="shared" ca="1" si="1614"/>
        <v>0</v>
      </c>
      <c r="U5184" s="13" t="b">
        <f ca="1">IF(CalcTable[[#This Row],[IrrPrecip]]&gt;=IC_MM,FALSE,TRUE)</f>
        <v>1</v>
      </c>
      <c r="V5184" s="13" t="b">
        <f t="shared" si="1615"/>
        <v>1</v>
      </c>
      <c r="W5184" s="13" t="e">
        <f ca="1">IF(AND(IRR_DRIP=FALSE,CalcTable[[#This Row],[IrrHours]]&lt;=0),FALSE,TRUE)</f>
        <v>#NAME?</v>
      </c>
      <c r="X5184" s="13" t="e">
        <f ca="1">AND(CalcTable[[#This Row],[IrrDay]],CalcTable[[#This Row],[IrrRain]],CalcTable[[#This Row],[IrrWarm]],CalcTable[[#This Row],[IrrWindy]])</f>
        <v>#NAME?</v>
      </c>
      <c r="Y5184" s="13" t="e">
        <f t="shared" ca="1" si="1616"/>
        <v>#NAME?</v>
      </c>
      <c r="Z5184" s="13" t="e">
        <f ca="1">CalcTable[[#This Row],[IrrHours]]/5</f>
        <v>#NAME?</v>
      </c>
      <c r="AA5184" s="13" t="e">
        <f ca="1">IF(CalcTable[[#This Row],[IrrFlag]]=FALSE,0,MAX(0,CalcTable[[#This Row],[VolRednWind]]*(FCAP*IRR_TARGET-CalcTable[[#This Row],[IWC]])))</f>
        <v>#NAME?</v>
      </c>
      <c r="AB5184" s="13" t="e">
        <f ca="1">CalcTable[[#This Row],[IWC]]+CalcTable[[#This Row],[Eff Precip]]+CalcTable[[#This Row],[IrrAmt]]-CalcTable[[#This Row],[AET]]</f>
        <v>#NAME?</v>
      </c>
      <c r="AC5184" s="13" t="e">
        <f ca="1">IF(CalcTable[[#This Row],[PWC]]&gt;FCAP,MIN(24*PERC,MIN(SAT,CalcTable[[#This Row],[PWC]])-FCAP),0)</f>
        <v>#NAME?</v>
      </c>
      <c r="AD5184" s="13" t="e">
        <f ca="1">IF(CalcTable[[#This Row],[PWC]]&gt;SAT,CalcTable[[#This Row],[PWC]]-SAT,0)</f>
        <v>#NAME?</v>
      </c>
      <c r="AE5184" s="13" t="e">
        <f ca="1">CalcTable[[#This Row],[PWC]]-CalcTable[[#This Row],[PercAmt]]-CalcTable[[#This Row],[Runoff]]</f>
        <v>#NAME?</v>
      </c>
      <c r="AF5184" s="13" t="e">
        <f ca="1">CalcTable[[#This Row],[IrrAmt]]/1000*CUR_IRR_AREA*10000/IRR_EFF</f>
        <v>#NAME?</v>
      </c>
      <c r="AG5184" s="147"/>
      <c r="AH5184" s="13"/>
      <c r="AI5184" s="50">
        <v>2.9644517189625912</v>
      </c>
      <c r="AJ5184" s="50">
        <v>4.1758437234463974</v>
      </c>
      <c r="AK5184" s="50">
        <v>0</v>
      </c>
      <c r="AL5184" s="50">
        <v>0</v>
      </c>
      <c r="AM5184" s="50"/>
      <c r="AN5184" s="50"/>
      <c r="AO5184" s="50"/>
      <c r="AP5184" s="50"/>
      <c r="AQ5184" s="50"/>
      <c r="AR5184" s="50"/>
      <c r="AS5184" s="50"/>
      <c r="AT5184" s="50"/>
      <c r="AU5184" s="50"/>
      <c r="AV5184" s="50"/>
      <c r="AW5184" s="50"/>
      <c r="AX5184" s="50">
        <f t="shared" si="1627"/>
        <v>7.1402954424089886</v>
      </c>
      <c r="AY5184" s="50"/>
      <c r="AZ5184" s="50">
        <f t="shared" si="1617"/>
        <v>165.97004109921235</v>
      </c>
      <c r="BA5184" s="50">
        <f t="shared" si="1618"/>
        <v>269.00176954335194</v>
      </c>
      <c r="BB5184" s="50">
        <f t="shared" si="1619"/>
        <v>278.40072651740189</v>
      </c>
      <c r="BC5184" s="17">
        <f t="shared" si="1620"/>
        <v>19938</v>
      </c>
      <c r="BD5184" s="50">
        <f t="shared" si="1621"/>
        <v>7.1402954424089886</v>
      </c>
      <c r="BE5184" s="50">
        <f t="shared" si="1622"/>
        <v>165.97004109921235</v>
      </c>
      <c r="BF5184" s="50">
        <f t="shared" si="1628"/>
        <v>271.47415188015907</v>
      </c>
      <c r="BG5184" s="50"/>
      <c r="BH5184" s="17">
        <f t="shared" si="1623"/>
        <v>0</v>
      </c>
      <c r="BI5184" s="17">
        <f t="shared" si="1631"/>
        <v>5184</v>
      </c>
      <c r="BJ5184" s="17">
        <f t="shared" si="1629"/>
        <v>5184</v>
      </c>
      <c r="BK5184" s="150">
        <f t="shared" si="1630"/>
        <v>34205</v>
      </c>
      <c r="BL5184" s="50" t="e">
        <f t="shared" ca="1" si="1624"/>
        <v>#NAME?</v>
      </c>
      <c r="BM5184" s="50" t="e">
        <f t="shared" ca="1" si="1625"/>
        <v>#NAME?</v>
      </c>
      <c r="BN5184" s="50" t="e">
        <f t="shared" ca="1" si="1626"/>
        <v>#NAME?</v>
      </c>
    </row>
    <row r="5185" spans="1:66" x14ac:dyDescent="0.35">
      <c r="A5185" s="48">
        <v>34206</v>
      </c>
      <c r="B5185" s="17">
        <v>1993</v>
      </c>
      <c r="C5185" s="17">
        <v>8</v>
      </c>
      <c r="D5185" s="17">
        <v>237</v>
      </c>
      <c r="E5185" s="17">
        <v>25</v>
      </c>
      <c r="F5185" s="17">
        <v>4</v>
      </c>
      <c r="G5185" s="50">
        <v>5.7</v>
      </c>
      <c r="H5185" s="32">
        <v>1.7713918717152715</v>
      </c>
      <c r="I5185" s="50">
        <v>18</v>
      </c>
      <c r="J5185" s="13">
        <v>13.3</v>
      </c>
      <c r="K5185" s="13">
        <f t="shared" si="1612"/>
        <v>13.3</v>
      </c>
      <c r="L5185" s="13">
        <f t="shared" si="1613"/>
        <v>6.2250000000000005</v>
      </c>
      <c r="M5185" s="13" t="e">
        <f ca="1">CalcTable[[#This Row],[IWC]]-AE5184</f>
        <v>#NAME?</v>
      </c>
      <c r="N5185" s="13" t="e">
        <f ca="1">IF(CalcTable[[#This Row],[Day of Year]]&lt;123,FCAP,AE5184)</f>
        <v>#NAME?</v>
      </c>
      <c r="O5185" s="17" t="e">
        <f ca="1">IF(IRR_DRIP,5,COUNTIF('IDET Wind Values'!C5169:G5169,"&lt;="&amp;IRR_MAXWIND))</f>
        <v>#NAME?</v>
      </c>
      <c r="P5185" s="13" t="e">
        <f ca="1">CalcTable[[#This Row],[ET_o]]*KL</f>
        <v>#NAME?</v>
      </c>
      <c r="Q5185" s="13" t="e">
        <f ca="1">IF(WILTPT&lt;=0,1,MAX(0,MIN(1,(CalcTable[[#This Row],[IWC]]-WILTPT)/(MAD-WILTPT))))</f>
        <v>#NAME?</v>
      </c>
      <c r="R5185" s="13" t="e">
        <f ca="1">CalcTable[[#This Row],[ETMult]]*CalcTable[[#This Row],[ETb]]</f>
        <v>#NAME?</v>
      </c>
      <c r="S5185" s="13" t="b">
        <f>INDEX(IRR_LIST,CalcTable[[#This Row],[Day of Week]]+1)</f>
        <v>0</v>
      </c>
      <c r="T5185" s="13">
        <f t="shared" ca="1" si="1614"/>
        <v>0</v>
      </c>
      <c r="U5185" s="13" t="b">
        <f ca="1">IF(CalcTable[[#This Row],[IrrPrecip]]&gt;=IC_MM,FALSE,TRUE)</f>
        <v>1</v>
      </c>
      <c r="V5185" s="13" t="b">
        <f t="shared" si="1615"/>
        <v>1</v>
      </c>
      <c r="W5185" s="13" t="e">
        <f ca="1">IF(AND(IRR_DRIP=FALSE,CalcTable[[#This Row],[IrrHours]]&lt;=0),FALSE,TRUE)</f>
        <v>#NAME?</v>
      </c>
      <c r="X5185" s="13" t="e">
        <f ca="1">AND(CalcTable[[#This Row],[IrrDay]],CalcTable[[#This Row],[IrrRain]],CalcTable[[#This Row],[IrrWarm]],CalcTable[[#This Row],[IrrWindy]])</f>
        <v>#NAME?</v>
      </c>
      <c r="Y5185" s="13" t="e">
        <f t="shared" ca="1" si="1616"/>
        <v>#NAME?</v>
      </c>
      <c r="Z5185" s="13" t="e">
        <f ca="1">CalcTable[[#This Row],[IrrHours]]/5</f>
        <v>#NAME?</v>
      </c>
      <c r="AA5185" s="13" t="e">
        <f ca="1">IF(CalcTable[[#This Row],[IrrFlag]]=FALSE,0,MAX(0,CalcTable[[#This Row],[VolRednWind]]*(FCAP*IRR_TARGET-CalcTable[[#This Row],[IWC]])))</f>
        <v>#NAME?</v>
      </c>
      <c r="AB5185" s="13" t="e">
        <f ca="1">CalcTable[[#This Row],[IWC]]+CalcTable[[#This Row],[Eff Precip]]+CalcTable[[#This Row],[IrrAmt]]-CalcTable[[#This Row],[AET]]</f>
        <v>#NAME?</v>
      </c>
      <c r="AC5185" s="13" t="e">
        <f ca="1">IF(CalcTable[[#This Row],[PWC]]&gt;FCAP,MIN(24*PERC,MIN(SAT,CalcTable[[#This Row],[PWC]])-FCAP),0)</f>
        <v>#NAME?</v>
      </c>
      <c r="AD5185" s="13" t="e">
        <f ca="1">IF(CalcTable[[#This Row],[PWC]]&gt;SAT,CalcTable[[#This Row],[PWC]]-SAT,0)</f>
        <v>#NAME?</v>
      </c>
      <c r="AE5185" s="13" t="e">
        <f ca="1">CalcTable[[#This Row],[PWC]]-CalcTable[[#This Row],[PercAmt]]-CalcTable[[#This Row],[Runoff]]</f>
        <v>#NAME?</v>
      </c>
      <c r="AF5185" s="13" t="e">
        <f ca="1">CalcTable[[#This Row],[IrrAmt]]/1000*CUR_IRR_AREA*10000/IRR_EFF</f>
        <v>#NAME?</v>
      </c>
      <c r="AG5185" s="147"/>
      <c r="AH5185" s="13"/>
      <c r="AI5185" s="50">
        <v>0</v>
      </c>
      <c r="AJ5185" s="50">
        <v>0</v>
      </c>
      <c r="AK5185" s="50">
        <v>9.1442106931829308</v>
      </c>
      <c r="AL5185" s="50">
        <v>4.708276752421412</v>
      </c>
      <c r="AM5185" s="50"/>
      <c r="AN5185" s="50"/>
      <c r="AO5185" s="50"/>
      <c r="AP5185" s="50"/>
      <c r="AQ5185" s="50"/>
      <c r="AR5185" s="50"/>
      <c r="AS5185" s="50"/>
      <c r="AT5185" s="50"/>
      <c r="AU5185" s="50"/>
      <c r="AV5185" s="50"/>
      <c r="AW5185" s="50"/>
      <c r="AX5185" s="50">
        <f t="shared" si="1627"/>
        <v>13.852487445604343</v>
      </c>
      <c r="AY5185" s="50"/>
      <c r="AZ5185" s="50">
        <f t="shared" si="1617"/>
        <v>272.22454157104443</v>
      </c>
      <c r="BA5185" s="50">
        <f t="shared" si="1618"/>
        <v>419.13937353002075</v>
      </c>
      <c r="BB5185" s="50">
        <f t="shared" si="1619"/>
        <v>432.10244693816583</v>
      </c>
      <c r="BC5185" s="17">
        <f t="shared" si="1620"/>
        <v>19938</v>
      </c>
      <c r="BD5185" s="50">
        <f t="shared" si="1621"/>
        <v>13.852487445604343</v>
      </c>
      <c r="BE5185" s="50">
        <f t="shared" si="1622"/>
        <v>272.22454157104443</v>
      </c>
      <c r="BF5185" s="50">
        <f t="shared" si="1628"/>
        <v>445.27268930293172</v>
      </c>
      <c r="BG5185" s="50"/>
      <c r="BH5185" s="17">
        <f t="shared" si="1623"/>
        <v>0</v>
      </c>
      <c r="BI5185" s="17">
        <f t="shared" si="1631"/>
        <v>5185</v>
      </c>
      <c r="BJ5185" s="17">
        <f t="shared" si="1629"/>
        <v>5185</v>
      </c>
      <c r="BK5185" s="150">
        <f t="shared" si="1630"/>
        <v>34206</v>
      </c>
      <c r="BL5185" s="50" t="e">
        <f t="shared" ca="1" si="1624"/>
        <v>#NAME?</v>
      </c>
      <c r="BM5185" s="50" t="e">
        <f t="shared" ca="1" si="1625"/>
        <v>#NAME?</v>
      </c>
      <c r="BN5185" s="50" t="e">
        <f t="shared" ca="1" si="1626"/>
        <v>#NAME?</v>
      </c>
    </row>
    <row r="5186" spans="1:66" x14ac:dyDescent="0.35">
      <c r="A5186" s="48">
        <v>34207</v>
      </c>
      <c r="B5186" s="17">
        <v>1993</v>
      </c>
      <c r="C5186" s="17">
        <v>8</v>
      </c>
      <c r="D5186" s="17">
        <v>238</v>
      </c>
      <c r="E5186" s="17">
        <v>26</v>
      </c>
      <c r="F5186" s="17">
        <v>5</v>
      </c>
      <c r="G5186" s="50">
        <v>8.3000000000000007</v>
      </c>
      <c r="H5186" s="32">
        <v>2.224790646555904</v>
      </c>
      <c r="I5186" s="50">
        <v>4.166666666666667</v>
      </c>
      <c r="J5186" s="13">
        <v>0</v>
      </c>
      <c r="K5186" s="13">
        <f t="shared" si="1612"/>
        <v>0</v>
      </c>
      <c r="L5186" s="13">
        <f t="shared" si="1613"/>
        <v>0</v>
      </c>
      <c r="M5186" s="13" t="e">
        <f ca="1">CalcTable[[#This Row],[IWC]]-AE5185</f>
        <v>#NAME?</v>
      </c>
      <c r="N5186" s="13" t="e">
        <f ca="1">IF(CalcTable[[#This Row],[Day of Year]]&lt;123,FCAP,AE5185)</f>
        <v>#NAME?</v>
      </c>
      <c r="O5186" s="17" t="e">
        <f ca="1">IF(IRR_DRIP,5,COUNTIF('IDET Wind Values'!C5170:G5170,"&lt;="&amp;IRR_MAXWIND))</f>
        <v>#NAME?</v>
      </c>
      <c r="P5186" s="13" t="e">
        <f ca="1">CalcTable[[#This Row],[ET_o]]*KL</f>
        <v>#NAME?</v>
      </c>
      <c r="Q5186" s="13" t="e">
        <f ca="1">IF(WILTPT&lt;=0,1,MAX(0,MIN(1,(CalcTable[[#This Row],[IWC]]-WILTPT)/(MAD-WILTPT))))</f>
        <v>#NAME?</v>
      </c>
      <c r="R5186" s="13" t="e">
        <f ca="1">CalcTable[[#This Row],[ETMult]]*CalcTable[[#This Row],[ETb]]</f>
        <v>#NAME?</v>
      </c>
      <c r="S5186" s="13" t="b">
        <f>INDEX(IRR_LIST,CalcTable[[#This Row],[Day of Week]]+1)</f>
        <v>1</v>
      </c>
      <c r="T5186" s="13">
        <f t="shared" ca="1" si="1614"/>
        <v>13.3</v>
      </c>
      <c r="U5186" s="13" t="b">
        <f ca="1">IF(CalcTable[[#This Row],[IrrPrecip]]&gt;=IC_MM,FALSE,TRUE)</f>
        <v>0</v>
      </c>
      <c r="V5186" s="13" t="b">
        <f t="shared" si="1615"/>
        <v>1</v>
      </c>
      <c r="W5186" s="13" t="e">
        <f ca="1">IF(AND(IRR_DRIP=FALSE,CalcTable[[#This Row],[IrrHours]]&lt;=0),FALSE,TRUE)</f>
        <v>#NAME?</v>
      </c>
      <c r="X5186" s="13" t="e">
        <f ca="1">AND(CalcTable[[#This Row],[IrrDay]],CalcTable[[#This Row],[IrrRain]],CalcTable[[#This Row],[IrrWarm]],CalcTable[[#This Row],[IrrWindy]])</f>
        <v>#NAME?</v>
      </c>
      <c r="Y5186" s="13" t="e">
        <f t="shared" ca="1" si="1616"/>
        <v>#NAME?</v>
      </c>
      <c r="Z5186" s="13" t="e">
        <f ca="1">CalcTable[[#This Row],[IrrHours]]/5</f>
        <v>#NAME?</v>
      </c>
      <c r="AA5186" s="13" t="e">
        <f ca="1">IF(CalcTable[[#This Row],[IrrFlag]]=FALSE,0,MAX(0,CalcTable[[#This Row],[VolRednWind]]*(FCAP*IRR_TARGET-CalcTable[[#This Row],[IWC]])))</f>
        <v>#NAME?</v>
      </c>
      <c r="AB5186" s="13" t="e">
        <f ca="1">CalcTable[[#This Row],[IWC]]+CalcTable[[#This Row],[Eff Precip]]+CalcTable[[#This Row],[IrrAmt]]-CalcTable[[#This Row],[AET]]</f>
        <v>#NAME?</v>
      </c>
      <c r="AC5186" s="13" t="e">
        <f ca="1">IF(CalcTable[[#This Row],[PWC]]&gt;FCAP,MIN(24*PERC,MIN(SAT,CalcTable[[#This Row],[PWC]])-FCAP),0)</f>
        <v>#NAME?</v>
      </c>
      <c r="AD5186" s="13" t="e">
        <f ca="1">IF(CalcTable[[#This Row],[PWC]]&gt;SAT,CalcTable[[#This Row],[PWC]]-SAT,0)</f>
        <v>#NAME?</v>
      </c>
      <c r="AE5186" s="13" t="e">
        <f ca="1">CalcTable[[#This Row],[PWC]]-CalcTable[[#This Row],[PercAmt]]-CalcTable[[#This Row],[Runoff]]</f>
        <v>#NAME?</v>
      </c>
      <c r="AF5186" s="13" t="e">
        <f ca="1">CalcTable[[#This Row],[IrrAmt]]/1000*CUR_IRR_AREA*10000/IRR_EFF</f>
        <v>#NAME?</v>
      </c>
      <c r="AG5186" s="147"/>
      <c r="AH5186" s="13"/>
      <c r="AI5186" s="50">
        <v>0</v>
      </c>
      <c r="AJ5186" s="50">
        <v>0</v>
      </c>
      <c r="AK5186" s="50">
        <v>0</v>
      </c>
      <c r="AL5186" s="50">
        <v>0</v>
      </c>
      <c r="AM5186" s="50"/>
      <c r="AN5186" s="50"/>
      <c r="AO5186" s="50"/>
      <c r="AP5186" s="50"/>
      <c r="AQ5186" s="50"/>
      <c r="AR5186" s="50"/>
      <c r="AS5186" s="50"/>
      <c r="AT5186" s="50"/>
      <c r="AU5186" s="50"/>
      <c r="AV5186" s="50"/>
      <c r="AW5186" s="50"/>
      <c r="AX5186" s="50">
        <f t="shared" si="1627"/>
        <v>0</v>
      </c>
      <c r="AY5186" s="50"/>
      <c r="AZ5186" s="50">
        <f t="shared" si="1617"/>
        <v>0</v>
      </c>
      <c r="BA5186" s="50">
        <f t="shared" si="1618"/>
        <v>0</v>
      </c>
      <c r="BB5186" s="50">
        <f t="shared" si="1619"/>
        <v>0</v>
      </c>
      <c r="BC5186" s="17">
        <f t="shared" si="1620"/>
        <v>19938</v>
      </c>
      <c r="BD5186" s="50">
        <f t="shared" si="1621"/>
        <v>0</v>
      </c>
      <c r="BE5186" s="50">
        <f t="shared" si="1622"/>
        <v>0</v>
      </c>
      <c r="BF5186" s="50">
        <f t="shared" si="1628"/>
        <v>0</v>
      </c>
      <c r="BG5186" s="50"/>
      <c r="BH5186" s="17">
        <f t="shared" si="1623"/>
        <v>0</v>
      </c>
      <c r="BI5186" s="17">
        <f t="shared" si="1631"/>
        <v>5186</v>
      </c>
      <c r="BJ5186" s="17">
        <f t="shared" si="1629"/>
        <v>5186</v>
      </c>
      <c r="BK5186" s="150">
        <f t="shared" si="1630"/>
        <v>34207</v>
      </c>
      <c r="BL5186" s="50" t="e">
        <f t="shared" ca="1" si="1624"/>
        <v>#NAME?</v>
      </c>
      <c r="BM5186" s="50" t="e">
        <f t="shared" ca="1" si="1625"/>
        <v>#NAME?</v>
      </c>
      <c r="BN5186" s="50" t="e">
        <f t="shared" ca="1" si="1626"/>
        <v>#NAME?</v>
      </c>
    </row>
    <row r="5187" spans="1:66" x14ac:dyDescent="0.35">
      <c r="A5187" s="48">
        <v>34208</v>
      </c>
      <c r="B5187" s="17">
        <v>1993</v>
      </c>
      <c r="C5187" s="17">
        <v>8</v>
      </c>
      <c r="D5187" s="17">
        <v>239</v>
      </c>
      <c r="E5187" s="17">
        <v>27</v>
      </c>
      <c r="F5187" s="17">
        <v>6</v>
      </c>
      <c r="G5187" s="50">
        <v>5.9</v>
      </c>
      <c r="H5187" s="32">
        <v>2.0201673524571899</v>
      </c>
      <c r="I5187" s="50">
        <v>1.6666666666666667</v>
      </c>
      <c r="J5187" s="13">
        <v>8.3000000000000007</v>
      </c>
      <c r="K5187" s="13">
        <f t="shared" si="1612"/>
        <v>8.3000000000000007</v>
      </c>
      <c r="L5187" s="13">
        <f t="shared" si="1613"/>
        <v>2.4750000000000005</v>
      </c>
      <c r="M5187" s="13" t="e">
        <f ca="1">CalcTable[[#This Row],[IWC]]-AE5186</f>
        <v>#NAME?</v>
      </c>
      <c r="N5187" s="13" t="e">
        <f ca="1">IF(CalcTable[[#This Row],[Day of Year]]&lt;123,FCAP,AE5186)</f>
        <v>#NAME?</v>
      </c>
      <c r="O5187" s="17" t="e">
        <f ca="1">IF(IRR_DRIP,5,COUNTIF('IDET Wind Values'!C5171:G5171,"&lt;="&amp;IRR_MAXWIND))</f>
        <v>#NAME?</v>
      </c>
      <c r="P5187" s="13" t="e">
        <f ca="1">CalcTable[[#This Row],[ET_o]]*KL</f>
        <v>#NAME?</v>
      </c>
      <c r="Q5187" s="13" t="e">
        <f ca="1">IF(WILTPT&lt;=0,1,MAX(0,MIN(1,(CalcTable[[#This Row],[IWC]]-WILTPT)/(MAD-WILTPT))))</f>
        <v>#NAME?</v>
      </c>
      <c r="R5187" s="13" t="e">
        <f ca="1">CalcTable[[#This Row],[ETMult]]*CalcTable[[#This Row],[ETb]]</f>
        <v>#NAME?</v>
      </c>
      <c r="S5187" s="13" t="b">
        <f>INDEX(IRR_LIST,CalcTable[[#This Row],[Day of Week]]+1)</f>
        <v>0</v>
      </c>
      <c r="T5187" s="13">
        <f t="shared" ca="1" si="1614"/>
        <v>13.3</v>
      </c>
      <c r="U5187" s="13" t="b">
        <f ca="1">IF(CalcTable[[#This Row],[IrrPrecip]]&gt;=IC_MM,FALSE,TRUE)</f>
        <v>0</v>
      </c>
      <c r="V5187" s="13" t="b">
        <f t="shared" si="1615"/>
        <v>1</v>
      </c>
      <c r="W5187" s="13" t="e">
        <f ca="1">IF(AND(IRR_DRIP=FALSE,CalcTable[[#This Row],[IrrHours]]&lt;=0),FALSE,TRUE)</f>
        <v>#NAME?</v>
      </c>
      <c r="X5187" s="13" t="e">
        <f ca="1">AND(CalcTable[[#This Row],[IrrDay]],CalcTable[[#This Row],[IrrRain]],CalcTable[[#This Row],[IrrWarm]],CalcTable[[#This Row],[IrrWindy]])</f>
        <v>#NAME?</v>
      </c>
      <c r="Y5187" s="13" t="e">
        <f t="shared" ca="1" si="1616"/>
        <v>#NAME?</v>
      </c>
      <c r="Z5187" s="13" t="e">
        <f ca="1">CalcTable[[#This Row],[IrrHours]]/5</f>
        <v>#NAME?</v>
      </c>
      <c r="AA5187" s="13" t="e">
        <f ca="1">IF(CalcTable[[#This Row],[IrrFlag]]=FALSE,0,MAX(0,CalcTable[[#This Row],[VolRednWind]]*(FCAP*IRR_TARGET-CalcTable[[#This Row],[IWC]])))</f>
        <v>#NAME?</v>
      </c>
      <c r="AB5187" s="13" t="e">
        <f ca="1">CalcTable[[#This Row],[IWC]]+CalcTable[[#This Row],[Eff Precip]]+CalcTable[[#This Row],[IrrAmt]]-CalcTable[[#This Row],[AET]]</f>
        <v>#NAME?</v>
      </c>
      <c r="AC5187" s="13" t="e">
        <f ca="1">IF(CalcTable[[#This Row],[PWC]]&gt;FCAP,MIN(24*PERC,MIN(SAT,CalcTable[[#This Row],[PWC]])-FCAP),0)</f>
        <v>#NAME?</v>
      </c>
      <c r="AD5187" s="13" t="e">
        <f ca="1">IF(CalcTable[[#This Row],[PWC]]&gt;SAT,CalcTable[[#This Row],[PWC]]-SAT,0)</f>
        <v>#NAME?</v>
      </c>
      <c r="AE5187" s="13" t="e">
        <f ca="1">CalcTable[[#This Row],[PWC]]-CalcTable[[#This Row],[PercAmt]]-CalcTable[[#This Row],[Runoff]]</f>
        <v>#NAME?</v>
      </c>
      <c r="AF5187" s="13" t="e">
        <f ca="1">CalcTable[[#This Row],[IrrAmt]]/1000*CUR_IRR_AREA*10000/IRR_EFF</f>
        <v>#NAME?</v>
      </c>
      <c r="AG5187" s="147"/>
      <c r="AH5187" s="13"/>
      <c r="AI5187" s="50">
        <v>0</v>
      </c>
      <c r="AJ5187" s="50">
        <v>0</v>
      </c>
      <c r="AK5187" s="50">
        <v>0</v>
      </c>
      <c r="AL5187" s="50">
        <v>0</v>
      </c>
      <c r="AM5187" s="50"/>
      <c r="AN5187" s="50"/>
      <c r="AO5187" s="50"/>
      <c r="AP5187" s="50"/>
      <c r="AQ5187" s="50"/>
      <c r="AR5187" s="50"/>
      <c r="AS5187" s="50"/>
      <c r="AT5187" s="50"/>
      <c r="AU5187" s="50"/>
      <c r="AV5187" s="50"/>
      <c r="AW5187" s="50"/>
      <c r="AX5187" s="50">
        <f t="shared" si="1627"/>
        <v>0</v>
      </c>
      <c r="AY5187" s="50"/>
      <c r="AZ5187" s="50">
        <f t="shared" si="1617"/>
        <v>0</v>
      </c>
      <c r="BA5187" s="50">
        <f t="shared" si="1618"/>
        <v>0</v>
      </c>
      <c r="BB5187" s="50">
        <f t="shared" si="1619"/>
        <v>0</v>
      </c>
      <c r="BC5187" s="17">
        <f t="shared" si="1620"/>
        <v>19938</v>
      </c>
      <c r="BD5187" s="50">
        <f t="shared" si="1621"/>
        <v>0</v>
      </c>
      <c r="BE5187" s="50">
        <f t="shared" si="1622"/>
        <v>0</v>
      </c>
      <c r="BF5187" s="50">
        <f t="shared" si="1628"/>
        <v>0</v>
      </c>
      <c r="BG5187" s="50"/>
      <c r="BH5187" s="17">
        <f t="shared" si="1623"/>
        <v>0</v>
      </c>
      <c r="BI5187" s="17">
        <f t="shared" si="1631"/>
        <v>5187</v>
      </c>
      <c r="BJ5187" s="17">
        <f t="shared" si="1629"/>
        <v>5187</v>
      </c>
      <c r="BK5187" s="150">
        <f t="shared" si="1630"/>
        <v>34208</v>
      </c>
      <c r="BL5187" s="50" t="e">
        <f t="shared" ca="1" si="1624"/>
        <v>#NAME?</v>
      </c>
      <c r="BM5187" s="50" t="e">
        <f t="shared" ca="1" si="1625"/>
        <v>#NAME?</v>
      </c>
      <c r="BN5187" s="50" t="e">
        <f t="shared" ca="1" si="1626"/>
        <v>#NAME?</v>
      </c>
    </row>
    <row r="5188" spans="1:66" x14ac:dyDescent="0.35">
      <c r="A5188" s="48">
        <v>34209</v>
      </c>
      <c r="B5188" s="17">
        <v>1993</v>
      </c>
      <c r="C5188" s="17">
        <v>8</v>
      </c>
      <c r="D5188" s="17">
        <v>240</v>
      </c>
      <c r="E5188" s="17">
        <v>28</v>
      </c>
      <c r="F5188" s="17">
        <v>7</v>
      </c>
      <c r="G5188" s="50">
        <v>6.6</v>
      </c>
      <c r="H5188" s="32">
        <v>1.7238662539415841</v>
      </c>
      <c r="I5188" s="50">
        <v>10.5</v>
      </c>
      <c r="J5188" s="13">
        <v>5.5</v>
      </c>
      <c r="K5188" s="13">
        <f t="shared" si="1612"/>
        <v>5.5</v>
      </c>
      <c r="L5188" s="13">
        <f t="shared" si="1613"/>
        <v>0.375</v>
      </c>
      <c r="M5188" s="13" t="e">
        <f ca="1">CalcTable[[#This Row],[IWC]]-AE5187</f>
        <v>#NAME?</v>
      </c>
      <c r="N5188" s="13" t="e">
        <f ca="1">IF(CalcTable[[#This Row],[Day of Year]]&lt;123,FCAP,AE5187)</f>
        <v>#NAME?</v>
      </c>
      <c r="O5188" s="17" t="e">
        <f ca="1">IF(IRR_DRIP,5,COUNTIF('IDET Wind Values'!C5172:G5172,"&lt;="&amp;IRR_MAXWIND))</f>
        <v>#NAME?</v>
      </c>
      <c r="P5188" s="13" t="e">
        <f ca="1">CalcTable[[#This Row],[ET_o]]*KL</f>
        <v>#NAME?</v>
      </c>
      <c r="Q5188" s="13" t="e">
        <f ca="1">IF(WILTPT&lt;=0,1,MAX(0,MIN(1,(CalcTable[[#This Row],[IWC]]-WILTPT)/(MAD-WILTPT))))</f>
        <v>#NAME?</v>
      </c>
      <c r="R5188" s="13" t="e">
        <f ca="1">CalcTable[[#This Row],[ETMult]]*CalcTable[[#This Row],[ETb]]</f>
        <v>#NAME?</v>
      </c>
      <c r="S5188" s="13" t="b">
        <f>INDEX(IRR_LIST,CalcTable[[#This Row],[Day of Week]]+1)</f>
        <v>0</v>
      </c>
      <c r="T5188" s="13">
        <f t="shared" ca="1" si="1614"/>
        <v>8.3000000000000007</v>
      </c>
      <c r="U5188" s="13" t="b">
        <f ca="1">IF(CalcTable[[#This Row],[IrrPrecip]]&gt;=IC_MM,FALSE,TRUE)</f>
        <v>1</v>
      </c>
      <c r="V5188" s="13" t="b">
        <f t="shared" si="1615"/>
        <v>1</v>
      </c>
      <c r="W5188" s="13" t="e">
        <f ca="1">IF(AND(IRR_DRIP=FALSE,CalcTable[[#This Row],[IrrHours]]&lt;=0),FALSE,TRUE)</f>
        <v>#NAME?</v>
      </c>
      <c r="X5188" s="13" t="e">
        <f ca="1">AND(CalcTable[[#This Row],[IrrDay]],CalcTable[[#This Row],[IrrRain]],CalcTable[[#This Row],[IrrWarm]],CalcTable[[#This Row],[IrrWindy]])</f>
        <v>#NAME?</v>
      </c>
      <c r="Y5188" s="13" t="e">
        <f t="shared" ca="1" si="1616"/>
        <v>#NAME?</v>
      </c>
      <c r="Z5188" s="13" t="e">
        <f ca="1">CalcTable[[#This Row],[IrrHours]]/5</f>
        <v>#NAME?</v>
      </c>
      <c r="AA5188" s="13" t="e">
        <f ca="1">IF(CalcTable[[#This Row],[IrrFlag]]=FALSE,0,MAX(0,CalcTable[[#This Row],[VolRednWind]]*(FCAP*IRR_TARGET-CalcTable[[#This Row],[IWC]])))</f>
        <v>#NAME?</v>
      </c>
      <c r="AB5188" s="13" t="e">
        <f ca="1">CalcTable[[#This Row],[IWC]]+CalcTable[[#This Row],[Eff Precip]]+CalcTable[[#This Row],[IrrAmt]]-CalcTable[[#This Row],[AET]]</f>
        <v>#NAME?</v>
      </c>
      <c r="AC5188" s="13" t="e">
        <f ca="1">IF(CalcTable[[#This Row],[PWC]]&gt;FCAP,MIN(24*PERC,MIN(SAT,CalcTable[[#This Row],[PWC]])-FCAP),0)</f>
        <v>#NAME?</v>
      </c>
      <c r="AD5188" s="13" t="e">
        <f ca="1">IF(CalcTable[[#This Row],[PWC]]&gt;SAT,CalcTable[[#This Row],[PWC]]-SAT,0)</f>
        <v>#NAME?</v>
      </c>
      <c r="AE5188" s="13" t="e">
        <f ca="1">CalcTable[[#This Row],[PWC]]-CalcTable[[#This Row],[PercAmt]]-CalcTable[[#This Row],[Runoff]]</f>
        <v>#NAME?</v>
      </c>
      <c r="AF5188" s="13" t="e">
        <f ca="1">CalcTable[[#This Row],[IrrAmt]]/1000*CUR_IRR_AREA*10000/IRR_EFF</f>
        <v>#NAME?</v>
      </c>
      <c r="AG5188" s="147"/>
      <c r="AH5188" s="13"/>
      <c r="AI5188" s="50">
        <v>0</v>
      </c>
      <c r="AJ5188" s="50">
        <v>0</v>
      </c>
      <c r="AK5188" s="50">
        <v>2.9280000000000044</v>
      </c>
      <c r="AL5188" s="50">
        <v>0</v>
      </c>
      <c r="AM5188" s="50"/>
      <c r="AN5188" s="50"/>
      <c r="AO5188" s="50"/>
      <c r="AP5188" s="50"/>
      <c r="AQ5188" s="50"/>
      <c r="AR5188" s="50"/>
      <c r="AS5188" s="50"/>
      <c r="AT5188" s="50"/>
      <c r="AU5188" s="50"/>
      <c r="AV5188" s="50"/>
      <c r="AW5188" s="50"/>
      <c r="AX5188" s="50">
        <f t="shared" si="1627"/>
        <v>2.9280000000000044</v>
      </c>
      <c r="AY5188" s="50"/>
      <c r="AZ5188" s="50">
        <f t="shared" si="1617"/>
        <v>42.944000000000067</v>
      </c>
      <c r="BA5188" s="50">
        <f t="shared" si="1618"/>
        <v>66.120126984127083</v>
      </c>
      <c r="BB5188" s="50">
        <f t="shared" si="1619"/>
        <v>68.165079365079478</v>
      </c>
      <c r="BC5188" s="17">
        <f t="shared" si="1620"/>
        <v>19938</v>
      </c>
      <c r="BD5188" s="50">
        <f t="shared" si="1621"/>
        <v>2.9280000000000044</v>
      </c>
      <c r="BE5188" s="50">
        <f t="shared" si="1622"/>
        <v>42.944000000000067</v>
      </c>
      <c r="BF5188" s="50">
        <f t="shared" si="1628"/>
        <v>70.242713089241349</v>
      </c>
      <c r="BG5188" s="50"/>
      <c r="BH5188" s="17">
        <f t="shared" si="1623"/>
        <v>0</v>
      </c>
      <c r="BI5188" s="17">
        <f t="shared" si="1631"/>
        <v>5188</v>
      </c>
      <c r="BJ5188" s="17">
        <f t="shared" si="1629"/>
        <v>5188</v>
      </c>
      <c r="BK5188" s="150">
        <f t="shared" si="1630"/>
        <v>34209</v>
      </c>
      <c r="BL5188" s="50" t="e">
        <f t="shared" ca="1" si="1624"/>
        <v>#NAME?</v>
      </c>
      <c r="BM5188" s="50" t="e">
        <f t="shared" ca="1" si="1625"/>
        <v>#NAME?</v>
      </c>
      <c r="BN5188" s="50" t="e">
        <f t="shared" ca="1" si="1626"/>
        <v>#NAME?</v>
      </c>
    </row>
    <row r="5189" spans="1:66" x14ac:dyDescent="0.35">
      <c r="A5189" s="48">
        <v>34210</v>
      </c>
      <c r="B5189" s="17">
        <v>1993</v>
      </c>
      <c r="C5189" s="17">
        <v>8</v>
      </c>
      <c r="D5189" s="17">
        <v>241</v>
      </c>
      <c r="E5189" s="17">
        <v>29</v>
      </c>
      <c r="F5189" s="17">
        <v>1</v>
      </c>
      <c r="G5189" s="50">
        <v>5.2</v>
      </c>
      <c r="H5189" s="32">
        <v>2.2645882208167576</v>
      </c>
      <c r="I5189" s="50">
        <v>6.166666666666667</v>
      </c>
      <c r="J5189" s="13">
        <v>2.9</v>
      </c>
      <c r="K5189" s="13">
        <f t="shared" si="1612"/>
        <v>2.9</v>
      </c>
      <c r="L5189" s="13">
        <f t="shared" si="1613"/>
        <v>0</v>
      </c>
      <c r="M5189" s="13" t="e">
        <f ca="1">CalcTable[[#This Row],[IWC]]-AE5188</f>
        <v>#NAME?</v>
      </c>
      <c r="N5189" s="13" t="e">
        <f ca="1">IF(CalcTable[[#This Row],[Day of Year]]&lt;123,FCAP,AE5188)</f>
        <v>#NAME?</v>
      </c>
      <c r="O5189" s="17" t="e">
        <f ca="1">IF(IRR_DRIP,5,COUNTIF('IDET Wind Values'!C5173:G5173,"&lt;="&amp;IRR_MAXWIND))</f>
        <v>#NAME?</v>
      </c>
      <c r="P5189" s="13" t="e">
        <f ca="1">CalcTable[[#This Row],[ET_o]]*KL</f>
        <v>#NAME?</v>
      </c>
      <c r="Q5189" s="13" t="e">
        <f ca="1">IF(WILTPT&lt;=0,1,MAX(0,MIN(1,(CalcTable[[#This Row],[IWC]]-WILTPT)/(MAD-WILTPT))))</f>
        <v>#NAME?</v>
      </c>
      <c r="R5189" s="13" t="e">
        <f ca="1">CalcTable[[#This Row],[ETMult]]*CalcTable[[#This Row],[ETb]]</f>
        <v>#NAME?</v>
      </c>
      <c r="S5189" s="13" t="b">
        <f>INDEX(IRR_LIST,CalcTable[[#This Row],[Day of Week]]+1)</f>
        <v>1</v>
      </c>
      <c r="T5189" s="13">
        <f t="shared" ca="1" si="1614"/>
        <v>13.8</v>
      </c>
      <c r="U5189" s="13" t="b">
        <f ca="1">IF(CalcTable[[#This Row],[IrrPrecip]]&gt;=IC_MM,FALSE,TRUE)</f>
        <v>0</v>
      </c>
      <c r="V5189" s="13" t="b">
        <f t="shared" si="1615"/>
        <v>1</v>
      </c>
      <c r="W5189" s="13" t="e">
        <f ca="1">IF(AND(IRR_DRIP=FALSE,CalcTable[[#This Row],[IrrHours]]&lt;=0),FALSE,TRUE)</f>
        <v>#NAME?</v>
      </c>
      <c r="X5189" s="13" t="e">
        <f ca="1">AND(CalcTable[[#This Row],[IrrDay]],CalcTable[[#This Row],[IrrRain]],CalcTable[[#This Row],[IrrWarm]],CalcTable[[#This Row],[IrrWindy]])</f>
        <v>#NAME?</v>
      </c>
      <c r="Y5189" s="13" t="e">
        <f t="shared" ca="1" si="1616"/>
        <v>#NAME?</v>
      </c>
      <c r="Z5189" s="13" t="e">
        <f ca="1">CalcTable[[#This Row],[IrrHours]]/5</f>
        <v>#NAME?</v>
      </c>
      <c r="AA5189" s="13" t="e">
        <f ca="1">IF(CalcTable[[#This Row],[IrrFlag]]=FALSE,0,MAX(0,CalcTable[[#This Row],[VolRednWind]]*(FCAP*IRR_TARGET-CalcTable[[#This Row],[IWC]])))</f>
        <v>#NAME?</v>
      </c>
      <c r="AB5189" s="13" t="e">
        <f ca="1">CalcTable[[#This Row],[IWC]]+CalcTable[[#This Row],[Eff Precip]]+CalcTable[[#This Row],[IrrAmt]]-CalcTable[[#This Row],[AET]]</f>
        <v>#NAME?</v>
      </c>
      <c r="AC5189" s="13" t="e">
        <f ca="1">IF(CalcTable[[#This Row],[PWC]]&gt;FCAP,MIN(24*PERC,MIN(SAT,CalcTable[[#This Row],[PWC]])-FCAP),0)</f>
        <v>#NAME?</v>
      </c>
      <c r="AD5189" s="13" t="e">
        <f ca="1">IF(CalcTable[[#This Row],[PWC]]&gt;SAT,CalcTable[[#This Row],[PWC]]-SAT,0)</f>
        <v>#NAME?</v>
      </c>
      <c r="AE5189" s="13" t="e">
        <f ca="1">CalcTable[[#This Row],[PWC]]-CalcTable[[#This Row],[PercAmt]]-CalcTable[[#This Row],[Runoff]]</f>
        <v>#NAME?</v>
      </c>
      <c r="AF5189" s="13" t="e">
        <f ca="1">CalcTable[[#This Row],[IrrAmt]]/1000*CUR_IRR_AREA*10000/IRR_EFF</f>
        <v>#NAME?</v>
      </c>
      <c r="AG5189" s="147"/>
      <c r="AH5189" s="13"/>
      <c r="AI5189" s="50">
        <v>0</v>
      </c>
      <c r="AJ5189" s="50">
        <v>0</v>
      </c>
      <c r="AK5189" s="50">
        <v>0</v>
      </c>
      <c r="AL5189" s="50">
        <v>0</v>
      </c>
      <c r="AM5189" s="50"/>
      <c r="AN5189" s="50"/>
      <c r="AO5189" s="50"/>
      <c r="AP5189" s="50"/>
      <c r="AQ5189" s="50"/>
      <c r="AR5189" s="50"/>
      <c r="AS5189" s="50"/>
      <c r="AT5189" s="50"/>
      <c r="AU5189" s="50"/>
      <c r="AV5189" s="50"/>
      <c r="AW5189" s="50"/>
      <c r="AX5189" s="50">
        <f t="shared" si="1627"/>
        <v>0</v>
      </c>
      <c r="AY5189" s="50"/>
      <c r="AZ5189" s="50">
        <f t="shared" si="1617"/>
        <v>0</v>
      </c>
      <c r="BA5189" s="50">
        <f t="shared" si="1618"/>
        <v>0</v>
      </c>
      <c r="BB5189" s="50">
        <f t="shared" si="1619"/>
        <v>0</v>
      </c>
      <c r="BC5189" s="17">
        <f t="shared" si="1620"/>
        <v>19938</v>
      </c>
      <c r="BD5189" s="50">
        <f t="shared" si="1621"/>
        <v>0</v>
      </c>
      <c r="BE5189" s="50">
        <f t="shared" si="1622"/>
        <v>0</v>
      </c>
      <c r="BF5189" s="50">
        <f t="shared" si="1628"/>
        <v>0</v>
      </c>
      <c r="BG5189" s="50"/>
      <c r="BH5189" s="17">
        <f t="shared" si="1623"/>
        <v>0</v>
      </c>
      <c r="BI5189" s="17">
        <f t="shared" si="1631"/>
        <v>5189</v>
      </c>
      <c r="BJ5189" s="17">
        <f t="shared" si="1629"/>
        <v>5189</v>
      </c>
      <c r="BK5189" s="150">
        <f t="shared" si="1630"/>
        <v>34210</v>
      </c>
      <c r="BL5189" s="50" t="e">
        <f t="shared" ca="1" si="1624"/>
        <v>#NAME?</v>
      </c>
      <c r="BM5189" s="50" t="e">
        <f t="shared" ca="1" si="1625"/>
        <v>#NAME?</v>
      </c>
      <c r="BN5189" s="50" t="e">
        <f t="shared" ca="1" si="1626"/>
        <v>#NAME?</v>
      </c>
    </row>
    <row r="5190" spans="1:66" x14ac:dyDescent="0.35">
      <c r="A5190" s="48">
        <v>34211</v>
      </c>
      <c r="B5190" s="17">
        <v>1993</v>
      </c>
      <c r="C5190" s="17">
        <v>8</v>
      </c>
      <c r="D5190" s="17">
        <v>242</v>
      </c>
      <c r="E5190" s="17">
        <v>30</v>
      </c>
      <c r="F5190" s="17">
        <v>2</v>
      </c>
      <c r="G5190" s="50">
        <v>3.5</v>
      </c>
      <c r="H5190" s="32">
        <v>2.5215696585322154</v>
      </c>
      <c r="I5190" s="50">
        <v>1.6666666666666667</v>
      </c>
      <c r="J5190" s="13">
        <v>0</v>
      </c>
      <c r="K5190" s="13">
        <f t="shared" si="1612"/>
        <v>0</v>
      </c>
      <c r="L5190" s="13">
        <f t="shared" si="1613"/>
        <v>0</v>
      </c>
      <c r="M5190" s="13" t="e">
        <f ca="1">CalcTable[[#This Row],[IWC]]-AE5189</f>
        <v>#NAME?</v>
      </c>
      <c r="N5190" s="13" t="e">
        <f ca="1">IF(CalcTable[[#This Row],[Day of Year]]&lt;123,FCAP,AE5189)</f>
        <v>#NAME?</v>
      </c>
      <c r="O5190" s="17" t="e">
        <f ca="1">IF(IRR_DRIP,5,COUNTIF('IDET Wind Values'!C5174:G5174,"&lt;="&amp;IRR_MAXWIND))</f>
        <v>#NAME?</v>
      </c>
      <c r="P5190" s="13" t="e">
        <f ca="1">CalcTable[[#This Row],[ET_o]]*KL</f>
        <v>#NAME?</v>
      </c>
      <c r="Q5190" s="13" t="e">
        <f ca="1">IF(WILTPT&lt;=0,1,MAX(0,MIN(1,(CalcTable[[#This Row],[IWC]]-WILTPT)/(MAD-WILTPT))))</f>
        <v>#NAME?</v>
      </c>
      <c r="R5190" s="13" t="e">
        <f ca="1">CalcTable[[#This Row],[ETMult]]*CalcTable[[#This Row],[ETb]]</f>
        <v>#NAME?</v>
      </c>
      <c r="S5190" s="13" t="b">
        <f>INDEX(IRR_LIST,CalcTable[[#This Row],[Day of Week]]+1)</f>
        <v>0</v>
      </c>
      <c r="T5190" s="13">
        <f t="shared" ca="1" si="1614"/>
        <v>8.4</v>
      </c>
      <c r="U5190" s="13" t="b">
        <f ca="1">IF(CalcTable[[#This Row],[IrrPrecip]]&gt;=IC_MM,FALSE,TRUE)</f>
        <v>1</v>
      </c>
      <c r="V5190" s="13" t="b">
        <f t="shared" si="1615"/>
        <v>1</v>
      </c>
      <c r="W5190" s="13" t="e">
        <f ca="1">IF(AND(IRR_DRIP=FALSE,CalcTable[[#This Row],[IrrHours]]&lt;=0),FALSE,TRUE)</f>
        <v>#NAME?</v>
      </c>
      <c r="X5190" s="13" t="e">
        <f ca="1">AND(CalcTable[[#This Row],[IrrDay]],CalcTable[[#This Row],[IrrRain]],CalcTable[[#This Row],[IrrWarm]],CalcTable[[#This Row],[IrrWindy]])</f>
        <v>#NAME?</v>
      </c>
      <c r="Y5190" s="13" t="e">
        <f t="shared" ca="1" si="1616"/>
        <v>#NAME?</v>
      </c>
      <c r="Z5190" s="13" t="e">
        <f ca="1">CalcTable[[#This Row],[IrrHours]]/5</f>
        <v>#NAME?</v>
      </c>
      <c r="AA5190" s="13" t="e">
        <f ca="1">IF(CalcTable[[#This Row],[IrrFlag]]=FALSE,0,MAX(0,CalcTable[[#This Row],[VolRednWind]]*(FCAP*IRR_TARGET-CalcTable[[#This Row],[IWC]])))</f>
        <v>#NAME?</v>
      </c>
      <c r="AB5190" s="13" t="e">
        <f ca="1">CalcTable[[#This Row],[IWC]]+CalcTable[[#This Row],[Eff Precip]]+CalcTable[[#This Row],[IrrAmt]]-CalcTable[[#This Row],[AET]]</f>
        <v>#NAME?</v>
      </c>
      <c r="AC5190" s="13" t="e">
        <f ca="1">IF(CalcTable[[#This Row],[PWC]]&gt;FCAP,MIN(24*PERC,MIN(SAT,CalcTable[[#This Row],[PWC]])-FCAP),0)</f>
        <v>#NAME?</v>
      </c>
      <c r="AD5190" s="13" t="e">
        <f ca="1">IF(CalcTable[[#This Row],[PWC]]&gt;SAT,CalcTable[[#This Row],[PWC]]-SAT,0)</f>
        <v>#NAME?</v>
      </c>
      <c r="AE5190" s="13" t="e">
        <f ca="1">CalcTable[[#This Row],[PWC]]-CalcTable[[#This Row],[PercAmt]]-CalcTable[[#This Row],[Runoff]]</f>
        <v>#NAME?</v>
      </c>
      <c r="AF5190" s="13" t="e">
        <f ca="1">CalcTable[[#This Row],[IrrAmt]]/1000*CUR_IRR_AREA*10000/IRR_EFF</f>
        <v>#NAME?</v>
      </c>
      <c r="AG5190" s="147"/>
      <c r="AH5190" s="13"/>
      <c r="AI5190" s="50">
        <v>0</v>
      </c>
      <c r="AJ5190" s="50">
        <v>0</v>
      </c>
      <c r="AK5190" s="50">
        <v>4.1735235214492228</v>
      </c>
      <c r="AL5190" s="50">
        <v>4.0986499611170899</v>
      </c>
      <c r="AM5190" s="50"/>
      <c r="AN5190" s="50"/>
      <c r="AO5190" s="50"/>
      <c r="AP5190" s="50"/>
      <c r="AQ5190" s="50"/>
      <c r="AR5190" s="50"/>
      <c r="AS5190" s="50"/>
      <c r="AT5190" s="50"/>
      <c r="AU5190" s="50"/>
      <c r="AV5190" s="50"/>
      <c r="AW5190" s="50"/>
      <c r="AX5190" s="50">
        <f t="shared" si="1627"/>
        <v>8.2721734825663127</v>
      </c>
      <c r="AY5190" s="50"/>
      <c r="AZ5190" s="50">
        <f t="shared" si="1617"/>
        <v>181.43874384068991</v>
      </c>
      <c r="BA5190" s="50">
        <f t="shared" si="1618"/>
        <v>279.35806591344323</v>
      </c>
      <c r="BB5190" s="50">
        <f t="shared" si="1619"/>
        <v>287.99800609633326</v>
      </c>
      <c r="BC5190" s="17">
        <f t="shared" si="1620"/>
        <v>19938</v>
      </c>
      <c r="BD5190" s="50">
        <f t="shared" si="1621"/>
        <v>8.2721734825663127</v>
      </c>
      <c r="BE5190" s="50">
        <f t="shared" si="1622"/>
        <v>181.43874384068991</v>
      </c>
      <c r="BF5190" s="50">
        <f t="shared" si="1628"/>
        <v>296.77602521595378</v>
      </c>
      <c r="BG5190" s="50"/>
      <c r="BH5190" s="17">
        <f t="shared" si="1623"/>
        <v>0</v>
      </c>
      <c r="BI5190" s="17">
        <f t="shared" si="1631"/>
        <v>5190</v>
      </c>
      <c r="BJ5190" s="17">
        <f t="shared" si="1629"/>
        <v>5190</v>
      </c>
      <c r="BK5190" s="150">
        <f t="shared" si="1630"/>
        <v>34211</v>
      </c>
      <c r="BL5190" s="50" t="e">
        <f t="shared" ca="1" si="1624"/>
        <v>#NAME?</v>
      </c>
      <c r="BM5190" s="50" t="e">
        <f t="shared" ca="1" si="1625"/>
        <v>#NAME?</v>
      </c>
      <c r="BN5190" s="50" t="e">
        <f t="shared" ca="1" si="1626"/>
        <v>#NAME?</v>
      </c>
    </row>
    <row r="5191" spans="1:66" x14ac:dyDescent="0.35">
      <c r="A5191" s="48">
        <v>34212</v>
      </c>
      <c r="B5191" s="17">
        <v>1993</v>
      </c>
      <c r="C5191" s="17">
        <v>8</v>
      </c>
      <c r="D5191" s="17">
        <v>243</v>
      </c>
      <c r="E5191" s="17">
        <v>31</v>
      </c>
      <c r="F5191" s="17">
        <v>3</v>
      </c>
      <c r="G5191" s="50">
        <v>6.5</v>
      </c>
      <c r="H5191" s="32">
        <v>1.9183496803163458</v>
      </c>
      <c r="I5191" s="50">
        <v>1.3333333333333333</v>
      </c>
      <c r="J5191" s="13">
        <v>0.8</v>
      </c>
      <c r="K5191" s="13">
        <f t="shared" si="1612"/>
        <v>0.8</v>
      </c>
      <c r="L5191" s="13">
        <f t="shared" si="1613"/>
        <v>0</v>
      </c>
      <c r="M5191" s="13" t="e">
        <f ca="1">CalcTable[[#This Row],[IWC]]-AE5190</f>
        <v>#NAME?</v>
      </c>
      <c r="N5191" s="13" t="e">
        <f ca="1">IF(CalcTable[[#This Row],[Day of Year]]&lt;123,FCAP,AE5190)</f>
        <v>#NAME?</v>
      </c>
      <c r="O5191" s="17" t="e">
        <f ca="1">IF(IRR_DRIP,5,COUNTIF('IDET Wind Values'!C5175:G5175,"&lt;="&amp;IRR_MAXWIND))</f>
        <v>#NAME?</v>
      </c>
      <c r="P5191" s="13" t="e">
        <f ca="1">CalcTable[[#This Row],[ET_o]]*KL</f>
        <v>#NAME?</v>
      </c>
      <c r="Q5191" s="13" t="e">
        <f ca="1">IF(WILTPT&lt;=0,1,MAX(0,MIN(1,(CalcTable[[#This Row],[IWC]]-WILTPT)/(MAD-WILTPT))))</f>
        <v>#NAME?</v>
      </c>
      <c r="R5191" s="13" t="e">
        <f ca="1">CalcTable[[#This Row],[ETMult]]*CalcTable[[#This Row],[ETb]]</f>
        <v>#NAME?</v>
      </c>
      <c r="S5191" s="13" t="b">
        <f>INDEX(IRR_LIST,CalcTable[[#This Row],[Day of Week]]+1)</f>
        <v>1</v>
      </c>
      <c r="T5191" s="13">
        <f t="shared" ca="1" si="1614"/>
        <v>2.9</v>
      </c>
      <c r="U5191" s="13" t="b">
        <f ca="1">IF(CalcTable[[#This Row],[IrrPrecip]]&gt;=IC_MM,FALSE,TRUE)</f>
        <v>1</v>
      </c>
      <c r="V5191" s="13" t="b">
        <f t="shared" si="1615"/>
        <v>1</v>
      </c>
      <c r="W5191" s="13" t="e">
        <f ca="1">IF(AND(IRR_DRIP=FALSE,CalcTable[[#This Row],[IrrHours]]&lt;=0),FALSE,TRUE)</f>
        <v>#NAME?</v>
      </c>
      <c r="X5191" s="13" t="e">
        <f ca="1">AND(CalcTable[[#This Row],[IrrDay]],CalcTable[[#This Row],[IrrRain]],CalcTable[[#This Row],[IrrWarm]],CalcTable[[#This Row],[IrrWindy]])</f>
        <v>#NAME?</v>
      </c>
      <c r="Y5191" s="13" t="e">
        <f t="shared" ca="1" si="1616"/>
        <v>#NAME?</v>
      </c>
      <c r="Z5191" s="13" t="e">
        <f ca="1">CalcTable[[#This Row],[IrrHours]]/5</f>
        <v>#NAME?</v>
      </c>
      <c r="AA5191" s="13" t="e">
        <f ca="1">IF(CalcTable[[#This Row],[IrrFlag]]=FALSE,0,MAX(0,CalcTable[[#This Row],[VolRednWind]]*(FCAP*IRR_TARGET-CalcTable[[#This Row],[IWC]])))</f>
        <v>#NAME?</v>
      </c>
      <c r="AB5191" s="13" t="e">
        <f ca="1">CalcTable[[#This Row],[IWC]]+CalcTable[[#This Row],[Eff Precip]]+CalcTable[[#This Row],[IrrAmt]]-CalcTable[[#This Row],[AET]]</f>
        <v>#NAME?</v>
      </c>
      <c r="AC5191" s="13" t="e">
        <f ca="1">IF(CalcTable[[#This Row],[PWC]]&gt;FCAP,MIN(24*PERC,MIN(SAT,CalcTable[[#This Row],[PWC]])-FCAP),0)</f>
        <v>#NAME?</v>
      </c>
      <c r="AD5191" s="13" t="e">
        <f ca="1">IF(CalcTable[[#This Row],[PWC]]&gt;SAT,CalcTable[[#This Row],[PWC]]-SAT,0)</f>
        <v>#NAME?</v>
      </c>
      <c r="AE5191" s="13" t="e">
        <f ca="1">CalcTable[[#This Row],[PWC]]-CalcTable[[#This Row],[PercAmt]]-CalcTable[[#This Row],[Runoff]]</f>
        <v>#NAME?</v>
      </c>
      <c r="AF5191" s="13" t="e">
        <f ca="1">CalcTable[[#This Row],[IrrAmt]]/1000*CUR_IRR_AREA*10000/IRR_EFF</f>
        <v>#NAME?</v>
      </c>
      <c r="AG5191" s="147"/>
      <c r="AH5191" s="13"/>
      <c r="AI5191" s="50">
        <v>0</v>
      </c>
      <c r="AJ5191" s="50">
        <v>0</v>
      </c>
      <c r="AK5191" s="50">
        <v>0</v>
      </c>
      <c r="AL5191" s="50">
        <v>0</v>
      </c>
      <c r="AM5191" s="50"/>
      <c r="AN5191" s="50"/>
      <c r="AO5191" s="50"/>
      <c r="AP5191" s="50"/>
      <c r="AQ5191" s="50"/>
      <c r="AR5191" s="50"/>
      <c r="AS5191" s="50"/>
      <c r="AT5191" s="50"/>
      <c r="AU5191" s="50"/>
      <c r="AV5191" s="50"/>
      <c r="AW5191" s="50"/>
      <c r="AX5191" s="50">
        <f t="shared" si="1627"/>
        <v>0</v>
      </c>
      <c r="AY5191" s="50"/>
      <c r="AZ5191" s="50">
        <f t="shared" si="1617"/>
        <v>0</v>
      </c>
      <c r="BA5191" s="50">
        <f t="shared" si="1618"/>
        <v>0</v>
      </c>
      <c r="BB5191" s="50">
        <f t="shared" si="1619"/>
        <v>0</v>
      </c>
      <c r="BC5191" s="17">
        <f t="shared" si="1620"/>
        <v>19938</v>
      </c>
      <c r="BD5191" s="50">
        <f t="shared" si="1621"/>
        <v>0</v>
      </c>
      <c r="BE5191" s="50">
        <f t="shared" si="1622"/>
        <v>0</v>
      </c>
      <c r="BF5191" s="50">
        <f t="shared" si="1628"/>
        <v>0</v>
      </c>
      <c r="BG5191" s="50"/>
      <c r="BH5191" s="17">
        <f t="shared" si="1623"/>
        <v>0</v>
      </c>
      <c r="BI5191" s="17">
        <f t="shared" si="1631"/>
        <v>5191</v>
      </c>
      <c r="BJ5191" s="17">
        <f t="shared" si="1629"/>
        <v>5191</v>
      </c>
      <c r="BK5191" s="150">
        <f t="shared" si="1630"/>
        <v>34212</v>
      </c>
      <c r="BL5191" s="50" t="e">
        <f t="shared" ca="1" si="1624"/>
        <v>#NAME?</v>
      </c>
      <c r="BM5191" s="50" t="e">
        <f t="shared" ca="1" si="1625"/>
        <v>#NAME?</v>
      </c>
      <c r="BN5191" s="50" t="e">
        <f t="shared" ca="1" si="1626"/>
        <v>#NAME?</v>
      </c>
    </row>
    <row r="5192" spans="1:66" x14ac:dyDescent="0.35">
      <c r="A5192" s="48">
        <v>34213</v>
      </c>
      <c r="B5192" s="17">
        <v>1993</v>
      </c>
      <c r="C5192" s="17">
        <v>9</v>
      </c>
      <c r="D5192" s="17">
        <v>244</v>
      </c>
      <c r="E5192" s="17">
        <v>1</v>
      </c>
      <c r="F5192" s="17">
        <v>4</v>
      </c>
      <c r="G5192" s="50">
        <v>10</v>
      </c>
      <c r="H5192" s="32">
        <v>2.8078469202934686</v>
      </c>
      <c r="I5192" s="50">
        <v>15.5</v>
      </c>
      <c r="J5192" s="13">
        <v>1.3</v>
      </c>
      <c r="K5192" s="13">
        <f t="shared" si="1612"/>
        <v>1.3</v>
      </c>
      <c r="L5192" s="13">
        <f t="shared" si="1613"/>
        <v>0</v>
      </c>
      <c r="M5192" s="13" t="e">
        <f ca="1">CalcTable[[#This Row],[IWC]]-AE5191</f>
        <v>#NAME?</v>
      </c>
      <c r="N5192" s="13" t="e">
        <f ca="1">IF(CalcTable[[#This Row],[Day of Year]]&lt;123,FCAP,AE5191)</f>
        <v>#NAME?</v>
      </c>
      <c r="O5192" s="17" t="e">
        <f ca="1">IF(IRR_DRIP,5,COUNTIF('IDET Wind Values'!C5176:G5176,"&lt;="&amp;IRR_MAXWIND))</f>
        <v>#NAME?</v>
      </c>
      <c r="P5192" s="13" t="e">
        <f ca="1">CalcTable[[#This Row],[ET_o]]*KL</f>
        <v>#NAME?</v>
      </c>
      <c r="Q5192" s="13" t="e">
        <f ca="1">IF(WILTPT&lt;=0,1,MAX(0,MIN(1,(CalcTable[[#This Row],[IWC]]-WILTPT)/(MAD-WILTPT))))</f>
        <v>#NAME?</v>
      </c>
      <c r="R5192" s="13" t="e">
        <f ca="1">CalcTable[[#This Row],[ETMult]]*CalcTable[[#This Row],[ETb]]</f>
        <v>#NAME?</v>
      </c>
      <c r="S5192" s="13" t="b">
        <f>INDEX(IRR_LIST,CalcTable[[#This Row],[Day of Week]]+1)</f>
        <v>0</v>
      </c>
      <c r="T5192" s="13">
        <f t="shared" ca="1" si="1614"/>
        <v>0.8</v>
      </c>
      <c r="U5192" s="13" t="b">
        <f ca="1">IF(CalcTable[[#This Row],[IrrPrecip]]&gt;=IC_MM,FALSE,TRUE)</f>
        <v>1</v>
      </c>
      <c r="V5192" s="13" t="b">
        <f t="shared" si="1615"/>
        <v>1</v>
      </c>
      <c r="W5192" s="13" t="e">
        <f ca="1">IF(AND(IRR_DRIP=FALSE,CalcTable[[#This Row],[IrrHours]]&lt;=0),FALSE,TRUE)</f>
        <v>#NAME?</v>
      </c>
      <c r="X5192" s="13" t="e">
        <f ca="1">AND(CalcTable[[#This Row],[IrrDay]],CalcTable[[#This Row],[IrrRain]],CalcTable[[#This Row],[IrrWarm]],CalcTable[[#This Row],[IrrWindy]])</f>
        <v>#NAME?</v>
      </c>
      <c r="Y5192" s="13" t="e">
        <f t="shared" ca="1" si="1616"/>
        <v>#NAME?</v>
      </c>
      <c r="Z5192" s="13" t="e">
        <f ca="1">CalcTable[[#This Row],[IrrHours]]/5</f>
        <v>#NAME?</v>
      </c>
      <c r="AA5192" s="13" t="e">
        <f ca="1">IF(CalcTable[[#This Row],[IrrFlag]]=FALSE,0,MAX(0,CalcTable[[#This Row],[VolRednWind]]*(FCAP*IRR_TARGET-CalcTable[[#This Row],[IWC]])))</f>
        <v>#NAME?</v>
      </c>
      <c r="AB5192" s="13" t="e">
        <f ca="1">CalcTable[[#This Row],[IWC]]+CalcTable[[#This Row],[Eff Precip]]+CalcTable[[#This Row],[IrrAmt]]-CalcTable[[#This Row],[AET]]</f>
        <v>#NAME?</v>
      </c>
      <c r="AC5192" s="13" t="e">
        <f ca="1">IF(CalcTable[[#This Row],[PWC]]&gt;FCAP,MIN(24*PERC,MIN(SAT,CalcTable[[#This Row],[PWC]])-FCAP),0)</f>
        <v>#NAME?</v>
      </c>
      <c r="AD5192" s="13" t="e">
        <f ca="1">IF(CalcTable[[#This Row],[PWC]]&gt;SAT,CalcTable[[#This Row],[PWC]]-SAT,0)</f>
        <v>#NAME?</v>
      </c>
      <c r="AE5192" s="13" t="e">
        <f ca="1">CalcTable[[#This Row],[PWC]]-CalcTable[[#This Row],[PercAmt]]-CalcTable[[#This Row],[Runoff]]</f>
        <v>#NAME?</v>
      </c>
      <c r="AF5192" s="13" t="e">
        <f ca="1">CalcTable[[#This Row],[IrrAmt]]/1000*CUR_IRR_AREA*10000/IRR_EFF</f>
        <v>#NAME?</v>
      </c>
      <c r="AG5192" s="147"/>
      <c r="AH5192" s="13"/>
      <c r="AI5192" s="50">
        <v>0</v>
      </c>
      <c r="AJ5192" s="50">
        <v>0</v>
      </c>
      <c r="AK5192" s="50">
        <v>1.5932369296695983</v>
      </c>
      <c r="AL5192" s="50">
        <v>3.335092324173992</v>
      </c>
      <c r="AM5192" s="50"/>
      <c r="AN5192" s="50"/>
      <c r="AO5192" s="50"/>
      <c r="AP5192" s="50"/>
      <c r="AQ5192" s="50"/>
      <c r="AR5192" s="50"/>
      <c r="AS5192" s="50"/>
      <c r="AT5192" s="50"/>
      <c r="AU5192" s="50"/>
      <c r="AV5192" s="50"/>
      <c r="AW5192" s="50"/>
      <c r="AX5192" s="50">
        <f t="shared" si="1627"/>
        <v>4.9283292538435903</v>
      </c>
      <c r="AY5192" s="50"/>
      <c r="AZ5192" s="50">
        <f t="shared" si="1617"/>
        <v>121.19684981092455</v>
      </c>
      <c r="BA5192" s="50">
        <f t="shared" si="1618"/>
        <v>186.60467351840765</v>
      </c>
      <c r="BB5192" s="50">
        <f t="shared" si="1619"/>
        <v>192.37595208083263</v>
      </c>
      <c r="BC5192" s="17">
        <f t="shared" si="1620"/>
        <v>19939</v>
      </c>
      <c r="BD5192" s="50">
        <f t="shared" si="1621"/>
        <v>4.9283292538435903</v>
      </c>
      <c r="BE5192" s="50">
        <f t="shared" si="1622"/>
        <v>121.19684981092455</v>
      </c>
      <c r="BF5192" s="50">
        <f t="shared" si="1628"/>
        <v>198.2394641530513</v>
      </c>
      <c r="BG5192" s="50"/>
      <c r="BH5192" s="17">
        <f t="shared" si="1623"/>
        <v>0</v>
      </c>
      <c r="BI5192" s="17">
        <f t="shared" si="1631"/>
        <v>5192</v>
      </c>
      <c r="BJ5192" s="17">
        <f t="shared" si="1629"/>
        <v>5192</v>
      </c>
      <c r="BK5192" s="150">
        <f t="shared" si="1630"/>
        <v>34213</v>
      </c>
      <c r="BL5192" s="50" t="e">
        <f t="shared" ca="1" si="1624"/>
        <v>#NAME?</v>
      </c>
      <c r="BM5192" s="50" t="e">
        <f t="shared" ca="1" si="1625"/>
        <v>#NAME?</v>
      </c>
      <c r="BN5192" s="50" t="e">
        <f t="shared" ca="1" si="1626"/>
        <v>#NAME?</v>
      </c>
    </row>
    <row r="5193" spans="1:66" x14ac:dyDescent="0.35">
      <c r="A5193" s="48">
        <v>34214</v>
      </c>
      <c r="B5193" s="17">
        <v>1993</v>
      </c>
      <c r="C5193" s="17">
        <v>9</v>
      </c>
      <c r="D5193" s="17">
        <v>245</v>
      </c>
      <c r="E5193" s="17">
        <v>2</v>
      </c>
      <c r="F5193" s="17">
        <v>5</v>
      </c>
      <c r="G5193" s="50">
        <v>8.1999999999999993</v>
      </c>
      <c r="H5193" s="32">
        <v>3.4903155872729967</v>
      </c>
      <c r="I5193" s="50">
        <v>5.833333333333333</v>
      </c>
      <c r="J5193" s="13">
        <v>0</v>
      </c>
      <c r="K5193" s="13">
        <f t="shared" si="1612"/>
        <v>0</v>
      </c>
      <c r="L5193" s="13">
        <f t="shared" si="1613"/>
        <v>0</v>
      </c>
      <c r="M5193" s="13" t="e">
        <f ca="1">CalcTable[[#This Row],[IWC]]-AE5192</f>
        <v>#NAME?</v>
      </c>
      <c r="N5193" s="13" t="e">
        <f ca="1">IF(CalcTable[[#This Row],[Day of Year]]&lt;123,FCAP,AE5192)</f>
        <v>#NAME?</v>
      </c>
      <c r="O5193" s="17" t="e">
        <f ca="1">IF(IRR_DRIP,5,COUNTIF('IDET Wind Values'!C5177:G5177,"&lt;="&amp;IRR_MAXWIND))</f>
        <v>#NAME?</v>
      </c>
      <c r="P5193" s="13" t="e">
        <f ca="1">CalcTable[[#This Row],[ET_o]]*KL</f>
        <v>#NAME?</v>
      </c>
      <c r="Q5193" s="13" t="e">
        <f ca="1">IF(WILTPT&lt;=0,1,MAX(0,MIN(1,(CalcTable[[#This Row],[IWC]]-WILTPT)/(MAD-WILTPT))))</f>
        <v>#NAME?</v>
      </c>
      <c r="R5193" s="13" t="e">
        <f ca="1">CalcTable[[#This Row],[ETMult]]*CalcTable[[#This Row],[ETb]]</f>
        <v>#NAME?</v>
      </c>
      <c r="S5193" s="13" t="b">
        <f>INDEX(IRR_LIST,CalcTable[[#This Row],[Day of Week]]+1)</f>
        <v>1</v>
      </c>
      <c r="T5193" s="13">
        <f t="shared" ca="1" si="1614"/>
        <v>2.1</v>
      </c>
      <c r="U5193" s="13" t="b">
        <f ca="1">IF(CalcTable[[#This Row],[IrrPrecip]]&gt;=IC_MM,FALSE,TRUE)</f>
        <v>1</v>
      </c>
      <c r="V5193" s="13" t="b">
        <f t="shared" si="1615"/>
        <v>1</v>
      </c>
      <c r="W5193" s="13" t="e">
        <f ca="1">IF(AND(IRR_DRIP=FALSE,CalcTable[[#This Row],[IrrHours]]&lt;=0),FALSE,TRUE)</f>
        <v>#NAME?</v>
      </c>
      <c r="X5193" s="13" t="e">
        <f ca="1">AND(CalcTable[[#This Row],[IrrDay]],CalcTable[[#This Row],[IrrRain]],CalcTable[[#This Row],[IrrWarm]],CalcTable[[#This Row],[IrrWindy]])</f>
        <v>#NAME?</v>
      </c>
      <c r="Y5193" s="13" t="e">
        <f t="shared" ca="1" si="1616"/>
        <v>#NAME?</v>
      </c>
      <c r="Z5193" s="13" t="e">
        <f ca="1">CalcTable[[#This Row],[IrrHours]]/5</f>
        <v>#NAME?</v>
      </c>
      <c r="AA5193" s="13" t="e">
        <f ca="1">IF(CalcTable[[#This Row],[IrrFlag]]=FALSE,0,MAX(0,CalcTable[[#This Row],[VolRednWind]]*(FCAP*IRR_TARGET-CalcTable[[#This Row],[IWC]])))</f>
        <v>#NAME?</v>
      </c>
      <c r="AB5193" s="13" t="e">
        <f ca="1">CalcTable[[#This Row],[IWC]]+CalcTable[[#This Row],[Eff Precip]]+CalcTable[[#This Row],[IrrAmt]]-CalcTable[[#This Row],[AET]]</f>
        <v>#NAME?</v>
      </c>
      <c r="AC5193" s="13" t="e">
        <f ca="1">IF(CalcTable[[#This Row],[PWC]]&gt;FCAP,MIN(24*PERC,MIN(SAT,CalcTable[[#This Row],[PWC]])-FCAP),0)</f>
        <v>#NAME?</v>
      </c>
      <c r="AD5193" s="13" t="e">
        <f ca="1">IF(CalcTable[[#This Row],[PWC]]&gt;SAT,CalcTable[[#This Row],[PWC]]-SAT,0)</f>
        <v>#NAME?</v>
      </c>
      <c r="AE5193" s="13" t="e">
        <f ca="1">CalcTable[[#This Row],[PWC]]-CalcTable[[#This Row],[PercAmt]]-CalcTable[[#This Row],[Runoff]]</f>
        <v>#NAME?</v>
      </c>
      <c r="AF5193" s="13" t="e">
        <f ca="1">CalcTable[[#This Row],[IrrAmt]]/1000*CUR_IRR_AREA*10000/IRR_EFF</f>
        <v>#NAME?</v>
      </c>
      <c r="AG5193" s="147"/>
      <c r="AH5193" s="13"/>
      <c r="AI5193" s="50">
        <v>0</v>
      </c>
      <c r="AJ5193" s="50">
        <v>0</v>
      </c>
      <c r="AK5193" s="50">
        <v>0</v>
      </c>
      <c r="AL5193" s="50">
        <v>0</v>
      </c>
      <c r="AM5193" s="50"/>
      <c r="AN5193" s="50"/>
      <c r="AO5193" s="50"/>
      <c r="AP5193" s="50"/>
      <c r="AQ5193" s="50"/>
      <c r="AR5193" s="50"/>
      <c r="AS5193" s="50"/>
      <c r="AT5193" s="50"/>
      <c r="AU5193" s="50"/>
      <c r="AV5193" s="50"/>
      <c r="AW5193" s="50"/>
      <c r="AX5193" s="50">
        <f t="shared" si="1627"/>
        <v>0</v>
      </c>
      <c r="AY5193" s="50"/>
      <c r="AZ5193" s="50">
        <f t="shared" si="1617"/>
        <v>0</v>
      </c>
      <c r="BA5193" s="50">
        <f t="shared" si="1618"/>
        <v>0</v>
      </c>
      <c r="BB5193" s="50">
        <f t="shared" si="1619"/>
        <v>0</v>
      </c>
      <c r="BC5193" s="17">
        <f t="shared" si="1620"/>
        <v>19939</v>
      </c>
      <c r="BD5193" s="50">
        <f t="shared" si="1621"/>
        <v>0</v>
      </c>
      <c r="BE5193" s="50">
        <f t="shared" si="1622"/>
        <v>0</v>
      </c>
      <c r="BF5193" s="50">
        <f t="shared" si="1628"/>
        <v>0</v>
      </c>
      <c r="BG5193" s="50"/>
      <c r="BH5193" s="17">
        <f t="shared" si="1623"/>
        <v>0</v>
      </c>
      <c r="BI5193" s="17">
        <f t="shared" si="1631"/>
        <v>5193</v>
      </c>
      <c r="BJ5193" s="17">
        <f t="shared" si="1629"/>
        <v>5193</v>
      </c>
      <c r="BK5193" s="150">
        <f t="shared" si="1630"/>
        <v>34214</v>
      </c>
      <c r="BL5193" s="50" t="e">
        <f t="shared" ca="1" si="1624"/>
        <v>#NAME?</v>
      </c>
      <c r="BM5193" s="50" t="e">
        <f t="shared" ca="1" si="1625"/>
        <v>#NAME?</v>
      </c>
      <c r="BN5193" s="50" t="e">
        <f t="shared" ca="1" si="1626"/>
        <v>#NAME?</v>
      </c>
    </row>
    <row r="5194" spans="1:66" x14ac:dyDescent="0.35">
      <c r="A5194" s="48">
        <v>34215</v>
      </c>
      <c r="B5194" s="17">
        <v>1993</v>
      </c>
      <c r="C5194" s="17">
        <v>9</v>
      </c>
      <c r="D5194" s="17">
        <v>246</v>
      </c>
      <c r="E5194" s="17">
        <v>3</v>
      </c>
      <c r="F5194" s="17">
        <v>6</v>
      </c>
      <c r="G5194" s="50">
        <v>11.9</v>
      </c>
      <c r="H5194" s="32">
        <v>3.6816234969691504</v>
      </c>
      <c r="I5194" s="50">
        <v>25</v>
      </c>
      <c r="J5194" s="13">
        <v>1.6</v>
      </c>
      <c r="K5194" s="13">
        <f t="shared" si="1612"/>
        <v>1.6</v>
      </c>
      <c r="L5194" s="13">
        <f t="shared" si="1613"/>
        <v>0</v>
      </c>
      <c r="M5194" s="13" t="e">
        <f ca="1">CalcTable[[#This Row],[IWC]]-AE5193</f>
        <v>#NAME?</v>
      </c>
      <c r="N5194" s="13" t="e">
        <f ca="1">IF(CalcTable[[#This Row],[Day of Year]]&lt;123,FCAP,AE5193)</f>
        <v>#NAME?</v>
      </c>
      <c r="O5194" s="17" t="e">
        <f ca="1">IF(IRR_DRIP,5,COUNTIF('IDET Wind Values'!C5178:G5178,"&lt;="&amp;IRR_MAXWIND))</f>
        <v>#NAME?</v>
      </c>
      <c r="P5194" s="13" t="e">
        <f ca="1">CalcTable[[#This Row],[ET_o]]*KL</f>
        <v>#NAME?</v>
      </c>
      <c r="Q5194" s="13" t="e">
        <f ca="1">IF(WILTPT&lt;=0,1,MAX(0,MIN(1,(CalcTable[[#This Row],[IWC]]-WILTPT)/(MAD-WILTPT))))</f>
        <v>#NAME?</v>
      </c>
      <c r="R5194" s="13" t="e">
        <f ca="1">CalcTable[[#This Row],[ETMult]]*CalcTable[[#This Row],[ETb]]</f>
        <v>#NAME?</v>
      </c>
      <c r="S5194" s="13" t="b">
        <f>INDEX(IRR_LIST,CalcTable[[#This Row],[Day of Week]]+1)</f>
        <v>0</v>
      </c>
      <c r="T5194" s="13">
        <f t="shared" ca="1" si="1614"/>
        <v>1.3</v>
      </c>
      <c r="U5194" s="13" t="b">
        <f ca="1">IF(CalcTable[[#This Row],[IrrPrecip]]&gt;=IC_MM,FALSE,TRUE)</f>
        <v>1</v>
      </c>
      <c r="V5194" s="13" t="b">
        <f t="shared" si="1615"/>
        <v>1</v>
      </c>
      <c r="W5194" s="13" t="e">
        <f ca="1">IF(AND(IRR_DRIP=FALSE,CalcTable[[#This Row],[IrrHours]]&lt;=0),FALSE,TRUE)</f>
        <v>#NAME?</v>
      </c>
      <c r="X5194" s="13" t="e">
        <f ca="1">AND(CalcTable[[#This Row],[IrrDay]],CalcTable[[#This Row],[IrrRain]],CalcTable[[#This Row],[IrrWarm]],CalcTable[[#This Row],[IrrWindy]])</f>
        <v>#NAME?</v>
      </c>
      <c r="Y5194" s="13" t="e">
        <f t="shared" ca="1" si="1616"/>
        <v>#NAME?</v>
      </c>
      <c r="Z5194" s="13" t="e">
        <f ca="1">CalcTable[[#This Row],[IrrHours]]/5</f>
        <v>#NAME?</v>
      </c>
      <c r="AA5194" s="13" t="e">
        <f ca="1">IF(CalcTable[[#This Row],[IrrFlag]]=FALSE,0,MAX(0,CalcTable[[#This Row],[VolRednWind]]*(FCAP*IRR_TARGET-CalcTable[[#This Row],[IWC]])))</f>
        <v>#NAME?</v>
      </c>
      <c r="AB5194" s="13" t="e">
        <f ca="1">CalcTable[[#This Row],[IWC]]+CalcTable[[#This Row],[Eff Precip]]+CalcTable[[#This Row],[IrrAmt]]-CalcTable[[#This Row],[AET]]</f>
        <v>#NAME?</v>
      </c>
      <c r="AC5194" s="13" t="e">
        <f ca="1">IF(CalcTable[[#This Row],[PWC]]&gt;FCAP,MIN(24*PERC,MIN(SAT,CalcTable[[#This Row],[PWC]])-FCAP),0)</f>
        <v>#NAME?</v>
      </c>
      <c r="AD5194" s="13" t="e">
        <f ca="1">IF(CalcTable[[#This Row],[PWC]]&gt;SAT,CalcTable[[#This Row],[PWC]]-SAT,0)</f>
        <v>#NAME?</v>
      </c>
      <c r="AE5194" s="13" t="e">
        <f ca="1">CalcTable[[#This Row],[PWC]]-CalcTable[[#This Row],[PercAmt]]-CalcTable[[#This Row],[Runoff]]</f>
        <v>#NAME?</v>
      </c>
      <c r="AF5194" s="13" t="e">
        <f ca="1">CalcTable[[#This Row],[IrrAmt]]/1000*CUR_IRR_AREA*10000/IRR_EFF</f>
        <v>#NAME?</v>
      </c>
      <c r="AG5194" s="147"/>
      <c r="AH5194" s="13"/>
      <c r="AI5194" s="50">
        <v>0</v>
      </c>
      <c r="AJ5194" s="50">
        <v>0</v>
      </c>
      <c r="AK5194" s="50">
        <v>0</v>
      </c>
      <c r="AL5194" s="50">
        <v>4.1996735730001511</v>
      </c>
      <c r="AM5194" s="50"/>
      <c r="AN5194" s="50"/>
      <c r="AO5194" s="50"/>
      <c r="AP5194" s="50"/>
      <c r="AQ5194" s="50"/>
      <c r="AR5194" s="50"/>
      <c r="AS5194" s="50"/>
      <c r="AT5194" s="50"/>
      <c r="AU5194" s="50"/>
      <c r="AV5194" s="50"/>
      <c r="AW5194" s="50"/>
      <c r="AX5194" s="50">
        <f t="shared" si="1627"/>
        <v>4.1996735730001511</v>
      </c>
      <c r="AY5194" s="50"/>
      <c r="AZ5194" s="50">
        <f t="shared" si="1617"/>
        <v>123.19042480800444</v>
      </c>
      <c r="BA5194" s="50">
        <f t="shared" si="1618"/>
        <v>189.67414613295921</v>
      </c>
      <c r="BB5194" s="50">
        <f t="shared" si="1619"/>
        <v>195.5403568381023</v>
      </c>
      <c r="BC5194" s="17">
        <f t="shared" si="1620"/>
        <v>19939</v>
      </c>
      <c r="BD5194" s="50">
        <f t="shared" si="1621"/>
        <v>4.1996735730001511</v>
      </c>
      <c r="BE5194" s="50">
        <f t="shared" si="1622"/>
        <v>123.19042480800444</v>
      </c>
      <c r="BF5194" s="50">
        <f t="shared" si="1628"/>
        <v>201.5003182081409</v>
      </c>
      <c r="BG5194" s="50"/>
      <c r="BH5194" s="17">
        <f t="shared" si="1623"/>
        <v>0</v>
      </c>
      <c r="BI5194" s="17">
        <f t="shared" si="1631"/>
        <v>5194</v>
      </c>
      <c r="BJ5194" s="17">
        <f t="shared" si="1629"/>
        <v>5194</v>
      </c>
      <c r="BK5194" s="150">
        <f t="shared" si="1630"/>
        <v>34215</v>
      </c>
      <c r="BL5194" s="50" t="e">
        <f t="shared" ca="1" si="1624"/>
        <v>#NAME?</v>
      </c>
      <c r="BM5194" s="50" t="e">
        <f t="shared" ca="1" si="1625"/>
        <v>#NAME?</v>
      </c>
      <c r="BN5194" s="50" t="e">
        <f t="shared" ca="1" si="1626"/>
        <v>#NAME?</v>
      </c>
    </row>
    <row r="5195" spans="1:66" x14ac:dyDescent="0.35">
      <c r="A5195" s="48">
        <v>34216</v>
      </c>
      <c r="B5195" s="17">
        <v>1993</v>
      </c>
      <c r="C5195" s="17">
        <v>9</v>
      </c>
      <c r="D5195" s="17">
        <v>247</v>
      </c>
      <c r="E5195" s="17">
        <v>4</v>
      </c>
      <c r="F5195" s="17">
        <v>7</v>
      </c>
      <c r="G5195" s="50">
        <v>8.6999999999999993</v>
      </c>
      <c r="H5195" s="32">
        <v>1.193828718099752</v>
      </c>
      <c r="I5195" s="50">
        <v>4</v>
      </c>
      <c r="J5195" s="13">
        <v>7.2</v>
      </c>
      <c r="K5195" s="13">
        <f t="shared" si="1612"/>
        <v>7.2</v>
      </c>
      <c r="L5195" s="13">
        <f t="shared" si="1613"/>
        <v>1.6500000000000001</v>
      </c>
      <c r="M5195" s="13" t="e">
        <f ca="1">CalcTable[[#This Row],[IWC]]-AE5194</f>
        <v>#NAME?</v>
      </c>
      <c r="N5195" s="13" t="e">
        <f ca="1">IF(CalcTable[[#This Row],[Day of Year]]&lt;123,FCAP,AE5194)</f>
        <v>#NAME?</v>
      </c>
      <c r="O5195" s="17" t="e">
        <f ca="1">IF(IRR_DRIP,5,COUNTIF('IDET Wind Values'!C5179:G5179,"&lt;="&amp;IRR_MAXWIND))</f>
        <v>#NAME?</v>
      </c>
      <c r="P5195" s="13" t="e">
        <f ca="1">CalcTable[[#This Row],[ET_o]]*KL</f>
        <v>#NAME?</v>
      </c>
      <c r="Q5195" s="13" t="e">
        <f ca="1">IF(WILTPT&lt;=0,1,MAX(0,MIN(1,(CalcTable[[#This Row],[IWC]]-WILTPT)/(MAD-WILTPT))))</f>
        <v>#NAME?</v>
      </c>
      <c r="R5195" s="13" t="e">
        <f ca="1">CalcTable[[#This Row],[ETMult]]*CalcTable[[#This Row],[ETb]]</f>
        <v>#NAME?</v>
      </c>
      <c r="S5195" s="13" t="b">
        <f>INDEX(IRR_LIST,CalcTable[[#This Row],[Day of Week]]+1)</f>
        <v>0</v>
      </c>
      <c r="T5195" s="13">
        <f t="shared" ca="1" si="1614"/>
        <v>1.6</v>
      </c>
      <c r="U5195" s="13" t="b">
        <f ca="1">IF(CalcTable[[#This Row],[IrrPrecip]]&gt;=IC_MM,FALSE,TRUE)</f>
        <v>1</v>
      </c>
      <c r="V5195" s="13" t="b">
        <f t="shared" si="1615"/>
        <v>0</v>
      </c>
      <c r="W5195" s="13" t="e">
        <f ca="1">IF(AND(IRR_DRIP=FALSE,CalcTable[[#This Row],[IrrHours]]&lt;=0),FALSE,TRUE)</f>
        <v>#NAME?</v>
      </c>
      <c r="X5195" s="13" t="e">
        <f ca="1">AND(CalcTable[[#This Row],[IrrDay]],CalcTable[[#This Row],[IrrRain]],CalcTable[[#This Row],[IrrWarm]],CalcTable[[#This Row],[IrrWindy]])</f>
        <v>#NAME?</v>
      </c>
      <c r="Y5195" s="13" t="e">
        <f t="shared" ca="1" si="1616"/>
        <v>#NAME?</v>
      </c>
      <c r="Z5195" s="13" t="e">
        <f ca="1">CalcTable[[#This Row],[IrrHours]]/5</f>
        <v>#NAME?</v>
      </c>
      <c r="AA5195" s="13" t="e">
        <f ca="1">IF(CalcTable[[#This Row],[IrrFlag]]=FALSE,0,MAX(0,CalcTable[[#This Row],[VolRednWind]]*(FCAP*IRR_TARGET-CalcTable[[#This Row],[IWC]])))</f>
        <v>#NAME?</v>
      </c>
      <c r="AB5195" s="13" t="e">
        <f ca="1">CalcTable[[#This Row],[IWC]]+CalcTable[[#This Row],[Eff Precip]]+CalcTable[[#This Row],[IrrAmt]]-CalcTable[[#This Row],[AET]]</f>
        <v>#NAME?</v>
      </c>
      <c r="AC5195" s="13" t="e">
        <f ca="1">IF(CalcTable[[#This Row],[PWC]]&gt;FCAP,MIN(24*PERC,MIN(SAT,CalcTable[[#This Row],[PWC]])-FCAP),0)</f>
        <v>#NAME?</v>
      </c>
      <c r="AD5195" s="13" t="e">
        <f ca="1">IF(CalcTable[[#This Row],[PWC]]&gt;SAT,CalcTable[[#This Row],[PWC]]-SAT,0)</f>
        <v>#NAME?</v>
      </c>
      <c r="AE5195" s="13" t="e">
        <f ca="1">CalcTable[[#This Row],[PWC]]-CalcTable[[#This Row],[PercAmt]]-CalcTable[[#This Row],[Runoff]]</f>
        <v>#NAME?</v>
      </c>
      <c r="AF5195" s="13" t="e">
        <f ca="1">CalcTable[[#This Row],[IrrAmt]]/1000*CUR_IRR_AREA*10000/IRR_EFF</f>
        <v>#NAME?</v>
      </c>
      <c r="AG5195" s="147"/>
      <c r="AH5195" s="13"/>
      <c r="AI5195" s="50">
        <v>0</v>
      </c>
      <c r="AJ5195" s="50">
        <v>0</v>
      </c>
      <c r="AK5195" s="50">
        <v>0</v>
      </c>
      <c r="AL5195" s="50">
        <v>0</v>
      </c>
      <c r="AM5195" s="50"/>
      <c r="AN5195" s="50"/>
      <c r="AO5195" s="50"/>
      <c r="AP5195" s="50"/>
      <c r="AQ5195" s="50"/>
      <c r="AR5195" s="50"/>
      <c r="AS5195" s="50"/>
      <c r="AT5195" s="50"/>
      <c r="AU5195" s="50"/>
      <c r="AV5195" s="50"/>
      <c r="AW5195" s="50"/>
      <c r="AX5195" s="50">
        <f t="shared" si="1627"/>
        <v>0</v>
      </c>
      <c r="AY5195" s="50"/>
      <c r="AZ5195" s="50">
        <f t="shared" si="1617"/>
        <v>0</v>
      </c>
      <c r="BA5195" s="50">
        <f t="shared" si="1618"/>
        <v>0</v>
      </c>
      <c r="BB5195" s="50">
        <f t="shared" si="1619"/>
        <v>0</v>
      </c>
      <c r="BC5195" s="17">
        <f t="shared" si="1620"/>
        <v>19939</v>
      </c>
      <c r="BD5195" s="50">
        <f t="shared" si="1621"/>
        <v>0</v>
      </c>
      <c r="BE5195" s="50">
        <f t="shared" si="1622"/>
        <v>0</v>
      </c>
      <c r="BF5195" s="50">
        <f t="shared" si="1628"/>
        <v>0</v>
      </c>
      <c r="BG5195" s="50"/>
      <c r="BH5195" s="17">
        <f t="shared" si="1623"/>
        <v>0</v>
      </c>
      <c r="BI5195" s="17">
        <f t="shared" si="1631"/>
        <v>5195</v>
      </c>
      <c r="BJ5195" s="17">
        <f t="shared" si="1629"/>
        <v>5195</v>
      </c>
      <c r="BK5195" s="150">
        <f t="shared" si="1630"/>
        <v>34216</v>
      </c>
      <c r="BL5195" s="50" t="e">
        <f t="shared" ca="1" si="1624"/>
        <v>#NAME?</v>
      </c>
      <c r="BM5195" s="50" t="e">
        <f t="shared" ca="1" si="1625"/>
        <v>#NAME?</v>
      </c>
      <c r="BN5195" s="50" t="e">
        <f t="shared" ca="1" si="1626"/>
        <v>#NAME?</v>
      </c>
    </row>
    <row r="5196" spans="1:66" x14ac:dyDescent="0.35">
      <c r="A5196" s="48">
        <v>34217</v>
      </c>
      <c r="B5196" s="17">
        <v>1993</v>
      </c>
      <c r="C5196" s="17">
        <v>9</v>
      </c>
      <c r="D5196" s="17">
        <v>248</v>
      </c>
      <c r="E5196" s="17">
        <v>5</v>
      </c>
      <c r="F5196" s="17">
        <v>1</v>
      </c>
      <c r="G5196" s="50">
        <v>2.4</v>
      </c>
      <c r="H5196" s="32">
        <v>1.8935846839310067</v>
      </c>
      <c r="I5196" s="50">
        <v>3.1666666666666665</v>
      </c>
      <c r="J5196" s="13">
        <v>0</v>
      </c>
      <c r="K5196" s="13">
        <f t="shared" si="1612"/>
        <v>0</v>
      </c>
      <c r="L5196" s="13">
        <f t="shared" si="1613"/>
        <v>0</v>
      </c>
      <c r="M5196" s="13" t="e">
        <f ca="1">CalcTable[[#This Row],[IWC]]-AE5195</f>
        <v>#NAME?</v>
      </c>
      <c r="N5196" s="13" t="e">
        <f ca="1">IF(CalcTable[[#This Row],[Day of Year]]&lt;123,FCAP,AE5195)</f>
        <v>#NAME?</v>
      </c>
      <c r="O5196" s="17" t="e">
        <f ca="1">IF(IRR_DRIP,5,COUNTIF('IDET Wind Values'!C5180:G5180,"&lt;="&amp;IRR_MAXWIND))</f>
        <v>#NAME?</v>
      </c>
      <c r="P5196" s="13" t="e">
        <f ca="1">CalcTable[[#This Row],[ET_o]]*KL</f>
        <v>#NAME?</v>
      </c>
      <c r="Q5196" s="13" t="e">
        <f ca="1">IF(WILTPT&lt;=0,1,MAX(0,MIN(1,(CalcTable[[#This Row],[IWC]]-WILTPT)/(MAD-WILTPT))))</f>
        <v>#NAME?</v>
      </c>
      <c r="R5196" s="13" t="e">
        <f ca="1">CalcTable[[#This Row],[ETMult]]*CalcTable[[#This Row],[ETb]]</f>
        <v>#NAME?</v>
      </c>
      <c r="S5196" s="13" t="b">
        <f>INDEX(IRR_LIST,CalcTable[[#This Row],[Day of Week]]+1)</f>
        <v>1</v>
      </c>
      <c r="T5196" s="13">
        <f t="shared" ca="1" si="1614"/>
        <v>8.8000000000000007</v>
      </c>
      <c r="U5196" s="13" t="b">
        <f ca="1">IF(CalcTable[[#This Row],[IrrPrecip]]&gt;=IC_MM,FALSE,TRUE)</f>
        <v>1</v>
      </c>
      <c r="V5196" s="13" t="b">
        <f t="shared" si="1615"/>
        <v>0</v>
      </c>
      <c r="W5196" s="13" t="e">
        <f ca="1">IF(AND(IRR_DRIP=FALSE,CalcTable[[#This Row],[IrrHours]]&lt;=0),FALSE,TRUE)</f>
        <v>#NAME?</v>
      </c>
      <c r="X5196" s="13" t="e">
        <f ca="1">AND(CalcTable[[#This Row],[IrrDay]],CalcTable[[#This Row],[IrrRain]],CalcTable[[#This Row],[IrrWarm]],CalcTable[[#This Row],[IrrWindy]])</f>
        <v>#NAME?</v>
      </c>
      <c r="Y5196" s="13" t="e">
        <f t="shared" ca="1" si="1616"/>
        <v>#NAME?</v>
      </c>
      <c r="Z5196" s="13" t="e">
        <f ca="1">CalcTable[[#This Row],[IrrHours]]/5</f>
        <v>#NAME?</v>
      </c>
      <c r="AA5196" s="13" t="e">
        <f ca="1">IF(CalcTable[[#This Row],[IrrFlag]]=FALSE,0,MAX(0,CalcTable[[#This Row],[VolRednWind]]*(FCAP*IRR_TARGET-CalcTable[[#This Row],[IWC]])))</f>
        <v>#NAME?</v>
      </c>
      <c r="AB5196" s="13" t="e">
        <f ca="1">CalcTable[[#This Row],[IWC]]+CalcTable[[#This Row],[Eff Precip]]+CalcTable[[#This Row],[IrrAmt]]-CalcTable[[#This Row],[AET]]</f>
        <v>#NAME?</v>
      </c>
      <c r="AC5196" s="13" t="e">
        <f ca="1">IF(CalcTable[[#This Row],[PWC]]&gt;FCAP,MIN(24*PERC,MIN(SAT,CalcTable[[#This Row],[PWC]])-FCAP),0)</f>
        <v>#NAME?</v>
      </c>
      <c r="AD5196" s="13" t="e">
        <f ca="1">IF(CalcTable[[#This Row],[PWC]]&gt;SAT,CalcTable[[#This Row],[PWC]]-SAT,0)</f>
        <v>#NAME?</v>
      </c>
      <c r="AE5196" s="13" t="e">
        <f ca="1">CalcTable[[#This Row],[PWC]]-CalcTable[[#This Row],[PercAmt]]-CalcTable[[#This Row],[Runoff]]</f>
        <v>#NAME?</v>
      </c>
      <c r="AF5196" s="13" t="e">
        <f ca="1">CalcTable[[#This Row],[IrrAmt]]/1000*CUR_IRR_AREA*10000/IRR_EFF</f>
        <v>#NAME?</v>
      </c>
      <c r="AG5196" s="147"/>
      <c r="AH5196" s="13"/>
      <c r="AI5196" s="50">
        <v>0</v>
      </c>
      <c r="AJ5196" s="50">
        <v>0</v>
      </c>
      <c r="AK5196" s="50">
        <v>0</v>
      </c>
      <c r="AL5196" s="50">
        <v>0</v>
      </c>
      <c r="AM5196" s="50"/>
      <c r="AN5196" s="50"/>
      <c r="AO5196" s="50"/>
      <c r="AP5196" s="50"/>
      <c r="AQ5196" s="50"/>
      <c r="AR5196" s="50"/>
      <c r="AS5196" s="50"/>
      <c r="AT5196" s="50"/>
      <c r="AU5196" s="50"/>
      <c r="AV5196" s="50"/>
      <c r="AW5196" s="50"/>
      <c r="AX5196" s="50">
        <f t="shared" si="1627"/>
        <v>0</v>
      </c>
      <c r="AY5196" s="50"/>
      <c r="AZ5196" s="50">
        <f t="shared" si="1617"/>
        <v>0</v>
      </c>
      <c r="BA5196" s="50">
        <f t="shared" si="1618"/>
        <v>0</v>
      </c>
      <c r="BB5196" s="50">
        <f t="shared" si="1619"/>
        <v>0</v>
      </c>
      <c r="BC5196" s="17">
        <f t="shared" si="1620"/>
        <v>19939</v>
      </c>
      <c r="BD5196" s="50">
        <f t="shared" si="1621"/>
        <v>0</v>
      </c>
      <c r="BE5196" s="50">
        <f t="shared" si="1622"/>
        <v>0</v>
      </c>
      <c r="BF5196" s="50">
        <f t="shared" si="1628"/>
        <v>0</v>
      </c>
      <c r="BG5196" s="50"/>
      <c r="BH5196" s="17">
        <f t="shared" si="1623"/>
        <v>0</v>
      </c>
      <c r="BI5196" s="17">
        <f t="shared" si="1631"/>
        <v>5196</v>
      </c>
      <c r="BJ5196" s="17">
        <f t="shared" si="1629"/>
        <v>5196</v>
      </c>
      <c r="BK5196" s="150">
        <f t="shared" si="1630"/>
        <v>34217</v>
      </c>
      <c r="BL5196" s="50" t="e">
        <f t="shared" ca="1" si="1624"/>
        <v>#NAME?</v>
      </c>
      <c r="BM5196" s="50" t="e">
        <f t="shared" ca="1" si="1625"/>
        <v>#NAME?</v>
      </c>
      <c r="BN5196" s="50" t="e">
        <f t="shared" ca="1" si="1626"/>
        <v>#NAME?</v>
      </c>
    </row>
    <row r="5197" spans="1:66" x14ac:dyDescent="0.35">
      <c r="A5197" s="48">
        <v>34218</v>
      </c>
      <c r="B5197" s="17">
        <v>1993</v>
      </c>
      <c r="C5197" s="17">
        <v>9</v>
      </c>
      <c r="D5197" s="17">
        <v>249</v>
      </c>
      <c r="E5197" s="17">
        <v>6</v>
      </c>
      <c r="F5197" s="17">
        <v>2</v>
      </c>
      <c r="G5197" s="50">
        <v>2.9</v>
      </c>
      <c r="H5197" s="32">
        <v>2.3275186403946764</v>
      </c>
      <c r="I5197" s="50">
        <v>1.3333333333333333</v>
      </c>
      <c r="J5197" s="13">
        <v>0</v>
      </c>
      <c r="K5197" s="13">
        <f t="shared" si="1612"/>
        <v>0</v>
      </c>
      <c r="L5197" s="13">
        <f t="shared" si="1613"/>
        <v>0</v>
      </c>
      <c r="M5197" s="13" t="e">
        <f ca="1">CalcTable[[#This Row],[IWC]]-AE5196</f>
        <v>#NAME?</v>
      </c>
      <c r="N5197" s="13" t="e">
        <f ca="1">IF(CalcTable[[#This Row],[Day of Year]]&lt;123,FCAP,AE5196)</f>
        <v>#NAME?</v>
      </c>
      <c r="O5197" s="17" t="e">
        <f ca="1">IF(IRR_DRIP,5,COUNTIF('IDET Wind Values'!C5181:G5181,"&lt;="&amp;IRR_MAXWIND))</f>
        <v>#NAME?</v>
      </c>
      <c r="P5197" s="13" t="e">
        <f ca="1">CalcTable[[#This Row],[ET_o]]*KL</f>
        <v>#NAME?</v>
      </c>
      <c r="Q5197" s="13" t="e">
        <f ca="1">IF(WILTPT&lt;=0,1,MAX(0,MIN(1,(CalcTable[[#This Row],[IWC]]-WILTPT)/(MAD-WILTPT))))</f>
        <v>#NAME?</v>
      </c>
      <c r="R5197" s="13" t="e">
        <f ca="1">CalcTable[[#This Row],[ETMult]]*CalcTable[[#This Row],[ETb]]</f>
        <v>#NAME?</v>
      </c>
      <c r="S5197" s="13" t="b">
        <f>INDEX(IRR_LIST,CalcTable[[#This Row],[Day of Week]]+1)</f>
        <v>0</v>
      </c>
      <c r="T5197" s="13">
        <f t="shared" ca="1" si="1614"/>
        <v>7.2</v>
      </c>
      <c r="U5197" s="13" t="b">
        <f ca="1">IF(CalcTable[[#This Row],[IrrPrecip]]&gt;=IC_MM,FALSE,TRUE)</f>
        <v>1</v>
      </c>
      <c r="V5197" s="13" t="b">
        <f t="shared" si="1615"/>
        <v>1</v>
      </c>
      <c r="W5197" s="13" t="e">
        <f ca="1">IF(AND(IRR_DRIP=FALSE,CalcTable[[#This Row],[IrrHours]]&lt;=0),FALSE,TRUE)</f>
        <v>#NAME?</v>
      </c>
      <c r="X5197" s="13" t="e">
        <f ca="1">AND(CalcTable[[#This Row],[IrrDay]],CalcTable[[#This Row],[IrrRain]],CalcTable[[#This Row],[IrrWarm]],CalcTable[[#This Row],[IrrWindy]])</f>
        <v>#NAME?</v>
      </c>
      <c r="Y5197" s="13" t="e">
        <f t="shared" ca="1" si="1616"/>
        <v>#NAME?</v>
      </c>
      <c r="Z5197" s="13" t="e">
        <f ca="1">CalcTable[[#This Row],[IrrHours]]/5</f>
        <v>#NAME?</v>
      </c>
      <c r="AA5197" s="13" t="e">
        <f ca="1">IF(CalcTable[[#This Row],[IrrFlag]]=FALSE,0,MAX(0,CalcTable[[#This Row],[VolRednWind]]*(FCAP*IRR_TARGET-CalcTable[[#This Row],[IWC]])))</f>
        <v>#NAME?</v>
      </c>
      <c r="AB5197" s="13" t="e">
        <f ca="1">CalcTable[[#This Row],[IWC]]+CalcTable[[#This Row],[Eff Precip]]+CalcTable[[#This Row],[IrrAmt]]-CalcTable[[#This Row],[AET]]</f>
        <v>#NAME?</v>
      </c>
      <c r="AC5197" s="13" t="e">
        <f ca="1">IF(CalcTable[[#This Row],[PWC]]&gt;FCAP,MIN(24*PERC,MIN(SAT,CalcTable[[#This Row],[PWC]])-FCAP),0)</f>
        <v>#NAME?</v>
      </c>
      <c r="AD5197" s="13" t="e">
        <f ca="1">IF(CalcTable[[#This Row],[PWC]]&gt;SAT,CalcTable[[#This Row],[PWC]]-SAT,0)</f>
        <v>#NAME?</v>
      </c>
      <c r="AE5197" s="13" t="e">
        <f ca="1">CalcTable[[#This Row],[PWC]]-CalcTable[[#This Row],[PercAmt]]-CalcTable[[#This Row],[Runoff]]</f>
        <v>#NAME?</v>
      </c>
      <c r="AF5197" s="13" t="e">
        <f ca="1">CalcTable[[#This Row],[IrrAmt]]/1000*CUR_IRR_AREA*10000/IRR_EFF</f>
        <v>#NAME?</v>
      </c>
      <c r="AG5197" s="147"/>
      <c r="AH5197" s="13"/>
      <c r="AI5197" s="50">
        <v>0</v>
      </c>
      <c r="AJ5197" s="50">
        <v>0</v>
      </c>
      <c r="AK5197" s="50">
        <v>6.2810280307897646</v>
      </c>
      <c r="AL5197" s="50">
        <v>3.3214715761620539</v>
      </c>
      <c r="AM5197" s="50"/>
      <c r="AN5197" s="50"/>
      <c r="AO5197" s="50"/>
      <c r="AP5197" s="50"/>
      <c r="AQ5197" s="50"/>
      <c r="AR5197" s="50"/>
      <c r="AS5197" s="50"/>
      <c r="AT5197" s="50"/>
      <c r="AU5197" s="50"/>
      <c r="AV5197" s="50"/>
      <c r="AW5197" s="50"/>
      <c r="AX5197" s="50">
        <f t="shared" si="1627"/>
        <v>9.6024996069518185</v>
      </c>
      <c r="AY5197" s="50"/>
      <c r="AZ5197" s="50">
        <f t="shared" si="1617"/>
        <v>189.55157735233684</v>
      </c>
      <c r="BA5197" s="50">
        <f t="shared" si="1618"/>
        <v>291.84925401867736</v>
      </c>
      <c r="BB5197" s="50">
        <f t="shared" si="1619"/>
        <v>300.87551960688387</v>
      </c>
      <c r="BC5197" s="17">
        <f t="shared" si="1620"/>
        <v>19939</v>
      </c>
      <c r="BD5197" s="50">
        <f t="shared" si="1621"/>
        <v>9.6024996069518185</v>
      </c>
      <c r="BE5197" s="50">
        <f t="shared" si="1622"/>
        <v>189.55157735233684</v>
      </c>
      <c r="BF5197" s="50">
        <f t="shared" si="1628"/>
        <v>310.04603817933389</v>
      </c>
      <c r="BG5197" s="50"/>
      <c r="BH5197" s="17">
        <f t="shared" si="1623"/>
        <v>0</v>
      </c>
      <c r="BI5197" s="17">
        <f t="shared" si="1631"/>
        <v>5197</v>
      </c>
      <c r="BJ5197" s="17">
        <f t="shared" si="1629"/>
        <v>5197</v>
      </c>
      <c r="BK5197" s="150">
        <f t="shared" si="1630"/>
        <v>34218</v>
      </c>
      <c r="BL5197" s="50" t="e">
        <f t="shared" ca="1" si="1624"/>
        <v>#NAME?</v>
      </c>
      <c r="BM5197" s="50" t="e">
        <f t="shared" ca="1" si="1625"/>
        <v>#NAME?</v>
      </c>
      <c r="BN5197" s="50" t="e">
        <f t="shared" ca="1" si="1626"/>
        <v>#NAME?</v>
      </c>
    </row>
    <row r="5198" spans="1:66" x14ac:dyDescent="0.35">
      <c r="A5198" s="48">
        <v>34219</v>
      </c>
      <c r="B5198" s="17">
        <v>1993</v>
      </c>
      <c r="C5198" s="17">
        <v>9</v>
      </c>
      <c r="D5198" s="17">
        <v>250</v>
      </c>
      <c r="E5198" s="17">
        <v>7</v>
      </c>
      <c r="F5198" s="17">
        <v>3</v>
      </c>
      <c r="G5198" s="50">
        <v>6.6</v>
      </c>
      <c r="H5198" s="32">
        <v>3.5775534894244583</v>
      </c>
      <c r="I5198" s="50">
        <v>2.8333333333333335</v>
      </c>
      <c r="J5198" s="13">
        <v>0</v>
      </c>
      <c r="K5198" s="13">
        <f t="shared" si="1612"/>
        <v>0</v>
      </c>
      <c r="L5198" s="13">
        <f t="shared" si="1613"/>
        <v>0</v>
      </c>
      <c r="M5198" s="13" t="e">
        <f ca="1">CalcTable[[#This Row],[IWC]]-AE5197</f>
        <v>#NAME?</v>
      </c>
      <c r="N5198" s="13" t="e">
        <f ca="1">IF(CalcTable[[#This Row],[Day of Year]]&lt;123,FCAP,AE5197)</f>
        <v>#NAME?</v>
      </c>
      <c r="O5198" s="17" t="e">
        <f ca="1">IF(IRR_DRIP,5,COUNTIF('IDET Wind Values'!C5182:G5182,"&lt;="&amp;IRR_MAXWIND))</f>
        <v>#NAME?</v>
      </c>
      <c r="P5198" s="13" t="e">
        <f ca="1">CalcTable[[#This Row],[ET_o]]*KL</f>
        <v>#NAME?</v>
      </c>
      <c r="Q5198" s="13" t="e">
        <f ca="1">IF(WILTPT&lt;=0,1,MAX(0,MIN(1,(CalcTable[[#This Row],[IWC]]-WILTPT)/(MAD-WILTPT))))</f>
        <v>#NAME?</v>
      </c>
      <c r="R5198" s="13" t="e">
        <f ca="1">CalcTable[[#This Row],[ETMult]]*CalcTable[[#This Row],[ETb]]</f>
        <v>#NAME?</v>
      </c>
      <c r="S5198" s="13" t="b">
        <f>INDEX(IRR_LIST,CalcTable[[#This Row],[Day of Week]]+1)</f>
        <v>1</v>
      </c>
      <c r="T5198" s="13">
        <f t="shared" ca="1" si="1614"/>
        <v>0</v>
      </c>
      <c r="U5198" s="13" t="b">
        <f ca="1">IF(CalcTable[[#This Row],[IrrPrecip]]&gt;=IC_MM,FALSE,TRUE)</f>
        <v>1</v>
      </c>
      <c r="V5198" s="13" t="b">
        <f t="shared" si="1615"/>
        <v>1</v>
      </c>
      <c r="W5198" s="13" t="e">
        <f ca="1">IF(AND(IRR_DRIP=FALSE,CalcTable[[#This Row],[IrrHours]]&lt;=0),FALSE,TRUE)</f>
        <v>#NAME?</v>
      </c>
      <c r="X5198" s="13" t="e">
        <f ca="1">AND(CalcTable[[#This Row],[IrrDay]],CalcTable[[#This Row],[IrrRain]],CalcTable[[#This Row],[IrrWarm]],CalcTable[[#This Row],[IrrWindy]])</f>
        <v>#NAME?</v>
      </c>
      <c r="Y5198" s="13" t="e">
        <f t="shared" ca="1" si="1616"/>
        <v>#NAME?</v>
      </c>
      <c r="Z5198" s="13" t="e">
        <f ca="1">CalcTable[[#This Row],[IrrHours]]/5</f>
        <v>#NAME?</v>
      </c>
      <c r="AA5198" s="13" t="e">
        <f ca="1">IF(CalcTable[[#This Row],[IrrFlag]]=FALSE,0,MAX(0,CalcTable[[#This Row],[VolRednWind]]*(FCAP*IRR_TARGET-CalcTable[[#This Row],[IWC]])))</f>
        <v>#NAME?</v>
      </c>
      <c r="AB5198" s="13" t="e">
        <f ca="1">CalcTable[[#This Row],[IWC]]+CalcTable[[#This Row],[Eff Precip]]+CalcTable[[#This Row],[IrrAmt]]-CalcTable[[#This Row],[AET]]</f>
        <v>#NAME?</v>
      </c>
      <c r="AC5198" s="13" t="e">
        <f ca="1">IF(CalcTable[[#This Row],[PWC]]&gt;FCAP,MIN(24*PERC,MIN(SAT,CalcTable[[#This Row],[PWC]])-FCAP),0)</f>
        <v>#NAME?</v>
      </c>
      <c r="AD5198" s="13" t="e">
        <f ca="1">IF(CalcTable[[#This Row],[PWC]]&gt;SAT,CalcTable[[#This Row],[PWC]]-SAT,0)</f>
        <v>#NAME?</v>
      </c>
      <c r="AE5198" s="13" t="e">
        <f ca="1">CalcTable[[#This Row],[PWC]]-CalcTable[[#This Row],[PercAmt]]-CalcTable[[#This Row],[Runoff]]</f>
        <v>#NAME?</v>
      </c>
      <c r="AF5198" s="13" t="e">
        <f ca="1">CalcTable[[#This Row],[IrrAmt]]/1000*CUR_IRR_AREA*10000/IRR_EFF</f>
        <v>#NAME?</v>
      </c>
      <c r="AG5198" s="147"/>
      <c r="AH5198" s="13"/>
      <c r="AI5198" s="50">
        <v>3.1113547453197707</v>
      </c>
      <c r="AJ5198" s="50">
        <v>5.4088416358006342</v>
      </c>
      <c r="AK5198" s="50">
        <v>0</v>
      </c>
      <c r="AL5198" s="50">
        <v>0</v>
      </c>
      <c r="AM5198" s="50"/>
      <c r="AN5198" s="50"/>
      <c r="AO5198" s="50"/>
      <c r="AP5198" s="50"/>
      <c r="AQ5198" s="50"/>
      <c r="AR5198" s="50"/>
      <c r="AS5198" s="50"/>
      <c r="AT5198" s="50"/>
      <c r="AU5198" s="50"/>
      <c r="AV5198" s="50"/>
      <c r="AW5198" s="50"/>
      <c r="AX5198" s="50">
        <f t="shared" si="1627"/>
        <v>8.5201963811204049</v>
      </c>
      <c r="AY5198" s="50"/>
      <c r="AZ5198" s="50">
        <f t="shared" si="1617"/>
        <v>204.29255758150859</v>
      </c>
      <c r="BA5198" s="50">
        <f t="shared" si="1618"/>
        <v>331.98077781293773</v>
      </c>
      <c r="BB5198" s="50">
        <f t="shared" si="1619"/>
        <v>343.64622749813964</v>
      </c>
      <c r="BC5198" s="17">
        <f t="shared" si="1620"/>
        <v>19939</v>
      </c>
      <c r="BD5198" s="50">
        <f t="shared" si="1621"/>
        <v>8.5201963811204049</v>
      </c>
      <c r="BE5198" s="50">
        <f t="shared" si="1622"/>
        <v>204.29255758150859</v>
      </c>
      <c r="BF5198" s="50">
        <f t="shared" si="1628"/>
        <v>334.1575891501771</v>
      </c>
      <c r="BG5198" s="50"/>
      <c r="BH5198" s="17">
        <f t="shared" si="1623"/>
        <v>0</v>
      </c>
      <c r="BI5198" s="17">
        <f t="shared" si="1631"/>
        <v>5198</v>
      </c>
      <c r="BJ5198" s="17">
        <f t="shared" si="1629"/>
        <v>5198</v>
      </c>
      <c r="BK5198" s="150">
        <f t="shared" si="1630"/>
        <v>34219</v>
      </c>
      <c r="BL5198" s="50" t="e">
        <f t="shared" ca="1" si="1624"/>
        <v>#NAME?</v>
      </c>
      <c r="BM5198" s="50" t="e">
        <f t="shared" ca="1" si="1625"/>
        <v>#NAME?</v>
      </c>
      <c r="BN5198" s="50" t="e">
        <f t="shared" ca="1" si="1626"/>
        <v>#NAME?</v>
      </c>
    </row>
    <row r="5199" spans="1:66" x14ac:dyDescent="0.35">
      <c r="A5199" s="48">
        <v>34220</v>
      </c>
      <c r="B5199" s="17">
        <v>1993</v>
      </c>
      <c r="C5199" s="17">
        <v>9</v>
      </c>
      <c r="D5199" s="17">
        <v>251</v>
      </c>
      <c r="E5199" s="17">
        <v>8</v>
      </c>
      <c r="F5199" s="17">
        <v>4</v>
      </c>
      <c r="G5199" s="50">
        <v>14.2</v>
      </c>
      <c r="H5199" s="32">
        <v>5.7799926285570926</v>
      </c>
      <c r="I5199" s="50">
        <v>20.833333333333332</v>
      </c>
      <c r="J5199" s="13">
        <v>0</v>
      </c>
      <c r="K5199" s="13">
        <f t="shared" si="1612"/>
        <v>0</v>
      </c>
      <c r="L5199" s="13">
        <f t="shared" si="1613"/>
        <v>0</v>
      </c>
      <c r="M5199" s="13" t="e">
        <f ca="1">CalcTable[[#This Row],[IWC]]-AE5198</f>
        <v>#NAME?</v>
      </c>
      <c r="N5199" s="13" t="e">
        <f ca="1">IF(CalcTable[[#This Row],[Day of Year]]&lt;123,FCAP,AE5198)</f>
        <v>#NAME?</v>
      </c>
      <c r="O5199" s="17" t="e">
        <f ca="1">IF(IRR_DRIP,5,COUNTIF('IDET Wind Values'!C5183:G5183,"&lt;="&amp;IRR_MAXWIND))</f>
        <v>#NAME?</v>
      </c>
      <c r="P5199" s="13" t="e">
        <f ca="1">CalcTable[[#This Row],[ET_o]]*KL</f>
        <v>#NAME?</v>
      </c>
      <c r="Q5199" s="13" t="e">
        <f ca="1">IF(WILTPT&lt;=0,1,MAX(0,MIN(1,(CalcTable[[#This Row],[IWC]]-WILTPT)/(MAD-WILTPT))))</f>
        <v>#NAME?</v>
      </c>
      <c r="R5199" s="13" t="e">
        <f ca="1">CalcTable[[#This Row],[ETMult]]*CalcTable[[#This Row],[ETb]]</f>
        <v>#NAME?</v>
      </c>
      <c r="S5199" s="13" t="b">
        <f>INDEX(IRR_LIST,CalcTable[[#This Row],[Day of Week]]+1)</f>
        <v>0</v>
      </c>
      <c r="T5199" s="13">
        <f t="shared" ca="1" si="1614"/>
        <v>0</v>
      </c>
      <c r="U5199" s="13" t="b">
        <f ca="1">IF(CalcTable[[#This Row],[IrrPrecip]]&gt;=IC_MM,FALSE,TRUE)</f>
        <v>1</v>
      </c>
      <c r="V5199" s="13" t="b">
        <f t="shared" si="1615"/>
        <v>1</v>
      </c>
      <c r="W5199" s="13" t="e">
        <f ca="1">IF(AND(IRR_DRIP=FALSE,CalcTable[[#This Row],[IrrHours]]&lt;=0),FALSE,TRUE)</f>
        <v>#NAME?</v>
      </c>
      <c r="X5199" s="13" t="e">
        <f ca="1">AND(CalcTable[[#This Row],[IrrDay]],CalcTable[[#This Row],[IrrRain]],CalcTable[[#This Row],[IrrWarm]],CalcTable[[#This Row],[IrrWindy]])</f>
        <v>#NAME?</v>
      </c>
      <c r="Y5199" s="13" t="e">
        <f t="shared" ca="1" si="1616"/>
        <v>#NAME?</v>
      </c>
      <c r="Z5199" s="13" t="e">
        <f ca="1">CalcTable[[#This Row],[IrrHours]]/5</f>
        <v>#NAME?</v>
      </c>
      <c r="AA5199" s="13" t="e">
        <f ca="1">IF(CalcTable[[#This Row],[IrrFlag]]=FALSE,0,MAX(0,CalcTable[[#This Row],[VolRednWind]]*(FCAP*IRR_TARGET-CalcTable[[#This Row],[IWC]])))</f>
        <v>#NAME?</v>
      </c>
      <c r="AB5199" s="13" t="e">
        <f ca="1">CalcTable[[#This Row],[IWC]]+CalcTable[[#This Row],[Eff Precip]]+CalcTable[[#This Row],[IrrAmt]]-CalcTable[[#This Row],[AET]]</f>
        <v>#NAME?</v>
      </c>
      <c r="AC5199" s="13" t="e">
        <f ca="1">IF(CalcTable[[#This Row],[PWC]]&gt;FCAP,MIN(24*PERC,MIN(SAT,CalcTable[[#This Row],[PWC]])-FCAP),0)</f>
        <v>#NAME?</v>
      </c>
      <c r="AD5199" s="13" t="e">
        <f ca="1">IF(CalcTable[[#This Row],[PWC]]&gt;SAT,CalcTable[[#This Row],[PWC]]-SAT,0)</f>
        <v>#NAME?</v>
      </c>
      <c r="AE5199" s="13" t="e">
        <f ca="1">CalcTable[[#This Row],[PWC]]-CalcTable[[#This Row],[PercAmt]]-CalcTable[[#This Row],[Runoff]]</f>
        <v>#NAME?</v>
      </c>
      <c r="AF5199" s="13" t="e">
        <f ca="1">CalcTable[[#This Row],[IrrAmt]]/1000*CUR_IRR_AREA*10000/IRR_EFF</f>
        <v>#NAME?</v>
      </c>
      <c r="AG5199" s="147"/>
      <c r="AH5199" s="13"/>
      <c r="AI5199" s="50">
        <v>0</v>
      </c>
      <c r="AJ5199" s="50">
        <v>0</v>
      </c>
      <c r="AK5199" s="50">
        <v>0.97913088383669167</v>
      </c>
      <c r="AL5199" s="50">
        <v>4.2476544191834549</v>
      </c>
      <c r="AM5199" s="50"/>
      <c r="AN5199" s="50"/>
      <c r="AO5199" s="50"/>
      <c r="AP5199" s="50"/>
      <c r="AQ5199" s="50"/>
      <c r="AR5199" s="50"/>
      <c r="AS5199" s="50"/>
      <c r="AT5199" s="50"/>
      <c r="AU5199" s="50"/>
      <c r="AV5199" s="50"/>
      <c r="AW5199" s="50"/>
      <c r="AX5199" s="50">
        <f t="shared" si="1627"/>
        <v>5.2267853030201463</v>
      </c>
      <c r="AY5199" s="50"/>
      <c r="AZ5199" s="50">
        <f t="shared" si="1617"/>
        <v>138.95844925898615</v>
      </c>
      <c r="BA5199" s="50">
        <f t="shared" si="1618"/>
        <v>213.95189806542314</v>
      </c>
      <c r="BB5199" s="50">
        <f t="shared" si="1619"/>
        <v>220.56896707775584</v>
      </c>
      <c r="BC5199" s="17">
        <f t="shared" si="1620"/>
        <v>19939</v>
      </c>
      <c r="BD5199" s="50">
        <f t="shared" si="1621"/>
        <v>5.2267853030201463</v>
      </c>
      <c r="BE5199" s="50">
        <f t="shared" si="1622"/>
        <v>138.95844925898615</v>
      </c>
      <c r="BF5199" s="50">
        <f t="shared" si="1628"/>
        <v>227.29178657379032</v>
      </c>
      <c r="BG5199" s="50"/>
      <c r="BH5199" s="17">
        <f t="shared" si="1623"/>
        <v>0</v>
      </c>
      <c r="BI5199" s="17">
        <f t="shared" si="1631"/>
        <v>5199</v>
      </c>
      <c r="BJ5199" s="17">
        <f t="shared" si="1629"/>
        <v>5199</v>
      </c>
      <c r="BK5199" s="150">
        <f t="shared" si="1630"/>
        <v>34220</v>
      </c>
      <c r="BL5199" s="50" t="e">
        <f t="shared" ca="1" si="1624"/>
        <v>#NAME?</v>
      </c>
      <c r="BM5199" s="50" t="e">
        <f t="shared" ca="1" si="1625"/>
        <v>#NAME?</v>
      </c>
      <c r="BN5199" s="50" t="e">
        <f t="shared" ca="1" si="1626"/>
        <v>#NAME?</v>
      </c>
    </row>
    <row r="5200" spans="1:66" x14ac:dyDescent="0.35">
      <c r="A5200" s="48">
        <v>34221</v>
      </c>
      <c r="B5200" s="17">
        <v>1993</v>
      </c>
      <c r="C5200" s="17">
        <v>9</v>
      </c>
      <c r="D5200" s="17">
        <v>252</v>
      </c>
      <c r="E5200" s="17">
        <v>9</v>
      </c>
      <c r="F5200" s="17">
        <v>5</v>
      </c>
      <c r="G5200" s="50">
        <v>7.1</v>
      </c>
      <c r="H5200" s="32">
        <v>3.0038023673926144</v>
      </c>
      <c r="I5200" s="50">
        <v>13.666666666666666</v>
      </c>
      <c r="J5200" s="13">
        <v>0</v>
      </c>
      <c r="K5200" s="13">
        <f t="shared" si="1612"/>
        <v>0</v>
      </c>
      <c r="L5200" s="13">
        <f t="shared" si="1613"/>
        <v>0</v>
      </c>
      <c r="M5200" s="13" t="e">
        <f ca="1">CalcTable[[#This Row],[IWC]]-AE5199</f>
        <v>#NAME?</v>
      </c>
      <c r="N5200" s="13" t="e">
        <f ca="1">IF(CalcTable[[#This Row],[Day of Year]]&lt;123,FCAP,AE5199)</f>
        <v>#NAME?</v>
      </c>
      <c r="O5200" s="17" t="e">
        <f ca="1">IF(IRR_DRIP,5,COUNTIF('IDET Wind Values'!C5184:G5184,"&lt;="&amp;IRR_MAXWIND))</f>
        <v>#NAME?</v>
      </c>
      <c r="P5200" s="13" t="e">
        <f ca="1">CalcTable[[#This Row],[ET_o]]*KL</f>
        <v>#NAME?</v>
      </c>
      <c r="Q5200" s="13" t="e">
        <f ca="1">IF(WILTPT&lt;=0,1,MAX(0,MIN(1,(CalcTable[[#This Row],[IWC]]-WILTPT)/(MAD-WILTPT))))</f>
        <v>#NAME?</v>
      </c>
      <c r="R5200" s="13" t="e">
        <f ca="1">CalcTable[[#This Row],[ETMult]]*CalcTable[[#This Row],[ETb]]</f>
        <v>#NAME?</v>
      </c>
      <c r="S5200" s="13" t="b">
        <f>INDEX(IRR_LIST,CalcTable[[#This Row],[Day of Week]]+1)</f>
        <v>1</v>
      </c>
      <c r="T5200" s="13">
        <f t="shared" ca="1" si="1614"/>
        <v>0</v>
      </c>
      <c r="U5200" s="13" t="b">
        <f ca="1">IF(CalcTable[[#This Row],[IrrPrecip]]&gt;=IC_MM,FALSE,TRUE)</f>
        <v>1</v>
      </c>
      <c r="V5200" s="13" t="b">
        <f t="shared" si="1615"/>
        <v>1</v>
      </c>
      <c r="W5200" s="13" t="e">
        <f ca="1">IF(AND(IRR_DRIP=FALSE,CalcTable[[#This Row],[IrrHours]]&lt;=0),FALSE,TRUE)</f>
        <v>#NAME?</v>
      </c>
      <c r="X5200" s="13" t="e">
        <f ca="1">AND(CalcTable[[#This Row],[IrrDay]],CalcTable[[#This Row],[IrrRain]],CalcTable[[#This Row],[IrrWarm]],CalcTable[[#This Row],[IrrWindy]])</f>
        <v>#NAME?</v>
      </c>
      <c r="Y5200" s="13" t="e">
        <f t="shared" ca="1" si="1616"/>
        <v>#NAME?</v>
      </c>
      <c r="Z5200" s="13" t="e">
        <f ca="1">CalcTable[[#This Row],[IrrHours]]/5</f>
        <v>#NAME?</v>
      </c>
      <c r="AA5200" s="13" t="e">
        <f ca="1">IF(CalcTable[[#This Row],[IrrFlag]]=FALSE,0,MAX(0,CalcTable[[#This Row],[VolRednWind]]*(FCAP*IRR_TARGET-CalcTable[[#This Row],[IWC]])))</f>
        <v>#NAME?</v>
      </c>
      <c r="AB5200" s="13" t="e">
        <f ca="1">CalcTable[[#This Row],[IWC]]+CalcTable[[#This Row],[Eff Precip]]+CalcTable[[#This Row],[IrrAmt]]-CalcTable[[#This Row],[AET]]</f>
        <v>#NAME?</v>
      </c>
      <c r="AC5200" s="13" t="e">
        <f ca="1">IF(CalcTable[[#This Row],[PWC]]&gt;FCAP,MIN(24*PERC,MIN(SAT,CalcTable[[#This Row],[PWC]])-FCAP),0)</f>
        <v>#NAME?</v>
      </c>
      <c r="AD5200" s="13" t="e">
        <f ca="1">IF(CalcTable[[#This Row],[PWC]]&gt;SAT,CalcTable[[#This Row],[PWC]]-SAT,0)</f>
        <v>#NAME?</v>
      </c>
      <c r="AE5200" s="13" t="e">
        <f ca="1">CalcTable[[#This Row],[PWC]]-CalcTable[[#This Row],[PercAmt]]-CalcTable[[#This Row],[Runoff]]</f>
        <v>#NAME?</v>
      </c>
      <c r="AF5200" s="13" t="e">
        <f ca="1">CalcTable[[#This Row],[IrrAmt]]/1000*CUR_IRR_AREA*10000/IRR_EFF</f>
        <v>#NAME?</v>
      </c>
      <c r="AG5200" s="147"/>
      <c r="AH5200" s="13"/>
      <c r="AI5200" s="50">
        <v>3.1004383424599022</v>
      </c>
      <c r="AJ5200" s="50">
        <v>5.2687897674809623</v>
      </c>
      <c r="AK5200" s="50">
        <v>0</v>
      </c>
      <c r="AL5200" s="50">
        <v>0</v>
      </c>
      <c r="AM5200" s="50"/>
      <c r="AN5200" s="50"/>
      <c r="AO5200" s="50"/>
      <c r="AP5200" s="50"/>
      <c r="AQ5200" s="50"/>
      <c r="AR5200" s="50"/>
      <c r="AS5200" s="50"/>
      <c r="AT5200" s="50"/>
      <c r="AU5200" s="50"/>
      <c r="AV5200" s="50"/>
      <c r="AW5200" s="50"/>
      <c r="AX5200" s="50">
        <f t="shared" si="1627"/>
        <v>8.369228109940865</v>
      </c>
      <c r="AY5200" s="50"/>
      <c r="AZ5200" s="50">
        <f t="shared" si="1617"/>
        <v>200.0242622021868</v>
      </c>
      <c r="BA5200" s="50">
        <f t="shared" si="1618"/>
        <v>324.95750869732274</v>
      </c>
      <c r="BB5200" s="50">
        <f t="shared" si="1619"/>
        <v>336.36954519428616</v>
      </c>
      <c r="BC5200" s="17">
        <f t="shared" si="1620"/>
        <v>19939</v>
      </c>
      <c r="BD5200" s="50">
        <f t="shared" si="1621"/>
        <v>8.369228109940865</v>
      </c>
      <c r="BE5200" s="50">
        <f t="shared" si="1622"/>
        <v>200.0242622021868</v>
      </c>
      <c r="BF5200" s="50">
        <f t="shared" si="1628"/>
        <v>327.17601669046599</v>
      </c>
      <c r="BG5200" s="50"/>
      <c r="BH5200" s="17">
        <f t="shared" si="1623"/>
        <v>0</v>
      </c>
      <c r="BI5200" s="17">
        <f t="shared" si="1631"/>
        <v>5200</v>
      </c>
      <c r="BJ5200" s="17">
        <f t="shared" si="1629"/>
        <v>5200</v>
      </c>
      <c r="BK5200" s="150">
        <f t="shared" si="1630"/>
        <v>34221</v>
      </c>
      <c r="BL5200" s="50" t="e">
        <f t="shared" ca="1" si="1624"/>
        <v>#NAME?</v>
      </c>
      <c r="BM5200" s="50" t="e">
        <f t="shared" ca="1" si="1625"/>
        <v>#NAME?</v>
      </c>
      <c r="BN5200" s="50" t="e">
        <f t="shared" ca="1" si="1626"/>
        <v>#NAME?</v>
      </c>
    </row>
    <row r="5201" spans="1:66" x14ac:dyDescent="0.35">
      <c r="A5201" s="48">
        <v>34222</v>
      </c>
      <c r="B5201" s="17">
        <v>1993</v>
      </c>
      <c r="C5201" s="17">
        <v>9</v>
      </c>
      <c r="D5201" s="17">
        <v>253</v>
      </c>
      <c r="E5201" s="17">
        <v>10</v>
      </c>
      <c r="F5201" s="17">
        <v>6</v>
      </c>
      <c r="G5201" s="50">
        <v>6.9</v>
      </c>
      <c r="H5201" s="32">
        <v>3.8070550661199372</v>
      </c>
      <c r="I5201" s="50">
        <v>8.8333333333333339</v>
      </c>
      <c r="J5201" s="13">
        <v>0</v>
      </c>
      <c r="K5201" s="13">
        <f t="shared" si="1612"/>
        <v>0</v>
      </c>
      <c r="L5201" s="13">
        <f t="shared" si="1613"/>
        <v>0</v>
      </c>
      <c r="M5201" s="13" t="e">
        <f ca="1">CalcTable[[#This Row],[IWC]]-AE5200</f>
        <v>#NAME?</v>
      </c>
      <c r="N5201" s="13" t="e">
        <f ca="1">IF(CalcTable[[#This Row],[Day of Year]]&lt;123,FCAP,AE5200)</f>
        <v>#NAME?</v>
      </c>
      <c r="O5201" s="17" t="e">
        <f ca="1">IF(IRR_DRIP,5,COUNTIF('IDET Wind Values'!C5185:G5185,"&lt;="&amp;IRR_MAXWIND))</f>
        <v>#NAME?</v>
      </c>
      <c r="P5201" s="13" t="e">
        <f ca="1">CalcTable[[#This Row],[ET_o]]*KL</f>
        <v>#NAME?</v>
      </c>
      <c r="Q5201" s="13" t="e">
        <f ca="1">IF(WILTPT&lt;=0,1,MAX(0,MIN(1,(CalcTable[[#This Row],[IWC]]-WILTPT)/(MAD-WILTPT))))</f>
        <v>#NAME?</v>
      </c>
      <c r="R5201" s="13" t="e">
        <f ca="1">CalcTable[[#This Row],[ETMult]]*CalcTable[[#This Row],[ETb]]</f>
        <v>#NAME?</v>
      </c>
      <c r="S5201" s="13" t="b">
        <f>INDEX(IRR_LIST,CalcTable[[#This Row],[Day of Week]]+1)</f>
        <v>0</v>
      </c>
      <c r="T5201" s="13">
        <f t="shared" ca="1" si="1614"/>
        <v>0</v>
      </c>
      <c r="U5201" s="13" t="b">
        <f ca="1">IF(CalcTable[[#This Row],[IrrPrecip]]&gt;=IC_MM,FALSE,TRUE)</f>
        <v>1</v>
      </c>
      <c r="V5201" s="13" t="b">
        <f t="shared" si="1615"/>
        <v>1</v>
      </c>
      <c r="W5201" s="13" t="e">
        <f ca="1">IF(AND(IRR_DRIP=FALSE,CalcTable[[#This Row],[IrrHours]]&lt;=0),FALSE,TRUE)</f>
        <v>#NAME?</v>
      </c>
      <c r="X5201" s="13" t="e">
        <f ca="1">AND(CalcTable[[#This Row],[IrrDay]],CalcTable[[#This Row],[IrrRain]],CalcTable[[#This Row],[IrrWarm]],CalcTable[[#This Row],[IrrWindy]])</f>
        <v>#NAME?</v>
      </c>
      <c r="Y5201" s="13" t="e">
        <f t="shared" ca="1" si="1616"/>
        <v>#NAME?</v>
      </c>
      <c r="Z5201" s="13" t="e">
        <f ca="1">CalcTable[[#This Row],[IrrHours]]/5</f>
        <v>#NAME?</v>
      </c>
      <c r="AA5201" s="13" t="e">
        <f ca="1">IF(CalcTable[[#This Row],[IrrFlag]]=FALSE,0,MAX(0,CalcTable[[#This Row],[VolRednWind]]*(FCAP*IRR_TARGET-CalcTable[[#This Row],[IWC]])))</f>
        <v>#NAME?</v>
      </c>
      <c r="AB5201" s="13" t="e">
        <f ca="1">CalcTable[[#This Row],[IWC]]+CalcTable[[#This Row],[Eff Precip]]+CalcTable[[#This Row],[IrrAmt]]-CalcTable[[#This Row],[AET]]</f>
        <v>#NAME?</v>
      </c>
      <c r="AC5201" s="13" t="e">
        <f ca="1">IF(CalcTable[[#This Row],[PWC]]&gt;FCAP,MIN(24*PERC,MIN(SAT,CalcTable[[#This Row],[PWC]])-FCAP),0)</f>
        <v>#NAME?</v>
      </c>
      <c r="AD5201" s="13" t="e">
        <f ca="1">IF(CalcTable[[#This Row],[PWC]]&gt;SAT,CalcTable[[#This Row],[PWC]]-SAT,0)</f>
        <v>#NAME?</v>
      </c>
      <c r="AE5201" s="13" t="e">
        <f ca="1">CalcTable[[#This Row],[PWC]]-CalcTable[[#This Row],[PercAmt]]-CalcTable[[#This Row],[Runoff]]</f>
        <v>#NAME?</v>
      </c>
      <c r="AF5201" s="13" t="e">
        <f ca="1">CalcTable[[#This Row],[IrrAmt]]/1000*CUR_IRR_AREA*10000/IRR_EFF</f>
        <v>#NAME?</v>
      </c>
      <c r="AG5201" s="147"/>
      <c r="AH5201" s="13"/>
      <c r="AI5201" s="50">
        <v>0</v>
      </c>
      <c r="AJ5201" s="50">
        <v>0</v>
      </c>
      <c r="AK5201" s="50">
        <v>0</v>
      </c>
      <c r="AL5201" s="50">
        <v>4.8310872477723379</v>
      </c>
      <c r="AM5201" s="50"/>
      <c r="AN5201" s="50"/>
      <c r="AO5201" s="50"/>
      <c r="AP5201" s="50"/>
      <c r="AQ5201" s="50"/>
      <c r="AR5201" s="50"/>
      <c r="AS5201" s="50"/>
      <c r="AT5201" s="50"/>
      <c r="AU5201" s="50"/>
      <c r="AV5201" s="50"/>
      <c r="AW5201" s="50"/>
      <c r="AX5201" s="50">
        <f t="shared" si="1627"/>
        <v>4.8310872477723379</v>
      </c>
      <c r="AY5201" s="50"/>
      <c r="AZ5201" s="50">
        <f t="shared" si="1617"/>
        <v>141.71189260132192</v>
      </c>
      <c r="BA5201" s="50">
        <f t="shared" si="1618"/>
        <v>218.19132670362265</v>
      </c>
      <c r="BB5201" s="50">
        <f t="shared" si="1619"/>
        <v>224.93951206559038</v>
      </c>
      <c r="BC5201" s="17">
        <f t="shared" si="1620"/>
        <v>19939</v>
      </c>
      <c r="BD5201" s="50">
        <f t="shared" si="1621"/>
        <v>4.8310872477723379</v>
      </c>
      <c r="BE5201" s="50">
        <f t="shared" si="1622"/>
        <v>141.71189260132192</v>
      </c>
      <c r="BF5201" s="50">
        <f t="shared" si="1628"/>
        <v>231.79554334314514</v>
      </c>
      <c r="BG5201" s="50"/>
      <c r="BH5201" s="17">
        <f t="shared" si="1623"/>
        <v>0</v>
      </c>
      <c r="BI5201" s="17">
        <f t="shared" si="1631"/>
        <v>5201</v>
      </c>
      <c r="BJ5201" s="17">
        <f t="shared" si="1629"/>
        <v>5201</v>
      </c>
      <c r="BK5201" s="150">
        <f t="shared" si="1630"/>
        <v>34222</v>
      </c>
      <c r="BL5201" s="50" t="e">
        <f t="shared" ca="1" si="1624"/>
        <v>#NAME?</v>
      </c>
      <c r="BM5201" s="50" t="e">
        <f t="shared" ca="1" si="1625"/>
        <v>#NAME?</v>
      </c>
      <c r="BN5201" s="50" t="e">
        <f t="shared" ca="1" si="1626"/>
        <v>#NAME?</v>
      </c>
    </row>
    <row r="5202" spans="1:66" x14ac:dyDescent="0.35">
      <c r="A5202" s="48">
        <v>34223</v>
      </c>
      <c r="B5202" s="17">
        <v>1993</v>
      </c>
      <c r="C5202" s="17">
        <v>9</v>
      </c>
      <c r="D5202" s="17">
        <v>254</v>
      </c>
      <c r="E5202" s="17">
        <v>11</v>
      </c>
      <c r="F5202" s="17">
        <v>7</v>
      </c>
      <c r="G5202" s="50">
        <v>6.3</v>
      </c>
      <c r="H5202" s="32">
        <v>3.0185963714622464</v>
      </c>
      <c r="I5202" s="50">
        <v>5.833333333333333</v>
      </c>
      <c r="J5202" s="13">
        <v>4.4000000000000004</v>
      </c>
      <c r="K5202" s="13">
        <f t="shared" si="1612"/>
        <v>4.4000000000000004</v>
      </c>
      <c r="L5202" s="13">
        <f t="shared" si="1613"/>
        <v>0</v>
      </c>
      <c r="M5202" s="13" t="e">
        <f ca="1">CalcTable[[#This Row],[IWC]]-AE5201</f>
        <v>#NAME?</v>
      </c>
      <c r="N5202" s="13" t="e">
        <f ca="1">IF(CalcTable[[#This Row],[Day of Year]]&lt;123,FCAP,AE5201)</f>
        <v>#NAME?</v>
      </c>
      <c r="O5202" s="17" t="e">
        <f ca="1">IF(IRR_DRIP,5,COUNTIF('IDET Wind Values'!C5186:G5186,"&lt;="&amp;IRR_MAXWIND))</f>
        <v>#NAME?</v>
      </c>
      <c r="P5202" s="13" t="e">
        <f ca="1">CalcTable[[#This Row],[ET_o]]*KL</f>
        <v>#NAME?</v>
      </c>
      <c r="Q5202" s="13" t="e">
        <f ca="1">IF(WILTPT&lt;=0,1,MAX(0,MIN(1,(CalcTable[[#This Row],[IWC]]-WILTPT)/(MAD-WILTPT))))</f>
        <v>#NAME?</v>
      </c>
      <c r="R5202" s="13" t="e">
        <f ca="1">CalcTable[[#This Row],[ETMult]]*CalcTable[[#This Row],[ETb]]</f>
        <v>#NAME?</v>
      </c>
      <c r="S5202" s="13" t="b">
        <f>INDEX(IRR_LIST,CalcTable[[#This Row],[Day of Week]]+1)</f>
        <v>0</v>
      </c>
      <c r="T5202" s="13">
        <f t="shared" ca="1" si="1614"/>
        <v>0</v>
      </c>
      <c r="U5202" s="13" t="b">
        <f ca="1">IF(CalcTable[[#This Row],[IrrPrecip]]&gt;=IC_MM,FALSE,TRUE)</f>
        <v>1</v>
      </c>
      <c r="V5202" s="13" t="b">
        <f t="shared" si="1615"/>
        <v>0</v>
      </c>
      <c r="W5202" s="13" t="e">
        <f ca="1">IF(AND(IRR_DRIP=FALSE,CalcTable[[#This Row],[IrrHours]]&lt;=0),FALSE,TRUE)</f>
        <v>#NAME?</v>
      </c>
      <c r="X5202" s="13" t="e">
        <f ca="1">AND(CalcTable[[#This Row],[IrrDay]],CalcTable[[#This Row],[IrrRain]],CalcTable[[#This Row],[IrrWarm]],CalcTable[[#This Row],[IrrWindy]])</f>
        <v>#NAME?</v>
      </c>
      <c r="Y5202" s="13" t="e">
        <f t="shared" ca="1" si="1616"/>
        <v>#NAME?</v>
      </c>
      <c r="Z5202" s="13" t="e">
        <f ca="1">CalcTable[[#This Row],[IrrHours]]/5</f>
        <v>#NAME?</v>
      </c>
      <c r="AA5202" s="13" t="e">
        <f ca="1">IF(CalcTable[[#This Row],[IrrFlag]]=FALSE,0,MAX(0,CalcTable[[#This Row],[VolRednWind]]*(FCAP*IRR_TARGET-CalcTable[[#This Row],[IWC]])))</f>
        <v>#NAME?</v>
      </c>
      <c r="AB5202" s="13" t="e">
        <f ca="1">CalcTable[[#This Row],[IWC]]+CalcTable[[#This Row],[Eff Precip]]+CalcTable[[#This Row],[IrrAmt]]-CalcTable[[#This Row],[AET]]</f>
        <v>#NAME?</v>
      </c>
      <c r="AC5202" s="13" t="e">
        <f ca="1">IF(CalcTable[[#This Row],[PWC]]&gt;FCAP,MIN(24*PERC,MIN(SAT,CalcTable[[#This Row],[PWC]])-FCAP),0)</f>
        <v>#NAME?</v>
      </c>
      <c r="AD5202" s="13" t="e">
        <f ca="1">IF(CalcTable[[#This Row],[PWC]]&gt;SAT,CalcTable[[#This Row],[PWC]]-SAT,0)</f>
        <v>#NAME?</v>
      </c>
      <c r="AE5202" s="13" t="e">
        <f ca="1">CalcTable[[#This Row],[PWC]]-CalcTable[[#This Row],[PercAmt]]-CalcTable[[#This Row],[Runoff]]</f>
        <v>#NAME?</v>
      </c>
      <c r="AF5202" s="13" t="e">
        <f ca="1">CalcTable[[#This Row],[IrrAmt]]/1000*CUR_IRR_AREA*10000/IRR_EFF</f>
        <v>#NAME?</v>
      </c>
      <c r="AG5202" s="147"/>
      <c r="AH5202" s="13"/>
      <c r="AI5202" s="50">
        <v>0</v>
      </c>
      <c r="AJ5202" s="50">
        <v>0</v>
      </c>
      <c r="AK5202" s="50">
        <v>0</v>
      </c>
      <c r="AL5202" s="50">
        <v>0</v>
      </c>
      <c r="AM5202" s="50"/>
      <c r="AN5202" s="50"/>
      <c r="AO5202" s="50"/>
      <c r="AP5202" s="50"/>
      <c r="AQ5202" s="50"/>
      <c r="AR5202" s="50"/>
      <c r="AS5202" s="50"/>
      <c r="AT5202" s="50"/>
      <c r="AU5202" s="50"/>
      <c r="AV5202" s="50"/>
      <c r="AW5202" s="50"/>
      <c r="AX5202" s="50">
        <f t="shared" si="1627"/>
        <v>0</v>
      </c>
      <c r="AY5202" s="50"/>
      <c r="AZ5202" s="50">
        <f t="shared" si="1617"/>
        <v>0</v>
      </c>
      <c r="BA5202" s="50">
        <f t="shared" si="1618"/>
        <v>0</v>
      </c>
      <c r="BB5202" s="50">
        <f t="shared" si="1619"/>
        <v>0</v>
      </c>
      <c r="BC5202" s="17">
        <f t="shared" si="1620"/>
        <v>19939</v>
      </c>
      <c r="BD5202" s="50">
        <f t="shared" si="1621"/>
        <v>0</v>
      </c>
      <c r="BE5202" s="50">
        <f t="shared" si="1622"/>
        <v>0</v>
      </c>
      <c r="BF5202" s="50">
        <f t="shared" si="1628"/>
        <v>0</v>
      </c>
      <c r="BG5202" s="50"/>
      <c r="BH5202" s="17">
        <f t="shared" si="1623"/>
        <v>0</v>
      </c>
      <c r="BI5202" s="17">
        <f t="shared" si="1631"/>
        <v>5202</v>
      </c>
      <c r="BJ5202" s="17">
        <f t="shared" si="1629"/>
        <v>5202</v>
      </c>
      <c r="BK5202" s="150">
        <f t="shared" si="1630"/>
        <v>34223</v>
      </c>
      <c r="BL5202" s="50" t="e">
        <f t="shared" ca="1" si="1624"/>
        <v>#NAME?</v>
      </c>
      <c r="BM5202" s="50" t="e">
        <f t="shared" ca="1" si="1625"/>
        <v>#NAME?</v>
      </c>
      <c r="BN5202" s="50" t="e">
        <f t="shared" ca="1" si="1626"/>
        <v>#NAME?</v>
      </c>
    </row>
    <row r="5203" spans="1:66" x14ac:dyDescent="0.35">
      <c r="A5203" s="48">
        <v>34224</v>
      </c>
      <c r="B5203" s="17">
        <v>1993</v>
      </c>
      <c r="C5203" s="17">
        <v>9</v>
      </c>
      <c r="D5203" s="17">
        <v>255</v>
      </c>
      <c r="E5203" s="17">
        <v>12</v>
      </c>
      <c r="F5203" s="17">
        <v>1</v>
      </c>
      <c r="G5203" s="50">
        <v>2.4</v>
      </c>
      <c r="H5203" s="32">
        <v>2.4927401252910011</v>
      </c>
      <c r="I5203" s="50">
        <v>37.833333333333336</v>
      </c>
      <c r="J5203" s="13">
        <v>0.9</v>
      </c>
      <c r="K5203" s="13">
        <f t="shared" si="1612"/>
        <v>0.9</v>
      </c>
      <c r="L5203" s="13">
        <f t="shared" si="1613"/>
        <v>0</v>
      </c>
      <c r="M5203" s="13" t="e">
        <f ca="1">CalcTable[[#This Row],[IWC]]-AE5202</f>
        <v>#NAME?</v>
      </c>
      <c r="N5203" s="13" t="e">
        <f ca="1">IF(CalcTable[[#This Row],[Day of Year]]&lt;123,FCAP,AE5202)</f>
        <v>#NAME?</v>
      </c>
      <c r="O5203" s="17" t="e">
        <f ca="1">IF(IRR_DRIP,5,COUNTIF('IDET Wind Values'!C5187:G5187,"&lt;="&amp;IRR_MAXWIND))</f>
        <v>#NAME?</v>
      </c>
      <c r="P5203" s="13" t="e">
        <f ca="1">CalcTable[[#This Row],[ET_o]]*KL</f>
        <v>#NAME?</v>
      </c>
      <c r="Q5203" s="13" t="e">
        <f ca="1">IF(WILTPT&lt;=0,1,MAX(0,MIN(1,(CalcTable[[#This Row],[IWC]]-WILTPT)/(MAD-WILTPT))))</f>
        <v>#NAME?</v>
      </c>
      <c r="R5203" s="13" t="e">
        <f ca="1">CalcTable[[#This Row],[ETMult]]*CalcTable[[#This Row],[ETb]]</f>
        <v>#NAME?</v>
      </c>
      <c r="S5203" s="13" t="b">
        <f>INDEX(IRR_LIST,CalcTable[[#This Row],[Day of Week]]+1)</f>
        <v>1</v>
      </c>
      <c r="T5203" s="13">
        <f t="shared" ca="1" si="1614"/>
        <v>4.4000000000000004</v>
      </c>
      <c r="U5203" s="13" t="b">
        <f ca="1">IF(CalcTable[[#This Row],[IrrPrecip]]&gt;=IC_MM,FALSE,TRUE)</f>
        <v>1</v>
      </c>
      <c r="V5203" s="13" t="b">
        <f t="shared" si="1615"/>
        <v>0</v>
      </c>
      <c r="W5203" s="13" t="e">
        <f ca="1">IF(AND(IRR_DRIP=FALSE,CalcTable[[#This Row],[IrrHours]]&lt;=0),FALSE,TRUE)</f>
        <v>#NAME?</v>
      </c>
      <c r="X5203" s="13" t="e">
        <f ca="1">AND(CalcTable[[#This Row],[IrrDay]],CalcTable[[#This Row],[IrrRain]],CalcTable[[#This Row],[IrrWarm]],CalcTable[[#This Row],[IrrWindy]])</f>
        <v>#NAME?</v>
      </c>
      <c r="Y5203" s="13" t="e">
        <f t="shared" ca="1" si="1616"/>
        <v>#NAME?</v>
      </c>
      <c r="Z5203" s="13" t="e">
        <f ca="1">CalcTable[[#This Row],[IrrHours]]/5</f>
        <v>#NAME?</v>
      </c>
      <c r="AA5203" s="13" t="e">
        <f ca="1">IF(CalcTable[[#This Row],[IrrFlag]]=FALSE,0,MAX(0,CalcTable[[#This Row],[VolRednWind]]*(FCAP*IRR_TARGET-CalcTable[[#This Row],[IWC]])))</f>
        <v>#NAME?</v>
      </c>
      <c r="AB5203" s="13" t="e">
        <f ca="1">CalcTable[[#This Row],[IWC]]+CalcTable[[#This Row],[Eff Precip]]+CalcTable[[#This Row],[IrrAmt]]-CalcTable[[#This Row],[AET]]</f>
        <v>#NAME?</v>
      </c>
      <c r="AC5203" s="13" t="e">
        <f ca="1">IF(CalcTable[[#This Row],[PWC]]&gt;FCAP,MIN(24*PERC,MIN(SAT,CalcTable[[#This Row],[PWC]])-FCAP),0)</f>
        <v>#NAME?</v>
      </c>
      <c r="AD5203" s="13" t="e">
        <f ca="1">IF(CalcTable[[#This Row],[PWC]]&gt;SAT,CalcTable[[#This Row],[PWC]]-SAT,0)</f>
        <v>#NAME?</v>
      </c>
      <c r="AE5203" s="13" t="e">
        <f ca="1">CalcTable[[#This Row],[PWC]]-CalcTable[[#This Row],[PercAmt]]-CalcTable[[#This Row],[Runoff]]</f>
        <v>#NAME?</v>
      </c>
      <c r="AF5203" s="13" t="e">
        <f ca="1">CalcTable[[#This Row],[IrrAmt]]/1000*CUR_IRR_AREA*10000/IRR_EFF</f>
        <v>#NAME?</v>
      </c>
      <c r="AG5203" s="147"/>
      <c r="AH5203" s="13"/>
      <c r="AI5203" s="50">
        <v>0</v>
      </c>
      <c r="AJ5203" s="50">
        <v>0</v>
      </c>
      <c r="AK5203" s="50">
        <v>0</v>
      </c>
      <c r="AL5203" s="50">
        <v>0</v>
      </c>
      <c r="AM5203" s="50"/>
      <c r="AN5203" s="50"/>
      <c r="AO5203" s="50"/>
      <c r="AP5203" s="50"/>
      <c r="AQ5203" s="50"/>
      <c r="AR5203" s="50"/>
      <c r="AS5203" s="50"/>
      <c r="AT5203" s="50"/>
      <c r="AU5203" s="50"/>
      <c r="AV5203" s="50"/>
      <c r="AW5203" s="50"/>
      <c r="AX5203" s="50">
        <f t="shared" si="1627"/>
        <v>0</v>
      </c>
      <c r="AY5203" s="50"/>
      <c r="AZ5203" s="50">
        <f t="shared" si="1617"/>
        <v>0</v>
      </c>
      <c r="BA5203" s="50">
        <f t="shared" si="1618"/>
        <v>0</v>
      </c>
      <c r="BB5203" s="50">
        <f t="shared" si="1619"/>
        <v>0</v>
      </c>
      <c r="BC5203" s="17">
        <f t="shared" si="1620"/>
        <v>19939</v>
      </c>
      <c r="BD5203" s="50">
        <f t="shared" si="1621"/>
        <v>0</v>
      </c>
      <c r="BE5203" s="50">
        <f t="shared" si="1622"/>
        <v>0</v>
      </c>
      <c r="BF5203" s="50">
        <f t="shared" si="1628"/>
        <v>0</v>
      </c>
      <c r="BG5203" s="50"/>
      <c r="BH5203" s="17">
        <f t="shared" si="1623"/>
        <v>0</v>
      </c>
      <c r="BI5203" s="17">
        <f t="shared" si="1631"/>
        <v>5203</v>
      </c>
      <c r="BJ5203" s="17">
        <f t="shared" si="1629"/>
        <v>5203</v>
      </c>
      <c r="BK5203" s="150">
        <f t="shared" si="1630"/>
        <v>34224</v>
      </c>
      <c r="BL5203" s="50" t="e">
        <f t="shared" ca="1" si="1624"/>
        <v>#NAME?</v>
      </c>
      <c r="BM5203" s="50" t="e">
        <f t="shared" ca="1" si="1625"/>
        <v>#NAME?</v>
      </c>
      <c r="BN5203" s="50" t="e">
        <f t="shared" ca="1" si="1626"/>
        <v>#NAME?</v>
      </c>
    </row>
    <row r="5204" spans="1:66" x14ac:dyDescent="0.35">
      <c r="A5204" s="48">
        <v>34225</v>
      </c>
      <c r="B5204" s="17">
        <v>1993</v>
      </c>
      <c r="C5204" s="17">
        <v>9</v>
      </c>
      <c r="D5204" s="17">
        <v>256</v>
      </c>
      <c r="E5204" s="17">
        <v>13</v>
      </c>
      <c r="F5204" s="17">
        <v>2</v>
      </c>
      <c r="G5204" s="50">
        <v>-1.3</v>
      </c>
      <c r="H5204" s="32">
        <v>2.2622915520498972</v>
      </c>
      <c r="I5204" s="50">
        <v>7.333333333333333</v>
      </c>
      <c r="J5204" s="13">
        <v>0</v>
      </c>
      <c r="K5204" s="13">
        <f t="shared" ref="K5204:K5267" si="1632">J5204*PRECIP_ADJUST</f>
        <v>0</v>
      </c>
      <c r="L5204" s="13">
        <f t="shared" ref="L5204:L5267" si="1633">IF(K5204&gt;=EFF_PRECIP,EFF_MULT*(K5204-EFF_PRECIP),0)</f>
        <v>0</v>
      </c>
      <c r="M5204" s="13" t="e">
        <f ca="1">CalcTable[[#This Row],[IWC]]-AE5203</f>
        <v>#NAME?</v>
      </c>
      <c r="N5204" s="13" t="e">
        <f ca="1">IF(CalcTable[[#This Row],[Day of Year]]&lt;123,FCAP,AE5203)</f>
        <v>#NAME?</v>
      </c>
      <c r="O5204" s="17" t="e">
        <f ca="1">IF(IRR_DRIP,5,COUNTIF('IDET Wind Values'!C5188:G5188,"&lt;="&amp;IRR_MAXWIND))</f>
        <v>#NAME?</v>
      </c>
      <c r="P5204" s="13" t="e">
        <f ca="1">CalcTable[[#This Row],[ET_o]]*KL</f>
        <v>#NAME?</v>
      </c>
      <c r="Q5204" s="13" t="e">
        <f ca="1">IF(WILTPT&lt;=0,1,MAX(0,MIN(1,(CalcTable[[#This Row],[IWC]]-WILTPT)/(MAD-WILTPT))))</f>
        <v>#NAME?</v>
      </c>
      <c r="R5204" s="13" t="e">
        <f ca="1">CalcTable[[#This Row],[ETMult]]*CalcTable[[#This Row],[ETb]]</f>
        <v>#NAME?</v>
      </c>
      <c r="S5204" s="13" t="b">
        <f>INDEX(IRR_LIST,CalcTable[[#This Row],[Day of Week]]+1)</f>
        <v>0</v>
      </c>
      <c r="T5204" s="13">
        <f t="shared" ref="T5204:T5267" ca="1" si="1634">SUM(OFFSET(K5204,-IC_DAYS,0,IC_DAYS,1))</f>
        <v>5.3000000000000007</v>
      </c>
      <c r="U5204" s="13" t="b">
        <f ca="1">IF(CalcTable[[#This Row],[IrrPrecip]]&gt;=IC_MM,FALSE,TRUE)</f>
        <v>1</v>
      </c>
      <c r="V5204" s="13" t="b">
        <f t="shared" ref="V5204:V5267" si="1635">IF(G5205&lt;IRR_TEMP,FALSE,TRUE)</f>
        <v>1</v>
      </c>
      <c r="W5204" s="13" t="e">
        <f ca="1">IF(AND(IRR_DRIP=FALSE,CalcTable[[#This Row],[IrrHours]]&lt;=0),FALSE,TRUE)</f>
        <v>#NAME?</v>
      </c>
      <c r="X5204" s="13" t="e">
        <f ca="1">AND(CalcTable[[#This Row],[IrrDay]],CalcTable[[#This Row],[IrrRain]],CalcTable[[#This Row],[IrrWarm]],CalcTable[[#This Row],[IrrWindy]])</f>
        <v>#NAME?</v>
      </c>
      <c r="Y5204" s="13" t="e">
        <f t="shared" ref="Y5204:Y5267" ca="1" si="1636">IF(AA5203&lt;=0,FALSE,TRUE)</f>
        <v>#NAME?</v>
      </c>
      <c r="Z5204" s="13" t="e">
        <f ca="1">CalcTable[[#This Row],[IrrHours]]/5</f>
        <v>#NAME?</v>
      </c>
      <c r="AA5204" s="13" t="e">
        <f ca="1">IF(CalcTable[[#This Row],[IrrFlag]]=FALSE,0,MAX(0,CalcTable[[#This Row],[VolRednWind]]*(FCAP*IRR_TARGET-CalcTable[[#This Row],[IWC]])))</f>
        <v>#NAME?</v>
      </c>
      <c r="AB5204" s="13" t="e">
        <f ca="1">CalcTable[[#This Row],[IWC]]+CalcTable[[#This Row],[Eff Precip]]+CalcTable[[#This Row],[IrrAmt]]-CalcTable[[#This Row],[AET]]</f>
        <v>#NAME?</v>
      </c>
      <c r="AC5204" s="13" t="e">
        <f ca="1">IF(CalcTable[[#This Row],[PWC]]&gt;FCAP,MIN(24*PERC,MIN(SAT,CalcTable[[#This Row],[PWC]])-FCAP),0)</f>
        <v>#NAME?</v>
      </c>
      <c r="AD5204" s="13" t="e">
        <f ca="1">IF(CalcTable[[#This Row],[PWC]]&gt;SAT,CalcTable[[#This Row],[PWC]]-SAT,0)</f>
        <v>#NAME?</v>
      </c>
      <c r="AE5204" s="13" t="e">
        <f ca="1">CalcTable[[#This Row],[PWC]]-CalcTable[[#This Row],[PercAmt]]-CalcTable[[#This Row],[Runoff]]</f>
        <v>#NAME?</v>
      </c>
      <c r="AF5204" s="13" t="e">
        <f ca="1">CalcTable[[#This Row],[IrrAmt]]/1000*CUR_IRR_AREA*10000/IRR_EFF</f>
        <v>#NAME?</v>
      </c>
      <c r="AG5204" s="147"/>
      <c r="AH5204" s="13"/>
      <c r="AI5204" s="50">
        <v>0</v>
      </c>
      <c r="AJ5204" s="50">
        <v>0</v>
      </c>
      <c r="AK5204" s="50">
        <v>11.108185422230243</v>
      </c>
      <c r="AL5204" s="50">
        <v>5.3112350732142879</v>
      </c>
      <c r="AM5204" s="50"/>
      <c r="AN5204" s="50"/>
      <c r="AO5204" s="50"/>
      <c r="AP5204" s="50"/>
      <c r="AQ5204" s="50"/>
      <c r="AR5204" s="50"/>
      <c r="AS5204" s="50"/>
      <c r="AT5204" s="50"/>
      <c r="AU5204" s="50"/>
      <c r="AV5204" s="50"/>
      <c r="AW5204" s="50"/>
      <c r="AX5204" s="50">
        <f t="shared" si="1627"/>
        <v>16.41942049544453</v>
      </c>
      <c r="AY5204" s="50"/>
      <c r="AZ5204" s="50">
        <f t="shared" ref="AZ5204:AZ5267" si="1637">SUMPRODUCT(AI5204:AW5204,CONVERSION)</f>
        <v>318.71628167366271</v>
      </c>
      <c r="BA5204" s="50">
        <f t="shared" ref="BA5204:BA5267" si="1638">SUMPRODUCT($AI5204:$AW5204,CONVERSION,APP_DEMAND)</f>
        <v>490.72189400548064</v>
      </c>
      <c r="BB5204" s="50">
        <f t="shared" ref="BB5204:BB5267" si="1639">SUMPRODUCT($AI5204:$AW5204,CONVERSION,PUMP_DEMAND)</f>
        <v>505.89885979946462</v>
      </c>
      <c r="BC5204" s="17">
        <f t="shared" ref="BC5204:BC5267" si="1640">B5204*10+C5204</f>
        <v>19939</v>
      </c>
      <c r="BD5204" s="50">
        <f t="shared" ref="BD5204:BD5267" si="1641">INDEX(AI5204:AX5204,PLOT_AREA)</f>
        <v>16.41942049544453</v>
      </c>
      <c r="BE5204" s="50">
        <f t="shared" ref="BE5204:BE5267" si="1642">IF(PLOT_AREA&lt;=AREA_COUNT,INDEX(AI5204:AW5204,PLOT_AREA)*INDEX(CONVERSION,PLOT_AREA),AZ5204)</f>
        <v>318.71628167366271</v>
      </c>
      <c r="BF5204" s="50">
        <f t="shared" si="1628"/>
        <v>521.31837580274043</v>
      </c>
      <c r="BG5204" s="50"/>
      <c r="BH5204" s="17">
        <f t="shared" ref="BH5204:BH5267" si="1643">IF(BC5204&lt;PLOT_FROM,-1,IF(BC5204&gt;PLOT_TO,1,0))</f>
        <v>0</v>
      </c>
      <c r="BI5204" s="17">
        <f t="shared" si="1631"/>
        <v>5204</v>
      </c>
      <c r="BJ5204" s="17">
        <f t="shared" si="1629"/>
        <v>5204</v>
      </c>
      <c r="BK5204" s="150">
        <f t="shared" si="1630"/>
        <v>34225</v>
      </c>
      <c r="BL5204" s="50" t="e">
        <f t="shared" ref="BL5204:BL5267" ca="1" si="1644">WILTPT</f>
        <v>#NAME?</v>
      </c>
      <c r="BM5204" s="50" t="e">
        <f t="shared" ref="BM5204:BM5267" ca="1" si="1645">SAT</f>
        <v>#NAME?</v>
      </c>
      <c r="BN5204" s="50" t="e">
        <f t="shared" ref="BN5204:BN5267" ca="1" si="1646">FCAP</f>
        <v>#NAME?</v>
      </c>
    </row>
    <row r="5205" spans="1:66" x14ac:dyDescent="0.35">
      <c r="A5205" s="48">
        <v>34226</v>
      </c>
      <c r="B5205" s="17">
        <v>1993</v>
      </c>
      <c r="C5205" s="17">
        <v>9</v>
      </c>
      <c r="D5205" s="17">
        <v>257</v>
      </c>
      <c r="E5205" s="17">
        <v>14</v>
      </c>
      <c r="F5205" s="17">
        <v>3</v>
      </c>
      <c r="G5205" s="50">
        <v>6.7</v>
      </c>
      <c r="H5205" s="32">
        <v>1.6124520581468111</v>
      </c>
      <c r="I5205" s="50">
        <v>5.666666666666667</v>
      </c>
      <c r="J5205" s="13">
        <v>5</v>
      </c>
      <c r="K5205" s="13">
        <f t="shared" si="1632"/>
        <v>5</v>
      </c>
      <c r="L5205" s="13">
        <f t="shared" si="1633"/>
        <v>0</v>
      </c>
      <c r="M5205" s="13" t="e">
        <f ca="1">CalcTable[[#This Row],[IWC]]-AE5204</f>
        <v>#NAME?</v>
      </c>
      <c r="N5205" s="13" t="e">
        <f ca="1">IF(CalcTable[[#This Row],[Day of Year]]&lt;123,FCAP,AE5204)</f>
        <v>#NAME?</v>
      </c>
      <c r="O5205" s="17" t="e">
        <f ca="1">IF(IRR_DRIP,5,COUNTIF('IDET Wind Values'!C5189:G5189,"&lt;="&amp;IRR_MAXWIND))</f>
        <v>#NAME?</v>
      </c>
      <c r="P5205" s="13" t="e">
        <f ca="1">CalcTable[[#This Row],[ET_o]]*KL</f>
        <v>#NAME?</v>
      </c>
      <c r="Q5205" s="13" t="e">
        <f ca="1">IF(WILTPT&lt;=0,1,MAX(0,MIN(1,(CalcTable[[#This Row],[IWC]]-WILTPT)/(MAD-WILTPT))))</f>
        <v>#NAME?</v>
      </c>
      <c r="R5205" s="13" t="e">
        <f ca="1">CalcTable[[#This Row],[ETMult]]*CalcTable[[#This Row],[ETb]]</f>
        <v>#NAME?</v>
      </c>
      <c r="S5205" s="13" t="b">
        <f>INDEX(IRR_LIST,CalcTable[[#This Row],[Day of Week]]+1)</f>
        <v>1</v>
      </c>
      <c r="T5205" s="13">
        <f t="shared" ca="1" si="1634"/>
        <v>0.9</v>
      </c>
      <c r="U5205" s="13" t="b">
        <f ca="1">IF(CalcTable[[#This Row],[IrrPrecip]]&gt;=IC_MM,FALSE,TRUE)</f>
        <v>1</v>
      </c>
      <c r="V5205" s="13" t="b">
        <f t="shared" si="1635"/>
        <v>1</v>
      </c>
      <c r="W5205" s="13" t="e">
        <f ca="1">IF(AND(IRR_DRIP=FALSE,CalcTable[[#This Row],[IrrHours]]&lt;=0),FALSE,TRUE)</f>
        <v>#NAME?</v>
      </c>
      <c r="X5205" s="13" t="e">
        <f ca="1">AND(CalcTable[[#This Row],[IrrDay]],CalcTable[[#This Row],[IrrRain]],CalcTable[[#This Row],[IrrWarm]],CalcTable[[#This Row],[IrrWindy]])</f>
        <v>#NAME?</v>
      </c>
      <c r="Y5205" s="13" t="e">
        <f t="shared" ca="1" si="1636"/>
        <v>#NAME?</v>
      </c>
      <c r="Z5205" s="13" t="e">
        <f ca="1">CalcTable[[#This Row],[IrrHours]]/5</f>
        <v>#NAME?</v>
      </c>
      <c r="AA5205" s="13" t="e">
        <f ca="1">IF(CalcTable[[#This Row],[IrrFlag]]=FALSE,0,MAX(0,CalcTable[[#This Row],[VolRednWind]]*(FCAP*IRR_TARGET-CalcTable[[#This Row],[IWC]])))</f>
        <v>#NAME?</v>
      </c>
      <c r="AB5205" s="13" t="e">
        <f ca="1">CalcTable[[#This Row],[IWC]]+CalcTable[[#This Row],[Eff Precip]]+CalcTable[[#This Row],[IrrAmt]]-CalcTable[[#This Row],[AET]]</f>
        <v>#NAME?</v>
      </c>
      <c r="AC5205" s="13" t="e">
        <f ca="1">IF(CalcTable[[#This Row],[PWC]]&gt;FCAP,MIN(24*PERC,MIN(SAT,CalcTable[[#This Row],[PWC]])-FCAP),0)</f>
        <v>#NAME?</v>
      </c>
      <c r="AD5205" s="13" t="e">
        <f ca="1">IF(CalcTable[[#This Row],[PWC]]&gt;SAT,CalcTable[[#This Row],[PWC]]-SAT,0)</f>
        <v>#NAME?</v>
      </c>
      <c r="AE5205" s="13" t="e">
        <f ca="1">CalcTable[[#This Row],[PWC]]-CalcTable[[#This Row],[PercAmt]]-CalcTable[[#This Row],[Runoff]]</f>
        <v>#NAME?</v>
      </c>
      <c r="AF5205" s="13" t="e">
        <f ca="1">CalcTable[[#This Row],[IrrAmt]]/1000*CUR_IRR_AREA*10000/IRR_EFF</f>
        <v>#NAME?</v>
      </c>
      <c r="AG5205" s="147"/>
      <c r="AH5205" s="13"/>
      <c r="AI5205" s="50">
        <v>0</v>
      </c>
      <c r="AJ5205" s="50">
        <v>0</v>
      </c>
      <c r="AK5205" s="50">
        <v>0</v>
      </c>
      <c r="AL5205" s="50">
        <v>0</v>
      </c>
      <c r="AM5205" s="50"/>
      <c r="AN5205" s="50"/>
      <c r="AO5205" s="50"/>
      <c r="AP5205" s="50"/>
      <c r="AQ5205" s="50"/>
      <c r="AR5205" s="50"/>
      <c r="AS5205" s="50"/>
      <c r="AT5205" s="50"/>
      <c r="AU5205" s="50"/>
      <c r="AV5205" s="50"/>
      <c r="AW5205" s="50"/>
      <c r="AX5205" s="50">
        <f t="shared" ref="AX5205:AX5268" si="1647">SUM(AI5205:AW5205)</f>
        <v>0</v>
      </c>
      <c r="AY5205" s="50"/>
      <c r="AZ5205" s="50">
        <f t="shared" si="1637"/>
        <v>0</v>
      </c>
      <c r="BA5205" s="50">
        <f t="shared" si="1638"/>
        <v>0</v>
      </c>
      <c r="BB5205" s="50">
        <f t="shared" si="1639"/>
        <v>0</v>
      </c>
      <c r="BC5205" s="17">
        <f t="shared" si="1640"/>
        <v>19939</v>
      </c>
      <c r="BD5205" s="50">
        <f t="shared" si="1641"/>
        <v>0</v>
      </c>
      <c r="BE5205" s="50">
        <f t="shared" si="1642"/>
        <v>0</v>
      </c>
      <c r="BF5205" s="50">
        <f t="shared" ref="BF5205:BF5268" si="1648">BE5205*BF$17</f>
        <v>0</v>
      </c>
      <c r="BG5205" s="50"/>
      <c r="BH5205" s="17">
        <f t="shared" si="1643"/>
        <v>0</v>
      </c>
      <c r="BI5205" s="17">
        <f t="shared" si="1631"/>
        <v>5205</v>
      </c>
      <c r="BJ5205" s="17">
        <f t="shared" ref="BJ5205:BJ5268" si="1649">IF(BH5205=0,BI5205,"")</f>
        <v>5205</v>
      </c>
      <c r="BK5205" s="150">
        <f t="shared" ref="BK5205:BK5268" si="1650">A5205</f>
        <v>34226</v>
      </c>
      <c r="BL5205" s="50" t="e">
        <f t="shared" ca="1" si="1644"/>
        <v>#NAME?</v>
      </c>
      <c r="BM5205" s="50" t="e">
        <f t="shared" ca="1" si="1645"/>
        <v>#NAME?</v>
      </c>
      <c r="BN5205" s="50" t="e">
        <f t="shared" ca="1" si="1646"/>
        <v>#NAME?</v>
      </c>
    </row>
    <row r="5206" spans="1:66" x14ac:dyDescent="0.35">
      <c r="A5206" s="48">
        <v>34227</v>
      </c>
      <c r="B5206" s="17">
        <v>1993</v>
      </c>
      <c r="C5206" s="17">
        <v>9</v>
      </c>
      <c r="D5206" s="17">
        <v>258</v>
      </c>
      <c r="E5206" s="17">
        <v>15</v>
      </c>
      <c r="F5206" s="17">
        <v>4</v>
      </c>
      <c r="G5206" s="50">
        <v>3.6</v>
      </c>
      <c r="H5206" s="32">
        <v>2.1601893856110417</v>
      </c>
      <c r="I5206" s="50">
        <v>25.666666666666668</v>
      </c>
      <c r="J5206" s="13">
        <v>1.9</v>
      </c>
      <c r="K5206" s="13">
        <f t="shared" si="1632"/>
        <v>1.9</v>
      </c>
      <c r="L5206" s="13">
        <f t="shared" si="1633"/>
        <v>0</v>
      </c>
      <c r="M5206" s="13" t="e">
        <f ca="1">CalcTable[[#This Row],[IWC]]-AE5205</f>
        <v>#NAME?</v>
      </c>
      <c r="N5206" s="13" t="e">
        <f ca="1">IF(CalcTable[[#This Row],[Day of Year]]&lt;123,FCAP,AE5205)</f>
        <v>#NAME?</v>
      </c>
      <c r="O5206" s="17" t="e">
        <f ca="1">IF(IRR_DRIP,5,COUNTIF('IDET Wind Values'!C5190:G5190,"&lt;="&amp;IRR_MAXWIND))</f>
        <v>#NAME?</v>
      </c>
      <c r="P5206" s="13" t="e">
        <f ca="1">CalcTable[[#This Row],[ET_o]]*KL</f>
        <v>#NAME?</v>
      </c>
      <c r="Q5206" s="13" t="e">
        <f ca="1">IF(WILTPT&lt;=0,1,MAX(0,MIN(1,(CalcTable[[#This Row],[IWC]]-WILTPT)/(MAD-WILTPT))))</f>
        <v>#NAME?</v>
      </c>
      <c r="R5206" s="13" t="e">
        <f ca="1">CalcTable[[#This Row],[ETMult]]*CalcTable[[#This Row],[ETb]]</f>
        <v>#NAME?</v>
      </c>
      <c r="S5206" s="13" t="b">
        <f>INDEX(IRR_LIST,CalcTable[[#This Row],[Day of Week]]+1)</f>
        <v>0</v>
      </c>
      <c r="T5206" s="13">
        <f t="shared" ca="1" si="1634"/>
        <v>5</v>
      </c>
      <c r="U5206" s="13" t="b">
        <f ca="1">IF(CalcTable[[#This Row],[IrrPrecip]]&gt;=IC_MM,FALSE,TRUE)</f>
        <v>1</v>
      </c>
      <c r="V5206" s="13" t="b">
        <f t="shared" si="1635"/>
        <v>0</v>
      </c>
      <c r="W5206" s="13" t="e">
        <f ca="1">IF(AND(IRR_DRIP=FALSE,CalcTable[[#This Row],[IrrHours]]&lt;=0),FALSE,TRUE)</f>
        <v>#NAME?</v>
      </c>
      <c r="X5206" s="13" t="e">
        <f ca="1">AND(CalcTable[[#This Row],[IrrDay]],CalcTable[[#This Row],[IrrRain]],CalcTable[[#This Row],[IrrWarm]],CalcTable[[#This Row],[IrrWindy]])</f>
        <v>#NAME?</v>
      </c>
      <c r="Y5206" s="13" t="e">
        <f t="shared" ca="1" si="1636"/>
        <v>#NAME?</v>
      </c>
      <c r="Z5206" s="13" t="e">
        <f ca="1">CalcTable[[#This Row],[IrrHours]]/5</f>
        <v>#NAME?</v>
      </c>
      <c r="AA5206" s="13" t="e">
        <f ca="1">IF(CalcTable[[#This Row],[IrrFlag]]=FALSE,0,MAX(0,CalcTable[[#This Row],[VolRednWind]]*(FCAP*IRR_TARGET-CalcTable[[#This Row],[IWC]])))</f>
        <v>#NAME?</v>
      </c>
      <c r="AB5206" s="13" t="e">
        <f ca="1">CalcTable[[#This Row],[IWC]]+CalcTable[[#This Row],[Eff Precip]]+CalcTable[[#This Row],[IrrAmt]]-CalcTable[[#This Row],[AET]]</f>
        <v>#NAME?</v>
      </c>
      <c r="AC5206" s="13" t="e">
        <f ca="1">IF(CalcTable[[#This Row],[PWC]]&gt;FCAP,MIN(24*PERC,MIN(SAT,CalcTable[[#This Row],[PWC]])-FCAP),0)</f>
        <v>#NAME?</v>
      </c>
      <c r="AD5206" s="13" t="e">
        <f ca="1">IF(CalcTable[[#This Row],[PWC]]&gt;SAT,CalcTable[[#This Row],[PWC]]-SAT,0)</f>
        <v>#NAME?</v>
      </c>
      <c r="AE5206" s="13" t="e">
        <f ca="1">CalcTable[[#This Row],[PWC]]-CalcTable[[#This Row],[PercAmt]]-CalcTable[[#This Row],[Runoff]]</f>
        <v>#NAME?</v>
      </c>
      <c r="AF5206" s="13" t="e">
        <f ca="1">CalcTable[[#This Row],[IrrAmt]]/1000*CUR_IRR_AREA*10000/IRR_EFF</f>
        <v>#NAME?</v>
      </c>
      <c r="AG5206" s="147"/>
      <c r="AH5206" s="13"/>
      <c r="AI5206" s="50">
        <v>0</v>
      </c>
      <c r="AJ5206" s="50">
        <v>0</v>
      </c>
      <c r="AK5206" s="50">
        <v>0</v>
      </c>
      <c r="AL5206" s="50">
        <v>0</v>
      </c>
      <c r="AM5206" s="50"/>
      <c r="AN5206" s="50"/>
      <c r="AO5206" s="50"/>
      <c r="AP5206" s="50"/>
      <c r="AQ5206" s="50"/>
      <c r="AR5206" s="50"/>
      <c r="AS5206" s="50"/>
      <c r="AT5206" s="50"/>
      <c r="AU5206" s="50"/>
      <c r="AV5206" s="50"/>
      <c r="AW5206" s="50"/>
      <c r="AX5206" s="50">
        <f t="shared" si="1647"/>
        <v>0</v>
      </c>
      <c r="AY5206" s="50"/>
      <c r="AZ5206" s="50">
        <f t="shared" si="1637"/>
        <v>0</v>
      </c>
      <c r="BA5206" s="50">
        <f t="shared" si="1638"/>
        <v>0</v>
      </c>
      <c r="BB5206" s="50">
        <f t="shared" si="1639"/>
        <v>0</v>
      </c>
      <c r="BC5206" s="17">
        <f t="shared" si="1640"/>
        <v>19939</v>
      </c>
      <c r="BD5206" s="50">
        <f t="shared" si="1641"/>
        <v>0</v>
      </c>
      <c r="BE5206" s="50">
        <f t="shared" si="1642"/>
        <v>0</v>
      </c>
      <c r="BF5206" s="50">
        <f t="shared" si="1648"/>
        <v>0</v>
      </c>
      <c r="BG5206" s="50"/>
      <c r="BH5206" s="17">
        <f t="shared" si="1643"/>
        <v>0</v>
      </c>
      <c r="BI5206" s="17">
        <f t="shared" ref="BI5206:BI5269" si="1651">BI5205+1</f>
        <v>5206</v>
      </c>
      <c r="BJ5206" s="17">
        <f t="shared" si="1649"/>
        <v>5206</v>
      </c>
      <c r="BK5206" s="150">
        <f t="shared" si="1650"/>
        <v>34227</v>
      </c>
      <c r="BL5206" s="50" t="e">
        <f t="shared" ca="1" si="1644"/>
        <v>#NAME?</v>
      </c>
      <c r="BM5206" s="50" t="e">
        <f t="shared" ca="1" si="1645"/>
        <v>#NAME?</v>
      </c>
      <c r="BN5206" s="50" t="e">
        <f t="shared" ca="1" si="1646"/>
        <v>#NAME?</v>
      </c>
    </row>
    <row r="5207" spans="1:66" x14ac:dyDescent="0.35">
      <c r="A5207" s="48">
        <v>34228</v>
      </c>
      <c r="B5207" s="17">
        <v>1993</v>
      </c>
      <c r="C5207" s="17">
        <v>9</v>
      </c>
      <c r="D5207" s="17">
        <v>259</v>
      </c>
      <c r="E5207" s="17">
        <v>16</v>
      </c>
      <c r="F5207" s="17">
        <v>5</v>
      </c>
      <c r="G5207" s="50">
        <v>-1.6</v>
      </c>
      <c r="H5207" s="32">
        <v>2.0334400612545345</v>
      </c>
      <c r="I5207" s="50">
        <v>3</v>
      </c>
      <c r="J5207" s="13">
        <v>0</v>
      </c>
      <c r="K5207" s="13">
        <f t="shared" si="1632"/>
        <v>0</v>
      </c>
      <c r="L5207" s="13">
        <f t="shared" si="1633"/>
        <v>0</v>
      </c>
      <c r="M5207" s="13" t="e">
        <f ca="1">CalcTable[[#This Row],[IWC]]-AE5206</f>
        <v>#NAME?</v>
      </c>
      <c r="N5207" s="13" t="e">
        <f ca="1">IF(CalcTable[[#This Row],[Day of Year]]&lt;123,FCAP,AE5206)</f>
        <v>#NAME?</v>
      </c>
      <c r="O5207" s="17" t="e">
        <f ca="1">IF(IRR_DRIP,5,COUNTIF('IDET Wind Values'!C5191:G5191,"&lt;="&amp;IRR_MAXWIND))</f>
        <v>#NAME?</v>
      </c>
      <c r="P5207" s="13" t="e">
        <f ca="1">CalcTable[[#This Row],[ET_o]]*KL</f>
        <v>#NAME?</v>
      </c>
      <c r="Q5207" s="13" t="e">
        <f ca="1">IF(WILTPT&lt;=0,1,MAX(0,MIN(1,(CalcTable[[#This Row],[IWC]]-WILTPT)/(MAD-WILTPT))))</f>
        <v>#NAME?</v>
      </c>
      <c r="R5207" s="13" t="e">
        <f ca="1">CalcTable[[#This Row],[ETMult]]*CalcTable[[#This Row],[ETb]]</f>
        <v>#NAME?</v>
      </c>
      <c r="S5207" s="13" t="b">
        <f>INDEX(IRR_LIST,CalcTable[[#This Row],[Day of Week]]+1)</f>
        <v>1</v>
      </c>
      <c r="T5207" s="13">
        <f t="shared" ca="1" si="1634"/>
        <v>6.9</v>
      </c>
      <c r="U5207" s="13" t="b">
        <f ca="1">IF(CalcTable[[#This Row],[IrrPrecip]]&gt;=IC_MM,FALSE,TRUE)</f>
        <v>1</v>
      </c>
      <c r="V5207" s="13" t="b">
        <f t="shared" si="1635"/>
        <v>0</v>
      </c>
      <c r="W5207" s="13" t="e">
        <f ca="1">IF(AND(IRR_DRIP=FALSE,CalcTable[[#This Row],[IrrHours]]&lt;=0),FALSE,TRUE)</f>
        <v>#NAME?</v>
      </c>
      <c r="X5207" s="13" t="e">
        <f ca="1">AND(CalcTable[[#This Row],[IrrDay]],CalcTable[[#This Row],[IrrRain]],CalcTable[[#This Row],[IrrWarm]],CalcTable[[#This Row],[IrrWindy]])</f>
        <v>#NAME?</v>
      </c>
      <c r="Y5207" s="13" t="e">
        <f t="shared" ca="1" si="1636"/>
        <v>#NAME?</v>
      </c>
      <c r="Z5207" s="13" t="e">
        <f ca="1">CalcTable[[#This Row],[IrrHours]]/5</f>
        <v>#NAME?</v>
      </c>
      <c r="AA5207" s="13" t="e">
        <f ca="1">IF(CalcTable[[#This Row],[IrrFlag]]=FALSE,0,MAX(0,CalcTable[[#This Row],[VolRednWind]]*(FCAP*IRR_TARGET-CalcTable[[#This Row],[IWC]])))</f>
        <v>#NAME?</v>
      </c>
      <c r="AB5207" s="13" t="e">
        <f ca="1">CalcTable[[#This Row],[IWC]]+CalcTable[[#This Row],[Eff Precip]]+CalcTable[[#This Row],[IrrAmt]]-CalcTable[[#This Row],[AET]]</f>
        <v>#NAME?</v>
      </c>
      <c r="AC5207" s="13" t="e">
        <f ca="1">IF(CalcTable[[#This Row],[PWC]]&gt;FCAP,MIN(24*PERC,MIN(SAT,CalcTable[[#This Row],[PWC]])-FCAP),0)</f>
        <v>#NAME?</v>
      </c>
      <c r="AD5207" s="13" t="e">
        <f ca="1">IF(CalcTable[[#This Row],[PWC]]&gt;SAT,CalcTable[[#This Row],[PWC]]-SAT,0)</f>
        <v>#NAME?</v>
      </c>
      <c r="AE5207" s="13" t="e">
        <f ca="1">CalcTable[[#This Row],[PWC]]-CalcTable[[#This Row],[PercAmt]]-CalcTable[[#This Row],[Runoff]]</f>
        <v>#NAME?</v>
      </c>
      <c r="AF5207" s="13" t="e">
        <f ca="1">CalcTable[[#This Row],[IrrAmt]]/1000*CUR_IRR_AREA*10000/IRR_EFF</f>
        <v>#NAME?</v>
      </c>
      <c r="AG5207" s="147"/>
      <c r="AH5207" s="13"/>
      <c r="AI5207" s="50">
        <v>0</v>
      </c>
      <c r="AJ5207" s="50">
        <v>0</v>
      </c>
      <c r="AK5207" s="50">
        <v>0</v>
      </c>
      <c r="AL5207" s="50">
        <v>0</v>
      </c>
      <c r="AM5207" s="50"/>
      <c r="AN5207" s="50"/>
      <c r="AO5207" s="50"/>
      <c r="AP5207" s="50"/>
      <c r="AQ5207" s="50"/>
      <c r="AR5207" s="50"/>
      <c r="AS5207" s="50"/>
      <c r="AT5207" s="50"/>
      <c r="AU5207" s="50"/>
      <c r="AV5207" s="50"/>
      <c r="AW5207" s="50"/>
      <c r="AX5207" s="50">
        <f t="shared" si="1647"/>
        <v>0</v>
      </c>
      <c r="AY5207" s="50"/>
      <c r="AZ5207" s="50">
        <f t="shared" si="1637"/>
        <v>0</v>
      </c>
      <c r="BA5207" s="50">
        <f t="shared" si="1638"/>
        <v>0</v>
      </c>
      <c r="BB5207" s="50">
        <f t="shared" si="1639"/>
        <v>0</v>
      </c>
      <c r="BC5207" s="17">
        <f t="shared" si="1640"/>
        <v>19939</v>
      </c>
      <c r="BD5207" s="50">
        <f t="shared" si="1641"/>
        <v>0</v>
      </c>
      <c r="BE5207" s="50">
        <f t="shared" si="1642"/>
        <v>0</v>
      </c>
      <c r="BF5207" s="50">
        <f t="shared" si="1648"/>
        <v>0</v>
      </c>
      <c r="BG5207" s="50"/>
      <c r="BH5207" s="17">
        <f t="shared" si="1643"/>
        <v>0</v>
      </c>
      <c r="BI5207" s="17">
        <f t="shared" si="1651"/>
        <v>5207</v>
      </c>
      <c r="BJ5207" s="17">
        <f t="shared" si="1649"/>
        <v>5207</v>
      </c>
      <c r="BK5207" s="150">
        <f t="shared" si="1650"/>
        <v>34228</v>
      </c>
      <c r="BL5207" s="50" t="e">
        <f t="shared" ca="1" si="1644"/>
        <v>#NAME?</v>
      </c>
      <c r="BM5207" s="50" t="e">
        <f t="shared" ca="1" si="1645"/>
        <v>#NAME?</v>
      </c>
      <c r="BN5207" s="50" t="e">
        <f t="shared" ca="1" si="1646"/>
        <v>#NAME?</v>
      </c>
    </row>
    <row r="5208" spans="1:66" x14ac:dyDescent="0.35">
      <c r="A5208" s="48">
        <v>34229</v>
      </c>
      <c r="B5208" s="17">
        <v>1993</v>
      </c>
      <c r="C5208" s="17">
        <v>9</v>
      </c>
      <c r="D5208" s="17">
        <v>260</v>
      </c>
      <c r="E5208" s="17">
        <v>17</v>
      </c>
      <c r="F5208" s="17">
        <v>6</v>
      </c>
      <c r="G5208" s="50">
        <v>-1</v>
      </c>
      <c r="H5208" s="32">
        <v>2.6875470766408442</v>
      </c>
      <c r="I5208" s="50">
        <v>5.333333333333333</v>
      </c>
      <c r="J5208" s="13">
        <v>0</v>
      </c>
      <c r="K5208" s="13">
        <f t="shared" si="1632"/>
        <v>0</v>
      </c>
      <c r="L5208" s="13">
        <f t="shared" si="1633"/>
        <v>0</v>
      </c>
      <c r="M5208" s="13" t="e">
        <f ca="1">CalcTable[[#This Row],[IWC]]-AE5207</f>
        <v>#NAME?</v>
      </c>
      <c r="N5208" s="13" t="e">
        <f ca="1">IF(CalcTable[[#This Row],[Day of Year]]&lt;123,FCAP,AE5207)</f>
        <v>#NAME?</v>
      </c>
      <c r="O5208" s="17" t="e">
        <f ca="1">IF(IRR_DRIP,5,COUNTIF('IDET Wind Values'!C5192:G5192,"&lt;="&amp;IRR_MAXWIND))</f>
        <v>#NAME?</v>
      </c>
      <c r="P5208" s="13" t="e">
        <f ca="1">CalcTable[[#This Row],[ET_o]]*KL</f>
        <v>#NAME?</v>
      </c>
      <c r="Q5208" s="13" t="e">
        <f ca="1">IF(WILTPT&lt;=0,1,MAX(0,MIN(1,(CalcTable[[#This Row],[IWC]]-WILTPT)/(MAD-WILTPT))))</f>
        <v>#NAME?</v>
      </c>
      <c r="R5208" s="13" t="e">
        <f ca="1">CalcTable[[#This Row],[ETMult]]*CalcTable[[#This Row],[ETb]]</f>
        <v>#NAME?</v>
      </c>
      <c r="S5208" s="13" t="b">
        <f>INDEX(IRR_LIST,CalcTable[[#This Row],[Day of Week]]+1)</f>
        <v>0</v>
      </c>
      <c r="T5208" s="13">
        <f t="shared" ca="1" si="1634"/>
        <v>1.9</v>
      </c>
      <c r="U5208" s="13" t="b">
        <f ca="1">IF(CalcTable[[#This Row],[IrrPrecip]]&gt;=IC_MM,FALSE,TRUE)</f>
        <v>1</v>
      </c>
      <c r="V5208" s="13" t="b">
        <f t="shared" si="1635"/>
        <v>0</v>
      </c>
      <c r="W5208" s="13" t="e">
        <f ca="1">IF(AND(IRR_DRIP=FALSE,CalcTable[[#This Row],[IrrHours]]&lt;=0),FALSE,TRUE)</f>
        <v>#NAME?</v>
      </c>
      <c r="X5208" s="13" t="e">
        <f ca="1">AND(CalcTable[[#This Row],[IrrDay]],CalcTable[[#This Row],[IrrRain]],CalcTable[[#This Row],[IrrWarm]],CalcTable[[#This Row],[IrrWindy]])</f>
        <v>#NAME?</v>
      </c>
      <c r="Y5208" s="13" t="e">
        <f t="shared" ca="1" si="1636"/>
        <v>#NAME?</v>
      </c>
      <c r="Z5208" s="13" t="e">
        <f ca="1">CalcTable[[#This Row],[IrrHours]]/5</f>
        <v>#NAME?</v>
      </c>
      <c r="AA5208" s="13" t="e">
        <f ca="1">IF(CalcTable[[#This Row],[IrrFlag]]=FALSE,0,MAX(0,CalcTable[[#This Row],[VolRednWind]]*(FCAP*IRR_TARGET-CalcTable[[#This Row],[IWC]])))</f>
        <v>#NAME?</v>
      </c>
      <c r="AB5208" s="13" t="e">
        <f ca="1">CalcTable[[#This Row],[IWC]]+CalcTable[[#This Row],[Eff Precip]]+CalcTable[[#This Row],[IrrAmt]]-CalcTable[[#This Row],[AET]]</f>
        <v>#NAME?</v>
      </c>
      <c r="AC5208" s="13" t="e">
        <f ca="1">IF(CalcTable[[#This Row],[PWC]]&gt;FCAP,MIN(24*PERC,MIN(SAT,CalcTable[[#This Row],[PWC]])-FCAP),0)</f>
        <v>#NAME?</v>
      </c>
      <c r="AD5208" s="13" t="e">
        <f ca="1">IF(CalcTable[[#This Row],[PWC]]&gt;SAT,CalcTable[[#This Row],[PWC]]-SAT,0)</f>
        <v>#NAME?</v>
      </c>
      <c r="AE5208" s="13" t="e">
        <f ca="1">CalcTable[[#This Row],[PWC]]-CalcTable[[#This Row],[PercAmt]]-CalcTable[[#This Row],[Runoff]]</f>
        <v>#NAME?</v>
      </c>
      <c r="AF5208" s="13" t="e">
        <f ca="1">CalcTable[[#This Row],[IrrAmt]]/1000*CUR_IRR_AREA*10000/IRR_EFF</f>
        <v>#NAME?</v>
      </c>
      <c r="AG5208" s="147"/>
      <c r="AH5208" s="13"/>
      <c r="AI5208" s="50">
        <v>0</v>
      </c>
      <c r="AJ5208" s="50">
        <v>0</v>
      </c>
      <c r="AK5208" s="50">
        <v>0</v>
      </c>
      <c r="AL5208" s="50">
        <v>0</v>
      </c>
      <c r="AM5208" s="50"/>
      <c r="AN5208" s="50"/>
      <c r="AO5208" s="50"/>
      <c r="AP5208" s="50"/>
      <c r="AQ5208" s="50"/>
      <c r="AR5208" s="50"/>
      <c r="AS5208" s="50"/>
      <c r="AT5208" s="50"/>
      <c r="AU5208" s="50"/>
      <c r="AV5208" s="50"/>
      <c r="AW5208" s="50"/>
      <c r="AX5208" s="50">
        <f t="shared" si="1647"/>
        <v>0</v>
      </c>
      <c r="AY5208" s="50"/>
      <c r="AZ5208" s="50">
        <f t="shared" si="1637"/>
        <v>0</v>
      </c>
      <c r="BA5208" s="50">
        <f t="shared" si="1638"/>
        <v>0</v>
      </c>
      <c r="BB5208" s="50">
        <f t="shared" si="1639"/>
        <v>0</v>
      </c>
      <c r="BC5208" s="17">
        <f t="shared" si="1640"/>
        <v>19939</v>
      </c>
      <c r="BD5208" s="50">
        <f t="shared" si="1641"/>
        <v>0</v>
      </c>
      <c r="BE5208" s="50">
        <f t="shared" si="1642"/>
        <v>0</v>
      </c>
      <c r="BF5208" s="50">
        <f t="shared" si="1648"/>
        <v>0</v>
      </c>
      <c r="BG5208" s="50"/>
      <c r="BH5208" s="17">
        <f t="shared" si="1643"/>
        <v>0</v>
      </c>
      <c r="BI5208" s="17">
        <f t="shared" si="1651"/>
        <v>5208</v>
      </c>
      <c r="BJ5208" s="17">
        <f t="shared" si="1649"/>
        <v>5208</v>
      </c>
      <c r="BK5208" s="150">
        <f t="shared" si="1650"/>
        <v>34229</v>
      </c>
      <c r="BL5208" s="50" t="e">
        <f t="shared" ca="1" si="1644"/>
        <v>#NAME?</v>
      </c>
      <c r="BM5208" s="50" t="e">
        <f t="shared" ca="1" si="1645"/>
        <v>#NAME?</v>
      </c>
      <c r="BN5208" s="50" t="e">
        <f t="shared" ca="1" si="1646"/>
        <v>#NAME?</v>
      </c>
    </row>
    <row r="5209" spans="1:66" x14ac:dyDescent="0.35">
      <c r="A5209" s="48">
        <v>34230</v>
      </c>
      <c r="B5209" s="17">
        <v>1993</v>
      </c>
      <c r="C5209" s="17">
        <v>9</v>
      </c>
      <c r="D5209" s="17">
        <v>261</v>
      </c>
      <c r="E5209" s="17">
        <v>18</v>
      </c>
      <c r="F5209" s="17">
        <v>7</v>
      </c>
      <c r="G5209" s="50">
        <v>1.6</v>
      </c>
      <c r="H5209" s="32">
        <v>2.8235891643566413</v>
      </c>
      <c r="I5209" s="50">
        <v>5</v>
      </c>
      <c r="J5209" s="13">
        <v>0</v>
      </c>
      <c r="K5209" s="13">
        <f t="shared" si="1632"/>
        <v>0</v>
      </c>
      <c r="L5209" s="13">
        <f t="shared" si="1633"/>
        <v>0</v>
      </c>
      <c r="M5209" s="13" t="e">
        <f ca="1">CalcTable[[#This Row],[IWC]]-AE5208</f>
        <v>#NAME?</v>
      </c>
      <c r="N5209" s="13" t="e">
        <f ca="1">IF(CalcTable[[#This Row],[Day of Year]]&lt;123,FCAP,AE5208)</f>
        <v>#NAME?</v>
      </c>
      <c r="O5209" s="17" t="e">
        <f ca="1">IF(IRR_DRIP,5,COUNTIF('IDET Wind Values'!C5193:G5193,"&lt;="&amp;IRR_MAXWIND))</f>
        <v>#NAME?</v>
      </c>
      <c r="P5209" s="13" t="e">
        <f ca="1">CalcTable[[#This Row],[ET_o]]*KL</f>
        <v>#NAME?</v>
      </c>
      <c r="Q5209" s="13" t="e">
        <f ca="1">IF(WILTPT&lt;=0,1,MAX(0,MIN(1,(CalcTable[[#This Row],[IWC]]-WILTPT)/(MAD-WILTPT))))</f>
        <v>#NAME?</v>
      </c>
      <c r="R5209" s="13" t="e">
        <f ca="1">CalcTable[[#This Row],[ETMult]]*CalcTable[[#This Row],[ETb]]</f>
        <v>#NAME?</v>
      </c>
      <c r="S5209" s="13" t="b">
        <f>INDEX(IRR_LIST,CalcTable[[#This Row],[Day of Week]]+1)</f>
        <v>0</v>
      </c>
      <c r="T5209" s="13">
        <f t="shared" ca="1" si="1634"/>
        <v>0</v>
      </c>
      <c r="U5209" s="13" t="b">
        <f ca="1">IF(CalcTable[[#This Row],[IrrPrecip]]&gt;=IC_MM,FALSE,TRUE)</f>
        <v>1</v>
      </c>
      <c r="V5209" s="13" t="b">
        <f t="shared" si="1635"/>
        <v>0</v>
      </c>
      <c r="W5209" s="13" t="e">
        <f ca="1">IF(AND(IRR_DRIP=FALSE,CalcTable[[#This Row],[IrrHours]]&lt;=0),FALSE,TRUE)</f>
        <v>#NAME?</v>
      </c>
      <c r="X5209" s="13" t="e">
        <f ca="1">AND(CalcTable[[#This Row],[IrrDay]],CalcTable[[#This Row],[IrrRain]],CalcTable[[#This Row],[IrrWarm]],CalcTable[[#This Row],[IrrWindy]])</f>
        <v>#NAME?</v>
      </c>
      <c r="Y5209" s="13" t="e">
        <f t="shared" ca="1" si="1636"/>
        <v>#NAME?</v>
      </c>
      <c r="Z5209" s="13" t="e">
        <f ca="1">CalcTable[[#This Row],[IrrHours]]/5</f>
        <v>#NAME?</v>
      </c>
      <c r="AA5209" s="13" t="e">
        <f ca="1">IF(CalcTable[[#This Row],[IrrFlag]]=FALSE,0,MAX(0,CalcTable[[#This Row],[VolRednWind]]*(FCAP*IRR_TARGET-CalcTable[[#This Row],[IWC]])))</f>
        <v>#NAME?</v>
      </c>
      <c r="AB5209" s="13" t="e">
        <f ca="1">CalcTable[[#This Row],[IWC]]+CalcTable[[#This Row],[Eff Precip]]+CalcTable[[#This Row],[IrrAmt]]-CalcTable[[#This Row],[AET]]</f>
        <v>#NAME?</v>
      </c>
      <c r="AC5209" s="13" t="e">
        <f ca="1">IF(CalcTable[[#This Row],[PWC]]&gt;FCAP,MIN(24*PERC,MIN(SAT,CalcTable[[#This Row],[PWC]])-FCAP),0)</f>
        <v>#NAME?</v>
      </c>
      <c r="AD5209" s="13" t="e">
        <f ca="1">IF(CalcTable[[#This Row],[PWC]]&gt;SAT,CalcTable[[#This Row],[PWC]]-SAT,0)</f>
        <v>#NAME?</v>
      </c>
      <c r="AE5209" s="13" t="e">
        <f ca="1">CalcTable[[#This Row],[PWC]]-CalcTable[[#This Row],[PercAmt]]-CalcTable[[#This Row],[Runoff]]</f>
        <v>#NAME?</v>
      </c>
      <c r="AF5209" s="13" t="e">
        <f ca="1">CalcTable[[#This Row],[IrrAmt]]/1000*CUR_IRR_AREA*10000/IRR_EFF</f>
        <v>#NAME?</v>
      </c>
      <c r="AG5209" s="147"/>
      <c r="AH5209" s="13"/>
      <c r="AI5209" s="50">
        <v>0</v>
      </c>
      <c r="AJ5209" s="50">
        <v>0</v>
      </c>
      <c r="AK5209" s="50">
        <v>0</v>
      </c>
      <c r="AL5209" s="50">
        <v>0</v>
      </c>
      <c r="AM5209" s="50"/>
      <c r="AN5209" s="50"/>
      <c r="AO5209" s="50"/>
      <c r="AP5209" s="50"/>
      <c r="AQ5209" s="50"/>
      <c r="AR5209" s="50"/>
      <c r="AS5209" s="50"/>
      <c r="AT5209" s="50"/>
      <c r="AU5209" s="50"/>
      <c r="AV5209" s="50"/>
      <c r="AW5209" s="50"/>
      <c r="AX5209" s="50">
        <f t="shared" si="1647"/>
        <v>0</v>
      </c>
      <c r="AY5209" s="50"/>
      <c r="AZ5209" s="50">
        <f t="shared" si="1637"/>
        <v>0</v>
      </c>
      <c r="BA5209" s="50">
        <f t="shared" si="1638"/>
        <v>0</v>
      </c>
      <c r="BB5209" s="50">
        <f t="shared" si="1639"/>
        <v>0</v>
      </c>
      <c r="BC5209" s="17">
        <f t="shared" si="1640"/>
        <v>19939</v>
      </c>
      <c r="BD5209" s="50">
        <f t="shared" si="1641"/>
        <v>0</v>
      </c>
      <c r="BE5209" s="50">
        <f t="shared" si="1642"/>
        <v>0</v>
      </c>
      <c r="BF5209" s="50">
        <f t="shared" si="1648"/>
        <v>0</v>
      </c>
      <c r="BG5209" s="50"/>
      <c r="BH5209" s="17">
        <f t="shared" si="1643"/>
        <v>0</v>
      </c>
      <c r="BI5209" s="17">
        <f t="shared" si="1651"/>
        <v>5209</v>
      </c>
      <c r="BJ5209" s="17">
        <f t="shared" si="1649"/>
        <v>5209</v>
      </c>
      <c r="BK5209" s="150">
        <f t="shared" si="1650"/>
        <v>34230</v>
      </c>
      <c r="BL5209" s="50" t="e">
        <f t="shared" ca="1" si="1644"/>
        <v>#NAME?</v>
      </c>
      <c r="BM5209" s="50" t="e">
        <f t="shared" ca="1" si="1645"/>
        <v>#NAME?</v>
      </c>
      <c r="BN5209" s="50" t="e">
        <f t="shared" ca="1" si="1646"/>
        <v>#NAME?</v>
      </c>
    </row>
    <row r="5210" spans="1:66" x14ac:dyDescent="0.35">
      <c r="A5210" s="48">
        <v>34231</v>
      </c>
      <c r="B5210" s="17">
        <v>1993</v>
      </c>
      <c r="C5210" s="17">
        <v>9</v>
      </c>
      <c r="D5210" s="17">
        <v>262</v>
      </c>
      <c r="E5210" s="17">
        <v>19</v>
      </c>
      <c r="F5210" s="17">
        <v>1</v>
      </c>
      <c r="G5210" s="50">
        <v>2.1</v>
      </c>
      <c r="H5210" s="32">
        <v>2.6703114100314953</v>
      </c>
      <c r="I5210" s="50">
        <v>19.833333333333332</v>
      </c>
      <c r="J5210" s="13">
        <v>0</v>
      </c>
      <c r="K5210" s="13">
        <f t="shared" si="1632"/>
        <v>0</v>
      </c>
      <c r="L5210" s="13">
        <f t="shared" si="1633"/>
        <v>0</v>
      </c>
      <c r="M5210" s="13" t="e">
        <f ca="1">CalcTable[[#This Row],[IWC]]-AE5209</f>
        <v>#NAME?</v>
      </c>
      <c r="N5210" s="13" t="e">
        <f ca="1">IF(CalcTable[[#This Row],[Day of Year]]&lt;123,FCAP,AE5209)</f>
        <v>#NAME?</v>
      </c>
      <c r="O5210" s="17" t="e">
        <f ca="1">IF(IRR_DRIP,5,COUNTIF('IDET Wind Values'!C5194:G5194,"&lt;="&amp;IRR_MAXWIND))</f>
        <v>#NAME?</v>
      </c>
      <c r="P5210" s="13" t="e">
        <f ca="1">CalcTable[[#This Row],[ET_o]]*KL</f>
        <v>#NAME?</v>
      </c>
      <c r="Q5210" s="13" t="e">
        <f ca="1">IF(WILTPT&lt;=0,1,MAX(0,MIN(1,(CalcTable[[#This Row],[IWC]]-WILTPT)/(MAD-WILTPT))))</f>
        <v>#NAME?</v>
      </c>
      <c r="R5210" s="13" t="e">
        <f ca="1">CalcTable[[#This Row],[ETMult]]*CalcTable[[#This Row],[ETb]]</f>
        <v>#NAME?</v>
      </c>
      <c r="S5210" s="13" t="b">
        <f>INDEX(IRR_LIST,CalcTable[[#This Row],[Day of Week]]+1)</f>
        <v>1</v>
      </c>
      <c r="T5210" s="13">
        <f t="shared" ca="1" si="1634"/>
        <v>0</v>
      </c>
      <c r="U5210" s="13" t="b">
        <f ca="1">IF(CalcTable[[#This Row],[IrrPrecip]]&gt;=IC_MM,FALSE,TRUE)</f>
        <v>1</v>
      </c>
      <c r="V5210" s="13" t="b">
        <f t="shared" si="1635"/>
        <v>0</v>
      </c>
      <c r="W5210" s="13" t="e">
        <f ca="1">IF(AND(IRR_DRIP=FALSE,CalcTable[[#This Row],[IrrHours]]&lt;=0),FALSE,TRUE)</f>
        <v>#NAME?</v>
      </c>
      <c r="X5210" s="13" t="e">
        <f ca="1">AND(CalcTable[[#This Row],[IrrDay]],CalcTable[[#This Row],[IrrRain]],CalcTable[[#This Row],[IrrWarm]],CalcTable[[#This Row],[IrrWindy]])</f>
        <v>#NAME?</v>
      </c>
      <c r="Y5210" s="13" t="e">
        <f t="shared" ca="1" si="1636"/>
        <v>#NAME?</v>
      </c>
      <c r="Z5210" s="13" t="e">
        <f ca="1">CalcTable[[#This Row],[IrrHours]]/5</f>
        <v>#NAME?</v>
      </c>
      <c r="AA5210" s="13" t="e">
        <f ca="1">IF(CalcTable[[#This Row],[IrrFlag]]=FALSE,0,MAX(0,CalcTable[[#This Row],[VolRednWind]]*(FCAP*IRR_TARGET-CalcTable[[#This Row],[IWC]])))</f>
        <v>#NAME?</v>
      </c>
      <c r="AB5210" s="13" t="e">
        <f ca="1">CalcTable[[#This Row],[IWC]]+CalcTable[[#This Row],[Eff Precip]]+CalcTable[[#This Row],[IrrAmt]]-CalcTable[[#This Row],[AET]]</f>
        <v>#NAME?</v>
      </c>
      <c r="AC5210" s="13" t="e">
        <f ca="1">IF(CalcTable[[#This Row],[PWC]]&gt;FCAP,MIN(24*PERC,MIN(SAT,CalcTable[[#This Row],[PWC]])-FCAP),0)</f>
        <v>#NAME?</v>
      </c>
      <c r="AD5210" s="13" t="e">
        <f ca="1">IF(CalcTable[[#This Row],[PWC]]&gt;SAT,CalcTable[[#This Row],[PWC]]-SAT,0)</f>
        <v>#NAME?</v>
      </c>
      <c r="AE5210" s="13" t="e">
        <f ca="1">CalcTable[[#This Row],[PWC]]-CalcTable[[#This Row],[PercAmt]]-CalcTable[[#This Row],[Runoff]]</f>
        <v>#NAME?</v>
      </c>
      <c r="AF5210" s="13" t="e">
        <f ca="1">CalcTable[[#This Row],[IrrAmt]]/1000*CUR_IRR_AREA*10000/IRR_EFF</f>
        <v>#NAME?</v>
      </c>
      <c r="AG5210" s="147"/>
      <c r="AH5210" s="13"/>
      <c r="AI5210" s="50">
        <v>0</v>
      </c>
      <c r="AJ5210" s="50">
        <v>0</v>
      </c>
      <c r="AK5210" s="50">
        <v>0</v>
      </c>
      <c r="AL5210" s="50">
        <v>0</v>
      </c>
      <c r="AM5210" s="50"/>
      <c r="AN5210" s="50"/>
      <c r="AO5210" s="50"/>
      <c r="AP5210" s="50"/>
      <c r="AQ5210" s="50"/>
      <c r="AR5210" s="50"/>
      <c r="AS5210" s="50"/>
      <c r="AT5210" s="50"/>
      <c r="AU5210" s="50"/>
      <c r="AV5210" s="50"/>
      <c r="AW5210" s="50"/>
      <c r="AX5210" s="50">
        <f t="shared" si="1647"/>
        <v>0</v>
      </c>
      <c r="AY5210" s="50"/>
      <c r="AZ5210" s="50">
        <f t="shared" si="1637"/>
        <v>0</v>
      </c>
      <c r="BA5210" s="50">
        <f t="shared" si="1638"/>
        <v>0</v>
      </c>
      <c r="BB5210" s="50">
        <f t="shared" si="1639"/>
        <v>0</v>
      </c>
      <c r="BC5210" s="17">
        <f t="shared" si="1640"/>
        <v>19939</v>
      </c>
      <c r="BD5210" s="50">
        <f t="shared" si="1641"/>
        <v>0</v>
      </c>
      <c r="BE5210" s="50">
        <f t="shared" si="1642"/>
        <v>0</v>
      </c>
      <c r="BF5210" s="50">
        <f t="shared" si="1648"/>
        <v>0</v>
      </c>
      <c r="BG5210" s="50"/>
      <c r="BH5210" s="17">
        <f t="shared" si="1643"/>
        <v>0</v>
      </c>
      <c r="BI5210" s="17">
        <f t="shared" si="1651"/>
        <v>5210</v>
      </c>
      <c r="BJ5210" s="17">
        <f t="shared" si="1649"/>
        <v>5210</v>
      </c>
      <c r="BK5210" s="150">
        <f t="shared" si="1650"/>
        <v>34231</v>
      </c>
      <c r="BL5210" s="50" t="e">
        <f t="shared" ca="1" si="1644"/>
        <v>#NAME?</v>
      </c>
      <c r="BM5210" s="50" t="e">
        <f t="shared" ca="1" si="1645"/>
        <v>#NAME?</v>
      </c>
      <c r="BN5210" s="50" t="e">
        <f t="shared" ca="1" si="1646"/>
        <v>#NAME?</v>
      </c>
    </row>
    <row r="5211" spans="1:66" x14ac:dyDescent="0.35">
      <c r="A5211" s="48">
        <v>34232</v>
      </c>
      <c r="B5211" s="17">
        <v>1993</v>
      </c>
      <c r="C5211" s="17">
        <v>9</v>
      </c>
      <c r="D5211" s="17">
        <v>263</v>
      </c>
      <c r="E5211" s="17">
        <v>20</v>
      </c>
      <c r="F5211" s="17">
        <v>2</v>
      </c>
      <c r="G5211" s="50">
        <v>1.9</v>
      </c>
      <c r="H5211" s="32">
        <v>1.2812004974805504</v>
      </c>
      <c r="I5211" s="50">
        <v>19.666666666666668</v>
      </c>
      <c r="J5211" s="13">
        <v>0.6</v>
      </c>
      <c r="K5211" s="13">
        <f t="shared" si="1632"/>
        <v>0.6</v>
      </c>
      <c r="L5211" s="13">
        <f t="shared" si="1633"/>
        <v>0</v>
      </c>
      <c r="M5211" s="13" t="e">
        <f ca="1">CalcTable[[#This Row],[IWC]]-AE5210</f>
        <v>#NAME?</v>
      </c>
      <c r="N5211" s="13" t="e">
        <f ca="1">IF(CalcTable[[#This Row],[Day of Year]]&lt;123,FCAP,AE5210)</f>
        <v>#NAME?</v>
      </c>
      <c r="O5211" s="17" t="e">
        <f ca="1">IF(IRR_DRIP,5,COUNTIF('IDET Wind Values'!C5195:G5195,"&lt;="&amp;IRR_MAXWIND))</f>
        <v>#NAME?</v>
      </c>
      <c r="P5211" s="13" t="e">
        <f ca="1">CalcTable[[#This Row],[ET_o]]*KL</f>
        <v>#NAME?</v>
      </c>
      <c r="Q5211" s="13" t="e">
        <f ca="1">IF(WILTPT&lt;=0,1,MAX(0,MIN(1,(CalcTable[[#This Row],[IWC]]-WILTPT)/(MAD-WILTPT))))</f>
        <v>#NAME?</v>
      </c>
      <c r="R5211" s="13" t="e">
        <f ca="1">CalcTable[[#This Row],[ETMult]]*CalcTable[[#This Row],[ETb]]</f>
        <v>#NAME?</v>
      </c>
      <c r="S5211" s="13" t="b">
        <f>INDEX(IRR_LIST,CalcTable[[#This Row],[Day of Week]]+1)</f>
        <v>0</v>
      </c>
      <c r="T5211" s="13">
        <f t="shared" ca="1" si="1634"/>
        <v>0</v>
      </c>
      <c r="U5211" s="13" t="b">
        <f ca="1">IF(CalcTable[[#This Row],[IrrPrecip]]&gt;=IC_MM,FALSE,TRUE)</f>
        <v>1</v>
      </c>
      <c r="V5211" s="13" t="b">
        <f t="shared" si="1635"/>
        <v>0</v>
      </c>
      <c r="W5211" s="13" t="e">
        <f ca="1">IF(AND(IRR_DRIP=FALSE,CalcTable[[#This Row],[IrrHours]]&lt;=0),FALSE,TRUE)</f>
        <v>#NAME?</v>
      </c>
      <c r="X5211" s="13" t="e">
        <f ca="1">AND(CalcTable[[#This Row],[IrrDay]],CalcTable[[#This Row],[IrrRain]],CalcTable[[#This Row],[IrrWarm]],CalcTable[[#This Row],[IrrWindy]])</f>
        <v>#NAME?</v>
      </c>
      <c r="Y5211" s="13" t="e">
        <f t="shared" ca="1" si="1636"/>
        <v>#NAME?</v>
      </c>
      <c r="Z5211" s="13" t="e">
        <f ca="1">CalcTable[[#This Row],[IrrHours]]/5</f>
        <v>#NAME?</v>
      </c>
      <c r="AA5211" s="13" t="e">
        <f ca="1">IF(CalcTable[[#This Row],[IrrFlag]]=FALSE,0,MAX(0,CalcTable[[#This Row],[VolRednWind]]*(FCAP*IRR_TARGET-CalcTable[[#This Row],[IWC]])))</f>
        <v>#NAME?</v>
      </c>
      <c r="AB5211" s="13" t="e">
        <f ca="1">CalcTable[[#This Row],[IWC]]+CalcTable[[#This Row],[Eff Precip]]+CalcTable[[#This Row],[IrrAmt]]-CalcTable[[#This Row],[AET]]</f>
        <v>#NAME?</v>
      </c>
      <c r="AC5211" s="13" t="e">
        <f ca="1">IF(CalcTable[[#This Row],[PWC]]&gt;FCAP,MIN(24*PERC,MIN(SAT,CalcTable[[#This Row],[PWC]])-FCAP),0)</f>
        <v>#NAME?</v>
      </c>
      <c r="AD5211" s="13" t="e">
        <f ca="1">IF(CalcTable[[#This Row],[PWC]]&gt;SAT,CalcTable[[#This Row],[PWC]]-SAT,0)</f>
        <v>#NAME?</v>
      </c>
      <c r="AE5211" s="13" t="e">
        <f ca="1">CalcTable[[#This Row],[PWC]]-CalcTable[[#This Row],[PercAmt]]-CalcTable[[#This Row],[Runoff]]</f>
        <v>#NAME?</v>
      </c>
      <c r="AF5211" s="13" t="e">
        <f ca="1">CalcTable[[#This Row],[IrrAmt]]/1000*CUR_IRR_AREA*10000/IRR_EFF</f>
        <v>#NAME?</v>
      </c>
      <c r="AG5211" s="147"/>
      <c r="AH5211" s="13"/>
      <c r="AI5211" s="50">
        <v>0</v>
      </c>
      <c r="AJ5211" s="50">
        <v>0</v>
      </c>
      <c r="AK5211" s="50">
        <v>0</v>
      </c>
      <c r="AL5211" s="50">
        <v>0</v>
      </c>
      <c r="AM5211" s="50"/>
      <c r="AN5211" s="50"/>
      <c r="AO5211" s="50"/>
      <c r="AP5211" s="50"/>
      <c r="AQ5211" s="50"/>
      <c r="AR5211" s="50"/>
      <c r="AS5211" s="50"/>
      <c r="AT5211" s="50"/>
      <c r="AU5211" s="50"/>
      <c r="AV5211" s="50"/>
      <c r="AW5211" s="50"/>
      <c r="AX5211" s="50">
        <f t="shared" si="1647"/>
        <v>0</v>
      </c>
      <c r="AY5211" s="50"/>
      <c r="AZ5211" s="50">
        <f t="shared" si="1637"/>
        <v>0</v>
      </c>
      <c r="BA5211" s="50">
        <f t="shared" si="1638"/>
        <v>0</v>
      </c>
      <c r="BB5211" s="50">
        <f t="shared" si="1639"/>
        <v>0</v>
      </c>
      <c r="BC5211" s="17">
        <f t="shared" si="1640"/>
        <v>19939</v>
      </c>
      <c r="BD5211" s="50">
        <f t="shared" si="1641"/>
        <v>0</v>
      </c>
      <c r="BE5211" s="50">
        <f t="shared" si="1642"/>
        <v>0</v>
      </c>
      <c r="BF5211" s="50">
        <f t="shared" si="1648"/>
        <v>0</v>
      </c>
      <c r="BG5211" s="50"/>
      <c r="BH5211" s="17">
        <f t="shared" si="1643"/>
        <v>0</v>
      </c>
      <c r="BI5211" s="17">
        <f t="shared" si="1651"/>
        <v>5211</v>
      </c>
      <c r="BJ5211" s="17">
        <f t="shared" si="1649"/>
        <v>5211</v>
      </c>
      <c r="BK5211" s="150">
        <f t="shared" si="1650"/>
        <v>34232</v>
      </c>
      <c r="BL5211" s="50" t="e">
        <f t="shared" ca="1" si="1644"/>
        <v>#NAME?</v>
      </c>
      <c r="BM5211" s="50" t="e">
        <f t="shared" ca="1" si="1645"/>
        <v>#NAME?</v>
      </c>
      <c r="BN5211" s="50" t="e">
        <f t="shared" ca="1" si="1646"/>
        <v>#NAME?</v>
      </c>
    </row>
    <row r="5212" spans="1:66" x14ac:dyDescent="0.35">
      <c r="A5212" s="48">
        <v>34233</v>
      </c>
      <c r="B5212" s="17">
        <v>1993</v>
      </c>
      <c r="C5212" s="17">
        <v>9</v>
      </c>
      <c r="D5212" s="17">
        <v>264</v>
      </c>
      <c r="E5212" s="17">
        <v>21</v>
      </c>
      <c r="F5212" s="17">
        <v>3</v>
      </c>
      <c r="G5212" s="50">
        <v>0.2</v>
      </c>
      <c r="H5212" s="32">
        <v>1.9307226778663407</v>
      </c>
      <c r="I5212" s="50">
        <v>5.833333333333333</v>
      </c>
      <c r="J5212" s="13">
        <v>0</v>
      </c>
      <c r="K5212" s="13">
        <f t="shared" si="1632"/>
        <v>0</v>
      </c>
      <c r="L5212" s="13">
        <f t="shared" si="1633"/>
        <v>0</v>
      </c>
      <c r="M5212" s="13" t="e">
        <f ca="1">CalcTable[[#This Row],[IWC]]-AE5211</f>
        <v>#NAME?</v>
      </c>
      <c r="N5212" s="13" t="e">
        <f ca="1">IF(CalcTable[[#This Row],[Day of Year]]&lt;123,FCAP,AE5211)</f>
        <v>#NAME?</v>
      </c>
      <c r="O5212" s="17" t="e">
        <f ca="1">IF(IRR_DRIP,5,COUNTIF('IDET Wind Values'!C5196:G5196,"&lt;="&amp;IRR_MAXWIND))</f>
        <v>#NAME?</v>
      </c>
      <c r="P5212" s="13" t="e">
        <f ca="1">CalcTable[[#This Row],[ET_o]]*KL</f>
        <v>#NAME?</v>
      </c>
      <c r="Q5212" s="13" t="e">
        <f ca="1">IF(WILTPT&lt;=0,1,MAX(0,MIN(1,(CalcTable[[#This Row],[IWC]]-WILTPT)/(MAD-WILTPT))))</f>
        <v>#NAME?</v>
      </c>
      <c r="R5212" s="13" t="e">
        <f ca="1">CalcTable[[#This Row],[ETMult]]*CalcTable[[#This Row],[ETb]]</f>
        <v>#NAME?</v>
      </c>
      <c r="S5212" s="13" t="b">
        <f>INDEX(IRR_LIST,CalcTable[[#This Row],[Day of Week]]+1)</f>
        <v>1</v>
      </c>
      <c r="T5212" s="13">
        <f t="shared" ca="1" si="1634"/>
        <v>0.6</v>
      </c>
      <c r="U5212" s="13" t="b">
        <f ca="1">IF(CalcTable[[#This Row],[IrrPrecip]]&gt;=IC_MM,FALSE,TRUE)</f>
        <v>1</v>
      </c>
      <c r="V5212" s="13" t="b">
        <f t="shared" si="1635"/>
        <v>1</v>
      </c>
      <c r="W5212" s="13" t="e">
        <f ca="1">IF(AND(IRR_DRIP=FALSE,CalcTable[[#This Row],[IrrHours]]&lt;=0),FALSE,TRUE)</f>
        <v>#NAME?</v>
      </c>
      <c r="X5212" s="13" t="e">
        <f ca="1">AND(CalcTable[[#This Row],[IrrDay]],CalcTable[[#This Row],[IrrRain]],CalcTable[[#This Row],[IrrWarm]],CalcTable[[#This Row],[IrrWindy]])</f>
        <v>#NAME?</v>
      </c>
      <c r="Y5212" s="13" t="e">
        <f t="shared" ca="1" si="1636"/>
        <v>#NAME?</v>
      </c>
      <c r="Z5212" s="13" t="e">
        <f ca="1">CalcTable[[#This Row],[IrrHours]]/5</f>
        <v>#NAME?</v>
      </c>
      <c r="AA5212" s="13" t="e">
        <f ca="1">IF(CalcTable[[#This Row],[IrrFlag]]=FALSE,0,MAX(0,CalcTable[[#This Row],[VolRednWind]]*(FCAP*IRR_TARGET-CalcTable[[#This Row],[IWC]])))</f>
        <v>#NAME?</v>
      </c>
      <c r="AB5212" s="13" t="e">
        <f ca="1">CalcTable[[#This Row],[IWC]]+CalcTable[[#This Row],[Eff Precip]]+CalcTable[[#This Row],[IrrAmt]]-CalcTable[[#This Row],[AET]]</f>
        <v>#NAME?</v>
      </c>
      <c r="AC5212" s="13" t="e">
        <f ca="1">IF(CalcTable[[#This Row],[PWC]]&gt;FCAP,MIN(24*PERC,MIN(SAT,CalcTable[[#This Row],[PWC]])-FCAP),0)</f>
        <v>#NAME?</v>
      </c>
      <c r="AD5212" s="13" t="e">
        <f ca="1">IF(CalcTable[[#This Row],[PWC]]&gt;SAT,CalcTable[[#This Row],[PWC]]-SAT,0)</f>
        <v>#NAME?</v>
      </c>
      <c r="AE5212" s="13" t="e">
        <f ca="1">CalcTable[[#This Row],[PWC]]-CalcTable[[#This Row],[PercAmt]]-CalcTable[[#This Row],[Runoff]]</f>
        <v>#NAME?</v>
      </c>
      <c r="AF5212" s="13" t="e">
        <f ca="1">CalcTable[[#This Row],[IrrAmt]]/1000*CUR_IRR_AREA*10000/IRR_EFF</f>
        <v>#NAME?</v>
      </c>
      <c r="AG5212" s="147"/>
      <c r="AH5212" s="13"/>
      <c r="AI5212" s="50">
        <v>6.8225196700482549</v>
      </c>
      <c r="AJ5212" s="50">
        <v>12.658751838635135</v>
      </c>
      <c r="AK5212" s="50">
        <v>0</v>
      </c>
      <c r="AL5212" s="50">
        <v>0</v>
      </c>
      <c r="AM5212" s="50"/>
      <c r="AN5212" s="50"/>
      <c r="AO5212" s="50"/>
      <c r="AP5212" s="50"/>
      <c r="AQ5212" s="50"/>
      <c r="AR5212" s="50"/>
      <c r="AS5212" s="50"/>
      <c r="AT5212" s="50"/>
      <c r="AU5212" s="50"/>
      <c r="AV5212" s="50"/>
      <c r="AW5212" s="50"/>
      <c r="AX5212" s="50">
        <f t="shared" si="1647"/>
        <v>19.481271508683392</v>
      </c>
      <c r="AY5212" s="50"/>
      <c r="AZ5212" s="50">
        <f t="shared" si="1637"/>
        <v>471.38700909400507</v>
      </c>
      <c r="BA5212" s="50">
        <f t="shared" si="1638"/>
        <v>766.59111516671203</v>
      </c>
      <c r="BB5212" s="50">
        <f t="shared" si="1639"/>
        <v>793.5719786921486</v>
      </c>
      <c r="BC5212" s="17">
        <f t="shared" si="1640"/>
        <v>19939</v>
      </c>
      <c r="BD5212" s="50">
        <f t="shared" si="1641"/>
        <v>19.481271508683392</v>
      </c>
      <c r="BE5212" s="50">
        <f t="shared" si="1642"/>
        <v>471.38700909400507</v>
      </c>
      <c r="BF5212" s="50">
        <f t="shared" si="1648"/>
        <v>771.03908424426584</v>
      </c>
      <c r="BG5212" s="50"/>
      <c r="BH5212" s="17">
        <f t="shared" si="1643"/>
        <v>0</v>
      </c>
      <c r="BI5212" s="17">
        <f t="shared" si="1651"/>
        <v>5212</v>
      </c>
      <c r="BJ5212" s="17">
        <f t="shared" si="1649"/>
        <v>5212</v>
      </c>
      <c r="BK5212" s="150">
        <f t="shared" si="1650"/>
        <v>34233</v>
      </c>
      <c r="BL5212" s="50" t="e">
        <f t="shared" ca="1" si="1644"/>
        <v>#NAME?</v>
      </c>
      <c r="BM5212" s="50" t="e">
        <f t="shared" ca="1" si="1645"/>
        <v>#NAME?</v>
      </c>
      <c r="BN5212" s="50" t="e">
        <f t="shared" ca="1" si="1646"/>
        <v>#NAME?</v>
      </c>
    </row>
    <row r="5213" spans="1:66" x14ac:dyDescent="0.35">
      <c r="A5213" s="48">
        <v>34234</v>
      </c>
      <c r="B5213" s="17">
        <v>1993</v>
      </c>
      <c r="C5213" s="17">
        <v>9</v>
      </c>
      <c r="D5213" s="17">
        <v>265</v>
      </c>
      <c r="E5213" s="17">
        <v>22</v>
      </c>
      <c r="F5213" s="17">
        <v>4</v>
      </c>
      <c r="G5213" s="50">
        <v>3.8</v>
      </c>
      <c r="H5213" s="32">
        <v>2.7746397481487048</v>
      </c>
      <c r="I5213" s="50">
        <v>8</v>
      </c>
      <c r="J5213" s="13">
        <v>0</v>
      </c>
      <c r="K5213" s="13">
        <f t="shared" si="1632"/>
        <v>0</v>
      </c>
      <c r="L5213" s="13">
        <f t="shared" si="1633"/>
        <v>0</v>
      </c>
      <c r="M5213" s="13" t="e">
        <f ca="1">CalcTable[[#This Row],[IWC]]-AE5212</f>
        <v>#NAME?</v>
      </c>
      <c r="N5213" s="13" t="e">
        <f ca="1">IF(CalcTable[[#This Row],[Day of Year]]&lt;123,FCAP,AE5212)</f>
        <v>#NAME?</v>
      </c>
      <c r="O5213" s="17" t="e">
        <f ca="1">IF(IRR_DRIP,5,COUNTIF('IDET Wind Values'!C5197:G5197,"&lt;="&amp;IRR_MAXWIND))</f>
        <v>#NAME?</v>
      </c>
      <c r="P5213" s="13" t="e">
        <f ca="1">CalcTable[[#This Row],[ET_o]]*KL</f>
        <v>#NAME?</v>
      </c>
      <c r="Q5213" s="13" t="e">
        <f ca="1">IF(WILTPT&lt;=0,1,MAX(0,MIN(1,(CalcTable[[#This Row],[IWC]]-WILTPT)/(MAD-WILTPT))))</f>
        <v>#NAME?</v>
      </c>
      <c r="R5213" s="13" t="e">
        <f ca="1">CalcTable[[#This Row],[ETMult]]*CalcTable[[#This Row],[ETb]]</f>
        <v>#NAME?</v>
      </c>
      <c r="S5213" s="13" t="b">
        <f>INDEX(IRR_LIST,CalcTable[[#This Row],[Day of Week]]+1)</f>
        <v>0</v>
      </c>
      <c r="T5213" s="13">
        <f t="shared" ca="1" si="1634"/>
        <v>0.6</v>
      </c>
      <c r="U5213" s="13" t="b">
        <f ca="1">IF(CalcTable[[#This Row],[IrrPrecip]]&gt;=IC_MM,FALSE,TRUE)</f>
        <v>1</v>
      </c>
      <c r="V5213" s="13" t="b">
        <f t="shared" si="1635"/>
        <v>1</v>
      </c>
      <c r="W5213" s="13" t="e">
        <f ca="1">IF(AND(IRR_DRIP=FALSE,CalcTable[[#This Row],[IrrHours]]&lt;=0),FALSE,TRUE)</f>
        <v>#NAME?</v>
      </c>
      <c r="X5213" s="13" t="e">
        <f ca="1">AND(CalcTable[[#This Row],[IrrDay]],CalcTable[[#This Row],[IrrRain]],CalcTable[[#This Row],[IrrWarm]],CalcTable[[#This Row],[IrrWindy]])</f>
        <v>#NAME?</v>
      </c>
      <c r="Y5213" s="13" t="e">
        <f t="shared" ca="1" si="1636"/>
        <v>#NAME?</v>
      </c>
      <c r="Z5213" s="13" t="e">
        <f ca="1">CalcTable[[#This Row],[IrrHours]]/5</f>
        <v>#NAME?</v>
      </c>
      <c r="AA5213" s="13" t="e">
        <f ca="1">IF(CalcTable[[#This Row],[IrrFlag]]=FALSE,0,MAX(0,CalcTable[[#This Row],[VolRednWind]]*(FCAP*IRR_TARGET-CalcTable[[#This Row],[IWC]])))</f>
        <v>#NAME?</v>
      </c>
      <c r="AB5213" s="13" t="e">
        <f ca="1">CalcTable[[#This Row],[IWC]]+CalcTable[[#This Row],[Eff Precip]]+CalcTable[[#This Row],[IrrAmt]]-CalcTable[[#This Row],[AET]]</f>
        <v>#NAME?</v>
      </c>
      <c r="AC5213" s="13" t="e">
        <f ca="1">IF(CalcTable[[#This Row],[PWC]]&gt;FCAP,MIN(24*PERC,MIN(SAT,CalcTable[[#This Row],[PWC]])-FCAP),0)</f>
        <v>#NAME?</v>
      </c>
      <c r="AD5213" s="13" t="e">
        <f ca="1">IF(CalcTable[[#This Row],[PWC]]&gt;SAT,CalcTable[[#This Row],[PWC]]-SAT,0)</f>
        <v>#NAME?</v>
      </c>
      <c r="AE5213" s="13" t="e">
        <f ca="1">CalcTable[[#This Row],[PWC]]-CalcTable[[#This Row],[PercAmt]]-CalcTable[[#This Row],[Runoff]]</f>
        <v>#NAME?</v>
      </c>
      <c r="AF5213" s="13" t="e">
        <f ca="1">CalcTable[[#This Row],[IrrAmt]]/1000*CUR_IRR_AREA*10000/IRR_EFF</f>
        <v>#NAME?</v>
      </c>
      <c r="AG5213" s="147"/>
      <c r="AH5213" s="13"/>
      <c r="AI5213" s="50">
        <v>0</v>
      </c>
      <c r="AJ5213" s="50">
        <v>0</v>
      </c>
      <c r="AK5213" s="50">
        <v>6.3814824303331292</v>
      </c>
      <c r="AL5213" s="50">
        <v>10.494144288352606</v>
      </c>
      <c r="AM5213" s="50"/>
      <c r="AN5213" s="50"/>
      <c r="AO5213" s="50"/>
      <c r="AP5213" s="50"/>
      <c r="AQ5213" s="50"/>
      <c r="AR5213" s="50"/>
      <c r="AS5213" s="50"/>
      <c r="AT5213" s="50"/>
      <c r="AU5213" s="50"/>
      <c r="AV5213" s="50"/>
      <c r="AW5213" s="50"/>
      <c r="AX5213" s="50">
        <f t="shared" si="1647"/>
        <v>16.875626718685737</v>
      </c>
      <c r="AY5213" s="50"/>
      <c r="AZ5213" s="50">
        <f t="shared" si="1637"/>
        <v>401.42330810322909</v>
      </c>
      <c r="BA5213" s="50">
        <f t="shared" si="1638"/>
        <v>618.06445850814634</v>
      </c>
      <c r="BB5213" s="50">
        <f t="shared" si="1639"/>
        <v>637.17985413210965</v>
      </c>
      <c r="BC5213" s="17">
        <f t="shared" si="1640"/>
        <v>19939</v>
      </c>
      <c r="BD5213" s="50">
        <f t="shared" si="1641"/>
        <v>16.875626718685737</v>
      </c>
      <c r="BE5213" s="50">
        <f t="shared" si="1642"/>
        <v>401.42330810322909</v>
      </c>
      <c r="BF5213" s="50">
        <f t="shared" si="1648"/>
        <v>656.6007418598457</v>
      </c>
      <c r="BG5213" s="50"/>
      <c r="BH5213" s="17">
        <f t="shared" si="1643"/>
        <v>0</v>
      </c>
      <c r="BI5213" s="17">
        <f t="shared" si="1651"/>
        <v>5213</v>
      </c>
      <c r="BJ5213" s="17">
        <f t="shared" si="1649"/>
        <v>5213</v>
      </c>
      <c r="BK5213" s="150">
        <f t="shared" si="1650"/>
        <v>34234</v>
      </c>
      <c r="BL5213" s="50" t="e">
        <f t="shared" ca="1" si="1644"/>
        <v>#NAME?</v>
      </c>
      <c r="BM5213" s="50" t="e">
        <f t="shared" ca="1" si="1645"/>
        <v>#NAME?</v>
      </c>
      <c r="BN5213" s="50" t="e">
        <f t="shared" ca="1" si="1646"/>
        <v>#NAME?</v>
      </c>
    </row>
    <row r="5214" spans="1:66" x14ac:dyDescent="0.35">
      <c r="A5214" s="48">
        <v>34235</v>
      </c>
      <c r="B5214" s="17">
        <v>1993</v>
      </c>
      <c r="C5214" s="17">
        <v>9</v>
      </c>
      <c r="D5214" s="17">
        <v>266</v>
      </c>
      <c r="E5214" s="17">
        <v>23</v>
      </c>
      <c r="F5214" s="17">
        <v>5</v>
      </c>
      <c r="G5214" s="50">
        <v>3.7</v>
      </c>
      <c r="H5214" s="32">
        <v>2.8383585883099558</v>
      </c>
      <c r="I5214" s="50">
        <v>9.5</v>
      </c>
      <c r="J5214" s="13">
        <v>0</v>
      </c>
      <c r="K5214" s="13">
        <f t="shared" si="1632"/>
        <v>0</v>
      </c>
      <c r="L5214" s="13">
        <f t="shared" si="1633"/>
        <v>0</v>
      </c>
      <c r="M5214" s="13" t="e">
        <f ca="1">CalcTable[[#This Row],[IWC]]-AE5213</f>
        <v>#NAME?</v>
      </c>
      <c r="N5214" s="13" t="e">
        <f ca="1">IF(CalcTable[[#This Row],[Day of Year]]&lt;123,FCAP,AE5213)</f>
        <v>#NAME?</v>
      </c>
      <c r="O5214" s="17" t="e">
        <f ca="1">IF(IRR_DRIP,5,COUNTIF('IDET Wind Values'!C5198:G5198,"&lt;="&amp;IRR_MAXWIND))</f>
        <v>#NAME?</v>
      </c>
      <c r="P5214" s="13" t="e">
        <f ca="1">CalcTable[[#This Row],[ET_o]]*KL</f>
        <v>#NAME?</v>
      </c>
      <c r="Q5214" s="13" t="e">
        <f ca="1">IF(WILTPT&lt;=0,1,MAX(0,MIN(1,(CalcTable[[#This Row],[IWC]]-WILTPT)/(MAD-WILTPT))))</f>
        <v>#NAME?</v>
      </c>
      <c r="R5214" s="13" t="e">
        <f ca="1">CalcTable[[#This Row],[ETMult]]*CalcTable[[#This Row],[ETb]]</f>
        <v>#NAME?</v>
      </c>
      <c r="S5214" s="13" t="b">
        <f>INDEX(IRR_LIST,CalcTable[[#This Row],[Day of Week]]+1)</f>
        <v>1</v>
      </c>
      <c r="T5214" s="13">
        <f t="shared" ca="1" si="1634"/>
        <v>0</v>
      </c>
      <c r="U5214" s="13" t="b">
        <f ca="1">IF(CalcTable[[#This Row],[IrrPrecip]]&gt;=IC_MM,FALSE,TRUE)</f>
        <v>1</v>
      </c>
      <c r="V5214" s="13" t="b">
        <f t="shared" si="1635"/>
        <v>1</v>
      </c>
      <c r="W5214" s="13" t="e">
        <f ca="1">IF(AND(IRR_DRIP=FALSE,CalcTable[[#This Row],[IrrHours]]&lt;=0),FALSE,TRUE)</f>
        <v>#NAME?</v>
      </c>
      <c r="X5214" s="13" t="e">
        <f ca="1">AND(CalcTable[[#This Row],[IrrDay]],CalcTable[[#This Row],[IrrRain]],CalcTable[[#This Row],[IrrWarm]],CalcTable[[#This Row],[IrrWindy]])</f>
        <v>#NAME?</v>
      </c>
      <c r="Y5214" s="13" t="e">
        <f t="shared" ca="1" si="1636"/>
        <v>#NAME?</v>
      </c>
      <c r="Z5214" s="13" t="e">
        <f ca="1">CalcTable[[#This Row],[IrrHours]]/5</f>
        <v>#NAME?</v>
      </c>
      <c r="AA5214" s="13" t="e">
        <f ca="1">IF(CalcTable[[#This Row],[IrrFlag]]=FALSE,0,MAX(0,CalcTable[[#This Row],[VolRednWind]]*(FCAP*IRR_TARGET-CalcTable[[#This Row],[IWC]])))</f>
        <v>#NAME?</v>
      </c>
      <c r="AB5214" s="13" t="e">
        <f ca="1">CalcTable[[#This Row],[IWC]]+CalcTable[[#This Row],[Eff Precip]]+CalcTable[[#This Row],[IrrAmt]]-CalcTable[[#This Row],[AET]]</f>
        <v>#NAME?</v>
      </c>
      <c r="AC5214" s="13" t="e">
        <f ca="1">IF(CalcTable[[#This Row],[PWC]]&gt;FCAP,MIN(24*PERC,MIN(SAT,CalcTable[[#This Row],[PWC]])-FCAP),0)</f>
        <v>#NAME?</v>
      </c>
      <c r="AD5214" s="13" t="e">
        <f ca="1">IF(CalcTable[[#This Row],[PWC]]&gt;SAT,CalcTable[[#This Row],[PWC]]-SAT,0)</f>
        <v>#NAME?</v>
      </c>
      <c r="AE5214" s="13" t="e">
        <f ca="1">CalcTable[[#This Row],[PWC]]-CalcTable[[#This Row],[PercAmt]]-CalcTable[[#This Row],[Runoff]]</f>
        <v>#NAME?</v>
      </c>
      <c r="AF5214" s="13" t="e">
        <f ca="1">CalcTable[[#This Row],[IrrAmt]]/1000*CUR_IRR_AREA*10000/IRR_EFF</f>
        <v>#NAME?</v>
      </c>
      <c r="AG5214" s="147"/>
      <c r="AH5214" s="13"/>
      <c r="AI5214" s="50">
        <v>9.7692319549635815</v>
      </c>
      <c r="AJ5214" s="50">
        <v>16.965476045652121</v>
      </c>
      <c r="AK5214" s="50">
        <v>0</v>
      </c>
      <c r="AL5214" s="50">
        <v>0</v>
      </c>
      <c r="AM5214" s="50"/>
      <c r="AN5214" s="50"/>
      <c r="AO5214" s="50"/>
      <c r="AP5214" s="50"/>
      <c r="AQ5214" s="50"/>
      <c r="AR5214" s="50"/>
      <c r="AS5214" s="50"/>
      <c r="AT5214" s="50"/>
      <c r="AU5214" s="50"/>
      <c r="AV5214" s="50"/>
      <c r="AW5214" s="50"/>
      <c r="AX5214" s="50">
        <f t="shared" si="1647"/>
        <v>26.734708000615704</v>
      </c>
      <c r="AY5214" s="50"/>
      <c r="AZ5214" s="50">
        <f t="shared" si="1637"/>
        <v>640.93603267859476</v>
      </c>
      <c r="BA5214" s="50">
        <f t="shared" si="1638"/>
        <v>1041.5252673604757</v>
      </c>
      <c r="BB5214" s="50">
        <f t="shared" si="1639"/>
        <v>1078.1223917982329</v>
      </c>
      <c r="BC5214" s="17">
        <f t="shared" si="1640"/>
        <v>19939</v>
      </c>
      <c r="BD5214" s="50">
        <f t="shared" si="1641"/>
        <v>26.734708000615704</v>
      </c>
      <c r="BE5214" s="50">
        <f t="shared" si="1642"/>
        <v>640.93603267859476</v>
      </c>
      <c r="BF5214" s="50">
        <f t="shared" si="1648"/>
        <v>1048.3673121274005</v>
      </c>
      <c r="BG5214" s="50"/>
      <c r="BH5214" s="17">
        <f t="shared" si="1643"/>
        <v>0</v>
      </c>
      <c r="BI5214" s="17">
        <f t="shared" si="1651"/>
        <v>5214</v>
      </c>
      <c r="BJ5214" s="17">
        <f t="shared" si="1649"/>
        <v>5214</v>
      </c>
      <c r="BK5214" s="150">
        <f t="shared" si="1650"/>
        <v>34235</v>
      </c>
      <c r="BL5214" s="50" t="e">
        <f t="shared" ca="1" si="1644"/>
        <v>#NAME?</v>
      </c>
      <c r="BM5214" s="50" t="e">
        <f t="shared" ca="1" si="1645"/>
        <v>#NAME?</v>
      </c>
      <c r="BN5214" s="50" t="e">
        <f t="shared" ca="1" si="1646"/>
        <v>#NAME?</v>
      </c>
    </row>
    <row r="5215" spans="1:66" x14ac:dyDescent="0.35">
      <c r="A5215" s="48">
        <v>34236</v>
      </c>
      <c r="B5215" s="17">
        <v>1993</v>
      </c>
      <c r="C5215" s="17">
        <v>9</v>
      </c>
      <c r="D5215" s="17">
        <v>267</v>
      </c>
      <c r="E5215" s="17">
        <v>24</v>
      </c>
      <c r="F5215" s="17">
        <v>6</v>
      </c>
      <c r="G5215" s="50">
        <v>5.3</v>
      </c>
      <c r="H5215" s="32">
        <v>3.6326567283529214</v>
      </c>
      <c r="I5215" s="50">
        <v>5.666666666666667</v>
      </c>
      <c r="J5215" s="13">
        <v>0</v>
      </c>
      <c r="K5215" s="13">
        <f t="shared" si="1632"/>
        <v>0</v>
      </c>
      <c r="L5215" s="13">
        <f t="shared" si="1633"/>
        <v>0</v>
      </c>
      <c r="M5215" s="13" t="e">
        <f ca="1">CalcTable[[#This Row],[IWC]]-AE5214</f>
        <v>#NAME?</v>
      </c>
      <c r="N5215" s="13" t="e">
        <f ca="1">IF(CalcTable[[#This Row],[Day of Year]]&lt;123,FCAP,AE5214)</f>
        <v>#NAME?</v>
      </c>
      <c r="O5215" s="17" t="e">
        <f ca="1">IF(IRR_DRIP,5,COUNTIF('IDET Wind Values'!C5199:G5199,"&lt;="&amp;IRR_MAXWIND))</f>
        <v>#NAME?</v>
      </c>
      <c r="P5215" s="13" t="e">
        <f ca="1">CalcTable[[#This Row],[ET_o]]*KL</f>
        <v>#NAME?</v>
      </c>
      <c r="Q5215" s="13" t="e">
        <f ca="1">IF(WILTPT&lt;=0,1,MAX(0,MIN(1,(CalcTable[[#This Row],[IWC]]-WILTPT)/(MAD-WILTPT))))</f>
        <v>#NAME?</v>
      </c>
      <c r="R5215" s="13" t="e">
        <f ca="1">CalcTable[[#This Row],[ETMult]]*CalcTable[[#This Row],[ETb]]</f>
        <v>#NAME?</v>
      </c>
      <c r="S5215" s="13" t="b">
        <f>INDEX(IRR_LIST,CalcTable[[#This Row],[Day of Week]]+1)</f>
        <v>0</v>
      </c>
      <c r="T5215" s="13">
        <f t="shared" ca="1" si="1634"/>
        <v>0</v>
      </c>
      <c r="U5215" s="13" t="b">
        <f ca="1">IF(CalcTable[[#This Row],[IrrPrecip]]&gt;=IC_MM,FALSE,TRUE)</f>
        <v>1</v>
      </c>
      <c r="V5215" s="13" t="b">
        <f t="shared" si="1635"/>
        <v>0</v>
      </c>
      <c r="W5215" s="13" t="e">
        <f ca="1">IF(AND(IRR_DRIP=FALSE,CalcTable[[#This Row],[IrrHours]]&lt;=0),FALSE,TRUE)</f>
        <v>#NAME?</v>
      </c>
      <c r="X5215" s="13" t="e">
        <f ca="1">AND(CalcTable[[#This Row],[IrrDay]],CalcTable[[#This Row],[IrrRain]],CalcTable[[#This Row],[IrrWarm]],CalcTable[[#This Row],[IrrWindy]])</f>
        <v>#NAME?</v>
      </c>
      <c r="Y5215" s="13" t="e">
        <f t="shared" ca="1" si="1636"/>
        <v>#NAME?</v>
      </c>
      <c r="Z5215" s="13" t="e">
        <f ca="1">CalcTable[[#This Row],[IrrHours]]/5</f>
        <v>#NAME?</v>
      </c>
      <c r="AA5215" s="13" t="e">
        <f ca="1">IF(CalcTable[[#This Row],[IrrFlag]]=FALSE,0,MAX(0,CalcTable[[#This Row],[VolRednWind]]*(FCAP*IRR_TARGET-CalcTable[[#This Row],[IWC]])))</f>
        <v>#NAME?</v>
      </c>
      <c r="AB5215" s="13" t="e">
        <f ca="1">CalcTable[[#This Row],[IWC]]+CalcTable[[#This Row],[Eff Precip]]+CalcTable[[#This Row],[IrrAmt]]-CalcTable[[#This Row],[AET]]</f>
        <v>#NAME?</v>
      </c>
      <c r="AC5215" s="13" t="e">
        <f ca="1">IF(CalcTable[[#This Row],[PWC]]&gt;FCAP,MIN(24*PERC,MIN(SAT,CalcTable[[#This Row],[PWC]])-FCAP),0)</f>
        <v>#NAME?</v>
      </c>
      <c r="AD5215" s="13" t="e">
        <f ca="1">IF(CalcTable[[#This Row],[PWC]]&gt;SAT,CalcTable[[#This Row],[PWC]]-SAT,0)</f>
        <v>#NAME?</v>
      </c>
      <c r="AE5215" s="13" t="e">
        <f ca="1">CalcTable[[#This Row],[PWC]]-CalcTable[[#This Row],[PercAmt]]-CalcTable[[#This Row],[Runoff]]</f>
        <v>#NAME?</v>
      </c>
      <c r="AF5215" s="13" t="e">
        <f ca="1">CalcTable[[#This Row],[IrrAmt]]/1000*CUR_IRR_AREA*10000/IRR_EFF</f>
        <v>#NAME?</v>
      </c>
      <c r="AG5215" s="147"/>
      <c r="AH5215" s="13"/>
      <c r="AI5215" s="50">
        <v>0</v>
      </c>
      <c r="AJ5215" s="50">
        <v>0</v>
      </c>
      <c r="AK5215" s="50">
        <v>0</v>
      </c>
      <c r="AL5215" s="50">
        <v>0</v>
      </c>
      <c r="AM5215" s="50"/>
      <c r="AN5215" s="50"/>
      <c r="AO5215" s="50"/>
      <c r="AP5215" s="50"/>
      <c r="AQ5215" s="50"/>
      <c r="AR5215" s="50"/>
      <c r="AS5215" s="50"/>
      <c r="AT5215" s="50"/>
      <c r="AU5215" s="50"/>
      <c r="AV5215" s="50"/>
      <c r="AW5215" s="50"/>
      <c r="AX5215" s="50">
        <f t="shared" si="1647"/>
        <v>0</v>
      </c>
      <c r="AY5215" s="50"/>
      <c r="AZ5215" s="50">
        <f t="shared" si="1637"/>
        <v>0</v>
      </c>
      <c r="BA5215" s="50">
        <f t="shared" si="1638"/>
        <v>0</v>
      </c>
      <c r="BB5215" s="50">
        <f t="shared" si="1639"/>
        <v>0</v>
      </c>
      <c r="BC5215" s="17">
        <f t="shared" si="1640"/>
        <v>19939</v>
      </c>
      <c r="BD5215" s="50">
        <f t="shared" si="1641"/>
        <v>0</v>
      </c>
      <c r="BE5215" s="50">
        <f t="shared" si="1642"/>
        <v>0</v>
      </c>
      <c r="BF5215" s="50">
        <f t="shared" si="1648"/>
        <v>0</v>
      </c>
      <c r="BG5215" s="50"/>
      <c r="BH5215" s="17">
        <f t="shared" si="1643"/>
        <v>0</v>
      </c>
      <c r="BI5215" s="17">
        <f t="shared" si="1651"/>
        <v>5215</v>
      </c>
      <c r="BJ5215" s="17">
        <f t="shared" si="1649"/>
        <v>5215</v>
      </c>
      <c r="BK5215" s="150">
        <f t="shared" si="1650"/>
        <v>34236</v>
      </c>
      <c r="BL5215" s="50" t="e">
        <f t="shared" ca="1" si="1644"/>
        <v>#NAME?</v>
      </c>
      <c r="BM5215" s="50" t="e">
        <f t="shared" ca="1" si="1645"/>
        <v>#NAME?</v>
      </c>
      <c r="BN5215" s="50" t="e">
        <f t="shared" ca="1" si="1646"/>
        <v>#NAME?</v>
      </c>
    </row>
    <row r="5216" spans="1:66" x14ac:dyDescent="0.35">
      <c r="A5216" s="48">
        <v>34237</v>
      </c>
      <c r="B5216" s="17">
        <v>1993</v>
      </c>
      <c r="C5216" s="17">
        <v>9</v>
      </c>
      <c r="D5216" s="17">
        <v>268</v>
      </c>
      <c r="E5216" s="17">
        <v>25</v>
      </c>
      <c r="F5216" s="17">
        <v>7</v>
      </c>
      <c r="G5216" s="50">
        <v>2</v>
      </c>
      <c r="H5216" s="32">
        <v>2.3463561709434879</v>
      </c>
      <c r="I5216" s="50">
        <v>14.666666666666666</v>
      </c>
      <c r="J5216" s="13">
        <v>1.5</v>
      </c>
      <c r="K5216" s="13">
        <f t="shared" si="1632"/>
        <v>1.5</v>
      </c>
      <c r="L5216" s="13">
        <f t="shared" si="1633"/>
        <v>0</v>
      </c>
      <c r="M5216" s="13" t="e">
        <f ca="1">CalcTable[[#This Row],[IWC]]-AE5215</f>
        <v>#NAME?</v>
      </c>
      <c r="N5216" s="13" t="e">
        <f ca="1">IF(CalcTable[[#This Row],[Day of Year]]&lt;123,FCAP,AE5215)</f>
        <v>#NAME?</v>
      </c>
      <c r="O5216" s="17" t="e">
        <f ca="1">IF(IRR_DRIP,5,COUNTIF('IDET Wind Values'!C5200:G5200,"&lt;="&amp;IRR_MAXWIND))</f>
        <v>#NAME?</v>
      </c>
      <c r="P5216" s="13" t="e">
        <f ca="1">CalcTable[[#This Row],[ET_o]]*KL</f>
        <v>#NAME?</v>
      </c>
      <c r="Q5216" s="13" t="e">
        <f ca="1">IF(WILTPT&lt;=0,1,MAX(0,MIN(1,(CalcTable[[#This Row],[IWC]]-WILTPT)/(MAD-WILTPT))))</f>
        <v>#NAME?</v>
      </c>
      <c r="R5216" s="13" t="e">
        <f ca="1">CalcTable[[#This Row],[ETMult]]*CalcTable[[#This Row],[ETb]]</f>
        <v>#NAME?</v>
      </c>
      <c r="S5216" s="13" t="b">
        <f>INDEX(IRR_LIST,CalcTable[[#This Row],[Day of Week]]+1)</f>
        <v>0</v>
      </c>
      <c r="T5216" s="13">
        <f t="shared" ca="1" si="1634"/>
        <v>0</v>
      </c>
      <c r="U5216" s="13" t="b">
        <f ca="1">IF(CalcTable[[#This Row],[IrrPrecip]]&gt;=IC_MM,FALSE,TRUE)</f>
        <v>1</v>
      </c>
      <c r="V5216" s="13" t="b">
        <f t="shared" si="1635"/>
        <v>0</v>
      </c>
      <c r="W5216" s="13" t="e">
        <f ca="1">IF(AND(IRR_DRIP=FALSE,CalcTable[[#This Row],[IrrHours]]&lt;=0),FALSE,TRUE)</f>
        <v>#NAME?</v>
      </c>
      <c r="X5216" s="13" t="e">
        <f ca="1">AND(CalcTable[[#This Row],[IrrDay]],CalcTable[[#This Row],[IrrRain]],CalcTable[[#This Row],[IrrWarm]],CalcTable[[#This Row],[IrrWindy]])</f>
        <v>#NAME?</v>
      </c>
      <c r="Y5216" s="13" t="e">
        <f t="shared" ca="1" si="1636"/>
        <v>#NAME?</v>
      </c>
      <c r="Z5216" s="13" t="e">
        <f ca="1">CalcTable[[#This Row],[IrrHours]]/5</f>
        <v>#NAME?</v>
      </c>
      <c r="AA5216" s="13" t="e">
        <f ca="1">IF(CalcTable[[#This Row],[IrrFlag]]=FALSE,0,MAX(0,CalcTable[[#This Row],[VolRednWind]]*(FCAP*IRR_TARGET-CalcTable[[#This Row],[IWC]])))</f>
        <v>#NAME?</v>
      </c>
      <c r="AB5216" s="13" t="e">
        <f ca="1">CalcTable[[#This Row],[IWC]]+CalcTable[[#This Row],[Eff Precip]]+CalcTable[[#This Row],[IrrAmt]]-CalcTable[[#This Row],[AET]]</f>
        <v>#NAME?</v>
      </c>
      <c r="AC5216" s="13" t="e">
        <f ca="1">IF(CalcTable[[#This Row],[PWC]]&gt;FCAP,MIN(24*PERC,MIN(SAT,CalcTable[[#This Row],[PWC]])-FCAP),0)</f>
        <v>#NAME?</v>
      </c>
      <c r="AD5216" s="13" t="e">
        <f ca="1">IF(CalcTable[[#This Row],[PWC]]&gt;SAT,CalcTable[[#This Row],[PWC]]-SAT,0)</f>
        <v>#NAME?</v>
      </c>
      <c r="AE5216" s="13" t="e">
        <f ca="1">CalcTable[[#This Row],[PWC]]-CalcTable[[#This Row],[PercAmt]]-CalcTable[[#This Row],[Runoff]]</f>
        <v>#NAME?</v>
      </c>
      <c r="AF5216" s="13" t="e">
        <f ca="1">CalcTable[[#This Row],[IrrAmt]]/1000*CUR_IRR_AREA*10000/IRR_EFF</f>
        <v>#NAME?</v>
      </c>
      <c r="AG5216" s="147"/>
      <c r="AH5216" s="13"/>
      <c r="AI5216" s="50">
        <v>0</v>
      </c>
      <c r="AJ5216" s="50">
        <v>0</v>
      </c>
      <c r="AK5216" s="50">
        <v>0</v>
      </c>
      <c r="AL5216" s="50">
        <v>0</v>
      </c>
      <c r="AM5216" s="50"/>
      <c r="AN5216" s="50"/>
      <c r="AO5216" s="50"/>
      <c r="AP5216" s="50"/>
      <c r="AQ5216" s="50"/>
      <c r="AR5216" s="50"/>
      <c r="AS5216" s="50"/>
      <c r="AT5216" s="50"/>
      <c r="AU5216" s="50"/>
      <c r="AV5216" s="50"/>
      <c r="AW5216" s="50"/>
      <c r="AX5216" s="50">
        <f t="shared" si="1647"/>
        <v>0</v>
      </c>
      <c r="AY5216" s="50"/>
      <c r="AZ5216" s="50">
        <f t="shared" si="1637"/>
        <v>0</v>
      </c>
      <c r="BA5216" s="50">
        <f t="shared" si="1638"/>
        <v>0</v>
      </c>
      <c r="BB5216" s="50">
        <f t="shared" si="1639"/>
        <v>0</v>
      </c>
      <c r="BC5216" s="17">
        <f t="shared" si="1640"/>
        <v>19939</v>
      </c>
      <c r="BD5216" s="50">
        <f t="shared" si="1641"/>
        <v>0</v>
      </c>
      <c r="BE5216" s="50">
        <f t="shared" si="1642"/>
        <v>0</v>
      </c>
      <c r="BF5216" s="50">
        <f t="shared" si="1648"/>
        <v>0</v>
      </c>
      <c r="BG5216" s="50"/>
      <c r="BH5216" s="17">
        <f t="shared" si="1643"/>
        <v>0</v>
      </c>
      <c r="BI5216" s="17">
        <f t="shared" si="1651"/>
        <v>5216</v>
      </c>
      <c r="BJ5216" s="17">
        <f t="shared" si="1649"/>
        <v>5216</v>
      </c>
      <c r="BK5216" s="150">
        <f t="shared" si="1650"/>
        <v>34237</v>
      </c>
      <c r="BL5216" s="50" t="e">
        <f t="shared" ca="1" si="1644"/>
        <v>#NAME?</v>
      </c>
      <c r="BM5216" s="50" t="e">
        <f t="shared" ca="1" si="1645"/>
        <v>#NAME?</v>
      </c>
      <c r="BN5216" s="50" t="e">
        <f t="shared" ca="1" si="1646"/>
        <v>#NAME?</v>
      </c>
    </row>
    <row r="5217" spans="1:66" x14ac:dyDescent="0.35">
      <c r="A5217" s="48">
        <v>34238</v>
      </c>
      <c r="B5217" s="17">
        <v>1993</v>
      </c>
      <c r="C5217" s="17">
        <v>9</v>
      </c>
      <c r="D5217" s="17">
        <v>269</v>
      </c>
      <c r="E5217" s="17">
        <v>26</v>
      </c>
      <c r="F5217" s="17">
        <v>1</v>
      </c>
      <c r="G5217" s="50">
        <v>1.9</v>
      </c>
      <c r="H5217" s="32">
        <v>4.1645684843591049</v>
      </c>
      <c r="I5217" s="50">
        <v>9.5</v>
      </c>
      <c r="J5217" s="13">
        <v>0</v>
      </c>
      <c r="K5217" s="13">
        <f t="shared" si="1632"/>
        <v>0</v>
      </c>
      <c r="L5217" s="13">
        <f t="shared" si="1633"/>
        <v>0</v>
      </c>
      <c r="M5217" s="13" t="e">
        <f ca="1">CalcTable[[#This Row],[IWC]]-AE5216</f>
        <v>#NAME?</v>
      </c>
      <c r="N5217" s="13" t="e">
        <f ca="1">IF(CalcTable[[#This Row],[Day of Year]]&lt;123,FCAP,AE5216)</f>
        <v>#NAME?</v>
      </c>
      <c r="O5217" s="17" t="e">
        <f ca="1">IF(IRR_DRIP,5,COUNTIF('IDET Wind Values'!C5201:G5201,"&lt;="&amp;IRR_MAXWIND))</f>
        <v>#NAME?</v>
      </c>
      <c r="P5217" s="13" t="e">
        <f ca="1">CalcTable[[#This Row],[ET_o]]*KL</f>
        <v>#NAME?</v>
      </c>
      <c r="Q5217" s="13" t="e">
        <f ca="1">IF(WILTPT&lt;=0,1,MAX(0,MIN(1,(CalcTable[[#This Row],[IWC]]-WILTPT)/(MAD-WILTPT))))</f>
        <v>#NAME?</v>
      </c>
      <c r="R5217" s="13" t="e">
        <f ca="1">CalcTable[[#This Row],[ETMult]]*CalcTable[[#This Row],[ETb]]</f>
        <v>#NAME?</v>
      </c>
      <c r="S5217" s="13" t="b">
        <f>INDEX(IRR_LIST,CalcTable[[#This Row],[Day of Week]]+1)</f>
        <v>1</v>
      </c>
      <c r="T5217" s="13">
        <f t="shared" ca="1" si="1634"/>
        <v>1.5</v>
      </c>
      <c r="U5217" s="13" t="b">
        <f ca="1">IF(CalcTable[[#This Row],[IrrPrecip]]&gt;=IC_MM,FALSE,TRUE)</f>
        <v>1</v>
      </c>
      <c r="V5217" s="13" t="b">
        <f t="shared" si="1635"/>
        <v>1</v>
      </c>
      <c r="W5217" s="13" t="e">
        <f ca="1">IF(AND(IRR_DRIP=FALSE,CalcTable[[#This Row],[IrrHours]]&lt;=0),FALSE,TRUE)</f>
        <v>#NAME?</v>
      </c>
      <c r="X5217" s="13" t="e">
        <f ca="1">AND(CalcTable[[#This Row],[IrrDay]],CalcTable[[#This Row],[IrrRain]],CalcTable[[#This Row],[IrrWarm]],CalcTable[[#This Row],[IrrWindy]])</f>
        <v>#NAME?</v>
      </c>
      <c r="Y5217" s="13" t="e">
        <f t="shared" ca="1" si="1636"/>
        <v>#NAME?</v>
      </c>
      <c r="Z5217" s="13" t="e">
        <f ca="1">CalcTable[[#This Row],[IrrHours]]/5</f>
        <v>#NAME?</v>
      </c>
      <c r="AA5217" s="13" t="e">
        <f ca="1">IF(CalcTable[[#This Row],[IrrFlag]]=FALSE,0,MAX(0,CalcTable[[#This Row],[VolRednWind]]*(FCAP*IRR_TARGET-CalcTable[[#This Row],[IWC]])))</f>
        <v>#NAME?</v>
      </c>
      <c r="AB5217" s="13" t="e">
        <f ca="1">CalcTable[[#This Row],[IWC]]+CalcTable[[#This Row],[Eff Precip]]+CalcTable[[#This Row],[IrrAmt]]-CalcTable[[#This Row],[AET]]</f>
        <v>#NAME?</v>
      </c>
      <c r="AC5217" s="13" t="e">
        <f ca="1">IF(CalcTable[[#This Row],[PWC]]&gt;FCAP,MIN(24*PERC,MIN(SAT,CalcTable[[#This Row],[PWC]])-FCAP),0)</f>
        <v>#NAME?</v>
      </c>
      <c r="AD5217" s="13" t="e">
        <f ca="1">IF(CalcTable[[#This Row],[PWC]]&gt;SAT,CalcTable[[#This Row],[PWC]]-SAT,0)</f>
        <v>#NAME?</v>
      </c>
      <c r="AE5217" s="13" t="e">
        <f ca="1">CalcTable[[#This Row],[PWC]]-CalcTable[[#This Row],[PercAmt]]-CalcTable[[#This Row],[Runoff]]</f>
        <v>#NAME?</v>
      </c>
      <c r="AF5217" s="13" t="e">
        <f ca="1">CalcTable[[#This Row],[IrrAmt]]/1000*CUR_IRR_AREA*10000/IRR_EFF</f>
        <v>#NAME?</v>
      </c>
      <c r="AG5217" s="147"/>
      <c r="AH5217" s="13"/>
      <c r="AI5217" s="50">
        <v>6.4574749304290266</v>
      </c>
      <c r="AJ5217" s="50">
        <v>8.8010472236059965</v>
      </c>
      <c r="AK5217" s="50">
        <v>0</v>
      </c>
      <c r="AL5217" s="50">
        <v>0</v>
      </c>
      <c r="AM5217" s="50"/>
      <c r="AN5217" s="50"/>
      <c r="AO5217" s="50"/>
      <c r="AP5217" s="50"/>
      <c r="AQ5217" s="50"/>
      <c r="AR5217" s="50"/>
      <c r="AS5217" s="50"/>
      <c r="AT5217" s="50"/>
      <c r="AU5217" s="50"/>
      <c r="AV5217" s="50"/>
      <c r="AW5217" s="50"/>
      <c r="AX5217" s="50">
        <f t="shared" si="1647"/>
        <v>15.258522154035024</v>
      </c>
      <c r="AY5217" s="50"/>
      <c r="AZ5217" s="50">
        <f t="shared" si="1637"/>
        <v>352.87368420540162</v>
      </c>
      <c r="BA5217" s="50">
        <f t="shared" si="1638"/>
        <v>571.68312631664378</v>
      </c>
      <c r="BB5217" s="50">
        <f t="shared" si="1639"/>
        <v>591.63882131412254</v>
      </c>
      <c r="BC5217" s="17">
        <f t="shared" si="1640"/>
        <v>19939</v>
      </c>
      <c r="BD5217" s="50">
        <f t="shared" si="1641"/>
        <v>15.258522154035024</v>
      </c>
      <c r="BE5217" s="50">
        <f t="shared" si="1642"/>
        <v>352.87368420540162</v>
      </c>
      <c r="BF5217" s="50">
        <f t="shared" si="1648"/>
        <v>577.18901258344692</v>
      </c>
      <c r="BG5217" s="50"/>
      <c r="BH5217" s="17">
        <f t="shared" si="1643"/>
        <v>0</v>
      </c>
      <c r="BI5217" s="17">
        <f t="shared" si="1651"/>
        <v>5217</v>
      </c>
      <c r="BJ5217" s="17">
        <f t="shared" si="1649"/>
        <v>5217</v>
      </c>
      <c r="BK5217" s="150">
        <f t="shared" si="1650"/>
        <v>34238</v>
      </c>
      <c r="BL5217" s="50" t="e">
        <f t="shared" ca="1" si="1644"/>
        <v>#NAME?</v>
      </c>
      <c r="BM5217" s="50" t="e">
        <f t="shared" ca="1" si="1645"/>
        <v>#NAME?</v>
      </c>
      <c r="BN5217" s="50" t="e">
        <f t="shared" ca="1" si="1646"/>
        <v>#NAME?</v>
      </c>
    </row>
    <row r="5218" spans="1:66" x14ac:dyDescent="0.35">
      <c r="A5218" s="48">
        <v>34239</v>
      </c>
      <c r="B5218" s="17">
        <v>1993</v>
      </c>
      <c r="C5218" s="17">
        <v>9</v>
      </c>
      <c r="D5218" s="17">
        <v>270</v>
      </c>
      <c r="E5218" s="17">
        <v>27</v>
      </c>
      <c r="F5218" s="17">
        <v>2</v>
      </c>
      <c r="G5218" s="50">
        <v>9.3000000000000007</v>
      </c>
      <c r="H5218" s="32">
        <v>2.2933455332125212</v>
      </c>
      <c r="I5218" s="50">
        <v>6.5</v>
      </c>
      <c r="J5218" s="13">
        <v>0</v>
      </c>
      <c r="K5218" s="13">
        <f t="shared" si="1632"/>
        <v>0</v>
      </c>
      <c r="L5218" s="13">
        <f t="shared" si="1633"/>
        <v>0</v>
      </c>
      <c r="M5218" s="13" t="e">
        <f ca="1">CalcTable[[#This Row],[IWC]]-AE5217</f>
        <v>#NAME?</v>
      </c>
      <c r="N5218" s="13" t="e">
        <f ca="1">IF(CalcTable[[#This Row],[Day of Year]]&lt;123,FCAP,AE5217)</f>
        <v>#NAME?</v>
      </c>
      <c r="O5218" s="17" t="e">
        <f ca="1">IF(IRR_DRIP,5,COUNTIF('IDET Wind Values'!C5202:G5202,"&lt;="&amp;IRR_MAXWIND))</f>
        <v>#NAME?</v>
      </c>
      <c r="P5218" s="13" t="e">
        <f ca="1">CalcTable[[#This Row],[ET_o]]*KL</f>
        <v>#NAME?</v>
      </c>
      <c r="Q5218" s="13" t="e">
        <f ca="1">IF(WILTPT&lt;=0,1,MAX(0,MIN(1,(CalcTable[[#This Row],[IWC]]-WILTPT)/(MAD-WILTPT))))</f>
        <v>#NAME?</v>
      </c>
      <c r="R5218" s="13" t="e">
        <f ca="1">CalcTable[[#This Row],[ETMult]]*CalcTable[[#This Row],[ETb]]</f>
        <v>#NAME?</v>
      </c>
      <c r="S5218" s="13" t="b">
        <f>INDEX(IRR_LIST,CalcTable[[#This Row],[Day of Week]]+1)</f>
        <v>0</v>
      </c>
      <c r="T5218" s="13">
        <f t="shared" ca="1" si="1634"/>
        <v>1.5</v>
      </c>
      <c r="U5218" s="13" t="b">
        <f ca="1">IF(CalcTable[[#This Row],[IrrPrecip]]&gt;=IC_MM,FALSE,TRUE)</f>
        <v>1</v>
      </c>
      <c r="V5218" s="13" t="b">
        <f t="shared" si="1635"/>
        <v>1</v>
      </c>
      <c r="W5218" s="13" t="e">
        <f ca="1">IF(AND(IRR_DRIP=FALSE,CalcTable[[#This Row],[IrrHours]]&lt;=0),FALSE,TRUE)</f>
        <v>#NAME?</v>
      </c>
      <c r="X5218" s="13" t="e">
        <f ca="1">AND(CalcTable[[#This Row],[IrrDay]],CalcTable[[#This Row],[IrrRain]],CalcTable[[#This Row],[IrrWarm]],CalcTable[[#This Row],[IrrWindy]])</f>
        <v>#NAME?</v>
      </c>
      <c r="Y5218" s="13" t="e">
        <f t="shared" ca="1" si="1636"/>
        <v>#NAME?</v>
      </c>
      <c r="Z5218" s="13" t="e">
        <f ca="1">CalcTable[[#This Row],[IrrHours]]/5</f>
        <v>#NAME?</v>
      </c>
      <c r="AA5218" s="13" t="e">
        <f ca="1">IF(CalcTable[[#This Row],[IrrFlag]]=FALSE,0,MAX(0,CalcTable[[#This Row],[VolRednWind]]*(FCAP*IRR_TARGET-CalcTable[[#This Row],[IWC]])))</f>
        <v>#NAME?</v>
      </c>
      <c r="AB5218" s="13" t="e">
        <f ca="1">CalcTable[[#This Row],[IWC]]+CalcTable[[#This Row],[Eff Precip]]+CalcTable[[#This Row],[IrrAmt]]-CalcTable[[#This Row],[AET]]</f>
        <v>#NAME?</v>
      </c>
      <c r="AC5218" s="13" t="e">
        <f ca="1">IF(CalcTable[[#This Row],[PWC]]&gt;FCAP,MIN(24*PERC,MIN(SAT,CalcTable[[#This Row],[PWC]])-FCAP),0)</f>
        <v>#NAME?</v>
      </c>
      <c r="AD5218" s="13" t="e">
        <f ca="1">IF(CalcTable[[#This Row],[PWC]]&gt;SAT,CalcTable[[#This Row],[PWC]]-SAT,0)</f>
        <v>#NAME?</v>
      </c>
      <c r="AE5218" s="13" t="e">
        <f ca="1">CalcTable[[#This Row],[PWC]]-CalcTable[[#This Row],[PercAmt]]-CalcTable[[#This Row],[Runoff]]</f>
        <v>#NAME?</v>
      </c>
      <c r="AF5218" s="13" t="e">
        <f ca="1">CalcTable[[#This Row],[IrrAmt]]/1000*CUR_IRR_AREA*10000/IRR_EFF</f>
        <v>#NAME?</v>
      </c>
      <c r="AG5218" s="147"/>
      <c r="AH5218" s="13"/>
      <c r="AI5218" s="50">
        <v>0</v>
      </c>
      <c r="AJ5218" s="50">
        <v>0</v>
      </c>
      <c r="AK5218" s="50">
        <v>8.4596553351101171</v>
      </c>
      <c r="AL5218" s="50">
        <v>9.420066984581009</v>
      </c>
      <c r="AM5218" s="50"/>
      <c r="AN5218" s="50"/>
      <c r="AO5218" s="50"/>
      <c r="AP5218" s="50"/>
      <c r="AQ5218" s="50"/>
      <c r="AR5218" s="50"/>
      <c r="AS5218" s="50"/>
      <c r="AT5218" s="50"/>
      <c r="AU5218" s="50"/>
      <c r="AV5218" s="50"/>
      <c r="AW5218" s="50"/>
      <c r="AX5218" s="50">
        <f t="shared" si="1647"/>
        <v>17.879722319691126</v>
      </c>
      <c r="AY5218" s="50"/>
      <c r="AZ5218" s="50">
        <f t="shared" si="1637"/>
        <v>400.39690979599135</v>
      </c>
      <c r="BA5218" s="50">
        <f t="shared" si="1638"/>
        <v>616.48413095573267</v>
      </c>
      <c r="BB5218" s="50">
        <f t="shared" si="1639"/>
        <v>635.55065046982759</v>
      </c>
      <c r="BC5218" s="17">
        <f t="shared" si="1640"/>
        <v>19939</v>
      </c>
      <c r="BD5218" s="50">
        <f t="shared" si="1641"/>
        <v>17.879722319691126</v>
      </c>
      <c r="BE5218" s="50">
        <f t="shared" si="1642"/>
        <v>400.39690979599135</v>
      </c>
      <c r="BF5218" s="50">
        <f t="shared" si="1648"/>
        <v>654.92188097565736</v>
      </c>
      <c r="BG5218" s="50"/>
      <c r="BH5218" s="17">
        <f t="shared" si="1643"/>
        <v>0</v>
      </c>
      <c r="BI5218" s="17">
        <f t="shared" si="1651"/>
        <v>5218</v>
      </c>
      <c r="BJ5218" s="17">
        <f t="shared" si="1649"/>
        <v>5218</v>
      </c>
      <c r="BK5218" s="150">
        <f t="shared" si="1650"/>
        <v>34239</v>
      </c>
      <c r="BL5218" s="50" t="e">
        <f t="shared" ca="1" si="1644"/>
        <v>#NAME?</v>
      </c>
      <c r="BM5218" s="50" t="e">
        <f t="shared" ca="1" si="1645"/>
        <v>#NAME?</v>
      </c>
      <c r="BN5218" s="50" t="e">
        <f t="shared" ca="1" si="1646"/>
        <v>#NAME?</v>
      </c>
    </row>
    <row r="5219" spans="1:66" x14ac:dyDescent="0.35">
      <c r="A5219" s="48">
        <v>34240</v>
      </c>
      <c r="B5219" s="17">
        <v>1993</v>
      </c>
      <c r="C5219" s="17">
        <v>9</v>
      </c>
      <c r="D5219" s="17">
        <v>271</v>
      </c>
      <c r="E5219" s="17">
        <v>28</v>
      </c>
      <c r="F5219" s="17">
        <v>3</v>
      </c>
      <c r="G5219" s="50">
        <v>3</v>
      </c>
      <c r="H5219" s="32">
        <v>2.3850406650833604</v>
      </c>
      <c r="I5219" s="50">
        <v>5.666666666666667</v>
      </c>
      <c r="J5219" s="13">
        <v>0</v>
      </c>
      <c r="K5219" s="13">
        <f t="shared" si="1632"/>
        <v>0</v>
      </c>
      <c r="L5219" s="13">
        <f t="shared" si="1633"/>
        <v>0</v>
      </c>
      <c r="M5219" s="13" t="e">
        <f ca="1">CalcTable[[#This Row],[IWC]]-AE5218</f>
        <v>#NAME?</v>
      </c>
      <c r="N5219" s="13" t="e">
        <f ca="1">IF(CalcTable[[#This Row],[Day of Year]]&lt;123,FCAP,AE5218)</f>
        <v>#NAME?</v>
      </c>
      <c r="O5219" s="17" t="e">
        <f ca="1">IF(IRR_DRIP,5,COUNTIF('IDET Wind Values'!C5203:G5203,"&lt;="&amp;IRR_MAXWIND))</f>
        <v>#NAME?</v>
      </c>
      <c r="P5219" s="13" t="e">
        <f ca="1">CalcTable[[#This Row],[ET_o]]*KL</f>
        <v>#NAME?</v>
      </c>
      <c r="Q5219" s="13" t="e">
        <f ca="1">IF(WILTPT&lt;=0,1,MAX(0,MIN(1,(CalcTable[[#This Row],[IWC]]-WILTPT)/(MAD-WILTPT))))</f>
        <v>#NAME?</v>
      </c>
      <c r="R5219" s="13" t="e">
        <f ca="1">CalcTable[[#This Row],[ETMult]]*CalcTable[[#This Row],[ETb]]</f>
        <v>#NAME?</v>
      </c>
      <c r="S5219" s="13" t="b">
        <f>INDEX(IRR_LIST,CalcTable[[#This Row],[Day of Week]]+1)</f>
        <v>1</v>
      </c>
      <c r="T5219" s="13">
        <f t="shared" ca="1" si="1634"/>
        <v>0</v>
      </c>
      <c r="U5219" s="13" t="b">
        <f ca="1">IF(CalcTable[[#This Row],[IrrPrecip]]&gt;=IC_MM,FALSE,TRUE)</f>
        <v>1</v>
      </c>
      <c r="V5219" s="13" t="b">
        <f t="shared" si="1635"/>
        <v>1</v>
      </c>
      <c r="W5219" s="13" t="e">
        <f ca="1">IF(AND(IRR_DRIP=FALSE,CalcTable[[#This Row],[IrrHours]]&lt;=0),FALSE,TRUE)</f>
        <v>#NAME?</v>
      </c>
      <c r="X5219" s="13" t="e">
        <f ca="1">AND(CalcTable[[#This Row],[IrrDay]],CalcTable[[#This Row],[IrrRain]],CalcTable[[#This Row],[IrrWarm]],CalcTable[[#This Row],[IrrWindy]])</f>
        <v>#NAME?</v>
      </c>
      <c r="Y5219" s="13" t="e">
        <f t="shared" ca="1" si="1636"/>
        <v>#NAME?</v>
      </c>
      <c r="Z5219" s="13" t="e">
        <f ca="1">CalcTable[[#This Row],[IrrHours]]/5</f>
        <v>#NAME?</v>
      </c>
      <c r="AA5219" s="13" t="e">
        <f ca="1">IF(CalcTable[[#This Row],[IrrFlag]]=FALSE,0,MAX(0,CalcTable[[#This Row],[VolRednWind]]*(FCAP*IRR_TARGET-CalcTable[[#This Row],[IWC]])))</f>
        <v>#NAME?</v>
      </c>
      <c r="AB5219" s="13" t="e">
        <f ca="1">CalcTable[[#This Row],[IWC]]+CalcTable[[#This Row],[Eff Precip]]+CalcTable[[#This Row],[IrrAmt]]-CalcTable[[#This Row],[AET]]</f>
        <v>#NAME?</v>
      </c>
      <c r="AC5219" s="13" t="e">
        <f ca="1">IF(CalcTable[[#This Row],[PWC]]&gt;FCAP,MIN(24*PERC,MIN(SAT,CalcTable[[#This Row],[PWC]])-FCAP),0)</f>
        <v>#NAME?</v>
      </c>
      <c r="AD5219" s="13" t="e">
        <f ca="1">IF(CalcTable[[#This Row],[PWC]]&gt;SAT,CalcTable[[#This Row],[PWC]]-SAT,0)</f>
        <v>#NAME?</v>
      </c>
      <c r="AE5219" s="13" t="e">
        <f ca="1">CalcTable[[#This Row],[PWC]]-CalcTable[[#This Row],[PercAmt]]-CalcTable[[#This Row],[Runoff]]</f>
        <v>#NAME?</v>
      </c>
      <c r="AF5219" s="13" t="e">
        <f ca="1">CalcTable[[#This Row],[IrrAmt]]/1000*CUR_IRR_AREA*10000/IRR_EFF</f>
        <v>#NAME?</v>
      </c>
      <c r="AG5219" s="147"/>
      <c r="AH5219" s="13"/>
      <c r="AI5219" s="50">
        <v>0</v>
      </c>
      <c r="AJ5219" s="50">
        <v>0</v>
      </c>
      <c r="AK5219" s="50">
        <v>0</v>
      </c>
      <c r="AL5219" s="50">
        <v>0</v>
      </c>
      <c r="AM5219" s="50"/>
      <c r="AN5219" s="50"/>
      <c r="AO5219" s="50"/>
      <c r="AP5219" s="50"/>
      <c r="AQ5219" s="50"/>
      <c r="AR5219" s="50"/>
      <c r="AS5219" s="50"/>
      <c r="AT5219" s="50"/>
      <c r="AU5219" s="50"/>
      <c r="AV5219" s="50"/>
      <c r="AW5219" s="50"/>
      <c r="AX5219" s="50">
        <f t="shared" si="1647"/>
        <v>0</v>
      </c>
      <c r="AY5219" s="50"/>
      <c r="AZ5219" s="50">
        <f t="shared" si="1637"/>
        <v>0</v>
      </c>
      <c r="BA5219" s="50">
        <f t="shared" si="1638"/>
        <v>0</v>
      </c>
      <c r="BB5219" s="50">
        <f t="shared" si="1639"/>
        <v>0</v>
      </c>
      <c r="BC5219" s="17">
        <f t="shared" si="1640"/>
        <v>19939</v>
      </c>
      <c r="BD5219" s="50">
        <f t="shared" si="1641"/>
        <v>0</v>
      </c>
      <c r="BE5219" s="50">
        <f t="shared" si="1642"/>
        <v>0</v>
      </c>
      <c r="BF5219" s="50">
        <f t="shared" si="1648"/>
        <v>0</v>
      </c>
      <c r="BG5219" s="50"/>
      <c r="BH5219" s="17">
        <f t="shared" si="1643"/>
        <v>0</v>
      </c>
      <c r="BI5219" s="17">
        <f t="shared" si="1651"/>
        <v>5219</v>
      </c>
      <c r="BJ5219" s="17">
        <f t="shared" si="1649"/>
        <v>5219</v>
      </c>
      <c r="BK5219" s="150">
        <f t="shared" si="1650"/>
        <v>34240</v>
      </c>
      <c r="BL5219" s="50" t="e">
        <f t="shared" ca="1" si="1644"/>
        <v>#NAME?</v>
      </c>
      <c r="BM5219" s="50" t="e">
        <f t="shared" ca="1" si="1645"/>
        <v>#NAME?</v>
      </c>
      <c r="BN5219" s="50" t="e">
        <f t="shared" ca="1" si="1646"/>
        <v>#NAME?</v>
      </c>
    </row>
    <row r="5220" spans="1:66" x14ac:dyDescent="0.35">
      <c r="A5220" s="48">
        <v>34241</v>
      </c>
      <c r="B5220" s="17">
        <v>1993</v>
      </c>
      <c r="C5220" s="17">
        <v>9</v>
      </c>
      <c r="D5220" s="17">
        <v>272</v>
      </c>
      <c r="E5220" s="17">
        <v>29</v>
      </c>
      <c r="F5220" s="17">
        <v>4</v>
      </c>
      <c r="G5220" s="50">
        <v>5.0999999999999996</v>
      </c>
      <c r="H5220" s="32">
        <v>4.4271884444030265</v>
      </c>
      <c r="I5220" s="50">
        <v>10.666666666666666</v>
      </c>
      <c r="J5220" s="13">
        <v>0</v>
      </c>
      <c r="K5220" s="13">
        <f t="shared" si="1632"/>
        <v>0</v>
      </c>
      <c r="L5220" s="13">
        <f t="shared" si="1633"/>
        <v>0</v>
      </c>
      <c r="M5220" s="13" t="e">
        <f ca="1">CalcTable[[#This Row],[IWC]]-AE5219</f>
        <v>#NAME?</v>
      </c>
      <c r="N5220" s="13" t="e">
        <f ca="1">IF(CalcTable[[#This Row],[Day of Year]]&lt;123,FCAP,AE5219)</f>
        <v>#NAME?</v>
      </c>
      <c r="O5220" s="17" t="e">
        <f ca="1">IF(IRR_DRIP,5,COUNTIF('IDET Wind Values'!C5204:G5204,"&lt;="&amp;IRR_MAXWIND))</f>
        <v>#NAME?</v>
      </c>
      <c r="P5220" s="13" t="e">
        <f ca="1">CalcTable[[#This Row],[ET_o]]*KL</f>
        <v>#NAME?</v>
      </c>
      <c r="Q5220" s="13" t="e">
        <f ca="1">IF(WILTPT&lt;=0,1,MAX(0,MIN(1,(CalcTable[[#This Row],[IWC]]-WILTPT)/(MAD-WILTPT))))</f>
        <v>#NAME?</v>
      </c>
      <c r="R5220" s="13" t="e">
        <f ca="1">CalcTable[[#This Row],[ETMult]]*CalcTable[[#This Row],[ETb]]</f>
        <v>#NAME?</v>
      </c>
      <c r="S5220" s="13" t="b">
        <f>INDEX(IRR_LIST,CalcTable[[#This Row],[Day of Week]]+1)</f>
        <v>0</v>
      </c>
      <c r="T5220" s="13">
        <f t="shared" ca="1" si="1634"/>
        <v>0</v>
      </c>
      <c r="U5220" s="13" t="b">
        <f ca="1">IF(CalcTable[[#This Row],[IrrPrecip]]&gt;=IC_MM,FALSE,TRUE)</f>
        <v>1</v>
      </c>
      <c r="V5220" s="13" t="b">
        <f t="shared" si="1635"/>
        <v>1</v>
      </c>
      <c r="W5220" s="13" t="e">
        <f ca="1">IF(AND(IRR_DRIP=FALSE,CalcTable[[#This Row],[IrrHours]]&lt;=0),FALSE,TRUE)</f>
        <v>#NAME?</v>
      </c>
      <c r="X5220" s="13" t="e">
        <f ca="1">AND(CalcTable[[#This Row],[IrrDay]],CalcTable[[#This Row],[IrrRain]],CalcTable[[#This Row],[IrrWarm]],CalcTable[[#This Row],[IrrWindy]])</f>
        <v>#NAME?</v>
      </c>
      <c r="Y5220" s="13" t="e">
        <f t="shared" ca="1" si="1636"/>
        <v>#NAME?</v>
      </c>
      <c r="Z5220" s="13" t="e">
        <f ca="1">CalcTable[[#This Row],[IrrHours]]/5</f>
        <v>#NAME?</v>
      </c>
      <c r="AA5220" s="13" t="e">
        <f ca="1">IF(CalcTable[[#This Row],[IrrFlag]]=FALSE,0,MAX(0,CalcTable[[#This Row],[VolRednWind]]*(FCAP*IRR_TARGET-CalcTable[[#This Row],[IWC]])))</f>
        <v>#NAME?</v>
      </c>
      <c r="AB5220" s="13" t="e">
        <f ca="1">CalcTable[[#This Row],[IWC]]+CalcTable[[#This Row],[Eff Precip]]+CalcTable[[#This Row],[IrrAmt]]-CalcTable[[#This Row],[AET]]</f>
        <v>#NAME?</v>
      </c>
      <c r="AC5220" s="13" t="e">
        <f ca="1">IF(CalcTable[[#This Row],[PWC]]&gt;FCAP,MIN(24*PERC,MIN(SAT,CalcTable[[#This Row],[PWC]])-FCAP),0)</f>
        <v>#NAME?</v>
      </c>
      <c r="AD5220" s="13" t="e">
        <f ca="1">IF(CalcTable[[#This Row],[PWC]]&gt;SAT,CalcTable[[#This Row],[PWC]]-SAT,0)</f>
        <v>#NAME?</v>
      </c>
      <c r="AE5220" s="13" t="e">
        <f ca="1">CalcTable[[#This Row],[PWC]]-CalcTable[[#This Row],[PercAmt]]-CalcTable[[#This Row],[Runoff]]</f>
        <v>#NAME?</v>
      </c>
      <c r="AF5220" s="13" t="e">
        <f ca="1">CalcTable[[#This Row],[IrrAmt]]/1000*CUR_IRR_AREA*10000/IRR_EFF</f>
        <v>#NAME?</v>
      </c>
      <c r="AG5220" s="147"/>
      <c r="AH5220" s="13"/>
      <c r="AI5220" s="50">
        <v>0</v>
      </c>
      <c r="AJ5220" s="50">
        <v>0</v>
      </c>
      <c r="AK5220" s="50">
        <v>0</v>
      </c>
      <c r="AL5220" s="50">
        <v>3.5917723657958511</v>
      </c>
      <c r="AM5220" s="50"/>
      <c r="AN5220" s="50"/>
      <c r="AO5220" s="50"/>
      <c r="AP5220" s="50"/>
      <c r="AQ5220" s="50"/>
      <c r="AR5220" s="50"/>
      <c r="AS5220" s="50"/>
      <c r="AT5220" s="50"/>
      <c r="AU5220" s="50"/>
      <c r="AV5220" s="50"/>
      <c r="AW5220" s="50"/>
      <c r="AX5220" s="50">
        <f t="shared" si="1647"/>
        <v>3.5917723657958511</v>
      </c>
      <c r="AY5220" s="50"/>
      <c r="AZ5220" s="50">
        <f t="shared" si="1637"/>
        <v>105.35865606334498</v>
      </c>
      <c r="BA5220" s="50">
        <f t="shared" si="1638"/>
        <v>162.21888314515022</v>
      </c>
      <c r="BB5220" s="50">
        <f t="shared" si="1639"/>
        <v>167.23596200530952</v>
      </c>
      <c r="BC5220" s="17">
        <f t="shared" si="1640"/>
        <v>19939</v>
      </c>
      <c r="BD5220" s="50">
        <f t="shared" si="1641"/>
        <v>3.5917723657958511</v>
      </c>
      <c r="BE5220" s="50">
        <f t="shared" si="1642"/>
        <v>105.35865606334498</v>
      </c>
      <c r="BF5220" s="50">
        <f t="shared" si="1648"/>
        <v>172.33322115605415</v>
      </c>
      <c r="BG5220" s="50"/>
      <c r="BH5220" s="17">
        <f t="shared" si="1643"/>
        <v>0</v>
      </c>
      <c r="BI5220" s="17">
        <f t="shared" si="1651"/>
        <v>5220</v>
      </c>
      <c r="BJ5220" s="17">
        <f t="shared" si="1649"/>
        <v>5220</v>
      </c>
      <c r="BK5220" s="150">
        <f t="shared" si="1650"/>
        <v>34241</v>
      </c>
      <c r="BL5220" s="50" t="e">
        <f t="shared" ca="1" si="1644"/>
        <v>#NAME?</v>
      </c>
      <c r="BM5220" s="50" t="e">
        <f t="shared" ca="1" si="1645"/>
        <v>#NAME?</v>
      </c>
      <c r="BN5220" s="50" t="e">
        <f t="shared" ca="1" si="1646"/>
        <v>#NAME?</v>
      </c>
    </row>
    <row r="5221" spans="1:66" x14ac:dyDescent="0.35">
      <c r="A5221" s="48">
        <v>34242</v>
      </c>
      <c r="B5221" s="17">
        <v>1993</v>
      </c>
      <c r="C5221" s="17">
        <v>9</v>
      </c>
      <c r="D5221" s="17">
        <v>273</v>
      </c>
      <c r="E5221" s="17">
        <v>30</v>
      </c>
      <c r="F5221" s="17">
        <v>5</v>
      </c>
      <c r="G5221" s="50">
        <v>5.5</v>
      </c>
      <c r="H5221" s="32">
        <v>2.4676892821396228</v>
      </c>
      <c r="I5221" s="50">
        <v>32.666666666666664</v>
      </c>
      <c r="J5221" s="13">
        <v>0</v>
      </c>
      <c r="K5221" s="13">
        <f t="shared" si="1632"/>
        <v>0</v>
      </c>
      <c r="L5221" s="13">
        <f t="shared" si="1633"/>
        <v>0</v>
      </c>
      <c r="M5221" s="13" t="e">
        <f ca="1">CalcTable[[#This Row],[IWC]]-AE5220</f>
        <v>#NAME?</v>
      </c>
      <c r="N5221" s="13" t="e">
        <f ca="1">IF(CalcTable[[#This Row],[Day of Year]]&lt;123,FCAP,AE5220)</f>
        <v>#NAME?</v>
      </c>
      <c r="O5221" s="17" t="e">
        <f ca="1">IF(IRR_DRIP,5,COUNTIF('IDET Wind Values'!C5205:G5205,"&lt;="&amp;IRR_MAXWIND))</f>
        <v>#NAME?</v>
      </c>
      <c r="P5221" s="13" t="e">
        <f ca="1">CalcTable[[#This Row],[ET_o]]*KL</f>
        <v>#NAME?</v>
      </c>
      <c r="Q5221" s="13" t="e">
        <f ca="1">IF(WILTPT&lt;=0,1,MAX(0,MIN(1,(CalcTable[[#This Row],[IWC]]-WILTPT)/(MAD-WILTPT))))</f>
        <v>#NAME?</v>
      </c>
      <c r="R5221" s="13" t="e">
        <f ca="1">CalcTable[[#This Row],[ETMult]]*CalcTable[[#This Row],[ETb]]</f>
        <v>#NAME?</v>
      </c>
      <c r="S5221" s="13" t="b">
        <f>INDEX(IRR_LIST,CalcTable[[#This Row],[Day of Week]]+1)</f>
        <v>1</v>
      </c>
      <c r="T5221" s="13">
        <f t="shared" ca="1" si="1634"/>
        <v>0</v>
      </c>
      <c r="U5221" s="13" t="b">
        <f ca="1">IF(CalcTable[[#This Row],[IrrPrecip]]&gt;=IC_MM,FALSE,TRUE)</f>
        <v>1</v>
      </c>
      <c r="V5221" s="13" t="b">
        <f t="shared" si="1635"/>
        <v>1</v>
      </c>
      <c r="W5221" s="13" t="e">
        <f ca="1">IF(AND(IRR_DRIP=FALSE,CalcTable[[#This Row],[IrrHours]]&lt;=0),FALSE,TRUE)</f>
        <v>#NAME?</v>
      </c>
      <c r="X5221" s="13" t="e">
        <f ca="1">AND(CalcTable[[#This Row],[IrrDay]],CalcTable[[#This Row],[IrrRain]],CalcTable[[#This Row],[IrrWarm]],CalcTable[[#This Row],[IrrWindy]])</f>
        <v>#NAME?</v>
      </c>
      <c r="Y5221" s="13" t="e">
        <f t="shared" ca="1" si="1636"/>
        <v>#NAME?</v>
      </c>
      <c r="Z5221" s="13" t="e">
        <f ca="1">CalcTable[[#This Row],[IrrHours]]/5</f>
        <v>#NAME?</v>
      </c>
      <c r="AA5221" s="13" t="e">
        <f ca="1">IF(CalcTable[[#This Row],[IrrFlag]]=FALSE,0,MAX(0,CalcTable[[#This Row],[VolRednWind]]*(FCAP*IRR_TARGET-CalcTable[[#This Row],[IWC]])))</f>
        <v>#NAME?</v>
      </c>
      <c r="AB5221" s="13" t="e">
        <f ca="1">CalcTable[[#This Row],[IWC]]+CalcTable[[#This Row],[Eff Precip]]+CalcTable[[#This Row],[IrrAmt]]-CalcTable[[#This Row],[AET]]</f>
        <v>#NAME?</v>
      </c>
      <c r="AC5221" s="13" t="e">
        <f ca="1">IF(CalcTable[[#This Row],[PWC]]&gt;FCAP,MIN(24*PERC,MIN(SAT,CalcTable[[#This Row],[PWC]])-FCAP),0)</f>
        <v>#NAME?</v>
      </c>
      <c r="AD5221" s="13" t="e">
        <f ca="1">IF(CalcTable[[#This Row],[PWC]]&gt;SAT,CalcTable[[#This Row],[PWC]]-SAT,0)</f>
        <v>#NAME?</v>
      </c>
      <c r="AE5221" s="13" t="e">
        <f ca="1">CalcTable[[#This Row],[PWC]]-CalcTable[[#This Row],[PercAmt]]-CalcTable[[#This Row],[Runoff]]</f>
        <v>#NAME?</v>
      </c>
      <c r="AF5221" s="13" t="e">
        <f ca="1">CalcTable[[#This Row],[IrrAmt]]/1000*CUR_IRR_AREA*10000/IRR_EFF</f>
        <v>#NAME?</v>
      </c>
      <c r="AG5221" s="147"/>
      <c r="AH5221" s="13"/>
      <c r="AI5221" s="50">
        <v>8.7227751372382905</v>
      </c>
      <c r="AJ5221" s="50">
        <v>10.551921799911396</v>
      </c>
      <c r="AK5221" s="50">
        <v>0</v>
      </c>
      <c r="AL5221" s="50">
        <v>0</v>
      </c>
      <c r="AM5221" s="50"/>
      <c r="AN5221" s="50"/>
      <c r="AO5221" s="50"/>
      <c r="AP5221" s="50"/>
      <c r="AQ5221" s="50"/>
      <c r="AR5221" s="50"/>
      <c r="AS5221" s="50"/>
      <c r="AT5221" s="50"/>
      <c r="AU5221" s="50"/>
      <c r="AV5221" s="50"/>
      <c r="AW5221" s="50"/>
      <c r="AX5221" s="50">
        <f t="shared" si="1647"/>
        <v>19.274696937149685</v>
      </c>
      <c r="AY5221" s="50"/>
      <c r="AZ5221" s="50">
        <f t="shared" si="1637"/>
        <v>437.4570748102293</v>
      </c>
      <c r="BA5221" s="50">
        <f t="shared" si="1638"/>
        <v>707.55854076613582</v>
      </c>
      <c r="BB5221" s="50">
        <f t="shared" si="1639"/>
        <v>732.16911013394974</v>
      </c>
      <c r="BC5221" s="17">
        <f t="shared" si="1640"/>
        <v>19939</v>
      </c>
      <c r="BD5221" s="50">
        <f t="shared" si="1641"/>
        <v>19.274696937149685</v>
      </c>
      <c r="BE5221" s="50">
        <f t="shared" si="1642"/>
        <v>437.4570748102293</v>
      </c>
      <c r="BF5221" s="50">
        <f t="shared" si="1648"/>
        <v>715.54051310436103</v>
      </c>
      <c r="BG5221" s="50"/>
      <c r="BH5221" s="17">
        <f t="shared" si="1643"/>
        <v>0</v>
      </c>
      <c r="BI5221" s="17">
        <f t="shared" si="1651"/>
        <v>5221</v>
      </c>
      <c r="BJ5221" s="17">
        <f t="shared" si="1649"/>
        <v>5221</v>
      </c>
      <c r="BK5221" s="150">
        <f t="shared" si="1650"/>
        <v>34242</v>
      </c>
      <c r="BL5221" s="50" t="e">
        <f t="shared" ca="1" si="1644"/>
        <v>#NAME?</v>
      </c>
      <c r="BM5221" s="50" t="e">
        <f t="shared" ca="1" si="1645"/>
        <v>#NAME?</v>
      </c>
      <c r="BN5221" s="50" t="e">
        <f t="shared" ca="1" si="1646"/>
        <v>#NAME?</v>
      </c>
    </row>
    <row r="5222" spans="1:66" x14ac:dyDescent="0.35">
      <c r="A5222" s="48">
        <v>34455</v>
      </c>
      <c r="B5222" s="17">
        <v>1994</v>
      </c>
      <c r="C5222" s="17">
        <v>5</v>
      </c>
      <c r="D5222" s="17">
        <v>121</v>
      </c>
      <c r="E5222" s="17">
        <v>1</v>
      </c>
      <c r="F5222" s="17">
        <v>1</v>
      </c>
      <c r="G5222" s="50">
        <v>3.2</v>
      </c>
      <c r="H5222" s="32">
        <v>3.2580165264519754</v>
      </c>
      <c r="I5222" s="50">
        <v>5.166666666666667</v>
      </c>
      <c r="J5222" s="13">
        <v>0</v>
      </c>
      <c r="K5222" s="13">
        <f t="shared" si="1632"/>
        <v>0</v>
      </c>
      <c r="L5222" s="13">
        <f t="shared" si="1633"/>
        <v>0</v>
      </c>
      <c r="M5222" s="13" t="e">
        <f ca="1">CalcTable[[#This Row],[IWC]]-AE5221</f>
        <v>#NAME?</v>
      </c>
      <c r="N5222" s="13" t="e">
        <f ca="1">IF(CalcTable[[#This Row],[Day of Year]]&lt;123,FCAP,AE5221)</f>
        <v>#NAME?</v>
      </c>
      <c r="O5222" s="17" t="e">
        <f ca="1">IF(IRR_DRIP,5,COUNTIF('IDET Wind Values'!C5206:G5206,"&lt;="&amp;IRR_MAXWIND))</f>
        <v>#NAME?</v>
      </c>
      <c r="P5222" s="13" t="e">
        <f ca="1">CalcTable[[#This Row],[ET_o]]*KL</f>
        <v>#NAME?</v>
      </c>
      <c r="Q5222" s="13" t="e">
        <f ca="1">IF(WILTPT&lt;=0,1,MAX(0,MIN(1,(CalcTable[[#This Row],[IWC]]-WILTPT)/(MAD-WILTPT))))</f>
        <v>#NAME?</v>
      </c>
      <c r="R5222" s="13" t="e">
        <f ca="1">CalcTable[[#This Row],[ETMult]]*CalcTable[[#This Row],[ETb]]</f>
        <v>#NAME?</v>
      </c>
      <c r="S5222" s="13" t="b">
        <f>INDEX(IRR_LIST,CalcTable[[#This Row],[Day of Week]]+1)</f>
        <v>1</v>
      </c>
      <c r="T5222" s="13">
        <f t="shared" ca="1" si="1634"/>
        <v>0</v>
      </c>
      <c r="U5222" s="13" t="b">
        <f ca="1">IF(CalcTable[[#This Row],[IrrPrecip]]&gt;=IC_MM,FALSE,TRUE)</f>
        <v>1</v>
      </c>
      <c r="V5222" s="13" t="b">
        <f t="shared" si="1635"/>
        <v>0</v>
      </c>
      <c r="W5222" s="13" t="e">
        <f ca="1">IF(AND(IRR_DRIP=FALSE,CalcTable[[#This Row],[IrrHours]]&lt;=0),FALSE,TRUE)</f>
        <v>#NAME?</v>
      </c>
      <c r="X5222" s="13" t="e">
        <f ca="1">AND(CalcTable[[#This Row],[IrrDay]],CalcTable[[#This Row],[IrrRain]],CalcTable[[#This Row],[IrrWarm]],CalcTable[[#This Row],[IrrWindy]])</f>
        <v>#NAME?</v>
      </c>
      <c r="Y5222" s="13" t="e">
        <f t="shared" ca="1" si="1636"/>
        <v>#NAME?</v>
      </c>
      <c r="Z5222" s="13" t="e">
        <f ca="1">CalcTable[[#This Row],[IrrHours]]/5</f>
        <v>#NAME?</v>
      </c>
      <c r="AA5222" s="13" t="e">
        <f ca="1">IF(CalcTable[[#This Row],[IrrFlag]]=FALSE,0,MAX(0,CalcTable[[#This Row],[VolRednWind]]*(FCAP*IRR_TARGET-CalcTable[[#This Row],[IWC]])))</f>
        <v>#NAME?</v>
      </c>
      <c r="AB5222" s="13" t="e">
        <f ca="1">CalcTable[[#This Row],[IWC]]+CalcTable[[#This Row],[Eff Precip]]+CalcTable[[#This Row],[IrrAmt]]-CalcTable[[#This Row],[AET]]</f>
        <v>#NAME?</v>
      </c>
      <c r="AC5222" s="13" t="e">
        <f ca="1">IF(CalcTable[[#This Row],[PWC]]&gt;FCAP,MIN(24*PERC,MIN(SAT,CalcTable[[#This Row],[PWC]])-FCAP),0)</f>
        <v>#NAME?</v>
      </c>
      <c r="AD5222" s="13" t="e">
        <f ca="1">IF(CalcTable[[#This Row],[PWC]]&gt;SAT,CalcTable[[#This Row],[PWC]]-SAT,0)</f>
        <v>#NAME?</v>
      </c>
      <c r="AE5222" s="13" t="e">
        <f ca="1">CalcTable[[#This Row],[PWC]]-CalcTable[[#This Row],[PercAmt]]-CalcTable[[#This Row],[Runoff]]</f>
        <v>#NAME?</v>
      </c>
      <c r="AF5222" s="13" t="e">
        <f ca="1">CalcTable[[#This Row],[IrrAmt]]/1000*CUR_IRR_AREA*10000/IRR_EFF</f>
        <v>#NAME?</v>
      </c>
      <c r="AG5222" s="147"/>
      <c r="AH5222" s="13"/>
      <c r="AI5222" s="50">
        <v>0</v>
      </c>
      <c r="AJ5222" s="50">
        <v>0</v>
      </c>
      <c r="AK5222" s="50">
        <v>0</v>
      </c>
      <c r="AL5222" s="50">
        <v>0</v>
      </c>
      <c r="AM5222" s="50"/>
      <c r="AN5222" s="50"/>
      <c r="AO5222" s="50"/>
      <c r="AP5222" s="50"/>
      <c r="AQ5222" s="50"/>
      <c r="AR5222" s="50"/>
      <c r="AS5222" s="50"/>
      <c r="AT5222" s="50"/>
      <c r="AU5222" s="50"/>
      <c r="AV5222" s="50"/>
      <c r="AW5222" s="50"/>
      <c r="AX5222" s="50">
        <f t="shared" si="1647"/>
        <v>0</v>
      </c>
      <c r="AY5222" s="50"/>
      <c r="AZ5222" s="50">
        <f t="shared" si="1637"/>
        <v>0</v>
      </c>
      <c r="BA5222" s="50">
        <f t="shared" si="1638"/>
        <v>0</v>
      </c>
      <c r="BB5222" s="50">
        <f t="shared" si="1639"/>
        <v>0</v>
      </c>
      <c r="BC5222" s="17">
        <f t="shared" si="1640"/>
        <v>19945</v>
      </c>
      <c r="BD5222" s="50">
        <f t="shared" si="1641"/>
        <v>0</v>
      </c>
      <c r="BE5222" s="50">
        <f t="shared" si="1642"/>
        <v>0</v>
      </c>
      <c r="BF5222" s="50">
        <f t="shared" si="1648"/>
        <v>0</v>
      </c>
      <c r="BG5222" s="50"/>
      <c r="BH5222" s="17">
        <f t="shared" si="1643"/>
        <v>0</v>
      </c>
      <c r="BI5222" s="17">
        <f t="shared" si="1651"/>
        <v>5222</v>
      </c>
      <c r="BJ5222" s="17">
        <f t="shared" si="1649"/>
        <v>5222</v>
      </c>
      <c r="BK5222" s="150">
        <f t="shared" si="1650"/>
        <v>34455</v>
      </c>
      <c r="BL5222" s="50" t="e">
        <f t="shared" ca="1" si="1644"/>
        <v>#NAME?</v>
      </c>
      <c r="BM5222" s="50" t="e">
        <f t="shared" ca="1" si="1645"/>
        <v>#NAME?</v>
      </c>
      <c r="BN5222" s="50" t="e">
        <f t="shared" ca="1" si="1646"/>
        <v>#NAME?</v>
      </c>
    </row>
    <row r="5223" spans="1:66" x14ac:dyDescent="0.35">
      <c r="A5223" s="48">
        <v>34456</v>
      </c>
      <c r="B5223" s="17">
        <v>1994</v>
      </c>
      <c r="C5223" s="17">
        <v>5</v>
      </c>
      <c r="D5223" s="17">
        <v>122</v>
      </c>
      <c r="E5223" s="17">
        <v>2</v>
      </c>
      <c r="F5223" s="17">
        <v>2</v>
      </c>
      <c r="G5223" s="50">
        <v>1.4</v>
      </c>
      <c r="H5223" s="32">
        <v>3.9942648181035216</v>
      </c>
      <c r="I5223" s="50">
        <v>6.666666666666667</v>
      </c>
      <c r="J5223" s="13">
        <v>0</v>
      </c>
      <c r="K5223" s="13">
        <f t="shared" si="1632"/>
        <v>0</v>
      </c>
      <c r="L5223" s="13">
        <f t="shared" si="1633"/>
        <v>0</v>
      </c>
      <c r="M5223" s="13" t="e">
        <f ca="1">CalcTable[[#This Row],[IWC]]-AE5222</f>
        <v>#NAME?</v>
      </c>
      <c r="N5223" s="13" t="e">
        <f ca="1">IF(CalcTable[[#This Row],[Day of Year]]&lt;123,FCAP,AE5222)</f>
        <v>#NAME?</v>
      </c>
      <c r="O5223" s="17" t="e">
        <f ca="1">IF(IRR_DRIP,5,COUNTIF('IDET Wind Values'!C5207:G5207,"&lt;="&amp;IRR_MAXWIND))</f>
        <v>#NAME?</v>
      </c>
      <c r="P5223" s="13" t="e">
        <f ca="1">CalcTable[[#This Row],[ET_o]]*KL</f>
        <v>#NAME?</v>
      </c>
      <c r="Q5223" s="13" t="e">
        <f ca="1">IF(WILTPT&lt;=0,1,MAX(0,MIN(1,(CalcTable[[#This Row],[IWC]]-WILTPT)/(MAD-WILTPT))))</f>
        <v>#NAME?</v>
      </c>
      <c r="R5223" s="13" t="e">
        <f ca="1">CalcTable[[#This Row],[ETMult]]*CalcTable[[#This Row],[ETb]]</f>
        <v>#NAME?</v>
      </c>
      <c r="S5223" s="13" t="b">
        <f>INDEX(IRR_LIST,CalcTable[[#This Row],[Day of Week]]+1)</f>
        <v>0</v>
      </c>
      <c r="T5223" s="13">
        <f t="shared" ca="1" si="1634"/>
        <v>0</v>
      </c>
      <c r="U5223" s="13" t="b">
        <f ca="1">IF(CalcTable[[#This Row],[IrrPrecip]]&gt;=IC_MM,FALSE,TRUE)</f>
        <v>1</v>
      </c>
      <c r="V5223" s="13" t="b">
        <f t="shared" si="1635"/>
        <v>1</v>
      </c>
      <c r="W5223" s="13" t="e">
        <f ca="1">IF(AND(IRR_DRIP=FALSE,CalcTable[[#This Row],[IrrHours]]&lt;=0),FALSE,TRUE)</f>
        <v>#NAME?</v>
      </c>
      <c r="X5223" s="13" t="e">
        <f ca="1">AND(CalcTable[[#This Row],[IrrDay]],CalcTable[[#This Row],[IrrRain]],CalcTable[[#This Row],[IrrWarm]],CalcTable[[#This Row],[IrrWindy]])</f>
        <v>#NAME?</v>
      </c>
      <c r="Y5223" s="13" t="e">
        <f t="shared" ca="1" si="1636"/>
        <v>#NAME?</v>
      </c>
      <c r="Z5223" s="13" t="e">
        <f ca="1">CalcTable[[#This Row],[IrrHours]]/5</f>
        <v>#NAME?</v>
      </c>
      <c r="AA5223" s="13" t="e">
        <f ca="1">IF(CalcTable[[#This Row],[IrrFlag]]=FALSE,0,MAX(0,CalcTable[[#This Row],[VolRednWind]]*(FCAP*IRR_TARGET-CalcTable[[#This Row],[IWC]])))</f>
        <v>#NAME?</v>
      </c>
      <c r="AB5223" s="13" t="e">
        <f ca="1">CalcTable[[#This Row],[IWC]]+CalcTable[[#This Row],[Eff Precip]]+CalcTable[[#This Row],[IrrAmt]]-CalcTable[[#This Row],[AET]]</f>
        <v>#NAME?</v>
      </c>
      <c r="AC5223" s="13" t="e">
        <f ca="1">IF(CalcTable[[#This Row],[PWC]]&gt;FCAP,MIN(24*PERC,MIN(SAT,CalcTable[[#This Row],[PWC]])-FCAP),0)</f>
        <v>#NAME?</v>
      </c>
      <c r="AD5223" s="13" t="e">
        <f ca="1">IF(CalcTable[[#This Row],[PWC]]&gt;SAT,CalcTable[[#This Row],[PWC]]-SAT,0)</f>
        <v>#NAME?</v>
      </c>
      <c r="AE5223" s="13" t="e">
        <f ca="1">CalcTable[[#This Row],[PWC]]-CalcTable[[#This Row],[PercAmt]]-CalcTable[[#This Row],[Runoff]]</f>
        <v>#NAME?</v>
      </c>
      <c r="AF5223" s="13" t="e">
        <f ca="1">CalcTable[[#This Row],[IrrAmt]]/1000*CUR_IRR_AREA*10000/IRR_EFF</f>
        <v>#NAME?</v>
      </c>
      <c r="AG5223" s="147"/>
      <c r="AH5223" s="13"/>
      <c r="AI5223" s="50">
        <v>0</v>
      </c>
      <c r="AJ5223" s="50">
        <v>0</v>
      </c>
      <c r="AK5223" s="50">
        <v>0</v>
      </c>
      <c r="AL5223" s="50">
        <v>2.2800000000000011</v>
      </c>
      <c r="AM5223" s="50"/>
      <c r="AN5223" s="50"/>
      <c r="AO5223" s="50"/>
      <c r="AP5223" s="50"/>
      <c r="AQ5223" s="50"/>
      <c r="AR5223" s="50"/>
      <c r="AS5223" s="50"/>
      <c r="AT5223" s="50"/>
      <c r="AU5223" s="50"/>
      <c r="AV5223" s="50"/>
      <c r="AW5223" s="50"/>
      <c r="AX5223" s="50">
        <f t="shared" si="1647"/>
        <v>2.2800000000000011</v>
      </c>
      <c r="AY5223" s="50"/>
      <c r="AZ5223" s="50">
        <f t="shared" si="1637"/>
        <v>66.880000000000038</v>
      </c>
      <c r="BA5223" s="50">
        <f t="shared" si="1638"/>
        <v>102.97396825396832</v>
      </c>
      <c r="BB5223" s="50">
        <f t="shared" si="1639"/>
        <v>106.15873015873022</v>
      </c>
      <c r="BC5223" s="17">
        <f t="shared" si="1640"/>
        <v>19945</v>
      </c>
      <c r="BD5223" s="50">
        <f t="shared" si="1641"/>
        <v>2.2800000000000011</v>
      </c>
      <c r="BE5223" s="50">
        <f t="shared" si="1642"/>
        <v>66.880000000000038</v>
      </c>
      <c r="BF5223" s="50">
        <f t="shared" si="1648"/>
        <v>109.39438923734299</v>
      </c>
      <c r="BG5223" s="50"/>
      <c r="BH5223" s="17">
        <f t="shared" si="1643"/>
        <v>0</v>
      </c>
      <c r="BI5223" s="17">
        <f t="shared" si="1651"/>
        <v>5223</v>
      </c>
      <c r="BJ5223" s="17">
        <f t="shared" si="1649"/>
        <v>5223</v>
      </c>
      <c r="BK5223" s="150">
        <f t="shared" si="1650"/>
        <v>34456</v>
      </c>
      <c r="BL5223" s="50" t="e">
        <f t="shared" ca="1" si="1644"/>
        <v>#NAME?</v>
      </c>
      <c r="BM5223" s="50" t="e">
        <f t="shared" ca="1" si="1645"/>
        <v>#NAME?</v>
      </c>
      <c r="BN5223" s="50" t="e">
        <f t="shared" ca="1" si="1646"/>
        <v>#NAME?</v>
      </c>
    </row>
    <row r="5224" spans="1:66" x14ac:dyDescent="0.35">
      <c r="A5224" s="48">
        <v>34457</v>
      </c>
      <c r="B5224" s="17">
        <v>1994</v>
      </c>
      <c r="C5224" s="17">
        <v>5</v>
      </c>
      <c r="D5224" s="17">
        <v>123</v>
      </c>
      <c r="E5224" s="17">
        <v>3</v>
      </c>
      <c r="F5224" s="17">
        <v>3</v>
      </c>
      <c r="G5224" s="50">
        <v>3.1</v>
      </c>
      <c r="H5224" s="32">
        <v>3.582791258014705</v>
      </c>
      <c r="I5224" s="50">
        <v>17.833333333333332</v>
      </c>
      <c r="J5224" s="13">
        <v>0.4</v>
      </c>
      <c r="K5224" s="13">
        <f t="shared" si="1632"/>
        <v>0.4</v>
      </c>
      <c r="L5224" s="13">
        <f t="shared" si="1633"/>
        <v>0</v>
      </c>
      <c r="M5224" s="13" t="e">
        <f ca="1">CalcTable[[#This Row],[IWC]]-AE5223</f>
        <v>#NAME?</v>
      </c>
      <c r="N5224" s="13" t="e">
        <f ca="1">IF(CalcTable[[#This Row],[Day of Year]]&lt;123,FCAP,AE5223)</f>
        <v>#NAME?</v>
      </c>
      <c r="O5224" s="17" t="e">
        <f ca="1">IF(IRR_DRIP,5,COUNTIF('IDET Wind Values'!C5208:G5208,"&lt;="&amp;IRR_MAXWIND))</f>
        <v>#NAME?</v>
      </c>
      <c r="P5224" s="13" t="e">
        <f ca="1">CalcTable[[#This Row],[ET_o]]*KL</f>
        <v>#NAME?</v>
      </c>
      <c r="Q5224" s="13" t="e">
        <f ca="1">IF(WILTPT&lt;=0,1,MAX(0,MIN(1,(CalcTable[[#This Row],[IWC]]-WILTPT)/(MAD-WILTPT))))</f>
        <v>#NAME?</v>
      </c>
      <c r="R5224" s="13" t="e">
        <f ca="1">CalcTable[[#This Row],[ETMult]]*CalcTable[[#This Row],[ETb]]</f>
        <v>#NAME?</v>
      </c>
      <c r="S5224" s="13" t="b">
        <f>INDEX(IRR_LIST,CalcTable[[#This Row],[Day of Week]]+1)</f>
        <v>1</v>
      </c>
      <c r="T5224" s="13">
        <f t="shared" ca="1" si="1634"/>
        <v>0</v>
      </c>
      <c r="U5224" s="13" t="b">
        <f ca="1">IF(CalcTable[[#This Row],[IrrPrecip]]&gt;=IC_MM,FALSE,TRUE)</f>
        <v>1</v>
      </c>
      <c r="V5224" s="13" t="b">
        <f t="shared" si="1635"/>
        <v>0</v>
      </c>
      <c r="W5224" s="13" t="e">
        <f ca="1">IF(AND(IRR_DRIP=FALSE,CalcTable[[#This Row],[IrrHours]]&lt;=0),FALSE,TRUE)</f>
        <v>#NAME?</v>
      </c>
      <c r="X5224" s="13" t="e">
        <f ca="1">AND(CalcTable[[#This Row],[IrrDay]],CalcTable[[#This Row],[IrrRain]],CalcTable[[#This Row],[IrrWarm]],CalcTable[[#This Row],[IrrWindy]])</f>
        <v>#NAME?</v>
      </c>
      <c r="Y5224" s="13" t="e">
        <f t="shared" ca="1" si="1636"/>
        <v>#NAME?</v>
      </c>
      <c r="Z5224" s="13" t="e">
        <f ca="1">CalcTable[[#This Row],[IrrHours]]/5</f>
        <v>#NAME?</v>
      </c>
      <c r="AA5224" s="13" t="e">
        <f ca="1">IF(CalcTable[[#This Row],[IrrFlag]]=FALSE,0,MAX(0,CalcTable[[#This Row],[VolRednWind]]*(FCAP*IRR_TARGET-CalcTable[[#This Row],[IWC]])))</f>
        <v>#NAME?</v>
      </c>
      <c r="AB5224" s="13" t="e">
        <f ca="1">CalcTable[[#This Row],[IWC]]+CalcTable[[#This Row],[Eff Precip]]+CalcTable[[#This Row],[IrrAmt]]-CalcTable[[#This Row],[AET]]</f>
        <v>#NAME?</v>
      </c>
      <c r="AC5224" s="13" t="e">
        <f ca="1">IF(CalcTable[[#This Row],[PWC]]&gt;FCAP,MIN(24*PERC,MIN(SAT,CalcTable[[#This Row],[PWC]])-FCAP),0)</f>
        <v>#NAME?</v>
      </c>
      <c r="AD5224" s="13" t="e">
        <f ca="1">IF(CalcTable[[#This Row],[PWC]]&gt;SAT,CalcTable[[#This Row],[PWC]]-SAT,0)</f>
        <v>#NAME?</v>
      </c>
      <c r="AE5224" s="13" t="e">
        <f ca="1">CalcTable[[#This Row],[PWC]]-CalcTable[[#This Row],[PercAmt]]-CalcTable[[#This Row],[Runoff]]</f>
        <v>#NAME?</v>
      </c>
      <c r="AF5224" s="13" t="e">
        <f ca="1">CalcTable[[#This Row],[IrrAmt]]/1000*CUR_IRR_AREA*10000/IRR_EFF</f>
        <v>#NAME?</v>
      </c>
      <c r="AG5224" s="147"/>
      <c r="AH5224" s="13"/>
      <c r="AI5224" s="50">
        <v>0</v>
      </c>
      <c r="AJ5224" s="50">
        <v>0</v>
      </c>
      <c r="AK5224" s="50">
        <v>0</v>
      </c>
      <c r="AL5224" s="50">
        <v>0</v>
      </c>
      <c r="AM5224" s="50"/>
      <c r="AN5224" s="50"/>
      <c r="AO5224" s="50"/>
      <c r="AP5224" s="50"/>
      <c r="AQ5224" s="50"/>
      <c r="AR5224" s="50"/>
      <c r="AS5224" s="50"/>
      <c r="AT5224" s="50"/>
      <c r="AU5224" s="50"/>
      <c r="AV5224" s="50"/>
      <c r="AW5224" s="50"/>
      <c r="AX5224" s="50">
        <f t="shared" si="1647"/>
        <v>0</v>
      </c>
      <c r="AY5224" s="50"/>
      <c r="AZ5224" s="50">
        <f t="shared" si="1637"/>
        <v>0</v>
      </c>
      <c r="BA5224" s="50">
        <f t="shared" si="1638"/>
        <v>0</v>
      </c>
      <c r="BB5224" s="50">
        <f t="shared" si="1639"/>
        <v>0</v>
      </c>
      <c r="BC5224" s="17">
        <f t="shared" si="1640"/>
        <v>19945</v>
      </c>
      <c r="BD5224" s="50">
        <f t="shared" si="1641"/>
        <v>0</v>
      </c>
      <c r="BE5224" s="50">
        <f t="shared" si="1642"/>
        <v>0</v>
      </c>
      <c r="BF5224" s="50">
        <f t="shared" si="1648"/>
        <v>0</v>
      </c>
      <c r="BG5224" s="50"/>
      <c r="BH5224" s="17">
        <f t="shared" si="1643"/>
        <v>0</v>
      </c>
      <c r="BI5224" s="17">
        <f t="shared" si="1651"/>
        <v>5224</v>
      </c>
      <c r="BJ5224" s="17">
        <f t="shared" si="1649"/>
        <v>5224</v>
      </c>
      <c r="BK5224" s="150">
        <f t="shared" si="1650"/>
        <v>34457</v>
      </c>
      <c r="BL5224" s="50" t="e">
        <f t="shared" ca="1" si="1644"/>
        <v>#NAME?</v>
      </c>
      <c r="BM5224" s="50" t="e">
        <f t="shared" ca="1" si="1645"/>
        <v>#NAME?</v>
      </c>
      <c r="BN5224" s="50" t="e">
        <f t="shared" ca="1" si="1646"/>
        <v>#NAME?</v>
      </c>
    </row>
    <row r="5225" spans="1:66" x14ac:dyDescent="0.35">
      <c r="A5225" s="48">
        <v>34458</v>
      </c>
      <c r="B5225" s="17">
        <v>1994</v>
      </c>
      <c r="C5225" s="17">
        <v>5</v>
      </c>
      <c r="D5225" s="17">
        <v>124</v>
      </c>
      <c r="E5225" s="17">
        <v>4</v>
      </c>
      <c r="F5225" s="17">
        <v>4</v>
      </c>
      <c r="G5225" s="50">
        <v>2.6</v>
      </c>
      <c r="H5225" s="32">
        <v>3.0831071289503651</v>
      </c>
      <c r="I5225" s="50">
        <v>4.333333333333333</v>
      </c>
      <c r="J5225" s="13">
        <v>2.5</v>
      </c>
      <c r="K5225" s="13">
        <f t="shared" si="1632"/>
        <v>2.5</v>
      </c>
      <c r="L5225" s="13">
        <f t="shared" si="1633"/>
        <v>0</v>
      </c>
      <c r="M5225" s="13" t="e">
        <f ca="1">CalcTable[[#This Row],[IWC]]-AE5224</f>
        <v>#NAME?</v>
      </c>
      <c r="N5225" s="13" t="e">
        <f ca="1">IF(CalcTable[[#This Row],[Day of Year]]&lt;123,FCAP,AE5224)</f>
        <v>#NAME?</v>
      </c>
      <c r="O5225" s="17" t="e">
        <f ca="1">IF(IRR_DRIP,5,COUNTIF('IDET Wind Values'!C5209:G5209,"&lt;="&amp;IRR_MAXWIND))</f>
        <v>#NAME?</v>
      </c>
      <c r="P5225" s="13" t="e">
        <f ca="1">CalcTable[[#This Row],[ET_o]]*KL</f>
        <v>#NAME?</v>
      </c>
      <c r="Q5225" s="13" t="e">
        <f ca="1">IF(WILTPT&lt;=0,1,MAX(0,MIN(1,(CalcTable[[#This Row],[IWC]]-WILTPT)/(MAD-WILTPT))))</f>
        <v>#NAME?</v>
      </c>
      <c r="R5225" s="13" t="e">
        <f ca="1">CalcTable[[#This Row],[ETMult]]*CalcTable[[#This Row],[ETb]]</f>
        <v>#NAME?</v>
      </c>
      <c r="S5225" s="13" t="b">
        <f>INDEX(IRR_LIST,CalcTable[[#This Row],[Day of Week]]+1)</f>
        <v>0</v>
      </c>
      <c r="T5225" s="13">
        <f t="shared" ca="1" si="1634"/>
        <v>0.4</v>
      </c>
      <c r="U5225" s="13" t="b">
        <f ca="1">IF(CalcTable[[#This Row],[IrrPrecip]]&gt;=IC_MM,FALSE,TRUE)</f>
        <v>1</v>
      </c>
      <c r="V5225" s="13" t="b">
        <f t="shared" si="1635"/>
        <v>1</v>
      </c>
      <c r="W5225" s="13" t="e">
        <f ca="1">IF(AND(IRR_DRIP=FALSE,CalcTable[[#This Row],[IrrHours]]&lt;=0),FALSE,TRUE)</f>
        <v>#NAME?</v>
      </c>
      <c r="X5225" s="13" t="e">
        <f ca="1">AND(CalcTable[[#This Row],[IrrDay]],CalcTable[[#This Row],[IrrRain]],CalcTable[[#This Row],[IrrWarm]],CalcTable[[#This Row],[IrrWindy]])</f>
        <v>#NAME?</v>
      </c>
      <c r="Y5225" s="13" t="e">
        <f t="shared" ca="1" si="1636"/>
        <v>#NAME?</v>
      </c>
      <c r="Z5225" s="13" t="e">
        <f ca="1">CalcTable[[#This Row],[IrrHours]]/5</f>
        <v>#NAME?</v>
      </c>
      <c r="AA5225" s="13" t="e">
        <f ca="1">IF(CalcTable[[#This Row],[IrrFlag]]=FALSE,0,MAX(0,CalcTable[[#This Row],[VolRednWind]]*(FCAP*IRR_TARGET-CalcTable[[#This Row],[IWC]])))</f>
        <v>#NAME?</v>
      </c>
      <c r="AB5225" s="13" t="e">
        <f ca="1">CalcTable[[#This Row],[IWC]]+CalcTable[[#This Row],[Eff Precip]]+CalcTable[[#This Row],[IrrAmt]]-CalcTable[[#This Row],[AET]]</f>
        <v>#NAME?</v>
      </c>
      <c r="AC5225" s="13" t="e">
        <f ca="1">IF(CalcTable[[#This Row],[PWC]]&gt;FCAP,MIN(24*PERC,MIN(SAT,CalcTable[[#This Row],[PWC]])-FCAP),0)</f>
        <v>#NAME?</v>
      </c>
      <c r="AD5225" s="13" t="e">
        <f ca="1">IF(CalcTable[[#This Row],[PWC]]&gt;SAT,CalcTable[[#This Row],[PWC]]-SAT,0)</f>
        <v>#NAME?</v>
      </c>
      <c r="AE5225" s="13" t="e">
        <f ca="1">CalcTable[[#This Row],[PWC]]-CalcTable[[#This Row],[PercAmt]]-CalcTable[[#This Row],[Runoff]]</f>
        <v>#NAME?</v>
      </c>
      <c r="AF5225" s="13" t="e">
        <f ca="1">CalcTable[[#This Row],[IrrAmt]]/1000*CUR_IRR_AREA*10000/IRR_EFF</f>
        <v>#NAME?</v>
      </c>
      <c r="AG5225" s="147"/>
      <c r="AH5225" s="13"/>
      <c r="AI5225" s="50">
        <v>0</v>
      </c>
      <c r="AJ5225" s="50">
        <v>0</v>
      </c>
      <c r="AK5225" s="50">
        <v>1.419076168373006</v>
      </c>
      <c r="AL5225" s="50">
        <v>4.2505351919080887</v>
      </c>
      <c r="AM5225" s="50"/>
      <c r="AN5225" s="50"/>
      <c r="AO5225" s="50"/>
      <c r="AP5225" s="50"/>
      <c r="AQ5225" s="50"/>
      <c r="AR5225" s="50"/>
      <c r="AS5225" s="50"/>
      <c r="AT5225" s="50"/>
      <c r="AU5225" s="50"/>
      <c r="AV5225" s="50"/>
      <c r="AW5225" s="50"/>
      <c r="AX5225" s="50">
        <f t="shared" si="1647"/>
        <v>5.6696113602810945</v>
      </c>
      <c r="AY5225" s="50"/>
      <c r="AZ5225" s="50">
        <f t="shared" si="1637"/>
        <v>145.49548276544135</v>
      </c>
      <c r="BA5225" s="50">
        <f t="shared" si="1638"/>
        <v>224.01685441663193</v>
      </c>
      <c r="BB5225" s="50">
        <f t="shared" si="1639"/>
        <v>230.94521073879585</v>
      </c>
      <c r="BC5225" s="17">
        <f t="shared" si="1640"/>
        <v>19945</v>
      </c>
      <c r="BD5225" s="50">
        <f t="shared" si="1641"/>
        <v>5.6696113602810945</v>
      </c>
      <c r="BE5225" s="50">
        <f t="shared" si="1642"/>
        <v>145.49548276544135</v>
      </c>
      <c r="BF5225" s="50">
        <f t="shared" si="1648"/>
        <v>237.98429237317299</v>
      </c>
      <c r="BG5225" s="50"/>
      <c r="BH5225" s="17">
        <f t="shared" si="1643"/>
        <v>0</v>
      </c>
      <c r="BI5225" s="17">
        <f t="shared" si="1651"/>
        <v>5225</v>
      </c>
      <c r="BJ5225" s="17">
        <f t="shared" si="1649"/>
        <v>5225</v>
      </c>
      <c r="BK5225" s="150">
        <f t="shared" si="1650"/>
        <v>34458</v>
      </c>
      <c r="BL5225" s="50" t="e">
        <f t="shared" ca="1" si="1644"/>
        <v>#NAME?</v>
      </c>
      <c r="BM5225" s="50" t="e">
        <f t="shared" ca="1" si="1645"/>
        <v>#NAME?</v>
      </c>
      <c r="BN5225" s="50" t="e">
        <f t="shared" ca="1" si="1646"/>
        <v>#NAME?</v>
      </c>
    </row>
    <row r="5226" spans="1:66" x14ac:dyDescent="0.35">
      <c r="A5226" s="48">
        <v>34459</v>
      </c>
      <c r="B5226" s="17">
        <v>1994</v>
      </c>
      <c r="C5226" s="17">
        <v>5</v>
      </c>
      <c r="D5226" s="17">
        <v>125</v>
      </c>
      <c r="E5226" s="17">
        <v>5</v>
      </c>
      <c r="F5226" s="17">
        <v>5</v>
      </c>
      <c r="G5226" s="50">
        <v>5</v>
      </c>
      <c r="H5226" s="32">
        <v>2.6429564689971041</v>
      </c>
      <c r="I5226" s="50">
        <v>10</v>
      </c>
      <c r="J5226" s="13">
        <v>0.2</v>
      </c>
      <c r="K5226" s="13">
        <f t="shared" si="1632"/>
        <v>0.2</v>
      </c>
      <c r="L5226" s="13">
        <f t="shared" si="1633"/>
        <v>0</v>
      </c>
      <c r="M5226" s="13" t="e">
        <f ca="1">CalcTable[[#This Row],[IWC]]-AE5225</f>
        <v>#NAME?</v>
      </c>
      <c r="N5226" s="13" t="e">
        <f ca="1">IF(CalcTable[[#This Row],[Day of Year]]&lt;123,FCAP,AE5225)</f>
        <v>#NAME?</v>
      </c>
      <c r="O5226" s="17" t="e">
        <f ca="1">IF(IRR_DRIP,5,COUNTIF('IDET Wind Values'!C5210:G5210,"&lt;="&amp;IRR_MAXWIND))</f>
        <v>#NAME?</v>
      </c>
      <c r="P5226" s="13" t="e">
        <f ca="1">CalcTable[[#This Row],[ET_o]]*KL</f>
        <v>#NAME?</v>
      </c>
      <c r="Q5226" s="13" t="e">
        <f ca="1">IF(WILTPT&lt;=0,1,MAX(0,MIN(1,(CalcTable[[#This Row],[IWC]]-WILTPT)/(MAD-WILTPT))))</f>
        <v>#NAME?</v>
      </c>
      <c r="R5226" s="13" t="e">
        <f ca="1">CalcTable[[#This Row],[ETMult]]*CalcTable[[#This Row],[ETb]]</f>
        <v>#NAME?</v>
      </c>
      <c r="S5226" s="13" t="b">
        <f>INDEX(IRR_LIST,CalcTable[[#This Row],[Day of Week]]+1)</f>
        <v>1</v>
      </c>
      <c r="T5226" s="13">
        <f t="shared" ca="1" si="1634"/>
        <v>2.9</v>
      </c>
      <c r="U5226" s="13" t="b">
        <f ca="1">IF(CalcTable[[#This Row],[IrrPrecip]]&gt;=IC_MM,FALSE,TRUE)</f>
        <v>1</v>
      </c>
      <c r="V5226" s="13" t="b">
        <f t="shared" si="1635"/>
        <v>1</v>
      </c>
      <c r="W5226" s="13" t="e">
        <f ca="1">IF(AND(IRR_DRIP=FALSE,CalcTable[[#This Row],[IrrHours]]&lt;=0),FALSE,TRUE)</f>
        <v>#NAME?</v>
      </c>
      <c r="X5226" s="13" t="e">
        <f ca="1">AND(CalcTable[[#This Row],[IrrDay]],CalcTable[[#This Row],[IrrRain]],CalcTable[[#This Row],[IrrWarm]],CalcTable[[#This Row],[IrrWindy]])</f>
        <v>#NAME?</v>
      </c>
      <c r="Y5226" s="13" t="e">
        <f t="shared" ca="1" si="1636"/>
        <v>#NAME?</v>
      </c>
      <c r="Z5226" s="13" t="e">
        <f ca="1">CalcTable[[#This Row],[IrrHours]]/5</f>
        <v>#NAME?</v>
      </c>
      <c r="AA5226" s="13" t="e">
        <f ca="1">IF(CalcTable[[#This Row],[IrrFlag]]=FALSE,0,MAX(0,CalcTable[[#This Row],[VolRednWind]]*(FCAP*IRR_TARGET-CalcTable[[#This Row],[IWC]])))</f>
        <v>#NAME?</v>
      </c>
      <c r="AB5226" s="13" t="e">
        <f ca="1">CalcTable[[#This Row],[IWC]]+CalcTable[[#This Row],[Eff Precip]]+CalcTable[[#This Row],[IrrAmt]]-CalcTable[[#This Row],[AET]]</f>
        <v>#NAME?</v>
      </c>
      <c r="AC5226" s="13" t="e">
        <f ca="1">IF(CalcTable[[#This Row],[PWC]]&gt;FCAP,MIN(24*PERC,MIN(SAT,CalcTable[[#This Row],[PWC]])-FCAP),0)</f>
        <v>#NAME?</v>
      </c>
      <c r="AD5226" s="13" t="e">
        <f ca="1">IF(CalcTable[[#This Row],[PWC]]&gt;SAT,CalcTable[[#This Row],[PWC]]-SAT,0)</f>
        <v>#NAME?</v>
      </c>
      <c r="AE5226" s="13" t="e">
        <f ca="1">CalcTable[[#This Row],[PWC]]-CalcTable[[#This Row],[PercAmt]]-CalcTable[[#This Row],[Runoff]]</f>
        <v>#NAME?</v>
      </c>
      <c r="AF5226" s="13" t="e">
        <f ca="1">CalcTable[[#This Row],[IrrAmt]]/1000*CUR_IRR_AREA*10000/IRR_EFF</f>
        <v>#NAME?</v>
      </c>
      <c r="AG5226" s="147"/>
      <c r="AH5226" s="13"/>
      <c r="AI5226" s="50">
        <v>2.1740228487096034</v>
      </c>
      <c r="AJ5226" s="50">
        <v>2.8556228487096038</v>
      </c>
      <c r="AK5226" s="50">
        <v>0</v>
      </c>
      <c r="AL5226" s="50">
        <v>0</v>
      </c>
      <c r="AM5226" s="50"/>
      <c r="AN5226" s="50"/>
      <c r="AO5226" s="50"/>
      <c r="AP5226" s="50"/>
      <c r="AQ5226" s="50"/>
      <c r="AR5226" s="50"/>
      <c r="AS5226" s="50"/>
      <c r="AT5226" s="50"/>
      <c r="AU5226" s="50"/>
      <c r="AV5226" s="50"/>
      <c r="AW5226" s="50"/>
      <c r="AX5226" s="50">
        <f t="shared" si="1647"/>
        <v>5.0296456974192072</v>
      </c>
      <c r="AY5226" s="50"/>
      <c r="AZ5226" s="50">
        <f t="shared" si="1637"/>
        <v>115.65060534322258</v>
      </c>
      <c r="BA5226" s="50">
        <f t="shared" si="1638"/>
        <v>187.27015587105862</v>
      </c>
      <c r="BB5226" s="50">
        <f t="shared" si="1639"/>
        <v>193.80009845633396</v>
      </c>
      <c r="BC5226" s="17">
        <f t="shared" si="1640"/>
        <v>19945</v>
      </c>
      <c r="BD5226" s="50">
        <f t="shared" si="1641"/>
        <v>5.0296456974192072</v>
      </c>
      <c r="BE5226" s="50">
        <f t="shared" si="1642"/>
        <v>115.65060534322258</v>
      </c>
      <c r="BF5226" s="50">
        <f t="shared" si="1648"/>
        <v>189.16757381056851</v>
      </c>
      <c r="BG5226" s="50"/>
      <c r="BH5226" s="17">
        <f t="shared" si="1643"/>
        <v>0</v>
      </c>
      <c r="BI5226" s="17">
        <f t="shared" si="1651"/>
        <v>5226</v>
      </c>
      <c r="BJ5226" s="17">
        <f t="shared" si="1649"/>
        <v>5226</v>
      </c>
      <c r="BK5226" s="150">
        <f t="shared" si="1650"/>
        <v>34459</v>
      </c>
      <c r="BL5226" s="50" t="e">
        <f t="shared" ca="1" si="1644"/>
        <v>#NAME?</v>
      </c>
      <c r="BM5226" s="50" t="e">
        <f t="shared" ca="1" si="1645"/>
        <v>#NAME?</v>
      </c>
      <c r="BN5226" s="50" t="e">
        <f t="shared" ca="1" si="1646"/>
        <v>#NAME?</v>
      </c>
    </row>
    <row r="5227" spans="1:66" x14ac:dyDescent="0.35">
      <c r="A5227" s="48">
        <v>34460</v>
      </c>
      <c r="B5227" s="17">
        <v>1994</v>
      </c>
      <c r="C5227" s="17">
        <v>5</v>
      </c>
      <c r="D5227" s="17">
        <v>126</v>
      </c>
      <c r="E5227" s="17">
        <v>6</v>
      </c>
      <c r="F5227" s="17">
        <v>6</v>
      </c>
      <c r="G5227" s="50">
        <v>3.2</v>
      </c>
      <c r="H5227" s="32">
        <v>4.7503841253030838</v>
      </c>
      <c r="I5227" s="50">
        <v>9</v>
      </c>
      <c r="J5227" s="13">
        <v>0</v>
      </c>
      <c r="K5227" s="13">
        <f t="shared" si="1632"/>
        <v>0</v>
      </c>
      <c r="L5227" s="13">
        <f t="shared" si="1633"/>
        <v>0</v>
      </c>
      <c r="M5227" s="13" t="e">
        <f ca="1">CalcTable[[#This Row],[IWC]]-AE5226</f>
        <v>#NAME?</v>
      </c>
      <c r="N5227" s="13" t="e">
        <f ca="1">IF(CalcTable[[#This Row],[Day of Year]]&lt;123,FCAP,AE5226)</f>
        <v>#NAME?</v>
      </c>
      <c r="O5227" s="17" t="e">
        <f ca="1">IF(IRR_DRIP,5,COUNTIF('IDET Wind Values'!C5211:G5211,"&lt;="&amp;IRR_MAXWIND))</f>
        <v>#NAME?</v>
      </c>
      <c r="P5227" s="13" t="e">
        <f ca="1">CalcTable[[#This Row],[ET_o]]*KL</f>
        <v>#NAME?</v>
      </c>
      <c r="Q5227" s="13" t="e">
        <f ca="1">IF(WILTPT&lt;=0,1,MAX(0,MIN(1,(CalcTable[[#This Row],[IWC]]-WILTPT)/(MAD-WILTPT))))</f>
        <v>#NAME?</v>
      </c>
      <c r="R5227" s="13" t="e">
        <f ca="1">CalcTable[[#This Row],[ETMult]]*CalcTable[[#This Row],[ETb]]</f>
        <v>#NAME?</v>
      </c>
      <c r="S5227" s="13" t="b">
        <f>INDEX(IRR_LIST,CalcTable[[#This Row],[Day of Week]]+1)</f>
        <v>0</v>
      </c>
      <c r="T5227" s="13">
        <f t="shared" ca="1" si="1634"/>
        <v>2.7</v>
      </c>
      <c r="U5227" s="13" t="b">
        <f ca="1">IF(CalcTable[[#This Row],[IrrPrecip]]&gt;=IC_MM,FALSE,TRUE)</f>
        <v>1</v>
      </c>
      <c r="V5227" s="13" t="b">
        <f t="shared" si="1635"/>
        <v>1</v>
      </c>
      <c r="W5227" s="13" t="e">
        <f ca="1">IF(AND(IRR_DRIP=FALSE,CalcTable[[#This Row],[IrrHours]]&lt;=0),FALSE,TRUE)</f>
        <v>#NAME?</v>
      </c>
      <c r="X5227" s="13" t="e">
        <f ca="1">AND(CalcTable[[#This Row],[IrrDay]],CalcTable[[#This Row],[IrrRain]],CalcTable[[#This Row],[IrrWarm]],CalcTable[[#This Row],[IrrWindy]])</f>
        <v>#NAME?</v>
      </c>
      <c r="Y5227" s="13" t="e">
        <f t="shared" ca="1" si="1636"/>
        <v>#NAME?</v>
      </c>
      <c r="Z5227" s="13" t="e">
        <f ca="1">CalcTable[[#This Row],[IrrHours]]/5</f>
        <v>#NAME?</v>
      </c>
      <c r="AA5227" s="13" t="e">
        <f ca="1">IF(CalcTable[[#This Row],[IrrFlag]]=FALSE,0,MAX(0,CalcTable[[#This Row],[VolRednWind]]*(FCAP*IRR_TARGET-CalcTable[[#This Row],[IWC]])))</f>
        <v>#NAME?</v>
      </c>
      <c r="AB5227" s="13" t="e">
        <f ca="1">CalcTable[[#This Row],[IWC]]+CalcTable[[#This Row],[Eff Precip]]+CalcTable[[#This Row],[IrrAmt]]-CalcTable[[#This Row],[AET]]</f>
        <v>#NAME?</v>
      </c>
      <c r="AC5227" s="13" t="e">
        <f ca="1">IF(CalcTable[[#This Row],[PWC]]&gt;FCAP,MIN(24*PERC,MIN(SAT,CalcTable[[#This Row],[PWC]])-FCAP),0)</f>
        <v>#NAME?</v>
      </c>
      <c r="AD5227" s="13" t="e">
        <f ca="1">IF(CalcTable[[#This Row],[PWC]]&gt;SAT,CalcTable[[#This Row],[PWC]]-SAT,0)</f>
        <v>#NAME?</v>
      </c>
      <c r="AE5227" s="13" t="e">
        <f ca="1">CalcTable[[#This Row],[PWC]]-CalcTable[[#This Row],[PercAmt]]-CalcTable[[#This Row],[Runoff]]</f>
        <v>#NAME?</v>
      </c>
      <c r="AF5227" s="13" t="e">
        <f ca="1">CalcTable[[#This Row],[IrrAmt]]/1000*CUR_IRR_AREA*10000/IRR_EFF</f>
        <v>#NAME?</v>
      </c>
      <c r="AG5227" s="147"/>
      <c r="AH5227" s="13"/>
      <c r="AI5227" s="50">
        <v>0</v>
      </c>
      <c r="AJ5227" s="50">
        <v>0</v>
      </c>
      <c r="AK5227" s="50">
        <v>0</v>
      </c>
      <c r="AL5227" s="50">
        <v>3.7336260579484097</v>
      </c>
      <c r="AM5227" s="50"/>
      <c r="AN5227" s="50"/>
      <c r="AO5227" s="50"/>
      <c r="AP5227" s="50"/>
      <c r="AQ5227" s="50"/>
      <c r="AR5227" s="50"/>
      <c r="AS5227" s="50"/>
      <c r="AT5227" s="50"/>
      <c r="AU5227" s="50"/>
      <c r="AV5227" s="50"/>
      <c r="AW5227" s="50"/>
      <c r="AX5227" s="50">
        <f t="shared" si="1647"/>
        <v>3.7336260579484097</v>
      </c>
      <c r="AY5227" s="50"/>
      <c r="AZ5227" s="50">
        <f t="shared" si="1637"/>
        <v>109.51969769982003</v>
      </c>
      <c r="BA5227" s="50">
        <f t="shared" si="1638"/>
        <v>168.62556629972292</v>
      </c>
      <c r="BB5227" s="50">
        <f t="shared" si="1639"/>
        <v>173.84078999971433</v>
      </c>
      <c r="BC5227" s="17">
        <f t="shared" si="1640"/>
        <v>19945</v>
      </c>
      <c r="BD5227" s="50">
        <f t="shared" si="1641"/>
        <v>3.7336260579484097</v>
      </c>
      <c r="BE5227" s="50">
        <f t="shared" si="1642"/>
        <v>109.51969769982003</v>
      </c>
      <c r="BF5227" s="50">
        <f t="shared" si="1648"/>
        <v>179.13936063591871</v>
      </c>
      <c r="BG5227" s="50"/>
      <c r="BH5227" s="17">
        <f t="shared" si="1643"/>
        <v>0</v>
      </c>
      <c r="BI5227" s="17">
        <f t="shared" si="1651"/>
        <v>5227</v>
      </c>
      <c r="BJ5227" s="17">
        <f t="shared" si="1649"/>
        <v>5227</v>
      </c>
      <c r="BK5227" s="150">
        <f t="shared" si="1650"/>
        <v>34460</v>
      </c>
      <c r="BL5227" s="50" t="e">
        <f t="shared" ca="1" si="1644"/>
        <v>#NAME?</v>
      </c>
      <c r="BM5227" s="50" t="e">
        <f t="shared" ca="1" si="1645"/>
        <v>#NAME?</v>
      </c>
      <c r="BN5227" s="50" t="e">
        <f t="shared" ca="1" si="1646"/>
        <v>#NAME?</v>
      </c>
    </row>
    <row r="5228" spans="1:66" x14ac:dyDescent="0.35">
      <c r="A5228" s="48">
        <v>34461</v>
      </c>
      <c r="B5228" s="17">
        <v>1994</v>
      </c>
      <c r="C5228" s="17">
        <v>5</v>
      </c>
      <c r="D5228" s="17">
        <v>127</v>
      </c>
      <c r="E5228" s="17">
        <v>7</v>
      </c>
      <c r="F5228" s="17">
        <v>7</v>
      </c>
      <c r="G5228" s="50">
        <v>8.5</v>
      </c>
      <c r="H5228" s="32">
        <v>5.279326136891636</v>
      </c>
      <c r="I5228" s="50">
        <v>5</v>
      </c>
      <c r="J5228" s="13">
        <v>0</v>
      </c>
      <c r="K5228" s="13">
        <f t="shared" si="1632"/>
        <v>0</v>
      </c>
      <c r="L5228" s="13">
        <f t="shared" si="1633"/>
        <v>0</v>
      </c>
      <c r="M5228" s="13" t="e">
        <f ca="1">CalcTable[[#This Row],[IWC]]-AE5227</f>
        <v>#NAME?</v>
      </c>
      <c r="N5228" s="13" t="e">
        <f ca="1">IF(CalcTable[[#This Row],[Day of Year]]&lt;123,FCAP,AE5227)</f>
        <v>#NAME?</v>
      </c>
      <c r="O5228" s="17" t="e">
        <f ca="1">IF(IRR_DRIP,5,COUNTIF('IDET Wind Values'!C5212:G5212,"&lt;="&amp;IRR_MAXWIND))</f>
        <v>#NAME?</v>
      </c>
      <c r="P5228" s="13" t="e">
        <f ca="1">CalcTable[[#This Row],[ET_o]]*KL</f>
        <v>#NAME?</v>
      </c>
      <c r="Q5228" s="13" t="e">
        <f ca="1">IF(WILTPT&lt;=0,1,MAX(0,MIN(1,(CalcTable[[#This Row],[IWC]]-WILTPT)/(MAD-WILTPT))))</f>
        <v>#NAME?</v>
      </c>
      <c r="R5228" s="13" t="e">
        <f ca="1">CalcTable[[#This Row],[ETMult]]*CalcTable[[#This Row],[ETb]]</f>
        <v>#NAME?</v>
      </c>
      <c r="S5228" s="13" t="b">
        <f>INDEX(IRR_LIST,CalcTable[[#This Row],[Day of Week]]+1)</f>
        <v>0</v>
      </c>
      <c r="T5228" s="13">
        <f t="shared" ca="1" si="1634"/>
        <v>0.2</v>
      </c>
      <c r="U5228" s="13" t="b">
        <f ca="1">IF(CalcTable[[#This Row],[IrrPrecip]]&gt;=IC_MM,FALSE,TRUE)</f>
        <v>1</v>
      </c>
      <c r="V5228" s="13" t="b">
        <f t="shared" si="1635"/>
        <v>0</v>
      </c>
      <c r="W5228" s="13" t="e">
        <f ca="1">IF(AND(IRR_DRIP=FALSE,CalcTable[[#This Row],[IrrHours]]&lt;=0),FALSE,TRUE)</f>
        <v>#NAME?</v>
      </c>
      <c r="X5228" s="13" t="e">
        <f ca="1">AND(CalcTable[[#This Row],[IrrDay]],CalcTable[[#This Row],[IrrRain]],CalcTable[[#This Row],[IrrWarm]],CalcTable[[#This Row],[IrrWindy]])</f>
        <v>#NAME?</v>
      </c>
      <c r="Y5228" s="13" t="e">
        <f t="shared" ca="1" si="1636"/>
        <v>#NAME?</v>
      </c>
      <c r="Z5228" s="13" t="e">
        <f ca="1">CalcTable[[#This Row],[IrrHours]]/5</f>
        <v>#NAME?</v>
      </c>
      <c r="AA5228" s="13" t="e">
        <f ca="1">IF(CalcTable[[#This Row],[IrrFlag]]=FALSE,0,MAX(0,CalcTable[[#This Row],[VolRednWind]]*(FCAP*IRR_TARGET-CalcTable[[#This Row],[IWC]])))</f>
        <v>#NAME?</v>
      </c>
      <c r="AB5228" s="13" t="e">
        <f ca="1">CalcTable[[#This Row],[IWC]]+CalcTable[[#This Row],[Eff Precip]]+CalcTable[[#This Row],[IrrAmt]]-CalcTable[[#This Row],[AET]]</f>
        <v>#NAME?</v>
      </c>
      <c r="AC5228" s="13" t="e">
        <f ca="1">IF(CalcTable[[#This Row],[PWC]]&gt;FCAP,MIN(24*PERC,MIN(SAT,CalcTable[[#This Row],[PWC]])-FCAP),0)</f>
        <v>#NAME?</v>
      </c>
      <c r="AD5228" s="13" t="e">
        <f ca="1">IF(CalcTable[[#This Row],[PWC]]&gt;SAT,CalcTable[[#This Row],[PWC]]-SAT,0)</f>
        <v>#NAME?</v>
      </c>
      <c r="AE5228" s="13" t="e">
        <f ca="1">CalcTable[[#This Row],[PWC]]-CalcTable[[#This Row],[PercAmt]]-CalcTable[[#This Row],[Runoff]]</f>
        <v>#NAME?</v>
      </c>
      <c r="AF5228" s="13" t="e">
        <f ca="1">CalcTable[[#This Row],[IrrAmt]]/1000*CUR_IRR_AREA*10000/IRR_EFF</f>
        <v>#NAME?</v>
      </c>
      <c r="AG5228" s="147"/>
      <c r="AH5228" s="13"/>
      <c r="AI5228" s="50">
        <v>0</v>
      </c>
      <c r="AJ5228" s="50">
        <v>0</v>
      </c>
      <c r="AK5228" s="50">
        <v>0</v>
      </c>
      <c r="AL5228" s="50">
        <v>0</v>
      </c>
      <c r="AM5228" s="50"/>
      <c r="AN5228" s="50"/>
      <c r="AO5228" s="50"/>
      <c r="AP5228" s="50"/>
      <c r="AQ5228" s="50"/>
      <c r="AR5228" s="50"/>
      <c r="AS5228" s="50"/>
      <c r="AT5228" s="50"/>
      <c r="AU5228" s="50"/>
      <c r="AV5228" s="50"/>
      <c r="AW5228" s="50"/>
      <c r="AX5228" s="50">
        <f t="shared" si="1647"/>
        <v>0</v>
      </c>
      <c r="AY5228" s="50"/>
      <c r="AZ5228" s="50">
        <f t="shared" si="1637"/>
        <v>0</v>
      </c>
      <c r="BA5228" s="50">
        <f t="shared" si="1638"/>
        <v>0</v>
      </c>
      <c r="BB5228" s="50">
        <f t="shared" si="1639"/>
        <v>0</v>
      </c>
      <c r="BC5228" s="17">
        <f t="shared" si="1640"/>
        <v>19945</v>
      </c>
      <c r="BD5228" s="50">
        <f t="shared" si="1641"/>
        <v>0</v>
      </c>
      <c r="BE5228" s="50">
        <f t="shared" si="1642"/>
        <v>0</v>
      </c>
      <c r="BF5228" s="50">
        <f t="shared" si="1648"/>
        <v>0</v>
      </c>
      <c r="BG5228" s="50"/>
      <c r="BH5228" s="17">
        <f t="shared" si="1643"/>
        <v>0</v>
      </c>
      <c r="BI5228" s="17">
        <f t="shared" si="1651"/>
        <v>5228</v>
      </c>
      <c r="BJ5228" s="17">
        <f t="shared" si="1649"/>
        <v>5228</v>
      </c>
      <c r="BK5228" s="150">
        <f t="shared" si="1650"/>
        <v>34461</v>
      </c>
      <c r="BL5228" s="50" t="e">
        <f t="shared" ca="1" si="1644"/>
        <v>#NAME?</v>
      </c>
      <c r="BM5228" s="50" t="e">
        <f t="shared" ca="1" si="1645"/>
        <v>#NAME?</v>
      </c>
      <c r="BN5228" s="50" t="e">
        <f t="shared" ca="1" si="1646"/>
        <v>#NAME?</v>
      </c>
    </row>
    <row r="5229" spans="1:66" x14ac:dyDescent="0.35">
      <c r="A5229" s="48">
        <v>34462</v>
      </c>
      <c r="B5229" s="17">
        <v>1994</v>
      </c>
      <c r="C5229" s="17">
        <v>5</v>
      </c>
      <c r="D5229" s="17">
        <v>128</v>
      </c>
      <c r="E5229" s="17">
        <v>8</v>
      </c>
      <c r="F5229" s="17">
        <v>1</v>
      </c>
      <c r="G5229" s="50">
        <v>-0.2</v>
      </c>
      <c r="H5229" s="32">
        <v>5.1175932748685522</v>
      </c>
      <c r="I5229" s="50">
        <v>3.8333333333333335</v>
      </c>
      <c r="J5229" s="13">
        <v>0</v>
      </c>
      <c r="K5229" s="13">
        <f t="shared" si="1632"/>
        <v>0</v>
      </c>
      <c r="L5229" s="13">
        <f t="shared" si="1633"/>
        <v>0</v>
      </c>
      <c r="M5229" s="13" t="e">
        <f ca="1">CalcTable[[#This Row],[IWC]]-AE5228</f>
        <v>#NAME?</v>
      </c>
      <c r="N5229" s="13" t="e">
        <f ca="1">IF(CalcTable[[#This Row],[Day of Year]]&lt;123,FCAP,AE5228)</f>
        <v>#NAME?</v>
      </c>
      <c r="O5229" s="17" t="e">
        <f ca="1">IF(IRR_DRIP,5,COUNTIF('IDET Wind Values'!C5213:G5213,"&lt;="&amp;IRR_MAXWIND))</f>
        <v>#NAME?</v>
      </c>
      <c r="P5229" s="13" t="e">
        <f ca="1">CalcTable[[#This Row],[ET_o]]*KL</f>
        <v>#NAME?</v>
      </c>
      <c r="Q5229" s="13" t="e">
        <f ca="1">IF(WILTPT&lt;=0,1,MAX(0,MIN(1,(CalcTable[[#This Row],[IWC]]-WILTPT)/(MAD-WILTPT))))</f>
        <v>#NAME?</v>
      </c>
      <c r="R5229" s="13" t="e">
        <f ca="1">CalcTable[[#This Row],[ETMult]]*CalcTable[[#This Row],[ETb]]</f>
        <v>#NAME?</v>
      </c>
      <c r="S5229" s="13" t="b">
        <f>INDEX(IRR_LIST,CalcTable[[#This Row],[Day of Week]]+1)</f>
        <v>1</v>
      </c>
      <c r="T5229" s="13">
        <f t="shared" ca="1" si="1634"/>
        <v>0</v>
      </c>
      <c r="U5229" s="13" t="b">
        <f ca="1">IF(CalcTable[[#This Row],[IrrPrecip]]&gt;=IC_MM,FALSE,TRUE)</f>
        <v>1</v>
      </c>
      <c r="V5229" s="13" t="b">
        <f t="shared" si="1635"/>
        <v>0</v>
      </c>
      <c r="W5229" s="13" t="e">
        <f ca="1">IF(AND(IRR_DRIP=FALSE,CalcTable[[#This Row],[IrrHours]]&lt;=0),FALSE,TRUE)</f>
        <v>#NAME?</v>
      </c>
      <c r="X5229" s="13" t="e">
        <f ca="1">AND(CalcTable[[#This Row],[IrrDay]],CalcTable[[#This Row],[IrrRain]],CalcTable[[#This Row],[IrrWarm]],CalcTable[[#This Row],[IrrWindy]])</f>
        <v>#NAME?</v>
      </c>
      <c r="Y5229" s="13" t="e">
        <f t="shared" ca="1" si="1636"/>
        <v>#NAME?</v>
      </c>
      <c r="Z5229" s="13" t="e">
        <f ca="1">CalcTable[[#This Row],[IrrHours]]/5</f>
        <v>#NAME?</v>
      </c>
      <c r="AA5229" s="13" t="e">
        <f ca="1">IF(CalcTable[[#This Row],[IrrFlag]]=FALSE,0,MAX(0,CalcTable[[#This Row],[VolRednWind]]*(FCAP*IRR_TARGET-CalcTable[[#This Row],[IWC]])))</f>
        <v>#NAME?</v>
      </c>
      <c r="AB5229" s="13" t="e">
        <f ca="1">CalcTable[[#This Row],[IWC]]+CalcTable[[#This Row],[Eff Precip]]+CalcTable[[#This Row],[IrrAmt]]-CalcTable[[#This Row],[AET]]</f>
        <v>#NAME?</v>
      </c>
      <c r="AC5229" s="13" t="e">
        <f ca="1">IF(CalcTable[[#This Row],[PWC]]&gt;FCAP,MIN(24*PERC,MIN(SAT,CalcTable[[#This Row],[PWC]])-FCAP),0)</f>
        <v>#NAME?</v>
      </c>
      <c r="AD5229" s="13" t="e">
        <f ca="1">IF(CalcTable[[#This Row],[PWC]]&gt;SAT,CalcTable[[#This Row],[PWC]]-SAT,0)</f>
        <v>#NAME?</v>
      </c>
      <c r="AE5229" s="13" t="e">
        <f ca="1">CalcTable[[#This Row],[PWC]]-CalcTable[[#This Row],[PercAmt]]-CalcTable[[#This Row],[Runoff]]</f>
        <v>#NAME?</v>
      </c>
      <c r="AF5229" s="13" t="e">
        <f ca="1">CalcTable[[#This Row],[IrrAmt]]/1000*CUR_IRR_AREA*10000/IRR_EFF</f>
        <v>#NAME?</v>
      </c>
      <c r="AG5229" s="147"/>
      <c r="AH5229" s="13"/>
      <c r="AI5229" s="50">
        <v>0</v>
      </c>
      <c r="AJ5229" s="50">
        <v>0</v>
      </c>
      <c r="AK5229" s="50">
        <v>0</v>
      </c>
      <c r="AL5229" s="50">
        <v>0</v>
      </c>
      <c r="AM5229" s="50"/>
      <c r="AN5229" s="50"/>
      <c r="AO5229" s="50"/>
      <c r="AP5229" s="50"/>
      <c r="AQ5229" s="50"/>
      <c r="AR5229" s="50"/>
      <c r="AS5229" s="50"/>
      <c r="AT5229" s="50"/>
      <c r="AU5229" s="50"/>
      <c r="AV5229" s="50"/>
      <c r="AW5229" s="50"/>
      <c r="AX5229" s="50">
        <f t="shared" si="1647"/>
        <v>0</v>
      </c>
      <c r="AY5229" s="50"/>
      <c r="AZ5229" s="50">
        <f t="shared" si="1637"/>
        <v>0</v>
      </c>
      <c r="BA5229" s="50">
        <f t="shared" si="1638"/>
        <v>0</v>
      </c>
      <c r="BB5229" s="50">
        <f t="shared" si="1639"/>
        <v>0</v>
      </c>
      <c r="BC5229" s="17">
        <f t="shared" si="1640"/>
        <v>19945</v>
      </c>
      <c r="BD5229" s="50">
        <f t="shared" si="1641"/>
        <v>0</v>
      </c>
      <c r="BE5229" s="50">
        <f t="shared" si="1642"/>
        <v>0</v>
      </c>
      <c r="BF5229" s="50">
        <f t="shared" si="1648"/>
        <v>0</v>
      </c>
      <c r="BG5229" s="50"/>
      <c r="BH5229" s="17">
        <f t="shared" si="1643"/>
        <v>0</v>
      </c>
      <c r="BI5229" s="17">
        <f t="shared" si="1651"/>
        <v>5229</v>
      </c>
      <c r="BJ5229" s="17">
        <f t="shared" si="1649"/>
        <v>5229</v>
      </c>
      <c r="BK5229" s="150">
        <f t="shared" si="1650"/>
        <v>34462</v>
      </c>
      <c r="BL5229" s="50" t="e">
        <f t="shared" ca="1" si="1644"/>
        <v>#NAME?</v>
      </c>
      <c r="BM5229" s="50" t="e">
        <f t="shared" ca="1" si="1645"/>
        <v>#NAME?</v>
      </c>
      <c r="BN5229" s="50" t="e">
        <f t="shared" ca="1" si="1646"/>
        <v>#NAME?</v>
      </c>
    </row>
    <row r="5230" spans="1:66" x14ac:dyDescent="0.35">
      <c r="A5230" s="48">
        <v>34463</v>
      </c>
      <c r="B5230" s="17">
        <v>1994</v>
      </c>
      <c r="C5230" s="17">
        <v>5</v>
      </c>
      <c r="D5230" s="17">
        <v>129</v>
      </c>
      <c r="E5230" s="17">
        <v>9</v>
      </c>
      <c r="F5230" s="17">
        <v>2</v>
      </c>
      <c r="G5230" s="50">
        <v>2.6</v>
      </c>
      <c r="H5230" s="32">
        <v>6.1989380705851564</v>
      </c>
      <c r="I5230" s="50">
        <v>3.1666666666666665</v>
      </c>
      <c r="J5230" s="13">
        <v>0</v>
      </c>
      <c r="K5230" s="13">
        <f t="shared" si="1632"/>
        <v>0</v>
      </c>
      <c r="L5230" s="13">
        <f t="shared" si="1633"/>
        <v>0</v>
      </c>
      <c r="M5230" s="13" t="e">
        <f ca="1">CalcTable[[#This Row],[IWC]]-AE5229</f>
        <v>#NAME?</v>
      </c>
      <c r="N5230" s="13" t="e">
        <f ca="1">IF(CalcTable[[#This Row],[Day of Year]]&lt;123,FCAP,AE5229)</f>
        <v>#NAME?</v>
      </c>
      <c r="O5230" s="17" t="e">
        <f ca="1">IF(IRR_DRIP,5,COUNTIF('IDET Wind Values'!C5214:G5214,"&lt;="&amp;IRR_MAXWIND))</f>
        <v>#NAME?</v>
      </c>
      <c r="P5230" s="13" t="e">
        <f ca="1">CalcTable[[#This Row],[ET_o]]*KL</f>
        <v>#NAME?</v>
      </c>
      <c r="Q5230" s="13" t="e">
        <f ca="1">IF(WILTPT&lt;=0,1,MAX(0,MIN(1,(CalcTable[[#This Row],[IWC]]-WILTPT)/(MAD-WILTPT))))</f>
        <v>#NAME?</v>
      </c>
      <c r="R5230" s="13" t="e">
        <f ca="1">CalcTable[[#This Row],[ETMult]]*CalcTable[[#This Row],[ETb]]</f>
        <v>#NAME?</v>
      </c>
      <c r="S5230" s="13" t="b">
        <f>INDEX(IRR_LIST,CalcTable[[#This Row],[Day of Week]]+1)</f>
        <v>0</v>
      </c>
      <c r="T5230" s="13">
        <f t="shared" ca="1" si="1634"/>
        <v>0</v>
      </c>
      <c r="U5230" s="13" t="b">
        <f ca="1">IF(CalcTable[[#This Row],[IrrPrecip]]&gt;=IC_MM,FALSE,TRUE)</f>
        <v>1</v>
      </c>
      <c r="V5230" s="13" t="b">
        <f t="shared" si="1635"/>
        <v>1</v>
      </c>
      <c r="W5230" s="13" t="e">
        <f ca="1">IF(AND(IRR_DRIP=FALSE,CalcTable[[#This Row],[IrrHours]]&lt;=0),FALSE,TRUE)</f>
        <v>#NAME?</v>
      </c>
      <c r="X5230" s="13" t="e">
        <f ca="1">AND(CalcTable[[#This Row],[IrrDay]],CalcTable[[#This Row],[IrrRain]],CalcTable[[#This Row],[IrrWarm]],CalcTable[[#This Row],[IrrWindy]])</f>
        <v>#NAME?</v>
      </c>
      <c r="Y5230" s="13" t="e">
        <f t="shared" ca="1" si="1636"/>
        <v>#NAME?</v>
      </c>
      <c r="Z5230" s="13" t="e">
        <f ca="1">CalcTable[[#This Row],[IrrHours]]/5</f>
        <v>#NAME?</v>
      </c>
      <c r="AA5230" s="13" t="e">
        <f ca="1">IF(CalcTable[[#This Row],[IrrFlag]]=FALSE,0,MAX(0,CalcTable[[#This Row],[VolRednWind]]*(FCAP*IRR_TARGET-CalcTable[[#This Row],[IWC]])))</f>
        <v>#NAME?</v>
      </c>
      <c r="AB5230" s="13" t="e">
        <f ca="1">CalcTable[[#This Row],[IWC]]+CalcTable[[#This Row],[Eff Precip]]+CalcTable[[#This Row],[IrrAmt]]-CalcTable[[#This Row],[AET]]</f>
        <v>#NAME?</v>
      </c>
      <c r="AC5230" s="13" t="e">
        <f ca="1">IF(CalcTable[[#This Row],[PWC]]&gt;FCAP,MIN(24*PERC,MIN(SAT,CalcTable[[#This Row],[PWC]])-FCAP),0)</f>
        <v>#NAME?</v>
      </c>
      <c r="AD5230" s="13" t="e">
        <f ca="1">IF(CalcTable[[#This Row],[PWC]]&gt;SAT,CalcTable[[#This Row],[PWC]]-SAT,0)</f>
        <v>#NAME?</v>
      </c>
      <c r="AE5230" s="13" t="e">
        <f ca="1">CalcTable[[#This Row],[PWC]]-CalcTable[[#This Row],[PercAmt]]-CalcTable[[#This Row],[Runoff]]</f>
        <v>#NAME?</v>
      </c>
      <c r="AF5230" s="13" t="e">
        <f ca="1">CalcTable[[#This Row],[IrrAmt]]/1000*CUR_IRR_AREA*10000/IRR_EFF</f>
        <v>#NAME?</v>
      </c>
      <c r="AG5230" s="147"/>
      <c r="AH5230" s="13"/>
      <c r="AI5230" s="50">
        <v>0</v>
      </c>
      <c r="AJ5230" s="50">
        <v>0</v>
      </c>
      <c r="AK5230" s="50">
        <v>2.3304917523358548</v>
      </c>
      <c r="AL5230" s="50">
        <v>8.3310169453848033</v>
      </c>
      <c r="AM5230" s="50"/>
      <c r="AN5230" s="50"/>
      <c r="AO5230" s="50"/>
      <c r="AP5230" s="50"/>
      <c r="AQ5230" s="50"/>
      <c r="AR5230" s="50"/>
      <c r="AS5230" s="50"/>
      <c r="AT5230" s="50"/>
      <c r="AU5230" s="50"/>
      <c r="AV5230" s="50"/>
      <c r="AW5230" s="50"/>
      <c r="AX5230" s="50">
        <f t="shared" si="1647"/>
        <v>10.661508697720658</v>
      </c>
      <c r="AY5230" s="50"/>
      <c r="AZ5230" s="50">
        <f t="shared" si="1637"/>
        <v>278.55704276554678</v>
      </c>
      <c r="BA5230" s="50">
        <f t="shared" si="1638"/>
        <v>428.88941505171493</v>
      </c>
      <c r="BB5230" s="50">
        <f t="shared" si="1639"/>
        <v>442.15403613578854</v>
      </c>
      <c r="BC5230" s="17">
        <f t="shared" si="1640"/>
        <v>19945</v>
      </c>
      <c r="BD5230" s="50">
        <f t="shared" si="1641"/>
        <v>10.661508697720658</v>
      </c>
      <c r="BE5230" s="50">
        <f t="shared" si="1642"/>
        <v>278.55704276554678</v>
      </c>
      <c r="BF5230" s="50">
        <f t="shared" si="1648"/>
        <v>455.6306453513368</v>
      </c>
      <c r="BG5230" s="50"/>
      <c r="BH5230" s="17">
        <f t="shared" si="1643"/>
        <v>0</v>
      </c>
      <c r="BI5230" s="17">
        <f t="shared" si="1651"/>
        <v>5230</v>
      </c>
      <c r="BJ5230" s="17">
        <f t="shared" si="1649"/>
        <v>5230</v>
      </c>
      <c r="BK5230" s="150">
        <f t="shared" si="1650"/>
        <v>34463</v>
      </c>
      <c r="BL5230" s="50" t="e">
        <f t="shared" ca="1" si="1644"/>
        <v>#NAME?</v>
      </c>
      <c r="BM5230" s="50" t="e">
        <f t="shared" ca="1" si="1645"/>
        <v>#NAME?</v>
      </c>
      <c r="BN5230" s="50" t="e">
        <f t="shared" ca="1" si="1646"/>
        <v>#NAME?</v>
      </c>
    </row>
    <row r="5231" spans="1:66" x14ac:dyDescent="0.35">
      <c r="A5231" s="48">
        <v>34464</v>
      </c>
      <c r="B5231" s="17">
        <v>1994</v>
      </c>
      <c r="C5231" s="17">
        <v>5</v>
      </c>
      <c r="D5231" s="17">
        <v>130</v>
      </c>
      <c r="E5231" s="17">
        <v>10</v>
      </c>
      <c r="F5231" s="17">
        <v>3</v>
      </c>
      <c r="G5231" s="50">
        <v>9.5</v>
      </c>
      <c r="H5231" s="32">
        <v>4.7034144587683953</v>
      </c>
      <c r="I5231" s="50">
        <v>14.333333333333334</v>
      </c>
      <c r="J5231" s="13">
        <v>0.4</v>
      </c>
      <c r="K5231" s="13">
        <f t="shared" si="1632"/>
        <v>0.4</v>
      </c>
      <c r="L5231" s="13">
        <f t="shared" si="1633"/>
        <v>0</v>
      </c>
      <c r="M5231" s="13" t="e">
        <f ca="1">CalcTable[[#This Row],[IWC]]-AE5230</f>
        <v>#NAME?</v>
      </c>
      <c r="N5231" s="13" t="e">
        <f ca="1">IF(CalcTable[[#This Row],[Day of Year]]&lt;123,FCAP,AE5230)</f>
        <v>#NAME?</v>
      </c>
      <c r="O5231" s="17" t="e">
        <f ca="1">IF(IRR_DRIP,5,COUNTIF('IDET Wind Values'!C5215:G5215,"&lt;="&amp;IRR_MAXWIND))</f>
        <v>#NAME?</v>
      </c>
      <c r="P5231" s="13" t="e">
        <f ca="1">CalcTable[[#This Row],[ET_o]]*KL</f>
        <v>#NAME?</v>
      </c>
      <c r="Q5231" s="13" t="e">
        <f ca="1">IF(WILTPT&lt;=0,1,MAX(0,MIN(1,(CalcTable[[#This Row],[IWC]]-WILTPT)/(MAD-WILTPT))))</f>
        <v>#NAME?</v>
      </c>
      <c r="R5231" s="13" t="e">
        <f ca="1">CalcTable[[#This Row],[ETMult]]*CalcTable[[#This Row],[ETb]]</f>
        <v>#NAME?</v>
      </c>
      <c r="S5231" s="13" t="b">
        <f>INDEX(IRR_LIST,CalcTable[[#This Row],[Day of Week]]+1)</f>
        <v>1</v>
      </c>
      <c r="T5231" s="13">
        <f t="shared" ca="1" si="1634"/>
        <v>0</v>
      </c>
      <c r="U5231" s="13" t="b">
        <f ca="1">IF(CalcTable[[#This Row],[IrrPrecip]]&gt;=IC_MM,FALSE,TRUE)</f>
        <v>1</v>
      </c>
      <c r="V5231" s="13" t="b">
        <f t="shared" si="1635"/>
        <v>1</v>
      </c>
      <c r="W5231" s="13" t="e">
        <f ca="1">IF(AND(IRR_DRIP=FALSE,CalcTable[[#This Row],[IrrHours]]&lt;=0),FALSE,TRUE)</f>
        <v>#NAME?</v>
      </c>
      <c r="X5231" s="13" t="e">
        <f ca="1">AND(CalcTable[[#This Row],[IrrDay]],CalcTable[[#This Row],[IrrRain]],CalcTable[[#This Row],[IrrWarm]],CalcTable[[#This Row],[IrrWindy]])</f>
        <v>#NAME?</v>
      </c>
      <c r="Y5231" s="13" t="e">
        <f t="shared" ca="1" si="1636"/>
        <v>#NAME?</v>
      </c>
      <c r="Z5231" s="13" t="e">
        <f ca="1">CalcTable[[#This Row],[IrrHours]]/5</f>
        <v>#NAME?</v>
      </c>
      <c r="AA5231" s="13" t="e">
        <f ca="1">IF(CalcTable[[#This Row],[IrrFlag]]=FALSE,0,MAX(0,CalcTable[[#This Row],[VolRednWind]]*(FCAP*IRR_TARGET-CalcTable[[#This Row],[IWC]])))</f>
        <v>#NAME?</v>
      </c>
      <c r="AB5231" s="13" t="e">
        <f ca="1">CalcTable[[#This Row],[IWC]]+CalcTable[[#This Row],[Eff Precip]]+CalcTable[[#This Row],[IrrAmt]]-CalcTable[[#This Row],[AET]]</f>
        <v>#NAME?</v>
      </c>
      <c r="AC5231" s="13" t="e">
        <f ca="1">IF(CalcTable[[#This Row],[PWC]]&gt;FCAP,MIN(24*PERC,MIN(SAT,CalcTable[[#This Row],[PWC]])-FCAP),0)</f>
        <v>#NAME?</v>
      </c>
      <c r="AD5231" s="13" t="e">
        <f ca="1">IF(CalcTable[[#This Row],[PWC]]&gt;SAT,CalcTable[[#This Row],[PWC]]-SAT,0)</f>
        <v>#NAME?</v>
      </c>
      <c r="AE5231" s="13" t="e">
        <f ca="1">CalcTable[[#This Row],[PWC]]-CalcTable[[#This Row],[PercAmt]]-CalcTable[[#This Row],[Runoff]]</f>
        <v>#NAME?</v>
      </c>
      <c r="AF5231" s="13" t="e">
        <f ca="1">CalcTable[[#This Row],[IrrAmt]]/1000*CUR_IRR_AREA*10000/IRR_EFF</f>
        <v>#NAME?</v>
      </c>
      <c r="AG5231" s="147"/>
      <c r="AH5231" s="13"/>
      <c r="AI5231" s="50">
        <v>13.553040051622951</v>
      </c>
      <c r="AJ5231" s="50">
        <v>21.761278426506927</v>
      </c>
      <c r="AK5231" s="50">
        <v>0</v>
      </c>
      <c r="AL5231" s="50">
        <v>0</v>
      </c>
      <c r="AM5231" s="50"/>
      <c r="AN5231" s="50"/>
      <c r="AO5231" s="50"/>
      <c r="AP5231" s="50"/>
      <c r="AQ5231" s="50"/>
      <c r="AR5231" s="50"/>
      <c r="AS5231" s="50"/>
      <c r="AT5231" s="50"/>
      <c r="AU5231" s="50"/>
      <c r="AV5231" s="50"/>
      <c r="AW5231" s="50"/>
      <c r="AX5231" s="50">
        <f t="shared" si="1647"/>
        <v>35.314318478129877</v>
      </c>
      <c r="AY5231" s="50"/>
      <c r="AZ5231" s="50">
        <f t="shared" si="1637"/>
        <v>837.1087546013398</v>
      </c>
      <c r="BA5231" s="50">
        <f t="shared" si="1638"/>
        <v>1359.0279787524637</v>
      </c>
      <c r="BB5231" s="50">
        <f t="shared" si="1639"/>
        <v>1406.6843276754116</v>
      </c>
      <c r="BC5231" s="17">
        <f t="shared" si="1640"/>
        <v>19945</v>
      </c>
      <c r="BD5231" s="50">
        <f t="shared" si="1641"/>
        <v>35.314318478129877</v>
      </c>
      <c r="BE5231" s="50">
        <f t="shared" si="1642"/>
        <v>837.1087546013398</v>
      </c>
      <c r="BF5231" s="50">
        <f t="shared" si="1648"/>
        <v>1369.2434350305973</v>
      </c>
      <c r="BG5231" s="50"/>
      <c r="BH5231" s="17">
        <f t="shared" si="1643"/>
        <v>0</v>
      </c>
      <c r="BI5231" s="17">
        <f t="shared" si="1651"/>
        <v>5231</v>
      </c>
      <c r="BJ5231" s="17">
        <f t="shared" si="1649"/>
        <v>5231</v>
      </c>
      <c r="BK5231" s="150">
        <f t="shared" si="1650"/>
        <v>34464</v>
      </c>
      <c r="BL5231" s="50" t="e">
        <f t="shared" ca="1" si="1644"/>
        <v>#NAME?</v>
      </c>
      <c r="BM5231" s="50" t="e">
        <f t="shared" ca="1" si="1645"/>
        <v>#NAME?</v>
      </c>
      <c r="BN5231" s="50" t="e">
        <f t="shared" ca="1" si="1646"/>
        <v>#NAME?</v>
      </c>
    </row>
    <row r="5232" spans="1:66" x14ac:dyDescent="0.35">
      <c r="A5232" s="48">
        <v>34465</v>
      </c>
      <c r="B5232" s="17">
        <v>1994</v>
      </c>
      <c r="C5232" s="17">
        <v>5</v>
      </c>
      <c r="D5232" s="17">
        <v>131</v>
      </c>
      <c r="E5232" s="17">
        <v>11</v>
      </c>
      <c r="F5232" s="17">
        <v>4</v>
      </c>
      <c r="G5232" s="50">
        <v>4.5</v>
      </c>
      <c r="H5232" s="32">
        <v>5.5804738067113364</v>
      </c>
      <c r="I5232" s="50">
        <v>4.666666666666667</v>
      </c>
      <c r="J5232" s="13">
        <v>0</v>
      </c>
      <c r="K5232" s="13">
        <f t="shared" si="1632"/>
        <v>0</v>
      </c>
      <c r="L5232" s="13">
        <f t="shared" si="1633"/>
        <v>0</v>
      </c>
      <c r="M5232" s="13" t="e">
        <f ca="1">CalcTable[[#This Row],[IWC]]-AE5231</f>
        <v>#NAME?</v>
      </c>
      <c r="N5232" s="13" t="e">
        <f ca="1">IF(CalcTable[[#This Row],[Day of Year]]&lt;123,FCAP,AE5231)</f>
        <v>#NAME?</v>
      </c>
      <c r="O5232" s="17" t="e">
        <f ca="1">IF(IRR_DRIP,5,COUNTIF('IDET Wind Values'!C5216:G5216,"&lt;="&amp;IRR_MAXWIND))</f>
        <v>#NAME?</v>
      </c>
      <c r="P5232" s="13" t="e">
        <f ca="1">CalcTable[[#This Row],[ET_o]]*KL</f>
        <v>#NAME?</v>
      </c>
      <c r="Q5232" s="13" t="e">
        <f ca="1">IF(WILTPT&lt;=0,1,MAX(0,MIN(1,(CalcTable[[#This Row],[IWC]]-WILTPT)/(MAD-WILTPT))))</f>
        <v>#NAME?</v>
      </c>
      <c r="R5232" s="13" t="e">
        <f ca="1">CalcTable[[#This Row],[ETMult]]*CalcTable[[#This Row],[ETb]]</f>
        <v>#NAME?</v>
      </c>
      <c r="S5232" s="13" t="b">
        <f>INDEX(IRR_LIST,CalcTable[[#This Row],[Day of Week]]+1)</f>
        <v>0</v>
      </c>
      <c r="T5232" s="13">
        <f t="shared" ca="1" si="1634"/>
        <v>0.4</v>
      </c>
      <c r="U5232" s="13" t="b">
        <f ca="1">IF(CalcTable[[#This Row],[IrrPrecip]]&gt;=IC_MM,FALSE,TRUE)</f>
        <v>1</v>
      </c>
      <c r="V5232" s="13" t="b">
        <f t="shared" si="1635"/>
        <v>1</v>
      </c>
      <c r="W5232" s="13" t="e">
        <f ca="1">IF(AND(IRR_DRIP=FALSE,CalcTable[[#This Row],[IrrHours]]&lt;=0),FALSE,TRUE)</f>
        <v>#NAME?</v>
      </c>
      <c r="X5232" s="13" t="e">
        <f ca="1">AND(CalcTable[[#This Row],[IrrDay]],CalcTable[[#This Row],[IrrRain]],CalcTable[[#This Row],[IrrWarm]],CalcTable[[#This Row],[IrrWindy]])</f>
        <v>#NAME?</v>
      </c>
      <c r="Y5232" s="13" t="e">
        <f t="shared" ca="1" si="1636"/>
        <v>#NAME?</v>
      </c>
      <c r="Z5232" s="13" t="e">
        <f ca="1">CalcTable[[#This Row],[IrrHours]]/5</f>
        <v>#NAME?</v>
      </c>
      <c r="AA5232" s="13" t="e">
        <f ca="1">IF(CalcTable[[#This Row],[IrrFlag]]=FALSE,0,MAX(0,CalcTable[[#This Row],[VolRednWind]]*(FCAP*IRR_TARGET-CalcTable[[#This Row],[IWC]])))</f>
        <v>#NAME?</v>
      </c>
      <c r="AB5232" s="13" t="e">
        <f ca="1">CalcTable[[#This Row],[IWC]]+CalcTable[[#This Row],[Eff Precip]]+CalcTable[[#This Row],[IrrAmt]]-CalcTable[[#This Row],[AET]]</f>
        <v>#NAME?</v>
      </c>
      <c r="AC5232" s="13" t="e">
        <f ca="1">IF(CalcTable[[#This Row],[PWC]]&gt;FCAP,MIN(24*PERC,MIN(SAT,CalcTable[[#This Row],[PWC]])-FCAP),0)</f>
        <v>#NAME?</v>
      </c>
      <c r="AD5232" s="13" t="e">
        <f ca="1">IF(CalcTable[[#This Row],[PWC]]&gt;SAT,CalcTable[[#This Row],[PWC]]-SAT,0)</f>
        <v>#NAME?</v>
      </c>
      <c r="AE5232" s="13" t="e">
        <f ca="1">CalcTable[[#This Row],[PWC]]-CalcTable[[#This Row],[PercAmt]]-CalcTable[[#This Row],[Runoff]]</f>
        <v>#NAME?</v>
      </c>
      <c r="AF5232" s="13" t="e">
        <f ca="1">CalcTable[[#This Row],[IrrAmt]]/1000*CUR_IRR_AREA*10000/IRR_EFF</f>
        <v>#NAME?</v>
      </c>
      <c r="AG5232" s="147"/>
      <c r="AH5232" s="13"/>
      <c r="AI5232" s="50">
        <v>0</v>
      </c>
      <c r="AJ5232" s="50">
        <v>0</v>
      </c>
      <c r="AK5232" s="50">
        <v>8.6562037240923839</v>
      </c>
      <c r="AL5232" s="50">
        <v>5.30015090067754</v>
      </c>
      <c r="AM5232" s="50"/>
      <c r="AN5232" s="50"/>
      <c r="AO5232" s="50"/>
      <c r="AP5232" s="50"/>
      <c r="AQ5232" s="50"/>
      <c r="AR5232" s="50"/>
      <c r="AS5232" s="50"/>
      <c r="AT5232" s="50"/>
      <c r="AU5232" s="50"/>
      <c r="AV5232" s="50"/>
      <c r="AW5232" s="50"/>
      <c r="AX5232" s="50">
        <f t="shared" si="1647"/>
        <v>13.956354624769924</v>
      </c>
      <c r="AY5232" s="50"/>
      <c r="AZ5232" s="50">
        <f t="shared" si="1637"/>
        <v>282.42874770656283</v>
      </c>
      <c r="BA5232" s="50">
        <f t="shared" si="1638"/>
        <v>434.85061154819988</v>
      </c>
      <c r="BB5232" s="50">
        <f t="shared" si="1639"/>
        <v>448.29959953422673</v>
      </c>
      <c r="BC5232" s="17">
        <f t="shared" si="1640"/>
        <v>19945</v>
      </c>
      <c r="BD5232" s="50">
        <f t="shared" si="1641"/>
        <v>13.956354624769924</v>
      </c>
      <c r="BE5232" s="50">
        <f t="shared" si="1642"/>
        <v>282.42874770656283</v>
      </c>
      <c r="BF5232" s="50">
        <f t="shared" si="1648"/>
        <v>461.96352210566772</v>
      </c>
      <c r="BG5232" s="50"/>
      <c r="BH5232" s="17">
        <f t="shared" si="1643"/>
        <v>0</v>
      </c>
      <c r="BI5232" s="17">
        <f t="shared" si="1651"/>
        <v>5232</v>
      </c>
      <c r="BJ5232" s="17">
        <f t="shared" si="1649"/>
        <v>5232</v>
      </c>
      <c r="BK5232" s="150">
        <f t="shared" si="1650"/>
        <v>34465</v>
      </c>
      <c r="BL5232" s="50" t="e">
        <f t="shared" ca="1" si="1644"/>
        <v>#NAME?</v>
      </c>
      <c r="BM5232" s="50" t="e">
        <f t="shared" ca="1" si="1645"/>
        <v>#NAME?</v>
      </c>
      <c r="BN5232" s="50" t="e">
        <f t="shared" ca="1" si="1646"/>
        <v>#NAME?</v>
      </c>
    </row>
    <row r="5233" spans="1:66" x14ac:dyDescent="0.35">
      <c r="A5233" s="48">
        <v>34466</v>
      </c>
      <c r="B5233" s="17">
        <v>1994</v>
      </c>
      <c r="C5233" s="17">
        <v>5</v>
      </c>
      <c r="D5233" s="17">
        <v>132</v>
      </c>
      <c r="E5233" s="17">
        <v>12</v>
      </c>
      <c r="F5233" s="17">
        <v>5</v>
      </c>
      <c r="G5233" s="50">
        <v>8.4</v>
      </c>
      <c r="H5233" s="32">
        <v>5.498140270521934</v>
      </c>
      <c r="I5233" s="50">
        <v>11.666666666666666</v>
      </c>
      <c r="J5233" s="13">
        <v>0</v>
      </c>
      <c r="K5233" s="13">
        <f t="shared" si="1632"/>
        <v>0</v>
      </c>
      <c r="L5233" s="13">
        <f t="shared" si="1633"/>
        <v>0</v>
      </c>
      <c r="M5233" s="13" t="e">
        <f ca="1">CalcTable[[#This Row],[IWC]]-AE5232</f>
        <v>#NAME?</v>
      </c>
      <c r="N5233" s="13" t="e">
        <f ca="1">IF(CalcTable[[#This Row],[Day of Year]]&lt;123,FCAP,AE5232)</f>
        <v>#NAME?</v>
      </c>
      <c r="O5233" s="17" t="e">
        <f ca="1">IF(IRR_DRIP,5,COUNTIF('IDET Wind Values'!C5217:G5217,"&lt;="&amp;IRR_MAXWIND))</f>
        <v>#NAME?</v>
      </c>
      <c r="P5233" s="13" t="e">
        <f ca="1">CalcTable[[#This Row],[ET_o]]*KL</f>
        <v>#NAME?</v>
      </c>
      <c r="Q5233" s="13" t="e">
        <f ca="1">IF(WILTPT&lt;=0,1,MAX(0,MIN(1,(CalcTable[[#This Row],[IWC]]-WILTPT)/(MAD-WILTPT))))</f>
        <v>#NAME?</v>
      </c>
      <c r="R5233" s="13" t="e">
        <f ca="1">CalcTable[[#This Row],[ETMult]]*CalcTable[[#This Row],[ETb]]</f>
        <v>#NAME?</v>
      </c>
      <c r="S5233" s="13" t="b">
        <f>INDEX(IRR_LIST,CalcTable[[#This Row],[Day of Week]]+1)</f>
        <v>1</v>
      </c>
      <c r="T5233" s="13">
        <f t="shared" ca="1" si="1634"/>
        <v>0.4</v>
      </c>
      <c r="U5233" s="13" t="b">
        <f ca="1">IF(CalcTable[[#This Row],[IrrPrecip]]&gt;=IC_MM,FALSE,TRUE)</f>
        <v>1</v>
      </c>
      <c r="V5233" s="13" t="b">
        <f t="shared" si="1635"/>
        <v>1</v>
      </c>
      <c r="W5233" s="13" t="e">
        <f ca="1">IF(AND(IRR_DRIP=FALSE,CalcTable[[#This Row],[IrrHours]]&lt;=0),FALSE,TRUE)</f>
        <v>#NAME?</v>
      </c>
      <c r="X5233" s="13" t="e">
        <f ca="1">AND(CalcTable[[#This Row],[IrrDay]],CalcTable[[#This Row],[IrrRain]],CalcTable[[#This Row],[IrrWarm]],CalcTable[[#This Row],[IrrWindy]])</f>
        <v>#NAME?</v>
      </c>
      <c r="Y5233" s="13" t="e">
        <f t="shared" ca="1" si="1636"/>
        <v>#NAME?</v>
      </c>
      <c r="Z5233" s="13" t="e">
        <f ca="1">CalcTable[[#This Row],[IrrHours]]/5</f>
        <v>#NAME?</v>
      </c>
      <c r="AA5233" s="13" t="e">
        <f ca="1">IF(CalcTable[[#This Row],[IrrFlag]]=FALSE,0,MAX(0,CalcTable[[#This Row],[VolRednWind]]*(FCAP*IRR_TARGET-CalcTable[[#This Row],[IWC]])))</f>
        <v>#NAME?</v>
      </c>
      <c r="AB5233" s="13" t="e">
        <f ca="1">CalcTable[[#This Row],[IWC]]+CalcTable[[#This Row],[Eff Precip]]+CalcTable[[#This Row],[IrrAmt]]-CalcTable[[#This Row],[AET]]</f>
        <v>#NAME?</v>
      </c>
      <c r="AC5233" s="13" t="e">
        <f ca="1">IF(CalcTable[[#This Row],[PWC]]&gt;FCAP,MIN(24*PERC,MIN(SAT,CalcTable[[#This Row],[PWC]])-FCAP),0)</f>
        <v>#NAME?</v>
      </c>
      <c r="AD5233" s="13" t="e">
        <f ca="1">IF(CalcTable[[#This Row],[PWC]]&gt;SAT,CalcTable[[#This Row],[PWC]]-SAT,0)</f>
        <v>#NAME?</v>
      </c>
      <c r="AE5233" s="13" t="e">
        <f ca="1">CalcTable[[#This Row],[PWC]]-CalcTable[[#This Row],[PercAmt]]-CalcTable[[#This Row],[Runoff]]</f>
        <v>#NAME?</v>
      </c>
      <c r="AF5233" s="13" t="e">
        <f ca="1">CalcTable[[#This Row],[IrrAmt]]/1000*CUR_IRR_AREA*10000/IRR_EFF</f>
        <v>#NAME?</v>
      </c>
      <c r="AG5233" s="147"/>
      <c r="AH5233" s="13"/>
      <c r="AI5233" s="50">
        <v>1.4871714645587084</v>
      </c>
      <c r="AJ5233" s="50">
        <v>2.2156812184427608</v>
      </c>
      <c r="AK5233" s="50">
        <v>0</v>
      </c>
      <c r="AL5233" s="50">
        <v>0</v>
      </c>
      <c r="AM5233" s="50"/>
      <c r="AN5233" s="50"/>
      <c r="AO5233" s="50"/>
      <c r="AP5233" s="50"/>
      <c r="AQ5233" s="50"/>
      <c r="AR5233" s="50"/>
      <c r="AS5233" s="50"/>
      <c r="AT5233" s="50"/>
      <c r="AU5233" s="50"/>
      <c r="AV5233" s="50"/>
      <c r="AW5233" s="50"/>
      <c r="AX5233" s="50">
        <f t="shared" si="1647"/>
        <v>3.7028526830014692</v>
      </c>
      <c r="AY5233" s="50"/>
      <c r="AZ5233" s="50">
        <f t="shared" si="1637"/>
        <v>86.805163887848721</v>
      </c>
      <c r="BA5233" s="50">
        <f t="shared" si="1638"/>
        <v>140.79451780130174</v>
      </c>
      <c r="BB5233" s="50">
        <f t="shared" si="1639"/>
        <v>145.72166621282307</v>
      </c>
      <c r="BC5233" s="17">
        <f t="shared" si="1640"/>
        <v>19945</v>
      </c>
      <c r="BD5233" s="50">
        <f t="shared" si="1641"/>
        <v>3.7028526830014692</v>
      </c>
      <c r="BE5233" s="50">
        <f t="shared" si="1642"/>
        <v>86.805163887848721</v>
      </c>
      <c r="BF5233" s="50">
        <f t="shared" si="1648"/>
        <v>141.98561432653509</v>
      </c>
      <c r="BG5233" s="50"/>
      <c r="BH5233" s="17">
        <f t="shared" si="1643"/>
        <v>0</v>
      </c>
      <c r="BI5233" s="17">
        <f t="shared" si="1651"/>
        <v>5233</v>
      </c>
      <c r="BJ5233" s="17">
        <f t="shared" si="1649"/>
        <v>5233</v>
      </c>
      <c r="BK5233" s="150">
        <f t="shared" si="1650"/>
        <v>34466</v>
      </c>
      <c r="BL5233" s="50" t="e">
        <f t="shared" ca="1" si="1644"/>
        <v>#NAME?</v>
      </c>
      <c r="BM5233" s="50" t="e">
        <f t="shared" ca="1" si="1645"/>
        <v>#NAME?</v>
      </c>
      <c r="BN5233" s="50" t="e">
        <f t="shared" ca="1" si="1646"/>
        <v>#NAME?</v>
      </c>
    </row>
    <row r="5234" spans="1:66" x14ac:dyDescent="0.35">
      <c r="A5234" s="48">
        <v>34467</v>
      </c>
      <c r="B5234" s="17">
        <v>1994</v>
      </c>
      <c r="C5234" s="17">
        <v>5</v>
      </c>
      <c r="D5234" s="17">
        <v>133</v>
      </c>
      <c r="E5234" s="17">
        <v>13</v>
      </c>
      <c r="F5234" s="17">
        <v>6</v>
      </c>
      <c r="G5234" s="50">
        <v>5</v>
      </c>
      <c r="H5234" s="32">
        <v>2.835755706406617</v>
      </c>
      <c r="I5234" s="50">
        <v>14.5</v>
      </c>
      <c r="J5234" s="13">
        <v>6.7</v>
      </c>
      <c r="K5234" s="13">
        <f t="shared" si="1632"/>
        <v>6.7</v>
      </c>
      <c r="L5234" s="13">
        <f t="shared" si="1633"/>
        <v>1.2750000000000001</v>
      </c>
      <c r="M5234" s="13" t="e">
        <f ca="1">CalcTable[[#This Row],[IWC]]-AE5233</f>
        <v>#NAME?</v>
      </c>
      <c r="N5234" s="13" t="e">
        <f ca="1">IF(CalcTable[[#This Row],[Day of Year]]&lt;123,FCAP,AE5233)</f>
        <v>#NAME?</v>
      </c>
      <c r="O5234" s="17" t="e">
        <f ca="1">IF(IRR_DRIP,5,COUNTIF('IDET Wind Values'!C5218:G5218,"&lt;="&amp;IRR_MAXWIND))</f>
        <v>#NAME?</v>
      </c>
      <c r="P5234" s="13" t="e">
        <f ca="1">CalcTable[[#This Row],[ET_o]]*KL</f>
        <v>#NAME?</v>
      </c>
      <c r="Q5234" s="13" t="e">
        <f ca="1">IF(WILTPT&lt;=0,1,MAX(0,MIN(1,(CalcTable[[#This Row],[IWC]]-WILTPT)/(MAD-WILTPT))))</f>
        <v>#NAME?</v>
      </c>
      <c r="R5234" s="13" t="e">
        <f ca="1">CalcTable[[#This Row],[ETMult]]*CalcTable[[#This Row],[ETb]]</f>
        <v>#NAME?</v>
      </c>
      <c r="S5234" s="13" t="b">
        <f>INDEX(IRR_LIST,CalcTable[[#This Row],[Day of Week]]+1)</f>
        <v>0</v>
      </c>
      <c r="T5234" s="13">
        <f t="shared" ca="1" si="1634"/>
        <v>0</v>
      </c>
      <c r="U5234" s="13" t="b">
        <f ca="1">IF(CalcTable[[#This Row],[IrrPrecip]]&gt;=IC_MM,FALSE,TRUE)</f>
        <v>1</v>
      </c>
      <c r="V5234" s="13" t="b">
        <f t="shared" si="1635"/>
        <v>0</v>
      </c>
      <c r="W5234" s="13" t="e">
        <f ca="1">IF(AND(IRR_DRIP=FALSE,CalcTable[[#This Row],[IrrHours]]&lt;=0),FALSE,TRUE)</f>
        <v>#NAME?</v>
      </c>
      <c r="X5234" s="13" t="e">
        <f ca="1">AND(CalcTable[[#This Row],[IrrDay]],CalcTable[[#This Row],[IrrRain]],CalcTable[[#This Row],[IrrWarm]],CalcTable[[#This Row],[IrrWindy]])</f>
        <v>#NAME?</v>
      </c>
      <c r="Y5234" s="13" t="e">
        <f t="shared" ca="1" si="1636"/>
        <v>#NAME?</v>
      </c>
      <c r="Z5234" s="13" t="e">
        <f ca="1">CalcTable[[#This Row],[IrrHours]]/5</f>
        <v>#NAME?</v>
      </c>
      <c r="AA5234" s="13" t="e">
        <f ca="1">IF(CalcTable[[#This Row],[IrrFlag]]=FALSE,0,MAX(0,CalcTable[[#This Row],[VolRednWind]]*(FCAP*IRR_TARGET-CalcTable[[#This Row],[IWC]])))</f>
        <v>#NAME?</v>
      </c>
      <c r="AB5234" s="13" t="e">
        <f ca="1">CalcTable[[#This Row],[IWC]]+CalcTable[[#This Row],[Eff Precip]]+CalcTable[[#This Row],[IrrAmt]]-CalcTable[[#This Row],[AET]]</f>
        <v>#NAME?</v>
      </c>
      <c r="AC5234" s="13" t="e">
        <f ca="1">IF(CalcTable[[#This Row],[PWC]]&gt;FCAP,MIN(24*PERC,MIN(SAT,CalcTable[[#This Row],[PWC]])-FCAP),0)</f>
        <v>#NAME?</v>
      </c>
      <c r="AD5234" s="13" t="e">
        <f ca="1">IF(CalcTable[[#This Row],[PWC]]&gt;SAT,CalcTable[[#This Row],[PWC]]-SAT,0)</f>
        <v>#NAME?</v>
      </c>
      <c r="AE5234" s="13" t="e">
        <f ca="1">CalcTable[[#This Row],[PWC]]-CalcTable[[#This Row],[PercAmt]]-CalcTable[[#This Row],[Runoff]]</f>
        <v>#NAME?</v>
      </c>
      <c r="AF5234" s="13" t="e">
        <f ca="1">CalcTable[[#This Row],[IrrAmt]]/1000*CUR_IRR_AREA*10000/IRR_EFF</f>
        <v>#NAME?</v>
      </c>
      <c r="AG5234" s="147"/>
      <c r="AH5234" s="13"/>
      <c r="AI5234" s="50">
        <v>0</v>
      </c>
      <c r="AJ5234" s="50">
        <v>0</v>
      </c>
      <c r="AK5234" s="50">
        <v>0</v>
      </c>
      <c r="AL5234" s="50">
        <v>0</v>
      </c>
      <c r="AM5234" s="50"/>
      <c r="AN5234" s="50"/>
      <c r="AO5234" s="50"/>
      <c r="AP5234" s="50"/>
      <c r="AQ5234" s="50"/>
      <c r="AR5234" s="50"/>
      <c r="AS5234" s="50"/>
      <c r="AT5234" s="50"/>
      <c r="AU5234" s="50"/>
      <c r="AV5234" s="50"/>
      <c r="AW5234" s="50"/>
      <c r="AX5234" s="50">
        <f t="shared" si="1647"/>
        <v>0</v>
      </c>
      <c r="AY5234" s="50"/>
      <c r="AZ5234" s="50">
        <f t="shared" si="1637"/>
        <v>0</v>
      </c>
      <c r="BA5234" s="50">
        <f t="shared" si="1638"/>
        <v>0</v>
      </c>
      <c r="BB5234" s="50">
        <f t="shared" si="1639"/>
        <v>0</v>
      </c>
      <c r="BC5234" s="17">
        <f t="shared" si="1640"/>
        <v>19945</v>
      </c>
      <c r="BD5234" s="50">
        <f t="shared" si="1641"/>
        <v>0</v>
      </c>
      <c r="BE5234" s="50">
        <f t="shared" si="1642"/>
        <v>0</v>
      </c>
      <c r="BF5234" s="50">
        <f t="shared" si="1648"/>
        <v>0</v>
      </c>
      <c r="BG5234" s="50"/>
      <c r="BH5234" s="17">
        <f t="shared" si="1643"/>
        <v>0</v>
      </c>
      <c r="BI5234" s="17">
        <f t="shared" si="1651"/>
        <v>5234</v>
      </c>
      <c r="BJ5234" s="17">
        <f t="shared" si="1649"/>
        <v>5234</v>
      </c>
      <c r="BK5234" s="150">
        <f t="shared" si="1650"/>
        <v>34467</v>
      </c>
      <c r="BL5234" s="50" t="e">
        <f t="shared" ca="1" si="1644"/>
        <v>#NAME?</v>
      </c>
      <c r="BM5234" s="50" t="e">
        <f t="shared" ca="1" si="1645"/>
        <v>#NAME?</v>
      </c>
      <c r="BN5234" s="50" t="e">
        <f t="shared" ca="1" si="1646"/>
        <v>#NAME?</v>
      </c>
    </row>
    <row r="5235" spans="1:66" x14ac:dyDescent="0.35">
      <c r="A5235" s="48">
        <v>34468</v>
      </c>
      <c r="B5235" s="17">
        <v>1994</v>
      </c>
      <c r="C5235" s="17">
        <v>5</v>
      </c>
      <c r="D5235" s="17">
        <v>134</v>
      </c>
      <c r="E5235" s="17">
        <v>14</v>
      </c>
      <c r="F5235" s="17">
        <v>7</v>
      </c>
      <c r="G5235" s="50">
        <v>0.5</v>
      </c>
      <c r="H5235" s="32">
        <v>3.6344910407957349</v>
      </c>
      <c r="I5235" s="50">
        <v>3.8333333333333335</v>
      </c>
      <c r="J5235" s="13">
        <v>0</v>
      </c>
      <c r="K5235" s="13">
        <f t="shared" si="1632"/>
        <v>0</v>
      </c>
      <c r="L5235" s="13">
        <f t="shared" si="1633"/>
        <v>0</v>
      </c>
      <c r="M5235" s="13" t="e">
        <f ca="1">CalcTable[[#This Row],[IWC]]-AE5234</f>
        <v>#NAME?</v>
      </c>
      <c r="N5235" s="13" t="e">
        <f ca="1">IF(CalcTable[[#This Row],[Day of Year]]&lt;123,FCAP,AE5234)</f>
        <v>#NAME?</v>
      </c>
      <c r="O5235" s="17" t="e">
        <f ca="1">IF(IRR_DRIP,5,COUNTIF('IDET Wind Values'!C5219:G5219,"&lt;="&amp;IRR_MAXWIND))</f>
        <v>#NAME?</v>
      </c>
      <c r="P5235" s="13" t="e">
        <f ca="1">CalcTable[[#This Row],[ET_o]]*KL</f>
        <v>#NAME?</v>
      </c>
      <c r="Q5235" s="13" t="e">
        <f ca="1">IF(WILTPT&lt;=0,1,MAX(0,MIN(1,(CalcTable[[#This Row],[IWC]]-WILTPT)/(MAD-WILTPT))))</f>
        <v>#NAME?</v>
      </c>
      <c r="R5235" s="13" t="e">
        <f ca="1">CalcTable[[#This Row],[ETMult]]*CalcTable[[#This Row],[ETb]]</f>
        <v>#NAME?</v>
      </c>
      <c r="S5235" s="13" t="b">
        <f>INDEX(IRR_LIST,CalcTable[[#This Row],[Day of Week]]+1)</f>
        <v>0</v>
      </c>
      <c r="T5235" s="13">
        <f t="shared" ca="1" si="1634"/>
        <v>6.7</v>
      </c>
      <c r="U5235" s="13" t="b">
        <f ca="1">IF(CalcTable[[#This Row],[IrrPrecip]]&gt;=IC_MM,FALSE,TRUE)</f>
        <v>1</v>
      </c>
      <c r="V5235" s="13" t="b">
        <f t="shared" si="1635"/>
        <v>1</v>
      </c>
      <c r="W5235" s="13" t="e">
        <f ca="1">IF(AND(IRR_DRIP=FALSE,CalcTable[[#This Row],[IrrHours]]&lt;=0),FALSE,TRUE)</f>
        <v>#NAME?</v>
      </c>
      <c r="X5235" s="13" t="e">
        <f ca="1">AND(CalcTable[[#This Row],[IrrDay]],CalcTable[[#This Row],[IrrRain]],CalcTable[[#This Row],[IrrWarm]],CalcTable[[#This Row],[IrrWindy]])</f>
        <v>#NAME?</v>
      </c>
      <c r="Y5235" s="13" t="e">
        <f t="shared" ca="1" si="1636"/>
        <v>#NAME?</v>
      </c>
      <c r="Z5235" s="13" t="e">
        <f ca="1">CalcTable[[#This Row],[IrrHours]]/5</f>
        <v>#NAME?</v>
      </c>
      <c r="AA5235" s="13" t="e">
        <f ca="1">IF(CalcTable[[#This Row],[IrrFlag]]=FALSE,0,MAX(0,CalcTable[[#This Row],[VolRednWind]]*(FCAP*IRR_TARGET-CalcTable[[#This Row],[IWC]])))</f>
        <v>#NAME?</v>
      </c>
      <c r="AB5235" s="13" t="e">
        <f ca="1">CalcTable[[#This Row],[IWC]]+CalcTable[[#This Row],[Eff Precip]]+CalcTable[[#This Row],[IrrAmt]]-CalcTable[[#This Row],[AET]]</f>
        <v>#NAME?</v>
      </c>
      <c r="AC5235" s="13" t="e">
        <f ca="1">IF(CalcTable[[#This Row],[PWC]]&gt;FCAP,MIN(24*PERC,MIN(SAT,CalcTable[[#This Row],[PWC]])-FCAP),0)</f>
        <v>#NAME?</v>
      </c>
      <c r="AD5235" s="13" t="e">
        <f ca="1">IF(CalcTable[[#This Row],[PWC]]&gt;SAT,CalcTable[[#This Row],[PWC]]-SAT,0)</f>
        <v>#NAME?</v>
      </c>
      <c r="AE5235" s="13" t="e">
        <f ca="1">CalcTable[[#This Row],[PWC]]-CalcTable[[#This Row],[PercAmt]]-CalcTable[[#This Row],[Runoff]]</f>
        <v>#NAME?</v>
      </c>
      <c r="AF5235" s="13" t="e">
        <f ca="1">CalcTable[[#This Row],[IrrAmt]]/1000*CUR_IRR_AREA*10000/IRR_EFF</f>
        <v>#NAME?</v>
      </c>
      <c r="AG5235" s="147"/>
      <c r="AH5235" s="13"/>
      <c r="AI5235" s="50">
        <v>0</v>
      </c>
      <c r="AJ5235" s="50">
        <v>0</v>
      </c>
      <c r="AK5235" s="50">
        <v>0</v>
      </c>
      <c r="AL5235" s="50">
        <v>0</v>
      </c>
      <c r="AM5235" s="50"/>
      <c r="AN5235" s="50"/>
      <c r="AO5235" s="50"/>
      <c r="AP5235" s="50"/>
      <c r="AQ5235" s="50"/>
      <c r="AR5235" s="50"/>
      <c r="AS5235" s="50"/>
      <c r="AT5235" s="50"/>
      <c r="AU5235" s="50"/>
      <c r="AV5235" s="50"/>
      <c r="AW5235" s="50"/>
      <c r="AX5235" s="50">
        <f t="shared" si="1647"/>
        <v>0</v>
      </c>
      <c r="AY5235" s="50"/>
      <c r="AZ5235" s="50">
        <f t="shared" si="1637"/>
        <v>0</v>
      </c>
      <c r="BA5235" s="50">
        <f t="shared" si="1638"/>
        <v>0</v>
      </c>
      <c r="BB5235" s="50">
        <f t="shared" si="1639"/>
        <v>0</v>
      </c>
      <c r="BC5235" s="17">
        <f t="shared" si="1640"/>
        <v>19945</v>
      </c>
      <c r="BD5235" s="50">
        <f t="shared" si="1641"/>
        <v>0</v>
      </c>
      <c r="BE5235" s="50">
        <f t="shared" si="1642"/>
        <v>0</v>
      </c>
      <c r="BF5235" s="50">
        <f t="shared" si="1648"/>
        <v>0</v>
      </c>
      <c r="BG5235" s="50"/>
      <c r="BH5235" s="17">
        <f t="shared" si="1643"/>
        <v>0</v>
      </c>
      <c r="BI5235" s="17">
        <f t="shared" si="1651"/>
        <v>5235</v>
      </c>
      <c r="BJ5235" s="17">
        <f t="shared" si="1649"/>
        <v>5235</v>
      </c>
      <c r="BK5235" s="150">
        <f t="shared" si="1650"/>
        <v>34468</v>
      </c>
      <c r="BL5235" s="50" t="e">
        <f t="shared" ca="1" si="1644"/>
        <v>#NAME?</v>
      </c>
      <c r="BM5235" s="50" t="e">
        <f t="shared" ca="1" si="1645"/>
        <v>#NAME?</v>
      </c>
      <c r="BN5235" s="50" t="e">
        <f t="shared" ca="1" si="1646"/>
        <v>#NAME?</v>
      </c>
    </row>
    <row r="5236" spans="1:66" x14ac:dyDescent="0.35">
      <c r="A5236" s="48">
        <v>34469</v>
      </c>
      <c r="B5236" s="17">
        <v>1994</v>
      </c>
      <c r="C5236" s="17">
        <v>5</v>
      </c>
      <c r="D5236" s="17">
        <v>135</v>
      </c>
      <c r="E5236" s="17">
        <v>15</v>
      </c>
      <c r="F5236" s="17">
        <v>1</v>
      </c>
      <c r="G5236" s="50">
        <v>7.6</v>
      </c>
      <c r="H5236" s="32">
        <v>2.9559079043232779</v>
      </c>
      <c r="I5236" s="50">
        <v>13</v>
      </c>
      <c r="J5236" s="13">
        <v>12.3</v>
      </c>
      <c r="K5236" s="13">
        <f t="shared" si="1632"/>
        <v>12.3</v>
      </c>
      <c r="L5236" s="13">
        <f t="shared" si="1633"/>
        <v>5.4750000000000005</v>
      </c>
      <c r="M5236" s="13" t="e">
        <f ca="1">CalcTable[[#This Row],[IWC]]-AE5235</f>
        <v>#NAME?</v>
      </c>
      <c r="N5236" s="13" t="e">
        <f ca="1">IF(CalcTable[[#This Row],[Day of Year]]&lt;123,FCAP,AE5235)</f>
        <v>#NAME?</v>
      </c>
      <c r="O5236" s="17" t="e">
        <f ca="1">IF(IRR_DRIP,5,COUNTIF('IDET Wind Values'!C5220:G5220,"&lt;="&amp;IRR_MAXWIND))</f>
        <v>#NAME?</v>
      </c>
      <c r="P5236" s="13" t="e">
        <f ca="1">CalcTable[[#This Row],[ET_o]]*KL</f>
        <v>#NAME?</v>
      </c>
      <c r="Q5236" s="13" t="e">
        <f ca="1">IF(WILTPT&lt;=0,1,MAX(0,MIN(1,(CalcTable[[#This Row],[IWC]]-WILTPT)/(MAD-WILTPT))))</f>
        <v>#NAME?</v>
      </c>
      <c r="R5236" s="13" t="e">
        <f ca="1">CalcTable[[#This Row],[ETMult]]*CalcTable[[#This Row],[ETb]]</f>
        <v>#NAME?</v>
      </c>
      <c r="S5236" s="13" t="b">
        <f>INDEX(IRR_LIST,CalcTable[[#This Row],[Day of Week]]+1)</f>
        <v>1</v>
      </c>
      <c r="T5236" s="13">
        <f t="shared" ca="1" si="1634"/>
        <v>6.7</v>
      </c>
      <c r="U5236" s="13" t="b">
        <f ca="1">IF(CalcTable[[#This Row],[IrrPrecip]]&gt;=IC_MM,FALSE,TRUE)</f>
        <v>1</v>
      </c>
      <c r="V5236" s="13" t="b">
        <f t="shared" si="1635"/>
        <v>1</v>
      </c>
      <c r="W5236" s="13" t="e">
        <f ca="1">IF(AND(IRR_DRIP=FALSE,CalcTable[[#This Row],[IrrHours]]&lt;=0),FALSE,TRUE)</f>
        <v>#NAME?</v>
      </c>
      <c r="X5236" s="13" t="e">
        <f ca="1">AND(CalcTable[[#This Row],[IrrDay]],CalcTable[[#This Row],[IrrRain]],CalcTable[[#This Row],[IrrWarm]],CalcTable[[#This Row],[IrrWindy]])</f>
        <v>#NAME?</v>
      </c>
      <c r="Y5236" s="13" t="e">
        <f t="shared" ca="1" si="1636"/>
        <v>#NAME?</v>
      </c>
      <c r="Z5236" s="13" t="e">
        <f ca="1">CalcTable[[#This Row],[IrrHours]]/5</f>
        <v>#NAME?</v>
      </c>
      <c r="AA5236" s="13" t="e">
        <f ca="1">IF(CalcTable[[#This Row],[IrrFlag]]=FALSE,0,MAX(0,CalcTable[[#This Row],[VolRednWind]]*(FCAP*IRR_TARGET-CalcTable[[#This Row],[IWC]])))</f>
        <v>#NAME?</v>
      </c>
      <c r="AB5236" s="13" t="e">
        <f ca="1">CalcTable[[#This Row],[IWC]]+CalcTable[[#This Row],[Eff Precip]]+CalcTable[[#This Row],[IrrAmt]]-CalcTable[[#This Row],[AET]]</f>
        <v>#NAME?</v>
      </c>
      <c r="AC5236" s="13" t="e">
        <f ca="1">IF(CalcTable[[#This Row],[PWC]]&gt;FCAP,MIN(24*PERC,MIN(SAT,CalcTable[[#This Row],[PWC]])-FCAP),0)</f>
        <v>#NAME?</v>
      </c>
      <c r="AD5236" s="13" t="e">
        <f ca="1">IF(CalcTable[[#This Row],[PWC]]&gt;SAT,CalcTable[[#This Row],[PWC]]-SAT,0)</f>
        <v>#NAME?</v>
      </c>
      <c r="AE5236" s="13" t="e">
        <f ca="1">CalcTable[[#This Row],[PWC]]-CalcTable[[#This Row],[PercAmt]]-CalcTable[[#This Row],[Runoff]]</f>
        <v>#NAME?</v>
      </c>
      <c r="AF5236" s="13" t="e">
        <f ca="1">CalcTable[[#This Row],[IrrAmt]]/1000*CUR_IRR_AREA*10000/IRR_EFF</f>
        <v>#NAME?</v>
      </c>
      <c r="AG5236" s="147"/>
      <c r="AH5236" s="13"/>
      <c r="AI5236" s="50">
        <v>10.386966511583985</v>
      </c>
      <c r="AJ5236" s="50">
        <v>12.772476628942435</v>
      </c>
      <c r="AK5236" s="50">
        <v>0</v>
      </c>
      <c r="AL5236" s="50">
        <v>0</v>
      </c>
      <c r="AM5236" s="50"/>
      <c r="AN5236" s="50"/>
      <c r="AO5236" s="50"/>
      <c r="AP5236" s="50"/>
      <c r="AQ5236" s="50"/>
      <c r="AR5236" s="50"/>
      <c r="AS5236" s="50"/>
      <c r="AT5236" s="50"/>
      <c r="AU5236" s="50"/>
      <c r="AV5236" s="50"/>
      <c r="AW5236" s="50"/>
      <c r="AX5236" s="50">
        <f t="shared" si="1647"/>
        <v>23.15944314052642</v>
      </c>
      <c r="AY5236" s="50"/>
      <c r="AZ5236" s="50">
        <f t="shared" si="1637"/>
        <v>527.00148995220991</v>
      </c>
      <c r="BA5236" s="50">
        <f t="shared" si="1638"/>
        <v>852.58634570225252</v>
      </c>
      <c r="BB5236" s="50">
        <f t="shared" si="1639"/>
        <v>882.25624955161265</v>
      </c>
      <c r="BC5236" s="17">
        <f t="shared" si="1640"/>
        <v>19945</v>
      </c>
      <c r="BD5236" s="50">
        <f t="shared" si="1641"/>
        <v>23.15944314052642</v>
      </c>
      <c r="BE5236" s="50">
        <f t="shared" si="1642"/>
        <v>527.00148995220991</v>
      </c>
      <c r="BF5236" s="50">
        <f t="shared" si="1648"/>
        <v>862.00667046189767</v>
      </c>
      <c r="BG5236" s="50"/>
      <c r="BH5236" s="17">
        <f t="shared" si="1643"/>
        <v>0</v>
      </c>
      <c r="BI5236" s="17">
        <f t="shared" si="1651"/>
        <v>5236</v>
      </c>
      <c r="BJ5236" s="17">
        <f t="shared" si="1649"/>
        <v>5236</v>
      </c>
      <c r="BK5236" s="150">
        <f t="shared" si="1650"/>
        <v>34469</v>
      </c>
      <c r="BL5236" s="50" t="e">
        <f t="shared" ca="1" si="1644"/>
        <v>#NAME?</v>
      </c>
      <c r="BM5236" s="50" t="e">
        <f t="shared" ca="1" si="1645"/>
        <v>#NAME?</v>
      </c>
      <c r="BN5236" s="50" t="e">
        <f t="shared" ca="1" si="1646"/>
        <v>#NAME?</v>
      </c>
    </row>
    <row r="5237" spans="1:66" x14ac:dyDescent="0.35">
      <c r="A5237" s="48">
        <v>34470</v>
      </c>
      <c r="B5237" s="17">
        <v>1994</v>
      </c>
      <c r="C5237" s="17">
        <v>5</v>
      </c>
      <c r="D5237" s="17">
        <v>136</v>
      </c>
      <c r="E5237" s="17">
        <v>16</v>
      </c>
      <c r="F5237" s="17">
        <v>2</v>
      </c>
      <c r="G5237" s="50">
        <v>4.4000000000000004</v>
      </c>
      <c r="H5237" s="32">
        <v>3.9874451259549542</v>
      </c>
      <c r="I5237" s="50">
        <v>6.333333333333333</v>
      </c>
      <c r="J5237" s="13">
        <v>0</v>
      </c>
      <c r="K5237" s="13">
        <f t="shared" si="1632"/>
        <v>0</v>
      </c>
      <c r="L5237" s="13">
        <f t="shared" si="1633"/>
        <v>0</v>
      </c>
      <c r="M5237" s="13" t="e">
        <f ca="1">CalcTable[[#This Row],[IWC]]-AE5236</f>
        <v>#NAME?</v>
      </c>
      <c r="N5237" s="13" t="e">
        <f ca="1">IF(CalcTable[[#This Row],[Day of Year]]&lt;123,FCAP,AE5236)</f>
        <v>#NAME?</v>
      </c>
      <c r="O5237" s="17" t="e">
        <f ca="1">IF(IRR_DRIP,5,COUNTIF('IDET Wind Values'!C5221:G5221,"&lt;="&amp;IRR_MAXWIND))</f>
        <v>#NAME?</v>
      </c>
      <c r="P5237" s="13" t="e">
        <f ca="1">CalcTable[[#This Row],[ET_o]]*KL</f>
        <v>#NAME?</v>
      </c>
      <c r="Q5237" s="13" t="e">
        <f ca="1">IF(WILTPT&lt;=0,1,MAX(0,MIN(1,(CalcTable[[#This Row],[IWC]]-WILTPT)/(MAD-WILTPT))))</f>
        <v>#NAME?</v>
      </c>
      <c r="R5237" s="13" t="e">
        <f ca="1">CalcTable[[#This Row],[ETMult]]*CalcTable[[#This Row],[ETb]]</f>
        <v>#NAME?</v>
      </c>
      <c r="S5237" s="13" t="b">
        <f>INDEX(IRR_LIST,CalcTable[[#This Row],[Day of Week]]+1)</f>
        <v>0</v>
      </c>
      <c r="T5237" s="13">
        <f t="shared" ca="1" si="1634"/>
        <v>12.3</v>
      </c>
      <c r="U5237" s="13" t="b">
        <f ca="1">IF(CalcTable[[#This Row],[IrrPrecip]]&gt;=IC_MM,FALSE,TRUE)</f>
        <v>0</v>
      </c>
      <c r="V5237" s="13" t="b">
        <f t="shared" si="1635"/>
        <v>1</v>
      </c>
      <c r="W5237" s="13" t="e">
        <f ca="1">IF(AND(IRR_DRIP=FALSE,CalcTable[[#This Row],[IrrHours]]&lt;=0),FALSE,TRUE)</f>
        <v>#NAME?</v>
      </c>
      <c r="X5237" s="13" t="e">
        <f ca="1">AND(CalcTable[[#This Row],[IrrDay]],CalcTable[[#This Row],[IrrRain]],CalcTable[[#This Row],[IrrWarm]],CalcTable[[#This Row],[IrrWindy]])</f>
        <v>#NAME?</v>
      </c>
      <c r="Y5237" s="13" t="e">
        <f t="shared" ca="1" si="1636"/>
        <v>#NAME?</v>
      </c>
      <c r="Z5237" s="13" t="e">
        <f ca="1">CalcTable[[#This Row],[IrrHours]]/5</f>
        <v>#NAME?</v>
      </c>
      <c r="AA5237" s="13" t="e">
        <f ca="1">IF(CalcTable[[#This Row],[IrrFlag]]=FALSE,0,MAX(0,CalcTable[[#This Row],[VolRednWind]]*(FCAP*IRR_TARGET-CalcTable[[#This Row],[IWC]])))</f>
        <v>#NAME?</v>
      </c>
      <c r="AB5237" s="13" t="e">
        <f ca="1">CalcTable[[#This Row],[IWC]]+CalcTable[[#This Row],[Eff Precip]]+CalcTable[[#This Row],[IrrAmt]]-CalcTable[[#This Row],[AET]]</f>
        <v>#NAME?</v>
      </c>
      <c r="AC5237" s="13" t="e">
        <f ca="1">IF(CalcTable[[#This Row],[PWC]]&gt;FCAP,MIN(24*PERC,MIN(SAT,CalcTable[[#This Row],[PWC]])-FCAP),0)</f>
        <v>#NAME?</v>
      </c>
      <c r="AD5237" s="13" t="e">
        <f ca="1">IF(CalcTable[[#This Row],[PWC]]&gt;SAT,CalcTable[[#This Row],[PWC]]-SAT,0)</f>
        <v>#NAME?</v>
      </c>
      <c r="AE5237" s="13" t="e">
        <f ca="1">CalcTable[[#This Row],[PWC]]-CalcTable[[#This Row],[PercAmt]]-CalcTable[[#This Row],[Runoff]]</f>
        <v>#NAME?</v>
      </c>
      <c r="AF5237" s="13" t="e">
        <f ca="1">CalcTable[[#This Row],[IrrAmt]]/1000*CUR_IRR_AREA*10000/IRR_EFF</f>
        <v>#NAME?</v>
      </c>
      <c r="AG5237" s="147"/>
      <c r="AH5237" s="13"/>
      <c r="AI5237" s="50">
        <v>0</v>
      </c>
      <c r="AJ5237" s="50">
        <v>0</v>
      </c>
      <c r="AK5237" s="50">
        <v>0</v>
      </c>
      <c r="AL5237" s="50">
        <v>0</v>
      </c>
      <c r="AM5237" s="50"/>
      <c r="AN5237" s="50"/>
      <c r="AO5237" s="50"/>
      <c r="AP5237" s="50"/>
      <c r="AQ5237" s="50"/>
      <c r="AR5237" s="50"/>
      <c r="AS5237" s="50"/>
      <c r="AT5237" s="50"/>
      <c r="AU5237" s="50"/>
      <c r="AV5237" s="50"/>
      <c r="AW5237" s="50"/>
      <c r="AX5237" s="50">
        <f t="shared" si="1647"/>
        <v>0</v>
      </c>
      <c r="AY5237" s="50"/>
      <c r="AZ5237" s="50">
        <f t="shared" si="1637"/>
        <v>0</v>
      </c>
      <c r="BA5237" s="50">
        <f t="shared" si="1638"/>
        <v>0</v>
      </c>
      <c r="BB5237" s="50">
        <f t="shared" si="1639"/>
        <v>0</v>
      </c>
      <c r="BC5237" s="17">
        <f t="shared" si="1640"/>
        <v>19945</v>
      </c>
      <c r="BD5237" s="50">
        <f t="shared" si="1641"/>
        <v>0</v>
      </c>
      <c r="BE5237" s="50">
        <f t="shared" si="1642"/>
        <v>0</v>
      </c>
      <c r="BF5237" s="50">
        <f t="shared" si="1648"/>
        <v>0</v>
      </c>
      <c r="BG5237" s="50"/>
      <c r="BH5237" s="17">
        <f t="shared" si="1643"/>
        <v>0</v>
      </c>
      <c r="BI5237" s="17">
        <f t="shared" si="1651"/>
        <v>5237</v>
      </c>
      <c r="BJ5237" s="17">
        <f t="shared" si="1649"/>
        <v>5237</v>
      </c>
      <c r="BK5237" s="150">
        <f t="shared" si="1650"/>
        <v>34470</v>
      </c>
      <c r="BL5237" s="50" t="e">
        <f t="shared" ca="1" si="1644"/>
        <v>#NAME?</v>
      </c>
      <c r="BM5237" s="50" t="e">
        <f t="shared" ca="1" si="1645"/>
        <v>#NAME?</v>
      </c>
      <c r="BN5237" s="50" t="e">
        <f t="shared" ca="1" si="1646"/>
        <v>#NAME?</v>
      </c>
    </row>
    <row r="5238" spans="1:66" x14ac:dyDescent="0.35">
      <c r="A5238" s="48">
        <v>34471</v>
      </c>
      <c r="B5238" s="17">
        <v>1994</v>
      </c>
      <c r="C5238" s="17">
        <v>5</v>
      </c>
      <c r="D5238" s="17">
        <v>137</v>
      </c>
      <c r="E5238" s="17">
        <v>17</v>
      </c>
      <c r="F5238" s="17">
        <v>3</v>
      </c>
      <c r="G5238" s="50">
        <v>5.2</v>
      </c>
      <c r="H5238" s="32">
        <v>3.5794424183404705</v>
      </c>
      <c r="I5238" s="50">
        <v>26</v>
      </c>
      <c r="J5238" s="13">
        <v>1.4</v>
      </c>
      <c r="K5238" s="13">
        <f t="shared" si="1632"/>
        <v>1.4</v>
      </c>
      <c r="L5238" s="13">
        <f t="shared" si="1633"/>
        <v>0</v>
      </c>
      <c r="M5238" s="13" t="e">
        <f ca="1">CalcTable[[#This Row],[IWC]]-AE5237</f>
        <v>#NAME?</v>
      </c>
      <c r="N5238" s="13" t="e">
        <f ca="1">IF(CalcTable[[#This Row],[Day of Year]]&lt;123,FCAP,AE5237)</f>
        <v>#NAME?</v>
      </c>
      <c r="O5238" s="17" t="e">
        <f ca="1">IF(IRR_DRIP,5,COUNTIF('IDET Wind Values'!C5222:G5222,"&lt;="&amp;IRR_MAXWIND))</f>
        <v>#NAME?</v>
      </c>
      <c r="P5238" s="13" t="e">
        <f ca="1">CalcTable[[#This Row],[ET_o]]*KL</f>
        <v>#NAME?</v>
      </c>
      <c r="Q5238" s="13" t="e">
        <f ca="1">IF(WILTPT&lt;=0,1,MAX(0,MIN(1,(CalcTable[[#This Row],[IWC]]-WILTPT)/(MAD-WILTPT))))</f>
        <v>#NAME?</v>
      </c>
      <c r="R5238" s="13" t="e">
        <f ca="1">CalcTable[[#This Row],[ETMult]]*CalcTable[[#This Row],[ETb]]</f>
        <v>#NAME?</v>
      </c>
      <c r="S5238" s="13" t="b">
        <f>INDEX(IRR_LIST,CalcTable[[#This Row],[Day of Week]]+1)</f>
        <v>1</v>
      </c>
      <c r="T5238" s="13">
        <f t="shared" ca="1" si="1634"/>
        <v>12.3</v>
      </c>
      <c r="U5238" s="13" t="b">
        <f ca="1">IF(CalcTable[[#This Row],[IrrPrecip]]&gt;=IC_MM,FALSE,TRUE)</f>
        <v>0</v>
      </c>
      <c r="V5238" s="13" t="b">
        <f t="shared" si="1635"/>
        <v>1</v>
      </c>
      <c r="W5238" s="13" t="e">
        <f ca="1">IF(AND(IRR_DRIP=FALSE,CalcTable[[#This Row],[IrrHours]]&lt;=0),FALSE,TRUE)</f>
        <v>#NAME?</v>
      </c>
      <c r="X5238" s="13" t="e">
        <f ca="1">AND(CalcTable[[#This Row],[IrrDay]],CalcTable[[#This Row],[IrrRain]],CalcTable[[#This Row],[IrrWarm]],CalcTable[[#This Row],[IrrWindy]])</f>
        <v>#NAME?</v>
      </c>
      <c r="Y5238" s="13" t="e">
        <f t="shared" ca="1" si="1636"/>
        <v>#NAME?</v>
      </c>
      <c r="Z5238" s="13" t="e">
        <f ca="1">CalcTable[[#This Row],[IrrHours]]/5</f>
        <v>#NAME?</v>
      </c>
      <c r="AA5238" s="13" t="e">
        <f ca="1">IF(CalcTable[[#This Row],[IrrFlag]]=FALSE,0,MAX(0,CalcTable[[#This Row],[VolRednWind]]*(FCAP*IRR_TARGET-CalcTable[[#This Row],[IWC]])))</f>
        <v>#NAME?</v>
      </c>
      <c r="AB5238" s="13" t="e">
        <f ca="1">CalcTable[[#This Row],[IWC]]+CalcTable[[#This Row],[Eff Precip]]+CalcTable[[#This Row],[IrrAmt]]-CalcTable[[#This Row],[AET]]</f>
        <v>#NAME?</v>
      </c>
      <c r="AC5238" s="13" t="e">
        <f ca="1">IF(CalcTable[[#This Row],[PWC]]&gt;FCAP,MIN(24*PERC,MIN(SAT,CalcTable[[#This Row],[PWC]])-FCAP),0)</f>
        <v>#NAME?</v>
      </c>
      <c r="AD5238" s="13" t="e">
        <f ca="1">IF(CalcTable[[#This Row],[PWC]]&gt;SAT,CalcTable[[#This Row],[PWC]]-SAT,0)</f>
        <v>#NAME?</v>
      </c>
      <c r="AE5238" s="13" t="e">
        <f ca="1">CalcTable[[#This Row],[PWC]]-CalcTable[[#This Row],[PercAmt]]-CalcTable[[#This Row],[Runoff]]</f>
        <v>#NAME?</v>
      </c>
      <c r="AF5238" s="13" t="e">
        <f ca="1">CalcTable[[#This Row],[IrrAmt]]/1000*CUR_IRR_AREA*10000/IRR_EFF</f>
        <v>#NAME?</v>
      </c>
      <c r="AG5238" s="147"/>
      <c r="AH5238" s="13"/>
      <c r="AI5238" s="50">
        <v>0</v>
      </c>
      <c r="AJ5238" s="50">
        <v>0</v>
      </c>
      <c r="AK5238" s="50">
        <v>0</v>
      </c>
      <c r="AL5238" s="50">
        <v>0</v>
      </c>
      <c r="AM5238" s="50"/>
      <c r="AN5238" s="50"/>
      <c r="AO5238" s="50"/>
      <c r="AP5238" s="50"/>
      <c r="AQ5238" s="50"/>
      <c r="AR5238" s="50"/>
      <c r="AS5238" s="50"/>
      <c r="AT5238" s="50"/>
      <c r="AU5238" s="50"/>
      <c r="AV5238" s="50"/>
      <c r="AW5238" s="50"/>
      <c r="AX5238" s="50">
        <f t="shared" si="1647"/>
        <v>0</v>
      </c>
      <c r="AY5238" s="50"/>
      <c r="AZ5238" s="50">
        <f t="shared" si="1637"/>
        <v>0</v>
      </c>
      <c r="BA5238" s="50">
        <f t="shared" si="1638"/>
        <v>0</v>
      </c>
      <c r="BB5238" s="50">
        <f t="shared" si="1639"/>
        <v>0</v>
      </c>
      <c r="BC5238" s="17">
        <f t="shared" si="1640"/>
        <v>19945</v>
      </c>
      <c r="BD5238" s="50">
        <f t="shared" si="1641"/>
        <v>0</v>
      </c>
      <c r="BE5238" s="50">
        <f t="shared" si="1642"/>
        <v>0</v>
      </c>
      <c r="BF5238" s="50">
        <f t="shared" si="1648"/>
        <v>0</v>
      </c>
      <c r="BG5238" s="50"/>
      <c r="BH5238" s="17">
        <f t="shared" si="1643"/>
        <v>0</v>
      </c>
      <c r="BI5238" s="17">
        <f t="shared" si="1651"/>
        <v>5238</v>
      </c>
      <c r="BJ5238" s="17">
        <f t="shared" si="1649"/>
        <v>5238</v>
      </c>
      <c r="BK5238" s="150">
        <f t="shared" si="1650"/>
        <v>34471</v>
      </c>
      <c r="BL5238" s="50" t="e">
        <f t="shared" ca="1" si="1644"/>
        <v>#NAME?</v>
      </c>
      <c r="BM5238" s="50" t="e">
        <f t="shared" ca="1" si="1645"/>
        <v>#NAME?</v>
      </c>
      <c r="BN5238" s="50" t="e">
        <f t="shared" ca="1" si="1646"/>
        <v>#NAME?</v>
      </c>
    </row>
    <row r="5239" spans="1:66" x14ac:dyDescent="0.35">
      <c r="A5239" s="48">
        <v>34472</v>
      </c>
      <c r="B5239" s="17">
        <v>1994</v>
      </c>
      <c r="C5239" s="17">
        <v>5</v>
      </c>
      <c r="D5239" s="17">
        <v>138</v>
      </c>
      <c r="E5239" s="17">
        <v>18</v>
      </c>
      <c r="F5239" s="17">
        <v>4</v>
      </c>
      <c r="G5239" s="50">
        <v>4.4000000000000004</v>
      </c>
      <c r="H5239" s="32">
        <v>3.1842971094338184</v>
      </c>
      <c r="I5239" s="50">
        <v>23.833333333333332</v>
      </c>
      <c r="J5239" s="13">
        <v>0.6</v>
      </c>
      <c r="K5239" s="13">
        <f t="shared" si="1632"/>
        <v>0.6</v>
      </c>
      <c r="L5239" s="13">
        <f t="shared" si="1633"/>
        <v>0</v>
      </c>
      <c r="M5239" s="13" t="e">
        <f ca="1">CalcTable[[#This Row],[IWC]]-AE5238</f>
        <v>#NAME?</v>
      </c>
      <c r="N5239" s="13" t="e">
        <f ca="1">IF(CalcTable[[#This Row],[Day of Year]]&lt;123,FCAP,AE5238)</f>
        <v>#NAME?</v>
      </c>
      <c r="O5239" s="17" t="e">
        <f ca="1">IF(IRR_DRIP,5,COUNTIF('IDET Wind Values'!C5223:G5223,"&lt;="&amp;IRR_MAXWIND))</f>
        <v>#NAME?</v>
      </c>
      <c r="P5239" s="13" t="e">
        <f ca="1">CalcTable[[#This Row],[ET_o]]*KL</f>
        <v>#NAME?</v>
      </c>
      <c r="Q5239" s="13" t="e">
        <f ca="1">IF(WILTPT&lt;=0,1,MAX(0,MIN(1,(CalcTable[[#This Row],[IWC]]-WILTPT)/(MAD-WILTPT))))</f>
        <v>#NAME?</v>
      </c>
      <c r="R5239" s="13" t="e">
        <f ca="1">CalcTable[[#This Row],[ETMult]]*CalcTable[[#This Row],[ETb]]</f>
        <v>#NAME?</v>
      </c>
      <c r="S5239" s="13" t="b">
        <f>INDEX(IRR_LIST,CalcTable[[#This Row],[Day of Week]]+1)</f>
        <v>0</v>
      </c>
      <c r="T5239" s="13">
        <f t="shared" ca="1" si="1634"/>
        <v>1.4</v>
      </c>
      <c r="U5239" s="13" t="b">
        <f ca="1">IF(CalcTable[[#This Row],[IrrPrecip]]&gt;=IC_MM,FALSE,TRUE)</f>
        <v>1</v>
      </c>
      <c r="V5239" s="13" t="b">
        <f t="shared" si="1635"/>
        <v>1</v>
      </c>
      <c r="W5239" s="13" t="e">
        <f ca="1">IF(AND(IRR_DRIP=FALSE,CalcTable[[#This Row],[IrrHours]]&lt;=0),FALSE,TRUE)</f>
        <v>#NAME?</v>
      </c>
      <c r="X5239" s="13" t="e">
        <f ca="1">AND(CalcTable[[#This Row],[IrrDay]],CalcTable[[#This Row],[IrrRain]],CalcTable[[#This Row],[IrrWarm]],CalcTable[[#This Row],[IrrWindy]])</f>
        <v>#NAME?</v>
      </c>
      <c r="Y5239" s="13" t="e">
        <f t="shared" ca="1" si="1636"/>
        <v>#NAME?</v>
      </c>
      <c r="Z5239" s="13" t="e">
        <f ca="1">CalcTable[[#This Row],[IrrHours]]/5</f>
        <v>#NAME?</v>
      </c>
      <c r="AA5239" s="13" t="e">
        <f ca="1">IF(CalcTable[[#This Row],[IrrFlag]]=FALSE,0,MAX(0,CalcTable[[#This Row],[VolRednWind]]*(FCAP*IRR_TARGET-CalcTable[[#This Row],[IWC]])))</f>
        <v>#NAME?</v>
      </c>
      <c r="AB5239" s="13" t="e">
        <f ca="1">CalcTable[[#This Row],[IWC]]+CalcTable[[#This Row],[Eff Precip]]+CalcTable[[#This Row],[IrrAmt]]-CalcTable[[#This Row],[AET]]</f>
        <v>#NAME?</v>
      </c>
      <c r="AC5239" s="13" t="e">
        <f ca="1">IF(CalcTable[[#This Row],[PWC]]&gt;FCAP,MIN(24*PERC,MIN(SAT,CalcTable[[#This Row],[PWC]])-FCAP),0)</f>
        <v>#NAME?</v>
      </c>
      <c r="AD5239" s="13" t="e">
        <f ca="1">IF(CalcTable[[#This Row],[PWC]]&gt;SAT,CalcTable[[#This Row],[PWC]]-SAT,0)</f>
        <v>#NAME?</v>
      </c>
      <c r="AE5239" s="13" t="e">
        <f ca="1">CalcTable[[#This Row],[PWC]]-CalcTable[[#This Row],[PercAmt]]-CalcTable[[#This Row],[Runoff]]</f>
        <v>#NAME?</v>
      </c>
      <c r="AF5239" s="13" t="e">
        <f ca="1">CalcTable[[#This Row],[IrrAmt]]/1000*CUR_IRR_AREA*10000/IRR_EFF</f>
        <v>#NAME?</v>
      </c>
      <c r="AG5239" s="147"/>
      <c r="AH5239" s="13"/>
      <c r="AI5239" s="50">
        <v>0</v>
      </c>
      <c r="AJ5239" s="50">
        <v>0</v>
      </c>
      <c r="AK5239" s="50">
        <v>4.9382792624725811</v>
      </c>
      <c r="AL5239" s="50">
        <v>8.3426253646274411</v>
      </c>
      <c r="AM5239" s="50"/>
      <c r="AN5239" s="50"/>
      <c r="AO5239" s="50"/>
      <c r="AP5239" s="50"/>
      <c r="AQ5239" s="50"/>
      <c r="AR5239" s="50"/>
      <c r="AS5239" s="50"/>
      <c r="AT5239" s="50"/>
      <c r="AU5239" s="50"/>
      <c r="AV5239" s="50"/>
      <c r="AW5239" s="50"/>
      <c r="AX5239" s="50">
        <f t="shared" si="1647"/>
        <v>13.280904627100021</v>
      </c>
      <c r="AY5239" s="50"/>
      <c r="AZ5239" s="50">
        <f t="shared" si="1637"/>
        <v>317.14510654533615</v>
      </c>
      <c r="BA5239" s="50">
        <f t="shared" si="1638"/>
        <v>488.30278309361279</v>
      </c>
      <c r="BB5239" s="50">
        <f t="shared" si="1639"/>
        <v>503.40493102434311</v>
      </c>
      <c r="BC5239" s="17">
        <f t="shared" si="1640"/>
        <v>19945</v>
      </c>
      <c r="BD5239" s="50">
        <f t="shared" si="1641"/>
        <v>13.280904627100021</v>
      </c>
      <c r="BE5239" s="50">
        <f t="shared" si="1642"/>
        <v>317.14510654533615</v>
      </c>
      <c r="BF5239" s="50">
        <f t="shared" si="1648"/>
        <v>518.74843346499847</v>
      </c>
      <c r="BG5239" s="50"/>
      <c r="BH5239" s="17">
        <f t="shared" si="1643"/>
        <v>0</v>
      </c>
      <c r="BI5239" s="17">
        <f t="shared" si="1651"/>
        <v>5239</v>
      </c>
      <c r="BJ5239" s="17">
        <f t="shared" si="1649"/>
        <v>5239</v>
      </c>
      <c r="BK5239" s="150">
        <f t="shared" si="1650"/>
        <v>34472</v>
      </c>
      <c r="BL5239" s="50" t="e">
        <f t="shared" ca="1" si="1644"/>
        <v>#NAME?</v>
      </c>
      <c r="BM5239" s="50" t="e">
        <f t="shared" ca="1" si="1645"/>
        <v>#NAME?</v>
      </c>
      <c r="BN5239" s="50" t="e">
        <f t="shared" ca="1" si="1646"/>
        <v>#NAME?</v>
      </c>
    </row>
    <row r="5240" spans="1:66" x14ac:dyDescent="0.35">
      <c r="A5240" s="48">
        <v>34473</v>
      </c>
      <c r="B5240" s="17">
        <v>1994</v>
      </c>
      <c r="C5240" s="17">
        <v>5</v>
      </c>
      <c r="D5240" s="17">
        <v>139</v>
      </c>
      <c r="E5240" s="17">
        <v>19</v>
      </c>
      <c r="F5240" s="17">
        <v>5</v>
      </c>
      <c r="G5240" s="50">
        <v>4.7</v>
      </c>
      <c r="H5240" s="32">
        <v>1.6999666666888773</v>
      </c>
      <c r="I5240" s="50">
        <v>5.166666666666667</v>
      </c>
      <c r="J5240" s="13">
        <v>17.600000000000001</v>
      </c>
      <c r="K5240" s="13">
        <f t="shared" si="1632"/>
        <v>17.600000000000001</v>
      </c>
      <c r="L5240" s="13">
        <f t="shared" si="1633"/>
        <v>9.4500000000000011</v>
      </c>
      <c r="M5240" s="13" t="e">
        <f ca="1">CalcTable[[#This Row],[IWC]]-AE5239</f>
        <v>#NAME?</v>
      </c>
      <c r="N5240" s="13" t="e">
        <f ca="1">IF(CalcTable[[#This Row],[Day of Year]]&lt;123,FCAP,AE5239)</f>
        <v>#NAME?</v>
      </c>
      <c r="O5240" s="17" t="e">
        <f ca="1">IF(IRR_DRIP,5,COUNTIF('IDET Wind Values'!C5224:G5224,"&lt;="&amp;IRR_MAXWIND))</f>
        <v>#NAME?</v>
      </c>
      <c r="P5240" s="13" t="e">
        <f ca="1">CalcTable[[#This Row],[ET_o]]*KL</f>
        <v>#NAME?</v>
      </c>
      <c r="Q5240" s="13" t="e">
        <f ca="1">IF(WILTPT&lt;=0,1,MAX(0,MIN(1,(CalcTable[[#This Row],[IWC]]-WILTPT)/(MAD-WILTPT))))</f>
        <v>#NAME?</v>
      </c>
      <c r="R5240" s="13" t="e">
        <f ca="1">CalcTable[[#This Row],[ETMult]]*CalcTable[[#This Row],[ETb]]</f>
        <v>#NAME?</v>
      </c>
      <c r="S5240" s="13" t="b">
        <f>INDEX(IRR_LIST,CalcTable[[#This Row],[Day of Week]]+1)</f>
        <v>1</v>
      </c>
      <c r="T5240" s="13">
        <f t="shared" ca="1" si="1634"/>
        <v>2</v>
      </c>
      <c r="U5240" s="13" t="b">
        <f ca="1">IF(CalcTable[[#This Row],[IrrPrecip]]&gt;=IC_MM,FALSE,TRUE)</f>
        <v>1</v>
      </c>
      <c r="V5240" s="13" t="b">
        <f t="shared" si="1635"/>
        <v>0</v>
      </c>
      <c r="W5240" s="13" t="e">
        <f ca="1">IF(AND(IRR_DRIP=FALSE,CalcTable[[#This Row],[IrrHours]]&lt;=0),FALSE,TRUE)</f>
        <v>#NAME?</v>
      </c>
      <c r="X5240" s="13" t="e">
        <f ca="1">AND(CalcTable[[#This Row],[IrrDay]],CalcTable[[#This Row],[IrrRain]],CalcTable[[#This Row],[IrrWarm]],CalcTable[[#This Row],[IrrWindy]])</f>
        <v>#NAME?</v>
      </c>
      <c r="Y5240" s="13" t="e">
        <f t="shared" ca="1" si="1636"/>
        <v>#NAME?</v>
      </c>
      <c r="Z5240" s="13" t="e">
        <f ca="1">CalcTable[[#This Row],[IrrHours]]/5</f>
        <v>#NAME?</v>
      </c>
      <c r="AA5240" s="13" t="e">
        <f ca="1">IF(CalcTable[[#This Row],[IrrFlag]]=FALSE,0,MAX(0,CalcTable[[#This Row],[VolRednWind]]*(FCAP*IRR_TARGET-CalcTable[[#This Row],[IWC]])))</f>
        <v>#NAME?</v>
      </c>
      <c r="AB5240" s="13" t="e">
        <f ca="1">CalcTable[[#This Row],[IWC]]+CalcTable[[#This Row],[Eff Precip]]+CalcTable[[#This Row],[IrrAmt]]-CalcTable[[#This Row],[AET]]</f>
        <v>#NAME?</v>
      </c>
      <c r="AC5240" s="13" t="e">
        <f ca="1">IF(CalcTable[[#This Row],[PWC]]&gt;FCAP,MIN(24*PERC,MIN(SAT,CalcTable[[#This Row],[PWC]])-FCAP),0)</f>
        <v>#NAME?</v>
      </c>
      <c r="AD5240" s="13" t="e">
        <f ca="1">IF(CalcTable[[#This Row],[PWC]]&gt;SAT,CalcTable[[#This Row],[PWC]]-SAT,0)</f>
        <v>#NAME?</v>
      </c>
      <c r="AE5240" s="13" t="e">
        <f ca="1">CalcTable[[#This Row],[PWC]]-CalcTable[[#This Row],[PercAmt]]-CalcTable[[#This Row],[Runoff]]</f>
        <v>#NAME?</v>
      </c>
      <c r="AF5240" s="13" t="e">
        <f ca="1">CalcTable[[#This Row],[IrrAmt]]/1000*CUR_IRR_AREA*10000/IRR_EFF</f>
        <v>#NAME?</v>
      </c>
      <c r="AG5240" s="147"/>
      <c r="AH5240" s="13"/>
      <c r="AI5240" s="50">
        <v>0</v>
      </c>
      <c r="AJ5240" s="50">
        <v>0</v>
      </c>
      <c r="AK5240" s="50">
        <v>0</v>
      </c>
      <c r="AL5240" s="50">
        <v>0</v>
      </c>
      <c r="AM5240" s="50"/>
      <c r="AN5240" s="50"/>
      <c r="AO5240" s="50"/>
      <c r="AP5240" s="50"/>
      <c r="AQ5240" s="50"/>
      <c r="AR5240" s="50"/>
      <c r="AS5240" s="50"/>
      <c r="AT5240" s="50"/>
      <c r="AU5240" s="50"/>
      <c r="AV5240" s="50"/>
      <c r="AW5240" s="50"/>
      <c r="AX5240" s="50">
        <f t="shared" si="1647"/>
        <v>0</v>
      </c>
      <c r="AY5240" s="50"/>
      <c r="AZ5240" s="50">
        <f t="shared" si="1637"/>
        <v>0</v>
      </c>
      <c r="BA5240" s="50">
        <f t="shared" si="1638"/>
        <v>0</v>
      </c>
      <c r="BB5240" s="50">
        <f t="shared" si="1639"/>
        <v>0</v>
      </c>
      <c r="BC5240" s="17">
        <f t="shared" si="1640"/>
        <v>19945</v>
      </c>
      <c r="BD5240" s="50">
        <f t="shared" si="1641"/>
        <v>0</v>
      </c>
      <c r="BE5240" s="50">
        <f t="shared" si="1642"/>
        <v>0</v>
      </c>
      <c r="BF5240" s="50">
        <f t="shared" si="1648"/>
        <v>0</v>
      </c>
      <c r="BG5240" s="50"/>
      <c r="BH5240" s="17">
        <f t="shared" si="1643"/>
        <v>0</v>
      </c>
      <c r="BI5240" s="17">
        <f t="shared" si="1651"/>
        <v>5240</v>
      </c>
      <c r="BJ5240" s="17">
        <f t="shared" si="1649"/>
        <v>5240</v>
      </c>
      <c r="BK5240" s="150">
        <f t="shared" si="1650"/>
        <v>34473</v>
      </c>
      <c r="BL5240" s="50" t="e">
        <f t="shared" ca="1" si="1644"/>
        <v>#NAME?</v>
      </c>
      <c r="BM5240" s="50" t="e">
        <f t="shared" ca="1" si="1645"/>
        <v>#NAME?</v>
      </c>
      <c r="BN5240" s="50" t="e">
        <f t="shared" ca="1" si="1646"/>
        <v>#NAME?</v>
      </c>
    </row>
    <row r="5241" spans="1:66" x14ac:dyDescent="0.35">
      <c r="A5241" s="48">
        <v>34474</v>
      </c>
      <c r="B5241" s="17">
        <v>1994</v>
      </c>
      <c r="C5241" s="17">
        <v>5</v>
      </c>
      <c r="D5241" s="17">
        <v>140</v>
      </c>
      <c r="E5241" s="17">
        <v>20</v>
      </c>
      <c r="F5241" s="17">
        <v>6</v>
      </c>
      <c r="G5241" s="50">
        <v>2</v>
      </c>
      <c r="H5241" s="32">
        <v>1.4951476673165791</v>
      </c>
      <c r="I5241" s="50">
        <v>9.3333333333333339</v>
      </c>
      <c r="J5241" s="13">
        <v>13.6</v>
      </c>
      <c r="K5241" s="13">
        <f t="shared" si="1632"/>
        <v>13.6</v>
      </c>
      <c r="L5241" s="13">
        <f t="shared" si="1633"/>
        <v>6.4499999999999993</v>
      </c>
      <c r="M5241" s="13" t="e">
        <f ca="1">CalcTable[[#This Row],[IWC]]-AE5240</f>
        <v>#NAME?</v>
      </c>
      <c r="N5241" s="13" t="e">
        <f ca="1">IF(CalcTable[[#This Row],[Day of Year]]&lt;123,FCAP,AE5240)</f>
        <v>#NAME?</v>
      </c>
      <c r="O5241" s="17" t="e">
        <f ca="1">IF(IRR_DRIP,5,COUNTIF('IDET Wind Values'!C5225:G5225,"&lt;="&amp;IRR_MAXWIND))</f>
        <v>#NAME?</v>
      </c>
      <c r="P5241" s="13" t="e">
        <f ca="1">CalcTable[[#This Row],[ET_o]]*KL</f>
        <v>#NAME?</v>
      </c>
      <c r="Q5241" s="13" t="e">
        <f ca="1">IF(WILTPT&lt;=0,1,MAX(0,MIN(1,(CalcTable[[#This Row],[IWC]]-WILTPT)/(MAD-WILTPT))))</f>
        <v>#NAME?</v>
      </c>
      <c r="R5241" s="13" t="e">
        <f ca="1">CalcTable[[#This Row],[ETMult]]*CalcTable[[#This Row],[ETb]]</f>
        <v>#NAME?</v>
      </c>
      <c r="S5241" s="13" t="b">
        <f>INDEX(IRR_LIST,CalcTable[[#This Row],[Day of Week]]+1)</f>
        <v>0</v>
      </c>
      <c r="T5241" s="13">
        <f t="shared" ca="1" si="1634"/>
        <v>18.200000000000003</v>
      </c>
      <c r="U5241" s="13" t="b">
        <f ca="1">IF(CalcTable[[#This Row],[IrrPrecip]]&gt;=IC_MM,FALSE,TRUE)</f>
        <v>0</v>
      </c>
      <c r="V5241" s="13" t="b">
        <f t="shared" si="1635"/>
        <v>0</v>
      </c>
      <c r="W5241" s="13" t="e">
        <f ca="1">IF(AND(IRR_DRIP=FALSE,CalcTable[[#This Row],[IrrHours]]&lt;=0),FALSE,TRUE)</f>
        <v>#NAME?</v>
      </c>
      <c r="X5241" s="13" t="e">
        <f ca="1">AND(CalcTable[[#This Row],[IrrDay]],CalcTable[[#This Row],[IrrRain]],CalcTable[[#This Row],[IrrWarm]],CalcTable[[#This Row],[IrrWindy]])</f>
        <v>#NAME?</v>
      </c>
      <c r="Y5241" s="13" t="e">
        <f t="shared" ca="1" si="1636"/>
        <v>#NAME?</v>
      </c>
      <c r="Z5241" s="13" t="e">
        <f ca="1">CalcTable[[#This Row],[IrrHours]]/5</f>
        <v>#NAME?</v>
      </c>
      <c r="AA5241" s="13" t="e">
        <f ca="1">IF(CalcTable[[#This Row],[IrrFlag]]=FALSE,0,MAX(0,CalcTable[[#This Row],[VolRednWind]]*(FCAP*IRR_TARGET-CalcTable[[#This Row],[IWC]])))</f>
        <v>#NAME?</v>
      </c>
      <c r="AB5241" s="13" t="e">
        <f ca="1">CalcTable[[#This Row],[IWC]]+CalcTable[[#This Row],[Eff Precip]]+CalcTable[[#This Row],[IrrAmt]]-CalcTable[[#This Row],[AET]]</f>
        <v>#NAME?</v>
      </c>
      <c r="AC5241" s="13" t="e">
        <f ca="1">IF(CalcTable[[#This Row],[PWC]]&gt;FCAP,MIN(24*PERC,MIN(SAT,CalcTable[[#This Row],[PWC]])-FCAP),0)</f>
        <v>#NAME?</v>
      </c>
      <c r="AD5241" s="13" t="e">
        <f ca="1">IF(CalcTable[[#This Row],[PWC]]&gt;SAT,CalcTable[[#This Row],[PWC]]-SAT,0)</f>
        <v>#NAME?</v>
      </c>
      <c r="AE5241" s="13" t="e">
        <f ca="1">CalcTable[[#This Row],[PWC]]-CalcTable[[#This Row],[PercAmt]]-CalcTable[[#This Row],[Runoff]]</f>
        <v>#NAME?</v>
      </c>
      <c r="AF5241" s="13" t="e">
        <f ca="1">CalcTable[[#This Row],[IrrAmt]]/1000*CUR_IRR_AREA*10000/IRR_EFF</f>
        <v>#NAME?</v>
      </c>
      <c r="AG5241" s="147"/>
      <c r="AH5241" s="13"/>
      <c r="AI5241" s="50">
        <v>0</v>
      </c>
      <c r="AJ5241" s="50">
        <v>0</v>
      </c>
      <c r="AK5241" s="50">
        <v>0</v>
      </c>
      <c r="AL5241" s="50">
        <v>0</v>
      </c>
      <c r="AM5241" s="50"/>
      <c r="AN5241" s="50"/>
      <c r="AO5241" s="50"/>
      <c r="AP5241" s="50"/>
      <c r="AQ5241" s="50"/>
      <c r="AR5241" s="50"/>
      <c r="AS5241" s="50"/>
      <c r="AT5241" s="50"/>
      <c r="AU5241" s="50"/>
      <c r="AV5241" s="50"/>
      <c r="AW5241" s="50"/>
      <c r="AX5241" s="50">
        <f t="shared" si="1647"/>
        <v>0</v>
      </c>
      <c r="AY5241" s="50"/>
      <c r="AZ5241" s="50">
        <f t="shared" si="1637"/>
        <v>0</v>
      </c>
      <c r="BA5241" s="50">
        <f t="shared" si="1638"/>
        <v>0</v>
      </c>
      <c r="BB5241" s="50">
        <f t="shared" si="1639"/>
        <v>0</v>
      </c>
      <c r="BC5241" s="17">
        <f t="shared" si="1640"/>
        <v>19945</v>
      </c>
      <c r="BD5241" s="50">
        <f t="shared" si="1641"/>
        <v>0</v>
      </c>
      <c r="BE5241" s="50">
        <f t="shared" si="1642"/>
        <v>0</v>
      </c>
      <c r="BF5241" s="50">
        <f t="shared" si="1648"/>
        <v>0</v>
      </c>
      <c r="BG5241" s="50"/>
      <c r="BH5241" s="17">
        <f t="shared" si="1643"/>
        <v>0</v>
      </c>
      <c r="BI5241" s="17">
        <f t="shared" si="1651"/>
        <v>5241</v>
      </c>
      <c r="BJ5241" s="17">
        <f t="shared" si="1649"/>
        <v>5241</v>
      </c>
      <c r="BK5241" s="150">
        <f t="shared" si="1650"/>
        <v>34474</v>
      </c>
      <c r="BL5241" s="50" t="e">
        <f t="shared" ca="1" si="1644"/>
        <v>#NAME?</v>
      </c>
      <c r="BM5241" s="50" t="e">
        <f t="shared" ca="1" si="1645"/>
        <v>#NAME?</v>
      </c>
      <c r="BN5241" s="50" t="e">
        <f t="shared" ca="1" si="1646"/>
        <v>#NAME?</v>
      </c>
    </row>
    <row r="5242" spans="1:66" x14ac:dyDescent="0.35">
      <c r="A5242" s="48">
        <v>34475</v>
      </c>
      <c r="B5242" s="17">
        <v>1994</v>
      </c>
      <c r="C5242" s="17">
        <v>5</v>
      </c>
      <c r="D5242" s="17">
        <v>141</v>
      </c>
      <c r="E5242" s="17">
        <v>21</v>
      </c>
      <c r="F5242" s="17">
        <v>7</v>
      </c>
      <c r="G5242" s="50">
        <v>2.2000000000000002</v>
      </c>
      <c r="H5242" s="32">
        <v>1.6868210281909009</v>
      </c>
      <c r="I5242" s="50">
        <v>3.6666666666666665</v>
      </c>
      <c r="J5242" s="13">
        <v>0</v>
      </c>
      <c r="K5242" s="13">
        <f t="shared" si="1632"/>
        <v>0</v>
      </c>
      <c r="L5242" s="13">
        <f t="shared" si="1633"/>
        <v>0</v>
      </c>
      <c r="M5242" s="13" t="e">
        <f ca="1">CalcTable[[#This Row],[IWC]]-AE5241</f>
        <v>#NAME?</v>
      </c>
      <c r="N5242" s="13" t="e">
        <f ca="1">IF(CalcTable[[#This Row],[Day of Year]]&lt;123,FCAP,AE5241)</f>
        <v>#NAME?</v>
      </c>
      <c r="O5242" s="17" t="e">
        <f ca="1">IF(IRR_DRIP,5,COUNTIF('IDET Wind Values'!C5226:G5226,"&lt;="&amp;IRR_MAXWIND))</f>
        <v>#NAME?</v>
      </c>
      <c r="P5242" s="13" t="e">
        <f ca="1">CalcTable[[#This Row],[ET_o]]*KL</f>
        <v>#NAME?</v>
      </c>
      <c r="Q5242" s="13" t="e">
        <f ca="1">IF(WILTPT&lt;=0,1,MAX(0,MIN(1,(CalcTable[[#This Row],[IWC]]-WILTPT)/(MAD-WILTPT))))</f>
        <v>#NAME?</v>
      </c>
      <c r="R5242" s="13" t="e">
        <f ca="1">CalcTable[[#This Row],[ETMult]]*CalcTable[[#This Row],[ETb]]</f>
        <v>#NAME?</v>
      </c>
      <c r="S5242" s="13" t="b">
        <f>INDEX(IRR_LIST,CalcTable[[#This Row],[Day of Week]]+1)</f>
        <v>0</v>
      </c>
      <c r="T5242" s="13">
        <f t="shared" ca="1" si="1634"/>
        <v>31.200000000000003</v>
      </c>
      <c r="U5242" s="13" t="b">
        <f ca="1">IF(CalcTable[[#This Row],[IrrPrecip]]&gt;=IC_MM,FALSE,TRUE)</f>
        <v>0</v>
      </c>
      <c r="V5242" s="13" t="b">
        <f t="shared" si="1635"/>
        <v>1</v>
      </c>
      <c r="W5242" s="13" t="e">
        <f ca="1">IF(AND(IRR_DRIP=FALSE,CalcTable[[#This Row],[IrrHours]]&lt;=0),FALSE,TRUE)</f>
        <v>#NAME?</v>
      </c>
      <c r="X5242" s="13" t="e">
        <f ca="1">AND(CalcTable[[#This Row],[IrrDay]],CalcTable[[#This Row],[IrrRain]],CalcTable[[#This Row],[IrrWarm]],CalcTable[[#This Row],[IrrWindy]])</f>
        <v>#NAME?</v>
      </c>
      <c r="Y5242" s="13" t="e">
        <f t="shared" ca="1" si="1636"/>
        <v>#NAME?</v>
      </c>
      <c r="Z5242" s="13" t="e">
        <f ca="1">CalcTable[[#This Row],[IrrHours]]/5</f>
        <v>#NAME?</v>
      </c>
      <c r="AA5242" s="13" t="e">
        <f ca="1">IF(CalcTable[[#This Row],[IrrFlag]]=FALSE,0,MAX(0,CalcTable[[#This Row],[VolRednWind]]*(FCAP*IRR_TARGET-CalcTable[[#This Row],[IWC]])))</f>
        <v>#NAME?</v>
      </c>
      <c r="AB5242" s="13" t="e">
        <f ca="1">CalcTable[[#This Row],[IWC]]+CalcTable[[#This Row],[Eff Precip]]+CalcTable[[#This Row],[IrrAmt]]-CalcTable[[#This Row],[AET]]</f>
        <v>#NAME?</v>
      </c>
      <c r="AC5242" s="13" t="e">
        <f ca="1">IF(CalcTable[[#This Row],[PWC]]&gt;FCAP,MIN(24*PERC,MIN(SAT,CalcTable[[#This Row],[PWC]])-FCAP),0)</f>
        <v>#NAME?</v>
      </c>
      <c r="AD5242" s="13" t="e">
        <f ca="1">IF(CalcTable[[#This Row],[PWC]]&gt;SAT,CalcTable[[#This Row],[PWC]]-SAT,0)</f>
        <v>#NAME?</v>
      </c>
      <c r="AE5242" s="13" t="e">
        <f ca="1">CalcTable[[#This Row],[PWC]]-CalcTable[[#This Row],[PercAmt]]-CalcTable[[#This Row],[Runoff]]</f>
        <v>#NAME?</v>
      </c>
      <c r="AF5242" s="13" t="e">
        <f ca="1">CalcTable[[#This Row],[IrrAmt]]/1000*CUR_IRR_AREA*10000/IRR_EFF</f>
        <v>#NAME?</v>
      </c>
      <c r="AG5242" s="147"/>
      <c r="AH5242" s="13"/>
      <c r="AI5242" s="50">
        <v>0</v>
      </c>
      <c r="AJ5242" s="50">
        <v>0</v>
      </c>
      <c r="AK5242" s="50">
        <v>0</v>
      </c>
      <c r="AL5242" s="50">
        <v>0</v>
      </c>
      <c r="AM5242" s="50"/>
      <c r="AN5242" s="50"/>
      <c r="AO5242" s="50"/>
      <c r="AP5242" s="50"/>
      <c r="AQ5242" s="50"/>
      <c r="AR5242" s="50"/>
      <c r="AS5242" s="50"/>
      <c r="AT5242" s="50"/>
      <c r="AU5242" s="50"/>
      <c r="AV5242" s="50"/>
      <c r="AW5242" s="50"/>
      <c r="AX5242" s="50">
        <f t="shared" si="1647"/>
        <v>0</v>
      </c>
      <c r="AY5242" s="50"/>
      <c r="AZ5242" s="50">
        <f t="shared" si="1637"/>
        <v>0</v>
      </c>
      <c r="BA5242" s="50">
        <f t="shared" si="1638"/>
        <v>0</v>
      </c>
      <c r="BB5242" s="50">
        <f t="shared" si="1639"/>
        <v>0</v>
      </c>
      <c r="BC5242" s="17">
        <f t="shared" si="1640"/>
        <v>19945</v>
      </c>
      <c r="BD5242" s="50">
        <f t="shared" si="1641"/>
        <v>0</v>
      </c>
      <c r="BE5242" s="50">
        <f t="shared" si="1642"/>
        <v>0</v>
      </c>
      <c r="BF5242" s="50">
        <f t="shared" si="1648"/>
        <v>0</v>
      </c>
      <c r="BG5242" s="50"/>
      <c r="BH5242" s="17">
        <f t="shared" si="1643"/>
        <v>0</v>
      </c>
      <c r="BI5242" s="17">
        <f t="shared" si="1651"/>
        <v>5242</v>
      </c>
      <c r="BJ5242" s="17">
        <f t="shared" si="1649"/>
        <v>5242</v>
      </c>
      <c r="BK5242" s="150">
        <f t="shared" si="1650"/>
        <v>34475</v>
      </c>
      <c r="BL5242" s="50" t="e">
        <f t="shared" ca="1" si="1644"/>
        <v>#NAME?</v>
      </c>
      <c r="BM5242" s="50" t="e">
        <f t="shared" ca="1" si="1645"/>
        <v>#NAME?</v>
      </c>
      <c r="BN5242" s="50" t="e">
        <f t="shared" ca="1" si="1646"/>
        <v>#NAME?</v>
      </c>
    </row>
    <row r="5243" spans="1:66" x14ac:dyDescent="0.35">
      <c r="A5243" s="48">
        <v>34476</v>
      </c>
      <c r="B5243" s="17">
        <v>1994</v>
      </c>
      <c r="C5243" s="17">
        <v>5</v>
      </c>
      <c r="D5243" s="17">
        <v>142</v>
      </c>
      <c r="E5243" s="17">
        <v>22</v>
      </c>
      <c r="F5243" s="17">
        <v>1</v>
      </c>
      <c r="G5243" s="50">
        <v>5.7</v>
      </c>
      <c r="H5243" s="32">
        <v>3.3264019626742405</v>
      </c>
      <c r="I5243" s="50">
        <v>4.166666666666667</v>
      </c>
      <c r="J5243" s="13">
        <v>0</v>
      </c>
      <c r="K5243" s="13">
        <f t="shared" si="1632"/>
        <v>0</v>
      </c>
      <c r="L5243" s="13">
        <f t="shared" si="1633"/>
        <v>0</v>
      </c>
      <c r="M5243" s="13" t="e">
        <f ca="1">CalcTable[[#This Row],[IWC]]-AE5242</f>
        <v>#NAME?</v>
      </c>
      <c r="N5243" s="13" t="e">
        <f ca="1">IF(CalcTable[[#This Row],[Day of Year]]&lt;123,FCAP,AE5242)</f>
        <v>#NAME?</v>
      </c>
      <c r="O5243" s="17" t="e">
        <f ca="1">IF(IRR_DRIP,5,COUNTIF('IDET Wind Values'!C5227:G5227,"&lt;="&amp;IRR_MAXWIND))</f>
        <v>#NAME?</v>
      </c>
      <c r="P5243" s="13" t="e">
        <f ca="1">CalcTable[[#This Row],[ET_o]]*KL</f>
        <v>#NAME?</v>
      </c>
      <c r="Q5243" s="13" t="e">
        <f ca="1">IF(WILTPT&lt;=0,1,MAX(0,MIN(1,(CalcTable[[#This Row],[IWC]]-WILTPT)/(MAD-WILTPT))))</f>
        <v>#NAME?</v>
      </c>
      <c r="R5243" s="13" t="e">
        <f ca="1">CalcTable[[#This Row],[ETMult]]*CalcTable[[#This Row],[ETb]]</f>
        <v>#NAME?</v>
      </c>
      <c r="S5243" s="13" t="b">
        <f>INDEX(IRR_LIST,CalcTable[[#This Row],[Day of Week]]+1)</f>
        <v>1</v>
      </c>
      <c r="T5243" s="13">
        <f t="shared" ca="1" si="1634"/>
        <v>13.6</v>
      </c>
      <c r="U5243" s="13" t="b">
        <f ca="1">IF(CalcTable[[#This Row],[IrrPrecip]]&gt;=IC_MM,FALSE,TRUE)</f>
        <v>0</v>
      </c>
      <c r="V5243" s="13" t="b">
        <f t="shared" si="1635"/>
        <v>1</v>
      </c>
      <c r="W5243" s="13" t="e">
        <f ca="1">IF(AND(IRR_DRIP=FALSE,CalcTable[[#This Row],[IrrHours]]&lt;=0),FALSE,TRUE)</f>
        <v>#NAME?</v>
      </c>
      <c r="X5243" s="13" t="e">
        <f ca="1">AND(CalcTable[[#This Row],[IrrDay]],CalcTable[[#This Row],[IrrRain]],CalcTable[[#This Row],[IrrWarm]],CalcTable[[#This Row],[IrrWindy]])</f>
        <v>#NAME?</v>
      </c>
      <c r="Y5243" s="13" t="e">
        <f t="shared" ca="1" si="1636"/>
        <v>#NAME?</v>
      </c>
      <c r="Z5243" s="13" t="e">
        <f ca="1">CalcTable[[#This Row],[IrrHours]]/5</f>
        <v>#NAME?</v>
      </c>
      <c r="AA5243" s="13" t="e">
        <f ca="1">IF(CalcTable[[#This Row],[IrrFlag]]=FALSE,0,MAX(0,CalcTable[[#This Row],[VolRednWind]]*(FCAP*IRR_TARGET-CalcTable[[#This Row],[IWC]])))</f>
        <v>#NAME?</v>
      </c>
      <c r="AB5243" s="13" t="e">
        <f ca="1">CalcTable[[#This Row],[IWC]]+CalcTable[[#This Row],[Eff Precip]]+CalcTable[[#This Row],[IrrAmt]]-CalcTable[[#This Row],[AET]]</f>
        <v>#NAME?</v>
      </c>
      <c r="AC5243" s="13" t="e">
        <f ca="1">IF(CalcTable[[#This Row],[PWC]]&gt;FCAP,MIN(24*PERC,MIN(SAT,CalcTable[[#This Row],[PWC]])-FCAP),0)</f>
        <v>#NAME?</v>
      </c>
      <c r="AD5243" s="13" t="e">
        <f ca="1">IF(CalcTable[[#This Row],[PWC]]&gt;SAT,CalcTable[[#This Row],[PWC]]-SAT,0)</f>
        <v>#NAME?</v>
      </c>
      <c r="AE5243" s="13" t="e">
        <f ca="1">CalcTable[[#This Row],[PWC]]-CalcTable[[#This Row],[PercAmt]]-CalcTable[[#This Row],[Runoff]]</f>
        <v>#NAME?</v>
      </c>
      <c r="AF5243" s="13" t="e">
        <f ca="1">CalcTable[[#This Row],[IrrAmt]]/1000*CUR_IRR_AREA*10000/IRR_EFF</f>
        <v>#NAME?</v>
      </c>
      <c r="AG5243" s="147"/>
      <c r="AH5243" s="13"/>
      <c r="AI5243" s="50">
        <v>0</v>
      </c>
      <c r="AJ5243" s="50">
        <v>0</v>
      </c>
      <c r="AK5243" s="50">
        <v>0</v>
      </c>
      <c r="AL5243" s="50">
        <v>0</v>
      </c>
      <c r="AM5243" s="50"/>
      <c r="AN5243" s="50"/>
      <c r="AO5243" s="50"/>
      <c r="AP5243" s="50"/>
      <c r="AQ5243" s="50"/>
      <c r="AR5243" s="50"/>
      <c r="AS5243" s="50"/>
      <c r="AT5243" s="50"/>
      <c r="AU5243" s="50"/>
      <c r="AV5243" s="50"/>
      <c r="AW5243" s="50"/>
      <c r="AX5243" s="50">
        <f t="shared" si="1647"/>
        <v>0</v>
      </c>
      <c r="AY5243" s="50"/>
      <c r="AZ5243" s="50">
        <f t="shared" si="1637"/>
        <v>0</v>
      </c>
      <c r="BA5243" s="50">
        <f t="shared" si="1638"/>
        <v>0</v>
      </c>
      <c r="BB5243" s="50">
        <f t="shared" si="1639"/>
        <v>0</v>
      </c>
      <c r="BC5243" s="17">
        <f t="shared" si="1640"/>
        <v>19945</v>
      </c>
      <c r="BD5243" s="50">
        <f t="shared" si="1641"/>
        <v>0</v>
      </c>
      <c r="BE5243" s="50">
        <f t="shared" si="1642"/>
        <v>0</v>
      </c>
      <c r="BF5243" s="50">
        <f t="shared" si="1648"/>
        <v>0</v>
      </c>
      <c r="BG5243" s="50"/>
      <c r="BH5243" s="17">
        <f t="shared" si="1643"/>
        <v>0</v>
      </c>
      <c r="BI5243" s="17">
        <f t="shared" si="1651"/>
        <v>5243</v>
      </c>
      <c r="BJ5243" s="17">
        <f t="shared" si="1649"/>
        <v>5243</v>
      </c>
      <c r="BK5243" s="150">
        <f t="shared" si="1650"/>
        <v>34476</v>
      </c>
      <c r="BL5243" s="50" t="e">
        <f t="shared" ca="1" si="1644"/>
        <v>#NAME?</v>
      </c>
      <c r="BM5243" s="50" t="e">
        <f t="shared" ca="1" si="1645"/>
        <v>#NAME?</v>
      </c>
      <c r="BN5243" s="50" t="e">
        <f t="shared" ca="1" si="1646"/>
        <v>#NAME?</v>
      </c>
    </row>
    <row r="5244" spans="1:66" x14ac:dyDescent="0.35">
      <c r="A5244" s="48">
        <v>34477</v>
      </c>
      <c r="B5244" s="17">
        <v>1994</v>
      </c>
      <c r="C5244" s="17">
        <v>5</v>
      </c>
      <c r="D5244" s="17">
        <v>143</v>
      </c>
      <c r="E5244" s="17">
        <v>23</v>
      </c>
      <c r="F5244" s="17">
        <v>2</v>
      </c>
      <c r="G5244" s="50">
        <v>3.1</v>
      </c>
      <c r="H5244" s="32">
        <v>4.7681874305329144</v>
      </c>
      <c r="I5244" s="50">
        <v>6</v>
      </c>
      <c r="J5244" s="13">
        <v>0</v>
      </c>
      <c r="K5244" s="13">
        <f t="shared" si="1632"/>
        <v>0</v>
      </c>
      <c r="L5244" s="13">
        <f t="shared" si="1633"/>
        <v>0</v>
      </c>
      <c r="M5244" s="13" t="e">
        <f ca="1">CalcTable[[#This Row],[IWC]]-AE5243</f>
        <v>#NAME?</v>
      </c>
      <c r="N5244" s="13" t="e">
        <f ca="1">IF(CalcTable[[#This Row],[Day of Year]]&lt;123,FCAP,AE5243)</f>
        <v>#NAME?</v>
      </c>
      <c r="O5244" s="17" t="e">
        <f ca="1">IF(IRR_DRIP,5,COUNTIF('IDET Wind Values'!C5228:G5228,"&lt;="&amp;IRR_MAXWIND))</f>
        <v>#NAME?</v>
      </c>
      <c r="P5244" s="13" t="e">
        <f ca="1">CalcTable[[#This Row],[ET_o]]*KL</f>
        <v>#NAME?</v>
      </c>
      <c r="Q5244" s="13" t="e">
        <f ca="1">IF(WILTPT&lt;=0,1,MAX(0,MIN(1,(CalcTable[[#This Row],[IWC]]-WILTPT)/(MAD-WILTPT))))</f>
        <v>#NAME?</v>
      </c>
      <c r="R5244" s="13" t="e">
        <f ca="1">CalcTable[[#This Row],[ETMult]]*CalcTable[[#This Row],[ETb]]</f>
        <v>#NAME?</v>
      </c>
      <c r="S5244" s="13" t="b">
        <f>INDEX(IRR_LIST,CalcTable[[#This Row],[Day of Week]]+1)</f>
        <v>0</v>
      </c>
      <c r="T5244" s="13">
        <f t="shared" ca="1" si="1634"/>
        <v>0</v>
      </c>
      <c r="U5244" s="13" t="b">
        <f ca="1">IF(CalcTable[[#This Row],[IrrPrecip]]&gt;=IC_MM,FALSE,TRUE)</f>
        <v>1</v>
      </c>
      <c r="V5244" s="13" t="b">
        <f t="shared" si="1635"/>
        <v>1</v>
      </c>
      <c r="W5244" s="13" t="e">
        <f ca="1">IF(AND(IRR_DRIP=FALSE,CalcTable[[#This Row],[IrrHours]]&lt;=0),FALSE,TRUE)</f>
        <v>#NAME?</v>
      </c>
      <c r="X5244" s="13" t="e">
        <f ca="1">AND(CalcTable[[#This Row],[IrrDay]],CalcTable[[#This Row],[IrrRain]],CalcTable[[#This Row],[IrrWarm]],CalcTable[[#This Row],[IrrWindy]])</f>
        <v>#NAME?</v>
      </c>
      <c r="Y5244" s="13" t="e">
        <f t="shared" ca="1" si="1636"/>
        <v>#NAME?</v>
      </c>
      <c r="Z5244" s="13" t="e">
        <f ca="1">CalcTable[[#This Row],[IrrHours]]/5</f>
        <v>#NAME?</v>
      </c>
      <c r="AA5244" s="13" t="e">
        <f ca="1">IF(CalcTable[[#This Row],[IrrFlag]]=FALSE,0,MAX(0,CalcTable[[#This Row],[VolRednWind]]*(FCAP*IRR_TARGET-CalcTable[[#This Row],[IWC]])))</f>
        <v>#NAME?</v>
      </c>
      <c r="AB5244" s="13" t="e">
        <f ca="1">CalcTable[[#This Row],[IWC]]+CalcTable[[#This Row],[Eff Precip]]+CalcTable[[#This Row],[IrrAmt]]-CalcTable[[#This Row],[AET]]</f>
        <v>#NAME?</v>
      </c>
      <c r="AC5244" s="13" t="e">
        <f ca="1">IF(CalcTable[[#This Row],[PWC]]&gt;FCAP,MIN(24*PERC,MIN(SAT,CalcTable[[#This Row],[PWC]])-FCAP),0)</f>
        <v>#NAME?</v>
      </c>
      <c r="AD5244" s="13" t="e">
        <f ca="1">IF(CalcTable[[#This Row],[PWC]]&gt;SAT,CalcTable[[#This Row],[PWC]]-SAT,0)</f>
        <v>#NAME?</v>
      </c>
      <c r="AE5244" s="13" t="e">
        <f ca="1">CalcTable[[#This Row],[PWC]]-CalcTable[[#This Row],[PercAmt]]-CalcTable[[#This Row],[Runoff]]</f>
        <v>#NAME?</v>
      </c>
      <c r="AF5244" s="13" t="e">
        <f ca="1">CalcTable[[#This Row],[IrrAmt]]/1000*CUR_IRR_AREA*10000/IRR_EFF</f>
        <v>#NAME?</v>
      </c>
      <c r="AG5244" s="147"/>
      <c r="AH5244" s="13"/>
      <c r="AI5244" s="50">
        <v>0</v>
      </c>
      <c r="AJ5244" s="50">
        <v>0</v>
      </c>
      <c r="AK5244" s="50">
        <v>2.2741090579903331</v>
      </c>
      <c r="AL5244" s="50">
        <v>5.0372726449758289</v>
      </c>
      <c r="AM5244" s="50"/>
      <c r="AN5244" s="50"/>
      <c r="AO5244" s="50"/>
      <c r="AP5244" s="50"/>
      <c r="AQ5244" s="50"/>
      <c r="AR5244" s="50"/>
      <c r="AS5244" s="50"/>
      <c r="AT5244" s="50"/>
      <c r="AU5244" s="50"/>
      <c r="AV5244" s="50"/>
      <c r="AW5244" s="50"/>
      <c r="AX5244" s="50">
        <f t="shared" si="1647"/>
        <v>7.3113817029661625</v>
      </c>
      <c r="AY5244" s="50"/>
      <c r="AZ5244" s="50">
        <f t="shared" si="1637"/>
        <v>181.1135971031492</v>
      </c>
      <c r="BA5244" s="50">
        <f t="shared" si="1638"/>
        <v>278.85744315881703</v>
      </c>
      <c r="BB5244" s="50">
        <f t="shared" si="1639"/>
        <v>287.48190016372894</v>
      </c>
      <c r="BC5244" s="17">
        <f t="shared" si="1640"/>
        <v>19945</v>
      </c>
      <c r="BD5244" s="50">
        <f t="shared" si="1641"/>
        <v>7.3113817029661625</v>
      </c>
      <c r="BE5244" s="50">
        <f t="shared" si="1642"/>
        <v>181.1135971031492</v>
      </c>
      <c r="BF5244" s="50">
        <f t="shared" si="1648"/>
        <v>296.24418866144151</v>
      </c>
      <c r="BG5244" s="50"/>
      <c r="BH5244" s="17">
        <f t="shared" si="1643"/>
        <v>0</v>
      </c>
      <c r="BI5244" s="17">
        <f t="shared" si="1651"/>
        <v>5244</v>
      </c>
      <c r="BJ5244" s="17">
        <f t="shared" si="1649"/>
        <v>5244</v>
      </c>
      <c r="BK5244" s="150">
        <f t="shared" si="1650"/>
        <v>34477</v>
      </c>
      <c r="BL5244" s="50" t="e">
        <f t="shared" ca="1" si="1644"/>
        <v>#NAME?</v>
      </c>
      <c r="BM5244" s="50" t="e">
        <f t="shared" ca="1" si="1645"/>
        <v>#NAME?</v>
      </c>
      <c r="BN5244" s="50" t="e">
        <f t="shared" ca="1" si="1646"/>
        <v>#NAME?</v>
      </c>
    </row>
    <row r="5245" spans="1:66" x14ac:dyDescent="0.35">
      <c r="A5245" s="48">
        <v>34478</v>
      </c>
      <c r="B5245" s="17">
        <v>1994</v>
      </c>
      <c r="C5245" s="17">
        <v>5</v>
      </c>
      <c r="D5245" s="17">
        <v>144</v>
      </c>
      <c r="E5245" s="17">
        <v>24</v>
      </c>
      <c r="F5245" s="17">
        <v>3</v>
      </c>
      <c r="G5245" s="50">
        <v>7</v>
      </c>
      <c r="H5245" s="32">
        <v>5.4334898941500613</v>
      </c>
      <c r="I5245" s="50">
        <v>9.5</v>
      </c>
      <c r="J5245" s="13">
        <v>0</v>
      </c>
      <c r="K5245" s="13">
        <f t="shared" si="1632"/>
        <v>0</v>
      </c>
      <c r="L5245" s="13">
        <f t="shared" si="1633"/>
        <v>0</v>
      </c>
      <c r="M5245" s="13" t="e">
        <f ca="1">CalcTable[[#This Row],[IWC]]-AE5244</f>
        <v>#NAME?</v>
      </c>
      <c r="N5245" s="13" t="e">
        <f ca="1">IF(CalcTable[[#This Row],[Day of Year]]&lt;123,FCAP,AE5244)</f>
        <v>#NAME?</v>
      </c>
      <c r="O5245" s="17" t="e">
        <f ca="1">IF(IRR_DRIP,5,COUNTIF('IDET Wind Values'!C5229:G5229,"&lt;="&amp;IRR_MAXWIND))</f>
        <v>#NAME?</v>
      </c>
      <c r="P5245" s="13" t="e">
        <f ca="1">CalcTable[[#This Row],[ET_o]]*KL</f>
        <v>#NAME?</v>
      </c>
      <c r="Q5245" s="13" t="e">
        <f ca="1">IF(WILTPT&lt;=0,1,MAX(0,MIN(1,(CalcTable[[#This Row],[IWC]]-WILTPT)/(MAD-WILTPT))))</f>
        <v>#NAME?</v>
      </c>
      <c r="R5245" s="13" t="e">
        <f ca="1">CalcTable[[#This Row],[ETMult]]*CalcTable[[#This Row],[ETb]]</f>
        <v>#NAME?</v>
      </c>
      <c r="S5245" s="13" t="b">
        <f>INDEX(IRR_LIST,CalcTable[[#This Row],[Day of Week]]+1)</f>
        <v>1</v>
      </c>
      <c r="T5245" s="13">
        <f t="shared" ca="1" si="1634"/>
        <v>0</v>
      </c>
      <c r="U5245" s="13" t="b">
        <f ca="1">IF(CalcTable[[#This Row],[IrrPrecip]]&gt;=IC_MM,FALSE,TRUE)</f>
        <v>1</v>
      </c>
      <c r="V5245" s="13" t="b">
        <f t="shared" si="1635"/>
        <v>1</v>
      </c>
      <c r="W5245" s="13" t="e">
        <f ca="1">IF(AND(IRR_DRIP=FALSE,CalcTable[[#This Row],[IrrHours]]&lt;=0),FALSE,TRUE)</f>
        <v>#NAME?</v>
      </c>
      <c r="X5245" s="13" t="e">
        <f ca="1">AND(CalcTable[[#This Row],[IrrDay]],CalcTable[[#This Row],[IrrRain]],CalcTable[[#This Row],[IrrWarm]],CalcTable[[#This Row],[IrrWindy]])</f>
        <v>#NAME?</v>
      </c>
      <c r="Y5245" s="13" t="e">
        <f t="shared" ca="1" si="1636"/>
        <v>#NAME?</v>
      </c>
      <c r="Z5245" s="13" t="e">
        <f ca="1">CalcTable[[#This Row],[IrrHours]]/5</f>
        <v>#NAME?</v>
      </c>
      <c r="AA5245" s="13" t="e">
        <f ca="1">IF(CalcTable[[#This Row],[IrrFlag]]=FALSE,0,MAX(0,CalcTable[[#This Row],[VolRednWind]]*(FCAP*IRR_TARGET-CalcTable[[#This Row],[IWC]])))</f>
        <v>#NAME?</v>
      </c>
      <c r="AB5245" s="13" t="e">
        <f ca="1">CalcTable[[#This Row],[IWC]]+CalcTable[[#This Row],[Eff Precip]]+CalcTable[[#This Row],[IrrAmt]]-CalcTable[[#This Row],[AET]]</f>
        <v>#NAME?</v>
      </c>
      <c r="AC5245" s="13" t="e">
        <f ca="1">IF(CalcTable[[#This Row],[PWC]]&gt;FCAP,MIN(24*PERC,MIN(SAT,CalcTable[[#This Row],[PWC]])-FCAP),0)</f>
        <v>#NAME?</v>
      </c>
      <c r="AD5245" s="13" t="e">
        <f ca="1">IF(CalcTable[[#This Row],[PWC]]&gt;SAT,CalcTable[[#This Row],[PWC]]-SAT,0)</f>
        <v>#NAME?</v>
      </c>
      <c r="AE5245" s="13" t="e">
        <f ca="1">CalcTable[[#This Row],[PWC]]-CalcTable[[#This Row],[PercAmt]]-CalcTable[[#This Row],[Runoff]]</f>
        <v>#NAME?</v>
      </c>
      <c r="AF5245" s="13" t="e">
        <f ca="1">CalcTable[[#This Row],[IrrAmt]]/1000*CUR_IRR_AREA*10000/IRR_EFF</f>
        <v>#NAME?</v>
      </c>
      <c r="AG5245" s="147"/>
      <c r="AH5245" s="13"/>
      <c r="AI5245" s="50">
        <v>10.25498729497864</v>
      </c>
      <c r="AJ5245" s="50">
        <v>13.662987294978642</v>
      </c>
      <c r="AK5245" s="50">
        <v>0</v>
      </c>
      <c r="AL5245" s="50">
        <v>0</v>
      </c>
      <c r="AM5245" s="50"/>
      <c r="AN5245" s="50"/>
      <c r="AO5245" s="50"/>
      <c r="AP5245" s="50"/>
      <c r="AQ5245" s="50"/>
      <c r="AR5245" s="50"/>
      <c r="AS5245" s="50"/>
      <c r="AT5245" s="50"/>
      <c r="AU5245" s="50"/>
      <c r="AV5245" s="50"/>
      <c r="AW5245" s="50"/>
      <c r="AX5245" s="50">
        <f t="shared" si="1647"/>
        <v>23.917974589957282</v>
      </c>
      <c r="AY5245" s="50"/>
      <c r="AZ5245" s="50">
        <f t="shared" si="1637"/>
        <v>551.18744097906028</v>
      </c>
      <c r="BA5245" s="50">
        <f t="shared" si="1638"/>
        <v>892.69554277574923</v>
      </c>
      <c r="BB5245" s="50">
        <f t="shared" si="1639"/>
        <v>923.83610419786214</v>
      </c>
      <c r="BC5245" s="17">
        <f t="shared" si="1640"/>
        <v>19945</v>
      </c>
      <c r="BD5245" s="50">
        <f t="shared" si="1641"/>
        <v>23.917974589957282</v>
      </c>
      <c r="BE5245" s="50">
        <f t="shared" si="1642"/>
        <v>551.18744097906028</v>
      </c>
      <c r="BF5245" s="50">
        <f t="shared" si="1648"/>
        <v>901.5671869198311</v>
      </c>
      <c r="BG5245" s="50"/>
      <c r="BH5245" s="17">
        <f t="shared" si="1643"/>
        <v>0</v>
      </c>
      <c r="BI5245" s="17">
        <f t="shared" si="1651"/>
        <v>5245</v>
      </c>
      <c r="BJ5245" s="17">
        <f t="shared" si="1649"/>
        <v>5245</v>
      </c>
      <c r="BK5245" s="150">
        <f t="shared" si="1650"/>
        <v>34478</v>
      </c>
      <c r="BL5245" s="50" t="e">
        <f t="shared" ca="1" si="1644"/>
        <v>#NAME?</v>
      </c>
      <c r="BM5245" s="50" t="e">
        <f t="shared" ca="1" si="1645"/>
        <v>#NAME?</v>
      </c>
      <c r="BN5245" s="50" t="e">
        <f t="shared" ca="1" si="1646"/>
        <v>#NAME?</v>
      </c>
    </row>
    <row r="5246" spans="1:66" x14ac:dyDescent="0.35">
      <c r="A5246" s="48">
        <v>34479</v>
      </c>
      <c r="B5246" s="17">
        <v>1994</v>
      </c>
      <c r="C5246" s="17">
        <v>5</v>
      </c>
      <c r="D5246" s="17">
        <v>145</v>
      </c>
      <c r="E5246" s="17">
        <v>25</v>
      </c>
      <c r="F5246" s="17">
        <v>4</v>
      </c>
      <c r="G5246" s="50">
        <v>7.7</v>
      </c>
      <c r="H5246" s="32">
        <v>6.1029078399645087</v>
      </c>
      <c r="I5246" s="50">
        <v>0.66666666666666663</v>
      </c>
      <c r="J5246" s="13">
        <v>0</v>
      </c>
      <c r="K5246" s="13">
        <f t="shared" si="1632"/>
        <v>0</v>
      </c>
      <c r="L5246" s="13">
        <f t="shared" si="1633"/>
        <v>0</v>
      </c>
      <c r="M5246" s="13" t="e">
        <f ca="1">CalcTable[[#This Row],[IWC]]-AE5245</f>
        <v>#NAME?</v>
      </c>
      <c r="N5246" s="13" t="e">
        <f ca="1">IF(CalcTable[[#This Row],[Day of Year]]&lt;123,FCAP,AE5245)</f>
        <v>#NAME?</v>
      </c>
      <c r="O5246" s="17" t="e">
        <f ca="1">IF(IRR_DRIP,5,COUNTIF('IDET Wind Values'!C5230:G5230,"&lt;="&amp;IRR_MAXWIND))</f>
        <v>#NAME?</v>
      </c>
      <c r="P5246" s="13" t="e">
        <f ca="1">CalcTable[[#This Row],[ET_o]]*KL</f>
        <v>#NAME?</v>
      </c>
      <c r="Q5246" s="13" t="e">
        <f ca="1">IF(WILTPT&lt;=0,1,MAX(0,MIN(1,(CalcTable[[#This Row],[IWC]]-WILTPT)/(MAD-WILTPT))))</f>
        <v>#NAME?</v>
      </c>
      <c r="R5246" s="13" t="e">
        <f ca="1">CalcTable[[#This Row],[ETMult]]*CalcTable[[#This Row],[ETb]]</f>
        <v>#NAME?</v>
      </c>
      <c r="S5246" s="13" t="b">
        <f>INDEX(IRR_LIST,CalcTable[[#This Row],[Day of Week]]+1)</f>
        <v>0</v>
      </c>
      <c r="T5246" s="13">
        <f t="shared" ca="1" si="1634"/>
        <v>0</v>
      </c>
      <c r="U5246" s="13" t="b">
        <f ca="1">IF(CalcTable[[#This Row],[IrrPrecip]]&gt;=IC_MM,FALSE,TRUE)</f>
        <v>1</v>
      </c>
      <c r="V5246" s="13" t="b">
        <f t="shared" si="1635"/>
        <v>1</v>
      </c>
      <c r="W5246" s="13" t="e">
        <f ca="1">IF(AND(IRR_DRIP=FALSE,CalcTable[[#This Row],[IrrHours]]&lt;=0),FALSE,TRUE)</f>
        <v>#NAME?</v>
      </c>
      <c r="X5246" s="13" t="e">
        <f ca="1">AND(CalcTable[[#This Row],[IrrDay]],CalcTable[[#This Row],[IrrRain]],CalcTable[[#This Row],[IrrWarm]],CalcTable[[#This Row],[IrrWindy]])</f>
        <v>#NAME?</v>
      </c>
      <c r="Y5246" s="13" t="e">
        <f t="shared" ca="1" si="1636"/>
        <v>#NAME?</v>
      </c>
      <c r="Z5246" s="13" t="e">
        <f ca="1">CalcTable[[#This Row],[IrrHours]]/5</f>
        <v>#NAME?</v>
      </c>
      <c r="AA5246" s="13" t="e">
        <f ca="1">IF(CalcTable[[#This Row],[IrrFlag]]=FALSE,0,MAX(0,CalcTable[[#This Row],[VolRednWind]]*(FCAP*IRR_TARGET-CalcTable[[#This Row],[IWC]])))</f>
        <v>#NAME?</v>
      </c>
      <c r="AB5246" s="13" t="e">
        <f ca="1">CalcTable[[#This Row],[IWC]]+CalcTable[[#This Row],[Eff Precip]]+CalcTable[[#This Row],[IrrAmt]]-CalcTable[[#This Row],[AET]]</f>
        <v>#NAME?</v>
      </c>
      <c r="AC5246" s="13" t="e">
        <f ca="1">IF(CalcTable[[#This Row],[PWC]]&gt;FCAP,MIN(24*PERC,MIN(SAT,CalcTable[[#This Row],[PWC]])-FCAP),0)</f>
        <v>#NAME?</v>
      </c>
      <c r="AD5246" s="13" t="e">
        <f ca="1">IF(CalcTable[[#This Row],[PWC]]&gt;SAT,CalcTable[[#This Row],[PWC]]-SAT,0)</f>
        <v>#NAME?</v>
      </c>
      <c r="AE5246" s="13" t="e">
        <f ca="1">CalcTable[[#This Row],[PWC]]-CalcTable[[#This Row],[PercAmt]]-CalcTable[[#This Row],[Runoff]]</f>
        <v>#NAME?</v>
      </c>
      <c r="AF5246" s="13" t="e">
        <f ca="1">CalcTable[[#This Row],[IrrAmt]]/1000*CUR_IRR_AREA*10000/IRR_EFF</f>
        <v>#NAME?</v>
      </c>
      <c r="AG5246" s="147"/>
      <c r="AH5246" s="13"/>
      <c r="AI5246" s="50">
        <v>0</v>
      </c>
      <c r="AJ5246" s="50">
        <v>0</v>
      </c>
      <c r="AK5246" s="50">
        <v>1.8044172231122269</v>
      </c>
      <c r="AL5246" s="50">
        <v>5.6109225285756352</v>
      </c>
      <c r="AM5246" s="50"/>
      <c r="AN5246" s="50"/>
      <c r="AO5246" s="50"/>
      <c r="AP5246" s="50"/>
      <c r="AQ5246" s="50"/>
      <c r="AR5246" s="50"/>
      <c r="AS5246" s="50"/>
      <c r="AT5246" s="50"/>
      <c r="AU5246" s="50"/>
      <c r="AV5246" s="50"/>
      <c r="AW5246" s="50"/>
      <c r="AX5246" s="50">
        <f t="shared" si="1647"/>
        <v>7.4153397516878616</v>
      </c>
      <c r="AY5246" s="50"/>
      <c r="AZ5246" s="50">
        <f t="shared" si="1637"/>
        <v>191.05184677719797</v>
      </c>
      <c r="BA5246" s="50">
        <f t="shared" si="1638"/>
        <v>294.15919265695561</v>
      </c>
      <c r="BB5246" s="50">
        <f t="shared" si="1639"/>
        <v>303.25689964634597</v>
      </c>
      <c r="BC5246" s="17">
        <f t="shared" si="1640"/>
        <v>19945</v>
      </c>
      <c r="BD5246" s="50">
        <f t="shared" si="1641"/>
        <v>7.4153397516878616</v>
      </c>
      <c r="BE5246" s="50">
        <f t="shared" si="1642"/>
        <v>191.05184677719797</v>
      </c>
      <c r="BF5246" s="50">
        <f t="shared" si="1648"/>
        <v>312.50000135852264</v>
      </c>
      <c r="BG5246" s="50"/>
      <c r="BH5246" s="17">
        <f t="shared" si="1643"/>
        <v>0</v>
      </c>
      <c r="BI5246" s="17">
        <f t="shared" si="1651"/>
        <v>5246</v>
      </c>
      <c r="BJ5246" s="17">
        <f t="shared" si="1649"/>
        <v>5246</v>
      </c>
      <c r="BK5246" s="150">
        <f t="shared" si="1650"/>
        <v>34479</v>
      </c>
      <c r="BL5246" s="50" t="e">
        <f t="shared" ca="1" si="1644"/>
        <v>#NAME?</v>
      </c>
      <c r="BM5246" s="50" t="e">
        <f t="shared" ca="1" si="1645"/>
        <v>#NAME?</v>
      </c>
      <c r="BN5246" s="50" t="e">
        <f t="shared" ca="1" si="1646"/>
        <v>#NAME?</v>
      </c>
    </row>
    <row r="5247" spans="1:66" x14ac:dyDescent="0.35">
      <c r="A5247" s="48">
        <v>34480</v>
      </c>
      <c r="B5247" s="17">
        <v>1994</v>
      </c>
      <c r="C5247" s="17">
        <v>5</v>
      </c>
      <c r="D5247" s="17">
        <v>146</v>
      </c>
      <c r="E5247" s="17">
        <v>26</v>
      </c>
      <c r="F5247" s="17">
        <v>5</v>
      </c>
      <c r="G5247" s="50">
        <v>10.7</v>
      </c>
      <c r="H5247" s="32">
        <v>4.7194911027672628</v>
      </c>
      <c r="I5247" s="50">
        <v>12.5</v>
      </c>
      <c r="J5247" s="13">
        <v>0.4</v>
      </c>
      <c r="K5247" s="13">
        <f t="shared" si="1632"/>
        <v>0.4</v>
      </c>
      <c r="L5247" s="13">
        <f t="shared" si="1633"/>
        <v>0</v>
      </c>
      <c r="M5247" s="13" t="e">
        <f ca="1">CalcTable[[#This Row],[IWC]]-AE5246</f>
        <v>#NAME?</v>
      </c>
      <c r="N5247" s="13" t="e">
        <f ca="1">IF(CalcTable[[#This Row],[Day of Year]]&lt;123,FCAP,AE5246)</f>
        <v>#NAME?</v>
      </c>
      <c r="O5247" s="17" t="e">
        <f ca="1">IF(IRR_DRIP,5,COUNTIF('IDET Wind Values'!C5231:G5231,"&lt;="&amp;IRR_MAXWIND))</f>
        <v>#NAME?</v>
      </c>
      <c r="P5247" s="13" t="e">
        <f ca="1">CalcTable[[#This Row],[ET_o]]*KL</f>
        <v>#NAME?</v>
      </c>
      <c r="Q5247" s="13" t="e">
        <f ca="1">IF(WILTPT&lt;=0,1,MAX(0,MIN(1,(CalcTable[[#This Row],[IWC]]-WILTPT)/(MAD-WILTPT))))</f>
        <v>#NAME?</v>
      </c>
      <c r="R5247" s="13" t="e">
        <f ca="1">CalcTable[[#This Row],[ETMult]]*CalcTable[[#This Row],[ETb]]</f>
        <v>#NAME?</v>
      </c>
      <c r="S5247" s="13" t="b">
        <f>INDEX(IRR_LIST,CalcTable[[#This Row],[Day of Week]]+1)</f>
        <v>1</v>
      </c>
      <c r="T5247" s="13">
        <f t="shared" ca="1" si="1634"/>
        <v>0</v>
      </c>
      <c r="U5247" s="13" t="b">
        <f ca="1">IF(CalcTable[[#This Row],[IrrPrecip]]&gt;=IC_MM,FALSE,TRUE)</f>
        <v>1</v>
      </c>
      <c r="V5247" s="13" t="b">
        <f t="shared" si="1635"/>
        <v>1</v>
      </c>
      <c r="W5247" s="13" t="e">
        <f ca="1">IF(AND(IRR_DRIP=FALSE,CalcTable[[#This Row],[IrrHours]]&lt;=0),FALSE,TRUE)</f>
        <v>#NAME?</v>
      </c>
      <c r="X5247" s="13" t="e">
        <f ca="1">AND(CalcTable[[#This Row],[IrrDay]],CalcTable[[#This Row],[IrrRain]],CalcTable[[#This Row],[IrrWarm]],CalcTable[[#This Row],[IrrWindy]])</f>
        <v>#NAME?</v>
      </c>
      <c r="Y5247" s="13" t="e">
        <f t="shared" ca="1" si="1636"/>
        <v>#NAME?</v>
      </c>
      <c r="Z5247" s="13" t="e">
        <f ca="1">CalcTable[[#This Row],[IrrHours]]/5</f>
        <v>#NAME?</v>
      </c>
      <c r="AA5247" s="13" t="e">
        <f ca="1">IF(CalcTable[[#This Row],[IrrFlag]]=FALSE,0,MAX(0,CalcTable[[#This Row],[VolRednWind]]*(FCAP*IRR_TARGET-CalcTable[[#This Row],[IWC]])))</f>
        <v>#NAME?</v>
      </c>
      <c r="AB5247" s="13" t="e">
        <f ca="1">CalcTable[[#This Row],[IWC]]+CalcTable[[#This Row],[Eff Precip]]+CalcTable[[#This Row],[IrrAmt]]-CalcTable[[#This Row],[AET]]</f>
        <v>#NAME?</v>
      </c>
      <c r="AC5247" s="13" t="e">
        <f ca="1">IF(CalcTable[[#This Row],[PWC]]&gt;FCAP,MIN(24*PERC,MIN(SAT,CalcTable[[#This Row],[PWC]])-FCAP),0)</f>
        <v>#NAME?</v>
      </c>
      <c r="AD5247" s="13" t="e">
        <f ca="1">IF(CalcTable[[#This Row],[PWC]]&gt;SAT,CalcTable[[#This Row],[PWC]]-SAT,0)</f>
        <v>#NAME?</v>
      </c>
      <c r="AE5247" s="13" t="e">
        <f ca="1">CalcTable[[#This Row],[PWC]]-CalcTable[[#This Row],[PercAmt]]-CalcTable[[#This Row],[Runoff]]</f>
        <v>#NAME?</v>
      </c>
      <c r="AF5247" s="13" t="e">
        <f ca="1">CalcTable[[#This Row],[IrrAmt]]/1000*CUR_IRR_AREA*10000/IRR_EFF</f>
        <v>#NAME?</v>
      </c>
      <c r="AG5247" s="147"/>
      <c r="AH5247" s="13"/>
      <c r="AI5247" s="50">
        <v>4.845287048328121</v>
      </c>
      <c r="AJ5247" s="50">
        <v>6.6528212927850969</v>
      </c>
      <c r="AK5247" s="50">
        <v>0</v>
      </c>
      <c r="AL5247" s="50">
        <v>0</v>
      </c>
      <c r="AM5247" s="50"/>
      <c r="AN5247" s="50"/>
      <c r="AO5247" s="50"/>
      <c r="AP5247" s="50"/>
      <c r="AQ5247" s="50"/>
      <c r="AR5247" s="50"/>
      <c r="AS5247" s="50"/>
      <c r="AT5247" s="50"/>
      <c r="AU5247" s="50"/>
      <c r="AV5247" s="50"/>
      <c r="AW5247" s="50"/>
      <c r="AX5247" s="50">
        <f t="shared" si="1647"/>
        <v>11.498108341113218</v>
      </c>
      <c r="AY5247" s="50"/>
      <c r="AZ5247" s="50">
        <f t="shared" si="1637"/>
        <v>266.21363463050864</v>
      </c>
      <c r="BA5247" s="50">
        <f t="shared" si="1638"/>
        <v>431.32947677902808</v>
      </c>
      <c r="BB5247" s="50">
        <f t="shared" si="1639"/>
        <v>446.38909338033881</v>
      </c>
      <c r="BC5247" s="17">
        <f t="shared" si="1640"/>
        <v>19945</v>
      </c>
      <c r="BD5247" s="50">
        <f t="shared" si="1641"/>
        <v>11.498108341113218</v>
      </c>
      <c r="BE5247" s="50">
        <f t="shared" si="1642"/>
        <v>266.21363463050864</v>
      </c>
      <c r="BF5247" s="50">
        <f t="shared" si="1648"/>
        <v>435.44075907681901</v>
      </c>
      <c r="BG5247" s="50"/>
      <c r="BH5247" s="17">
        <f t="shared" si="1643"/>
        <v>0</v>
      </c>
      <c r="BI5247" s="17">
        <f t="shared" si="1651"/>
        <v>5247</v>
      </c>
      <c r="BJ5247" s="17">
        <f t="shared" si="1649"/>
        <v>5247</v>
      </c>
      <c r="BK5247" s="150">
        <f t="shared" si="1650"/>
        <v>34480</v>
      </c>
      <c r="BL5247" s="50" t="e">
        <f t="shared" ca="1" si="1644"/>
        <v>#NAME?</v>
      </c>
      <c r="BM5247" s="50" t="e">
        <f t="shared" ca="1" si="1645"/>
        <v>#NAME?</v>
      </c>
      <c r="BN5247" s="50" t="e">
        <f t="shared" ca="1" si="1646"/>
        <v>#NAME?</v>
      </c>
    </row>
    <row r="5248" spans="1:66" x14ac:dyDescent="0.35">
      <c r="A5248" s="48">
        <v>34481</v>
      </c>
      <c r="B5248" s="17">
        <v>1994</v>
      </c>
      <c r="C5248" s="17">
        <v>5</v>
      </c>
      <c r="D5248" s="17">
        <v>147</v>
      </c>
      <c r="E5248" s="17">
        <v>27</v>
      </c>
      <c r="F5248" s="17">
        <v>6</v>
      </c>
      <c r="G5248" s="50">
        <v>5.9</v>
      </c>
      <c r="H5248" s="32">
        <v>4.0354728518842826</v>
      </c>
      <c r="I5248" s="50">
        <v>14.5</v>
      </c>
      <c r="J5248" s="13">
        <v>6.2</v>
      </c>
      <c r="K5248" s="13">
        <f t="shared" si="1632"/>
        <v>6.2</v>
      </c>
      <c r="L5248" s="13">
        <f t="shared" si="1633"/>
        <v>0.90000000000000013</v>
      </c>
      <c r="M5248" s="13" t="e">
        <f ca="1">CalcTable[[#This Row],[IWC]]-AE5247</f>
        <v>#NAME?</v>
      </c>
      <c r="N5248" s="13" t="e">
        <f ca="1">IF(CalcTable[[#This Row],[Day of Year]]&lt;123,FCAP,AE5247)</f>
        <v>#NAME?</v>
      </c>
      <c r="O5248" s="17" t="e">
        <f ca="1">IF(IRR_DRIP,5,COUNTIF('IDET Wind Values'!C5232:G5232,"&lt;="&amp;IRR_MAXWIND))</f>
        <v>#NAME?</v>
      </c>
      <c r="P5248" s="13" t="e">
        <f ca="1">CalcTable[[#This Row],[ET_o]]*KL</f>
        <v>#NAME?</v>
      </c>
      <c r="Q5248" s="13" t="e">
        <f ca="1">IF(WILTPT&lt;=0,1,MAX(0,MIN(1,(CalcTable[[#This Row],[IWC]]-WILTPT)/(MAD-WILTPT))))</f>
        <v>#NAME?</v>
      </c>
      <c r="R5248" s="13" t="e">
        <f ca="1">CalcTable[[#This Row],[ETMult]]*CalcTable[[#This Row],[ETb]]</f>
        <v>#NAME?</v>
      </c>
      <c r="S5248" s="13" t="b">
        <f>INDEX(IRR_LIST,CalcTable[[#This Row],[Day of Week]]+1)</f>
        <v>0</v>
      </c>
      <c r="T5248" s="13">
        <f t="shared" ca="1" si="1634"/>
        <v>0.4</v>
      </c>
      <c r="U5248" s="13" t="b">
        <f ca="1">IF(CalcTable[[#This Row],[IrrPrecip]]&gt;=IC_MM,FALSE,TRUE)</f>
        <v>1</v>
      </c>
      <c r="V5248" s="13" t="b">
        <f t="shared" si="1635"/>
        <v>1</v>
      </c>
      <c r="W5248" s="13" t="e">
        <f ca="1">IF(AND(IRR_DRIP=FALSE,CalcTable[[#This Row],[IrrHours]]&lt;=0),FALSE,TRUE)</f>
        <v>#NAME?</v>
      </c>
      <c r="X5248" s="13" t="e">
        <f ca="1">AND(CalcTable[[#This Row],[IrrDay]],CalcTable[[#This Row],[IrrRain]],CalcTable[[#This Row],[IrrWarm]],CalcTable[[#This Row],[IrrWindy]])</f>
        <v>#NAME?</v>
      </c>
      <c r="Y5248" s="13" t="e">
        <f t="shared" ca="1" si="1636"/>
        <v>#NAME?</v>
      </c>
      <c r="Z5248" s="13" t="e">
        <f ca="1">CalcTable[[#This Row],[IrrHours]]/5</f>
        <v>#NAME?</v>
      </c>
      <c r="AA5248" s="13" t="e">
        <f ca="1">IF(CalcTable[[#This Row],[IrrFlag]]=FALSE,0,MAX(0,CalcTable[[#This Row],[VolRednWind]]*(FCAP*IRR_TARGET-CalcTable[[#This Row],[IWC]])))</f>
        <v>#NAME?</v>
      </c>
      <c r="AB5248" s="13" t="e">
        <f ca="1">CalcTable[[#This Row],[IWC]]+CalcTable[[#This Row],[Eff Precip]]+CalcTable[[#This Row],[IrrAmt]]-CalcTable[[#This Row],[AET]]</f>
        <v>#NAME?</v>
      </c>
      <c r="AC5248" s="13" t="e">
        <f ca="1">IF(CalcTable[[#This Row],[PWC]]&gt;FCAP,MIN(24*PERC,MIN(SAT,CalcTable[[#This Row],[PWC]])-FCAP),0)</f>
        <v>#NAME?</v>
      </c>
      <c r="AD5248" s="13" t="e">
        <f ca="1">IF(CalcTable[[#This Row],[PWC]]&gt;SAT,CalcTable[[#This Row],[PWC]]-SAT,0)</f>
        <v>#NAME?</v>
      </c>
      <c r="AE5248" s="13" t="e">
        <f ca="1">CalcTable[[#This Row],[PWC]]-CalcTable[[#This Row],[PercAmt]]-CalcTable[[#This Row],[Runoff]]</f>
        <v>#NAME?</v>
      </c>
      <c r="AF5248" s="13" t="e">
        <f ca="1">CalcTable[[#This Row],[IrrAmt]]/1000*CUR_IRR_AREA*10000/IRR_EFF</f>
        <v>#NAME?</v>
      </c>
      <c r="AG5248" s="147"/>
      <c r="AH5248" s="13"/>
      <c r="AI5248" s="50">
        <v>0</v>
      </c>
      <c r="AJ5248" s="50">
        <v>0</v>
      </c>
      <c r="AK5248" s="50">
        <v>0</v>
      </c>
      <c r="AL5248" s="50">
        <v>5.9523194185024764</v>
      </c>
      <c r="AM5248" s="50"/>
      <c r="AN5248" s="50"/>
      <c r="AO5248" s="50"/>
      <c r="AP5248" s="50"/>
      <c r="AQ5248" s="50"/>
      <c r="AR5248" s="50"/>
      <c r="AS5248" s="50"/>
      <c r="AT5248" s="50"/>
      <c r="AU5248" s="50"/>
      <c r="AV5248" s="50"/>
      <c r="AW5248" s="50"/>
      <c r="AX5248" s="50">
        <f t="shared" si="1647"/>
        <v>5.9523194185024764</v>
      </c>
      <c r="AY5248" s="50"/>
      <c r="AZ5248" s="50">
        <f t="shared" si="1637"/>
        <v>174.60136960940599</v>
      </c>
      <c r="BA5248" s="50">
        <f t="shared" si="1638"/>
        <v>268.83068019226005</v>
      </c>
      <c r="BB5248" s="50">
        <f t="shared" si="1639"/>
        <v>277.14503112604126</v>
      </c>
      <c r="BC5248" s="17">
        <f t="shared" si="1640"/>
        <v>19945</v>
      </c>
      <c r="BD5248" s="50">
        <f t="shared" si="1641"/>
        <v>5.9523194185024764</v>
      </c>
      <c r="BE5248" s="50">
        <f t="shared" si="1642"/>
        <v>174.60136960940599</v>
      </c>
      <c r="BF5248" s="50">
        <f t="shared" si="1648"/>
        <v>285.59225760204151</v>
      </c>
      <c r="BG5248" s="50"/>
      <c r="BH5248" s="17">
        <f t="shared" si="1643"/>
        <v>0</v>
      </c>
      <c r="BI5248" s="17">
        <f t="shared" si="1651"/>
        <v>5248</v>
      </c>
      <c r="BJ5248" s="17">
        <f t="shared" si="1649"/>
        <v>5248</v>
      </c>
      <c r="BK5248" s="150">
        <f t="shared" si="1650"/>
        <v>34481</v>
      </c>
      <c r="BL5248" s="50" t="e">
        <f t="shared" ca="1" si="1644"/>
        <v>#NAME?</v>
      </c>
      <c r="BM5248" s="50" t="e">
        <f t="shared" ca="1" si="1645"/>
        <v>#NAME?</v>
      </c>
      <c r="BN5248" s="50" t="e">
        <f t="shared" ca="1" si="1646"/>
        <v>#NAME?</v>
      </c>
    </row>
    <row r="5249" spans="1:66" x14ac:dyDescent="0.35">
      <c r="A5249" s="48">
        <v>34482</v>
      </c>
      <c r="B5249" s="17">
        <v>1994</v>
      </c>
      <c r="C5249" s="17">
        <v>5</v>
      </c>
      <c r="D5249" s="17">
        <v>148</v>
      </c>
      <c r="E5249" s="17">
        <v>28</v>
      </c>
      <c r="F5249" s="17">
        <v>7</v>
      </c>
      <c r="G5249" s="50">
        <v>5.6</v>
      </c>
      <c r="H5249" s="32">
        <v>4.5083393663831002</v>
      </c>
      <c r="I5249" s="50">
        <v>8.3333333333333339</v>
      </c>
      <c r="J5249" s="13">
        <v>0</v>
      </c>
      <c r="K5249" s="13">
        <f t="shared" si="1632"/>
        <v>0</v>
      </c>
      <c r="L5249" s="13">
        <f t="shared" si="1633"/>
        <v>0</v>
      </c>
      <c r="M5249" s="13" t="e">
        <f ca="1">CalcTable[[#This Row],[IWC]]-AE5248</f>
        <v>#NAME?</v>
      </c>
      <c r="N5249" s="13" t="e">
        <f ca="1">IF(CalcTable[[#This Row],[Day of Year]]&lt;123,FCAP,AE5248)</f>
        <v>#NAME?</v>
      </c>
      <c r="O5249" s="17" t="e">
        <f ca="1">IF(IRR_DRIP,5,COUNTIF('IDET Wind Values'!C5233:G5233,"&lt;="&amp;IRR_MAXWIND))</f>
        <v>#NAME?</v>
      </c>
      <c r="P5249" s="13" t="e">
        <f ca="1">CalcTable[[#This Row],[ET_o]]*KL</f>
        <v>#NAME?</v>
      </c>
      <c r="Q5249" s="13" t="e">
        <f ca="1">IF(WILTPT&lt;=0,1,MAX(0,MIN(1,(CalcTable[[#This Row],[IWC]]-WILTPT)/(MAD-WILTPT))))</f>
        <v>#NAME?</v>
      </c>
      <c r="R5249" s="13" t="e">
        <f ca="1">CalcTable[[#This Row],[ETMult]]*CalcTable[[#This Row],[ETb]]</f>
        <v>#NAME?</v>
      </c>
      <c r="S5249" s="13" t="b">
        <f>INDEX(IRR_LIST,CalcTable[[#This Row],[Day of Week]]+1)</f>
        <v>0</v>
      </c>
      <c r="T5249" s="13">
        <f t="shared" ca="1" si="1634"/>
        <v>6.6000000000000005</v>
      </c>
      <c r="U5249" s="13" t="b">
        <f ca="1">IF(CalcTable[[#This Row],[IrrPrecip]]&gt;=IC_MM,FALSE,TRUE)</f>
        <v>1</v>
      </c>
      <c r="V5249" s="13" t="b">
        <f t="shared" si="1635"/>
        <v>1</v>
      </c>
      <c r="W5249" s="13" t="e">
        <f ca="1">IF(AND(IRR_DRIP=FALSE,CalcTable[[#This Row],[IrrHours]]&lt;=0),FALSE,TRUE)</f>
        <v>#NAME?</v>
      </c>
      <c r="X5249" s="13" t="e">
        <f ca="1">AND(CalcTable[[#This Row],[IrrDay]],CalcTable[[#This Row],[IrrRain]],CalcTable[[#This Row],[IrrWarm]],CalcTable[[#This Row],[IrrWindy]])</f>
        <v>#NAME?</v>
      </c>
      <c r="Y5249" s="13" t="e">
        <f t="shared" ca="1" si="1636"/>
        <v>#NAME?</v>
      </c>
      <c r="Z5249" s="13" t="e">
        <f ca="1">CalcTable[[#This Row],[IrrHours]]/5</f>
        <v>#NAME?</v>
      </c>
      <c r="AA5249" s="13" t="e">
        <f ca="1">IF(CalcTable[[#This Row],[IrrFlag]]=FALSE,0,MAX(0,CalcTable[[#This Row],[VolRednWind]]*(FCAP*IRR_TARGET-CalcTable[[#This Row],[IWC]])))</f>
        <v>#NAME?</v>
      </c>
      <c r="AB5249" s="13" t="e">
        <f ca="1">CalcTable[[#This Row],[IWC]]+CalcTable[[#This Row],[Eff Precip]]+CalcTable[[#This Row],[IrrAmt]]-CalcTable[[#This Row],[AET]]</f>
        <v>#NAME?</v>
      </c>
      <c r="AC5249" s="13" t="e">
        <f ca="1">IF(CalcTable[[#This Row],[PWC]]&gt;FCAP,MIN(24*PERC,MIN(SAT,CalcTable[[#This Row],[PWC]])-FCAP),0)</f>
        <v>#NAME?</v>
      </c>
      <c r="AD5249" s="13" t="e">
        <f ca="1">IF(CalcTable[[#This Row],[PWC]]&gt;SAT,CalcTable[[#This Row],[PWC]]-SAT,0)</f>
        <v>#NAME?</v>
      </c>
      <c r="AE5249" s="13" t="e">
        <f ca="1">CalcTable[[#This Row],[PWC]]-CalcTable[[#This Row],[PercAmt]]-CalcTable[[#This Row],[Runoff]]</f>
        <v>#NAME?</v>
      </c>
      <c r="AF5249" s="13" t="e">
        <f ca="1">CalcTable[[#This Row],[IrrAmt]]/1000*CUR_IRR_AREA*10000/IRR_EFF</f>
        <v>#NAME?</v>
      </c>
      <c r="AG5249" s="147"/>
      <c r="AH5249" s="13"/>
      <c r="AI5249" s="50">
        <v>0</v>
      </c>
      <c r="AJ5249" s="50">
        <v>0</v>
      </c>
      <c r="AK5249" s="50">
        <v>2.0783886980760045</v>
      </c>
      <c r="AL5249" s="50">
        <v>0</v>
      </c>
      <c r="AM5249" s="50"/>
      <c r="AN5249" s="50"/>
      <c r="AO5249" s="50"/>
      <c r="AP5249" s="50"/>
      <c r="AQ5249" s="50"/>
      <c r="AR5249" s="50"/>
      <c r="AS5249" s="50"/>
      <c r="AT5249" s="50"/>
      <c r="AU5249" s="50"/>
      <c r="AV5249" s="50"/>
      <c r="AW5249" s="50"/>
      <c r="AX5249" s="50">
        <f t="shared" si="1647"/>
        <v>2.0783886980760045</v>
      </c>
      <c r="AY5249" s="50"/>
      <c r="AZ5249" s="50">
        <f t="shared" si="1637"/>
        <v>30.483034238448067</v>
      </c>
      <c r="BA5249" s="50">
        <f t="shared" si="1638"/>
        <v>46.934195573483528</v>
      </c>
      <c r="BB5249" s="50">
        <f t="shared" si="1639"/>
        <v>48.38576863245725</v>
      </c>
      <c r="BC5249" s="17">
        <f t="shared" si="1640"/>
        <v>19945</v>
      </c>
      <c r="BD5249" s="50">
        <f t="shared" si="1641"/>
        <v>2.0783886980760045</v>
      </c>
      <c r="BE5249" s="50">
        <f t="shared" si="1642"/>
        <v>30.483034238448067</v>
      </c>
      <c r="BF5249" s="50">
        <f t="shared" si="1648"/>
        <v>49.860539961364218</v>
      </c>
      <c r="BG5249" s="50"/>
      <c r="BH5249" s="17">
        <f t="shared" si="1643"/>
        <v>0</v>
      </c>
      <c r="BI5249" s="17">
        <f t="shared" si="1651"/>
        <v>5249</v>
      </c>
      <c r="BJ5249" s="17">
        <f t="shared" si="1649"/>
        <v>5249</v>
      </c>
      <c r="BK5249" s="150">
        <f t="shared" si="1650"/>
        <v>34482</v>
      </c>
      <c r="BL5249" s="50" t="e">
        <f t="shared" ca="1" si="1644"/>
        <v>#NAME?</v>
      </c>
      <c r="BM5249" s="50" t="e">
        <f t="shared" ca="1" si="1645"/>
        <v>#NAME?</v>
      </c>
      <c r="BN5249" s="50" t="e">
        <f t="shared" ca="1" si="1646"/>
        <v>#NAME?</v>
      </c>
    </row>
    <row r="5250" spans="1:66" x14ac:dyDescent="0.35">
      <c r="A5250" s="48">
        <v>34483</v>
      </c>
      <c r="B5250" s="17">
        <v>1994</v>
      </c>
      <c r="C5250" s="17">
        <v>5</v>
      </c>
      <c r="D5250" s="17">
        <v>149</v>
      </c>
      <c r="E5250" s="17">
        <v>29</v>
      </c>
      <c r="F5250" s="17">
        <v>1</v>
      </c>
      <c r="G5250" s="50">
        <v>8.1</v>
      </c>
      <c r="H5250" s="32">
        <v>4.8280654167457797</v>
      </c>
      <c r="I5250" s="50">
        <v>16.833333333333332</v>
      </c>
      <c r="J5250" s="13">
        <v>0</v>
      </c>
      <c r="K5250" s="13">
        <f t="shared" si="1632"/>
        <v>0</v>
      </c>
      <c r="L5250" s="13">
        <f t="shared" si="1633"/>
        <v>0</v>
      </c>
      <c r="M5250" s="13" t="e">
        <f ca="1">CalcTable[[#This Row],[IWC]]-AE5249</f>
        <v>#NAME?</v>
      </c>
      <c r="N5250" s="13" t="e">
        <f ca="1">IF(CalcTable[[#This Row],[Day of Year]]&lt;123,FCAP,AE5249)</f>
        <v>#NAME?</v>
      </c>
      <c r="O5250" s="17" t="e">
        <f ca="1">IF(IRR_DRIP,5,COUNTIF('IDET Wind Values'!C5234:G5234,"&lt;="&amp;IRR_MAXWIND))</f>
        <v>#NAME?</v>
      </c>
      <c r="P5250" s="13" t="e">
        <f ca="1">CalcTable[[#This Row],[ET_o]]*KL</f>
        <v>#NAME?</v>
      </c>
      <c r="Q5250" s="13" t="e">
        <f ca="1">IF(WILTPT&lt;=0,1,MAX(0,MIN(1,(CalcTable[[#This Row],[IWC]]-WILTPT)/(MAD-WILTPT))))</f>
        <v>#NAME?</v>
      </c>
      <c r="R5250" s="13" t="e">
        <f ca="1">CalcTable[[#This Row],[ETMult]]*CalcTable[[#This Row],[ETb]]</f>
        <v>#NAME?</v>
      </c>
      <c r="S5250" s="13" t="b">
        <f>INDEX(IRR_LIST,CalcTable[[#This Row],[Day of Week]]+1)</f>
        <v>1</v>
      </c>
      <c r="T5250" s="13">
        <f t="shared" ca="1" si="1634"/>
        <v>6.2</v>
      </c>
      <c r="U5250" s="13" t="b">
        <f ca="1">IF(CalcTable[[#This Row],[IrrPrecip]]&gt;=IC_MM,FALSE,TRUE)</f>
        <v>1</v>
      </c>
      <c r="V5250" s="13" t="b">
        <f t="shared" si="1635"/>
        <v>1</v>
      </c>
      <c r="W5250" s="13" t="e">
        <f ca="1">IF(AND(IRR_DRIP=FALSE,CalcTable[[#This Row],[IrrHours]]&lt;=0),FALSE,TRUE)</f>
        <v>#NAME?</v>
      </c>
      <c r="X5250" s="13" t="e">
        <f ca="1">AND(CalcTable[[#This Row],[IrrDay]],CalcTable[[#This Row],[IrrRain]],CalcTable[[#This Row],[IrrWarm]],CalcTable[[#This Row],[IrrWindy]])</f>
        <v>#NAME?</v>
      </c>
      <c r="Y5250" s="13" t="e">
        <f t="shared" ca="1" si="1636"/>
        <v>#NAME?</v>
      </c>
      <c r="Z5250" s="13" t="e">
        <f ca="1">CalcTable[[#This Row],[IrrHours]]/5</f>
        <v>#NAME?</v>
      </c>
      <c r="AA5250" s="13" t="e">
        <f ca="1">IF(CalcTable[[#This Row],[IrrFlag]]=FALSE,0,MAX(0,CalcTable[[#This Row],[VolRednWind]]*(FCAP*IRR_TARGET-CalcTable[[#This Row],[IWC]])))</f>
        <v>#NAME?</v>
      </c>
      <c r="AB5250" s="13" t="e">
        <f ca="1">CalcTable[[#This Row],[IWC]]+CalcTable[[#This Row],[Eff Precip]]+CalcTable[[#This Row],[IrrAmt]]-CalcTable[[#This Row],[AET]]</f>
        <v>#NAME?</v>
      </c>
      <c r="AC5250" s="13" t="e">
        <f ca="1">IF(CalcTable[[#This Row],[PWC]]&gt;FCAP,MIN(24*PERC,MIN(SAT,CalcTable[[#This Row],[PWC]])-FCAP),0)</f>
        <v>#NAME?</v>
      </c>
      <c r="AD5250" s="13" t="e">
        <f ca="1">IF(CalcTable[[#This Row],[PWC]]&gt;SAT,CalcTable[[#This Row],[PWC]]-SAT,0)</f>
        <v>#NAME?</v>
      </c>
      <c r="AE5250" s="13" t="e">
        <f ca="1">CalcTable[[#This Row],[PWC]]-CalcTable[[#This Row],[PercAmt]]-CalcTable[[#This Row],[Runoff]]</f>
        <v>#NAME?</v>
      </c>
      <c r="AF5250" s="13" t="e">
        <f ca="1">CalcTable[[#This Row],[IrrAmt]]/1000*CUR_IRR_AREA*10000/IRR_EFF</f>
        <v>#NAME?</v>
      </c>
      <c r="AG5250" s="147"/>
      <c r="AH5250" s="13"/>
      <c r="AI5250" s="50">
        <v>4.6458014761105337</v>
      </c>
      <c r="AJ5250" s="50">
        <v>5.1278106079657277</v>
      </c>
      <c r="AK5250" s="50">
        <v>0</v>
      </c>
      <c r="AL5250" s="50">
        <v>0</v>
      </c>
      <c r="AM5250" s="50"/>
      <c r="AN5250" s="50"/>
      <c r="AO5250" s="50"/>
      <c r="AP5250" s="50"/>
      <c r="AQ5250" s="50"/>
      <c r="AR5250" s="50"/>
      <c r="AS5250" s="50"/>
      <c r="AT5250" s="50"/>
      <c r="AU5250" s="50"/>
      <c r="AV5250" s="50"/>
      <c r="AW5250" s="50"/>
      <c r="AX5250" s="50">
        <f t="shared" si="1647"/>
        <v>9.7736120840762624</v>
      </c>
      <c r="AY5250" s="50"/>
      <c r="AZ5250" s="50">
        <f t="shared" si="1637"/>
        <v>218.55419948328253</v>
      </c>
      <c r="BA5250" s="50">
        <f t="shared" si="1638"/>
        <v>353.03329127405226</v>
      </c>
      <c r="BB5250" s="50">
        <f t="shared" si="1639"/>
        <v>365.27721259051702</v>
      </c>
      <c r="BC5250" s="17">
        <f t="shared" si="1640"/>
        <v>19945</v>
      </c>
      <c r="BD5250" s="50">
        <f t="shared" si="1641"/>
        <v>9.7736120840762624</v>
      </c>
      <c r="BE5250" s="50">
        <f t="shared" si="1642"/>
        <v>218.55419948328253</v>
      </c>
      <c r="BF5250" s="50">
        <f t="shared" si="1648"/>
        <v>357.48509521127545</v>
      </c>
      <c r="BG5250" s="50"/>
      <c r="BH5250" s="17">
        <f t="shared" si="1643"/>
        <v>0</v>
      </c>
      <c r="BI5250" s="17">
        <f t="shared" si="1651"/>
        <v>5250</v>
      </c>
      <c r="BJ5250" s="17">
        <f t="shared" si="1649"/>
        <v>5250</v>
      </c>
      <c r="BK5250" s="150">
        <f t="shared" si="1650"/>
        <v>34483</v>
      </c>
      <c r="BL5250" s="50" t="e">
        <f t="shared" ca="1" si="1644"/>
        <v>#NAME?</v>
      </c>
      <c r="BM5250" s="50" t="e">
        <f t="shared" ca="1" si="1645"/>
        <v>#NAME?</v>
      </c>
      <c r="BN5250" s="50" t="e">
        <f t="shared" ca="1" si="1646"/>
        <v>#NAME?</v>
      </c>
    </row>
    <row r="5251" spans="1:66" x14ac:dyDescent="0.35">
      <c r="A5251" s="48">
        <v>34484</v>
      </c>
      <c r="B5251" s="17">
        <v>1994</v>
      </c>
      <c r="C5251" s="17">
        <v>5</v>
      </c>
      <c r="D5251" s="17">
        <v>150</v>
      </c>
      <c r="E5251" s="17">
        <v>30</v>
      </c>
      <c r="F5251" s="17">
        <v>2</v>
      </c>
      <c r="G5251" s="50">
        <v>3.3</v>
      </c>
      <c r="H5251" s="32">
        <v>4.9698784168496104</v>
      </c>
      <c r="I5251" s="50">
        <v>13.5</v>
      </c>
      <c r="J5251" s="13">
        <v>0</v>
      </c>
      <c r="K5251" s="13">
        <f t="shared" si="1632"/>
        <v>0</v>
      </c>
      <c r="L5251" s="13">
        <f t="shared" si="1633"/>
        <v>0</v>
      </c>
      <c r="M5251" s="13" t="e">
        <f ca="1">CalcTable[[#This Row],[IWC]]-AE5250</f>
        <v>#NAME?</v>
      </c>
      <c r="N5251" s="13" t="e">
        <f ca="1">IF(CalcTable[[#This Row],[Day of Year]]&lt;123,FCAP,AE5250)</f>
        <v>#NAME?</v>
      </c>
      <c r="O5251" s="17" t="e">
        <f ca="1">IF(IRR_DRIP,5,COUNTIF('IDET Wind Values'!C5235:G5235,"&lt;="&amp;IRR_MAXWIND))</f>
        <v>#NAME?</v>
      </c>
      <c r="P5251" s="13" t="e">
        <f ca="1">CalcTable[[#This Row],[ET_o]]*KL</f>
        <v>#NAME?</v>
      </c>
      <c r="Q5251" s="13" t="e">
        <f ca="1">IF(WILTPT&lt;=0,1,MAX(0,MIN(1,(CalcTable[[#This Row],[IWC]]-WILTPT)/(MAD-WILTPT))))</f>
        <v>#NAME?</v>
      </c>
      <c r="R5251" s="13" t="e">
        <f ca="1">CalcTable[[#This Row],[ETMult]]*CalcTable[[#This Row],[ETb]]</f>
        <v>#NAME?</v>
      </c>
      <c r="S5251" s="13" t="b">
        <f>INDEX(IRR_LIST,CalcTable[[#This Row],[Day of Week]]+1)</f>
        <v>0</v>
      </c>
      <c r="T5251" s="13">
        <f t="shared" ca="1" si="1634"/>
        <v>0</v>
      </c>
      <c r="U5251" s="13" t="b">
        <f ca="1">IF(CalcTable[[#This Row],[IrrPrecip]]&gt;=IC_MM,FALSE,TRUE)</f>
        <v>1</v>
      </c>
      <c r="V5251" s="13" t="b">
        <f t="shared" si="1635"/>
        <v>0</v>
      </c>
      <c r="W5251" s="13" t="e">
        <f ca="1">IF(AND(IRR_DRIP=FALSE,CalcTable[[#This Row],[IrrHours]]&lt;=0),FALSE,TRUE)</f>
        <v>#NAME?</v>
      </c>
      <c r="X5251" s="13" t="e">
        <f ca="1">AND(CalcTable[[#This Row],[IrrDay]],CalcTable[[#This Row],[IrrRain]],CalcTable[[#This Row],[IrrWarm]],CalcTable[[#This Row],[IrrWindy]])</f>
        <v>#NAME?</v>
      </c>
      <c r="Y5251" s="13" t="e">
        <f t="shared" ca="1" si="1636"/>
        <v>#NAME?</v>
      </c>
      <c r="Z5251" s="13" t="e">
        <f ca="1">CalcTable[[#This Row],[IrrHours]]/5</f>
        <v>#NAME?</v>
      </c>
      <c r="AA5251" s="13" t="e">
        <f ca="1">IF(CalcTable[[#This Row],[IrrFlag]]=FALSE,0,MAX(0,CalcTable[[#This Row],[VolRednWind]]*(FCAP*IRR_TARGET-CalcTable[[#This Row],[IWC]])))</f>
        <v>#NAME?</v>
      </c>
      <c r="AB5251" s="13" t="e">
        <f ca="1">CalcTable[[#This Row],[IWC]]+CalcTable[[#This Row],[Eff Precip]]+CalcTable[[#This Row],[IrrAmt]]-CalcTable[[#This Row],[AET]]</f>
        <v>#NAME?</v>
      </c>
      <c r="AC5251" s="13" t="e">
        <f ca="1">IF(CalcTable[[#This Row],[PWC]]&gt;FCAP,MIN(24*PERC,MIN(SAT,CalcTable[[#This Row],[PWC]])-FCAP),0)</f>
        <v>#NAME?</v>
      </c>
      <c r="AD5251" s="13" t="e">
        <f ca="1">IF(CalcTable[[#This Row],[PWC]]&gt;SAT,CalcTable[[#This Row],[PWC]]-SAT,0)</f>
        <v>#NAME?</v>
      </c>
      <c r="AE5251" s="13" t="e">
        <f ca="1">CalcTable[[#This Row],[PWC]]-CalcTable[[#This Row],[PercAmt]]-CalcTable[[#This Row],[Runoff]]</f>
        <v>#NAME?</v>
      </c>
      <c r="AF5251" s="13" t="e">
        <f ca="1">CalcTable[[#This Row],[IrrAmt]]/1000*CUR_IRR_AREA*10000/IRR_EFF</f>
        <v>#NAME?</v>
      </c>
      <c r="AG5251" s="147"/>
      <c r="AH5251" s="13"/>
      <c r="AI5251" s="50">
        <v>0</v>
      </c>
      <c r="AJ5251" s="50">
        <v>0</v>
      </c>
      <c r="AK5251" s="50">
        <v>0</v>
      </c>
      <c r="AL5251" s="50">
        <v>0</v>
      </c>
      <c r="AM5251" s="50"/>
      <c r="AN5251" s="50"/>
      <c r="AO5251" s="50"/>
      <c r="AP5251" s="50"/>
      <c r="AQ5251" s="50"/>
      <c r="AR5251" s="50"/>
      <c r="AS5251" s="50"/>
      <c r="AT5251" s="50"/>
      <c r="AU5251" s="50"/>
      <c r="AV5251" s="50"/>
      <c r="AW5251" s="50"/>
      <c r="AX5251" s="50">
        <f t="shared" si="1647"/>
        <v>0</v>
      </c>
      <c r="AY5251" s="50"/>
      <c r="AZ5251" s="50">
        <f t="shared" si="1637"/>
        <v>0</v>
      </c>
      <c r="BA5251" s="50">
        <f t="shared" si="1638"/>
        <v>0</v>
      </c>
      <c r="BB5251" s="50">
        <f t="shared" si="1639"/>
        <v>0</v>
      </c>
      <c r="BC5251" s="17">
        <f t="shared" si="1640"/>
        <v>19945</v>
      </c>
      <c r="BD5251" s="50">
        <f t="shared" si="1641"/>
        <v>0</v>
      </c>
      <c r="BE5251" s="50">
        <f t="shared" si="1642"/>
        <v>0</v>
      </c>
      <c r="BF5251" s="50">
        <f t="shared" si="1648"/>
        <v>0</v>
      </c>
      <c r="BG5251" s="50"/>
      <c r="BH5251" s="17">
        <f t="shared" si="1643"/>
        <v>0</v>
      </c>
      <c r="BI5251" s="17">
        <f t="shared" si="1651"/>
        <v>5251</v>
      </c>
      <c r="BJ5251" s="17">
        <f t="shared" si="1649"/>
        <v>5251</v>
      </c>
      <c r="BK5251" s="150">
        <f t="shared" si="1650"/>
        <v>34484</v>
      </c>
      <c r="BL5251" s="50" t="e">
        <f t="shared" ca="1" si="1644"/>
        <v>#NAME?</v>
      </c>
      <c r="BM5251" s="50" t="e">
        <f t="shared" ca="1" si="1645"/>
        <v>#NAME?</v>
      </c>
      <c r="BN5251" s="50" t="e">
        <f t="shared" ca="1" si="1646"/>
        <v>#NAME?</v>
      </c>
    </row>
    <row r="5252" spans="1:66" x14ac:dyDescent="0.35">
      <c r="A5252" s="48">
        <v>34485</v>
      </c>
      <c r="B5252" s="17">
        <v>1994</v>
      </c>
      <c r="C5252" s="17">
        <v>5</v>
      </c>
      <c r="D5252" s="17">
        <v>151</v>
      </c>
      <c r="E5252" s="17">
        <v>31</v>
      </c>
      <c r="F5252" s="17">
        <v>3</v>
      </c>
      <c r="G5252" s="50">
        <v>0.9</v>
      </c>
      <c r="H5252" s="32">
        <v>5.3210823319006222</v>
      </c>
      <c r="I5252" s="50">
        <v>4.666666666666667</v>
      </c>
      <c r="J5252" s="13">
        <v>0</v>
      </c>
      <c r="K5252" s="13">
        <f t="shared" si="1632"/>
        <v>0</v>
      </c>
      <c r="L5252" s="13">
        <f t="shared" si="1633"/>
        <v>0</v>
      </c>
      <c r="M5252" s="13" t="e">
        <f ca="1">CalcTable[[#This Row],[IWC]]-AE5251</f>
        <v>#NAME?</v>
      </c>
      <c r="N5252" s="13" t="e">
        <f ca="1">IF(CalcTable[[#This Row],[Day of Year]]&lt;123,FCAP,AE5251)</f>
        <v>#NAME?</v>
      </c>
      <c r="O5252" s="17" t="e">
        <f ca="1">IF(IRR_DRIP,5,COUNTIF('IDET Wind Values'!C5236:G5236,"&lt;="&amp;IRR_MAXWIND))</f>
        <v>#NAME?</v>
      </c>
      <c r="P5252" s="13" t="e">
        <f ca="1">CalcTable[[#This Row],[ET_o]]*KL</f>
        <v>#NAME?</v>
      </c>
      <c r="Q5252" s="13" t="e">
        <f ca="1">IF(WILTPT&lt;=0,1,MAX(0,MIN(1,(CalcTable[[#This Row],[IWC]]-WILTPT)/(MAD-WILTPT))))</f>
        <v>#NAME?</v>
      </c>
      <c r="R5252" s="13" t="e">
        <f ca="1">CalcTable[[#This Row],[ETMult]]*CalcTable[[#This Row],[ETb]]</f>
        <v>#NAME?</v>
      </c>
      <c r="S5252" s="13" t="b">
        <f>INDEX(IRR_LIST,CalcTable[[#This Row],[Day of Week]]+1)</f>
        <v>1</v>
      </c>
      <c r="T5252" s="13">
        <f t="shared" ca="1" si="1634"/>
        <v>0</v>
      </c>
      <c r="U5252" s="13" t="b">
        <f ca="1">IF(CalcTable[[#This Row],[IrrPrecip]]&gt;=IC_MM,FALSE,TRUE)</f>
        <v>1</v>
      </c>
      <c r="V5252" s="13" t="b">
        <f t="shared" si="1635"/>
        <v>1</v>
      </c>
      <c r="W5252" s="13" t="e">
        <f ca="1">IF(AND(IRR_DRIP=FALSE,CalcTable[[#This Row],[IrrHours]]&lt;=0),FALSE,TRUE)</f>
        <v>#NAME?</v>
      </c>
      <c r="X5252" s="13" t="e">
        <f ca="1">AND(CalcTable[[#This Row],[IrrDay]],CalcTable[[#This Row],[IrrRain]],CalcTable[[#This Row],[IrrWarm]],CalcTable[[#This Row],[IrrWindy]])</f>
        <v>#NAME?</v>
      </c>
      <c r="Y5252" s="13" t="e">
        <f t="shared" ca="1" si="1636"/>
        <v>#NAME?</v>
      </c>
      <c r="Z5252" s="13" t="e">
        <f ca="1">CalcTable[[#This Row],[IrrHours]]/5</f>
        <v>#NAME?</v>
      </c>
      <c r="AA5252" s="13" t="e">
        <f ca="1">IF(CalcTable[[#This Row],[IrrFlag]]=FALSE,0,MAX(0,CalcTable[[#This Row],[VolRednWind]]*(FCAP*IRR_TARGET-CalcTable[[#This Row],[IWC]])))</f>
        <v>#NAME?</v>
      </c>
      <c r="AB5252" s="13" t="e">
        <f ca="1">CalcTable[[#This Row],[IWC]]+CalcTable[[#This Row],[Eff Precip]]+CalcTable[[#This Row],[IrrAmt]]-CalcTable[[#This Row],[AET]]</f>
        <v>#NAME?</v>
      </c>
      <c r="AC5252" s="13" t="e">
        <f ca="1">IF(CalcTable[[#This Row],[PWC]]&gt;FCAP,MIN(24*PERC,MIN(SAT,CalcTable[[#This Row],[PWC]])-FCAP),0)</f>
        <v>#NAME?</v>
      </c>
      <c r="AD5252" s="13" t="e">
        <f ca="1">IF(CalcTable[[#This Row],[PWC]]&gt;SAT,CalcTable[[#This Row],[PWC]]-SAT,0)</f>
        <v>#NAME?</v>
      </c>
      <c r="AE5252" s="13" t="e">
        <f ca="1">CalcTable[[#This Row],[PWC]]-CalcTable[[#This Row],[PercAmt]]-CalcTable[[#This Row],[Runoff]]</f>
        <v>#NAME?</v>
      </c>
      <c r="AF5252" s="13" t="e">
        <f ca="1">CalcTable[[#This Row],[IrrAmt]]/1000*CUR_IRR_AREA*10000/IRR_EFF</f>
        <v>#NAME?</v>
      </c>
      <c r="AG5252" s="147"/>
      <c r="AH5252" s="13"/>
      <c r="AI5252" s="50">
        <v>5.2784207043030564</v>
      </c>
      <c r="AJ5252" s="50">
        <v>5.820110638186148</v>
      </c>
      <c r="AK5252" s="50">
        <v>0</v>
      </c>
      <c r="AL5252" s="50">
        <v>0</v>
      </c>
      <c r="AM5252" s="50"/>
      <c r="AN5252" s="50"/>
      <c r="AO5252" s="50"/>
      <c r="AP5252" s="50"/>
      <c r="AQ5252" s="50"/>
      <c r="AR5252" s="50"/>
      <c r="AS5252" s="50"/>
      <c r="AT5252" s="50"/>
      <c r="AU5252" s="50"/>
      <c r="AV5252" s="50"/>
      <c r="AW5252" s="50"/>
      <c r="AX5252" s="50">
        <f t="shared" si="1647"/>
        <v>11.098531342489204</v>
      </c>
      <c r="AY5252" s="50"/>
      <c r="AZ5252" s="50">
        <f t="shared" si="1637"/>
        <v>248.14008238323851</v>
      </c>
      <c r="BA5252" s="50">
        <f t="shared" si="1638"/>
        <v>400.81774843721024</v>
      </c>
      <c r="BB5252" s="50">
        <f t="shared" si="1639"/>
        <v>414.71847574711774</v>
      </c>
      <c r="BC5252" s="17">
        <f t="shared" si="1640"/>
        <v>19945</v>
      </c>
      <c r="BD5252" s="50">
        <f t="shared" si="1641"/>
        <v>11.098531342489204</v>
      </c>
      <c r="BE5252" s="50">
        <f t="shared" si="1642"/>
        <v>248.14008238323851</v>
      </c>
      <c r="BF5252" s="50">
        <f t="shared" si="1648"/>
        <v>405.87818118448467</v>
      </c>
      <c r="BG5252" s="50"/>
      <c r="BH5252" s="17">
        <f t="shared" si="1643"/>
        <v>0</v>
      </c>
      <c r="BI5252" s="17">
        <f t="shared" si="1651"/>
        <v>5252</v>
      </c>
      <c r="BJ5252" s="17">
        <f t="shared" si="1649"/>
        <v>5252</v>
      </c>
      <c r="BK5252" s="150">
        <f t="shared" si="1650"/>
        <v>34485</v>
      </c>
      <c r="BL5252" s="50" t="e">
        <f t="shared" ca="1" si="1644"/>
        <v>#NAME?</v>
      </c>
      <c r="BM5252" s="50" t="e">
        <f t="shared" ca="1" si="1645"/>
        <v>#NAME?</v>
      </c>
      <c r="BN5252" s="50" t="e">
        <f t="shared" ca="1" si="1646"/>
        <v>#NAME?</v>
      </c>
    </row>
    <row r="5253" spans="1:66" x14ac:dyDescent="0.35">
      <c r="A5253" s="48">
        <v>34486</v>
      </c>
      <c r="B5253" s="17">
        <v>1994</v>
      </c>
      <c r="C5253" s="17">
        <v>6</v>
      </c>
      <c r="D5253" s="17">
        <v>152</v>
      </c>
      <c r="E5253" s="17">
        <v>1</v>
      </c>
      <c r="F5253" s="17">
        <v>4</v>
      </c>
      <c r="G5253" s="50">
        <v>10.1</v>
      </c>
      <c r="H5253" s="32">
        <v>2.9774544945797548</v>
      </c>
      <c r="I5253" s="50">
        <v>9.5</v>
      </c>
      <c r="J5253" s="13">
        <v>7.8</v>
      </c>
      <c r="K5253" s="13">
        <f t="shared" si="1632"/>
        <v>7.8</v>
      </c>
      <c r="L5253" s="13">
        <f t="shared" si="1633"/>
        <v>2.0999999999999996</v>
      </c>
      <c r="M5253" s="13" t="e">
        <f ca="1">CalcTable[[#This Row],[IWC]]-AE5252</f>
        <v>#NAME?</v>
      </c>
      <c r="N5253" s="13" t="e">
        <f ca="1">IF(CalcTable[[#This Row],[Day of Year]]&lt;123,FCAP,AE5252)</f>
        <v>#NAME?</v>
      </c>
      <c r="O5253" s="17" t="e">
        <f ca="1">IF(IRR_DRIP,5,COUNTIF('IDET Wind Values'!C5237:G5237,"&lt;="&amp;IRR_MAXWIND))</f>
        <v>#NAME?</v>
      </c>
      <c r="P5253" s="13" t="e">
        <f ca="1">CalcTable[[#This Row],[ET_o]]*KL</f>
        <v>#NAME?</v>
      </c>
      <c r="Q5253" s="13" t="e">
        <f ca="1">IF(WILTPT&lt;=0,1,MAX(0,MIN(1,(CalcTable[[#This Row],[IWC]]-WILTPT)/(MAD-WILTPT))))</f>
        <v>#NAME?</v>
      </c>
      <c r="R5253" s="13" t="e">
        <f ca="1">CalcTable[[#This Row],[ETMult]]*CalcTable[[#This Row],[ETb]]</f>
        <v>#NAME?</v>
      </c>
      <c r="S5253" s="13" t="b">
        <f>INDEX(IRR_LIST,CalcTable[[#This Row],[Day of Week]]+1)</f>
        <v>0</v>
      </c>
      <c r="T5253" s="13">
        <f t="shared" ca="1" si="1634"/>
        <v>0</v>
      </c>
      <c r="U5253" s="13" t="b">
        <f ca="1">IF(CalcTable[[#This Row],[IrrPrecip]]&gt;=IC_MM,FALSE,TRUE)</f>
        <v>1</v>
      </c>
      <c r="V5253" s="13" t="b">
        <f t="shared" si="1635"/>
        <v>1</v>
      </c>
      <c r="W5253" s="13" t="e">
        <f ca="1">IF(AND(IRR_DRIP=FALSE,CalcTable[[#This Row],[IrrHours]]&lt;=0),FALSE,TRUE)</f>
        <v>#NAME?</v>
      </c>
      <c r="X5253" s="13" t="e">
        <f ca="1">AND(CalcTable[[#This Row],[IrrDay]],CalcTable[[#This Row],[IrrRain]],CalcTable[[#This Row],[IrrWarm]],CalcTable[[#This Row],[IrrWindy]])</f>
        <v>#NAME?</v>
      </c>
      <c r="Y5253" s="13" t="e">
        <f t="shared" ca="1" si="1636"/>
        <v>#NAME?</v>
      </c>
      <c r="Z5253" s="13" t="e">
        <f ca="1">CalcTable[[#This Row],[IrrHours]]/5</f>
        <v>#NAME?</v>
      </c>
      <c r="AA5253" s="13" t="e">
        <f ca="1">IF(CalcTable[[#This Row],[IrrFlag]]=FALSE,0,MAX(0,CalcTable[[#This Row],[VolRednWind]]*(FCAP*IRR_TARGET-CalcTable[[#This Row],[IWC]])))</f>
        <v>#NAME?</v>
      </c>
      <c r="AB5253" s="13" t="e">
        <f ca="1">CalcTable[[#This Row],[IWC]]+CalcTable[[#This Row],[Eff Precip]]+CalcTable[[#This Row],[IrrAmt]]-CalcTable[[#This Row],[AET]]</f>
        <v>#NAME?</v>
      </c>
      <c r="AC5253" s="13" t="e">
        <f ca="1">IF(CalcTable[[#This Row],[PWC]]&gt;FCAP,MIN(24*PERC,MIN(SAT,CalcTable[[#This Row],[PWC]])-FCAP),0)</f>
        <v>#NAME?</v>
      </c>
      <c r="AD5253" s="13" t="e">
        <f ca="1">IF(CalcTable[[#This Row],[PWC]]&gt;SAT,CalcTable[[#This Row],[PWC]]-SAT,0)</f>
        <v>#NAME?</v>
      </c>
      <c r="AE5253" s="13" t="e">
        <f ca="1">CalcTable[[#This Row],[PWC]]-CalcTable[[#This Row],[PercAmt]]-CalcTable[[#This Row],[Runoff]]</f>
        <v>#NAME?</v>
      </c>
      <c r="AF5253" s="13" t="e">
        <f ca="1">CalcTable[[#This Row],[IrrAmt]]/1000*CUR_IRR_AREA*10000/IRR_EFF</f>
        <v>#NAME?</v>
      </c>
      <c r="AG5253" s="147"/>
      <c r="AH5253" s="13"/>
      <c r="AI5253" s="50">
        <v>0</v>
      </c>
      <c r="AJ5253" s="50">
        <v>0</v>
      </c>
      <c r="AK5253" s="50">
        <v>0</v>
      </c>
      <c r="AL5253" s="50">
        <v>11.394010063732722</v>
      </c>
      <c r="AM5253" s="50"/>
      <c r="AN5253" s="50"/>
      <c r="AO5253" s="50"/>
      <c r="AP5253" s="50"/>
      <c r="AQ5253" s="50"/>
      <c r="AR5253" s="50"/>
      <c r="AS5253" s="50"/>
      <c r="AT5253" s="50"/>
      <c r="AU5253" s="50"/>
      <c r="AV5253" s="50"/>
      <c r="AW5253" s="50"/>
      <c r="AX5253" s="50">
        <f t="shared" si="1647"/>
        <v>11.394010063732722</v>
      </c>
      <c r="AY5253" s="50"/>
      <c r="AZ5253" s="50">
        <f t="shared" si="1637"/>
        <v>334.22429520282651</v>
      </c>
      <c r="BA5253" s="50">
        <f t="shared" si="1638"/>
        <v>514.59931166149477</v>
      </c>
      <c r="BB5253" s="50">
        <f t="shared" si="1639"/>
        <v>530.51475429020081</v>
      </c>
      <c r="BC5253" s="17">
        <f t="shared" si="1640"/>
        <v>19946</v>
      </c>
      <c r="BD5253" s="50">
        <f t="shared" si="1641"/>
        <v>11.394010063732722</v>
      </c>
      <c r="BE5253" s="50">
        <f t="shared" si="1642"/>
        <v>334.22429520282651</v>
      </c>
      <c r="BF5253" s="50">
        <f t="shared" si="1648"/>
        <v>546.68454907288594</v>
      </c>
      <c r="BG5253" s="50"/>
      <c r="BH5253" s="17">
        <f t="shared" si="1643"/>
        <v>0</v>
      </c>
      <c r="BI5253" s="17">
        <f t="shared" si="1651"/>
        <v>5253</v>
      </c>
      <c r="BJ5253" s="17">
        <f t="shared" si="1649"/>
        <v>5253</v>
      </c>
      <c r="BK5253" s="150">
        <f t="shared" si="1650"/>
        <v>34486</v>
      </c>
      <c r="BL5253" s="50" t="e">
        <f t="shared" ca="1" si="1644"/>
        <v>#NAME?</v>
      </c>
      <c r="BM5253" s="50" t="e">
        <f t="shared" ca="1" si="1645"/>
        <v>#NAME?</v>
      </c>
      <c r="BN5253" s="50" t="e">
        <f t="shared" ca="1" si="1646"/>
        <v>#NAME?</v>
      </c>
    </row>
    <row r="5254" spans="1:66" x14ac:dyDescent="0.35">
      <c r="A5254" s="48">
        <v>34487</v>
      </c>
      <c r="B5254" s="17">
        <v>1994</v>
      </c>
      <c r="C5254" s="17">
        <v>6</v>
      </c>
      <c r="D5254" s="17">
        <v>153</v>
      </c>
      <c r="E5254" s="17">
        <v>2</v>
      </c>
      <c r="F5254" s="17">
        <v>5</v>
      </c>
      <c r="G5254" s="50">
        <v>9.4</v>
      </c>
      <c r="H5254" s="32">
        <v>5.0197543019045456</v>
      </c>
      <c r="I5254" s="50">
        <v>30.666666666666668</v>
      </c>
      <c r="J5254" s="13">
        <v>0.4</v>
      </c>
      <c r="K5254" s="13">
        <f t="shared" si="1632"/>
        <v>0.4</v>
      </c>
      <c r="L5254" s="13">
        <f t="shared" si="1633"/>
        <v>0</v>
      </c>
      <c r="M5254" s="13" t="e">
        <f ca="1">CalcTable[[#This Row],[IWC]]-AE5253</f>
        <v>#NAME?</v>
      </c>
      <c r="N5254" s="13" t="e">
        <f ca="1">IF(CalcTable[[#This Row],[Day of Year]]&lt;123,FCAP,AE5253)</f>
        <v>#NAME?</v>
      </c>
      <c r="O5254" s="17" t="e">
        <f ca="1">IF(IRR_DRIP,5,COUNTIF('IDET Wind Values'!C5238:G5238,"&lt;="&amp;IRR_MAXWIND))</f>
        <v>#NAME?</v>
      </c>
      <c r="P5254" s="13" t="e">
        <f ca="1">CalcTable[[#This Row],[ET_o]]*KL</f>
        <v>#NAME?</v>
      </c>
      <c r="Q5254" s="13" t="e">
        <f ca="1">IF(WILTPT&lt;=0,1,MAX(0,MIN(1,(CalcTable[[#This Row],[IWC]]-WILTPT)/(MAD-WILTPT))))</f>
        <v>#NAME?</v>
      </c>
      <c r="R5254" s="13" t="e">
        <f ca="1">CalcTable[[#This Row],[ETMult]]*CalcTable[[#This Row],[ETb]]</f>
        <v>#NAME?</v>
      </c>
      <c r="S5254" s="13" t="b">
        <f>INDEX(IRR_LIST,CalcTable[[#This Row],[Day of Week]]+1)</f>
        <v>1</v>
      </c>
      <c r="T5254" s="13">
        <f t="shared" ca="1" si="1634"/>
        <v>7.8</v>
      </c>
      <c r="U5254" s="13" t="b">
        <f ca="1">IF(CalcTable[[#This Row],[IrrPrecip]]&gt;=IC_MM,FALSE,TRUE)</f>
        <v>1</v>
      </c>
      <c r="V5254" s="13" t="b">
        <f t="shared" si="1635"/>
        <v>1</v>
      </c>
      <c r="W5254" s="13" t="e">
        <f ca="1">IF(AND(IRR_DRIP=FALSE,CalcTable[[#This Row],[IrrHours]]&lt;=0),FALSE,TRUE)</f>
        <v>#NAME?</v>
      </c>
      <c r="X5254" s="13" t="e">
        <f ca="1">AND(CalcTable[[#This Row],[IrrDay]],CalcTable[[#This Row],[IrrRain]],CalcTable[[#This Row],[IrrWarm]],CalcTable[[#This Row],[IrrWindy]])</f>
        <v>#NAME?</v>
      </c>
      <c r="Y5254" s="13" t="e">
        <f t="shared" ca="1" si="1636"/>
        <v>#NAME?</v>
      </c>
      <c r="Z5254" s="13" t="e">
        <f ca="1">CalcTable[[#This Row],[IrrHours]]/5</f>
        <v>#NAME?</v>
      </c>
      <c r="AA5254" s="13" t="e">
        <f ca="1">IF(CalcTable[[#This Row],[IrrFlag]]=FALSE,0,MAX(0,CalcTable[[#This Row],[VolRednWind]]*(FCAP*IRR_TARGET-CalcTable[[#This Row],[IWC]])))</f>
        <v>#NAME?</v>
      </c>
      <c r="AB5254" s="13" t="e">
        <f ca="1">CalcTable[[#This Row],[IWC]]+CalcTable[[#This Row],[Eff Precip]]+CalcTable[[#This Row],[IrrAmt]]-CalcTable[[#This Row],[AET]]</f>
        <v>#NAME?</v>
      </c>
      <c r="AC5254" s="13" t="e">
        <f ca="1">IF(CalcTable[[#This Row],[PWC]]&gt;FCAP,MIN(24*PERC,MIN(SAT,CalcTable[[#This Row],[PWC]])-FCAP),0)</f>
        <v>#NAME?</v>
      </c>
      <c r="AD5254" s="13" t="e">
        <f ca="1">IF(CalcTable[[#This Row],[PWC]]&gt;SAT,CalcTable[[#This Row],[PWC]]-SAT,0)</f>
        <v>#NAME?</v>
      </c>
      <c r="AE5254" s="13" t="e">
        <f ca="1">CalcTable[[#This Row],[PWC]]-CalcTable[[#This Row],[PercAmt]]-CalcTable[[#This Row],[Runoff]]</f>
        <v>#NAME?</v>
      </c>
      <c r="AF5254" s="13" t="e">
        <f ca="1">CalcTable[[#This Row],[IrrAmt]]/1000*CUR_IRR_AREA*10000/IRR_EFF</f>
        <v>#NAME?</v>
      </c>
      <c r="AG5254" s="147"/>
      <c r="AH5254" s="13"/>
      <c r="AI5254" s="50">
        <v>6.0474242767895259</v>
      </c>
      <c r="AJ5254" s="50">
        <v>7.4634850414892977</v>
      </c>
      <c r="AK5254" s="50">
        <v>0</v>
      </c>
      <c r="AL5254" s="50">
        <v>0</v>
      </c>
      <c r="AM5254" s="50"/>
      <c r="AN5254" s="50"/>
      <c r="AO5254" s="50"/>
      <c r="AP5254" s="50"/>
      <c r="AQ5254" s="50"/>
      <c r="AR5254" s="50"/>
      <c r="AS5254" s="50"/>
      <c r="AT5254" s="50"/>
      <c r="AU5254" s="50"/>
      <c r="AV5254" s="50"/>
      <c r="AW5254" s="50"/>
      <c r="AX5254" s="50">
        <f t="shared" si="1647"/>
        <v>13.510909318278824</v>
      </c>
      <c r="AY5254" s="50"/>
      <c r="AZ5254" s="50">
        <f t="shared" si="1637"/>
        <v>307.62445060993247</v>
      </c>
      <c r="BA5254" s="50">
        <f t="shared" si="1638"/>
        <v>497.70211566380533</v>
      </c>
      <c r="BB5254" s="50">
        <f t="shared" si="1639"/>
        <v>515.02402350176737</v>
      </c>
      <c r="BC5254" s="17">
        <f t="shared" si="1640"/>
        <v>19946</v>
      </c>
      <c r="BD5254" s="50">
        <f t="shared" si="1641"/>
        <v>13.510909318278824</v>
      </c>
      <c r="BE5254" s="50">
        <f t="shared" si="1642"/>
        <v>307.62445060993247</v>
      </c>
      <c r="BF5254" s="50">
        <f t="shared" si="1648"/>
        <v>503.17567118640437</v>
      </c>
      <c r="BG5254" s="50"/>
      <c r="BH5254" s="17">
        <f t="shared" si="1643"/>
        <v>0</v>
      </c>
      <c r="BI5254" s="17">
        <f t="shared" si="1651"/>
        <v>5254</v>
      </c>
      <c r="BJ5254" s="17">
        <f t="shared" si="1649"/>
        <v>5254</v>
      </c>
      <c r="BK5254" s="150">
        <f t="shared" si="1650"/>
        <v>34487</v>
      </c>
      <c r="BL5254" s="50" t="e">
        <f t="shared" ca="1" si="1644"/>
        <v>#NAME?</v>
      </c>
      <c r="BM5254" s="50" t="e">
        <f t="shared" ca="1" si="1645"/>
        <v>#NAME?</v>
      </c>
      <c r="BN5254" s="50" t="e">
        <f t="shared" ca="1" si="1646"/>
        <v>#NAME?</v>
      </c>
    </row>
    <row r="5255" spans="1:66" x14ac:dyDescent="0.35">
      <c r="A5255" s="48">
        <v>34488</v>
      </c>
      <c r="B5255" s="17">
        <v>1994</v>
      </c>
      <c r="C5255" s="17">
        <v>6</v>
      </c>
      <c r="D5255" s="17">
        <v>154</v>
      </c>
      <c r="E5255" s="17">
        <v>3</v>
      </c>
      <c r="F5255" s="17">
        <v>6</v>
      </c>
      <c r="G5255" s="50">
        <v>4.5999999999999996</v>
      </c>
      <c r="H5255" s="32">
        <v>4.8209177969090176</v>
      </c>
      <c r="I5255" s="50">
        <v>5.5</v>
      </c>
      <c r="J5255" s="13">
        <v>0</v>
      </c>
      <c r="K5255" s="13">
        <f t="shared" si="1632"/>
        <v>0</v>
      </c>
      <c r="L5255" s="13">
        <f t="shared" si="1633"/>
        <v>0</v>
      </c>
      <c r="M5255" s="13" t="e">
        <f ca="1">CalcTable[[#This Row],[IWC]]-AE5254</f>
        <v>#NAME?</v>
      </c>
      <c r="N5255" s="13" t="e">
        <f ca="1">IF(CalcTable[[#This Row],[Day of Year]]&lt;123,FCAP,AE5254)</f>
        <v>#NAME?</v>
      </c>
      <c r="O5255" s="17" t="e">
        <f ca="1">IF(IRR_DRIP,5,COUNTIF('IDET Wind Values'!C5239:G5239,"&lt;="&amp;IRR_MAXWIND))</f>
        <v>#NAME?</v>
      </c>
      <c r="P5255" s="13" t="e">
        <f ca="1">CalcTable[[#This Row],[ET_o]]*KL</f>
        <v>#NAME?</v>
      </c>
      <c r="Q5255" s="13" t="e">
        <f ca="1">IF(WILTPT&lt;=0,1,MAX(0,MIN(1,(CalcTable[[#This Row],[IWC]]-WILTPT)/(MAD-WILTPT))))</f>
        <v>#NAME?</v>
      </c>
      <c r="R5255" s="13" t="e">
        <f ca="1">CalcTable[[#This Row],[ETMult]]*CalcTable[[#This Row],[ETb]]</f>
        <v>#NAME?</v>
      </c>
      <c r="S5255" s="13" t="b">
        <f>INDEX(IRR_LIST,CalcTable[[#This Row],[Day of Week]]+1)</f>
        <v>0</v>
      </c>
      <c r="T5255" s="13">
        <f t="shared" ca="1" si="1634"/>
        <v>8.1999999999999993</v>
      </c>
      <c r="U5255" s="13" t="b">
        <f ca="1">IF(CalcTable[[#This Row],[IrrPrecip]]&gt;=IC_MM,FALSE,TRUE)</f>
        <v>1</v>
      </c>
      <c r="V5255" s="13" t="b">
        <f t="shared" si="1635"/>
        <v>1</v>
      </c>
      <c r="W5255" s="13" t="e">
        <f ca="1">IF(AND(IRR_DRIP=FALSE,CalcTable[[#This Row],[IrrHours]]&lt;=0),FALSE,TRUE)</f>
        <v>#NAME?</v>
      </c>
      <c r="X5255" s="13" t="e">
        <f ca="1">AND(CalcTable[[#This Row],[IrrDay]],CalcTable[[#This Row],[IrrRain]],CalcTable[[#This Row],[IrrWarm]],CalcTable[[#This Row],[IrrWindy]])</f>
        <v>#NAME?</v>
      </c>
      <c r="Y5255" s="13" t="e">
        <f t="shared" ca="1" si="1636"/>
        <v>#NAME?</v>
      </c>
      <c r="Z5255" s="13" t="e">
        <f ca="1">CalcTable[[#This Row],[IrrHours]]/5</f>
        <v>#NAME?</v>
      </c>
      <c r="AA5255" s="13" t="e">
        <f ca="1">IF(CalcTable[[#This Row],[IrrFlag]]=FALSE,0,MAX(0,CalcTable[[#This Row],[VolRednWind]]*(FCAP*IRR_TARGET-CalcTable[[#This Row],[IWC]])))</f>
        <v>#NAME?</v>
      </c>
      <c r="AB5255" s="13" t="e">
        <f ca="1">CalcTable[[#This Row],[IWC]]+CalcTable[[#This Row],[Eff Precip]]+CalcTable[[#This Row],[IrrAmt]]-CalcTable[[#This Row],[AET]]</f>
        <v>#NAME?</v>
      </c>
      <c r="AC5255" s="13" t="e">
        <f ca="1">IF(CalcTable[[#This Row],[PWC]]&gt;FCAP,MIN(24*PERC,MIN(SAT,CalcTable[[#This Row],[PWC]])-FCAP),0)</f>
        <v>#NAME?</v>
      </c>
      <c r="AD5255" s="13" t="e">
        <f ca="1">IF(CalcTable[[#This Row],[PWC]]&gt;SAT,CalcTable[[#This Row],[PWC]]-SAT,0)</f>
        <v>#NAME?</v>
      </c>
      <c r="AE5255" s="13" t="e">
        <f ca="1">CalcTable[[#This Row],[PWC]]-CalcTable[[#This Row],[PercAmt]]-CalcTable[[#This Row],[Runoff]]</f>
        <v>#NAME?</v>
      </c>
      <c r="AF5255" s="13" t="e">
        <f ca="1">CalcTable[[#This Row],[IrrAmt]]/1000*CUR_IRR_AREA*10000/IRR_EFF</f>
        <v>#NAME?</v>
      </c>
      <c r="AG5255" s="147"/>
      <c r="AH5255" s="13"/>
      <c r="AI5255" s="50">
        <v>0</v>
      </c>
      <c r="AJ5255" s="50">
        <v>0</v>
      </c>
      <c r="AK5255" s="50">
        <v>0</v>
      </c>
      <c r="AL5255" s="50">
        <v>5.0408648660474995</v>
      </c>
      <c r="AM5255" s="50"/>
      <c r="AN5255" s="50"/>
      <c r="AO5255" s="50"/>
      <c r="AP5255" s="50"/>
      <c r="AQ5255" s="50"/>
      <c r="AR5255" s="50"/>
      <c r="AS5255" s="50"/>
      <c r="AT5255" s="50"/>
      <c r="AU5255" s="50"/>
      <c r="AV5255" s="50"/>
      <c r="AW5255" s="50"/>
      <c r="AX5255" s="50">
        <f t="shared" si="1647"/>
        <v>5.0408648660474995</v>
      </c>
      <c r="AY5255" s="50"/>
      <c r="AZ5255" s="50">
        <f t="shared" si="1637"/>
        <v>147.86536940406</v>
      </c>
      <c r="BA5255" s="50">
        <f t="shared" si="1638"/>
        <v>227.66572749514003</v>
      </c>
      <c r="BB5255" s="50">
        <f t="shared" si="1639"/>
        <v>234.70693556200004</v>
      </c>
      <c r="BC5255" s="17">
        <f t="shared" si="1640"/>
        <v>19946</v>
      </c>
      <c r="BD5255" s="50">
        <f t="shared" si="1641"/>
        <v>5.0408648660474995</v>
      </c>
      <c r="BE5255" s="50">
        <f t="shared" si="1642"/>
        <v>147.86536940406</v>
      </c>
      <c r="BF5255" s="50">
        <f t="shared" si="1648"/>
        <v>241.8606724777398</v>
      </c>
      <c r="BG5255" s="50"/>
      <c r="BH5255" s="17">
        <f t="shared" si="1643"/>
        <v>0</v>
      </c>
      <c r="BI5255" s="17">
        <f t="shared" si="1651"/>
        <v>5255</v>
      </c>
      <c r="BJ5255" s="17">
        <f t="shared" si="1649"/>
        <v>5255</v>
      </c>
      <c r="BK5255" s="150">
        <f t="shared" si="1650"/>
        <v>34488</v>
      </c>
      <c r="BL5255" s="50" t="e">
        <f t="shared" ca="1" si="1644"/>
        <v>#NAME?</v>
      </c>
      <c r="BM5255" s="50" t="e">
        <f t="shared" ca="1" si="1645"/>
        <v>#NAME?</v>
      </c>
      <c r="BN5255" s="50" t="e">
        <f t="shared" ca="1" si="1646"/>
        <v>#NAME?</v>
      </c>
    </row>
    <row r="5256" spans="1:66" x14ac:dyDescent="0.35">
      <c r="A5256" s="48">
        <v>34489</v>
      </c>
      <c r="B5256" s="17">
        <v>1994</v>
      </c>
      <c r="C5256" s="17">
        <v>6</v>
      </c>
      <c r="D5256" s="17">
        <v>155</v>
      </c>
      <c r="E5256" s="17">
        <v>4</v>
      </c>
      <c r="F5256" s="17">
        <v>7</v>
      </c>
      <c r="G5256" s="50">
        <v>8.5</v>
      </c>
      <c r="H5256" s="32">
        <v>2.9991317894089957</v>
      </c>
      <c r="I5256" s="50">
        <v>1.3333333333333333</v>
      </c>
      <c r="J5256" s="13">
        <v>6.3</v>
      </c>
      <c r="K5256" s="13">
        <f t="shared" si="1632"/>
        <v>6.3</v>
      </c>
      <c r="L5256" s="13">
        <f t="shared" si="1633"/>
        <v>0.97499999999999987</v>
      </c>
      <c r="M5256" s="13" t="e">
        <f ca="1">CalcTable[[#This Row],[IWC]]-AE5255</f>
        <v>#NAME?</v>
      </c>
      <c r="N5256" s="13" t="e">
        <f ca="1">IF(CalcTable[[#This Row],[Day of Year]]&lt;123,FCAP,AE5255)</f>
        <v>#NAME?</v>
      </c>
      <c r="O5256" s="17" t="e">
        <f ca="1">IF(IRR_DRIP,5,COUNTIF('IDET Wind Values'!C5240:G5240,"&lt;="&amp;IRR_MAXWIND))</f>
        <v>#NAME?</v>
      </c>
      <c r="P5256" s="13" t="e">
        <f ca="1">CalcTable[[#This Row],[ET_o]]*KL</f>
        <v>#NAME?</v>
      </c>
      <c r="Q5256" s="13" t="e">
        <f ca="1">IF(WILTPT&lt;=0,1,MAX(0,MIN(1,(CalcTable[[#This Row],[IWC]]-WILTPT)/(MAD-WILTPT))))</f>
        <v>#NAME?</v>
      </c>
      <c r="R5256" s="13" t="e">
        <f ca="1">CalcTable[[#This Row],[ETMult]]*CalcTable[[#This Row],[ETb]]</f>
        <v>#NAME?</v>
      </c>
      <c r="S5256" s="13" t="b">
        <f>INDEX(IRR_LIST,CalcTable[[#This Row],[Day of Week]]+1)</f>
        <v>0</v>
      </c>
      <c r="T5256" s="13">
        <f t="shared" ca="1" si="1634"/>
        <v>0.4</v>
      </c>
      <c r="U5256" s="13" t="b">
        <f ca="1">IF(CalcTable[[#This Row],[IrrPrecip]]&gt;=IC_MM,FALSE,TRUE)</f>
        <v>1</v>
      </c>
      <c r="V5256" s="13" t="b">
        <f t="shared" si="1635"/>
        <v>1</v>
      </c>
      <c r="W5256" s="13" t="e">
        <f ca="1">IF(AND(IRR_DRIP=FALSE,CalcTable[[#This Row],[IrrHours]]&lt;=0),FALSE,TRUE)</f>
        <v>#NAME?</v>
      </c>
      <c r="X5256" s="13" t="e">
        <f ca="1">AND(CalcTable[[#This Row],[IrrDay]],CalcTable[[#This Row],[IrrRain]],CalcTable[[#This Row],[IrrWarm]],CalcTable[[#This Row],[IrrWindy]])</f>
        <v>#NAME?</v>
      </c>
      <c r="Y5256" s="13" t="e">
        <f t="shared" ca="1" si="1636"/>
        <v>#NAME?</v>
      </c>
      <c r="Z5256" s="13" t="e">
        <f ca="1">CalcTable[[#This Row],[IrrHours]]/5</f>
        <v>#NAME?</v>
      </c>
      <c r="AA5256" s="13" t="e">
        <f ca="1">IF(CalcTable[[#This Row],[IrrFlag]]=FALSE,0,MAX(0,CalcTable[[#This Row],[VolRednWind]]*(FCAP*IRR_TARGET-CalcTable[[#This Row],[IWC]])))</f>
        <v>#NAME?</v>
      </c>
      <c r="AB5256" s="13" t="e">
        <f ca="1">CalcTable[[#This Row],[IWC]]+CalcTable[[#This Row],[Eff Precip]]+CalcTable[[#This Row],[IrrAmt]]-CalcTable[[#This Row],[AET]]</f>
        <v>#NAME?</v>
      </c>
      <c r="AC5256" s="13" t="e">
        <f ca="1">IF(CalcTable[[#This Row],[PWC]]&gt;FCAP,MIN(24*PERC,MIN(SAT,CalcTable[[#This Row],[PWC]])-FCAP),0)</f>
        <v>#NAME?</v>
      </c>
      <c r="AD5256" s="13" t="e">
        <f ca="1">IF(CalcTable[[#This Row],[PWC]]&gt;SAT,CalcTable[[#This Row],[PWC]]-SAT,0)</f>
        <v>#NAME?</v>
      </c>
      <c r="AE5256" s="13" t="e">
        <f ca="1">CalcTable[[#This Row],[PWC]]-CalcTable[[#This Row],[PercAmt]]-CalcTable[[#This Row],[Runoff]]</f>
        <v>#NAME?</v>
      </c>
      <c r="AF5256" s="13" t="e">
        <f ca="1">CalcTable[[#This Row],[IrrAmt]]/1000*CUR_IRR_AREA*10000/IRR_EFF</f>
        <v>#NAME?</v>
      </c>
      <c r="AG5256" s="147"/>
      <c r="AH5256" s="13"/>
      <c r="AI5256" s="50">
        <v>0</v>
      </c>
      <c r="AJ5256" s="50">
        <v>0</v>
      </c>
      <c r="AK5256" s="50">
        <v>0</v>
      </c>
      <c r="AL5256" s="50">
        <v>0</v>
      </c>
      <c r="AM5256" s="50"/>
      <c r="AN5256" s="50"/>
      <c r="AO5256" s="50"/>
      <c r="AP5256" s="50"/>
      <c r="AQ5256" s="50"/>
      <c r="AR5256" s="50"/>
      <c r="AS5256" s="50"/>
      <c r="AT5256" s="50"/>
      <c r="AU5256" s="50"/>
      <c r="AV5256" s="50"/>
      <c r="AW5256" s="50"/>
      <c r="AX5256" s="50">
        <f t="shared" si="1647"/>
        <v>0</v>
      </c>
      <c r="AY5256" s="50"/>
      <c r="AZ5256" s="50">
        <f t="shared" si="1637"/>
        <v>0</v>
      </c>
      <c r="BA5256" s="50">
        <f t="shared" si="1638"/>
        <v>0</v>
      </c>
      <c r="BB5256" s="50">
        <f t="shared" si="1639"/>
        <v>0</v>
      </c>
      <c r="BC5256" s="17">
        <f t="shared" si="1640"/>
        <v>19946</v>
      </c>
      <c r="BD5256" s="50">
        <f t="shared" si="1641"/>
        <v>0</v>
      </c>
      <c r="BE5256" s="50">
        <f t="shared" si="1642"/>
        <v>0</v>
      </c>
      <c r="BF5256" s="50">
        <f t="shared" si="1648"/>
        <v>0</v>
      </c>
      <c r="BG5256" s="50"/>
      <c r="BH5256" s="17">
        <f t="shared" si="1643"/>
        <v>0</v>
      </c>
      <c r="BI5256" s="17">
        <f t="shared" si="1651"/>
        <v>5256</v>
      </c>
      <c r="BJ5256" s="17">
        <f t="shared" si="1649"/>
        <v>5256</v>
      </c>
      <c r="BK5256" s="150">
        <f t="shared" si="1650"/>
        <v>34489</v>
      </c>
      <c r="BL5256" s="50" t="e">
        <f t="shared" ca="1" si="1644"/>
        <v>#NAME?</v>
      </c>
      <c r="BM5256" s="50" t="e">
        <f t="shared" ca="1" si="1645"/>
        <v>#NAME?</v>
      </c>
      <c r="BN5256" s="50" t="e">
        <f t="shared" ca="1" si="1646"/>
        <v>#NAME?</v>
      </c>
    </row>
    <row r="5257" spans="1:66" x14ac:dyDescent="0.35">
      <c r="A5257" s="48">
        <v>34490</v>
      </c>
      <c r="B5257" s="17">
        <v>1994</v>
      </c>
      <c r="C5257" s="17">
        <v>6</v>
      </c>
      <c r="D5257" s="17">
        <v>156</v>
      </c>
      <c r="E5257" s="17">
        <v>5</v>
      </c>
      <c r="F5257" s="17">
        <v>1</v>
      </c>
      <c r="G5257" s="50">
        <v>9.4</v>
      </c>
      <c r="H5257" s="32">
        <v>4.4738359918489623</v>
      </c>
      <c r="I5257" s="50">
        <v>25</v>
      </c>
      <c r="J5257" s="13">
        <v>0.4</v>
      </c>
      <c r="K5257" s="13">
        <f t="shared" si="1632"/>
        <v>0.4</v>
      </c>
      <c r="L5257" s="13">
        <f t="shared" si="1633"/>
        <v>0</v>
      </c>
      <c r="M5257" s="13" t="e">
        <f ca="1">CalcTable[[#This Row],[IWC]]-AE5256</f>
        <v>#NAME?</v>
      </c>
      <c r="N5257" s="13" t="e">
        <f ca="1">IF(CalcTable[[#This Row],[Day of Year]]&lt;123,FCAP,AE5256)</f>
        <v>#NAME?</v>
      </c>
      <c r="O5257" s="17" t="e">
        <f ca="1">IF(IRR_DRIP,5,COUNTIF('IDET Wind Values'!C5241:G5241,"&lt;="&amp;IRR_MAXWIND))</f>
        <v>#NAME?</v>
      </c>
      <c r="P5257" s="13" t="e">
        <f ca="1">CalcTable[[#This Row],[ET_o]]*KL</f>
        <v>#NAME?</v>
      </c>
      <c r="Q5257" s="13" t="e">
        <f ca="1">IF(WILTPT&lt;=0,1,MAX(0,MIN(1,(CalcTable[[#This Row],[IWC]]-WILTPT)/(MAD-WILTPT))))</f>
        <v>#NAME?</v>
      </c>
      <c r="R5257" s="13" t="e">
        <f ca="1">CalcTable[[#This Row],[ETMult]]*CalcTable[[#This Row],[ETb]]</f>
        <v>#NAME?</v>
      </c>
      <c r="S5257" s="13" t="b">
        <f>INDEX(IRR_LIST,CalcTable[[#This Row],[Day of Week]]+1)</f>
        <v>1</v>
      </c>
      <c r="T5257" s="13">
        <f t="shared" ca="1" si="1634"/>
        <v>6.3</v>
      </c>
      <c r="U5257" s="13" t="b">
        <f ca="1">IF(CalcTable[[#This Row],[IrrPrecip]]&gt;=IC_MM,FALSE,TRUE)</f>
        <v>1</v>
      </c>
      <c r="V5257" s="13" t="b">
        <f t="shared" si="1635"/>
        <v>1</v>
      </c>
      <c r="W5257" s="13" t="e">
        <f ca="1">IF(AND(IRR_DRIP=FALSE,CalcTable[[#This Row],[IrrHours]]&lt;=0),FALSE,TRUE)</f>
        <v>#NAME?</v>
      </c>
      <c r="X5257" s="13" t="e">
        <f ca="1">AND(CalcTable[[#This Row],[IrrDay]],CalcTable[[#This Row],[IrrRain]],CalcTable[[#This Row],[IrrWarm]],CalcTable[[#This Row],[IrrWindy]])</f>
        <v>#NAME?</v>
      </c>
      <c r="Y5257" s="13" t="e">
        <f t="shared" ca="1" si="1636"/>
        <v>#NAME?</v>
      </c>
      <c r="Z5257" s="13" t="e">
        <f ca="1">CalcTable[[#This Row],[IrrHours]]/5</f>
        <v>#NAME?</v>
      </c>
      <c r="AA5257" s="13" t="e">
        <f ca="1">IF(CalcTable[[#This Row],[IrrFlag]]=FALSE,0,MAX(0,CalcTable[[#This Row],[VolRednWind]]*(FCAP*IRR_TARGET-CalcTable[[#This Row],[IWC]])))</f>
        <v>#NAME?</v>
      </c>
      <c r="AB5257" s="13" t="e">
        <f ca="1">CalcTable[[#This Row],[IWC]]+CalcTable[[#This Row],[Eff Precip]]+CalcTable[[#This Row],[IrrAmt]]-CalcTable[[#This Row],[AET]]</f>
        <v>#NAME?</v>
      </c>
      <c r="AC5257" s="13" t="e">
        <f ca="1">IF(CalcTable[[#This Row],[PWC]]&gt;FCAP,MIN(24*PERC,MIN(SAT,CalcTable[[#This Row],[PWC]])-FCAP),0)</f>
        <v>#NAME?</v>
      </c>
      <c r="AD5257" s="13" t="e">
        <f ca="1">IF(CalcTable[[#This Row],[PWC]]&gt;SAT,CalcTable[[#This Row],[PWC]]-SAT,0)</f>
        <v>#NAME?</v>
      </c>
      <c r="AE5257" s="13" t="e">
        <f ca="1">CalcTable[[#This Row],[PWC]]-CalcTable[[#This Row],[PercAmt]]-CalcTable[[#This Row],[Runoff]]</f>
        <v>#NAME?</v>
      </c>
      <c r="AF5257" s="13" t="e">
        <f ca="1">CalcTable[[#This Row],[IrrAmt]]/1000*CUR_IRR_AREA*10000/IRR_EFF</f>
        <v>#NAME?</v>
      </c>
      <c r="AG5257" s="147"/>
      <c r="AH5257" s="13"/>
      <c r="AI5257" s="50">
        <v>11.863203549103293</v>
      </c>
      <c r="AJ5257" s="50">
        <v>12.988519416081985</v>
      </c>
      <c r="AK5257" s="50">
        <v>0</v>
      </c>
      <c r="AL5257" s="50">
        <v>0</v>
      </c>
      <c r="AM5257" s="50"/>
      <c r="AN5257" s="50"/>
      <c r="AO5257" s="50"/>
      <c r="AP5257" s="50"/>
      <c r="AQ5257" s="50"/>
      <c r="AR5257" s="50"/>
      <c r="AS5257" s="50"/>
      <c r="AT5257" s="50"/>
      <c r="AU5257" s="50"/>
      <c r="AV5257" s="50"/>
      <c r="AW5257" s="50"/>
      <c r="AX5257" s="50">
        <f t="shared" si="1647"/>
        <v>24.851722965185278</v>
      </c>
      <c r="AY5257" s="50"/>
      <c r="AZ5257" s="50">
        <f t="shared" si="1637"/>
        <v>554.99022159191986</v>
      </c>
      <c r="BA5257" s="50">
        <f t="shared" si="1638"/>
        <v>896.37650877395288</v>
      </c>
      <c r="BB5257" s="50">
        <f t="shared" si="1639"/>
        <v>927.45658733008099</v>
      </c>
      <c r="BC5257" s="17">
        <f t="shared" si="1640"/>
        <v>19946</v>
      </c>
      <c r="BD5257" s="50">
        <f t="shared" si="1641"/>
        <v>24.851722965185278</v>
      </c>
      <c r="BE5257" s="50">
        <f t="shared" si="1642"/>
        <v>554.99022159191986</v>
      </c>
      <c r="BF5257" s="50">
        <f t="shared" si="1648"/>
        <v>907.78732541485772</v>
      </c>
      <c r="BG5257" s="50"/>
      <c r="BH5257" s="17">
        <f t="shared" si="1643"/>
        <v>0</v>
      </c>
      <c r="BI5257" s="17">
        <f t="shared" si="1651"/>
        <v>5257</v>
      </c>
      <c r="BJ5257" s="17">
        <f t="shared" si="1649"/>
        <v>5257</v>
      </c>
      <c r="BK5257" s="150">
        <f t="shared" si="1650"/>
        <v>34490</v>
      </c>
      <c r="BL5257" s="50" t="e">
        <f t="shared" ca="1" si="1644"/>
        <v>#NAME?</v>
      </c>
      <c r="BM5257" s="50" t="e">
        <f t="shared" ca="1" si="1645"/>
        <v>#NAME?</v>
      </c>
      <c r="BN5257" s="50" t="e">
        <f t="shared" ca="1" si="1646"/>
        <v>#NAME?</v>
      </c>
    </row>
    <row r="5258" spans="1:66" x14ac:dyDescent="0.35">
      <c r="A5258" s="48">
        <v>34491</v>
      </c>
      <c r="B5258" s="17">
        <v>1994</v>
      </c>
      <c r="C5258" s="17">
        <v>6</v>
      </c>
      <c r="D5258" s="17">
        <v>157</v>
      </c>
      <c r="E5258" s="17">
        <v>6</v>
      </c>
      <c r="F5258" s="17">
        <v>2</v>
      </c>
      <c r="G5258" s="50">
        <v>8.4</v>
      </c>
      <c r="H5258" s="32">
        <v>3.5111706019143898</v>
      </c>
      <c r="I5258" s="50">
        <v>0</v>
      </c>
      <c r="J5258" s="13">
        <v>24.3</v>
      </c>
      <c r="K5258" s="13">
        <f t="shared" si="1632"/>
        <v>24.3</v>
      </c>
      <c r="L5258" s="13">
        <f t="shared" si="1633"/>
        <v>14.475000000000001</v>
      </c>
      <c r="M5258" s="13" t="e">
        <f ca="1">CalcTable[[#This Row],[IWC]]-AE5257</f>
        <v>#NAME?</v>
      </c>
      <c r="N5258" s="13" t="e">
        <f ca="1">IF(CalcTable[[#This Row],[Day of Year]]&lt;123,FCAP,AE5257)</f>
        <v>#NAME?</v>
      </c>
      <c r="O5258" s="17" t="e">
        <f ca="1">IF(IRR_DRIP,5,COUNTIF('IDET Wind Values'!C5242:G5242,"&lt;="&amp;IRR_MAXWIND))</f>
        <v>#NAME?</v>
      </c>
      <c r="P5258" s="13" t="e">
        <f ca="1">CalcTable[[#This Row],[ET_o]]*KL</f>
        <v>#NAME?</v>
      </c>
      <c r="Q5258" s="13" t="e">
        <f ca="1">IF(WILTPT&lt;=0,1,MAX(0,MIN(1,(CalcTable[[#This Row],[IWC]]-WILTPT)/(MAD-WILTPT))))</f>
        <v>#NAME?</v>
      </c>
      <c r="R5258" s="13" t="e">
        <f ca="1">CalcTable[[#This Row],[ETMult]]*CalcTable[[#This Row],[ETb]]</f>
        <v>#NAME?</v>
      </c>
      <c r="S5258" s="13" t="b">
        <f>INDEX(IRR_LIST,CalcTable[[#This Row],[Day of Week]]+1)</f>
        <v>0</v>
      </c>
      <c r="T5258" s="13">
        <f t="shared" ca="1" si="1634"/>
        <v>6.7</v>
      </c>
      <c r="U5258" s="13" t="b">
        <f ca="1">IF(CalcTable[[#This Row],[IrrPrecip]]&gt;=IC_MM,FALSE,TRUE)</f>
        <v>1</v>
      </c>
      <c r="V5258" s="13" t="b">
        <f t="shared" si="1635"/>
        <v>1</v>
      </c>
      <c r="W5258" s="13" t="e">
        <f ca="1">IF(AND(IRR_DRIP=FALSE,CalcTable[[#This Row],[IrrHours]]&lt;=0),FALSE,TRUE)</f>
        <v>#NAME?</v>
      </c>
      <c r="X5258" s="13" t="e">
        <f ca="1">AND(CalcTable[[#This Row],[IrrDay]],CalcTable[[#This Row],[IrrRain]],CalcTable[[#This Row],[IrrWarm]],CalcTable[[#This Row],[IrrWindy]])</f>
        <v>#NAME?</v>
      </c>
      <c r="Y5258" s="13" t="e">
        <f t="shared" ca="1" si="1636"/>
        <v>#NAME?</v>
      </c>
      <c r="Z5258" s="13" t="e">
        <f ca="1">CalcTable[[#This Row],[IrrHours]]/5</f>
        <v>#NAME?</v>
      </c>
      <c r="AA5258" s="13" t="e">
        <f ca="1">IF(CalcTable[[#This Row],[IrrFlag]]=FALSE,0,MAX(0,CalcTable[[#This Row],[VolRednWind]]*(FCAP*IRR_TARGET-CalcTable[[#This Row],[IWC]])))</f>
        <v>#NAME?</v>
      </c>
      <c r="AB5258" s="13" t="e">
        <f ca="1">CalcTable[[#This Row],[IWC]]+CalcTable[[#This Row],[Eff Precip]]+CalcTable[[#This Row],[IrrAmt]]-CalcTable[[#This Row],[AET]]</f>
        <v>#NAME?</v>
      </c>
      <c r="AC5258" s="13" t="e">
        <f ca="1">IF(CalcTable[[#This Row],[PWC]]&gt;FCAP,MIN(24*PERC,MIN(SAT,CalcTable[[#This Row],[PWC]])-FCAP),0)</f>
        <v>#NAME?</v>
      </c>
      <c r="AD5258" s="13" t="e">
        <f ca="1">IF(CalcTable[[#This Row],[PWC]]&gt;SAT,CalcTable[[#This Row],[PWC]]-SAT,0)</f>
        <v>#NAME?</v>
      </c>
      <c r="AE5258" s="13" t="e">
        <f ca="1">CalcTable[[#This Row],[PWC]]-CalcTable[[#This Row],[PercAmt]]-CalcTable[[#This Row],[Runoff]]</f>
        <v>#NAME?</v>
      </c>
      <c r="AF5258" s="13" t="e">
        <f ca="1">CalcTable[[#This Row],[IrrAmt]]/1000*CUR_IRR_AREA*10000/IRR_EFF</f>
        <v>#NAME?</v>
      </c>
      <c r="AG5258" s="147"/>
      <c r="AH5258" s="13"/>
      <c r="AI5258" s="50">
        <v>0</v>
      </c>
      <c r="AJ5258" s="50">
        <v>0</v>
      </c>
      <c r="AK5258" s="50">
        <v>6.7679205921052494</v>
      </c>
      <c r="AL5258" s="50">
        <v>5.7866370679918369</v>
      </c>
      <c r="AM5258" s="50"/>
      <c r="AN5258" s="50"/>
      <c r="AO5258" s="50"/>
      <c r="AP5258" s="50"/>
      <c r="AQ5258" s="50"/>
      <c r="AR5258" s="50"/>
      <c r="AS5258" s="50"/>
      <c r="AT5258" s="50"/>
      <c r="AU5258" s="50"/>
      <c r="AV5258" s="50"/>
      <c r="AW5258" s="50"/>
      <c r="AX5258" s="50">
        <f t="shared" si="1647"/>
        <v>12.554557660097085</v>
      </c>
      <c r="AY5258" s="50"/>
      <c r="AZ5258" s="50">
        <f t="shared" si="1637"/>
        <v>269.00418934530421</v>
      </c>
      <c r="BA5258" s="50">
        <f t="shared" si="1638"/>
        <v>414.18105343642083</v>
      </c>
      <c r="BB5258" s="50">
        <f t="shared" si="1639"/>
        <v>426.99077673857812</v>
      </c>
      <c r="BC5258" s="17">
        <f t="shared" si="1640"/>
        <v>19946</v>
      </c>
      <c r="BD5258" s="50">
        <f t="shared" si="1641"/>
        <v>12.554557660097085</v>
      </c>
      <c r="BE5258" s="50">
        <f t="shared" si="1642"/>
        <v>269.00418934530421</v>
      </c>
      <c r="BF5258" s="50">
        <f t="shared" si="1648"/>
        <v>440.00521823738194</v>
      </c>
      <c r="BG5258" s="50"/>
      <c r="BH5258" s="17">
        <f t="shared" si="1643"/>
        <v>0</v>
      </c>
      <c r="BI5258" s="17">
        <f t="shared" si="1651"/>
        <v>5258</v>
      </c>
      <c r="BJ5258" s="17">
        <f t="shared" si="1649"/>
        <v>5258</v>
      </c>
      <c r="BK5258" s="150">
        <f t="shared" si="1650"/>
        <v>34491</v>
      </c>
      <c r="BL5258" s="50" t="e">
        <f t="shared" ca="1" si="1644"/>
        <v>#NAME?</v>
      </c>
      <c r="BM5258" s="50" t="e">
        <f t="shared" ca="1" si="1645"/>
        <v>#NAME?</v>
      </c>
      <c r="BN5258" s="50" t="e">
        <f t="shared" ca="1" si="1646"/>
        <v>#NAME?</v>
      </c>
    </row>
    <row r="5259" spans="1:66" x14ac:dyDescent="0.35">
      <c r="A5259" s="48">
        <v>34492</v>
      </c>
      <c r="B5259" s="17">
        <v>1994</v>
      </c>
      <c r="C5259" s="17">
        <v>6</v>
      </c>
      <c r="D5259" s="17">
        <v>158</v>
      </c>
      <c r="E5259" s="17">
        <v>7</v>
      </c>
      <c r="F5259" s="17">
        <v>3</v>
      </c>
      <c r="G5259" s="50">
        <v>8.3000000000000007</v>
      </c>
      <c r="H5259" s="32">
        <v>2.6945531746509168</v>
      </c>
      <c r="I5259" s="50">
        <v>5.666666666666667</v>
      </c>
      <c r="J5259" s="13">
        <v>2.7</v>
      </c>
      <c r="K5259" s="13">
        <f t="shared" si="1632"/>
        <v>2.7</v>
      </c>
      <c r="L5259" s="13">
        <f t="shared" si="1633"/>
        <v>0</v>
      </c>
      <c r="M5259" s="13" t="e">
        <f ca="1">CalcTable[[#This Row],[IWC]]-AE5258</f>
        <v>#NAME?</v>
      </c>
      <c r="N5259" s="13" t="e">
        <f ca="1">IF(CalcTable[[#This Row],[Day of Year]]&lt;123,FCAP,AE5258)</f>
        <v>#NAME?</v>
      </c>
      <c r="O5259" s="17" t="e">
        <f ca="1">IF(IRR_DRIP,5,COUNTIF('IDET Wind Values'!C5243:G5243,"&lt;="&amp;IRR_MAXWIND))</f>
        <v>#NAME?</v>
      </c>
      <c r="P5259" s="13" t="e">
        <f ca="1">CalcTable[[#This Row],[ET_o]]*KL</f>
        <v>#NAME?</v>
      </c>
      <c r="Q5259" s="13" t="e">
        <f ca="1">IF(WILTPT&lt;=0,1,MAX(0,MIN(1,(CalcTable[[#This Row],[IWC]]-WILTPT)/(MAD-WILTPT))))</f>
        <v>#NAME?</v>
      </c>
      <c r="R5259" s="13" t="e">
        <f ca="1">CalcTable[[#This Row],[ETMult]]*CalcTable[[#This Row],[ETb]]</f>
        <v>#NAME?</v>
      </c>
      <c r="S5259" s="13" t="b">
        <f>INDEX(IRR_LIST,CalcTable[[#This Row],[Day of Week]]+1)</f>
        <v>1</v>
      </c>
      <c r="T5259" s="13">
        <f t="shared" ca="1" si="1634"/>
        <v>24.7</v>
      </c>
      <c r="U5259" s="13" t="b">
        <f ca="1">IF(CalcTable[[#This Row],[IrrPrecip]]&gt;=IC_MM,FALSE,TRUE)</f>
        <v>0</v>
      </c>
      <c r="V5259" s="13" t="b">
        <f t="shared" si="1635"/>
        <v>1</v>
      </c>
      <c r="W5259" s="13" t="e">
        <f ca="1">IF(AND(IRR_DRIP=FALSE,CalcTable[[#This Row],[IrrHours]]&lt;=0),FALSE,TRUE)</f>
        <v>#NAME?</v>
      </c>
      <c r="X5259" s="13" t="e">
        <f ca="1">AND(CalcTable[[#This Row],[IrrDay]],CalcTable[[#This Row],[IrrRain]],CalcTable[[#This Row],[IrrWarm]],CalcTable[[#This Row],[IrrWindy]])</f>
        <v>#NAME?</v>
      </c>
      <c r="Y5259" s="13" t="e">
        <f t="shared" ca="1" si="1636"/>
        <v>#NAME?</v>
      </c>
      <c r="Z5259" s="13" t="e">
        <f ca="1">CalcTable[[#This Row],[IrrHours]]/5</f>
        <v>#NAME?</v>
      </c>
      <c r="AA5259" s="13" t="e">
        <f ca="1">IF(CalcTable[[#This Row],[IrrFlag]]=FALSE,0,MAX(0,CalcTable[[#This Row],[VolRednWind]]*(FCAP*IRR_TARGET-CalcTable[[#This Row],[IWC]])))</f>
        <v>#NAME?</v>
      </c>
      <c r="AB5259" s="13" t="e">
        <f ca="1">CalcTable[[#This Row],[IWC]]+CalcTable[[#This Row],[Eff Precip]]+CalcTable[[#This Row],[IrrAmt]]-CalcTable[[#This Row],[AET]]</f>
        <v>#NAME?</v>
      </c>
      <c r="AC5259" s="13" t="e">
        <f ca="1">IF(CalcTable[[#This Row],[PWC]]&gt;FCAP,MIN(24*PERC,MIN(SAT,CalcTable[[#This Row],[PWC]])-FCAP),0)</f>
        <v>#NAME?</v>
      </c>
      <c r="AD5259" s="13" t="e">
        <f ca="1">IF(CalcTable[[#This Row],[PWC]]&gt;SAT,CalcTable[[#This Row],[PWC]]-SAT,0)</f>
        <v>#NAME?</v>
      </c>
      <c r="AE5259" s="13" t="e">
        <f ca="1">CalcTable[[#This Row],[PWC]]-CalcTable[[#This Row],[PercAmt]]-CalcTable[[#This Row],[Runoff]]</f>
        <v>#NAME?</v>
      </c>
      <c r="AF5259" s="13" t="e">
        <f ca="1">CalcTable[[#This Row],[IrrAmt]]/1000*CUR_IRR_AREA*10000/IRR_EFF</f>
        <v>#NAME?</v>
      </c>
      <c r="AG5259" s="147"/>
      <c r="AH5259" s="13"/>
      <c r="AI5259" s="50">
        <v>0</v>
      </c>
      <c r="AJ5259" s="50">
        <v>0</v>
      </c>
      <c r="AK5259" s="50">
        <v>0</v>
      </c>
      <c r="AL5259" s="50">
        <v>0</v>
      </c>
      <c r="AM5259" s="50"/>
      <c r="AN5259" s="50"/>
      <c r="AO5259" s="50"/>
      <c r="AP5259" s="50"/>
      <c r="AQ5259" s="50"/>
      <c r="AR5259" s="50"/>
      <c r="AS5259" s="50"/>
      <c r="AT5259" s="50"/>
      <c r="AU5259" s="50"/>
      <c r="AV5259" s="50"/>
      <c r="AW5259" s="50"/>
      <c r="AX5259" s="50">
        <f t="shared" si="1647"/>
        <v>0</v>
      </c>
      <c r="AY5259" s="50"/>
      <c r="AZ5259" s="50">
        <f t="shared" si="1637"/>
        <v>0</v>
      </c>
      <c r="BA5259" s="50">
        <f t="shared" si="1638"/>
        <v>0</v>
      </c>
      <c r="BB5259" s="50">
        <f t="shared" si="1639"/>
        <v>0</v>
      </c>
      <c r="BC5259" s="17">
        <f t="shared" si="1640"/>
        <v>19946</v>
      </c>
      <c r="BD5259" s="50">
        <f t="shared" si="1641"/>
        <v>0</v>
      </c>
      <c r="BE5259" s="50">
        <f t="shared" si="1642"/>
        <v>0</v>
      </c>
      <c r="BF5259" s="50">
        <f t="shared" si="1648"/>
        <v>0</v>
      </c>
      <c r="BG5259" s="50"/>
      <c r="BH5259" s="17">
        <f t="shared" si="1643"/>
        <v>0</v>
      </c>
      <c r="BI5259" s="17">
        <f t="shared" si="1651"/>
        <v>5259</v>
      </c>
      <c r="BJ5259" s="17">
        <f t="shared" si="1649"/>
        <v>5259</v>
      </c>
      <c r="BK5259" s="150">
        <f t="shared" si="1650"/>
        <v>34492</v>
      </c>
      <c r="BL5259" s="50" t="e">
        <f t="shared" ca="1" si="1644"/>
        <v>#NAME?</v>
      </c>
      <c r="BM5259" s="50" t="e">
        <f t="shared" ca="1" si="1645"/>
        <v>#NAME?</v>
      </c>
      <c r="BN5259" s="50" t="e">
        <f t="shared" ca="1" si="1646"/>
        <v>#NAME?</v>
      </c>
    </row>
    <row r="5260" spans="1:66" x14ac:dyDescent="0.35">
      <c r="A5260" s="48">
        <v>34493</v>
      </c>
      <c r="B5260" s="17">
        <v>1994</v>
      </c>
      <c r="C5260" s="17">
        <v>6</v>
      </c>
      <c r="D5260" s="17">
        <v>159</v>
      </c>
      <c r="E5260" s="17">
        <v>8</v>
      </c>
      <c r="F5260" s="17">
        <v>4</v>
      </c>
      <c r="G5260" s="50">
        <v>5.9</v>
      </c>
      <c r="H5260" s="32">
        <v>3.9106123673278566</v>
      </c>
      <c r="I5260" s="50">
        <v>4.5</v>
      </c>
      <c r="J5260" s="13">
        <v>0</v>
      </c>
      <c r="K5260" s="13">
        <f t="shared" si="1632"/>
        <v>0</v>
      </c>
      <c r="L5260" s="13">
        <f t="shared" si="1633"/>
        <v>0</v>
      </c>
      <c r="M5260" s="13" t="e">
        <f ca="1">CalcTable[[#This Row],[IWC]]-AE5259</f>
        <v>#NAME?</v>
      </c>
      <c r="N5260" s="13" t="e">
        <f ca="1">IF(CalcTable[[#This Row],[Day of Year]]&lt;123,FCAP,AE5259)</f>
        <v>#NAME?</v>
      </c>
      <c r="O5260" s="17" t="e">
        <f ca="1">IF(IRR_DRIP,5,COUNTIF('IDET Wind Values'!C5244:G5244,"&lt;="&amp;IRR_MAXWIND))</f>
        <v>#NAME?</v>
      </c>
      <c r="P5260" s="13" t="e">
        <f ca="1">CalcTable[[#This Row],[ET_o]]*KL</f>
        <v>#NAME?</v>
      </c>
      <c r="Q5260" s="13" t="e">
        <f ca="1">IF(WILTPT&lt;=0,1,MAX(0,MIN(1,(CalcTable[[#This Row],[IWC]]-WILTPT)/(MAD-WILTPT))))</f>
        <v>#NAME?</v>
      </c>
      <c r="R5260" s="13" t="e">
        <f ca="1">CalcTable[[#This Row],[ETMult]]*CalcTable[[#This Row],[ETb]]</f>
        <v>#NAME?</v>
      </c>
      <c r="S5260" s="13" t="b">
        <f>INDEX(IRR_LIST,CalcTable[[#This Row],[Day of Week]]+1)</f>
        <v>0</v>
      </c>
      <c r="T5260" s="13">
        <f t="shared" ca="1" si="1634"/>
        <v>27</v>
      </c>
      <c r="U5260" s="13" t="b">
        <f ca="1">IF(CalcTable[[#This Row],[IrrPrecip]]&gt;=IC_MM,FALSE,TRUE)</f>
        <v>0</v>
      </c>
      <c r="V5260" s="13" t="b">
        <f t="shared" si="1635"/>
        <v>1</v>
      </c>
      <c r="W5260" s="13" t="e">
        <f ca="1">IF(AND(IRR_DRIP=FALSE,CalcTable[[#This Row],[IrrHours]]&lt;=0),FALSE,TRUE)</f>
        <v>#NAME?</v>
      </c>
      <c r="X5260" s="13" t="e">
        <f ca="1">AND(CalcTable[[#This Row],[IrrDay]],CalcTable[[#This Row],[IrrRain]],CalcTable[[#This Row],[IrrWarm]],CalcTable[[#This Row],[IrrWindy]])</f>
        <v>#NAME?</v>
      </c>
      <c r="Y5260" s="13" t="e">
        <f t="shared" ca="1" si="1636"/>
        <v>#NAME?</v>
      </c>
      <c r="Z5260" s="13" t="e">
        <f ca="1">CalcTable[[#This Row],[IrrHours]]/5</f>
        <v>#NAME?</v>
      </c>
      <c r="AA5260" s="13" t="e">
        <f ca="1">IF(CalcTable[[#This Row],[IrrFlag]]=FALSE,0,MAX(0,CalcTable[[#This Row],[VolRednWind]]*(FCAP*IRR_TARGET-CalcTable[[#This Row],[IWC]])))</f>
        <v>#NAME?</v>
      </c>
      <c r="AB5260" s="13" t="e">
        <f ca="1">CalcTable[[#This Row],[IWC]]+CalcTable[[#This Row],[Eff Precip]]+CalcTable[[#This Row],[IrrAmt]]-CalcTable[[#This Row],[AET]]</f>
        <v>#NAME?</v>
      </c>
      <c r="AC5260" s="13" t="e">
        <f ca="1">IF(CalcTable[[#This Row],[PWC]]&gt;FCAP,MIN(24*PERC,MIN(SAT,CalcTable[[#This Row],[PWC]])-FCAP),0)</f>
        <v>#NAME?</v>
      </c>
      <c r="AD5260" s="13" t="e">
        <f ca="1">IF(CalcTable[[#This Row],[PWC]]&gt;SAT,CalcTable[[#This Row],[PWC]]-SAT,0)</f>
        <v>#NAME?</v>
      </c>
      <c r="AE5260" s="13" t="e">
        <f ca="1">CalcTable[[#This Row],[PWC]]-CalcTable[[#This Row],[PercAmt]]-CalcTable[[#This Row],[Runoff]]</f>
        <v>#NAME?</v>
      </c>
      <c r="AF5260" s="13" t="e">
        <f ca="1">CalcTable[[#This Row],[IrrAmt]]/1000*CUR_IRR_AREA*10000/IRR_EFF</f>
        <v>#NAME?</v>
      </c>
      <c r="AG5260" s="147"/>
      <c r="AH5260" s="13"/>
      <c r="AI5260" s="50">
        <v>0</v>
      </c>
      <c r="AJ5260" s="50">
        <v>0</v>
      </c>
      <c r="AK5260" s="50">
        <v>0</v>
      </c>
      <c r="AL5260" s="50">
        <v>0</v>
      </c>
      <c r="AM5260" s="50"/>
      <c r="AN5260" s="50"/>
      <c r="AO5260" s="50"/>
      <c r="AP5260" s="50"/>
      <c r="AQ5260" s="50"/>
      <c r="AR5260" s="50"/>
      <c r="AS5260" s="50"/>
      <c r="AT5260" s="50"/>
      <c r="AU5260" s="50"/>
      <c r="AV5260" s="50"/>
      <c r="AW5260" s="50"/>
      <c r="AX5260" s="50">
        <f t="shared" si="1647"/>
        <v>0</v>
      </c>
      <c r="AY5260" s="50"/>
      <c r="AZ5260" s="50">
        <f t="shared" si="1637"/>
        <v>0</v>
      </c>
      <c r="BA5260" s="50">
        <f t="shared" si="1638"/>
        <v>0</v>
      </c>
      <c r="BB5260" s="50">
        <f t="shared" si="1639"/>
        <v>0</v>
      </c>
      <c r="BC5260" s="17">
        <f t="shared" si="1640"/>
        <v>19946</v>
      </c>
      <c r="BD5260" s="50">
        <f t="shared" si="1641"/>
        <v>0</v>
      </c>
      <c r="BE5260" s="50">
        <f t="shared" si="1642"/>
        <v>0</v>
      </c>
      <c r="BF5260" s="50">
        <f t="shared" si="1648"/>
        <v>0</v>
      </c>
      <c r="BG5260" s="50"/>
      <c r="BH5260" s="17">
        <f t="shared" si="1643"/>
        <v>0</v>
      </c>
      <c r="BI5260" s="17">
        <f t="shared" si="1651"/>
        <v>5260</v>
      </c>
      <c r="BJ5260" s="17">
        <f t="shared" si="1649"/>
        <v>5260</v>
      </c>
      <c r="BK5260" s="150">
        <f t="shared" si="1650"/>
        <v>34493</v>
      </c>
      <c r="BL5260" s="50" t="e">
        <f t="shared" ca="1" si="1644"/>
        <v>#NAME?</v>
      </c>
      <c r="BM5260" s="50" t="e">
        <f t="shared" ca="1" si="1645"/>
        <v>#NAME?</v>
      </c>
      <c r="BN5260" s="50" t="e">
        <f t="shared" ca="1" si="1646"/>
        <v>#NAME?</v>
      </c>
    </row>
    <row r="5261" spans="1:66" x14ac:dyDescent="0.35">
      <c r="A5261" s="48">
        <v>34494</v>
      </c>
      <c r="B5261" s="17">
        <v>1994</v>
      </c>
      <c r="C5261" s="17">
        <v>6</v>
      </c>
      <c r="D5261" s="17">
        <v>160</v>
      </c>
      <c r="E5261" s="17">
        <v>9</v>
      </c>
      <c r="F5261" s="17">
        <v>5</v>
      </c>
      <c r="G5261" s="50">
        <v>5.0999999999999996</v>
      </c>
      <c r="H5261" s="32">
        <v>4.4919652681480917</v>
      </c>
      <c r="I5261" s="50">
        <v>3.8333333333333335</v>
      </c>
      <c r="J5261" s="13">
        <v>1.8</v>
      </c>
      <c r="K5261" s="13">
        <f t="shared" si="1632"/>
        <v>1.8</v>
      </c>
      <c r="L5261" s="13">
        <f t="shared" si="1633"/>
        <v>0</v>
      </c>
      <c r="M5261" s="13" t="e">
        <f ca="1">CalcTable[[#This Row],[IWC]]-AE5260</f>
        <v>#NAME?</v>
      </c>
      <c r="N5261" s="13" t="e">
        <f ca="1">IF(CalcTable[[#This Row],[Day of Year]]&lt;123,FCAP,AE5260)</f>
        <v>#NAME?</v>
      </c>
      <c r="O5261" s="17" t="e">
        <f ca="1">IF(IRR_DRIP,5,COUNTIF('IDET Wind Values'!C5245:G5245,"&lt;="&amp;IRR_MAXWIND))</f>
        <v>#NAME?</v>
      </c>
      <c r="P5261" s="13" t="e">
        <f ca="1">CalcTable[[#This Row],[ET_o]]*KL</f>
        <v>#NAME?</v>
      </c>
      <c r="Q5261" s="13" t="e">
        <f ca="1">IF(WILTPT&lt;=0,1,MAX(0,MIN(1,(CalcTable[[#This Row],[IWC]]-WILTPT)/(MAD-WILTPT))))</f>
        <v>#NAME?</v>
      </c>
      <c r="R5261" s="13" t="e">
        <f ca="1">CalcTable[[#This Row],[ETMult]]*CalcTable[[#This Row],[ETb]]</f>
        <v>#NAME?</v>
      </c>
      <c r="S5261" s="13" t="b">
        <f>INDEX(IRR_LIST,CalcTable[[#This Row],[Day of Week]]+1)</f>
        <v>1</v>
      </c>
      <c r="T5261" s="13">
        <f t="shared" ca="1" si="1634"/>
        <v>2.7</v>
      </c>
      <c r="U5261" s="13" t="b">
        <f ca="1">IF(CalcTable[[#This Row],[IrrPrecip]]&gt;=IC_MM,FALSE,TRUE)</f>
        <v>1</v>
      </c>
      <c r="V5261" s="13" t="b">
        <f t="shared" si="1635"/>
        <v>1</v>
      </c>
      <c r="W5261" s="13" t="e">
        <f ca="1">IF(AND(IRR_DRIP=FALSE,CalcTable[[#This Row],[IrrHours]]&lt;=0),FALSE,TRUE)</f>
        <v>#NAME?</v>
      </c>
      <c r="X5261" s="13" t="e">
        <f ca="1">AND(CalcTable[[#This Row],[IrrDay]],CalcTable[[#This Row],[IrrRain]],CalcTable[[#This Row],[IrrWarm]],CalcTable[[#This Row],[IrrWindy]])</f>
        <v>#NAME?</v>
      </c>
      <c r="Y5261" s="13" t="e">
        <f t="shared" ca="1" si="1636"/>
        <v>#NAME?</v>
      </c>
      <c r="Z5261" s="13" t="e">
        <f ca="1">CalcTable[[#This Row],[IrrHours]]/5</f>
        <v>#NAME?</v>
      </c>
      <c r="AA5261" s="13" t="e">
        <f ca="1">IF(CalcTable[[#This Row],[IrrFlag]]=FALSE,0,MAX(0,CalcTable[[#This Row],[VolRednWind]]*(FCAP*IRR_TARGET-CalcTable[[#This Row],[IWC]])))</f>
        <v>#NAME?</v>
      </c>
      <c r="AB5261" s="13" t="e">
        <f ca="1">CalcTable[[#This Row],[IWC]]+CalcTable[[#This Row],[Eff Precip]]+CalcTable[[#This Row],[IrrAmt]]-CalcTable[[#This Row],[AET]]</f>
        <v>#NAME?</v>
      </c>
      <c r="AC5261" s="13" t="e">
        <f ca="1">IF(CalcTable[[#This Row],[PWC]]&gt;FCAP,MIN(24*PERC,MIN(SAT,CalcTable[[#This Row],[PWC]])-FCAP),0)</f>
        <v>#NAME?</v>
      </c>
      <c r="AD5261" s="13" t="e">
        <f ca="1">IF(CalcTable[[#This Row],[PWC]]&gt;SAT,CalcTable[[#This Row],[PWC]]-SAT,0)</f>
        <v>#NAME?</v>
      </c>
      <c r="AE5261" s="13" t="e">
        <f ca="1">CalcTable[[#This Row],[PWC]]-CalcTable[[#This Row],[PercAmt]]-CalcTable[[#This Row],[Runoff]]</f>
        <v>#NAME?</v>
      </c>
      <c r="AF5261" s="13" t="e">
        <f ca="1">CalcTable[[#This Row],[IrrAmt]]/1000*CUR_IRR_AREA*10000/IRR_EFF</f>
        <v>#NAME?</v>
      </c>
      <c r="AG5261" s="147"/>
      <c r="AH5261" s="13"/>
      <c r="AI5261" s="50">
        <v>6.4252927035081147</v>
      </c>
      <c r="AJ5261" s="50">
        <v>9.1516927035081164</v>
      </c>
      <c r="AK5261" s="50">
        <v>0</v>
      </c>
      <c r="AL5261" s="50">
        <v>0</v>
      </c>
      <c r="AM5261" s="50"/>
      <c r="AN5261" s="50"/>
      <c r="AO5261" s="50"/>
      <c r="AP5261" s="50"/>
      <c r="AQ5261" s="50"/>
      <c r="AR5261" s="50"/>
      <c r="AS5261" s="50"/>
      <c r="AT5261" s="50"/>
      <c r="AU5261" s="50"/>
      <c r="AV5261" s="50"/>
      <c r="AW5261" s="50"/>
      <c r="AX5261" s="50">
        <f t="shared" si="1647"/>
        <v>15.576985407016231</v>
      </c>
      <c r="AY5261" s="50"/>
      <c r="AZ5261" s="50">
        <f t="shared" si="1637"/>
        <v>362.68727895435711</v>
      </c>
      <c r="BA5261" s="50">
        <f t="shared" si="1638"/>
        <v>587.92323259915236</v>
      </c>
      <c r="BB5261" s="50">
        <f t="shared" si="1639"/>
        <v>608.47182894296475</v>
      </c>
      <c r="BC5261" s="17">
        <f t="shared" si="1640"/>
        <v>19946</v>
      </c>
      <c r="BD5261" s="50">
        <f t="shared" si="1641"/>
        <v>15.576985407016231</v>
      </c>
      <c r="BE5261" s="50">
        <f t="shared" si="1642"/>
        <v>362.68727895435711</v>
      </c>
      <c r="BF5261" s="50">
        <f t="shared" si="1648"/>
        <v>593.24092950606632</v>
      </c>
      <c r="BG5261" s="50"/>
      <c r="BH5261" s="17">
        <f t="shared" si="1643"/>
        <v>0</v>
      </c>
      <c r="BI5261" s="17">
        <f t="shared" si="1651"/>
        <v>5261</v>
      </c>
      <c r="BJ5261" s="17">
        <f t="shared" si="1649"/>
        <v>5261</v>
      </c>
      <c r="BK5261" s="150">
        <f t="shared" si="1650"/>
        <v>34494</v>
      </c>
      <c r="BL5261" s="50" t="e">
        <f t="shared" ca="1" si="1644"/>
        <v>#NAME?</v>
      </c>
      <c r="BM5261" s="50" t="e">
        <f t="shared" ca="1" si="1645"/>
        <v>#NAME?</v>
      </c>
      <c r="BN5261" s="50" t="e">
        <f t="shared" ca="1" si="1646"/>
        <v>#NAME?</v>
      </c>
    </row>
    <row r="5262" spans="1:66" x14ac:dyDescent="0.35">
      <c r="A5262" s="48">
        <v>34495</v>
      </c>
      <c r="B5262" s="17">
        <v>1994</v>
      </c>
      <c r="C5262" s="17">
        <v>6</v>
      </c>
      <c r="D5262" s="17">
        <v>161</v>
      </c>
      <c r="E5262" s="17">
        <v>10</v>
      </c>
      <c r="F5262" s="17">
        <v>6</v>
      </c>
      <c r="G5262" s="50">
        <v>5.7</v>
      </c>
      <c r="H5262" s="32">
        <v>4.7875663978500835</v>
      </c>
      <c r="I5262" s="50">
        <v>4.5</v>
      </c>
      <c r="J5262" s="13">
        <v>0</v>
      </c>
      <c r="K5262" s="13">
        <f t="shared" si="1632"/>
        <v>0</v>
      </c>
      <c r="L5262" s="13">
        <f t="shared" si="1633"/>
        <v>0</v>
      </c>
      <c r="M5262" s="13" t="e">
        <f ca="1">CalcTable[[#This Row],[IWC]]-AE5261</f>
        <v>#NAME?</v>
      </c>
      <c r="N5262" s="13" t="e">
        <f ca="1">IF(CalcTable[[#This Row],[Day of Year]]&lt;123,FCAP,AE5261)</f>
        <v>#NAME?</v>
      </c>
      <c r="O5262" s="17" t="e">
        <f ca="1">IF(IRR_DRIP,5,COUNTIF('IDET Wind Values'!C5246:G5246,"&lt;="&amp;IRR_MAXWIND))</f>
        <v>#NAME?</v>
      </c>
      <c r="P5262" s="13" t="e">
        <f ca="1">CalcTable[[#This Row],[ET_o]]*KL</f>
        <v>#NAME?</v>
      </c>
      <c r="Q5262" s="13" t="e">
        <f ca="1">IF(WILTPT&lt;=0,1,MAX(0,MIN(1,(CalcTable[[#This Row],[IWC]]-WILTPT)/(MAD-WILTPT))))</f>
        <v>#NAME?</v>
      </c>
      <c r="R5262" s="13" t="e">
        <f ca="1">CalcTable[[#This Row],[ETMult]]*CalcTable[[#This Row],[ETb]]</f>
        <v>#NAME?</v>
      </c>
      <c r="S5262" s="13" t="b">
        <f>INDEX(IRR_LIST,CalcTable[[#This Row],[Day of Week]]+1)</f>
        <v>0</v>
      </c>
      <c r="T5262" s="13">
        <f t="shared" ca="1" si="1634"/>
        <v>1.8</v>
      </c>
      <c r="U5262" s="13" t="b">
        <f ca="1">IF(CalcTable[[#This Row],[IrrPrecip]]&gt;=IC_MM,FALSE,TRUE)</f>
        <v>1</v>
      </c>
      <c r="V5262" s="13" t="b">
        <f t="shared" si="1635"/>
        <v>1</v>
      </c>
      <c r="W5262" s="13" t="e">
        <f ca="1">IF(AND(IRR_DRIP=FALSE,CalcTable[[#This Row],[IrrHours]]&lt;=0),FALSE,TRUE)</f>
        <v>#NAME?</v>
      </c>
      <c r="X5262" s="13" t="e">
        <f ca="1">AND(CalcTable[[#This Row],[IrrDay]],CalcTable[[#This Row],[IrrRain]],CalcTable[[#This Row],[IrrWarm]],CalcTable[[#This Row],[IrrWindy]])</f>
        <v>#NAME?</v>
      </c>
      <c r="Y5262" s="13" t="e">
        <f t="shared" ca="1" si="1636"/>
        <v>#NAME?</v>
      </c>
      <c r="Z5262" s="13" t="e">
        <f ca="1">CalcTable[[#This Row],[IrrHours]]/5</f>
        <v>#NAME?</v>
      </c>
      <c r="AA5262" s="13" t="e">
        <f ca="1">IF(CalcTable[[#This Row],[IrrFlag]]=FALSE,0,MAX(0,CalcTable[[#This Row],[VolRednWind]]*(FCAP*IRR_TARGET-CalcTable[[#This Row],[IWC]])))</f>
        <v>#NAME?</v>
      </c>
      <c r="AB5262" s="13" t="e">
        <f ca="1">CalcTable[[#This Row],[IWC]]+CalcTable[[#This Row],[Eff Precip]]+CalcTable[[#This Row],[IrrAmt]]-CalcTable[[#This Row],[AET]]</f>
        <v>#NAME?</v>
      </c>
      <c r="AC5262" s="13" t="e">
        <f ca="1">IF(CalcTable[[#This Row],[PWC]]&gt;FCAP,MIN(24*PERC,MIN(SAT,CalcTable[[#This Row],[PWC]])-FCAP),0)</f>
        <v>#NAME?</v>
      </c>
      <c r="AD5262" s="13" t="e">
        <f ca="1">IF(CalcTable[[#This Row],[PWC]]&gt;SAT,CalcTable[[#This Row],[PWC]]-SAT,0)</f>
        <v>#NAME?</v>
      </c>
      <c r="AE5262" s="13" t="e">
        <f ca="1">CalcTable[[#This Row],[PWC]]-CalcTable[[#This Row],[PercAmt]]-CalcTable[[#This Row],[Runoff]]</f>
        <v>#NAME?</v>
      </c>
      <c r="AF5262" s="13" t="e">
        <f ca="1">CalcTable[[#This Row],[IrrAmt]]/1000*CUR_IRR_AREA*10000/IRR_EFF</f>
        <v>#NAME?</v>
      </c>
      <c r="AG5262" s="147"/>
      <c r="AH5262" s="13"/>
      <c r="AI5262" s="50">
        <v>0</v>
      </c>
      <c r="AJ5262" s="50">
        <v>0</v>
      </c>
      <c r="AK5262" s="50">
        <v>0</v>
      </c>
      <c r="AL5262" s="50">
        <v>6.9014176995117715</v>
      </c>
      <c r="AM5262" s="50"/>
      <c r="AN5262" s="50"/>
      <c r="AO5262" s="50"/>
      <c r="AP5262" s="50"/>
      <c r="AQ5262" s="50"/>
      <c r="AR5262" s="50"/>
      <c r="AS5262" s="50"/>
      <c r="AT5262" s="50"/>
      <c r="AU5262" s="50"/>
      <c r="AV5262" s="50"/>
      <c r="AW5262" s="50"/>
      <c r="AX5262" s="50">
        <f t="shared" si="1647"/>
        <v>6.9014176995117715</v>
      </c>
      <c r="AY5262" s="50"/>
      <c r="AZ5262" s="50">
        <f t="shared" si="1637"/>
        <v>202.44158585234533</v>
      </c>
      <c r="BA5262" s="50">
        <f t="shared" si="1638"/>
        <v>311.69577504249997</v>
      </c>
      <c r="BB5262" s="50">
        <f t="shared" si="1639"/>
        <v>321.3358505592783</v>
      </c>
      <c r="BC5262" s="17">
        <f t="shared" si="1640"/>
        <v>19946</v>
      </c>
      <c r="BD5262" s="50">
        <f t="shared" si="1641"/>
        <v>6.9014176995117715</v>
      </c>
      <c r="BE5262" s="50">
        <f t="shared" si="1642"/>
        <v>202.44158585234533</v>
      </c>
      <c r="BF5262" s="50">
        <f t="shared" si="1648"/>
        <v>331.12998864468358</v>
      </c>
      <c r="BG5262" s="50"/>
      <c r="BH5262" s="17">
        <f t="shared" si="1643"/>
        <v>0</v>
      </c>
      <c r="BI5262" s="17">
        <f t="shared" si="1651"/>
        <v>5262</v>
      </c>
      <c r="BJ5262" s="17">
        <f t="shared" si="1649"/>
        <v>5262</v>
      </c>
      <c r="BK5262" s="150">
        <f t="shared" si="1650"/>
        <v>34495</v>
      </c>
      <c r="BL5262" s="50" t="e">
        <f t="shared" ca="1" si="1644"/>
        <v>#NAME?</v>
      </c>
      <c r="BM5262" s="50" t="e">
        <f t="shared" ca="1" si="1645"/>
        <v>#NAME?</v>
      </c>
      <c r="BN5262" s="50" t="e">
        <f t="shared" ca="1" si="1646"/>
        <v>#NAME?</v>
      </c>
    </row>
    <row r="5263" spans="1:66" x14ac:dyDescent="0.35">
      <c r="A5263" s="48">
        <v>34496</v>
      </c>
      <c r="B5263" s="17">
        <v>1994</v>
      </c>
      <c r="C5263" s="17">
        <v>6</v>
      </c>
      <c r="D5263" s="17">
        <v>162</v>
      </c>
      <c r="E5263" s="17">
        <v>11</v>
      </c>
      <c r="F5263" s="17">
        <v>7</v>
      </c>
      <c r="G5263" s="50">
        <v>8.6999999999999993</v>
      </c>
      <c r="H5263" s="32">
        <v>4.9425783111864421</v>
      </c>
      <c r="I5263" s="50">
        <v>5.333333333333333</v>
      </c>
      <c r="J5263" s="13">
        <v>0</v>
      </c>
      <c r="K5263" s="13">
        <f t="shared" si="1632"/>
        <v>0</v>
      </c>
      <c r="L5263" s="13">
        <f t="shared" si="1633"/>
        <v>0</v>
      </c>
      <c r="M5263" s="13" t="e">
        <f ca="1">CalcTable[[#This Row],[IWC]]-AE5262</f>
        <v>#NAME?</v>
      </c>
      <c r="N5263" s="13" t="e">
        <f ca="1">IF(CalcTable[[#This Row],[Day of Year]]&lt;123,FCAP,AE5262)</f>
        <v>#NAME?</v>
      </c>
      <c r="O5263" s="17" t="e">
        <f ca="1">IF(IRR_DRIP,5,COUNTIF('IDET Wind Values'!C5247:G5247,"&lt;="&amp;IRR_MAXWIND))</f>
        <v>#NAME?</v>
      </c>
      <c r="P5263" s="13" t="e">
        <f ca="1">CalcTable[[#This Row],[ET_o]]*KL</f>
        <v>#NAME?</v>
      </c>
      <c r="Q5263" s="13" t="e">
        <f ca="1">IF(WILTPT&lt;=0,1,MAX(0,MIN(1,(CalcTable[[#This Row],[IWC]]-WILTPT)/(MAD-WILTPT))))</f>
        <v>#NAME?</v>
      </c>
      <c r="R5263" s="13" t="e">
        <f ca="1">CalcTable[[#This Row],[ETMult]]*CalcTable[[#This Row],[ETb]]</f>
        <v>#NAME?</v>
      </c>
      <c r="S5263" s="13" t="b">
        <f>INDEX(IRR_LIST,CalcTable[[#This Row],[Day of Week]]+1)</f>
        <v>0</v>
      </c>
      <c r="T5263" s="13">
        <f t="shared" ca="1" si="1634"/>
        <v>1.8</v>
      </c>
      <c r="U5263" s="13" t="b">
        <f ca="1">IF(CalcTable[[#This Row],[IrrPrecip]]&gt;=IC_MM,FALSE,TRUE)</f>
        <v>1</v>
      </c>
      <c r="V5263" s="13" t="b">
        <f t="shared" si="1635"/>
        <v>1</v>
      </c>
      <c r="W5263" s="13" t="e">
        <f ca="1">IF(AND(IRR_DRIP=FALSE,CalcTable[[#This Row],[IrrHours]]&lt;=0),FALSE,TRUE)</f>
        <v>#NAME?</v>
      </c>
      <c r="X5263" s="13" t="e">
        <f ca="1">AND(CalcTable[[#This Row],[IrrDay]],CalcTable[[#This Row],[IrrRain]],CalcTable[[#This Row],[IrrWarm]],CalcTable[[#This Row],[IrrWindy]])</f>
        <v>#NAME?</v>
      </c>
      <c r="Y5263" s="13" t="e">
        <f t="shared" ca="1" si="1636"/>
        <v>#NAME?</v>
      </c>
      <c r="Z5263" s="13" t="e">
        <f ca="1">CalcTable[[#This Row],[IrrHours]]/5</f>
        <v>#NAME?</v>
      </c>
      <c r="AA5263" s="13" t="e">
        <f ca="1">IF(CalcTable[[#This Row],[IrrFlag]]=FALSE,0,MAX(0,CalcTable[[#This Row],[VolRednWind]]*(FCAP*IRR_TARGET-CalcTable[[#This Row],[IWC]])))</f>
        <v>#NAME?</v>
      </c>
      <c r="AB5263" s="13" t="e">
        <f ca="1">CalcTable[[#This Row],[IWC]]+CalcTable[[#This Row],[Eff Precip]]+CalcTable[[#This Row],[IrrAmt]]-CalcTable[[#This Row],[AET]]</f>
        <v>#NAME?</v>
      </c>
      <c r="AC5263" s="13" t="e">
        <f ca="1">IF(CalcTable[[#This Row],[PWC]]&gt;FCAP,MIN(24*PERC,MIN(SAT,CalcTable[[#This Row],[PWC]])-FCAP),0)</f>
        <v>#NAME?</v>
      </c>
      <c r="AD5263" s="13" t="e">
        <f ca="1">IF(CalcTable[[#This Row],[PWC]]&gt;SAT,CalcTable[[#This Row],[PWC]]-SAT,0)</f>
        <v>#NAME?</v>
      </c>
      <c r="AE5263" s="13" t="e">
        <f ca="1">CalcTable[[#This Row],[PWC]]-CalcTable[[#This Row],[PercAmt]]-CalcTable[[#This Row],[Runoff]]</f>
        <v>#NAME?</v>
      </c>
      <c r="AF5263" s="13" t="e">
        <f ca="1">CalcTable[[#This Row],[IrrAmt]]/1000*CUR_IRR_AREA*10000/IRR_EFF</f>
        <v>#NAME?</v>
      </c>
      <c r="AG5263" s="147"/>
      <c r="AH5263" s="13"/>
      <c r="AI5263" s="50">
        <v>0</v>
      </c>
      <c r="AJ5263" s="50">
        <v>0</v>
      </c>
      <c r="AK5263" s="50">
        <v>4.1948342164544687</v>
      </c>
      <c r="AL5263" s="50">
        <v>0</v>
      </c>
      <c r="AM5263" s="50"/>
      <c r="AN5263" s="50"/>
      <c r="AO5263" s="50"/>
      <c r="AP5263" s="50"/>
      <c r="AQ5263" s="50"/>
      <c r="AR5263" s="50"/>
      <c r="AS5263" s="50"/>
      <c r="AT5263" s="50"/>
      <c r="AU5263" s="50"/>
      <c r="AV5263" s="50"/>
      <c r="AW5263" s="50"/>
      <c r="AX5263" s="50">
        <f t="shared" si="1647"/>
        <v>4.1948342164544687</v>
      </c>
      <c r="AY5263" s="50"/>
      <c r="AZ5263" s="50">
        <f t="shared" si="1637"/>
        <v>61.524235174665549</v>
      </c>
      <c r="BA5263" s="50">
        <f t="shared" si="1638"/>
        <v>94.727790665754881</v>
      </c>
      <c r="BB5263" s="50">
        <f t="shared" si="1639"/>
        <v>97.657516150262779</v>
      </c>
      <c r="BC5263" s="17">
        <f t="shared" si="1640"/>
        <v>19946</v>
      </c>
      <c r="BD5263" s="50">
        <f t="shared" si="1641"/>
        <v>4.1948342164544687</v>
      </c>
      <c r="BE5263" s="50">
        <f t="shared" si="1642"/>
        <v>61.524235174665549</v>
      </c>
      <c r="BF5263" s="50">
        <f t="shared" si="1648"/>
        <v>100.63406295196154</v>
      </c>
      <c r="BG5263" s="50"/>
      <c r="BH5263" s="17">
        <f t="shared" si="1643"/>
        <v>0</v>
      </c>
      <c r="BI5263" s="17">
        <f t="shared" si="1651"/>
        <v>5263</v>
      </c>
      <c r="BJ5263" s="17">
        <f t="shared" si="1649"/>
        <v>5263</v>
      </c>
      <c r="BK5263" s="150">
        <f t="shared" si="1650"/>
        <v>34496</v>
      </c>
      <c r="BL5263" s="50" t="e">
        <f t="shared" ca="1" si="1644"/>
        <v>#NAME?</v>
      </c>
      <c r="BM5263" s="50" t="e">
        <f t="shared" ca="1" si="1645"/>
        <v>#NAME?</v>
      </c>
      <c r="BN5263" s="50" t="e">
        <f t="shared" ca="1" si="1646"/>
        <v>#NAME?</v>
      </c>
    </row>
    <row r="5264" spans="1:66" x14ac:dyDescent="0.35">
      <c r="A5264" s="48">
        <v>34497</v>
      </c>
      <c r="B5264" s="17">
        <v>1994</v>
      </c>
      <c r="C5264" s="17">
        <v>6</v>
      </c>
      <c r="D5264" s="17">
        <v>163</v>
      </c>
      <c r="E5264" s="17">
        <v>12</v>
      </c>
      <c r="F5264" s="17">
        <v>1</v>
      </c>
      <c r="G5264" s="50">
        <v>9.8000000000000007</v>
      </c>
      <c r="H5264" s="32">
        <v>4.593470029388655</v>
      </c>
      <c r="I5264" s="50">
        <v>10.5</v>
      </c>
      <c r="J5264" s="13">
        <v>0.6</v>
      </c>
      <c r="K5264" s="13">
        <f t="shared" si="1632"/>
        <v>0.6</v>
      </c>
      <c r="L5264" s="13">
        <f t="shared" si="1633"/>
        <v>0</v>
      </c>
      <c r="M5264" s="13" t="e">
        <f ca="1">CalcTable[[#This Row],[IWC]]-AE5263</f>
        <v>#NAME?</v>
      </c>
      <c r="N5264" s="13" t="e">
        <f ca="1">IF(CalcTable[[#This Row],[Day of Year]]&lt;123,FCAP,AE5263)</f>
        <v>#NAME?</v>
      </c>
      <c r="O5264" s="17" t="e">
        <f ca="1">IF(IRR_DRIP,5,COUNTIF('IDET Wind Values'!C5248:G5248,"&lt;="&amp;IRR_MAXWIND))</f>
        <v>#NAME?</v>
      </c>
      <c r="P5264" s="13" t="e">
        <f ca="1">CalcTable[[#This Row],[ET_o]]*KL</f>
        <v>#NAME?</v>
      </c>
      <c r="Q5264" s="13" t="e">
        <f ca="1">IF(WILTPT&lt;=0,1,MAX(0,MIN(1,(CalcTable[[#This Row],[IWC]]-WILTPT)/(MAD-WILTPT))))</f>
        <v>#NAME?</v>
      </c>
      <c r="R5264" s="13" t="e">
        <f ca="1">CalcTable[[#This Row],[ETMult]]*CalcTable[[#This Row],[ETb]]</f>
        <v>#NAME?</v>
      </c>
      <c r="S5264" s="13" t="b">
        <f>INDEX(IRR_LIST,CalcTable[[#This Row],[Day of Week]]+1)</f>
        <v>1</v>
      </c>
      <c r="T5264" s="13">
        <f t="shared" ca="1" si="1634"/>
        <v>0</v>
      </c>
      <c r="U5264" s="13" t="b">
        <f ca="1">IF(CalcTable[[#This Row],[IrrPrecip]]&gt;=IC_MM,FALSE,TRUE)</f>
        <v>1</v>
      </c>
      <c r="V5264" s="13" t="b">
        <f t="shared" si="1635"/>
        <v>1</v>
      </c>
      <c r="W5264" s="13" t="e">
        <f ca="1">IF(AND(IRR_DRIP=FALSE,CalcTable[[#This Row],[IrrHours]]&lt;=0),FALSE,TRUE)</f>
        <v>#NAME?</v>
      </c>
      <c r="X5264" s="13" t="e">
        <f ca="1">AND(CalcTable[[#This Row],[IrrDay]],CalcTable[[#This Row],[IrrRain]],CalcTable[[#This Row],[IrrWarm]],CalcTable[[#This Row],[IrrWindy]])</f>
        <v>#NAME?</v>
      </c>
      <c r="Y5264" s="13" t="e">
        <f t="shared" ca="1" si="1636"/>
        <v>#NAME?</v>
      </c>
      <c r="Z5264" s="13" t="e">
        <f ca="1">CalcTable[[#This Row],[IrrHours]]/5</f>
        <v>#NAME?</v>
      </c>
      <c r="AA5264" s="13" t="e">
        <f ca="1">IF(CalcTable[[#This Row],[IrrFlag]]=FALSE,0,MAX(0,CalcTable[[#This Row],[VolRednWind]]*(FCAP*IRR_TARGET-CalcTable[[#This Row],[IWC]])))</f>
        <v>#NAME?</v>
      </c>
      <c r="AB5264" s="13" t="e">
        <f ca="1">CalcTable[[#This Row],[IWC]]+CalcTable[[#This Row],[Eff Precip]]+CalcTable[[#This Row],[IrrAmt]]-CalcTable[[#This Row],[AET]]</f>
        <v>#NAME?</v>
      </c>
      <c r="AC5264" s="13" t="e">
        <f ca="1">IF(CalcTable[[#This Row],[PWC]]&gt;FCAP,MIN(24*PERC,MIN(SAT,CalcTable[[#This Row],[PWC]])-FCAP),0)</f>
        <v>#NAME?</v>
      </c>
      <c r="AD5264" s="13" t="e">
        <f ca="1">IF(CalcTable[[#This Row],[PWC]]&gt;SAT,CalcTable[[#This Row],[PWC]]-SAT,0)</f>
        <v>#NAME?</v>
      </c>
      <c r="AE5264" s="13" t="e">
        <f ca="1">CalcTable[[#This Row],[PWC]]-CalcTable[[#This Row],[PercAmt]]-CalcTable[[#This Row],[Runoff]]</f>
        <v>#NAME?</v>
      </c>
      <c r="AF5264" s="13" t="e">
        <f ca="1">CalcTable[[#This Row],[IrrAmt]]/1000*CUR_IRR_AREA*10000/IRR_EFF</f>
        <v>#NAME?</v>
      </c>
      <c r="AG5264" s="147"/>
      <c r="AH5264" s="13"/>
      <c r="AI5264" s="50">
        <v>0</v>
      </c>
      <c r="AJ5264" s="50">
        <v>0</v>
      </c>
      <c r="AK5264" s="50">
        <v>0</v>
      </c>
      <c r="AL5264" s="50">
        <v>0</v>
      </c>
      <c r="AM5264" s="50"/>
      <c r="AN5264" s="50"/>
      <c r="AO5264" s="50"/>
      <c r="AP5264" s="50"/>
      <c r="AQ5264" s="50"/>
      <c r="AR5264" s="50"/>
      <c r="AS5264" s="50"/>
      <c r="AT5264" s="50"/>
      <c r="AU5264" s="50"/>
      <c r="AV5264" s="50"/>
      <c r="AW5264" s="50"/>
      <c r="AX5264" s="50">
        <f t="shared" si="1647"/>
        <v>0</v>
      </c>
      <c r="AY5264" s="50"/>
      <c r="AZ5264" s="50">
        <f t="shared" si="1637"/>
        <v>0</v>
      </c>
      <c r="BA5264" s="50">
        <f t="shared" si="1638"/>
        <v>0</v>
      </c>
      <c r="BB5264" s="50">
        <f t="shared" si="1639"/>
        <v>0</v>
      </c>
      <c r="BC5264" s="17">
        <f t="shared" si="1640"/>
        <v>19946</v>
      </c>
      <c r="BD5264" s="50">
        <f t="shared" si="1641"/>
        <v>0</v>
      </c>
      <c r="BE5264" s="50">
        <f t="shared" si="1642"/>
        <v>0</v>
      </c>
      <c r="BF5264" s="50">
        <f t="shared" si="1648"/>
        <v>0</v>
      </c>
      <c r="BG5264" s="50"/>
      <c r="BH5264" s="17">
        <f t="shared" si="1643"/>
        <v>0</v>
      </c>
      <c r="BI5264" s="17">
        <f t="shared" si="1651"/>
        <v>5264</v>
      </c>
      <c r="BJ5264" s="17">
        <f t="shared" si="1649"/>
        <v>5264</v>
      </c>
      <c r="BK5264" s="150">
        <f t="shared" si="1650"/>
        <v>34497</v>
      </c>
      <c r="BL5264" s="50" t="e">
        <f t="shared" ca="1" si="1644"/>
        <v>#NAME?</v>
      </c>
      <c r="BM5264" s="50" t="e">
        <f t="shared" ca="1" si="1645"/>
        <v>#NAME?</v>
      </c>
      <c r="BN5264" s="50" t="e">
        <f t="shared" ca="1" si="1646"/>
        <v>#NAME?</v>
      </c>
    </row>
    <row r="5265" spans="1:66" x14ac:dyDescent="0.35">
      <c r="A5265" s="48">
        <v>34498</v>
      </c>
      <c r="B5265" s="17">
        <v>1994</v>
      </c>
      <c r="C5265" s="17">
        <v>6</v>
      </c>
      <c r="D5265" s="17">
        <v>164</v>
      </c>
      <c r="E5265" s="17">
        <v>13</v>
      </c>
      <c r="F5265" s="17">
        <v>2</v>
      </c>
      <c r="G5265" s="50">
        <v>10.7</v>
      </c>
      <c r="H5265" s="32">
        <v>5.1696381495517665</v>
      </c>
      <c r="I5265" s="50">
        <v>12.5</v>
      </c>
      <c r="J5265" s="13">
        <v>0</v>
      </c>
      <c r="K5265" s="13">
        <f t="shared" si="1632"/>
        <v>0</v>
      </c>
      <c r="L5265" s="13">
        <f t="shared" si="1633"/>
        <v>0</v>
      </c>
      <c r="M5265" s="13" t="e">
        <f ca="1">CalcTable[[#This Row],[IWC]]-AE5264</f>
        <v>#NAME?</v>
      </c>
      <c r="N5265" s="13" t="e">
        <f ca="1">IF(CalcTable[[#This Row],[Day of Year]]&lt;123,FCAP,AE5264)</f>
        <v>#NAME?</v>
      </c>
      <c r="O5265" s="17" t="e">
        <f ca="1">IF(IRR_DRIP,5,COUNTIF('IDET Wind Values'!C5249:G5249,"&lt;="&amp;IRR_MAXWIND))</f>
        <v>#NAME?</v>
      </c>
      <c r="P5265" s="13" t="e">
        <f ca="1">CalcTable[[#This Row],[ET_o]]*KL</f>
        <v>#NAME?</v>
      </c>
      <c r="Q5265" s="13" t="e">
        <f ca="1">IF(WILTPT&lt;=0,1,MAX(0,MIN(1,(CalcTable[[#This Row],[IWC]]-WILTPT)/(MAD-WILTPT))))</f>
        <v>#NAME?</v>
      </c>
      <c r="R5265" s="13" t="e">
        <f ca="1">CalcTable[[#This Row],[ETMult]]*CalcTable[[#This Row],[ETb]]</f>
        <v>#NAME?</v>
      </c>
      <c r="S5265" s="13" t="b">
        <f>INDEX(IRR_LIST,CalcTable[[#This Row],[Day of Week]]+1)</f>
        <v>0</v>
      </c>
      <c r="T5265" s="13">
        <f t="shared" ca="1" si="1634"/>
        <v>0.6</v>
      </c>
      <c r="U5265" s="13" t="b">
        <f ca="1">IF(CalcTable[[#This Row],[IrrPrecip]]&gt;=IC_MM,FALSE,TRUE)</f>
        <v>1</v>
      </c>
      <c r="V5265" s="13" t="b">
        <f t="shared" si="1635"/>
        <v>1</v>
      </c>
      <c r="W5265" s="13" t="e">
        <f ca="1">IF(AND(IRR_DRIP=FALSE,CalcTable[[#This Row],[IrrHours]]&lt;=0),FALSE,TRUE)</f>
        <v>#NAME?</v>
      </c>
      <c r="X5265" s="13" t="e">
        <f ca="1">AND(CalcTable[[#This Row],[IrrDay]],CalcTable[[#This Row],[IrrRain]],CalcTable[[#This Row],[IrrWarm]],CalcTable[[#This Row],[IrrWindy]])</f>
        <v>#NAME?</v>
      </c>
      <c r="Y5265" s="13" t="e">
        <f t="shared" ca="1" si="1636"/>
        <v>#NAME?</v>
      </c>
      <c r="Z5265" s="13" t="e">
        <f ca="1">CalcTable[[#This Row],[IrrHours]]/5</f>
        <v>#NAME?</v>
      </c>
      <c r="AA5265" s="13" t="e">
        <f ca="1">IF(CalcTable[[#This Row],[IrrFlag]]=FALSE,0,MAX(0,CalcTable[[#This Row],[VolRednWind]]*(FCAP*IRR_TARGET-CalcTable[[#This Row],[IWC]])))</f>
        <v>#NAME?</v>
      </c>
      <c r="AB5265" s="13" t="e">
        <f ca="1">CalcTable[[#This Row],[IWC]]+CalcTable[[#This Row],[Eff Precip]]+CalcTable[[#This Row],[IrrAmt]]-CalcTable[[#This Row],[AET]]</f>
        <v>#NAME?</v>
      </c>
      <c r="AC5265" s="13" t="e">
        <f ca="1">IF(CalcTable[[#This Row],[PWC]]&gt;FCAP,MIN(24*PERC,MIN(SAT,CalcTable[[#This Row],[PWC]])-FCAP),0)</f>
        <v>#NAME?</v>
      </c>
      <c r="AD5265" s="13" t="e">
        <f ca="1">IF(CalcTable[[#This Row],[PWC]]&gt;SAT,CalcTable[[#This Row],[PWC]]-SAT,0)</f>
        <v>#NAME?</v>
      </c>
      <c r="AE5265" s="13" t="e">
        <f ca="1">CalcTable[[#This Row],[PWC]]-CalcTable[[#This Row],[PercAmt]]-CalcTable[[#This Row],[Runoff]]</f>
        <v>#NAME?</v>
      </c>
      <c r="AF5265" s="13" t="e">
        <f ca="1">CalcTable[[#This Row],[IrrAmt]]/1000*CUR_IRR_AREA*10000/IRR_EFF</f>
        <v>#NAME?</v>
      </c>
      <c r="AG5265" s="147"/>
      <c r="AH5265" s="13"/>
      <c r="AI5265" s="50">
        <v>0</v>
      </c>
      <c r="AJ5265" s="50">
        <v>0</v>
      </c>
      <c r="AK5265" s="50">
        <v>0</v>
      </c>
      <c r="AL5265" s="50">
        <v>7.8779881061338486</v>
      </c>
      <c r="AM5265" s="50"/>
      <c r="AN5265" s="50"/>
      <c r="AO5265" s="50"/>
      <c r="AP5265" s="50"/>
      <c r="AQ5265" s="50"/>
      <c r="AR5265" s="50"/>
      <c r="AS5265" s="50"/>
      <c r="AT5265" s="50"/>
      <c r="AU5265" s="50"/>
      <c r="AV5265" s="50"/>
      <c r="AW5265" s="50"/>
      <c r="AX5265" s="50">
        <f t="shared" si="1647"/>
        <v>7.8779881061338486</v>
      </c>
      <c r="AY5265" s="50"/>
      <c r="AZ5265" s="50">
        <f t="shared" si="1637"/>
        <v>231.08765111325957</v>
      </c>
      <c r="BA5265" s="50">
        <f t="shared" si="1638"/>
        <v>355.80162155533617</v>
      </c>
      <c r="BB5265" s="50">
        <f t="shared" si="1639"/>
        <v>366.80579541787239</v>
      </c>
      <c r="BC5265" s="17">
        <f t="shared" si="1640"/>
        <v>19946</v>
      </c>
      <c r="BD5265" s="50">
        <f t="shared" si="1641"/>
        <v>7.8779881061338486</v>
      </c>
      <c r="BE5265" s="50">
        <f t="shared" si="1642"/>
        <v>231.08765111325957</v>
      </c>
      <c r="BF5265" s="50">
        <f t="shared" si="1648"/>
        <v>377.98583214454572</v>
      </c>
      <c r="BG5265" s="50"/>
      <c r="BH5265" s="17">
        <f t="shared" si="1643"/>
        <v>0</v>
      </c>
      <c r="BI5265" s="17">
        <f t="shared" si="1651"/>
        <v>5265</v>
      </c>
      <c r="BJ5265" s="17">
        <f t="shared" si="1649"/>
        <v>5265</v>
      </c>
      <c r="BK5265" s="150">
        <f t="shared" si="1650"/>
        <v>34498</v>
      </c>
      <c r="BL5265" s="50" t="e">
        <f t="shared" ca="1" si="1644"/>
        <v>#NAME?</v>
      </c>
      <c r="BM5265" s="50" t="e">
        <f t="shared" ca="1" si="1645"/>
        <v>#NAME?</v>
      </c>
      <c r="BN5265" s="50" t="e">
        <f t="shared" ca="1" si="1646"/>
        <v>#NAME?</v>
      </c>
    </row>
    <row r="5266" spans="1:66" x14ac:dyDescent="0.35">
      <c r="A5266" s="48">
        <v>34499</v>
      </c>
      <c r="B5266" s="17">
        <v>1994</v>
      </c>
      <c r="C5266" s="17">
        <v>6</v>
      </c>
      <c r="D5266" s="17">
        <v>165</v>
      </c>
      <c r="E5266" s="17">
        <v>14</v>
      </c>
      <c r="F5266" s="17">
        <v>3</v>
      </c>
      <c r="G5266" s="50">
        <v>3.4</v>
      </c>
      <c r="H5266" s="32">
        <v>3.5517008656914211</v>
      </c>
      <c r="I5266" s="50">
        <v>19.833333333333332</v>
      </c>
      <c r="J5266" s="13">
        <v>11.6</v>
      </c>
      <c r="K5266" s="13">
        <f t="shared" si="1632"/>
        <v>11.6</v>
      </c>
      <c r="L5266" s="13">
        <f t="shared" si="1633"/>
        <v>4.9499999999999993</v>
      </c>
      <c r="M5266" s="13" t="e">
        <f ca="1">CalcTable[[#This Row],[IWC]]-AE5265</f>
        <v>#NAME?</v>
      </c>
      <c r="N5266" s="13" t="e">
        <f ca="1">IF(CalcTable[[#This Row],[Day of Year]]&lt;123,FCAP,AE5265)</f>
        <v>#NAME?</v>
      </c>
      <c r="O5266" s="17" t="e">
        <f ca="1">IF(IRR_DRIP,5,COUNTIF('IDET Wind Values'!C5250:G5250,"&lt;="&amp;IRR_MAXWIND))</f>
        <v>#NAME?</v>
      </c>
      <c r="P5266" s="13" t="e">
        <f ca="1">CalcTable[[#This Row],[ET_o]]*KL</f>
        <v>#NAME?</v>
      </c>
      <c r="Q5266" s="13" t="e">
        <f ca="1">IF(WILTPT&lt;=0,1,MAX(0,MIN(1,(CalcTable[[#This Row],[IWC]]-WILTPT)/(MAD-WILTPT))))</f>
        <v>#NAME?</v>
      </c>
      <c r="R5266" s="13" t="e">
        <f ca="1">CalcTable[[#This Row],[ETMult]]*CalcTable[[#This Row],[ETb]]</f>
        <v>#NAME?</v>
      </c>
      <c r="S5266" s="13" t="b">
        <f>INDEX(IRR_LIST,CalcTable[[#This Row],[Day of Week]]+1)</f>
        <v>1</v>
      </c>
      <c r="T5266" s="13">
        <f t="shared" ca="1" si="1634"/>
        <v>0.6</v>
      </c>
      <c r="U5266" s="13" t="b">
        <f ca="1">IF(CalcTable[[#This Row],[IrrPrecip]]&gt;=IC_MM,FALSE,TRUE)</f>
        <v>1</v>
      </c>
      <c r="V5266" s="13" t="b">
        <f t="shared" si="1635"/>
        <v>0</v>
      </c>
      <c r="W5266" s="13" t="e">
        <f ca="1">IF(AND(IRR_DRIP=FALSE,CalcTable[[#This Row],[IrrHours]]&lt;=0),FALSE,TRUE)</f>
        <v>#NAME?</v>
      </c>
      <c r="X5266" s="13" t="e">
        <f ca="1">AND(CalcTable[[#This Row],[IrrDay]],CalcTable[[#This Row],[IrrRain]],CalcTable[[#This Row],[IrrWarm]],CalcTable[[#This Row],[IrrWindy]])</f>
        <v>#NAME?</v>
      </c>
      <c r="Y5266" s="13" t="e">
        <f t="shared" ca="1" si="1636"/>
        <v>#NAME?</v>
      </c>
      <c r="Z5266" s="13" t="e">
        <f ca="1">CalcTable[[#This Row],[IrrHours]]/5</f>
        <v>#NAME?</v>
      </c>
      <c r="AA5266" s="13" t="e">
        <f ca="1">IF(CalcTable[[#This Row],[IrrFlag]]=FALSE,0,MAX(0,CalcTable[[#This Row],[VolRednWind]]*(FCAP*IRR_TARGET-CalcTable[[#This Row],[IWC]])))</f>
        <v>#NAME?</v>
      </c>
      <c r="AB5266" s="13" t="e">
        <f ca="1">CalcTable[[#This Row],[IWC]]+CalcTable[[#This Row],[Eff Precip]]+CalcTable[[#This Row],[IrrAmt]]-CalcTable[[#This Row],[AET]]</f>
        <v>#NAME?</v>
      </c>
      <c r="AC5266" s="13" t="e">
        <f ca="1">IF(CalcTable[[#This Row],[PWC]]&gt;FCAP,MIN(24*PERC,MIN(SAT,CalcTable[[#This Row],[PWC]])-FCAP),0)</f>
        <v>#NAME?</v>
      </c>
      <c r="AD5266" s="13" t="e">
        <f ca="1">IF(CalcTable[[#This Row],[PWC]]&gt;SAT,CalcTable[[#This Row],[PWC]]-SAT,0)</f>
        <v>#NAME?</v>
      </c>
      <c r="AE5266" s="13" t="e">
        <f ca="1">CalcTable[[#This Row],[PWC]]-CalcTable[[#This Row],[PercAmt]]-CalcTable[[#This Row],[Runoff]]</f>
        <v>#NAME?</v>
      </c>
      <c r="AF5266" s="13" t="e">
        <f ca="1">CalcTable[[#This Row],[IrrAmt]]/1000*CUR_IRR_AREA*10000/IRR_EFF</f>
        <v>#NAME?</v>
      </c>
      <c r="AG5266" s="147"/>
      <c r="AH5266" s="13"/>
      <c r="AI5266" s="50">
        <v>0</v>
      </c>
      <c r="AJ5266" s="50">
        <v>0</v>
      </c>
      <c r="AK5266" s="50">
        <v>0</v>
      </c>
      <c r="AL5266" s="50">
        <v>0</v>
      </c>
      <c r="AM5266" s="50"/>
      <c r="AN5266" s="50"/>
      <c r="AO5266" s="50"/>
      <c r="AP5266" s="50"/>
      <c r="AQ5266" s="50"/>
      <c r="AR5266" s="50"/>
      <c r="AS5266" s="50"/>
      <c r="AT5266" s="50"/>
      <c r="AU5266" s="50"/>
      <c r="AV5266" s="50"/>
      <c r="AW5266" s="50"/>
      <c r="AX5266" s="50">
        <f t="shared" si="1647"/>
        <v>0</v>
      </c>
      <c r="AY5266" s="50"/>
      <c r="AZ5266" s="50">
        <f t="shared" si="1637"/>
        <v>0</v>
      </c>
      <c r="BA5266" s="50">
        <f t="shared" si="1638"/>
        <v>0</v>
      </c>
      <c r="BB5266" s="50">
        <f t="shared" si="1639"/>
        <v>0</v>
      </c>
      <c r="BC5266" s="17">
        <f t="shared" si="1640"/>
        <v>19946</v>
      </c>
      <c r="BD5266" s="50">
        <f t="shared" si="1641"/>
        <v>0</v>
      </c>
      <c r="BE5266" s="50">
        <f t="shared" si="1642"/>
        <v>0</v>
      </c>
      <c r="BF5266" s="50">
        <f t="shared" si="1648"/>
        <v>0</v>
      </c>
      <c r="BG5266" s="50"/>
      <c r="BH5266" s="17">
        <f t="shared" si="1643"/>
        <v>0</v>
      </c>
      <c r="BI5266" s="17">
        <f t="shared" si="1651"/>
        <v>5266</v>
      </c>
      <c r="BJ5266" s="17">
        <f t="shared" si="1649"/>
        <v>5266</v>
      </c>
      <c r="BK5266" s="150">
        <f t="shared" si="1650"/>
        <v>34499</v>
      </c>
      <c r="BL5266" s="50" t="e">
        <f t="shared" ca="1" si="1644"/>
        <v>#NAME?</v>
      </c>
      <c r="BM5266" s="50" t="e">
        <f t="shared" ca="1" si="1645"/>
        <v>#NAME?</v>
      </c>
      <c r="BN5266" s="50" t="e">
        <f t="shared" ca="1" si="1646"/>
        <v>#NAME?</v>
      </c>
    </row>
    <row r="5267" spans="1:66" x14ac:dyDescent="0.35">
      <c r="A5267" s="48">
        <v>34500</v>
      </c>
      <c r="B5267" s="17">
        <v>1994</v>
      </c>
      <c r="C5267" s="17">
        <v>6</v>
      </c>
      <c r="D5267" s="17">
        <v>166</v>
      </c>
      <c r="E5267" s="17">
        <v>15</v>
      </c>
      <c r="F5267" s="17">
        <v>4</v>
      </c>
      <c r="G5267" s="50">
        <v>2.2999999999999998</v>
      </c>
      <c r="H5267" s="32">
        <v>3.2576870067387631</v>
      </c>
      <c r="I5267" s="50">
        <v>22.333333333333332</v>
      </c>
      <c r="J5267" s="13">
        <v>1.9</v>
      </c>
      <c r="K5267" s="13">
        <f t="shared" si="1632"/>
        <v>1.9</v>
      </c>
      <c r="L5267" s="13">
        <f t="shared" si="1633"/>
        <v>0</v>
      </c>
      <c r="M5267" s="13" t="e">
        <f ca="1">CalcTable[[#This Row],[IWC]]-AE5266</f>
        <v>#NAME?</v>
      </c>
      <c r="N5267" s="13" t="e">
        <f ca="1">IF(CalcTable[[#This Row],[Day of Year]]&lt;123,FCAP,AE5266)</f>
        <v>#NAME?</v>
      </c>
      <c r="O5267" s="17" t="e">
        <f ca="1">IF(IRR_DRIP,5,COUNTIF('IDET Wind Values'!C5251:G5251,"&lt;="&amp;IRR_MAXWIND))</f>
        <v>#NAME?</v>
      </c>
      <c r="P5267" s="13" t="e">
        <f ca="1">CalcTable[[#This Row],[ET_o]]*KL</f>
        <v>#NAME?</v>
      </c>
      <c r="Q5267" s="13" t="e">
        <f ca="1">IF(WILTPT&lt;=0,1,MAX(0,MIN(1,(CalcTable[[#This Row],[IWC]]-WILTPT)/(MAD-WILTPT))))</f>
        <v>#NAME?</v>
      </c>
      <c r="R5267" s="13" t="e">
        <f ca="1">CalcTable[[#This Row],[ETMult]]*CalcTable[[#This Row],[ETb]]</f>
        <v>#NAME?</v>
      </c>
      <c r="S5267" s="13" t="b">
        <f>INDEX(IRR_LIST,CalcTable[[#This Row],[Day of Week]]+1)</f>
        <v>0</v>
      </c>
      <c r="T5267" s="13">
        <f t="shared" ca="1" si="1634"/>
        <v>11.6</v>
      </c>
      <c r="U5267" s="13" t="b">
        <f ca="1">IF(CalcTable[[#This Row],[IrrPrecip]]&gt;=IC_MM,FALSE,TRUE)</f>
        <v>0</v>
      </c>
      <c r="V5267" s="13" t="b">
        <f t="shared" si="1635"/>
        <v>0</v>
      </c>
      <c r="W5267" s="13" t="e">
        <f ca="1">IF(AND(IRR_DRIP=FALSE,CalcTable[[#This Row],[IrrHours]]&lt;=0),FALSE,TRUE)</f>
        <v>#NAME?</v>
      </c>
      <c r="X5267" s="13" t="e">
        <f ca="1">AND(CalcTable[[#This Row],[IrrDay]],CalcTable[[#This Row],[IrrRain]],CalcTable[[#This Row],[IrrWarm]],CalcTable[[#This Row],[IrrWindy]])</f>
        <v>#NAME?</v>
      </c>
      <c r="Y5267" s="13" t="e">
        <f t="shared" ca="1" si="1636"/>
        <v>#NAME?</v>
      </c>
      <c r="Z5267" s="13" t="e">
        <f ca="1">CalcTable[[#This Row],[IrrHours]]/5</f>
        <v>#NAME?</v>
      </c>
      <c r="AA5267" s="13" t="e">
        <f ca="1">IF(CalcTable[[#This Row],[IrrFlag]]=FALSE,0,MAX(0,CalcTable[[#This Row],[VolRednWind]]*(FCAP*IRR_TARGET-CalcTable[[#This Row],[IWC]])))</f>
        <v>#NAME?</v>
      </c>
      <c r="AB5267" s="13" t="e">
        <f ca="1">CalcTable[[#This Row],[IWC]]+CalcTable[[#This Row],[Eff Precip]]+CalcTable[[#This Row],[IrrAmt]]-CalcTable[[#This Row],[AET]]</f>
        <v>#NAME?</v>
      </c>
      <c r="AC5267" s="13" t="e">
        <f ca="1">IF(CalcTable[[#This Row],[PWC]]&gt;FCAP,MIN(24*PERC,MIN(SAT,CalcTable[[#This Row],[PWC]])-FCAP),0)</f>
        <v>#NAME?</v>
      </c>
      <c r="AD5267" s="13" t="e">
        <f ca="1">IF(CalcTable[[#This Row],[PWC]]&gt;SAT,CalcTable[[#This Row],[PWC]]-SAT,0)</f>
        <v>#NAME?</v>
      </c>
      <c r="AE5267" s="13" t="e">
        <f ca="1">CalcTable[[#This Row],[PWC]]-CalcTable[[#This Row],[PercAmt]]-CalcTable[[#This Row],[Runoff]]</f>
        <v>#NAME?</v>
      </c>
      <c r="AF5267" s="13" t="e">
        <f ca="1">CalcTable[[#This Row],[IrrAmt]]/1000*CUR_IRR_AREA*10000/IRR_EFF</f>
        <v>#NAME?</v>
      </c>
      <c r="AG5267" s="147"/>
      <c r="AH5267" s="13"/>
      <c r="AI5267" s="50">
        <v>0</v>
      </c>
      <c r="AJ5267" s="50">
        <v>0</v>
      </c>
      <c r="AK5267" s="50">
        <v>0</v>
      </c>
      <c r="AL5267" s="50">
        <v>0</v>
      </c>
      <c r="AM5267" s="50"/>
      <c r="AN5267" s="50"/>
      <c r="AO5267" s="50"/>
      <c r="AP5267" s="50"/>
      <c r="AQ5267" s="50"/>
      <c r="AR5267" s="50"/>
      <c r="AS5267" s="50"/>
      <c r="AT5267" s="50"/>
      <c r="AU5267" s="50"/>
      <c r="AV5267" s="50"/>
      <c r="AW5267" s="50"/>
      <c r="AX5267" s="50">
        <f t="shared" si="1647"/>
        <v>0</v>
      </c>
      <c r="AY5267" s="50"/>
      <c r="AZ5267" s="50">
        <f t="shared" si="1637"/>
        <v>0</v>
      </c>
      <c r="BA5267" s="50">
        <f t="shared" si="1638"/>
        <v>0</v>
      </c>
      <c r="BB5267" s="50">
        <f t="shared" si="1639"/>
        <v>0</v>
      </c>
      <c r="BC5267" s="17">
        <f t="shared" si="1640"/>
        <v>19946</v>
      </c>
      <c r="BD5267" s="50">
        <f t="shared" si="1641"/>
        <v>0</v>
      </c>
      <c r="BE5267" s="50">
        <f t="shared" si="1642"/>
        <v>0</v>
      </c>
      <c r="BF5267" s="50">
        <f t="shared" si="1648"/>
        <v>0</v>
      </c>
      <c r="BG5267" s="50"/>
      <c r="BH5267" s="17">
        <f t="shared" si="1643"/>
        <v>0</v>
      </c>
      <c r="BI5267" s="17">
        <f t="shared" si="1651"/>
        <v>5267</v>
      </c>
      <c r="BJ5267" s="17">
        <f t="shared" si="1649"/>
        <v>5267</v>
      </c>
      <c r="BK5267" s="150">
        <f t="shared" si="1650"/>
        <v>34500</v>
      </c>
      <c r="BL5267" s="50" t="e">
        <f t="shared" ca="1" si="1644"/>
        <v>#NAME?</v>
      </c>
      <c r="BM5267" s="50" t="e">
        <f t="shared" ca="1" si="1645"/>
        <v>#NAME?</v>
      </c>
      <c r="BN5267" s="50" t="e">
        <f t="shared" ca="1" si="1646"/>
        <v>#NAME?</v>
      </c>
    </row>
    <row r="5268" spans="1:66" x14ac:dyDescent="0.35">
      <c r="A5268" s="48">
        <v>34501</v>
      </c>
      <c r="B5268" s="17">
        <v>1994</v>
      </c>
      <c r="C5268" s="17">
        <v>6</v>
      </c>
      <c r="D5268" s="17">
        <v>167</v>
      </c>
      <c r="E5268" s="17">
        <v>16</v>
      </c>
      <c r="F5268" s="17">
        <v>5</v>
      </c>
      <c r="G5268" s="50">
        <v>-0.6</v>
      </c>
      <c r="H5268" s="32">
        <v>3.0959651139537647</v>
      </c>
      <c r="I5268" s="50">
        <v>6.5</v>
      </c>
      <c r="J5268" s="13">
        <v>0</v>
      </c>
      <c r="K5268" s="13">
        <f t="shared" ref="K5268:K5331" si="1652">J5268*PRECIP_ADJUST</f>
        <v>0</v>
      </c>
      <c r="L5268" s="13">
        <f t="shared" ref="L5268:L5331" si="1653">IF(K5268&gt;=EFF_PRECIP,EFF_MULT*(K5268-EFF_PRECIP),0)</f>
        <v>0</v>
      </c>
      <c r="M5268" s="13" t="e">
        <f ca="1">CalcTable[[#This Row],[IWC]]-AE5267</f>
        <v>#NAME?</v>
      </c>
      <c r="N5268" s="13" t="e">
        <f ca="1">IF(CalcTable[[#This Row],[Day of Year]]&lt;123,FCAP,AE5267)</f>
        <v>#NAME?</v>
      </c>
      <c r="O5268" s="17" t="e">
        <f ca="1">IF(IRR_DRIP,5,COUNTIF('IDET Wind Values'!C5252:G5252,"&lt;="&amp;IRR_MAXWIND))</f>
        <v>#NAME?</v>
      </c>
      <c r="P5268" s="13" t="e">
        <f ca="1">CalcTable[[#This Row],[ET_o]]*KL</f>
        <v>#NAME?</v>
      </c>
      <c r="Q5268" s="13" t="e">
        <f ca="1">IF(WILTPT&lt;=0,1,MAX(0,MIN(1,(CalcTable[[#This Row],[IWC]]-WILTPT)/(MAD-WILTPT))))</f>
        <v>#NAME?</v>
      </c>
      <c r="R5268" s="13" t="e">
        <f ca="1">CalcTable[[#This Row],[ETMult]]*CalcTable[[#This Row],[ETb]]</f>
        <v>#NAME?</v>
      </c>
      <c r="S5268" s="13" t="b">
        <f>INDEX(IRR_LIST,CalcTable[[#This Row],[Day of Week]]+1)</f>
        <v>1</v>
      </c>
      <c r="T5268" s="13">
        <f t="shared" ref="T5268:T5331" ca="1" si="1654">SUM(OFFSET(K5268,-IC_DAYS,0,IC_DAYS,1))</f>
        <v>13.5</v>
      </c>
      <c r="U5268" s="13" t="b">
        <f ca="1">IF(CalcTable[[#This Row],[IrrPrecip]]&gt;=IC_MM,FALSE,TRUE)</f>
        <v>0</v>
      </c>
      <c r="V5268" s="13" t="b">
        <f t="shared" ref="V5268:V5331" si="1655">IF(G5269&lt;IRR_TEMP,FALSE,TRUE)</f>
        <v>1</v>
      </c>
      <c r="W5268" s="13" t="e">
        <f ca="1">IF(AND(IRR_DRIP=FALSE,CalcTable[[#This Row],[IrrHours]]&lt;=0),FALSE,TRUE)</f>
        <v>#NAME?</v>
      </c>
      <c r="X5268" s="13" t="e">
        <f ca="1">AND(CalcTable[[#This Row],[IrrDay]],CalcTable[[#This Row],[IrrRain]],CalcTable[[#This Row],[IrrWarm]],CalcTable[[#This Row],[IrrWindy]])</f>
        <v>#NAME?</v>
      </c>
      <c r="Y5268" s="13" t="e">
        <f t="shared" ref="Y5268:Y5331" ca="1" si="1656">IF(AA5267&lt;=0,FALSE,TRUE)</f>
        <v>#NAME?</v>
      </c>
      <c r="Z5268" s="13" t="e">
        <f ca="1">CalcTable[[#This Row],[IrrHours]]/5</f>
        <v>#NAME?</v>
      </c>
      <c r="AA5268" s="13" t="e">
        <f ca="1">IF(CalcTable[[#This Row],[IrrFlag]]=FALSE,0,MAX(0,CalcTable[[#This Row],[VolRednWind]]*(FCAP*IRR_TARGET-CalcTable[[#This Row],[IWC]])))</f>
        <v>#NAME?</v>
      </c>
      <c r="AB5268" s="13" t="e">
        <f ca="1">CalcTable[[#This Row],[IWC]]+CalcTable[[#This Row],[Eff Precip]]+CalcTable[[#This Row],[IrrAmt]]-CalcTable[[#This Row],[AET]]</f>
        <v>#NAME?</v>
      </c>
      <c r="AC5268" s="13" t="e">
        <f ca="1">IF(CalcTable[[#This Row],[PWC]]&gt;FCAP,MIN(24*PERC,MIN(SAT,CalcTable[[#This Row],[PWC]])-FCAP),0)</f>
        <v>#NAME?</v>
      </c>
      <c r="AD5268" s="13" t="e">
        <f ca="1">IF(CalcTable[[#This Row],[PWC]]&gt;SAT,CalcTable[[#This Row],[PWC]]-SAT,0)</f>
        <v>#NAME?</v>
      </c>
      <c r="AE5268" s="13" t="e">
        <f ca="1">CalcTable[[#This Row],[PWC]]-CalcTable[[#This Row],[PercAmt]]-CalcTable[[#This Row],[Runoff]]</f>
        <v>#NAME?</v>
      </c>
      <c r="AF5268" s="13" t="e">
        <f ca="1">CalcTable[[#This Row],[IrrAmt]]/1000*CUR_IRR_AREA*10000/IRR_EFF</f>
        <v>#NAME?</v>
      </c>
      <c r="AG5268" s="147"/>
      <c r="AH5268" s="13"/>
      <c r="AI5268" s="50">
        <v>0</v>
      </c>
      <c r="AJ5268" s="50">
        <v>0</v>
      </c>
      <c r="AK5268" s="50">
        <v>0</v>
      </c>
      <c r="AL5268" s="50">
        <v>0</v>
      </c>
      <c r="AM5268" s="50"/>
      <c r="AN5268" s="50"/>
      <c r="AO5268" s="50"/>
      <c r="AP5268" s="50"/>
      <c r="AQ5268" s="50"/>
      <c r="AR5268" s="50"/>
      <c r="AS5268" s="50"/>
      <c r="AT5268" s="50"/>
      <c r="AU5268" s="50"/>
      <c r="AV5268" s="50"/>
      <c r="AW5268" s="50"/>
      <c r="AX5268" s="50">
        <f t="shared" si="1647"/>
        <v>0</v>
      </c>
      <c r="AY5268" s="50"/>
      <c r="AZ5268" s="50">
        <f t="shared" ref="AZ5268:AZ5331" si="1657">SUMPRODUCT(AI5268:AW5268,CONVERSION)</f>
        <v>0</v>
      </c>
      <c r="BA5268" s="50">
        <f t="shared" ref="BA5268:BA5331" si="1658">SUMPRODUCT($AI5268:$AW5268,CONVERSION,APP_DEMAND)</f>
        <v>0</v>
      </c>
      <c r="BB5268" s="50">
        <f t="shared" ref="BB5268:BB5331" si="1659">SUMPRODUCT($AI5268:$AW5268,CONVERSION,PUMP_DEMAND)</f>
        <v>0</v>
      </c>
      <c r="BC5268" s="17">
        <f t="shared" ref="BC5268:BC5331" si="1660">B5268*10+C5268</f>
        <v>19946</v>
      </c>
      <c r="BD5268" s="50">
        <f t="shared" ref="BD5268:BD5331" si="1661">INDEX(AI5268:AX5268,PLOT_AREA)</f>
        <v>0</v>
      </c>
      <c r="BE5268" s="50">
        <f t="shared" ref="BE5268:BE5331" si="1662">IF(PLOT_AREA&lt;=AREA_COUNT,INDEX(AI5268:AW5268,PLOT_AREA)*INDEX(CONVERSION,PLOT_AREA),AZ5268)</f>
        <v>0</v>
      </c>
      <c r="BF5268" s="50">
        <f t="shared" si="1648"/>
        <v>0</v>
      </c>
      <c r="BG5268" s="50"/>
      <c r="BH5268" s="17">
        <f t="shared" ref="BH5268:BH5331" si="1663">IF(BC5268&lt;PLOT_FROM,-1,IF(BC5268&gt;PLOT_TO,1,0))</f>
        <v>0</v>
      </c>
      <c r="BI5268" s="17">
        <f t="shared" si="1651"/>
        <v>5268</v>
      </c>
      <c r="BJ5268" s="17">
        <f t="shared" si="1649"/>
        <v>5268</v>
      </c>
      <c r="BK5268" s="150">
        <f t="shared" si="1650"/>
        <v>34501</v>
      </c>
      <c r="BL5268" s="50" t="e">
        <f t="shared" ref="BL5268:BL5331" ca="1" si="1664">WILTPT</f>
        <v>#NAME?</v>
      </c>
      <c r="BM5268" s="50" t="e">
        <f t="shared" ref="BM5268:BM5331" ca="1" si="1665">SAT</f>
        <v>#NAME?</v>
      </c>
      <c r="BN5268" s="50" t="e">
        <f t="shared" ref="BN5268:BN5331" ca="1" si="1666">FCAP</f>
        <v>#NAME?</v>
      </c>
    </row>
    <row r="5269" spans="1:66" x14ac:dyDescent="0.35">
      <c r="A5269" s="48">
        <v>34502</v>
      </c>
      <c r="B5269" s="17">
        <v>1994</v>
      </c>
      <c r="C5269" s="17">
        <v>6</v>
      </c>
      <c r="D5269" s="17">
        <v>168</v>
      </c>
      <c r="E5269" s="17">
        <v>17</v>
      </c>
      <c r="F5269" s="17">
        <v>6</v>
      </c>
      <c r="G5269" s="50">
        <v>5.5</v>
      </c>
      <c r="H5269" s="32">
        <v>3.6958839114342084</v>
      </c>
      <c r="I5269" s="50">
        <v>9.8333333333333339</v>
      </c>
      <c r="J5269" s="13">
        <v>1</v>
      </c>
      <c r="K5269" s="13">
        <f t="shared" si="1652"/>
        <v>1</v>
      </c>
      <c r="L5269" s="13">
        <f t="shared" si="1653"/>
        <v>0</v>
      </c>
      <c r="M5269" s="13" t="e">
        <f ca="1">CalcTable[[#This Row],[IWC]]-AE5268</f>
        <v>#NAME?</v>
      </c>
      <c r="N5269" s="13" t="e">
        <f ca="1">IF(CalcTable[[#This Row],[Day of Year]]&lt;123,FCAP,AE5268)</f>
        <v>#NAME?</v>
      </c>
      <c r="O5269" s="17" t="e">
        <f ca="1">IF(IRR_DRIP,5,COUNTIF('IDET Wind Values'!C5253:G5253,"&lt;="&amp;IRR_MAXWIND))</f>
        <v>#NAME?</v>
      </c>
      <c r="P5269" s="13" t="e">
        <f ca="1">CalcTable[[#This Row],[ET_o]]*KL</f>
        <v>#NAME?</v>
      </c>
      <c r="Q5269" s="13" t="e">
        <f ca="1">IF(WILTPT&lt;=0,1,MAX(0,MIN(1,(CalcTable[[#This Row],[IWC]]-WILTPT)/(MAD-WILTPT))))</f>
        <v>#NAME?</v>
      </c>
      <c r="R5269" s="13" t="e">
        <f ca="1">CalcTable[[#This Row],[ETMult]]*CalcTable[[#This Row],[ETb]]</f>
        <v>#NAME?</v>
      </c>
      <c r="S5269" s="13" t="b">
        <f>INDEX(IRR_LIST,CalcTable[[#This Row],[Day of Week]]+1)</f>
        <v>0</v>
      </c>
      <c r="T5269" s="13">
        <f t="shared" ca="1" si="1654"/>
        <v>1.9</v>
      </c>
      <c r="U5269" s="13" t="b">
        <f ca="1">IF(CalcTable[[#This Row],[IrrPrecip]]&gt;=IC_MM,FALSE,TRUE)</f>
        <v>1</v>
      </c>
      <c r="V5269" s="13" t="b">
        <f t="shared" si="1655"/>
        <v>1</v>
      </c>
      <c r="W5269" s="13" t="e">
        <f ca="1">IF(AND(IRR_DRIP=FALSE,CalcTable[[#This Row],[IrrHours]]&lt;=0),FALSE,TRUE)</f>
        <v>#NAME?</v>
      </c>
      <c r="X5269" s="13" t="e">
        <f ca="1">AND(CalcTable[[#This Row],[IrrDay]],CalcTable[[#This Row],[IrrRain]],CalcTable[[#This Row],[IrrWarm]],CalcTable[[#This Row],[IrrWindy]])</f>
        <v>#NAME?</v>
      </c>
      <c r="Y5269" s="13" t="e">
        <f t="shared" ca="1" si="1656"/>
        <v>#NAME?</v>
      </c>
      <c r="Z5269" s="13" t="e">
        <f ca="1">CalcTable[[#This Row],[IrrHours]]/5</f>
        <v>#NAME?</v>
      </c>
      <c r="AA5269" s="13" t="e">
        <f ca="1">IF(CalcTable[[#This Row],[IrrFlag]]=FALSE,0,MAX(0,CalcTable[[#This Row],[VolRednWind]]*(FCAP*IRR_TARGET-CalcTable[[#This Row],[IWC]])))</f>
        <v>#NAME?</v>
      </c>
      <c r="AB5269" s="13" t="e">
        <f ca="1">CalcTable[[#This Row],[IWC]]+CalcTable[[#This Row],[Eff Precip]]+CalcTable[[#This Row],[IrrAmt]]-CalcTable[[#This Row],[AET]]</f>
        <v>#NAME?</v>
      </c>
      <c r="AC5269" s="13" t="e">
        <f ca="1">IF(CalcTable[[#This Row],[PWC]]&gt;FCAP,MIN(24*PERC,MIN(SAT,CalcTable[[#This Row],[PWC]])-FCAP),0)</f>
        <v>#NAME?</v>
      </c>
      <c r="AD5269" s="13" t="e">
        <f ca="1">IF(CalcTable[[#This Row],[PWC]]&gt;SAT,CalcTable[[#This Row],[PWC]]-SAT,0)</f>
        <v>#NAME?</v>
      </c>
      <c r="AE5269" s="13" t="e">
        <f ca="1">CalcTable[[#This Row],[PWC]]-CalcTable[[#This Row],[PercAmt]]-CalcTable[[#This Row],[Runoff]]</f>
        <v>#NAME?</v>
      </c>
      <c r="AF5269" s="13" t="e">
        <f ca="1">CalcTable[[#This Row],[IrrAmt]]/1000*CUR_IRR_AREA*10000/IRR_EFF</f>
        <v>#NAME?</v>
      </c>
      <c r="AG5269" s="147"/>
      <c r="AH5269" s="13"/>
      <c r="AI5269" s="50">
        <v>0</v>
      </c>
      <c r="AJ5269" s="50">
        <v>0</v>
      </c>
      <c r="AK5269" s="50">
        <v>0</v>
      </c>
      <c r="AL5269" s="50">
        <v>5.7745086663808927</v>
      </c>
      <c r="AM5269" s="50"/>
      <c r="AN5269" s="50"/>
      <c r="AO5269" s="50"/>
      <c r="AP5269" s="50"/>
      <c r="AQ5269" s="50"/>
      <c r="AR5269" s="50"/>
      <c r="AS5269" s="50"/>
      <c r="AT5269" s="50"/>
      <c r="AU5269" s="50"/>
      <c r="AV5269" s="50"/>
      <c r="AW5269" s="50"/>
      <c r="AX5269" s="50">
        <f t="shared" ref="AX5269:AX5332" si="1667">SUM(AI5269:AW5269)</f>
        <v>5.7745086663808927</v>
      </c>
      <c r="AY5269" s="50"/>
      <c r="AZ5269" s="50">
        <f t="shared" si="1657"/>
        <v>169.38558754717286</v>
      </c>
      <c r="BA5269" s="50">
        <f t="shared" si="1658"/>
        <v>260.80003162025031</v>
      </c>
      <c r="BB5269" s="50">
        <f t="shared" si="1659"/>
        <v>268.8660119796395</v>
      </c>
      <c r="BC5269" s="17">
        <f t="shared" si="1660"/>
        <v>19946</v>
      </c>
      <c r="BD5269" s="50">
        <f t="shared" si="1661"/>
        <v>5.7745086663808927</v>
      </c>
      <c r="BE5269" s="50">
        <f t="shared" si="1662"/>
        <v>169.38558754717286</v>
      </c>
      <c r="BF5269" s="50">
        <f t="shared" ref="BF5269:BF5332" si="1668">BE5269*BF$17</f>
        <v>277.06089855459709</v>
      </c>
      <c r="BG5269" s="50"/>
      <c r="BH5269" s="17">
        <f t="shared" si="1663"/>
        <v>0</v>
      </c>
      <c r="BI5269" s="17">
        <f t="shared" si="1651"/>
        <v>5269</v>
      </c>
      <c r="BJ5269" s="17">
        <f t="shared" ref="BJ5269:BJ5332" si="1669">IF(BH5269=0,BI5269,"")</f>
        <v>5269</v>
      </c>
      <c r="BK5269" s="150">
        <f t="shared" ref="BK5269:BK5332" si="1670">A5269</f>
        <v>34502</v>
      </c>
      <c r="BL5269" s="50" t="e">
        <f t="shared" ca="1" si="1664"/>
        <v>#NAME?</v>
      </c>
      <c r="BM5269" s="50" t="e">
        <f t="shared" ca="1" si="1665"/>
        <v>#NAME?</v>
      </c>
      <c r="BN5269" s="50" t="e">
        <f t="shared" ca="1" si="1666"/>
        <v>#NAME?</v>
      </c>
    </row>
    <row r="5270" spans="1:66" x14ac:dyDescent="0.35">
      <c r="A5270" s="48">
        <v>34503</v>
      </c>
      <c r="B5270" s="17">
        <v>1994</v>
      </c>
      <c r="C5270" s="17">
        <v>6</v>
      </c>
      <c r="D5270" s="17">
        <v>169</v>
      </c>
      <c r="E5270" s="17">
        <v>18</v>
      </c>
      <c r="F5270" s="17">
        <v>7</v>
      </c>
      <c r="G5270" s="50">
        <v>4</v>
      </c>
      <c r="H5270" s="32">
        <v>4.5803091783321905</v>
      </c>
      <c r="I5270" s="50">
        <v>5</v>
      </c>
      <c r="J5270" s="13">
        <v>0</v>
      </c>
      <c r="K5270" s="13">
        <f t="shared" si="1652"/>
        <v>0</v>
      </c>
      <c r="L5270" s="13">
        <f t="shared" si="1653"/>
        <v>0</v>
      </c>
      <c r="M5270" s="13" t="e">
        <f ca="1">CalcTable[[#This Row],[IWC]]-AE5269</f>
        <v>#NAME?</v>
      </c>
      <c r="N5270" s="13" t="e">
        <f ca="1">IF(CalcTable[[#This Row],[Day of Year]]&lt;123,FCAP,AE5269)</f>
        <v>#NAME?</v>
      </c>
      <c r="O5270" s="17" t="e">
        <f ca="1">IF(IRR_DRIP,5,COUNTIF('IDET Wind Values'!C5254:G5254,"&lt;="&amp;IRR_MAXWIND))</f>
        <v>#NAME?</v>
      </c>
      <c r="P5270" s="13" t="e">
        <f ca="1">CalcTable[[#This Row],[ET_o]]*KL</f>
        <v>#NAME?</v>
      </c>
      <c r="Q5270" s="13" t="e">
        <f ca="1">IF(WILTPT&lt;=0,1,MAX(0,MIN(1,(CalcTable[[#This Row],[IWC]]-WILTPT)/(MAD-WILTPT))))</f>
        <v>#NAME?</v>
      </c>
      <c r="R5270" s="13" t="e">
        <f ca="1">CalcTable[[#This Row],[ETMult]]*CalcTable[[#This Row],[ETb]]</f>
        <v>#NAME?</v>
      </c>
      <c r="S5270" s="13" t="b">
        <f>INDEX(IRR_LIST,CalcTable[[#This Row],[Day of Week]]+1)</f>
        <v>0</v>
      </c>
      <c r="T5270" s="13">
        <f t="shared" ca="1" si="1654"/>
        <v>1</v>
      </c>
      <c r="U5270" s="13" t="b">
        <f ca="1">IF(CalcTable[[#This Row],[IrrPrecip]]&gt;=IC_MM,FALSE,TRUE)</f>
        <v>1</v>
      </c>
      <c r="V5270" s="13" t="b">
        <f t="shared" si="1655"/>
        <v>1</v>
      </c>
      <c r="W5270" s="13" t="e">
        <f ca="1">IF(AND(IRR_DRIP=FALSE,CalcTable[[#This Row],[IrrHours]]&lt;=0),FALSE,TRUE)</f>
        <v>#NAME?</v>
      </c>
      <c r="X5270" s="13" t="e">
        <f ca="1">AND(CalcTable[[#This Row],[IrrDay]],CalcTable[[#This Row],[IrrRain]],CalcTable[[#This Row],[IrrWarm]],CalcTable[[#This Row],[IrrWindy]])</f>
        <v>#NAME?</v>
      </c>
      <c r="Y5270" s="13" t="e">
        <f t="shared" ca="1" si="1656"/>
        <v>#NAME?</v>
      </c>
      <c r="Z5270" s="13" t="e">
        <f ca="1">CalcTable[[#This Row],[IrrHours]]/5</f>
        <v>#NAME?</v>
      </c>
      <c r="AA5270" s="13" t="e">
        <f ca="1">IF(CalcTable[[#This Row],[IrrFlag]]=FALSE,0,MAX(0,CalcTable[[#This Row],[VolRednWind]]*(FCAP*IRR_TARGET-CalcTable[[#This Row],[IWC]])))</f>
        <v>#NAME?</v>
      </c>
      <c r="AB5270" s="13" t="e">
        <f ca="1">CalcTable[[#This Row],[IWC]]+CalcTable[[#This Row],[Eff Precip]]+CalcTable[[#This Row],[IrrAmt]]-CalcTable[[#This Row],[AET]]</f>
        <v>#NAME?</v>
      </c>
      <c r="AC5270" s="13" t="e">
        <f ca="1">IF(CalcTable[[#This Row],[PWC]]&gt;FCAP,MIN(24*PERC,MIN(SAT,CalcTable[[#This Row],[PWC]])-FCAP),0)</f>
        <v>#NAME?</v>
      </c>
      <c r="AD5270" s="13" t="e">
        <f ca="1">IF(CalcTable[[#This Row],[PWC]]&gt;SAT,CalcTable[[#This Row],[PWC]]-SAT,0)</f>
        <v>#NAME?</v>
      </c>
      <c r="AE5270" s="13" t="e">
        <f ca="1">CalcTable[[#This Row],[PWC]]-CalcTable[[#This Row],[PercAmt]]-CalcTable[[#This Row],[Runoff]]</f>
        <v>#NAME?</v>
      </c>
      <c r="AF5270" s="13" t="e">
        <f ca="1">CalcTable[[#This Row],[IrrAmt]]/1000*CUR_IRR_AREA*10000/IRR_EFF</f>
        <v>#NAME?</v>
      </c>
      <c r="AG5270" s="147"/>
      <c r="AH5270" s="13"/>
      <c r="AI5270" s="50">
        <v>0</v>
      </c>
      <c r="AJ5270" s="50">
        <v>0</v>
      </c>
      <c r="AK5270" s="50">
        <v>2.1211132164351554</v>
      </c>
      <c r="AL5270" s="50">
        <v>0</v>
      </c>
      <c r="AM5270" s="50"/>
      <c r="AN5270" s="50"/>
      <c r="AO5270" s="50"/>
      <c r="AP5270" s="50"/>
      <c r="AQ5270" s="50"/>
      <c r="AR5270" s="50"/>
      <c r="AS5270" s="50"/>
      <c r="AT5270" s="50"/>
      <c r="AU5270" s="50"/>
      <c r="AV5270" s="50"/>
      <c r="AW5270" s="50"/>
      <c r="AX5270" s="50">
        <f t="shared" si="1667"/>
        <v>2.1211132164351554</v>
      </c>
      <c r="AY5270" s="50"/>
      <c r="AZ5270" s="50">
        <f t="shared" si="1657"/>
        <v>31.109660507715613</v>
      </c>
      <c r="BA5270" s="50">
        <f t="shared" si="1658"/>
        <v>47.899001099181177</v>
      </c>
      <c r="BB5270" s="50">
        <f t="shared" si="1659"/>
        <v>49.380413504310503</v>
      </c>
      <c r="BC5270" s="17">
        <f t="shared" si="1660"/>
        <v>19946</v>
      </c>
      <c r="BD5270" s="50">
        <f t="shared" si="1661"/>
        <v>2.1211132164351554</v>
      </c>
      <c r="BE5270" s="50">
        <f t="shared" si="1662"/>
        <v>31.109660507715613</v>
      </c>
      <c r="BF5270" s="50">
        <f t="shared" si="1668"/>
        <v>50.885501055960482</v>
      </c>
      <c r="BG5270" s="50"/>
      <c r="BH5270" s="17">
        <f t="shared" si="1663"/>
        <v>0</v>
      </c>
      <c r="BI5270" s="17">
        <f t="shared" ref="BI5270:BI5333" si="1671">BI5269+1</f>
        <v>5270</v>
      </c>
      <c r="BJ5270" s="17">
        <f t="shared" si="1669"/>
        <v>5270</v>
      </c>
      <c r="BK5270" s="150">
        <f t="shared" si="1670"/>
        <v>34503</v>
      </c>
      <c r="BL5270" s="50" t="e">
        <f t="shared" ca="1" si="1664"/>
        <v>#NAME?</v>
      </c>
      <c r="BM5270" s="50" t="e">
        <f t="shared" ca="1" si="1665"/>
        <v>#NAME?</v>
      </c>
      <c r="BN5270" s="50" t="e">
        <f t="shared" ca="1" si="1666"/>
        <v>#NAME?</v>
      </c>
    </row>
    <row r="5271" spans="1:66" x14ac:dyDescent="0.35">
      <c r="A5271" s="48">
        <v>34504</v>
      </c>
      <c r="B5271" s="17">
        <v>1994</v>
      </c>
      <c r="C5271" s="17">
        <v>6</v>
      </c>
      <c r="D5271" s="17">
        <v>170</v>
      </c>
      <c r="E5271" s="17">
        <v>19</v>
      </c>
      <c r="F5271" s="17">
        <v>1</v>
      </c>
      <c r="G5271" s="50">
        <v>7.4</v>
      </c>
      <c r="H5271" s="32">
        <v>5.2589483696744406</v>
      </c>
      <c r="I5271" s="50">
        <v>11.5</v>
      </c>
      <c r="J5271" s="13">
        <v>0</v>
      </c>
      <c r="K5271" s="13">
        <f t="shared" si="1652"/>
        <v>0</v>
      </c>
      <c r="L5271" s="13">
        <f t="shared" si="1653"/>
        <v>0</v>
      </c>
      <c r="M5271" s="13" t="e">
        <f ca="1">CalcTable[[#This Row],[IWC]]-AE5270</f>
        <v>#NAME?</v>
      </c>
      <c r="N5271" s="13" t="e">
        <f ca="1">IF(CalcTable[[#This Row],[Day of Year]]&lt;123,FCAP,AE5270)</f>
        <v>#NAME?</v>
      </c>
      <c r="O5271" s="17" t="e">
        <f ca="1">IF(IRR_DRIP,5,COUNTIF('IDET Wind Values'!C5255:G5255,"&lt;="&amp;IRR_MAXWIND))</f>
        <v>#NAME?</v>
      </c>
      <c r="P5271" s="13" t="e">
        <f ca="1">CalcTable[[#This Row],[ET_o]]*KL</f>
        <v>#NAME?</v>
      </c>
      <c r="Q5271" s="13" t="e">
        <f ca="1">IF(WILTPT&lt;=0,1,MAX(0,MIN(1,(CalcTable[[#This Row],[IWC]]-WILTPT)/(MAD-WILTPT))))</f>
        <v>#NAME?</v>
      </c>
      <c r="R5271" s="13" t="e">
        <f ca="1">CalcTable[[#This Row],[ETMult]]*CalcTable[[#This Row],[ETb]]</f>
        <v>#NAME?</v>
      </c>
      <c r="S5271" s="13" t="b">
        <f>INDEX(IRR_LIST,CalcTable[[#This Row],[Day of Week]]+1)</f>
        <v>1</v>
      </c>
      <c r="T5271" s="13">
        <f t="shared" ca="1" si="1654"/>
        <v>1</v>
      </c>
      <c r="U5271" s="13" t="b">
        <f ca="1">IF(CalcTable[[#This Row],[IrrPrecip]]&gt;=IC_MM,FALSE,TRUE)</f>
        <v>1</v>
      </c>
      <c r="V5271" s="13" t="b">
        <f t="shared" si="1655"/>
        <v>1</v>
      </c>
      <c r="W5271" s="13" t="e">
        <f ca="1">IF(AND(IRR_DRIP=FALSE,CalcTable[[#This Row],[IrrHours]]&lt;=0),FALSE,TRUE)</f>
        <v>#NAME?</v>
      </c>
      <c r="X5271" s="13" t="e">
        <f ca="1">AND(CalcTable[[#This Row],[IrrDay]],CalcTable[[#This Row],[IrrRain]],CalcTable[[#This Row],[IrrWarm]],CalcTable[[#This Row],[IrrWindy]])</f>
        <v>#NAME?</v>
      </c>
      <c r="Y5271" s="13" t="e">
        <f t="shared" ca="1" si="1656"/>
        <v>#NAME?</v>
      </c>
      <c r="Z5271" s="13" t="e">
        <f ca="1">CalcTable[[#This Row],[IrrHours]]/5</f>
        <v>#NAME?</v>
      </c>
      <c r="AA5271" s="13" t="e">
        <f ca="1">IF(CalcTable[[#This Row],[IrrFlag]]=FALSE,0,MAX(0,CalcTable[[#This Row],[VolRednWind]]*(FCAP*IRR_TARGET-CalcTable[[#This Row],[IWC]])))</f>
        <v>#NAME?</v>
      </c>
      <c r="AB5271" s="13" t="e">
        <f ca="1">CalcTable[[#This Row],[IWC]]+CalcTable[[#This Row],[Eff Precip]]+CalcTable[[#This Row],[IrrAmt]]-CalcTable[[#This Row],[AET]]</f>
        <v>#NAME?</v>
      </c>
      <c r="AC5271" s="13" t="e">
        <f ca="1">IF(CalcTable[[#This Row],[PWC]]&gt;FCAP,MIN(24*PERC,MIN(SAT,CalcTable[[#This Row],[PWC]])-FCAP),0)</f>
        <v>#NAME?</v>
      </c>
      <c r="AD5271" s="13" t="e">
        <f ca="1">IF(CalcTable[[#This Row],[PWC]]&gt;SAT,CalcTable[[#This Row],[PWC]]-SAT,0)</f>
        <v>#NAME?</v>
      </c>
      <c r="AE5271" s="13" t="e">
        <f ca="1">CalcTable[[#This Row],[PWC]]-CalcTable[[#This Row],[PercAmt]]-CalcTable[[#This Row],[Runoff]]</f>
        <v>#NAME?</v>
      </c>
      <c r="AF5271" s="13" t="e">
        <f ca="1">CalcTable[[#This Row],[IrrAmt]]/1000*CUR_IRR_AREA*10000/IRR_EFF</f>
        <v>#NAME?</v>
      </c>
      <c r="AG5271" s="147"/>
      <c r="AH5271" s="13"/>
      <c r="AI5271" s="50">
        <v>13.064123520648401</v>
      </c>
      <c r="AJ5271" s="50">
        <v>21.570400745209724</v>
      </c>
      <c r="AK5271" s="50">
        <v>0</v>
      </c>
      <c r="AL5271" s="50">
        <v>0</v>
      </c>
      <c r="AM5271" s="50"/>
      <c r="AN5271" s="50"/>
      <c r="AO5271" s="50"/>
      <c r="AP5271" s="50"/>
      <c r="AQ5271" s="50"/>
      <c r="AR5271" s="50"/>
      <c r="AS5271" s="50"/>
      <c r="AT5271" s="50"/>
      <c r="AU5271" s="50"/>
      <c r="AV5271" s="50"/>
      <c r="AW5271" s="50"/>
      <c r="AX5271" s="50">
        <f t="shared" si="1667"/>
        <v>34.634524265858126</v>
      </c>
      <c r="AY5271" s="50"/>
      <c r="AZ5271" s="50">
        <f t="shared" si="1657"/>
        <v>824.33890016232851</v>
      </c>
      <c r="BA5271" s="50">
        <f t="shared" si="1658"/>
        <v>1338.7511734701463</v>
      </c>
      <c r="BB5271" s="50">
        <f t="shared" si="1659"/>
        <v>1385.7310692677763</v>
      </c>
      <c r="BC5271" s="17">
        <f t="shared" si="1660"/>
        <v>19946</v>
      </c>
      <c r="BD5271" s="50">
        <f t="shared" si="1661"/>
        <v>34.634524265858126</v>
      </c>
      <c r="BE5271" s="50">
        <f t="shared" si="1662"/>
        <v>824.33890016232851</v>
      </c>
      <c r="BF5271" s="50">
        <f t="shared" si="1668"/>
        <v>1348.3560183588656</v>
      </c>
      <c r="BG5271" s="50"/>
      <c r="BH5271" s="17">
        <f t="shared" si="1663"/>
        <v>0</v>
      </c>
      <c r="BI5271" s="17">
        <f t="shared" si="1671"/>
        <v>5271</v>
      </c>
      <c r="BJ5271" s="17">
        <f t="shared" si="1669"/>
        <v>5271</v>
      </c>
      <c r="BK5271" s="150">
        <f t="shared" si="1670"/>
        <v>34504</v>
      </c>
      <c r="BL5271" s="50" t="e">
        <f t="shared" ca="1" si="1664"/>
        <v>#NAME?</v>
      </c>
      <c r="BM5271" s="50" t="e">
        <f t="shared" ca="1" si="1665"/>
        <v>#NAME?</v>
      </c>
      <c r="BN5271" s="50" t="e">
        <f t="shared" ca="1" si="1666"/>
        <v>#NAME?</v>
      </c>
    </row>
    <row r="5272" spans="1:66" x14ac:dyDescent="0.35">
      <c r="A5272" s="48">
        <v>34505</v>
      </c>
      <c r="B5272" s="17">
        <v>1994</v>
      </c>
      <c r="C5272" s="17">
        <v>6</v>
      </c>
      <c r="D5272" s="17">
        <v>171</v>
      </c>
      <c r="E5272" s="17">
        <v>20</v>
      </c>
      <c r="F5272" s="17">
        <v>2</v>
      </c>
      <c r="G5272" s="50">
        <v>5.5</v>
      </c>
      <c r="H5272" s="32">
        <v>5.16052424799408</v>
      </c>
      <c r="I5272" s="50">
        <v>3.3333333333333335</v>
      </c>
      <c r="J5272" s="13">
        <v>0</v>
      </c>
      <c r="K5272" s="13">
        <f t="shared" si="1652"/>
        <v>0</v>
      </c>
      <c r="L5272" s="13">
        <f t="shared" si="1653"/>
        <v>0</v>
      </c>
      <c r="M5272" s="13" t="e">
        <f ca="1">CalcTable[[#This Row],[IWC]]-AE5271</f>
        <v>#NAME?</v>
      </c>
      <c r="N5272" s="13" t="e">
        <f ca="1">IF(CalcTable[[#This Row],[Day of Year]]&lt;123,FCAP,AE5271)</f>
        <v>#NAME?</v>
      </c>
      <c r="O5272" s="17" t="e">
        <f ca="1">IF(IRR_DRIP,5,COUNTIF('IDET Wind Values'!C5256:G5256,"&lt;="&amp;IRR_MAXWIND))</f>
        <v>#NAME?</v>
      </c>
      <c r="P5272" s="13" t="e">
        <f ca="1">CalcTable[[#This Row],[ET_o]]*KL</f>
        <v>#NAME?</v>
      </c>
      <c r="Q5272" s="13" t="e">
        <f ca="1">IF(WILTPT&lt;=0,1,MAX(0,MIN(1,(CalcTable[[#This Row],[IWC]]-WILTPT)/(MAD-WILTPT))))</f>
        <v>#NAME?</v>
      </c>
      <c r="R5272" s="13" t="e">
        <f ca="1">CalcTable[[#This Row],[ETMult]]*CalcTable[[#This Row],[ETb]]</f>
        <v>#NAME?</v>
      </c>
      <c r="S5272" s="13" t="b">
        <f>INDEX(IRR_LIST,CalcTable[[#This Row],[Day of Week]]+1)</f>
        <v>0</v>
      </c>
      <c r="T5272" s="13">
        <f t="shared" ca="1" si="1654"/>
        <v>0</v>
      </c>
      <c r="U5272" s="13" t="b">
        <f ca="1">IF(CalcTable[[#This Row],[IrrPrecip]]&gt;=IC_MM,FALSE,TRUE)</f>
        <v>1</v>
      </c>
      <c r="V5272" s="13" t="b">
        <f t="shared" si="1655"/>
        <v>1</v>
      </c>
      <c r="W5272" s="13" t="e">
        <f ca="1">IF(AND(IRR_DRIP=FALSE,CalcTable[[#This Row],[IrrHours]]&lt;=0),FALSE,TRUE)</f>
        <v>#NAME?</v>
      </c>
      <c r="X5272" s="13" t="e">
        <f ca="1">AND(CalcTable[[#This Row],[IrrDay]],CalcTable[[#This Row],[IrrRain]],CalcTable[[#This Row],[IrrWarm]],CalcTable[[#This Row],[IrrWindy]])</f>
        <v>#NAME?</v>
      </c>
      <c r="Y5272" s="13" t="e">
        <f t="shared" ca="1" si="1656"/>
        <v>#NAME?</v>
      </c>
      <c r="Z5272" s="13" t="e">
        <f ca="1">CalcTable[[#This Row],[IrrHours]]/5</f>
        <v>#NAME?</v>
      </c>
      <c r="AA5272" s="13" t="e">
        <f ca="1">IF(CalcTable[[#This Row],[IrrFlag]]=FALSE,0,MAX(0,CalcTable[[#This Row],[VolRednWind]]*(FCAP*IRR_TARGET-CalcTable[[#This Row],[IWC]])))</f>
        <v>#NAME?</v>
      </c>
      <c r="AB5272" s="13" t="e">
        <f ca="1">CalcTable[[#This Row],[IWC]]+CalcTable[[#This Row],[Eff Precip]]+CalcTable[[#This Row],[IrrAmt]]-CalcTable[[#This Row],[AET]]</f>
        <v>#NAME?</v>
      </c>
      <c r="AC5272" s="13" t="e">
        <f ca="1">IF(CalcTable[[#This Row],[PWC]]&gt;FCAP,MIN(24*PERC,MIN(SAT,CalcTable[[#This Row],[PWC]])-FCAP),0)</f>
        <v>#NAME?</v>
      </c>
      <c r="AD5272" s="13" t="e">
        <f ca="1">IF(CalcTable[[#This Row],[PWC]]&gt;SAT,CalcTable[[#This Row],[PWC]]-SAT,0)</f>
        <v>#NAME?</v>
      </c>
      <c r="AE5272" s="13" t="e">
        <f ca="1">CalcTable[[#This Row],[PWC]]-CalcTable[[#This Row],[PercAmt]]-CalcTable[[#This Row],[Runoff]]</f>
        <v>#NAME?</v>
      </c>
      <c r="AF5272" s="13" t="e">
        <f ca="1">CalcTable[[#This Row],[IrrAmt]]/1000*CUR_IRR_AREA*10000/IRR_EFF</f>
        <v>#NAME?</v>
      </c>
      <c r="AG5272" s="147"/>
      <c r="AH5272" s="13"/>
      <c r="AI5272" s="50">
        <v>0</v>
      </c>
      <c r="AJ5272" s="50">
        <v>0</v>
      </c>
      <c r="AK5272" s="50">
        <v>0</v>
      </c>
      <c r="AL5272" s="50">
        <v>7.6915916514036518</v>
      </c>
      <c r="AM5272" s="50"/>
      <c r="AN5272" s="50"/>
      <c r="AO5272" s="50"/>
      <c r="AP5272" s="50"/>
      <c r="AQ5272" s="50"/>
      <c r="AR5272" s="50"/>
      <c r="AS5272" s="50"/>
      <c r="AT5272" s="50"/>
      <c r="AU5272" s="50"/>
      <c r="AV5272" s="50"/>
      <c r="AW5272" s="50"/>
      <c r="AX5272" s="50">
        <f t="shared" si="1667"/>
        <v>7.6915916514036518</v>
      </c>
      <c r="AY5272" s="50"/>
      <c r="AZ5272" s="50">
        <f t="shared" si="1657"/>
        <v>225.62002177450714</v>
      </c>
      <c r="BA5272" s="50">
        <f t="shared" si="1658"/>
        <v>347.38320812900309</v>
      </c>
      <c r="BB5272" s="50">
        <f t="shared" si="1659"/>
        <v>358.1270186896939</v>
      </c>
      <c r="BC5272" s="17">
        <f t="shared" si="1660"/>
        <v>19946</v>
      </c>
      <c r="BD5272" s="50">
        <f t="shared" si="1661"/>
        <v>7.6915916514036518</v>
      </c>
      <c r="BE5272" s="50">
        <f t="shared" si="1662"/>
        <v>225.62002177450714</v>
      </c>
      <c r="BF5272" s="50">
        <f t="shared" si="1668"/>
        <v>369.04253112646859</v>
      </c>
      <c r="BG5272" s="50"/>
      <c r="BH5272" s="17">
        <f t="shared" si="1663"/>
        <v>0</v>
      </c>
      <c r="BI5272" s="17">
        <f t="shared" si="1671"/>
        <v>5272</v>
      </c>
      <c r="BJ5272" s="17">
        <f t="shared" si="1669"/>
        <v>5272</v>
      </c>
      <c r="BK5272" s="150">
        <f t="shared" si="1670"/>
        <v>34505</v>
      </c>
      <c r="BL5272" s="50" t="e">
        <f t="shared" ca="1" si="1664"/>
        <v>#NAME?</v>
      </c>
      <c r="BM5272" s="50" t="e">
        <f t="shared" ca="1" si="1665"/>
        <v>#NAME?</v>
      </c>
      <c r="BN5272" s="50" t="e">
        <f t="shared" ca="1" si="1666"/>
        <v>#NAME?</v>
      </c>
    </row>
    <row r="5273" spans="1:66" x14ac:dyDescent="0.35">
      <c r="A5273" s="48">
        <v>34506</v>
      </c>
      <c r="B5273" s="17">
        <v>1994</v>
      </c>
      <c r="C5273" s="17">
        <v>6</v>
      </c>
      <c r="D5273" s="17">
        <v>172</v>
      </c>
      <c r="E5273" s="17">
        <v>21</v>
      </c>
      <c r="F5273" s="17">
        <v>3</v>
      </c>
      <c r="G5273" s="50">
        <v>6.8</v>
      </c>
      <c r="H5273" s="32">
        <v>5.9373781731973061</v>
      </c>
      <c r="I5273" s="50">
        <v>10.333333333333334</v>
      </c>
      <c r="J5273" s="13">
        <v>0</v>
      </c>
      <c r="K5273" s="13">
        <f t="shared" si="1652"/>
        <v>0</v>
      </c>
      <c r="L5273" s="13">
        <f t="shared" si="1653"/>
        <v>0</v>
      </c>
      <c r="M5273" s="13" t="e">
        <f ca="1">CalcTable[[#This Row],[IWC]]-AE5272</f>
        <v>#NAME?</v>
      </c>
      <c r="N5273" s="13" t="e">
        <f ca="1">IF(CalcTable[[#This Row],[Day of Year]]&lt;123,FCAP,AE5272)</f>
        <v>#NAME?</v>
      </c>
      <c r="O5273" s="17" t="e">
        <f ca="1">IF(IRR_DRIP,5,COUNTIF('IDET Wind Values'!C5257:G5257,"&lt;="&amp;IRR_MAXWIND))</f>
        <v>#NAME?</v>
      </c>
      <c r="P5273" s="13" t="e">
        <f ca="1">CalcTable[[#This Row],[ET_o]]*KL</f>
        <v>#NAME?</v>
      </c>
      <c r="Q5273" s="13" t="e">
        <f ca="1">IF(WILTPT&lt;=0,1,MAX(0,MIN(1,(CalcTable[[#This Row],[IWC]]-WILTPT)/(MAD-WILTPT))))</f>
        <v>#NAME?</v>
      </c>
      <c r="R5273" s="13" t="e">
        <f ca="1">CalcTable[[#This Row],[ETMult]]*CalcTable[[#This Row],[ETb]]</f>
        <v>#NAME?</v>
      </c>
      <c r="S5273" s="13" t="b">
        <f>INDEX(IRR_LIST,CalcTable[[#This Row],[Day of Week]]+1)</f>
        <v>1</v>
      </c>
      <c r="T5273" s="13">
        <f t="shared" ca="1" si="1654"/>
        <v>0</v>
      </c>
      <c r="U5273" s="13" t="b">
        <f ca="1">IF(CalcTable[[#This Row],[IrrPrecip]]&gt;=IC_MM,FALSE,TRUE)</f>
        <v>1</v>
      </c>
      <c r="V5273" s="13" t="b">
        <f t="shared" si="1655"/>
        <v>1</v>
      </c>
      <c r="W5273" s="13" t="e">
        <f ca="1">IF(AND(IRR_DRIP=FALSE,CalcTable[[#This Row],[IrrHours]]&lt;=0),FALSE,TRUE)</f>
        <v>#NAME?</v>
      </c>
      <c r="X5273" s="13" t="e">
        <f ca="1">AND(CalcTable[[#This Row],[IrrDay]],CalcTable[[#This Row],[IrrRain]],CalcTable[[#This Row],[IrrWarm]],CalcTable[[#This Row],[IrrWindy]])</f>
        <v>#NAME?</v>
      </c>
      <c r="Y5273" s="13" t="e">
        <f t="shared" ca="1" si="1656"/>
        <v>#NAME?</v>
      </c>
      <c r="Z5273" s="13" t="e">
        <f ca="1">CalcTable[[#This Row],[IrrHours]]/5</f>
        <v>#NAME?</v>
      </c>
      <c r="AA5273" s="13" t="e">
        <f ca="1">IF(CalcTable[[#This Row],[IrrFlag]]=FALSE,0,MAX(0,CalcTable[[#This Row],[VolRednWind]]*(FCAP*IRR_TARGET-CalcTable[[#This Row],[IWC]])))</f>
        <v>#NAME?</v>
      </c>
      <c r="AB5273" s="13" t="e">
        <f ca="1">CalcTable[[#This Row],[IWC]]+CalcTable[[#This Row],[Eff Precip]]+CalcTable[[#This Row],[IrrAmt]]-CalcTable[[#This Row],[AET]]</f>
        <v>#NAME?</v>
      </c>
      <c r="AC5273" s="13" t="e">
        <f ca="1">IF(CalcTable[[#This Row],[PWC]]&gt;FCAP,MIN(24*PERC,MIN(SAT,CalcTable[[#This Row],[PWC]])-FCAP),0)</f>
        <v>#NAME?</v>
      </c>
      <c r="AD5273" s="13" t="e">
        <f ca="1">IF(CalcTable[[#This Row],[PWC]]&gt;SAT,CalcTable[[#This Row],[PWC]]-SAT,0)</f>
        <v>#NAME?</v>
      </c>
      <c r="AE5273" s="13" t="e">
        <f ca="1">CalcTable[[#This Row],[PWC]]-CalcTable[[#This Row],[PercAmt]]-CalcTable[[#This Row],[Runoff]]</f>
        <v>#NAME?</v>
      </c>
      <c r="AF5273" s="13" t="e">
        <f ca="1">CalcTable[[#This Row],[IrrAmt]]/1000*CUR_IRR_AREA*10000/IRR_EFF</f>
        <v>#NAME?</v>
      </c>
      <c r="AG5273" s="147"/>
      <c r="AH5273" s="13"/>
      <c r="AI5273" s="50">
        <v>2.9446791237817993</v>
      </c>
      <c r="AJ5273" s="50">
        <v>4.4019096966943208</v>
      </c>
      <c r="AK5273" s="50">
        <v>0</v>
      </c>
      <c r="AL5273" s="50">
        <v>0</v>
      </c>
      <c r="AM5273" s="50"/>
      <c r="AN5273" s="50"/>
      <c r="AO5273" s="50"/>
      <c r="AP5273" s="50"/>
      <c r="AQ5273" s="50"/>
      <c r="AR5273" s="50"/>
      <c r="AS5273" s="50"/>
      <c r="AT5273" s="50"/>
      <c r="AU5273" s="50"/>
      <c r="AV5273" s="50"/>
      <c r="AW5273" s="50"/>
      <c r="AX5273" s="50">
        <f t="shared" si="1667"/>
        <v>7.3465888204761196</v>
      </c>
      <c r="AY5273" s="50"/>
      <c r="AZ5273" s="50">
        <f t="shared" si="1657"/>
        <v>172.31131158516646</v>
      </c>
      <c r="BA5273" s="50">
        <f t="shared" si="1658"/>
        <v>279.49402381949682</v>
      </c>
      <c r="BB5273" s="50">
        <f t="shared" si="1659"/>
        <v>289.27591392472902</v>
      </c>
      <c r="BC5273" s="17">
        <f t="shared" si="1660"/>
        <v>19946</v>
      </c>
      <c r="BD5273" s="50">
        <f t="shared" si="1661"/>
        <v>7.3465888204761196</v>
      </c>
      <c r="BE5273" s="50">
        <f t="shared" si="1662"/>
        <v>172.31131158516646</v>
      </c>
      <c r="BF5273" s="50">
        <f t="shared" si="1668"/>
        <v>281.84645169773887</v>
      </c>
      <c r="BG5273" s="50"/>
      <c r="BH5273" s="17">
        <f t="shared" si="1663"/>
        <v>0</v>
      </c>
      <c r="BI5273" s="17">
        <f t="shared" si="1671"/>
        <v>5273</v>
      </c>
      <c r="BJ5273" s="17">
        <f t="shared" si="1669"/>
        <v>5273</v>
      </c>
      <c r="BK5273" s="150">
        <f t="shared" si="1670"/>
        <v>34506</v>
      </c>
      <c r="BL5273" s="50" t="e">
        <f t="shared" ca="1" si="1664"/>
        <v>#NAME?</v>
      </c>
      <c r="BM5273" s="50" t="e">
        <f t="shared" ca="1" si="1665"/>
        <v>#NAME?</v>
      </c>
      <c r="BN5273" s="50" t="e">
        <f t="shared" ca="1" si="1666"/>
        <v>#NAME?</v>
      </c>
    </row>
    <row r="5274" spans="1:66" x14ac:dyDescent="0.35">
      <c r="A5274" s="48">
        <v>34507</v>
      </c>
      <c r="B5274" s="17">
        <v>1994</v>
      </c>
      <c r="C5274" s="17">
        <v>6</v>
      </c>
      <c r="D5274" s="17">
        <v>173</v>
      </c>
      <c r="E5274" s="17">
        <v>22</v>
      </c>
      <c r="F5274" s="17">
        <v>4</v>
      </c>
      <c r="G5274" s="50">
        <v>9.3000000000000007</v>
      </c>
      <c r="H5274" s="32">
        <v>6.2631259960947041</v>
      </c>
      <c r="I5274" s="50">
        <v>8.8333333333333339</v>
      </c>
      <c r="J5274" s="13">
        <v>0</v>
      </c>
      <c r="K5274" s="13">
        <f t="shared" si="1652"/>
        <v>0</v>
      </c>
      <c r="L5274" s="13">
        <f t="shared" si="1653"/>
        <v>0</v>
      </c>
      <c r="M5274" s="13" t="e">
        <f ca="1">CalcTable[[#This Row],[IWC]]-AE5273</f>
        <v>#NAME?</v>
      </c>
      <c r="N5274" s="13" t="e">
        <f ca="1">IF(CalcTable[[#This Row],[Day of Year]]&lt;123,FCAP,AE5273)</f>
        <v>#NAME?</v>
      </c>
      <c r="O5274" s="17" t="e">
        <f ca="1">IF(IRR_DRIP,5,COUNTIF('IDET Wind Values'!C5258:G5258,"&lt;="&amp;IRR_MAXWIND))</f>
        <v>#NAME?</v>
      </c>
      <c r="P5274" s="13" t="e">
        <f ca="1">CalcTable[[#This Row],[ET_o]]*KL</f>
        <v>#NAME?</v>
      </c>
      <c r="Q5274" s="13" t="e">
        <f ca="1">IF(WILTPT&lt;=0,1,MAX(0,MIN(1,(CalcTable[[#This Row],[IWC]]-WILTPT)/(MAD-WILTPT))))</f>
        <v>#NAME?</v>
      </c>
      <c r="R5274" s="13" t="e">
        <f ca="1">CalcTable[[#This Row],[ETMult]]*CalcTable[[#This Row],[ETb]]</f>
        <v>#NAME?</v>
      </c>
      <c r="S5274" s="13" t="b">
        <f>INDEX(IRR_LIST,CalcTable[[#This Row],[Day of Week]]+1)</f>
        <v>0</v>
      </c>
      <c r="T5274" s="13">
        <f t="shared" ca="1" si="1654"/>
        <v>0</v>
      </c>
      <c r="U5274" s="13" t="b">
        <f ca="1">IF(CalcTable[[#This Row],[IrrPrecip]]&gt;=IC_MM,FALSE,TRUE)</f>
        <v>1</v>
      </c>
      <c r="V5274" s="13" t="b">
        <f t="shared" si="1655"/>
        <v>1</v>
      </c>
      <c r="W5274" s="13" t="e">
        <f ca="1">IF(AND(IRR_DRIP=FALSE,CalcTable[[#This Row],[IrrHours]]&lt;=0),FALSE,TRUE)</f>
        <v>#NAME?</v>
      </c>
      <c r="X5274" s="13" t="e">
        <f ca="1">AND(CalcTable[[#This Row],[IrrDay]],CalcTable[[#This Row],[IrrRain]],CalcTable[[#This Row],[IrrWarm]],CalcTable[[#This Row],[IrrWindy]])</f>
        <v>#NAME?</v>
      </c>
      <c r="Y5274" s="13" t="e">
        <f t="shared" ca="1" si="1656"/>
        <v>#NAME?</v>
      </c>
      <c r="Z5274" s="13" t="e">
        <f ca="1">CalcTable[[#This Row],[IrrHours]]/5</f>
        <v>#NAME?</v>
      </c>
      <c r="AA5274" s="13" t="e">
        <f ca="1">IF(CalcTable[[#This Row],[IrrFlag]]=FALSE,0,MAX(0,CalcTable[[#This Row],[VolRednWind]]*(FCAP*IRR_TARGET-CalcTable[[#This Row],[IWC]])))</f>
        <v>#NAME?</v>
      </c>
      <c r="AB5274" s="13" t="e">
        <f ca="1">CalcTable[[#This Row],[IWC]]+CalcTable[[#This Row],[Eff Precip]]+CalcTable[[#This Row],[IrrAmt]]-CalcTable[[#This Row],[AET]]</f>
        <v>#NAME?</v>
      </c>
      <c r="AC5274" s="13" t="e">
        <f ca="1">IF(CalcTable[[#This Row],[PWC]]&gt;FCAP,MIN(24*PERC,MIN(SAT,CalcTable[[#This Row],[PWC]])-FCAP),0)</f>
        <v>#NAME?</v>
      </c>
      <c r="AD5274" s="13" t="e">
        <f ca="1">IF(CalcTable[[#This Row],[PWC]]&gt;SAT,CalcTable[[#This Row],[PWC]]-SAT,0)</f>
        <v>#NAME?</v>
      </c>
      <c r="AE5274" s="13" t="e">
        <f ca="1">CalcTable[[#This Row],[PWC]]-CalcTable[[#This Row],[PercAmt]]-CalcTable[[#This Row],[Runoff]]</f>
        <v>#NAME?</v>
      </c>
      <c r="AF5274" s="13" t="e">
        <f ca="1">CalcTable[[#This Row],[IrrAmt]]/1000*CUR_IRR_AREA*10000/IRR_EFF</f>
        <v>#NAME?</v>
      </c>
      <c r="AG5274" s="147"/>
      <c r="AH5274" s="13"/>
      <c r="AI5274" s="50">
        <v>0</v>
      </c>
      <c r="AJ5274" s="50">
        <v>0</v>
      </c>
      <c r="AK5274" s="50">
        <v>4.6880602286381334</v>
      </c>
      <c r="AL5274" s="50">
        <v>5.8854864162070371</v>
      </c>
      <c r="AM5274" s="50"/>
      <c r="AN5274" s="50"/>
      <c r="AO5274" s="50"/>
      <c r="AP5274" s="50"/>
      <c r="AQ5274" s="50"/>
      <c r="AR5274" s="50"/>
      <c r="AS5274" s="50"/>
      <c r="AT5274" s="50"/>
      <c r="AU5274" s="50"/>
      <c r="AV5274" s="50"/>
      <c r="AW5274" s="50"/>
      <c r="AX5274" s="50">
        <f t="shared" si="1667"/>
        <v>10.57354664484517</v>
      </c>
      <c r="AY5274" s="50"/>
      <c r="AZ5274" s="50">
        <f t="shared" si="1657"/>
        <v>241.39915156209906</v>
      </c>
      <c r="BA5274" s="50">
        <f t="shared" si="1658"/>
        <v>371.678058754343</v>
      </c>
      <c r="BB5274" s="50">
        <f t="shared" si="1659"/>
        <v>383.17325644777634</v>
      </c>
      <c r="BC5274" s="17">
        <f t="shared" si="1660"/>
        <v>19946</v>
      </c>
      <c r="BD5274" s="50">
        <f t="shared" si="1661"/>
        <v>10.57354664484517</v>
      </c>
      <c r="BE5274" s="50">
        <f t="shared" si="1662"/>
        <v>241.39915156209906</v>
      </c>
      <c r="BF5274" s="50">
        <f t="shared" si="1668"/>
        <v>394.85216428750903</v>
      </c>
      <c r="BG5274" s="50"/>
      <c r="BH5274" s="17">
        <f t="shared" si="1663"/>
        <v>0</v>
      </c>
      <c r="BI5274" s="17">
        <f t="shared" si="1671"/>
        <v>5274</v>
      </c>
      <c r="BJ5274" s="17">
        <f t="shared" si="1669"/>
        <v>5274</v>
      </c>
      <c r="BK5274" s="150">
        <f t="shared" si="1670"/>
        <v>34507</v>
      </c>
      <c r="BL5274" s="50" t="e">
        <f t="shared" ca="1" si="1664"/>
        <v>#NAME?</v>
      </c>
      <c r="BM5274" s="50" t="e">
        <f t="shared" ca="1" si="1665"/>
        <v>#NAME?</v>
      </c>
      <c r="BN5274" s="50" t="e">
        <f t="shared" ca="1" si="1666"/>
        <v>#NAME?</v>
      </c>
    </row>
    <row r="5275" spans="1:66" x14ac:dyDescent="0.35">
      <c r="A5275" s="48">
        <v>34508</v>
      </c>
      <c r="B5275" s="17">
        <v>1994</v>
      </c>
      <c r="C5275" s="17">
        <v>6</v>
      </c>
      <c r="D5275" s="17">
        <v>174</v>
      </c>
      <c r="E5275" s="17">
        <v>23</v>
      </c>
      <c r="F5275" s="17">
        <v>5</v>
      </c>
      <c r="G5275" s="50">
        <v>11.5</v>
      </c>
      <c r="H5275" s="32">
        <v>6.5676060440932362</v>
      </c>
      <c r="I5275" s="50">
        <v>9.5</v>
      </c>
      <c r="J5275" s="13">
        <v>0</v>
      </c>
      <c r="K5275" s="13">
        <f t="shared" si="1652"/>
        <v>0</v>
      </c>
      <c r="L5275" s="13">
        <f t="shared" si="1653"/>
        <v>0</v>
      </c>
      <c r="M5275" s="13" t="e">
        <f ca="1">CalcTable[[#This Row],[IWC]]-AE5274</f>
        <v>#NAME?</v>
      </c>
      <c r="N5275" s="13" t="e">
        <f ca="1">IF(CalcTable[[#This Row],[Day of Year]]&lt;123,FCAP,AE5274)</f>
        <v>#NAME?</v>
      </c>
      <c r="O5275" s="17" t="e">
        <f ca="1">IF(IRR_DRIP,5,COUNTIF('IDET Wind Values'!C5259:G5259,"&lt;="&amp;IRR_MAXWIND))</f>
        <v>#NAME?</v>
      </c>
      <c r="P5275" s="13" t="e">
        <f ca="1">CalcTable[[#This Row],[ET_o]]*KL</f>
        <v>#NAME?</v>
      </c>
      <c r="Q5275" s="13" t="e">
        <f ca="1">IF(WILTPT&lt;=0,1,MAX(0,MIN(1,(CalcTable[[#This Row],[IWC]]-WILTPT)/(MAD-WILTPT))))</f>
        <v>#NAME?</v>
      </c>
      <c r="R5275" s="13" t="e">
        <f ca="1">CalcTable[[#This Row],[ETMult]]*CalcTable[[#This Row],[ETb]]</f>
        <v>#NAME?</v>
      </c>
      <c r="S5275" s="13" t="b">
        <f>INDEX(IRR_LIST,CalcTable[[#This Row],[Day of Week]]+1)</f>
        <v>1</v>
      </c>
      <c r="T5275" s="13">
        <f t="shared" ca="1" si="1654"/>
        <v>0</v>
      </c>
      <c r="U5275" s="13" t="b">
        <f ca="1">IF(CalcTable[[#This Row],[IrrPrecip]]&gt;=IC_MM,FALSE,TRUE)</f>
        <v>1</v>
      </c>
      <c r="V5275" s="13" t="b">
        <f t="shared" si="1655"/>
        <v>1</v>
      </c>
      <c r="W5275" s="13" t="e">
        <f ca="1">IF(AND(IRR_DRIP=FALSE,CalcTable[[#This Row],[IrrHours]]&lt;=0),FALSE,TRUE)</f>
        <v>#NAME?</v>
      </c>
      <c r="X5275" s="13" t="e">
        <f ca="1">AND(CalcTable[[#This Row],[IrrDay]],CalcTable[[#This Row],[IrrRain]],CalcTable[[#This Row],[IrrWarm]],CalcTable[[#This Row],[IrrWindy]])</f>
        <v>#NAME?</v>
      </c>
      <c r="Y5275" s="13" t="e">
        <f t="shared" ca="1" si="1656"/>
        <v>#NAME?</v>
      </c>
      <c r="Z5275" s="13" t="e">
        <f ca="1">CalcTable[[#This Row],[IrrHours]]/5</f>
        <v>#NAME?</v>
      </c>
      <c r="AA5275" s="13" t="e">
        <f ca="1">IF(CalcTable[[#This Row],[IrrFlag]]=FALSE,0,MAX(0,CalcTable[[#This Row],[VolRednWind]]*(FCAP*IRR_TARGET-CalcTable[[#This Row],[IWC]])))</f>
        <v>#NAME?</v>
      </c>
      <c r="AB5275" s="13" t="e">
        <f ca="1">CalcTable[[#This Row],[IWC]]+CalcTable[[#This Row],[Eff Precip]]+CalcTable[[#This Row],[IrrAmt]]-CalcTable[[#This Row],[AET]]</f>
        <v>#NAME?</v>
      </c>
      <c r="AC5275" s="13" t="e">
        <f ca="1">IF(CalcTable[[#This Row],[PWC]]&gt;FCAP,MIN(24*PERC,MIN(SAT,CalcTable[[#This Row],[PWC]])-FCAP),0)</f>
        <v>#NAME?</v>
      </c>
      <c r="AD5275" s="13" t="e">
        <f ca="1">IF(CalcTable[[#This Row],[PWC]]&gt;SAT,CalcTable[[#This Row],[PWC]]-SAT,0)</f>
        <v>#NAME?</v>
      </c>
      <c r="AE5275" s="13" t="e">
        <f ca="1">CalcTable[[#This Row],[PWC]]-CalcTable[[#This Row],[PercAmt]]-CalcTable[[#This Row],[Runoff]]</f>
        <v>#NAME?</v>
      </c>
      <c r="AF5275" s="13" t="e">
        <f ca="1">CalcTable[[#This Row],[IrrAmt]]/1000*CUR_IRR_AREA*10000/IRR_EFF</f>
        <v>#NAME?</v>
      </c>
      <c r="AG5275" s="147"/>
      <c r="AH5275" s="13"/>
      <c r="AI5275" s="50">
        <v>10.365897283341685</v>
      </c>
      <c r="AJ5275" s="50">
        <v>12.114573970836711</v>
      </c>
      <c r="AK5275" s="50">
        <v>0</v>
      </c>
      <c r="AL5275" s="50">
        <v>0</v>
      </c>
      <c r="AM5275" s="50"/>
      <c r="AN5275" s="50"/>
      <c r="AO5275" s="50"/>
      <c r="AP5275" s="50"/>
      <c r="AQ5275" s="50"/>
      <c r="AR5275" s="50"/>
      <c r="AS5275" s="50"/>
      <c r="AT5275" s="50"/>
      <c r="AU5275" s="50"/>
      <c r="AV5275" s="50"/>
      <c r="AW5275" s="50"/>
      <c r="AX5275" s="50">
        <f t="shared" si="1667"/>
        <v>22.480471254178397</v>
      </c>
      <c r="AY5275" s="50"/>
      <c r="AZ5275" s="50">
        <f t="shared" si="1657"/>
        <v>507.39399663355493</v>
      </c>
      <c r="BA5275" s="50">
        <f t="shared" si="1658"/>
        <v>820.27631872762117</v>
      </c>
      <c r="BB5275" s="50">
        <f t="shared" si="1659"/>
        <v>848.77689776728823</v>
      </c>
      <c r="BC5275" s="17">
        <f t="shared" si="1660"/>
        <v>19946</v>
      </c>
      <c r="BD5275" s="50">
        <f t="shared" si="1661"/>
        <v>22.480471254178397</v>
      </c>
      <c r="BE5275" s="50">
        <f t="shared" si="1662"/>
        <v>507.39399663355493</v>
      </c>
      <c r="BF5275" s="50">
        <f t="shared" si="1668"/>
        <v>829.93505329578613</v>
      </c>
      <c r="BG5275" s="50"/>
      <c r="BH5275" s="17">
        <f t="shared" si="1663"/>
        <v>0</v>
      </c>
      <c r="BI5275" s="17">
        <f t="shared" si="1671"/>
        <v>5275</v>
      </c>
      <c r="BJ5275" s="17">
        <f t="shared" si="1669"/>
        <v>5275</v>
      </c>
      <c r="BK5275" s="150">
        <f t="shared" si="1670"/>
        <v>34508</v>
      </c>
      <c r="BL5275" s="50" t="e">
        <f t="shared" ca="1" si="1664"/>
        <v>#NAME?</v>
      </c>
      <c r="BM5275" s="50" t="e">
        <f t="shared" ca="1" si="1665"/>
        <v>#NAME?</v>
      </c>
      <c r="BN5275" s="50" t="e">
        <f t="shared" ca="1" si="1666"/>
        <v>#NAME?</v>
      </c>
    </row>
    <row r="5276" spans="1:66" x14ac:dyDescent="0.35">
      <c r="A5276" s="48">
        <v>34509</v>
      </c>
      <c r="B5276" s="17">
        <v>1994</v>
      </c>
      <c r="C5276" s="17">
        <v>6</v>
      </c>
      <c r="D5276" s="17">
        <v>175</v>
      </c>
      <c r="E5276" s="17">
        <v>24</v>
      </c>
      <c r="F5276" s="17">
        <v>6</v>
      </c>
      <c r="G5276" s="50">
        <v>11.3</v>
      </c>
      <c r="H5276" s="32">
        <v>5.8711730561795594</v>
      </c>
      <c r="I5276" s="50">
        <v>7.5</v>
      </c>
      <c r="J5276" s="13">
        <v>1</v>
      </c>
      <c r="K5276" s="13">
        <f t="shared" si="1652"/>
        <v>1</v>
      </c>
      <c r="L5276" s="13">
        <f t="shared" si="1653"/>
        <v>0</v>
      </c>
      <c r="M5276" s="13" t="e">
        <f ca="1">CalcTable[[#This Row],[IWC]]-AE5275</f>
        <v>#NAME?</v>
      </c>
      <c r="N5276" s="13" t="e">
        <f ca="1">IF(CalcTable[[#This Row],[Day of Year]]&lt;123,FCAP,AE5275)</f>
        <v>#NAME?</v>
      </c>
      <c r="O5276" s="17" t="e">
        <f ca="1">IF(IRR_DRIP,5,COUNTIF('IDET Wind Values'!C5260:G5260,"&lt;="&amp;IRR_MAXWIND))</f>
        <v>#NAME?</v>
      </c>
      <c r="P5276" s="13" t="e">
        <f ca="1">CalcTable[[#This Row],[ET_o]]*KL</f>
        <v>#NAME?</v>
      </c>
      <c r="Q5276" s="13" t="e">
        <f ca="1">IF(WILTPT&lt;=0,1,MAX(0,MIN(1,(CalcTable[[#This Row],[IWC]]-WILTPT)/(MAD-WILTPT))))</f>
        <v>#NAME?</v>
      </c>
      <c r="R5276" s="13" t="e">
        <f ca="1">CalcTable[[#This Row],[ETMult]]*CalcTable[[#This Row],[ETb]]</f>
        <v>#NAME?</v>
      </c>
      <c r="S5276" s="13" t="b">
        <f>INDEX(IRR_LIST,CalcTable[[#This Row],[Day of Week]]+1)</f>
        <v>0</v>
      </c>
      <c r="T5276" s="13">
        <f t="shared" ca="1" si="1654"/>
        <v>0</v>
      </c>
      <c r="U5276" s="13" t="b">
        <f ca="1">IF(CalcTable[[#This Row],[IrrPrecip]]&gt;=IC_MM,FALSE,TRUE)</f>
        <v>1</v>
      </c>
      <c r="V5276" s="13" t="b">
        <f t="shared" si="1655"/>
        <v>1</v>
      </c>
      <c r="W5276" s="13" t="e">
        <f ca="1">IF(AND(IRR_DRIP=FALSE,CalcTable[[#This Row],[IrrHours]]&lt;=0),FALSE,TRUE)</f>
        <v>#NAME?</v>
      </c>
      <c r="X5276" s="13" t="e">
        <f ca="1">AND(CalcTable[[#This Row],[IrrDay]],CalcTable[[#This Row],[IrrRain]],CalcTable[[#This Row],[IrrWarm]],CalcTable[[#This Row],[IrrWindy]])</f>
        <v>#NAME?</v>
      </c>
      <c r="Y5276" s="13" t="e">
        <f t="shared" ca="1" si="1656"/>
        <v>#NAME?</v>
      </c>
      <c r="Z5276" s="13" t="e">
        <f ca="1">CalcTable[[#This Row],[IrrHours]]/5</f>
        <v>#NAME?</v>
      </c>
      <c r="AA5276" s="13" t="e">
        <f ca="1">IF(CalcTable[[#This Row],[IrrFlag]]=FALSE,0,MAX(0,CalcTable[[#This Row],[VolRednWind]]*(FCAP*IRR_TARGET-CalcTable[[#This Row],[IWC]])))</f>
        <v>#NAME?</v>
      </c>
      <c r="AB5276" s="13" t="e">
        <f ca="1">CalcTable[[#This Row],[IWC]]+CalcTable[[#This Row],[Eff Precip]]+CalcTable[[#This Row],[IrrAmt]]-CalcTable[[#This Row],[AET]]</f>
        <v>#NAME?</v>
      </c>
      <c r="AC5276" s="13" t="e">
        <f ca="1">IF(CalcTable[[#This Row],[PWC]]&gt;FCAP,MIN(24*PERC,MIN(SAT,CalcTable[[#This Row],[PWC]])-FCAP),0)</f>
        <v>#NAME?</v>
      </c>
      <c r="AD5276" s="13" t="e">
        <f ca="1">IF(CalcTable[[#This Row],[PWC]]&gt;SAT,CalcTable[[#This Row],[PWC]]-SAT,0)</f>
        <v>#NAME?</v>
      </c>
      <c r="AE5276" s="13" t="e">
        <f ca="1">CalcTable[[#This Row],[PWC]]-CalcTable[[#This Row],[PercAmt]]-CalcTable[[#This Row],[Runoff]]</f>
        <v>#NAME?</v>
      </c>
      <c r="AF5276" s="13" t="e">
        <f ca="1">CalcTable[[#This Row],[IrrAmt]]/1000*CUR_IRR_AREA*10000/IRR_EFF</f>
        <v>#NAME?</v>
      </c>
      <c r="AG5276" s="147"/>
      <c r="AH5276" s="13"/>
      <c r="AI5276" s="50">
        <v>0</v>
      </c>
      <c r="AJ5276" s="50">
        <v>0</v>
      </c>
      <c r="AK5276" s="50">
        <v>0</v>
      </c>
      <c r="AL5276" s="50">
        <v>7.0569026221033688</v>
      </c>
      <c r="AM5276" s="50"/>
      <c r="AN5276" s="50"/>
      <c r="AO5276" s="50"/>
      <c r="AP5276" s="50"/>
      <c r="AQ5276" s="50"/>
      <c r="AR5276" s="50"/>
      <c r="AS5276" s="50"/>
      <c r="AT5276" s="50"/>
      <c r="AU5276" s="50"/>
      <c r="AV5276" s="50"/>
      <c r="AW5276" s="50"/>
      <c r="AX5276" s="50">
        <f t="shared" si="1667"/>
        <v>7.0569026221033688</v>
      </c>
      <c r="AY5276" s="50"/>
      <c r="AZ5276" s="50">
        <f t="shared" si="1657"/>
        <v>207.00247691503216</v>
      </c>
      <c r="BA5276" s="50">
        <f t="shared" si="1658"/>
        <v>318.71809937711305</v>
      </c>
      <c r="BB5276" s="50">
        <f t="shared" si="1659"/>
        <v>328.57536018259077</v>
      </c>
      <c r="BC5276" s="17">
        <f t="shared" si="1660"/>
        <v>19946</v>
      </c>
      <c r="BD5276" s="50">
        <f t="shared" si="1661"/>
        <v>7.0569026221033688</v>
      </c>
      <c r="BE5276" s="50">
        <f t="shared" si="1662"/>
        <v>207.00247691503216</v>
      </c>
      <c r="BF5276" s="50">
        <f t="shared" si="1668"/>
        <v>338.59015449666748</v>
      </c>
      <c r="BG5276" s="50"/>
      <c r="BH5276" s="17">
        <f t="shared" si="1663"/>
        <v>0</v>
      </c>
      <c r="BI5276" s="17">
        <f t="shared" si="1671"/>
        <v>5276</v>
      </c>
      <c r="BJ5276" s="17">
        <f t="shared" si="1669"/>
        <v>5276</v>
      </c>
      <c r="BK5276" s="150">
        <f t="shared" si="1670"/>
        <v>34509</v>
      </c>
      <c r="BL5276" s="50" t="e">
        <f t="shared" ca="1" si="1664"/>
        <v>#NAME?</v>
      </c>
      <c r="BM5276" s="50" t="e">
        <f t="shared" ca="1" si="1665"/>
        <v>#NAME?</v>
      </c>
      <c r="BN5276" s="50" t="e">
        <f t="shared" ca="1" si="1666"/>
        <v>#NAME?</v>
      </c>
    </row>
    <row r="5277" spans="1:66" x14ac:dyDescent="0.35">
      <c r="A5277" s="48">
        <v>34510</v>
      </c>
      <c r="B5277" s="17">
        <v>1994</v>
      </c>
      <c r="C5277" s="17">
        <v>6</v>
      </c>
      <c r="D5277" s="17">
        <v>176</v>
      </c>
      <c r="E5277" s="17">
        <v>25</v>
      </c>
      <c r="F5277" s="17">
        <v>7</v>
      </c>
      <c r="G5277" s="50">
        <v>7.7</v>
      </c>
      <c r="H5277" s="32">
        <v>5.0573422638749488</v>
      </c>
      <c r="I5277" s="50">
        <v>4.333333333333333</v>
      </c>
      <c r="J5277" s="13">
        <v>0</v>
      </c>
      <c r="K5277" s="13">
        <f t="shared" si="1652"/>
        <v>0</v>
      </c>
      <c r="L5277" s="13">
        <f t="shared" si="1653"/>
        <v>0</v>
      </c>
      <c r="M5277" s="13" t="e">
        <f ca="1">CalcTable[[#This Row],[IWC]]-AE5276</f>
        <v>#NAME?</v>
      </c>
      <c r="N5277" s="13" t="e">
        <f ca="1">IF(CalcTable[[#This Row],[Day of Year]]&lt;123,FCAP,AE5276)</f>
        <v>#NAME?</v>
      </c>
      <c r="O5277" s="17" t="e">
        <f ca="1">IF(IRR_DRIP,5,COUNTIF('IDET Wind Values'!C5261:G5261,"&lt;="&amp;IRR_MAXWIND))</f>
        <v>#NAME?</v>
      </c>
      <c r="P5277" s="13" t="e">
        <f ca="1">CalcTable[[#This Row],[ET_o]]*KL</f>
        <v>#NAME?</v>
      </c>
      <c r="Q5277" s="13" t="e">
        <f ca="1">IF(WILTPT&lt;=0,1,MAX(0,MIN(1,(CalcTable[[#This Row],[IWC]]-WILTPT)/(MAD-WILTPT))))</f>
        <v>#NAME?</v>
      </c>
      <c r="R5277" s="13" t="e">
        <f ca="1">CalcTable[[#This Row],[ETMult]]*CalcTable[[#This Row],[ETb]]</f>
        <v>#NAME?</v>
      </c>
      <c r="S5277" s="13" t="b">
        <f>INDEX(IRR_LIST,CalcTable[[#This Row],[Day of Week]]+1)</f>
        <v>0</v>
      </c>
      <c r="T5277" s="13">
        <f t="shared" ca="1" si="1654"/>
        <v>1</v>
      </c>
      <c r="U5277" s="13" t="b">
        <f ca="1">IF(CalcTable[[#This Row],[IrrPrecip]]&gt;=IC_MM,FALSE,TRUE)</f>
        <v>1</v>
      </c>
      <c r="V5277" s="13" t="b">
        <f t="shared" si="1655"/>
        <v>1</v>
      </c>
      <c r="W5277" s="13" t="e">
        <f ca="1">IF(AND(IRR_DRIP=FALSE,CalcTable[[#This Row],[IrrHours]]&lt;=0),FALSE,TRUE)</f>
        <v>#NAME?</v>
      </c>
      <c r="X5277" s="13" t="e">
        <f ca="1">AND(CalcTable[[#This Row],[IrrDay]],CalcTable[[#This Row],[IrrRain]],CalcTable[[#This Row],[IrrWarm]],CalcTable[[#This Row],[IrrWindy]])</f>
        <v>#NAME?</v>
      </c>
      <c r="Y5277" s="13" t="e">
        <f t="shared" ca="1" si="1656"/>
        <v>#NAME?</v>
      </c>
      <c r="Z5277" s="13" t="e">
        <f ca="1">CalcTable[[#This Row],[IrrHours]]/5</f>
        <v>#NAME?</v>
      </c>
      <c r="AA5277" s="13" t="e">
        <f ca="1">IF(CalcTable[[#This Row],[IrrFlag]]=FALSE,0,MAX(0,CalcTable[[#This Row],[VolRednWind]]*(FCAP*IRR_TARGET-CalcTable[[#This Row],[IWC]])))</f>
        <v>#NAME?</v>
      </c>
      <c r="AB5277" s="13" t="e">
        <f ca="1">CalcTable[[#This Row],[IWC]]+CalcTable[[#This Row],[Eff Precip]]+CalcTable[[#This Row],[IrrAmt]]-CalcTable[[#This Row],[AET]]</f>
        <v>#NAME?</v>
      </c>
      <c r="AC5277" s="13" t="e">
        <f ca="1">IF(CalcTable[[#This Row],[PWC]]&gt;FCAP,MIN(24*PERC,MIN(SAT,CalcTable[[#This Row],[PWC]])-FCAP),0)</f>
        <v>#NAME?</v>
      </c>
      <c r="AD5277" s="13" t="e">
        <f ca="1">IF(CalcTable[[#This Row],[PWC]]&gt;SAT,CalcTable[[#This Row],[PWC]]-SAT,0)</f>
        <v>#NAME?</v>
      </c>
      <c r="AE5277" s="13" t="e">
        <f ca="1">CalcTable[[#This Row],[PWC]]-CalcTable[[#This Row],[PercAmt]]-CalcTable[[#This Row],[Runoff]]</f>
        <v>#NAME?</v>
      </c>
      <c r="AF5277" s="13" t="e">
        <f ca="1">CalcTable[[#This Row],[IrrAmt]]/1000*CUR_IRR_AREA*10000/IRR_EFF</f>
        <v>#NAME?</v>
      </c>
      <c r="AG5277" s="147"/>
      <c r="AH5277" s="13"/>
      <c r="AI5277" s="50">
        <v>0</v>
      </c>
      <c r="AJ5277" s="50">
        <v>0</v>
      </c>
      <c r="AK5277" s="50">
        <v>4.603688690868819</v>
      </c>
      <c r="AL5277" s="50">
        <v>0</v>
      </c>
      <c r="AM5277" s="50"/>
      <c r="AN5277" s="50"/>
      <c r="AO5277" s="50"/>
      <c r="AP5277" s="50"/>
      <c r="AQ5277" s="50"/>
      <c r="AR5277" s="50"/>
      <c r="AS5277" s="50"/>
      <c r="AT5277" s="50"/>
      <c r="AU5277" s="50"/>
      <c r="AV5277" s="50"/>
      <c r="AW5277" s="50"/>
      <c r="AX5277" s="50">
        <f t="shared" si="1667"/>
        <v>4.603688690868819</v>
      </c>
      <c r="AY5277" s="50"/>
      <c r="AZ5277" s="50">
        <f t="shared" si="1657"/>
        <v>67.520767466076023</v>
      </c>
      <c r="BA5277" s="50">
        <f t="shared" si="1658"/>
        <v>103.96054673348212</v>
      </c>
      <c r="BB5277" s="50">
        <f t="shared" si="1659"/>
        <v>107.17582137472385</v>
      </c>
      <c r="BC5277" s="17">
        <f t="shared" si="1660"/>
        <v>19946</v>
      </c>
      <c r="BD5277" s="50">
        <f t="shared" si="1661"/>
        <v>4.603688690868819</v>
      </c>
      <c r="BE5277" s="50">
        <f t="shared" si="1662"/>
        <v>67.520767466076023</v>
      </c>
      <c r="BF5277" s="50">
        <f t="shared" si="1668"/>
        <v>110.44248082817047</v>
      </c>
      <c r="BG5277" s="50"/>
      <c r="BH5277" s="17">
        <f t="shared" si="1663"/>
        <v>0</v>
      </c>
      <c r="BI5277" s="17">
        <f t="shared" si="1671"/>
        <v>5277</v>
      </c>
      <c r="BJ5277" s="17">
        <f t="shared" si="1669"/>
        <v>5277</v>
      </c>
      <c r="BK5277" s="150">
        <f t="shared" si="1670"/>
        <v>34510</v>
      </c>
      <c r="BL5277" s="50" t="e">
        <f t="shared" ca="1" si="1664"/>
        <v>#NAME?</v>
      </c>
      <c r="BM5277" s="50" t="e">
        <f t="shared" ca="1" si="1665"/>
        <v>#NAME?</v>
      </c>
      <c r="BN5277" s="50" t="e">
        <f t="shared" ca="1" si="1666"/>
        <v>#NAME?</v>
      </c>
    </row>
    <row r="5278" spans="1:66" x14ac:dyDescent="0.35">
      <c r="A5278" s="48">
        <v>34511</v>
      </c>
      <c r="B5278" s="17">
        <v>1994</v>
      </c>
      <c r="C5278" s="17">
        <v>6</v>
      </c>
      <c r="D5278" s="17">
        <v>177</v>
      </c>
      <c r="E5278" s="17">
        <v>26</v>
      </c>
      <c r="F5278" s="17">
        <v>1</v>
      </c>
      <c r="G5278" s="50">
        <v>11</v>
      </c>
      <c r="H5278" s="32">
        <v>4.1880293374181994</v>
      </c>
      <c r="I5278" s="50">
        <v>8.3333333333333339</v>
      </c>
      <c r="J5278" s="13">
        <v>3.9</v>
      </c>
      <c r="K5278" s="13">
        <f t="shared" si="1652"/>
        <v>3.9</v>
      </c>
      <c r="L5278" s="13">
        <f t="shared" si="1653"/>
        <v>0</v>
      </c>
      <c r="M5278" s="13" t="e">
        <f ca="1">CalcTable[[#This Row],[IWC]]-AE5277</f>
        <v>#NAME?</v>
      </c>
      <c r="N5278" s="13" t="e">
        <f ca="1">IF(CalcTable[[#This Row],[Day of Year]]&lt;123,FCAP,AE5277)</f>
        <v>#NAME?</v>
      </c>
      <c r="O5278" s="17" t="e">
        <f ca="1">IF(IRR_DRIP,5,COUNTIF('IDET Wind Values'!C5262:G5262,"&lt;="&amp;IRR_MAXWIND))</f>
        <v>#NAME?</v>
      </c>
      <c r="P5278" s="13" t="e">
        <f ca="1">CalcTable[[#This Row],[ET_o]]*KL</f>
        <v>#NAME?</v>
      </c>
      <c r="Q5278" s="13" t="e">
        <f ca="1">IF(WILTPT&lt;=0,1,MAX(0,MIN(1,(CalcTable[[#This Row],[IWC]]-WILTPT)/(MAD-WILTPT))))</f>
        <v>#NAME?</v>
      </c>
      <c r="R5278" s="13" t="e">
        <f ca="1">CalcTable[[#This Row],[ETMult]]*CalcTable[[#This Row],[ETb]]</f>
        <v>#NAME?</v>
      </c>
      <c r="S5278" s="13" t="b">
        <f>INDEX(IRR_LIST,CalcTable[[#This Row],[Day of Week]]+1)</f>
        <v>1</v>
      </c>
      <c r="T5278" s="13">
        <f t="shared" ca="1" si="1654"/>
        <v>1</v>
      </c>
      <c r="U5278" s="13" t="b">
        <f ca="1">IF(CalcTable[[#This Row],[IrrPrecip]]&gt;=IC_MM,FALSE,TRUE)</f>
        <v>1</v>
      </c>
      <c r="V5278" s="13" t="b">
        <f t="shared" si="1655"/>
        <v>1</v>
      </c>
      <c r="W5278" s="13" t="e">
        <f ca="1">IF(AND(IRR_DRIP=FALSE,CalcTable[[#This Row],[IrrHours]]&lt;=0),FALSE,TRUE)</f>
        <v>#NAME?</v>
      </c>
      <c r="X5278" s="13" t="e">
        <f ca="1">AND(CalcTable[[#This Row],[IrrDay]],CalcTable[[#This Row],[IrrRain]],CalcTable[[#This Row],[IrrWarm]],CalcTable[[#This Row],[IrrWindy]])</f>
        <v>#NAME?</v>
      </c>
      <c r="Y5278" s="13" t="e">
        <f t="shared" ca="1" si="1656"/>
        <v>#NAME?</v>
      </c>
      <c r="Z5278" s="13" t="e">
        <f ca="1">CalcTable[[#This Row],[IrrHours]]/5</f>
        <v>#NAME?</v>
      </c>
      <c r="AA5278" s="13" t="e">
        <f ca="1">IF(CalcTable[[#This Row],[IrrFlag]]=FALSE,0,MAX(0,CalcTable[[#This Row],[VolRednWind]]*(FCAP*IRR_TARGET-CalcTable[[#This Row],[IWC]])))</f>
        <v>#NAME?</v>
      </c>
      <c r="AB5278" s="13" t="e">
        <f ca="1">CalcTable[[#This Row],[IWC]]+CalcTable[[#This Row],[Eff Precip]]+CalcTable[[#This Row],[IrrAmt]]-CalcTable[[#This Row],[AET]]</f>
        <v>#NAME?</v>
      </c>
      <c r="AC5278" s="13" t="e">
        <f ca="1">IF(CalcTable[[#This Row],[PWC]]&gt;FCAP,MIN(24*PERC,MIN(SAT,CalcTable[[#This Row],[PWC]])-FCAP),0)</f>
        <v>#NAME?</v>
      </c>
      <c r="AD5278" s="13" t="e">
        <f ca="1">IF(CalcTable[[#This Row],[PWC]]&gt;SAT,CalcTable[[#This Row],[PWC]]-SAT,0)</f>
        <v>#NAME?</v>
      </c>
      <c r="AE5278" s="13" t="e">
        <f ca="1">CalcTable[[#This Row],[PWC]]-CalcTable[[#This Row],[PercAmt]]-CalcTable[[#This Row],[Runoff]]</f>
        <v>#NAME?</v>
      </c>
      <c r="AF5278" s="13" t="e">
        <f ca="1">CalcTable[[#This Row],[IrrAmt]]/1000*CUR_IRR_AREA*10000/IRR_EFF</f>
        <v>#NAME?</v>
      </c>
      <c r="AG5278" s="147"/>
      <c r="AH5278" s="13"/>
      <c r="AI5278" s="50">
        <v>0</v>
      </c>
      <c r="AJ5278" s="50">
        <v>0</v>
      </c>
      <c r="AK5278" s="50">
        <v>0</v>
      </c>
      <c r="AL5278" s="50">
        <v>0</v>
      </c>
      <c r="AM5278" s="50"/>
      <c r="AN5278" s="50"/>
      <c r="AO5278" s="50"/>
      <c r="AP5278" s="50"/>
      <c r="AQ5278" s="50"/>
      <c r="AR5278" s="50"/>
      <c r="AS5278" s="50"/>
      <c r="AT5278" s="50"/>
      <c r="AU5278" s="50"/>
      <c r="AV5278" s="50"/>
      <c r="AW5278" s="50"/>
      <c r="AX5278" s="50">
        <f t="shared" si="1667"/>
        <v>0</v>
      </c>
      <c r="AY5278" s="50"/>
      <c r="AZ5278" s="50">
        <f t="shared" si="1657"/>
        <v>0</v>
      </c>
      <c r="BA5278" s="50">
        <f t="shared" si="1658"/>
        <v>0</v>
      </c>
      <c r="BB5278" s="50">
        <f t="shared" si="1659"/>
        <v>0</v>
      </c>
      <c r="BC5278" s="17">
        <f t="shared" si="1660"/>
        <v>19946</v>
      </c>
      <c r="BD5278" s="50">
        <f t="shared" si="1661"/>
        <v>0</v>
      </c>
      <c r="BE5278" s="50">
        <f t="shared" si="1662"/>
        <v>0</v>
      </c>
      <c r="BF5278" s="50">
        <f t="shared" si="1668"/>
        <v>0</v>
      </c>
      <c r="BG5278" s="50"/>
      <c r="BH5278" s="17">
        <f t="shared" si="1663"/>
        <v>0</v>
      </c>
      <c r="BI5278" s="17">
        <f t="shared" si="1671"/>
        <v>5278</v>
      </c>
      <c r="BJ5278" s="17">
        <f t="shared" si="1669"/>
        <v>5278</v>
      </c>
      <c r="BK5278" s="150">
        <f t="shared" si="1670"/>
        <v>34511</v>
      </c>
      <c r="BL5278" s="50" t="e">
        <f t="shared" ca="1" si="1664"/>
        <v>#NAME?</v>
      </c>
      <c r="BM5278" s="50" t="e">
        <f t="shared" ca="1" si="1665"/>
        <v>#NAME?</v>
      </c>
      <c r="BN5278" s="50" t="e">
        <f t="shared" ca="1" si="1666"/>
        <v>#NAME?</v>
      </c>
    </row>
    <row r="5279" spans="1:66" x14ac:dyDescent="0.35">
      <c r="A5279" s="48">
        <v>34512</v>
      </c>
      <c r="B5279" s="17">
        <v>1994</v>
      </c>
      <c r="C5279" s="17">
        <v>6</v>
      </c>
      <c r="D5279" s="17">
        <v>178</v>
      </c>
      <c r="E5279" s="17">
        <v>27</v>
      </c>
      <c r="F5279" s="17">
        <v>2</v>
      </c>
      <c r="G5279" s="50">
        <v>13.8</v>
      </c>
      <c r="H5279" s="32">
        <v>6.0378929246666155</v>
      </c>
      <c r="I5279" s="50">
        <v>29.166666666666668</v>
      </c>
      <c r="J5279" s="13">
        <v>0</v>
      </c>
      <c r="K5279" s="13">
        <f t="shared" si="1652"/>
        <v>0</v>
      </c>
      <c r="L5279" s="13">
        <f t="shared" si="1653"/>
        <v>0</v>
      </c>
      <c r="M5279" s="13" t="e">
        <f ca="1">CalcTable[[#This Row],[IWC]]-AE5278</f>
        <v>#NAME?</v>
      </c>
      <c r="N5279" s="13" t="e">
        <f ca="1">IF(CalcTable[[#This Row],[Day of Year]]&lt;123,FCAP,AE5278)</f>
        <v>#NAME?</v>
      </c>
      <c r="O5279" s="17" t="e">
        <f ca="1">IF(IRR_DRIP,5,COUNTIF('IDET Wind Values'!C5263:G5263,"&lt;="&amp;IRR_MAXWIND))</f>
        <v>#NAME?</v>
      </c>
      <c r="P5279" s="13" t="e">
        <f ca="1">CalcTable[[#This Row],[ET_o]]*KL</f>
        <v>#NAME?</v>
      </c>
      <c r="Q5279" s="13" t="e">
        <f ca="1">IF(WILTPT&lt;=0,1,MAX(0,MIN(1,(CalcTable[[#This Row],[IWC]]-WILTPT)/(MAD-WILTPT))))</f>
        <v>#NAME?</v>
      </c>
      <c r="R5279" s="13" t="e">
        <f ca="1">CalcTable[[#This Row],[ETMult]]*CalcTable[[#This Row],[ETb]]</f>
        <v>#NAME?</v>
      </c>
      <c r="S5279" s="13" t="b">
        <f>INDEX(IRR_LIST,CalcTable[[#This Row],[Day of Week]]+1)</f>
        <v>0</v>
      </c>
      <c r="T5279" s="13">
        <f t="shared" ca="1" si="1654"/>
        <v>3.9</v>
      </c>
      <c r="U5279" s="13" t="b">
        <f ca="1">IF(CalcTable[[#This Row],[IrrPrecip]]&gt;=IC_MM,FALSE,TRUE)</f>
        <v>1</v>
      </c>
      <c r="V5279" s="13" t="b">
        <f t="shared" si="1655"/>
        <v>1</v>
      </c>
      <c r="W5279" s="13" t="e">
        <f ca="1">IF(AND(IRR_DRIP=FALSE,CalcTable[[#This Row],[IrrHours]]&lt;=0),FALSE,TRUE)</f>
        <v>#NAME?</v>
      </c>
      <c r="X5279" s="13" t="e">
        <f ca="1">AND(CalcTable[[#This Row],[IrrDay]],CalcTable[[#This Row],[IrrRain]],CalcTable[[#This Row],[IrrWarm]],CalcTable[[#This Row],[IrrWindy]])</f>
        <v>#NAME?</v>
      </c>
      <c r="Y5279" s="13" t="e">
        <f t="shared" ca="1" si="1656"/>
        <v>#NAME?</v>
      </c>
      <c r="Z5279" s="13" t="e">
        <f ca="1">CalcTable[[#This Row],[IrrHours]]/5</f>
        <v>#NAME?</v>
      </c>
      <c r="AA5279" s="13" t="e">
        <f ca="1">IF(CalcTable[[#This Row],[IrrFlag]]=FALSE,0,MAX(0,CalcTable[[#This Row],[VolRednWind]]*(FCAP*IRR_TARGET-CalcTable[[#This Row],[IWC]])))</f>
        <v>#NAME?</v>
      </c>
      <c r="AB5279" s="13" t="e">
        <f ca="1">CalcTable[[#This Row],[IWC]]+CalcTable[[#This Row],[Eff Precip]]+CalcTable[[#This Row],[IrrAmt]]-CalcTable[[#This Row],[AET]]</f>
        <v>#NAME?</v>
      </c>
      <c r="AC5279" s="13" t="e">
        <f ca="1">IF(CalcTable[[#This Row],[PWC]]&gt;FCAP,MIN(24*PERC,MIN(SAT,CalcTable[[#This Row],[PWC]])-FCAP),0)</f>
        <v>#NAME?</v>
      </c>
      <c r="AD5279" s="13" t="e">
        <f ca="1">IF(CalcTable[[#This Row],[PWC]]&gt;SAT,CalcTable[[#This Row],[PWC]]-SAT,0)</f>
        <v>#NAME?</v>
      </c>
      <c r="AE5279" s="13" t="e">
        <f ca="1">CalcTable[[#This Row],[PWC]]-CalcTable[[#This Row],[PercAmt]]-CalcTable[[#This Row],[Runoff]]</f>
        <v>#NAME?</v>
      </c>
      <c r="AF5279" s="13" t="e">
        <f ca="1">CalcTable[[#This Row],[IrrAmt]]/1000*CUR_IRR_AREA*10000/IRR_EFF</f>
        <v>#NAME?</v>
      </c>
      <c r="AG5279" s="147"/>
      <c r="AH5279" s="13"/>
      <c r="AI5279" s="50">
        <v>0</v>
      </c>
      <c r="AJ5279" s="50">
        <v>0</v>
      </c>
      <c r="AK5279" s="50">
        <v>0</v>
      </c>
      <c r="AL5279" s="50">
        <v>8.3140995616099929</v>
      </c>
      <c r="AM5279" s="50"/>
      <c r="AN5279" s="50"/>
      <c r="AO5279" s="50"/>
      <c r="AP5279" s="50"/>
      <c r="AQ5279" s="50"/>
      <c r="AR5279" s="50"/>
      <c r="AS5279" s="50"/>
      <c r="AT5279" s="50"/>
      <c r="AU5279" s="50"/>
      <c r="AV5279" s="50"/>
      <c r="AW5279" s="50"/>
      <c r="AX5279" s="50">
        <f t="shared" si="1667"/>
        <v>8.3140995616099929</v>
      </c>
      <c r="AY5279" s="50"/>
      <c r="AZ5279" s="50">
        <f t="shared" si="1657"/>
        <v>243.88025380722647</v>
      </c>
      <c r="BA5279" s="50">
        <f t="shared" si="1658"/>
        <v>375.49816856033283</v>
      </c>
      <c r="BB5279" s="50">
        <f t="shared" si="1659"/>
        <v>387.11151397972458</v>
      </c>
      <c r="BC5279" s="17">
        <f t="shared" si="1660"/>
        <v>19946</v>
      </c>
      <c r="BD5279" s="50">
        <f t="shared" si="1661"/>
        <v>8.3140995616099929</v>
      </c>
      <c r="BE5279" s="50">
        <f t="shared" si="1662"/>
        <v>243.88025380722647</v>
      </c>
      <c r="BF5279" s="50">
        <f t="shared" si="1668"/>
        <v>398.91045771964286</v>
      </c>
      <c r="BG5279" s="50"/>
      <c r="BH5279" s="17">
        <f t="shared" si="1663"/>
        <v>0</v>
      </c>
      <c r="BI5279" s="17">
        <f t="shared" si="1671"/>
        <v>5279</v>
      </c>
      <c r="BJ5279" s="17">
        <f t="shared" si="1669"/>
        <v>5279</v>
      </c>
      <c r="BK5279" s="150">
        <f t="shared" si="1670"/>
        <v>34512</v>
      </c>
      <c r="BL5279" s="50" t="e">
        <f t="shared" ca="1" si="1664"/>
        <v>#NAME?</v>
      </c>
      <c r="BM5279" s="50" t="e">
        <f t="shared" ca="1" si="1665"/>
        <v>#NAME?</v>
      </c>
      <c r="BN5279" s="50" t="e">
        <f t="shared" ca="1" si="1666"/>
        <v>#NAME?</v>
      </c>
    </row>
    <row r="5280" spans="1:66" x14ac:dyDescent="0.35">
      <c r="A5280" s="48">
        <v>34513</v>
      </c>
      <c r="B5280" s="17">
        <v>1994</v>
      </c>
      <c r="C5280" s="17">
        <v>6</v>
      </c>
      <c r="D5280" s="17">
        <v>179</v>
      </c>
      <c r="E5280" s="17">
        <v>28</v>
      </c>
      <c r="F5280" s="17">
        <v>3</v>
      </c>
      <c r="G5280" s="50">
        <v>8.1</v>
      </c>
      <c r="H5280" s="32">
        <v>5.727746147753078</v>
      </c>
      <c r="I5280" s="50">
        <v>14.5</v>
      </c>
      <c r="J5280" s="13">
        <v>0</v>
      </c>
      <c r="K5280" s="13">
        <f t="shared" si="1652"/>
        <v>0</v>
      </c>
      <c r="L5280" s="13">
        <f t="shared" si="1653"/>
        <v>0</v>
      </c>
      <c r="M5280" s="13" t="e">
        <f ca="1">CalcTable[[#This Row],[IWC]]-AE5279</f>
        <v>#NAME?</v>
      </c>
      <c r="N5280" s="13" t="e">
        <f ca="1">IF(CalcTable[[#This Row],[Day of Year]]&lt;123,FCAP,AE5279)</f>
        <v>#NAME?</v>
      </c>
      <c r="O5280" s="17" t="e">
        <f ca="1">IF(IRR_DRIP,5,COUNTIF('IDET Wind Values'!C5264:G5264,"&lt;="&amp;IRR_MAXWIND))</f>
        <v>#NAME?</v>
      </c>
      <c r="P5280" s="13" t="e">
        <f ca="1">CalcTable[[#This Row],[ET_o]]*KL</f>
        <v>#NAME?</v>
      </c>
      <c r="Q5280" s="13" t="e">
        <f ca="1">IF(WILTPT&lt;=0,1,MAX(0,MIN(1,(CalcTable[[#This Row],[IWC]]-WILTPT)/(MAD-WILTPT))))</f>
        <v>#NAME?</v>
      </c>
      <c r="R5280" s="13" t="e">
        <f ca="1">CalcTable[[#This Row],[ETMult]]*CalcTable[[#This Row],[ETb]]</f>
        <v>#NAME?</v>
      </c>
      <c r="S5280" s="13" t="b">
        <f>INDEX(IRR_LIST,CalcTable[[#This Row],[Day of Week]]+1)</f>
        <v>1</v>
      </c>
      <c r="T5280" s="13">
        <f t="shared" ca="1" si="1654"/>
        <v>3.9</v>
      </c>
      <c r="U5280" s="13" t="b">
        <f ca="1">IF(CalcTable[[#This Row],[IrrPrecip]]&gt;=IC_MM,FALSE,TRUE)</f>
        <v>1</v>
      </c>
      <c r="V5280" s="13" t="b">
        <f t="shared" si="1655"/>
        <v>1</v>
      </c>
      <c r="W5280" s="13" t="e">
        <f ca="1">IF(AND(IRR_DRIP=FALSE,CalcTable[[#This Row],[IrrHours]]&lt;=0),FALSE,TRUE)</f>
        <v>#NAME?</v>
      </c>
      <c r="X5280" s="13" t="e">
        <f ca="1">AND(CalcTable[[#This Row],[IrrDay]],CalcTable[[#This Row],[IrrRain]],CalcTable[[#This Row],[IrrWarm]],CalcTable[[#This Row],[IrrWindy]])</f>
        <v>#NAME?</v>
      </c>
      <c r="Y5280" s="13" t="e">
        <f t="shared" ca="1" si="1656"/>
        <v>#NAME?</v>
      </c>
      <c r="Z5280" s="13" t="e">
        <f ca="1">CalcTable[[#This Row],[IrrHours]]/5</f>
        <v>#NAME?</v>
      </c>
      <c r="AA5280" s="13" t="e">
        <f ca="1">IF(CalcTable[[#This Row],[IrrFlag]]=FALSE,0,MAX(0,CalcTable[[#This Row],[VolRednWind]]*(FCAP*IRR_TARGET-CalcTable[[#This Row],[IWC]])))</f>
        <v>#NAME?</v>
      </c>
      <c r="AB5280" s="13" t="e">
        <f ca="1">CalcTable[[#This Row],[IWC]]+CalcTable[[#This Row],[Eff Precip]]+CalcTable[[#This Row],[IrrAmt]]-CalcTable[[#This Row],[AET]]</f>
        <v>#NAME?</v>
      </c>
      <c r="AC5280" s="13" t="e">
        <f ca="1">IF(CalcTable[[#This Row],[PWC]]&gt;FCAP,MIN(24*PERC,MIN(SAT,CalcTable[[#This Row],[PWC]])-FCAP),0)</f>
        <v>#NAME?</v>
      </c>
      <c r="AD5280" s="13" t="e">
        <f ca="1">IF(CalcTable[[#This Row],[PWC]]&gt;SAT,CalcTable[[#This Row],[PWC]]-SAT,0)</f>
        <v>#NAME?</v>
      </c>
      <c r="AE5280" s="13" t="e">
        <f ca="1">CalcTable[[#This Row],[PWC]]-CalcTable[[#This Row],[PercAmt]]-CalcTable[[#This Row],[Runoff]]</f>
        <v>#NAME?</v>
      </c>
      <c r="AF5280" s="13" t="e">
        <f ca="1">CalcTable[[#This Row],[IrrAmt]]/1000*CUR_IRR_AREA*10000/IRR_EFF</f>
        <v>#NAME?</v>
      </c>
      <c r="AG5280" s="147"/>
      <c r="AH5280" s="13"/>
      <c r="AI5280" s="50">
        <v>6.5233648872816561</v>
      </c>
      <c r="AJ5280" s="50">
        <v>8.9736296124287893</v>
      </c>
      <c r="AK5280" s="50">
        <v>0</v>
      </c>
      <c r="AL5280" s="50">
        <v>0</v>
      </c>
      <c r="AM5280" s="50"/>
      <c r="AN5280" s="50"/>
      <c r="AO5280" s="50"/>
      <c r="AP5280" s="50"/>
      <c r="AQ5280" s="50"/>
      <c r="AR5280" s="50"/>
      <c r="AS5280" s="50"/>
      <c r="AT5280" s="50"/>
      <c r="AU5280" s="50"/>
      <c r="AV5280" s="50"/>
      <c r="AW5280" s="50"/>
      <c r="AX5280" s="50">
        <f t="shared" si="1667"/>
        <v>15.496994499710446</v>
      </c>
      <c r="AY5280" s="50"/>
      <c r="AZ5280" s="50">
        <f t="shared" si="1657"/>
        <v>358.90248697804213</v>
      </c>
      <c r="BA5280" s="50">
        <f t="shared" si="1658"/>
        <v>581.52187821260463</v>
      </c>
      <c r="BB5280" s="50">
        <f t="shared" si="1659"/>
        <v>601.8264712265925</v>
      </c>
      <c r="BC5280" s="17">
        <f t="shared" si="1660"/>
        <v>19946</v>
      </c>
      <c r="BD5280" s="50">
        <f t="shared" si="1661"/>
        <v>15.496994499710446</v>
      </c>
      <c r="BE5280" s="50">
        <f t="shared" si="1662"/>
        <v>358.90248697804213</v>
      </c>
      <c r="BF5280" s="50">
        <f t="shared" si="1668"/>
        <v>587.05021469387475</v>
      </c>
      <c r="BG5280" s="50"/>
      <c r="BH5280" s="17">
        <f t="shared" si="1663"/>
        <v>0</v>
      </c>
      <c r="BI5280" s="17">
        <f t="shared" si="1671"/>
        <v>5280</v>
      </c>
      <c r="BJ5280" s="17">
        <f t="shared" si="1669"/>
        <v>5280</v>
      </c>
      <c r="BK5280" s="150">
        <f t="shared" si="1670"/>
        <v>34513</v>
      </c>
      <c r="BL5280" s="50" t="e">
        <f t="shared" ca="1" si="1664"/>
        <v>#NAME?</v>
      </c>
      <c r="BM5280" s="50" t="e">
        <f t="shared" ca="1" si="1665"/>
        <v>#NAME?</v>
      </c>
      <c r="BN5280" s="50" t="e">
        <f t="shared" ca="1" si="1666"/>
        <v>#NAME?</v>
      </c>
    </row>
    <row r="5281" spans="1:66" x14ac:dyDescent="0.35">
      <c r="A5281" s="48">
        <v>34514</v>
      </c>
      <c r="B5281" s="17">
        <v>1994</v>
      </c>
      <c r="C5281" s="17">
        <v>6</v>
      </c>
      <c r="D5281" s="17">
        <v>180</v>
      </c>
      <c r="E5281" s="17">
        <v>29</v>
      </c>
      <c r="F5281" s="17">
        <v>4</v>
      </c>
      <c r="G5281" s="50">
        <v>9.6</v>
      </c>
      <c r="H5281" s="32">
        <v>3.8813456228928129</v>
      </c>
      <c r="I5281" s="50">
        <v>7.166666666666667</v>
      </c>
      <c r="J5281" s="13">
        <v>4.9000000000000004</v>
      </c>
      <c r="K5281" s="13">
        <f t="shared" si="1652"/>
        <v>4.9000000000000004</v>
      </c>
      <c r="L5281" s="13">
        <f t="shared" si="1653"/>
        <v>0</v>
      </c>
      <c r="M5281" s="13" t="e">
        <f ca="1">CalcTable[[#This Row],[IWC]]-AE5280</f>
        <v>#NAME?</v>
      </c>
      <c r="N5281" s="13" t="e">
        <f ca="1">IF(CalcTable[[#This Row],[Day of Year]]&lt;123,FCAP,AE5280)</f>
        <v>#NAME?</v>
      </c>
      <c r="O5281" s="17" t="e">
        <f ca="1">IF(IRR_DRIP,5,COUNTIF('IDET Wind Values'!C5265:G5265,"&lt;="&amp;IRR_MAXWIND))</f>
        <v>#NAME?</v>
      </c>
      <c r="P5281" s="13" t="e">
        <f ca="1">CalcTable[[#This Row],[ET_o]]*KL</f>
        <v>#NAME?</v>
      </c>
      <c r="Q5281" s="13" t="e">
        <f ca="1">IF(WILTPT&lt;=0,1,MAX(0,MIN(1,(CalcTable[[#This Row],[IWC]]-WILTPT)/(MAD-WILTPT))))</f>
        <v>#NAME?</v>
      </c>
      <c r="R5281" s="13" t="e">
        <f ca="1">CalcTable[[#This Row],[ETMult]]*CalcTable[[#This Row],[ETb]]</f>
        <v>#NAME?</v>
      </c>
      <c r="S5281" s="13" t="b">
        <f>INDEX(IRR_LIST,CalcTable[[#This Row],[Day of Week]]+1)</f>
        <v>0</v>
      </c>
      <c r="T5281" s="13">
        <f t="shared" ca="1" si="1654"/>
        <v>0</v>
      </c>
      <c r="U5281" s="13" t="b">
        <f ca="1">IF(CalcTable[[#This Row],[IrrPrecip]]&gt;=IC_MM,FALSE,TRUE)</f>
        <v>1</v>
      </c>
      <c r="V5281" s="13" t="b">
        <f t="shared" si="1655"/>
        <v>1</v>
      </c>
      <c r="W5281" s="13" t="e">
        <f ca="1">IF(AND(IRR_DRIP=FALSE,CalcTable[[#This Row],[IrrHours]]&lt;=0),FALSE,TRUE)</f>
        <v>#NAME?</v>
      </c>
      <c r="X5281" s="13" t="e">
        <f ca="1">AND(CalcTable[[#This Row],[IrrDay]],CalcTable[[#This Row],[IrrRain]],CalcTable[[#This Row],[IrrWarm]],CalcTable[[#This Row],[IrrWindy]])</f>
        <v>#NAME?</v>
      </c>
      <c r="Y5281" s="13" t="e">
        <f t="shared" ca="1" si="1656"/>
        <v>#NAME?</v>
      </c>
      <c r="Z5281" s="13" t="e">
        <f ca="1">CalcTable[[#This Row],[IrrHours]]/5</f>
        <v>#NAME?</v>
      </c>
      <c r="AA5281" s="13" t="e">
        <f ca="1">IF(CalcTable[[#This Row],[IrrFlag]]=FALSE,0,MAX(0,CalcTable[[#This Row],[VolRednWind]]*(FCAP*IRR_TARGET-CalcTable[[#This Row],[IWC]])))</f>
        <v>#NAME?</v>
      </c>
      <c r="AB5281" s="13" t="e">
        <f ca="1">CalcTable[[#This Row],[IWC]]+CalcTable[[#This Row],[Eff Precip]]+CalcTable[[#This Row],[IrrAmt]]-CalcTable[[#This Row],[AET]]</f>
        <v>#NAME?</v>
      </c>
      <c r="AC5281" s="13" t="e">
        <f ca="1">IF(CalcTable[[#This Row],[PWC]]&gt;FCAP,MIN(24*PERC,MIN(SAT,CalcTable[[#This Row],[PWC]])-FCAP),0)</f>
        <v>#NAME?</v>
      </c>
      <c r="AD5281" s="13" t="e">
        <f ca="1">IF(CalcTable[[#This Row],[PWC]]&gt;SAT,CalcTable[[#This Row],[PWC]]-SAT,0)</f>
        <v>#NAME?</v>
      </c>
      <c r="AE5281" s="13" t="e">
        <f ca="1">CalcTable[[#This Row],[PWC]]-CalcTable[[#This Row],[PercAmt]]-CalcTable[[#This Row],[Runoff]]</f>
        <v>#NAME?</v>
      </c>
      <c r="AF5281" s="13" t="e">
        <f ca="1">CalcTable[[#This Row],[IrrAmt]]/1000*CUR_IRR_AREA*10000/IRR_EFF</f>
        <v>#NAME?</v>
      </c>
      <c r="AG5281" s="147"/>
      <c r="AH5281" s="13"/>
      <c r="AI5281" s="50">
        <v>0</v>
      </c>
      <c r="AJ5281" s="50">
        <v>0</v>
      </c>
      <c r="AK5281" s="50">
        <v>9.3051226529677482</v>
      </c>
      <c r="AL5281" s="50">
        <v>5.8042240158346061</v>
      </c>
      <c r="AM5281" s="50"/>
      <c r="AN5281" s="50"/>
      <c r="AO5281" s="50"/>
      <c r="AP5281" s="50"/>
      <c r="AQ5281" s="50"/>
      <c r="AR5281" s="50"/>
      <c r="AS5281" s="50"/>
      <c r="AT5281" s="50"/>
      <c r="AU5281" s="50"/>
      <c r="AV5281" s="50"/>
      <c r="AW5281" s="50"/>
      <c r="AX5281" s="50">
        <f t="shared" si="1667"/>
        <v>15.109346668802354</v>
      </c>
      <c r="AY5281" s="50"/>
      <c r="AZ5281" s="50">
        <f t="shared" si="1657"/>
        <v>306.73237004134211</v>
      </c>
      <c r="BA5281" s="50">
        <f t="shared" si="1658"/>
        <v>472.27047450809818</v>
      </c>
      <c r="BB5281" s="50">
        <f t="shared" si="1659"/>
        <v>486.87677784340025</v>
      </c>
      <c r="BC5281" s="17">
        <f t="shared" si="1660"/>
        <v>19946</v>
      </c>
      <c r="BD5281" s="50">
        <f t="shared" si="1661"/>
        <v>15.109346668802354</v>
      </c>
      <c r="BE5281" s="50">
        <f t="shared" si="1662"/>
        <v>306.73237004134211</v>
      </c>
      <c r="BF5281" s="50">
        <f t="shared" si="1668"/>
        <v>501.71651136356581</v>
      </c>
      <c r="BG5281" s="50"/>
      <c r="BH5281" s="17">
        <f t="shared" si="1663"/>
        <v>0</v>
      </c>
      <c r="BI5281" s="17">
        <f t="shared" si="1671"/>
        <v>5281</v>
      </c>
      <c r="BJ5281" s="17">
        <f t="shared" si="1669"/>
        <v>5281</v>
      </c>
      <c r="BK5281" s="150">
        <f t="shared" si="1670"/>
        <v>34514</v>
      </c>
      <c r="BL5281" s="50" t="e">
        <f t="shared" ca="1" si="1664"/>
        <v>#NAME?</v>
      </c>
      <c r="BM5281" s="50" t="e">
        <f t="shared" ca="1" si="1665"/>
        <v>#NAME?</v>
      </c>
      <c r="BN5281" s="50" t="e">
        <f t="shared" ca="1" si="1666"/>
        <v>#NAME?</v>
      </c>
    </row>
    <row r="5282" spans="1:66" x14ac:dyDescent="0.35">
      <c r="A5282" s="48">
        <v>34515</v>
      </c>
      <c r="B5282" s="17">
        <v>1994</v>
      </c>
      <c r="C5282" s="17">
        <v>6</v>
      </c>
      <c r="D5282" s="17">
        <v>181</v>
      </c>
      <c r="E5282" s="17">
        <v>30</v>
      </c>
      <c r="F5282" s="17">
        <v>5</v>
      </c>
      <c r="G5282" s="50">
        <v>6.5</v>
      </c>
      <c r="H5282" s="32">
        <v>4.818567728518258</v>
      </c>
      <c r="I5282" s="50">
        <v>5.833333333333333</v>
      </c>
      <c r="J5282" s="13">
        <v>0</v>
      </c>
      <c r="K5282" s="13">
        <f t="shared" si="1652"/>
        <v>0</v>
      </c>
      <c r="L5282" s="13">
        <f t="shared" si="1653"/>
        <v>0</v>
      </c>
      <c r="M5282" s="13" t="e">
        <f ca="1">CalcTable[[#This Row],[IWC]]-AE5281</f>
        <v>#NAME?</v>
      </c>
      <c r="N5282" s="13" t="e">
        <f ca="1">IF(CalcTable[[#This Row],[Day of Year]]&lt;123,FCAP,AE5281)</f>
        <v>#NAME?</v>
      </c>
      <c r="O5282" s="17" t="e">
        <f ca="1">IF(IRR_DRIP,5,COUNTIF('IDET Wind Values'!C5266:G5266,"&lt;="&amp;IRR_MAXWIND))</f>
        <v>#NAME?</v>
      </c>
      <c r="P5282" s="13" t="e">
        <f ca="1">CalcTable[[#This Row],[ET_o]]*KL</f>
        <v>#NAME?</v>
      </c>
      <c r="Q5282" s="13" t="e">
        <f ca="1">IF(WILTPT&lt;=0,1,MAX(0,MIN(1,(CalcTable[[#This Row],[IWC]]-WILTPT)/(MAD-WILTPT))))</f>
        <v>#NAME?</v>
      </c>
      <c r="R5282" s="13" t="e">
        <f ca="1">CalcTable[[#This Row],[ETMult]]*CalcTable[[#This Row],[ETb]]</f>
        <v>#NAME?</v>
      </c>
      <c r="S5282" s="13" t="b">
        <f>INDEX(IRR_LIST,CalcTable[[#This Row],[Day of Week]]+1)</f>
        <v>1</v>
      </c>
      <c r="T5282" s="13">
        <f t="shared" ca="1" si="1654"/>
        <v>4.9000000000000004</v>
      </c>
      <c r="U5282" s="13" t="b">
        <f ca="1">IF(CalcTable[[#This Row],[IrrPrecip]]&gt;=IC_MM,FALSE,TRUE)</f>
        <v>1</v>
      </c>
      <c r="V5282" s="13" t="b">
        <f t="shared" si="1655"/>
        <v>1</v>
      </c>
      <c r="W5282" s="13" t="e">
        <f ca="1">IF(AND(IRR_DRIP=FALSE,CalcTable[[#This Row],[IrrHours]]&lt;=0),FALSE,TRUE)</f>
        <v>#NAME?</v>
      </c>
      <c r="X5282" s="13" t="e">
        <f ca="1">AND(CalcTable[[#This Row],[IrrDay]],CalcTable[[#This Row],[IrrRain]],CalcTable[[#This Row],[IrrWarm]],CalcTable[[#This Row],[IrrWindy]])</f>
        <v>#NAME?</v>
      </c>
      <c r="Y5282" s="13" t="e">
        <f t="shared" ca="1" si="1656"/>
        <v>#NAME?</v>
      </c>
      <c r="Z5282" s="13" t="e">
        <f ca="1">CalcTable[[#This Row],[IrrHours]]/5</f>
        <v>#NAME?</v>
      </c>
      <c r="AA5282" s="13" t="e">
        <f ca="1">IF(CalcTable[[#This Row],[IrrFlag]]=FALSE,0,MAX(0,CalcTable[[#This Row],[VolRednWind]]*(FCAP*IRR_TARGET-CalcTable[[#This Row],[IWC]])))</f>
        <v>#NAME?</v>
      </c>
      <c r="AB5282" s="13" t="e">
        <f ca="1">CalcTable[[#This Row],[IWC]]+CalcTable[[#This Row],[Eff Precip]]+CalcTable[[#This Row],[IrrAmt]]-CalcTable[[#This Row],[AET]]</f>
        <v>#NAME?</v>
      </c>
      <c r="AC5282" s="13" t="e">
        <f ca="1">IF(CalcTable[[#This Row],[PWC]]&gt;FCAP,MIN(24*PERC,MIN(SAT,CalcTable[[#This Row],[PWC]])-FCAP),0)</f>
        <v>#NAME?</v>
      </c>
      <c r="AD5282" s="13" t="e">
        <f ca="1">IF(CalcTable[[#This Row],[PWC]]&gt;SAT,CalcTable[[#This Row],[PWC]]-SAT,0)</f>
        <v>#NAME?</v>
      </c>
      <c r="AE5282" s="13" t="e">
        <f ca="1">CalcTable[[#This Row],[PWC]]-CalcTable[[#This Row],[PercAmt]]-CalcTable[[#This Row],[Runoff]]</f>
        <v>#NAME?</v>
      </c>
      <c r="AF5282" s="13" t="e">
        <f ca="1">CalcTable[[#This Row],[IrrAmt]]/1000*CUR_IRR_AREA*10000/IRR_EFF</f>
        <v>#NAME?</v>
      </c>
      <c r="AG5282" s="147"/>
      <c r="AH5282" s="13"/>
      <c r="AI5282" s="50">
        <v>7.824342707387907</v>
      </c>
      <c r="AJ5282" s="50">
        <v>11.801059429114934</v>
      </c>
      <c r="AK5282" s="50">
        <v>0</v>
      </c>
      <c r="AL5282" s="50">
        <v>0</v>
      </c>
      <c r="AM5282" s="50"/>
      <c r="AN5282" s="50"/>
      <c r="AO5282" s="50"/>
      <c r="AP5282" s="50"/>
      <c r="AQ5282" s="50"/>
      <c r="AR5282" s="50"/>
      <c r="AS5282" s="50"/>
      <c r="AT5282" s="50"/>
      <c r="AU5282" s="50"/>
      <c r="AV5282" s="50"/>
      <c r="AW5282" s="50"/>
      <c r="AX5282" s="50">
        <f t="shared" si="1667"/>
        <v>19.625402136502842</v>
      </c>
      <c r="AY5282" s="50"/>
      <c r="AZ5282" s="50">
        <f t="shared" si="1657"/>
        <v>460.9214362957274</v>
      </c>
      <c r="BA5282" s="50">
        <f t="shared" si="1658"/>
        <v>747.71273267616084</v>
      </c>
      <c r="BB5282" s="50">
        <f t="shared" si="1659"/>
        <v>773.8880441715703</v>
      </c>
      <c r="BC5282" s="17">
        <f t="shared" si="1660"/>
        <v>19946</v>
      </c>
      <c r="BD5282" s="50">
        <f t="shared" si="1661"/>
        <v>19.625402136502842</v>
      </c>
      <c r="BE5282" s="50">
        <f t="shared" si="1662"/>
        <v>460.9214362957274</v>
      </c>
      <c r="BF5282" s="50">
        <f t="shared" si="1668"/>
        <v>753.92073878543601</v>
      </c>
      <c r="BG5282" s="50"/>
      <c r="BH5282" s="17">
        <f t="shared" si="1663"/>
        <v>0</v>
      </c>
      <c r="BI5282" s="17">
        <f t="shared" si="1671"/>
        <v>5282</v>
      </c>
      <c r="BJ5282" s="17">
        <f t="shared" si="1669"/>
        <v>5282</v>
      </c>
      <c r="BK5282" s="150">
        <f t="shared" si="1670"/>
        <v>34515</v>
      </c>
      <c r="BL5282" s="50" t="e">
        <f t="shared" ca="1" si="1664"/>
        <v>#NAME?</v>
      </c>
      <c r="BM5282" s="50" t="e">
        <f t="shared" ca="1" si="1665"/>
        <v>#NAME?</v>
      </c>
      <c r="BN5282" s="50" t="e">
        <f t="shared" ca="1" si="1666"/>
        <v>#NAME?</v>
      </c>
    </row>
    <row r="5283" spans="1:66" x14ac:dyDescent="0.35">
      <c r="A5283" s="48">
        <v>34516</v>
      </c>
      <c r="B5283" s="17">
        <v>1994</v>
      </c>
      <c r="C5283" s="17">
        <v>7</v>
      </c>
      <c r="D5283" s="17">
        <v>182</v>
      </c>
      <c r="E5283" s="17">
        <v>1</v>
      </c>
      <c r="F5283" s="17">
        <v>6</v>
      </c>
      <c r="G5283" s="50">
        <v>8.6999999999999993</v>
      </c>
      <c r="H5283" s="32">
        <v>5.3694139880880574</v>
      </c>
      <c r="I5283" s="50">
        <v>7.333333333333333</v>
      </c>
      <c r="J5283" s="13">
        <v>0</v>
      </c>
      <c r="K5283" s="13">
        <f t="shared" si="1652"/>
        <v>0</v>
      </c>
      <c r="L5283" s="13">
        <f t="shared" si="1653"/>
        <v>0</v>
      </c>
      <c r="M5283" s="13" t="e">
        <f ca="1">CalcTable[[#This Row],[IWC]]-AE5282</f>
        <v>#NAME?</v>
      </c>
      <c r="N5283" s="13" t="e">
        <f ca="1">IF(CalcTable[[#This Row],[Day of Year]]&lt;123,FCAP,AE5282)</f>
        <v>#NAME?</v>
      </c>
      <c r="O5283" s="17" t="e">
        <f ca="1">IF(IRR_DRIP,5,COUNTIF('IDET Wind Values'!C5267:G5267,"&lt;="&amp;IRR_MAXWIND))</f>
        <v>#NAME?</v>
      </c>
      <c r="P5283" s="13" t="e">
        <f ca="1">CalcTable[[#This Row],[ET_o]]*KL</f>
        <v>#NAME?</v>
      </c>
      <c r="Q5283" s="13" t="e">
        <f ca="1">IF(WILTPT&lt;=0,1,MAX(0,MIN(1,(CalcTable[[#This Row],[IWC]]-WILTPT)/(MAD-WILTPT))))</f>
        <v>#NAME?</v>
      </c>
      <c r="R5283" s="13" t="e">
        <f ca="1">CalcTable[[#This Row],[ETMult]]*CalcTable[[#This Row],[ETb]]</f>
        <v>#NAME?</v>
      </c>
      <c r="S5283" s="13" t="b">
        <f>INDEX(IRR_LIST,CalcTable[[#This Row],[Day of Week]]+1)</f>
        <v>0</v>
      </c>
      <c r="T5283" s="13">
        <f t="shared" ca="1" si="1654"/>
        <v>4.9000000000000004</v>
      </c>
      <c r="U5283" s="13" t="b">
        <f ca="1">IF(CalcTable[[#This Row],[IrrPrecip]]&gt;=IC_MM,FALSE,TRUE)</f>
        <v>1</v>
      </c>
      <c r="V5283" s="13" t="b">
        <f t="shared" si="1655"/>
        <v>1</v>
      </c>
      <c r="W5283" s="13" t="e">
        <f ca="1">IF(AND(IRR_DRIP=FALSE,CalcTable[[#This Row],[IrrHours]]&lt;=0),FALSE,TRUE)</f>
        <v>#NAME?</v>
      </c>
      <c r="X5283" s="13" t="e">
        <f ca="1">AND(CalcTable[[#This Row],[IrrDay]],CalcTable[[#This Row],[IrrRain]],CalcTable[[#This Row],[IrrWarm]],CalcTable[[#This Row],[IrrWindy]])</f>
        <v>#NAME?</v>
      </c>
      <c r="Y5283" s="13" t="e">
        <f t="shared" ca="1" si="1656"/>
        <v>#NAME?</v>
      </c>
      <c r="Z5283" s="13" t="e">
        <f ca="1">CalcTable[[#This Row],[IrrHours]]/5</f>
        <v>#NAME?</v>
      </c>
      <c r="AA5283" s="13" t="e">
        <f ca="1">IF(CalcTable[[#This Row],[IrrFlag]]=FALSE,0,MAX(0,CalcTable[[#This Row],[VolRednWind]]*(FCAP*IRR_TARGET-CalcTable[[#This Row],[IWC]])))</f>
        <v>#NAME?</v>
      </c>
      <c r="AB5283" s="13" t="e">
        <f ca="1">CalcTable[[#This Row],[IWC]]+CalcTable[[#This Row],[Eff Precip]]+CalcTable[[#This Row],[IrrAmt]]-CalcTable[[#This Row],[AET]]</f>
        <v>#NAME?</v>
      </c>
      <c r="AC5283" s="13" t="e">
        <f ca="1">IF(CalcTable[[#This Row],[PWC]]&gt;FCAP,MIN(24*PERC,MIN(SAT,CalcTable[[#This Row],[PWC]])-FCAP),0)</f>
        <v>#NAME?</v>
      </c>
      <c r="AD5283" s="13" t="e">
        <f ca="1">IF(CalcTable[[#This Row],[PWC]]&gt;SAT,CalcTable[[#This Row],[PWC]]-SAT,0)</f>
        <v>#NAME?</v>
      </c>
      <c r="AE5283" s="13" t="e">
        <f ca="1">CalcTable[[#This Row],[PWC]]-CalcTable[[#This Row],[PercAmt]]-CalcTable[[#This Row],[Runoff]]</f>
        <v>#NAME?</v>
      </c>
      <c r="AF5283" s="13" t="e">
        <f ca="1">CalcTable[[#This Row],[IrrAmt]]/1000*CUR_IRR_AREA*10000/IRR_EFF</f>
        <v>#NAME?</v>
      </c>
      <c r="AG5283" s="147"/>
      <c r="AH5283" s="13"/>
      <c r="AI5283" s="50">
        <v>0</v>
      </c>
      <c r="AJ5283" s="50">
        <v>0</v>
      </c>
      <c r="AK5283" s="50">
        <v>0</v>
      </c>
      <c r="AL5283" s="50">
        <v>4.9302122506850452</v>
      </c>
      <c r="AM5283" s="50"/>
      <c r="AN5283" s="50"/>
      <c r="AO5283" s="50"/>
      <c r="AP5283" s="50"/>
      <c r="AQ5283" s="50"/>
      <c r="AR5283" s="50"/>
      <c r="AS5283" s="50"/>
      <c r="AT5283" s="50"/>
      <c r="AU5283" s="50"/>
      <c r="AV5283" s="50"/>
      <c r="AW5283" s="50"/>
      <c r="AX5283" s="50">
        <f t="shared" si="1667"/>
        <v>4.9302122506850452</v>
      </c>
      <c r="AY5283" s="50"/>
      <c r="AZ5283" s="50">
        <f t="shared" si="1657"/>
        <v>144.619559353428</v>
      </c>
      <c r="BA5283" s="50">
        <f t="shared" si="1658"/>
        <v>222.66821043305583</v>
      </c>
      <c r="BB5283" s="50">
        <f t="shared" si="1659"/>
        <v>229.5548561165524</v>
      </c>
      <c r="BC5283" s="17">
        <f t="shared" si="1660"/>
        <v>19947</v>
      </c>
      <c r="BD5283" s="50">
        <f t="shared" si="1661"/>
        <v>4.9302122506850452</v>
      </c>
      <c r="BE5283" s="50">
        <f t="shared" si="1662"/>
        <v>144.619559353428</v>
      </c>
      <c r="BF5283" s="50">
        <f t="shared" si="1668"/>
        <v>236.55156051498088</v>
      </c>
      <c r="BG5283" s="50"/>
      <c r="BH5283" s="17">
        <f t="shared" si="1663"/>
        <v>0</v>
      </c>
      <c r="BI5283" s="17">
        <f t="shared" si="1671"/>
        <v>5283</v>
      </c>
      <c r="BJ5283" s="17">
        <f t="shared" si="1669"/>
        <v>5283</v>
      </c>
      <c r="BK5283" s="150">
        <f t="shared" si="1670"/>
        <v>34516</v>
      </c>
      <c r="BL5283" s="50" t="e">
        <f t="shared" ca="1" si="1664"/>
        <v>#NAME?</v>
      </c>
      <c r="BM5283" s="50" t="e">
        <f t="shared" ca="1" si="1665"/>
        <v>#NAME?</v>
      </c>
      <c r="BN5283" s="50" t="e">
        <f t="shared" ca="1" si="1666"/>
        <v>#NAME?</v>
      </c>
    </row>
    <row r="5284" spans="1:66" x14ac:dyDescent="0.35">
      <c r="A5284" s="48">
        <v>34517</v>
      </c>
      <c r="B5284" s="17">
        <v>1994</v>
      </c>
      <c r="C5284" s="17">
        <v>7</v>
      </c>
      <c r="D5284" s="17">
        <v>183</v>
      </c>
      <c r="E5284" s="17">
        <v>2</v>
      </c>
      <c r="F5284" s="17">
        <v>7</v>
      </c>
      <c r="G5284" s="50">
        <v>8.6</v>
      </c>
      <c r="H5284" s="32">
        <v>4.5704988102905721</v>
      </c>
      <c r="I5284" s="50">
        <v>19.166666666666668</v>
      </c>
      <c r="J5284" s="13">
        <v>3.3</v>
      </c>
      <c r="K5284" s="13">
        <f t="shared" si="1652"/>
        <v>3.3</v>
      </c>
      <c r="L5284" s="13">
        <f t="shared" si="1653"/>
        <v>0</v>
      </c>
      <c r="M5284" s="13" t="e">
        <f ca="1">CalcTable[[#This Row],[IWC]]-AE5283</f>
        <v>#NAME?</v>
      </c>
      <c r="N5284" s="13" t="e">
        <f ca="1">IF(CalcTable[[#This Row],[Day of Year]]&lt;123,FCAP,AE5283)</f>
        <v>#NAME?</v>
      </c>
      <c r="O5284" s="17" t="e">
        <f ca="1">IF(IRR_DRIP,5,COUNTIF('IDET Wind Values'!C5268:G5268,"&lt;="&amp;IRR_MAXWIND))</f>
        <v>#NAME?</v>
      </c>
      <c r="P5284" s="13" t="e">
        <f ca="1">CalcTable[[#This Row],[ET_o]]*KL</f>
        <v>#NAME?</v>
      </c>
      <c r="Q5284" s="13" t="e">
        <f ca="1">IF(WILTPT&lt;=0,1,MAX(0,MIN(1,(CalcTable[[#This Row],[IWC]]-WILTPT)/(MAD-WILTPT))))</f>
        <v>#NAME?</v>
      </c>
      <c r="R5284" s="13" t="e">
        <f ca="1">CalcTable[[#This Row],[ETMult]]*CalcTable[[#This Row],[ETb]]</f>
        <v>#NAME?</v>
      </c>
      <c r="S5284" s="13" t="b">
        <f>INDEX(IRR_LIST,CalcTable[[#This Row],[Day of Week]]+1)</f>
        <v>0</v>
      </c>
      <c r="T5284" s="13">
        <f t="shared" ca="1" si="1654"/>
        <v>0</v>
      </c>
      <c r="U5284" s="13" t="b">
        <f ca="1">IF(CalcTable[[#This Row],[IrrPrecip]]&gt;=IC_MM,FALSE,TRUE)</f>
        <v>1</v>
      </c>
      <c r="V5284" s="13" t="b">
        <f t="shared" si="1655"/>
        <v>1</v>
      </c>
      <c r="W5284" s="13" t="e">
        <f ca="1">IF(AND(IRR_DRIP=FALSE,CalcTable[[#This Row],[IrrHours]]&lt;=0),FALSE,TRUE)</f>
        <v>#NAME?</v>
      </c>
      <c r="X5284" s="13" t="e">
        <f ca="1">AND(CalcTable[[#This Row],[IrrDay]],CalcTable[[#This Row],[IrrRain]],CalcTable[[#This Row],[IrrWarm]],CalcTable[[#This Row],[IrrWindy]])</f>
        <v>#NAME?</v>
      </c>
      <c r="Y5284" s="13" t="e">
        <f t="shared" ca="1" si="1656"/>
        <v>#NAME?</v>
      </c>
      <c r="Z5284" s="13" t="e">
        <f ca="1">CalcTable[[#This Row],[IrrHours]]/5</f>
        <v>#NAME?</v>
      </c>
      <c r="AA5284" s="13" t="e">
        <f ca="1">IF(CalcTable[[#This Row],[IrrFlag]]=FALSE,0,MAX(0,CalcTable[[#This Row],[VolRednWind]]*(FCAP*IRR_TARGET-CalcTable[[#This Row],[IWC]])))</f>
        <v>#NAME?</v>
      </c>
      <c r="AB5284" s="13" t="e">
        <f ca="1">CalcTable[[#This Row],[IWC]]+CalcTable[[#This Row],[Eff Precip]]+CalcTable[[#This Row],[IrrAmt]]-CalcTable[[#This Row],[AET]]</f>
        <v>#NAME?</v>
      </c>
      <c r="AC5284" s="13" t="e">
        <f ca="1">IF(CalcTable[[#This Row],[PWC]]&gt;FCAP,MIN(24*PERC,MIN(SAT,CalcTable[[#This Row],[PWC]])-FCAP),0)</f>
        <v>#NAME?</v>
      </c>
      <c r="AD5284" s="13" t="e">
        <f ca="1">IF(CalcTable[[#This Row],[PWC]]&gt;SAT,CalcTable[[#This Row],[PWC]]-SAT,0)</f>
        <v>#NAME?</v>
      </c>
      <c r="AE5284" s="13" t="e">
        <f ca="1">CalcTable[[#This Row],[PWC]]-CalcTable[[#This Row],[PercAmt]]-CalcTable[[#This Row],[Runoff]]</f>
        <v>#NAME?</v>
      </c>
      <c r="AF5284" s="13" t="e">
        <f ca="1">CalcTable[[#This Row],[IrrAmt]]/1000*CUR_IRR_AREA*10000/IRR_EFF</f>
        <v>#NAME?</v>
      </c>
      <c r="AG5284" s="147"/>
      <c r="AH5284" s="13"/>
      <c r="AI5284" s="50">
        <v>0</v>
      </c>
      <c r="AJ5284" s="50">
        <v>0</v>
      </c>
      <c r="AK5284" s="50">
        <v>3.4125559776533922</v>
      </c>
      <c r="AL5284" s="50">
        <v>0</v>
      </c>
      <c r="AM5284" s="50"/>
      <c r="AN5284" s="50"/>
      <c r="AO5284" s="50"/>
      <c r="AP5284" s="50"/>
      <c r="AQ5284" s="50"/>
      <c r="AR5284" s="50"/>
      <c r="AS5284" s="50"/>
      <c r="AT5284" s="50"/>
      <c r="AU5284" s="50"/>
      <c r="AV5284" s="50"/>
      <c r="AW5284" s="50"/>
      <c r="AX5284" s="50">
        <f t="shared" si="1667"/>
        <v>3.4125559776533922</v>
      </c>
      <c r="AY5284" s="50"/>
      <c r="AZ5284" s="50">
        <f t="shared" si="1657"/>
        <v>50.050821005583089</v>
      </c>
      <c r="BA5284" s="50">
        <f t="shared" si="1658"/>
        <v>77.062375199072363</v>
      </c>
      <c r="BB5284" s="50">
        <f t="shared" si="1659"/>
        <v>79.445747627909668</v>
      </c>
      <c r="BC5284" s="17">
        <f t="shared" si="1660"/>
        <v>19947</v>
      </c>
      <c r="BD5284" s="50">
        <f t="shared" si="1661"/>
        <v>3.4125559776533922</v>
      </c>
      <c r="BE5284" s="50">
        <f t="shared" si="1662"/>
        <v>50.050821005583089</v>
      </c>
      <c r="BF5284" s="50">
        <f t="shared" si="1668"/>
        <v>81.867209849481696</v>
      </c>
      <c r="BG5284" s="50"/>
      <c r="BH5284" s="17">
        <f t="shared" si="1663"/>
        <v>0</v>
      </c>
      <c r="BI5284" s="17">
        <f t="shared" si="1671"/>
        <v>5284</v>
      </c>
      <c r="BJ5284" s="17">
        <f t="shared" si="1669"/>
        <v>5284</v>
      </c>
      <c r="BK5284" s="150">
        <f t="shared" si="1670"/>
        <v>34517</v>
      </c>
      <c r="BL5284" s="50" t="e">
        <f t="shared" ca="1" si="1664"/>
        <v>#NAME?</v>
      </c>
      <c r="BM5284" s="50" t="e">
        <f t="shared" ca="1" si="1665"/>
        <v>#NAME?</v>
      </c>
      <c r="BN5284" s="50" t="e">
        <f t="shared" ca="1" si="1666"/>
        <v>#NAME?</v>
      </c>
    </row>
    <row r="5285" spans="1:66" x14ac:dyDescent="0.35">
      <c r="A5285" s="48">
        <v>34518</v>
      </c>
      <c r="B5285" s="17">
        <v>1994</v>
      </c>
      <c r="C5285" s="17">
        <v>7</v>
      </c>
      <c r="D5285" s="17">
        <v>184</v>
      </c>
      <c r="E5285" s="17">
        <v>3</v>
      </c>
      <c r="F5285" s="17">
        <v>1</v>
      </c>
      <c r="G5285" s="50">
        <v>7.1</v>
      </c>
      <c r="H5285" s="32">
        <v>5.0153787696842853</v>
      </c>
      <c r="I5285" s="50">
        <v>8.5</v>
      </c>
      <c r="J5285" s="13">
        <v>0.4</v>
      </c>
      <c r="K5285" s="13">
        <f t="shared" si="1652"/>
        <v>0.4</v>
      </c>
      <c r="L5285" s="13">
        <f t="shared" si="1653"/>
        <v>0</v>
      </c>
      <c r="M5285" s="13" t="e">
        <f ca="1">CalcTable[[#This Row],[IWC]]-AE5284</f>
        <v>#NAME?</v>
      </c>
      <c r="N5285" s="13" t="e">
        <f ca="1">IF(CalcTable[[#This Row],[Day of Year]]&lt;123,FCAP,AE5284)</f>
        <v>#NAME?</v>
      </c>
      <c r="O5285" s="17" t="e">
        <f ca="1">IF(IRR_DRIP,5,COUNTIF('IDET Wind Values'!C5269:G5269,"&lt;="&amp;IRR_MAXWIND))</f>
        <v>#NAME?</v>
      </c>
      <c r="P5285" s="13" t="e">
        <f ca="1">CalcTable[[#This Row],[ET_o]]*KL</f>
        <v>#NAME?</v>
      </c>
      <c r="Q5285" s="13" t="e">
        <f ca="1">IF(WILTPT&lt;=0,1,MAX(0,MIN(1,(CalcTable[[#This Row],[IWC]]-WILTPT)/(MAD-WILTPT))))</f>
        <v>#NAME?</v>
      </c>
      <c r="R5285" s="13" t="e">
        <f ca="1">CalcTable[[#This Row],[ETMult]]*CalcTable[[#This Row],[ETb]]</f>
        <v>#NAME?</v>
      </c>
      <c r="S5285" s="13" t="b">
        <f>INDEX(IRR_LIST,CalcTable[[#This Row],[Day of Week]]+1)</f>
        <v>1</v>
      </c>
      <c r="T5285" s="13">
        <f t="shared" ca="1" si="1654"/>
        <v>3.3</v>
      </c>
      <c r="U5285" s="13" t="b">
        <f ca="1">IF(CalcTable[[#This Row],[IrrPrecip]]&gt;=IC_MM,FALSE,TRUE)</f>
        <v>1</v>
      </c>
      <c r="V5285" s="13" t="b">
        <f t="shared" si="1655"/>
        <v>1</v>
      </c>
      <c r="W5285" s="13" t="e">
        <f ca="1">IF(AND(IRR_DRIP=FALSE,CalcTable[[#This Row],[IrrHours]]&lt;=0),FALSE,TRUE)</f>
        <v>#NAME?</v>
      </c>
      <c r="X5285" s="13" t="e">
        <f ca="1">AND(CalcTable[[#This Row],[IrrDay]],CalcTable[[#This Row],[IrrRain]],CalcTable[[#This Row],[IrrWarm]],CalcTable[[#This Row],[IrrWindy]])</f>
        <v>#NAME?</v>
      </c>
      <c r="Y5285" s="13" t="e">
        <f t="shared" ca="1" si="1656"/>
        <v>#NAME?</v>
      </c>
      <c r="Z5285" s="13" t="e">
        <f ca="1">CalcTable[[#This Row],[IrrHours]]/5</f>
        <v>#NAME?</v>
      </c>
      <c r="AA5285" s="13" t="e">
        <f ca="1">IF(CalcTable[[#This Row],[IrrFlag]]=FALSE,0,MAX(0,CalcTable[[#This Row],[VolRednWind]]*(FCAP*IRR_TARGET-CalcTable[[#This Row],[IWC]])))</f>
        <v>#NAME?</v>
      </c>
      <c r="AB5285" s="13" t="e">
        <f ca="1">CalcTable[[#This Row],[IWC]]+CalcTable[[#This Row],[Eff Precip]]+CalcTable[[#This Row],[IrrAmt]]-CalcTable[[#This Row],[AET]]</f>
        <v>#NAME?</v>
      </c>
      <c r="AC5285" s="13" t="e">
        <f ca="1">IF(CalcTable[[#This Row],[PWC]]&gt;FCAP,MIN(24*PERC,MIN(SAT,CalcTable[[#This Row],[PWC]])-FCAP),0)</f>
        <v>#NAME?</v>
      </c>
      <c r="AD5285" s="13" t="e">
        <f ca="1">IF(CalcTable[[#This Row],[PWC]]&gt;SAT,CalcTable[[#This Row],[PWC]]-SAT,0)</f>
        <v>#NAME?</v>
      </c>
      <c r="AE5285" s="13" t="e">
        <f ca="1">CalcTable[[#This Row],[PWC]]-CalcTable[[#This Row],[PercAmt]]-CalcTable[[#This Row],[Runoff]]</f>
        <v>#NAME?</v>
      </c>
      <c r="AF5285" s="13" t="e">
        <f ca="1">CalcTable[[#This Row],[IrrAmt]]/1000*CUR_IRR_AREA*10000/IRR_EFF</f>
        <v>#NAME?</v>
      </c>
      <c r="AG5285" s="147"/>
      <c r="AH5285" s="13"/>
      <c r="AI5285" s="50">
        <v>5.5592291318956519</v>
      </c>
      <c r="AJ5285" s="50">
        <v>7.2793237286284471</v>
      </c>
      <c r="AK5285" s="50">
        <v>0</v>
      </c>
      <c r="AL5285" s="50">
        <v>0</v>
      </c>
      <c r="AM5285" s="50"/>
      <c r="AN5285" s="50"/>
      <c r="AO5285" s="50"/>
      <c r="AP5285" s="50"/>
      <c r="AQ5285" s="50"/>
      <c r="AR5285" s="50"/>
      <c r="AS5285" s="50"/>
      <c r="AT5285" s="50"/>
      <c r="AU5285" s="50"/>
      <c r="AV5285" s="50"/>
      <c r="AW5285" s="50"/>
      <c r="AX5285" s="50">
        <f t="shared" si="1667"/>
        <v>12.8385528605241</v>
      </c>
      <c r="AY5285" s="50"/>
      <c r="AZ5285" s="50">
        <f t="shared" si="1657"/>
        <v>295.06218997423736</v>
      </c>
      <c r="BA5285" s="50">
        <f t="shared" si="1658"/>
        <v>477.76658876812257</v>
      </c>
      <c r="BB5285" s="50">
        <f t="shared" si="1659"/>
        <v>494.42433443689697</v>
      </c>
      <c r="BC5285" s="17">
        <f t="shared" si="1660"/>
        <v>19947</v>
      </c>
      <c r="BD5285" s="50">
        <f t="shared" si="1661"/>
        <v>12.8385528605241</v>
      </c>
      <c r="BE5285" s="50">
        <f t="shared" si="1662"/>
        <v>295.06218997423736</v>
      </c>
      <c r="BF5285" s="50">
        <f t="shared" si="1668"/>
        <v>482.62781189091726</v>
      </c>
      <c r="BG5285" s="50"/>
      <c r="BH5285" s="17">
        <f t="shared" si="1663"/>
        <v>0</v>
      </c>
      <c r="BI5285" s="17">
        <f t="shared" si="1671"/>
        <v>5285</v>
      </c>
      <c r="BJ5285" s="17">
        <f t="shared" si="1669"/>
        <v>5285</v>
      </c>
      <c r="BK5285" s="150">
        <f t="shared" si="1670"/>
        <v>34518</v>
      </c>
      <c r="BL5285" s="50" t="e">
        <f t="shared" ca="1" si="1664"/>
        <v>#NAME?</v>
      </c>
      <c r="BM5285" s="50" t="e">
        <f t="shared" ca="1" si="1665"/>
        <v>#NAME?</v>
      </c>
      <c r="BN5285" s="50" t="e">
        <f t="shared" ca="1" si="1666"/>
        <v>#NAME?</v>
      </c>
    </row>
    <row r="5286" spans="1:66" x14ac:dyDescent="0.35">
      <c r="A5286" s="48">
        <v>34519</v>
      </c>
      <c r="B5286" s="17">
        <v>1994</v>
      </c>
      <c r="C5286" s="17">
        <v>7</v>
      </c>
      <c r="D5286" s="17">
        <v>185</v>
      </c>
      <c r="E5286" s="17">
        <v>4</v>
      </c>
      <c r="F5286" s="17">
        <v>2</v>
      </c>
      <c r="G5286" s="50">
        <v>8.6999999999999993</v>
      </c>
      <c r="H5286" s="32">
        <v>3.9755713442620593</v>
      </c>
      <c r="I5286" s="50">
        <v>8.5</v>
      </c>
      <c r="J5286" s="13">
        <v>2.4</v>
      </c>
      <c r="K5286" s="13">
        <f t="shared" si="1652"/>
        <v>2.4</v>
      </c>
      <c r="L5286" s="13">
        <f t="shared" si="1653"/>
        <v>0</v>
      </c>
      <c r="M5286" s="13" t="e">
        <f ca="1">CalcTable[[#This Row],[IWC]]-AE5285</f>
        <v>#NAME?</v>
      </c>
      <c r="N5286" s="13" t="e">
        <f ca="1">IF(CalcTable[[#This Row],[Day of Year]]&lt;123,FCAP,AE5285)</f>
        <v>#NAME?</v>
      </c>
      <c r="O5286" s="17" t="e">
        <f ca="1">IF(IRR_DRIP,5,COUNTIF('IDET Wind Values'!C5270:G5270,"&lt;="&amp;IRR_MAXWIND))</f>
        <v>#NAME?</v>
      </c>
      <c r="P5286" s="13" t="e">
        <f ca="1">CalcTable[[#This Row],[ET_o]]*KL</f>
        <v>#NAME?</v>
      </c>
      <c r="Q5286" s="13" t="e">
        <f ca="1">IF(WILTPT&lt;=0,1,MAX(0,MIN(1,(CalcTable[[#This Row],[IWC]]-WILTPT)/(MAD-WILTPT))))</f>
        <v>#NAME?</v>
      </c>
      <c r="R5286" s="13" t="e">
        <f ca="1">CalcTable[[#This Row],[ETMult]]*CalcTable[[#This Row],[ETb]]</f>
        <v>#NAME?</v>
      </c>
      <c r="S5286" s="13" t="b">
        <f>INDEX(IRR_LIST,CalcTable[[#This Row],[Day of Week]]+1)</f>
        <v>0</v>
      </c>
      <c r="T5286" s="13">
        <f t="shared" ca="1" si="1654"/>
        <v>3.6999999999999997</v>
      </c>
      <c r="U5286" s="13" t="b">
        <f ca="1">IF(CalcTable[[#This Row],[IrrPrecip]]&gt;=IC_MM,FALSE,TRUE)</f>
        <v>1</v>
      </c>
      <c r="V5286" s="13" t="b">
        <f t="shared" si="1655"/>
        <v>1</v>
      </c>
      <c r="W5286" s="13" t="e">
        <f ca="1">IF(AND(IRR_DRIP=FALSE,CalcTable[[#This Row],[IrrHours]]&lt;=0),FALSE,TRUE)</f>
        <v>#NAME?</v>
      </c>
      <c r="X5286" s="13" t="e">
        <f ca="1">AND(CalcTable[[#This Row],[IrrDay]],CalcTable[[#This Row],[IrrRain]],CalcTable[[#This Row],[IrrWarm]],CalcTable[[#This Row],[IrrWindy]])</f>
        <v>#NAME?</v>
      </c>
      <c r="Y5286" s="13" t="e">
        <f t="shared" ca="1" si="1656"/>
        <v>#NAME?</v>
      </c>
      <c r="Z5286" s="13" t="e">
        <f ca="1">CalcTable[[#This Row],[IrrHours]]/5</f>
        <v>#NAME?</v>
      </c>
      <c r="AA5286" s="13" t="e">
        <f ca="1">IF(CalcTable[[#This Row],[IrrFlag]]=FALSE,0,MAX(0,CalcTable[[#This Row],[VolRednWind]]*(FCAP*IRR_TARGET-CalcTable[[#This Row],[IWC]])))</f>
        <v>#NAME?</v>
      </c>
      <c r="AB5286" s="13" t="e">
        <f ca="1">CalcTable[[#This Row],[IWC]]+CalcTable[[#This Row],[Eff Precip]]+CalcTable[[#This Row],[IrrAmt]]-CalcTable[[#This Row],[AET]]</f>
        <v>#NAME?</v>
      </c>
      <c r="AC5286" s="13" t="e">
        <f ca="1">IF(CalcTable[[#This Row],[PWC]]&gt;FCAP,MIN(24*PERC,MIN(SAT,CalcTable[[#This Row],[PWC]])-FCAP),0)</f>
        <v>#NAME?</v>
      </c>
      <c r="AD5286" s="13" t="e">
        <f ca="1">IF(CalcTable[[#This Row],[PWC]]&gt;SAT,CalcTable[[#This Row],[PWC]]-SAT,0)</f>
        <v>#NAME?</v>
      </c>
      <c r="AE5286" s="13" t="e">
        <f ca="1">CalcTable[[#This Row],[PWC]]-CalcTable[[#This Row],[PercAmt]]-CalcTable[[#This Row],[Runoff]]</f>
        <v>#NAME?</v>
      </c>
      <c r="AF5286" s="13" t="e">
        <f ca="1">CalcTable[[#This Row],[IrrAmt]]/1000*CUR_IRR_AREA*10000/IRR_EFF</f>
        <v>#NAME?</v>
      </c>
      <c r="AG5286" s="147"/>
      <c r="AH5286" s="13"/>
      <c r="AI5286" s="50">
        <v>0</v>
      </c>
      <c r="AJ5286" s="50">
        <v>0</v>
      </c>
      <c r="AK5286" s="50">
        <v>0</v>
      </c>
      <c r="AL5286" s="50">
        <v>8.2254103624346051</v>
      </c>
      <c r="AM5286" s="50"/>
      <c r="AN5286" s="50"/>
      <c r="AO5286" s="50"/>
      <c r="AP5286" s="50"/>
      <c r="AQ5286" s="50"/>
      <c r="AR5286" s="50"/>
      <c r="AS5286" s="50"/>
      <c r="AT5286" s="50"/>
      <c r="AU5286" s="50"/>
      <c r="AV5286" s="50"/>
      <c r="AW5286" s="50"/>
      <c r="AX5286" s="50">
        <f t="shared" si="1667"/>
        <v>8.2254103624346051</v>
      </c>
      <c r="AY5286" s="50"/>
      <c r="AZ5286" s="50">
        <f t="shared" si="1657"/>
        <v>241.27870396474844</v>
      </c>
      <c r="BA5286" s="50">
        <f t="shared" si="1658"/>
        <v>371.49260769175555</v>
      </c>
      <c r="BB5286" s="50">
        <f t="shared" si="1659"/>
        <v>382.98206978531505</v>
      </c>
      <c r="BC5286" s="17">
        <f t="shared" si="1660"/>
        <v>19947</v>
      </c>
      <c r="BD5286" s="50">
        <f t="shared" si="1661"/>
        <v>8.2254103624346051</v>
      </c>
      <c r="BE5286" s="50">
        <f t="shared" si="1662"/>
        <v>241.27870396474844</v>
      </c>
      <c r="BF5286" s="50">
        <f t="shared" si="1668"/>
        <v>394.65515036186196</v>
      </c>
      <c r="BG5286" s="50"/>
      <c r="BH5286" s="17">
        <f t="shared" si="1663"/>
        <v>0</v>
      </c>
      <c r="BI5286" s="17">
        <f t="shared" si="1671"/>
        <v>5286</v>
      </c>
      <c r="BJ5286" s="17">
        <f t="shared" si="1669"/>
        <v>5286</v>
      </c>
      <c r="BK5286" s="150">
        <f t="shared" si="1670"/>
        <v>34519</v>
      </c>
      <c r="BL5286" s="50" t="e">
        <f t="shared" ca="1" si="1664"/>
        <v>#NAME?</v>
      </c>
      <c r="BM5286" s="50" t="e">
        <f t="shared" ca="1" si="1665"/>
        <v>#NAME?</v>
      </c>
      <c r="BN5286" s="50" t="e">
        <f t="shared" ca="1" si="1666"/>
        <v>#NAME?</v>
      </c>
    </row>
    <row r="5287" spans="1:66" x14ac:dyDescent="0.35">
      <c r="A5287" s="48">
        <v>34520</v>
      </c>
      <c r="B5287" s="17">
        <v>1994</v>
      </c>
      <c r="C5287" s="17">
        <v>7</v>
      </c>
      <c r="D5287" s="17">
        <v>186</v>
      </c>
      <c r="E5287" s="17">
        <v>5</v>
      </c>
      <c r="F5287" s="17">
        <v>3</v>
      </c>
      <c r="G5287" s="50">
        <v>8.1999999999999993</v>
      </c>
      <c r="H5287" s="32">
        <v>3.8792288231959016</v>
      </c>
      <c r="I5287" s="50">
        <v>21</v>
      </c>
      <c r="J5287" s="13">
        <v>0.2</v>
      </c>
      <c r="K5287" s="13">
        <f t="shared" si="1652"/>
        <v>0.2</v>
      </c>
      <c r="L5287" s="13">
        <f t="shared" si="1653"/>
        <v>0</v>
      </c>
      <c r="M5287" s="13" t="e">
        <f ca="1">CalcTable[[#This Row],[IWC]]-AE5286</f>
        <v>#NAME?</v>
      </c>
      <c r="N5287" s="13" t="e">
        <f ca="1">IF(CalcTable[[#This Row],[Day of Year]]&lt;123,FCAP,AE5286)</f>
        <v>#NAME?</v>
      </c>
      <c r="O5287" s="17" t="e">
        <f ca="1">IF(IRR_DRIP,5,COUNTIF('IDET Wind Values'!C5271:G5271,"&lt;="&amp;IRR_MAXWIND))</f>
        <v>#NAME?</v>
      </c>
      <c r="P5287" s="13" t="e">
        <f ca="1">CalcTable[[#This Row],[ET_o]]*KL</f>
        <v>#NAME?</v>
      </c>
      <c r="Q5287" s="13" t="e">
        <f ca="1">IF(WILTPT&lt;=0,1,MAX(0,MIN(1,(CalcTable[[#This Row],[IWC]]-WILTPT)/(MAD-WILTPT))))</f>
        <v>#NAME?</v>
      </c>
      <c r="R5287" s="13" t="e">
        <f ca="1">CalcTable[[#This Row],[ETMult]]*CalcTable[[#This Row],[ETb]]</f>
        <v>#NAME?</v>
      </c>
      <c r="S5287" s="13" t="b">
        <f>INDEX(IRR_LIST,CalcTable[[#This Row],[Day of Week]]+1)</f>
        <v>1</v>
      </c>
      <c r="T5287" s="13">
        <f t="shared" ca="1" si="1654"/>
        <v>2.8</v>
      </c>
      <c r="U5287" s="13" t="b">
        <f ca="1">IF(CalcTable[[#This Row],[IrrPrecip]]&gt;=IC_MM,FALSE,TRUE)</f>
        <v>1</v>
      </c>
      <c r="V5287" s="13" t="b">
        <f t="shared" si="1655"/>
        <v>1</v>
      </c>
      <c r="W5287" s="13" t="e">
        <f ca="1">IF(AND(IRR_DRIP=FALSE,CalcTable[[#This Row],[IrrHours]]&lt;=0),FALSE,TRUE)</f>
        <v>#NAME?</v>
      </c>
      <c r="X5287" s="13" t="e">
        <f ca="1">AND(CalcTable[[#This Row],[IrrDay]],CalcTable[[#This Row],[IrrRain]],CalcTable[[#This Row],[IrrWarm]],CalcTable[[#This Row],[IrrWindy]])</f>
        <v>#NAME?</v>
      </c>
      <c r="Y5287" s="13" t="e">
        <f t="shared" ca="1" si="1656"/>
        <v>#NAME?</v>
      </c>
      <c r="Z5287" s="13" t="e">
        <f ca="1">CalcTable[[#This Row],[IrrHours]]/5</f>
        <v>#NAME?</v>
      </c>
      <c r="AA5287" s="13" t="e">
        <f ca="1">IF(CalcTable[[#This Row],[IrrFlag]]=FALSE,0,MAX(0,CalcTable[[#This Row],[VolRednWind]]*(FCAP*IRR_TARGET-CalcTable[[#This Row],[IWC]])))</f>
        <v>#NAME?</v>
      </c>
      <c r="AB5287" s="13" t="e">
        <f ca="1">CalcTable[[#This Row],[IWC]]+CalcTable[[#This Row],[Eff Precip]]+CalcTable[[#This Row],[IrrAmt]]-CalcTable[[#This Row],[AET]]</f>
        <v>#NAME?</v>
      </c>
      <c r="AC5287" s="13" t="e">
        <f ca="1">IF(CalcTable[[#This Row],[PWC]]&gt;FCAP,MIN(24*PERC,MIN(SAT,CalcTable[[#This Row],[PWC]])-FCAP),0)</f>
        <v>#NAME?</v>
      </c>
      <c r="AD5287" s="13" t="e">
        <f ca="1">IF(CalcTable[[#This Row],[PWC]]&gt;SAT,CalcTable[[#This Row],[PWC]]-SAT,0)</f>
        <v>#NAME?</v>
      </c>
      <c r="AE5287" s="13" t="e">
        <f ca="1">CalcTable[[#This Row],[PWC]]-CalcTable[[#This Row],[PercAmt]]-CalcTable[[#This Row],[Runoff]]</f>
        <v>#NAME?</v>
      </c>
      <c r="AF5287" s="13" t="e">
        <f ca="1">CalcTable[[#This Row],[IrrAmt]]/1000*CUR_IRR_AREA*10000/IRR_EFF</f>
        <v>#NAME?</v>
      </c>
      <c r="AG5287" s="147"/>
      <c r="AH5287" s="13"/>
      <c r="AI5287" s="50">
        <v>10.253947318918387</v>
      </c>
      <c r="AJ5287" s="50">
        <v>13.770120538164093</v>
      </c>
      <c r="AK5287" s="50">
        <v>0</v>
      </c>
      <c r="AL5287" s="50">
        <v>0</v>
      </c>
      <c r="AM5287" s="50"/>
      <c r="AN5287" s="50"/>
      <c r="AO5287" s="50"/>
      <c r="AP5287" s="50"/>
      <c r="AQ5287" s="50"/>
      <c r="AR5287" s="50"/>
      <c r="AS5287" s="50"/>
      <c r="AT5287" s="50"/>
      <c r="AU5287" s="50"/>
      <c r="AV5287" s="50"/>
      <c r="AW5287" s="50"/>
      <c r="AX5287" s="50">
        <f t="shared" si="1667"/>
        <v>24.024067857082478</v>
      </c>
      <c r="AY5287" s="50"/>
      <c r="AZ5287" s="50">
        <f t="shared" si="1657"/>
        <v>554.31476313028315</v>
      </c>
      <c r="BA5287" s="50">
        <f t="shared" si="1658"/>
        <v>897.85596401470116</v>
      </c>
      <c r="BB5287" s="50">
        <f t="shared" si="1659"/>
        <v>929.18381642000327</v>
      </c>
      <c r="BC5287" s="17">
        <f t="shared" si="1660"/>
        <v>19947</v>
      </c>
      <c r="BD5287" s="50">
        <f t="shared" si="1661"/>
        <v>24.024067857082478</v>
      </c>
      <c r="BE5287" s="50">
        <f t="shared" si="1662"/>
        <v>554.31476313028315</v>
      </c>
      <c r="BF5287" s="50">
        <f t="shared" si="1668"/>
        <v>906.68249039891953</v>
      </c>
      <c r="BG5287" s="50"/>
      <c r="BH5287" s="17">
        <f t="shared" si="1663"/>
        <v>0</v>
      </c>
      <c r="BI5287" s="17">
        <f t="shared" si="1671"/>
        <v>5287</v>
      </c>
      <c r="BJ5287" s="17">
        <f t="shared" si="1669"/>
        <v>5287</v>
      </c>
      <c r="BK5287" s="150">
        <f t="shared" si="1670"/>
        <v>34520</v>
      </c>
      <c r="BL5287" s="50" t="e">
        <f t="shared" ca="1" si="1664"/>
        <v>#NAME?</v>
      </c>
      <c r="BM5287" s="50" t="e">
        <f t="shared" ca="1" si="1665"/>
        <v>#NAME?</v>
      </c>
      <c r="BN5287" s="50" t="e">
        <f t="shared" ca="1" si="1666"/>
        <v>#NAME?</v>
      </c>
    </row>
    <row r="5288" spans="1:66" x14ac:dyDescent="0.35">
      <c r="A5288" s="48">
        <v>34521</v>
      </c>
      <c r="B5288" s="17">
        <v>1994</v>
      </c>
      <c r="C5288" s="17">
        <v>7</v>
      </c>
      <c r="D5288" s="17">
        <v>187</v>
      </c>
      <c r="E5288" s="17">
        <v>6</v>
      </c>
      <c r="F5288" s="17">
        <v>4</v>
      </c>
      <c r="G5288" s="50">
        <v>5.6</v>
      </c>
      <c r="H5288" s="32">
        <v>4.4605070222998462</v>
      </c>
      <c r="I5288" s="50">
        <v>4.333333333333333</v>
      </c>
      <c r="J5288" s="13">
        <v>0</v>
      </c>
      <c r="K5288" s="13">
        <f t="shared" si="1652"/>
        <v>0</v>
      </c>
      <c r="L5288" s="13">
        <f t="shared" si="1653"/>
        <v>0</v>
      </c>
      <c r="M5288" s="13" t="e">
        <f ca="1">CalcTable[[#This Row],[IWC]]-AE5287</f>
        <v>#NAME?</v>
      </c>
      <c r="N5288" s="13" t="e">
        <f ca="1">IF(CalcTable[[#This Row],[Day of Year]]&lt;123,FCAP,AE5287)</f>
        <v>#NAME?</v>
      </c>
      <c r="O5288" s="17" t="e">
        <f ca="1">IF(IRR_DRIP,5,COUNTIF('IDET Wind Values'!C5272:G5272,"&lt;="&amp;IRR_MAXWIND))</f>
        <v>#NAME?</v>
      </c>
      <c r="P5288" s="13" t="e">
        <f ca="1">CalcTable[[#This Row],[ET_o]]*KL</f>
        <v>#NAME?</v>
      </c>
      <c r="Q5288" s="13" t="e">
        <f ca="1">IF(WILTPT&lt;=0,1,MAX(0,MIN(1,(CalcTable[[#This Row],[IWC]]-WILTPT)/(MAD-WILTPT))))</f>
        <v>#NAME?</v>
      </c>
      <c r="R5288" s="13" t="e">
        <f ca="1">CalcTable[[#This Row],[ETMult]]*CalcTable[[#This Row],[ETb]]</f>
        <v>#NAME?</v>
      </c>
      <c r="S5288" s="13" t="b">
        <f>INDEX(IRR_LIST,CalcTable[[#This Row],[Day of Week]]+1)</f>
        <v>0</v>
      </c>
      <c r="T5288" s="13">
        <f t="shared" ca="1" si="1654"/>
        <v>2.6</v>
      </c>
      <c r="U5288" s="13" t="b">
        <f ca="1">IF(CalcTable[[#This Row],[IrrPrecip]]&gt;=IC_MM,FALSE,TRUE)</f>
        <v>1</v>
      </c>
      <c r="V5288" s="13" t="b">
        <f t="shared" si="1655"/>
        <v>1</v>
      </c>
      <c r="W5288" s="13" t="e">
        <f ca="1">IF(AND(IRR_DRIP=FALSE,CalcTable[[#This Row],[IrrHours]]&lt;=0),FALSE,TRUE)</f>
        <v>#NAME?</v>
      </c>
      <c r="X5288" s="13" t="e">
        <f ca="1">AND(CalcTable[[#This Row],[IrrDay]],CalcTable[[#This Row],[IrrRain]],CalcTable[[#This Row],[IrrWarm]],CalcTable[[#This Row],[IrrWindy]])</f>
        <v>#NAME?</v>
      </c>
      <c r="Y5288" s="13" t="e">
        <f t="shared" ca="1" si="1656"/>
        <v>#NAME?</v>
      </c>
      <c r="Z5288" s="13" t="e">
        <f ca="1">CalcTable[[#This Row],[IrrHours]]/5</f>
        <v>#NAME?</v>
      </c>
      <c r="AA5288" s="13" t="e">
        <f ca="1">IF(CalcTable[[#This Row],[IrrFlag]]=FALSE,0,MAX(0,CalcTable[[#This Row],[VolRednWind]]*(FCAP*IRR_TARGET-CalcTable[[#This Row],[IWC]])))</f>
        <v>#NAME?</v>
      </c>
      <c r="AB5288" s="13" t="e">
        <f ca="1">CalcTable[[#This Row],[IWC]]+CalcTable[[#This Row],[Eff Precip]]+CalcTable[[#This Row],[IrrAmt]]-CalcTable[[#This Row],[AET]]</f>
        <v>#NAME?</v>
      </c>
      <c r="AC5288" s="13" t="e">
        <f ca="1">IF(CalcTable[[#This Row],[PWC]]&gt;FCAP,MIN(24*PERC,MIN(SAT,CalcTable[[#This Row],[PWC]])-FCAP),0)</f>
        <v>#NAME?</v>
      </c>
      <c r="AD5288" s="13" t="e">
        <f ca="1">IF(CalcTable[[#This Row],[PWC]]&gt;SAT,CalcTable[[#This Row],[PWC]]-SAT,0)</f>
        <v>#NAME?</v>
      </c>
      <c r="AE5288" s="13" t="e">
        <f ca="1">CalcTable[[#This Row],[PWC]]-CalcTable[[#This Row],[PercAmt]]-CalcTable[[#This Row],[Runoff]]</f>
        <v>#NAME?</v>
      </c>
      <c r="AF5288" s="13" t="e">
        <f ca="1">CalcTable[[#This Row],[IrrAmt]]/1000*CUR_IRR_AREA*10000/IRR_EFF</f>
        <v>#NAME?</v>
      </c>
      <c r="AG5288" s="147"/>
      <c r="AH5288" s="13"/>
      <c r="AI5288" s="50">
        <v>0</v>
      </c>
      <c r="AJ5288" s="50">
        <v>0</v>
      </c>
      <c r="AK5288" s="50">
        <v>9.0086229337766834</v>
      </c>
      <c r="AL5288" s="50">
        <v>4.4135758527577487</v>
      </c>
      <c r="AM5288" s="50"/>
      <c r="AN5288" s="50"/>
      <c r="AO5288" s="50"/>
      <c r="AP5288" s="50"/>
      <c r="AQ5288" s="50"/>
      <c r="AR5288" s="50"/>
      <c r="AS5288" s="50"/>
      <c r="AT5288" s="50"/>
      <c r="AU5288" s="50"/>
      <c r="AV5288" s="50"/>
      <c r="AW5288" s="50"/>
      <c r="AX5288" s="50">
        <f t="shared" si="1667"/>
        <v>13.422198786534432</v>
      </c>
      <c r="AY5288" s="50"/>
      <c r="AZ5288" s="50">
        <f t="shared" si="1657"/>
        <v>261.59136137628536</v>
      </c>
      <c r="BA5288" s="50">
        <f t="shared" si="1658"/>
        <v>402.767651642852</v>
      </c>
      <c r="BB5288" s="50">
        <f t="shared" si="1659"/>
        <v>415.22438313696091</v>
      </c>
      <c r="BC5288" s="17">
        <f t="shared" si="1660"/>
        <v>19947</v>
      </c>
      <c r="BD5288" s="50">
        <f t="shared" si="1661"/>
        <v>13.422198786534432</v>
      </c>
      <c r="BE5288" s="50">
        <f t="shared" si="1662"/>
        <v>261.59136137628536</v>
      </c>
      <c r="BF5288" s="50">
        <f t="shared" si="1668"/>
        <v>427.88019150005675</v>
      </c>
      <c r="BG5288" s="50"/>
      <c r="BH5288" s="17">
        <f t="shared" si="1663"/>
        <v>0</v>
      </c>
      <c r="BI5288" s="17">
        <f t="shared" si="1671"/>
        <v>5288</v>
      </c>
      <c r="BJ5288" s="17">
        <f t="shared" si="1669"/>
        <v>5288</v>
      </c>
      <c r="BK5288" s="150">
        <f t="shared" si="1670"/>
        <v>34521</v>
      </c>
      <c r="BL5288" s="50" t="e">
        <f t="shared" ca="1" si="1664"/>
        <v>#NAME?</v>
      </c>
      <c r="BM5288" s="50" t="e">
        <f t="shared" ca="1" si="1665"/>
        <v>#NAME?</v>
      </c>
      <c r="BN5288" s="50" t="e">
        <f t="shared" ca="1" si="1666"/>
        <v>#NAME?</v>
      </c>
    </row>
    <row r="5289" spans="1:66" x14ac:dyDescent="0.35">
      <c r="A5289" s="48">
        <v>34522</v>
      </c>
      <c r="B5289" s="17">
        <v>1994</v>
      </c>
      <c r="C5289" s="17">
        <v>7</v>
      </c>
      <c r="D5289" s="17">
        <v>188</v>
      </c>
      <c r="E5289" s="17">
        <v>7</v>
      </c>
      <c r="F5289" s="17">
        <v>5</v>
      </c>
      <c r="G5289" s="50">
        <v>8.8000000000000007</v>
      </c>
      <c r="H5289" s="32">
        <v>5.0809570116952427</v>
      </c>
      <c r="I5289" s="50">
        <v>4.333333333333333</v>
      </c>
      <c r="J5289" s="13">
        <v>0</v>
      </c>
      <c r="K5289" s="13">
        <f t="shared" si="1652"/>
        <v>0</v>
      </c>
      <c r="L5289" s="13">
        <f t="shared" si="1653"/>
        <v>0</v>
      </c>
      <c r="M5289" s="13" t="e">
        <f ca="1">CalcTable[[#This Row],[IWC]]-AE5288</f>
        <v>#NAME?</v>
      </c>
      <c r="N5289" s="13" t="e">
        <f ca="1">IF(CalcTable[[#This Row],[Day of Year]]&lt;123,FCAP,AE5288)</f>
        <v>#NAME?</v>
      </c>
      <c r="O5289" s="17" t="e">
        <f ca="1">IF(IRR_DRIP,5,COUNTIF('IDET Wind Values'!C5273:G5273,"&lt;="&amp;IRR_MAXWIND))</f>
        <v>#NAME?</v>
      </c>
      <c r="P5289" s="13" t="e">
        <f ca="1">CalcTable[[#This Row],[ET_o]]*KL</f>
        <v>#NAME?</v>
      </c>
      <c r="Q5289" s="13" t="e">
        <f ca="1">IF(WILTPT&lt;=0,1,MAX(0,MIN(1,(CalcTable[[#This Row],[IWC]]-WILTPT)/(MAD-WILTPT))))</f>
        <v>#NAME?</v>
      </c>
      <c r="R5289" s="13" t="e">
        <f ca="1">CalcTable[[#This Row],[ETMult]]*CalcTable[[#This Row],[ETb]]</f>
        <v>#NAME?</v>
      </c>
      <c r="S5289" s="13" t="b">
        <f>INDEX(IRR_LIST,CalcTable[[#This Row],[Day of Week]]+1)</f>
        <v>1</v>
      </c>
      <c r="T5289" s="13">
        <f t="shared" ca="1" si="1654"/>
        <v>0.2</v>
      </c>
      <c r="U5289" s="13" t="b">
        <f ca="1">IF(CalcTable[[#This Row],[IrrPrecip]]&gt;=IC_MM,FALSE,TRUE)</f>
        <v>1</v>
      </c>
      <c r="V5289" s="13" t="b">
        <f t="shared" si="1655"/>
        <v>1</v>
      </c>
      <c r="W5289" s="13" t="e">
        <f ca="1">IF(AND(IRR_DRIP=FALSE,CalcTable[[#This Row],[IrrHours]]&lt;=0),FALSE,TRUE)</f>
        <v>#NAME?</v>
      </c>
      <c r="X5289" s="13" t="e">
        <f ca="1">AND(CalcTable[[#This Row],[IrrDay]],CalcTable[[#This Row],[IrrRain]],CalcTable[[#This Row],[IrrWarm]],CalcTable[[#This Row],[IrrWindy]])</f>
        <v>#NAME?</v>
      </c>
      <c r="Y5289" s="13" t="e">
        <f t="shared" ca="1" si="1656"/>
        <v>#NAME?</v>
      </c>
      <c r="Z5289" s="13" t="e">
        <f ca="1">CalcTable[[#This Row],[IrrHours]]/5</f>
        <v>#NAME?</v>
      </c>
      <c r="AA5289" s="13" t="e">
        <f ca="1">IF(CalcTable[[#This Row],[IrrFlag]]=FALSE,0,MAX(0,CalcTable[[#This Row],[VolRednWind]]*(FCAP*IRR_TARGET-CalcTable[[#This Row],[IWC]])))</f>
        <v>#NAME?</v>
      </c>
      <c r="AB5289" s="13" t="e">
        <f ca="1">CalcTable[[#This Row],[IWC]]+CalcTable[[#This Row],[Eff Precip]]+CalcTable[[#This Row],[IrrAmt]]-CalcTable[[#This Row],[AET]]</f>
        <v>#NAME?</v>
      </c>
      <c r="AC5289" s="13" t="e">
        <f ca="1">IF(CalcTable[[#This Row],[PWC]]&gt;FCAP,MIN(24*PERC,MIN(SAT,CalcTable[[#This Row],[PWC]])-FCAP),0)</f>
        <v>#NAME?</v>
      </c>
      <c r="AD5289" s="13" t="e">
        <f ca="1">IF(CalcTable[[#This Row],[PWC]]&gt;SAT,CalcTable[[#This Row],[PWC]]-SAT,0)</f>
        <v>#NAME?</v>
      </c>
      <c r="AE5289" s="13" t="e">
        <f ca="1">CalcTable[[#This Row],[PWC]]-CalcTable[[#This Row],[PercAmt]]-CalcTable[[#This Row],[Runoff]]</f>
        <v>#NAME?</v>
      </c>
      <c r="AF5289" s="13" t="e">
        <f ca="1">CalcTable[[#This Row],[IrrAmt]]/1000*CUR_IRR_AREA*10000/IRR_EFF</f>
        <v>#NAME?</v>
      </c>
      <c r="AG5289" s="147"/>
      <c r="AH5289" s="13"/>
      <c r="AI5289" s="50">
        <v>7.4217593918731417</v>
      </c>
      <c r="AJ5289" s="50">
        <v>9.9383549156098923</v>
      </c>
      <c r="AK5289" s="50">
        <v>0</v>
      </c>
      <c r="AL5289" s="50">
        <v>0</v>
      </c>
      <c r="AM5289" s="50"/>
      <c r="AN5289" s="50"/>
      <c r="AO5289" s="50"/>
      <c r="AP5289" s="50"/>
      <c r="AQ5289" s="50"/>
      <c r="AR5289" s="50"/>
      <c r="AS5289" s="50"/>
      <c r="AT5289" s="50"/>
      <c r="AU5289" s="50"/>
      <c r="AV5289" s="50"/>
      <c r="AW5289" s="50"/>
      <c r="AX5289" s="50">
        <f t="shared" si="1667"/>
        <v>17.360114307483034</v>
      </c>
      <c r="AY5289" s="50"/>
      <c r="AZ5289" s="50">
        <f t="shared" si="1657"/>
        <v>400.37754860536296</v>
      </c>
      <c r="BA5289" s="50">
        <f t="shared" si="1658"/>
        <v>648.49004367347106</v>
      </c>
      <c r="BB5289" s="50">
        <f t="shared" si="1659"/>
        <v>671.11516598220703</v>
      </c>
      <c r="BC5289" s="17">
        <f t="shared" si="1660"/>
        <v>19947</v>
      </c>
      <c r="BD5289" s="50">
        <f t="shared" si="1661"/>
        <v>17.360114307483034</v>
      </c>
      <c r="BE5289" s="50">
        <f t="shared" si="1662"/>
        <v>400.37754860536296</v>
      </c>
      <c r="BF5289" s="50">
        <f t="shared" si="1668"/>
        <v>654.89021223128384</v>
      </c>
      <c r="BG5289" s="50"/>
      <c r="BH5289" s="17">
        <f t="shared" si="1663"/>
        <v>0</v>
      </c>
      <c r="BI5289" s="17">
        <f t="shared" si="1671"/>
        <v>5289</v>
      </c>
      <c r="BJ5289" s="17">
        <f t="shared" si="1669"/>
        <v>5289</v>
      </c>
      <c r="BK5289" s="150">
        <f t="shared" si="1670"/>
        <v>34522</v>
      </c>
      <c r="BL5289" s="50" t="e">
        <f t="shared" ca="1" si="1664"/>
        <v>#NAME?</v>
      </c>
      <c r="BM5289" s="50" t="e">
        <f t="shared" ca="1" si="1665"/>
        <v>#NAME?</v>
      </c>
      <c r="BN5289" s="50" t="e">
        <f t="shared" ca="1" si="1666"/>
        <v>#NAME?</v>
      </c>
    </row>
    <row r="5290" spans="1:66" x14ac:dyDescent="0.35">
      <c r="A5290" s="48">
        <v>34523</v>
      </c>
      <c r="B5290" s="17">
        <v>1994</v>
      </c>
      <c r="C5290" s="17">
        <v>7</v>
      </c>
      <c r="D5290" s="17">
        <v>189</v>
      </c>
      <c r="E5290" s="17">
        <v>8</v>
      </c>
      <c r="F5290" s="17">
        <v>6</v>
      </c>
      <c r="G5290" s="50">
        <v>14</v>
      </c>
      <c r="H5290" s="32">
        <v>6.5090841501192243</v>
      </c>
      <c r="I5290" s="50">
        <v>4.833333333333333</v>
      </c>
      <c r="J5290" s="13">
        <v>0</v>
      </c>
      <c r="K5290" s="13">
        <f t="shared" si="1652"/>
        <v>0</v>
      </c>
      <c r="L5290" s="13">
        <f t="shared" si="1653"/>
        <v>0</v>
      </c>
      <c r="M5290" s="13" t="e">
        <f ca="1">CalcTable[[#This Row],[IWC]]-AE5289</f>
        <v>#NAME?</v>
      </c>
      <c r="N5290" s="13" t="e">
        <f ca="1">IF(CalcTable[[#This Row],[Day of Year]]&lt;123,FCAP,AE5289)</f>
        <v>#NAME?</v>
      </c>
      <c r="O5290" s="17" t="e">
        <f ca="1">IF(IRR_DRIP,5,COUNTIF('IDET Wind Values'!C5274:G5274,"&lt;="&amp;IRR_MAXWIND))</f>
        <v>#NAME?</v>
      </c>
      <c r="P5290" s="13" t="e">
        <f ca="1">CalcTable[[#This Row],[ET_o]]*KL</f>
        <v>#NAME?</v>
      </c>
      <c r="Q5290" s="13" t="e">
        <f ca="1">IF(WILTPT&lt;=0,1,MAX(0,MIN(1,(CalcTable[[#This Row],[IWC]]-WILTPT)/(MAD-WILTPT))))</f>
        <v>#NAME?</v>
      </c>
      <c r="R5290" s="13" t="e">
        <f ca="1">CalcTable[[#This Row],[ETMult]]*CalcTable[[#This Row],[ETb]]</f>
        <v>#NAME?</v>
      </c>
      <c r="S5290" s="13" t="b">
        <f>INDEX(IRR_LIST,CalcTable[[#This Row],[Day of Week]]+1)</f>
        <v>0</v>
      </c>
      <c r="T5290" s="13">
        <f t="shared" ca="1" si="1654"/>
        <v>0</v>
      </c>
      <c r="U5290" s="13" t="b">
        <f ca="1">IF(CalcTable[[#This Row],[IrrPrecip]]&gt;=IC_MM,FALSE,TRUE)</f>
        <v>1</v>
      </c>
      <c r="V5290" s="13" t="b">
        <f t="shared" si="1655"/>
        <v>1</v>
      </c>
      <c r="W5290" s="13" t="e">
        <f ca="1">IF(AND(IRR_DRIP=FALSE,CalcTable[[#This Row],[IrrHours]]&lt;=0),FALSE,TRUE)</f>
        <v>#NAME?</v>
      </c>
      <c r="X5290" s="13" t="e">
        <f ca="1">AND(CalcTable[[#This Row],[IrrDay]],CalcTable[[#This Row],[IrrRain]],CalcTable[[#This Row],[IrrWarm]],CalcTable[[#This Row],[IrrWindy]])</f>
        <v>#NAME?</v>
      </c>
      <c r="Y5290" s="13" t="e">
        <f t="shared" ca="1" si="1656"/>
        <v>#NAME?</v>
      </c>
      <c r="Z5290" s="13" t="e">
        <f ca="1">CalcTable[[#This Row],[IrrHours]]/5</f>
        <v>#NAME?</v>
      </c>
      <c r="AA5290" s="13" t="e">
        <f ca="1">IF(CalcTable[[#This Row],[IrrFlag]]=FALSE,0,MAX(0,CalcTable[[#This Row],[VolRednWind]]*(FCAP*IRR_TARGET-CalcTable[[#This Row],[IWC]])))</f>
        <v>#NAME?</v>
      </c>
      <c r="AB5290" s="13" t="e">
        <f ca="1">CalcTable[[#This Row],[IWC]]+CalcTable[[#This Row],[Eff Precip]]+CalcTable[[#This Row],[IrrAmt]]-CalcTable[[#This Row],[AET]]</f>
        <v>#NAME?</v>
      </c>
      <c r="AC5290" s="13" t="e">
        <f ca="1">IF(CalcTable[[#This Row],[PWC]]&gt;FCAP,MIN(24*PERC,MIN(SAT,CalcTable[[#This Row],[PWC]])-FCAP),0)</f>
        <v>#NAME?</v>
      </c>
      <c r="AD5290" s="13" t="e">
        <f ca="1">IF(CalcTable[[#This Row],[PWC]]&gt;SAT,CalcTable[[#This Row],[PWC]]-SAT,0)</f>
        <v>#NAME?</v>
      </c>
      <c r="AE5290" s="13" t="e">
        <f ca="1">CalcTable[[#This Row],[PWC]]-CalcTable[[#This Row],[PercAmt]]-CalcTable[[#This Row],[Runoff]]</f>
        <v>#NAME?</v>
      </c>
      <c r="AF5290" s="13" t="e">
        <f ca="1">CalcTable[[#This Row],[IrrAmt]]/1000*CUR_IRR_AREA*10000/IRR_EFF</f>
        <v>#NAME?</v>
      </c>
      <c r="AG5290" s="147"/>
      <c r="AH5290" s="13"/>
      <c r="AI5290" s="50">
        <v>0</v>
      </c>
      <c r="AJ5290" s="50">
        <v>0</v>
      </c>
      <c r="AK5290" s="50">
        <v>0</v>
      </c>
      <c r="AL5290" s="50">
        <v>5.2478052186973017</v>
      </c>
      <c r="AM5290" s="50"/>
      <c r="AN5290" s="50"/>
      <c r="AO5290" s="50"/>
      <c r="AP5290" s="50"/>
      <c r="AQ5290" s="50"/>
      <c r="AR5290" s="50"/>
      <c r="AS5290" s="50"/>
      <c r="AT5290" s="50"/>
      <c r="AU5290" s="50"/>
      <c r="AV5290" s="50"/>
      <c r="AW5290" s="50"/>
      <c r="AX5290" s="50">
        <f t="shared" si="1667"/>
        <v>5.2478052186973017</v>
      </c>
      <c r="AY5290" s="50"/>
      <c r="AZ5290" s="50">
        <f t="shared" si="1657"/>
        <v>153.9356197484542</v>
      </c>
      <c r="BA5290" s="50">
        <f t="shared" si="1658"/>
        <v>237.01198596190568</v>
      </c>
      <c r="BB5290" s="50">
        <f t="shared" si="1659"/>
        <v>244.34225356897494</v>
      </c>
      <c r="BC5290" s="17">
        <f t="shared" si="1660"/>
        <v>19947</v>
      </c>
      <c r="BD5290" s="50">
        <f t="shared" si="1661"/>
        <v>5.2478052186973017</v>
      </c>
      <c r="BE5290" s="50">
        <f t="shared" si="1662"/>
        <v>153.9356197484542</v>
      </c>
      <c r="BF5290" s="50">
        <f t="shared" si="1668"/>
        <v>251.78966962102288</v>
      </c>
      <c r="BG5290" s="50"/>
      <c r="BH5290" s="17">
        <f t="shared" si="1663"/>
        <v>0</v>
      </c>
      <c r="BI5290" s="17">
        <f t="shared" si="1671"/>
        <v>5290</v>
      </c>
      <c r="BJ5290" s="17">
        <f t="shared" si="1669"/>
        <v>5290</v>
      </c>
      <c r="BK5290" s="150">
        <f t="shared" si="1670"/>
        <v>34523</v>
      </c>
      <c r="BL5290" s="50" t="e">
        <f t="shared" ca="1" si="1664"/>
        <v>#NAME?</v>
      </c>
      <c r="BM5290" s="50" t="e">
        <f t="shared" ca="1" si="1665"/>
        <v>#NAME?</v>
      </c>
      <c r="BN5290" s="50" t="e">
        <f t="shared" ca="1" si="1666"/>
        <v>#NAME?</v>
      </c>
    </row>
    <row r="5291" spans="1:66" x14ac:dyDescent="0.35">
      <c r="A5291" s="48">
        <v>34524</v>
      </c>
      <c r="B5291" s="17">
        <v>1994</v>
      </c>
      <c r="C5291" s="17">
        <v>7</v>
      </c>
      <c r="D5291" s="17">
        <v>190</v>
      </c>
      <c r="E5291" s="17">
        <v>9</v>
      </c>
      <c r="F5291" s="17">
        <v>7</v>
      </c>
      <c r="G5291" s="50">
        <v>12.7</v>
      </c>
      <c r="H5291" s="32">
        <v>4.7211921708281732</v>
      </c>
      <c r="I5291" s="50">
        <v>16.166666666666668</v>
      </c>
      <c r="J5291" s="13">
        <v>0</v>
      </c>
      <c r="K5291" s="13">
        <f t="shared" si="1652"/>
        <v>0</v>
      </c>
      <c r="L5291" s="13">
        <f t="shared" si="1653"/>
        <v>0</v>
      </c>
      <c r="M5291" s="13" t="e">
        <f ca="1">CalcTable[[#This Row],[IWC]]-AE5290</f>
        <v>#NAME?</v>
      </c>
      <c r="N5291" s="13" t="e">
        <f ca="1">IF(CalcTable[[#This Row],[Day of Year]]&lt;123,FCAP,AE5290)</f>
        <v>#NAME?</v>
      </c>
      <c r="O5291" s="17" t="e">
        <f ca="1">IF(IRR_DRIP,5,COUNTIF('IDET Wind Values'!C5275:G5275,"&lt;="&amp;IRR_MAXWIND))</f>
        <v>#NAME?</v>
      </c>
      <c r="P5291" s="13" t="e">
        <f ca="1">CalcTable[[#This Row],[ET_o]]*KL</f>
        <v>#NAME?</v>
      </c>
      <c r="Q5291" s="13" t="e">
        <f ca="1">IF(WILTPT&lt;=0,1,MAX(0,MIN(1,(CalcTable[[#This Row],[IWC]]-WILTPT)/(MAD-WILTPT))))</f>
        <v>#NAME?</v>
      </c>
      <c r="R5291" s="13" t="e">
        <f ca="1">CalcTable[[#This Row],[ETMult]]*CalcTable[[#This Row],[ETb]]</f>
        <v>#NAME?</v>
      </c>
      <c r="S5291" s="13" t="b">
        <f>INDEX(IRR_LIST,CalcTable[[#This Row],[Day of Week]]+1)</f>
        <v>0</v>
      </c>
      <c r="T5291" s="13">
        <f t="shared" ca="1" si="1654"/>
        <v>0</v>
      </c>
      <c r="U5291" s="13" t="b">
        <f ca="1">IF(CalcTable[[#This Row],[IrrPrecip]]&gt;=IC_MM,FALSE,TRUE)</f>
        <v>1</v>
      </c>
      <c r="V5291" s="13" t="b">
        <f t="shared" si="1655"/>
        <v>1</v>
      </c>
      <c r="W5291" s="13" t="e">
        <f ca="1">IF(AND(IRR_DRIP=FALSE,CalcTable[[#This Row],[IrrHours]]&lt;=0),FALSE,TRUE)</f>
        <v>#NAME?</v>
      </c>
      <c r="X5291" s="13" t="e">
        <f ca="1">AND(CalcTable[[#This Row],[IrrDay]],CalcTable[[#This Row],[IrrRain]],CalcTable[[#This Row],[IrrWarm]],CalcTable[[#This Row],[IrrWindy]])</f>
        <v>#NAME?</v>
      </c>
      <c r="Y5291" s="13" t="e">
        <f t="shared" ca="1" si="1656"/>
        <v>#NAME?</v>
      </c>
      <c r="Z5291" s="13" t="e">
        <f ca="1">CalcTable[[#This Row],[IrrHours]]/5</f>
        <v>#NAME?</v>
      </c>
      <c r="AA5291" s="13" t="e">
        <f ca="1">IF(CalcTable[[#This Row],[IrrFlag]]=FALSE,0,MAX(0,CalcTable[[#This Row],[VolRednWind]]*(FCAP*IRR_TARGET-CalcTable[[#This Row],[IWC]])))</f>
        <v>#NAME?</v>
      </c>
      <c r="AB5291" s="13" t="e">
        <f ca="1">CalcTable[[#This Row],[IWC]]+CalcTable[[#This Row],[Eff Precip]]+CalcTable[[#This Row],[IrrAmt]]-CalcTable[[#This Row],[AET]]</f>
        <v>#NAME?</v>
      </c>
      <c r="AC5291" s="13" t="e">
        <f ca="1">IF(CalcTable[[#This Row],[PWC]]&gt;FCAP,MIN(24*PERC,MIN(SAT,CalcTable[[#This Row],[PWC]])-FCAP),0)</f>
        <v>#NAME?</v>
      </c>
      <c r="AD5291" s="13" t="e">
        <f ca="1">IF(CalcTable[[#This Row],[PWC]]&gt;SAT,CalcTable[[#This Row],[PWC]]-SAT,0)</f>
        <v>#NAME?</v>
      </c>
      <c r="AE5291" s="13" t="e">
        <f ca="1">CalcTable[[#This Row],[PWC]]-CalcTable[[#This Row],[PercAmt]]-CalcTable[[#This Row],[Runoff]]</f>
        <v>#NAME?</v>
      </c>
      <c r="AF5291" s="13" t="e">
        <f ca="1">CalcTable[[#This Row],[IrrAmt]]/1000*CUR_IRR_AREA*10000/IRR_EFF</f>
        <v>#NAME?</v>
      </c>
      <c r="AG5291" s="147"/>
      <c r="AH5291" s="13"/>
      <c r="AI5291" s="50">
        <v>0</v>
      </c>
      <c r="AJ5291" s="50">
        <v>0</v>
      </c>
      <c r="AK5291" s="50">
        <v>3.7210090555991857</v>
      </c>
      <c r="AL5291" s="50">
        <v>0</v>
      </c>
      <c r="AM5291" s="50"/>
      <c r="AN5291" s="50"/>
      <c r="AO5291" s="50"/>
      <c r="AP5291" s="50"/>
      <c r="AQ5291" s="50"/>
      <c r="AR5291" s="50"/>
      <c r="AS5291" s="50"/>
      <c r="AT5291" s="50"/>
      <c r="AU5291" s="50"/>
      <c r="AV5291" s="50"/>
      <c r="AW5291" s="50"/>
      <c r="AX5291" s="50">
        <f t="shared" si="1667"/>
        <v>3.7210090555991857</v>
      </c>
      <c r="AY5291" s="50"/>
      <c r="AZ5291" s="50">
        <f t="shared" si="1657"/>
        <v>54.574799482121392</v>
      </c>
      <c r="BA5291" s="50">
        <f t="shared" si="1658"/>
        <v>84.027865869298012</v>
      </c>
      <c r="BB5291" s="50">
        <f t="shared" si="1659"/>
        <v>86.626665844637131</v>
      </c>
      <c r="BC5291" s="17">
        <f t="shared" si="1660"/>
        <v>19947</v>
      </c>
      <c r="BD5291" s="50">
        <f t="shared" si="1661"/>
        <v>3.7210090555991857</v>
      </c>
      <c r="BE5291" s="50">
        <f t="shared" si="1662"/>
        <v>54.574799482121392</v>
      </c>
      <c r="BF5291" s="50">
        <f t="shared" si="1668"/>
        <v>89.26699846138051</v>
      </c>
      <c r="BG5291" s="50"/>
      <c r="BH5291" s="17">
        <f t="shared" si="1663"/>
        <v>0</v>
      </c>
      <c r="BI5291" s="17">
        <f t="shared" si="1671"/>
        <v>5291</v>
      </c>
      <c r="BJ5291" s="17">
        <f t="shared" si="1669"/>
        <v>5291</v>
      </c>
      <c r="BK5291" s="150">
        <f t="shared" si="1670"/>
        <v>34524</v>
      </c>
      <c r="BL5291" s="50" t="e">
        <f t="shared" ca="1" si="1664"/>
        <v>#NAME?</v>
      </c>
      <c r="BM5291" s="50" t="e">
        <f t="shared" ca="1" si="1665"/>
        <v>#NAME?</v>
      </c>
      <c r="BN5291" s="50" t="e">
        <f t="shared" ca="1" si="1666"/>
        <v>#NAME?</v>
      </c>
    </row>
    <row r="5292" spans="1:66" x14ac:dyDescent="0.35">
      <c r="A5292" s="48">
        <v>34525</v>
      </c>
      <c r="B5292" s="17">
        <v>1994</v>
      </c>
      <c r="C5292" s="17">
        <v>7</v>
      </c>
      <c r="D5292" s="17">
        <v>191</v>
      </c>
      <c r="E5292" s="17">
        <v>10</v>
      </c>
      <c r="F5292" s="17">
        <v>1</v>
      </c>
      <c r="G5292" s="50">
        <v>12.2</v>
      </c>
      <c r="H5292" s="32">
        <v>4.7194332763774653</v>
      </c>
      <c r="I5292" s="50">
        <v>7.166666666666667</v>
      </c>
      <c r="J5292" s="13">
        <v>0</v>
      </c>
      <c r="K5292" s="13">
        <f t="shared" si="1652"/>
        <v>0</v>
      </c>
      <c r="L5292" s="13">
        <f t="shared" si="1653"/>
        <v>0</v>
      </c>
      <c r="M5292" s="13" t="e">
        <f ca="1">CalcTable[[#This Row],[IWC]]-AE5291</f>
        <v>#NAME?</v>
      </c>
      <c r="N5292" s="13" t="e">
        <f ca="1">IF(CalcTable[[#This Row],[Day of Year]]&lt;123,FCAP,AE5291)</f>
        <v>#NAME?</v>
      </c>
      <c r="O5292" s="17" t="e">
        <f ca="1">IF(IRR_DRIP,5,COUNTIF('IDET Wind Values'!C5276:G5276,"&lt;="&amp;IRR_MAXWIND))</f>
        <v>#NAME?</v>
      </c>
      <c r="P5292" s="13" t="e">
        <f ca="1">CalcTable[[#This Row],[ET_o]]*KL</f>
        <v>#NAME?</v>
      </c>
      <c r="Q5292" s="13" t="e">
        <f ca="1">IF(WILTPT&lt;=0,1,MAX(0,MIN(1,(CalcTable[[#This Row],[IWC]]-WILTPT)/(MAD-WILTPT))))</f>
        <v>#NAME?</v>
      </c>
      <c r="R5292" s="13" t="e">
        <f ca="1">CalcTable[[#This Row],[ETMult]]*CalcTable[[#This Row],[ETb]]</f>
        <v>#NAME?</v>
      </c>
      <c r="S5292" s="13" t="b">
        <f>INDEX(IRR_LIST,CalcTable[[#This Row],[Day of Week]]+1)</f>
        <v>1</v>
      </c>
      <c r="T5292" s="13">
        <f t="shared" ca="1" si="1654"/>
        <v>0</v>
      </c>
      <c r="U5292" s="13" t="b">
        <f ca="1">IF(CalcTable[[#This Row],[IrrPrecip]]&gt;=IC_MM,FALSE,TRUE)</f>
        <v>1</v>
      </c>
      <c r="V5292" s="13" t="b">
        <f t="shared" si="1655"/>
        <v>1</v>
      </c>
      <c r="W5292" s="13" t="e">
        <f ca="1">IF(AND(IRR_DRIP=FALSE,CalcTable[[#This Row],[IrrHours]]&lt;=0),FALSE,TRUE)</f>
        <v>#NAME?</v>
      </c>
      <c r="X5292" s="13" t="e">
        <f ca="1">AND(CalcTable[[#This Row],[IrrDay]],CalcTable[[#This Row],[IrrRain]],CalcTable[[#This Row],[IrrWarm]],CalcTable[[#This Row],[IrrWindy]])</f>
        <v>#NAME?</v>
      </c>
      <c r="Y5292" s="13" t="e">
        <f t="shared" ca="1" si="1656"/>
        <v>#NAME?</v>
      </c>
      <c r="Z5292" s="13" t="e">
        <f ca="1">CalcTable[[#This Row],[IrrHours]]/5</f>
        <v>#NAME?</v>
      </c>
      <c r="AA5292" s="13" t="e">
        <f ca="1">IF(CalcTable[[#This Row],[IrrFlag]]=FALSE,0,MAX(0,CalcTable[[#This Row],[VolRednWind]]*(FCAP*IRR_TARGET-CalcTable[[#This Row],[IWC]])))</f>
        <v>#NAME?</v>
      </c>
      <c r="AB5292" s="13" t="e">
        <f ca="1">CalcTable[[#This Row],[IWC]]+CalcTable[[#This Row],[Eff Precip]]+CalcTable[[#This Row],[IrrAmt]]-CalcTable[[#This Row],[AET]]</f>
        <v>#NAME?</v>
      </c>
      <c r="AC5292" s="13" t="e">
        <f ca="1">IF(CalcTable[[#This Row],[PWC]]&gt;FCAP,MIN(24*PERC,MIN(SAT,CalcTable[[#This Row],[PWC]])-FCAP),0)</f>
        <v>#NAME?</v>
      </c>
      <c r="AD5292" s="13" t="e">
        <f ca="1">IF(CalcTable[[#This Row],[PWC]]&gt;SAT,CalcTable[[#This Row],[PWC]]-SAT,0)</f>
        <v>#NAME?</v>
      </c>
      <c r="AE5292" s="13" t="e">
        <f ca="1">CalcTable[[#This Row],[PWC]]-CalcTable[[#This Row],[PercAmt]]-CalcTable[[#This Row],[Runoff]]</f>
        <v>#NAME?</v>
      </c>
      <c r="AF5292" s="13" t="e">
        <f ca="1">CalcTable[[#This Row],[IrrAmt]]/1000*CUR_IRR_AREA*10000/IRR_EFF</f>
        <v>#NAME?</v>
      </c>
      <c r="AG5292" s="147"/>
      <c r="AH5292" s="13"/>
      <c r="AI5292" s="50">
        <v>6.8507179997099081</v>
      </c>
      <c r="AJ5292" s="50">
        <v>8.8063160547979074</v>
      </c>
      <c r="AK5292" s="50">
        <v>0</v>
      </c>
      <c r="AL5292" s="50">
        <v>0</v>
      </c>
      <c r="AM5292" s="50"/>
      <c r="AN5292" s="50"/>
      <c r="AO5292" s="50"/>
      <c r="AP5292" s="50"/>
      <c r="AQ5292" s="50"/>
      <c r="AR5292" s="50"/>
      <c r="AS5292" s="50"/>
      <c r="AT5292" s="50"/>
      <c r="AU5292" s="50"/>
      <c r="AV5292" s="50"/>
      <c r="AW5292" s="50"/>
      <c r="AX5292" s="50">
        <f t="shared" si="1667"/>
        <v>15.657034054507815</v>
      </c>
      <c r="AY5292" s="50"/>
      <c r="AZ5292" s="50">
        <f t="shared" si="1657"/>
        <v>358.79580160315061</v>
      </c>
      <c r="BA5292" s="50">
        <f t="shared" si="1658"/>
        <v>580.81829085010918</v>
      </c>
      <c r="BB5292" s="50">
        <f t="shared" si="1659"/>
        <v>601.0578785244237</v>
      </c>
      <c r="BC5292" s="17">
        <f t="shared" si="1660"/>
        <v>19947</v>
      </c>
      <c r="BD5292" s="50">
        <f t="shared" si="1661"/>
        <v>15.657034054507815</v>
      </c>
      <c r="BE5292" s="50">
        <f t="shared" si="1662"/>
        <v>358.79580160315061</v>
      </c>
      <c r="BF5292" s="50">
        <f t="shared" si="1668"/>
        <v>586.87571138306703</v>
      </c>
      <c r="BG5292" s="50"/>
      <c r="BH5292" s="17">
        <f t="shared" si="1663"/>
        <v>0</v>
      </c>
      <c r="BI5292" s="17">
        <f t="shared" si="1671"/>
        <v>5292</v>
      </c>
      <c r="BJ5292" s="17">
        <f t="shared" si="1669"/>
        <v>5292</v>
      </c>
      <c r="BK5292" s="150">
        <f t="shared" si="1670"/>
        <v>34525</v>
      </c>
      <c r="BL5292" s="50" t="e">
        <f t="shared" ca="1" si="1664"/>
        <v>#NAME?</v>
      </c>
      <c r="BM5292" s="50" t="e">
        <f t="shared" ca="1" si="1665"/>
        <v>#NAME?</v>
      </c>
      <c r="BN5292" s="50" t="e">
        <f t="shared" ca="1" si="1666"/>
        <v>#NAME?</v>
      </c>
    </row>
    <row r="5293" spans="1:66" x14ac:dyDescent="0.35">
      <c r="A5293" s="48">
        <v>34526</v>
      </c>
      <c r="B5293" s="17">
        <v>1994</v>
      </c>
      <c r="C5293" s="17">
        <v>7</v>
      </c>
      <c r="D5293" s="17">
        <v>192</v>
      </c>
      <c r="E5293" s="17">
        <v>11</v>
      </c>
      <c r="F5293" s="17">
        <v>2</v>
      </c>
      <c r="G5293" s="50">
        <v>8.1999999999999993</v>
      </c>
      <c r="H5293" s="32">
        <v>3.8974122842071752</v>
      </c>
      <c r="I5293" s="50">
        <v>7</v>
      </c>
      <c r="J5293" s="13">
        <v>4</v>
      </c>
      <c r="K5293" s="13">
        <f t="shared" si="1652"/>
        <v>4</v>
      </c>
      <c r="L5293" s="13">
        <f t="shared" si="1653"/>
        <v>0</v>
      </c>
      <c r="M5293" s="13" t="e">
        <f ca="1">CalcTable[[#This Row],[IWC]]-AE5292</f>
        <v>#NAME?</v>
      </c>
      <c r="N5293" s="13" t="e">
        <f ca="1">IF(CalcTable[[#This Row],[Day of Year]]&lt;123,FCAP,AE5292)</f>
        <v>#NAME?</v>
      </c>
      <c r="O5293" s="17" t="e">
        <f ca="1">IF(IRR_DRIP,5,COUNTIF('IDET Wind Values'!C5277:G5277,"&lt;="&amp;IRR_MAXWIND))</f>
        <v>#NAME?</v>
      </c>
      <c r="P5293" s="13" t="e">
        <f ca="1">CalcTable[[#This Row],[ET_o]]*KL</f>
        <v>#NAME?</v>
      </c>
      <c r="Q5293" s="13" t="e">
        <f ca="1">IF(WILTPT&lt;=0,1,MAX(0,MIN(1,(CalcTable[[#This Row],[IWC]]-WILTPT)/(MAD-WILTPT))))</f>
        <v>#NAME?</v>
      </c>
      <c r="R5293" s="13" t="e">
        <f ca="1">CalcTable[[#This Row],[ETMult]]*CalcTable[[#This Row],[ETb]]</f>
        <v>#NAME?</v>
      </c>
      <c r="S5293" s="13" t="b">
        <f>INDEX(IRR_LIST,CalcTable[[#This Row],[Day of Week]]+1)</f>
        <v>0</v>
      </c>
      <c r="T5293" s="13">
        <f t="shared" ca="1" si="1654"/>
        <v>0</v>
      </c>
      <c r="U5293" s="13" t="b">
        <f ca="1">IF(CalcTable[[#This Row],[IrrPrecip]]&gt;=IC_MM,FALSE,TRUE)</f>
        <v>1</v>
      </c>
      <c r="V5293" s="13" t="b">
        <f t="shared" si="1655"/>
        <v>1</v>
      </c>
      <c r="W5293" s="13" t="e">
        <f ca="1">IF(AND(IRR_DRIP=FALSE,CalcTable[[#This Row],[IrrHours]]&lt;=0),FALSE,TRUE)</f>
        <v>#NAME?</v>
      </c>
      <c r="X5293" s="13" t="e">
        <f ca="1">AND(CalcTable[[#This Row],[IrrDay]],CalcTable[[#This Row],[IrrRain]],CalcTable[[#This Row],[IrrWarm]],CalcTable[[#This Row],[IrrWindy]])</f>
        <v>#NAME?</v>
      </c>
      <c r="Y5293" s="13" t="e">
        <f t="shared" ca="1" si="1656"/>
        <v>#NAME?</v>
      </c>
      <c r="Z5293" s="13" t="e">
        <f ca="1">CalcTable[[#This Row],[IrrHours]]/5</f>
        <v>#NAME?</v>
      </c>
      <c r="AA5293" s="13" t="e">
        <f ca="1">IF(CalcTable[[#This Row],[IrrFlag]]=FALSE,0,MAX(0,CalcTable[[#This Row],[VolRednWind]]*(FCAP*IRR_TARGET-CalcTable[[#This Row],[IWC]])))</f>
        <v>#NAME?</v>
      </c>
      <c r="AB5293" s="13" t="e">
        <f ca="1">CalcTable[[#This Row],[IWC]]+CalcTable[[#This Row],[Eff Precip]]+CalcTable[[#This Row],[IrrAmt]]-CalcTable[[#This Row],[AET]]</f>
        <v>#NAME?</v>
      </c>
      <c r="AC5293" s="13" t="e">
        <f ca="1">IF(CalcTable[[#This Row],[PWC]]&gt;FCAP,MIN(24*PERC,MIN(SAT,CalcTable[[#This Row],[PWC]])-FCAP),0)</f>
        <v>#NAME?</v>
      </c>
      <c r="AD5293" s="13" t="e">
        <f ca="1">IF(CalcTable[[#This Row],[PWC]]&gt;SAT,CalcTable[[#This Row],[PWC]]-SAT,0)</f>
        <v>#NAME?</v>
      </c>
      <c r="AE5293" s="13" t="e">
        <f ca="1">CalcTable[[#This Row],[PWC]]-CalcTable[[#This Row],[PercAmt]]-CalcTable[[#This Row],[Runoff]]</f>
        <v>#NAME?</v>
      </c>
      <c r="AF5293" s="13" t="e">
        <f ca="1">CalcTable[[#This Row],[IrrAmt]]/1000*CUR_IRR_AREA*10000/IRR_EFF</f>
        <v>#NAME?</v>
      </c>
      <c r="AG5293" s="147"/>
      <c r="AH5293" s="13"/>
      <c r="AI5293" s="50">
        <v>0</v>
      </c>
      <c r="AJ5293" s="50">
        <v>0</v>
      </c>
      <c r="AK5293" s="50">
        <v>0</v>
      </c>
      <c r="AL5293" s="50">
        <v>8.7723402785286737</v>
      </c>
      <c r="AM5293" s="50"/>
      <c r="AN5293" s="50"/>
      <c r="AO5293" s="50"/>
      <c r="AP5293" s="50"/>
      <c r="AQ5293" s="50"/>
      <c r="AR5293" s="50"/>
      <c r="AS5293" s="50"/>
      <c r="AT5293" s="50"/>
      <c r="AU5293" s="50"/>
      <c r="AV5293" s="50"/>
      <c r="AW5293" s="50"/>
      <c r="AX5293" s="50">
        <f t="shared" si="1667"/>
        <v>8.7723402785286737</v>
      </c>
      <c r="AY5293" s="50"/>
      <c r="AZ5293" s="50">
        <f t="shared" si="1657"/>
        <v>257.3219815035078</v>
      </c>
      <c r="BA5293" s="50">
        <f t="shared" si="1658"/>
        <v>396.19416199746439</v>
      </c>
      <c r="BB5293" s="50">
        <f t="shared" si="1659"/>
        <v>408.44758968810766</v>
      </c>
      <c r="BC5293" s="17">
        <f t="shared" si="1660"/>
        <v>19947</v>
      </c>
      <c r="BD5293" s="50">
        <f t="shared" si="1661"/>
        <v>8.7723402785286737</v>
      </c>
      <c r="BE5293" s="50">
        <f t="shared" si="1662"/>
        <v>257.3219815035078</v>
      </c>
      <c r="BF5293" s="50">
        <f t="shared" si="1668"/>
        <v>420.89684515429258</v>
      </c>
      <c r="BG5293" s="50"/>
      <c r="BH5293" s="17">
        <f t="shared" si="1663"/>
        <v>0</v>
      </c>
      <c r="BI5293" s="17">
        <f t="shared" si="1671"/>
        <v>5293</v>
      </c>
      <c r="BJ5293" s="17">
        <f t="shared" si="1669"/>
        <v>5293</v>
      </c>
      <c r="BK5293" s="150">
        <f t="shared" si="1670"/>
        <v>34526</v>
      </c>
      <c r="BL5293" s="50" t="e">
        <f t="shared" ca="1" si="1664"/>
        <v>#NAME?</v>
      </c>
      <c r="BM5293" s="50" t="e">
        <f t="shared" ca="1" si="1665"/>
        <v>#NAME?</v>
      </c>
      <c r="BN5293" s="50" t="e">
        <f t="shared" ca="1" si="1666"/>
        <v>#NAME?</v>
      </c>
    </row>
    <row r="5294" spans="1:66" x14ac:dyDescent="0.35">
      <c r="A5294" s="48">
        <v>34527</v>
      </c>
      <c r="B5294" s="17">
        <v>1994</v>
      </c>
      <c r="C5294" s="17">
        <v>7</v>
      </c>
      <c r="D5294" s="17">
        <v>193</v>
      </c>
      <c r="E5294" s="17">
        <v>12</v>
      </c>
      <c r="F5294" s="17">
        <v>3</v>
      </c>
      <c r="G5294" s="50">
        <v>9.1</v>
      </c>
      <c r="H5294" s="32">
        <v>3.8509610989595382</v>
      </c>
      <c r="I5294" s="50">
        <v>17.5</v>
      </c>
      <c r="J5294" s="13">
        <v>6.5</v>
      </c>
      <c r="K5294" s="13">
        <f t="shared" si="1652"/>
        <v>6.5</v>
      </c>
      <c r="L5294" s="13">
        <f t="shared" si="1653"/>
        <v>1.125</v>
      </c>
      <c r="M5294" s="13" t="e">
        <f ca="1">CalcTable[[#This Row],[IWC]]-AE5293</f>
        <v>#NAME?</v>
      </c>
      <c r="N5294" s="13" t="e">
        <f ca="1">IF(CalcTable[[#This Row],[Day of Year]]&lt;123,FCAP,AE5293)</f>
        <v>#NAME?</v>
      </c>
      <c r="O5294" s="17" t="e">
        <f ca="1">IF(IRR_DRIP,5,COUNTIF('IDET Wind Values'!C5278:G5278,"&lt;="&amp;IRR_MAXWIND))</f>
        <v>#NAME?</v>
      </c>
      <c r="P5294" s="13" t="e">
        <f ca="1">CalcTable[[#This Row],[ET_o]]*KL</f>
        <v>#NAME?</v>
      </c>
      <c r="Q5294" s="13" t="e">
        <f ca="1">IF(WILTPT&lt;=0,1,MAX(0,MIN(1,(CalcTable[[#This Row],[IWC]]-WILTPT)/(MAD-WILTPT))))</f>
        <v>#NAME?</v>
      </c>
      <c r="R5294" s="13" t="e">
        <f ca="1">CalcTable[[#This Row],[ETMult]]*CalcTable[[#This Row],[ETb]]</f>
        <v>#NAME?</v>
      </c>
      <c r="S5294" s="13" t="b">
        <f>INDEX(IRR_LIST,CalcTable[[#This Row],[Day of Week]]+1)</f>
        <v>1</v>
      </c>
      <c r="T5294" s="13">
        <f t="shared" ca="1" si="1654"/>
        <v>4</v>
      </c>
      <c r="U5294" s="13" t="b">
        <f ca="1">IF(CalcTable[[#This Row],[IrrPrecip]]&gt;=IC_MM,FALSE,TRUE)</f>
        <v>1</v>
      </c>
      <c r="V5294" s="13" t="b">
        <f t="shared" si="1655"/>
        <v>1</v>
      </c>
      <c r="W5294" s="13" t="e">
        <f ca="1">IF(AND(IRR_DRIP=FALSE,CalcTable[[#This Row],[IrrHours]]&lt;=0),FALSE,TRUE)</f>
        <v>#NAME?</v>
      </c>
      <c r="X5294" s="13" t="e">
        <f ca="1">AND(CalcTable[[#This Row],[IrrDay]],CalcTable[[#This Row],[IrrRain]],CalcTable[[#This Row],[IrrWarm]],CalcTable[[#This Row],[IrrWindy]])</f>
        <v>#NAME?</v>
      </c>
      <c r="Y5294" s="13" t="e">
        <f t="shared" ca="1" si="1656"/>
        <v>#NAME?</v>
      </c>
      <c r="Z5294" s="13" t="e">
        <f ca="1">CalcTable[[#This Row],[IrrHours]]/5</f>
        <v>#NAME?</v>
      </c>
      <c r="AA5294" s="13" t="e">
        <f ca="1">IF(CalcTable[[#This Row],[IrrFlag]]=FALSE,0,MAX(0,CalcTable[[#This Row],[VolRednWind]]*(FCAP*IRR_TARGET-CalcTable[[#This Row],[IWC]])))</f>
        <v>#NAME?</v>
      </c>
      <c r="AB5294" s="13" t="e">
        <f ca="1">CalcTable[[#This Row],[IWC]]+CalcTable[[#This Row],[Eff Precip]]+CalcTable[[#This Row],[IrrAmt]]-CalcTable[[#This Row],[AET]]</f>
        <v>#NAME?</v>
      </c>
      <c r="AC5294" s="13" t="e">
        <f ca="1">IF(CalcTable[[#This Row],[PWC]]&gt;FCAP,MIN(24*PERC,MIN(SAT,CalcTable[[#This Row],[PWC]])-FCAP),0)</f>
        <v>#NAME?</v>
      </c>
      <c r="AD5294" s="13" t="e">
        <f ca="1">IF(CalcTable[[#This Row],[PWC]]&gt;SAT,CalcTable[[#This Row],[PWC]]-SAT,0)</f>
        <v>#NAME?</v>
      </c>
      <c r="AE5294" s="13" t="e">
        <f ca="1">CalcTable[[#This Row],[PWC]]-CalcTable[[#This Row],[PercAmt]]-CalcTable[[#This Row],[Runoff]]</f>
        <v>#NAME?</v>
      </c>
      <c r="AF5294" s="13" t="e">
        <f ca="1">CalcTable[[#This Row],[IrrAmt]]/1000*CUR_IRR_AREA*10000/IRR_EFF</f>
        <v>#NAME?</v>
      </c>
      <c r="AG5294" s="147"/>
      <c r="AH5294" s="13"/>
      <c r="AI5294" s="50">
        <v>4.0303489112003845</v>
      </c>
      <c r="AJ5294" s="50">
        <v>4.7610677049098058</v>
      </c>
      <c r="AK5294" s="50">
        <v>0</v>
      </c>
      <c r="AL5294" s="50">
        <v>0</v>
      </c>
      <c r="AM5294" s="50"/>
      <c r="AN5294" s="50"/>
      <c r="AO5294" s="50"/>
      <c r="AP5294" s="50"/>
      <c r="AQ5294" s="50"/>
      <c r="AR5294" s="50"/>
      <c r="AS5294" s="50"/>
      <c r="AT5294" s="50"/>
      <c r="AU5294" s="50"/>
      <c r="AV5294" s="50"/>
      <c r="AW5294" s="50"/>
      <c r="AX5294" s="50">
        <f t="shared" si="1667"/>
        <v>8.7914166161101903</v>
      </c>
      <c r="AY5294" s="50"/>
      <c r="AZ5294" s="50">
        <f t="shared" si="1657"/>
        <v>198.7697700416266</v>
      </c>
      <c r="BA5294" s="50">
        <f t="shared" si="1658"/>
        <v>321.38937577955198</v>
      </c>
      <c r="BB5294" s="50">
        <f t="shared" si="1659"/>
        <v>332.55982863880752</v>
      </c>
      <c r="BC5294" s="17">
        <f t="shared" si="1660"/>
        <v>19947</v>
      </c>
      <c r="BD5294" s="50">
        <f t="shared" si="1661"/>
        <v>8.7914166161101903</v>
      </c>
      <c r="BE5294" s="50">
        <f t="shared" si="1662"/>
        <v>198.7697700416266</v>
      </c>
      <c r="BF5294" s="50">
        <f t="shared" si="1668"/>
        <v>325.12406687426505</v>
      </c>
      <c r="BG5294" s="50"/>
      <c r="BH5294" s="17">
        <f t="shared" si="1663"/>
        <v>0</v>
      </c>
      <c r="BI5294" s="17">
        <f t="shared" si="1671"/>
        <v>5294</v>
      </c>
      <c r="BJ5294" s="17">
        <f t="shared" si="1669"/>
        <v>5294</v>
      </c>
      <c r="BK5294" s="150">
        <f t="shared" si="1670"/>
        <v>34527</v>
      </c>
      <c r="BL5294" s="50" t="e">
        <f t="shared" ca="1" si="1664"/>
        <v>#NAME?</v>
      </c>
      <c r="BM5294" s="50" t="e">
        <f t="shared" ca="1" si="1665"/>
        <v>#NAME?</v>
      </c>
      <c r="BN5294" s="50" t="e">
        <f t="shared" ca="1" si="1666"/>
        <v>#NAME?</v>
      </c>
    </row>
    <row r="5295" spans="1:66" x14ac:dyDescent="0.35">
      <c r="A5295" s="48">
        <v>34528</v>
      </c>
      <c r="B5295" s="17">
        <v>1994</v>
      </c>
      <c r="C5295" s="17">
        <v>7</v>
      </c>
      <c r="D5295" s="17">
        <v>194</v>
      </c>
      <c r="E5295" s="17">
        <v>13</v>
      </c>
      <c r="F5295" s="17">
        <v>4</v>
      </c>
      <c r="G5295" s="50">
        <v>6.8</v>
      </c>
      <c r="H5295" s="32">
        <v>3.8542123484190065</v>
      </c>
      <c r="I5295" s="50">
        <v>5.5</v>
      </c>
      <c r="J5295" s="13">
        <v>0</v>
      </c>
      <c r="K5295" s="13">
        <f t="shared" si="1652"/>
        <v>0</v>
      </c>
      <c r="L5295" s="13">
        <f t="shared" si="1653"/>
        <v>0</v>
      </c>
      <c r="M5295" s="13" t="e">
        <f ca="1">CalcTable[[#This Row],[IWC]]-AE5294</f>
        <v>#NAME?</v>
      </c>
      <c r="N5295" s="13" t="e">
        <f ca="1">IF(CalcTable[[#This Row],[Day of Year]]&lt;123,FCAP,AE5294)</f>
        <v>#NAME?</v>
      </c>
      <c r="O5295" s="17" t="e">
        <f ca="1">IF(IRR_DRIP,5,COUNTIF('IDET Wind Values'!C5279:G5279,"&lt;="&amp;IRR_MAXWIND))</f>
        <v>#NAME?</v>
      </c>
      <c r="P5295" s="13" t="e">
        <f ca="1">CalcTable[[#This Row],[ET_o]]*KL</f>
        <v>#NAME?</v>
      </c>
      <c r="Q5295" s="13" t="e">
        <f ca="1">IF(WILTPT&lt;=0,1,MAX(0,MIN(1,(CalcTable[[#This Row],[IWC]]-WILTPT)/(MAD-WILTPT))))</f>
        <v>#NAME?</v>
      </c>
      <c r="R5295" s="13" t="e">
        <f ca="1">CalcTable[[#This Row],[ETMult]]*CalcTable[[#This Row],[ETb]]</f>
        <v>#NAME?</v>
      </c>
      <c r="S5295" s="13" t="b">
        <f>INDEX(IRR_LIST,CalcTable[[#This Row],[Day of Week]]+1)</f>
        <v>0</v>
      </c>
      <c r="T5295" s="13">
        <f t="shared" ca="1" si="1654"/>
        <v>10.5</v>
      </c>
      <c r="U5295" s="13" t="b">
        <f ca="1">IF(CalcTable[[#This Row],[IrrPrecip]]&gt;=IC_MM,FALSE,TRUE)</f>
        <v>0</v>
      </c>
      <c r="V5295" s="13" t="b">
        <f t="shared" si="1655"/>
        <v>1</v>
      </c>
      <c r="W5295" s="13" t="e">
        <f ca="1">IF(AND(IRR_DRIP=FALSE,CalcTable[[#This Row],[IrrHours]]&lt;=0),FALSE,TRUE)</f>
        <v>#NAME?</v>
      </c>
      <c r="X5295" s="13" t="e">
        <f ca="1">AND(CalcTable[[#This Row],[IrrDay]],CalcTable[[#This Row],[IrrRain]],CalcTable[[#This Row],[IrrWarm]],CalcTable[[#This Row],[IrrWindy]])</f>
        <v>#NAME?</v>
      </c>
      <c r="Y5295" s="13" t="e">
        <f t="shared" ca="1" si="1656"/>
        <v>#NAME?</v>
      </c>
      <c r="Z5295" s="13" t="e">
        <f ca="1">CalcTable[[#This Row],[IrrHours]]/5</f>
        <v>#NAME?</v>
      </c>
      <c r="AA5295" s="13" t="e">
        <f ca="1">IF(CalcTable[[#This Row],[IrrFlag]]=FALSE,0,MAX(0,CalcTable[[#This Row],[VolRednWind]]*(FCAP*IRR_TARGET-CalcTable[[#This Row],[IWC]])))</f>
        <v>#NAME?</v>
      </c>
      <c r="AB5295" s="13" t="e">
        <f ca="1">CalcTable[[#This Row],[IWC]]+CalcTable[[#This Row],[Eff Precip]]+CalcTable[[#This Row],[IrrAmt]]-CalcTable[[#This Row],[AET]]</f>
        <v>#NAME?</v>
      </c>
      <c r="AC5295" s="13" t="e">
        <f ca="1">IF(CalcTable[[#This Row],[PWC]]&gt;FCAP,MIN(24*PERC,MIN(SAT,CalcTable[[#This Row],[PWC]])-FCAP),0)</f>
        <v>#NAME?</v>
      </c>
      <c r="AD5295" s="13" t="e">
        <f ca="1">IF(CalcTable[[#This Row],[PWC]]&gt;SAT,CalcTable[[#This Row],[PWC]]-SAT,0)</f>
        <v>#NAME?</v>
      </c>
      <c r="AE5295" s="13" t="e">
        <f ca="1">CalcTable[[#This Row],[PWC]]-CalcTable[[#This Row],[PercAmt]]-CalcTable[[#This Row],[Runoff]]</f>
        <v>#NAME?</v>
      </c>
      <c r="AF5295" s="13" t="e">
        <f ca="1">CalcTable[[#This Row],[IrrAmt]]/1000*CUR_IRR_AREA*10000/IRR_EFF</f>
        <v>#NAME?</v>
      </c>
      <c r="AG5295" s="147"/>
      <c r="AH5295" s="13"/>
      <c r="AI5295" s="50">
        <v>0</v>
      </c>
      <c r="AJ5295" s="50">
        <v>0</v>
      </c>
      <c r="AK5295" s="50">
        <v>0</v>
      </c>
      <c r="AL5295" s="50">
        <v>0</v>
      </c>
      <c r="AM5295" s="50"/>
      <c r="AN5295" s="50"/>
      <c r="AO5295" s="50"/>
      <c r="AP5295" s="50"/>
      <c r="AQ5295" s="50"/>
      <c r="AR5295" s="50"/>
      <c r="AS5295" s="50"/>
      <c r="AT5295" s="50"/>
      <c r="AU5295" s="50"/>
      <c r="AV5295" s="50"/>
      <c r="AW5295" s="50"/>
      <c r="AX5295" s="50">
        <f t="shared" si="1667"/>
        <v>0</v>
      </c>
      <c r="AY5295" s="50"/>
      <c r="AZ5295" s="50">
        <f t="shared" si="1657"/>
        <v>0</v>
      </c>
      <c r="BA5295" s="50">
        <f t="shared" si="1658"/>
        <v>0</v>
      </c>
      <c r="BB5295" s="50">
        <f t="shared" si="1659"/>
        <v>0</v>
      </c>
      <c r="BC5295" s="17">
        <f t="shared" si="1660"/>
        <v>19947</v>
      </c>
      <c r="BD5295" s="50">
        <f t="shared" si="1661"/>
        <v>0</v>
      </c>
      <c r="BE5295" s="50">
        <f t="shared" si="1662"/>
        <v>0</v>
      </c>
      <c r="BF5295" s="50">
        <f t="shared" si="1668"/>
        <v>0</v>
      </c>
      <c r="BG5295" s="50"/>
      <c r="BH5295" s="17">
        <f t="shared" si="1663"/>
        <v>0</v>
      </c>
      <c r="BI5295" s="17">
        <f t="shared" si="1671"/>
        <v>5295</v>
      </c>
      <c r="BJ5295" s="17">
        <f t="shared" si="1669"/>
        <v>5295</v>
      </c>
      <c r="BK5295" s="150">
        <f t="shared" si="1670"/>
        <v>34528</v>
      </c>
      <c r="BL5295" s="50" t="e">
        <f t="shared" ca="1" si="1664"/>
        <v>#NAME?</v>
      </c>
      <c r="BM5295" s="50" t="e">
        <f t="shared" ca="1" si="1665"/>
        <v>#NAME?</v>
      </c>
      <c r="BN5295" s="50" t="e">
        <f t="shared" ca="1" si="1666"/>
        <v>#NAME?</v>
      </c>
    </row>
    <row r="5296" spans="1:66" x14ac:dyDescent="0.35">
      <c r="A5296" s="48">
        <v>34529</v>
      </c>
      <c r="B5296" s="17">
        <v>1994</v>
      </c>
      <c r="C5296" s="17">
        <v>7</v>
      </c>
      <c r="D5296" s="17">
        <v>195</v>
      </c>
      <c r="E5296" s="17">
        <v>14</v>
      </c>
      <c r="F5296" s="17">
        <v>5</v>
      </c>
      <c r="G5296" s="50">
        <v>9.4</v>
      </c>
      <c r="H5296" s="32">
        <v>3.980976202257974</v>
      </c>
      <c r="I5296" s="50">
        <v>10.5</v>
      </c>
      <c r="J5296" s="13">
        <v>1</v>
      </c>
      <c r="K5296" s="13">
        <f t="shared" si="1652"/>
        <v>1</v>
      </c>
      <c r="L5296" s="13">
        <f t="shared" si="1653"/>
        <v>0</v>
      </c>
      <c r="M5296" s="13" t="e">
        <f ca="1">CalcTable[[#This Row],[IWC]]-AE5295</f>
        <v>#NAME?</v>
      </c>
      <c r="N5296" s="13" t="e">
        <f ca="1">IF(CalcTable[[#This Row],[Day of Year]]&lt;123,FCAP,AE5295)</f>
        <v>#NAME?</v>
      </c>
      <c r="O5296" s="17" t="e">
        <f ca="1">IF(IRR_DRIP,5,COUNTIF('IDET Wind Values'!C5280:G5280,"&lt;="&amp;IRR_MAXWIND))</f>
        <v>#NAME?</v>
      </c>
      <c r="P5296" s="13" t="e">
        <f ca="1">CalcTable[[#This Row],[ET_o]]*KL</f>
        <v>#NAME?</v>
      </c>
      <c r="Q5296" s="13" t="e">
        <f ca="1">IF(WILTPT&lt;=0,1,MAX(0,MIN(1,(CalcTable[[#This Row],[IWC]]-WILTPT)/(MAD-WILTPT))))</f>
        <v>#NAME?</v>
      </c>
      <c r="R5296" s="13" t="e">
        <f ca="1">CalcTable[[#This Row],[ETMult]]*CalcTable[[#This Row],[ETb]]</f>
        <v>#NAME?</v>
      </c>
      <c r="S5296" s="13" t="b">
        <f>INDEX(IRR_LIST,CalcTable[[#This Row],[Day of Week]]+1)</f>
        <v>1</v>
      </c>
      <c r="T5296" s="13">
        <f t="shared" ca="1" si="1654"/>
        <v>6.5</v>
      </c>
      <c r="U5296" s="13" t="b">
        <f ca="1">IF(CalcTable[[#This Row],[IrrPrecip]]&gt;=IC_MM,FALSE,TRUE)</f>
        <v>1</v>
      </c>
      <c r="V5296" s="13" t="b">
        <f t="shared" si="1655"/>
        <v>1</v>
      </c>
      <c r="W5296" s="13" t="e">
        <f ca="1">IF(AND(IRR_DRIP=FALSE,CalcTable[[#This Row],[IrrHours]]&lt;=0),FALSE,TRUE)</f>
        <v>#NAME?</v>
      </c>
      <c r="X5296" s="13" t="e">
        <f ca="1">AND(CalcTable[[#This Row],[IrrDay]],CalcTable[[#This Row],[IrrRain]],CalcTable[[#This Row],[IrrWarm]],CalcTable[[#This Row],[IrrWindy]])</f>
        <v>#NAME?</v>
      </c>
      <c r="Y5296" s="13" t="e">
        <f t="shared" ca="1" si="1656"/>
        <v>#NAME?</v>
      </c>
      <c r="Z5296" s="13" t="e">
        <f ca="1">CalcTable[[#This Row],[IrrHours]]/5</f>
        <v>#NAME?</v>
      </c>
      <c r="AA5296" s="13" t="e">
        <f ca="1">IF(CalcTable[[#This Row],[IrrFlag]]=FALSE,0,MAX(0,CalcTable[[#This Row],[VolRednWind]]*(FCAP*IRR_TARGET-CalcTable[[#This Row],[IWC]])))</f>
        <v>#NAME?</v>
      </c>
      <c r="AB5296" s="13" t="e">
        <f ca="1">CalcTable[[#This Row],[IWC]]+CalcTable[[#This Row],[Eff Precip]]+CalcTable[[#This Row],[IrrAmt]]-CalcTable[[#This Row],[AET]]</f>
        <v>#NAME?</v>
      </c>
      <c r="AC5296" s="13" t="e">
        <f ca="1">IF(CalcTable[[#This Row],[PWC]]&gt;FCAP,MIN(24*PERC,MIN(SAT,CalcTable[[#This Row],[PWC]])-FCAP),0)</f>
        <v>#NAME?</v>
      </c>
      <c r="AD5296" s="13" t="e">
        <f ca="1">IF(CalcTable[[#This Row],[PWC]]&gt;SAT,CalcTable[[#This Row],[PWC]]-SAT,0)</f>
        <v>#NAME?</v>
      </c>
      <c r="AE5296" s="13" t="e">
        <f ca="1">CalcTable[[#This Row],[PWC]]-CalcTable[[#This Row],[PercAmt]]-CalcTable[[#This Row],[Runoff]]</f>
        <v>#NAME?</v>
      </c>
      <c r="AF5296" s="13" t="e">
        <f ca="1">CalcTable[[#This Row],[IrrAmt]]/1000*CUR_IRR_AREA*10000/IRR_EFF</f>
        <v>#NAME?</v>
      </c>
      <c r="AG5296" s="147"/>
      <c r="AH5296" s="13"/>
      <c r="AI5296" s="50">
        <v>6.1884868679793374</v>
      </c>
      <c r="AJ5296" s="50">
        <v>6.8461337823178168</v>
      </c>
      <c r="AK5296" s="50">
        <v>0</v>
      </c>
      <c r="AL5296" s="50">
        <v>0</v>
      </c>
      <c r="AM5296" s="50"/>
      <c r="AN5296" s="50"/>
      <c r="AO5296" s="50"/>
      <c r="AP5296" s="50"/>
      <c r="AQ5296" s="50"/>
      <c r="AR5296" s="50"/>
      <c r="AS5296" s="50"/>
      <c r="AT5296" s="50"/>
      <c r="AU5296" s="50"/>
      <c r="AV5296" s="50"/>
      <c r="AW5296" s="50"/>
      <c r="AX5296" s="50">
        <f t="shared" si="1667"/>
        <v>13.034620650297153</v>
      </c>
      <c r="AY5296" s="50"/>
      <c r="AZ5296" s="50">
        <f t="shared" si="1657"/>
        <v>291.58439834501962</v>
      </c>
      <c r="BA5296" s="50">
        <f t="shared" si="1658"/>
        <v>471.01553052306315</v>
      </c>
      <c r="BB5296" s="50">
        <f t="shared" si="1659"/>
        <v>487.35251560031469</v>
      </c>
      <c r="BC5296" s="17">
        <f t="shared" si="1660"/>
        <v>19947</v>
      </c>
      <c r="BD5296" s="50">
        <f t="shared" si="1661"/>
        <v>13.034620650297153</v>
      </c>
      <c r="BE5296" s="50">
        <f t="shared" si="1662"/>
        <v>291.58439834501962</v>
      </c>
      <c r="BF5296" s="50">
        <f t="shared" si="1668"/>
        <v>476.93925191524414</v>
      </c>
      <c r="BG5296" s="50"/>
      <c r="BH5296" s="17">
        <f t="shared" si="1663"/>
        <v>0</v>
      </c>
      <c r="BI5296" s="17">
        <f t="shared" si="1671"/>
        <v>5296</v>
      </c>
      <c r="BJ5296" s="17">
        <f t="shared" si="1669"/>
        <v>5296</v>
      </c>
      <c r="BK5296" s="150">
        <f t="shared" si="1670"/>
        <v>34529</v>
      </c>
      <c r="BL5296" s="50" t="e">
        <f t="shared" ca="1" si="1664"/>
        <v>#NAME?</v>
      </c>
      <c r="BM5296" s="50" t="e">
        <f t="shared" ca="1" si="1665"/>
        <v>#NAME?</v>
      </c>
      <c r="BN5296" s="50" t="e">
        <f t="shared" ca="1" si="1666"/>
        <v>#NAME?</v>
      </c>
    </row>
    <row r="5297" spans="1:66" x14ac:dyDescent="0.35">
      <c r="A5297" s="48">
        <v>34530</v>
      </c>
      <c r="B5297" s="17">
        <v>1994</v>
      </c>
      <c r="C5297" s="17">
        <v>7</v>
      </c>
      <c r="D5297" s="17">
        <v>196</v>
      </c>
      <c r="E5297" s="17">
        <v>15</v>
      </c>
      <c r="F5297" s="17">
        <v>6</v>
      </c>
      <c r="G5297" s="50">
        <v>6.9</v>
      </c>
      <c r="H5297" s="32">
        <v>3.8856021132439578</v>
      </c>
      <c r="I5297" s="50">
        <v>5.5</v>
      </c>
      <c r="J5297" s="13">
        <v>17</v>
      </c>
      <c r="K5297" s="13">
        <f t="shared" si="1652"/>
        <v>17</v>
      </c>
      <c r="L5297" s="13">
        <f t="shared" si="1653"/>
        <v>9</v>
      </c>
      <c r="M5297" s="13" t="e">
        <f ca="1">CalcTable[[#This Row],[IWC]]-AE5296</f>
        <v>#NAME?</v>
      </c>
      <c r="N5297" s="13" t="e">
        <f ca="1">IF(CalcTable[[#This Row],[Day of Year]]&lt;123,FCAP,AE5296)</f>
        <v>#NAME?</v>
      </c>
      <c r="O5297" s="17" t="e">
        <f ca="1">IF(IRR_DRIP,5,COUNTIF('IDET Wind Values'!C5281:G5281,"&lt;="&amp;IRR_MAXWIND))</f>
        <v>#NAME?</v>
      </c>
      <c r="P5297" s="13" t="e">
        <f ca="1">CalcTable[[#This Row],[ET_o]]*KL</f>
        <v>#NAME?</v>
      </c>
      <c r="Q5297" s="13" t="e">
        <f ca="1">IF(WILTPT&lt;=0,1,MAX(0,MIN(1,(CalcTable[[#This Row],[IWC]]-WILTPT)/(MAD-WILTPT))))</f>
        <v>#NAME?</v>
      </c>
      <c r="R5297" s="13" t="e">
        <f ca="1">CalcTable[[#This Row],[ETMult]]*CalcTable[[#This Row],[ETb]]</f>
        <v>#NAME?</v>
      </c>
      <c r="S5297" s="13" t="b">
        <f>INDEX(IRR_LIST,CalcTable[[#This Row],[Day of Week]]+1)</f>
        <v>0</v>
      </c>
      <c r="T5297" s="13">
        <f t="shared" ca="1" si="1654"/>
        <v>1</v>
      </c>
      <c r="U5297" s="13" t="b">
        <f ca="1">IF(CalcTable[[#This Row],[IrrPrecip]]&gt;=IC_MM,FALSE,TRUE)</f>
        <v>1</v>
      </c>
      <c r="V5297" s="13" t="b">
        <f t="shared" si="1655"/>
        <v>1</v>
      </c>
      <c r="W5297" s="13" t="e">
        <f ca="1">IF(AND(IRR_DRIP=FALSE,CalcTable[[#This Row],[IrrHours]]&lt;=0),FALSE,TRUE)</f>
        <v>#NAME?</v>
      </c>
      <c r="X5297" s="13" t="e">
        <f ca="1">AND(CalcTable[[#This Row],[IrrDay]],CalcTable[[#This Row],[IrrRain]],CalcTable[[#This Row],[IrrWarm]],CalcTable[[#This Row],[IrrWindy]])</f>
        <v>#NAME?</v>
      </c>
      <c r="Y5297" s="13" t="e">
        <f t="shared" ca="1" si="1656"/>
        <v>#NAME?</v>
      </c>
      <c r="Z5297" s="13" t="e">
        <f ca="1">CalcTable[[#This Row],[IrrHours]]/5</f>
        <v>#NAME?</v>
      </c>
      <c r="AA5297" s="13" t="e">
        <f ca="1">IF(CalcTable[[#This Row],[IrrFlag]]=FALSE,0,MAX(0,CalcTable[[#This Row],[VolRednWind]]*(FCAP*IRR_TARGET-CalcTable[[#This Row],[IWC]])))</f>
        <v>#NAME?</v>
      </c>
      <c r="AB5297" s="13" t="e">
        <f ca="1">CalcTable[[#This Row],[IWC]]+CalcTable[[#This Row],[Eff Precip]]+CalcTable[[#This Row],[IrrAmt]]-CalcTable[[#This Row],[AET]]</f>
        <v>#NAME?</v>
      </c>
      <c r="AC5297" s="13" t="e">
        <f ca="1">IF(CalcTable[[#This Row],[PWC]]&gt;FCAP,MIN(24*PERC,MIN(SAT,CalcTable[[#This Row],[PWC]])-FCAP),0)</f>
        <v>#NAME?</v>
      </c>
      <c r="AD5297" s="13" t="e">
        <f ca="1">IF(CalcTable[[#This Row],[PWC]]&gt;SAT,CalcTable[[#This Row],[PWC]]-SAT,0)</f>
        <v>#NAME?</v>
      </c>
      <c r="AE5297" s="13" t="e">
        <f ca="1">CalcTable[[#This Row],[PWC]]-CalcTable[[#This Row],[PercAmt]]-CalcTable[[#This Row],[Runoff]]</f>
        <v>#NAME?</v>
      </c>
      <c r="AF5297" s="13" t="e">
        <f ca="1">CalcTable[[#This Row],[IrrAmt]]/1000*CUR_IRR_AREA*10000/IRR_EFF</f>
        <v>#NAME?</v>
      </c>
      <c r="AG5297" s="147"/>
      <c r="AH5297" s="13"/>
      <c r="AI5297" s="50">
        <v>0</v>
      </c>
      <c r="AJ5297" s="50">
        <v>0</v>
      </c>
      <c r="AK5297" s="50">
        <v>0</v>
      </c>
      <c r="AL5297" s="50">
        <v>7.5823823073000867</v>
      </c>
      <c r="AM5297" s="50"/>
      <c r="AN5297" s="50"/>
      <c r="AO5297" s="50"/>
      <c r="AP5297" s="50"/>
      <c r="AQ5297" s="50"/>
      <c r="AR5297" s="50"/>
      <c r="AS5297" s="50"/>
      <c r="AT5297" s="50"/>
      <c r="AU5297" s="50"/>
      <c r="AV5297" s="50"/>
      <c r="AW5297" s="50"/>
      <c r="AX5297" s="50">
        <f t="shared" si="1667"/>
        <v>7.5823823073000867</v>
      </c>
      <c r="AY5297" s="50"/>
      <c r="AZ5297" s="50">
        <f t="shared" si="1657"/>
        <v>222.41654768080255</v>
      </c>
      <c r="BA5297" s="50">
        <f t="shared" si="1658"/>
        <v>342.45087500060077</v>
      </c>
      <c r="BB5297" s="50">
        <f t="shared" si="1659"/>
        <v>353.04213917587708</v>
      </c>
      <c r="BC5297" s="17">
        <f t="shared" si="1660"/>
        <v>19947</v>
      </c>
      <c r="BD5297" s="50">
        <f t="shared" si="1661"/>
        <v>7.5823823073000867</v>
      </c>
      <c r="BE5297" s="50">
        <f t="shared" si="1662"/>
        <v>222.41654768080255</v>
      </c>
      <c r="BF5297" s="50">
        <f t="shared" si="1668"/>
        <v>363.80266731189829</v>
      </c>
      <c r="BG5297" s="50"/>
      <c r="BH5297" s="17">
        <f t="shared" si="1663"/>
        <v>0</v>
      </c>
      <c r="BI5297" s="17">
        <f t="shared" si="1671"/>
        <v>5297</v>
      </c>
      <c r="BJ5297" s="17">
        <f t="shared" si="1669"/>
        <v>5297</v>
      </c>
      <c r="BK5297" s="150">
        <f t="shared" si="1670"/>
        <v>34530</v>
      </c>
      <c r="BL5297" s="50" t="e">
        <f t="shared" ca="1" si="1664"/>
        <v>#NAME?</v>
      </c>
      <c r="BM5297" s="50" t="e">
        <f t="shared" ca="1" si="1665"/>
        <v>#NAME?</v>
      </c>
      <c r="BN5297" s="50" t="e">
        <f t="shared" ca="1" si="1666"/>
        <v>#NAME?</v>
      </c>
    </row>
    <row r="5298" spans="1:66" x14ac:dyDescent="0.35">
      <c r="A5298" s="48">
        <v>34531</v>
      </c>
      <c r="B5298" s="17">
        <v>1994</v>
      </c>
      <c r="C5298" s="17">
        <v>7</v>
      </c>
      <c r="D5298" s="17">
        <v>197</v>
      </c>
      <c r="E5298" s="17">
        <v>16</v>
      </c>
      <c r="F5298" s="17">
        <v>7</v>
      </c>
      <c r="G5298" s="50">
        <v>9</v>
      </c>
      <c r="H5298" s="32">
        <v>4.8112035867714358</v>
      </c>
      <c r="I5298" s="50">
        <v>1.6666666666666667</v>
      </c>
      <c r="J5298" s="13">
        <v>0</v>
      </c>
      <c r="K5298" s="13">
        <f t="shared" si="1652"/>
        <v>0</v>
      </c>
      <c r="L5298" s="13">
        <f t="shared" si="1653"/>
        <v>0</v>
      </c>
      <c r="M5298" s="13" t="e">
        <f ca="1">CalcTable[[#This Row],[IWC]]-AE5297</f>
        <v>#NAME?</v>
      </c>
      <c r="N5298" s="13" t="e">
        <f ca="1">IF(CalcTable[[#This Row],[Day of Year]]&lt;123,FCAP,AE5297)</f>
        <v>#NAME?</v>
      </c>
      <c r="O5298" s="17" t="e">
        <f ca="1">IF(IRR_DRIP,5,COUNTIF('IDET Wind Values'!C5282:G5282,"&lt;="&amp;IRR_MAXWIND))</f>
        <v>#NAME?</v>
      </c>
      <c r="P5298" s="13" t="e">
        <f ca="1">CalcTable[[#This Row],[ET_o]]*KL</f>
        <v>#NAME?</v>
      </c>
      <c r="Q5298" s="13" t="e">
        <f ca="1">IF(WILTPT&lt;=0,1,MAX(0,MIN(1,(CalcTable[[#This Row],[IWC]]-WILTPT)/(MAD-WILTPT))))</f>
        <v>#NAME?</v>
      </c>
      <c r="R5298" s="13" t="e">
        <f ca="1">CalcTable[[#This Row],[ETMult]]*CalcTable[[#This Row],[ETb]]</f>
        <v>#NAME?</v>
      </c>
      <c r="S5298" s="13" t="b">
        <f>INDEX(IRR_LIST,CalcTable[[#This Row],[Day of Week]]+1)</f>
        <v>0</v>
      </c>
      <c r="T5298" s="13">
        <f t="shared" ca="1" si="1654"/>
        <v>18</v>
      </c>
      <c r="U5298" s="13" t="b">
        <f ca="1">IF(CalcTable[[#This Row],[IrrPrecip]]&gt;=IC_MM,FALSE,TRUE)</f>
        <v>0</v>
      </c>
      <c r="V5298" s="13" t="b">
        <f t="shared" si="1655"/>
        <v>1</v>
      </c>
      <c r="W5298" s="13" t="e">
        <f ca="1">IF(AND(IRR_DRIP=FALSE,CalcTable[[#This Row],[IrrHours]]&lt;=0),FALSE,TRUE)</f>
        <v>#NAME?</v>
      </c>
      <c r="X5298" s="13" t="e">
        <f ca="1">AND(CalcTable[[#This Row],[IrrDay]],CalcTable[[#This Row],[IrrRain]],CalcTable[[#This Row],[IrrWarm]],CalcTable[[#This Row],[IrrWindy]])</f>
        <v>#NAME?</v>
      </c>
      <c r="Y5298" s="13" t="e">
        <f t="shared" ca="1" si="1656"/>
        <v>#NAME?</v>
      </c>
      <c r="Z5298" s="13" t="e">
        <f ca="1">CalcTable[[#This Row],[IrrHours]]/5</f>
        <v>#NAME?</v>
      </c>
      <c r="AA5298" s="13" t="e">
        <f ca="1">IF(CalcTable[[#This Row],[IrrFlag]]=FALSE,0,MAX(0,CalcTable[[#This Row],[VolRednWind]]*(FCAP*IRR_TARGET-CalcTable[[#This Row],[IWC]])))</f>
        <v>#NAME?</v>
      </c>
      <c r="AB5298" s="13" t="e">
        <f ca="1">CalcTable[[#This Row],[IWC]]+CalcTable[[#This Row],[Eff Precip]]+CalcTable[[#This Row],[IrrAmt]]-CalcTable[[#This Row],[AET]]</f>
        <v>#NAME?</v>
      </c>
      <c r="AC5298" s="13" t="e">
        <f ca="1">IF(CalcTable[[#This Row],[PWC]]&gt;FCAP,MIN(24*PERC,MIN(SAT,CalcTable[[#This Row],[PWC]])-FCAP),0)</f>
        <v>#NAME?</v>
      </c>
      <c r="AD5298" s="13" t="e">
        <f ca="1">IF(CalcTable[[#This Row],[PWC]]&gt;SAT,CalcTable[[#This Row],[PWC]]-SAT,0)</f>
        <v>#NAME?</v>
      </c>
      <c r="AE5298" s="13" t="e">
        <f ca="1">CalcTable[[#This Row],[PWC]]-CalcTable[[#This Row],[PercAmt]]-CalcTable[[#This Row],[Runoff]]</f>
        <v>#NAME?</v>
      </c>
      <c r="AF5298" s="13" t="e">
        <f ca="1">CalcTable[[#This Row],[IrrAmt]]/1000*CUR_IRR_AREA*10000/IRR_EFF</f>
        <v>#NAME?</v>
      </c>
      <c r="AG5298" s="147"/>
      <c r="AH5298" s="13"/>
      <c r="AI5298" s="50">
        <v>0</v>
      </c>
      <c r="AJ5298" s="50">
        <v>0</v>
      </c>
      <c r="AK5298" s="50">
        <v>0</v>
      </c>
      <c r="AL5298" s="50">
        <v>0</v>
      </c>
      <c r="AM5298" s="50"/>
      <c r="AN5298" s="50"/>
      <c r="AO5298" s="50"/>
      <c r="AP5298" s="50"/>
      <c r="AQ5298" s="50"/>
      <c r="AR5298" s="50"/>
      <c r="AS5298" s="50"/>
      <c r="AT5298" s="50"/>
      <c r="AU5298" s="50"/>
      <c r="AV5298" s="50"/>
      <c r="AW5298" s="50"/>
      <c r="AX5298" s="50">
        <f t="shared" si="1667"/>
        <v>0</v>
      </c>
      <c r="AY5298" s="50"/>
      <c r="AZ5298" s="50">
        <f t="shared" si="1657"/>
        <v>0</v>
      </c>
      <c r="BA5298" s="50">
        <f t="shared" si="1658"/>
        <v>0</v>
      </c>
      <c r="BB5298" s="50">
        <f t="shared" si="1659"/>
        <v>0</v>
      </c>
      <c r="BC5298" s="17">
        <f t="shared" si="1660"/>
        <v>19947</v>
      </c>
      <c r="BD5298" s="50">
        <f t="shared" si="1661"/>
        <v>0</v>
      </c>
      <c r="BE5298" s="50">
        <f t="shared" si="1662"/>
        <v>0</v>
      </c>
      <c r="BF5298" s="50">
        <f t="shared" si="1668"/>
        <v>0</v>
      </c>
      <c r="BG5298" s="50"/>
      <c r="BH5298" s="17">
        <f t="shared" si="1663"/>
        <v>0</v>
      </c>
      <c r="BI5298" s="17">
        <f t="shared" si="1671"/>
        <v>5298</v>
      </c>
      <c r="BJ5298" s="17">
        <f t="shared" si="1669"/>
        <v>5298</v>
      </c>
      <c r="BK5298" s="150">
        <f t="shared" si="1670"/>
        <v>34531</v>
      </c>
      <c r="BL5298" s="50" t="e">
        <f t="shared" ca="1" si="1664"/>
        <v>#NAME?</v>
      </c>
      <c r="BM5298" s="50" t="e">
        <f t="shared" ca="1" si="1665"/>
        <v>#NAME?</v>
      </c>
      <c r="BN5298" s="50" t="e">
        <f t="shared" ca="1" si="1666"/>
        <v>#NAME?</v>
      </c>
    </row>
    <row r="5299" spans="1:66" x14ac:dyDescent="0.35">
      <c r="A5299" s="48">
        <v>34532</v>
      </c>
      <c r="B5299" s="17">
        <v>1994</v>
      </c>
      <c r="C5299" s="17">
        <v>7</v>
      </c>
      <c r="D5299" s="17">
        <v>198</v>
      </c>
      <c r="E5299" s="17">
        <v>17</v>
      </c>
      <c r="F5299" s="17">
        <v>1</v>
      </c>
      <c r="G5299" s="50">
        <v>13.5</v>
      </c>
      <c r="H5299" s="32">
        <v>4.1579936725425251</v>
      </c>
      <c r="I5299" s="50">
        <v>9</v>
      </c>
      <c r="J5299" s="13">
        <v>0</v>
      </c>
      <c r="K5299" s="13">
        <f t="shared" si="1652"/>
        <v>0</v>
      </c>
      <c r="L5299" s="13">
        <f t="shared" si="1653"/>
        <v>0</v>
      </c>
      <c r="M5299" s="13" t="e">
        <f ca="1">CalcTable[[#This Row],[IWC]]-AE5298</f>
        <v>#NAME?</v>
      </c>
      <c r="N5299" s="13" t="e">
        <f ca="1">IF(CalcTable[[#This Row],[Day of Year]]&lt;123,FCAP,AE5298)</f>
        <v>#NAME?</v>
      </c>
      <c r="O5299" s="17" t="e">
        <f ca="1">IF(IRR_DRIP,5,COUNTIF('IDET Wind Values'!C5283:G5283,"&lt;="&amp;IRR_MAXWIND))</f>
        <v>#NAME?</v>
      </c>
      <c r="P5299" s="13" t="e">
        <f ca="1">CalcTable[[#This Row],[ET_o]]*KL</f>
        <v>#NAME?</v>
      </c>
      <c r="Q5299" s="13" t="e">
        <f ca="1">IF(WILTPT&lt;=0,1,MAX(0,MIN(1,(CalcTable[[#This Row],[IWC]]-WILTPT)/(MAD-WILTPT))))</f>
        <v>#NAME?</v>
      </c>
      <c r="R5299" s="13" t="e">
        <f ca="1">CalcTable[[#This Row],[ETMult]]*CalcTable[[#This Row],[ETb]]</f>
        <v>#NAME?</v>
      </c>
      <c r="S5299" s="13" t="b">
        <f>INDEX(IRR_LIST,CalcTable[[#This Row],[Day of Week]]+1)</f>
        <v>1</v>
      </c>
      <c r="T5299" s="13">
        <f t="shared" ca="1" si="1654"/>
        <v>17</v>
      </c>
      <c r="U5299" s="13" t="b">
        <f ca="1">IF(CalcTable[[#This Row],[IrrPrecip]]&gt;=IC_MM,FALSE,TRUE)</f>
        <v>0</v>
      </c>
      <c r="V5299" s="13" t="b">
        <f t="shared" si="1655"/>
        <v>1</v>
      </c>
      <c r="W5299" s="13" t="e">
        <f ca="1">IF(AND(IRR_DRIP=FALSE,CalcTable[[#This Row],[IrrHours]]&lt;=0),FALSE,TRUE)</f>
        <v>#NAME?</v>
      </c>
      <c r="X5299" s="13" t="e">
        <f ca="1">AND(CalcTable[[#This Row],[IrrDay]],CalcTable[[#This Row],[IrrRain]],CalcTable[[#This Row],[IrrWarm]],CalcTable[[#This Row],[IrrWindy]])</f>
        <v>#NAME?</v>
      </c>
      <c r="Y5299" s="13" t="e">
        <f t="shared" ca="1" si="1656"/>
        <v>#NAME?</v>
      </c>
      <c r="Z5299" s="13" t="e">
        <f ca="1">CalcTable[[#This Row],[IrrHours]]/5</f>
        <v>#NAME?</v>
      </c>
      <c r="AA5299" s="13" t="e">
        <f ca="1">IF(CalcTable[[#This Row],[IrrFlag]]=FALSE,0,MAX(0,CalcTable[[#This Row],[VolRednWind]]*(FCAP*IRR_TARGET-CalcTable[[#This Row],[IWC]])))</f>
        <v>#NAME?</v>
      </c>
      <c r="AB5299" s="13" t="e">
        <f ca="1">CalcTable[[#This Row],[IWC]]+CalcTable[[#This Row],[Eff Precip]]+CalcTable[[#This Row],[IrrAmt]]-CalcTable[[#This Row],[AET]]</f>
        <v>#NAME?</v>
      </c>
      <c r="AC5299" s="13" t="e">
        <f ca="1">IF(CalcTable[[#This Row],[PWC]]&gt;FCAP,MIN(24*PERC,MIN(SAT,CalcTable[[#This Row],[PWC]])-FCAP),0)</f>
        <v>#NAME?</v>
      </c>
      <c r="AD5299" s="13" t="e">
        <f ca="1">IF(CalcTable[[#This Row],[PWC]]&gt;SAT,CalcTable[[#This Row],[PWC]]-SAT,0)</f>
        <v>#NAME?</v>
      </c>
      <c r="AE5299" s="13" t="e">
        <f ca="1">CalcTable[[#This Row],[PWC]]-CalcTable[[#This Row],[PercAmt]]-CalcTable[[#This Row],[Runoff]]</f>
        <v>#NAME?</v>
      </c>
      <c r="AF5299" s="13" t="e">
        <f ca="1">CalcTable[[#This Row],[IrrAmt]]/1000*CUR_IRR_AREA*10000/IRR_EFF</f>
        <v>#NAME?</v>
      </c>
      <c r="AG5299" s="147"/>
      <c r="AH5299" s="13"/>
      <c r="AI5299" s="50">
        <v>0</v>
      </c>
      <c r="AJ5299" s="50">
        <v>0</v>
      </c>
      <c r="AK5299" s="50">
        <v>0</v>
      </c>
      <c r="AL5299" s="50">
        <v>0</v>
      </c>
      <c r="AM5299" s="50"/>
      <c r="AN5299" s="50"/>
      <c r="AO5299" s="50"/>
      <c r="AP5299" s="50"/>
      <c r="AQ5299" s="50"/>
      <c r="AR5299" s="50"/>
      <c r="AS5299" s="50"/>
      <c r="AT5299" s="50"/>
      <c r="AU5299" s="50"/>
      <c r="AV5299" s="50"/>
      <c r="AW5299" s="50"/>
      <c r="AX5299" s="50">
        <f t="shared" si="1667"/>
        <v>0</v>
      </c>
      <c r="AY5299" s="50"/>
      <c r="AZ5299" s="50">
        <f t="shared" si="1657"/>
        <v>0</v>
      </c>
      <c r="BA5299" s="50">
        <f t="shared" si="1658"/>
        <v>0</v>
      </c>
      <c r="BB5299" s="50">
        <f t="shared" si="1659"/>
        <v>0</v>
      </c>
      <c r="BC5299" s="17">
        <f t="shared" si="1660"/>
        <v>19947</v>
      </c>
      <c r="BD5299" s="50">
        <f t="shared" si="1661"/>
        <v>0</v>
      </c>
      <c r="BE5299" s="50">
        <f t="shared" si="1662"/>
        <v>0</v>
      </c>
      <c r="BF5299" s="50">
        <f t="shared" si="1668"/>
        <v>0</v>
      </c>
      <c r="BG5299" s="50"/>
      <c r="BH5299" s="17">
        <f t="shared" si="1663"/>
        <v>0</v>
      </c>
      <c r="BI5299" s="17">
        <f t="shared" si="1671"/>
        <v>5299</v>
      </c>
      <c r="BJ5299" s="17">
        <f t="shared" si="1669"/>
        <v>5299</v>
      </c>
      <c r="BK5299" s="150">
        <f t="shared" si="1670"/>
        <v>34532</v>
      </c>
      <c r="BL5299" s="50" t="e">
        <f t="shared" ca="1" si="1664"/>
        <v>#NAME?</v>
      </c>
      <c r="BM5299" s="50" t="e">
        <f t="shared" ca="1" si="1665"/>
        <v>#NAME?</v>
      </c>
      <c r="BN5299" s="50" t="e">
        <f t="shared" ca="1" si="1666"/>
        <v>#NAME?</v>
      </c>
    </row>
    <row r="5300" spans="1:66" x14ac:dyDescent="0.35">
      <c r="A5300" s="48">
        <v>34533</v>
      </c>
      <c r="B5300" s="17">
        <v>1994</v>
      </c>
      <c r="C5300" s="17">
        <v>7</v>
      </c>
      <c r="D5300" s="17">
        <v>199</v>
      </c>
      <c r="E5300" s="17">
        <v>18</v>
      </c>
      <c r="F5300" s="17">
        <v>2</v>
      </c>
      <c r="G5300" s="50">
        <v>12.1</v>
      </c>
      <c r="H5300" s="32">
        <v>4.2634014656143773</v>
      </c>
      <c r="I5300" s="50">
        <v>8.3333333333333339</v>
      </c>
      <c r="J5300" s="13">
        <v>0.6</v>
      </c>
      <c r="K5300" s="13">
        <f t="shared" si="1652"/>
        <v>0.6</v>
      </c>
      <c r="L5300" s="13">
        <f t="shared" si="1653"/>
        <v>0</v>
      </c>
      <c r="M5300" s="13" t="e">
        <f ca="1">CalcTable[[#This Row],[IWC]]-AE5299</f>
        <v>#NAME?</v>
      </c>
      <c r="N5300" s="13" t="e">
        <f ca="1">IF(CalcTable[[#This Row],[Day of Year]]&lt;123,FCAP,AE5299)</f>
        <v>#NAME?</v>
      </c>
      <c r="O5300" s="17" t="e">
        <f ca="1">IF(IRR_DRIP,5,COUNTIF('IDET Wind Values'!C5284:G5284,"&lt;="&amp;IRR_MAXWIND))</f>
        <v>#NAME?</v>
      </c>
      <c r="P5300" s="13" t="e">
        <f ca="1">CalcTable[[#This Row],[ET_o]]*KL</f>
        <v>#NAME?</v>
      </c>
      <c r="Q5300" s="13" t="e">
        <f ca="1">IF(WILTPT&lt;=0,1,MAX(0,MIN(1,(CalcTable[[#This Row],[IWC]]-WILTPT)/(MAD-WILTPT))))</f>
        <v>#NAME?</v>
      </c>
      <c r="R5300" s="13" t="e">
        <f ca="1">CalcTable[[#This Row],[ETMult]]*CalcTable[[#This Row],[ETb]]</f>
        <v>#NAME?</v>
      </c>
      <c r="S5300" s="13" t="b">
        <f>INDEX(IRR_LIST,CalcTable[[#This Row],[Day of Week]]+1)</f>
        <v>0</v>
      </c>
      <c r="T5300" s="13">
        <f t="shared" ca="1" si="1654"/>
        <v>0</v>
      </c>
      <c r="U5300" s="13" t="b">
        <f ca="1">IF(CalcTable[[#This Row],[IrrPrecip]]&gt;=IC_MM,FALSE,TRUE)</f>
        <v>1</v>
      </c>
      <c r="V5300" s="13" t="b">
        <f t="shared" si="1655"/>
        <v>1</v>
      </c>
      <c r="W5300" s="13" t="e">
        <f ca="1">IF(AND(IRR_DRIP=FALSE,CalcTable[[#This Row],[IrrHours]]&lt;=0),FALSE,TRUE)</f>
        <v>#NAME?</v>
      </c>
      <c r="X5300" s="13" t="e">
        <f ca="1">AND(CalcTable[[#This Row],[IrrDay]],CalcTable[[#This Row],[IrrRain]],CalcTable[[#This Row],[IrrWarm]],CalcTable[[#This Row],[IrrWindy]])</f>
        <v>#NAME?</v>
      </c>
      <c r="Y5300" s="13" t="e">
        <f t="shared" ca="1" si="1656"/>
        <v>#NAME?</v>
      </c>
      <c r="Z5300" s="13" t="e">
        <f ca="1">CalcTable[[#This Row],[IrrHours]]/5</f>
        <v>#NAME?</v>
      </c>
      <c r="AA5300" s="13" t="e">
        <f ca="1">IF(CalcTable[[#This Row],[IrrFlag]]=FALSE,0,MAX(0,CalcTable[[#This Row],[VolRednWind]]*(FCAP*IRR_TARGET-CalcTable[[#This Row],[IWC]])))</f>
        <v>#NAME?</v>
      </c>
      <c r="AB5300" s="13" t="e">
        <f ca="1">CalcTable[[#This Row],[IWC]]+CalcTable[[#This Row],[Eff Precip]]+CalcTable[[#This Row],[IrrAmt]]-CalcTable[[#This Row],[AET]]</f>
        <v>#NAME?</v>
      </c>
      <c r="AC5300" s="13" t="e">
        <f ca="1">IF(CalcTable[[#This Row],[PWC]]&gt;FCAP,MIN(24*PERC,MIN(SAT,CalcTable[[#This Row],[PWC]])-FCAP),0)</f>
        <v>#NAME?</v>
      </c>
      <c r="AD5300" s="13" t="e">
        <f ca="1">IF(CalcTable[[#This Row],[PWC]]&gt;SAT,CalcTable[[#This Row],[PWC]]-SAT,0)</f>
        <v>#NAME?</v>
      </c>
      <c r="AE5300" s="13" t="e">
        <f ca="1">CalcTable[[#This Row],[PWC]]-CalcTable[[#This Row],[PercAmt]]-CalcTable[[#This Row],[Runoff]]</f>
        <v>#NAME?</v>
      </c>
      <c r="AF5300" s="13" t="e">
        <f ca="1">CalcTable[[#This Row],[IrrAmt]]/1000*CUR_IRR_AREA*10000/IRR_EFF</f>
        <v>#NAME?</v>
      </c>
      <c r="AG5300" s="147"/>
      <c r="AH5300" s="13"/>
      <c r="AI5300" s="50">
        <v>0</v>
      </c>
      <c r="AJ5300" s="50">
        <v>0</v>
      </c>
      <c r="AK5300" s="50">
        <v>0</v>
      </c>
      <c r="AL5300" s="50">
        <v>7.2130584926226788</v>
      </c>
      <c r="AM5300" s="50"/>
      <c r="AN5300" s="50"/>
      <c r="AO5300" s="50"/>
      <c r="AP5300" s="50"/>
      <c r="AQ5300" s="50"/>
      <c r="AR5300" s="50"/>
      <c r="AS5300" s="50"/>
      <c r="AT5300" s="50"/>
      <c r="AU5300" s="50"/>
      <c r="AV5300" s="50"/>
      <c r="AW5300" s="50"/>
      <c r="AX5300" s="50">
        <f t="shared" si="1667"/>
        <v>7.2130584926226788</v>
      </c>
      <c r="AY5300" s="50"/>
      <c r="AZ5300" s="50">
        <f t="shared" si="1657"/>
        <v>211.58304911693193</v>
      </c>
      <c r="BA5300" s="50">
        <f t="shared" si="1658"/>
        <v>325.77072641813334</v>
      </c>
      <c r="BB5300" s="50">
        <f t="shared" si="1659"/>
        <v>335.84610970941577</v>
      </c>
      <c r="BC5300" s="17">
        <f t="shared" si="1660"/>
        <v>19947</v>
      </c>
      <c r="BD5300" s="50">
        <f t="shared" si="1661"/>
        <v>7.2130584926226788</v>
      </c>
      <c r="BE5300" s="50">
        <f t="shared" si="1662"/>
        <v>211.58304911693193</v>
      </c>
      <c r="BF5300" s="50">
        <f t="shared" si="1668"/>
        <v>346.08251242705592</v>
      </c>
      <c r="BG5300" s="50"/>
      <c r="BH5300" s="17">
        <f t="shared" si="1663"/>
        <v>0</v>
      </c>
      <c r="BI5300" s="17">
        <f t="shared" si="1671"/>
        <v>5300</v>
      </c>
      <c r="BJ5300" s="17">
        <f t="shared" si="1669"/>
        <v>5300</v>
      </c>
      <c r="BK5300" s="150">
        <f t="shared" si="1670"/>
        <v>34533</v>
      </c>
      <c r="BL5300" s="50" t="e">
        <f t="shared" ca="1" si="1664"/>
        <v>#NAME?</v>
      </c>
      <c r="BM5300" s="50" t="e">
        <f t="shared" ca="1" si="1665"/>
        <v>#NAME?</v>
      </c>
      <c r="BN5300" s="50" t="e">
        <f t="shared" ca="1" si="1666"/>
        <v>#NAME?</v>
      </c>
    </row>
    <row r="5301" spans="1:66" x14ac:dyDescent="0.35">
      <c r="A5301" s="48">
        <v>34534</v>
      </c>
      <c r="B5301" s="17">
        <v>1994</v>
      </c>
      <c r="C5301" s="17">
        <v>7</v>
      </c>
      <c r="D5301" s="17">
        <v>200</v>
      </c>
      <c r="E5301" s="17">
        <v>19</v>
      </c>
      <c r="F5301" s="17">
        <v>3</v>
      </c>
      <c r="G5301" s="50">
        <v>13.2</v>
      </c>
      <c r="H5301" s="32">
        <v>5.3466745380148364</v>
      </c>
      <c r="I5301" s="50">
        <v>11.333333333333334</v>
      </c>
      <c r="J5301" s="13">
        <v>0</v>
      </c>
      <c r="K5301" s="13">
        <f t="shared" si="1652"/>
        <v>0</v>
      </c>
      <c r="L5301" s="13">
        <f t="shared" si="1653"/>
        <v>0</v>
      </c>
      <c r="M5301" s="13" t="e">
        <f ca="1">CalcTable[[#This Row],[IWC]]-AE5300</f>
        <v>#NAME?</v>
      </c>
      <c r="N5301" s="13" t="e">
        <f ca="1">IF(CalcTable[[#This Row],[Day of Year]]&lt;123,FCAP,AE5300)</f>
        <v>#NAME?</v>
      </c>
      <c r="O5301" s="17" t="e">
        <f ca="1">IF(IRR_DRIP,5,COUNTIF('IDET Wind Values'!C5285:G5285,"&lt;="&amp;IRR_MAXWIND))</f>
        <v>#NAME?</v>
      </c>
      <c r="P5301" s="13" t="e">
        <f ca="1">CalcTable[[#This Row],[ET_o]]*KL</f>
        <v>#NAME?</v>
      </c>
      <c r="Q5301" s="13" t="e">
        <f ca="1">IF(WILTPT&lt;=0,1,MAX(0,MIN(1,(CalcTable[[#This Row],[IWC]]-WILTPT)/(MAD-WILTPT))))</f>
        <v>#NAME?</v>
      </c>
      <c r="R5301" s="13" t="e">
        <f ca="1">CalcTable[[#This Row],[ETMult]]*CalcTable[[#This Row],[ETb]]</f>
        <v>#NAME?</v>
      </c>
      <c r="S5301" s="13" t="b">
        <f>INDEX(IRR_LIST,CalcTable[[#This Row],[Day of Week]]+1)</f>
        <v>1</v>
      </c>
      <c r="T5301" s="13">
        <f t="shared" ca="1" si="1654"/>
        <v>0.6</v>
      </c>
      <c r="U5301" s="13" t="b">
        <f ca="1">IF(CalcTable[[#This Row],[IrrPrecip]]&gt;=IC_MM,FALSE,TRUE)</f>
        <v>1</v>
      </c>
      <c r="V5301" s="13" t="b">
        <f t="shared" si="1655"/>
        <v>1</v>
      </c>
      <c r="W5301" s="13" t="e">
        <f ca="1">IF(AND(IRR_DRIP=FALSE,CalcTable[[#This Row],[IrrHours]]&lt;=0),FALSE,TRUE)</f>
        <v>#NAME?</v>
      </c>
      <c r="X5301" s="13" t="e">
        <f ca="1">AND(CalcTable[[#This Row],[IrrDay]],CalcTable[[#This Row],[IrrRain]],CalcTable[[#This Row],[IrrWarm]],CalcTable[[#This Row],[IrrWindy]])</f>
        <v>#NAME?</v>
      </c>
      <c r="Y5301" s="13" t="e">
        <f t="shared" ca="1" si="1656"/>
        <v>#NAME?</v>
      </c>
      <c r="Z5301" s="13" t="e">
        <f ca="1">CalcTable[[#This Row],[IrrHours]]/5</f>
        <v>#NAME?</v>
      </c>
      <c r="AA5301" s="13" t="e">
        <f ca="1">IF(CalcTable[[#This Row],[IrrFlag]]=FALSE,0,MAX(0,CalcTable[[#This Row],[VolRednWind]]*(FCAP*IRR_TARGET-CalcTable[[#This Row],[IWC]])))</f>
        <v>#NAME?</v>
      </c>
      <c r="AB5301" s="13" t="e">
        <f ca="1">CalcTable[[#This Row],[IWC]]+CalcTable[[#This Row],[Eff Precip]]+CalcTable[[#This Row],[IrrAmt]]-CalcTable[[#This Row],[AET]]</f>
        <v>#NAME?</v>
      </c>
      <c r="AC5301" s="13" t="e">
        <f ca="1">IF(CalcTable[[#This Row],[PWC]]&gt;FCAP,MIN(24*PERC,MIN(SAT,CalcTable[[#This Row],[PWC]])-FCAP),0)</f>
        <v>#NAME?</v>
      </c>
      <c r="AD5301" s="13" t="e">
        <f ca="1">IF(CalcTable[[#This Row],[PWC]]&gt;SAT,CalcTable[[#This Row],[PWC]]-SAT,0)</f>
        <v>#NAME?</v>
      </c>
      <c r="AE5301" s="13" t="e">
        <f ca="1">CalcTable[[#This Row],[PWC]]-CalcTable[[#This Row],[PercAmt]]-CalcTable[[#This Row],[Runoff]]</f>
        <v>#NAME?</v>
      </c>
      <c r="AF5301" s="13" t="e">
        <f ca="1">CalcTable[[#This Row],[IrrAmt]]/1000*CUR_IRR_AREA*10000/IRR_EFF</f>
        <v>#NAME?</v>
      </c>
      <c r="AG5301" s="147"/>
      <c r="AH5301" s="13"/>
      <c r="AI5301" s="50">
        <v>7.6024914644699022</v>
      </c>
      <c r="AJ5301" s="50">
        <v>9.6472914644699035</v>
      </c>
      <c r="AK5301" s="50">
        <v>0</v>
      </c>
      <c r="AL5301" s="50">
        <v>0</v>
      </c>
      <c r="AM5301" s="50"/>
      <c r="AN5301" s="50"/>
      <c r="AO5301" s="50"/>
      <c r="AP5301" s="50"/>
      <c r="AQ5301" s="50"/>
      <c r="AR5301" s="50"/>
      <c r="AS5301" s="50"/>
      <c r="AT5301" s="50"/>
      <c r="AU5301" s="50"/>
      <c r="AV5301" s="50"/>
      <c r="AW5301" s="50"/>
      <c r="AX5301" s="50">
        <f t="shared" si="1667"/>
        <v>17.249782928939805</v>
      </c>
      <c r="AY5301" s="50"/>
      <c r="AZ5301" s="50">
        <f t="shared" si="1657"/>
        <v>394.49042443667577</v>
      </c>
      <c r="BA5301" s="50">
        <f t="shared" si="1658"/>
        <v>638.48751487283107</v>
      </c>
      <c r="BB5301" s="50">
        <f t="shared" si="1659"/>
        <v>660.72805054553135</v>
      </c>
      <c r="BC5301" s="17">
        <f t="shared" si="1660"/>
        <v>19947</v>
      </c>
      <c r="BD5301" s="50">
        <f t="shared" si="1661"/>
        <v>17.249782928939805</v>
      </c>
      <c r="BE5301" s="50">
        <f t="shared" si="1662"/>
        <v>394.49042443667577</v>
      </c>
      <c r="BF5301" s="50">
        <f t="shared" si="1668"/>
        <v>645.26075121456824</v>
      </c>
      <c r="BG5301" s="50"/>
      <c r="BH5301" s="17">
        <f t="shared" si="1663"/>
        <v>0</v>
      </c>
      <c r="BI5301" s="17">
        <f t="shared" si="1671"/>
        <v>5301</v>
      </c>
      <c r="BJ5301" s="17">
        <f t="shared" si="1669"/>
        <v>5301</v>
      </c>
      <c r="BK5301" s="150">
        <f t="shared" si="1670"/>
        <v>34534</v>
      </c>
      <c r="BL5301" s="50" t="e">
        <f t="shared" ca="1" si="1664"/>
        <v>#NAME?</v>
      </c>
      <c r="BM5301" s="50" t="e">
        <f t="shared" ca="1" si="1665"/>
        <v>#NAME?</v>
      </c>
      <c r="BN5301" s="50" t="e">
        <f t="shared" ca="1" si="1666"/>
        <v>#NAME?</v>
      </c>
    </row>
    <row r="5302" spans="1:66" x14ac:dyDescent="0.35">
      <c r="A5302" s="48">
        <v>34535</v>
      </c>
      <c r="B5302" s="17">
        <v>1994</v>
      </c>
      <c r="C5302" s="17">
        <v>7</v>
      </c>
      <c r="D5302" s="17">
        <v>201</v>
      </c>
      <c r="E5302" s="17">
        <v>20</v>
      </c>
      <c r="F5302" s="17">
        <v>4</v>
      </c>
      <c r="G5302" s="50">
        <v>8.4</v>
      </c>
      <c r="H5302" s="32">
        <v>5.222001801583974</v>
      </c>
      <c r="I5302" s="50">
        <v>5.666666666666667</v>
      </c>
      <c r="J5302" s="13">
        <v>0</v>
      </c>
      <c r="K5302" s="13">
        <f t="shared" si="1652"/>
        <v>0</v>
      </c>
      <c r="L5302" s="13">
        <f t="shared" si="1653"/>
        <v>0</v>
      </c>
      <c r="M5302" s="13" t="e">
        <f ca="1">CalcTable[[#This Row],[IWC]]-AE5301</f>
        <v>#NAME?</v>
      </c>
      <c r="N5302" s="13" t="e">
        <f ca="1">IF(CalcTable[[#This Row],[Day of Year]]&lt;123,FCAP,AE5301)</f>
        <v>#NAME?</v>
      </c>
      <c r="O5302" s="17" t="e">
        <f ca="1">IF(IRR_DRIP,5,COUNTIF('IDET Wind Values'!C5286:G5286,"&lt;="&amp;IRR_MAXWIND))</f>
        <v>#NAME?</v>
      </c>
      <c r="P5302" s="13" t="e">
        <f ca="1">CalcTable[[#This Row],[ET_o]]*KL</f>
        <v>#NAME?</v>
      </c>
      <c r="Q5302" s="13" t="e">
        <f ca="1">IF(WILTPT&lt;=0,1,MAX(0,MIN(1,(CalcTable[[#This Row],[IWC]]-WILTPT)/(MAD-WILTPT))))</f>
        <v>#NAME?</v>
      </c>
      <c r="R5302" s="13" t="e">
        <f ca="1">CalcTable[[#This Row],[ETMult]]*CalcTable[[#This Row],[ETb]]</f>
        <v>#NAME?</v>
      </c>
      <c r="S5302" s="13" t="b">
        <f>INDEX(IRR_LIST,CalcTable[[#This Row],[Day of Week]]+1)</f>
        <v>0</v>
      </c>
      <c r="T5302" s="13">
        <f t="shared" ca="1" si="1654"/>
        <v>0.6</v>
      </c>
      <c r="U5302" s="13" t="b">
        <f ca="1">IF(CalcTable[[#This Row],[IrrPrecip]]&gt;=IC_MM,FALSE,TRUE)</f>
        <v>1</v>
      </c>
      <c r="V5302" s="13" t="b">
        <f t="shared" si="1655"/>
        <v>1</v>
      </c>
      <c r="W5302" s="13" t="e">
        <f ca="1">IF(AND(IRR_DRIP=FALSE,CalcTable[[#This Row],[IrrHours]]&lt;=0),FALSE,TRUE)</f>
        <v>#NAME?</v>
      </c>
      <c r="X5302" s="13" t="e">
        <f ca="1">AND(CalcTable[[#This Row],[IrrDay]],CalcTable[[#This Row],[IrrRain]],CalcTable[[#This Row],[IrrWarm]],CalcTable[[#This Row],[IrrWindy]])</f>
        <v>#NAME?</v>
      </c>
      <c r="Y5302" s="13" t="e">
        <f t="shared" ca="1" si="1656"/>
        <v>#NAME?</v>
      </c>
      <c r="Z5302" s="13" t="e">
        <f ca="1">CalcTable[[#This Row],[IrrHours]]/5</f>
        <v>#NAME?</v>
      </c>
      <c r="AA5302" s="13" t="e">
        <f ca="1">IF(CalcTable[[#This Row],[IrrFlag]]=FALSE,0,MAX(0,CalcTable[[#This Row],[VolRednWind]]*(FCAP*IRR_TARGET-CalcTable[[#This Row],[IWC]])))</f>
        <v>#NAME?</v>
      </c>
      <c r="AB5302" s="13" t="e">
        <f ca="1">CalcTable[[#This Row],[IWC]]+CalcTable[[#This Row],[Eff Precip]]+CalcTable[[#This Row],[IrrAmt]]-CalcTable[[#This Row],[AET]]</f>
        <v>#NAME?</v>
      </c>
      <c r="AC5302" s="13" t="e">
        <f ca="1">IF(CalcTable[[#This Row],[PWC]]&gt;FCAP,MIN(24*PERC,MIN(SAT,CalcTable[[#This Row],[PWC]])-FCAP),0)</f>
        <v>#NAME?</v>
      </c>
      <c r="AD5302" s="13" t="e">
        <f ca="1">IF(CalcTable[[#This Row],[PWC]]&gt;SAT,CalcTable[[#This Row],[PWC]]-SAT,0)</f>
        <v>#NAME?</v>
      </c>
      <c r="AE5302" s="13" t="e">
        <f ca="1">CalcTable[[#This Row],[PWC]]-CalcTable[[#This Row],[PercAmt]]-CalcTable[[#This Row],[Runoff]]</f>
        <v>#NAME?</v>
      </c>
      <c r="AF5302" s="13" t="e">
        <f ca="1">CalcTable[[#This Row],[IrrAmt]]/1000*CUR_IRR_AREA*10000/IRR_EFF</f>
        <v>#NAME?</v>
      </c>
      <c r="AG5302" s="147"/>
      <c r="AH5302" s="13"/>
      <c r="AI5302" s="50">
        <v>0</v>
      </c>
      <c r="AJ5302" s="50">
        <v>0</v>
      </c>
      <c r="AK5302" s="50">
        <v>4.4716278900546813</v>
      </c>
      <c r="AL5302" s="50">
        <v>5.285541801996068</v>
      </c>
      <c r="AM5302" s="50"/>
      <c r="AN5302" s="50"/>
      <c r="AO5302" s="50"/>
      <c r="AP5302" s="50"/>
      <c r="AQ5302" s="50"/>
      <c r="AR5302" s="50"/>
      <c r="AS5302" s="50"/>
      <c r="AT5302" s="50"/>
      <c r="AU5302" s="50"/>
      <c r="AV5302" s="50"/>
      <c r="AW5302" s="50"/>
      <c r="AX5302" s="50">
        <f t="shared" si="1667"/>
        <v>9.7571696920507485</v>
      </c>
      <c r="AY5302" s="50"/>
      <c r="AZ5302" s="50">
        <f t="shared" si="1657"/>
        <v>220.62643524601998</v>
      </c>
      <c r="BA5302" s="50">
        <f t="shared" si="1658"/>
        <v>339.69467014069744</v>
      </c>
      <c r="BB5302" s="50">
        <f t="shared" si="1659"/>
        <v>350.20069086669844</v>
      </c>
      <c r="BC5302" s="17">
        <f t="shared" si="1660"/>
        <v>19947</v>
      </c>
      <c r="BD5302" s="50">
        <f t="shared" si="1661"/>
        <v>9.7571696920507485</v>
      </c>
      <c r="BE5302" s="50">
        <f t="shared" si="1662"/>
        <v>220.62643524601998</v>
      </c>
      <c r="BF5302" s="50">
        <f t="shared" si="1668"/>
        <v>360.87461323789688</v>
      </c>
      <c r="BG5302" s="50"/>
      <c r="BH5302" s="17">
        <f t="shared" si="1663"/>
        <v>0</v>
      </c>
      <c r="BI5302" s="17">
        <f t="shared" si="1671"/>
        <v>5302</v>
      </c>
      <c r="BJ5302" s="17">
        <f t="shared" si="1669"/>
        <v>5302</v>
      </c>
      <c r="BK5302" s="150">
        <f t="shared" si="1670"/>
        <v>34535</v>
      </c>
      <c r="BL5302" s="50" t="e">
        <f t="shared" ca="1" si="1664"/>
        <v>#NAME?</v>
      </c>
      <c r="BM5302" s="50" t="e">
        <f t="shared" ca="1" si="1665"/>
        <v>#NAME?</v>
      </c>
      <c r="BN5302" s="50" t="e">
        <f t="shared" ca="1" si="1666"/>
        <v>#NAME?</v>
      </c>
    </row>
    <row r="5303" spans="1:66" x14ac:dyDescent="0.35">
      <c r="A5303" s="48">
        <v>34536</v>
      </c>
      <c r="B5303" s="17">
        <v>1994</v>
      </c>
      <c r="C5303" s="17">
        <v>7</v>
      </c>
      <c r="D5303" s="17">
        <v>202</v>
      </c>
      <c r="E5303" s="17">
        <v>21</v>
      </c>
      <c r="F5303" s="17">
        <v>5</v>
      </c>
      <c r="G5303" s="50">
        <v>12.5</v>
      </c>
      <c r="H5303" s="32">
        <v>6.9386622209475126</v>
      </c>
      <c r="I5303" s="50">
        <v>8</v>
      </c>
      <c r="J5303" s="13">
        <v>0</v>
      </c>
      <c r="K5303" s="13">
        <f t="shared" si="1652"/>
        <v>0</v>
      </c>
      <c r="L5303" s="13">
        <f t="shared" si="1653"/>
        <v>0</v>
      </c>
      <c r="M5303" s="13" t="e">
        <f ca="1">CalcTable[[#This Row],[IWC]]-AE5302</f>
        <v>#NAME?</v>
      </c>
      <c r="N5303" s="13" t="e">
        <f ca="1">IF(CalcTable[[#This Row],[Day of Year]]&lt;123,FCAP,AE5302)</f>
        <v>#NAME?</v>
      </c>
      <c r="O5303" s="17" t="e">
        <f ca="1">IF(IRR_DRIP,5,COUNTIF('IDET Wind Values'!C5287:G5287,"&lt;="&amp;IRR_MAXWIND))</f>
        <v>#NAME?</v>
      </c>
      <c r="P5303" s="13" t="e">
        <f ca="1">CalcTable[[#This Row],[ET_o]]*KL</f>
        <v>#NAME?</v>
      </c>
      <c r="Q5303" s="13" t="e">
        <f ca="1">IF(WILTPT&lt;=0,1,MAX(0,MIN(1,(CalcTable[[#This Row],[IWC]]-WILTPT)/(MAD-WILTPT))))</f>
        <v>#NAME?</v>
      </c>
      <c r="R5303" s="13" t="e">
        <f ca="1">CalcTable[[#This Row],[ETMult]]*CalcTable[[#This Row],[ETb]]</f>
        <v>#NAME?</v>
      </c>
      <c r="S5303" s="13" t="b">
        <f>INDEX(IRR_LIST,CalcTable[[#This Row],[Day of Week]]+1)</f>
        <v>1</v>
      </c>
      <c r="T5303" s="13">
        <f t="shared" ca="1" si="1654"/>
        <v>0</v>
      </c>
      <c r="U5303" s="13" t="b">
        <f ca="1">IF(CalcTable[[#This Row],[IrrPrecip]]&gt;=IC_MM,FALSE,TRUE)</f>
        <v>1</v>
      </c>
      <c r="V5303" s="13" t="b">
        <f t="shared" si="1655"/>
        <v>1</v>
      </c>
      <c r="W5303" s="13" t="e">
        <f ca="1">IF(AND(IRR_DRIP=FALSE,CalcTable[[#This Row],[IrrHours]]&lt;=0),FALSE,TRUE)</f>
        <v>#NAME?</v>
      </c>
      <c r="X5303" s="13" t="e">
        <f ca="1">AND(CalcTable[[#This Row],[IrrDay]],CalcTable[[#This Row],[IrrRain]],CalcTable[[#This Row],[IrrWarm]],CalcTable[[#This Row],[IrrWindy]])</f>
        <v>#NAME?</v>
      </c>
      <c r="Y5303" s="13" t="e">
        <f t="shared" ca="1" si="1656"/>
        <v>#NAME?</v>
      </c>
      <c r="Z5303" s="13" t="e">
        <f ca="1">CalcTable[[#This Row],[IrrHours]]/5</f>
        <v>#NAME?</v>
      </c>
      <c r="AA5303" s="13" t="e">
        <f ca="1">IF(CalcTable[[#This Row],[IrrFlag]]=FALSE,0,MAX(0,CalcTable[[#This Row],[VolRednWind]]*(FCAP*IRR_TARGET-CalcTable[[#This Row],[IWC]])))</f>
        <v>#NAME?</v>
      </c>
      <c r="AB5303" s="13" t="e">
        <f ca="1">CalcTable[[#This Row],[IWC]]+CalcTable[[#This Row],[Eff Precip]]+CalcTable[[#This Row],[IrrAmt]]-CalcTable[[#This Row],[AET]]</f>
        <v>#NAME?</v>
      </c>
      <c r="AC5303" s="13" t="e">
        <f ca="1">IF(CalcTable[[#This Row],[PWC]]&gt;FCAP,MIN(24*PERC,MIN(SAT,CalcTable[[#This Row],[PWC]])-FCAP),0)</f>
        <v>#NAME?</v>
      </c>
      <c r="AD5303" s="13" t="e">
        <f ca="1">IF(CalcTable[[#This Row],[PWC]]&gt;SAT,CalcTable[[#This Row],[PWC]]-SAT,0)</f>
        <v>#NAME?</v>
      </c>
      <c r="AE5303" s="13" t="e">
        <f ca="1">CalcTable[[#This Row],[PWC]]-CalcTable[[#This Row],[PercAmt]]-CalcTable[[#This Row],[Runoff]]</f>
        <v>#NAME?</v>
      </c>
      <c r="AF5303" s="13" t="e">
        <f ca="1">CalcTable[[#This Row],[IrrAmt]]/1000*CUR_IRR_AREA*10000/IRR_EFF</f>
        <v>#NAME?</v>
      </c>
      <c r="AG5303" s="147"/>
      <c r="AH5303" s="13"/>
      <c r="AI5303" s="50">
        <v>0</v>
      </c>
      <c r="AJ5303" s="50">
        <v>0</v>
      </c>
      <c r="AK5303" s="50">
        <v>0</v>
      </c>
      <c r="AL5303" s="50">
        <v>0</v>
      </c>
      <c r="AM5303" s="50"/>
      <c r="AN5303" s="50"/>
      <c r="AO5303" s="50"/>
      <c r="AP5303" s="50"/>
      <c r="AQ5303" s="50"/>
      <c r="AR5303" s="50"/>
      <c r="AS5303" s="50"/>
      <c r="AT5303" s="50"/>
      <c r="AU5303" s="50"/>
      <c r="AV5303" s="50"/>
      <c r="AW5303" s="50"/>
      <c r="AX5303" s="50">
        <f t="shared" si="1667"/>
        <v>0</v>
      </c>
      <c r="AY5303" s="50"/>
      <c r="AZ5303" s="50">
        <f t="shared" si="1657"/>
        <v>0</v>
      </c>
      <c r="BA5303" s="50">
        <f t="shared" si="1658"/>
        <v>0</v>
      </c>
      <c r="BB5303" s="50">
        <f t="shared" si="1659"/>
        <v>0</v>
      </c>
      <c r="BC5303" s="17">
        <f t="shared" si="1660"/>
        <v>19947</v>
      </c>
      <c r="BD5303" s="50">
        <f t="shared" si="1661"/>
        <v>0</v>
      </c>
      <c r="BE5303" s="50">
        <f t="shared" si="1662"/>
        <v>0</v>
      </c>
      <c r="BF5303" s="50">
        <f t="shared" si="1668"/>
        <v>0</v>
      </c>
      <c r="BG5303" s="50"/>
      <c r="BH5303" s="17">
        <f t="shared" si="1663"/>
        <v>0</v>
      </c>
      <c r="BI5303" s="17">
        <f t="shared" si="1671"/>
        <v>5303</v>
      </c>
      <c r="BJ5303" s="17">
        <f t="shared" si="1669"/>
        <v>5303</v>
      </c>
      <c r="BK5303" s="150">
        <f t="shared" si="1670"/>
        <v>34536</v>
      </c>
      <c r="BL5303" s="50" t="e">
        <f t="shared" ca="1" si="1664"/>
        <v>#NAME?</v>
      </c>
      <c r="BM5303" s="50" t="e">
        <f t="shared" ca="1" si="1665"/>
        <v>#NAME?</v>
      </c>
      <c r="BN5303" s="50" t="e">
        <f t="shared" ca="1" si="1666"/>
        <v>#NAME?</v>
      </c>
    </row>
    <row r="5304" spans="1:66" x14ac:dyDescent="0.35">
      <c r="A5304" s="48">
        <v>34537</v>
      </c>
      <c r="B5304" s="17">
        <v>1994</v>
      </c>
      <c r="C5304" s="17">
        <v>7</v>
      </c>
      <c r="D5304" s="17">
        <v>203</v>
      </c>
      <c r="E5304" s="17">
        <v>22</v>
      </c>
      <c r="F5304" s="17">
        <v>6</v>
      </c>
      <c r="G5304" s="50">
        <v>13.9</v>
      </c>
      <c r="H5304" s="32">
        <v>5.1596599706360529</v>
      </c>
      <c r="I5304" s="50">
        <v>14.666666666666666</v>
      </c>
      <c r="J5304" s="13">
        <v>0</v>
      </c>
      <c r="K5304" s="13">
        <f t="shared" si="1652"/>
        <v>0</v>
      </c>
      <c r="L5304" s="13">
        <f t="shared" si="1653"/>
        <v>0</v>
      </c>
      <c r="M5304" s="13" t="e">
        <f ca="1">CalcTable[[#This Row],[IWC]]-AE5303</f>
        <v>#NAME?</v>
      </c>
      <c r="N5304" s="13" t="e">
        <f ca="1">IF(CalcTable[[#This Row],[Day of Year]]&lt;123,FCAP,AE5303)</f>
        <v>#NAME?</v>
      </c>
      <c r="O5304" s="17" t="e">
        <f ca="1">IF(IRR_DRIP,5,COUNTIF('IDET Wind Values'!C5288:G5288,"&lt;="&amp;IRR_MAXWIND))</f>
        <v>#NAME?</v>
      </c>
      <c r="P5304" s="13" t="e">
        <f ca="1">CalcTable[[#This Row],[ET_o]]*KL</f>
        <v>#NAME?</v>
      </c>
      <c r="Q5304" s="13" t="e">
        <f ca="1">IF(WILTPT&lt;=0,1,MAX(0,MIN(1,(CalcTable[[#This Row],[IWC]]-WILTPT)/(MAD-WILTPT))))</f>
        <v>#NAME?</v>
      </c>
      <c r="R5304" s="13" t="e">
        <f ca="1">CalcTable[[#This Row],[ETMult]]*CalcTable[[#This Row],[ETb]]</f>
        <v>#NAME?</v>
      </c>
      <c r="S5304" s="13" t="b">
        <f>INDEX(IRR_LIST,CalcTable[[#This Row],[Day of Week]]+1)</f>
        <v>0</v>
      </c>
      <c r="T5304" s="13">
        <f t="shared" ca="1" si="1654"/>
        <v>0</v>
      </c>
      <c r="U5304" s="13" t="b">
        <f ca="1">IF(CalcTable[[#This Row],[IrrPrecip]]&gt;=IC_MM,FALSE,TRUE)</f>
        <v>1</v>
      </c>
      <c r="V5304" s="13" t="b">
        <f t="shared" si="1655"/>
        <v>1</v>
      </c>
      <c r="W5304" s="13" t="e">
        <f ca="1">IF(AND(IRR_DRIP=FALSE,CalcTable[[#This Row],[IrrHours]]&lt;=0),FALSE,TRUE)</f>
        <v>#NAME?</v>
      </c>
      <c r="X5304" s="13" t="e">
        <f ca="1">AND(CalcTable[[#This Row],[IrrDay]],CalcTable[[#This Row],[IrrRain]],CalcTable[[#This Row],[IrrWarm]],CalcTable[[#This Row],[IrrWindy]])</f>
        <v>#NAME?</v>
      </c>
      <c r="Y5304" s="13" t="e">
        <f t="shared" ca="1" si="1656"/>
        <v>#NAME?</v>
      </c>
      <c r="Z5304" s="13" t="e">
        <f ca="1">CalcTable[[#This Row],[IrrHours]]/5</f>
        <v>#NAME?</v>
      </c>
      <c r="AA5304" s="13" t="e">
        <f ca="1">IF(CalcTable[[#This Row],[IrrFlag]]=FALSE,0,MAX(0,CalcTable[[#This Row],[VolRednWind]]*(FCAP*IRR_TARGET-CalcTable[[#This Row],[IWC]])))</f>
        <v>#NAME?</v>
      </c>
      <c r="AB5304" s="13" t="e">
        <f ca="1">CalcTable[[#This Row],[IWC]]+CalcTable[[#This Row],[Eff Precip]]+CalcTable[[#This Row],[IrrAmt]]-CalcTable[[#This Row],[AET]]</f>
        <v>#NAME?</v>
      </c>
      <c r="AC5304" s="13" t="e">
        <f ca="1">IF(CalcTable[[#This Row],[PWC]]&gt;FCAP,MIN(24*PERC,MIN(SAT,CalcTable[[#This Row],[PWC]])-FCAP),0)</f>
        <v>#NAME?</v>
      </c>
      <c r="AD5304" s="13" t="e">
        <f ca="1">IF(CalcTable[[#This Row],[PWC]]&gt;SAT,CalcTable[[#This Row],[PWC]]-SAT,0)</f>
        <v>#NAME?</v>
      </c>
      <c r="AE5304" s="13" t="e">
        <f ca="1">CalcTable[[#This Row],[PWC]]-CalcTable[[#This Row],[PercAmt]]-CalcTable[[#This Row],[Runoff]]</f>
        <v>#NAME?</v>
      </c>
      <c r="AF5304" s="13" t="e">
        <f ca="1">CalcTable[[#This Row],[IrrAmt]]/1000*CUR_IRR_AREA*10000/IRR_EFF</f>
        <v>#NAME?</v>
      </c>
      <c r="AG5304" s="147"/>
      <c r="AH5304" s="13"/>
      <c r="AI5304" s="50">
        <v>0</v>
      </c>
      <c r="AJ5304" s="50">
        <v>0</v>
      </c>
      <c r="AK5304" s="50">
        <v>0</v>
      </c>
      <c r="AL5304" s="50">
        <v>6.6883652123923198</v>
      </c>
      <c r="AM5304" s="50"/>
      <c r="AN5304" s="50"/>
      <c r="AO5304" s="50"/>
      <c r="AP5304" s="50"/>
      <c r="AQ5304" s="50"/>
      <c r="AR5304" s="50"/>
      <c r="AS5304" s="50"/>
      <c r="AT5304" s="50"/>
      <c r="AU5304" s="50"/>
      <c r="AV5304" s="50"/>
      <c r="AW5304" s="50"/>
      <c r="AX5304" s="50">
        <f t="shared" si="1667"/>
        <v>6.6883652123923198</v>
      </c>
      <c r="AY5304" s="50"/>
      <c r="AZ5304" s="50">
        <f t="shared" si="1657"/>
        <v>196.19204623017472</v>
      </c>
      <c r="BA5304" s="50">
        <f t="shared" si="1658"/>
        <v>302.07346800518968</v>
      </c>
      <c r="BB5304" s="50">
        <f t="shared" si="1659"/>
        <v>311.41594639710274</v>
      </c>
      <c r="BC5304" s="17">
        <f t="shared" si="1660"/>
        <v>19947</v>
      </c>
      <c r="BD5304" s="50">
        <f t="shared" si="1661"/>
        <v>6.6883652123923198</v>
      </c>
      <c r="BE5304" s="50">
        <f t="shared" si="1662"/>
        <v>196.19204623017472</v>
      </c>
      <c r="BF5304" s="50">
        <f t="shared" si="1668"/>
        <v>320.90773131839882</v>
      </c>
      <c r="BG5304" s="50"/>
      <c r="BH5304" s="17">
        <f t="shared" si="1663"/>
        <v>0</v>
      </c>
      <c r="BI5304" s="17">
        <f t="shared" si="1671"/>
        <v>5304</v>
      </c>
      <c r="BJ5304" s="17">
        <f t="shared" si="1669"/>
        <v>5304</v>
      </c>
      <c r="BK5304" s="150">
        <f t="shared" si="1670"/>
        <v>34537</v>
      </c>
      <c r="BL5304" s="50" t="e">
        <f t="shared" ca="1" si="1664"/>
        <v>#NAME?</v>
      </c>
      <c r="BM5304" s="50" t="e">
        <f t="shared" ca="1" si="1665"/>
        <v>#NAME?</v>
      </c>
      <c r="BN5304" s="50" t="e">
        <f t="shared" ca="1" si="1666"/>
        <v>#NAME?</v>
      </c>
    </row>
    <row r="5305" spans="1:66" x14ac:dyDescent="0.35">
      <c r="A5305" s="48">
        <v>34538</v>
      </c>
      <c r="B5305" s="17">
        <v>1994</v>
      </c>
      <c r="C5305" s="17">
        <v>7</v>
      </c>
      <c r="D5305" s="17">
        <v>204</v>
      </c>
      <c r="E5305" s="17">
        <v>23</v>
      </c>
      <c r="F5305" s="17">
        <v>7</v>
      </c>
      <c r="G5305" s="50">
        <v>10.6</v>
      </c>
      <c r="H5305" s="32">
        <v>5.3401012204405296</v>
      </c>
      <c r="I5305" s="50">
        <v>5.833333333333333</v>
      </c>
      <c r="J5305" s="13">
        <v>1.6</v>
      </c>
      <c r="K5305" s="13">
        <f t="shared" si="1652"/>
        <v>1.6</v>
      </c>
      <c r="L5305" s="13">
        <f t="shared" si="1653"/>
        <v>0</v>
      </c>
      <c r="M5305" s="13" t="e">
        <f ca="1">CalcTable[[#This Row],[IWC]]-AE5304</f>
        <v>#NAME?</v>
      </c>
      <c r="N5305" s="13" t="e">
        <f ca="1">IF(CalcTable[[#This Row],[Day of Year]]&lt;123,FCAP,AE5304)</f>
        <v>#NAME?</v>
      </c>
      <c r="O5305" s="17" t="e">
        <f ca="1">IF(IRR_DRIP,5,COUNTIF('IDET Wind Values'!C5289:G5289,"&lt;="&amp;IRR_MAXWIND))</f>
        <v>#NAME?</v>
      </c>
      <c r="P5305" s="13" t="e">
        <f ca="1">CalcTable[[#This Row],[ET_o]]*KL</f>
        <v>#NAME?</v>
      </c>
      <c r="Q5305" s="13" t="e">
        <f ca="1">IF(WILTPT&lt;=0,1,MAX(0,MIN(1,(CalcTable[[#This Row],[IWC]]-WILTPT)/(MAD-WILTPT))))</f>
        <v>#NAME?</v>
      </c>
      <c r="R5305" s="13" t="e">
        <f ca="1">CalcTable[[#This Row],[ETMult]]*CalcTable[[#This Row],[ETb]]</f>
        <v>#NAME?</v>
      </c>
      <c r="S5305" s="13" t="b">
        <f>INDEX(IRR_LIST,CalcTable[[#This Row],[Day of Week]]+1)</f>
        <v>0</v>
      </c>
      <c r="T5305" s="13">
        <f t="shared" ca="1" si="1654"/>
        <v>0</v>
      </c>
      <c r="U5305" s="13" t="b">
        <f ca="1">IF(CalcTable[[#This Row],[IrrPrecip]]&gt;=IC_MM,FALSE,TRUE)</f>
        <v>1</v>
      </c>
      <c r="V5305" s="13" t="b">
        <f t="shared" si="1655"/>
        <v>1</v>
      </c>
      <c r="W5305" s="13" t="e">
        <f ca="1">IF(AND(IRR_DRIP=FALSE,CalcTable[[#This Row],[IrrHours]]&lt;=0),FALSE,TRUE)</f>
        <v>#NAME?</v>
      </c>
      <c r="X5305" s="13" t="e">
        <f ca="1">AND(CalcTable[[#This Row],[IrrDay]],CalcTable[[#This Row],[IrrRain]],CalcTable[[#This Row],[IrrWarm]],CalcTable[[#This Row],[IrrWindy]])</f>
        <v>#NAME?</v>
      </c>
      <c r="Y5305" s="13" t="e">
        <f t="shared" ca="1" si="1656"/>
        <v>#NAME?</v>
      </c>
      <c r="Z5305" s="13" t="e">
        <f ca="1">CalcTable[[#This Row],[IrrHours]]/5</f>
        <v>#NAME?</v>
      </c>
      <c r="AA5305" s="13" t="e">
        <f ca="1">IF(CalcTable[[#This Row],[IrrFlag]]=FALSE,0,MAX(0,CalcTable[[#This Row],[VolRednWind]]*(FCAP*IRR_TARGET-CalcTable[[#This Row],[IWC]])))</f>
        <v>#NAME?</v>
      </c>
      <c r="AB5305" s="13" t="e">
        <f ca="1">CalcTable[[#This Row],[IWC]]+CalcTable[[#This Row],[Eff Precip]]+CalcTable[[#This Row],[IrrAmt]]-CalcTable[[#This Row],[AET]]</f>
        <v>#NAME?</v>
      </c>
      <c r="AC5305" s="13" t="e">
        <f ca="1">IF(CalcTable[[#This Row],[PWC]]&gt;FCAP,MIN(24*PERC,MIN(SAT,CalcTable[[#This Row],[PWC]])-FCAP),0)</f>
        <v>#NAME?</v>
      </c>
      <c r="AD5305" s="13" t="e">
        <f ca="1">IF(CalcTable[[#This Row],[PWC]]&gt;SAT,CalcTable[[#This Row],[PWC]]-SAT,0)</f>
        <v>#NAME?</v>
      </c>
      <c r="AE5305" s="13" t="e">
        <f ca="1">CalcTable[[#This Row],[PWC]]-CalcTable[[#This Row],[PercAmt]]-CalcTable[[#This Row],[Runoff]]</f>
        <v>#NAME?</v>
      </c>
      <c r="AF5305" s="13" t="e">
        <f ca="1">CalcTable[[#This Row],[IrrAmt]]/1000*CUR_IRR_AREA*10000/IRR_EFF</f>
        <v>#NAME?</v>
      </c>
      <c r="AG5305" s="147"/>
      <c r="AH5305" s="13"/>
      <c r="AI5305" s="50">
        <v>0</v>
      </c>
      <c r="AJ5305" s="50">
        <v>0</v>
      </c>
      <c r="AK5305" s="50">
        <v>11.49136668211856</v>
      </c>
      <c r="AL5305" s="50">
        <v>0</v>
      </c>
      <c r="AM5305" s="50"/>
      <c r="AN5305" s="50"/>
      <c r="AO5305" s="50"/>
      <c r="AP5305" s="50"/>
      <c r="AQ5305" s="50"/>
      <c r="AR5305" s="50"/>
      <c r="AS5305" s="50"/>
      <c r="AT5305" s="50"/>
      <c r="AU5305" s="50"/>
      <c r="AV5305" s="50"/>
      <c r="AW5305" s="50"/>
      <c r="AX5305" s="50">
        <f t="shared" si="1667"/>
        <v>11.49136668211856</v>
      </c>
      <c r="AY5305" s="50"/>
      <c r="AZ5305" s="50">
        <f t="shared" si="1657"/>
        <v>168.54004467107222</v>
      </c>
      <c r="BA5305" s="50">
        <f t="shared" si="1658"/>
        <v>259.49816401736513</v>
      </c>
      <c r="BB5305" s="50">
        <f t="shared" si="1659"/>
        <v>267.52388043027338</v>
      </c>
      <c r="BC5305" s="17">
        <f t="shared" si="1660"/>
        <v>19947</v>
      </c>
      <c r="BD5305" s="50">
        <f t="shared" si="1661"/>
        <v>11.49136668211856</v>
      </c>
      <c r="BE5305" s="50">
        <f t="shared" si="1662"/>
        <v>168.54004467107222</v>
      </c>
      <c r="BF5305" s="50">
        <f t="shared" si="1668"/>
        <v>275.67785958173505</v>
      </c>
      <c r="BG5305" s="50"/>
      <c r="BH5305" s="17">
        <f t="shared" si="1663"/>
        <v>0</v>
      </c>
      <c r="BI5305" s="17">
        <f t="shared" si="1671"/>
        <v>5305</v>
      </c>
      <c r="BJ5305" s="17">
        <f t="shared" si="1669"/>
        <v>5305</v>
      </c>
      <c r="BK5305" s="150">
        <f t="shared" si="1670"/>
        <v>34538</v>
      </c>
      <c r="BL5305" s="50" t="e">
        <f t="shared" ca="1" si="1664"/>
        <v>#NAME?</v>
      </c>
      <c r="BM5305" s="50" t="e">
        <f t="shared" ca="1" si="1665"/>
        <v>#NAME?</v>
      </c>
      <c r="BN5305" s="50" t="e">
        <f t="shared" ca="1" si="1666"/>
        <v>#NAME?</v>
      </c>
    </row>
    <row r="5306" spans="1:66" x14ac:dyDescent="0.35">
      <c r="A5306" s="48">
        <v>34539</v>
      </c>
      <c r="B5306" s="17">
        <v>1994</v>
      </c>
      <c r="C5306" s="17">
        <v>7</v>
      </c>
      <c r="D5306" s="17">
        <v>205</v>
      </c>
      <c r="E5306" s="17">
        <v>24</v>
      </c>
      <c r="F5306" s="17">
        <v>1</v>
      </c>
      <c r="G5306" s="50">
        <v>12.2</v>
      </c>
      <c r="H5306" s="32">
        <v>5.2089857421046748</v>
      </c>
      <c r="I5306" s="50">
        <v>2.6666666666666665</v>
      </c>
      <c r="J5306" s="13">
        <v>0</v>
      </c>
      <c r="K5306" s="13">
        <f t="shared" si="1652"/>
        <v>0</v>
      </c>
      <c r="L5306" s="13">
        <f t="shared" si="1653"/>
        <v>0</v>
      </c>
      <c r="M5306" s="13" t="e">
        <f ca="1">CalcTable[[#This Row],[IWC]]-AE5305</f>
        <v>#NAME?</v>
      </c>
      <c r="N5306" s="13" t="e">
        <f ca="1">IF(CalcTable[[#This Row],[Day of Year]]&lt;123,FCAP,AE5305)</f>
        <v>#NAME?</v>
      </c>
      <c r="O5306" s="17" t="e">
        <f ca="1">IF(IRR_DRIP,5,COUNTIF('IDET Wind Values'!C5290:G5290,"&lt;="&amp;IRR_MAXWIND))</f>
        <v>#NAME?</v>
      </c>
      <c r="P5306" s="13" t="e">
        <f ca="1">CalcTable[[#This Row],[ET_o]]*KL</f>
        <v>#NAME?</v>
      </c>
      <c r="Q5306" s="13" t="e">
        <f ca="1">IF(WILTPT&lt;=0,1,MAX(0,MIN(1,(CalcTable[[#This Row],[IWC]]-WILTPT)/(MAD-WILTPT))))</f>
        <v>#NAME?</v>
      </c>
      <c r="R5306" s="13" t="e">
        <f ca="1">CalcTable[[#This Row],[ETMult]]*CalcTable[[#This Row],[ETb]]</f>
        <v>#NAME?</v>
      </c>
      <c r="S5306" s="13" t="b">
        <f>INDEX(IRR_LIST,CalcTable[[#This Row],[Day of Week]]+1)</f>
        <v>1</v>
      </c>
      <c r="T5306" s="13">
        <f t="shared" ca="1" si="1654"/>
        <v>1.6</v>
      </c>
      <c r="U5306" s="13" t="b">
        <f ca="1">IF(CalcTable[[#This Row],[IrrPrecip]]&gt;=IC_MM,FALSE,TRUE)</f>
        <v>1</v>
      </c>
      <c r="V5306" s="13" t="b">
        <f t="shared" si="1655"/>
        <v>1</v>
      </c>
      <c r="W5306" s="13" t="e">
        <f ca="1">IF(AND(IRR_DRIP=FALSE,CalcTable[[#This Row],[IrrHours]]&lt;=0),FALSE,TRUE)</f>
        <v>#NAME?</v>
      </c>
      <c r="X5306" s="13" t="e">
        <f ca="1">AND(CalcTable[[#This Row],[IrrDay]],CalcTable[[#This Row],[IrrRain]],CalcTable[[#This Row],[IrrWarm]],CalcTable[[#This Row],[IrrWindy]])</f>
        <v>#NAME?</v>
      </c>
      <c r="Y5306" s="13" t="e">
        <f t="shared" ca="1" si="1656"/>
        <v>#NAME?</v>
      </c>
      <c r="Z5306" s="13" t="e">
        <f ca="1">CalcTable[[#This Row],[IrrHours]]/5</f>
        <v>#NAME?</v>
      </c>
      <c r="AA5306" s="13" t="e">
        <f ca="1">IF(CalcTable[[#This Row],[IrrFlag]]=FALSE,0,MAX(0,CalcTable[[#This Row],[VolRednWind]]*(FCAP*IRR_TARGET-CalcTable[[#This Row],[IWC]])))</f>
        <v>#NAME?</v>
      </c>
      <c r="AB5306" s="13" t="e">
        <f ca="1">CalcTable[[#This Row],[IWC]]+CalcTable[[#This Row],[Eff Precip]]+CalcTable[[#This Row],[IrrAmt]]-CalcTable[[#This Row],[AET]]</f>
        <v>#NAME?</v>
      </c>
      <c r="AC5306" s="13" t="e">
        <f ca="1">IF(CalcTable[[#This Row],[PWC]]&gt;FCAP,MIN(24*PERC,MIN(SAT,CalcTable[[#This Row],[PWC]])-FCAP),0)</f>
        <v>#NAME?</v>
      </c>
      <c r="AD5306" s="13" t="e">
        <f ca="1">IF(CalcTable[[#This Row],[PWC]]&gt;SAT,CalcTable[[#This Row],[PWC]]-SAT,0)</f>
        <v>#NAME?</v>
      </c>
      <c r="AE5306" s="13" t="e">
        <f ca="1">CalcTable[[#This Row],[PWC]]-CalcTable[[#This Row],[PercAmt]]-CalcTable[[#This Row],[Runoff]]</f>
        <v>#NAME?</v>
      </c>
      <c r="AF5306" s="13" t="e">
        <f ca="1">CalcTable[[#This Row],[IrrAmt]]/1000*CUR_IRR_AREA*10000/IRR_EFF</f>
        <v>#NAME?</v>
      </c>
      <c r="AG5306" s="147"/>
      <c r="AH5306" s="13"/>
      <c r="AI5306" s="50">
        <v>16.84335430823155</v>
      </c>
      <c r="AJ5306" s="50">
        <v>25.589867840215327</v>
      </c>
      <c r="AK5306" s="50">
        <v>0</v>
      </c>
      <c r="AL5306" s="50">
        <v>0</v>
      </c>
      <c r="AM5306" s="50"/>
      <c r="AN5306" s="50"/>
      <c r="AO5306" s="50"/>
      <c r="AP5306" s="50"/>
      <c r="AQ5306" s="50"/>
      <c r="AR5306" s="50"/>
      <c r="AS5306" s="50"/>
      <c r="AT5306" s="50"/>
      <c r="AU5306" s="50"/>
      <c r="AV5306" s="50"/>
      <c r="AW5306" s="50"/>
      <c r="AX5306" s="50">
        <f t="shared" si="1667"/>
        <v>42.433222148446873</v>
      </c>
      <c r="AY5306" s="50"/>
      <c r="AZ5306" s="50">
        <f t="shared" si="1657"/>
        <v>997.67198650037903</v>
      </c>
      <c r="BA5306" s="50">
        <f t="shared" si="1658"/>
        <v>1618.5856240233777</v>
      </c>
      <c r="BB5306" s="50">
        <f t="shared" si="1659"/>
        <v>1675.2590900876571</v>
      </c>
      <c r="BC5306" s="17">
        <f t="shared" si="1660"/>
        <v>19947</v>
      </c>
      <c r="BD5306" s="50">
        <f t="shared" si="1661"/>
        <v>42.433222148446873</v>
      </c>
      <c r="BE5306" s="50">
        <f t="shared" si="1662"/>
        <v>997.67198650037903</v>
      </c>
      <c r="BF5306" s="50">
        <f t="shared" si="1668"/>
        <v>1631.8737682777453</v>
      </c>
      <c r="BG5306" s="50"/>
      <c r="BH5306" s="17">
        <f t="shared" si="1663"/>
        <v>0</v>
      </c>
      <c r="BI5306" s="17">
        <f t="shared" si="1671"/>
        <v>5306</v>
      </c>
      <c r="BJ5306" s="17">
        <f t="shared" si="1669"/>
        <v>5306</v>
      </c>
      <c r="BK5306" s="150">
        <f t="shared" si="1670"/>
        <v>34539</v>
      </c>
      <c r="BL5306" s="50" t="e">
        <f t="shared" ca="1" si="1664"/>
        <v>#NAME?</v>
      </c>
      <c r="BM5306" s="50" t="e">
        <f t="shared" ca="1" si="1665"/>
        <v>#NAME?</v>
      </c>
      <c r="BN5306" s="50" t="e">
        <f t="shared" ca="1" si="1666"/>
        <v>#NAME?</v>
      </c>
    </row>
    <row r="5307" spans="1:66" x14ac:dyDescent="0.35">
      <c r="A5307" s="48">
        <v>34540</v>
      </c>
      <c r="B5307" s="17">
        <v>1994</v>
      </c>
      <c r="C5307" s="17">
        <v>7</v>
      </c>
      <c r="D5307" s="17">
        <v>206</v>
      </c>
      <c r="E5307" s="17">
        <v>25</v>
      </c>
      <c r="F5307" s="17">
        <v>2</v>
      </c>
      <c r="G5307" s="50">
        <v>13.1</v>
      </c>
      <c r="H5307" s="32">
        <v>5.4893225234083411</v>
      </c>
      <c r="I5307" s="50">
        <v>1</v>
      </c>
      <c r="J5307" s="13">
        <v>0</v>
      </c>
      <c r="K5307" s="13">
        <f t="shared" si="1652"/>
        <v>0</v>
      </c>
      <c r="L5307" s="13">
        <f t="shared" si="1653"/>
        <v>0</v>
      </c>
      <c r="M5307" s="13" t="e">
        <f ca="1">CalcTable[[#This Row],[IWC]]-AE5306</f>
        <v>#NAME?</v>
      </c>
      <c r="N5307" s="13" t="e">
        <f ca="1">IF(CalcTable[[#This Row],[Day of Year]]&lt;123,FCAP,AE5306)</f>
        <v>#NAME?</v>
      </c>
      <c r="O5307" s="17" t="e">
        <f ca="1">IF(IRR_DRIP,5,COUNTIF('IDET Wind Values'!C5291:G5291,"&lt;="&amp;IRR_MAXWIND))</f>
        <v>#NAME?</v>
      </c>
      <c r="P5307" s="13" t="e">
        <f ca="1">CalcTable[[#This Row],[ET_o]]*KL</f>
        <v>#NAME?</v>
      </c>
      <c r="Q5307" s="13" t="e">
        <f ca="1">IF(WILTPT&lt;=0,1,MAX(0,MIN(1,(CalcTable[[#This Row],[IWC]]-WILTPT)/(MAD-WILTPT))))</f>
        <v>#NAME?</v>
      </c>
      <c r="R5307" s="13" t="e">
        <f ca="1">CalcTable[[#This Row],[ETMult]]*CalcTable[[#This Row],[ETb]]</f>
        <v>#NAME?</v>
      </c>
      <c r="S5307" s="13" t="b">
        <f>INDEX(IRR_LIST,CalcTable[[#This Row],[Day of Week]]+1)</f>
        <v>0</v>
      </c>
      <c r="T5307" s="13">
        <f t="shared" ca="1" si="1654"/>
        <v>1.6</v>
      </c>
      <c r="U5307" s="13" t="b">
        <f ca="1">IF(CalcTable[[#This Row],[IrrPrecip]]&gt;=IC_MM,FALSE,TRUE)</f>
        <v>1</v>
      </c>
      <c r="V5307" s="13" t="b">
        <f t="shared" si="1655"/>
        <v>1</v>
      </c>
      <c r="W5307" s="13" t="e">
        <f ca="1">IF(AND(IRR_DRIP=FALSE,CalcTable[[#This Row],[IrrHours]]&lt;=0),FALSE,TRUE)</f>
        <v>#NAME?</v>
      </c>
      <c r="X5307" s="13" t="e">
        <f ca="1">AND(CalcTable[[#This Row],[IrrDay]],CalcTable[[#This Row],[IrrRain]],CalcTable[[#This Row],[IrrWarm]],CalcTable[[#This Row],[IrrWindy]])</f>
        <v>#NAME?</v>
      </c>
      <c r="Y5307" s="13" t="e">
        <f t="shared" ca="1" si="1656"/>
        <v>#NAME?</v>
      </c>
      <c r="Z5307" s="13" t="e">
        <f ca="1">CalcTable[[#This Row],[IrrHours]]/5</f>
        <v>#NAME?</v>
      </c>
      <c r="AA5307" s="13" t="e">
        <f ca="1">IF(CalcTable[[#This Row],[IrrFlag]]=FALSE,0,MAX(0,CalcTable[[#This Row],[VolRednWind]]*(FCAP*IRR_TARGET-CalcTable[[#This Row],[IWC]])))</f>
        <v>#NAME?</v>
      </c>
      <c r="AB5307" s="13" t="e">
        <f ca="1">CalcTable[[#This Row],[IWC]]+CalcTable[[#This Row],[Eff Precip]]+CalcTable[[#This Row],[IrrAmt]]-CalcTable[[#This Row],[AET]]</f>
        <v>#NAME?</v>
      </c>
      <c r="AC5307" s="13" t="e">
        <f ca="1">IF(CalcTable[[#This Row],[PWC]]&gt;FCAP,MIN(24*PERC,MIN(SAT,CalcTable[[#This Row],[PWC]])-FCAP),0)</f>
        <v>#NAME?</v>
      </c>
      <c r="AD5307" s="13" t="e">
        <f ca="1">IF(CalcTable[[#This Row],[PWC]]&gt;SAT,CalcTable[[#This Row],[PWC]]-SAT,0)</f>
        <v>#NAME?</v>
      </c>
      <c r="AE5307" s="13" t="e">
        <f ca="1">CalcTable[[#This Row],[PWC]]-CalcTable[[#This Row],[PercAmt]]-CalcTable[[#This Row],[Runoff]]</f>
        <v>#NAME?</v>
      </c>
      <c r="AF5307" s="13" t="e">
        <f ca="1">CalcTable[[#This Row],[IrrAmt]]/1000*CUR_IRR_AREA*10000/IRR_EFF</f>
        <v>#NAME?</v>
      </c>
      <c r="AG5307" s="147"/>
      <c r="AH5307" s="13"/>
      <c r="AI5307" s="50">
        <v>0</v>
      </c>
      <c r="AJ5307" s="50">
        <v>0</v>
      </c>
      <c r="AK5307" s="50">
        <v>4.6343537265260606</v>
      </c>
      <c r="AL5307" s="50">
        <v>8.6398108132496922</v>
      </c>
      <c r="AM5307" s="50"/>
      <c r="AN5307" s="50"/>
      <c r="AO5307" s="50"/>
      <c r="AP5307" s="50"/>
      <c r="AQ5307" s="50"/>
      <c r="AR5307" s="50"/>
      <c r="AS5307" s="50"/>
      <c r="AT5307" s="50"/>
      <c r="AU5307" s="50"/>
      <c r="AV5307" s="50"/>
      <c r="AW5307" s="50"/>
      <c r="AX5307" s="50">
        <f t="shared" si="1667"/>
        <v>13.274164539775754</v>
      </c>
      <c r="AY5307" s="50"/>
      <c r="AZ5307" s="50">
        <f t="shared" si="1657"/>
        <v>321.40497184437322</v>
      </c>
      <c r="BA5307" s="50">
        <f t="shared" si="1658"/>
        <v>494.86162331593971</v>
      </c>
      <c r="BB5307" s="50">
        <f t="shared" si="1659"/>
        <v>510.16662197519565</v>
      </c>
      <c r="BC5307" s="17">
        <f t="shared" si="1660"/>
        <v>19947</v>
      </c>
      <c r="BD5307" s="50">
        <f t="shared" si="1661"/>
        <v>13.274164539775754</v>
      </c>
      <c r="BE5307" s="50">
        <f t="shared" si="1662"/>
        <v>321.40497184437322</v>
      </c>
      <c r="BF5307" s="50">
        <f t="shared" si="1668"/>
        <v>525.71621699701871</v>
      </c>
      <c r="BG5307" s="50"/>
      <c r="BH5307" s="17">
        <f t="shared" si="1663"/>
        <v>0</v>
      </c>
      <c r="BI5307" s="17">
        <f t="shared" si="1671"/>
        <v>5307</v>
      </c>
      <c r="BJ5307" s="17">
        <f t="shared" si="1669"/>
        <v>5307</v>
      </c>
      <c r="BK5307" s="150">
        <f t="shared" si="1670"/>
        <v>34540</v>
      </c>
      <c r="BL5307" s="50" t="e">
        <f t="shared" ca="1" si="1664"/>
        <v>#NAME?</v>
      </c>
      <c r="BM5307" s="50" t="e">
        <f t="shared" ca="1" si="1665"/>
        <v>#NAME?</v>
      </c>
      <c r="BN5307" s="50" t="e">
        <f t="shared" ca="1" si="1666"/>
        <v>#NAME?</v>
      </c>
    </row>
    <row r="5308" spans="1:66" x14ac:dyDescent="0.35">
      <c r="A5308" s="48">
        <v>34541</v>
      </c>
      <c r="B5308" s="17">
        <v>1994</v>
      </c>
      <c r="C5308" s="17">
        <v>7</v>
      </c>
      <c r="D5308" s="17">
        <v>207</v>
      </c>
      <c r="E5308" s="17">
        <v>26</v>
      </c>
      <c r="F5308" s="17">
        <v>3</v>
      </c>
      <c r="G5308" s="50">
        <v>11.4</v>
      </c>
      <c r="H5308" s="32">
        <v>5.9029768429037164</v>
      </c>
      <c r="I5308" s="50">
        <v>2.5</v>
      </c>
      <c r="J5308" s="13">
        <v>0</v>
      </c>
      <c r="K5308" s="13">
        <f t="shared" si="1652"/>
        <v>0</v>
      </c>
      <c r="L5308" s="13">
        <f t="shared" si="1653"/>
        <v>0</v>
      </c>
      <c r="M5308" s="13" t="e">
        <f ca="1">CalcTable[[#This Row],[IWC]]-AE5307</f>
        <v>#NAME?</v>
      </c>
      <c r="N5308" s="13" t="e">
        <f ca="1">IF(CalcTable[[#This Row],[Day of Year]]&lt;123,FCAP,AE5307)</f>
        <v>#NAME?</v>
      </c>
      <c r="O5308" s="17" t="e">
        <f ca="1">IF(IRR_DRIP,5,COUNTIF('IDET Wind Values'!C5292:G5292,"&lt;="&amp;IRR_MAXWIND))</f>
        <v>#NAME?</v>
      </c>
      <c r="P5308" s="13" t="e">
        <f ca="1">CalcTable[[#This Row],[ET_o]]*KL</f>
        <v>#NAME?</v>
      </c>
      <c r="Q5308" s="13" t="e">
        <f ca="1">IF(WILTPT&lt;=0,1,MAX(0,MIN(1,(CalcTable[[#This Row],[IWC]]-WILTPT)/(MAD-WILTPT))))</f>
        <v>#NAME?</v>
      </c>
      <c r="R5308" s="13" t="e">
        <f ca="1">CalcTable[[#This Row],[ETMult]]*CalcTable[[#This Row],[ETb]]</f>
        <v>#NAME?</v>
      </c>
      <c r="S5308" s="13" t="b">
        <f>INDEX(IRR_LIST,CalcTable[[#This Row],[Day of Week]]+1)</f>
        <v>1</v>
      </c>
      <c r="T5308" s="13">
        <f t="shared" ca="1" si="1654"/>
        <v>0</v>
      </c>
      <c r="U5308" s="13" t="b">
        <f ca="1">IF(CalcTable[[#This Row],[IrrPrecip]]&gt;=IC_MM,FALSE,TRUE)</f>
        <v>1</v>
      </c>
      <c r="V5308" s="13" t="b">
        <f t="shared" si="1655"/>
        <v>1</v>
      </c>
      <c r="W5308" s="13" t="e">
        <f ca="1">IF(AND(IRR_DRIP=FALSE,CalcTable[[#This Row],[IrrHours]]&lt;=0),FALSE,TRUE)</f>
        <v>#NAME?</v>
      </c>
      <c r="X5308" s="13" t="e">
        <f ca="1">AND(CalcTable[[#This Row],[IrrDay]],CalcTable[[#This Row],[IrrRain]],CalcTable[[#This Row],[IrrWarm]],CalcTable[[#This Row],[IrrWindy]])</f>
        <v>#NAME?</v>
      </c>
      <c r="Y5308" s="13" t="e">
        <f t="shared" ca="1" si="1656"/>
        <v>#NAME?</v>
      </c>
      <c r="Z5308" s="13" t="e">
        <f ca="1">CalcTable[[#This Row],[IrrHours]]/5</f>
        <v>#NAME?</v>
      </c>
      <c r="AA5308" s="13" t="e">
        <f ca="1">IF(CalcTable[[#This Row],[IrrFlag]]=FALSE,0,MAX(0,CalcTable[[#This Row],[VolRednWind]]*(FCAP*IRR_TARGET-CalcTable[[#This Row],[IWC]])))</f>
        <v>#NAME?</v>
      </c>
      <c r="AB5308" s="13" t="e">
        <f ca="1">CalcTable[[#This Row],[IWC]]+CalcTable[[#This Row],[Eff Precip]]+CalcTable[[#This Row],[IrrAmt]]-CalcTable[[#This Row],[AET]]</f>
        <v>#NAME?</v>
      </c>
      <c r="AC5308" s="13" t="e">
        <f ca="1">IF(CalcTable[[#This Row],[PWC]]&gt;FCAP,MIN(24*PERC,MIN(SAT,CalcTable[[#This Row],[PWC]])-FCAP),0)</f>
        <v>#NAME?</v>
      </c>
      <c r="AD5308" s="13" t="e">
        <f ca="1">IF(CalcTable[[#This Row],[PWC]]&gt;SAT,CalcTable[[#This Row],[PWC]]-SAT,0)</f>
        <v>#NAME?</v>
      </c>
      <c r="AE5308" s="13" t="e">
        <f ca="1">CalcTable[[#This Row],[PWC]]-CalcTable[[#This Row],[PercAmt]]-CalcTable[[#This Row],[Runoff]]</f>
        <v>#NAME?</v>
      </c>
      <c r="AF5308" s="13" t="e">
        <f ca="1">CalcTable[[#This Row],[IrrAmt]]/1000*CUR_IRR_AREA*10000/IRR_EFF</f>
        <v>#NAME?</v>
      </c>
      <c r="AG5308" s="147"/>
      <c r="AH5308" s="13"/>
      <c r="AI5308" s="50">
        <v>0</v>
      </c>
      <c r="AJ5308" s="50">
        <v>0</v>
      </c>
      <c r="AK5308" s="50">
        <v>0</v>
      </c>
      <c r="AL5308" s="50">
        <v>0</v>
      </c>
      <c r="AM5308" s="50"/>
      <c r="AN5308" s="50"/>
      <c r="AO5308" s="50"/>
      <c r="AP5308" s="50"/>
      <c r="AQ5308" s="50"/>
      <c r="AR5308" s="50"/>
      <c r="AS5308" s="50"/>
      <c r="AT5308" s="50"/>
      <c r="AU5308" s="50"/>
      <c r="AV5308" s="50"/>
      <c r="AW5308" s="50"/>
      <c r="AX5308" s="50">
        <f t="shared" si="1667"/>
        <v>0</v>
      </c>
      <c r="AY5308" s="50"/>
      <c r="AZ5308" s="50">
        <f t="shared" si="1657"/>
        <v>0</v>
      </c>
      <c r="BA5308" s="50">
        <f t="shared" si="1658"/>
        <v>0</v>
      </c>
      <c r="BB5308" s="50">
        <f t="shared" si="1659"/>
        <v>0</v>
      </c>
      <c r="BC5308" s="17">
        <f t="shared" si="1660"/>
        <v>19947</v>
      </c>
      <c r="BD5308" s="50">
        <f t="shared" si="1661"/>
        <v>0</v>
      </c>
      <c r="BE5308" s="50">
        <f t="shared" si="1662"/>
        <v>0</v>
      </c>
      <c r="BF5308" s="50">
        <f t="shared" si="1668"/>
        <v>0</v>
      </c>
      <c r="BG5308" s="50"/>
      <c r="BH5308" s="17">
        <f t="shared" si="1663"/>
        <v>0</v>
      </c>
      <c r="BI5308" s="17">
        <f t="shared" si="1671"/>
        <v>5308</v>
      </c>
      <c r="BJ5308" s="17">
        <f t="shared" si="1669"/>
        <v>5308</v>
      </c>
      <c r="BK5308" s="150">
        <f t="shared" si="1670"/>
        <v>34541</v>
      </c>
      <c r="BL5308" s="50" t="e">
        <f t="shared" ca="1" si="1664"/>
        <v>#NAME?</v>
      </c>
      <c r="BM5308" s="50" t="e">
        <f t="shared" ca="1" si="1665"/>
        <v>#NAME?</v>
      </c>
      <c r="BN5308" s="50" t="e">
        <f t="shared" ca="1" si="1666"/>
        <v>#NAME?</v>
      </c>
    </row>
    <row r="5309" spans="1:66" x14ac:dyDescent="0.35">
      <c r="A5309" s="48">
        <v>34542</v>
      </c>
      <c r="B5309" s="17">
        <v>1994</v>
      </c>
      <c r="C5309" s="17">
        <v>7</v>
      </c>
      <c r="D5309" s="17">
        <v>208</v>
      </c>
      <c r="E5309" s="17">
        <v>27</v>
      </c>
      <c r="F5309" s="17">
        <v>4</v>
      </c>
      <c r="G5309" s="50">
        <v>14.2</v>
      </c>
      <c r="H5309" s="32">
        <v>6.0307900272021158</v>
      </c>
      <c r="I5309" s="50">
        <v>23.666666666666668</v>
      </c>
      <c r="J5309" s="13">
        <v>0.8</v>
      </c>
      <c r="K5309" s="13">
        <f t="shared" si="1652"/>
        <v>0.8</v>
      </c>
      <c r="L5309" s="13">
        <f t="shared" si="1653"/>
        <v>0</v>
      </c>
      <c r="M5309" s="13" t="e">
        <f ca="1">CalcTable[[#This Row],[IWC]]-AE5308</f>
        <v>#NAME?</v>
      </c>
      <c r="N5309" s="13" t="e">
        <f ca="1">IF(CalcTable[[#This Row],[Day of Year]]&lt;123,FCAP,AE5308)</f>
        <v>#NAME?</v>
      </c>
      <c r="O5309" s="17" t="e">
        <f ca="1">IF(IRR_DRIP,5,COUNTIF('IDET Wind Values'!C5293:G5293,"&lt;="&amp;IRR_MAXWIND))</f>
        <v>#NAME?</v>
      </c>
      <c r="P5309" s="13" t="e">
        <f ca="1">CalcTable[[#This Row],[ET_o]]*KL</f>
        <v>#NAME?</v>
      </c>
      <c r="Q5309" s="13" t="e">
        <f ca="1">IF(WILTPT&lt;=0,1,MAX(0,MIN(1,(CalcTable[[#This Row],[IWC]]-WILTPT)/(MAD-WILTPT))))</f>
        <v>#NAME?</v>
      </c>
      <c r="R5309" s="13" t="e">
        <f ca="1">CalcTable[[#This Row],[ETMult]]*CalcTable[[#This Row],[ETb]]</f>
        <v>#NAME?</v>
      </c>
      <c r="S5309" s="13" t="b">
        <f>INDEX(IRR_LIST,CalcTable[[#This Row],[Day of Week]]+1)</f>
        <v>0</v>
      </c>
      <c r="T5309" s="13">
        <f t="shared" ca="1" si="1654"/>
        <v>0</v>
      </c>
      <c r="U5309" s="13" t="b">
        <f ca="1">IF(CalcTable[[#This Row],[IrrPrecip]]&gt;=IC_MM,FALSE,TRUE)</f>
        <v>1</v>
      </c>
      <c r="V5309" s="13" t="b">
        <f t="shared" si="1655"/>
        <v>1</v>
      </c>
      <c r="W5309" s="13" t="e">
        <f ca="1">IF(AND(IRR_DRIP=FALSE,CalcTable[[#This Row],[IrrHours]]&lt;=0),FALSE,TRUE)</f>
        <v>#NAME?</v>
      </c>
      <c r="X5309" s="13" t="e">
        <f ca="1">AND(CalcTable[[#This Row],[IrrDay]],CalcTable[[#This Row],[IrrRain]],CalcTable[[#This Row],[IrrWarm]],CalcTable[[#This Row],[IrrWindy]])</f>
        <v>#NAME?</v>
      </c>
      <c r="Y5309" s="13" t="e">
        <f t="shared" ca="1" si="1656"/>
        <v>#NAME?</v>
      </c>
      <c r="Z5309" s="13" t="e">
        <f ca="1">CalcTable[[#This Row],[IrrHours]]/5</f>
        <v>#NAME?</v>
      </c>
      <c r="AA5309" s="13" t="e">
        <f ca="1">IF(CalcTable[[#This Row],[IrrFlag]]=FALSE,0,MAX(0,CalcTable[[#This Row],[VolRednWind]]*(FCAP*IRR_TARGET-CalcTable[[#This Row],[IWC]])))</f>
        <v>#NAME?</v>
      </c>
      <c r="AB5309" s="13" t="e">
        <f ca="1">CalcTable[[#This Row],[IWC]]+CalcTable[[#This Row],[Eff Precip]]+CalcTable[[#This Row],[IrrAmt]]-CalcTable[[#This Row],[AET]]</f>
        <v>#NAME?</v>
      </c>
      <c r="AC5309" s="13" t="e">
        <f ca="1">IF(CalcTable[[#This Row],[PWC]]&gt;FCAP,MIN(24*PERC,MIN(SAT,CalcTable[[#This Row],[PWC]])-FCAP),0)</f>
        <v>#NAME?</v>
      </c>
      <c r="AD5309" s="13" t="e">
        <f ca="1">IF(CalcTable[[#This Row],[PWC]]&gt;SAT,CalcTable[[#This Row],[PWC]]-SAT,0)</f>
        <v>#NAME?</v>
      </c>
      <c r="AE5309" s="13" t="e">
        <f ca="1">CalcTable[[#This Row],[PWC]]-CalcTable[[#This Row],[PercAmt]]-CalcTable[[#This Row],[Runoff]]</f>
        <v>#NAME?</v>
      </c>
      <c r="AF5309" s="13" t="e">
        <f ca="1">CalcTable[[#This Row],[IrrAmt]]/1000*CUR_IRR_AREA*10000/IRR_EFF</f>
        <v>#NAME?</v>
      </c>
      <c r="AG5309" s="147"/>
      <c r="AH5309" s="13"/>
      <c r="AI5309" s="50">
        <v>0</v>
      </c>
      <c r="AJ5309" s="50">
        <v>0</v>
      </c>
      <c r="AK5309" s="50">
        <v>1.4848706166206291</v>
      </c>
      <c r="AL5309" s="50">
        <v>5.5266372635970455</v>
      </c>
      <c r="AM5309" s="50"/>
      <c r="AN5309" s="50"/>
      <c r="AO5309" s="50"/>
      <c r="AP5309" s="50"/>
      <c r="AQ5309" s="50"/>
      <c r="AR5309" s="50"/>
      <c r="AS5309" s="50"/>
      <c r="AT5309" s="50"/>
      <c r="AU5309" s="50"/>
      <c r="AV5309" s="50"/>
      <c r="AW5309" s="50"/>
      <c r="AX5309" s="50">
        <f t="shared" si="1667"/>
        <v>7.0115078802176747</v>
      </c>
      <c r="AY5309" s="50"/>
      <c r="AZ5309" s="50">
        <f t="shared" si="1657"/>
        <v>183.89279544261589</v>
      </c>
      <c r="BA5309" s="50">
        <f t="shared" si="1658"/>
        <v>283.13652631640861</v>
      </c>
      <c r="BB5309" s="50">
        <f t="shared" si="1659"/>
        <v>291.89332609939032</v>
      </c>
      <c r="BC5309" s="17">
        <f t="shared" si="1660"/>
        <v>19947</v>
      </c>
      <c r="BD5309" s="50">
        <f t="shared" si="1661"/>
        <v>7.0115078802176747</v>
      </c>
      <c r="BE5309" s="50">
        <f t="shared" si="1662"/>
        <v>183.89279544261589</v>
      </c>
      <c r="BF5309" s="50">
        <f t="shared" si="1668"/>
        <v>300.79007240718607</v>
      </c>
      <c r="BG5309" s="50"/>
      <c r="BH5309" s="17">
        <f t="shared" si="1663"/>
        <v>0</v>
      </c>
      <c r="BI5309" s="17">
        <f t="shared" si="1671"/>
        <v>5309</v>
      </c>
      <c r="BJ5309" s="17">
        <f t="shared" si="1669"/>
        <v>5309</v>
      </c>
      <c r="BK5309" s="150">
        <f t="shared" si="1670"/>
        <v>34542</v>
      </c>
      <c r="BL5309" s="50" t="e">
        <f t="shared" ca="1" si="1664"/>
        <v>#NAME?</v>
      </c>
      <c r="BM5309" s="50" t="e">
        <f t="shared" ca="1" si="1665"/>
        <v>#NAME?</v>
      </c>
      <c r="BN5309" s="50" t="e">
        <f t="shared" ca="1" si="1666"/>
        <v>#NAME?</v>
      </c>
    </row>
    <row r="5310" spans="1:66" x14ac:dyDescent="0.35">
      <c r="A5310" s="48">
        <v>34543</v>
      </c>
      <c r="B5310" s="17">
        <v>1994</v>
      </c>
      <c r="C5310" s="17">
        <v>7</v>
      </c>
      <c r="D5310" s="17">
        <v>209</v>
      </c>
      <c r="E5310" s="17">
        <v>28</v>
      </c>
      <c r="F5310" s="17">
        <v>5</v>
      </c>
      <c r="G5310" s="50">
        <v>12.7</v>
      </c>
      <c r="H5310" s="32">
        <v>4.7855237156201946</v>
      </c>
      <c r="I5310" s="50">
        <v>8.3333333333333339</v>
      </c>
      <c r="J5310" s="13">
        <v>0.4</v>
      </c>
      <c r="K5310" s="13">
        <f t="shared" si="1652"/>
        <v>0.4</v>
      </c>
      <c r="L5310" s="13">
        <f t="shared" si="1653"/>
        <v>0</v>
      </c>
      <c r="M5310" s="13" t="e">
        <f ca="1">CalcTable[[#This Row],[IWC]]-AE5309</f>
        <v>#NAME?</v>
      </c>
      <c r="N5310" s="13" t="e">
        <f ca="1">IF(CalcTable[[#This Row],[Day of Year]]&lt;123,FCAP,AE5309)</f>
        <v>#NAME?</v>
      </c>
      <c r="O5310" s="17" t="e">
        <f ca="1">IF(IRR_DRIP,5,COUNTIF('IDET Wind Values'!C5294:G5294,"&lt;="&amp;IRR_MAXWIND))</f>
        <v>#NAME?</v>
      </c>
      <c r="P5310" s="13" t="e">
        <f ca="1">CalcTable[[#This Row],[ET_o]]*KL</f>
        <v>#NAME?</v>
      </c>
      <c r="Q5310" s="13" t="e">
        <f ca="1">IF(WILTPT&lt;=0,1,MAX(0,MIN(1,(CalcTable[[#This Row],[IWC]]-WILTPT)/(MAD-WILTPT))))</f>
        <v>#NAME?</v>
      </c>
      <c r="R5310" s="13" t="e">
        <f ca="1">CalcTable[[#This Row],[ETMult]]*CalcTable[[#This Row],[ETb]]</f>
        <v>#NAME?</v>
      </c>
      <c r="S5310" s="13" t="b">
        <f>INDEX(IRR_LIST,CalcTable[[#This Row],[Day of Week]]+1)</f>
        <v>1</v>
      </c>
      <c r="T5310" s="13">
        <f t="shared" ca="1" si="1654"/>
        <v>0.8</v>
      </c>
      <c r="U5310" s="13" t="b">
        <f ca="1">IF(CalcTable[[#This Row],[IrrPrecip]]&gt;=IC_MM,FALSE,TRUE)</f>
        <v>1</v>
      </c>
      <c r="V5310" s="13" t="b">
        <f t="shared" si="1655"/>
        <v>1</v>
      </c>
      <c r="W5310" s="13" t="e">
        <f ca="1">IF(AND(IRR_DRIP=FALSE,CalcTable[[#This Row],[IrrHours]]&lt;=0),FALSE,TRUE)</f>
        <v>#NAME?</v>
      </c>
      <c r="X5310" s="13" t="e">
        <f ca="1">AND(CalcTable[[#This Row],[IrrDay]],CalcTable[[#This Row],[IrrRain]],CalcTable[[#This Row],[IrrWarm]],CalcTable[[#This Row],[IrrWindy]])</f>
        <v>#NAME?</v>
      </c>
      <c r="Y5310" s="13" t="e">
        <f t="shared" ca="1" si="1656"/>
        <v>#NAME?</v>
      </c>
      <c r="Z5310" s="13" t="e">
        <f ca="1">CalcTable[[#This Row],[IrrHours]]/5</f>
        <v>#NAME?</v>
      </c>
      <c r="AA5310" s="13" t="e">
        <f ca="1">IF(CalcTable[[#This Row],[IrrFlag]]=FALSE,0,MAX(0,CalcTable[[#This Row],[VolRednWind]]*(FCAP*IRR_TARGET-CalcTable[[#This Row],[IWC]])))</f>
        <v>#NAME?</v>
      </c>
      <c r="AB5310" s="13" t="e">
        <f ca="1">CalcTable[[#This Row],[IWC]]+CalcTable[[#This Row],[Eff Precip]]+CalcTable[[#This Row],[IrrAmt]]-CalcTable[[#This Row],[AET]]</f>
        <v>#NAME?</v>
      </c>
      <c r="AC5310" s="13" t="e">
        <f ca="1">IF(CalcTable[[#This Row],[PWC]]&gt;FCAP,MIN(24*PERC,MIN(SAT,CalcTable[[#This Row],[PWC]])-FCAP),0)</f>
        <v>#NAME?</v>
      </c>
      <c r="AD5310" s="13" t="e">
        <f ca="1">IF(CalcTable[[#This Row],[PWC]]&gt;SAT,CalcTable[[#This Row],[PWC]]-SAT,0)</f>
        <v>#NAME?</v>
      </c>
      <c r="AE5310" s="13" t="e">
        <f ca="1">CalcTable[[#This Row],[PWC]]-CalcTable[[#This Row],[PercAmt]]-CalcTable[[#This Row],[Runoff]]</f>
        <v>#NAME?</v>
      </c>
      <c r="AF5310" s="13" t="e">
        <f ca="1">CalcTable[[#This Row],[IrrAmt]]/1000*CUR_IRR_AREA*10000/IRR_EFF</f>
        <v>#NAME?</v>
      </c>
      <c r="AG5310" s="147"/>
      <c r="AH5310" s="13"/>
      <c r="AI5310" s="50">
        <v>2.9914558579147332</v>
      </c>
      <c r="AJ5310" s="50">
        <v>3.8024325150919838</v>
      </c>
      <c r="AK5310" s="50">
        <v>0</v>
      </c>
      <c r="AL5310" s="50">
        <v>0</v>
      </c>
      <c r="AM5310" s="50"/>
      <c r="AN5310" s="50"/>
      <c r="AO5310" s="50"/>
      <c r="AP5310" s="50"/>
      <c r="AQ5310" s="50"/>
      <c r="AR5310" s="50"/>
      <c r="AS5310" s="50"/>
      <c r="AT5310" s="50"/>
      <c r="AU5310" s="50"/>
      <c r="AV5310" s="50"/>
      <c r="AW5310" s="50"/>
      <c r="AX5310" s="50">
        <f t="shared" si="1667"/>
        <v>6.793888373006717</v>
      </c>
      <c r="AY5310" s="50"/>
      <c r="AZ5310" s="50">
        <f t="shared" si="1657"/>
        <v>155.41270635878095</v>
      </c>
      <c r="BA5310" s="50">
        <f t="shared" si="1658"/>
        <v>251.54315574879806</v>
      </c>
      <c r="BB5310" s="50">
        <f t="shared" si="1659"/>
        <v>260.30564140498785</v>
      </c>
      <c r="BC5310" s="17">
        <f t="shared" si="1660"/>
        <v>19947</v>
      </c>
      <c r="BD5310" s="50">
        <f t="shared" si="1661"/>
        <v>6.793888373006717</v>
      </c>
      <c r="BE5310" s="50">
        <f t="shared" si="1662"/>
        <v>155.41270635878095</v>
      </c>
      <c r="BF5310" s="50">
        <f t="shared" si="1668"/>
        <v>254.20571309571417</v>
      </c>
      <c r="BG5310" s="50"/>
      <c r="BH5310" s="17">
        <f t="shared" si="1663"/>
        <v>0</v>
      </c>
      <c r="BI5310" s="17">
        <f t="shared" si="1671"/>
        <v>5310</v>
      </c>
      <c r="BJ5310" s="17">
        <f t="shared" si="1669"/>
        <v>5310</v>
      </c>
      <c r="BK5310" s="150">
        <f t="shared" si="1670"/>
        <v>34543</v>
      </c>
      <c r="BL5310" s="50" t="e">
        <f t="shared" ca="1" si="1664"/>
        <v>#NAME?</v>
      </c>
      <c r="BM5310" s="50" t="e">
        <f t="shared" ca="1" si="1665"/>
        <v>#NAME?</v>
      </c>
      <c r="BN5310" s="50" t="e">
        <f t="shared" ca="1" si="1666"/>
        <v>#NAME?</v>
      </c>
    </row>
    <row r="5311" spans="1:66" x14ac:dyDescent="0.35">
      <c r="A5311" s="48">
        <v>34544</v>
      </c>
      <c r="B5311" s="17">
        <v>1994</v>
      </c>
      <c r="C5311" s="17">
        <v>7</v>
      </c>
      <c r="D5311" s="17">
        <v>210</v>
      </c>
      <c r="E5311" s="17">
        <v>29</v>
      </c>
      <c r="F5311" s="17">
        <v>6</v>
      </c>
      <c r="G5311" s="50">
        <v>12.5</v>
      </c>
      <c r="H5311" s="32">
        <v>5.2191267425615715</v>
      </c>
      <c r="I5311" s="50">
        <v>8.5</v>
      </c>
      <c r="J5311" s="13">
        <v>0</v>
      </c>
      <c r="K5311" s="13">
        <f t="shared" si="1652"/>
        <v>0</v>
      </c>
      <c r="L5311" s="13">
        <f t="shared" si="1653"/>
        <v>0</v>
      </c>
      <c r="M5311" s="13" t="e">
        <f ca="1">CalcTable[[#This Row],[IWC]]-AE5310</f>
        <v>#NAME?</v>
      </c>
      <c r="N5311" s="13" t="e">
        <f ca="1">IF(CalcTable[[#This Row],[Day of Year]]&lt;123,FCAP,AE5310)</f>
        <v>#NAME?</v>
      </c>
      <c r="O5311" s="17" t="e">
        <f ca="1">IF(IRR_DRIP,5,COUNTIF('IDET Wind Values'!C5295:G5295,"&lt;="&amp;IRR_MAXWIND))</f>
        <v>#NAME?</v>
      </c>
      <c r="P5311" s="13" t="e">
        <f ca="1">CalcTable[[#This Row],[ET_o]]*KL</f>
        <v>#NAME?</v>
      </c>
      <c r="Q5311" s="13" t="e">
        <f ca="1">IF(WILTPT&lt;=0,1,MAX(0,MIN(1,(CalcTable[[#This Row],[IWC]]-WILTPT)/(MAD-WILTPT))))</f>
        <v>#NAME?</v>
      </c>
      <c r="R5311" s="13" t="e">
        <f ca="1">CalcTable[[#This Row],[ETMult]]*CalcTable[[#This Row],[ETb]]</f>
        <v>#NAME?</v>
      </c>
      <c r="S5311" s="13" t="b">
        <f>INDEX(IRR_LIST,CalcTable[[#This Row],[Day of Week]]+1)</f>
        <v>0</v>
      </c>
      <c r="T5311" s="13">
        <f t="shared" ca="1" si="1654"/>
        <v>1.2000000000000002</v>
      </c>
      <c r="U5311" s="13" t="b">
        <f ca="1">IF(CalcTable[[#This Row],[IrrPrecip]]&gt;=IC_MM,FALSE,TRUE)</f>
        <v>1</v>
      </c>
      <c r="V5311" s="13" t="b">
        <f t="shared" si="1655"/>
        <v>1</v>
      </c>
      <c r="W5311" s="13" t="e">
        <f ca="1">IF(AND(IRR_DRIP=FALSE,CalcTable[[#This Row],[IrrHours]]&lt;=0),FALSE,TRUE)</f>
        <v>#NAME?</v>
      </c>
      <c r="X5311" s="13" t="e">
        <f ca="1">AND(CalcTable[[#This Row],[IrrDay]],CalcTable[[#This Row],[IrrRain]],CalcTable[[#This Row],[IrrWarm]],CalcTable[[#This Row],[IrrWindy]])</f>
        <v>#NAME?</v>
      </c>
      <c r="Y5311" s="13" t="e">
        <f t="shared" ca="1" si="1656"/>
        <v>#NAME?</v>
      </c>
      <c r="Z5311" s="13" t="e">
        <f ca="1">CalcTable[[#This Row],[IrrHours]]/5</f>
        <v>#NAME?</v>
      </c>
      <c r="AA5311" s="13" t="e">
        <f ca="1">IF(CalcTable[[#This Row],[IrrFlag]]=FALSE,0,MAX(0,CalcTable[[#This Row],[VolRednWind]]*(FCAP*IRR_TARGET-CalcTable[[#This Row],[IWC]])))</f>
        <v>#NAME?</v>
      </c>
      <c r="AB5311" s="13" t="e">
        <f ca="1">CalcTable[[#This Row],[IWC]]+CalcTable[[#This Row],[Eff Precip]]+CalcTable[[#This Row],[IrrAmt]]-CalcTable[[#This Row],[AET]]</f>
        <v>#NAME?</v>
      </c>
      <c r="AC5311" s="13" t="e">
        <f ca="1">IF(CalcTable[[#This Row],[PWC]]&gt;FCAP,MIN(24*PERC,MIN(SAT,CalcTable[[#This Row],[PWC]])-FCAP),0)</f>
        <v>#NAME?</v>
      </c>
      <c r="AD5311" s="13" t="e">
        <f ca="1">IF(CalcTable[[#This Row],[PWC]]&gt;SAT,CalcTable[[#This Row],[PWC]]-SAT,0)</f>
        <v>#NAME?</v>
      </c>
      <c r="AE5311" s="13" t="e">
        <f ca="1">CalcTable[[#This Row],[PWC]]-CalcTable[[#This Row],[PercAmt]]-CalcTable[[#This Row],[Runoff]]</f>
        <v>#NAME?</v>
      </c>
      <c r="AF5311" s="13" t="e">
        <f ca="1">CalcTable[[#This Row],[IrrAmt]]/1000*CUR_IRR_AREA*10000/IRR_EFF</f>
        <v>#NAME?</v>
      </c>
      <c r="AG5311" s="147"/>
      <c r="AH5311" s="13"/>
      <c r="AI5311" s="50">
        <v>0</v>
      </c>
      <c r="AJ5311" s="50">
        <v>0</v>
      </c>
      <c r="AK5311" s="50">
        <v>0</v>
      </c>
      <c r="AL5311" s="50">
        <v>5.9489725585522706</v>
      </c>
      <c r="AM5311" s="50"/>
      <c r="AN5311" s="50"/>
      <c r="AO5311" s="50"/>
      <c r="AP5311" s="50"/>
      <c r="AQ5311" s="50"/>
      <c r="AR5311" s="50"/>
      <c r="AS5311" s="50"/>
      <c r="AT5311" s="50"/>
      <c r="AU5311" s="50"/>
      <c r="AV5311" s="50"/>
      <c r="AW5311" s="50"/>
      <c r="AX5311" s="50">
        <f t="shared" si="1667"/>
        <v>5.9489725585522706</v>
      </c>
      <c r="AY5311" s="50"/>
      <c r="AZ5311" s="50">
        <f t="shared" si="1657"/>
        <v>174.50319505086662</v>
      </c>
      <c r="BA5311" s="50">
        <f t="shared" si="1658"/>
        <v>268.67952253863592</v>
      </c>
      <c r="BB5311" s="50">
        <f t="shared" si="1659"/>
        <v>276.98919849343912</v>
      </c>
      <c r="BC5311" s="17">
        <f t="shared" si="1660"/>
        <v>19947</v>
      </c>
      <c r="BD5311" s="50">
        <f t="shared" si="1661"/>
        <v>5.9489725585522706</v>
      </c>
      <c r="BE5311" s="50">
        <f t="shared" si="1662"/>
        <v>174.50319505086662</v>
      </c>
      <c r="BF5311" s="50">
        <f t="shared" si="1668"/>
        <v>285.43167527742935</v>
      </c>
      <c r="BG5311" s="50"/>
      <c r="BH5311" s="17">
        <f t="shared" si="1663"/>
        <v>0</v>
      </c>
      <c r="BI5311" s="17">
        <f t="shared" si="1671"/>
        <v>5311</v>
      </c>
      <c r="BJ5311" s="17">
        <f t="shared" si="1669"/>
        <v>5311</v>
      </c>
      <c r="BK5311" s="150">
        <f t="shared" si="1670"/>
        <v>34544</v>
      </c>
      <c r="BL5311" s="50" t="e">
        <f t="shared" ca="1" si="1664"/>
        <v>#NAME?</v>
      </c>
      <c r="BM5311" s="50" t="e">
        <f t="shared" ca="1" si="1665"/>
        <v>#NAME?</v>
      </c>
      <c r="BN5311" s="50" t="e">
        <f t="shared" ca="1" si="1666"/>
        <v>#NAME?</v>
      </c>
    </row>
    <row r="5312" spans="1:66" x14ac:dyDescent="0.35">
      <c r="A5312" s="48">
        <v>34545</v>
      </c>
      <c r="B5312" s="17">
        <v>1994</v>
      </c>
      <c r="C5312" s="17">
        <v>7</v>
      </c>
      <c r="D5312" s="17">
        <v>211</v>
      </c>
      <c r="E5312" s="17">
        <v>30</v>
      </c>
      <c r="F5312" s="17">
        <v>7</v>
      </c>
      <c r="G5312" s="50">
        <v>13.6</v>
      </c>
      <c r="H5312" s="32">
        <v>6.5355124442545645</v>
      </c>
      <c r="I5312" s="50">
        <v>5.333333333333333</v>
      </c>
      <c r="J5312" s="13">
        <v>0</v>
      </c>
      <c r="K5312" s="13">
        <f t="shared" si="1652"/>
        <v>0</v>
      </c>
      <c r="L5312" s="13">
        <f t="shared" si="1653"/>
        <v>0</v>
      </c>
      <c r="M5312" s="13" t="e">
        <f ca="1">CalcTable[[#This Row],[IWC]]-AE5311</f>
        <v>#NAME?</v>
      </c>
      <c r="N5312" s="13" t="e">
        <f ca="1">IF(CalcTable[[#This Row],[Day of Year]]&lt;123,FCAP,AE5311)</f>
        <v>#NAME?</v>
      </c>
      <c r="O5312" s="17" t="e">
        <f ca="1">IF(IRR_DRIP,5,COUNTIF('IDET Wind Values'!C5296:G5296,"&lt;="&amp;IRR_MAXWIND))</f>
        <v>#NAME?</v>
      </c>
      <c r="P5312" s="13" t="e">
        <f ca="1">CalcTable[[#This Row],[ET_o]]*KL</f>
        <v>#NAME?</v>
      </c>
      <c r="Q5312" s="13" t="e">
        <f ca="1">IF(WILTPT&lt;=0,1,MAX(0,MIN(1,(CalcTable[[#This Row],[IWC]]-WILTPT)/(MAD-WILTPT))))</f>
        <v>#NAME?</v>
      </c>
      <c r="R5312" s="13" t="e">
        <f ca="1">CalcTable[[#This Row],[ETMult]]*CalcTable[[#This Row],[ETb]]</f>
        <v>#NAME?</v>
      </c>
      <c r="S5312" s="13" t="b">
        <f>INDEX(IRR_LIST,CalcTable[[#This Row],[Day of Week]]+1)</f>
        <v>0</v>
      </c>
      <c r="T5312" s="13">
        <f t="shared" ca="1" si="1654"/>
        <v>0.4</v>
      </c>
      <c r="U5312" s="13" t="b">
        <f ca="1">IF(CalcTable[[#This Row],[IrrPrecip]]&gt;=IC_MM,FALSE,TRUE)</f>
        <v>1</v>
      </c>
      <c r="V5312" s="13" t="b">
        <f t="shared" si="1655"/>
        <v>1</v>
      </c>
      <c r="W5312" s="13" t="e">
        <f ca="1">IF(AND(IRR_DRIP=FALSE,CalcTable[[#This Row],[IrrHours]]&lt;=0),FALSE,TRUE)</f>
        <v>#NAME?</v>
      </c>
      <c r="X5312" s="13" t="e">
        <f ca="1">AND(CalcTable[[#This Row],[IrrDay]],CalcTable[[#This Row],[IrrRain]],CalcTable[[#This Row],[IrrWarm]],CalcTable[[#This Row],[IrrWindy]])</f>
        <v>#NAME?</v>
      </c>
      <c r="Y5312" s="13" t="e">
        <f t="shared" ca="1" si="1656"/>
        <v>#NAME?</v>
      </c>
      <c r="Z5312" s="13" t="e">
        <f ca="1">CalcTable[[#This Row],[IrrHours]]/5</f>
        <v>#NAME?</v>
      </c>
      <c r="AA5312" s="13" t="e">
        <f ca="1">IF(CalcTable[[#This Row],[IrrFlag]]=FALSE,0,MAX(0,CalcTable[[#This Row],[VolRednWind]]*(FCAP*IRR_TARGET-CalcTable[[#This Row],[IWC]])))</f>
        <v>#NAME?</v>
      </c>
      <c r="AB5312" s="13" t="e">
        <f ca="1">CalcTable[[#This Row],[IWC]]+CalcTable[[#This Row],[Eff Precip]]+CalcTable[[#This Row],[IrrAmt]]-CalcTable[[#This Row],[AET]]</f>
        <v>#NAME?</v>
      </c>
      <c r="AC5312" s="13" t="e">
        <f ca="1">IF(CalcTable[[#This Row],[PWC]]&gt;FCAP,MIN(24*PERC,MIN(SAT,CalcTable[[#This Row],[PWC]])-FCAP),0)</f>
        <v>#NAME?</v>
      </c>
      <c r="AD5312" s="13" t="e">
        <f ca="1">IF(CalcTable[[#This Row],[PWC]]&gt;SAT,CalcTable[[#This Row],[PWC]]-SAT,0)</f>
        <v>#NAME?</v>
      </c>
      <c r="AE5312" s="13" t="e">
        <f ca="1">CalcTable[[#This Row],[PWC]]-CalcTable[[#This Row],[PercAmt]]-CalcTable[[#This Row],[Runoff]]</f>
        <v>#NAME?</v>
      </c>
      <c r="AF5312" s="13" t="e">
        <f ca="1">CalcTable[[#This Row],[IrrAmt]]/1000*CUR_IRR_AREA*10000/IRR_EFF</f>
        <v>#NAME?</v>
      </c>
      <c r="AG5312" s="147"/>
      <c r="AH5312" s="13"/>
      <c r="AI5312" s="50">
        <v>0</v>
      </c>
      <c r="AJ5312" s="50">
        <v>0</v>
      </c>
      <c r="AK5312" s="50">
        <v>0</v>
      </c>
      <c r="AL5312" s="50">
        <v>0</v>
      </c>
      <c r="AM5312" s="50"/>
      <c r="AN5312" s="50"/>
      <c r="AO5312" s="50"/>
      <c r="AP5312" s="50"/>
      <c r="AQ5312" s="50"/>
      <c r="AR5312" s="50"/>
      <c r="AS5312" s="50"/>
      <c r="AT5312" s="50"/>
      <c r="AU5312" s="50"/>
      <c r="AV5312" s="50"/>
      <c r="AW5312" s="50"/>
      <c r="AX5312" s="50">
        <f t="shared" si="1667"/>
        <v>0</v>
      </c>
      <c r="AY5312" s="50"/>
      <c r="AZ5312" s="50">
        <f t="shared" si="1657"/>
        <v>0</v>
      </c>
      <c r="BA5312" s="50">
        <f t="shared" si="1658"/>
        <v>0</v>
      </c>
      <c r="BB5312" s="50">
        <f t="shared" si="1659"/>
        <v>0</v>
      </c>
      <c r="BC5312" s="17">
        <f t="shared" si="1660"/>
        <v>19947</v>
      </c>
      <c r="BD5312" s="50">
        <f t="shared" si="1661"/>
        <v>0</v>
      </c>
      <c r="BE5312" s="50">
        <f t="shared" si="1662"/>
        <v>0</v>
      </c>
      <c r="BF5312" s="50">
        <f t="shared" si="1668"/>
        <v>0</v>
      </c>
      <c r="BG5312" s="50"/>
      <c r="BH5312" s="17">
        <f t="shared" si="1663"/>
        <v>0</v>
      </c>
      <c r="BI5312" s="17">
        <f t="shared" si="1671"/>
        <v>5312</v>
      </c>
      <c r="BJ5312" s="17">
        <f t="shared" si="1669"/>
        <v>5312</v>
      </c>
      <c r="BK5312" s="150">
        <f t="shared" si="1670"/>
        <v>34545</v>
      </c>
      <c r="BL5312" s="50" t="e">
        <f t="shared" ca="1" si="1664"/>
        <v>#NAME?</v>
      </c>
      <c r="BM5312" s="50" t="e">
        <f t="shared" ca="1" si="1665"/>
        <v>#NAME?</v>
      </c>
      <c r="BN5312" s="50" t="e">
        <f t="shared" ca="1" si="1666"/>
        <v>#NAME?</v>
      </c>
    </row>
    <row r="5313" spans="1:66" x14ac:dyDescent="0.35">
      <c r="A5313" s="48">
        <v>34546</v>
      </c>
      <c r="B5313" s="17">
        <v>1994</v>
      </c>
      <c r="C5313" s="17">
        <v>7</v>
      </c>
      <c r="D5313" s="17">
        <v>212</v>
      </c>
      <c r="E5313" s="17">
        <v>31</v>
      </c>
      <c r="F5313" s="17">
        <v>1</v>
      </c>
      <c r="G5313" s="50">
        <v>15.3</v>
      </c>
      <c r="H5313" s="32">
        <v>5.691413716040393</v>
      </c>
      <c r="I5313" s="50">
        <v>28.166666666666668</v>
      </c>
      <c r="J5313" s="13">
        <v>0</v>
      </c>
      <c r="K5313" s="13">
        <f t="shared" si="1652"/>
        <v>0</v>
      </c>
      <c r="L5313" s="13">
        <f t="shared" si="1653"/>
        <v>0</v>
      </c>
      <c r="M5313" s="13" t="e">
        <f ca="1">CalcTable[[#This Row],[IWC]]-AE5312</f>
        <v>#NAME?</v>
      </c>
      <c r="N5313" s="13" t="e">
        <f ca="1">IF(CalcTable[[#This Row],[Day of Year]]&lt;123,FCAP,AE5312)</f>
        <v>#NAME?</v>
      </c>
      <c r="O5313" s="17" t="e">
        <f ca="1">IF(IRR_DRIP,5,COUNTIF('IDET Wind Values'!C5297:G5297,"&lt;="&amp;IRR_MAXWIND))</f>
        <v>#NAME?</v>
      </c>
      <c r="P5313" s="13" t="e">
        <f ca="1">CalcTable[[#This Row],[ET_o]]*KL</f>
        <v>#NAME?</v>
      </c>
      <c r="Q5313" s="13" t="e">
        <f ca="1">IF(WILTPT&lt;=0,1,MAX(0,MIN(1,(CalcTable[[#This Row],[IWC]]-WILTPT)/(MAD-WILTPT))))</f>
        <v>#NAME?</v>
      </c>
      <c r="R5313" s="13" t="e">
        <f ca="1">CalcTable[[#This Row],[ETMult]]*CalcTable[[#This Row],[ETb]]</f>
        <v>#NAME?</v>
      </c>
      <c r="S5313" s="13" t="b">
        <f>INDEX(IRR_LIST,CalcTable[[#This Row],[Day of Week]]+1)</f>
        <v>1</v>
      </c>
      <c r="T5313" s="13">
        <f t="shared" ca="1" si="1654"/>
        <v>0</v>
      </c>
      <c r="U5313" s="13" t="b">
        <f ca="1">IF(CalcTable[[#This Row],[IrrPrecip]]&gt;=IC_MM,FALSE,TRUE)</f>
        <v>1</v>
      </c>
      <c r="V5313" s="13" t="b">
        <f t="shared" si="1655"/>
        <v>1</v>
      </c>
      <c r="W5313" s="13" t="e">
        <f ca="1">IF(AND(IRR_DRIP=FALSE,CalcTable[[#This Row],[IrrHours]]&lt;=0),FALSE,TRUE)</f>
        <v>#NAME?</v>
      </c>
      <c r="X5313" s="13" t="e">
        <f ca="1">AND(CalcTable[[#This Row],[IrrDay]],CalcTable[[#This Row],[IrrRain]],CalcTable[[#This Row],[IrrWarm]],CalcTable[[#This Row],[IrrWindy]])</f>
        <v>#NAME?</v>
      </c>
      <c r="Y5313" s="13" t="e">
        <f t="shared" ca="1" si="1656"/>
        <v>#NAME?</v>
      </c>
      <c r="Z5313" s="13" t="e">
        <f ca="1">CalcTable[[#This Row],[IrrHours]]/5</f>
        <v>#NAME?</v>
      </c>
      <c r="AA5313" s="13" t="e">
        <f ca="1">IF(CalcTable[[#This Row],[IrrFlag]]=FALSE,0,MAX(0,CalcTable[[#This Row],[VolRednWind]]*(FCAP*IRR_TARGET-CalcTable[[#This Row],[IWC]])))</f>
        <v>#NAME?</v>
      </c>
      <c r="AB5313" s="13" t="e">
        <f ca="1">CalcTable[[#This Row],[IWC]]+CalcTable[[#This Row],[Eff Precip]]+CalcTable[[#This Row],[IrrAmt]]-CalcTable[[#This Row],[AET]]</f>
        <v>#NAME?</v>
      </c>
      <c r="AC5313" s="13" t="e">
        <f ca="1">IF(CalcTable[[#This Row],[PWC]]&gt;FCAP,MIN(24*PERC,MIN(SAT,CalcTable[[#This Row],[PWC]])-FCAP),0)</f>
        <v>#NAME?</v>
      </c>
      <c r="AD5313" s="13" t="e">
        <f ca="1">IF(CalcTable[[#This Row],[PWC]]&gt;SAT,CalcTable[[#This Row],[PWC]]-SAT,0)</f>
        <v>#NAME?</v>
      </c>
      <c r="AE5313" s="13" t="e">
        <f ca="1">CalcTable[[#This Row],[PWC]]-CalcTable[[#This Row],[PercAmt]]-CalcTable[[#This Row],[Runoff]]</f>
        <v>#NAME?</v>
      </c>
      <c r="AF5313" s="13" t="e">
        <f ca="1">CalcTable[[#This Row],[IrrAmt]]/1000*CUR_IRR_AREA*10000/IRR_EFF</f>
        <v>#NAME?</v>
      </c>
      <c r="AG5313" s="147"/>
      <c r="AH5313" s="13"/>
      <c r="AI5313" s="50">
        <v>3.3145618030040449</v>
      </c>
      <c r="AJ5313" s="50">
        <v>5.2538994515212707</v>
      </c>
      <c r="AK5313" s="50">
        <v>0</v>
      </c>
      <c r="AL5313" s="50">
        <v>0</v>
      </c>
      <c r="AM5313" s="50"/>
      <c r="AN5313" s="50"/>
      <c r="AO5313" s="50"/>
      <c r="AP5313" s="50"/>
      <c r="AQ5313" s="50"/>
      <c r="AR5313" s="50"/>
      <c r="AS5313" s="50"/>
      <c r="AT5313" s="50"/>
      <c r="AU5313" s="50"/>
      <c r="AV5313" s="50"/>
      <c r="AW5313" s="50"/>
      <c r="AX5313" s="50">
        <f t="shared" si="1667"/>
        <v>8.5684612545253156</v>
      </c>
      <c r="AY5313" s="50"/>
      <c r="AZ5313" s="50">
        <f t="shared" si="1657"/>
        <v>202.7279570220166</v>
      </c>
      <c r="BA5313" s="50">
        <f t="shared" si="1658"/>
        <v>329.07234231596959</v>
      </c>
      <c r="BB5313" s="50">
        <f t="shared" si="1659"/>
        <v>340.60779306440861</v>
      </c>
      <c r="BC5313" s="17">
        <f t="shared" si="1660"/>
        <v>19947</v>
      </c>
      <c r="BD5313" s="50">
        <f t="shared" si="1661"/>
        <v>8.5684612545253156</v>
      </c>
      <c r="BE5313" s="50">
        <f t="shared" si="1662"/>
        <v>202.7279570220166</v>
      </c>
      <c r="BF5313" s="50">
        <f t="shared" si="1668"/>
        <v>331.59840071408212</v>
      </c>
      <c r="BG5313" s="50"/>
      <c r="BH5313" s="17">
        <f t="shared" si="1663"/>
        <v>0</v>
      </c>
      <c r="BI5313" s="17">
        <f t="shared" si="1671"/>
        <v>5313</v>
      </c>
      <c r="BJ5313" s="17">
        <f t="shared" si="1669"/>
        <v>5313</v>
      </c>
      <c r="BK5313" s="150">
        <f t="shared" si="1670"/>
        <v>34546</v>
      </c>
      <c r="BL5313" s="50" t="e">
        <f t="shared" ca="1" si="1664"/>
        <v>#NAME?</v>
      </c>
      <c r="BM5313" s="50" t="e">
        <f t="shared" ca="1" si="1665"/>
        <v>#NAME?</v>
      </c>
      <c r="BN5313" s="50" t="e">
        <f t="shared" ca="1" si="1666"/>
        <v>#NAME?</v>
      </c>
    </row>
    <row r="5314" spans="1:66" x14ac:dyDescent="0.35">
      <c r="A5314" s="48">
        <v>34547</v>
      </c>
      <c r="B5314" s="17">
        <v>1994</v>
      </c>
      <c r="C5314" s="17">
        <v>8</v>
      </c>
      <c r="D5314" s="17">
        <v>213</v>
      </c>
      <c r="E5314" s="17">
        <v>1</v>
      </c>
      <c r="F5314" s="17">
        <v>2</v>
      </c>
      <c r="G5314" s="50">
        <v>13.3</v>
      </c>
      <c r="H5314" s="32">
        <v>5.6694923578074263</v>
      </c>
      <c r="I5314" s="50">
        <v>8.6666666666666661</v>
      </c>
      <c r="J5314" s="13">
        <v>0</v>
      </c>
      <c r="K5314" s="13">
        <f t="shared" si="1652"/>
        <v>0</v>
      </c>
      <c r="L5314" s="13">
        <f t="shared" si="1653"/>
        <v>0</v>
      </c>
      <c r="M5314" s="13" t="e">
        <f ca="1">CalcTable[[#This Row],[IWC]]-AE5313</f>
        <v>#NAME?</v>
      </c>
      <c r="N5314" s="13" t="e">
        <f ca="1">IF(CalcTable[[#This Row],[Day of Year]]&lt;123,FCAP,AE5313)</f>
        <v>#NAME?</v>
      </c>
      <c r="O5314" s="17" t="e">
        <f ca="1">IF(IRR_DRIP,5,COUNTIF('IDET Wind Values'!C5298:G5298,"&lt;="&amp;IRR_MAXWIND))</f>
        <v>#NAME?</v>
      </c>
      <c r="P5314" s="13" t="e">
        <f ca="1">CalcTable[[#This Row],[ET_o]]*KL</f>
        <v>#NAME?</v>
      </c>
      <c r="Q5314" s="13" t="e">
        <f ca="1">IF(WILTPT&lt;=0,1,MAX(0,MIN(1,(CalcTable[[#This Row],[IWC]]-WILTPT)/(MAD-WILTPT))))</f>
        <v>#NAME?</v>
      </c>
      <c r="R5314" s="13" t="e">
        <f ca="1">CalcTable[[#This Row],[ETMult]]*CalcTable[[#This Row],[ETb]]</f>
        <v>#NAME?</v>
      </c>
      <c r="S5314" s="13" t="b">
        <f>INDEX(IRR_LIST,CalcTable[[#This Row],[Day of Week]]+1)</f>
        <v>0</v>
      </c>
      <c r="T5314" s="13">
        <f t="shared" ca="1" si="1654"/>
        <v>0</v>
      </c>
      <c r="U5314" s="13" t="b">
        <f ca="1">IF(CalcTable[[#This Row],[IrrPrecip]]&gt;=IC_MM,FALSE,TRUE)</f>
        <v>1</v>
      </c>
      <c r="V5314" s="13" t="b">
        <f t="shared" si="1655"/>
        <v>1</v>
      </c>
      <c r="W5314" s="13" t="e">
        <f ca="1">IF(AND(IRR_DRIP=FALSE,CalcTable[[#This Row],[IrrHours]]&lt;=0),FALSE,TRUE)</f>
        <v>#NAME?</v>
      </c>
      <c r="X5314" s="13" t="e">
        <f ca="1">AND(CalcTable[[#This Row],[IrrDay]],CalcTable[[#This Row],[IrrRain]],CalcTable[[#This Row],[IrrWarm]],CalcTable[[#This Row],[IrrWindy]])</f>
        <v>#NAME?</v>
      </c>
      <c r="Y5314" s="13" t="e">
        <f t="shared" ca="1" si="1656"/>
        <v>#NAME?</v>
      </c>
      <c r="Z5314" s="13" t="e">
        <f ca="1">CalcTable[[#This Row],[IrrHours]]/5</f>
        <v>#NAME?</v>
      </c>
      <c r="AA5314" s="13" t="e">
        <f ca="1">IF(CalcTable[[#This Row],[IrrFlag]]=FALSE,0,MAX(0,CalcTable[[#This Row],[VolRednWind]]*(FCAP*IRR_TARGET-CalcTable[[#This Row],[IWC]])))</f>
        <v>#NAME?</v>
      </c>
      <c r="AB5314" s="13" t="e">
        <f ca="1">CalcTable[[#This Row],[IWC]]+CalcTable[[#This Row],[Eff Precip]]+CalcTable[[#This Row],[IrrAmt]]-CalcTable[[#This Row],[AET]]</f>
        <v>#NAME?</v>
      </c>
      <c r="AC5314" s="13" t="e">
        <f ca="1">IF(CalcTable[[#This Row],[PWC]]&gt;FCAP,MIN(24*PERC,MIN(SAT,CalcTable[[#This Row],[PWC]])-FCAP),0)</f>
        <v>#NAME?</v>
      </c>
      <c r="AD5314" s="13" t="e">
        <f ca="1">IF(CalcTable[[#This Row],[PWC]]&gt;SAT,CalcTable[[#This Row],[PWC]]-SAT,0)</f>
        <v>#NAME?</v>
      </c>
      <c r="AE5314" s="13" t="e">
        <f ca="1">CalcTable[[#This Row],[PWC]]-CalcTable[[#This Row],[PercAmt]]-CalcTable[[#This Row],[Runoff]]</f>
        <v>#NAME?</v>
      </c>
      <c r="AF5314" s="13" t="e">
        <f ca="1">CalcTable[[#This Row],[IrrAmt]]/1000*CUR_IRR_AREA*10000/IRR_EFF</f>
        <v>#NAME?</v>
      </c>
      <c r="AG5314" s="147"/>
      <c r="AH5314" s="13"/>
      <c r="AI5314" s="50">
        <v>0</v>
      </c>
      <c r="AJ5314" s="50">
        <v>0</v>
      </c>
      <c r="AK5314" s="50">
        <v>9.4296236871003636</v>
      </c>
      <c r="AL5314" s="50">
        <v>9.595329096571092</v>
      </c>
      <c r="AM5314" s="50"/>
      <c r="AN5314" s="50"/>
      <c r="AO5314" s="50"/>
      <c r="AP5314" s="50"/>
      <c r="AQ5314" s="50"/>
      <c r="AR5314" s="50"/>
      <c r="AS5314" s="50"/>
      <c r="AT5314" s="50"/>
      <c r="AU5314" s="50"/>
      <c r="AV5314" s="50"/>
      <c r="AW5314" s="50"/>
      <c r="AX5314" s="50">
        <f t="shared" si="1667"/>
        <v>19.024952783671456</v>
      </c>
      <c r="AY5314" s="50"/>
      <c r="AZ5314" s="50">
        <f t="shared" si="1657"/>
        <v>419.76413424355741</v>
      </c>
      <c r="BA5314" s="50">
        <f t="shared" si="1658"/>
        <v>646.30350827976304</v>
      </c>
      <c r="BB5314" s="50">
        <f t="shared" si="1659"/>
        <v>666.29227657707531</v>
      </c>
      <c r="BC5314" s="17">
        <f t="shared" si="1660"/>
        <v>19948</v>
      </c>
      <c r="BD5314" s="50">
        <f t="shared" si="1661"/>
        <v>19.024952783671456</v>
      </c>
      <c r="BE5314" s="50">
        <f t="shared" si="1662"/>
        <v>419.76413424355741</v>
      </c>
      <c r="BF5314" s="50">
        <f t="shared" si="1668"/>
        <v>686.60049475651897</v>
      </c>
      <c r="BG5314" s="50"/>
      <c r="BH5314" s="17">
        <f t="shared" si="1663"/>
        <v>0</v>
      </c>
      <c r="BI5314" s="17">
        <f t="shared" si="1671"/>
        <v>5314</v>
      </c>
      <c r="BJ5314" s="17">
        <f t="shared" si="1669"/>
        <v>5314</v>
      </c>
      <c r="BK5314" s="150">
        <f t="shared" si="1670"/>
        <v>34547</v>
      </c>
      <c r="BL5314" s="50" t="e">
        <f t="shared" ca="1" si="1664"/>
        <v>#NAME?</v>
      </c>
      <c r="BM5314" s="50" t="e">
        <f t="shared" ca="1" si="1665"/>
        <v>#NAME?</v>
      </c>
      <c r="BN5314" s="50" t="e">
        <f t="shared" ca="1" si="1666"/>
        <v>#NAME?</v>
      </c>
    </row>
    <row r="5315" spans="1:66" x14ac:dyDescent="0.35">
      <c r="A5315" s="48">
        <v>34548</v>
      </c>
      <c r="B5315" s="17">
        <v>1994</v>
      </c>
      <c r="C5315" s="17">
        <v>8</v>
      </c>
      <c r="D5315" s="17">
        <v>214</v>
      </c>
      <c r="E5315" s="17">
        <v>2</v>
      </c>
      <c r="F5315" s="17">
        <v>3</v>
      </c>
      <c r="G5315" s="50">
        <v>13.5</v>
      </c>
      <c r="H5315" s="32">
        <v>5.7637427005832302</v>
      </c>
      <c r="I5315" s="50">
        <v>5.333333333333333</v>
      </c>
      <c r="J5315" s="13">
        <v>0</v>
      </c>
      <c r="K5315" s="13">
        <f t="shared" si="1652"/>
        <v>0</v>
      </c>
      <c r="L5315" s="13">
        <f t="shared" si="1653"/>
        <v>0</v>
      </c>
      <c r="M5315" s="13" t="e">
        <f ca="1">CalcTable[[#This Row],[IWC]]-AE5314</f>
        <v>#NAME?</v>
      </c>
      <c r="N5315" s="13" t="e">
        <f ca="1">IF(CalcTable[[#This Row],[Day of Year]]&lt;123,FCAP,AE5314)</f>
        <v>#NAME?</v>
      </c>
      <c r="O5315" s="17" t="e">
        <f ca="1">IF(IRR_DRIP,5,COUNTIF('IDET Wind Values'!C5299:G5299,"&lt;="&amp;IRR_MAXWIND))</f>
        <v>#NAME?</v>
      </c>
      <c r="P5315" s="13" t="e">
        <f ca="1">CalcTable[[#This Row],[ET_o]]*KL</f>
        <v>#NAME?</v>
      </c>
      <c r="Q5315" s="13" t="e">
        <f ca="1">IF(WILTPT&lt;=0,1,MAX(0,MIN(1,(CalcTable[[#This Row],[IWC]]-WILTPT)/(MAD-WILTPT))))</f>
        <v>#NAME?</v>
      </c>
      <c r="R5315" s="13" t="e">
        <f ca="1">CalcTable[[#This Row],[ETMult]]*CalcTable[[#This Row],[ETb]]</f>
        <v>#NAME?</v>
      </c>
      <c r="S5315" s="13" t="b">
        <f>INDEX(IRR_LIST,CalcTable[[#This Row],[Day of Week]]+1)</f>
        <v>1</v>
      </c>
      <c r="T5315" s="13">
        <f t="shared" ca="1" si="1654"/>
        <v>0</v>
      </c>
      <c r="U5315" s="13" t="b">
        <f ca="1">IF(CalcTable[[#This Row],[IrrPrecip]]&gt;=IC_MM,FALSE,TRUE)</f>
        <v>1</v>
      </c>
      <c r="V5315" s="13" t="b">
        <f t="shared" si="1655"/>
        <v>1</v>
      </c>
      <c r="W5315" s="13" t="e">
        <f ca="1">IF(AND(IRR_DRIP=FALSE,CalcTable[[#This Row],[IrrHours]]&lt;=0),FALSE,TRUE)</f>
        <v>#NAME?</v>
      </c>
      <c r="X5315" s="13" t="e">
        <f ca="1">AND(CalcTable[[#This Row],[IrrDay]],CalcTable[[#This Row],[IrrRain]],CalcTable[[#This Row],[IrrWarm]],CalcTable[[#This Row],[IrrWindy]])</f>
        <v>#NAME?</v>
      </c>
      <c r="Y5315" s="13" t="e">
        <f t="shared" ca="1" si="1656"/>
        <v>#NAME?</v>
      </c>
      <c r="Z5315" s="13" t="e">
        <f ca="1">CalcTable[[#This Row],[IrrHours]]/5</f>
        <v>#NAME?</v>
      </c>
      <c r="AA5315" s="13" t="e">
        <f ca="1">IF(CalcTable[[#This Row],[IrrFlag]]=FALSE,0,MAX(0,CalcTable[[#This Row],[VolRednWind]]*(FCAP*IRR_TARGET-CalcTable[[#This Row],[IWC]])))</f>
        <v>#NAME?</v>
      </c>
      <c r="AB5315" s="13" t="e">
        <f ca="1">CalcTable[[#This Row],[IWC]]+CalcTable[[#This Row],[Eff Precip]]+CalcTable[[#This Row],[IrrAmt]]-CalcTable[[#This Row],[AET]]</f>
        <v>#NAME?</v>
      </c>
      <c r="AC5315" s="13" t="e">
        <f ca="1">IF(CalcTable[[#This Row],[PWC]]&gt;FCAP,MIN(24*PERC,MIN(SAT,CalcTable[[#This Row],[PWC]])-FCAP),0)</f>
        <v>#NAME?</v>
      </c>
      <c r="AD5315" s="13" t="e">
        <f ca="1">IF(CalcTable[[#This Row],[PWC]]&gt;SAT,CalcTable[[#This Row],[PWC]]-SAT,0)</f>
        <v>#NAME?</v>
      </c>
      <c r="AE5315" s="13" t="e">
        <f ca="1">CalcTable[[#This Row],[PWC]]-CalcTable[[#This Row],[PercAmt]]-CalcTable[[#This Row],[Runoff]]</f>
        <v>#NAME?</v>
      </c>
      <c r="AF5315" s="13" t="e">
        <f ca="1">CalcTable[[#This Row],[IrrAmt]]/1000*CUR_IRR_AREA*10000/IRR_EFF</f>
        <v>#NAME?</v>
      </c>
      <c r="AG5315" s="147"/>
      <c r="AH5315" s="13"/>
      <c r="AI5315" s="50">
        <v>3.1411184178903024</v>
      </c>
      <c r="AJ5315" s="50">
        <v>5.312767498442529</v>
      </c>
      <c r="AK5315" s="50">
        <v>0</v>
      </c>
      <c r="AL5315" s="50">
        <v>0</v>
      </c>
      <c r="AM5315" s="50"/>
      <c r="AN5315" s="50"/>
      <c r="AO5315" s="50"/>
      <c r="AP5315" s="50"/>
      <c r="AQ5315" s="50"/>
      <c r="AR5315" s="50"/>
      <c r="AS5315" s="50"/>
      <c r="AT5315" s="50"/>
      <c r="AU5315" s="50"/>
      <c r="AV5315" s="50"/>
      <c r="AW5315" s="50"/>
      <c r="AX5315" s="50">
        <f t="shared" si="1667"/>
        <v>8.4538859163328315</v>
      </c>
      <c r="AY5315" s="50"/>
      <c r="AZ5315" s="50">
        <f t="shared" si="1657"/>
        <v>201.91091675003861</v>
      </c>
      <c r="BA5315" s="50">
        <f t="shared" si="1658"/>
        <v>328.00411748191328</v>
      </c>
      <c r="BB5315" s="50">
        <f t="shared" si="1659"/>
        <v>339.52174575150377</v>
      </c>
      <c r="BC5315" s="17">
        <f t="shared" si="1660"/>
        <v>19948</v>
      </c>
      <c r="BD5315" s="50">
        <f t="shared" si="1661"/>
        <v>8.4538859163328315</v>
      </c>
      <c r="BE5315" s="50">
        <f t="shared" si="1662"/>
        <v>201.91091675003861</v>
      </c>
      <c r="BF5315" s="50">
        <f t="shared" si="1668"/>
        <v>330.26198292796749</v>
      </c>
      <c r="BG5315" s="50"/>
      <c r="BH5315" s="17">
        <f t="shared" si="1663"/>
        <v>0</v>
      </c>
      <c r="BI5315" s="17">
        <f t="shared" si="1671"/>
        <v>5315</v>
      </c>
      <c r="BJ5315" s="17">
        <f t="shared" si="1669"/>
        <v>5315</v>
      </c>
      <c r="BK5315" s="150">
        <f t="shared" si="1670"/>
        <v>34548</v>
      </c>
      <c r="BL5315" s="50" t="e">
        <f t="shared" ca="1" si="1664"/>
        <v>#NAME?</v>
      </c>
      <c r="BM5315" s="50" t="e">
        <f t="shared" ca="1" si="1665"/>
        <v>#NAME?</v>
      </c>
      <c r="BN5315" s="50" t="e">
        <f t="shared" ca="1" si="1666"/>
        <v>#NAME?</v>
      </c>
    </row>
    <row r="5316" spans="1:66" x14ac:dyDescent="0.35">
      <c r="A5316" s="48">
        <v>34549</v>
      </c>
      <c r="B5316" s="17">
        <v>1994</v>
      </c>
      <c r="C5316" s="17">
        <v>8</v>
      </c>
      <c r="D5316" s="17">
        <v>215</v>
      </c>
      <c r="E5316" s="17">
        <v>3</v>
      </c>
      <c r="F5316" s="17">
        <v>4</v>
      </c>
      <c r="G5316" s="50">
        <v>14.6</v>
      </c>
      <c r="H5316" s="32">
        <v>5.1339742087342115</v>
      </c>
      <c r="I5316" s="50">
        <v>9.1666666666666661</v>
      </c>
      <c r="J5316" s="13">
        <v>0</v>
      </c>
      <c r="K5316" s="13">
        <f t="shared" si="1652"/>
        <v>0</v>
      </c>
      <c r="L5316" s="13">
        <f t="shared" si="1653"/>
        <v>0</v>
      </c>
      <c r="M5316" s="13" t="e">
        <f ca="1">CalcTable[[#This Row],[IWC]]-AE5315</f>
        <v>#NAME?</v>
      </c>
      <c r="N5316" s="13" t="e">
        <f ca="1">IF(CalcTable[[#This Row],[Day of Year]]&lt;123,FCAP,AE5315)</f>
        <v>#NAME?</v>
      </c>
      <c r="O5316" s="17" t="e">
        <f ca="1">IF(IRR_DRIP,5,COUNTIF('IDET Wind Values'!C5300:G5300,"&lt;="&amp;IRR_MAXWIND))</f>
        <v>#NAME?</v>
      </c>
      <c r="P5316" s="13" t="e">
        <f ca="1">CalcTable[[#This Row],[ET_o]]*KL</f>
        <v>#NAME?</v>
      </c>
      <c r="Q5316" s="13" t="e">
        <f ca="1">IF(WILTPT&lt;=0,1,MAX(0,MIN(1,(CalcTable[[#This Row],[IWC]]-WILTPT)/(MAD-WILTPT))))</f>
        <v>#NAME?</v>
      </c>
      <c r="R5316" s="13" t="e">
        <f ca="1">CalcTable[[#This Row],[ETMult]]*CalcTable[[#This Row],[ETb]]</f>
        <v>#NAME?</v>
      </c>
      <c r="S5316" s="13" t="b">
        <f>INDEX(IRR_LIST,CalcTable[[#This Row],[Day of Week]]+1)</f>
        <v>0</v>
      </c>
      <c r="T5316" s="13">
        <f t="shared" ca="1" si="1654"/>
        <v>0</v>
      </c>
      <c r="U5316" s="13" t="b">
        <f ca="1">IF(CalcTable[[#This Row],[IrrPrecip]]&gt;=IC_MM,FALSE,TRUE)</f>
        <v>1</v>
      </c>
      <c r="V5316" s="13" t="b">
        <f t="shared" si="1655"/>
        <v>1</v>
      </c>
      <c r="W5316" s="13" t="e">
        <f ca="1">IF(AND(IRR_DRIP=FALSE,CalcTable[[#This Row],[IrrHours]]&lt;=0),FALSE,TRUE)</f>
        <v>#NAME?</v>
      </c>
      <c r="X5316" s="13" t="e">
        <f ca="1">AND(CalcTable[[#This Row],[IrrDay]],CalcTable[[#This Row],[IrrRain]],CalcTable[[#This Row],[IrrWarm]],CalcTable[[#This Row],[IrrWindy]])</f>
        <v>#NAME?</v>
      </c>
      <c r="Y5316" s="13" t="e">
        <f t="shared" ca="1" si="1656"/>
        <v>#NAME?</v>
      </c>
      <c r="Z5316" s="13" t="e">
        <f ca="1">CalcTable[[#This Row],[IrrHours]]/5</f>
        <v>#NAME?</v>
      </c>
      <c r="AA5316" s="13" t="e">
        <f ca="1">IF(CalcTable[[#This Row],[IrrFlag]]=FALSE,0,MAX(0,CalcTable[[#This Row],[VolRednWind]]*(FCAP*IRR_TARGET-CalcTable[[#This Row],[IWC]])))</f>
        <v>#NAME?</v>
      </c>
      <c r="AB5316" s="13" t="e">
        <f ca="1">CalcTable[[#This Row],[IWC]]+CalcTable[[#This Row],[Eff Precip]]+CalcTable[[#This Row],[IrrAmt]]-CalcTable[[#This Row],[AET]]</f>
        <v>#NAME?</v>
      </c>
      <c r="AC5316" s="13" t="e">
        <f ca="1">IF(CalcTable[[#This Row],[PWC]]&gt;FCAP,MIN(24*PERC,MIN(SAT,CalcTable[[#This Row],[PWC]])-FCAP),0)</f>
        <v>#NAME?</v>
      </c>
      <c r="AD5316" s="13" t="e">
        <f ca="1">IF(CalcTable[[#This Row],[PWC]]&gt;SAT,CalcTable[[#This Row],[PWC]]-SAT,0)</f>
        <v>#NAME?</v>
      </c>
      <c r="AE5316" s="13" t="e">
        <f ca="1">CalcTable[[#This Row],[PWC]]-CalcTable[[#This Row],[PercAmt]]-CalcTable[[#This Row],[Runoff]]</f>
        <v>#NAME?</v>
      </c>
      <c r="AF5316" s="13" t="e">
        <f ca="1">CalcTable[[#This Row],[IrrAmt]]/1000*CUR_IRR_AREA*10000/IRR_EFF</f>
        <v>#NAME?</v>
      </c>
      <c r="AG5316" s="147"/>
      <c r="AH5316" s="13"/>
      <c r="AI5316" s="50">
        <v>0</v>
      </c>
      <c r="AJ5316" s="50">
        <v>0</v>
      </c>
      <c r="AK5316" s="50">
        <v>1.2196116970641562</v>
      </c>
      <c r="AL5316" s="50">
        <v>5.4500584853207776</v>
      </c>
      <c r="AM5316" s="50"/>
      <c r="AN5316" s="50"/>
      <c r="AO5316" s="50"/>
      <c r="AP5316" s="50"/>
      <c r="AQ5316" s="50"/>
      <c r="AR5316" s="50"/>
      <c r="AS5316" s="50"/>
      <c r="AT5316" s="50"/>
      <c r="AU5316" s="50"/>
      <c r="AV5316" s="50"/>
      <c r="AW5316" s="50"/>
      <c r="AX5316" s="50">
        <f t="shared" si="1667"/>
        <v>6.6696701823849338</v>
      </c>
      <c r="AY5316" s="50"/>
      <c r="AZ5316" s="50">
        <f t="shared" si="1657"/>
        <v>177.75602045968378</v>
      </c>
      <c r="BA5316" s="50">
        <f t="shared" si="1658"/>
        <v>273.68784102522739</v>
      </c>
      <c r="BB5316" s="50">
        <f t="shared" si="1659"/>
        <v>282.15241342806951</v>
      </c>
      <c r="BC5316" s="17">
        <f t="shared" si="1660"/>
        <v>19948</v>
      </c>
      <c r="BD5316" s="50">
        <f t="shared" si="1661"/>
        <v>6.6696701823849338</v>
      </c>
      <c r="BE5316" s="50">
        <f t="shared" si="1662"/>
        <v>177.75602045968378</v>
      </c>
      <c r="BF5316" s="50">
        <f t="shared" si="1668"/>
        <v>290.75226213289085</v>
      </c>
      <c r="BG5316" s="50"/>
      <c r="BH5316" s="17">
        <f t="shared" si="1663"/>
        <v>0</v>
      </c>
      <c r="BI5316" s="17">
        <f t="shared" si="1671"/>
        <v>5316</v>
      </c>
      <c r="BJ5316" s="17">
        <f t="shared" si="1669"/>
        <v>5316</v>
      </c>
      <c r="BK5316" s="150">
        <f t="shared" si="1670"/>
        <v>34549</v>
      </c>
      <c r="BL5316" s="50" t="e">
        <f t="shared" ca="1" si="1664"/>
        <v>#NAME?</v>
      </c>
      <c r="BM5316" s="50" t="e">
        <f t="shared" ca="1" si="1665"/>
        <v>#NAME?</v>
      </c>
      <c r="BN5316" s="50" t="e">
        <f t="shared" ca="1" si="1666"/>
        <v>#NAME?</v>
      </c>
    </row>
    <row r="5317" spans="1:66" x14ac:dyDescent="0.35">
      <c r="A5317" s="48">
        <v>34550</v>
      </c>
      <c r="B5317" s="17">
        <v>1994</v>
      </c>
      <c r="C5317" s="17">
        <v>8</v>
      </c>
      <c r="D5317" s="17">
        <v>216</v>
      </c>
      <c r="E5317" s="17">
        <v>4</v>
      </c>
      <c r="F5317" s="17">
        <v>5</v>
      </c>
      <c r="G5317" s="50">
        <v>16.600000000000001</v>
      </c>
      <c r="H5317" s="32">
        <v>5.2141106543769151</v>
      </c>
      <c r="I5317" s="50">
        <v>11.666666666666666</v>
      </c>
      <c r="J5317" s="13">
        <v>0</v>
      </c>
      <c r="K5317" s="13">
        <f t="shared" si="1652"/>
        <v>0</v>
      </c>
      <c r="L5317" s="13">
        <f t="shared" si="1653"/>
        <v>0</v>
      </c>
      <c r="M5317" s="13" t="e">
        <f ca="1">CalcTable[[#This Row],[IWC]]-AE5316</f>
        <v>#NAME?</v>
      </c>
      <c r="N5317" s="13" t="e">
        <f ca="1">IF(CalcTable[[#This Row],[Day of Year]]&lt;123,FCAP,AE5316)</f>
        <v>#NAME?</v>
      </c>
      <c r="O5317" s="17" t="e">
        <f ca="1">IF(IRR_DRIP,5,COUNTIF('IDET Wind Values'!C5301:G5301,"&lt;="&amp;IRR_MAXWIND))</f>
        <v>#NAME?</v>
      </c>
      <c r="P5317" s="13" t="e">
        <f ca="1">CalcTable[[#This Row],[ET_o]]*KL</f>
        <v>#NAME?</v>
      </c>
      <c r="Q5317" s="13" t="e">
        <f ca="1">IF(WILTPT&lt;=0,1,MAX(0,MIN(1,(CalcTable[[#This Row],[IWC]]-WILTPT)/(MAD-WILTPT))))</f>
        <v>#NAME?</v>
      </c>
      <c r="R5317" s="13" t="e">
        <f ca="1">CalcTable[[#This Row],[ETMult]]*CalcTable[[#This Row],[ETb]]</f>
        <v>#NAME?</v>
      </c>
      <c r="S5317" s="13" t="b">
        <f>INDEX(IRR_LIST,CalcTable[[#This Row],[Day of Week]]+1)</f>
        <v>1</v>
      </c>
      <c r="T5317" s="13">
        <f t="shared" ca="1" si="1654"/>
        <v>0</v>
      </c>
      <c r="U5317" s="13" t="b">
        <f ca="1">IF(CalcTable[[#This Row],[IrrPrecip]]&gt;=IC_MM,FALSE,TRUE)</f>
        <v>1</v>
      </c>
      <c r="V5317" s="13" t="b">
        <f t="shared" si="1655"/>
        <v>1</v>
      </c>
      <c r="W5317" s="13" t="e">
        <f ca="1">IF(AND(IRR_DRIP=FALSE,CalcTable[[#This Row],[IrrHours]]&lt;=0),FALSE,TRUE)</f>
        <v>#NAME?</v>
      </c>
      <c r="X5317" s="13" t="e">
        <f ca="1">AND(CalcTable[[#This Row],[IrrDay]],CalcTable[[#This Row],[IrrRain]],CalcTable[[#This Row],[IrrWarm]],CalcTable[[#This Row],[IrrWindy]])</f>
        <v>#NAME?</v>
      </c>
      <c r="Y5317" s="13" t="e">
        <f t="shared" ca="1" si="1656"/>
        <v>#NAME?</v>
      </c>
      <c r="Z5317" s="13" t="e">
        <f ca="1">CalcTable[[#This Row],[IrrHours]]/5</f>
        <v>#NAME?</v>
      </c>
      <c r="AA5317" s="13" t="e">
        <f ca="1">IF(CalcTable[[#This Row],[IrrFlag]]=FALSE,0,MAX(0,CalcTable[[#This Row],[VolRednWind]]*(FCAP*IRR_TARGET-CalcTable[[#This Row],[IWC]])))</f>
        <v>#NAME?</v>
      </c>
      <c r="AB5317" s="13" t="e">
        <f ca="1">CalcTable[[#This Row],[IWC]]+CalcTable[[#This Row],[Eff Precip]]+CalcTable[[#This Row],[IrrAmt]]-CalcTable[[#This Row],[AET]]</f>
        <v>#NAME?</v>
      </c>
      <c r="AC5317" s="13" t="e">
        <f ca="1">IF(CalcTable[[#This Row],[PWC]]&gt;FCAP,MIN(24*PERC,MIN(SAT,CalcTable[[#This Row],[PWC]])-FCAP),0)</f>
        <v>#NAME?</v>
      </c>
      <c r="AD5317" s="13" t="e">
        <f ca="1">IF(CalcTable[[#This Row],[PWC]]&gt;SAT,CalcTable[[#This Row],[PWC]]-SAT,0)</f>
        <v>#NAME?</v>
      </c>
      <c r="AE5317" s="13" t="e">
        <f ca="1">CalcTable[[#This Row],[PWC]]-CalcTable[[#This Row],[PercAmt]]-CalcTable[[#This Row],[Runoff]]</f>
        <v>#NAME?</v>
      </c>
      <c r="AF5317" s="13" t="e">
        <f ca="1">CalcTable[[#This Row],[IrrAmt]]/1000*CUR_IRR_AREA*10000/IRR_EFF</f>
        <v>#NAME?</v>
      </c>
      <c r="AG5317" s="147"/>
      <c r="AH5317" s="13"/>
      <c r="AI5317" s="50">
        <v>3.0845542261380099</v>
      </c>
      <c r="AJ5317" s="50">
        <v>5.279207104768588</v>
      </c>
      <c r="AK5317" s="50">
        <v>0</v>
      </c>
      <c r="AL5317" s="50">
        <v>0</v>
      </c>
      <c r="AM5317" s="50"/>
      <c r="AN5317" s="50"/>
      <c r="AO5317" s="50"/>
      <c r="AP5317" s="50"/>
      <c r="AQ5317" s="50"/>
      <c r="AR5317" s="50"/>
      <c r="AS5317" s="50"/>
      <c r="AT5317" s="50"/>
      <c r="AU5317" s="50"/>
      <c r="AV5317" s="50"/>
      <c r="AW5317" s="50"/>
      <c r="AX5317" s="50">
        <f t="shared" si="1667"/>
        <v>8.3637613309065983</v>
      </c>
      <c r="AY5317" s="50"/>
      <c r="AZ5317" s="50">
        <f t="shared" si="1657"/>
        <v>200.09687038990273</v>
      </c>
      <c r="BA5317" s="50">
        <f t="shared" si="1658"/>
        <v>325.10288195147308</v>
      </c>
      <c r="BB5317" s="50">
        <f t="shared" si="1659"/>
        <v>336.52210705843885</v>
      </c>
      <c r="BC5317" s="17">
        <f t="shared" si="1660"/>
        <v>19948</v>
      </c>
      <c r="BD5317" s="50">
        <f t="shared" si="1661"/>
        <v>8.3637613309065983</v>
      </c>
      <c r="BE5317" s="50">
        <f t="shared" si="1662"/>
        <v>200.09687038990273</v>
      </c>
      <c r="BF5317" s="50">
        <f t="shared" si="1668"/>
        <v>327.29478057127955</v>
      </c>
      <c r="BG5317" s="50"/>
      <c r="BH5317" s="17">
        <f t="shared" si="1663"/>
        <v>0</v>
      </c>
      <c r="BI5317" s="17">
        <f t="shared" si="1671"/>
        <v>5317</v>
      </c>
      <c r="BJ5317" s="17">
        <f t="shared" si="1669"/>
        <v>5317</v>
      </c>
      <c r="BK5317" s="150">
        <f t="shared" si="1670"/>
        <v>34550</v>
      </c>
      <c r="BL5317" s="50" t="e">
        <f t="shared" ca="1" si="1664"/>
        <v>#NAME?</v>
      </c>
      <c r="BM5317" s="50" t="e">
        <f t="shared" ca="1" si="1665"/>
        <v>#NAME?</v>
      </c>
      <c r="BN5317" s="50" t="e">
        <f t="shared" ca="1" si="1666"/>
        <v>#NAME?</v>
      </c>
    </row>
    <row r="5318" spans="1:66" x14ac:dyDescent="0.35">
      <c r="A5318" s="48">
        <v>34551</v>
      </c>
      <c r="B5318" s="17">
        <v>1994</v>
      </c>
      <c r="C5318" s="17">
        <v>8</v>
      </c>
      <c r="D5318" s="17">
        <v>217</v>
      </c>
      <c r="E5318" s="17">
        <v>5</v>
      </c>
      <c r="F5318" s="17">
        <v>6</v>
      </c>
      <c r="G5318" s="50">
        <v>12.8</v>
      </c>
      <c r="H5318" s="32">
        <v>6.1805898925195031</v>
      </c>
      <c r="I5318" s="50">
        <v>7.666666666666667</v>
      </c>
      <c r="J5318" s="13">
        <v>0.4</v>
      </c>
      <c r="K5318" s="13">
        <f t="shared" si="1652"/>
        <v>0.4</v>
      </c>
      <c r="L5318" s="13">
        <f t="shared" si="1653"/>
        <v>0</v>
      </c>
      <c r="M5318" s="13" t="e">
        <f ca="1">CalcTable[[#This Row],[IWC]]-AE5317</f>
        <v>#NAME?</v>
      </c>
      <c r="N5318" s="13" t="e">
        <f ca="1">IF(CalcTable[[#This Row],[Day of Year]]&lt;123,FCAP,AE5317)</f>
        <v>#NAME?</v>
      </c>
      <c r="O5318" s="17" t="e">
        <f ca="1">IF(IRR_DRIP,5,COUNTIF('IDET Wind Values'!C5302:G5302,"&lt;="&amp;IRR_MAXWIND))</f>
        <v>#NAME?</v>
      </c>
      <c r="P5318" s="13" t="e">
        <f ca="1">CalcTable[[#This Row],[ET_o]]*KL</f>
        <v>#NAME?</v>
      </c>
      <c r="Q5318" s="13" t="e">
        <f ca="1">IF(WILTPT&lt;=0,1,MAX(0,MIN(1,(CalcTable[[#This Row],[IWC]]-WILTPT)/(MAD-WILTPT))))</f>
        <v>#NAME?</v>
      </c>
      <c r="R5318" s="13" t="e">
        <f ca="1">CalcTable[[#This Row],[ETMult]]*CalcTable[[#This Row],[ETb]]</f>
        <v>#NAME?</v>
      </c>
      <c r="S5318" s="13" t="b">
        <f>INDEX(IRR_LIST,CalcTable[[#This Row],[Day of Week]]+1)</f>
        <v>0</v>
      </c>
      <c r="T5318" s="13">
        <f t="shared" ca="1" si="1654"/>
        <v>0</v>
      </c>
      <c r="U5318" s="13" t="b">
        <f ca="1">IF(CalcTable[[#This Row],[IrrPrecip]]&gt;=IC_MM,FALSE,TRUE)</f>
        <v>1</v>
      </c>
      <c r="V5318" s="13" t="b">
        <f t="shared" si="1655"/>
        <v>1</v>
      </c>
      <c r="W5318" s="13" t="e">
        <f ca="1">IF(AND(IRR_DRIP=FALSE,CalcTable[[#This Row],[IrrHours]]&lt;=0),FALSE,TRUE)</f>
        <v>#NAME?</v>
      </c>
      <c r="X5318" s="13" t="e">
        <f ca="1">AND(CalcTable[[#This Row],[IrrDay]],CalcTable[[#This Row],[IrrRain]],CalcTable[[#This Row],[IrrWarm]],CalcTable[[#This Row],[IrrWindy]])</f>
        <v>#NAME?</v>
      </c>
      <c r="Y5318" s="13" t="e">
        <f t="shared" ca="1" si="1656"/>
        <v>#NAME?</v>
      </c>
      <c r="Z5318" s="13" t="e">
        <f ca="1">CalcTable[[#This Row],[IrrHours]]/5</f>
        <v>#NAME?</v>
      </c>
      <c r="AA5318" s="13" t="e">
        <f ca="1">IF(CalcTable[[#This Row],[IrrFlag]]=FALSE,0,MAX(0,CalcTable[[#This Row],[VolRednWind]]*(FCAP*IRR_TARGET-CalcTable[[#This Row],[IWC]])))</f>
        <v>#NAME?</v>
      </c>
      <c r="AB5318" s="13" t="e">
        <f ca="1">CalcTable[[#This Row],[IWC]]+CalcTable[[#This Row],[Eff Precip]]+CalcTable[[#This Row],[IrrAmt]]-CalcTable[[#This Row],[AET]]</f>
        <v>#NAME?</v>
      </c>
      <c r="AC5318" s="13" t="e">
        <f ca="1">IF(CalcTable[[#This Row],[PWC]]&gt;FCAP,MIN(24*PERC,MIN(SAT,CalcTable[[#This Row],[PWC]])-FCAP),0)</f>
        <v>#NAME?</v>
      </c>
      <c r="AD5318" s="13" t="e">
        <f ca="1">IF(CalcTable[[#This Row],[PWC]]&gt;SAT,CalcTable[[#This Row],[PWC]]-SAT,0)</f>
        <v>#NAME?</v>
      </c>
      <c r="AE5318" s="13" t="e">
        <f ca="1">CalcTable[[#This Row],[PWC]]-CalcTable[[#This Row],[PercAmt]]-CalcTable[[#This Row],[Runoff]]</f>
        <v>#NAME?</v>
      </c>
      <c r="AF5318" s="13" t="e">
        <f ca="1">CalcTable[[#This Row],[IrrAmt]]/1000*CUR_IRR_AREA*10000/IRR_EFF</f>
        <v>#NAME?</v>
      </c>
      <c r="AG5318" s="147"/>
      <c r="AH5318" s="13"/>
      <c r="AI5318" s="50">
        <v>0</v>
      </c>
      <c r="AJ5318" s="50">
        <v>0</v>
      </c>
      <c r="AK5318" s="50">
        <v>0</v>
      </c>
      <c r="AL5318" s="50">
        <v>5.6914466747111199</v>
      </c>
      <c r="AM5318" s="50"/>
      <c r="AN5318" s="50"/>
      <c r="AO5318" s="50"/>
      <c r="AP5318" s="50"/>
      <c r="AQ5318" s="50"/>
      <c r="AR5318" s="50"/>
      <c r="AS5318" s="50"/>
      <c r="AT5318" s="50"/>
      <c r="AU5318" s="50"/>
      <c r="AV5318" s="50"/>
      <c r="AW5318" s="50"/>
      <c r="AX5318" s="50">
        <f t="shared" si="1667"/>
        <v>5.6914466747111199</v>
      </c>
      <c r="AY5318" s="50"/>
      <c r="AZ5318" s="50">
        <f t="shared" si="1657"/>
        <v>166.94910245819287</v>
      </c>
      <c r="BA5318" s="50">
        <f t="shared" si="1658"/>
        <v>257.04861807055096</v>
      </c>
      <c r="BB5318" s="50">
        <f t="shared" si="1659"/>
        <v>264.99857533046492</v>
      </c>
      <c r="BC5318" s="17">
        <f t="shared" si="1660"/>
        <v>19948</v>
      </c>
      <c r="BD5318" s="50">
        <f t="shared" si="1661"/>
        <v>5.6914466747111199</v>
      </c>
      <c r="BE5318" s="50">
        <f t="shared" si="1662"/>
        <v>166.94910245819287</v>
      </c>
      <c r="BF5318" s="50">
        <f t="shared" si="1668"/>
        <v>273.07558458637254</v>
      </c>
      <c r="BG5318" s="50"/>
      <c r="BH5318" s="17">
        <f t="shared" si="1663"/>
        <v>0</v>
      </c>
      <c r="BI5318" s="17">
        <f t="shared" si="1671"/>
        <v>5318</v>
      </c>
      <c r="BJ5318" s="17">
        <f t="shared" si="1669"/>
        <v>5318</v>
      </c>
      <c r="BK5318" s="150">
        <f t="shared" si="1670"/>
        <v>34551</v>
      </c>
      <c r="BL5318" s="50" t="e">
        <f t="shared" ca="1" si="1664"/>
        <v>#NAME?</v>
      </c>
      <c r="BM5318" s="50" t="e">
        <f t="shared" ca="1" si="1665"/>
        <v>#NAME?</v>
      </c>
      <c r="BN5318" s="50" t="e">
        <f t="shared" ca="1" si="1666"/>
        <v>#NAME?</v>
      </c>
    </row>
    <row r="5319" spans="1:66" x14ac:dyDescent="0.35">
      <c r="A5319" s="48">
        <v>34552</v>
      </c>
      <c r="B5319" s="17">
        <v>1994</v>
      </c>
      <c r="C5319" s="17">
        <v>8</v>
      </c>
      <c r="D5319" s="17">
        <v>218</v>
      </c>
      <c r="E5319" s="17">
        <v>6</v>
      </c>
      <c r="F5319" s="17">
        <v>7</v>
      </c>
      <c r="G5319" s="50">
        <v>13.2</v>
      </c>
      <c r="H5319" s="32">
        <v>4.6842613147514269</v>
      </c>
      <c r="I5319" s="50">
        <v>18</v>
      </c>
      <c r="J5319" s="13">
        <v>1.2</v>
      </c>
      <c r="K5319" s="13">
        <f t="shared" si="1652"/>
        <v>1.2</v>
      </c>
      <c r="L5319" s="13">
        <f t="shared" si="1653"/>
        <v>0</v>
      </c>
      <c r="M5319" s="13" t="e">
        <f ca="1">CalcTable[[#This Row],[IWC]]-AE5318</f>
        <v>#NAME?</v>
      </c>
      <c r="N5319" s="13" t="e">
        <f ca="1">IF(CalcTable[[#This Row],[Day of Year]]&lt;123,FCAP,AE5318)</f>
        <v>#NAME?</v>
      </c>
      <c r="O5319" s="17" t="e">
        <f ca="1">IF(IRR_DRIP,5,COUNTIF('IDET Wind Values'!C5303:G5303,"&lt;="&amp;IRR_MAXWIND))</f>
        <v>#NAME?</v>
      </c>
      <c r="P5319" s="13" t="e">
        <f ca="1">CalcTable[[#This Row],[ET_o]]*KL</f>
        <v>#NAME?</v>
      </c>
      <c r="Q5319" s="13" t="e">
        <f ca="1">IF(WILTPT&lt;=0,1,MAX(0,MIN(1,(CalcTable[[#This Row],[IWC]]-WILTPT)/(MAD-WILTPT))))</f>
        <v>#NAME?</v>
      </c>
      <c r="R5319" s="13" t="e">
        <f ca="1">CalcTable[[#This Row],[ETMult]]*CalcTable[[#This Row],[ETb]]</f>
        <v>#NAME?</v>
      </c>
      <c r="S5319" s="13" t="b">
        <f>INDEX(IRR_LIST,CalcTable[[#This Row],[Day of Week]]+1)</f>
        <v>0</v>
      </c>
      <c r="T5319" s="13">
        <f t="shared" ca="1" si="1654"/>
        <v>0.4</v>
      </c>
      <c r="U5319" s="13" t="b">
        <f ca="1">IF(CalcTable[[#This Row],[IrrPrecip]]&gt;=IC_MM,FALSE,TRUE)</f>
        <v>1</v>
      </c>
      <c r="V5319" s="13" t="b">
        <f t="shared" si="1655"/>
        <v>1</v>
      </c>
      <c r="W5319" s="13" t="e">
        <f ca="1">IF(AND(IRR_DRIP=FALSE,CalcTable[[#This Row],[IrrHours]]&lt;=0),FALSE,TRUE)</f>
        <v>#NAME?</v>
      </c>
      <c r="X5319" s="13" t="e">
        <f ca="1">AND(CalcTable[[#This Row],[IrrDay]],CalcTable[[#This Row],[IrrRain]],CalcTable[[#This Row],[IrrWarm]],CalcTable[[#This Row],[IrrWindy]])</f>
        <v>#NAME?</v>
      </c>
      <c r="Y5319" s="13" t="e">
        <f t="shared" ca="1" si="1656"/>
        <v>#NAME?</v>
      </c>
      <c r="Z5319" s="13" t="e">
        <f ca="1">CalcTable[[#This Row],[IrrHours]]/5</f>
        <v>#NAME?</v>
      </c>
      <c r="AA5319" s="13" t="e">
        <f ca="1">IF(CalcTable[[#This Row],[IrrFlag]]=FALSE,0,MAX(0,CalcTable[[#This Row],[VolRednWind]]*(FCAP*IRR_TARGET-CalcTable[[#This Row],[IWC]])))</f>
        <v>#NAME?</v>
      </c>
      <c r="AB5319" s="13" t="e">
        <f ca="1">CalcTable[[#This Row],[IWC]]+CalcTable[[#This Row],[Eff Precip]]+CalcTable[[#This Row],[IrrAmt]]-CalcTable[[#This Row],[AET]]</f>
        <v>#NAME?</v>
      </c>
      <c r="AC5319" s="13" t="e">
        <f ca="1">IF(CalcTable[[#This Row],[PWC]]&gt;FCAP,MIN(24*PERC,MIN(SAT,CalcTable[[#This Row],[PWC]])-FCAP),0)</f>
        <v>#NAME?</v>
      </c>
      <c r="AD5319" s="13" t="e">
        <f ca="1">IF(CalcTable[[#This Row],[PWC]]&gt;SAT,CalcTable[[#This Row],[PWC]]-SAT,0)</f>
        <v>#NAME?</v>
      </c>
      <c r="AE5319" s="13" t="e">
        <f ca="1">CalcTable[[#This Row],[PWC]]-CalcTable[[#This Row],[PercAmt]]-CalcTable[[#This Row],[Runoff]]</f>
        <v>#NAME?</v>
      </c>
      <c r="AF5319" s="13" t="e">
        <f ca="1">CalcTable[[#This Row],[IrrAmt]]/1000*CUR_IRR_AREA*10000/IRR_EFF</f>
        <v>#NAME?</v>
      </c>
      <c r="AG5319" s="147"/>
      <c r="AH5319" s="13"/>
      <c r="AI5319" s="50">
        <v>0</v>
      </c>
      <c r="AJ5319" s="50">
        <v>0</v>
      </c>
      <c r="AK5319" s="50">
        <v>0</v>
      </c>
      <c r="AL5319" s="50">
        <v>0</v>
      </c>
      <c r="AM5319" s="50"/>
      <c r="AN5319" s="50"/>
      <c r="AO5319" s="50"/>
      <c r="AP5319" s="50"/>
      <c r="AQ5319" s="50"/>
      <c r="AR5319" s="50"/>
      <c r="AS5319" s="50"/>
      <c r="AT5319" s="50"/>
      <c r="AU5319" s="50"/>
      <c r="AV5319" s="50"/>
      <c r="AW5319" s="50"/>
      <c r="AX5319" s="50">
        <f t="shared" si="1667"/>
        <v>0</v>
      </c>
      <c r="AY5319" s="50"/>
      <c r="AZ5319" s="50">
        <f t="shared" si="1657"/>
        <v>0</v>
      </c>
      <c r="BA5319" s="50">
        <f t="shared" si="1658"/>
        <v>0</v>
      </c>
      <c r="BB5319" s="50">
        <f t="shared" si="1659"/>
        <v>0</v>
      </c>
      <c r="BC5319" s="17">
        <f t="shared" si="1660"/>
        <v>19948</v>
      </c>
      <c r="BD5319" s="50">
        <f t="shared" si="1661"/>
        <v>0</v>
      </c>
      <c r="BE5319" s="50">
        <f t="shared" si="1662"/>
        <v>0</v>
      </c>
      <c r="BF5319" s="50">
        <f t="shared" si="1668"/>
        <v>0</v>
      </c>
      <c r="BG5319" s="50"/>
      <c r="BH5319" s="17">
        <f t="shared" si="1663"/>
        <v>0</v>
      </c>
      <c r="BI5319" s="17">
        <f t="shared" si="1671"/>
        <v>5319</v>
      </c>
      <c r="BJ5319" s="17">
        <f t="shared" si="1669"/>
        <v>5319</v>
      </c>
      <c r="BK5319" s="150">
        <f t="shared" si="1670"/>
        <v>34552</v>
      </c>
      <c r="BL5319" s="50" t="e">
        <f t="shared" ca="1" si="1664"/>
        <v>#NAME?</v>
      </c>
      <c r="BM5319" s="50" t="e">
        <f t="shared" ca="1" si="1665"/>
        <v>#NAME?</v>
      </c>
      <c r="BN5319" s="50" t="e">
        <f t="shared" ca="1" si="1666"/>
        <v>#NAME?</v>
      </c>
    </row>
    <row r="5320" spans="1:66" x14ac:dyDescent="0.35">
      <c r="A5320" s="48">
        <v>34553</v>
      </c>
      <c r="B5320" s="17">
        <v>1994</v>
      </c>
      <c r="C5320" s="17">
        <v>8</v>
      </c>
      <c r="D5320" s="17">
        <v>219</v>
      </c>
      <c r="E5320" s="17">
        <v>7</v>
      </c>
      <c r="F5320" s="17">
        <v>1</v>
      </c>
      <c r="G5320" s="50">
        <v>10.1</v>
      </c>
      <c r="H5320" s="32">
        <v>2.2555880849440308</v>
      </c>
      <c r="I5320" s="50">
        <v>12.333333333333334</v>
      </c>
      <c r="J5320" s="13">
        <v>8.6</v>
      </c>
      <c r="K5320" s="13">
        <f t="shared" si="1652"/>
        <v>8.6</v>
      </c>
      <c r="L5320" s="13">
        <f t="shared" si="1653"/>
        <v>2.6999999999999997</v>
      </c>
      <c r="M5320" s="13" t="e">
        <f ca="1">CalcTable[[#This Row],[IWC]]-AE5319</f>
        <v>#NAME?</v>
      </c>
      <c r="N5320" s="13" t="e">
        <f ca="1">IF(CalcTable[[#This Row],[Day of Year]]&lt;123,FCAP,AE5319)</f>
        <v>#NAME?</v>
      </c>
      <c r="O5320" s="17" t="e">
        <f ca="1">IF(IRR_DRIP,5,COUNTIF('IDET Wind Values'!C5304:G5304,"&lt;="&amp;IRR_MAXWIND))</f>
        <v>#NAME?</v>
      </c>
      <c r="P5320" s="13" t="e">
        <f ca="1">CalcTable[[#This Row],[ET_o]]*KL</f>
        <v>#NAME?</v>
      </c>
      <c r="Q5320" s="13" t="e">
        <f ca="1">IF(WILTPT&lt;=0,1,MAX(0,MIN(1,(CalcTable[[#This Row],[IWC]]-WILTPT)/(MAD-WILTPT))))</f>
        <v>#NAME?</v>
      </c>
      <c r="R5320" s="13" t="e">
        <f ca="1">CalcTable[[#This Row],[ETMult]]*CalcTable[[#This Row],[ETb]]</f>
        <v>#NAME?</v>
      </c>
      <c r="S5320" s="13" t="b">
        <f>INDEX(IRR_LIST,CalcTable[[#This Row],[Day of Week]]+1)</f>
        <v>1</v>
      </c>
      <c r="T5320" s="13">
        <f t="shared" ca="1" si="1654"/>
        <v>1.6</v>
      </c>
      <c r="U5320" s="13" t="b">
        <f ca="1">IF(CalcTable[[#This Row],[IrrPrecip]]&gt;=IC_MM,FALSE,TRUE)</f>
        <v>1</v>
      </c>
      <c r="V5320" s="13" t="b">
        <f t="shared" si="1655"/>
        <v>1</v>
      </c>
      <c r="W5320" s="13" t="e">
        <f ca="1">IF(AND(IRR_DRIP=FALSE,CalcTable[[#This Row],[IrrHours]]&lt;=0),FALSE,TRUE)</f>
        <v>#NAME?</v>
      </c>
      <c r="X5320" s="13" t="e">
        <f ca="1">AND(CalcTable[[#This Row],[IrrDay]],CalcTable[[#This Row],[IrrRain]],CalcTable[[#This Row],[IrrWarm]],CalcTable[[#This Row],[IrrWindy]])</f>
        <v>#NAME?</v>
      </c>
      <c r="Y5320" s="13" t="e">
        <f t="shared" ca="1" si="1656"/>
        <v>#NAME?</v>
      </c>
      <c r="Z5320" s="13" t="e">
        <f ca="1">CalcTable[[#This Row],[IrrHours]]/5</f>
        <v>#NAME?</v>
      </c>
      <c r="AA5320" s="13" t="e">
        <f ca="1">IF(CalcTable[[#This Row],[IrrFlag]]=FALSE,0,MAX(0,CalcTable[[#This Row],[VolRednWind]]*(FCAP*IRR_TARGET-CalcTable[[#This Row],[IWC]])))</f>
        <v>#NAME?</v>
      </c>
      <c r="AB5320" s="13" t="e">
        <f ca="1">CalcTable[[#This Row],[IWC]]+CalcTable[[#This Row],[Eff Precip]]+CalcTable[[#This Row],[IrrAmt]]-CalcTable[[#This Row],[AET]]</f>
        <v>#NAME?</v>
      </c>
      <c r="AC5320" s="13" t="e">
        <f ca="1">IF(CalcTable[[#This Row],[PWC]]&gt;FCAP,MIN(24*PERC,MIN(SAT,CalcTable[[#This Row],[PWC]])-FCAP),0)</f>
        <v>#NAME?</v>
      </c>
      <c r="AD5320" s="13" t="e">
        <f ca="1">IF(CalcTable[[#This Row],[PWC]]&gt;SAT,CalcTable[[#This Row],[PWC]]-SAT,0)</f>
        <v>#NAME?</v>
      </c>
      <c r="AE5320" s="13" t="e">
        <f ca="1">CalcTable[[#This Row],[PWC]]-CalcTable[[#This Row],[PercAmt]]-CalcTable[[#This Row],[Runoff]]</f>
        <v>#NAME?</v>
      </c>
      <c r="AF5320" s="13" t="e">
        <f ca="1">CalcTable[[#This Row],[IrrAmt]]/1000*CUR_IRR_AREA*10000/IRR_EFF</f>
        <v>#NAME?</v>
      </c>
      <c r="AG5320" s="147"/>
      <c r="AH5320" s="13"/>
      <c r="AI5320" s="50">
        <v>0</v>
      </c>
      <c r="AJ5320" s="50">
        <v>0</v>
      </c>
      <c r="AK5320" s="50">
        <v>0</v>
      </c>
      <c r="AL5320" s="50">
        <v>0</v>
      </c>
      <c r="AM5320" s="50"/>
      <c r="AN5320" s="50"/>
      <c r="AO5320" s="50"/>
      <c r="AP5320" s="50"/>
      <c r="AQ5320" s="50"/>
      <c r="AR5320" s="50"/>
      <c r="AS5320" s="50"/>
      <c r="AT5320" s="50"/>
      <c r="AU5320" s="50"/>
      <c r="AV5320" s="50"/>
      <c r="AW5320" s="50"/>
      <c r="AX5320" s="50">
        <f t="shared" si="1667"/>
        <v>0</v>
      </c>
      <c r="AY5320" s="50"/>
      <c r="AZ5320" s="50">
        <f t="shared" si="1657"/>
        <v>0</v>
      </c>
      <c r="BA5320" s="50">
        <f t="shared" si="1658"/>
        <v>0</v>
      </c>
      <c r="BB5320" s="50">
        <f t="shared" si="1659"/>
        <v>0</v>
      </c>
      <c r="BC5320" s="17">
        <f t="shared" si="1660"/>
        <v>19948</v>
      </c>
      <c r="BD5320" s="50">
        <f t="shared" si="1661"/>
        <v>0</v>
      </c>
      <c r="BE5320" s="50">
        <f t="shared" si="1662"/>
        <v>0</v>
      </c>
      <c r="BF5320" s="50">
        <f t="shared" si="1668"/>
        <v>0</v>
      </c>
      <c r="BG5320" s="50"/>
      <c r="BH5320" s="17">
        <f t="shared" si="1663"/>
        <v>0</v>
      </c>
      <c r="BI5320" s="17">
        <f t="shared" si="1671"/>
        <v>5320</v>
      </c>
      <c r="BJ5320" s="17">
        <f t="shared" si="1669"/>
        <v>5320</v>
      </c>
      <c r="BK5320" s="150">
        <f t="shared" si="1670"/>
        <v>34553</v>
      </c>
      <c r="BL5320" s="50" t="e">
        <f t="shared" ca="1" si="1664"/>
        <v>#NAME?</v>
      </c>
      <c r="BM5320" s="50" t="e">
        <f t="shared" ca="1" si="1665"/>
        <v>#NAME?</v>
      </c>
      <c r="BN5320" s="50" t="e">
        <f t="shared" ca="1" si="1666"/>
        <v>#NAME?</v>
      </c>
    </row>
    <row r="5321" spans="1:66" x14ac:dyDescent="0.35">
      <c r="A5321" s="48">
        <v>34554</v>
      </c>
      <c r="B5321" s="17">
        <v>1994</v>
      </c>
      <c r="C5321" s="17">
        <v>8</v>
      </c>
      <c r="D5321" s="17">
        <v>220</v>
      </c>
      <c r="E5321" s="17">
        <v>8</v>
      </c>
      <c r="F5321" s="17">
        <v>2</v>
      </c>
      <c r="G5321" s="50">
        <v>8.8000000000000007</v>
      </c>
      <c r="H5321" s="32">
        <v>1.6197085546983265</v>
      </c>
      <c r="I5321" s="50">
        <v>11.333333333333334</v>
      </c>
      <c r="J5321" s="13">
        <v>6.8</v>
      </c>
      <c r="K5321" s="13">
        <f t="shared" si="1652"/>
        <v>6.8</v>
      </c>
      <c r="L5321" s="13">
        <f t="shared" si="1653"/>
        <v>1.3499999999999999</v>
      </c>
      <c r="M5321" s="13" t="e">
        <f ca="1">CalcTable[[#This Row],[IWC]]-AE5320</f>
        <v>#NAME?</v>
      </c>
      <c r="N5321" s="13" t="e">
        <f ca="1">IF(CalcTable[[#This Row],[Day of Year]]&lt;123,FCAP,AE5320)</f>
        <v>#NAME?</v>
      </c>
      <c r="O5321" s="17" t="e">
        <f ca="1">IF(IRR_DRIP,5,COUNTIF('IDET Wind Values'!C5305:G5305,"&lt;="&amp;IRR_MAXWIND))</f>
        <v>#NAME?</v>
      </c>
      <c r="P5321" s="13" t="e">
        <f ca="1">CalcTable[[#This Row],[ET_o]]*KL</f>
        <v>#NAME?</v>
      </c>
      <c r="Q5321" s="13" t="e">
        <f ca="1">IF(WILTPT&lt;=0,1,MAX(0,MIN(1,(CalcTable[[#This Row],[IWC]]-WILTPT)/(MAD-WILTPT))))</f>
        <v>#NAME?</v>
      </c>
      <c r="R5321" s="13" t="e">
        <f ca="1">CalcTable[[#This Row],[ETMult]]*CalcTable[[#This Row],[ETb]]</f>
        <v>#NAME?</v>
      </c>
      <c r="S5321" s="13" t="b">
        <f>INDEX(IRR_LIST,CalcTable[[#This Row],[Day of Week]]+1)</f>
        <v>0</v>
      </c>
      <c r="T5321" s="13">
        <f t="shared" ca="1" si="1654"/>
        <v>9.7999999999999989</v>
      </c>
      <c r="U5321" s="13" t="b">
        <f ca="1">IF(CalcTable[[#This Row],[IrrPrecip]]&gt;=IC_MM,FALSE,TRUE)</f>
        <v>1</v>
      </c>
      <c r="V5321" s="13" t="b">
        <f t="shared" si="1655"/>
        <v>1</v>
      </c>
      <c r="W5321" s="13" t="e">
        <f ca="1">IF(AND(IRR_DRIP=FALSE,CalcTable[[#This Row],[IrrHours]]&lt;=0),FALSE,TRUE)</f>
        <v>#NAME?</v>
      </c>
      <c r="X5321" s="13" t="e">
        <f ca="1">AND(CalcTable[[#This Row],[IrrDay]],CalcTable[[#This Row],[IrrRain]],CalcTable[[#This Row],[IrrWarm]],CalcTable[[#This Row],[IrrWindy]])</f>
        <v>#NAME?</v>
      </c>
      <c r="Y5321" s="13" t="e">
        <f t="shared" ca="1" si="1656"/>
        <v>#NAME?</v>
      </c>
      <c r="Z5321" s="13" t="e">
        <f ca="1">CalcTable[[#This Row],[IrrHours]]/5</f>
        <v>#NAME?</v>
      </c>
      <c r="AA5321" s="13" t="e">
        <f ca="1">IF(CalcTable[[#This Row],[IrrFlag]]=FALSE,0,MAX(0,CalcTable[[#This Row],[VolRednWind]]*(FCAP*IRR_TARGET-CalcTable[[#This Row],[IWC]])))</f>
        <v>#NAME?</v>
      </c>
      <c r="AB5321" s="13" t="e">
        <f ca="1">CalcTable[[#This Row],[IWC]]+CalcTable[[#This Row],[Eff Precip]]+CalcTable[[#This Row],[IrrAmt]]-CalcTable[[#This Row],[AET]]</f>
        <v>#NAME?</v>
      </c>
      <c r="AC5321" s="13" t="e">
        <f ca="1">IF(CalcTable[[#This Row],[PWC]]&gt;FCAP,MIN(24*PERC,MIN(SAT,CalcTable[[#This Row],[PWC]])-FCAP),0)</f>
        <v>#NAME?</v>
      </c>
      <c r="AD5321" s="13" t="e">
        <f ca="1">IF(CalcTable[[#This Row],[PWC]]&gt;SAT,CalcTable[[#This Row],[PWC]]-SAT,0)</f>
        <v>#NAME?</v>
      </c>
      <c r="AE5321" s="13" t="e">
        <f ca="1">CalcTable[[#This Row],[PWC]]-CalcTable[[#This Row],[PercAmt]]-CalcTable[[#This Row],[Runoff]]</f>
        <v>#NAME?</v>
      </c>
      <c r="AF5321" s="13" t="e">
        <f ca="1">CalcTable[[#This Row],[IrrAmt]]/1000*CUR_IRR_AREA*10000/IRR_EFF</f>
        <v>#NAME?</v>
      </c>
      <c r="AG5321" s="147"/>
      <c r="AH5321" s="13"/>
      <c r="AI5321" s="50">
        <v>0</v>
      </c>
      <c r="AJ5321" s="50">
        <v>0</v>
      </c>
      <c r="AK5321" s="50">
        <v>5.4029561940080306</v>
      </c>
      <c r="AL5321" s="50">
        <v>4.5162416107182324</v>
      </c>
      <c r="AM5321" s="50"/>
      <c r="AN5321" s="50"/>
      <c r="AO5321" s="50"/>
      <c r="AP5321" s="50"/>
      <c r="AQ5321" s="50"/>
      <c r="AR5321" s="50"/>
      <c r="AS5321" s="50"/>
      <c r="AT5321" s="50"/>
      <c r="AU5321" s="50"/>
      <c r="AV5321" s="50"/>
      <c r="AW5321" s="50"/>
      <c r="AX5321" s="50">
        <f t="shared" si="1667"/>
        <v>9.919197804726263</v>
      </c>
      <c r="AY5321" s="50"/>
      <c r="AZ5321" s="50">
        <f t="shared" si="1657"/>
        <v>211.71977809318594</v>
      </c>
      <c r="BA5321" s="50">
        <f t="shared" si="1658"/>
        <v>325.98124563554029</v>
      </c>
      <c r="BB5321" s="50">
        <f t="shared" si="1659"/>
        <v>336.06313983045391</v>
      </c>
      <c r="BC5321" s="17">
        <f t="shared" si="1660"/>
        <v>19948</v>
      </c>
      <c r="BD5321" s="50">
        <f t="shared" si="1661"/>
        <v>9.919197804726263</v>
      </c>
      <c r="BE5321" s="50">
        <f t="shared" si="1662"/>
        <v>211.71977809318594</v>
      </c>
      <c r="BF5321" s="50">
        <f t="shared" si="1668"/>
        <v>346.30615750553011</v>
      </c>
      <c r="BG5321" s="50"/>
      <c r="BH5321" s="17">
        <f t="shared" si="1663"/>
        <v>0</v>
      </c>
      <c r="BI5321" s="17">
        <f t="shared" si="1671"/>
        <v>5321</v>
      </c>
      <c r="BJ5321" s="17">
        <f t="shared" si="1669"/>
        <v>5321</v>
      </c>
      <c r="BK5321" s="150">
        <f t="shared" si="1670"/>
        <v>34554</v>
      </c>
      <c r="BL5321" s="50" t="e">
        <f t="shared" ca="1" si="1664"/>
        <v>#NAME?</v>
      </c>
      <c r="BM5321" s="50" t="e">
        <f t="shared" ca="1" si="1665"/>
        <v>#NAME?</v>
      </c>
      <c r="BN5321" s="50" t="e">
        <f t="shared" ca="1" si="1666"/>
        <v>#NAME?</v>
      </c>
    </row>
    <row r="5322" spans="1:66" x14ac:dyDescent="0.35">
      <c r="A5322" s="48">
        <v>34555</v>
      </c>
      <c r="B5322" s="17">
        <v>1994</v>
      </c>
      <c r="C5322" s="17">
        <v>8</v>
      </c>
      <c r="D5322" s="17">
        <v>221</v>
      </c>
      <c r="E5322" s="17">
        <v>9</v>
      </c>
      <c r="F5322" s="17">
        <v>3</v>
      </c>
      <c r="G5322" s="50">
        <v>10.1</v>
      </c>
      <c r="H5322" s="32">
        <v>2.3905656809547287</v>
      </c>
      <c r="I5322" s="50">
        <v>10.166666666666666</v>
      </c>
      <c r="J5322" s="13">
        <v>5.6</v>
      </c>
      <c r="K5322" s="13">
        <f t="shared" si="1652"/>
        <v>5.6</v>
      </c>
      <c r="L5322" s="13">
        <f t="shared" si="1653"/>
        <v>0.44999999999999973</v>
      </c>
      <c r="M5322" s="13" t="e">
        <f ca="1">CalcTable[[#This Row],[IWC]]-AE5321</f>
        <v>#NAME?</v>
      </c>
      <c r="N5322" s="13" t="e">
        <f ca="1">IF(CalcTable[[#This Row],[Day of Year]]&lt;123,FCAP,AE5321)</f>
        <v>#NAME?</v>
      </c>
      <c r="O5322" s="17" t="e">
        <f ca="1">IF(IRR_DRIP,5,COUNTIF('IDET Wind Values'!C5306:G5306,"&lt;="&amp;IRR_MAXWIND))</f>
        <v>#NAME?</v>
      </c>
      <c r="P5322" s="13" t="e">
        <f ca="1">CalcTable[[#This Row],[ET_o]]*KL</f>
        <v>#NAME?</v>
      </c>
      <c r="Q5322" s="13" t="e">
        <f ca="1">IF(WILTPT&lt;=0,1,MAX(0,MIN(1,(CalcTable[[#This Row],[IWC]]-WILTPT)/(MAD-WILTPT))))</f>
        <v>#NAME?</v>
      </c>
      <c r="R5322" s="13" t="e">
        <f ca="1">CalcTable[[#This Row],[ETMult]]*CalcTable[[#This Row],[ETb]]</f>
        <v>#NAME?</v>
      </c>
      <c r="S5322" s="13" t="b">
        <f>INDEX(IRR_LIST,CalcTable[[#This Row],[Day of Week]]+1)</f>
        <v>1</v>
      </c>
      <c r="T5322" s="13">
        <f t="shared" ca="1" si="1654"/>
        <v>15.399999999999999</v>
      </c>
      <c r="U5322" s="13" t="b">
        <f ca="1">IF(CalcTable[[#This Row],[IrrPrecip]]&gt;=IC_MM,FALSE,TRUE)</f>
        <v>0</v>
      </c>
      <c r="V5322" s="13" t="b">
        <f t="shared" si="1655"/>
        <v>1</v>
      </c>
      <c r="W5322" s="13" t="e">
        <f ca="1">IF(AND(IRR_DRIP=FALSE,CalcTable[[#This Row],[IrrHours]]&lt;=0),FALSE,TRUE)</f>
        <v>#NAME?</v>
      </c>
      <c r="X5322" s="13" t="e">
        <f ca="1">AND(CalcTable[[#This Row],[IrrDay]],CalcTable[[#This Row],[IrrRain]],CalcTable[[#This Row],[IrrWarm]],CalcTable[[#This Row],[IrrWindy]])</f>
        <v>#NAME?</v>
      </c>
      <c r="Y5322" s="13" t="e">
        <f t="shared" ca="1" si="1656"/>
        <v>#NAME?</v>
      </c>
      <c r="Z5322" s="13" t="e">
        <f ca="1">CalcTable[[#This Row],[IrrHours]]/5</f>
        <v>#NAME?</v>
      </c>
      <c r="AA5322" s="13" t="e">
        <f ca="1">IF(CalcTable[[#This Row],[IrrFlag]]=FALSE,0,MAX(0,CalcTable[[#This Row],[VolRednWind]]*(FCAP*IRR_TARGET-CalcTable[[#This Row],[IWC]])))</f>
        <v>#NAME?</v>
      </c>
      <c r="AB5322" s="13" t="e">
        <f ca="1">CalcTable[[#This Row],[IWC]]+CalcTable[[#This Row],[Eff Precip]]+CalcTable[[#This Row],[IrrAmt]]-CalcTable[[#This Row],[AET]]</f>
        <v>#NAME?</v>
      </c>
      <c r="AC5322" s="13" t="e">
        <f ca="1">IF(CalcTable[[#This Row],[PWC]]&gt;FCAP,MIN(24*PERC,MIN(SAT,CalcTable[[#This Row],[PWC]])-FCAP),0)</f>
        <v>#NAME?</v>
      </c>
      <c r="AD5322" s="13" t="e">
        <f ca="1">IF(CalcTable[[#This Row],[PWC]]&gt;SAT,CalcTable[[#This Row],[PWC]]-SAT,0)</f>
        <v>#NAME?</v>
      </c>
      <c r="AE5322" s="13" t="e">
        <f ca="1">CalcTable[[#This Row],[PWC]]-CalcTable[[#This Row],[PercAmt]]-CalcTable[[#This Row],[Runoff]]</f>
        <v>#NAME?</v>
      </c>
      <c r="AF5322" s="13" t="e">
        <f ca="1">CalcTable[[#This Row],[IrrAmt]]/1000*CUR_IRR_AREA*10000/IRR_EFF</f>
        <v>#NAME?</v>
      </c>
      <c r="AG5322" s="147"/>
      <c r="AH5322" s="13"/>
      <c r="AI5322" s="50">
        <v>0</v>
      </c>
      <c r="AJ5322" s="50">
        <v>0</v>
      </c>
      <c r="AK5322" s="50">
        <v>0</v>
      </c>
      <c r="AL5322" s="50">
        <v>0</v>
      </c>
      <c r="AM5322" s="50"/>
      <c r="AN5322" s="50"/>
      <c r="AO5322" s="50"/>
      <c r="AP5322" s="50"/>
      <c r="AQ5322" s="50"/>
      <c r="AR5322" s="50"/>
      <c r="AS5322" s="50"/>
      <c r="AT5322" s="50"/>
      <c r="AU5322" s="50"/>
      <c r="AV5322" s="50"/>
      <c r="AW5322" s="50"/>
      <c r="AX5322" s="50">
        <f t="shared" si="1667"/>
        <v>0</v>
      </c>
      <c r="AY5322" s="50"/>
      <c r="AZ5322" s="50">
        <f t="shared" si="1657"/>
        <v>0</v>
      </c>
      <c r="BA5322" s="50">
        <f t="shared" si="1658"/>
        <v>0</v>
      </c>
      <c r="BB5322" s="50">
        <f t="shared" si="1659"/>
        <v>0</v>
      </c>
      <c r="BC5322" s="17">
        <f t="shared" si="1660"/>
        <v>19948</v>
      </c>
      <c r="BD5322" s="50">
        <f t="shared" si="1661"/>
        <v>0</v>
      </c>
      <c r="BE5322" s="50">
        <f t="shared" si="1662"/>
        <v>0</v>
      </c>
      <c r="BF5322" s="50">
        <f t="shared" si="1668"/>
        <v>0</v>
      </c>
      <c r="BG5322" s="50"/>
      <c r="BH5322" s="17">
        <f t="shared" si="1663"/>
        <v>0</v>
      </c>
      <c r="BI5322" s="17">
        <f t="shared" si="1671"/>
        <v>5322</v>
      </c>
      <c r="BJ5322" s="17">
        <f t="shared" si="1669"/>
        <v>5322</v>
      </c>
      <c r="BK5322" s="150">
        <f t="shared" si="1670"/>
        <v>34555</v>
      </c>
      <c r="BL5322" s="50" t="e">
        <f t="shared" ca="1" si="1664"/>
        <v>#NAME?</v>
      </c>
      <c r="BM5322" s="50" t="e">
        <f t="shared" ca="1" si="1665"/>
        <v>#NAME?</v>
      </c>
      <c r="BN5322" s="50" t="e">
        <f t="shared" ca="1" si="1666"/>
        <v>#NAME?</v>
      </c>
    </row>
    <row r="5323" spans="1:66" x14ac:dyDescent="0.35">
      <c r="A5323" s="48">
        <v>34556</v>
      </c>
      <c r="B5323" s="17">
        <v>1994</v>
      </c>
      <c r="C5323" s="17">
        <v>8</v>
      </c>
      <c r="D5323" s="17">
        <v>222</v>
      </c>
      <c r="E5323" s="17">
        <v>10</v>
      </c>
      <c r="F5323" s="17">
        <v>4</v>
      </c>
      <c r="G5323" s="50">
        <v>7.3</v>
      </c>
      <c r="H5323" s="32">
        <v>3.149345000369304</v>
      </c>
      <c r="I5323" s="50">
        <v>7.666666666666667</v>
      </c>
      <c r="J5323" s="13">
        <v>0</v>
      </c>
      <c r="K5323" s="13">
        <f t="shared" si="1652"/>
        <v>0</v>
      </c>
      <c r="L5323" s="13">
        <f t="shared" si="1653"/>
        <v>0</v>
      </c>
      <c r="M5323" s="13" t="e">
        <f ca="1">CalcTable[[#This Row],[IWC]]-AE5322</f>
        <v>#NAME?</v>
      </c>
      <c r="N5323" s="13" t="e">
        <f ca="1">IF(CalcTable[[#This Row],[Day of Year]]&lt;123,FCAP,AE5322)</f>
        <v>#NAME?</v>
      </c>
      <c r="O5323" s="17" t="e">
        <f ca="1">IF(IRR_DRIP,5,COUNTIF('IDET Wind Values'!C5307:G5307,"&lt;="&amp;IRR_MAXWIND))</f>
        <v>#NAME?</v>
      </c>
      <c r="P5323" s="13" t="e">
        <f ca="1">CalcTable[[#This Row],[ET_o]]*KL</f>
        <v>#NAME?</v>
      </c>
      <c r="Q5323" s="13" t="e">
        <f ca="1">IF(WILTPT&lt;=0,1,MAX(0,MIN(1,(CalcTable[[#This Row],[IWC]]-WILTPT)/(MAD-WILTPT))))</f>
        <v>#NAME?</v>
      </c>
      <c r="R5323" s="13" t="e">
        <f ca="1">CalcTable[[#This Row],[ETMult]]*CalcTable[[#This Row],[ETb]]</f>
        <v>#NAME?</v>
      </c>
      <c r="S5323" s="13" t="b">
        <f>INDEX(IRR_LIST,CalcTable[[#This Row],[Day of Week]]+1)</f>
        <v>0</v>
      </c>
      <c r="T5323" s="13">
        <f t="shared" ca="1" si="1654"/>
        <v>12.399999999999999</v>
      </c>
      <c r="U5323" s="13" t="b">
        <f ca="1">IF(CalcTable[[#This Row],[IrrPrecip]]&gt;=IC_MM,FALSE,TRUE)</f>
        <v>0</v>
      </c>
      <c r="V5323" s="13" t="b">
        <f t="shared" si="1655"/>
        <v>1</v>
      </c>
      <c r="W5323" s="13" t="e">
        <f ca="1">IF(AND(IRR_DRIP=FALSE,CalcTable[[#This Row],[IrrHours]]&lt;=0),FALSE,TRUE)</f>
        <v>#NAME?</v>
      </c>
      <c r="X5323" s="13" t="e">
        <f ca="1">AND(CalcTable[[#This Row],[IrrDay]],CalcTable[[#This Row],[IrrRain]],CalcTable[[#This Row],[IrrWarm]],CalcTable[[#This Row],[IrrWindy]])</f>
        <v>#NAME?</v>
      </c>
      <c r="Y5323" s="13" t="e">
        <f t="shared" ca="1" si="1656"/>
        <v>#NAME?</v>
      </c>
      <c r="Z5323" s="13" t="e">
        <f ca="1">CalcTable[[#This Row],[IrrHours]]/5</f>
        <v>#NAME?</v>
      </c>
      <c r="AA5323" s="13" t="e">
        <f ca="1">IF(CalcTable[[#This Row],[IrrFlag]]=FALSE,0,MAX(0,CalcTable[[#This Row],[VolRednWind]]*(FCAP*IRR_TARGET-CalcTable[[#This Row],[IWC]])))</f>
        <v>#NAME?</v>
      </c>
      <c r="AB5323" s="13" t="e">
        <f ca="1">CalcTable[[#This Row],[IWC]]+CalcTable[[#This Row],[Eff Precip]]+CalcTable[[#This Row],[IrrAmt]]-CalcTable[[#This Row],[AET]]</f>
        <v>#NAME?</v>
      </c>
      <c r="AC5323" s="13" t="e">
        <f ca="1">IF(CalcTable[[#This Row],[PWC]]&gt;FCAP,MIN(24*PERC,MIN(SAT,CalcTable[[#This Row],[PWC]])-FCAP),0)</f>
        <v>#NAME?</v>
      </c>
      <c r="AD5323" s="13" t="e">
        <f ca="1">IF(CalcTable[[#This Row],[PWC]]&gt;SAT,CalcTable[[#This Row],[PWC]]-SAT,0)</f>
        <v>#NAME?</v>
      </c>
      <c r="AE5323" s="13" t="e">
        <f ca="1">CalcTable[[#This Row],[PWC]]-CalcTable[[#This Row],[PercAmt]]-CalcTable[[#This Row],[Runoff]]</f>
        <v>#NAME?</v>
      </c>
      <c r="AF5323" s="13" t="e">
        <f ca="1">CalcTable[[#This Row],[IrrAmt]]/1000*CUR_IRR_AREA*10000/IRR_EFF</f>
        <v>#NAME?</v>
      </c>
      <c r="AG5323" s="147"/>
      <c r="AH5323" s="13"/>
      <c r="AI5323" s="50">
        <v>0</v>
      </c>
      <c r="AJ5323" s="50">
        <v>0</v>
      </c>
      <c r="AK5323" s="50">
        <v>0</v>
      </c>
      <c r="AL5323" s="50">
        <v>0</v>
      </c>
      <c r="AM5323" s="50"/>
      <c r="AN5323" s="50"/>
      <c r="AO5323" s="50"/>
      <c r="AP5323" s="50"/>
      <c r="AQ5323" s="50"/>
      <c r="AR5323" s="50"/>
      <c r="AS5323" s="50"/>
      <c r="AT5323" s="50"/>
      <c r="AU5323" s="50"/>
      <c r="AV5323" s="50"/>
      <c r="AW5323" s="50"/>
      <c r="AX5323" s="50">
        <f t="shared" si="1667"/>
        <v>0</v>
      </c>
      <c r="AY5323" s="50"/>
      <c r="AZ5323" s="50">
        <f t="shared" si="1657"/>
        <v>0</v>
      </c>
      <c r="BA5323" s="50">
        <f t="shared" si="1658"/>
        <v>0</v>
      </c>
      <c r="BB5323" s="50">
        <f t="shared" si="1659"/>
        <v>0</v>
      </c>
      <c r="BC5323" s="17">
        <f t="shared" si="1660"/>
        <v>19948</v>
      </c>
      <c r="BD5323" s="50">
        <f t="shared" si="1661"/>
        <v>0</v>
      </c>
      <c r="BE5323" s="50">
        <f t="shared" si="1662"/>
        <v>0</v>
      </c>
      <c r="BF5323" s="50">
        <f t="shared" si="1668"/>
        <v>0</v>
      </c>
      <c r="BG5323" s="50"/>
      <c r="BH5323" s="17">
        <f t="shared" si="1663"/>
        <v>0</v>
      </c>
      <c r="BI5323" s="17">
        <f t="shared" si="1671"/>
        <v>5323</v>
      </c>
      <c r="BJ5323" s="17">
        <f t="shared" si="1669"/>
        <v>5323</v>
      </c>
      <c r="BK5323" s="150">
        <f t="shared" si="1670"/>
        <v>34556</v>
      </c>
      <c r="BL5323" s="50" t="e">
        <f t="shared" ca="1" si="1664"/>
        <v>#NAME?</v>
      </c>
      <c r="BM5323" s="50" t="e">
        <f t="shared" ca="1" si="1665"/>
        <v>#NAME?</v>
      </c>
      <c r="BN5323" s="50" t="e">
        <f t="shared" ca="1" si="1666"/>
        <v>#NAME?</v>
      </c>
    </row>
    <row r="5324" spans="1:66" x14ac:dyDescent="0.35">
      <c r="A5324" s="48">
        <v>34557</v>
      </c>
      <c r="B5324" s="17">
        <v>1994</v>
      </c>
      <c r="C5324" s="17">
        <v>8</v>
      </c>
      <c r="D5324" s="17">
        <v>223</v>
      </c>
      <c r="E5324" s="17">
        <v>11</v>
      </c>
      <c r="F5324" s="17">
        <v>5</v>
      </c>
      <c r="G5324" s="50">
        <v>10.199999999999999</v>
      </c>
      <c r="H5324" s="32">
        <v>3.6622447322253393</v>
      </c>
      <c r="I5324" s="50">
        <v>6.166666666666667</v>
      </c>
      <c r="J5324" s="13">
        <v>0.8</v>
      </c>
      <c r="K5324" s="13">
        <f t="shared" si="1652"/>
        <v>0.8</v>
      </c>
      <c r="L5324" s="13">
        <f t="shared" si="1653"/>
        <v>0</v>
      </c>
      <c r="M5324" s="13" t="e">
        <f ca="1">CalcTable[[#This Row],[IWC]]-AE5323</f>
        <v>#NAME?</v>
      </c>
      <c r="N5324" s="13" t="e">
        <f ca="1">IF(CalcTable[[#This Row],[Day of Year]]&lt;123,FCAP,AE5323)</f>
        <v>#NAME?</v>
      </c>
      <c r="O5324" s="17" t="e">
        <f ca="1">IF(IRR_DRIP,5,COUNTIF('IDET Wind Values'!C5308:G5308,"&lt;="&amp;IRR_MAXWIND))</f>
        <v>#NAME?</v>
      </c>
      <c r="P5324" s="13" t="e">
        <f ca="1">CalcTable[[#This Row],[ET_o]]*KL</f>
        <v>#NAME?</v>
      </c>
      <c r="Q5324" s="13" t="e">
        <f ca="1">IF(WILTPT&lt;=0,1,MAX(0,MIN(1,(CalcTable[[#This Row],[IWC]]-WILTPT)/(MAD-WILTPT))))</f>
        <v>#NAME?</v>
      </c>
      <c r="R5324" s="13" t="e">
        <f ca="1">CalcTable[[#This Row],[ETMult]]*CalcTable[[#This Row],[ETb]]</f>
        <v>#NAME?</v>
      </c>
      <c r="S5324" s="13" t="b">
        <f>INDEX(IRR_LIST,CalcTable[[#This Row],[Day of Week]]+1)</f>
        <v>1</v>
      </c>
      <c r="T5324" s="13">
        <f t="shared" ca="1" si="1654"/>
        <v>5.6</v>
      </c>
      <c r="U5324" s="13" t="b">
        <f ca="1">IF(CalcTable[[#This Row],[IrrPrecip]]&gt;=IC_MM,FALSE,TRUE)</f>
        <v>1</v>
      </c>
      <c r="V5324" s="13" t="b">
        <f t="shared" si="1655"/>
        <v>1</v>
      </c>
      <c r="W5324" s="13" t="e">
        <f ca="1">IF(AND(IRR_DRIP=FALSE,CalcTable[[#This Row],[IrrHours]]&lt;=0),FALSE,TRUE)</f>
        <v>#NAME?</v>
      </c>
      <c r="X5324" s="13" t="e">
        <f ca="1">AND(CalcTable[[#This Row],[IrrDay]],CalcTable[[#This Row],[IrrRain]],CalcTable[[#This Row],[IrrWarm]],CalcTable[[#This Row],[IrrWindy]])</f>
        <v>#NAME?</v>
      </c>
      <c r="Y5324" s="13" t="e">
        <f t="shared" ca="1" si="1656"/>
        <v>#NAME?</v>
      </c>
      <c r="Z5324" s="13" t="e">
        <f ca="1">CalcTable[[#This Row],[IrrHours]]/5</f>
        <v>#NAME?</v>
      </c>
      <c r="AA5324" s="13" t="e">
        <f ca="1">IF(CalcTable[[#This Row],[IrrFlag]]=FALSE,0,MAX(0,CalcTable[[#This Row],[VolRednWind]]*(FCAP*IRR_TARGET-CalcTable[[#This Row],[IWC]])))</f>
        <v>#NAME?</v>
      </c>
      <c r="AB5324" s="13" t="e">
        <f ca="1">CalcTable[[#This Row],[IWC]]+CalcTable[[#This Row],[Eff Precip]]+CalcTable[[#This Row],[IrrAmt]]-CalcTable[[#This Row],[AET]]</f>
        <v>#NAME?</v>
      </c>
      <c r="AC5324" s="13" t="e">
        <f ca="1">IF(CalcTable[[#This Row],[PWC]]&gt;FCAP,MIN(24*PERC,MIN(SAT,CalcTable[[#This Row],[PWC]])-FCAP),0)</f>
        <v>#NAME?</v>
      </c>
      <c r="AD5324" s="13" t="e">
        <f ca="1">IF(CalcTable[[#This Row],[PWC]]&gt;SAT,CalcTable[[#This Row],[PWC]]-SAT,0)</f>
        <v>#NAME?</v>
      </c>
      <c r="AE5324" s="13" t="e">
        <f ca="1">CalcTable[[#This Row],[PWC]]-CalcTable[[#This Row],[PercAmt]]-CalcTable[[#This Row],[Runoff]]</f>
        <v>#NAME?</v>
      </c>
      <c r="AF5324" s="13" t="e">
        <f ca="1">CalcTable[[#This Row],[IrrAmt]]/1000*CUR_IRR_AREA*10000/IRR_EFF</f>
        <v>#NAME?</v>
      </c>
      <c r="AG5324" s="147"/>
      <c r="AH5324" s="13"/>
      <c r="AI5324" s="50">
        <v>11.848305545100343</v>
      </c>
      <c r="AJ5324" s="50">
        <v>22.18582241240123</v>
      </c>
      <c r="AK5324" s="50">
        <v>0</v>
      </c>
      <c r="AL5324" s="50">
        <v>0</v>
      </c>
      <c r="AM5324" s="50"/>
      <c r="AN5324" s="50"/>
      <c r="AO5324" s="50"/>
      <c r="AP5324" s="50"/>
      <c r="AQ5324" s="50"/>
      <c r="AR5324" s="50"/>
      <c r="AS5324" s="50"/>
      <c r="AT5324" s="50"/>
      <c r="AU5324" s="50"/>
      <c r="AV5324" s="50"/>
      <c r="AW5324" s="50"/>
      <c r="AX5324" s="50">
        <f t="shared" si="1667"/>
        <v>34.034127957501575</v>
      </c>
      <c r="AY5324" s="50"/>
      <c r="AZ5324" s="50">
        <f t="shared" si="1657"/>
        <v>824.55927209190781</v>
      </c>
      <c r="BA5324" s="50">
        <f t="shared" si="1658"/>
        <v>1341.0742530850243</v>
      </c>
      <c r="BB5324" s="50">
        <f t="shared" si="1659"/>
        <v>1388.2850624288039</v>
      </c>
      <c r="BC5324" s="17">
        <f t="shared" si="1660"/>
        <v>19948</v>
      </c>
      <c r="BD5324" s="50">
        <f t="shared" si="1661"/>
        <v>34.034127957501575</v>
      </c>
      <c r="BE5324" s="50">
        <f t="shared" si="1662"/>
        <v>824.55927209190781</v>
      </c>
      <c r="BF5324" s="50">
        <f t="shared" si="1668"/>
        <v>1348.7164766818528</v>
      </c>
      <c r="BG5324" s="50"/>
      <c r="BH5324" s="17">
        <f t="shared" si="1663"/>
        <v>0</v>
      </c>
      <c r="BI5324" s="17">
        <f t="shared" si="1671"/>
        <v>5324</v>
      </c>
      <c r="BJ5324" s="17">
        <f t="shared" si="1669"/>
        <v>5324</v>
      </c>
      <c r="BK5324" s="150">
        <f t="shared" si="1670"/>
        <v>34557</v>
      </c>
      <c r="BL5324" s="50" t="e">
        <f t="shared" ca="1" si="1664"/>
        <v>#NAME?</v>
      </c>
      <c r="BM5324" s="50" t="e">
        <f t="shared" ca="1" si="1665"/>
        <v>#NAME?</v>
      </c>
      <c r="BN5324" s="50" t="e">
        <f t="shared" ca="1" si="1666"/>
        <v>#NAME?</v>
      </c>
    </row>
    <row r="5325" spans="1:66" x14ac:dyDescent="0.35">
      <c r="A5325" s="48">
        <v>34558</v>
      </c>
      <c r="B5325" s="17">
        <v>1994</v>
      </c>
      <c r="C5325" s="17">
        <v>8</v>
      </c>
      <c r="D5325" s="17">
        <v>224</v>
      </c>
      <c r="E5325" s="17">
        <v>12</v>
      </c>
      <c r="F5325" s="17">
        <v>6</v>
      </c>
      <c r="G5325" s="50">
        <v>9.6999999999999993</v>
      </c>
      <c r="H5325" s="32">
        <v>4.332039823989831</v>
      </c>
      <c r="I5325" s="50">
        <v>4.333333333333333</v>
      </c>
      <c r="J5325" s="13">
        <v>0</v>
      </c>
      <c r="K5325" s="13">
        <f t="shared" si="1652"/>
        <v>0</v>
      </c>
      <c r="L5325" s="13">
        <f t="shared" si="1653"/>
        <v>0</v>
      </c>
      <c r="M5325" s="13" t="e">
        <f ca="1">CalcTable[[#This Row],[IWC]]-AE5324</f>
        <v>#NAME?</v>
      </c>
      <c r="N5325" s="13" t="e">
        <f ca="1">IF(CalcTable[[#This Row],[Day of Year]]&lt;123,FCAP,AE5324)</f>
        <v>#NAME?</v>
      </c>
      <c r="O5325" s="17" t="e">
        <f ca="1">IF(IRR_DRIP,5,COUNTIF('IDET Wind Values'!C5309:G5309,"&lt;="&amp;IRR_MAXWIND))</f>
        <v>#NAME?</v>
      </c>
      <c r="P5325" s="13" t="e">
        <f ca="1">CalcTable[[#This Row],[ET_o]]*KL</f>
        <v>#NAME?</v>
      </c>
      <c r="Q5325" s="13" t="e">
        <f ca="1">IF(WILTPT&lt;=0,1,MAX(0,MIN(1,(CalcTable[[#This Row],[IWC]]-WILTPT)/(MAD-WILTPT))))</f>
        <v>#NAME?</v>
      </c>
      <c r="R5325" s="13" t="e">
        <f ca="1">CalcTable[[#This Row],[ETMult]]*CalcTable[[#This Row],[ETb]]</f>
        <v>#NAME?</v>
      </c>
      <c r="S5325" s="13" t="b">
        <f>INDEX(IRR_LIST,CalcTable[[#This Row],[Day of Week]]+1)</f>
        <v>0</v>
      </c>
      <c r="T5325" s="13">
        <f t="shared" ca="1" si="1654"/>
        <v>0.8</v>
      </c>
      <c r="U5325" s="13" t="b">
        <f ca="1">IF(CalcTable[[#This Row],[IrrPrecip]]&gt;=IC_MM,FALSE,TRUE)</f>
        <v>1</v>
      </c>
      <c r="V5325" s="13" t="b">
        <f t="shared" si="1655"/>
        <v>1</v>
      </c>
      <c r="W5325" s="13" t="e">
        <f ca="1">IF(AND(IRR_DRIP=FALSE,CalcTable[[#This Row],[IrrHours]]&lt;=0),FALSE,TRUE)</f>
        <v>#NAME?</v>
      </c>
      <c r="X5325" s="13" t="e">
        <f ca="1">AND(CalcTable[[#This Row],[IrrDay]],CalcTable[[#This Row],[IrrRain]],CalcTable[[#This Row],[IrrWarm]],CalcTable[[#This Row],[IrrWindy]])</f>
        <v>#NAME?</v>
      </c>
      <c r="Y5325" s="13" t="e">
        <f t="shared" ca="1" si="1656"/>
        <v>#NAME?</v>
      </c>
      <c r="Z5325" s="13" t="e">
        <f ca="1">CalcTable[[#This Row],[IrrHours]]/5</f>
        <v>#NAME?</v>
      </c>
      <c r="AA5325" s="13" t="e">
        <f ca="1">IF(CalcTable[[#This Row],[IrrFlag]]=FALSE,0,MAX(0,CalcTable[[#This Row],[VolRednWind]]*(FCAP*IRR_TARGET-CalcTable[[#This Row],[IWC]])))</f>
        <v>#NAME?</v>
      </c>
      <c r="AB5325" s="13" t="e">
        <f ca="1">CalcTable[[#This Row],[IWC]]+CalcTable[[#This Row],[Eff Precip]]+CalcTable[[#This Row],[IrrAmt]]-CalcTable[[#This Row],[AET]]</f>
        <v>#NAME?</v>
      </c>
      <c r="AC5325" s="13" t="e">
        <f ca="1">IF(CalcTable[[#This Row],[PWC]]&gt;FCAP,MIN(24*PERC,MIN(SAT,CalcTable[[#This Row],[PWC]])-FCAP),0)</f>
        <v>#NAME?</v>
      </c>
      <c r="AD5325" s="13" t="e">
        <f ca="1">IF(CalcTable[[#This Row],[PWC]]&gt;SAT,CalcTable[[#This Row],[PWC]]-SAT,0)</f>
        <v>#NAME?</v>
      </c>
      <c r="AE5325" s="13" t="e">
        <f ca="1">CalcTable[[#This Row],[PWC]]-CalcTable[[#This Row],[PercAmt]]-CalcTable[[#This Row],[Runoff]]</f>
        <v>#NAME?</v>
      </c>
      <c r="AF5325" s="13" t="e">
        <f ca="1">CalcTable[[#This Row],[IrrAmt]]/1000*CUR_IRR_AREA*10000/IRR_EFF</f>
        <v>#NAME?</v>
      </c>
      <c r="AG5325" s="147"/>
      <c r="AH5325" s="13"/>
      <c r="AI5325" s="50">
        <v>0</v>
      </c>
      <c r="AJ5325" s="50">
        <v>0</v>
      </c>
      <c r="AK5325" s="50">
        <v>0</v>
      </c>
      <c r="AL5325" s="50">
        <v>6.8911854774521544</v>
      </c>
      <c r="AM5325" s="50"/>
      <c r="AN5325" s="50"/>
      <c r="AO5325" s="50"/>
      <c r="AP5325" s="50"/>
      <c r="AQ5325" s="50"/>
      <c r="AR5325" s="50"/>
      <c r="AS5325" s="50"/>
      <c r="AT5325" s="50"/>
      <c r="AU5325" s="50"/>
      <c r="AV5325" s="50"/>
      <c r="AW5325" s="50"/>
      <c r="AX5325" s="50">
        <f t="shared" si="1667"/>
        <v>6.8911854774521544</v>
      </c>
      <c r="AY5325" s="50"/>
      <c r="AZ5325" s="50">
        <f t="shared" si="1657"/>
        <v>202.14144067192987</v>
      </c>
      <c r="BA5325" s="50">
        <f t="shared" si="1658"/>
        <v>311.23364674884442</v>
      </c>
      <c r="BB5325" s="50">
        <f t="shared" si="1659"/>
        <v>320.85942963798396</v>
      </c>
      <c r="BC5325" s="17">
        <f t="shared" si="1660"/>
        <v>19948</v>
      </c>
      <c r="BD5325" s="50">
        <f t="shared" si="1661"/>
        <v>6.8911854774521544</v>
      </c>
      <c r="BE5325" s="50">
        <f t="shared" si="1662"/>
        <v>202.14144067192987</v>
      </c>
      <c r="BF5325" s="50">
        <f t="shared" si="1668"/>
        <v>330.63904667856394</v>
      </c>
      <c r="BG5325" s="50"/>
      <c r="BH5325" s="17">
        <f t="shared" si="1663"/>
        <v>0</v>
      </c>
      <c r="BI5325" s="17">
        <f t="shared" si="1671"/>
        <v>5325</v>
      </c>
      <c r="BJ5325" s="17">
        <f t="shared" si="1669"/>
        <v>5325</v>
      </c>
      <c r="BK5325" s="150">
        <f t="shared" si="1670"/>
        <v>34558</v>
      </c>
      <c r="BL5325" s="50" t="e">
        <f t="shared" ca="1" si="1664"/>
        <v>#NAME?</v>
      </c>
      <c r="BM5325" s="50" t="e">
        <f t="shared" ca="1" si="1665"/>
        <v>#NAME?</v>
      </c>
      <c r="BN5325" s="50" t="e">
        <f t="shared" ca="1" si="1666"/>
        <v>#NAME?</v>
      </c>
    </row>
    <row r="5326" spans="1:66" x14ac:dyDescent="0.35">
      <c r="A5326" s="48">
        <v>34559</v>
      </c>
      <c r="B5326" s="17">
        <v>1994</v>
      </c>
      <c r="C5326" s="17">
        <v>8</v>
      </c>
      <c r="D5326" s="17">
        <v>225</v>
      </c>
      <c r="E5326" s="17">
        <v>13</v>
      </c>
      <c r="F5326" s="17">
        <v>7</v>
      </c>
      <c r="G5326" s="50">
        <v>12.5</v>
      </c>
      <c r="H5326" s="32">
        <v>4.8333148875589451</v>
      </c>
      <c r="I5326" s="50">
        <v>11.666666666666666</v>
      </c>
      <c r="J5326" s="13">
        <v>0</v>
      </c>
      <c r="K5326" s="13">
        <f t="shared" si="1652"/>
        <v>0</v>
      </c>
      <c r="L5326" s="13">
        <f t="shared" si="1653"/>
        <v>0</v>
      </c>
      <c r="M5326" s="13" t="e">
        <f ca="1">CalcTable[[#This Row],[IWC]]-AE5325</f>
        <v>#NAME?</v>
      </c>
      <c r="N5326" s="13" t="e">
        <f ca="1">IF(CalcTable[[#This Row],[Day of Year]]&lt;123,FCAP,AE5325)</f>
        <v>#NAME?</v>
      </c>
      <c r="O5326" s="17" t="e">
        <f ca="1">IF(IRR_DRIP,5,COUNTIF('IDET Wind Values'!C5310:G5310,"&lt;="&amp;IRR_MAXWIND))</f>
        <v>#NAME?</v>
      </c>
      <c r="P5326" s="13" t="e">
        <f ca="1">CalcTable[[#This Row],[ET_o]]*KL</f>
        <v>#NAME?</v>
      </c>
      <c r="Q5326" s="13" t="e">
        <f ca="1">IF(WILTPT&lt;=0,1,MAX(0,MIN(1,(CalcTable[[#This Row],[IWC]]-WILTPT)/(MAD-WILTPT))))</f>
        <v>#NAME?</v>
      </c>
      <c r="R5326" s="13" t="e">
        <f ca="1">CalcTable[[#This Row],[ETMult]]*CalcTable[[#This Row],[ETb]]</f>
        <v>#NAME?</v>
      </c>
      <c r="S5326" s="13" t="b">
        <f>INDEX(IRR_LIST,CalcTable[[#This Row],[Day of Week]]+1)</f>
        <v>0</v>
      </c>
      <c r="T5326" s="13">
        <f t="shared" ca="1" si="1654"/>
        <v>0.8</v>
      </c>
      <c r="U5326" s="13" t="b">
        <f ca="1">IF(CalcTable[[#This Row],[IrrPrecip]]&gt;=IC_MM,FALSE,TRUE)</f>
        <v>1</v>
      </c>
      <c r="V5326" s="13" t="b">
        <f t="shared" si="1655"/>
        <v>1</v>
      </c>
      <c r="W5326" s="13" t="e">
        <f ca="1">IF(AND(IRR_DRIP=FALSE,CalcTable[[#This Row],[IrrHours]]&lt;=0),FALSE,TRUE)</f>
        <v>#NAME?</v>
      </c>
      <c r="X5326" s="13" t="e">
        <f ca="1">AND(CalcTable[[#This Row],[IrrDay]],CalcTable[[#This Row],[IrrRain]],CalcTable[[#This Row],[IrrWarm]],CalcTable[[#This Row],[IrrWindy]])</f>
        <v>#NAME?</v>
      </c>
      <c r="Y5326" s="13" t="e">
        <f t="shared" ca="1" si="1656"/>
        <v>#NAME?</v>
      </c>
      <c r="Z5326" s="13" t="e">
        <f ca="1">CalcTable[[#This Row],[IrrHours]]/5</f>
        <v>#NAME?</v>
      </c>
      <c r="AA5326" s="13" t="e">
        <f ca="1">IF(CalcTable[[#This Row],[IrrFlag]]=FALSE,0,MAX(0,CalcTable[[#This Row],[VolRednWind]]*(FCAP*IRR_TARGET-CalcTable[[#This Row],[IWC]])))</f>
        <v>#NAME?</v>
      </c>
      <c r="AB5326" s="13" t="e">
        <f ca="1">CalcTable[[#This Row],[IWC]]+CalcTable[[#This Row],[Eff Precip]]+CalcTable[[#This Row],[IrrAmt]]-CalcTable[[#This Row],[AET]]</f>
        <v>#NAME?</v>
      </c>
      <c r="AC5326" s="13" t="e">
        <f ca="1">IF(CalcTable[[#This Row],[PWC]]&gt;FCAP,MIN(24*PERC,MIN(SAT,CalcTable[[#This Row],[PWC]])-FCAP),0)</f>
        <v>#NAME?</v>
      </c>
      <c r="AD5326" s="13" t="e">
        <f ca="1">IF(CalcTable[[#This Row],[PWC]]&gt;SAT,CalcTable[[#This Row],[PWC]]-SAT,0)</f>
        <v>#NAME?</v>
      </c>
      <c r="AE5326" s="13" t="e">
        <f ca="1">CalcTable[[#This Row],[PWC]]-CalcTable[[#This Row],[PercAmt]]-CalcTable[[#This Row],[Runoff]]</f>
        <v>#NAME?</v>
      </c>
      <c r="AF5326" s="13" t="e">
        <f ca="1">CalcTable[[#This Row],[IrrAmt]]/1000*CUR_IRR_AREA*10000/IRR_EFF</f>
        <v>#NAME?</v>
      </c>
      <c r="AG5326" s="147"/>
      <c r="AH5326" s="13"/>
      <c r="AI5326" s="50">
        <v>0</v>
      </c>
      <c r="AJ5326" s="50">
        <v>0</v>
      </c>
      <c r="AK5326" s="50">
        <v>7.8639557661233255</v>
      </c>
      <c r="AL5326" s="50">
        <v>0</v>
      </c>
      <c r="AM5326" s="50"/>
      <c r="AN5326" s="50"/>
      <c r="AO5326" s="50"/>
      <c r="AP5326" s="50"/>
      <c r="AQ5326" s="50"/>
      <c r="AR5326" s="50"/>
      <c r="AS5326" s="50"/>
      <c r="AT5326" s="50"/>
      <c r="AU5326" s="50"/>
      <c r="AV5326" s="50"/>
      <c r="AW5326" s="50"/>
      <c r="AX5326" s="50">
        <f t="shared" si="1667"/>
        <v>7.8639557661233255</v>
      </c>
      <c r="AY5326" s="50"/>
      <c r="AZ5326" s="50">
        <f t="shared" si="1657"/>
        <v>115.33801790314212</v>
      </c>
      <c r="BA5326" s="50">
        <f t="shared" si="1658"/>
        <v>177.58393232706007</v>
      </c>
      <c r="BB5326" s="50">
        <f t="shared" si="1659"/>
        <v>183.07621889387639</v>
      </c>
      <c r="BC5326" s="17">
        <f t="shared" si="1660"/>
        <v>19948</v>
      </c>
      <c r="BD5326" s="50">
        <f t="shared" si="1661"/>
        <v>7.8639557661233255</v>
      </c>
      <c r="BE5326" s="50">
        <f t="shared" si="1662"/>
        <v>115.33801790314212</v>
      </c>
      <c r="BF5326" s="50">
        <f t="shared" si="1668"/>
        <v>188.65628026854</v>
      </c>
      <c r="BG5326" s="50"/>
      <c r="BH5326" s="17">
        <f t="shared" si="1663"/>
        <v>0</v>
      </c>
      <c r="BI5326" s="17">
        <f t="shared" si="1671"/>
        <v>5326</v>
      </c>
      <c r="BJ5326" s="17">
        <f t="shared" si="1669"/>
        <v>5326</v>
      </c>
      <c r="BK5326" s="150">
        <f t="shared" si="1670"/>
        <v>34559</v>
      </c>
      <c r="BL5326" s="50" t="e">
        <f t="shared" ca="1" si="1664"/>
        <v>#NAME?</v>
      </c>
      <c r="BM5326" s="50" t="e">
        <f t="shared" ca="1" si="1665"/>
        <v>#NAME?</v>
      </c>
      <c r="BN5326" s="50" t="e">
        <f t="shared" ca="1" si="1666"/>
        <v>#NAME?</v>
      </c>
    </row>
    <row r="5327" spans="1:66" x14ac:dyDescent="0.35">
      <c r="A5327" s="48">
        <v>34560</v>
      </c>
      <c r="B5327" s="17">
        <v>1994</v>
      </c>
      <c r="C5327" s="17">
        <v>8</v>
      </c>
      <c r="D5327" s="17">
        <v>226</v>
      </c>
      <c r="E5327" s="17">
        <v>14</v>
      </c>
      <c r="F5327" s="17">
        <v>1</v>
      </c>
      <c r="G5327" s="50">
        <v>10.3</v>
      </c>
      <c r="H5327" s="32">
        <v>5.9502849883812186</v>
      </c>
      <c r="I5327" s="50">
        <v>3.8333333333333335</v>
      </c>
      <c r="J5327" s="13">
        <v>0</v>
      </c>
      <c r="K5327" s="13">
        <f t="shared" si="1652"/>
        <v>0</v>
      </c>
      <c r="L5327" s="13">
        <f t="shared" si="1653"/>
        <v>0</v>
      </c>
      <c r="M5327" s="13" t="e">
        <f ca="1">CalcTable[[#This Row],[IWC]]-AE5326</f>
        <v>#NAME?</v>
      </c>
      <c r="N5327" s="13" t="e">
        <f ca="1">IF(CalcTable[[#This Row],[Day of Year]]&lt;123,FCAP,AE5326)</f>
        <v>#NAME?</v>
      </c>
      <c r="O5327" s="17" t="e">
        <f ca="1">IF(IRR_DRIP,5,COUNTIF('IDET Wind Values'!C5311:G5311,"&lt;="&amp;IRR_MAXWIND))</f>
        <v>#NAME?</v>
      </c>
      <c r="P5327" s="13" t="e">
        <f ca="1">CalcTable[[#This Row],[ET_o]]*KL</f>
        <v>#NAME?</v>
      </c>
      <c r="Q5327" s="13" t="e">
        <f ca="1">IF(WILTPT&lt;=0,1,MAX(0,MIN(1,(CalcTable[[#This Row],[IWC]]-WILTPT)/(MAD-WILTPT))))</f>
        <v>#NAME?</v>
      </c>
      <c r="R5327" s="13" t="e">
        <f ca="1">CalcTable[[#This Row],[ETMult]]*CalcTable[[#This Row],[ETb]]</f>
        <v>#NAME?</v>
      </c>
      <c r="S5327" s="13" t="b">
        <f>INDEX(IRR_LIST,CalcTable[[#This Row],[Day of Week]]+1)</f>
        <v>1</v>
      </c>
      <c r="T5327" s="13">
        <f t="shared" ca="1" si="1654"/>
        <v>0</v>
      </c>
      <c r="U5327" s="13" t="b">
        <f ca="1">IF(CalcTable[[#This Row],[IrrPrecip]]&gt;=IC_MM,FALSE,TRUE)</f>
        <v>1</v>
      </c>
      <c r="V5327" s="13" t="b">
        <f t="shared" si="1655"/>
        <v>1</v>
      </c>
      <c r="W5327" s="13" t="e">
        <f ca="1">IF(AND(IRR_DRIP=FALSE,CalcTable[[#This Row],[IrrHours]]&lt;=0),FALSE,TRUE)</f>
        <v>#NAME?</v>
      </c>
      <c r="X5327" s="13" t="e">
        <f ca="1">AND(CalcTable[[#This Row],[IrrDay]],CalcTable[[#This Row],[IrrRain]],CalcTable[[#This Row],[IrrWarm]],CalcTable[[#This Row],[IrrWindy]])</f>
        <v>#NAME?</v>
      </c>
      <c r="Y5327" s="13" t="e">
        <f t="shared" ca="1" si="1656"/>
        <v>#NAME?</v>
      </c>
      <c r="Z5327" s="13" t="e">
        <f ca="1">CalcTable[[#This Row],[IrrHours]]/5</f>
        <v>#NAME?</v>
      </c>
      <c r="AA5327" s="13" t="e">
        <f ca="1">IF(CalcTable[[#This Row],[IrrFlag]]=FALSE,0,MAX(0,CalcTable[[#This Row],[VolRednWind]]*(FCAP*IRR_TARGET-CalcTable[[#This Row],[IWC]])))</f>
        <v>#NAME?</v>
      </c>
      <c r="AB5327" s="13" t="e">
        <f ca="1">CalcTable[[#This Row],[IWC]]+CalcTable[[#This Row],[Eff Precip]]+CalcTable[[#This Row],[IrrAmt]]-CalcTable[[#This Row],[AET]]</f>
        <v>#NAME?</v>
      </c>
      <c r="AC5327" s="13" t="e">
        <f ca="1">IF(CalcTable[[#This Row],[PWC]]&gt;FCAP,MIN(24*PERC,MIN(SAT,CalcTable[[#This Row],[PWC]])-FCAP),0)</f>
        <v>#NAME?</v>
      </c>
      <c r="AD5327" s="13" t="e">
        <f ca="1">IF(CalcTable[[#This Row],[PWC]]&gt;SAT,CalcTable[[#This Row],[PWC]]-SAT,0)</f>
        <v>#NAME?</v>
      </c>
      <c r="AE5327" s="13" t="e">
        <f ca="1">CalcTable[[#This Row],[PWC]]-CalcTable[[#This Row],[PercAmt]]-CalcTable[[#This Row],[Runoff]]</f>
        <v>#NAME?</v>
      </c>
      <c r="AF5327" s="13" t="e">
        <f ca="1">CalcTable[[#This Row],[IrrAmt]]/1000*CUR_IRR_AREA*10000/IRR_EFF</f>
        <v>#NAME?</v>
      </c>
      <c r="AG5327" s="147"/>
      <c r="AH5327" s="13"/>
      <c r="AI5327" s="50">
        <v>2.0555612358905813</v>
      </c>
      <c r="AJ5327" s="50">
        <v>2.6463496596168286</v>
      </c>
      <c r="AK5327" s="50">
        <v>0</v>
      </c>
      <c r="AL5327" s="50">
        <v>0</v>
      </c>
      <c r="AM5327" s="50"/>
      <c r="AN5327" s="50"/>
      <c r="AO5327" s="50"/>
      <c r="AP5327" s="50"/>
      <c r="AQ5327" s="50"/>
      <c r="AR5327" s="50"/>
      <c r="AS5327" s="50"/>
      <c r="AT5327" s="50"/>
      <c r="AU5327" s="50"/>
      <c r="AV5327" s="50"/>
      <c r="AW5327" s="50"/>
      <c r="AX5327" s="50">
        <f t="shared" si="1667"/>
        <v>4.7019108955074103</v>
      </c>
      <c r="AY5327" s="50"/>
      <c r="AZ5327" s="50">
        <f t="shared" si="1657"/>
        <v>107.77448814182216</v>
      </c>
      <c r="BA5327" s="50">
        <f t="shared" si="1658"/>
        <v>174.46885549233966</v>
      </c>
      <c r="BB5327" s="50">
        <f t="shared" si="1659"/>
        <v>180.54879151718947</v>
      </c>
      <c r="BC5327" s="17">
        <f t="shared" si="1660"/>
        <v>19948</v>
      </c>
      <c r="BD5327" s="50">
        <f t="shared" si="1661"/>
        <v>4.7019108955074103</v>
      </c>
      <c r="BE5327" s="50">
        <f t="shared" si="1662"/>
        <v>107.77448814182216</v>
      </c>
      <c r="BF5327" s="50">
        <f t="shared" si="1668"/>
        <v>176.28475337383213</v>
      </c>
      <c r="BG5327" s="50"/>
      <c r="BH5327" s="17">
        <f t="shared" si="1663"/>
        <v>0</v>
      </c>
      <c r="BI5327" s="17">
        <f t="shared" si="1671"/>
        <v>5327</v>
      </c>
      <c r="BJ5327" s="17">
        <f t="shared" si="1669"/>
        <v>5327</v>
      </c>
      <c r="BK5327" s="150">
        <f t="shared" si="1670"/>
        <v>34560</v>
      </c>
      <c r="BL5327" s="50" t="e">
        <f t="shared" ca="1" si="1664"/>
        <v>#NAME?</v>
      </c>
      <c r="BM5327" s="50" t="e">
        <f t="shared" ca="1" si="1665"/>
        <v>#NAME?</v>
      </c>
      <c r="BN5327" s="50" t="e">
        <f t="shared" ca="1" si="1666"/>
        <v>#NAME?</v>
      </c>
    </row>
    <row r="5328" spans="1:66" x14ac:dyDescent="0.35">
      <c r="A5328" s="48">
        <v>34561</v>
      </c>
      <c r="B5328" s="17">
        <v>1994</v>
      </c>
      <c r="C5328" s="17">
        <v>8</v>
      </c>
      <c r="D5328" s="17">
        <v>227</v>
      </c>
      <c r="E5328" s="17">
        <v>15</v>
      </c>
      <c r="F5328" s="17">
        <v>2</v>
      </c>
      <c r="G5328" s="50">
        <v>16.3</v>
      </c>
      <c r="H5328" s="32">
        <v>6.2674491665104606</v>
      </c>
      <c r="I5328" s="50">
        <v>13.333333333333334</v>
      </c>
      <c r="J5328" s="13">
        <v>0</v>
      </c>
      <c r="K5328" s="13">
        <f t="shared" si="1652"/>
        <v>0</v>
      </c>
      <c r="L5328" s="13">
        <f t="shared" si="1653"/>
        <v>0</v>
      </c>
      <c r="M5328" s="13" t="e">
        <f ca="1">CalcTable[[#This Row],[IWC]]-AE5327</f>
        <v>#NAME?</v>
      </c>
      <c r="N5328" s="13" t="e">
        <f ca="1">IF(CalcTable[[#This Row],[Day of Year]]&lt;123,FCAP,AE5327)</f>
        <v>#NAME?</v>
      </c>
      <c r="O5328" s="17" t="e">
        <f ca="1">IF(IRR_DRIP,5,COUNTIF('IDET Wind Values'!C5312:G5312,"&lt;="&amp;IRR_MAXWIND))</f>
        <v>#NAME?</v>
      </c>
      <c r="P5328" s="13" t="e">
        <f ca="1">CalcTable[[#This Row],[ET_o]]*KL</f>
        <v>#NAME?</v>
      </c>
      <c r="Q5328" s="13" t="e">
        <f ca="1">IF(WILTPT&lt;=0,1,MAX(0,MIN(1,(CalcTable[[#This Row],[IWC]]-WILTPT)/(MAD-WILTPT))))</f>
        <v>#NAME?</v>
      </c>
      <c r="R5328" s="13" t="e">
        <f ca="1">CalcTable[[#This Row],[ETMult]]*CalcTable[[#This Row],[ETb]]</f>
        <v>#NAME?</v>
      </c>
      <c r="S5328" s="13" t="b">
        <f>INDEX(IRR_LIST,CalcTable[[#This Row],[Day of Week]]+1)</f>
        <v>0</v>
      </c>
      <c r="T5328" s="13">
        <f t="shared" ca="1" si="1654"/>
        <v>0</v>
      </c>
      <c r="U5328" s="13" t="b">
        <f ca="1">IF(CalcTable[[#This Row],[IrrPrecip]]&gt;=IC_MM,FALSE,TRUE)</f>
        <v>1</v>
      </c>
      <c r="V5328" s="13" t="b">
        <f t="shared" si="1655"/>
        <v>1</v>
      </c>
      <c r="W5328" s="13" t="e">
        <f ca="1">IF(AND(IRR_DRIP=FALSE,CalcTable[[#This Row],[IrrHours]]&lt;=0),FALSE,TRUE)</f>
        <v>#NAME?</v>
      </c>
      <c r="X5328" s="13" t="e">
        <f ca="1">AND(CalcTable[[#This Row],[IrrDay]],CalcTable[[#This Row],[IrrRain]],CalcTable[[#This Row],[IrrWarm]],CalcTable[[#This Row],[IrrWindy]])</f>
        <v>#NAME?</v>
      </c>
      <c r="Y5328" s="13" t="e">
        <f t="shared" ca="1" si="1656"/>
        <v>#NAME?</v>
      </c>
      <c r="Z5328" s="13" t="e">
        <f ca="1">CalcTable[[#This Row],[IrrHours]]/5</f>
        <v>#NAME?</v>
      </c>
      <c r="AA5328" s="13" t="e">
        <f ca="1">IF(CalcTable[[#This Row],[IrrFlag]]=FALSE,0,MAX(0,CalcTable[[#This Row],[VolRednWind]]*(FCAP*IRR_TARGET-CalcTable[[#This Row],[IWC]])))</f>
        <v>#NAME?</v>
      </c>
      <c r="AB5328" s="13" t="e">
        <f ca="1">CalcTable[[#This Row],[IWC]]+CalcTable[[#This Row],[Eff Precip]]+CalcTable[[#This Row],[IrrAmt]]-CalcTable[[#This Row],[AET]]</f>
        <v>#NAME?</v>
      </c>
      <c r="AC5328" s="13" t="e">
        <f ca="1">IF(CalcTable[[#This Row],[PWC]]&gt;FCAP,MIN(24*PERC,MIN(SAT,CalcTable[[#This Row],[PWC]])-FCAP),0)</f>
        <v>#NAME?</v>
      </c>
      <c r="AD5328" s="13" t="e">
        <f ca="1">IF(CalcTable[[#This Row],[PWC]]&gt;SAT,CalcTable[[#This Row],[PWC]]-SAT,0)</f>
        <v>#NAME?</v>
      </c>
      <c r="AE5328" s="13" t="e">
        <f ca="1">CalcTable[[#This Row],[PWC]]-CalcTable[[#This Row],[PercAmt]]-CalcTable[[#This Row],[Runoff]]</f>
        <v>#NAME?</v>
      </c>
      <c r="AF5328" s="13" t="e">
        <f ca="1">CalcTable[[#This Row],[IrrAmt]]/1000*CUR_IRR_AREA*10000/IRR_EFF</f>
        <v>#NAME?</v>
      </c>
      <c r="AG5328" s="147"/>
      <c r="AH5328" s="13"/>
      <c r="AI5328" s="50">
        <v>0</v>
      </c>
      <c r="AJ5328" s="50">
        <v>0</v>
      </c>
      <c r="AK5328" s="50">
        <v>0</v>
      </c>
      <c r="AL5328" s="50">
        <v>8.3136018349614993</v>
      </c>
      <c r="AM5328" s="50"/>
      <c r="AN5328" s="50"/>
      <c r="AO5328" s="50"/>
      <c r="AP5328" s="50"/>
      <c r="AQ5328" s="50"/>
      <c r="AR5328" s="50"/>
      <c r="AS5328" s="50"/>
      <c r="AT5328" s="50"/>
      <c r="AU5328" s="50"/>
      <c r="AV5328" s="50"/>
      <c r="AW5328" s="50"/>
      <c r="AX5328" s="50">
        <f t="shared" si="1667"/>
        <v>8.3136018349614993</v>
      </c>
      <c r="AY5328" s="50"/>
      <c r="AZ5328" s="50">
        <f t="shared" si="1657"/>
        <v>243.86565382553732</v>
      </c>
      <c r="BA5328" s="50">
        <f t="shared" si="1658"/>
        <v>375.47568922344635</v>
      </c>
      <c r="BB5328" s="50">
        <f t="shared" si="1659"/>
        <v>387.08833940561482</v>
      </c>
      <c r="BC5328" s="17">
        <f t="shared" si="1660"/>
        <v>19948</v>
      </c>
      <c r="BD5328" s="50">
        <f t="shared" si="1661"/>
        <v>8.3136018349614993</v>
      </c>
      <c r="BE5328" s="50">
        <f t="shared" si="1662"/>
        <v>243.86565382553732</v>
      </c>
      <c r="BF5328" s="50">
        <f t="shared" si="1668"/>
        <v>398.88657679739765</v>
      </c>
      <c r="BG5328" s="50"/>
      <c r="BH5328" s="17">
        <f t="shared" si="1663"/>
        <v>0</v>
      </c>
      <c r="BI5328" s="17">
        <f t="shared" si="1671"/>
        <v>5328</v>
      </c>
      <c r="BJ5328" s="17">
        <f t="shared" si="1669"/>
        <v>5328</v>
      </c>
      <c r="BK5328" s="150">
        <f t="shared" si="1670"/>
        <v>34561</v>
      </c>
      <c r="BL5328" s="50" t="e">
        <f t="shared" ca="1" si="1664"/>
        <v>#NAME?</v>
      </c>
      <c r="BM5328" s="50" t="e">
        <f t="shared" ca="1" si="1665"/>
        <v>#NAME?</v>
      </c>
      <c r="BN5328" s="50" t="e">
        <f t="shared" ca="1" si="1666"/>
        <v>#NAME?</v>
      </c>
    </row>
    <row r="5329" spans="1:66" x14ac:dyDescent="0.35">
      <c r="A5329" s="48">
        <v>34562</v>
      </c>
      <c r="B5329" s="17">
        <v>1994</v>
      </c>
      <c r="C5329" s="17">
        <v>8</v>
      </c>
      <c r="D5329" s="17">
        <v>228</v>
      </c>
      <c r="E5329" s="17">
        <v>16</v>
      </c>
      <c r="F5329" s="17">
        <v>3</v>
      </c>
      <c r="G5329" s="50">
        <v>13.9</v>
      </c>
      <c r="H5329" s="32">
        <v>3.2048903241323599</v>
      </c>
      <c r="I5329" s="50">
        <v>19.333333333333332</v>
      </c>
      <c r="J5329" s="13">
        <v>4.4000000000000004</v>
      </c>
      <c r="K5329" s="13">
        <f t="shared" si="1652"/>
        <v>4.4000000000000004</v>
      </c>
      <c r="L5329" s="13">
        <f t="shared" si="1653"/>
        <v>0</v>
      </c>
      <c r="M5329" s="13" t="e">
        <f ca="1">CalcTable[[#This Row],[IWC]]-AE5328</f>
        <v>#NAME?</v>
      </c>
      <c r="N5329" s="13" t="e">
        <f ca="1">IF(CalcTable[[#This Row],[Day of Year]]&lt;123,FCAP,AE5328)</f>
        <v>#NAME?</v>
      </c>
      <c r="O5329" s="17" t="e">
        <f ca="1">IF(IRR_DRIP,5,COUNTIF('IDET Wind Values'!C5313:G5313,"&lt;="&amp;IRR_MAXWIND))</f>
        <v>#NAME?</v>
      </c>
      <c r="P5329" s="13" t="e">
        <f ca="1">CalcTable[[#This Row],[ET_o]]*KL</f>
        <v>#NAME?</v>
      </c>
      <c r="Q5329" s="13" t="e">
        <f ca="1">IF(WILTPT&lt;=0,1,MAX(0,MIN(1,(CalcTable[[#This Row],[IWC]]-WILTPT)/(MAD-WILTPT))))</f>
        <v>#NAME?</v>
      </c>
      <c r="R5329" s="13" t="e">
        <f ca="1">CalcTable[[#This Row],[ETMult]]*CalcTable[[#This Row],[ETb]]</f>
        <v>#NAME?</v>
      </c>
      <c r="S5329" s="13" t="b">
        <f>INDEX(IRR_LIST,CalcTable[[#This Row],[Day of Week]]+1)</f>
        <v>1</v>
      </c>
      <c r="T5329" s="13">
        <f t="shared" ca="1" si="1654"/>
        <v>0</v>
      </c>
      <c r="U5329" s="13" t="b">
        <f ca="1">IF(CalcTable[[#This Row],[IrrPrecip]]&gt;=IC_MM,FALSE,TRUE)</f>
        <v>1</v>
      </c>
      <c r="V5329" s="13" t="b">
        <f t="shared" si="1655"/>
        <v>1</v>
      </c>
      <c r="W5329" s="13" t="e">
        <f ca="1">IF(AND(IRR_DRIP=FALSE,CalcTable[[#This Row],[IrrHours]]&lt;=0),FALSE,TRUE)</f>
        <v>#NAME?</v>
      </c>
      <c r="X5329" s="13" t="e">
        <f ca="1">AND(CalcTable[[#This Row],[IrrDay]],CalcTable[[#This Row],[IrrRain]],CalcTable[[#This Row],[IrrWarm]],CalcTable[[#This Row],[IrrWindy]])</f>
        <v>#NAME?</v>
      </c>
      <c r="Y5329" s="13" t="e">
        <f t="shared" ca="1" si="1656"/>
        <v>#NAME?</v>
      </c>
      <c r="Z5329" s="13" t="e">
        <f ca="1">CalcTable[[#This Row],[IrrHours]]/5</f>
        <v>#NAME?</v>
      </c>
      <c r="AA5329" s="13" t="e">
        <f ca="1">IF(CalcTable[[#This Row],[IrrFlag]]=FALSE,0,MAX(0,CalcTable[[#This Row],[VolRednWind]]*(FCAP*IRR_TARGET-CalcTable[[#This Row],[IWC]])))</f>
        <v>#NAME?</v>
      </c>
      <c r="AB5329" s="13" t="e">
        <f ca="1">CalcTable[[#This Row],[IWC]]+CalcTable[[#This Row],[Eff Precip]]+CalcTable[[#This Row],[IrrAmt]]-CalcTable[[#This Row],[AET]]</f>
        <v>#NAME?</v>
      </c>
      <c r="AC5329" s="13" t="e">
        <f ca="1">IF(CalcTable[[#This Row],[PWC]]&gt;FCAP,MIN(24*PERC,MIN(SAT,CalcTable[[#This Row],[PWC]])-FCAP),0)</f>
        <v>#NAME?</v>
      </c>
      <c r="AD5329" s="13" t="e">
        <f ca="1">IF(CalcTable[[#This Row],[PWC]]&gt;SAT,CalcTable[[#This Row],[PWC]]-SAT,0)</f>
        <v>#NAME?</v>
      </c>
      <c r="AE5329" s="13" t="e">
        <f ca="1">CalcTable[[#This Row],[PWC]]-CalcTable[[#This Row],[PercAmt]]-CalcTable[[#This Row],[Runoff]]</f>
        <v>#NAME?</v>
      </c>
      <c r="AF5329" s="13" t="e">
        <f ca="1">CalcTable[[#This Row],[IrrAmt]]/1000*CUR_IRR_AREA*10000/IRR_EFF</f>
        <v>#NAME?</v>
      </c>
      <c r="AG5329" s="147"/>
      <c r="AH5329" s="13"/>
      <c r="AI5329" s="50">
        <v>0</v>
      </c>
      <c r="AJ5329" s="50">
        <v>0</v>
      </c>
      <c r="AK5329" s="50">
        <v>0</v>
      </c>
      <c r="AL5329" s="50">
        <v>0</v>
      </c>
      <c r="AM5329" s="50"/>
      <c r="AN5329" s="50"/>
      <c r="AO5329" s="50"/>
      <c r="AP5329" s="50"/>
      <c r="AQ5329" s="50"/>
      <c r="AR5329" s="50"/>
      <c r="AS5329" s="50"/>
      <c r="AT5329" s="50"/>
      <c r="AU5329" s="50"/>
      <c r="AV5329" s="50"/>
      <c r="AW5329" s="50"/>
      <c r="AX5329" s="50">
        <f t="shared" si="1667"/>
        <v>0</v>
      </c>
      <c r="AY5329" s="50"/>
      <c r="AZ5329" s="50">
        <f t="shared" si="1657"/>
        <v>0</v>
      </c>
      <c r="BA5329" s="50">
        <f t="shared" si="1658"/>
        <v>0</v>
      </c>
      <c r="BB5329" s="50">
        <f t="shared" si="1659"/>
        <v>0</v>
      </c>
      <c r="BC5329" s="17">
        <f t="shared" si="1660"/>
        <v>19948</v>
      </c>
      <c r="BD5329" s="50">
        <f t="shared" si="1661"/>
        <v>0</v>
      </c>
      <c r="BE5329" s="50">
        <f t="shared" si="1662"/>
        <v>0</v>
      </c>
      <c r="BF5329" s="50">
        <f t="shared" si="1668"/>
        <v>0</v>
      </c>
      <c r="BG5329" s="50"/>
      <c r="BH5329" s="17">
        <f t="shared" si="1663"/>
        <v>0</v>
      </c>
      <c r="BI5329" s="17">
        <f t="shared" si="1671"/>
        <v>5329</v>
      </c>
      <c r="BJ5329" s="17">
        <f t="shared" si="1669"/>
        <v>5329</v>
      </c>
      <c r="BK5329" s="150">
        <f t="shared" si="1670"/>
        <v>34562</v>
      </c>
      <c r="BL5329" s="50" t="e">
        <f t="shared" ca="1" si="1664"/>
        <v>#NAME?</v>
      </c>
      <c r="BM5329" s="50" t="e">
        <f t="shared" ca="1" si="1665"/>
        <v>#NAME?</v>
      </c>
      <c r="BN5329" s="50" t="e">
        <f t="shared" ca="1" si="1666"/>
        <v>#NAME?</v>
      </c>
    </row>
    <row r="5330" spans="1:66" x14ac:dyDescent="0.35">
      <c r="A5330" s="48">
        <v>34563</v>
      </c>
      <c r="B5330" s="17">
        <v>1994</v>
      </c>
      <c r="C5330" s="17">
        <v>8</v>
      </c>
      <c r="D5330" s="17">
        <v>229</v>
      </c>
      <c r="E5330" s="17">
        <v>17</v>
      </c>
      <c r="F5330" s="17">
        <v>4</v>
      </c>
      <c r="G5330" s="50">
        <v>10.8</v>
      </c>
      <c r="H5330" s="32">
        <v>2.8921087515144914</v>
      </c>
      <c r="I5330" s="50">
        <v>15.5</v>
      </c>
      <c r="J5330" s="13">
        <v>18.8</v>
      </c>
      <c r="K5330" s="13">
        <f t="shared" si="1652"/>
        <v>18.8</v>
      </c>
      <c r="L5330" s="13">
        <f t="shared" si="1653"/>
        <v>10.350000000000001</v>
      </c>
      <c r="M5330" s="13" t="e">
        <f ca="1">CalcTable[[#This Row],[IWC]]-AE5329</f>
        <v>#NAME?</v>
      </c>
      <c r="N5330" s="13" t="e">
        <f ca="1">IF(CalcTable[[#This Row],[Day of Year]]&lt;123,FCAP,AE5329)</f>
        <v>#NAME?</v>
      </c>
      <c r="O5330" s="17" t="e">
        <f ca="1">IF(IRR_DRIP,5,COUNTIF('IDET Wind Values'!C5314:G5314,"&lt;="&amp;IRR_MAXWIND))</f>
        <v>#NAME?</v>
      </c>
      <c r="P5330" s="13" t="e">
        <f ca="1">CalcTable[[#This Row],[ET_o]]*KL</f>
        <v>#NAME?</v>
      </c>
      <c r="Q5330" s="13" t="e">
        <f ca="1">IF(WILTPT&lt;=0,1,MAX(0,MIN(1,(CalcTable[[#This Row],[IWC]]-WILTPT)/(MAD-WILTPT))))</f>
        <v>#NAME?</v>
      </c>
      <c r="R5330" s="13" t="e">
        <f ca="1">CalcTable[[#This Row],[ETMult]]*CalcTable[[#This Row],[ETb]]</f>
        <v>#NAME?</v>
      </c>
      <c r="S5330" s="13" t="b">
        <f>INDEX(IRR_LIST,CalcTable[[#This Row],[Day of Week]]+1)</f>
        <v>0</v>
      </c>
      <c r="T5330" s="13">
        <f t="shared" ca="1" si="1654"/>
        <v>4.4000000000000004</v>
      </c>
      <c r="U5330" s="13" t="b">
        <f ca="1">IF(CalcTable[[#This Row],[IrrPrecip]]&gt;=IC_MM,FALSE,TRUE)</f>
        <v>1</v>
      </c>
      <c r="V5330" s="13" t="b">
        <f t="shared" si="1655"/>
        <v>1</v>
      </c>
      <c r="W5330" s="13" t="e">
        <f ca="1">IF(AND(IRR_DRIP=FALSE,CalcTable[[#This Row],[IrrHours]]&lt;=0),FALSE,TRUE)</f>
        <v>#NAME?</v>
      </c>
      <c r="X5330" s="13" t="e">
        <f ca="1">AND(CalcTable[[#This Row],[IrrDay]],CalcTable[[#This Row],[IrrRain]],CalcTable[[#This Row],[IrrWarm]],CalcTable[[#This Row],[IrrWindy]])</f>
        <v>#NAME?</v>
      </c>
      <c r="Y5330" s="13" t="e">
        <f t="shared" ca="1" si="1656"/>
        <v>#NAME?</v>
      </c>
      <c r="Z5330" s="13" t="e">
        <f ca="1">CalcTable[[#This Row],[IrrHours]]/5</f>
        <v>#NAME?</v>
      </c>
      <c r="AA5330" s="13" t="e">
        <f ca="1">IF(CalcTable[[#This Row],[IrrFlag]]=FALSE,0,MAX(0,CalcTable[[#This Row],[VolRednWind]]*(FCAP*IRR_TARGET-CalcTable[[#This Row],[IWC]])))</f>
        <v>#NAME?</v>
      </c>
      <c r="AB5330" s="13" t="e">
        <f ca="1">CalcTable[[#This Row],[IWC]]+CalcTable[[#This Row],[Eff Precip]]+CalcTable[[#This Row],[IrrAmt]]-CalcTable[[#This Row],[AET]]</f>
        <v>#NAME?</v>
      </c>
      <c r="AC5330" s="13" t="e">
        <f ca="1">IF(CalcTable[[#This Row],[PWC]]&gt;FCAP,MIN(24*PERC,MIN(SAT,CalcTable[[#This Row],[PWC]])-FCAP),0)</f>
        <v>#NAME?</v>
      </c>
      <c r="AD5330" s="13" t="e">
        <f ca="1">IF(CalcTable[[#This Row],[PWC]]&gt;SAT,CalcTable[[#This Row],[PWC]]-SAT,0)</f>
        <v>#NAME?</v>
      </c>
      <c r="AE5330" s="13" t="e">
        <f ca="1">CalcTable[[#This Row],[PWC]]-CalcTable[[#This Row],[PercAmt]]-CalcTable[[#This Row],[Runoff]]</f>
        <v>#NAME?</v>
      </c>
      <c r="AF5330" s="13" t="e">
        <f ca="1">CalcTable[[#This Row],[IrrAmt]]/1000*CUR_IRR_AREA*10000/IRR_EFF</f>
        <v>#NAME?</v>
      </c>
      <c r="AG5330" s="147"/>
      <c r="AH5330" s="13"/>
      <c r="AI5330" s="50">
        <v>0</v>
      </c>
      <c r="AJ5330" s="50">
        <v>0</v>
      </c>
      <c r="AK5330" s="50">
        <v>0</v>
      </c>
      <c r="AL5330" s="50">
        <v>4.5178964907135146</v>
      </c>
      <c r="AM5330" s="50"/>
      <c r="AN5330" s="50"/>
      <c r="AO5330" s="50"/>
      <c r="AP5330" s="50"/>
      <c r="AQ5330" s="50"/>
      <c r="AR5330" s="50"/>
      <c r="AS5330" s="50"/>
      <c r="AT5330" s="50"/>
      <c r="AU5330" s="50"/>
      <c r="AV5330" s="50"/>
      <c r="AW5330" s="50"/>
      <c r="AX5330" s="50">
        <f t="shared" si="1667"/>
        <v>4.5178964907135146</v>
      </c>
      <c r="AY5330" s="50"/>
      <c r="AZ5330" s="50">
        <f t="shared" si="1657"/>
        <v>132.52496372759643</v>
      </c>
      <c r="BA5330" s="50">
        <f t="shared" si="1658"/>
        <v>204.04637272344212</v>
      </c>
      <c r="BB5330" s="50">
        <f t="shared" si="1659"/>
        <v>210.35708528189912</v>
      </c>
      <c r="BC5330" s="17">
        <f t="shared" si="1660"/>
        <v>19948</v>
      </c>
      <c r="BD5330" s="50">
        <f t="shared" si="1661"/>
        <v>4.5178964907135146</v>
      </c>
      <c r="BE5330" s="50">
        <f t="shared" si="1662"/>
        <v>132.52496372759643</v>
      </c>
      <c r="BF5330" s="50">
        <f t="shared" si="1668"/>
        <v>216.76865229786836</v>
      </c>
      <c r="BG5330" s="50"/>
      <c r="BH5330" s="17">
        <f t="shared" si="1663"/>
        <v>0</v>
      </c>
      <c r="BI5330" s="17">
        <f t="shared" si="1671"/>
        <v>5330</v>
      </c>
      <c r="BJ5330" s="17">
        <f t="shared" si="1669"/>
        <v>5330</v>
      </c>
      <c r="BK5330" s="150">
        <f t="shared" si="1670"/>
        <v>34563</v>
      </c>
      <c r="BL5330" s="50" t="e">
        <f t="shared" ca="1" si="1664"/>
        <v>#NAME?</v>
      </c>
      <c r="BM5330" s="50" t="e">
        <f t="shared" ca="1" si="1665"/>
        <v>#NAME?</v>
      </c>
      <c r="BN5330" s="50" t="e">
        <f t="shared" ca="1" si="1666"/>
        <v>#NAME?</v>
      </c>
    </row>
    <row r="5331" spans="1:66" x14ac:dyDescent="0.35">
      <c r="A5331" s="48">
        <v>34564</v>
      </c>
      <c r="B5331" s="17">
        <v>1994</v>
      </c>
      <c r="C5331" s="17">
        <v>8</v>
      </c>
      <c r="D5331" s="17">
        <v>230</v>
      </c>
      <c r="E5331" s="17">
        <v>18</v>
      </c>
      <c r="F5331" s="17">
        <v>5</v>
      </c>
      <c r="G5331" s="50">
        <v>11.5</v>
      </c>
      <c r="H5331" s="32">
        <v>3.614797558690626</v>
      </c>
      <c r="I5331" s="50">
        <v>23.166666666666668</v>
      </c>
      <c r="J5331" s="13">
        <v>0.4</v>
      </c>
      <c r="K5331" s="13">
        <f t="shared" si="1652"/>
        <v>0.4</v>
      </c>
      <c r="L5331" s="13">
        <f t="shared" si="1653"/>
        <v>0</v>
      </c>
      <c r="M5331" s="13" t="e">
        <f ca="1">CalcTable[[#This Row],[IWC]]-AE5330</f>
        <v>#NAME?</v>
      </c>
      <c r="N5331" s="13" t="e">
        <f ca="1">IF(CalcTable[[#This Row],[Day of Year]]&lt;123,FCAP,AE5330)</f>
        <v>#NAME?</v>
      </c>
      <c r="O5331" s="17" t="e">
        <f ca="1">IF(IRR_DRIP,5,COUNTIF('IDET Wind Values'!C5315:G5315,"&lt;="&amp;IRR_MAXWIND))</f>
        <v>#NAME?</v>
      </c>
      <c r="P5331" s="13" t="e">
        <f ca="1">CalcTable[[#This Row],[ET_o]]*KL</f>
        <v>#NAME?</v>
      </c>
      <c r="Q5331" s="13" t="e">
        <f ca="1">IF(WILTPT&lt;=0,1,MAX(0,MIN(1,(CalcTable[[#This Row],[IWC]]-WILTPT)/(MAD-WILTPT))))</f>
        <v>#NAME?</v>
      </c>
      <c r="R5331" s="13" t="e">
        <f ca="1">CalcTable[[#This Row],[ETMult]]*CalcTable[[#This Row],[ETb]]</f>
        <v>#NAME?</v>
      </c>
      <c r="S5331" s="13" t="b">
        <f>INDEX(IRR_LIST,CalcTable[[#This Row],[Day of Week]]+1)</f>
        <v>1</v>
      </c>
      <c r="T5331" s="13">
        <f t="shared" ca="1" si="1654"/>
        <v>23.200000000000003</v>
      </c>
      <c r="U5331" s="13" t="b">
        <f ca="1">IF(CalcTable[[#This Row],[IrrPrecip]]&gt;=IC_MM,FALSE,TRUE)</f>
        <v>0</v>
      </c>
      <c r="V5331" s="13" t="b">
        <f t="shared" si="1655"/>
        <v>1</v>
      </c>
      <c r="W5331" s="13" t="e">
        <f ca="1">IF(AND(IRR_DRIP=FALSE,CalcTable[[#This Row],[IrrHours]]&lt;=0),FALSE,TRUE)</f>
        <v>#NAME?</v>
      </c>
      <c r="X5331" s="13" t="e">
        <f ca="1">AND(CalcTable[[#This Row],[IrrDay]],CalcTable[[#This Row],[IrrRain]],CalcTable[[#This Row],[IrrWarm]],CalcTable[[#This Row],[IrrWindy]])</f>
        <v>#NAME?</v>
      </c>
      <c r="Y5331" s="13" t="e">
        <f t="shared" ca="1" si="1656"/>
        <v>#NAME?</v>
      </c>
      <c r="Z5331" s="13" t="e">
        <f ca="1">CalcTable[[#This Row],[IrrHours]]/5</f>
        <v>#NAME?</v>
      </c>
      <c r="AA5331" s="13" t="e">
        <f ca="1">IF(CalcTable[[#This Row],[IrrFlag]]=FALSE,0,MAX(0,CalcTable[[#This Row],[VolRednWind]]*(FCAP*IRR_TARGET-CalcTable[[#This Row],[IWC]])))</f>
        <v>#NAME?</v>
      </c>
      <c r="AB5331" s="13" t="e">
        <f ca="1">CalcTable[[#This Row],[IWC]]+CalcTable[[#This Row],[Eff Precip]]+CalcTable[[#This Row],[IrrAmt]]-CalcTable[[#This Row],[AET]]</f>
        <v>#NAME?</v>
      </c>
      <c r="AC5331" s="13" t="e">
        <f ca="1">IF(CalcTable[[#This Row],[PWC]]&gt;FCAP,MIN(24*PERC,MIN(SAT,CalcTable[[#This Row],[PWC]])-FCAP),0)</f>
        <v>#NAME?</v>
      </c>
      <c r="AD5331" s="13" t="e">
        <f ca="1">IF(CalcTable[[#This Row],[PWC]]&gt;SAT,CalcTable[[#This Row],[PWC]]-SAT,0)</f>
        <v>#NAME?</v>
      </c>
      <c r="AE5331" s="13" t="e">
        <f ca="1">CalcTable[[#This Row],[PWC]]-CalcTable[[#This Row],[PercAmt]]-CalcTable[[#This Row],[Runoff]]</f>
        <v>#NAME?</v>
      </c>
      <c r="AF5331" s="13" t="e">
        <f ca="1">CalcTable[[#This Row],[IrrAmt]]/1000*CUR_IRR_AREA*10000/IRR_EFF</f>
        <v>#NAME?</v>
      </c>
      <c r="AG5331" s="147"/>
      <c r="AH5331" s="13"/>
      <c r="AI5331" s="50">
        <v>0</v>
      </c>
      <c r="AJ5331" s="50">
        <v>0</v>
      </c>
      <c r="AK5331" s="50">
        <v>0</v>
      </c>
      <c r="AL5331" s="50">
        <v>0</v>
      </c>
      <c r="AM5331" s="50"/>
      <c r="AN5331" s="50"/>
      <c r="AO5331" s="50"/>
      <c r="AP5331" s="50"/>
      <c r="AQ5331" s="50"/>
      <c r="AR5331" s="50"/>
      <c r="AS5331" s="50"/>
      <c r="AT5331" s="50"/>
      <c r="AU5331" s="50"/>
      <c r="AV5331" s="50"/>
      <c r="AW5331" s="50"/>
      <c r="AX5331" s="50">
        <f t="shared" si="1667"/>
        <v>0</v>
      </c>
      <c r="AY5331" s="50"/>
      <c r="AZ5331" s="50">
        <f t="shared" si="1657"/>
        <v>0</v>
      </c>
      <c r="BA5331" s="50">
        <f t="shared" si="1658"/>
        <v>0</v>
      </c>
      <c r="BB5331" s="50">
        <f t="shared" si="1659"/>
        <v>0</v>
      </c>
      <c r="BC5331" s="17">
        <f t="shared" si="1660"/>
        <v>19948</v>
      </c>
      <c r="BD5331" s="50">
        <f t="shared" si="1661"/>
        <v>0</v>
      </c>
      <c r="BE5331" s="50">
        <f t="shared" si="1662"/>
        <v>0</v>
      </c>
      <c r="BF5331" s="50">
        <f t="shared" si="1668"/>
        <v>0</v>
      </c>
      <c r="BG5331" s="50"/>
      <c r="BH5331" s="17">
        <f t="shared" si="1663"/>
        <v>0</v>
      </c>
      <c r="BI5331" s="17">
        <f t="shared" si="1671"/>
        <v>5331</v>
      </c>
      <c r="BJ5331" s="17">
        <f t="shared" si="1669"/>
        <v>5331</v>
      </c>
      <c r="BK5331" s="150">
        <f t="shared" si="1670"/>
        <v>34564</v>
      </c>
      <c r="BL5331" s="50" t="e">
        <f t="shared" ca="1" si="1664"/>
        <v>#NAME?</v>
      </c>
      <c r="BM5331" s="50" t="e">
        <f t="shared" ca="1" si="1665"/>
        <v>#NAME?</v>
      </c>
      <c r="BN5331" s="50" t="e">
        <f t="shared" ca="1" si="1666"/>
        <v>#NAME?</v>
      </c>
    </row>
    <row r="5332" spans="1:66" x14ac:dyDescent="0.35">
      <c r="A5332" s="48">
        <v>34565</v>
      </c>
      <c r="B5332" s="17">
        <v>1994</v>
      </c>
      <c r="C5332" s="17">
        <v>8</v>
      </c>
      <c r="D5332" s="17">
        <v>231</v>
      </c>
      <c r="E5332" s="17">
        <v>19</v>
      </c>
      <c r="F5332" s="17">
        <v>6</v>
      </c>
      <c r="G5332" s="50">
        <v>8.3000000000000007</v>
      </c>
      <c r="H5332" s="32">
        <v>4.2227407373168244</v>
      </c>
      <c r="I5332" s="50">
        <v>6.5</v>
      </c>
      <c r="J5332" s="13">
        <v>0</v>
      </c>
      <c r="K5332" s="13">
        <f t="shared" ref="K5332:K5395" si="1672">J5332*PRECIP_ADJUST</f>
        <v>0</v>
      </c>
      <c r="L5332" s="13">
        <f t="shared" ref="L5332:L5395" si="1673">IF(K5332&gt;=EFF_PRECIP,EFF_MULT*(K5332-EFF_PRECIP),0)</f>
        <v>0</v>
      </c>
      <c r="M5332" s="13" t="e">
        <f ca="1">CalcTable[[#This Row],[IWC]]-AE5331</f>
        <v>#NAME?</v>
      </c>
      <c r="N5332" s="13" t="e">
        <f ca="1">IF(CalcTable[[#This Row],[Day of Year]]&lt;123,FCAP,AE5331)</f>
        <v>#NAME?</v>
      </c>
      <c r="O5332" s="17" t="e">
        <f ca="1">IF(IRR_DRIP,5,COUNTIF('IDET Wind Values'!C5316:G5316,"&lt;="&amp;IRR_MAXWIND))</f>
        <v>#NAME?</v>
      </c>
      <c r="P5332" s="13" t="e">
        <f ca="1">CalcTable[[#This Row],[ET_o]]*KL</f>
        <v>#NAME?</v>
      </c>
      <c r="Q5332" s="13" t="e">
        <f ca="1">IF(WILTPT&lt;=0,1,MAX(0,MIN(1,(CalcTable[[#This Row],[IWC]]-WILTPT)/(MAD-WILTPT))))</f>
        <v>#NAME?</v>
      </c>
      <c r="R5332" s="13" t="e">
        <f ca="1">CalcTable[[#This Row],[ETMult]]*CalcTable[[#This Row],[ETb]]</f>
        <v>#NAME?</v>
      </c>
      <c r="S5332" s="13" t="b">
        <f>INDEX(IRR_LIST,CalcTable[[#This Row],[Day of Week]]+1)</f>
        <v>0</v>
      </c>
      <c r="T5332" s="13">
        <f t="shared" ref="T5332:T5395" ca="1" si="1674">SUM(OFFSET(K5332,-IC_DAYS,0,IC_DAYS,1))</f>
        <v>19.2</v>
      </c>
      <c r="U5332" s="13" t="b">
        <f ca="1">IF(CalcTable[[#This Row],[IrrPrecip]]&gt;=IC_MM,FALSE,TRUE)</f>
        <v>0</v>
      </c>
      <c r="V5332" s="13" t="b">
        <f t="shared" ref="V5332:V5395" si="1675">IF(G5333&lt;IRR_TEMP,FALSE,TRUE)</f>
        <v>1</v>
      </c>
      <c r="W5332" s="13" t="e">
        <f ca="1">IF(AND(IRR_DRIP=FALSE,CalcTable[[#This Row],[IrrHours]]&lt;=0),FALSE,TRUE)</f>
        <v>#NAME?</v>
      </c>
      <c r="X5332" s="13" t="e">
        <f ca="1">AND(CalcTable[[#This Row],[IrrDay]],CalcTable[[#This Row],[IrrRain]],CalcTable[[#This Row],[IrrWarm]],CalcTable[[#This Row],[IrrWindy]])</f>
        <v>#NAME?</v>
      </c>
      <c r="Y5332" s="13" t="e">
        <f t="shared" ref="Y5332:Y5395" ca="1" si="1676">IF(AA5331&lt;=0,FALSE,TRUE)</f>
        <v>#NAME?</v>
      </c>
      <c r="Z5332" s="13" t="e">
        <f ca="1">CalcTable[[#This Row],[IrrHours]]/5</f>
        <v>#NAME?</v>
      </c>
      <c r="AA5332" s="13" t="e">
        <f ca="1">IF(CalcTable[[#This Row],[IrrFlag]]=FALSE,0,MAX(0,CalcTable[[#This Row],[VolRednWind]]*(FCAP*IRR_TARGET-CalcTable[[#This Row],[IWC]])))</f>
        <v>#NAME?</v>
      </c>
      <c r="AB5332" s="13" t="e">
        <f ca="1">CalcTable[[#This Row],[IWC]]+CalcTable[[#This Row],[Eff Precip]]+CalcTable[[#This Row],[IrrAmt]]-CalcTable[[#This Row],[AET]]</f>
        <v>#NAME?</v>
      </c>
      <c r="AC5332" s="13" t="e">
        <f ca="1">IF(CalcTable[[#This Row],[PWC]]&gt;FCAP,MIN(24*PERC,MIN(SAT,CalcTable[[#This Row],[PWC]])-FCAP),0)</f>
        <v>#NAME?</v>
      </c>
      <c r="AD5332" s="13" t="e">
        <f ca="1">IF(CalcTable[[#This Row],[PWC]]&gt;SAT,CalcTable[[#This Row],[PWC]]-SAT,0)</f>
        <v>#NAME?</v>
      </c>
      <c r="AE5332" s="13" t="e">
        <f ca="1">CalcTable[[#This Row],[PWC]]-CalcTable[[#This Row],[PercAmt]]-CalcTable[[#This Row],[Runoff]]</f>
        <v>#NAME?</v>
      </c>
      <c r="AF5332" s="13" t="e">
        <f ca="1">CalcTable[[#This Row],[IrrAmt]]/1000*CUR_IRR_AREA*10000/IRR_EFF</f>
        <v>#NAME?</v>
      </c>
      <c r="AG5332" s="147"/>
      <c r="AH5332" s="13"/>
      <c r="AI5332" s="50">
        <v>0</v>
      </c>
      <c r="AJ5332" s="50">
        <v>0</v>
      </c>
      <c r="AK5332" s="50">
        <v>0</v>
      </c>
      <c r="AL5332" s="50">
        <v>0</v>
      </c>
      <c r="AM5332" s="50"/>
      <c r="AN5332" s="50"/>
      <c r="AO5332" s="50"/>
      <c r="AP5332" s="50"/>
      <c r="AQ5332" s="50"/>
      <c r="AR5332" s="50"/>
      <c r="AS5332" s="50"/>
      <c r="AT5332" s="50"/>
      <c r="AU5332" s="50"/>
      <c r="AV5332" s="50"/>
      <c r="AW5332" s="50"/>
      <c r="AX5332" s="50">
        <f t="shared" si="1667"/>
        <v>0</v>
      </c>
      <c r="AY5332" s="50"/>
      <c r="AZ5332" s="50">
        <f t="shared" ref="AZ5332:AZ5395" si="1677">SUMPRODUCT(AI5332:AW5332,CONVERSION)</f>
        <v>0</v>
      </c>
      <c r="BA5332" s="50">
        <f t="shared" ref="BA5332:BA5395" si="1678">SUMPRODUCT($AI5332:$AW5332,CONVERSION,APP_DEMAND)</f>
        <v>0</v>
      </c>
      <c r="BB5332" s="50">
        <f t="shared" ref="BB5332:BB5395" si="1679">SUMPRODUCT($AI5332:$AW5332,CONVERSION,PUMP_DEMAND)</f>
        <v>0</v>
      </c>
      <c r="BC5332" s="17">
        <f t="shared" ref="BC5332:BC5395" si="1680">B5332*10+C5332</f>
        <v>19948</v>
      </c>
      <c r="BD5332" s="50">
        <f t="shared" ref="BD5332:BD5395" si="1681">INDEX(AI5332:AX5332,PLOT_AREA)</f>
        <v>0</v>
      </c>
      <c r="BE5332" s="50">
        <f t="shared" ref="BE5332:BE5395" si="1682">IF(PLOT_AREA&lt;=AREA_COUNT,INDEX(AI5332:AW5332,PLOT_AREA)*INDEX(CONVERSION,PLOT_AREA),AZ5332)</f>
        <v>0</v>
      </c>
      <c r="BF5332" s="50">
        <f t="shared" si="1668"/>
        <v>0</v>
      </c>
      <c r="BG5332" s="50"/>
      <c r="BH5332" s="17">
        <f t="shared" ref="BH5332:BH5395" si="1683">IF(BC5332&lt;PLOT_FROM,-1,IF(BC5332&gt;PLOT_TO,1,0))</f>
        <v>0</v>
      </c>
      <c r="BI5332" s="17">
        <f t="shared" si="1671"/>
        <v>5332</v>
      </c>
      <c r="BJ5332" s="17">
        <f t="shared" si="1669"/>
        <v>5332</v>
      </c>
      <c r="BK5332" s="150">
        <f t="shared" si="1670"/>
        <v>34565</v>
      </c>
      <c r="BL5332" s="50" t="e">
        <f t="shared" ref="BL5332:BL5395" ca="1" si="1684">WILTPT</f>
        <v>#NAME?</v>
      </c>
      <c r="BM5332" s="50" t="e">
        <f t="shared" ref="BM5332:BM5395" ca="1" si="1685">SAT</f>
        <v>#NAME?</v>
      </c>
      <c r="BN5332" s="50" t="e">
        <f t="shared" ref="BN5332:BN5395" ca="1" si="1686">FCAP</f>
        <v>#NAME?</v>
      </c>
    </row>
    <row r="5333" spans="1:66" x14ac:dyDescent="0.35">
      <c r="A5333" s="48">
        <v>34566</v>
      </c>
      <c r="B5333" s="17">
        <v>1994</v>
      </c>
      <c r="C5333" s="17">
        <v>8</v>
      </c>
      <c r="D5333" s="17">
        <v>232</v>
      </c>
      <c r="E5333" s="17">
        <v>20</v>
      </c>
      <c r="F5333" s="17">
        <v>7</v>
      </c>
      <c r="G5333" s="50">
        <v>10.9</v>
      </c>
      <c r="H5333" s="32">
        <v>5.6924894961980135</v>
      </c>
      <c r="I5333" s="50">
        <v>10</v>
      </c>
      <c r="J5333" s="13">
        <v>0</v>
      </c>
      <c r="K5333" s="13">
        <f t="shared" si="1672"/>
        <v>0</v>
      </c>
      <c r="L5333" s="13">
        <f t="shared" si="1673"/>
        <v>0</v>
      </c>
      <c r="M5333" s="13" t="e">
        <f ca="1">CalcTable[[#This Row],[IWC]]-AE5332</f>
        <v>#NAME?</v>
      </c>
      <c r="N5333" s="13" t="e">
        <f ca="1">IF(CalcTable[[#This Row],[Day of Year]]&lt;123,FCAP,AE5332)</f>
        <v>#NAME?</v>
      </c>
      <c r="O5333" s="17" t="e">
        <f ca="1">IF(IRR_DRIP,5,COUNTIF('IDET Wind Values'!C5317:G5317,"&lt;="&amp;IRR_MAXWIND))</f>
        <v>#NAME?</v>
      </c>
      <c r="P5333" s="13" t="e">
        <f ca="1">CalcTable[[#This Row],[ET_o]]*KL</f>
        <v>#NAME?</v>
      </c>
      <c r="Q5333" s="13" t="e">
        <f ca="1">IF(WILTPT&lt;=0,1,MAX(0,MIN(1,(CalcTable[[#This Row],[IWC]]-WILTPT)/(MAD-WILTPT))))</f>
        <v>#NAME?</v>
      </c>
      <c r="R5333" s="13" t="e">
        <f ca="1">CalcTable[[#This Row],[ETMult]]*CalcTable[[#This Row],[ETb]]</f>
        <v>#NAME?</v>
      </c>
      <c r="S5333" s="13" t="b">
        <f>INDEX(IRR_LIST,CalcTable[[#This Row],[Day of Week]]+1)</f>
        <v>0</v>
      </c>
      <c r="T5333" s="13">
        <f t="shared" ca="1" si="1674"/>
        <v>0.4</v>
      </c>
      <c r="U5333" s="13" t="b">
        <f ca="1">IF(CalcTable[[#This Row],[IrrPrecip]]&gt;=IC_MM,FALSE,TRUE)</f>
        <v>1</v>
      </c>
      <c r="V5333" s="13" t="b">
        <f t="shared" si="1675"/>
        <v>1</v>
      </c>
      <c r="W5333" s="13" t="e">
        <f ca="1">IF(AND(IRR_DRIP=FALSE,CalcTable[[#This Row],[IrrHours]]&lt;=0),FALSE,TRUE)</f>
        <v>#NAME?</v>
      </c>
      <c r="X5333" s="13" t="e">
        <f ca="1">AND(CalcTable[[#This Row],[IrrDay]],CalcTable[[#This Row],[IrrRain]],CalcTable[[#This Row],[IrrWarm]],CalcTable[[#This Row],[IrrWindy]])</f>
        <v>#NAME?</v>
      </c>
      <c r="Y5333" s="13" t="e">
        <f t="shared" ca="1" si="1676"/>
        <v>#NAME?</v>
      </c>
      <c r="Z5333" s="13" t="e">
        <f ca="1">CalcTable[[#This Row],[IrrHours]]/5</f>
        <v>#NAME?</v>
      </c>
      <c r="AA5333" s="13" t="e">
        <f ca="1">IF(CalcTable[[#This Row],[IrrFlag]]=FALSE,0,MAX(0,CalcTable[[#This Row],[VolRednWind]]*(FCAP*IRR_TARGET-CalcTable[[#This Row],[IWC]])))</f>
        <v>#NAME?</v>
      </c>
      <c r="AB5333" s="13" t="e">
        <f ca="1">CalcTable[[#This Row],[IWC]]+CalcTable[[#This Row],[Eff Precip]]+CalcTable[[#This Row],[IrrAmt]]-CalcTable[[#This Row],[AET]]</f>
        <v>#NAME?</v>
      </c>
      <c r="AC5333" s="13" t="e">
        <f ca="1">IF(CalcTable[[#This Row],[PWC]]&gt;FCAP,MIN(24*PERC,MIN(SAT,CalcTable[[#This Row],[PWC]])-FCAP),0)</f>
        <v>#NAME?</v>
      </c>
      <c r="AD5333" s="13" t="e">
        <f ca="1">IF(CalcTable[[#This Row],[PWC]]&gt;SAT,CalcTable[[#This Row],[PWC]]-SAT,0)</f>
        <v>#NAME?</v>
      </c>
      <c r="AE5333" s="13" t="e">
        <f ca="1">CalcTable[[#This Row],[PWC]]-CalcTable[[#This Row],[PercAmt]]-CalcTable[[#This Row],[Runoff]]</f>
        <v>#NAME?</v>
      </c>
      <c r="AF5333" s="13" t="e">
        <f ca="1">CalcTable[[#This Row],[IrrAmt]]/1000*CUR_IRR_AREA*10000/IRR_EFF</f>
        <v>#NAME?</v>
      </c>
      <c r="AG5333" s="147"/>
      <c r="AH5333" s="13"/>
      <c r="AI5333" s="50">
        <v>0</v>
      </c>
      <c r="AJ5333" s="50">
        <v>0</v>
      </c>
      <c r="AK5333" s="50">
        <v>5.7909168502432813</v>
      </c>
      <c r="AL5333" s="50">
        <v>0</v>
      </c>
      <c r="AM5333" s="50"/>
      <c r="AN5333" s="50"/>
      <c r="AO5333" s="50"/>
      <c r="AP5333" s="50"/>
      <c r="AQ5333" s="50"/>
      <c r="AR5333" s="50"/>
      <c r="AS5333" s="50"/>
      <c r="AT5333" s="50"/>
      <c r="AU5333" s="50"/>
      <c r="AV5333" s="50"/>
      <c r="AW5333" s="50"/>
      <c r="AX5333" s="50">
        <f t="shared" ref="AX5333:AX5396" si="1687">SUM(AI5333:AW5333)</f>
        <v>5.7909168502432813</v>
      </c>
      <c r="AY5333" s="50"/>
      <c r="AZ5333" s="50">
        <f t="shared" si="1677"/>
        <v>84.933447136901464</v>
      </c>
      <c r="BA5333" s="50">
        <f t="shared" si="1678"/>
        <v>130.77054559173718</v>
      </c>
      <c r="BB5333" s="50">
        <f t="shared" si="1679"/>
        <v>134.81499545539916</v>
      </c>
      <c r="BC5333" s="17">
        <f t="shared" si="1680"/>
        <v>19948</v>
      </c>
      <c r="BD5333" s="50">
        <f t="shared" si="1681"/>
        <v>5.7909168502432813</v>
      </c>
      <c r="BE5333" s="50">
        <f t="shared" si="1682"/>
        <v>84.933447136901464</v>
      </c>
      <c r="BF5333" s="50">
        <f t="shared" ref="BF5333:BF5396" si="1688">BE5333*BF$17</f>
        <v>138.92408156943014</v>
      </c>
      <c r="BG5333" s="50"/>
      <c r="BH5333" s="17">
        <f t="shared" si="1683"/>
        <v>0</v>
      </c>
      <c r="BI5333" s="17">
        <f t="shared" si="1671"/>
        <v>5333</v>
      </c>
      <c r="BJ5333" s="17">
        <f t="shared" ref="BJ5333:BJ5396" si="1689">IF(BH5333=0,BI5333,"")</f>
        <v>5333</v>
      </c>
      <c r="BK5333" s="150">
        <f t="shared" ref="BK5333:BK5396" si="1690">A5333</f>
        <v>34566</v>
      </c>
      <c r="BL5333" s="50" t="e">
        <f t="shared" ca="1" si="1684"/>
        <v>#NAME?</v>
      </c>
      <c r="BM5333" s="50" t="e">
        <f t="shared" ca="1" si="1685"/>
        <v>#NAME?</v>
      </c>
      <c r="BN5333" s="50" t="e">
        <f t="shared" ca="1" si="1686"/>
        <v>#NAME?</v>
      </c>
    </row>
    <row r="5334" spans="1:66" x14ac:dyDescent="0.35">
      <c r="A5334" s="48">
        <v>34567</v>
      </c>
      <c r="B5334" s="17">
        <v>1994</v>
      </c>
      <c r="C5334" s="17">
        <v>8</v>
      </c>
      <c r="D5334" s="17">
        <v>233</v>
      </c>
      <c r="E5334" s="17">
        <v>21</v>
      </c>
      <c r="F5334" s="17">
        <v>1</v>
      </c>
      <c r="G5334" s="50">
        <v>10.3</v>
      </c>
      <c r="H5334" s="32">
        <v>5.2775310808652591</v>
      </c>
      <c r="I5334" s="50">
        <v>5.333333333333333</v>
      </c>
      <c r="J5334" s="13">
        <v>0</v>
      </c>
      <c r="K5334" s="13">
        <f t="shared" si="1672"/>
        <v>0</v>
      </c>
      <c r="L5334" s="13">
        <f t="shared" si="1673"/>
        <v>0</v>
      </c>
      <c r="M5334" s="13" t="e">
        <f ca="1">CalcTable[[#This Row],[IWC]]-AE5333</f>
        <v>#NAME?</v>
      </c>
      <c r="N5334" s="13" t="e">
        <f ca="1">IF(CalcTable[[#This Row],[Day of Year]]&lt;123,FCAP,AE5333)</f>
        <v>#NAME?</v>
      </c>
      <c r="O5334" s="17" t="e">
        <f ca="1">IF(IRR_DRIP,5,COUNTIF('IDET Wind Values'!C5318:G5318,"&lt;="&amp;IRR_MAXWIND))</f>
        <v>#NAME?</v>
      </c>
      <c r="P5334" s="13" t="e">
        <f ca="1">CalcTable[[#This Row],[ET_o]]*KL</f>
        <v>#NAME?</v>
      </c>
      <c r="Q5334" s="13" t="e">
        <f ca="1">IF(WILTPT&lt;=0,1,MAX(0,MIN(1,(CalcTable[[#This Row],[IWC]]-WILTPT)/(MAD-WILTPT))))</f>
        <v>#NAME?</v>
      </c>
      <c r="R5334" s="13" t="e">
        <f ca="1">CalcTable[[#This Row],[ETMult]]*CalcTable[[#This Row],[ETb]]</f>
        <v>#NAME?</v>
      </c>
      <c r="S5334" s="13" t="b">
        <f>INDEX(IRR_LIST,CalcTable[[#This Row],[Day of Week]]+1)</f>
        <v>1</v>
      </c>
      <c r="T5334" s="13">
        <f t="shared" ca="1" si="1674"/>
        <v>0</v>
      </c>
      <c r="U5334" s="13" t="b">
        <f ca="1">IF(CalcTable[[#This Row],[IrrPrecip]]&gt;=IC_MM,FALSE,TRUE)</f>
        <v>1</v>
      </c>
      <c r="V5334" s="13" t="b">
        <f t="shared" si="1675"/>
        <v>1</v>
      </c>
      <c r="W5334" s="13" t="e">
        <f ca="1">IF(AND(IRR_DRIP=FALSE,CalcTable[[#This Row],[IrrHours]]&lt;=0),FALSE,TRUE)</f>
        <v>#NAME?</v>
      </c>
      <c r="X5334" s="13" t="e">
        <f ca="1">AND(CalcTable[[#This Row],[IrrDay]],CalcTable[[#This Row],[IrrRain]],CalcTable[[#This Row],[IrrWarm]],CalcTable[[#This Row],[IrrWindy]])</f>
        <v>#NAME?</v>
      </c>
      <c r="Y5334" s="13" t="e">
        <f t="shared" ca="1" si="1676"/>
        <v>#NAME?</v>
      </c>
      <c r="Z5334" s="13" t="e">
        <f ca="1">CalcTable[[#This Row],[IrrHours]]/5</f>
        <v>#NAME?</v>
      </c>
      <c r="AA5334" s="13" t="e">
        <f ca="1">IF(CalcTable[[#This Row],[IrrFlag]]=FALSE,0,MAX(0,CalcTable[[#This Row],[VolRednWind]]*(FCAP*IRR_TARGET-CalcTable[[#This Row],[IWC]])))</f>
        <v>#NAME?</v>
      </c>
      <c r="AB5334" s="13" t="e">
        <f ca="1">CalcTable[[#This Row],[IWC]]+CalcTable[[#This Row],[Eff Precip]]+CalcTable[[#This Row],[IrrAmt]]-CalcTable[[#This Row],[AET]]</f>
        <v>#NAME?</v>
      </c>
      <c r="AC5334" s="13" t="e">
        <f ca="1">IF(CalcTable[[#This Row],[PWC]]&gt;FCAP,MIN(24*PERC,MIN(SAT,CalcTable[[#This Row],[PWC]])-FCAP),0)</f>
        <v>#NAME?</v>
      </c>
      <c r="AD5334" s="13" t="e">
        <f ca="1">IF(CalcTable[[#This Row],[PWC]]&gt;SAT,CalcTable[[#This Row],[PWC]]-SAT,0)</f>
        <v>#NAME?</v>
      </c>
      <c r="AE5334" s="13" t="e">
        <f ca="1">CalcTable[[#This Row],[PWC]]-CalcTable[[#This Row],[PercAmt]]-CalcTable[[#This Row],[Runoff]]</f>
        <v>#NAME?</v>
      </c>
      <c r="AF5334" s="13" t="e">
        <f ca="1">CalcTable[[#This Row],[IrrAmt]]/1000*CUR_IRR_AREA*10000/IRR_EFF</f>
        <v>#NAME?</v>
      </c>
      <c r="AG5334" s="147"/>
      <c r="AH5334" s="13"/>
      <c r="AI5334" s="50">
        <v>5.9271938338821002</v>
      </c>
      <c r="AJ5334" s="50">
        <v>8.9676421506908479</v>
      </c>
      <c r="AK5334" s="50">
        <v>0</v>
      </c>
      <c r="AL5334" s="50">
        <v>0</v>
      </c>
      <c r="AM5334" s="50"/>
      <c r="AN5334" s="50"/>
      <c r="AO5334" s="50"/>
      <c r="AP5334" s="50"/>
      <c r="AQ5334" s="50"/>
      <c r="AR5334" s="50"/>
      <c r="AS5334" s="50"/>
      <c r="AT5334" s="50"/>
      <c r="AU5334" s="50"/>
      <c r="AV5334" s="50"/>
      <c r="AW5334" s="50"/>
      <c r="AX5334" s="50">
        <f t="shared" si="1687"/>
        <v>14.894835984572948</v>
      </c>
      <c r="AY5334" s="50"/>
      <c r="AZ5334" s="50">
        <f t="shared" si="1677"/>
        <v>349.98301265053567</v>
      </c>
      <c r="BA5334" s="50">
        <f t="shared" si="1678"/>
        <v>567.76941908443143</v>
      </c>
      <c r="BB5334" s="50">
        <f t="shared" si="1679"/>
        <v>587.64713075424038</v>
      </c>
      <c r="BC5334" s="17">
        <f t="shared" si="1680"/>
        <v>19948</v>
      </c>
      <c r="BD5334" s="50">
        <f t="shared" si="1681"/>
        <v>14.894835984572948</v>
      </c>
      <c r="BE5334" s="50">
        <f t="shared" si="1682"/>
        <v>349.98301265053567</v>
      </c>
      <c r="BF5334" s="50">
        <f t="shared" si="1688"/>
        <v>572.46079414399833</v>
      </c>
      <c r="BG5334" s="50"/>
      <c r="BH5334" s="17">
        <f t="shared" si="1683"/>
        <v>0</v>
      </c>
      <c r="BI5334" s="17">
        <f t="shared" ref="BI5334:BI5397" si="1691">BI5333+1</f>
        <v>5334</v>
      </c>
      <c r="BJ5334" s="17">
        <f t="shared" si="1689"/>
        <v>5334</v>
      </c>
      <c r="BK5334" s="150">
        <f t="shared" si="1690"/>
        <v>34567</v>
      </c>
      <c r="BL5334" s="50" t="e">
        <f t="shared" ca="1" si="1684"/>
        <v>#NAME?</v>
      </c>
      <c r="BM5334" s="50" t="e">
        <f t="shared" ca="1" si="1685"/>
        <v>#NAME?</v>
      </c>
      <c r="BN5334" s="50" t="e">
        <f t="shared" ca="1" si="1686"/>
        <v>#NAME?</v>
      </c>
    </row>
    <row r="5335" spans="1:66" x14ac:dyDescent="0.35">
      <c r="A5335" s="48">
        <v>34568</v>
      </c>
      <c r="B5335" s="17">
        <v>1994</v>
      </c>
      <c r="C5335" s="17">
        <v>8</v>
      </c>
      <c r="D5335" s="17">
        <v>234</v>
      </c>
      <c r="E5335" s="17">
        <v>22</v>
      </c>
      <c r="F5335" s="17">
        <v>2</v>
      </c>
      <c r="G5335" s="50">
        <v>8.1</v>
      </c>
      <c r="H5335" s="32">
        <v>4.8256986863849969</v>
      </c>
      <c r="I5335" s="50">
        <v>8.6666666666666661</v>
      </c>
      <c r="J5335" s="13">
        <v>0</v>
      </c>
      <c r="K5335" s="13">
        <f t="shared" si="1672"/>
        <v>0</v>
      </c>
      <c r="L5335" s="13">
        <f t="shared" si="1673"/>
        <v>0</v>
      </c>
      <c r="M5335" s="13" t="e">
        <f ca="1">CalcTable[[#This Row],[IWC]]-AE5334</f>
        <v>#NAME?</v>
      </c>
      <c r="N5335" s="13" t="e">
        <f ca="1">IF(CalcTable[[#This Row],[Day of Year]]&lt;123,FCAP,AE5334)</f>
        <v>#NAME?</v>
      </c>
      <c r="O5335" s="17" t="e">
        <f ca="1">IF(IRR_DRIP,5,COUNTIF('IDET Wind Values'!C5319:G5319,"&lt;="&amp;IRR_MAXWIND))</f>
        <v>#NAME?</v>
      </c>
      <c r="P5335" s="13" t="e">
        <f ca="1">CalcTable[[#This Row],[ET_o]]*KL</f>
        <v>#NAME?</v>
      </c>
      <c r="Q5335" s="13" t="e">
        <f ca="1">IF(WILTPT&lt;=0,1,MAX(0,MIN(1,(CalcTable[[#This Row],[IWC]]-WILTPT)/(MAD-WILTPT))))</f>
        <v>#NAME?</v>
      </c>
      <c r="R5335" s="13" t="e">
        <f ca="1">CalcTable[[#This Row],[ETMult]]*CalcTable[[#This Row],[ETb]]</f>
        <v>#NAME?</v>
      </c>
      <c r="S5335" s="13" t="b">
        <f>INDEX(IRR_LIST,CalcTable[[#This Row],[Day of Week]]+1)</f>
        <v>0</v>
      </c>
      <c r="T5335" s="13">
        <f t="shared" ca="1" si="1674"/>
        <v>0</v>
      </c>
      <c r="U5335" s="13" t="b">
        <f ca="1">IF(CalcTable[[#This Row],[IrrPrecip]]&gt;=IC_MM,FALSE,TRUE)</f>
        <v>1</v>
      </c>
      <c r="V5335" s="13" t="b">
        <f t="shared" si="1675"/>
        <v>1</v>
      </c>
      <c r="W5335" s="13" t="e">
        <f ca="1">IF(AND(IRR_DRIP=FALSE,CalcTable[[#This Row],[IrrHours]]&lt;=0),FALSE,TRUE)</f>
        <v>#NAME?</v>
      </c>
      <c r="X5335" s="13" t="e">
        <f ca="1">AND(CalcTable[[#This Row],[IrrDay]],CalcTable[[#This Row],[IrrRain]],CalcTable[[#This Row],[IrrWarm]],CalcTable[[#This Row],[IrrWindy]])</f>
        <v>#NAME?</v>
      </c>
      <c r="Y5335" s="13" t="e">
        <f t="shared" ca="1" si="1676"/>
        <v>#NAME?</v>
      </c>
      <c r="Z5335" s="13" t="e">
        <f ca="1">CalcTable[[#This Row],[IrrHours]]/5</f>
        <v>#NAME?</v>
      </c>
      <c r="AA5335" s="13" t="e">
        <f ca="1">IF(CalcTable[[#This Row],[IrrFlag]]=FALSE,0,MAX(0,CalcTable[[#This Row],[VolRednWind]]*(FCAP*IRR_TARGET-CalcTable[[#This Row],[IWC]])))</f>
        <v>#NAME?</v>
      </c>
      <c r="AB5335" s="13" t="e">
        <f ca="1">CalcTable[[#This Row],[IWC]]+CalcTable[[#This Row],[Eff Precip]]+CalcTable[[#This Row],[IrrAmt]]-CalcTable[[#This Row],[AET]]</f>
        <v>#NAME?</v>
      </c>
      <c r="AC5335" s="13" t="e">
        <f ca="1">IF(CalcTable[[#This Row],[PWC]]&gt;FCAP,MIN(24*PERC,MIN(SAT,CalcTable[[#This Row],[PWC]])-FCAP),0)</f>
        <v>#NAME?</v>
      </c>
      <c r="AD5335" s="13" t="e">
        <f ca="1">IF(CalcTable[[#This Row],[PWC]]&gt;SAT,CalcTable[[#This Row],[PWC]]-SAT,0)</f>
        <v>#NAME?</v>
      </c>
      <c r="AE5335" s="13" t="e">
        <f ca="1">CalcTable[[#This Row],[PWC]]-CalcTable[[#This Row],[PercAmt]]-CalcTable[[#This Row],[Runoff]]</f>
        <v>#NAME?</v>
      </c>
      <c r="AF5335" s="13" t="e">
        <f ca="1">CalcTable[[#This Row],[IrrAmt]]/1000*CUR_IRR_AREA*10000/IRR_EFF</f>
        <v>#NAME?</v>
      </c>
      <c r="AG5335" s="147"/>
      <c r="AH5335" s="13"/>
      <c r="AI5335" s="50">
        <v>0</v>
      </c>
      <c r="AJ5335" s="50">
        <v>0</v>
      </c>
      <c r="AK5335" s="50">
        <v>2.9924962119782479</v>
      </c>
      <c r="AL5335" s="50">
        <v>11.228280964217754</v>
      </c>
      <c r="AM5335" s="50"/>
      <c r="AN5335" s="50"/>
      <c r="AO5335" s="50"/>
      <c r="AP5335" s="50"/>
      <c r="AQ5335" s="50"/>
      <c r="AR5335" s="50"/>
      <c r="AS5335" s="50"/>
      <c r="AT5335" s="50"/>
      <c r="AU5335" s="50"/>
      <c r="AV5335" s="50"/>
      <c r="AW5335" s="50"/>
      <c r="AX5335" s="50">
        <f t="shared" si="1687"/>
        <v>14.220777176196002</v>
      </c>
      <c r="AY5335" s="50"/>
      <c r="AZ5335" s="50">
        <f t="shared" si="1677"/>
        <v>373.25285272606845</v>
      </c>
      <c r="BA5335" s="50">
        <f t="shared" si="1678"/>
        <v>574.69090022902606</v>
      </c>
      <c r="BB5335" s="50">
        <f t="shared" si="1679"/>
        <v>592.46484559693408</v>
      </c>
      <c r="BC5335" s="17">
        <f t="shared" si="1680"/>
        <v>19948</v>
      </c>
      <c r="BD5335" s="50">
        <f t="shared" si="1681"/>
        <v>14.220777176196002</v>
      </c>
      <c r="BE5335" s="50">
        <f t="shared" si="1682"/>
        <v>373.25285272606845</v>
      </c>
      <c r="BF5335" s="50">
        <f t="shared" si="1688"/>
        <v>610.52284472284941</v>
      </c>
      <c r="BG5335" s="50"/>
      <c r="BH5335" s="17">
        <f t="shared" si="1683"/>
        <v>0</v>
      </c>
      <c r="BI5335" s="17">
        <f t="shared" si="1691"/>
        <v>5335</v>
      </c>
      <c r="BJ5335" s="17">
        <f t="shared" si="1689"/>
        <v>5335</v>
      </c>
      <c r="BK5335" s="150">
        <f t="shared" si="1690"/>
        <v>34568</v>
      </c>
      <c r="BL5335" s="50" t="e">
        <f t="shared" ca="1" si="1684"/>
        <v>#NAME?</v>
      </c>
      <c r="BM5335" s="50" t="e">
        <f t="shared" ca="1" si="1685"/>
        <v>#NAME?</v>
      </c>
      <c r="BN5335" s="50" t="e">
        <f t="shared" ca="1" si="1686"/>
        <v>#NAME?</v>
      </c>
    </row>
    <row r="5336" spans="1:66" x14ac:dyDescent="0.35">
      <c r="A5336" s="48">
        <v>34569</v>
      </c>
      <c r="B5336" s="17">
        <v>1994</v>
      </c>
      <c r="C5336" s="17">
        <v>8</v>
      </c>
      <c r="D5336" s="17">
        <v>235</v>
      </c>
      <c r="E5336" s="17">
        <v>23</v>
      </c>
      <c r="F5336" s="17">
        <v>3</v>
      </c>
      <c r="G5336" s="50">
        <v>10.4</v>
      </c>
      <c r="H5336" s="32">
        <v>5.0007973364939389</v>
      </c>
      <c r="I5336" s="50">
        <v>7.833333333333333</v>
      </c>
      <c r="J5336" s="13">
        <v>0</v>
      </c>
      <c r="K5336" s="13">
        <f t="shared" si="1672"/>
        <v>0</v>
      </c>
      <c r="L5336" s="13">
        <f t="shared" si="1673"/>
        <v>0</v>
      </c>
      <c r="M5336" s="13" t="e">
        <f ca="1">CalcTable[[#This Row],[IWC]]-AE5335</f>
        <v>#NAME?</v>
      </c>
      <c r="N5336" s="13" t="e">
        <f ca="1">IF(CalcTable[[#This Row],[Day of Year]]&lt;123,FCAP,AE5335)</f>
        <v>#NAME?</v>
      </c>
      <c r="O5336" s="17" t="e">
        <f ca="1">IF(IRR_DRIP,5,COUNTIF('IDET Wind Values'!C5320:G5320,"&lt;="&amp;IRR_MAXWIND))</f>
        <v>#NAME?</v>
      </c>
      <c r="P5336" s="13" t="e">
        <f ca="1">CalcTable[[#This Row],[ET_o]]*KL</f>
        <v>#NAME?</v>
      </c>
      <c r="Q5336" s="13" t="e">
        <f ca="1">IF(WILTPT&lt;=0,1,MAX(0,MIN(1,(CalcTable[[#This Row],[IWC]]-WILTPT)/(MAD-WILTPT))))</f>
        <v>#NAME?</v>
      </c>
      <c r="R5336" s="13" t="e">
        <f ca="1">CalcTable[[#This Row],[ETMult]]*CalcTable[[#This Row],[ETb]]</f>
        <v>#NAME?</v>
      </c>
      <c r="S5336" s="13" t="b">
        <f>INDEX(IRR_LIST,CalcTable[[#This Row],[Day of Week]]+1)</f>
        <v>1</v>
      </c>
      <c r="T5336" s="13">
        <f t="shared" ca="1" si="1674"/>
        <v>0</v>
      </c>
      <c r="U5336" s="13" t="b">
        <f ca="1">IF(CalcTable[[#This Row],[IrrPrecip]]&gt;=IC_MM,FALSE,TRUE)</f>
        <v>1</v>
      </c>
      <c r="V5336" s="13" t="b">
        <f t="shared" si="1675"/>
        <v>1</v>
      </c>
      <c r="W5336" s="13" t="e">
        <f ca="1">IF(AND(IRR_DRIP=FALSE,CalcTable[[#This Row],[IrrHours]]&lt;=0),FALSE,TRUE)</f>
        <v>#NAME?</v>
      </c>
      <c r="X5336" s="13" t="e">
        <f ca="1">AND(CalcTable[[#This Row],[IrrDay]],CalcTable[[#This Row],[IrrRain]],CalcTable[[#This Row],[IrrWarm]],CalcTable[[#This Row],[IrrWindy]])</f>
        <v>#NAME?</v>
      </c>
      <c r="Y5336" s="13" t="e">
        <f t="shared" ca="1" si="1676"/>
        <v>#NAME?</v>
      </c>
      <c r="Z5336" s="13" t="e">
        <f ca="1">CalcTable[[#This Row],[IrrHours]]/5</f>
        <v>#NAME?</v>
      </c>
      <c r="AA5336" s="13" t="e">
        <f ca="1">IF(CalcTable[[#This Row],[IrrFlag]]=FALSE,0,MAX(0,CalcTable[[#This Row],[VolRednWind]]*(FCAP*IRR_TARGET-CalcTable[[#This Row],[IWC]])))</f>
        <v>#NAME?</v>
      </c>
      <c r="AB5336" s="13" t="e">
        <f ca="1">CalcTable[[#This Row],[IWC]]+CalcTable[[#This Row],[Eff Precip]]+CalcTable[[#This Row],[IrrAmt]]-CalcTable[[#This Row],[AET]]</f>
        <v>#NAME?</v>
      </c>
      <c r="AC5336" s="13" t="e">
        <f ca="1">IF(CalcTable[[#This Row],[PWC]]&gt;FCAP,MIN(24*PERC,MIN(SAT,CalcTable[[#This Row],[PWC]])-FCAP),0)</f>
        <v>#NAME?</v>
      </c>
      <c r="AD5336" s="13" t="e">
        <f ca="1">IF(CalcTable[[#This Row],[PWC]]&gt;SAT,CalcTable[[#This Row],[PWC]]-SAT,0)</f>
        <v>#NAME?</v>
      </c>
      <c r="AE5336" s="13" t="e">
        <f ca="1">CalcTable[[#This Row],[PWC]]-CalcTable[[#This Row],[PercAmt]]-CalcTable[[#This Row],[Runoff]]</f>
        <v>#NAME?</v>
      </c>
      <c r="AF5336" s="13" t="e">
        <f ca="1">CalcTable[[#This Row],[IrrAmt]]/1000*CUR_IRR_AREA*10000/IRR_EFF</f>
        <v>#NAME?</v>
      </c>
      <c r="AG5336" s="147"/>
      <c r="AH5336" s="13"/>
      <c r="AI5336" s="50">
        <v>8.1369897728991258</v>
      </c>
      <c r="AJ5336" s="50">
        <v>12.030055127032652</v>
      </c>
      <c r="AK5336" s="50">
        <v>0</v>
      </c>
      <c r="AL5336" s="50">
        <v>0</v>
      </c>
      <c r="AM5336" s="50"/>
      <c r="AN5336" s="50"/>
      <c r="AO5336" s="50"/>
      <c r="AP5336" s="50"/>
      <c r="AQ5336" s="50"/>
      <c r="AR5336" s="50"/>
      <c r="AS5336" s="50"/>
      <c r="AT5336" s="50"/>
      <c r="AU5336" s="50"/>
      <c r="AV5336" s="50"/>
      <c r="AW5336" s="50"/>
      <c r="AX5336" s="50">
        <f t="shared" si="1687"/>
        <v>20.167044899931778</v>
      </c>
      <c r="AY5336" s="50"/>
      <c r="AZ5336" s="50">
        <f t="shared" si="1677"/>
        <v>472.22413372881169</v>
      </c>
      <c r="BA5336" s="50">
        <f t="shared" si="1678"/>
        <v>765.85345319584576</v>
      </c>
      <c r="BB5336" s="50">
        <f t="shared" si="1679"/>
        <v>792.64900555972849</v>
      </c>
      <c r="BC5336" s="17">
        <f t="shared" si="1680"/>
        <v>19948</v>
      </c>
      <c r="BD5336" s="50">
        <f t="shared" si="1681"/>
        <v>20.167044899931778</v>
      </c>
      <c r="BE5336" s="50">
        <f t="shared" si="1682"/>
        <v>472.22413372881169</v>
      </c>
      <c r="BF5336" s="50">
        <f t="shared" si="1688"/>
        <v>772.40835365425698</v>
      </c>
      <c r="BG5336" s="50"/>
      <c r="BH5336" s="17">
        <f t="shared" si="1683"/>
        <v>0</v>
      </c>
      <c r="BI5336" s="17">
        <f t="shared" si="1691"/>
        <v>5336</v>
      </c>
      <c r="BJ5336" s="17">
        <f t="shared" si="1689"/>
        <v>5336</v>
      </c>
      <c r="BK5336" s="150">
        <f t="shared" si="1690"/>
        <v>34569</v>
      </c>
      <c r="BL5336" s="50" t="e">
        <f t="shared" ca="1" si="1684"/>
        <v>#NAME?</v>
      </c>
      <c r="BM5336" s="50" t="e">
        <f t="shared" ca="1" si="1685"/>
        <v>#NAME?</v>
      </c>
      <c r="BN5336" s="50" t="e">
        <f t="shared" ca="1" si="1686"/>
        <v>#NAME?</v>
      </c>
    </row>
    <row r="5337" spans="1:66" x14ac:dyDescent="0.35">
      <c r="A5337" s="48">
        <v>34570</v>
      </c>
      <c r="B5337" s="17">
        <v>1994</v>
      </c>
      <c r="C5337" s="17">
        <v>8</v>
      </c>
      <c r="D5337" s="17">
        <v>236</v>
      </c>
      <c r="E5337" s="17">
        <v>24</v>
      </c>
      <c r="F5337" s="17">
        <v>4</v>
      </c>
      <c r="G5337" s="50">
        <v>5.7</v>
      </c>
      <c r="H5337" s="32">
        <v>4.0203039381057186</v>
      </c>
      <c r="I5337" s="50">
        <v>7.666666666666667</v>
      </c>
      <c r="J5337" s="13">
        <v>0.4</v>
      </c>
      <c r="K5337" s="13">
        <f t="shared" si="1672"/>
        <v>0.4</v>
      </c>
      <c r="L5337" s="13">
        <f t="shared" si="1673"/>
        <v>0</v>
      </c>
      <c r="M5337" s="13" t="e">
        <f ca="1">CalcTable[[#This Row],[IWC]]-AE5336</f>
        <v>#NAME?</v>
      </c>
      <c r="N5337" s="13" t="e">
        <f ca="1">IF(CalcTable[[#This Row],[Day of Year]]&lt;123,FCAP,AE5336)</f>
        <v>#NAME?</v>
      </c>
      <c r="O5337" s="17" t="e">
        <f ca="1">IF(IRR_DRIP,5,COUNTIF('IDET Wind Values'!C5321:G5321,"&lt;="&amp;IRR_MAXWIND))</f>
        <v>#NAME?</v>
      </c>
      <c r="P5337" s="13" t="e">
        <f ca="1">CalcTable[[#This Row],[ET_o]]*KL</f>
        <v>#NAME?</v>
      </c>
      <c r="Q5337" s="13" t="e">
        <f ca="1">IF(WILTPT&lt;=0,1,MAX(0,MIN(1,(CalcTable[[#This Row],[IWC]]-WILTPT)/(MAD-WILTPT))))</f>
        <v>#NAME?</v>
      </c>
      <c r="R5337" s="13" t="e">
        <f ca="1">CalcTable[[#This Row],[ETMult]]*CalcTable[[#This Row],[ETb]]</f>
        <v>#NAME?</v>
      </c>
      <c r="S5337" s="13" t="b">
        <f>INDEX(IRR_LIST,CalcTable[[#This Row],[Day of Week]]+1)</f>
        <v>0</v>
      </c>
      <c r="T5337" s="13">
        <f t="shared" ca="1" si="1674"/>
        <v>0</v>
      </c>
      <c r="U5337" s="13" t="b">
        <f ca="1">IF(CalcTable[[#This Row],[IrrPrecip]]&gt;=IC_MM,FALSE,TRUE)</f>
        <v>1</v>
      </c>
      <c r="V5337" s="13" t="b">
        <f t="shared" si="1675"/>
        <v>1</v>
      </c>
      <c r="W5337" s="13" t="e">
        <f ca="1">IF(AND(IRR_DRIP=FALSE,CalcTable[[#This Row],[IrrHours]]&lt;=0),FALSE,TRUE)</f>
        <v>#NAME?</v>
      </c>
      <c r="X5337" s="13" t="e">
        <f ca="1">AND(CalcTable[[#This Row],[IrrDay]],CalcTable[[#This Row],[IrrRain]],CalcTable[[#This Row],[IrrWarm]],CalcTable[[#This Row],[IrrWindy]])</f>
        <v>#NAME?</v>
      </c>
      <c r="Y5337" s="13" t="e">
        <f t="shared" ca="1" si="1676"/>
        <v>#NAME?</v>
      </c>
      <c r="Z5337" s="13" t="e">
        <f ca="1">CalcTable[[#This Row],[IrrHours]]/5</f>
        <v>#NAME?</v>
      </c>
      <c r="AA5337" s="13" t="e">
        <f ca="1">IF(CalcTable[[#This Row],[IrrFlag]]=FALSE,0,MAX(0,CalcTable[[#This Row],[VolRednWind]]*(FCAP*IRR_TARGET-CalcTable[[#This Row],[IWC]])))</f>
        <v>#NAME?</v>
      </c>
      <c r="AB5337" s="13" t="e">
        <f ca="1">CalcTable[[#This Row],[IWC]]+CalcTable[[#This Row],[Eff Precip]]+CalcTable[[#This Row],[IrrAmt]]-CalcTable[[#This Row],[AET]]</f>
        <v>#NAME?</v>
      </c>
      <c r="AC5337" s="13" t="e">
        <f ca="1">IF(CalcTable[[#This Row],[PWC]]&gt;FCAP,MIN(24*PERC,MIN(SAT,CalcTable[[#This Row],[PWC]])-FCAP),0)</f>
        <v>#NAME?</v>
      </c>
      <c r="AD5337" s="13" t="e">
        <f ca="1">IF(CalcTable[[#This Row],[PWC]]&gt;SAT,CalcTable[[#This Row],[PWC]]-SAT,0)</f>
        <v>#NAME?</v>
      </c>
      <c r="AE5337" s="13" t="e">
        <f ca="1">CalcTable[[#This Row],[PWC]]-CalcTable[[#This Row],[PercAmt]]-CalcTable[[#This Row],[Runoff]]</f>
        <v>#NAME?</v>
      </c>
      <c r="AF5337" s="13" t="e">
        <f ca="1">CalcTable[[#This Row],[IrrAmt]]/1000*CUR_IRR_AREA*10000/IRR_EFF</f>
        <v>#NAME?</v>
      </c>
      <c r="AG5337" s="147"/>
      <c r="AH5337" s="13"/>
      <c r="AI5337" s="50">
        <v>0</v>
      </c>
      <c r="AJ5337" s="50">
        <v>0</v>
      </c>
      <c r="AK5337" s="50">
        <v>7.8604995472996793</v>
      </c>
      <c r="AL5337" s="50">
        <v>5.0304385350716672</v>
      </c>
      <c r="AM5337" s="50"/>
      <c r="AN5337" s="50"/>
      <c r="AO5337" s="50"/>
      <c r="AP5337" s="50"/>
      <c r="AQ5337" s="50"/>
      <c r="AR5337" s="50"/>
      <c r="AS5337" s="50"/>
      <c r="AT5337" s="50"/>
      <c r="AU5337" s="50"/>
      <c r="AV5337" s="50"/>
      <c r="AW5337" s="50"/>
      <c r="AX5337" s="50">
        <f t="shared" si="1687"/>
        <v>12.890938082371346</v>
      </c>
      <c r="AY5337" s="50"/>
      <c r="AZ5337" s="50">
        <f t="shared" si="1677"/>
        <v>262.84685705583087</v>
      </c>
      <c r="BA5337" s="50">
        <f t="shared" si="1678"/>
        <v>404.70071641929519</v>
      </c>
      <c r="BB5337" s="50">
        <f t="shared" si="1679"/>
        <v>417.21723342195384</v>
      </c>
      <c r="BC5337" s="17">
        <f t="shared" si="1680"/>
        <v>19948</v>
      </c>
      <c r="BD5337" s="50">
        <f t="shared" si="1681"/>
        <v>12.890938082371346</v>
      </c>
      <c r="BE5337" s="50">
        <f t="shared" si="1682"/>
        <v>262.84685705583087</v>
      </c>
      <c r="BF5337" s="50">
        <f t="shared" si="1688"/>
        <v>429.93378275385464</v>
      </c>
      <c r="BG5337" s="50"/>
      <c r="BH5337" s="17">
        <f t="shared" si="1683"/>
        <v>0</v>
      </c>
      <c r="BI5337" s="17">
        <f t="shared" si="1691"/>
        <v>5337</v>
      </c>
      <c r="BJ5337" s="17">
        <f t="shared" si="1689"/>
        <v>5337</v>
      </c>
      <c r="BK5337" s="150">
        <f t="shared" si="1690"/>
        <v>34570</v>
      </c>
      <c r="BL5337" s="50" t="e">
        <f t="shared" ca="1" si="1684"/>
        <v>#NAME?</v>
      </c>
      <c r="BM5337" s="50" t="e">
        <f t="shared" ca="1" si="1685"/>
        <v>#NAME?</v>
      </c>
      <c r="BN5337" s="50" t="e">
        <f t="shared" ca="1" si="1686"/>
        <v>#NAME?</v>
      </c>
    </row>
    <row r="5338" spans="1:66" x14ac:dyDescent="0.35">
      <c r="A5338" s="48">
        <v>34571</v>
      </c>
      <c r="B5338" s="17">
        <v>1994</v>
      </c>
      <c r="C5338" s="17">
        <v>8</v>
      </c>
      <c r="D5338" s="17">
        <v>237</v>
      </c>
      <c r="E5338" s="17">
        <v>25</v>
      </c>
      <c r="F5338" s="17">
        <v>5</v>
      </c>
      <c r="G5338" s="50">
        <v>8.8000000000000007</v>
      </c>
      <c r="H5338" s="32">
        <v>2.7359996957833239</v>
      </c>
      <c r="I5338" s="50">
        <v>6</v>
      </c>
      <c r="J5338" s="13">
        <v>10</v>
      </c>
      <c r="K5338" s="13">
        <f t="shared" si="1672"/>
        <v>10</v>
      </c>
      <c r="L5338" s="13">
        <f t="shared" si="1673"/>
        <v>3.75</v>
      </c>
      <c r="M5338" s="13" t="e">
        <f ca="1">CalcTable[[#This Row],[IWC]]-AE5337</f>
        <v>#NAME?</v>
      </c>
      <c r="N5338" s="13" t="e">
        <f ca="1">IF(CalcTable[[#This Row],[Day of Year]]&lt;123,FCAP,AE5337)</f>
        <v>#NAME?</v>
      </c>
      <c r="O5338" s="17" t="e">
        <f ca="1">IF(IRR_DRIP,5,COUNTIF('IDET Wind Values'!C5322:G5322,"&lt;="&amp;IRR_MAXWIND))</f>
        <v>#NAME?</v>
      </c>
      <c r="P5338" s="13" t="e">
        <f ca="1">CalcTable[[#This Row],[ET_o]]*KL</f>
        <v>#NAME?</v>
      </c>
      <c r="Q5338" s="13" t="e">
        <f ca="1">IF(WILTPT&lt;=0,1,MAX(0,MIN(1,(CalcTable[[#This Row],[IWC]]-WILTPT)/(MAD-WILTPT))))</f>
        <v>#NAME?</v>
      </c>
      <c r="R5338" s="13" t="e">
        <f ca="1">CalcTable[[#This Row],[ETMult]]*CalcTable[[#This Row],[ETb]]</f>
        <v>#NAME?</v>
      </c>
      <c r="S5338" s="13" t="b">
        <f>INDEX(IRR_LIST,CalcTable[[#This Row],[Day of Week]]+1)</f>
        <v>1</v>
      </c>
      <c r="T5338" s="13">
        <f t="shared" ca="1" si="1674"/>
        <v>0.4</v>
      </c>
      <c r="U5338" s="13" t="b">
        <f ca="1">IF(CalcTable[[#This Row],[IrrPrecip]]&gt;=IC_MM,FALSE,TRUE)</f>
        <v>1</v>
      </c>
      <c r="V5338" s="13" t="b">
        <f t="shared" si="1675"/>
        <v>1</v>
      </c>
      <c r="W5338" s="13" t="e">
        <f ca="1">IF(AND(IRR_DRIP=FALSE,CalcTable[[#This Row],[IrrHours]]&lt;=0),FALSE,TRUE)</f>
        <v>#NAME?</v>
      </c>
      <c r="X5338" s="13" t="e">
        <f ca="1">AND(CalcTable[[#This Row],[IrrDay]],CalcTable[[#This Row],[IrrRain]],CalcTable[[#This Row],[IrrWarm]],CalcTable[[#This Row],[IrrWindy]])</f>
        <v>#NAME?</v>
      </c>
      <c r="Y5338" s="13" t="e">
        <f t="shared" ca="1" si="1676"/>
        <v>#NAME?</v>
      </c>
      <c r="Z5338" s="13" t="e">
        <f ca="1">CalcTable[[#This Row],[IrrHours]]/5</f>
        <v>#NAME?</v>
      </c>
      <c r="AA5338" s="13" t="e">
        <f ca="1">IF(CalcTable[[#This Row],[IrrFlag]]=FALSE,0,MAX(0,CalcTable[[#This Row],[VolRednWind]]*(FCAP*IRR_TARGET-CalcTable[[#This Row],[IWC]])))</f>
        <v>#NAME?</v>
      </c>
      <c r="AB5338" s="13" t="e">
        <f ca="1">CalcTable[[#This Row],[IWC]]+CalcTable[[#This Row],[Eff Precip]]+CalcTable[[#This Row],[IrrAmt]]-CalcTable[[#This Row],[AET]]</f>
        <v>#NAME?</v>
      </c>
      <c r="AC5338" s="13" t="e">
        <f ca="1">IF(CalcTable[[#This Row],[PWC]]&gt;FCAP,MIN(24*PERC,MIN(SAT,CalcTable[[#This Row],[PWC]])-FCAP),0)</f>
        <v>#NAME?</v>
      </c>
      <c r="AD5338" s="13" t="e">
        <f ca="1">IF(CalcTable[[#This Row],[PWC]]&gt;SAT,CalcTable[[#This Row],[PWC]]-SAT,0)</f>
        <v>#NAME?</v>
      </c>
      <c r="AE5338" s="13" t="e">
        <f ca="1">CalcTable[[#This Row],[PWC]]-CalcTable[[#This Row],[PercAmt]]-CalcTable[[#This Row],[Runoff]]</f>
        <v>#NAME?</v>
      </c>
      <c r="AF5338" s="13" t="e">
        <f ca="1">CalcTable[[#This Row],[IrrAmt]]/1000*CUR_IRR_AREA*10000/IRR_EFF</f>
        <v>#NAME?</v>
      </c>
      <c r="AG5338" s="147"/>
      <c r="AH5338" s="13"/>
      <c r="AI5338" s="50">
        <v>2.0199879187865712</v>
      </c>
      <c r="AJ5338" s="50">
        <v>2.8669615287149739</v>
      </c>
      <c r="AK5338" s="50">
        <v>0</v>
      </c>
      <c r="AL5338" s="50">
        <v>0</v>
      </c>
      <c r="AM5338" s="50"/>
      <c r="AN5338" s="50"/>
      <c r="AO5338" s="50"/>
      <c r="AP5338" s="50"/>
      <c r="AQ5338" s="50"/>
      <c r="AR5338" s="50"/>
      <c r="AS5338" s="50"/>
      <c r="AT5338" s="50"/>
      <c r="AU5338" s="50"/>
      <c r="AV5338" s="50"/>
      <c r="AW5338" s="50"/>
      <c r="AX5338" s="50">
        <f t="shared" si="1687"/>
        <v>4.8869494475015447</v>
      </c>
      <c r="AY5338" s="50"/>
      <c r="AZ5338" s="50">
        <f t="shared" si="1677"/>
        <v>113.72402765117562</v>
      </c>
      <c r="BA5338" s="50">
        <f t="shared" si="1678"/>
        <v>184.34038742849816</v>
      </c>
      <c r="BB5338" s="50">
        <f t="shared" si="1679"/>
        <v>190.78264928460592</v>
      </c>
      <c r="BC5338" s="17">
        <f t="shared" si="1680"/>
        <v>19948</v>
      </c>
      <c r="BD5338" s="50">
        <f t="shared" si="1681"/>
        <v>4.8869494475015447</v>
      </c>
      <c r="BE5338" s="50">
        <f t="shared" si="1682"/>
        <v>113.72402765117562</v>
      </c>
      <c r="BF5338" s="50">
        <f t="shared" si="1688"/>
        <v>186.01630601840694</v>
      </c>
      <c r="BG5338" s="50"/>
      <c r="BH5338" s="17">
        <f t="shared" si="1683"/>
        <v>0</v>
      </c>
      <c r="BI5338" s="17">
        <f t="shared" si="1691"/>
        <v>5338</v>
      </c>
      <c r="BJ5338" s="17">
        <f t="shared" si="1689"/>
        <v>5338</v>
      </c>
      <c r="BK5338" s="150">
        <f t="shared" si="1690"/>
        <v>34571</v>
      </c>
      <c r="BL5338" s="50" t="e">
        <f t="shared" ca="1" si="1684"/>
        <v>#NAME?</v>
      </c>
      <c r="BM5338" s="50" t="e">
        <f t="shared" ca="1" si="1685"/>
        <v>#NAME?</v>
      </c>
      <c r="BN5338" s="50" t="e">
        <f t="shared" ca="1" si="1686"/>
        <v>#NAME?</v>
      </c>
    </row>
    <row r="5339" spans="1:66" x14ac:dyDescent="0.35">
      <c r="A5339" s="48">
        <v>34572</v>
      </c>
      <c r="B5339" s="17">
        <v>1994</v>
      </c>
      <c r="C5339" s="17">
        <v>8</v>
      </c>
      <c r="D5339" s="17">
        <v>238</v>
      </c>
      <c r="E5339" s="17">
        <v>26</v>
      </c>
      <c r="F5339" s="17">
        <v>6</v>
      </c>
      <c r="G5339" s="50">
        <v>7.4</v>
      </c>
      <c r="H5339" s="32">
        <v>1.6599516947722928</v>
      </c>
      <c r="I5339" s="50">
        <v>13.666666666666666</v>
      </c>
      <c r="J5339" s="13">
        <v>25.8</v>
      </c>
      <c r="K5339" s="13">
        <f t="shared" si="1672"/>
        <v>25.8</v>
      </c>
      <c r="L5339" s="13">
        <f t="shared" si="1673"/>
        <v>15.600000000000001</v>
      </c>
      <c r="M5339" s="13" t="e">
        <f ca="1">CalcTable[[#This Row],[IWC]]-AE5338</f>
        <v>#NAME?</v>
      </c>
      <c r="N5339" s="13" t="e">
        <f ca="1">IF(CalcTable[[#This Row],[Day of Year]]&lt;123,FCAP,AE5338)</f>
        <v>#NAME?</v>
      </c>
      <c r="O5339" s="17" t="e">
        <f ca="1">IF(IRR_DRIP,5,COUNTIF('IDET Wind Values'!C5323:G5323,"&lt;="&amp;IRR_MAXWIND))</f>
        <v>#NAME?</v>
      </c>
      <c r="P5339" s="13" t="e">
        <f ca="1">CalcTable[[#This Row],[ET_o]]*KL</f>
        <v>#NAME?</v>
      </c>
      <c r="Q5339" s="13" t="e">
        <f ca="1">IF(WILTPT&lt;=0,1,MAX(0,MIN(1,(CalcTable[[#This Row],[IWC]]-WILTPT)/(MAD-WILTPT))))</f>
        <v>#NAME?</v>
      </c>
      <c r="R5339" s="13" t="e">
        <f ca="1">CalcTable[[#This Row],[ETMult]]*CalcTable[[#This Row],[ETb]]</f>
        <v>#NAME?</v>
      </c>
      <c r="S5339" s="13" t="b">
        <f>INDEX(IRR_LIST,CalcTable[[#This Row],[Day of Week]]+1)</f>
        <v>0</v>
      </c>
      <c r="T5339" s="13">
        <f t="shared" ca="1" si="1674"/>
        <v>10.4</v>
      </c>
      <c r="U5339" s="13" t="b">
        <f ca="1">IF(CalcTable[[#This Row],[IrrPrecip]]&gt;=IC_MM,FALSE,TRUE)</f>
        <v>0</v>
      </c>
      <c r="V5339" s="13" t="b">
        <f t="shared" si="1675"/>
        <v>1</v>
      </c>
      <c r="W5339" s="13" t="e">
        <f ca="1">IF(AND(IRR_DRIP=FALSE,CalcTable[[#This Row],[IrrHours]]&lt;=0),FALSE,TRUE)</f>
        <v>#NAME?</v>
      </c>
      <c r="X5339" s="13" t="e">
        <f ca="1">AND(CalcTable[[#This Row],[IrrDay]],CalcTable[[#This Row],[IrrRain]],CalcTable[[#This Row],[IrrWarm]],CalcTable[[#This Row],[IrrWindy]])</f>
        <v>#NAME?</v>
      </c>
      <c r="Y5339" s="13" t="e">
        <f t="shared" ca="1" si="1676"/>
        <v>#NAME?</v>
      </c>
      <c r="Z5339" s="13" t="e">
        <f ca="1">CalcTable[[#This Row],[IrrHours]]/5</f>
        <v>#NAME?</v>
      </c>
      <c r="AA5339" s="13" t="e">
        <f ca="1">IF(CalcTable[[#This Row],[IrrFlag]]=FALSE,0,MAX(0,CalcTable[[#This Row],[VolRednWind]]*(FCAP*IRR_TARGET-CalcTable[[#This Row],[IWC]])))</f>
        <v>#NAME?</v>
      </c>
      <c r="AB5339" s="13" t="e">
        <f ca="1">CalcTable[[#This Row],[IWC]]+CalcTable[[#This Row],[Eff Precip]]+CalcTable[[#This Row],[IrrAmt]]-CalcTable[[#This Row],[AET]]</f>
        <v>#NAME?</v>
      </c>
      <c r="AC5339" s="13" t="e">
        <f ca="1">IF(CalcTable[[#This Row],[PWC]]&gt;FCAP,MIN(24*PERC,MIN(SAT,CalcTable[[#This Row],[PWC]])-FCAP),0)</f>
        <v>#NAME?</v>
      </c>
      <c r="AD5339" s="13" t="e">
        <f ca="1">IF(CalcTable[[#This Row],[PWC]]&gt;SAT,CalcTable[[#This Row],[PWC]]-SAT,0)</f>
        <v>#NAME?</v>
      </c>
      <c r="AE5339" s="13" t="e">
        <f ca="1">CalcTable[[#This Row],[PWC]]-CalcTable[[#This Row],[PercAmt]]-CalcTable[[#This Row],[Runoff]]</f>
        <v>#NAME?</v>
      </c>
      <c r="AF5339" s="13" t="e">
        <f ca="1">CalcTable[[#This Row],[IrrAmt]]/1000*CUR_IRR_AREA*10000/IRR_EFF</f>
        <v>#NAME?</v>
      </c>
      <c r="AG5339" s="147"/>
      <c r="AH5339" s="13"/>
      <c r="AI5339" s="50">
        <v>0</v>
      </c>
      <c r="AJ5339" s="50">
        <v>0</v>
      </c>
      <c r="AK5339" s="50">
        <v>0</v>
      </c>
      <c r="AL5339" s="50">
        <v>0</v>
      </c>
      <c r="AM5339" s="50"/>
      <c r="AN5339" s="50"/>
      <c r="AO5339" s="50"/>
      <c r="AP5339" s="50"/>
      <c r="AQ5339" s="50"/>
      <c r="AR5339" s="50"/>
      <c r="AS5339" s="50"/>
      <c r="AT5339" s="50"/>
      <c r="AU5339" s="50"/>
      <c r="AV5339" s="50"/>
      <c r="AW5339" s="50"/>
      <c r="AX5339" s="50">
        <f t="shared" si="1687"/>
        <v>0</v>
      </c>
      <c r="AY5339" s="50"/>
      <c r="AZ5339" s="50">
        <f t="shared" si="1677"/>
        <v>0</v>
      </c>
      <c r="BA5339" s="50">
        <f t="shared" si="1678"/>
        <v>0</v>
      </c>
      <c r="BB5339" s="50">
        <f t="shared" si="1679"/>
        <v>0</v>
      </c>
      <c r="BC5339" s="17">
        <f t="shared" si="1680"/>
        <v>19948</v>
      </c>
      <c r="BD5339" s="50">
        <f t="shared" si="1681"/>
        <v>0</v>
      </c>
      <c r="BE5339" s="50">
        <f t="shared" si="1682"/>
        <v>0</v>
      </c>
      <c r="BF5339" s="50">
        <f t="shared" si="1688"/>
        <v>0</v>
      </c>
      <c r="BG5339" s="50"/>
      <c r="BH5339" s="17">
        <f t="shared" si="1683"/>
        <v>0</v>
      </c>
      <c r="BI5339" s="17">
        <f t="shared" si="1691"/>
        <v>5339</v>
      </c>
      <c r="BJ5339" s="17">
        <f t="shared" si="1689"/>
        <v>5339</v>
      </c>
      <c r="BK5339" s="150">
        <f t="shared" si="1690"/>
        <v>34572</v>
      </c>
      <c r="BL5339" s="50" t="e">
        <f t="shared" ca="1" si="1684"/>
        <v>#NAME?</v>
      </c>
      <c r="BM5339" s="50" t="e">
        <f t="shared" ca="1" si="1685"/>
        <v>#NAME?</v>
      </c>
      <c r="BN5339" s="50" t="e">
        <f t="shared" ca="1" si="1686"/>
        <v>#NAME?</v>
      </c>
    </row>
    <row r="5340" spans="1:66" x14ac:dyDescent="0.35">
      <c r="A5340" s="48">
        <v>34573</v>
      </c>
      <c r="B5340" s="17">
        <v>1994</v>
      </c>
      <c r="C5340" s="17">
        <v>8</v>
      </c>
      <c r="D5340" s="17">
        <v>239</v>
      </c>
      <c r="E5340" s="17">
        <v>27</v>
      </c>
      <c r="F5340" s="17">
        <v>7</v>
      </c>
      <c r="G5340" s="50">
        <v>4.2</v>
      </c>
      <c r="H5340" s="32">
        <v>3.0948341011522826</v>
      </c>
      <c r="I5340" s="50">
        <v>3.8333333333333335</v>
      </c>
      <c r="J5340" s="13">
        <v>0</v>
      </c>
      <c r="K5340" s="13">
        <f t="shared" si="1672"/>
        <v>0</v>
      </c>
      <c r="L5340" s="13">
        <f t="shared" si="1673"/>
        <v>0</v>
      </c>
      <c r="M5340" s="13" t="e">
        <f ca="1">CalcTable[[#This Row],[IWC]]-AE5339</f>
        <v>#NAME?</v>
      </c>
      <c r="N5340" s="13" t="e">
        <f ca="1">IF(CalcTable[[#This Row],[Day of Year]]&lt;123,FCAP,AE5339)</f>
        <v>#NAME?</v>
      </c>
      <c r="O5340" s="17" t="e">
        <f ca="1">IF(IRR_DRIP,5,COUNTIF('IDET Wind Values'!C5324:G5324,"&lt;="&amp;IRR_MAXWIND))</f>
        <v>#NAME?</v>
      </c>
      <c r="P5340" s="13" t="e">
        <f ca="1">CalcTable[[#This Row],[ET_o]]*KL</f>
        <v>#NAME?</v>
      </c>
      <c r="Q5340" s="13" t="e">
        <f ca="1">IF(WILTPT&lt;=0,1,MAX(0,MIN(1,(CalcTable[[#This Row],[IWC]]-WILTPT)/(MAD-WILTPT))))</f>
        <v>#NAME?</v>
      </c>
      <c r="R5340" s="13" t="e">
        <f ca="1">CalcTable[[#This Row],[ETMult]]*CalcTable[[#This Row],[ETb]]</f>
        <v>#NAME?</v>
      </c>
      <c r="S5340" s="13" t="b">
        <f>INDEX(IRR_LIST,CalcTable[[#This Row],[Day of Week]]+1)</f>
        <v>0</v>
      </c>
      <c r="T5340" s="13">
        <f t="shared" ca="1" si="1674"/>
        <v>35.799999999999997</v>
      </c>
      <c r="U5340" s="13" t="b">
        <f ca="1">IF(CalcTable[[#This Row],[IrrPrecip]]&gt;=IC_MM,FALSE,TRUE)</f>
        <v>0</v>
      </c>
      <c r="V5340" s="13" t="b">
        <f t="shared" si="1675"/>
        <v>1</v>
      </c>
      <c r="W5340" s="13" t="e">
        <f ca="1">IF(AND(IRR_DRIP=FALSE,CalcTable[[#This Row],[IrrHours]]&lt;=0),FALSE,TRUE)</f>
        <v>#NAME?</v>
      </c>
      <c r="X5340" s="13" t="e">
        <f ca="1">AND(CalcTable[[#This Row],[IrrDay]],CalcTable[[#This Row],[IrrRain]],CalcTable[[#This Row],[IrrWarm]],CalcTable[[#This Row],[IrrWindy]])</f>
        <v>#NAME?</v>
      </c>
      <c r="Y5340" s="13" t="e">
        <f t="shared" ca="1" si="1676"/>
        <v>#NAME?</v>
      </c>
      <c r="Z5340" s="13" t="e">
        <f ca="1">CalcTable[[#This Row],[IrrHours]]/5</f>
        <v>#NAME?</v>
      </c>
      <c r="AA5340" s="13" t="e">
        <f ca="1">IF(CalcTable[[#This Row],[IrrFlag]]=FALSE,0,MAX(0,CalcTable[[#This Row],[VolRednWind]]*(FCAP*IRR_TARGET-CalcTable[[#This Row],[IWC]])))</f>
        <v>#NAME?</v>
      </c>
      <c r="AB5340" s="13" t="e">
        <f ca="1">CalcTable[[#This Row],[IWC]]+CalcTable[[#This Row],[Eff Precip]]+CalcTable[[#This Row],[IrrAmt]]-CalcTable[[#This Row],[AET]]</f>
        <v>#NAME?</v>
      </c>
      <c r="AC5340" s="13" t="e">
        <f ca="1">IF(CalcTable[[#This Row],[PWC]]&gt;FCAP,MIN(24*PERC,MIN(SAT,CalcTable[[#This Row],[PWC]])-FCAP),0)</f>
        <v>#NAME?</v>
      </c>
      <c r="AD5340" s="13" t="e">
        <f ca="1">IF(CalcTable[[#This Row],[PWC]]&gt;SAT,CalcTable[[#This Row],[PWC]]-SAT,0)</f>
        <v>#NAME?</v>
      </c>
      <c r="AE5340" s="13" t="e">
        <f ca="1">CalcTable[[#This Row],[PWC]]-CalcTable[[#This Row],[PercAmt]]-CalcTable[[#This Row],[Runoff]]</f>
        <v>#NAME?</v>
      </c>
      <c r="AF5340" s="13" t="e">
        <f ca="1">CalcTable[[#This Row],[IrrAmt]]/1000*CUR_IRR_AREA*10000/IRR_EFF</f>
        <v>#NAME?</v>
      </c>
      <c r="AG5340" s="147"/>
      <c r="AH5340" s="13"/>
      <c r="AI5340" s="50">
        <v>0</v>
      </c>
      <c r="AJ5340" s="50">
        <v>0</v>
      </c>
      <c r="AK5340" s="50">
        <v>0</v>
      </c>
      <c r="AL5340" s="50">
        <v>0</v>
      </c>
      <c r="AM5340" s="50"/>
      <c r="AN5340" s="50"/>
      <c r="AO5340" s="50"/>
      <c r="AP5340" s="50"/>
      <c r="AQ5340" s="50"/>
      <c r="AR5340" s="50"/>
      <c r="AS5340" s="50"/>
      <c r="AT5340" s="50"/>
      <c r="AU5340" s="50"/>
      <c r="AV5340" s="50"/>
      <c r="AW5340" s="50"/>
      <c r="AX5340" s="50">
        <f t="shared" si="1687"/>
        <v>0</v>
      </c>
      <c r="AY5340" s="50"/>
      <c r="AZ5340" s="50">
        <f t="shared" si="1677"/>
        <v>0</v>
      </c>
      <c r="BA5340" s="50">
        <f t="shared" si="1678"/>
        <v>0</v>
      </c>
      <c r="BB5340" s="50">
        <f t="shared" si="1679"/>
        <v>0</v>
      </c>
      <c r="BC5340" s="17">
        <f t="shared" si="1680"/>
        <v>19948</v>
      </c>
      <c r="BD5340" s="50">
        <f t="shared" si="1681"/>
        <v>0</v>
      </c>
      <c r="BE5340" s="50">
        <f t="shared" si="1682"/>
        <v>0</v>
      </c>
      <c r="BF5340" s="50">
        <f t="shared" si="1688"/>
        <v>0</v>
      </c>
      <c r="BG5340" s="50"/>
      <c r="BH5340" s="17">
        <f t="shared" si="1683"/>
        <v>0</v>
      </c>
      <c r="BI5340" s="17">
        <f t="shared" si="1691"/>
        <v>5340</v>
      </c>
      <c r="BJ5340" s="17">
        <f t="shared" si="1689"/>
        <v>5340</v>
      </c>
      <c r="BK5340" s="150">
        <f t="shared" si="1690"/>
        <v>34573</v>
      </c>
      <c r="BL5340" s="50" t="e">
        <f t="shared" ca="1" si="1684"/>
        <v>#NAME?</v>
      </c>
      <c r="BM5340" s="50" t="e">
        <f t="shared" ca="1" si="1685"/>
        <v>#NAME?</v>
      </c>
      <c r="BN5340" s="50" t="e">
        <f t="shared" ca="1" si="1686"/>
        <v>#NAME?</v>
      </c>
    </row>
    <row r="5341" spans="1:66" x14ac:dyDescent="0.35">
      <c r="A5341" s="48">
        <v>34574</v>
      </c>
      <c r="B5341" s="17">
        <v>1994</v>
      </c>
      <c r="C5341" s="17">
        <v>8</v>
      </c>
      <c r="D5341" s="17">
        <v>240</v>
      </c>
      <c r="E5341" s="17">
        <v>28</v>
      </c>
      <c r="F5341" s="17">
        <v>1</v>
      </c>
      <c r="G5341" s="50">
        <v>6.6</v>
      </c>
      <c r="H5341" s="32">
        <v>4.1410584359734379</v>
      </c>
      <c r="I5341" s="50">
        <v>3.6666666666666665</v>
      </c>
      <c r="J5341" s="13">
        <v>0</v>
      </c>
      <c r="K5341" s="13">
        <f t="shared" si="1672"/>
        <v>0</v>
      </c>
      <c r="L5341" s="13">
        <f t="shared" si="1673"/>
        <v>0</v>
      </c>
      <c r="M5341" s="13" t="e">
        <f ca="1">CalcTable[[#This Row],[IWC]]-AE5340</f>
        <v>#NAME?</v>
      </c>
      <c r="N5341" s="13" t="e">
        <f ca="1">IF(CalcTable[[#This Row],[Day of Year]]&lt;123,FCAP,AE5340)</f>
        <v>#NAME?</v>
      </c>
      <c r="O5341" s="17" t="e">
        <f ca="1">IF(IRR_DRIP,5,COUNTIF('IDET Wind Values'!C5325:G5325,"&lt;="&amp;IRR_MAXWIND))</f>
        <v>#NAME?</v>
      </c>
      <c r="P5341" s="13" t="e">
        <f ca="1">CalcTable[[#This Row],[ET_o]]*KL</f>
        <v>#NAME?</v>
      </c>
      <c r="Q5341" s="13" t="e">
        <f ca="1">IF(WILTPT&lt;=0,1,MAX(0,MIN(1,(CalcTable[[#This Row],[IWC]]-WILTPT)/(MAD-WILTPT))))</f>
        <v>#NAME?</v>
      </c>
      <c r="R5341" s="13" t="e">
        <f ca="1">CalcTable[[#This Row],[ETMult]]*CalcTable[[#This Row],[ETb]]</f>
        <v>#NAME?</v>
      </c>
      <c r="S5341" s="13" t="b">
        <f>INDEX(IRR_LIST,CalcTable[[#This Row],[Day of Week]]+1)</f>
        <v>1</v>
      </c>
      <c r="T5341" s="13">
        <f t="shared" ca="1" si="1674"/>
        <v>25.8</v>
      </c>
      <c r="U5341" s="13" t="b">
        <f ca="1">IF(CalcTable[[#This Row],[IrrPrecip]]&gt;=IC_MM,FALSE,TRUE)</f>
        <v>0</v>
      </c>
      <c r="V5341" s="13" t="b">
        <f t="shared" si="1675"/>
        <v>1</v>
      </c>
      <c r="W5341" s="13" t="e">
        <f ca="1">IF(AND(IRR_DRIP=FALSE,CalcTable[[#This Row],[IrrHours]]&lt;=0),FALSE,TRUE)</f>
        <v>#NAME?</v>
      </c>
      <c r="X5341" s="13" t="e">
        <f ca="1">AND(CalcTable[[#This Row],[IrrDay]],CalcTable[[#This Row],[IrrRain]],CalcTable[[#This Row],[IrrWarm]],CalcTable[[#This Row],[IrrWindy]])</f>
        <v>#NAME?</v>
      </c>
      <c r="Y5341" s="13" t="e">
        <f t="shared" ca="1" si="1676"/>
        <v>#NAME?</v>
      </c>
      <c r="Z5341" s="13" t="e">
        <f ca="1">CalcTable[[#This Row],[IrrHours]]/5</f>
        <v>#NAME?</v>
      </c>
      <c r="AA5341" s="13" t="e">
        <f ca="1">IF(CalcTable[[#This Row],[IrrFlag]]=FALSE,0,MAX(0,CalcTable[[#This Row],[VolRednWind]]*(FCAP*IRR_TARGET-CalcTable[[#This Row],[IWC]])))</f>
        <v>#NAME?</v>
      </c>
      <c r="AB5341" s="13" t="e">
        <f ca="1">CalcTable[[#This Row],[IWC]]+CalcTable[[#This Row],[Eff Precip]]+CalcTable[[#This Row],[IrrAmt]]-CalcTable[[#This Row],[AET]]</f>
        <v>#NAME?</v>
      </c>
      <c r="AC5341" s="13" t="e">
        <f ca="1">IF(CalcTable[[#This Row],[PWC]]&gt;FCAP,MIN(24*PERC,MIN(SAT,CalcTable[[#This Row],[PWC]])-FCAP),0)</f>
        <v>#NAME?</v>
      </c>
      <c r="AD5341" s="13" t="e">
        <f ca="1">IF(CalcTable[[#This Row],[PWC]]&gt;SAT,CalcTable[[#This Row],[PWC]]-SAT,0)</f>
        <v>#NAME?</v>
      </c>
      <c r="AE5341" s="13" t="e">
        <f ca="1">CalcTable[[#This Row],[PWC]]-CalcTable[[#This Row],[PercAmt]]-CalcTable[[#This Row],[Runoff]]</f>
        <v>#NAME?</v>
      </c>
      <c r="AF5341" s="13" t="e">
        <f ca="1">CalcTable[[#This Row],[IrrAmt]]/1000*CUR_IRR_AREA*10000/IRR_EFF</f>
        <v>#NAME?</v>
      </c>
      <c r="AG5341" s="147"/>
      <c r="AH5341" s="13"/>
      <c r="AI5341" s="50">
        <v>0</v>
      </c>
      <c r="AJ5341" s="50">
        <v>0</v>
      </c>
      <c r="AK5341" s="50">
        <v>0</v>
      </c>
      <c r="AL5341" s="50">
        <v>0</v>
      </c>
      <c r="AM5341" s="50"/>
      <c r="AN5341" s="50"/>
      <c r="AO5341" s="50"/>
      <c r="AP5341" s="50"/>
      <c r="AQ5341" s="50"/>
      <c r="AR5341" s="50"/>
      <c r="AS5341" s="50"/>
      <c r="AT5341" s="50"/>
      <c r="AU5341" s="50"/>
      <c r="AV5341" s="50"/>
      <c r="AW5341" s="50"/>
      <c r="AX5341" s="50">
        <f t="shared" si="1687"/>
        <v>0</v>
      </c>
      <c r="AY5341" s="50"/>
      <c r="AZ5341" s="50">
        <f t="shared" si="1677"/>
        <v>0</v>
      </c>
      <c r="BA5341" s="50">
        <f t="shared" si="1678"/>
        <v>0</v>
      </c>
      <c r="BB5341" s="50">
        <f t="shared" si="1679"/>
        <v>0</v>
      </c>
      <c r="BC5341" s="17">
        <f t="shared" si="1680"/>
        <v>19948</v>
      </c>
      <c r="BD5341" s="50">
        <f t="shared" si="1681"/>
        <v>0</v>
      </c>
      <c r="BE5341" s="50">
        <f t="shared" si="1682"/>
        <v>0</v>
      </c>
      <c r="BF5341" s="50">
        <f t="shared" si="1688"/>
        <v>0</v>
      </c>
      <c r="BG5341" s="50"/>
      <c r="BH5341" s="17">
        <f t="shared" si="1683"/>
        <v>0</v>
      </c>
      <c r="BI5341" s="17">
        <f t="shared" si="1691"/>
        <v>5341</v>
      </c>
      <c r="BJ5341" s="17">
        <f t="shared" si="1689"/>
        <v>5341</v>
      </c>
      <c r="BK5341" s="150">
        <f t="shared" si="1690"/>
        <v>34574</v>
      </c>
      <c r="BL5341" s="50" t="e">
        <f t="shared" ca="1" si="1684"/>
        <v>#NAME?</v>
      </c>
      <c r="BM5341" s="50" t="e">
        <f t="shared" ca="1" si="1685"/>
        <v>#NAME?</v>
      </c>
      <c r="BN5341" s="50" t="e">
        <f t="shared" ca="1" si="1686"/>
        <v>#NAME?</v>
      </c>
    </row>
    <row r="5342" spans="1:66" x14ac:dyDescent="0.35">
      <c r="A5342" s="48">
        <v>34575</v>
      </c>
      <c r="B5342" s="17">
        <v>1994</v>
      </c>
      <c r="C5342" s="17">
        <v>8</v>
      </c>
      <c r="D5342" s="17">
        <v>241</v>
      </c>
      <c r="E5342" s="17">
        <v>29</v>
      </c>
      <c r="F5342" s="17">
        <v>2</v>
      </c>
      <c r="G5342" s="50">
        <v>6.9</v>
      </c>
      <c r="H5342" s="32">
        <v>2.7269477503284474</v>
      </c>
      <c r="I5342" s="50">
        <v>8.6666666666666661</v>
      </c>
      <c r="J5342" s="13">
        <v>1.2</v>
      </c>
      <c r="K5342" s="13">
        <f t="shared" si="1672"/>
        <v>1.2</v>
      </c>
      <c r="L5342" s="13">
        <f t="shared" si="1673"/>
        <v>0</v>
      </c>
      <c r="M5342" s="13" t="e">
        <f ca="1">CalcTable[[#This Row],[IWC]]-AE5341</f>
        <v>#NAME?</v>
      </c>
      <c r="N5342" s="13" t="e">
        <f ca="1">IF(CalcTable[[#This Row],[Day of Year]]&lt;123,FCAP,AE5341)</f>
        <v>#NAME?</v>
      </c>
      <c r="O5342" s="17" t="e">
        <f ca="1">IF(IRR_DRIP,5,COUNTIF('IDET Wind Values'!C5326:G5326,"&lt;="&amp;IRR_MAXWIND))</f>
        <v>#NAME?</v>
      </c>
      <c r="P5342" s="13" t="e">
        <f ca="1">CalcTable[[#This Row],[ET_o]]*KL</f>
        <v>#NAME?</v>
      </c>
      <c r="Q5342" s="13" t="e">
        <f ca="1">IF(WILTPT&lt;=0,1,MAX(0,MIN(1,(CalcTable[[#This Row],[IWC]]-WILTPT)/(MAD-WILTPT))))</f>
        <v>#NAME?</v>
      </c>
      <c r="R5342" s="13" t="e">
        <f ca="1">CalcTable[[#This Row],[ETMult]]*CalcTable[[#This Row],[ETb]]</f>
        <v>#NAME?</v>
      </c>
      <c r="S5342" s="13" t="b">
        <f>INDEX(IRR_LIST,CalcTable[[#This Row],[Day of Week]]+1)</f>
        <v>0</v>
      </c>
      <c r="T5342" s="13">
        <f t="shared" ca="1" si="1674"/>
        <v>0</v>
      </c>
      <c r="U5342" s="13" t="b">
        <f ca="1">IF(CalcTable[[#This Row],[IrrPrecip]]&gt;=IC_MM,FALSE,TRUE)</f>
        <v>1</v>
      </c>
      <c r="V5342" s="13" t="b">
        <f t="shared" si="1675"/>
        <v>1</v>
      </c>
      <c r="W5342" s="13" t="e">
        <f ca="1">IF(AND(IRR_DRIP=FALSE,CalcTable[[#This Row],[IrrHours]]&lt;=0),FALSE,TRUE)</f>
        <v>#NAME?</v>
      </c>
      <c r="X5342" s="13" t="e">
        <f ca="1">AND(CalcTable[[#This Row],[IrrDay]],CalcTable[[#This Row],[IrrRain]],CalcTable[[#This Row],[IrrWarm]],CalcTable[[#This Row],[IrrWindy]])</f>
        <v>#NAME?</v>
      </c>
      <c r="Y5342" s="13" t="e">
        <f t="shared" ca="1" si="1676"/>
        <v>#NAME?</v>
      </c>
      <c r="Z5342" s="13" t="e">
        <f ca="1">CalcTable[[#This Row],[IrrHours]]/5</f>
        <v>#NAME?</v>
      </c>
      <c r="AA5342" s="13" t="e">
        <f ca="1">IF(CalcTable[[#This Row],[IrrFlag]]=FALSE,0,MAX(0,CalcTable[[#This Row],[VolRednWind]]*(FCAP*IRR_TARGET-CalcTable[[#This Row],[IWC]])))</f>
        <v>#NAME?</v>
      </c>
      <c r="AB5342" s="13" t="e">
        <f ca="1">CalcTable[[#This Row],[IWC]]+CalcTable[[#This Row],[Eff Precip]]+CalcTable[[#This Row],[IrrAmt]]-CalcTable[[#This Row],[AET]]</f>
        <v>#NAME?</v>
      </c>
      <c r="AC5342" s="13" t="e">
        <f ca="1">IF(CalcTable[[#This Row],[PWC]]&gt;FCAP,MIN(24*PERC,MIN(SAT,CalcTable[[#This Row],[PWC]])-FCAP),0)</f>
        <v>#NAME?</v>
      </c>
      <c r="AD5342" s="13" t="e">
        <f ca="1">IF(CalcTable[[#This Row],[PWC]]&gt;SAT,CalcTable[[#This Row],[PWC]]-SAT,0)</f>
        <v>#NAME?</v>
      </c>
      <c r="AE5342" s="13" t="e">
        <f ca="1">CalcTable[[#This Row],[PWC]]-CalcTable[[#This Row],[PercAmt]]-CalcTable[[#This Row],[Runoff]]</f>
        <v>#NAME?</v>
      </c>
      <c r="AF5342" s="13" t="e">
        <f ca="1">CalcTable[[#This Row],[IrrAmt]]/1000*CUR_IRR_AREA*10000/IRR_EFF</f>
        <v>#NAME?</v>
      </c>
      <c r="AG5342" s="147"/>
      <c r="AH5342" s="13"/>
      <c r="AI5342" s="50">
        <v>0</v>
      </c>
      <c r="AJ5342" s="50">
        <v>0</v>
      </c>
      <c r="AK5342" s="50">
        <v>2.0822328559141581</v>
      </c>
      <c r="AL5342" s="50">
        <v>4.5575821397853922</v>
      </c>
      <c r="AM5342" s="50"/>
      <c r="AN5342" s="50"/>
      <c r="AO5342" s="50"/>
      <c r="AP5342" s="50"/>
      <c r="AQ5342" s="50"/>
      <c r="AR5342" s="50"/>
      <c r="AS5342" s="50"/>
      <c r="AT5342" s="50"/>
      <c r="AU5342" s="50"/>
      <c r="AV5342" s="50"/>
      <c r="AW5342" s="50"/>
      <c r="AX5342" s="50">
        <f t="shared" si="1687"/>
        <v>6.6398149956995507</v>
      </c>
      <c r="AY5342" s="50"/>
      <c r="AZ5342" s="50">
        <f t="shared" si="1677"/>
        <v>164.22849132044584</v>
      </c>
      <c r="BA5342" s="50">
        <f t="shared" si="1678"/>
        <v>252.85974060449598</v>
      </c>
      <c r="BB5342" s="50">
        <f t="shared" si="1679"/>
        <v>260.68014495308864</v>
      </c>
      <c r="BC5342" s="17">
        <f t="shared" si="1680"/>
        <v>19948</v>
      </c>
      <c r="BD5342" s="50">
        <f t="shared" si="1681"/>
        <v>6.6398149956995507</v>
      </c>
      <c r="BE5342" s="50">
        <f t="shared" si="1682"/>
        <v>164.22849132044584</v>
      </c>
      <c r="BF5342" s="50">
        <f t="shared" si="1688"/>
        <v>268.62553085183083</v>
      </c>
      <c r="BG5342" s="50"/>
      <c r="BH5342" s="17">
        <f t="shared" si="1683"/>
        <v>0</v>
      </c>
      <c r="BI5342" s="17">
        <f t="shared" si="1691"/>
        <v>5342</v>
      </c>
      <c r="BJ5342" s="17">
        <f t="shared" si="1689"/>
        <v>5342</v>
      </c>
      <c r="BK5342" s="150">
        <f t="shared" si="1690"/>
        <v>34575</v>
      </c>
      <c r="BL5342" s="50" t="e">
        <f t="shared" ca="1" si="1684"/>
        <v>#NAME?</v>
      </c>
      <c r="BM5342" s="50" t="e">
        <f t="shared" ca="1" si="1685"/>
        <v>#NAME?</v>
      </c>
      <c r="BN5342" s="50" t="e">
        <f t="shared" ca="1" si="1686"/>
        <v>#NAME?</v>
      </c>
    </row>
    <row r="5343" spans="1:66" x14ac:dyDescent="0.35">
      <c r="A5343" s="48">
        <v>34576</v>
      </c>
      <c r="B5343" s="17">
        <v>1994</v>
      </c>
      <c r="C5343" s="17">
        <v>8</v>
      </c>
      <c r="D5343" s="17">
        <v>242</v>
      </c>
      <c r="E5343" s="17">
        <v>30</v>
      </c>
      <c r="F5343" s="17">
        <v>3</v>
      </c>
      <c r="G5343" s="50">
        <v>7.9</v>
      </c>
      <c r="H5343" s="32">
        <v>2.5648660461169239</v>
      </c>
      <c r="I5343" s="50">
        <v>10.666666666666666</v>
      </c>
      <c r="J5343" s="13">
        <v>0</v>
      </c>
      <c r="K5343" s="13">
        <f t="shared" si="1672"/>
        <v>0</v>
      </c>
      <c r="L5343" s="13">
        <f t="shared" si="1673"/>
        <v>0</v>
      </c>
      <c r="M5343" s="13" t="e">
        <f ca="1">CalcTable[[#This Row],[IWC]]-AE5342</f>
        <v>#NAME?</v>
      </c>
      <c r="N5343" s="13" t="e">
        <f ca="1">IF(CalcTable[[#This Row],[Day of Year]]&lt;123,FCAP,AE5342)</f>
        <v>#NAME?</v>
      </c>
      <c r="O5343" s="17" t="e">
        <f ca="1">IF(IRR_DRIP,5,COUNTIF('IDET Wind Values'!C5327:G5327,"&lt;="&amp;IRR_MAXWIND))</f>
        <v>#NAME?</v>
      </c>
      <c r="P5343" s="13" t="e">
        <f ca="1">CalcTable[[#This Row],[ET_o]]*KL</f>
        <v>#NAME?</v>
      </c>
      <c r="Q5343" s="13" t="e">
        <f ca="1">IF(WILTPT&lt;=0,1,MAX(0,MIN(1,(CalcTable[[#This Row],[IWC]]-WILTPT)/(MAD-WILTPT))))</f>
        <v>#NAME?</v>
      </c>
      <c r="R5343" s="13" t="e">
        <f ca="1">CalcTable[[#This Row],[ETMult]]*CalcTable[[#This Row],[ETb]]</f>
        <v>#NAME?</v>
      </c>
      <c r="S5343" s="13" t="b">
        <f>INDEX(IRR_LIST,CalcTable[[#This Row],[Day of Week]]+1)</f>
        <v>1</v>
      </c>
      <c r="T5343" s="13">
        <f t="shared" ca="1" si="1674"/>
        <v>1.2</v>
      </c>
      <c r="U5343" s="13" t="b">
        <f ca="1">IF(CalcTable[[#This Row],[IrrPrecip]]&gt;=IC_MM,FALSE,TRUE)</f>
        <v>1</v>
      </c>
      <c r="V5343" s="13" t="b">
        <f t="shared" si="1675"/>
        <v>1</v>
      </c>
      <c r="W5343" s="13" t="e">
        <f ca="1">IF(AND(IRR_DRIP=FALSE,CalcTable[[#This Row],[IrrHours]]&lt;=0),FALSE,TRUE)</f>
        <v>#NAME?</v>
      </c>
      <c r="X5343" s="13" t="e">
        <f ca="1">AND(CalcTable[[#This Row],[IrrDay]],CalcTable[[#This Row],[IrrRain]],CalcTable[[#This Row],[IrrWarm]],CalcTable[[#This Row],[IrrWindy]])</f>
        <v>#NAME?</v>
      </c>
      <c r="Y5343" s="13" t="e">
        <f t="shared" ca="1" si="1676"/>
        <v>#NAME?</v>
      </c>
      <c r="Z5343" s="13" t="e">
        <f ca="1">CalcTable[[#This Row],[IrrHours]]/5</f>
        <v>#NAME?</v>
      </c>
      <c r="AA5343" s="13" t="e">
        <f ca="1">IF(CalcTable[[#This Row],[IrrFlag]]=FALSE,0,MAX(0,CalcTable[[#This Row],[VolRednWind]]*(FCAP*IRR_TARGET-CalcTable[[#This Row],[IWC]])))</f>
        <v>#NAME?</v>
      </c>
      <c r="AB5343" s="13" t="e">
        <f ca="1">CalcTable[[#This Row],[IWC]]+CalcTable[[#This Row],[Eff Precip]]+CalcTable[[#This Row],[IrrAmt]]-CalcTable[[#This Row],[AET]]</f>
        <v>#NAME?</v>
      </c>
      <c r="AC5343" s="13" t="e">
        <f ca="1">IF(CalcTable[[#This Row],[PWC]]&gt;FCAP,MIN(24*PERC,MIN(SAT,CalcTable[[#This Row],[PWC]])-FCAP),0)</f>
        <v>#NAME?</v>
      </c>
      <c r="AD5343" s="13" t="e">
        <f ca="1">IF(CalcTable[[#This Row],[PWC]]&gt;SAT,CalcTable[[#This Row],[PWC]]-SAT,0)</f>
        <v>#NAME?</v>
      </c>
      <c r="AE5343" s="13" t="e">
        <f ca="1">CalcTable[[#This Row],[PWC]]-CalcTable[[#This Row],[PercAmt]]-CalcTable[[#This Row],[Runoff]]</f>
        <v>#NAME?</v>
      </c>
      <c r="AF5343" s="13" t="e">
        <f ca="1">CalcTable[[#This Row],[IrrAmt]]/1000*CUR_IRR_AREA*10000/IRR_EFF</f>
        <v>#NAME?</v>
      </c>
      <c r="AG5343" s="147"/>
      <c r="AH5343" s="13"/>
      <c r="AI5343" s="50">
        <v>2.076397640243584</v>
      </c>
      <c r="AJ5343" s="50">
        <v>2.7579976402435835</v>
      </c>
      <c r="AK5343" s="50">
        <v>0</v>
      </c>
      <c r="AL5343" s="50">
        <v>0</v>
      </c>
      <c r="AM5343" s="50"/>
      <c r="AN5343" s="50"/>
      <c r="AO5343" s="50"/>
      <c r="AP5343" s="50"/>
      <c r="AQ5343" s="50"/>
      <c r="AR5343" s="50"/>
      <c r="AS5343" s="50"/>
      <c r="AT5343" s="50"/>
      <c r="AU5343" s="50"/>
      <c r="AV5343" s="50"/>
      <c r="AW5343" s="50"/>
      <c r="AX5343" s="50">
        <f t="shared" si="1687"/>
        <v>4.8343952804871675</v>
      </c>
      <c r="AY5343" s="50"/>
      <c r="AZ5343" s="50">
        <f t="shared" si="1677"/>
        <v>111.3550961707177</v>
      </c>
      <c r="BA5343" s="50">
        <f t="shared" si="1678"/>
        <v>180.34174608243964</v>
      </c>
      <c r="BB5343" s="50">
        <f t="shared" si="1679"/>
        <v>186.63217513225175</v>
      </c>
      <c r="BC5343" s="17">
        <f t="shared" si="1680"/>
        <v>19948</v>
      </c>
      <c r="BD5343" s="50">
        <f t="shared" si="1681"/>
        <v>4.8343952804871675</v>
      </c>
      <c r="BE5343" s="50">
        <f t="shared" si="1682"/>
        <v>111.3550961707177</v>
      </c>
      <c r="BF5343" s="50">
        <f t="shared" si="1688"/>
        <v>182.14148824852342</v>
      </c>
      <c r="BG5343" s="50"/>
      <c r="BH5343" s="17">
        <f t="shared" si="1683"/>
        <v>0</v>
      </c>
      <c r="BI5343" s="17">
        <f t="shared" si="1691"/>
        <v>5343</v>
      </c>
      <c r="BJ5343" s="17">
        <f t="shared" si="1689"/>
        <v>5343</v>
      </c>
      <c r="BK5343" s="150">
        <f t="shared" si="1690"/>
        <v>34576</v>
      </c>
      <c r="BL5343" s="50" t="e">
        <f t="shared" ca="1" si="1684"/>
        <v>#NAME?</v>
      </c>
      <c r="BM5343" s="50" t="e">
        <f t="shared" ca="1" si="1685"/>
        <v>#NAME?</v>
      </c>
      <c r="BN5343" s="50" t="e">
        <f t="shared" ca="1" si="1686"/>
        <v>#NAME?</v>
      </c>
    </row>
    <row r="5344" spans="1:66" x14ac:dyDescent="0.35">
      <c r="A5344" s="48">
        <v>34577</v>
      </c>
      <c r="B5344" s="17">
        <v>1994</v>
      </c>
      <c r="C5344" s="17">
        <v>8</v>
      </c>
      <c r="D5344" s="17">
        <v>243</v>
      </c>
      <c r="E5344" s="17">
        <v>31</v>
      </c>
      <c r="F5344" s="17">
        <v>4</v>
      </c>
      <c r="G5344" s="50">
        <v>5.2</v>
      </c>
      <c r="H5344" s="32">
        <v>3.6385597302966222</v>
      </c>
      <c r="I5344" s="50">
        <v>11.833333333333334</v>
      </c>
      <c r="J5344" s="13">
        <v>0</v>
      </c>
      <c r="K5344" s="13">
        <f t="shared" si="1672"/>
        <v>0</v>
      </c>
      <c r="L5344" s="13">
        <f t="shared" si="1673"/>
        <v>0</v>
      </c>
      <c r="M5344" s="13" t="e">
        <f ca="1">CalcTable[[#This Row],[IWC]]-AE5343</f>
        <v>#NAME?</v>
      </c>
      <c r="N5344" s="13" t="e">
        <f ca="1">IF(CalcTable[[#This Row],[Day of Year]]&lt;123,FCAP,AE5343)</f>
        <v>#NAME?</v>
      </c>
      <c r="O5344" s="17" t="e">
        <f ca="1">IF(IRR_DRIP,5,COUNTIF('IDET Wind Values'!C5328:G5328,"&lt;="&amp;IRR_MAXWIND))</f>
        <v>#NAME?</v>
      </c>
      <c r="P5344" s="13" t="e">
        <f ca="1">CalcTable[[#This Row],[ET_o]]*KL</f>
        <v>#NAME?</v>
      </c>
      <c r="Q5344" s="13" t="e">
        <f ca="1">IF(WILTPT&lt;=0,1,MAX(0,MIN(1,(CalcTable[[#This Row],[IWC]]-WILTPT)/(MAD-WILTPT))))</f>
        <v>#NAME?</v>
      </c>
      <c r="R5344" s="13" t="e">
        <f ca="1">CalcTable[[#This Row],[ETMult]]*CalcTable[[#This Row],[ETb]]</f>
        <v>#NAME?</v>
      </c>
      <c r="S5344" s="13" t="b">
        <f>INDEX(IRR_LIST,CalcTable[[#This Row],[Day of Week]]+1)</f>
        <v>0</v>
      </c>
      <c r="T5344" s="13">
        <f t="shared" ca="1" si="1674"/>
        <v>1.2</v>
      </c>
      <c r="U5344" s="13" t="b">
        <f ca="1">IF(CalcTable[[#This Row],[IrrPrecip]]&gt;=IC_MM,FALSE,TRUE)</f>
        <v>1</v>
      </c>
      <c r="V5344" s="13" t="b">
        <f t="shared" si="1675"/>
        <v>1</v>
      </c>
      <c r="W5344" s="13" t="e">
        <f ca="1">IF(AND(IRR_DRIP=FALSE,CalcTable[[#This Row],[IrrHours]]&lt;=0),FALSE,TRUE)</f>
        <v>#NAME?</v>
      </c>
      <c r="X5344" s="13" t="e">
        <f ca="1">AND(CalcTable[[#This Row],[IrrDay]],CalcTable[[#This Row],[IrrRain]],CalcTable[[#This Row],[IrrWarm]],CalcTable[[#This Row],[IrrWindy]])</f>
        <v>#NAME?</v>
      </c>
      <c r="Y5344" s="13" t="e">
        <f t="shared" ca="1" si="1676"/>
        <v>#NAME?</v>
      </c>
      <c r="Z5344" s="13" t="e">
        <f ca="1">CalcTable[[#This Row],[IrrHours]]/5</f>
        <v>#NAME?</v>
      </c>
      <c r="AA5344" s="13" t="e">
        <f ca="1">IF(CalcTable[[#This Row],[IrrFlag]]=FALSE,0,MAX(0,CalcTable[[#This Row],[VolRednWind]]*(FCAP*IRR_TARGET-CalcTable[[#This Row],[IWC]])))</f>
        <v>#NAME?</v>
      </c>
      <c r="AB5344" s="13" t="e">
        <f ca="1">CalcTable[[#This Row],[IWC]]+CalcTable[[#This Row],[Eff Precip]]+CalcTable[[#This Row],[IrrAmt]]-CalcTable[[#This Row],[AET]]</f>
        <v>#NAME?</v>
      </c>
      <c r="AC5344" s="13" t="e">
        <f ca="1">IF(CalcTable[[#This Row],[PWC]]&gt;FCAP,MIN(24*PERC,MIN(SAT,CalcTable[[#This Row],[PWC]])-FCAP),0)</f>
        <v>#NAME?</v>
      </c>
      <c r="AD5344" s="13" t="e">
        <f ca="1">IF(CalcTable[[#This Row],[PWC]]&gt;SAT,CalcTable[[#This Row],[PWC]]-SAT,0)</f>
        <v>#NAME?</v>
      </c>
      <c r="AE5344" s="13" t="e">
        <f ca="1">CalcTable[[#This Row],[PWC]]-CalcTable[[#This Row],[PercAmt]]-CalcTable[[#This Row],[Runoff]]</f>
        <v>#NAME?</v>
      </c>
      <c r="AF5344" s="13" t="e">
        <f ca="1">CalcTable[[#This Row],[IrrAmt]]/1000*CUR_IRR_AREA*10000/IRR_EFF</f>
        <v>#NAME?</v>
      </c>
      <c r="AG5344" s="147"/>
      <c r="AH5344" s="13"/>
      <c r="AI5344" s="50">
        <v>0</v>
      </c>
      <c r="AJ5344" s="50">
        <v>0</v>
      </c>
      <c r="AK5344" s="50">
        <v>0</v>
      </c>
      <c r="AL5344" s="50">
        <v>3.6906763253643078</v>
      </c>
      <c r="AM5344" s="50"/>
      <c r="AN5344" s="50"/>
      <c r="AO5344" s="50"/>
      <c r="AP5344" s="50"/>
      <c r="AQ5344" s="50"/>
      <c r="AR5344" s="50"/>
      <c r="AS5344" s="50"/>
      <c r="AT5344" s="50"/>
      <c r="AU5344" s="50"/>
      <c r="AV5344" s="50"/>
      <c r="AW5344" s="50"/>
      <c r="AX5344" s="50">
        <f t="shared" si="1687"/>
        <v>3.6906763253643078</v>
      </c>
      <c r="AY5344" s="50"/>
      <c r="AZ5344" s="50">
        <f t="shared" si="1677"/>
        <v>108.25983887735303</v>
      </c>
      <c r="BA5344" s="50">
        <f t="shared" si="1678"/>
        <v>166.68578366830548</v>
      </c>
      <c r="BB5344" s="50">
        <f t="shared" si="1679"/>
        <v>171.84101409103658</v>
      </c>
      <c r="BC5344" s="17">
        <f t="shared" si="1680"/>
        <v>19948</v>
      </c>
      <c r="BD5344" s="50">
        <f t="shared" si="1681"/>
        <v>3.6906763253643078</v>
      </c>
      <c r="BE5344" s="50">
        <f t="shared" si="1682"/>
        <v>108.25983887735303</v>
      </c>
      <c r="BF5344" s="50">
        <f t="shared" si="1688"/>
        <v>177.07863266927615</v>
      </c>
      <c r="BG5344" s="50"/>
      <c r="BH5344" s="17">
        <f t="shared" si="1683"/>
        <v>0</v>
      </c>
      <c r="BI5344" s="17">
        <f t="shared" si="1691"/>
        <v>5344</v>
      </c>
      <c r="BJ5344" s="17">
        <f t="shared" si="1689"/>
        <v>5344</v>
      </c>
      <c r="BK5344" s="150">
        <f t="shared" si="1690"/>
        <v>34577</v>
      </c>
      <c r="BL5344" s="50" t="e">
        <f t="shared" ca="1" si="1684"/>
        <v>#NAME?</v>
      </c>
      <c r="BM5344" s="50" t="e">
        <f t="shared" ca="1" si="1685"/>
        <v>#NAME?</v>
      </c>
      <c r="BN5344" s="50" t="e">
        <f t="shared" ca="1" si="1686"/>
        <v>#NAME?</v>
      </c>
    </row>
    <row r="5345" spans="1:66" x14ac:dyDescent="0.35">
      <c r="A5345" s="48">
        <v>34578</v>
      </c>
      <c r="B5345" s="17">
        <v>1994</v>
      </c>
      <c r="C5345" s="17">
        <v>9</v>
      </c>
      <c r="D5345" s="17">
        <v>244</v>
      </c>
      <c r="E5345" s="17">
        <v>1</v>
      </c>
      <c r="F5345" s="17">
        <v>5</v>
      </c>
      <c r="G5345" s="50">
        <v>4.3</v>
      </c>
      <c r="H5345" s="32">
        <v>4.1270366568380696</v>
      </c>
      <c r="I5345" s="50">
        <v>14.333333333333334</v>
      </c>
      <c r="J5345" s="13">
        <v>0</v>
      </c>
      <c r="K5345" s="13">
        <f t="shared" si="1672"/>
        <v>0</v>
      </c>
      <c r="L5345" s="13">
        <f t="shared" si="1673"/>
        <v>0</v>
      </c>
      <c r="M5345" s="13" t="e">
        <f ca="1">CalcTable[[#This Row],[IWC]]-AE5344</f>
        <v>#NAME?</v>
      </c>
      <c r="N5345" s="13" t="e">
        <f ca="1">IF(CalcTable[[#This Row],[Day of Year]]&lt;123,FCAP,AE5344)</f>
        <v>#NAME?</v>
      </c>
      <c r="O5345" s="17" t="e">
        <f ca="1">IF(IRR_DRIP,5,COUNTIF('IDET Wind Values'!C5329:G5329,"&lt;="&amp;IRR_MAXWIND))</f>
        <v>#NAME?</v>
      </c>
      <c r="P5345" s="13" t="e">
        <f ca="1">CalcTable[[#This Row],[ET_o]]*KL</f>
        <v>#NAME?</v>
      </c>
      <c r="Q5345" s="13" t="e">
        <f ca="1">IF(WILTPT&lt;=0,1,MAX(0,MIN(1,(CalcTable[[#This Row],[IWC]]-WILTPT)/(MAD-WILTPT))))</f>
        <v>#NAME?</v>
      </c>
      <c r="R5345" s="13" t="e">
        <f ca="1">CalcTable[[#This Row],[ETMult]]*CalcTable[[#This Row],[ETb]]</f>
        <v>#NAME?</v>
      </c>
      <c r="S5345" s="13" t="b">
        <f>INDEX(IRR_LIST,CalcTable[[#This Row],[Day of Week]]+1)</f>
        <v>1</v>
      </c>
      <c r="T5345" s="13">
        <f t="shared" ca="1" si="1674"/>
        <v>0</v>
      </c>
      <c r="U5345" s="13" t="b">
        <f ca="1">IF(CalcTable[[#This Row],[IrrPrecip]]&gt;=IC_MM,FALSE,TRUE)</f>
        <v>1</v>
      </c>
      <c r="V5345" s="13" t="b">
        <f t="shared" si="1675"/>
        <v>1</v>
      </c>
      <c r="W5345" s="13" t="e">
        <f ca="1">IF(AND(IRR_DRIP=FALSE,CalcTable[[#This Row],[IrrHours]]&lt;=0),FALSE,TRUE)</f>
        <v>#NAME?</v>
      </c>
      <c r="X5345" s="13" t="e">
        <f ca="1">AND(CalcTable[[#This Row],[IrrDay]],CalcTable[[#This Row],[IrrRain]],CalcTable[[#This Row],[IrrWarm]],CalcTable[[#This Row],[IrrWindy]])</f>
        <v>#NAME?</v>
      </c>
      <c r="Y5345" s="13" t="e">
        <f t="shared" ca="1" si="1676"/>
        <v>#NAME?</v>
      </c>
      <c r="Z5345" s="13" t="e">
        <f ca="1">CalcTable[[#This Row],[IrrHours]]/5</f>
        <v>#NAME?</v>
      </c>
      <c r="AA5345" s="13" t="e">
        <f ca="1">IF(CalcTable[[#This Row],[IrrFlag]]=FALSE,0,MAX(0,CalcTable[[#This Row],[VolRednWind]]*(FCAP*IRR_TARGET-CalcTable[[#This Row],[IWC]])))</f>
        <v>#NAME?</v>
      </c>
      <c r="AB5345" s="13" t="e">
        <f ca="1">CalcTable[[#This Row],[IWC]]+CalcTable[[#This Row],[Eff Precip]]+CalcTable[[#This Row],[IrrAmt]]-CalcTable[[#This Row],[AET]]</f>
        <v>#NAME?</v>
      </c>
      <c r="AC5345" s="13" t="e">
        <f ca="1">IF(CalcTable[[#This Row],[PWC]]&gt;FCAP,MIN(24*PERC,MIN(SAT,CalcTable[[#This Row],[PWC]])-FCAP),0)</f>
        <v>#NAME?</v>
      </c>
      <c r="AD5345" s="13" t="e">
        <f ca="1">IF(CalcTable[[#This Row],[PWC]]&gt;SAT,CalcTable[[#This Row],[PWC]]-SAT,0)</f>
        <v>#NAME?</v>
      </c>
      <c r="AE5345" s="13" t="e">
        <f ca="1">CalcTable[[#This Row],[PWC]]-CalcTable[[#This Row],[PercAmt]]-CalcTable[[#This Row],[Runoff]]</f>
        <v>#NAME?</v>
      </c>
      <c r="AF5345" s="13" t="e">
        <f ca="1">CalcTable[[#This Row],[IrrAmt]]/1000*CUR_IRR_AREA*10000/IRR_EFF</f>
        <v>#NAME?</v>
      </c>
      <c r="AG5345" s="147"/>
      <c r="AH5345" s="13"/>
      <c r="AI5345" s="50">
        <v>0</v>
      </c>
      <c r="AJ5345" s="50">
        <v>0</v>
      </c>
      <c r="AK5345" s="50">
        <v>0</v>
      </c>
      <c r="AL5345" s="50">
        <v>0</v>
      </c>
      <c r="AM5345" s="50"/>
      <c r="AN5345" s="50"/>
      <c r="AO5345" s="50"/>
      <c r="AP5345" s="50"/>
      <c r="AQ5345" s="50"/>
      <c r="AR5345" s="50"/>
      <c r="AS5345" s="50"/>
      <c r="AT5345" s="50"/>
      <c r="AU5345" s="50"/>
      <c r="AV5345" s="50"/>
      <c r="AW5345" s="50"/>
      <c r="AX5345" s="50">
        <f t="shared" si="1687"/>
        <v>0</v>
      </c>
      <c r="AY5345" s="50"/>
      <c r="AZ5345" s="50">
        <f t="shared" si="1677"/>
        <v>0</v>
      </c>
      <c r="BA5345" s="50">
        <f t="shared" si="1678"/>
        <v>0</v>
      </c>
      <c r="BB5345" s="50">
        <f t="shared" si="1679"/>
        <v>0</v>
      </c>
      <c r="BC5345" s="17">
        <f t="shared" si="1680"/>
        <v>19949</v>
      </c>
      <c r="BD5345" s="50">
        <f t="shared" si="1681"/>
        <v>0</v>
      </c>
      <c r="BE5345" s="50">
        <f t="shared" si="1682"/>
        <v>0</v>
      </c>
      <c r="BF5345" s="50">
        <f t="shared" si="1688"/>
        <v>0</v>
      </c>
      <c r="BG5345" s="50"/>
      <c r="BH5345" s="17">
        <f t="shared" si="1683"/>
        <v>0</v>
      </c>
      <c r="BI5345" s="17">
        <f t="shared" si="1691"/>
        <v>5345</v>
      </c>
      <c r="BJ5345" s="17">
        <f t="shared" si="1689"/>
        <v>5345</v>
      </c>
      <c r="BK5345" s="150">
        <f t="shared" si="1690"/>
        <v>34578</v>
      </c>
      <c r="BL5345" s="50" t="e">
        <f t="shared" ca="1" si="1684"/>
        <v>#NAME?</v>
      </c>
      <c r="BM5345" s="50" t="e">
        <f t="shared" ca="1" si="1685"/>
        <v>#NAME?</v>
      </c>
      <c r="BN5345" s="50" t="e">
        <f t="shared" ca="1" si="1686"/>
        <v>#NAME?</v>
      </c>
    </row>
    <row r="5346" spans="1:66" x14ac:dyDescent="0.35">
      <c r="A5346" s="48">
        <v>34579</v>
      </c>
      <c r="B5346" s="17">
        <v>1994</v>
      </c>
      <c r="C5346" s="17">
        <v>9</v>
      </c>
      <c r="D5346" s="17">
        <v>245</v>
      </c>
      <c r="E5346" s="17">
        <v>2</v>
      </c>
      <c r="F5346" s="17">
        <v>6</v>
      </c>
      <c r="G5346" s="50">
        <v>5.9</v>
      </c>
      <c r="H5346" s="32">
        <v>3.2070499369098977</v>
      </c>
      <c r="I5346" s="50">
        <v>15.5</v>
      </c>
      <c r="J5346" s="13">
        <v>0.8</v>
      </c>
      <c r="K5346" s="13">
        <f t="shared" si="1672"/>
        <v>0.8</v>
      </c>
      <c r="L5346" s="13">
        <f t="shared" si="1673"/>
        <v>0</v>
      </c>
      <c r="M5346" s="13" t="e">
        <f ca="1">CalcTable[[#This Row],[IWC]]-AE5345</f>
        <v>#NAME?</v>
      </c>
      <c r="N5346" s="13" t="e">
        <f ca="1">IF(CalcTable[[#This Row],[Day of Year]]&lt;123,FCAP,AE5345)</f>
        <v>#NAME?</v>
      </c>
      <c r="O5346" s="17" t="e">
        <f ca="1">IF(IRR_DRIP,5,COUNTIF('IDET Wind Values'!C5330:G5330,"&lt;="&amp;IRR_MAXWIND))</f>
        <v>#NAME?</v>
      </c>
      <c r="P5346" s="13" t="e">
        <f ca="1">CalcTable[[#This Row],[ET_o]]*KL</f>
        <v>#NAME?</v>
      </c>
      <c r="Q5346" s="13" t="e">
        <f ca="1">IF(WILTPT&lt;=0,1,MAX(0,MIN(1,(CalcTable[[#This Row],[IWC]]-WILTPT)/(MAD-WILTPT))))</f>
        <v>#NAME?</v>
      </c>
      <c r="R5346" s="13" t="e">
        <f ca="1">CalcTable[[#This Row],[ETMult]]*CalcTable[[#This Row],[ETb]]</f>
        <v>#NAME?</v>
      </c>
      <c r="S5346" s="13" t="b">
        <f>INDEX(IRR_LIST,CalcTable[[#This Row],[Day of Week]]+1)</f>
        <v>0</v>
      </c>
      <c r="T5346" s="13">
        <f t="shared" ca="1" si="1674"/>
        <v>0</v>
      </c>
      <c r="U5346" s="13" t="b">
        <f ca="1">IF(CalcTable[[#This Row],[IrrPrecip]]&gt;=IC_MM,FALSE,TRUE)</f>
        <v>1</v>
      </c>
      <c r="V5346" s="13" t="b">
        <f t="shared" si="1675"/>
        <v>1</v>
      </c>
      <c r="W5346" s="13" t="e">
        <f ca="1">IF(AND(IRR_DRIP=FALSE,CalcTable[[#This Row],[IrrHours]]&lt;=0),FALSE,TRUE)</f>
        <v>#NAME?</v>
      </c>
      <c r="X5346" s="13" t="e">
        <f ca="1">AND(CalcTable[[#This Row],[IrrDay]],CalcTable[[#This Row],[IrrRain]],CalcTable[[#This Row],[IrrWarm]],CalcTable[[#This Row],[IrrWindy]])</f>
        <v>#NAME?</v>
      </c>
      <c r="Y5346" s="13" t="e">
        <f t="shared" ca="1" si="1676"/>
        <v>#NAME?</v>
      </c>
      <c r="Z5346" s="13" t="e">
        <f ca="1">CalcTable[[#This Row],[IrrHours]]/5</f>
        <v>#NAME?</v>
      </c>
      <c r="AA5346" s="13" t="e">
        <f ca="1">IF(CalcTable[[#This Row],[IrrFlag]]=FALSE,0,MAX(0,CalcTable[[#This Row],[VolRednWind]]*(FCAP*IRR_TARGET-CalcTable[[#This Row],[IWC]])))</f>
        <v>#NAME?</v>
      </c>
      <c r="AB5346" s="13" t="e">
        <f ca="1">CalcTable[[#This Row],[IWC]]+CalcTable[[#This Row],[Eff Precip]]+CalcTable[[#This Row],[IrrAmt]]-CalcTable[[#This Row],[AET]]</f>
        <v>#NAME?</v>
      </c>
      <c r="AC5346" s="13" t="e">
        <f ca="1">IF(CalcTable[[#This Row],[PWC]]&gt;FCAP,MIN(24*PERC,MIN(SAT,CalcTable[[#This Row],[PWC]])-FCAP),0)</f>
        <v>#NAME?</v>
      </c>
      <c r="AD5346" s="13" t="e">
        <f ca="1">IF(CalcTable[[#This Row],[PWC]]&gt;SAT,CalcTable[[#This Row],[PWC]]-SAT,0)</f>
        <v>#NAME?</v>
      </c>
      <c r="AE5346" s="13" t="e">
        <f ca="1">CalcTable[[#This Row],[PWC]]-CalcTable[[#This Row],[PercAmt]]-CalcTable[[#This Row],[Runoff]]</f>
        <v>#NAME?</v>
      </c>
      <c r="AF5346" s="13" t="e">
        <f ca="1">CalcTable[[#This Row],[IrrAmt]]/1000*CUR_IRR_AREA*10000/IRR_EFF</f>
        <v>#NAME?</v>
      </c>
      <c r="AG5346" s="147"/>
      <c r="AH5346" s="13"/>
      <c r="AI5346" s="50">
        <v>0</v>
      </c>
      <c r="AJ5346" s="50">
        <v>0</v>
      </c>
      <c r="AK5346" s="50">
        <v>0</v>
      </c>
      <c r="AL5346" s="50">
        <v>4.5498701612609409</v>
      </c>
      <c r="AM5346" s="50"/>
      <c r="AN5346" s="50"/>
      <c r="AO5346" s="50"/>
      <c r="AP5346" s="50"/>
      <c r="AQ5346" s="50"/>
      <c r="AR5346" s="50"/>
      <c r="AS5346" s="50"/>
      <c r="AT5346" s="50"/>
      <c r="AU5346" s="50"/>
      <c r="AV5346" s="50"/>
      <c r="AW5346" s="50"/>
      <c r="AX5346" s="50">
        <f t="shared" si="1687"/>
        <v>4.5498701612609409</v>
      </c>
      <c r="AY5346" s="50"/>
      <c r="AZ5346" s="50">
        <f t="shared" si="1677"/>
        <v>133.46285806365427</v>
      </c>
      <c r="BA5346" s="50">
        <f t="shared" si="1678"/>
        <v>205.49043225673753</v>
      </c>
      <c r="BB5346" s="50">
        <f t="shared" si="1679"/>
        <v>211.84580645024488</v>
      </c>
      <c r="BC5346" s="17">
        <f t="shared" si="1680"/>
        <v>19949</v>
      </c>
      <c r="BD5346" s="50">
        <f t="shared" si="1681"/>
        <v>4.5498701612609409</v>
      </c>
      <c r="BE5346" s="50">
        <f t="shared" si="1682"/>
        <v>133.46285806365427</v>
      </c>
      <c r="BF5346" s="50">
        <f t="shared" si="1688"/>
        <v>218.30274885980333</v>
      </c>
      <c r="BG5346" s="50"/>
      <c r="BH5346" s="17">
        <f t="shared" si="1683"/>
        <v>0</v>
      </c>
      <c r="BI5346" s="17">
        <f t="shared" si="1691"/>
        <v>5346</v>
      </c>
      <c r="BJ5346" s="17">
        <f t="shared" si="1689"/>
        <v>5346</v>
      </c>
      <c r="BK5346" s="150">
        <f t="shared" si="1690"/>
        <v>34579</v>
      </c>
      <c r="BL5346" s="50" t="e">
        <f t="shared" ca="1" si="1684"/>
        <v>#NAME?</v>
      </c>
      <c r="BM5346" s="50" t="e">
        <f t="shared" ca="1" si="1685"/>
        <v>#NAME?</v>
      </c>
      <c r="BN5346" s="50" t="e">
        <f t="shared" ca="1" si="1686"/>
        <v>#NAME?</v>
      </c>
    </row>
    <row r="5347" spans="1:66" x14ac:dyDescent="0.35">
      <c r="A5347" s="48">
        <v>34580</v>
      </c>
      <c r="B5347" s="17">
        <v>1994</v>
      </c>
      <c r="C5347" s="17">
        <v>9</v>
      </c>
      <c r="D5347" s="17">
        <v>246</v>
      </c>
      <c r="E5347" s="17">
        <v>3</v>
      </c>
      <c r="F5347" s="17">
        <v>7</v>
      </c>
      <c r="G5347" s="50">
        <v>6.2</v>
      </c>
      <c r="H5347" s="32">
        <v>3.3842462924448515</v>
      </c>
      <c r="I5347" s="50">
        <v>7.5</v>
      </c>
      <c r="J5347" s="13">
        <v>0</v>
      </c>
      <c r="K5347" s="13">
        <f t="shared" si="1672"/>
        <v>0</v>
      </c>
      <c r="L5347" s="13">
        <f t="shared" si="1673"/>
        <v>0</v>
      </c>
      <c r="M5347" s="13" t="e">
        <f ca="1">CalcTable[[#This Row],[IWC]]-AE5346</f>
        <v>#NAME?</v>
      </c>
      <c r="N5347" s="13" t="e">
        <f ca="1">IF(CalcTable[[#This Row],[Day of Year]]&lt;123,FCAP,AE5346)</f>
        <v>#NAME?</v>
      </c>
      <c r="O5347" s="17" t="e">
        <f ca="1">IF(IRR_DRIP,5,COUNTIF('IDET Wind Values'!C5331:G5331,"&lt;="&amp;IRR_MAXWIND))</f>
        <v>#NAME?</v>
      </c>
      <c r="P5347" s="13" t="e">
        <f ca="1">CalcTable[[#This Row],[ET_o]]*KL</f>
        <v>#NAME?</v>
      </c>
      <c r="Q5347" s="13" t="e">
        <f ca="1">IF(WILTPT&lt;=0,1,MAX(0,MIN(1,(CalcTable[[#This Row],[IWC]]-WILTPT)/(MAD-WILTPT))))</f>
        <v>#NAME?</v>
      </c>
      <c r="R5347" s="13" t="e">
        <f ca="1">CalcTable[[#This Row],[ETMult]]*CalcTable[[#This Row],[ETb]]</f>
        <v>#NAME?</v>
      </c>
      <c r="S5347" s="13" t="b">
        <f>INDEX(IRR_LIST,CalcTable[[#This Row],[Day of Week]]+1)</f>
        <v>0</v>
      </c>
      <c r="T5347" s="13">
        <f t="shared" ca="1" si="1674"/>
        <v>0.8</v>
      </c>
      <c r="U5347" s="13" t="b">
        <f ca="1">IF(CalcTable[[#This Row],[IrrPrecip]]&gt;=IC_MM,FALSE,TRUE)</f>
        <v>1</v>
      </c>
      <c r="V5347" s="13" t="b">
        <f t="shared" si="1675"/>
        <v>1</v>
      </c>
      <c r="W5347" s="13" t="e">
        <f ca="1">IF(AND(IRR_DRIP=FALSE,CalcTable[[#This Row],[IrrHours]]&lt;=0),FALSE,TRUE)</f>
        <v>#NAME?</v>
      </c>
      <c r="X5347" s="13" t="e">
        <f ca="1">AND(CalcTable[[#This Row],[IrrDay]],CalcTable[[#This Row],[IrrRain]],CalcTable[[#This Row],[IrrWarm]],CalcTable[[#This Row],[IrrWindy]])</f>
        <v>#NAME?</v>
      </c>
      <c r="Y5347" s="13" t="e">
        <f t="shared" ca="1" si="1676"/>
        <v>#NAME?</v>
      </c>
      <c r="Z5347" s="13" t="e">
        <f ca="1">CalcTable[[#This Row],[IrrHours]]/5</f>
        <v>#NAME?</v>
      </c>
      <c r="AA5347" s="13" t="e">
        <f ca="1">IF(CalcTable[[#This Row],[IrrFlag]]=FALSE,0,MAX(0,CalcTable[[#This Row],[VolRednWind]]*(FCAP*IRR_TARGET-CalcTable[[#This Row],[IWC]])))</f>
        <v>#NAME?</v>
      </c>
      <c r="AB5347" s="13" t="e">
        <f ca="1">CalcTable[[#This Row],[IWC]]+CalcTable[[#This Row],[Eff Precip]]+CalcTable[[#This Row],[IrrAmt]]-CalcTable[[#This Row],[AET]]</f>
        <v>#NAME?</v>
      </c>
      <c r="AC5347" s="13" t="e">
        <f ca="1">IF(CalcTable[[#This Row],[PWC]]&gt;FCAP,MIN(24*PERC,MIN(SAT,CalcTable[[#This Row],[PWC]])-FCAP),0)</f>
        <v>#NAME?</v>
      </c>
      <c r="AD5347" s="13" t="e">
        <f ca="1">IF(CalcTable[[#This Row],[PWC]]&gt;SAT,CalcTable[[#This Row],[PWC]]-SAT,0)</f>
        <v>#NAME?</v>
      </c>
      <c r="AE5347" s="13" t="e">
        <f ca="1">CalcTable[[#This Row],[PWC]]-CalcTable[[#This Row],[PercAmt]]-CalcTable[[#This Row],[Runoff]]</f>
        <v>#NAME?</v>
      </c>
      <c r="AF5347" s="13" t="e">
        <f ca="1">CalcTable[[#This Row],[IrrAmt]]/1000*CUR_IRR_AREA*10000/IRR_EFF</f>
        <v>#NAME?</v>
      </c>
      <c r="AG5347" s="147"/>
      <c r="AH5347" s="13"/>
      <c r="AI5347" s="50">
        <v>0</v>
      </c>
      <c r="AJ5347" s="50">
        <v>0</v>
      </c>
      <c r="AK5347" s="50">
        <v>0</v>
      </c>
      <c r="AL5347" s="50">
        <v>0</v>
      </c>
      <c r="AM5347" s="50"/>
      <c r="AN5347" s="50"/>
      <c r="AO5347" s="50"/>
      <c r="AP5347" s="50"/>
      <c r="AQ5347" s="50"/>
      <c r="AR5347" s="50"/>
      <c r="AS5347" s="50"/>
      <c r="AT5347" s="50"/>
      <c r="AU5347" s="50"/>
      <c r="AV5347" s="50"/>
      <c r="AW5347" s="50"/>
      <c r="AX5347" s="50">
        <f t="shared" si="1687"/>
        <v>0</v>
      </c>
      <c r="AY5347" s="50"/>
      <c r="AZ5347" s="50">
        <f t="shared" si="1677"/>
        <v>0</v>
      </c>
      <c r="BA5347" s="50">
        <f t="shared" si="1678"/>
        <v>0</v>
      </c>
      <c r="BB5347" s="50">
        <f t="shared" si="1679"/>
        <v>0</v>
      </c>
      <c r="BC5347" s="17">
        <f t="shared" si="1680"/>
        <v>19949</v>
      </c>
      <c r="BD5347" s="50">
        <f t="shared" si="1681"/>
        <v>0</v>
      </c>
      <c r="BE5347" s="50">
        <f t="shared" si="1682"/>
        <v>0</v>
      </c>
      <c r="BF5347" s="50">
        <f t="shared" si="1688"/>
        <v>0</v>
      </c>
      <c r="BG5347" s="50"/>
      <c r="BH5347" s="17">
        <f t="shared" si="1683"/>
        <v>0</v>
      </c>
      <c r="BI5347" s="17">
        <f t="shared" si="1691"/>
        <v>5347</v>
      </c>
      <c r="BJ5347" s="17">
        <f t="shared" si="1689"/>
        <v>5347</v>
      </c>
      <c r="BK5347" s="150">
        <f t="shared" si="1690"/>
        <v>34580</v>
      </c>
      <c r="BL5347" s="50" t="e">
        <f t="shared" ca="1" si="1684"/>
        <v>#NAME?</v>
      </c>
      <c r="BM5347" s="50" t="e">
        <f t="shared" ca="1" si="1685"/>
        <v>#NAME?</v>
      </c>
      <c r="BN5347" s="50" t="e">
        <f t="shared" ca="1" si="1686"/>
        <v>#NAME?</v>
      </c>
    </row>
    <row r="5348" spans="1:66" x14ac:dyDescent="0.35">
      <c r="A5348" s="48">
        <v>34581</v>
      </c>
      <c r="B5348" s="17">
        <v>1994</v>
      </c>
      <c r="C5348" s="17">
        <v>9</v>
      </c>
      <c r="D5348" s="17">
        <v>247</v>
      </c>
      <c r="E5348" s="17">
        <v>4</v>
      </c>
      <c r="F5348" s="17">
        <v>1</v>
      </c>
      <c r="G5348" s="50">
        <v>7.8</v>
      </c>
      <c r="H5348" s="32">
        <v>3.7430265458666363</v>
      </c>
      <c r="I5348" s="50">
        <v>24</v>
      </c>
      <c r="J5348" s="13">
        <v>5</v>
      </c>
      <c r="K5348" s="13">
        <f t="shared" si="1672"/>
        <v>5</v>
      </c>
      <c r="L5348" s="13">
        <f t="shared" si="1673"/>
        <v>0</v>
      </c>
      <c r="M5348" s="13" t="e">
        <f ca="1">CalcTable[[#This Row],[IWC]]-AE5347</f>
        <v>#NAME?</v>
      </c>
      <c r="N5348" s="13" t="e">
        <f ca="1">IF(CalcTable[[#This Row],[Day of Year]]&lt;123,FCAP,AE5347)</f>
        <v>#NAME?</v>
      </c>
      <c r="O5348" s="17" t="e">
        <f ca="1">IF(IRR_DRIP,5,COUNTIF('IDET Wind Values'!C5332:G5332,"&lt;="&amp;IRR_MAXWIND))</f>
        <v>#NAME?</v>
      </c>
      <c r="P5348" s="13" t="e">
        <f ca="1">CalcTable[[#This Row],[ET_o]]*KL</f>
        <v>#NAME?</v>
      </c>
      <c r="Q5348" s="13" t="e">
        <f ca="1">IF(WILTPT&lt;=0,1,MAX(0,MIN(1,(CalcTable[[#This Row],[IWC]]-WILTPT)/(MAD-WILTPT))))</f>
        <v>#NAME?</v>
      </c>
      <c r="R5348" s="13" t="e">
        <f ca="1">CalcTable[[#This Row],[ETMult]]*CalcTable[[#This Row],[ETb]]</f>
        <v>#NAME?</v>
      </c>
      <c r="S5348" s="13" t="b">
        <f>INDEX(IRR_LIST,CalcTable[[#This Row],[Day of Week]]+1)</f>
        <v>1</v>
      </c>
      <c r="T5348" s="13">
        <f t="shared" ca="1" si="1674"/>
        <v>0.8</v>
      </c>
      <c r="U5348" s="13" t="b">
        <f ca="1">IF(CalcTable[[#This Row],[IrrPrecip]]&gt;=IC_MM,FALSE,TRUE)</f>
        <v>1</v>
      </c>
      <c r="V5348" s="13" t="b">
        <f t="shared" si="1675"/>
        <v>1</v>
      </c>
      <c r="W5348" s="13" t="e">
        <f ca="1">IF(AND(IRR_DRIP=FALSE,CalcTable[[#This Row],[IrrHours]]&lt;=0),FALSE,TRUE)</f>
        <v>#NAME?</v>
      </c>
      <c r="X5348" s="13" t="e">
        <f ca="1">AND(CalcTable[[#This Row],[IrrDay]],CalcTable[[#This Row],[IrrRain]],CalcTable[[#This Row],[IrrWarm]],CalcTable[[#This Row],[IrrWindy]])</f>
        <v>#NAME?</v>
      </c>
      <c r="Y5348" s="13" t="e">
        <f t="shared" ca="1" si="1676"/>
        <v>#NAME?</v>
      </c>
      <c r="Z5348" s="13" t="e">
        <f ca="1">CalcTable[[#This Row],[IrrHours]]/5</f>
        <v>#NAME?</v>
      </c>
      <c r="AA5348" s="13" t="e">
        <f ca="1">IF(CalcTable[[#This Row],[IrrFlag]]=FALSE,0,MAX(0,CalcTable[[#This Row],[VolRednWind]]*(FCAP*IRR_TARGET-CalcTable[[#This Row],[IWC]])))</f>
        <v>#NAME?</v>
      </c>
      <c r="AB5348" s="13" t="e">
        <f ca="1">CalcTable[[#This Row],[IWC]]+CalcTable[[#This Row],[Eff Precip]]+CalcTable[[#This Row],[IrrAmt]]-CalcTable[[#This Row],[AET]]</f>
        <v>#NAME?</v>
      </c>
      <c r="AC5348" s="13" t="e">
        <f ca="1">IF(CalcTable[[#This Row],[PWC]]&gt;FCAP,MIN(24*PERC,MIN(SAT,CalcTable[[#This Row],[PWC]])-FCAP),0)</f>
        <v>#NAME?</v>
      </c>
      <c r="AD5348" s="13" t="e">
        <f ca="1">IF(CalcTable[[#This Row],[PWC]]&gt;SAT,CalcTable[[#This Row],[PWC]]-SAT,0)</f>
        <v>#NAME?</v>
      </c>
      <c r="AE5348" s="13" t="e">
        <f ca="1">CalcTable[[#This Row],[PWC]]-CalcTable[[#This Row],[PercAmt]]-CalcTable[[#This Row],[Runoff]]</f>
        <v>#NAME?</v>
      </c>
      <c r="AF5348" s="13" t="e">
        <f ca="1">CalcTable[[#This Row],[IrrAmt]]/1000*CUR_IRR_AREA*10000/IRR_EFF</f>
        <v>#NAME?</v>
      </c>
      <c r="AG5348" s="147"/>
      <c r="AH5348" s="13"/>
      <c r="AI5348" s="50">
        <v>16.047523816944715</v>
      </c>
      <c r="AJ5348" s="50">
        <v>22.877221624798786</v>
      </c>
      <c r="AK5348" s="50">
        <v>0</v>
      </c>
      <c r="AL5348" s="50">
        <v>0</v>
      </c>
      <c r="AM5348" s="50"/>
      <c r="AN5348" s="50"/>
      <c r="AO5348" s="50"/>
      <c r="AP5348" s="50"/>
      <c r="AQ5348" s="50"/>
      <c r="AR5348" s="50"/>
      <c r="AS5348" s="50"/>
      <c r="AT5348" s="50"/>
      <c r="AU5348" s="50"/>
      <c r="AV5348" s="50"/>
      <c r="AW5348" s="50"/>
      <c r="AX5348" s="50">
        <f t="shared" si="1687"/>
        <v>38.924745441743497</v>
      </c>
      <c r="AY5348" s="50"/>
      <c r="AZ5348" s="50">
        <f t="shared" si="1677"/>
        <v>906.42885030928699</v>
      </c>
      <c r="BA5348" s="50">
        <f t="shared" si="1678"/>
        <v>1469.3560993033939</v>
      </c>
      <c r="BB5348" s="50">
        <f t="shared" si="1679"/>
        <v>1520.7130917804025</v>
      </c>
      <c r="BC5348" s="17">
        <f t="shared" si="1680"/>
        <v>19949</v>
      </c>
      <c r="BD5348" s="50">
        <f t="shared" si="1681"/>
        <v>38.924745441743497</v>
      </c>
      <c r="BE5348" s="50">
        <f t="shared" si="1682"/>
        <v>906.42885030928699</v>
      </c>
      <c r="BF5348" s="50">
        <f t="shared" si="1688"/>
        <v>1482.6290440593807</v>
      </c>
      <c r="BG5348" s="50"/>
      <c r="BH5348" s="17">
        <f t="shared" si="1683"/>
        <v>0</v>
      </c>
      <c r="BI5348" s="17">
        <f t="shared" si="1691"/>
        <v>5348</v>
      </c>
      <c r="BJ5348" s="17">
        <f t="shared" si="1689"/>
        <v>5348</v>
      </c>
      <c r="BK5348" s="150">
        <f t="shared" si="1690"/>
        <v>34581</v>
      </c>
      <c r="BL5348" s="50" t="e">
        <f t="shared" ca="1" si="1684"/>
        <v>#NAME?</v>
      </c>
      <c r="BM5348" s="50" t="e">
        <f t="shared" ca="1" si="1685"/>
        <v>#NAME?</v>
      </c>
      <c r="BN5348" s="50" t="e">
        <f t="shared" ca="1" si="1686"/>
        <v>#NAME?</v>
      </c>
    </row>
    <row r="5349" spans="1:66" x14ac:dyDescent="0.35">
      <c r="A5349" s="48">
        <v>34582</v>
      </c>
      <c r="B5349" s="17">
        <v>1994</v>
      </c>
      <c r="C5349" s="17">
        <v>9</v>
      </c>
      <c r="D5349" s="17">
        <v>248</v>
      </c>
      <c r="E5349" s="17">
        <v>5</v>
      </c>
      <c r="F5349" s="17">
        <v>2</v>
      </c>
      <c r="G5349" s="50">
        <v>3.5</v>
      </c>
      <c r="H5349" s="32">
        <v>3.3118500655558121</v>
      </c>
      <c r="I5349" s="50">
        <v>0.66666666666666663</v>
      </c>
      <c r="J5349" s="13">
        <v>0</v>
      </c>
      <c r="K5349" s="13">
        <f t="shared" si="1672"/>
        <v>0</v>
      </c>
      <c r="L5349" s="13">
        <f t="shared" si="1673"/>
        <v>0</v>
      </c>
      <c r="M5349" s="13" t="e">
        <f ca="1">CalcTable[[#This Row],[IWC]]-AE5348</f>
        <v>#NAME?</v>
      </c>
      <c r="N5349" s="13" t="e">
        <f ca="1">IF(CalcTable[[#This Row],[Day of Year]]&lt;123,FCAP,AE5348)</f>
        <v>#NAME?</v>
      </c>
      <c r="O5349" s="17" t="e">
        <f ca="1">IF(IRR_DRIP,5,COUNTIF('IDET Wind Values'!C5333:G5333,"&lt;="&amp;IRR_MAXWIND))</f>
        <v>#NAME?</v>
      </c>
      <c r="P5349" s="13" t="e">
        <f ca="1">CalcTable[[#This Row],[ET_o]]*KL</f>
        <v>#NAME?</v>
      </c>
      <c r="Q5349" s="13" t="e">
        <f ca="1">IF(WILTPT&lt;=0,1,MAX(0,MIN(1,(CalcTable[[#This Row],[IWC]]-WILTPT)/(MAD-WILTPT))))</f>
        <v>#NAME?</v>
      </c>
      <c r="R5349" s="13" t="e">
        <f ca="1">CalcTable[[#This Row],[ETMult]]*CalcTable[[#This Row],[ETb]]</f>
        <v>#NAME?</v>
      </c>
      <c r="S5349" s="13" t="b">
        <f>INDEX(IRR_LIST,CalcTable[[#This Row],[Day of Week]]+1)</f>
        <v>0</v>
      </c>
      <c r="T5349" s="13">
        <f t="shared" ca="1" si="1674"/>
        <v>5</v>
      </c>
      <c r="U5349" s="13" t="b">
        <f ca="1">IF(CalcTable[[#This Row],[IrrPrecip]]&gt;=IC_MM,FALSE,TRUE)</f>
        <v>1</v>
      </c>
      <c r="V5349" s="13" t="b">
        <f t="shared" si="1675"/>
        <v>1</v>
      </c>
      <c r="W5349" s="13" t="e">
        <f ca="1">IF(AND(IRR_DRIP=FALSE,CalcTable[[#This Row],[IrrHours]]&lt;=0),FALSE,TRUE)</f>
        <v>#NAME?</v>
      </c>
      <c r="X5349" s="13" t="e">
        <f ca="1">AND(CalcTable[[#This Row],[IrrDay]],CalcTable[[#This Row],[IrrRain]],CalcTable[[#This Row],[IrrWarm]],CalcTable[[#This Row],[IrrWindy]])</f>
        <v>#NAME?</v>
      </c>
      <c r="Y5349" s="13" t="e">
        <f t="shared" ca="1" si="1676"/>
        <v>#NAME?</v>
      </c>
      <c r="Z5349" s="13" t="e">
        <f ca="1">CalcTable[[#This Row],[IrrHours]]/5</f>
        <v>#NAME?</v>
      </c>
      <c r="AA5349" s="13" t="e">
        <f ca="1">IF(CalcTable[[#This Row],[IrrFlag]]=FALSE,0,MAX(0,CalcTable[[#This Row],[VolRednWind]]*(FCAP*IRR_TARGET-CalcTable[[#This Row],[IWC]])))</f>
        <v>#NAME?</v>
      </c>
      <c r="AB5349" s="13" t="e">
        <f ca="1">CalcTable[[#This Row],[IWC]]+CalcTable[[#This Row],[Eff Precip]]+CalcTable[[#This Row],[IrrAmt]]-CalcTable[[#This Row],[AET]]</f>
        <v>#NAME?</v>
      </c>
      <c r="AC5349" s="13" t="e">
        <f ca="1">IF(CalcTable[[#This Row],[PWC]]&gt;FCAP,MIN(24*PERC,MIN(SAT,CalcTable[[#This Row],[PWC]])-FCAP),0)</f>
        <v>#NAME?</v>
      </c>
      <c r="AD5349" s="13" t="e">
        <f ca="1">IF(CalcTable[[#This Row],[PWC]]&gt;SAT,CalcTable[[#This Row],[PWC]]-SAT,0)</f>
        <v>#NAME?</v>
      </c>
      <c r="AE5349" s="13" t="e">
        <f ca="1">CalcTable[[#This Row],[PWC]]-CalcTable[[#This Row],[PercAmt]]-CalcTable[[#This Row],[Runoff]]</f>
        <v>#NAME?</v>
      </c>
      <c r="AF5349" s="13" t="e">
        <f ca="1">CalcTable[[#This Row],[IrrAmt]]/1000*CUR_IRR_AREA*10000/IRR_EFF</f>
        <v>#NAME?</v>
      </c>
      <c r="AG5349" s="147"/>
      <c r="AH5349" s="13"/>
      <c r="AI5349" s="50">
        <v>0</v>
      </c>
      <c r="AJ5349" s="50">
        <v>0</v>
      </c>
      <c r="AK5349" s="50">
        <v>11.461777127471638</v>
      </c>
      <c r="AL5349" s="50">
        <v>6.200000061071318</v>
      </c>
      <c r="AM5349" s="50"/>
      <c r="AN5349" s="50"/>
      <c r="AO5349" s="50"/>
      <c r="AP5349" s="50"/>
      <c r="AQ5349" s="50"/>
      <c r="AR5349" s="50"/>
      <c r="AS5349" s="50"/>
      <c r="AT5349" s="50"/>
      <c r="AU5349" s="50"/>
      <c r="AV5349" s="50"/>
      <c r="AW5349" s="50"/>
      <c r="AX5349" s="50">
        <f t="shared" si="1687"/>
        <v>17.661777188542956</v>
      </c>
      <c r="AY5349" s="50"/>
      <c r="AZ5349" s="50">
        <f t="shared" si="1677"/>
        <v>349.97273299434272</v>
      </c>
      <c r="BA5349" s="50">
        <f t="shared" si="1678"/>
        <v>538.84690635636889</v>
      </c>
      <c r="BB5349" s="50">
        <f t="shared" si="1679"/>
        <v>555.51227459419488</v>
      </c>
      <c r="BC5349" s="17">
        <f t="shared" si="1680"/>
        <v>19949</v>
      </c>
      <c r="BD5349" s="50">
        <f t="shared" si="1681"/>
        <v>17.661777188542956</v>
      </c>
      <c r="BE5349" s="50">
        <f t="shared" si="1682"/>
        <v>349.97273299434272</v>
      </c>
      <c r="BF5349" s="50">
        <f t="shared" si="1688"/>
        <v>572.4439798989207</v>
      </c>
      <c r="BG5349" s="50"/>
      <c r="BH5349" s="17">
        <f t="shared" si="1683"/>
        <v>0</v>
      </c>
      <c r="BI5349" s="17">
        <f t="shared" si="1691"/>
        <v>5349</v>
      </c>
      <c r="BJ5349" s="17">
        <f t="shared" si="1689"/>
        <v>5349</v>
      </c>
      <c r="BK5349" s="150">
        <f t="shared" si="1690"/>
        <v>34582</v>
      </c>
      <c r="BL5349" s="50" t="e">
        <f t="shared" ca="1" si="1684"/>
        <v>#NAME?</v>
      </c>
      <c r="BM5349" s="50" t="e">
        <f t="shared" ca="1" si="1685"/>
        <v>#NAME?</v>
      </c>
      <c r="BN5349" s="50" t="e">
        <f t="shared" ca="1" si="1686"/>
        <v>#NAME?</v>
      </c>
    </row>
    <row r="5350" spans="1:66" x14ac:dyDescent="0.35">
      <c r="A5350" s="48">
        <v>34583</v>
      </c>
      <c r="B5350" s="17">
        <v>1994</v>
      </c>
      <c r="C5350" s="17">
        <v>9</v>
      </c>
      <c r="D5350" s="17">
        <v>249</v>
      </c>
      <c r="E5350" s="17">
        <v>6</v>
      </c>
      <c r="F5350" s="17">
        <v>3</v>
      </c>
      <c r="G5350" s="50">
        <v>6.9</v>
      </c>
      <c r="H5350" s="32">
        <v>3.7784402883676882</v>
      </c>
      <c r="I5350" s="50">
        <v>1</v>
      </c>
      <c r="J5350" s="13">
        <v>0</v>
      </c>
      <c r="K5350" s="13">
        <f t="shared" si="1672"/>
        <v>0</v>
      </c>
      <c r="L5350" s="13">
        <f t="shared" si="1673"/>
        <v>0</v>
      </c>
      <c r="M5350" s="13" t="e">
        <f ca="1">CalcTable[[#This Row],[IWC]]-AE5349</f>
        <v>#NAME?</v>
      </c>
      <c r="N5350" s="13" t="e">
        <f ca="1">IF(CalcTable[[#This Row],[Day of Year]]&lt;123,FCAP,AE5349)</f>
        <v>#NAME?</v>
      </c>
      <c r="O5350" s="17" t="e">
        <f ca="1">IF(IRR_DRIP,5,COUNTIF('IDET Wind Values'!C5334:G5334,"&lt;="&amp;IRR_MAXWIND))</f>
        <v>#NAME?</v>
      </c>
      <c r="P5350" s="13" t="e">
        <f ca="1">CalcTable[[#This Row],[ET_o]]*KL</f>
        <v>#NAME?</v>
      </c>
      <c r="Q5350" s="13" t="e">
        <f ca="1">IF(WILTPT&lt;=0,1,MAX(0,MIN(1,(CalcTable[[#This Row],[IWC]]-WILTPT)/(MAD-WILTPT))))</f>
        <v>#NAME?</v>
      </c>
      <c r="R5350" s="13" t="e">
        <f ca="1">CalcTable[[#This Row],[ETMult]]*CalcTable[[#This Row],[ETb]]</f>
        <v>#NAME?</v>
      </c>
      <c r="S5350" s="13" t="b">
        <f>INDEX(IRR_LIST,CalcTable[[#This Row],[Day of Week]]+1)</f>
        <v>1</v>
      </c>
      <c r="T5350" s="13">
        <f t="shared" ca="1" si="1674"/>
        <v>5</v>
      </c>
      <c r="U5350" s="13" t="b">
        <f ca="1">IF(CalcTable[[#This Row],[IrrPrecip]]&gt;=IC_MM,FALSE,TRUE)</f>
        <v>1</v>
      </c>
      <c r="V5350" s="13" t="b">
        <f t="shared" si="1675"/>
        <v>1</v>
      </c>
      <c r="W5350" s="13" t="e">
        <f ca="1">IF(AND(IRR_DRIP=FALSE,CalcTable[[#This Row],[IrrHours]]&lt;=0),FALSE,TRUE)</f>
        <v>#NAME?</v>
      </c>
      <c r="X5350" s="13" t="e">
        <f ca="1">AND(CalcTable[[#This Row],[IrrDay]],CalcTable[[#This Row],[IrrRain]],CalcTable[[#This Row],[IrrWarm]],CalcTable[[#This Row],[IrrWindy]])</f>
        <v>#NAME?</v>
      </c>
      <c r="Y5350" s="13" t="e">
        <f t="shared" ca="1" si="1676"/>
        <v>#NAME?</v>
      </c>
      <c r="Z5350" s="13" t="e">
        <f ca="1">CalcTable[[#This Row],[IrrHours]]/5</f>
        <v>#NAME?</v>
      </c>
      <c r="AA5350" s="13" t="e">
        <f ca="1">IF(CalcTable[[#This Row],[IrrFlag]]=FALSE,0,MAX(0,CalcTable[[#This Row],[VolRednWind]]*(FCAP*IRR_TARGET-CalcTable[[#This Row],[IWC]])))</f>
        <v>#NAME?</v>
      </c>
      <c r="AB5350" s="13" t="e">
        <f ca="1">CalcTable[[#This Row],[IWC]]+CalcTable[[#This Row],[Eff Precip]]+CalcTable[[#This Row],[IrrAmt]]-CalcTable[[#This Row],[AET]]</f>
        <v>#NAME?</v>
      </c>
      <c r="AC5350" s="13" t="e">
        <f ca="1">IF(CalcTable[[#This Row],[PWC]]&gt;FCAP,MIN(24*PERC,MIN(SAT,CalcTable[[#This Row],[PWC]])-FCAP),0)</f>
        <v>#NAME?</v>
      </c>
      <c r="AD5350" s="13" t="e">
        <f ca="1">IF(CalcTable[[#This Row],[PWC]]&gt;SAT,CalcTable[[#This Row],[PWC]]-SAT,0)</f>
        <v>#NAME?</v>
      </c>
      <c r="AE5350" s="13" t="e">
        <f ca="1">CalcTable[[#This Row],[PWC]]-CalcTable[[#This Row],[PercAmt]]-CalcTable[[#This Row],[Runoff]]</f>
        <v>#NAME?</v>
      </c>
      <c r="AF5350" s="13" t="e">
        <f ca="1">CalcTable[[#This Row],[IrrAmt]]/1000*CUR_IRR_AREA*10000/IRR_EFF</f>
        <v>#NAME?</v>
      </c>
      <c r="AG5350" s="147"/>
      <c r="AH5350" s="13"/>
      <c r="AI5350" s="50">
        <v>5.7262950458890707</v>
      </c>
      <c r="AJ5350" s="50">
        <v>9.1342950458890755</v>
      </c>
      <c r="AK5350" s="50">
        <v>0</v>
      </c>
      <c r="AL5350" s="50">
        <v>0</v>
      </c>
      <c r="AM5350" s="50"/>
      <c r="AN5350" s="50"/>
      <c r="AO5350" s="50"/>
      <c r="AP5350" s="50"/>
      <c r="AQ5350" s="50"/>
      <c r="AR5350" s="50"/>
      <c r="AS5350" s="50"/>
      <c r="AT5350" s="50"/>
      <c r="AU5350" s="50"/>
      <c r="AV5350" s="50"/>
      <c r="AW5350" s="50"/>
      <c r="AX5350" s="50">
        <f t="shared" si="1687"/>
        <v>14.860590091778146</v>
      </c>
      <c r="AY5350" s="50"/>
      <c r="AZ5350" s="50">
        <f t="shared" si="1677"/>
        <v>351.92498201911928</v>
      </c>
      <c r="BA5350" s="50">
        <f t="shared" si="1678"/>
        <v>571.29663155953187</v>
      </c>
      <c r="BB5350" s="50">
        <f t="shared" si="1679"/>
        <v>591.32650642181079</v>
      </c>
      <c r="BC5350" s="17">
        <f t="shared" si="1680"/>
        <v>19949</v>
      </c>
      <c r="BD5350" s="50">
        <f t="shared" si="1681"/>
        <v>14.860590091778146</v>
      </c>
      <c r="BE5350" s="50">
        <f t="shared" si="1682"/>
        <v>351.92498201911928</v>
      </c>
      <c r="BF5350" s="50">
        <f t="shared" si="1688"/>
        <v>575.63723781914541</v>
      </c>
      <c r="BG5350" s="50"/>
      <c r="BH5350" s="17">
        <f t="shared" si="1683"/>
        <v>0</v>
      </c>
      <c r="BI5350" s="17">
        <f t="shared" si="1691"/>
        <v>5350</v>
      </c>
      <c r="BJ5350" s="17">
        <f t="shared" si="1689"/>
        <v>5350</v>
      </c>
      <c r="BK5350" s="150">
        <f t="shared" si="1690"/>
        <v>34583</v>
      </c>
      <c r="BL5350" s="50" t="e">
        <f t="shared" ca="1" si="1684"/>
        <v>#NAME?</v>
      </c>
      <c r="BM5350" s="50" t="e">
        <f t="shared" ca="1" si="1685"/>
        <v>#NAME?</v>
      </c>
      <c r="BN5350" s="50" t="e">
        <f t="shared" ca="1" si="1686"/>
        <v>#NAME?</v>
      </c>
    </row>
    <row r="5351" spans="1:66" x14ac:dyDescent="0.35">
      <c r="A5351" s="48">
        <v>34584</v>
      </c>
      <c r="B5351" s="17">
        <v>1994</v>
      </c>
      <c r="C5351" s="17">
        <v>9</v>
      </c>
      <c r="D5351" s="17">
        <v>250</v>
      </c>
      <c r="E5351" s="17">
        <v>7</v>
      </c>
      <c r="F5351" s="17">
        <v>4</v>
      </c>
      <c r="G5351" s="50">
        <v>10.1</v>
      </c>
      <c r="H5351" s="32">
        <v>3.8814239168755802</v>
      </c>
      <c r="I5351" s="50">
        <v>1.6666666666666667</v>
      </c>
      <c r="J5351" s="13">
        <v>0</v>
      </c>
      <c r="K5351" s="13">
        <f t="shared" si="1672"/>
        <v>0</v>
      </c>
      <c r="L5351" s="13">
        <f t="shared" si="1673"/>
        <v>0</v>
      </c>
      <c r="M5351" s="13" t="e">
        <f ca="1">CalcTable[[#This Row],[IWC]]-AE5350</f>
        <v>#NAME?</v>
      </c>
      <c r="N5351" s="13" t="e">
        <f ca="1">IF(CalcTable[[#This Row],[Day of Year]]&lt;123,FCAP,AE5350)</f>
        <v>#NAME?</v>
      </c>
      <c r="O5351" s="17" t="e">
        <f ca="1">IF(IRR_DRIP,5,COUNTIF('IDET Wind Values'!C5335:G5335,"&lt;="&amp;IRR_MAXWIND))</f>
        <v>#NAME?</v>
      </c>
      <c r="P5351" s="13" t="e">
        <f ca="1">CalcTable[[#This Row],[ET_o]]*KL</f>
        <v>#NAME?</v>
      </c>
      <c r="Q5351" s="13" t="e">
        <f ca="1">IF(WILTPT&lt;=0,1,MAX(0,MIN(1,(CalcTable[[#This Row],[IWC]]-WILTPT)/(MAD-WILTPT))))</f>
        <v>#NAME?</v>
      </c>
      <c r="R5351" s="13" t="e">
        <f ca="1">CalcTable[[#This Row],[ETMult]]*CalcTable[[#This Row],[ETb]]</f>
        <v>#NAME?</v>
      </c>
      <c r="S5351" s="13" t="b">
        <f>INDEX(IRR_LIST,CalcTable[[#This Row],[Day of Week]]+1)</f>
        <v>0</v>
      </c>
      <c r="T5351" s="13">
        <f t="shared" ca="1" si="1674"/>
        <v>0</v>
      </c>
      <c r="U5351" s="13" t="b">
        <f ca="1">IF(CalcTable[[#This Row],[IrrPrecip]]&gt;=IC_MM,FALSE,TRUE)</f>
        <v>1</v>
      </c>
      <c r="V5351" s="13" t="b">
        <f t="shared" si="1675"/>
        <v>1</v>
      </c>
      <c r="W5351" s="13" t="e">
        <f ca="1">IF(AND(IRR_DRIP=FALSE,CalcTable[[#This Row],[IrrHours]]&lt;=0),FALSE,TRUE)</f>
        <v>#NAME?</v>
      </c>
      <c r="X5351" s="13" t="e">
        <f ca="1">AND(CalcTable[[#This Row],[IrrDay]],CalcTable[[#This Row],[IrrRain]],CalcTable[[#This Row],[IrrWarm]],CalcTable[[#This Row],[IrrWindy]])</f>
        <v>#NAME?</v>
      </c>
      <c r="Y5351" s="13" t="e">
        <f t="shared" ca="1" si="1676"/>
        <v>#NAME?</v>
      </c>
      <c r="Z5351" s="13" t="e">
        <f ca="1">CalcTable[[#This Row],[IrrHours]]/5</f>
        <v>#NAME?</v>
      </c>
      <c r="AA5351" s="13" t="e">
        <f ca="1">IF(CalcTable[[#This Row],[IrrFlag]]=FALSE,0,MAX(0,CalcTable[[#This Row],[VolRednWind]]*(FCAP*IRR_TARGET-CalcTable[[#This Row],[IWC]])))</f>
        <v>#NAME?</v>
      </c>
      <c r="AB5351" s="13" t="e">
        <f ca="1">CalcTable[[#This Row],[IWC]]+CalcTable[[#This Row],[Eff Precip]]+CalcTable[[#This Row],[IrrAmt]]-CalcTable[[#This Row],[AET]]</f>
        <v>#NAME?</v>
      </c>
      <c r="AC5351" s="13" t="e">
        <f ca="1">IF(CalcTable[[#This Row],[PWC]]&gt;FCAP,MIN(24*PERC,MIN(SAT,CalcTable[[#This Row],[PWC]])-FCAP),0)</f>
        <v>#NAME?</v>
      </c>
      <c r="AD5351" s="13" t="e">
        <f ca="1">IF(CalcTable[[#This Row],[PWC]]&gt;SAT,CalcTable[[#This Row],[PWC]]-SAT,0)</f>
        <v>#NAME?</v>
      </c>
      <c r="AE5351" s="13" t="e">
        <f ca="1">CalcTable[[#This Row],[PWC]]-CalcTable[[#This Row],[PercAmt]]-CalcTable[[#This Row],[Runoff]]</f>
        <v>#NAME?</v>
      </c>
      <c r="AF5351" s="13" t="e">
        <f ca="1">CalcTable[[#This Row],[IrrAmt]]/1000*CUR_IRR_AREA*10000/IRR_EFF</f>
        <v>#NAME?</v>
      </c>
      <c r="AG5351" s="147"/>
      <c r="AH5351" s="13"/>
      <c r="AI5351" s="50">
        <v>0</v>
      </c>
      <c r="AJ5351" s="50">
        <v>0</v>
      </c>
      <c r="AK5351" s="50">
        <v>4.0049137268817878</v>
      </c>
      <c r="AL5351" s="50">
        <v>4.3581421586022309</v>
      </c>
      <c r="AM5351" s="50"/>
      <c r="AN5351" s="50"/>
      <c r="AO5351" s="50"/>
      <c r="AP5351" s="50"/>
      <c r="AQ5351" s="50"/>
      <c r="AR5351" s="50"/>
      <c r="AS5351" s="50"/>
      <c r="AT5351" s="50"/>
      <c r="AU5351" s="50"/>
      <c r="AV5351" s="50"/>
      <c r="AW5351" s="50"/>
      <c r="AX5351" s="50">
        <f t="shared" si="1687"/>
        <v>8.3630558854840196</v>
      </c>
      <c r="AY5351" s="50"/>
      <c r="AZ5351" s="50">
        <f t="shared" si="1677"/>
        <v>186.57757131326503</v>
      </c>
      <c r="BA5351" s="50">
        <f t="shared" si="1678"/>
        <v>287.27022884740802</v>
      </c>
      <c r="BB5351" s="50">
        <f t="shared" si="1679"/>
        <v>296.15487510042067</v>
      </c>
      <c r="BC5351" s="17">
        <f t="shared" si="1680"/>
        <v>19949</v>
      </c>
      <c r="BD5351" s="50">
        <f t="shared" si="1681"/>
        <v>8.3630558854840196</v>
      </c>
      <c r="BE5351" s="50">
        <f t="shared" si="1682"/>
        <v>186.57757131326503</v>
      </c>
      <c r="BF5351" s="50">
        <f t="shared" si="1688"/>
        <v>305.18151105265281</v>
      </c>
      <c r="BG5351" s="50"/>
      <c r="BH5351" s="17">
        <f t="shared" si="1683"/>
        <v>0</v>
      </c>
      <c r="BI5351" s="17">
        <f t="shared" si="1691"/>
        <v>5351</v>
      </c>
      <c r="BJ5351" s="17">
        <f t="shared" si="1689"/>
        <v>5351</v>
      </c>
      <c r="BK5351" s="150">
        <f t="shared" si="1690"/>
        <v>34584</v>
      </c>
      <c r="BL5351" s="50" t="e">
        <f t="shared" ca="1" si="1684"/>
        <v>#NAME?</v>
      </c>
      <c r="BM5351" s="50" t="e">
        <f t="shared" ca="1" si="1685"/>
        <v>#NAME?</v>
      </c>
      <c r="BN5351" s="50" t="e">
        <f t="shared" ca="1" si="1686"/>
        <v>#NAME?</v>
      </c>
    </row>
    <row r="5352" spans="1:66" x14ac:dyDescent="0.35">
      <c r="A5352" s="48">
        <v>34585</v>
      </c>
      <c r="B5352" s="17">
        <v>1994</v>
      </c>
      <c r="C5352" s="17">
        <v>9</v>
      </c>
      <c r="D5352" s="17">
        <v>251</v>
      </c>
      <c r="E5352" s="17">
        <v>8</v>
      </c>
      <c r="F5352" s="17">
        <v>5</v>
      </c>
      <c r="G5352" s="50">
        <v>9.4</v>
      </c>
      <c r="H5352" s="32">
        <v>4.7780738458091569</v>
      </c>
      <c r="I5352" s="50">
        <v>3.5</v>
      </c>
      <c r="J5352" s="13">
        <v>0</v>
      </c>
      <c r="K5352" s="13">
        <f t="shared" si="1672"/>
        <v>0</v>
      </c>
      <c r="L5352" s="13">
        <f t="shared" si="1673"/>
        <v>0</v>
      </c>
      <c r="M5352" s="13" t="e">
        <f ca="1">CalcTable[[#This Row],[IWC]]-AE5351</f>
        <v>#NAME?</v>
      </c>
      <c r="N5352" s="13" t="e">
        <f ca="1">IF(CalcTable[[#This Row],[Day of Year]]&lt;123,FCAP,AE5351)</f>
        <v>#NAME?</v>
      </c>
      <c r="O5352" s="17" t="e">
        <f ca="1">IF(IRR_DRIP,5,COUNTIF('IDET Wind Values'!C5336:G5336,"&lt;="&amp;IRR_MAXWIND))</f>
        <v>#NAME?</v>
      </c>
      <c r="P5352" s="13" t="e">
        <f ca="1">CalcTable[[#This Row],[ET_o]]*KL</f>
        <v>#NAME?</v>
      </c>
      <c r="Q5352" s="13" t="e">
        <f ca="1">IF(WILTPT&lt;=0,1,MAX(0,MIN(1,(CalcTable[[#This Row],[IWC]]-WILTPT)/(MAD-WILTPT))))</f>
        <v>#NAME?</v>
      </c>
      <c r="R5352" s="13" t="e">
        <f ca="1">CalcTable[[#This Row],[ETMult]]*CalcTable[[#This Row],[ETb]]</f>
        <v>#NAME?</v>
      </c>
      <c r="S5352" s="13" t="b">
        <f>INDEX(IRR_LIST,CalcTable[[#This Row],[Day of Week]]+1)</f>
        <v>1</v>
      </c>
      <c r="T5352" s="13">
        <f t="shared" ca="1" si="1674"/>
        <v>0</v>
      </c>
      <c r="U5352" s="13" t="b">
        <f ca="1">IF(CalcTable[[#This Row],[IrrPrecip]]&gt;=IC_MM,FALSE,TRUE)</f>
        <v>1</v>
      </c>
      <c r="V5352" s="13" t="b">
        <f t="shared" si="1675"/>
        <v>1</v>
      </c>
      <c r="W5352" s="13" t="e">
        <f ca="1">IF(AND(IRR_DRIP=FALSE,CalcTable[[#This Row],[IrrHours]]&lt;=0),FALSE,TRUE)</f>
        <v>#NAME?</v>
      </c>
      <c r="X5352" s="13" t="e">
        <f ca="1">AND(CalcTable[[#This Row],[IrrDay]],CalcTable[[#This Row],[IrrRain]],CalcTable[[#This Row],[IrrWarm]],CalcTable[[#This Row],[IrrWindy]])</f>
        <v>#NAME?</v>
      </c>
      <c r="Y5352" s="13" t="e">
        <f t="shared" ca="1" si="1676"/>
        <v>#NAME?</v>
      </c>
      <c r="Z5352" s="13" t="e">
        <f ca="1">CalcTable[[#This Row],[IrrHours]]/5</f>
        <v>#NAME?</v>
      </c>
      <c r="AA5352" s="13" t="e">
        <f ca="1">IF(CalcTable[[#This Row],[IrrFlag]]=FALSE,0,MAX(0,CalcTable[[#This Row],[VolRednWind]]*(FCAP*IRR_TARGET-CalcTable[[#This Row],[IWC]])))</f>
        <v>#NAME?</v>
      </c>
      <c r="AB5352" s="13" t="e">
        <f ca="1">CalcTable[[#This Row],[IWC]]+CalcTable[[#This Row],[Eff Precip]]+CalcTable[[#This Row],[IrrAmt]]-CalcTable[[#This Row],[AET]]</f>
        <v>#NAME?</v>
      </c>
      <c r="AC5352" s="13" t="e">
        <f ca="1">IF(CalcTable[[#This Row],[PWC]]&gt;FCAP,MIN(24*PERC,MIN(SAT,CalcTable[[#This Row],[PWC]])-FCAP),0)</f>
        <v>#NAME?</v>
      </c>
      <c r="AD5352" s="13" t="e">
        <f ca="1">IF(CalcTable[[#This Row],[PWC]]&gt;SAT,CalcTable[[#This Row],[PWC]]-SAT,0)</f>
        <v>#NAME?</v>
      </c>
      <c r="AE5352" s="13" t="e">
        <f ca="1">CalcTable[[#This Row],[PWC]]-CalcTable[[#This Row],[PercAmt]]-CalcTable[[#This Row],[Runoff]]</f>
        <v>#NAME?</v>
      </c>
      <c r="AF5352" s="13" t="e">
        <f ca="1">CalcTable[[#This Row],[IrrAmt]]/1000*CUR_IRR_AREA*10000/IRR_EFF</f>
        <v>#NAME?</v>
      </c>
      <c r="AG5352" s="147"/>
      <c r="AH5352" s="13"/>
      <c r="AI5352" s="50">
        <v>2.4499986967251632</v>
      </c>
      <c r="AJ5352" s="50">
        <v>3.8131986967251637</v>
      </c>
      <c r="AK5352" s="50">
        <v>0</v>
      </c>
      <c r="AL5352" s="50">
        <v>0</v>
      </c>
      <c r="AM5352" s="50"/>
      <c r="AN5352" s="50"/>
      <c r="AO5352" s="50"/>
      <c r="AP5352" s="50"/>
      <c r="AQ5352" s="50"/>
      <c r="AR5352" s="50"/>
      <c r="AS5352" s="50"/>
      <c r="AT5352" s="50"/>
      <c r="AU5352" s="50"/>
      <c r="AV5352" s="50"/>
      <c r="AW5352" s="50"/>
      <c r="AX5352" s="50">
        <f t="shared" si="1687"/>
        <v>6.2631973934503264</v>
      </c>
      <c r="AY5352" s="50"/>
      <c r="AZ5352" s="50">
        <f t="shared" si="1677"/>
        <v>147.78714265590719</v>
      </c>
      <c r="BA5352" s="50">
        <f t="shared" si="1678"/>
        <v>239.83691263547425</v>
      </c>
      <c r="BB5352" s="50">
        <f t="shared" si="1679"/>
        <v>248.24013223004459</v>
      </c>
      <c r="BC5352" s="17">
        <f t="shared" si="1680"/>
        <v>19949</v>
      </c>
      <c r="BD5352" s="50">
        <f t="shared" si="1681"/>
        <v>6.2631973934503264</v>
      </c>
      <c r="BE5352" s="50">
        <f t="shared" si="1682"/>
        <v>147.78714265590719</v>
      </c>
      <c r="BF5352" s="50">
        <f t="shared" si="1688"/>
        <v>241.73271842067939</v>
      </c>
      <c r="BG5352" s="50"/>
      <c r="BH5352" s="17">
        <f t="shared" si="1683"/>
        <v>0</v>
      </c>
      <c r="BI5352" s="17">
        <f t="shared" si="1691"/>
        <v>5352</v>
      </c>
      <c r="BJ5352" s="17">
        <f t="shared" si="1689"/>
        <v>5352</v>
      </c>
      <c r="BK5352" s="150">
        <f t="shared" si="1690"/>
        <v>34585</v>
      </c>
      <c r="BL5352" s="50" t="e">
        <f t="shared" ca="1" si="1684"/>
        <v>#NAME?</v>
      </c>
      <c r="BM5352" s="50" t="e">
        <f t="shared" ca="1" si="1685"/>
        <v>#NAME?</v>
      </c>
      <c r="BN5352" s="50" t="e">
        <f t="shared" ca="1" si="1686"/>
        <v>#NAME?</v>
      </c>
    </row>
    <row r="5353" spans="1:66" x14ac:dyDescent="0.35">
      <c r="A5353" s="48">
        <v>34586</v>
      </c>
      <c r="B5353" s="17">
        <v>1994</v>
      </c>
      <c r="C5353" s="17">
        <v>9</v>
      </c>
      <c r="D5353" s="17">
        <v>252</v>
      </c>
      <c r="E5353" s="17">
        <v>9</v>
      </c>
      <c r="F5353" s="17">
        <v>6</v>
      </c>
      <c r="G5353" s="50">
        <v>7</v>
      </c>
      <c r="H5353" s="32">
        <v>3.1708822398131882</v>
      </c>
      <c r="I5353" s="50">
        <v>9</v>
      </c>
      <c r="J5353" s="13">
        <v>0</v>
      </c>
      <c r="K5353" s="13">
        <f t="shared" si="1672"/>
        <v>0</v>
      </c>
      <c r="L5353" s="13">
        <f t="shared" si="1673"/>
        <v>0</v>
      </c>
      <c r="M5353" s="13" t="e">
        <f ca="1">CalcTable[[#This Row],[IWC]]-AE5352</f>
        <v>#NAME?</v>
      </c>
      <c r="N5353" s="13" t="e">
        <f ca="1">IF(CalcTable[[#This Row],[Day of Year]]&lt;123,FCAP,AE5352)</f>
        <v>#NAME?</v>
      </c>
      <c r="O5353" s="17" t="e">
        <f ca="1">IF(IRR_DRIP,5,COUNTIF('IDET Wind Values'!C5337:G5337,"&lt;="&amp;IRR_MAXWIND))</f>
        <v>#NAME?</v>
      </c>
      <c r="P5353" s="13" t="e">
        <f ca="1">CalcTable[[#This Row],[ET_o]]*KL</f>
        <v>#NAME?</v>
      </c>
      <c r="Q5353" s="13" t="e">
        <f ca="1">IF(WILTPT&lt;=0,1,MAX(0,MIN(1,(CalcTable[[#This Row],[IWC]]-WILTPT)/(MAD-WILTPT))))</f>
        <v>#NAME?</v>
      </c>
      <c r="R5353" s="13" t="e">
        <f ca="1">CalcTable[[#This Row],[ETMult]]*CalcTable[[#This Row],[ETb]]</f>
        <v>#NAME?</v>
      </c>
      <c r="S5353" s="13" t="b">
        <f>INDEX(IRR_LIST,CalcTable[[#This Row],[Day of Week]]+1)</f>
        <v>0</v>
      </c>
      <c r="T5353" s="13">
        <f t="shared" ca="1" si="1674"/>
        <v>0</v>
      </c>
      <c r="U5353" s="13" t="b">
        <f ca="1">IF(CalcTable[[#This Row],[IrrPrecip]]&gt;=IC_MM,FALSE,TRUE)</f>
        <v>1</v>
      </c>
      <c r="V5353" s="13" t="b">
        <f t="shared" si="1675"/>
        <v>1</v>
      </c>
      <c r="W5353" s="13" t="e">
        <f ca="1">IF(AND(IRR_DRIP=FALSE,CalcTable[[#This Row],[IrrHours]]&lt;=0),FALSE,TRUE)</f>
        <v>#NAME?</v>
      </c>
      <c r="X5353" s="13" t="e">
        <f ca="1">AND(CalcTable[[#This Row],[IrrDay]],CalcTable[[#This Row],[IrrRain]],CalcTable[[#This Row],[IrrWarm]],CalcTable[[#This Row],[IrrWindy]])</f>
        <v>#NAME?</v>
      </c>
      <c r="Y5353" s="13" t="e">
        <f t="shared" ca="1" si="1676"/>
        <v>#NAME?</v>
      </c>
      <c r="Z5353" s="13" t="e">
        <f ca="1">CalcTable[[#This Row],[IrrHours]]/5</f>
        <v>#NAME?</v>
      </c>
      <c r="AA5353" s="13" t="e">
        <f ca="1">IF(CalcTable[[#This Row],[IrrFlag]]=FALSE,0,MAX(0,CalcTable[[#This Row],[VolRednWind]]*(FCAP*IRR_TARGET-CalcTable[[#This Row],[IWC]])))</f>
        <v>#NAME?</v>
      </c>
      <c r="AB5353" s="13" t="e">
        <f ca="1">CalcTable[[#This Row],[IWC]]+CalcTable[[#This Row],[Eff Precip]]+CalcTable[[#This Row],[IrrAmt]]-CalcTable[[#This Row],[AET]]</f>
        <v>#NAME?</v>
      </c>
      <c r="AC5353" s="13" t="e">
        <f ca="1">IF(CalcTable[[#This Row],[PWC]]&gt;FCAP,MIN(24*PERC,MIN(SAT,CalcTable[[#This Row],[PWC]])-FCAP),0)</f>
        <v>#NAME?</v>
      </c>
      <c r="AD5353" s="13" t="e">
        <f ca="1">IF(CalcTable[[#This Row],[PWC]]&gt;SAT,CalcTable[[#This Row],[PWC]]-SAT,0)</f>
        <v>#NAME?</v>
      </c>
      <c r="AE5353" s="13" t="e">
        <f ca="1">CalcTable[[#This Row],[PWC]]-CalcTable[[#This Row],[PercAmt]]-CalcTable[[#This Row],[Runoff]]</f>
        <v>#NAME?</v>
      </c>
      <c r="AF5353" s="13" t="e">
        <f ca="1">CalcTable[[#This Row],[IrrAmt]]/1000*CUR_IRR_AREA*10000/IRR_EFF</f>
        <v>#NAME?</v>
      </c>
      <c r="AG5353" s="147"/>
      <c r="AH5353" s="13"/>
      <c r="AI5353" s="50">
        <v>0</v>
      </c>
      <c r="AJ5353" s="50">
        <v>0</v>
      </c>
      <c r="AK5353" s="50">
        <v>0</v>
      </c>
      <c r="AL5353" s="50">
        <v>4.907940615195038</v>
      </c>
      <c r="AM5353" s="50"/>
      <c r="AN5353" s="50"/>
      <c r="AO5353" s="50"/>
      <c r="AP5353" s="50"/>
      <c r="AQ5353" s="50"/>
      <c r="AR5353" s="50"/>
      <c r="AS5353" s="50"/>
      <c r="AT5353" s="50"/>
      <c r="AU5353" s="50"/>
      <c r="AV5353" s="50"/>
      <c r="AW5353" s="50"/>
      <c r="AX5353" s="50">
        <f t="shared" si="1687"/>
        <v>4.907940615195038</v>
      </c>
      <c r="AY5353" s="50"/>
      <c r="AZ5353" s="50">
        <f t="shared" si="1677"/>
        <v>143.96625804572113</v>
      </c>
      <c r="BA5353" s="50">
        <f t="shared" si="1678"/>
        <v>221.66233381642778</v>
      </c>
      <c r="BB5353" s="50">
        <f t="shared" si="1679"/>
        <v>228.5178699138431</v>
      </c>
      <c r="BC5353" s="17">
        <f t="shared" si="1680"/>
        <v>19949</v>
      </c>
      <c r="BD5353" s="50">
        <f t="shared" si="1681"/>
        <v>4.907940615195038</v>
      </c>
      <c r="BE5353" s="50">
        <f t="shared" si="1682"/>
        <v>143.96625804572113</v>
      </c>
      <c r="BF5353" s="50">
        <f t="shared" si="1688"/>
        <v>235.48296754930277</v>
      </c>
      <c r="BG5353" s="50"/>
      <c r="BH5353" s="17">
        <f t="shared" si="1683"/>
        <v>0</v>
      </c>
      <c r="BI5353" s="17">
        <f t="shared" si="1691"/>
        <v>5353</v>
      </c>
      <c r="BJ5353" s="17">
        <f t="shared" si="1689"/>
        <v>5353</v>
      </c>
      <c r="BK5353" s="150">
        <f t="shared" si="1690"/>
        <v>34586</v>
      </c>
      <c r="BL5353" s="50" t="e">
        <f t="shared" ca="1" si="1684"/>
        <v>#NAME?</v>
      </c>
      <c r="BM5353" s="50" t="e">
        <f t="shared" ca="1" si="1685"/>
        <v>#NAME?</v>
      </c>
      <c r="BN5353" s="50" t="e">
        <f t="shared" ca="1" si="1686"/>
        <v>#NAME?</v>
      </c>
    </row>
    <row r="5354" spans="1:66" x14ac:dyDescent="0.35">
      <c r="A5354" s="48">
        <v>34587</v>
      </c>
      <c r="B5354" s="17">
        <v>1994</v>
      </c>
      <c r="C5354" s="17">
        <v>9</v>
      </c>
      <c r="D5354" s="17">
        <v>253</v>
      </c>
      <c r="E5354" s="17">
        <v>10</v>
      </c>
      <c r="F5354" s="17">
        <v>7</v>
      </c>
      <c r="G5354" s="50">
        <v>5.2</v>
      </c>
      <c r="H5354" s="32">
        <v>2.4359322768906142</v>
      </c>
      <c r="I5354" s="50">
        <v>14</v>
      </c>
      <c r="J5354" s="13">
        <v>0.2</v>
      </c>
      <c r="K5354" s="13">
        <f t="shared" si="1672"/>
        <v>0.2</v>
      </c>
      <c r="L5354" s="13">
        <f t="shared" si="1673"/>
        <v>0</v>
      </c>
      <c r="M5354" s="13" t="e">
        <f ca="1">CalcTable[[#This Row],[IWC]]-AE5353</f>
        <v>#NAME?</v>
      </c>
      <c r="N5354" s="13" t="e">
        <f ca="1">IF(CalcTable[[#This Row],[Day of Year]]&lt;123,FCAP,AE5353)</f>
        <v>#NAME?</v>
      </c>
      <c r="O5354" s="17" t="e">
        <f ca="1">IF(IRR_DRIP,5,COUNTIF('IDET Wind Values'!C5338:G5338,"&lt;="&amp;IRR_MAXWIND))</f>
        <v>#NAME?</v>
      </c>
      <c r="P5354" s="13" t="e">
        <f ca="1">CalcTable[[#This Row],[ET_o]]*KL</f>
        <v>#NAME?</v>
      </c>
      <c r="Q5354" s="13" t="e">
        <f ca="1">IF(WILTPT&lt;=0,1,MAX(0,MIN(1,(CalcTable[[#This Row],[IWC]]-WILTPT)/(MAD-WILTPT))))</f>
        <v>#NAME?</v>
      </c>
      <c r="R5354" s="13" t="e">
        <f ca="1">CalcTable[[#This Row],[ETMult]]*CalcTable[[#This Row],[ETb]]</f>
        <v>#NAME?</v>
      </c>
      <c r="S5354" s="13" t="b">
        <f>INDEX(IRR_LIST,CalcTable[[#This Row],[Day of Week]]+1)</f>
        <v>0</v>
      </c>
      <c r="T5354" s="13">
        <f t="shared" ca="1" si="1674"/>
        <v>0</v>
      </c>
      <c r="U5354" s="13" t="b">
        <f ca="1">IF(CalcTable[[#This Row],[IrrPrecip]]&gt;=IC_MM,FALSE,TRUE)</f>
        <v>1</v>
      </c>
      <c r="V5354" s="13" t="b">
        <f t="shared" si="1675"/>
        <v>1</v>
      </c>
      <c r="W5354" s="13" t="e">
        <f ca="1">IF(AND(IRR_DRIP=FALSE,CalcTable[[#This Row],[IrrHours]]&lt;=0),FALSE,TRUE)</f>
        <v>#NAME?</v>
      </c>
      <c r="X5354" s="13" t="e">
        <f ca="1">AND(CalcTable[[#This Row],[IrrDay]],CalcTable[[#This Row],[IrrRain]],CalcTable[[#This Row],[IrrWarm]],CalcTable[[#This Row],[IrrWindy]])</f>
        <v>#NAME?</v>
      </c>
      <c r="Y5354" s="13" t="e">
        <f t="shared" ca="1" si="1676"/>
        <v>#NAME?</v>
      </c>
      <c r="Z5354" s="13" t="e">
        <f ca="1">CalcTable[[#This Row],[IrrHours]]/5</f>
        <v>#NAME?</v>
      </c>
      <c r="AA5354" s="13" t="e">
        <f ca="1">IF(CalcTable[[#This Row],[IrrFlag]]=FALSE,0,MAX(0,CalcTable[[#This Row],[VolRednWind]]*(FCAP*IRR_TARGET-CalcTable[[#This Row],[IWC]])))</f>
        <v>#NAME?</v>
      </c>
      <c r="AB5354" s="13" t="e">
        <f ca="1">CalcTable[[#This Row],[IWC]]+CalcTable[[#This Row],[Eff Precip]]+CalcTable[[#This Row],[IrrAmt]]-CalcTable[[#This Row],[AET]]</f>
        <v>#NAME?</v>
      </c>
      <c r="AC5354" s="13" t="e">
        <f ca="1">IF(CalcTable[[#This Row],[PWC]]&gt;FCAP,MIN(24*PERC,MIN(SAT,CalcTable[[#This Row],[PWC]])-FCAP),0)</f>
        <v>#NAME?</v>
      </c>
      <c r="AD5354" s="13" t="e">
        <f ca="1">IF(CalcTable[[#This Row],[PWC]]&gt;SAT,CalcTable[[#This Row],[PWC]]-SAT,0)</f>
        <v>#NAME?</v>
      </c>
      <c r="AE5354" s="13" t="e">
        <f ca="1">CalcTable[[#This Row],[PWC]]-CalcTable[[#This Row],[PercAmt]]-CalcTable[[#This Row],[Runoff]]</f>
        <v>#NAME?</v>
      </c>
      <c r="AF5354" s="13" t="e">
        <f ca="1">CalcTable[[#This Row],[IrrAmt]]/1000*CUR_IRR_AREA*10000/IRR_EFF</f>
        <v>#NAME?</v>
      </c>
      <c r="AG5354" s="147"/>
      <c r="AH5354" s="13"/>
      <c r="AI5354" s="50">
        <v>0</v>
      </c>
      <c r="AJ5354" s="50">
        <v>0</v>
      </c>
      <c r="AK5354" s="50">
        <v>1.5015874866188612</v>
      </c>
      <c r="AL5354" s="50">
        <v>0</v>
      </c>
      <c r="AM5354" s="50"/>
      <c r="AN5354" s="50"/>
      <c r="AO5354" s="50"/>
      <c r="AP5354" s="50"/>
      <c r="AQ5354" s="50"/>
      <c r="AR5354" s="50"/>
      <c r="AS5354" s="50"/>
      <c r="AT5354" s="50"/>
      <c r="AU5354" s="50"/>
      <c r="AV5354" s="50"/>
      <c r="AW5354" s="50"/>
      <c r="AX5354" s="50">
        <f t="shared" si="1687"/>
        <v>1.5015874866188612</v>
      </c>
      <c r="AY5354" s="50"/>
      <c r="AZ5354" s="50">
        <f t="shared" si="1677"/>
        <v>22.023283137076632</v>
      </c>
      <c r="BA5354" s="50">
        <f t="shared" si="1678"/>
        <v>33.908864512641799</v>
      </c>
      <c r="BB5354" s="50">
        <f t="shared" si="1679"/>
        <v>34.957592281074021</v>
      </c>
      <c r="BC5354" s="17">
        <f t="shared" si="1680"/>
        <v>19949</v>
      </c>
      <c r="BD5354" s="50">
        <f t="shared" si="1681"/>
        <v>1.5015874866188612</v>
      </c>
      <c r="BE5354" s="50">
        <f t="shared" si="1682"/>
        <v>22.023283137076632</v>
      </c>
      <c r="BF5354" s="50">
        <f t="shared" si="1688"/>
        <v>36.02308025989192</v>
      </c>
      <c r="BG5354" s="50"/>
      <c r="BH5354" s="17">
        <f t="shared" si="1683"/>
        <v>0</v>
      </c>
      <c r="BI5354" s="17">
        <f t="shared" si="1691"/>
        <v>5354</v>
      </c>
      <c r="BJ5354" s="17">
        <f t="shared" si="1689"/>
        <v>5354</v>
      </c>
      <c r="BK5354" s="150">
        <f t="shared" si="1690"/>
        <v>34587</v>
      </c>
      <c r="BL5354" s="50" t="e">
        <f t="shared" ca="1" si="1684"/>
        <v>#NAME?</v>
      </c>
      <c r="BM5354" s="50" t="e">
        <f t="shared" ca="1" si="1685"/>
        <v>#NAME?</v>
      </c>
      <c r="BN5354" s="50" t="e">
        <f t="shared" ca="1" si="1686"/>
        <v>#NAME?</v>
      </c>
    </row>
    <row r="5355" spans="1:66" x14ac:dyDescent="0.35">
      <c r="A5355" s="48">
        <v>34588</v>
      </c>
      <c r="B5355" s="17">
        <v>1994</v>
      </c>
      <c r="C5355" s="17">
        <v>9</v>
      </c>
      <c r="D5355" s="17">
        <v>254</v>
      </c>
      <c r="E5355" s="17">
        <v>11</v>
      </c>
      <c r="F5355" s="17">
        <v>1</v>
      </c>
      <c r="G5355" s="50">
        <v>4.5</v>
      </c>
      <c r="H5355" s="32">
        <v>1.9291475755888903</v>
      </c>
      <c r="I5355" s="50">
        <v>11</v>
      </c>
      <c r="J5355" s="13">
        <v>4.3</v>
      </c>
      <c r="K5355" s="13">
        <f t="shared" si="1672"/>
        <v>4.3</v>
      </c>
      <c r="L5355" s="13">
        <f t="shared" si="1673"/>
        <v>0</v>
      </c>
      <c r="M5355" s="13" t="e">
        <f ca="1">CalcTable[[#This Row],[IWC]]-AE5354</f>
        <v>#NAME?</v>
      </c>
      <c r="N5355" s="13" t="e">
        <f ca="1">IF(CalcTable[[#This Row],[Day of Year]]&lt;123,FCAP,AE5354)</f>
        <v>#NAME?</v>
      </c>
      <c r="O5355" s="17" t="e">
        <f ca="1">IF(IRR_DRIP,5,COUNTIF('IDET Wind Values'!C5339:G5339,"&lt;="&amp;IRR_MAXWIND))</f>
        <v>#NAME?</v>
      </c>
      <c r="P5355" s="13" t="e">
        <f ca="1">CalcTable[[#This Row],[ET_o]]*KL</f>
        <v>#NAME?</v>
      </c>
      <c r="Q5355" s="13" t="e">
        <f ca="1">IF(WILTPT&lt;=0,1,MAX(0,MIN(1,(CalcTable[[#This Row],[IWC]]-WILTPT)/(MAD-WILTPT))))</f>
        <v>#NAME?</v>
      </c>
      <c r="R5355" s="13" t="e">
        <f ca="1">CalcTable[[#This Row],[ETMult]]*CalcTable[[#This Row],[ETb]]</f>
        <v>#NAME?</v>
      </c>
      <c r="S5355" s="13" t="b">
        <f>INDEX(IRR_LIST,CalcTable[[#This Row],[Day of Week]]+1)</f>
        <v>1</v>
      </c>
      <c r="T5355" s="13">
        <f t="shared" ca="1" si="1674"/>
        <v>0.2</v>
      </c>
      <c r="U5355" s="13" t="b">
        <f ca="1">IF(CalcTable[[#This Row],[IrrPrecip]]&gt;=IC_MM,FALSE,TRUE)</f>
        <v>1</v>
      </c>
      <c r="V5355" s="13" t="b">
        <f t="shared" si="1675"/>
        <v>0</v>
      </c>
      <c r="W5355" s="13" t="e">
        <f ca="1">IF(AND(IRR_DRIP=FALSE,CalcTable[[#This Row],[IrrHours]]&lt;=0),FALSE,TRUE)</f>
        <v>#NAME?</v>
      </c>
      <c r="X5355" s="13" t="e">
        <f ca="1">AND(CalcTable[[#This Row],[IrrDay]],CalcTable[[#This Row],[IrrRain]],CalcTable[[#This Row],[IrrWarm]],CalcTable[[#This Row],[IrrWindy]])</f>
        <v>#NAME?</v>
      </c>
      <c r="Y5355" s="13" t="e">
        <f t="shared" ca="1" si="1676"/>
        <v>#NAME?</v>
      </c>
      <c r="Z5355" s="13" t="e">
        <f ca="1">CalcTable[[#This Row],[IrrHours]]/5</f>
        <v>#NAME?</v>
      </c>
      <c r="AA5355" s="13" t="e">
        <f ca="1">IF(CalcTable[[#This Row],[IrrFlag]]=FALSE,0,MAX(0,CalcTable[[#This Row],[VolRednWind]]*(FCAP*IRR_TARGET-CalcTable[[#This Row],[IWC]])))</f>
        <v>#NAME?</v>
      </c>
      <c r="AB5355" s="13" t="e">
        <f ca="1">CalcTable[[#This Row],[IWC]]+CalcTable[[#This Row],[Eff Precip]]+CalcTable[[#This Row],[IrrAmt]]-CalcTable[[#This Row],[AET]]</f>
        <v>#NAME?</v>
      </c>
      <c r="AC5355" s="13" t="e">
        <f ca="1">IF(CalcTable[[#This Row],[PWC]]&gt;FCAP,MIN(24*PERC,MIN(SAT,CalcTable[[#This Row],[PWC]])-FCAP),0)</f>
        <v>#NAME?</v>
      </c>
      <c r="AD5355" s="13" t="e">
        <f ca="1">IF(CalcTable[[#This Row],[PWC]]&gt;SAT,CalcTable[[#This Row],[PWC]]-SAT,0)</f>
        <v>#NAME?</v>
      </c>
      <c r="AE5355" s="13" t="e">
        <f ca="1">CalcTable[[#This Row],[PWC]]-CalcTable[[#This Row],[PercAmt]]-CalcTable[[#This Row],[Runoff]]</f>
        <v>#NAME?</v>
      </c>
      <c r="AF5355" s="13" t="e">
        <f ca="1">CalcTable[[#This Row],[IrrAmt]]/1000*CUR_IRR_AREA*10000/IRR_EFF</f>
        <v>#NAME?</v>
      </c>
      <c r="AG5355" s="147"/>
      <c r="AH5355" s="13"/>
      <c r="AI5355" s="50">
        <v>0</v>
      </c>
      <c r="AJ5355" s="50">
        <v>0</v>
      </c>
      <c r="AK5355" s="50">
        <v>0</v>
      </c>
      <c r="AL5355" s="50">
        <v>0</v>
      </c>
      <c r="AM5355" s="50"/>
      <c r="AN5355" s="50"/>
      <c r="AO5355" s="50"/>
      <c r="AP5355" s="50"/>
      <c r="AQ5355" s="50"/>
      <c r="AR5355" s="50"/>
      <c r="AS5355" s="50"/>
      <c r="AT5355" s="50"/>
      <c r="AU5355" s="50"/>
      <c r="AV5355" s="50"/>
      <c r="AW5355" s="50"/>
      <c r="AX5355" s="50">
        <f t="shared" si="1687"/>
        <v>0</v>
      </c>
      <c r="AY5355" s="50"/>
      <c r="AZ5355" s="50">
        <f t="shared" si="1677"/>
        <v>0</v>
      </c>
      <c r="BA5355" s="50">
        <f t="shared" si="1678"/>
        <v>0</v>
      </c>
      <c r="BB5355" s="50">
        <f t="shared" si="1679"/>
        <v>0</v>
      </c>
      <c r="BC5355" s="17">
        <f t="shared" si="1680"/>
        <v>19949</v>
      </c>
      <c r="BD5355" s="50">
        <f t="shared" si="1681"/>
        <v>0</v>
      </c>
      <c r="BE5355" s="50">
        <f t="shared" si="1682"/>
        <v>0</v>
      </c>
      <c r="BF5355" s="50">
        <f t="shared" si="1688"/>
        <v>0</v>
      </c>
      <c r="BG5355" s="50"/>
      <c r="BH5355" s="17">
        <f t="shared" si="1683"/>
        <v>0</v>
      </c>
      <c r="BI5355" s="17">
        <f t="shared" si="1691"/>
        <v>5355</v>
      </c>
      <c r="BJ5355" s="17">
        <f t="shared" si="1689"/>
        <v>5355</v>
      </c>
      <c r="BK5355" s="150">
        <f t="shared" si="1690"/>
        <v>34588</v>
      </c>
      <c r="BL5355" s="50" t="e">
        <f t="shared" ca="1" si="1684"/>
        <v>#NAME?</v>
      </c>
      <c r="BM5355" s="50" t="e">
        <f t="shared" ca="1" si="1685"/>
        <v>#NAME?</v>
      </c>
      <c r="BN5355" s="50" t="e">
        <f t="shared" ca="1" si="1686"/>
        <v>#NAME?</v>
      </c>
    </row>
    <row r="5356" spans="1:66" x14ac:dyDescent="0.35">
      <c r="A5356" s="48">
        <v>34589</v>
      </c>
      <c r="B5356" s="17">
        <v>1994</v>
      </c>
      <c r="C5356" s="17">
        <v>9</v>
      </c>
      <c r="D5356" s="17">
        <v>255</v>
      </c>
      <c r="E5356" s="17">
        <v>12</v>
      </c>
      <c r="F5356" s="17">
        <v>2</v>
      </c>
      <c r="G5356" s="50">
        <v>1.8</v>
      </c>
      <c r="H5356" s="32">
        <v>2.8299808322408029</v>
      </c>
      <c r="I5356" s="50">
        <v>2.8333333333333335</v>
      </c>
      <c r="J5356" s="13">
        <v>0</v>
      </c>
      <c r="K5356" s="13">
        <f t="shared" si="1672"/>
        <v>0</v>
      </c>
      <c r="L5356" s="13">
        <f t="shared" si="1673"/>
        <v>0</v>
      </c>
      <c r="M5356" s="13" t="e">
        <f ca="1">CalcTable[[#This Row],[IWC]]-AE5355</f>
        <v>#NAME?</v>
      </c>
      <c r="N5356" s="13" t="e">
        <f ca="1">IF(CalcTable[[#This Row],[Day of Year]]&lt;123,FCAP,AE5355)</f>
        <v>#NAME?</v>
      </c>
      <c r="O5356" s="17" t="e">
        <f ca="1">IF(IRR_DRIP,5,COUNTIF('IDET Wind Values'!C5340:G5340,"&lt;="&amp;IRR_MAXWIND))</f>
        <v>#NAME?</v>
      </c>
      <c r="P5356" s="13" t="e">
        <f ca="1">CalcTable[[#This Row],[ET_o]]*KL</f>
        <v>#NAME?</v>
      </c>
      <c r="Q5356" s="13" t="e">
        <f ca="1">IF(WILTPT&lt;=0,1,MAX(0,MIN(1,(CalcTable[[#This Row],[IWC]]-WILTPT)/(MAD-WILTPT))))</f>
        <v>#NAME?</v>
      </c>
      <c r="R5356" s="13" t="e">
        <f ca="1">CalcTable[[#This Row],[ETMult]]*CalcTable[[#This Row],[ETb]]</f>
        <v>#NAME?</v>
      </c>
      <c r="S5356" s="13" t="b">
        <f>INDEX(IRR_LIST,CalcTable[[#This Row],[Day of Week]]+1)</f>
        <v>0</v>
      </c>
      <c r="T5356" s="13">
        <f t="shared" ca="1" si="1674"/>
        <v>4.5</v>
      </c>
      <c r="U5356" s="13" t="b">
        <f ca="1">IF(CalcTable[[#This Row],[IrrPrecip]]&gt;=IC_MM,FALSE,TRUE)</f>
        <v>1</v>
      </c>
      <c r="V5356" s="13" t="b">
        <f t="shared" si="1675"/>
        <v>1</v>
      </c>
      <c r="W5356" s="13" t="e">
        <f ca="1">IF(AND(IRR_DRIP=FALSE,CalcTable[[#This Row],[IrrHours]]&lt;=0),FALSE,TRUE)</f>
        <v>#NAME?</v>
      </c>
      <c r="X5356" s="13" t="e">
        <f ca="1">AND(CalcTable[[#This Row],[IrrDay]],CalcTable[[#This Row],[IrrRain]],CalcTable[[#This Row],[IrrWarm]],CalcTable[[#This Row],[IrrWindy]])</f>
        <v>#NAME?</v>
      </c>
      <c r="Y5356" s="13" t="e">
        <f t="shared" ca="1" si="1676"/>
        <v>#NAME?</v>
      </c>
      <c r="Z5356" s="13" t="e">
        <f ca="1">CalcTable[[#This Row],[IrrHours]]/5</f>
        <v>#NAME?</v>
      </c>
      <c r="AA5356" s="13" t="e">
        <f ca="1">IF(CalcTable[[#This Row],[IrrFlag]]=FALSE,0,MAX(0,CalcTable[[#This Row],[VolRednWind]]*(FCAP*IRR_TARGET-CalcTable[[#This Row],[IWC]])))</f>
        <v>#NAME?</v>
      </c>
      <c r="AB5356" s="13" t="e">
        <f ca="1">CalcTable[[#This Row],[IWC]]+CalcTable[[#This Row],[Eff Precip]]+CalcTable[[#This Row],[IrrAmt]]-CalcTable[[#This Row],[AET]]</f>
        <v>#NAME?</v>
      </c>
      <c r="AC5356" s="13" t="e">
        <f ca="1">IF(CalcTable[[#This Row],[PWC]]&gt;FCAP,MIN(24*PERC,MIN(SAT,CalcTable[[#This Row],[PWC]])-FCAP),0)</f>
        <v>#NAME?</v>
      </c>
      <c r="AD5356" s="13" t="e">
        <f ca="1">IF(CalcTable[[#This Row],[PWC]]&gt;SAT,CalcTable[[#This Row],[PWC]]-SAT,0)</f>
        <v>#NAME?</v>
      </c>
      <c r="AE5356" s="13" t="e">
        <f ca="1">CalcTable[[#This Row],[PWC]]-CalcTable[[#This Row],[PercAmt]]-CalcTable[[#This Row],[Runoff]]</f>
        <v>#NAME?</v>
      </c>
      <c r="AF5356" s="13" t="e">
        <f ca="1">CalcTable[[#This Row],[IrrAmt]]/1000*CUR_IRR_AREA*10000/IRR_EFF</f>
        <v>#NAME?</v>
      </c>
      <c r="AG5356" s="147"/>
      <c r="AH5356" s="13"/>
      <c r="AI5356" s="50">
        <v>0</v>
      </c>
      <c r="AJ5356" s="50">
        <v>0</v>
      </c>
      <c r="AK5356" s="50">
        <v>8.3649179733322363</v>
      </c>
      <c r="AL5356" s="50">
        <v>4.6807939188637278</v>
      </c>
      <c r="AM5356" s="50"/>
      <c r="AN5356" s="50"/>
      <c r="AO5356" s="50"/>
      <c r="AP5356" s="50"/>
      <c r="AQ5356" s="50"/>
      <c r="AR5356" s="50"/>
      <c r="AS5356" s="50"/>
      <c r="AT5356" s="50"/>
      <c r="AU5356" s="50"/>
      <c r="AV5356" s="50"/>
      <c r="AW5356" s="50"/>
      <c r="AX5356" s="50">
        <f t="shared" si="1687"/>
        <v>13.045711892195964</v>
      </c>
      <c r="AY5356" s="50"/>
      <c r="AZ5356" s="50">
        <f t="shared" si="1677"/>
        <v>259.98875189554218</v>
      </c>
      <c r="BA5356" s="50">
        <f t="shared" si="1678"/>
        <v>400.30014180742205</v>
      </c>
      <c r="BB5356" s="50">
        <f t="shared" si="1679"/>
        <v>412.68055856435268</v>
      </c>
      <c r="BC5356" s="17">
        <f t="shared" si="1680"/>
        <v>19949</v>
      </c>
      <c r="BD5356" s="50">
        <f t="shared" si="1681"/>
        <v>13.045711892195964</v>
      </c>
      <c r="BE5356" s="50">
        <f t="shared" si="1682"/>
        <v>259.98875189554218</v>
      </c>
      <c r="BF5356" s="50">
        <f t="shared" si="1688"/>
        <v>425.2588325686591</v>
      </c>
      <c r="BG5356" s="50"/>
      <c r="BH5356" s="17">
        <f t="shared" si="1683"/>
        <v>0</v>
      </c>
      <c r="BI5356" s="17">
        <f t="shared" si="1691"/>
        <v>5356</v>
      </c>
      <c r="BJ5356" s="17">
        <f t="shared" si="1689"/>
        <v>5356</v>
      </c>
      <c r="BK5356" s="150">
        <f t="shared" si="1690"/>
        <v>34589</v>
      </c>
      <c r="BL5356" s="50" t="e">
        <f t="shared" ca="1" si="1684"/>
        <v>#NAME?</v>
      </c>
      <c r="BM5356" s="50" t="e">
        <f t="shared" ca="1" si="1685"/>
        <v>#NAME?</v>
      </c>
      <c r="BN5356" s="50" t="e">
        <f t="shared" ca="1" si="1686"/>
        <v>#NAME?</v>
      </c>
    </row>
    <row r="5357" spans="1:66" x14ac:dyDescent="0.35">
      <c r="A5357" s="48">
        <v>34590</v>
      </c>
      <c r="B5357" s="17">
        <v>1994</v>
      </c>
      <c r="C5357" s="17">
        <v>9</v>
      </c>
      <c r="D5357" s="17">
        <v>256</v>
      </c>
      <c r="E5357" s="17">
        <v>13</v>
      </c>
      <c r="F5357" s="17">
        <v>3</v>
      </c>
      <c r="G5357" s="50">
        <v>7.1</v>
      </c>
      <c r="H5357" s="32">
        <v>3.6250002357753721</v>
      </c>
      <c r="I5357" s="50">
        <v>3.5</v>
      </c>
      <c r="J5357" s="13">
        <v>0</v>
      </c>
      <c r="K5357" s="13">
        <f t="shared" si="1672"/>
        <v>0</v>
      </c>
      <c r="L5357" s="13">
        <f t="shared" si="1673"/>
        <v>0</v>
      </c>
      <c r="M5357" s="13" t="e">
        <f ca="1">CalcTable[[#This Row],[IWC]]-AE5356</f>
        <v>#NAME?</v>
      </c>
      <c r="N5357" s="13" t="e">
        <f ca="1">IF(CalcTable[[#This Row],[Day of Year]]&lt;123,FCAP,AE5356)</f>
        <v>#NAME?</v>
      </c>
      <c r="O5357" s="17" t="e">
        <f ca="1">IF(IRR_DRIP,5,COUNTIF('IDET Wind Values'!C5341:G5341,"&lt;="&amp;IRR_MAXWIND))</f>
        <v>#NAME?</v>
      </c>
      <c r="P5357" s="13" t="e">
        <f ca="1">CalcTable[[#This Row],[ET_o]]*KL</f>
        <v>#NAME?</v>
      </c>
      <c r="Q5357" s="13" t="e">
        <f ca="1">IF(WILTPT&lt;=0,1,MAX(0,MIN(1,(CalcTable[[#This Row],[IWC]]-WILTPT)/(MAD-WILTPT))))</f>
        <v>#NAME?</v>
      </c>
      <c r="R5357" s="13" t="e">
        <f ca="1">CalcTable[[#This Row],[ETMult]]*CalcTable[[#This Row],[ETb]]</f>
        <v>#NAME?</v>
      </c>
      <c r="S5357" s="13" t="b">
        <f>INDEX(IRR_LIST,CalcTable[[#This Row],[Day of Week]]+1)</f>
        <v>1</v>
      </c>
      <c r="T5357" s="13">
        <f t="shared" ca="1" si="1674"/>
        <v>4.3</v>
      </c>
      <c r="U5357" s="13" t="b">
        <f ca="1">IF(CalcTable[[#This Row],[IrrPrecip]]&gt;=IC_MM,FALSE,TRUE)</f>
        <v>1</v>
      </c>
      <c r="V5357" s="13" t="b">
        <f t="shared" si="1675"/>
        <v>1</v>
      </c>
      <c r="W5357" s="13" t="e">
        <f ca="1">IF(AND(IRR_DRIP=FALSE,CalcTable[[#This Row],[IrrHours]]&lt;=0),FALSE,TRUE)</f>
        <v>#NAME?</v>
      </c>
      <c r="X5357" s="13" t="e">
        <f ca="1">AND(CalcTable[[#This Row],[IrrDay]],CalcTable[[#This Row],[IrrRain]],CalcTable[[#This Row],[IrrWarm]],CalcTable[[#This Row],[IrrWindy]])</f>
        <v>#NAME?</v>
      </c>
      <c r="Y5357" s="13" t="e">
        <f t="shared" ca="1" si="1676"/>
        <v>#NAME?</v>
      </c>
      <c r="Z5357" s="13" t="e">
        <f ca="1">CalcTable[[#This Row],[IrrHours]]/5</f>
        <v>#NAME?</v>
      </c>
      <c r="AA5357" s="13" t="e">
        <f ca="1">IF(CalcTable[[#This Row],[IrrFlag]]=FALSE,0,MAX(0,CalcTable[[#This Row],[VolRednWind]]*(FCAP*IRR_TARGET-CalcTable[[#This Row],[IWC]])))</f>
        <v>#NAME?</v>
      </c>
      <c r="AB5357" s="13" t="e">
        <f ca="1">CalcTable[[#This Row],[IWC]]+CalcTable[[#This Row],[Eff Precip]]+CalcTable[[#This Row],[IrrAmt]]-CalcTable[[#This Row],[AET]]</f>
        <v>#NAME?</v>
      </c>
      <c r="AC5357" s="13" t="e">
        <f ca="1">IF(CalcTable[[#This Row],[PWC]]&gt;FCAP,MIN(24*PERC,MIN(SAT,CalcTable[[#This Row],[PWC]])-FCAP),0)</f>
        <v>#NAME?</v>
      </c>
      <c r="AD5357" s="13" t="e">
        <f ca="1">IF(CalcTable[[#This Row],[PWC]]&gt;SAT,CalcTable[[#This Row],[PWC]]-SAT,0)</f>
        <v>#NAME?</v>
      </c>
      <c r="AE5357" s="13" t="e">
        <f ca="1">CalcTable[[#This Row],[PWC]]-CalcTable[[#This Row],[PercAmt]]-CalcTable[[#This Row],[Runoff]]</f>
        <v>#NAME?</v>
      </c>
      <c r="AF5357" s="13" t="e">
        <f ca="1">CalcTable[[#This Row],[IrrAmt]]/1000*CUR_IRR_AREA*10000/IRR_EFF</f>
        <v>#NAME?</v>
      </c>
      <c r="AG5357" s="147"/>
      <c r="AH5357" s="13"/>
      <c r="AI5357" s="50">
        <v>0</v>
      </c>
      <c r="AJ5357" s="50">
        <v>0</v>
      </c>
      <c r="AK5357" s="50">
        <v>0</v>
      </c>
      <c r="AL5357" s="50">
        <v>0</v>
      </c>
      <c r="AM5357" s="50"/>
      <c r="AN5357" s="50"/>
      <c r="AO5357" s="50"/>
      <c r="AP5357" s="50"/>
      <c r="AQ5357" s="50"/>
      <c r="AR5357" s="50"/>
      <c r="AS5357" s="50"/>
      <c r="AT5357" s="50"/>
      <c r="AU5357" s="50"/>
      <c r="AV5357" s="50"/>
      <c r="AW5357" s="50"/>
      <c r="AX5357" s="50">
        <f t="shared" si="1687"/>
        <v>0</v>
      </c>
      <c r="AY5357" s="50"/>
      <c r="AZ5357" s="50">
        <f t="shared" si="1677"/>
        <v>0</v>
      </c>
      <c r="BA5357" s="50">
        <f t="shared" si="1678"/>
        <v>0</v>
      </c>
      <c r="BB5357" s="50">
        <f t="shared" si="1679"/>
        <v>0</v>
      </c>
      <c r="BC5357" s="17">
        <f t="shared" si="1680"/>
        <v>19949</v>
      </c>
      <c r="BD5357" s="50">
        <f t="shared" si="1681"/>
        <v>0</v>
      </c>
      <c r="BE5357" s="50">
        <f t="shared" si="1682"/>
        <v>0</v>
      </c>
      <c r="BF5357" s="50">
        <f t="shared" si="1688"/>
        <v>0</v>
      </c>
      <c r="BG5357" s="50"/>
      <c r="BH5357" s="17">
        <f t="shared" si="1683"/>
        <v>0</v>
      </c>
      <c r="BI5357" s="17">
        <f t="shared" si="1691"/>
        <v>5357</v>
      </c>
      <c r="BJ5357" s="17">
        <f t="shared" si="1689"/>
        <v>5357</v>
      </c>
      <c r="BK5357" s="150">
        <f t="shared" si="1690"/>
        <v>34590</v>
      </c>
      <c r="BL5357" s="50" t="e">
        <f t="shared" ca="1" si="1684"/>
        <v>#NAME?</v>
      </c>
      <c r="BM5357" s="50" t="e">
        <f t="shared" ca="1" si="1685"/>
        <v>#NAME?</v>
      </c>
      <c r="BN5357" s="50" t="e">
        <f t="shared" ca="1" si="1686"/>
        <v>#NAME?</v>
      </c>
    </row>
    <row r="5358" spans="1:66" x14ac:dyDescent="0.35">
      <c r="A5358" s="48">
        <v>34591</v>
      </c>
      <c r="B5358" s="17">
        <v>1994</v>
      </c>
      <c r="C5358" s="17">
        <v>9</v>
      </c>
      <c r="D5358" s="17">
        <v>257</v>
      </c>
      <c r="E5358" s="17">
        <v>14</v>
      </c>
      <c r="F5358" s="17">
        <v>4</v>
      </c>
      <c r="G5358" s="50">
        <v>10</v>
      </c>
      <c r="H5358" s="32">
        <v>3.9769624575482565</v>
      </c>
      <c r="I5358" s="50">
        <v>17.5</v>
      </c>
      <c r="J5358" s="13">
        <v>0</v>
      </c>
      <c r="K5358" s="13">
        <f t="shared" si="1672"/>
        <v>0</v>
      </c>
      <c r="L5358" s="13">
        <f t="shared" si="1673"/>
        <v>0</v>
      </c>
      <c r="M5358" s="13" t="e">
        <f ca="1">CalcTable[[#This Row],[IWC]]-AE5357</f>
        <v>#NAME?</v>
      </c>
      <c r="N5358" s="13" t="e">
        <f ca="1">IF(CalcTable[[#This Row],[Day of Year]]&lt;123,FCAP,AE5357)</f>
        <v>#NAME?</v>
      </c>
      <c r="O5358" s="17" t="e">
        <f ca="1">IF(IRR_DRIP,5,COUNTIF('IDET Wind Values'!C5342:G5342,"&lt;="&amp;IRR_MAXWIND))</f>
        <v>#NAME?</v>
      </c>
      <c r="P5358" s="13" t="e">
        <f ca="1">CalcTable[[#This Row],[ET_o]]*KL</f>
        <v>#NAME?</v>
      </c>
      <c r="Q5358" s="13" t="e">
        <f ca="1">IF(WILTPT&lt;=0,1,MAX(0,MIN(1,(CalcTable[[#This Row],[IWC]]-WILTPT)/(MAD-WILTPT))))</f>
        <v>#NAME?</v>
      </c>
      <c r="R5358" s="13" t="e">
        <f ca="1">CalcTable[[#This Row],[ETMult]]*CalcTable[[#This Row],[ETb]]</f>
        <v>#NAME?</v>
      </c>
      <c r="S5358" s="13" t="b">
        <f>INDEX(IRR_LIST,CalcTable[[#This Row],[Day of Week]]+1)</f>
        <v>0</v>
      </c>
      <c r="T5358" s="13">
        <f t="shared" ca="1" si="1674"/>
        <v>0</v>
      </c>
      <c r="U5358" s="13" t="b">
        <f ca="1">IF(CalcTable[[#This Row],[IrrPrecip]]&gt;=IC_MM,FALSE,TRUE)</f>
        <v>1</v>
      </c>
      <c r="V5358" s="13" t="b">
        <f t="shared" si="1675"/>
        <v>1</v>
      </c>
      <c r="W5358" s="13" t="e">
        <f ca="1">IF(AND(IRR_DRIP=FALSE,CalcTable[[#This Row],[IrrHours]]&lt;=0),FALSE,TRUE)</f>
        <v>#NAME?</v>
      </c>
      <c r="X5358" s="13" t="e">
        <f ca="1">AND(CalcTable[[#This Row],[IrrDay]],CalcTable[[#This Row],[IrrRain]],CalcTable[[#This Row],[IrrWarm]],CalcTable[[#This Row],[IrrWindy]])</f>
        <v>#NAME?</v>
      </c>
      <c r="Y5358" s="13" t="e">
        <f t="shared" ca="1" si="1676"/>
        <v>#NAME?</v>
      </c>
      <c r="Z5358" s="13" t="e">
        <f ca="1">CalcTable[[#This Row],[IrrHours]]/5</f>
        <v>#NAME?</v>
      </c>
      <c r="AA5358" s="13" t="e">
        <f ca="1">IF(CalcTable[[#This Row],[IrrFlag]]=FALSE,0,MAX(0,CalcTable[[#This Row],[VolRednWind]]*(FCAP*IRR_TARGET-CalcTable[[#This Row],[IWC]])))</f>
        <v>#NAME?</v>
      </c>
      <c r="AB5358" s="13" t="e">
        <f ca="1">CalcTable[[#This Row],[IWC]]+CalcTable[[#This Row],[Eff Precip]]+CalcTable[[#This Row],[IrrAmt]]-CalcTable[[#This Row],[AET]]</f>
        <v>#NAME?</v>
      </c>
      <c r="AC5358" s="13" t="e">
        <f ca="1">IF(CalcTable[[#This Row],[PWC]]&gt;FCAP,MIN(24*PERC,MIN(SAT,CalcTable[[#This Row],[PWC]])-FCAP),0)</f>
        <v>#NAME?</v>
      </c>
      <c r="AD5358" s="13" t="e">
        <f ca="1">IF(CalcTable[[#This Row],[PWC]]&gt;SAT,CalcTable[[#This Row],[PWC]]-SAT,0)</f>
        <v>#NAME?</v>
      </c>
      <c r="AE5358" s="13" t="e">
        <f ca="1">CalcTable[[#This Row],[PWC]]-CalcTable[[#This Row],[PercAmt]]-CalcTable[[#This Row],[Runoff]]</f>
        <v>#NAME?</v>
      </c>
      <c r="AF5358" s="13" t="e">
        <f ca="1">CalcTable[[#This Row],[IrrAmt]]/1000*CUR_IRR_AREA*10000/IRR_EFF</f>
        <v>#NAME?</v>
      </c>
      <c r="AG5358" s="147"/>
      <c r="AH5358" s="13"/>
      <c r="AI5358" s="50">
        <v>0</v>
      </c>
      <c r="AJ5358" s="50">
        <v>0</v>
      </c>
      <c r="AK5358" s="50">
        <v>0.98435002593529219</v>
      </c>
      <c r="AL5358" s="50">
        <v>4.2737501296764577</v>
      </c>
      <c r="AM5358" s="50"/>
      <c r="AN5358" s="50"/>
      <c r="AO5358" s="50"/>
      <c r="AP5358" s="50"/>
      <c r="AQ5358" s="50"/>
      <c r="AR5358" s="50"/>
      <c r="AS5358" s="50"/>
      <c r="AT5358" s="50"/>
      <c r="AU5358" s="50"/>
      <c r="AV5358" s="50"/>
      <c r="AW5358" s="50"/>
      <c r="AX5358" s="50">
        <f t="shared" si="1687"/>
        <v>5.2581001556117499</v>
      </c>
      <c r="AY5358" s="50"/>
      <c r="AZ5358" s="50">
        <f t="shared" si="1677"/>
        <v>139.80047085089373</v>
      </c>
      <c r="BA5358" s="50">
        <f t="shared" si="1678"/>
        <v>215.2483440085189</v>
      </c>
      <c r="BB5358" s="50">
        <f t="shared" si="1679"/>
        <v>221.90550928713293</v>
      </c>
      <c r="BC5358" s="17">
        <f t="shared" si="1680"/>
        <v>19949</v>
      </c>
      <c r="BD5358" s="50">
        <f t="shared" si="1681"/>
        <v>5.2581001556117499</v>
      </c>
      <c r="BE5358" s="50">
        <f t="shared" si="1682"/>
        <v>139.80047085089373</v>
      </c>
      <c r="BF5358" s="50">
        <f t="shared" si="1688"/>
        <v>228.66906584668783</v>
      </c>
      <c r="BG5358" s="50"/>
      <c r="BH5358" s="17">
        <f t="shared" si="1683"/>
        <v>0</v>
      </c>
      <c r="BI5358" s="17">
        <f t="shared" si="1691"/>
        <v>5358</v>
      </c>
      <c r="BJ5358" s="17">
        <f t="shared" si="1689"/>
        <v>5358</v>
      </c>
      <c r="BK5358" s="150">
        <f t="shared" si="1690"/>
        <v>34591</v>
      </c>
      <c r="BL5358" s="50" t="e">
        <f t="shared" ca="1" si="1684"/>
        <v>#NAME?</v>
      </c>
      <c r="BM5358" s="50" t="e">
        <f t="shared" ca="1" si="1685"/>
        <v>#NAME?</v>
      </c>
      <c r="BN5358" s="50" t="e">
        <f t="shared" ca="1" si="1686"/>
        <v>#NAME?</v>
      </c>
    </row>
    <row r="5359" spans="1:66" x14ac:dyDescent="0.35">
      <c r="A5359" s="48">
        <v>34592</v>
      </c>
      <c r="B5359" s="17">
        <v>1994</v>
      </c>
      <c r="C5359" s="17">
        <v>9</v>
      </c>
      <c r="D5359" s="17">
        <v>258</v>
      </c>
      <c r="E5359" s="17">
        <v>15</v>
      </c>
      <c r="F5359" s="17">
        <v>5</v>
      </c>
      <c r="G5359" s="50">
        <v>6.9</v>
      </c>
      <c r="H5359" s="32">
        <v>3.7161207405544445</v>
      </c>
      <c r="I5359" s="50">
        <v>9.8333333333333339</v>
      </c>
      <c r="J5359" s="13">
        <v>0</v>
      </c>
      <c r="K5359" s="13">
        <f t="shared" si="1672"/>
        <v>0</v>
      </c>
      <c r="L5359" s="13">
        <f t="shared" si="1673"/>
        <v>0</v>
      </c>
      <c r="M5359" s="13" t="e">
        <f ca="1">CalcTable[[#This Row],[IWC]]-AE5358</f>
        <v>#NAME?</v>
      </c>
      <c r="N5359" s="13" t="e">
        <f ca="1">IF(CalcTable[[#This Row],[Day of Year]]&lt;123,FCAP,AE5358)</f>
        <v>#NAME?</v>
      </c>
      <c r="O5359" s="17" t="e">
        <f ca="1">IF(IRR_DRIP,5,COUNTIF('IDET Wind Values'!C5343:G5343,"&lt;="&amp;IRR_MAXWIND))</f>
        <v>#NAME?</v>
      </c>
      <c r="P5359" s="13" t="e">
        <f ca="1">CalcTable[[#This Row],[ET_o]]*KL</f>
        <v>#NAME?</v>
      </c>
      <c r="Q5359" s="13" t="e">
        <f ca="1">IF(WILTPT&lt;=0,1,MAX(0,MIN(1,(CalcTable[[#This Row],[IWC]]-WILTPT)/(MAD-WILTPT))))</f>
        <v>#NAME?</v>
      </c>
      <c r="R5359" s="13" t="e">
        <f ca="1">CalcTable[[#This Row],[ETMult]]*CalcTable[[#This Row],[ETb]]</f>
        <v>#NAME?</v>
      </c>
      <c r="S5359" s="13" t="b">
        <f>INDEX(IRR_LIST,CalcTable[[#This Row],[Day of Week]]+1)</f>
        <v>1</v>
      </c>
      <c r="T5359" s="13">
        <f t="shared" ca="1" si="1674"/>
        <v>0</v>
      </c>
      <c r="U5359" s="13" t="b">
        <f ca="1">IF(CalcTable[[#This Row],[IrrPrecip]]&gt;=IC_MM,FALSE,TRUE)</f>
        <v>1</v>
      </c>
      <c r="V5359" s="13" t="b">
        <f t="shared" si="1675"/>
        <v>1</v>
      </c>
      <c r="W5359" s="13" t="e">
        <f ca="1">IF(AND(IRR_DRIP=FALSE,CalcTable[[#This Row],[IrrHours]]&lt;=0),FALSE,TRUE)</f>
        <v>#NAME?</v>
      </c>
      <c r="X5359" s="13" t="e">
        <f ca="1">AND(CalcTable[[#This Row],[IrrDay]],CalcTable[[#This Row],[IrrRain]],CalcTable[[#This Row],[IrrWarm]],CalcTable[[#This Row],[IrrWindy]])</f>
        <v>#NAME?</v>
      </c>
      <c r="Y5359" s="13" t="e">
        <f t="shared" ca="1" si="1676"/>
        <v>#NAME?</v>
      </c>
      <c r="Z5359" s="13" t="e">
        <f ca="1">CalcTable[[#This Row],[IrrHours]]/5</f>
        <v>#NAME?</v>
      </c>
      <c r="AA5359" s="13" t="e">
        <f ca="1">IF(CalcTable[[#This Row],[IrrFlag]]=FALSE,0,MAX(0,CalcTable[[#This Row],[VolRednWind]]*(FCAP*IRR_TARGET-CalcTable[[#This Row],[IWC]])))</f>
        <v>#NAME?</v>
      </c>
      <c r="AB5359" s="13" t="e">
        <f ca="1">CalcTable[[#This Row],[IWC]]+CalcTable[[#This Row],[Eff Precip]]+CalcTable[[#This Row],[IrrAmt]]-CalcTable[[#This Row],[AET]]</f>
        <v>#NAME?</v>
      </c>
      <c r="AC5359" s="13" t="e">
        <f ca="1">IF(CalcTable[[#This Row],[PWC]]&gt;FCAP,MIN(24*PERC,MIN(SAT,CalcTable[[#This Row],[PWC]])-FCAP),0)</f>
        <v>#NAME?</v>
      </c>
      <c r="AD5359" s="13" t="e">
        <f ca="1">IF(CalcTable[[#This Row],[PWC]]&gt;SAT,CalcTable[[#This Row],[PWC]]-SAT,0)</f>
        <v>#NAME?</v>
      </c>
      <c r="AE5359" s="13" t="e">
        <f ca="1">CalcTable[[#This Row],[PWC]]-CalcTable[[#This Row],[PercAmt]]-CalcTable[[#This Row],[Runoff]]</f>
        <v>#NAME?</v>
      </c>
      <c r="AF5359" s="13" t="e">
        <f ca="1">CalcTable[[#This Row],[IrrAmt]]/1000*CUR_IRR_AREA*10000/IRR_EFF</f>
        <v>#NAME?</v>
      </c>
      <c r="AG5359" s="147"/>
      <c r="AH5359" s="13"/>
      <c r="AI5359" s="50">
        <v>6.3485395602426369</v>
      </c>
      <c r="AJ5359" s="50">
        <v>8.6567934678616503</v>
      </c>
      <c r="AK5359" s="50">
        <v>0</v>
      </c>
      <c r="AL5359" s="50">
        <v>0</v>
      </c>
      <c r="AM5359" s="50"/>
      <c r="AN5359" s="50"/>
      <c r="AO5359" s="50"/>
      <c r="AP5359" s="50"/>
      <c r="AQ5359" s="50"/>
      <c r="AR5359" s="50"/>
      <c r="AS5359" s="50"/>
      <c r="AT5359" s="50"/>
      <c r="AU5359" s="50"/>
      <c r="AV5359" s="50"/>
      <c r="AW5359" s="50"/>
      <c r="AX5359" s="50">
        <f t="shared" si="1687"/>
        <v>15.005333028104287</v>
      </c>
      <c r="AY5359" s="50"/>
      <c r="AZ5359" s="50">
        <f t="shared" si="1677"/>
        <v>347.04452194083376</v>
      </c>
      <c r="BA5359" s="50">
        <f t="shared" si="1678"/>
        <v>562.24307316550198</v>
      </c>
      <c r="BB5359" s="50">
        <f t="shared" si="1679"/>
        <v>581.86952303070177</v>
      </c>
      <c r="BC5359" s="17">
        <f t="shared" si="1680"/>
        <v>19949</v>
      </c>
      <c r="BD5359" s="50">
        <f t="shared" si="1681"/>
        <v>15.005333028104287</v>
      </c>
      <c r="BE5359" s="50">
        <f t="shared" si="1682"/>
        <v>347.04452194083376</v>
      </c>
      <c r="BF5359" s="50">
        <f t="shared" si="1688"/>
        <v>567.65435879011909</v>
      </c>
      <c r="BG5359" s="50"/>
      <c r="BH5359" s="17">
        <f t="shared" si="1683"/>
        <v>0</v>
      </c>
      <c r="BI5359" s="17">
        <f t="shared" si="1691"/>
        <v>5359</v>
      </c>
      <c r="BJ5359" s="17">
        <f t="shared" si="1689"/>
        <v>5359</v>
      </c>
      <c r="BK5359" s="150">
        <f t="shared" si="1690"/>
        <v>34592</v>
      </c>
      <c r="BL5359" s="50" t="e">
        <f t="shared" ca="1" si="1684"/>
        <v>#NAME?</v>
      </c>
      <c r="BM5359" s="50" t="e">
        <f t="shared" ca="1" si="1685"/>
        <v>#NAME?</v>
      </c>
      <c r="BN5359" s="50" t="e">
        <f t="shared" ca="1" si="1686"/>
        <v>#NAME?</v>
      </c>
    </row>
    <row r="5360" spans="1:66" x14ac:dyDescent="0.35">
      <c r="A5360" s="48">
        <v>34593</v>
      </c>
      <c r="B5360" s="17">
        <v>1994</v>
      </c>
      <c r="C5360" s="17">
        <v>9</v>
      </c>
      <c r="D5360" s="17">
        <v>259</v>
      </c>
      <c r="E5360" s="17">
        <v>16</v>
      </c>
      <c r="F5360" s="17">
        <v>6</v>
      </c>
      <c r="G5360" s="50">
        <v>6.8</v>
      </c>
      <c r="H5360" s="32">
        <v>3.7980270915226173</v>
      </c>
      <c r="I5360" s="50">
        <v>6</v>
      </c>
      <c r="J5360" s="13">
        <v>0</v>
      </c>
      <c r="K5360" s="13">
        <f t="shared" si="1672"/>
        <v>0</v>
      </c>
      <c r="L5360" s="13">
        <f t="shared" si="1673"/>
        <v>0</v>
      </c>
      <c r="M5360" s="13" t="e">
        <f ca="1">CalcTable[[#This Row],[IWC]]-AE5359</f>
        <v>#NAME?</v>
      </c>
      <c r="N5360" s="13" t="e">
        <f ca="1">IF(CalcTable[[#This Row],[Day of Year]]&lt;123,FCAP,AE5359)</f>
        <v>#NAME?</v>
      </c>
      <c r="O5360" s="17" t="e">
        <f ca="1">IF(IRR_DRIP,5,COUNTIF('IDET Wind Values'!C5344:G5344,"&lt;="&amp;IRR_MAXWIND))</f>
        <v>#NAME?</v>
      </c>
      <c r="P5360" s="13" t="e">
        <f ca="1">CalcTable[[#This Row],[ET_o]]*KL</f>
        <v>#NAME?</v>
      </c>
      <c r="Q5360" s="13" t="e">
        <f ca="1">IF(WILTPT&lt;=0,1,MAX(0,MIN(1,(CalcTable[[#This Row],[IWC]]-WILTPT)/(MAD-WILTPT))))</f>
        <v>#NAME?</v>
      </c>
      <c r="R5360" s="13" t="e">
        <f ca="1">CalcTable[[#This Row],[ETMult]]*CalcTable[[#This Row],[ETb]]</f>
        <v>#NAME?</v>
      </c>
      <c r="S5360" s="13" t="b">
        <f>INDEX(IRR_LIST,CalcTable[[#This Row],[Day of Week]]+1)</f>
        <v>0</v>
      </c>
      <c r="T5360" s="13">
        <f t="shared" ca="1" si="1674"/>
        <v>0</v>
      </c>
      <c r="U5360" s="13" t="b">
        <f ca="1">IF(CalcTable[[#This Row],[IrrPrecip]]&gt;=IC_MM,FALSE,TRUE)</f>
        <v>1</v>
      </c>
      <c r="V5360" s="13" t="b">
        <f t="shared" si="1675"/>
        <v>1</v>
      </c>
      <c r="W5360" s="13" t="e">
        <f ca="1">IF(AND(IRR_DRIP=FALSE,CalcTable[[#This Row],[IrrHours]]&lt;=0),FALSE,TRUE)</f>
        <v>#NAME?</v>
      </c>
      <c r="X5360" s="13" t="e">
        <f ca="1">AND(CalcTable[[#This Row],[IrrDay]],CalcTable[[#This Row],[IrrRain]],CalcTable[[#This Row],[IrrWarm]],CalcTable[[#This Row],[IrrWindy]])</f>
        <v>#NAME?</v>
      </c>
      <c r="Y5360" s="13" t="e">
        <f t="shared" ca="1" si="1676"/>
        <v>#NAME?</v>
      </c>
      <c r="Z5360" s="13" t="e">
        <f ca="1">CalcTable[[#This Row],[IrrHours]]/5</f>
        <v>#NAME?</v>
      </c>
      <c r="AA5360" s="13" t="e">
        <f ca="1">IF(CalcTable[[#This Row],[IrrFlag]]=FALSE,0,MAX(0,CalcTable[[#This Row],[VolRednWind]]*(FCAP*IRR_TARGET-CalcTable[[#This Row],[IWC]])))</f>
        <v>#NAME?</v>
      </c>
      <c r="AB5360" s="13" t="e">
        <f ca="1">CalcTable[[#This Row],[IWC]]+CalcTable[[#This Row],[Eff Precip]]+CalcTable[[#This Row],[IrrAmt]]-CalcTable[[#This Row],[AET]]</f>
        <v>#NAME?</v>
      </c>
      <c r="AC5360" s="13" t="e">
        <f ca="1">IF(CalcTable[[#This Row],[PWC]]&gt;FCAP,MIN(24*PERC,MIN(SAT,CalcTable[[#This Row],[PWC]])-FCAP),0)</f>
        <v>#NAME?</v>
      </c>
      <c r="AD5360" s="13" t="e">
        <f ca="1">IF(CalcTable[[#This Row],[PWC]]&gt;SAT,CalcTable[[#This Row],[PWC]]-SAT,0)</f>
        <v>#NAME?</v>
      </c>
      <c r="AE5360" s="13" t="e">
        <f ca="1">CalcTable[[#This Row],[PWC]]-CalcTable[[#This Row],[PercAmt]]-CalcTable[[#This Row],[Runoff]]</f>
        <v>#NAME?</v>
      </c>
      <c r="AF5360" s="13" t="e">
        <f ca="1">CalcTable[[#This Row],[IrrAmt]]/1000*CUR_IRR_AREA*10000/IRR_EFF</f>
        <v>#NAME?</v>
      </c>
      <c r="AG5360" s="147"/>
      <c r="AH5360" s="13"/>
      <c r="AI5360" s="50">
        <v>0</v>
      </c>
      <c r="AJ5360" s="50">
        <v>0</v>
      </c>
      <c r="AK5360" s="50">
        <v>0</v>
      </c>
      <c r="AL5360" s="50">
        <v>4.3238664073049478</v>
      </c>
      <c r="AM5360" s="50"/>
      <c r="AN5360" s="50"/>
      <c r="AO5360" s="50"/>
      <c r="AP5360" s="50"/>
      <c r="AQ5360" s="50"/>
      <c r="AR5360" s="50"/>
      <c r="AS5360" s="50"/>
      <c r="AT5360" s="50"/>
      <c r="AU5360" s="50"/>
      <c r="AV5360" s="50"/>
      <c r="AW5360" s="50"/>
      <c r="AX5360" s="50">
        <f t="shared" si="1687"/>
        <v>4.3238664073049478</v>
      </c>
      <c r="AY5360" s="50"/>
      <c r="AZ5360" s="50">
        <f t="shared" si="1677"/>
        <v>126.83341461427848</v>
      </c>
      <c r="BA5360" s="50">
        <f t="shared" si="1678"/>
        <v>195.28319392992086</v>
      </c>
      <c r="BB5360" s="50">
        <f t="shared" si="1679"/>
        <v>201.32288034012458</v>
      </c>
      <c r="BC5360" s="17">
        <f t="shared" si="1680"/>
        <v>19949</v>
      </c>
      <c r="BD5360" s="50">
        <f t="shared" si="1681"/>
        <v>4.3238664073049478</v>
      </c>
      <c r="BE5360" s="50">
        <f t="shared" si="1682"/>
        <v>126.83341461427848</v>
      </c>
      <c r="BF5360" s="50">
        <f t="shared" si="1688"/>
        <v>207.45908981183729</v>
      </c>
      <c r="BG5360" s="50"/>
      <c r="BH5360" s="17">
        <f t="shared" si="1683"/>
        <v>0</v>
      </c>
      <c r="BI5360" s="17">
        <f t="shared" si="1691"/>
        <v>5360</v>
      </c>
      <c r="BJ5360" s="17">
        <f t="shared" si="1689"/>
        <v>5360</v>
      </c>
      <c r="BK5360" s="150">
        <f t="shared" si="1690"/>
        <v>34593</v>
      </c>
      <c r="BL5360" s="50" t="e">
        <f t="shared" ca="1" si="1684"/>
        <v>#NAME?</v>
      </c>
      <c r="BM5360" s="50" t="e">
        <f t="shared" ca="1" si="1685"/>
        <v>#NAME?</v>
      </c>
      <c r="BN5360" s="50" t="e">
        <f t="shared" ca="1" si="1686"/>
        <v>#NAME?</v>
      </c>
    </row>
    <row r="5361" spans="1:66" x14ac:dyDescent="0.35">
      <c r="A5361" s="48">
        <v>34594</v>
      </c>
      <c r="B5361" s="17">
        <v>1994</v>
      </c>
      <c r="C5361" s="17">
        <v>9</v>
      </c>
      <c r="D5361" s="17">
        <v>260</v>
      </c>
      <c r="E5361" s="17">
        <v>17</v>
      </c>
      <c r="F5361" s="17">
        <v>7</v>
      </c>
      <c r="G5361" s="50">
        <v>7.7</v>
      </c>
      <c r="H5361" s="32">
        <v>3.9166801606236743</v>
      </c>
      <c r="I5361" s="50">
        <v>2.8333333333333335</v>
      </c>
      <c r="J5361" s="13">
        <v>0</v>
      </c>
      <c r="K5361" s="13">
        <f t="shared" si="1672"/>
        <v>0</v>
      </c>
      <c r="L5361" s="13">
        <f t="shared" si="1673"/>
        <v>0</v>
      </c>
      <c r="M5361" s="13" t="e">
        <f ca="1">CalcTable[[#This Row],[IWC]]-AE5360</f>
        <v>#NAME?</v>
      </c>
      <c r="N5361" s="13" t="e">
        <f ca="1">IF(CalcTable[[#This Row],[Day of Year]]&lt;123,FCAP,AE5360)</f>
        <v>#NAME?</v>
      </c>
      <c r="O5361" s="17" t="e">
        <f ca="1">IF(IRR_DRIP,5,COUNTIF('IDET Wind Values'!C5345:G5345,"&lt;="&amp;IRR_MAXWIND))</f>
        <v>#NAME?</v>
      </c>
      <c r="P5361" s="13" t="e">
        <f ca="1">CalcTable[[#This Row],[ET_o]]*KL</f>
        <v>#NAME?</v>
      </c>
      <c r="Q5361" s="13" t="e">
        <f ca="1">IF(WILTPT&lt;=0,1,MAX(0,MIN(1,(CalcTable[[#This Row],[IWC]]-WILTPT)/(MAD-WILTPT))))</f>
        <v>#NAME?</v>
      </c>
      <c r="R5361" s="13" t="e">
        <f ca="1">CalcTable[[#This Row],[ETMult]]*CalcTable[[#This Row],[ETb]]</f>
        <v>#NAME?</v>
      </c>
      <c r="S5361" s="13" t="b">
        <f>INDEX(IRR_LIST,CalcTable[[#This Row],[Day of Week]]+1)</f>
        <v>0</v>
      </c>
      <c r="T5361" s="13">
        <f t="shared" ca="1" si="1674"/>
        <v>0</v>
      </c>
      <c r="U5361" s="13" t="b">
        <f ca="1">IF(CalcTable[[#This Row],[IrrPrecip]]&gt;=IC_MM,FALSE,TRUE)</f>
        <v>1</v>
      </c>
      <c r="V5361" s="13" t="b">
        <f t="shared" si="1675"/>
        <v>1</v>
      </c>
      <c r="W5361" s="13" t="e">
        <f ca="1">IF(AND(IRR_DRIP=FALSE,CalcTable[[#This Row],[IrrHours]]&lt;=0),FALSE,TRUE)</f>
        <v>#NAME?</v>
      </c>
      <c r="X5361" s="13" t="e">
        <f ca="1">AND(CalcTable[[#This Row],[IrrDay]],CalcTable[[#This Row],[IrrRain]],CalcTable[[#This Row],[IrrWarm]],CalcTable[[#This Row],[IrrWindy]])</f>
        <v>#NAME?</v>
      </c>
      <c r="Y5361" s="13" t="e">
        <f t="shared" ca="1" si="1676"/>
        <v>#NAME?</v>
      </c>
      <c r="Z5361" s="13" t="e">
        <f ca="1">CalcTable[[#This Row],[IrrHours]]/5</f>
        <v>#NAME?</v>
      </c>
      <c r="AA5361" s="13" t="e">
        <f ca="1">IF(CalcTable[[#This Row],[IrrFlag]]=FALSE,0,MAX(0,CalcTable[[#This Row],[VolRednWind]]*(FCAP*IRR_TARGET-CalcTable[[#This Row],[IWC]])))</f>
        <v>#NAME?</v>
      </c>
      <c r="AB5361" s="13" t="e">
        <f ca="1">CalcTable[[#This Row],[IWC]]+CalcTable[[#This Row],[Eff Precip]]+CalcTable[[#This Row],[IrrAmt]]-CalcTable[[#This Row],[AET]]</f>
        <v>#NAME?</v>
      </c>
      <c r="AC5361" s="13" t="e">
        <f ca="1">IF(CalcTable[[#This Row],[PWC]]&gt;FCAP,MIN(24*PERC,MIN(SAT,CalcTable[[#This Row],[PWC]])-FCAP),0)</f>
        <v>#NAME?</v>
      </c>
      <c r="AD5361" s="13" t="e">
        <f ca="1">IF(CalcTable[[#This Row],[PWC]]&gt;SAT,CalcTable[[#This Row],[PWC]]-SAT,0)</f>
        <v>#NAME?</v>
      </c>
      <c r="AE5361" s="13" t="e">
        <f ca="1">CalcTable[[#This Row],[PWC]]-CalcTable[[#This Row],[PercAmt]]-CalcTable[[#This Row],[Runoff]]</f>
        <v>#NAME?</v>
      </c>
      <c r="AF5361" s="13" t="e">
        <f ca="1">CalcTable[[#This Row],[IrrAmt]]/1000*CUR_IRR_AREA*10000/IRR_EFF</f>
        <v>#NAME?</v>
      </c>
      <c r="AG5361" s="147"/>
      <c r="AH5361" s="13"/>
      <c r="AI5361" s="50">
        <v>0</v>
      </c>
      <c r="AJ5361" s="50">
        <v>0</v>
      </c>
      <c r="AK5361" s="50">
        <v>1.9761698721233423</v>
      </c>
      <c r="AL5361" s="50">
        <v>0</v>
      </c>
      <c r="AM5361" s="50"/>
      <c r="AN5361" s="50"/>
      <c r="AO5361" s="50"/>
      <c r="AP5361" s="50"/>
      <c r="AQ5361" s="50"/>
      <c r="AR5361" s="50"/>
      <c r="AS5361" s="50"/>
      <c r="AT5361" s="50"/>
      <c r="AU5361" s="50"/>
      <c r="AV5361" s="50"/>
      <c r="AW5361" s="50"/>
      <c r="AX5361" s="50">
        <f t="shared" si="1687"/>
        <v>1.9761698721233423</v>
      </c>
      <c r="AY5361" s="50"/>
      <c r="AZ5361" s="50">
        <f t="shared" si="1677"/>
        <v>28.983824791142357</v>
      </c>
      <c r="BA5361" s="50">
        <f t="shared" si="1678"/>
        <v>44.625888964139818</v>
      </c>
      <c r="BB5361" s="50">
        <f t="shared" si="1679"/>
        <v>46.006071097051361</v>
      </c>
      <c r="BC5361" s="17">
        <f t="shared" si="1680"/>
        <v>19949</v>
      </c>
      <c r="BD5361" s="50">
        <f t="shared" si="1681"/>
        <v>1.9761698721233423</v>
      </c>
      <c r="BE5361" s="50">
        <f t="shared" si="1682"/>
        <v>28.983824791142357</v>
      </c>
      <c r="BF5361" s="50">
        <f t="shared" si="1688"/>
        <v>47.408310568019985</v>
      </c>
      <c r="BG5361" s="50"/>
      <c r="BH5361" s="17">
        <f t="shared" si="1683"/>
        <v>0</v>
      </c>
      <c r="BI5361" s="17">
        <f t="shared" si="1691"/>
        <v>5361</v>
      </c>
      <c r="BJ5361" s="17">
        <f t="shared" si="1689"/>
        <v>5361</v>
      </c>
      <c r="BK5361" s="150">
        <f t="shared" si="1690"/>
        <v>34594</v>
      </c>
      <c r="BL5361" s="50" t="e">
        <f t="shared" ca="1" si="1684"/>
        <v>#NAME?</v>
      </c>
      <c r="BM5361" s="50" t="e">
        <f t="shared" ca="1" si="1685"/>
        <v>#NAME?</v>
      </c>
      <c r="BN5361" s="50" t="e">
        <f t="shared" ca="1" si="1686"/>
        <v>#NAME?</v>
      </c>
    </row>
    <row r="5362" spans="1:66" x14ac:dyDescent="0.35">
      <c r="A5362" s="48">
        <v>34595</v>
      </c>
      <c r="B5362" s="17">
        <v>1994</v>
      </c>
      <c r="C5362" s="17">
        <v>9</v>
      </c>
      <c r="D5362" s="17">
        <v>261</v>
      </c>
      <c r="E5362" s="17">
        <v>18</v>
      </c>
      <c r="F5362" s="17">
        <v>1</v>
      </c>
      <c r="G5362" s="50">
        <v>11.8</v>
      </c>
      <c r="H5362" s="32">
        <v>4.142469598318109</v>
      </c>
      <c r="I5362" s="50">
        <v>15.833333333333334</v>
      </c>
      <c r="J5362" s="13">
        <v>0</v>
      </c>
      <c r="K5362" s="13">
        <f t="shared" si="1672"/>
        <v>0</v>
      </c>
      <c r="L5362" s="13">
        <f t="shared" si="1673"/>
        <v>0</v>
      </c>
      <c r="M5362" s="13" t="e">
        <f ca="1">CalcTable[[#This Row],[IWC]]-AE5361</f>
        <v>#NAME?</v>
      </c>
      <c r="N5362" s="13" t="e">
        <f ca="1">IF(CalcTable[[#This Row],[Day of Year]]&lt;123,FCAP,AE5361)</f>
        <v>#NAME?</v>
      </c>
      <c r="O5362" s="17" t="e">
        <f ca="1">IF(IRR_DRIP,5,COUNTIF('IDET Wind Values'!C5346:G5346,"&lt;="&amp;IRR_MAXWIND))</f>
        <v>#NAME?</v>
      </c>
      <c r="P5362" s="13" t="e">
        <f ca="1">CalcTable[[#This Row],[ET_o]]*KL</f>
        <v>#NAME?</v>
      </c>
      <c r="Q5362" s="13" t="e">
        <f ca="1">IF(WILTPT&lt;=0,1,MAX(0,MIN(1,(CalcTable[[#This Row],[IWC]]-WILTPT)/(MAD-WILTPT))))</f>
        <v>#NAME?</v>
      </c>
      <c r="R5362" s="13" t="e">
        <f ca="1">CalcTable[[#This Row],[ETMult]]*CalcTable[[#This Row],[ETb]]</f>
        <v>#NAME?</v>
      </c>
      <c r="S5362" s="13" t="b">
        <f>INDEX(IRR_LIST,CalcTable[[#This Row],[Day of Week]]+1)</f>
        <v>1</v>
      </c>
      <c r="T5362" s="13">
        <f t="shared" ca="1" si="1674"/>
        <v>0</v>
      </c>
      <c r="U5362" s="13" t="b">
        <f ca="1">IF(CalcTable[[#This Row],[IrrPrecip]]&gt;=IC_MM,FALSE,TRUE)</f>
        <v>1</v>
      </c>
      <c r="V5362" s="13" t="b">
        <f t="shared" si="1675"/>
        <v>1</v>
      </c>
      <c r="W5362" s="13" t="e">
        <f ca="1">IF(AND(IRR_DRIP=FALSE,CalcTable[[#This Row],[IrrHours]]&lt;=0),FALSE,TRUE)</f>
        <v>#NAME?</v>
      </c>
      <c r="X5362" s="13" t="e">
        <f ca="1">AND(CalcTable[[#This Row],[IrrDay]],CalcTable[[#This Row],[IrrRain]],CalcTable[[#This Row],[IrrWarm]],CalcTable[[#This Row],[IrrWindy]])</f>
        <v>#NAME?</v>
      </c>
      <c r="Y5362" s="13" t="e">
        <f t="shared" ca="1" si="1676"/>
        <v>#NAME?</v>
      </c>
      <c r="Z5362" s="13" t="e">
        <f ca="1">CalcTable[[#This Row],[IrrHours]]/5</f>
        <v>#NAME?</v>
      </c>
      <c r="AA5362" s="13" t="e">
        <f ca="1">IF(CalcTable[[#This Row],[IrrFlag]]=FALSE,0,MAX(0,CalcTable[[#This Row],[VolRednWind]]*(FCAP*IRR_TARGET-CalcTable[[#This Row],[IWC]])))</f>
        <v>#NAME?</v>
      </c>
      <c r="AB5362" s="13" t="e">
        <f ca="1">CalcTable[[#This Row],[IWC]]+CalcTable[[#This Row],[Eff Precip]]+CalcTable[[#This Row],[IrrAmt]]-CalcTable[[#This Row],[AET]]</f>
        <v>#NAME?</v>
      </c>
      <c r="AC5362" s="13" t="e">
        <f ca="1">IF(CalcTable[[#This Row],[PWC]]&gt;FCAP,MIN(24*PERC,MIN(SAT,CalcTable[[#This Row],[PWC]])-FCAP),0)</f>
        <v>#NAME?</v>
      </c>
      <c r="AD5362" s="13" t="e">
        <f ca="1">IF(CalcTable[[#This Row],[PWC]]&gt;SAT,CalcTable[[#This Row],[PWC]]-SAT,0)</f>
        <v>#NAME?</v>
      </c>
      <c r="AE5362" s="13" t="e">
        <f ca="1">CalcTable[[#This Row],[PWC]]-CalcTable[[#This Row],[PercAmt]]-CalcTable[[#This Row],[Runoff]]</f>
        <v>#NAME?</v>
      </c>
      <c r="AF5362" s="13" t="e">
        <f ca="1">CalcTable[[#This Row],[IrrAmt]]/1000*CUR_IRR_AREA*10000/IRR_EFF</f>
        <v>#NAME?</v>
      </c>
      <c r="AG5362" s="147"/>
      <c r="AH5362" s="13"/>
      <c r="AI5362" s="50">
        <v>11.597234144580382</v>
      </c>
      <c r="AJ5362" s="50">
        <v>16.639548193069391</v>
      </c>
      <c r="AK5362" s="50">
        <v>0</v>
      </c>
      <c r="AL5362" s="50">
        <v>0</v>
      </c>
      <c r="AM5362" s="50"/>
      <c r="AN5362" s="50"/>
      <c r="AO5362" s="50"/>
      <c r="AP5362" s="50"/>
      <c r="AQ5362" s="50"/>
      <c r="AR5362" s="50"/>
      <c r="AS5362" s="50"/>
      <c r="AT5362" s="50"/>
      <c r="AU5362" s="50"/>
      <c r="AV5362" s="50"/>
      <c r="AW5362" s="50"/>
      <c r="AX5362" s="50">
        <f t="shared" si="1687"/>
        <v>28.236782337649771</v>
      </c>
      <c r="AY5362" s="50"/>
      <c r="AZ5362" s="50">
        <f t="shared" si="1677"/>
        <v>658.18618111721446</v>
      </c>
      <c r="BA5362" s="50">
        <f t="shared" si="1678"/>
        <v>1067.0344097906113</v>
      </c>
      <c r="BB5362" s="50">
        <f t="shared" si="1679"/>
        <v>1104.3362354318872</v>
      </c>
      <c r="BC5362" s="17">
        <f t="shared" si="1680"/>
        <v>19949</v>
      </c>
      <c r="BD5362" s="50">
        <f t="shared" si="1681"/>
        <v>28.236782337649771</v>
      </c>
      <c r="BE5362" s="50">
        <f t="shared" si="1682"/>
        <v>658.18618111721446</v>
      </c>
      <c r="BF5362" s="50">
        <f t="shared" si="1688"/>
        <v>1076.5830635134098</v>
      </c>
      <c r="BG5362" s="50"/>
      <c r="BH5362" s="17">
        <f t="shared" si="1683"/>
        <v>0</v>
      </c>
      <c r="BI5362" s="17">
        <f t="shared" si="1691"/>
        <v>5362</v>
      </c>
      <c r="BJ5362" s="17">
        <f t="shared" si="1689"/>
        <v>5362</v>
      </c>
      <c r="BK5362" s="150">
        <f t="shared" si="1690"/>
        <v>34595</v>
      </c>
      <c r="BL5362" s="50" t="e">
        <f t="shared" ca="1" si="1684"/>
        <v>#NAME?</v>
      </c>
      <c r="BM5362" s="50" t="e">
        <f t="shared" ca="1" si="1685"/>
        <v>#NAME?</v>
      </c>
      <c r="BN5362" s="50" t="e">
        <f t="shared" ca="1" si="1686"/>
        <v>#NAME?</v>
      </c>
    </row>
    <row r="5363" spans="1:66" x14ac:dyDescent="0.35">
      <c r="A5363" s="48">
        <v>34596</v>
      </c>
      <c r="B5363" s="17">
        <v>1994</v>
      </c>
      <c r="C5363" s="17">
        <v>9</v>
      </c>
      <c r="D5363" s="17">
        <v>262</v>
      </c>
      <c r="E5363" s="17">
        <v>19</v>
      </c>
      <c r="F5363" s="17">
        <v>2</v>
      </c>
      <c r="G5363" s="50">
        <v>5.7</v>
      </c>
      <c r="H5363" s="32">
        <v>3.3445452817017918</v>
      </c>
      <c r="I5363" s="50">
        <v>4.166666666666667</v>
      </c>
      <c r="J5363" s="13">
        <v>0</v>
      </c>
      <c r="K5363" s="13">
        <f t="shared" si="1672"/>
        <v>0</v>
      </c>
      <c r="L5363" s="13">
        <f t="shared" si="1673"/>
        <v>0</v>
      </c>
      <c r="M5363" s="13" t="e">
        <f ca="1">CalcTable[[#This Row],[IWC]]-AE5362</f>
        <v>#NAME?</v>
      </c>
      <c r="N5363" s="13" t="e">
        <f ca="1">IF(CalcTable[[#This Row],[Day of Year]]&lt;123,FCAP,AE5362)</f>
        <v>#NAME?</v>
      </c>
      <c r="O5363" s="17" t="e">
        <f ca="1">IF(IRR_DRIP,5,COUNTIF('IDET Wind Values'!C5347:G5347,"&lt;="&amp;IRR_MAXWIND))</f>
        <v>#NAME?</v>
      </c>
      <c r="P5363" s="13" t="e">
        <f ca="1">CalcTable[[#This Row],[ET_o]]*KL</f>
        <v>#NAME?</v>
      </c>
      <c r="Q5363" s="13" t="e">
        <f ca="1">IF(WILTPT&lt;=0,1,MAX(0,MIN(1,(CalcTable[[#This Row],[IWC]]-WILTPT)/(MAD-WILTPT))))</f>
        <v>#NAME?</v>
      </c>
      <c r="R5363" s="13" t="e">
        <f ca="1">CalcTable[[#This Row],[ETMult]]*CalcTable[[#This Row],[ETb]]</f>
        <v>#NAME?</v>
      </c>
      <c r="S5363" s="13" t="b">
        <f>INDEX(IRR_LIST,CalcTable[[#This Row],[Day of Week]]+1)</f>
        <v>0</v>
      </c>
      <c r="T5363" s="13">
        <f t="shared" ca="1" si="1674"/>
        <v>0</v>
      </c>
      <c r="U5363" s="13" t="b">
        <f ca="1">IF(CalcTable[[#This Row],[IrrPrecip]]&gt;=IC_MM,FALSE,TRUE)</f>
        <v>1</v>
      </c>
      <c r="V5363" s="13" t="b">
        <f t="shared" si="1675"/>
        <v>0</v>
      </c>
      <c r="W5363" s="13" t="e">
        <f ca="1">IF(AND(IRR_DRIP=FALSE,CalcTable[[#This Row],[IrrHours]]&lt;=0),FALSE,TRUE)</f>
        <v>#NAME?</v>
      </c>
      <c r="X5363" s="13" t="e">
        <f ca="1">AND(CalcTable[[#This Row],[IrrDay]],CalcTable[[#This Row],[IrrRain]],CalcTable[[#This Row],[IrrWarm]],CalcTable[[#This Row],[IrrWindy]])</f>
        <v>#NAME?</v>
      </c>
      <c r="Y5363" s="13" t="e">
        <f t="shared" ca="1" si="1676"/>
        <v>#NAME?</v>
      </c>
      <c r="Z5363" s="13" t="e">
        <f ca="1">CalcTable[[#This Row],[IrrHours]]/5</f>
        <v>#NAME?</v>
      </c>
      <c r="AA5363" s="13" t="e">
        <f ca="1">IF(CalcTable[[#This Row],[IrrFlag]]=FALSE,0,MAX(0,CalcTable[[#This Row],[VolRednWind]]*(FCAP*IRR_TARGET-CalcTable[[#This Row],[IWC]])))</f>
        <v>#NAME?</v>
      </c>
      <c r="AB5363" s="13" t="e">
        <f ca="1">CalcTable[[#This Row],[IWC]]+CalcTable[[#This Row],[Eff Precip]]+CalcTable[[#This Row],[IrrAmt]]-CalcTable[[#This Row],[AET]]</f>
        <v>#NAME?</v>
      </c>
      <c r="AC5363" s="13" t="e">
        <f ca="1">IF(CalcTable[[#This Row],[PWC]]&gt;FCAP,MIN(24*PERC,MIN(SAT,CalcTable[[#This Row],[PWC]])-FCAP),0)</f>
        <v>#NAME?</v>
      </c>
      <c r="AD5363" s="13" t="e">
        <f ca="1">IF(CalcTable[[#This Row],[PWC]]&gt;SAT,CalcTable[[#This Row],[PWC]]-SAT,0)</f>
        <v>#NAME?</v>
      </c>
      <c r="AE5363" s="13" t="e">
        <f ca="1">CalcTable[[#This Row],[PWC]]-CalcTable[[#This Row],[PercAmt]]-CalcTable[[#This Row],[Runoff]]</f>
        <v>#NAME?</v>
      </c>
      <c r="AF5363" s="13" t="e">
        <f ca="1">CalcTable[[#This Row],[IrrAmt]]/1000*CUR_IRR_AREA*10000/IRR_EFF</f>
        <v>#NAME?</v>
      </c>
      <c r="AG5363" s="147"/>
      <c r="AH5363" s="13"/>
      <c r="AI5363" s="50">
        <v>0</v>
      </c>
      <c r="AJ5363" s="50">
        <v>0</v>
      </c>
      <c r="AK5363" s="50">
        <v>0</v>
      </c>
      <c r="AL5363" s="50">
        <v>0</v>
      </c>
      <c r="AM5363" s="50"/>
      <c r="AN5363" s="50"/>
      <c r="AO5363" s="50"/>
      <c r="AP5363" s="50"/>
      <c r="AQ5363" s="50"/>
      <c r="AR5363" s="50"/>
      <c r="AS5363" s="50"/>
      <c r="AT5363" s="50"/>
      <c r="AU5363" s="50"/>
      <c r="AV5363" s="50"/>
      <c r="AW5363" s="50"/>
      <c r="AX5363" s="50">
        <f t="shared" si="1687"/>
        <v>0</v>
      </c>
      <c r="AY5363" s="50"/>
      <c r="AZ5363" s="50">
        <f t="shared" si="1677"/>
        <v>0</v>
      </c>
      <c r="BA5363" s="50">
        <f t="shared" si="1678"/>
        <v>0</v>
      </c>
      <c r="BB5363" s="50">
        <f t="shared" si="1679"/>
        <v>0</v>
      </c>
      <c r="BC5363" s="17">
        <f t="shared" si="1680"/>
        <v>19949</v>
      </c>
      <c r="BD5363" s="50">
        <f t="shared" si="1681"/>
        <v>0</v>
      </c>
      <c r="BE5363" s="50">
        <f t="shared" si="1682"/>
        <v>0</v>
      </c>
      <c r="BF5363" s="50">
        <f t="shared" si="1688"/>
        <v>0</v>
      </c>
      <c r="BG5363" s="50"/>
      <c r="BH5363" s="17">
        <f t="shared" si="1683"/>
        <v>0</v>
      </c>
      <c r="BI5363" s="17">
        <f t="shared" si="1691"/>
        <v>5363</v>
      </c>
      <c r="BJ5363" s="17">
        <f t="shared" si="1689"/>
        <v>5363</v>
      </c>
      <c r="BK5363" s="150">
        <f t="shared" si="1690"/>
        <v>34596</v>
      </c>
      <c r="BL5363" s="50" t="e">
        <f t="shared" ca="1" si="1684"/>
        <v>#NAME?</v>
      </c>
      <c r="BM5363" s="50" t="e">
        <f t="shared" ca="1" si="1685"/>
        <v>#NAME?</v>
      </c>
      <c r="BN5363" s="50" t="e">
        <f t="shared" ca="1" si="1686"/>
        <v>#NAME?</v>
      </c>
    </row>
    <row r="5364" spans="1:66" x14ac:dyDescent="0.35">
      <c r="A5364" s="48">
        <v>34597</v>
      </c>
      <c r="B5364" s="17">
        <v>1994</v>
      </c>
      <c r="C5364" s="17">
        <v>9</v>
      </c>
      <c r="D5364" s="17">
        <v>263</v>
      </c>
      <c r="E5364" s="17">
        <v>20</v>
      </c>
      <c r="F5364" s="17">
        <v>3</v>
      </c>
      <c r="G5364" s="50">
        <v>1.5</v>
      </c>
      <c r="H5364" s="32">
        <v>2.6010511318076217</v>
      </c>
      <c r="I5364" s="50">
        <v>19.666666666666668</v>
      </c>
      <c r="J5364" s="13">
        <v>0</v>
      </c>
      <c r="K5364" s="13">
        <f t="shared" si="1672"/>
        <v>0</v>
      </c>
      <c r="L5364" s="13">
        <f t="shared" si="1673"/>
        <v>0</v>
      </c>
      <c r="M5364" s="13" t="e">
        <f ca="1">CalcTable[[#This Row],[IWC]]-AE5363</f>
        <v>#NAME?</v>
      </c>
      <c r="N5364" s="13" t="e">
        <f ca="1">IF(CalcTable[[#This Row],[Day of Year]]&lt;123,FCAP,AE5363)</f>
        <v>#NAME?</v>
      </c>
      <c r="O5364" s="17" t="e">
        <f ca="1">IF(IRR_DRIP,5,COUNTIF('IDET Wind Values'!C5348:G5348,"&lt;="&amp;IRR_MAXWIND))</f>
        <v>#NAME?</v>
      </c>
      <c r="P5364" s="13" t="e">
        <f ca="1">CalcTable[[#This Row],[ET_o]]*KL</f>
        <v>#NAME?</v>
      </c>
      <c r="Q5364" s="13" t="e">
        <f ca="1">IF(WILTPT&lt;=0,1,MAX(0,MIN(1,(CalcTable[[#This Row],[IWC]]-WILTPT)/(MAD-WILTPT))))</f>
        <v>#NAME?</v>
      </c>
      <c r="R5364" s="13" t="e">
        <f ca="1">CalcTable[[#This Row],[ETMult]]*CalcTable[[#This Row],[ETb]]</f>
        <v>#NAME?</v>
      </c>
      <c r="S5364" s="13" t="b">
        <f>INDEX(IRR_LIST,CalcTable[[#This Row],[Day of Week]]+1)</f>
        <v>1</v>
      </c>
      <c r="T5364" s="13">
        <f t="shared" ca="1" si="1674"/>
        <v>0</v>
      </c>
      <c r="U5364" s="13" t="b">
        <f ca="1">IF(CalcTable[[#This Row],[IrrPrecip]]&gt;=IC_MM,FALSE,TRUE)</f>
        <v>1</v>
      </c>
      <c r="V5364" s="13" t="b">
        <f t="shared" si="1675"/>
        <v>0</v>
      </c>
      <c r="W5364" s="13" t="e">
        <f ca="1">IF(AND(IRR_DRIP=FALSE,CalcTable[[#This Row],[IrrHours]]&lt;=0),FALSE,TRUE)</f>
        <v>#NAME?</v>
      </c>
      <c r="X5364" s="13" t="e">
        <f ca="1">AND(CalcTable[[#This Row],[IrrDay]],CalcTable[[#This Row],[IrrRain]],CalcTable[[#This Row],[IrrWarm]],CalcTable[[#This Row],[IrrWindy]])</f>
        <v>#NAME?</v>
      </c>
      <c r="Y5364" s="13" t="e">
        <f t="shared" ca="1" si="1676"/>
        <v>#NAME?</v>
      </c>
      <c r="Z5364" s="13" t="e">
        <f ca="1">CalcTable[[#This Row],[IrrHours]]/5</f>
        <v>#NAME?</v>
      </c>
      <c r="AA5364" s="13" t="e">
        <f ca="1">IF(CalcTable[[#This Row],[IrrFlag]]=FALSE,0,MAX(0,CalcTable[[#This Row],[VolRednWind]]*(FCAP*IRR_TARGET-CalcTable[[#This Row],[IWC]])))</f>
        <v>#NAME?</v>
      </c>
      <c r="AB5364" s="13" t="e">
        <f ca="1">CalcTable[[#This Row],[IWC]]+CalcTable[[#This Row],[Eff Precip]]+CalcTable[[#This Row],[IrrAmt]]-CalcTable[[#This Row],[AET]]</f>
        <v>#NAME?</v>
      </c>
      <c r="AC5364" s="13" t="e">
        <f ca="1">IF(CalcTable[[#This Row],[PWC]]&gt;FCAP,MIN(24*PERC,MIN(SAT,CalcTable[[#This Row],[PWC]])-FCAP),0)</f>
        <v>#NAME?</v>
      </c>
      <c r="AD5364" s="13" t="e">
        <f ca="1">IF(CalcTable[[#This Row],[PWC]]&gt;SAT,CalcTable[[#This Row],[PWC]]-SAT,0)</f>
        <v>#NAME?</v>
      </c>
      <c r="AE5364" s="13" t="e">
        <f ca="1">CalcTable[[#This Row],[PWC]]-CalcTable[[#This Row],[PercAmt]]-CalcTable[[#This Row],[Runoff]]</f>
        <v>#NAME?</v>
      </c>
      <c r="AF5364" s="13" t="e">
        <f ca="1">CalcTable[[#This Row],[IrrAmt]]/1000*CUR_IRR_AREA*10000/IRR_EFF</f>
        <v>#NAME?</v>
      </c>
      <c r="AG5364" s="147"/>
      <c r="AH5364" s="13"/>
      <c r="AI5364" s="50">
        <v>0</v>
      </c>
      <c r="AJ5364" s="50">
        <v>0</v>
      </c>
      <c r="AK5364" s="50">
        <v>0</v>
      </c>
      <c r="AL5364" s="50">
        <v>0</v>
      </c>
      <c r="AM5364" s="50"/>
      <c r="AN5364" s="50"/>
      <c r="AO5364" s="50"/>
      <c r="AP5364" s="50"/>
      <c r="AQ5364" s="50"/>
      <c r="AR5364" s="50"/>
      <c r="AS5364" s="50"/>
      <c r="AT5364" s="50"/>
      <c r="AU5364" s="50"/>
      <c r="AV5364" s="50"/>
      <c r="AW5364" s="50"/>
      <c r="AX5364" s="50">
        <f t="shared" si="1687"/>
        <v>0</v>
      </c>
      <c r="AY5364" s="50"/>
      <c r="AZ5364" s="50">
        <f t="shared" si="1677"/>
        <v>0</v>
      </c>
      <c r="BA5364" s="50">
        <f t="shared" si="1678"/>
        <v>0</v>
      </c>
      <c r="BB5364" s="50">
        <f t="shared" si="1679"/>
        <v>0</v>
      </c>
      <c r="BC5364" s="17">
        <f t="shared" si="1680"/>
        <v>19949</v>
      </c>
      <c r="BD5364" s="50">
        <f t="shared" si="1681"/>
        <v>0</v>
      </c>
      <c r="BE5364" s="50">
        <f t="shared" si="1682"/>
        <v>0</v>
      </c>
      <c r="BF5364" s="50">
        <f t="shared" si="1688"/>
        <v>0</v>
      </c>
      <c r="BG5364" s="50"/>
      <c r="BH5364" s="17">
        <f t="shared" si="1683"/>
        <v>0</v>
      </c>
      <c r="BI5364" s="17">
        <f t="shared" si="1691"/>
        <v>5364</v>
      </c>
      <c r="BJ5364" s="17">
        <f t="shared" si="1689"/>
        <v>5364</v>
      </c>
      <c r="BK5364" s="150">
        <f t="shared" si="1690"/>
        <v>34597</v>
      </c>
      <c r="BL5364" s="50" t="e">
        <f t="shared" ca="1" si="1684"/>
        <v>#NAME?</v>
      </c>
      <c r="BM5364" s="50" t="e">
        <f t="shared" ca="1" si="1685"/>
        <v>#NAME?</v>
      </c>
      <c r="BN5364" s="50" t="e">
        <f t="shared" ca="1" si="1686"/>
        <v>#NAME?</v>
      </c>
    </row>
    <row r="5365" spans="1:66" x14ac:dyDescent="0.35">
      <c r="A5365" s="48">
        <v>34598</v>
      </c>
      <c r="B5365" s="17">
        <v>1994</v>
      </c>
      <c r="C5365" s="17">
        <v>9</v>
      </c>
      <c r="D5365" s="17">
        <v>264</v>
      </c>
      <c r="E5365" s="17">
        <v>21</v>
      </c>
      <c r="F5365" s="17">
        <v>4</v>
      </c>
      <c r="G5365" s="50">
        <v>-2.4</v>
      </c>
      <c r="H5365" s="32">
        <v>3.05777728342962</v>
      </c>
      <c r="I5365" s="50">
        <v>4.666666666666667</v>
      </c>
      <c r="J5365" s="13">
        <v>0</v>
      </c>
      <c r="K5365" s="13">
        <f t="shared" si="1672"/>
        <v>0</v>
      </c>
      <c r="L5365" s="13">
        <f t="shared" si="1673"/>
        <v>0</v>
      </c>
      <c r="M5365" s="13" t="e">
        <f ca="1">CalcTable[[#This Row],[IWC]]-AE5364</f>
        <v>#NAME?</v>
      </c>
      <c r="N5365" s="13" t="e">
        <f ca="1">IF(CalcTable[[#This Row],[Day of Year]]&lt;123,FCAP,AE5364)</f>
        <v>#NAME?</v>
      </c>
      <c r="O5365" s="17" t="e">
        <f ca="1">IF(IRR_DRIP,5,COUNTIF('IDET Wind Values'!C5349:G5349,"&lt;="&amp;IRR_MAXWIND))</f>
        <v>#NAME?</v>
      </c>
      <c r="P5365" s="13" t="e">
        <f ca="1">CalcTable[[#This Row],[ET_o]]*KL</f>
        <v>#NAME?</v>
      </c>
      <c r="Q5365" s="13" t="e">
        <f ca="1">IF(WILTPT&lt;=0,1,MAX(0,MIN(1,(CalcTable[[#This Row],[IWC]]-WILTPT)/(MAD-WILTPT))))</f>
        <v>#NAME?</v>
      </c>
      <c r="R5365" s="13" t="e">
        <f ca="1">CalcTable[[#This Row],[ETMult]]*CalcTable[[#This Row],[ETb]]</f>
        <v>#NAME?</v>
      </c>
      <c r="S5365" s="13" t="b">
        <f>INDEX(IRR_LIST,CalcTable[[#This Row],[Day of Week]]+1)</f>
        <v>0</v>
      </c>
      <c r="T5365" s="13">
        <f t="shared" ca="1" si="1674"/>
        <v>0</v>
      </c>
      <c r="U5365" s="13" t="b">
        <f ca="1">IF(CalcTable[[#This Row],[IrrPrecip]]&gt;=IC_MM,FALSE,TRUE)</f>
        <v>1</v>
      </c>
      <c r="V5365" s="13" t="b">
        <f t="shared" si="1675"/>
        <v>1</v>
      </c>
      <c r="W5365" s="13" t="e">
        <f ca="1">IF(AND(IRR_DRIP=FALSE,CalcTable[[#This Row],[IrrHours]]&lt;=0),FALSE,TRUE)</f>
        <v>#NAME?</v>
      </c>
      <c r="X5365" s="13" t="e">
        <f ca="1">AND(CalcTable[[#This Row],[IrrDay]],CalcTable[[#This Row],[IrrRain]],CalcTable[[#This Row],[IrrWarm]],CalcTable[[#This Row],[IrrWindy]])</f>
        <v>#NAME?</v>
      </c>
      <c r="Y5365" s="13" t="e">
        <f t="shared" ca="1" si="1676"/>
        <v>#NAME?</v>
      </c>
      <c r="Z5365" s="13" t="e">
        <f ca="1">CalcTable[[#This Row],[IrrHours]]/5</f>
        <v>#NAME?</v>
      </c>
      <c r="AA5365" s="13" t="e">
        <f ca="1">IF(CalcTable[[#This Row],[IrrFlag]]=FALSE,0,MAX(0,CalcTable[[#This Row],[VolRednWind]]*(FCAP*IRR_TARGET-CalcTable[[#This Row],[IWC]])))</f>
        <v>#NAME?</v>
      </c>
      <c r="AB5365" s="13" t="e">
        <f ca="1">CalcTable[[#This Row],[IWC]]+CalcTable[[#This Row],[Eff Precip]]+CalcTable[[#This Row],[IrrAmt]]-CalcTable[[#This Row],[AET]]</f>
        <v>#NAME?</v>
      </c>
      <c r="AC5365" s="13" t="e">
        <f ca="1">IF(CalcTable[[#This Row],[PWC]]&gt;FCAP,MIN(24*PERC,MIN(SAT,CalcTable[[#This Row],[PWC]])-FCAP),0)</f>
        <v>#NAME?</v>
      </c>
      <c r="AD5365" s="13" t="e">
        <f ca="1">IF(CalcTable[[#This Row],[PWC]]&gt;SAT,CalcTable[[#This Row],[PWC]]-SAT,0)</f>
        <v>#NAME?</v>
      </c>
      <c r="AE5365" s="13" t="e">
        <f ca="1">CalcTable[[#This Row],[PWC]]-CalcTable[[#This Row],[PercAmt]]-CalcTable[[#This Row],[Runoff]]</f>
        <v>#NAME?</v>
      </c>
      <c r="AF5365" s="13" t="e">
        <f ca="1">CalcTable[[#This Row],[IrrAmt]]/1000*CUR_IRR_AREA*10000/IRR_EFF</f>
        <v>#NAME?</v>
      </c>
      <c r="AG5365" s="147"/>
      <c r="AH5365" s="13"/>
      <c r="AI5365" s="50">
        <v>0</v>
      </c>
      <c r="AJ5365" s="50">
        <v>0</v>
      </c>
      <c r="AK5365" s="50">
        <v>2.2468599729497796</v>
      </c>
      <c r="AL5365" s="50">
        <v>9.6275900790523803</v>
      </c>
      <c r="AM5365" s="50"/>
      <c r="AN5365" s="50"/>
      <c r="AO5365" s="50"/>
      <c r="AP5365" s="50"/>
      <c r="AQ5365" s="50"/>
      <c r="AR5365" s="50"/>
      <c r="AS5365" s="50"/>
      <c r="AT5365" s="50"/>
      <c r="AU5365" s="50"/>
      <c r="AV5365" s="50"/>
      <c r="AW5365" s="50"/>
      <c r="AX5365" s="50">
        <f t="shared" si="1687"/>
        <v>11.87445005200216</v>
      </c>
      <c r="AY5365" s="50"/>
      <c r="AZ5365" s="50">
        <f t="shared" si="1677"/>
        <v>315.36325525546658</v>
      </c>
      <c r="BA5365" s="50">
        <f t="shared" si="1678"/>
        <v>485.55929777428986</v>
      </c>
      <c r="BB5365" s="50">
        <f t="shared" si="1679"/>
        <v>500.57659564359778</v>
      </c>
      <c r="BC5365" s="17">
        <f t="shared" si="1680"/>
        <v>19949</v>
      </c>
      <c r="BD5365" s="50">
        <f t="shared" si="1681"/>
        <v>11.87445005200216</v>
      </c>
      <c r="BE5365" s="50">
        <f t="shared" si="1682"/>
        <v>315.36325525546658</v>
      </c>
      <c r="BF5365" s="50">
        <f t="shared" si="1688"/>
        <v>515.83389199419923</v>
      </c>
      <c r="BG5365" s="50"/>
      <c r="BH5365" s="17">
        <f t="shared" si="1683"/>
        <v>0</v>
      </c>
      <c r="BI5365" s="17">
        <f t="shared" si="1691"/>
        <v>5365</v>
      </c>
      <c r="BJ5365" s="17">
        <f t="shared" si="1689"/>
        <v>5365</v>
      </c>
      <c r="BK5365" s="150">
        <f t="shared" si="1690"/>
        <v>34598</v>
      </c>
      <c r="BL5365" s="50" t="e">
        <f t="shared" ca="1" si="1684"/>
        <v>#NAME?</v>
      </c>
      <c r="BM5365" s="50" t="e">
        <f t="shared" ca="1" si="1685"/>
        <v>#NAME?</v>
      </c>
      <c r="BN5365" s="50" t="e">
        <f t="shared" ca="1" si="1686"/>
        <v>#NAME?</v>
      </c>
    </row>
    <row r="5366" spans="1:66" x14ac:dyDescent="0.35">
      <c r="A5366" s="48">
        <v>34599</v>
      </c>
      <c r="B5366" s="17">
        <v>1994</v>
      </c>
      <c r="C5366" s="17">
        <v>9</v>
      </c>
      <c r="D5366" s="17">
        <v>265</v>
      </c>
      <c r="E5366" s="17">
        <v>22</v>
      </c>
      <c r="F5366" s="17">
        <v>5</v>
      </c>
      <c r="G5366" s="50">
        <v>10.1</v>
      </c>
      <c r="H5366" s="32">
        <v>5.8944106828297222</v>
      </c>
      <c r="I5366" s="50">
        <v>10.666666666666666</v>
      </c>
      <c r="J5366" s="13">
        <v>0</v>
      </c>
      <c r="K5366" s="13">
        <f t="shared" si="1672"/>
        <v>0</v>
      </c>
      <c r="L5366" s="13">
        <f t="shared" si="1673"/>
        <v>0</v>
      </c>
      <c r="M5366" s="13" t="e">
        <f ca="1">CalcTable[[#This Row],[IWC]]-AE5365</f>
        <v>#NAME?</v>
      </c>
      <c r="N5366" s="13" t="e">
        <f ca="1">IF(CalcTable[[#This Row],[Day of Year]]&lt;123,FCAP,AE5365)</f>
        <v>#NAME?</v>
      </c>
      <c r="O5366" s="17" t="e">
        <f ca="1">IF(IRR_DRIP,5,COUNTIF('IDET Wind Values'!C5350:G5350,"&lt;="&amp;IRR_MAXWIND))</f>
        <v>#NAME?</v>
      </c>
      <c r="P5366" s="13" t="e">
        <f ca="1">CalcTable[[#This Row],[ET_o]]*KL</f>
        <v>#NAME?</v>
      </c>
      <c r="Q5366" s="13" t="e">
        <f ca="1">IF(WILTPT&lt;=0,1,MAX(0,MIN(1,(CalcTable[[#This Row],[IWC]]-WILTPT)/(MAD-WILTPT))))</f>
        <v>#NAME?</v>
      </c>
      <c r="R5366" s="13" t="e">
        <f ca="1">CalcTable[[#This Row],[ETMult]]*CalcTable[[#This Row],[ETb]]</f>
        <v>#NAME?</v>
      </c>
      <c r="S5366" s="13" t="b">
        <f>INDEX(IRR_LIST,CalcTable[[#This Row],[Day of Week]]+1)</f>
        <v>1</v>
      </c>
      <c r="T5366" s="13">
        <f t="shared" ca="1" si="1674"/>
        <v>0</v>
      </c>
      <c r="U5366" s="13" t="b">
        <f ca="1">IF(CalcTable[[#This Row],[IrrPrecip]]&gt;=IC_MM,FALSE,TRUE)</f>
        <v>1</v>
      </c>
      <c r="V5366" s="13" t="b">
        <f t="shared" si="1675"/>
        <v>1</v>
      </c>
      <c r="W5366" s="13" t="e">
        <f ca="1">IF(AND(IRR_DRIP=FALSE,CalcTable[[#This Row],[IrrHours]]&lt;=0),FALSE,TRUE)</f>
        <v>#NAME?</v>
      </c>
      <c r="X5366" s="13" t="e">
        <f ca="1">AND(CalcTable[[#This Row],[IrrDay]],CalcTable[[#This Row],[IrrRain]],CalcTable[[#This Row],[IrrWarm]],CalcTable[[#This Row],[IrrWindy]])</f>
        <v>#NAME?</v>
      </c>
      <c r="Y5366" s="13" t="e">
        <f t="shared" ca="1" si="1676"/>
        <v>#NAME?</v>
      </c>
      <c r="Z5366" s="13" t="e">
        <f ca="1">CalcTable[[#This Row],[IrrHours]]/5</f>
        <v>#NAME?</v>
      </c>
      <c r="AA5366" s="13" t="e">
        <f ca="1">IF(CalcTable[[#This Row],[IrrFlag]]=FALSE,0,MAX(0,CalcTable[[#This Row],[VolRednWind]]*(FCAP*IRR_TARGET-CalcTable[[#This Row],[IWC]])))</f>
        <v>#NAME?</v>
      </c>
      <c r="AB5366" s="13" t="e">
        <f ca="1">CalcTable[[#This Row],[IWC]]+CalcTable[[#This Row],[Eff Precip]]+CalcTable[[#This Row],[IrrAmt]]-CalcTable[[#This Row],[AET]]</f>
        <v>#NAME?</v>
      </c>
      <c r="AC5366" s="13" t="e">
        <f ca="1">IF(CalcTable[[#This Row],[PWC]]&gt;FCAP,MIN(24*PERC,MIN(SAT,CalcTable[[#This Row],[PWC]])-FCAP),0)</f>
        <v>#NAME?</v>
      </c>
      <c r="AD5366" s="13" t="e">
        <f ca="1">IF(CalcTable[[#This Row],[PWC]]&gt;SAT,CalcTable[[#This Row],[PWC]]-SAT,0)</f>
        <v>#NAME?</v>
      </c>
      <c r="AE5366" s="13" t="e">
        <f ca="1">CalcTable[[#This Row],[PWC]]-CalcTable[[#This Row],[PercAmt]]-CalcTable[[#This Row],[Runoff]]</f>
        <v>#NAME?</v>
      </c>
      <c r="AF5366" s="13" t="e">
        <f ca="1">CalcTable[[#This Row],[IrrAmt]]/1000*CUR_IRR_AREA*10000/IRR_EFF</f>
        <v>#NAME?</v>
      </c>
      <c r="AG5366" s="147"/>
      <c r="AH5366" s="13"/>
      <c r="AI5366" s="50">
        <v>8.2810159279946429</v>
      </c>
      <c r="AJ5366" s="50">
        <v>10.663845335828682</v>
      </c>
      <c r="AK5366" s="50">
        <v>0</v>
      </c>
      <c r="AL5366" s="50">
        <v>0</v>
      </c>
      <c r="AM5366" s="50"/>
      <c r="AN5366" s="50"/>
      <c r="AO5366" s="50"/>
      <c r="AP5366" s="50"/>
      <c r="AQ5366" s="50"/>
      <c r="AR5366" s="50"/>
      <c r="AS5366" s="50"/>
      <c r="AT5366" s="50"/>
      <c r="AU5366" s="50"/>
      <c r="AV5366" s="50"/>
      <c r="AW5366" s="50"/>
      <c r="AX5366" s="50">
        <f t="shared" si="1687"/>
        <v>18.944861263823327</v>
      </c>
      <c r="AY5366" s="50"/>
      <c r="AZ5366" s="50">
        <f t="shared" si="1677"/>
        <v>434.26103012822944</v>
      </c>
      <c r="BA5366" s="50">
        <f t="shared" si="1678"/>
        <v>702.99842573661181</v>
      </c>
      <c r="BB5366" s="50">
        <f t="shared" si="1679"/>
        <v>727.49688907423172</v>
      </c>
      <c r="BC5366" s="17">
        <f t="shared" si="1680"/>
        <v>19949</v>
      </c>
      <c r="BD5366" s="50">
        <f t="shared" si="1681"/>
        <v>18.944861263823327</v>
      </c>
      <c r="BE5366" s="50">
        <f t="shared" si="1682"/>
        <v>434.26103012822944</v>
      </c>
      <c r="BF5366" s="50">
        <f t="shared" si="1688"/>
        <v>710.31280144224036</v>
      </c>
      <c r="BG5366" s="50"/>
      <c r="BH5366" s="17">
        <f t="shared" si="1683"/>
        <v>0</v>
      </c>
      <c r="BI5366" s="17">
        <f t="shared" si="1691"/>
        <v>5366</v>
      </c>
      <c r="BJ5366" s="17">
        <f t="shared" si="1689"/>
        <v>5366</v>
      </c>
      <c r="BK5366" s="150">
        <f t="shared" si="1690"/>
        <v>34599</v>
      </c>
      <c r="BL5366" s="50" t="e">
        <f t="shared" ca="1" si="1684"/>
        <v>#NAME?</v>
      </c>
      <c r="BM5366" s="50" t="e">
        <f t="shared" ca="1" si="1685"/>
        <v>#NAME?</v>
      </c>
      <c r="BN5366" s="50" t="e">
        <f t="shared" ca="1" si="1686"/>
        <v>#NAME?</v>
      </c>
    </row>
    <row r="5367" spans="1:66" x14ac:dyDescent="0.35">
      <c r="A5367" s="48">
        <v>34600</v>
      </c>
      <c r="B5367" s="17">
        <v>1994</v>
      </c>
      <c r="C5367" s="17">
        <v>9</v>
      </c>
      <c r="D5367" s="17">
        <v>266</v>
      </c>
      <c r="E5367" s="17">
        <v>23</v>
      </c>
      <c r="F5367" s="17">
        <v>6</v>
      </c>
      <c r="G5367" s="50">
        <v>9</v>
      </c>
      <c r="H5367" s="32">
        <v>5.3144039632590614</v>
      </c>
      <c r="I5367" s="50">
        <v>7.333333333333333</v>
      </c>
      <c r="J5367" s="13">
        <v>0</v>
      </c>
      <c r="K5367" s="13">
        <f t="shared" si="1672"/>
        <v>0</v>
      </c>
      <c r="L5367" s="13">
        <f t="shared" si="1673"/>
        <v>0</v>
      </c>
      <c r="M5367" s="13" t="e">
        <f ca="1">CalcTable[[#This Row],[IWC]]-AE5366</f>
        <v>#NAME?</v>
      </c>
      <c r="N5367" s="13" t="e">
        <f ca="1">IF(CalcTable[[#This Row],[Day of Year]]&lt;123,FCAP,AE5366)</f>
        <v>#NAME?</v>
      </c>
      <c r="O5367" s="17" t="e">
        <f ca="1">IF(IRR_DRIP,5,COUNTIF('IDET Wind Values'!C5351:G5351,"&lt;="&amp;IRR_MAXWIND))</f>
        <v>#NAME?</v>
      </c>
      <c r="P5367" s="13" t="e">
        <f ca="1">CalcTable[[#This Row],[ET_o]]*KL</f>
        <v>#NAME?</v>
      </c>
      <c r="Q5367" s="13" t="e">
        <f ca="1">IF(WILTPT&lt;=0,1,MAX(0,MIN(1,(CalcTable[[#This Row],[IWC]]-WILTPT)/(MAD-WILTPT))))</f>
        <v>#NAME?</v>
      </c>
      <c r="R5367" s="13" t="e">
        <f ca="1">CalcTable[[#This Row],[ETMult]]*CalcTable[[#This Row],[ETb]]</f>
        <v>#NAME?</v>
      </c>
      <c r="S5367" s="13" t="b">
        <f>INDEX(IRR_LIST,CalcTable[[#This Row],[Day of Week]]+1)</f>
        <v>0</v>
      </c>
      <c r="T5367" s="13">
        <f t="shared" ca="1" si="1674"/>
        <v>0</v>
      </c>
      <c r="U5367" s="13" t="b">
        <f ca="1">IF(CalcTable[[#This Row],[IrrPrecip]]&gt;=IC_MM,FALSE,TRUE)</f>
        <v>1</v>
      </c>
      <c r="V5367" s="13" t="b">
        <f t="shared" si="1675"/>
        <v>1</v>
      </c>
      <c r="W5367" s="13" t="e">
        <f ca="1">IF(AND(IRR_DRIP=FALSE,CalcTable[[#This Row],[IrrHours]]&lt;=0),FALSE,TRUE)</f>
        <v>#NAME?</v>
      </c>
      <c r="X5367" s="13" t="e">
        <f ca="1">AND(CalcTable[[#This Row],[IrrDay]],CalcTable[[#This Row],[IrrRain]],CalcTable[[#This Row],[IrrWarm]],CalcTable[[#This Row],[IrrWindy]])</f>
        <v>#NAME?</v>
      </c>
      <c r="Y5367" s="13" t="e">
        <f t="shared" ca="1" si="1676"/>
        <v>#NAME?</v>
      </c>
      <c r="Z5367" s="13" t="e">
        <f ca="1">CalcTable[[#This Row],[IrrHours]]/5</f>
        <v>#NAME?</v>
      </c>
      <c r="AA5367" s="13" t="e">
        <f ca="1">IF(CalcTable[[#This Row],[IrrFlag]]=FALSE,0,MAX(0,CalcTable[[#This Row],[VolRednWind]]*(FCAP*IRR_TARGET-CalcTable[[#This Row],[IWC]])))</f>
        <v>#NAME?</v>
      </c>
      <c r="AB5367" s="13" t="e">
        <f ca="1">CalcTable[[#This Row],[IWC]]+CalcTable[[#This Row],[Eff Precip]]+CalcTable[[#This Row],[IrrAmt]]-CalcTable[[#This Row],[AET]]</f>
        <v>#NAME?</v>
      </c>
      <c r="AC5367" s="13" t="e">
        <f ca="1">IF(CalcTable[[#This Row],[PWC]]&gt;FCAP,MIN(24*PERC,MIN(SAT,CalcTable[[#This Row],[PWC]])-FCAP),0)</f>
        <v>#NAME?</v>
      </c>
      <c r="AD5367" s="13" t="e">
        <f ca="1">IF(CalcTable[[#This Row],[PWC]]&gt;SAT,CalcTable[[#This Row],[PWC]]-SAT,0)</f>
        <v>#NAME?</v>
      </c>
      <c r="AE5367" s="13" t="e">
        <f ca="1">CalcTable[[#This Row],[PWC]]-CalcTable[[#This Row],[PercAmt]]-CalcTable[[#This Row],[Runoff]]</f>
        <v>#NAME?</v>
      </c>
      <c r="AF5367" s="13" t="e">
        <f ca="1">CalcTable[[#This Row],[IrrAmt]]/1000*CUR_IRR_AREA*10000/IRR_EFF</f>
        <v>#NAME?</v>
      </c>
      <c r="AG5367" s="147"/>
      <c r="AH5367" s="13"/>
      <c r="AI5367" s="50">
        <v>0</v>
      </c>
      <c r="AJ5367" s="50">
        <v>0</v>
      </c>
      <c r="AK5367" s="50">
        <v>0</v>
      </c>
      <c r="AL5367" s="50">
        <v>5.5219258755563487</v>
      </c>
      <c r="AM5367" s="50"/>
      <c r="AN5367" s="50"/>
      <c r="AO5367" s="50"/>
      <c r="AP5367" s="50"/>
      <c r="AQ5367" s="50"/>
      <c r="AR5367" s="50"/>
      <c r="AS5367" s="50"/>
      <c r="AT5367" s="50"/>
      <c r="AU5367" s="50"/>
      <c r="AV5367" s="50"/>
      <c r="AW5367" s="50"/>
      <c r="AX5367" s="50">
        <f t="shared" si="1687"/>
        <v>5.5219258755563487</v>
      </c>
      <c r="AY5367" s="50"/>
      <c r="AZ5367" s="50">
        <f t="shared" si="1677"/>
        <v>161.97649234965291</v>
      </c>
      <c r="BA5367" s="50">
        <f t="shared" si="1678"/>
        <v>249.39237710978307</v>
      </c>
      <c r="BB5367" s="50">
        <f t="shared" si="1679"/>
        <v>257.10554341214748</v>
      </c>
      <c r="BC5367" s="17">
        <f t="shared" si="1680"/>
        <v>19949</v>
      </c>
      <c r="BD5367" s="50">
        <f t="shared" si="1681"/>
        <v>5.5219258755563487</v>
      </c>
      <c r="BE5367" s="50">
        <f t="shared" si="1682"/>
        <v>161.97649234965291</v>
      </c>
      <c r="BF5367" s="50">
        <f t="shared" si="1688"/>
        <v>264.9419774431434</v>
      </c>
      <c r="BG5367" s="50"/>
      <c r="BH5367" s="17">
        <f t="shared" si="1683"/>
        <v>0</v>
      </c>
      <c r="BI5367" s="17">
        <f t="shared" si="1691"/>
        <v>5367</v>
      </c>
      <c r="BJ5367" s="17">
        <f t="shared" si="1689"/>
        <v>5367</v>
      </c>
      <c r="BK5367" s="150">
        <f t="shared" si="1690"/>
        <v>34600</v>
      </c>
      <c r="BL5367" s="50" t="e">
        <f t="shared" ca="1" si="1684"/>
        <v>#NAME?</v>
      </c>
      <c r="BM5367" s="50" t="e">
        <f t="shared" ca="1" si="1685"/>
        <v>#NAME?</v>
      </c>
      <c r="BN5367" s="50" t="e">
        <f t="shared" ca="1" si="1686"/>
        <v>#NAME?</v>
      </c>
    </row>
    <row r="5368" spans="1:66" x14ac:dyDescent="0.35">
      <c r="A5368" s="48">
        <v>34601</v>
      </c>
      <c r="B5368" s="17">
        <v>1994</v>
      </c>
      <c r="C5368" s="17">
        <v>9</v>
      </c>
      <c r="D5368" s="17">
        <v>267</v>
      </c>
      <c r="E5368" s="17">
        <v>24</v>
      </c>
      <c r="F5368" s="17">
        <v>7</v>
      </c>
      <c r="G5368" s="50">
        <v>6.1</v>
      </c>
      <c r="H5368" s="32">
        <v>4.0820620556280405</v>
      </c>
      <c r="I5368" s="50">
        <v>8.8333333333333339</v>
      </c>
      <c r="J5368" s="13">
        <v>0</v>
      </c>
      <c r="K5368" s="13">
        <f t="shared" si="1672"/>
        <v>0</v>
      </c>
      <c r="L5368" s="13">
        <f t="shared" si="1673"/>
        <v>0</v>
      </c>
      <c r="M5368" s="13" t="e">
        <f ca="1">CalcTable[[#This Row],[IWC]]-AE5367</f>
        <v>#NAME?</v>
      </c>
      <c r="N5368" s="13" t="e">
        <f ca="1">IF(CalcTable[[#This Row],[Day of Year]]&lt;123,FCAP,AE5367)</f>
        <v>#NAME?</v>
      </c>
      <c r="O5368" s="17" t="e">
        <f ca="1">IF(IRR_DRIP,5,COUNTIF('IDET Wind Values'!C5352:G5352,"&lt;="&amp;IRR_MAXWIND))</f>
        <v>#NAME?</v>
      </c>
      <c r="P5368" s="13" t="e">
        <f ca="1">CalcTable[[#This Row],[ET_o]]*KL</f>
        <v>#NAME?</v>
      </c>
      <c r="Q5368" s="13" t="e">
        <f ca="1">IF(WILTPT&lt;=0,1,MAX(0,MIN(1,(CalcTable[[#This Row],[IWC]]-WILTPT)/(MAD-WILTPT))))</f>
        <v>#NAME?</v>
      </c>
      <c r="R5368" s="13" t="e">
        <f ca="1">CalcTable[[#This Row],[ETMult]]*CalcTable[[#This Row],[ETb]]</f>
        <v>#NAME?</v>
      </c>
      <c r="S5368" s="13" t="b">
        <f>INDEX(IRR_LIST,CalcTable[[#This Row],[Day of Week]]+1)</f>
        <v>0</v>
      </c>
      <c r="T5368" s="13">
        <f t="shared" ca="1" si="1674"/>
        <v>0</v>
      </c>
      <c r="U5368" s="13" t="b">
        <f ca="1">IF(CalcTable[[#This Row],[IrrPrecip]]&gt;=IC_MM,FALSE,TRUE)</f>
        <v>1</v>
      </c>
      <c r="V5368" s="13" t="b">
        <f t="shared" si="1675"/>
        <v>1</v>
      </c>
      <c r="W5368" s="13" t="e">
        <f ca="1">IF(AND(IRR_DRIP=FALSE,CalcTable[[#This Row],[IrrHours]]&lt;=0),FALSE,TRUE)</f>
        <v>#NAME?</v>
      </c>
      <c r="X5368" s="13" t="e">
        <f ca="1">AND(CalcTable[[#This Row],[IrrDay]],CalcTable[[#This Row],[IrrRain]],CalcTable[[#This Row],[IrrWarm]],CalcTable[[#This Row],[IrrWindy]])</f>
        <v>#NAME?</v>
      </c>
      <c r="Y5368" s="13" t="e">
        <f t="shared" ca="1" si="1676"/>
        <v>#NAME?</v>
      </c>
      <c r="Z5368" s="13" t="e">
        <f ca="1">CalcTable[[#This Row],[IrrHours]]/5</f>
        <v>#NAME?</v>
      </c>
      <c r="AA5368" s="13" t="e">
        <f ca="1">IF(CalcTable[[#This Row],[IrrFlag]]=FALSE,0,MAX(0,CalcTable[[#This Row],[VolRednWind]]*(FCAP*IRR_TARGET-CalcTable[[#This Row],[IWC]])))</f>
        <v>#NAME?</v>
      </c>
      <c r="AB5368" s="13" t="e">
        <f ca="1">CalcTable[[#This Row],[IWC]]+CalcTable[[#This Row],[Eff Precip]]+CalcTable[[#This Row],[IrrAmt]]-CalcTable[[#This Row],[AET]]</f>
        <v>#NAME?</v>
      </c>
      <c r="AC5368" s="13" t="e">
        <f ca="1">IF(CalcTable[[#This Row],[PWC]]&gt;FCAP,MIN(24*PERC,MIN(SAT,CalcTable[[#This Row],[PWC]])-FCAP),0)</f>
        <v>#NAME?</v>
      </c>
      <c r="AD5368" s="13" t="e">
        <f ca="1">IF(CalcTable[[#This Row],[PWC]]&gt;SAT,CalcTable[[#This Row],[PWC]]-SAT,0)</f>
        <v>#NAME?</v>
      </c>
      <c r="AE5368" s="13" t="e">
        <f ca="1">CalcTable[[#This Row],[PWC]]-CalcTable[[#This Row],[PercAmt]]-CalcTable[[#This Row],[Runoff]]</f>
        <v>#NAME?</v>
      </c>
      <c r="AF5368" s="13" t="e">
        <f ca="1">CalcTable[[#This Row],[IrrAmt]]/1000*CUR_IRR_AREA*10000/IRR_EFF</f>
        <v>#NAME?</v>
      </c>
      <c r="AG5368" s="147"/>
      <c r="AH5368" s="13"/>
      <c r="AI5368" s="50">
        <v>0</v>
      </c>
      <c r="AJ5368" s="50">
        <v>0</v>
      </c>
      <c r="AK5368" s="50">
        <v>0</v>
      </c>
      <c r="AL5368" s="50">
        <v>0</v>
      </c>
      <c r="AM5368" s="50"/>
      <c r="AN5368" s="50"/>
      <c r="AO5368" s="50"/>
      <c r="AP5368" s="50"/>
      <c r="AQ5368" s="50"/>
      <c r="AR5368" s="50"/>
      <c r="AS5368" s="50"/>
      <c r="AT5368" s="50"/>
      <c r="AU5368" s="50"/>
      <c r="AV5368" s="50"/>
      <c r="AW5368" s="50"/>
      <c r="AX5368" s="50">
        <f t="shared" si="1687"/>
        <v>0</v>
      </c>
      <c r="AY5368" s="50"/>
      <c r="AZ5368" s="50">
        <f t="shared" si="1677"/>
        <v>0</v>
      </c>
      <c r="BA5368" s="50">
        <f t="shared" si="1678"/>
        <v>0</v>
      </c>
      <c r="BB5368" s="50">
        <f t="shared" si="1679"/>
        <v>0</v>
      </c>
      <c r="BC5368" s="17">
        <f t="shared" si="1680"/>
        <v>19949</v>
      </c>
      <c r="BD5368" s="50">
        <f t="shared" si="1681"/>
        <v>0</v>
      </c>
      <c r="BE5368" s="50">
        <f t="shared" si="1682"/>
        <v>0</v>
      </c>
      <c r="BF5368" s="50">
        <f t="shared" si="1688"/>
        <v>0</v>
      </c>
      <c r="BG5368" s="50"/>
      <c r="BH5368" s="17">
        <f t="shared" si="1683"/>
        <v>0</v>
      </c>
      <c r="BI5368" s="17">
        <f t="shared" si="1691"/>
        <v>5368</v>
      </c>
      <c r="BJ5368" s="17">
        <f t="shared" si="1689"/>
        <v>5368</v>
      </c>
      <c r="BK5368" s="150">
        <f t="shared" si="1690"/>
        <v>34601</v>
      </c>
      <c r="BL5368" s="50" t="e">
        <f t="shared" ca="1" si="1684"/>
        <v>#NAME?</v>
      </c>
      <c r="BM5368" s="50" t="e">
        <f t="shared" ca="1" si="1685"/>
        <v>#NAME?</v>
      </c>
      <c r="BN5368" s="50" t="e">
        <f t="shared" ca="1" si="1686"/>
        <v>#NAME?</v>
      </c>
    </row>
    <row r="5369" spans="1:66" x14ac:dyDescent="0.35">
      <c r="A5369" s="48">
        <v>34602</v>
      </c>
      <c r="B5369" s="17">
        <v>1994</v>
      </c>
      <c r="C5369" s="17">
        <v>9</v>
      </c>
      <c r="D5369" s="17">
        <v>268</v>
      </c>
      <c r="E5369" s="17">
        <v>25</v>
      </c>
      <c r="F5369" s="17">
        <v>1</v>
      </c>
      <c r="G5369" s="50">
        <v>8.6</v>
      </c>
      <c r="H5369" s="32">
        <v>5.3497956765600678</v>
      </c>
      <c r="I5369" s="50">
        <v>12.666666666666666</v>
      </c>
      <c r="J5369" s="13">
        <v>0</v>
      </c>
      <c r="K5369" s="13">
        <f t="shared" si="1672"/>
        <v>0</v>
      </c>
      <c r="L5369" s="13">
        <f t="shared" si="1673"/>
        <v>0</v>
      </c>
      <c r="M5369" s="13" t="e">
        <f ca="1">CalcTable[[#This Row],[IWC]]-AE5368</f>
        <v>#NAME?</v>
      </c>
      <c r="N5369" s="13" t="e">
        <f ca="1">IF(CalcTable[[#This Row],[Day of Year]]&lt;123,FCAP,AE5368)</f>
        <v>#NAME?</v>
      </c>
      <c r="O5369" s="17" t="e">
        <f ca="1">IF(IRR_DRIP,5,COUNTIF('IDET Wind Values'!C5353:G5353,"&lt;="&amp;IRR_MAXWIND))</f>
        <v>#NAME?</v>
      </c>
      <c r="P5369" s="13" t="e">
        <f ca="1">CalcTable[[#This Row],[ET_o]]*KL</f>
        <v>#NAME?</v>
      </c>
      <c r="Q5369" s="13" t="e">
        <f ca="1">IF(WILTPT&lt;=0,1,MAX(0,MIN(1,(CalcTable[[#This Row],[IWC]]-WILTPT)/(MAD-WILTPT))))</f>
        <v>#NAME?</v>
      </c>
      <c r="R5369" s="13" t="e">
        <f ca="1">CalcTable[[#This Row],[ETMult]]*CalcTable[[#This Row],[ETb]]</f>
        <v>#NAME?</v>
      </c>
      <c r="S5369" s="13" t="b">
        <f>INDEX(IRR_LIST,CalcTable[[#This Row],[Day of Week]]+1)</f>
        <v>1</v>
      </c>
      <c r="T5369" s="13">
        <f t="shared" ca="1" si="1674"/>
        <v>0</v>
      </c>
      <c r="U5369" s="13" t="b">
        <f ca="1">IF(CalcTable[[#This Row],[IrrPrecip]]&gt;=IC_MM,FALSE,TRUE)</f>
        <v>1</v>
      </c>
      <c r="V5369" s="13" t="b">
        <f t="shared" si="1675"/>
        <v>1</v>
      </c>
      <c r="W5369" s="13" t="e">
        <f ca="1">IF(AND(IRR_DRIP=FALSE,CalcTable[[#This Row],[IrrHours]]&lt;=0),FALSE,TRUE)</f>
        <v>#NAME?</v>
      </c>
      <c r="X5369" s="13" t="e">
        <f ca="1">AND(CalcTable[[#This Row],[IrrDay]],CalcTable[[#This Row],[IrrRain]],CalcTable[[#This Row],[IrrWarm]],CalcTable[[#This Row],[IrrWindy]])</f>
        <v>#NAME?</v>
      </c>
      <c r="Y5369" s="13" t="e">
        <f t="shared" ca="1" si="1676"/>
        <v>#NAME?</v>
      </c>
      <c r="Z5369" s="13" t="e">
        <f ca="1">CalcTable[[#This Row],[IrrHours]]/5</f>
        <v>#NAME?</v>
      </c>
      <c r="AA5369" s="13" t="e">
        <f ca="1">IF(CalcTable[[#This Row],[IrrFlag]]=FALSE,0,MAX(0,CalcTable[[#This Row],[VolRednWind]]*(FCAP*IRR_TARGET-CalcTable[[#This Row],[IWC]])))</f>
        <v>#NAME?</v>
      </c>
      <c r="AB5369" s="13" t="e">
        <f ca="1">CalcTable[[#This Row],[IWC]]+CalcTable[[#This Row],[Eff Precip]]+CalcTable[[#This Row],[IrrAmt]]-CalcTable[[#This Row],[AET]]</f>
        <v>#NAME?</v>
      </c>
      <c r="AC5369" s="13" t="e">
        <f ca="1">IF(CalcTable[[#This Row],[PWC]]&gt;FCAP,MIN(24*PERC,MIN(SAT,CalcTable[[#This Row],[PWC]])-FCAP),0)</f>
        <v>#NAME?</v>
      </c>
      <c r="AD5369" s="13" t="e">
        <f ca="1">IF(CalcTable[[#This Row],[PWC]]&gt;SAT,CalcTable[[#This Row],[PWC]]-SAT,0)</f>
        <v>#NAME?</v>
      </c>
      <c r="AE5369" s="13" t="e">
        <f ca="1">CalcTable[[#This Row],[PWC]]-CalcTable[[#This Row],[PercAmt]]-CalcTable[[#This Row],[Runoff]]</f>
        <v>#NAME?</v>
      </c>
      <c r="AF5369" s="13" t="e">
        <f ca="1">CalcTable[[#This Row],[IrrAmt]]/1000*CUR_IRR_AREA*10000/IRR_EFF</f>
        <v>#NAME?</v>
      </c>
      <c r="AG5369" s="147"/>
      <c r="AH5369" s="13"/>
      <c r="AI5369" s="50">
        <v>5.1027997592800594</v>
      </c>
      <c r="AJ5369" s="50">
        <v>5.357410485288387</v>
      </c>
      <c r="AK5369" s="50">
        <v>0</v>
      </c>
      <c r="AL5369" s="50">
        <v>0</v>
      </c>
      <c r="AM5369" s="50"/>
      <c r="AN5369" s="50"/>
      <c r="AO5369" s="50"/>
      <c r="AP5369" s="50"/>
      <c r="AQ5369" s="50"/>
      <c r="AR5369" s="50"/>
      <c r="AS5369" s="50"/>
      <c r="AT5369" s="50"/>
      <c r="AU5369" s="50"/>
      <c r="AV5369" s="50"/>
      <c r="AW5369" s="50"/>
      <c r="AX5369" s="50">
        <f t="shared" si="1687"/>
        <v>10.460210244568447</v>
      </c>
      <c r="AY5369" s="50"/>
      <c r="AZ5369" s="50">
        <f t="shared" si="1677"/>
        <v>231.9917707045669</v>
      </c>
      <c r="BA5369" s="50">
        <f t="shared" si="1678"/>
        <v>374.46298722786355</v>
      </c>
      <c r="BB5369" s="50">
        <f t="shared" si="1679"/>
        <v>387.42902646249439</v>
      </c>
      <c r="BC5369" s="17">
        <f t="shared" si="1680"/>
        <v>19949</v>
      </c>
      <c r="BD5369" s="50">
        <f t="shared" si="1681"/>
        <v>10.460210244568447</v>
      </c>
      <c r="BE5369" s="50">
        <f t="shared" si="1682"/>
        <v>231.9917707045669</v>
      </c>
      <c r="BF5369" s="50">
        <f t="shared" si="1688"/>
        <v>379.46468397601376</v>
      </c>
      <c r="BG5369" s="50"/>
      <c r="BH5369" s="17">
        <f t="shared" si="1683"/>
        <v>0</v>
      </c>
      <c r="BI5369" s="17">
        <f t="shared" si="1691"/>
        <v>5369</v>
      </c>
      <c r="BJ5369" s="17">
        <f t="shared" si="1689"/>
        <v>5369</v>
      </c>
      <c r="BK5369" s="150">
        <f t="shared" si="1690"/>
        <v>34602</v>
      </c>
      <c r="BL5369" s="50" t="e">
        <f t="shared" ca="1" si="1684"/>
        <v>#NAME?</v>
      </c>
      <c r="BM5369" s="50" t="e">
        <f t="shared" ca="1" si="1685"/>
        <v>#NAME?</v>
      </c>
      <c r="BN5369" s="50" t="e">
        <f t="shared" ca="1" si="1686"/>
        <v>#NAME?</v>
      </c>
    </row>
    <row r="5370" spans="1:66" x14ac:dyDescent="0.35">
      <c r="A5370" s="48">
        <v>34603</v>
      </c>
      <c r="B5370" s="17">
        <v>1994</v>
      </c>
      <c r="C5370" s="17">
        <v>9</v>
      </c>
      <c r="D5370" s="17">
        <v>269</v>
      </c>
      <c r="E5370" s="17">
        <v>26</v>
      </c>
      <c r="F5370" s="17">
        <v>2</v>
      </c>
      <c r="G5370" s="50">
        <v>4.2</v>
      </c>
      <c r="H5370" s="32">
        <v>3.1297870984029155</v>
      </c>
      <c r="I5370" s="50">
        <v>10</v>
      </c>
      <c r="J5370" s="13">
        <v>0</v>
      </c>
      <c r="K5370" s="13">
        <f t="shared" si="1672"/>
        <v>0</v>
      </c>
      <c r="L5370" s="13">
        <f t="shared" si="1673"/>
        <v>0</v>
      </c>
      <c r="M5370" s="13" t="e">
        <f ca="1">CalcTable[[#This Row],[IWC]]-AE5369</f>
        <v>#NAME?</v>
      </c>
      <c r="N5370" s="13" t="e">
        <f ca="1">IF(CalcTable[[#This Row],[Day of Year]]&lt;123,FCAP,AE5369)</f>
        <v>#NAME?</v>
      </c>
      <c r="O5370" s="17" t="e">
        <f ca="1">IF(IRR_DRIP,5,COUNTIF('IDET Wind Values'!C5354:G5354,"&lt;="&amp;IRR_MAXWIND))</f>
        <v>#NAME?</v>
      </c>
      <c r="P5370" s="13" t="e">
        <f ca="1">CalcTable[[#This Row],[ET_o]]*KL</f>
        <v>#NAME?</v>
      </c>
      <c r="Q5370" s="13" t="e">
        <f ca="1">IF(WILTPT&lt;=0,1,MAX(0,MIN(1,(CalcTable[[#This Row],[IWC]]-WILTPT)/(MAD-WILTPT))))</f>
        <v>#NAME?</v>
      </c>
      <c r="R5370" s="13" t="e">
        <f ca="1">CalcTable[[#This Row],[ETMult]]*CalcTable[[#This Row],[ETb]]</f>
        <v>#NAME?</v>
      </c>
      <c r="S5370" s="13" t="b">
        <f>INDEX(IRR_LIST,CalcTable[[#This Row],[Day of Week]]+1)</f>
        <v>0</v>
      </c>
      <c r="T5370" s="13">
        <f t="shared" ca="1" si="1674"/>
        <v>0</v>
      </c>
      <c r="U5370" s="13" t="b">
        <f ca="1">IF(CalcTable[[#This Row],[IrrPrecip]]&gt;=IC_MM,FALSE,TRUE)</f>
        <v>1</v>
      </c>
      <c r="V5370" s="13" t="b">
        <f t="shared" si="1675"/>
        <v>1</v>
      </c>
      <c r="W5370" s="13" t="e">
        <f ca="1">IF(AND(IRR_DRIP=FALSE,CalcTable[[#This Row],[IrrHours]]&lt;=0),FALSE,TRUE)</f>
        <v>#NAME?</v>
      </c>
      <c r="X5370" s="13" t="e">
        <f ca="1">AND(CalcTable[[#This Row],[IrrDay]],CalcTable[[#This Row],[IrrRain]],CalcTable[[#This Row],[IrrWarm]],CalcTable[[#This Row],[IrrWindy]])</f>
        <v>#NAME?</v>
      </c>
      <c r="Y5370" s="13" t="e">
        <f t="shared" ca="1" si="1676"/>
        <v>#NAME?</v>
      </c>
      <c r="Z5370" s="13" t="e">
        <f ca="1">CalcTable[[#This Row],[IrrHours]]/5</f>
        <v>#NAME?</v>
      </c>
      <c r="AA5370" s="13" t="e">
        <f ca="1">IF(CalcTable[[#This Row],[IrrFlag]]=FALSE,0,MAX(0,CalcTable[[#This Row],[VolRednWind]]*(FCAP*IRR_TARGET-CalcTable[[#This Row],[IWC]])))</f>
        <v>#NAME?</v>
      </c>
      <c r="AB5370" s="13" t="e">
        <f ca="1">CalcTable[[#This Row],[IWC]]+CalcTable[[#This Row],[Eff Precip]]+CalcTable[[#This Row],[IrrAmt]]-CalcTable[[#This Row],[AET]]</f>
        <v>#NAME?</v>
      </c>
      <c r="AC5370" s="13" t="e">
        <f ca="1">IF(CalcTable[[#This Row],[PWC]]&gt;FCAP,MIN(24*PERC,MIN(SAT,CalcTable[[#This Row],[PWC]])-FCAP),0)</f>
        <v>#NAME?</v>
      </c>
      <c r="AD5370" s="13" t="e">
        <f ca="1">IF(CalcTable[[#This Row],[PWC]]&gt;SAT,CalcTable[[#This Row],[PWC]]-SAT,0)</f>
        <v>#NAME?</v>
      </c>
      <c r="AE5370" s="13" t="e">
        <f ca="1">CalcTable[[#This Row],[PWC]]-CalcTable[[#This Row],[PercAmt]]-CalcTable[[#This Row],[Runoff]]</f>
        <v>#NAME?</v>
      </c>
      <c r="AF5370" s="13" t="e">
        <f ca="1">CalcTable[[#This Row],[IrrAmt]]/1000*CUR_IRR_AREA*10000/IRR_EFF</f>
        <v>#NAME?</v>
      </c>
      <c r="AG5370" s="147"/>
      <c r="AH5370" s="13"/>
      <c r="AI5370" s="50">
        <v>0</v>
      </c>
      <c r="AJ5370" s="50">
        <v>0</v>
      </c>
      <c r="AK5370" s="50">
        <v>2.3535958774197794</v>
      </c>
      <c r="AL5370" s="50">
        <v>8.1104439324959401</v>
      </c>
      <c r="AM5370" s="50"/>
      <c r="AN5370" s="50"/>
      <c r="AO5370" s="50"/>
      <c r="AP5370" s="50"/>
      <c r="AQ5370" s="50"/>
      <c r="AR5370" s="50"/>
      <c r="AS5370" s="50"/>
      <c r="AT5370" s="50"/>
      <c r="AU5370" s="50"/>
      <c r="AV5370" s="50"/>
      <c r="AW5370" s="50"/>
      <c r="AX5370" s="50">
        <f t="shared" si="1687"/>
        <v>10.46403980991572</v>
      </c>
      <c r="AY5370" s="50"/>
      <c r="AZ5370" s="50">
        <f t="shared" si="1677"/>
        <v>272.42576155537103</v>
      </c>
      <c r="BA5370" s="50">
        <f t="shared" si="1678"/>
        <v>419.44918842652362</v>
      </c>
      <c r="BB5370" s="50">
        <f t="shared" si="1679"/>
        <v>432.42184373868417</v>
      </c>
      <c r="BC5370" s="17">
        <f t="shared" si="1680"/>
        <v>19949</v>
      </c>
      <c r="BD5370" s="50">
        <f t="shared" si="1681"/>
        <v>10.46403980991572</v>
      </c>
      <c r="BE5370" s="50">
        <f t="shared" si="1682"/>
        <v>272.42576155537103</v>
      </c>
      <c r="BF5370" s="50">
        <f t="shared" si="1688"/>
        <v>445.60182114036826</v>
      </c>
      <c r="BG5370" s="50"/>
      <c r="BH5370" s="17">
        <f t="shared" si="1683"/>
        <v>0</v>
      </c>
      <c r="BI5370" s="17">
        <f t="shared" si="1691"/>
        <v>5370</v>
      </c>
      <c r="BJ5370" s="17">
        <f t="shared" si="1689"/>
        <v>5370</v>
      </c>
      <c r="BK5370" s="150">
        <f t="shared" si="1690"/>
        <v>34603</v>
      </c>
      <c r="BL5370" s="50" t="e">
        <f t="shared" ca="1" si="1684"/>
        <v>#NAME?</v>
      </c>
      <c r="BM5370" s="50" t="e">
        <f t="shared" ca="1" si="1685"/>
        <v>#NAME?</v>
      </c>
      <c r="BN5370" s="50" t="e">
        <f t="shared" ca="1" si="1686"/>
        <v>#NAME?</v>
      </c>
    </row>
    <row r="5371" spans="1:66" x14ac:dyDescent="0.35">
      <c r="A5371" s="48">
        <v>34604</v>
      </c>
      <c r="B5371" s="17">
        <v>1994</v>
      </c>
      <c r="C5371" s="17">
        <v>9</v>
      </c>
      <c r="D5371" s="17">
        <v>270</v>
      </c>
      <c r="E5371" s="17">
        <v>27</v>
      </c>
      <c r="F5371" s="17">
        <v>3</v>
      </c>
      <c r="G5371" s="50">
        <v>4.4000000000000004</v>
      </c>
      <c r="H5371" s="32">
        <v>4.2793657496536026</v>
      </c>
      <c r="I5371" s="50">
        <v>13.166666666666666</v>
      </c>
      <c r="J5371" s="13">
        <v>0</v>
      </c>
      <c r="K5371" s="13">
        <f t="shared" si="1672"/>
        <v>0</v>
      </c>
      <c r="L5371" s="13">
        <f t="shared" si="1673"/>
        <v>0</v>
      </c>
      <c r="M5371" s="13" t="e">
        <f ca="1">CalcTable[[#This Row],[IWC]]-AE5370</f>
        <v>#NAME?</v>
      </c>
      <c r="N5371" s="13" t="e">
        <f ca="1">IF(CalcTable[[#This Row],[Day of Year]]&lt;123,FCAP,AE5370)</f>
        <v>#NAME?</v>
      </c>
      <c r="O5371" s="17" t="e">
        <f ca="1">IF(IRR_DRIP,5,COUNTIF('IDET Wind Values'!C5355:G5355,"&lt;="&amp;IRR_MAXWIND))</f>
        <v>#NAME?</v>
      </c>
      <c r="P5371" s="13" t="e">
        <f ca="1">CalcTable[[#This Row],[ET_o]]*KL</f>
        <v>#NAME?</v>
      </c>
      <c r="Q5371" s="13" t="e">
        <f ca="1">IF(WILTPT&lt;=0,1,MAX(0,MIN(1,(CalcTable[[#This Row],[IWC]]-WILTPT)/(MAD-WILTPT))))</f>
        <v>#NAME?</v>
      </c>
      <c r="R5371" s="13" t="e">
        <f ca="1">CalcTable[[#This Row],[ETMult]]*CalcTable[[#This Row],[ETb]]</f>
        <v>#NAME?</v>
      </c>
      <c r="S5371" s="13" t="b">
        <f>INDEX(IRR_LIST,CalcTable[[#This Row],[Day of Week]]+1)</f>
        <v>1</v>
      </c>
      <c r="T5371" s="13">
        <f t="shared" ca="1" si="1674"/>
        <v>0</v>
      </c>
      <c r="U5371" s="13" t="b">
        <f ca="1">IF(CalcTable[[#This Row],[IrrPrecip]]&gt;=IC_MM,FALSE,TRUE)</f>
        <v>1</v>
      </c>
      <c r="V5371" s="13" t="b">
        <f t="shared" si="1675"/>
        <v>0</v>
      </c>
      <c r="W5371" s="13" t="e">
        <f ca="1">IF(AND(IRR_DRIP=FALSE,CalcTable[[#This Row],[IrrHours]]&lt;=0),FALSE,TRUE)</f>
        <v>#NAME?</v>
      </c>
      <c r="X5371" s="13" t="e">
        <f ca="1">AND(CalcTable[[#This Row],[IrrDay]],CalcTable[[#This Row],[IrrRain]],CalcTable[[#This Row],[IrrWarm]],CalcTable[[#This Row],[IrrWindy]])</f>
        <v>#NAME?</v>
      </c>
      <c r="Y5371" s="13" t="e">
        <f t="shared" ca="1" si="1676"/>
        <v>#NAME?</v>
      </c>
      <c r="Z5371" s="13" t="e">
        <f ca="1">CalcTable[[#This Row],[IrrHours]]/5</f>
        <v>#NAME?</v>
      </c>
      <c r="AA5371" s="13" t="e">
        <f ca="1">IF(CalcTable[[#This Row],[IrrFlag]]=FALSE,0,MAX(0,CalcTable[[#This Row],[VolRednWind]]*(FCAP*IRR_TARGET-CalcTable[[#This Row],[IWC]])))</f>
        <v>#NAME?</v>
      </c>
      <c r="AB5371" s="13" t="e">
        <f ca="1">CalcTable[[#This Row],[IWC]]+CalcTable[[#This Row],[Eff Precip]]+CalcTable[[#This Row],[IrrAmt]]-CalcTable[[#This Row],[AET]]</f>
        <v>#NAME?</v>
      </c>
      <c r="AC5371" s="13" t="e">
        <f ca="1">IF(CalcTable[[#This Row],[PWC]]&gt;FCAP,MIN(24*PERC,MIN(SAT,CalcTable[[#This Row],[PWC]])-FCAP),0)</f>
        <v>#NAME?</v>
      </c>
      <c r="AD5371" s="13" t="e">
        <f ca="1">IF(CalcTable[[#This Row],[PWC]]&gt;SAT,CalcTable[[#This Row],[PWC]]-SAT,0)</f>
        <v>#NAME?</v>
      </c>
      <c r="AE5371" s="13" t="e">
        <f ca="1">CalcTable[[#This Row],[PWC]]-CalcTable[[#This Row],[PercAmt]]-CalcTable[[#This Row],[Runoff]]</f>
        <v>#NAME?</v>
      </c>
      <c r="AF5371" s="13" t="e">
        <f ca="1">CalcTable[[#This Row],[IrrAmt]]/1000*CUR_IRR_AREA*10000/IRR_EFF</f>
        <v>#NAME?</v>
      </c>
      <c r="AG5371" s="147"/>
      <c r="AH5371" s="13"/>
      <c r="AI5371" s="50">
        <v>0</v>
      </c>
      <c r="AJ5371" s="50">
        <v>0</v>
      </c>
      <c r="AK5371" s="50">
        <v>0</v>
      </c>
      <c r="AL5371" s="50">
        <v>0</v>
      </c>
      <c r="AM5371" s="50"/>
      <c r="AN5371" s="50"/>
      <c r="AO5371" s="50"/>
      <c r="AP5371" s="50"/>
      <c r="AQ5371" s="50"/>
      <c r="AR5371" s="50"/>
      <c r="AS5371" s="50"/>
      <c r="AT5371" s="50"/>
      <c r="AU5371" s="50"/>
      <c r="AV5371" s="50"/>
      <c r="AW5371" s="50"/>
      <c r="AX5371" s="50">
        <f t="shared" si="1687"/>
        <v>0</v>
      </c>
      <c r="AY5371" s="50"/>
      <c r="AZ5371" s="50">
        <f t="shared" si="1677"/>
        <v>0</v>
      </c>
      <c r="BA5371" s="50">
        <f t="shared" si="1678"/>
        <v>0</v>
      </c>
      <c r="BB5371" s="50">
        <f t="shared" si="1679"/>
        <v>0</v>
      </c>
      <c r="BC5371" s="17">
        <f t="shared" si="1680"/>
        <v>19949</v>
      </c>
      <c r="BD5371" s="50">
        <f t="shared" si="1681"/>
        <v>0</v>
      </c>
      <c r="BE5371" s="50">
        <f t="shared" si="1682"/>
        <v>0</v>
      </c>
      <c r="BF5371" s="50">
        <f t="shared" si="1688"/>
        <v>0</v>
      </c>
      <c r="BG5371" s="50"/>
      <c r="BH5371" s="17">
        <f t="shared" si="1683"/>
        <v>0</v>
      </c>
      <c r="BI5371" s="17">
        <f t="shared" si="1691"/>
        <v>5371</v>
      </c>
      <c r="BJ5371" s="17">
        <f t="shared" si="1689"/>
        <v>5371</v>
      </c>
      <c r="BK5371" s="150">
        <f t="shared" si="1690"/>
        <v>34604</v>
      </c>
      <c r="BL5371" s="50" t="e">
        <f t="shared" ca="1" si="1684"/>
        <v>#NAME?</v>
      </c>
      <c r="BM5371" s="50" t="e">
        <f t="shared" ca="1" si="1685"/>
        <v>#NAME?</v>
      </c>
      <c r="BN5371" s="50" t="e">
        <f t="shared" ca="1" si="1686"/>
        <v>#NAME?</v>
      </c>
    </row>
    <row r="5372" spans="1:66" x14ac:dyDescent="0.35">
      <c r="A5372" s="48">
        <v>34605</v>
      </c>
      <c r="B5372" s="17">
        <v>1994</v>
      </c>
      <c r="C5372" s="17">
        <v>9</v>
      </c>
      <c r="D5372" s="17">
        <v>271</v>
      </c>
      <c r="E5372" s="17">
        <v>28</v>
      </c>
      <c r="F5372" s="17">
        <v>4</v>
      </c>
      <c r="G5372" s="50">
        <v>2</v>
      </c>
      <c r="H5372" s="32">
        <v>2.7894222083147748</v>
      </c>
      <c r="I5372" s="50">
        <v>9.6666666666666661</v>
      </c>
      <c r="J5372" s="13">
        <v>0</v>
      </c>
      <c r="K5372" s="13">
        <f t="shared" si="1672"/>
        <v>0</v>
      </c>
      <c r="L5372" s="13">
        <f t="shared" si="1673"/>
        <v>0</v>
      </c>
      <c r="M5372" s="13" t="e">
        <f ca="1">CalcTable[[#This Row],[IWC]]-AE5371</f>
        <v>#NAME?</v>
      </c>
      <c r="N5372" s="13" t="e">
        <f ca="1">IF(CalcTable[[#This Row],[Day of Year]]&lt;123,FCAP,AE5371)</f>
        <v>#NAME?</v>
      </c>
      <c r="O5372" s="17" t="e">
        <f ca="1">IF(IRR_DRIP,5,COUNTIF('IDET Wind Values'!C5356:G5356,"&lt;="&amp;IRR_MAXWIND))</f>
        <v>#NAME?</v>
      </c>
      <c r="P5372" s="13" t="e">
        <f ca="1">CalcTable[[#This Row],[ET_o]]*KL</f>
        <v>#NAME?</v>
      </c>
      <c r="Q5372" s="13" t="e">
        <f ca="1">IF(WILTPT&lt;=0,1,MAX(0,MIN(1,(CalcTable[[#This Row],[IWC]]-WILTPT)/(MAD-WILTPT))))</f>
        <v>#NAME?</v>
      </c>
      <c r="R5372" s="13" t="e">
        <f ca="1">CalcTable[[#This Row],[ETMult]]*CalcTable[[#This Row],[ETb]]</f>
        <v>#NAME?</v>
      </c>
      <c r="S5372" s="13" t="b">
        <f>INDEX(IRR_LIST,CalcTable[[#This Row],[Day of Week]]+1)</f>
        <v>0</v>
      </c>
      <c r="T5372" s="13">
        <f t="shared" ca="1" si="1674"/>
        <v>0</v>
      </c>
      <c r="U5372" s="13" t="b">
        <f ca="1">IF(CalcTable[[#This Row],[IrrPrecip]]&gt;=IC_MM,FALSE,TRUE)</f>
        <v>1</v>
      </c>
      <c r="V5372" s="13" t="b">
        <f t="shared" si="1675"/>
        <v>0</v>
      </c>
      <c r="W5372" s="13" t="e">
        <f ca="1">IF(AND(IRR_DRIP=FALSE,CalcTable[[#This Row],[IrrHours]]&lt;=0),FALSE,TRUE)</f>
        <v>#NAME?</v>
      </c>
      <c r="X5372" s="13" t="e">
        <f ca="1">AND(CalcTable[[#This Row],[IrrDay]],CalcTable[[#This Row],[IrrRain]],CalcTable[[#This Row],[IrrWarm]],CalcTable[[#This Row],[IrrWindy]])</f>
        <v>#NAME?</v>
      </c>
      <c r="Y5372" s="13" t="e">
        <f t="shared" ca="1" si="1676"/>
        <v>#NAME?</v>
      </c>
      <c r="Z5372" s="13" t="e">
        <f ca="1">CalcTable[[#This Row],[IrrHours]]/5</f>
        <v>#NAME?</v>
      </c>
      <c r="AA5372" s="13" t="e">
        <f ca="1">IF(CalcTable[[#This Row],[IrrFlag]]=FALSE,0,MAX(0,CalcTable[[#This Row],[VolRednWind]]*(FCAP*IRR_TARGET-CalcTable[[#This Row],[IWC]])))</f>
        <v>#NAME?</v>
      </c>
      <c r="AB5372" s="13" t="e">
        <f ca="1">CalcTable[[#This Row],[IWC]]+CalcTable[[#This Row],[Eff Precip]]+CalcTable[[#This Row],[IrrAmt]]-CalcTable[[#This Row],[AET]]</f>
        <v>#NAME?</v>
      </c>
      <c r="AC5372" s="13" t="e">
        <f ca="1">IF(CalcTable[[#This Row],[PWC]]&gt;FCAP,MIN(24*PERC,MIN(SAT,CalcTable[[#This Row],[PWC]])-FCAP),0)</f>
        <v>#NAME?</v>
      </c>
      <c r="AD5372" s="13" t="e">
        <f ca="1">IF(CalcTable[[#This Row],[PWC]]&gt;SAT,CalcTable[[#This Row],[PWC]]-SAT,0)</f>
        <v>#NAME?</v>
      </c>
      <c r="AE5372" s="13" t="e">
        <f ca="1">CalcTable[[#This Row],[PWC]]-CalcTable[[#This Row],[PercAmt]]-CalcTable[[#This Row],[Runoff]]</f>
        <v>#NAME?</v>
      </c>
      <c r="AF5372" s="13" t="e">
        <f ca="1">CalcTable[[#This Row],[IrrAmt]]/1000*CUR_IRR_AREA*10000/IRR_EFF</f>
        <v>#NAME?</v>
      </c>
      <c r="AG5372" s="147"/>
      <c r="AH5372" s="13"/>
      <c r="AI5372" s="50">
        <v>0</v>
      </c>
      <c r="AJ5372" s="50">
        <v>0</v>
      </c>
      <c r="AK5372" s="50">
        <v>0</v>
      </c>
      <c r="AL5372" s="50">
        <v>0</v>
      </c>
      <c r="AM5372" s="50"/>
      <c r="AN5372" s="50"/>
      <c r="AO5372" s="50"/>
      <c r="AP5372" s="50"/>
      <c r="AQ5372" s="50"/>
      <c r="AR5372" s="50"/>
      <c r="AS5372" s="50"/>
      <c r="AT5372" s="50"/>
      <c r="AU5372" s="50"/>
      <c r="AV5372" s="50"/>
      <c r="AW5372" s="50"/>
      <c r="AX5372" s="50">
        <f t="shared" si="1687"/>
        <v>0</v>
      </c>
      <c r="AY5372" s="50"/>
      <c r="AZ5372" s="50">
        <f t="shared" si="1677"/>
        <v>0</v>
      </c>
      <c r="BA5372" s="50">
        <f t="shared" si="1678"/>
        <v>0</v>
      </c>
      <c r="BB5372" s="50">
        <f t="shared" si="1679"/>
        <v>0</v>
      </c>
      <c r="BC5372" s="17">
        <f t="shared" si="1680"/>
        <v>19949</v>
      </c>
      <c r="BD5372" s="50">
        <f t="shared" si="1681"/>
        <v>0</v>
      </c>
      <c r="BE5372" s="50">
        <f t="shared" si="1682"/>
        <v>0</v>
      </c>
      <c r="BF5372" s="50">
        <f t="shared" si="1688"/>
        <v>0</v>
      </c>
      <c r="BG5372" s="50"/>
      <c r="BH5372" s="17">
        <f t="shared" si="1683"/>
        <v>0</v>
      </c>
      <c r="BI5372" s="17">
        <f t="shared" si="1691"/>
        <v>5372</v>
      </c>
      <c r="BJ5372" s="17">
        <f t="shared" si="1689"/>
        <v>5372</v>
      </c>
      <c r="BK5372" s="150">
        <f t="shared" si="1690"/>
        <v>34605</v>
      </c>
      <c r="BL5372" s="50" t="e">
        <f t="shared" ca="1" si="1684"/>
        <v>#NAME?</v>
      </c>
      <c r="BM5372" s="50" t="e">
        <f t="shared" ca="1" si="1685"/>
        <v>#NAME?</v>
      </c>
      <c r="BN5372" s="50" t="e">
        <f t="shared" ca="1" si="1686"/>
        <v>#NAME?</v>
      </c>
    </row>
    <row r="5373" spans="1:66" x14ac:dyDescent="0.35">
      <c r="A5373" s="48">
        <v>34606</v>
      </c>
      <c r="B5373" s="17">
        <v>1994</v>
      </c>
      <c r="C5373" s="17">
        <v>9</v>
      </c>
      <c r="D5373" s="17">
        <v>272</v>
      </c>
      <c r="E5373" s="17">
        <v>29</v>
      </c>
      <c r="F5373" s="17">
        <v>5</v>
      </c>
      <c r="G5373" s="50">
        <v>2.6</v>
      </c>
      <c r="H5373" s="32">
        <v>2.0181860105668483</v>
      </c>
      <c r="I5373" s="50">
        <v>7.333333333333333</v>
      </c>
      <c r="J5373" s="13">
        <v>0</v>
      </c>
      <c r="K5373" s="13">
        <f t="shared" si="1672"/>
        <v>0</v>
      </c>
      <c r="L5373" s="13">
        <f t="shared" si="1673"/>
        <v>0</v>
      </c>
      <c r="M5373" s="13" t="e">
        <f ca="1">CalcTable[[#This Row],[IWC]]-AE5372</f>
        <v>#NAME?</v>
      </c>
      <c r="N5373" s="13" t="e">
        <f ca="1">IF(CalcTable[[#This Row],[Day of Year]]&lt;123,FCAP,AE5372)</f>
        <v>#NAME?</v>
      </c>
      <c r="O5373" s="17" t="e">
        <f ca="1">IF(IRR_DRIP,5,COUNTIF('IDET Wind Values'!C5357:G5357,"&lt;="&amp;IRR_MAXWIND))</f>
        <v>#NAME?</v>
      </c>
      <c r="P5373" s="13" t="e">
        <f ca="1">CalcTable[[#This Row],[ET_o]]*KL</f>
        <v>#NAME?</v>
      </c>
      <c r="Q5373" s="13" t="e">
        <f ca="1">IF(WILTPT&lt;=0,1,MAX(0,MIN(1,(CalcTable[[#This Row],[IWC]]-WILTPT)/(MAD-WILTPT))))</f>
        <v>#NAME?</v>
      </c>
      <c r="R5373" s="13" t="e">
        <f ca="1">CalcTable[[#This Row],[ETMult]]*CalcTable[[#This Row],[ETb]]</f>
        <v>#NAME?</v>
      </c>
      <c r="S5373" s="13" t="b">
        <f>INDEX(IRR_LIST,CalcTable[[#This Row],[Day of Week]]+1)</f>
        <v>1</v>
      </c>
      <c r="T5373" s="13">
        <f t="shared" ca="1" si="1674"/>
        <v>0</v>
      </c>
      <c r="U5373" s="13" t="b">
        <f ca="1">IF(CalcTable[[#This Row],[IrrPrecip]]&gt;=IC_MM,FALSE,TRUE)</f>
        <v>1</v>
      </c>
      <c r="V5373" s="13" t="b">
        <f t="shared" si="1675"/>
        <v>0</v>
      </c>
      <c r="W5373" s="13" t="e">
        <f ca="1">IF(AND(IRR_DRIP=FALSE,CalcTable[[#This Row],[IrrHours]]&lt;=0),FALSE,TRUE)</f>
        <v>#NAME?</v>
      </c>
      <c r="X5373" s="13" t="e">
        <f ca="1">AND(CalcTable[[#This Row],[IrrDay]],CalcTable[[#This Row],[IrrRain]],CalcTable[[#This Row],[IrrWarm]],CalcTable[[#This Row],[IrrWindy]])</f>
        <v>#NAME?</v>
      </c>
      <c r="Y5373" s="13" t="e">
        <f t="shared" ca="1" si="1676"/>
        <v>#NAME?</v>
      </c>
      <c r="Z5373" s="13" t="e">
        <f ca="1">CalcTable[[#This Row],[IrrHours]]/5</f>
        <v>#NAME?</v>
      </c>
      <c r="AA5373" s="13" t="e">
        <f ca="1">IF(CalcTable[[#This Row],[IrrFlag]]=FALSE,0,MAX(0,CalcTable[[#This Row],[VolRednWind]]*(FCAP*IRR_TARGET-CalcTable[[#This Row],[IWC]])))</f>
        <v>#NAME?</v>
      </c>
      <c r="AB5373" s="13" t="e">
        <f ca="1">CalcTable[[#This Row],[IWC]]+CalcTable[[#This Row],[Eff Precip]]+CalcTable[[#This Row],[IrrAmt]]-CalcTable[[#This Row],[AET]]</f>
        <v>#NAME?</v>
      </c>
      <c r="AC5373" s="13" t="e">
        <f ca="1">IF(CalcTable[[#This Row],[PWC]]&gt;FCAP,MIN(24*PERC,MIN(SAT,CalcTable[[#This Row],[PWC]])-FCAP),0)</f>
        <v>#NAME?</v>
      </c>
      <c r="AD5373" s="13" t="e">
        <f ca="1">IF(CalcTable[[#This Row],[PWC]]&gt;SAT,CalcTable[[#This Row],[PWC]]-SAT,0)</f>
        <v>#NAME?</v>
      </c>
      <c r="AE5373" s="13" t="e">
        <f ca="1">CalcTable[[#This Row],[PWC]]-CalcTable[[#This Row],[PercAmt]]-CalcTable[[#This Row],[Runoff]]</f>
        <v>#NAME?</v>
      </c>
      <c r="AF5373" s="13" t="e">
        <f ca="1">CalcTable[[#This Row],[IrrAmt]]/1000*CUR_IRR_AREA*10000/IRR_EFF</f>
        <v>#NAME?</v>
      </c>
      <c r="AG5373" s="147"/>
      <c r="AH5373" s="13"/>
      <c r="AI5373" s="50">
        <v>0</v>
      </c>
      <c r="AJ5373" s="50">
        <v>0</v>
      </c>
      <c r="AK5373" s="50">
        <v>0</v>
      </c>
      <c r="AL5373" s="50">
        <v>0</v>
      </c>
      <c r="AM5373" s="50"/>
      <c r="AN5373" s="50"/>
      <c r="AO5373" s="50"/>
      <c r="AP5373" s="50"/>
      <c r="AQ5373" s="50"/>
      <c r="AR5373" s="50"/>
      <c r="AS5373" s="50"/>
      <c r="AT5373" s="50"/>
      <c r="AU5373" s="50"/>
      <c r="AV5373" s="50"/>
      <c r="AW5373" s="50"/>
      <c r="AX5373" s="50">
        <f t="shared" si="1687"/>
        <v>0</v>
      </c>
      <c r="AY5373" s="50"/>
      <c r="AZ5373" s="50">
        <f t="shared" si="1677"/>
        <v>0</v>
      </c>
      <c r="BA5373" s="50">
        <f t="shared" si="1678"/>
        <v>0</v>
      </c>
      <c r="BB5373" s="50">
        <f t="shared" si="1679"/>
        <v>0</v>
      </c>
      <c r="BC5373" s="17">
        <f t="shared" si="1680"/>
        <v>19949</v>
      </c>
      <c r="BD5373" s="50">
        <f t="shared" si="1681"/>
        <v>0</v>
      </c>
      <c r="BE5373" s="50">
        <f t="shared" si="1682"/>
        <v>0</v>
      </c>
      <c r="BF5373" s="50">
        <f t="shared" si="1688"/>
        <v>0</v>
      </c>
      <c r="BG5373" s="50"/>
      <c r="BH5373" s="17">
        <f t="shared" si="1683"/>
        <v>0</v>
      </c>
      <c r="BI5373" s="17">
        <f t="shared" si="1691"/>
        <v>5373</v>
      </c>
      <c r="BJ5373" s="17">
        <f t="shared" si="1689"/>
        <v>5373</v>
      </c>
      <c r="BK5373" s="150">
        <f t="shared" si="1690"/>
        <v>34606</v>
      </c>
      <c r="BL5373" s="50" t="e">
        <f t="shared" ca="1" si="1684"/>
        <v>#NAME?</v>
      </c>
      <c r="BM5373" s="50" t="e">
        <f t="shared" ca="1" si="1685"/>
        <v>#NAME?</v>
      </c>
      <c r="BN5373" s="50" t="e">
        <f t="shared" ca="1" si="1686"/>
        <v>#NAME?</v>
      </c>
    </row>
    <row r="5374" spans="1:66" x14ac:dyDescent="0.35">
      <c r="A5374" s="48">
        <v>34607</v>
      </c>
      <c r="B5374" s="17">
        <v>1994</v>
      </c>
      <c r="C5374" s="17">
        <v>9</v>
      </c>
      <c r="D5374" s="17">
        <v>273</v>
      </c>
      <c r="E5374" s="17">
        <v>30</v>
      </c>
      <c r="F5374" s="17">
        <v>6</v>
      </c>
      <c r="G5374" s="50">
        <v>1.8</v>
      </c>
      <c r="H5374" s="32">
        <v>1.1131964734831019</v>
      </c>
      <c r="I5374" s="50">
        <v>7.5</v>
      </c>
      <c r="J5374" s="13">
        <v>0</v>
      </c>
      <c r="K5374" s="13">
        <f t="shared" si="1672"/>
        <v>0</v>
      </c>
      <c r="L5374" s="13">
        <f t="shared" si="1673"/>
        <v>0</v>
      </c>
      <c r="M5374" s="13" t="e">
        <f ca="1">CalcTable[[#This Row],[IWC]]-AE5373</f>
        <v>#NAME?</v>
      </c>
      <c r="N5374" s="13" t="e">
        <f ca="1">IF(CalcTable[[#This Row],[Day of Year]]&lt;123,FCAP,AE5373)</f>
        <v>#NAME?</v>
      </c>
      <c r="O5374" s="17" t="e">
        <f ca="1">IF(IRR_DRIP,5,COUNTIF('IDET Wind Values'!C5358:G5358,"&lt;="&amp;IRR_MAXWIND))</f>
        <v>#NAME?</v>
      </c>
      <c r="P5374" s="13" t="e">
        <f ca="1">CalcTable[[#This Row],[ET_o]]*KL</f>
        <v>#NAME?</v>
      </c>
      <c r="Q5374" s="13" t="e">
        <f ca="1">IF(WILTPT&lt;=0,1,MAX(0,MIN(1,(CalcTable[[#This Row],[IWC]]-WILTPT)/(MAD-WILTPT))))</f>
        <v>#NAME?</v>
      </c>
      <c r="R5374" s="13" t="e">
        <f ca="1">CalcTable[[#This Row],[ETMult]]*CalcTable[[#This Row],[ETb]]</f>
        <v>#NAME?</v>
      </c>
      <c r="S5374" s="13" t="b">
        <f>INDEX(IRR_LIST,CalcTable[[#This Row],[Day of Week]]+1)</f>
        <v>0</v>
      </c>
      <c r="T5374" s="13">
        <f t="shared" ca="1" si="1674"/>
        <v>0</v>
      </c>
      <c r="U5374" s="13" t="b">
        <f ca="1">IF(CalcTable[[#This Row],[IrrPrecip]]&gt;=IC_MM,FALSE,TRUE)</f>
        <v>1</v>
      </c>
      <c r="V5374" s="13" t="b">
        <f t="shared" si="1675"/>
        <v>0</v>
      </c>
      <c r="W5374" s="13" t="e">
        <f ca="1">IF(AND(IRR_DRIP=FALSE,CalcTable[[#This Row],[IrrHours]]&lt;=0),FALSE,TRUE)</f>
        <v>#NAME?</v>
      </c>
      <c r="X5374" s="13" t="e">
        <f ca="1">AND(CalcTable[[#This Row],[IrrDay]],CalcTable[[#This Row],[IrrRain]],CalcTable[[#This Row],[IrrWarm]],CalcTable[[#This Row],[IrrWindy]])</f>
        <v>#NAME?</v>
      </c>
      <c r="Y5374" s="13" t="e">
        <f t="shared" ca="1" si="1676"/>
        <v>#NAME?</v>
      </c>
      <c r="Z5374" s="13" t="e">
        <f ca="1">CalcTable[[#This Row],[IrrHours]]/5</f>
        <v>#NAME?</v>
      </c>
      <c r="AA5374" s="13" t="e">
        <f ca="1">IF(CalcTable[[#This Row],[IrrFlag]]=FALSE,0,MAX(0,CalcTable[[#This Row],[VolRednWind]]*(FCAP*IRR_TARGET-CalcTable[[#This Row],[IWC]])))</f>
        <v>#NAME?</v>
      </c>
      <c r="AB5374" s="13" t="e">
        <f ca="1">CalcTable[[#This Row],[IWC]]+CalcTable[[#This Row],[Eff Precip]]+CalcTable[[#This Row],[IrrAmt]]-CalcTable[[#This Row],[AET]]</f>
        <v>#NAME?</v>
      </c>
      <c r="AC5374" s="13" t="e">
        <f ca="1">IF(CalcTable[[#This Row],[PWC]]&gt;FCAP,MIN(24*PERC,MIN(SAT,CalcTable[[#This Row],[PWC]])-FCAP),0)</f>
        <v>#NAME?</v>
      </c>
      <c r="AD5374" s="13" t="e">
        <f ca="1">IF(CalcTable[[#This Row],[PWC]]&gt;SAT,CalcTable[[#This Row],[PWC]]-SAT,0)</f>
        <v>#NAME?</v>
      </c>
      <c r="AE5374" s="13" t="e">
        <f ca="1">CalcTable[[#This Row],[PWC]]-CalcTable[[#This Row],[PercAmt]]-CalcTable[[#This Row],[Runoff]]</f>
        <v>#NAME?</v>
      </c>
      <c r="AF5374" s="13" t="e">
        <f ca="1">CalcTable[[#This Row],[IrrAmt]]/1000*CUR_IRR_AREA*10000/IRR_EFF</f>
        <v>#NAME?</v>
      </c>
      <c r="AG5374" s="147"/>
      <c r="AH5374" s="13"/>
      <c r="AI5374" s="50">
        <v>0</v>
      </c>
      <c r="AJ5374" s="50">
        <v>0</v>
      </c>
      <c r="AK5374" s="50">
        <v>0</v>
      </c>
      <c r="AL5374" s="50">
        <v>0</v>
      </c>
      <c r="AM5374" s="50"/>
      <c r="AN5374" s="50"/>
      <c r="AO5374" s="50"/>
      <c r="AP5374" s="50"/>
      <c r="AQ5374" s="50"/>
      <c r="AR5374" s="50"/>
      <c r="AS5374" s="50"/>
      <c r="AT5374" s="50"/>
      <c r="AU5374" s="50"/>
      <c r="AV5374" s="50"/>
      <c r="AW5374" s="50"/>
      <c r="AX5374" s="50">
        <f t="shared" si="1687"/>
        <v>0</v>
      </c>
      <c r="AY5374" s="50"/>
      <c r="AZ5374" s="50">
        <f t="shared" si="1677"/>
        <v>0</v>
      </c>
      <c r="BA5374" s="50">
        <f t="shared" si="1678"/>
        <v>0</v>
      </c>
      <c r="BB5374" s="50">
        <f t="shared" si="1679"/>
        <v>0</v>
      </c>
      <c r="BC5374" s="17">
        <f t="shared" si="1680"/>
        <v>19949</v>
      </c>
      <c r="BD5374" s="50">
        <f t="shared" si="1681"/>
        <v>0</v>
      </c>
      <c r="BE5374" s="50">
        <f t="shared" si="1682"/>
        <v>0</v>
      </c>
      <c r="BF5374" s="50">
        <f t="shared" si="1688"/>
        <v>0</v>
      </c>
      <c r="BG5374" s="50"/>
      <c r="BH5374" s="17">
        <f t="shared" si="1683"/>
        <v>0</v>
      </c>
      <c r="BI5374" s="17">
        <f t="shared" si="1691"/>
        <v>5374</v>
      </c>
      <c r="BJ5374" s="17">
        <f t="shared" si="1689"/>
        <v>5374</v>
      </c>
      <c r="BK5374" s="150">
        <f t="shared" si="1690"/>
        <v>34607</v>
      </c>
      <c r="BL5374" s="50" t="e">
        <f t="shared" ca="1" si="1684"/>
        <v>#NAME?</v>
      </c>
      <c r="BM5374" s="50" t="e">
        <f t="shared" ca="1" si="1685"/>
        <v>#NAME?</v>
      </c>
      <c r="BN5374" s="50" t="e">
        <f t="shared" ca="1" si="1686"/>
        <v>#NAME?</v>
      </c>
    </row>
    <row r="5375" spans="1:66" x14ac:dyDescent="0.35">
      <c r="A5375" s="48">
        <v>34820</v>
      </c>
      <c r="B5375" s="17">
        <v>1995</v>
      </c>
      <c r="C5375" s="17">
        <v>5</v>
      </c>
      <c r="D5375" s="17">
        <v>121</v>
      </c>
      <c r="E5375" s="17">
        <v>1</v>
      </c>
      <c r="F5375" s="17">
        <v>2</v>
      </c>
      <c r="G5375" s="50">
        <v>-3.5</v>
      </c>
      <c r="H5375" s="32">
        <v>2.2064276168194326</v>
      </c>
      <c r="I5375" s="50">
        <v>12.166666666666666</v>
      </c>
      <c r="J5375" s="13">
        <v>0</v>
      </c>
      <c r="K5375" s="13">
        <f t="shared" si="1672"/>
        <v>0</v>
      </c>
      <c r="L5375" s="13">
        <f t="shared" si="1673"/>
        <v>0</v>
      </c>
      <c r="M5375" s="13" t="e">
        <f ca="1">CalcTable[[#This Row],[IWC]]-AE5374</f>
        <v>#NAME?</v>
      </c>
      <c r="N5375" s="13" t="e">
        <f ca="1">IF(CalcTable[[#This Row],[Day of Year]]&lt;123,FCAP,AE5374)</f>
        <v>#NAME?</v>
      </c>
      <c r="O5375" s="17" t="e">
        <f ca="1">IF(IRR_DRIP,5,COUNTIF('IDET Wind Values'!C5359:G5359,"&lt;="&amp;IRR_MAXWIND))</f>
        <v>#NAME?</v>
      </c>
      <c r="P5375" s="13" t="e">
        <f ca="1">CalcTable[[#This Row],[ET_o]]*KL</f>
        <v>#NAME?</v>
      </c>
      <c r="Q5375" s="13" t="e">
        <f ca="1">IF(WILTPT&lt;=0,1,MAX(0,MIN(1,(CalcTable[[#This Row],[IWC]]-WILTPT)/(MAD-WILTPT))))</f>
        <v>#NAME?</v>
      </c>
      <c r="R5375" s="13" t="e">
        <f ca="1">CalcTable[[#This Row],[ETMult]]*CalcTable[[#This Row],[ETb]]</f>
        <v>#NAME?</v>
      </c>
      <c r="S5375" s="13" t="b">
        <f>INDEX(IRR_LIST,CalcTable[[#This Row],[Day of Week]]+1)</f>
        <v>0</v>
      </c>
      <c r="T5375" s="13">
        <f t="shared" ca="1" si="1674"/>
        <v>0</v>
      </c>
      <c r="U5375" s="13" t="b">
        <f ca="1">IF(CalcTable[[#This Row],[IrrPrecip]]&gt;=IC_MM,FALSE,TRUE)</f>
        <v>1</v>
      </c>
      <c r="V5375" s="13" t="b">
        <f t="shared" si="1675"/>
        <v>0</v>
      </c>
      <c r="W5375" s="13" t="e">
        <f ca="1">IF(AND(IRR_DRIP=FALSE,CalcTable[[#This Row],[IrrHours]]&lt;=0),FALSE,TRUE)</f>
        <v>#NAME?</v>
      </c>
      <c r="X5375" s="13" t="e">
        <f ca="1">AND(CalcTable[[#This Row],[IrrDay]],CalcTable[[#This Row],[IrrRain]],CalcTable[[#This Row],[IrrWarm]],CalcTable[[#This Row],[IrrWindy]])</f>
        <v>#NAME?</v>
      </c>
      <c r="Y5375" s="13" t="e">
        <f t="shared" ca="1" si="1676"/>
        <v>#NAME?</v>
      </c>
      <c r="Z5375" s="13" t="e">
        <f ca="1">CalcTable[[#This Row],[IrrHours]]/5</f>
        <v>#NAME?</v>
      </c>
      <c r="AA5375" s="13" t="e">
        <f ca="1">IF(CalcTable[[#This Row],[IrrFlag]]=FALSE,0,MAX(0,CalcTable[[#This Row],[VolRednWind]]*(FCAP*IRR_TARGET-CalcTable[[#This Row],[IWC]])))</f>
        <v>#NAME?</v>
      </c>
      <c r="AB5375" s="13" t="e">
        <f ca="1">CalcTable[[#This Row],[IWC]]+CalcTable[[#This Row],[Eff Precip]]+CalcTable[[#This Row],[IrrAmt]]-CalcTable[[#This Row],[AET]]</f>
        <v>#NAME?</v>
      </c>
      <c r="AC5375" s="13" t="e">
        <f ca="1">IF(CalcTable[[#This Row],[PWC]]&gt;FCAP,MIN(24*PERC,MIN(SAT,CalcTable[[#This Row],[PWC]])-FCAP),0)</f>
        <v>#NAME?</v>
      </c>
      <c r="AD5375" s="13" t="e">
        <f ca="1">IF(CalcTable[[#This Row],[PWC]]&gt;SAT,CalcTable[[#This Row],[PWC]]-SAT,0)</f>
        <v>#NAME?</v>
      </c>
      <c r="AE5375" s="13" t="e">
        <f ca="1">CalcTable[[#This Row],[PWC]]-CalcTable[[#This Row],[PercAmt]]-CalcTable[[#This Row],[Runoff]]</f>
        <v>#NAME?</v>
      </c>
      <c r="AF5375" s="13" t="e">
        <f ca="1">CalcTable[[#This Row],[IrrAmt]]/1000*CUR_IRR_AREA*10000/IRR_EFF</f>
        <v>#NAME?</v>
      </c>
      <c r="AG5375" s="147"/>
      <c r="AH5375" s="13"/>
      <c r="AI5375" s="50">
        <v>0</v>
      </c>
      <c r="AJ5375" s="50">
        <v>0</v>
      </c>
      <c r="AK5375" s="50">
        <v>0</v>
      </c>
      <c r="AL5375" s="50">
        <v>0</v>
      </c>
      <c r="AM5375" s="50"/>
      <c r="AN5375" s="50"/>
      <c r="AO5375" s="50"/>
      <c r="AP5375" s="50"/>
      <c r="AQ5375" s="50"/>
      <c r="AR5375" s="50"/>
      <c r="AS5375" s="50"/>
      <c r="AT5375" s="50"/>
      <c r="AU5375" s="50"/>
      <c r="AV5375" s="50"/>
      <c r="AW5375" s="50"/>
      <c r="AX5375" s="50">
        <f t="shared" si="1687"/>
        <v>0</v>
      </c>
      <c r="AY5375" s="50"/>
      <c r="AZ5375" s="50">
        <f t="shared" si="1677"/>
        <v>0</v>
      </c>
      <c r="BA5375" s="50">
        <f t="shared" si="1678"/>
        <v>0</v>
      </c>
      <c r="BB5375" s="50">
        <f t="shared" si="1679"/>
        <v>0</v>
      </c>
      <c r="BC5375" s="17">
        <f t="shared" si="1680"/>
        <v>19955</v>
      </c>
      <c r="BD5375" s="50">
        <f t="shared" si="1681"/>
        <v>0</v>
      </c>
      <c r="BE5375" s="50">
        <f t="shared" si="1682"/>
        <v>0</v>
      </c>
      <c r="BF5375" s="50">
        <f t="shared" si="1688"/>
        <v>0</v>
      </c>
      <c r="BG5375" s="50"/>
      <c r="BH5375" s="17">
        <f t="shared" si="1683"/>
        <v>0</v>
      </c>
      <c r="BI5375" s="17">
        <f t="shared" si="1691"/>
        <v>5375</v>
      </c>
      <c r="BJ5375" s="17">
        <f t="shared" si="1689"/>
        <v>5375</v>
      </c>
      <c r="BK5375" s="150">
        <f t="shared" si="1690"/>
        <v>34820</v>
      </c>
      <c r="BL5375" s="50" t="e">
        <f t="shared" ca="1" si="1684"/>
        <v>#NAME?</v>
      </c>
      <c r="BM5375" s="50" t="e">
        <f t="shared" ca="1" si="1685"/>
        <v>#NAME?</v>
      </c>
      <c r="BN5375" s="50" t="e">
        <f t="shared" ca="1" si="1686"/>
        <v>#NAME?</v>
      </c>
    </row>
    <row r="5376" spans="1:66" x14ac:dyDescent="0.35">
      <c r="A5376" s="48">
        <v>34821</v>
      </c>
      <c r="B5376" s="17">
        <v>1995</v>
      </c>
      <c r="C5376" s="17">
        <v>5</v>
      </c>
      <c r="D5376" s="17">
        <v>122</v>
      </c>
      <c r="E5376" s="17">
        <v>2</v>
      </c>
      <c r="F5376" s="17">
        <v>3</v>
      </c>
      <c r="G5376" s="50">
        <v>-2.2000000000000002</v>
      </c>
      <c r="H5376" s="32">
        <v>1.7481390909319146</v>
      </c>
      <c r="I5376" s="50">
        <v>9.5</v>
      </c>
      <c r="J5376" s="13">
        <v>0</v>
      </c>
      <c r="K5376" s="13">
        <f t="shared" si="1672"/>
        <v>0</v>
      </c>
      <c r="L5376" s="13">
        <f t="shared" si="1673"/>
        <v>0</v>
      </c>
      <c r="M5376" s="13" t="e">
        <f ca="1">CalcTable[[#This Row],[IWC]]-AE5375</f>
        <v>#NAME?</v>
      </c>
      <c r="N5376" s="13" t="e">
        <f ca="1">IF(CalcTable[[#This Row],[Day of Year]]&lt;123,FCAP,AE5375)</f>
        <v>#NAME?</v>
      </c>
      <c r="O5376" s="17" t="e">
        <f ca="1">IF(IRR_DRIP,5,COUNTIF('IDET Wind Values'!C5360:G5360,"&lt;="&amp;IRR_MAXWIND))</f>
        <v>#NAME?</v>
      </c>
      <c r="P5376" s="13" t="e">
        <f ca="1">CalcTable[[#This Row],[ET_o]]*KL</f>
        <v>#NAME?</v>
      </c>
      <c r="Q5376" s="13" t="e">
        <f ca="1">IF(WILTPT&lt;=0,1,MAX(0,MIN(1,(CalcTable[[#This Row],[IWC]]-WILTPT)/(MAD-WILTPT))))</f>
        <v>#NAME?</v>
      </c>
      <c r="R5376" s="13" t="e">
        <f ca="1">CalcTable[[#This Row],[ETMult]]*CalcTable[[#This Row],[ETb]]</f>
        <v>#NAME?</v>
      </c>
      <c r="S5376" s="13" t="b">
        <f>INDEX(IRR_LIST,CalcTable[[#This Row],[Day of Week]]+1)</f>
        <v>1</v>
      </c>
      <c r="T5376" s="13">
        <f t="shared" ca="1" si="1674"/>
        <v>0</v>
      </c>
      <c r="U5376" s="13" t="b">
        <f ca="1">IF(CalcTable[[#This Row],[IrrPrecip]]&gt;=IC_MM,FALSE,TRUE)</f>
        <v>1</v>
      </c>
      <c r="V5376" s="13" t="b">
        <f t="shared" si="1675"/>
        <v>0</v>
      </c>
      <c r="W5376" s="13" t="e">
        <f ca="1">IF(AND(IRR_DRIP=FALSE,CalcTable[[#This Row],[IrrHours]]&lt;=0),FALSE,TRUE)</f>
        <v>#NAME?</v>
      </c>
      <c r="X5376" s="13" t="e">
        <f ca="1">AND(CalcTable[[#This Row],[IrrDay]],CalcTable[[#This Row],[IrrRain]],CalcTable[[#This Row],[IrrWarm]],CalcTable[[#This Row],[IrrWindy]])</f>
        <v>#NAME?</v>
      </c>
      <c r="Y5376" s="13" t="e">
        <f t="shared" ca="1" si="1676"/>
        <v>#NAME?</v>
      </c>
      <c r="Z5376" s="13" t="e">
        <f ca="1">CalcTable[[#This Row],[IrrHours]]/5</f>
        <v>#NAME?</v>
      </c>
      <c r="AA5376" s="13" t="e">
        <f ca="1">IF(CalcTable[[#This Row],[IrrFlag]]=FALSE,0,MAX(0,CalcTable[[#This Row],[VolRednWind]]*(FCAP*IRR_TARGET-CalcTable[[#This Row],[IWC]])))</f>
        <v>#NAME?</v>
      </c>
      <c r="AB5376" s="13" t="e">
        <f ca="1">CalcTable[[#This Row],[IWC]]+CalcTable[[#This Row],[Eff Precip]]+CalcTable[[#This Row],[IrrAmt]]-CalcTable[[#This Row],[AET]]</f>
        <v>#NAME?</v>
      </c>
      <c r="AC5376" s="13" t="e">
        <f ca="1">IF(CalcTable[[#This Row],[PWC]]&gt;FCAP,MIN(24*PERC,MIN(SAT,CalcTable[[#This Row],[PWC]])-FCAP),0)</f>
        <v>#NAME?</v>
      </c>
      <c r="AD5376" s="13" t="e">
        <f ca="1">IF(CalcTable[[#This Row],[PWC]]&gt;SAT,CalcTable[[#This Row],[PWC]]-SAT,0)</f>
        <v>#NAME?</v>
      </c>
      <c r="AE5376" s="13" t="e">
        <f ca="1">CalcTable[[#This Row],[PWC]]-CalcTable[[#This Row],[PercAmt]]-CalcTable[[#This Row],[Runoff]]</f>
        <v>#NAME?</v>
      </c>
      <c r="AF5376" s="13" t="e">
        <f ca="1">CalcTable[[#This Row],[IrrAmt]]/1000*CUR_IRR_AREA*10000/IRR_EFF</f>
        <v>#NAME?</v>
      </c>
      <c r="AG5376" s="147"/>
      <c r="AH5376" s="13"/>
      <c r="AI5376" s="50">
        <v>0</v>
      </c>
      <c r="AJ5376" s="50">
        <v>0</v>
      </c>
      <c r="AK5376" s="50">
        <v>0</v>
      </c>
      <c r="AL5376" s="50">
        <v>0</v>
      </c>
      <c r="AM5376" s="50"/>
      <c r="AN5376" s="50"/>
      <c r="AO5376" s="50"/>
      <c r="AP5376" s="50"/>
      <c r="AQ5376" s="50"/>
      <c r="AR5376" s="50"/>
      <c r="AS5376" s="50"/>
      <c r="AT5376" s="50"/>
      <c r="AU5376" s="50"/>
      <c r="AV5376" s="50"/>
      <c r="AW5376" s="50"/>
      <c r="AX5376" s="50">
        <f t="shared" si="1687"/>
        <v>0</v>
      </c>
      <c r="AY5376" s="50"/>
      <c r="AZ5376" s="50">
        <f t="shared" si="1677"/>
        <v>0</v>
      </c>
      <c r="BA5376" s="50">
        <f t="shared" si="1678"/>
        <v>0</v>
      </c>
      <c r="BB5376" s="50">
        <f t="shared" si="1679"/>
        <v>0</v>
      </c>
      <c r="BC5376" s="17">
        <f t="shared" si="1680"/>
        <v>19955</v>
      </c>
      <c r="BD5376" s="50">
        <f t="shared" si="1681"/>
        <v>0</v>
      </c>
      <c r="BE5376" s="50">
        <f t="shared" si="1682"/>
        <v>0</v>
      </c>
      <c r="BF5376" s="50">
        <f t="shared" si="1688"/>
        <v>0</v>
      </c>
      <c r="BG5376" s="50"/>
      <c r="BH5376" s="17">
        <f t="shared" si="1683"/>
        <v>0</v>
      </c>
      <c r="BI5376" s="17">
        <f t="shared" si="1691"/>
        <v>5376</v>
      </c>
      <c r="BJ5376" s="17">
        <f t="shared" si="1689"/>
        <v>5376</v>
      </c>
      <c r="BK5376" s="150">
        <f t="shared" si="1690"/>
        <v>34821</v>
      </c>
      <c r="BL5376" s="50" t="e">
        <f t="shared" ca="1" si="1684"/>
        <v>#NAME?</v>
      </c>
      <c r="BM5376" s="50" t="e">
        <f t="shared" ca="1" si="1685"/>
        <v>#NAME?</v>
      </c>
      <c r="BN5376" s="50" t="e">
        <f t="shared" ca="1" si="1686"/>
        <v>#NAME?</v>
      </c>
    </row>
    <row r="5377" spans="1:66" x14ac:dyDescent="0.35">
      <c r="A5377" s="48">
        <v>34822</v>
      </c>
      <c r="B5377" s="17">
        <v>1995</v>
      </c>
      <c r="C5377" s="17">
        <v>5</v>
      </c>
      <c r="D5377" s="17">
        <v>123</v>
      </c>
      <c r="E5377" s="17">
        <v>3</v>
      </c>
      <c r="F5377" s="17">
        <v>4</v>
      </c>
      <c r="G5377" s="50">
        <v>0.1</v>
      </c>
      <c r="H5377" s="32">
        <v>1.0225769212570737</v>
      </c>
      <c r="I5377" s="50">
        <v>3.5</v>
      </c>
      <c r="J5377" s="13">
        <v>3.4</v>
      </c>
      <c r="K5377" s="13">
        <f t="shared" si="1672"/>
        <v>3.4</v>
      </c>
      <c r="L5377" s="13">
        <f t="shared" si="1673"/>
        <v>0</v>
      </c>
      <c r="M5377" s="13" t="e">
        <f ca="1">CalcTable[[#This Row],[IWC]]-AE5376</f>
        <v>#NAME?</v>
      </c>
      <c r="N5377" s="13" t="e">
        <f ca="1">IF(CalcTable[[#This Row],[Day of Year]]&lt;123,FCAP,AE5376)</f>
        <v>#NAME?</v>
      </c>
      <c r="O5377" s="17" t="e">
        <f ca="1">IF(IRR_DRIP,5,COUNTIF('IDET Wind Values'!C5361:G5361,"&lt;="&amp;IRR_MAXWIND))</f>
        <v>#NAME?</v>
      </c>
      <c r="P5377" s="13" t="e">
        <f ca="1">CalcTable[[#This Row],[ET_o]]*KL</f>
        <v>#NAME?</v>
      </c>
      <c r="Q5377" s="13" t="e">
        <f ca="1">IF(WILTPT&lt;=0,1,MAX(0,MIN(1,(CalcTable[[#This Row],[IWC]]-WILTPT)/(MAD-WILTPT))))</f>
        <v>#NAME?</v>
      </c>
      <c r="R5377" s="13" t="e">
        <f ca="1">CalcTable[[#This Row],[ETMult]]*CalcTable[[#This Row],[ETb]]</f>
        <v>#NAME?</v>
      </c>
      <c r="S5377" s="13" t="b">
        <f>INDEX(IRR_LIST,CalcTable[[#This Row],[Day of Week]]+1)</f>
        <v>0</v>
      </c>
      <c r="T5377" s="13">
        <f t="shared" ca="1" si="1674"/>
        <v>0</v>
      </c>
      <c r="U5377" s="13" t="b">
        <f ca="1">IF(CalcTable[[#This Row],[IrrPrecip]]&gt;=IC_MM,FALSE,TRUE)</f>
        <v>1</v>
      </c>
      <c r="V5377" s="13" t="b">
        <f t="shared" si="1675"/>
        <v>0</v>
      </c>
      <c r="W5377" s="13" t="e">
        <f ca="1">IF(AND(IRR_DRIP=FALSE,CalcTable[[#This Row],[IrrHours]]&lt;=0),FALSE,TRUE)</f>
        <v>#NAME?</v>
      </c>
      <c r="X5377" s="13" t="e">
        <f ca="1">AND(CalcTable[[#This Row],[IrrDay]],CalcTable[[#This Row],[IrrRain]],CalcTable[[#This Row],[IrrWarm]],CalcTable[[#This Row],[IrrWindy]])</f>
        <v>#NAME?</v>
      </c>
      <c r="Y5377" s="13" t="e">
        <f t="shared" ca="1" si="1676"/>
        <v>#NAME?</v>
      </c>
      <c r="Z5377" s="13" t="e">
        <f ca="1">CalcTable[[#This Row],[IrrHours]]/5</f>
        <v>#NAME?</v>
      </c>
      <c r="AA5377" s="13" t="e">
        <f ca="1">IF(CalcTable[[#This Row],[IrrFlag]]=FALSE,0,MAX(0,CalcTable[[#This Row],[VolRednWind]]*(FCAP*IRR_TARGET-CalcTable[[#This Row],[IWC]])))</f>
        <v>#NAME?</v>
      </c>
      <c r="AB5377" s="13" t="e">
        <f ca="1">CalcTable[[#This Row],[IWC]]+CalcTable[[#This Row],[Eff Precip]]+CalcTable[[#This Row],[IrrAmt]]-CalcTable[[#This Row],[AET]]</f>
        <v>#NAME?</v>
      </c>
      <c r="AC5377" s="13" t="e">
        <f ca="1">IF(CalcTable[[#This Row],[PWC]]&gt;FCAP,MIN(24*PERC,MIN(SAT,CalcTable[[#This Row],[PWC]])-FCAP),0)</f>
        <v>#NAME?</v>
      </c>
      <c r="AD5377" s="13" t="e">
        <f ca="1">IF(CalcTable[[#This Row],[PWC]]&gt;SAT,CalcTable[[#This Row],[PWC]]-SAT,0)</f>
        <v>#NAME?</v>
      </c>
      <c r="AE5377" s="13" t="e">
        <f ca="1">CalcTable[[#This Row],[PWC]]-CalcTable[[#This Row],[PercAmt]]-CalcTable[[#This Row],[Runoff]]</f>
        <v>#NAME?</v>
      </c>
      <c r="AF5377" s="13" t="e">
        <f ca="1">CalcTable[[#This Row],[IrrAmt]]/1000*CUR_IRR_AREA*10000/IRR_EFF</f>
        <v>#NAME?</v>
      </c>
      <c r="AG5377" s="147"/>
      <c r="AH5377" s="13"/>
      <c r="AI5377" s="50">
        <v>0</v>
      </c>
      <c r="AJ5377" s="50">
        <v>0</v>
      </c>
      <c r="AK5377" s="50">
        <v>0</v>
      </c>
      <c r="AL5377" s="50">
        <v>0</v>
      </c>
      <c r="AM5377" s="50"/>
      <c r="AN5377" s="50"/>
      <c r="AO5377" s="50"/>
      <c r="AP5377" s="50"/>
      <c r="AQ5377" s="50"/>
      <c r="AR5377" s="50"/>
      <c r="AS5377" s="50"/>
      <c r="AT5377" s="50"/>
      <c r="AU5377" s="50"/>
      <c r="AV5377" s="50"/>
      <c r="AW5377" s="50"/>
      <c r="AX5377" s="50">
        <f t="shared" si="1687"/>
        <v>0</v>
      </c>
      <c r="AY5377" s="50"/>
      <c r="AZ5377" s="50">
        <f t="shared" si="1677"/>
        <v>0</v>
      </c>
      <c r="BA5377" s="50">
        <f t="shared" si="1678"/>
        <v>0</v>
      </c>
      <c r="BB5377" s="50">
        <f t="shared" si="1679"/>
        <v>0</v>
      </c>
      <c r="BC5377" s="17">
        <f t="shared" si="1680"/>
        <v>19955</v>
      </c>
      <c r="BD5377" s="50">
        <f t="shared" si="1681"/>
        <v>0</v>
      </c>
      <c r="BE5377" s="50">
        <f t="shared" si="1682"/>
        <v>0</v>
      </c>
      <c r="BF5377" s="50">
        <f t="shared" si="1688"/>
        <v>0</v>
      </c>
      <c r="BG5377" s="50"/>
      <c r="BH5377" s="17">
        <f t="shared" si="1683"/>
        <v>0</v>
      </c>
      <c r="BI5377" s="17">
        <f t="shared" si="1691"/>
        <v>5377</v>
      </c>
      <c r="BJ5377" s="17">
        <f t="shared" si="1689"/>
        <v>5377</v>
      </c>
      <c r="BK5377" s="150">
        <f t="shared" si="1690"/>
        <v>34822</v>
      </c>
      <c r="BL5377" s="50" t="e">
        <f t="shared" ca="1" si="1684"/>
        <v>#NAME?</v>
      </c>
      <c r="BM5377" s="50" t="e">
        <f t="shared" ca="1" si="1685"/>
        <v>#NAME?</v>
      </c>
      <c r="BN5377" s="50" t="e">
        <f t="shared" ca="1" si="1686"/>
        <v>#NAME?</v>
      </c>
    </row>
    <row r="5378" spans="1:66" x14ac:dyDescent="0.35">
      <c r="A5378" s="48">
        <v>34823</v>
      </c>
      <c r="B5378" s="17">
        <v>1995</v>
      </c>
      <c r="C5378" s="17">
        <v>5</v>
      </c>
      <c r="D5378" s="17">
        <v>124</v>
      </c>
      <c r="E5378" s="17">
        <v>4</v>
      </c>
      <c r="F5378" s="17">
        <v>5</v>
      </c>
      <c r="G5378" s="50">
        <v>2.6</v>
      </c>
      <c r="H5378" s="32">
        <v>1.8236982867927072</v>
      </c>
      <c r="I5378" s="50">
        <v>2</v>
      </c>
      <c r="J5378" s="13">
        <v>0.6</v>
      </c>
      <c r="K5378" s="13">
        <f t="shared" si="1672"/>
        <v>0.6</v>
      </c>
      <c r="L5378" s="13">
        <f t="shared" si="1673"/>
        <v>0</v>
      </c>
      <c r="M5378" s="13" t="e">
        <f ca="1">CalcTable[[#This Row],[IWC]]-AE5377</f>
        <v>#NAME?</v>
      </c>
      <c r="N5378" s="13" t="e">
        <f ca="1">IF(CalcTable[[#This Row],[Day of Year]]&lt;123,FCAP,AE5377)</f>
        <v>#NAME?</v>
      </c>
      <c r="O5378" s="17" t="e">
        <f ca="1">IF(IRR_DRIP,5,COUNTIF('IDET Wind Values'!C5362:G5362,"&lt;="&amp;IRR_MAXWIND))</f>
        <v>#NAME?</v>
      </c>
      <c r="P5378" s="13" t="e">
        <f ca="1">CalcTable[[#This Row],[ET_o]]*KL</f>
        <v>#NAME?</v>
      </c>
      <c r="Q5378" s="13" t="e">
        <f ca="1">IF(WILTPT&lt;=0,1,MAX(0,MIN(1,(CalcTable[[#This Row],[IWC]]-WILTPT)/(MAD-WILTPT))))</f>
        <v>#NAME?</v>
      </c>
      <c r="R5378" s="13" t="e">
        <f ca="1">CalcTable[[#This Row],[ETMult]]*CalcTable[[#This Row],[ETb]]</f>
        <v>#NAME?</v>
      </c>
      <c r="S5378" s="13" t="b">
        <f>INDEX(IRR_LIST,CalcTable[[#This Row],[Day of Week]]+1)</f>
        <v>1</v>
      </c>
      <c r="T5378" s="13">
        <f t="shared" ca="1" si="1674"/>
        <v>3.4</v>
      </c>
      <c r="U5378" s="13" t="b">
        <f ca="1">IF(CalcTable[[#This Row],[IrrPrecip]]&gt;=IC_MM,FALSE,TRUE)</f>
        <v>1</v>
      </c>
      <c r="V5378" s="13" t="b">
        <f t="shared" si="1675"/>
        <v>1</v>
      </c>
      <c r="W5378" s="13" t="e">
        <f ca="1">IF(AND(IRR_DRIP=FALSE,CalcTable[[#This Row],[IrrHours]]&lt;=0),FALSE,TRUE)</f>
        <v>#NAME?</v>
      </c>
      <c r="X5378" s="13" t="e">
        <f ca="1">AND(CalcTable[[#This Row],[IrrDay]],CalcTable[[#This Row],[IrrRain]],CalcTable[[#This Row],[IrrWarm]],CalcTable[[#This Row],[IrrWindy]])</f>
        <v>#NAME?</v>
      </c>
      <c r="Y5378" s="13" t="e">
        <f t="shared" ca="1" si="1676"/>
        <v>#NAME?</v>
      </c>
      <c r="Z5378" s="13" t="e">
        <f ca="1">CalcTable[[#This Row],[IrrHours]]/5</f>
        <v>#NAME?</v>
      </c>
      <c r="AA5378" s="13" t="e">
        <f ca="1">IF(CalcTable[[#This Row],[IrrFlag]]=FALSE,0,MAX(0,CalcTable[[#This Row],[VolRednWind]]*(FCAP*IRR_TARGET-CalcTable[[#This Row],[IWC]])))</f>
        <v>#NAME?</v>
      </c>
      <c r="AB5378" s="13" t="e">
        <f ca="1">CalcTable[[#This Row],[IWC]]+CalcTable[[#This Row],[Eff Precip]]+CalcTable[[#This Row],[IrrAmt]]-CalcTable[[#This Row],[AET]]</f>
        <v>#NAME?</v>
      </c>
      <c r="AC5378" s="13" t="e">
        <f ca="1">IF(CalcTable[[#This Row],[PWC]]&gt;FCAP,MIN(24*PERC,MIN(SAT,CalcTable[[#This Row],[PWC]])-FCAP),0)</f>
        <v>#NAME?</v>
      </c>
      <c r="AD5378" s="13" t="e">
        <f ca="1">IF(CalcTable[[#This Row],[PWC]]&gt;SAT,CalcTable[[#This Row],[PWC]]-SAT,0)</f>
        <v>#NAME?</v>
      </c>
      <c r="AE5378" s="13" t="e">
        <f ca="1">CalcTable[[#This Row],[PWC]]-CalcTable[[#This Row],[PercAmt]]-CalcTable[[#This Row],[Runoff]]</f>
        <v>#NAME?</v>
      </c>
      <c r="AF5378" s="13" t="e">
        <f ca="1">CalcTable[[#This Row],[IrrAmt]]/1000*CUR_IRR_AREA*10000/IRR_EFF</f>
        <v>#NAME?</v>
      </c>
      <c r="AG5378" s="147"/>
      <c r="AH5378" s="13"/>
      <c r="AI5378" s="50">
        <v>5.347501208532293</v>
      </c>
      <c r="AJ5378" s="50">
        <v>8.7555012085322943</v>
      </c>
      <c r="AK5378" s="50">
        <v>0</v>
      </c>
      <c r="AL5378" s="50">
        <v>0</v>
      </c>
      <c r="AM5378" s="50"/>
      <c r="AN5378" s="50"/>
      <c r="AO5378" s="50"/>
      <c r="AP5378" s="50"/>
      <c r="AQ5378" s="50"/>
      <c r="AR5378" s="50"/>
      <c r="AS5378" s="50"/>
      <c r="AT5378" s="50"/>
      <c r="AU5378" s="50"/>
      <c r="AV5378" s="50"/>
      <c r="AW5378" s="50"/>
      <c r="AX5378" s="50">
        <f t="shared" si="1687"/>
        <v>14.103002417064587</v>
      </c>
      <c r="AY5378" s="50"/>
      <c r="AZ5378" s="50">
        <f t="shared" si="1677"/>
        <v>335.25805317542097</v>
      </c>
      <c r="BA5378" s="50">
        <f t="shared" si="1678"/>
        <v>544.4138318006485</v>
      </c>
      <c r="BB5378" s="50">
        <f t="shared" si="1679"/>
        <v>563.51437444819942</v>
      </c>
      <c r="BC5378" s="17">
        <f t="shared" si="1680"/>
        <v>19955</v>
      </c>
      <c r="BD5378" s="50">
        <f t="shared" si="1681"/>
        <v>14.103002417064587</v>
      </c>
      <c r="BE5378" s="50">
        <f t="shared" si="1682"/>
        <v>335.25805317542097</v>
      </c>
      <c r="BF5378" s="50">
        <f t="shared" si="1688"/>
        <v>548.37544802670175</v>
      </c>
      <c r="BG5378" s="50"/>
      <c r="BH5378" s="17">
        <f t="shared" si="1683"/>
        <v>0</v>
      </c>
      <c r="BI5378" s="17">
        <f t="shared" si="1691"/>
        <v>5378</v>
      </c>
      <c r="BJ5378" s="17">
        <f t="shared" si="1689"/>
        <v>5378</v>
      </c>
      <c r="BK5378" s="150">
        <f t="shared" si="1690"/>
        <v>34823</v>
      </c>
      <c r="BL5378" s="50" t="e">
        <f t="shared" ca="1" si="1684"/>
        <v>#NAME?</v>
      </c>
      <c r="BM5378" s="50" t="e">
        <f t="shared" ca="1" si="1685"/>
        <v>#NAME?</v>
      </c>
      <c r="BN5378" s="50" t="e">
        <f t="shared" ca="1" si="1686"/>
        <v>#NAME?</v>
      </c>
    </row>
    <row r="5379" spans="1:66" x14ac:dyDescent="0.35">
      <c r="A5379" s="48">
        <v>34824</v>
      </c>
      <c r="B5379" s="17">
        <v>1995</v>
      </c>
      <c r="C5379" s="17">
        <v>5</v>
      </c>
      <c r="D5379" s="17">
        <v>125</v>
      </c>
      <c r="E5379" s="17">
        <v>5</v>
      </c>
      <c r="F5379" s="17">
        <v>6</v>
      </c>
      <c r="G5379" s="50">
        <v>3.7</v>
      </c>
      <c r="H5379" s="32">
        <v>2.0661581182971882</v>
      </c>
      <c r="I5379" s="50">
        <v>3.3333333333333335</v>
      </c>
      <c r="J5379" s="13">
        <v>1.4</v>
      </c>
      <c r="K5379" s="13">
        <f t="shared" si="1672"/>
        <v>1.4</v>
      </c>
      <c r="L5379" s="13">
        <f t="shared" si="1673"/>
        <v>0</v>
      </c>
      <c r="M5379" s="13" t="e">
        <f ca="1">CalcTable[[#This Row],[IWC]]-AE5378</f>
        <v>#NAME?</v>
      </c>
      <c r="N5379" s="13" t="e">
        <f ca="1">IF(CalcTable[[#This Row],[Day of Year]]&lt;123,FCAP,AE5378)</f>
        <v>#NAME?</v>
      </c>
      <c r="O5379" s="17" t="e">
        <f ca="1">IF(IRR_DRIP,5,COUNTIF('IDET Wind Values'!C5363:G5363,"&lt;="&amp;IRR_MAXWIND))</f>
        <v>#NAME?</v>
      </c>
      <c r="P5379" s="13" t="e">
        <f ca="1">CalcTable[[#This Row],[ET_o]]*KL</f>
        <v>#NAME?</v>
      </c>
      <c r="Q5379" s="13" t="e">
        <f ca="1">IF(WILTPT&lt;=0,1,MAX(0,MIN(1,(CalcTable[[#This Row],[IWC]]-WILTPT)/(MAD-WILTPT))))</f>
        <v>#NAME?</v>
      </c>
      <c r="R5379" s="13" t="e">
        <f ca="1">CalcTable[[#This Row],[ETMult]]*CalcTable[[#This Row],[ETb]]</f>
        <v>#NAME?</v>
      </c>
      <c r="S5379" s="13" t="b">
        <f>INDEX(IRR_LIST,CalcTable[[#This Row],[Day of Week]]+1)</f>
        <v>0</v>
      </c>
      <c r="T5379" s="13">
        <f t="shared" ca="1" si="1674"/>
        <v>4</v>
      </c>
      <c r="U5379" s="13" t="b">
        <f ca="1">IF(CalcTable[[#This Row],[IrrPrecip]]&gt;=IC_MM,FALSE,TRUE)</f>
        <v>1</v>
      </c>
      <c r="V5379" s="13" t="b">
        <f t="shared" si="1675"/>
        <v>1</v>
      </c>
      <c r="W5379" s="13" t="e">
        <f ca="1">IF(AND(IRR_DRIP=FALSE,CalcTable[[#This Row],[IrrHours]]&lt;=0),FALSE,TRUE)</f>
        <v>#NAME?</v>
      </c>
      <c r="X5379" s="13" t="e">
        <f ca="1">AND(CalcTable[[#This Row],[IrrDay]],CalcTable[[#This Row],[IrrRain]],CalcTable[[#This Row],[IrrWarm]],CalcTable[[#This Row],[IrrWindy]])</f>
        <v>#NAME?</v>
      </c>
      <c r="Y5379" s="13" t="e">
        <f t="shared" ca="1" si="1676"/>
        <v>#NAME?</v>
      </c>
      <c r="Z5379" s="13" t="e">
        <f ca="1">CalcTable[[#This Row],[IrrHours]]/5</f>
        <v>#NAME?</v>
      </c>
      <c r="AA5379" s="13" t="e">
        <f ca="1">IF(CalcTable[[#This Row],[IrrFlag]]=FALSE,0,MAX(0,CalcTable[[#This Row],[VolRednWind]]*(FCAP*IRR_TARGET-CalcTable[[#This Row],[IWC]])))</f>
        <v>#NAME?</v>
      </c>
      <c r="AB5379" s="13" t="e">
        <f ca="1">CalcTable[[#This Row],[IWC]]+CalcTable[[#This Row],[Eff Precip]]+CalcTable[[#This Row],[IrrAmt]]-CalcTable[[#This Row],[AET]]</f>
        <v>#NAME?</v>
      </c>
      <c r="AC5379" s="13" t="e">
        <f ca="1">IF(CalcTable[[#This Row],[PWC]]&gt;FCAP,MIN(24*PERC,MIN(SAT,CalcTable[[#This Row],[PWC]])-FCAP),0)</f>
        <v>#NAME?</v>
      </c>
      <c r="AD5379" s="13" t="e">
        <f ca="1">IF(CalcTable[[#This Row],[PWC]]&gt;SAT,CalcTable[[#This Row],[PWC]]-SAT,0)</f>
        <v>#NAME?</v>
      </c>
      <c r="AE5379" s="13" t="e">
        <f ca="1">CalcTable[[#This Row],[PWC]]-CalcTable[[#This Row],[PercAmt]]-CalcTable[[#This Row],[Runoff]]</f>
        <v>#NAME?</v>
      </c>
      <c r="AF5379" s="13" t="e">
        <f ca="1">CalcTable[[#This Row],[IrrAmt]]/1000*CUR_IRR_AREA*10000/IRR_EFF</f>
        <v>#NAME?</v>
      </c>
      <c r="AG5379" s="147"/>
      <c r="AH5379" s="13"/>
      <c r="AI5379" s="50">
        <v>0</v>
      </c>
      <c r="AJ5379" s="50">
        <v>0</v>
      </c>
      <c r="AK5379" s="50">
        <v>0</v>
      </c>
      <c r="AL5379" s="50">
        <v>4.8069278644399311</v>
      </c>
      <c r="AM5379" s="50"/>
      <c r="AN5379" s="50"/>
      <c r="AO5379" s="50"/>
      <c r="AP5379" s="50"/>
      <c r="AQ5379" s="50"/>
      <c r="AR5379" s="50"/>
      <c r="AS5379" s="50"/>
      <c r="AT5379" s="50"/>
      <c r="AU5379" s="50"/>
      <c r="AV5379" s="50"/>
      <c r="AW5379" s="50"/>
      <c r="AX5379" s="50">
        <f t="shared" si="1687"/>
        <v>4.8069278644399311</v>
      </c>
      <c r="AY5379" s="50"/>
      <c r="AZ5379" s="50">
        <f t="shared" si="1677"/>
        <v>141.00321735690466</v>
      </c>
      <c r="BA5379" s="50">
        <f t="shared" si="1678"/>
        <v>217.10019180348814</v>
      </c>
      <c r="BB5379" s="50">
        <f t="shared" si="1679"/>
        <v>223.81463072524551</v>
      </c>
      <c r="BC5379" s="17">
        <f t="shared" si="1680"/>
        <v>19955</v>
      </c>
      <c r="BD5379" s="50">
        <f t="shared" si="1681"/>
        <v>4.8069278644399311</v>
      </c>
      <c r="BE5379" s="50">
        <f t="shared" si="1682"/>
        <v>141.00321735690466</v>
      </c>
      <c r="BF5379" s="50">
        <f t="shared" si="1688"/>
        <v>230.63637624489976</v>
      </c>
      <c r="BG5379" s="50"/>
      <c r="BH5379" s="17">
        <f t="shared" si="1683"/>
        <v>0</v>
      </c>
      <c r="BI5379" s="17">
        <f t="shared" si="1691"/>
        <v>5379</v>
      </c>
      <c r="BJ5379" s="17">
        <f t="shared" si="1689"/>
        <v>5379</v>
      </c>
      <c r="BK5379" s="150">
        <f t="shared" si="1690"/>
        <v>34824</v>
      </c>
      <c r="BL5379" s="50" t="e">
        <f t="shared" ca="1" si="1684"/>
        <v>#NAME?</v>
      </c>
      <c r="BM5379" s="50" t="e">
        <f t="shared" ca="1" si="1685"/>
        <v>#NAME?</v>
      </c>
      <c r="BN5379" s="50" t="e">
        <f t="shared" ca="1" si="1686"/>
        <v>#NAME?</v>
      </c>
    </row>
    <row r="5380" spans="1:66" x14ac:dyDescent="0.35">
      <c r="A5380" s="48">
        <v>34825</v>
      </c>
      <c r="B5380" s="17">
        <v>1995</v>
      </c>
      <c r="C5380" s="17">
        <v>5</v>
      </c>
      <c r="D5380" s="17">
        <v>126</v>
      </c>
      <c r="E5380" s="17">
        <v>6</v>
      </c>
      <c r="F5380" s="17">
        <v>7</v>
      </c>
      <c r="G5380" s="50">
        <v>3.3</v>
      </c>
      <c r="H5380" s="32">
        <v>2.0884715249832859</v>
      </c>
      <c r="I5380" s="50">
        <v>11.166666666666666</v>
      </c>
      <c r="J5380" s="13">
        <v>24.7</v>
      </c>
      <c r="K5380" s="13">
        <f t="shared" si="1672"/>
        <v>24.7</v>
      </c>
      <c r="L5380" s="13">
        <f t="shared" si="1673"/>
        <v>14.774999999999999</v>
      </c>
      <c r="M5380" s="13" t="e">
        <f ca="1">CalcTable[[#This Row],[IWC]]-AE5379</f>
        <v>#NAME?</v>
      </c>
      <c r="N5380" s="13" t="e">
        <f ca="1">IF(CalcTable[[#This Row],[Day of Year]]&lt;123,FCAP,AE5379)</f>
        <v>#NAME?</v>
      </c>
      <c r="O5380" s="17" t="e">
        <f ca="1">IF(IRR_DRIP,5,COUNTIF('IDET Wind Values'!C5364:G5364,"&lt;="&amp;IRR_MAXWIND))</f>
        <v>#NAME?</v>
      </c>
      <c r="P5380" s="13" t="e">
        <f ca="1">CalcTable[[#This Row],[ET_o]]*KL</f>
        <v>#NAME?</v>
      </c>
      <c r="Q5380" s="13" t="e">
        <f ca="1">IF(WILTPT&lt;=0,1,MAX(0,MIN(1,(CalcTable[[#This Row],[IWC]]-WILTPT)/(MAD-WILTPT))))</f>
        <v>#NAME?</v>
      </c>
      <c r="R5380" s="13" t="e">
        <f ca="1">CalcTable[[#This Row],[ETMult]]*CalcTable[[#This Row],[ETb]]</f>
        <v>#NAME?</v>
      </c>
      <c r="S5380" s="13" t="b">
        <f>INDEX(IRR_LIST,CalcTable[[#This Row],[Day of Week]]+1)</f>
        <v>0</v>
      </c>
      <c r="T5380" s="13">
        <f t="shared" ca="1" si="1674"/>
        <v>2</v>
      </c>
      <c r="U5380" s="13" t="b">
        <f ca="1">IF(CalcTable[[#This Row],[IrrPrecip]]&gt;=IC_MM,FALSE,TRUE)</f>
        <v>1</v>
      </c>
      <c r="V5380" s="13" t="b">
        <f t="shared" si="1675"/>
        <v>1</v>
      </c>
      <c r="W5380" s="13" t="e">
        <f ca="1">IF(AND(IRR_DRIP=FALSE,CalcTable[[#This Row],[IrrHours]]&lt;=0),FALSE,TRUE)</f>
        <v>#NAME?</v>
      </c>
      <c r="X5380" s="13" t="e">
        <f ca="1">AND(CalcTable[[#This Row],[IrrDay]],CalcTable[[#This Row],[IrrRain]],CalcTable[[#This Row],[IrrWarm]],CalcTable[[#This Row],[IrrWindy]])</f>
        <v>#NAME?</v>
      </c>
      <c r="Y5380" s="13" t="e">
        <f t="shared" ca="1" si="1676"/>
        <v>#NAME?</v>
      </c>
      <c r="Z5380" s="13" t="e">
        <f ca="1">CalcTable[[#This Row],[IrrHours]]/5</f>
        <v>#NAME?</v>
      </c>
      <c r="AA5380" s="13" t="e">
        <f ca="1">IF(CalcTable[[#This Row],[IrrFlag]]=FALSE,0,MAX(0,CalcTable[[#This Row],[VolRednWind]]*(FCAP*IRR_TARGET-CalcTable[[#This Row],[IWC]])))</f>
        <v>#NAME?</v>
      </c>
      <c r="AB5380" s="13" t="e">
        <f ca="1">CalcTable[[#This Row],[IWC]]+CalcTable[[#This Row],[Eff Precip]]+CalcTable[[#This Row],[IrrAmt]]-CalcTable[[#This Row],[AET]]</f>
        <v>#NAME?</v>
      </c>
      <c r="AC5380" s="13" t="e">
        <f ca="1">IF(CalcTable[[#This Row],[PWC]]&gt;FCAP,MIN(24*PERC,MIN(SAT,CalcTable[[#This Row],[PWC]])-FCAP),0)</f>
        <v>#NAME?</v>
      </c>
      <c r="AD5380" s="13" t="e">
        <f ca="1">IF(CalcTable[[#This Row],[PWC]]&gt;SAT,CalcTable[[#This Row],[PWC]]-SAT,0)</f>
        <v>#NAME?</v>
      </c>
      <c r="AE5380" s="13" t="e">
        <f ca="1">CalcTable[[#This Row],[PWC]]-CalcTable[[#This Row],[PercAmt]]-CalcTable[[#This Row],[Runoff]]</f>
        <v>#NAME?</v>
      </c>
      <c r="AF5380" s="13" t="e">
        <f ca="1">CalcTable[[#This Row],[IrrAmt]]/1000*CUR_IRR_AREA*10000/IRR_EFF</f>
        <v>#NAME?</v>
      </c>
      <c r="AG5380" s="147"/>
      <c r="AH5380" s="13"/>
      <c r="AI5380" s="50">
        <v>0</v>
      </c>
      <c r="AJ5380" s="50">
        <v>0</v>
      </c>
      <c r="AK5380" s="50">
        <v>0</v>
      </c>
      <c r="AL5380" s="50">
        <v>0</v>
      </c>
      <c r="AM5380" s="50"/>
      <c r="AN5380" s="50"/>
      <c r="AO5380" s="50"/>
      <c r="AP5380" s="50"/>
      <c r="AQ5380" s="50"/>
      <c r="AR5380" s="50"/>
      <c r="AS5380" s="50"/>
      <c r="AT5380" s="50"/>
      <c r="AU5380" s="50"/>
      <c r="AV5380" s="50"/>
      <c r="AW5380" s="50"/>
      <c r="AX5380" s="50">
        <f t="shared" si="1687"/>
        <v>0</v>
      </c>
      <c r="AY5380" s="50"/>
      <c r="AZ5380" s="50">
        <f t="shared" si="1677"/>
        <v>0</v>
      </c>
      <c r="BA5380" s="50">
        <f t="shared" si="1678"/>
        <v>0</v>
      </c>
      <c r="BB5380" s="50">
        <f t="shared" si="1679"/>
        <v>0</v>
      </c>
      <c r="BC5380" s="17">
        <f t="shared" si="1680"/>
        <v>19955</v>
      </c>
      <c r="BD5380" s="50">
        <f t="shared" si="1681"/>
        <v>0</v>
      </c>
      <c r="BE5380" s="50">
        <f t="shared" si="1682"/>
        <v>0</v>
      </c>
      <c r="BF5380" s="50">
        <f t="shared" si="1688"/>
        <v>0</v>
      </c>
      <c r="BG5380" s="50"/>
      <c r="BH5380" s="17">
        <f t="shared" si="1683"/>
        <v>0</v>
      </c>
      <c r="BI5380" s="17">
        <f t="shared" si="1691"/>
        <v>5380</v>
      </c>
      <c r="BJ5380" s="17">
        <f t="shared" si="1689"/>
        <v>5380</v>
      </c>
      <c r="BK5380" s="150">
        <f t="shared" si="1690"/>
        <v>34825</v>
      </c>
      <c r="BL5380" s="50" t="e">
        <f t="shared" ca="1" si="1684"/>
        <v>#NAME?</v>
      </c>
      <c r="BM5380" s="50" t="e">
        <f t="shared" ca="1" si="1685"/>
        <v>#NAME?</v>
      </c>
      <c r="BN5380" s="50" t="e">
        <f t="shared" ca="1" si="1686"/>
        <v>#NAME?</v>
      </c>
    </row>
    <row r="5381" spans="1:66" x14ac:dyDescent="0.35">
      <c r="A5381" s="48">
        <v>34826</v>
      </c>
      <c r="B5381" s="17">
        <v>1995</v>
      </c>
      <c r="C5381" s="17">
        <v>5</v>
      </c>
      <c r="D5381" s="17">
        <v>127</v>
      </c>
      <c r="E5381" s="17">
        <v>7</v>
      </c>
      <c r="F5381" s="17">
        <v>1</v>
      </c>
      <c r="G5381" s="50">
        <v>3.2</v>
      </c>
      <c r="H5381" s="32">
        <v>2.4739583835048995</v>
      </c>
      <c r="I5381" s="50">
        <v>27</v>
      </c>
      <c r="J5381" s="13">
        <v>5.0999999999999996</v>
      </c>
      <c r="K5381" s="13">
        <f t="shared" si="1672"/>
        <v>5.0999999999999996</v>
      </c>
      <c r="L5381" s="13">
        <f t="shared" si="1673"/>
        <v>7.4999999999999734E-2</v>
      </c>
      <c r="M5381" s="13" t="e">
        <f ca="1">CalcTable[[#This Row],[IWC]]-AE5380</f>
        <v>#NAME?</v>
      </c>
      <c r="N5381" s="13" t="e">
        <f ca="1">IF(CalcTable[[#This Row],[Day of Year]]&lt;123,FCAP,AE5380)</f>
        <v>#NAME?</v>
      </c>
      <c r="O5381" s="17" t="e">
        <f ca="1">IF(IRR_DRIP,5,COUNTIF('IDET Wind Values'!C5365:G5365,"&lt;="&amp;IRR_MAXWIND))</f>
        <v>#NAME?</v>
      </c>
      <c r="P5381" s="13" t="e">
        <f ca="1">CalcTable[[#This Row],[ET_o]]*KL</f>
        <v>#NAME?</v>
      </c>
      <c r="Q5381" s="13" t="e">
        <f ca="1">IF(WILTPT&lt;=0,1,MAX(0,MIN(1,(CalcTable[[#This Row],[IWC]]-WILTPT)/(MAD-WILTPT))))</f>
        <v>#NAME?</v>
      </c>
      <c r="R5381" s="13" t="e">
        <f ca="1">CalcTable[[#This Row],[ETMult]]*CalcTable[[#This Row],[ETb]]</f>
        <v>#NAME?</v>
      </c>
      <c r="S5381" s="13" t="b">
        <f>INDEX(IRR_LIST,CalcTable[[#This Row],[Day of Week]]+1)</f>
        <v>1</v>
      </c>
      <c r="T5381" s="13">
        <f t="shared" ca="1" si="1674"/>
        <v>26.099999999999998</v>
      </c>
      <c r="U5381" s="13" t="b">
        <f ca="1">IF(CalcTable[[#This Row],[IrrPrecip]]&gt;=IC_MM,FALSE,TRUE)</f>
        <v>0</v>
      </c>
      <c r="V5381" s="13" t="b">
        <f t="shared" si="1675"/>
        <v>0</v>
      </c>
      <c r="W5381" s="13" t="e">
        <f ca="1">IF(AND(IRR_DRIP=FALSE,CalcTable[[#This Row],[IrrHours]]&lt;=0),FALSE,TRUE)</f>
        <v>#NAME?</v>
      </c>
      <c r="X5381" s="13" t="e">
        <f ca="1">AND(CalcTable[[#This Row],[IrrDay]],CalcTable[[#This Row],[IrrRain]],CalcTable[[#This Row],[IrrWarm]],CalcTable[[#This Row],[IrrWindy]])</f>
        <v>#NAME?</v>
      </c>
      <c r="Y5381" s="13" t="e">
        <f t="shared" ca="1" si="1676"/>
        <v>#NAME?</v>
      </c>
      <c r="Z5381" s="13" t="e">
        <f ca="1">CalcTable[[#This Row],[IrrHours]]/5</f>
        <v>#NAME?</v>
      </c>
      <c r="AA5381" s="13" t="e">
        <f ca="1">IF(CalcTable[[#This Row],[IrrFlag]]=FALSE,0,MAX(0,CalcTable[[#This Row],[VolRednWind]]*(FCAP*IRR_TARGET-CalcTable[[#This Row],[IWC]])))</f>
        <v>#NAME?</v>
      </c>
      <c r="AB5381" s="13" t="e">
        <f ca="1">CalcTable[[#This Row],[IWC]]+CalcTable[[#This Row],[Eff Precip]]+CalcTable[[#This Row],[IrrAmt]]-CalcTable[[#This Row],[AET]]</f>
        <v>#NAME?</v>
      </c>
      <c r="AC5381" s="13" t="e">
        <f ca="1">IF(CalcTable[[#This Row],[PWC]]&gt;FCAP,MIN(24*PERC,MIN(SAT,CalcTable[[#This Row],[PWC]])-FCAP),0)</f>
        <v>#NAME?</v>
      </c>
      <c r="AD5381" s="13" t="e">
        <f ca="1">IF(CalcTable[[#This Row],[PWC]]&gt;SAT,CalcTable[[#This Row],[PWC]]-SAT,0)</f>
        <v>#NAME?</v>
      </c>
      <c r="AE5381" s="13" t="e">
        <f ca="1">CalcTable[[#This Row],[PWC]]-CalcTable[[#This Row],[PercAmt]]-CalcTable[[#This Row],[Runoff]]</f>
        <v>#NAME?</v>
      </c>
      <c r="AF5381" s="13" t="e">
        <f ca="1">CalcTable[[#This Row],[IrrAmt]]/1000*CUR_IRR_AREA*10000/IRR_EFF</f>
        <v>#NAME?</v>
      </c>
      <c r="AG5381" s="147"/>
      <c r="AH5381" s="13"/>
      <c r="AI5381" s="50">
        <v>0</v>
      </c>
      <c r="AJ5381" s="50">
        <v>0</v>
      </c>
      <c r="AK5381" s="50">
        <v>0</v>
      </c>
      <c r="AL5381" s="50">
        <v>0</v>
      </c>
      <c r="AM5381" s="50"/>
      <c r="AN5381" s="50"/>
      <c r="AO5381" s="50"/>
      <c r="AP5381" s="50"/>
      <c r="AQ5381" s="50"/>
      <c r="AR5381" s="50"/>
      <c r="AS5381" s="50"/>
      <c r="AT5381" s="50"/>
      <c r="AU5381" s="50"/>
      <c r="AV5381" s="50"/>
      <c r="AW5381" s="50"/>
      <c r="AX5381" s="50">
        <f t="shared" si="1687"/>
        <v>0</v>
      </c>
      <c r="AY5381" s="50"/>
      <c r="AZ5381" s="50">
        <f t="shared" si="1677"/>
        <v>0</v>
      </c>
      <c r="BA5381" s="50">
        <f t="shared" si="1678"/>
        <v>0</v>
      </c>
      <c r="BB5381" s="50">
        <f t="shared" si="1679"/>
        <v>0</v>
      </c>
      <c r="BC5381" s="17">
        <f t="shared" si="1680"/>
        <v>19955</v>
      </c>
      <c r="BD5381" s="50">
        <f t="shared" si="1681"/>
        <v>0</v>
      </c>
      <c r="BE5381" s="50">
        <f t="shared" si="1682"/>
        <v>0</v>
      </c>
      <c r="BF5381" s="50">
        <f t="shared" si="1688"/>
        <v>0</v>
      </c>
      <c r="BG5381" s="50"/>
      <c r="BH5381" s="17">
        <f t="shared" si="1683"/>
        <v>0</v>
      </c>
      <c r="BI5381" s="17">
        <f t="shared" si="1691"/>
        <v>5381</v>
      </c>
      <c r="BJ5381" s="17">
        <f t="shared" si="1689"/>
        <v>5381</v>
      </c>
      <c r="BK5381" s="150">
        <f t="shared" si="1690"/>
        <v>34826</v>
      </c>
      <c r="BL5381" s="50" t="e">
        <f t="shared" ca="1" si="1684"/>
        <v>#NAME?</v>
      </c>
      <c r="BM5381" s="50" t="e">
        <f t="shared" ca="1" si="1685"/>
        <v>#NAME?</v>
      </c>
      <c r="BN5381" s="50" t="e">
        <f t="shared" ca="1" si="1686"/>
        <v>#NAME?</v>
      </c>
    </row>
    <row r="5382" spans="1:66" x14ac:dyDescent="0.35">
      <c r="A5382" s="48">
        <v>34827</v>
      </c>
      <c r="B5382" s="17">
        <v>1995</v>
      </c>
      <c r="C5382" s="17">
        <v>5</v>
      </c>
      <c r="D5382" s="17">
        <v>128</v>
      </c>
      <c r="E5382" s="17">
        <v>8</v>
      </c>
      <c r="F5382" s="17">
        <v>2</v>
      </c>
      <c r="G5382" s="50">
        <v>0</v>
      </c>
      <c r="H5382" s="32">
        <v>2.4837724032792936</v>
      </c>
      <c r="I5382" s="50">
        <v>4.666666666666667</v>
      </c>
      <c r="J5382" s="13">
        <v>0</v>
      </c>
      <c r="K5382" s="13">
        <f t="shared" si="1672"/>
        <v>0</v>
      </c>
      <c r="L5382" s="13">
        <f t="shared" si="1673"/>
        <v>0</v>
      </c>
      <c r="M5382" s="13" t="e">
        <f ca="1">CalcTable[[#This Row],[IWC]]-AE5381</f>
        <v>#NAME?</v>
      </c>
      <c r="N5382" s="13" t="e">
        <f ca="1">IF(CalcTable[[#This Row],[Day of Year]]&lt;123,FCAP,AE5381)</f>
        <v>#NAME?</v>
      </c>
      <c r="O5382" s="17" t="e">
        <f ca="1">IF(IRR_DRIP,5,COUNTIF('IDET Wind Values'!C5366:G5366,"&lt;="&amp;IRR_MAXWIND))</f>
        <v>#NAME?</v>
      </c>
      <c r="P5382" s="13" t="e">
        <f ca="1">CalcTable[[#This Row],[ET_o]]*KL</f>
        <v>#NAME?</v>
      </c>
      <c r="Q5382" s="13" t="e">
        <f ca="1">IF(WILTPT&lt;=0,1,MAX(0,MIN(1,(CalcTable[[#This Row],[IWC]]-WILTPT)/(MAD-WILTPT))))</f>
        <v>#NAME?</v>
      </c>
      <c r="R5382" s="13" t="e">
        <f ca="1">CalcTable[[#This Row],[ETMult]]*CalcTable[[#This Row],[ETb]]</f>
        <v>#NAME?</v>
      </c>
      <c r="S5382" s="13" t="b">
        <f>INDEX(IRR_LIST,CalcTable[[#This Row],[Day of Week]]+1)</f>
        <v>0</v>
      </c>
      <c r="T5382" s="13">
        <f t="shared" ca="1" si="1674"/>
        <v>29.799999999999997</v>
      </c>
      <c r="U5382" s="13" t="b">
        <f ca="1">IF(CalcTable[[#This Row],[IrrPrecip]]&gt;=IC_MM,FALSE,TRUE)</f>
        <v>0</v>
      </c>
      <c r="V5382" s="13" t="b">
        <f t="shared" si="1675"/>
        <v>1</v>
      </c>
      <c r="W5382" s="13" t="e">
        <f ca="1">IF(AND(IRR_DRIP=FALSE,CalcTable[[#This Row],[IrrHours]]&lt;=0),FALSE,TRUE)</f>
        <v>#NAME?</v>
      </c>
      <c r="X5382" s="13" t="e">
        <f ca="1">AND(CalcTable[[#This Row],[IrrDay]],CalcTable[[#This Row],[IrrRain]],CalcTable[[#This Row],[IrrWarm]],CalcTable[[#This Row],[IrrWindy]])</f>
        <v>#NAME?</v>
      </c>
      <c r="Y5382" s="13" t="e">
        <f t="shared" ca="1" si="1676"/>
        <v>#NAME?</v>
      </c>
      <c r="Z5382" s="13" t="e">
        <f ca="1">CalcTable[[#This Row],[IrrHours]]/5</f>
        <v>#NAME?</v>
      </c>
      <c r="AA5382" s="13" t="e">
        <f ca="1">IF(CalcTable[[#This Row],[IrrFlag]]=FALSE,0,MAX(0,CalcTable[[#This Row],[VolRednWind]]*(FCAP*IRR_TARGET-CalcTable[[#This Row],[IWC]])))</f>
        <v>#NAME?</v>
      </c>
      <c r="AB5382" s="13" t="e">
        <f ca="1">CalcTable[[#This Row],[IWC]]+CalcTable[[#This Row],[Eff Precip]]+CalcTable[[#This Row],[IrrAmt]]-CalcTable[[#This Row],[AET]]</f>
        <v>#NAME?</v>
      </c>
      <c r="AC5382" s="13" t="e">
        <f ca="1">IF(CalcTable[[#This Row],[PWC]]&gt;FCAP,MIN(24*PERC,MIN(SAT,CalcTable[[#This Row],[PWC]])-FCAP),0)</f>
        <v>#NAME?</v>
      </c>
      <c r="AD5382" s="13" t="e">
        <f ca="1">IF(CalcTable[[#This Row],[PWC]]&gt;SAT,CalcTable[[#This Row],[PWC]]-SAT,0)</f>
        <v>#NAME?</v>
      </c>
      <c r="AE5382" s="13" t="e">
        <f ca="1">CalcTable[[#This Row],[PWC]]-CalcTable[[#This Row],[PercAmt]]-CalcTable[[#This Row],[Runoff]]</f>
        <v>#NAME?</v>
      </c>
      <c r="AF5382" s="13" t="e">
        <f ca="1">CalcTable[[#This Row],[IrrAmt]]/1000*CUR_IRR_AREA*10000/IRR_EFF</f>
        <v>#NAME?</v>
      </c>
      <c r="AG5382" s="147"/>
      <c r="AH5382" s="13"/>
      <c r="AI5382" s="50">
        <v>0</v>
      </c>
      <c r="AJ5382" s="50">
        <v>0</v>
      </c>
      <c r="AK5382" s="50">
        <v>0</v>
      </c>
      <c r="AL5382" s="50">
        <v>0</v>
      </c>
      <c r="AM5382" s="50"/>
      <c r="AN5382" s="50"/>
      <c r="AO5382" s="50"/>
      <c r="AP5382" s="50"/>
      <c r="AQ5382" s="50"/>
      <c r="AR5382" s="50"/>
      <c r="AS5382" s="50"/>
      <c r="AT5382" s="50"/>
      <c r="AU5382" s="50"/>
      <c r="AV5382" s="50"/>
      <c r="AW5382" s="50"/>
      <c r="AX5382" s="50">
        <f t="shared" si="1687"/>
        <v>0</v>
      </c>
      <c r="AY5382" s="50"/>
      <c r="AZ5382" s="50">
        <f t="shared" si="1677"/>
        <v>0</v>
      </c>
      <c r="BA5382" s="50">
        <f t="shared" si="1678"/>
        <v>0</v>
      </c>
      <c r="BB5382" s="50">
        <f t="shared" si="1679"/>
        <v>0</v>
      </c>
      <c r="BC5382" s="17">
        <f t="shared" si="1680"/>
        <v>19955</v>
      </c>
      <c r="BD5382" s="50">
        <f t="shared" si="1681"/>
        <v>0</v>
      </c>
      <c r="BE5382" s="50">
        <f t="shared" si="1682"/>
        <v>0</v>
      </c>
      <c r="BF5382" s="50">
        <f t="shared" si="1688"/>
        <v>0</v>
      </c>
      <c r="BG5382" s="50"/>
      <c r="BH5382" s="17">
        <f t="shared" si="1683"/>
        <v>0</v>
      </c>
      <c r="BI5382" s="17">
        <f t="shared" si="1691"/>
        <v>5382</v>
      </c>
      <c r="BJ5382" s="17">
        <f t="shared" si="1689"/>
        <v>5382</v>
      </c>
      <c r="BK5382" s="150">
        <f t="shared" si="1690"/>
        <v>34827</v>
      </c>
      <c r="BL5382" s="50" t="e">
        <f t="shared" ca="1" si="1684"/>
        <v>#NAME?</v>
      </c>
      <c r="BM5382" s="50" t="e">
        <f t="shared" ca="1" si="1685"/>
        <v>#NAME?</v>
      </c>
      <c r="BN5382" s="50" t="e">
        <f t="shared" ca="1" si="1686"/>
        <v>#NAME?</v>
      </c>
    </row>
    <row r="5383" spans="1:66" x14ac:dyDescent="0.35">
      <c r="A5383" s="48">
        <v>34828</v>
      </c>
      <c r="B5383" s="17">
        <v>1995</v>
      </c>
      <c r="C5383" s="17">
        <v>5</v>
      </c>
      <c r="D5383" s="17">
        <v>129</v>
      </c>
      <c r="E5383" s="17">
        <v>9</v>
      </c>
      <c r="F5383" s="17">
        <v>3</v>
      </c>
      <c r="G5383" s="50">
        <v>3</v>
      </c>
      <c r="H5383" s="32">
        <v>3.8008585713580638</v>
      </c>
      <c r="I5383" s="50">
        <v>2.8333333333333335</v>
      </c>
      <c r="J5383" s="13">
        <v>0</v>
      </c>
      <c r="K5383" s="13">
        <f t="shared" si="1672"/>
        <v>0</v>
      </c>
      <c r="L5383" s="13">
        <f t="shared" si="1673"/>
        <v>0</v>
      </c>
      <c r="M5383" s="13" t="e">
        <f ca="1">CalcTable[[#This Row],[IWC]]-AE5382</f>
        <v>#NAME?</v>
      </c>
      <c r="N5383" s="13" t="e">
        <f ca="1">IF(CalcTable[[#This Row],[Day of Year]]&lt;123,FCAP,AE5382)</f>
        <v>#NAME?</v>
      </c>
      <c r="O5383" s="17" t="e">
        <f ca="1">IF(IRR_DRIP,5,COUNTIF('IDET Wind Values'!C5367:G5367,"&lt;="&amp;IRR_MAXWIND))</f>
        <v>#NAME?</v>
      </c>
      <c r="P5383" s="13" t="e">
        <f ca="1">CalcTable[[#This Row],[ET_o]]*KL</f>
        <v>#NAME?</v>
      </c>
      <c r="Q5383" s="13" t="e">
        <f ca="1">IF(WILTPT&lt;=0,1,MAX(0,MIN(1,(CalcTable[[#This Row],[IWC]]-WILTPT)/(MAD-WILTPT))))</f>
        <v>#NAME?</v>
      </c>
      <c r="R5383" s="13" t="e">
        <f ca="1">CalcTable[[#This Row],[ETMult]]*CalcTable[[#This Row],[ETb]]</f>
        <v>#NAME?</v>
      </c>
      <c r="S5383" s="13" t="b">
        <f>INDEX(IRR_LIST,CalcTable[[#This Row],[Day of Week]]+1)</f>
        <v>1</v>
      </c>
      <c r="T5383" s="13">
        <f t="shared" ca="1" si="1674"/>
        <v>5.0999999999999996</v>
      </c>
      <c r="U5383" s="13" t="b">
        <f ca="1">IF(CalcTable[[#This Row],[IrrPrecip]]&gt;=IC_MM,FALSE,TRUE)</f>
        <v>1</v>
      </c>
      <c r="V5383" s="13" t="b">
        <f t="shared" si="1675"/>
        <v>0</v>
      </c>
      <c r="W5383" s="13" t="e">
        <f ca="1">IF(AND(IRR_DRIP=FALSE,CalcTable[[#This Row],[IrrHours]]&lt;=0),FALSE,TRUE)</f>
        <v>#NAME?</v>
      </c>
      <c r="X5383" s="13" t="e">
        <f ca="1">AND(CalcTable[[#This Row],[IrrDay]],CalcTable[[#This Row],[IrrRain]],CalcTable[[#This Row],[IrrWarm]],CalcTable[[#This Row],[IrrWindy]])</f>
        <v>#NAME?</v>
      </c>
      <c r="Y5383" s="13" t="e">
        <f t="shared" ca="1" si="1676"/>
        <v>#NAME?</v>
      </c>
      <c r="Z5383" s="13" t="e">
        <f ca="1">CalcTable[[#This Row],[IrrHours]]/5</f>
        <v>#NAME?</v>
      </c>
      <c r="AA5383" s="13" t="e">
        <f ca="1">IF(CalcTable[[#This Row],[IrrFlag]]=FALSE,0,MAX(0,CalcTable[[#This Row],[VolRednWind]]*(FCAP*IRR_TARGET-CalcTable[[#This Row],[IWC]])))</f>
        <v>#NAME?</v>
      </c>
      <c r="AB5383" s="13" t="e">
        <f ca="1">CalcTable[[#This Row],[IWC]]+CalcTable[[#This Row],[Eff Precip]]+CalcTable[[#This Row],[IrrAmt]]-CalcTable[[#This Row],[AET]]</f>
        <v>#NAME?</v>
      </c>
      <c r="AC5383" s="13" t="e">
        <f ca="1">IF(CalcTable[[#This Row],[PWC]]&gt;FCAP,MIN(24*PERC,MIN(SAT,CalcTable[[#This Row],[PWC]])-FCAP),0)</f>
        <v>#NAME?</v>
      </c>
      <c r="AD5383" s="13" t="e">
        <f ca="1">IF(CalcTable[[#This Row],[PWC]]&gt;SAT,CalcTable[[#This Row],[PWC]]-SAT,0)</f>
        <v>#NAME?</v>
      </c>
      <c r="AE5383" s="13" t="e">
        <f ca="1">CalcTable[[#This Row],[PWC]]-CalcTable[[#This Row],[PercAmt]]-CalcTable[[#This Row],[Runoff]]</f>
        <v>#NAME?</v>
      </c>
      <c r="AF5383" s="13" t="e">
        <f ca="1">CalcTable[[#This Row],[IrrAmt]]/1000*CUR_IRR_AREA*10000/IRR_EFF</f>
        <v>#NAME?</v>
      </c>
      <c r="AG5383" s="147"/>
      <c r="AH5383" s="13"/>
      <c r="AI5383" s="50">
        <v>0</v>
      </c>
      <c r="AJ5383" s="50">
        <v>0</v>
      </c>
      <c r="AK5383" s="50">
        <v>0</v>
      </c>
      <c r="AL5383" s="50">
        <v>0</v>
      </c>
      <c r="AM5383" s="50"/>
      <c r="AN5383" s="50"/>
      <c r="AO5383" s="50"/>
      <c r="AP5383" s="50"/>
      <c r="AQ5383" s="50"/>
      <c r="AR5383" s="50"/>
      <c r="AS5383" s="50"/>
      <c r="AT5383" s="50"/>
      <c r="AU5383" s="50"/>
      <c r="AV5383" s="50"/>
      <c r="AW5383" s="50"/>
      <c r="AX5383" s="50">
        <f t="shared" si="1687"/>
        <v>0</v>
      </c>
      <c r="AY5383" s="50"/>
      <c r="AZ5383" s="50">
        <f t="shared" si="1677"/>
        <v>0</v>
      </c>
      <c r="BA5383" s="50">
        <f t="shared" si="1678"/>
        <v>0</v>
      </c>
      <c r="BB5383" s="50">
        <f t="shared" si="1679"/>
        <v>0</v>
      </c>
      <c r="BC5383" s="17">
        <f t="shared" si="1680"/>
        <v>19955</v>
      </c>
      <c r="BD5383" s="50">
        <f t="shared" si="1681"/>
        <v>0</v>
      </c>
      <c r="BE5383" s="50">
        <f t="shared" si="1682"/>
        <v>0</v>
      </c>
      <c r="BF5383" s="50">
        <f t="shared" si="1688"/>
        <v>0</v>
      </c>
      <c r="BG5383" s="50"/>
      <c r="BH5383" s="17">
        <f t="shared" si="1683"/>
        <v>0</v>
      </c>
      <c r="BI5383" s="17">
        <f t="shared" si="1691"/>
        <v>5383</v>
      </c>
      <c r="BJ5383" s="17">
        <f t="shared" si="1689"/>
        <v>5383</v>
      </c>
      <c r="BK5383" s="150">
        <f t="shared" si="1690"/>
        <v>34828</v>
      </c>
      <c r="BL5383" s="50" t="e">
        <f t="shared" ca="1" si="1684"/>
        <v>#NAME?</v>
      </c>
      <c r="BM5383" s="50" t="e">
        <f t="shared" ca="1" si="1685"/>
        <v>#NAME?</v>
      </c>
      <c r="BN5383" s="50" t="e">
        <f t="shared" ca="1" si="1686"/>
        <v>#NAME?</v>
      </c>
    </row>
    <row r="5384" spans="1:66" x14ac:dyDescent="0.35">
      <c r="A5384" s="48">
        <v>34829</v>
      </c>
      <c r="B5384" s="17">
        <v>1995</v>
      </c>
      <c r="C5384" s="17">
        <v>5</v>
      </c>
      <c r="D5384" s="17">
        <v>130</v>
      </c>
      <c r="E5384" s="17">
        <v>10</v>
      </c>
      <c r="F5384" s="17">
        <v>4</v>
      </c>
      <c r="G5384" s="50">
        <v>1.4</v>
      </c>
      <c r="H5384" s="32">
        <v>4.2746101166819885</v>
      </c>
      <c r="I5384" s="50">
        <v>4.833333333333333</v>
      </c>
      <c r="J5384" s="13">
        <v>0</v>
      </c>
      <c r="K5384" s="13">
        <f t="shared" si="1672"/>
        <v>0</v>
      </c>
      <c r="L5384" s="13">
        <f t="shared" si="1673"/>
        <v>0</v>
      </c>
      <c r="M5384" s="13" t="e">
        <f ca="1">CalcTable[[#This Row],[IWC]]-AE5383</f>
        <v>#NAME?</v>
      </c>
      <c r="N5384" s="13" t="e">
        <f ca="1">IF(CalcTable[[#This Row],[Day of Year]]&lt;123,FCAP,AE5383)</f>
        <v>#NAME?</v>
      </c>
      <c r="O5384" s="17" t="e">
        <f ca="1">IF(IRR_DRIP,5,COUNTIF('IDET Wind Values'!C5368:G5368,"&lt;="&amp;IRR_MAXWIND))</f>
        <v>#NAME?</v>
      </c>
      <c r="P5384" s="13" t="e">
        <f ca="1">CalcTable[[#This Row],[ET_o]]*KL</f>
        <v>#NAME?</v>
      </c>
      <c r="Q5384" s="13" t="e">
        <f ca="1">IF(WILTPT&lt;=0,1,MAX(0,MIN(1,(CalcTable[[#This Row],[IWC]]-WILTPT)/(MAD-WILTPT))))</f>
        <v>#NAME?</v>
      </c>
      <c r="R5384" s="13" t="e">
        <f ca="1">CalcTable[[#This Row],[ETMult]]*CalcTable[[#This Row],[ETb]]</f>
        <v>#NAME?</v>
      </c>
      <c r="S5384" s="13" t="b">
        <f>INDEX(IRR_LIST,CalcTable[[#This Row],[Day of Week]]+1)</f>
        <v>0</v>
      </c>
      <c r="T5384" s="13">
        <f t="shared" ca="1" si="1674"/>
        <v>0</v>
      </c>
      <c r="U5384" s="13" t="b">
        <f ca="1">IF(CalcTable[[#This Row],[IrrPrecip]]&gt;=IC_MM,FALSE,TRUE)</f>
        <v>1</v>
      </c>
      <c r="V5384" s="13" t="b">
        <f t="shared" si="1675"/>
        <v>1</v>
      </c>
      <c r="W5384" s="13" t="e">
        <f ca="1">IF(AND(IRR_DRIP=FALSE,CalcTable[[#This Row],[IrrHours]]&lt;=0),FALSE,TRUE)</f>
        <v>#NAME?</v>
      </c>
      <c r="X5384" s="13" t="e">
        <f ca="1">AND(CalcTable[[#This Row],[IrrDay]],CalcTable[[#This Row],[IrrRain]],CalcTable[[#This Row],[IrrWarm]],CalcTable[[#This Row],[IrrWindy]])</f>
        <v>#NAME?</v>
      </c>
      <c r="Y5384" s="13" t="e">
        <f t="shared" ca="1" si="1676"/>
        <v>#NAME?</v>
      </c>
      <c r="Z5384" s="13" t="e">
        <f ca="1">CalcTable[[#This Row],[IrrHours]]/5</f>
        <v>#NAME?</v>
      </c>
      <c r="AA5384" s="13" t="e">
        <f ca="1">IF(CalcTable[[#This Row],[IrrFlag]]=FALSE,0,MAX(0,CalcTable[[#This Row],[VolRednWind]]*(FCAP*IRR_TARGET-CalcTable[[#This Row],[IWC]])))</f>
        <v>#NAME?</v>
      </c>
      <c r="AB5384" s="13" t="e">
        <f ca="1">CalcTable[[#This Row],[IWC]]+CalcTable[[#This Row],[Eff Precip]]+CalcTable[[#This Row],[IrrAmt]]-CalcTable[[#This Row],[AET]]</f>
        <v>#NAME?</v>
      </c>
      <c r="AC5384" s="13" t="e">
        <f ca="1">IF(CalcTable[[#This Row],[PWC]]&gt;FCAP,MIN(24*PERC,MIN(SAT,CalcTable[[#This Row],[PWC]])-FCAP),0)</f>
        <v>#NAME?</v>
      </c>
      <c r="AD5384" s="13" t="e">
        <f ca="1">IF(CalcTable[[#This Row],[PWC]]&gt;SAT,CalcTable[[#This Row],[PWC]]-SAT,0)</f>
        <v>#NAME?</v>
      </c>
      <c r="AE5384" s="13" t="e">
        <f ca="1">CalcTable[[#This Row],[PWC]]-CalcTable[[#This Row],[PercAmt]]-CalcTable[[#This Row],[Runoff]]</f>
        <v>#NAME?</v>
      </c>
      <c r="AF5384" s="13" t="e">
        <f ca="1">CalcTable[[#This Row],[IrrAmt]]/1000*CUR_IRR_AREA*10000/IRR_EFF</f>
        <v>#NAME?</v>
      </c>
      <c r="AG5384" s="147"/>
      <c r="AH5384" s="13"/>
      <c r="AI5384" s="50">
        <v>0</v>
      </c>
      <c r="AJ5384" s="50">
        <v>0</v>
      </c>
      <c r="AK5384" s="50">
        <v>4.602134488186949</v>
      </c>
      <c r="AL5384" s="50">
        <v>5.7365470360505491</v>
      </c>
      <c r="AM5384" s="50"/>
      <c r="AN5384" s="50"/>
      <c r="AO5384" s="50"/>
      <c r="AP5384" s="50"/>
      <c r="AQ5384" s="50"/>
      <c r="AR5384" s="50"/>
      <c r="AS5384" s="50"/>
      <c r="AT5384" s="50"/>
      <c r="AU5384" s="50"/>
      <c r="AV5384" s="50"/>
      <c r="AW5384" s="50"/>
      <c r="AX5384" s="50">
        <f t="shared" si="1687"/>
        <v>10.338681524237497</v>
      </c>
      <c r="AY5384" s="50"/>
      <c r="AZ5384" s="50">
        <f t="shared" si="1677"/>
        <v>235.77001888422473</v>
      </c>
      <c r="BA5384" s="50">
        <f t="shared" si="1678"/>
        <v>363.01098145666344</v>
      </c>
      <c r="BB5384" s="50">
        <f t="shared" si="1679"/>
        <v>374.23812521305513</v>
      </c>
      <c r="BC5384" s="17">
        <f t="shared" si="1680"/>
        <v>19955</v>
      </c>
      <c r="BD5384" s="50">
        <f t="shared" si="1681"/>
        <v>10.338681524237497</v>
      </c>
      <c r="BE5384" s="50">
        <f t="shared" si="1682"/>
        <v>235.77001888422473</v>
      </c>
      <c r="BF5384" s="50">
        <f t="shared" si="1688"/>
        <v>385.64469522004441</v>
      </c>
      <c r="BG5384" s="50"/>
      <c r="BH5384" s="17">
        <f t="shared" si="1683"/>
        <v>0</v>
      </c>
      <c r="BI5384" s="17">
        <f t="shared" si="1691"/>
        <v>5384</v>
      </c>
      <c r="BJ5384" s="17">
        <f t="shared" si="1689"/>
        <v>5384</v>
      </c>
      <c r="BK5384" s="150">
        <f t="shared" si="1690"/>
        <v>34829</v>
      </c>
      <c r="BL5384" s="50" t="e">
        <f t="shared" ca="1" si="1684"/>
        <v>#NAME?</v>
      </c>
      <c r="BM5384" s="50" t="e">
        <f t="shared" ca="1" si="1685"/>
        <v>#NAME?</v>
      </c>
      <c r="BN5384" s="50" t="e">
        <f t="shared" ca="1" si="1686"/>
        <v>#NAME?</v>
      </c>
    </row>
    <row r="5385" spans="1:66" x14ac:dyDescent="0.35">
      <c r="A5385" s="48">
        <v>34830</v>
      </c>
      <c r="B5385" s="17">
        <v>1995</v>
      </c>
      <c r="C5385" s="17">
        <v>5</v>
      </c>
      <c r="D5385" s="17">
        <v>131</v>
      </c>
      <c r="E5385" s="17">
        <v>11</v>
      </c>
      <c r="F5385" s="17">
        <v>5</v>
      </c>
      <c r="G5385" s="50">
        <v>9.6</v>
      </c>
      <c r="H5385" s="32">
        <v>4.7995872205840575</v>
      </c>
      <c r="I5385" s="50">
        <v>7.833333333333333</v>
      </c>
      <c r="J5385" s="13">
        <v>0</v>
      </c>
      <c r="K5385" s="13">
        <f t="shared" si="1672"/>
        <v>0</v>
      </c>
      <c r="L5385" s="13">
        <f t="shared" si="1673"/>
        <v>0</v>
      </c>
      <c r="M5385" s="13" t="e">
        <f ca="1">CalcTable[[#This Row],[IWC]]-AE5384</f>
        <v>#NAME?</v>
      </c>
      <c r="N5385" s="13" t="e">
        <f ca="1">IF(CalcTable[[#This Row],[Day of Year]]&lt;123,FCAP,AE5384)</f>
        <v>#NAME?</v>
      </c>
      <c r="O5385" s="17" t="e">
        <f ca="1">IF(IRR_DRIP,5,COUNTIF('IDET Wind Values'!C5369:G5369,"&lt;="&amp;IRR_MAXWIND))</f>
        <v>#NAME?</v>
      </c>
      <c r="P5385" s="13" t="e">
        <f ca="1">CalcTable[[#This Row],[ET_o]]*KL</f>
        <v>#NAME?</v>
      </c>
      <c r="Q5385" s="13" t="e">
        <f ca="1">IF(WILTPT&lt;=0,1,MAX(0,MIN(1,(CalcTable[[#This Row],[IWC]]-WILTPT)/(MAD-WILTPT))))</f>
        <v>#NAME?</v>
      </c>
      <c r="R5385" s="13" t="e">
        <f ca="1">CalcTable[[#This Row],[ETMult]]*CalcTable[[#This Row],[ETb]]</f>
        <v>#NAME?</v>
      </c>
      <c r="S5385" s="13" t="b">
        <f>INDEX(IRR_LIST,CalcTable[[#This Row],[Day of Week]]+1)</f>
        <v>1</v>
      </c>
      <c r="T5385" s="13">
        <f t="shared" ca="1" si="1674"/>
        <v>0</v>
      </c>
      <c r="U5385" s="13" t="b">
        <f ca="1">IF(CalcTable[[#This Row],[IrrPrecip]]&gt;=IC_MM,FALSE,TRUE)</f>
        <v>1</v>
      </c>
      <c r="V5385" s="13" t="b">
        <f t="shared" si="1675"/>
        <v>0</v>
      </c>
      <c r="W5385" s="13" t="e">
        <f ca="1">IF(AND(IRR_DRIP=FALSE,CalcTable[[#This Row],[IrrHours]]&lt;=0),FALSE,TRUE)</f>
        <v>#NAME?</v>
      </c>
      <c r="X5385" s="13" t="e">
        <f ca="1">AND(CalcTable[[#This Row],[IrrDay]],CalcTable[[#This Row],[IrrRain]],CalcTable[[#This Row],[IrrWarm]],CalcTable[[#This Row],[IrrWindy]])</f>
        <v>#NAME?</v>
      </c>
      <c r="Y5385" s="13" t="e">
        <f t="shared" ca="1" si="1676"/>
        <v>#NAME?</v>
      </c>
      <c r="Z5385" s="13" t="e">
        <f ca="1">CalcTable[[#This Row],[IrrHours]]/5</f>
        <v>#NAME?</v>
      </c>
      <c r="AA5385" s="13" t="e">
        <f ca="1">IF(CalcTable[[#This Row],[IrrFlag]]=FALSE,0,MAX(0,CalcTable[[#This Row],[VolRednWind]]*(FCAP*IRR_TARGET-CalcTable[[#This Row],[IWC]])))</f>
        <v>#NAME?</v>
      </c>
      <c r="AB5385" s="13" t="e">
        <f ca="1">CalcTable[[#This Row],[IWC]]+CalcTable[[#This Row],[Eff Precip]]+CalcTable[[#This Row],[IrrAmt]]-CalcTable[[#This Row],[AET]]</f>
        <v>#NAME?</v>
      </c>
      <c r="AC5385" s="13" t="e">
        <f ca="1">IF(CalcTable[[#This Row],[PWC]]&gt;FCAP,MIN(24*PERC,MIN(SAT,CalcTable[[#This Row],[PWC]])-FCAP),0)</f>
        <v>#NAME?</v>
      </c>
      <c r="AD5385" s="13" t="e">
        <f ca="1">IF(CalcTable[[#This Row],[PWC]]&gt;SAT,CalcTable[[#This Row],[PWC]]-SAT,0)</f>
        <v>#NAME?</v>
      </c>
      <c r="AE5385" s="13" t="e">
        <f ca="1">CalcTable[[#This Row],[PWC]]-CalcTable[[#This Row],[PercAmt]]-CalcTable[[#This Row],[Runoff]]</f>
        <v>#NAME?</v>
      </c>
      <c r="AF5385" s="13" t="e">
        <f ca="1">CalcTable[[#This Row],[IrrAmt]]/1000*CUR_IRR_AREA*10000/IRR_EFF</f>
        <v>#NAME?</v>
      </c>
      <c r="AG5385" s="147"/>
      <c r="AH5385" s="13"/>
      <c r="AI5385" s="50">
        <v>0</v>
      </c>
      <c r="AJ5385" s="50">
        <v>0</v>
      </c>
      <c r="AK5385" s="50">
        <v>0</v>
      </c>
      <c r="AL5385" s="50">
        <v>0</v>
      </c>
      <c r="AM5385" s="50"/>
      <c r="AN5385" s="50"/>
      <c r="AO5385" s="50"/>
      <c r="AP5385" s="50"/>
      <c r="AQ5385" s="50"/>
      <c r="AR5385" s="50"/>
      <c r="AS5385" s="50"/>
      <c r="AT5385" s="50"/>
      <c r="AU5385" s="50"/>
      <c r="AV5385" s="50"/>
      <c r="AW5385" s="50"/>
      <c r="AX5385" s="50">
        <f t="shared" si="1687"/>
        <v>0</v>
      </c>
      <c r="AY5385" s="50"/>
      <c r="AZ5385" s="50">
        <f t="shared" si="1677"/>
        <v>0</v>
      </c>
      <c r="BA5385" s="50">
        <f t="shared" si="1678"/>
        <v>0</v>
      </c>
      <c r="BB5385" s="50">
        <f t="shared" si="1679"/>
        <v>0</v>
      </c>
      <c r="BC5385" s="17">
        <f t="shared" si="1680"/>
        <v>19955</v>
      </c>
      <c r="BD5385" s="50">
        <f t="shared" si="1681"/>
        <v>0</v>
      </c>
      <c r="BE5385" s="50">
        <f t="shared" si="1682"/>
        <v>0</v>
      </c>
      <c r="BF5385" s="50">
        <f t="shared" si="1688"/>
        <v>0</v>
      </c>
      <c r="BG5385" s="50"/>
      <c r="BH5385" s="17">
        <f t="shared" si="1683"/>
        <v>0</v>
      </c>
      <c r="BI5385" s="17">
        <f t="shared" si="1691"/>
        <v>5385</v>
      </c>
      <c r="BJ5385" s="17">
        <f t="shared" si="1689"/>
        <v>5385</v>
      </c>
      <c r="BK5385" s="150">
        <f t="shared" si="1690"/>
        <v>34830</v>
      </c>
      <c r="BL5385" s="50" t="e">
        <f t="shared" ca="1" si="1684"/>
        <v>#NAME?</v>
      </c>
      <c r="BM5385" s="50" t="e">
        <f t="shared" ca="1" si="1685"/>
        <v>#NAME?</v>
      </c>
      <c r="BN5385" s="50" t="e">
        <f t="shared" ca="1" si="1686"/>
        <v>#NAME?</v>
      </c>
    </row>
    <row r="5386" spans="1:66" x14ac:dyDescent="0.35">
      <c r="A5386" s="48">
        <v>34831</v>
      </c>
      <c r="B5386" s="17">
        <v>1995</v>
      </c>
      <c r="C5386" s="17">
        <v>5</v>
      </c>
      <c r="D5386" s="17">
        <v>132</v>
      </c>
      <c r="E5386" s="17">
        <v>12</v>
      </c>
      <c r="F5386" s="17">
        <v>6</v>
      </c>
      <c r="G5386" s="50">
        <v>1.8</v>
      </c>
      <c r="H5386" s="32">
        <v>3.1361121611016904</v>
      </c>
      <c r="I5386" s="50">
        <v>27.666666666666668</v>
      </c>
      <c r="J5386" s="13">
        <v>7.6</v>
      </c>
      <c r="K5386" s="13">
        <f t="shared" si="1672"/>
        <v>7.6</v>
      </c>
      <c r="L5386" s="13">
        <f t="shared" si="1673"/>
        <v>1.9499999999999997</v>
      </c>
      <c r="M5386" s="13" t="e">
        <f ca="1">CalcTable[[#This Row],[IWC]]-AE5385</f>
        <v>#NAME?</v>
      </c>
      <c r="N5386" s="13" t="e">
        <f ca="1">IF(CalcTable[[#This Row],[Day of Year]]&lt;123,FCAP,AE5385)</f>
        <v>#NAME?</v>
      </c>
      <c r="O5386" s="17" t="e">
        <f ca="1">IF(IRR_DRIP,5,COUNTIF('IDET Wind Values'!C5370:G5370,"&lt;="&amp;IRR_MAXWIND))</f>
        <v>#NAME?</v>
      </c>
      <c r="P5386" s="13" t="e">
        <f ca="1">CalcTable[[#This Row],[ET_o]]*KL</f>
        <v>#NAME?</v>
      </c>
      <c r="Q5386" s="13" t="e">
        <f ca="1">IF(WILTPT&lt;=0,1,MAX(0,MIN(1,(CalcTable[[#This Row],[IWC]]-WILTPT)/(MAD-WILTPT))))</f>
        <v>#NAME?</v>
      </c>
      <c r="R5386" s="13" t="e">
        <f ca="1">CalcTable[[#This Row],[ETMult]]*CalcTable[[#This Row],[ETb]]</f>
        <v>#NAME?</v>
      </c>
      <c r="S5386" s="13" t="b">
        <f>INDEX(IRR_LIST,CalcTable[[#This Row],[Day of Week]]+1)</f>
        <v>0</v>
      </c>
      <c r="T5386" s="13">
        <f t="shared" ca="1" si="1674"/>
        <v>0</v>
      </c>
      <c r="U5386" s="13" t="b">
        <f ca="1">IF(CalcTable[[#This Row],[IrrPrecip]]&gt;=IC_MM,FALSE,TRUE)</f>
        <v>1</v>
      </c>
      <c r="V5386" s="13" t="b">
        <f t="shared" si="1675"/>
        <v>0</v>
      </c>
      <c r="W5386" s="13" t="e">
        <f ca="1">IF(AND(IRR_DRIP=FALSE,CalcTable[[#This Row],[IrrHours]]&lt;=0),FALSE,TRUE)</f>
        <v>#NAME?</v>
      </c>
      <c r="X5386" s="13" t="e">
        <f ca="1">AND(CalcTable[[#This Row],[IrrDay]],CalcTable[[#This Row],[IrrRain]],CalcTable[[#This Row],[IrrWarm]],CalcTable[[#This Row],[IrrWindy]])</f>
        <v>#NAME?</v>
      </c>
      <c r="Y5386" s="13" t="e">
        <f t="shared" ca="1" si="1676"/>
        <v>#NAME?</v>
      </c>
      <c r="Z5386" s="13" t="e">
        <f ca="1">CalcTable[[#This Row],[IrrHours]]/5</f>
        <v>#NAME?</v>
      </c>
      <c r="AA5386" s="13" t="e">
        <f ca="1">IF(CalcTable[[#This Row],[IrrFlag]]=FALSE,0,MAX(0,CalcTable[[#This Row],[VolRednWind]]*(FCAP*IRR_TARGET-CalcTable[[#This Row],[IWC]])))</f>
        <v>#NAME?</v>
      </c>
      <c r="AB5386" s="13" t="e">
        <f ca="1">CalcTable[[#This Row],[IWC]]+CalcTable[[#This Row],[Eff Precip]]+CalcTable[[#This Row],[IrrAmt]]-CalcTable[[#This Row],[AET]]</f>
        <v>#NAME?</v>
      </c>
      <c r="AC5386" s="13" t="e">
        <f ca="1">IF(CalcTable[[#This Row],[PWC]]&gt;FCAP,MIN(24*PERC,MIN(SAT,CalcTable[[#This Row],[PWC]])-FCAP),0)</f>
        <v>#NAME?</v>
      </c>
      <c r="AD5386" s="13" t="e">
        <f ca="1">IF(CalcTable[[#This Row],[PWC]]&gt;SAT,CalcTable[[#This Row],[PWC]]-SAT,0)</f>
        <v>#NAME?</v>
      </c>
      <c r="AE5386" s="13" t="e">
        <f ca="1">CalcTable[[#This Row],[PWC]]-CalcTable[[#This Row],[PercAmt]]-CalcTable[[#This Row],[Runoff]]</f>
        <v>#NAME?</v>
      </c>
      <c r="AF5386" s="13" t="e">
        <f ca="1">CalcTable[[#This Row],[IrrAmt]]/1000*CUR_IRR_AREA*10000/IRR_EFF</f>
        <v>#NAME?</v>
      </c>
      <c r="AG5386" s="147"/>
      <c r="AH5386" s="13"/>
      <c r="AI5386" s="50">
        <v>0</v>
      </c>
      <c r="AJ5386" s="50">
        <v>0</v>
      </c>
      <c r="AK5386" s="50">
        <v>0</v>
      </c>
      <c r="AL5386" s="50">
        <v>0</v>
      </c>
      <c r="AM5386" s="50"/>
      <c r="AN5386" s="50"/>
      <c r="AO5386" s="50"/>
      <c r="AP5386" s="50"/>
      <c r="AQ5386" s="50"/>
      <c r="AR5386" s="50"/>
      <c r="AS5386" s="50"/>
      <c r="AT5386" s="50"/>
      <c r="AU5386" s="50"/>
      <c r="AV5386" s="50"/>
      <c r="AW5386" s="50"/>
      <c r="AX5386" s="50">
        <f t="shared" si="1687"/>
        <v>0</v>
      </c>
      <c r="AY5386" s="50"/>
      <c r="AZ5386" s="50">
        <f t="shared" si="1677"/>
        <v>0</v>
      </c>
      <c r="BA5386" s="50">
        <f t="shared" si="1678"/>
        <v>0</v>
      </c>
      <c r="BB5386" s="50">
        <f t="shared" si="1679"/>
        <v>0</v>
      </c>
      <c r="BC5386" s="17">
        <f t="shared" si="1680"/>
        <v>19955</v>
      </c>
      <c r="BD5386" s="50">
        <f t="shared" si="1681"/>
        <v>0</v>
      </c>
      <c r="BE5386" s="50">
        <f t="shared" si="1682"/>
        <v>0</v>
      </c>
      <c r="BF5386" s="50">
        <f t="shared" si="1688"/>
        <v>0</v>
      </c>
      <c r="BG5386" s="50"/>
      <c r="BH5386" s="17">
        <f t="shared" si="1683"/>
        <v>0</v>
      </c>
      <c r="BI5386" s="17">
        <f t="shared" si="1691"/>
        <v>5386</v>
      </c>
      <c r="BJ5386" s="17">
        <f t="shared" si="1689"/>
        <v>5386</v>
      </c>
      <c r="BK5386" s="150">
        <f t="shared" si="1690"/>
        <v>34831</v>
      </c>
      <c r="BL5386" s="50" t="e">
        <f t="shared" ca="1" si="1684"/>
        <v>#NAME?</v>
      </c>
      <c r="BM5386" s="50" t="e">
        <f t="shared" ca="1" si="1685"/>
        <v>#NAME?</v>
      </c>
      <c r="BN5386" s="50" t="e">
        <f t="shared" ca="1" si="1686"/>
        <v>#NAME?</v>
      </c>
    </row>
    <row r="5387" spans="1:66" x14ac:dyDescent="0.35">
      <c r="A5387" s="48">
        <v>34832</v>
      </c>
      <c r="B5387" s="17">
        <v>1995</v>
      </c>
      <c r="C5387" s="17">
        <v>5</v>
      </c>
      <c r="D5387" s="17">
        <v>133</v>
      </c>
      <c r="E5387" s="17">
        <v>13</v>
      </c>
      <c r="F5387" s="17">
        <v>7</v>
      </c>
      <c r="G5387" s="50">
        <v>-2.2999999999999998</v>
      </c>
      <c r="H5387" s="32">
        <v>3.7699962842832786</v>
      </c>
      <c r="I5387" s="50">
        <v>1</v>
      </c>
      <c r="J5387" s="13">
        <v>0</v>
      </c>
      <c r="K5387" s="13">
        <f t="shared" si="1672"/>
        <v>0</v>
      </c>
      <c r="L5387" s="13">
        <f t="shared" si="1673"/>
        <v>0</v>
      </c>
      <c r="M5387" s="13" t="e">
        <f ca="1">CalcTable[[#This Row],[IWC]]-AE5386</f>
        <v>#NAME?</v>
      </c>
      <c r="N5387" s="13" t="e">
        <f ca="1">IF(CalcTable[[#This Row],[Day of Year]]&lt;123,FCAP,AE5386)</f>
        <v>#NAME?</v>
      </c>
      <c r="O5387" s="17" t="e">
        <f ca="1">IF(IRR_DRIP,5,COUNTIF('IDET Wind Values'!C5371:G5371,"&lt;="&amp;IRR_MAXWIND))</f>
        <v>#NAME?</v>
      </c>
      <c r="P5387" s="13" t="e">
        <f ca="1">CalcTable[[#This Row],[ET_o]]*KL</f>
        <v>#NAME?</v>
      </c>
      <c r="Q5387" s="13" t="e">
        <f ca="1">IF(WILTPT&lt;=0,1,MAX(0,MIN(1,(CalcTable[[#This Row],[IWC]]-WILTPT)/(MAD-WILTPT))))</f>
        <v>#NAME?</v>
      </c>
      <c r="R5387" s="13" t="e">
        <f ca="1">CalcTable[[#This Row],[ETMult]]*CalcTable[[#This Row],[ETb]]</f>
        <v>#NAME?</v>
      </c>
      <c r="S5387" s="13" t="b">
        <f>INDEX(IRR_LIST,CalcTable[[#This Row],[Day of Week]]+1)</f>
        <v>0</v>
      </c>
      <c r="T5387" s="13">
        <f t="shared" ca="1" si="1674"/>
        <v>7.6</v>
      </c>
      <c r="U5387" s="13" t="b">
        <f ca="1">IF(CalcTable[[#This Row],[IrrPrecip]]&gt;=IC_MM,FALSE,TRUE)</f>
        <v>1</v>
      </c>
      <c r="V5387" s="13" t="b">
        <f t="shared" si="1675"/>
        <v>1</v>
      </c>
      <c r="W5387" s="13" t="e">
        <f ca="1">IF(AND(IRR_DRIP=FALSE,CalcTable[[#This Row],[IrrHours]]&lt;=0),FALSE,TRUE)</f>
        <v>#NAME?</v>
      </c>
      <c r="X5387" s="13" t="e">
        <f ca="1">AND(CalcTable[[#This Row],[IrrDay]],CalcTable[[#This Row],[IrrRain]],CalcTable[[#This Row],[IrrWarm]],CalcTable[[#This Row],[IrrWindy]])</f>
        <v>#NAME?</v>
      </c>
      <c r="Y5387" s="13" t="e">
        <f t="shared" ca="1" si="1676"/>
        <v>#NAME?</v>
      </c>
      <c r="Z5387" s="13" t="e">
        <f ca="1">CalcTable[[#This Row],[IrrHours]]/5</f>
        <v>#NAME?</v>
      </c>
      <c r="AA5387" s="13" t="e">
        <f ca="1">IF(CalcTable[[#This Row],[IrrFlag]]=FALSE,0,MAX(0,CalcTable[[#This Row],[VolRednWind]]*(FCAP*IRR_TARGET-CalcTable[[#This Row],[IWC]])))</f>
        <v>#NAME?</v>
      </c>
      <c r="AB5387" s="13" t="e">
        <f ca="1">CalcTable[[#This Row],[IWC]]+CalcTable[[#This Row],[Eff Precip]]+CalcTable[[#This Row],[IrrAmt]]-CalcTable[[#This Row],[AET]]</f>
        <v>#NAME?</v>
      </c>
      <c r="AC5387" s="13" t="e">
        <f ca="1">IF(CalcTable[[#This Row],[PWC]]&gt;FCAP,MIN(24*PERC,MIN(SAT,CalcTable[[#This Row],[PWC]])-FCAP),0)</f>
        <v>#NAME?</v>
      </c>
      <c r="AD5387" s="13" t="e">
        <f ca="1">IF(CalcTable[[#This Row],[PWC]]&gt;SAT,CalcTable[[#This Row],[PWC]]-SAT,0)</f>
        <v>#NAME?</v>
      </c>
      <c r="AE5387" s="13" t="e">
        <f ca="1">CalcTable[[#This Row],[PWC]]-CalcTable[[#This Row],[PercAmt]]-CalcTable[[#This Row],[Runoff]]</f>
        <v>#NAME?</v>
      </c>
      <c r="AF5387" s="13" t="e">
        <f ca="1">CalcTable[[#This Row],[IrrAmt]]/1000*CUR_IRR_AREA*10000/IRR_EFF</f>
        <v>#NAME?</v>
      </c>
      <c r="AG5387" s="147"/>
      <c r="AH5387" s="13"/>
      <c r="AI5387" s="50">
        <v>0</v>
      </c>
      <c r="AJ5387" s="50">
        <v>0</v>
      </c>
      <c r="AK5387" s="50">
        <v>7.4674960550025844</v>
      </c>
      <c r="AL5387" s="50">
        <v>0</v>
      </c>
      <c r="AM5387" s="50"/>
      <c r="AN5387" s="50"/>
      <c r="AO5387" s="50"/>
      <c r="AP5387" s="50"/>
      <c r="AQ5387" s="50"/>
      <c r="AR5387" s="50"/>
      <c r="AS5387" s="50"/>
      <c r="AT5387" s="50"/>
      <c r="AU5387" s="50"/>
      <c r="AV5387" s="50"/>
      <c r="AW5387" s="50"/>
      <c r="AX5387" s="50">
        <f t="shared" si="1687"/>
        <v>7.4674960550025844</v>
      </c>
      <c r="AY5387" s="50"/>
      <c r="AZ5387" s="50">
        <f t="shared" si="1677"/>
        <v>109.52327547337124</v>
      </c>
      <c r="BA5387" s="50">
        <f t="shared" si="1678"/>
        <v>168.63107493519064</v>
      </c>
      <c r="BB5387" s="50">
        <f t="shared" si="1679"/>
        <v>173.8464690053512</v>
      </c>
      <c r="BC5387" s="17">
        <f t="shared" si="1680"/>
        <v>19955</v>
      </c>
      <c r="BD5387" s="50">
        <f t="shared" si="1681"/>
        <v>7.4674960550025844</v>
      </c>
      <c r="BE5387" s="50">
        <f t="shared" si="1682"/>
        <v>109.52327547337124</v>
      </c>
      <c r="BF5387" s="50">
        <f t="shared" si="1688"/>
        <v>179.14521273449023</v>
      </c>
      <c r="BG5387" s="50"/>
      <c r="BH5387" s="17">
        <f t="shared" si="1683"/>
        <v>0</v>
      </c>
      <c r="BI5387" s="17">
        <f t="shared" si="1691"/>
        <v>5387</v>
      </c>
      <c r="BJ5387" s="17">
        <f t="shared" si="1689"/>
        <v>5387</v>
      </c>
      <c r="BK5387" s="150">
        <f t="shared" si="1690"/>
        <v>34832</v>
      </c>
      <c r="BL5387" s="50" t="e">
        <f t="shared" ca="1" si="1684"/>
        <v>#NAME?</v>
      </c>
      <c r="BM5387" s="50" t="e">
        <f t="shared" ca="1" si="1685"/>
        <v>#NAME?</v>
      </c>
      <c r="BN5387" s="50" t="e">
        <f t="shared" ca="1" si="1686"/>
        <v>#NAME?</v>
      </c>
    </row>
    <row r="5388" spans="1:66" x14ac:dyDescent="0.35">
      <c r="A5388" s="48">
        <v>34833</v>
      </c>
      <c r="B5388" s="17">
        <v>1995</v>
      </c>
      <c r="C5388" s="17">
        <v>5</v>
      </c>
      <c r="D5388" s="17">
        <v>134</v>
      </c>
      <c r="E5388" s="17">
        <v>14</v>
      </c>
      <c r="F5388" s="17">
        <v>1</v>
      </c>
      <c r="G5388" s="50">
        <v>5.4</v>
      </c>
      <c r="H5388" s="32">
        <v>5.1174833625610079</v>
      </c>
      <c r="I5388" s="50">
        <v>2.6666666666666665</v>
      </c>
      <c r="J5388" s="13">
        <v>0.4</v>
      </c>
      <c r="K5388" s="13">
        <f t="shared" si="1672"/>
        <v>0.4</v>
      </c>
      <c r="L5388" s="13">
        <f t="shared" si="1673"/>
        <v>0</v>
      </c>
      <c r="M5388" s="13" t="e">
        <f ca="1">CalcTable[[#This Row],[IWC]]-AE5387</f>
        <v>#NAME?</v>
      </c>
      <c r="N5388" s="13" t="e">
        <f ca="1">IF(CalcTable[[#This Row],[Day of Year]]&lt;123,FCAP,AE5387)</f>
        <v>#NAME?</v>
      </c>
      <c r="O5388" s="17" t="e">
        <f ca="1">IF(IRR_DRIP,5,COUNTIF('IDET Wind Values'!C5372:G5372,"&lt;="&amp;IRR_MAXWIND))</f>
        <v>#NAME?</v>
      </c>
      <c r="P5388" s="13" t="e">
        <f ca="1">CalcTable[[#This Row],[ET_o]]*KL</f>
        <v>#NAME?</v>
      </c>
      <c r="Q5388" s="13" t="e">
        <f ca="1">IF(WILTPT&lt;=0,1,MAX(0,MIN(1,(CalcTable[[#This Row],[IWC]]-WILTPT)/(MAD-WILTPT))))</f>
        <v>#NAME?</v>
      </c>
      <c r="R5388" s="13" t="e">
        <f ca="1">CalcTable[[#This Row],[ETMult]]*CalcTable[[#This Row],[ETb]]</f>
        <v>#NAME?</v>
      </c>
      <c r="S5388" s="13" t="b">
        <f>INDEX(IRR_LIST,CalcTable[[#This Row],[Day of Week]]+1)</f>
        <v>1</v>
      </c>
      <c r="T5388" s="13">
        <f t="shared" ca="1" si="1674"/>
        <v>7.6</v>
      </c>
      <c r="U5388" s="13" t="b">
        <f ca="1">IF(CalcTable[[#This Row],[IrrPrecip]]&gt;=IC_MM,FALSE,TRUE)</f>
        <v>1</v>
      </c>
      <c r="V5388" s="13" t="b">
        <f t="shared" si="1675"/>
        <v>1</v>
      </c>
      <c r="W5388" s="13" t="e">
        <f ca="1">IF(AND(IRR_DRIP=FALSE,CalcTable[[#This Row],[IrrHours]]&lt;=0),FALSE,TRUE)</f>
        <v>#NAME?</v>
      </c>
      <c r="X5388" s="13" t="e">
        <f ca="1">AND(CalcTable[[#This Row],[IrrDay]],CalcTable[[#This Row],[IrrRain]],CalcTable[[#This Row],[IrrWarm]],CalcTable[[#This Row],[IrrWindy]])</f>
        <v>#NAME?</v>
      </c>
      <c r="Y5388" s="13" t="e">
        <f t="shared" ca="1" si="1676"/>
        <v>#NAME?</v>
      </c>
      <c r="Z5388" s="13" t="e">
        <f ca="1">CalcTable[[#This Row],[IrrHours]]/5</f>
        <v>#NAME?</v>
      </c>
      <c r="AA5388" s="13" t="e">
        <f ca="1">IF(CalcTable[[#This Row],[IrrFlag]]=FALSE,0,MAX(0,CalcTable[[#This Row],[VolRednWind]]*(FCAP*IRR_TARGET-CalcTable[[#This Row],[IWC]])))</f>
        <v>#NAME?</v>
      </c>
      <c r="AB5388" s="13" t="e">
        <f ca="1">CalcTable[[#This Row],[IWC]]+CalcTable[[#This Row],[Eff Precip]]+CalcTable[[#This Row],[IrrAmt]]-CalcTable[[#This Row],[AET]]</f>
        <v>#NAME?</v>
      </c>
      <c r="AC5388" s="13" t="e">
        <f ca="1">IF(CalcTable[[#This Row],[PWC]]&gt;FCAP,MIN(24*PERC,MIN(SAT,CalcTable[[#This Row],[PWC]])-FCAP),0)</f>
        <v>#NAME?</v>
      </c>
      <c r="AD5388" s="13" t="e">
        <f ca="1">IF(CalcTable[[#This Row],[PWC]]&gt;SAT,CalcTable[[#This Row],[PWC]]-SAT,0)</f>
        <v>#NAME?</v>
      </c>
      <c r="AE5388" s="13" t="e">
        <f ca="1">CalcTable[[#This Row],[PWC]]-CalcTable[[#This Row],[PercAmt]]-CalcTable[[#This Row],[Runoff]]</f>
        <v>#NAME?</v>
      </c>
      <c r="AF5388" s="13" t="e">
        <f ca="1">CalcTable[[#This Row],[IrrAmt]]/1000*CUR_IRR_AREA*10000/IRR_EFF</f>
        <v>#NAME?</v>
      </c>
      <c r="AG5388" s="147"/>
      <c r="AH5388" s="13"/>
      <c r="AI5388" s="50">
        <v>5.9978242671257265</v>
      </c>
      <c r="AJ5388" s="50">
        <v>8.8432906394221131</v>
      </c>
      <c r="AK5388" s="50">
        <v>0</v>
      </c>
      <c r="AL5388" s="50">
        <v>0</v>
      </c>
      <c r="AM5388" s="50"/>
      <c r="AN5388" s="50"/>
      <c r="AO5388" s="50"/>
      <c r="AP5388" s="50"/>
      <c r="AQ5388" s="50"/>
      <c r="AR5388" s="50"/>
      <c r="AS5388" s="50"/>
      <c r="AT5388" s="50"/>
      <c r="AU5388" s="50"/>
      <c r="AV5388" s="50"/>
      <c r="AW5388" s="50"/>
      <c r="AX5388" s="50">
        <f t="shared" si="1687"/>
        <v>14.84111490654784</v>
      </c>
      <c r="AY5388" s="50"/>
      <c r="AZ5388" s="50">
        <f t="shared" si="1677"/>
        <v>347.37128134089266</v>
      </c>
      <c r="BA5388" s="50">
        <f t="shared" si="1678"/>
        <v>563.34734195230772</v>
      </c>
      <c r="BB5388" s="50">
        <f t="shared" si="1679"/>
        <v>583.05614768270084</v>
      </c>
      <c r="BC5388" s="17">
        <f t="shared" si="1680"/>
        <v>19955</v>
      </c>
      <c r="BD5388" s="50">
        <f t="shared" si="1681"/>
        <v>14.84111490654784</v>
      </c>
      <c r="BE5388" s="50">
        <f t="shared" si="1682"/>
        <v>347.37128134089266</v>
      </c>
      <c r="BF5388" s="50">
        <f t="shared" si="1688"/>
        <v>568.18883314713173</v>
      </c>
      <c r="BG5388" s="50"/>
      <c r="BH5388" s="17">
        <f t="shared" si="1683"/>
        <v>0</v>
      </c>
      <c r="BI5388" s="17">
        <f t="shared" si="1691"/>
        <v>5388</v>
      </c>
      <c r="BJ5388" s="17">
        <f t="shared" si="1689"/>
        <v>5388</v>
      </c>
      <c r="BK5388" s="150">
        <f t="shared" si="1690"/>
        <v>34833</v>
      </c>
      <c r="BL5388" s="50" t="e">
        <f t="shared" ca="1" si="1684"/>
        <v>#NAME?</v>
      </c>
      <c r="BM5388" s="50" t="e">
        <f t="shared" ca="1" si="1685"/>
        <v>#NAME?</v>
      </c>
      <c r="BN5388" s="50" t="e">
        <f t="shared" ca="1" si="1686"/>
        <v>#NAME?</v>
      </c>
    </row>
    <row r="5389" spans="1:66" x14ac:dyDescent="0.35">
      <c r="A5389" s="48">
        <v>34834</v>
      </c>
      <c r="B5389" s="17">
        <v>1995</v>
      </c>
      <c r="C5389" s="17">
        <v>5</v>
      </c>
      <c r="D5389" s="17">
        <v>135</v>
      </c>
      <c r="E5389" s="17">
        <v>15</v>
      </c>
      <c r="F5389" s="17">
        <v>2</v>
      </c>
      <c r="G5389" s="50">
        <v>4</v>
      </c>
      <c r="H5389" s="32">
        <v>3.265155227877961</v>
      </c>
      <c r="I5389" s="50">
        <v>8.3333333333333339</v>
      </c>
      <c r="J5389" s="13">
        <v>0.6</v>
      </c>
      <c r="K5389" s="13">
        <f t="shared" si="1672"/>
        <v>0.6</v>
      </c>
      <c r="L5389" s="13">
        <f t="shared" si="1673"/>
        <v>0</v>
      </c>
      <c r="M5389" s="13" t="e">
        <f ca="1">CalcTable[[#This Row],[IWC]]-AE5388</f>
        <v>#NAME?</v>
      </c>
      <c r="N5389" s="13" t="e">
        <f ca="1">IF(CalcTable[[#This Row],[Day of Year]]&lt;123,FCAP,AE5388)</f>
        <v>#NAME?</v>
      </c>
      <c r="O5389" s="17" t="e">
        <f ca="1">IF(IRR_DRIP,5,COUNTIF('IDET Wind Values'!C5373:G5373,"&lt;="&amp;IRR_MAXWIND))</f>
        <v>#NAME?</v>
      </c>
      <c r="P5389" s="13" t="e">
        <f ca="1">CalcTable[[#This Row],[ET_o]]*KL</f>
        <v>#NAME?</v>
      </c>
      <c r="Q5389" s="13" t="e">
        <f ca="1">IF(WILTPT&lt;=0,1,MAX(0,MIN(1,(CalcTable[[#This Row],[IWC]]-WILTPT)/(MAD-WILTPT))))</f>
        <v>#NAME?</v>
      </c>
      <c r="R5389" s="13" t="e">
        <f ca="1">CalcTable[[#This Row],[ETMult]]*CalcTable[[#This Row],[ETb]]</f>
        <v>#NAME?</v>
      </c>
      <c r="S5389" s="13" t="b">
        <f>INDEX(IRR_LIST,CalcTable[[#This Row],[Day of Week]]+1)</f>
        <v>0</v>
      </c>
      <c r="T5389" s="13">
        <f t="shared" ca="1" si="1674"/>
        <v>0.4</v>
      </c>
      <c r="U5389" s="13" t="b">
        <f ca="1">IF(CalcTable[[#This Row],[IrrPrecip]]&gt;=IC_MM,FALSE,TRUE)</f>
        <v>1</v>
      </c>
      <c r="V5389" s="13" t="b">
        <f t="shared" si="1675"/>
        <v>1</v>
      </c>
      <c r="W5389" s="13" t="e">
        <f ca="1">IF(AND(IRR_DRIP=FALSE,CalcTable[[#This Row],[IrrHours]]&lt;=0),FALSE,TRUE)</f>
        <v>#NAME?</v>
      </c>
      <c r="X5389" s="13" t="e">
        <f ca="1">AND(CalcTable[[#This Row],[IrrDay]],CalcTable[[#This Row],[IrrRain]],CalcTable[[#This Row],[IrrWarm]],CalcTable[[#This Row],[IrrWindy]])</f>
        <v>#NAME?</v>
      </c>
      <c r="Y5389" s="13" t="e">
        <f t="shared" ca="1" si="1676"/>
        <v>#NAME?</v>
      </c>
      <c r="Z5389" s="13" t="e">
        <f ca="1">CalcTable[[#This Row],[IrrHours]]/5</f>
        <v>#NAME?</v>
      </c>
      <c r="AA5389" s="13" t="e">
        <f ca="1">IF(CalcTable[[#This Row],[IrrFlag]]=FALSE,0,MAX(0,CalcTable[[#This Row],[VolRednWind]]*(FCAP*IRR_TARGET-CalcTable[[#This Row],[IWC]])))</f>
        <v>#NAME?</v>
      </c>
      <c r="AB5389" s="13" t="e">
        <f ca="1">CalcTable[[#This Row],[IWC]]+CalcTable[[#This Row],[Eff Precip]]+CalcTable[[#This Row],[IrrAmt]]-CalcTable[[#This Row],[AET]]</f>
        <v>#NAME?</v>
      </c>
      <c r="AC5389" s="13" t="e">
        <f ca="1">IF(CalcTable[[#This Row],[PWC]]&gt;FCAP,MIN(24*PERC,MIN(SAT,CalcTable[[#This Row],[PWC]])-FCAP),0)</f>
        <v>#NAME?</v>
      </c>
      <c r="AD5389" s="13" t="e">
        <f ca="1">IF(CalcTable[[#This Row],[PWC]]&gt;SAT,CalcTable[[#This Row],[PWC]]-SAT,0)</f>
        <v>#NAME?</v>
      </c>
      <c r="AE5389" s="13" t="e">
        <f ca="1">CalcTable[[#This Row],[PWC]]-CalcTable[[#This Row],[PercAmt]]-CalcTable[[#This Row],[Runoff]]</f>
        <v>#NAME?</v>
      </c>
      <c r="AF5389" s="13" t="e">
        <f ca="1">CalcTable[[#This Row],[IrrAmt]]/1000*CUR_IRR_AREA*10000/IRR_EFF</f>
        <v>#NAME?</v>
      </c>
      <c r="AG5389" s="147"/>
      <c r="AH5389" s="13"/>
      <c r="AI5389" s="50">
        <v>0</v>
      </c>
      <c r="AJ5389" s="50">
        <v>0</v>
      </c>
      <c r="AK5389" s="50">
        <v>0</v>
      </c>
      <c r="AL5389" s="50">
        <v>9.653784029866614</v>
      </c>
      <c r="AM5389" s="50"/>
      <c r="AN5389" s="50"/>
      <c r="AO5389" s="50"/>
      <c r="AP5389" s="50"/>
      <c r="AQ5389" s="50"/>
      <c r="AR5389" s="50"/>
      <c r="AS5389" s="50"/>
      <c r="AT5389" s="50"/>
      <c r="AU5389" s="50"/>
      <c r="AV5389" s="50"/>
      <c r="AW5389" s="50"/>
      <c r="AX5389" s="50">
        <f t="shared" si="1687"/>
        <v>9.653784029866614</v>
      </c>
      <c r="AY5389" s="50"/>
      <c r="AZ5389" s="50">
        <f t="shared" si="1677"/>
        <v>283.17766487608736</v>
      </c>
      <c r="BA5389" s="50">
        <f t="shared" si="1678"/>
        <v>436.00370623778531</v>
      </c>
      <c r="BB5389" s="50">
        <f t="shared" si="1679"/>
        <v>449.48835694617043</v>
      </c>
      <c r="BC5389" s="17">
        <f t="shared" si="1680"/>
        <v>19955</v>
      </c>
      <c r="BD5389" s="50">
        <f t="shared" si="1681"/>
        <v>9.653784029866614</v>
      </c>
      <c r="BE5389" s="50">
        <f t="shared" si="1682"/>
        <v>283.17766487608736</v>
      </c>
      <c r="BF5389" s="50">
        <f t="shared" si="1688"/>
        <v>463.18851218266377</v>
      </c>
      <c r="BG5389" s="50"/>
      <c r="BH5389" s="17">
        <f t="shared" si="1683"/>
        <v>0</v>
      </c>
      <c r="BI5389" s="17">
        <f t="shared" si="1691"/>
        <v>5389</v>
      </c>
      <c r="BJ5389" s="17">
        <f t="shared" si="1689"/>
        <v>5389</v>
      </c>
      <c r="BK5389" s="150">
        <f t="shared" si="1690"/>
        <v>34834</v>
      </c>
      <c r="BL5389" s="50" t="e">
        <f t="shared" ca="1" si="1684"/>
        <v>#NAME?</v>
      </c>
      <c r="BM5389" s="50" t="e">
        <f t="shared" ca="1" si="1685"/>
        <v>#NAME?</v>
      </c>
      <c r="BN5389" s="50" t="e">
        <f t="shared" ca="1" si="1686"/>
        <v>#NAME?</v>
      </c>
    </row>
    <row r="5390" spans="1:66" x14ac:dyDescent="0.35">
      <c r="A5390" s="48">
        <v>34835</v>
      </c>
      <c r="B5390" s="17">
        <v>1995</v>
      </c>
      <c r="C5390" s="17">
        <v>5</v>
      </c>
      <c r="D5390" s="17">
        <v>136</v>
      </c>
      <c r="E5390" s="17">
        <v>16</v>
      </c>
      <c r="F5390" s="17">
        <v>3</v>
      </c>
      <c r="G5390" s="50">
        <v>6.5</v>
      </c>
      <c r="H5390" s="32">
        <v>3.9333060522374197</v>
      </c>
      <c r="I5390" s="50">
        <v>15.833333333333334</v>
      </c>
      <c r="J5390" s="13">
        <v>0</v>
      </c>
      <c r="K5390" s="13">
        <f t="shared" si="1672"/>
        <v>0</v>
      </c>
      <c r="L5390" s="13">
        <f t="shared" si="1673"/>
        <v>0</v>
      </c>
      <c r="M5390" s="13" t="e">
        <f ca="1">CalcTable[[#This Row],[IWC]]-AE5389</f>
        <v>#NAME?</v>
      </c>
      <c r="N5390" s="13" t="e">
        <f ca="1">IF(CalcTable[[#This Row],[Day of Year]]&lt;123,FCAP,AE5389)</f>
        <v>#NAME?</v>
      </c>
      <c r="O5390" s="17" t="e">
        <f ca="1">IF(IRR_DRIP,5,COUNTIF('IDET Wind Values'!C5374:G5374,"&lt;="&amp;IRR_MAXWIND))</f>
        <v>#NAME?</v>
      </c>
      <c r="P5390" s="13" t="e">
        <f ca="1">CalcTable[[#This Row],[ET_o]]*KL</f>
        <v>#NAME?</v>
      </c>
      <c r="Q5390" s="13" t="e">
        <f ca="1">IF(WILTPT&lt;=0,1,MAX(0,MIN(1,(CalcTable[[#This Row],[IWC]]-WILTPT)/(MAD-WILTPT))))</f>
        <v>#NAME?</v>
      </c>
      <c r="R5390" s="13" t="e">
        <f ca="1">CalcTable[[#This Row],[ETMult]]*CalcTable[[#This Row],[ETb]]</f>
        <v>#NAME?</v>
      </c>
      <c r="S5390" s="13" t="b">
        <f>INDEX(IRR_LIST,CalcTable[[#This Row],[Day of Week]]+1)</f>
        <v>1</v>
      </c>
      <c r="T5390" s="13">
        <f t="shared" ca="1" si="1674"/>
        <v>1</v>
      </c>
      <c r="U5390" s="13" t="b">
        <f ca="1">IF(CalcTable[[#This Row],[IrrPrecip]]&gt;=IC_MM,FALSE,TRUE)</f>
        <v>1</v>
      </c>
      <c r="V5390" s="13" t="b">
        <f t="shared" si="1675"/>
        <v>1</v>
      </c>
      <c r="W5390" s="13" t="e">
        <f ca="1">IF(AND(IRR_DRIP=FALSE,CalcTable[[#This Row],[IrrHours]]&lt;=0),FALSE,TRUE)</f>
        <v>#NAME?</v>
      </c>
      <c r="X5390" s="13" t="e">
        <f ca="1">AND(CalcTable[[#This Row],[IrrDay]],CalcTable[[#This Row],[IrrRain]],CalcTable[[#This Row],[IrrWarm]],CalcTable[[#This Row],[IrrWindy]])</f>
        <v>#NAME?</v>
      </c>
      <c r="Y5390" s="13" t="e">
        <f t="shared" ca="1" si="1676"/>
        <v>#NAME?</v>
      </c>
      <c r="Z5390" s="13" t="e">
        <f ca="1">CalcTable[[#This Row],[IrrHours]]/5</f>
        <v>#NAME?</v>
      </c>
      <c r="AA5390" s="13" t="e">
        <f ca="1">IF(CalcTable[[#This Row],[IrrFlag]]=FALSE,0,MAX(0,CalcTable[[#This Row],[VolRednWind]]*(FCAP*IRR_TARGET-CalcTable[[#This Row],[IWC]])))</f>
        <v>#NAME?</v>
      </c>
      <c r="AB5390" s="13" t="e">
        <f ca="1">CalcTable[[#This Row],[IWC]]+CalcTable[[#This Row],[Eff Precip]]+CalcTable[[#This Row],[IrrAmt]]-CalcTable[[#This Row],[AET]]</f>
        <v>#NAME?</v>
      </c>
      <c r="AC5390" s="13" t="e">
        <f ca="1">IF(CalcTable[[#This Row],[PWC]]&gt;FCAP,MIN(24*PERC,MIN(SAT,CalcTable[[#This Row],[PWC]])-FCAP),0)</f>
        <v>#NAME?</v>
      </c>
      <c r="AD5390" s="13" t="e">
        <f ca="1">IF(CalcTable[[#This Row],[PWC]]&gt;SAT,CalcTable[[#This Row],[PWC]]-SAT,0)</f>
        <v>#NAME?</v>
      </c>
      <c r="AE5390" s="13" t="e">
        <f ca="1">CalcTable[[#This Row],[PWC]]-CalcTable[[#This Row],[PercAmt]]-CalcTable[[#This Row],[Runoff]]</f>
        <v>#NAME?</v>
      </c>
      <c r="AF5390" s="13" t="e">
        <f ca="1">CalcTable[[#This Row],[IrrAmt]]/1000*CUR_IRR_AREA*10000/IRR_EFF</f>
        <v>#NAME?</v>
      </c>
      <c r="AG5390" s="147"/>
      <c r="AH5390" s="13"/>
      <c r="AI5390" s="50">
        <v>12.444533696524587</v>
      </c>
      <c r="AJ5390" s="50">
        <v>18.754037910742646</v>
      </c>
      <c r="AK5390" s="50">
        <v>0</v>
      </c>
      <c r="AL5390" s="50">
        <v>0</v>
      </c>
      <c r="AM5390" s="50"/>
      <c r="AN5390" s="50"/>
      <c r="AO5390" s="50"/>
      <c r="AP5390" s="50"/>
      <c r="AQ5390" s="50"/>
      <c r="AR5390" s="50"/>
      <c r="AS5390" s="50"/>
      <c r="AT5390" s="50"/>
      <c r="AU5390" s="50"/>
      <c r="AV5390" s="50"/>
      <c r="AW5390" s="50"/>
      <c r="AX5390" s="50">
        <f t="shared" si="1687"/>
        <v>31.198571607267233</v>
      </c>
      <c r="AY5390" s="50"/>
      <c r="AZ5390" s="50">
        <f t="shared" si="1677"/>
        <v>732.63827293081158</v>
      </c>
      <c r="BA5390" s="50">
        <f t="shared" si="1678"/>
        <v>1188.4829331503224</v>
      </c>
      <c r="BB5390" s="50">
        <f t="shared" si="1679"/>
        <v>1230.0874228916161</v>
      </c>
      <c r="BC5390" s="17">
        <f t="shared" si="1680"/>
        <v>19955</v>
      </c>
      <c r="BD5390" s="50">
        <f t="shared" si="1681"/>
        <v>31.198571607267233</v>
      </c>
      <c r="BE5390" s="50">
        <f t="shared" si="1682"/>
        <v>732.63827293081158</v>
      </c>
      <c r="BF5390" s="50">
        <f t="shared" si="1688"/>
        <v>1198.3629844373188</v>
      </c>
      <c r="BG5390" s="50"/>
      <c r="BH5390" s="17">
        <f t="shared" si="1683"/>
        <v>0</v>
      </c>
      <c r="BI5390" s="17">
        <f t="shared" si="1691"/>
        <v>5390</v>
      </c>
      <c r="BJ5390" s="17">
        <f t="shared" si="1689"/>
        <v>5390</v>
      </c>
      <c r="BK5390" s="150">
        <f t="shared" si="1690"/>
        <v>34835</v>
      </c>
      <c r="BL5390" s="50" t="e">
        <f t="shared" ca="1" si="1684"/>
        <v>#NAME?</v>
      </c>
      <c r="BM5390" s="50" t="e">
        <f t="shared" ca="1" si="1685"/>
        <v>#NAME?</v>
      </c>
      <c r="BN5390" s="50" t="e">
        <f t="shared" ca="1" si="1686"/>
        <v>#NAME?</v>
      </c>
    </row>
    <row r="5391" spans="1:66" x14ac:dyDescent="0.35">
      <c r="A5391" s="48">
        <v>34836</v>
      </c>
      <c r="B5391" s="17">
        <v>1995</v>
      </c>
      <c r="C5391" s="17">
        <v>5</v>
      </c>
      <c r="D5391" s="17">
        <v>137</v>
      </c>
      <c r="E5391" s="17">
        <v>17</v>
      </c>
      <c r="F5391" s="17">
        <v>4</v>
      </c>
      <c r="G5391" s="50">
        <v>4.7</v>
      </c>
      <c r="H5391" s="32">
        <v>4.3683392255404385</v>
      </c>
      <c r="I5391" s="50">
        <v>4.166666666666667</v>
      </c>
      <c r="J5391" s="13">
        <v>0</v>
      </c>
      <c r="K5391" s="13">
        <f t="shared" si="1672"/>
        <v>0</v>
      </c>
      <c r="L5391" s="13">
        <f t="shared" si="1673"/>
        <v>0</v>
      </c>
      <c r="M5391" s="13" t="e">
        <f ca="1">CalcTable[[#This Row],[IWC]]-AE5390</f>
        <v>#NAME?</v>
      </c>
      <c r="N5391" s="13" t="e">
        <f ca="1">IF(CalcTable[[#This Row],[Day of Year]]&lt;123,FCAP,AE5390)</f>
        <v>#NAME?</v>
      </c>
      <c r="O5391" s="17" t="e">
        <f ca="1">IF(IRR_DRIP,5,COUNTIF('IDET Wind Values'!C5375:G5375,"&lt;="&amp;IRR_MAXWIND))</f>
        <v>#NAME?</v>
      </c>
      <c r="P5391" s="13" t="e">
        <f ca="1">CalcTable[[#This Row],[ET_o]]*KL</f>
        <v>#NAME?</v>
      </c>
      <c r="Q5391" s="13" t="e">
        <f ca="1">IF(WILTPT&lt;=0,1,MAX(0,MIN(1,(CalcTable[[#This Row],[IWC]]-WILTPT)/(MAD-WILTPT))))</f>
        <v>#NAME?</v>
      </c>
      <c r="R5391" s="13" t="e">
        <f ca="1">CalcTable[[#This Row],[ETMult]]*CalcTable[[#This Row],[ETb]]</f>
        <v>#NAME?</v>
      </c>
      <c r="S5391" s="13" t="b">
        <f>INDEX(IRR_LIST,CalcTable[[#This Row],[Day of Week]]+1)</f>
        <v>0</v>
      </c>
      <c r="T5391" s="13">
        <f t="shared" ca="1" si="1674"/>
        <v>0.6</v>
      </c>
      <c r="U5391" s="13" t="b">
        <f ca="1">IF(CalcTable[[#This Row],[IrrPrecip]]&gt;=IC_MM,FALSE,TRUE)</f>
        <v>1</v>
      </c>
      <c r="V5391" s="13" t="b">
        <f t="shared" si="1675"/>
        <v>1</v>
      </c>
      <c r="W5391" s="13" t="e">
        <f ca="1">IF(AND(IRR_DRIP=FALSE,CalcTable[[#This Row],[IrrHours]]&lt;=0),FALSE,TRUE)</f>
        <v>#NAME?</v>
      </c>
      <c r="X5391" s="13" t="e">
        <f ca="1">AND(CalcTable[[#This Row],[IrrDay]],CalcTable[[#This Row],[IrrRain]],CalcTable[[#This Row],[IrrWarm]],CalcTable[[#This Row],[IrrWindy]])</f>
        <v>#NAME?</v>
      </c>
      <c r="Y5391" s="13" t="e">
        <f t="shared" ca="1" si="1676"/>
        <v>#NAME?</v>
      </c>
      <c r="Z5391" s="13" t="e">
        <f ca="1">CalcTable[[#This Row],[IrrHours]]/5</f>
        <v>#NAME?</v>
      </c>
      <c r="AA5391" s="13" t="e">
        <f ca="1">IF(CalcTable[[#This Row],[IrrFlag]]=FALSE,0,MAX(0,CalcTable[[#This Row],[VolRednWind]]*(FCAP*IRR_TARGET-CalcTable[[#This Row],[IWC]])))</f>
        <v>#NAME?</v>
      </c>
      <c r="AB5391" s="13" t="e">
        <f ca="1">CalcTable[[#This Row],[IWC]]+CalcTable[[#This Row],[Eff Precip]]+CalcTable[[#This Row],[IrrAmt]]-CalcTable[[#This Row],[AET]]</f>
        <v>#NAME?</v>
      </c>
      <c r="AC5391" s="13" t="e">
        <f ca="1">IF(CalcTable[[#This Row],[PWC]]&gt;FCAP,MIN(24*PERC,MIN(SAT,CalcTable[[#This Row],[PWC]])-FCAP),0)</f>
        <v>#NAME?</v>
      </c>
      <c r="AD5391" s="13" t="e">
        <f ca="1">IF(CalcTable[[#This Row],[PWC]]&gt;SAT,CalcTable[[#This Row],[PWC]]-SAT,0)</f>
        <v>#NAME?</v>
      </c>
      <c r="AE5391" s="13" t="e">
        <f ca="1">CalcTable[[#This Row],[PWC]]-CalcTable[[#This Row],[PercAmt]]-CalcTable[[#This Row],[Runoff]]</f>
        <v>#NAME?</v>
      </c>
      <c r="AF5391" s="13" t="e">
        <f ca="1">CalcTable[[#This Row],[IrrAmt]]/1000*CUR_IRR_AREA*10000/IRR_EFF</f>
        <v>#NAME?</v>
      </c>
      <c r="AG5391" s="147"/>
      <c r="AH5391" s="13"/>
      <c r="AI5391" s="50">
        <v>0</v>
      </c>
      <c r="AJ5391" s="50">
        <v>0</v>
      </c>
      <c r="AK5391" s="50">
        <v>0</v>
      </c>
      <c r="AL5391" s="50">
        <v>4.4433183287305837</v>
      </c>
      <c r="AM5391" s="50"/>
      <c r="AN5391" s="50"/>
      <c r="AO5391" s="50"/>
      <c r="AP5391" s="50"/>
      <c r="AQ5391" s="50"/>
      <c r="AR5391" s="50"/>
      <c r="AS5391" s="50"/>
      <c r="AT5391" s="50"/>
      <c r="AU5391" s="50"/>
      <c r="AV5391" s="50"/>
      <c r="AW5391" s="50"/>
      <c r="AX5391" s="50">
        <f t="shared" si="1687"/>
        <v>4.4433183287305837</v>
      </c>
      <c r="AY5391" s="50"/>
      <c r="AZ5391" s="50">
        <f t="shared" si="1677"/>
        <v>130.3373376427638</v>
      </c>
      <c r="BA5391" s="50">
        <f t="shared" si="1678"/>
        <v>200.67812303727126</v>
      </c>
      <c r="BB5391" s="50">
        <f t="shared" si="1679"/>
        <v>206.88466292502193</v>
      </c>
      <c r="BC5391" s="17">
        <f t="shared" si="1680"/>
        <v>19955</v>
      </c>
      <c r="BD5391" s="50">
        <f t="shared" si="1681"/>
        <v>4.4433183287305837</v>
      </c>
      <c r="BE5391" s="50">
        <f t="shared" si="1682"/>
        <v>130.3373376427638</v>
      </c>
      <c r="BF5391" s="50">
        <f t="shared" si="1688"/>
        <v>213.19039243797087</v>
      </c>
      <c r="BG5391" s="50"/>
      <c r="BH5391" s="17">
        <f t="shared" si="1683"/>
        <v>0</v>
      </c>
      <c r="BI5391" s="17">
        <f t="shared" si="1691"/>
        <v>5391</v>
      </c>
      <c r="BJ5391" s="17">
        <f t="shared" si="1689"/>
        <v>5391</v>
      </c>
      <c r="BK5391" s="150">
        <f t="shared" si="1690"/>
        <v>34836</v>
      </c>
      <c r="BL5391" s="50" t="e">
        <f t="shared" ca="1" si="1684"/>
        <v>#NAME?</v>
      </c>
      <c r="BM5391" s="50" t="e">
        <f t="shared" ca="1" si="1685"/>
        <v>#NAME?</v>
      </c>
      <c r="BN5391" s="50" t="e">
        <f t="shared" ca="1" si="1686"/>
        <v>#NAME?</v>
      </c>
    </row>
    <row r="5392" spans="1:66" x14ac:dyDescent="0.35">
      <c r="A5392" s="48">
        <v>34837</v>
      </c>
      <c r="B5392" s="17">
        <v>1995</v>
      </c>
      <c r="C5392" s="17">
        <v>5</v>
      </c>
      <c r="D5392" s="17">
        <v>138</v>
      </c>
      <c r="E5392" s="17">
        <v>18</v>
      </c>
      <c r="F5392" s="17">
        <v>5</v>
      </c>
      <c r="G5392" s="50">
        <v>4.8</v>
      </c>
      <c r="H5392" s="32">
        <v>2.7922368595825375</v>
      </c>
      <c r="I5392" s="50">
        <v>21.5</v>
      </c>
      <c r="J5392" s="13">
        <v>4.3</v>
      </c>
      <c r="K5392" s="13">
        <f t="shared" si="1672"/>
        <v>4.3</v>
      </c>
      <c r="L5392" s="13">
        <f t="shared" si="1673"/>
        <v>0</v>
      </c>
      <c r="M5392" s="13" t="e">
        <f ca="1">CalcTable[[#This Row],[IWC]]-AE5391</f>
        <v>#NAME?</v>
      </c>
      <c r="N5392" s="13" t="e">
        <f ca="1">IF(CalcTable[[#This Row],[Day of Year]]&lt;123,FCAP,AE5391)</f>
        <v>#NAME?</v>
      </c>
      <c r="O5392" s="17" t="e">
        <f ca="1">IF(IRR_DRIP,5,COUNTIF('IDET Wind Values'!C5376:G5376,"&lt;="&amp;IRR_MAXWIND))</f>
        <v>#NAME?</v>
      </c>
      <c r="P5392" s="13" t="e">
        <f ca="1">CalcTable[[#This Row],[ET_o]]*KL</f>
        <v>#NAME?</v>
      </c>
      <c r="Q5392" s="13" t="e">
        <f ca="1">IF(WILTPT&lt;=0,1,MAX(0,MIN(1,(CalcTable[[#This Row],[IWC]]-WILTPT)/(MAD-WILTPT))))</f>
        <v>#NAME?</v>
      </c>
      <c r="R5392" s="13" t="e">
        <f ca="1">CalcTable[[#This Row],[ETMult]]*CalcTable[[#This Row],[ETb]]</f>
        <v>#NAME?</v>
      </c>
      <c r="S5392" s="13" t="b">
        <f>INDEX(IRR_LIST,CalcTable[[#This Row],[Day of Week]]+1)</f>
        <v>1</v>
      </c>
      <c r="T5392" s="13">
        <f t="shared" ca="1" si="1674"/>
        <v>0</v>
      </c>
      <c r="U5392" s="13" t="b">
        <f ca="1">IF(CalcTable[[#This Row],[IrrPrecip]]&gt;=IC_MM,FALSE,TRUE)</f>
        <v>1</v>
      </c>
      <c r="V5392" s="13" t="b">
        <f t="shared" si="1675"/>
        <v>1</v>
      </c>
      <c r="W5392" s="13" t="e">
        <f ca="1">IF(AND(IRR_DRIP=FALSE,CalcTable[[#This Row],[IrrHours]]&lt;=0),FALSE,TRUE)</f>
        <v>#NAME?</v>
      </c>
      <c r="X5392" s="13" t="e">
        <f ca="1">AND(CalcTable[[#This Row],[IrrDay]],CalcTable[[#This Row],[IrrRain]],CalcTable[[#This Row],[IrrWarm]],CalcTable[[#This Row],[IrrWindy]])</f>
        <v>#NAME?</v>
      </c>
      <c r="Y5392" s="13" t="e">
        <f t="shared" ca="1" si="1676"/>
        <v>#NAME?</v>
      </c>
      <c r="Z5392" s="13" t="e">
        <f ca="1">CalcTable[[#This Row],[IrrHours]]/5</f>
        <v>#NAME?</v>
      </c>
      <c r="AA5392" s="13" t="e">
        <f ca="1">IF(CalcTable[[#This Row],[IrrFlag]]=FALSE,0,MAX(0,CalcTable[[#This Row],[VolRednWind]]*(FCAP*IRR_TARGET-CalcTable[[#This Row],[IWC]])))</f>
        <v>#NAME?</v>
      </c>
      <c r="AB5392" s="13" t="e">
        <f ca="1">CalcTable[[#This Row],[IWC]]+CalcTable[[#This Row],[Eff Precip]]+CalcTable[[#This Row],[IrrAmt]]-CalcTable[[#This Row],[AET]]</f>
        <v>#NAME?</v>
      </c>
      <c r="AC5392" s="13" t="e">
        <f ca="1">IF(CalcTable[[#This Row],[PWC]]&gt;FCAP,MIN(24*PERC,MIN(SAT,CalcTable[[#This Row],[PWC]])-FCAP),0)</f>
        <v>#NAME?</v>
      </c>
      <c r="AD5392" s="13" t="e">
        <f ca="1">IF(CalcTable[[#This Row],[PWC]]&gt;SAT,CalcTable[[#This Row],[PWC]]-SAT,0)</f>
        <v>#NAME?</v>
      </c>
      <c r="AE5392" s="13" t="e">
        <f ca="1">CalcTable[[#This Row],[PWC]]-CalcTable[[#This Row],[PercAmt]]-CalcTable[[#This Row],[Runoff]]</f>
        <v>#NAME?</v>
      </c>
      <c r="AF5392" s="13" t="e">
        <f ca="1">CalcTable[[#This Row],[IrrAmt]]/1000*CUR_IRR_AREA*10000/IRR_EFF</f>
        <v>#NAME?</v>
      </c>
      <c r="AG5392" s="147"/>
      <c r="AH5392" s="13"/>
      <c r="AI5392" s="50">
        <v>1.2931674915756617</v>
      </c>
      <c r="AJ5392" s="50">
        <v>1.9747674915756619</v>
      </c>
      <c r="AK5392" s="50">
        <v>0</v>
      </c>
      <c r="AL5392" s="50">
        <v>0</v>
      </c>
      <c r="AM5392" s="50"/>
      <c r="AN5392" s="50"/>
      <c r="AO5392" s="50"/>
      <c r="AP5392" s="50"/>
      <c r="AQ5392" s="50"/>
      <c r="AR5392" s="50"/>
      <c r="AS5392" s="50"/>
      <c r="AT5392" s="50"/>
      <c r="AU5392" s="50"/>
      <c r="AV5392" s="50"/>
      <c r="AW5392" s="50"/>
      <c r="AX5392" s="50">
        <f t="shared" si="1687"/>
        <v>3.2679349831513234</v>
      </c>
      <c r="AY5392" s="50"/>
      <c r="AZ5392" s="50">
        <f t="shared" si="1677"/>
        <v>76.89296962932913</v>
      </c>
      <c r="BA5392" s="50">
        <f t="shared" si="1678"/>
        <v>124.75631365121342</v>
      </c>
      <c r="BB5392" s="50">
        <f t="shared" si="1679"/>
        <v>129.12516706562857</v>
      </c>
      <c r="BC5392" s="17">
        <f t="shared" si="1680"/>
        <v>19955</v>
      </c>
      <c r="BD5392" s="50">
        <f t="shared" si="1681"/>
        <v>3.2679349831513234</v>
      </c>
      <c r="BE5392" s="50">
        <f t="shared" si="1682"/>
        <v>76.89296962932913</v>
      </c>
      <c r="BF5392" s="50">
        <f t="shared" si="1688"/>
        <v>125.77241999470722</v>
      </c>
      <c r="BG5392" s="50"/>
      <c r="BH5392" s="17">
        <f t="shared" si="1683"/>
        <v>0</v>
      </c>
      <c r="BI5392" s="17">
        <f t="shared" si="1691"/>
        <v>5392</v>
      </c>
      <c r="BJ5392" s="17">
        <f t="shared" si="1689"/>
        <v>5392</v>
      </c>
      <c r="BK5392" s="150">
        <f t="shared" si="1690"/>
        <v>34837</v>
      </c>
      <c r="BL5392" s="50" t="e">
        <f t="shared" ca="1" si="1684"/>
        <v>#NAME?</v>
      </c>
      <c r="BM5392" s="50" t="e">
        <f t="shared" ca="1" si="1685"/>
        <v>#NAME?</v>
      </c>
      <c r="BN5392" s="50" t="e">
        <f t="shared" ca="1" si="1686"/>
        <v>#NAME?</v>
      </c>
    </row>
    <row r="5393" spans="1:66" x14ac:dyDescent="0.35">
      <c r="A5393" s="48">
        <v>34838</v>
      </c>
      <c r="B5393" s="17">
        <v>1995</v>
      </c>
      <c r="C5393" s="17">
        <v>5</v>
      </c>
      <c r="D5393" s="17">
        <v>139</v>
      </c>
      <c r="E5393" s="17">
        <v>19</v>
      </c>
      <c r="F5393" s="17">
        <v>6</v>
      </c>
      <c r="G5393" s="50">
        <v>3</v>
      </c>
      <c r="H5393" s="32">
        <v>3.0130032685764836</v>
      </c>
      <c r="I5393" s="50">
        <v>12.833333333333334</v>
      </c>
      <c r="J5393" s="13">
        <v>0</v>
      </c>
      <c r="K5393" s="13">
        <f t="shared" si="1672"/>
        <v>0</v>
      </c>
      <c r="L5393" s="13">
        <f t="shared" si="1673"/>
        <v>0</v>
      </c>
      <c r="M5393" s="13" t="e">
        <f ca="1">CalcTable[[#This Row],[IWC]]-AE5392</f>
        <v>#NAME?</v>
      </c>
      <c r="N5393" s="13" t="e">
        <f ca="1">IF(CalcTable[[#This Row],[Day of Year]]&lt;123,FCAP,AE5392)</f>
        <v>#NAME?</v>
      </c>
      <c r="O5393" s="17" t="e">
        <f ca="1">IF(IRR_DRIP,5,COUNTIF('IDET Wind Values'!C5377:G5377,"&lt;="&amp;IRR_MAXWIND))</f>
        <v>#NAME?</v>
      </c>
      <c r="P5393" s="13" t="e">
        <f ca="1">CalcTable[[#This Row],[ET_o]]*KL</f>
        <v>#NAME?</v>
      </c>
      <c r="Q5393" s="13" t="e">
        <f ca="1">IF(WILTPT&lt;=0,1,MAX(0,MIN(1,(CalcTable[[#This Row],[IWC]]-WILTPT)/(MAD-WILTPT))))</f>
        <v>#NAME?</v>
      </c>
      <c r="R5393" s="13" t="e">
        <f ca="1">CalcTable[[#This Row],[ETMult]]*CalcTable[[#This Row],[ETb]]</f>
        <v>#NAME?</v>
      </c>
      <c r="S5393" s="13" t="b">
        <f>INDEX(IRR_LIST,CalcTable[[#This Row],[Day of Week]]+1)</f>
        <v>0</v>
      </c>
      <c r="T5393" s="13">
        <f t="shared" ca="1" si="1674"/>
        <v>4.3</v>
      </c>
      <c r="U5393" s="13" t="b">
        <f ca="1">IF(CalcTable[[#This Row],[IrrPrecip]]&gt;=IC_MM,FALSE,TRUE)</f>
        <v>1</v>
      </c>
      <c r="V5393" s="13" t="b">
        <f t="shared" si="1675"/>
        <v>0</v>
      </c>
      <c r="W5393" s="13" t="e">
        <f ca="1">IF(AND(IRR_DRIP=FALSE,CalcTable[[#This Row],[IrrHours]]&lt;=0),FALSE,TRUE)</f>
        <v>#NAME?</v>
      </c>
      <c r="X5393" s="13" t="e">
        <f ca="1">AND(CalcTable[[#This Row],[IrrDay]],CalcTable[[#This Row],[IrrRain]],CalcTable[[#This Row],[IrrWarm]],CalcTable[[#This Row],[IrrWindy]])</f>
        <v>#NAME?</v>
      </c>
      <c r="Y5393" s="13" t="e">
        <f t="shared" ca="1" si="1676"/>
        <v>#NAME?</v>
      </c>
      <c r="Z5393" s="13" t="e">
        <f ca="1">CalcTable[[#This Row],[IrrHours]]/5</f>
        <v>#NAME?</v>
      </c>
      <c r="AA5393" s="13" t="e">
        <f ca="1">IF(CalcTable[[#This Row],[IrrFlag]]=FALSE,0,MAX(0,CalcTable[[#This Row],[VolRednWind]]*(FCAP*IRR_TARGET-CalcTable[[#This Row],[IWC]])))</f>
        <v>#NAME?</v>
      </c>
      <c r="AB5393" s="13" t="e">
        <f ca="1">CalcTable[[#This Row],[IWC]]+CalcTable[[#This Row],[Eff Precip]]+CalcTable[[#This Row],[IrrAmt]]-CalcTable[[#This Row],[AET]]</f>
        <v>#NAME?</v>
      </c>
      <c r="AC5393" s="13" t="e">
        <f ca="1">IF(CalcTable[[#This Row],[PWC]]&gt;FCAP,MIN(24*PERC,MIN(SAT,CalcTable[[#This Row],[PWC]])-FCAP),0)</f>
        <v>#NAME?</v>
      </c>
      <c r="AD5393" s="13" t="e">
        <f ca="1">IF(CalcTable[[#This Row],[PWC]]&gt;SAT,CalcTable[[#This Row],[PWC]]-SAT,0)</f>
        <v>#NAME?</v>
      </c>
      <c r="AE5393" s="13" t="e">
        <f ca="1">CalcTable[[#This Row],[PWC]]-CalcTable[[#This Row],[PercAmt]]-CalcTable[[#This Row],[Runoff]]</f>
        <v>#NAME?</v>
      </c>
      <c r="AF5393" s="13" t="e">
        <f ca="1">CalcTable[[#This Row],[IrrAmt]]/1000*CUR_IRR_AREA*10000/IRR_EFF</f>
        <v>#NAME?</v>
      </c>
      <c r="AG5393" s="147"/>
      <c r="AH5393" s="13"/>
      <c r="AI5393" s="50">
        <v>0</v>
      </c>
      <c r="AJ5393" s="50">
        <v>0</v>
      </c>
      <c r="AK5393" s="50">
        <v>0</v>
      </c>
      <c r="AL5393" s="50">
        <v>0</v>
      </c>
      <c r="AM5393" s="50"/>
      <c r="AN5393" s="50"/>
      <c r="AO5393" s="50"/>
      <c r="AP5393" s="50"/>
      <c r="AQ5393" s="50"/>
      <c r="AR5393" s="50"/>
      <c r="AS5393" s="50"/>
      <c r="AT5393" s="50"/>
      <c r="AU5393" s="50"/>
      <c r="AV5393" s="50"/>
      <c r="AW5393" s="50"/>
      <c r="AX5393" s="50">
        <f t="shared" si="1687"/>
        <v>0</v>
      </c>
      <c r="AY5393" s="50"/>
      <c r="AZ5393" s="50">
        <f t="shared" si="1677"/>
        <v>0</v>
      </c>
      <c r="BA5393" s="50">
        <f t="shared" si="1678"/>
        <v>0</v>
      </c>
      <c r="BB5393" s="50">
        <f t="shared" si="1679"/>
        <v>0</v>
      </c>
      <c r="BC5393" s="17">
        <f t="shared" si="1680"/>
        <v>19955</v>
      </c>
      <c r="BD5393" s="50">
        <f t="shared" si="1681"/>
        <v>0</v>
      </c>
      <c r="BE5393" s="50">
        <f t="shared" si="1682"/>
        <v>0</v>
      </c>
      <c r="BF5393" s="50">
        <f t="shared" si="1688"/>
        <v>0</v>
      </c>
      <c r="BG5393" s="50"/>
      <c r="BH5393" s="17">
        <f t="shared" si="1683"/>
        <v>0</v>
      </c>
      <c r="BI5393" s="17">
        <f t="shared" si="1691"/>
        <v>5393</v>
      </c>
      <c r="BJ5393" s="17">
        <f t="shared" si="1689"/>
        <v>5393</v>
      </c>
      <c r="BK5393" s="150">
        <f t="shared" si="1690"/>
        <v>34838</v>
      </c>
      <c r="BL5393" s="50" t="e">
        <f t="shared" ca="1" si="1684"/>
        <v>#NAME?</v>
      </c>
      <c r="BM5393" s="50" t="e">
        <f t="shared" ca="1" si="1685"/>
        <v>#NAME?</v>
      </c>
      <c r="BN5393" s="50" t="e">
        <f t="shared" ca="1" si="1686"/>
        <v>#NAME?</v>
      </c>
    </row>
    <row r="5394" spans="1:66" x14ac:dyDescent="0.35">
      <c r="A5394" s="48">
        <v>34839</v>
      </c>
      <c r="B5394" s="17">
        <v>1995</v>
      </c>
      <c r="C5394" s="17">
        <v>5</v>
      </c>
      <c r="D5394" s="17">
        <v>140</v>
      </c>
      <c r="E5394" s="17">
        <v>20</v>
      </c>
      <c r="F5394" s="17">
        <v>7</v>
      </c>
      <c r="G5394" s="50">
        <v>1.1000000000000001</v>
      </c>
      <c r="H5394" s="32">
        <v>3.9554401210521437</v>
      </c>
      <c r="I5394" s="50">
        <v>7</v>
      </c>
      <c r="J5394" s="13">
        <v>2.6</v>
      </c>
      <c r="K5394" s="13">
        <f t="shared" si="1672"/>
        <v>2.6</v>
      </c>
      <c r="L5394" s="13">
        <f t="shared" si="1673"/>
        <v>0</v>
      </c>
      <c r="M5394" s="13" t="e">
        <f ca="1">CalcTable[[#This Row],[IWC]]-AE5393</f>
        <v>#NAME?</v>
      </c>
      <c r="N5394" s="13" t="e">
        <f ca="1">IF(CalcTable[[#This Row],[Day of Year]]&lt;123,FCAP,AE5393)</f>
        <v>#NAME?</v>
      </c>
      <c r="O5394" s="17" t="e">
        <f ca="1">IF(IRR_DRIP,5,COUNTIF('IDET Wind Values'!C5378:G5378,"&lt;="&amp;IRR_MAXWIND))</f>
        <v>#NAME?</v>
      </c>
      <c r="P5394" s="13" t="e">
        <f ca="1">CalcTable[[#This Row],[ET_o]]*KL</f>
        <v>#NAME?</v>
      </c>
      <c r="Q5394" s="13" t="e">
        <f ca="1">IF(WILTPT&lt;=0,1,MAX(0,MIN(1,(CalcTable[[#This Row],[IWC]]-WILTPT)/(MAD-WILTPT))))</f>
        <v>#NAME?</v>
      </c>
      <c r="R5394" s="13" t="e">
        <f ca="1">CalcTable[[#This Row],[ETMult]]*CalcTable[[#This Row],[ETb]]</f>
        <v>#NAME?</v>
      </c>
      <c r="S5394" s="13" t="b">
        <f>INDEX(IRR_LIST,CalcTable[[#This Row],[Day of Week]]+1)</f>
        <v>0</v>
      </c>
      <c r="T5394" s="13">
        <f t="shared" ca="1" si="1674"/>
        <v>4.3</v>
      </c>
      <c r="U5394" s="13" t="b">
        <f ca="1">IF(CalcTable[[#This Row],[IrrPrecip]]&gt;=IC_MM,FALSE,TRUE)</f>
        <v>1</v>
      </c>
      <c r="V5394" s="13" t="b">
        <f t="shared" si="1675"/>
        <v>0</v>
      </c>
      <c r="W5394" s="13" t="e">
        <f ca="1">IF(AND(IRR_DRIP=FALSE,CalcTable[[#This Row],[IrrHours]]&lt;=0),FALSE,TRUE)</f>
        <v>#NAME?</v>
      </c>
      <c r="X5394" s="13" t="e">
        <f ca="1">AND(CalcTable[[#This Row],[IrrDay]],CalcTable[[#This Row],[IrrRain]],CalcTable[[#This Row],[IrrWarm]],CalcTable[[#This Row],[IrrWindy]])</f>
        <v>#NAME?</v>
      </c>
      <c r="Y5394" s="13" t="e">
        <f t="shared" ca="1" si="1676"/>
        <v>#NAME?</v>
      </c>
      <c r="Z5394" s="13" t="e">
        <f ca="1">CalcTable[[#This Row],[IrrHours]]/5</f>
        <v>#NAME?</v>
      </c>
      <c r="AA5394" s="13" t="e">
        <f ca="1">IF(CalcTable[[#This Row],[IrrFlag]]=FALSE,0,MAX(0,CalcTable[[#This Row],[VolRednWind]]*(FCAP*IRR_TARGET-CalcTable[[#This Row],[IWC]])))</f>
        <v>#NAME?</v>
      </c>
      <c r="AB5394" s="13" t="e">
        <f ca="1">CalcTable[[#This Row],[IWC]]+CalcTable[[#This Row],[Eff Precip]]+CalcTable[[#This Row],[IrrAmt]]-CalcTable[[#This Row],[AET]]</f>
        <v>#NAME?</v>
      </c>
      <c r="AC5394" s="13" t="e">
        <f ca="1">IF(CalcTable[[#This Row],[PWC]]&gt;FCAP,MIN(24*PERC,MIN(SAT,CalcTable[[#This Row],[PWC]])-FCAP),0)</f>
        <v>#NAME?</v>
      </c>
      <c r="AD5394" s="13" t="e">
        <f ca="1">IF(CalcTable[[#This Row],[PWC]]&gt;SAT,CalcTable[[#This Row],[PWC]]-SAT,0)</f>
        <v>#NAME?</v>
      </c>
      <c r="AE5394" s="13" t="e">
        <f ca="1">CalcTable[[#This Row],[PWC]]-CalcTable[[#This Row],[PercAmt]]-CalcTable[[#This Row],[Runoff]]</f>
        <v>#NAME?</v>
      </c>
      <c r="AF5394" s="13" t="e">
        <f ca="1">CalcTable[[#This Row],[IrrAmt]]/1000*CUR_IRR_AREA*10000/IRR_EFF</f>
        <v>#NAME?</v>
      </c>
      <c r="AG5394" s="147"/>
      <c r="AH5394" s="13"/>
      <c r="AI5394" s="50">
        <v>0</v>
      </c>
      <c r="AJ5394" s="50">
        <v>0</v>
      </c>
      <c r="AK5394" s="50">
        <v>0</v>
      </c>
      <c r="AL5394" s="50">
        <v>0</v>
      </c>
      <c r="AM5394" s="50"/>
      <c r="AN5394" s="50"/>
      <c r="AO5394" s="50"/>
      <c r="AP5394" s="50"/>
      <c r="AQ5394" s="50"/>
      <c r="AR5394" s="50"/>
      <c r="AS5394" s="50"/>
      <c r="AT5394" s="50"/>
      <c r="AU5394" s="50"/>
      <c r="AV5394" s="50"/>
      <c r="AW5394" s="50"/>
      <c r="AX5394" s="50">
        <f t="shared" si="1687"/>
        <v>0</v>
      </c>
      <c r="AY5394" s="50"/>
      <c r="AZ5394" s="50">
        <f t="shared" si="1677"/>
        <v>0</v>
      </c>
      <c r="BA5394" s="50">
        <f t="shared" si="1678"/>
        <v>0</v>
      </c>
      <c r="BB5394" s="50">
        <f t="shared" si="1679"/>
        <v>0</v>
      </c>
      <c r="BC5394" s="17">
        <f t="shared" si="1680"/>
        <v>19955</v>
      </c>
      <c r="BD5394" s="50">
        <f t="shared" si="1681"/>
        <v>0</v>
      </c>
      <c r="BE5394" s="50">
        <f t="shared" si="1682"/>
        <v>0</v>
      </c>
      <c r="BF5394" s="50">
        <f t="shared" si="1688"/>
        <v>0</v>
      </c>
      <c r="BG5394" s="50"/>
      <c r="BH5394" s="17">
        <f t="shared" si="1683"/>
        <v>0</v>
      </c>
      <c r="BI5394" s="17">
        <f t="shared" si="1691"/>
        <v>5394</v>
      </c>
      <c r="BJ5394" s="17">
        <f t="shared" si="1689"/>
        <v>5394</v>
      </c>
      <c r="BK5394" s="150">
        <f t="shared" si="1690"/>
        <v>34839</v>
      </c>
      <c r="BL5394" s="50" t="e">
        <f t="shared" ca="1" si="1684"/>
        <v>#NAME?</v>
      </c>
      <c r="BM5394" s="50" t="e">
        <f t="shared" ca="1" si="1685"/>
        <v>#NAME?</v>
      </c>
      <c r="BN5394" s="50" t="e">
        <f t="shared" ca="1" si="1686"/>
        <v>#NAME?</v>
      </c>
    </row>
    <row r="5395" spans="1:66" x14ac:dyDescent="0.35">
      <c r="A5395" s="48">
        <v>34840</v>
      </c>
      <c r="B5395" s="17">
        <v>1995</v>
      </c>
      <c r="C5395" s="17">
        <v>5</v>
      </c>
      <c r="D5395" s="17">
        <v>141</v>
      </c>
      <c r="E5395" s="17">
        <v>21</v>
      </c>
      <c r="F5395" s="17">
        <v>1</v>
      </c>
      <c r="G5395" s="50">
        <v>0.1</v>
      </c>
      <c r="H5395" s="32">
        <v>3.1783302653967631</v>
      </c>
      <c r="I5395" s="50">
        <v>31</v>
      </c>
      <c r="J5395" s="13">
        <v>9.6</v>
      </c>
      <c r="K5395" s="13">
        <f t="shared" si="1672"/>
        <v>9.6</v>
      </c>
      <c r="L5395" s="13">
        <f t="shared" si="1673"/>
        <v>3.4499999999999997</v>
      </c>
      <c r="M5395" s="13" t="e">
        <f ca="1">CalcTable[[#This Row],[IWC]]-AE5394</f>
        <v>#NAME?</v>
      </c>
      <c r="N5395" s="13" t="e">
        <f ca="1">IF(CalcTable[[#This Row],[Day of Year]]&lt;123,FCAP,AE5394)</f>
        <v>#NAME?</v>
      </c>
      <c r="O5395" s="17" t="e">
        <f ca="1">IF(IRR_DRIP,5,COUNTIF('IDET Wind Values'!C5379:G5379,"&lt;="&amp;IRR_MAXWIND))</f>
        <v>#NAME?</v>
      </c>
      <c r="P5395" s="13" t="e">
        <f ca="1">CalcTable[[#This Row],[ET_o]]*KL</f>
        <v>#NAME?</v>
      </c>
      <c r="Q5395" s="13" t="e">
        <f ca="1">IF(WILTPT&lt;=0,1,MAX(0,MIN(1,(CalcTable[[#This Row],[IWC]]-WILTPT)/(MAD-WILTPT))))</f>
        <v>#NAME?</v>
      </c>
      <c r="R5395" s="13" t="e">
        <f ca="1">CalcTable[[#This Row],[ETMult]]*CalcTable[[#This Row],[ETb]]</f>
        <v>#NAME?</v>
      </c>
      <c r="S5395" s="13" t="b">
        <f>INDEX(IRR_LIST,CalcTable[[#This Row],[Day of Week]]+1)</f>
        <v>1</v>
      </c>
      <c r="T5395" s="13">
        <f t="shared" ca="1" si="1674"/>
        <v>2.6</v>
      </c>
      <c r="U5395" s="13" t="b">
        <f ca="1">IF(CalcTable[[#This Row],[IrrPrecip]]&gt;=IC_MM,FALSE,TRUE)</f>
        <v>1</v>
      </c>
      <c r="V5395" s="13" t="b">
        <f t="shared" si="1675"/>
        <v>0</v>
      </c>
      <c r="W5395" s="13" t="e">
        <f ca="1">IF(AND(IRR_DRIP=FALSE,CalcTable[[#This Row],[IrrHours]]&lt;=0),FALSE,TRUE)</f>
        <v>#NAME?</v>
      </c>
      <c r="X5395" s="13" t="e">
        <f ca="1">AND(CalcTable[[#This Row],[IrrDay]],CalcTable[[#This Row],[IrrRain]],CalcTable[[#This Row],[IrrWarm]],CalcTable[[#This Row],[IrrWindy]])</f>
        <v>#NAME?</v>
      </c>
      <c r="Y5395" s="13" t="e">
        <f t="shared" ca="1" si="1676"/>
        <v>#NAME?</v>
      </c>
      <c r="Z5395" s="13" t="e">
        <f ca="1">CalcTable[[#This Row],[IrrHours]]/5</f>
        <v>#NAME?</v>
      </c>
      <c r="AA5395" s="13" t="e">
        <f ca="1">IF(CalcTable[[#This Row],[IrrFlag]]=FALSE,0,MAX(0,CalcTable[[#This Row],[VolRednWind]]*(FCAP*IRR_TARGET-CalcTable[[#This Row],[IWC]])))</f>
        <v>#NAME?</v>
      </c>
      <c r="AB5395" s="13" t="e">
        <f ca="1">CalcTable[[#This Row],[IWC]]+CalcTable[[#This Row],[Eff Precip]]+CalcTable[[#This Row],[IrrAmt]]-CalcTable[[#This Row],[AET]]</f>
        <v>#NAME?</v>
      </c>
      <c r="AC5395" s="13" t="e">
        <f ca="1">IF(CalcTable[[#This Row],[PWC]]&gt;FCAP,MIN(24*PERC,MIN(SAT,CalcTable[[#This Row],[PWC]])-FCAP),0)</f>
        <v>#NAME?</v>
      </c>
      <c r="AD5395" s="13" t="e">
        <f ca="1">IF(CalcTable[[#This Row],[PWC]]&gt;SAT,CalcTable[[#This Row],[PWC]]-SAT,0)</f>
        <v>#NAME?</v>
      </c>
      <c r="AE5395" s="13" t="e">
        <f ca="1">CalcTable[[#This Row],[PWC]]-CalcTable[[#This Row],[PercAmt]]-CalcTable[[#This Row],[Runoff]]</f>
        <v>#NAME?</v>
      </c>
      <c r="AF5395" s="13" t="e">
        <f ca="1">CalcTable[[#This Row],[IrrAmt]]/1000*CUR_IRR_AREA*10000/IRR_EFF</f>
        <v>#NAME?</v>
      </c>
      <c r="AG5395" s="147"/>
      <c r="AH5395" s="13"/>
      <c r="AI5395" s="50">
        <v>0</v>
      </c>
      <c r="AJ5395" s="50">
        <v>0</v>
      </c>
      <c r="AK5395" s="50">
        <v>0</v>
      </c>
      <c r="AL5395" s="50">
        <v>0</v>
      </c>
      <c r="AM5395" s="50"/>
      <c r="AN5395" s="50"/>
      <c r="AO5395" s="50"/>
      <c r="AP5395" s="50"/>
      <c r="AQ5395" s="50"/>
      <c r="AR5395" s="50"/>
      <c r="AS5395" s="50"/>
      <c r="AT5395" s="50"/>
      <c r="AU5395" s="50"/>
      <c r="AV5395" s="50"/>
      <c r="AW5395" s="50"/>
      <c r="AX5395" s="50">
        <f t="shared" si="1687"/>
        <v>0</v>
      </c>
      <c r="AY5395" s="50"/>
      <c r="AZ5395" s="50">
        <f t="shared" si="1677"/>
        <v>0</v>
      </c>
      <c r="BA5395" s="50">
        <f t="shared" si="1678"/>
        <v>0</v>
      </c>
      <c r="BB5395" s="50">
        <f t="shared" si="1679"/>
        <v>0</v>
      </c>
      <c r="BC5395" s="17">
        <f t="shared" si="1680"/>
        <v>19955</v>
      </c>
      <c r="BD5395" s="50">
        <f t="shared" si="1681"/>
        <v>0</v>
      </c>
      <c r="BE5395" s="50">
        <f t="shared" si="1682"/>
        <v>0</v>
      </c>
      <c r="BF5395" s="50">
        <f t="shared" si="1688"/>
        <v>0</v>
      </c>
      <c r="BG5395" s="50"/>
      <c r="BH5395" s="17">
        <f t="shared" si="1683"/>
        <v>0</v>
      </c>
      <c r="BI5395" s="17">
        <f t="shared" si="1691"/>
        <v>5395</v>
      </c>
      <c r="BJ5395" s="17">
        <f t="shared" si="1689"/>
        <v>5395</v>
      </c>
      <c r="BK5395" s="150">
        <f t="shared" si="1690"/>
        <v>34840</v>
      </c>
      <c r="BL5395" s="50" t="e">
        <f t="shared" ca="1" si="1684"/>
        <v>#NAME?</v>
      </c>
      <c r="BM5395" s="50" t="e">
        <f t="shared" ca="1" si="1685"/>
        <v>#NAME?</v>
      </c>
      <c r="BN5395" s="50" t="e">
        <f t="shared" ca="1" si="1686"/>
        <v>#NAME?</v>
      </c>
    </row>
    <row r="5396" spans="1:66" x14ac:dyDescent="0.35">
      <c r="A5396" s="48">
        <v>34841</v>
      </c>
      <c r="B5396" s="17">
        <v>1995</v>
      </c>
      <c r="C5396" s="17">
        <v>5</v>
      </c>
      <c r="D5396" s="17">
        <v>142</v>
      </c>
      <c r="E5396" s="17">
        <v>22</v>
      </c>
      <c r="F5396" s="17">
        <v>2</v>
      </c>
      <c r="G5396" s="50">
        <v>0.7</v>
      </c>
      <c r="H5396" s="32">
        <v>3.689577112088271</v>
      </c>
      <c r="I5396" s="50">
        <v>1.6666666666666667</v>
      </c>
      <c r="J5396" s="13">
        <v>0</v>
      </c>
      <c r="K5396" s="13">
        <f t="shared" ref="K5396:K5459" si="1692">J5396*PRECIP_ADJUST</f>
        <v>0</v>
      </c>
      <c r="L5396" s="13">
        <f t="shared" ref="L5396:L5459" si="1693">IF(K5396&gt;=EFF_PRECIP,EFF_MULT*(K5396-EFF_PRECIP),0)</f>
        <v>0</v>
      </c>
      <c r="M5396" s="13" t="e">
        <f ca="1">CalcTable[[#This Row],[IWC]]-AE5395</f>
        <v>#NAME?</v>
      </c>
      <c r="N5396" s="13" t="e">
        <f ca="1">IF(CalcTable[[#This Row],[Day of Year]]&lt;123,FCAP,AE5395)</f>
        <v>#NAME?</v>
      </c>
      <c r="O5396" s="17" t="e">
        <f ca="1">IF(IRR_DRIP,5,COUNTIF('IDET Wind Values'!C5380:G5380,"&lt;="&amp;IRR_MAXWIND))</f>
        <v>#NAME?</v>
      </c>
      <c r="P5396" s="13" t="e">
        <f ca="1">CalcTable[[#This Row],[ET_o]]*KL</f>
        <v>#NAME?</v>
      </c>
      <c r="Q5396" s="13" t="e">
        <f ca="1">IF(WILTPT&lt;=0,1,MAX(0,MIN(1,(CalcTable[[#This Row],[IWC]]-WILTPT)/(MAD-WILTPT))))</f>
        <v>#NAME?</v>
      </c>
      <c r="R5396" s="13" t="e">
        <f ca="1">CalcTable[[#This Row],[ETMult]]*CalcTable[[#This Row],[ETb]]</f>
        <v>#NAME?</v>
      </c>
      <c r="S5396" s="13" t="b">
        <f>INDEX(IRR_LIST,CalcTable[[#This Row],[Day of Week]]+1)</f>
        <v>0</v>
      </c>
      <c r="T5396" s="13">
        <f t="shared" ref="T5396:T5459" ca="1" si="1694">SUM(OFFSET(K5396,-IC_DAYS,0,IC_DAYS,1))</f>
        <v>12.2</v>
      </c>
      <c r="U5396" s="13" t="b">
        <f ca="1">IF(CalcTable[[#This Row],[IrrPrecip]]&gt;=IC_MM,FALSE,TRUE)</f>
        <v>0</v>
      </c>
      <c r="V5396" s="13" t="b">
        <f t="shared" ref="V5396:V5459" si="1695">IF(G5397&lt;IRR_TEMP,FALSE,TRUE)</f>
        <v>0</v>
      </c>
      <c r="W5396" s="13" t="e">
        <f ca="1">IF(AND(IRR_DRIP=FALSE,CalcTable[[#This Row],[IrrHours]]&lt;=0),FALSE,TRUE)</f>
        <v>#NAME?</v>
      </c>
      <c r="X5396" s="13" t="e">
        <f ca="1">AND(CalcTable[[#This Row],[IrrDay]],CalcTable[[#This Row],[IrrRain]],CalcTable[[#This Row],[IrrWarm]],CalcTable[[#This Row],[IrrWindy]])</f>
        <v>#NAME?</v>
      </c>
      <c r="Y5396" s="13" t="e">
        <f t="shared" ref="Y5396:Y5459" ca="1" si="1696">IF(AA5395&lt;=0,FALSE,TRUE)</f>
        <v>#NAME?</v>
      </c>
      <c r="Z5396" s="13" t="e">
        <f ca="1">CalcTable[[#This Row],[IrrHours]]/5</f>
        <v>#NAME?</v>
      </c>
      <c r="AA5396" s="13" t="e">
        <f ca="1">IF(CalcTable[[#This Row],[IrrFlag]]=FALSE,0,MAX(0,CalcTable[[#This Row],[VolRednWind]]*(FCAP*IRR_TARGET-CalcTable[[#This Row],[IWC]])))</f>
        <v>#NAME?</v>
      </c>
      <c r="AB5396" s="13" t="e">
        <f ca="1">CalcTable[[#This Row],[IWC]]+CalcTable[[#This Row],[Eff Precip]]+CalcTable[[#This Row],[IrrAmt]]-CalcTable[[#This Row],[AET]]</f>
        <v>#NAME?</v>
      </c>
      <c r="AC5396" s="13" t="e">
        <f ca="1">IF(CalcTable[[#This Row],[PWC]]&gt;FCAP,MIN(24*PERC,MIN(SAT,CalcTable[[#This Row],[PWC]])-FCAP),0)</f>
        <v>#NAME?</v>
      </c>
      <c r="AD5396" s="13" t="e">
        <f ca="1">IF(CalcTable[[#This Row],[PWC]]&gt;SAT,CalcTable[[#This Row],[PWC]]-SAT,0)</f>
        <v>#NAME?</v>
      </c>
      <c r="AE5396" s="13" t="e">
        <f ca="1">CalcTable[[#This Row],[PWC]]-CalcTable[[#This Row],[PercAmt]]-CalcTable[[#This Row],[Runoff]]</f>
        <v>#NAME?</v>
      </c>
      <c r="AF5396" s="13" t="e">
        <f ca="1">CalcTable[[#This Row],[IrrAmt]]/1000*CUR_IRR_AREA*10000/IRR_EFF</f>
        <v>#NAME?</v>
      </c>
      <c r="AG5396" s="147"/>
      <c r="AH5396" s="13"/>
      <c r="AI5396" s="50">
        <v>0</v>
      </c>
      <c r="AJ5396" s="50">
        <v>0</v>
      </c>
      <c r="AK5396" s="50">
        <v>0</v>
      </c>
      <c r="AL5396" s="50">
        <v>0</v>
      </c>
      <c r="AM5396" s="50"/>
      <c r="AN5396" s="50"/>
      <c r="AO5396" s="50"/>
      <c r="AP5396" s="50"/>
      <c r="AQ5396" s="50"/>
      <c r="AR5396" s="50"/>
      <c r="AS5396" s="50"/>
      <c r="AT5396" s="50"/>
      <c r="AU5396" s="50"/>
      <c r="AV5396" s="50"/>
      <c r="AW5396" s="50"/>
      <c r="AX5396" s="50">
        <f t="shared" si="1687"/>
        <v>0</v>
      </c>
      <c r="AY5396" s="50"/>
      <c r="AZ5396" s="50">
        <f t="shared" ref="AZ5396:AZ5459" si="1697">SUMPRODUCT(AI5396:AW5396,CONVERSION)</f>
        <v>0</v>
      </c>
      <c r="BA5396" s="50">
        <f t="shared" ref="BA5396:BA5459" si="1698">SUMPRODUCT($AI5396:$AW5396,CONVERSION,APP_DEMAND)</f>
        <v>0</v>
      </c>
      <c r="BB5396" s="50">
        <f t="shared" ref="BB5396:BB5459" si="1699">SUMPRODUCT($AI5396:$AW5396,CONVERSION,PUMP_DEMAND)</f>
        <v>0</v>
      </c>
      <c r="BC5396" s="17">
        <f t="shared" ref="BC5396:BC5459" si="1700">B5396*10+C5396</f>
        <v>19955</v>
      </c>
      <c r="BD5396" s="50">
        <f t="shared" ref="BD5396:BD5459" si="1701">INDEX(AI5396:AX5396,PLOT_AREA)</f>
        <v>0</v>
      </c>
      <c r="BE5396" s="50">
        <f t="shared" ref="BE5396:BE5459" si="1702">IF(PLOT_AREA&lt;=AREA_COUNT,INDEX(AI5396:AW5396,PLOT_AREA)*INDEX(CONVERSION,PLOT_AREA),AZ5396)</f>
        <v>0</v>
      </c>
      <c r="BF5396" s="50">
        <f t="shared" si="1688"/>
        <v>0</v>
      </c>
      <c r="BG5396" s="50"/>
      <c r="BH5396" s="17">
        <f t="shared" ref="BH5396:BH5459" si="1703">IF(BC5396&lt;PLOT_FROM,-1,IF(BC5396&gt;PLOT_TO,1,0))</f>
        <v>0</v>
      </c>
      <c r="BI5396" s="17">
        <f t="shared" si="1691"/>
        <v>5396</v>
      </c>
      <c r="BJ5396" s="17">
        <f t="shared" si="1689"/>
        <v>5396</v>
      </c>
      <c r="BK5396" s="150">
        <f t="shared" si="1690"/>
        <v>34841</v>
      </c>
      <c r="BL5396" s="50" t="e">
        <f t="shared" ref="BL5396:BL5459" ca="1" si="1704">WILTPT</f>
        <v>#NAME?</v>
      </c>
      <c r="BM5396" s="50" t="e">
        <f t="shared" ref="BM5396:BM5459" ca="1" si="1705">SAT</f>
        <v>#NAME?</v>
      </c>
      <c r="BN5396" s="50" t="e">
        <f t="shared" ref="BN5396:BN5459" ca="1" si="1706">FCAP</f>
        <v>#NAME?</v>
      </c>
    </row>
    <row r="5397" spans="1:66" x14ac:dyDescent="0.35">
      <c r="A5397" s="48">
        <v>34842</v>
      </c>
      <c r="B5397" s="17">
        <v>1995</v>
      </c>
      <c r="C5397" s="17">
        <v>5</v>
      </c>
      <c r="D5397" s="17">
        <v>143</v>
      </c>
      <c r="E5397" s="17">
        <v>23</v>
      </c>
      <c r="F5397" s="17">
        <v>3</v>
      </c>
      <c r="G5397" s="50">
        <v>1.6</v>
      </c>
      <c r="H5397" s="32">
        <v>3.7694668235745761</v>
      </c>
      <c r="I5397" s="50">
        <v>5.833333333333333</v>
      </c>
      <c r="J5397" s="13">
        <v>0</v>
      </c>
      <c r="K5397" s="13">
        <f t="shared" si="1692"/>
        <v>0</v>
      </c>
      <c r="L5397" s="13">
        <f t="shared" si="1693"/>
        <v>0</v>
      </c>
      <c r="M5397" s="13" t="e">
        <f ca="1">CalcTable[[#This Row],[IWC]]-AE5396</f>
        <v>#NAME?</v>
      </c>
      <c r="N5397" s="13" t="e">
        <f ca="1">IF(CalcTable[[#This Row],[Day of Year]]&lt;123,FCAP,AE5396)</f>
        <v>#NAME?</v>
      </c>
      <c r="O5397" s="17" t="e">
        <f ca="1">IF(IRR_DRIP,5,COUNTIF('IDET Wind Values'!C5381:G5381,"&lt;="&amp;IRR_MAXWIND))</f>
        <v>#NAME?</v>
      </c>
      <c r="P5397" s="13" t="e">
        <f ca="1">CalcTable[[#This Row],[ET_o]]*KL</f>
        <v>#NAME?</v>
      </c>
      <c r="Q5397" s="13" t="e">
        <f ca="1">IF(WILTPT&lt;=0,1,MAX(0,MIN(1,(CalcTable[[#This Row],[IWC]]-WILTPT)/(MAD-WILTPT))))</f>
        <v>#NAME?</v>
      </c>
      <c r="R5397" s="13" t="e">
        <f ca="1">CalcTable[[#This Row],[ETMult]]*CalcTable[[#This Row],[ETb]]</f>
        <v>#NAME?</v>
      </c>
      <c r="S5397" s="13" t="b">
        <f>INDEX(IRR_LIST,CalcTable[[#This Row],[Day of Week]]+1)</f>
        <v>1</v>
      </c>
      <c r="T5397" s="13">
        <f t="shared" ca="1" si="1694"/>
        <v>9.6</v>
      </c>
      <c r="U5397" s="13" t="b">
        <f ca="1">IF(CalcTable[[#This Row],[IrrPrecip]]&gt;=IC_MM,FALSE,TRUE)</f>
        <v>1</v>
      </c>
      <c r="V5397" s="13" t="b">
        <f t="shared" si="1695"/>
        <v>1</v>
      </c>
      <c r="W5397" s="13" t="e">
        <f ca="1">IF(AND(IRR_DRIP=FALSE,CalcTable[[#This Row],[IrrHours]]&lt;=0),FALSE,TRUE)</f>
        <v>#NAME?</v>
      </c>
      <c r="X5397" s="13" t="e">
        <f ca="1">AND(CalcTable[[#This Row],[IrrDay]],CalcTable[[#This Row],[IrrRain]],CalcTable[[#This Row],[IrrWarm]],CalcTable[[#This Row],[IrrWindy]])</f>
        <v>#NAME?</v>
      </c>
      <c r="Y5397" s="13" t="e">
        <f t="shared" ca="1" si="1696"/>
        <v>#NAME?</v>
      </c>
      <c r="Z5397" s="13" t="e">
        <f ca="1">CalcTable[[#This Row],[IrrHours]]/5</f>
        <v>#NAME?</v>
      </c>
      <c r="AA5397" s="13" t="e">
        <f ca="1">IF(CalcTable[[#This Row],[IrrFlag]]=FALSE,0,MAX(0,CalcTable[[#This Row],[VolRednWind]]*(FCAP*IRR_TARGET-CalcTable[[#This Row],[IWC]])))</f>
        <v>#NAME?</v>
      </c>
      <c r="AB5397" s="13" t="e">
        <f ca="1">CalcTable[[#This Row],[IWC]]+CalcTable[[#This Row],[Eff Precip]]+CalcTable[[#This Row],[IrrAmt]]-CalcTable[[#This Row],[AET]]</f>
        <v>#NAME?</v>
      </c>
      <c r="AC5397" s="13" t="e">
        <f ca="1">IF(CalcTable[[#This Row],[PWC]]&gt;FCAP,MIN(24*PERC,MIN(SAT,CalcTable[[#This Row],[PWC]])-FCAP),0)</f>
        <v>#NAME?</v>
      </c>
      <c r="AD5397" s="13" t="e">
        <f ca="1">IF(CalcTable[[#This Row],[PWC]]&gt;SAT,CalcTable[[#This Row],[PWC]]-SAT,0)</f>
        <v>#NAME?</v>
      </c>
      <c r="AE5397" s="13" t="e">
        <f ca="1">CalcTable[[#This Row],[PWC]]-CalcTable[[#This Row],[PercAmt]]-CalcTable[[#This Row],[Runoff]]</f>
        <v>#NAME?</v>
      </c>
      <c r="AF5397" s="13" t="e">
        <f ca="1">CalcTable[[#This Row],[IrrAmt]]/1000*CUR_IRR_AREA*10000/IRR_EFF</f>
        <v>#NAME?</v>
      </c>
      <c r="AG5397" s="147"/>
      <c r="AH5397" s="13"/>
      <c r="AI5397" s="50">
        <v>5.1285871312236289</v>
      </c>
      <c r="AJ5397" s="50">
        <v>6.4356325219959905</v>
      </c>
      <c r="AK5397" s="50">
        <v>0</v>
      </c>
      <c r="AL5397" s="50">
        <v>0</v>
      </c>
      <c r="AM5397" s="50"/>
      <c r="AN5397" s="50"/>
      <c r="AO5397" s="50"/>
      <c r="AP5397" s="50"/>
      <c r="AQ5397" s="50"/>
      <c r="AR5397" s="50"/>
      <c r="AS5397" s="50"/>
      <c r="AT5397" s="50"/>
      <c r="AU5397" s="50"/>
      <c r="AV5397" s="50"/>
      <c r="AW5397" s="50"/>
      <c r="AX5397" s="50">
        <f t="shared" ref="AX5397:AX5460" si="1707">SUM(AI5397:AW5397)</f>
        <v>11.56421965321962</v>
      </c>
      <c r="AY5397" s="50"/>
      <c r="AZ5397" s="50">
        <f t="shared" si="1697"/>
        <v>263.99783190316231</v>
      </c>
      <c r="BA5397" s="50">
        <f t="shared" si="1698"/>
        <v>427.21774833694394</v>
      </c>
      <c r="BB5397" s="50">
        <f t="shared" si="1699"/>
        <v>442.09406211473242</v>
      </c>
      <c r="BC5397" s="17">
        <f t="shared" si="1700"/>
        <v>19955</v>
      </c>
      <c r="BD5397" s="50">
        <f t="shared" si="1701"/>
        <v>11.56421965321962</v>
      </c>
      <c r="BE5397" s="50">
        <f t="shared" si="1702"/>
        <v>263.99783190316231</v>
      </c>
      <c r="BF5397" s="50">
        <f t="shared" ref="BF5397:BF5460" si="1708">BE5397*BF$17</f>
        <v>431.81641119959875</v>
      </c>
      <c r="BG5397" s="50"/>
      <c r="BH5397" s="17">
        <f t="shared" si="1703"/>
        <v>0</v>
      </c>
      <c r="BI5397" s="17">
        <f t="shared" si="1691"/>
        <v>5397</v>
      </c>
      <c r="BJ5397" s="17">
        <f t="shared" ref="BJ5397:BJ5460" si="1709">IF(BH5397=0,BI5397,"")</f>
        <v>5397</v>
      </c>
      <c r="BK5397" s="150">
        <f t="shared" ref="BK5397:BK5460" si="1710">A5397</f>
        <v>34842</v>
      </c>
      <c r="BL5397" s="50" t="e">
        <f t="shared" ca="1" si="1704"/>
        <v>#NAME?</v>
      </c>
      <c r="BM5397" s="50" t="e">
        <f t="shared" ca="1" si="1705"/>
        <v>#NAME?</v>
      </c>
      <c r="BN5397" s="50" t="e">
        <f t="shared" ca="1" si="1706"/>
        <v>#NAME?</v>
      </c>
    </row>
    <row r="5398" spans="1:66" x14ac:dyDescent="0.35">
      <c r="A5398" s="48">
        <v>34843</v>
      </c>
      <c r="B5398" s="17">
        <v>1995</v>
      </c>
      <c r="C5398" s="17">
        <v>5</v>
      </c>
      <c r="D5398" s="17">
        <v>144</v>
      </c>
      <c r="E5398" s="17">
        <v>24</v>
      </c>
      <c r="F5398" s="17">
        <v>4</v>
      </c>
      <c r="G5398" s="50">
        <v>4.0999999999999996</v>
      </c>
      <c r="H5398" s="32">
        <v>3.2606596245104331</v>
      </c>
      <c r="I5398" s="50">
        <v>10</v>
      </c>
      <c r="J5398" s="13">
        <v>7.5</v>
      </c>
      <c r="K5398" s="13">
        <f t="shared" si="1692"/>
        <v>7.5</v>
      </c>
      <c r="L5398" s="13">
        <f t="shared" si="1693"/>
        <v>1.875</v>
      </c>
      <c r="M5398" s="13" t="e">
        <f ca="1">CalcTable[[#This Row],[IWC]]-AE5397</f>
        <v>#NAME?</v>
      </c>
      <c r="N5398" s="13" t="e">
        <f ca="1">IF(CalcTable[[#This Row],[Day of Year]]&lt;123,FCAP,AE5397)</f>
        <v>#NAME?</v>
      </c>
      <c r="O5398" s="17" t="e">
        <f ca="1">IF(IRR_DRIP,5,COUNTIF('IDET Wind Values'!C5382:G5382,"&lt;="&amp;IRR_MAXWIND))</f>
        <v>#NAME?</v>
      </c>
      <c r="P5398" s="13" t="e">
        <f ca="1">CalcTable[[#This Row],[ET_o]]*KL</f>
        <v>#NAME?</v>
      </c>
      <c r="Q5398" s="13" t="e">
        <f ca="1">IF(WILTPT&lt;=0,1,MAX(0,MIN(1,(CalcTable[[#This Row],[IWC]]-WILTPT)/(MAD-WILTPT))))</f>
        <v>#NAME?</v>
      </c>
      <c r="R5398" s="13" t="e">
        <f ca="1">CalcTable[[#This Row],[ETMult]]*CalcTable[[#This Row],[ETb]]</f>
        <v>#NAME?</v>
      </c>
      <c r="S5398" s="13" t="b">
        <f>INDEX(IRR_LIST,CalcTable[[#This Row],[Day of Week]]+1)</f>
        <v>0</v>
      </c>
      <c r="T5398" s="13">
        <f t="shared" ca="1" si="1694"/>
        <v>0</v>
      </c>
      <c r="U5398" s="13" t="b">
        <f ca="1">IF(CalcTable[[#This Row],[IrrPrecip]]&gt;=IC_MM,FALSE,TRUE)</f>
        <v>1</v>
      </c>
      <c r="V5398" s="13" t="b">
        <f t="shared" si="1695"/>
        <v>0</v>
      </c>
      <c r="W5398" s="13" t="e">
        <f ca="1">IF(AND(IRR_DRIP=FALSE,CalcTable[[#This Row],[IrrHours]]&lt;=0),FALSE,TRUE)</f>
        <v>#NAME?</v>
      </c>
      <c r="X5398" s="13" t="e">
        <f ca="1">AND(CalcTable[[#This Row],[IrrDay]],CalcTable[[#This Row],[IrrRain]],CalcTable[[#This Row],[IrrWarm]],CalcTable[[#This Row],[IrrWindy]])</f>
        <v>#NAME?</v>
      </c>
      <c r="Y5398" s="13" t="e">
        <f t="shared" ca="1" si="1696"/>
        <v>#NAME?</v>
      </c>
      <c r="Z5398" s="13" t="e">
        <f ca="1">CalcTable[[#This Row],[IrrHours]]/5</f>
        <v>#NAME?</v>
      </c>
      <c r="AA5398" s="13" t="e">
        <f ca="1">IF(CalcTable[[#This Row],[IrrFlag]]=FALSE,0,MAX(0,CalcTable[[#This Row],[VolRednWind]]*(FCAP*IRR_TARGET-CalcTable[[#This Row],[IWC]])))</f>
        <v>#NAME?</v>
      </c>
      <c r="AB5398" s="13" t="e">
        <f ca="1">CalcTable[[#This Row],[IWC]]+CalcTable[[#This Row],[Eff Precip]]+CalcTable[[#This Row],[IrrAmt]]-CalcTable[[#This Row],[AET]]</f>
        <v>#NAME?</v>
      </c>
      <c r="AC5398" s="13" t="e">
        <f ca="1">IF(CalcTable[[#This Row],[PWC]]&gt;FCAP,MIN(24*PERC,MIN(SAT,CalcTable[[#This Row],[PWC]])-FCAP),0)</f>
        <v>#NAME?</v>
      </c>
      <c r="AD5398" s="13" t="e">
        <f ca="1">IF(CalcTable[[#This Row],[PWC]]&gt;SAT,CalcTable[[#This Row],[PWC]]-SAT,0)</f>
        <v>#NAME?</v>
      </c>
      <c r="AE5398" s="13" t="e">
        <f ca="1">CalcTable[[#This Row],[PWC]]-CalcTable[[#This Row],[PercAmt]]-CalcTable[[#This Row],[Runoff]]</f>
        <v>#NAME?</v>
      </c>
      <c r="AF5398" s="13" t="e">
        <f ca="1">CalcTable[[#This Row],[IrrAmt]]/1000*CUR_IRR_AREA*10000/IRR_EFF</f>
        <v>#NAME?</v>
      </c>
      <c r="AG5398" s="147"/>
      <c r="AH5398" s="13"/>
      <c r="AI5398" s="50">
        <v>0</v>
      </c>
      <c r="AJ5398" s="50">
        <v>0</v>
      </c>
      <c r="AK5398" s="50">
        <v>0</v>
      </c>
      <c r="AL5398" s="50">
        <v>0</v>
      </c>
      <c r="AM5398" s="50"/>
      <c r="AN5398" s="50"/>
      <c r="AO5398" s="50"/>
      <c r="AP5398" s="50"/>
      <c r="AQ5398" s="50"/>
      <c r="AR5398" s="50"/>
      <c r="AS5398" s="50"/>
      <c r="AT5398" s="50"/>
      <c r="AU5398" s="50"/>
      <c r="AV5398" s="50"/>
      <c r="AW5398" s="50"/>
      <c r="AX5398" s="50">
        <f t="shared" si="1707"/>
        <v>0</v>
      </c>
      <c r="AY5398" s="50"/>
      <c r="AZ5398" s="50">
        <f t="shared" si="1697"/>
        <v>0</v>
      </c>
      <c r="BA5398" s="50">
        <f t="shared" si="1698"/>
        <v>0</v>
      </c>
      <c r="BB5398" s="50">
        <f t="shared" si="1699"/>
        <v>0</v>
      </c>
      <c r="BC5398" s="17">
        <f t="shared" si="1700"/>
        <v>19955</v>
      </c>
      <c r="BD5398" s="50">
        <f t="shared" si="1701"/>
        <v>0</v>
      </c>
      <c r="BE5398" s="50">
        <f t="shared" si="1702"/>
        <v>0</v>
      </c>
      <c r="BF5398" s="50">
        <f t="shared" si="1708"/>
        <v>0</v>
      </c>
      <c r="BG5398" s="50"/>
      <c r="BH5398" s="17">
        <f t="shared" si="1703"/>
        <v>0</v>
      </c>
      <c r="BI5398" s="17">
        <f t="shared" ref="BI5398:BI5461" si="1711">BI5397+1</f>
        <v>5398</v>
      </c>
      <c r="BJ5398" s="17">
        <f t="shared" si="1709"/>
        <v>5398</v>
      </c>
      <c r="BK5398" s="150">
        <f t="shared" si="1710"/>
        <v>34843</v>
      </c>
      <c r="BL5398" s="50" t="e">
        <f t="shared" ca="1" si="1704"/>
        <v>#NAME?</v>
      </c>
      <c r="BM5398" s="50" t="e">
        <f t="shared" ca="1" si="1705"/>
        <v>#NAME?</v>
      </c>
      <c r="BN5398" s="50" t="e">
        <f t="shared" ca="1" si="1706"/>
        <v>#NAME?</v>
      </c>
    </row>
    <row r="5399" spans="1:66" x14ac:dyDescent="0.35">
      <c r="A5399" s="48">
        <v>34844</v>
      </c>
      <c r="B5399" s="17">
        <v>1995</v>
      </c>
      <c r="C5399" s="17">
        <v>5</v>
      </c>
      <c r="D5399" s="17">
        <v>145</v>
      </c>
      <c r="E5399" s="17">
        <v>25</v>
      </c>
      <c r="F5399" s="17">
        <v>5</v>
      </c>
      <c r="G5399" s="50">
        <v>1.1000000000000001</v>
      </c>
      <c r="H5399" s="32">
        <v>2.9388264177667356</v>
      </c>
      <c r="I5399" s="50">
        <v>18.666666666666668</v>
      </c>
      <c r="J5399" s="13">
        <v>3.9</v>
      </c>
      <c r="K5399" s="13">
        <f t="shared" si="1692"/>
        <v>3.9</v>
      </c>
      <c r="L5399" s="13">
        <f t="shared" si="1693"/>
        <v>0</v>
      </c>
      <c r="M5399" s="13" t="e">
        <f ca="1">CalcTable[[#This Row],[IWC]]-AE5398</f>
        <v>#NAME?</v>
      </c>
      <c r="N5399" s="13" t="e">
        <f ca="1">IF(CalcTable[[#This Row],[Day of Year]]&lt;123,FCAP,AE5398)</f>
        <v>#NAME?</v>
      </c>
      <c r="O5399" s="17" t="e">
        <f ca="1">IF(IRR_DRIP,5,COUNTIF('IDET Wind Values'!C5383:G5383,"&lt;="&amp;IRR_MAXWIND))</f>
        <v>#NAME?</v>
      </c>
      <c r="P5399" s="13" t="e">
        <f ca="1">CalcTable[[#This Row],[ET_o]]*KL</f>
        <v>#NAME?</v>
      </c>
      <c r="Q5399" s="13" t="e">
        <f ca="1">IF(WILTPT&lt;=0,1,MAX(0,MIN(1,(CalcTable[[#This Row],[IWC]]-WILTPT)/(MAD-WILTPT))))</f>
        <v>#NAME?</v>
      </c>
      <c r="R5399" s="13" t="e">
        <f ca="1">CalcTable[[#This Row],[ETMult]]*CalcTable[[#This Row],[ETb]]</f>
        <v>#NAME?</v>
      </c>
      <c r="S5399" s="13" t="b">
        <f>INDEX(IRR_LIST,CalcTable[[#This Row],[Day of Week]]+1)</f>
        <v>1</v>
      </c>
      <c r="T5399" s="13">
        <f t="shared" ca="1" si="1694"/>
        <v>7.5</v>
      </c>
      <c r="U5399" s="13" t="b">
        <f ca="1">IF(CalcTable[[#This Row],[IrrPrecip]]&gt;=IC_MM,FALSE,TRUE)</f>
        <v>1</v>
      </c>
      <c r="V5399" s="13" t="b">
        <f t="shared" si="1695"/>
        <v>0</v>
      </c>
      <c r="W5399" s="13" t="e">
        <f ca="1">IF(AND(IRR_DRIP=FALSE,CalcTable[[#This Row],[IrrHours]]&lt;=0),FALSE,TRUE)</f>
        <v>#NAME?</v>
      </c>
      <c r="X5399" s="13" t="e">
        <f ca="1">AND(CalcTable[[#This Row],[IrrDay]],CalcTable[[#This Row],[IrrRain]],CalcTable[[#This Row],[IrrWarm]],CalcTable[[#This Row],[IrrWindy]])</f>
        <v>#NAME?</v>
      </c>
      <c r="Y5399" s="13" t="e">
        <f t="shared" ca="1" si="1696"/>
        <v>#NAME?</v>
      </c>
      <c r="Z5399" s="13" t="e">
        <f ca="1">CalcTable[[#This Row],[IrrHours]]/5</f>
        <v>#NAME?</v>
      </c>
      <c r="AA5399" s="13" t="e">
        <f ca="1">IF(CalcTable[[#This Row],[IrrFlag]]=FALSE,0,MAX(0,CalcTable[[#This Row],[VolRednWind]]*(FCAP*IRR_TARGET-CalcTable[[#This Row],[IWC]])))</f>
        <v>#NAME?</v>
      </c>
      <c r="AB5399" s="13" t="e">
        <f ca="1">CalcTable[[#This Row],[IWC]]+CalcTable[[#This Row],[Eff Precip]]+CalcTable[[#This Row],[IrrAmt]]-CalcTable[[#This Row],[AET]]</f>
        <v>#NAME?</v>
      </c>
      <c r="AC5399" s="13" t="e">
        <f ca="1">IF(CalcTable[[#This Row],[PWC]]&gt;FCAP,MIN(24*PERC,MIN(SAT,CalcTable[[#This Row],[PWC]])-FCAP),0)</f>
        <v>#NAME?</v>
      </c>
      <c r="AD5399" s="13" t="e">
        <f ca="1">IF(CalcTable[[#This Row],[PWC]]&gt;SAT,CalcTable[[#This Row],[PWC]]-SAT,0)</f>
        <v>#NAME?</v>
      </c>
      <c r="AE5399" s="13" t="e">
        <f ca="1">CalcTable[[#This Row],[PWC]]-CalcTable[[#This Row],[PercAmt]]-CalcTable[[#This Row],[Runoff]]</f>
        <v>#NAME?</v>
      </c>
      <c r="AF5399" s="13" t="e">
        <f ca="1">CalcTable[[#This Row],[IrrAmt]]/1000*CUR_IRR_AREA*10000/IRR_EFF</f>
        <v>#NAME?</v>
      </c>
      <c r="AG5399" s="147"/>
      <c r="AH5399" s="13"/>
      <c r="AI5399" s="50">
        <v>0</v>
      </c>
      <c r="AJ5399" s="50">
        <v>0</v>
      </c>
      <c r="AK5399" s="50">
        <v>0</v>
      </c>
      <c r="AL5399" s="50">
        <v>0</v>
      </c>
      <c r="AM5399" s="50"/>
      <c r="AN5399" s="50"/>
      <c r="AO5399" s="50"/>
      <c r="AP5399" s="50"/>
      <c r="AQ5399" s="50"/>
      <c r="AR5399" s="50"/>
      <c r="AS5399" s="50"/>
      <c r="AT5399" s="50"/>
      <c r="AU5399" s="50"/>
      <c r="AV5399" s="50"/>
      <c r="AW5399" s="50"/>
      <c r="AX5399" s="50">
        <f t="shared" si="1707"/>
        <v>0</v>
      </c>
      <c r="AY5399" s="50"/>
      <c r="AZ5399" s="50">
        <f t="shared" si="1697"/>
        <v>0</v>
      </c>
      <c r="BA5399" s="50">
        <f t="shared" si="1698"/>
        <v>0</v>
      </c>
      <c r="BB5399" s="50">
        <f t="shared" si="1699"/>
        <v>0</v>
      </c>
      <c r="BC5399" s="17">
        <f t="shared" si="1700"/>
        <v>19955</v>
      </c>
      <c r="BD5399" s="50">
        <f t="shared" si="1701"/>
        <v>0</v>
      </c>
      <c r="BE5399" s="50">
        <f t="shared" si="1702"/>
        <v>0</v>
      </c>
      <c r="BF5399" s="50">
        <f t="shared" si="1708"/>
        <v>0</v>
      </c>
      <c r="BG5399" s="50"/>
      <c r="BH5399" s="17">
        <f t="shared" si="1703"/>
        <v>0</v>
      </c>
      <c r="BI5399" s="17">
        <f t="shared" si="1711"/>
        <v>5399</v>
      </c>
      <c r="BJ5399" s="17">
        <f t="shared" si="1709"/>
        <v>5399</v>
      </c>
      <c r="BK5399" s="150">
        <f t="shared" si="1710"/>
        <v>34844</v>
      </c>
      <c r="BL5399" s="50" t="e">
        <f t="shared" ca="1" si="1704"/>
        <v>#NAME?</v>
      </c>
      <c r="BM5399" s="50" t="e">
        <f t="shared" ca="1" si="1705"/>
        <v>#NAME?</v>
      </c>
      <c r="BN5399" s="50" t="e">
        <f t="shared" ca="1" si="1706"/>
        <v>#NAME?</v>
      </c>
    </row>
    <row r="5400" spans="1:66" x14ac:dyDescent="0.35">
      <c r="A5400" s="48">
        <v>34845</v>
      </c>
      <c r="B5400" s="17">
        <v>1995</v>
      </c>
      <c r="C5400" s="17">
        <v>5</v>
      </c>
      <c r="D5400" s="17">
        <v>146</v>
      </c>
      <c r="E5400" s="17">
        <v>26</v>
      </c>
      <c r="F5400" s="17">
        <v>6</v>
      </c>
      <c r="G5400" s="50">
        <v>0.4</v>
      </c>
      <c r="H5400" s="32">
        <v>3.7480622073803183</v>
      </c>
      <c r="I5400" s="50">
        <v>7.5</v>
      </c>
      <c r="J5400" s="13">
        <v>0</v>
      </c>
      <c r="K5400" s="13">
        <f t="shared" si="1692"/>
        <v>0</v>
      </c>
      <c r="L5400" s="13">
        <f t="shared" si="1693"/>
        <v>0</v>
      </c>
      <c r="M5400" s="13" t="e">
        <f ca="1">CalcTable[[#This Row],[IWC]]-AE5399</f>
        <v>#NAME?</v>
      </c>
      <c r="N5400" s="13" t="e">
        <f ca="1">IF(CalcTable[[#This Row],[Day of Year]]&lt;123,FCAP,AE5399)</f>
        <v>#NAME?</v>
      </c>
      <c r="O5400" s="17" t="e">
        <f ca="1">IF(IRR_DRIP,5,COUNTIF('IDET Wind Values'!C5384:G5384,"&lt;="&amp;IRR_MAXWIND))</f>
        <v>#NAME?</v>
      </c>
      <c r="P5400" s="13" t="e">
        <f ca="1">CalcTable[[#This Row],[ET_o]]*KL</f>
        <v>#NAME?</v>
      </c>
      <c r="Q5400" s="13" t="e">
        <f ca="1">IF(WILTPT&lt;=0,1,MAX(0,MIN(1,(CalcTable[[#This Row],[IWC]]-WILTPT)/(MAD-WILTPT))))</f>
        <v>#NAME?</v>
      </c>
      <c r="R5400" s="13" t="e">
        <f ca="1">CalcTable[[#This Row],[ETMult]]*CalcTable[[#This Row],[ETb]]</f>
        <v>#NAME?</v>
      </c>
      <c r="S5400" s="13" t="b">
        <f>INDEX(IRR_LIST,CalcTable[[#This Row],[Day of Week]]+1)</f>
        <v>0</v>
      </c>
      <c r="T5400" s="13">
        <f t="shared" ca="1" si="1694"/>
        <v>11.4</v>
      </c>
      <c r="U5400" s="13" t="b">
        <f ca="1">IF(CalcTable[[#This Row],[IrrPrecip]]&gt;=IC_MM,FALSE,TRUE)</f>
        <v>0</v>
      </c>
      <c r="V5400" s="13" t="b">
        <f t="shared" si="1695"/>
        <v>1</v>
      </c>
      <c r="W5400" s="13" t="e">
        <f ca="1">IF(AND(IRR_DRIP=FALSE,CalcTable[[#This Row],[IrrHours]]&lt;=0),FALSE,TRUE)</f>
        <v>#NAME?</v>
      </c>
      <c r="X5400" s="13" t="e">
        <f ca="1">AND(CalcTable[[#This Row],[IrrDay]],CalcTable[[#This Row],[IrrRain]],CalcTable[[#This Row],[IrrWarm]],CalcTable[[#This Row],[IrrWindy]])</f>
        <v>#NAME?</v>
      </c>
      <c r="Y5400" s="13" t="e">
        <f t="shared" ca="1" si="1696"/>
        <v>#NAME?</v>
      </c>
      <c r="Z5400" s="13" t="e">
        <f ca="1">CalcTable[[#This Row],[IrrHours]]/5</f>
        <v>#NAME?</v>
      </c>
      <c r="AA5400" s="13" t="e">
        <f ca="1">IF(CalcTable[[#This Row],[IrrFlag]]=FALSE,0,MAX(0,CalcTable[[#This Row],[VolRednWind]]*(FCAP*IRR_TARGET-CalcTable[[#This Row],[IWC]])))</f>
        <v>#NAME?</v>
      </c>
      <c r="AB5400" s="13" t="e">
        <f ca="1">CalcTable[[#This Row],[IWC]]+CalcTable[[#This Row],[Eff Precip]]+CalcTable[[#This Row],[IrrAmt]]-CalcTable[[#This Row],[AET]]</f>
        <v>#NAME?</v>
      </c>
      <c r="AC5400" s="13" t="e">
        <f ca="1">IF(CalcTable[[#This Row],[PWC]]&gt;FCAP,MIN(24*PERC,MIN(SAT,CalcTable[[#This Row],[PWC]])-FCAP),0)</f>
        <v>#NAME?</v>
      </c>
      <c r="AD5400" s="13" t="e">
        <f ca="1">IF(CalcTable[[#This Row],[PWC]]&gt;SAT,CalcTable[[#This Row],[PWC]]-SAT,0)</f>
        <v>#NAME?</v>
      </c>
      <c r="AE5400" s="13" t="e">
        <f ca="1">CalcTable[[#This Row],[PWC]]-CalcTable[[#This Row],[PercAmt]]-CalcTable[[#This Row],[Runoff]]</f>
        <v>#NAME?</v>
      </c>
      <c r="AF5400" s="13" t="e">
        <f ca="1">CalcTable[[#This Row],[IrrAmt]]/1000*CUR_IRR_AREA*10000/IRR_EFF</f>
        <v>#NAME?</v>
      </c>
      <c r="AG5400" s="147"/>
      <c r="AH5400" s="13"/>
      <c r="AI5400" s="50">
        <v>0</v>
      </c>
      <c r="AJ5400" s="50">
        <v>0</v>
      </c>
      <c r="AK5400" s="50">
        <v>0</v>
      </c>
      <c r="AL5400" s="50">
        <v>0</v>
      </c>
      <c r="AM5400" s="50"/>
      <c r="AN5400" s="50"/>
      <c r="AO5400" s="50"/>
      <c r="AP5400" s="50"/>
      <c r="AQ5400" s="50"/>
      <c r="AR5400" s="50"/>
      <c r="AS5400" s="50"/>
      <c r="AT5400" s="50"/>
      <c r="AU5400" s="50"/>
      <c r="AV5400" s="50"/>
      <c r="AW5400" s="50"/>
      <c r="AX5400" s="50">
        <f t="shared" si="1707"/>
        <v>0</v>
      </c>
      <c r="AY5400" s="50"/>
      <c r="AZ5400" s="50">
        <f t="shared" si="1697"/>
        <v>0</v>
      </c>
      <c r="BA5400" s="50">
        <f t="shared" si="1698"/>
        <v>0</v>
      </c>
      <c r="BB5400" s="50">
        <f t="shared" si="1699"/>
        <v>0</v>
      </c>
      <c r="BC5400" s="17">
        <f t="shared" si="1700"/>
        <v>19955</v>
      </c>
      <c r="BD5400" s="50">
        <f t="shared" si="1701"/>
        <v>0</v>
      </c>
      <c r="BE5400" s="50">
        <f t="shared" si="1702"/>
        <v>0</v>
      </c>
      <c r="BF5400" s="50">
        <f t="shared" si="1708"/>
        <v>0</v>
      </c>
      <c r="BG5400" s="50"/>
      <c r="BH5400" s="17">
        <f t="shared" si="1703"/>
        <v>0</v>
      </c>
      <c r="BI5400" s="17">
        <f t="shared" si="1711"/>
        <v>5400</v>
      </c>
      <c r="BJ5400" s="17">
        <f t="shared" si="1709"/>
        <v>5400</v>
      </c>
      <c r="BK5400" s="150">
        <f t="shared" si="1710"/>
        <v>34845</v>
      </c>
      <c r="BL5400" s="50" t="e">
        <f t="shared" ca="1" si="1704"/>
        <v>#NAME?</v>
      </c>
      <c r="BM5400" s="50" t="e">
        <f t="shared" ca="1" si="1705"/>
        <v>#NAME?</v>
      </c>
      <c r="BN5400" s="50" t="e">
        <f t="shared" ca="1" si="1706"/>
        <v>#NAME?</v>
      </c>
    </row>
    <row r="5401" spans="1:66" x14ac:dyDescent="0.35">
      <c r="A5401" s="48">
        <v>34846</v>
      </c>
      <c r="B5401" s="17">
        <v>1995</v>
      </c>
      <c r="C5401" s="17">
        <v>5</v>
      </c>
      <c r="D5401" s="17">
        <v>147</v>
      </c>
      <c r="E5401" s="17">
        <v>27</v>
      </c>
      <c r="F5401" s="17">
        <v>7</v>
      </c>
      <c r="G5401" s="50">
        <v>4.7</v>
      </c>
      <c r="H5401" s="32">
        <v>5.079351822677955</v>
      </c>
      <c r="I5401" s="50">
        <v>6.666666666666667</v>
      </c>
      <c r="J5401" s="13">
        <v>0</v>
      </c>
      <c r="K5401" s="13">
        <f t="shared" si="1692"/>
        <v>0</v>
      </c>
      <c r="L5401" s="13">
        <f t="shared" si="1693"/>
        <v>0</v>
      </c>
      <c r="M5401" s="13" t="e">
        <f ca="1">CalcTable[[#This Row],[IWC]]-AE5400</f>
        <v>#NAME?</v>
      </c>
      <c r="N5401" s="13" t="e">
        <f ca="1">IF(CalcTable[[#This Row],[Day of Year]]&lt;123,FCAP,AE5400)</f>
        <v>#NAME?</v>
      </c>
      <c r="O5401" s="17" t="e">
        <f ca="1">IF(IRR_DRIP,5,COUNTIF('IDET Wind Values'!C5385:G5385,"&lt;="&amp;IRR_MAXWIND))</f>
        <v>#NAME?</v>
      </c>
      <c r="P5401" s="13" t="e">
        <f ca="1">CalcTable[[#This Row],[ET_o]]*KL</f>
        <v>#NAME?</v>
      </c>
      <c r="Q5401" s="13" t="e">
        <f ca="1">IF(WILTPT&lt;=0,1,MAX(0,MIN(1,(CalcTable[[#This Row],[IWC]]-WILTPT)/(MAD-WILTPT))))</f>
        <v>#NAME?</v>
      </c>
      <c r="R5401" s="13" t="e">
        <f ca="1">CalcTable[[#This Row],[ETMult]]*CalcTable[[#This Row],[ETb]]</f>
        <v>#NAME?</v>
      </c>
      <c r="S5401" s="13" t="b">
        <f>INDEX(IRR_LIST,CalcTable[[#This Row],[Day of Week]]+1)</f>
        <v>0</v>
      </c>
      <c r="T5401" s="13">
        <f t="shared" ca="1" si="1694"/>
        <v>3.9</v>
      </c>
      <c r="U5401" s="13" t="b">
        <f ca="1">IF(CalcTable[[#This Row],[IrrPrecip]]&gt;=IC_MM,FALSE,TRUE)</f>
        <v>1</v>
      </c>
      <c r="V5401" s="13" t="b">
        <f t="shared" si="1695"/>
        <v>1</v>
      </c>
      <c r="W5401" s="13" t="e">
        <f ca="1">IF(AND(IRR_DRIP=FALSE,CalcTable[[#This Row],[IrrHours]]&lt;=0),FALSE,TRUE)</f>
        <v>#NAME?</v>
      </c>
      <c r="X5401" s="13" t="e">
        <f ca="1">AND(CalcTable[[#This Row],[IrrDay]],CalcTable[[#This Row],[IrrRain]],CalcTable[[#This Row],[IrrWarm]],CalcTable[[#This Row],[IrrWindy]])</f>
        <v>#NAME?</v>
      </c>
      <c r="Y5401" s="13" t="e">
        <f t="shared" ca="1" si="1696"/>
        <v>#NAME?</v>
      </c>
      <c r="Z5401" s="13" t="e">
        <f ca="1">CalcTable[[#This Row],[IrrHours]]/5</f>
        <v>#NAME?</v>
      </c>
      <c r="AA5401" s="13" t="e">
        <f ca="1">IF(CalcTable[[#This Row],[IrrFlag]]=FALSE,0,MAX(0,CalcTable[[#This Row],[VolRednWind]]*(FCAP*IRR_TARGET-CalcTable[[#This Row],[IWC]])))</f>
        <v>#NAME?</v>
      </c>
      <c r="AB5401" s="13" t="e">
        <f ca="1">CalcTable[[#This Row],[IWC]]+CalcTable[[#This Row],[Eff Precip]]+CalcTable[[#This Row],[IrrAmt]]-CalcTable[[#This Row],[AET]]</f>
        <v>#NAME?</v>
      </c>
      <c r="AC5401" s="13" t="e">
        <f ca="1">IF(CalcTable[[#This Row],[PWC]]&gt;FCAP,MIN(24*PERC,MIN(SAT,CalcTable[[#This Row],[PWC]])-FCAP),0)</f>
        <v>#NAME?</v>
      </c>
      <c r="AD5401" s="13" t="e">
        <f ca="1">IF(CalcTable[[#This Row],[PWC]]&gt;SAT,CalcTable[[#This Row],[PWC]]-SAT,0)</f>
        <v>#NAME?</v>
      </c>
      <c r="AE5401" s="13" t="e">
        <f ca="1">CalcTable[[#This Row],[PWC]]-CalcTable[[#This Row],[PercAmt]]-CalcTable[[#This Row],[Runoff]]</f>
        <v>#NAME?</v>
      </c>
      <c r="AF5401" s="13" t="e">
        <f ca="1">CalcTable[[#This Row],[IrrAmt]]/1000*CUR_IRR_AREA*10000/IRR_EFF</f>
        <v>#NAME?</v>
      </c>
      <c r="AG5401" s="147"/>
      <c r="AH5401" s="13"/>
      <c r="AI5401" s="50">
        <v>0</v>
      </c>
      <c r="AJ5401" s="50">
        <v>0</v>
      </c>
      <c r="AK5401" s="50">
        <v>8.7671492216142894</v>
      </c>
      <c r="AL5401" s="50">
        <v>0</v>
      </c>
      <c r="AM5401" s="50"/>
      <c r="AN5401" s="50"/>
      <c r="AO5401" s="50"/>
      <c r="AP5401" s="50"/>
      <c r="AQ5401" s="50"/>
      <c r="AR5401" s="50"/>
      <c r="AS5401" s="50"/>
      <c r="AT5401" s="50"/>
      <c r="AU5401" s="50"/>
      <c r="AV5401" s="50"/>
      <c r="AW5401" s="50"/>
      <c r="AX5401" s="50">
        <f t="shared" si="1707"/>
        <v>8.7671492216142894</v>
      </c>
      <c r="AY5401" s="50"/>
      <c r="AZ5401" s="50">
        <f t="shared" si="1697"/>
        <v>128.58485525034291</v>
      </c>
      <c r="BA5401" s="50">
        <f t="shared" si="1698"/>
        <v>197.97985649655971</v>
      </c>
      <c r="BB5401" s="50">
        <f t="shared" si="1699"/>
        <v>204.10294484181415</v>
      </c>
      <c r="BC5401" s="17">
        <f t="shared" si="1700"/>
        <v>19955</v>
      </c>
      <c r="BD5401" s="50">
        <f t="shared" si="1701"/>
        <v>8.7671492216142894</v>
      </c>
      <c r="BE5401" s="50">
        <f t="shared" si="1702"/>
        <v>128.58485525034291</v>
      </c>
      <c r="BF5401" s="50">
        <f t="shared" si="1708"/>
        <v>210.32388913402229</v>
      </c>
      <c r="BG5401" s="50"/>
      <c r="BH5401" s="17">
        <f t="shared" si="1703"/>
        <v>0</v>
      </c>
      <c r="BI5401" s="17">
        <f t="shared" si="1711"/>
        <v>5401</v>
      </c>
      <c r="BJ5401" s="17">
        <f t="shared" si="1709"/>
        <v>5401</v>
      </c>
      <c r="BK5401" s="150">
        <f t="shared" si="1710"/>
        <v>34846</v>
      </c>
      <c r="BL5401" s="50" t="e">
        <f t="shared" ca="1" si="1704"/>
        <v>#NAME?</v>
      </c>
      <c r="BM5401" s="50" t="e">
        <f t="shared" ca="1" si="1705"/>
        <v>#NAME?</v>
      </c>
      <c r="BN5401" s="50" t="e">
        <f t="shared" ca="1" si="1706"/>
        <v>#NAME?</v>
      </c>
    </row>
    <row r="5402" spans="1:66" x14ac:dyDescent="0.35">
      <c r="A5402" s="48">
        <v>34847</v>
      </c>
      <c r="B5402" s="17">
        <v>1995</v>
      </c>
      <c r="C5402" s="17">
        <v>5</v>
      </c>
      <c r="D5402" s="17">
        <v>148</v>
      </c>
      <c r="E5402" s="17">
        <v>28</v>
      </c>
      <c r="F5402" s="17">
        <v>1</v>
      </c>
      <c r="G5402" s="50">
        <v>8.1</v>
      </c>
      <c r="H5402" s="32">
        <v>5.7852892163960883</v>
      </c>
      <c r="I5402" s="50">
        <v>4</v>
      </c>
      <c r="J5402" s="13">
        <v>0</v>
      </c>
      <c r="K5402" s="13">
        <f t="shared" si="1692"/>
        <v>0</v>
      </c>
      <c r="L5402" s="13">
        <f t="shared" si="1693"/>
        <v>0</v>
      </c>
      <c r="M5402" s="13" t="e">
        <f ca="1">CalcTable[[#This Row],[IWC]]-AE5401</f>
        <v>#NAME?</v>
      </c>
      <c r="N5402" s="13" t="e">
        <f ca="1">IF(CalcTable[[#This Row],[Day of Year]]&lt;123,FCAP,AE5401)</f>
        <v>#NAME?</v>
      </c>
      <c r="O5402" s="17" t="e">
        <f ca="1">IF(IRR_DRIP,5,COUNTIF('IDET Wind Values'!C5386:G5386,"&lt;="&amp;IRR_MAXWIND))</f>
        <v>#NAME?</v>
      </c>
      <c r="P5402" s="13" t="e">
        <f ca="1">CalcTable[[#This Row],[ET_o]]*KL</f>
        <v>#NAME?</v>
      </c>
      <c r="Q5402" s="13" t="e">
        <f ca="1">IF(WILTPT&lt;=0,1,MAX(0,MIN(1,(CalcTable[[#This Row],[IWC]]-WILTPT)/(MAD-WILTPT))))</f>
        <v>#NAME?</v>
      </c>
      <c r="R5402" s="13" t="e">
        <f ca="1">CalcTable[[#This Row],[ETMult]]*CalcTable[[#This Row],[ETb]]</f>
        <v>#NAME?</v>
      </c>
      <c r="S5402" s="13" t="b">
        <f>INDEX(IRR_LIST,CalcTable[[#This Row],[Day of Week]]+1)</f>
        <v>1</v>
      </c>
      <c r="T5402" s="13">
        <f t="shared" ca="1" si="1694"/>
        <v>0</v>
      </c>
      <c r="U5402" s="13" t="b">
        <f ca="1">IF(CalcTable[[#This Row],[IrrPrecip]]&gt;=IC_MM,FALSE,TRUE)</f>
        <v>1</v>
      </c>
      <c r="V5402" s="13" t="b">
        <f t="shared" si="1695"/>
        <v>1</v>
      </c>
      <c r="W5402" s="13" t="e">
        <f ca="1">IF(AND(IRR_DRIP=FALSE,CalcTable[[#This Row],[IrrHours]]&lt;=0),FALSE,TRUE)</f>
        <v>#NAME?</v>
      </c>
      <c r="X5402" s="13" t="e">
        <f ca="1">AND(CalcTable[[#This Row],[IrrDay]],CalcTable[[#This Row],[IrrRain]],CalcTable[[#This Row],[IrrWarm]],CalcTable[[#This Row],[IrrWindy]])</f>
        <v>#NAME?</v>
      </c>
      <c r="Y5402" s="13" t="e">
        <f t="shared" ca="1" si="1696"/>
        <v>#NAME?</v>
      </c>
      <c r="Z5402" s="13" t="e">
        <f ca="1">CalcTable[[#This Row],[IrrHours]]/5</f>
        <v>#NAME?</v>
      </c>
      <c r="AA5402" s="13" t="e">
        <f ca="1">IF(CalcTable[[#This Row],[IrrFlag]]=FALSE,0,MAX(0,CalcTable[[#This Row],[VolRednWind]]*(FCAP*IRR_TARGET-CalcTable[[#This Row],[IWC]])))</f>
        <v>#NAME?</v>
      </c>
      <c r="AB5402" s="13" t="e">
        <f ca="1">CalcTable[[#This Row],[IWC]]+CalcTable[[#This Row],[Eff Precip]]+CalcTable[[#This Row],[IrrAmt]]-CalcTable[[#This Row],[AET]]</f>
        <v>#NAME?</v>
      </c>
      <c r="AC5402" s="13" t="e">
        <f ca="1">IF(CalcTable[[#This Row],[PWC]]&gt;FCAP,MIN(24*PERC,MIN(SAT,CalcTable[[#This Row],[PWC]])-FCAP),0)</f>
        <v>#NAME?</v>
      </c>
      <c r="AD5402" s="13" t="e">
        <f ca="1">IF(CalcTable[[#This Row],[PWC]]&gt;SAT,CalcTable[[#This Row],[PWC]]-SAT,0)</f>
        <v>#NAME?</v>
      </c>
      <c r="AE5402" s="13" t="e">
        <f ca="1">CalcTable[[#This Row],[PWC]]-CalcTable[[#This Row],[PercAmt]]-CalcTable[[#This Row],[Runoff]]</f>
        <v>#NAME?</v>
      </c>
      <c r="AF5402" s="13" t="e">
        <f ca="1">CalcTable[[#This Row],[IrrAmt]]/1000*CUR_IRR_AREA*10000/IRR_EFF</f>
        <v>#NAME?</v>
      </c>
      <c r="AG5402" s="147"/>
      <c r="AH5402" s="13"/>
      <c r="AI5402" s="50">
        <v>15.611373343657359</v>
      </c>
      <c r="AJ5402" s="50">
        <v>20.935905610131009</v>
      </c>
      <c r="AK5402" s="50">
        <v>0</v>
      </c>
      <c r="AL5402" s="50">
        <v>0</v>
      </c>
      <c r="AM5402" s="50"/>
      <c r="AN5402" s="50"/>
      <c r="AO5402" s="50"/>
      <c r="AP5402" s="50"/>
      <c r="AQ5402" s="50"/>
      <c r="AR5402" s="50"/>
      <c r="AS5402" s="50"/>
      <c r="AT5402" s="50"/>
      <c r="AU5402" s="50"/>
      <c r="AV5402" s="50"/>
      <c r="AW5402" s="50"/>
      <c r="AX5402" s="50">
        <f t="shared" si="1707"/>
        <v>36.547278953788364</v>
      </c>
      <c r="AY5402" s="50"/>
      <c r="AZ5402" s="50">
        <f t="shared" si="1697"/>
        <v>843.08670693748422</v>
      </c>
      <c r="BA5402" s="50">
        <f t="shared" si="1698"/>
        <v>1365.5715851757186</v>
      </c>
      <c r="BB5402" s="50">
        <f t="shared" si="1699"/>
        <v>1413.2169826720965</v>
      </c>
      <c r="BC5402" s="17">
        <f t="shared" si="1700"/>
        <v>19955</v>
      </c>
      <c r="BD5402" s="50">
        <f t="shared" si="1701"/>
        <v>36.547278953788364</v>
      </c>
      <c r="BE5402" s="50">
        <f t="shared" si="1702"/>
        <v>843.08670693748422</v>
      </c>
      <c r="BF5402" s="50">
        <f t="shared" si="1708"/>
        <v>1379.0214620147849</v>
      </c>
      <c r="BG5402" s="50"/>
      <c r="BH5402" s="17">
        <f t="shared" si="1703"/>
        <v>0</v>
      </c>
      <c r="BI5402" s="17">
        <f t="shared" si="1711"/>
        <v>5402</v>
      </c>
      <c r="BJ5402" s="17">
        <f t="shared" si="1709"/>
        <v>5402</v>
      </c>
      <c r="BK5402" s="150">
        <f t="shared" si="1710"/>
        <v>34847</v>
      </c>
      <c r="BL5402" s="50" t="e">
        <f t="shared" ca="1" si="1704"/>
        <v>#NAME?</v>
      </c>
      <c r="BM5402" s="50" t="e">
        <f t="shared" ca="1" si="1705"/>
        <v>#NAME?</v>
      </c>
      <c r="BN5402" s="50" t="e">
        <f t="shared" ca="1" si="1706"/>
        <v>#NAME?</v>
      </c>
    </row>
    <row r="5403" spans="1:66" x14ac:dyDescent="0.35">
      <c r="A5403" s="48">
        <v>34848</v>
      </c>
      <c r="B5403" s="17">
        <v>1995</v>
      </c>
      <c r="C5403" s="17">
        <v>5</v>
      </c>
      <c r="D5403" s="17">
        <v>149</v>
      </c>
      <c r="E5403" s="17">
        <v>29</v>
      </c>
      <c r="F5403" s="17">
        <v>2</v>
      </c>
      <c r="G5403" s="50">
        <v>11.3</v>
      </c>
      <c r="H5403" s="32">
        <v>6.25719269293465</v>
      </c>
      <c r="I5403" s="50">
        <v>0</v>
      </c>
      <c r="J5403" s="13">
        <v>0</v>
      </c>
      <c r="K5403" s="13">
        <f t="shared" si="1692"/>
        <v>0</v>
      </c>
      <c r="L5403" s="13">
        <f t="shared" si="1693"/>
        <v>0</v>
      </c>
      <c r="M5403" s="13" t="e">
        <f ca="1">CalcTable[[#This Row],[IWC]]-AE5402</f>
        <v>#NAME?</v>
      </c>
      <c r="N5403" s="13" t="e">
        <f ca="1">IF(CalcTable[[#This Row],[Day of Year]]&lt;123,FCAP,AE5402)</f>
        <v>#NAME?</v>
      </c>
      <c r="O5403" s="17" t="e">
        <f ca="1">IF(IRR_DRIP,5,COUNTIF('IDET Wind Values'!C5387:G5387,"&lt;="&amp;IRR_MAXWIND))</f>
        <v>#NAME?</v>
      </c>
      <c r="P5403" s="13" t="e">
        <f ca="1">CalcTable[[#This Row],[ET_o]]*KL</f>
        <v>#NAME?</v>
      </c>
      <c r="Q5403" s="13" t="e">
        <f ca="1">IF(WILTPT&lt;=0,1,MAX(0,MIN(1,(CalcTable[[#This Row],[IWC]]-WILTPT)/(MAD-WILTPT))))</f>
        <v>#NAME?</v>
      </c>
      <c r="R5403" s="13" t="e">
        <f ca="1">CalcTable[[#This Row],[ETMult]]*CalcTable[[#This Row],[ETb]]</f>
        <v>#NAME?</v>
      </c>
      <c r="S5403" s="13" t="b">
        <f>INDEX(IRR_LIST,CalcTable[[#This Row],[Day of Week]]+1)</f>
        <v>0</v>
      </c>
      <c r="T5403" s="13">
        <f t="shared" ca="1" si="1694"/>
        <v>0</v>
      </c>
      <c r="U5403" s="13" t="b">
        <f ca="1">IF(CalcTable[[#This Row],[IrrPrecip]]&gt;=IC_MM,FALSE,TRUE)</f>
        <v>1</v>
      </c>
      <c r="V5403" s="13" t="b">
        <f t="shared" si="1695"/>
        <v>1</v>
      </c>
      <c r="W5403" s="13" t="e">
        <f ca="1">IF(AND(IRR_DRIP=FALSE,CalcTable[[#This Row],[IrrHours]]&lt;=0),FALSE,TRUE)</f>
        <v>#NAME?</v>
      </c>
      <c r="X5403" s="13" t="e">
        <f ca="1">AND(CalcTable[[#This Row],[IrrDay]],CalcTable[[#This Row],[IrrRain]],CalcTable[[#This Row],[IrrWarm]],CalcTable[[#This Row],[IrrWindy]])</f>
        <v>#NAME?</v>
      </c>
      <c r="Y5403" s="13" t="e">
        <f t="shared" ca="1" si="1696"/>
        <v>#NAME?</v>
      </c>
      <c r="Z5403" s="13" t="e">
        <f ca="1">CalcTable[[#This Row],[IrrHours]]/5</f>
        <v>#NAME?</v>
      </c>
      <c r="AA5403" s="13" t="e">
        <f ca="1">IF(CalcTable[[#This Row],[IrrFlag]]=FALSE,0,MAX(0,CalcTable[[#This Row],[VolRednWind]]*(FCAP*IRR_TARGET-CalcTable[[#This Row],[IWC]])))</f>
        <v>#NAME?</v>
      </c>
      <c r="AB5403" s="13" t="e">
        <f ca="1">CalcTable[[#This Row],[IWC]]+CalcTable[[#This Row],[Eff Precip]]+CalcTable[[#This Row],[IrrAmt]]-CalcTable[[#This Row],[AET]]</f>
        <v>#NAME?</v>
      </c>
      <c r="AC5403" s="13" t="e">
        <f ca="1">IF(CalcTable[[#This Row],[PWC]]&gt;FCAP,MIN(24*PERC,MIN(SAT,CalcTable[[#This Row],[PWC]])-FCAP),0)</f>
        <v>#NAME?</v>
      </c>
      <c r="AD5403" s="13" t="e">
        <f ca="1">IF(CalcTable[[#This Row],[PWC]]&gt;SAT,CalcTable[[#This Row],[PWC]]-SAT,0)</f>
        <v>#NAME?</v>
      </c>
      <c r="AE5403" s="13" t="e">
        <f ca="1">CalcTable[[#This Row],[PWC]]-CalcTable[[#This Row],[PercAmt]]-CalcTable[[#This Row],[Runoff]]</f>
        <v>#NAME?</v>
      </c>
      <c r="AF5403" s="13" t="e">
        <f ca="1">CalcTable[[#This Row],[IrrAmt]]/1000*CUR_IRR_AREA*10000/IRR_EFF</f>
        <v>#NAME?</v>
      </c>
      <c r="AG5403" s="147"/>
      <c r="AH5403" s="13"/>
      <c r="AI5403" s="50">
        <v>0</v>
      </c>
      <c r="AJ5403" s="50">
        <v>0</v>
      </c>
      <c r="AK5403" s="50">
        <v>6.1099090690178528</v>
      </c>
      <c r="AL5403" s="50">
        <v>12.099674541455624</v>
      </c>
      <c r="AM5403" s="50"/>
      <c r="AN5403" s="50"/>
      <c r="AO5403" s="50"/>
      <c r="AP5403" s="50"/>
      <c r="AQ5403" s="50"/>
      <c r="AR5403" s="50"/>
      <c r="AS5403" s="50"/>
      <c r="AT5403" s="50"/>
      <c r="AU5403" s="50"/>
      <c r="AV5403" s="50"/>
      <c r="AW5403" s="50"/>
      <c r="AX5403" s="50">
        <f t="shared" si="1707"/>
        <v>18.209583610473477</v>
      </c>
      <c r="AY5403" s="50"/>
      <c r="AZ5403" s="50">
        <f t="shared" si="1697"/>
        <v>444.53578622829349</v>
      </c>
      <c r="BA5403" s="50">
        <f t="shared" si="1698"/>
        <v>684.44398831975354</v>
      </c>
      <c r="BB5403" s="50">
        <f t="shared" si="1699"/>
        <v>705.61235909252946</v>
      </c>
      <c r="BC5403" s="17">
        <f t="shared" si="1700"/>
        <v>19955</v>
      </c>
      <c r="BD5403" s="50">
        <f t="shared" si="1701"/>
        <v>18.209583610473477</v>
      </c>
      <c r="BE5403" s="50">
        <f t="shared" si="1702"/>
        <v>444.53578622829349</v>
      </c>
      <c r="BF5403" s="50">
        <f t="shared" si="1708"/>
        <v>727.11903152790376</v>
      </c>
      <c r="BG5403" s="50"/>
      <c r="BH5403" s="17">
        <f t="shared" si="1703"/>
        <v>0</v>
      </c>
      <c r="BI5403" s="17">
        <f t="shared" si="1711"/>
        <v>5403</v>
      </c>
      <c r="BJ5403" s="17">
        <f t="shared" si="1709"/>
        <v>5403</v>
      </c>
      <c r="BK5403" s="150">
        <f t="shared" si="1710"/>
        <v>34848</v>
      </c>
      <c r="BL5403" s="50" t="e">
        <f t="shared" ca="1" si="1704"/>
        <v>#NAME?</v>
      </c>
      <c r="BM5403" s="50" t="e">
        <f t="shared" ca="1" si="1705"/>
        <v>#NAME?</v>
      </c>
      <c r="BN5403" s="50" t="e">
        <f t="shared" ca="1" si="1706"/>
        <v>#NAME?</v>
      </c>
    </row>
    <row r="5404" spans="1:66" x14ac:dyDescent="0.35">
      <c r="A5404" s="48">
        <v>34849</v>
      </c>
      <c r="B5404" s="17">
        <v>1995</v>
      </c>
      <c r="C5404" s="17">
        <v>5</v>
      </c>
      <c r="D5404" s="17">
        <v>150</v>
      </c>
      <c r="E5404" s="17">
        <v>30</v>
      </c>
      <c r="F5404" s="17">
        <v>3</v>
      </c>
      <c r="G5404" s="50">
        <v>9.1</v>
      </c>
      <c r="H5404" s="32">
        <v>6.8990820051376627</v>
      </c>
      <c r="I5404" s="50">
        <v>1.3333333333333333</v>
      </c>
      <c r="J5404" s="13">
        <v>0</v>
      </c>
      <c r="K5404" s="13">
        <f t="shared" si="1692"/>
        <v>0</v>
      </c>
      <c r="L5404" s="13">
        <f t="shared" si="1693"/>
        <v>0</v>
      </c>
      <c r="M5404" s="13" t="e">
        <f ca="1">CalcTable[[#This Row],[IWC]]-AE5403</f>
        <v>#NAME?</v>
      </c>
      <c r="N5404" s="13" t="e">
        <f ca="1">IF(CalcTable[[#This Row],[Day of Year]]&lt;123,FCAP,AE5403)</f>
        <v>#NAME?</v>
      </c>
      <c r="O5404" s="17" t="e">
        <f ca="1">IF(IRR_DRIP,5,COUNTIF('IDET Wind Values'!C5388:G5388,"&lt;="&amp;IRR_MAXWIND))</f>
        <v>#NAME?</v>
      </c>
      <c r="P5404" s="13" t="e">
        <f ca="1">CalcTable[[#This Row],[ET_o]]*KL</f>
        <v>#NAME?</v>
      </c>
      <c r="Q5404" s="13" t="e">
        <f ca="1">IF(WILTPT&lt;=0,1,MAX(0,MIN(1,(CalcTable[[#This Row],[IWC]]-WILTPT)/(MAD-WILTPT))))</f>
        <v>#NAME?</v>
      </c>
      <c r="R5404" s="13" t="e">
        <f ca="1">CalcTable[[#This Row],[ETMult]]*CalcTable[[#This Row],[ETb]]</f>
        <v>#NAME?</v>
      </c>
      <c r="S5404" s="13" t="b">
        <f>INDEX(IRR_LIST,CalcTable[[#This Row],[Day of Week]]+1)</f>
        <v>1</v>
      </c>
      <c r="T5404" s="13">
        <f t="shared" ca="1" si="1694"/>
        <v>0</v>
      </c>
      <c r="U5404" s="13" t="b">
        <f ca="1">IF(CalcTable[[#This Row],[IrrPrecip]]&gt;=IC_MM,FALSE,TRUE)</f>
        <v>1</v>
      </c>
      <c r="V5404" s="13" t="b">
        <f t="shared" si="1695"/>
        <v>1</v>
      </c>
      <c r="W5404" s="13" t="e">
        <f ca="1">IF(AND(IRR_DRIP=FALSE,CalcTable[[#This Row],[IrrHours]]&lt;=0),FALSE,TRUE)</f>
        <v>#NAME?</v>
      </c>
      <c r="X5404" s="13" t="e">
        <f ca="1">AND(CalcTable[[#This Row],[IrrDay]],CalcTable[[#This Row],[IrrRain]],CalcTable[[#This Row],[IrrWarm]],CalcTable[[#This Row],[IrrWindy]])</f>
        <v>#NAME?</v>
      </c>
      <c r="Y5404" s="13" t="e">
        <f t="shared" ca="1" si="1696"/>
        <v>#NAME?</v>
      </c>
      <c r="Z5404" s="13" t="e">
        <f ca="1">CalcTable[[#This Row],[IrrHours]]/5</f>
        <v>#NAME?</v>
      </c>
      <c r="AA5404" s="13" t="e">
        <f ca="1">IF(CalcTable[[#This Row],[IrrFlag]]=FALSE,0,MAX(0,CalcTable[[#This Row],[VolRednWind]]*(FCAP*IRR_TARGET-CalcTable[[#This Row],[IWC]])))</f>
        <v>#NAME?</v>
      </c>
      <c r="AB5404" s="13" t="e">
        <f ca="1">CalcTable[[#This Row],[IWC]]+CalcTable[[#This Row],[Eff Precip]]+CalcTable[[#This Row],[IrrAmt]]-CalcTable[[#This Row],[AET]]</f>
        <v>#NAME?</v>
      </c>
      <c r="AC5404" s="13" t="e">
        <f ca="1">IF(CalcTable[[#This Row],[PWC]]&gt;FCAP,MIN(24*PERC,MIN(SAT,CalcTable[[#This Row],[PWC]])-FCAP),0)</f>
        <v>#NAME?</v>
      </c>
      <c r="AD5404" s="13" t="e">
        <f ca="1">IF(CalcTable[[#This Row],[PWC]]&gt;SAT,CalcTable[[#This Row],[PWC]]-SAT,0)</f>
        <v>#NAME?</v>
      </c>
      <c r="AE5404" s="13" t="e">
        <f ca="1">CalcTable[[#This Row],[PWC]]-CalcTable[[#This Row],[PercAmt]]-CalcTable[[#This Row],[Runoff]]</f>
        <v>#NAME?</v>
      </c>
      <c r="AF5404" s="13" t="e">
        <f ca="1">CalcTable[[#This Row],[IrrAmt]]/1000*CUR_IRR_AREA*10000/IRR_EFF</f>
        <v>#NAME?</v>
      </c>
      <c r="AG5404" s="147"/>
      <c r="AH5404" s="13"/>
      <c r="AI5404" s="50">
        <v>1.5576069770108512</v>
      </c>
      <c r="AJ5404" s="50">
        <v>2.239206977010852</v>
      </c>
      <c r="AK5404" s="50">
        <v>0</v>
      </c>
      <c r="AL5404" s="50">
        <v>0</v>
      </c>
      <c r="AM5404" s="50"/>
      <c r="AN5404" s="50"/>
      <c r="AO5404" s="50"/>
      <c r="AP5404" s="50"/>
      <c r="AQ5404" s="50"/>
      <c r="AR5404" s="50"/>
      <c r="AS5404" s="50"/>
      <c r="AT5404" s="50"/>
      <c r="AU5404" s="50"/>
      <c r="AV5404" s="50"/>
      <c r="AW5404" s="50"/>
      <c r="AX5404" s="50">
        <f t="shared" si="1707"/>
        <v>3.7968139540217032</v>
      </c>
      <c r="AY5404" s="50"/>
      <c r="AZ5404" s="50">
        <f t="shared" si="1697"/>
        <v>88.528306988477482</v>
      </c>
      <c r="BA5404" s="50">
        <f t="shared" si="1698"/>
        <v>143.52344509374694</v>
      </c>
      <c r="BB5404" s="50">
        <f t="shared" si="1699"/>
        <v>148.54107393274631</v>
      </c>
      <c r="BC5404" s="17">
        <f t="shared" si="1700"/>
        <v>19955</v>
      </c>
      <c r="BD5404" s="50">
        <f t="shared" si="1701"/>
        <v>3.7968139540217032</v>
      </c>
      <c r="BE5404" s="50">
        <f t="shared" si="1702"/>
        <v>88.528306988477482</v>
      </c>
      <c r="BF5404" s="50">
        <f t="shared" si="1708"/>
        <v>144.80412788906239</v>
      </c>
      <c r="BG5404" s="50"/>
      <c r="BH5404" s="17">
        <f t="shared" si="1703"/>
        <v>0</v>
      </c>
      <c r="BI5404" s="17">
        <f t="shared" si="1711"/>
        <v>5404</v>
      </c>
      <c r="BJ5404" s="17">
        <f t="shared" si="1709"/>
        <v>5404</v>
      </c>
      <c r="BK5404" s="150">
        <f t="shared" si="1710"/>
        <v>34849</v>
      </c>
      <c r="BL5404" s="50" t="e">
        <f t="shared" ca="1" si="1704"/>
        <v>#NAME?</v>
      </c>
      <c r="BM5404" s="50" t="e">
        <f t="shared" ca="1" si="1705"/>
        <v>#NAME?</v>
      </c>
      <c r="BN5404" s="50" t="e">
        <f t="shared" ca="1" si="1706"/>
        <v>#NAME?</v>
      </c>
    </row>
    <row r="5405" spans="1:66" x14ac:dyDescent="0.35">
      <c r="A5405" s="48">
        <v>34850</v>
      </c>
      <c r="B5405" s="17">
        <v>1995</v>
      </c>
      <c r="C5405" s="17">
        <v>5</v>
      </c>
      <c r="D5405" s="17">
        <v>151</v>
      </c>
      <c r="E5405" s="17">
        <v>31</v>
      </c>
      <c r="F5405" s="17">
        <v>4</v>
      </c>
      <c r="G5405" s="50">
        <v>9.8000000000000007</v>
      </c>
      <c r="H5405" s="32">
        <v>5.113726892653542</v>
      </c>
      <c r="I5405" s="50">
        <v>12.333333333333334</v>
      </c>
      <c r="J5405" s="13">
        <v>0</v>
      </c>
      <c r="K5405" s="13">
        <f t="shared" si="1692"/>
        <v>0</v>
      </c>
      <c r="L5405" s="13">
        <f t="shared" si="1693"/>
        <v>0</v>
      </c>
      <c r="M5405" s="13" t="e">
        <f ca="1">CalcTable[[#This Row],[IWC]]-AE5404</f>
        <v>#NAME?</v>
      </c>
      <c r="N5405" s="13" t="e">
        <f ca="1">IF(CalcTable[[#This Row],[Day of Year]]&lt;123,FCAP,AE5404)</f>
        <v>#NAME?</v>
      </c>
      <c r="O5405" s="17" t="e">
        <f ca="1">IF(IRR_DRIP,5,COUNTIF('IDET Wind Values'!C5389:G5389,"&lt;="&amp;IRR_MAXWIND))</f>
        <v>#NAME?</v>
      </c>
      <c r="P5405" s="13" t="e">
        <f ca="1">CalcTable[[#This Row],[ET_o]]*KL</f>
        <v>#NAME?</v>
      </c>
      <c r="Q5405" s="13" t="e">
        <f ca="1">IF(WILTPT&lt;=0,1,MAX(0,MIN(1,(CalcTable[[#This Row],[IWC]]-WILTPT)/(MAD-WILTPT))))</f>
        <v>#NAME?</v>
      </c>
      <c r="R5405" s="13" t="e">
        <f ca="1">CalcTable[[#This Row],[ETMult]]*CalcTable[[#This Row],[ETb]]</f>
        <v>#NAME?</v>
      </c>
      <c r="S5405" s="13" t="b">
        <f>INDEX(IRR_LIST,CalcTable[[#This Row],[Day of Week]]+1)</f>
        <v>0</v>
      </c>
      <c r="T5405" s="13">
        <f t="shared" ca="1" si="1694"/>
        <v>0</v>
      </c>
      <c r="U5405" s="13" t="b">
        <f ca="1">IF(CalcTable[[#This Row],[IrrPrecip]]&gt;=IC_MM,FALSE,TRUE)</f>
        <v>1</v>
      </c>
      <c r="V5405" s="13" t="b">
        <f t="shared" si="1695"/>
        <v>1</v>
      </c>
      <c r="W5405" s="13" t="e">
        <f ca="1">IF(AND(IRR_DRIP=FALSE,CalcTable[[#This Row],[IrrHours]]&lt;=0),FALSE,TRUE)</f>
        <v>#NAME?</v>
      </c>
      <c r="X5405" s="13" t="e">
        <f ca="1">AND(CalcTable[[#This Row],[IrrDay]],CalcTable[[#This Row],[IrrRain]],CalcTable[[#This Row],[IrrWarm]],CalcTable[[#This Row],[IrrWindy]])</f>
        <v>#NAME?</v>
      </c>
      <c r="Y5405" s="13" t="e">
        <f t="shared" ca="1" si="1696"/>
        <v>#NAME?</v>
      </c>
      <c r="Z5405" s="13" t="e">
        <f ca="1">CalcTable[[#This Row],[IrrHours]]/5</f>
        <v>#NAME?</v>
      </c>
      <c r="AA5405" s="13" t="e">
        <f ca="1">IF(CalcTable[[#This Row],[IrrFlag]]=FALSE,0,MAX(0,CalcTable[[#This Row],[VolRednWind]]*(FCAP*IRR_TARGET-CalcTable[[#This Row],[IWC]])))</f>
        <v>#NAME?</v>
      </c>
      <c r="AB5405" s="13" t="e">
        <f ca="1">CalcTable[[#This Row],[IWC]]+CalcTable[[#This Row],[Eff Precip]]+CalcTable[[#This Row],[IrrAmt]]-CalcTable[[#This Row],[AET]]</f>
        <v>#NAME?</v>
      </c>
      <c r="AC5405" s="13" t="e">
        <f ca="1">IF(CalcTable[[#This Row],[PWC]]&gt;FCAP,MIN(24*PERC,MIN(SAT,CalcTable[[#This Row],[PWC]])-FCAP),0)</f>
        <v>#NAME?</v>
      </c>
      <c r="AD5405" s="13" t="e">
        <f ca="1">IF(CalcTable[[#This Row],[PWC]]&gt;SAT,CalcTable[[#This Row],[PWC]]-SAT,0)</f>
        <v>#NAME?</v>
      </c>
      <c r="AE5405" s="13" t="e">
        <f ca="1">CalcTable[[#This Row],[PWC]]-CalcTable[[#This Row],[PercAmt]]-CalcTable[[#This Row],[Runoff]]</f>
        <v>#NAME?</v>
      </c>
      <c r="AF5405" s="13" t="e">
        <f ca="1">CalcTable[[#This Row],[IrrAmt]]/1000*CUR_IRR_AREA*10000/IRR_EFF</f>
        <v>#NAME?</v>
      </c>
      <c r="AG5405" s="147"/>
      <c r="AH5405" s="13"/>
      <c r="AI5405" s="50">
        <v>0</v>
      </c>
      <c r="AJ5405" s="50">
        <v>0</v>
      </c>
      <c r="AK5405" s="50">
        <v>5.7887608671518169</v>
      </c>
      <c r="AL5405" s="50">
        <v>6.0744951028257148</v>
      </c>
      <c r="AM5405" s="50"/>
      <c r="AN5405" s="50"/>
      <c r="AO5405" s="50"/>
      <c r="AP5405" s="50"/>
      <c r="AQ5405" s="50"/>
      <c r="AR5405" s="50"/>
      <c r="AS5405" s="50"/>
      <c r="AT5405" s="50"/>
      <c r="AU5405" s="50"/>
      <c r="AV5405" s="50"/>
      <c r="AW5405" s="50"/>
      <c r="AX5405" s="50">
        <f t="shared" si="1707"/>
        <v>11.863255969977532</v>
      </c>
      <c r="AY5405" s="50"/>
      <c r="AZ5405" s="50">
        <f t="shared" si="1697"/>
        <v>263.08701573444762</v>
      </c>
      <c r="BA5405" s="50">
        <f t="shared" si="1698"/>
        <v>405.07048454351462</v>
      </c>
      <c r="BB5405" s="50">
        <f t="shared" si="1699"/>
        <v>417.59843767372644</v>
      </c>
      <c r="BC5405" s="17">
        <f t="shared" si="1700"/>
        <v>19955</v>
      </c>
      <c r="BD5405" s="50">
        <f t="shared" si="1701"/>
        <v>11.863255969977532</v>
      </c>
      <c r="BE5405" s="50">
        <f t="shared" si="1702"/>
        <v>263.08701573444762</v>
      </c>
      <c r="BF5405" s="50">
        <f t="shared" si="1708"/>
        <v>430.32660589929912</v>
      </c>
      <c r="BG5405" s="50"/>
      <c r="BH5405" s="17">
        <f t="shared" si="1703"/>
        <v>0</v>
      </c>
      <c r="BI5405" s="17">
        <f t="shared" si="1711"/>
        <v>5405</v>
      </c>
      <c r="BJ5405" s="17">
        <f t="shared" si="1709"/>
        <v>5405</v>
      </c>
      <c r="BK5405" s="150">
        <f t="shared" si="1710"/>
        <v>34850</v>
      </c>
      <c r="BL5405" s="50" t="e">
        <f t="shared" ca="1" si="1704"/>
        <v>#NAME?</v>
      </c>
      <c r="BM5405" s="50" t="e">
        <f t="shared" ca="1" si="1705"/>
        <v>#NAME?</v>
      </c>
      <c r="BN5405" s="50" t="e">
        <f t="shared" ca="1" si="1706"/>
        <v>#NAME?</v>
      </c>
    </row>
    <row r="5406" spans="1:66" x14ac:dyDescent="0.35">
      <c r="A5406" s="48">
        <v>34851</v>
      </c>
      <c r="B5406" s="17">
        <v>1995</v>
      </c>
      <c r="C5406" s="17">
        <v>6</v>
      </c>
      <c r="D5406" s="17">
        <v>152</v>
      </c>
      <c r="E5406" s="17">
        <v>1</v>
      </c>
      <c r="F5406" s="17">
        <v>5</v>
      </c>
      <c r="G5406" s="50">
        <v>9.1</v>
      </c>
      <c r="H5406" s="32">
        <v>4.6696361511783238</v>
      </c>
      <c r="I5406" s="50">
        <v>5</v>
      </c>
      <c r="J5406" s="13">
        <v>0</v>
      </c>
      <c r="K5406" s="13">
        <f t="shared" si="1692"/>
        <v>0</v>
      </c>
      <c r="L5406" s="13">
        <f t="shared" si="1693"/>
        <v>0</v>
      </c>
      <c r="M5406" s="13" t="e">
        <f ca="1">CalcTable[[#This Row],[IWC]]-AE5405</f>
        <v>#NAME?</v>
      </c>
      <c r="N5406" s="13" t="e">
        <f ca="1">IF(CalcTable[[#This Row],[Day of Year]]&lt;123,FCAP,AE5405)</f>
        <v>#NAME?</v>
      </c>
      <c r="O5406" s="17" t="e">
        <f ca="1">IF(IRR_DRIP,5,COUNTIF('IDET Wind Values'!C5390:G5390,"&lt;="&amp;IRR_MAXWIND))</f>
        <v>#NAME?</v>
      </c>
      <c r="P5406" s="13" t="e">
        <f ca="1">CalcTable[[#This Row],[ET_o]]*KL</f>
        <v>#NAME?</v>
      </c>
      <c r="Q5406" s="13" t="e">
        <f ca="1">IF(WILTPT&lt;=0,1,MAX(0,MIN(1,(CalcTable[[#This Row],[IWC]]-WILTPT)/(MAD-WILTPT))))</f>
        <v>#NAME?</v>
      </c>
      <c r="R5406" s="13" t="e">
        <f ca="1">CalcTable[[#This Row],[ETMult]]*CalcTable[[#This Row],[ETb]]</f>
        <v>#NAME?</v>
      </c>
      <c r="S5406" s="13" t="b">
        <f>INDEX(IRR_LIST,CalcTable[[#This Row],[Day of Week]]+1)</f>
        <v>1</v>
      </c>
      <c r="T5406" s="13">
        <f t="shared" ca="1" si="1694"/>
        <v>0</v>
      </c>
      <c r="U5406" s="13" t="b">
        <f ca="1">IF(CalcTable[[#This Row],[IrrPrecip]]&gt;=IC_MM,FALSE,TRUE)</f>
        <v>1</v>
      </c>
      <c r="V5406" s="13" t="b">
        <f t="shared" si="1695"/>
        <v>1</v>
      </c>
      <c r="W5406" s="13" t="e">
        <f ca="1">IF(AND(IRR_DRIP=FALSE,CalcTable[[#This Row],[IrrHours]]&lt;=0),FALSE,TRUE)</f>
        <v>#NAME?</v>
      </c>
      <c r="X5406" s="13" t="e">
        <f ca="1">AND(CalcTable[[#This Row],[IrrDay]],CalcTable[[#This Row],[IrrRain]],CalcTable[[#This Row],[IrrWarm]],CalcTable[[#This Row],[IrrWindy]])</f>
        <v>#NAME?</v>
      </c>
      <c r="Y5406" s="13" t="e">
        <f t="shared" ca="1" si="1696"/>
        <v>#NAME?</v>
      </c>
      <c r="Z5406" s="13" t="e">
        <f ca="1">CalcTable[[#This Row],[IrrHours]]/5</f>
        <v>#NAME?</v>
      </c>
      <c r="AA5406" s="13" t="e">
        <f ca="1">IF(CalcTable[[#This Row],[IrrFlag]]=FALSE,0,MAX(0,CalcTable[[#This Row],[VolRednWind]]*(FCAP*IRR_TARGET-CalcTable[[#This Row],[IWC]])))</f>
        <v>#NAME?</v>
      </c>
      <c r="AB5406" s="13" t="e">
        <f ca="1">CalcTable[[#This Row],[IWC]]+CalcTable[[#This Row],[Eff Precip]]+CalcTable[[#This Row],[IrrAmt]]-CalcTable[[#This Row],[AET]]</f>
        <v>#NAME?</v>
      </c>
      <c r="AC5406" s="13" t="e">
        <f ca="1">IF(CalcTable[[#This Row],[PWC]]&gt;FCAP,MIN(24*PERC,MIN(SAT,CalcTable[[#This Row],[PWC]])-FCAP),0)</f>
        <v>#NAME?</v>
      </c>
      <c r="AD5406" s="13" t="e">
        <f ca="1">IF(CalcTable[[#This Row],[PWC]]&gt;SAT,CalcTable[[#This Row],[PWC]]-SAT,0)</f>
        <v>#NAME?</v>
      </c>
      <c r="AE5406" s="13" t="e">
        <f ca="1">CalcTable[[#This Row],[PWC]]-CalcTable[[#This Row],[PercAmt]]-CalcTable[[#This Row],[Runoff]]</f>
        <v>#NAME?</v>
      </c>
      <c r="AF5406" s="13" t="e">
        <f ca="1">CalcTable[[#This Row],[IrrAmt]]/1000*CUR_IRR_AREA*10000/IRR_EFF</f>
        <v>#NAME?</v>
      </c>
      <c r="AG5406" s="147"/>
      <c r="AH5406" s="13"/>
      <c r="AI5406" s="50">
        <v>14.257990925568674</v>
      </c>
      <c r="AJ5406" s="50">
        <v>17.36579413649725</v>
      </c>
      <c r="AK5406" s="50">
        <v>0</v>
      </c>
      <c r="AL5406" s="50">
        <v>0</v>
      </c>
      <c r="AM5406" s="50"/>
      <c r="AN5406" s="50"/>
      <c r="AO5406" s="50"/>
      <c r="AP5406" s="50"/>
      <c r="AQ5406" s="50"/>
      <c r="AR5406" s="50"/>
      <c r="AS5406" s="50"/>
      <c r="AT5406" s="50"/>
      <c r="AU5406" s="50"/>
      <c r="AV5406" s="50"/>
      <c r="AW5406" s="50"/>
      <c r="AX5406" s="50">
        <f t="shared" si="1707"/>
        <v>31.623785062065924</v>
      </c>
      <c r="AY5406" s="50"/>
      <c r="AZ5406" s="50">
        <f t="shared" si="1697"/>
        <v>718.51382824559323</v>
      </c>
      <c r="BA5406" s="50">
        <f t="shared" si="1698"/>
        <v>1162.2608472992013</v>
      </c>
      <c r="BB5406" s="50">
        <f t="shared" si="1699"/>
        <v>1202.6955305490392</v>
      </c>
      <c r="BC5406" s="17">
        <f t="shared" si="1700"/>
        <v>19956</v>
      </c>
      <c r="BD5406" s="50">
        <f t="shared" si="1701"/>
        <v>31.623785062065924</v>
      </c>
      <c r="BE5406" s="50">
        <f t="shared" si="1702"/>
        <v>718.51382824559323</v>
      </c>
      <c r="BF5406" s="50">
        <f t="shared" si="1708"/>
        <v>1175.2598893467671</v>
      </c>
      <c r="BG5406" s="50"/>
      <c r="BH5406" s="17">
        <f t="shared" si="1703"/>
        <v>0</v>
      </c>
      <c r="BI5406" s="17">
        <f t="shared" si="1711"/>
        <v>5406</v>
      </c>
      <c r="BJ5406" s="17">
        <f t="shared" si="1709"/>
        <v>5406</v>
      </c>
      <c r="BK5406" s="150">
        <f t="shared" si="1710"/>
        <v>34851</v>
      </c>
      <c r="BL5406" s="50" t="e">
        <f t="shared" ca="1" si="1704"/>
        <v>#NAME?</v>
      </c>
      <c r="BM5406" s="50" t="e">
        <f t="shared" ca="1" si="1705"/>
        <v>#NAME?</v>
      </c>
      <c r="BN5406" s="50" t="e">
        <f t="shared" ca="1" si="1706"/>
        <v>#NAME?</v>
      </c>
    </row>
    <row r="5407" spans="1:66" x14ac:dyDescent="0.35">
      <c r="A5407" s="48">
        <v>34852</v>
      </c>
      <c r="B5407" s="17">
        <v>1995</v>
      </c>
      <c r="C5407" s="17">
        <v>6</v>
      </c>
      <c r="D5407" s="17">
        <v>153</v>
      </c>
      <c r="E5407" s="17">
        <v>2</v>
      </c>
      <c r="F5407" s="17">
        <v>6</v>
      </c>
      <c r="G5407" s="50">
        <v>8</v>
      </c>
      <c r="H5407" s="32">
        <v>5.1139355749762023</v>
      </c>
      <c r="I5407" s="50">
        <v>2.3333333333333335</v>
      </c>
      <c r="J5407" s="13">
        <v>0.4</v>
      </c>
      <c r="K5407" s="13">
        <f t="shared" si="1692"/>
        <v>0.4</v>
      </c>
      <c r="L5407" s="13">
        <f t="shared" si="1693"/>
        <v>0</v>
      </c>
      <c r="M5407" s="13" t="e">
        <f ca="1">CalcTable[[#This Row],[IWC]]-AE5406</f>
        <v>#NAME?</v>
      </c>
      <c r="N5407" s="13" t="e">
        <f ca="1">IF(CalcTable[[#This Row],[Day of Year]]&lt;123,FCAP,AE5406)</f>
        <v>#NAME?</v>
      </c>
      <c r="O5407" s="17" t="e">
        <f ca="1">IF(IRR_DRIP,5,COUNTIF('IDET Wind Values'!C5391:G5391,"&lt;="&amp;IRR_MAXWIND))</f>
        <v>#NAME?</v>
      </c>
      <c r="P5407" s="13" t="e">
        <f ca="1">CalcTable[[#This Row],[ET_o]]*KL</f>
        <v>#NAME?</v>
      </c>
      <c r="Q5407" s="13" t="e">
        <f ca="1">IF(WILTPT&lt;=0,1,MAX(0,MIN(1,(CalcTable[[#This Row],[IWC]]-WILTPT)/(MAD-WILTPT))))</f>
        <v>#NAME?</v>
      </c>
      <c r="R5407" s="13" t="e">
        <f ca="1">CalcTable[[#This Row],[ETMult]]*CalcTable[[#This Row],[ETb]]</f>
        <v>#NAME?</v>
      </c>
      <c r="S5407" s="13" t="b">
        <f>INDEX(IRR_LIST,CalcTable[[#This Row],[Day of Week]]+1)</f>
        <v>0</v>
      </c>
      <c r="T5407" s="13">
        <f t="shared" ca="1" si="1694"/>
        <v>0</v>
      </c>
      <c r="U5407" s="13" t="b">
        <f ca="1">IF(CalcTable[[#This Row],[IrrPrecip]]&gt;=IC_MM,FALSE,TRUE)</f>
        <v>1</v>
      </c>
      <c r="V5407" s="13" t="b">
        <f t="shared" si="1695"/>
        <v>1</v>
      </c>
      <c r="W5407" s="13" t="e">
        <f ca="1">IF(AND(IRR_DRIP=FALSE,CalcTable[[#This Row],[IrrHours]]&lt;=0),FALSE,TRUE)</f>
        <v>#NAME?</v>
      </c>
      <c r="X5407" s="13" t="e">
        <f ca="1">AND(CalcTable[[#This Row],[IrrDay]],CalcTable[[#This Row],[IrrRain]],CalcTable[[#This Row],[IrrWarm]],CalcTable[[#This Row],[IrrWindy]])</f>
        <v>#NAME?</v>
      </c>
      <c r="Y5407" s="13" t="e">
        <f t="shared" ca="1" si="1696"/>
        <v>#NAME?</v>
      </c>
      <c r="Z5407" s="13" t="e">
        <f ca="1">CalcTable[[#This Row],[IrrHours]]/5</f>
        <v>#NAME?</v>
      </c>
      <c r="AA5407" s="13" t="e">
        <f ca="1">IF(CalcTable[[#This Row],[IrrFlag]]=FALSE,0,MAX(0,CalcTable[[#This Row],[VolRednWind]]*(FCAP*IRR_TARGET-CalcTable[[#This Row],[IWC]])))</f>
        <v>#NAME?</v>
      </c>
      <c r="AB5407" s="13" t="e">
        <f ca="1">CalcTable[[#This Row],[IWC]]+CalcTable[[#This Row],[Eff Precip]]+CalcTable[[#This Row],[IrrAmt]]-CalcTable[[#This Row],[AET]]</f>
        <v>#NAME?</v>
      </c>
      <c r="AC5407" s="13" t="e">
        <f ca="1">IF(CalcTable[[#This Row],[PWC]]&gt;FCAP,MIN(24*PERC,MIN(SAT,CalcTable[[#This Row],[PWC]])-FCAP),0)</f>
        <v>#NAME?</v>
      </c>
      <c r="AD5407" s="13" t="e">
        <f ca="1">IF(CalcTable[[#This Row],[PWC]]&gt;SAT,CalcTable[[#This Row],[PWC]]-SAT,0)</f>
        <v>#NAME?</v>
      </c>
      <c r="AE5407" s="13" t="e">
        <f ca="1">CalcTable[[#This Row],[PWC]]-CalcTable[[#This Row],[PercAmt]]-CalcTable[[#This Row],[Runoff]]</f>
        <v>#NAME?</v>
      </c>
      <c r="AF5407" s="13" t="e">
        <f ca="1">CalcTable[[#This Row],[IrrAmt]]/1000*CUR_IRR_AREA*10000/IRR_EFF</f>
        <v>#NAME?</v>
      </c>
      <c r="AG5407" s="147"/>
      <c r="AH5407" s="13"/>
      <c r="AI5407" s="50">
        <v>0</v>
      </c>
      <c r="AJ5407" s="50">
        <v>0</v>
      </c>
      <c r="AK5407" s="50">
        <v>0</v>
      </c>
      <c r="AL5407" s="50">
        <v>5.3808496741075267</v>
      </c>
      <c r="AM5407" s="50"/>
      <c r="AN5407" s="50"/>
      <c r="AO5407" s="50"/>
      <c r="AP5407" s="50"/>
      <c r="AQ5407" s="50"/>
      <c r="AR5407" s="50"/>
      <c r="AS5407" s="50"/>
      <c r="AT5407" s="50"/>
      <c r="AU5407" s="50"/>
      <c r="AV5407" s="50"/>
      <c r="AW5407" s="50"/>
      <c r="AX5407" s="50">
        <f t="shared" si="1707"/>
        <v>5.3808496741075267</v>
      </c>
      <c r="AY5407" s="50"/>
      <c r="AZ5407" s="50">
        <f t="shared" si="1697"/>
        <v>157.83825710715413</v>
      </c>
      <c r="BA5407" s="50">
        <f t="shared" si="1698"/>
        <v>243.02080856180876</v>
      </c>
      <c r="BB5407" s="50">
        <f t="shared" si="1699"/>
        <v>250.53691604310183</v>
      </c>
      <c r="BC5407" s="17">
        <f t="shared" si="1700"/>
        <v>19956</v>
      </c>
      <c r="BD5407" s="50">
        <f t="shared" si="1701"/>
        <v>5.3808496741075267</v>
      </c>
      <c r="BE5407" s="50">
        <f t="shared" si="1702"/>
        <v>157.83825710715413</v>
      </c>
      <c r="BF5407" s="50">
        <f t="shared" si="1708"/>
        <v>258.17314196357398</v>
      </c>
      <c r="BG5407" s="50"/>
      <c r="BH5407" s="17">
        <f t="shared" si="1703"/>
        <v>0</v>
      </c>
      <c r="BI5407" s="17">
        <f t="shared" si="1711"/>
        <v>5407</v>
      </c>
      <c r="BJ5407" s="17">
        <f t="shared" si="1709"/>
        <v>5407</v>
      </c>
      <c r="BK5407" s="150">
        <f t="shared" si="1710"/>
        <v>34852</v>
      </c>
      <c r="BL5407" s="50" t="e">
        <f t="shared" ca="1" si="1704"/>
        <v>#NAME?</v>
      </c>
      <c r="BM5407" s="50" t="e">
        <f t="shared" ca="1" si="1705"/>
        <v>#NAME?</v>
      </c>
      <c r="BN5407" s="50" t="e">
        <f t="shared" ca="1" si="1706"/>
        <v>#NAME?</v>
      </c>
    </row>
    <row r="5408" spans="1:66" x14ac:dyDescent="0.35">
      <c r="A5408" s="48">
        <v>34853</v>
      </c>
      <c r="B5408" s="17">
        <v>1995</v>
      </c>
      <c r="C5408" s="17">
        <v>6</v>
      </c>
      <c r="D5408" s="17">
        <v>154</v>
      </c>
      <c r="E5408" s="17">
        <v>3</v>
      </c>
      <c r="F5408" s="17">
        <v>7</v>
      </c>
      <c r="G5408" s="50">
        <v>12.1</v>
      </c>
      <c r="H5408" s="32">
        <v>3.529185903902313</v>
      </c>
      <c r="I5408" s="50">
        <v>25.833333333333332</v>
      </c>
      <c r="J5408" s="13">
        <v>2.5</v>
      </c>
      <c r="K5408" s="13">
        <f t="shared" si="1692"/>
        <v>2.5</v>
      </c>
      <c r="L5408" s="13">
        <f t="shared" si="1693"/>
        <v>0</v>
      </c>
      <c r="M5408" s="13" t="e">
        <f ca="1">CalcTable[[#This Row],[IWC]]-AE5407</f>
        <v>#NAME?</v>
      </c>
      <c r="N5408" s="13" t="e">
        <f ca="1">IF(CalcTable[[#This Row],[Day of Year]]&lt;123,FCAP,AE5407)</f>
        <v>#NAME?</v>
      </c>
      <c r="O5408" s="17" t="e">
        <f ca="1">IF(IRR_DRIP,5,COUNTIF('IDET Wind Values'!C5392:G5392,"&lt;="&amp;IRR_MAXWIND))</f>
        <v>#NAME?</v>
      </c>
      <c r="P5408" s="13" t="e">
        <f ca="1">CalcTable[[#This Row],[ET_o]]*KL</f>
        <v>#NAME?</v>
      </c>
      <c r="Q5408" s="13" t="e">
        <f ca="1">IF(WILTPT&lt;=0,1,MAX(0,MIN(1,(CalcTable[[#This Row],[IWC]]-WILTPT)/(MAD-WILTPT))))</f>
        <v>#NAME?</v>
      </c>
      <c r="R5408" s="13" t="e">
        <f ca="1">CalcTable[[#This Row],[ETMult]]*CalcTable[[#This Row],[ETb]]</f>
        <v>#NAME?</v>
      </c>
      <c r="S5408" s="13" t="b">
        <f>INDEX(IRR_LIST,CalcTable[[#This Row],[Day of Week]]+1)</f>
        <v>0</v>
      </c>
      <c r="T5408" s="13">
        <f t="shared" ca="1" si="1694"/>
        <v>0.4</v>
      </c>
      <c r="U5408" s="13" t="b">
        <f ca="1">IF(CalcTable[[#This Row],[IrrPrecip]]&gt;=IC_MM,FALSE,TRUE)</f>
        <v>1</v>
      </c>
      <c r="V5408" s="13" t="b">
        <f t="shared" si="1695"/>
        <v>1</v>
      </c>
      <c r="W5408" s="13" t="e">
        <f ca="1">IF(AND(IRR_DRIP=FALSE,CalcTable[[#This Row],[IrrHours]]&lt;=0),FALSE,TRUE)</f>
        <v>#NAME?</v>
      </c>
      <c r="X5408" s="13" t="e">
        <f ca="1">AND(CalcTable[[#This Row],[IrrDay]],CalcTable[[#This Row],[IrrRain]],CalcTable[[#This Row],[IrrWarm]],CalcTable[[#This Row],[IrrWindy]])</f>
        <v>#NAME?</v>
      </c>
      <c r="Y5408" s="13" t="e">
        <f t="shared" ca="1" si="1696"/>
        <v>#NAME?</v>
      </c>
      <c r="Z5408" s="13" t="e">
        <f ca="1">CalcTable[[#This Row],[IrrHours]]/5</f>
        <v>#NAME?</v>
      </c>
      <c r="AA5408" s="13" t="e">
        <f ca="1">IF(CalcTable[[#This Row],[IrrFlag]]=FALSE,0,MAX(0,CalcTable[[#This Row],[VolRednWind]]*(FCAP*IRR_TARGET-CalcTable[[#This Row],[IWC]])))</f>
        <v>#NAME?</v>
      </c>
      <c r="AB5408" s="13" t="e">
        <f ca="1">CalcTable[[#This Row],[IWC]]+CalcTable[[#This Row],[Eff Precip]]+CalcTable[[#This Row],[IrrAmt]]-CalcTable[[#This Row],[AET]]</f>
        <v>#NAME?</v>
      </c>
      <c r="AC5408" s="13" t="e">
        <f ca="1">IF(CalcTable[[#This Row],[PWC]]&gt;FCAP,MIN(24*PERC,MIN(SAT,CalcTable[[#This Row],[PWC]])-FCAP),0)</f>
        <v>#NAME?</v>
      </c>
      <c r="AD5408" s="13" t="e">
        <f ca="1">IF(CalcTable[[#This Row],[PWC]]&gt;SAT,CalcTable[[#This Row],[PWC]]-SAT,0)</f>
        <v>#NAME?</v>
      </c>
      <c r="AE5408" s="13" t="e">
        <f ca="1">CalcTable[[#This Row],[PWC]]-CalcTable[[#This Row],[PercAmt]]-CalcTable[[#This Row],[Runoff]]</f>
        <v>#NAME?</v>
      </c>
      <c r="AF5408" s="13" t="e">
        <f ca="1">CalcTable[[#This Row],[IrrAmt]]/1000*CUR_IRR_AREA*10000/IRR_EFF</f>
        <v>#NAME?</v>
      </c>
      <c r="AG5408" s="147"/>
      <c r="AH5408" s="13"/>
      <c r="AI5408" s="50">
        <v>0</v>
      </c>
      <c r="AJ5408" s="50">
        <v>0</v>
      </c>
      <c r="AK5408" s="50">
        <v>9.6407044571323901</v>
      </c>
      <c r="AL5408" s="50">
        <v>0</v>
      </c>
      <c r="AM5408" s="50"/>
      <c r="AN5408" s="50"/>
      <c r="AO5408" s="50"/>
      <c r="AP5408" s="50"/>
      <c r="AQ5408" s="50"/>
      <c r="AR5408" s="50"/>
      <c r="AS5408" s="50"/>
      <c r="AT5408" s="50"/>
      <c r="AU5408" s="50"/>
      <c r="AV5408" s="50"/>
      <c r="AW5408" s="50"/>
      <c r="AX5408" s="50">
        <f t="shared" si="1707"/>
        <v>9.6407044571323901</v>
      </c>
      <c r="AY5408" s="50"/>
      <c r="AZ5408" s="50">
        <f t="shared" si="1697"/>
        <v>141.39699870460839</v>
      </c>
      <c r="BA5408" s="50">
        <f t="shared" si="1698"/>
        <v>217.70649006900021</v>
      </c>
      <c r="BB5408" s="50">
        <f t="shared" si="1699"/>
        <v>224.43968048350541</v>
      </c>
      <c r="BC5408" s="17">
        <f t="shared" si="1700"/>
        <v>19956</v>
      </c>
      <c r="BD5408" s="50">
        <f t="shared" si="1701"/>
        <v>9.6407044571323901</v>
      </c>
      <c r="BE5408" s="50">
        <f t="shared" si="1702"/>
        <v>141.39699870460839</v>
      </c>
      <c r="BF5408" s="50">
        <f t="shared" si="1708"/>
        <v>231.28047717230868</v>
      </c>
      <c r="BG5408" s="50"/>
      <c r="BH5408" s="17">
        <f t="shared" si="1703"/>
        <v>0</v>
      </c>
      <c r="BI5408" s="17">
        <f t="shared" si="1711"/>
        <v>5408</v>
      </c>
      <c r="BJ5408" s="17">
        <f t="shared" si="1709"/>
        <v>5408</v>
      </c>
      <c r="BK5408" s="150">
        <f t="shared" si="1710"/>
        <v>34853</v>
      </c>
      <c r="BL5408" s="50" t="e">
        <f t="shared" ca="1" si="1704"/>
        <v>#NAME?</v>
      </c>
      <c r="BM5408" s="50" t="e">
        <f t="shared" ca="1" si="1705"/>
        <v>#NAME?</v>
      </c>
      <c r="BN5408" s="50" t="e">
        <f t="shared" ca="1" si="1706"/>
        <v>#NAME?</v>
      </c>
    </row>
    <row r="5409" spans="1:66" x14ac:dyDescent="0.35">
      <c r="A5409" s="48">
        <v>34854</v>
      </c>
      <c r="B5409" s="17">
        <v>1995</v>
      </c>
      <c r="C5409" s="17">
        <v>6</v>
      </c>
      <c r="D5409" s="17">
        <v>155</v>
      </c>
      <c r="E5409" s="17">
        <v>4</v>
      </c>
      <c r="F5409" s="17">
        <v>1</v>
      </c>
      <c r="G5409" s="50">
        <v>7.5</v>
      </c>
      <c r="H5409" s="32">
        <v>4.3804149447521699</v>
      </c>
      <c r="I5409" s="50">
        <v>2.5</v>
      </c>
      <c r="J5409" s="13">
        <v>0</v>
      </c>
      <c r="K5409" s="13">
        <f t="shared" si="1692"/>
        <v>0</v>
      </c>
      <c r="L5409" s="13">
        <f t="shared" si="1693"/>
        <v>0</v>
      </c>
      <c r="M5409" s="13" t="e">
        <f ca="1">CalcTable[[#This Row],[IWC]]-AE5408</f>
        <v>#NAME?</v>
      </c>
      <c r="N5409" s="13" t="e">
        <f ca="1">IF(CalcTable[[#This Row],[Day of Year]]&lt;123,FCAP,AE5408)</f>
        <v>#NAME?</v>
      </c>
      <c r="O5409" s="17" t="e">
        <f ca="1">IF(IRR_DRIP,5,COUNTIF('IDET Wind Values'!C5393:G5393,"&lt;="&amp;IRR_MAXWIND))</f>
        <v>#NAME?</v>
      </c>
      <c r="P5409" s="13" t="e">
        <f ca="1">CalcTable[[#This Row],[ET_o]]*KL</f>
        <v>#NAME?</v>
      </c>
      <c r="Q5409" s="13" t="e">
        <f ca="1">IF(WILTPT&lt;=0,1,MAX(0,MIN(1,(CalcTable[[#This Row],[IWC]]-WILTPT)/(MAD-WILTPT))))</f>
        <v>#NAME?</v>
      </c>
      <c r="R5409" s="13" t="e">
        <f ca="1">CalcTable[[#This Row],[ETMult]]*CalcTable[[#This Row],[ETb]]</f>
        <v>#NAME?</v>
      </c>
      <c r="S5409" s="13" t="b">
        <f>INDEX(IRR_LIST,CalcTable[[#This Row],[Day of Week]]+1)</f>
        <v>1</v>
      </c>
      <c r="T5409" s="13">
        <f t="shared" ca="1" si="1694"/>
        <v>2.9</v>
      </c>
      <c r="U5409" s="13" t="b">
        <f ca="1">IF(CalcTable[[#This Row],[IrrPrecip]]&gt;=IC_MM,FALSE,TRUE)</f>
        <v>1</v>
      </c>
      <c r="V5409" s="13" t="b">
        <f t="shared" si="1695"/>
        <v>1</v>
      </c>
      <c r="W5409" s="13" t="e">
        <f ca="1">IF(AND(IRR_DRIP=FALSE,CalcTable[[#This Row],[IrrHours]]&lt;=0),FALSE,TRUE)</f>
        <v>#NAME?</v>
      </c>
      <c r="X5409" s="13" t="e">
        <f ca="1">AND(CalcTable[[#This Row],[IrrDay]],CalcTable[[#This Row],[IrrRain]],CalcTable[[#This Row],[IrrWarm]],CalcTable[[#This Row],[IrrWindy]])</f>
        <v>#NAME?</v>
      </c>
      <c r="Y5409" s="13" t="e">
        <f t="shared" ca="1" si="1696"/>
        <v>#NAME?</v>
      </c>
      <c r="Z5409" s="13" t="e">
        <f ca="1">CalcTable[[#This Row],[IrrHours]]/5</f>
        <v>#NAME?</v>
      </c>
      <c r="AA5409" s="13" t="e">
        <f ca="1">IF(CalcTable[[#This Row],[IrrFlag]]=FALSE,0,MAX(0,CalcTable[[#This Row],[VolRednWind]]*(FCAP*IRR_TARGET-CalcTable[[#This Row],[IWC]])))</f>
        <v>#NAME?</v>
      </c>
      <c r="AB5409" s="13" t="e">
        <f ca="1">CalcTable[[#This Row],[IWC]]+CalcTable[[#This Row],[Eff Precip]]+CalcTable[[#This Row],[IrrAmt]]-CalcTable[[#This Row],[AET]]</f>
        <v>#NAME?</v>
      </c>
      <c r="AC5409" s="13" t="e">
        <f ca="1">IF(CalcTable[[#This Row],[PWC]]&gt;FCAP,MIN(24*PERC,MIN(SAT,CalcTable[[#This Row],[PWC]])-FCAP),0)</f>
        <v>#NAME?</v>
      </c>
      <c r="AD5409" s="13" t="e">
        <f ca="1">IF(CalcTable[[#This Row],[PWC]]&gt;SAT,CalcTable[[#This Row],[PWC]]-SAT,0)</f>
        <v>#NAME?</v>
      </c>
      <c r="AE5409" s="13" t="e">
        <f ca="1">CalcTable[[#This Row],[PWC]]-CalcTable[[#This Row],[PercAmt]]-CalcTable[[#This Row],[Runoff]]</f>
        <v>#NAME?</v>
      </c>
      <c r="AF5409" s="13" t="e">
        <f ca="1">CalcTable[[#This Row],[IrrAmt]]/1000*CUR_IRR_AREA*10000/IRR_EFF</f>
        <v>#NAME?</v>
      </c>
      <c r="AG5409" s="147"/>
      <c r="AH5409" s="13"/>
      <c r="AI5409" s="50">
        <v>7.5665480281719688</v>
      </c>
      <c r="AJ5409" s="50">
        <v>10.292948028171976</v>
      </c>
      <c r="AK5409" s="50">
        <v>0</v>
      </c>
      <c r="AL5409" s="50">
        <v>0</v>
      </c>
      <c r="AM5409" s="50"/>
      <c r="AN5409" s="50"/>
      <c r="AO5409" s="50"/>
      <c r="AP5409" s="50"/>
      <c r="AQ5409" s="50"/>
      <c r="AR5409" s="50"/>
      <c r="AS5409" s="50"/>
      <c r="AT5409" s="50"/>
      <c r="AU5409" s="50"/>
      <c r="AV5409" s="50"/>
      <c r="AW5409" s="50"/>
      <c r="AX5409" s="50">
        <f t="shared" si="1707"/>
        <v>17.859496056343943</v>
      </c>
      <c r="AY5409" s="50"/>
      <c r="AZ5409" s="50">
        <f t="shared" si="1697"/>
        <v>412.90251323956693</v>
      </c>
      <c r="BA5409" s="50">
        <f t="shared" si="1698"/>
        <v>668.917523796664</v>
      </c>
      <c r="BB5409" s="50">
        <f t="shared" si="1699"/>
        <v>692.26607418893946</v>
      </c>
      <c r="BC5409" s="17">
        <f t="shared" si="1700"/>
        <v>19956</v>
      </c>
      <c r="BD5409" s="50">
        <f t="shared" si="1701"/>
        <v>17.859496056343943</v>
      </c>
      <c r="BE5409" s="50">
        <f t="shared" si="1702"/>
        <v>412.90251323956693</v>
      </c>
      <c r="BF5409" s="50">
        <f t="shared" si="1708"/>
        <v>675.37706714124295</v>
      </c>
      <c r="BG5409" s="50"/>
      <c r="BH5409" s="17">
        <f t="shared" si="1703"/>
        <v>0</v>
      </c>
      <c r="BI5409" s="17">
        <f t="shared" si="1711"/>
        <v>5409</v>
      </c>
      <c r="BJ5409" s="17">
        <f t="shared" si="1709"/>
        <v>5409</v>
      </c>
      <c r="BK5409" s="150">
        <f t="shared" si="1710"/>
        <v>34854</v>
      </c>
      <c r="BL5409" s="50" t="e">
        <f t="shared" ca="1" si="1704"/>
        <v>#NAME?</v>
      </c>
      <c r="BM5409" s="50" t="e">
        <f t="shared" ca="1" si="1705"/>
        <v>#NAME?</v>
      </c>
      <c r="BN5409" s="50" t="e">
        <f t="shared" ca="1" si="1706"/>
        <v>#NAME?</v>
      </c>
    </row>
    <row r="5410" spans="1:66" x14ac:dyDescent="0.35">
      <c r="A5410" s="48">
        <v>34855</v>
      </c>
      <c r="B5410" s="17">
        <v>1995</v>
      </c>
      <c r="C5410" s="17">
        <v>6</v>
      </c>
      <c r="D5410" s="17">
        <v>156</v>
      </c>
      <c r="E5410" s="17">
        <v>5</v>
      </c>
      <c r="F5410" s="17">
        <v>2</v>
      </c>
      <c r="G5410" s="50">
        <v>13.7</v>
      </c>
      <c r="H5410" s="32">
        <v>4.7443286948175967</v>
      </c>
      <c r="I5410" s="50">
        <v>6</v>
      </c>
      <c r="J5410" s="13">
        <v>0</v>
      </c>
      <c r="K5410" s="13">
        <f t="shared" si="1692"/>
        <v>0</v>
      </c>
      <c r="L5410" s="13">
        <f t="shared" si="1693"/>
        <v>0</v>
      </c>
      <c r="M5410" s="13" t="e">
        <f ca="1">CalcTable[[#This Row],[IWC]]-AE5409</f>
        <v>#NAME?</v>
      </c>
      <c r="N5410" s="13" t="e">
        <f ca="1">IF(CalcTable[[#This Row],[Day of Year]]&lt;123,FCAP,AE5409)</f>
        <v>#NAME?</v>
      </c>
      <c r="O5410" s="17" t="e">
        <f ca="1">IF(IRR_DRIP,5,COUNTIF('IDET Wind Values'!C5394:G5394,"&lt;="&amp;IRR_MAXWIND))</f>
        <v>#NAME?</v>
      </c>
      <c r="P5410" s="13" t="e">
        <f ca="1">CalcTable[[#This Row],[ET_o]]*KL</f>
        <v>#NAME?</v>
      </c>
      <c r="Q5410" s="13" t="e">
        <f ca="1">IF(WILTPT&lt;=0,1,MAX(0,MIN(1,(CalcTable[[#This Row],[IWC]]-WILTPT)/(MAD-WILTPT))))</f>
        <v>#NAME?</v>
      </c>
      <c r="R5410" s="13" t="e">
        <f ca="1">CalcTable[[#This Row],[ETMult]]*CalcTable[[#This Row],[ETb]]</f>
        <v>#NAME?</v>
      </c>
      <c r="S5410" s="13" t="b">
        <f>INDEX(IRR_LIST,CalcTable[[#This Row],[Day of Week]]+1)</f>
        <v>0</v>
      </c>
      <c r="T5410" s="13">
        <f t="shared" ca="1" si="1694"/>
        <v>2.5</v>
      </c>
      <c r="U5410" s="13" t="b">
        <f ca="1">IF(CalcTable[[#This Row],[IrrPrecip]]&gt;=IC_MM,FALSE,TRUE)</f>
        <v>1</v>
      </c>
      <c r="V5410" s="13" t="b">
        <f t="shared" si="1695"/>
        <v>1</v>
      </c>
      <c r="W5410" s="13" t="e">
        <f ca="1">IF(AND(IRR_DRIP=FALSE,CalcTable[[#This Row],[IrrHours]]&lt;=0),FALSE,TRUE)</f>
        <v>#NAME?</v>
      </c>
      <c r="X5410" s="13" t="e">
        <f ca="1">AND(CalcTable[[#This Row],[IrrDay]],CalcTable[[#This Row],[IrrRain]],CalcTable[[#This Row],[IrrWarm]],CalcTable[[#This Row],[IrrWindy]])</f>
        <v>#NAME?</v>
      </c>
      <c r="Y5410" s="13" t="e">
        <f t="shared" ca="1" si="1696"/>
        <v>#NAME?</v>
      </c>
      <c r="Z5410" s="13" t="e">
        <f ca="1">CalcTable[[#This Row],[IrrHours]]/5</f>
        <v>#NAME?</v>
      </c>
      <c r="AA5410" s="13" t="e">
        <f ca="1">IF(CalcTable[[#This Row],[IrrFlag]]=FALSE,0,MAX(0,CalcTable[[#This Row],[VolRednWind]]*(FCAP*IRR_TARGET-CalcTable[[#This Row],[IWC]])))</f>
        <v>#NAME?</v>
      </c>
      <c r="AB5410" s="13" t="e">
        <f ca="1">CalcTable[[#This Row],[IWC]]+CalcTable[[#This Row],[Eff Precip]]+CalcTable[[#This Row],[IrrAmt]]-CalcTable[[#This Row],[AET]]</f>
        <v>#NAME?</v>
      </c>
      <c r="AC5410" s="13" t="e">
        <f ca="1">IF(CalcTable[[#This Row],[PWC]]&gt;FCAP,MIN(24*PERC,MIN(SAT,CalcTable[[#This Row],[PWC]])-FCAP),0)</f>
        <v>#NAME?</v>
      </c>
      <c r="AD5410" s="13" t="e">
        <f ca="1">IF(CalcTable[[#This Row],[PWC]]&gt;SAT,CalcTable[[#This Row],[PWC]]-SAT,0)</f>
        <v>#NAME?</v>
      </c>
      <c r="AE5410" s="13" t="e">
        <f ca="1">CalcTable[[#This Row],[PWC]]-CalcTable[[#This Row],[PercAmt]]-CalcTable[[#This Row],[Runoff]]</f>
        <v>#NAME?</v>
      </c>
      <c r="AF5410" s="13" t="e">
        <f ca="1">CalcTable[[#This Row],[IrrAmt]]/1000*CUR_IRR_AREA*10000/IRR_EFF</f>
        <v>#NAME?</v>
      </c>
      <c r="AG5410" s="147"/>
      <c r="AH5410" s="13"/>
      <c r="AI5410" s="50">
        <v>0</v>
      </c>
      <c r="AJ5410" s="50">
        <v>0</v>
      </c>
      <c r="AK5410" s="50">
        <v>0</v>
      </c>
      <c r="AL5410" s="50">
        <v>7.1629450329968805</v>
      </c>
      <c r="AM5410" s="50"/>
      <c r="AN5410" s="50"/>
      <c r="AO5410" s="50"/>
      <c r="AP5410" s="50"/>
      <c r="AQ5410" s="50"/>
      <c r="AR5410" s="50"/>
      <c r="AS5410" s="50"/>
      <c r="AT5410" s="50"/>
      <c r="AU5410" s="50"/>
      <c r="AV5410" s="50"/>
      <c r="AW5410" s="50"/>
      <c r="AX5410" s="50">
        <f t="shared" si="1707"/>
        <v>7.1629450329968805</v>
      </c>
      <c r="AY5410" s="50"/>
      <c r="AZ5410" s="50">
        <f t="shared" si="1697"/>
        <v>210.11305430124185</v>
      </c>
      <c r="BA5410" s="50">
        <f t="shared" si="1698"/>
        <v>323.50740106699141</v>
      </c>
      <c r="BB5410" s="50">
        <f t="shared" si="1699"/>
        <v>333.51278460514584</v>
      </c>
      <c r="BC5410" s="17">
        <f t="shared" si="1700"/>
        <v>19956</v>
      </c>
      <c r="BD5410" s="50">
        <f t="shared" si="1701"/>
        <v>7.1629450329968805</v>
      </c>
      <c r="BE5410" s="50">
        <f t="shared" si="1702"/>
        <v>210.11305430124185</v>
      </c>
      <c r="BF5410" s="50">
        <f t="shared" si="1708"/>
        <v>343.67806887076887</v>
      </c>
      <c r="BG5410" s="50"/>
      <c r="BH5410" s="17">
        <f t="shared" si="1703"/>
        <v>0</v>
      </c>
      <c r="BI5410" s="17">
        <f t="shared" si="1711"/>
        <v>5410</v>
      </c>
      <c r="BJ5410" s="17">
        <f t="shared" si="1709"/>
        <v>5410</v>
      </c>
      <c r="BK5410" s="150">
        <f t="shared" si="1710"/>
        <v>34855</v>
      </c>
      <c r="BL5410" s="50" t="e">
        <f t="shared" ca="1" si="1704"/>
        <v>#NAME?</v>
      </c>
      <c r="BM5410" s="50" t="e">
        <f t="shared" ca="1" si="1705"/>
        <v>#NAME?</v>
      </c>
      <c r="BN5410" s="50" t="e">
        <f t="shared" ca="1" si="1706"/>
        <v>#NAME?</v>
      </c>
    </row>
    <row r="5411" spans="1:66" x14ac:dyDescent="0.35">
      <c r="A5411" s="48">
        <v>34856</v>
      </c>
      <c r="B5411" s="17">
        <v>1995</v>
      </c>
      <c r="C5411" s="17">
        <v>6</v>
      </c>
      <c r="D5411" s="17">
        <v>157</v>
      </c>
      <c r="E5411" s="17">
        <v>6</v>
      </c>
      <c r="F5411" s="17">
        <v>3</v>
      </c>
      <c r="G5411" s="50">
        <v>6.6</v>
      </c>
      <c r="H5411" s="32">
        <v>3.8621536692102687</v>
      </c>
      <c r="I5411" s="50">
        <v>33.666666666666664</v>
      </c>
      <c r="J5411" s="13">
        <v>25.2</v>
      </c>
      <c r="K5411" s="13">
        <f t="shared" si="1692"/>
        <v>25.2</v>
      </c>
      <c r="L5411" s="13">
        <f t="shared" si="1693"/>
        <v>15.149999999999999</v>
      </c>
      <c r="M5411" s="13" t="e">
        <f ca="1">CalcTable[[#This Row],[IWC]]-AE5410</f>
        <v>#NAME?</v>
      </c>
      <c r="N5411" s="13" t="e">
        <f ca="1">IF(CalcTable[[#This Row],[Day of Year]]&lt;123,FCAP,AE5410)</f>
        <v>#NAME?</v>
      </c>
      <c r="O5411" s="17" t="e">
        <f ca="1">IF(IRR_DRIP,5,COUNTIF('IDET Wind Values'!C5395:G5395,"&lt;="&amp;IRR_MAXWIND))</f>
        <v>#NAME?</v>
      </c>
      <c r="P5411" s="13" t="e">
        <f ca="1">CalcTable[[#This Row],[ET_o]]*KL</f>
        <v>#NAME?</v>
      </c>
      <c r="Q5411" s="13" t="e">
        <f ca="1">IF(WILTPT&lt;=0,1,MAX(0,MIN(1,(CalcTable[[#This Row],[IWC]]-WILTPT)/(MAD-WILTPT))))</f>
        <v>#NAME?</v>
      </c>
      <c r="R5411" s="13" t="e">
        <f ca="1">CalcTable[[#This Row],[ETMult]]*CalcTable[[#This Row],[ETb]]</f>
        <v>#NAME?</v>
      </c>
      <c r="S5411" s="13" t="b">
        <f>INDEX(IRR_LIST,CalcTable[[#This Row],[Day of Week]]+1)</f>
        <v>1</v>
      </c>
      <c r="T5411" s="13">
        <f t="shared" ca="1" si="1694"/>
        <v>0</v>
      </c>
      <c r="U5411" s="13" t="b">
        <f ca="1">IF(CalcTable[[#This Row],[IrrPrecip]]&gt;=IC_MM,FALSE,TRUE)</f>
        <v>1</v>
      </c>
      <c r="V5411" s="13" t="b">
        <f t="shared" si="1695"/>
        <v>1</v>
      </c>
      <c r="W5411" s="13" t="e">
        <f ca="1">IF(AND(IRR_DRIP=FALSE,CalcTable[[#This Row],[IrrHours]]&lt;=0),FALSE,TRUE)</f>
        <v>#NAME?</v>
      </c>
      <c r="X5411" s="13" t="e">
        <f ca="1">AND(CalcTable[[#This Row],[IrrDay]],CalcTable[[#This Row],[IrrRain]],CalcTable[[#This Row],[IrrWarm]],CalcTable[[#This Row],[IrrWindy]])</f>
        <v>#NAME?</v>
      </c>
      <c r="Y5411" s="13" t="e">
        <f t="shared" ca="1" si="1696"/>
        <v>#NAME?</v>
      </c>
      <c r="Z5411" s="13" t="e">
        <f ca="1">CalcTable[[#This Row],[IrrHours]]/5</f>
        <v>#NAME?</v>
      </c>
      <c r="AA5411" s="13" t="e">
        <f ca="1">IF(CalcTable[[#This Row],[IrrFlag]]=FALSE,0,MAX(0,CalcTable[[#This Row],[VolRednWind]]*(FCAP*IRR_TARGET-CalcTable[[#This Row],[IWC]])))</f>
        <v>#NAME?</v>
      </c>
      <c r="AB5411" s="13" t="e">
        <f ca="1">CalcTable[[#This Row],[IWC]]+CalcTable[[#This Row],[Eff Precip]]+CalcTable[[#This Row],[IrrAmt]]-CalcTable[[#This Row],[AET]]</f>
        <v>#NAME?</v>
      </c>
      <c r="AC5411" s="13" t="e">
        <f ca="1">IF(CalcTable[[#This Row],[PWC]]&gt;FCAP,MIN(24*PERC,MIN(SAT,CalcTable[[#This Row],[PWC]])-FCAP),0)</f>
        <v>#NAME?</v>
      </c>
      <c r="AD5411" s="13" t="e">
        <f ca="1">IF(CalcTable[[#This Row],[PWC]]&gt;SAT,CalcTable[[#This Row],[PWC]]-SAT,0)</f>
        <v>#NAME?</v>
      </c>
      <c r="AE5411" s="13" t="e">
        <f ca="1">CalcTable[[#This Row],[PWC]]-CalcTable[[#This Row],[PercAmt]]-CalcTable[[#This Row],[Runoff]]</f>
        <v>#NAME?</v>
      </c>
      <c r="AF5411" s="13" t="e">
        <f ca="1">CalcTable[[#This Row],[IrrAmt]]/1000*CUR_IRR_AREA*10000/IRR_EFF</f>
        <v>#NAME?</v>
      </c>
      <c r="AG5411" s="147"/>
      <c r="AH5411" s="13"/>
      <c r="AI5411" s="50">
        <v>6.6231660437934581</v>
      </c>
      <c r="AJ5411" s="50">
        <v>8.1096240690978565</v>
      </c>
      <c r="AK5411" s="50">
        <v>0</v>
      </c>
      <c r="AL5411" s="50">
        <v>0</v>
      </c>
      <c r="AM5411" s="50"/>
      <c r="AN5411" s="50"/>
      <c r="AO5411" s="50"/>
      <c r="AP5411" s="50"/>
      <c r="AQ5411" s="50"/>
      <c r="AR5411" s="50"/>
      <c r="AS5411" s="50"/>
      <c r="AT5411" s="50"/>
      <c r="AU5411" s="50"/>
      <c r="AV5411" s="50"/>
      <c r="AW5411" s="50"/>
      <c r="AX5411" s="50">
        <f t="shared" si="1707"/>
        <v>14.732790112891315</v>
      </c>
      <c r="AY5411" s="50"/>
      <c r="AZ5411" s="50">
        <f t="shared" si="1697"/>
        <v>335.02207466917457</v>
      </c>
      <c r="BA5411" s="50">
        <f t="shared" si="1698"/>
        <v>541.96855152655371</v>
      </c>
      <c r="BB5411" s="50">
        <f t="shared" si="1699"/>
        <v>560.82652951479122</v>
      </c>
      <c r="BC5411" s="17">
        <f t="shared" si="1700"/>
        <v>19956</v>
      </c>
      <c r="BD5411" s="50">
        <f t="shared" si="1701"/>
        <v>14.732790112891315</v>
      </c>
      <c r="BE5411" s="50">
        <f t="shared" si="1702"/>
        <v>335.02207466917457</v>
      </c>
      <c r="BF5411" s="50">
        <f t="shared" si="1708"/>
        <v>547.98946231252762</v>
      </c>
      <c r="BG5411" s="50"/>
      <c r="BH5411" s="17">
        <f t="shared" si="1703"/>
        <v>0</v>
      </c>
      <c r="BI5411" s="17">
        <f t="shared" si="1711"/>
        <v>5411</v>
      </c>
      <c r="BJ5411" s="17">
        <f t="shared" si="1709"/>
        <v>5411</v>
      </c>
      <c r="BK5411" s="150">
        <f t="shared" si="1710"/>
        <v>34856</v>
      </c>
      <c r="BL5411" s="50" t="e">
        <f t="shared" ca="1" si="1704"/>
        <v>#NAME?</v>
      </c>
      <c r="BM5411" s="50" t="e">
        <f t="shared" ca="1" si="1705"/>
        <v>#NAME?</v>
      </c>
      <c r="BN5411" s="50" t="e">
        <f t="shared" ca="1" si="1706"/>
        <v>#NAME?</v>
      </c>
    </row>
    <row r="5412" spans="1:66" x14ac:dyDescent="0.35">
      <c r="A5412" s="48">
        <v>34857</v>
      </c>
      <c r="B5412" s="17">
        <v>1995</v>
      </c>
      <c r="C5412" s="17">
        <v>6</v>
      </c>
      <c r="D5412" s="17">
        <v>158</v>
      </c>
      <c r="E5412" s="17">
        <v>7</v>
      </c>
      <c r="F5412" s="17">
        <v>4</v>
      </c>
      <c r="G5412" s="50">
        <v>4.2</v>
      </c>
      <c r="H5412" s="32">
        <v>2.4256427227108803</v>
      </c>
      <c r="I5412" s="50">
        <v>5.166666666666667</v>
      </c>
      <c r="J5412" s="13">
        <v>0</v>
      </c>
      <c r="K5412" s="13">
        <f t="shared" si="1692"/>
        <v>0</v>
      </c>
      <c r="L5412" s="13">
        <f t="shared" si="1693"/>
        <v>0</v>
      </c>
      <c r="M5412" s="13" t="e">
        <f ca="1">CalcTable[[#This Row],[IWC]]-AE5411</f>
        <v>#NAME?</v>
      </c>
      <c r="N5412" s="13" t="e">
        <f ca="1">IF(CalcTable[[#This Row],[Day of Year]]&lt;123,FCAP,AE5411)</f>
        <v>#NAME?</v>
      </c>
      <c r="O5412" s="17" t="e">
        <f ca="1">IF(IRR_DRIP,5,COUNTIF('IDET Wind Values'!C5396:G5396,"&lt;="&amp;IRR_MAXWIND))</f>
        <v>#NAME?</v>
      </c>
      <c r="P5412" s="13" t="e">
        <f ca="1">CalcTable[[#This Row],[ET_o]]*KL</f>
        <v>#NAME?</v>
      </c>
      <c r="Q5412" s="13" t="e">
        <f ca="1">IF(WILTPT&lt;=0,1,MAX(0,MIN(1,(CalcTable[[#This Row],[IWC]]-WILTPT)/(MAD-WILTPT))))</f>
        <v>#NAME?</v>
      </c>
      <c r="R5412" s="13" t="e">
        <f ca="1">CalcTable[[#This Row],[ETMult]]*CalcTable[[#This Row],[ETb]]</f>
        <v>#NAME?</v>
      </c>
      <c r="S5412" s="13" t="b">
        <f>INDEX(IRR_LIST,CalcTable[[#This Row],[Day of Week]]+1)</f>
        <v>0</v>
      </c>
      <c r="T5412" s="13">
        <f t="shared" ca="1" si="1694"/>
        <v>25.2</v>
      </c>
      <c r="U5412" s="13" t="b">
        <f ca="1">IF(CalcTable[[#This Row],[IrrPrecip]]&gt;=IC_MM,FALSE,TRUE)</f>
        <v>0</v>
      </c>
      <c r="V5412" s="13" t="b">
        <f t="shared" si="1695"/>
        <v>0</v>
      </c>
      <c r="W5412" s="13" t="e">
        <f ca="1">IF(AND(IRR_DRIP=FALSE,CalcTable[[#This Row],[IrrHours]]&lt;=0),FALSE,TRUE)</f>
        <v>#NAME?</v>
      </c>
      <c r="X5412" s="13" t="e">
        <f ca="1">AND(CalcTable[[#This Row],[IrrDay]],CalcTable[[#This Row],[IrrRain]],CalcTable[[#This Row],[IrrWarm]],CalcTable[[#This Row],[IrrWindy]])</f>
        <v>#NAME?</v>
      </c>
      <c r="Y5412" s="13" t="e">
        <f t="shared" ca="1" si="1696"/>
        <v>#NAME?</v>
      </c>
      <c r="Z5412" s="13" t="e">
        <f ca="1">CalcTable[[#This Row],[IrrHours]]/5</f>
        <v>#NAME?</v>
      </c>
      <c r="AA5412" s="13" t="e">
        <f ca="1">IF(CalcTable[[#This Row],[IrrFlag]]=FALSE,0,MAX(0,CalcTable[[#This Row],[VolRednWind]]*(FCAP*IRR_TARGET-CalcTable[[#This Row],[IWC]])))</f>
        <v>#NAME?</v>
      </c>
      <c r="AB5412" s="13" t="e">
        <f ca="1">CalcTable[[#This Row],[IWC]]+CalcTable[[#This Row],[Eff Precip]]+CalcTable[[#This Row],[IrrAmt]]-CalcTable[[#This Row],[AET]]</f>
        <v>#NAME?</v>
      </c>
      <c r="AC5412" s="13" t="e">
        <f ca="1">IF(CalcTable[[#This Row],[PWC]]&gt;FCAP,MIN(24*PERC,MIN(SAT,CalcTable[[#This Row],[PWC]])-FCAP),0)</f>
        <v>#NAME?</v>
      </c>
      <c r="AD5412" s="13" t="e">
        <f ca="1">IF(CalcTable[[#This Row],[PWC]]&gt;SAT,CalcTable[[#This Row],[PWC]]-SAT,0)</f>
        <v>#NAME?</v>
      </c>
      <c r="AE5412" s="13" t="e">
        <f ca="1">CalcTable[[#This Row],[PWC]]-CalcTable[[#This Row],[PercAmt]]-CalcTable[[#This Row],[Runoff]]</f>
        <v>#NAME?</v>
      </c>
      <c r="AF5412" s="13" t="e">
        <f ca="1">CalcTable[[#This Row],[IrrAmt]]/1000*CUR_IRR_AREA*10000/IRR_EFF</f>
        <v>#NAME?</v>
      </c>
      <c r="AG5412" s="147"/>
      <c r="AH5412" s="13"/>
      <c r="AI5412" s="50">
        <v>0</v>
      </c>
      <c r="AJ5412" s="50">
        <v>0</v>
      </c>
      <c r="AK5412" s="50">
        <v>0</v>
      </c>
      <c r="AL5412" s="50">
        <v>0</v>
      </c>
      <c r="AM5412" s="50"/>
      <c r="AN5412" s="50"/>
      <c r="AO5412" s="50"/>
      <c r="AP5412" s="50"/>
      <c r="AQ5412" s="50"/>
      <c r="AR5412" s="50"/>
      <c r="AS5412" s="50"/>
      <c r="AT5412" s="50"/>
      <c r="AU5412" s="50"/>
      <c r="AV5412" s="50"/>
      <c r="AW5412" s="50"/>
      <c r="AX5412" s="50">
        <f t="shared" si="1707"/>
        <v>0</v>
      </c>
      <c r="AY5412" s="50"/>
      <c r="AZ5412" s="50">
        <f t="shared" si="1697"/>
        <v>0</v>
      </c>
      <c r="BA5412" s="50">
        <f t="shared" si="1698"/>
        <v>0</v>
      </c>
      <c r="BB5412" s="50">
        <f t="shared" si="1699"/>
        <v>0</v>
      </c>
      <c r="BC5412" s="17">
        <f t="shared" si="1700"/>
        <v>19956</v>
      </c>
      <c r="BD5412" s="50">
        <f t="shared" si="1701"/>
        <v>0</v>
      </c>
      <c r="BE5412" s="50">
        <f t="shared" si="1702"/>
        <v>0</v>
      </c>
      <c r="BF5412" s="50">
        <f t="shared" si="1708"/>
        <v>0</v>
      </c>
      <c r="BG5412" s="50"/>
      <c r="BH5412" s="17">
        <f t="shared" si="1703"/>
        <v>0</v>
      </c>
      <c r="BI5412" s="17">
        <f t="shared" si="1711"/>
        <v>5412</v>
      </c>
      <c r="BJ5412" s="17">
        <f t="shared" si="1709"/>
        <v>5412</v>
      </c>
      <c r="BK5412" s="150">
        <f t="shared" si="1710"/>
        <v>34857</v>
      </c>
      <c r="BL5412" s="50" t="e">
        <f t="shared" ca="1" si="1704"/>
        <v>#NAME?</v>
      </c>
      <c r="BM5412" s="50" t="e">
        <f t="shared" ca="1" si="1705"/>
        <v>#NAME?</v>
      </c>
      <c r="BN5412" s="50" t="e">
        <f t="shared" ca="1" si="1706"/>
        <v>#NAME?</v>
      </c>
    </row>
    <row r="5413" spans="1:66" x14ac:dyDescent="0.35">
      <c r="A5413" s="48">
        <v>34858</v>
      </c>
      <c r="B5413" s="17">
        <v>1995</v>
      </c>
      <c r="C5413" s="17">
        <v>6</v>
      </c>
      <c r="D5413" s="17">
        <v>159</v>
      </c>
      <c r="E5413" s="17">
        <v>8</v>
      </c>
      <c r="F5413" s="17">
        <v>5</v>
      </c>
      <c r="G5413" s="50">
        <v>1</v>
      </c>
      <c r="H5413" s="32">
        <v>3.1730642006071617</v>
      </c>
      <c r="I5413" s="50">
        <v>2.5</v>
      </c>
      <c r="J5413" s="13">
        <v>0</v>
      </c>
      <c r="K5413" s="13">
        <f t="shared" si="1692"/>
        <v>0</v>
      </c>
      <c r="L5413" s="13">
        <f t="shared" si="1693"/>
        <v>0</v>
      </c>
      <c r="M5413" s="13" t="e">
        <f ca="1">CalcTable[[#This Row],[IWC]]-AE5412</f>
        <v>#NAME?</v>
      </c>
      <c r="N5413" s="13" t="e">
        <f ca="1">IF(CalcTable[[#This Row],[Day of Year]]&lt;123,FCAP,AE5412)</f>
        <v>#NAME?</v>
      </c>
      <c r="O5413" s="17" t="e">
        <f ca="1">IF(IRR_DRIP,5,COUNTIF('IDET Wind Values'!C5397:G5397,"&lt;="&amp;IRR_MAXWIND))</f>
        <v>#NAME?</v>
      </c>
      <c r="P5413" s="13" t="e">
        <f ca="1">CalcTable[[#This Row],[ET_o]]*KL</f>
        <v>#NAME?</v>
      </c>
      <c r="Q5413" s="13" t="e">
        <f ca="1">IF(WILTPT&lt;=0,1,MAX(0,MIN(1,(CalcTable[[#This Row],[IWC]]-WILTPT)/(MAD-WILTPT))))</f>
        <v>#NAME?</v>
      </c>
      <c r="R5413" s="13" t="e">
        <f ca="1">CalcTable[[#This Row],[ETMult]]*CalcTable[[#This Row],[ETb]]</f>
        <v>#NAME?</v>
      </c>
      <c r="S5413" s="13" t="b">
        <f>INDEX(IRR_LIST,CalcTable[[#This Row],[Day of Week]]+1)</f>
        <v>1</v>
      </c>
      <c r="T5413" s="13">
        <f t="shared" ca="1" si="1694"/>
        <v>25.2</v>
      </c>
      <c r="U5413" s="13" t="b">
        <f ca="1">IF(CalcTable[[#This Row],[IrrPrecip]]&gt;=IC_MM,FALSE,TRUE)</f>
        <v>0</v>
      </c>
      <c r="V5413" s="13" t="b">
        <f t="shared" si="1695"/>
        <v>1</v>
      </c>
      <c r="W5413" s="13" t="e">
        <f ca="1">IF(AND(IRR_DRIP=FALSE,CalcTable[[#This Row],[IrrHours]]&lt;=0),FALSE,TRUE)</f>
        <v>#NAME?</v>
      </c>
      <c r="X5413" s="13" t="e">
        <f ca="1">AND(CalcTable[[#This Row],[IrrDay]],CalcTable[[#This Row],[IrrRain]],CalcTable[[#This Row],[IrrWarm]],CalcTable[[#This Row],[IrrWindy]])</f>
        <v>#NAME?</v>
      </c>
      <c r="Y5413" s="13" t="e">
        <f t="shared" ca="1" si="1696"/>
        <v>#NAME?</v>
      </c>
      <c r="Z5413" s="13" t="e">
        <f ca="1">CalcTable[[#This Row],[IrrHours]]/5</f>
        <v>#NAME?</v>
      </c>
      <c r="AA5413" s="13" t="e">
        <f ca="1">IF(CalcTable[[#This Row],[IrrFlag]]=FALSE,0,MAX(0,CalcTable[[#This Row],[VolRednWind]]*(FCAP*IRR_TARGET-CalcTable[[#This Row],[IWC]])))</f>
        <v>#NAME?</v>
      </c>
      <c r="AB5413" s="13" t="e">
        <f ca="1">CalcTable[[#This Row],[IWC]]+CalcTable[[#This Row],[Eff Precip]]+CalcTable[[#This Row],[IrrAmt]]-CalcTable[[#This Row],[AET]]</f>
        <v>#NAME?</v>
      </c>
      <c r="AC5413" s="13" t="e">
        <f ca="1">IF(CalcTable[[#This Row],[PWC]]&gt;FCAP,MIN(24*PERC,MIN(SAT,CalcTable[[#This Row],[PWC]])-FCAP),0)</f>
        <v>#NAME?</v>
      </c>
      <c r="AD5413" s="13" t="e">
        <f ca="1">IF(CalcTable[[#This Row],[PWC]]&gt;SAT,CalcTable[[#This Row],[PWC]]-SAT,0)</f>
        <v>#NAME?</v>
      </c>
      <c r="AE5413" s="13" t="e">
        <f ca="1">CalcTable[[#This Row],[PWC]]-CalcTable[[#This Row],[PercAmt]]-CalcTable[[#This Row],[Runoff]]</f>
        <v>#NAME?</v>
      </c>
      <c r="AF5413" s="13" t="e">
        <f ca="1">CalcTable[[#This Row],[IrrAmt]]/1000*CUR_IRR_AREA*10000/IRR_EFF</f>
        <v>#NAME?</v>
      </c>
      <c r="AG5413" s="147"/>
      <c r="AH5413" s="13"/>
      <c r="AI5413" s="50">
        <v>0</v>
      </c>
      <c r="AJ5413" s="50">
        <v>0</v>
      </c>
      <c r="AK5413" s="50">
        <v>0</v>
      </c>
      <c r="AL5413" s="50">
        <v>0</v>
      </c>
      <c r="AM5413" s="50"/>
      <c r="AN5413" s="50"/>
      <c r="AO5413" s="50"/>
      <c r="AP5413" s="50"/>
      <c r="AQ5413" s="50"/>
      <c r="AR5413" s="50"/>
      <c r="AS5413" s="50"/>
      <c r="AT5413" s="50"/>
      <c r="AU5413" s="50"/>
      <c r="AV5413" s="50"/>
      <c r="AW5413" s="50"/>
      <c r="AX5413" s="50">
        <f t="shared" si="1707"/>
        <v>0</v>
      </c>
      <c r="AY5413" s="50"/>
      <c r="AZ5413" s="50">
        <f t="shared" si="1697"/>
        <v>0</v>
      </c>
      <c r="BA5413" s="50">
        <f t="shared" si="1698"/>
        <v>0</v>
      </c>
      <c r="BB5413" s="50">
        <f t="shared" si="1699"/>
        <v>0</v>
      </c>
      <c r="BC5413" s="17">
        <f t="shared" si="1700"/>
        <v>19956</v>
      </c>
      <c r="BD5413" s="50">
        <f t="shared" si="1701"/>
        <v>0</v>
      </c>
      <c r="BE5413" s="50">
        <f t="shared" si="1702"/>
        <v>0</v>
      </c>
      <c r="BF5413" s="50">
        <f t="shared" si="1708"/>
        <v>0</v>
      </c>
      <c r="BG5413" s="50"/>
      <c r="BH5413" s="17">
        <f t="shared" si="1703"/>
        <v>0</v>
      </c>
      <c r="BI5413" s="17">
        <f t="shared" si="1711"/>
        <v>5413</v>
      </c>
      <c r="BJ5413" s="17">
        <f t="shared" si="1709"/>
        <v>5413</v>
      </c>
      <c r="BK5413" s="150">
        <f t="shared" si="1710"/>
        <v>34858</v>
      </c>
      <c r="BL5413" s="50" t="e">
        <f t="shared" ca="1" si="1704"/>
        <v>#NAME?</v>
      </c>
      <c r="BM5413" s="50" t="e">
        <f t="shared" ca="1" si="1705"/>
        <v>#NAME?</v>
      </c>
      <c r="BN5413" s="50" t="e">
        <f t="shared" ca="1" si="1706"/>
        <v>#NAME?</v>
      </c>
    </row>
    <row r="5414" spans="1:66" x14ac:dyDescent="0.35">
      <c r="A5414" s="48">
        <v>34859</v>
      </c>
      <c r="B5414" s="17">
        <v>1995</v>
      </c>
      <c r="C5414" s="17">
        <v>6</v>
      </c>
      <c r="D5414" s="17">
        <v>160</v>
      </c>
      <c r="E5414" s="17">
        <v>9</v>
      </c>
      <c r="F5414" s="17">
        <v>6</v>
      </c>
      <c r="G5414" s="50">
        <v>4.7</v>
      </c>
      <c r="H5414" s="32">
        <v>3.9972596758461467</v>
      </c>
      <c r="I5414" s="50">
        <v>1.3333333333333333</v>
      </c>
      <c r="J5414" s="13">
        <v>0</v>
      </c>
      <c r="K5414" s="13">
        <f t="shared" si="1692"/>
        <v>0</v>
      </c>
      <c r="L5414" s="13">
        <f t="shared" si="1693"/>
        <v>0</v>
      </c>
      <c r="M5414" s="13" t="e">
        <f ca="1">CalcTable[[#This Row],[IWC]]-AE5413</f>
        <v>#NAME?</v>
      </c>
      <c r="N5414" s="13" t="e">
        <f ca="1">IF(CalcTable[[#This Row],[Day of Year]]&lt;123,FCAP,AE5413)</f>
        <v>#NAME?</v>
      </c>
      <c r="O5414" s="17" t="e">
        <f ca="1">IF(IRR_DRIP,5,COUNTIF('IDET Wind Values'!C5398:G5398,"&lt;="&amp;IRR_MAXWIND))</f>
        <v>#NAME?</v>
      </c>
      <c r="P5414" s="13" t="e">
        <f ca="1">CalcTable[[#This Row],[ET_o]]*KL</f>
        <v>#NAME?</v>
      </c>
      <c r="Q5414" s="13" t="e">
        <f ca="1">IF(WILTPT&lt;=0,1,MAX(0,MIN(1,(CalcTable[[#This Row],[IWC]]-WILTPT)/(MAD-WILTPT))))</f>
        <v>#NAME?</v>
      </c>
      <c r="R5414" s="13" t="e">
        <f ca="1">CalcTable[[#This Row],[ETMult]]*CalcTable[[#This Row],[ETb]]</f>
        <v>#NAME?</v>
      </c>
      <c r="S5414" s="13" t="b">
        <f>INDEX(IRR_LIST,CalcTable[[#This Row],[Day of Week]]+1)</f>
        <v>0</v>
      </c>
      <c r="T5414" s="13">
        <f t="shared" ca="1" si="1694"/>
        <v>0</v>
      </c>
      <c r="U5414" s="13" t="b">
        <f ca="1">IF(CalcTable[[#This Row],[IrrPrecip]]&gt;=IC_MM,FALSE,TRUE)</f>
        <v>1</v>
      </c>
      <c r="V5414" s="13" t="b">
        <f t="shared" si="1695"/>
        <v>1</v>
      </c>
      <c r="W5414" s="13" t="e">
        <f ca="1">IF(AND(IRR_DRIP=FALSE,CalcTable[[#This Row],[IrrHours]]&lt;=0),FALSE,TRUE)</f>
        <v>#NAME?</v>
      </c>
      <c r="X5414" s="13" t="e">
        <f ca="1">AND(CalcTable[[#This Row],[IrrDay]],CalcTable[[#This Row],[IrrRain]],CalcTable[[#This Row],[IrrWarm]],CalcTable[[#This Row],[IrrWindy]])</f>
        <v>#NAME?</v>
      </c>
      <c r="Y5414" s="13" t="e">
        <f t="shared" ca="1" si="1696"/>
        <v>#NAME?</v>
      </c>
      <c r="Z5414" s="13" t="e">
        <f ca="1">CalcTable[[#This Row],[IrrHours]]/5</f>
        <v>#NAME?</v>
      </c>
      <c r="AA5414" s="13" t="e">
        <f ca="1">IF(CalcTable[[#This Row],[IrrFlag]]=FALSE,0,MAX(0,CalcTable[[#This Row],[VolRednWind]]*(FCAP*IRR_TARGET-CalcTable[[#This Row],[IWC]])))</f>
        <v>#NAME?</v>
      </c>
      <c r="AB5414" s="13" t="e">
        <f ca="1">CalcTable[[#This Row],[IWC]]+CalcTable[[#This Row],[Eff Precip]]+CalcTable[[#This Row],[IrrAmt]]-CalcTable[[#This Row],[AET]]</f>
        <v>#NAME?</v>
      </c>
      <c r="AC5414" s="13" t="e">
        <f ca="1">IF(CalcTable[[#This Row],[PWC]]&gt;FCAP,MIN(24*PERC,MIN(SAT,CalcTable[[#This Row],[PWC]])-FCAP),0)</f>
        <v>#NAME?</v>
      </c>
      <c r="AD5414" s="13" t="e">
        <f ca="1">IF(CalcTable[[#This Row],[PWC]]&gt;SAT,CalcTable[[#This Row],[PWC]]-SAT,0)</f>
        <v>#NAME?</v>
      </c>
      <c r="AE5414" s="13" t="e">
        <f ca="1">CalcTable[[#This Row],[PWC]]-CalcTable[[#This Row],[PercAmt]]-CalcTable[[#This Row],[Runoff]]</f>
        <v>#NAME?</v>
      </c>
      <c r="AF5414" s="13" t="e">
        <f ca="1">CalcTable[[#This Row],[IrrAmt]]/1000*CUR_IRR_AREA*10000/IRR_EFF</f>
        <v>#NAME?</v>
      </c>
      <c r="AG5414" s="147"/>
      <c r="AH5414" s="13"/>
      <c r="AI5414" s="50">
        <v>0</v>
      </c>
      <c r="AJ5414" s="50">
        <v>0</v>
      </c>
      <c r="AK5414" s="50">
        <v>0</v>
      </c>
      <c r="AL5414" s="50">
        <v>4.8548541080402501</v>
      </c>
      <c r="AM5414" s="50"/>
      <c r="AN5414" s="50"/>
      <c r="AO5414" s="50"/>
      <c r="AP5414" s="50"/>
      <c r="AQ5414" s="50"/>
      <c r="AR5414" s="50"/>
      <c r="AS5414" s="50"/>
      <c r="AT5414" s="50"/>
      <c r="AU5414" s="50"/>
      <c r="AV5414" s="50"/>
      <c r="AW5414" s="50"/>
      <c r="AX5414" s="50">
        <f t="shared" si="1707"/>
        <v>4.8548541080402501</v>
      </c>
      <c r="AY5414" s="50"/>
      <c r="AZ5414" s="50">
        <f t="shared" si="1697"/>
        <v>142.40905383584735</v>
      </c>
      <c r="BA5414" s="50">
        <f t="shared" si="1698"/>
        <v>219.26473368376497</v>
      </c>
      <c r="BB5414" s="50">
        <f t="shared" si="1699"/>
        <v>226.0461171997577</v>
      </c>
      <c r="BC5414" s="17">
        <f t="shared" si="1700"/>
        <v>19956</v>
      </c>
      <c r="BD5414" s="50">
        <f t="shared" si="1701"/>
        <v>4.8548541080402501</v>
      </c>
      <c r="BE5414" s="50">
        <f t="shared" si="1702"/>
        <v>142.40905383584735</v>
      </c>
      <c r="BF5414" s="50">
        <f t="shared" si="1708"/>
        <v>232.93587718660896</v>
      </c>
      <c r="BG5414" s="50"/>
      <c r="BH5414" s="17">
        <f t="shared" si="1703"/>
        <v>0</v>
      </c>
      <c r="BI5414" s="17">
        <f t="shared" si="1711"/>
        <v>5414</v>
      </c>
      <c r="BJ5414" s="17">
        <f t="shared" si="1709"/>
        <v>5414</v>
      </c>
      <c r="BK5414" s="150">
        <f t="shared" si="1710"/>
        <v>34859</v>
      </c>
      <c r="BL5414" s="50" t="e">
        <f t="shared" ca="1" si="1704"/>
        <v>#NAME?</v>
      </c>
      <c r="BM5414" s="50" t="e">
        <f t="shared" ca="1" si="1705"/>
        <v>#NAME?</v>
      </c>
      <c r="BN5414" s="50" t="e">
        <f t="shared" ca="1" si="1706"/>
        <v>#NAME?</v>
      </c>
    </row>
    <row r="5415" spans="1:66" x14ac:dyDescent="0.35">
      <c r="A5415" s="48">
        <v>34860</v>
      </c>
      <c r="B5415" s="17">
        <v>1995</v>
      </c>
      <c r="C5415" s="17">
        <v>6</v>
      </c>
      <c r="D5415" s="17">
        <v>161</v>
      </c>
      <c r="E5415" s="17">
        <v>10</v>
      </c>
      <c r="F5415" s="17">
        <v>7</v>
      </c>
      <c r="G5415" s="50">
        <v>5.2</v>
      </c>
      <c r="H5415" s="32">
        <v>5.5327347204837478</v>
      </c>
      <c r="I5415" s="50">
        <v>7.333333333333333</v>
      </c>
      <c r="J5415" s="13">
        <v>0</v>
      </c>
      <c r="K5415" s="13">
        <f t="shared" si="1692"/>
        <v>0</v>
      </c>
      <c r="L5415" s="13">
        <f t="shared" si="1693"/>
        <v>0</v>
      </c>
      <c r="M5415" s="13" t="e">
        <f ca="1">CalcTable[[#This Row],[IWC]]-AE5414</f>
        <v>#NAME?</v>
      </c>
      <c r="N5415" s="13" t="e">
        <f ca="1">IF(CalcTable[[#This Row],[Day of Year]]&lt;123,FCAP,AE5414)</f>
        <v>#NAME?</v>
      </c>
      <c r="O5415" s="17" t="e">
        <f ca="1">IF(IRR_DRIP,5,COUNTIF('IDET Wind Values'!C5399:G5399,"&lt;="&amp;IRR_MAXWIND))</f>
        <v>#NAME?</v>
      </c>
      <c r="P5415" s="13" t="e">
        <f ca="1">CalcTable[[#This Row],[ET_o]]*KL</f>
        <v>#NAME?</v>
      </c>
      <c r="Q5415" s="13" t="e">
        <f ca="1">IF(WILTPT&lt;=0,1,MAX(0,MIN(1,(CalcTable[[#This Row],[IWC]]-WILTPT)/(MAD-WILTPT))))</f>
        <v>#NAME?</v>
      </c>
      <c r="R5415" s="13" t="e">
        <f ca="1">CalcTable[[#This Row],[ETMult]]*CalcTable[[#This Row],[ETb]]</f>
        <v>#NAME?</v>
      </c>
      <c r="S5415" s="13" t="b">
        <f>INDEX(IRR_LIST,CalcTable[[#This Row],[Day of Week]]+1)</f>
        <v>0</v>
      </c>
      <c r="T5415" s="13">
        <f t="shared" ca="1" si="1694"/>
        <v>0</v>
      </c>
      <c r="U5415" s="13" t="b">
        <f ca="1">IF(CalcTable[[#This Row],[IrrPrecip]]&gt;=IC_MM,FALSE,TRUE)</f>
        <v>1</v>
      </c>
      <c r="V5415" s="13" t="b">
        <f t="shared" si="1695"/>
        <v>1</v>
      </c>
      <c r="W5415" s="13" t="e">
        <f ca="1">IF(AND(IRR_DRIP=FALSE,CalcTable[[#This Row],[IrrHours]]&lt;=0),FALSE,TRUE)</f>
        <v>#NAME?</v>
      </c>
      <c r="X5415" s="13" t="e">
        <f ca="1">AND(CalcTable[[#This Row],[IrrDay]],CalcTable[[#This Row],[IrrRain]],CalcTable[[#This Row],[IrrWarm]],CalcTable[[#This Row],[IrrWindy]])</f>
        <v>#NAME?</v>
      </c>
      <c r="Y5415" s="13" t="e">
        <f t="shared" ca="1" si="1696"/>
        <v>#NAME?</v>
      </c>
      <c r="Z5415" s="13" t="e">
        <f ca="1">CalcTable[[#This Row],[IrrHours]]/5</f>
        <v>#NAME?</v>
      </c>
      <c r="AA5415" s="13" t="e">
        <f ca="1">IF(CalcTable[[#This Row],[IrrFlag]]=FALSE,0,MAX(0,CalcTable[[#This Row],[VolRednWind]]*(FCAP*IRR_TARGET-CalcTable[[#This Row],[IWC]])))</f>
        <v>#NAME?</v>
      </c>
      <c r="AB5415" s="13" t="e">
        <f ca="1">CalcTable[[#This Row],[IWC]]+CalcTable[[#This Row],[Eff Precip]]+CalcTable[[#This Row],[IrrAmt]]-CalcTable[[#This Row],[AET]]</f>
        <v>#NAME?</v>
      </c>
      <c r="AC5415" s="13" t="e">
        <f ca="1">IF(CalcTable[[#This Row],[PWC]]&gt;FCAP,MIN(24*PERC,MIN(SAT,CalcTable[[#This Row],[PWC]])-FCAP),0)</f>
        <v>#NAME?</v>
      </c>
      <c r="AD5415" s="13" t="e">
        <f ca="1">IF(CalcTable[[#This Row],[PWC]]&gt;SAT,CalcTable[[#This Row],[PWC]]-SAT,0)</f>
        <v>#NAME?</v>
      </c>
      <c r="AE5415" s="13" t="e">
        <f ca="1">CalcTable[[#This Row],[PWC]]-CalcTable[[#This Row],[PercAmt]]-CalcTable[[#This Row],[Runoff]]</f>
        <v>#NAME?</v>
      </c>
      <c r="AF5415" s="13" t="e">
        <f ca="1">CalcTable[[#This Row],[IrrAmt]]/1000*CUR_IRR_AREA*10000/IRR_EFF</f>
        <v>#NAME?</v>
      </c>
      <c r="AG5415" s="147"/>
      <c r="AH5415" s="13"/>
      <c r="AI5415" s="50">
        <v>0</v>
      </c>
      <c r="AJ5415" s="50">
        <v>0</v>
      </c>
      <c r="AK5415" s="50">
        <v>4.9234689777241849</v>
      </c>
      <c r="AL5415" s="50">
        <v>0</v>
      </c>
      <c r="AM5415" s="50"/>
      <c r="AN5415" s="50"/>
      <c r="AO5415" s="50"/>
      <c r="AP5415" s="50"/>
      <c r="AQ5415" s="50"/>
      <c r="AR5415" s="50"/>
      <c r="AS5415" s="50"/>
      <c r="AT5415" s="50"/>
      <c r="AU5415" s="50"/>
      <c r="AV5415" s="50"/>
      <c r="AW5415" s="50"/>
      <c r="AX5415" s="50">
        <f t="shared" si="1707"/>
        <v>4.9234689777241849</v>
      </c>
      <c r="AY5415" s="50"/>
      <c r="AZ5415" s="50">
        <f t="shared" si="1697"/>
        <v>72.210878339954718</v>
      </c>
      <c r="BA5415" s="50">
        <f t="shared" si="1698"/>
        <v>111.18182855516837</v>
      </c>
      <c r="BB5415" s="50">
        <f t="shared" si="1699"/>
        <v>114.62044180945195</v>
      </c>
      <c r="BC5415" s="17">
        <f t="shared" si="1700"/>
        <v>19956</v>
      </c>
      <c r="BD5415" s="50">
        <f t="shared" si="1701"/>
        <v>4.9234689777241849</v>
      </c>
      <c r="BE5415" s="50">
        <f t="shared" si="1702"/>
        <v>72.210878339954718</v>
      </c>
      <c r="BF5415" s="50">
        <f t="shared" si="1708"/>
        <v>118.11400915507508</v>
      </c>
      <c r="BG5415" s="50"/>
      <c r="BH5415" s="17">
        <f t="shared" si="1703"/>
        <v>0</v>
      </c>
      <c r="BI5415" s="17">
        <f t="shared" si="1711"/>
        <v>5415</v>
      </c>
      <c r="BJ5415" s="17">
        <f t="shared" si="1709"/>
        <v>5415</v>
      </c>
      <c r="BK5415" s="150">
        <f t="shared" si="1710"/>
        <v>34860</v>
      </c>
      <c r="BL5415" s="50" t="e">
        <f t="shared" ca="1" si="1704"/>
        <v>#NAME?</v>
      </c>
      <c r="BM5415" s="50" t="e">
        <f t="shared" ca="1" si="1705"/>
        <v>#NAME?</v>
      </c>
      <c r="BN5415" s="50" t="e">
        <f t="shared" ca="1" si="1706"/>
        <v>#NAME?</v>
      </c>
    </row>
    <row r="5416" spans="1:66" x14ac:dyDescent="0.35">
      <c r="A5416" s="48">
        <v>34861</v>
      </c>
      <c r="B5416" s="17">
        <v>1995</v>
      </c>
      <c r="C5416" s="17">
        <v>6</v>
      </c>
      <c r="D5416" s="17">
        <v>162</v>
      </c>
      <c r="E5416" s="17">
        <v>11</v>
      </c>
      <c r="F5416" s="17">
        <v>1</v>
      </c>
      <c r="G5416" s="50">
        <v>10.1</v>
      </c>
      <c r="H5416" s="32">
        <v>4.3118007993645167</v>
      </c>
      <c r="I5416" s="50">
        <v>7.5</v>
      </c>
      <c r="J5416" s="13">
        <v>0.2</v>
      </c>
      <c r="K5416" s="13">
        <f t="shared" si="1692"/>
        <v>0.2</v>
      </c>
      <c r="L5416" s="13">
        <f t="shared" si="1693"/>
        <v>0</v>
      </c>
      <c r="M5416" s="13" t="e">
        <f ca="1">CalcTable[[#This Row],[IWC]]-AE5415</f>
        <v>#NAME?</v>
      </c>
      <c r="N5416" s="13" t="e">
        <f ca="1">IF(CalcTable[[#This Row],[Day of Year]]&lt;123,FCAP,AE5415)</f>
        <v>#NAME?</v>
      </c>
      <c r="O5416" s="17" t="e">
        <f ca="1">IF(IRR_DRIP,5,COUNTIF('IDET Wind Values'!C5400:G5400,"&lt;="&amp;IRR_MAXWIND))</f>
        <v>#NAME?</v>
      </c>
      <c r="P5416" s="13" t="e">
        <f ca="1">CalcTable[[#This Row],[ET_o]]*KL</f>
        <v>#NAME?</v>
      </c>
      <c r="Q5416" s="13" t="e">
        <f ca="1">IF(WILTPT&lt;=0,1,MAX(0,MIN(1,(CalcTable[[#This Row],[IWC]]-WILTPT)/(MAD-WILTPT))))</f>
        <v>#NAME?</v>
      </c>
      <c r="R5416" s="13" t="e">
        <f ca="1">CalcTable[[#This Row],[ETMult]]*CalcTable[[#This Row],[ETb]]</f>
        <v>#NAME?</v>
      </c>
      <c r="S5416" s="13" t="b">
        <f>INDEX(IRR_LIST,CalcTable[[#This Row],[Day of Week]]+1)</f>
        <v>1</v>
      </c>
      <c r="T5416" s="13">
        <f t="shared" ca="1" si="1694"/>
        <v>0</v>
      </c>
      <c r="U5416" s="13" t="b">
        <f ca="1">IF(CalcTable[[#This Row],[IrrPrecip]]&gt;=IC_MM,FALSE,TRUE)</f>
        <v>1</v>
      </c>
      <c r="V5416" s="13" t="b">
        <f t="shared" si="1695"/>
        <v>1</v>
      </c>
      <c r="W5416" s="13" t="e">
        <f ca="1">IF(AND(IRR_DRIP=FALSE,CalcTable[[#This Row],[IrrHours]]&lt;=0),FALSE,TRUE)</f>
        <v>#NAME?</v>
      </c>
      <c r="X5416" s="13" t="e">
        <f ca="1">AND(CalcTable[[#This Row],[IrrDay]],CalcTable[[#This Row],[IrrRain]],CalcTable[[#This Row],[IrrWarm]],CalcTable[[#This Row],[IrrWindy]])</f>
        <v>#NAME?</v>
      </c>
      <c r="Y5416" s="13" t="e">
        <f t="shared" ca="1" si="1696"/>
        <v>#NAME?</v>
      </c>
      <c r="Z5416" s="13" t="e">
        <f ca="1">CalcTable[[#This Row],[IrrHours]]/5</f>
        <v>#NAME?</v>
      </c>
      <c r="AA5416" s="13" t="e">
        <f ca="1">IF(CalcTable[[#This Row],[IrrFlag]]=FALSE,0,MAX(0,CalcTable[[#This Row],[VolRednWind]]*(FCAP*IRR_TARGET-CalcTable[[#This Row],[IWC]])))</f>
        <v>#NAME?</v>
      </c>
      <c r="AB5416" s="13" t="e">
        <f ca="1">CalcTable[[#This Row],[IWC]]+CalcTable[[#This Row],[Eff Precip]]+CalcTable[[#This Row],[IrrAmt]]-CalcTable[[#This Row],[AET]]</f>
        <v>#NAME?</v>
      </c>
      <c r="AC5416" s="13" t="e">
        <f ca="1">IF(CalcTable[[#This Row],[PWC]]&gt;FCAP,MIN(24*PERC,MIN(SAT,CalcTable[[#This Row],[PWC]])-FCAP),0)</f>
        <v>#NAME?</v>
      </c>
      <c r="AD5416" s="13" t="e">
        <f ca="1">IF(CalcTable[[#This Row],[PWC]]&gt;SAT,CalcTable[[#This Row],[PWC]]-SAT,0)</f>
        <v>#NAME?</v>
      </c>
      <c r="AE5416" s="13" t="e">
        <f ca="1">CalcTable[[#This Row],[PWC]]-CalcTable[[#This Row],[PercAmt]]-CalcTable[[#This Row],[Runoff]]</f>
        <v>#NAME?</v>
      </c>
      <c r="AF5416" s="13" t="e">
        <f ca="1">CalcTable[[#This Row],[IrrAmt]]/1000*CUR_IRR_AREA*10000/IRR_EFF</f>
        <v>#NAME?</v>
      </c>
      <c r="AG5416" s="147"/>
      <c r="AH5416" s="13"/>
      <c r="AI5416" s="50">
        <v>0</v>
      </c>
      <c r="AJ5416" s="50">
        <v>0</v>
      </c>
      <c r="AK5416" s="50">
        <v>0</v>
      </c>
      <c r="AL5416" s="50">
        <v>0</v>
      </c>
      <c r="AM5416" s="50"/>
      <c r="AN5416" s="50"/>
      <c r="AO5416" s="50"/>
      <c r="AP5416" s="50"/>
      <c r="AQ5416" s="50"/>
      <c r="AR5416" s="50"/>
      <c r="AS5416" s="50"/>
      <c r="AT5416" s="50"/>
      <c r="AU5416" s="50"/>
      <c r="AV5416" s="50"/>
      <c r="AW5416" s="50"/>
      <c r="AX5416" s="50">
        <f t="shared" si="1707"/>
        <v>0</v>
      </c>
      <c r="AY5416" s="50"/>
      <c r="AZ5416" s="50">
        <f t="shared" si="1697"/>
        <v>0</v>
      </c>
      <c r="BA5416" s="50">
        <f t="shared" si="1698"/>
        <v>0</v>
      </c>
      <c r="BB5416" s="50">
        <f t="shared" si="1699"/>
        <v>0</v>
      </c>
      <c r="BC5416" s="17">
        <f t="shared" si="1700"/>
        <v>19956</v>
      </c>
      <c r="BD5416" s="50">
        <f t="shared" si="1701"/>
        <v>0</v>
      </c>
      <c r="BE5416" s="50">
        <f t="shared" si="1702"/>
        <v>0</v>
      </c>
      <c r="BF5416" s="50">
        <f t="shared" si="1708"/>
        <v>0</v>
      </c>
      <c r="BG5416" s="50"/>
      <c r="BH5416" s="17">
        <f t="shared" si="1703"/>
        <v>0</v>
      </c>
      <c r="BI5416" s="17">
        <f t="shared" si="1711"/>
        <v>5416</v>
      </c>
      <c r="BJ5416" s="17">
        <f t="shared" si="1709"/>
        <v>5416</v>
      </c>
      <c r="BK5416" s="150">
        <f t="shared" si="1710"/>
        <v>34861</v>
      </c>
      <c r="BL5416" s="50" t="e">
        <f t="shared" ca="1" si="1704"/>
        <v>#NAME?</v>
      </c>
      <c r="BM5416" s="50" t="e">
        <f t="shared" ca="1" si="1705"/>
        <v>#NAME?</v>
      </c>
      <c r="BN5416" s="50" t="e">
        <f t="shared" ca="1" si="1706"/>
        <v>#NAME?</v>
      </c>
    </row>
    <row r="5417" spans="1:66" x14ac:dyDescent="0.35">
      <c r="A5417" s="48">
        <v>34862</v>
      </c>
      <c r="B5417" s="17">
        <v>1995</v>
      </c>
      <c r="C5417" s="17">
        <v>6</v>
      </c>
      <c r="D5417" s="17">
        <v>163</v>
      </c>
      <c r="E5417" s="17">
        <v>12</v>
      </c>
      <c r="F5417" s="17">
        <v>2</v>
      </c>
      <c r="G5417" s="50">
        <v>8.8000000000000007</v>
      </c>
      <c r="H5417" s="32">
        <v>5.7565475334270078</v>
      </c>
      <c r="I5417" s="50">
        <v>16.333333333333332</v>
      </c>
      <c r="J5417" s="13">
        <v>0</v>
      </c>
      <c r="K5417" s="13">
        <f t="shared" si="1692"/>
        <v>0</v>
      </c>
      <c r="L5417" s="13">
        <f t="shared" si="1693"/>
        <v>0</v>
      </c>
      <c r="M5417" s="13" t="e">
        <f ca="1">CalcTable[[#This Row],[IWC]]-AE5416</f>
        <v>#NAME?</v>
      </c>
      <c r="N5417" s="13" t="e">
        <f ca="1">IF(CalcTable[[#This Row],[Day of Year]]&lt;123,FCAP,AE5416)</f>
        <v>#NAME?</v>
      </c>
      <c r="O5417" s="17" t="e">
        <f ca="1">IF(IRR_DRIP,5,COUNTIF('IDET Wind Values'!C5401:G5401,"&lt;="&amp;IRR_MAXWIND))</f>
        <v>#NAME?</v>
      </c>
      <c r="P5417" s="13" t="e">
        <f ca="1">CalcTable[[#This Row],[ET_o]]*KL</f>
        <v>#NAME?</v>
      </c>
      <c r="Q5417" s="13" t="e">
        <f ca="1">IF(WILTPT&lt;=0,1,MAX(0,MIN(1,(CalcTable[[#This Row],[IWC]]-WILTPT)/(MAD-WILTPT))))</f>
        <v>#NAME?</v>
      </c>
      <c r="R5417" s="13" t="e">
        <f ca="1">CalcTable[[#This Row],[ETMult]]*CalcTable[[#This Row],[ETb]]</f>
        <v>#NAME?</v>
      </c>
      <c r="S5417" s="13" t="b">
        <f>INDEX(IRR_LIST,CalcTable[[#This Row],[Day of Week]]+1)</f>
        <v>0</v>
      </c>
      <c r="T5417" s="13">
        <f t="shared" ca="1" si="1694"/>
        <v>0.2</v>
      </c>
      <c r="U5417" s="13" t="b">
        <f ca="1">IF(CalcTable[[#This Row],[IrrPrecip]]&gt;=IC_MM,FALSE,TRUE)</f>
        <v>1</v>
      </c>
      <c r="V5417" s="13" t="b">
        <f t="shared" si="1695"/>
        <v>1</v>
      </c>
      <c r="W5417" s="13" t="e">
        <f ca="1">IF(AND(IRR_DRIP=FALSE,CalcTable[[#This Row],[IrrHours]]&lt;=0),FALSE,TRUE)</f>
        <v>#NAME?</v>
      </c>
      <c r="X5417" s="13" t="e">
        <f ca="1">AND(CalcTable[[#This Row],[IrrDay]],CalcTable[[#This Row],[IrrRain]],CalcTable[[#This Row],[IrrWarm]],CalcTable[[#This Row],[IrrWindy]])</f>
        <v>#NAME?</v>
      </c>
      <c r="Y5417" s="13" t="e">
        <f t="shared" ca="1" si="1696"/>
        <v>#NAME?</v>
      </c>
      <c r="Z5417" s="13" t="e">
        <f ca="1">CalcTable[[#This Row],[IrrHours]]/5</f>
        <v>#NAME?</v>
      </c>
      <c r="AA5417" s="13" t="e">
        <f ca="1">IF(CalcTable[[#This Row],[IrrFlag]]=FALSE,0,MAX(0,CalcTable[[#This Row],[VolRednWind]]*(FCAP*IRR_TARGET-CalcTable[[#This Row],[IWC]])))</f>
        <v>#NAME?</v>
      </c>
      <c r="AB5417" s="13" t="e">
        <f ca="1">CalcTable[[#This Row],[IWC]]+CalcTable[[#This Row],[Eff Precip]]+CalcTable[[#This Row],[IrrAmt]]-CalcTable[[#This Row],[AET]]</f>
        <v>#NAME?</v>
      </c>
      <c r="AC5417" s="13" t="e">
        <f ca="1">IF(CalcTable[[#This Row],[PWC]]&gt;FCAP,MIN(24*PERC,MIN(SAT,CalcTable[[#This Row],[PWC]])-FCAP),0)</f>
        <v>#NAME?</v>
      </c>
      <c r="AD5417" s="13" t="e">
        <f ca="1">IF(CalcTable[[#This Row],[PWC]]&gt;SAT,CalcTable[[#This Row],[PWC]]-SAT,0)</f>
        <v>#NAME?</v>
      </c>
      <c r="AE5417" s="13" t="e">
        <f ca="1">CalcTable[[#This Row],[PWC]]-CalcTable[[#This Row],[PercAmt]]-CalcTable[[#This Row],[Runoff]]</f>
        <v>#NAME?</v>
      </c>
      <c r="AF5417" s="13" t="e">
        <f ca="1">CalcTable[[#This Row],[IrrAmt]]/1000*CUR_IRR_AREA*10000/IRR_EFF</f>
        <v>#NAME?</v>
      </c>
      <c r="AG5417" s="147"/>
      <c r="AH5417" s="13"/>
      <c r="AI5417" s="50">
        <v>0</v>
      </c>
      <c r="AJ5417" s="50">
        <v>0</v>
      </c>
      <c r="AK5417" s="50">
        <v>4.8735744571710073</v>
      </c>
      <c r="AL5417" s="50">
        <v>7.6944945359165473</v>
      </c>
      <c r="AM5417" s="50"/>
      <c r="AN5417" s="50"/>
      <c r="AO5417" s="50"/>
      <c r="AP5417" s="50"/>
      <c r="AQ5417" s="50"/>
      <c r="AR5417" s="50"/>
      <c r="AS5417" s="50"/>
      <c r="AT5417" s="50"/>
      <c r="AU5417" s="50"/>
      <c r="AV5417" s="50"/>
      <c r="AW5417" s="50"/>
      <c r="AX5417" s="50">
        <f t="shared" si="1707"/>
        <v>12.568068993087554</v>
      </c>
      <c r="AY5417" s="50"/>
      <c r="AZ5417" s="50">
        <f t="shared" si="1697"/>
        <v>297.18426509206017</v>
      </c>
      <c r="BA5417" s="50">
        <f t="shared" si="1698"/>
        <v>457.56942403063238</v>
      </c>
      <c r="BB5417" s="50">
        <f t="shared" si="1699"/>
        <v>471.72105570168287</v>
      </c>
      <c r="BC5417" s="17">
        <f t="shared" si="1700"/>
        <v>19956</v>
      </c>
      <c r="BD5417" s="50">
        <f t="shared" si="1701"/>
        <v>12.568068993087554</v>
      </c>
      <c r="BE5417" s="50">
        <f t="shared" si="1702"/>
        <v>297.18426509206017</v>
      </c>
      <c r="BF5417" s="50">
        <f t="shared" si="1708"/>
        <v>486.09885123646131</v>
      </c>
      <c r="BG5417" s="50"/>
      <c r="BH5417" s="17">
        <f t="shared" si="1703"/>
        <v>0</v>
      </c>
      <c r="BI5417" s="17">
        <f t="shared" si="1711"/>
        <v>5417</v>
      </c>
      <c r="BJ5417" s="17">
        <f t="shared" si="1709"/>
        <v>5417</v>
      </c>
      <c r="BK5417" s="150">
        <f t="shared" si="1710"/>
        <v>34862</v>
      </c>
      <c r="BL5417" s="50" t="e">
        <f t="shared" ca="1" si="1704"/>
        <v>#NAME?</v>
      </c>
      <c r="BM5417" s="50" t="e">
        <f t="shared" ca="1" si="1705"/>
        <v>#NAME?</v>
      </c>
      <c r="BN5417" s="50" t="e">
        <f t="shared" ca="1" si="1706"/>
        <v>#NAME?</v>
      </c>
    </row>
    <row r="5418" spans="1:66" x14ac:dyDescent="0.35">
      <c r="A5418" s="48">
        <v>34863</v>
      </c>
      <c r="B5418" s="17">
        <v>1995</v>
      </c>
      <c r="C5418" s="17">
        <v>6</v>
      </c>
      <c r="D5418" s="17">
        <v>164</v>
      </c>
      <c r="E5418" s="17">
        <v>13</v>
      </c>
      <c r="F5418" s="17">
        <v>3</v>
      </c>
      <c r="G5418" s="50">
        <v>8.6999999999999993</v>
      </c>
      <c r="H5418" s="32">
        <v>5.8057642787362367</v>
      </c>
      <c r="I5418" s="50">
        <v>7.666666666666667</v>
      </c>
      <c r="J5418" s="13">
        <v>0</v>
      </c>
      <c r="K5418" s="13">
        <f t="shared" si="1692"/>
        <v>0</v>
      </c>
      <c r="L5418" s="13">
        <f t="shared" si="1693"/>
        <v>0</v>
      </c>
      <c r="M5418" s="13" t="e">
        <f ca="1">CalcTable[[#This Row],[IWC]]-AE5417</f>
        <v>#NAME?</v>
      </c>
      <c r="N5418" s="13" t="e">
        <f ca="1">IF(CalcTable[[#This Row],[Day of Year]]&lt;123,FCAP,AE5417)</f>
        <v>#NAME?</v>
      </c>
      <c r="O5418" s="17" t="e">
        <f ca="1">IF(IRR_DRIP,5,COUNTIF('IDET Wind Values'!C5402:G5402,"&lt;="&amp;IRR_MAXWIND))</f>
        <v>#NAME?</v>
      </c>
      <c r="P5418" s="13" t="e">
        <f ca="1">CalcTable[[#This Row],[ET_o]]*KL</f>
        <v>#NAME?</v>
      </c>
      <c r="Q5418" s="13" t="e">
        <f ca="1">IF(WILTPT&lt;=0,1,MAX(0,MIN(1,(CalcTable[[#This Row],[IWC]]-WILTPT)/(MAD-WILTPT))))</f>
        <v>#NAME?</v>
      </c>
      <c r="R5418" s="13" t="e">
        <f ca="1">CalcTable[[#This Row],[ETMult]]*CalcTable[[#This Row],[ETb]]</f>
        <v>#NAME?</v>
      </c>
      <c r="S5418" s="13" t="b">
        <f>INDEX(IRR_LIST,CalcTable[[#This Row],[Day of Week]]+1)</f>
        <v>1</v>
      </c>
      <c r="T5418" s="13">
        <f t="shared" ca="1" si="1694"/>
        <v>0.2</v>
      </c>
      <c r="U5418" s="13" t="b">
        <f ca="1">IF(CalcTable[[#This Row],[IrrPrecip]]&gt;=IC_MM,FALSE,TRUE)</f>
        <v>1</v>
      </c>
      <c r="V5418" s="13" t="b">
        <f t="shared" si="1695"/>
        <v>1</v>
      </c>
      <c r="W5418" s="13" t="e">
        <f ca="1">IF(AND(IRR_DRIP=FALSE,CalcTable[[#This Row],[IrrHours]]&lt;=0),FALSE,TRUE)</f>
        <v>#NAME?</v>
      </c>
      <c r="X5418" s="13" t="e">
        <f ca="1">AND(CalcTable[[#This Row],[IrrDay]],CalcTable[[#This Row],[IrrRain]],CalcTable[[#This Row],[IrrWarm]],CalcTable[[#This Row],[IrrWindy]])</f>
        <v>#NAME?</v>
      </c>
      <c r="Y5418" s="13" t="e">
        <f t="shared" ca="1" si="1696"/>
        <v>#NAME?</v>
      </c>
      <c r="Z5418" s="13" t="e">
        <f ca="1">CalcTable[[#This Row],[IrrHours]]/5</f>
        <v>#NAME?</v>
      </c>
      <c r="AA5418" s="13" t="e">
        <f ca="1">IF(CalcTable[[#This Row],[IrrFlag]]=FALSE,0,MAX(0,CalcTable[[#This Row],[VolRednWind]]*(FCAP*IRR_TARGET-CalcTable[[#This Row],[IWC]])))</f>
        <v>#NAME?</v>
      </c>
      <c r="AB5418" s="13" t="e">
        <f ca="1">CalcTable[[#This Row],[IWC]]+CalcTable[[#This Row],[Eff Precip]]+CalcTable[[#This Row],[IrrAmt]]-CalcTable[[#This Row],[AET]]</f>
        <v>#NAME?</v>
      </c>
      <c r="AC5418" s="13" t="e">
        <f ca="1">IF(CalcTable[[#This Row],[PWC]]&gt;FCAP,MIN(24*PERC,MIN(SAT,CalcTable[[#This Row],[PWC]])-FCAP),0)</f>
        <v>#NAME?</v>
      </c>
      <c r="AD5418" s="13" t="e">
        <f ca="1">IF(CalcTable[[#This Row],[PWC]]&gt;SAT,CalcTable[[#This Row],[PWC]]-SAT,0)</f>
        <v>#NAME?</v>
      </c>
      <c r="AE5418" s="13" t="e">
        <f ca="1">CalcTable[[#This Row],[PWC]]-CalcTable[[#This Row],[PercAmt]]-CalcTable[[#This Row],[Runoff]]</f>
        <v>#NAME?</v>
      </c>
      <c r="AF5418" s="13" t="e">
        <f ca="1">CalcTable[[#This Row],[IrrAmt]]/1000*CUR_IRR_AREA*10000/IRR_EFF</f>
        <v>#NAME?</v>
      </c>
      <c r="AG5418" s="147"/>
      <c r="AH5418" s="13"/>
      <c r="AI5418" s="50">
        <v>0</v>
      </c>
      <c r="AJ5418" s="50">
        <v>0</v>
      </c>
      <c r="AK5418" s="50">
        <v>0</v>
      </c>
      <c r="AL5418" s="50">
        <v>0</v>
      </c>
      <c r="AM5418" s="50"/>
      <c r="AN5418" s="50"/>
      <c r="AO5418" s="50"/>
      <c r="AP5418" s="50"/>
      <c r="AQ5418" s="50"/>
      <c r="AR5418" s="50"/>
      <c r="AS5418" s="50"/>
      <c r="AT5418" s="50"/>
      <c r="AU5418" s="50"/>
      <c r="AV5418" s="50"/>
      <c r="AW5418" s="50"/>
      <c r="AX5418" s="50">
        <f t="shared" si="1707"/>
        <v>0</v>
      </c>
      <c r="AY5418" s="50"/>
      <c r="AZ5418" s="50">
        <f t="shared" si="1697"/>
        <v>0</v>
      </c>
      <c r="BA5418" s="50">
        <f t="shared" si="1698"/>
        <v>0</v>
      </c>
      <c r="BB5418" s="50">
        <f t="shared" si="1699"/>
        <v>0</v>
      </c>
      <c r="BC5418" s="17">
        <f t="shared" si="1700"/>
        <v>19956</v>
      </c>
      <c r="BD5418" s="50">
        <f t="shared" si="1701"/>
        <v>0</v>
      </c>
      <c r="BE5418" s="50">
        <f t="shared" si="1702"/>
        <v>0</v>
      </c>
      <c r="BF5418" s="50">
        <f t="shared" si="1708"/>
        <v>0</v>
      </c>
      <c r="BG5418" s="50"/>
      <c r="BH5418" s="17">
        <f t="shared" si="1703"/>
        <v>0</v>
      </c>
      <c r="BI5418" s="17">
        <f t="shared" si="1711"/>
        <v>5418</v>
      </c>
      <c r="BJ5418" s="17">
        <f t="shared" si="1709"/>
        <v>5418</v>
      </c>
      <c r="BK5418" s="150">
        <f t="shared" si="1710"/>
        <v>34863</v>
      </c>
      <c r="BL5418" s="50" t="e">
        <f t="shared" ca="1" si="1704"/>
        <v>#NAME?</v>
      </c>
      <c r="BM5418" s="50" t="e">
        <f t="shared" ca="1" si="1705"/>
        <v>#NAME?</v>
      </c>
      <c r="BN5418" s="50" t="e">
        <f t="shared" ca="1" si="1706"/>
        <v>#NAME?</v>
      </c>
    </row>
    <row r="5419" spans="1:66" x14ac:dyDescent="0.35">
      <c r="A5419" s="48">
        <v>34864</v>
      </c>
      <c r="B5419" s="17">
        <v>1995</v>
      </c>
      <c r="C5419" s="17">
        <v>6</v>
      </c>
      <c r="D5419" s="17">
        <v>165</v>
      </c>
      <c r="E5419" s="17">
        <v>14</v>
      </c>
      <c r="F5419" s="17">
        <v>4</v>
      </c>
      <c r="G5419" s="50">
        <v>8.1999999999999993</v>
      </c>
      <c r="H5419" s="32">
        <v>4.4662588753121062</v>
      </c>
      <c r="I5419" s="50">
        <v>14</v>
      </c>
      <c r="J5419" s="13">
        <v>0</v>
      </c>
      <c r="K5419" s="13">
        <f t="shared" si="1692"/>
        <v>0</v>
      </c>
      <c r="L5419" s="13">
        <f t="shared" si="1693"/>
        <v>0</v>
      </c>
      <c r="M5419" s="13" t="e">
        <f ca="1">CalcTable[[#This Row],[IWC]]-AE5418</f>
        <v>#NAME?</v>
      </c>
      <c r="N5419" s="13" t="e">
        <f ca="1">IF(CalcTable[[#This Row],[Day of Year]]&lt;123,FCAP,AE5418)</f>
        <v>#NAME?</v>
      </c>
      <c r="O5419" s="17" t="e">
        <f ca="1">IF(IRR_DRIP,5,COUNTIF('IDET Wind Values'!C5403:G5403,"&lt;="&amp;IRR_MAXWIND))</f>
        <v>#NAME?</v>
      </c>
      <c r="P5419" s="13" t="e">
        <f ca="1">CalcTable[[#This Row],[ET_o]]*KL</f>
        <v>#NAME?</v>
      </c>
      <c r="Q5419" s="13" t="e">
        <f ca="1">IF(WILTPT&lt;=0,1,MAX(0,MIN(1,(CalcTable[[#This Row],[IWC]]-WILTPT)/(MAD-WILTPT))))</f>
        <v>#NAME?</v>
      </c>
      <c r="R5419" s="13" t="e">
        <f ca="1">CalcTable[[#This Row],[ETMult]]*CalcTable[[#This Row],[ETb]]</f>
        <v>#NAME?</v>
      </c>
      <c r="S5419" s="13" t="b">
        <f>INDEX(IRR_LIST,CalcTable[[#This Row],[Day of Week]]+1)</f>
        <v>0</v>
      </c>
      <c r="T5419" s="13">
        <f t="shared" ca="1" si="1694"/>
        <v>0</v>
      </c>
      <c r="U5419" s="13" t="b">
        <f ca="1">IF(CalcTable[[#This Row],[IrrPrecip]]&gt;=IC_MM,FALSE,TRUE)</f>
        <v>1</v>
      </c>
      <c r="V5419" s="13" t="b">
        <f t="shared" si="1695"/>
        <v>1</v>
      </c>
      <c r="W5419" s="13" t="e">
        <f ca="1">IF(AND(IRR_DRIP=FALSE,CalcTable[[#This Row],[IrrHours]]&lt;=0),FALSE,TRUE)</f>
        <v>#NAME?</v>
      </c>
      <c r="X5419" s="13" t="e">
        <f ca="1">AND(CalcTable[[#This Row],[IrrDay]],CalcTable[[#This Row],[IrrRain]],CalcTable[[#This Row],[IrrWarm]],CalcTable[[#This Row],[IrrWindy]])</f>
        <v>#NAME?</v>
      </c>
      <c r="Y5419" s="13" t="e">
        <f t="shared" ca="1" si="1696"/>
        <v>#NAME?</v>
      </c>
      <c r="Z5419" s="13" t="e">
        <f ca="1">CalcTable[[#This Row],[IrrHours]]/5</f>
        <v>#NAME?</v>
      </c>
      <c r="AA5419" s="13" t="e">
        <f ca="1">IF(CalcTable[[#This Row],[IrrFlag]]=FALSE,0,MAX(0,CalcTable[[#This Row],[VolRednWind]]*(FCAP*IRR_TARGET-CalcTable[[#This Row],[IWC]])))</f>
        <v>#NAME?</v>
      </c>
      <c r="AB5419" s="13" t="e">
        <f ca="1">CalcTable[[#This Row],[IWC]]+CalcTable[[#This Row],[Eff Precip]]+CalcTable[[#This Row],[IrrAmt]]-CalcTable[[#This Row],[AET]]</f>
        <v>#NAME?</v>
      </c>
      <c r="AC5419" s="13" t="e">
        <f ca="1">IF(CalcTable[[#This Row],[PWC]]&gt;FCAP,MIN(24*PERC,MIN(SAT,CalcTable[[#This Row],[PWC]])-FCAP),0)</f>
        <v>#NAME?</v>
      </c>
      <c r="AD5419" s="13" t="e">
        <f ca="1">IF(CalcTable[[#This Row],[PWC]]&gt;SAT,CalcTable[[#This Row],[PWC]]-SAT,0)</f>
        <v>#NAME?</v>
      </c>
      <c r="AE5419" s="13" t="e">
        <f ca="1">CalcTable[[#This Row],[PWC]]-CalcTable[[#This Row],[PercAmt]]-CalcTable[[#This Row],[Runoff]]</f>
        <v>#NAME?</v>
      </c>
      <c r="AF5419" s="13" t="e">
        <f ca="1">CalcTable[[#This Row],[IrrAmt]]/1000*CUR_IRR_AREA*10000/IRR_EFF</f>
        <v>#NAME?</v>
      </c>
      <c r="AG5419" s="147"/>
      <c r="AH5419" s="13"/>
      <c r="AI5419" s="50">
        <v>0</v>
      </c>
      <c r="AJ5419" s="50">
        <v>0</v>
      </c>
      <c r="AK5419" s="50">
        <v>7.2561675004722872</v>
      </c>
      <c r="AL5419" s="50">
        <v>6.1138627214644075</v>
      </c>
      <c r="AM5419" s="50"/>
      <c r="AN5419" s="50"/>
      <c r="AO5419" s="50"/>
      <c r="AP5419" s="50"/>
      <c r="AQ5419" s="50"/>
      <c r="AR5419" s="50"/>
      <c r="AS5419" s="50"/>
      <c r="AT5419" s="50"/>
      <c r="AU5419" s="50"/>
      <c r="AV5419" s="50"/>
      <c r="AW5419" s="50"/>
      <c r="AX5419" s="50">
        <f t="shared" si="1707"/>
        <v>13.370030221936695</v>
      </c>
      <c r="AY5419" s="50"/>
      <c r="AZ5419" s="50">
        <f t="shared" si="1697"/>
        <v>285.76376316988285</v>
      </c>
      <c r="BA5419" s="50">
        <f t="shared" si="1698"/>
        <v>439.98547662664504</v>
      </c>
      <c r="BB5419" s="50">
        <f t="shared" si="1699"/>
        <v>453.59327487282997</v>
      </c>
      <c r="BC5419" s="17">
        <f t="shared" si="1700"/>
        <v>19956</v>
      </c>
      <c r="BD5419" s="50">
        <f t="shared" si="1701"/>
        <v>13.370030221936695</v>
      </c>
      <c r="BE5419" s="50">
        <f t="shared" si="1702"/>
        <v>285.76376316988285</v>
      </c>
      <c r="BF5419" s="50">
        <f t="shared" si="1708"/>
        <v>467.41854572568849</v>
      </c>
      <c r="BG5419" s="50"/>
      <c r="BH5419" s="17">
        <f t="shared" si="1703"/>
        <v>0</v>
      </c>
      <c r="BI5419" s="17">
        <f t="shared" si="1711"/>
        <v>5419</v>
      </c>
      <c r="BJ5419" s="17">
        <f t="shared" si="1709"/>
        <v>5419</v>
      </c>
      <c r="BK5419" s="150">
        <f t="shared" si="1710"/>
        <v>34864</v>
      </c>
      <c r="BL5419" s="50" t="e">
        <f t="shared" ca="1" si="1704"/>
        <v>#NAME?</v>
      </c>
      <c r="BM5419" s="50" t="e">
        <f t="shared" ca="1" si="1705"/>
        <v>#NAME?</v>
      </c>
      <c r="BN5419" s="50" t="e">
        <f t="shared" ca="1" si="1706"/>
        <v>#NAME?</v>
      </c>
    </row>
    <row r="5420" spans="1:66" x14ac:dyDescent="0.35">
      <c r="A5420" s="48">
        <v>34865</v>
      </c>
      <c r="B5420" s="17">
        <v>1995</v>
      </c>
      <c r="C5420" s="17">
        <v>6</v>
      </c>
      <c r="D5420" s="17">
        <v>166</v>
      </c>
      <c r="E5420" s="17">
        <v>15</v>
      </c>
      <c r="F5420" s="17">
        <v>5</v>
      </c>
      <c r="G5420" s="50">
        <v>10.6</v>
      </c>
      <c r="H5420" s="32">
        <v>5.2613237632414354</v>
      </c>
      <c r="I5420" s="50">
        <v>5.833333333333333</v>
      </c>
      <c r="J5420" s="13">
        <v>0</v>
      </c>
      <c r="K5420" s="13">
        <f t="shared" si="1692"/>
        <v>0</v>
      </c>
      <c r="L5420" s="13">
        <f t="shared" si="1693"/>
        <v>0</v>
      </c>
      <c r="M5420" s="13" t="e">
        <f ca="1">CalcTable[[#This Row],[IWC]]-AE5419</f>
        <v>#NAME?</v>
      </c>
      <c r="N5420" s="13" t="e">
        <f ca="1">IF(CalcTable[[#This Row],[Day of Year]]&lt;123,FCAP,AE5419)</f>
        <v>#NAME?</v>
      </c>
      <c r="O5420" s="17" t="e">
        <f ca="1">IF(IRR_DRIP,5,COUNTIF('IDET Wind Values'!C5404:G5404,"&lt;="&amp;IRR_MAXWIND))</f>
        <v>#NAME?</v>
      </c>
      <c r="P5420" s="13" t="e">
        <f ca="1">CalcTable[[#This Row],[ET_o]]*KL</f>
        <v>#NAME?</v>
      </c>
      <c r="Q5420" s="13" t="e">
        <f ca="1">IF(WILTPT&lt;=0,1,MAX(0,MIN(1,(CalcTable[[#This Row],[IWC]]-WILTPT)/(MAD-WILTPT))))</f>
        <v>#NAME?</v>
      </c>
      <c r="R5420" s="13" t="e">
        <f ca="1">CalcTable[[#This Row],[ETMult]]*CalcTable[[#This Row],[ETb]]</f>
        <v>#NAME?</v>
      </c>
      <c r="S5420" s="13" t="b">
        <f>INDEX(IRR_LIST,CalcTable[[#This Row],[Day of Week]]+1)</f>
        <v>1</v>
      </c>
      <c r="T5420" s="13">
        <f t="shared" ca="1" si="1694"/>
        <v>0</v>
      </c>
      <c r="U5420" s="13" t="b">
        <f ca="1">IF(CalcTable[[#This Row],[IrrPrecip]]&gt;=IC_MM,FALSE,TRUE)</f>
        <v>1</v>
      </c>
      <c r="V5420" s="13" t="b">
        <f t="shared" si="1695"/>
        <v>1</v>
      </c>
      <c r="W5420" s="13" t="e">
        <f ca="1">IF(AND(IRR_DRIP=FALSE,CalcTable[[#This Row],[IrrHours]]&lt;=0),FALSE,TRUE)</f>
        <v>#NAME?</v>
      </c>
      <c r="X5420" s="13" t="e">
        <f ca="1">AND(CalcTable[[#This Row],[IrrDay]],CalcTable[[#This Row],[IrrRain]],CalcTable[[#This Row],[IrrWarm]],CalcTable[[#This Row],[IrrWindy]])</f>
        <v>#NAME?</v>
      </c>
      <c r="Y5420" s="13" t="e">
        <f t="shared" ca="1" si="1696"/>
        <v>#NAME?</v>
      </c>
      <c r="Z5420" s="13" t="e">
        <f ca="1">CalcTable[[#This Row],[IrrHours]]/5</f>
        <v>#NAME?</v>
      </c>
      <c r="AA5420" s="13" t="e">
        <f ca="1">IF(CalcTable[[#This Row],[IrrFlag]]=FALSE,0,MAX(0,CalcTable[[#This Row],[VolRednWind]]*(FCAP*IRR_TARGET-CalcTable[[#This Row],[IWC]])))</f>
        <v>#NAME?</v>
      </c>
      <c r="AB5420" s="13" t="e">
        <f ca="1">CalcTable[[#This Row],[IWC]]+CalcTable[[#This Row],[Eff Precip]]+CalcTable[[#This Row],[IrrAmt]]-CalcTable[[#This Row],[AET]]</f>
        <v>#NAME?</v>
      </c>
      <c r="AC5420" s="13" t="e">
        <f ca="1">IF(CalcTable[[#This Row],[PWC]]&gt;FCAP,MIN(24*PERC,MIN(SAT,CalcTable[[#This Row],[PWC]])-FCAP),0)</f>
        <v>#NAME?</v>
      </c>
      <c r="AD5420" s="13" t="e">
        <f ca="1">IF(CalcTable[[#This Row],[PWC]]&gt;SAT,CalcTable[[#This Row],[PWC]]-SAT,0)</f>
        <v>#NAME?</v>
      </c>
      <c r="AE5420" s="13" t="e">
        <f ca="1">CalcTable[[#This Row],[PWC]]-CalcTable[[#This Row],[PercAmt]]-CalcTable[[#This Row],[Runoff]]</f>
        <v>#NAME?</v>
      </c>
      <c r="AF5420" s="13" t="e">
        <f ca="1">CalcTable[[#This Row],[IrrAmt]]/1000*CUR_IRR_AREA*10000/IRR_EFF</f>
        <v>#NAME?</v>
      </c>
      <c r="AG5420" s="147"/>
      <c r="AH5420" s="13"/>
      <c r="AI5420" s="50">
        <v>13.652730803101134</v>
      </c>
      <c r="AJ5420" s="50">
        <v>23.199039366074967</v>
      </c>
      <c r="AK5420" s="50">
        <v>0</v>
      </c>
      <c r="AL5420" s="50">
        <v>0</v>
      </c>
      <c r="AM5420" s="50"/>
      <c r="AN5420" s="50"/>
      <c r="AO5420" s="50"/>
      <c r="AP5420" s="50"/>
      <c r="AQ5420" s="50"/>
      <c r="AR5420" s="50"/>
      <c r="AS5420" s="50"/>
      <c r="AT5420" s="50"/>
      <c r="AU5420" s="50"/>
      <c r="AV5420" s="50"/>
      <c r="AW5420" s="50"/>
      <c r="AX5420" s="50">
        <f t="shared" si="1707"/>
        <v>36.851770169176099</v>
      </c>
      <c r="AY5420" s="50"/>
      <c r="AZ5420" s="50">
        <f t="shared" si="1697"/>
        <v>880.74520651701573</v>
      </c>
      <c r="BA5420" s="50">
        <f t="shared" si="1698"/>
        <v>1430.8488026183086</v>
      </c>
      <c r="BB5420" s="50">
        <f t="shared" si="1699"/>
        <v>1481.0980267960199</v>
      </c>
      <c r="BC5420" s="17">
        <f t="shared" si="1700"/>
        <v>19956</v>
      </c>
      <c r="BD5420" s="50">
        <f t="shared" si="1701"/>
        <v>36.851770169176099</v>
      </c>
      <c r="BE5420" s="50">
        <f t="shared" si="1702"/>
        <v>880.74520651701573</v>
      </c>
      <c r="BF5420" s="50">
        <f t="shared" si="1708"/>
        <v>1440.6187790168422</v>
      </c>
      <c r="BG5420" s="50"/>
      <c r="BH5420" s="17">
        <f t="shared" si="1703"/>
        <v>0</v>
      </c>
      <c r="BI5420" s="17">
        <f t="shared" si="1711"/>
        <v>5420</v>
      </c>
      <c r="BJ5420" s="17">
        <f t="shared" si="1709"/>
        <v>5420</v>
      </c>
      <c r="BK5420" s="150">
        <f t="shared" si="1710"/>
        <v>34865</v>
      </c>
      <c r="BL5420" s="50" t="e">
        <f t="shared" ca="1" si="1704"/>
        <v>#NAME?</v>
      </c>
      <c r="BM5420" s="50" t="e">
        <f t="shared" ca="1" si="1705"/>
        <v>#NAME?</v>
      </c>
      <c r="BN5420" s="50" t="e">
        <f t="shared" ca="1" si="1706"/>
        <v>#NAME?</v>
      </c>
    </row>
    <row r="5421" spans="1:66" x14ac:dyDescent="0.35">
      <c r="A5421" s="48">
        <v>34866</v>
      </c>
      <c r="B5421" s="17">
        <v>1995</v>
      </c>
      <c r="C5421" s="17">
        <v>6</v>
      </c>
      <c r="D5421" s="17">
        <v>167</v>
      </c>
      <c r="E5421" s="17">
        <v>16</v>
      </c>
      <c r="F5421" s="17">
        <v>6</v>
      </c>
      <c r="G5421" s="50">
        <v>10.5</v>
      </c>
      <c r="H5421" s="32">
        <v>6.043940139215656</v>
      </c>
      <c r="I5421" s="50">
        <v>4.833333333333333</v>
      </c>
      <c r="J5421" s="13">
        <v>0.2</v>
      </c>
      <c r="K5421" s="13">
        <f t="shared" si="1692"/>
        <v>0.2</v>
      </c>
      <c r="L5421" s="13">
        <f t="shared" si="1693"/>
        <v>0</v>
      </c>
      <c r="M5421" s="13" t="e">
        <f ca="1">CalcTable[[#This Row],[IWC]]-AE5420</f>
        <v>#NAME?</v>
      </c>
      <c r="N5421" s="13" t="e">
        <f ca="1">IF(CalcTable[[#This Row],[Day of Year]]&lt;123,FCAP,AE5420)</f>
        <v>#NAME?</v>
      </c>
      <c r="O5421" s="17" t="e">
        <f ca="1">IF(IRR_DRIP,5,COUNTIF('IDET Wind Values'!C5405:G5405,"&lt;="&amp;IRR_MAXWIND))</f>
        <v>#NAME?</v>
      </c>
      <c r="P5421" s="13" t="e">
        <f ca="1">CalcTable[[#This Row],[ET_o]]*KL</f>
        <v>#NAME?</v>
      </c>
      <c r="Q5421" s="13" t="e">
        <f ca="1">IF(WILTPT&lt;=0,1,MAX(0,MIN(1,(CalcTable[[#This Row],[IWC]]-WILTPT)/(MAD-WILTPT))))</f>
        <v>#NAME?</v>
      </c>
      <c r="R5421" s="13" t="e">
        <f ca="1">CalcTable[[#This Row],[ETMult]]*CalcTable[[#This Row],[ETb]]</f>
        <v>#NAME?</v>
      </c>
      <c r="S5421" s="13" t="b">
        <f>INDEX(IRR_LIST,CalcTable[[#This Row],[Day of Week]]+1)</f>
        <v>0</v>
      </c>
      <c r="T5421" s="13">
        <f t="shared" ca="1" si="1694"/>
        <v>0</v>
      </c>
      <c r="U5421" s="13" t="b">
        <f ca="1">IF(CalcTable[[#This Row],[IrrPrecip]]&gt;=IC_MM,FALSE,TRUE)</f>
        <v>1</v>
      </c>
      <c r="V5421" s="13" t="b">
        <f t="shared" si="1695"/>
        <v>1</v>
      </c>
      <c r="W5421" s="13" t="e">
        <f ca="1">IF(AND(IRR_DRIP=FALSE,CalcTable[[#This Row],[IrrHours]]&lt;=0),FALSE,TRUE)</f>
        <v>#NAME?</v>
      </c>
      <c r="X5421" s="13" t="e">
        <f ca="1">AND(CalcTable[[#This Row],[IrrDay]],CalcTable[[#This Row],[IrrRain]],CalcTable[[#This Row],[IrrWarm]],CalcTable[[#This Row],[IrrWindy]])</f>
        <v>#NAME?</v>
      </c>
      <c r="Y5421" s="13" t="e">
        <f t="shared" ca="1" si="1696"/>
        <v>#NAME?</v>
      </c>
      <c r="Z5421" s="13" t="e">
        <f ca="1">CalcTable[[#This Row],[IrrHours]]/5</f>
        <v>#NAME?</v>
      </c>
      <c r="AA5421" s="13" t="e">
        <f ca="1">IF(CalcTable[[#This Row],[IrrFlag]]=FALSE,0,MAX(0,CalcTable[[#This Row],[VolRednWind]]*(FCAP*IRR_TARGET-CalcTable[[#This Row],[IWC]])))</f>
        <v>#NAME?</v>
      </c>
      <c r="AB5421" s="13" t="e">
        <f ca="1">CalcTable[[#This Row],[IWC]]+CalcTable[[#This Row],[Eff Precip]]+CalcTable[[#This Row],[IrrAmt]]-CalcTable[[#This Row],[AET]]</f>
        <v>#NAME?</v>
      </c>
      <c r="AC5421" s="13" t="e">
        <f ca="1">IF(CalcTable[[#This Row],[PWC]]&gt;FCAP,MIN(24*PERC,MIN(SAT,CalcTable[[#This Row],[PWC]])-FCAP),0)</f>
        <v>#NAME?</v>
      </c>
      <c r="AD5421" s="13" t="e">
        <f ca="1">IF(CalcTable[[#This Row],[PWC]]&gt;SAT,CalcTable[[#This Row],[PWC]]-SAT,0)</f>
        <v>#NAME?</v>
      </c>
      <c r="AE5421" s="13" t="e">
        <f ca="1">CalcTable[[#This Row],[PWC]]-CalcTable[[#This Row],[PercAmt]]-CalcTable[[#This Row],[Runoff]]</f>
        <v>#NAME?</v>
      </c>
      <c r="AF5421" s="13" t="e">
        <f ca="1">CalcTable[[#This Row],[IrrAmt]]/1000*CUR_IRR_AREA*10000/IRR_EFF</f>
        <v>#NAME?</v>
      </c>
      <c r="AG5421" s="147"/>
      <c r="AH5421" s="13"/>
      <c r="AI5421" s="50">
        <v>0</v>
      </c>
      <c r="AJ5421" s="50">
        <v>0</v>
      </c>
      <c r="AK5421" s="50">
        <v>0</v>
      </c>
      <c r="AL5421" s="50">
        <v>5.3501704512044483</v>
      </c>
      <c r="AM5421" s="50"/>
      <c r="AN5421" s="50"/>
      <c r="AO5421" s="50"/>
      <c r="AP5421" s="50"/>
      <c r="AQ5421" s="50"/>
      <c r="AR5421" s="50"/>
      <c r="AS5421" s="50"/>
      <c r="AT5421" s="50"/>
      <c r="AU5421" s="50"/>
      <c r="AV5421" s="50"/>
      <c r="AW5421" s="50"/>
      <c r="AX5421" s="50">
        <f t="shared" si="1707"/>
        <v>5.3501704512044483</v>
      </c>
      <c r="AY5421" s="50"/>
      <c r="AZ5421" s="50">
        <f t="shared" si="1697"/>
        <v>156.9383332353305</v>
      </c>
      <c r="BA5421" s="50">
        <f t="shared" si="1698"/>
        <v>241.63521148931841</v>
      </c>
      <c r="BB5421" s="50">
        <f t="shared" si="1699"/>
        <v>249.10846545290559</v>
      </c>
      <c r="BC5421" s="17">
        <f t="shared" si="1700"/>
        <v>19956</v>
      </c>
      <c r="BD5421" s="50">
        <f t="shared" si="1701"/>
        <v>5.3501704512044483</v>
      </c>
      <c r="BE5421" s="50">
        <f t="shared" si="1702"/>
        <v>156.9383332353305</v>
      </c>
      <c r="BF5421" s="50">
        <f t="shared" si="1708"/>
        <v>256.70115299350442</v>
      </c>
      <c r="BG5421" s="50"/>
      <c r="BH5421" s="17">
        <f t="shared" si="1703"/>
        <v>0</v>
      </c>
      <c r="BI5421" s="17">
        <f t="shared" si="1711"/>
        <v>5421</v>
      </c>
      <c r="BJ5421" s="17">
        <f t="shared" si="1709"/>
        <v>5421</v>
      </c>
      <c r="BK5421" s="150">
        <f t="shared" si="1710"/>
        <v>34866</v>
      </c>
      <c r="BL5421" s="50" t="e">
        <f t="shared" ca="1" si="1704"/>
        <v>#NAME?</v>
      </c>
      <c r="BM5421" s="50" t="e">
        <f t="shared" ca="1" si="1705"/>
        <v>#NAME?</v>
      </c>
      <c r="BN5421" s="50" t="e">
        <f t="shared" ca="1" si="1706"/>
        <v>#NAME?</v>
      </c>
    </row>
    <row r="5422" spans="1:66" x14ac:dyDescent="0.35">
      <c r="A5422" s="48">
        <v>34867</v>
      </c>
      <c r="B5422" s="17">
        <v>1995</v>
      </c>
      <c r="C5422" s="17">
        <v>6</v>
      </c>
      <c r="D5422" s="17">
        <v>168</v>
      </c>
      <c r="E5422" s="17">
        <v>17</v>
      </c>
      <c r="F5422" s="17">
        <v>7</v>
      </c>
      <c r="G5422" s="50">
        <v>12.7</v>
      </c>
      <c r="H5422" s="32">
        <v>4.6474707070809806</v>
      </c>
      <c r="I5422" s="50">
        <v>12.833333333333334</v>
      </c>
      <c r="J5422" s="13">
        <v>0</v>
      </c>
      <c r="K5422" s="13">
        <f t="shared" si="1692"/>
        <v>0</v>
      </c>
      <c r="L5422" s="13">
        <f t="shared" si="1693"/>
        <v>0</v>
      </c>
      <c r="M5422" s="13" t="e">
        <f ca="1">CalcTable[[#This Row],[IWC]]-AE5421</f>
        <v>#NAME?</v>
      </c>
      <c r="N5422" s="13" t="e">
        <f ca="1">IF(CalcTable[[#This Row],[Day of Year]]&lt;123,FCAP,AE5421)</f>
        <v>#NAME?</v>
      </c>
      <c r="O5422" s="17" t="e">
        <f ca="1">IF(IRR_DRIP,5,COUNTIF('IDET Wind Values'!C5406:G5406,"&lt;="&amp;IRR_MAXWIND))</f>
        <v>#NAME?</v>
      </c>
      <c r="P5422" s="13" t="e">
        <f ca="1">CalcTable[[#This Row],[ET_o]]*KL</f>
        <v>#NAME?</v>
      </c>
      <c r="Q5422" s="13" t="e">
        <f ca="1">IF(WILTPT&lt;=0,1,MAX(0,MIN(1,(CalcTable[[#This Row],[IWC]]-WILTPT)/(MAD-WILTPT))))</f>
        <v>#NAME?</v>
      </c>
      <c r="R5422" s="13" t="e">
        <f ca="1">CalcTable[[#This Row],[ETMult]]*CalcTable[[#This Row],[ETb]]</f>
        <v>#NAME?</v>
      </c>
      <c r="S5422" s="13" t="b">
        <f>INDEX(IRR_LIST,CalcTable[[#This Row],[Day of Week]]+1)</f>
        <v>0</v>
      </c>
      <c r="T5422" s="13">
        <f t="shared" ca="1" si="1694"/>
        <v>0.2</v>
      </c>
      <c r="U5422" s="13" t="b">
        <f ca="1">IF(CalcTable[[#This Row],[IrrPrecip]]&gt;=IC_MM,FALSE,TRUE)</f>
        <v>1</v>
      </c>
      <c r="V5422" s="13" t="b">
        <f t="shared" si="1695"/>
        <v>1</v>
      </c>
      <c r="W5422" s="13" t="e">
        <f ca="1">IF(AND(IRR_DRIP=FALSE,CalcTable[[#This Row],[IrrHours]]&lt;=0),FALSE,TRUE)</f>
        <v>#NAME?</v>
      </c>
      <c r="X5422" s="13" t="e">
        <f ca="1">AND(CalcTable[[#This Row],[IrrDay]],CalcTable[[#This Row],[IrrRain]],CalcTable[[#This Row],[IrrWarm]],CalcTable[[#This Row],[IrrWindy]])</f>
        <v>#NAME?</v>
      </c>
      <c r="Y5422" s="13" t="e">
        <f t="shared" ca="1" si="1696"/>
        <v>#NAME?</v>
      </c>
      <c r="Z5422" s="13" t="e">
        <f ca="1">CalcTable[[#This Row],[IrrHours]]/5</f>
        <v>#NAME?</v>
      </c>
      <c r="AA5422" s="13" t="e">
        <f ca="1">IF(CalcTable[[#This Row],[IrrFlag]]=FALSE,0,MAX(0,CalcTable[[#This Row],[VolRednWind]]*(FCAP*IRR_TARGET-CalcTable[[#This Row],[IWC]])))</f>
        <v>#NAME?</v>
      </c>
      <c r="AB5422" s="13" t="e">
        <f ca="1">CalcTable[[#This Row],[IWC]]+CalcTable[[#This Row],[Eff Precip]]+CalcTable[[#This Row],[IrrAmt]]-CalcTable[[#This Row],[AET]]</f>
        <v>#NAME?</v>
      </c>
      <c r="AC5422" s="13" t="e">
        <f ca="1">IF(CalcTable[[#This Row],[PWC]]&gt;FCAP,MIN(24*PERC,MIN(SAT,CalcTable[[#This Row],[PWC]])-FCAP),0)</f>
        <v>#NAME?</v>
      </c>
      <c r="AD5422" s="13" t="e">
        <f ca="1">IF(CalcTable[[#This Row],[PWC]]&gt;SAT,CalcTable[[#This Row],[PWC]]-SAT,0)</f>
        <v>#NAME?</v>
      </c>
      <c r="AE5422" s="13" t="e">
        <f ca="1">CalcTable[[#This Row],[PWC]]-CalcTable[[#This Row],[PercAmt]]-CalcTable[[#This Row],[Runoff]]</f>
        <v>#NAME?</v>
      </c>
      <c r="AF5422" s="13" t="e">
        <f ca="1">CalcTable[[#This Row],[IrrAmt]]/1000*CUR_IRR_AREA*10000/IRR_EFF</f>
        <v>#NAME?</v>
      </c>
      <c r="AG5422" s="147"/>
      <c r="AH5422" s="13"/>
      <c r="AI5422" s="50">
        <v>0</v>
      </c>
      <c r="AJ5422" s="50">
        <v>0</v>
      </c>
      <c r="AK5422" s="50">
        <v>0</v>
      </c>
      <c r="AL5422" s="50">
        <v>0</v>
      </c>
      <c r="AM5422" s="50"/>
      <c r="AN5422" s="50"/>
      <c r="AO5422" s="50"/>
      <c r="AP5422" s="50"/>
      <c r="AQ5422" s="50"/>
      <c r="AR5422" s="50"/>
      <c r="AS5422" s="50"/>
      <c r="AT5422" s="50"/>
      <c r="AU5422" s="50"/>
      <c r="AV5422" s="50"/>
      <c r="AW5422" s="50"/>
      <c r="AX5422" s="50">
        <f t="shared" si="1707"/>
        <v>0</v>
      </c>
      <c r="AY5422" s="50"/>
      <c r="AZ5422" s="50">
        <f t="shared" si="1697"/>
        <v>0</v>
      </c>
      <c r="BA5422" s="50">
        <f t="shared" si="1698"/>
        <v>0</v>
      </c>
      <c r="BB5422" s="50">
        <f t="shared" si="1699"/>
        <v>0</v>
      </c>
      <c r="BC5422" s="17">
        <f t="shared" si="1700"/>
        <v>19956</v>
      </c>
      <c r="BD5422" s="50">
        <f t="shared" si="1701"/>
        <v>0</v>
      </c>
      <c r="BE5422" s="50">
        <f t="shared" si="1702"/>
        <v>0</v>
      </c>
      <c r="BF5422" s="50">
        <f t="shared" si="1708"/>
        <v>0</v>
      </c>
      <c r="BG5422" s="50"/>
      <c r="BH5422" s="17">
        <f t="shared" si="1703"/>
        <v>0</v>
      </c>
      <c r="BI5422" s="17">
        <f t="shared" si="1711"/>
        <v>5422</v>
      </c>
      <c r="BJ5422" s="17">
        <f t="shared" si="1709"/>
        <v>5422</v>
      </c>
      <c r="BK5422" s="150">
        <f t="shared" si="1710"/>
        <v>34867</v>
      </c>
      <c r="BL5422" s="50" t="e">
        <f t="shared" ca="1" si="1704"/>
        <v>#NAME?</v>
      </c>
      <c r="BM5422" s="50" t="e">
        <f t="shared" ca="1" si="1705"/>
        <v>#NAME?</v>
      </c>
      <c r="BN5422" s="50" t="e">
        <f t="shared" ca="1" si="1706"/>
        <v>#NAME?</v>
      </c>
    </row>
    <row r="5423" spans="1:66" x14ac:dyDescent="0.35">
      <c r="A5423" s="48">
        <v>34868</v>
      </c>
      <c r="B5423" s="17">
        <v>1995</v>
      </c>
      <c r="C5423" s="17">
        <v>6</v>
      </c>
      <c r="D5423" s="17">
        <v>169</v>
      </c>
      <c r="E5423" s="17">
        <v>18</v>
      </c>
      <c r="F5423" s="17">
        <v>1</v>
      </c>
      <c r="G5423" s="50">
        <v>9.1</v>
      </c>
      <c r="H5423" s="32">
        <v>3.6976398332172535</v>
      </c>
      <c r="I5423" s="50">
        <v>21</v>
      </c>
      <c r="J5423" s="13">
        <v>1.2</v>
      </c>
      <c r="K5423" s="13">
        <f t="shared" si="1692"/>
        <v>1.2</v>
      </c>
      <c r="L5423" s="13">
        <f t="shared" si="1693"/>
        <v>0</v>
      </c>
      <c r="M5423" s="13" t="e">
        <f ca="1">CalcTable[[#This Row],[IWC]]-AE5422</f>
        <v>#NAME?</v>
      </c>
      <c r="N5423" s="13" t="e">
        <f ca="1">IF(CalcTable[[#This Row],[Day of Year]]&lt;123,FCAP,AE5422)</f>
        <v>#NAME?</v>
      </c>
      <c r="O5423" s="17" t="e">
        <f ca="1">IF(IRR_DRIP,5,COUNTIF('IDET Wind Values'!C5407:G5407,"&lt;="&amp;IRR_MAXWIND))</f>
        <v>#NAME?</v>
      </c>
      <c r="P5423" s="13" t="e">
        <f ca="1">CalcTable[[#This Row],[ET_o]]*KL</f>
        <v>#NAME?</v>
      </c>
      <c r="Q5423" s="13" t="e">
        <f ca="1">IF(WILTPT&lt;=0,1,MAX(0,MIN(1,(CalcTable[[#This Row],[IWC]]-WILTPT)/(MAD-WILTPT))))</f>
        <v>#NAME?</v>
      </c>
      <c r="R5423" s="13" t="e">
        <f ca="1">CalcTable[[#This Row],[ETMult]]*CalcTable[[#This Row],[ETb]]</f>
        <v>#NAME?</v>
      </c>
      <c r="S5423" s="13" t="b">
        <f>INDEX(IRR_LIST,CalcTable[[#This Row],[Day of Week]]+1)</f>
        <v>1</v>
      </c>
      <c r="T5423" s="13">
        <f t="shared" ca="1" si="1694"/>
        <v>0.2</v>
      </c>
      <c r="U5423" s="13" t="b">
        <f ca="1">IF(CalcTable[[#This Row],[IrrPrecip]]&gt;=IC_MM,FALSE,TRUE)</f>
        <v>1</v>
      </c>
      <c r="V5423" s="13" t="b">
        <f t="shared" si="1695"/>
        <v>1</v>
      </c>
      <c r="W5423" s="13" t="e">
        <f ca="1">IF(AND(IRR_DRIP=FALSE,CalcTable[[#This Row],[IrrHours]]&lt;=0),FALSE,TRUE)</f>
        <v>#NAME?</v>
      </c>
      <c r="X5423" s="13" t="e">
        <f ca="1">AND(CalcTable[[#This Row],[IrrDay]],CalcTable[[#This Row],[IrrRain]],CalcTable[[#This Row],[IrrWarm]],CalcTable[[#This Row],[IrrWindy]])</f>
        <v>#NAME?</v>
      </c>
      <c r="Y5423" s="13" t="e">
        <f t="shared" ca="1" si="1696"/>
        <v>#NAME?</v>
      </c>
      <c r="Z5423" s="13" t="e">
        <f ca="1">CalcTable[[#This Row],[IrrHours]]/5</f>
        <v>#NAME?</v>
      </c>
      <c r="AA5423" s="13" t="e">
        <f ca="1">IF(CalcTable[[#This Row],[IrrFlag]]=FALSE,0,MAX(0,CalcTable[[#This Row],[VolRednWind]]*(FCAP*IRR_TARGET-CalcTable[[#This Row],[IWC]])))</f>
        <v>#NAME?</v>
      </c>
      <c r="AB5423" s="13" t="e">
        <f ca="1">CalcTable[[#This Row],[IWC]]+CalcTable[[#This Row],[Eff Precip]]+CalcTable[[#This Row],[IrrAmt]]-CalcTable[[#This Row],[AET]]</f>
        <v>#NAME?</v>
      </c>
      <c r="AC5423" s="13" t="e">
        <f ca="1">IF(CalcTable[[#This Row],[PWC]]&gt;FCAP,MIN(24*PERC,MIN(SAT,CalcTable[[#This Row],[PWC]])-FCAP),0)</f>
        <v>#NAME?</v>
      </c>
      <c r="AD5423" s="13" t="e">
        <f ca="1">IF(CalcTable[[#This Row],[PWC]]&gt;SAT,CalcTable[[#This Row],[PWC]]-SAT,0)</f>
        <v>#NAME?</v>
      </c>
      <c r="AE5423" s="13" t="e">
        <f ca="1">CalcTable[[#This Row],[PWC]]-CalcTable[[#This Row],[PercAmt]]-CalcTable[[#This Row],[Runoff]]</f>
        <v>#NAME?</v>
      </c>
      <c r="AF5423" s="13" t="e">
        <f ca="1">CalcTable[[#This Row],[IrrAmt]]/1000*CUR_IRR_AREA*10000/IRR_EFF</f>
        <v>#NAME?</v>
      </c>
      <c r="AG5423" s="147"/>
      <c r="AH5423" s="13"/>
      <c r="AI5423" s="50">
        <v>2.1977647004289667</v>
      </c>
      <c r="AJ5423" s="50">
        <v>2.9484650136051247</v>
      </c>
      <c r="AK5423" s="50">
        <v>0</v>
      </c>
      <c r="AL5423" s="50">
        <v>0</v>
      </c>
      <c r="AM5423" s="50"/>
      <c r="AN5423" s="50"/>
      <c r="AO5423" s="50"/>
      <c r="AP5423" s="50"/>
      <c r="AQ5423" s="50"/>
      <c r="AR5423" s="50"/>
      <c r="AS5423" s="50"/>
      <c r="AT5423" s="50"/>
      <c r="AU5423" s="50"/>
      <c r="AV5423" s="50"/>
      <c r="AW5423" s="50"/>
      <c r="AX5423" s="50">
        <f t="shared" si="1707"/>
        <v>5.1462297140340914</v>
      </c>
      <c r="AY5423" s="50"/>
      <c r="AZ5423" s="50">
        <f t="shared" si="1697"/>
        <v>118.72218933870852</v>
      </c>
      <c r="BA5423" s="50">
        <f t="shared" si="1698"/>
        <v>192.29869156535892</v>
      </c>
      <c r="BB5423" s="50">
        <f t="shared" si="1699"/>
        <v>199.00815243821259</v>
      </c>
      <c r="BC5423" s="17">
        <f t="shared" si="1700"/>
        <v>19956</v>
      </c>
      <c r="BD5423" s="50">
        <f t="shared" si="1701"/>
        <v>5.1462297140340914</v>
      </c>
      <c r="BE5423" s="50">
        <f t="shared" si="1702"/>
        <v>118.72218933870852</v>
      </c>
      <c r="BF5423" s="50">
        <f t="shared" si="1708"/>
        <v>194.1917074107088</v>
      </c>
      <c r="BG5423" s="50"/>
      <c r="BH5423" s="17">
        <f t="shared" si="1703"/>
        <v>0</v>
      </c>
      <c r="BI5423" s="17">
        <f t="shared" si="1711"/>
        <v>5423</v>
      </c>
      <c r="BJ5423" s="17">
        <f t="shared" si="1709"/>
        <v>5423</v>
      </c>
      <c r="BK5423" s="150">
        <f t="shared" si="1710"/>
        <v>34868</v>
      </c>
      <c r="BL5423" s="50" t="e">
        <f t="shared" ca="1" si="1704"/>
        <v>#NAME?</v>
      </c>
      <c r="BM5423" s="50" t="e">
        <f t="shared" ca="1" si="1705"/>
        <v>#NAME?</v>
      </c>
      <c r="BN5423" s="50" t="e">
        <f t="shared" ca="1" si="1706"/>
        <v>#NAME?</v>
      </c>
    </row>
    <row r="5424" spans="1:66" x14ac:dyDescent="0.35">
      <c r="A5424" s="48">
        <v>34869</v>
      </c>
      <c r="B5424" s="17">
        <v>1995</v>
      </c>
      <c r="C5424" s="17">
        <v>6</v>
      </c>
      <c r="D5424" s="17">
        <v>170</v>
      </c>
      <c r="E5424" s="17">
        <v>19</v>
      </c>
      <c r="F5424" s="17">
        <v>2</v>
      </c>
      <c r="G5424" s="50">
        <v>6.5</v>
      </c>
      <c r="H5424" s="32">
        <v>3.9439075276585704</v>
      </c>
      <c r="I5424" s="50">
        <v>7.666666666666667</v>
      </c>
      <c r="J5424" s="13">
        <v>1</v>
      </c>
      <c r="K5424" s="13">
        <f t="shared" si="1692"/>
        <v>1</v>
      </c>
      <c r="L5424" s="13">
        <f t="shared" si="1693"/>
        <v>0</v>
      </c>
      <c r="M5424" s="13" t="e">
        <f ca="1">CalcTable[[#This Row],[IWC]]-AE5423</f>
        <v>#NAME?</v>
      </c>
      <c r="N5424" s="13" t="e">
        <f ca="1">IF(CalcTable[[#This Row],[Day of Year]]&lt;123,FCAP,AE5423)</f>
        <v>#NAME?</v>
      </c>
      <c r="O5424" s="17" t="e">
        <f ca="1">IF(IRR_DRIP,5,COUNTIF('IDET Wind Values'!C5408:G5408,"&lt;="&amp;IRR_MAXWIND))</f>
        <v>#NAME?</v>
      </c>
      <c r="P5424" s="13" t="e">
        <f ca="1">CalcTable[[#This Row],[ET_o]]*KL</f>
        <v>#NAME?</v>
      </c>
      <c r="Q5424" s="13" t="e">
        <f ca="1">IF(WILTPT&lt;=0,1,MAX(0,MIN(1,(CalcTable[[#This Row],[IWC]]-WILTPT)/(MAD-WILTPT))))</f>
        <v>#NAME?</v>
      </c>
      <c r="R5424" s="13" t="e">
        <f ca="1">CalcTable[[#This Row],[ETMult]]*CalcTable[[#This Row],[ETb]]</f>
        <v>#NAME?</v>
      </c>
      <c r="S5424" s="13" t="b">
        <f>INDEX(IRR_LIST,CalcTable[[#This Row],[Day of Week]]+1)</f>
        <v>0</v>
      </c>
      <c r="T5424" s="13">
        <f t="shared" ca="1" si="1694"/>
        <v>1.2</v>
      </c>
      <c r="U5424" s="13" t="b">
        <f ca="1">IF(CalcTable[[#This Row],[IrrPrecip]]&gt;=IC_MM,FALSE,TRUE)</f>
        <v>1</v>
      </c>
      <c r="V5424" s="13" t="b">
        <f t="shared" si="1695"/>
        <v>1</v>
      </c>
      <c r="W5424" s="13" t="e">
        <f ca="1">IF(AND(IRR_DRIP=FALSE,CalcTable[[#This Row],[IrrHours]]&lt;=0),FALSE,TRUE)</f>
        <v>#NAME?</v>
      </c>
      <c r="X5424" s="13" t="e">
        <f ca="1">AND(CalcTable[[#This Row],[IrrDay]],CalcTable[[#This Row],[IrrRain]],CalcTable[[#This Row],[IrrWarm]],CalcTable[[#This Row],[IrrWindy]])</f>
        <v>#NAME?</v>
      </c>
      <c r="Y5424" s="13" t="e">
        <f t="shared" ca="1" si="1696"/>
        <v>#NAME?</v>
      </c>
      <c r="Z5424" s="13" t="e">
        <f ca="1">CalcTable[[#This Row],[IrrHours]]/5</f>
        <v>#NAME?</v>
      </c>
      <c r="AA5424" s="13" t="e">
        <f ca="1">IF(CalcTable[[#This Row],[IrrFlag]]=FALSE,0,MAX(0,CalcTable[[#This Row],[VolRednWind]]*(FCAP*IRR_TARGET-CalcTable[[#This Row],[IWC]])))</f>
        <v>#NAME?</v>
      </c>
      <c r="AB5424" s="13" t="e">
        <f ca="1">CalcTable[[#This Row],[IWC]]+CalcTable[[#This Row],[Eff Precip]]+CalcTable[[#This Row],[IrrAmt]]-CalcTable[[#This Row],[AET]]</f>
        <v>#NAME?</v>
      </c>
      <c r="AC5424" s="13" t="e">
        <f ca="1">IF(CalcTable[[#This Row],[PWC]]&gt;FCAP,MIN(24*PERC,MIN(SAT,CalcTable[[#This Row],[PWC]])-FCAP),0)</f>
        <v>#NAME?</v>
      </c>
      <c r="AD5424" s="13" t="e">
        <f ca="1">IF(CalcTable[[#This Row],[PWC]]&gt;SAT,CalcTable[[#This Row],[PWC]]-SAT,0)</f>
        <v>#NAME?</v>
      </c>
      <c r="AE5424" s="13" t="e">
        <f ca="1">CalcTable[[#This Row],[PWC]]-CalcTable[[#This Row],[PercAmt]]-CalcTable[[#This Row],[Runoff]]</f>
        <v>#NAME?</v>
      </c>
      <c r="AF5424" s="13" t="e">
        <f ca="1">CalcTable[[#This Row],[IrrAmt]]/1000*CUR_IRR_AREA*10000/IRR_EFF</f>
        <v>#NAME?</v>
      </c>
      <c r="AG5424" s="147"/>
      <c r="AH5424" s="13"/>
      <c r="AI5424" s="50">
        <v>0</v>
      </c>
      <c r="AJ5424" s="50">
        <v>0</v>
      </c>
      <c r="AK5424" s="50">
        <v>0</v>
      </c>
      <c r="AL5424" s="50">
        <v>7.9139778737326374</v>
      </c>
      <c r="AM5424" s="50"/>
      <c r="AN5424" s="50"/>
      <c r="AO5424" s="50"/>
      <c r="AP5424" s="50"/>
      <c r="AQ5424" s="50"/>
      <c r="AR5424" s="50"/>
      <c r="AS5424" s="50"/>
      <c r="AT5424" s="50"/>
      <c r="AU5424" s="50"/>
      <c r="AV5424" s="50"/>
      <c r="AW5424" s="50"/>
      <c r="AX5424" s="50">
        <f t="shared" si="1707"/>
        <v>7.9139778737326374</v>
      </c>
      <c r="AY5424" s="50"/>
      <c r="AZ5424" s="50">
        <f t="shared" si="1697"/>
        <v>232.14335096282406</v>
      </c>
      <c r="BA5424" s="50">
        <f t="shared" si="1698"/>
        <v>357.42706418085612</v>
      </c>
      <c r="BB5424" s="50">
        <f t="shared" si="1699"/>
        <v>368.48150946480013</v>
      </c>
      <c r="BC5424" s="17">
        <f t="shared" si="1700"/>
        <v>19956</v>
      </c>
      <c r="BD5424" s="50">
        <f t="shared" si="1701"/>
        <v>7.9139778737326374</v>
      </c>
      <c r="BE5424" s="50">
        <f t="shared" si="1702"/>
        <v>232.14335096282406</v>
      </c>
      <c r="BF5424" s="50">
        <f t="shared" si="1708"/>
        <v>379.71262102404728</v>
      </c>
      <c r="BG5424" s="50"/>
      <c r="BH5424" s="17">
        <f t="shared" si="1703"/>
        <v>0</v>
      </c>
      <c r="BI5424" s="17">
        <f t="shared" si="1711"/>
        <v>5424</v>
      </c>
      <c r="BJ5424" s="17">
        <f t="shared" si="1709"/>
        <v>5424</v>
      </c>
      <c r="BK5424" s="150">
        <f t="shared" si="1710"/>
        <v>34869</v>
      </c>
      <c r="BL5424" s="50" t="e">
        <f t="shared" ca="1" si="1704"/>
        <v>#NAME?</v>
      </c>
      <c r="BM5424" s="50" t="e">
        <f t="shared" ca="1" si="1705"/>
        <v>#NAME?</v>
      </c>
      <c r="BN5424" s="50" t="e">
        <f t="shared" ca="1" si="1706"/>
        <v>#NAME?</v>
      </c>
    </row>
    <row r="5425" spans="1:66" x14ac:dyDescent="0.35">
      <c r="A5425" s="48">
        <v>34870</v>
      </c>
      <c r="B5425" s="17">
        <v>1995</v>
      </c>
      <c r="C5425" s="17">
        <v>6</v>
      </c>
      <c r="D5425" s="17">
        <v>171</v>
      </c>
      <c r="E5425" s="17">
        <v>20</v>
      </c>
      <c r="F5425" s="17">
        <v>3</v>
      </c>
      <c r="G5425" s="50">
        <v>9.4</v>
      </c>
      <c r="H5425" s="32">
        <v>2.9269437861013197</v>
      </c>
      <c r="I5425" s="50">
        <v>19.5</v>
      </c>
      <c r="J5425" s="13">
        <v>6.7</v>
      </c>
      <c r="K5425" s="13">
        <f t="shared" si="1692"/>
        <v>6.7</v>
      </c>
      <c r="L5425" s="13">
        <f t="shared" si="1693"/>
        <v>1.2750000000000001</v>
      </c>
      <c r="M5425" s="13" t="e">
        <f ca="1">CalcTable[[#This Row],[IWC]]-AE5424</f>
        <v>#NAME?</v>
      </c>
      <c r="N5425" s="13" t="e">
        <f ca="1">IF(CalcTable[[#This Row],[Day of Year]]&lt;123,FCAP,AE5424)</f>
        <v>#NAME?</v>
      </c>
      <c r="O5425" s="17" t="e">
        <f ca="1">IF(IRR_DRIP,5,COUNTIF('IDET Wind Values'!C5409:G5409,"&lt;="&amp;IRR_MAXWIND))</f>
        <v>#NAME?</v>
      </c>
      <c r="P5425" s="13" t="e">
        <f ca="1">CalcTable[[#This Row],[ET_o]]*KL</f>
        <v>#NAME?</v>
      </c>
      <c r="Q5425" s="13" t="e">
        <f ca="1">IF(WILTPT&lt;=0,1,MAX(0,MIN(1,(CalcTable[[#This Row],[IWC]]-WILTPT)/(MAD-WILTPT))))</f>
        <v>#NAME?</v>
      </c>
      <c r="R5425" s="13" t="e">
        <f ca="1">CalcTable[[#This Row],[ETMult]]*CalcTable[[#This Row],[ETb]]</f>
        <v>#NAME?</v>
      </c>
      <c r="S5425" s="13" t="b">
        <f>INDEX(IRR_LIST,CalcTable[[#This Row],[Day of Week]]+1)</f>
        <v>1</v>
      </c>
      <c r="T5425" s="13">
        <f t="shared" ca="1" si="1694"/>
        <v>2.2000000000000002</v>
      </c>
      <c r="U5425" s="13" t="b">
        <f ca="1">IF(CalcTable[[#This Row],[IrrPrecip]]&gt;=IC_MM,FALSE,TRUE)</f>
        <v>1</v>
      </c>
      <c r="V5425" s="13" t="b">
        <f t="shared" si="1695"/>
        <v>1</v>
      </c>
      <c r="W5425" s="13" t="e">
        <f ca="1">IF(AND(IRR_DRIP=FALSE,CalcTable[[#This Row],[IrrHours]]&lt;=0),FALSE,TRUE)</f>
        <v>#NAME?</v>
      </c>
      <c r="X5425" s="13" t="e">
        <f ca="1">AND(CalcTable[[#This Row],[IrrDay]],CalcTable[[#This Row],[IrrRain]],CalcTable[[#This Row],[IrrWarm]],CalcTable[[#This Row],[IrrWindy]])</f>
        <v>#NAME?</v>
      </c>
      <c r="Y5425" s="13" t="e">
        <f t="shared" ca="1" si="1696"/>
        <v>#NAME?</v>
      </c>
      <c r="Z5425" s="13" t="e">
        <f ca="1">CalcTable[[#This Row],[IrrHours]]/5</f>
        <v>#NAME?</v>
      </c>
      <c r="AA5425" s="13" t="e">
        <f ca="1">IF(CalcTable[[#This Row],[IrrFlag]]=FALSE,0,MAX(0,CalcTable[[#This Row],[VolRednWind]]*(FCAP*IRR_TARGET-CalcTable[[#This Row],[IWC]])))</f>
        <v>#NAME?</v>
      </c>
      <c r="AB5425" s="13" t="e">
        <f ca="1">CalcTable[[#This Row],[IWC]]+CalcTable[[#This Row],[Eff Precip]]+CalcTable[[#This Row],[IrrAmt]]-CalcTable[[#This Row],[AET]]</f>
        <v>#NAME?</v>
      </c>
      <c r="AC5425" s="13" t="e">
        <f ca="1">IF(CalcTable[[#This Row],[PWC]]&gt;FCAP,MIN(24*PERC,MIN(SAT,CalcTable[[#This Row],[PWC]])-FCAP),0)</f>
        <v>#NAME?</v>
      </c>
      <c r="AD5425" s="13" t="e">
        <f ca="1">IF(CalcTable[[#This Row],[PWC]]&gt;SAT,CalcTable[[#This Row],[PWC]]-SAT,0)</f>
        <v>#NAME?</v>
      </c>
      <c r="AE5425" s="13" t="e">
        <f ca="1">CalcTable[[#This Row],[PWC]]-CalcTable[[#This Row],[PercAmt]]-CalcTable[[#This Row],[Runoff]]</f>
        <v>#NAME?</v>
      </c>
      <c r="AF5425" s="13" t="e">
        <f ca="1">CalcTable[[#This Row],[IrrAmt]]/1000*CUR_IRR_AREA*10000/IRR_EFF</f>
        <v>#NAME?</v>
      </c>
      <c r="AG5425" s="147"/>
      <c r="AH5425" s="13"/>
      <c r="AI5425" s="50">
        <v>2.7137319049134279</v>
      </c>
      <c r="AJ5425" s="50">
        <v>3.4285886414067153</v>
      </c>
      <c r="AK5425" s="50">
        <v>0</v>
      </c>
      <c r="AL5425" s="50">
        <v>0</v>
      </c>
      <c r="AM5425" s="50"/>
      <c r="AN5425" s="50"/>
      <c r="AO5425" s="50"/>
      <c r="AP5425" s="50"/>
      <c r="AQ5425" s="50"/>
      <c r="AR5425" s="50"/>
      <c r="AS5425" s="50"/>
      <c r="AT5425" s="50"/>
      <c r="AU5425" s="50"/>
      <c r="AV5425" s="50"/>
      <c r="AW5425" s="50"/>
      <c r="AX5425" s="50">
        <f t="shared" si="1707"/>
        <v>6.1423205463201427</v>
      </c>
      <c r="AY5425" s="50"/>
      <c r="AZ5425" s="50">
        <f t="shared" si="1697"/>
        <v>140.37333475332727</v>
      </c>
      <c r="BA5425" s="50">
        <f t="shared" si="1698"/>
        <v>227.18223337882711</v>
      </c>
      <c r="BB5425" s="50">
        <f t="shared" si="1699"/>
        <v>235.09466242668111</v>
      </c>
      <c r="BC5425" s="17">
        <f t="shared" si="1700"/>
        <v>19956</v>
      </c>
      <c r="BD5425" s="50">
        <f t="shared" si="1701"/>
        <v>6.1423205463201427</v>
      </c>
      <c r="BE5425" s="50">
        <f t="shared" si="1702"/>
        <v>140.37333475332727</v>
      </c>
      <c r="BF5425" s="50">
        <f t="shared" si="1708"/>
        <v>229.606088824003</v>
      </c>
      <c r="BG5425" s="50"/>
      <c r="BH5425" s="17">
        <f t="shared" si="1703"/>
        <v>0</v>
      </c>
      <c r="BI5425" s="17">
        <f t="shared" si="1711"/>
        <v>5425</v>
      </c>
      <c r="BJ5425" s="17">
        <f t="shared" si="1709"/>
        <v>5425</v>
      </c>
      <c r="BK5425" s="150">
        <f t="shared" si="1710"/>
        <v>34870</v>
      </c>
      <c r="BL5425" s="50" t="e">
        <f t="shared" ca="1" si="1704"/>
        <v>#NAME?</v>
      </c>
      <c r="BM5425" s="50" t="e">
        <f t="shared" ca="1" si="1705"/>
        <v>#NAME?</v>
      </c>
      <c r="BN5425" s="50" t="e">
        <f t="shared" ca="1" si="1706"/>
        <v>#NAME?</v>
      </c>
    </row>
    <row r="5426" spans="1:66" x14ac:dyDescent="0.35">
      <c r="A5426" s="48">
        <v>34871</v>
      </c>
      <c r="B5426" s="17">
        <v>1995</v>
      </c>
      <c r="C5426" s="17">
        <v>6</v>
      </c>
      <c r="D5426" s="17">
        <v>172</v>
      </c>
      <c r="E5426" s="17">
        <v>21</v>
      </c>
      <c r="F5426" s="17">
        <v>4</v>
      </c>
      <c r="G5426" s="50">
        <v>8.8000000000000007</v>
      </c>
      <c r="H5426" s="32">
        <v>3.0062742581949804</v>
      </c>
      <c r="I5426" s="50">
        <v>11.333333333333334</v>
      </c>
      <c r="J5426" s="13">
        <v>1.8</v>
      </c>
      <c r="K5426" s="13">
        <f t="shared" si="1692"/>
        <v>1.8</v>
      </c>
      <c r="L5426" s="13">
        <f t="shared" si="1693"/>
        <v>0</v>
      </c>
      <c r="M5426" s="13" t="e">
        <f ca="1">CalcTable[[#This Row],[IWC]]-AE5425</f>
        <v>#NAME?</v>
      </c>
      <c r="N5426" s="13" t="e">
        <f ca="1">IF(CalcTable[[#This Row],[Day of Year]]&lt;123,FCAP,AE5425)</f>
        <v>#NAME?</v>
      </c>
      <c r="O5426" s="17" t="e">
        <f ca="1">IF(IRR_DRIP,5,COUNTIF('IDET Wind Values'!C5410:G5410,"&lt;="&amp;IRR_MAXWIND))</f>
        <v>#NAME?</v>
      </c>
      <c r="P5426" s="13" t="e">
        <f ca="1">CalcTable[[#This Row],[ET_o]]*KL</f>
        <v>#NAME?</v>
      </c>
      <c r="Q5426" s="13" t="e">
        <f ca="1">IF(WILTPT&lt;=0,1,MAX(0,MIN(1,(CalcTable[[#This Row],[IWC]]-WILTPT)/(MAD-WILTPT))))</f>
        <v>#NAME?</v>
      </c>
      <c r="R5426" s="13" t="e">
        <f ca="1">CalcTable[[#This Row],[ETMult]]*CalcTable[[#This Row],[ETb]]</f>
        <v>#NAME?</v>
      </c>
      <c r="S5426" s="13" t="b">
        <f>INDEX(IRR_LIST,CalcTable[[#This Row],[Day of Week]]+1)</f>
        <v>0</v>
      </c>
      <c r="T5426" s="13">
        <f t="shared" ca="1" si="1694"/>
        <v>7.7</v>
      </c>
      <c r="U5426" s="13" t="b">
        <f ca="1">IF(CalcTable[[#This Row],[IrrPrecip]]&gt;=IC_MM,FALSE,TRUE)</f>
        <v>1</v>
      </c>
      <c r="V5426" s="13" t="b">
        <f t="shared" si="1695"/>
        <v>1</v>
      </c>
      <c r="W5426" s="13" t="e">
        <f ca="1">IF(AND(IRR_DRIP=FALSE,CalcTable[[#This Row],[IrrHours]]&lt;=0),FALSE,TRUE)</f>
        <v>#NAME?</v>
      </c>
      <c r="X5426" s="13" t="e">
        <f ca="1">AND(CalcTable[[#This Row],[IrrDay]],CalcTable[[#This Row],[IrrRain]],CalcTable[[#This Row],[IrrWarm]],CalcTable[[#This Row],[IrrWindy]])</f>
        <v>#NAME?</v>
      </c>
      <c r="Y5426" s="13" t="e">
        <f t="shared" ca="1" si="1696"/>
        <v>#NAME?</v>
      </c>
      <c r="Z5426" s="13" t="e">
        <f ca="1">CalcTable[[#This Row],[IrrHours]]/5</f>
        <v>#NAME?</v>
      </c>
      <c r="AA5426" s="13" t="e">
        <f ca="1">IF(CalcTable[[#This Row],[IrrFlag]]=FALSE,0,MAX(0,CalcTable[[#This Row],[VolRednWind]]*(FCAP*IRR_TARGET-CalcTable[[#This Row],[IWC]])))</f>
        <v>#NAME?</v>
      </c>
      <c r="AB5426" s="13" t="e">
        <f ca="1">CalcTable[[#This Row],[IWC]]+CalcTable[[#This Row],[Eff Precip]]+CalcTable[[#This Row],[IrrAmt]]-CalcTable[[#This Row],[AET]]</f>
        <v>#NAME?</v>
      </c>
      <c r="AC5426" s="13" t="e">
        <f ca="1">IF(CalcTable[[#This Row],[PWC]]&gt;FCAP,MIN(24*PERC,MIN(SAT,CalcTable[[#This Row],[PWC]])-FCAP),0)</f>
        <v>#NAME?</v>
      </c>
      <c r="AD5426" s="13" t="e">
        <f ca="1">IF(CalcTable[[#This Row],[PWC]]&gt;SAT,CalcTable[[#This Row],[PWC]]-SAT,0)</f>
        <v>#NAME?</v>
      </c>
      <c r="AE5426" s="13" t="e">
        <f ca="1">CalcTable[[#This Row],[PWC]]-CalcTable[[#This Row],[PercAmt]]-CalcTable[[#This Row],[Runoff]]</f>
        <v>#NAME?</v>
      </c>
      <c r="AF5426" s="13" t="e">
        <f ca="1">CalcTable[[#This Row],[IrrAmt]]/1000*CUR_IRR_AREA*10000/IRR_EFF</f>
        <v>#NAME?</v>
      </c>
      <c r="AG5426" s="147"/>
      <c r="AH5426" s="13"/>
      <c r="AI5426" s="50">
        <v>0</v>
      </c>
      <c r="AJ5426" s="50">
        <v>0</v>
      </c>
      <c r="AK5426" s="50">
        <v>10.363469323390888</v>
      </c>
      <c r="AL5426" s="50">
        <v>2.61481908235573</v>
      </c>
      <c r="AM5426" s="50"/>
      <c r="AN5426" s="50"/>
      <c r="AO5426" s="50"/>
      <c r="AP5426" s="50"/>
      <c r="AQ5426" s="50"/>
      <c r="AR5426" s="50"/>
      <c r="AS5426" s="50"/>
      <c r="AT5426" s="50"/>
      <c r="AU5426" s="50"/>
      <c r="AV5426" s="50"/>
      <c r="AW5426" s="50"/>
      <c r="AX5426" s="50">
        <f t="shared" si="1707"/>
        <v>12.978288405746618</v>
      </c>
      <c r="AY5426" s="50"/>
      <c r="AZ5426" s="50">
        <f t="shared" si="1697"/>
        <v>228.69890982550112</v>
      </c>
      <c r="BA5426" s="50">
        <f t="shared" si="1698"/>
        <v>352.12371830275566</v>
      </c>
      <c r="BB5426" s="50">
        <f t="shared" si="1699"/>
        <v>363.01414258016052</v>
      </c>
      <c r="BC5426" s="17">
        <f t="shared" si="1700"/>
        <v>19956</v>
      </c>
      <c r="BD5426" s="50">
        <f t="shared" si="1701"/>
        <v>12.978288405746618</v>
      </c>
      <c r="BE5426" s="50">
        <f t="shared" si="1702"/>
        <v>228.69890982550112</v>
      </c>
      <c r="BF5426" s="50">
        <f t="shared" si="1708"/>
        <v>374.07861183622697</v>
      </c>
      <c r="BG5426" s="50"/>
      <c r="BH5426" s="17">
        <f t="shared" si="1703"/>
        <v>0</v>
      </c>
      <c r="BI5426" s="17">
        <f t="shared" si="1711"/>
        <v>5426</v>
      </c>
      <c r="BJ5426" s="17">
        <f t="shared" si="1709"/>
        <v>5426</v>
      </c>
      <c r="BK5426" s="150">
        <f t="shared" si="1710"/>
        <v>34871</v>
      </c>
      <c r="BL5426" s="50" t="e">
        <f t="shared" ca="1" si="1704"/>
        <v>#NAME?</v>
      </c>
      <c r="BM5426" s="50" t="e">
        <f t="shared" ca="1" si="1705"/>
        <v>#NAME?</v>
      </c>
      <c r="BN5426" s="50" t="e">
        <f t="shared" ca="1" si="1706"/>
        <v>#NAME?</v>
      </c>
    </row>
    <row r="5427" spans="1:66" x14ac:dyDescent="0.35">
      <c r="A5427" s="48">
        <v>34872</v>
      </c>
      <c r="B5427" s="17">
        <v>1995</v>
      </c>
      <c r="C5427" s="17">
        <v>6</v>
      </c>
      <c r="D5427" s="17">
        <v>173</v>
      </c>
      <c r="E5427" s="17">
        <v>22</v>
      </c>
      <c r="F5427" s="17">
        <v>5</v>
      </c>
      <c r="G5427" s="50">
        <v>7.2</v>
      </c>
      <c r="H5427" s="32">
        <v>2.9985774756244705</v>
      </c>
      <c r="I5427" s="50">
        <v>2</v>
      </c>
      <c r="J5427" s="13">
        <v>0</v>
      </c>
      <c r="K5427" s="13">
        <f t="shared" si="1692"/>
        <v>0</v>
      </c>
      <c r="L5427" s="13">
        <f t="shared" si="1693"/>
        <v>0</v>
      </c>
      <c r="M5427" s="13" t="e">
        <f ca="1">CalcTable[[#This Row],[IWC]]-AE5426</f>
        <v>#NAME?</v>
      </c>
      <c r="N5427" s="13" t="e">
        <f ca="1">IF(CalcTable[[#This Row],[Day of Year]]&lt;123,FCAP,AE5426)</f>
        <v>#NAME?</v>
      </c>
      <c r="O5427" s="17" t="e">
        <f ca="1">IF(IRR_DRIP,5,COUNTIF('IDET Wind Values'!C5411:G5411,"&lt;="&amp;IRR_MAXWIND))</f>
        <v>#NAME?</v>
      </c>
      <c r="P5427" s="13" t="e">
        <f ca="1">CalcTable[[#This Row],[ET_o]]*KL</f>
        <v>#NAME?</v>
      </c>
      <c r="Q5427" s="13" t="e">
        <f ca="1">IF(WILTPT&lt;=0,1,MAX(0,MIN(1,(CalcTable[[#This Row],[IWC]]-WILTPT)/(MAD-WILTPT))))</f>
        <v>#NAME?</v>
      </c>
      <c r="R5427" s="13" t="e">
        <f ca="1">CalcTable[[#This Row],[ETMult]]*CalcTable[[#This Row],[ETb]]</f>
        <v>#NAME?</v>
      </c>
      <c r="S5427" s="13" t="b">
        <f>INDEX(IRR_LIST,CalcTable[[#This Row],[Day of Week]]+1)</f>
        <v>1</v>
      </c>
      <c r="T5427" s="13">
        <f t="shared" ca="1" si="1694"/>
        <v>8.5</v>
      </c>
      <c r="U5427" s="13" t="b">
        <f ca="1">IF(CalcTable[[#This Row],[IrrPrecip]]&gt;=IC_MM,FALSE,TRUE)</f>
        <v>1</v>
      </c>
      <c r="V5427" s="13" t="b">
        <f t="shared" si="1695"/>
        <v>1</v>
      </c>
      <c r="W5427" s="13" t="e">
        <f ca="1">IF(AND(IRR_DRIP=FALSE,CalcTable[[#This Row],[IrrHours]]&lt;=0),FALSE,TRUE)</f>
        <v>#NAME?</v>
      </c>
      <c r="X5427" s="13" t="e">
        <f ca="1">AND(CalcTable[[#This Row],[IrrDay]],CalcTable[[#This Row],[IrrRain]],CalcTable[[#This Row],[IrrWarm]],CalcTable[[#This Row],[IrrWindy]])</f>
        <v>#NAME?</v>
      </c>
      <c r="Y5427" s="13" t="e">
        <f t="shared" ca="1" si="1696"/>
        <v>#NAME?</v>
      </c>
      <c r="Z5427" s="13" t="e">
        <f ca="1">CalcTable[[#This Row],[IrrHours]]/5</f>
        <v>#NAME?</v>
      </c>
      <c r="AA5427" s="13" t="e">
        <f ca="1">IF(CalcTable[[#This Row],[IrrFlag]]=FALSE,0,MAX(0,CalcTable[[#This Row],[VolRednWind]]*(FCAP*IRR_TARGET-CalcTable[[#This Row],[IWC]])))</f>
        <v>#NAME?</v>
      </c>
      <c r="AB5427" s="13" t="e">
        <f ca="1">CalcTable[[#This Row],[IWC]]+CalcTable[[#This Row],[Eff Precip]]+CalcTable[[#This Row],[IrrAmt]]-CalcTable[[#This Row],[AET]]</f>
        <v>#NAME?</v>
      </c>
      <c r="AC5427" s="13" t="e">
        <f ca="1">IF(CalcTable[[#This Row],[PWC]]&gt;FCAP,MIN(24*PERC,MIN(SAT,CalcTable[[#This Row],[PWC]])-FCAP),0)</f>
        <v>#NAME?</v>
      </c>
      <c r="AD5427" s="13" t="e">
        <f ca="1">IF(CalcTable[[#This Row],[PWC]]&gt;SAT,CalcTable[[#This Row],[PWC]]-SAT,0)</f>
        <v>#NAME?</v>
      </c>
      <c r="AE5427" s="13" t="e">
        <f ca="1">CalcTable[[#This Row],[PWC]]-CalcTable[[#This Row],[PercAmt]]-CalcTable[[#This Row],[Runoff]]</f>
        <v>#NAME?</v>
      </c>
      <c r="AF5427" s="13" t="e">
        <f ca="1">CalcTable[[#This Row],[IrrAmt]]/1000*CUR_IRR_AREA*10000/IRR_EFF</f>
        <v>#NAME?</v>
      </c>
      <c r="AG5427" s="147"/>
      <c r="AH5427" s="13"/>
      <c r="AI5427" s="50">
        <v>12.666791647399666</v>
      </c>
      <c r="AJ5427" s="50">
        <v>16.592607196634276</v>
      </c>
      <c r="AK5427" s="50">
        <v>0</v>
      </c>
      <c r="AL5427" s="50">
        <v>0</v>
      </c>
      <c r="AM5427" s="50"/>
      <c r="AN5427" s="50"/>
      <c r="AO5427" s="50"/>
      <c r="AP5427" s="50"/>
      <c r="AQ5427" s="50"/>
      <c r="AR5427" s="50"/>
      <c r="AS5427" s="50"/>
      <c r="AT5427" s="50"/>
      <c r="AU5427" s="50"/>
      <c r="AV5427" s="50"/>
      <c r="AW5427" s="50"/>
      <c r="AX5427" s="50">
        <f t="shared" si="1707"/>
        <v>29.259398844033942</v>
      </c>
      <c r="AY5427" s="50"/>
      <c r="AZ5427" s="50">
        <f t="shared" si="1697"/>
        <v>672.49608859646719</v>
      </c>
      <c r="BA5427" s="50">
        <f t="shared" si="1698"/>
        <v>1088.915812844029</v>
      </c>
      <c r="BB5427" s="50">
        <f t="shared" si="1699"/>
        <v>1126.8822502468879</v>
      </c>
      <c r="BC5427" s="17">
        <f t="shared" si="1700"/>
        <v>19956</v>
      </c>
      <c r="BD5427" s="50">
        <f t="shared" si="1701"/>
        <v>29.259398844033942</v>
      </c>
      <c r="BE5427" s="50">
        <f t="shared" si="1702"/>
        <v>672.49608859646719</v>
      </c>
      <c r="BF5427" s="50">
        <f t="shared" si="1708"/>
        <v>1099.9895166942672</v>
      </c>
      <c r="BG5427" s="50"/>
      <c r="BH5427" s="17">
        <f t="shared" si="1703"/>
        <v>0</v>
      </c>
      <c r="BI5427" s="17">
        <f t="shared" si="1711"/>
        <v>5427</v>
      </c>
      <c r="BJ5427" s="17">
        <f t="shared" si="1709"/>
        <v>5427</v>
      </c>
      <c r="BK5427" s="150">
        <f t="shared" si="1710"/>
        <v>34872</v>
      </c>
      <c r="BL5427" s="50" t="e">
        <f t="shared" ca="1" si="1704"/>
        <v>#NAME?</v>
      </c>
      <c r="BM5427" s="50" t="e">
        <f t="shared" ca="1" si="1705"/>
        <v>#NAME?</v>
      </c>
      <c r="BN5427" s="50" t="e">
        <f t="shared" ca="1" si="1706"/>
        <v>#NAME?</v>
      </c>
    </row>
    <row r="5428" spans="1:66" x14ac:dyDescent="0.35">
      <c r="A5428" s="48">
        <v>34873</v>
      </c>
      <c r="B5428" s="17">
        <v>1995</v>
      </c>
      <c r="C5428" s="17">
        <v>6</v>
      </c>
      <c r="D5428" s="17">
        <v>174</v>
      </c>
      <c r="E5428" s="17">
        <v>23</v>
      </c>
      <c r="F5428" s="17">
        <v>6</v>
      </c>
      <c r="G5428" s="50">
        <v>5.9</v>
      </c>
      <c r="H5428" s="32">
        <v>4.0584943023874889</v>
      </c>
      <c r="I5428" s="50">
        <v>4.166666666666667</v>
      </c>
      <c r="J5428" s="13">
        <v>0</v>
      </c>
      <c r="K5428" s="13">
        <f t="shared" si="1692"/>
        <v>0</v>
      </c>
      <c r="L5428" s="13">
        <f t="shared" si="1693"/>
        <v>0</v>
      </c>
      <c r="M5428" s="13" t="e">
        <f ca="1">CalcTable[[#This Row],[IWC]]-AE5427</f>
        <v>#NAME?</v>
      </c>
      <c r="N5428" s="13" t="e">
        <f ca="1">IF(CalcTable[[#This Row],[Day of Year]]&lt;123,FCAP,AE5427)</f>
        <v>#NAME?</v>
      </c>
      <c r="O5428" s="17" t="e">
        <f ca="1">IF(IRR_DRIP,5,COUNTIF('IDET Wind Values'!C5412:G5412,"&lt;="&amp;IRR_MAXWIND))</f>
        <v>#NAME?</v>
      </c>
      <c r="P5428" s="13" t="e">
        <f ca="1">CalcTable[[#This Row],[ET_o]]*KL</f>
        <v>#NAME?</v>
      </c>
      <c r="Q5428" s="13" t="e">
        <f ca="1">IF(WILTPT&lt;=0,1,MAX(0,MIN(1,(CalcTable[[#This Row],[IWC]]-WILTPT)/(MAD-WILTPT))))</f>
        <v>#NAME?</v>
      </c>
      <c r="R5428" s="13" t="e">
        <f ca="1">CalcTable[[#This Row],[ETMult]]*CalcTable[[#This Row],[ETb]]</f>
        <v>#NAME?</v>
      </c>
      <c r="S5428" s="13" t="b">
        <f>INDEX(IRR_LIST,CalcTable[[#This Row],[Day of Week]]+1)</f>
        <v>0</v>
      </c>
      <c r="T5428" s="13">
        <f t="shared" ca="1" si="1694"/>
        <v>1.8</v>
      </c>
      <c r="U5428" s="13" t="b">
        <f ca="1">IF(CalcTable[[#This Row],[IrrPrecip]]&gt;=IC_MM,FALSE,TRUE)</f>
        <v>1</v>
      </c>
      <c r="V5428" s="13" t="b">
        <f t="shared" si="1695"/>
        <v>1</v>
      </c>
      <c r="W5428" s="13" t="e">
        <f ca="1">IF(AND(IRR_DRIP=FALSE,CalcTable[[#This Row],[IrrHours]]&lt;=0),FALSE,TRUE)</f>
        <v>#NAME?</v>
      </c>
      <c r="X5428" s="13" t="e">
        <f ca="1">AND(CalcTable[[#This Row],[IrrDay]],CalcTable[[#This Row],[IrrRain]],CalcTable[[#This Row],[IrrWarm]],CalcTable[[#This Row],[IrrWindy]])</f>
        <v>#NAME?</v>
      </c>
      <c r="Y5428" s="13" t="e">
        <f t="shared" ca="1" si="1696"/>
        <v>#NAME?</v>
      </c>
      <c r="Z5428" s="13" t="e">
        <f ca="1">CalcTable[[#This Row],[IrrHours]]/5</f>
        <v>#NAME?</v>
      </c>
      <c r="AA5428" s="13" t="e">
        <f ca="1">IF(CalcTable[[#This Row],[IrrFlag]]=FALSE,0,MAX(0,CalcTable[[#This Row],[VolRednWind]]*(FCAP*IRR_TARGET-CalcTable[[#This Row],[IWC]])))</f>
        <v>#NAME?</v>
      </c>
      <c r="AB5428" s="13" t="e">
        <f ca="1">CalcTable[[#This Row],[IWC]]+CalcTable[[#This Row],[Eff Precip]]+CalcTable[[#This Row],[IrrAmt]]-CalcTable[[#This Row],[AET]]</f>
        <v>#NAME?</v>
      </c>
      <c r="AC5428" s="13" t="e">
        <f ca="1">IF(CalcTable[[#This Row],[PWC]]&gt;FCAP,MIN(24*PERC,MIN(SAT,CalcTable[[#This Row],[PWC]])-FCAP),0)</f>
        <v>#NAME?</v>
      </c>
      <c r="AD5428" s="13" t="e">
        <f ca="1">IF(CalcTable[[#This Row],[PWC]]&gt;SAT,CalcTable[[#This Row],[PWC]]-SAT,0)</f>
        <v>#NAME?</v>
      </c>
      <c r="AE5428" s="13" t="e">
        <f ca="1">CalcTable[[#This Row],[PWC]]-CalcTable[[#This Row],[PercAmt]]-CalcTable[[#This Row],[Runoff]]</f>
        <v>#NAME?</v>
      </c>
      <c r="AF5428" s="13" t="e">
        <f ca="1">CalcTable[[#This Row],[IrrAmt]]/1000*CUR_IRR_AREA*10000/IRR_EFF</f>
        <v>#NAME?</v>
      </c>
      <c r="AG5428" s="147"/>
      <c r="AH5428" s="13"/>
      <c r="AI5428" s="50">
        <v>0</v>
      </c>
      <c r="AJ5428" s="50">
        <v>0</v>
      </c>
      <c r="AK5428" s="50">
        <v>0</v>
      </c>
      <c r="AL5428" s="50">
        <v>3.9292176115934616</v>
      </c>
      <c r="AM5428" s="50"/>
      <c r="AN5428" s="50"/>
      <c r="AO5428" s="50"/>
      <c r="AP5428" s="50"/>
      <c r="AQ5428" s="50"/>
      <c r="AR5428" s="50"/>
      <c r="AS5428" s="50"/>
      <c r="AT5428" s="50"/>
      <c r="AU5428" s="50"/>
      <c r="AV5428" s="50"/>
      <c r="AW5428" s="50"/>
      <c r="AX5428" s="50">
        <f t="shared" si="1707"/>
        <v>3.9292176115934616</v>
      </c>
      <c r="AY5428" s="50"/>
      <c r="AZ5428" s="50">
        <f t="shared" si="1697"/>
        <v>115.25704994007488</v>
      </c>
      <c r="BA5428" s="50">
        <f t="shared" si="1698"/>
        <v>177.4592673680518</v>
      </c>
      <c r="BB5428" s="50">
        <f t="shared" si="1699"/>
        <v>182.94769831757918</v>
      </c>
      <c r="BC5428" s="17">
        <f t="shared" si="1700"/>
        <v>19956</v>
      </c>
      <c r="BD5428" s="50">
        <f t="shared" si="1701"/>
        <v>3.9292176115934616</v>
      </c>
      <c r="BE5428" s="50">
        <f t="shared" si="1702"/>
        <v>115.25704994007488</v>
      </c>
      <c r="BF5428" s="50">
        <f t="shared" si="1708"/>
        <v>188.52384245652547</v>
      </c>
      <c r="BG5428" s="50"/>
      <c r="BH5428" s="17">
        <f t="shared" si="1703"/>
        <v>0</v>
      </c>
      <c r="BI5428" s="17">
        <f t="shared" si="1711"/>
        <v>5428</v>
      </c>
      <c r="BJ5428" s="17">
        <f t="shared" si="1709"/>
        <v>5428</v>
      </c>
      <c r="BK5428" s="150">
        <f t="shared" si="1710"/>
        <v>34873</v>
      </c>
      <c r="BL5428" s="50" t="e">
        <f t="shared" ca="1" si="1704"/>
        <v>#NAME?</v>
      </c>
      <c r="BM5428" s="50" t="e">
        <f t="shared" ca="1" si="1705"/>
        <v>#NAME?</v>
      </c>
      <c r="BN5428" s="50" t="e">
        <f t="shared" ca="1" si="1706"/>
        <v>#NAME?</v>
      </c>
    </row>
    <row r="5429" spans="1:66" x14ac:dyDescent="0.35">
      <c r="A5429" s="48">
        <v>34874</v>
      </c>
      <c r="B5429" s="17">
        <v>1995</v>
      </c>
      <c r="C5429" s="17">
        <v>6</v>
      </c>
      <c r="D5429" s="17">
        <v>175</v>
      </c>
      <c r="E5429" s="17">
        <v>24</v>
      </c>
      <c r="F5429" s="17">
        <v>7</v>
      </c>
      <c r="G5429" s="50">
        <v>10</v>
      </c>
      <c r="H5429" s="32">
        <v>4.9057967397205173</v>
      </c>
      <c r="I5429" s="50">
        <v>5.333333333333333</v>
      </c>
      <c r="J5429" s="13">
        <v>0</v>
      </c>
      <c r="K5429" s="13">
        <f t="shared" si="1692"/>
        <v>0</v>
      </c>
      <c r="L5429" s="13">
        <f t="shared" si="1693"/>
        <v>0</v>
      </c>
      <c r="M5429" s="13" t="e">
        <f ca="1">CalcTable[[#This Row],[IWC]]-AE5428</f>
        <v>#NAME?</v>
      </c>
      <c r="N5429" s="13" t="e">
        <f ca="1">IF(CalcTable[[#This Row],[Day of Year]]&lt;123,FCAP,AE5428)</f>
        <v>#NAME?</v>
      </c>
      <c r="O5429" s="17" t="e">
        <f ca="1">IF(IRR_DRIP,5,COUNTIF('IDET Wind Values'!C5413:G5413,"&lt;="&amp;IRR_MAXWIND))</f>
        <v>#NAME?</v>
      </c>
      <c r="P5429" s="13" t="e">
        <f ca="1">CalcTable[[#This Row],[ET_o]]*KL</f>
        <v>#NAME?</v>
      </c>
      <c r="Q5429" s="13" t="e">
        <f ca="1">IF(WILTPT&lt;=0,1,MAX(0,MIN(1,(CalcTable[[#This Row],[IWC]]-WILTPT)/(MAD-WILTPT))))</f>
        <v>#NAME?</v>
      </c>
      <c r="R5429" s="13" t="e">
        <f ca="1">CalcTable[[#This Row],[ETMult]]*CalcTable[[#This Row],[ETb]]</f>
        <v>#NAME?</v>
      </c>
      <c r="S5429" s="13" t="b">
        <f>INDEX(IRR_LIST,CalcTable[[#This Row],[Day of Week]]+1)</f>
        <v>0</v>
      </c>
      <c r="T5429" s="13">
        <f t="shared" ca="1" si="1694"/>
        <v>0</v>
      </c>
      <c r="U5429" s="13" t="b">
        <f ca="1">IF(CalcTable[[#This Row],[IrrPrecip]]&gt;=IC_MM,FALSE,TRUE)</f>
        <v>1</v>
      </c>
      <c r="V5429" s="13" t="b">
        <f t="shared" si="1695"/>
        <v>1</v>
      </c>
      <c r="W5429" s="13" t="e">
        <f ca="1">IF(AND(IRR_DRIP=FALSE,CalcTable[[#This Row],[IrrHours]]&lt;=0),FALSE,TRUE)</f>
        <v>#NAME?</v>
      </c>
      <c r="X5429" s="13" t="e">
        <f ca="1">AND(CalcTable[[#This Row],[IrrDay]],CalcTable[[#This Row],[IrrRain]],CalcTable[[#This Row],[IrrWarm]],CalcTable[[#This Row],[IrrWindy]])</f>
        <v>#NAME?</v>
      </c>
      <c r="Y5429" s="13" t="e">
        <f t="shared" ca="1" si="1696"/>
        <v>#NAME?</v>
      </c>
      <c r="Z5429" s="13" t="e">
        <f ca="1">CalcTable[[#This Row],[IrrHours]]/5</f>
        <v>#NAME?</v>
      </c>
      <c r="AA5429" s="13" t="e">
        <f ca="1">IF(CalcTable[[#This Row],[IrrFlag]]=FALSE,0,MAX(0,CalcTable[[#This Row],[VolRednWind]]*(FCAP*IRR_TARGET-CalcTable[[#This Row],[IWC]])))</f>
        <v>#NAME?</v>
      </c>
      <c r="AB5429" s="13" t="e">
        <f ca="1">CalcTable[[#This Row],[IWC]]+CalcTable[[#This Row],[Eff Precip]]+CalcTable[[#This Row],[IrrAmt]]-CalcTable[[#This Row],[AET]]</f>
        <v>#NAME?</v>
      </c>
      <c r="AC5429" s="13" t="e">
        <f ca="1">IF(CalcTable[[#This Row],[PWC]]&gt;FCAP,MIN(24*PERC,MIN(SAT,CalcTable[[#This Row],[PWC]])-FCAP),0)</f>
        <v>#NAME?</v>
      </c>
      <c r="AD5429" s="13" t="e">
        <f ca="1">IF(CalcTable[[#This Row],[PWC]]&gt;SAT,CalcTable[[#This Row],[PWC]]-SAT,0)</f>
        <v>#NAME?</v>
      </c>
      <c r="AE5429" s="13" t="e">
        <f ca="1">CalcTable[[#This Row],[PWC]]-CalcTable[[#This Row],[PercAmt]]-CalcTable[[#This Row],[Runoff]]</f>
        <v>#NAME?</v>
      </c>
      <c r="AF5429" s="13" t="e">
        <f ca="1">CalcTable[[#This Row],[IrrAmt]]/1000*CUR_IRR_AREA*10000/IRR_EFF</f>
        <v>#NAME?</v>
      </c>
      <c r="AG5429" s="147"/>
      <c r="AH5429" s="13"/>
      <c r="AI5429" s="50">
        <v>0</v>
      </c>
      <c r="AJ5429" s="50">
        <v>0</v>
      </c>
      <c r="AK5429" s="50">
        <v>0</v>
      </c>
      <c r="AL5429" s="50">
        <v>0</v>
      </c>
      <c r="AM5429" s="50"/>
      <c r="AN5429" s="50"/>
      <c r="AO5429" s="50"/>
      <c r="AP5429" s="50"/>
      <c r="AQ5429" s="50"/>
      <c r="AR5429" s="50"/>
      <c r="AS5429" s="50"/>
      <c r="AT5429" s="50"/>
      <c r="AU5429" s="50"/>
      <c r="AV5429" s="50"/>
      <c r="AW5429" s="50"/>
      <c r="AX5429" s="50">
        <f t="shared" si="1707"/>
        <v>0</v>
      </c>
      <c r="AY5429" s="50"/>
      <c r="AZ5429" s="50">
        <f t="shared" si="1697"/>
        <v>0</v>
      </c>
      <c r="BA5429" s="50">
        <f t="shared" si="1698"/>
        <v>0</v>
      </c>
      <c r="BB5429" s="50">
        <f t="shared" si="1699"/>
        <v>0</v>
      </c>
      <c r="BC5429" s="17">
        <f t="shared" si="1700"/>
        <v>19956</v>
      </c>
      <c r="BD5429" s="50">
        <f t="shared" si="1701"/>
        <v>0</v>
      </c>
      <c r="BE5429" s="50">
        <f t="shared" si="1702"/>
        <v>0</v>
      </c>
      <c r="BF5429" s="50">
        <f t="shared" si="1708"/>
        <v>0</v>
      </c>
      <c r="BG5429" s="50"/>
      <c r="BH5429" s="17">
        <f t="shared" si="1703"/>
        <v>0</v>
      </c>
      <c r="BI5429" s="17">
        <f t="shared" si="1711"/>
        <v>5429</v>
      </c>
      <c r="BJ5429" s="17">
        <f t="shared" si="1709"/>
        <v>5429</v>
      </c>
      <c r="BK5429" s="150">
        <f t="shared" si="1710"/>
        <v>34874</v>
      </c>
      <c r="BL5429" s="50" t="e">
        <f t="shared" ca="1" si="1704"/>
        <v>#NAME?</v>
      </c>
      <c r="BM5429" s="50" t="e">
        <f t="shared" ca="1" si="1705"/>
        <v>#NAME?</v>
      </c>
      <c r="BN5429" s="50" t="e">
        <f t="shared" ca="1" si="1706"/>
        <v>#NAME?</v>
      </c>
    </row>
    <row r="5430" spans="1:66" x14ac:dyDescent="0.35">
      <c r="A5430" s="48">
        <v>34875</v>
      </c>
      <c r="B5430" s="17">
        <v>1995</v>
      </c>
      <c r="C5430" s="17">
        <v>6</v>
      </c>
      <c r="D5430" s="17">
        <v>176</v>
      </c>
      <c r="E5430" s="17">
        <v>25</v>
      </c>
      <c r="F5430" s="17">
        <v>1</v>
      </c>
      <c r="G5430" s="50">
        <v>11</v>
      </c>
      <c r="H5430" s="32">
        <v>5.3491254853646266</v>
      </c>
      <c r="I5430" s="50">
        <v>17</v>
      </c>
      <c r="J5430" s="13">
        <v>0</v>
      </c>
      <c r="K5430" s="13">
        <f t="shared" si="1692"/>
        <v>0</v>
      </c>
      <c r="L5430" s="13">
        <f t="shared" si="1693"/>
        <v>0</v>
      </c>
      <c r="M5430" s="13" t="e">
        <f ca="1">CalcTable[[#This Row],[IWC]]-AE5429</f>
        <v>#NAME?</v>
      </c>
      <c r="N5430" s="13" t="e">
        <f ca="1">IF(CalcTable[[#This Row],[Day of Year]]&lt;123,FCAP,AE5429)</f>
        <v>#NAME?</v>
      </c>
      <c r="O5430" s="17" t="e">
        <f ca="1">IF(IRR_DRIP,5,COUNTIF('IDET Wind Values'!C5414:G5414,"&lt;="&amp;IRR_MAXWIND))</f>
        <v>#NAME?</v>
      </c>
      <c r="P5430" s="13" t="e">
        <f ca="1">CalcTable[[#This Row],[ET_o]]*KL</f>
        <v>#NAME?</v>
      </c>
      <c r="Q5430" s="13" t="e">
        <f ca="1">IF(WILTPT&lt;=0,1,MAX(0,MIN(1,(CalcTable[[#This Row],[IWC]]-WILTPT)/(MAD-WILTPT))))</f>
        <v>#NAME?</v>
      </c>
      <c r="R5430" s="13" t="e">
        <f ca="1">CalcTable[[#This Row],[ETMult]]*CalcTable[[#This Row],[ETb]]</f>
        <v>#NAME?</v>
      </c>
      <c r="S5430" s="13" t="b">
        <f>INDEX(IRR_LIST,CalcTable[[#This Row],[Day of Week]]+1)</f>
        <v>1</v>
      </c>
      <c r="T5430" s="13">
        <f t="shared" ca="1" si="1694"/>
        <v>0</v>
      </c>
      <c r="U5430" s="13" t="b">
        <f ca="1">IF(CalcTable[[#This Row],[IrrPrecip]]&gt;=IC_MM,FALSE,TRUE)</f>
        <v>1</v>
      </c>
      <c r="V5430" s="13" t="b">
        <f t="shared" si="1695"/>
        <v>1</v>
      </c>
      <c r="W5430" s="13" t="e">
        <f ca="1">IF(AND(IRR_DRIP=FALSE,CalcTable[[#This Row],[IrrHours]]&lt;=0),FALSE,TRUE)</f>
        <v>#NAME?</v>
      </c>
      <c r="X5430" s="13" t="e">
        <f ca="1">AND(CalcTable[[#This Row],[IrrDay]],CalcTable[[#This Row],[IrrRain]],CalcTable[[#This Row],[IrrWarm]],CalcTable[[#This Row],[IrrWindy]])</f>
        <v>#NAME?</v>
      </c>
      <c r="Y5430" s="13" t="e">
        <f t="shared" ca="1" si="1696"/>
        <v>#NAME?</v>
      </c>
      <c r="Z5430" s="13" t="e">
        <f ca="1">CalcTable[[#This Row],[IrrHours]]/5</f>
        <v>#NAME?</v>
      </c>
      <c r="AA5430" s="13" t="e">
        <f ca="1">IF(CalcTable[[#This Row],[IrrFlag]]=FALSE,0,MAX(0,CalcTable[[#This Row],[VolRednWind]]*(FCAP*IRR_TARGET-CalcTable[[#This Row],[IWC]])))</f>
        <v>#NAME?</v>
      </c>
      <c r="AB5430" s="13" t="e">
        <f ca="1">CalcTable[[#This Row],[IWC]]+CalcTable[[#This Row],[Eff Precip]]+CalcTable[[#This Row],[IrrAmt]]-CalcTable[[#This Row],[AET]]</f>
        <v>#NAME?</v>
      </c>
      <c r="AC5430" s="13" t="e">
        <f ca="1">IF(CalcTable[[#This Row],[PWC]]&gt;FCAP,MIN(24*PERC,MIN(SAT,CalcTable[[#This Row],[PWC]])-FCAP),0)</f>
        <v>#NAME?</v>
      </c>
      <c r="AD5430" s="13" t="e">
        <f ca="1">IF(CalcTable[[#This Row],[PWC]]&gt;SAT,CalcTable[[#This Row],[PWC]]-SAT,0)</f>
        <v>#NAME?</v>
      </c>
      <c r="AE5430" s="13" t="e">
        <f ca="1">CalcTable[[#This Row],[PWC]]-CalcTable[[#This Row],[PercAmt]]-CalcTable[[#This Row],[Runoff]]</f>
        <v>#NAME?</v>
      </c>
      <c r="AF5430" s="13" t="e">
        <f ca="1">CalcTable[[#This Row],[IrrAmt]]/1000*CUR_IRR_AREA*10000/IRR_EFF</f>
        <v>#NAME?</v>
      </c>
      <c r="AG5430" s="147"/>
      <c r="AH5430" s="13"/>
      <c r="AI5430" s="50">
        <v>0</v>
      </c>
      <c r="AJ5430" s="50">
        <v>0</v>
      </c>
      <c r="AK5430" s="50">
        <v>0</v>
      </c>
      <c r="AL5430" s="50">
        <v>0</v>
      </c>
      <c r="AM5430" s="50"/>
      <c r="AN5430" s="50"/>
      <c r="AO5430" s="50"/>
      <c r="AP5430" s="50"/>
      <c r="AQ5430" s="50"/>
      <c r="AR5430" s="50"/>
      <c r="AS5430" s="50"/>
      <c r="AT5430" s="50"/>
      <c r="AU5430" s="50"/>
      <c r="AV5430" s="50"/>
      <c r="AW5430" s="50"/>
      <c r="AX5430" s="50">
        <f t="shared" si="1707"/>
        <v>0</v>
      </c>
      <c r="AY5430" s="50"/>
      <c r="AZ5430" s="50">
        <f t="shared" si="1697"/>
        <v>0</v>
      </c>
      <c r="BA5430" s="50">
        <f t="shared" si="1698"/>
        <v>0</v>
      </c>
      <c r="BB5430" s="50">
        <f t="shared" si="1699"/>
        <v>0</v>
      </c>
      <c r="BC5430" s="17">
        <f t="shared" si="1700"/>
        <v>19956</v>
      </c>
      <c r="BD5430" s="50">
        <f t="shared" si="1701"/>
        <v>0</v>
      </c>
      <c r="BE5430" s="50">
        <f t="shared" si="1702"/>
        <v>0</v>
      </c>
      <c r="BF5430" s="50">
        <f t="shared" si="1708"/>
        <v>0</v>
      </c>
      <c r="BG5430" s="50"/>
      <c r="BH5430" s="17">
        <f t="shared" si="1703"/>
        <v>0</v>
      </c>
      <c r="BI5430" s="17">
        <f t="shared" si="1711"/>
        <v>5430</v>
      </c>
      <c r="BJ5430" s="17">
        <f t="shared" si="1709"/>
        <v>5430</v>
      </c>
      <c r="BK5430" s="150">
        <f t="shared" si="1710"/>
        <v>34875</v>
      </c>
      <c r="BL5430" s="50" t="e">
        <f t="shared" ca="1" si="1704"/>
        <v>#NAME?</v>
      </c>
      <c r="BM5430" s="50" t="e">
        <f t="shared" ca="1" si="1705"/>
        <v>#NAME?</v>
      </c>
      <c r="BN5430" s="50" t="e">
        <f t="shared" ca="1" si="1706"/>
        <v>#NAME?</v>
      </c>
    </row>
    <row r="5431" spans="1:66" x14ac:dyDescent="0.35">
      <c r="A5431" s="48">
        <v>34876</v>
      </c>
      <c r="B5431" s="17">
        <v>1995</v>
      </c>
      <c r="C5431" s="17">
        <v>6</v>
      </c>
      <c r="D5431" s="17">
        <v>177</v>
      </c>
      <c r="E5431" s="17">
        <v>26</v>
      </c>
      <c r="F5431" s="17">
        <v>2</v>
      </c>
      <c r="G5431" s="50">
        <v>8.3000000000000007</v>
      </c>
      <c r="H5431" s="32">
        <v>2.8946522237991514</v>
      </c>
      <c r="I5431" s="50">
        <v>15.833333333333334</v>
      </c>
      <c r="J5431" s="13">
        <v>1.2</v>
      </c>
      <c r="K5431" s="13">
        <f t="shared" si="1692"/>
        <v>1.2</v>
      </c>
      <c r="L5431" s="13">
        <f t="shared" si="1693"/>
        <v>0</v>
      </c>
      <c r="M5431" s="13" t="e">
        <f ca="1">CalcTable[[#This Row],[IWC]]-AE5430</f>
        <v>#NAME?</v>
      </c>
      <c r="N5431" s="13" t="e">
        <f ca="1">IF(CalcTable[[#This Row],[Day of Year]]&lt;123,FCAP,AE5430)</f>
        <v>#NAME?</v>
      </c>
      <c r="O5431" s="17" t="e">
        <f ca="1">IF(IRR_DRIP,5,COUNTIF('IDET Wind Values'!C5415:G5415,"&lt;="&amp;IRR_MAXWIND))</f>
        <v>#NAME?</v>
      </c>
      <c r="P5431" s="13" t="e">
        <f ca="1">CalcTable[[#This Row],[ET_o]]*KL</f>
        <v>#NAME?</v>
      </c>
      <c r="Q5431" s="13" t="e">
        <f ca="1">IF(WILTPT&lt;=0,1,MAX(0,MIN(1,(CalcTable[[#This Row],[IWC]]-WILTPT)/(MAD-WILTPT))))</f>
        <v>#NAME?</v>
      </c>
      <c r="R5431" s="13" t="e">
        <f ca="1">CalcTable[[#This Row],[ETMult]]*CalcTable[[#This Row],[ETb]]</f>
        <v>#NAME?</v>
      </c>
      <c r="S5431" s="13" t="b">
        <f>INDEX(IRR_LIST,CalcTable[[#This Row],[Day of Week]]+1)</f>
        <v>0</v>
      </c>
      <c r="T5431" s="13">
        <f t="shared" ca="1" si="1694"/>
        <v>0</v>
      </c>
      <c r="U5431" s="13" t="b">
        <f ca="1">IF(CalcTable[[#This Row],[IrrPrecip]]&gt;=IC_MM,FALSE,TRUE)</f>
        <v>1</v>
      </c>
      <c r="V5431" s="13" t="b">
        <f t="shared" si="1695"/>
        <v>1</v>
      </c>
      <c r="W5431" s="13" t="e">
        <f ca="1">IF(AND(IRR_DRIP=FALSE,CalcTable[[#This Row],[IrrHours]]&lt;=0),FALSE,TRUE)</f>
        <v>#NAME?</v>
      </c>
      <c r="X5431" s="13" t="e">
        <f ca="1">AND(CalcTable[[#This Row],[IrrDay]],CalcTable[[#This Row],[IrrRain]],CalcTable[[#This Row],[IrrWarm]],CalcTable[[#This Row],[IrrWindy]])</f>
        <v>#NAME?</v>
      </c>
      <c r="Y5431" s="13" t="e">
        <f t="shared" ca="1" si="1696"/>
        <v>#NAME?</v>
      </c>
      <c r="Z5431" s="13" t="e">
        <f ca="1">CalcTable[[#This Row],[IrrHours]]/5</f>
        <v>#NAME?</v>
      </c>
      <c r="AA5431" s="13" t="e">
        <f ca="1">IF(CalcTable[[#This Row],[IrrFlag]]=FALSE,0,MAX(0,CalcTable[[#This Row],[VolRednWind]]*(FCAP*IRR_TARGET-CalcTable[[#This Row],[IWC]])))</f>
        <v>#NAME?</v>
      </c>
      <c r="AB5431" s="13" t="e">
        <f ca="1">CalcTable[[#This Row],[IWC]]+CalcTable[[#This Row],[Eff Precip]]+CalcTable[[#This Row],[IrrAmt]]-CalcTable[[#This Row],[AET]]</f>
        <v>#NAME?</v>
      </c>
      <c r="AC5431" s="13" t="e">
        <f ca="1">IF(CalcTable[[#This Row],[PWC]]&gt;FCAP,MIN(24*PERC,MIN(SAT,CalcTable[[#This Row],[PWC]])-FCAP),0)</f>
        <v>#NAME?</v>
      </c>
      <c r="AD5431" s="13" t="e">
        <f ca="1">IF(CalcTable[[#This Row],[PWC]]&gt;SAT,CalcTable[[#This Row],[PWC]]-SAT,0)</f>
        <v>#NAME?</v>
      </c>
      <c r="AE5431" s="13" t="e">
        <f ca="1">CalcTable[[#This Row],[PWC]]-CalcTable[[#This Row],[PercAmt]]-CalcTable[[#This Row],[Runoff]]</f>
        <v>#NAME?</v>
      </c>
      <c r="AF5431" s="13" t="e">
        <f ca="1">CalcTable[[#This Row],[IrrAmt]]/1000*CUR_IRR_AREA*10000/IRR_EFF</f>
        <v>#NAME?</v>
      </c>
      <c r="AG5431" s="147"/>
      <c r="AH5431" s="13"/>
      <c r="AI5431" s="50">
        <v>0</v>
      </c>
      <c r="AJ5431" s="50">
        <v>0</v>
      </c>
      <c r="AK5431" s="50">
        <v>0</v>
      </c>
      <c r="AL5431" s="50">
        <v>7.9202072237968331</v>
      </c>
      <c r="AM5431" s="50"/>
      <c r="AN5431" s="50"/>
      <c r="AO5431" s="50"/>
      <c r="AP5431" s="50"/>
      <c r="AQ5431" s="50"/>
      <c r="AR5431" s="50"/>
      <c r="AS5431" s="50"/>
      <c r="AT5431" s="50"/>
      <c r="AU5431" s="50"/>
      <c r="AV5431" s="50"/>
      <c r="AW5431" s="50"/>
      <c r="AX5431" s="50">
        <f t="shared" si="1707"/>
        <v>7.9202072237968331</v>
      </c>
      <c r="AY5431" s="50"/>
      <c r="AZ5431" s="50">
        <f t="shared" si="1697"/>
        <v>232.32607856470713</v>
      </c>
      <c r="BA5431" s="50">
        <f t="shared" si="1698"/>
        <v>357.70840667899353</v>
      </c>
      <c r="BB5431" s="50">
        <f t="shared" si="1699"/>
        <v>368.77155327731293</v>
      </c>
      <c r="BC5431" s="17">
        <f t="shared" si="1700"/>
        <v>19956</v>
      </c>
      <c r="BD5431" s="50">
        <f t="shared" si="1701"/>
        <v>7.9202072237968331</v>
      </c>
      <c r="BE5431" s="50">
        <f t="shared" si="1702"/>
        <v>232.32607856470713</v>
      </c>
      <c r="BF5431" s="50">
        <f t="shared" si="1708"/>
        <v>380.01150521072196</v>
      </c>
      <c r="BG5431" s="50"/>
      <c r="BH5431" s="17">
        <f t="shared" si="1703"/>
        <v>0</v>
      </c>
      <c r="BI5431" s="17">
        <f t="shared" si="1711"/>
        <v>5431</v>
      </c>
      <c r="BJ5431" s="17">
        <f t="shared" si="1709"/>
        <v>5431</v>
      </c>
      <c r="BK5431" s="150">
        <f t="shared" si="1710"/>
        <v>34876</v>
      </c>
      <c r="BL5431" s="50" t="e">
        <f t="shared" ca="1" si="1704"/>
        <v>#NAME?</v>
      </c>
      <c r="BM5431" s="50" t="e">
        <f t="shared" ca="1" si="1705"/>
        <v>#NAME?</v>
      </c>
      <c r="BN5431" s="50" t="e">
        <f t="shared" ca="1" si="1706"/>
        <v>#NAME?</v>
      </c>
    </row>
    <row r="5432" spans="1:66" x14ac:dyDescent="0.35">
      <c r="A5432" s="48">
        <v>34877</v>
      </c>
      <c r="B5432" s="17">
        <v>1995</v>
      </c>
      <c r="C5432" s="17">
        <v>6</v>
      </c>
      <c r="D5432" s="17">
        <v>178</v>
      </c>
      <c r="E5432" s="17">
        <v>27</v>
      </c>
      <c r="F5432" s="17">
        <v>3</v>
      </c>
      <c r="G5432" s="50">
        <v>6.4</v>
      </c>
      <c r="H5432" s="32">
        <v>3.718318758947583</v>
      </c>
      <c r="I5432" s="50">
        <v>14</v>
      </c>
      <c r="J5432" s="13">
        <v>3</v>
      </c>
      <c r="K5432" s="13">
        <f t="shared" si="1692"/>
        <v>3</v>
      </c>
      <c r="L5432" s="13">
        <f t="shared" si="1693"/>
        <v>0</v>
      </c>
      <c r="M5432" s="13" t="e">
        <f ca="1">CalcTable[[#This Row],[IWC]]-AE5431</f>
        <v>#NAME?</v>
      </c>
      <c r="N5432" s="13" t="e">
        <f ca="1">IF(CalcTable[[#This Row],[Day of Year]]&lt;123,FCAP,AE5431)</f>
        <v>#NAME?</v>
      </c>
      <c r="O5432" s="17" t="e">
        <f ca="1">IF(IRR_DRIP,5,COUNTIF('IDET Wind Values'!C5416:G5416,"&lt;="&amp;IRR_MAXWIND))</f>
        <v>#NAME?</v>
      </c>
      <c r="P5432" s="13" t="e">
        <f ca="1">CalcTable[[#This Row],[ET_o]]*KL</f>
        <v>#NAME?</v>
      </c>
      <c r="Q5432" s="13" t="e">
        <f ca="1">IF(WILTPT&lt;=0,1,MAX(0,MIN(1,(CalcTable[[#This Row],[IWC]]-WILTPT)/(MAD-WILTPT))))</f>
        <v>#NAME?</v>
      </c>
      <c r="R5432" s="13" t="e">
        <f ca="1">CalcTable[[#This Row],[ETMult]]*CalcTable[[#This Row],[ETb]]</f>
        <v>#NAME?</v>
      </c>
      <c r="S5432" s="13" t="b">
        <f>INDEX(IRR_LIST,CalcTable[[#This Row],[Day of Week]]+1)</f>
        <v>1</v>
      </c>
      <c r="T5432" s="13">
        <f t="shared" ca="1" si="1694"/>
        <v>1.2</v>
      </c>
      <c r="U5432" s="13" t="b">
        <f ca="1">IF(CalcTable[[#This Row],[IrrPrecip]]&gt;=IC_MM,FALSE,TRUE)</f>
        <v>1</v>
      </c>
      <c r="V5432" s="13" t="b">
        <f t="shared" si="1695"/>
        <v>1</v>
      </c>
      <c r="W5432" s="13" t="e">
        <f ca="1">IF(AND(IRR_DRIP=FALSE,CalcTable[[#This Row],[IrrHours]]&lt;=0),FALSE,TRUE)</f>
        <v>#NAME?</v>
      </c>
      <c r="X5432" s="13" t="e">
        <f ca="1">AND(CalcTable[[#This Row],[IrrDay]],CalcTable[[#This Row],[IrrRain]],CalcTable[[#This Row],[IrrWarm]],CalcTable[[#This Row],[IrrWindy]])</f>
        <v>#NAME?</v>
      </c>
      <c r="Y5432" s="13" t="e">
        <f t="shared" ca="1" si="1696"/>
        <v>#NAME?</v>
      </c>
      <c r="Z5432" s="13" t="e">
        <f ca="1">CalcTable[[#This Row],[IrrHours]]/5</f>
        <v>#NAME?</v>
      </c>
      <c r="AA5432" s="13" t="e">
        <f ca="1">IF(CalcTable[[#This Row],[IrrFlag]]=FALSE,0,MAX(0,CalcTable[[#This Row],[VolRednWind]]*(FCAP*IRR_TARGET-CalcTable[[#This Row],[IWC]])))</f>
        <v>#NAME?</v>
      </c>
      <c r="AB5432" s="13" t="e">
        <f ca="1">CalcTable[[#This Row],[IWC]]+CalcTable[[#This Row],[Eff Precip]]+CalcTable[[#This Row],[IrrAmt]]-CalcTable[[#This Row],[AET]]</f>
        <v>#NAME?</v>
      </c>
      <c r="AC5432" s="13" t="e">
        <f ca="1">IF(CalcTable[[#This Row],[PWC]]&gt;FCAP,MIN(24*PERC,MIN(SAT,CalcTable[[#This Row],[PWC]])-FCAP),0)</f>
        <v>#NAME?</v>
      </c>
      <c r="AD5432" s="13" t="e">
        <f ca="1">IF(CalcTable[[#This Row],[PWC]]&gt;SAT,CalcTable[[#This Row],[PWC]]-SAT,0)</f>
        <v>#NAME?</v>
      </c>
      <c r="AE5432" s="13" t="e">
        <f ca="1">CalcTable[[#This Row],[PWC]]-CalcTable[[#This Row],[PercAmt]]-CalcTable[[#This Row],[Runoff]]</f>
        <v>#NAME?</v>
      </c>
      <c r="AF5432" s="13" t="e">
        <f ca="1">CalcTable[[#This Row],[IrrAmt]]/1000*CUR_IRR_AREA*10000/IRR_EFF</f>
        <v>#NAME?</v>
      </c>
      <c r="AG5432" s="147"/>
      <c r="AH5432" s="13"/>
      <c r="AI5432" s="50">
        <v>0</v>
      </c>
      <c r="AJ5432" s="50">
        <v>0</v>
      </c>
      <c r="AK5432" s="50">
        <v>0</v>
      </c>
      <c r="AL5432" s="50">
        <v>0</v>
      </c>
      <c r="AM5432" s="50"/>
      <c r="AN5432" s="50"/>
      <c r="AO5432" s="50"/>
      <c r="AP5432" s="50"/>
      <c r="AQ5432" s="50"/>
      <c r="AR5432" s="50"/>
      <c r="AS5432" s="50"/>
      <c r="AT5432" s="50"/>
      <c r="AU5432" s="50"/>
      <c r="AV5432" s="50"/>
      <c r="AW5432" s="50"/>
      <c r="AX5432" s="50">
        <f t="shared" si="1707"/>
        <v>0</v>
      </c>
      <c r="AY5432" s="50"/>
      <c r="AZ5432" s="50">
        <f t="shared" si="1697"/>
        <v>0</v>
      </c>
      <c r="BA5432" s="50">
        <f t="shared" si="1698"/>
        <v>0</v>
      </c>
      <c r="BB5432" s="50">
        <f t="shared" si="1699"/>
        <v>0</v>
      </c>
      <c r="BC5432" s="17">
        <f t="shared" si="1700"/>
        <v>19956</v>
      </c>
      <c r="BD5432" s="50">
        <f t="shared" si="1701"/>
        <v>0</v>
      </c>
      <c r="BE5432" s="50">
        <f t="shared" si="1702"/>
        <v>0</v>
      </c>
      <c r="BF5432" s="50">
        <f t="shared" si="1708"/>
        <v>0</v>
      </c>
      <c r="BG5432" s="50"/>
      <c r="BH5432" s="17">
        <f t="shared" si="1703"/>
        <v>0</v>
      </c>
      <c r="BI5432" s="17">
        <f t="shared" si="1711"/>
        <v>5432</v>
      </c>
      <c r="BJ5432" s="17">
        <f t="shared" si="1709"/>
        <v>5432</v>
      </c>
      <c r="BK5432" s="150">
        <f t="shared" si="1710"/>
        <v>34877</v>
      </c>
      <c r="BL5432" s="50" t="e">
        <f t="shared" ca="1" si="1704"/>
        <v>#NAME?</v>
      </c>
      <c r="BM5432" s="50" t="e">
        <f t="shared" ca="1" si="1705"/>
        <v>#NAME?</v>
      </c>
      <c r="BN5432" s="50" t="e">
        <f t="shared" ca="1" si="1706"/>
        <v>#NAME?</v>
      </c>
    </row>
    <row r="5433" spans="1:66" x14ac:dyDescent="0.35">
      <c r="A5433" s="48">
        <v>34878</v>
      </c>
      <c r="B5433" s="17">
        <v>1995</v>
      </c>
      <c r="C5433" s="17">
        <v>6</v>
      </c>
      <c r="D5433" s="17">
        <v>179</v>
      </c>
      <c r="E5433" s="17">
        <v>28</v>
      </c>
      <c r="F5433" s="17">
        <v>4</v>
      </c>
      <c r="G5433" s="50">
        <v>6.7</v>
      </c>
      <c r="H5433" s="32">
        <v>4.0701246983995789</v>
      </c>
      <c r="I5433" s="50">
        <v>14.833333333333334</v>
      </c>
      <c r="J5433" s="13">
        <v>0</v>
      </c>
      <c r="K5433" s="13">
        <f t="shared" si="1692"/>
        <v>0</v>
      </c>
      <c r="L5433" s="13">
        <f t="shared" si="1693"/>
        <v>0</v>
      </c>
      <c r="M5433" s="13" t="e">
        <f ca="1">CalcTable[[#This Row],[IWC]]-AE5432</f>
        <v>#NAME?</v>
      </c>
      <c r="N5433" s="13" t="e">
        <f ca="1">IF(CalcTable[[#This Row],[Day of Year]]&lt;123,FCAP,AE5432)</f>
        <v>#NAME?</v>
      </c>
      <c r="O5433" s="17" t="e">
        <f ca="1">IF(IRR_DRIP,5,COUNTIF('IDET Wind Values'!C5417:G5417,"&lt;="&amp;IRR_MAXWIND))</f>
        <v>#NAME?</v>
      </c>
      <c r="P5433" s="13" t="e">
        <f ca="1">CalcTable[[#This Row],[ET_o]]*KL</f>
        <v>#NAME?</v>
      </c>
      <c r="Q5433" s="13" t="e">
        <f ca="1">IF(WILTPT&lt;=0,1,MAX(0,MIN(1,(CalcTable[[#This Row],[IWC]]-WILTPT)/(MAD-WILTPT))))</f>
        <v>#NAME?</v>
      </c>
      <c r="R5433" s="13" t="e">
        <f ca="1">CalcTable[[#This Row],[ETMult]]*CalcTable[[#This Row],[ETb]]</f>
        <v>#NAME?</v>
      </c>
      <c r="S5433" s="13" t="b">
        <f>INDEX(IRR_LIST,CalcTable[[#This Row],[Day of Week]]+1)</f>
        <v>0</v>
      </c>
      <c r="T5433" s="13">
        <f t="shared" ca="1" si="1694"/>
        <v>4.2</v>
      </c>
      <c r="U5433" s="13" t="b">
        <f ca="1">IF(CalcTable[[#This Row],[IrrPrecip]]&gt;=IC_MM,FALSE,TRUE)</f>
        <v>1</v>
      </c>
      <c r="V5433" s="13" t="b">
        <f t="shared" si="1695"/>
        <v>1</v>
      </c>
      <c r="W5433" s="13" t="e">
        <f ca="1">IF(AND(IRR_DRIP=FALSE,CalcTable[[#This Row],[IrrHours]]&lt;=0),FALSE,TRUE)</f>
        <v>#NAME?</v>
      </c>
      <c r="X5433" s="13" t="e">
        <f ca="1">AND(CalcTable[[#This Row],[IrrDay]],CalcTable[[#This Row],[IrrRain]],CalcTable[[#This Row],[IrrWarm]],CalcTable[[#This Row],[IrrWindy]])</f>
        <v>#NAME?</v>
      </c>
      <c r="Y5433" s="13" t="e">
        <f t="shared" ca="1" si="1696"/>
        <v>#NAME?</v>
      </c>
      <c r="Z5433" s="13" t="e">
        <f ca="1">CalcTable[[#This Row],[IrrHours]]/5</f>
        <v>#NAME?</v>
      </c>
      <c r="AA5433" s="13" t="e">
        <f ca="1">IF(CalcTable[[#This Row],[IrrFlag]]=FALSE,0,MAX(0,CalcTable[[#This Row],[VolRednWind]]*(FCAP*IRR_TARGET-CalcTable[[#This Row],[IWC]])))</f>
        <v>#NAME?</v>
      </c>
      <c r="AB5433" s="13" t="e">
        <f ca="1">CalcTable[[#This Row],[IWC]]+CalcTable[[#This Row],[Eff Precip]]+CalcTable[[#This Row],[IrrAmt]]-CalcTable[[#This Row],[AET]]</f>
        <v>#NAME?</v>
      </c>
      <c r="AC5433" s="13" t="e">
        <f ca="1">IF(CalcTable[[#This Row],[PWC]]&gt;FCAP,MIN(24*PERC,MIN(SAT,CalcTable[[#This Row],[PWC]])-FCAP),0)</f>
        <v>#NAME?</v>
      </c>
      <c r="AD5433" s="13" t="e">
        <f ca="1">IF(CalcTable[[#This Row],[PWC]]&gt;SAT,CalcTable[[#This Row],[PWC]]-SAT,0)</f>
        <v>#NAME?</v>
      </c>
      <c r="AE5433" s="13" t="e">
        <f ca="1">CalcTable[[#This Row],[PWC]]-CalcTable[[#This Row],[PercAmt]]-CalcTable[[#This Row],[Runoff]]</f>
        <v>#NAME?</v>
      </c>
      <c r="AF5433" s="13" t="e">
        <f ca="1">CalcTable[[#This Row],[IrrAmt]]/1000*CUR_IRR_AREA*10000/IRR_EFF</f>
        <v>#NAME?</v>
      </c>
      <c r="AG5433" s="147"/>
      <c r="AH5433" s="13"/>
      <c r="AI5433" s="50">
        <v>0</v>
      </c>
      <c r="AJ5433" s="50">
        <v>0</v>
      </c>
      <c r="AK5433" s="50">
        <v>11.539473066999879</v>
      </c>
      <c r="AL5433" s="50">
        <v>4.3250753174211738</v>
      </c>
      <c r="AM5433" s="50"/>
      <c r="AN5433" s="50"/>
      <c r="AO5433" s="50"/>
      <c r="AP5433" s="50"/>
      <c r="AQ5433" s="50"/>
      <c r="AR5433" s="50"/>
      <c r="AS5433" s="50"/>
      <c r="AT5433" s="50"/>
      <c r="AU5433" s="50"/>
      <c r="AV5433" s="50"/>
      <c r="AW5433" s="50"/>
      <c r="AX5433" s="50">
        <f t="shared" si="1707"/>
        <v>15.864548384421052</v>
      </c>
      <c r="AY5433" s="50"/>
      <c r="AZ5433" s="50">
        <f t="shared" si="1697"/>
        <v>296.11448096035269</v>
      </c>
      <c r="BA5433" s="50">
        <f t="shared" si="1698"/>
        <v>455.92229608181287</v>
      </c>
      <c r="BB5433" s="50">
        <f t="shared" si="1699"/>
        <v>470.02298565135345</v>
      </c>
      <c r="BC5433" s="17">
        <f t="shared" si="1700"/>
        <v>19956</v>
      </c>
      <c r="BD5433" s="50">
        <f t="shared" si="1701"/>
        <v>15.864548384421052</v>
      </c>
      <c r="BE5433" s="50">
        <f t="shared" si="1702"/>
        <v>296.11448096035269</v>
      </c>
      <c r="BF5433" s="50">
        <f t="shared" si="1708"/>
        <v>484.3490249550029</v>
      </c>
      <c r="BG5433" s="50"/>
      <c r="BH5433" s="17">
        <f t="shared" si="1703"/>
        <v>0</v>
      </c>
      <c r="BI5433" s="17">
        <f t="shared" si="1711"/>
        <v>5433</v>
      </c>
      <c r="BJ5433" s="17">
        <f t="shared" si="1709"/>
        <v>5433</v>
      </c>
      <c r="BK5433" s="150">
        <f t="shared" si="1710"/>
        <v>34878</v>
      </c>
      <c r="BL5433" s="50" t="e">
        <f t="shared" ca="1" si="1704"/>
        <v>#NAME?</v>
      </c>
      <c r="BM5433" s="50" t="e">
        <f t="shared" ca="1" si="1705"/>
        <v>#NAME?</v>
      </c>
      <c r="BN5433" s="50" t="e">
        <f t="shared" ca="1" si="1706"/>
        <v>#NAME?</v>
      </c>
    </row>
    <row r="5434" spans="1:66" x14ac:dyDescent="0.35">
      <c r="A5434" s="48">
        <v>34879</v>
      </c>
      <c r="B5434" s="17">
        <v>1995</v>
      </c>
      <c r="C5434" s="17">
        <v>6</v>
      </c>
      <c r="D5434" s="17">
        <v>180</v>
      </c>
      <c r="E5434" s="17">
        <v>29</v>
      </c>
      <c r="F5434" s="17">
        <v>5</v>
      </c>
      <c r="G5434" s="50">
        <v>3.7</v>
      </c>
      <c r="H5434" s="32">
        <v>4.0948824867985927</v>
      </c>
      <c r="I5434" s="50">
        <v>1.1666666666666667</v>
      </c>
      <c r="J5434" s="13">
        <v>0</v>
      </c>
      <c r="K5434" s="13">
        <f t="shared" si="1692"/>
        <v>0</v>
      </c>
      <c r="L5434" s="13">
        <f t="shared" si="1693"/>
        <v>0</v>
      </c>
      <c r="M5434" s="13" t="e">
        <f ca="1">CalcTable[[#This Row],[IWC]]-AE5433</f>
        <v>#NAME?</v>
      </c>
      <c r="N5434" s="13" t="e">
        <f ca="1">IF(CalcTable[[#This Row],[Day of Year]]&lt;123,FCAP,AE5433)</f>
        <v>#NAME?</v>
      </c>
      <c r="O5434" s="17" t="e">
        <f ca="1">IF(IRR_DRIP,5,COUNTIF('IDET Wind Values'!C5418:G5418,"&lt;="&amp;IRR_MAXWIND))</f>
        <v>#NAME?</v>
      </c>
      <c r="P5434" s="13" t="e">
        <f ca="1">CalcTable[[#This Row],[ET_o]]*KL</f>
        <v>#NAME?</v>
      </c>
      <c r="Q5434" s="13" t="e">
        <f ca="1">IF(WILTPT&lt;=0,1,MAX(0,MIN(1,(CalcTable[[#This Row],[IWC]]-WILTPT)/(MAD-WILTPT))))</f>
        <v>#NAME?</v>
      </c>
      <c r="R5434" s="13" t="e">
        <f ca="1">CalcTable[[#This Row],[ETMult]]*CalcTable[[#This Row],[ETb]]</f>
        <v>#NAME?</v>
      </c>
      <c r="S5434" s="13" t="b">
        <f>INDEX(IRR_LIST,CalcTable[[#This Row],[Day of Week]]+1)</f>
        <v>1</v>
      </c>
      <c r="T5434" s="13">
        <f t="shared" ca="1" si="1694"/>
        <v>3</v>
      </c>
      <c r="U5434" s="13" t="b">
        <f ca="1">IF(CalcTable[[#This Row],[IrrPrecip]]&gt;=IC_MM,FALSE,TRUE)</f>
        <v>1</v>
      </c>
      <c r="V5434" s="13" t="b">
        <f t="shared" si="1695"/>
        <v>1</v>
      </c>
      <c r="W5434" s="13" t="e">
        <f ca="1">IF(AND(IRR_DRIP=FALSE,CalcTable[[#This Row],[IrrHours]]&lt;=0),FALSE,TRUE)</f>
        <v>#NAME?</v>
      </c>
      <c r="X5434" s="13" t="e">
        <f ca="1">AND(CalcTable[[#This Row],[IrrDay]],CalcTable[[#This Row],[IrrRain]],CalcTable[[#This Row],[IrrWarm]],CalcTable[[#This Row],[IrrWindy]])</f>
        <v>#NAME?</v>
      </c>
      <c r="Y5434" s="13" t="e">
        <f t="shared" ca="1" si="1696"/>
        <v>#NAME?</v>
      </c>
      <c r="Z5434" s="13" t="e">
        <f ca="1">CalcTable[[#This Row],[IrrHours]]/5</f>
        <v>#NAME?</v>
      </c>
      <c r="AA5434" s="13" t="e">
        <f ca="1">IF(CalcTable[[#This Row],[IrrFlag]]=FALSE,0,MAX(0,CalcTable[[#This Row],[VolRednWind]]*(FCAP*IRR_TARGET-CalcTable[[#This Row],[IWC]])))</f>
        <v>#NAME?</v>
      </c>
      <c r="AB5434" s="13" t="e">
        <f ca="1">CalcTable[[#This Row],[IWC]]+CalcTable[[#This Row],[Eff Precip]]+CalcTable[[#This Row],[IrrAmt]]-CalcTable[[#This Row],[AET]]</f>
        <v>#NAME?</v>
      </c>
      <c r="AC5434" s="13" t="e">
        <f ca="1">IF(CalcTable[[#This Row],[PWC]]&gt;FCAP,MIN(24*PERC,MIN(SAT,CalcTable[[#This Row],[PWC]])-FCAP),0)</f>
        <v>#NAME?</v>
      </c>
      <c r="AD5434" s="13" t="e">
        <f ca="1">IF(CalcTable[[#This Row],[PWC]]&gt;SAT,CalcTable[[#This Row],[PWC]]-SAT,0)</f>
        <v>#NAME?</v>
      </c>
      <c r="AE5434" s="13" t="e">
        <f ca="1">CalcTable[[#This Row],[PWC]]-CalcTable[[#This Row],[PercAmt]]-CalcTable[[#This Row],[Runoff]]</f>
        <v>#NAME?</v>
      </c>
      <c r="AF5434" s="13" t="e">
        <f ca="1">CalcTable[[#This Row],[IrrAmt]]/1000*CUR_IRR_AREA*10000/IRR_EFF</f>
        <v>#NAME?</v>
      </c>
      <c r="AG5434" s="147"/>
      <c r="AH5434" s="13"/>
      <c r="AI5434" s="50">
        <v>9.7501191652198465</v>
      </c>
      <c r="AJ5434" s="50">
        <v>14.486968270567045</v>
      </c>
      <c r="AK5434" s="50">
        <v>0</v>
      </c>
      <c r="AL5434" s="50">
        <v>0</v>
      </c>
      <c r="AM5434" s="50"/>
      <c r="AN5434" s="50"/>
      <c r="AO5434" s="50"/>
      <c r="AP5434" s="50"/>
      <c r="AQ5434" s="50"/>
      <c r="AR5434" s="50"/>
      <c r="AS5434" s="50"/>
      <c r="AT5434" s="50"/>
      <c r="AU5434" s="50"/>
      <c r="AV5434" s="50"/>
      <c r="AW5434" s="50"/>
      <c r="AX5434" s="50">
        <f t="shared" si="1707"/>
        <v>24.23708743578689</v>
      </c>
      <c r="AY5434" s="50"/>
      <c r="AZ5434" s="50">
        <f t="shared" si="1697"/>
        <v>567.95281702652449</v>
      </c>
      <c r="BA5434" s="50">
        <f t="shared" si="1698"/>
        <v>921.16495543924827</v>
      </c>
      <c r="BB5434" s="50">
        <f t="shared" si="1699"/>
        <v>953.39898542305059</v>
      </c>
      <c r="BC5434" s="17">
        <f t="shared" si="1700"/>
        <v>19956</v>
      </c>
      <c r="BD5434" s="50">
        <f t="shared" si="1701"/>
        <v>24.23708743578689</v>
      </c>
      <c r="BE5434" s="50">
        <f t="shared" si="1702"/>
        <v>567.95281702652449</v>
      </c>
      <c r="BF5434" s="50">
        <f t="shared" si="1708"/>
        <v>928.99000499768283</v>
      </c>
      <c r="BG5434" s="50"/>
      <c r="BH5434" s="17">
        <f t="shared" si="1703"/>
        <v>0</v>
      </c>
      <c r="BI5434" s="17">
        <f t="shared" si="1711"/>
        <v>5434</v>
      </c>
      <c r="BJ5434" s="17">
        <f t="shared" si="1709"/>
        <v>5434</v>
      </c>
      <c r="BK5434" s="150">
        <f t="shared" si="1710"/>
        <v>34879</v>
      </c>
      <c r="BL5434" s="50" t="e">
        <f t="shared" ca="1" si="1704"/>
        <v>#NAME?</v>
      </c>
      <c r="BM5434" s="50" t="e">
        <f t="shared" ca="1" si="1705"/>
        <v>#NAME?</v>
      </c>
      <c r="BN5434" s="50" t="e">
        <f t="shared" ca="1" si="1706"/>
        <v>#NAME?</v>
      </c>
    </row>
    <row r="5435" spans="1:66" x14ac:dyDescent="0.35">
      <c r="A5435" s="48">
        <v>34880</v>
      </c>
      <c r="B5435" s="17">
        <v>1995</v>
      </c>
      <c r="C5435" s="17">
        <v>6</v>
      </c>
      <c r="D5435" s="17">
        <v>181</v>
      </c>
      <c r="E5435" s="17">
        <v>30</v>
      </c>
      <c r="F5435" s="17">
        <v>6</v>
      </c>
      <c r="G5435" s="50">
        <v>8.1999999999999993</v>
      </c>
      <c r="H5435" s="32">
        <v>4.1548587829153911</v>
      </c>
      <c r="I5435" s="50">
        <v>6.333333333333333</v>
      </c>
      <c r="J5435" s="13">
        <v>0</v>
      </c>
      <c r="K5435" s="13">
        <f t="shared" si="1692"/>
        <v>0</v>
      </c>
      <c r="L5435" s="13">
        <f t="shared" si="1693"/>
        <v>0</v>
      </c>
      <c r="M5435" s="13" t="e">
        <f ca="1">CalcTable[[#This Row],[IWC]]-AE5434</f>
        <v>#NAME?</v>
      </c>
      <c r="N5435" s="13" t="e">
        <f ca="1">IF(CalcTable[[#This Row],[Day of Year]]&lt;123,FCAP,AE5434)</f>
        <v>#NAME?</v>
      </c>
      <c r="O5435" s="17" t="e">
        <f ca="1">IF(IRR_DRIP,5,COUNTIF('IDET Wind Values'!C5419:G5419,"&lt;="&amp;IRR_MAXWIND))</f>
        <v>#NAME?</v>
      </c>
      <c r="P5435" s="13" t="e">
        <f ca="1">CalcTable[[#This Row],[ET_o]]*KL</f>
        <v>#NAME?</v>
      </c>
      <c r="Q5435" s="13" t="e">
        <f ca="1">IF(WILTPT&lt;=0,1,MAX(0,MIN(1,(CalcTable[[#This Row],[IWC]]-WILTPT)/(MAD-WILTPT))))</f>
        <v>#NAME?</v>
      </c>
      <c r="R5435" s="13" t="e">
        <f ca="1">CalcTable[[#This Row],[ETMult]]*CalcTable[[#This Row],[ETb]]</f>
        <v>#NAME?</v>
      </c>
      <c r="S5435" s="13" t="b">
        <f>INDEX(IRR_LIST,CalcTable[[#This Row],[Day of Week]]+1)</f>
        <v>0</v>
      </c>
      <c r="T5435" s="13">
        <f t="shared" ca="1" si="1694"/>
        <v>0</v>
      </c>
      <c r="U5435" s="13" t="b">
        <f ca="1">IF(CalcTable[[#This Row],[IrrPrecip]]&gt;=IC_MM,FALSE,TRUE)</f>
        <v>1</v>
      </c>
      <c r="V5435" s="13" t="b">
        <f t="shared" si="1695"/>
        <v>1</v>
      </c>
      <c r="W5435" s="13" t="e">
        <f ca="1">IF(AND(IRR_DRIP=FALSE,CalcTable[[#This Row],[IrrHours]]&lt;=0),FALSE,TRUE)</f>
        <v>#NAME?</v>
      </c>
      <c r="X5435" s="13" t="e">
        <f ca="1">AND(CalcTable[[#This Row],[IrrDay]],CalcTable[[#This Row],[IrrRain]],CalcTable[[#This Row],[IrrWarm]],CalcTable[[#This Row],[IrrWindy]])</f>
        <v>#NAME?</v>
      </c>
      <c r="Y5435" s="13" t="e">
        <f t="shared" ca="1" si="1696"/>
        <v>#NAME?</v>
      </c>
      <c r="Z5435" s="13" t="e">
        <f ca="1">CalcTable[[#This Row],[IrrHours]]/5</f>
        <v>#NAME?</v>
      </c>
      <c r="AA5435" s="13" t="e">
        <f ca="1">IF(CalcTable[[#This Row],[IrrFlag]]=FALSE,0,MAX(0,CalcTable[[#This Row],[VolRednWind]]*(FCAP*IRR_TARGET-CalcTable[[#This Row],[IWC]])))</f>
        <v>#NAME?</v>
      </c>
      <c r="AB5435" s="13" t="e">
        <f ca="1">CalcTable[[#This Row],[IWC]]+CalcTable[[#This Row],[Eff Precip]]+CalcTable[[#This Row],[IrrAmt]]-CalcTable[[#This Row],[AET]]</f>
        <v>#NAME?</v>
      </c>
      <c r="AC5435" s="13" t="e">
        <f ca="1">IF(CalcTable[[#This Row],[PWC]]&gt;FCAP,MIN(24*PERC,MIN(SAT,CalcTable[[#This Row],[PWC]])-FCAP),0)</f>
        <v>#NAME?</v>
      </c>
      <c r="AD5435" s="13" t="e">
        <f ca="1">IF(CalcTable[[#This Row],[PWC]]&gt;SAT,CalcTable[[#This Row],[PWC]]-SAT,0)</f>
        <v>#NAME?</v>
      </c>
      <c r="AE5435" s="13" t="e">
        <f ca="1">CalcTable[[#This Row],[PWC]]-CalcTable[[#This Row],[PercAmt]]-CalcTable[[#This Row],[Runoff]]</f>
        <v>#NAME?</v>
      </c>
      <c r="AF5435" s="13" t="e">
        <f ca="1">CalcTable[[#This Row],[IrrAmt]]/1000*CUR_IRR_AREA*10000/IRR_EFF</f>
        <v>#NAME?</v>
      </c>
      <c r="AG5435" s="147"/>
      <c r="AH5435" s="13"/>
      <c r="AI5435" s="50">
        <v>0</v>
      </c>
      <c r="AJ5435" s="50">
        <v>0</v>
      </c>
      <c r="AK5435" s="50">
        <v>0</v>
      </c>
      <c r="AL5435" s="50">
        <v>4.5321853677392276</v>
      </c>
      <c r="AM5435" s="50"/>
      <c r="AN5435" s="50"/>
      <c r="AO5435" s="50"/>
      <c r="AP5435" s="50"/>
      <c r="AQ5435" s="50"/>
      <c r="AR5435" s="50"/>
      <c r="AS5435" s="50"/>
      <c r="AT5435" s="50"/>
      <c r="AU5435" s="50"/>
      <c r="AV5435" s="50"/>
      <c r="AW5435" s="50"/>
      <c r="AX5435" s="50">
        <f t="shared" si="1707"/>
        <v>4.5321853677392276</v>
      </c>
      <c r="AY5435" s="50"/>
      <c r="AZ5435" s="50">
        <f t="shared" si="1697"/>
        <v>132.94410412035069</v>
      </c>
      <c r="BA5435" s="50">
        <f t="shared" si="1698"/>
        <v>204.69171586784154</v>
      </c>
      <c r="BB5435" s="50">
        <f t="shared" si="1699"/>
        <v>211.02238749262017</v>
      </c>
      <c r="BC5435" s="17">
        <f t="shared" si="1700"/>
        <v>19956</v>
      </c>
      <c r="BD5435" s="50">
        <f t="shared" si="1701"/>
        <v>4.5321853677392276</v>
      </c>
      <c r="BE5435" s="50">
        <f t="shared" si="1702"/>
        <v>132.94410412035069</v>
      </c>
      <c r="BF5435" s="50">
        <f t="shared" si="1708"/>
        <v>217.45423255011195</v>
      </c>
      <c r="BG5435" s="50"/>
      <c r="BH5435" s="17">
        <f t="shared" si="1703"/>
        <v>0</v>
      </c>
      <c r="BI5435" s="17">
        <f t="shared" si="1711"/>
        <v>5435</v>
      </c>
      <c r="BJ5435" s="17">
        <f t="shared" si="1709"/>
        <v>5435</v>
      </c>
      <c r="BK5435" s="150">
        <f t="shared" si="1710"/>
        <v>34880</v>
      </c>
      <c r="BL5435" s="50" t="e">
        <f t="shared" ca="1" si="1704"/>
        <v>#NAME?</v>
      </c>
      <c r="BM5435" s="50" t="e">
        <f t="shared" ca="1" si="1705"/>
        <v>#NAME?</v>
      </c>
      <c r="BN5435" s="50" t="e">
        <f t="shared" ca="1" si="1706"/>
        <v>#NAME?</v>
      </c>
    </row>
    <row r="5436" spans="1:66" x14ac:dyDescent="0.35">
      <c r="A5436" s="48">
        <v>34881</v>
      </c>
      <c r="B5436" s="17">
        <v>1995</v>
      </c>
      <c r="C5436" s="17">
        <v>7</v>
      </c>
      <c r="D5436" s="17">
        <v>182</v>
      </c>
      <c r="E5436" s="17">
        <v>1</v>
      </c>
      <c r="F5436" s="17">
        <v>7</v>
      </c>
      <c r="G5436" s="50">
        <v>8.6</v>
      </c>
      <c r="H5436" s="32">
        <v>3.6099783164622066</v>
      </c>
      <c r="I5436" s="50">
        <v>4.666666666666667</v>
      </c>
      <c r="J5436" s="13">
        <v>0.6</v>
      </c>
      <c r="K5436" s="13">
        <f t="shared" si="1692"/>
        <v>0.6</v>
      </c>
      <c r="L5436" s="13">
        <f t="shared" si="1693"/>
        <v>0</v>
      </c>
      <c r="M5436" s="13" t="e">
        <f ca="1">CalcTable[[#This Row],[IWC]]-AE5435</f>
        <v>#NAME?</v>
      </c>
      <c r="N5436" s="13" t="e">
        <f ca="1">IF(CalcTable[[#This Row],[Day of Year]]&lt;123,FCAP,AE5435)</f>
        <v>#NAME?</v>
      </c>
      <c r="O5436" s="17" t="e">
        <f ca="1">IF(IRR_DRIP,5,COUNTIF('IDET Wind Values'!C5420:G5420,"&lt;="&amp;IRR_MAXWIND))</f>
        <v>#NAME?</v>
      </c>
      <c r="P5436" s="13" t="e">
        <f ca="1">CalcTable[[#This Row],[ET_o]]*KL</f>
        <v>#NAME?</v>
      </c>
      <c r="Q5436" s="13" t="e">
        <f ca="1">IF(WILTPT&lt;=0,1,MAX(0,MIN(1,(CalcTable[[#This Row],[IWC]]-WILTPT)/(MAD-WILTPT))))</f>
        <v>#NAME?</v>
      </c>
      <c r="R5436" s="13" t="e">
        <f ca="1">CalcTable[[#This Row],[ETMult]]*CalcTable[[#This Row],[ETb]]</f>
        <v>#NAME?</v>
      </c>
      <c r="S5436" s="13" t="b">
        <f>INDEX(IRR_LIST,CalcTable[[#This Row],[Day of Week]]+1)</f>
        <v>0</v>
      </c>
      <c r="T5436" s="13">
        <f t="shared" ca="1" si="1694"/>
        <v>0</v>
      </c>
      <c r="U5436" s="13" t="b">
        <f ca="1">IF(CalcTable[[#This Row],[IrrPrecip]]&gt;=IC_MM,FALSE,TRUE)</f>
        <v>1</v>
      </c>
      <c r="V5436" s="13" t="b">
        <f t="shared" si="1695"/>
        <v>1</v>
      </c>
      <c r="W5436" s="13" t="e">
        <f ca="1">IF(AND(IRR_DRIP=FALSE,CalcTable[[#This Row],[IrrHours]]&lt;=0),FALSE,TRUE)</f>
        <v>#NAME?</v>
      </c>
      <c r="X5436" s="13" t="e">
        <f ca="1">AND(CalcTable[[#This Row],[IrrDay]],CalcTable[[#This Row],[IrrRain]],CalcTable[[#This Row],[IrrWarm]],CalcTable[[#This Row],[IrrWindy]])</f>
        <v>#NAME?</v>
      </c>
      <c r="Y5436" s="13" t="e">
        <f t="shared" ca="1" si="1696"/>
        <v>#NAME?</v>
      </c>
      <c r="Z5436" s="13" t="e">
        <f ca="1">CalcTable[[#This Row],[IrrHours]]/5</f>
        <v>#NAME?</v>
      </c>
      <c r="AA5436" s="13" t="e">
        <f ca="1">IF(CalcTable[[#This Row],[IrrFlag]]=FALSE,0,MAX(0,CalcTable[[#This Row],[VolRednWind]]*(FCAP*IRR_TARGET-CalcTable[[#This Row],[IWC]])))</f>
        <v>#NAME?</v>
      </c>
      <c r="AB5436" s="13" t="e">
        <f ca="1">CalcTable[[#This Row],[IWC]]+CalcTable[[#This Row],[Eff Precip]]+CalcTable[[#This Row],[IrrAmt]]-CalcTable[[#This Row],[AET]]</f>
        <v>#NAME?</v>
      </c>
      <c r="AC5436" s="13" t="e">
        <f ca="1">IF(CalcTable[[#This Row],[PWC]]&gt;FCAP,MIN(24*PERC,MIN(SAT,CalcTable[[#This Row],[PWC]])-FCAP),0)</f>
        <v>#NAME?</v>
      </c>
      <c r="AD5436" s="13" t="e">
        <f ca="1">IF(CalcTable[[#This Row],[PWC]]&gt;SAT,CalcTable[[#This Row],[PWC]]-SAT,0)</f>
        <v>#NAME?</v>
      </c>
      <c r="AE5436" s="13" t="e">
        <f ca="1">CalcTable[[#This Row],[PWC]]-CalcTable[[#This Row],[PercAmt]]-CalcTable[[#This Row],[Runoff]]</f>
        <v>#NAME?</v>
      </c>
      <c r="AF5436" s="13" t="e">
        <f ca="1">CalcTable[[#This Row],[IrrAmt]]/1000*CUR_IRR_AREA*10000/IRR_EFF</f>
        <v>#NAME?</v>
      </c>
      <c r="AG5436" s="147"/>
      <c r="AH5436" s="13"/>
      <c r="AI5436" s="50">
        <v>0</v>
      </c>
      <c r="AJ5436" s="50">
        <v>0</v>
      </c>
      <c r="AK5436" s="50">
        <v>5.9722861586741578</v>
      </c>
      <c r="AL5436" s="50">
        <v>0</v>
      </c>
      <c r="AM5436" s="50"/>
      <c r="AN5436" s="50"/>
      <c r="AO5436" s="50"/>
      <c r="AP5436" s="50"/>
      <c r="AQ5436" s="50"/>
      <c r="AR5436" s="50"/>
      <c r="AS5436" s="50"/>
      <c r="AT5436" s="50"/>
      <c r="AU5436" s="50"/>
      <c r="AV5436" s="50"/>
      <c r="AW5436" s="50"/>
      <c r="AX5436" s="50">
        <f t="shared" si="1707"/>
        <v>5.9722861586741578</v>
      </c>
      <c r="AY5436" s="50"/>
      <c r="AZ5436" s="50">
        <f t="shared" si="1697"/>
        <v>87.593530327220989</v>
      </c>
      <c r="BA5436" s="50">
        <f t="shared" si="1698"/>
        <v>134.86622923397516</v>
      </c>
      <c r="BB5436" s="50">
        <f t="shared" si="1699"/>
        <v>139.03734972574762</v>
      </c>
      <c r="BC5436" s="17">
        <f t="shared" si="1700"/>
        <v>19957</v>
      </c>
      <c r="BD5436" s="50">
        <f t="shared" si="1701"/>
        <v>5.9722861586741578</v>
      </c>
      <c r="BE5436" s="50">
        <f t="shared" si="1702"/>
        <v>87.593530327220989</v>
      </c>
      <c r="BF5436" s="50">
        <f t="shared" si="1708"/>
        <v>143.27513085061327</v>
      </c>
      <c r="BG5436" s="50"/>
      <c r="BH5436" s="17">
        <f t="shared" si="1703"/>
        <v>0</v>
      </c>
      <c r="BI5436" s="17">
        <f t="shared" si="1711"/>
        <v>5436</v>
      </c>
      <c r="BJ5436" s="17">
        <f t="shared" si="1709"/>
        <v>5436</v>
      </c>
      <c r="BK5436" s="150">
        <f t="shared" si="1710"/>
        <v>34881</v>
      </c>
      <c r="BL5436" s="50" t="e">
        <f t="shared" ca="1" si="1704"/>
        <v>#NAME?</v>
      </c>
      <c r="BM5436" s="50" t="e">
        <f t="shared" ca="1" si="1705"/>
        <v>#NAME?</v>
      </c>
      <c r="BN5436" s="50" t="e">
        <f t="shared" ca="1" si="1706"/>
        <v>#NAME?</v>
      </c>
    </row>
    <row r="5437" spans="1:66" x14ac:dyDescent="0.35">
      <c r="A5437" s="48">
        <v>34882</v>
      </c>
      <c r="B5437" s="17">
        <v>1995</v>
      </c>
      <c r="C5437" s="17">
        <v>7</v>
      </c>
      <c r="D5437" s="17">
        <v>183</v>
      </c>
      <c r="E5437" s="17">
        <v>2</v>
      </c>
      <c r="F5437" s="17">
        <v>1</v>
      </c>
      <c r="G5437" s="50">
        <v>12.4</v>
      </c>
      <c r="H5437" s="32">
        <v>3.0298185035605263</v>
      </c>
      <c r="I5437" s="50">
        <v>6.166666666666667</v>
      </c>
      <c r="J5437" s="13">
        <v>6.2</v>
      </c>
      <c r="K5437" s="13">
        <f t="shared" si="1692"/>
        <v>6.2</v>
      </c>
      <c r="L5437" s="13">
        <f t="shared" si="1693"/>
        <v>0.90000000000000013</v>
      </c>
      <c r="M5437" s="13" t="e">
        <f ca="1">CalcTable[[#This Row],[IWC]]-AE5436</f>
        <v>#NAME?</v>
      </c>
      <c r="N5437" s="13" t="e">
        <f ca="1">IF(CalcTable[[#This Row],[Day of Year]]&lt;123,FCAP,AE5436)</f>
        <v>#NAME?</v>
      </c>
      <c r="O5437" s="17" t="e">
        <f ca="1">IF(IRR_DRIP,5,COUNTIF('IDET Wind Values'!C5421:G5421,"&lt;="&amp;IRR_MAXWIND))</f>
        <v>#NAME?</v>
      </c>
      <c r="P5437" s="13" t="e">
        <f ca="1">CalcTable[[#This Row],[ET_o]]*KL</f>
        <v>#NAME?</v>
      </c>
      <c r="Q5437" s="13" t="e">
        <f ca="1">IF(WILTPT&lt;=0,1,MAX(0,MIN(1,(CalcTable[[#This Row],[IWC]]-WILTPT)/(MAD-WILTPT))))</f>
        <v>#NAME?</v>
      </c>
      <c r="R5437" s="13" t="e">
        <f ca="1">CalcTable[[#This Row],[ETMult]]*CalcTable[[#This Row],[ETb]]</f>
        <v>#NAME?</v>
      </c>
      <c r="S5437" s="13" t="b">
        <f>INDEX(IRR_LIST,CalcTable[[#This Row],[Day of Week]]+1)</f>
        <v>1</v>
      </c>
      <c r="T5437" s="13">
        <f t="shared" ca="1" si="1694"/>
        <v>0.6</v>
      </c>
      <c r="U5437" s="13" t="b">
        <f ca="1">IF(CalcTable[[#This Row],[IrrPrecip]]&gt;=IC_MM,FALSE,TRUE)</f>
        <v>1</v>
      </c>
      <c r="V5437" s="13" t="b">
        <f t="shared" si="1695"/>
        <v>1</v>
      </c>
      <c r="W5437" s="13" t="e">
        <f ca="1">IF(AND(IRR_DRIP=FALSE,CalcTable[[#This Row],[IrrHours]]&lt;=0),FALSE,TRUE)</f>
        <v>#NAME?</v>
      </c>
      <c r="X5437" s="13" t="e">
        <f ca="1">AND(CalcTable[[#This Row],[IrrDay]],CalcTable[[#This Row],[IrrRain]],CalcTable[[#This Row],[IrrWarm]],CalcTable[[#This Row],[IrrWindy]])</f>
        <v>#NAME?</v>
      </c>
      <c r="Y5437" s="13" t="e">
        <f t="shared" ca="1" si="1696"/>
        <v>#NAME?</v>
      </c>
      <c r="Z5437" s="13" t="e">
        <f ca="1">CalcTable[[#This Row],[IrrHours]]/5</f>
        <v>#NAME?</v>
      </c>
      <c r="AA5437" s="13" t="e">
        <f ca="1">IF(CalcTable[[#This Row],[IrrFlag]]=FALSE,0,MAX(0,CalcTable[[#This Row],[VolRednWind]]*(FCAP*IRR_TARGET-CalcTable[[#This Row],[IWC]])))</f>
        <v>#NAME?</v>
      </c>
      <c r="AB5437" s="13" t="e">
        <f ca="1">CalcTable[[#This Row],[IWC]]+CalcTable[[#This Row],[Eff Precip]]+CalcTable[[#This Row],[IrrAmt]]-CalcTable[[#This Row],[AET]]</f>
        <v>#NAME?</v>
      </c>
      <c r="AC5437" s="13" t="e">
        <f ca="1">IF(CalcTable[[#This Row],[PWC]]&gt;FCAP,MIN(24*PERC,MIN(SAT,CalcTable[[#This Row],[PWC]])-FCAP),0)</f>
        <v>#NAME?</v>
      </c>
      <c r="AD5437" s="13" t="e">
        <f ca="1">IF(CalcTable[[#This Row],[PWC]]&gt;SAT,CalcTable[[#This Row],[PWC]]-SAT,0)</f>
        <v>#NAME?</v>
      </c>
      <c r="AE5437" s="13" t="e">
        <f ca="1">CalcTable[[#This Row],[PWC]]-CalcTable[[#This Row],[PercAmt]]-CalcTable[[#This Row],[Runoff]]</f>
        <v>#NAME?</v>
      </c>
      <c r="AF5437" s="13" t="e">
        <f ca="1">CalcTable[[#This Row],[IrrAmt]]/1000*CUR_IRR_AREA*10000/IRR_EFF</f>
        <v>#NAME?</v>
      </c>
      <c r="AG5437" s="147"/>
      <c r="AH5437" s="13"/>
      <c r="AI5437" s="50">
        <v>0</v>
      </c>
      <c r="AJ5437" s="50">
        <v>0</v>
      </c>
      <c r="AK5437" s="50">
        <v>0</v>
      </c>
      <c r="AL5437" s="50">
        <v>0</v>
      </c>
      <c r="AM5437" s="50"/>
      <c r="AN5437" s="50"/>
      <c r="AO5437" s="50"/>
      <c r="AP5437" s="50"/>
      <c r="AQ5437" s="50"/>
      <c r="AR5437" s="50"/>
      <c r="AS5437" s="50"/>
      <c r="AT5437" s="50"/>
      <c r="AU5437" s="50"/>
      <c r="AV5437" s="50"/>
      <c r="AW5437" s="50"/>
      <c r="AX5437" s="50">
        <f t="shared" si="1707"/>
        <v>0</v>
      </c>
      <c r="AY5437" s="50"/>
      <c r="AZ5437" s="50">
        <f t="shared" si="1697"/>
        <v>0</v>
      </c>
      <c r="BA5437" s="50">
        <f t="shared" si="1698"/>
        <v>0</v>
      </c>
      <c r="BB5437" s="50">
        <f t="shared" si="1699"/>
        <v>0</v>
      </c>
      <c r="BC5437" s="17">
        <f t="shared" si="1700"/>
        <v>19957</v>
      </c>
      <c r="BD5437" s="50">
        <f t="shared" si="1701"/>
        <v>0</v>
      </c>
      <c r="BE5437" s="50">
        <f t="shared" si="1702"/>
        <v>0</v>
      </c>
      <c r="BF5437" s="50">
        <f t="shared" si="1708"/>
        <v>0</v>
      </c>
      <c r="BG5437" s="50"/>
      <c r="BH5437" s="17">
        <f t="shared" si="1703"/>
        <v>0</v>
      </c>
      <c r="BI5437" s="17">
        <f t="shared" si="1711"/>
        <v>5437</v>
      </c>
      <c r="BJ5437" s="17">
        <f t="shared" si="1709"/>
        <v>5437</v>
      </c>
      <c r="BK5437" s="150">
        <f t="shared" si="1710"/>
        <v>34882</v>
      </c>
      <c r="BL5437" s="50" t="e">
        <f t="shared" ca="1" si="1704"/>
        <v>#NAME?</v>
      </c>
      <c r="BM5437" s="50" t="e">
        <f t="shared" ca="1" si="1705"/>
        <v>#NAME?</v>
      </c>
      <c r="BN5437" s="50" t="e">
        <f t="shared" ca="1" si="1706"/>
        <v>#NAME?</v>
      </c>
    </row>
    <row r="5438" spans="1:66" x14ac:dyDescent="0.35">
      <c r="A5438" s="48">
        <v>34883</v>
      </c>
      <c r="B5438" s="17">
        <v>1995</v>
      </c>
      <c r="C5438" s="17">
        <v>7</v>
      </c>
      <c r="D5438" s="17">
        <v>184</v>
      </c>
      <c r="E5438" s="17">
        <v>3</v>
      </c>
      <c r="F5438" s="17">
        <v>2</v>
      </c>
      <c r="G5438" s="50">
        <v>11.7</v>
      </c>
      <c r="H5438" s="32">
        <v>2.796614276222233</v>
      </c>
      <c r="I5438" s="50">
        <v>16</v>
      </c>
      <c r="J5438" s="13">
        <v>23.7</v>
      </c>
      <c r="K5438" s="13">
        <f t="shared" si="1692"/>
        <v>23.7</v>
      </c>
      <c r="L5438" s="13">
        <f t="shared" si="1693"/>
        <v>14.024999999999999</v>
      </c>
      <c r="M5438" s="13" t="e">
        <f ca="1">CalcTable[[#This Row],[IWC]]-AE5437</f>
        <v>#NAME?</v>
      </c>
      <c r="N5438" s="13" t="e">
        <f ca="1">IF(CalcTable[[#This Row],[Day of Year]]&lt;123,FCAP,AE5437)</f>
        <v>#NAME?</v>
      </c>
      <c r="O5438" s="17" t="e">
        <f ca="1">IF(IRR_DRIP,5,COUNTIF('IDET Wind Values'!C5422:G5422,"&lt;="&amp;IRR_MAXWIND))</f>
        <v>#NAME?</v>
      </c>
      <c r="P5438" s="13" t="e">
        <f ca="1">CalcTable[[#This Row],[ET_o]]*KL</f>
        <v>#NAME?</v>
      </c>
      <c r="Q5438" s="13" t="e">
        <f ca="1">IF(WILTPT&lt;=0,1,MAX(0,MIN(1,(CalcTable[[#This Row],[IWC]]-WILTPT)/(MAD-WILTPT))))</f>
        <v>#NAME?</v>
      </c>
      <c r="R5438" s="13" t="e">
        <f ca="1">CalcTable[[#This Row],[ETMult]]*CalcTable[[#This Row],[ETb]]</f>
        <v>#NAME?</v>
      </c>
      <c r="S5438" s="13" t="b">
        <f>INDEX(IRR_LIST,CalcTable[[#This Row],[Day of Week]]+1)</f>
        <v>0</v>
      </c>
      <c r="T5438" s="13">
        <f t="shared" ca="1" si="1694"/>
        <v>6.8</v>
      </c>
      <c r="U5438" s="13" t="b">
        <f ca="1">IF(CalcTable[[#This Row],[IrrPrecip]]&gt;=IC_MM,FALSE,TRUE)</f>
        <v>1</v>
      </c>
      <c r="V5438" s="13" t="b">
        <f t="shared" si="1695"/>
        <v>1</v>
      </c>
      <c r="W5438" s="13" t="e">
        <f ca="1">IF(AND(IRR_DRIP=FALSE,CalcTable[[#This Row],[IrrHours]]&lt;=0),FALSE,TRUE)</f>
        <v>#NAME?</v>
      </c>
      <c r="X5438" s="13" t="e">
        <f ca="1">AND(CalcTable[[#This Row],[IrrDay]],CalcTable[[#This Row],[IrrRain]],CalcTable[[#This Row],[IrrWarm]],CalcTable[[#This Row],[IrrWindy]])</f>
        <v>#NAME?</v>
      </c>
      <c r="Y5438" s="13" t="e">
        <f t="shared" ca="1" si="1696"/>
        <v>#NAME?</v>
      </c>
      <c r="Z5438" s="13" t="e">
        <f ca="1">CalcTable[[#This Row],[IrrHours]]/5</f>
        <v>#NAME?</v>
      </c>
      <c r="AA5438" s="13" t="e">
        <f ca="1">IF(CalcTable[[#This Row],[IrrFlag]]=FALSE,0,MAX(0,CalcTable[[#This Row],[VolRednWind]]*(FCAP*IRR_TARGET-CalcTable[[#This Row],[IWC]])))</f>
        <v>#NAME?</v>
      </c>
      <c r="AB5438" s="13" t="e">
        <f ca="1">CalcTable[[#This Row],[IWC]]+CalcTable[[#This Row],[Eff Precip]]+CalcTable[[#This Row],[IrrAmt]]-CalcTable[[#This Row],[AET]]</f>
        <v>#NAME?</v>
      </c>
      <c r="AC5438" s="13" t="e">
        <f ca="1">IF(CalcTable[[#This Row],[PWC]]&gt;FCAP,MIN(24*PERC,MIN(SAT,CalcTable[[#This Row],[PWC]])-FCAP),0)</f>
        <v>#NAME?</v>
      </c>
      <c r="AD5438" s="13" t="e">
        <f ca="1">IF(CalcTable[[#This Row],[PWC]]&gt;SAT,CalcTable[[#This Row],[PWC]]-SAT,0)</f>
        <v>#NAME?</v>
      </c>
      <c r="AE5438" s="13" t="e">
        <f ca="1">CalcTable[[#This Row],[PWC]]-CalcTable[[#This Row],[PercAmt]]-CalcTable[[#This Row],[Runoff]]</f>
        <v>#NAME?</v>
      </c>
      <c r="AF5438" s="13" t="e">
        <f ca="1">CalcTable[[#This Row],[IrrAmt]]/1000*CUR_IRR_AREA*10000/IRR_EFF</f>
        <v>#NAME?</v>
      </c>
      <c r="AG5438" s="147"/>
      <c r="AH5438" s="13"/>
      <c r="AI5438" s="50">
        <v>0</v>
      </c>
      <c r="AJ5438" s="50">
        <v>0</v>
      </c>
      <c r="AK5438" s="50">
        <v>4.2014231805511386</v>
      </c>
      <c r="AL5438" s="50">
        <v>5.0370605816159717</v>
      </c>
      <c r="AM5438" s="50"/>
      <c r="AN5438" s="50"/>
      <c r="AO5438" s="50"/>
      <c r="AP5438" s="50"/>
      <c r="AQ5438" s="50"/>
      <c r="AR5438" s="50"/>
      <c r="AS5438" s="50"/>
      <c r="AT5438" s="50"/>
      <c r="AU5438" s="50"/>
      <c r="AV5438" s="50"/>
      <c r="AW5438" s="50"/>
      <c r="AX5438" s="50">
        <f t="shared" si="1707"/>
        <v>9.2384837621671103</v>
      </c>
      <c r="AY5438" s="50"/>
      <c r="AZ5438" s="50">
        <f t="shared" si="1697"/>
        <v>209.37465037548523</v>
      </c>
      <c r="BA5438" s="50">
        <f t="shared" si="1698"/>
        <v>322.37049343527087</v>
      </c>
      <c r="BB5438" s="50">
        <f t="shared" si="1699"/>
        <v>332.34071488172259</v>
      </c>
      <c r="BC5438" s="17">
        <f t="shared" si="1700"/>
        <v>19957</v>
      </c>
      <c r="BD5438" s="50">
        <f t="shared" si="1701"/>
        <v>9.2384837621671103</v>
      </c>
      <c r="BE5438" s="50">
        <f t="shared" si="1702"/>
        <v>209.37465037548523</v>
      </c>
      <c r="BF5438" s="50">
        <f t="shared" si="1708"/>
        <v>342.47027511376223</v>
      </c>
      <c r="BG5438" s="50"/>
      <c r="BH5438" s="17">
        <f t="shared" si="1703"/>
        <v>0</v>
      </c>
      <c r="BI5438" s="17">
        <f t="shared" si="1711"/>
        <v>5438</v>
      </c>
      <c r="BJ5438" s="17">
        <f t="shared" si="1709"/>
        <v>5438</v>
      </c>
      <c r="BK5438" s="150">
        <f t="shared" si="1710"/>
        <v>34883</v>
      </c>
      <c r="BL5438" s="50" t="e">
        <f t="shared" ca="1" si="1704"/>
        <v>#NAME?</v>
      </c>
      <c r="BM5438" s="50" t="e">
        <f t="shared" ca="1" si="1705"/>
        <v>#NAME?</v>
      </c>
      <c r="BN5438" s="50" t="e">
        <f t="shared" ca="1" si="1706"/>
        <v>#NAME?</v>
      </c>
    </row>
    <row r="5439" spans="1:66" x14ac:dyDescent="0.35">
      <c r="A5439" s="48">
        <v>34884</v>
      </c>
      <c r="B5439" s="17">
        <v>1995</v>
      </c>
      <c r="C5439" s="17">
        <v>7</v>
      </c>
      <c r="D5439" s="17">
        <v>185</v>
      </c>
      <c r="E5439" s="17">
        <v>4</v>
      </c>
      <c r="F5439" s="17">
        <v>3</v>
      </c>
      <c r="G5439" s="50">
        <v>11</v>
      </c>
      <c r="H5439" s="32">
        <v>3.4386135505191602</v>
      </c>
      <c r="I5439" s="50">
        <v>4.666666666666667</v>
      </c>
      <c r="J5439" s="13">
        <v>16.5</v>
      </c>
      <c r="K5439" s="13">
        <f t="shared" si="1692"/>
        <v>16.5</v>
      </c>
      <c r="L5439" s="13">
        <f t="shared" si="1693"/>
        <v>8.625</v>
      </c>
      <c r="M5439" s="13" t="e">
        <f ca="1">CalcTable[[#This Row],[IWC]]-AE5438</f>
        <v>#NAME?</v>
      </c>
      <c r="N5439" s="13" t="e">
        <f ca="1">IF(CalcTable[[#This Row],[Day of Year]]&lt;123,FCAP,AE5438)</f>
        <v>#NAME?</v>
      </c>
      <c r="O5439" s="17" t="e">
        <f ca="1">IF(IRR_DRIP,5,COUNTIF('IDET Wind Values'!C5423:G5423,"&lt;="&amp;IRR_MAXWIND))</f>
        <v>#NAME?</v>
      </c>
      <c r="P5439" s="13" t="e">
        <f ca="1">CalcTable[[#This Row],[ET_o]]*KL</f>
        <v>#NAME?</v>
      </c>
      <c r="Q5439" s="13" t="e">
        <f ca="1">IF(WILTPT&lt;=0,1,MAX(0,MIN(1,(CalcTable[[#This Row],[IWC]]-WILTPT)/(MAD-WILTPT))))</f>
        <v>#NAME?</v>
      </c>
      <c r="R5439" s="13" t="e">
        <f ca="1">CalcTable[[#This Row],[ETMult]]*CalcTable[[#This Row],[ETb]]</f>
        <v>#NAME?</v>
      </c>
      <c r="S5439" s="13" t="b">
        <f>INDEX(IRR_LIST,CalcTable[[#This Row],[Day of Week]]+1)</f>
        <v>1</v>
      </c>
      <c r="T5439" s="13">
        <f t="shared" ca="1" si="1694"/>
        <v>29.9</v>
      </c>
      <c r="U5439" s="13" t="b">
        <f ca="1">IF(CalcTable[[#This Row],[IrrPrecip]]&gt;=IC_MM,FALSE,TRUE)</f>
        <v>0</v>
      </c>
      <c r="V5439" s="13" t="b">
        <f t="shared" si="1695"/>
        <v>1</v>
      </c>
      <c r="W5439" s="13" t="e">
        <f ca="1">IF(AND(IRR_DRIP=FALSE,CalcTable[[#This Row],[IrrHours]]&lt;=0),FALSE,TRUE)</f>
        <v>#NAME?</v>
      </c>
      <c r="X5439" s="13" t="e">
        <f ca="1">AND(CalcTable[[#This Row],[IrrDay]],CalcTable[[#This Row],[IrrRain]],CalcTable[[#This Row],[IrrWarm]],CalcTable[[#This Row],[IrrWindy]])</f>
        <v>#NAME?</v>
      </c>
      <c r="Y5439" s="13" t="e">
        <f t="shared" ca="1" si="1696"/>
        <v>#NAME?</v>
      </c>
      <c r="Z5439" s="13" t="e">
        <f ca="1">CalcTable[[#This Row],[IrrHours]]/5</f>
        <v>#NAME?</v>
      </c>
      <c r="AA5439" s="13" t="e">
        <f ca="1">IF(CalcTable[[#This Row],[IrrFlag]]=FALSE,0,MAX(0,CalcTable[[#This Row],[VolRednWind]]*(FCAP*IRR_TARGET-CalcTable[[#This Row],[IWC]])))</f>
        <v>#NAME?</v>
      </c>
      <c r="AB5439" s="13" t="e">
        <f ca="1">CalcTable[[#This Row],[IWC]]+CalcTable[[#This Row],[Eff Precip]]+CalcTable[[#This Row],[IrrAmt]]-CalcTable[[#This Row],[AET]]</f>
        <v>#NAME?</v>
      </c>
      <c r="AC5439" s="13" t="e">
        <f ca="1">IF(CalcTable[[#This Row],[PWC]]&gt;FCAP,MIN(24*PERC,MIN(SAT,CalcTable[[#This Row],[PWC]])-FCAP),0)</f>
        <v>#NAME?</v>
      </c>
      <c r="AD5439" s="13" t="e">
        <f ca="1">IF(CalcTable[[#This Row],[PWC]]&gt;SAT,CalcTable[[#This Row],[PWC]]-SAT,0)</f>
        <v>#NAME?</v>
      </c>
      <c r="AE5439" s="13" t="e">
        <f ca="1">CalcTable[[#This Row],[PWC]]-CalcTable[[#This Row],[PercAmt]]-CalcTable[[#This Row],[Runoff]]</f>
        <v>#NAME?</v>
      </c>
      <c r="AF5439" s="13" t="e">
        <f ca="1">CalcTable[[#This Row],[IrrAmt]]/1000*CUR_IRR_AREA*10000/IRR_EFF</f>
        <v>#NAME?</v>
      </c>
      <c r="AG5439" s="147"/>
      <c r="AH5439" s="13"/>
      <c r="AI5439" s="50">
        <v>0</v>
      </c>
      <c r="AJ5439" s="50">
        <v>0</v>
      </c>
      <c r="AK5439" s="50">
        <v>0</v>
      </c>
      <c r="AL5439" s="50">
        <v>0</v>
      </c>
      <c r="AM5439" s="50"/>
      <c r="AN5439" s="50"/>
      <c r="AO5439" s="50"/>
      <c r="AP5439" s="50"/>
      <c r="AQ5439" s="50"/>
      <c r="AR5439" s="50"/>
      <c r="AS5439" s="50"/>
      <c r="AT5439" s="50"/>
      <c r="AU5439" s="50"/>
      <c r="AV5439" s="50"/>
      <c r="AW5439" s="50"/>
      <c r="AX5439" s="50">
        <f t="shared" si="1707"/>
        <v>0</v>
      </c>
      <c r="AY5439" s="50"/>
      <c r="AZ5439" s="50">
        <f t="shared" si="1697"/>
        <v>0</v>
      </c>
      <c r="BA5439" s="50">
        <f t="shared" si="1698"/>
        <v>0</v>
      </c>
      <c r="BB5439" s="50">
        <f t="shared" si="1699"/>
        <v>0</v>
      </c>
      <c r="BC5439" s="17">
        <f t="shared" si="1700"/>
        <v>19957</v>
      </c>
      <c r="BD5439" s="50">
        <f t="shared" si="1701"/>
        <v>0</v>
      </c>
      <c r="BE5439" s="50">
        <f t="shared" si="1702"/>
        <v>0</v>
      </c>
      <c r="BF5439" s="50">
        <f t="shared" si="1708"/>
        <v>0</v>
      </c>
      <c r="BG5439" s="50"/>
      <c r="BH5439" s="17">
        <f t="shared" si="1703"/>
        <v>0</v>
      </c>
      <c r="BI5439" s="17">
        <f t="shared" si="1711"/>
        <v>5439</v>
      </c>
      <c r="BJ5439" s="17">
        <f t="shared" si="1709"/>
        <v>5439</v>
      </c>
      <c r="BK5439" s="150">
        <f t="shared" si="1710"/>
        <v>34884</v>
      </c>
      <c r="BL5439" s="50" t="e">
        <f t="shared" ca="1" si="1704"/>
        <v>#NAME?</v>
      </c>
      <c r="BM5439" s="50" t="e">
        <f t="shared" ca="1" si="1705"/>
        <v>#NAME?</v>
      </c>
      <c r="BN5439" s="50" t="e">
        <f t="shared" ca="1" si="1706"/>
        <v>#NAME?</v>
      </c>
    </row>
    <row r="5440" spans="1:66" x14ac:dyDescent="0.35">
      <c r="A5440" s="48">
        <v>34885</v>
      </c>
      <c r="B5440" s="17">
        <v>1995</v>
      </c>
      <c r="C5440" s="17">
        <v>7</v>
      </c>
      <c r="D5440" s="17">
        <v>186</v>
      </c>
      <c r="E5440" s="17">
        <v>5</v>
      </c>
      <c r="F5440" s="17">
        <v>4</v>
      </c>
      <c r="G5440" s="50">
        <v>7.7</v>
      </c>
      <c r="H5440" s="32">
        <v>3.2706200718784446</v>
      </c>
      <c r="I5440" s="50">
        <v>13.333333333333334</v>
      </c>
      <c r="J5440" s="13">
        <v>2</v>
      </c>
      <c r="K5440" s="13">
        <f t="shared" si="1692"/>
        <v>2</v>
      </c>
      <c r="L5440" s="13">
        <f t="shared" si="1693"/>
        <v>0</v>
      </c>
      <c r="M5440" s="13" t="e">
        <f ca="1">CalcTable[[#This Row],[IWC]]-AE5439</f>
        <v>#NAME?</v>
      </c>
      <c r="N5440" s="13" t="e">
        <f ca="1">IF(CalcTable[[#This Row],[Day of Year]]&lt;123,FCAP,AE5439)</f>
        <v>#NAME?</v>
      </c>
      <c r="O5440" s="17" t="e">
        <f ca="1">IF(IRR_DRIP,5,COUNTIF('IDET Wind Values'!C5424:G5424,"&lt;="&amp;IRR_MAXWIND))</f>
        <v>#NAME?</v>
      </c>
      <c r="P5440" s="13" t="e">
        <f ca="1">CalcTable[[#This Row],[ET_o]]*KL</f>
        <v>#NAME?</v>
      </c>
      <c r="Q5440" s="13" t="e">
        <f ca="1">IF(WILTPT&lt;=0,1,MAX(0,MIN(1,(CalcTable[[#This Row],[IWC]]-WILTPT)/(MAD-WILTPT))))</f>
        <v>#NAME?</v>
      </c>
      <c r="R5440" s="13" t="e">
        <f ca="1">CalcTable[[#This Row],[ETMult]]*CalcTable[[#This Row],[ETb]]</f>
        <v>#NAME?</v>
      </c>
      <c r="S5440" s="13" t="b">
        <f>INDEX(IRR_LIST,CalcTable[[#This Row],[Day of Week]]+1)</f>
        <v>0</v>
      </c>
      <c r="T5440" s="13">
        <f t="shared" ca="1" si="1694"/>
        <v>40.200000000000003</v>
      </c>
      <c r="U5440" s="13" t="b">
        <f ca="1">IF(CalcTable[[#This Row],[IrrPrecip]]&gt;=IC_MM,FALSE,TRUE)</f>
        <v>0</v>
      </c>
      <c r="V5440" s="13" t="b">
        <f t="shared" si="1695"/>
        <v>1</v>
      </c>
      <c r="W5440" s="13" t="e">
        <f ca="1">IF(AND(IRR_DRIP=FALSE,CalcTable[[#This Row],[IrrHours]]&lt;=0),FALSE,TRUE)</f>
        <v>#NAME?</v>
      </c>
      <c r="X5440" s="13" t="e">
        <f ca="1">AND(CalcTable[[#This Row],[IrrDay]],CalcTable[[#This Row],[IrrRain]],CalcTable[[#This Row],[IrrWarm]],CalcTable[[#This Row],[IrrWindy]])</f>
        <v>#NAME?</v>
      </c>
      <c r="Y5440" s="13" t="e">
        <f t="shared" ca="1" si="1696"/>
        <v>#NAME?</v>
      </c>
      <c r="Z5440" s="13" t="e">
        <f ca="1">CalcTable[[#This Row],[IrrHours]]/5</f>
        <v>#NAME?</v>
      </c>
      <c r="AA5440" s="13" t="e">
        <f ca="1">IF(CalcTable[[#This Row],[IrrFlag]]=FALSE,0,MAX(0,CalcTable[[#This Row],[VolRednWind]]*(FCAP*IRR_TARGET-CalcTable[[#This Row],[IWC]])))</f>
        <v>#NAME?</v>
      </c>
      <c r="AB5440" s="13" t="e">
        <f ca="1">CalcTable[[#This Row],[IWC]]+CalcTable[[#This Row],[Eff Precip]]+CalcTable[[#This Row],[IrrAmt]]-CalcTable[[#This Row],[AET]]</f>
        <v>#NAME?</v>
      </c>
      <c r="AC5440" s="13" t="e">
        <f ca="1">IF(CalcTable[[#This Row],[PWC]]&gt;FCAP,MIN(24*PERC,MIN(SAT,CalcTable[[#This Row],[PWC]])-FCAP),0)</f>
        <v>#NAME?</v>
      </c>
      <c r="AD5440" s="13" t="e">
        <f ca="1">IF(CalcTable[[#This Row],[PWC]]&gt;SAT,CalcTable[[#This Row],[PWC]]-SAT,0)</f>
        <v>#NAME?</v>
      </c>
      <c r="AE5440" s="13" t="e">
        <f ca="1">CalcTable[[#This Row],[PWC]]-CalcTable[[#This Row],[PercAmt]]-CalcTable[[#This Row],[Runoff]]</f>
        <v>#NAME?</v>
      </c>
      <c r="AF5440" s="13" t="e">
        <f ca="1">CalcTable[[#This Row],[IrrAmt]]/1000*CUR_IRR_AREA*10000/IRR_EFF</f>
        <v>#NAME?</v>
      </c>
      <c r="AG5440" s="147"/>
      <c r="AH5440" s="13"/>
      <c r="AI5440" s="50">
        <v>0</v>
      </c>
      <c r="AJ5440" s="50">
        <v>0</v>
      </c>
      <c r="AK5440" s="50">
        <v>0</v>
      </c>
      <c r="AL5440" s="50">
        <v>0</v>
      </c>
      <c r="AM5440" s="50"/>
      <c r="AN5440" s="50"/>
      <c r="AO5440" s="50"/>
      <c r="AP5440" s="50"/>
      <c r="AQ5440" s="50"/>
      <c r="AR5440" s="50"/>
      <c r="AS5440" s="50"/>
      <c r="AT5440" s="50"/>
      <c r="AU5440" s="50"/>
      <c r="AV5440" s="50"/>
      <c r="AW5440" s="50"/>
      <c r="AX5440" s="50">
        <f t="shared" si="1707"/>
        <v>0</v>
      </c>
      <c r="AY5440" s="50"/>
      <c r="AZ5440" s="50">
        <f t="shared" si="1697"/>
        <v>0</v>
      </c>
      <c r="BA5440" s="50">
        <f t="shared" si="1698"/>
        <v>0</v>
      </c>
      <c r="BB5440" s="50">
        <f t="shared" si="1699"/>
        <v>0</v>
      </c>
      <c r="BC5440" s="17">
        <f t="shared" si="1700"/>
        <v>19957</v>
      </c>
      <c r="BD5440" s="50">
        <f t="shared" si="1701"/>
        <v>0</v>
      </c>
      <c r="BE5440" s="50">
        <f t="shared" si="1702"/>
        <v>0</v>
      </c>
      <c r="BF5440" s="50">
        <f t="shared" si="1708"/>
        <v>0</v>
      </c>
      <c r="BG5440" s="50"/>
      <c r="BH5440" s="17">
        <f t="shared" si="1703"/>
        <v>0</v>
      </c>
      <c r="BI5440" s="17">
        <f t="shared" si="1711"/>
        <v>5440</v>
      </c>
      <c r="BJ5440" s="17">
        <f t="shared" si="1709"/>
        <v>5440</v>
      </c>
      <c r="BK5440" s="150">
        <f t="shared" si="1710"/>
        <v>34885</v>
      </c>
      <c r="BL5440" s="50" t="e">
        <f t="shared" ca="1" si="1704"/>
        <v>#NAME?</v>
      </c>
      <c r="BM5440" s="50" t="e">
        <f t="shared" ca="1" si="1705"/>
        <v>#NAME?</v>
      </c>
      <c r="BN5440" s="50" t="e">
        <f t="shared" ca="1" si="1706"/>
        <v>#NAME?</v>
      </c>
    </row>
    <row r="5441" spans="1:66" x14ac:dyDescent="0.35">
      <c r="A5441" s="48">
        <v>34886</v>
      </c>
      <c r="B5441" s="17">
        <v>1995</v>
      </c>
      <c r="C5441" s="17">
        <v>7</v>
      </c>
      <c r="D5441" s="17">
        <v>187</v>
      </c>
      <c r="E5441" s="17">
        <v>6</v>
      </c>
      <c r="F5441" s="17">
        <v>5</v>
      </c>
      <c r="G5441" s="50">
        <v>8.6999999999999993</v>
      </c>
      <c r="H5441" s="32">
        <v>3.6683439022686981</v>
      </c>
      <c r="I5441" s="50">
        <v>6.666666666666667</v>
      </c>
      <c r="J5441" s="13">
        <v>0</v>
      </c>
      <c r="K5441" s="13">
        <f t="shared" si="1692"/>
        <v>0</v>
      </c>
      <c r="L5441" s="13">
        <f t="shared" si="1693"/>
        <v>0</v>
      </c>
      <c r="M5441" s="13" t="e">
        <f ca="1">CalcTable[[#This Row],[IWC]]-AE5440</f>
        <v>#NAME?</v>
      </c>
      <c r="N5441" s="13" t="e">
        <f ca="1">IF(CalcTable[[#This Row],[Day of Year]]&lt;123,FCAP,AE5440)</f>
        <v>#NAME?</v>
      </c>
      <c r="O5441" s="17" t="e">
        <f ca="1">IF(IRR_DRIP,5,COUNTIF('IDET Wind Values'!C5425:G5425,"&lt;="&amp;IRR_MAXWIND))</f>
        <v>#NAME?</v>
      </c>
      <c r="P5441" s="13" t="e">
        <f ca="1">CalcTable[[#This Row],[ET_o]]*KL</f>
        <v>#NAME?</v>
      </c>
      <c r="Q5441" s="13" t="e">
        <f ca="1">IF(WILTPT&lt;=0,1,MAX(0,MIN(1,(CalcTable[[#This Row],[IWC]]-WILTPT)/(MAD-WILTPT))))</f>
        <v>#NAME?</v>
      </c>
      <c r="R5441" s="13" t="e">
        <f ca="1">CalcTable[[#This Row],[ETMult]]*CalcTable[[#This Row],[ETb]]</f>
        <v>#NAME?</v>
      </c>
      <c r="S5441" s="13" t="b">
        <f>INDEX(IRR_LIST,CalcTable[[#This Row],[Day of Week]]+1)</f>
        <v>1</v>
      </c>
      <c r="T5441" s="13">
        <f t="shared" ca="1" si="1694"/>
        <v>18.5</v>
      </c>
      <c r="U5441" s="13" t="b">
        <f ca="1">IF(CalcTable[[#This Row],[IrrPrecip]]&gt;=IC_MM,FALSE,TRUE)</f>
        <v>0</v>
      </c>
      <c r="V5441" s="13" t="b">
        <f t="shared" si="1695"/>
        <v>1</v>
      </c>
      <c r="W5441" s="13" t="e">
        <f ca="1">IF(AND(IRR_DRIP=FALSE,CalcTable[[#This Row],[IrrHours]]&lt;=0),FALSE,TRUE)</f>
        <v>#NAME?</v>
      </c>
      <c r="X5441" s="13" t="e">
        <f ca="1">AND(CalcTable[[#This Row],[IrrDay]],CalcTable[[#This Row],[IrrRain]],CalcTable[[#This Row],[IrrWarm]],CalcTable[[#This Row],[IrrWindy]])</f>
        <v>#NAME?</v>
      </c>
      <c r="Y5441" s="13" t="e">
        <f t="shared" ca="1" si="1696"/>
        <v>#NAME?</v>
      </c>
      <c r="Z5441" s="13" t="e">
        <f ca="1">CalcTable[[#This Row],[IrrHours]]/5</f>
        <v>#NAME?</v>
      </c>
      <c r="AA5441" s="13" t="e">
        <f ca="1">IF(CalcTable[[#This Row],[IrrFlag]]=FALSE,0,MAX(0,CalcTable[[#This Row],[VolRednWind]]*(FCAP*IRR_TARGET-CalcTable[[#This Row],[IWC]])))</f>
        <v>#NAME?</v>
      </c>
      <c r="AB5441" s="13" t="e">
        <f ca="1">CalcTable[[#This Row],[IWC]]+CalcTable[[#This Row],[Eff Precip]]+CalcTable[[#This Row],[IrrAmt]]-CalcTable[[#This Row],[AET]]</f>
        <v>#NAME?</v>
      </c>
      <c r="AC5441" s="13" t="e">
        <f ca="1">IF(CalcTable[[#This Row],[PWC]]&gt;FCAP,MIN(24*PERC,MIN(SAT,CalcTable[[#This Row],[PWC]])-FCAP),0)</f>
        <v>#NAME?</v>
      </c>
      <c r="AD5441" s="13" t="e">
        <f ca="1">IF(CalcTable[[#This Row],[PWC]]&gt;SAT,CalcTable[[#This Row],[PWC]]-SAT,0)</f>
        <v>#NAME?</v>
      </c>
      <c r="AE5441" s="13" t="e">
        <f ca="1">CalcTable[[#This Row],[PWC]]-CalcTable[[#This Row],[PercAmt]]-CalcTable[[#This Row],[Runoff]]</f>
        <v>#NAME?</v>
      </c>
      <c r="AF5441" s="13" t="e">
        <f ca="1">CalcTable[[#This Row],[IrrAmt]]/1000*CUR_IRR_AREA*10000/IRR_EFF</f>
        <v>#NAME?</v>
      </c>
      <c r="AG5441" s="147"/>
      <c r="AH5441" s="13"/>
      <c r="AI5441" s="50">
        <v>0</v>
      </c>
      <c r="AJ5441" s="50">
        <v>0</v>
      </c>
      <c r="AK5441" s="50">
        <v>0</v>
      </c>
      <c r="AL5441" s="50">
        <v>0</v>
      </c>
      <c r="AM5441" s="50"/>
      <c r="AN5441" s="50"/>
      <c r="AO5441" s="50"/>
      <c r="AP5441" s="50"/>
      <c r="AQ5441" s="50"/>
      <c r="AR5441" s="50"/>
      <c r="AS5441" s="50"/>
      <c r="AT5441" s="50"/>
      <c r="AU5441" s="50"/>
      <c r="AV5441" s="50"/>
      <c r="AW5441" s="50"/>
      <c r="AX5441" s="50">
        <f t="shared" si="1707"/>
        <v>0</v>
      </c>
      <c r="AY5441" s="50"/>
      <c r="AZ5441" s="50">
        <f t="shared" si="1697"/>
        <v>0</v>
      </c>
      <c r="BA5441" s="50">
        <f t="shared" si="1698"/>
        <v>0</v>
      </c>
      <c r="BB5441" s="50">
        <f t="shared" si="1699"/>
        <v>0</v>
      </c>
      <c r="BC5441" s="17">
        <f t="shared" si="1700"/>
        <v>19957</v>
      </c>
      <c r="BD5441" s="50">
        <f t="shared" si="1701"/>
        <v>0</v>
      </c>
      <c r="BE5441" s="50">
        <f t="shared" si="1702"/>
        <v>0</v>
      </c>
      <c r="BF5441" s="50">
        <f t="shared" si="1708"/>
        <v>0</v>
      </c>
      <c r="BG5441" s="50"/>
      <c r="BH5441" s="17">
        <f t="shared" si="1703"/>
        <v>0</v>
      </c>
      <c r="BI5441" s="17">
        <f t="shared" si="1711"/>
        <v>5441</v>
      </c>
      <c r="BJ5441" s="17">
        <f t="shared" si="1709"/>
        <v>5441</v>
      </c>
      <c r="BK5441" s="150">
        <f t="shared" si="1710"/>
        <v>34886</v>
      </c>
      <c r="BL5441" s="50" t="e">
        <f t="shared" ca="1" si="1704"/>
        <v>#NAME?</v>
      </c>
      <c r="BM5441" s="50" t="e">
        <f t="shared" ca="1" si="1705"/>
        <v>#NAME?</v>
      </c>
      <c r="BN5441" s="50" t="e">
        <f t="shared" ca="1" si="1706"/>
        <v>#NAME?</v>
      </c>
    </row>
    <row r="5442" spans="1:66" x14ac:dyDescent="0.35">
      <c r="A5442" s="48">
        <v>34887</v>
      </c>
      <c r="B5442" s="17">
        <v>1995</v>
      </c>
      <c r="C5442" s="17">
        <v>7</v>
      </c>
      <c r="D5442" s="17">
        <v>188</v>
      </c>
      <c r="E5442" s="17">
        <v>7</v>
      </c>
      <c r="F5442" s="17">
        <v>6</v>
      </c>
      <c r="G5442" s="50">
        <v>11.4</v>
      </c>
      <c r="H5442" s="32">
        <v>2.3510954832523048</v>
      </c>
      <c r="I5442" s="50">
        <v>12</v>
      </c>
      <c r="J5442" s="13">
        <v>6</v>
      </c>
      <c r="K5442" s="13">
        <f t="shared" si="1692"/>
        <v>6</v>
      </c>
      <c r="L5442" s="13">
        <f t="shared" si="1693"/>
        <v>0.75</v>
      </c>
      <c r="M5442" s="13" t="e">
        <f ca="1">CalcTable[[#This Row],[IWC]]-AE5441</f>
        <v>#NAME?</v>
      </c>
      <c r="N5442" s="13" t="e">
        <f ca="1">IF(CalcTable[[#This Row],[Day of Year]]&lt;123,FCAP,AE5441)</f>
        <v>#NAME?</v>
      </c>
      <c r="O5442" s="17" t="e">
        <f ca="1">IF(IRR_DRIP,5,COUNTIF('IDET Wind Values'!C5426:G5426,"&lt;="&amp;IRR_MAXWIND))</f>
        <v>#NAME?</v>
      </c>
      <c r="P5442" s="13" t="e">
        <f ca="1">CalcTable[[#This Row],[ET_o]]*KL</f>
        <v>#NAME?</v>
      </c>
      <c r="Q5442" s="13" t="e">
        <f ca="1">IF(WILTPT&lt;=0,1,MAX(0,MIN(1,(CalcTable[[#This Row],[IWC]]-WILTPT)/(MAD-WILTPT))))</f>
        <v>#NAME?</v>
      </c>
      <c r="R5442" s="13" t="e">
        <f ca="1">CalcTable[[#This Row],[ETMult]]*CalcTable[[#This Row],[ETb]]</f>
        <v>#NAME?</v>
      </c>
      <c r="S5442" s="13" t="b">
        <f>INDEX(IRR_LIST,CalcTable[[#This Row],[Day of Week]]+1)</f>
        <v>0</v>
      </c>
      <c r="T5442" s="13">
        <f t="shared" ca="1" si="1694"/>
        <v>2</v>
      </c>
      <c r="U5442" s="13" t="b">
        <f ca="1">IF(CalcTable[[#This Row],[IrrPrecip]]&gt;=IC_MM,FALSE,TRUE)</f>
        <v>1</v>
      </c>
      <c r="V5442" s="13" t="b">
        <f t="shared" si="1695"/>
        <v>1</v>
      </c>
      <c r="W5442" s="13" t="e">
        <f ca="1">IF(AND(IRR_DRIP=FALSE,CalcTable[[#This Row],[IrrHours]]&lt;=0),FALSE,TRUE)</f>
        <v>#NAME?</v>
      </c>
      <c r="X5442" s="13" t="e">
        <f ca="1">AND(CalcTable[[#This Row],[IrrDay]],CalcTable[[#This Row],[IrrRain]],CalcTable[[#This Row],[IrrWarm]],CalcTable[[#This Row],[IrrWindy]])</f>
        <v>#NAME?</v>
      </c>
      <c r="Y5442" s="13" t="e">
        <f t="shared" ca="1" si="1696"/>
        <v>#NAME?</v>
      </c>
      <c r="Z5442" s="13" t="e">
        <f ca="1">CalcTable[[#This Row],[IrrHours]]/5</f>
        <v>#NAME?</v>
      </c>
      <c r="AA5442" s="13" t="e">
        <f ca="1">IF(CalcTable[[#This Row],[IrrFlag]]=FALSE,0,MAX(0,CalcTable[[#This Row],[VolRednWind]]*(FCAP*IRR_TARGET-CalcTable[[#This Row],[IWC]])))</f>
        <v>#NAME?</v>
      </c>
      <c r="AB5442" s="13" t="e">
        <f ca="1">CalcTable[[#This Row],[IWC]]+CalcTable[[#This Row],[Eff Precip]]+CalcTable[[#This Row],[IrrAmt]]-CalcTable[[#This Row],[AET]]</f>
        <v>#NAME?</v>
      </c>
      <c r="AC5442" s="13" t="e">
        <f ca="1">IF(CalcTable[[#This Row],[PWC]]&gt;FCAP,MIN(24*PERC,MIN(SAT,CalcTable[[#This Row],[PWC]])-FCAP),0)</f>
        <v>#NAME?</v>
      </c>
      <c r="AD5442" s="13" t="e">
        <f ca="1">IF(CalcTable[[#This Row],[PWC]]&gt;SAT,CalcTable[[#This Row],[PWC]]-SAT,0)</f>
        <v>#NAME?</v>
      </c>
      <c r="AE5442" s="13" t="e">
        <f ca="1">CalcTable[[#This Row],[PWC]]-CalcTable[[#This Row],[PercAmt]]-CalcTable[[#This Row],[Runoff]]</f>
        <v>#NAME?</v>
      </c>
      <c r="AF5442" s="13" t="e">
        <f ca="1">CalcTable[[#This Row],[IrrAmt]]/1000*CUR_IRR_AREA*10000/IRR_EFF</f>
        <v>#NAME?</v>
      </c>
      <c r="AG5442" s="147"/>
      <c r="AH5442" s="13"/>
      <c r="AI5442" s="50">
        <v>0</v>
      </c>
      <c r="AJ5442" s="50">
        <v>0</v>
      </c>
      <c r="AK5442" s="50">
        <v>0</v>
      </c>
      <c r="AL5442" s="50">
        <v>6.0964301857809282</v>
      </c>
      <c r="AM5442" s="50"/>
      <c r="AN5442" s="50"/>
      <c r="AO5442" s="50"/>
      <c r="AP5442" s="50"/>
      <c r="AQ5442" s="50"/>
      <c r="AR5442" s="50"/>
      <c r="AS5442" s="50"/>
      <c r="AT5442" s="50"/>
      <c r="AU5442" s="50"/>
      <c r="AV5442" s="50"/>
      <c r="AW5442" s="50"/>
      <c r="AX5442" s="50">
        <f t="shared" si="1707"/>
        <v>6.0964301857809282</v>
      </c>
      <c r="AY5442" s="50"/>
      <c r="AZ5442" s="50">
        <f t="shared" si="1697"/>
        <v>178.82861878290726</v>
      </c>
      <c r="BA5442" s="50">
        <f t="shared" si="1698"/>
        <v>275.3393019355874</v>
      </c>
      <c r="BB5442" s="50">
        <f t="shared" si="1699"/>
        <v>283.85495044905917</v>
      </c>
      <c r="BC5442" s="17">
        <f t="shared" si="1700"/>
        <v>19957</v>
      </c>
      <c r="BD5442" s="50">
        <f t="shared" si="1701"/>
        <v>6.0964301857809282</v>
      </c>
      <c r="BE5442" s="50">
        <f t="shared" si="1702"/>
        <v>178.82861878290726</v>
      </c>
      <c r="BF5442" s="50">
        <f t="shared" si="1708"/>
        <v>292.50669153579202</v>
      </c>
      <c r="BG5442" s="50"/>
      <c r="BH5442" s="17">
        <f t="shared" si="1703"/>
        <v>0</v>
      </c>
      <c r="BI5442" s="17">
        <f t="shared" si="1711"/>
        <v>5442</v>
      </c>
      <c r="BJ5442" s="17">
        <f t="shared" si="1709"/>
        <v>5442</v>
      </c>
      <c r="BK5442" s="150">
        <f t="shared" si="1710"/>
        <v>34887</v>
      </c>
      <c r="BL5442" s="50" t="e">
        <f t="shared" ca="1" si="1704"/>
        <v>#NAME?</v>
      </c>
      <c r="BM5442" s="50" t="e">
        <f t="shared" ca="1" si="1705"/>
        <v>#NAME?</v>
      </c>
      <c r="BN5442" s="50" t="e">
        <f t="shared" ca="1" si="1706"/>
        <v>#NAME?</v>
      </c>
    </row>
    <row r="5443" spans="1:66" x14ac:dyDescent="0.35">
      <c r="A5443" s="48">
        <v>34888</v>
      </c>
      <c r="B5443" s="17">
        <v>1995</v>
      </c>
      <c r="C5443" s="17">
        <v>7</v>
      </c>
      <c r="D5443" s="17">
        <v>189</v>
      </c>
      <c r="E5443" s="17">
        <v>8</v>
      </c>
      <c r="F5443" s="17">
        <v>7</v>
      </c>
      <c r="G5443" s="50">
        <v>10.1</v>
      </c>
      <c r="H5443" s="32">
        <v>4.2191384939585488</v>
      </c>
      <c r="I5443" s="50">
        <v>8.5</v>
      </c>
      <c r="J5443" s="13">
        <v>0</v>
      </c>
      <c r="K5443" s="13">
        <f t="shared" si="1692"/>
        <v>0</v>
      </c>
      <c r="L5443" s="13">
        <f t="shared" si="1693"/>
        <v>0</v>
      </c>
      <c r="M5443" s="13" t="e">
        <f ca="1">CalcTable[[#This Row],[IWC]]-AE5442</f>
        <v>#NAME?</v>
      </c>
      <c r="N5443" s="13" t="e">
        <f ca="1">IF(CalcTable[[#This Row],[Day of Year]]&lt;123,FCAP,AE5442)</f>
        <v>#NAME?</v>
      </c>
      <c r="O5443" s="17" t="e">
        <f ca="1">IF(IRR_DRIP,5,COUNTIF('IDET Wind Values'!C5427:G5427,"&lt;="&amp;IRR_MAXWIND))</f>
        <v>#NAME?</v>
      </c>
      <c r="P5443" s="13" t="e">
        <f ca="1">CalcTable[[#This Row],[ET_o]]*KL</f>
        <v>#NAME?</v>
      </c>
      <c r="Q5443" s="13" t="e">
        <f ca="1">IF(WILTPT&lt;=0,1,MAX(0,MIN(1,(CalcTable[[#This Row],[IWC]]-WILTPT)/(MAD-WILTPT))))</f>
        <v>#NAME?</v>
      </c>
      <c r="R5443" s="13" t="e">
        <f ca="1">CalcTable[[#This Row],[ETMult]]*CalcTable[[#This Row],[ETb]]</f>
        <v>#NAME?</v>
      </c>
      <c r="S5443" s="13" t="b">
        <f>INDEX(IRR_LIST,CalcTable[[#This Row],[Day of Week]]+1)</f>
        <v>0</v>
      </c>
      <c r="T5443" s="13">
        <f t="shared" ca="1" si="1694"/>
        <v>6</v>
      </c>
      <c r="U5443" s="13" t="b">
        <f ca="1">IF(CalcTable[[#This Row],[IrrPrecip]]&gt;=IC_MM,FALSE,TRUE)</f>
        <v>1</v>
      </c>
      <c r="V5443" s="13" t="b">
        <f t="shared" si="1695"/>
        <v>1</v>
      </c>
      <c r="W5443" s="13" t="e">
        <f ca="1">IF(AND(IRR_DRIP=FALSE,CalcTable[[#This Row],[IrrHours]]&lt;=0),FALSE,TRUE)</f>
        <v>#NAME?</v>
      </c>
      <c r="X5443" s="13" t="e">
        <f ca="1">AND(CalcTable[[#This Row],[IrrDay]],CalcTable[[#This Row],[IrrRain]],CalcTable[[#This Row],[IrrWarm]],CalcTable[[#This Row],[IrrWindy]])</f>
        <v>#NAME?</v>
      </c>
      <c r="Y5443" s="13" t="e">
        <f t="shared" ca="1" si="1696"/>
        <v>#NAME?</v>
      </c>
      <c r="Z5443" s="13" t="e">
        <f ca="1">CalcTable[[#This Row],[IrrHours]]/5</f>
        <v>#NAME?</v>
      </c>
      <c r="AA5443" s="13" t="e">
        <f ca="1">IF(CalcTable[[#This Row],[IrrFlag]]=FALSE,0,MAX(0,CalcTable[[#This Row],[VolRednWind]]*(FCAP*IRR_TARGET-CalcTable[[#This Row],[IWC]])))</f>
        <v>#NAME?</v>
      </c>
      <c r="AB5443" s="13" t="e">
        <f ca="1">CalcTable[[#This Row],[IWC]]+CalcTable[[#This Row],[Eff Precip]]+CalcTable[[#This Row],[IrrAmt]]-CalcTable[[#This Row],[AET]]</f>
        <v>#NAME?</v>
      </c>
      <c r="AC5443" s="13" t="e">
        <f ca="1">IF(CalcTable[[#This Row],[PWC]]&gt;FCAP,MIN(24*PERC,MIN(SAT,CalcTable[[#This Row],[PWC]])-FCAP),0)</f>
        <v>#NAME?</v>
      </c>
      <c r="AD5443" s="13" t="e">
        <f ca="1">IF(CalcTable[[#This Row],[PWC]]&gt;SAT,CalcTable[[#This Row],[PWC]]-SAT,0)</f>
        <v>#NAME?</v>
      </c>
      <c r="AE5443" s="13" t="e">
        <f ca="1">CalcTable[[#This Row],[PWC]]-CalcTable[[#This Row],[PercAmt]]-CalcTable[[#This Row],[Runoff]]</f>
        <v>#NAME?</v>
      </c>
      <c r="AF5443" s="13" t="e">
        <f ca="1">CalcTable[[#This Row],[IrrAmt]]/1000*CUR_IRR_AREA*10000/IRR_EFF</f>
        <v>#NAME?</v>
      </c>
      <c r="AG5443" s="147"/>
      <c r="AH5443" s="13"/>
      <c r="AI5443" s="50">
        <v>0</v>
      </c>
      <c r="AJ5443" s="50">
        <v>0</v>
      </c>
      <c r="AK5443" s="50">
        <v>4.3725196209418193</v>
      </c>
      <c r="AL5443" s="50">
        <v>0</v>
      </c>
      <c r="AM5443" s="50"/>
      <c r="AN5443" s="50"/>
      <c r="AO5443" s="50"/>
      <c r="AP5443" s="50"/>
      <c r="AQ5443" s="50"/>
      <c r="AR5443" s="50"/>
      <c r="AS5443" s="50"/>
      <c r="AT5443" s="50"/>
      <c r="AU5443" s="50"/>
      <c r="AV5443" s="50"/>
      <c r="AW5443" s="50"/>
      <c r="AX5443" s="50">
        <f t="shared" si="1707"/>
        <v>4.3725196209418193</v>
      </c>
      <c r="AY5443" s="50"/>
      <c r="AZ5443" s="50">
        <f t="shared" si="1697"/>
        <v>64.13028777381335</v>
      </c>
      <c r="BA5443" s="50">
        <f t="shared" si="1698"/>
        <v>98.740284350157054</v>
      </c>
      <c r="BB5443" s="50">
        <f t="shared" si="1699"/>
        <v>101.79410757748151</v>
      </c>
      <c r="BC5443" s="17">
        <f t="shared" si="1700"/>
        <v>19957</v>
      </c>
      <c r="BD5443" s="50">
        <f t="shared" si="1701"/>
        <v>4.3725196209418193</v>
      </c>
      <c r="BE5443" s="50">
        <f t="shared" si="1702"/>
        <v>64.13028777381335</v>
      </c>
      <c r="BF5443" s="50">
        <f t="shared" si="1708"/>
        <v>104.89673538623433</v>
      </c>
      <c r="BG5443" s="50"/>
      <c r="BH5443" s="17">
        <f t="shared" si="1703"/>
        <v>0</v>
      </c>
      <c r="BI5443" s="17">
        <f t="shared" si="1711"/>
        <v>5443</v>
      </c>
      <c r="BJ5443" s="17">
        <f t="shared" si="1709"/>
        <v>5443</v>
      </c>
      <c r="BK5443" s="150">
        <f t="shared" si="1710"/>
        <v>34888</v>
      </c>
      <c r="BL5443" s="50" t="e">
        <f t="shared" ca="1" si="1704"/>
        <v>#NAME?</v>
      </c>
      <c r="BM5443" s="50" t="e">
        <f t="shared" ca="1" si="1705"/>
        <v>#NAME?</v>
      </c>
      <c r="BN5443" s="50" t="e">
        <f t="shared" ca="1" si="1706"/>
        <v>#NAME?</v>
      </c>
    </row>
    <row r="5444" spans="1:66" x14ac:dyDescent="0.35">
      <c r="A5444" s="48">
        <v>34889</v>
      </c>
      <c r="B5444" s="17">
        <v>1995</v>
      </c>
      <c r="C5444" s="17">
        <v>7</v>
      </c>
      <c r="D5444" s="17">
        <v>190</v>
      </c>
      <c r="E5444" s="17">
        <v>9</v>
      </c>
      <c r="F5444" s="17">
        <v>1</v>
      </c>
      <c r="G5444" s="50">
        <v>12.3</v>
      </c>
      <c r="H5444" s="32">
        <v>3.9279184524980071</v>
      </c>
      <c r="I5444" s="50">
        <v>7.833333333333333</v>
      </c>
      <c r="J5444" s="13">
        <v>14.6</v>
      </c>
      <c r="K5444" s="13">
        <f t="shared" si="1692"/>
        <v>14.6</v>
      </c>
      <c r="L5444" s="13">
        <f t="shared" si="1693"/>
        <v>7.1999999999999993</v>
      </c>
      <c r="M5444" s="13" t="e">
        <f ca="1">CalcTable[[#This Row],[IWC]]-AE5443</f>
        <v>#NAME?</v>
      </c>
      <c r="N5444" s="13" t="e">
        <f ca="1">IF(CalcTable[[#This Row],[Day of Year]]&lt;123,FCAP,AE5443)</f>
        <v>#NAME?</v>
      </c>
      <c r="O5444" s="17" t="e">
        <f ca="1">IF(IRR_DRIP,5,COUNTIF('IDET Wind Values'!C5428:G5428,"&lt;="&amp;IRR_MAXWIND))</f>
        <v>#NAME?</v>
      </c>
      <c r="P5444" s="13" t="e">
        <f ca="1">CalcTable[[#This Row],[ET_o]]*KL</f>
        <v>#NAME?</v>
      </c>
      <c r="Q5444" s="13" t="e">
        <f ca="1">IF(WILTPT&lt;=0,1,MAX(0,MIN(1,(CalcTable[[#This Row],[IWC]]-WILTPT)/(MAD-WILTPT))))</f>
        <v>#NAME?</v>
      </c>
      <c r="R5444" s="13" t="e">
        <f ca="1">CalcTable[[#This Row],[ETMult]]*CalcTable[[#This Row],[ETb]]</f>
        <v>#NAME?</v>
      </c>
      <c r="S5444" s="13" t="b">
        <f>INDEX(IRR_LIST,CalcTable[[#This Row],[Day of Week]]+1)</f>
        <v>1</v>
      </c>
      <c r="T5444" s="13">
        <f t="shared" ca="1" si="1694"/>
        <v>6</v>
      </c>
      <c r="U5444" s="13" t="b">
        <f ca="1">IF(CalcTable[[#This Row],[IrrPrecip]]&gt;=IC_MM,FALSE,TRUE)</f>
        <v>1</v>
      </c>
      <c r="V5444" s="13" t="b">
        <f t="shared" si="1695"/>
        <v>1</v>
      </c>
      <c r="W5444" s="13" t="e">
        <f ca="1">IF(AND(IRR_DRIP=FALSE,CalcTable[[#This Row],[IrrHours]]&lt;=0),FALSE,TRUE)</f>
        <v>#NAME?</v>
      </c>
      <c r="X5444" s="13" t="e">
        <f ca="1">AND(CalcTable[[#This Row],[IrrDay]],CalcTable[[#This Row],[IrrRain]],CalcTable[[#This Row],[IrrWarm]],CalcTable[[#This Row],[IrrWindy]])</f>
        <v>#NAME?</v>
      </c>
      <c r="Y5444" s="13" t="e">
        <f t="shared" ca="1" si="1696"/>
        <v>#NAME?</v>
      </c>
      <c r="Z5444" s="13" t="e">
        <f ca="1">CalcTable[[#This Row],[IrrHours]]/5</f>
        <v>#NAME?</v>
      </c>
      <c r="AA5444" s="13" t="e">
        <f ca="1">IF(CalcTable[[#This Row],[IrrFlag]]=FALSE,0,MAX(0,CalcTable[[#This Row],[VolRednWind]]*(FCAP*IRR_TARGET-CalcTable[[#This Row],[IWC]])))</f>
        <v>#NAME?</v>
      </c>
      <c r="AB5444" s="13" t="e">
        <f ca="1">CalcTable[[#This Row],[IWC]]+CalcTable[[#This Row],[Eff Precip]]+CalcTable[[#This Row],[IrrAmt]]-CalcTable[[#This Row],[AET]]</f>
        <v>#NAME?</v>
      </c>
      <c r="AC5444" s="13" t="e">
        <f ca="1">IF(CalcTable[[#This Row],[PWC]]&gt;FCAP,MIN(24*PERC,MIN(SAT,CalcTable[[#This Row],[PWC]])-FCAP),0)</f>
        <v>#NAME?</v>
      </c>
      <c r="AD5444" s="13" t="e">
        <f ca="1">IF(CalcTable[[#This Row],[PWC]]&gt;SAT,CalcTable[[#This Row],[PWC]]-SAT,0)</f>
        <v>#NAME?</v>
      </c>
      <c r="AE5444" s="13" t="e">
        <f ca="1">CalcTable[[#This Row],[PWC]]-CalcTable[[#This Row],[PercAmt]]-CalcTable[[#This Row],[Runoff]]</f>
        <v>#NAME?</v>
      </c>
      <c r="AF5444" s="13" t="e">
        <f ca="1">CalcTable[[#This Row],[IrrAmt]]/1000*CUR_IRR_AREA*10000/IRR_EFF</f>
        <v>#NAME?</v>
      </c>
      <c r="AG5444" s="147"/>
      <c r="AH5444" s="13"/>
      <c r="AI5444" s="50">
        <v>9.6915508527604786</v>
      </c>
      <c r="AJ5444" s="50">
        <v>12.417950852760482</v>
      </c>
      <c r="AK5444" s="50">
        <v>0</v>
      </c>
      <c r="AL5444" s="50">
        <v>0</v>
      </c>
      <c r="AM5444" s="50"/>
      <c r="AN5444" s="50"/>
      <c r="AO5444" s="50"/>
      <c r="AP5444" s="50"/>
      <c r="AQ5444" s="50"/>
      <c r="AR5444" s="50"/>
      <c r="AS5444" s="50"/>
      <c r="AT5444" s="50"/>
      <c r="AU5444" s="50"/>
      <c r="AV5444" s="50"/>
      <c r="AW5444" s="50"/>
      <c r="AX5444" s="50">
        <f t="shared" si="1707"/>
        <v>22.109501705520962</v>
      </c>
      <c r="AY5444" s="50"/>
      <c r="AZ5444" s="50">
        <f t="shared" si="1697"/>
        <v>506.4026375214612</v>
      </c>
      <c r="BA5444" s="50">
        <f t="shared" si="1698"/>
        <v>819.72785856636187</v>
      </c>
      <c r="BB5444" s="50">
        <f t="shared" si="1699"/>
        <v>848.28988760195</v>
      </c>
      <c r="BC5444" s="17">
        <f t="shared" si="1700"/>
        <v>19957</v>
      </c>
      <c r="BD5444" s="50">
        <f t="shared" si="1701"/>
        <v>22.109501705520962</v>
      </c>
      <c r="BE5444" s="50">
        <f t="shared" si="1702"/>
        <v>506.4026375214612</v>
      </c>
      <c r="BF5444" s="50">
        <f t="shared" si="1708"/>
        <v>828.31350538037987</v>
      </c>
      <c r="BG5444" s="50"/>
      <c r="BH5444" s="17">
        <f t="shared" si="1703"/>
        <v>0</v>
      </c>
      <c r="BI5444" s="17">
        <f t="shared" si="1711"/>
        <v>5444</v>
      </c>
      <c r="BJ5444" s="17">
        <f t="shared" si="1709"/>
        <v>5444</v>
      </c>
      <c r="BK5444" s="150">
        <f t="shared" si="1710"/>
        <v>34889</v>
      </c>
      <c r="BL5444" s="50" t="e">
        <f t="shared" ca="1" si="1704"/>
        <v>#NAME?</v>
      </c>
      <c r="BM5444" s="50" t="e">
        <f t="shared" ca="1" si="1705"/>
        <v>#NAME?</v>
      </c>
      <c r="BN5444" s="50" t="e">
        <f t="shared" ca="1" si="1706"/>
        <v>#NAME?</v>
      </c>
    </row>
    <row r="5445" spans="1:66" x14ac:dyDescent="0.35">
      <c r="A5445" s="48">
        <v>34890</v>
      </c>
      <c r="B5445" s="17">
        <v>1995</v>
      </c>
      <c r="C5445" s="17">
        <v>7</v>
      </c>
      <c r="D5445" s="17">
        <v>191</v>
      </c>
      <c r="E5445" s="17">
        <v>10</v>
      </c>
      <c r="F5445" s="17">
        <v>2</v>
      </c>
      <c r="G5445" s="50">
        <v>11.9</v>
      </c>
      <c r="H5445" s="32">
        <v>5.2489613638364681</v>
      </c>
      <c r="I5445" s="50">
        <v>7.166666666666667</v>
      </c>
      <c r="J5445" s="13">
        <v>0</v>
      </c>
      <c r="K5445" s="13">
        <f t="shared" si="1692"/>
        <v>0</v>
      </c>
      <c r="L5445" s="13">
        <f t="shared" si="1693"/>
        <v>0</v>
      </c>
      <c r="M5445" s="13" t="e">
        <f ca="1">CalcTable[[#This Row],[IWC]]-AE5444</f>
        <v>#NAME?</v>
      </c>
      <c r="N5445" s="13" t="e">
        <f ca="1">IF(CalcTable[[#This Row],[Day of Year]]&lt;123,FCAP,AE5444)</f>
        <v>#NAME?</v>
      </c>
      <c r="O5445" s="17" t="e">
        <f ca="1">IF(IRR_DRIP,5,COUNTIF('IDET Wind Values'!C5429:G5429,"&lt;="&amp;IRR_MAXWIND))</f>
        <v>#NAME?</v>
      </c>
      <c r="P5445" s="13" t="e">
        <f ca="1">CalcTable[[#This Row],[ET_o]]*KL</f>
        <v>#NAME?</v>
      </c>
      <c r="Q5445" s="13" t="e">
        <f ca="1">IF(WILTPT&lt;=0,1,MAX(0,MIN(1,(CalcTable[[#This Row],[IWC]]-WILTPT)/(MAD-WILTPT))))</f>
        <v>#NAME?</v>
      </c>
      <c r="R5445" s="13" t="e">
        <f ca="1">CalcTable[[#This Row],[ETMult]]*CalcTable[[#This Row],[ETb]]</f>
        <v>#NAME?</v>
      </c>
      <c r="S5445" s="13" t="b">
        <f>INDEX(IRR_LIST,CalcTable[[#This Row],[Day of Week]]+1)</f>
        <v>0</v>
      </c>
      <c r="T5445" s="13">
        <f t="shared" ca="1" si="1694"/>
        <v>14.6</v>
      </c>
      <c r="U5445" s="13" t="b">
        <f ca="1">IF(CalcTable[[#This Row],[IrrPrecip]]&gt;=IC_MM,FALSE,TRUE)</f>
        <v>0</v>
      </c>
      <c r="V5445" s="13" t="b">
        <f t="shared" si="1695"/>
        <v>1</v>
      </c>
      <c r="W5445" s="13" t="e">
        <f ca="1">IF(AND(IRR_DRIP=FALSE,CalcTable[[#This Row],[IrrHours]]&lt;=0),FALSE,TRUE)</f>
        <v>#NAME?</v>
      </c>
      <c r="X5445" s="13" t="e">
        <f ca="1">AND(CalcTable[[#This Row],[IrrDay]],CalcTable[[#This Row],[IrrRain]],CalcTable[[#This Row],[IrrWarm]],CalcTable[[#This Row],[IrrWindy]])</f>
        <v>#NAME?</v>
      </c>
      <c r="Y5445" s="13" t="e">
        <f t="shared" ca="1" si="1696"/>
        <v>#NAME?</v>
      </c>
      <c r="Z5445" s="13" t="e">
        <f ca="1">CalcTable[[#This Row],[IrrHours]]/5</f>
        <v>#NAME?</v>
      </c>
      <c r="AA5445" s="13" t="e">
        <f ca="1">IF(CalcTable[[#This Row],[IrrFlag]]=FALSE,0,MAX(0,CalcTable[[#This Row],[VolRednWind]]*(FCAP*IRR_TARGET-CalcTable[[#This Row],[IWC]])))</f>
        <v>#NAME?</v>
      </c>
      <c r="AB5445" s="13" t="e">
        <f ca="1">CalcTable[[#This Row],[IWC]]+CalcTable[[#This Row],[Eff Precip]]+CalcTable[[#This Row],[IrrAmt]]-CalcTable[[#This Row],[AET]]</f>
        <v>#NAME?</v>
      </c>
      <c r="AC5445" s="13" t="e">
        <f ca="1">IF(CalcTable[[#This Row],[PWC]]&gt;FCAP,MIN(24*PERC,MIN(SAT,CalcTable[[#This Row],[PWC]])-FCAP),0)</f>
        <v>#NAME?</v>
      </c>
      <c r="AD5445" s="13" t="e">
        <f ca="1">IF(CalcTable[[#This Row],[PWC]]&gt;SAT,CalcTable[[#This Row],[PWC]]-SAT,0)</f>
        <v>#NAME?</v>
      </c>
      <c r="AE5445" s="13" t="e">
        <f ca="1">CalcTable[[#This Row],[PWC]]-CalcTable[[#This Row],[PercAmt]]-CalcTable[[#This Row],[Runoff]]</f>
        <v>#NAME?</v>
      </c>
      <c r="AF5445" s="13" t="e">
        <f ca="1">CalcTable[[#This Row],[IrrAmt]]/1000*CUR_IRR_AREA*10000/IRR_EFF</f>
        <v>#NAME?</v>
      </c>
      <c r="AG5445" s="147"/>
      <c r="AH5445" s="13"/>
      <c r="AI5445" s="50">
        <v>0</v>
      </c>
      <c r="AJ5445" s="50">
        <v>0</v>
      </c>
      <c r="AK5445" s="50">
        <v>0</v>
      </c>
      <c r="AL5445" s="50">
        <v>0</v>
      </c>
      <c r="AM5445" s="50"/>
      <c r="AN5445" s="50"/>
      <c r="AO5445" s="50"/>
      <c r="AP5445" s="50"/>
      <c r="AQ5445" s="50"/>
      <c r="AR5445" s="50"/>
      <c r="AS5445" s="50"/>
      <c r="AT5445" s="50"/>
      <c r="AU5445" s="50"/>
      <c r="AV5445" s="50"/>
      <c r="AW5445" s="50"/>
      <c r="AX5445" s="50">
        <f t="shared" si="1707"/>
        <v>0</v>
      </c>
      <c r="AY5445" s="50"/>
      <c r="AZ5445" s="50">
        <f t="shared" si="1697"/>
        <v>0</v>
      </c>
      <c r="BA5445" s="50">
        <f t="shared" si="1698"/>
        <v>0</v>
      </c>
      <c r="BB5445" s="50">
        <f t="shared" si="1699"/>
        <v>0</v>
      </c>
      <c r="BC5445" s="17">
        <f t="shared" si="1700"/>
        <v>19957</v>
      </c>
      <c r="BD5445" s="50">
        <f t="shared" si="1701"/>
        <v>0</v>
      </c>
      <c r="BE5445" s="50">
        <f t="shared" si="1702"/>
        <v>0</v>
      </c>
      <c r="BF5445" s="50">
        <f t="shared" si="1708"/>
        <v>0</v>
      </c>
      <c r="BG5445" s="50"/>
      <c r="BH5445" s="17">
        <f t="shared" si="1703"/>
        <v>0</v>
      </c>
      <c r="BI5445" s="17">
        <f t="shared" si="1711"/>
        <v>5445</v>
      </c>
      <c r="BJ5445" s="17">
        <f t="shared" si="1709"/>
        <v>5445</v>
      </c>
      <c r="BK5445" s="150">
        <f t="shared" si="1710"/>
        <v>34890</v>
      </c>
      <c r="BL5445" s="50" t="e">
        <f t="shared" ca="1" si="1704"/>
        <v>#NAME?</v>
      </c>
      <c r="BM5445" s="50" t="e">
        <f t="shared" ca="1" si="1705"/>
        <v>#NAME?</v>
      </c>
      <c r="BN5445" s="50" t="e">
        <f t="shared" ca="1" si="1706"/>
        <v>#NAME?</v>
      </c>
    </row>
    <row r="5446" spans="1:66" x14ac:dyDescent="0.35">
      <c r="A5446" s="48">
        <v>34891</v>
      </c>
      <c r="B5446" s="17">
        <v>1995</v>
      </c>
      <c r="C5446" s="17">
        <v>7</v>
      </c>
      <c r="D5446" s="17">
        <v>192</v>
      </c>
      <c r="E5446" s="17">
        <v>11</v>
      </c>
      <c r="F5446" s="17">
        <v>3</v>
      </c>
      <c r="G5446" s="50">
        <v>12.7</v>
      </c>
      <c r="H5446" s="32">
        <v>3.6730656231066252</v>
      </c>
      <c r="I5446" s="50">
        <v>11.833333333333334</v>
      </c>
      <c r="J5446" s="13">
        <v>8.1999999999999993</v>
      </c>
      <c r="K5446" s="13">
        <f t="shared" si="1692"/>
        <v>8.1999999999999993</v>
      </c>
      <c r="L5446" s="13">
        <f t="shared" si="1693"/>
        <v>2.3999999999999995</v>
      </c>
      <c r="M5446" s="13" t="e">
        <f ca="1">CalcTable[[#This Row],[IWC]]-AE5445</f>
        <v>#NAME?</v>
      </c>
      <c r="N5446" s="13" t="e">
        <f ca="1">IF(CalcTable[[#This Row],[Day of Year]]&lt;123,FCAP,AE5445)</f>
        <v>#NAME?</v>
      </c>
      <c r="O5446" s="17" t="e">
        <f ca="1">IF(IRR_DRIP,5,COUNTIF('IDET Wind Values'!C5430:G5430,"&lt;="&amp;IRR_MAXWIND))</f>
        <v>#NAME?</v>
      </c>
      <c r="P5446" s="13" t="e">
        <f ca="1">CalcTable[[#This Row],[ET_o]]*KL</f>
        <v>#NAME?</v>
      </c>
      <c r="Q5446" s="13" t="e">
        <f ca="1">IF(WILTPT&lt;=0,1,MAX(0,MIN(1,(CalcTable[[#This Row],[IWC]]-WILTPT)/(MAD-WILTPT))))</f>
        <v>#NAME?</v>
      </c>
      <c r="R5446" s="13" t="e">
        <f ca="1">CalcTable[[#This Row],[ETMult]]*CalcTable[[#This Row],[ETb]]</f>
        <v>#NAME?</v>
      </c>
      <c r="S5446" s="13" t="b">
        <f>INDEX(IRR_LIST,CalcTable[[#This Row],[Day of Week]]+1)</f>
        <v>1</v>
      </c>
      <c r="T5446" s="13">
        <f t="shared" ca="1" si="1694"/>
        <v>14.6</v>
      </c>
      <c r="U5446" s="13" t="b">
        <f ca="1">IF(CalcTable[[#This Row],[IrrPrecip]]&gt;=IC_MM,FALSE,TRUE)</f>
        <v>0</v>
      </c>
      <c r="V5446" s="13" t="b">
        <f t="shared" si="1695"/>
        <v>1</v>
      </c>
      <c r="W5446" s="13" t="e">
        <f ca="1">IF(AND(IRR_DRIP=FALSE,CalcTable[[#This Row],[IrrHours]]&lt;=0),FALSE,TRUE)</f>
        <v>#NAME?</v>
      </c>
      <c r="X5446" s="13" t="e">
        <f ca="1">AND(CalcTable[[#This Row],[IrrDay]],CalcTable[[#This Row],[IrrRain]],CalcTable[[#This Row],[IrrWarm]],CalcTable[[#This Row],[IrrWindy]])</f>
        <v>#NAME?</v>
      </c>
      <c r="Y5446" s="13" t="e">
        <f t="shared" ca="1" si="1696"/>
        <v>#NAME?</v>
      </c>
      <c r="Z5446" s="13" t="e">
        <f ca="1">CalcTable[[#This Row],[IrrHours]]/5</f>
        <v>#NAME?</v>
      </c>
      <c r="AA5446" s="13" t="e">
        <f ca="1">IF(CalcTable[[#This Row],[IrrFlag]]=FALSE,0,MAX(0,CalcTable[[#This Row],[VolRednWind]]*(FCAP*IRR_TARGET-CalcTable[[#This Row],[IWC]])))</f>
        <v>#NAME?</v>
      </c>
      <c r="AB5446" s="13" t="e">
        <f ca="1">CalcTable[[#This Row],[IWC]]+CalcTable[[#This Row],[Eff Precip]]+CalcTable[[#This Row],[IrrAmt]]-CalcTable[[#This Row],[AET]]</f>
        <v>#NAME?</v>
      </c>
      <c r="AC5446" s="13" t="e">
        <f ca="1">IF(CalcTable[[#This Row],[PWC]]&gt;FCAP,MIN(24*PERC,MIN(SAT,CalcTable[[#This Row],[PWC]])-FCAP),0)</f>
        <v>#NAME?</v>
      </c>
      <c r="AD5446" s="13" t="e">
        <f ca="1">IF(CalcTable[[#This Row],[PWC]]&gt;SAT,CalcTable[[#This Row],[PWC]]-SAT,0)</f>
        <v>#NAME?</v>
      </c>
      <c r="AE5446" s="13" t="e">
        <f ca="1">CalcTable[[#This Row],[PWC]]-CalcTable[[#This Row],[PercAmt]]-CalcTable[[#This Row],[Runoff]]</f>
        <v>#NAME?</v>
      </c>
      <c r="AF5446" s="13" t="e">
        <f ca="1">CalcTable[[#This Row],[IrrAmt]]/1000*CUR_IRR_AREA*10000/IRR_EFF</f>
        <v>#NAME?</v>
      </c>
      <c r="AG5446" s="147"/>
      <c r="AH5446" s="13"/>
      <c r="AI5446" s="50">
        <v>0</v>
      </c>
      <c r="AJ5446" s="50">
        <v>0</v>
      </c>
      <c r="AK5446" s="50">
        <v>0</v>
      </c>
      <c r="AL5446" s="50">
        <v>0</v>
      </c>
      <c r="AM5446" s="50"/>
      <c r="AN5446" s="50"/>
      <c r="AO5446" s="50"/>
      <c r="AP5446" s="50"/>
      <c r="AQ5446" s="50"/>
      <c r="AR5446" s="50"/>
      <c r="AS5446" s="50"/>
      <c r="AT5446" s="50"/>
      <c r="AU5446" s="50"/>
      <c r="AV5446" s="50"/>
      <c r="AW5446" s="50"/>
      <c r="AX5446" s="50">
        <f t="shared" si="1707"/>
        <v>0</v>
      </c>
      <c r="AY5446" s="50"/>
      <c r="AZ5446" s="50">
        <f t="shared" si="1697"/>
        <v>0</v>
      </c>
      <c r="BA5446" s="50">
        <f t="shared" si="1698"/>
        <v>0</v>
      </c>
      <c r="BB5446" s="50">
        <f t="shared" si="1699"/>
        <v>0</v>
      </c>
      <c r="BC5446" s="17">
        <f t="shared" si="1700"/>
        <v>19957</v>
      </c>
      <c r="BD5446" s="50">
        <f t="shared" si="1701"/>
        <v>0</v>
      </c>
      <c r="BE5446" s="50">
        <f t="shared" si="1702"/>
        <v>0</v>
      </c>
      <c r="BF5446" s="50">
        <f t="shared" si="1708"/>
        <v>0</v>
      </c>
      <c r="BG5446" s="50"/>
      <c r="BH5446" s="17">
        <f t="shared" si="1703"/>
        <v>0</v>
      </c>
      <c r="BI5446" s="17">
        <f t="shared" si="1711"/>
        <v>5446</v>
      </c>
      <c r="BJ5446" s="17">
        <f t="shared" si="1709"/>
        <v>5446</v>
      </c>
      <c r="BK5446" s="150">
        <f t="shared" si="1710"/>
        <v>34891</v>
      </c>
      <c r="BL5446" s="50" t="e">
        <f t="shared" ca="1" si="1704"/>
        <v>#NAME?</v>
      </c>
      <c r="BM5446" s="50" t="e">
        <f t="shared" ca="1" si="1705"/>
        <v>#NAME?</v>
      </c>
      <c r="BN5446" s="50" t="e">
        <f t="shared" ca="1" si="1706"/>
        <v>#NAME?</v>
      </c>
    </row>
    <row r="5447" spans="1:66" x14ac:dyDescent="0.35">
      <c r="A5447" s="48">
        <v>34892</v>
      </c>
      <c r="B5447" s="17">
        <v>1995</v>
      </c>
      <c r="C5447" s="17">
        <v>7</v>
      </c>
      <c r="D5447" s="17">
        <v>193</v>
      </c>
      <c r="E5447" s="17">
        <v>12</v>
      </c>
      <c r="F5447" s="17">
        <v>4</v>
      </c>
      <c r="G5447" s="50">
        <v>11.5</v>
      </c>
      <c r="H5447" s="32">
        <v>4.4587965027163223</v>
      </c>
      <c r="I5447" s="50">
        <v>8.5</v>
      </c>
      <c r="J5447" s="13">
        <v>0</v>
      </c>
      <c r="K5447" s="13">
        <f t="shared" si="1692"/>
        <v>0</v>
      </c>
      <c r="L5447" s="13">
        <f t="shared" si="1693"/>
        <v>0</v>
      </c>
      <c r="M5447" s="13" t="e">
        <f ca="1">CalcTable[[#This Row],[IWC]]-AE5446</f>
        <v>#NAME?</v>
      </c>
      <c r="N5447" s="13" t="e">
        <f ca="1">IF(CalcTable[[#This Row],[Day of Year]]&lt;123,FCAP,AE5446)</f>
        <v>#NAME?</v>
      </c>
      <c r="O5447" s="17" t="e">
        <f ca="1">IF(IRR_DRIP,5,COUNTIF('IDET Wind Values'!C5431:G5431,"&lt;="&amp;IRR_MAXWIND))</f>
        <v>#NAME?</v>
      </c>
      <c r="P5447" s="13" t="e">
        <f ca="1">CalcTable[[#This Row],[ET_o]]*KL</f>
        <v>#NAME?</v>
      </c>
      <c r="Q5447" s="13" t="e">
        <f ca="1">IF(WILTPT&lt;=0,1,MAX(0,MIN(1,(CalcTable[[#This Row],[IWC]]-WILTPT)/(MAD-WILTPT))))</f>
        <v>#NAME?</v>
      </c>
      <c r="R5447" s="13" t="e">
        <f ca="1">CalcTable[[#This Row],[ETMult]]*CalcTable[[#This Row],[ETb]]</f>
        <v>#NAME?</v>
      </c>
      <c r="S5447" s="13" t="b">
        <f>INDEX(IRR_LIST,CalcTable[[#This Row],[Day of Week]]+1)</f>
        <v>0</v>
      </c>
      <c r="T5447" s="13">
        <f t="shared" ca="1" si="1694"/>
        <v>8.1999999999999993</v>
      </c>
      <c r="U5447" s="13" t="b">
        <f ca="1">IF(CalcTable[[#This Row],[IrrPrecip]]&gt;=IC_MM,FALSE,TRUE)</f>
        <v>1</v>
      </c>
      <c r="V5447" s="13" t="b">
        <f t="shared" si="1695"/>
        <v>1</v>
      </c>
      <c r="W5447" s="13" t="e">
        <f ca="1">IF(AND(IRR_DRIP=FALSE,CalcTable[[#This Row],[IrrHours]]&lt;=0),FALSE,TRUE)</f>
        <v>#NAME?</v>
      </c>
      <c r="X5447" s="13" t="e">
        <f ca="1">AND(CalcTable[[#This Row],[IrrDay]],CalcTable[[#This Row],[IrrRain]],CalcTable[[#This Row],[IrrWarm]],CalcTable[[#This Row],[IrrWindy]])</f>
        <v>#NAME?</v>
      </c>
      <c r="Y5447" s="13" t="e">
        <f t="shared" ca="1" si="1696"/>
        <v>#NAME?</v>
      </c>
      <c r="Z5447" s="13" t="e">
        <f ca="1">CalcTable[[#This Row],[IrrHours]]/5</f>
        <v>#NAME?</v>
      </c>
      <c r="AA5447" s="13" t="e">
        <f ca="1">IF(CalcTable[[#This Row],[IrrFlag]]=FALSE,0,MAX(0,CalcTable[[#This Row],[VolRednWind]]*(FCAP*IRR_TARGET-CalcTable[[#This Row],[IWC]])))</f>
        <v>#NAME?</v>
      </c>
      <c r="AB5447" s="13" t="e">
        <f ca="1">CalcTable[[#This Row],[IWC]]+CalcTable[[#This Row],[Eff Precip]]+CalcTable[[#This Row],[IrrAmt]]-CalcTable[[#This Row],[AET]]</f>
        <v>#NAME?</v>
      </c>
      <c r="AC5447" s="13" t="e">
        <f ca="1">IF(CalcTable[[#This Row],[PWC]]&gt;FCAP,MIN(24*PERC,MIN(SAT,CalcTable[[#This Row],[PWC]])-FCAP),0)</f>
        <v>#NAME?</v>
      </c>
      <c r="AD5447" s="13" t="e">
        <f ca="1">IF(CalcTable[[#This Row],[PWC]]&gt;SAT,CalcTable[[#This Row],[PWC]]-SAT,0)</f>
        <v>#NAME?</v>
      </c>
      <c r="AE5447" s="13" t="e">
        <f ca="1">CalcTable[[#This Row],[PWC]]-CalcTable[[#This Row],[PercAmt]]-CalcTable[[#This Row],[Runoff]]</f>
        <v>#NAME?</v>
      </c>
      <c r="AF5447" s="13" t="e">
        <f ca="1">CalcTable[[#This Row],[IrrAmt]]/1000*CUR_IRR_AREA*10000/IRR_EFF</f>
        <v>#NAME?</v>
      </c>
      <c r="AG5447" s="147"/>
      <c r="AH5447" s="13"/>
      <c r="AI5447" s="50">
        <v>0</v>
      </c>
      <c r="AJ5447" s="50">
        <v>0</v>
      </c>
      <c r="AK5447" s="50">
        <v>2.1740459371274841</v>
      </c>
      <c r="AL5447" s="50">
        <v>4.7871148428187063</v>
      </c>
      <c r="AM5447" s="50"/>
      <c r="AN5447" s="50"/>
      <c r="AO5447" s="50"/>
      <c r="AP5447" s="50"/>
      <c r="AQ5447" s="50"/>
      <c r="AR5447" s="50"/>
      <c r="AS5447" s="50"/>
      <c r="AT5447" s="50"/>
      <c r="AU5447" s="50"/>
      <c r="AV5447" s="50"/>
      <c r="AW5447" s="50"/>
      <c r="AX5447" s="50">
        <f t="shared" si="1707"/>
        <v>6.9611607799461908</v>
      </c>
      <c r="AY5447" s="50"/>
      <c r="AZ5447" s="50">
        <f t="shared" si="1697"/>
        <v>172.30804246721851</v>
      </c>
      <c r="BA5447" s="50">
        <f t="shared" si="1698"/>
        <v>265.29968443365391</v>
      </c>
      <c r="BB5447" s="50">
        <f t="shared" si="1699"/>
        <v>273.50482931304526</v>
      </c>
      <c r="BC5447" s="17">
        <f t="shared" si="1700"/>
        <v>19957</v>
      </c>
      <c r="BD5447" s="50">
        <f t="shared" si="1701"/>
        <v>6.9611607799461908</v>
      </c>
      <c r="BE5447" s="50">
        <f t="shared" si="1702"/>
        <v>172.30804246721851</v>
      </c>
      <c r="BF5447" s="50">
        <f t="shared" si="1708"/>
        <v>281.84110446147605</v>
      </c>
      <c r="BG5447" s="50"/>
      <c r="BH5447" s="17">
        <f t="shared" si="1703"/>
        <v>0</v>
      </c>
      <c r="BI5447" s="17">
        <f t="shared" si="1711"/>
        <v>5447</v>
      </c>
      <c r="BJ5447" s="17">
        <f t="shared" si="1709"/>
        <v>5447</v>
      </c>
      <c r="BK5447" s="150">
        <f t="shared" si="1710"/>
        <v>34892</v>
      </c>
      <c r="BL5447" s="50" t="e">
        <f t="shared" ca="1" si="1704"/>
        <v>#NAME?</v>
      </c>
      <c r="BM5447" s="50" t="e">
        <f t="shared" ca="1" si="1705"/>
        <v>#NAME?</v>
      </c>
      <c r="BN5447" s="50" t="e">
        <f t="shared" ca="1" si="1706"/>
        <v>#NAME?</v>
      </c>
    </row>
    <row r="5448" spans="1:66" x14ac:dyDescent="0.35">
      <c r="A5448" s="48">
        <v>34893</v>
      </c>
      <c r="B5448" s="17">
        <v>1995</v>
      </c>
      <c r="C5448" s="17">
        <v>7</v>
      </c>
      <c r="D5448" s="17">
        <v>194</v>
      </c>
      <c r="E5448" s="17">
        <v>13</v>
      </c>
      <c r="F5448" s="17">
        <v>5</v>
      </c>
      <c r="G5448" s="50">
        <v>10.4</v>
      </c>
      <c r="H5448" s="32">
        <v>4.1403684362345547</v>
      </c>
      <c r="I5448" s="50">
        <v>8.6666666666666661</v>
      </c>
      <c r="J5448" s="13">
        <v>1.8</v>
      </c>
      <c r="K5448" s="13">
        <f t="shared" si="1692"/>
        <v>1.8</v>
      </c>
      <c r="L5448" s="13">
        <f t="shared" si="1693"/>
        <v>0</v>
      </c>
      <c r="M5448" s="13" t="e">
        <f ca="1">CalcTable[[#This Row],[IWC]]-AE5447</f>
        <v>#NAME?</v>
      </c>
      <c r="N5448" s="13" t="e">
        <f ca="1">IF(CalcTable[[#This Row],[Day of Year]]&lt;123,FCAP,AE5447)</f>
        <v>#NAME?</v>
      </c>
      <c r="O5448" s="17" t="e">
        <f ca="1">IF(IRR_DRIP,5,COUNTIF('IDET Wind Values'!C5432:G5432,"&lt;="&amp;IRR_MAXWIND))</f>
        <v>#NAME?</v>
      </c>
      <c r="P5448" s="13" t="e">
        <f ca="1">CalcTable[[#This Row],[ET_o]]*KL</f>
        <v>#NAME?</v>
      </c>
      <c r="Q5448" s="13" t="e">
        <f ca="1">IF(WILTPT&lt;=0,1,MAX(0,MIN(1,(CalcTable[[#This Row],[IWC]]-WILTPT)/(MAD-WILTPT))))</f>
        <v>#NAME?</v>
      </c>
      <c r="R5448" s="13" t="e">
        <f ca="1">CalcTable[[#This Row],[ETMult]]*CalcTable[[#This Row],[ETb]]</f>
        <v>#NAME?</v>
      </c>
      <c r="S5448" s="13" t="b">
        <f>INDEX(IRR_LIST,CalcTable[[#This Row],[Day of Week]]+1)</f>
        <v>1</v>
      </c>
      <c r="T5448" s="13">
        <f t="shared" ca="1" si="1694"/>
        <v>8.1999999999999993</v>
      </c>
      <c r="U5448" s="13" t="b">
        <f ca="1">IF(CalcTable[[#This Row],[IrrPrecip]]&gt;=IC_MM,FALSE,TRUE)</f>
        <v>1</v>
      </c>
      <c r="V5448" s="13" t="b">
        <f t="shared" si="1695"/>
        <v>1</v>
      </c>
      <c r="W5448" s="13" t="e">
        <f ca="1">IF(AND(IRR_DRIP=FALSE,CalcTable[[#This Row],[IrrHours]]&lt;=0),FALSE,TRUE)</f>
        <v>#NAME?</v>
      </c>
      <c r="X5448" s="13" t="e">
        <f ca="1">AND(CalcTable[[#This Row],[IrrDay]],CalcTable[[#This Row],[IrrRain]],CalcTable[[#This Row],[IrrWarm]],CalcTable[[#This Row],[IrrWindy]])</f>
        <v>#NAME?</v>
      </c>
      <c r="Y5448" s="13" t="e">
        <f t="shared" ca="1" si="1696"/>
        <v>#NAME?</v>
      </c>
      <c r="Z5448" s="13" t="e">
        <f ca="1">CalcTable[[#This Row],[IrrHours]]/5</f>
        <v>#NAME?</v>
      </c>
      <c r="AA5448" s="13" t="e">
        <f ca="1">IF(CalcTable[[#This Row],[IrrFlag]]=FALSE,0,MAX(0,CalcTable[[#This Row],[VolRednWind]]*(FCAP*IRR_TARGET-CalcTable[[#This Row],[IWC]])))</f>
        <v>#NAME?</v>
      </c>
      <c r="AB5448" s="13" t="e">
        <f ca="1">CalcTable[[#This Row],[IWC]]+CalcTable[[#This Row],[Eff Precip]]+CalcTable[[#This Row],[IrrAmt]]-CalcTable[[#This Row],[AET]]</f>
        <v>#NAME?</v>
      </c>
      <c r="AC5448" s="13" t="e">
        <f ca="1">IF(CalcTable[[#This Row],[PWC]]&gt;FCAP,MIN(24*PERC,MIN(SAT,CalcTable[[#This Row],[PWC]])-FCAP),0)</f>
        <v>#NAME?</v>
      </c>
      <c r="AD5448" s="13" t="e">
        <f ca="1">IF(CalcTable[[#This Row],[PWC]]&gt;SAT,CalcTable[[#This Row],[PWC]]-SAT,0)</f>
        <v>#NAME?</v>
      </c>
      <c r="AE5448" s="13" t="e">
        <f ca="1">CalcTable[[#This Row],[PWC]]-CalcTable[[#This Row],[PercAmt]]-CalcTable[[#This Row],[Runoff]]</f>
        <v>#NAME?</v>
      </c>
      <c r="AF5448" s="13" t="e">
        <f ca="1">CalcTable[[#This Row],[IrrAmt]]/1000*CUR_IRR_AREA*10000/IRR_EFF</f>
        <v>#NAME?</v>
      </c>
      <c r="AG5448" s="147"/>
      <c r="AH5448" s="13"/>
      <c r="AI5448" s="50">
        <v>2.0749152885523188</v>
      </c>
      <c r="AJ5448" s="50">
        <v>2.7565152885523179</v>
      </c>
      <c r="AK5448" s="50">
        <v>0</v>
      </c>
      <c r="AL5448" s="50">
        <v>0</v>
      </c>
      <c r="AM5448" s="50"/>
      <c r="AN5448" s="50"/>
      <c r="AO5448" s="50"/>
      <c r="AP5448" s="50"/>
      <c r="AQ5448" s="50"/>
      <c r="AR5448" s="50"/>
      <c r="AS5448" s="50"/>
      <c r="AT5448" s="50"/>
      <c r="AU5448" s="50"/>
      <c r="AV5448" s="50"/>
      <c r="AW5448" s="50"/>
      <c r="AX5448" s="50">
        <f t="shared" si="1707"/>
        <v>4.8314305771046371</v>
      </c>
      <c r="AY5448" s="50"/>
      <c r="AZ5448" s="50">
        <f t="shared" si="1697"/>
        <v>111.28987269630201</v>
      </c>
      <c r="BA5448" s="50">
        <f t="shared" si="1698"/>
        <v>180.23654436119045</v>
      </c>
      <c r="BB5448" s="50">
        <f t="shared" si="1699"/>
        <v>186.52333661165576</v>
      </c>
      <c r="BC5448" s="17">
        <f t="shared" si="1700"/>
        <v>19957</v>
      </c>
      <c r="BD5448" s="50">
        <f t="shared" si="1701"/>
        <v>4.8314305771046371</v>
      </c>
      <c r="BE5448" s="50">
        <f t="shared" si="1702"/>
        <v>111.28987269630201</v>
      </c>
      <c r="BF5448" s="50">
        <f t="shared" si="1708"/>
        <v>182.03480340779913</v>
      </c>
      <c r="BG5448" s="50"/>
      <c r="BH5448" s="17">
        <f t="shared" si="1703"/>
        <v>0</v>
      </c>
      <c r="BI5448" s="17">
        <f t="shared" si="1711"/>
        <v>5448</v>
      </c>
      <c r="BJ5448" s="17">
        <f t="shared" si="1709"/>
        <v>5448</v>
      </c>
      <c r="BK5448" s="150">
        <f t="shared" si="1710"/>
        <v>34893</v>
      </c>
      <c r="BL5448" s="50" t="e">
        <f t="shared" ca="1" si="1704"/>
        <v>#NAME?</v>
      </c>
      <c r="BM5448" s="50" t="e">
        <f t="shared" ca="1" si="1705"/>
        <v>#NAME?</v>
      </c>
      <c r="BN5448" s="50" t="e">
        <f t="shared" ca="1" si="1706"/>
        <v>#NAME?</v>
      </c>
    </row>
    <row r="5449" spans="1:66" x14ac:dyDescent="0.35">
      <c r="A5449" s="48">
        <v>34894</v>
      </c>
      <c r="B5449" s="17">
        <v>1995</v>
      </c>
      <c r="C5449" s="17">
        <v>7</v>
      </c>
      <c r="D5449" s="17">
        <v>195</v>
      </c>
      <c r="E5449" s="17">
        <v>14</v>
      </c>
      <c r="F5449" s="17">
        <v>6</v>
      </c>
      <c r="G5449" s="50">
        <v>9.6</v>
      </c>
      <c r="H5449" s="32">
        <v>3.8986887144327982</v>
      </c>
      <c r="I5449" s="50">
        <v>10.5</v>
      </c>
      <c r="J5449" s="13">
        <v>10.8</v>
      </c>
      <c r="K5449" s="13">
        <f t="shared" si="1692"/>
        <v>10.8</v>
      </c>
      <c r="L5449" s="13">
        <f t="shared" si="1693"/>
        <v>4.3500000000000005</v>
      </c>
      <c r="M5449" s="13" t="e">
        <f ca="1">CalcTable[[#This Row],[IWC]]-AE5448</f>
        <v>#NAME?</v>
      </c>
      <c r="N5449" s="13" t="e">
        <f ca="1">IF(CalcTable[[#This Row],[Day of Year]]&lt;123,FCAP,AE5448)</f>
        <v>#NAME?</v>
      </c>
      <c r="O5449" s="17" t="e">
        <f ca="1">IF(IRR_DRIP,5,COUNTIF('IDET Wind Values'!C5433:G5433,"&lt;="&amp;IRR_MAXWIND))</f>
        <v>#NAME?</v>
      </c>
      <c r="P5449" s="13" t="e">
        <f ca="1">CalcTable[[#This Row],[ET_o]]*KL</f>
        <v>#NAME?</v>
      </c>
      <c r="Q5449" s="13" t="e">
        <f ca="1">IF(WILTPT&lt;=0,1,MAX(0,MIN(1,(CalcTable[[#This Row],[IWC]]-WILTPT)/(MAD-WILTPT))))</f>
        <v>#NAME?</v>
      </c>
      <c r="R5449" s="13" t="e">
        <f ca="1">CalcTable[[#This Row],[ETMult]]*CalcTable[[#This Row],[ETb]]</f>
        <v>#NAME?</v>
      </c>
      <c r="S5449" s="13" t="b">
        <f>INDEX(IRR_LIST,CalcTable[[#This Row],[Day of Week]]+1)</f>
        <v>0</v>
      </c>
      <c r="T5449" s="13">
        <f t="shared" ca="1" si="1694"/>
        <v>1.8</v>
      </c>
      <c r="U5449" s="13" t="b">
        <f ca="1">IF(CalcTable[[#This Row],[IrrPrecip]]&gt;=IC_MM,FALSE,TRUE)</f>
        <v>1</v>
      </c>
      <c r="V5449" s="13" t="b">
        <f t="shared" si="1695"/>
        <v>1</v>
      </c>
      <c r="W5449" s="13" t="e">
        <f ca="1">IF(AND(IRR_DRIP=FALSE,CalcTable[[#This Row],[IrrHours]]&lt;=0),FALSE,TRUE)</f>
        <v>#NAME?</v>
      </c>
      <c r="X5449" s="13" t="e">
        <f ca="1">AND(CalcTable[[#This Row],[IrrDay]],CalcTable[[#This Row],[IrrRain]],CalcTable[[#This Row],[IrrWarm]],CalcTable[[#This Row],[IrrWindy]])</f>
        <v>#NAME?</v>
      </c>
      <c r="Y5449" s="13" t="e">
        <f t="shared" ca="1" si="1696"/>
        <v>#NAME?</v>
      </c>
      <c r="Z5449" s="13" t="e">
        <f ca="1">CalcTable[[#This Row],[IrrHours]]/5</f>
        <v>#NAME?</v>
      </c>
      <c r="AA5449" s="13" t="e">
        <f ca="1">IF(CalcTable[[#This Row],[IrrFlag]]=FALSE,0,MAX(0,CalcTable[[#This Row],[VolRednWind]]*(FCAP*IRR_TARGET-CalcTable[[#This Row],[IWC]])))</f>
        <v>#NAME?</v>
      </c>
      <c r="AB5449" s="13" t="e">
        <f ca="1">CalcTable[[#This Row],[IWC]]+CalcTable[[#This Row],[Eff Precip]]+CalcTable[[#This Row],[IrrAmt]]-CalcTable[[#This Row],[AET]]</f>
        <v>#NAME?</v>
      </c>
      <c r="AC5449" s="13" t="e">
        <f ca="1">IF(CalcTable[[#This Row],[PWC]]&gt;FCAP,MIN(24*PERC,MIN(SAT,CalcTable[[#This Row],[PWC]])-FCAP),0)</f>
        <v>#NAME?</v>
      </c>
      <c r="AD5449" s="13" t="e">
        <f ca="1">IF(CalcTable[[#This Row],[PWC]]&gt;SAT,CalcTable[[#This Row],[PWC]]-SAT,0)</f>
        <v>#NAME?</v>
      </c>
      <c r="AE5449" s="13" t="e">
        <f ca="1">CalcTable[[#This Row],[PWC]]-CalcTable[[#This Row],[PercAmt]]-CalcTable[[#This Row],[Runoff]]</f>
        <v>#NAME?</v>
      </c>
      <c r="AF5449" s="13" t="e">
        <f ca="1">CalcTable[[#This Row],[IrrAmt]]/1000*CUR_IRR_AREA*10000/IRR_EFF</f>
        <v>#NAME?</v>
      </c>
      <c r="AG5449" s="147"/>
      <c r="AH5449" s="13"/>
      <c r="AI5449" s="50">
        <v>0</v>
      </c>
      <c r="AJ5449" s="50">
        <v>0</v>
      </c>
      <c r="AK5449" s="50">
        <v>0</v>
      </c>
      <c r="AL5449" s="50">
        <v>4.7295407164229815</v>
      </c>
      <c r="AM5449" s="50"/>
      <c r="AN5449" s="50"/>
      <c r="AO5449" s="50"/>
      <c r="AP5449" s="50"/>
      <c r="AQ5449" s="50"/>
      <c r="AR5449" s="50"/>
      <c r="AS5449" s="50"/>
      <c r="AT5449" s="50"/>
      <c r="AU5449" s="50"/>
      <c r="AV5449" s="50"/>
      <c r="AW5449" s="50"/>
      <c r="AX5449" s="50">
        <f t="shared" si="1707"/>
        <v>4.7295407164229815</v>
      </c>
      <c r="AY5449" s="50"/>
      <c r="AZ5449" s="50">
        <f t="shared" si="1697"/>
        <v>138.73319434840747</v>
      </c>
      <c r="BA5449" s="50">
        <f t="shared" si="1698"/>
        <v>213.60507701262739</v>
      </c>
      <c r="BB5449" s="50">
        <f t="shared" si="1699"/>
        <v>220.21141960064679</v>
      </c>
      <c r="BC5449" s="17">
        <f t="shared" si="1700"/>
        <v>19957</v>
      </c>
      <c r="BD5449" s="50">
        <f t="shared" si="1701"/>
        <v>4.7295407164229815</v>
      </c>
      <c r="BE5449" s="50">
        <f t="shared" si="1702"/>
        <v>138.73319434840747</v>
      </c>
      <c r="BF5449" s="50">
        <f t="shared" si="1708"/>
        <v>226.92334124834974</v>
      </c>
      <c r="BG5449" s="50"/>
      <c r="BH5449" s="17">
        <f t="shared" si="1703"/>
        <v>0</v>
      </c>
      <c r="BI5449" s="17">
        <f t="shared" si="1711"/>
        <v>5449</v>
      </c>
      <c r="BJ5449" s="17">
        <f t="shared" si="1709"/>
        <v>5449</v>
      </c>
      <c r="BK5449" s="150">
        <f t="shared" si="1710"/>
        <v>34894</v>
      </c>
      <c r="BL5449" s="50" t="e">
        <f t="shared" ca="1" si="1704"/>
        <v>#NAME?</v>
      </c>
      <c r="BM5449" s="50" t="e">
        <f t="shared" ca="1" si="1705"/>
        <v>#NAME?</v>
      </c>
      <c r="BN5449" s="50" t="e">
        <f t="shared" ca="1" si="1706"/>
        <v>#NAME?</v>
      </c>
    </row>
    <row r="5450" spans="1:66" x14ac:dyDescent="0.35">
      <c r="A5450" s="48">
        <v>34895</v>
      </c>
      <c r="B5450" s="17">
        <v>1995</v>
      </c>
      <c r="C5450" s="17">
        <v>7</v>
      </c>
      <c r="D5450" s="17">
        <v>196</v>
      </c>
      <c r="E5450" s="17">
        <v>15</v>
      </c>
      <c r="F5450" s="17">
        <v>7</v>
      </c>
      <c r="G5450" s="50">
        <v>10.1</v>
      </c>
      <c r="H5450" s="32">
        <v>3.5232765791295382</v>
      </c>
      <c r="I5450" s="50">
        <v>9.6666666666666661</v>
      </c>
      <c r="J5450" s="13">
        <v>1.6</v>
      </c>
      <c r="K5450" s="13">
        <f t="shared" si="1692"/>
        <v>1.6</v>
      </c>
      <c r="L5450" s="13">
        <f t="shared" si="1693"/>
        <v>0</v>
      </c>
      <c r="M5450" s="13" t="e">
        <f ca="1">CalcTable[[#This Row],[IWC]]-AE5449</f>
        <v>#NAME?</v>
      </c>
      <c r="N5450" s="13" t="e">
        <f ca="1">IF(CalcTable[[#This Row],[Day of Year]]&lt;123,FCAP,AE5449)</f>
        <v>#NAME?</v>
      </c>
      <c r="O5450" s="17" t="e">
        <f ca="1">IF(IRR_DRIP,5,COUNTIF('IDET Wind Values'!C5434:G5434,"&lt;="&amp;IRR_MAXWIND))</f>
        <v>#NAME?</v>
      </c>
      <c r="P5450" s="13" t="e">
        <f ca="1">CalcTable[[#This Row],[ET_o]]*KL</f>
        <v>#NAME?</v>
      </c>
      <c r="Q5450" s="13" t="e">
        <f ca="1">IF(WILTPT&lt;=0,1,MAX(0,MIN(1,(CalcTable[[#This Row],[IWC]]-WILTPT)/(MAD-WILTPT))))</f>
        <v>#NAME?</v>
      </c>
      <c r="R5450" s="13" t="e">
        <f ca="1">CalcTable[[#This Row],[ETMult]]*CalcTable[[#This Row],[ETb]]</f>
        <v>#NAME?</v>
      </c>
      <c r="S5450" s="13" t="b">
        <f>INDEX(IRR_LIST,CalcTable[[#This Row],[Day of Week]]+1)</f>
        <v>0</v>
      </c>
      <c r="T5450" s="13">
        <f t="shared" ca="1" si="1694"/>
        <v>12.600000000000001</v>
      </c>
      <c r="U5450" s="13" t="b">
        <f ca="1">IF(CalcTable[[#This Row],[IrrPrecip]]&gt;=IC_MM,FALSE,TRUE)</f>
        <v>0</v>
      </c>
      <c r="V5450" s="13" t="b">
        <f t="shared" si="1695"/>
        <v>1</v>
      </c>
      <c r="W5450" s="13" t="e">
        <f ca="1">IF(AND(IRR_DRIP=FALSE,CalcTable[[#This Row],[IrrHours]]&lt;=0),FALSE,TRUE)</f>
        <v>#NAME?</v>
      </c>
      <c r="X5450" s="13" t="e">
        <f ca="1">AND(CalcTable[[#This Row],[IrrDay]],CalcTable[[#This Row],[IrrRain]],CalcTable[[#This Row],[IrrWarm]],CalcTable[[#This Row],[IrrWindy]])</f>
        <v>#NAME?</v>
      </c>
      <c r="Y5450" s="13" t="e">
        <f t="shared" ca="1" si="1696"/>
        <v>#NAME?</v>
      </c>
      <c r="Z5450" s="13" t="e">
        <f ca="1">CalcTable[[#This Row],[IrrHours]]/5</f>
        <v>#NAME?</v>
      </c>
      <c r="AA5450" s="13" t="e">
        <f ca="1">IF(CalcTable[[#This Row],[IrrFlag]]=FALSE,0,MAX(0,CalcTable[[#This Row],[VolRednWind]]*(FCAP*IRR_TARGET-CalcTable[[#This Row],[IWC]])))</f>
        <v>#NAME?</v>
      </c>
      <c r="AB5450" s="13" t="e">
        <f ca="1">CalcTable[[#This Row],[IWC]]+CalcTable[[#This Row],[Eff Precip]]+CalcTable[[#This Row],[IrrAmt]]-CalcTable[[#This Row],[AET]]</f>
        <v>#NAME?</v>
      </c>
      <c r="AC5450" s="13" t="e">
        <f ca="1">IF(CalcTable[[#This Row],[PWC]]&gt;FCAP,MIN(24*PERC,MIN(SAT,CalcTable[[#This Row],[PWC]])-FCAP),0)</f>
        <v>#NAME?</v>
      </c>
      <c r="AD5450" s="13" t="e">
        <f ca="1">IF(CalcTable[[#This Row],[PWC]]&gt;SAT,CalcTable[[#This Row],[PWC]]-SAT,0)</f>
        <v>#NAME?</v>
      </c>
      <c r="AE5450" s="13" t="e">
        <f ca="1">CalcTable[[#This Row],[PWC]]-CalcTable[[#This Row],[PercAmt]]-CalcTable[[#This Row],[Runoff]]</f>
        <v>#NAME?</v>
      </c>
      <c r="AF5450" s="13" t="e">
        <f ca="1">CalcTable[[#This Row],[IrrAmt]]/1000*CUR_IRR_AREA*10000/IRR_EFF</f>
        <v>#NAME?</v>
      </c>
      <c r="AG5450" s="147"/>
      <c r="AH5450" s="13"/>
      <c r="AI5450" s="50">
        <v>0</v>
      </c>
      <c r="AJ5450" s="50">
        <v>0</v>
      </c>
      <c r="AK5450" s="50">
        <v>0</v>
      </c>
      <c r="AL5450" s="50">
        <v>0</v>
      </c>
      <c r="AM5450" s="50"/>
      <c r="AN5450" s="50"/>
      <c r="AO5450" s="50"/>
      <c r="AP5450" s="50"/>
      <c r="AQ5450" s="50"/>
      <c r="AR5450" s="50"/>
      <c r="AS5450" s="50"/>
      <c r="AT5450" s="50"/>
      <c r="AU5450" s="50"/>
      <c r="AV5450" s="50"/>
      <c r="AW5450" s="50"/>
      <c r="AX5450" s="50">
        <f t="shared" si="1707"/>
        <v>0</v>
      </c>
      <c r="AY5450" s="50"/>
      <c r="AZ5450" s="50">
        <f t="shared" si="1697"/>
        <v>0</v>
      </c>
      <c r="BA5450" s="50">
        <f t="shared" si="1698"/>
        <v>0</v>
      </c>
      <c r="BB5450" s="50">
        <f t="shared" si="1699"/>
        <v>0</v>
      </c>
      <c r="BC5450" s="17">
        <f t="shared" si="1700"/>
        <v>19957</v>
      </c>
      <c r="BD5450" s="50">
        <f t="shared" si="1701"/>
        <v>0</v>
      </c>
      <c r="BE5450" s="50">
        <f t="shared" si="1702"/>
        <v>0</v>
      </c>
      <c r="BF5450" s="50">
        <f t="shared" si="1708"/>
        <v>0</v>
      </c>
      <c r="BG5450" s="50"/>
      <c r="BH5450" s="17">
        <f t="shared" si="1703"/>
        <v>0</v>
      </c>
      <c r="BI5450" s="17">
        <f t="shared" si="1711"/>
        <v>5450</v>
      </c>
      <c r="BJ5450" s="17">
        <f t="shared" si="1709"/>
        <v>5450</v>
      </c>
      <c r="BK5450" s="150">
        <f t="shared" si="1710"/>
        <v>34895</v>
      </c>
      <c r="BL5450" s="50" t="e">
        <f t="shared" ca="1" si="1704"/>
        <v>#NAME?</v>
      </c>
      <c r="BM5450" s="50" t="e">
        <f t="shared" ca="1" si="1705"/>
        <v>#NAME?</v>
      </c>
      <c r="BN5450" s="50" t="e">
        <f t="shared" ca="1" si="1706"/>
        <v>#NAME?</v>
      </c>
    </row>
    <row r="5451" spans="1:66" x14ac:dyDescent="0.35">
      <c r="A5451" s="48">
        <v>34896</v>
      </c>
      <c r="B5451" s="17">
        <v>1995</v>
      </c>
      <c r="C5451" s="17">
        <v>7</v>
      </c>
      <c r="D5451" s="17">
        <v>197</v>
      </c>
      <c r="E5451" s="17">
        <v>16</v>
      </c>
      <c r="F5451" s="17">
        <v>1</v>
      </c>
      <c r="G5451" s="50">
        <v>7.8</v>
      </c>
      <c r="H5451" s="32">
        <v>3.7170762390797329</v>
      </c>
      <c r="I5451" s="50">
        <v>6.833333333333333</v>
      </c>
      <c r="J5451" s="13">
        <v>4.2</v>
      </c>
      <c r="K5451" s="13">
        <f t="shared" si="1692"/>
        <v>4.2</v>
      </c>
      <c r="L5451" s="13">
        <f t="shared" si="1693"/>
        <v>0</v>
      </c>
      <c r="M5451" s="13" t="e">
        <f ca="1">CalcTable[[#This Row],[IWC]]-AE5450</f>
        <v>#NAME?</v>
      </c>
      <c r="N5451" s="13" t="e">
        <f ca="1">IF(CalcTable[[#This Row],[Day of Year]]&lt;123,FCAP,AE5450)</f>
        <v>#NAME?</v>
      </c>
      <c r="O5451" s="17" t="e">
        <f ca="1">IF(IRR_DRIP,5,COUNTIF('IDET Wind Values'!C5435:G5435,"&lt;="&amp;IRR_MAXWIND))</f>
        <v>#NAME?</v>
      </c>
      <c r="P5451" s="13" t="e">
        <f ca="1">CalcTable[[#This Row],[ET_o]]*KL</f>
        <v>#NAME?</v>
      </c>
      <c r="Q5451" s="13" t="e">
        <f ca="1">IF(WILTPT&lt;=0,1,MAX(0,MIN(1,(CalcTable[[#This Row],[IWC]]-WILTPT)/(MAD-WILTPT))))</f>
        <v>#NAME?</v>
      </c>
      <c r="R5451" s="13" t="e">
        <f ca="1">CalcTable[[#This Row],[ETMult]]*CalcTable[[#This Row],[ETb]]</f>
        <v>#NAME?</v>
      </c>
      <c r="S5451" s="13" t="b">
        <f>INDEX(IRR_LIST,CalcTable[[#This Row],[Day of Week]]+1)</f>
        <v>1</v>
      </c>
      <c r="T5451" s="13">
        <f t="shared" ca="1" si="1694"/>
        <v>12.4</v>
      </c>
      <c r="U5451" s="13" t="b">
        <f ca="1">IF(CalcTable[[#This Row],[IrrPrecip]]&gt;=IC_MM,FALSE,TRUE)</f>
        <v>0</v>
      </c>
      <c r="V5451" s="13" t="b">
        <f t="shared" si="1695"/>
        <v>1</v>
      </c>
      <c r="W5451" s="13" t="e">
        <f ca="1">IF(AND(IRR_DRIP=FALSE,CalcTable[[#This Row],[IrrHours]]&lt;=0),FALSE,TRUE)</f>
        <v>#NAME?</v>
      </c>
      <c r="X5451" s="13" t="e">
        <f ca="1">AND(CalcTable[[#This Row],[IrrDay]],CalcTable[[#This Row],[IrrRain]],CalcTable[[#This Row],[IrrWarm]],CalcTable[[#This Row],[IrrWindy]])</f>
        <v>#NAME?</v>
      </c>
      <c r="Y5451" s="13" t="e">
        <f t="shared" ca="1" si="1696"/>
        <v>#NAME?</v>
      </c>
      <c r="Z5451" s="13" t="e">
        <f ca="1">CalcTable[[#This Row],[IrrHours]]/5</f>
        <v>#NAME?</v>
      </c>
      <c r="AA5451" s="13" t="e">
        <f ca="1">IF(CalcTable[[#This Row],[IrrFlag]]=FALSE,0,MAX(0,CalcTable[[#This Row],[VolRednWind]]*(FCAP*IRR_TARGET-CalcTable[[#This Row],[IWC]])))</f>
        <v>#NAME?</v>
      </c>
      <c r="AB5451" s="13" t="e">
        <f ca="1">CalcTable[[#This Row],[IWC]]+CalcTable[[#This Row],[Eff Precip]]+CalcTable[[#This Row],[IrrAmt]]-CalcTable[[#This Row],[AET]]</f>
        <v>#NAME?</v>
      </c>
      <c r="AC5451" s="13" t="e">
        <f ca="1">IF(CalcTable[[#This Row],[PWC]]&gt;FCAP,MIN(24*PERC,MIN(SAT,CalcTable[[#This Row],[PWC]])-FCAP),0)</f>
        <v>#NAME?</v>
      </c>
      <c r="AD5451" s="13" t="e">
        <f ca="1">IF(CalcTable[[#This Row],[PWC]]&gt;SAT,CalcTable[[#This Row],[PWC]]-SAT,0)</f>
        <v>#NAME?</v>
      </c>
      <c r="AE5451" s="13" t="e">
        <f ca="1">CalcTable[[#This Row],[PWC]]-CalcTable[[#This Row],[PercAmt]]-CalcTable[[#This Row],[Runoff]]</f>
        <v>#NAME?</v>
      </c>
      <c r="AF5451" s="13" t="e">
        <f ca="1">CalcTable[[#This Row],[IrrAmt]]/1000*CUR_IRR_AREA*10000/IRR_EFF</f>
        <v>#NAME?</v>
      </c>
      <c r="AG5451" s="147"/>
      <c r="AH5451" s="13"/>
      <c r="AI5451" s="50">
        <v>0</v>
      </c>
      <c r="AJ5451" s="50">
        <v>0</v>
      </c>
      <c r="AK5451" s="50">
        <v>0</v>
      </c>
      <c r="AL5451" s="50">
        <v>0</v>
      </c>
      <c r="AM5451" s="50"/>
      <c r="AN5451" s="50"/>
      <c r="AO5451" s="50"/>
      <c r="AP5451" s="50"/>
      <c r="AQ5451" s="50"/>
      <c r="AR5451" s="50"/>
      <c r="AS5451" s="50"/>
      <c r="AT5451" s="50"/>
      <c r="AU5451" s="50"/>
      <c r="AV5451" s="50"/>
      <c r="AW5451" s="50"/>
      <c r="AX5451" s="50">
        <f t="shared" si="1707"/>
        <v>0</v>
      </c>
      <c r="AY5451" s="50"/>
      <c r="AZ5451" s="50">
        <f t="shared" si="1697"/>
        <v>0</v>
      </c>
      <c r="BA5451" s="50">
        <f t="shared" si="1698"/>
        <v>0</v>
      </c>
      <c r="BB5451" s="50">
        <f t="shared" si="1699"/>
        <v>0</v>
      </c>
      <c r="BC5451" s="17">
        <f t="shared" si="1700"/>
        <v>19957</v>
      </c>
      <c r="BD5451" s="50">
        <f t="shared" si="1701"/>
        <v>0</v>
      </c>
      <c r="BE5451" s="50">
        <f t="shared" si="1702"/>
        <v>0</v>
      </c>
      <c r="BF5451" s="50">
        <f t="shared" si="1708"/>
        <v>0</v>
      </c>
      <c r="BG5451" s="50"/>
      <c r="BH5451" s="17">
        <f t="shared" si="1703"/>
        <v>0</v>
      </c>
      <c r="BI5451" s="17">
        <f t="shared" si="1711"/>
        <v>5451</v>
      </c>
      <c r="BJ5451" s="17">
        <f t="shared" si="1709"/>
        <v>5451</v>
      </c>
      <c r="BK5451" s="150">
        <f t="shared" si="1710"/>
        <v>34896</v>
      </c>
      <c r="BL5451" s="50" t="e">
        <f t="shared" ca="1" si="1704"/>
        <v>#NAME?</v>
      </c>
      <c r="BM5451" s="50" t="e">
        <f t="shared" ca="1" si="1705"/>
        <v>#NAME?</v>
      </c>
      <c r="BN5451" s="50" t="e">
        <f t="shared" ca="1" si="1706"/>
        <v>#NAME?</v>
      </c>
    </row>
    <row r="5452" spans="1:66" x14ac:dyDescent="0.35">
      <c r="A5452" s="48">
        <v>34897</v>
      </c>
      <c r="B5452" s="17">
        <v>1995</v>
      </c>
      <c r="C5452" s="17">
        <v>7</v>
      </c>
      <c r="D5452" s="17">
        <v>198</v>
      </c>
      <c r="E5452" s="17">
        <v>17</v>
      </c>
      <c r="F5452" s="17">
        <v>2</v>
      </c>
      <c r="G5452" s="50">
        <v>10.4</v>
      </c>
      <c r="H5452" s="32">
        <v>3.8993697842809332</v>
      </c>
      <c r="I5452" s="50">
        <v>9</v>
      </c>
      <c r="J5452" s="13">
        <v>16.600000000000001</v>
      </c>
      <c r="K5452" s="13">
        <f t="shared" si="1692"/>
        <v>16.600000000000001</v>
      </c>
      <c r="L5452" s="13">
        <f t="shared" si="1693"/>
        <v>8.7000000000000011</v>
      </c>
      <c r="M5452" s="13" t="e">
        <f ca="1">CalcTable[[#This Row],[IWC]]-AE5451</f>
        <v>#NAME?</v>
      </c>
      <c r="N5452" s="13" t="e">
        <f ca="1">IF(CalcTable[[#This Row],[Day of Year]]&lt;123,FCAP,AE5451)</f>
        <v>#NAME?</v>
      </c>
      <c r="O5452" s="17" t="e">
        <f ca="1">IF(IRR_DRIP,5,COUNTIF('IDET Wind Values'!C5436:G5436,"&lt;="&amp;IRR_MAXWIND))</f>
        <v>#NAME?</v>
      </c>
      <c r="P5452" s="13" t="e">
        <f ca="1">CalcTable[[#This Row],[ET_o]]*KL</f>
        <v>#NAME?</v>
      </c>
      <c r="Q5452" s="13" t="e">
        <f ca="1">IF(WILTPT&lt;=0,1,MAX(0,MIN(1,(CalcTable[[#This Row],[IWC]]-WILTPT)/(MAD-WILTPT))))</f>
        <v>#NAME?</v>
      </c>
      <c r="R5452" s="13" t="e">
        <f ca="1">CalcTable[[#This Row],[ETMult]]*CalcTable[[#This Row],[ETb]]</f>
        <v>#NAME?</v>
      </c>
      <c r="S5452" s="13" t="b">
        <f>INDEX(IRR_LIST,CalcTable[[#This Row],[Day of Week]]+1)</f>
        <v>0</v>
      </c>
      <c r="T5452" s="13">
        <f t="shared" ca="1" si="1694"/>
        <v>5.8000000000000007</v>
      </c>
      <c r="U5452" s="13" t="b">
        <f ca="1">IF(CalcTable[[#This Row],[IrrPrecip]]&gt;=IC_MM,FALSE,TRUE)</f>
        <v>1</v>
      </c>
      <c r="V5452" s="13" t="b">
        <f t="shared" si="1695"/>
        <v>1</v>
      </c>
      <c r="W5452" s="13" t="e">
        <f ca="1">IF(AND(IRR_DRIP=FALSE,CalcTable[[#This Row],[IrrHours]]&lt;=0),FALSE,TRUE)</f>
        <v>#NAME?</v>
      </c>
      <c r="X5452" s="13" t="e">
        <f ca="1">AND(CalcTable[[#This Row],[IrrDay]],CalcTable[[#This Row],[IrrRain]],CalcTable[[#This Row],[IrrWarm]],CalcTable[[#This Row],[IrrWindy]])</f>
        <v>#NAME?</v>
      </c>
      <c r="Y5452" s="13" t="e">
        <f t="shared" ca="1" si="1696"/>
        <v>#NAME?</v>
      </c>
      <c r="Z5452" s="13" t="e">
        <f ca="1">CalcTable[[#This Row],[IrrHours]]/5</f>
        <v>#NAME?</v>
      </c>
      <c r="AA5452" s="13" t="e">
        <f ca="1">IF(CalcTable[[#This Row],[IrrFlag]]=FALSE,0,MAX(0,CalcTable[[#This Row],[VolRednWind]]*(FCAP*IRR_TARGET-CalcTable[[#This Row],[IWC]])))</f>
        <v>#NAME?</v>
      </c>
      <c r="AB5452" s="13" t="e">
        <f ca="1">CalcTable[[#This Row],[IWC]]+CalcTable[[#This Row],[Eff Precip]]+CalcTable[[#This Row],[IrrAmt]]-CalcTable[[#This Row],[AET]]</f>
        <v>#NAME?</v>
      </c>
      <c r="AC5452" s="13" t="e">
        <f ca="1">IF(CalcTable[[#This Row],[PWC]]&gt;FCAP,MIN(24*PERC,MIN(SAT,CalcTable[[#This Row],[PWC]])-FCAP),0)</f>
        <v>#NAME?</v>
      </c>
      <c r="AD5452" s="13" t="e">
        <f ca="1">IF(CalcTable[[#This Row],[PWC]]&gt;SAT,CalcTable[[#This Row],[PWC]]-SAT,0)</f>
        <v>#NAME?</v>
      </c>
      <c r="AE5452" s="13" t="e">
        <f ca="1">CalcTable[[#This Row],[PWC]]-CalcTable[[#This Row],[PercAmt]]-CalcTable[[#This Row],[Runoff]]</f>
        <v>#NAME?</v>
      </c>
      <c r="AF5452" s="13" t="e">
        <f ca="1">CalcTable[[#This Row],[IrrAmt]]/1000*CUR_IRR_AREA*10000/IRR_EFF</f>
        <v>#NAME?</v>
      </c>
      <c r="AG5452" s="147"/>
      <c r="AH5452" s="13"/>
      <c r="AI5452" s="50">
        <v>0</v>
      </c>
      <c r="AJ5452" s="50">
        <v>0</v>
      </c>
      <c r="AK5452" s="50">
        <v>5.6649178889447365</v>
      </c>
      <c r="AL5452" s="50">
        <v>6.2621940500151005</v>
      </c>
      <c r="AM5452" s="50"/>
      <c r="AN5452" s="50"/>
      <c r="AO5452" s="50"/>
      <c r="AP5452" s="50"/>
      <c r="AQ5452" s="50"/>
      <c r="AR5452" s="50"/>
      <c r="AS5452" s="50"/>
      <c r="AT5452" s="50"/>
      <c r="AU5452" s="50"/>
      <c r="AV5452" s="50"/>
      <c r="AW5452" s="50"/>
      <c r="AX5452" s="50">
        <f t="shared" si="1707"/>
        <v>11.927111938959836</v>
      </c>
      <c r="AY5452" s="50"/>
      <c r="AZ5452" s="50">
        <f t="shared" si="1697"/>
        <v>266.77648783829909</v>
      </c>
      <c r="BA5452" s="50">
        <f t="shared" si="1698"/>
        <v>410.7511003224605</v>
      </c>
      <c r="BB5452" s="50">
        <f t="shared" si="1699"/>
        <v>423.45474260047479</v>
      </c>
      <c r="BC5452" s="17">
        <f t="shared" si="1700"/>
        <v>19957</v>
      </c>
      <c r="BD5452" s="50">
        <f t="shared" si="1701"/>
        <v>11.927111938959836</v>
      </c>
      <c r="BE5452" s="50">
        <f t="shared" si="1702"/>
        <v>266.77648783829909</v>
      </c>
      <c r="BF5452" s="50">
        <f t="shared" si="1708"/>
        <v>436.36140774453008</v>
      </c>
      <c r="BG5452" s="50"/>
      <c r="BH5452" s="17">
        <f t="shared" si="1703"/>
        <v>0</v>
      </c>
      <c r="BI5452" s="17">
        <f t="shared" si="1711"/>
        <v>5452</v>
      </c>
      <c r="BJ5452" s="17">
        <f t="shared" si="1709"/>
        <v>5452</v>
      </c>
      <c r="BK5452" s="150">
        <f t="shared" si="1710"/>
        <v>34897</v>
      </c>
      <c r="BL5452" s="50" t="e">
        <f t="shared" ca="1" si="1704"/>
        <v>#NAME?</v>
      </c>
      <c r="BM5452" s="50" t="e">
        <f t="shared" ca="1" si="1705"/>
        <v>#NAME?</v>
      </c>
      <c r="BN5452" s="50" t="e">
        <f t="shared" ca="1" si="1706"/>
        <v>#NAME?</v>
      </c>
    </row>
    <row r="5453" spans="1:66" x14ac:dyDescent="0.35">
      <c r="A5453" s="48">
        <v>34898</v>
      </c>
      <c r="B5453" s="17">
        <v>1995</v>
      </c>
      <c r="C5453" s="17">
        <v>7</v>
      </c>
      <c r="D5453" s="17">
        <v>199</v>
      </c>
      <c r="E5453" s="17">
        <v>18</v>
      </c>
      <c r="F5453" s="17">
        <v>3</v>
      </c>
      <c r="G5453" s="50">
        <v>11.5</v>
      </c>
      <c r="H5453" s="32">
        <v>3.2178244064154446</v>
      </c>
      <c r="I5453" s="50">
        <v>11.166666666666666</v>
      </c>
      <c r="J5453" s="13">
        <v>7</v>
      </c>
      <c r="K5453" s="13">
        <f t="shared" si="1692"/>
        <v>7</v>
      </c>
      <c r="L5453" s="13">
        <f t="shared" si="1693"/>
        <v>1.5</v>
      </c>
      <c r="M5453" s="13" t="e">
        <f ca="1">CalcTable[[#This Row],[IWC]]-AE5452</f>
        <v>#NAME?</v>
      </c>
      <c r="N5453" s="13" t="e">
        <f ca="1">IF(CalcTable[[#This Row],[Day of Year]]&lt;123,FCAP,AE5452)</f>
        <v>#NAME?</v>
      </c>
      <c r="O5453" s="17" t="e">
        <f ca="1">IF(IRR_DRIP,5,COUNTIF('IDET Wind Values'!C5437:G5437,"&lt;="&amp;IRR_MAXWIND))</f>
        <v>#NAME?</v>
      </c>
      <c r="P5453" s="13" t="e">
        <f ca="1">CalcTable[[#This Row],[ET_o]]*KL</f>
        <v>#NAME?</v>
      </c>
      <c r="Q5453" s="13" t="e">
        <f ca="1">IF(WILTPT&lt;=0,1,MAX(0,MIN(1,(CalcTable[[#This Row],[IWC]]-WILTPT)/(MAD-WILTPT))))</f>
        <v>#NAME?</v>
      </c>
      <c r="R5453" s="13" t="e">
        <f ca="1">CalcTable[[#This Row],[ETMult]]*CalcTable[[#This Row],[ETb]]</f>
        <v>#NAME?</v>
      </c>
      <c r="S5453" s="13" t="b">
        <f>INDEX(IRR_LIST,CalcTable[[#This Row],[Day of Week]]+1)</f>
        <v>1</v>
      </c>
      <c r="T5453" s="13">
        <f t="shared" ca="1" si="1694"/>
        <v>20.8</v>
      </c>
      <c r="U5453" s="13" t="b">
        <f ca="1">IF(CalcTable[[#This Row],[IrrPrecip]]&gt;=IC_MM,FALSE,TRUE)</f>
        <v>0</v>
      </c>
      <c r="V5453" s="13" t="b">
        <f t="shared" si="1695"/>
        <v>1</v>
      </c>
      <c r="W5453" s="13" t="e">
        <f ca="1">IF(AND(IRR_DRIP=FALSE,CalcTable[[#This Row],[IrrHours]]&lt;=0),FALSE,TRUE)</f>
        <v>#NAME?</v>
      </c>
      <c r="X5453" s="13" t="e">
        <f ca="1">AND(CalcTable[[#This Row],[IrrDay]],CalcTable[[#This Row],[IrrRain]],CalcTable[[#This Row],[IrrWarm]],CalcTable[[#This Row],[IrrWindy]])</f>
        <v>#NAME?</v>
      </c>
      <c r="Y5453" s="13" t="e">
        <f t="shared" ca="1" si="1696"/>
        <v>#NAME?</v>
      </c>
      <c r="Z5453" s="13" t="e">
        <f ca="1">CalcTable[[#This Row],[IrrHours]]/5</f>
        <v>#NAME?</v>
      </c>
      <c r="AA5453" s="13" t="e">
        <f ca="1">IF(CalcTable[[#This Row],[IrrFlag]]=FALSE,0,MAX(0,CalcTable[[#This Row],[VolRednWind]]*(FCAP*IRR_TARGET-CalcTable[[#This Row],[IWC]])))</f>
        <v>#NAME?</v>
      </c>
      <c r="AB5453" s="13" t="e">
        <f ca="1">CalcTable[[#This Row],[IWC]]+CalcTable[[#This Row],[Eff Precip]]+CalcTable[[#This Row],[IrrAmt]]-CalcTable[[#This Row],[AET]]</f>
        <v>#NAME?</v>
      </c>
      <c r="AC5453" s="13" t="e">
        <f ca="1">IF(CalcTable[[#This Row],[PWC]]&gt;FCAP,MIN(24*PERC,MIN(SAT,CalcTable[[#This Row],[PWC]])-FCAP),0)</f>
        <v>#NAME?</v>
      </c>
      <c r="AD5453" s="13" t="e">
        <f ca="1">IF(CalcTable[[#This Row],[PWC]]&gt;SAT,CalcTable[[#This Row],[PWC]]-SAT,0)</f>
        <v>#NAME?</v>
      </c>
      <c r="AE5453" s="13" t="e">
        <f ca="1">CalcTable[[#This Row],[PWC]]-CalcTable[[#This Row],[PercAmt]]-CalcTable[[#This Row],[Runoff]]</f>
        <v>#NAME?</v>
      </c>
      <c r="AF5453" s="13" t="e">
        <f ca="1">CalcTable[[#This Row],[IrrAmt]]/1000*CUR_IRR_AREA*10000/IRR_EFF</f>
        <v>#NAME?</v>
      </c>
      <c r="AG5453" s="147"/>
      <c r="AH5453" s="13"/>
      <c r="AI5453" s="50">
        <v>0</v>
      </c>
      <c r="AJ5453" s="50">
        <v>0</v>
      </c>
      <c r="AK5453" s="50">
        <v>0</v>
      </c>
      <c r="AL5453" s="50">
        <v>0</v>
      </c>
      <c r="AM5453" s="50"/>
      <c r="AN5453" s="50"/>
      <c r="AO5453" s="50"/>
      <c r="AP5453" s="50"/>
      <c r="AQ5453" s="50"/>
      <c r="AR5453" s="50"/>
      <c r="AS5453" s="50"/>
      <c r="AT5453" s="50"/>
      <c r="AU5453" s="50"/>
      <c r="AV5453" s="50"/>
      <c r="AW5453" s="50"/>
      <c r="AX5453" s="50">
        <f t="shared" si="1707"/>
        <v>0</v>
      </c>
      <c r="AY5453" s="50"/>
      <c r="AZ5453" s="50">
        <f t="shared" si="1697"/>
        <v>0</v>
      </c>
      <c r="BA5453" s="50">
        <f t="shared" si="1698"/>
        <v>0</v>
      </c>
      <c r="BB5453" s="50">
        <f t="shared" si="1699"/>
        <v>0</v>
      </c>
      <c r="BC5453" s="17">
        <f t="shared" si="1700"/>
        <v>19957</v>
      </c>
      <c r="BD5453" s="50">
        <f t="shared" si="1701"/>
        <v>0</v>
      </c>
      <c r="BE5453" s="50">
        <f t="shared" si="1702"/>
        <v>0</v>
      </c>
      <c r="BF5453" s="50">
        <f t="shared" si="1708"/>
        <v>0</v>
      </c>
      <c r="BG5453" s="50"/>
      <c r="BH5453" s="17">
        <f t="shared" si="1703"/>
        <v>0</v>
      </c>
      <c r="BI5453" s="17">
        <f t="shared" si="1711"/>
        <v>5453</v>
      </c>
      <c r="BJ5453" s="17">
        <f t="shared" si="1709"/>
        <v>5453</v>
      </c>
      <c r="BK5453" s="150">
        <f t="shared" si="1710"/>
        <v>34898</v>
      </c>
      <c r="BL5453" s="50" t="e">
        <f t="shared" ca="1" si="1704"/>
        <v>#NAME?</v>
      </c>
      <c r="BM5453" s="50" t="e">
        <f t="shared" ca="1" si="1705"/>
        <v>#NAME?</v>
      </c>
      <c r="BN5453" s="50" t="e">
        <f t="shared" ca="1" si="1706"/>
        <v>#NAME?</v>
      </c>
    </row>
    <row r="5454" spans="1:66" x14ac:dyDescent="0.35">
      <c r="A5454" s="48">
        <v>34899</v>
      </c>
      <c r="B5454" s="17">
        <v>1995</v>
      </c>
      <c r="C5454" s="17">
        <v>7</v>
      </c>
      <c r="D5454" s="17">
        <v>200</v>
      </c>
      <c r="E5454" s="17">
        <v>19</v>
      </c>
      <c r="F5454" s="17">
        <v>4</v>
      </c>
      <c r="G5454" s="50">
        <v>7.7</v>
      </c>
      <c r="H5454" s="32">
        <v>3.4786799041402698</v>
      </c>
      <c r="I5454" s="50">
        <v>1.1666666666666667</v>
      </c>
      <c r="J5454" s="13">
        <v>0</v>
      </c>
      <c r="K5454" s="13">
        <f t="shared" si="1692"/>
        <v>0</v>
      </c>
      <c r="L5454" s="13">
        <f t="shared" si="1693"/>
        <v>0</v>
      </c>
      <c r="M5454" s="13" t="e">
        <f ca="1">CalcTable[[#This Row],[IWC]]-AE5453</f>
        <v>#NAME?</v>
      </c>
      <c r="N5454" s="13" t="e">
        <f ca="1">IF(CalcTable[[#This Row],[Day of Year]]&lt;123,FCAP,AE5453)</f>
        <v>#NAME?</v>
      </c>
      <c r="O5454" s="17" t="e">
        <f ca="1">IF(IRR_DRIP,5,COUNTIF('IDET Wind Values'!C5438:G5438,"&lt;="&amp;IRR_MAXWIND))</f>
        <v>#NAME?</v>
      </c>
      <c r="P5454" s="13" t="e">
        <f ca="1">CalcTable[[#This Row],[ET_o]]*KL</f>
        <v>#NAME?</v>
      </c>
      <c r="Q5454" s="13" t="e">
        <f ca="1">IF(WILTPT&lt;=0,1,MAX(0,MIN(1,(CalcTable[[#This Row],[IWC]]-WILTPT)/(MAD-WILTPT))))</f>
        <v>#NAME?</v>
      </c>
      <c r="R5454" s="13" t="e">
        <f ca="1">CalcTable[[#This Row],[ETMult]]*CalcTable[[#This Row],[ETb]]</f>
        <v>#NAME?</v>
      </c>
      <c r="S5454" s="13" t="b">
        <f>INDEX(IRR_LIST,CalcTable[[#This Row],[Day of Week]]+1)</f>
        <v>0</v>
      </c>
      <c r="T5454" s="13">
        <f t="shared" ca="1" si="1694"/>
        <v>23.6</v>
      </c>
      <c r="U5454" s="13" t="b">
        <f ca="1">IF(CalcTable[[#This Row],[IrrPrecip]]&gt;=IC_MM,FALSE,TRUE)</f>
        <v>0</v>
      </c>
      <c r="V5454" s="13" t="b">
        <f t="shared" si="1695"/>
        <v>1</v>
      </c>
      <c r="W5454" s="13" t="e">
        <f ca="1">IF(AND(IRR_DRIP=FALSE,CalcTable[[#This Row],[IrrHours]]&lt;=0),FALSE,TRUE)</f>
        <v>#NAME?</v>
      </c>
      <c r="X5454" s="13" t="e">
        <f ca="1">AND(CalcTable[[#This Row],[IrrDay]],CalcTable[[#This Row],[IrrRain]],CalcTable[[#This Row],[IrrWarm]],CalcTable[[#This Row],[IrrWindy]])</f>
        <v>#NAME?</v>
      </c>
      <c r="Y5454" s="13" t="e">
        <f t="shared" ca="1" si="1696"/>
        <v>#NAME?</v>
      </c>
      <c r="Z5454" s="13" t="e">
        <f ca="1">CalcTable[[#This Row],[IrrHours]]/5</f>
        <v>#NAME?</v>
      </c>
      <c r="AA5454" s="13" t="e">
        <f ca="1">IF(CalcTable[[#This Row],[IrrFlag]]=FALSE,0,MAX(0,CalcTable[[#This Row],[VolRednWind]]*(FCAP*IRR_TARGET-CalcTable[[#This Row],[IWC]])))</f>
        <v>#NAME?</v>
      </c>
      <c r="AB5454" s="13" t="e">
        <f ca="1">CalcTable[[#This Row],[IWC]]+CalcTable[[#This Row],[Eff Precip]]+CalcTable[[#This Row],[IrrAmt]]-CalcTable[[#This Row],[AET]]</f>
        <v>#NAME?</v>
      </c>
      <c r="AC5454" s="13" t="e">
        <f ca="1">IF(CalcTable[[#This Row],[PWC]]&gt;FCAP,MIN(24*PERC,MIN(SAT,CalcTable[[#This Row],[PWC]])-FCAP),0)</f>
        <v>#NAME?</v>
      </c>
      <c r="AD5454" s="13" t="e">
        <f ca="1">IF(CalcTable[[#This Row],[PWC]]&gt;SAT,CalcTable[[#This Row],[PWC]]-SAT,0)</f>
        <v>#NAME?</v>
      </c>
      <c r="AE5454" s="13" t="e">
        <f ca="1">CalcTable[[#This Row],[PWC]]-CalcTable[[#This Row],[PercAmt]]-CalcTable[[#This Row],[Runoff]]</f>
        <v>#NAME?</v>
      </c>
      <c r="AF5454" s="13" t="e">
        <f ca="1">CalcTable[[#This Row],[IrrAmt]]/1000*CUR_IRR_AREA*10000/IRR_EFF</f>
        <v>#NAME?</v>
      </c>
      <c r="AG5454" s="147"/>
      <c r="AH5454" s="13"/>
      <c r="AI5454" s="50">
        <v>0</v>
      </c>
      <c r="AJ5454" s="50">
        <v>0</v>
      </c>
      <c r="AK5454" s="50">
        <v>0</v>
      </c>
      <c r="AL5454" s="50">
        <v>0</v>
      </c>
      <c r="AM5454" s="50"/>
      <c r="AN5454" s="50"/>
      <c r="AO5454" s="50"/>
      <c r="AP5454" s="50"/>
      <c r="AQ5454" s="50"/>
      <c r="AR5454" s="50"/>
      <c r="AS5454" s="50"/>
      <c r="AT5454" s="50"/>
      <c r="AU5454" s="50"/>
      <c r="AV5454" s="50"/>
      <c r="AW5454" s="50"/>
      <c r="AX5454" s="50">
        <f t="shared" si="1707"/>
        <v>0</v>
      </c>
      <c r="AY5454" s="50"/>
      <c r="AZ5454" s="50">
        <f t="shared" si="1697"/>
        <v>0</v>
      </c>
      <c r="BA5454" s="50">
        <f t="shared" si="1698"/>
        <v>0</v>
      </c>
      <c r="BB5454" s="50">
        <f t="shared" si="1699"/>
        <v>0</v>
      </c>
      <c r="BC5454" s="17">
        <f t="shared" si="1700"/>
        <v>19957</v>
      </c>
      <c r="BD5454" s="50">
        <f t="shared" si="1701"/>
        <v>0</v>
      </c>
      <c r="BE5454" s="50">
        <f t="shared" si="1702"/>
        <v>0</v>
      </c>
      <c r="BF5454" s="50">
        <f t="shared" si="1708"/>
        <v>0</v>
      </c>
      <c r="BG5454" s="50"/>
      <c r="BH5454" s="17">
        <f t="shared" si="1703"/>
        <v>0</v>
      </c>
      <c r="BI5454" s="17">
        <f t="shared" si="1711"/>
        <v>5454</v>
      </c>
      <c r="BJ5454" s="17">
        <f t="shared" si="1709"/>
        <v>5454</v>
      </c>
      <c r="BK5454" s="150">
        <f t="shared" si="1710"/>
        <v>34899</v>
      </c>
      <c r="BL5454" s="50" t="e">
        <f t="shared" ca="1" si="1704"/>
        <v>#NAME?</v>
      </c>
      <c r="BM5454" s="50" t="e">
        <f t="shared" ca="1" si="1705"/>
        <v>#NAME?</v>
      </c>
      <c r="BN5454" s="50" t="e">
        <f t="shared" ca="1" si="1706"/>
        <v>#NAME?</v>
      </c>
    </row>
    <row r="5455" spans="1:66" x14ac:dyDescent="0.35">
      <c r="A5455" s="48">
        <v>34900</v>
      </c>
      <c r="B5455" s="17">
        <v>1995</v>
      </c>
      <c r="C5455" s="17">
        <v>7</v>
      </c>
      <c r="D5455" s="17">
        <v>201</v>
      </c>
      <c r="E5455" s="17">
        <v>20</v>
      </c>
      <c r="F5455" s="17">
        <v>5</v>
      </c>
      <c r="G5455" s="50">
        <v>12.8</v>
      </c>
      <c r="H5455" s="32">
        <v>3.4501789105660663</v>
      </c>
      <c r="I5455" s="50">
        <v>9.3333333333333339</v>
      </c>
      <c r="J5455" s="13">
        <v>3</v>
      </c>
      <c r="K5455" s="13">
        <f t="shared" si="1692"/>
        <v>3</v>
      </c>
      <c r="L5455" s="13">
        <f t="shared" si="1693"/>
        <v>0</v>
      </c>
      <c r="M5455" s="13" t="e">
        <f ca="1">CalcTable[[#This Row],[IWC]]-AE5454</f>
        <v>#NAME?</v>
      </c>
      <c r="N5455" s="13" t="e">
        <f ca="1">IF(CalcTable[[#This Row],[Day of Year]]&lt;123,FCAP,AE5454)</f>
        <v>#NAME?</v>
      </c>
      <c r="O5455" s="17" t="e">
        <f ca="1">IF(IRR_DRIP,5,COUNTIF('IDET Wind Values'!C5439:G5439,"&lt;="&amp;IRR_MAXWIND))</f>
        <v>#NAME?</v>
      </c>
      <c r="P5455" s="13" t="e">
        <f ca="1">CalcTable[[#This Row],[ET_o]]*KL</f>
        <v>#NAME?</v>
      </c>
      <c r="Q5455" s="13" t="e">
        <f ca="1">IF(WILTPT&lt;=0,1,MAX(0,MIN(1,(CalcTable[[#This Row],[IWC]]-WILTPT)/(MAD-WILTPT))))</f>
        <v>#NAME?</v>
      </c>
      <c r="R5455" s="13" t="e">
        <f ca="1">CalcTable[[#This Row],[ETMult]]*CalcTable[[#This Row],[ETb]]</f>
        <v>#NAME?</v>
      </c>
      <c r="S5455" s="13" t="b">
        <f>INDEX(IRR_LIST,CalcTable[[#This Row],[Day of Week]]+1)</f>
        <v>1</v>
      </c>
      <c r="T5455" s="13">
        <f t="shared" ca="1" si="1694"/>
        <v>7</v>
      </c>
      <c r="U5455" s="13" t="b">
        <f ca="1">IF(CalcTable[[#This Row],[IrrPrecip]]&gt;=IC_MM,FALSE,TRUE)</f>
        <v>1</v>
      </c>
      <c r="V5455" s="13" t="b">
        <f t="shared" si="1695"/>
        <v>1</v>
      </c>
      <c r="W5455" s="13" t="e">
        <f ca="1">IF(AND(IRR_DRIP=FALSE,CalcTable[[#This Row],[IrrHours]]&lt;=0),FALSE,TRUE)</f>
        <v>#NAME?</v>
      </c>
      <c r="X5455" s="13" t="e">
        <f ca="1">AND(CalcTable[[#This Row],[IrrDay]],CalcTable[[#This Row],[IrrRain]],CalcTable[[#This Row],[IrrWarm]],CalcTable[[#This Row],[IrrWindy]])</f>
        <v>#NAME?</v>
      </c>
      <c r="Y5455" s="13" t="e">
        <f t="shared" ca="1" si="1696"/>
        <v>#NAME?</v>
      </c>
      <c r="Z5455" s="13" t="e">
        <f ca="1">CalcTable[[#This Row],[IrrHours]]/5</f>
        <v>#NAME?</v>
      </c>
      <c r="AA5455" s="13" t="e">
        <f ca="1">IF(CalcTable[[#This Row],[IrrFlag]]=FALSE,0,MAX(0,CalcTable[[#This Row],[VolRednWind]]*(FCAP*IRR_TARGET-CalcTable[[#This Row],[IWC]])))</f>
        <v>#NAME?</v>
      </c>
      <c r="AB5455" s="13" t="e">
        <f ca="1">CalcTable[[#This Row],[IWC]]+CalcTable[[#This Row],[Eff Precip]]+CalcTable[[#This Row],[IrrAmt]]-CalcTable[[#This Row],[AET]]</f>
        <v>#NAME?</v>
      </c>
      <c r="AC5455" s="13" t="e">
        <f ca="1">IF(CalcTable[[#This Row],[PWC]]&gt;FCAP,MIN(24*PERC,MIN(SAT,CalcTable[[#This Row],[PWC]])-FCAP),0)</f>
        <v>#NAME?</v>
      </c>
      <c r="AD5455" s="13" t="e">
        <f ca="1">IF(CalcTable[[#This Row],[PWC]]&gt;SAT,CalcTable[[#This Row],[PWC]]-SAT,0)</f>
        <v>#NAME?</v>
      </c>
      <c r="AE5455" s="13" t="e">
        <f ca="1">CalcTable[[#This Row],[PWC]]-CalcTable[[#This Row],[PercAmt]]-CalcTable[[#This Row],[Runoff]]</f>
        <v>#NAME?</v>
      </c>
      <c r="AF5455" s="13" t="e">
        <f ca="1">CalcTable[[#This Row],[IrrAmt]]/1000*CUR_IRR_AREA*10000/IRR_EFF</f>
        <v>#NAME?</v>
      </c>
      <c r="AG5455" s="147"/>
      <c r="AH5455" s="13"/>
      <c r="AI5455" s="50">
        <v>0</v>
      </c>
      <c r="AJ5455" s="50">
        <v>0</v>
      </c>
      <c r="AK5455" s="50">
        <v>0</v>
      </c>
      <c r="AL5455" s="50">
        <v>0</v>
      </c>
      <c r="AM5455" s="50"/>
      <c r="AN5455" s="50"/>
      <c r="AO5455" s="50"/>
      <c r="AP5455" s="50"/>
      <c r="AQ5455" s="50"/>
      <c r="AR5455" s="50"/>
      <c r="AS5455" s="50"/>
      <c r="AT5455" s="50"/>
      <c r="AU5455" s="50"/>
      <c r="AV5455" s="50"/>
      <c r="AW5455" s="50"/>
      <c r="AX5455" s="50">
        <f t="shared" si="1707"/>
        <v>0</v>
      </c>
      <c r="AY5455" s="50"/>
      <c r="AZ5455" s="50">
        <f t="shared" si="1697"/>
        <v>0</v>
      </c>
      <c r="BA5455" s="50">
        <f t="shared" si="1698"/>
        <v>0</v>
      </c>
      <c r="BB5455" s="50">
        <f t="shared" si="1699"/>
        <v>0</v>
      </c>
      <c r="BC5455" s="17">
        <f t="shared" si="1700"/>
        <v>19957</v>
      </c>
      <c r="BD5455" s="50">
        <f t="shared" si="1701"/>
        <v>0</v>
      </c>
      <c r="BE5455" s="50">
        <f t="shared" si="1702"/>
        <v>0</v>
      </c>
      <c r="BF5455" s="50">
        <f t="shared" si="1708"/>
        <v>0</v>
      </c>
      <c r="BG5455" s="50"/>
      <c r="BH5455" s="17">
        <f t="shared" si="1703"/>
        <v>0</v>
      </c>
      <c r="BI5455" s="17">
        <f t="shared" si="1711"/>
        <v>5455</v>
      </c>
      <c r="BJ5455" s="17">
        <f t="shared" si="1709"/>
        <v>5455</v>
      </c>
      <c r="BK5455" s="150">
        <f t="shared" si="1710"/>
        <v>34900</v>
      </c>
      <c r="BL5455" s="50" t="e">
        <f t="shared" ca="1" si="1704"/>
        <v>#NAME?</v>
      </c>
      <c r="BM5455" s="50" t="e">
        <f t="shared" ca="1" si="1705"/>
        <v>#NAME?</v>
      </c>
      <c r="BN5455" s="50" t="e">
        <f t="shared" ca="1" si="1706"/>
        <v>#NAME?</v>
      </c>
    </row>
    <row r="5456" spans="1:66" x14ac:dyDescent="0.35">
      <c r="A5456" s="48">
        <v>34901</v>
      </c>
      <c r="B5456" s="17">
        <v>1995</v>
      </c>
      <c r="C5456" s="17">
        <v>7</v>
      </c>
      <c r="D5456" s="17">
        <v>202</v>
      </c>
      <c r="E5456" s="17">
        <v>21</v>
      </c>
      <c r="F5456" s="17">
        <v>6</v>
      </c>
      <c r="G5456" s="50">
        <v>11.3</v>
      </c>
      <c r="H5456" s="32">
        <v>3.0353853685628138</v>
      </c>
      <c r="I5456" s="50">
        <v>13.666666666666666</v>
      </c>
      <c r="J5456" s="13">
        <v>5.0999999999999996</v>
      </c>
      <c r="K5456" s="13">
        <f t="shared" si="1692"/>
        <v>5.0999999999999996</v>
      </c>
      <c r="L5456" s="13">
        <f t="shared" si="1693"/>
        <v>7.4999999999999734E-2</v>
      </c>
      <c r="M5456" s="13" t="e">
        <f ca="1">CalcTable[[#This Row],[IWC]]-AE5455</f>
        <v>#NAME?</v>
      </c>
      <c r="N5456" s="13" t="e">
        <f ca="1">IF(CalcTable[[#This Row],[Day of Year]]&lt;123,FCAP,AE5455)</f>
        <v>#NAME?</v>
      </c>
      <c r="O5456" s="17" t="e">
        <f ca="1">IF(IRR_DRIP,5,COUNTIF('IDET Wind Values'!C5440:G5440,"&lt;="&amp;IRR_MAXWIND))</f>
        <v>#NAME?</v>
      </c>
      <c r="P5456" s="13" t="e">
        <f ca="1">CalcTable[[#This Row],[ET_o]]*KL</f>
        <v>#NAME?</v>
      </c>
      <c r="Q5456" s="13" t="e">
        <f ca="1">IF(WILTPT&lt;=0,1,MAX(0,MIN(1,(CalcTable[[#This Row],[IWC]]-WILTPT)/(MAD-WILTPT))))</f>
        <v>#NAME?</v>
      </c>
      <c r="R5456" s="13" t="e">
        <f ca="1">CalcTable[[#This Row],[ETMult]]*CalcTable[[#This Row],[ETb]]</f>
        <v>#NAME?</v>
      </c>
      <c r="S5456" s="13" t="b">
        <f>INDEX(IRR_LIST,CalcTable[[#This Row],[Day of Week]]+1)</f>
        <v>0</v>
      </c>
      <c r="T5456" s="13">
        <f t="shared" ca="1" si="1694"/>
        <v>3</v>
      </c>
      <c r="U5456" s="13" t="b">
        <f ca="1">IF(CalcTable[[#This Row],[IrrPrecip]]&gt;=IC_MM,FALSE,TRUE)</f>
        <v>1</v>
      </c>
      <c r="V5456" s="13" t="b">
        <f t="shared" si="1695"/>
        <v>1</v>
      </c>
      <c r="W5456" s="13" t="e">
        <f ca="1">IF(AND(IRR_DRIP=FALSE,CalcTable[[#This Row],[IrrHours]]&lt;=0),FALSE,TRUE)</f>
        <v>#NAME?</v>
      </c>
      <c r="X5456" s="13" t="e">
        <f ca="1">AND(CalcTable[[#This Row],[IrrDay]],CalcTable[[#This Row],[IrrRain]],CalcTable[[#This Row],[IrrWarm]],CalcTable[[#This Row],[IrrWindy]])</f>
        <v>#NAME?</v>
      </c>
      <c r="Y5456" s="13" t="e">
        <f t="shared" ca="1" si="1696"/>
        <v>#NAME?</v>
      </c>
      <c r="Z5456" s="13" t="e">
        <f ca="1">CalcTable[[#This Row],[IrrHours]]/5</f>
        <v>#NAME?</v>
      </c>
      <c r="AA5456" s="13" t="e">
        <f ca="1">IF(CalcTable[[#This Row],[IrrFlag]]=FALSE,0,MAX(0,CalcTable[[#This Row],[VolRednWind]]*(FCAP*IRR_TARGET-CalcTable[[#This Row],[IWC]])))</f>
        <v>#NAME?</v>
      </c>
      <c r="AB5456" s="13" t="e">
        <f ca="1">CalcTable[[#This Row],[IWC]]+CalcTable[[#This Row],[Eff Precip]]+CalcTable[[#This Row],[IrrAmt]]-CalcTable[[#This Row],[AET]]</f>
        <v>#NAME?</v>
      </c>
      <c r="AC5456" s="13" t="e">
        <f ca="1">IF(CalcTable[[#This Row],[PWC]]&gt;FCAP,MIN(24*PERC,MIN(SAT,CalcTable[[#This Row],[PWC]])-FCAP),0)</f>
        <v>#NAME?</v>
      </c>
      <c r="AD5456" s="13" t="e">
        <f ca="1">IF(CalcTable[[#This Row],[PWC]]&gt;SAT,CalcTable[[#This Row],[PWC]]-SAT,0)</f>
        <v>#NAME?</v>
      </c>
      <c r="AE5456" s="13" t="e">
        <f ca="1">CalcTable[[#This Row],[PWC]]-CalcTable[[#This Row],[PercAmt]]-CalcTable[[#This Row],[Runoff]]</f>
        <v>#NAME?</v>
      </c>
      <c r="AF5456" s="13" t="e">
        <f ca="1">CalcTable[[#This Row],[IrrAmt]]/1000*CUR_IRR_AREA*10000/IRR_EFF</f>
        <v>#NAME?</v>
      </c>
      <c r="AG5456" s="147"/>
      <c r="AH5456" s="13"/>
      <c r="AI5456" s="50">
        <v>0</v>
      </c>
      <c r="AJ5456" s="50">
        <v>0</v>
      </c>
      <c r="AK5456" s="50">
        <v>0</v>
      </c>
      <c r="AL5456" s="50">
        <v>6.3606757716169788</v>
      </c>
      <c r="AM5456" s="50"/>
      <c r="AN5456" s="50"/>
      <c r="AO5456" s="50"/>
      <c r="AP5456" s="50"/>
      <c r="AQ5456" s="50"/>
      <c r="AR5456" s="50"/>
      <c r="AS5456" s="50"/>
      <c r="AT5456" s="50"/>
      <c r="AU5456" s="50"/>
      <c r="AV5456" s="50"/>
      <c r="AW5456" s="50"/>
      <c r="AX5456" s="50">
        <f t="shared" si="1707"/>
        <v>6.3606757716169788</v>
      </c>
      <c r="AY5456" s="50"/>
      <c r="AZ5456" s="50">
        <f t="shared" si="1697"/>
        <v>186.57982263409806</v>
      </c>
      <c r="BA5456" s="50">
        <f t="shared" si="1698"/>
        <v>287.2736951667859</v>
      </c>
      <c r="BB5456" s="50">
        <f t="shared" si="1699"/>
        <v>296.15844862555252</v>
      </c>
      <c r="BC5456" s="17">
        <f t="shared" si="1700"/>
        <v>19957</v>
      </c>
      <c r="BD5456" s="50">
        <f t="shared" si="1701"/>
        <v>6.3606757716169788</v>
      </c>
      <c r="BE5456" s="50">
        <f t="shared" si="1702"/>
        <v>186.57982263409806</v>
      </c>
      <c r="BF5456" s="50">
        <f t="shared" si="1708"/>
        <v>305.18519349684402</v>
      </c>
      <c r="BG5456" s="50"/>
      <c r="BH5456" s="17">
        <f t="shared" si="1703"/>
        <v>0</v>
      </c>
      <c r="BI5456" s="17">
        <f t="shared" si="1711"/>
        <v>5456</v>
      </c>
      <c r="BJ5456" s="17">
        <f t="shared" si="1709"/>
        <v>5456</v>
      </c>
      <c r="BK5456" s="150">
        <f t="shared" si="1710"/>
        <v>34901</v>
      </c>
      <c r="BL5456" s="50" t="e">
        <f t="shared" ca="1" si="1704"/>
        <v>#NAME?</v>
      </c>
      <c r="BM5456" s="50" t="e">
        <f t="shared" ca="1" si="1705"/>
        <v>#NAME?</v>
      </c>
      <c r="BN5456" s="50" t="e">
        <f t="shared" ca="1" si="1706"/>
        <v>#NAME?</v>
      </c>
    </row>
    <row r="5457" spans="1:66" x14ac:dyDescent="0.35">
      <c r="A5457" s="48">
        <v>34902</v>
      </c>
      <c r="B5457" s="17">
        <v>1995</v>
      </c>
      <c r="C5457" s="17">
        <v>7</v>
      </c>
      <c r="D5457" s="17">
        <v>203</v>
      </c>
      <c r="E5457" s="17">
        <v>22</v>
      </c>
      <c r="F5457" s="17">
        <v>7</v>
      </c>
      <c r="G5457" s="50">
        <v>8.8000000000000007</v>
      </c>
      <c r="H5457" s="32">
        <v>3.6444265532867988</v>
      </c>
      <c r="I5457" s="50">
        <v>5</v>
      </c>
      <c r="J5457" s="13">
        <v>0</v>
      </c>
      <c r="K5457" s="13">
        <f t="shared" si="1692"/>
        <v>0</v>
      </c>
      <c r="L5457" s="13">
        <f t="shared" si="1693"/>
        <v>0</v>
      </c>
      <c r="M5457" s="13" t="e">
        <f ca="1">CalcTable[[#This Row],[IWC]]-AE5456</f>
        <v>#NAME?</v>
      </c>
      <c r="N5457" s="13" t="e">
        <f ca="1">IF(CalcTable[[#This Row],[Day of Year]]&lt;123,FCAP,AE5456)</f>
        <v>#NAME?</v>
      </c>
      <c r="O5457" s="17" t="e">
        <f ca="1">IF(IRR_DRIP,5,COUNTIF('IDET Wind Values'!C5441:G5441,"&lt;="&amp;IRR_MAXWIND))</f>
        <v>#NAME?</v>
      </c>
      <c r="P5457" s="13" t="e">
        <f ca="1">CalcTable[[#This Row],[ET_o]]*KL</f>
        <v>#NAME?</v>
      </c>
      <c r="Q5457" s="13" t="e">
        <f ca="1">IF(WILTPT&lt;=0,1,MAX(0,MIN(1,(CalcTable[[#This Row],[IWC]]-WILTPT)/(MAD-WILTPT))))</f>
        <v>#NAME?</v>
      </c>
      <c r="R5457" s="13" t="e">
        <f ca="1">CalcTable[[#This Row],[ETMult]]*CalcTable[[#This Row],[ETb]]</f>
        <v>#NAME?</v>
      </c>
      <c r="S5457" s="13" t="b">
        <f>INDEX(IRR_LIST,CalcTable[[#This Row],[Day of Week]]+1)</f>
        <v>0</v>
      </c>
      <c r="T5457" s="13">
        <f t="shared" ca="1" si="1694"/>
        <v>8.1</v>
      </c>
      <c r="U5457" s="13" t="b">
        <f ca="1">IF(CalcTable[[#This Row],[IrrPrecip]]&gt;=IC_MM,FALSE,TRUE)</f>
        <v>1</v>
      </c>
      <c r="V5457" s="13" t="b">
        <f t="shared" si="1695"/>
        <v>1</v>
      </c>
      <c r="W5457" s="13" t="e">
        <f ca="1">IF(AND(IRR_DRIP=FALSE,CalcTable[[#This Row],[IrrHours]]&lt;=0),FALSE,TRUE)</f>
        <v>#NAME?</v>
      </c>
      <c r="X5457" s="13" t="e">
        <f ca="1">AND(CalcTable[[#This Row],[IrrDay]],CalcTable[[#This Row],[IrrRain]],CalcTable[[#This Row],[IrrWarm]],CalcTable[[#This Row],[IrrWindy]])</f>
        <v>#NAME?</v>
      </c>
      <c r="Y5457" s="13" t="e">
        <f t="shared" ca="1" si="1696"/>
        <v>#NAME?</v>
      </c>
      <c r="Z5457" s="13" t="e">
        <f ca="1">CalcTable[[#This Row],[IrrHours]]/5</f>
        <v>#NAME?</v>
      </c>
      <c r="AA5457" s="13" t="e">
        <f ca="1">IF(CalcTable[[#This Row],[IrrFlag]]=FALSE,0,MAX(0,CalcTable[[#This Row],[VolRednWind]]*(FCAP*IRR_TARGET-CalcTable[[#This Row],[IWC]])))</f>
        <v>#NAME?</v>
      </c>
      <c r="AB5457" s="13" t="e">
        <f ca="1">CalcTable[[#This Row],[IWC]]+CalcTable[[#This Row],[Eff Precip]]+CalcTable[[#This Row],[IrrAmt]]-CalcTable[[#This Row],[AET]]</f>
        <v>#NAME?</v>
      </c>
      <c r="AC5457" s="13" t="e">
        <f ca="1">IF(CalcTable[[#This Row],[PWC]]&gt;FCAP,MIN(24*PERC,MIN(SAT,CalcTable[[#This Row],[PWC]])-FCAP),0)</f>
        <v>#NAME?</v>
      </c>
      <c r="AD5457" s="13" t="e">
        <f ca="1">IF(CalcTable[[#This Row],[PWC]]&gt;SAT,CalcTable[[#This Row],[PWC]]-SAT,0)</f>
        <v>#NAME?</v>
      </c>
      <c r="AE5457" s="13" t="e">
        <f ca="1">CalcTable[[#This Row],[PWC]]-CalcTable[[#This Row],[PercAmt]]-CalcTable[[#This Row],[Runoff]]</f>
        <v>#NAME?</v>
      </c>
      <c r="AF5457" s="13" t="e">
        <f ca="1">CalcTable[[#This Row],[IrrAmt]]/1000*CUR_IRR_AREA*10000/IRR_EFF</f>
        <v>#NAME?</v>
      </c>
      <c r="AG5457" s="147"/>
      <c r="AH5457" s="13"/>
      <c r="AI5457" s="50">
        <v>0</v>
      </c>
      <c r="AJ5457" s="50">
        <v>0</v>
      </c>
      <c r="AK5457" s="50">
        <v>3.4412550897306122</v>
      </c>
      <c r="AL5457" s="50">
        <v>0</v>
      </c>
      <c r="AM5457" s="50"/>
      <c r="AN5457" s="50"/>
      <c r="AO5457" s="50"/>
      <c r="AP5457" s="50"/>
      <c r="AQ5457" s="50"/>
      <c r="AR5457" s="50"/>
      <c r="AS5457" s="50"/>
      <c r="AT5457" s="50"/>
      <c r="AU5457" s="50"/>
      <c r="AV5457" s="50"/>
      <c r="AW5457" s="50"/>
      <c r="AX5457" s="50">
        <f t="shared" si="1707"/>
        <v>3.4412550897306122</v>
      </c>
      <c r="AY5457" s="50"/>
      <c r="AZ5457" s="50">
        <f t="shared" si="1697"/>
        <v>50.471741316048984</v>
      </c>
      <c r="BA5457" s="50">
        <f t="shared" si="1698"/>
        <v>77.710458851694455</v>
      </c>
      <c r="BB5457" s="50">
        <f t="shared" si="1699"/>
        <v>80.113875104839664</v>
      </c>
      <c r="BC5457" s="17">
        <f t="shared" si="1700"/>
        <v>19957</v>
      </c>
      <c r="BD5457" s="50">
        <f t="shared" si="1701"/>
        <v>3.4412550897306122</v>
      </c>
      <c r="BE5457" s="50">
        <f t="shared" si="1702"/>
        <v>50.471741316048984</v>
      </c>
      <c r="BF5457" s="50">
        <f t="shared" si="1708"/>
        <v>82.555701480477651</v>
      </c>
      <c r="BG5457" s="50"/>
      <c r="BH5457" s="17">
        <f t="shared" si="1703"/>
        <v>0</v>
      </c>
      <c r="BI5457" s="17">
        <f t="shared" si="1711"/>
        <v>5457</v>
      </c>
      <c r="BJ5457" s="17">
        <f t="shared" si="1709"/>
        <v>5457</v>
      </c>
      <c r="BK5457" s="150">
        <f t="shared" si="1710"/>
        <v>34902</v>
      </c>
      <c r="BL5457" s="50" t="e">
        <f t="shared" ca="1" si="1704"/>
        <v>#NAME?</v>
      </c>
      <c r="BM5457" s="50" t="e">
        <f t="shared" ca="1" si="1705"/>
        <v>#NAME?</v>
      </c>
      <c r="BN5457" s="50" t="e">
        <f t="shared" ca="1" si="1706"/>
        <v>#NAME?</v>
      </c>
    </row>
    <row r="5458" spans="1:66" x14ac:dyDescent="0.35">
      <c r="A5458" s="48">
        <v>34903</v>
      </c>
      <c r="B5458" s="17">
        <v>1995</v>
      </c>
      <c r="C5458" s="17">
        <v>7</v>
      </c>
      <c r="D5458" s="17">
        <v>204</v>
      </c>
      <c r="E5458" s="17">
        <v>23</v>
      </c>
      <c r="F5458" s="17">
        <v>1</v>
      </c>
      <c r="G5458" s="50">
        <v>13</v>
      </c>
      <c r="H5458" s="32">
        <v>3.1209543707822593</v>
      </c>
      <c r="I5458" s="50">
        <v>12.833333333333334</v>
      </c>
      <c r="J5458" s="13">
        <v>2</v>
      </c>
      <c r="K5458" s="13">
        <f t="shared" si="1692"/>
        <v>2</v>
      </c>
      <c r="L5458" s="13">
        <f t="shared" si="1693"/>
        <v>0</v>
      </c>
      <c r="M5458" s="13" t="e">
        <f ca="1">CalcTable[[#This Row],[IWC]]-AE5457</f>
        <v>#NAME?</v>
      </c>
      <c r="N5458" s="13" t="e">
        <f ca="1">IF(CalcTable[[#This Row],[Day of Year]]&lt;123,FCAP,AE5457)</f>
        <v>#NAME?</v>
      </c>
      <c r="O5458" s="17" t="e">
        <f ca="1">IF(IRR_DRIP,5,COUNTIF('IDET Wind Values'!C5442:G5442,"&lt;="&amp;IRR_MAXWIND))</f>
        <v>#NAME?</v>
      </c>
      <c r="P5458" s="13" t="e">
        <f ca="1">CalcTable[[#This Row],[ET_o]]*KL</f>
        <v>#NAME?</v>
      </c>
      <c r="Q5458" s="13" t="e">
        <f ca="1">IF(WILTPT&lt;=0,1,MAX(0,MIN(1,(CalcTable[[#This Row],[IWC]]-WILTPT)/(MAD-WILTPT))))</f>
        <v>#NAME?</v>
      </c>
      <c r="R5458" s="13" t="e">
        <f ca="1">CalcTable[[#This Row],[ETMult]]*CalcTable[[#This Row],[ETb]]</f>
        <v>#NAME?</v>
      </c>
      <c r="S5458" s="13" t="b">
        <f>INDEX(IRR_LIST,CalcTable[[#This Row],[Day of Week]]+1)</f>
        <v>1</v>
      </c>
      <c r="T5458" s="13">
        <f t="shared" ca="1" si="1694"/>
        <v>5.0999999999999996</v>
      </c>
      <c r="U5458" s="13" t="b">
        <f ca="1">IF(CalcTable[[#This Row],[IrrPrecip]]&gt;=IC_MM,FALSE,TRUE)</f>
        <v>1</v>
      </c>
      <c r="V5458" s="13" t="b">
        <f t="shared" si="1695"/>
        <v>1</v>
      </c>
      <c r="W5458" s="13" t="e">
        <f ca="1">IF(AND(IRR_DRIP=FALSE,CalcTable[[#This Row],[IrrHours]]&lt;=0),FALSE,TRUE)</f>
        <v>#NAME?</v>
      </c>
      <c r="X5458" s="13" t="e">
        <f ca="1">AND(CalcTable[[#This Row],[IrrDay]],CalcTable[[#This Row],[IrrRain]],CalcTable[[#This Row],[IrrWarm]],CalcTable[[#This Row],[IrrWindy]])</f>
        <v>#NAME?</v>
      </c>
      <c r="Y5458" s="13" t="e">
        <f t="shared" ca="1" si="1696"/>
        <v>#NAME?</v>
      </c>
      <c r="Z5458" s="13" t="e">
        <f ca="1">CalcTable[[#This Row],[IrrHours]]/5</f>
        <v>#NAME?</v>
      </c>
      <c r="AA5458" s="13" t="e">
        <f ca="1">IF(CalcTable[[#This Row],[IrrFlag]]=FALSE,0,MAX(0,CalcTable[[#This Row],[VolRednWind]]*(FCAP*IRR_TARGET-CalcTable[[#This Row],[IWC]])))</f>
        <v>#NAME?</v>
      </c>
      <c r="AB5458" s="13" t="e">
        <f ca="1">CalcTable[[#This Row],[IWC]]+CalcTable[[#This Row],[Eff Precip]]+CalcTable[[#This Row],[IrrAmt]]-CalcTable[[#This Row],[AET]]</f>
        <v>#NAME?</v>
      </c>
      <c r="AC5458" s="13" t="e">
        <f ca="1">IF(CalcTable[[#This Row],[PWC]]&gt;FCAP,MIN(24*PERC,MIN(SAT,CalcTable[[#This Row],[PWC]])-FCAP),0)</f>
        <v>#NAME?</v>
      </c>
      <c r="AD5458" s="13" t="e">
        <f ca="1">IF(CalcTable[[#This Row],[PWC]]&gt;SAT,CalcTable[[#This Row],[PWC]]-SAT,0)</f>
        <v>#NAME?</v>
      </c>
      <c r="AE5458" s="13" t="e">
        <f ca="1">CalcTable[[#This Row],[PWC]]-CalcTable[[#This Row],[PercAmt]]-CalcTable[[#This Row],[Runoff]]</f>
        <v>#NAME?</v>
      </c>
      <c r="AF5458" s="13" t="e">
        <f ca="1">CalcTable[[#This Row],[IrrAmt]]/1000*CUR_IRR_AREA*10000/IRR_EFF</f>
        <v>#NAME?</v>
      </c>
      <c r="AG5458" s="147"/>
      <c r="AH5458" s="13"/>
      <c r="AI5458" s="50">
        <v>14.920144702719284</v>
      </c>
      <c r="AJ5458" s="50">
        <v>21.60475358149953</v>
      </c>
      <c r="AK5458" s="50">
        <v>0</v>
      </c>
      <c r="AL5458" s="50">
        <v>0</v>
      </c>
      <c r="AM5458" s="50"/>
      <c r="AN5458" s="50"/>
      <c r="AO5458" s="50"/>
      <c r="AP5458" s="50"/>
      <c r="AQ5458" s="50"/>
      <c r="AR5458" s="50"/>
      <c r="AS5458" s="50"/>
      <c r="AT5458" s="50"/>
      <c r="AU5458" s="50"/>
      <c r="AV5458" s="50"/>
      <c r="AW5458" s="50"/>
      <c r="AX5458" s="50">
        <f t="shared" si="1707"/>
        <v>36.524898284218814</v>
      </c>
      <c r="AY5458" s="50"/>
      <c r="AZ5458" s="50">
        <f t="shared" si="1697"/>
        <v>852.56822736386914</v>
      </c>
      <c r="BA5458" s="50">
        <f t="shared" si="1698"/>
        <v>1382.3261100866885</v>
      </c>
      <c r="BB5458" s="50">
        <f t="shared" si="1699"/>
        <v>1430.6625633847316</v>
      </c>
      <c r="BC5458" s="17">
        <f t="shared" si="1700"/>
        <v>19957</v>
      </c>
      <c r="BD5458" s="50">
        <f t="shared" si="1701"/>
        <v>36.524898284218814</v>
      </c>
      <c r="BE5458" s="50">
        <f t="shared" si="1702"/>
        <v>852.56822736386914</v>
      </c>
      <c r="BF5458" s="50">
        <f t="shared" si="1708"/>
        <v>1394.5302110591294</v>
      </c>
      <c r="BG5458" s="50"/>
      <c r="BH5458" s="17">
        <f t="shared" si="1703"/>
        <v>0</v>
      </c>
      <c r="BI5458" s="17">
        <f t="shared" si="1711"/>
        <v>5458</v>
      </c>
      <c r="BJ5458" s="17">
        <f t="shared" si="1709"/>
        <v>5458</v>
      </c>
      <c r="BK5458" s="150">
        <f t="shared" si="1710"/>
        <v>34903</v>
      </c>
      <c r="BL5458" s="50" t="e">
        <f t="shared" ca="1" si="1704"/>
        <v>#NAME?</v>
      </c>
      <c r="BM5458" s="50" t="e">
        <f t="shared" ca="1" si="1705"/>
        <v>#NAME?</v>
      </c>
      <c r="BN5458" s="50" t="e">
        <f t="shared" ca="1" si="1706"/>
        <v>#NAME?</v>
      </c>
    </row>
    <row r="5459" spans="1:66" x14ac:dyDescent="0.35">
      <c r="A5459" s="48">
        <v>34904</v>
      </c>
      <c r="B5459" s="17">
        <v>1995</v>
      </c>
      <c r="C5459" s="17">
        <v>7</v>
      </c>
      <c r="D5459" s="17">
        <v>205</v>
      </c>
      <c r="E5459" s="17">
        <v>24</v>
      </c>
      <c r="F5459" s="17">
        <v>2</v>
      </c>
      <c r="G5459" s="50">
        <v>9.9</v>
      </c>
      <c r="H5459" s="32">
        <v>3.2342423476444937</v>
      </c>
      <c r="I5459" s="50">
        <v>0</v>
      </c>
      <c r="J5459" s="13">
        <v>0</v>
      </c>
      <c r="K5459" s="13">
        <f t="shared" si="1692"/>
        <v>0</v>
      </c>
      <c r="L5459" s="13">
        <f t="shared" si="1693"/>
        <v>0</v>
      </c>
      <c r="M5459" s="13" t="e">
        <f ca="1">CalcTable[[#This Row],[IWC]]-AE5458</f>
        <v>#NAME?</v>
      </c>
      <c r="N5459" s="13" t="e">
        <f ca="1">IF(CalcTable[[#This Row],[Day of Year]]&lt;123,FCAP,AE5458)</f>
        <v>#NAME?</v>
      </c>
      <c r="O5459" s="17" t="e">
        <f ca="1">IF(IRR_DRIP,5,COUNTIF('IDET Wind Values'!C5443:G5443,"&lt;="&amp;IRR_MAXWIND))</f>
        <v>#NAME?</v>
      </c>
      <c r="P5459" s="13" t="e">
        <f ca="1">CalcTable[[#This Row],[ET_o]]*KL</f>
        <v>#NAME?</v>
      </c>
      <c r="Q5459" s="13" t="e">
        <f ca="1">IF(WILTPT&lt;=0,1,MAX(0,MIN(1,(CalcTable[[#This Row],[IWC]]-WILTPT)/(MAD-WILTPT))))</f>
        <v>#NAME?</v>
      </c>
      <c r="R5459" s="13" t="e">
        <f ca="1">CalcTable[[#This Row],[ETMult]]*CalcTable[[#This Row],[ETb]]</f>
        <v>#NAME?</v>
      </c>
      <c r="S5459" s="13" t="b">
        <f>INDEX(IRR_LIST,CalcTable[[#This Row],[Day of Week]]+1)</f>
        <v>0</v>
      </c>
      <c r="T5459" s="13">
        <f t="shared" ca="1" si="1694"/>
        <v>2</v>
      </c>
      <c r="U5459" s="13" t="b">
        <f ca="1">IF(CalcTable[[#This Row],[IrrPrecip]]&gt;=IC_MM,FALSE,TRUE)</f>
        <v>1</v>
      </c>
      <c r="V5459" s="13" t="b">
        <f t="shared" si="1695"/>
        <v>1</v>
      </c>
      <c r="W5459" s="13" t="e">
        <f ca="1">IF(AND(IRR_DRIP=FALSE,CalcTable[[#This Row],[IrrHours]]&lt;=0),FALSE,TRUE)</f>
        <v>#NAME?</v>
      </c>
      <c r="X5459" s="13" t="e">
        <f ca="1">AND(CalcTable[[#This Row],[IrrDay]],CalcTable[[#This Row],[IrrRain]],CalcTable[[#This Row],[IrrWarm]],CalcTable[[#This Row],[IrrWindy]])</f>
        <v>#NAME?</v>
      </c>
      <c r="Y5459" s="13" t="e">
        <f t="shared" ca="1" si="1696"/>
        <v>#NAME?</v>
      </c>
      <c r="Z5459" s="13" t="e">
        <f ca="1">CalcTable[[#This Row],[IrrHours]]/5</f>
        <v>#NAME?</v>
      </c>
      <c r="AA5459" s="13" t="e">
        <f ca="1">IF(CalcTable[[#This Row],[IrrFlag]]=FALSE,0,MAX(0,CalcTable[[#This Row],[VolRednWind]]*(FCAP*IRR_TARGET-CalcTable[[#This Row],[IWC]])))</f>
        <v>#NAME?</v>
      </c>
      <c r="AB5459" s="13" t="e">
        <f ca="1">CalcTable[[#This Row],[IWC]]+CalcTable[[#This Row],[Eff Precip]]+CalcTable[[#This Row],[IrrAmt]]-CalcTable[[#This Row],[AET]]</f>
        <v>#NAME?</v>
      </c>
      <c r="AC5459" s="13" t="e">
        <f ca="1">IF(CalcTable[[#This Row],[PWC]]&gt;FCAP,MIN(24*PERC,MIN(SAT,CalcTable[[#This Row],[PWC]])-FCAP),0)</f>
        <v>#NAME?</v>
      </c>
      <c r="AD5459" s="13" t="e">
        <f ca="1">IF(CalcTable[[#This Row],[PWC]]&gt;SAT,CalcTable[[#This Row],[PWC]]-SAT,0)</f>
        <v>#NAME?</v>
      </c>
      <c r="AE5459" s="13" t="e">
        <f ca="1">CalcTable[[#This Row],[PWC]]-CalcTable[[#This Row],[PercAmt]]-CalcTable[[#This Row],[Runoff]]</f>
        <v>#NAME?</v>
      </c>
      <c r="AF5459" s="13" t="e">
        <f ca="1">CalcTable[[#This Row],[IrrAmt]]/1000*CUR_IRR_AREA*10000/IRR_EFF</f>
        <v>#NAME?</v>
      </c>
      <c r="AG5459" s="147"/>
      <c r="AH5459" s="13"/>
      <c r="AI5459" s="50">
        <v>0</v>
      </c>
      <c r="AJ5459" s="50">
        <v>0</v>
      </c>
      <c r="AK5459" s="50">
        <v>6.6601921294516249</v>
      </c>
      <c r="AL5459" s="50">
        <v>6.0009595082379832</v>
      </c>
      <c r="AM5459" s="50"/>
      <c r="AN5459" s="50"/>
      <c r="AO5459" s="50"/>
      <c r="AP5459" s="50"/>
      <c r="AQ5459" s="50"/>
      <c r="AR5459" s="50"/>
      <c r="AS5459" s="50"/>
      <c r="AT5459" s="50"/>
      <c r="AU5459" s="50"/>
      <c r="AV5459" s="50"/>
      <c r="AW5459" s="50"/>
      <c r="AX5459" s="50">
        <f t="shared" si="1707"/>
        <v>12.661151637689608</v>
      </c>
      <c r="AY5459" s="50"/>
      <c r="AZ5459" s="50">
        <f t="shared" si="1697"/>
        <v>273.71096347360469</v>
      </c>
      <c r="BA5459" s="50">
        <f t="shared" si="1698"/>
        <v>421.42799137999452</v>
      </c>
      <c r="BB5459" s="50">
        <f t="shared" si="1699"/>
        <v>434.46184678349948</v>
      </c>
      <c r="BC5459" s="17">
        <f t="shared" si="1700"/>
        <v>19957</v>
      </c>
      <c r="BD5459" s="50">
        <f t="shared" si="1701"/>
        <v>12.661151637689608</v>
      </c>
      <c r="BE5459" s="50">
        <f t="shared" si="1702"/>
        <v>273.71096347360469</v>
      </c>
      <c r="BF5459" s="50">
        <f t="shared" si="1708"/>
        <v>447.7040023438945</v>
      </c>
      <c r="BG5459" s="50"/>
      <c r="BH5459" s="17">
        <f t="shared" si="1703"/>
        <v>0</v>
      </c>
      <c r="BI5459" s="17">
        <f t="shared" si="1711"/>
        <v>5459</v>
      </c>
      <c r="BJ5459" s="17">
        <f t="shared" si="1709"/>
        <v>5459</v>
      </c>
      <c r="BK5459" s="150">
        <f t="shared" si="1710"/>
        <v>34904</v>
      </c>
      <c r="BL5459" s="50" t="e">
        <f t="shared" ca="1" si="1704"/>
        <v>#NAME?</v>
      </c>
      <c r="BM5459" s="50" t="e">
        <f t="shared" ca="1" si="1705"/>
        <v>#NAME?</v>
      </c>
      <c r="BN5459" s="50" t="e">
        <f t="shared" ca="1" si="1706"/>
        <v>#NAME?</v>
      </c>
    </row>
    <row r="5460" spans="1:66" x14ac:dyDescent="0.35">
      <c r="A5460" s="48">
        <v>34905</v>
      </c>
      <c r="B5460" s="17">
        <v>1995</v>
      </c>
      <c r="C5460" s="17">
        <v>7</v>
      </c>
      <c r="D5460" s="17">
        <v>206</v>
      </c>
      <c r="E5460" s="17">
        <v>25</v>
      </c>
      <c r="F5460" s="17">
        <v>3</v>
      </c>
      <c r="G5460" s="50">
        <v>13.1</v>
      </c>
      <c r="H5460" s="32">
        <v>4.7550795827100432</v>
      </c>
      <c r="I5460" s="50">
        <v>7.333333333333333</v>
      </c>
      <c r="J5460" s="13">
        <v>0</v>
      </c>
      <c r="K5460" s="13">
        <f t="shared" ref="K5460:K5523" si="1712">J5460*PRECIP_ADJUST</f>
        <v>0</v>
      </c>
      <c r="L5460" s="13">
        <f t="shared" ref="L5460:L5523" si="1713">IF(K5460&gt;=EFF_PRECIP,EFF_MULT*(K5460-EFF_PRECIP),0)</f>
        <v>0</v>
      </c>
      <c r="M5460" s="13" t="e">
        <f ca="1">CalcTable[[#This Row],[IWC]]-AE5459</f>
        <v>#NAME?</v>
      </c>
      <c r="N5460" s="13" t="e">
        <f ca="1">IF(CalcTable[[#This Row],[Day of Year]]&lt;123,FCAP,AE5459)</f>
        <v>#NAME?</v>
      </c>
      <c r="O5460" s="17" t="e">
        <f ca="1">IF(IRR_DRIP,5,COUNTIF('IDET Wind Values'!C5444:G5444,"&lt;="&amp;IRR_MAXWIND))</f>
        <v>#NAME?</v>
      </c>
      <c r="P5460" s="13" t="e">
        <f ca="1">CalcTable[[#This Row],[ET_o]]*KL</f>
        <v>#NAME?</v>
      </c>
      <c r="Q5460" s="13" t="e">
        <f ca="1">IF(WILTPT&lt;=0,1,MAX(0,MIN(1,(CalcTable[[#This Row],[IWC]]-WILTPT)/(MAD-WILTPT))))</f>
        <v>#NAME?</v>
      </c>
      <c r="R5460" s="13" t="e">
        <f ca="1">CalcTable[[#This Row],[ETMult]]*CalcTable[[#This Row],[ETb]]</f>
        <v>#NAME?</v>
      </c>
      <c r="S5460" s="13" t="b">
        <f>INDEX(IRR_LIST,CalcTable[[#This Row],[Day of Week]]+1)</f>
        <v>1</v>
      </c>
      <c r="T5460" s="13">
        <f t="shared" ref="T5460:T5523" ca="1" si="1714">SUM(OFFSET(K5460,-IC_DAYS,0,IC_DAYS,1))</f>
        <v>2</v>
      </c>
      <c r="U5460" s="13" t="b">
        <f ca="1">IF(CalcTable[[#This Row],[IrrPrecip]]&gt;=IC_MM,FALSE,TRUE)</f>
        <v>1</v>
      </c>
      <c r="V5460" s="13" t="b">
        <f t="shared" ref="V5460:V5523" si="1715">IF(G5461&lt;IRR_TEMP,FALSE,TRUE)</f>
        <v>1</v>
      </c>
      <c r="W5460" s="13" t="e">
        <f ca="1">IF(AND(IRR_DRIP=FALSE,CalcTable[[#This Row],[IrrHours]]&lt;=0),FALSE,TRUE)</f>
        <v>#NAME?</v>
      </c>
      <c r="X5460" s="13" t="e">
        <f ca="1">AND(CalcTable[[#This Row],[IrrDay]],CalcTable[[#This Row],[IrrRain]],CalcTable[[#This Row],[IrrWarm]],CalcTable[[#This Row],[IrrWindy]])</f>
        <v>#NAME?</v>
      </c>
      <c r="Y5460" s="13" t="e">
        <f t="shared" ref="Y5460:Y5523" ca="1" si="1716">IF(AA5459&lt;=0,FALSE,TRUE)</f>
        <v>#NAME?</v>
      </c>
      <c r="Z5460" s="13" t="e">
        <f ca="1">CalcTable[[#This Row],[IrrHours]]/5</f>
        <v>#NAME?</v>
      </c>
      <c r="AA5460" s="13" t="e">
        <f ca="1">IF(CalcTable[[#This Row],[IrrFlag]]=FALSE,0,MAX(0,CalcTable[[#This Row],[VolRednWind]]*(FCAP*IRR_TARGET-CalcTable[[#This Row],[IWC]])))</f>
        <v>#NAME?</v>
      </c>
      <c r="AB5460" s="13" t="e">
        <f ca="1">CalcTable[[#This Row],[IWC]]+CalcTable[[#This Row],[Eff Precip]]+CalcTable[[#This Row],[IrrAmt]]-CalcTable[[#This Row],[AET]]</f>
        <v>#NAME?</v>
      </c>
      <c r="AC5460" s="13" t="e">
        <f ca="1">IF(CalcTable[[#This Row],[PWC]]&gt;FCAP,MIN(24*PERC,MIN(SAT,CalcTable[[#This Row],[PWC]])-FCAP),0)</f>
        <v>#NAME?</v>
      </c>
      <c r="AD5460" s="13" t="e">
        <f ca="1">IF(CalcTable[[#This Row],[PWC]]&gt;SAT,CalcTable[[#This Row],[PWC]]-SAT,0)</f>
        <v>#NAME?</v>
      </c>
      <c r="AE5460" s="13" t="e">
        <f ca="1">CalcTable[[#This Row],[PWC]]-CalcTable[[#This Row],[PercAmt]]-CalcTable[[#This Row],[Runoff]]</f>
        <v>#NAME?</v>
      </c>
      <c r="AF5460" s="13" t="e">
        <f ca="1">CalcTable[[#This Row],[IrrAmt]]/1000*CUR_IRR_AREA*10000/IRR_EFF</f>
        <v>#NAME?</v>
      </c>
      <c r="AG5460" s="147"/>
      <c r="AH5460" s="13"/>
      <c r="AI5460" s="50">
        <v>2.2687878573404592</v>
      </c>
      <c r="AJ5460" s="50">
        <v>3.6319878573404596</v>
      </c>
      <c r="AK5460" s="50">
        <v>0</v>
      </c>
      <c r="AL5460" s="50">
        <v>0</v>
      </c>
      <c r="AM5460" s="50"/>
      <c r="AN5460" s="50"/>
      <c r="AO5460" s="50"/>
      <c r="AP5460" s="50"/>
      <c r="AQ5460" s="50"/>
      <c r="AR5460" s="50"/>
      <c r="AS5460" s="50"/>
      <c r="AT5460" s="50"/>
      <c r="AU5460" s="50"/>
      <c r="AV5460" s="50"/>
      <c r="AW5460" s="50"/>
      <c r="AX5460" s="50">
        <f t="shared" si="1707"/>
        <v>5.9007757146809183</v>
      </c>
      <c r="AY5460" s="50"/>
      <c r="AZ5460" s="50">
        <f t="shared" ref="AZ5460:AZ5523" si="1717">SUMPRODUCT(AI5460:AW5460,CONVERSION)</f>
        <v>139.81386572298024</v>
      </c>
      <c r="BA5460" s="50">
        <f t="shared" ref="BA5460:BA5523" si="1718">SUMPRODUCT($AI5460:$AW5460,CONVERSION,APP_DEMAND)</f>
        <v>226.97647450556394</v>
      </c>
      <c r="BB5460" s="50">
        <f t="shared" ref="BB5460:BB5523" si="1719">SUMPRODUCT($AI5460:$AW5460,CONVERSION,PUMP_DEMAND)</f>
        <v>234.93511170704883</v>
      </c>
      <c r="BC5460" s="17">
        <f t="shared" ref="BC5460:BC5523" si="1720">B5460*10+C5460</f>
        <v>19957</v>
      </c>
      <c r="BD5460" s="50">
        <f t="shared" ref="BD5460:BD5523" si="1721">INDEX(AI5460:AX5460,PLOT_AREA)</f>
        <v>5.9007757146809183</v>
      </c>
      <c r="BE5460" s="50">
        <f t="shared" ref="BE5460:BE5523" si="1722">IF(PLOT_AREA&lt;=AREA_COUNT,INDEX(AI5460:AW5460,PLOT_AREA)*INDEX(CONVERSION,PLOT_AREA),AZ5460)</f>
        <v>139.81386572298024</v>
      </c>
      <c r="BF5460" s="50">
        <f t="shared" si="1708"/>
        <v>228.69097559326104</v>
      </c>
      <c r="BG5460" s="50"/>
      <c r="BH5460" s="17">
        <f t="shared" ref="BH5460:BH5523" si="1723">IF(BC5460&lt;PLOT_FROM,-1,IF(BC5460&gt;PLOT_TO,1,0))</f>
        <v>0</v>
      </c>
      <c r="BI5460" s="17">
        <f t="shared" si="1711"/>
        <v>5460</v>
      </c>
      <c r="BJ5460" s="17">
        <f t="shared" si="1709"/>
        <v>5460</v>
      </c>
      <c r="BK5460" s="150">
        <f t="shared" si="1710"/>
        <v>34905</v>
      </c>
      <c r="BL5460" s="50" t="e">
        <f t="shared" ref="BL5460:BL5523" ca="1" si="1724">WILTPT</f>
        <v>#NAME?</v>
      </c>
      <c r="BM5460" s="50" t="e">
        <f t="shared" ref="BM5460:BM5523" ca="1" si="1725">SAT</f>
        <v>#NAME?</v>
      </c>
      <c r="BN5460" s="50" t="e">
        <f t="shared" ref="BN5460:BN5523" ca="1" si="1726">FCAP</f>
        <v>#NAME?</v>
      </c>
    </row>
    <row r="5461" spans="1:66" x14ac:dyDescent="0.35">
      <c r="A5461" s="48">
        <v>34906</v>
      </c>
      <c r="B5461" s="17">
        <v>1995</v>
      </c>
      <c r="C5461" s="17">
        <v>7</v>
      </c>
      <c r="D5461" s="17">
        <v>207</v>
      </c>
      <c r="E5461" s="17">
        <v>26</v>
      </c>
      <c r="F5461" s="17">
        <v>4</v>
      </c>
      <c r="G5461" s="50">
        <v>14.1</v>
      </c>
      <c r="H5461" s="32">
        <v>4.3123162600409524</v>
      </c>
      <c r="I5461" s="50">
        <v>10.166666666666666</v>
      </c>
      <c r="J5461" s="13">
        <v>0</v>
      </c>
      <c r="K5461" s="13">
        <f t="shared" si="1712"/>
        <v>0</v>
      </c>
      <c r="L5461" s="13">
        <f t="shared" si="1713"/>
        <v>0</v>
      </c>
      <c r="M5461" s="13" t="e">
        <f ca="1">CalcTable[[#This Row],[IWC]]-AE5460</f>
        <v>#NAME?</v>
      </c>
      <c r="N5461" s="13" t="e">
        <f ca="1">IF(CalcTable[[#This Row],[Day of Year]]&lt;123,FCAP,AE5460)</f>
        <v>#NAME?</v>
      </c>
      <c r="O5461" s="17" t="e">
        <f ca="1">IF(IRR_DRIP,5,COUNTIF('IDET Wind Values'!C5445:G5445,"&lt;="&amp;IRR_MAXWIND))</f>
        <v>#NAME?</v>
      </c>
      <c r="P5461" s="13" t="e">
        <f ca="1">CalcTable[[#This Row],[ET_o]]*KL</f>
        <v>#NAME?</v>
      </c>
      <c r="Q5461" s="13" t="e">
        <f ca="1">IF(WILTPT&lt;=0,1,MAX(0,MIN(1,(CalcTable[[#This Row],[IWC]]-WILTPT)/(MAD-WILTPT))))</f>
        <v>#NAME?</v>
      </c>
      <c r="R5461" s="13" t="e">
        <f ca="1">CalcTable[[#This Row],[ETMult]]*CalcTable[[#This Row],[ETb]]</f>
        <v>#NAME?</v>
      </c>
      <c r="S5461" s="13" t="b">
        <f>INDEX(IRR_LIST,CalcTable[[#This Row],[Day of Week]]+1)</f>
        <v>0</v>
      </c>
      <c r="T5461" s="13">
        <f t="shared" ca="1" si="1714"/>
        <v>0</v>
      </c>
      <c r="U5461" s="13" t="b">
        <f ca="1">IF(CalcTable[[#This Row],[IrrPrecip]]&gt;=IC_MM,FALSE,TRUE)</f>
        <v>1</v>
      </c>
      <c r="V5461" s="13" t="b">
        <f t="shared" si="1715"/>
        <v>1</v>
      </c>
      <c r="W5461" s="13" t="e">
        <f ca="1">IF(AND(IRR_DRIP=FALSE,CalcTable[[#This Row],[IrrHours]]&lt;=0),FALSE,TRUE)</f>
        <v>#NAME?</v>
      </c>
      <c r="X5461" s="13" t="e">
        <f ca="1">AND(CalcTable[[#This Row],[IrrDay]],CalcTable[[#This Row],[IrrRain]],CalcTable[[#This Row],[IrrWarm]],CalcTable[[#This Row],[IrrWindy]])</f>
        <v>#NAME?</v>
      </c>
      <c r="Y5461" s="13" t="e">
        <f t="shared" ca="1" si="1716"/>
        <v>#NAME?</v>
      </c>
      <c r="Z5461" s="13" t="e">
        <f ca="1">CalcTable[[#This Row],[IrrHours]]/5</f>
        <v>#NAME?</v>
      </c>
      <c r="AA5461" s="13" t="e">
        <f ca="1">IF(CalcTable[[#This Row],[IrrFlag]]=FALSE,0,MAX(0,CalcTable[[#This Row],[VolRednWind]]*(FCAP*IRR_TARGET-CalcTable[[#This Row],[IWC]])))</f>
        <v>#NAME?</v>
      </c>
      <c r="AB5461" s="13" t="e">
        <f ca="1">CalcTable[[#This Row],[IWC]]+CalcTable[[#This Row],[Eff Precip]]+CalcTable[[#This Row],[IrrAmt]]-CalcTable[[#This Row],[AET]]</f>
        <v>#NAME?</v>
      </c>
      <c r="AC5461" s="13" t="e">
        <f ca="1">IF(CalcTable[[#This Row],[PWC]]&gt;FCAP,MIN(24*PERC,MIN(SAT,CalcTable[[#This Row],[PWC]])-FCAP),0)</f>
        <v>#NAME?</v>
      </c>
      <c r="AD5461" s="13" t="e">
        <f ca="1">IF(CalcTable[[#This Row],[PWC]]&gt;SAT,CalcTable[[#This Row],[PWC]]-SAT,0)</f>
        <v>#NAME?</v>
      </c>
      <c r="AE5461" s="13" t="e">
        <f ca="1">CalcTable[[#This Row],[PWC]]-CalcTable[[#This Row],[PercAmt]]-CalcTable[[#This Row],[Runoff]]</f>
        <v>#NAME?</v>
      </c>
      <c r="AF5461" s="13" t="e">
        <f ca="1">CalcTable[[#This Row],[IrrAmt]]/1000*CUR_IRR_AREA*10000/IRR_EFF</f>
        <v>#NAME?</v>
      </c>
      <c r="AG5461" s="147"/>
      <c r="AH5461" s="13"/>
      <c r="AI5461" s="50">
        <v>0</v>
      </c>
      <c r="AJ5461" s="50">
        <v>0</v>
      </c>
      <c r="AK5461" s="50">
        <v>2.2702672747840937</v>
      </c>
      <c r="AL5461" s="50">
        <v>4.8952937704905253</v>
      </c>
      <c r="AM5461" s="50"/>
      <c r="AN5461" s="50"/>
      <c r="AO5461" s="50"/>
      <c r="AP5461" s="50"/>
      <c r="AQ5461" s="50"/>
      <c r="AR5461" s="50"/>
      <c r="AS5461" s="50"/>
      <c r="AT5461" s="50"/>
      <c r="AU5461" s="50"/>
      <c r="AV5461" s="50"/>
      <c r="AW5461" s="50"/>
      <c r="AX5461" s="50">
        <f t="shared" ref="AX5461:AX5524" si="1727">SUM(AI5461:AW5461)</f>
        <v>7.165561045274619</v>
      </c>
      <c r="AY5461" s="50"/>
      <c r="AZ5461" s="50">
        <f t="shared" si="1717"/>
        <v>176.89253729788879</v>
      </c>
      <c r="BA5461" s="50">
        <f t="shared" si="1718"/>
        <v>272.35835107770185</v>
      </c>
      <c r="BB5461" s="50">
        <f t="shared" si="1719"/>
        <v>280.78180523474418</v>
      </c>
      <c r="BC5461" s="17">
        <f t="shared" si="1720"/>
        <v>19957</v>
      </c>
      <c r="BD5461" s="50">
        <f t="shared" si="1721"/>
        <v>7.165561045274619</v>
      </c>
      <c r="BE5461" s="50">
        <f t="shared" si="1722"/>
        <v>176.89253729788879</v>
      </c>
      <c r="BF5461" s="50">
        <f t="shared" ref="BF5461:BF5524" si="1728">BE5461*BF$17</f>
        <v>289.33987856379258</v>
      </c>
      <c r="BG5461" s="50"/>
      <c r="BH5461" s="17">
        <f t="shared" si="1723"/>
        <v>0</v>
      </c>
      <c r="BI5461" s="17">
        <f t="shared" si="1711"/>
        <v>5461</v>
      </c>
      <c r="BJ5461" s="17">
        <f t="shared" ref="BJ5461:BJ5524" si="1729">IF(BH5461=0,BI5461,"")</f>
        <v>5461</v>
      </c>
      <c r="BK5461" s="150">
        <f t="shared" ref="BK5461:BK5524" si="1730">A5461</f>
        <v>34906</v>
      </c>
      <c r="BL5461" s="50" t="e">
        <f t="shared" ca="1" si="1724"/>
        <v>#NAME?</v>
      </c>
      <c r="BM5461" s="50" t="e">
        <f t="shared" ca="1" si="1725"/>
        <v>#NAME?</v>
      </c>
      <c r="BN5461" s="50" t="e">
        <f t="shared" ca="1" si="1726"/>
        <v>#NAME?</v>
      </c>
    </row>
    <row r="5462" spans="1:66" x14ac:dyDescent="0.35">
      <c r="A5462" s="48">
        <v>34907</v>
      </c>
      <c r="B5462" s="17">
        <v>1995</v>
      </c>
      <c r="C5462" s="17">
        <v>7</v>
      </c>
      <c r="D5462" s="17">
        <v>208</v>
      </c>
      <c r="E5462" s="17">
        <v>27</v>
      </c>
      <c r="F5462" s="17">
        <v>5</v>
      </c>
      <c r="G5462" s="50">
        <v>11.1</v>
      </c>
      <c r="H5462" s="32">
        <v>4.4389106744869862</v>
      </c>
      <c r="I5462" s="50">
        <v>11.666666666666666</v>
      </c>
      <c r="J5462" s="13">
        <v>2</v>
      </c>
      <c r="K5462" s="13">
        <f t="shared" si="1712"/>
        <v>2</v>
      </c>
      <c r="L5462" s="13">
        <f t="shared" si="1713"/>
        <v>0</v>
      </c>
      <c r="M5462" s="13" t="e">
        <f ca="1">CalcTable[[#This Row],[IWC]]-AE5461</f>
        <v>#NAME?</v>
      </c>
      <c r="N5462" s="13" t="e">
        <f ca="1">IF(CalcTable[[#This Row],[Day of Year]]&lt;123,FCAP,AE5461)</f>
        <v>#NAME?</v>
      </c>
      <c r="O5462" s="17" t="e">
        <f ca="1">IF(IRR_DRIP,5,COUNTIF('IDET Wind Values'!C5446:G5446,"&lt;="&amp;IRR_MAXWIND))</f>
        <v>#NAME?</v>
      </c>
      <c r="P5462" s="13" t="e">
        <f ca="1">CalcTable[[#This Row],[ET_o]]*KL</f>
        <v>#NAME?</v>
      </c>
      <c r="Q5462" s="13" t="e">
        <f ca="1">IF(WILTPT&lt;=0,1,MAX(0,MIN(1,(CalcTable[[#This Row],[IWC]]-WILTPT)/(MAD-WILTPT))))</f>
        <v>#NAME?</v>
      </c>
      <c r="R5462" s="13" t="e">
        <f ca="1">CalcTable[[#This Row],[ETMult]]*CalcTable[[#This Row],[ETb]]</f>
        <v>#NAME?</v>
      </c>
      <c r="S5462" s="13" t="b">
        <f>INDEX(IRR_LIST,CalcTable[[#This Row],[Day of Week]]+1)</f>
        <v>1</v>
      </c>
      <c r="T5462" s="13">
        <f t="shared" ca="1" si="1714"/>
        <v>0</v>
      </c>
      <c r="U5462" s="13" t="b">
        <f ca="1">IF(CalcTable[[#This Row],[IrrPrecip]]&gt;=IC_MM,FALSE,TRUE)</f>
        <v>1</v>
      </c>
      <c r="V5462" s="13" t="b">
        <f t="shared" si="1715"/>
        <v>1</v>
      </c>
      <c r="W5462" s="13" t="e">
        <f ca="1">IF(AND(IRR_DRIP=FALSE,CalcTable[[#This Row],[IrrHours]]&lt;=0),FALSE,TRUE)</f>
        <v>#NAME?</v>
      </c>
      <c r="X5462" s="13" t="e">
        <f ca="1">AND(CalcTable[[#This Row],[IrrDay]],CalcTable[[#This Row],[IrrRain]],CalcTable[[#This Row],[IrrWarm]],CalcTable[[#This Row],[IrrWindy]])</f>
        <v>#NAME?</v>
      </c>
      <c r="Y5462" s="13" t="e">
        <f t="shared" ca="1" si="1716"/>
        <v>#NAME?</v>
      </c>
      <c r="Z5462" s="13" t="e">
        <f ca="1">CalcTable[[#This Row],[IrrHours]]/5</f>
        <v>#NAME?</v>
      </c>
      <c r="AA5462" s="13" t="e">
        <f ca="1">IF(CalcTable[[#This Row],[IrrFlag]]=FALSE,0,MAX(0,CalcTable[[#This Row],[VolRednWind]]*(FCAP*IRR_TARGET-CalcTable[[#This Row],[IWC]])))</f>
        <v>#NAME?</v>
      </c>
      <c r="AB5462" s="13" t="e">
        <f ca="1">CalcTable[[#This Row],[IWC]]+CalcTable[[#This Row],[Eff Precip]]+CalcTable[[#This Row],[IrrAmt]]-CalcTable[[#This Row],[AET]]</f>
        <v>#NAME?</v>
      </c>
      <c r="AC5462" s="13" t="e">
        <f ca="1">IF(CalcTable[[#This Row],[PWC]]&gt;FCAP,MIN(24*PERC,MIN(SAT,CalcTable[[#This Row],[PWC]])-FCAP),0)</f>
        <v>#NAME?</v>
      </c>
      <c r="AD5462" s="13" t="e">
        <f ca="1">IF(CalcTable[[#This Row],[PWC]]&gt;SAT,CalcTable[[#This Row],[PWC]]-SAT,0)</f>
        <v>#NAME?</v>
      </c>
      <c r="AE5462" s="13" t="e">
        <f ca="1">CalcTable[[#This Row],[PWC]]-CalcTable[[#This Row],[PercAmt]]-CalcTable[[#This Row],[Runoff]]</f>
        <v>#NAME?</v>
      </c>
      <c r="AF5462" s="13" t="e">
        <f ca="1">CalcTable[[#This Row],[IrrAmt]]/1000*CUR_IRR_AREA*10000/IRR_EFF</f>
        <v>#NAME?</v>
      </c>
      <c r="AG5462" s="147"/>
      <c r="AH5462" s="13"/>
      <c r="AI5462" s="50">
        <v>5.850215325561833</v>
      </c>
      <c r="AJ5462" s="50">
        <v>7.0770953255618281</v>
      </c>
      <c r="AK5462" s="50">
        <v>0</v>
      </c>
      <c r="AL5462" s="50">
        <v>0</v>
      </c>
      <c r="AM5462" s="50"/>
      <c r="AN5462" s="50"/>
      <c r="AO5462" s="50"/>
      <c r="AP5462" s="50"/>
      <c r="AQ5462" s="50"/>
      <c r="AR5462" s="50"/>
      <c r="AS5462" s="50"/>
      <c r="AT5462" s="50"/>
      <c r="AU5462" s="50"/>
      <c r="AV5462" s="50"/>
      <c r="AW5462" s="50"/>
      <c r="AX5462" s="50">
        <f t="shared" si="1727"/>
        <v>12.927310651123662</v>
      </c>
      <c r="AY5462" s="50"/>
      <c r="AZ5462" s="50">
        <f t="shared" si="1717"/>
        <v>293.39795432472056</v>
      </c>
      <c r="BA5462" s="50">
        <f t="shared" si="1718"/>
        <v>474.55232242119155</v>
      </c>
      <c r="BB5462" s="50">
        <f t="shared" si="1719"/>
        <v>491.05838857604971</v>
      </c>
      <c r="BC5462" s="17">
        <f t="shared" si="1720"/>
        <v>19957</v>
      </c>
      <c r="BD5462" s="50">
        <f t="shared" si="1721"/>
        <v>12.927310651123662</v>
      </c>
      <c r="BE5462" s="50">
        <f t="shared" si="1722"/>
        <v>293.39795432472056</v>
      </c>
      <c r="BF5462" s="50">
        <f t="shared" si="1728"/>
        <v>479.90565216564954</v>
      </c>
      <c r="BG5462" s="50"/>
      <c r="BH5462" s="17">
        <f t="shared" si="1723"/>
        <v>0</v>
      </c>
      <c r="BI5462" s="17">
        <f t="shared" ref="BI5462:BI5525" si="1731">BI5461+1</f>
        <v>5462</v>
      </c>
      <c r="BJ5462" s="17">
        <f t="shared" si="1729"/>
        <v>5462</v>
      </c>
      <c r="BK5462" s="150">
        <f t="shared" si="1730"/>
        <v>34907</v>
      </c>
      <c r="BL5462" s="50" t="e">
        <f t="shared" ca="1" si="1724"/>
        <v>#NAME?</v>
      </c>
      <c r="BM5462" s="50" t="e">
        <f t="shared" ca="1" si="1725"/>
        <v>#NAME?</v>
      </c>
      <c r="BN5462" s="50" t="e">
        <f t="shared" ca="1" si="1726"/>
        <v>#NAME?</v>
      </c>
    </row>
    <row r="5463" spans="1:66" x14ac:dyDescent="0.35">
      <c r="A5463" s="48">
        <v>34908</v>
      </c>
      <c r="B5463" s="17">
        <v>1995</v>
      </c>
      <c r="C5463" s="17">
        <v>7</v>
      </c>
      <c r="D5463" s="17">
        <v>209</v>
      </c>
      <c r="E5463" s="17">
        <v>28</v>
      </c>
      <c r="F5463" s="17">
        <v>6</v>
      </c>
      <c r="G5463" s="50">
        <v>4.9000000000000004</v>
      </c>
      <c r="H5463" s="32">
        <v>4.3825507451556964</v>
      </c>
      <c r="I5463" s="50">
        <v>6.166666666666667</v>
      </c>
      <c r="J5463" s="13">
        <v>0</v>
      </c>
      <c r="K5463" s="13">
        <f t="shared" si="1712"/>
        <v>0</v>
      </c>
      <c r="L5463" s="13">
        <f t="shared" si="1713"/>
        <v>0</v>
      </c>
      <c r="M5463" s="13" t="e">
        <f ca="1">CalcTable[[#This Row],[IWC]]-AE5462</f>
        <v>#NAME?</v>
      </c>
      <c r="N5463" s="13" t="e">
        <f ca="1">IF(CalcTable[[#This Row],[Day of Year]]&lt;123,FCAP,AE5462)</f>
        <v>#NAME?</v>
      </c>
      <c r="O5463" s="17" t="e">
        <f ca="1">IF(IRR_DRIP,5,COUNTIF('IDET Wind Values'!C5447:G5447,"&lt;="&amp;IRR_MAXWIND))</f>
        <v>#NAME?</v>
      </c>
      <c r="P5463" s="13" t="e">
        <f ca="1">CalcTable[[#This Row],[ET_o]]*KL</f>
        <v>#NAME?</v>
      </c>
      <c r="Q5463" s="13" t="e">
        <f ca="1">IF(WILTPT&lt;=0,1,MAX(0,MIN(1,(CalcTable[[#This Row],[IWC]]-WILTPT)/(MAD-WILTPT))))</f>
        <v>#NAME?</v>
      </c>
      <c r="R5463" s="13" t="e">
        <f ca="1">CalcTable[[#This Row],[ETMult]]*CalcTable[[#This Row],[ETb]]</f>
        <v>#NAME?</v>
      </c>
      <c r="S5463" s="13" t="b">
        <f>INDEX(IRR_LIST,CalcTable[[#This Row],[Day of Week]]+1)</f>
        <v>0</v>
      </c>
      <c r="T5463" s="13">
        <f t="shared" ca="1" si="1714"/>
        <v>2</v>
      </c>
      <c r="U5463" s="13" t="b">
        <f ca="1">IF(CalcTable[[#This Row],[IrrPrecip]]&gt;=IC_MM,FALSE,TRUE)</f>
        <v>1</v>
      </c>
      <c r="V5463" s="13" t="b">
        <f t="shared" si="1715"/>
        <v>1</v>
      </c>
      <c r="W5463" s="13" t="e">
        <f ca="1">IF(AND(IRR_DRIP=FALSE,CalcTable[[#This Row],[IrrHours]]&lt;=0),FALSE,TRUE)</f>
        <v>#NAME?</v>
      </c>
      <c r="X5463" s="13" t="e">
        <f ca="1">AND(CalcTable[[#This Row],[IrrDay]],CalcTable[[#This Row],[IrrRain]],CalcTable[[#This Row],[IrrWarm]],CalcTable[[#This Row],[IrrWindy]])</f>
        <v>#NAME?</v>
      </c>
      <c r="Y5463" s="13" t="e">
        <f t="shared" ca="1" si="1716"/>
        <v>#NAME?</v>
      </c>
      <c r="Z5463" s="13" t="e">
        <f ca="1">CalcTable[[#This Row],[IrrHours]]/5</f>
        <v>#NAME?</v>
      </c>
      <c r="AA5463" s="13" t="e">
        <f ca="1">IF(CalcTable[[#This Row],[IrrFlag]]=FALSE,0,MAX(0,CalcTable[[#This Row],[VolRednWind]]*(FCAP*IRR_TARGET-CalcTable[[#This Row],[IWC]])))</f>
        <v>#NAME?</v>
      </c>
      <c r="AB5463" s="13" t="e">
        <f ca="1">CalcTable[[#This Row],[IWC]]+CalcTable[[#This Row],[Eff Precip]]+CalcTable[[#This Row],[IrrAmt]]-CalcTable[[#This Row],[AET]]</f>
        <v>#NAME?</v>
      </c>
      <c r="AC5463" s="13" t="e">
        <f ca="1">IF(CalcTable[[#This Row],[PWC]]&gt;FCAP,MIN(24*PERC,MIN(SAT,CalcTable[[#This Row],[PWC]])-FCAP),0)</f>
        <v>#NAME?</v>
      </c>
      <c r="AD5463" s="13" t="e">
        <f ca="1">IF(CalcTable[[#This Row],[PWC]]&gt;SAT,CalcTable[[#This Row],[PWC]]-SAT,0)</f>
        <v>#NAME?</v>
      </c>
      <c r="AE5463" s="13" t="e">
        <f ca="1">CalcTable[[#This Row],[PWC]]-CalcTable[[#This Row],[PercAmt]]-CalcTable[[#This Row],[Runoff]]</f>
        <v>#NAME?</v>
      </c>
      <c r="AF5463" s="13" t="e">
        <f ca="1">CalcTable[[#This Row],[IrrAmt]]/1000*CUR_IRR_AREA*10000/IRR_EFF</f>
        <v>#NAME?</v>
      </c>
      <c r="AG5463" s="147"/>
      <c r="AH5463" s="13"/>
      <c r="AI5463" s="50">
        <v>0</v>
      </c>
      <c r="AJ5463" s="50">
        <v>0</v>
      </c>
      <c r="AK5463" s="50">
        <v>0</v>
      </c>
      <c r="AL5463" s="50">
        <v>4.8131748139903685</v>
      </c>
      <c r="AM5463" s="50"/>
      <c r="AN5463" s="50"/>
      <c r="AO5463" s="50"/>
      <c r="AP5463" s="50"/>
      <c r="AQ5463" s="50"/>
      <c r="AR5463" s="50"/>
      <c r="AS5463" s="50"/>
      <c r="AT5463" s="50"/>
      <c r="AU5463" s="50"/>
      <c r="AV5463" s="50"/>
      <c r="AW5463" s="50"/>
      <c r="AX5463" s="50">
        <f t="shared" si="1727"/>
        <v>4.8131748139903685</v>
      </c>
      <c r="AY5463" s="50"/>
      <c r="AZ5463" s="50">
        <f t="shared" si="1717"/>
        <v>141.18646121038415</v>
      </c>
      <c r="BA5463" s="50">
        <f t="shared" si="1718"/>
        <v>217.38232916519465</v>
      </c>
      <c r="BB5463" s="50">
        <f t="shared" si="1719"/>
        <v>224.10549398473677</v>
      </c>
      <c r="BC5463" s="17">
        <f t="shared" si="1720"/>
        <v>19957</v>
      </c>
      <c r="BD5463" s="50">
        <f t="shared" si="1721"/>
        <v>4.8131748139903685</v>
      </c>
      <c r="BE5463" s="50">
        <f t="shared" si="1722"/>
        <v>141.18646121038415</v>
      </c>
      <c r="BF5463" s="50">
        <f t="shared" si="1728"/>
        <v>230.93610485484123</v>
      </c>
      <c r="BG5463" s="50"/>
      <c r="BH5463" s="17">
        <f t="shared" si="1723"/>
        <v>0</v>
      </c>
      <c r="BI5463" s="17">
        <f t="shared" si="1731"/>
        <v>5463</v>
      </c>
      <c r="BJ5463" s="17">
        <f t="shared" si="1729"/>
        <v>5463</v>
      </c>
      <c r="BK5463" s="150">
        <f t="shared" si="1730"/>
        <v>34908</v>
      </c>
      <c r="BL5463" s="50" t="e">
        <f t="shared" ca="1" si="1724"/>
        <v>#NAME?</v>
      </c>
      <c r="BM5463" s="50" t="e">
        <f t="shared" ca="1" si="1725"/>
        <v>#NAME?</v>
      </c>
      <c r="BN5463" s="50" t="e">
        <f t="shared" ca="1" si="1726"/>
        <v>#NAME?</v>
      </c>
    </row>
    <row r="5464" spans="1:66" x14ac:dyDescent="0.35">
      <c r="A5464" s="48">
        <v>34909</v>
      </c>
      <c r="B5464" s="17">
        <v>1995</v>
      </c>
      <c r="C5464" s="17">
        <v>7</v>
      </c>
      <c r="D5464" s="17">
        <v>210</v>
      </c>
      <c r="E5464" s="17">
        <v>29</v>
      </c>
      <c r="F5464" s="17">
        <v>7</v>
      </c>
      <c r="G5464" s="50">
        <v>8.1999999999999993</v>
      </c>
      <c r="H5464" s="32">
        <v>4.1297995586624152</v>
      </c>
      <c r="I5464" s="50">
        <v>11.5</v>
      </c>
      <c r="J5464" s="13">
        <v>0</v>
      </c>
      <c r="K5464" s="13">
        <f t="shared" si="1712"/>
        <v>0</v>
      </c>
      <c r="L5464" s="13">
        <f t="shared" si="1713"/>
        <v>0</v>
      </c>
      <c r="M5464" s="13" t="e">
        <f ca="1">CalcTable[[#This Row],[IWC]]-AE5463</f>
        <v>#NAME?</v>
      </c>
      <c r="N5464" s="13" t="e">
        <f ca="1">IF(CalcTable[[#This Row],[Day of Year]]&lt;123,FCAP,AE5463)</f>
        <v>#NAME?</v>
      </c>
      <c r="O5464" s="17" t="e">
        <f ca="1">IF(IRR_DRIP,5,COUNTIF('IDET Wind Values'!C5448:G5448,"&lt;="&amp;IRR_MAXWIND))</f>
        <v>#NAME?</v>
      </c>
      <c r="P5464" s="13" t="e">
        <f ca="1">CalcTable[[#This Row],[ET_o]]*KL</f>
        <v>#NAME?</v>
      </c>
      <c r="Q5464" s="13" t="e">
        <f ca="1">IF(WILTPT&lt;=0,1,MAX(0,MIN(1,(CalcTable[[#This Row],[IWC]]-WILTPT)/(MAD-WILTPT))))</f>
        <v>#NAME?</v>
      </c>
      <c r="R5464" s="13" t="e">
        <f ca="1">CalcTable[[#This Row],[ETMult]]*CalcTable[[#This Row],[ETb]]</f>
        <v>#NAME?</v>
      </c>
      <c r="S5464" s="13" t="b">
        <f>INDEX(IRR_LIST,CalcTable[[#This Row],[Day of Week]]+1)</f>
        <v>0</v>
      </c>
      <c r="T5464" s="13">
        <f t="shared" ca="1" si="1714"/>
        <v>2</v>
      </c>
      <c r="U5464" s="13" t="b">
        <f ca="1">IF(CalcTable[[#This Row],[IrrPrecip]]&gt;=IC_MM,FALSE,TRUE)</f>
        <v>1</v>
      </c>
      <c r="V5464" s="13" t="b">
        <f t="shared" si="1715"/>
        <v>1</v>
      </c>
      <c r="W5464" s="13" t="e">
        <f ca="1">IF(AND(IRR_DRIP=FALSE,CalcTable[[#This Row],[IrrHours]]&lt;=0),FALSE,TRUE)</f>
        <v>#NAME?</v>
      </c>
      <c r="X5464" s="13" t="e">
        <f ca="1">AND(CalcTable[[#This Row],[IrrDay]],CalcTable[[#This Row],[IrrRain]],CalcTable[[#This Row],[IrrWarm]],CalcTable[[#This Row],[IrrWindy]])</f>
        <v>#NAME?</v>
      </c>
      <c r="Y5464" s="13" t="e">
        <f t="shared" ca="1" si="1716"/>
        <v>#NAME?</v>
      </c>
      <c r="Z5464" s="13" t="e">
        <f ca="1">CalcTable[[#This Row],[IrrHours]]/5</f>
        <v>#NAME?</v>
      </c>
      <c r="AA5464" s="13" t="e">
        <f ca="1">IF(CalcTable[[#This Row],[IrrFlag]]=FALSE,0,MAX(0,CalcTable[[#This Row],[VolRednWind]]*(FCAP*IRR_TARGET-CalcTable[[#This Row],[IWC]])))</f>
        <v>#NAME?</v>
      </c>
      <c r="AB5464" s="13" t="e">
        <f ca="1">CalcTable[[#This Row],[IWC]]+CalcTable[[#This Row],[Eff Precip]]+CalcTable[[#This Row],[IrrAmt]]-CalcTable[[#This Row],[AET]]</f>
        <v>#NAME?</v>
      </c>
      <c r="AC5464" s="13" t="e">
        <f ca="1">IF(CalcTable[[#This Row],[PWC]]&gt;FCAP,MIN(24*PERC,MIN(SAT,CalcTable[[#This Row],[PWC]])-FCAP),0)</f>
        <v>#NAME?</v>
      </c>
      <c r="AD5464" s="13" t="e">
        <f ca="1">IF(CalcTable[[#This Row],[PWC]]&gt;SAT,CalcTable[[#This Row],[PWC]]-SAT,0)</f>
        <v>#NAME?</v>
      </c>
      <c r="AE5464" s="13" t="e">
        <f ca="1">CalcTable[[#This Row],[PWC]]-CalcTable[[#This Row],[PercAmt]]-CalcTable[[#This Row],[Runoff]]</f>
        <v>#NAME?</v>
      </c>
      <c r="AF5464" s="13" t="e">
        <f ca="1">CalcTable[[#This Row],[IrrAmt]]/1000*CUR_IRR_AREA*10000/IRR_EFF</f>
        <v>#NAME?</v>
      </c>
      <c r="AG5464" s="147"/>
      <c r="AH5464" s="13"/>
      <c r="AI5464" s="50">
        <v>0</v>
      </c>
      <c r="AJ5464" s="50">
        <v>0</v>
      </c>
      <c r="AK5464" s="50">
        <v>0</v>
      </c>
      <c r="AL5464" s="50">
        <v>0</v>
      </c>
      <c r="AM5464" s="50"/>
      <c r="AN5464" s="50"/>
      <c r="AO5464" s="50"/>
      <c r="AP5464" s="50"/>
      <c r="AQ5464" s="50"/>
      <c r="AR5464" s="50"/>
      <c r="AS5464" s="50"/>
      <c r="AT5464" s="50"/>
      <c r="AU5464" s="50"/>
      <c r="AV5464" s="50"/>
      <c r="AW5464" s="50"/>
      <c r="AX5464" s="50">
        <f t="shared" si="1727"/>
        <v>0</v>
      </c>
      <c r="AY5464" s="50"/>
      <c r="AZ5464" s="50">
        <f t="shared" si="1717"/>
        <v>0</v>
      </c>
      <c r="BA5464" s="50">
        <f t="shared" si="1718"/>
        <v>0</v>
      </c>
      <c r="BB5464" s="50">
        <f t="shared" si="1719"/>
        <v>0</v>
      </c>
      <c r="BC5464" s="17">
        <f t="shared" si="1720"/>
        <v>19957</v>
      </c>
      <c r="BD5464" s="50">
        <f t="shared" si="1721"/>
        <v>0</v>
      </c>
      <c r="BE5464" s="50">
        <f t="shared" si="1722"/>
        <v>0</v>
      </c>
      <c r="BF5464" s="50">
        <f t="shared" si="1728"/>
        <v>0</v>
      </c>
      <c r="BG5464" s="50"/>
      <c r="BH5464" s="17">
        <f t="shared" si="1723"/>
        <v>0</v>
      </c>
      <c r="BI5464" s="17">
        <f t="shared" si="1731"/>
        <v>5464</v>
      </c>
      <c r="BJ5464" s="17">
        <f t="shared" si="1729"/>
        <v>5464</v>
      </c>
      <c r="BK5464" s="150">
        <f t="shared" si="1730"/>
        <v>34909</v>
      </c>
      <c r="BL5464" s="50" t="e">
        <f t="shared" ca="1" si="1724"/>
        <v>#NAME?</v>
      </c>
      <c r="BM5464" s="50" t="e">
        <f t="shared" ca="1" si="1725"/>
        <v>#NAME?</v>
      </c>
      <c r="BN5464" s="50" t="e">
        <f t="shared" ca="1" si="1726"/>
        <v>#NAME?</v>
      </c>
    </row>
    <row r="5465" spans="1:66" x14ac:dyDescent="0.35">
      <c r="A5465" s="48">
        <v>34910</v>
      </c>
      <c r="B5465" s="17">
        <v>1995</v>
      </c>
      <c r="C5465" s="17">
        <v>7</v>
      </c>
      <c r="D5465" s="17">
        <v>211</v>
      </c>
      <c r="E5465" s="17">
        <v>30</v>
      </c>
      <c r="F5465" s="17">
        <v>1</v>
      </c>
      <c r="G5465" s="50">
        <v>6.7</v>
      </c>
      <c r="H5465" s="32">
        <v>4.0265161670036012</v>
      </c>
      <c r="I5465" s="50">
        <v>22</v>
      </c>
      <c r="J5465" s="13">
        <v>1.6</v>
      </c>
      <c r="K5465" s="13">
        <f t="shared" si="1712"/>
        <v>1.6</v>
      </c>
      <c r="L5465" s="13">
        <f t="shared" si="1713"/>
        <v>0</v>
      </c>
      <c r="M5465" s="13" t="e">
        <f ca="1">CalcTable[[#This Row],[IWC]]-AE5464</f>
        <v>#NAME?</v>
      </c>
      <c r="N5465" s="13" t="e">
        <f ca="1">IF(CalcTable[[#This Row],[Day of Year]]&lt;123,FCAP,AE5464)</f>
        <v>#NAME?</v>
      </c>
      <c r="O5465" s="17" t="e">
        <f ca="1">IF(IRR_DRIP,5,COUNTIF('IDET Wind Values'!C5449:G5449,"&lt;="&amp;IRR_MAXWIND))</f>
        <v>#NAME?</v>
      </c>
      <c r="P5465" s="13" t="e">
        <f ca="1">CalcTable[[#This Row],[ET_o]]*KL</f>
        <v>#NAME?</v>
      </c>
      <c r="Q5465" s="13" t="e">
        <f ca="1">IF(WILTPT&lt;=0,1,MAX(0,MIN(1,(CalcTable[[#This Row],[IWC]]-WILTPT)/(MAD-WILTPT))))</f>
        <v>#NAME?</v>
      </c>
      <c r="R5465" s="13" t="e">
        <f ca="1">CalcTable[[#This Row],[ETMult]]*CalcTable[[#This Row],[ETb]]</f>
        <v>#NAME?</v>
      </c>
      <c r="S5465" s="13" t="b">
        <f>INDEX(IRR_LIST,CalcTable[[#This Row],[Day of Week]]+1)</f>
        <v>1</v>
      </c>
      <c r="T5465" s="13">
        <f t="shared" ca="1" si="1714"/>
        <v>0</v>
      </c>
      <c r="U5465" s="13" t="b">
        <f ca="1">IF(CalcTable[[#This Row],[IrrPrecip]]&gt;=IC_MM,FALSE,TRUE)</f>
        <v>1</v>
      </c>
      <c r="V5465" s="13" t="b">
        <f t="shared" si="1715"/>
        <v>1</v>
      </c>
      <c r="W5465" s="13" t="e">
        <f ca="1">IF(AND(IRR_DRIP=FALSE,CalcTable[[#This Row],[IrrHours]]&lt;=0),FALSE,TRUE)</f>
        <v>#NAME?</v>
      </c>
      <c r="X5465" s="13" t="e">
        <f ca="1">AND(CalcTable[[#This Row],[IrrDay]],CalcTable[[#This Row],[IrrRain]],CalcTable[[#This Row],[IrrWarm]],CalcTable[[#This Row],[IrrWindy]])</f>
        <v>#NAME?</v>
      </c>
      <c r="Y5465" s="13" t="e">
        <f t="shared" ca="1" si="1716"/>
        <v>#NAME?</v>
      </c>
      <c r="Z5465" s="13" t="e">
        <f ca="1">CalcTable[[#This Row],[IrrHours]]/5</f>
        <v>#NAME?</v>
      </c>
      <c r="AA5465" s="13" t="e">
        <f ca="1">IF(CalcTable[[#This Row],[IrrFlag]]=FALSE,0,MAX(0,CalcTable[[#This Row],[VolRednWind]]*(FCAP*IRR_TARGET-CalcTable[[#This Row],[IWC]])))</f>
        <v>#NAME?</v>
      </c>
      <c r="AB5465" s="13" t="e">
        <f ca="1">CalcTable[[#This Row],[IWC]]+CalcTable[[#This Row],[Eff Precip]]+CalcTable[[#This Row],[IrrAmt]]-CalcTable[[#This Row],[AET]]</f>
        <v>#NAME?</v>
      </c>
      <c r="AC5465" s="13" t="e">
        <f ca="1">IF(CalcTable[[#This Row],[PWC]]&gt;FCAP,MIN(24*PERC,MIN(SAT,CalcTable[[#This Row],[PWC]])-FCAP),0)</f>
        <v>#NAME?</v>
      </c>
      <c r="AD5465" s="13" t="e">
        <f ca="1">IF(CalcTable[[#This Row],[PWC]]&gt;SAT,CalcTable[[#This Row],[PWC]]-SAT,0)</f>
        <v>#NAME?</v>
      </c>
      <c r="AE5465" s="13" t="e">
        <f ca="1">CalcTable[[#This Row],[PWC]]-CalcTable[[#This Row],[PercAmt]]-CalcTable[[#This Row],[Runoff]]</f>
        <v>#NAME?</v>
      </c>
      <c r="AF5465" s="13" t="e">
        <f ca="1">CalcTable[[#This Row],[IrrAmt]]/1000*CUR_IRR_AREA*10000/IRR_EFF</f>
        <v>#NAME?</v>
      </c>
      <c r="AG5465" s="147"/>
      <c r="AH5465" s="13"/>
      <c r="AI5465" s="50">
        <v>7.7796157411128739</v>
      </c>
      <c r="AJ5465" s="50">
        <v>8.2703677411128709</v>
      </c>
      <c r="AK5465" s="50">
        <v>0</v>
      </c>
      <c r="AL5465" s="50">
        <v>0</v>
      </c>
      <c r="AM5465" s="50"/>
      <c r="AN5465" s="50"/>
      <c r="AO5465" s="50"/>
      <c r="AP5465" s="50"/>
      <c r="AQ5465" s="50"/>
      <c r="AR5465" s="50"/>
      <c r="AS5465" s="50"/>
      <c r="AT5465" s="50"/>
      <c r="AU5465" s="50"/>
      <c r="AV5465" s="50"/>
      <c r="AW5465" s="50"/>
      <c r="AX5465" s="50">
        <f t="shared" si="1727"/>
        <v>16.049983482225745</v>
      </c>
      <c r="AY5465" s="50"/>
      <c r="AZ5465" s="50">
        <f t="shared" si="1717"/>
        <v>356.6984846089664</v>
      </c>
      <c r="BA5465" s="50">
        <f t="shared" si="1718"/>
        <v>575.86148953412044</v>
      </c>
      <c r="BB5465" s="50">
        <f t="shared" si="1719"/>
        <v>595.80924953063175</v>
      </c>
      <c r="BC5465" s="17">
        <f t="shared" si="1720"/>
        <v>19957</v>
      </c>
      <c r="BD5465" s="50">
        <f t="shared" si="1721"/>
        <v>16.049983482225745</v>
      </c>
      <c r="BE5465" s="50">
        <f t="shared" si="1722"/>
        <v>356.6984846089664</v>
      </c>
      <c r="BF5465" s="50">
        <f t="shared" si="1728"/>
        <v>583.44516844622672</v>
      </c>
      <c r="BG5465" s="50"/>
      <c r="BH5465" s="17">
        <f t="shared" si="1723"/>
        <v>0</v>
      </c>
      <c r="BI5465" s="17">
        <f t="shared" si="1731"/>
        <v>5465</v>
      </c>
      <c r="BJ5465" s="17">
        <f t="shared" si="1729"/>
        <v>5465</v>
      </c>
      <c r="BK5465" s="150">
        <f t="shared" si="1730"/>
        <v>34910</v>
      </c>
      <c r="BL5465" s="50" t="e">
        <f t="shared" ca="1" si="1724"/>
        <v>#NAME?</v>
      </c>
      <c r="BM5465" s="50" t="e">
        <f t="shared" ca="1" si="1725"/>
        <v>#NAME?</v>
      </c>
      <c r="BN5465" s="50" t="e">
        <f t="shared" ca="1" si="1726"/>
        <v>#NAME?</v>
      </c>
    </row>
    <row r="5466" spans="1:66" x14ac:dyDescent="0.35">
      <c r="A5466" s="48">
        <v>34911</v>
      </c>
      <c r="B5466" s="17">
        <v>1995</v>
      </c>
      <c r="C5466" s="17">
        <v>7</v>
      </c>
      <c r="D5466" s="17">
        <v>212</v>
      </c>
      <c r="E5466" s="17">
        <v>31</v>
      </c>
      <c r="F5466" s="17">
        <v>2</v>
      </c>
      <c r="G5466" s="50">
        <v>10.199999999999999</v>
      </c>
      <c r="H5466" s="32">
        <v>4.9105405428919191</v>
      </c>
      <c r="I5466" s="50">
        <v>7.166666666666667</v>
      </c>
      <c r="J5466" s="13">
        <v>0</v>
      </c>
      <c r="K5466" s="13">
        <f t="shared" si="1712"/>
        <v>0</v>
      </c>
      <c r="L5466" s="13">
        <f t="shared" si="1713"/>
        <v>0</v>
      </c>
      <c r="M5466" s="13" t="e">
        <f ca="1">CalcTable[[#This Row],[IWC]]-AE5465</f>
        <v>#NAME?</v>
      </c>
      <c r="N5466" s="13" t="e">
        <f ca="1">IF(CalcTable[[#This Row],[Day of Year]]&lt;123,FCAP,AE5465)</f>
        <v>#NAME?</v>
      </c>
      <c r="O5466" s="17" t="e">
        <f ca="1">IF(IRR_DRIP,5,COUNTIF('IDET Wind Values'!C5450:G5450,"&lt;="&amp;IRR_MAXWIND))</f>
        <v>#NAME?</v>
      </c>
      <c r="P5466" s="13" t="e">
        <f ca="1">CalcTable[[#This Row],[ET_o]]*KL</f>
        <v>#NAME?</v>
      </c>
      <c r="Q5466" s="13" t="e">
        <f ca="1">IF(WILTPT&lt;=0,1,MAX(0,MIN(1,(CalcTable[[#This Row],[IWC]]-WILTPT)/(MAD-WILTPT))))</f>
        <v>#NAME?</v>
      </c>
      <c r="R5466" s="13" t="e">
        <f ca="1">CalcTable[[#This Row],[ETMult]]*CalcTable[[#This Row],[ETb]]</f>
        <v>#NAME?</v>
      </c>
      <c r="S5466" s="13" t="b">
        <f>INDEX(IRR_LIST,CalcTable[[#This Row],[Day of Week]]+1)</f>
        <v>0</v>
      </c>
      <c r="T5466" s="13">
        <f t="shared" ca="1" si="1714"/>
        <v>1.6</v>
      </c>
      <c r="U5466" s="13" t="b">
        <f ca="1">IF(CalcTable[[#This Row],[IrrPrecip]]&gt;=IC_MM,FALSE,TRUE)</f>
        <v>1</v>
      </c>
      <c r="V5466" s="13" t="b">
        <f t="shared" si="1715"/>
        <v>1</v>
      </c>
      <c r="W5466" s="13" t="e">
        <f ca="1">IF(AND(IRR_DRIP=FALSE,CalcTable[[#This Row],[IrrHours]]&lt;=0),FALSE,TRUE)</f>
        <v>#NAME?</v>
      </c>
      <c r="X5466" s="13" t="e">
        <f ca="1">AND(CalcTable[[#This Row],[IrrDay]],CalcTable[[#This Row],[IrrRain]],CalcTable[[#This Row],[IrrWarm]],CalcTable[[#This Row],[IrrWindy]])</f>
        <v>#NAME?</v>
      </c>
      <c r="Y5466" s="13" t="e">
        <f t="shared" ca="1" si="1716"/>
        <v>#NAME?</v>
      </c>
      <c r="Z5466" s="13" t="e">
        <f ca="1">CalcTable[[#This Row],[IrrHours]]/5</f>
        <v>#NAME?</v>
      </c>
      <c r="AA5466" s="13" t="e">
        <f ca="1">IF(CalcTable[[#This Row],[IrrFlag]]=FALSE,0,MAX(0,CalcTable[[#This Row],[VolRednWind]]*(FCAP*IRR_TARGET-CalcTable[[#This Row],[IWC]])))</f>
        <v>#NAME?</v>
      </c>
      <c r="AB5466" s="13" t="e">
        <f ca="1">CalcTable[[#This Row],[IWC]]+CalcTable[[#This Row],[Eff Precip]]+CalcTable[[#This Row],[IrrAmt]]-CalcTable[[#This Row],[AET]]</f>
        <v>#NAME?</v>
      </c>
      <c r="AC5466" s="13" t="e">
        <f ca="1">IF(CalcTable[[#This Row],[PWC]]&gt;FCAP,MIN(24*PERC,MIN(SAT,CalcTable[[#This Row],[PWC]])-FCAP),0)</f>
        <v>#NAME?</v>
      </c>
      <c r="AD5466" s="13" t="e">
        <f ca="1">IF(CalcTable[[#This Row],[PWC]]&gt;SAT,CalcTable[[#This Row],[PWC]]-SAT,0)</f>
        <v>#NAME?</v>
      </c>
      <c r="AE5466" s="13" t="e">
        <f ca="1">CalcTable[[#This Row],[PWC]]-CalcTable[[#This Row],[PercAmt]]-CalcTable[[#This Row],[Runoff]]</f>
        <v>#NAME?</v>
      </c>
      <c r="AF5466" s="13" t="e">
        <f ca="1">CalcTable[[#This Row],[IrrAmt]]/1000*CUR_IRR_AREA*10000/IRR_EFF</f>
        <v>#NAME?</v>
      </c>
      <c r="AG5466" s="147"/>
      <c r="AH5466" s="13"/>
      <c r="AI5466" s="50">
        <v>0</v>
      </c>
      <c r="AJ5466" s="50">
        <v>0</v>
      </c>
      <c r="AK5466" s="50">
        <v>11.406321627588866</v>
      </c>
      <c r="AL5466" s="50">
        <v>6.8963765589519426</v>
      </c>
      <c r="AM5466" s="50"/>
      <c r="AN5466" s="50"/>
      <c r="AO5466" s="50"/>
      <c r="AP5466" s="50"/>
      <c r="AQ5466" s="50"/>
      <c r="AR5466" s="50"/>
      <c r="AS5466" s="50"/>
      <c r="AT5466" s="50"/>
      <c r="AU5466" s="50"/>
      <c r="AV5466" s="50"/>
      <c r="AW5466" s="50"/>
      <c r="AX5466" s="50">
        <f t="shared" si="1727"/>
        <v>18.302698186540809</v>
      </c>
      <c r="AY5466" s="50"/>
      <c r="AZ5466" s="50">
        <f t="shared" si="1717"/>
        <v>369.58642960056039</v>
      </c>
      <c r="BA5466" s="50">
        <f t="shared" si="1718"/>
        <v>569.04577255959293</v>
      </c>
      <c r="BB5466" s="50">
        <f t="shared" si="1719"/>
        <v>586.64512635009589</v>
      </c>
      <c r="BC5466" s="17">
        <f t="shared" si="1720"/>
        <v>19957</v>
      </c>
      <c r="BD5466" s="50">
        <f t="shared" si="1721"/>
        <v>18.302698186540809</v>
      </c>
      <c r="BE5466" s="50">
        <f t="shared" si="1722"/>
        <v>369.58642960056039</v>
      </c>
      <c r="BF5466" s="50">
        <f t="shared" si="1728"/>
        <v>604.52574366871329</v>
      </c>
      <c r="BG5466" s="50"/>
      <c r="BH5466" s="17">
        <f t="shared" si="1723"/>
        <v>0</v>
      </c>
      <c r="BI5466" s="17">
        <f t="shared" si="1731"/>
        <v>5466</v>
      </c>
      <c r="BJ5466" s="17">
        <f t="shared" si="1729"/>
        <v>5466</v>
      </c>
      <c r="BK5466" s="150">
        <f t="shared" si="1730"/>
        <v>34911</v>
      </c>
      <c r="BL5466" s="50" t="e">
        <f t="shared" ca="1" si="1724"/>
        <v>#NAME?</v>
      </c>
      <c r="BM5466" s="50" t="e">
        <f t="shared" ca="1" si="1725"/>
        <v>#NAME?</v>
      </c>
      <c r="BN5466" s="50" t="e">
        <f t="shared" ca="1" si="1726"/>
        <v>#NAME?</v>
      </c>
    </row>
    <row r="5467" spans="1:66" x14ac:dyDescent="0.35">
      <c r="A5467" s="48">
        <v>34912</v>
      </c>
      <c r="B5467" s="17">
        <v>1995</v>
      </c>
      <c r="C5467" s="17">
        <v>8</v>
      </c>
      <c r="D5467" s="17">
        <v>213</v>
      </c>
      <c r="E5467" s="17">
        <v>1</v>
      </c>
      <c r="F5467" s="17">
        <v>3</v>
      </c>
      <c r="G5467" s="50">
        <v>9.1999999999999993</v>
      </c>
      <c r="H5467" s="32">
        <v>3.3703521171333279</v>
      </c>
      <c r="I5467" s="50">
        <v>4.333333333333333</v>
      </c>
      <c r="J5467" s="13">
        <v>4.5999999999999996</v>
      </c>
      <c r="K5467" s="13">
        <f t="shared" si="1712"/>
        <v>4.5999999999999996</v>
      </c>
      <c r="L5467" s="13">
        <f t="shared" si="1713"/>
        <v>0</v>
      </c>
      <c r="M5467" s="13" t="e">
        <f ca="1">CalcTable[[#This Row],[IWC]]-AE5466</f>
        <v>#NAME?</v>
      </c>
      <c r="N5467" s="13" t="e">
        <f ca="1">IF(CalcTable[[#This Row],[Day of Year]]&lt;123,FCAP,AE5466)</f>
        <v>#NAME?</v>
      </c>
      <c r="O5467" s="17" t="e">
        <f ca="1">IF(IRR_DRIP,5,COUNTIF('IDET Wind Values'!C5451:G5451,"&lt;="&amp;IRR_MAXWIND))</f>
        <v>#NAME?</v>
      </c>
      <c r="P5467" s="13" t="e">
        <f ca="1">CalcTable[[#This Row],[ET_o]]*KL</f>
        <v>#NAME?</v>
      </c>
      <c r="Q5467" s="13" t="e">
        <f ca="1">IF(WILTPT&lt;=0,1,MAX(0,MIN(1,(CalcTable[[#This Row],[IWC]]-WILTPT)/(MAD-WILTPT))))</f>
        <v>#NAME?</v>
      </c>
      <c r="R5467" s="13" t="e">
        <f ca="1">CalcTable[[#This Row],[ETMult]]*CalcTable[[#This Row],[ETb]]</f>
        <v>#NAME?</v>
      </c>
      <c r="S5467" s="13" t="b">
        <f>INDEX(IRR_LIST,CalcTable[[#This Row],[Day of Week]]+1)</f>
        <v>1</v>
      </c>
      <c r="T5467" s="13">
        <f t="shared" ca="1" si="1714"/>
        <v>1.6</v>
      </c>
      <c r="U5467" s="13" t="b">
        <f ca="1">IF(CalcTable[[#This Row],[IrrPrecip]]&gt;=IC_MM,FALSE,TRUE)</f>
        <v>1</v>
      </c>
      <c r="V5467" s="13" t="b">
        <f t="shared" si="1715"/>
        <v>1</v>
      </c>
      <c r="W5467" s="13" t="e">
        <f ca="1">IF(AND(IRR_DRIP=FALSE,CalcTable[[#This Row],[IrrHours]]&lt;=0),FALSE,TRUE)</f>
        <v>#NAME?</v>
      </c>
      <c r="X5467" s="13" t="e">
        <f ca="1">AND(CalcTable[[#This Row],[IrrDay]],CalcTable[[#This Row],[IrrRain]],CalcTable[[#This Row],[IrrWarm]],CalcTable[[#This Row],[IrrWindy]])</f>
        <v>#NAME?</v>
      </c>
      <c r="Y5467" s="13" t="e">
        <f t="shared" ca="1" si="1716"/>
        <v>#NAME?</v>
      </c>
      <c r="Z5467" s="13" t="e">
        <f ca="1">CalcTable[[#This Row],[IrrHours]]/5</f>
        <v>#NAME?</v>
      </c>
      <c r="AA5467" s="13" t="e">
        <f ca="1">IF(CalcTable[[#This Row],[IrrFlag]]=FALSE,0,MAX(0,CalcTable[[#This Row],[VolRednWind]]*(FCAP*IRR_TARGET-CalcTable[[#This Row],[IWC]])))</f>
        <v>#NAME?</v>
      </c>
      <c r="AB5467" s="13" t="e">
        <f ca="1">CalcTable[[#This Row],[IWC]]+CalcTable[[#This Row],[Eff Precip]]+CalcTable[[#This Row],[IrrAmt]]-CalcTable[[#This Row],[AET]]</f>
        <v>#NAME?</v>
      </c>
      <c r="AC5467" s="13" t="e">
        <f ca="1">IF(CalcTable[[#This Row],[PWC]]&gt;FCAP,MIN(24*PERC,MIN(SAT,CalcTable[[#This Row],[PWC]])-FCAP),0)</f>
        <v>#NAME?</v>
      </c>
      <c r="AD5467" s="13" t="e">
        <f ca="1">IF(CalcTable[[#This Row],[PWC]]&gt;SAT,CalcTable[[#This Row],[PWC]]-SAT,0)</f>
        <v>#NAME?</v>
      </c>
      <c r="AE5467" s="13" t="e">
        <f ca="1">CalcTable[[#This Row],[PWC]]-CalcTable[[#This Row],[PercAmt]]-CalcTable[[#This Row],[Runoff]]</f>
        <v>#NAME?</v>
      </c>
      <c r="AF5467" s="13" t="e">
        <f ca="1">CalcTable[[#This Row],[IrrAmt]]/1000*CUR_IRR_AREA*10000/IRR_EFF</f>
        <v>#NAME?</v>
      </c>
      <c r="AG5467" s="147"/>
      <c r="AH5467" s="13"/>
      <c r="AI5467" s="50">
        <v>10.365049900899471</v>
      </c>
      <c r="AJ5467" s="50">
        <v>11.769518191002106</v>
      </c>
      <c r="AK5467" s="50">
        <v>0</v>
      </c>
      <c r="AL5467" s="50">
        <v>0</v>
      </c>
      <c r="AM5467" s="50"/>
      <c r="AN5467" s="50"/>
      <c r="AO5467" s="50"/>
      <c r="AP5467" s="50"/>
      <c r="AQ5467" s="50"/>
      <c r="AR5467" s="50"/>
      <c r="AS5467" s="50"/>
      <c r="AT5467" s="50"/>
      <c r="AU5467" s="50"/>
      <c r="AV5467" s="50"/>
      <c r="AW5467" s="50"/>
      <c r="AX5467" s="50">
        <f t="shared" si="1727"/>
        <v>22.134568091901578</v>
      </c>
      <c r="AY5467" s="50"/>
      <c r="AZ5467" s="50">
        <f t="shared" si="1717"/>
        <v>497.25993214925404</v>
      </c>
      <c r="BA5467" s="50">
        <f t="shared" si="1718"/>
        <v>803.56080886990844</v>
      </c>
      <c r="BB5467" s="50">
        <f t="shared" si="1719"/>
        <v>831.45522810863224</v>
      </c>
      <c r="BC5467" s="17">
        <f t="shared" si="1720"/>
        <v>19958</v>
      </c>
      <c r="BD5467" s="50">
        <f t="shared" si="1721"/>
        <v>22.134568091901578</v>
      </c>
      <c r="BE5467" s="50">
        <f t="shared" si="1722"/>
        <v>497.25993214925404</v>
      </c>
      <c r="BF5467" s="50">
        <f t="shared" si="1728"/>
        <v>813.35894990535633</v>
      </c>
      <c r="BG5467" s="50"/>
      <c r="BH5467" s="17">
        <f t="shared" si="1723"/>
        <v>0</v>
      </c>
      <c r="BI5467" s="17">
        <f t="shared" si="1731"/>
        <v>5467</v>
      </c>
      <c r="BJ5467" s="17">
        <f t="shared" si="1729"/>
        <v>5467</v>
      </c>
      <c r="BK5467" s="150">
        <f t="shared" si="1730"/>
        <v>34912</v>
      </c>
      <c r="BL5467" s="50" t="e">
        <f t="shared" ca="1" si="1724"/>
        <v>#NAME?</v>
      </c>
      <c r="BM5467" s="50" t="e">
        <f t="shared" ca="1" si="1725"/>
        <v>#NAME?</v>
      </c>
      <c r="BN5467" s="50" t="e">
        <f t="shared" ca="1" si="1726"/>
        <v>#NAME?</v>
      </c>
    </row>
    <row r="5468" spans="1:66" x14ac:dyDescent="0.35">
      <c r="A5468" s="48">
        <v>34913</v>
      </c>
      <c r="B5468" s="17">
        <v>1995</v>
      </c>
      <c r="C5468" s="17">
        <v>8</v>
      </c>
      <c r="D5468" s="17">
        <v>214</v>
      </c>
      <c r="E5468" s="17">
        <v>2</v>
      </c>
      <c r="F5468" s="17">
        <v>4</v>
      </c>
      <c r="G5468" s="50">
        <v>9.1999999999999993</v>
      </c>
      <c r="H5468" s="32">
        <v>3.205260805960382</v>
      </c>
      <c r="I5468" s="50">
        <v>4.666666666666667</v>
      </c>
      <c r="J5468" s="13">
        <v>0</v>
      </c>
      <c r="K5468" s="13">
        <f t="shared" si="1712"/>
        <v>0</v>
      </c>
      <c r="L5468" s="13">
        <f t="shared" si="1713"/>
        <v>0</v>
      </c>
      <c r="M5468" s="13" t="e">
        <f ca="1">CalcTable[[#This Row],[IWC]]-AE5467</f>
        <v>#NAME?</v>
      </c>
      <c r="N5468" s="13" t="e">
        <f ca="1">IF(CalcTable[[#This Row],[Day of Year]]&lt;123,FCAP,AE5467)</f>
        <v>#NAME?</v>
      </c>
      <c r="O5468" s="17" t="e">
        <f ca="1">IF(IRR_DRIP,5,COUNTIF('IDET Wind Values'!C5452:G5452,"&lt;="&amp;IRR_MAXWIND))</f>
        <v>#NAME?</v>
      </c>
      <c r="P5468" s="13" t="e">
        <f ca="1">CalcTable[[#This Row],[ET_o]]*KL</f>
        <v>#NAME?</v>
      </c>
      <c r="Q5468" s="13" t="e">
        <f ca="1">IF(WILTPT&lt;=0,1,MAX(0,MIN(1,(CalcTable[[#This Row],[IWC]]-WILTPT)/(MAD-WILTPT))))</f>
        <v>#NAME?</v>
      </c>
      <c r="R5468" s="13" t="e">
        <f ca="1">CalcTable[[#This Row],[ETMult]]*CalcTable[[#This Row],[ETb]]</f>
        <v>#NAME?</v>
      </c>
      <c r="S5468" s="13" t="b">
        <f>INDEX(IRR_LIST,CalcTable[[#This Row],[Day of Week]]+1)</f>
        <v>0</v>
      </c>
      <c r="T5468" s="13">
        <f t="shared" ca="1" si="1714"/>
        <v>4.5999999999999996</v>
      </c>
      <c r="U5468" s="13" t="b">
        <f ca="1">IF(CalcTable[[#This Row],[IrrPrecip]]&gt;=IC_MM,FALSE,TRUE)</f>
        <v>1</v>
      </c>
      <c r="V5468" s="13" t="b">
        <f t="shared" si="1715"/>
        <v>1</v>
      </c>
      <c r="W5468" s="13" t="e">
        <f ca="1">IF(AND(IRR_DRIP=FALSE,CalcTable[[#This Row],[IrrHours]]&lt;=0),FALSE,TRUE)</f>
        <v>#NAME?</v>
      </c>
      <c r="X5468" s="13" t="e">
        <f ca="1">AND(CalcTable[[#This Row],[IrrDay]],CalcTable[[#This Row],[IrrRain]],CalcTable[[#This Row],[IrrWarm]],CalcTable[[#This Row],[IrrWindy]])</f>
        <v>#NAME?</v>
      </c>
      <c r="Y5468" s="13" t="e">
        <f t="shared" ca="1" si="1716"/>
        <v>#NAME?</v>
      </c>
      <c r="Z5468" s="13" t="e">
        <f ca="1">CalcTable[[#This Row],[IrrHours]]/5</f>
        <v>#NAME?</v>
      </c>
      <c r="AA5468" s="13" t="e">
        <f ca="1">IF(CalcTable[[#This Row],[IrrFlag]]=FALSE,0,MAX(0,CalcTable[[#This Row],[VolRednWind]]*(FCAP*IRR_TARGET-CalcTable[[#This Row],[IWC]])))</f>
        <v>#NAME?</v>
      </c>
      <c r="AB5468" s="13" t="e">
        <f ca="1">CalcTable[[#This Row],[IWC]]+CalcTable[[#This Row],[Eff Precip]]+CalcTable[[#This Row],[IrrAmt]]-CalcTable[[#This Row],[AET]]</f>
        <v>#NAME?</v>
      </c>
      <c r="AC5468" s="13" t="e">
        <f ca="1">IF(CalcTable[[#This Row],[PWC]]&gt;FCAP,MIN(24*PERC,MIN(SAT,CalcTable[[#This Row],[PWC]])-FCAP),0)</f>
        <v>#NAME?</v>
      </c>
      <c r="AD5468" s="13" t="e">
        <f ca="1">IF(CalcTable[[#This Row],[PWC]]&gt;SAT,CalcTable[[#This Row],[PWC]]-SAT,0)</f>
        <v>#NAME?</v>
      </c>
      <c r="AE5468" s="13" t="e">
        <f ca="1">CalcTable[[#This Row],[PWC]]-CalcTable[[#This Row],[PercAmt]]-CalcTable[[#This Row],[Runoff]]</f>
        <v>#NAME?</v>
      </c>
      <c r="AF5468" s="13" t="e">
        <f ca="1">CalcTable[[#This Row],[IrrAmt]]/1000*CUR_IRR_AREA*10000/IRR_EFF</f>
        <v>#NAME?</v>
      </c>
      <c r="AG5468" s="147"/>
      <c r="AH5468" s="13"/>
      <c r="AI5468" s="50">
        <v>0</v>
      </c>
      <c r="AJ5468" s="50">
        <v>0</v>
      </c>
      <c r="AK5468" s="50">
        <v>2.8690161986540019</v>
      </c>
      <c r="AL5468" s="50">
        <v>4.5544909630138868</v>
      </c>
      <c r="AM5468" s="50"/>
      <c r="AN5468" s="50"/>
      <c r="AO5468" s="50"/>
      <c r="AP5468" s="50"/>
      <c r="AQ5468" s="50"/>
      <c r="AR5468" s="50"/>
      <c r="AS5468" s="50"/>
      <c r="AT5468" s="50"/>
      <c r="AU5468" s="50"/>
      <c r="AV5468" s="50"/>
      <c r="AW5468" s="50"/>
      <c r="AX5468" s="50">
        <f t="shared" si="1727"/>
        <v>7.4235071616678887</v>
      </c>
      <c r="AY5468" s="50"/>
      <c r="AZ5468" s="50">
        <f t="shared" si="1717"/>
        <v>175.67730582866605</v>
      </c>
      <c r="BA5468" s="50">
        <f t="shared" si="1718"/>
        <v>270.48728040286676</v>
      </c>
      <c r="BB5468" s="50">
        <f t="shared" si="1719"/>
        <v>278.85286639470803</v>
      </c>
      <c r="BC5468" s="17">
        <f t="shared" si="1720"/>
        <v>19958</v>
      </c>
      <c r="BD5468" s="50">
        <f t="shared" si="1721"/>
        <v>7.4235071616678887</v>
      </c>
      <c r="BE5468" s="50">
        <f t="shared" si="1722"/>
        <v>175.67730582866605</v>
      </c>
      <c r="BF5468" s="50">
        <f t="shared" si="1728"/>
        <v>287.35214674026355</v>
      </c>
      <c r="BG5468" s="50"/>
      <c r="BH5468" s="17">
        <f t="shared" si="1723"/>
        <v>0</v>
      </c>
      <c r="BI5468" s="17">
        <f t="shared" si="1731"/>
        <v>5468</v>
      </c>
      <c r="BJ5468" s="17">
        <f t="shared" si="1729"/>
        <v>5468</v>
      </c>
      <c r="BK5468" s="150">
        <f t="shared" si="1730"/>
        <v>34913</v>
      </c>
      <c r="BL5468" s="50" t="e">
        <f t="shared" ca="1" si="1724"/>
        <v>#NAME?</v>
      </c>
      <c r="BM5468" s="50" t="e">
        <f t="shared" ca="1" si="1725"/>
        <v>#NAME?</v>
      </c>
      <c r="BN5468" s="50" t="e">
        <f t="shared" ca="1" si="1726"/>
        <v>#NAME?</v>
      </c>
    </row>
    <row r="5469" spans="1:66" x14ac:dyDescent="0.35">
      <c r="A5469" s="48">
        <v>34914</v>
      </c>
      <c r="B5469" s="17">
        <v>1995</v>
      </c>
      <c r="C5469" s="17">
        <v>8</v>
      </c>
      <c r="D5469" s="17">
        <v>215</v>
      </c>
      <c r="E5469" s="17">
        <v>3</v>
      </c>
      <c r="F5469" s="17">
        <v>5</v>
      </c>
      <c r="G5469" s="50">
        <v>7.5</v>
      </c>
      <c r="H5469" s="32">
        <v>4.4488449813920283</v>
      </c>
      <c r="I5469" s="50">
        <v>6.666666666666667</v>
      </c>
      <c r="J5469" s="13">
        <v>0</v>
      </c>
      <c r="K5469" s="13">
        <f t="shared" si="1712"/>
        <v>0</v>
      </c>
      <c r="L5469" s="13">
        <f t="shared" si="1713"/>
        <v>0</v>
      </c>
      <c r="M5469" s="13" t="e">
        <f ca="1">CalcTable[[#This Row],[IWC]]-AE5468</f>
        <v>#NAME?</v>
      </c>
      <c r="N5469" s="13" t="e">
        <f ca="1">IF(CalcTable[[#This Row],[Day of Year]]&lt;123,FCAP,AE5468)</f>
        <v>#NAME?</v>
      </c>
      <c r="O5469" s="17" t="e">
        <f ca="1">IF(IRR_DRIP,5,COUNTIF('IDET Wind Values'!C5453:G5453,"&lt;="&amp;IRR_MAXWIND))</f>
        <v>#NAME?</v>
      </c>
      <c r="P5469" s="13" t="e">
        <f ca="1">CalcTable[[#This Row],[ET_o]]*KL</f>
        <v>#NAME?</v>
      </c>
      <c r="Q5469" s="13" t="e">
        <f ca="1">IF(WILTPT&lt;=0,1,MAX(0,MIN(1,(CalcTable[[#This Row],[IWC]]-WILTPT)/(MAD-WILTPT))))</f>
        <v>#NAME?</v>
      </c>
      <c r="R5469" s="13" t="e">
        <f ca="1">CalcTable[[#This Row],[ETMult]]*CalcTable[[#This Row],[ETb]]</f>
        <v>#NAME?</v>
      </c>
      <c r="S5469" s="13" t="b">
        <f>INDEX(IRR_LIST,CalcTable[[#This Row],[Day of Week]]+1)</f>
        <v>1</v>
      </c>
      <c r="T5469" s="13">
        <f t="shared" ca="1" si="1714"/>
        <v>4.5999999999999996</v>
      </c>
      <c r="U5469" s="13" t="b">
        <f ca="1">IF(CalcTable[[#This Row],[IrrPrecip]]&gt;=IC_MM,FALSE,TRUE)</f>
        <v>1</v>
      </c>
      <c r="V5469" s="13" t="b">
        <f t="shared" si="1715"/>
        <v>1</v>
      </c>
      <c r="W5469" s="13" t="e">
        <f ca="1">IF(AND(IRR_DRIP=FALSE,CalcTable[[#This Row],[IrrHours]]&lt;=0),FALSE,TRUE)</f>
        <v>#NAME?</v>
      </c>
      <c r="X5469" s="13" t="e">
        <f ca="1">AND(CalcTable[[#This Row],[IrrDay]],CalcTable[[#This Row],[IrrRain]],CalcTable[[#This Row],[IrrWarm]],CalcTable[[#This Row],[IrrWindy]])</f>
        <v>#NAME?</v>
      </c>
      <c r="Y5469" s="13" t="e">
        <f t="shared" ca="1" si="1716"/>
        <v>#NAME?</v>
      </c>
      <c r="Z5469" s="13" t="e">
        <f ca="1">CalcTable[[#This Row],[IrrHours]]/5</f>
        <v>#NAME?</v>
      </c>
      <c r="AA5469" s="13" t="e">
        <f ca="1">IF(CalcTable[[#This Row],[IrrFlag]]=FALSE,0,MAX(0,CalcTable[[#This Row],[VolRednWind]]*(FCAP*IRR_TARGET-CalcTable[[#This Row],[IWC]])))</f>
        <v>#NAME?</v>
      </c>
      <c r="AB5469" s="13" t="e">
        <f ca="1">CalcTable[[#This Row],[IWC]]+CalcTable[[#This Row],[Eff Precip]]+CalcTable[[#This Row],[IrrAmt]]-CalcTable[[#This Row],[AET]]</f>
        <v>#NAME?</v>
      </c>
      <c r="AC5469" s="13" t="e">
        <f ca="1">IF(CalcTable[[#This Row],[PWC]]&gt;FCAP,MIN(24*PERC,MIN(SAT,CalcTable[[#This Row],[PWC]])-FCAP),0)</f>
        <v>#NAME?</v>
      </c>
      <c r="AD5469" s="13" t="e">
        <f ca="1">IF(CalcTable[[#This Row],[PWC]]&gt;SAT,CalcTable[[#This Row],[PWC]]-SAT,0)</f>
        <v>#NAME?</v>
      </c>
      <c r="AE5469" s="13" t="e">
        <f ca="1">CalcTable[[#This Row],[PWC]]-CalcTable[[#This Row],[PercAmt]]-CalcTable[[#This Row],[Runoff]]</f>
        <v>#NAME?</v>
      </c>
      <c r="AF5469" s="13" t="e">
        <f ca="1">CalcTable[[#This Row],[IrrAmt]]/1000*CUR_IRR_AREA*10000/IRR_EFF</f>
        <v>#NAME?</v>
      </c>
      <c r="AG5469" s="147"/>
      <c r="AH5469" s="13"/>
      <c r="AI5469" s="50">
        <v>5.651682564172269</v>
      </c>
      <c r="AJ5469" s="50">
        <v>9.0596825641722631</v>
      </c>
      <c r="AK5469" s="50">
        <v>0</v>
      </c>
      <c r="AL5469" s="50">
        <v>0</v>
      </c>
      <c r="AM5469" s="50"/>
      <c r="AN5469" s="50"/>
      <c r="AO5469" s="50"/>
      <c r="AP5469" s="50"/>
      <c r="AQ5469" s="50"/>
      <c r="AR5469" s="50"/>
      <c r="AS5469" s="50"/>
      <c r="AT5469" s="50"/>
      <c r="AU5469" s="50"/>
      <c r="AV5469" s="50"/>
      <c r="AW5469" s="50"/>
      <c r="AX5469" s="50">
        <f t="shared" si="1727"/>
        <v>14.711365128344532</v>
      </c>
      <c r="AY5469" s="50"/>
      <c r="AZ5469" s="50">
        <f t="shared" si="1717"/>
        <v>348.64203282357965</v>
      </c>
      <c r="BA5469" s="50">
        <f t="shared" si="1718"/>
        <v>566.00142290592032</v>
      </c>
      <c r="BB5469" s="50">
        <f t="shared" si="1719"/>
        <v>585.84824362095105</v>
      </c>
      <c r="BC5469" s="17">
        <f t="shared" si="1720"/>
        <v>19958</v>
      </c>
      <c r="BD5469" s="50">
        <f t="shared" si="1721"/>
        <v>14.711365128344532</v>
      </c>
      <c r="BE5469" s="50">
        <f t="shared" si="1722"/>
        <v>348.64203282357965</v>
      </c>
      <c r="BF5469" s="50">
        <f t="shared" si="1728"/>
        <v>570.26737803829485</v>
      </c>
      <c r="BG5469" s="50"/>
      <c r="BH5469" s="17">
        <f t="shared" si="1723"/>
        <v>0</v>
      </c>
      <c r="BI5469" s="17">
        <f t="shared" si="1731"/>
        <v>5469</v>
      </c>
      <c r="BJ5469" s="17">
        <f t="shared" si="1729"/>
        <v>5469</v>
      </c>
      <c r="BK5469" s="150">
        <f t="shared" si="1730"/>
        <v>34914</v>
      </c>
      <c r="BL5469" s="50" t="e">
        <f t="shared" ca="1" si="1724"/>
        <v>#NAME?</v>
      </c>
      <c r="BM5469" s="50" t="e">
        <f t="shared" ca="1" si="1725"/>
        <v>#NAME?</v>
      </c>
      <c r="BN5469" s="50" t="e">
        <f t="shared" ca="1" si="1726"/>
        <v>#NAME?</v>
      </c>
    </row>
    <row r="5470" spans="1:66" x14ac:dyDescent="0.35">
      <c r="A5470" s="48">
        <v>34915</v>
      </c>
      <c r="B5470" s="17">
        <v>1995</v>
      </c>
      <c r="C5470" s="17">
        <v>8</v>
      </c>
      <c r="D5470" s="17">
        <v>216</v>
      </c>
      <c r="E5470" s="17">
        <v>4</v>
      </c>
      <c r="F5470" s="17">
        <v>6</v>
      </c>
      <c r="G5470" s="50">
        <v>10.4</v>
      </c>
      <c r="H5470" s="32">
        <v>4.760356009380021</v>
      </c>
      <c r="I5470" s="50">
        <v>1</v>
      </c>
      <c r="J5470" s="13">
        <v>0</v>
      </c>
      <c r="K5470" s="13">
        <f t="shared" si="1712"/>
        <v>0</v>
      </c>
      <c r="L5470" s="13">
        <f t="shared" si="1713"/>
        <v>0</v>
      </c>
      <c r="M5470" s="13" t="e">
        <f ca="1">CalcTable[[#This Row],[IWC]]-AE5469</f>
        <v>#NAME?</v>
      </c>
      <c r="N5470" s="13" t="e">
        <f ca="1">IF(CalcTable[[#This Row],[Day of Year]]&lt;123,FCAP,AE5469)</f>
        <v>#NAME?</v>
      </c>
      <c r="O5470" s="17" t="e">
        <f ca="1">IF(IRR_DRIP,5,COUNTIF('IDET Wind Values'!C5454:G5454,"&lt;="&amp;IRR_MAXWIND))</f>
        <v>#NAME?</v>
      </c>
      <c r="P5470" s="13" t="e">
        <f ca="1">CalcTable[[#This Row],[ET_o]]*KL</f>
        <v>#NAME?</v>
      </c>
      <c r="Q5470" s="13" t="e">
        <f ca="1">IF(WILTPT&lt;=0,1,MAX(0,MIN(1,(CalcTable[[#This Row],[IWC]]-WILTPT)/(MAD-WILTPT))))</f>
        <v>#NAME?</v>
      </c>
      <c r="R5470" s="13" t="e">
        <f ca="1">CalcTable[[#This Row],[ETMult]]*CalcTable[[#This Row],[ETb]]</f>
        <v>#NAME?</v>
      </c>
      <c r="S5470" s="13" t="b">
        <f>INDEX(IRR_LIST,CalcTable[[#This Row],[Day of Week]]+1)</f>
        <v>0</v>
      </c>
      <c r="T5470" s="13">
        <f t="shared" ca="1" si="1714"/>
        <v>0</v>
      </c>
      <c r="U5470" s="13" t="b">
        <f ca="1">IF(CalcTable[[#This Row],[IrrPrecip]]&gt;=IC_MM,FALSE,TRUE)</f>
        <v>1</v>
      </c>
      <c r="V5470" s="13" t="b">
        <f t="shared" si="1715"/>
        <v>1</v>
      </c>
      <c r="W5470" s="13" t="e">
        <f ca="1">IF(AND(IRR_DRIP=FALSE,CalcTable[[#This Row],[IrrHours]]&lt;=0),FALSE,TRUE)</f>
        <v>#NAME?</v>
      </c>
      <c r="X5470" s="13" t="e">
        <f ca="1">AND(CalcTable[[#This Row],[IrrDay]],CalcTable[[#This Row],[IrrRain]],CalcTable[[#This Row],[IrrWarm]],CalcTable[[#This Row],[IrrWindy]])</f>
        <v>#NAME?</v>
      </c>
      <c r="Y5470" s="13" t="e">
        <f t="shared" ca="1" si="1716"/>
        <v>#NAME?</v>
      </c>
      <c r="Z5470" s="13" t="e">
        <f ca="1">CalcTable[[#This Row],[IrrHours]]/5</f>
        <v>#NAME?</v>
      </c>
      <c r="AA5470" s="13" t="e">
        <f ca="1">IF(CalcTable[[#This Row],[IrrFlag]]=FALSE,0,MAX(0,CalcTable[[#This Row],[VolRednWind]]*(FCAP*IRR_TARGET-CalcTable[[#This Row],[IWC]])))</f>
        <v>#NAME?</v>
      </c>
      <c r="AB5470" s="13" t="e">
        <f ca="1">CalcTable[[#This Row],[IWC]]+CalcTable[[#This Row],[Eff Precip]]+CalcTable[[#This Row],[IrrAmt]]-CalcTable[[#This Row],[AET]]</f>
        <v>#NAME?</v>
      </c>
      <c r="AC5470" s="13" t="e">
        <f ca="1">IF(CalcTable[[#This Row],[PWC]]&gt;FCAP,MIN(24*PERC,MIN(SAT,CalcTable[[#This Row],[PWC]])-FCAP),0)</f>
        <v>#NAME?</v>
      </c>
      <c r="AD5470" s="13" t="e">
        <f ca="1">IF(CalcTable[[#This Row],[PWC]]&gt;SAT,CalcTable[[#This Row],[PWC]]-SAT,0)</f>
        <v>#NAME?</v>
      </c>
      <c r="AE5470" s="13" t="e">
        <f ca="1">CalcTable[[#This Row],[PWC]]-CalcTable[[#This Row],[PercAmt]]-CalcTable[[#This Row],[Runoff]]</f>
        <v>#NAME?</v>
      </c>
      <c r="AF5470" s="13" t="e">
        <f ca="1">CalcTable[[#This Row],[IrrAmt]]/1000*CUR_IRR_AREA*10000/IRR_EFF</f>
        <v>#NAME?</v>
      </c>
      <c r="AG5470" s="147"/>
      <c r="AH5470" s="13"/>
      <c r="AI5470" s="50">
        <v>0</v>
      </c>
      <c r="AJ5470" s="50">
        <v>0</v>
      </c>
      <c r="AK5470" s="50">
        <v>0</v>
      </c>
      <c r="AL5470" s="50">
        <v>4.7268647397656167</v>
      </c>
      <c r="AM5470" s="50"/>
      <c r="AN5470" s="50"/>
      <c r="AO5470" s="50"/>
      <c r="AP5470" s="50"/>
      <c r="AQ5470" s="50"/>
      <c r="AR5470" s="50"/>
      <c r="AS5470" s="50"/>
      <c r="AT5470" s="50"/>
      <c r="AU5470" s="50"/>
      <c r="AV5470" s="50"/>
      <c r="AW5470" s="50"/>
      <c r="AX5470" s="50">
        <f t="shared" si="1727"/>
        <v>4.7268647397656167</v>
      </c>
      <c r="AY5470" s="50"/>
      <c r="AZ5470" s="50">
        <f t="shared" si="1717"/>
        <v>138.65469903312476</v>
      </c>
      <c r="BA5470" s="50">
        <f t="shared" si="1718"/>
        <v>213.48421914623972</v>
      </c>
      <c r="BB5470" s="50">
        <f t="shared" si="1719"/>
        <v>220.08682386210282</v>
      </c>
      <c r="BC5470" s="17">
        <f t="shared" si="1720"/>
        <v>19958</v>
      </c>
      <c r="BD5470" s="50">
        <f t="shared" si="1721"/>
        <v>4.7268647397656167</v>
      </c>
      <c r="BE5470" s="50">
        <f t="shared" si="1722"/>
        <v>138.65469903312476</v>
      </c>
      <c r="BF5470" s="50">
        <f t="shared" si="1728"/>
        <v>226.7949479009612</v>
      </c>
      <c r="BG5470" s="50"/>
      <c r="BH5470" s="17">
        <f t="shared" si="1723"/>
        <v>0</v>
      </c>
      <c r="BI5470" s="17">
        <f t="shared" si="1731"/>
        <v>5470</v>
      </c>
      <c r="BJ5470" s="17">
        <f t="shared" si="1729"/>
        <v>5470</v>
      </c>
      <c r="BK5470" s="150">
        <f t="shared" si="1730"/>
        <v>34915</v>
      </c>
      <c r="BL5470" s="50" t="e">
        <f t="shared" ca="1" si="1724"/>
        <v>#NAME?</v>
      </c>
      <c r="BM5470" s="50" t="e">
        <f t="shared" ca="1" si="1725"/>
        <v>#NAME?</v>
      </c>
      <c r="BN5470" s="50" t="e">
        <f t="shared" ca="1" si="1726"/>
        <v>#NAME?</v>
      </c>
    </row>
    <row r="5471" spans="1:66" x14ac:dyDescent="0.35">
      <c r="A5471" s="48">
        <v>34916</v>
      </c>
      <c r="B5471" s="17">
        <v>1995</v>
      </c>
      <c r="C5471" s="17">
        <v>8</v>
      </c>
      <c r="D5471" s="17">
        <v>217</v>
      </c>
      <c r="E5471" s="17">
        <v>5</v>
      </c>
      <c r="F5471" s="17">
        <v>7</v>
      </c>
      <c r="G5471" s="50">
        <v>13.2</v>
      </c>
      <c r="H5471" s="32">
        <v>3.971611991891578</v>
      </c>
      <c r="I5471" s="50">
        <v>10</v>
      </c>
      <c r="J5471" s="13">
        <v>0</v>
      </c>
      <c r="K5471" s="13">
        <f t="shared" si="1712"/>
        <v>0</v>
      </c>
      <c r="L5471" s="13">
        <f t="shared" si="1713"/>
        <v>0</v>
      </c>
      <c r="M5471" s="13" t="e">
        <f ca="1">CalcTable[[#This Row],[IWC]]-AE5470</f>
        <v>#NAME?</v>
      </c>
      <c r="N5471" s="13" t="e">
        <f ca="1">IF(CalcTable[[#This Row],[Day of Year]]&lt;123,FCAP,AE5470)</f>
        <v>#NAME?</v>
      </c>
      <c r="O5471" s="17" t="e">
        <f ca="1">IF(IRR_DRIP,5,COUNTIF('IDET Wind Values'!C5455:G5455,"&lt;="&amp;IRR_MAXWIND))</f>
        <v>#NAME?</v>
      </c>
      <c r="P5471" s="13" t="e">
        <f ca="1">CalcTable[[#This Row],[ET_o]]*KL</f>
        <v>#NAME?</v>
      </c>
      <c r="Q5471" s="13" t="e">
        <f ca="1">IF(WILTPT&lt;=0,1,MAX(0,MIN(1,(CalcTable[[#This Row],[IWC]]-WILTPT)/(MAD-WILTPT))))</f>
        <v>#NAME?</v>
      </c>
      <c r="R5471" s="13" t="e">
        <f ca="1">CalcTable[[#This Row],[ETMult]]*CalcTable[[#This Row],[ETb]]</f>
        <v>#NAME?</v>
      </c>
      <c r="S5471" s="13" t="b">
        <f>INDEX(IRR_LIST,CalcTable[[#This Row],[Day of Week]]+1)</f>
        <v>0</v>
      </c>
      <c r="T5471" s="13">
        <f t="shared" ca="1" si="1714"/>
        <v>0</v>
      </c>
      <c r="U5471" s="13" t="b">
        <f ca="1">IF(CalcTable[[#This Row],[IrrPrecip]]&gt;=IC_MM,FALSE,TRUE)</f>
        <v>1</v>
      </c>
      <c r="V5471" s="13" t="b">
        <f t="shared" si="1715"/>
        <v>1</v>
      </c>
      <c r="W5471" s="13" t="e">
        <f ca="1">IF(AND(IRR_DRIP=FALSE,CalcTable[[#This Row],[IrrHours]]&lt;=0),FALSE,TRUE)</f>
        <v>#NAME?</v>
      </c>
      <c r="X5471" s="13" t="e">
        <f ca="1">AND(CalcTable[[#This Row],[IrrDay]],CalcTable[[#This Row],[IrrRain]],CalcTable[[#This Row],[IrrWarm]],CalcTable[[#This Row],[IrrWindy]])</f>
        <v>#NAME?</v>
      </c>
      <c r="Y5471" s="13" t="e">
        <f t="shared" ca="1" si="1716"/>
        <v>#NAME?</v>
      </c>
      <c r="Z5471" s="13" t="e">
        <f ca="1">CalcTable[[#This Row],[IrrHours]]/5</f>
        <v>#NAME?</v>
      </c>
      <c r="AA5471" s="13" t="e">
        <f ca="1">IF(CalcTable[[#This Row],[IrrFlag]]=FALSE,0,MAX(0,CalcTable[[#This Row],[VolRednWind]]*(FCAP*IRR_TARGET-CalcTable[[#This Row],[IWC]])))</f>
        <v>#NAME?</v>
      </c>
      <c r="AB5471" s="13" t="e">
        <f ca="1">CalcTable[[#This Row],[IWC]]+CalcTable[[#This Row],[Eff Precip]]+CalcTable[[#This Row],[IrrAmt]]-CalcTable[[#This Row],[AET]]</f>
        <v>#NAME?</v>
      </c>
      <c r="AC5471" s="13" t="e">
        <f ca="1">IF(CalcTable[[#This Row],[PWC]]&gt;FCAP,MIN(24*PERC,MIN(SAT,CalcTable[[#This Row],[PWC]])-FCAP),0)</f>
        <v>#NAME?</v>
      </c>
      <c r="AD5471" s="13" t="e">
        <f ca="1">IF(CalcTable[[#This Row],[PWC]]&gt;SAT,CalcTable[[#This Row],[PWC]]-SAT,0)</f>
        <v>#NAME?</v>
      </c>
      <c r="AE5471" s="13" t="e">
        <f ca="1">CalcTable[[#This Row],[PWC]]-CalcTable[[#This Row],[PercAmt]]-CalcTable[[#This Row],[Runoff]]</f>
        <v>#NAME?</v>
      </c>
      <c r="AF5471" s="13" t="e">
        <f ca="1">CalcTable[[#This Row],[IrrAmt]]/1000*CUR_IRR_AREA*10000/IRR_EFF</f>
        <v>#NAME?</v>
      </c>
      <c r="AG5471" s="147"/>
      <c r="AH5471" s="13"/>
      <c r="AI5471" s="50">
        <v>0</v>
      </c>
      <c r="AJ5471" s="50">
        <v>0</v>
      </c>
      <c r="AK5471" s="50">
        <v>1.7481262907944342</v>
      </c>
      <c r="AL5471" s="50">
        <v>0</v>
      </c>
      <c r="AM5471" s="50"/>
      <c r="AN5471" s="50"/>
      <c r="AO5471" s="50"/>
      <c r="AP5471" s="50"/>
      <c r="AQ5471" s="50"/>
      <c r="AR5471" s="50"/>
      <c r="AS5471" s="50"/>
      <c r="AT5471" s="50"/>
      <c r="AU5471" s="50"/>
      <c r="AV5471" s="50"/>
      <c r="AW5471" s="50"/>
      <c r="AX5471" s="50">
        <f t="shared" si="1727"/>
        <v>1.7481262907944342</v>
      </c>
      <c r="AY5471" s="50"/>
      <c r="AZ5471" s="50">
        <f t="shared" si="1717"/>
        <v>25.63918559831837</v>
      </c>
      <c r="BA5471" s="50">
        <f t="shared" si="1718"/>
        <v>39.47620639741082</v>
      </c>
      <c r="BB5471" s="50">
        <f t="shared" si="1719"/>
        <v>40.697119997330752</v>
      </c>
      <c r="BC5471" s="17">
        <f t="shared" si="1720"/>
        <v>19958</v>
      </c>
      <c r="BD5471" s="50">
        <f t="shared" si="1721"/>
        <v>1.7481262907944342</v>
      </c>
      <c r="BE5471" s="50">
        <f t="shared" si="1722"/>
        <v>25.63918559831837</v>
      </c>
      <c r="BF5471" s="50">
        <f t="shared" si="1728"/>
        <v>41.937545590175191</v>
      </c>
      <c r="BG5471" s="50"/>
      <c r="BH5471" s="17">
        <f t="shared" si="1723"/>
        <v>0</v>
      </c>
      <c r="BI5471" s="17">
        <f t="shared" si="1731"/>
        <v>5471</v>
      </c>
      <c r="BJ5471" s="17">
        <f t="shared" si="1729"/>
        <v>5471</v>
      </c>
      <c r="BK5471" s="150">
        <f t="shared" si="1730"/>
        <v>34916</v>
      </c>
      <c r="BL5471" s="50" t="e">
        <f t="shared" ca="1" si="1724"/>
        <v>#NAME?</v>
      </c>
      <c r="BM5471" s="50" t="e">
        <f t="shared" ca="1" si="1725"/>
        <v>#NAME?</v>
      </c>
      <c r="BN5471" s="50" t="e">
        <f t="shared" ca="1" si="1726"/>
        <v>#NAME?</v>
      </c>
    </row>
    <row r="5472" spans="1:66" x14ac:dyDescent="0.35">
      <c r="A5472" s="48">
        <v>34917</v>
      </c>
      <c r="B5472" s="17">
        <v>1995</v>
      </c>
      <c r="C5472" s="17">
        <v>8</v>
      </c>
      <c r="D5472" s="17">
        <v>218</v>
      </c>
      <c r="E5472" s="17">
        <v>6</v>
      </c>
      <c r="F5472" s="17">
        <v>1</v>
      </c>
      <c r="G5472" s="50">
        <v>10.4</v>
      </c>
      <c r="H5472" s="32">
        <v>1.7803836638247901</v>
      </c>
      <c r="I5472" s="50">
        <v>10.166666666666666</v>
      </c>
      <c r="J5472" s="13">
        <v>6.8</v>
      </c>
      <c r="K5472" s="13">
        <f t="shared" si="1712"/>
        <v>6.8</v>
      </c>
      <c r="L5472" s="13">
        <f t="shared" si="1713"/>
        <v>1.3499999999999999</v>
      </c>
      <c r="M5472" s="13" t="e">
        <f ca="1">CalcTable[[#This Row],[IWC]]-AE5471</f>
        <v>#NAME?</v>
      </c>
      <c r="N5472" s="13" t="e">
        <f ca="1">IF(CalcTable[[#This Row],[Day of Year]]&lt;123,FCAP,AE5471)</f>
        <v>#NAME?</v>
      </c>
      <c r="O5472" s="17" t="e">
        <f ca="1">IF(IRR_DRIP,5,COUNTIF('IDET Wind Values'!C5456:G5456,"&lt;="&amp;IRR_MAXWIND))</f>
        <v>#NAME?</v>
      </c>
      <c r="P5472" s="13" t="e">
        <f ca="1">CalcTable[[#This Row],[ET_o]]*KL</f>
        <v>#NAME?</v>
      </c>
      <c r="Q5472" s="13" t="e">
        <f ca="1">IF(WILTPT&lt;=0,1,MAX(0,MIN(1,(CalcTable[[#This Row],[IWC]]-WILTPT)/(MAD-WILTPT))))</f>
        <v>#NAME?</v>
      </c>
      <c r="R5472" s="13" t="e">
        <f ca="1">CalcTable[[#This Row],[ETMult]]*CalcTable[[#This Row],[ETb]]</f>
        <v>#NAME?</v>
      </c>
      <c r="S5472" s="13" t="b">
        <f>INDEX(IRR_LIST,CalcTable[[#This Row],[Day of Week]]+1)</f>
        <v>1</v>
      </c>
      <c r="T5472" s="13">
        <f t="shared" ca="1" si="1714"/>
        <v>0</v>
      </c>
      <c r="U5472" s="13" t="b">
        <f ca="1">IF(CalcTable[[#This Row],[IrrPrecip]]&gt;=IC_MM,FALSE,TRUE)</f>
        <v>1</v>
      </c>
      <c r="V5472" s="13" t="b">
        <f t="shared" si="1715"/>
        <v>1</v>
      </c>
      <c r="W5472" s="13" t="e">
        <f ca="1">IF(AND(IRR_DRIP=FALSE,CalcTable[[#This Row],[IrrHours]]&lt;=0),FALSE,TRUE)</f>
        <v>#NAME?</v>
      </c>
      <c r="X5472" s="13" t="e">
        <f ca="1">AND(CalcTable[[#This Row],[IrrDay]],CalcTable[[#This Row],[IrrRain]],CalcTable[[#This Row],[IrrWarm]],CalcTable[[#This Row],[IrrWindy]])</f>
        <v>#NAME?</v>
      </c>
      <c r="Y5472" s="13" t="e">
        <f t="shared" ca="1" si="1716"/>
        <v>#NAME?</v>
      </c>
      <c r="Z5472" s="13" t="e">
        <f ca="1">CalcTable[[#This Row],[IrrHours]]/5</f>
        <v>#NAME?</v>
      </c>
      <c r="AA5472" s="13" t="e">
        <f ca="1">IF(CalcTable[[#This Row],[IrrFlag]]=FALSE,0,MAX(0,CalcTable[[#This Row],[VolRednWind]]*(FCAP*IRR_TARGET-CalcTable[[#This Row],[IWC]])))</f>
        <v>#NAME?</v>
      </c>
      <c r="AB5472" s="13" t="e">
        <f ca="1">CalcTable[[#This Row],[IWC]]+CalcTable[[#This Row],[Eff Precip]]+CalcTable[[#This Row],[IrrAmt]]-CalcTable[[#This Row],[AET]]</f>
        <v>#NAME?</v>
      </c>
      <c r="AC5472" s="13" t="e">
        <f ca="1">IF(CalcTable[[#This Row],[PWC]]&gt;FCAP,MIN(24*PERC,MIN(SAT,CalcTable[[#This Row],[PWC]])-FCAP),0)</f>
        <v>#NAME?</v>
      </c>
      <c r="AD5472" s="13" t="e">
        <f ca="1">IF(CalcTable[[#This Row],[PWC]]&gt;SAT,CalcTable[[#This Row],[PWC]]-SAT,0)</f>
        <v>#NAME?</v>
      </c>
      <c r="AE5472" s="13" t="e">
        <f ca="1">CalcTable[[#This Row],[PWC]]-CalcTable[[#This Row],[PercAmt]]-CalcTable[[#This Row],[Runoff]]</f>
        <v>#NAME?</v>
      </c>
      <c r="AF5472" s="13" t="e">
        <f ca="1">CalcTable[[#This Row],[IrrAmt]]/1000*CUR_IRR_AREA*10000/IRR_EFF</f>
        <v>#NAME?</v>
      </c>
      <c r="AG5472" s="147"/>
      <c r="AH5472" s="13"/>
      <c r="AI5472" s="50">
        <v>5.7122265605340727</v>
      </c>
      <c r="AJ5472" s="50">
        <v>7.7570265605340731</v>
      </c>
      <c r="AK5472" s="50">
        <v>0</v>
      </c>
      <c r="AL5472" s="50">
        <v>0</v>
      </c>
      <c r="AM5472" s="50"/>
      <c r="AN5472" s="50"/>
      <c r="AO5472" s="50"/>
      <c r="AP5472" s="50"/>
      <c r="AQ5472" s="50"/>
      <c r="AR5472" s="50"/>
      <c r="AS5472" s="50"/>
      <c r="AT5472" s="50"/>
      <c r="AU5472" s="50"/>
      <c r="AV5472" s="50"/>
      <c r="AW5472" s="50"/>
      <c r="AX5472" s="50">
        <f t="shared" si="1727"/>
        <v>13.469253121068146</v>
      </c>
      <c r="AY5472" s="50"/>
      <c r="AZ5472" s="50">
        <f t="shared" si="1717"/>
        <v>311.31876866349921</v>
      </c>
      <c r="BA5472" s="50">
        <f t="shared" si="1718"/>
        <v>504.33640708728024</v>
      </c>
      <c r="BB5472" s="50">
        <f t="shared" si="1719"/>
        <v>521.93936976815098</v>
      </c>
      <c r="BC5472" s="17">
        <f t="shared" si="1720"/>
        <v>19958</v>
      </c>
      <c r="BD5472" s="50">
        <f t="shared" si="1721"/>
        <v>13.469253121068146</v>
      </c>
      <c r="BE5472" s="50">
        <f t="shared" si="1722"/>
        <v>311.31876866349921</v>
      </c>
      <c r="BF5472" s="50">
        <f t="shared" si="1728"/>
        <v>509.2183994626966</v>
      </c>
      <c r="BG5472" s="50"/>
      <c r="BH5472" s="17">
        <f t="shared" si="1723"/>
        <v>0</v>
      </c>
      <c r="BI5472" s="17">
        <f t="shared" si="1731"/>
        <v>5472</v>
      </c>
      <c r="BJ5472" s="17">
        <f t="shared" si="1729"/>
        <v>5472</v>
      </c>
      <c r="BK5472" s="150">
        <f t="shared" si="1730"/>
        <v>34917</v>
      </c>
      <c r="BL5472" s="50" t="e">
        <f t="shared" ca="1" si="1724"/>
        <v>#NAME?</v>
      </c>
      <c r="BM5472" s="50" t="e">
        <f t="shared" ca="1" si="1725"/>
        <v>#NAME?</v>
      </c>
      <c r="BN5472" s="50" t="e">
        <f t="shared" ca="1" si="1726"/>
        <v>#NAME?</v>
      </c>
    </row>
    <row r="5473" spans="1:66" x14ac:dyDescent="0.35">
      <c r="A5473" s="48">
        <v>34918</v>
      </c>
      <c r="B5473" s="17">
        <v>1995</v>
      </c>
      <c r="C5473" s="17">
        <v>8</v>
      </c>
      <c r="D5473" s="17">
        <v>219</v>
      </c>
      <c r="E5473" s="17">
        <v>7</v>
      </c>
      <c r="F5473" s="17">
        <v>2</v>
      </c>
      <c r="G5473" s="50">
        <v>10.6</v>
      </c>
      <c r="H5473" s="32">
        <v>1.7815530862958413</v>
      </c>
      <c r="I5473" s="50">
        <v>9.6666666666666661</v>
      </c>
      <c r="J5473" s="13">
        <v>1.4</v>
      </c>
      <c r="K5473" s="13">
        <f t="shared" si="1712"/>
        <v>1.4</v>
      </c>
      <c r="L5473" s="13">
        <f t="shared" si="1713"/>
        <v>0</v>
      </c>
      <c r="M5473" s="13" t="e">
        <f ca="1">CalcTable[[#This Row],[IWC]]-AE5472</f>
        <v>#NAME?</v>
      </c>
      <c r="N5473" s="13" t="e">
        <f ca="1">IF(CalcTable[[#This Row],[Day of Year]]&lt;123,FCAP,AE5472)</f>
        <v>#NAME?</v>
      </c>
      <c r="O5473" s="17" t="e">
        <f ca="1">IF(IRR_DRIP,5,COUNTIF('IDET Wind Values'!C5457:G5457,"&lt;="&amp;IRR_MAXWIND))</f>
        <v>#NAME?</v>
      </c>
      <c r="P5473" s="13" t="e">
        <f ca="1">CalcTable[[#This Row],[ET_o]]*KL</f>
        <v>#NAME?</v>
      </c>
      <c r="Q5473" s="13" t="e">
        <f ca="1">IF(WILTPT&lt;=0,1,MAX(0,MIN(1,(CalcTable[[#This Row],[IWC]]-WILTPT)/(MAD-WILTPT))))</f>
        <v>#NAME?</v>
      </c>
      <c r="R5473" s="13" t="e">
        <f ca="1">CalcTable[[#This Row],[ETMult]]*CalcTable[[#This Row],[ETb]]</f>
        <v>#NAME?</v>
      </c>
      <c r="S5473" s="13" t="b">
        <f>INDEX(IRR_LIST,CalcTable[[#This Row],[Day of Week]]+1)</f>
        <v>0</v>
      </c>
      <c r="T5473" s="13">
        <f t="shared" ca="1" si="1714"/>
        <v>6.8</v>
      </c>
      <c r="U5473" s="13" t="b">
        <f ca="1">IF(CalcTable[[#This Row],[IrrPrecip]]&gt;=IC_MM,FALSE,TRUE)</f>
        <v>1</v>
      </c>
      <c r="V5473" s="13" t="b">
        <f t="shared" si="1715"/>
        <v>1</v>
      </c>
      <c r="W5473" s="13" t="e">
        <f ca="1">IF(AND(IRR_DRIP=FALSE,CalcTable[[#This Row],[IrrHours]]&lt;=0),FALSE,TRUE)</f>
        <v>#NAME?</v>
      </c>
      <c r="X5473" s="13" t="e">
        <f ca="1">AND(CalcTable[[#This Row],[IrrDay]],CalcTable[[#This Row],[IrrRain]],CalcTable[[#This Row],[IrrWarm]],CalcTable[[#This Row],[IrrWindy]])</f>
        <v>#NAME?</v>
      </c>
      <c r="Y5473" s="13" t="e">
        <f t="shared" ca="1" si="1716"/>
        <v>#NAME?</v>
      </c>
      <c r="Z5473" s="13" t="e">
        <f ca="1">CalcTable[[#This Row],[IrrHours]]/5</f>
        <v>#NAME?</v>
      </c>
      <c r="AA5473" s="13" t="e">
        <f ca="1">IF(CalcTable[[#This Row],[IrrFlag]]=FALSE,0,MAX(0,CalcTable[[#This Row],[VolRednWind]]*(FCAP*IRR_TARGET-CalcTable[[#This Row],[IWC]])))</f>
        <v>#NAME?</v>
      </c>
      <c r="AB5473" s="13" t="e">
        <f ca="1">CalcTable[[#This Row],[IWC]]+CalcTable[[#This Row],[Eff Precip]]+CalcTable[[#This Row],[IrrAmt]]-CalcTable[[#This Row],[AET]]</f>
        <v>#NAME?</v>
      </c>
      <c r="AC5473" s="13" t="e">
        <f ca="1">IF(CalcTable[[#This Row],[PWC]]&gt;FCAP,MIN(24*PERC,MIN(SAT,CalcTable[[#This Row],[PWC]])-FCAP),0)</f>
        <v>#NAME?</v>
      </c>
      <c r="AD5473" s="13" t="e">
        <f ca="1">IF(CalcTable[[#This Row],[PWC]]&gt;SAT,CalcTable[[#This Row],[PWC]]-SAT,0)</f>
        <v>#NAME?</v>
      </c>
      <c r="AE5473" s="13" t="e">
        <f ca="1">CalcTable[[#This Row],[PWC]]-CalcTable[[#This Row],[PercAmt]]-CalcTable[[#This Row],[Runoff]]</f>
        <v>#NAME?</v>
      </c>
      <c r="AF5473" s="13" t="e">
        <f ca="1">CalcTable[[#This Row],[IrrAmt]]/1000*CUR_IRR_AREA*10000/IRR_EFF</f>
        <v>#NAME?</v>
      </c>
      <c r="AG5473" s="147"/>
      <c r="AH5473" s="13"/>
      <c r="AI5473" s="50">
        <v>0</v>
      </c>
      <c r="AJ5473" s="50">
        <v>0</v>
      </c>
      <c r="AK5473" s="50">
        <v>0</v>
      </c>
      <c r="AL5473" s="50">
        <v>4.4317934158030106</v>
      </c>
      <c r="AM5473" s="50"/>
      <c r="AN5473" s="50"/>
      <c r="AO5473" s="50"/>
      <c r="AP5473" s="50"/>
      <c r="AQ5473" s="50"/>
      <c r="AR5473" s="50"/>
      <c r="AS5473" s="50"/>
      <c r="AT5473" s="50"/>
      <c r="AU5473" s="50"/>
      <c r="AV5473" s="50"/>
      <c r="AW5473" s="50"/>
      <c r="AX5473" s="50">
        <f t="shared" si="1727"/>
        <v>4.4317934158030106</v>
      </c>
      <c r="AY5473" s="50"/>
      <c r="AZ5473" s="50">
        <f t="shared" si="1717"/>
        <v>129.99927353022164</v>
      </c>
      <c r="BA5473" s="50">
        <f t="shared" si="1718"/>
        <v>200.15761162589683</v>
      </c>
      <c r="BB5473" s="50">
        <f t="shared" si="1719"/>
        <v>206.34805322257407</v>
      </c>
      <c r="BC5473" s="17">
        <f t="shared" si="1720"/>
        <v>19958</v>
      </c>
      <c r="BD5473" s="50">
        <f t="shared" si="1721"/>
        <v>4.4317934158030106</v>
      </c>
      <c r="BE5473" s="50">
        <f t="shared" si="1722"/>
        <v>129.99927353022164</v>
      </c>
      <c r="BF5473" s="50">
        <f t="shared" si="1728"/>
        <v>212.63742717010882</v>
      </c>
      <c r="BG5473" s="50"/>
      <c r="BH5473" s="17">
        <f t="shared" si="1723"/>
        <v>0</v>
      </c>
      <c r="BI5473" s="17">
        <f t="shared" si="1731"/>
        <v>5473</v>
      </c>
      <c r="BJ5473" s="17">
        <f t="shared" si="1729"/>
        <v>5473</v>
      </c>
      <c r="BK5473" s="150">
        <f t="shared" si="1730"/>
        <v>34918</v>
      </c>
      <c r="BL5473" s="50" t="e">
        <f t="shared" ca="1" si="1724"/>
        <v>#NAME?</v>
      </c>
      <c r="BM5473" s="50" t="e">
        <f t="shared" ca="1" si="1725"/>
        <v>#NAME?</v>
      </c>
      <c r="BN5473" s="50" t="e">
        <f t="shared" ca="1" si="1726"/>
        <v>#NAME?</v>
      </c>
    </row>
    <row r="5474" spans="1:66" x14ac:dyDescent="0.35">
      <c r="A5474" s="48">
        <v>34919</v>
      </c>
      <c r="B5474" s="17">
        <v>1995</v>
      </c>
      <c r="C5474" s="17">
        <v>8</v>
      </c>
      <c r="D5474" s="17">
        <v>220</v>
      </c>
      <c r="E5474" s="17">
        <v>8</v>
      </c>
      <c r="F5474" s="17">
        <v>3</v>
      </c>
      <c r="G5474" s="50">
        <v>6</v>
      </c>
      <c r="H5474" s="32">
        <v>3.5217147267982778</v>
      </c>
      <c r="I5474" s="50">
        <v>12.666666666666666</v>
      </c>
      <c r="J5474" s="13">
        <v>1.2</v>
      </c>
      <c r="K5474" s="13">
        <f t="shared" si="1712"/>
        <v>1.2</v>
      </c>
      <c r="L5474" s="13">
        <f t="shared" si="1713"/>
        <v>0</v>
      </c>
      <c r="M5474" s="13" t="e">
        <f ca="1">CalcTable[[#This Row],[IWC]]-AE5473</f>
        <v>#NAME?</v>
      </c>
      <c r="N5474" s="13" t="e">
        <f ca="1">IF(CalcTable[[#This Row],[Day of Year]]&lt;123,FCAP,AE5473)</f>
        <v>#NAME?</v>
      </c>
      <c r="O5474" s="17" t="e">
        <f ca="1">IF(IRR_DRIP,5,COUNTIF('IDET Wind Values'!C5458:G5458,"&lt;="&amp;IRR_MAXWIND))</f>
        <v>#NAME?</v>
      </c>
      <c r="P5474" s="13" t="e">
        <f ca="1">CalcTable[[#This Row],[ET_o]]*KL</f>
        <v>#NAME?</v>
      </c>
      <c r="Q5474" s="13" t="e">
        <f ca="1">IF(WILTPT&lt;=0,1,MAX(0,MIN(1,(CalcTable[[#This Row],[IWC]]-WILTPT)/(MAD-WILTPT))))</f>
        <v>#NAME?</v>
      </c>
      <c r="R5474" s="13" t="e">
        <f ca="1">CalcTable[[#This Row],[ETMult]]*CalcTable[[#This Row],[ETb]]</f>
        <v>#NAME?</v>
      </c>
      <c r="S5474" s="13" t="b">
        <f>INDEX(IRR_LIST,CalcTable[[#This Row],[Day of Week]]+1)</f>
        <v>1</v>
      </c>
      <c r="T5474" s="13">
        <f t="shared" ca="1" si="1714"/>
        <v>8.1999999999999993</v>
      </c>
      <c r="U5474" s="13" t="b">
        <f ca="1">IF(CalcTable[[#This Row],[IrrPrecip]]&gt;=IC_MM,FALSE,TRUE)</f>
        <v>1</v>
      </c>
      <c r="V5474" s="13" t="b">
        <f t="shared" si="1715"/>
        <v>1</v>
      </c>
      <c r="W5474" s="13" t="e">
        <f ca="1">IF(AND(IRR_DRIP=FALSE,CalcTable[[#This Row],[IrrHours]]&lt;=0),FALSE,TRUE)</f>
        <v>#NAME?</v>
      </c>
      <c r="X5474" s="13" t="e">
        <f ca="1">AND(CalcTable[[#This Row],[IrrDay]],CalcTable[[#This Row],[IrrRain]],CalcTable[[#This Row],[IrrWarm]],CalcTable[[#This Row],[IrrWindy]])</f>
        <v>#NAME?</v>
      </c>
      <c r="Y5474" s="13" t="e">
        <f t="shared" ca="1" si="1716"/>
        <v>#NAME?</v>
      </c>
      <c r="Z5474" s="13" t="e">
        <f ca="1">CalcTable[[#This Row],[IrrHours]]/5</f>
        <v>#NAME?</v>
      </c>
      <c r="AA5474" s="13" t="e">
        <f ca="1">IF(CalcTable[[#This Row],[IrrFlag]]=FALSE,0,MAX(0,CalcTable[[#This Row],[VolRednWind]]*(FCAP*IRR_TARGET-CalcTable[[#This Row],[IWC]])))</f>
        <v>#NAME?</v>
      </c>
      <c r="AB5474" s="13" t="e">
        <f ca="1">CalcTable[[#This Row],[IWC]]+CalcTable[[#This Row],[Eff Precip]]+CalcTable[[#This Row],[IrrAmt]]-CalcTable[[#This Row],[AET]]</f>
        <v>#NAME?</v>
      </c>
      <c r="AC5474" s="13" t="e">
        <f ca="1">IF(CalcTable[[#This Row],[PWC]]&gt;FCAP,MIN(24*PERC,MIN(SAT,CalcTable[[#This Row],[PWC]])-FCAP),0)</f>
        <v>#NAME?</v>
      </c>
      <c r="AD5474" s="13" t="e">
        <f ca="1">IF(CalcTable[[#This Row],[PWC]]&gt;SAT,CalcTable[[#This Row],[PWC]]-SAT,0)</f>
        <v>#NAME?</v>
      </c>
      <c r="AE5474" s="13" t="e">
        <f ca="1">CalcTable[[#This Row],[PWC]]-CalcTable[[#This Row],[PercAmt]]-CalcTable[[#This Row],[Runoff]]</f>
        <v>#NAME?</v>
      </c>
      <c r="AF5474" s="13" t="e">
        <f ca="1">CalcTable[[#This Row],[IrrAmt]]/1000*CUR_IRR_AREA*10000/IRR_EFF</f>
        <v>#NAME?</v>
      </c>
      <c r="AG5474" s="147"/>
      <c r="AH5474" s="13"/>
      <c r="AI5474" s="50">
        <v>0</v>
      </c>
      <c r="AJ5474" s="50">
        <v>0</v>
      </c>
      <c r="AK5474" s="50">
        <v>0</v>
      </c>
      <c r="AL5474" s="50">
        <v>0</v>
      </c>
      <c r="AM5474" s="50"/>
      <c r="AN5474" s="50"/>
      <c r="AO5474" s="50"/>
      <c r="AP5474" s="50"/>
      <c r="AQ5474" s="50"/>
      <c r="AR5474" s="50"/>
      <c r="AS5474" s="50"/>
      <c r="AT5474" s="50"/>
      <c r="AU5474" s="50"/>
      <c r="AV5474" s="50"/>
      <c r="AW5474" s="50"/>
      <c r="AX5474" s="50">
        <f t="shared" si="1727"/>
        <v>0</v>
      </c>
      <c r="AY5474" s="50"/>
      <c r="AZ5474" s="50">
        <f t="shared" si="1717"/>
        <v>0</v>
      </c>
      <c r="BA5474" s="50">
        <f t="shared" si="1718"/>
        <v>0</v>
      </c>
      <c r="BB5474" s="50">
        <f t="shared" si="1719"/>
        <v>0</v>
      </c>
      <c r="BC5474" s="17">
        <f t="shared" si="1720"/>
        <v>19958</v>
      </c>
      <c r="BD5474" s="50">
        <f t="shared" si="1721"/>
        <v>0</v>
      </c>
      <c r="BE5474" s="50">
        <f t="shared" si="1722"/>
        <v>0</v>
      </c>
      <c r="BF5474" s="50">
        <f t="shared" si="1728"/>
        <v>0</v>
      </c>
      <c r="BG5474" s="50"/>
      <c r="BH5474" s="17">
        <f t="shared" si="1723"/>
        <v>0</v>
      </c>
      <c r="BI5474" s="17">
        <f t="shared" si="1731"/>
        <v>5474</v>
      </c>
      <c r="BJ5474" s="17">
        <f t="shared" si="1729"/>
        <v>5474</v>
      </c>
      <c r="BK5474" s="150">
        <f t="shared" si="1730"/>
        <v>34919</v>
      </c>
      <c r="BL5474" s="50" t="e">
        <f t="shared" ca="1" si="1724"/>
        <v>#NAME?</v>
      </c>
      <c r="BM5474" s="50" t="e">
        <f t="shared" ca="1" si="1725"/>
        <v>#NAME?</v>
      </c>
      <c r="BN5474" s="50" t="e">
        <f t="shared" ca="1" si="1726"/>
        <v>#NAME?</v>
      </c>
    </row>
    <row r="5475" spans="1:66" x14ac:dyDescent="0.35">
      <c r="A5475" s="48">
        <v>34920</v>
      </c>
      <c r="B5475" s="17">
        <v>1995</v>
      </c>
      <c r="C5475" s="17">
        <v>8</v>
      </c>
      <c r="D5475" s="17">
        <v>221</v>
      </c>
      <c r="E5475" s="17">
        <v>9</v>
      </c>
      <c r="F5475" s="17">
        <v>4</v>
      </c>
      <c r="G5475" s="50">
        <v>6.4</v>
      </c>
      <c r="H5475" s="32">
        <v>4.5359849736599509</v>
      </c>
      <c r="I5475" s="50">
        <v>19.166666666666668</v>
      </c>
      <c r="J5475" s="13">
        <v>0</v>
      </c>
      <c r="K5475" s="13">
        <f t="shared" si="1712"/>
        <v>0</v>
      </c>
      <c r="L5475" s="13">
        <f t="shared" si="1713"/>
        <v>0</v>
      </c>
      <c r="M5475" s="13" t="e">
        <f ca="1">CalcTable[[#This Row],[IWC]]-AE5474</f>
        <v>#NAME?</v>
      </c>
      <c r="N5475" s="13" t="e">
        <f ca="1">IF(CalcTable[[#This Row],[Day of Year]]&lt;123,FCAP,AE5474)</f>
        <v>#NAME?</v>
      </c>
      <c r="O5475" s="17" t="e">
        <f ca="1">IF(IRR_DRIP,5,COUNTIF('IDET Wind Values'!C5459:G5459,"&lt;="&amp;IRR_MAXWIND))</f>
        <v>#NAME?</v>
      </c>
      <c r="P5475" s="13" t="e">
        <f ca="1">CalcTable[[#This Row],[ET_o]]*KL</f>
        <v>#NAME?</v>
      </c>
      <c r="Q5475" s="13" t="e">
        <f ca="1">IF(WILTPT&lt;=0,1,MAX(0,MIN(1,(CalcTable[[#This Row],[IWC]]-WILTPT)/(MAD-WILTPT))))</f>
        <v>#NAME?</v>
      </c>
      <c r="R5475" s="13" t="e">
        <f ca="1">CalcTable[[#This Row],[ETMult]]*CalcTable[[#This Row],[ETb]]</f>
        <v>#NAME?</v>
      </c>
      <c r="S5475" s="13" t="b">
        <f>INDEX(IRR_LIST,CalcTable[[#This Row],[Day of Week]]+1)</f>
        <v>0</v>
      </c>
      <c r="T5475" s="13">
        <f t="shared" ca="1" si="1714"/>
        <v>2.5999999999999996</v>
      </c>
      <c r="U5475" s="13" t="b">
        <f ca="1">IF(CalcTable[[#This Row],[IrrPrecip]]&gt;=IC_MM,FALSE,TRUE)</f>
        <v>1</v>
      </c>
      <c r="V5475" s="13" t="b">
        <f t="shared" si="1715"/>
        <v>1</v>
      </c>
      <c r="W5475" s="13" t="e">
        <f ca="1">IF(AND(IRR_DRIP=FALSE,CalcTable[[#This Row],[IrrHours]]&lt;=0),FALSE,TRUE)</f>
        <v>#NAME?</v>
      </c>
      <c r="X5475" s="13" t="e">
        <f ca="1">AND(CalcTable[[#This Row],[IrrDay]],CalcTable[[#This Row],[IrrRain]],CalcTable[[#This Row],[IrrWarm]],CalcTable[[#This Row],[IrrWindy]])</f>
        <v>#NAME?</v>
      </c>
      <c r="Y5475" s="13" t="e">
        <f t="shared" ca="1" si="1716"/>
        <v>#NAME?</v>
      </c>
      <c r="Z5475" s="13" t="e">
        <f ca="1">CalcTable[[#This Row],[IrrHours]]/5</f>
        <v>#NAME?</v>
      </c>
      <c r="AA5475" s="13" t="e">
        <f ca="1">IF(CalcTable[[#This Row],[IrrFlag]]=FALSE,0,MAX(0,CalcTable[[#This Row],[VolRednWind]]*(FCAP*IRR_TARGET-CalcTable[[#This Row],[IWC]])))</f>
        <v>#NAME?</v>
      </c>
      <c r="AB5475" s="13" t="e">
        <f ca="1">CalcTable[[#This Row],[IWC]]+CalcTable[[#This Row],[Eff Precip]]+CalcTable[[#This Row],[IrrAmt]]-CalcTable[[#This Row],[AET]]</f>
        <v>#NAME?</v>
      </c>
      <c r="AC5475" s="13" t="e">
        <f ca="1">IF(CalcTable[[#This Row],[PWC]]&gt;FCAP,MIN(24*PERC,MIN(SAT,CalcTable[[#This Row],[PWC]])-FCAP),0)</f>
        <v>#NAME?</v>
      </c>
      <c r="AD5475" s="13" t="e">
        <f ca="1">IF(CalcTable[[#This Row],[PWC]]&gt;SAT,CalcTable[[#This Row],[PWC]]-SAT,0)</f>
        <v>#NAME?</v>
      </c>
      <c r="AE5475" s="13" t="e">
        <f ca="1">CalcTable[[#This Row],[PWC]]-CalcTable[[#This Row],[PercAmt]]-CalcTable[[#This Row],[Runoff]]</f>
        <v>#NAME?</v>
      </c>
      <c r="AF5475" s="13" t="e">
        <f ca="1">CalcTable[[#This Row],[IrrAmt]]/1000*CUR_IRR_AREA*10000/IRR_EFF</f>
        <v>#NAME?</v>
      </c>
      <c r="AG5475" s="147"/>
      <c r="AH5475" s="13"/>
      <c r="AI5475" s="50">
        <v>0</v>
      </c>
      <c r="AJ5475" s="50">
        <v>0</v>
      </c>
      <c r="AK5475" s="50">
        <v>10.082626872703553</v>
      </c>
      <c r="AL5475" s="50">
        <v>4.2169430997390549</v>
      </c>
      <c r="AM5475" s="50"/>
      <c r="AN5475" s="50"/>
      <c r="AO5475" s="50"/>
      <c r="AP5475" s="50"/>
      <c r="AQ5475" s="50"/>
      <c r="AR5475" s="50"/>
      <c r="AS5475" s="50"/>
      <c r="AT5475" s="50"/>
      <c r="AU5475" s="50"/>
      <c r="AV5475" s="50"/>
      <c r="AW5475" s="50"/>
      <c r="AX5475" s="50">
        <f t="shared" si="1727"/>
        <v>14.299569972442608</v>
      </c>
      <c r="AY5475" s="50"/>
      <c r="AZ5475" s="50">
        <f t="shared" si="1717"/>
        <v>271.57552505866443</v>
      </c>
      <c r="BA5475" s="50">
        <f t="shared" si="1718"/>
        <v>418.14009413794361</v>
      </c>
      <c r="BB5475" s="50">
        <f t="shared" si="1719"/>
        <v>431.0722619978801</v>
      </c>
      <c r="BC5475" s="17">
        <f t="shared" si="1720"/>
        <v>19958</v>
      </c>
      <c r="BD5475" s="50">
        <f t="shared" si="1721"/>
        <v>14.299569972442608</v>
      </c>
      <c r="BE5475" s="50">
        <f t="shared" si="1722"/>
        <v>271.57552505866443</v>
      </c>
      <c r="BF5475" s="50">
        <f t="shared" si="1728"/>
        <v>444.21110489837491</v>
      </c>
      <c r="BG5475" s="50"/>
      <c r="BH5475" s="17">
        <f t="shared" si="1723"/>
        <v>0</v>
      </c>
      <c r="BI5475" s="17">
        <f t="shared" si="1731"/>
        <v>5475</v>
      </c>
      <c r="BJ5475" s="17">
        <f t="shared" si="1729"/>
        <v>5475</v>
      </c>
      <c r="BK5475" s="150">
        <f t="shared" si="1730"/>
        <v>34920</v>
      </c>
      <c r="BL5475" s="50" t="e">
        <f t="shared" ca="1" si="1724"/>
        <v>#NAME?</v>
      </c>
      <c r="BM5475" s="50" t="e">
        <f t="shared" ca="1" si="1725"/>
        <v>#NAME?</v>
      </c>
      <c r="BN5475" s="50" t="e">
        <f t="shared" ca="1" si="1726"/>
        <v>#NAME?</v>
      </c>
    </row>
    <row r="5476" spans="1:66" x14ac:dyDescent="0.35">
      <c r="A5476" s="48">
        <v>34921</v>
      </c>
      <c r="B5476" s="17">
        <v>1995</v>
      </c>
      <c r="C5476" s="17">
        <v>8</v>
      </c>
      <c r="D5476" s="17">
        <v>222</v>
      </c>
      <c r="E5476" s="17">
        <v>10</v>
      </c>
      <c r="F5476" s="17">
        <v>5</v>
      </c>
      <c r="G5476" s="50">
        <v>6.9</v>
      </c>
      <c r="H5476" s="32">
        <v>3.0128073322396296</v>
      </c>
      <c r="I5476" s="50">
        <v>3.1666666666666665</v>
      </c>
      <c r="J5476" s="13">
        <v>0</v>
      </c>
      <c r="K5476" s="13">
        <f t="shared" si="1712"/>
        <v>0</v>
      </c>
      <c r="L5476" s="13">
        <f t="shared" si="1713"/>
        <v>0</v>
      </c>
      <c r="M5476" s="13" t="e">
        <f ca="1">CalcTable[[#This Row],[IWC]]-AE5475</f>
        <v>#NAME?</v>
      </c>
      <c r="N5476" s="13" t="e">
        <f ca="1">IF(CalcTable[[#This Row],[Day of Year]]&lt;123,FCAP,AE5475)</f>
        <v>#NAME?</v>
      </c>
      <c r="O5476" s="17" t="e">
        <f ca="1">IF(IRR_DRIP,5,COUNTIF('IDET Wind Values'!C5460:G5460,"&lt;="&amp;IRR_MAXWIND))</f>
        <v>#NAME?</v>
      </c>
      <c r="P5476" s="13" t="e">
        <f ca="1">CalcTable[[#This Row],[ET_o]]*KL</f>
        <v>#NAME?</v>
      </c>
      <c r="Q5476" s="13" t="e">
        <f ca="1">IF(WILTPT&lt;=0,1,MAX(0,MIN(1,(CalcTable[[#This Row],[IWC]]-WILTPT)/(MAD-WILTPT))))</f>
        <v>#NAME?</v>
      </c>
      <c r="R5476" s="13" t="e">
        <f ca="1">CalcTable[[#This Row],[ETMult]]*CalcTable[[#This Row],[ETb]]</f>
        <v>#NAME?</v>
      </c>
      <c r="S5476" s="13" t="b">
        <f>INDEX(IRR_LIST,CalcTable[[#This Row],[Day of Week]]+1)</f>
        <v>1</v>
      </c>
      <c r="T5476" s="13">
        <f t="shared" ca="1" si="1714"/>
        <v>1.2</v>
      </c>
      <c r="U5476" s="13" t="b">
        <f ca="1">IF(CalcTable[[#This Row],[IrrPrecip]]&gt;=IC_MM,FALSE,TRUE)</f>
        <v>1</v>
      </c>
      <c r="V5476" s="13" t="b">
        <f t="shared" si="1715"/>
        <v>1</v>
      </c>
      <c r="W5476" s="13" t="e">
        <f ca="1">IF(AND(IRR_DRIP=FALSE,CalcTable[[#This Row],[IrrHours]]&lt;=0),FALSE,TRUE)</f>
        <v>#NAME?</v>
      </c>
      <c r="X5476" s="13" t="e">
        <f ca="1">AND(CalcTable[[#This Row],[IrrDay]],CalcTable[[#This Row],[IrrRain]],CalcTable[[#This Row],[IrrWarm]],CalcTable[[#This Row],[IrrWindy]])</f>
        <v>#NAME?</v>
      </c>
      <c r="Y5476" s="13" t="e">
        <f t="shared" ca="1" si="1716"/>
        <v>#NAME?</v>
      </c>
      <c r="Z5476" s="13" t="e">
        <f ca="1">CalcTable[[#This Row],[IrrHours]]/5</f>
        <v>#NAME?</v>
      </c>
      <c r="AA5476" s="13" t="e">
        <f ca="1">IF(CalcTable[[#This Row],[IrrFlag]]=FALSE,0,MAX(0,CalcTable[[#This Row],[VolRednWind]]*(FCAP*IRR_TARGET-CalcTable[[#This Row],[IWC]])))</f>
        <v>#NAME?</v>
      </c>
      <c r="AB5476" s="13" t="e">
        <f ca="1">CalcTable[[#This Row],[IWC]]+CalcTable[[#This Row],[Eff Precip]]+CalcTable[[#This Row],[IrrAmt]]-CalcTable[[#This Row],[AET]]</f>
        <v>#NAME?</v>
      </c>
      <c r="AC5476" s="13" t="e">
        <f ca="1">IF(CalcTable[[#This Row],[PWC]]&gt;FCAP,MIN(24*PERC,MIN(SAT,CalcTable[[#This Row],[PWC]])-FCAP),0)</f>
        <v>#NAME?</v>
      </c>
      <c r="AD5476" s="13" t="e">
        <f ca="1">IF(CalcTable[[#This Row],[PWC]]&gt;SAT,CalcTable[[#This Row],[PWC]]-SAT,0)</f>
        <v>#NAME?</v>
      </c>
      <c r="AE5476" s="13" t="e">
        <f ca="1">CalcTable[[#This Row],[PWC]]-CalcTable[[#This Row],[PercAmt]]-CalcTable[[#This Row],[Runoff]]</f>
        <v>#NAME?</v>
      </c>
      <c r="AF5476" s="13" t="e">
        <f ca="1">CalcTable[[#This Row],[IrrAmt]]/1000*CUR_IRR_AREA*10000/IRR_EFF</f>
        <v>#NAME?</v>
      </c>
      <c r="AG5476" s="147"/>
      <c r="AH5476" s="13"/>
      <c r="AI5476" s="50">
        <v>2.1183793111522506</v>
      </c>
      <c r="AJ5476" s="50">
        <v>2.7406953901455711</v>
      </c>
      <c r="AK5476" s="50">
        <v>0</v>
      </c>
      <c r="AL5476" s="50">
        <v>0</v>
      </c>
      <c r="AM5476" s="50"/>
      <c r="AN5476" s="50"/>
      <c r="AO5476" s="50"/>
      <c r="AP5476" s="50"/>
      <c r="AQ5476" s="50"/>
      <c r="AR5476" s="50"/>
      <c r="AS5476" s="50"/>
      <c r="AT5476" s="50"/>
      <c r="AU5476" s="50"/>
      <c r="AV5476" s="50"/>
      <c r="AW5476" s="50"/>
      <c r="AX5476" s="50">
        <f t="shared" si="1727"/>
        <v>4.8590747012978213</v>
      </c>
      <c r="AY5476" s="50"/>
      <c r="AZ5476" s="50">
        <f t="shared" si="1717"/>
        <v>111.4632946745031</v>
      </c>
      <c r="BA5476" s="50">
        <f t="shared" si="1718"/>
        <v>180.45256460870905</v>
      </c>
      <c r="BB5476" s="50">
        <f t="shared" si="1719"/>
        <v>186.74194898813315</v>
      </c>
      <c r="BC5476" s="17">
        <f t="shared" si="1720"/>
        <v>19958</v>
      </c>
      <c r="BD5476" s="50">
        <f t="shared" si="1721"/>
        <v>4.8590747012978213</v>
      </c>
      <c r="BE5476" s="50">
        <f t="shared" si="1722"/>
        <v>111.4632946745031</v>
      </c>
      <c r="BF5476" s="50">
        <f t="shared" si="1728"/>
        <v>182.31846655650784</v>
      </c>
      <c r="BG5476" s="50"/>
      <c r="BH5476" s="17">
        <f t="shared" si="1723"/>
        <v>0</v>
      </c>
      <c r="BI5476" s="17">
        <f t="shared" si="1731"/>
        <v>5476</v>
      </c>
      <c r="BJ5476" s="17">
        <f t="shared" si="1729"/>
        <v>5476</v>
      </c>
      <c r="BK5476" s="150">
        <f t="shared" si="1730"/>
        <v>34921</v>
      </c>
      <c r="BL5476" s="50" t="e">
        <f t="shared" ca="1" si="1724"/>
        <v>#NAME?</v>
      </c>
      <c r="BM5476" s="50" t="e">
        <f t="shared" ca="1" si="1725"/>
        <v>#NAME?</v>
      </c>
      <c r="BN5476" s="50" t="e">
        <f t="shared" ca="1" si="1726"/>
        <v>#NAME?</v>
      </c>
    </row>
    <row r="5477" spans="1:66" x14ac:dyDescent="0.35">
      <c r="A5477" s="48">
        <v>34922</v>
      </c>
      <c r="B5477" s="17">
        <v>1995</v>
      </c>
      <c r="C5477" s="17">
        <v>8</v>
      </c>
      <c r="D5477" s="17">
        <v>223</v>
      </c>
      <c r="E5477" s="17">
        <v>11</v>
      </c>
      <c r="F5477" s="17">
        <v>6</v>
      </c>
      <c r="G5477" s="50">
        <v>9</v>
      </c>
      <c r="H5477" s="32">
        <v>2.351652633189798</v>
      </c>
      <c r="I5477" s="50">
        <v>11.5</v>
      </c>
      <c r="J5477" s="13">
        <v>2.2000000000000002</v>
      </c>
      <c r="K5477" s="13">
        <f t="shared" si="1712"/>
        <v>2.2000000000000002</v>
      </c>
      <c r="L5477" s="13">
        <f t="shared" si="1713"/>
        <v>0</v>
      </c>
      <c r="M5477" s="13" t="e">
        <f ca="1">CalcTable[[#This Row],[IWC]]-AE5476</f>
        <v>#NAME?</v>
      </c>
      <c r="N5477" s="13" t="e">
        <f ca="1">IF(CalcTable[[#This Row],[Day of Year]]&lt;123,FCAP,AE5476)</f>
        <v>#NAME?</v>
      </c>
      <c r="O5477" s="17" t="e">
        <f ca="1">IF(IRR_DRIP,5,COUNTIF('IDET Wind Values'!C5461:G5461,"&lt;="&amp;IRR_MAXWIND))</f>
        <v>#NAME?</v>
      </c>
      <c r="P5477" s="13" t="e">
        <f ca="1">CalcTable[[#This Row],[ET_o]]*KL</f>
        <v>#NAME?</v>
      </c>
      <c r="Q5477" s="13" t="e">
        <f ca="1">IF(WILTPT&lt;=0,1,MAX(0,MIN(1,(CalcTable[[#This Row],[IWC]]-WILTPT)/(MAD-WILTPT))))</f>
        <v>#NAME?</v>
      </c>
      <c r="R5477" s="13" t="e">
        <f ca="1">CalcTable[[#This Row],[ETMult]]*CalcTable[[#This Row],[ETb]]</f>
        <v>#NAME?</v>
      </c>
      <c r="S5477" s="13" t="b">
        <f>INDEX(IRR_LIST,CalcTable[[#This Row],[Day of Week]]+1)</f>
        <v>0</v>
      </c>
      <c r="T5477" s="13">
        <f t="shared" ca="1" si="1714"/>
        <v>0</v>
      </c>
      <c r="U5477" s="13" t="b">
        <f ca="1">IF(CalcTable[[#This Row],[IrrPrecip]]&gt;=IC_MM,FALSE,TRUE)</f>
        <v>1</v>
      </c>
      <c r="V5477" s="13" t="b">
        <f t="shared" si="1715"/>
        <v>1</v>
      </c>
      <c r="W5477" s="13" t="e">
        <f ca="1">IF(AND(IRR_DRIP=FALSE,CalcTable[[#This Row],[IrrHours]]&lt;=0),FALSE,TRUE)</f>
        <v>#NAME?</v>
      </c>
      <c r="X5477" s="13" t="e">
        <f ca="1">AND(CalcTable[[#This Row],[IrrDay]],CalcTable[[#This Row],[IrrRain]],CalcTable[[#This Row],[IrrWarm]],CalcTable[[#This Row],[IrrWindy]])</f>
        <v>#NAME?</v>
      </c>
      <c r="Y5477" s="13" t="e">
        <f t="shared" ca="1" si="1716"/>
        <v>#NAME?</v>
      </c>
      <c r="Z5477" s="13" t="e">
        <f ca="1">CalcTable[[#This Row],[IrrHours]]/5</f>
        <v>#NAME?</v>
      </c>
      <c r="AA5477" s="13" t="e">
        <f ca="1">IF(CalcTable[[#This Row],[IrrFlag]]=FALSE,0,MAX(0,CalcTable[[#This Row],[VolRednWind]]*(FCAP*IRR_TARGET-CalcTable[[#This Row],[IWC]])))</f>
        <v>#NAME?</v>
      </c>
      <c r="AB5477" s="13" t="e">
        <f ca="1">CalcTable[[#This Row],[IWC]]+CalcTable[[#This Row],[Eff Precip]]+CalcTable[[#This Row],[IrrAmt]]-CalcTable[[#This Row],[AET]]</f>
        <v>#NAME?</v>
      </c>
      <c r="AC5477" s="13" t="e">
        <f ca="1">IF(CalcTable[[#This Row],[PWC]]&gt;FCAP,MIN(24*PERC,MIN(SAT,CalcTable[[#This Row],[PWC]])-FCAP),0)</f>
        <v>#NAME?</v>
      </c>
      <c r="AD5477" s="13" t="e">
        <f ca="1">IF(CalcTable[[#This Row],[PWC]]&gt;SAT,CalcTable[[#This Row],[PWC]]-SAT,0)</f>
        <v>#NAME?</v>
      </c>
      <c r="AE5477" s="13" t="e">
        <f ca="1">CalcTable[[#This Row],[PWC]]-CalcTable[[#This Row],[PercAmt]]-CalcTable[[#This Row],[Runoff]]</f>
        <v>#NAME?</v>
      </c>
      <c r="AF5477" s="13" t="e">
        <f ca="1">CalcTable[[#This Row],[IrrAmt]]/1000*CUR_IRR_AREA*10000/IRR_EFF</f>
        <v>#NAME?</v>
      </c>
      <c r="AG5477" s="147"/>
      <c r="AH5477" s="13"/>
      <c r="AI5477" s="50">
        <v>0</v>
      </c>
      <c r="AJ5477" s="50">
        <v>0</v>
      </c>
      <c r="AK5477" s="50">
        <v>0</v>
      </c>
      <c r="AL5477" s="50">
        <v>4.1518357682447693</v>
      </c>
      <c r="AM5477" s="50"/>
      <c r="AN5477" s="50"/>
      <c r="AO5477" s="50"/>
      <c r="AP5477" s="50"/>
      <c r="AQ5477" s="50"/>
      <c r="AR5477" s="50"/>
      <c r="AS5477" s="50"/>
      <c r="AT5477" s="50"/>
      <c r="AU5477" s="50"/>
      <c r="AV5477" s="50"/>
      <c r="AW5477" s="50"/>
      <c r="AX5477" s="50">
        <f t="shared" si="1727"/>
        <v>4.1518357682447693</v>
      </c>
      <c r="AY5477" s="50"/>
      <c r="AZ5477" s="50">
        <f t="shared" si="1717"/>
        <v>121.78718253517991</v>
      </c>
      <c r="BA5477" s="50">
        <f t="shared" si="1718"/>
        <v>187.51359850654686</v>
      </c>
      <c r="BB5477" s="50">
        <f t="shared" si="1719"/>
        <v>193.31298815107922</v>
      </c>
      <c r="BC5477" s="17">
        <f t="shared" si="1720"/>
        <v>19958</v>
      </c>
      <c r="BD5477" s="50">
        <f t="shared" si="1721"/>
        <v>4.1518357682447693</v>
      </c>
      <c r="BE5477" s="50">
        <f t="shared" si="1722"/>
        <v>121.78718253517991</v>
      </c>
      <c r="BF5477" s="50">
        <f t="shared" si="1728"/>
        <v>199.20506056179431</v>
      </c>
      <c r="BG5477" s="50"/>
      <c r="BH5477" s="17">
        <f t="shared" si="1723"/>
        <v>0</v>
      </c>
      <c r="BI5477" s="17">
        <f t="shared" si="1731"/>
        <v>5477</v>
      </c>
      <c r="BJ5477" s="17">
        <f t="shared" si="1729"/>
        <v>5477</v>
      </c>
      <c r="BK5477" s="150">
        <f t="shared" si="1730"/>
        <v>34922</v>
      </c>
      <c r="BL5477" s="50" t="e">
        <f t="shared" ca="1" si="1724"/>
        <v>#NAME?</v>
      </c>
      <c r="BM5477" s="50" t="e">
        <f t="shared" ca="1" si="1725"/>
        <v>#NAME?</v>
      </c>
      <c r="BN5477" s="50" t="e">
        <f t="shared" ca="1" si="1726"/>
        <v>#NAME?</v>
      </c>
    </row>
    <row r="5478" spans="1:66" x14ac:dyDescent="0.35">
      <c r="A5478" s="48">
        <v>34923</v>
      </c>
      <c r="B5478" s="17">
        <v>1995</v>
      </c>
      <c r="C5478" s="17">
        <v>8</v>
      </c>
      <c r="D5478" s="17">
        <v>224</v>
      </c>
      <c r="E5478" s="17">
        <v>12</v>
      </c>
      <c r="F5478" s="17">
        <v>7</v>
      </c>
      <c r="G5478" s="50">
        <v>8.6999999999999993</v>
      </c>
      <c r="H5478" s="32">
        <v>2.4560192075303338</v>
      </c>
      <c r="I5478" s="50">
        <v>6</v>
      </c>
      <c r="J5478" s="13">
        <v>0.9</v>
      </c>
      <c r="K5478" s="13">
        <f t="shared" si="1712"/>
        <v>0.9</v>
      </c>
      <c r="L5478" s="13">
        <f t="shared" si="1713"/>
        <v>0</v>
      </c>
      <c r="M5478" s="13" t="e">
        <f ca="1">CalcTable[[#This Row],[IWC]]-AE5477</f>
        <v>#NAME?</v>
      </c>
      <c r="N5478" s="13" t="e">
        <f ca="1">IF(CalcTable[[#This Row],[Day of Year]]&lt;123,FCAP,AE5477)</f>
        <v>#NAME?</v>
      </c>
      <c r="O5478" s="17" t="e">
        <f ca="1">IF(IRR_DRIP,5,COUNTIF('IDET Wind Values'!C5462:G5462,"&lt;="&amp;IRR_MAXWIND))</f>
        <v>#NAME?</v>
      </c>
      <c r="P5478" s="13" t="e">
        <f ca="1">CalcTable[[#This Row],[ET_o]]*KL</f>
        <v>#NAME?</v>
      </c>
      <c r="Q5478" s="13" t="e">
        <f ca="1">IF(WILTPT&lt;=0,1,MAX(0,MIN(1,(CalcTable[[#This Row],[IWC]]-WILTPT)/(MAD-WILTPT))))</f>
        <v>#NAME?</v>
      </c>
      <c r="R5478" s="13" t="e">
        <f ca="1">CalcTable[[#This Row],[ETMult]]*CalcTable[[#This Row],[ETb]]</f>
        <v>#NAME?</v>
      </c>
      <c r="S5478" s="13" t="b">
        <f>INDEX(IRR_LIST,CalcTable[[#This Row],[Day of Week]]+1)</f>
        <v>0</v>
      </c>
      <c r="T5478" s="13">
        <f t="shared" ca="1" si="1714"/>
        <v>2.2000000000000002</v>
      </c>
      <c r="U5478" s="13" t="b">
        <f ca="1">IF(CalcTable[[#This Row],[IrrPrecip]]&gt;=IC_MM,FALSE,TRUE)</f>
        <v>1</v>
      </c>
      <c r="V5478" s="13" t="b">
        <f t="shared" si="1715"/>
        <v>1</v>
      </c>
      <c r="W5478" s="13" t="e">
        <f ca="1">IF(AND(IRR_DRIP=FALSE,CalcTable[[#This Row],[IrrHours]]&lt;=0),FALSE,TRUE)</f>
        <v>#NAME?</v>
      </c>
      <c r="X5478" s="13" t="e">
        <f ca="1">AND(CalcTable[[#This Row],[IrrDay]],CalcTable[[#This Row],[IrrRain]],CalcTable[[#This Row],[IrrWarm]],CalcTable[[#This Row],[IrrWindy]])</f>
        <v>#NAME?</v>
      </c>
      <c r="Y5478" s="13" t="e">
        <f t="shared" ca="1" si="1716"/>
        <v>#NAME?</v>
      </c>
      <c r="Z5478" s="13" t="e">
        <f ca="1">CalcTable[[#This Row],[IrrHours]]/5</f>
        <v>#NAME?</v>
      </c>
      <c r="AA5478" s="13" t="e">
        <f ca="1">IF(CalcTable[[#This Row],[IrrFlag]]=FALSE,0,MAX(0,CalcTable[[#This Row],[VolRednWind]]*(FCAP*IRR_TARGET-CalcTable[[#This Row],[IWC]])))</f>
        <v>#NAME?</v>
      </c>
      <c r="AB5478" s="13" t="e">
        <f ca="1">CalcTable[[#This Row],[IWC]]+CalcTable[[#This Row],[Eff Precip]]+CalcTable[[#This Row],[IrrAmt]]-CalcTable[[#This Row],[AET]]</f>
        <v>#NAME?</v>
      </c>
      <c r="AC5478" s="13" t="e">
        <f ca="1">IF(CalcTable[[#This Row],[PWC]]&gt;FCAP,MIN(24*PERC,MIN(SAT,CalcTable[[#This Row],[PWC]])-FCAP),0)</f>
        <v>#NAME?</v>
      </c>
      <c r="AD5478" s="13" t="e">
        <f ca="1">IF(CalcTable[[#This Row],[PWC]]&gt;SAT,CalcTable[[#This Row],[PWC]]-SAT,0)</f>
        <v>#NAME?</v>
      </c>
      <c r="AE5478" s="13" t="e">
        <f ca="1">CalcTable[[#This Row],[PWC]]-CalcTable[[#This Row],[PercAmt]]-CalcTable[[#This Row],[Runoff]]</f>
        <v>#NAME?</v>
      </c>
      <c r="AF5478" s="13" t="e">
        <f ca="1">CalcTable[[#This Row],[IrrAmt]]/1000*CUR_IRR_AREA*10000/IRR_EFF</f>
        <v>#NAME?</v>
      </c>
      <c r="AG5478" s="147"/>
      <c r="AH5478" s="13"/>
      <c r="AI5478" s="50">
        <v>0</v>
      </c>
      <c r="AJ5478" s="50">
        <v>0</v>
      </c>
      <c r="AK5478" s="50">
        <v>0</v>
      </c>
      <c r="AL5478" s="50">
        <v>0</v>
      </c>
      <c r="AM5478" s="50"/>
      <c r="AN5478" s="50"/>
      <c r="AO5478" s="50"/>
      <c r="AP5478" s="50"/>
      <c r="AQ5478" s="50"/>
      <c r="AR5478" s="50"/>
      <c r="AS5478" s="50"/>
      <c r="AT5478" s="50"/>
      <c r="AU5478" s="50"/>
      <c r="AV5478" s="50"/>
      <c r="AW5478" s="50"/>
      <c r="AX5478" s="50">
        <f t="shared" si="1727"/>
        <v>0</v>
      </c>
      <c r="AY5478" s="50"/>
      <c r="AZ5478" s="50">
        <f t="shared" si="1717"/>
        <v>0</v>
      </c>
      <c r="BA5478" s="50">
        <f t="shared" si="1718"/>
        <v>0</v>
      </c>
      <c r="BB5478" s="50">
        <f t="shared" si="1719"/>
        <v>0</v>
      </c>
      <c r="BC5478" s="17">
        <f t="shared" si="1720"/>
        <v>19958</v>
      </c>
      <c r="BD5478" s="50">
        <f t="shared" si="1721"/>
        <v>0</v>
      </c>
      <c r="BE5478" s="50">
        <f t="shared" si="1722"/>
        <v>0</v>
      </c>
      <c r="BF5478" s="50">
        <f t="shared" si="1728"/>
        <v>0</v>
      </c>
      <c r="BG5478" s="50"/>
      <c r="BH5478" s="17">
        <f t="shared" si="1723"/>
        <v>0</v>
      </c>
      <c r="BI5478" s="17">
        <f t="shared" si="1731"/>
        <v>5478</v>
      </c>
      <c r="BJ5478" s="17">
        <f t="shared" si="1729"/>
        <v>5478</v>
      </c>
      <c r="BK5478" s="150">
        <f t="shared" si="1730"/>
        <v>34923</v>
      </c>
      <c r="BL5478" s="50" t="e">
        <f t="shared" ca="1" si="1724"/>
        <v>#NAME?</v>
      </c>
      <c r="BM5478" s="50" t="e">
        <f t="shared" ca="1" si="1725"/>
        <v>#NAME?</v>
      </c>
      <c r="BN5478" s="50" t="e">
        <f t="shared" ca="1" si="1726"/>
        <v>#NAME?</v>
      </c>
    </row>
    <row r="5479" spans="1:66" x14ac:dyDescent="0.35">
      <c r="A5479" s="48">
        <v>34924</v>
      </c>
      <c r="B5479" s="17">
        <v>1995</v>
      </c>
      <c r="C5479" s="17">
        <v>8</v>
      </c>
      <c r="D5479" s="17">
        <v>225</v>
      </c>
      <c r="E5479" s="17">
        <v>13</v>
      </c>
      <c r="F5479" s="17">
        <v>1</v>
      </c>
      <c r="G5479" s="50">
        <v>8.4</v>
      </c>
      <c r="H5479" s="32">
        <v>3.3623694349650535</v>
      </c>
      <c r="I5479" s="50">
        <v>24.833333333333332</v>
      </c>
      <c r="J5479" s="13">
        <v>3.1</v>
      </c>
      <c r="K5479" s="13">
        <f t="shared" si="1712"/>
        <v>3.1</v>
      </c>
      <c r="L5479" s="13">
        <f t="shared" si="1713"/>
        <v>0</v>
      </c>
      <c r="M5479" s="13" t="e">
        <f ca="1">CalcTable[[#This Row],[IWC]]-AE5478</f>
        <v>#NAME?</v>
      </c>
      <c r="N5479" s="13" t="e">
        <f ca="1">IF(CalcTable[[#This Row],[Day of Year]]&lt;123,FCAP,AE5478)</f>
        <v>#NAME?</v>
      </c>
      <c r="O5479" s="17" t="e">
        <f ca="1">IF(IRR_DRIP,5,COUNTIF('IDET Wind Values'!C5463:G5463,"&lt;="&amp;IRR_MAXWIND))</f>
        <v>#NAME?</v>
      </c>
      <c r="P5479" s="13" t="e">
        <f ca="1">CalcTable[[#This Row],[ET_o]]*KL</f>
        <v>#NAME?</v>
      </c>
      <c r="Q5479" s="13" t="e">
        <f ca="1">IF(WILTPT&lt;=0,1,MAX(0,MIN(1,(CalcTable[[#This Row],[IWC]]-WILTPT)/(MAD-WILTPT))))</f>
        <v>#NAME?</v>
      </c>
      <c r="R5479" s="13" t="e">
        <f ca="1">CalcTable[[#This Row],[ETMult]]*CalcTable[[#This Row],[ETb]]</f>
        <v>#NAME?</v>
      </c>
      <c r="S5479" s="13" t="b">
        <f>INDEX(IRR_LIST,CalcTable[[#This Row],[Day of Week]]+1)</f>
        <v>1</v>
      </c>
      <c r="T5479" s="13">
        <f t="shared" ca="1" si="1714"/>
        <v>3.1</v>
      </c>
      <c r="U5479" s="13" t="b">
        <f ca="1">IF(CalcTable[[#This Row],[IrrPrecip]]&gt;=IC_MM,FALSE,TRUE)</f>
        <v>1</v>
      </c>
      <c r="V5479" s="13" t="b">
        <f t="shared" si="1715"/>
        <v>1</v>
      </c>
      <c r="W5479" s="13" t="e">
        <f ca="1">IF(AND(IRR_DRIP=FALSE,CalcTable[[#This Row],[IrrHours]]&lt;=0),FALSE,TRUE)</f>
        <v>#NAME?</v>
      </c>
      <c r="X5479" s="13" t="e">
        <f ca="1">AND(CalcTable[[#This Row],[IrrDay]],CalcTable[[#This Row],[IrrRain]],CalcTable[[#This Row],[IrrWarm]],CalcTable[[#This Row],[IrrWindy]])</f>
        <v>#NAME?</v>
      </c>
      <c r="Y5479" s="13" t="e">
        <f t="shared" ca="1" si="1716"/>
        <v>#NAME?</v>
      </c>
      <c r="Z5479" s="13" t="e">
        <f ca="1">CalcTable[[#This Row],[IrrHours]]/5</f>
        <v>#NAME?</v>
      </c>
      <c r="AA5479" s="13" t="e">
        <f ca="1">IF(CalcTable[[#This Row],[IrrFlag]]=FALSE,0,MAX(0,CalcTable[[#This Row],[VolRednWind]]*(FCAP*IRR_TARGET-CalcTable[[#This Row],[IWC]])))</f>
        <v>#NAME?</v>
      </c>
      <c r="AB5479" s="13" t="e">
        <f ca="1">CalcTable[[#This Row],[IWC]]+CalcTable[[#This Row],[Eff Precip]]+CalcTable[[#This Row],[IrrAmt]]-CalcTable[[#This Row],[AET]]</f>
        <v>#NAME?</v>
      </c>
      <c r="AC5479" s="13" t="e">
        <f ca="1">IF(CalcTable[[#This Row],[PWC]]&gt;FCAP,MIN(24*PERC,MIN(SAT,CalcTable[[#This Row],[PWC]])-FCAP),0)</f>
        <v>#NAME?</v>
      </c>
      <c r="AD5479" s="13" t="e">
        <f ca="1">IF(CalcTable[[#This Row],[PWC]]&gt;SAT,CalcTable[[#This Row],[PWC]]-SAT,0)</f>
        <v>#NAME?</v>
      </c>
      <c r="AE5479" s="13" t="e">
        <f ca="1">CalcTable[[#This Row],[PWC]]-CalcTable[[#This Row],[PercAmt]]-CalcTable[[#This Row],[Runoff]]</f>
        <v>#NAME?</v>
      </c>
      <c r="AF5479" s="13" t="e">
        <f ca="1">CalcTable[[#This Row],[IrrAmt]]/1000*CUR_IRR_AREA*10000/IRR_EFF</f>
        <v>#NAME?</v>
      </c>
      <c r="AG5479" s="147"/>
      <c r="AH5479" s="13"/>
      <c r="AI5479" s="50">
        <v>2.6761412577225947</v>
      </c>
      <c r="AJ5479" s="50">
        <v>3.2874233963308246</v>
      </c>
      <c r="AK5479" s="50">
        <v>0</v>
      </c>
      <c r="AL5479" s="50">
        <v>0</v>
      </c>
      <c r="AM5479" s="50"/>
      <c r="AN5479" s="50"/>
      <c r="AO5479" s="50"/>
      <c r="AP5479" s="50"/>
      <c r="AQ5479" s="50"/>
      <c r="AR5479" s="50"/>
      <c r="AS5479" s="50"/>
      <c r="AT5479" s="50"/>
      <c r="AU5479" s="50"/>
      <c r="AV5479" s="50"/>
      <c r="AW5479" s="50"/>
      <c r="AX5479" s="50">
        <f t="shared" si="1727"/>
        <v>5.9635646540534193</v>
      </c>
      <c r="AY5479" s="50"/>
      <c r="AZ5479" s="50">
        <f t="shared" si="1717"/>
        <v>135.68115807230225</v>
      </c>
      <c r="BA5479" s="50">
        <f t="shared" si="1718"/>
        <v>219.50273271732175</v>
      </c>
      <c r="BB5479" s="50">
        <f t="shared" si="1719"/>
        <v>227.14116498562885</v>
      </c>
      <c r="BC5479" s="17">
        <f t="shared" si="1720"/>
        <v>19958</v>
      </c>
      <c r="BD5479" s="50">
        <f t="shared" si="1721"/>
        <v>5.9635646540534193</v>
      </c>
      <c r="BE5479" s="50">
        <f t="shared" si="1722"/>
        <v>135.68115807230225</v>
      </c>
      <c r="BF5479" s="50">
        <f t="shared" si="1728"/>
        <v>221.93118149424171</v>
      </c>
      <c r="BG5479" s="50"/>
      <c r="BH5479" s="17">
        <f t="shared" si="1723"/>
        <v>0</v>
      </c>
      <c r="BI5479" s="17">
        <f t="shared" si="1731"/>
        <v>5479</v>
      </c>
      <c r="BJ5479" s="17">
        <f t="shared" si="1729"/>
        <v>5479</v>
      </c>
      <c r="BK5479" s="150">
        <f t="shared" si="1730"/>
        <v>34924</v>
      </c>
      <c r="BL5479" s="50" t="e">
        <f t="shared" ca="1" si="1724"/>
        <v>#NAME?</v>
      </c>
      <c r="BM5479" s="50" t="e">
        <f t="shared" ca="1" si="1725"/>
        <v>#NAME?</v>
      </c>
      <c r="BN5479" s="50" t="e">
        <f t="shared" ca="1" si="1726"/>
        <v>#NAME?</v>
      </c>
    </row>
    <row r="5480" spans="1:66" x14ac:dyDescent="0.35">
      <c r="A5480" s="48">
        <v>34925</v>
      </c>
      <c r="B5480" s="17">
        <v>1995</v>
      </c>
      <c r="C5480" s="17">
        <v>8</v>
      </c>
      <c r="D5480" s="17">
        <v>226</v>
      </c>
      <c r="E5480" s="17">
        <v>14</v>
      </c>
      <c r="F5480" s="17">
        <v>2</v>
      </c>
      <c r="G5480" s="50">
        <v>8.4</v>
      </c>
      <c r="H5480" s="32">
        <v>4.0173235912349483</v>
      </c>
      <c r="I5480" s="50">
        <v>10.5</v>
      </c>
      <c r="J5480" s="13">
        <v>0</v>
      </c>
      <c r="K5480" s="13">
        <f t="shared" si="1712"/>
        <v>0</v>
      </c>
      <c r="L5480" s="13">
        <f t="shared" si="1713"/>
        <v>0</v>
      </c>
      <c r="M5480" s="13" t="e">
        <f ca="1">CalcTable[[#This Row],[IWC]]-AE5479</f>
        <v>#NAME?</v>
      </c>
      <c r="N5480" s="13" t="e">
        <f ca="1">IF(CalcTable[[#This Row],[Day of Year]]&lt;123,FCAP,AE5479)</f>
        <v>#NAME?</v>
      </c>
      <c r="O5480" s="17" t="e">
        <f ca="1">IF(IRR_DRIP,5,COUNTIF('IDET Wind Values'!C5464:G5464,"&lt;="&amp;IRR_MAXWIND))</f>
        <v>#NAME?</v>
      </c>
      <c r="P5480" s="13" t="e">
        <f ca="1">CalcTable[[#This Row],[ET_o]]*KL</f>
        <v>#NAME?</v>
      </c>
      <c r="Q5480" s="13" t="e">
        <f ca="1">IF(WILTPT&lt;=0,1,MAX(0,MIN(1,(CalcTable[[#This Row],[IWC]]-WILTPT)/(MAD-WILTPT))))</f>
        <v>#NAME?</v>
      </c>
      <c r="R5480" s="13" t="e">
        <f ca="1">CalcTable[[#This Row],[ETMult]]*CalcTable[[#This Row],[ETb]]</f>
        <v>#NAME?</v>
      </c>
      <c r="S5480" s="13" t="b">
        <f>INDEX(IRR_LIST,CalcTable[[#This Row],[Day of Week]]+1)</f>
        <v>0</v>
      </c>
      <c r="T5480" s="13">
        <f t="shared" ca="1" si="1714"/>
        <v>4</v>
      </c>
      <c r="U5480" s="13" t="b">
        <f ca="1">IF(CalcTable[[#This Row],[IrrPrecip]]&gt;=IC_MM,FALSE,TRUE)</f>
        <v>1</v>
      </c>
      <c r="V5480" s="13" t="b">
        <f t="shared" si="1715"/>
        <v>1</v>
      </c>
      <c r="W5480" s="13" t="e">
        <f ca="1">IF(AND(IRR_DRIP=FALSE,CalcTable[[#This Row],[IrrHours]]&lt;=0),FALSE,TRUE)</f>
        <v>#NAME?</v>
      </c>
      <c r="X5480" s="13" t="e">
        <f ca="1">AND(CalcTable[[#This Row],[IrrDay]],CalcTable[[#This Row],[IrrRain]],CalcTable[[#This Row],[IrrWarm]],CalcTable[[#This Row],[IrrWindy]])</f>
        <v>#NAME?</v>
      </c>
      <c r="Y5480" s="13" t="e">
        <f t="shared" ca="1" si="1716"/>
        <v>#NAME?</v>
      </c>
      <c r="Z5480" s="13" t="e">
        <f ca="1">CalcTable[[#This Row],[IrrHours]]/5</f>
        <v>#NAME?</v>
      </c>
      <c r="AA5480" s="13" t="e">
        <f ca="1">IF(CalcTable[[#This Row],[IrrFlag]]=FALSE,0,MAX(0,CalcTable[[#This Row],[VolRednWind]]*(FCAP*IRR_TARGET-CalcTable[[#This Row],[IWC]])))</f>
        <v>#NAME?</v>
      </c>
      <c r="AB5480" s="13" t="e">
        <f ca="1">CalcTable[[#This Row],[IWC]]+CalcTable[[#This Row],[Eff Precip]]+CalcTable[[#This Row],[IrrAmt]]-CalcTable[[#This Row],[AET]]</f>
        <v>#NAME?</v>
      </c>
      <c r="AC5480" s="13" t="e">
        <f ca="1">IF(CalcTable[[#This Row],[PWC]]&gt;FCAP,MIN(24*PERC,MIN(SAT,CalcTable[[#This Row],[PWC]])-FCAP),0)</f>
        <v>#NAME?</v>
      </c>
      <c r="AD5480" s="13" t="e">
        <f ca="1">IF(CalcTable[[#This Row],[PWC]]&gt;SAT,CalcTable[[#This Row],[PWC]]-SAT,0)</f>
        <v>#NAME?</v>
      </c>
      <c r="AE5480" s="13" t="e">
        <f ca="1">CalcTable[[#This Row],[PWC]]-CalcTable[[#This Row],[PercAmt]]-CalcTable[[#This Row],[Runoff]]</f>
        <v>#NAME?</v>
      </c>
      <c r="AF5480" s="13" t="e">
        <f ca="1">CalcTable[[#This Row],[IrrAmt]]/1000*CUR_IRR_AREA*10000/IRR_EFF</f>
        <v>#NAME?</v>
      </c>
      <c r="AG5480" s="147"/>
      <c r="AH5480" s="13"/>
      <c r="AI5480" s="50">
        <v>0</v>
      </c>
      <c r="AJ5480" s="50">
        <v>0</v>
      </c>
      <c r="AK5480" s="50">
        <v>5.4471400406151913</v>
      </c>
      <c r="AL5480" s="50">
        <v>5.4801137533724642</v>
      </c>
      <c r="AM5480" s="50"/>
      <c r="AN5480" s="50"/>
      <c r="AO5480" s="50"/>
      <c r="AP5480" s="50"/>
      <c r="AQ5480" s="50"/>
      <c r="AR5480" s="50"/>
      <c r="AS5480" s="50"/>
      <c r="AT5480" s="50"/>
      <c r="AU5480" s="50"/>
      <c r="AV5480" s="50"/>
      <c r="AW5480" s="50"/>
      <c r="AX5480" s="50">
        <f t="shared" si="1727"/>
        <v>10.927253793987656</v>
      </c>
      <c r="AY5480" s="50"/>
      <c r="AZ5480" s="50">
        <f t="shared" si="1717"/>
        <v>240.6413906946151</v>
      </c>
      <c r="BA5480" s="50">
        <f t="shared" si="1718"/>
        <v>370.51134757742324</v>
      </c>
      <c r="BB5480" s="50">
        <f t="shared" si="1719"/>
        <v>381.97046142002398</v>
      </c>
      <c r="BC5480" s="17">
        <f t="shared" si="1720"/>
        <v>19958</v>
      </c>
      <c r="BD5480" s="50">
        <f t="shared" si="1721"/>
        <v>10.927253793987656</v>
      </c>
      <c r="BE5480" s="50">
        <f t="shared" si="1722"/>
        <v>240.6413906946151</v>
      </c>
      <c r="BF5480" s="50">
        <f t="shared" si="1728"/>
        <v>393.6127087359784</v>
      </c>
      <c r="BG5480" s="50"/>
      <c r="BH5480" s="17">
        <f t="shared" si="1723"/>
        <v>0</v>
      </c>
      <c r="BI5480" s="17">
        <f t="shared" si="1731"/>
        <v>5480</v>
      </c>
      <c r="BJ5480" s="17">
        <f t="shared" si="1729"/>
        <v>5480</v>
      </c>
      <c r="BK5480" s="150">
        <f t="shared" si="1730"/>
        <v>34925</v>
      </c>
      <c r="BL5480" s="50" t="e">
        <f t="shared" ca="1" si="1724"/>
        <v>#NAME?</v>
      </c>
      <c r="BM5480" s="50" t="e">
        <f t="shared" ca="1" si="1725"/>
        <v>#NAME?</v>
      </c>
      <c r="BN5480" s="50" t="e">
        <f t="shared" ca="1" si="1726"/>
        <v>#NAME?</v>
      </c>
    </row>
    <row r="5481" spans="1:66" x14ac:dyDescent="0.35">
      <c r="A5481" s="48">
        <v>34926</v>
      </c>
      <c r="B5481" s="17">
        <v>1995</v>
      </c>
      <c r="C5481" s="17">
        <v>8</v>
      </c>
      <c r="D5481" s="17">
        <v>227</v>
      </c>
      <c r="E5481" s="17">
        <v>15</v>
      </c>
      <c r="F5481" s="17">
        <v>3</v>
      </c>
      <c r="G5481" s="50">
        <v>9.3000000000000007</v>
      </c>
      <c r="H5481" s="32">
        <v>4.0764859501535504</v>
      </c>
      <c r="I5481" s="50">
        <v>6.5</v>
      </c>
      <c r="J5481" s="13">
        <v>0</v>
      </c>
      <c r="K5481" s="13">
        <f t="shared" si="1712"/>
        <v>0</v>
      </c>
      <c r="L5481" s="13">
        <f t="shared" si="1713"/>
        <v>0</v>
      </c>
      <c r="M5481" s="13" t="e">
        <f ca="1">CalcTable[[#This Row],[IWC]]-AE5480</f>
        <v>#NAME?</v>
      </c>
      <c r="N5481" s="13" t="e">
        <f ca="1">IF(CalcTable[[#This Row],[Day of Year]]&lt;123,FCAP,AE5480)</f>
        <v>#NAME?</v>
      </c>
      <c r="O5481" s="17" t="e">
        <f ca="1">IF(IRR_DRIP,5,COUNTIF('IDET Wind Values'!C5465:G5465,"&lt;="&amp;IRR_MAXWIND))</f>
        <v>#NAME?</v>
      </c>
      <c r="P5481" s="13" t="e">
        <f ca="1">CalcTable[[#This Row],[ET_o]]*KL</f>
        <v>#NAME?</v>
      </c>
      <c r="Q5481" s="13" t="e">
        <f ca="1">IF(WILTPT&lt;=0,1,MAX(0,MIN(1,(CalcTable[[#This Row],[IWC]]-WILTPT)/(MAD-WILTPT))))</f>
        <v>#NAME?</v>
      </c>
      <c r="R5481" s="13" t="e">
        <f ca="1">CalcTable[[#This Row],[ETMult]]*CalcTable[[#This Row],[ETb]]</f>
        <v>#NAME?</v>
      </c>
      <c r="S5481" s="13" t="b">
        <f>INDEX(IRR_LIST,CalcTable[[#This Row],[Day of Week]]+1)</f>
        <v>1</v>
      </c>
      <c r="T5481" s="13">
        <f t="shared" ca="1" si="1714"/>
        <v>3.1</v>
      </c>
      <c r="U5481" s="13" t="b">
        <f ca="1">IF(CalcTable[[#This Row],[IrrPrecip]]&gt;=IC_MM,FALSE,TRUE)</f>
        <v>1</v>
      </c>
      <c r="V5481" s="13" t="b">
        <f t="shared" si="1715"/>
        <v>1</v>
      </c>
      <c r="W5481" s="13" t="e">
        <f ca="1">IF(AND(IRR_DRIP=FALSE,CalcTable[[#This Row],[IrrHours]]&lt;=0),FALSE,TRUE)</f>
        <v>#NAME?</v>
      </c>
      <c r="X5481" s="13" t="e">
        <f ca="1">AND(CalcTable[[#This Row],[IrrDay]],CalcTable[[#This Row],[IrrRain]],CalcTable[[#This Row],[IrrWarm]],CalcTable[[#This Row],[IrrWindy]])</f>
        <v>#NAME?</v>
      </c>
      <c r="Y5481" s="13" t="e">
        <f t="shared" ca="1" si="1716"/>
        <v>#NAME?</v>
      </c>
      <c r="Z5481" s="13" t="e">
        <f ca="1">CalcTable[[#This Row],[IrrHours]]/5</f>
        <v>#NAME?</v>
      </c>
      <c r="AA5481" s="13" t="e">
        <f ca="1">IF(CalcTable[[#This Row],[IrrFlag]]=FALSE,0,MAX(0,CalcTable[[#This Row],[VolRednWind]]*(FCAP*IRR_TARGET-CalcTable[[#This Row],[IWC]])))</f>
        <v>#NAME?</v>
      </c>
      <c r="AB5481" s="13" t="e">
        <f ca="1">CalcTable[[#This Row],[IWC]]+CalcTable[[#This Row],[Eff Precip]]+CalcTable[[#This Row],[IrrAmt]]-CalcTable[[#This Row],[AET]]</f>
        <v>#NAME?</v>
      </c>
      <c r="AC5481" s="13" t="e">
        <f ca="1">IF(CalcTable[[#This Row],[PWC]]&gt;FCAP,MIN(24*PERC,MIN(SAT,CalcTable[[#This Row],[PWC]])-FCAP),0)</f>
        <v>#NAME?</v>
      </c>
      <c r="AD5481" s="13" t="e">
        <f ca="1">IF(CalcTable[[#This Row],[PWC]]&gt;SAT,CalcTable[[#This Row],[PWC]]-SAT,0)</f>
        <v>#NAME?</v>
      </c>
      <c r="AE5481" s="13" t="e">
        <f ca="1">CalcTable[[#This Row],[PWC]]-CalcTable[[#This Row],[PercAmt]]-CalcTable[[#This Row],[Runoff]]</f>
        <v>#NAME?</v>
      </c>
      <c r="AF5481" s="13" t="e">
        <f ca="1">CalcTable[[#This Row],[IrrAmt]]/1000*CUR_IRR_AREA*10000/IRR_EFF</f>
        <v>#NAME?</v>
      </c>
      <c r="AG5481" s="147"/>
      <c r="AH5481" s="13"/>
      <c r="AI5481" s="50">
        <v>11.312405447287814</v>
      </c>
      <c r="AJ5481" s="50">
        <v>14.652382962930638</v>
      </c>
      <c r="AK5481" s="50">
        <v>0</v>
      </c>
      <c r="AL5481" s="50">
        <v>0</v>
      </c>
      <c r="AM5481" s="50"/>
      <c r="AN5481" s="50"/>
      <c r="AO5481" s="50"/>
      <c r="AP5481" s="50"/>
      <c r="AQ5481" s="50"/>
      <c r="AR5481" s="50"/>
      <c r="AS5481" s="50"/>
      <c r="AT5481" s="50"/>
      <c r="AU5481" s="50"/>
      <c r="AV5481" s="50"/>
      <c r="AW5481" s="50"/>
      <c r="AX5481" s="50">
        <f t="shared" si="1727"/>
        <v>25.964788410218453</v>
      </c>
      <c r="AY5481" s="50"/>
      <c r="AZ5481" s="50">
        <f t="shared" si="1717"/>
        <v>595.71851347285337</v>
      </c>
      <c r="BA5481" s="50">
        <f t="shared" si="1718"/>
        <v>964.44851832894392</v>
      </c>
      <c r="BB5481" s="50">
        <f t="shared" si="1719"/>
        <v>998.06396931946188</v>
      </c>
      <c r="BC5481" s="17">
        <f t="shared" si="1720"/>
        <v>19958</v>
      </c>
      <c r="BD5481" s="50">
        <f t="shared" si="1721"/>
        <v>25.964788410218453</v>
      </c>
      <c r="BE5481" s="50">
        <f t="shared" si="1722"/>
        <v>595.71851347285337</v>
      </c>
      <c r="BF5481" s="50">
        <f t="shared" si="1728"/>
        <v>974.40584537590667</v>
      </c>
      <c r="BG5481" s="50"/>
      <c r="BH5481" s="17">
        <f t="shared" si="1723"/>
        <v>0</v>
      </c>
      <c r="BI5481" s="17">
        <f t="shared" si="1731"/>
        <v>5481</v>
      </c>
      <c r="BJ5481" s="17">
        <f t="shared" si="1729"/>
        <v>5481</v>
      </c>
      <c r="BK5481" s="150">
        <f t="shared" si="1730"/>
        <v>34926</v>
      </c>
      <c r="BL5481" s="50" t="e">
        <f t="shared" ca="1" si="1724"/>
        <v>#NAME?</v>
      </c>
      <c r="BM5481" s="50" t="e">
        <f t="shared" ca="1" si="1725"/>
        <v>#NAME?</v>
      </c>
      <c r="BN5481" s="50" t="e">
        <f t="shared" ca="1" si="1726"/>
        <v>#NAME?</v>
      </c>
    </row>
    <row r="5482" spans="1:66" x14ac:dyDescent="0.35">
      <c r="A5482" s="48">
        <v>34927</v>
      </c>
      <c r="B5482" s="17">
        <v>1995</v>
      </c>
      <c r="C5482" s="17">
        <v>8</v>
      </c>
      <c r="D5482" s="17">
        <v>228</v>
      </c>
      <c r="E5482" s="17">
        <v>16</v>
      </c>
      <c r="F5482" s="17">
        <v>4</v>
      </c>
      <c r="G5482" s="50">
        <v>5.5</v>
      </c>
      <c r="H5482" s="32">
        <v>3.7075136629794714</v>
      </c>
      <c r="I5482" s="50">
        <v>5.5</v>
      </c>
      <c r="J5482" s="13">
        <v>0</v>
      </c>
      <c r="K5482" s="13">
        <f t="shared" si="1712"/>
        <v>0</v>
      </c>
      <c r="L5482" s="13">
        <f t="shared" si="1713"/>
        <v>0</v>
      </c>
      <c r="M5482" s="13" t="e">
        <f ca="1">CalcTable[[#This Row],[IWC]]-AE5481</f>
        <v>#NAME?</v>
      </c>
      <c r="N5482" s="13" t="e">
        <f ca="1">IF(CalcTable[[#This Row],[Day of Year]]&lt;123,FCAP,AE5481)</f>
        <v>#NAME?</v>
      </c>
      <c r="O5482" s="17" t="e">
        <f ca="1">IF(IRR_DRIP,5,COUNTIF('IDET Wind Values'!C5466:G5466,"&lt;="&amp;IRR_MAXWIND))</f>
        <v>#NAME?</v>
      </c>
      <c r="P5482" s="13" t="e">
        <f ca="1">CalcTable[[#This Row],[ET_o]]*KL</f>
        <v>#NAME?</v>
      </c>
      <c r="Q5482" s="13" t="e">
        <f ca="1">IF(WILTPT&lt;=0,1,MAX(0,MIN(1,(CalcTable[[#This Row],[IWC]]-WILTPT)/(MAD-WILTPT))))</f>
        <v>#NAME?</v>
      </c>
      <c r="R5482" s="13" t="e">
        <f ca="1">CalcTable[[#This Row],[ETMult]]*CalcTable[[#This Row],[ETb]]</f>
        <v>#NAME?</v>
      </c>
      <c r="S5482" s="13" t="b">
        <f>INDEX(IRR_LIST,CalcTable[[#This Row],[Day of Week]]+1)</f>
        <v>0</v>
      </c>
      <c r="T5482" s="13">
        <f t="shared" ca="1" si="1714"/>
        <v>0</v>
      </c>
      <c r="U5482" s="13" t="b">
        <f ca="1">IF(CalcTable[[#This Row],[IrrPrecip]]&gt;=IC_MM,FALSE,TRUE)</f>
        <v>1</v>
      </c>
      <c r="V5482" s="13" t="b">
        <f t="shared" si="1715"/>
        <v>1</v>
      </c>
      <c r="W5482" s="13" t="e">
        <f ca="1">IF(AND(IRR_DRIP=FALSE,CalcTable[[#This Row],[IrrHours]]&lt;=0),FALSE,TRUE)</f>
        <v>#NAME?</v>
      </c>
      <c r="X5482" s="13" t="e">
        <f ca="1">AND(CalcTable[[#This Row],[IrrDay]],CalcTable[[#This Row],[IrrRain]],CalcTable[[#This Row],[IrrWarm]],CalcTable[[#This Row],[IrrWindy]])</f>
        <v>#NAME?</v>
      </c>
      <c r="Y5482" s="13" t="e">
        <f t="shared" ca="1" si="1716"/>
        <v>#NAME?</v>
      </c>
      <c r="Z5482" s="13" t="e">
        <f ca="1">CalcTable[[#This Row],[IrrHours]]/5</f>
        <v>#NAME?</v>
      </c>
      <c r="AA5482" s="13" t="e">
        <f ca="1">IF(CalcTable[[#This Row],[IrrFlag]]=FALSE,0,MAX(0,CalcTable[[#This Row],[VolRednWind]]*(FCAP*IRR_TARGET-CalcTable[[#This Row],[IWC]])))</f>
        <v>#NAME?</v>
      </c>
      <c r="AB5482" s="13" t="e">
        <f ca="1">CalcTable[[#This Row],[IWC]]+CalcTable[[#This Row],[Eff Precip]]+CalcTable[[#This Row],[IrrAmt]]-CalcTable[[#This Row],[AET]]</f>
        <v>#NAME?</v>
      </c>
      <c r="AC5482" s="13" t="e">
        <f ca="1">IF(CalcTable[[#This Row],[PWC]]&gt;FCAP,MIN(24*PERC,MIN(SAT,CalcTable[[#This Row],[PWC]])-FCAP),0)</f>
        <v>#NAME?</v>
      </c>
      <c r="AD5482" s="13" t="e">
        <f ca="1">IF(CalcTable[[#This Row],[PWC]]&gt;SAT,CalcTable[[#This Row],[PWC]]-SAT,0)</f>
        <v>#NAME?</v>
      </c>
      <c r="AE5482" s="13" t="e">
        <f ca="1">CalcTable[[#This Row],[PWC]]-CalcTable[[#This Row],[PercAmt]]-CalcTable[[#This Row],[Runoff]]</f>
        <v>#NAME?</v>
      </c>
      <c r="AF5482" s="13" t="e">
        <f ca="1">CalcTable[[#This Row],[IrrAmt]]/1000*CUR_IRR_AREA*10000/IRR_EFF</f>
        <v>#NAME?</v>
      </c>
      <c r="AG5482" s="147"/>
      <c r="AH5482" s="13"/>
      <c r="AI5482" s="50">
        <v>0</v>
      </c>
      <c r="AJ5482" s="50">
        <v>0</v>
      </c>
      <c r="AK5482" s="50">
        <v>0</v>
      </c>
      <c r="AL5482" s="50">
        <v>4.5220672725844544</v>
      </c>
      <c r="AM5482" s="50"/>
      <c r="AN5482" s="50"/>
      <c r="AO5482" s="50"/>
      <c r="AP5482" s="50"/>
      <c r="AQ5482" s="50"/>
      <c r="AR5482" s="50"/>
      <c r="AS5482" s="50"/>
      <c r="AT5482" s="50"/>
      <c r="AU5482" s="50"/>
      <c r="AV5482" s="50"/>
      <c r="AW5482" s="50"/>
      <c r="AX5482" s="50">
        <f t="shared" si="1727"/>
        <v>4.5220672725844544</v>
      </c>
      <c r="AY5482" s="50"/>
      <c r="AZ5482" s="50">
        <f t="shared" si="1717"/>
        <v>132.64730666247735</v>
      </c>
      <c r="BA5482" s="50">
        <f t="shared" si="1718"/>
        <v>204.23474200413179</v>
      </c>
      <c r="BB5482" s="50">
        <f t="shared" si="1719"/>
        <v>210.55128041663073</v>
      </c>
      <c r="BC5482" s="17">
        <f t="shared" si="1720"/>
        <v>19958</v>
      </c>
      <c r="BD5482" s="50">
        <f t="shared" si="1721"/>
        <v>4.5220672725844544</v>
      </c>
      <c r="BE5482" s="50">
        <f t="shared" si="1722"/>
        <v>132.64730666247735</v>
      </c>
      <c r="BF5482" s="50">
        <f t="shared" si="1728"/>
        <v>216.96876639234807</v>
      </c>
      <c r="BG5482" s="50"/>
      <c r="BH5482" s="17">
        <f t="shared" si="1723"/>
        <v>0</v>
      </c>
      <c r="BI5482" s="17">
        <f t="shared" si="1731"/>
        <v>5482</v>
      </c>
      <c r="BJ5482" s="17">
        <f t="shared" si="1729"/>
        <v>5482</v>
      </c>
      <c r="BK5482" s="150">
        <f t="shared" si="1730"/>
        <v>34927</v>
      </c>
      <c r="BL5482" s="50" t="e">
        <f t="shared" ca="1" si="1724"/>
        <v>#NAME?</v>
      </c>
      <c r="BM5482" s="50" t="e">
        <f t="shared" ca="1" si="1725"/>
        <v>#NAME?</v>
      </c>
      <c r="BN5482" s="50" t="e">
        <f t="shared" ca="1" si="1726"/>
        <v>#NAME?</v>
      </c>
    </row>
    <row r="5483" spans="1:66" x14ac:dyDescent="0.35">
      <c r="A5483" s="48">
        <v>34928</v>
      </c>
      <c r="B5483" s="17">
        <v>1995</v>
      </c>
      <c r="C5483" s="17">
        <v>8</v>
      </c>
      <c r="D5483" s="17">
        <v>229</v>
      </c>
      <c r="E5483" s="17">
        <v>17</v>
      </c>
      <c r="F5483" s="17">
        <v>5</v>
      </c>
      <c r="G5483" s="50">
        <v>6.8</v>
      </c>
      <c r="H5483" s="32">
        <v>3.0524463150399752</v>
      </c>
      <c r="I5483" s="50">
        <v>18.5</v>
      </c>
      <c r="J5483" s="13">
        <v>7.8</v>
      </c>
      <c r="K5483" s="13">
        <f t="shared" si="1712"/>
        <v>7.8</v>
      </c>
      <c r="L5483" s="13">
        <f t="shared" si="1713"/>
        <v>2.0999999999999996</v>
      </c>
      <c r="M5483" s="13" t="e">
        <f ca="1">CalcTable[[#This Row],[IWC]]-AE5482</f>
        <v>#NAME?</v>
      </c>
      <c r="N5483" s="13" t="e">
        <f ca="1">IF(CalcTable[[#This Row],[Day of Year]]&lt;123,FCAP,AE5482)</f>
        <v>#NAME?</v>
      </c>
      <c r="O5483" s="17" t="e">
        <f ca="1">IF(IRR_DRIP,5,COUNTIF('IDET Wind Values'!C5467:G5467,"&lt;="&amp;IRR_MAXWIND))</f>
        <v>#NAME?</v>
      </c>
      <c r="P5483" s="13" t="e">
        <f ca="1">CalcTable[[#This Row],[ET_o]]*KL</f>
        <v>#NAME?</v>
      </c>
      <c r="Q5483" s="13" t="e">
        <f ca="1">IF(WILTPT&lt;=0,1,MAX(0,MIN(1,(CalcTable[[#This Row],[IWC]]-WILTPT)/(MAD-WILTPT))))</f>
        <v>#NAME?</v>
      </c>
      <c r="R5483" s="13" t="e">
        <f ca="1">CalcTable[[#This Row],[ETMult]]*CalcTable[[#This Row],[ETb]]</f>
        <v>#NAME?</v>
      </c>
      <c r="S5483" s="13" t="b">
        <f>INDEX(IRR_LIST,CalcTable[[#This Row],[Day of Week]]+1)</f>
        <v>1</v>
      </c>
      <c r="T5483" s="13">
        <f t="shared" ca="1" si="1714"/>
        <v>0</v>
      </c>
      <c r="U5483" s="13" t="b">
        <f ca="1">IF(CalcTable[[#This Row],[IrrPrecip]]&gt;=IC_MM,FALSE,TRUE)</f>
        <v>1</v>
      </c>
      <c r="V5483" s="13" t="b">
        <f t="shared" si="1715"/>
        <v>1</v>
      </c>
      <c r="W5483" s="13" t="e">
        <f ca="1">IF(AND(IRR_DRIP=FALSE,CalcTable[[#This Row],[IrrHours]]&lt;=0),FALSE,TRUE)</f>
        <v>#NAME?</v>
      </c>
      <c r="X5483" s="13" t="e">
        <f ca="1">AND(CalcTable[[#This Row],[IrrDay]],CalcTable[[#This Row],[IrrRain]],CalcTable[[#This Row],[IrrWarm]],CalcTable[[#This Row],[IrrWindy]])</f>
        <v>#NAME?</v>
      </c>
      <c r="Y5483" s="13" t="e">
        <f t="shared" ca="1" si="1716"/>
        <v>#NAME?</v>
      </c>
      <c r="Z5483" s="13" t="e">
        <f ca="1">CalcTable[[#This Row],[IrrHours]]/5</f>
        <v>#NAME?</v>
      </c>
      <c r="AA5483" s="13" t="e">
        <f ca="1">IF(CalcTable[[#This Row],[IrrFlag]]=FALSE,0,MAX(0,CalcTable[[#This Row],[VolRednWind]]*(FCAP*IRR_TARGET-CalcTable[[#This Row],[IWC]])))</f>
        <v>#NAME?</v>
      </c>
      <c r="AB5483" s="13" t="e">
        <f ca="1">CalcTable[[#This Row],[IWC]]+CalcTable[[#This Row],[Eff Precip]]+CalcTable[[#This Row],[IrrAmt]]-CalcTable[[#This Row],[AET]]</f>
        <v>#NAME?</v>
      </c>
      <c r="AC5483" s="13" t="e">
        <f ca="1">IF(CalcTable[[#This Row],[PWC]]&gt;FCAP,MIN(24*PERC,MIN(SAT,CalcTable[[#This Row],[PWC]])-FCAP),0)</f>
        <v>#NAME?</v>
      </c>
      <c r="AD5483" s="13" t="e">
        <f ca="1">IF(CalcTable[[#This Row],[PWC]]&gt;SAT,CalcTable[[#This Row],[PWC]]-SAT,0)</f>
        <v>#NAME?</v>
      </c>
      <c r="AE5483" s="13" t="e">
        <f ca="1">CalcTable[[#This Row],[PWC]]-CalcTable[[#This Row],[PercAmt]]-CalcTable[[#This Row],[Runoff]]</f>
        <v>#NAME?</v>
      </c>
      <c r="AF5483" s="13" t="e">
        <f ca="1">CalcTable[[#This Row],[IrrAmt]]/1000*CUR_IRR_AREA*10000/IRR_EFF</f>
        <v>#NAME?</v>
      </c>
      <c r="AG5483" s="147"/>
      <c r="AH5483" s="13"/>
      <c r="AI5483" s="50">
        <v>0</v>
      </c>
      <c r="AJ5483" s="50">
        <v>0</v>
      </c>
      <c r="AK5483" s="50">
        <v>0</v>
      </c>
      <c r="AL5483" s="50">
        <v>0</v>
      </c>
      <c r="AM5483" s="50"/>
      <c r="AN5483" s="50"/>
      <c r="AO5483" s="50"/>
      <c r="AP5483" s="50"/>
      <c r="AQ5483" s="50"/>
      <c r="AR5483" s="50"/>
      <c r="AS5483" s="50"/>
      <c r="AT5483" s="50"/>
      <c r="AU5483" s="50"/>
      <c r="AV5483" s="50"/>
      <c r="AW5483" s="50"/>
      <c r="AX5483" s="50">
        <f t="shared" si="1727"/>
        <v>0</v>
      </c>
      <c r="AY5483" s="50"/>
      <c r="AZ5483" s="50">
        <f t="shared" si="1717"/>
        <v>0</v>
      </c>
      <c r="BA5483" s="50">
        <f t="shared" si="1718"/>
        <v>0</v>
      </c>
      <c r="BB5483" s="50">
        <f t="shared" si="1719"/>
        <v>0</v>
      </c>
      <c r="BC5483" s="17">
        <f t="shared" si="1720"/>
        <v>19958</v>
      </c>
      <c r="BD5483" s="50">
        <f t="shared" si="1721"/>
        <v>0</v>
      </c>
      <c r="BE5483" s="50">
        <f t="shared" si="1722"/>
        <v>0</v>
      </c>
      <c r="BF5483" s="50">
        <f t="shared" si="1728"/>
        <v>0</v>
      </c>
      <c r="BG5483" s="50"/>
      <c r="BH5483" s="17">
        <f t="shared" si="1723"/>
        <v>0</v>
      </c>
      <c r="BI5483" s="17">
        <f t="shared" si="1731"/>
        <v>5483</v>
      </c>
      <c r="BJ5483" s="17">
        <f t="shared" si="1729"/>
        <v>5483</v>
      </c>
      <c r="BK5483" s="150">
        <f t="shared" si="1730"/>
        <v>34928</v>
      </c>
      <c r="BL5483" s="50" t="e">
        <f t="shared" ca="1" si="1724"/>
        <v>#NAME?</v>
      </c>
      <c r="BM5483" s="50" t="e">
        <f t="shared" ca="1" si="1725"/>
        <v>#NAME?</v>
      </c>
      <c r="BN5483" s="50" t="e">
        <f t="shared" ca="1" si="1726"/>
        <v>#NAME?</v>
      </c>
    </row>
    <row r="5484" spans="1:66" x14ac:dyDescent="0.35">
      <c r="A5484" s="48">
        <v>34929</v>
      </c>
      <c r="B5484" s="17">
        <v>1995</v>
      </c>
      <c r="C5484" s="17">
        <v>8</v>
      </c>
      <c r="D5484" s="17">
        <v>230</v>
      </c>
      <c r="E5484" s="17">
        <v>18</v>
      </c>
      <c r="F5484" s="17">
        <v>6</v>
      </c>
      <c r="G5484" s="50">
        <v>6</v>
      </c>
      <c r="H5484" s="32">
        <v>3.6588031846766267</v>
      </c>
      <c r="I5484" s="50">
        <v>13.833333333333334</v>
      </c>
      <c r="J5484" s="13">
        <v>1.8</v>
      </c>
      <c r="K5484" s="13">
        <f t="shared" si="1712"/>
        <v>1.8</v>
      </c>
      <c r="L5484" s="13">
        <f t="shared" si="1713"/>
        <v>0</v>
      </c>
      <c r="M5484" s="13" t="e">
        <f ca="1">CalcTable[[#This Row],[IWC]]-AE5483</f>
        <v>#NAME?</v>
      </c>
      <c r="N5484" s="13" t="e">
        <f ca="1">IF(CalcTable[[#This Row],[Day of Year]]&lt;123,FCAP,AE5483)</f>
        <v>#NAME?</v>
      </c>
      <c r="O5484" s="17" t="e">
        <f ca="1">IF(IRR_DRIP,5,COUNTIF('IDET Wind Values'!C5468:G5468,"&lt;="&amp;IRR_MAXWIND))</f>
        <v>#NAME?</v>
      </c>
      <c r="P5484" s="13" t="e">
        <f ca="1">CalcTable[[#This Row],[ET_o]]*KL</f>
        <v>#NAME?</v>
      </c>
      <c r="Q5484" s="13" t="e">
        <f ca="1">IF(WILTPT&lt;=0,1,MAX(0,MIN(1,(CalcTable[[#This Row],[IWC]]-WILTPT)/(MAD-WILTPT))))</f>
        <v>#NAME?</v>
      </c>
      <c r="R5484" s="13" t="e">
        <f ca="1">CalcTable[[#This Row],[ETMult]]*CalcTable[[#This Row],[ETb]]</f>
        <v>#NAME?</v>
      </c>
      <c r="S5484" s="13" t="b">
        <f>INDEX(IRR_LIST,CalcTable[[#This Row],[Day of Week]]+1)</f>
        <v>0</v>
      </c>
      <c r="T5484" s="13">
        <f t="shared" ca="1" si="1714"/>
        <v>7.8</v>
      </c>
      <c r="U5484" s="13" t="b">
        <f ca="1">IF(CalcTable[[#This Row],[IrrPrecip]]&gt;=IC_MM,FALSE,TRUE)</f>
        <v>1</v>
      </c>
      <c r="V5484" s="13" t="b">
        <f t="shared" si="1715"/>
        <v>1</v>
      </c>
      <c r="W5484" s="13" t="e">
        <f ca="1">IF(AND(IRR_DRIP=FALSE,CalcTable[[#This Row],[IrrHours]]&lt;=0),FALSE,TRUE)</f>
        <v>#NAME?</v>
      </c>
      <c r="X5484" s="13" t="e">
        <f ca="1">AND(CalcTable[[#This Row],[IrrDay]],CalcTable[[#This Row],[IrrRain]],CalcTable[[#This Row],[IrrWarm]],CalcTable[[#This Row],[IrrWindy]])</f>
        <v>#NAME?</v>
      </c>
      <c r="Y5484" s="13" t="e">
        <f t="shared" ca="1" si="1716"/>
        <v>#NAME?</v>
      </c>
      <c r="Z5484" s="13" t="e">
        <f ca="1">CalcTable[[#This Row],[IrrHours]]/5</f>
        <v>#NAME?</v>
      </c>
      <c r="AA5484" s="13" t="e">
        <f ca="1">IF(CalcTable[[#This Row],[IrrFlag]]=FALSE,0,MAX(0,CalcTable[[#This Row],[VolRednWind]]*(FCAP*IRR_TARGET-CalcTable[[#This Row],[IWC]])))</f>
        <v>#NAME?</v>
      </c>
      <c r="AB5484" s="13" t="e">
        <f ca="1">CalcTable[[#This Row],[IWC]]+CalcTable[[#This Row],[Eff Precip]]+CalcTable[[#This Row],[IrrAmt]]-CalcTable[[#This Row],[AET]]</f>
        <v>#NAME?</v>
      </c>
      <c r="AC5484" s="13" t="e">
        <f ca="1">IF(CalcTable[[#This Row],[PWC]]&gt;FCAP,MIN(24*PERC,MIN(SAT,CalcTable[[#This Row],[PWC]])-FCAP),0)</f>
        <v>#NAME?</v>
      </c>
      <c r="AD5484" s="13" t="e">
        <f ca="1">IF(CalcTable[[#This Row],[PWC]]&gt;SAT,CalcTable[[#This Row],[PWC]]-SAT,0)</f>
        <v>#NAME?</v>
      </c>
      <c r="AE5484" s="13" t="e">
        <f ca="1">CalcTable[[#This Row],[PWC]]-CalcTable[[#This Row],[PercAmt]]-CalcTable[[#This Row],[Runoff]]</f>
        <v>#NAME?</v>
      </c>
      <c r="AF5484" s="13" t="e">
        <f ca="1">CalcTable[[#This Row],[IrrAmt]]/1000*CUR_IRR_AREA*10000/IRR_EFF</f>
        <v>#NAME?</v>
      </c>
      <c r="AG5484" s="147"/>
      <c r="AH5484" s="13"/>
      <c r="AI5484" s="50">
        <v>0</v>
      </c>
      <c r="AJ5484" s="50">
        <v>0</v>
      </c>
      <c r="AK5484" s="50">
        <v>0</v>
      </c>
      <c r="AL5484" s="50">
        <v>2.2800000000000011</v>
      </c>
      <c r="AM5484" s="50"/>
      <c r="AN5484" s="50"/>
      <c r="AO5484" s="50"/>
      <c r="AP5484" s="50"/>
      <c r="AQ5484" s="50"/>
      <c r="AR5484" s="50"/>
      <c r="AS5484" s="50"/>
      <c r="AT5484" s="50"/>
      <c r="AU5484" s="50"/>
      <c r="AV5484" s="50"/>
      <c r="AW5484" s="50"/>
      <c r="AX5484" s="50">
        <f t="shared" si="1727"/>
        <v>2.2800000000000011</v>
      </c>
      <c r="AY5484" s="50"/>
      <c r="AZ5484" s="50">
        <f t="shared" si="1717"/>
        <v>66.880000000000038</v>
      </c>
      <c r="BA5484" s="50">
        <f t="shared" si="1718"/>
        <v>102.97396825396832</v>
      </c>
      <c r="BB5484" s="50">
        <f t="shared" si="1719"/>
        <v>106.15873015873022</v>
      </c>
      <c r="BC5484" s="17">
        <f t="shared" si="1720"/>
        <v>19958</v>
      </c>
      <c r="BD5484" s="50">
        <f t="shared" si="1721"/>
        <v>2.2800000000000011</v>
      </c>
      <c r="BE5484" s="50">
        <f t="shared" si="1722"/>
        <v>66.880000000000038</v>
      </c>
      <c r="BF5484" s="50">
        <f t="shared" si="1728"/>
        <v>109.39438923734299</v>
      </c>
      <c r="BG5484" s="50"/>
      <c r="BH5484" s="17">
        <f t="shared" si="1723"/>
        <v>0</v>
      </c>
      <c r="BI5484" s="17">
        <f t="shared" si="1731"/>
        <v>5484</v>
      </c>
      <c r="BJ5484" s="17">
        <f t="shared" si="1729"/>
        <v>5484</v>
      </c>
      <c r="BK5484" s="150">
        <f t="shared" si="1730"/>
        <v>34929</v>
      </c>
      <c r="BL5484" s="50" t="e">
        <f t="shared" ca="1" si="1724"/>
        <v>#NAME?</v>
      </c>
      <c r="BM5484" s="50" t="e">
        <f t="shared" ca="1" si="1725"/>
        <v>#NAME?</v>
      </c>
      <c r="BN5484" s="50" t="e">
        <f t="shared" ca="1" si="1726"/>
        <v>#NAME?</v>
      </c>
    </row>
    <row r="5485" spans="1:66" x14ac:dyDescent="0.35">
      <c r="A5485" s="48">
        <v>34930</v>
      </c>
      <c r="B5485" s="17">
        <v>1995</v>
      </c>
      <c r="C5485" s="17">
        <v>8</v>
      </c>
      <c r="D5485" s="17">
        <v>231</v>
      </c>
      <c r="E5485" s="17">
        <v>19</v>
      </c>
      <c r="F5485" s="17">
        <v>7</v>
      </c>
      <c r="G5485" s="50">
        <v>8</v>
      </c>
      <c r="H5485" s="32">
        <v>4.4469584656904013</v>
      </c>
      <c r="I5485" s="50">
        <v>10.5</v>
      </c>
      <c r="J5485" s="13">
        <v>0</v>
      </c>
      <c r="K5485" s="13">
        <f t="shared" si="1712"/>
        <v>0</v>
      </c>
      <c r="L5485" s="13">
        <f t="shared" si="1713"/>
        <v>0</v>
      </c>
      <c r="M5485" s="13" t="e">
        <f ca="1">CalcTable[[#This Row],[IWC]]-AE5484</f>
        <v>#NAME?</v>
      </c>
      <c r="N5485" s="13" t="e">
        <f ca="1">IF(CalcTable[[#This Row],[Day of Year]]&lt;123,FCAP,AE5484)</f>
        <v>#NAME?</v>
      </c>
      <c r="O5485" s="17" t="e">
        <f ca="1">IF(IRR_DRIP,5,COUNTIF('IDET Wind Values'!C5469:G5469,"&lt;="&amp;IRR_MAXWIND))</f>
        <v>#NAME?</v>
      </c>
      <c r="P5485" s="13" t="e">
        <f ca="1">CalcTable[[#This Row],[ET_o]]*KL</f>
        <v>#NAME?</v>
      </c>
      <c r="Q5485" s="13" t="e">
        <f ca="1">IF(WILTPT&lt;=0,1,MAX(0,MIN(1,(CalcTable[[#This Row],[IWC]]-WILTPT)/(MAD-WILTPT))))</f>
        <v>#NAME?</v>
      </c>
      <c r="R5485" s="13" t="e">
        <f ca="1">CalcTable[[#This Row],[ETMult]]*CalcTable[[#This Row],[ETb]]</f>
        <v>#NAME?</v>
      </c>
      <c r="S5485" s="13" t="b">
        <f>INDEX(IRR_LIST,CalcTable[[#This Row],[Day of Week]]+1)</f>
        <v>0</v>
      </c>
      <c r="T5485" s="13">
        <f t="shared" ca="1" si="1714"/>
        <v>9.6</v>
      </c>
      <c r="U5485" s="13" t="b">
        <f ca="1">IF(CalcTable[[#This Row],[IrrPrecip]]&gt;=IC_MM,FALSE,TRUE)</f>
        <v>1</v>
      </c>
      <c r="V5485" s="13" t="b">
        <f t="shared" si="1715"/>
        <v>1</v>
      </c>
      <c r="W5485" s="13" t="e">
        <f ca="1">IF(AND(IRR_DRIP=FALSE,CalcTable[[#This Row],[IrrHours]]&lt;=0),FALSE,TRUE)</f>
        <v>#NAME?</v>
      </c>
      <c r="X5485" s="13" t="e">
        <f ca="1">AND(CalcTable[[#This Row],[IrrDay]],CalcTable[[#This Row],[IrrRain]],CalcTable[[#This Row],[IrrWarm]],CalcTable[[#This Row],[IrrWindy]])</f>
        <v>#NAME?</v>
      </c>
      <c r="Y5485" s="13" t="e">
        <f t="shared" ca="1" si="1716"/>
        <v>#NAME?</v>
      </c>
      <c r="Z5485" s="13" t="e">
        <f ca="1">CalcTable[[#This Row],[IrrHours]]/5</f>
        <v>#NAME?</v>
      </c>
      <c r="AA5485" s="13" t="e">
        <f ca="1">IF(CalcTable[[#This Row],[IrrFlag]]=FALSE,0,MAX(0,CalcTable[[#This Row],[VolRednWind]]*(FCAP*IRR_TARGET-CalcTable[[#This Row],[IWC]])))</f>
        <v>#NAME?</v>
      </c>
      <c r="AB5485" s="13" t="e">
        <f ca="1">CalcTable[[#This Row],[IWC]]+CalcTable[[#This Row],[Eff Precip]]+CalcTable[[#This Row],[IrrAmt]]-CalcTable[[#This Row],[AET]]</f>
        <v>#NAME?</v>
      </c>
      <c r="AC5485" s="13" t="e">
        <f ca="1">IF(CalcTable[[#This Row],[PWC]]&gt;FCAP,MIN(24*PERC,MIN(SAT,CalcTable[[#This Row],[PWC]])-FCAP),0)</f>
        <v>#NAME?</v>
      </c>
      <c r="AD5485" s="13" t="e">
        <f ca="1">IF(CalcTable[[#This Row],[PWC]]&gt;SAT,CalcTable[[#This Row],[PWC]]-SAT,0)</f>
        <v>#NAME?</v>
      </c>
      <c r="AE5485" s="13" t="e">
        <f ca="1">CalcTable[[#This Row],[PWC]]-CalcTable[[#This Row],[PercAmt]]-CalcTable[[#This Row],[Runoff]]</f>
        <v>#NAME?</v>
      </c>
      <c r="AF5485" s="13" t="e">
        <f ca="1">CalcTable[[#This Row],[IrrAmt]]/1000*CUR_IRR_AREA*10000/IRR_EFF</f>
        <v>#NAME?</v>
      </c>
      <c r="AG5485" s="147"/>
      <c r="AH5485" s="13"/>
      <c r="AI5485" s="50">
        <v>0</v>
      </c>
      <c r="AJ5485" s="50">
        <v>0</v>
      </c>
      <c r="AK5485" s="50">
        <v>7.83768384253265</v>
      </c>
      <c r="AL5485" s="50">
        <v>0</v>
      </c>
      <c r="AM5485" s="50"/>
      <c r="AN5485" s="50"/>
      <c r="AO5485" s="50"/>
      <c r="AP5485" s="50"/>
      <c r="AQ5485" s="50"/>
      <c r="AR5485" s="50"/>
      <c r="AS5485" s="50"/>
      <c r="AT5485" s="50"/>
      <c r="AU5485" s="50"/>
      <c r="AV5485" s="50"/>
      <c r="AW5485" s="50"/>
      <c r="AX5485" s="50">
        <f t="shared" si="1727"/>
        <v>7.83768384253265</v>
      </c>
      <c r="AY5485" s="50"/>
      <c r="AZ5485" s="50">
        <f t="shared" si="1717"/>
        <v>114.95269635714554</v>
      </c>
      <c r="BA5485" s="50">
        <f t="shared" si="1718"/>
        <v>176.99065947052566</v>
      </c>
      <c r="BB5485" s="50">
        <f t="shared" si="1719"/>
        <v>182.46459739229454</v>
      </c>
      <c r="BC5485" s="17">
        <f t="shared" si="1720"/>
        <v>19958</v>
      </c>
      <c r="BD5485" s="50">
        <f t="shared" si="1721"/>
        <v>7.83768384253265</v>
      </c>
      <c r="BE5485" s="50">
        <f t="shared" si="1722"/>
        <v>114.95269635714554</v>
      </c>
      <c r="BF5485" s="50">
        <f t="shared" si="1728"/>
        <v>188.02601688360753</v>
      </c>
      <c r="BG5485" s="50"/>
      <c r="BH5485" s="17">
        <f t="shared" si="1723"/>
        <v>0</v>
      </c>
      <c r="BI5485" s="17">
        <f t="shared" si="1731"/>
        <v>5485</v>
      </c>
      <c r="BJ5485" s="17">
        <f t="shared" si="1729"/>
        <v>5485</v>
      </c>
      <c r="BK5485" s="150">
        <f t="shared" si="1730"/>
        <v>34930</v>
      </c>
      <c r="BL5485" s="50" t="e">
        <f t="shared" ca="1" si="1724"/>
        <v>#NAME?</v>
      </c>
      <c r="BM5485" s="50" t="e">
        <f t="shared" ca="1" si="1725"/>
        <v>#NAME?</v>
      </c>
      <c r="BN5485" s="50" t="e">
        <f t="shared" ca="1" si="1726"/>
        <v>#NAME?</v>
      </c>
    </row>
    <row r="5486" spans="1:66" x14ac:dyDescent="0.35">
      <c r="A5486" s="48">
        <v>34931</v>
      </c>
      <c r="B5486" s="17">
        <v>1995</v>
      </c>
      <c r="C5486" s="17">
        <v>8</v>
      </c>
      <c r="D5486" s="17">
        <v>232</v>
      </c>
      <c r="E5486" s="17">
        <v>20</v>
      </c>
      <c r="F5486" s="17">
        <v>1</v>
      </c>
      <c r="G5486" s="50">
        <v>4.0999999999999996</v>
      </c>
      <c r="H5486" s="32">
        <v>3.599952043650315</v>
      </c>
      <c r="I5486" s="50">
        <v>6.666666666666667</v>
      </c>
      <c r="J5486" s="13">
        <v>0</v>
      </c>
      <c r="K5486" s="13">
        <f t="shared" si="1712"/>
        <v>0</v>
      </c>
      <c r="L5486" s="13">
        <f t="shared" si="1713"/>
        <v>0</v>
      </c>
      <c r="M5486" s="13" t="e">
        <f ca="1">CalcTable[[#This Row],[IWC]]-AE5485</f>
        <v>#NAME?</v>
      </c>
      <c r="N5486" s="13" t="e">
        <f ca="1">IF(CalcTable[[#This Row],[Day of Year]]&lt;123,FCAP,AE5485)</f>
        <v>#NAME?</v>
      </c>
      <c r="O5486" s="17" t="e">
        <f ca="1">IF(IRR_DRIP,5,COUNTIF('IDET Wind Values'!C5470:G5470,"&lt;="&amp;IRR_MAXWIND))</f>
        <v>#NAME?</v>
      </c>
      <c r="P5486" s="13" t="e">
        <f ca="1">CalcTable[[#This Row],[ET_o]]*KL</f>
        <v>#NAME?</v>
      </c>
      <c r="Q5486" s="13" t="e">
        <f ca="1">IF(WILTPT&lt;=0,1,MAX(0,MIN(1,(CalcTable[[#This Row],[IWC]]-WILTPT)/(MAD-WILTPT))))</f>
        <v>#NAME?</v>
      </c>
      <c r="R5486" s="13" t="e">
        <f ca="1">CalcTable[[#This Row],[ETMult]]*CalcTable[[#This Row],[ETb]]</f>
        <v>#NAME?</v>
      </c>
      <c r="S5486" s="13" t="b">
        <f>INDEX(IRR_LIST,CalcTable[[#This Row],[Day of Week]]+1)</f>
        <v>1</v>
      </c>
      <c r="T5486" s="13">
        <f t="shared" ca="1" si="1714"/>
        <v>1.8</v>
      </c>
      <c r="U5486" s="13" t="b">
        <f ca="1">IF(CalcTable[[#This Row],[IrrPrecip]]&gt;=IC_MM,FALSE,TRUE)</f>
        <v>1</v>
      </c>
      <c r="V5486" s="13" t="b">
        <f t="shared" si="1715"/>
        <v>1</v>
      </c>
      <c r="W5486" s="13" t="e">
        <f ca="1">IF(AND(IRR_DRIP=FALSE,CalcTable[[#This Row],[IrrHours]]&lt;=0),FALSE,TRUE)</f>
        <v>#NAME?</v>
      </c>
      <c r="X5486" s="13" t="e">
        <f ca="1">AND(CalcTable[[#This Row],[IrrDay]],CalcTable[[#This Row],[IrrRain]],CalcTable[[#This Row],[IrrWarm]],CalcTable[[#This Row],[IrrWindy]])</f>
        <v>#NAME?</v>
      </c>
      <c r="Y5486" s="13" t="e">
        <f t="shared" ca="1" si="1716"/>
        <v>#NAME?</v>
      </c>
      <c r="Z5486" s="13" t="e">
        <f ca="1">CalcTable[[#This Row],[IrrHours]]/5</f>
        <v>#NAME?</v>
      </c>
      <c r="AA5486" s="13" t="e">
        <f ca="1">IF(CalcTable[[#This Row],[IrrFlag]]=FALSE,0,MAX(0,CalcTable[[#This Row],[VolRednWind]]*(FCAP*IRR_TARGET-CalcTable[[#This Row],[IWC]])))</f>
        <v>#NAME?</v>
      </c>
      <c r="AB5486" s="13" t="e">
        <f ca="1">CalcTable[[#This Row],[IWC]]+CalcTable[[#This Row],[Eff Precip]]+CalcTable[[#This Row],[IrrAmt]]-CalcTable[[#This Row],[AET]]</f>
        <v>#NAME?</v>
      </c>
      <c r="AC5486" s="13" t="e">
        <f ca="1">IF(CalcTable[[#This Row],[PWC]]&gt;FCAP,MIN(24*PERC,MIN(SAT,CalcTable[[#This Row],[PWC]])-FCAP),0)</f>
        <v>#NAME?</v>
      </c>
      <c r="AD5486" s="13" t="e">
        <f ca="1">IF(CalcTable[[#This Row],[PWC]]&gt;SAT,CalcTable[[#This Row],[PWC]]-SAT,0)</f>
        <v>#NAME?</v>
      </c>
      <c r="AE5486" s="13" t="e">
        <f ca="1">CalcTable[[#This Row],[PWC]]-CalcTable[[#This Row],[PercAmt]]-CalcTable[[#This Row],[Runoff]]</f>
        <v>#NAME?</v>
      </c>
      <c r="AF5486" s="13" t="e">
        <f ca="1">CalcTable[[#This Row],[IrrAmt]]/1000*CUR_IRR_AREA*10000/IRR_EFF</f>
        <v>#NAME?</v>
      </c>
      <c r="AG5486" s="147"/>
      <c r="AH5486" s="13"/>
      <c r="AI5486" s="50">
        <v>12.412316368843925</v>
      </c>
      <c r="AJ5486" s="50">
        <v>15.122005139870538</v>
      </c>
      <c r="AK5486" s="50">
        <v>0</v>
      </c>
      <c r="AL5486" s="50">
        <v>0</v>
      </c>
      <c r="AM5486" s="50"/>
      <c r="AN5486" s="50"/>
      <c r="AO5486" s="50"/>
      <c r="AP5486" s="50"/>
      <c r="AQ5486" s="50"/>
      <c r="AR5486" s="50"/>
      <c r="AS5486" s="50"/>
      <c r="AT5486" s="50"/>
      <c r="AU5486" s="50"/>
      <c r="AV5486" s="50"/>
      <c r="AW5486" s="50"/>
      <c r="AX5486" s="50">
        <f t="shared" si="1727"/>
        <v>27.534321508714463</v>
      </c>
      <c r="AY5486" s="50"/>
      <c r="AZ5486" s="50">
        <f t="shared" si="1717"/>
        <v>625.62612417924674</v>
      </c>
      <c r="BA5486" s="50">
        <f t="shared" si="1718"/>
        <v>1012.0105447610358</v>
      </c>
      <c r="BB5486" s="50">
        <f t="shared" si="1719"/>
        <v>1047.2183677370463</v>
      </c>
      <c r="BC5486" s="17">
        <f t="shared" si="1720"/>
        <v>19958</v>
      </c>
      <c r="BD5486" s="50">
        <f t="shared" si="1721"/>
        <v>27.534321508714463</v>
      </c>
      <c r="BE5486" s="50">
        <f t="shared" si="1722"/>
        <v>625.62612417924674</v>
      </c>
      <c r="BF5486" s="50">
        <f t="shared" si="1728"/>
        <v>1023.325175620735</v>
      </c>
      <c r="BG5486" s="50"/>
      <c r="BH5486" s="17">
        <f t="shared" si="1723"/>
        <v>0</v>
      </c>
      <c r="BI5486" s="17">
        <f t="shared" si="1731"/>
        <v>5486</v>
      </c>
      <c r="BJ5486" s="17">
        <f t="shared" si="1729"/>
        <v>5486</v>
      </c>
      <c r="BK5486" s="150">
        <f t="shared" si="1730"/>
        <v>34931</v>
      </c>
      <c r="BL5486" s="50" t="e">
        <f t="shared" ca="1" si="1724"/>
        <v>#NAME?</v>
      </c>
      <c r="BM5486" s="50" t="e">
        <f t="shared" ca="1" si="1725"/>
        <v>#NAME?</v>
      </c>
      <c r="BN5486" s="50" t="e">
        <f t="shared" ca="1" si="1726"/>
        <v>#NAME?</v>
      </c>
    </row>
    <row r="5487" spans="1:66" x14ac:dyDescent="0.35">
      <c r="A5487" s="48">
        <v>34932</v>
      </c>
      <c r="B5487" s="17">
        <v>1995</v>
      </c>
      <c r="C5487" s="17">
        <v>8</v>
      </c>
      <c r="D5487" s="17">
        <v>233</v>
      </c>
      <c r="E5487" s="17">
        <v>21</v>
      </c>
      <c r="F5487" s="17">
        <v>2</v>
      </c>
      <c r="G5487" s="50">
        <v>4.5999999999999996</v>
      </c>
      <c r="H5487" s="32">
        <v>3.8163052734903302</v>
      </c>
      <c r="I5487" s="50">
        <v>5.833333333333333</v>
      </c>
      <c r="J5487" s="13">
        <v>0</v>
      </c>
      <c r="K5487" s="13">
        <f t="shared" si="1712"/>
        <v>0</v>
      </c>
      <c r="L5487" s="13">
        <f t="shared" si="1713"/>
        <v>0</v>
      </c>
      <c r="M5487" s="13" t="e">
        <f ca="1">CalcTable[[#This Row],[IWC]]-AE5486</f>
        <v>#NAME?</v>
      </c>
      <c r="N5487" s="13" t="e">
        <f ca="1">IF(CalcTable[[#This Row],[Day of Year]]&lt;123,FCAP,AE5486)</f>
        <v>#NAME?</v>
      </c>
      <c r="O5487" s="17" t="e">
        <f ca="1">IF(IRR_DRIP,5,COUNTIF('IDET Wind Values'!C5471:G5471,"&lt;="&amp;IRR_MAXWIND))</f>
        <v>#NAME?</v>
      </c>
      <c r="P5487" s="13" t="e">
        <f ca="1">CalcTable[[#This Row],[ET_o]]*KL</f>
        <v>#NAME?</v>
      </c>
      <c r="Q5487" s="13" t="e">
        <f ca="1">IF(WILTPT&lt;=0,1,MAX(0,MIN(1,(CalcTable[[#This Row],[IWC]]-WILTPT)/(MAD-WILTPT))))</f>
        <v>#NAME?</v>
      </c>
      <c r="R5487" s="13" t="e">
        <f ca="1">CalcTable[[#This Row],[ETMult]]*CalcTable[[#This Row],[ETb]]</f>
        <v>#NAME?</v>
      </c>
      <c r="S5487" s="13" t="b">
        <f>INDEX(IRR_LIST,CalcTable[[#This Row],[Day of Week]]+1)</f>
        <v>0</v>
      </c>
      <c r="T5487" s="13">
        <f t="shared" ca="1" si="1714"/>
        <v>0</v>
      </c>
      <c r="U5487" s="13" t="b">
        <f ca="1">IF(CalcTable[[#This Row],[IrrPrecip]]&gt;=IC_MM,FALSE,TRUE)</f>
        <v>1</v>
      </c>
      <c r="V5487" s="13" t="b">
        <f t="shared" si="1715"/>
        <v>1</v>
      </c>
      <c r="W5487" s="13" t="e">
        <f ca="1">IF(AND(IRR_DRIP=FALSE,CalcTable[[#This Row],[IrrHours]]&lt;=0),FALSE,TRUE)</f>
        <v>#NAME?</v>
      </c>
      <c r="X5487" s="13" t="e">
        <f ca="1">AND(CalcTable[[#This Row],[IrrDay]],CalcTable[[#This Row],[IrrRain]],CalcTable[[#This Row],[IrrWarm]],CalcTable[[#This Row],[IrrWindy]])</f>
        <v>#NAME?</v>
      </c>
      <c r="Y5487" s="13" t="e">
        <f t="shared" ca="1" si="1716"/>
        <v>#NAME?</v>
      </c>
      <c r="Z5487" s="13" t="e">
        <f ca="1">CalcTable[[#This Row],[IrrHours]]/5</f>
        <v>#NAME?</v>
      </c>
      <c r="AA5487" s="13" t="e">
        <f ca="1">IF(CalcTable[[#This Row],[IrrFlag]]=FALSE,0,MAX(0,CalcTable[[#This Row],[VolRednWind]]*(FCAP*IRR_TARGET-CalcTable[[#This Row],[IWC]])))</f>
        <v>#NAME?</v>
      </c>
      <c r="AB5487" s="13" t="e">
        <f ca="1">CalcTable[[#This Row],[IWC]]+CalcTable[[#This Row],[Eff Precip]]+CalcTable[[#This Row],[IrrAmt]]-CalcTable[[#This Row],[AET]]</f>
        <v>#NAME?</v>
      </c>
      <c r="AC5487" s="13" t="e">
        <f ca="1">IF(CalcTable[[#This Row],[PWC]]&gt;FCAP,MIN(24*PERC,MIN(SAT,CalcTable[[#This Row],[PWC]])-FCAP),0)</f>
        <v>#NAME?</v>
      </c>
      <c r="AD5487" s="13" t="e">
        <f ca="1">IF(CalcTable[[#This Row],[PWC]]&gt;SAT,CalcTable[[#This Row],[PWC]]-SAT,0)</f>
        <v>#NAME?</v>
      </c>
      <c r="AE5487" s="13" t="e">
        <f ca="1">CalcTable[[#This Row],[PWC]]-CalcTable[[#This Row],[PercAmt]]-CalcTable[[#This Row],[Runoff]]</f>
        <v>#NAME?</v>
      </c>
      <c r="AF5487" s="13" t="e">
        <f ca="1">CalcTable[[#This Row],[IrrAmt]]/1000*CUR_IRR_AREA*10000/IRR_EFF</f>
        <v>#NAME?</v>
      </c>
      <c r="AG5487" s="147"/>
      <c r="AH5487" s="13"/>
      <c r="AI5487" s="50">
        <v>0</v>
      </c>
      <c r="AJ5487" s="50">
        <v>0</v>
      </c>
      <c r="AK5487" s="50">
        <v>2.01884811138317</v>
      </c>
      <c r="AL5487" s="50">
        <v>6.7058007801373947</v>
      </c>
      <c r="AM5487" s="50"/>
      <c r="AN5487" s="50"/>
      <c r="AO5487" s="50"/>
      <c r="AP5487" s="50"/>
      <c r="AQ5487" s="50"/>
      <c r="AR5487" s="50"/>
      <c r="AS5487" s="50"/>
      <c r="AT5487" s="50"/>
      <c r="AU5487" s="50"/>
      <c r="AV5487" s="50"/>
      <c r="AW5487" s="50"/>
      <c r="AX5487" s="50">
        <f t="shared" si="1727"/>
        <v>8.7246488915205642</v>
      </c>
      <c r="AY5487" s="50"/>
      <c r="AZ5487" s="50">
        <f t="shared" si="1717"/>
        <v>226.31326185098342</v>
      </c>
      <c r="BA5487" s="50">
        <f t="shared" si="1718"/>
        <v>348.45057777056178</v>
      </c>
      <c r="BB5487" s="50">
        <f t="shared" si="1719"/>
        <v>359.22739976346577</v>
      </c>
      <c r="BC5487" s="17">
        <f t="shared" si="1720"/>
        <v>19958</v>
      </c>
      <c r="BD5487" s="50">
        <f t="shared" si="1721"/>
        <v>8.7246488915205642</v>
      </c>
      <c r="BE5487" s="50">
        <f t="shared" si="1722"/>
        <v>226.31326185098342</v>
      </c>
      <c r="BF5487" s="50">
        <f t="shared" si="1728"/>
        <v>370.17645120363625</v>
      </c>
      <c r="BG5487" s="50"/>
      <c r="BH5487" s="17">
        <f t="shared" si="1723"/>
        <v>0</v>
      </c>
      <c r="BI5487" s="17">
        <f t="shared" si="1731"/>
        <v>5487</v>
      </c>
      <c r="BJ5487" s="17">
        <f t="shared" si="1729"/>
        <v>5487</v>
      </c>
      <c r="BK5487" s="150">
        <f t="shared" si="1730"/>
        <v>34932</v>
      </c>
      <c r="BL5487" s="50" t="e">
        <f t="shared" ca="1" si="1724"/>
        <v>#NAME?</v>
      </c>
      <c r="BM5487" s="50" t="e">
        <f t="shared" ca="1" si="1725"/>
        <v>#NAME?</v>
      </c>
      <c r="BN5487" s="50" t="e">
        <f t="shared" ca="1" si="1726"/>
        <v>#NAME?</v>
      </c>
    </row>
    <row r="5488" spans="1:66" x14ac:dyDescent="0.35">
      <c r="A5488" s="48">
        <v>34933</v>
      </c>
      <c r="B5488" s="17">
        <v>1995</v>
      </c>
      <c r="C5488" s="17">
        <v>8</v>
      </c>
      <c r="D5488" s="17">
        <v>234</v>
      </c>
      <c r="E5488" s="17">
        <v>22</v>
      </c>
      <c r="F5488" s="17">
        <v>3</v>
      </c>
      <c r="G5488" s="50">
        <v>6.6</v>
      </c>
      <c r="H5488" s="32">
        <v>3.3775119456817535</v>
      </c>
      <c r="I5488" s="50">
        <v>6.166666666666667</v>
      </c>
      <c r="J5488" s="13">
        <v>0</v>
      </c>
      <c r="K5488" s="13">
        <f t="shared" si="1712"/>
        <v>0</v>
      </c>
      <c r="L5488" s="13">
        <f t="shared" si="1713"/>
        <v>0</v>
      </c>
      <c r="M5488" s="13" t="e">
        <f ca="1">CalcTable[[#This Row],[IWC]]-AE5487</f>
        <v>#NAME?</v>
      </c>
      <c r="N5488" s="13" t="e">
        <f ca="1">IF(CalcTable[[#This Row],[Day of Year]]&lt;123,FCAP,AE5487)</f>
        <v>#NAME?</v>
      </c>
      <c r="O5488" s="17" t="e">
        <f ca="1">IF(IRR_DRIP,5,COUNTIF('IDET Wind Values'!C5472:G5472,"&lt;="&amp;IRR_MAXWIND))</f>
        <v>#NAME?</v>
      </c>
      <c r="P5488" s="13" t="e">
        <f ca="1">CalcTable[[#This Row],[ET_o]]*KL</f>
        <v>#NAME?</v>
      </c>
      <c r="Q5488" s="13" t="e">
        <f ca="1">IF(WILTPT&lt;=0,1,MAX(0,MIN(1,(CalcTable[[#This Row],[IWC]]-WILTPT)/(MAD-WILTPT))))</f>
        <v>#NAME?</v>
      </c>
      <c r="R5488" s="13" t="e">
        <f ca="1">CalcTable[[#This Row],[ETMult]]*CalcTable[[#This Row],[ETb]]</f>
        <v>#NAME?</v>
      </c>
      <c r="S5488" s="13" t="b">
        <f>INDEX(IRR_LIST,CalcTable[[#This Row],[Day of Week]]+1)</f>
        <v>1</v>
      </c>
      <c r="T5488" s="13">
        <f t="shared" ca="1" si="1714"/>
        <v>0</v>
      </c>
      <c r="U5488" s="13" t="b">
        <f ca="1">IF(CalcTable[[#This Row],[IrrPrecip]]&gt;=IC_MM,FALSE,TRUE)</f>
        <v>1</v>
      </c>
      <c r="V5488" s="13" t="b">
        <f t="shared" si="1715"/>
        <v>1</v>
      </c>
      <c r="W5488" s="13" t="e">
        <f ca="1">IF(AND(IRR_DRIP=FALSE,CalcTable[[#This Row],[IrrHours]]&lt;=0),FALSE,TRUE)</f>
        <v>#NAME?</v>
      </c>
      <c r="X5488" s="13" t="e">
        <f ca="1">AND(CalcTable[[#This Row],[IrrDay]],CalcTable[[#This Row],[IrrRain]],CalcTable[[#This Row],[IrrWarm]],CalcTable[[#This Row],[IrrWindy]])</f>
        <v>#NAME?</v>
      </c>
      <c r="Y5488" s="13" t="e">
        <f t="shared" ca="1" si="1716"/>
        <v>#NAME?</v>
      </c>
      <c r="Z5488" s="13" t="e">
        <f ca="1">CalcTable[[#This Row],[IrrHours]]/5</f>
        <v>#NAME?</v>
      </c>
      <c r="AA5488" s="13" t="e">
        <f ca="1">IF(CalcTable[[#This Row],[IrrFlag]]=FALSE,0,MAX(0,CalcTable[[#This Row],[VolRednWind]]*(FCAP*IRR_TARGET-CalcTable[[#This Row],[IWC]])))</f>
        <v>#NAME?</v>
      </c>
      <c r="AB5488" s="13" t="e">
        <f ca="1">CalcTable[[#This Row],[IWC]]+CalcTable[[#This Row],[Eff Precip]]+CalcTable[[#This Row],[IrrAmt]]-CalcTable[[#This Row],[AET]]</f>
        <v>#NAME?</v>
      </c>
      <c r="AC5488" s="13" t="e">
        <f ca="1">IF(CalcTable[[#This Row],[PWC]]&gt;FCAP,MIN(24*PERC,MIN(SAT,CalcTable[[#This Row],[PWC]])-FCAP),0)</f>
        <v>#NAME?</v>
      </c>
      <c r="AD5488" s="13" t="e">
        <f ca="1">IF(CalcTable[[#This Row],[PWC]]&gt;SAT,CalcTable[[#This Row],[PWC]]-SAT,0)</f>
        <v>#NAME?</v>
      </c>
      <c r="AE5488" s="13" t="e">
        <f ca="1">CalcTable[[#This Row],[PWC]]-CalcTable[[#This Row],[PercAmt]]-CalcTable[[#This Row],[Runoff]]</f>
        <v>#NAME?</v>
      </c>
      <c r="AF5488" s="13" t="e">
        <f ca="1">CalcTable[[#This Row],[IrrAmt]]/1000*CUR_IRR_AREA*10000/IRR_EFF</f>
        <v>#NAME?</v>
      </c>
      <c r="AG5488" s="147"/>
      <c r="AH5488" s="13"/>
      <c r="AI5488" s="50">
        <v>0</v>
      </c>
      <c r="AJ5488" s="50">
        <v>0</v>
      </c>
      <c r="AK5488" s="50">
        <v>0</v>
      </c>
      <c r="AL5488" s="50">
        <v>0</v>
      </c>
      <c r="AM5488" s="50"/>
      <c r="AN5488" s="50"/>
      <c r="AO5488" s="50"/>
      <c r="AP5488" s="50"/>
      <c r="AQ5488" s="50"/>
      <c r="AR5488" s="50"/>
      <c r="AS5488" s="50"/>
      <c r="AT5488" s="50"/>
      <c r="AU5488" s="50"/>
      <c r="AV5488" s="50"/>
      <c r="AW5488" s="50"/>
      <c r="AX5488" s="50">
        <f t="shared" si="1727"/>
        <v>0</v>
      </c>
      <c r="AY5488" s="50"/>
      <c r="AZ5488" s="50">
        <f t="shared" si="1717"/>
        <v>0</v>
      </c>
      <c r="BA5488" s="50">
        <f t="shared" si="1718"/>
        <v>0</v>
      </c>
      <c r="BB5488" s="50">
        <f t="shared" si="1719"/>
        <v>0</v>
      </c>
      <c r="BC5488" s="17">
        <f t="shared" si="1720"/>
        <v>19958</v>
      </c>
      <c r="BD5488" s="50">
        <f t="shared" si="1721"/>
        <v>0</v>
      </c>
      <c r="BE5488" s="50">
        <f t="shared" si="1722"/>
        <v>0</v>
      </c>
      <c r="BF5488" s="50">
        <f t="shared" si="1728"/>
        <v>0</v>
      </c>
      <c r="BG5488" s="50"/>
      <c r="BH5488" s="17">
        <f t="shared" si="1723"/>
        <v>0</v>
      </c>
      <c r="BI5488" s="17">
        <f t="shared" si="1731"/>
        <v>5488</v>
      </c>
      <c r="BJ5488" s="17">
        <f t="shared" si="1729"/>
        <v>5488</v>
      </c>
      <c r="BK5488" s="150">
        <f t="shared" si="1730"/>
        <v>34933</v>
      </c>
      <c r="BL5488" s="50" t="e">
        <f t="shared" ca="1" si="1724"/>
        <v>#NAME?</v>
      </c>
      <c r="BM5488" s="50" t="e">
        <f t="shared" ca="1" si="1725"/>
        <v>#NAME?</v>
      </c>
      <c r="BN5488" s="50" t="e">
        <f t="shared" ca="1" si="1726"/>
        <v>#NAME?</v>
      </c>
    </row>
    <row r="5489" spans="1:66" x14ac:dyDescent="0.35">
      <c r="A5489" s="48">
        <v>34934</v>
      </c>
      <c r="B5489" s="17">
        <v>1995</v>
      </c>
      <c r="C5489" s="17">
        <v>8</v>
      </c>
      <c r="D5489" s="17">
        <v>235</v>
      </c>
      <c r="E5489" s="17">
        <v>23</v>
      </c>
      <c r="F5489" s="17">
        <v>4</v>
      </c>
      <c r="G5489" s="50">
        <v>10.6</v>
      </c>
      <c r="H5489" s="32">
        <v>3.821188252241293</v>
      </c>
      <c r="I5489" s="50">
        <v>18.5</v>
      </c>
      <c r="J5489" s="13">
        <v>0</v>
      </c>
      <c r="K5489" s="13">
        <f t="shared" si="1712"/>
        <v>0</v>
      </c>
      <c r="L5489" s="13">
        <f t="shared" si="1713"/>
        <v>0</v>
      </c>
      <c r="M5489" s="13" t="e">
        <f ca="1">CalcTable[[#This Row],[IWC]]-AE5488</f>
        <v>#NAME?</v>
      </c>
      <c r="N5489" s="13" t="e">
        <f ca="1">IF(CalcTable[[#This Row],[Day of Year]]&lt;123,FCAP,AE5488)</f>
        <v>#NAME?</v>
      </c>
      <c r="O5489" s="17" t="e">
        <f ca="1">IF(IRR_DRIP,5,COUNTIF('IDET Wind Values'!C5473:G5473,"&lt;="&amp;IRR_MAXWIND))</f>
        <v>#NAME?</v>
      </c>
      <c r="P5489" s="13" t="e">
        <f ca="1">CalcTable[[#This Row],[ET_o]]*KL</f>
        <v>#NAME?</v>
      </c>
      <c r="Q5489" s="13" t="e">
        <f ca="1">IF(WILTPT&lt;=0,1,MAX(0,MIN(1,(CalcTable[[#This Row],[IWC]]-WILTPT)/(MAD-WILTPT))))</f>
        <v>#NAME?</v>
      </c>
      <c r="R5489" s="13" t="e">
        <f ca="1">CalcTable[[#This Row],[ETMult]]*CalcTable[[#This Row],[ETb]]</f>
        <v>#NAME?</v>
      </c>
      <c r="S5489" s="13" t="b">
        <f>INDEX(IRR_LIST,CalcTable[[#This Row],[Day of Week]]+1)</f>
        <v>0</v>
      </c>
      <c r="T5489" s="13">
        <f t="shared" ca="1" si="1714"/>
        <v>0</v>
      </c>
      <c r="U5489" s="13" t="b">
        <f ca="1">IF(CalcTable[[#This Row],[IrrPrecip]]&gt;=IC_MM,FALSE,TRUE)</f>
        <v>1</v>
      </c>
      <c r="V5489" s="13" t="b">
        <f t="shared" si="1715"/>
        <v>1</v>
      </c>
      <c r="W5489" s="13" t="e">
        <f ca="1">IF(AND(IRR_DRIP=FALSE,CalcTable[[#This Row],[IrrHours]]&lt;=0),FALSE,TRUE)</f>
        <v>#NAME?</v>
      </c>
      <c r="X5489" s="13" t="e">
        <f ca="1">AND(CalcTable[[#This Row],[IrrDay]],CalcTable[[#This Row],[IrrRain]],CalcTable[[#This Row],[IrrWarm]],CalcTable[[#This Row],[IrrWindy]])</f>
        <v>#NAME?</v>
      </c>
      <c r="Y5489" s="13" t="e">
        <f t="shared" ca="1" si="1716"/>
        <v>#NAME?</v>
      </c>
      <c r="Z5489" s="13" t="e">
        <f ca="1">CalcTable[[#This Row],[IrrHours]]/5</f>
        <v>#NAME?</v>
      </c>
      <c r="AA5489" s="13" t="e">
        <f ca="1">IF(CalcTable[[#This Row],[IrrFlag]]=FALSE,0,MAX(0,CalcTable[[#This Row],[VolRednWind]]*(FCAP*IRR_TARGET-CalcTable[[#This Row],[IWC]])))</f>
        <v>#NAME?</v>
      </c>
      <c r="AB5489" s="13" t="e">
        <f ca="1">CalcTable[[#This Row],[IWC]]+CalcTable[[#This Row],[Eff Precip]]+CalcTable[[#This Row],[IrrAmt]]-CalcTable[[#This Row],[AET]]</f>
        <v>#NAME?</v>
      </c>
      <c r="AC5489" s="13" t="e">
        <f ca="1">IF(CalcTable[[#This Row],[PWC]]&gt;FCAP,MIN(24*PERC,MIN(SAT,CalcTable[[#This Row],[PWC]])-FCAP),0)</f>
        <v>#NAME?</v>
      </c>
      <c r="AD5489" s="13" t="e">
        <f ca="1">IF(CalcTable[[#This Row],[PWC]]&gt;SAT,CalcTable[[#This Row],[PWC]]-SAT,0)</f>
        <v>#NAME?</v>
      </c>
      <c r="AE5489" s="13" t="e">
        <f ca="1">CalcTable[[#This Row],[PWC]]-CalcTable[[#This Row],[PercAmt]]-CalcTable[[#This Row],[Runoff]]</f>
        <v>#NAME?</v>
      </c>
      <c r="AF5489" s="13" t="e">
        <f ca="1">CalcTable[[#This Row],[IrrAmt]]/1000*CUR_IRR_AREA*10000/IRR_EFF</f>
        <v>#NAME?</v>
      </c>
      <c r="AG5489" s="147"/>
      <c r="AH5489" s="13"/>
      <c r="AI5489" s="50">
        <v>0</v>
      </c>
      <c r="AJ5489" s="50">
        <v>0</v>
      </c>
      <c r="AK5489" s="50">
        <v>0</v>
      </c>
      <c r="AL5489" s="50">
        <v>4.1376315701249666</v>
      </c>
      <c r="AM5489" s="50"/>
      <c r="AN5489" s="50"/>
      <c r="AO5489" s="50"/>
      <c r="AP5489" s="50"/>
      <c r="AQ5489" s="50"/>
      <c r="AR5489" s="50"/>
      <c r="AS5489" s="50"/>
      <c r="AT5489" s="50"/>
      <c r="AU5489" s="50"/>
      <c r="AV5489" s="50"/>
      <c r="AW5489" s="50"/>
      <c r="AX5489" s="50">
        <f t="shared" si="1727"/>
        <v>4.1376315701249666</v>
      </c>
      <c r="AY5489" s="50"/>
      <c r="AZ5489" s="50">
        <f t="shared" si="1717"/>
        <v>121.37052605699903</v>
      </c>
      <c r="BA5489" s="50">
        <f t="shared" si="1718"/>
        <v>186.87207980204613</v>
      </c>
      <c r="BB5489" s="50">
        <f t="shared" si="1719"/>
        <v>192.65162866190323</v>
      </c>
      <c r="BC5489" s="17">
        <f t="shared" si="1720"/>
        <v>19958</v>
      </c>
      <c r="BD5489" s="50">
        <f t="shared" si="1721"/>
        <v>4.1376315701249666</v>
      </c>
      <c r="BE5489" s="50">
        <f t="shared" si="1722"/>
        <v>121.37052605699903</v>
      </c>
      <c r="BF5489" s="50">
        <f t="shared" si="1728"/>
        <v>198.52354320305656</v>
      </c>
      <c r="BG5489" s="50"/>
      <c r="BH5489" s="17">
        <f t="shared" si="1723"/>
        <v>0</v>
      </c>
      <c r="BI5489" s="17">
        <f t="shared" si="1731"/>
        <v>5489</v>
      </c>
      <c r="BJ5489" s="17">
        <f t="shared" si="1729"/>
        <v>5489</v>
      </c>
      <c r="BK5489" s="150">
        <f t="shared" si="1730"/>
        <v>34934</v>
      </c>
      <c r="BL5489" s="50" t="e">
        <f t="shared" ca="1" si="1724"/>
        <v>#NAME?</v>
      </c>
      <c r="BM5489" s="50" t="e">
        <f t="shared" ca="1" si="1725"/>
        <v>#NAME?</v>
      </c>
      <c r="BN5489" s="50" t="e">
        <f t="shared" ca="1" si="1726"/>
        <v>#NAME?</v>
      </c>
    </row>
    <row r="5490" spans="1:66" x14ac:dyDescent="0.35">
      <c r="A5490" s="48">
        <v>34935</v>
      </c>
      <c r="B5490" s="17">
        <v>1995</v>
      </c>
      <c r="C5490" s="17">
        <v>8</v>
      </c>
      <c r="D5490" s="17">
        <v>236</v>
      </c>
      <c r="E5490" s="17">
        <v>24</v>
      </c>
      <c r="F5490" s="17">
        <v>5</v>
      </c>
      <c r="G5490" s="50">
        <v>7.2</v>
      </c>
      <c r="H5490" s="32">
        <v>2.464788014235654</v>
      </c>
      <c r="I5490" s="50">
        <v>12</v>
      </c>
      <c r="J5490" s="13">
        <v>0.4</v>
      </c>
      <c r="K5490" s="13">
        <f t="shared" si="1712"/>
        <v>0.4</v>
      </c>
      <c r="L5490" s="13">
        <f t="shared" si="1713"/>
        <v>0</v>
      </c>
      <c r="M5490" s="13" t="e">
        <f ca="1">CalcTable[[#This Row],[IWC]]-AE5489</f>
        <v>#NAME?</v>
      </c>
      <c r="N5490" s="13" t="e">
        <f ca="1">IF(CalcTable[[#This Row],[Day of Year]]&lt;123,FCAP,AE5489)</f>
        <v>#NAME?</v>
      </c>
      <c r="O5490" s="17" t="e">
        <f ca="1">IF(IRR_DRIP,5,COUNTIF('IDET Wind Values'!C5474:G5474,"&lt;="&amp;IRR_MAXWIND))</f>
        <v>#NAME?</v>
      </c>
      <c r="P5490" s="13" t="e">
        <f ca="1">CalcTable[[#This Row],[ET_o]]*KL</f>
        <v>#NAME?</v>
      </c>
      <c r="Q5490" s="13" t="e">
        <f ca="1">IF(WILTPT&lt;=0,1,MAX(0,MIN(1,(CalcTable[[#This Row],[IWC]]-WILTPT)/(MAD-WILTPT))))</f>
        <v>#NAME?</v>
      </c>
      <c r="R5490" s="13" t="e">
        <f ca="1">CalcTable[[#This Row],[ETMult]]*CalcTable[[#This Row],[ETb]]</f>
        <v>#NAME?</v>
      </c>
      <c r="S5490" s="13" t="b">
        <f>INDEX(IRR_LIST,CalcTable[[#This Row],[Day of Week]]+1)</f>
        <v>1</v>
      </c>
      <c r="T5490" s="13">
        <f t="shared" ca="1" si="1714"/>
        <v>0</v>
      </c>
      <c r="U5490" s="13" t="b">
        <f ca="1">IF(CalcTable[[#This Row],[IrrPrecip]]&gt;=IC_MM,FALSE,TRUE)</f>
        <v>1</v>
      </c>
      <c r="V5490" s="13" t="b">
        <f t="shared" si="1715"/>
        <v>0</v>
      </c>
      <c r="W5490" s="13" t="e">
        <f ca="1">IF(AND(IRR_DRIP=FALSE,CalcTable[[#This Row],[IrrHours]]&lt;=0),FALSE,TRUE)</f>
        <v>#NAME?</v>
      </c>
      <c r="X5490" s="13" t="e">
        <f ca="1">AND(CalcTable[[#This Row],[IrrDay]],CalcTable[[#This Row],[IrrRain]],CalcTable[[#This Row],[IrrWarm]],CalcTable[[#This Row],[IrrWindy]])</f>
        <v>#NAME?</v>
      </c>
      <c r="Y5490" s="13" t="e">
        <f t="shared" ca="1" si="1716"/>
        <v>#NAME?</v>
      </c>
      <c r="Z5490" s="13" t="e">
        <f ca="1">CalcTable[[#This Row],[IrrHours]]/5</f>
        <v>#NAME?</v>
      </c>
      <c r="AA5490" s="13" t="e">
        <f ca="1">IF(CalcTable[[#This Row],[IrrFlag]]=FALSE,0,MAX(0,CalcTable[[#This Row],[VolRednWind]]*(FCAP*IRR_TARGET-CalcTable[[#This Row],[IWC]])))</f>
        <v>#NAME?</v>
      </c>
      <c r="AB5490" s="13" t="e">
        <f ca="1">CalcTable[[#This Row],[IWC]]+CalcTable[[#This Row],[Eff Precip]]+CalcTable[[#This Row],[IrrAmt]]-CalcTable[[#This Row],[AET]]</f>
        <v>#NAME?</v>
      </c>
      <c r="AC5490" s="13" t="e">
        <f ca="1">IF(CalcTable[[#This Row],[PWC]]&gt;FCAP,MIN(24*PERC,MIN(SAT,CalcTable[[#This Row],[PWC]])-FCAP),0)</f>
        <v>#NAME?</v>
      </c>
      <c r="AD5490" s="13" t="e">
        <f ca="1">IF(CalcTable[[#This Row],[PWC]]&gt;SAT,CalcTable[[#This Row],[PWC]]-SAT,0)</f>
        <v>#NAME?</v>
      </c>
      <c r="AE5490" s="13" t="e">
        <f ca="1">CalcTable[[#This Row],[PWC]]-CalcTable[[#This Row],[PercAmt]]-CalcTable[[#This Row],[Runoff]]</f>
        <v>#NAME?</v>
      </c>
      <c r="AF5490" s="13" t="e">
        <f ca="1">CalcTable[[#This Row],[IrrAmt]]/1000*CUR_IRR_AREA*10000/IRR_EFF</f>
        <v>#NAME?</v>
      </c>
      <c r="AG5490" s="147"/>
      <c r="AH5490" s="13"/>
      <c r="AI5490" s="50">
        <v>0</v>
      </c>
      <c r="AJ5490" s="50">
        <v>0</v>
      </c>
      <c r="AK5490" s="50">
        <v>0</v>
      </c>
      <c r="AL5490" s="50">
        <v>0</v>
      </c>
      <c r="AM5490" s="50"/>
      <c r="AN5490" s="50"/>
      <c r="AO5490" s="50"/>
      <c r="AP5490" s="50"/>
      <c r="AQ5490" s="50"/>
      <c r="AR5490" s="50"/>
      <c r="AS5490" s="50"/>
      <c r="AT5490" s="50"/>
      <c r="AU5490" s="50"/>
      <c r="AV5490" s="50"/>
      <c r="AW5490" s="50"/>
      <c r="AX5490" s="50">
        <f t="shared" si="1727"/>
        <v>0</v>
      </c>
      <c r="AY5490" s="50"/>
      <c r="AZ5490" s="50">
        <f t="shared" si="1717"/>
        <v>0</v>
      </c>
      <c r="BA5490" s="50">
        <f t="shared" si="1718"/>
        <v>0</v>
      </c>
      <c r="BB5490" s="50">
        <f t="shared" si="1719"/>
        <v>0</v>
      </c>
      <c r="BC5490" s="17">
        <f t="shared" si="1720"/>
        <v>19958</v>
      </c>
      <c r="BD5490" s="50">
        <f t="shared" si="1721"/>
        <v>0</v>
      </c>
      <c r="BE5490" s="50">
        <f t="shared" si="1722"/>
        <v>0</v>
      </c>
      <c r="BF5490" s="50">
        <f t="shared" si="1728"/>
        <v>0</v>
      </c>
      <c r="BG5490" s="50"/>
      <c r="BH5490" s="17">
        <f t="shared" si="1723"/>
        <v>0</v>
      </c>
      <c r="BI5490" s="17">
        <f t="shared" si="1731"/>
        <v>5490</v>
      </c>
      <c r="BJ5490" s="17">
        <f t="shared" si="1729"/>
        <v>5490</v>
      </c>
      <c r="BK5490" s="150">
        <f t="shared" si="1730"/>
        <v>34935</v>
      </c>
      <c r="BL5490" s="50" t="e">
        <f t="shared" ca="1" si="1724"/>
        <v>#NAME?</v>
      </c>
      <c r="BM5490" s="50" t="e">
        <f t="shared" ca="1" si="1725"/>
        <v>#NAME?</v>
      </c>
      <c r="BN5490" s="50" t="e">
        <f t="shared" ca="1" si="1726"/>
        <v>#NAME?</v>
      </c>
    </row>
    <row r="5491" spans="1:66" x14ac:dyDescent="0.35">
      <c r="A5491" s="48">
        <v>34936</v>
      </c>
      <c r="B5491" s="17">
        <v>1995</v>
      </c>
      <c r="C5491" s="17">
        <v>8</v>
      </c>
      <c r="D5491" s="17">
        <v>237</v>
      </c>
      <c r="E5491" s="17">
        <v>25</v>
      </c>
      <c r="F5491" s="17">
        <v>6</v>
      </c>
      <c r="G5491" s="50">
        <v>2.2999999999999998</v>
      </c>
      <c r="H5491" s="32">
        <v>2.9002647145229288</v>
      </c>
      <c r="I5491" s="50">
        <v>2</v>
      </c>
      <c r="J5491" s="13">
        <v>0</v>
      </c>
      <c r="K5491" s="13">
        <f t="shared" si="1712"/>
        <v>0</v>
      </c>
      <c r="L5491" s="13">
        <f t="shared" si="1713"/>
        <v>0</v>
      </c>
      <c r="M5491" s="13" t="e">
        <f ca="1">CalcTable[[#This Row],[IWC]]-AE5490</f>
        <v>#NAME?</v>
      </c>
      <c r="N5491" s="13" t="e">
        <f ca="1">IF(CalcTable[[#This Row],[Day of Year]]&lt;123,FCAP,AE5490)</f>
        <v>#NAME?</v>
      </c>
      <c r="O5491" s="17" t="e">
        <f ca="1">IF(IRR_DRIP,5,COUNTIF('IDET Wind Values'!C5475:G5475,"&lt;="&amp;IRR_MAXWIND))</f>
        <v>#NAME?</v>
      </c>
      <c r="P5491" s="13" t="e">
        <f ca="1">CalcTable[[#This Row],[ET_o]]*KL</f>
        <v>#NAME?</v>
      </c>
      <c r="Q5491" s="13" t="e">
        <f ca="1">IF(WILTPT&lt;=0,1,MAX(0,MIN(1,(CalcTable[[#This Row],[IWC]]-WILTPT)/(MAD-WILTPT))))</f>
        <v>#NAME?</v>
      </c>
      <c r="R5491" s="13" t="e">
        <f ca="1">CalcTable[[#This Row],[ETMult]]*CalcTable[[#This Row],[ETb]]</f>
        <v>#NAME?</v>
      </c>
      <c r="S5491" s="13" t="b">
        <f>INDEX(IRR_LIST,CalcTable[[#This Row],[Day of Week]]+1)</f>
        <v>0</v>
      </c>
      <c r="T5491" s="13">
        <f t="shared" ca="1" si="1714"/>
        <v>0.4</v>
      </c>
      <c r="U5491" s="13" t="b">
        <f ca="1">IF(CalcTable[[#This Row],[IrrPrecip]]&gt;=IC_MM,FALSE,TRUE)</f>
        <v>1</v>
      </c>
      <c r="V5491" s="13" t="b">
        <f t="shared" si="1715"/>
        <v>1</v>
      </c>
      <c r="W5491" s="13" t="e">
        <f ca="1">IF(AND(IRR_DRIP=FALSE,CalcTable[[#This Row],[IrrHours]]&lt;=0),FALSE,TRUE)</f>
        <v>#NAME?</v>
      </c>
      <c r="X5491" s="13" t="e">
        <f ca="1">AND(CalcTable[[#This Row],[IrrDay]],CalcTable[[#This Row],[IrrRain]],CalcTable[[#This Row],[IrrWarm]],CalcTable[[#This Row],[IrrWindy]])</f>
        <v>#NAME?</v>
      </c>
      <c r="Y5491" s="13" t="e">
        <f t="shared" ca="1" si="1716"/>
        <v>#NAME?</v>
      </c>
      <c r="Z5491" s="13" t="e">
        <f ca="1">CalcTable[[#This Row],[IrrHours]]/5</f>
        <v>#NAME?</v>
      </c>
      <c r="AA5491" s="13" t="e">
        <f ca="1">IF(CalcTable[[#This Row],[IrrFlag]]=FALSE,0,MAX(0,CalcTable[[#This Row],[VolRednWind]]*(FCAP*IRR_TARGET-CalcTable[[#This Row],[IWC]])))</f>
        <v>#NAME?</v>
      </c>
      <c r="AB5491" s="13" t="e">
        <f ca="1">CalcTable[[#This Row],[IWC]]+CalcTable[[#This Row],[Eff Precip]]+CalcTable[[#This Row],[IrrAmt]]-CalcTable[[#This Row],[AET]]</f>
        <v>#NAME?</v>
      </c>
      <c r="AC5491" s="13" t="e">
        <f ca="1">IF(CalcTable[[#This Row],[PWC]]&gt;FCAP,MIN(24*PERC,MIN(SAT,CalcTable[[#This Row],[PWC]])-FCAP),0)</f>
        <v>#NAME?</v>
      </c>
      <c r="AD5491" s="13" t="e">
        <f ca="1">IF(CalcTable[[#This Row],[PWC]]&gt;SAT,CalcTable[[#This Row],[PWC]]-SAT,0)</f>
        <v>#NAME?</v>
      </c>
      <c r="AE5491" s="13" t="e">
        <f ca="1">CalcTable[[#This Row],[PWC]]-CalcTable[[#This Row],[PercAmt]]-CalcTable[[#This Row],[Runoff]]</f>
        <v>#NAME?</v>
      </c>
      <c r="AF5491" s="13" t="e">
        <f ca="1">CalcTable[[#This Row],[IrrAmt]]/1000*CUR_IRR_AREA*10000/IRR_EFF</f>
        <v>#NAME?</v>
      </c>
      <c r="AG5491" s="147"/>
      <c r="AH5491" s="13"/>
      <c r="AI5491" s="50">
        <v>0</v>
      </c>
      <c r="AJ5491" s="50">
        <v>0</v>
      </c>
      <c r="AK5491" s="50">
        <v>0</v>
      </c>
      <c r="AL5491" s="50">
        <v>3.6356334078296122</v>
      </c>
      <c r="AM5491" s="50"/>
      <c r="AN5491" s="50"/>
      <c r="AO5491" s="50"/>
      <c r="AP5491" s="50"/>
      <c r="AQ5491" s="50"/>
      <c r="AR5491" s="50"/>
      <c r="AS5491" s="50"/>
      <c r="AT5491" s="50"/>
      <c r="AU5491" s="50"/>
      <c r="AV5491" s="50"/>
      <c r="AW5491" s="50"/>
      <c r="AX5491" s="50">
        <f t="shared" si="1727"/>
        <v>3.6356334078296122</v>
      </c>
      <c r="AY5491" s="50"/>
      <c r="AZ5491" s="50">
        <f t="shared" si="1717"/>
        <v>106.64524662966863</v>
      </c>
      <c r="BA5491" s="50">
        <f t="shared" si="1718"/>
        <v>164.19982417583901</v>
      </c>
      <c r="BB5491" s="50">
        <f t="shared" si="1719"/>
        <v>169.27816925344229</v>
      </c>
      <c r="BC5491" s="17">
        <f t="shared" si="1720"/>
        <v>19958</v>
      </c>
      <c r="BD5491" s="50">
        <f t="shared" si="1721"/>
        <v>3.6356334078296122</v>
      </c>
      <c r="BE5491" s="50">
        <f t="shared" si="1722"/>
        <v>106.64524662966863</v>
      </c>
      <c r="BF5491" s="50">
        <f t="shared" si="1728"/>
        <v>174.43767374578954</v>
      </c>
      <c r="BG5491" s="50"/>
      <c r="BH5491" s="17">
        <f t="shared" si="1723"/>
        <v>0</v>
      </c>
      <c r="BI5491" s="17">
        <f t="shared" si="1731"/>
        <v>5491</v>
      </c>
      <c r="BJ5491" s="17">
        <f t="shared" si="1729"/>
        <v>5491</v>
      </c>
      <c r="BK5491" s="150">
        <f t="shared" si="1730"/>
        <v>34936</v>
      </c>
      <c r="BL5491" s="50" t="e">
        <f t="shared" ca="1" si="1724"/>
        <v>#NAME?</v>
      </c>
      <c r="BM5491" s="50" t="e">
        <f t="shared" ca="1" si="1725"/>
        <v>#NAME?</v>
      </c>
      <c r="BN5491" s="50" t="e">
        <f t="shared" ca="1" si="1726"/>
        <v>#NAME?</v>
      </c>
    </row>
    <row r="5492" spans="1:66" x14ac:dyDescent="0.35">
      <c r="A5492" s="48">
        <v>34937</v>
      </c>
      <c r="B5492" s="17">
        <v>1995</v>
      </c>
      <c r="C5492" s="17">
        <v>8</v>
      </c>
      <c r="D5492" s="17">
        <v>238</v>
      </c>
      <c r="E5492" s="17">
        <v>26</v>
      </c>
      <c r="F5492" s="17">
        <v>7</v>
      </c>
      <c r="G5492" s="50">
        <v>6.7</v>
      </c>
      <c r="H5492" s="32">
        <v>3.460356772452613</v>
      </c>
      <c r="I5492" s="50">
        <v>4</v>
      </c>
      <c r="J5492" s="13">
        <v>0.2</v>
      </c>
      <c r="K5492" s="13">
        <f t="shared" si="1712"/>
        <v>0.2</v>
      </c>
      <c r="L5492" s="13">
        <f t="shared" si="1713"/>
        <v>0</v>
      </c>
      <c r="M5492" s="13" t="e">
        <f ca="1">CalcTable[[#This Row],[IWC]]-AE5491</f>
        <v>#NAME?</v>
      </c>
      <c r="N5492" s="13" t="e">
        <f ca="1">IF(CalcTable[[#This Row],[Day of Year]]&lt;123,FCAP,AE5491)</f>
        <v>#NAME?</v>
      </c>
      <c r="O5492" s="17" t="e">
        <f ca="1">IF(IRR_DRIP,5,COUNTIF('IDET Wind Values'!C5476:G5476,"&lt;="&amp;IRR_MAXWIND))</f>
        <v>#NAME?</v>
      </c>
      <c r="P5492" s="13" t="e">
        <f ca="1">CalcTable[[#This Row],[ET_o]]*KL</f>
        <v>#NAME?</v>
      </c>
      <c r="Q5492" s="13" t="e">
        <f ca="1">IF(WILTPT&lt;=0,1,MAX(0,MIN(1,(CalcTable[[#This Row],[IWC]]-WILTPT)/(MAD-WILTPT))))</f>
        <v>#NAME?</v>
      </c>
      <c r="R5492" s="13" t="e">
        <f ca="1">CalcTable[[#This Row],[ETMult]]*CalcTable[[#This Row],[ETb]]</f>
        <v>#NAME?</v>
      </c>
      <c r="S5492" s="13" t="b">
        <f>INDEX(IRR_LIST,CalcTable[[#This Row],[Day of Week]]+1)</f>
        <v>0</v>
      </c>
      <c r="T5492" s="13">
        <f t="shared" ca="1" si="1714"/>
        <v>0.4</v>
      </c>
      <c r="U5492" s="13" t="b">
        <f ca="1">IF(CalcTable[[#This Row],[IrrPrecip]]&gt;=IC_MM,FALSE,TRUE)</f>
        <v>1</v>
      </c>
      <c r="V5492" s="13" t="b">
        <f t="shared" si="1715"/>
        <v>1</v>
      </c>
      <c r="W5492" s="13" t="e">
        <f ca="1">IF(AND(IRR_DRIP=FALSE,CalcTable[[#This Row],[IrrHours]]&lt;=0),FALSE,TRUE)</f>
        <v>#NAME?</v>
      </c>
      <c r="X5492" s="13" t="e">
        <f ca="1">AND(CalcTable[[#This Row],[IrrDay]],CalcTable[[#This Row],[IrrRain]],CalcTable[[#This Row],[IrrWarm]],CalcTable[[#This Row],[IrrWindy]])</f>
        <v>#NAME?</v>
      </c>
      <c r="Y5492" s="13" t="e">
        <f t="shared" ca="1" si="1716"/>
        <v>#NAME?</v>
      </c>
      <c r="Z5492" s="13" t="e">
        <f ca="1">CalcTable[[#This Row],[IrrHours]]/5</f>
        <v>#NAME?</v>
      </c>
      <c r="AA5492" s="13" t="e">
        <f ca="1">IF(CalcTable[[#This Row],[IrrFlag]]=FALSE,0,MAX(0,CalcTable[[#This Row],[VolRednWind]]*(FCAP*IRR_TARGET-CalcTable[[#This Row],[IWC]])))</f>
        <v>#NAME?</v>
      </c>
      <c r="AB5492" s="13" t="e">
        <f ca="1">CalcTable[[#This Row],[IWC]]+CalcTable[[#This Row],[Eff Precip]]+CalcTable[[#This Row],[IrrAmt]]-CalcTable[[#This Row],[AET]]</f>
        <v>#NAME?</v>
      </c>
      <c r="AC5492" s="13" t="e">
        <f ca="1">IF(CalcTable[[#This Row],[PWC]]&gt;FCAP,MIN(24*PERC,MIN(SAT,CalcTable[[#This Row],[PWC]])-FCAP),0)</f>
        <v>#NAME?</v>
      </c>
      <c r="AD5492" s="13" t="e">
        <f ca="1">IF(CalcTable[[#This Row],[PWC]]&gt;SAT,CalcTable[[#This Row],[PWC]]-SAT,0)</f>
        <v>#NAME?</v>
      </c>
      <c r="AE5492" s="13" t="e">
        <f ca="1">CalcTable[[#This Row],[PWC]]-CalcTable[[#This Row],[PercAmt]]-CalcTable[[#This Row],[Runoff]]</f>
        <v>#NAME?</v>
      </c>
      <c r="AF5492" s="13" t="e">
        <f ca="1">CalcTable[[#This Row],[IrrAmt]]/1000*CUR_IRR_AREA*10000/IRR_EFF</f>
        <v>#NAME?</v>
      </c>
      <c r="AG5492" s="147"/>
      <c r="AH5492" s="13"/>
      <c r="AI5492" s="50">
        <v>0</v>
      </c>
      <c r="AJ5492" s="50">
        <v>0</v>
      </c>
      <c r="AK5492" s="50">
        <v>2.1193329159880663</v>
      </c>
      <c r="AL5492" s="50">
        <v>0</v>
      </c>
      <c r="AM5492" s="50"/>
      <c r="AN5492" s="50"/>
      <c r="AO5492" s="50"/>
      <c r="AP5492" s="50"/>
      <c r="AQ5492" s="50"/>
      <c r="AR5492" s="50"/>
      <c r="AS5492" s="50"/>
      <c r="AT5492" s="50"/>
      <c r="AU5492" s="50"/>
      <c r="AV5492" s="50"/>
      <c r="AW5492" s="50"/>
      <c r="AX5492" s="50">
        <f t="shared" si="1727"/>
        <v>2.1193329159880663</v>
      </c>
      <c r="AY5492" s="50"/>
      <c r="AZ5492" s="50">
        <f t="shared" si="1717"/>
        <v>31.083549434491641</v>
      </c>
      <c r="BA5492" s="50">
        <f t="shared" si="1718"/>
        <v>47.858798335645858</v>
      </c>
      <c r="BB5492" s="50">
        <f t="shared" si="1719"/>
        <v>49.338967356335942</v>
      </c>
      <c r="BC5492" s="17">
        <f t="shared" si="1720"/>
        <v>19958</v>
      </c>
      <c r="BD5492" s="50">
        <f t="shared" si="1721"/>
        <v>2.1193329159880663</v>
      </c>
      <c r="BE5492" s="50">
        <f t="shared" si="1722"/>
        <v>31.083549434491641</v>
      </c>
      <c r="BF5492" s="50">
        <f t="shared" si="1728"/>
        <v>50.842791652436738</v>
      </c>
      <c r="BG5492" s="50"/>
      <c r="BH5492" s="17">
        <f t="shared" si="1723"/>
        <v>0</v>
      </c>
      <c r="BI5492" s="17">
        <f t="shared" si="1731"/>
        <v>5492</v>
      </c>
      <c r="BJ5492" s="17">
        <f t="shared" si="1729"/>
        <v>5492</v>
      </c>
      <c r="BK5492" s="150">
        <f t="shared" si="1730"/>
        <v>34937</v>
      </c>
      <c r="BL5492" s="50" t="e">
        <f t="shared" ca="1" si="1724"/>
        <v>#NAME?</v>
      </c>
      <c r="BM5492" s="50" t="e">
        <f t="shared" ca="1" si="1725"/>
        <v>#NAME?</v>
      </c>
      <c r="BN5492" s="50" t="e">
        <f t="shared" ca="1" si="1726"/>
        <v>#NAME?</v>
      </c>
    </row>
    <row r="5493" spans="1:66" x14ac:dyDescent="0.35">
      <c r="A5493" s="48">
        <v>34938</v>
      </c>
      <c r="B5493" s="17">
        <v>1995</v>
      </c>
      <c r="C5493" s="17">
        <v>8</v>
      </c>
      <c r="D5493" s="17">
        <v>239</v>
      </c>
      <c r="E5493" s="17">
        <v>27</v>
      </c>
      <c r="F5493" s="17">
        <v>1</v>
      </c>
      <c r="G5493" s="50">
        <v>4.9000000000000004</v>
      </c>
      <c r="H5493" s="32">
        <v>3.1504303354720866</v>
      </c>
      <c r="I5493" s="50">
        <v>11.166666666666666</v>
      </c>
      <c r="J5493" s="13">
        <v>0</v>
      </c>
      <c r="K5493" s="13">
        <f t="shared" si="1712"/>
        <v>0</v>
      </c>
      <c r="L5493" s="13">
        <f t="shared" si="1713"/>
        <v>0</v>
      </c>
      <c r="M5493" s="13" t="e">
        <f ca="1">CalcTable[[#This Row],[IWC]]-AE5492</f>
        <v>#NAME?</v>
      </c>
      <c r="N5493" s="13" t="e">
        <f ca="1">IF(CalcTable[[#This Row],[Day of Year]]&lt;123,FCAP,AE5492)</f>
        <v>#NAME?</v>
      </c>
      <c r="O5493" s="17" t="e">
        <f ca="1">IF(IRR_DRIP,5,COUNTIF('IDET Wind Values'!C5477:G5477,"&lt;="&amp;IRR_MAXWIND))</f>
        <v>#NAME?</v>
      </c>
      <c r="P5493" s="13" t="e">
        <f ca="1">CalcTable[[#This Row],[ET_o]]*KL</f>
        <v>#NAME?</v>
      </c>
      <c r="Q5493" s="13" t="e">
        <f ca="1">IF(WILTPT&lt;=0,1,MAX(0,MIN(1,(CalcTable[[#This Row],[IWC]]-WILTPT)/(MAD-WILTPT))))</f>
        <v>#NAME?</v>
      </c>
      <c r="R5493" s="13" t="e">
        <f ca="1">CalcTable[[#This Row],[ETMult]]*CalcTable[[#This Row],[ETb]]</f>
        <v>#NAME?</v>
      </c>
      <c r="S5493" s="13" t="b">
        <f>INDEX(IRR_LIST,CalcTable[[#This Row],[Day of Week]]+1)</f>
        <v>1</v>
      </c>
      <c r="T5493" s="13">
        <f t="shared" ca="1" si="1714"/>
        <v>0.2</v>
      </c>
      <c r="U5493" s="13" t="b">
        <f ca="1">IF(CalcTable[[#This Row],[IrrPrecip]]&gt;=IC_MM,FALSE,TRUE)</f>
        <v>1</v>
      </c>
      <c r="V5493" s="13" t="b">
        <f t="shared" si="1715"/>
        <v>1</v>
      </c>
      <c r="W5493" s="13" t="e">
        <f ca="1">IF(AND(IRR_DRIP=FALSE,CalcTable[[#This Row],[IrrHours]]&lt;=0),FALSE,TRUE)</f>
        <v>#NAME?</v>
      </c>
      <c r="X5493" s="13" t="e">
        <f ca="1">AND(CalcTable[[#This Row],[IrrDay]],CalcTable[[#This Row],[IrrRain]],CalcTable[[#This Row],[IrrWarm]],CalcTable[[#This Row],[IrrWindy]])</f>
        <v>#NAME?</v>
      </c>
      <c r="Y5493" s="13" t="e">
        <f t="shared" ca="1" si="1716"/>
        <v>#NAME?</v>
      </c>
      <c r="Z5493" s="13" t="e">
        <f ca="1">CalcTable[[#This Row],[IrrHours]]/5</f>
        <v>#NAME?</v>
      </c>
      <c r="AA5493" s="13" t="e">
        <f ca="1">IF(CalcTable[[#This Row],[IrrFlag]]=FALSE,0,MAX(0,CalcTable[[#This Row],[VolRednWind]]*(FCAP*IRR_TARGET-CalcTable[[#This Row],[IWC]])))</f>
        <v>#NAME?</v>
      </c>
      <c r="AB5493" s="13" t="e">
        <f ca="1">CalcTable[[#This Row],[IWC]]+CalcTable[[#This Row],[Eff Precip]]+CalcTable[[#This Row],[IrrAmt]]-CalcTable[[#This Row],[AET]]</f>
        <v>#NAME?</v>
      </c>
      <c r="AC5493" s="13" t="e">
        <f ca="1">IF(CalcTable[[#This Row],[PWC]]&gt;FCAP,MIN(24*PERC,MIN(SAT,CalcTable[[#This Row],[PWC]])-FCAP),0)</f>
        <v>#NAME?</v>
      </c>
      <c r="AD5493" s="13" t="e">
        <f ca="1">IF(CalcTable[[#This Row],[PWC]]&gt;SAT,CalcTable[[#This Row],[PWC]]-SAT,0)</f>
        <v>#NAME?</v>
      </c>
      <c r="AE5493" s="13" t="e">
        <f ca="1">CalcTable[[#This Row],[PWC]]-CalcTable[[#This Row],[PercAmt]]-CalcTable[[#This Row],[Runoff]]</f>
        <v>#NAME?</v>
      </c>
      <c r="AF5493" s="13" t="e">
        <f ca="1">CalcTable[[#This Row],[IrrAmt]]/1000*CUR_IRR_AREA*10000/IRR_EFF</f>
        <v>#NAME?</v>
      </c>
      <c r="AG5493" s="147"/>
      <c r="AH5493" s="13"/>
      <c r="AI5493" s="50">
        <v>3.0260322150468988</v>
      </c>
      <c r="AJ5493" s="50">
        <v>4.1408580961674435</v>
      </c>
      <c r="AK5493" s="50">
        <v>0</v>
      </c>
      <c r="AL5493" s="50">
        <v>0</v>
      </c>
      <c r="AM5493" s="50"/>
      <c r="AN5493" s="50"/>
      <c r="AO5493" s="50"/>
      <c r="AP5493" s="50"/>
      <c r="AQ5493" s="50"/>
      <c r="AR5493" s="50"/>
      <c r="AS5493" s="50"/>
      <c r="AT5493" s="50"/>
      <c r="AU5493" s="50"/>
      <c r="AV5493" s="50"/>
      <c r="AW5493" s="50"/>
      <c r="AX5493" s="50">
        <f t="shared" si="1727"/>
        <v>7.1668903112143418</v>
      </c>
      <c r="AY5493" s="50"/>
      <c r="AZ5493" s="50">
        <f t="shared" si="1717"/>
        <v>165.84697664159953</v>
      </c>
      <c r="BA5493" s="50">
        <f t="shared" si="1718"/>
        <v>268.69951516353979</v>
      </c>
      <c r="BB5493" s="50">
        <f t="shared" si="1719"/>
        <v>278.08008146052572</v>
      </c>
      <c r="BC5493" s="17">
        <f t="shared" si="1720"/>
        <v>19958</v>
      </c>
      <c r="BD5493" s="50">
        <f t="shared" si="1721"/>
        <v>7.1668903112143418</v>
      </c>
      <c r="BE5493" s="50">
        <f t="shared" si="1722"/>
        <v>165.84697664159953</v>
      </c>
      <c r="BF5493" s="50">
        <f t="shared" si="1728"/>
        <v>271.27285760418152</v>
      </c>
      <c r="BG5493" s="50"/>
      <c r="BH5493" s="17">
        <f t="shared" si="1723"/>
        <v>0</v>
      </c>
      <c r="BI5493" s="17">
        <f t="shared" si="1731"/>
        <v>5493</v>
      </c>
      <c r="BJ5493" s="17">
        <f t="shared" si="1729"/>
        <v>5493</v>
      </c>
      <c r="BK5493" s="150">
        <f t="shared" si="1730"/>
        <v>34938</v>
      </c>
      <c r="BL5493" s="50" t="e">
        <f t="shared" ca="1" si="1724"/>
        <v>#NAME?</v>
      </c>
      <c r="BM5493" s="50" t="e">
        <f t="shared" ca="1" si="1725"/>
        <v>#NAME?</v>
      </c>
      <c r="BN5493" s="50" t="e">
        <f t="shared" ca="1" si="1726"/>
        <v>#NAME?</v>
      </c>
    </row>
    <row r="5494" spans="1:66" x14ac:dyDescent="0.35">
      <c r="A5494" s="48">
        <v>34939</v>
      </c>
      <c r="B5494" s="17">
        <v>1995</v>
      </c>
      <c r="C5494" s="17">
        <v>8</v>
      </c>
      <c r="D5494" s="17">
        <v>240</v>
      </c>
      <c r="E5494" s="17">
        <v>28</v>
      </c>
      <c r="F5494" s="17">
        <v>2</v>
      </c>
      <c r="G5494" s="50">
        <v>5.6</v>
      </c>
      <c r="H5494" s="32">
        <v>3.7752224181777105</v>
      </c>
      <c r="I5494" s="50">
        <v>9.5</v>
      </c>
      <c r="J5494" s="13">
        <v>0</v>
      </c>
      <c r="K5494" s="13">
        <f t="shared" si="1712"/>
        <v>0</v>
      </c>
      <c r="L5494" s="13">
        <f t="shared" si="1713"/>
        <v>0</v>
      </c>
      <c r="M5494" s="13" t="e">
        <f ca="1">CalcTable[[#This Row],[IWC]]-AE5493</f>
        <v>#NAME?</v>
      </c>
      <c r="N5494" s="13" t="e">
        <f ca="1">IF(CalcTable[[#This Row],[Day of Year]]&lt;123,FCAP,AE5493)</f>
        <v>#NAME?</v>
      </c>
      <c r="O5494" s="17" t="e">
        <f ca="1">IF(IRR_DRIP,5,COUNTIF('IDET Wind Values'!C5478:G5478,"&lt;="&amp;IRR_MAXWIND))</f>
        <v>#NAME?</v>
      </c>
      <c r="P5494" s="13" t="e">
        <f ca="1">CalcTable[[#This Row],[ET_o]]*KL</f>
        <v>#NAME?</v>
      </c>
      <c r="Q5494" s="13" t="e">
        <f ca="1">IF(WILTPT&lt;=0,1,MAX(0,MIN(1,(CalcTable[[#This Row],[IWC]]-WILTPT)/(MAD-WILTPT))))</f>
        <v>#NAME?</v>
      </c>
      <c r="R5494" s="13" t="e">
        <f ca="1">CalcTable[[#This Row],[ETMult]]*CalcTable[[#This Row],[ETb]]</f>
        <v>#NAME?</v>
      </c>
      <c r="S5494" s="13" t="b">
        <f>INDEX(IRR_LIST,CalcTable[[#This Row],[Day of Week]]+1)</f>
        <v>0</v>
      </c>
      <c r="T5494" s="13">
        <f t="shared" ca="1" si="1714"/>
        <v>0.2</v>
      </c>
      <c r="U5494" s="13" t="b">
        <f ca="1">IF(CalcTable[[#This Row],[IrrPrecip]]&gt;=IC_MM,FALSE,TRUE)</f>
        <v>1</v>
      </c>
      <c r="V5494" s="13" t="b">
        <f t="shared" si="1715"/>
        <v>1</v>
      </c>
      <c r="W5494" s="13" t="e">
        <f ca="1">IF(AND(IRR_DRIP=FALSE,CalcTable[[#This Row],[IrrHours]]&lt;=0),FALSE,TRUE)</f>
        <v>#NAME?</v>
      </c>
      <c r="X5494" s="13" t="e">
        <f ca="1">AND(CalcTable[[#This Row],[IrrDay]],CalcTable[[#This Row],[IrrRain]],CalcTable[[#This Row],[IrrWarm]],CalcTable[[#This Row],[IrrWindy]])</f>
        <v>#NAME?</v>
      </c>
      <c r="Y5494" s="13" t="e">
        <f t="shared" ca="1" si="1716"/>
        <v>#NAME?</v>
      </c>
      <c r="Z5494" s="13" t="e">
        <f ca="1">CalcTable[[#This Row],[IrrHours]]/5</f>
        <v>#NAME?</v>
      </c>
      <c r="AA5494" s="13" t="e">
        <f ca="1">IF(CalcTable[[#This Row],[IrrFlag]]=FALSE,0,MAX(0,CalcTable[[#This Row],[VolRednWind]]*(FCAP*IRR_TARGET-CalcTable[[#This Row],[IWC]])))</f>
        <v>#NAME?</v>
      </c>
      <c r="AB5494" s="13" t="e">
        <f ca="1">CalcTable[[#This Row],[IWC]]+CalcTable[[#This Row],[Eff Precip]]+CalcTable[[#This Row],[IrrAmt]]-CalcTable[[#This Row],[AET]]</f>
        <v>#NAME?</v>
      </c>
      <c r="AC5494" s="13" t="e">
        <f ca="1">IF(CalcTable[[#This Row],[PWC]]&gt;FCAP,MIN(24*PERC,MIN(SAT,CalcTable[[#This Row],[PWC]])-FCAP),0)</f>
        <v>#NAME?</v>
      </c>
      <c r="AD5494" s="13" t="e">
        <f ca="1">IF(CalcTable[[#This Row],[PWC]]&gt;SAT,CalcTable[[#This Row],[PWC]]-SAT,0)</f>
        <v>#NAME?</v>
      </c>
      <c r="AE5494" s="13" t="e">
        <f ca="1">CalcTable[[#This Row],[PWC]]-CalcTable[[#This Row],[PercAmt]]-CalcTable[[#This Row],[Runoff]]</f>
        <v>#NAME?</v>
      </c>
      <c r="AF5494" s="13" t="e">
        <f ca="1">CalcTable[[#This Row],[IrrAmt]]/1000*CUR_IRR_AREA*10000/IRR_EFF</f>
        <v>#NAME?</v>
      </c>
      <c r="AG5494" s="147"/>
      <c r="AH5494" s="13"/>
      <c r="AI5494" s="50">
        <v>0</v>
      </c>
      <c r="AJ5494" s="50">
        <v>0</v>
      </c>
      <c r="AK5494" s="50">
        <v>0</v>
      </c>
      <c r="AL5494" s="50">
        <v>5.9159329093585846</v>
      </c>
      <c r="AM5494" s="50"/>
      <c r="AN5494" s="50"/>
      <c r="AO5494" s="50"/>
      <c r="AP5494" s="50"/>
      <c r="AQ5494" s="50"/>
      <c r="AR5494" s="50"/>
      <c r="AS5494" s="50"/>
      <c r="AT5494" s="50"/>
      <c r="AU5494" s="50"/>
      <c r="AV5494" s="50"/>
      <c r="AW5494" s="50"/>
      <c r="AX5494" s="50">
        <f t="shared" si="1727"/>
        <v>5.9159329093585846</v>
      </c>
      <c r="AY5494" s="50"/>
      <c r="AZ5494" s="50">
        <f t="shared" si="1717"/>
        <v>173.53403200785183</v>
      </c>
      <c r="BA5494" s="50">
        <f t="shared" si="1718"/>
        <v>267.18731912320044</v>
      </c>
      <c r="BB5494" s="50">
        <f t="shared" si="1719"/>
        <v>275.4508444569077</v>
      </c>
      <c r="BC5494" s="17">
        <f t="shared" si="1720"/>
        <v>19958</v>
      </c>
      <c r="BD5494" s="50">
        <f t="shared" si="1721"/>
        <v>5.9159329093585846</v>
      </c>
      <c r="BE5494" s="50">
        <f t="shared" si="1722"/>
        <v>173.53403200785183</v>
      </c>
      <c r="BF5494" s="50">
        <f t="shared" si="1728"/>
        <v>283.84643306507877</v>
      </c>
      <c r="BG5494" s="50"/>
      <c r="BH5494" s="17">
        <f t="shared" si="1723"/>
        <v>0</v>
      </c>
      <c r="BI5494" s="17">
        <f t="shared" si="1731"/>
        <v>5494</v>
      </c>
      <c r="BJ5494" s="17">
        <f t="shared" si="1729"/>
        <v>5494</v>
      </c>
      <c r="BK5494" s="150">
        <f t="shared" si="1730"/>
        <v>34939</v>
      </c>
      <c r="BL5494" s="50" t="e">
        <f t="shared" ca="1" si="1724"/>
        <v>#NAME?</v>
      </c>
      <c r="BM5494" s="50" t="e">
        <f t="shared" ca="1" si="1725"/>
        <v>#NAME?</v>
      </c>
      <c r="BN5494" s="50" t="e">
        <f t="shared" ca="1" si="1726"/>
        <v>#NAME?</v>
      </c>
    </row>
    <row r="5495" spans="1:66" x14ac:dyDescent="0.35">
      <c r="A5495" s="48">
        <v>34940</v>
      </c>
      <c r="B5495" s="17">
        <v>1995</v>
      </c>
      <c r="C5495" s="17">
        <v>8</v>
      </c>
      <c r="D5495" s="17">
        <v>241</v>
      </c>
      <c r="E5495" s="17">
        <v>29</v>
      </c>
      <c r="F5495" s="17">
        <v>3</v>
      </c>
      <c r="G5495" s="50">
        <v>7.9</v>
      </c>
      <c r="H5495" s="32">
        <v>2.2292850839092577</v>
      </c>
      <c r="I5495" s="50">
        <v>15.333333333333334</v>
      </c>
      <c r="J5495" s="13">
        <v>3.8</v>
      </c>
      <c r="K5495" s="13">
        <f t="shared" si="1712"/>
        <v>3.8</v>
      </c>
      <c r="L5495" s="13">
        <f t="shared" si="1713"/>
        <v>0</v>
      </c>
      <c r="M5495" s="13" t="e">
        <f ca="1">CalcTable[[#This Row],[IWC]]-AE5494</f>
        <v>#NAME?</v>
      </c>
      <c r="N5495" s="13" t="e">
        <f ca="1">IF(CalcTable[[#This Row],[Day of Year]]&lt;123,FCAP,AE5494)</f>
        <v>#NAME?</v>
      </c>
      <c r="O5495" s="17" t="e">
        <f ca="1">IF(IRR_DRIP,5,COUNTIF('IDET Wind Values'!C5479:G5479,"&lt;="&amp;IRR_MAXWIND))</f>
        <v>#NAME?</v>
      </c>
      <c r="P5495" s="13" t="e">
        <f ca="1">CalcTable[[#This Row],[ET_o]]*KL</f>
        <v>#NAME?</v>
      </c>
      <c r="Q5495" s="13" t="e">
        <f ca="1">IF(WILTPT&lt;=0,1,MAX(0,MIN(1,(CalcTable[[#This Row],[IWC]]-WILTPT)/(MAD-WILTPT))))</f>
        <v>#NAME?</v>
      </c>
      <c r="R5495" s="13" t="e">
        <f ca="1">CalcTable[[#This Row],[ETMult]]*CalcTable[[#This Row],[ETb]]</f>
        <v>#NAME?</v>
      </c>
      <c r="S5495" s="13" t="b">
        <f>INDEX(IRR_LIST,CalcTable[[#This Row],[Day of Week]]+1)</f>
        <v>1</v>
      </c>
      <c r="T5495" s="13">
        <f t="shared" ca="1" si="1714"/>
        <v>0</v>
      </c>
      <c r="U5495" s="13" t="b">
        <f ca="1">IF(CalcTable[[#This Row],[IrrPrecip]]&gt;=IC_MM,FALSE,TRUE)</f>
        <v>1</v>
      </c>
      <c r="V5495" s="13" t="b">
        <f t="shared" si="1715"/>
        <v>1</v>
      </c>
      <c r="W5495" s="13" t="e">
        <f ca="1">IF(AND(IRR_DRIP=FALSE,CalcTable[[#This Row],[IrrHours]]&lt;=0),FALSE,TRUE)</f>
        <v>#NAME?</v>
      </c>
      <c r="X5495" s="13" t="e">
        <f ca="1">AND(CalcTable[[#This Row],[IrrDay]],CalcTable[[#This Row],[IrrRain]],CalcTable[[#This Row],[IrrWarm]],CalcTable[[#This Row],[IrrWindy]])</f>
        <v>#NAME?</v>
      </c>
      <c r="Y5495" s="13" t="e">
        <f t="shared" ca="1" si="1716"/>
        <v>#NAME?</v>
      </c>
      <c r="Z5495" s="13" t="e">
        <f ca="1">CalcTable[[#This Row],[IrrHours]]/5</f>
        <v>#NAME?</v>
      </c>
      <c r="AA5495" s="13" t="e">
        <f ca="1">IF(CalcTable[[#This Row],[IrrFlag]]=FALSE,0,MAX(0,CalcTable[[#This Row],[VolRednWind]]*(FCAP*IRR_TARGET-CalcTable[[#This Row],[IWC]])))</f>
        <v>#NAME?</v>
      </c>
      <c r="AB5495" s="13" t="e">
        <f ca="1">CalcTable[[#This Row],[IWC]]+CalcTable[[#This Row],[Eff Precip]]+CalcTable[[#This Row],[IrrAmt]]-CalcTable[[#This Row],[AET]]</f>
        <v>#NAME?</v>
      </c>
      <c r="AC5495" s="13" t="e">
        <f ca="1">IF(CalcTable[[#This Row],[PWC]]&gt;FCAP,MIN(24*PERC,MIN(SAT,CalcTable[[#This Row],[PWC]])-FCAP),0)</f>
        <v>#NAME?</v>
      </c>
      <c r="AD5495" s="13" t="e">
        <f ca="1">IF(CalcTable[[#This Row],[PWC]]&gt;SAT,CalcTable[[#This Row],[PWC]]-SAT,0)</f>
        <v>#NAME?</v>
      </c>
      <c r="AE5495" s="13" t="e">
        <f ca="1">CalcTable[[#This Row],[PWC]]-CalcTable[[#This Row],[PercAmt]]-CalcTable[[#This Row],[Runoff]]</f>
        <v>#NAME?</v>
      </c>
      <c r="AF5495" s="13" t="e">
        <f ca="1">CalcTable[[#This Row],[IrrAmt]]/1000*CUR_IRR_AREA*10000/IRR_EFF</f>
        <v>#NAME?</v>
      </c>
      <c r="AG5495" s="147"/>
      <c r="AH5495" s="13"/>
      <c r="AI5495" s="50">
        <v>11.585142047332955</v>
      </c>
      <c r="AJ5495" s="50">
        <v>17.121675552780768</v>
      </c>
      <c r="AK5495" s="50">
        <v>0</v>
      </c>
      <c r="AL5495" s="50">
        <v>0</v>
      </c>
      <c r="AM5495" s="50"/>
      <c r="AN5495" s="50"/>
      <c r="AO5495" s="50"/>
      <c r="AP5495" s="50"/>
      <c r="AQ5495" s="50"/>
      <c r="AR5495" s="50"/>
      <c r="AS5495" s="50"/>
      <c r="AT5495" s="50"/>
      <c r="AU5495" s="50"/>
      <c r="AV5495" s="50"/>
      <c r="AW5495" s="50"/>
      <c r="AX5495" s="50">
        <f t="shared" si="1727"/>
        <v>28.706817600113723</v>
      </c>
      <c r="AY5495" s="50"/>
      <c r="AZ5495" s="50">
        <f t="shared" si="1717"/>
        <v>672.15123290911924</v>
      </c>
      <c r="BA5495" s="50">
        <f t="shared" si="1718"/>
        <v>1090.0902663708675</v>
      </c>
      <c r="BB5495" s="50">
        <f t="shared" si="1719"/>
        <v>1128.2297733862579</v>
      </c>
      <c r="BC5495" s="17">
        <f t="shared" si="1720"/>
        <v>19958</v>
      </c>
      <c r="BD5495" s="50">
        <f t="shared" si="1721"/>
        <v>28.706817600113723</v>
      </c>
      <c r="BE5495" s="50">
        <f t="shared" si="1722"/>
        <v>672.15123290911924</v>
      </c>
      <c r="BF5495" s="50">
        <f t="shared" si="1728"/>
        <v>1099.4254425720712</v>
      </c>
      <c r="BG5495" s="50"/>
      <c r="BH5495" s="17">
        <f t="shared" si="1723"/>
        <v>0</v>
      </c>
      <c r="BI5495" s="17">
        <f t="shared" si="1731"/>
        <v>5495</v>
      </c>
      <c r="BJ5495" s="17">
        <f t="shared" si="1729"/>
        <v>5495</v>
      </c>
      <c r="BK5495" s="150">
        <f t="shared" si="1730"/>
        <v>34940</v>
      </c>
      <c r="BL5495" s="50" t="e">
        <f t="shared" ca="1" si="1724"/>
        <v>#NAME?</v>
      </c>
      <c r="BM5495" s="50" t="e">
        <f t="shared" ca="1" si="1725"/>
        <v>#NAME?</v>
      </c>
      <c r="BN5495" s="50" t="e">
        <f t="shared" ca="1" si="1726"/>
        <v>#NAME?</v>
      </c>
    </row>
    <row r="5496" spans="1:66" x14ac:dyDescent="0.35">
      <c r="A5496" s="48">
        <v>34941</v>
      </c>
      <c r="B5496" s="17">
        <v>1995</v>
      </c>
      <c r="C5496" s="17">
        <v>8</v>
      </c>
      <c r="D5496" s="17">
        <v>242</v>
      </c>
      <c r="E5496" s="17">
        <v>30</v>
      </c>
      <c r="F5496" s="17">
        <v>4</v>
      </c>
      <c r="G5496" s="50">
        <v>4.7</v>
      </c>
      <c r="H5496" s="32">
        <v>3.1048867987259268</v>
      </c>
      <c r="I5496" s="50">
        <v>3.8333333333333335</v>
      </c>
      <c r="J5496" s="13">
        <v>0</v>
      </c>
      <c r="K5496" s="13">
        <f t="shared" si="1712"/>
        <v>0</v>
      </c>
      <c r="L5496" s="13">
        <f t="shared" si="1713"/>
        <v>0</v>
      </c>
      <c r="M5496" s="13" t="e">
        <f ca="1">CalcTable[[#This Row],[IWC]]-AE5495</f>
        <v>#NAME?</v>
      </c>
      <c r="N5496" s="13" t="e">
        <f ca="1">IF(CalcTable[[#This Row],[Day of Year]]&lt;123,FCAP,AE5495)</f>
        <v>#NAME?</v>
      </c>
      <c r="O5496" s="17" t="e">
        <f ca="1">IF(IRR_DRIP,5,COUNTIF('IDET Wind Values'!C5480:G5480,"&lt;="&amp;IRR_MAXWIND))</f>
        <v>#NAME?</v>
      </c>
      <c r="P5496" s="13" t="e">
        <f ca="1">CalcTable[[#This Row],[ET_o]]*KL</f>
        <v>#NAME?</v>
      </c>
      <c r="Q5496" s="13" t="e">
        <f ca="1">IF(WILTPT&lt;=0,1,MAX(0,MIN(1,(CalcTable[[#This Row],[IWC]]-WILTPT)/(MAD-WILTPT))))</f>
        <v>#NAME?</v>
      </c>
      <c r="R5496" s="13" t="e">
        <f ca="1">CalcTable[[#This Row],[ETMult]]*CalcTable[[#This Row],[ETb]]</f>
        <v>#NAME?</v>
      </c>
      <c r="S5496" s="13" t="b">
        <f>INDEX(IRR_LIST,CalcTable[[#This Row],[Day of Week]]+1)</f>
        <v>0</v>
      </c>
      <c r="T5496" s="13">
        <f t="shared" ca="1" si="1714"/>
        <v>3.8</v>
      </c>
      <c r="U5496" s="13" t="b">
        <f ca="1">IF(CalcTable[[#This Row],[IrrPrecip]]&gt;=IC_MM,FALSE,TRUE)</f>
        <v>1</v>
      </c>
      <c r="V5496" s="13" t="b">
        <f t="shared" si="1715"/>
        <v>1</v>
      </c>
      <c r="W5496" s="13" t="e">
        <f ca="1">IF(AND(IRR_DRIP=FALSE,CalcTable[[#This Row],[IrrHours]]&lt;=0),FALSE,TRUE)</f>
        <v>#NAME?</v>
      </c>
      <c r="X5496" s="13" t="e">
        <f ca="1">AND(CalcTable[[#This Row],[IrrDay]],CalcTable[[#This Row],[IrrRain]],CalcTable[[#This Row],[IrrWarm]],CalcTable[[#This Row],[IrrWindy]])</f>
        <v>#NAME?</v>
      </c>
      <c r="Y5496" s="13" t="e">
        <f t="shared" ca="1" si="1716"/>
        <v>#NAME?</v>
      </c>
      <c r="Z5496" s="13" t="e">
        <f ca="1">CalcTable[[#This Row],[IrrHours]]/5</f>
        <v>#NAME?</v>
      </c>
      <c r="AA5496" s="13" t="e">
        <f ca="1">IF(CalcTable[[#This Row],[IrrFlag]]=FALSE,0,MAX(0,CalcTable[[#This Row],[VolRednWind]]*(FCAP*IRR_TARGET-CalcTable[[#This Row],[IWC]])))</f>
        <v>#NAME?</v>
      </c>
      <c r="AB5496" s="13" t="e">
        <f ca="1">CalcTable[[#This Row],[IWC]]+CalcTable[[#This Row],[Eff Precip]]+CalcTable[[#This Row],[IrrAmt]]-CalcTable[[#This Row],[AET]]</f>
        <v>#NAME?</v>
      </c>
      <c r="AC5496" s="13" t="e">
        <f ca="1">IF(CalcTable[[#This Row],[PWC]]&gt;FCAP,MIN(24*PERC,MIN(SAT,CalcTable[[#This Row],[PWC]])-FCAP),0)</f>
        <v>#NAME?</v>
      </c>
      <c r="AD5496" s="13" t="e">
        <f ca="1">IF(CalcTable[[#This Row],[PWC]]&gt;SAT,CalcTable[[#This Row],[PWC]]-SAT,0)</f>
        <v>#NAME?</v>
      </c>
      <c r="AE5496" s="13" t="e">
        <f ca="1">CalcTable[[#This Row],[PWC]]-CalcTable[[#This Row],[PercAmt]]-CalcTable[[#This Row],[Runoff]]</f>
        <v>#NAME?</v>
      </c>
      <c r="AF5496" s="13" t="e">
        <f ca="1">CalcTable[[#This Row],[IrrAmt]]/1000*CUR_IRR_AREA*10000/IRR_EFF</f>
        <v>#NAME?</v>
      </c>
      <c r="AG5496" s="147"/>
      <c r="AH5496" s="13"/>
      <c r="AI5496" s="50">
        <v>0</v>
      </c>
      <c r="AJ5496" s="50">
        <v>0</v>
      </c>
      <c r="AK5496" s="50">
        <v>4.458971486541353</v>
      </c>
      <c r="AL5496" s="50">
        <v>3.5061067961500925</v>
      </c>
      <c r="AM5496" s="50"/>
      <c r="AN5496" s="50"/>
      <c r="AO5496" s="50"/>
      <c r="AP5496" s="50"/>
      <c r="AQ5496" s="50"/>
      <c r="AR5496" s="50"/>
      <c r="AS5496" s="50"/>
      <c r="AT5496" s="50"/>
      <c r="AU5496" s="50"/>
      <c r="AV5496" s="50"/>
      <c r="AW5496" s="50"/>
      <c r="AX5496" s="50">
        <f t="shared" si="1727"/>
        <v>7.9650782826914455</v>
      </c>
      <c r="AY5496" s="50"/>
      <c r="AZ5496" s="50">
        <f t="shared" si="1717"/>
        <v>168.24404782300923</v>
      </c>
      <c r="BA5496" s="50">
        <f t="shared" si="1718"/>
        <v>259.04242283860151</v>
      </c>
      <c r="BB5496" s="50">
        <f t="shared" si="1719"/>
        <v>267.05404416350677</v>
      </c>
      <c r="BC5496" s="17">
        <f t="shared" si="1720"/>
        <v>19958</v>
      </c>
      <c r="BD5496" s="50">
        <f t="shared" si="1721"/>
        <v>7.9650782826914455</v>
      </c>
      <c r="BE5496" s="50">
        <f t="shared" si="1722"/>
        <v>168.24404782300923</v>
      </c>
      <c r="BF5496" s="50">
        <f t="shared" si="1728"/>
        <v>275.19370296675254</v>
      </c>
      <c r="BG5496" s="50"/>
      <c r="BH5496" s="17">
        <f t="shared" si="1723"/>
        <v>0</v>
      </c>
      <c r="BI5496" s="17">
        <f t="shared" si="1731"/>
        <v>5496</v>
      </c>
      <c r="BJ5496" s="17">
        <f t="shared" si="1729"/>
        <v>5496</v>
      </c>
      <c r="BK5496" s="150">
        <f t="shared" si="1730"/>
        <v>34941</v>
      </c>
      <c r="BL5496" s="50" t="e">
        <f t="shared" ca="1" si="1724"/>
        <v>#NAME?</v>
      </c>
      <c r="BM5496" s="50" t="e">
        <f t="shared" ca="1" si="1725"/>
        <v>#NAME?</v>
      </c>
      <c r="BN5496" s="50" t="e">
        <f t="shared" ca="1" si="1726"/>
        <v>#NAME?</v>
      </c>
    </row>
    <row r="5497" spans="1:66" x14ac:dyDescent="0.35">
      <c r="A5497" s="48">
        <v>34942</v>
      </c>
      <c r="B5497" s="17">
        <v>1995</v>
      </c>
      <c r="C5497" s="17">
        <v>8</v>
      </c>
      <c r="D5497" s="17">
        <v>243</v>
      </c>
      <c r="E5497" s="17">
        <v>31</v>
      </c>
      <c r="F5497" s="17">
        <v>5</v>
      </c>
      <c r="G5497" s="50">
        <v>4.3</v>
      </c>
      <c r="H5497" s="32">
        <v>4.1312540666393041</v>
      </c>
      <c r="I5497" s="50">
        <v>10.666666666666666</v>
      </c>
      <c r="J5497" s="13">
        <v>0</v>
      </c>
      <c r="K5497" s="13">
        <f t="shared" si="1712"/>
        <v>0</v>
      </c>
      <c r="L5497" s="13">
        <f t="shared" si="1713"/>
        <v>0</v>
      </c>
      <c r="M5497" s="13" t="e">
        <f ca="1">CalcTable[[#This Row],[IWC]]-AE5496</f>
        <v>#NAME?</v>
      </c>
      <c r="N5497" s="13" t="e">
        <f ca="1">IF(CalcTable[[#This Row],[Day of Year]]&lt;123,FCAP,AE5496)</f>
        <v>#NAME?</v>
      </c>
      <c r="O5497" s="17" t="e">
        <f ca="1">IF(IRR_DRIP,5,COUNTIF('IDET Wind Values'!C5481:G5481,"&lt;="&amp;IRR_MAXWIND))</f>
        <v>#NAME?</v>
      </c>
      <c r="P5497" s="13" t="e">
        <f ca="1">CalcTable[[#This Row],[ET_o]]*KL</f>
        <v>#NAME?</v>
      </c>
      <c r="Q5497" s="13" t="e">
        <f ca="1">IF(WILTPT&lt;=0,1,MAX(0,MIN(1,(CalcTable[[#This Row],[IWC]]-WILTPT)/(MAD-WILTPT))))</f>
        <v>#NAME?</v>
      </c>
      <c r="R5497" s="13" t="e">
        <f ca="1">CalcTable[[#This Row],[ETMult]]*CalcTable[[#This Row],[ETb]]</f>
        <v>#NAME?</v>
      </c>
      <c r="S5497" s="13" t="b">
        <f>INDEX(IRR_LIST,CalcTable[[#This Row],[Day of Week]]+1)</f>
        <v>1</v>
      </c>
      <c r="T5497" s="13">
        <f t="shared" ca="1" si="1714"/>
        <v>3.8</v>
      </c>
      <c r="U5497" s="13" t="b">
        <f ca="1">IF(CalcTable[[#This Row],[IrrPrecip]]&gt;=IC_MM,FALSE,TRUE)</f>
        <v>1</v>
      </c>
      <c r="V5497" s="13" t="b">
        <f t="shared" si="1715"/>
        <v>1</v>
      </c>
      <c r="W5497" s="13" t="e">
        <f ca="1">IF(AND(IRR_DRIP=FALSE,CalcTable[[#This Row],[IrrHours]]&lt;=0),FALSE,TRUE)</f>
        <v>#NAME?</v>
      </c>
      <c r="X5497" s="13" t="e">
        <f ca="1">AND(CalcTable[[#This Row],[IrrDay]],CalcTable[[#This Row],[IrrRain]],CalcTable[[#This Row],[IrrWarm]],CalcTable[[#This Row],[IrrWindy]])</f>
        <v>#NAME?</v>
      </c>
      <c r="Y5497" s="13" t="e">
        <f t="shared" ca="1" si="1716"/>
        <v>#NAME?</v>
      </c>
      <c r="Z5497" s="13" t="e">
        <f ca="1">CalcTable[[#This Row],[IrrHours]]/5</f>
        <v>#NAME?</v>
      </c>
      <c r="AA5497" s="13" t="e">
        <f ca="1">IF(CalcTable[[#This Row],[IrrFlag]]=FALSE,0,MAX(0,CalcTable[[#This Row],[VolRednWind]]*(FCAP*IRR_TARGET-CalcTable[[#This Row],[IWC]])))</f>
        <v>#NAME?</v>
      </c>
      <c r="AB5497" s="13" t="e">
        <f ca="1">CalcTable[[#This Row],[IWC]]+CalcTable[[#This Row],[Eff Precip]]+CalcTable[[#This Row],[IrrAmt]]-CalcTable[[#This Row],[AET]]</f>
        <v>#NAME?</v>
      </c>
      <c r="AC5497" s="13" t="e">
        <f ca="1">IF(CalcTable[[#This Row],[PWC]]&gt;FCAP,MIN(24*PERC,MIN(SAT,CalcTable[[#This Row],[PWC]])-FCAP),0)</f>
        <v>#NAME?</v>
      </c>
      <c r="AD5497" s="13" t="e">
        <f ca="1">IF(CalcTable[[#This Row],[PWC]]&gt;SAT,CalcTable[[#This Row],[PWC]]-SAT,0)</f>
        <v>#NAME?</v>
      </c>
      <c r="AE5497" s="13" t="e">
        <f ca="1">CalcTable[[#This Row],[PWC]]-CalcTable[[#This Row],[PercAmt]]-CalcTable[[#This Row],[Runoff]]</f>
        <v>#NAME?</v>
      </c>
      <c r="AF5497" s="13" t="e">
        <f ca="1">CalcTable[[#This Row],[IrrAmt]]/1000*CUR_IRR_AREA*10000/IRR_EFF</f>
        <v>#NAME?</v>
      </c>
      <c r="AG5497" s="147"/>
      <c r="AH5497" s="13"/>
      <c r="AI5497" s="50">
        <v>0</v>
      </c>
      <c r="AJ5497" s="50">
        <v>0</v>
      </c>
      <c r="AK5497" s="50">
        <v>0</v>
      </c>
      <c r="AL5497" s="50">
        <v>0</v>
      </c>
      <c r="AM5497" s="50"/>
      <c r="AN5497" s="50"/>
      <c r="AO5497" s="50"/>
      <c r="AP5497" s="50"/>
      <c r="AQ5497" s="50"/>
      <c r="AR5497" s="50"/>
      <c r="AS5497" s="50"/>
      <c r="AT5497" s="50"/>
      <c r="AU5497" s="50"/>
      <c r="AV5497" s="50"/>
      <c r="AW5497" s="50"/>
      <c r="AX5497" s="50">
        <f t="shared" si="1727"/>
        <v>0</v>
      </c>
      <c r="AY5497" s="50"/>
      <c r="AZ5497" s="50">
        <f t="shared" si="1717"/>
        <v>0</v>
      </c>
      <c r="BA5497" s="50">
        <f t="shared" si="1718"/>
        <v>0</v>
      </c>
      <c r="BB5497" s="50">
        <f t="shared" si="1719"/>
        <v>0</v>
      </c>
      <c r="BC5497" s="17">
        <f t="shared" si="1720"/>
        <v>19958</v>
      </c>
      <c r="BD5497" s="50">
        <f t="shared" si="1721"/>
        <v>0</v>
      </c>
      <c r="BE5497" s="50">
        <f t="shared" si="1722"/>
        <v>0</v>
      </c>
      <c r="BF5497" s="50">
        <f t="shared" si="1728"/>
        <v>0</v>
      </c>
      <c r="BG5497" s="50"/>
      <c r="BH5497" s="17">
        <f t="shared" si="1723"/>
        <v>0</v>
      </c>
      <c r="BI5497" s="17">
        <f t="shared" si="1731"/>
        <v>5497</v>
      </c>
      <c r="BJ5497" s="17">
        <f t="shared" si="1729"/>
        <v>5497</v>
      </c>
      <c r="BK5497" s="150">
        <f t="shared" si="1730"/>
        <v>34942</v>
      </c>
      <c r="BL5497" s="50" t="e">
        <f t="shared" ca="1" si="1724"/>
        <v>#NAME?</v>
      </c>
      <c r="BM5497" s="50" t="e">
        <f t="shared" ca="1" si="1725"/>
        <v>#NAME?</v>
      </c>
      <c r="BN5497" s="50" t="e">
        <f t="shared" ca="1" si="1726"/>
        <v>#NAME?</v>
      </c>
    </row>
    <row r="5498" spans="1:66" x14ac:dyDescent="0.35">
      <c r="A5498" s="48">
        <v>34943</v>
      </c>
      <c r="B5498" s="17">
        <v>1995</v>
      </c>
      <c r="C5498" s="17">
        <v>9</v>
      </c>
      <c r="D5498" s="17">
        <v>244</v>
      </c>
      <c r="E5498" s="17">
        <v>1</v>
      </c>
      <c r="F5498" s="17">
        <v>6</v>
      </c>
      <c r="G5498" s="50">
        <v>7.9</v>
      </c>
      <c r="H5498" s="32">
        <v>4.1376956380116079</v>
      </c>
      <c r="I5498" s="50">
        <v>18.333333333333332</v>
      </c>
      <c r="J5498" s="13">
        <v>0</v>
      </c>
      <c r="K5498" s="13">
        <f t="shared" si="1712"/>
        <v>0</v>
      </c>
      <c r="L5498" s="13">
        <f t="shared" si="1713"/>
        <v>0</v>
      </c>
      <c r="M5498" s="13" t="e">
        <f ca="1">CalcTable[[#This Row],[IWC]]-AE5497</f>
        <v>#NAME?</v>
      </c>
      <c r="N5498" s="13" t="e">
        <f ca="1">IF(CalcTable[[#This Row],[Day of Year]]&lt;123,FCAP,AE5497)</f>
        <v>#NAME?</v>
      </c>
      <c r="O5498" s="17" t="e">
        <f ca="1">IF(IRR_DRIP,5,COUNTIF('IDET Wind Values'!C5482:G5482,"&lt;="&amp;IRR_MAXWIND))</f>
        <v>#NAME?</v>
      </c>
      <c r="P5498" s="13" t="e">
        <f ca="1">CalcTable[[#This Row],[ET_o]]*KL</f>
        <v>#NAME?</v>
      </c>
      <c r="Q5498" s="13" t="e">
        <f ca="1">IF(WILTPT&lt;=0,1,MAX(0,MIN(1,(CalcTable[[#This Row],[IWC]]-WILTPT)/(MAD-WILTPT))))</f>
        <v>#NAME?</v>
      </c>
      <c r="R5498" s="13" t="e">
        <f ca="1">CalcTable[[#This Row],[ETMult]]*CalcTable[[#This Row],[ETb]]</f>
        <v>#NAME?</v>
      </c>
      <c r="S5498" s="13" t="b">
        <f>INDEX(IRR_LIST,CalcTable[[#This Row],[Day of Week]]+1)</f>
        <v>0</v>
      </c>
      <c r="T5498" s="13">
        <f t="shared" ca="1" si="1714"/>
        <v>0</v>
      </c>
      <c r="U5498" s="13" t="b">
        <f ca="1">IF(CalcTable[[#This Row],[IrrPrecip]]&gt;=IC_MM,FALSE,TRUE)</f>
        <v>1</v>
      </c>
      <c r="V5498" s="13" t="b">
        <f t="shared" si="1715"/>
        <v>1</v>
      </c>
      <c r="W5498" s="13" t="e">
        <f ca="1">IF(AND(IRR_DRIP=FALSE,CalcTable[[#This Row],[IrrHours]]&lt;=0),FALSE,TRUE)</f>
        <v>#NAME?</v>
      </c>
      <c r="X5498" s="13" t="e">
        <f ca="1">AND(CalcTable[[#This Row],[IrrDay]],CalcTable[[#This Row],[IrrRain]],CalcTable[[#This Row],[IrrWarm]],CalcTable[[#This Row],[IrrWindy]])</f>
        <v>#NAME?</v>
      </c>
      <c r="Y5498" s="13" t="e">
        <f t="shared" ca="1" si="1716"/>
        <v>#NAME?</v>
      </c>
      <c r="Z5498" s="13" t="e">
        <f ca="1">CalcTable[[#This Row],[IrrHours]]/5</f>
        <v>#NAME?</v>
      </c>
      <c r="AA5498" s="13" t="e">
        <f ca="1">IF(CalcTable[[#This Row],[IrrFlag]]=FALSE,0,MAX(0,CalcTable[[#This Row],[VolRednWind]]*(FCAP*IRR_TARGET-CalcTable[[#This Row],[IWC]])))</f>
        <v>#NAME?</v>
      </c>
      <c r="AB5498" s="13" t="e">
        <f ca="1">CalcTable[[#This Row],[IWC]]+CalcTable[[#This Row],[Eff Precip]]+CalcTable[[#This Row],[IrrAmt]]-CalcTable[[#This Row],[AET]]</f>
        <v>#NAME?</v>
      </c>
      <c r="AC5498" s="13" t="e">
        <f ca="1">IF(CalcTable[[#This Row],[PWC]]&gt;FCAP,MIN(24*PERC,MIN(SAT,CalcTable[[#This Row],[PWC]])-FCAP),0)</f>
        <v>#NAME?</v>
      </c>
      <c r="AD5498" s="13" t="e">
        <f ca="1">IF(CalcTable[[#This Row],[PWC]]&gt;SAT,CalcTable[[#This Row],[PWC]]-SAT,0)</f>
        <v>#NAME?</v>
      </c>
      <c r="AE5498" s="13" t="e">
        <f ca="1">CalcTable[[#This Row],[PWC]]-CalcTable[[#This Row],[PercAmt]]-CalcTable[[#This Row],[Runoff]]</f>
        <v>#NAME?</v>
      </c>
      <c r="AF5498" s="13" t="e">
        <f ca="1">CalcTable[[#This Row],[IrrAmt]]/1000*CUR_IRR_AREA*10000/IRR_EFF</f>
        <v>#NAME?</v>
      </c>
      <c r="AG5498" s="147"/>
      <c r="AH5498" s="13"/>
      <c r="AI5498" s="50">
        <v>0</v>
      </c>
      <c r="AJ5498" s="50">
        <v>0</v>
      </c>
      <c r="AK5498" s="50">
        <v>0</v>
      </c>
      <c r="AL5498" s="50">
        <v>4.55218973665162</v>
      </c>
      <c r="AM5498" s="50"/>
      <c r="AN5498" s="50"/>
      <c r="AO5498" s="50"/>
      <c r="AP5498" s="50"/>
      <c r="AQ5498" s="50"/>
      <c r="AR5498" s="50"/>
      <c r="AS5498" s="50"/>
      <c r="AT5498" s="50"/>
      <c r="AU5498" s="50"/>
      <c r="AV5498" s="50"/>
      <c r="AW5498" s="50"/>
      <c r="AX5498" s="50">
        <f t="shared" si="1727"/>
        <v>4.55218973665162</v>
      </c>
      <c r="AY5498" s="50"/>
      <c r="AZ5498" s="50">
        <f t="shared" si="1717"/>
        <v>133.53089894178086</v>
      </c>
      <c r="BA5498" s="50">
        <f t="shared" si="1718"/>
        <v>205.59519360877371</v>
      </c>
      <c r="BB5498" s="50">
        <f t="shared" si="1719"/>
        <v>211.95380784409662</v>
      </c>
      <c r="BC5498" s="17">
        <f t="shared" si="1720"/>
        <v>19959</v>
      </c>
      <c r="BD5498" s="50">
        <f t="shared" si="1721"/>
        <v>4.55218973665162</v>
      </c>
      <c r="BE5498" s="50">
        <f t="shared" si="1722"/>
        <v>133.53089894178086</v>
      </c>
      <c r="BF5498" s="50">
        <f t="shared" si="1728"/>
        <v>218.41404207609867</v>
      </c>
      <c r="BG5498" s="50"/>
      <c r="BH5498" s="17">
        <f t="shared" si="1723"/>
        <v>0</v>
      </c>
      <c r="BI5498" s="17">
        <f t="shared" si="1731"/>
        <v>5498</v>
      </c>
      <c r="BJ5498" s="17">
        <f t="shared" si="1729"/>
        <v>5498</v>
      </c>
      <c r="BK5498" s="150">
        <f t="shared" si="1730"/>
        <v>34943</v>
      </c>
      <c r="BL5498" s="50" t="e">
        <f t="shared" ca="1" si="1724"/>
        <v>#NAME?</v>
      </c>
      <c r="BM5498" s="50" t="e">
        <f t="shared" ca="1" si="1725"/>
        <v>#NAME?</v>
      </c>
      <c r="BN5498" s="50" t="e">
        <f t="shared" ca="1" si="1726"/>
        <v>#NAME?</v>
      </c>
    </row>
    <row r="5499" spans="1:66" x14ac:dyDescent="0.35">
      <c r="A5499" s="48">
        <v>34944</v>
      </c>
      <c r="B5499" s="17">
        <v>1995</v>
      </c>
      <c r="C5499" s="17">
        <v>9</v>
      </c>
      <c r="D5499" s="17">
        <v>245</v>
      </c>
      <c r="E5499" s="17">
        <v>2</v>
      </c>
      <c r="F5499" s="17">
        <v>7</v>
      </c>
      <c r="G5499" s="50">
        <v>5.8</v>
      </c>
      <c r="H5499" s="32">
        <v>5.1455198811501957</v>
      </c>
      <c r="I5499" s="50">
        <v>7.333333333333333</v>
      </c>
      <c r="J5499" s="13">
        <v>0</v>
      </c>
      <c r="K5499" s="13">
        <f t="shared" si="1712"/>
        <v>0</v>
      </c>
      <c r="L5499" s="13">
        <f t="shared" si="1713"/>
        <v>0</v>
      </c>
      <c r="M5499" s="13" t="e">
        <f ca="1">CalcTable[[#This Row],[IWC]]-AE5498</f>
        <v>#NAME?</v>
      </c>
      <c r="N5499" s="13" t="e">
        <f ca="1">IF(CalcTable[[#This Row],[Day of Year]]&lt;123,FCAP,AE5498)</f>
        <v>#NAME?</v>
      </c>
      <c r="O5499" s="17" t="e">
        <f ca="1">IF(IRR_DRIP,5,COUNTIF('IDET Wind Values'!C5483:G5483,"&lt;="&amp;IRR_MAXWIND))</f>
        <v>#NAME?</v>
      </c>
      <c r="P5499" s="13" t="e">
        <f ca="1">CalcTable[[#This Row],[ET_o]]*KL</f>
        <v>#NAME?</v>
      </c>
      <c r="Q5499" s="13" t="e">
        <f ca="1">IF(WILTPT&lt;=0,1,MAX(0,MIN(1,(CalcTable[[#This Row],[IWC]]-WILTPT)/(MAD-WILTPT))))</f>
        <v>#NAME?</v>
      </c>
      <c r="R5499" s="13" t="e">
        <f ca="1">CalcTable[[#This Row],[ETMult]]*CalcTable[[#This Row],[ETb]]</f>
        <v>#NAME?</v>
      </c>
      <c r="S5499" s="13" t="b">
        <f>INDEX(IRR_LIST,CalcTable[[#This Row],[Day of Week]]+1)</f>
        <v>0</v>
      </c>
      <c r="T5499" s="13">
        <f t="shared" ca="1" si="1714"/>
        <v>0</v>
      </c>
      <c r="U5499" s="13" t="b">
        <f ca="1">IF(CalcTable[[#This Row],[IrrPrecip]]&gt;=IC_MM,FALSE,TRUE)</f>
        <v>1</v>
      </c>
      <c r="V5499" s="13" t="b">
        <f t="shared" si="1715"/>
        <v>1</v>
      </c>
      <c r="W5499" s="13" t="e">
        <f ca="1">IF(AND(IRR_DRIP=FALSE,CalcTable[[#This Row],[IrrHours]]&lt;=0),FALSE,TRUE)</f>
        <v>#NAME?</v>
      </c>
      <c r="X5499" s="13" t="e">
        <f ca="1">AND(CalcTable[[#This Row],[IrrDay]],CalcTable[[#This Row],[IrrRain]],CalcTable[[#This Row],[IrrWarm]],CalcTable[[#This Row],[IrrWindy]])</f>
        <v>#NAME?</v>
      </c>
      <c r="Y5499" s="13" t="e">
        <f t="shared" ca="1" si="1716"/>
        <v>#NAME?</v>
      </c>
      <c r="Z5499" s="13" t="e">
        <f ca="1">CalcTable[[#This Row],[IrrHours]]/5</f>
        <v>#NAME?</v>
      </c>
      <c r="AA5499" s="13" t="e">
        <f ca="1">IF(CalcTable[[#This Row],[IrrFlag]]=FALSE,0,MAX(0,CalcTable[[#This Row],[VolRednWind]]*(FCAP*IRR_TARGET-CalcTable[[#This Row],[IWC]])))</f>
        <v>#NAME?</v>
      </c>
      <c r="AB5499" s="13" t="e">
        <f ca="1">CalcTable[[#This Row],[IWC]]+CalcTable[[#This Row],[Eff Precip]]+CalcTable[[#This Row],[IrrAmt]]-CalcTable[[#This Row],[AET]]</f>
        <v>#NAME?</v>
      </c>
      <c r="AC5499" s="13" t="e">
        <f ca="1">IF(CalcTable[[#This Row],[PWC]]&gt;FCAP,MIN(24*PERC,MIN(SAT,CalcTable[[#This Row],[PWC]])-FCAP),0)</f>
        <v>#NAME?</v>
      </c>
      <c r="AD5499" s="13" t="e">
        <f ca="1">IF(CalcTable[[#This Row],[PWC]]&gt;SAT,CalcTable[[#This Row],[PWC]]-SAT,0)</f>
        <v>#NAME?</v>
      </c>
      <c r="AE5499" s="13" t="e">
        <f ca="1">CalcTable[[#This Row],[PWC]]-CalcTable[[#This Row],[PercAmt]]-CalcTable[[#This Row],[Runoff]]</f>
        <v>#NAME?</v>
      </c>
      <c r="AF5499" s="13" t="e">
        <f ca="1">CalcTable[[#This Row],[IrrAmt]]/1000*CUR_IRR_AREA*10000/IRR_EFF</f>
        <v>#NAME?</v>
      </c>
      <c r="AG5499" s="147"/>
      <c r="AH5499" s="13"/>
      <c r="AI5499" s="50">
        <v>0</v>
      </c>
      <c r="AJ5499" s="50">
        <v>0</v>
      </c>
      <c r="AK5499" s="50">
        <v>8.4351264292782933</v>
      </c>
      <c r="AL5499" s="50">
        <v>0</v>
      </c>
      <c r="AM5499" s="50"/>
      <c r="AN5499" s="50"/>
      <c r="AO5499" s="50"/>
      <c r="AP5499" s="50"/>
      <c r="AQ5499" s="50"/>
      <c r="AR5499" s="50"/>
      <c r="AS5499" s="50"/>
      <c r="AT5499" s="50"/>
      <c r="AU5499" s="50"/>
      <c r="AV5499" s="50"/>
      <c r="AW5499" s="50"/>
      <c r="AX5499" s="50">
        <f t="shared" si="1727"/>
        <v>8.4351264292782933</v>
      </c>
      <c r="AY5499" s="50"/>
      <c r="AZ5499" s="50">
        <f t="shared" si="1717"/>
        <v>123.71518762941498</v>
      </c>
      <c r="BA5499" s="50">
        <f t="shared" si="1718"/>
        <v>190.48211428655955</v>
      </c>
      <c r="BB5499" s="50">
        <f t="shared" si="1719"/>
        <v>196.37331369748412</v>
      </c>
      <c r="BC5499" s="17">
        <f t="shared" si="1720"/>
        <v>19959</v>
      </c>
      <c r="BD5499" s="50">
        <f t="shared" si="1721"/>
        <v>8.4351264292782933</v>
      </c>
      <c r="BE5499" s="50">
        <f t="shared" si="1722"/>
        <v>123.71518762941498</v>
      </c>
      <c r="BF5499" s="50">
        <f t="shared" si="1728"/>
        <v>202.35866312953252</v>
      </c>
      <c r="BG5499" s="50"/>
      <c r="BH5499" s="17">
        <f t="shared" si="1723"/>
        <v>0</v>
      </c>
      <c r="BI5499" s="17">
        <f t="shared" si="1731"/>
        <v>5499</v>
      </c>
      <c r="BJ5499" s="17">
        <f t="shared" si="1729"/>
        <v>5499</v>
      </c>
      <c r="BK5499" s="150">
        <f t="shared" si="1730"/>
        <v>34944</v>
      </c>
      <c r="BL5499" s="50" t="e">
        <f t="shared" ca="1" si="1724"/>
        <v>#NAME?</v>
      </c>
      <c r="BM5499" s="50" t="e">
        <f t="shared" ca="1" si="1725"/>
        <v>#NAME?</v>
      </c>
      <c r="BN5499" s="50" t="e">
        <f t="shared" ca="1" si="1726"/>
        <v>#NAME?</v>
      </c>
    </row>
    <row r="5500" spans="1:66" x14ac:dyDescent="0.35">
      <c r="A5500" s="48">
        <v>34945</v>
      </c>
      <c r="B5500" s="17">
        <v>1995</v>
      </c>
      <c r="C5500" s="17">
        <v>9</v>
      </c>
      <c r="D5500" s="17">
        <v>246</v>
      </c>
      <c r="E5500" s="17">
        <v>3</v>
      </c>
      <c r="F5500" s="17">
        <v>1</v>
      </c>
      <c r="G5500" s="50">
        <v>6.8</v>
      </c>
      <c r="H5500" s="32">
        <v>5.1690878249436434</v>
      </c>
      <c r="I5500" s="50">
        <v>7.5</v>
      </c>
      <c r="J5500" s="13">
        <v>0</v>
      </c>
      <c r="K5500" s="13">
        <f t="shared" si="1712"/>
        <v>0</v>
      </c>
      <c r="L5500" s="13">
        <f t="shared" si="1713"/>
        <v>0</v>
      </c>
      <c r="M5500" s="13" t="e">
        <f ca="1">CalcTable[[#This Row],[IWC]]-AE5499</f>
        <v>#NAME?</v>
      </c>
      <c r="N5500" s="13" t="e">
        <f ca="1">IF(CalcTable[[#This Row],[Day of Year]]&lt;123,FCAP,AE5499)</f>
        <v>#NAME?</v>
      </c>
      <c r="O5500" s="17" t="e">
        <f ca="1">IF(IRR_DRIP,5,COUNTIF('IDET Wind Values'!C5484:G5484,"&lt;="&amp;IRR_MAXWIND))</f>
        <v>#NAME?</v>
      </c>
      <c r="P5500" s="13" t="e">
        <f ca="1">CalcTable[[#This Row],[ET_o]]*KL</f>
        <v>#NAME?</v>
      </c>
      <c r="Q5500" s="13" t="e">
        <f ca="1">IF(WILTPT&lt;=0,1,MAX(0,MIN(1,(CalcTable[[#This Row],[IWC]]-WILTPT)/(MAD-WILTPT))))</f>
        <v>#NAME?</v>
      </c>
      <c r="R5500" s="13" t="e">
        <f ca="1">CalcTable[[#This Row],[ETMult]]*CalcTable[[#This Row],[ETb]]</f>
        <v>#NAME?</v>
      </c>
      <c r="S5500" s="13" t="b">
        <f>INDEX(IRR_LIST,CalcTable[[#This Row],[Day of Week]]+1)</f>
        <v>1</v>
      </c>
      <c r="T5500" s="13">
        <f t="shared" ca="1" si="1714"/>
        <v>0</v>
      </c>
      <c r="U5500" s="13" t="b">
        <f ca="1">IF(CalcTable[[#This Row],[IrrPrecip]]&gt;=IC_MM,FALSE,TRUE)</f>
        <v>1</v>
      </c>
      <c r="V5500" s="13" t="b">
        <f t="shared" si="1715"/>
        <v>1</v>
      </c>
      <c r="W5500" s="13" t="e">
        <f ca="1">IF(AND(IRR_DRIP=FALSE,CalcTable[[#This Row],[IrrHours]]&lt;=0),FALSE,TRUE)</f>
        <v>#NAME?</v>
      </c>
      <c r="X5500" s="13" t="e">
        <f ca="1">AND(CalcTable[[#This Row],[IrrDay]],CalcTable[[#This Row],[IrrRain]],CalcTable[[#This Row],[IrrWarm]],CalcTable[[#This Row],[IrrWindy]])</f>
        <v>#NAME?</v>
      </c>
      <c r="Y5500" s="13" t="e">
        <f t="shared" ca="1" si="1716"/>
        <v>#NAME?</v>
      </c>
      <c r="Z5500" s="13" t="e">
        <f ca="1">CalcTable[[#This Row],[IrrHours]]/5</f>
        <v>#NAME?</v>
      </c>
      <c r="AA5500" s="13" t="e">
        <f ca="1">IF(CalcTable[[#This Row],[IrrFlag]]=FALSE,0,MAX(0,CalcTable[[#This Row],[VolRednWind]]*(FCAP*IRR_TARGET-CalcTable[[#This Row],[IWC]])))</f>
        <v>#NAME?</v>
      </c>
      <c r="AB5500" s="13" t="e">
        <f ca="1">CalcTable[[#This Row],[IWC]]+CalcTable[[#This Row],[Eff Precip]]+CalcTable[[#This Row],[IrrAmt]]-CalcTable[[#This Row],[AET]]</f>
        <v>#NAME?</v>
      </c>
      <c r="AC5500" s="13" t="e">
        <f ca="1">IF(CalcTable[[#This Row],[PWC]]&gt;FCAP,MIN(24*PERC,MIN(SAT,CalcTable[[#This Row],[PWC]])-FCAP),0)</f>
        <v>#NAME?</v>
      </c>
      <c r="AD5500" s="13" t="e">
        <f ca="1">IF(CalcTable[[#This Row],[PWC]]&gt;SAT,CalcTable[[#This Row],[PWC]]-SAT,0)</f>
        <v>#NAME?</v>
      </c>
      <c r="AE5500" s="13" t="e">
        <f ca="1">CalcTable[[#This Row],[PWC]]-CalcTable[[#This Row],[PercAmt]]-CalcTable[[#This Row],[Runoff]]</f>
        <v>#NAME?</v>
      </c>
      <c r="AF5500" s="13" t="e">
        <f ca="1">CalcTable[[#This Row],[IrrAmt]]/1000*CUR_IRR_AREA*10000/IRR_EFF</f>
        <v>#NAME?</v>
      </c>
      <c r="AG5500" s="147"/>
      <c r="AH5500" s="13"/>
      <c r="AI5500" s="50">
        <v>2.895846020633527</v>
      </c>
      <c r="AJ5500" s="50">
        <v>3.675909893833786</v>
      </c>
      <c r="AK5500" s="50">
        <v>0</v>
      </c>
      <c r="AL5500" s="50">
        <v>0</v>
      </c>
      <c r="AM5500" s="50"/>
      <c r="AN5500" s="50"/>
      <c r="AO5500" s="50"/>
      <c r="AP5500" s="50"/>
      <c r="AQ5500" s="50"/>
      <c r="AR5500" s="50"/>
      <c r="AS5500" s="50"/>
      <c r="AT5500" s="50"/>
      <c r="AU5500" s="50"/>
      <c r="AV5500" s="50"/>
      <c r="AW5500" s="50"/>
      <c r="AX5500" s="50">
        <f t="shared" si="1727"/>
        <v>6.571755914467313</v>
      </c>
      <c r="AY5500" s="50"/>
      <c r="AZ5500" s="50">
        <f t="shared" si="1717"/>
        <v>150.29909852174947</v>
      </c>
      <c r="BA5500" s="50">
        <f t="shared" si="1718"/>
        <v>243.26198456122989</v>
      </c>
      <c r="BB5500" s="50">
        <f t="shared" si="1719"/>
        <v>251.73564969497772</v>
      </c>
      <c r="BC5500" s="17">
        <f t="shared" si="1720"/>
        <v>19959</v>
      </c>
      <c r="BD5500" s="50">
        <f t="shared" si="1721"/>
        <v>6.571755914467313</v>
      </c>
      <c r="BE5500" s="50">
        <f t="shared" si="1722"/>
        <v>150.29909852174947</v>
      </c>
      <c r="BF5500" s="50">
        <f t="shared" si="1728"/>
        <v>245.84147855427653</v>
      </c>
      <c r="BG5500" s="50"/>
      <c r="BH5500" s="17">
        <f t="shared" si="1723"/>
        <v>0</v>
      </c>
      <c r="BI5500" s="17">
        <f t="shared" si="1731"/>
        <v>5500</v>
      </c>
      <c r="BJ5500" s="17">
        <f t="shared" si="1729"/>
        <v>5500</v>
      </c>
      <c r="BK5500" s="150">
        <f t="shared" si="1730"/>
        <v>34945</v>
      </c>
      <c r="BL5500" s="50" t="e">
        <f t="shared" ca="1" si="1724"/>
        <v>#NAME?</v>
      </c>
      <c r="BM5500" s="50" t="e">
        <f t="shared" ca="1" si="1725"/>
        <v>#NAME?</v>
      </c>
      <c r="BN5500" s="50" t="e">
        <f t="shared" ca="1" si="1726"/>
        <v>#NAME?</v>
      </c>
    </row>
    <row r="5501" spans="1:66" x14ac:dyDescent="0.35">
      <c r="A5501" s="48">
        <v>34946</v>
      </c>
      <c r="B5501" s="17">
        <v>1995</v>
      </c>
      <c r="C5501" s="17">
        <v>9</v>
      </c>
      <c r="D5501" s="17">
        <v>247</v>
      </c>
      <c r="E5501" s="17">
        <v>4</v>
      </c>
      <c r="F5501" s="17">
        <v>2</v>
      </c>
      <c r="G5501" s="50">
        <v>5</v>
      </c>
      <c r="H5501" s="32">
        <v>4.276881006801367</v>
      </c>
      <c r="I5501" s="50">
        <v>11.333333333333334</v>
      </c>
      <c r="J5501" s="13">
        <v>0</v>
      </c>
      <c r="K5501" s="13">
        <f t="shared" si="1712"/>
        <v>0</v>
      </c>
      <c r="L5501" s="13">
        <f t="shared" si="1713"/>
        <v>0</v>
      </c>
      <c r="M5501" s="13" t="e">
        <f ca="1">CalcTable[[#This Row],[IWC]]-AE5500</f>
        <v>#NAME?</v>
      </c>
      <c r="N5501" s="13" t="e">
        <f ca="1">IF(CalcTable[[#This Row],[Day of Year]]&lt;123,FCAP,AE5500)</f>
        <v>#NAME?</v>
      </c>
      <c r="O5501" s="17" t="e">
        <f ca="1">IF(IRR_DRIP,5,COUNTIF('IDET Wind Values'!C5485:G5485,"&lt;="&amp;IRR_MAXWIND))</f>
        <v>#NAME?</v>
      </c>
      <c r="P5501" s="13" t="e">
        <f ca="1">CalcTable[[#This Row],[ET_o]]*KL</f>
        <v>#NAME?</v>
      </c>
      <c r="Q5501" s="13" t="e">
        <f ca="1">IF(WILTPT&lt;=0,1,MAX(0,MIN(1,(CalcTable[[#This Row],[IWC]]-WILTPT)/(MAD-WILTPT))))</f>
        <v>#NAME?</v>
      </c>
      <c r="R5501" s="13" t="e">
        <f ca="1">CalcTable[[#This Row],[ETMult]]*CalcTable[[#This Row],[ETb]]</f>
        <v>#NAME?</v>
      </c>
      <c r="S5501" s="13" t="b">
        <f>INDEX(IRR_LIST,CalcTable[[#This Row],[Day of Week]]+1)</f>
        <v>0</v>
      </c>
      <c r="T5501" s="13">
        <f t="shared" ca="1" si="1714"/>
        <v>0</v>
      </c>
      <c r="U5501" s="13" t="b">
        <f ca="1">IF(CalcTable[[#This Row],[IrrPrecip]]&gt;=IC_MM,FALSE,TRUE)</f>
        <v>1</v>
      </c>
      <c r="V5501" s="13" t="b">
        <f t="shared" si="1715"/>
        <v>1</v>
      </c>
      <c r="W5501" s="13" t="e">
        <f ca="1">IF(AND(IRR_DRIP=FALSE,CalcTable[[#This Row],[IrrHours]]&lt;=0),FALSE,TRUE)</f>
        <v>#NAME?</v>
      </c>
      <c r="X5501" s="13" t="e">
        <f ca="1">AND(CalcTable[[#This Row],[IrrDay]],CalcTable[[#This Row],[IrrRain]],CalcTable[[#This Row],[IrrWarm]],CalcTable[[#This Row],[IrrWindy]])</f>
        <v>#NAME?</v>
      </c>
      <c r="Y5501" s="13" t="e">
        <f t="shared" ca="1" si="1716"/>
        <v>#NAME?</v>
      </c>
      <c r="Z5501" s="13" t="e">
        <f ca="1">CalcTable[[#This Row],[IrrHours]]/5</f>
        <v>#NAME?</v>
      </c>
      <c r="AA5501" s="13" t="e">
        <f ca="1">IF(CalcTable[[#This Row],[IrrFlag]]=FALSE,0,MAX(0,CalcTable[[#This Row],[VolRednWind]]*(FCAP*IRR_TARGET-CalcTable[[#This Row],[IWC]])))</f>
        <v>#NAME?</v>
      </c>
      <c r="AB5501" s="13" t="e">
        <f ca="1">CalcTable[[#This Row],[IWC]]+CalcTable[[#This Row],[Eff Precip]]+CalcTable[[#This Row],[IrrAmt]]-CalcTable[[#This Row],[AET]]</f>
        <v>#NAME?</v>
      </c>
      <c r="AC5501" s="13" t="e">
        <f ca="1">IF(CalcTable[[#This Row],[PWC]]&gt;FCAP,MIN(24*PERC,MIN(SAT,CalcTable[[#This Row],[PWC]])-FCAP),0)</f>
        <v>#NAME?</v>
      </c>
      <c r="AD5501" s="13" t="e">
        <f ca="1">IF(CalcTable[[#This Row],[PWC]]&gt;SAT,CalcTable[[#This Row],[PWC]]-SAT,0)</f>
        <v>#NAME?</v>
      </c>
      <c r="AE5501" s="13" t="e">
        <f ca="1">CalcTable[[#This Row],[PWC]]-CalcTable[[#This Row],[PercAmt]]-CalcTable[[#This Row],[Runoff]]</f>
        <v>#NAME?</v>
      </c>
      <c r="AF5501" s="13" t="e">
        <f ca="1">CalcTable[[#This Row],[IrrAmt]]/1000*CUR_IRR_AREA*10000/IRR_EFF</f>
        <v>#NAME?</v>
      </c>
      <c r="AG5501" s="147"/>
      <c r="AH5501" s="13"/>
      <c r="AI5501" s="50">
        <v>0</v>
      </c>
      <c r="AJ5501" s="50">
        <v>0</v>
      </c>
      <c r="AK5501" s="50">
        <v>2.3083993214876033</v>
      </c>
      <c r="AL5501" s="50">
        <v>7.9530342383516128</v>
      </c>
      <c r="AM5501" s="50"/>
      <c r="AN5501" s="50"/>
      <c r="AO5501" s="50"/>
      <c r="AP5501" s="50"/>
      <c r="AQ5501" s="50"/>
      <c r="AR5501" s="50"/>
      <c r="AS5501" s="50"/>
      <c r="AT5501" s="50"/>
      <c r="AU5501" s="50"/>
      <c r="AV5501" s="50"/>
      <c r="AW5501" s="50"/>
      <c r="AX5501" s="50">
        <f t="shared" si="1727"/>
        <v>10.261433559839215</v>
      </c>
      <c r="AY5501" s="50"/>
      <c r="AZ5501" s="50">
        <f t="shared" si="1717"/>
        <v>267.14552770679882</v>
      </c>
      <c r="BA5501" s="50">
        <f t="shared" si="1718"/>
        <v>411.31930456443632</v>
      </c>
      <c r="BB5501" s="50">
        <f t="shared" si="1719"/>
        <v>424.04052016952198</v>
      </c>
      <c r="BC5501" s="17">
        <f t="shared" si="1720"/>
        <v>19959</v>
      </c>
      <c r="BD5501" s="50">
        <f t="shared" si="1721"/>
        <v>10.261433559839215</v>
      </c>
      <c r="BE5501" s="50">
        <f t="shared" si="1722"/>
        <v>267.14552770679882</v>
      </c>
      <c r="BF5501" s="50">
        <f t="shared" si="1728"/>
        <v>436.96503948823158</v>
      </c>
      <c r="BG5501" s="50"/>
      <c r="BH5501" s="17">
        <f t="shared" si="1723"/>
        <v>0</v>
      </c>
      <c r="BI5501" s="17">
        <f t="shared" si="1731"/>
        <v>5501</v>
      </c>
      <c r="BJ5501" s="17">
        <f t="shared" si="1729"/>
        <v>5501</v>
      </c>
      <c r="BK5501" s="150">
        <f t="shared" si="1730"/>
        <v>34946</v>
      </c>
      <c r="BL5501" s="50" t="e">
        <f t="shared" ca="1" si="1724"/>
        <v>#NAME?</v>
      </c>
      <c r="BM5501" s="50" t="e">
        <f t="shared" ca="1" si="1725"/>
        <v>#NAME?</v>
      </c>
      <c r="BN5501" s="50" t="e">
        <f t="shared" ca="1" si="1726"/>
        <v>#NAME?</v>
      </c>
    </row>
    <row r="5502" spans="1:66" x14ac:dyDescent="0.35">
      <c r="A5502" s="48">
        <v>34947</v>
      </c>
      <c r="B5502" s="17">
        <v>1995</v>
      </c>
      <c r="C5502" s="17">
        <v>9</v>
      </c>
      <c r="D5502" s="17">
        <v>248</v>
      </c>
      <c r="E5502" s="17">
        <v>5</v>
      </c>
      <c r="F5502" s="17">
        <v>3</v>
      </c>
      <c r="G5502" s="50">
        <v>10.199999999999999</v>
      </c>
      <c r="H5502" s="32">
        <v>2.7395876476379524</v>
      </c>
      <c r="I5502" s="50">
        <v>10.333333333333334</v>
      </c>
      <c r="J5502" s="13">
        <v>1.3</v>
      </c>
      <c r="K5502" s="13">
        <f t="shared" si="1712"/>
        <v>1.3</v>
      </c>
      <c r="L5502" s="13">
        <f t="shared" si="1713"/>
        <v>0</v>
      </c>
      <c r="M5502" s="13" t="e">
        <f ca="1">CalcTable[[#This Row],[IWC]]-AE5501</f>
        <v>#NAME?</v>
      </c>
      <c r="N5502" s="13" t="e">
        <f ca="1">IF(CalcTable[[#This Row],[Day of Year]]&lt;123,FCAP,AE5501)</f>
        <v>#NAME?</v>
      </c>
      <c r="O5502" s="17" t="e">
        <f ca="1">IF(IRR_DRIP,5,COUNTIF('IDET Wind Values'!C5486:G5486,"&lt;="&amp;IRR_MAXWIND))</f>
        <v>#NAME?</v>
      </c>
      <c r="P5502" s="13" t="e">
        <f ca="1">CalcTable[[#This Row],[ET_o]]*KL</f>
        <v>#NAME?</v>
      </c>
      <c r="Q5502" s="13" t="e">
        <f ca="1">IF(WILTPT&lt;=0,1,MAX(0,MIN(1,(CalcTable[[#This Row],[IWC]]-WILTPT)/(MAD-WILTPT))))</f>
        <v>#NAME?</v>
      </c>
      <c r="R5502" s="13" t="e">
        <f ca="1">CalcTable[[#This Row],[ETMult]]*CalcTable[[#This Row],[ETb]]</f>
        <v>#NAME?</v>
      </c>
      <c r="S5502" s="13" t="b">
        <f>INDEX(IRR_LIST,CalcTable[[#This Row],[Day of Week]]+1)</f>
        <v>1</v>
      </c>
      <c r="T5502" s="13">
        <f t="shared" ca="1" si="1714"/>
        <v>0</v>
      </c>
      <c r="U5502" s="13" t="b">
        <f ca="1">IF(CalcTable[[#This Row],[IrrPrecip]]&gt;=IC_MM,FALSE,TRUE)</f>
        <v>1</v>
      </c>
      <c r="V5502" s="13" t="b">
        <f t="shared" si="1715"/>
        <v>1</v>
      </c>
      <c r="W5502" s="13" t="e">
        <f ca="1">IF(AND(IRR_DRIP=FALSE,CalcTable[[#This Row],[IrrHours]]&lt;=0),FALSE,TRUE)</f>
        <v>#NAME?</v>
      </c>
      <c r="X5502" s="13" t="e">
        <f ca="1">AND(CalcTable[[#This Row],[IrrDay]],CalcTable[[#This Row],[IrrRain]],CalcTable[[#This Row],[IrrWarm]],CalcTable[[#This Row],[IrrWindy]])</f>
        <v>#NAME?</v>
      </c>
      <c r="Y5502" s="13" t="e">
        <f t="shared" ca="1" si="1716"/>
        <v>#NAME?</v>
      </c>
      <c r="Z5502" s="13" t="e">
        <f ca="1">CalcTable[[#This Row],[IrrHours]]/5</f>
        <v>#NAME?</v>
      </c>
      <c r="AA5502" s="13" t="e">
        <f ca="1">IF(CalcTable[[#This Row],[IrrFlag]]=FALSE,0,MAX(0,CalcTable[[#This Row],[VolRednWind]]*(FCAP*IRR_TARGET-CalcTable[[#This Row],[IWC]])))</f>
        <v>#NAME?</v>
      </c>
      <c r="AB5502" s="13" t="e">
        <f ca="1">CalcTable[[#This Row],[IWC]]+CalcTable[[#This Row],[Eff Precip]]+CalcTable[[#This Row],[IrrAmt]]-CalcTable[[#This Row],[AET]]</f>
        <v>#NAME?</v>
      </c>
      <c r="AC5502" s="13" t="e">
        <f ca="1">IF(CalcTable[[#This Row],[PWC]]&gt;FCAP,MIN(24*PERC,MIN(SAT,CalcTable[[#This Row],[PWC]])-FCAP),0)</f>
        <v>#NAME?</v>
      </c>
      <c r="AD5502" s="13" t="e">
        <f ca="1">IF(CalcTable[[#This Row],[PWC]]&gt;SAT,CalcTable[[#This Row],[PWC]]-SAT,0)</f>
        <v>#NAME?</v>
      </c>
      <c r="AE5502" s="13" t="e">
        <f ca="1">CalcTable[[#This Row],[PWC]]-CalcTable[[#This Row],[PercAmt]]-CalcTable[[#This Row],[Runoff]]</f>
        <v>#NAME?</v>
      </c>
      <c r="AF5502" s="13" t="e">
        <f ca="1">CalcTable[[#This Row],[IrrAmt]]/1000*CUR_IRR_AREA*10000/IRR_EFF</f>
        <v>#NAME?</v>
      </c>
      <c r="AG5502" s="147"/>
      <c r="AH5502" s="13"/>
      <c r="AI5502" s="50">
        <v>0</v>
      </c>
      <c r="AJ5502" s="50">
        <v>0</v>
      </c>
      <c r="AK5502" s="50">
        <v>0</v>
      </c>
      <c r="AL5502" s="50">
        <v>0</v>
      </c>
      <c r="AM5502" s="50"/>
      <c r="AN5502" s="50"/>
      <c r="AO5502" s="50"/>
      <c r="AP5502" s="50"/>
      <c r="AQ5502" s="50"/>
      <c r="AR5502" s="50"/>
      <c r="AS5502" s="50"/>
      <c r="AT5502" s="50"/>
      <c r="AU5502" s="50"/>
      <c r="AV5502" s="50"/>
      <c r="AW5502" s="50"/>
      <c r="AX5502" s="50">
        <f t="shared" si="1727"/>
        <v>0</v>
      </c>
      <c r="AY5502" s="50"/>
      <c r="AZ5502" s="50">
        <f t="shared" si="1717"/>
        <v>0</v>
      </c>
      <c r="BA5502" s="50">
        <f t="shared" si="1718"/>
        <v>0</v>
      </c>
      <c r="BB5502" s="50">
        <f t="shared" si="1719"/>
        <v>0</v>
      </c>
      <c r="BC5502" s="17">
        <f t="shared" si="1720"/>
        <v>19959</v>
      </c>
      <c r="BD5502" s="50">
        <f t="shared" si="1721"/>
        <v>0</v>
      </c>
      <c r="BE5502" s="50">
        <f t="shared" si="1722"/>
        <v>0</v>
      </c>
      <c r="BF5502" s="50">
        <f t="shared" si="1728"/>
        <v>0</v>
      </c>
      <c r="BG5502" s="50"/>
      <c r="BH5502" s="17">
        <f t="shared" si="1723"/>
        <v>0</v>
      </c>
      <c r="BI5502" s="17">
        <f t="shared" si="1731"/>
        <v>5502</v>
      </c>
      <c r="BJ5502" s="17">
        <f t="shared" si="1729"/>
        <v>5502</v>
      </c>
      <c r="BK5502" s="150">
        <f t="shared" si="1730"/>
        <v>34947</v>
      </c>
      <c r="BL5502" s="50" t="e">
        <f t="shared" ca="1" si="1724"/>
        <v>#NAME?</v>
      </c>
      <c r="BM5502" s="50" t="e">
        <f t="shared" ca="1" si="1725"/>
        <v>#NAME?</v>
      </c>
      <c r="BN5502" s="50" t="e">
        <f t="shared" ca="1" si="1726"/>
        <v>#NAME?</v>
      </c>
    </row>
    <row r="5503" spans="1:66" x14ac:dyDescent="0.35">
      <c r="A5503" s="48">
        <v>34948</v>
      </c>
      <c r="B5503" s="17">
        <v>1995</v>
      </c>
      <c r="C5503" s="17">
        <v>9</v>
      </c>
      <c r="D5503" s="17">
        <v>249</v>
      </c>
      <c r="E5503" s="17">
        <v>6</v>
      </c>
      <c r="F5503" s="17">
        <v>4</v>
      </c>
      <c r="G5503" s="50">
        <v>9</v>
      </c>
      <c r="H5503" s="32">
        <v>1.4535587381679376</v>
      </c>
      <c r="I5503" s="50">
        <v>18.833333333333332</v>
      </c>
      <c r="J5503" s="13">
        <v>17.100000000000001</v>
      </c>
      <c r="K5503" s="13">
        <f t="shared" si="1712"/>
        <v>17.100000000000001</v>
      </c>
      <c r="L5503" s="13">
        <f t="shared" si="1713"/>
        <v>9.0750000000000011</v>
      </c>
      <c r="M5503" s="13" t="e">
        <f ca="1">CalcTable[[#This Row],[IWC]]-AE5502</f>
        <v>#NAME?</v>
      </c>
      <c r="N5503" s="13" t="e">
        <f ca="1">IF(CalcTable[[#This Row],[Day of Year]]&lt;123,FCAP,AE5502)</f>
        <v>#NAME?</v>
      </c>
      <c r="O5503" s="17" t="e">
        <f ca="1">IF(IRR_DRIP,5,COUNTIF('IDET Wind Values'!C5487:G5487,"&lt;="&amp;IRR_MAXWIND))</f>
        <v>#NAME?</v>
      </c>
      <c r="P5503" s="13" t="e">
        <f ca="1">CalcTable[[#This Row],[ET_o]]*KL</f>
        <v>#NAME?</v>
      </c>
      <c r="Q5503" s="13" t="e">
        <f ca="1">IF(WILTPT&lt;=0,1,MAX(0,MIN(1,(CalcTable[[#This Row],[IWC]]-WILTPT)/(MAD-WILTPT))))</f>
        <v>#NAME?</v>
      </c>
      <c r="R5503" s="13" t="e">
        <f ca="1">CalcTable[[#This Row],[ETMult]]*CalcTable[[#This Row],[ETb]]</f>
        <v>#NAME?</v>
      </c>
      <c r="S5503" s="13" t="b">
        <f>INDEX(IRR_LIST,CalcTable[[#This Row],[Day of Week]]+1)</f>
        <v>0</v>
      </c>
      <c r="T5503" s="13">
        <f t="shared" ca="1" si="1714"/>
        <v>1.3</v>
      </c>
      <c r="U5503" s="13" t="b">
        <f ca="1">IF(CalcTable[[#This Row],[IrrPrecip]]&gt;=IC_MM,FALSE,TRUE)</f>
        <v>1</v>
      </c>
      <c r="V5503" s="13" t="b">
        <f t="shared" si="1715"/>
        <v>1</v>
      </c>
      <c r="W5503" s="13" t="e">
        <f ca="1">IF(AND(IRR_DRIP=FALSE,CalcTable[[#This Row],[IrrHours]]&lt;=0),FALSE,TRUE)</f>
        <v>#NAME?</v>
      </c>
      <c r="X5503" s="13" t="e">
        <f ca="1">AND(CalcTable[[#This Row],[IrrDay]],CalcTable[[#This Row],[IrrRain]],CalcTable[[#This Row],[IrrWarm]],CalcTable[[#This Row],[IrrWindy]])</f>
        <v>#NAME?</v>
      </c>
      <c r="Y5503" s="13" t="e">
        <f t="shared" ca="1" si="1716"/>
        <v>#NAME?</v>
      </c>
      <c r="Z5503" s="13" t="e">
        <f ca="1">CalcTable[[#This Row],[IrrHours]]/5</f>
        <v>#NAME?</v>
      </c>
      <c r="AA5503" s="13" t="e">
        <f ca="1">IF(CalcTable[[#This Row],[IrrFlag]]=FALSE,0,MAX(0,CalcTable[[#This Row],[VolRednWind]]*(FCAP*IRR_TARGET-CalcTable[[#This Row],[IWC]])))</f>
        <v>#NAME?</v>
      </c>
      <c r="AB5503" s="13" t="e">
        <f ca="1">CalcTable[[#This Row],[IWC]]+CalcTable[[#This Row],[Eff Precip]]+CalcTable[[#This Row],[IrrAmt]]-CalcTable[[#This Row],[AET]]</f>
        <v>#NAME?</v>
      </c>
      <c r="AC5503" s="13" t="e">
        <f ca="1">IF(CalcTable[[#This Row],[PWC]]&gt;FCAP,MIN(24*PERC,MIN(SAT,CalcTable[[#This Row],[PWC]])-FCAP),0)</f>
        <v>#NAME?</v>
      </c>
      <c r="AD5503" s="13" t="e">
        <f ca="1">IF(CalcTable[[#This Row],[PWC]]&gt;SAT,CalcTable[[#This Row],[PWC]]-SAT,0)</f>
        <v>#NAME?</v>
      </c>
      <c r="AE5503" s="13" t="e">
        <f ca="1">CalcTable[[#This Row],[PWC]]-CalcTable[[#This Row],[PercAmt]]-CalcTable[[#This Row],[Runoff]]</f>
        <v>#NAME?</v>
      </c>
      <c r="AF5503" s="13" t="e">
        <f ca="1">CalcTable[[#This Row],[IrrAmt]]/1000*CUR_IRR_AREA*10000/IRR_EFF</f>
        <v>#NAME?</v>
      </c>
      <c r="AG5503" s="147"/>
      <c r="AH5503" s="13"/>
      <c r="AI5503" s="50">
        <v>0</v>
      </c>
      <c r="AJ5503" s="50">
        <v>0</v>
      </c>
      <c r="AK5503" s="50">
        <v>7.3216567421730296</v>
      </c>
      <c r="AL5503" s="50">
        <v>3.7867732062008734</v>
      </c>
      <c r="AM5503" s="50"/>
      <c r="AN5503" s="50"/>
      <c r="AO5503" s="50"/>
      <c r="AP5503" s="50"/>
      <c r="AQ5503" s="50"/>
      <c r="AR5503" s="50"/>
      <c r="AS5503" s="50"/>
      <c r="AT5503" s="50"/>
      <c r="AU5503" s="50"/>
      <c r="AV5503" s="50"/>
      <c r="AW5503" s="50"/>
      <c r="AX5503" s="50">
        <f t="shared" si="1727"/>
        <v>11.108429948373903</v>
      </c>
      <c r="AY5503" s="50"/>
      <c r="AZ5503" s="50">
        <f t="shared" si="1717"/>
        <v>218.46297960043006</v>
      </c>
      <c r="BA5503" s="50">
        <f t="shared" si="1718"/>
        <v>336.36363525780502</v>
      </c>
      <c r="BB5503" s="50">
        <f t="shared" si="1719"/>
        <v>346.76663428639699</v>
      </c>
      <c r="BC5503" s="17">
        <f t="shared" si="1720"/>
        <v>19959</v>
      </c>
      <c r="BD5503" s="50">
        <f t="shared" si="1721"/>
        <v>11.108429948373903</v>
      </c>
      <c r="BE5503" s="50">
        <f t="shared" si="1722"/>
        <v>218.46297960043006</v>
      </c>
      <c r="BF5503" s="50">
        <f t="shared" si="1728"/>
        <v>357.33588852211653</v>
      </c>
      <c r="BG5503" s="50"/>
      <c r="BH5503" s="17">
        <f t="shared" si="1723"/>
        <v>0</v>
      </c>
      <c r="BI5503" s="17">
        <f t="shared" si="1731"/>
        <v>5503</v>
      </c>
      <c r="BJ5503" s="17">
        <f t="shared" si="1729"/>
        <v>5503</v>
      </c>
      <c r="BK5503" s="150">
        <f t="shared" si="1730"/>
        <v>34948</v>
      </c>
      <c r="BL5503" s="50" t="e">
        <f t="shared" ca="1" si="1724"/>
        <v>#NAME?</v>
      </c>
      <c r="BM5503" s="50" t="e">
        <f t="shared" ca="1" si="1725"/>
        <v>#NAME?</v>
      </c>
      <c r="BN5503" s="50" t="e">
        <f t="shared" ca="1" si="1726"/>
        <v>#NAME?</v>
      </c>
    </row>
    <row r="5504" spans="1:66" x14ac:dyDescent="0.35">
      <c r="A5504" s="48">
        <v>34949</v>
      </c>
      <c r="B5504" s="17">
        <v>1995</v>
      </c>
      <c r="C5504" s="17">
        <v>9</v>
      </c>
      <c r="D5504" s="17">
        <v>250</v>
      </c>
      <c r="E5504" s="17">
        <v>7</v>
      </c>
      <c r="F5504" s="17">
        <v>5</v>
      </c>
      <c r="G5504" s="50">
        <v>9.6999999999999993</v>
      </c>
      <c r="H5504" s="32">
        <v>1.31701064604659</v>
      </c>
      <c r="I5504" s="50">
        <v>4.333333333333333</v>
      </c>
      <c r="J5504" s="13">
        <v>0.2</v>
      </c>
      <c r="K5504" s="13">
        <f t="shared" si="1712"/>
        <v>0.2</v>
      </c>
      <c r="L5504" s="13">
        <f t="shared" si="1713"/>
        <v>0</v>
      </c>
      <c r="M5504" s="13" t="e">
        <f ca="1">CalcTable[[#This Row],[IWC]]-AE5503</f>
        <v>#NAME?</v>
      </c>
      <c r="N5504" s="13" t="e">
        <f ca="1">IF(CalcTable[[#This Row],[Day of Year]]&lt;123,FCAP,AE5503)</f>
        <v>#NAME?</v>
      </c>
      <c r="O5504" s="17" t="e">
        <f ca="1">IF(IRR_DRIP,5,COUNTIF('IDET Wind Values'!C5488:G5488,"&lt;="&amp;IRR_MAXWIND))</f>
        <v>#NAME?</v>
      </c>
      <c r="P5504" s="13" t="e">
        <f ca="1">CalcTable[[#This Row],[ET_o]]*KL</f>
        <v>#NAME?</v>
      </c>
      <c r="Q5504" s="13" t="e">
        <f ca="1">IF(WILTPT&lt;=0,1,MAX(0,MIN(1,(CalcTable[[#This Row],[IWC]]-WILTPT)/(MAD-WILTPT))))</f>
        <v>#NAME?</v>
      </c>
      <c r="R5504" s="13" t="e">
        <f ca="1">CalcTable[[#This Row],[ETMult]]*CalcTable[[#This Row],[ETb]]</f>
        <v>#NAME?</v>
      </c>
      <c r="S5504" s="13" t="b">
        <f>INDEX(IRR_LIST,CalcTable[[#This Row],[Day of Week]]+1)</f>
        <v>1</v>
      </c>
      <c r="T5504" s="13">
        <f t="shared" ca="1" si="1714"/>
        <v>18.400000000000002</v>
      </c>
      <c r="U5504" s="13" t="b">
        <f ca="1">IF(CalcTable[[#This Row],[IrrPrecip]]&gt;=IC_MM,FALSE,TRUE)</f>
        <v>0</v>
      </c>
      <c r="V5504" s="13" t="b">
        <f t="shared" si="1715"/>
        <v>1</v>
      </c>
      <c r="W5504" s="13" t="e">
        <f ca="1">IF(AND(IRR_DRIP=FALSE,CalcTable[[#This Row],[IrrHours]]&lt;=0),FALSE,TRUE)</f>
        <v>#NAME?</v>
      </c>
      <c r="X5504" s="13" t="e">
        <f ca="1">AND(CalcTable[[#This Row],[IrrDay]],CalcTable[[#This Row],[IrrRain]],CalcTable[[#This Row],[IrrWarm]],CalcTable[[#This Row],[IrrWindy]])</f>
        <v>#NAME?</v>
      </c>
      <c r="Y5504" s="13" t="e">
        <f t="shared" ca="1" si="1716"/>
        <v>#NAME?</v>
      </c>
      <c r="Z5504" s="13" t="e">
        <f ca="1">CalcTable[[#This Row],[IrrHours]]/5</f>
        <v>#NAME?</v>
      </c>
      <c r="AA5504" s="13" t="e">
        <f ca="1">IF(CalcTable[[#This Row],[IrrFlag]]=FALSE,0,MAX(0,CalcTable[[#This Row],[VolRednWind]]*(FCAP*IRR_TARGET-CalcTable[[#This Row],[IWC]])))</f>
        <v>#NAME?</v>
      </c>
      <c r="AB5504" s="13" t="e">
        <f ca="1">CalcTable[[#This Row],[IWC]]+CalcTable[[#This Row],[Eff Precip]]+CalcTable[[#This Row],[IrrAmt]]-CalcTable[[#This Row],[AET]]</f>
        <v>#NAME?</v>
      </c>
      <c r="AC5504" s="13" t="e">
        <f ca="1">IF(CalcTable[[#This Row],[PWC]]&gt;FCAP,MIN(24*PERC,MIN(SAT,CalcTable[[#This Row],[PWC]])-FCAP),0)</f>
        <v>#NAME?</v>
      </c>
      <c r="AD5504" s="13" t="e">
        <f ca="1">IF(CalcTable[[#This Row],[PWC]]&gt;SAT,CalcTable[[#This Row],[PWC]]-SAT,0)</f>
        <v>#NAME?</v>
      </c>
      <c r="AE5504" s="13" t="e">
        <f ca="1">CalcTable[[#This Row],[PWC]]-CalcTable[[#This Row],[PercAmt]]-CalcTable[[#This Row],[Runoff]]</f>
        <v>#NAME?</v>
      </c>
      <c r="AF5504" s="13" t="e">
        <f ca="1">CalcTable[[#This Row],[IrrAmt]]/1000*CUR_IRR_AREA*10000/IRR_EFF</f>
        <v>#NAME?</v>
      </c>
      <c r="AG5504" s="147"/>
      <c r="AH5504" s="13"/>
      <c r="AI5504" s="50">
        <v>0</v>
      </c>
      <c r="AJ5504" s="50">
        <v>0</v>
      </c>
      <c r="AK5504" s="50">
        <v>0</v>
      </c>
      <c r="AL5504" s="50">
        <v>0</v>
      </c>
      <c r="AM5504" s="50"/>
      <c r="AN5504" s="50"/>
      <c r="AO5504" s="50"/>
      <c r="AP5504" s="50"/>
      <c r="AQ5504" s="50"/>
      <c r="AR5504" s="50"/>
      <c r="AS5504" s="50"/>
      <c r="AT5504" s="50"/>
      <c r="AU5504" s="50"/>
      <c r="AV5504" s="50"/>
      <c r="AW5504" s="50"/>
      <c r="AX5504" s="50">
        <f t="shared" si="1727"/>
        <v>0</v>
      </c>
      <c r="AY5504" s="50"/>
      <c r="AZ5504" s="50">
        <f t="shared" si="1717"/>
        <v>0</v>
      </c>
      <c r="BA5504" s="50">
        <f t="shared" si="1718"/>
        <v>0</v>
      </c>
      <c r="BB5504" s="50">
        <f t="shared" si="1719"/>
        <v>0</v>
      </c>
      <c r="BC5504" s="17">
        <f t="shared" si="1720"/>
        <v>19959</v>
      </c>
      <c r="BD5504" s="50">
        <f t="shared" si="1721"/>
        <v>0</v>
      </c>
      <c r="BE5504" s="50">
        <f t="shared" si="1722"/>
        <v>0</v>
      </c>
      <c r="BF5504" s="50">
        <f t="shared" si="1728"/>
        <v>0</v>
      </c>
      <c r="BG5504" s="50"/>
      <c r="BH5504" s="17">
        <f t="shared" si="1723"/>
        <v>0</v>
      </c>
      <c r="BI5504" s="17">
        <f t="shared" si="1731"/>
        <v>5504</v>
      </c>
      <c r="BJ5504" s="17">
        <f t="shared" si="1729"/>
        <v>5504</v>
      </c>
      <c r="BK5504" s="150">
        <f t="shared" si="1730"/>
        <v>34949</v>
      </c>
      <c r="BL5504" s="50" t="e">
        <f t="shared" ca="1" si="1724"/>
        <v>#NAME?</v>
      </c>
      <c r="BM5504" s="50" t="e">
        <f t="shared" ca="1" si="1725"/>
        <v>#NAME?</v>
      </c>
      <c r="BN5504" s="50" t="e">
        <f t="shared" ca="1" si="1726"/>
        <v>#NAME?</v>
      </c>
    </row>
    <row r="5505" spans="1:66" x14ac:dyDescent="0.35">
      <c r="A5505" s="48">
        <v>34950</v>
      </c>
      <c r="B5505" s="17">
        <v>1995</v>
      </c>
      <c r="C5505" s="17">
        <v>9</v>
      </c>
      <c r="D5505" s="17">
        <v>251</v>
      </c>
      <c r="E5505" s="17">
        <v>8</v>
      </c>
      <c r="F5505" s="17">
        <v>6</v>
      </c>
      <c r="G5505" s="50">
        <v>5.6</v>
      </c>
      <c r="H5505" s="32">
        <v>2.6268978321686633</v>
      </c>
      <c r="I5505" s="50">
        <v>4.666666666666667</v>
      </c>
      <c r="J5505" s="13">
        <v>0</v>
      </c>
      <c r="K5505" s="13">
        <f t="shared" si="1712"/>
        <v>0</v>
      </c>
      <c r="L5505" s="13">
        <f t="shared" si="1713"/>
        <v>0</v>
      </c>
      <c r="M5505" s="13" t="e">
        <f ca="1">CalcTable[[#This Row],[IWC]]-AE5504</f>
        <v>#NAME?</v>
      </c>
      <c r="N5505" s="13" t="e">
        <f ca="1">IF(CalcTable[[#This Row],[Day of Year]]&lt;123,FCAP,AE5504)</f>
        <v>#NAME?</v>
      </c>
      <c r="O5505" s="17" t="e">
        <f ca="1">IF(IRR_DRIP,5,COUNTIF('IDET Wind Values'!C5489:G5489,"&lt;="&amp;IRR_MAXWIND))</f>
        <v>#NAME?</v>
      </c>
      <c r="P5505" s="13" t="e">
        <f ca="1">CalcTable[[#This Row],[ET_o]]*KL</f>
        <v>#NAME?</v>
      </c>
      <c r="Q5505" s="13" t="e">
        <f ca="1">IF(WILTPT&lt;=0,1,MAX(0,MIN(1,(CalcTable[[#This Row],[IWC]]-WILTPT)/(MAD-WILTPT))))</f>
        <v>#NAME?</v>
      </c>
      <c r="R5505" s="13" t="e">
        <f ca="1">CalcTable[[#This Row],[ETMult]]*CalcTable[[#This Row],[ETb]]</f>
        <v>#NAME?</v>
      </c>
      <c r="S5505" s="13" t="b">
        <f>INDEX(IRR_LIST,CalcTable[[#This Row],[Day of Week]]+1)</f>
        <v>0</v>
      </c>
      <c r="T5505" s="13">
        <f t="shared" ca="1" si="1714"/>
        <v>17.3</v>
      </c>
      <c r="U5505" s="13" t="b">
        <f ca="1">IF(CalcTable[[#This Row],[IrrPrecip]]&gt;=IC_MM,FALSE,TRUE)</f>
        <v>0</v>
      </c>
      <c r="V5505" s="13" t="b">
        <f t="shared" si="1715"/>
        <v>1</v>
      </c>
      <c r="W5505" s="13" t="e">
        <f ca="1">IF(AND(IRR_DRIP=FALSE,CalcTable[[#This Row],[IrrHours]]&lt;=0),FALSE,TRUE)</f>
        <v>#NAME?</v>
      </c>
      <c r="X5505" s="13" t="e">
        <f ca="1">AND(CalcTable[[#This Row],[IrrDay]],CalcTable[[#This Row],[IrrRain]],CalcTable[[#This Row],[IrrWarm]],CalcTable[[#This Row],[IrrWindy]])</f>
        <v>#NAME?</v>
      </c>
      <c r="Y5505" s="13" t="e">
        <f t="shared" ca="1" si="1716"/>
        <v>#NAME?</v>
      </c>
      <c r="Z5505" s="13" t="e">
        <f ca="1">CalcTable[[#This Row],[IrrHours]]/5</f>
        <v>#NAME?</v>
      </c>
      <c r="AA5505" s="13" t="e">
        <f ca="1">IF(CalcTable[[#This Row],[IrrFlag]]=FALSE,0,MAX(0,CalcTable[[#This Row],[VolRednWind]]*(FCAP*IRR_TARGET-CalcTable[[#This Row],[IWC]])))</f>
        <v>#NAME?</v>
      </c>
      <c r="AB5505" s="13" t="e">
        <f ca="1">CalcTable[[#This Row],[IWC]]+CalcTable[[#This Row],[Eff Precip]]+CalcTable[[#This Row],[IrrAmt]]-CalcTable[[#This Row],[AET]]</f>
        <v>#NAME?</v>
      </c>
      <c r="AC5505" s="13" t="e">
        <f ca="1">IF(CalcTable[[#This Row],[PWC]]&gt;FCAP,MIN(24*PERC,MIN(SAT,CalcTable[[#This Row],[PWC]])-FCAP),0)</f>
        <v>#NAME?</v>
      </c>
      <c r="AD5505" s="13" t="e">
        <f ca="1">IF(CalcTable[[#This Row],[PWC]]&gt;SAT,CalcTable[[#This Row],[PWC]]-SAT,0)</f>
        <v>#NAME?</v>
      </c>
      <c r="AE5505" s="13" t="e">
        <f ca="1">CalcTable[[#This Row],[PWC]]-CalcTable[[#This Row],[PercAmt]]-CalcTable[[#This Row],[Runoff]]</f>
        <v>#NAME?</v>
      </c>
      <c r="AF5505" s="13" t="e">
        <f ca="1">CalcTable[[#This Row],[IrrAmt]]/1000*CUR_IRR_AREA*10000/IRR_EFF</f>
        <v>#NAME?</v>
      </c>
      <c r="AG5505" s="147"/>
      <c r="AH5505" s="13"/>
      <c r="AI5505" s="50">
        <v>0</v>
      </c>
      <c r="AJ5505" s="50">
        <v>0</v>
      </c>
      <c r="AK5505" s="50">
        <v>0</v>
      </c>
      <c r="AL5505" s="50">
        <v>0</v>
      </c>
      <c r="AM5505" s="50"/>
      <c r="AN5505" s="50"/>
      <c r="AO5505" s="50"/>
      <c r="AP5505" s="50"/>
      <c r="AQ5505" s="50"/>
      <c r="AR5505" s="50"/>
      <c r="AS5505" s="50"/>
      <c r="AT5505" s="50"/>
      <c r="AU5505" s="50"/>
      <c r="AV5505" s="50"/>
      <c r="AW5505" s="50"/>
      <c r="AX5505" s="50">
        <f t="shared" si="1727"/>
        <v>0</v>
      </c>
      <c r="AY5505" s="50"/>
      <c r="AZ5505" s="50">
        <f t="shared" si="1717"/>
        <v>0</v>
      </c>
      <c r="BA5505" s="50">
        <f t="shared" si="1718"/>
        <v>0</v>
      </c>
      <c r="BB5505" s="50">
        <f t="shared" si="1719"/>
        <v>0</v>
      </c>
      <c r="BC5505" s="17">
        <f t="shared" si="1720"/>
        <v>19959</v>
      </c>
      <c r="BD5505" s="50">
        <f t="shared" si="1721"/>
        <v>0</v>
      </c>
      <c r="BE5505" s="50">
        <f t="shared" si="1722"/>
        <v>0</v>
      </c>
      <c r="BF5505" s="50">
        <f t="shared" si="1728"/>
        <v>0</v>
      </c>
      <c r="BG5505" s="50"/>
      <c r="BH5505" s="17">
        <f t="shared" si="1723"/>
        <v>0</v>
      </c>
      <c r="BI5505" s="17">
        <f t="shared" si="1731"/>
        <v>5505</v>
      </c>
      <c r="BJ5505" s="17">
        <f t="shared" si="1729"/>
        <v>5505</v>
      </c>
      <c r="BK5505" s="150">
        <f t="shared" si="1730"/>
        <v>34950</v>
      </c>
      <c r="BL5505" s="50" t="e">
        <f t="shared" ca="1" si="1724"/>
        <v>#NAME?</v>
      </c>
      <c r="BM5505" s="50" t="e">
        <f t="shared" ca="1" si="1725"/>
        <v>#NAME?</v>
      </c>
      <c r="BN5505" s="50" t="e">
        <f t="shared" ca="1" si="1726"/>
        <v>#NAME?</v>
      </c>
    </row>
    <row r="5506" spans="1:66" x14ac:dyDescent="0.35">
      <c r="A5506" s="48">
        <v>34951</v>
      </c>
      <c r="B5506" s="17">
        <v>1995</v>
      </c>
      <c r="C5506" s="17">
        <v>9</v>
      </c>
      <c r="D5506" s="17">
        <v>252</v>
      </c>
      <c r="E5506" s="17">
        <v>9</v>
      </c>
      <c r="F5506" s="17">
        <v>7</v>
      </c>
      <c r="G5506" s="50">
        <v>6</v>
      </c>
      <c r="H5506" s="32">
        <v>3.241142460432485</v>
      </c>
      <c r="I5506" s="50">
        <v>7.333333333333333</v>
      </c>
      <c r="J5506" s="13">
        <v>0</v>
      </c>
      <c r="K5506" s="13">
        <f t="shared" si="1712"/>
        <v>0</v>
      </c>
      <c r="L5506" s="13">
        <f t="shared" si="1713"/>
        <v>0</v>
      </c>
      <c r="M5506" s="13" t="e">
        <f ca="1">CalcTable[[#This Row],[IWC]]-AE5505</f>
        <v>#NAME?</v>
      </c>
      <c r="N5506" s="13" t="e">
        <f ca="1">IF(CalcTable[[#This Row],[Day of Year]]&lt;123,FCAP,AE5505)</f>
        <v>#NAME?</v>
      </c>
      <c r="O5506" s="17" t="e">
        <f ca="1">IF(IRR_DRIP,5,COUNTIF('IDET Wind Values'!C5490:G5490,"&lt;="&amp;IRR_MAXWIND))</f>
        <v>#NAME?</v>
      </c>
      <c r="P5506" s="13" t="e">
        <f ca="1">CalcTable[[#This Row],[ET_o]]*KL</f>
        <v>#NAME?</v>
      </c>
      <c r="Q5506" s="13" t="e">
        <f ca="1">IF(WILTPT&lt;=0,1,MAX(0,MIN(1,(CalcTable[[#This Row],[IWC]]-WILTPT)/(MAD-WILTPT))))</f>
        <v>#NAME?</v>
      </c>
      <c r="R5506" s="13" t="e">
        <f ca="1">CalcTable[[#This Row],[ETMult]]*CalcTable[[#This Row],[ETb]]</f>
        <v>#NAME?</v>
      </c>
      <c r="S5506" s="13" t="b">
        <f>INDEX(IRR_LIST,CalcTable[[#This Row],[Day of Week]]+1)</f>
        <v>0</v>
      </c>
      <c r="T5506" s="13">
        <f t="shared" ca="1" si="1714"/>
        <v>0.2</v>
      </c>
      <c r="U5506" s="13" t="b">
        <f ca="1">IF(CalcTable[[#This Row],[IrrPrecip]]&gt;=IC_MM,FALSE,TRUE)</f>
        <v>1</v>
      </c>
      <c r="V5506" s="13" t="b">
        <f t="shared" si="1715"/>
        <v>1</v>
      </c>
      <c r="W5506" s="13" t="e">
        <f ca="1">IF(AND(IRR_DRIP=FALSE,CalcTable[[#This Row],[IrrHours]]&lt;=0),FALSE,TRUE)</f>
        <v>#NAME?</v>
      </c>
      <c r="X5506" s="13" t="e">
        <f ca="1">AND(CalcTable[[#This Row],[IrrDay]],CalcTable[[#This Row],[IrrRain]],CalcTable[[#This Row],[IrrWarm]],CalcTable[[#This Row],[IrrWindy]])</f>
        <v>#NAME?</v>
      </c>
      <c r="Y5506" s="13" t="e">
        <f t="shared" ca="1" si="1716"/>
        <v>#NAME?</v>
      </c>
      <c r="Z5506" s="13" t="e">
        <f ca="1">CalcTable[[#This Row],[IrrHours]]/5</f>
        <v>#NAME?</v>
      </c>
      <c r="AA5506" s="13" t="e">
        <f ca="1">IF(CalcTable[[#This Row],[IrrFlag]]=FALSE,0,MAX(0,CalcTable[[#This Row],[VolRednWind]]*(FCAP*IRR_TARGET-CalcTable[[#This Row],[IWC]])))</f>
        <v>#NAME?</v>
      </c>
      <c r="AB5506" s="13" t="e">
        <f ca="1">CalcTable[[#This Row],[IWC]]+CalcTable[[#This Row],[Eff Precip]]+CalcTable[[#This Row],[IrrAmt]]-CalcTable[[#This Row],[AET]]</f>
        <v>#NAME?</v>
      </c>
      <c r="AC5506" s="13" t="e">
        <f ca="1">IF(CalcTable[[#This Row],[PWC]]&gt;FCAP,MIN(24*PERC,MIN(SAT,CalcTable[[#This Row],[PWC]])-FCAP),0)</f>
        <v>#NAME?</v>
      </c>
      <c r="AD5506" s="13" t="e">
        <f ca="1">IF(CalcTable[[#This Row],[PWC]]&gt;SAT,CalcTable[[#This Row],[PWC]]-SAT,0)</f>
        <v>#NAME?</v>
      </c>
      <c r="AE5506" s="13" t="e">
        <f ca="1">CalcTable[[#This Row],[PWC]]-CalcTable[[#This Row],[PercAmt]]-CalcTable[[#This Row],[Runoff]]</f>
        <v>#NAME?</v>
      </c>
      <c r="AF5506" s="13" t="e">
        <f ca="1">CalcTable[[#This Row],[IrrAmt]]/1000*CUR_IRR_AREA*10000/IRR_EFF</f>
        <v>#NAME?</v>
      </c>
      <c r="AG5506" s="147"/>
      <c r="AH5506" s="13"/>
      <c r="AI5506" s="50">
        <v>0</v>
      </c>
      <c r="AJ5506" s="50">
        <v>0</v>
      </c>
      <c r="AK5506" s="50">
        <v>5.0971496630183921</v>
      </c>
      <c r="AL5506" s="50">
        <v>0</v>
      </c>
      <c r="AM5506" s="50"/>
      <c r="AN5506" s="50"/>
      <c r="AO5506" s="50"/>
      <c r="AP5506" s="50"/>
      <c r="AQ5506" s="50"/>
      <c r="AR5506" s="50"/>
      <c r="AS5506" s="50"/>
      <c r="AT5506" s="50"/>
      <c r="AU5506" s="50"/>
      <c r="AV5506" s="50"/>
      <c r="AW5506" s="50"/>
      <c r="AX5506" s="50">
        <f t="shared" si="1727"/>
        <v>5.0971496630183921</v>
      </c>
      <c r="AY5506" s="50"/>
      <c r="AZ5506" s="50">
        <f t="shared" si="1717"/>
        <v>74.758195057603089</v>
      </c>
      <c r="BA5506" s="50">
        <f t="shared" si="1718"/>
        <v>115.103887628373</v>
      </c>
      <c r="BB5506" s="50">
        <f t="shared" si="1719"/>
        <v>118.66380167873507</v>
      </c>
      <c r="BC5506" s="17">
        <f t="shared" si="1720"/>
        <v>19959</v>
      </c>
      <c r="BD5506" s="50">
        <f t="shared" si="1721"/>
        <v>5.0971496630183921</v>
      </c>
      <c r="BE5506" s="50">
        <f t="shared" si="1722"/>
        <v>74.758195057603089</v>
      </c>
      <c r="BF5506" s="50">
        <f t="shared" si="1728"/>
        <v>122.28060838535643</v>
      </c>
      <c r="BG5506" s="50"/>
      <c r="BH5506" s="17">
        <f t="shared" si="1723"/>
        <v>0</v>
      </c>
      <c r="BI5506" s="17">
        <f t="shared" si="1731"/>
        <v>5506</v>
      </c>
      <c r="BJ5506" s="17">
        <f t="shared" si="1729"/>
        <v>5506</v>
      </c>
      <c r="BK5506" s="150">
        <f t="shared" si="1730"/>
        <v>34951</v>
      </c>
      <c r="BL5506" s="50" t="e">
        <f t="shared" ca="1" si="1724"/>
        <v>#NAME?</v>
      </c>
      <c r="BM5506" s="50" t="e">
        <f t="shared" ca="1" si="1725"/>
        <v>#NAME?</v>
      </c>
      <c r="BN5506" s="50" t="e">
        <f t="shared" ca="1" si="1726"/>
        <v>#NAME?</v>
      </c>
    </row>
    <row r="5507" spans="1:66" x14ac:dyDescent="0.35">
      <c r="A5507" s="48">
        <v>34952</v>
      </c>
      <c r="B5507" s="17">
        <v>1995</v>
      </c>
      <c r="C5507" s="17">
        <v>9</v>
      </c>
      <c r="D5507" s="17">
        <v>253</v>
      </c>
      <c r="E5507" s="17">
        <v>10</v>
      </c>
      <c r="F5507" s="17">
        <v>1</v>
      </c>
      <c r="G5507" s="50">
        <v>4.8</v>
      </c>
      <c r="H5507" s="32">
        <v>2.8906546068901062</v>
      </c>
      <c r="I5507" s="50">
        <v>3.8333333333333335</v>
      </c>
      <c r="J5507" s="13">
        <v>0</v>
      </c>
      <c r="K5507" s="13">
        <f t="shared" si="1712"/>
        <v>0</v>
      </c>
      <c r="L5507" s="13">
        <f t="shared" si="1713"/>
        <v>0</v>
      </c>
      <c r="M5507" s="13" t="e">
        <f ca="1">CalcTable[[#This Row],[IWC]]-AE5506</f>
        <v>#NAME?</v>
      </c>
      <c r="N5507" s="13" t="e">
        <f ca="1">IF(CalcTable[[#This Row],[Day of Year]]&lt;123,FCAP,AE5506)</f>
        <v>#NAME?</v>
      </c>
      <c r="O5507" s="17" t="e">
        <f ca="1">IF(IRR_DRIP,5,COUNTIF('IDET Wind Values'!C5491:G5491,"&lt;="&amp;IRR_MAXWIND))</f>
        <v>#NAME?</v>
      </c>
      <c r="P5507" s="13" t="e">
        <f ca="1">CalcTable[[#This Row],[ET_o]]*KL</f>
        <v>#NAME?</v>
      </c>
      <c r="Q5507" s="13" t="e">
        <f ca="1">IF(WILTPT&lt;=0,1,MAX(0,MIN(1,(CalcTable[[#This Row],[IWC]]-WILTPT)/(MAD-WILTPT))))</f>
        <v>#NAME?</v>
      </c>
      <c r="R5507" s="13" t="e">
        <f ca="1">CalcTable[[#This Row],[ETMult]]*CalcTable[[#This Row],[ETb]]</f>
        <v>#NAME?</v>
      </c>
      <c r="S5507" s="13" t="b">
        <f>INDEX(IRR_LIST,CalcTable[[#This Row],[Day of Week]]+1)</f>
        <v>1</v>
      </c>
      <c r="T5507" s="13">
        <f t="shared" ca="1" si="1714"/>
        <v>0</v>
      </c>
      <c r="U5507" s="13" t="b">
        <f ca="1">IF(CalcTable[[#This Row],[IrrPrecip]]&gt;=IC_MM,FALSE,TRUE)</f>
        <v>1</v>
      </c>
      <c r="V5507" s="13" t="b">
        <f t="shared" si="1715"/>
        <v>1</v>
      </c>
      <c r="W5507" s="13" t="e">
        <f ca="1">IF(AND(IRR_DRIP=FALSE,CalcTable[[#This Row],[IrrHours]]&lt;=0),FALSE,TRUE)</f>
        <v>#NAME?</v>
      </c>
      <c r="X5507" s="13" t="e">
        <f ca="1">AND(CalcTable[[#This Row],[IrrDay]],CalcTable[[#This Row],[IrrRain]],CalcTable[[#This Row],[IrrWarm]],CalcTable[[#This Row],[IrrWindy]])</f>
        <v>#NAME?</v>
      </c>
      <c r="Y5507" s="13" t="e">
        <f t="shared" ca="1" si="1716"/>
        <v>#NAME?</v>
      </c>
      <c r="Z5507" s="13" t="e">
        <f ca="1">CalcTable[[#This Row],[IrrHours]]/5</f>
        <v>#NAME?</v>
      </c>
      <c r="AA5507" s="13" t="e">
        <f ca="1">IF(CalcTable[[#This Row],[IrrFlag]]=FALSE,0,MAX(0,CalcTable[[#This Row],[VolRednWind]]*(FCAP*IRR_TARGET-CalcTable[[#This Row],[IWC]])))</f>
        <v>#NAME?</v>
      </c>
      <c r="AB5507" s="13" t="e">
        <f ca="1">CalcTable[[#This Row],[IWC]]+CalcTable[[#This Row],[Eff Precip]]+CalcTable[[#This Row],[IrrAmt]]-CalcTable[[#This Row],[AET]]</f>
        <v>#NAME?</v>
      </c>
      <c r="AC5507" s="13" t="e">
        <f ca="1">IF(CalcTable[[#This Row],[PWC]]&gt;FCAP,MIN(24*PERC,MIN(SAT,CalcTable[[#This Row],[PWC]])-FCAP),0)</f>
        <v>#NAME?</v>
      </c>
      <c r="AD5507" s="13" t="e">
        <f ca="1">IF(CalcTable[[#This Row],[PWC]]&gt;SAT,CalcTable[[#This Row],[PWC]]-SAT,0)</f>
        <v>#NAME?</v>
      </c>
      <c r="AE5507" s="13" t="e">
        <f ca="1">CalcTable[[#This Row],[PWC]]-CalcTable[[#This Row],[PercAmt]]-CalcTable[[#This Row],[Runoff]]</f>
        <v>#NAME?</v>
      </c>
      <c r="AF5507" s="13" t="e">
        <f ca="1">CalcTable[[#This Row],[IrrAmt]]/1000*CUR_IRR_AREA*10000/IRR_EFF</f>
        <v>#NAME?</v>
      </c>
      <c r="AG5507" s="147"/>
      <c r="AH5507" s="13"/>
      <c r="AI5507" s="50">
        <v>11.720784117299846</v>
      </c>
      <c r="AJ5507" s="50">
        <v>19.929142189434863</v>
      </c>
      <c r="AK5507" s="50">
        <v>0</v>
      </c>
      <c r="AL5507" s="50">
        <v>0</v>
      </c>
      <c r="AM5507" s="50"/>
      <c r="AN5507" s="50"/>
      <c r="AO5507" s="50"/>
      <c r="AP5507" s="50"/>
      <c r="AQ5507" s="50"/>
      <c r="AR5507" s="50"/>
      <c r="AS5507" s="50"/>
      <c r="AT5507" s="50"/>
      <c r="AU5507" s="50"/>
      <c r="AV5507" s="50"/>
      <c r="AW5507" s="50"/>
      <c r="AX5507" s="50">
        <f t="shared" si="1727"/>
        <v>31.649926306734709</v>
      </c>
      <c r="AY5507" s="50"/>
      <c r="AZ5507" s="50">
        <f t="shared" si="1717"/>
        <v>756.49300461048711</v>
      </c>
      <c r="BA5507" s="50">
        <f t="shared" si="1718"/>
        <v>1228.9995289303204</v>
      </c>
      <c r="BB5507" s="50">
        <f t="shared" si="1719"/>
        <v>1272.1608340447401</v>
      </c>
      <c r="BC5507" s="17">
        <f t="shared" si="1720"/>
        <v>19959</v>
      </c>
      <c r="BD5507" s="50">
        <f t="shared" si="1721"/>
        <v>31.649926306734709</v>
      </c>
      <c r="BE5507" s="50">
        <f t="shared" si="1722"/>
        <v>756.49300461048711</v>
      </c>
      <c r="BF5507" s="50">
        <f t="shared" si="1728"/>
        <v>1237.3817314845496</v>
      </c>
      <c r="BG5507" s="50"/>
      <c r="BH5507" s="17">
        <f t="shared" si="1723"/>
        <v>0</v>
      </c>
      <c r="BI5507" s="17">
        <f t="shared" si="1731"/>
        <v>5507</v>
      </c>
      <c r="BJ5507" s="17">
        <f t="shared" si="1729"/>
        <v>5507</v>
      </c>
      <c r="BK5507" s="150">
        <f t="shared" si="1730"/>
        <v>34952</v>
      </c>
      <c r="BL5507" s="50" t="e">
        <f t="shared" ca="1" si="1724"/>
        <v>#NAME?</v>
      </c>
      <c r="BM5507" s="50" t="e">
        <f t="shared" ca="1" si="1725"/>
        <v>#NAME?</v>
      </c>
      <c r="BN5507" s="50" t="e">
        <f t="shared" ca="1" si="1726"/>
        <v>#NAME?</v>
      </c>
    </row>
    <row r="5508" spans="1:66" x14ac:dyDescent="0.35">
      <c r="A5508" s="48">
        <v>34953</v>
      </c>
      <c r="B5508" s="17">
        <v>1995</v>
      </c>
      <c r="C5508" s="17">
        <v>9</v>
      </c>
      <c r="D5508" s="17">
        <v>254</v>
      </c>
      <c r="E5508" s="17">
        <v>11</v>
      </c>
      <c r="F5508" s="17">
        <v>2</v>
      </c>
      <c r="G5508" s="50">
        <v>9.8000000000000007</v>
      </c>
      <c r="H5508" s="32">
        <v>4.8405092887134815</v>
      </c>
      <c r="I5508" s="50">
        <v>2.3333333333333335</v>
      </c>
      <c r="J5508" s="13">
        <v>0</v>
      </c>
      <c r="K5508" s="13">
        <f t="shared" si="1712"/>
        <v>0</v>
      </c>
      <c r="L5508" s="13">
        <f t="shared" si="1713"/>
        <v>0</v>
      </c>
      <c r="M5508" s="13" t="e">
        <f ca="1">CalcTable[[#This Row],[IWC]]-AE5507</f>
        <v>#NAME?</v>
      </c>
      <c r="N5508" s="13" t="e">
        <f ca="1">IF(CalcTable[[#This Row],[Day of Year]]&lt;123,FCAP,AE5507)</f>
        <v>#NAME?</v>
      </c>
      <c r="O5508" s="17" t="e">
        <f ca="1">IF(IRR_DRIP,5,COUNTIF('IDET Wind Values'!C5492:G5492,"&lt;="&amp;IRR_MAXWIND))</f>
        <v>#NAME?</v>
      </c>
      <c r="P5508" s="13" t="e">
        <f ca="1">CalcTable[[#This Row],[ET_o]]*KL</f>
        <v>#NAME?</v>
      </c>
      <c r="Q5508" s="13" t="e">
        <f ca="1">IF(WILTPT&lt;=0,1,MAX(0,MIN(1,(CalcTable[[#This Row],[IWC]]-WILTPT)/(MAD-WILTPT))))</f>
        <v>#NAME?</v>
      </c>
      <c r="R5508" s="13" t="e">
        <f ca="1">CalcTable[[#This Row],[ETMult]]*CalcTable[[#This Row],[ETb]]</f>
        <v>#NAME?</v>
      </c>
      <c r="S5508" s="13" t="b">
        <f>INDEX(IRR_LIST,CalcTable[[#This Row],[Day of Week]]+1)</f>
        <v>0</v>
      </c>
      <c r="T5508" s="13">
        <f t="shared" ca="1" si="1714"/>
        <v>0</v>
      </c>
      <c r="U5508" s="13" t="b">
        <f ca="1">IF(CalcTable[[#This Row],[IrrPrecip]]&gt;=IC_MM,FALSE,TRUE)</f>
        <v>1</v>
      </c>
      <c r="V5508" s="13" t="b">
        <f t="shared" si="1715"/>
        <v>1</v>
      </c>
      <c r="W5508" s="13" t="e">
        <f ca="1">IF(AND(IRR_DRIP=FALSE,CalcTable[[#This Row],[IrrHours]]&lt;=0),FALSE,TRUE)</f>
        <v>#NAME?</v>
      </c>
      <c r="X5508" s="13" t="e">
        <f ca="1">AND(CalcTable[[#This Row],[IrrDay]],CalcTable[[#This Row],[IrrRain]],CalcTable[[#This Row],[IrrWarm]],CalcTable[[#This Row],[IrrWindy]])</f>
        <v>#NAME?</v>
      </c>
      <c r="Y5508" s="13" t="e">
        <f t="shared" ca="1" si="1716"/>
        <v>#NAME?</v>
      </c>
      <c r="Z5508" s="13" t="e">
        <f ca="1">CalcTable[[#This Row],[IrrHours]]/5</f>
        <v>#NAME?</v>
      </c>
      <c r="AA5508" s="13" t="e">
        <f ca="1">IF(CalcTable[[#This Row],[IrrFlag]]=FALSE,0,MAX(0,CalcTable[[#This Row],[VolRednWind]]*(FCAP*IRR_TARGET-CalcTable[[#This Row],[IWC]])))</f>
        <v>#NAME?</v>
      </c>
      <c r="AB5508" s="13" t="e">
        <f ca="1">CalcTable[[#This Row],[IWC]]+CalcTable[[#This Row],[Eff Precip]]+CalcTable[[#This Row],[IrrAmt]]-CalcTable[[#This Row],[AET]]</f>
        <v>#NAME?</v>
      </c>
      <c r="AC5508" s="13" t="e">
        <f ca="1">IF(CalcTable[[#This Row],[PWC]]&gt;FCAP,MIN(24*PERC,MIN(SAT,CalcTable[[#This Row],[PWC]])-FCAP),0)</f>
        <v>#NAME?</v>
      </c>
      <c r="AD5508" s="13" t="e">
        <f ca="1">IF(CalcTable[[#This Row],[PWC]]&gt;SAT,CalcTable[[#This Row],[PWC]]-SAT,0)</f>
        <v>#NAME?</v>
      </c>
      <c r="AE5508" s="13" t="e">
        <f ca="1">CalcTable[[#This Row],[PWC]]-CalcTable[[#This Row],[PercAmt]]-CalcTable[[#This Row],[Runoff]]</f>
        <v>#NAME?</v>
      </c>
      <c r="AF5508" s="13" t="e">
        <f ca="1">CalcTable[[#This Row],[IrrAmt]]/1000*CUR_IRR_AREA*10000/IRR_EFF</f>
        <v>#NAME?</v>
      </c>
      <c r="AG5508" s="147"/>
      <c r="AH5508" s="13"/>
      <c r="AI5508" s="50">
        <v>0</v>
      </c>
      <c r="AJ5508" s="50">
        <v>0</v>
      </c>
      <c r="AK5508" s="50">
        <v>2.7107160202737384</v>
      </c>
      <c r="AL5508" s="50">
        <v>7.8216380500458165</v>
      </c>
      <c r="AM5508" s="50"/>
      <c r="AN5508" s="50"/>
      <c r="AO5508" s="50"/>
      <c r="AP5508" s="50"/>
      <c r="AQ5508" s="50"/>
      <c r="AR5508" s="50"/>
      <c r="AS5508" s="50"/>
      <c r="AT5508" s="50"/>
      <c r="AU5508" s="50"/>
      <c r="AV5508" s="50"/>
      <c r="AW5508" s="50"/>
      <c r="AX5508" s="50">
        <f t="shared" si="1727"/>
        <v>10.532354070319554</v>
      </c>
      <c r="AY5508" s="50"/>
      <c r="AZ5508" s="50">
        <f t="shared" si="1717"/>
        <v>269.19188443202546</v>
      </c>
      <c r="BA5508" s="50">
        <f t="shared" si="1718"/>
        <v>414.47004428422969</v>
      </c>
      <c r="BB5508" s="50">
        <f t="shared" si="1719"/>
        <v>427.28870544765948</v>
      </c>
      <c r="BC5508" s="17">
        <f t="shared" si="1720"/>
        <v>19959</v>
      </c>
      <c r="BD5508" s="50">
        <f t="shared" si="1721"/>
        <v>10.532354070319554</v>
      </c>
      <c r="BE5508" s="50">
        <f t="shared" si="1722"/>
        <v>269.19188443202546</v>
      </c>
      <c r="BF5508" s="50">
        <f t="shared" si="1728"/>
        <v>440.31222764788913</v>
      </c>
      <c r="BG5508" s="50"/>
      <c r="BH5508" s="17">
        <f t="shared" si="1723"/>
        <v>0</v>
      </c>
      <c r="BI5508" s="17">
        <f t="shared" si="1731"/>
        <v>5508</v>
      </c>
      <c r="BJ5508" s="17">
        <f t="shared" si="1729"/>
        <v>5508</v>
      </c>
      <c r="BK5508" s="150">
        <f t="shared" si="1730"/>
        <v>34953</v>
      </c>
      <c r="BL5508" s="50" t="e">
        <f t="shared" ca="1" si="1724"/>
        <v>#NAME?</v>
      </c>
      <c r="BM5508" s="50" t="e">
        <f t="shared" ca="1" si="1725"/>
        <v>#NAME?</v>
      </c>
      <c r="BN5508" s="50" t="e">
        <f t="shared" ca="1" si="1726"/>
        <v>#NAME?</v>
      </c>
    </row>
    <row r="5509" spans="1:66" x14ac:dyDescent="0.35">
      <c r="A5509" s="48">
        <v>34954</v>
      </c>
      <c r="B5509" s="17">
        <v>1995</v>
      </c>
      <c r="C5509" s="17">
        <v>9</v>
      </c>
      <c r="D5509" s="17">
        <v>255</v>
      </c>
      <c r="E5509" s="17">
        <v>12</v>
      </c>
      <c r="F5509" s="17">
        <v>3</v>
      </c>
      <c r="G5509" s="50">
        <v>9.6999999999999993</v>
      </c>
      <c r="H5509" s="32">
        <v>4.3104008009795143</v>
      </c>
      <c r="I5509" s="50">
        <v>7.833333333333333</v>
      </c>
      <c r="J5509" s="13">
        <v>0</v>
      </c>
      <c r="K5509" s="13">
        <f t="shared" si="1712"/>
        <v>0</v>
      </c>
      <c r="L5509" s="13">
        <f t="shared" si="1713"/>
        <v>0</v>
      </c>
      <c r="M5509" s="13" t="e">
        <f ca="1">CalcTable[[#This Row],[IWC]]-AE5508</f>
        <v>#NAME?</v>
      </c>
      <c r="N5509" s="13" t="e">
        <f ca="1">IF(CalcTable[[#This Row],[Day of Year]]&lt;123,FCAP,AE5508)</f>
        <v>#NAME?</v>
      </c>
      <c r="O5509" s="17" t="e">
        <f ca="1">IF(IRR_DRIP,5,COUNTIF('IDET Wind Values'!C5493:G5493,"&lt;="&amp;IRR_MAXWIND))</f>
        <v>#NAME?</v>
      </c>
      <c r="P5509" s="13" t="e">
        <f ca="1">CalcTable[[#This Row],[ET_o]]*KL</f>
        <v>#NAME?</v>
      </c>
      <c r="Q5509" s="13" t="e">
        <f ca="1">IF(WILTPT&lt;=0,1,MAX(0,MIN(1,(CalcTable[[#This Row],[IWC]]-WILTPT)/(MAD-WILTPT))))</f>
        <v>#NAME?</v>
      </c>
      <c r="R5509" s="13" t="e">
        <f ca="1">CalcTable[[#This Row],[ETMult]]*CalcTable[[#This Row],[ETb]]</f>
        <v>#NAME?</v>
      </c>
      <c r="S5509" s="13" t="b">
        <f>INDEX(IRR_LIST,CalcTable[[#This Row],[Day of Week]]+1)</f>
        <v>1</v>
      </c>
      <c r="T5509" s="13">
        <f t="shared" ca="1" si="1714"/>
        <v>0</v>
      </c>
      <c r="U5509" s="13" t="b">
        <f ca="1">IF(CalcTable[[#This Row],[IrrPrecip]]&gt;=IC_MM,FALSE,TRUE)</f>
        <v>1</v>
      </c>
      <c r="V5509" s="13" t="b">
        <f t="shared" si="1715"/>
        <v>1</v>
      </c>
      <c r="W5509" s="13" t="e">
        <f ca="1">IF(AND(IRR_DRIP=FALSE,CalcTable[[#This Row],[IrrHours]]&lt;=0),FALSE,TRUE)</f>
        <v>#NAME?</v>
      </c>
      <c r="X5509" s="13" t="e">
        <f ca="1">AND(CalcTable[[#This Row],[IrrDay]],CalcTable[[#This Row],[IrrRain]],CalcTable[[#This Row],[IrrWarm]],CalcTable[[#This Row],[IrrWindy]])</f>
        <v>#NAME?</v>
      </c>
      <c r="Y5509" s="13" t="e">
        <f t="shared" ca="1" si="1716"/>
        <v>#NAME?</v>
      </c>
      <c r="Z5509" s="13" t="e">
        <f ca="1">CalcTable[[#This Row],[IrrHours]]/5</f>
        <v>#NAME?</v>
      </c>
      <c r="AA5509" s="13" t="e">
        <f ca="1">IF(CalcTable[[#This Row],[IrrFlag]]=FALSE,0,MAX(0,CalcTable[[#This Row],[VolRednWind]]*(FCAP*IRR_TARGET-CalcTable[[#This Row],[IWC]])))</f>
        <v>#NAME?</v>
      </c>
      <c r="AB5509" s="13" t="e">
        <f ca="1">CalcTable[[#This Row],[IWC]]+CalcTable[[#This Row],[Eff Precip]]+CalcTable[[#This Row],[IrrAmt]]-CalcTable[[#This Row],[AET]]</f>
        <v>#NAME?</v>
      </c>
      <c r="AC5509" s="13" t="e">
        <f ca="1">IF(CalcTable[[#This Row],[PWC]]&gt;FCAP,MIN(24*PERC,MIN(SAT,CalcTable[[#This Row],[PWC]])-FCAP),0)</f>
        <v>#NAME?</v>
      </c>
      <c r="AD5509" s="13" t="e">
        <f ca="1">IF(CalcTable[[#This Row],[PWC]]&gt;SAT,CalcTable[[#This Row],[PWC]]-SAT,0)</f>
        <v>#NAME?</v>
      </c>
      <c r="AE5509" s="13" t="e">
        <f ca="1">CalcTable[[#This Row],[PWC]]-CalcTable[[#This Row],[PercAmt]]-CalcTable[[#This Row],[Runoff]]</f>
        <v>#NAME?</v>
      </c>
      <c r="AF5509" s="13" t="e">
        <f ca="1">CalcTable[[#This Row],[IrrAmt]]/1000*CUR_IRR_AREA*10000/IRR_EFF</f>
        <v>#NAME?</v>
      </c>
      <c r="AG5509" s="147"/>
      <c r="AH5509" s="13"/>
      <c r="AI5509" s="50">
        <v>6.7963565020994388</v>
      </c>
      <c r="AJ5509" s="50">
        <v>10.204356502099444</v>
      </c>
      <c r="AK5509" s="50">
        <v>0</v>
      </c>
      <c r="AL5509" s="50">
        <v>0</v>
      </c>
      <c r="AM5509" s="50"/>
      <c r="AN5509" s="50"/>
      <c r="AO5509" s="50"/>
      <c r="AP5509" s="50"/>
      <c r="AQ5509" s="50"/>
      <c r="AR5509" s="50"/>
      <c r="AS5509" s="50"/>
      <c r="AT5509" s="50"/>
      <c r="AU5509" s="50"/>
      <c r="AV5509" s="50"/>
      <c r="AW5509" s="50"/>
      <c r="AX5509" s="50">
        <f t="shared" si="1727"/>
        <v>17.000713004198882</v>
      </c>
      <c r="AY5509" s="50"/>
      <c r="AZ5509" s="50">
        <f t="shared" si="1717"/>
        <v>399.00768609237548</v>
      </c>
      <c r="BA5509" s="50">
        <f t="shared" si="1718"/>
        <v>647.23833129185346</v>
      </c>
      <c r="BB5509" s="50">
        <f t="shared" si="1719"/>
        <v>669.89349327584023</v>
      </c>
      <c r="BC5509" s="17">
        <f t="shared" si="1720"/>
        <v>19959</v>
      </c>
      <c r="BD5509" s="50">
        <f t="shared" si="1721"/>
        <v>17.000713004198882</v>
      </c>
      <c r="BE5509" s="50">
        <f t="shared" si="1722"/>
        <v>399.00768609237548</v>
      </c>
      <c r="BF5509" s="50">
        <f t="shared" si="1728"/>
        <v>652.64955324582627</v>
      </c>
      <c r="BG5509" s="50"/>
      <c r="BH5509" s="17">
        <f t="shared" si="1723"/>
        <v>0</v>
      </c>
      <c r="BI5509" s="17">
        <f t="shared" si="1731"/>
        <v>5509</v>
      </c>
      <c r="BJ5509" s="17">
        <f t="shared" si="1729"/>
        <v>5509</v>
      </c>
      <c r="BK5509" s="150">
        <f t="shared" si="1730"/>
        <v>34954</v>
      </c>
      <c r="BL5509" s="50" t="e">
        <f t="shared" ca="1" si="1724"/>
        <v>#NAME?</v>
      </c>
      <c r="BM5509" s="50" t="e">
        <f t="shared" ca="1" si="1725"/>
        <v>#NAME?</v>
      </c>
      <c r="BN5509" s="50" t="e">
        <f t="shared" ca="1" si="1726"/>
        <v>#NAME?</v>
      </c>
    </row>
    <row r="5510" spans="1:66" x14ac:dyDescent="0.35">
      <c r="A5510" s="48">
        <v>34955</v>
      </c>
      <c r="B5510" s="17">
        <v>1995</v>
      </c>
      <c r="C5510" s="17">
        <v>9</v>
      </c>
      <c r="D5510" s="17">
        <v>256</v>
      </c>
      <c r="E5510" s="17">
        <v>13</v>
      </c>
      <c r="F5510" s="17">
        <v>4</v>
      </c>
      <c r="G5510" s="50">
        <v>11.3</v>
      </c>
      <c r="H5510" s="32">
        <v>3.3126541361100164</v>
      </c>
      <c r="I5510" s="50">
        <v>4.5</v>
      </c>
      <c r="J5510" s="13">
        <v>0</v>
      </c>
      <c r="K5510" s="13">
        <f t="shared" si="1712"/>
        <v>0</v>
      </c>
      <c r="L5510" s="13">
        <f t="shared" si="1713"/>
        <v>0</v>
      </c>
      <c r="M5510" s="13" t="e">
        <f ca="1">CalcTable[[#This Row],[IWC]]-AE5509</f>
        <v>#NAME?</v>
      </c>
      <c r="N5510" s="13" t="e">
        <f ca="1">IF(CalcTable[[#This Row],[Day of Year]]&lt;123,FCAP,AE5509)</f>
        <v>#NAME?</v>
      </c>
      <c r="O5510" s="17" t="e">
        <f ca="1">IF(IRR_DRIP,5,COUNTIF('IDET Wind Values'!C5494:G5494,"&lt;="&amp;IRR_MAXWIND))</f>
        <v>#NAME?</v>
      </c>
      <c r="P5510" s="13" t="e">
        <f ca="1">CalcTable[[#This Row],[ET_o]]*KL</f>
        <v>#NAME?</v>
      </c>
      <c r="Q5510" s="13" t="e">
        <f ca="1">IF(WILTPT&lt;=0,1,MAX(0,MIN(1,(CalcTable[[#This Row],[IWC]]-WILTPT)/(MAD-WILTPT))))</f>
        <v>#NAME?</v>
      </c>
      <c r="R5510" s="13" t="e">
        <f ca="1">CalcTable[[#This Row],[ETMult]]*CalcTable[[#This Row],[ETb]]</f>
        <v>#NAME?</v>
      </c>
      <c r="S5510" s="13" t="b">
        <f>INDEX(IRR_LIST,CalcTable[[#This Row],[Day of Week]]+1)</f>
        <v>0</v>
      </c>
      <c r="T5510" s="13">
        <f t="shared" ca="1" si="1714"/>
        <v>0</v>
      </c>
      <c r="U5510" s="13" t="b">
        <f ca="1">IF(CalcTable[[#This Row],[IrrPrecip]]&gt;=IC_MM,FALSE,TRUE)</f>
        <v>1</v>
      </c>
      <c r="V5510" s="13" t="b">
        <f t="shared" si="1715"/>
        <v>1</v>
      </c>
      <c r="W5510" s="13" t="e">
        <f ca="1">IF(AND(IRR_DRIP=FALSE,CalcTable[[#This Row],[IrrHours]]&lt;=0),FALSE,TRUE)</f>
        <v>#NAME?</v>
      </c>
      <c r="X5510" s="13" t="e">
        <f ca="1">AND(CalcTable[[#This Row],[IrrDay]],CalcTable[[#This Row],[IrrRain]],CalcTable[[#This Row],[IrrWarm]],CalcTable[[#This Row],[IrrWindy]])</f>
        <v>#NAME?</v>
      </c>
      <c r="Y5510" s="13" t="e">
        <f t="shared" ca="1" si="1716"/>
        <v>#NAME?</v>
      </c>
      <c r="Z5510" s="13" t="e">
        <f ca="1">CalcTable[[#This Row],[IrrHours]]/5</f>
        <v>#NAME?</v>
      </c>
      <c r="AA5510" s="13" t="e">
        <f ca="1">IF(CalcTable[[#This Row],[IrrFlag]]=FALSE,0,MAX(0,CalcTable[[#This Row],[VolRednWind]]*(FCAP*IRR_TARGET-CalcTable[[#This Row],[IWC]])))</f>
        <v>#NAME?</v>
      </c>
      <c r="AB5510" s="13" t="e">
        <f ca="1">CalcTable[[#This Row],[IWC]]+CalcTable[[#This Row],[Eff Precip]]+CalcTable[[#This Row],[IrrAmt]]-CalcTable[[#This Row],[AET]]</f>
        <v>#NAME?</v>
      </c>
      <c r="AC5510" s="13" t="e">
        <f ca="1">IF(CalcTable[[#This Row],[PWC]]&gt;FCAP,MIN(24*PERC,MIN(SAT,CalcTable[[#This Row],[PWC]])-FCAP),0)</f>
        <v>#NAME?</v>
      </c>
      <c r="AD5510" s="13" t="e">
        <f ca="1">IF(CalcTable[[#This Row],[PWC]]&gt;SAT,CalcTable[[#This Row],[PWC]]-SAT,0)</f>
        <v>#NAME?</v>
      </c>
      <c r="AE5510" s="13" t="e">
        <f ca="1">CalcTable[[#This Row],[PWC]]-CalcTable[[#This Row],[PercAmt]]-CalcTable[[#This Row],[Runoff]]</f>
        <v>#NAME?</v>
      </c>
      <c r="AF5510" s="13" t="e">
        <f ca="1">CalcTable[[#This Row],[IrrAmt]]/1000*CUR_IRR_AREA*10000/IRR_EFF</f>
        <v>#NAME?</v>
      </c>
      <c r="AG5510" s="147"/>
      <c r="AH5510" s="13"/>
      <c r="AI5510" s="50">
        <v>0</v>
      </c>
      <c r="AJ5510" s="50">
        <v>0</v>
      </c>
      <c r="AK5510" s="50">
        <v>2.7360578251387895</v>
      </c>
      <c r="AL5510" s="50">
        <v>4.759282100757563</v>
      </c>
      <c r="AM5510" s="50"/>
      <c r="AN5510" s="50"/>
      <c r="AO5510" s="50"/>
      <c r="AP5510" s="50"/>
      <c r="AQ5510" s="50"/>
      <c r="AR5510" s="50"/>
      <c r="AS5510" s="50"/>
      <c r="AT5510" s="50"/>
      <c r="AU5510" s="50"/>
      <c r="AV5510" s="50"/>
      <c r="AW5510" s="50"/>
      <c r="AX5510" s="50">
        <f t="shared" si="1727"/>
        <v>7.4953399258963529</v>
      </c>
      <c r="AY5510" s="50"/>
      <c r="AZ5510" s="50">
        <f t="shared" si="1717"/>
        <v>179.73445639092412</v>
      </c>
      <c r="BA5510" s="50">
        <f t="shared" si="1718"/>
        <v>276.7340042844387</v>
      </c>
      <c r="BB5510" s="50">
        <f t="shared" si="1719"/>
        <v>285.29278792210181</v>
      </c>
      <c r="BC5510" s="17">
        <f t="shared" si="1720"/>
        <v>19959</v>
      </c>
      <c r="BD5510" s="50">
        <f t="shared" si="1721"/>
        <v>7.4953399258963529</v>
      </c>
      <c r="BE5510" s="50">
        <f t="shared" si="1722"/>
        <v>179.73445639092412</v>
      </c>
      <c r="BF5510" s="50">
        <f t="shared" si="1728"/>
        <v>293.98835349567867</v>
      </c>
      <c r="BG5510" s="50"/>
      <c r="BH5510" s="17">
        <f t="shared" si="1723"/>
        <v>0</v>
      </c>
      <c r="BI5510" s="17">
        <f t="shared" si="1731"/>
        <v>5510</v>
      </c>
      <c r="BJ5510" s="17">
        <f t="shared" si="1729"/>
        <v>5510</v>
      </c>
      <c r="BK5510" s="150">
        <f t="shared" si="1730"/>
        <v>34955</v>
      </c>
      <c r="BL5510" s="50" t="e">
        <f t="shared" ca="1" si="1724"/>
        <v>#NAME?</v>
      </c>
      <c r="BM5510" s="50" t="e">
        <f t="shared" ca="1" si="1725"/>
        <v>#NAME?</v>
      </c>
      <c r="BN5510" s="50" t="e">
        <f t="shared" ca="1" si="1726"/>
        <v>#NAME?</v>
      </c>
    </row>
    <row r="5511" spans="1:66" x14ac:dyDescent="0.35">
      <c r="A5511" s="48">
        <v>34956</v>
      </c>
      <c r="B5511" s="17">
        <v>1995</v>
      </c>
      <c r="C5511" s="17">
        <v>9</v>
      </c>
      <c r="D5511" s="17">
        <v>257</v>
      </c>
      <c r="E5511" s="17">
        <v>14</v>
      </c>
      <c r="F5511" s="17">
        <v>5</v>
      </c>
      <c r="G5511" s="50">
        <v>6.3</v>
      </c>
      <c r="H5511" s="32">
        <v>3.1094721366091207</v>
      </c>
      <c r="I5511" s="50">
        <v>8</v>
      </c>
      <c r="J5511" s="13">
        <v>0</v>
      </c>
      <c r="K5511" s="13">
        <f t="shared" si="1712"/>
        <v>0</v>
      </c>
      <c r="L5511" s="13">
        <f t="shared" si="1713"/>
        <v>0</v>
      </c>
      <c r="M5511" s="13" t="e">
        <f ca="1">CalcTable[[#This Row],[IWC]]-AE5510</f>
        <v>#NAME?</v>
      </c>
      <c r="N5511" s="13" t="e">
        <f ca="1">IF(CalcTable[[#This Row],[Day of Year]]&lt;123,FCAP,AE5510)</f>
        <v>#NAME?</v>
      </c>
      <c r="O5511" s="17" t="e">
        <f ca="1">IF(IRR_DRIP,5,COUNTIF('IDET Wind Values'!C5495:G5495,"&lt;="&amp;IRR_MAXWIND))</f>
        <v>#NAME?</v>
      </c>
      <c r="P5511" s="13" t="e">
        <f ca="1">CalcTable[[#This Row],[ET_o]]*KL</f>
        <v>#NAME?</v>
      </c>
      <c r="Q5511" s="13" t="e">
        <f ca="1">IF(WILTPT&lt;=0,1,MAX(0,MIN(1,(CalcTable[[#This Row],[IWC]]-WILTPT)/(MAD-WILTPT))))</f>
        <v>#NAME?</v>
      </c>
      <c r="R5511" s="13" t="e">
        <f ca="1">CalcTable[[#This Row],[ETMult]]*CalcTable[[#This Row],[ETb]]</f>
        <v>#NAME?</v>
      </c>
      <c r="S5511" s="13" t="b">
        <f>INDEX(IRR_LIST,CalcTable[[#This Row],[Day of Week]]+1)</f>
        <v>1</v>
      </c>
      <c r="T5511" s="13">
        <f t="shared" ca="1" si="1714"/>
        <v>0</v>
      </c>
      <c r="U5511" s="13" t="b">
        <f ca="1">IF(CalcTable[[#This Row],[IrrPrecip]]&gt;=IC_MM,FALSE,TRUE)</f>
        <v>1</v>
      </c>
      <c r="V5511" s="13" t="b">
        <f t="shared" si="1715"/>
        <v>1</v>
      </c>
      <c r="W5511" s="13" t="e">
        <f ca="1">IF(AND(IRR_DRIP=FALSE,CalcTable[[#This Row],[IrrHours]]&lt;=0),FALSE,TRUE)</f>
        <v>#NAME?</v>
      </c>
      <c r="X5511" s="13" t="e">
        <f ca="1">AND(CalcTable[[#This Row],[IrrDay]],CalcTable[[#This Row],[IrrRain]],CalcTable[[#This Row],[IrrWarm]],CalcTable[[#This Row],[IrrWindy]])</f>
        <v>#NAME?</v>
      </c>
      <c r="Y5511" s="13" t="e">
        <f t="shared" ca="1" si="1716"/>
        <v>#NAME?</v>
      </c>
      <c r="Z5511" s="13" t="e">
        <f ca="1">CalcTable[[#This Row],[IrrHours]]/5</f>
        <v>#NAME?</v>
      </c>
      <c r="AA5511" s="13" t="e">
        <f ca="1">IF(CalcTable[[#This Row],[IrrFlag]]=FALSE,0,MAX(0,CalcTable[[#This Row],[VolRednWind]]*(FCAP*IRR_TARGET-CalcTable[[#This Row],[IWC]])))</f>
        <v>#NAME?</v>
      </c>
      <c r="AB5511" s="13" t="e">
        <f ca="1">CalcTable[[#This Row],[IWC]]+CalcTable[[#This Row],[Eff Precip]]+CalcTable[[#This Row],[IrrAmt]]-CalcTable[[#This Row],[AET]]</f>
        <v>#NAME?</v>
      </c>
      <c r="AC5511" s="13" t="e">
        <f ca="1">IF(CalcTable[[#This Row],[PWC]]&gt;FCAP,MIN(24*PERC,MIN(SAT,CalcTable[[#This Row],[PWC]])-FCAP),0)</f>
        <v>#NAME?</v>
      </c>
      <c r="AD5511" s="13" t="e">
        <f ca="1">IF(CalcTable[[#This Row],[PWC]]&gt;SAT,CalcTable[[#This Row],[PWC]]-SAT,0)</f>
        <v>#NAME?</v>
      </c>
      <c r="AE5511" s="13" t="e">
        <f ca="1">CalcTable[[#This Row],[PWC]]-CalcTable[[#This Row],[PercAmt]]-CalcTable[[#This Row],[Runoff]]</f>
        <v>#NAME?</v>
      </c>
      <c r="AF5511" s="13" t="e">
        <f ca="1">CalcTable[[#This Row],[IrrAmt]]/1000*CUR_IRR_AREA*10000/IRR_EFF</f>
        <v>#NAME?</v>
      </c>
      <c r="AG5511" s="147"/>
      <c r="AH5511" s="13"/>
      <c r="AI5511" s="50">
        <v>0</v>
      </c>
      <c r="AJ5511" s="50">
        <v>0</v>
      </c>
      <c r="AK5511" s="50">
        <v>0</v>
      </c>
      <c r="AL5511" s="50">
        <v>0</v>
      </c>
      <c r="AM5511" s="50"/>
      <c r="AN5511" s="50"/>
      <c r="AO5511" s="50"/>
      <c r="AP5511" s="50"/>
      <c r="AQ5511" s="50"/>
      <c r="AR5511" s="50"/>
      <c r="AS5511" s="50"/>
      <c r="AT5511" s="50"/>
      <c r="AU5511" s="50"/>
      <c r="AV5511" s="50"/>
      <c r="AW5511" s="50"/>
      <c r="AX5511" s="50">
        <f t="shared" si="1727"/>
        <v>0</v>
      </c>
      <c r="AY5511" s="50"/>
      <c r="AZ5511" s="50">
        <f t="shared" si="1717"/>
        <v>0</v>
      </c>
      <c r="BA5511" s="50">
        <f t="shared" si="1718"/>
        <v>0</v>
      </c>
      <c r="BB5511" s="50">
        <f t="shared" si="1719"/>
        <v>0</v>
      </c>
      <c r="BC5511" s="17">
        <f t="shared" si="1720"/>
        <v>19959</v>
      </c>
      <c r="BD5511" s="50">
        <f t="shared" si="1721"/>
        <v>0</v>
      </c>
      <c r="BE5511" s="50">
        <f t="shared" si="1722"/>
        <v>0</v>
      </c>
      <c r="BF5511" s="50">
        <f t="shared" si="1728"/>
        <v>0</v>
      </c>
      <c r="BG5511" s="50"/>
      <c r="BH5511" s="17">
        <f t="shared" si="1723"/>
        <v>0</v>
      </c>
      <c r="BI5511" s="17">
        <f t="shared" si="1731"/>
        <v>5511</v>
      </c>
      <c r="BJ5511" s="17">
        <f t="shared" si="1729"/>
        <v>5511</v>
      </c>
      <c r="BK5511" s="150">
        <f t="shared" si="1730"/>
        <v>34956</v>
      </c>
      <c r="BL5511" s="50" t="e">
        <f t="shared" ca="1" si="1724"/>
        <v>#NAME?</v>
      </c>
      <c r="BM5511" s="50" t="e">
        <f t="shared" ca="1" si="1725"/>
        <v>#NAME?</v>
      </c>
      <c r="BN5511" s="50" t="e">
        <f t="shared" ca="1" si="1726"/>
        <v>#NAME?</v>
      </c>
    </row>
    <row r="5512" spans="1:66" x14ac:dyDescent="0.35">
      <c r="A5512" s="48">
        <v>34957</v>
      </c>
      <c r="B5512" s="17">
        <v>1995</v>
      </c>
      <c r="C5512" s="17">
        <v>9</v>
      </c>
      <c r="D5512" s="17">
        <v>258</v>
      </c>
      <c r="E5512" s="17">
        <v>15</v>
      </c>
      <c r="F5512" s="17">
        <v>6</v>
      </c>
      <c r="G5512" s="50">
        <v>8.1999999999999993</v>
      </c>
      <c r="H5512" s="32">
        <v>2.126582383624406</v>
      </c>
      <c r="I5512" s="50">
        <v>21.333333333333332</v>
      </c>
      <c r="J5512" s="13">
        <v>0</v>
      </c>
      <c r="K5512" s="13">
        <f t="shared" si="1712"/>
        <v>0</v>
      </c>
      <c r="L5512" s="13">
        <f t="shared" si="1713"/>
        <v>0</v>
      </c>
      <c r="M5512" s="13" t="e">
        <f ca="1">CalcTable[[#This Row],[IWC]]-AE5511</f>
        <v>#NAME?</v>
      </c>
      <c r="N5512" s="13" t="e">
        <f ca="1">IF(CalcTable[[#This Row],[Day of Year]]&lt;123,FCAP,AE5511)</f>
        <v>#NAME?</v>
      </c>
      <c r="O5512" s="17" t="e">
        <f ca="1">IF(IRR_DRIP,5,COUNTIF('IDET Wind Values'!C5496:G5496,"&lt;="&amp;IRR_MAXWIND))</f>
        <v>#NAME?</v>
      </c>
      <c r="P5512" s="13" t="e">
        <f ca="1">CalcTable[[#This Row],[ET_o]]*KL</f>
        <v>#NAME?</v>
      </c>
      <c r="Q5512" s="13" t="e">
        <f ca="1">IF(WILTPT&lt;=0,1,MAX(0,MIN(1,(CalcTable[[#This Row],[IWC]]-WILTPT)/(MAD-WILTPT))))</f>
        <v>#NAME?</v>
      </c>
      <c r="R5512" s="13" t="e">
        <f ca="1">CalcTable[[#This Row],[ETMult]]*CalcTable[[#This Row],[ETb]]</f>
        <v>#NAME?</v>
      </c>
      <c r="S5512" s="13" t="b">
        <f>INDEX(IRR_LIST,CalcTable[[#This Row],[Day of Week]]+1)</f>
        <v>0</v>
      </c>
      <c r="T5512" s="13">
        <f t="shared" ca="1" si="1714"/>
        <v>0</v>
      </c>
      <c r="U5512" s="13" t="b">
        <f ca="1">IF(CalcTable[[#This Row],[IrrPrecip]]&gt;=IC_MM,FALSE,TRUE)</f>
        <v>1</v>
      </c>
      <c r="V5512" s="13" t="b">
        <f t="shared" si="1715"/>
        <v>1</v>
      </c>
      <c r="W5512" s="13" t="e">
        <f ca="1">IF(AND(IRR_DRIP=FALSE,CalcTable[[#This Row],[IrrHours]]&lt;=0),FALSE,TRUE)</f>
        <v>#NAME?</v>
      </c>
      <c r="X5512" s="13" t="e">
        <f ca="1">AND(CalcTable[[#This Row],[IrrDay]],CalcTable[[#This Row],[IrrRain]],CalcTable[[#This Row],[IrrWarm]],CalcTable[[#This Row],[IrrWindy]])</f>
        <v>#NAME?</v>
      </c>
      <c r="Y5512" s="13" t="e">
        <f t="shared" ca="1" si="1716"/>
        <v>#NAME?</v>
      </c>
      <c r="Z5512" s="13" t="e">
        <f ca="1">CalcTable[[#This Row],[IrrHours]]/5</f>
        <v>#NAME?</v>
      </c>
      <c r="AA5512" s="13" t="e">
        <f ca="1">IF(CalcTable[[#This Row],[IrrFlag]]=FALSE,0,MAX(0,CalcTable[[#This Row],[VolRednWind]]*(FCAP*IRR_TARGET-CalcTable[[#This Row],[IWC]])))</f>
        <v>#NAME?</v>
      </c>
      <c r="AB5512" s="13" t="e">
        <f ca="1">CalcTable[[#This Row],[IWC]]+CalcTable[[#This Row],[Eff Precip]]+CalcTable[[#This Row],[IrrAmt]]-CalcTable[[#This Row],[AET]]</f>
        <v>#NAME?</v>
      </c>
      <c r="AC5512" s="13" t="e">
        <f ca="1">IF(CalcTable[[#This Row],[PWC]]&gt;FCAP,MIN(24*PERC,MIN(SAT,CalcTable[[#This Row],[PWC]])-FCAP),0)</f>
        <v>#NAME?</v>
      </c>
      <c r="AD5512" s="13" t="e">
        <f ca="1">IF(CalcTable[[#This Row],[PWC]]&gt;SAT,CalcTable[[#This Row],[PWC]]-SAT,0)</f>
        <v>#NAME?</v>
      </c>
      <c r="AE5512" s="13" t="e">
        <f ca="1">CalcTable[[#This Row],[PWC]]-CalcTable[[#This Row],[PercAmt]]-CalcTable[[#This Row],[Runoff]]</f>
        <v>#NAME?</v>
      </c>
      <c r="AF5512" s="13" t="e">
        <f ca="1">CalcTable[[#This Row],[IrrAmt]]/1000*CUR_IRR_AREA*10000/IRR_EFF</f>
        <v>#NAME?</v>
      </c>
      <c r="AG5512" s="147"/>
      <c r="AH5512" s="13"/>
      <c r="AI5512" s="50">
        <v>0</v>
      </c>
      <c r="AJ5512" s="50">
        <v>0</v>
      </c>
      <c r="AK5512" s="50">
        <v>0</v>
      </c>
      <c r="AL5512" s="50">
        <v>3.9902096751350165</v>
      </c>
      <c r="AM5512" s="50"/>
      <c r="AN5512" s="50"/>
      <c r="AO5512" s="50"/>
      <c r="AP5512" s="50"/>
      <c r="AQ5512" s="50"/>
      <c r="AR5512" s="50"/>
      <c r="AS5512" s="50"/>
      <c r="AT5512" s="50"/>
      <c r="AU5512" s="50"/>
      <c r="AV5512" s="50"/>
      <c r="AW5512" s="50"/>
      <c r="AX5512" s="50">
        <f t="shared" si="1727"/>
        <v>3.9902096751350165</v>
      </c>
      <c r="AY5512" s="50"/>
      <c r="AZ5512" s="50">
        <f t="shared" si="1717"/>
        <v>117.04615047062715</v>
      </c>
      <c r="BA5512" s="50">
        <f t="shared" si="1718"/>
        <v>180.21391421667991</v>
      </c>
      <c r="BB5512" s="50">
        <f t="shared" si="1719"/>
        <v>185.78754042956692</v>
      </c>
      <c r="BC5512" s="17">
        <f t="shared" si="1720"/>
        <v>19959</v>
      </c>
      <c r="BD5512" s="50">
        <f t="shared" si="1721"/>
        <v>3.9902096751350165</v>
      </c>
      <c r="BE5512" s="50">
        <f t="shared" si="1722"/>
        <v>117.04615047062715</v>
      </c>
      <c r="BF5512" s="50">
        <f t="shared" si="1728"/>
        <v>191.45024137733844</v>
      </c>
      <c r="BG5512" s="50"/>
      <c r="BH5512" s="17">
        <f t="shared" si="1723"/>
        <v>0</v>
      </c>
      <c r="BI5512" s="17">
        <f t="shared" si="1731"/>
        <v>5512</v>
      </c>
      <c r="BJ5512" s="17">
        <f t="shared" si="1729"/>
        <v>5512</v>
      </c>
      <c r="BK5512" s="150">
        <f t="shared" si="1730"/>
        <v>34957</v>
      </c>
      <c r="BL5512" s="50" t="e">
        <f t="shared" ca="1" si="1724"/>
        <v>#NAME?</v>
      </c>
      <c r="BM5512" s="50" t="e">
        <f t="shared" ca="1" si="1725"/>
        <v>#NAME?</v>
      </c>
      <c r="BN5512" s="50" t="e">
        <f t="shared" ca="1" si="1726"/>
        <v>#NAME?</v>
      </c>
    </row>
    <row r="5513" spans="1:66" x14ac:dyDescent="0.35">
      <c r="A5513" s="48">
        <v>34958</v>
      </c>
      <c r="B5513" s="17">
        <v>1995</v>
      </c>
      <c r="C5513" s="17">
        <v>9</v>
      </c>
      <c r="D5513" s="17">
        <v>259</v>
      </c>
      <c r="E5513" s="17">
        <v>16</v>
      </c>
      <c r="F5513" s="17">
        <v>7</v>
      </c>
      <c r="G5513" s="50">
        <v>5</v>
      </c>
      <c r="H5513" s="32">
        <v>2.2077077222758419</v>
      </c>
      <c r="I5513" s="50">
        <v>9.8333333333333339</v>
      </c>
      <c r="J5513" s="13">
        <v>0</v>
      </c>
      <c r="K5513" s="13">
        <f t="shared" si="1712"/>
        <v>0</v>
      </c>
      <c r="L5513" s="13">
        <f t="shared" si="1713"/>
        <v>0</v>
      </c>
      <c r="M5513" s="13" t="e">
        <f ca="1">CalcTable[[#This Row],[IWC]]-AE5512</f>
        <v>#NAME?</v>
      </c>
      <c r="N5513" s="13" t="e">
        <f ca="1">IF(CalcTable[[#This Row],[Day of Year]]&lt;123,FCAP,AE5512)</f>
        <v>#NAME?</v>
      </c>
      <c r="O5513" s="17" t="e">
        <f ca="1">IF(IRR_DRIP,5,COUNTIF('IDET Wind Values'!C5497:G5497,"&lt;="&amp;IRR_MAXWIND))</f>
        <v>#NAME?</v>
      </c>
      <c r="P5513" s="13" t="e">
        <f ca="1">CalcTable[[#This Row],[ET_o]]*KL</f>
        <v>#NAME?</v>
      </c>
      <c r="Q5513" s="13" t="e">
        <f ca="1">IF(WILTPT&lt;=0,1,MAX(0,MIN(1,(CalcTable[[#This Row],[IWC]]-WILTPT)/(MAD-WILTPT))))</f>
        <v>#NAME?</v>
      </c>
      <c r="R5513" s="13" t="e">
        <f ca="1">CalcTable[[#This Row],[ETMult]]*CalcTable[[#This Row],[ETb]]</f>
        <v>#NAME?</v>
      </c>
      <c r="S5513" s="13" t="b">
        <f>INDEX(IRR_LIST,CalcTable[[#This Row],[Day of Week]]+1)</f>
        <v>0</v>
      </c>
      <c r="T5513" s="13">
        <f t="shared" ca="1" si="1714"/>
        <v>0</v>
      </c>
      <c r="U5513" s="13" t="b">
        <f ca="1">IF(CalcTable[[#This Row],[IrrPrecip]]&gt;=IC_MM,FALSE,TRUE)</f>
        <v>1</v>
      </c>
      <c r="V5513" s="13" t="b">
        <f t="shared" si="1715"/>
        <v>1</v>
      </c>
      <c r="W5513" s="13" t="e">
        <f ca="1">IF(AND(IRR_DRIP=FALSE,CalcTable[[#This Row],[IrrHours]]&lt;=0),FALSE,TRUE)</f>
        <v>#NAME?</v>
      </c>
      <c r="X5513" s="13" t="e">
        <f ca="1">AND(CalcTable[[#This Row],[IrrDay]],CalcTable[[#This Row],[IrrRain]],CalcTable[[#This Row],[IrrWarm]],CalcTable[[#This Row],[IrrWindy]])</f>
        <v>#NAME?</v>
      </c>
      <c r="Y5513" s="13" t="e">
        <f t="shared" ca="1" si="1716"/>
        <v>#NAME?</v>
      </c>
      <c r="Z5513" s="13" t="e">
        <f ca="1">CalcTable[[#This Row],[IrrHours]]/5</f>
        <v>#NAME?</v>
      </c>
      <c r="AA5513" s="13" t="e">
        <f ca="1">IF(CalcTable[[#This Row],[IrrFlag]]=FALSE,0,MAX(0,CalcTable[[#This Row],[VolRednWind]]*(FCAP*IRR_TARGET-CalcTable[[#This Row],[IWC]])))</f>
        <v>#NAME?</v>
      </c>
      <c r="AB5513" s="13" t="e">
        <f ca="1">CalcTable[[#This Row],[IWC]]+CalcTable[[#This Row],[Eff Precip]]+CalcTable[[#This Row],[IrrAmt]]-CalcTable[[#This Row],[AET]]</f>
        <v>#NAME?</v>
      </c>
      <c r="AC5513" s="13" t="e">
        <f ca="1">IF(CalcTable[[#This Row],[PWC]]&gt;FCAP,MIN(24*PERC,MIN(SAT,CalcTable[[#This Row],[PWC]])-FCAP),0)</f>
        <v>#NAME?</v>
      </c>
      <c r="AD5513" s="13" t="e">
        <f ca="1">IF(CalcTable[[#This Row],[PWC]]&gt;SAT,CalcTable[[#This Row],[PWC]]-SAT,0)</f>
        <v>#NAME?</v>
      </c>
      <c r="AE5513" s="13" t="e">
        <f ca="1">CalcTable[[#This Row],[PWC]]-CalcTable[[#This Row],[PercAmt]]-CalcTable[[#This Row],[Runoff]]</f>
        <v>#NAME?</v>
      </c>
      <c r="AF5513" s="13" t="e">
        <f ca="1">CalcTable[[#This Row],[IrrAmt]]/1000*CUR_IRR_AREA*10000/IRR_EFF</f>
        <v>#NAME?</v>
      </c>
      <c r="AG5513" s="147"/>
      <c r="AH5513" s="13"/>
      <c r="AI5513" s="50">
        <v>0</v>
      </c>
      <c r="AJ5513" s="50">
        <v>0</v>
      </c>
      <c r="AK5513" s="50">
        <v>8.7352103082268791</v>
      </c>
      <c r="AL5513" s="50">
        <v>0</v>
      </c>
      <c r="AM5513" s="50"/>
      <c r="AN5513" s="50"/>
      <c r="AO5513" s="50"/>
      <c r="AP5513" s="50"/>
      <c r="AQ5513" s="50"/>
      <c r="AR5513" s="50"/>
      <c r="AS5513" s="50"/>
      <c r="AT5513" s="50"/>
      <c r="AU5513" s="50"/>
      <c r="AV5513" s="50"/>
      <c r="AW5513" s="50"/>
      <c r="AX5513" s="50">
        <f t="shared" si="1727"/>
        <v>8.7352103082268791</v>
      </c>
      <c r="AY5513" s="50"/>
      <c r="AZ5513" s="50">
        <f t="shared" si="1717"/>
        <v>128.11641785399425</v>
      </c>
      <c r="BA5513" s="50">
        <f t="shared" si="1718"/>
        <v>197.25861161646731</v>
      </c>
      <c r="BB5513" s="50">
        <f t="shared" si="1719"/>
        <v>203.3593934190385</v>
      </c>
      <c r="BC5513" s="17">
        <f t="shared" si="1720"/>
        <v>19959</v>
      </c>
      <c r="BD5513" s="50">
        <f t="shared" si="1721"/>
        <v>8.7352103082268791</v>
      </c>
      <c r="BE5513" s="50">
        <f t="shared" si="1722"/>
        <v>128.11641785399425</v>
      </c>
      <c r="BF5513" s="50">
        <f t="shared" si="1728"/>
        <v>209.55767467724158</v>
      </c>
      <c r="BG5513" s="50"/>
      <c r="BH5513" s="17">
        <f t="shared" si="1723"/>
        <v>0</v>
      </c>
      <c r="BI5513" s="17">
        <f t="shared" si="1731"/>
        <v>5513</v>
      </c>
      <c r="BJ5513" s="17">
        <f t="shared" si="1729"/>
        <v>5513</v>
      </c>
      <c r="BK5513" s="150">
        <f t="shared" si="1730"/>
        <v>34958</v>
      </c>
      <c r="BL5513" s="50" t="e">
        <f t="shared" ca="1" si="1724"/>
        <v>#NAME?</v>
      </c>
      <c r="BM5513" s="50" t="e">
        <f t="shared" ca="1" si="1725"/>
        <v>#NAME?</v>
      </c>
      <c r="BN5513" s="50" t="e">
        <f t="shared" ca="1" si="1726"/>
        <v>#NAME?</v>
      </c>
    </row>
    <row r="5514" spans="1:66" x14ac:dyDescent="0.35">
      <c r="A5514" s="48">
        <v>34959</v>
      </c>
      <c r="B5514" s="17">
        <v>1995</v>
      </c>
      <c r="C5514" s="17">
        <v>9</v>
      </c>
      <c r="D5514" s="17">
        <v>260</v>
      </c>
      <c r="E5514" s="17">
        <v>17</v>
      </c>
      <c r="F5514" s="17">
        <v>1</v>
      </c>
      <c r="G5514" s="50">
        <v>6.1</v>
      </c>
      <c r="H5514" s="32">
        <v>1.7196124248590074</v>
      </c>
      <c r="I5514" s="50">
        <v>6.833333333333333</v>
      </c>
      <c r="J5514" s="13">
        <v>0.8</v>
      </c>
      <c r="K5514" s="13">
        <f t="shared" si="1712"/>
        <v>0.8</v>
      </c>
      <c r="L5514" s="13">
        <f t="shared" si="1713"/>
        <v>0</v>
      </c>
      <c r="M5514" s="13" t="e">
        <f ca="1">CalcTable[[#This Row],[IWC]]-AE5513</f>
        <v>#NAME?</v>
      </c>
      <c r="N5514" s="13" t="e">
        <f ca="1">IF(CalcTable[[#This Row],[Day of Year]]&lt;123,FCAP,AE5513)</f>
        <v>#NAME?</v>
      </c>
      <c r="O5514" s="17" t="e">
        <f ca="1">IF(IRR_DRIP,5,COUNTIF('IDET Wind Values'!C5498:G5498,"&lt;="&amp;IRR_MAXWIND))</f>
        <v>#NAME?</v>
      </c>
      <c r="P5514" s="13" t="e">
        <f ca="1">CalcTable[[#This Row],[ET_o]]*KL</f>
        <v>#NAME?</v>
      </c>
      <c r="Q5514" s="13" t="e">
        <f ca="1">IF(WILTPT&lt;=0,1,MAX(0,MIN(1,(CalcTable[[#This Row],[IWC]]-WILTPT)/(MAD-WILTPT))))</f>
        <v>#NAME?</v>
      </c>
      <c r="R5514" s="13" t="e">
        <f ca="1">CalcTable[[#This Row],[ETMult]]*CalcTable[[#This Row],[ETb]]</f>
        <v>#NAME?</v>
      </c>
      <c r="S5514" s="13" t="b">
        <f>INDEX(IRR_LIST,CalcTable[[#This Row],[Day of Week]]+1)</f>
        <v>1</v>
      </c>
      <c r="T5514" s="13">
        <f t="shared" ca="1" si="1714"/>
        <v>0</v>
      </c>
      <c r="U5514" s="13" t="b">
        <f ca="1">IF(CalcTable[[#This Row],[IrrPrecip]]&gt;=IC_MM,FALSE,TRUE)</f>
        <v>1</v>
      </c>
      <c r="V5514" s="13" t="b">
        <f t="shared" si="1715"/>
        <v>0</v>
      </c>
      <c r="W5514" s="13" t="e">
        <f ca="1">IF(AND(IRR_DRIP=FALSE,CalcTable[[#This Row],[IrrHours]]&lt;=0),FALSE,TRUE)</f>
        <v>#NAME?</v>
      </c>
      <c r="X5514" s="13" t="e">
        <f ca="1">AND(CalcTable[[#This Row],[IrrDay]],CalcTable[[#This Row],[IrrRain]],CalcTable[[#This Row],[IrrWarm]],CalcTable[[#This Row],[IrrWindy]])</f>
        <v>#NAME?</v>
      </c>
      <c r="Y5514" s="13" t="e">
        <f t="shared" ca="1" si="1716"/>
        <v>#NAME?</v>
      </c>
      <c r="Z5514" s="13" t="e">
        <f ca="1">CalcTable[[#This Row],[IrrHours]]/5</f>
        <v>#NAME?</v>
      </c>
      <c r="AA5514" s="13" t="e">
        <f ca="1">IF(CalcTable[[#This Row],[IrrFlag]]=FALSE,0,MAX(0,CalcTable[[#This Row],[VolRednWind]]*(FCAP*IRR_TARGET-CalcTable[[#This Row],[IWC]])))</f>
        <v>#NAME?</v>
      </c>
      <c r="AB5514" s="13" t="e">
        <f ca="1">CalcTable[[#This Row],[IWC]]+CalcTable[[#This Row],[Eff Precip]]+CalcTable[[#This Row],[IrrAmt]]-CalcTable[[#This Row],[AET]]</f>
        <v>#NAME?</v>
      </c>
      <c r="AC5514" s="13" t="e">
        <f ca="1">IF(CalcTable[[#This Row],[PWC]]&gt;FCAP,MIN(24*PERC,MIN(SAT,CalcTable[[#This Row],[PWC]])-FCAP),0)</f>
        <v>#NAME?</v>
      </c>
      <c r="AD5514" s="13" t="e">
        <f ca="1">IF(CalcTable[[#This Row],[PWC]]&gt;SAT,CalcTable[[#This Row],[PWC]]-SAT,0)</f>
        <v>#NAME?</v>
      </c>
      <c r="AE5514" s="13" t="e">
        <f ca="1">CalcTable[[#This Row],[PWC]]-CalcTable[[#This Row],[PercAmt]]-CalcTable[[#This Row],[Runoff]]</f>
        <v>#NAME?</v>
      </c>
      <c r="AF5514" s="13" t="e">
        <f ca="1">CalcTable[[#This Row],[IrrAmt]]/1000*CUR_IRR_AREA*10000/IRR_EFF</f>
        <v>#NAME?</v>
      </c>
      <c r="AG5514" s="147"/>
      <c r="AH5514" s="13"/>
      <c r="AI5514" s="50">
        <v>0</v>
      </c>
      <c r="AJ5514" s="50">
        <v>0</v>
      </c>
      <c r="AK5514" s="50">
        <v>0</v>
      </c>
      <c r="AL5514" s="50">
        <v>0</v>
      </c>
      <c r="AM5514" s="50"/>
      <c r="AN5514" s="50"/>
      <c r="AO5514" s="50"/>
      <c r="AP5514" s="50"/>
      <c r="AQ5514" s="50"/>
      <c r="AR5514" s="50"/>
      <c r="AS5514" s="50"/>
      <c r="AT5514" s="50"/>
      <c r="AU5514" s="50"/>
      <c r="AV5514" s="50"/>
      <c r="AW5514" s="50"/>
      <c r="AX5514" s="50">
        <f t="shared" si="1727"/>
        <v>0</v>
      </c>
      <c r="AY5514" s="50"/>
      <c r="AZ5514" s="50">
        <f t="shared" si="1717"/>
        <v>0</v>
      </c>
      <c r="BA5514" s="50">
        <f t="shared" si="1718"/>
        <v>0</v>
      </c>
      <c r="BB5514" s="50">
        <f t="shared" si="1719"/>
        <v>0</v>
      </c>
      <c r="BC5514" s="17">
        <f t="shared" si="1720"/>
        <v>19959</v>
      </c>
      <c r="BD5514" s="50">
        <f t="shared" si="1721"/>
        <v>0</v>
      </c>
      <c r="BE5514" s="50">
        <f t="shared" si="1722"/>
        <v>0</v>
      </c>
      <c r="BF5514" s="50">
        <f t="shared" si="1728"/>
        <v>0</v>
      </c>
      <c r="BG5514" s="50"/>
      <c r="BH5514" s="17">
        <f t="shared" si="1723"/>
        <v>0</v>
      </c>
      <c r="BI5514" s="17">
        <f t="shared" si="1731"/>
        <v>5514</v>
      </c>
      <c r="BJ5514" s="17">
        <f t="shared" si="1729"/>
        <v>5514</v>
      </c>
      <c r="BK5514" s="150">
        <f t="shared" si="1730"/>
        <v>34959</v>
      </c>
      <c r="BL5514" s="50" t="e">
        <f t="shared" ca="1" si="1724"/>
        <v>#NAME?</v>
      </c>
      <c r="BM5514" s="50" t="e">
        <f t="shared" ca="1" si="1725"/>
        <v>#NAME?</v>
      </c>
      <c r="BN5514" s="50" t="e">
        <f t="shared" ca="1" si="1726"/>
        <v>#NAME?</v>
      </c>
    </row>
    <row r="5515" spans="1:66" x14ac:dyDescent="0.35">
      <c r="A5515" s="48">
        <v>34960</v>
      </c>
      <c r="B5515" s="17">
        <v>1995</v>
      </c>
      <c r="C5515" s="17">
        <v>9</v>
      </c>
      <c r="D5515" s="17">
        <v>261</v>
      </c>
      <c r="E5515" s="17">
        <v>18</v>
      </c>
      <c r="F5515" s="17">
        <v>2</v>
      </c>
      <c r="G5515" s="50">
        <v>-0.4</v>
      </c>
      <c r="H5515" s="32">
        <v>0.8174676102590106</v>
      </c>
      <c r="I5515" s="50">
        <v>21</v>
      </c>
      <c r="J5515" s="13">
        <v>4.8</v>
      </c>
      <c r="K5515" s="13">
        <f t="shared" si="1712"/>
        <v>4.8</v>
      </c>
      <c r="L5515" s="13">
        <f t="shared" si="1713"/>
        <v>0</v>
      </c>
      <c r="M5515" s="13" t="e">
        <f ca="1">CalcTable[[#This Row],[IWC]]-AE5514</f>
        <v>#NAME?</v>
      </c>
      <c r="N5515" s="13" t="e">
        <f ca="1">IF(CalcTable[[#This Row],[Day of Year]]&lt;123,FCAP,AE5514)</f>
        <v>#NAME?</v>
      </c>
      <c r="O5515" s="17" t="e">
        <f ca="1">IF(IRR_DRIP,5,COUNTIF('IDET Wind Values'!C5499:G5499,"&lt;="&amp;IRR_MAXWIND))</f>
        <v>#NAME?</v>
      </c>
      <c r="P5515" s="13" t="e">
        <f ca="1">CalcTable[[#This Row],[ET_o]]*KL</f>
        <v>#NAME?</v>
      </c>
      <c r="Q5515" s="13" t="e">
        <f ca="1">IF(WILTPT&lt;=0,1,MAX(0,MIN(1,(CalcTable[[#This Row],[IWC]]-WILTPT)/(MAD-WILTPT))))</f>
        <v>#NAME?</v>
      </c>
      <c r="R5515" s="13" t="e">
        <f ca="1">CalcTable[[#This Row],[ETMult]]*CalcTable[[#This Row],[ETb]]</f>
        <v>#NAME?</v>
      </c>
      <c r="S5515" s="13" t="b">
        <f>INDEX(IRR_LIST,CalcTable[[#This Row],[Day of Week]]+1)</f>
        <v>0</v>
      </c>
      <c r="T5515" s="13">
        <f t="shared" ca="1" si="1714"/>
        <v>0.8</v>
      </c>
      <c r="U5515" s="13" t="b">
        <f ca="1">IF(CalcTable[[#This Row],[IrrPrecip]]&gt;=IC_MM,FALSE,TRUE)</f>
        <v>1</v>
      </c>
      <c r="V5515" s="13" t="b">
        <f t="shared" si="1715"/>
        <v>0</v>
      </c>
      <c r="W5515" s="13" t="e">
        <f ca="1">IF(AND(IRR_DRIP=FALSE,CalcTable[[#This Row],[IrrHours]]&lt;=0),FALSE,TRUE)</f>
        <v>#NAME?</v>
      </c>
      <c r="X5515" s="13" t="e">
        <f ca="1">AND(CalcTable[[#This Row],[IrrDay]],CalcTable[[#This Row],[IrrRain]],CalcTable[[#This Row],[IrrWarm]],CalcTable[[#This Row],[IrrWindy]])</f>
        <v>#NAME?</v>
      </c>
      <c r="Y5515" s="13" t="e">
        <f t="shared" ca="1" si="1716"/>
        <v>#NAME?</v>
      </c>
      <c r="Z5515" s="13" t="e">
        <f ca="1">CalcTable[[#This Row],[IrrHours]]/5</f>
        <v>#NAME?</v>
      </c>
      <c r="AA5515" s="13" t="e">
        <f ca="1">IF(CalcTable[[#This Row],[IrrFlag]]=FALSE,0,MAX(0,CalcTable[[#This Row],[VolRednWind]]*(FCAP*IRR_TARGET-CalcTable[[#This Row],[IWC]])))</f>
        <v>#NAME?</v>
      </c>
      <c r="AB5515" s="13" t="e">
        <f ca="1">CalcTable[[#This Row],[IWC]]+CalcTable[[#This Row],[Eff Precip]]+CalcTable[[#This Row],[IrrAmt]]-CalcTable[[#This Row],[AET]]</f>
        <v>#NAME?</v>
      </c>
      <c r="AC5515" s="13" t="e">
        <f ca="1">IF(CalcTable[[#This Row],[PWC]]&gt;FCAP,MIN(24*PERC,MIN(SAT,CalcTable[[#This Row],[PWC]])-FCAP),0)</f>
        <v>#NAME?</v>
      </c>
      <c r="AD5515" s="13" t="e">
        <f ca="1">IF(CalcTable[[#This Row],[PWC]]&gt;SAT,CalcTable[[#This Row],[PWC]]-SAT,0)</f>
        <v>#NAME?</v>
      </c>
      <c r="AE5515" s="13" t="e">
        <f ca="1">CalcTable[[#This Row],[PWC]]-CalcTable[[#This Row],[PercAmt]]-CalcTable[[#This Row],[Runoff]]</f>
        <v>#NAME?</v>
      </c>
      <c r="AF5515" s="13" t="e">
        <f ca="1">CalcTable[[#This Row],[IrrAmt]]/1000*CUR_IRR_AREA*10000/IRR_EFF</f>
        <v>#NAME?</v>
      </c>
      <c r="AG5515" s="147"/>
      <c r="AH5515" s="13"/>
      <c r="AI5515" s="50">
        <v>0</v>
      </c>
      <c r="AJ5515" s="50">
        <v>0</v>
      </c>
      <c r="AK5515" s="50">
        <v>0</v>
      </c>
      <c r="AL5515" s="50">
        <v>0</v>
      </c>
      <c r="AM5515" s="50"/>
      <c r="AN5515" s="50"/>
      <c r="AO5515" s="50"/>
      <c r="AP5515" s="50"/>
      <c r="AQ5515" s="50"/>
      <c r="AR5515" s="50"/>
      <c r="AS5515" s="50"/>
      <c r="AT5515" s="50"/>
      <c r="AU5515" s="50"/>
      <c r="AV5515" s="50"/>
      <c r="AW5515" s="50"/>
      <c r="AX5515" s="50">
        <f t="shared" si="1727"/>
        <v>0</v>
      </c>
      <c r="AY5515" s="50"/>
      <c r="AZ5515" s="50">
        <f t="shared" si="1717"/>
        <v>0</v>
      </c>
      <c r="BA5515" s="50">
        <f t="shared" si="1718"/>
        <v>0</v>
      </c>
      <c r="BB5515" s="50">
        <f t="shared" si="1719"/>
        <v>0</v>
      </c>
      <c r="BC5515" s="17">
        <f t="shared" si="1720"/>
        <v>19959</v>
      </c>
      <c r="BD5515" s="50">
        <f t="shared" si="1721"/>
        <v>0</v>
      </c>
      <c r="BE5515" s="50">
        <f t="shared" si="1722"/>
        <v>0</v>
      </c>
      <c r="BF5515" s="50">
        <f t="shared" si="1728"/>
        <v>0</v>
      </c>
      <c r="BG5515" s="50"/>
      <c r="BH5515" s="17">
        <f t="shared" si="1723"/>
        <v>0</v>
      </c>
      <c r="BI5515" s="17">
        <f t="shared" si="1731"/>
        <v>5515</v>
      </c>
      <c r="BJ5515" s="17">
        <f t="shared" si="1729"/>
        <v>5515</v>
      </c>
      <c r="BK5515" s="150">
        <f t="shared" si="1730"/>
        <v>34960</v>
      </c>
      <c r="BL5515" s="50" t="e">
        <f t="shared" ca="1" si="1724"/>
        <v>#NAME?</v>
      </c>
      <c r="BM5515" s="50" t="e">
        <f t="shared" ca="1" si="1725"/>
        <v>#NAME?</v>
      </c>
      <c r="BN5515" s="50" t="e">
        <f t="shared" ca="1" si="1726"/>
        <v>#NAME?</v>
      </c>
    </row>
    <row r="5516" spans="1:66" x14ac:dyDescent="0.35">
      <c r="A5516" s="48">
        <v>34961</v>
      </c>
      <c r="B5516" s="17">
        <v>1995</v>
      </c>
      <c r="C5516" s="17">
        <v>9</v>
      </c>
      <c r="D5516" s="17">
        <v>262</v>
      </c>
      <c r="E5516" s="17">
        <v>19</v>
      </c>
      <c r="F5516" s="17">
        <v>3</v>
      </c>
      <c r="G5516" s="50">
        <v>-0.4</v>
      </c>
      <c r="H5516" s="32">
        <v>1.2508021389278143</v>
      </c>
      <c r="I5516" s="50">
        <v>10.166666666666666</v>
      </c>
      <c r="J5516" s="13">
        <v>0</v>
      </c>
      <c r="K5516" s="13">
        <f t="shared" si="1712"/>
        <v>0</v>
      </c>
      <c r="L5516" s="13">
        <f t="shared" si="1713"/>
        <v>0</v>
      </c>
      <c r="M5516" s="13" t="e">
        <f ca="1">CalcTable[[#This Row],[IWC]]-AE5515</f>
        <v>#NAME?</v>
      </c>
      <c r="N5516" s="13" t="e">
        <f ca="1">IF(CalcTable[[#This Row],[Day of Year]]&lt;123,FCAP,AE5515)</f>
        <v>#NAME?</v>
      </c>
      <c r="O5516" s="17" t="e">
        <f ca="1">IF(IRR_DRIP,5,COUNTIF('IDET Wind Values'!C5500:G5500,"&lt;="&amp;IRR_MAXWIND))</f>
        <v>#NAME?</v>
      </c>
      <c r="P5516" s="13" t="e">
        <f ca="1">CalcTable[[#This Row],[ET_o]]*KL</f>
        <v>#NAME?</v>
      </c>
      <c r="Q5516" s="13" t="e">
        <f ca="1">IF(WILTPT&lt;=0,1,MAX(0,MIN(1,(CalcTable[[#This Row],[IWC]]-WILTPT)/(MAD-WILTPT))))</f>
        <v>#NAME?</v>
      </c>
      <c r="R5516" s="13" t="e">
        <f ca="1">CalcTable[[#This Row],[ETMult]]*CalcTable[[#This Row],[ETb]]</f>
        <v>#NAME?</v>
      </c>
      <c r="S5516" s="13" t="b">
        <f>INDEX(IRR_LIST,CalcTable[[#This Row],[Day of Week]]+1)</f>
        <v>1</v>
      </c>
      <c r="T5516" s="13">
        <f t="shared" ca="1" si="1714"/>
        <v>5.6</v>
      </c>
      <c r="U5516" s="13" t="b">
        <f ca="1">IF(CalcTable[[#This Row],[IrrPrecip]]&gt;=IC_MM,FALSE,TRUE)</f>
        <v>1</v>
      </c>
      <c r="V5516" s="13" t="b">
        <f t="shared" si="1715"/>
        <v>0</v>
      </c>
      <c r="W5516" s="13" t="e">
        <f ca="1">IF(AND(IRR_DRIP=FALSE,CalcTable[[#This Row],[IrrHours]]&lt;=0),FALSE,TRUE)</f>
        <v>#NAME?</v>
      </c>
      <c r="X5516" s="13" t="e">
        <f ca="1">AND(CalcTable[[#This Row],[IrrDay]],CalcTable[[#This Row],[IrrRain]],CalcTable[[#This Row],[IrrWarm]],CalcTable[[#This Row],[IrrWindy]])</f>
        <v>#NAME?</v>
      </c>
      <c r="Y5516" s="13" t="e">
        <f t="shared" ca="1" si="1716"/>
        <v>#NAME?</v>
      </c>
      <c r="Z5516" s="13" t="e">
        <f ca="1">CalcTable[[#This Row],[IrrHours]]/5</f>
        <v>#NAME?</v>
      </c>
      <c r="AA5516" s="13" t="e">
        <f ca="1">IF(CalcTable[[#This Row],[IrrFlag]]=FALSE,0,MAX(0,CalcTable[[#This Row],[VolRednWind]]*(FCAP*IRR_TARGET-CalcTable[[#This Row],[IWC]])))</f>
        <v>#NAME?</v>
      </c>
      <c r="AB5516" s="13" t="e">
        <f ca="1">CalcTable[[#This Row],[IWC]]+CalcTable[[#This Row],[Eff Precip]]+CalcTable[[#This Row],[IrrAmt]]-CalcTable[[#This Row],[AET]]</f>
        <v>#NAME?</v>
      </c>
      <c r="AC5516" s="13" t="e">
        <f ca="1">IF(CalcTable[[#This Row],[PWC]]&gt;FCAP,MIN(24*PERC,MIN(SAT,CalcTable[[#This Row],[PWC]])-FCAP),0)</f>
        <v>#NAME?</v>
      </c>
      <c r="AD5516" s="13" t="e">
        <f ca="1">IF(CalcTable[[#This Row],[PWC]]&gt;SAT,CalcTable[[#This Row],[PWC]]-SAT,0)</f>
        <v>#NAME?</v>
      </c>
      <c r="AE5516" s="13" t="e">
        <f ca="1">CalcTable[[#This Row],[PWC]]-CalcTable[[#This Row],[PercAmt]]-CalcTable[[#This Row],[Runoff]]</f>
        <v>#NAME?</v>
      </c>
      <c r="AF5516" s="13" t="e">
        <f ca="1">CalcTable[[#This Row],[IrrAmt]]/1000*CUR_IRR_AREA*10000/IRR_EFF</f>
        <v>#NAME?</v>
      </c>
      <c r="AG5516" s="147"/>
      <c r="AH5516" s="13"/>
      <c r="AI5516" s="50">
        <v>0</v>
      </c>
      <c r="AJ5516" s="50">
        <v>0</v>
      </c>
      <c r="AK5516" s="50">
        <v>0</v>
      </c>
      <c r="AL5516" s="50">
        <v>0</v>
      </c>
      <c r="AM5516" s="50"/>
      <c r="AN5516" s="50"/>
      <c r="AO5516" s="50"/>
      <c r="AP5516" s="50"/>
      <c r="AQ5516" s="50"/>
      <c r="AR5516" s="50"/>
      <c r="AS5516" s="50"/>
      <c r="AT5516" s="50"/>
      <c r="AU5516" s="50"/>
      <c r="AV5516" s="50"/>
      <c r="AW5516" s="50"/>
      <c r="AX5516" s="50">
        <f t="shared" si="1727"/>
        <v>0</v>
      </c>
      <c r="AY5516" s="50"/>
      <c r="AZ5516" s="50">
        <f t="shared" si="1717"/>
        <v>0</v>
      </c>
      <c r="BA5516" s="50">
        <f t="shared" si="1718"/>
        <v>0</v>
      </c>
      <c r="BB5516" s="50">
        <f t="shared" si="1719"/>
        <v>0</v>
      </c>
      <c r="BC5516" s="17">
        <f t="shared" si="1720"/>
        <v>19959</v>
      </c>
      <c r="BD5516" s="50">
        <f t="shared" si="1721"/>
        <v>0</v>
      </c>
      <c r="BE5516" s="50">
        <f t="shared" si="1722"/>
        <v>0</v>
      </c>
      <c r="BF5516" s="50">
        <f t="shared" si="1728"/>
        <v>0</v>
      </c>
      <c r="BG5516" s="50"/>
      <c r="BH5516" s="17">
        <f t="shared" si="1723"/>
        <v>0</v>
      </c>
      <c r="BI5516" s="17">
        <f t="shared" si="1731"/>
        <v>5516</v>
      </c>
      <c r="BJ5516" s="17">
        <f t="shared" si="1729"/>
        <v>5516</v>
      </c>
      <c r="BK5516" s="150">
        <f t="shared" si="1730"/>
        <v>34961</v>
      </c>
      <c r="BL5516" s="50" t="e">
        <f t="shared" ca="1" si="1724"/>
        <v>#NAME?</v>
      </c>
      <c r="BM5516" s="50" t="e">
        <f t="shared" ca="1" si="1725"/>
        <v>#NAME?</v>
      </c>
      <c r="BN5516" s="50" t="e">
        <f t="shared" ca="1" si="1726"/>
        <v>#NAME?</v>
      </c>
    </row>
    <row r="5517" spans="1:66" x14ac:dyDescent="0.35">
      <c r="A5517" s="48">
        <v>34962</v>
      </c>
      <c r="B5517" s="17">
        <v>1995</v>
      </c>
      <c r="C5517" s="17">
        <v>9</v>
      </c>
      <c r="D5517" s="17">
        <v>263</v>
      </c>
      <c r="E5517" s="17">
        <v>20</v>
      </c>
      <c r="F5517" s="17">
        <v>4</v>
      </c>
      <c r="G5517" s="50">
        <v>-2.4</v>
      </c>
      <c r="H5517" s="32">
        <v>1.0523640623943316</v>
      </c>
      <c r="I5517" s="50">
        <v>12</v>
      </c>
      <c r="J5517" s="13">
        <v>0.2</v>
      </c>
      <c r="K5517" s="13">
        <f t="shared" si="1712"/>
        <v>0.2</v>
      </c>
      <c r="L5517" s="13">
        <f t="shared" si="1713"/>
        <v>0</v>
      </c>
      <c r="M5517" s="13" t="e">
        <f ca="1">CalcTable[[#This Row],[IWC]]-AE5516</f>
        <v>#NAME?</v>
      </c>
      <c r="N5517" s="13" t="e">
        <f ca="1">IF(CalcTable[[#This Row],[Day of Year]]&lt;123,FCAP,AE5516)</f>
        <v>#NAME?</v>
      </c>
      <c r="O5517" s="17" t="e">
        <f ca="1">IF(IRR_DRIP,5,COUNTIF('IDET Wind Values'!C5501:G5501,"&lt;="&amp;IRR_MAXWIND))</f>
        <v>#NAME?</v>
      </c>
      <c r="P5517" s="13" t="e">
        <f ca="1">CalcTable[[#This Row],[ET_o]]*KL</f>
        <v>#NAME?</v>
      </c>
      <c r="Q5517" s="13" t="e">
        <f ca="1">IF(WILTPT&lt;=0,1,MAX(0,MIN(1,(CalcTable[[#This Row],[IWC]]-WILTPT)/(MAD-WILTPT))))</f>
        <v>#NAME?</v>
      </c>
      <c r="R5517" s="13" t="e">
        <f ca="1">CalcTable[[#This Row],[ETMult]]*CalcTable[[#This Row],[ETb]]</f>
        <v>#NAME?</v>
      </c>
      <c r="S5517" s="13" t="b">
        <f>INDEX(IRR_LIST,CalcTable[[#This Row],[Day of Week]]+1)</f>
        <v>0</v>
      </c>
      <c r="T5517" s="13">
        <f t="shared" ca="1" si="1714"/>
        <v>4.8</v>
      </c>
      <c r="U5517" s="13" t="b">
        <f ca="1">IF(CalcTable[[#This Row],[IrrPrecip]]&gt;=IC_MM,FALSE,TRUE)</f>
        <v>1</v>
      </c>
      <c r="V5517" s="13" t="b">
        <f t="shared" si="1715"/>
        <v>0</v>
      </c>
      <c r="W5517" s="13" t="e">
        <f ca="1">IF(AND(IRR_DRIP=FALSE,CalcTable[[#This Row],[IrrHours]]&lt;=0),FALSE,TRUE)</f>
        <v>#NAME?</v>
      </c>
      <c r="X5517" s="13" t="e">
        <f ca="1">AND(CalcTable[[#This Row],[IrrDay]],CalcTable[[#This Row],[IrrRain]],CalcTable[[#This Row],[IrrWarm]],CalcTable[[#This Row],[IrrWindy]])</f>
        <v>#NAME?</v>
      </c>
      <c r="Y5517" s="13" t="e">
        <f t="shared" ca="1" si="1716"/>
        <v>#NAME?</v>
      </c>
      <c r="Z5517" s="13" t="e">
        <f ca="1">CalcTable[[#This Row],[IrrHours]]/5</f>
        <v>#NAME?</v>
      </c>
      <c r="AA5517" s="13" t="e">
        <f ca="1">IF(CalcTable[[#This Row],[IrrFlag]]=FALSE,0,MAX(0,CalcTable[[#This Row],[VolRednWind]]*(FCAP*IRR_TARGET-CalcTable[[#This Row],[IWC]])))</f>
        <v>#NAME?</v>
      </c>
      <c r="AB5517" s="13" t="e">
        <f ca="1">CalcTable[[#This Row],[IWC]]+CalcTable[[#This Row],[Eff Precip]]+CalcTable[[#This Row],[IrrAmt]]-CalcTable[[#This Row],[AET]]</f>
        <v>#NAME?</v>
      </c>
      <c r="AC5517" s="13" t="e">
        <f ca="1">IF(CalcTable[[#This Row],[PWC]]&gt;FCAP,MIN(24*PERC,MIN(SAT,CalcTable[[#This Row],[PWC]])-FCAP),0)</f>
        <v>#NAME?</v>
      </c>
      <c r="AD5517" s="13" t="e">
        <f ca="1">IF(CalcTable[[#This Row],[PWC]]&gt;SAT,CalcTable[[#This Row],[PWC]]-SAT,0)</f>
        <v>#NAME?</v>
      </c>
      <c r="AE5517" s="13" t="e">
        <f ca="1">CalcTable[[#This Row],[PWC]]-CalcTable[[#This Row],[PercAmt]]-CalcTable[[#This Row],[Runoff]]</f>
        <v>#NAME?</v>
      </c>
      <c r="AF5517" s="13" t="e">
        <f ca="1">CalcTable[[#This Row],[IrrAmt]]/1000*CUR_IRR_AREA*10000/IRR_EFF</f>
        <v>#NAME?</v>
      </c>
      <c r="AG5517" s="147"/>
      <c r="AH5517" s="13"/>
      <c r="AI5517" s="50">
        <v>0</v>
      </c>
      <c r="AJ5517" s="50">
        <v>0</v>
      </c>
      <c r="AK5517" s="50">
        <v>0</v>
      </c>
      <c r="AL5517" s="50">
        <v>0</v>
      </c>
      <c r="AM5517" s="50"/>
      <c r="AN5517" s="50"/>
      <c r="AO5517" s="50"/>
      <c r="AP5517" s="50"/>
      <c r="AQ5517" s="50"/>
      <c r="AR5517" s="50"/>
      <c r="AS5517" s="50"/>
      <c r="AT5517" s="50"/>
      <c r="AU5517" s="50"/>
      <c r="AV5517" s="50"/>
      <c r="AW5517" s="50"/>
      <c r="AX5517" s="50">
        <f t="shared" si="1727"/>
        <v>0</v>
      </c>
      <c r="AY5517" s="50"/>
      <c r="AZ5517" s="50">
        <f t="shared" si="1717"/>
        <v>0</v>
      </c>
      <c r="BA5517" s="50">
        <f t="shared" si="1718"/>
        <v>0</v>
      </c>
      <c r="BB5517" s="50">
        <f t="shared" si="1719"/>
        <v>0</v>
      </c>
      <c r="BC5517" s="17">
        <f t="shared" si="1720"/>
        <v>19959</v>
      </c>
      <c r="BD5517" s="50">
        <f t="shared" si="1721"/>
        <v>0</v>
      </c>
      <c r="BE5517" s="50">
        <f t="shared" si="1722"/>
        <v>0</v>
      </c>
      <c r="BF5517" s="50">
        <f t="shared" si="1728"/>
        <v>0</v>
      </c>
      <c r="BG5517" s="50"/>
      <c r="BH5517" s="17">
        <f t="shared" si="1723"/>
        <v>0</v>
      </c>
      <c r="BI5517" s="17">
        <f t="shared" si="1731"/>
        <v>5517</v>
      </c>
      <c r="BJ5517" s="17">
        <f t="shared" si="1729"/>
        <v>5517</v>
      </c>
      <c r="BK5517" s="150">
        <f t="shared" si="1730"/>
        <v>34962</v>
      </c>
      <c r="BL5517" s="50" t="e">
        <f t="shared" ca="1" si="1724"/>
        <v>#NAME?</v>
      </c>
      <c r="BM5517" s="50" t="e">
        <f t="shared" ca="1" si="1725"/>
        <v>#NAME?</v>
      </c>
      <c r="BN5517" s="50" t="e">
        <f t="shared" ca="1" si="1726"/>
        <v>#NAME?</v>
      </c>
    </row>
    <row r="5518" spans="1:66" x14ac:dyDescent="0.35">
      <c r="A5518" s="48">
        <v>34963</v>
      </c>
      <c r="B5518" s="17">
        <v>1995</v>
      </c>
      <c r="C5518" s="17">
        <v>9</v>
      </c>
      <c r="D5518" s="17">
        <v>264</v>
      </c>
      <c r="E5518" s="17">
        <v>21</v>
      </c>
      <c r="F5518" s="17">
        <v>5</v>
      </c>
      <c r="G5518" s="50">
        <v>-2.5</v>
      </c>
      <c r="H5518" s="32">
        <v>2.6330334100947326</v>
      </c>
      <c r="I5518" s="50">
        <v>7.5</v>
      </c>
      <c r="J5518" s="13">
        <v>0</v>
      </c>
      <c r="K5518" s="13">
        <f t="shared" si="1712"/>
        <v>0</v>
      </c>
      <c r="L5518" s="13">
        <f t="shared" si="1713"/>
        <v>0</v>
      </c>
      <c r="M5518" s="13" t="e">
        <f ca="1">CalcTable[[#This Row],[IWC]]-AE5517</f>
        <v>#NAME?</v>
      </c>
      <c r="N5518" s="13" t="e">
        <f ca="1">IF(CalcTable[[#This Row],[Day of Year]]&lt;123,FCAP,AE5517)</f>
        <v>#NAME?</v>
      </c>
      <c r="O5518" s="17" t="e">
        <f ca="1">IF(IRR_DRIP,5,COUNTIF('IDET Wind Values'!C5502:G5502,"&lt;="&amp;IRR_MAXWIND))</f>
        <v>#NAME?</v>
      </c>
      <c r="P5518" s="13" t="e">
        <f ca="1">CalcTable[[#This Row],[ET_o]]*KL</f>
        <v>#NAME?</v>
      </c>
      <c r="Q5518" s="13" t="e">
        <f ca="1">IF(WILTPT&lt;=0,1,MAX(0,MIN(1,(CalcTable[[#This Row],[IWC]]-WILTPT)/(MAD-WILTPT))))</f>
        <v>#NAME?</v>
      </c>
      <c r="R5518" s="13" t="e">
        <f ca="1">CalcTable[[#This Row],[ETMult]]*CalcTable[[#This Row],[ETb]]</f>
        <v>#NAME?</v>
      </c>
      <c r="S5518" s="13" t="b">
        <f>INDEX(IRR_LIST,CalcTable[[#This Row],[Day of Week]]+1)</f>
        <v>1</v>
      </c>
      <c r="T5518" s="13">
        <f t="shared" ca="1" si="1714"/>
        <v>0.2</v>
      </c>
      <c r="U5518" s="13" t="b">
        <f ca="1">IF(CalcTable[[#This Row],[IrrPrecip]]&gt;=IC_MM,FALSE,TRUE)</f>
        <v>1</v>
      </c>
      <c r="V5518" s="13" t="b">
        <f t="shared" si="1715"/>
        <v>1</v>
      </c>
      <c r="W5518" s="13" t="e">
        <f ca="1">IF(AND(IRR_DRIP=FALSE,CalcTable[[#This Row],[IrrHours]]&lt;=0),FALSE,TRUE)</f>
        <v>#NAME?</v>
      </c>
      <c r="X5518" s="13" t="e">
        <f ca="1">AND(CalcTable[[#This Row],[IrrDay]],CalcTable[[#This Row],[IrrRain]],CalcTable[[#This Row],[IrrWarm]],CalcTable[[#This Row],[IrrWindy]])</f>
        <v>#NAME?</v>
      </c>
      <c r="Y5518" s="13" t="e">
        <f t="shared" ca="1" si="1716"/>
        <v>#NAME?</v>
      </c>
      <c r="Z5518" s="13" t="e">
        <f ca="1">CalcTable[[#This Row],[IrrHours]]/5</f>
        <v>#NAME?</v>
      </c>
      <c r="AA5518" s="13" t="e">
        <f ca="1">IF(CalcTable[[#This Row],[IrrFlag]]=FALSE,0,MAX(0,CalcTable[[#This Row],[VolRednWind]]*(FCAP*IRR_TARGET-CalcTable[[#This Row],[IWC]])))</f>
        <v>#NAME?</v>
      </c>
      <c r="AB5518" s="13" t="e">
        <f ca="1">CalcTable[[#This Row],[IWC]]+CalcTable[[#This Row],[Eff Precip]]+CalcTable[[#This Row],[IrrAmt]]-CalcTable[[#This Row],[AET]]</f>
        <v>#NAME?</v>
      </c>
      <c r="AC5518" s="13" t="e">
        <f ca="1">IF(CalcTable[[#This Row],[PWC]]&gt;FCAP,MIN(24*PERC,MIN(SAT,CalcTable[[#This Row],[PWC]])-FCAP),0)</f>
        <v>#NAME?</v>
      </c>
      <c r="AD5518" s="13" t="e">
        <f ca="1">IF(CalcTable[[#This Row],[PWC]]&gt;SAT,CalcTable[[#This Row],[PWC]]-SAT,0)</f>
        <v>#NAME?</v>
      </c>
      <c r="AE5518" s="13" t="e">
        <f ca="1">CalcTable[[#This Row],[PWC]]-CalcTable[[#This Row],[PercAmt]]-CalcTable[[#This Row],[Runoff]]</f>
        <v>#NAME?</v>
      </c>
      <c r="AF5518" s="13" t="e">
        <f ca="1">CalcTable[[#This Row],[IrrAmt]]/1000*CUR_IRR_AREA*10000/IRR_EFF</f>
        <v>#NAME?</v>
      </c>
      <c r="AG5518" s="147"/>
      <c r="AH5518" s="13"/>
      <c r="AI5518" s="50">
        <v>2.7026664581082316</v>
      </c>
      <c r="AJ5518" s="50">
        <v>3.5467327661083377</v>
      </c>
      <c r="AK5518" s="50">
        <v>0</v>
      </c>
      <c r="AL5518" s="50">
        <v>0</v>
      </c>
      <c r="AM5518" s="50"/>
      <c r="AN5518" s="50"/>
      <c r="AO5518" s="50"/>
      <c r="AP5518" s="50"/>
      <c r="AQ5518" s="50"/>
      <c r="AR5518" s="50"/>
      <c r="AS5518" s="50"/>
      <c r="AT5518" s="50"/>
      <c r="AU5518" s="50"/>
      <c r="AV5518" s="50"/>
      <c r="AW5518" s="50"/>
      <c r="AX5518" s="50">
        <f t="shared" si="1727"/>
        <v>6.2493992242165692</v>
      </c>
      <c r="AY5518" s="50"/>
      <c r="AZ5518" s="50">
        <f t="shared" si="1717"/>
        <v>143.67660252476531</v>
      </c>
      <c r="BA5518" s="50">
        <f t="shared" si="1718"/>
        <v>232.64904796856538</v>
      </c>
      <c r="BB5518" s="50">
        <f t="shared" si="1719"/>
        <v>240.76109002374363</v>
      </c>
      <c r="BC5518" s="17">
        <f t="shared" si="1720"/>
        <v>19959</v>
      </c>
      <c r="BD5518" s="50">
        <f t="shared" si="1721"/>
        <v>6.2493992242165692</v>
      </c>
      <c r="BE5518" s="50">
        <f t="shared" si="1722"/>
        <v>143.67660252476531</v>
      </c>
      <c r="BF5518" s="50">
        <f t="shared" si="1728"/>
        <v>235.00918332675215</v>
      </c>
      <c r="BG5518" s="50"/>
      <c r="BH5518" s="17">
        <f t="shared" si="1723"/>
        <v>0</v>
      </c>
      <c r="BI5518" s="17">
        <f t="shared" si="1731"/>
        <v>5518</v>
      </c>
      <c r="BJ5518" s="17">
        <f t="shared" si="1729"/>
        <v>5518</v>
      </c>
      <c r="BK5518" s="150">
        <f t="shared" si="1730"/>
        <v>34963</v>
      </c>
      <c r="BL5518" s="50" t="e">
        <f t="shared" ca="1" si="1724"/>
        <v>#NAME?</v>
      </c>
      <c r="BM5518" s="50" t="e">
        <f t="shared" ca="1" si="1725"/>
        <v>#NAME?</v>
      </c>
      <c r="BN5518" s="50" t="e">
        <f t="shared" ca="1" si="1726"/>
        <v>#NAME?</v>
      </c>
    </row>
    <row r="5519" spans="1:66" x14ac:dyDescent="0.35">
      <c r="A5519" s="48">
        <v>34964</v>
      </c>
      <c r="B5519" s="17">
        <v>1995</v>
      </c>
      <c r="C5519" s="17">
        <v>9</v>
      </c>
      <c r="D5519" s="17">
        <v>265</v>
      </c>
      <c r="E5519" s="17">
        <v>22</v>
      </c>
      <c r="F5519" s="17">
        <v>6</v>
      </c>
      <c r="G5519" s="50">
        <v>7.4</v>
      </c>
      <c r="H5519" s="32">
        <v>4.7462132596280187</v>
      </c>
      <c r="I5519" s="50">
        <v>19.666666666666668</v>
      </c>
      <c r="J5519" s="13">
        <v>0</v>
      </c>
      <c r="K5519" s="13">
        <f t="shared" si="1712"/>
        <v>0</v>
      </c>
      <c r="L5519" s="13">
        <f t="shared" si="1713"/>
        <v>0</v>
      </c>
      <c r="M5519" s="13" t="e">
        <f ca="1">CalcTable[[#This Row],[IWC]]-AE5518</f>
        <v>#NAME?</v>
      </c>
      <c r="N5519" s="13" t="e">
        <f ca="1">IF(CalcTable[[#This Row],[Day of Year]]&lt;123,FCAP,AE5518)</f>
        <v>#NAME?</v>
      </c>
      <c r="O5519" s="17" t="e">
        <f ca="1">IF(IRR_DRIP,5,COUNTIF('IDET Wind Values'!C5503:G5503,"&lt;="&amp;IRR_MAXWIND))</f>
        <v>#NAME?</v>
      </c>
      <c r="P5519" s="13" t="e">
        <f ca="1">CalcTable[[#This Row],[ET_o]]*KL</f>
        <v>#NAME?</v>
      </c>
      <c r="Q5519" s="13" t="e">
        <f ca="1">IF(WILTPT&lt;=0,1,MAX(0,MIN(1,(CalcTable[[#This Row],[IWC]]-WILTPT)/(MAD-WILTPT))))</f>
        <v>#NAME?</v>
      </c>
      <c r="R5519" s="13" t="e">
        <f ca="1">CalcTable[[#This Row],[ETMult]]*CalcTable[[#This Row],[ETb]]</f>
        <v>#NAME?</v>
      </c>
      <c r="S5519" s="13" t="b">
        <f>INDEX(IRR_LIST,CalcTable[[#This Row],[Day of Week]]+1)</f>
        <v>0</v>
      </c>
      <c r="T5519" s="13">
        <f t="shared" ca="1" si="1714"/>
        <v>0.2</v>
      </c>
      <c r="U5519" s="13" t="b">
        <f ca="1">IF(CalcTable[[#This Row],[IrrPrecip]]&gt;=IC_MM,FALSE,TRUE)</f>
        <v>1</v>
      </c>
      <c r="V5519" s="13" t="b">
        <f t="shared" si="1715"/>
        <v>0</v>
      </c>
      <c r="W5519" s="13" t="e">
        <f ca="1">IF(AND(IRR_DRIP=FALSE,CalcTable[[#This Row],[IrrHours]]&lt;=0),FALSE,TRUE)</f>
        <v>#NAME?</v>
      </c>
      <c r="X5519" s="13" t="e">
        <f ca="1">AND(CalcTable[[#This Row],[IrrDay]],CalcTable[[#This Row],[IrrRain]],CalcTable[[#This Row],[IrrWarm]],CalcTable[[#This Row],[IrrWindy]])</f>
        <v>#NAME?</v>
      </c>
      <c r="Y5519" s="13" t="e">
        <f t="shared" ca="1" si="1716"/>
        <v>#NAME?</v>
      </c>
      <c r="Z5519" s="13" t="e">
        <f ca="1">CalcTable[[#This Row],[IrrHours]]/5</f>
        <v>#NAME?</v>
      </c>
      <c r="AA5519" s="13" t="e">
        <f ca="1">IF(CalcTable[[#This Row],[IrrFlag]]=FALSE,0,MAX(0,CalcTable[[#This Row],[VolRednWind]]*(FCAP*IRR_TARGET-CalcTable[[#This Row],[IWC]])))</f>
        <v>#NAME?</v>
      </c>
      <c r="AB5519" s="13" t="e">
        <f ca="1">CalcTable[[#This Row],[IWC]]+CalcTable[[#This Row],[Eff Precip]]+CalcTable[[#This Row],[IrrAmt]]-CalcTable[[#This Row],[AET]]</f>
        <v>#NAME?</v>
      </c>
      <c r="AC5519" s="13" t="e">
        <f ca="1">IF(CalcTable[[#This Row],[PWC]]&gt;FCAP,MIN(24*PERC,MIN(SAT,CalcTable[[#This Row],[PWC]])-FCAP),0)</f>
        <v>#NAME?</v>
      </c>
      <c r="AD5519" s="13" t="e">
        <f ca="1">IF(CalcTable[[#This Row],[PWC]]&gt;SAT,CalcTable[[#This Row],[PWC]]-SAT,0)</f>
        <v>#NAME?</v>
      </c>
      <c r="AE5519" s="13" t="e">
        <f ca="1">CalcTable[[#This Row],[PWC]]-CalcTable[[#This Row],[PercAmt]]-CalcTable[[#This Row],[Runoff]]</f>
        <v>#NAME?</v>
      </c>
      <c r="AF5519" s="13" t="e">
        <f ca="1">CalcTable[[#This Row],[IrrAmt]]/1000*CUR_IRR_AREA*10000/IRR_EFF</f>
        <v>#NAME?</v>
      </c>
      <c r="AG5519" s="147"/>
      <c r="AH5519" s="13"/>
      <c r="AI5519" s="50">
        <v>0</v>
      </c>
      <c r="AJ5519" s="50">
        <v>0</v>
      </c>
      <c r="AK5519" s="50">
        <v>0</v>
      </c>
      <c r="AL5519" s="50">
        <v>0</v>
      </c>
      <c r="AM5519" s="50"/>
      <c r="AN5519" s="50"/>
      <c r="AO5519" s="50"/>
      <c r="AP5519" s="50"/>
      <c r="AQ5519" s="50"/>
      <c r="AR5519" s="50"/>
      <c r="AS5519" s="50"/>
      <c r="AT5519" s="50"/>
      <c r="AU5519" s="50"/>
      <c r="AV5519" s="50"/>
      <c r="AW5519" s="50"/>
      <c r="AX5519" s="50">
        <f t="shared" si="1727"/>
        <v>0</v>
      </c>
      <c r="AY5519" s="50"/>
      <c r="AZ5519" s="50">
        <f t="shared" si="1717"/>
        <v>0</v>
      </c>
      <c r="BA5519" s="50">
        <f t="shared" si="1718"/>
        <v>0</v>
      </c>
      <c r="BB5519" s="50">
        <f t="shared" si="1719"/>
        <v>0</v>
      </c>
      <c r="BC5519" s="17">
        <f t="shared" si="1720"/>
        <v>19959</v>
      </c>
      <c r="BD5519" s="50">
        <f t="shared" si="1721"/>
        <v>0</v>
      </c>
      <c r="BE5519" s="50">
        <f t="shared" si="1722"/>
        <v>0</v>
      </c>
      <c r="BF5519" s="50">
        <f t="shared" si="1728"/>
        <v>0</v>
      </c>
      <c r="BG5519" s="50"/>
      <c r="BH5519" s="17">
        <f t="shared" si="1723"/>
        <v>0</v>
      </c>
      <c r="BI5519" s="17">
        <f t="shared" si="1731"/>
        <v>5519</v>
      </c>
      <c r="BJ5519" s="17">
        <f t="shared" si="1729"/>
        <v>5519</v>
      </c>
      <c r="BK5519" s="150">
        <f t="shared" si="1730"/>
        <v>34964</v>
      </c>
      <c r="BL5519" s="50" t="e">
        <f t="shared" ca="1" si="1724"/>
        <v>#NAME?</v>
      </c>
      <c r="BM5519" s="50" t="e">
        <f t="shared" ca="1" si="1725"/>
        <v>#NAME?</v>
      </c>
      <c r="BN5519" s="50" t="e">
        <f t="shared" ca="1" si="1726"/>
        <v>#NAME?</v>
      </c>
    </row>
    <row r="5520" spans="1:66" x14ac:dyDescent="0.35">
      <c r="A5520" s="48">
        <v>34965</v>
      </c>
      <c r="B5520" s="17">
        <v>1995</v>
      </c>
      <c r="C5520" s="17">
        <v>9</v>
      </c>
      <c r="D5520" s="17">
        <v>266</v>
      </c>
      <c r="E5520" s="17">
        <v>23</v>
      </c>
      <c r="F5520" s="17">
        <v>7</v>
      </c>
      <c r="G5520" s="50">
        <v>-1.3</v>
      </c>
      <c r="H5520" s="32">
        <v>2.8114441181536933</v>
      </c>
      <c r="I5520" s="50">
        <v>7.666666666666667</v>
      </c>
      <c r="J5520" s="13">
        <v>0</v>
      </c>
      <c r="K5520" s="13">
        <f t="shared" si="1712"/>
        <v>0</v>
      </c>
      <c r="L5520" s="13">
        <f t="shared" si="1713"/>
        <v>0</v>
      </c>
      <c r="M5520" s="13" t="e">
        <f ca="1">CalcTable[[#This Row],[IWC]]-AE5519</f>
        <v>#NAME?</v>
      </c>
      <c r="N5520" s="13" t="e">
        <f ca="1">IF(CalcTable[[#This Row],[Day of Year]]&lt;123,FCAP,AE5519)</f>
        <v>#NAME?</v>
      </c>
      <c r="O5520" s="17" t="e">
        <f ca="1">IF(IRR_DRIP,5,COUNTIF('IDET Wind Values'!C5504:G5504,"&lt;="&amp;IRR_MAXWIND))</f>
        <v>#NAME?</v>
      </c>
      <c r="P5520" s="13" t="e">
        <f ca="1">CalcTable[[#This Row],[ET_o]]*KL</f>
        <v>#NAME?</v>
      </c>
      <c r="Q5520" s="13" t="e">
        <f ca="1">IF(WILTPT&lt;=0,1,MAX(0,MIN(1,(CalcTable[[#This Row],[IWC]]-WILTPT)/(MAD-WILTPT))))</f>
        <v>#NAME?</v>
      </c>
      <c r="R5520" s="13" t="e">
        <f ca="1">CalcTable[[#This Row],[ETMult]]*CalcTable[[#This Row],[ETb]]</f>
        <v>#NAME?</v>
      </c>
      <c r="S5520" s="13" t="b">
        <f>INDEX(IRR_LIST,CalcTable[[#This Row],[Day of Week]]+1)</f>
        <v>0</v>
      </c>
      <c r="T5520" s="13">
        <f t="shared" ca="1" si="1714"/>
        <v>0</v>
      </c>
      <c r="U5520" s="13" t="b">
        <f ca="1">IF(CalcTable[[#This Row],[IrrPrecip]]&gt;=IC_MM,FALSE,TRUE)</f>
        <v>1</v>
      </c>
      <c r="V5520" s="13" t="b">
        <f t="shared" si="1715"/>
        <v>0</v>
      </c>
      <c r="W5520" s="13" t="e">
        <f ca="1">IF(AND(IRR_DRIP=FALSE,CalcTable[[#This Row],[IrrHours]]&lt;=0),FALSE,TRUE)</f>
        <v>#NAME?</v>
      </c>
      <c r="X5520" s="13" t="e">
        <f ca="1">AND(CalcTable[[#This Row],[IrrDay]],CalcTable[[#This Row],[IrrRain]],CalcTable[[#This Row],[IrrWarm]],CalcTable[[#This Row],[IrrWindy]])</f>
        <v>#NAME?</v>
      </c>
      <c r="Y5520" s="13" t="e">
        <f t="shared" ca="1" si="1716"/>
        <v>#NAME?</v>
      </c>
      <c r="Z5520" s="13" t="e">
        <f ca="1">CalcTable[[#This Row],[IrrHours]]/5</f>
        <v>#NAME?</v>
      </c>
      <c r="AA5520" s="13" t="e">
        <f ca="1">IF(CalcTable[[#This Row],[IrrFlag]]=FALSE,0,MAX(0,CalcTable[[#This Row],[VolRednWind]]*(FCAP*IRR_TARGET-CalcTable[[#This Row],[IWC]])))</f>
        <v>#NAME?</v>
      </c>
      <c r="AB5520" s="13" t="e">
        <f ca="1">CalcTable[[#This Row],[IWC]]+CalcTable[[#This Row],[Eff Precip]]+CalcTable[[#This Row],[IrrAmt]]-CalcTable[[#This Row],[AET]]</f>
        <v>#NAME?</v>
      </c>
      <c r="AC5520" s="13" t="e">
        <f ca="1">IF(CalcTable[[#This Row],[PWC]]&gt;FCAP,MIN(24*PERC,MIN(SAT,CalcTable[[#This Row],[PWC]])-FCAP),0)</f>
        <v>#NAME?</v>
      </c>
      <c r="AD5520" s="13" t="e">
        <f ca="1">IF(CalcTable[[#This Row],[PWC]]&gt;SAT,CalcTable[[#This Row],[PWC]]-SAT,0)</f>
        <v>#NAME?</v>
      </c>
      <c r="AE5520" s="13" t="e">
        <f ca="1">CalcTable[[#This Row],[PWC]]-CalcTable[[#This Row],[PercAmt]]-CalcTable[[#This Row],[Runoff]]</f>
        <v>#NAME?</v>
      </c>
      <c r="AF5520" s="13" t="e">
        <f ca="1">CalcTable[[#This Row],[IrrAmt]]/1000*CUR_IRR_AREA*10000/IRR_EFF</f>
        <v>#NAME?</v>
      </c>
      <c r="AG5520" s="147"/>
      <c r="AH5520" s="13"/>
      <c r="AI5520" s="50">
        <v>0</v>
      </c>
      <c r="AJ5520" s="50">
        <v>0</v>
      </c>
      <c r="AK5520" s="50">
        <v>0</v>
      </c>
      <c r="AL5520" s="50">
        <v>0</v>
      </c>
      <c r="AM5520" s="50"/>
      <c r="AN5520" s="50"/>
      <c r="AO5520" s="50"/>
      <c r="AP5520" s="50"/>
      <c r="AQ5520" s="50"/>
      <c r="AR5520" s="50"/>
      <c r="AS5520" s="50"/>
      <c r="AT5520" s="50"/>
      <c r="AU5520" s="50"/>
      <c r="AV5520" s="50"/>
      <c r="AW5520" s="50"/>
      <c r="AX5520" s="50">
        <f t="shared" si="1727"/>
        <v>0</v>
      </c>
      <c r="AY5520" s="50"/>
      <c r="AZ5520" s="50">
        <f t="shared" si="1717"/>
        <v>0</v>
      </c>
      <c r="BA5520" s="50">
        <f t="shared" si="1718"/>
        <v>0</v>
      </c>
      <c r="BB5520" s="50">
        <f t="shared" si="1719"/>
        <v>0</v>
      </c>
      <c r="BC5520" s="17">
        <f t="shared" si="1720"/>
        <v>19959</v>
      </c>
      <c r="BD5520" s="50">
        <f t="shared" si="1721"/>
        <v>0</v>
      </c>
      <c r="BE5520" s="50">
        <f t="shared" si="1722"/>
        <v>0</v>
      </c>
      <c r="BF5520" s="50">
        <f t="shared" si="1728"/>
        <v>0</v>
      </c>
      <c r="BG5520" s="50"/>
      <c r="BH5520" s="17">
        <f t="shared" si="1723"/>
        <v>0</v>
      </c>
      <c r="BI5520" s="17">
        <f t="shared" si="1731"/>
        <v>5520</v>
      </c>
      <c r="BJ5520" s="17">
        <f t="shared" si="1729"/>
        <v>5520</v>
      </c>
      <c r="BK5520" s="150">
        <f t="shared" si="1730"/>
        <v>34965</v>
      </c>
      <c r="BL5520" s="50" t="e">
        <f t="shared" ca="1" si="1724"/>
        <v>#NAME?</v>
      </c>
      <c r="BM5520" s="50" t="e">
        <f t="shared" ca="1" si="1725"/>
        <v>#NAME?</v>
      </c>
      <c r="BN5520" s="50" t="e">
        <f t="shared" ca="1" si="1726"/>
        <v>#NAME?</v>
      </c>
    </row>
    <row r="5521" spans="1:66" x14ac:dyDescent="0.35">
      <c r="A5521" s="48">
        <v>34966</v>
      </c>
      <c r="B5521" s="17">
        <v>1995</v>
      </c>
      <c r="C5521" s="17">
        <v>9</v>
      </c>
      <c r="D5521" s="17">
        <v>267</v>
      </c>
      <c r="E5521" s="17">
        <v>24</v>
      </c>
      <c r="F5521" s="17">
        <v>1</v>
      </c>
      <c r="G5521" s="50">
        <v>2.1</v>
      </c>
      <c r="H5521" s="32">
        <v>3.4523119086762986</v>
      </c>
      <c r="I5521" s="50">
        <v>5</v>
      </c>
      <c r="J5521" s="13">
        <v>0</v>
      </c>
      <c r="K5521" s="13">
        <f t="shared" si="1712"/>
        <v>0</v>
      </c>
      <c r="L5521" s="13">
        <f t="shared" si="1713"/>
        <v>0</v>
      </c>
      <c r="M5521" s="13" t="e">
        <f ca="1">CalcTable[[#This Row],[IWC]]-AE5520</f>
        <v>#NAME?</v>
      </c>
      <c r="N5521" s="13" t="e">
        <f ca="1">IF(CalcTable[[#This Row],[Day of Year]]&lt;123,FCAP,AE5520)</f>
        <v>#NAME?</v>
      </c>
      <c r="O5521" s="17" t="e">
        <f ca="1">IF(IRR_DRIP,5,COUNTIF('IDET Wind Values'!C5505:G5505,"&lt;="&amp;IRR_MAXWIND))</f>
        <v>#NAME?</v>
      </c>
      <c r="P5521" s="13" t="e">
        <f ca="1">CalcTable[[#This Row],[ET_o]]*KL</f>
        <v>#NAME?</v>
      </c>
      <c r="Q5521" s="13" t="e">
        <f ca="1">IF(WILTPT&lt;=0,1,MAX(0,MIN(1,(CalcTable[[#This Row],[IWC]]-WILTPT)/(MAD-WILTPT))))</f>
        <v>#NAME?</v>
      </c>
      <c r="R5521" s="13" t="e">
        <f ca="1">CalcTable[[#This Row],[ETMult]]*CalcTable[[#This Row],[ETb]]</f>
        <v>#NAME?</v>
      </c>
      <c r="S5521" s="13" t="b">
        <f>INDEX(IRR_LIST,CalcTable[[#This Row],[Day of Week]]+1)</f>
        <v>1</v>
      </c>
      <c r="T5521" s="13">
        <f t="shared" ca="1" si="1714"/>
        <v>0</v>
      </c>
      <c r="U5521" s="13" t="b">
        <f ca="1">IF(CalcTable[[#This Row],[IrrPrecip]]&gt;=IC_MM,FALSE,TRUE)</f>
        <v>1</v>
      </c>
      <c r="V5521" s="13" t="b">
        <f t="shared" si="1715"/>
        <v>1</v>
      </c>
      <c r="W5521" s="13" t="e">
        <f ca="1">IF(AND(IRR_DRIP=FALSE,CalcTable[[#This Row],[IrrHours]]&lt;=0),FALSE,TRUE)</f>
        <v>#NAME?</v>
      </c>
      <c r="X5521" s="13" t="e">
        <f ca="1">AND(CalcTable[[#This Row],[IrrDay]],CalcTable[[#This Row],[IrrRain]],CalcTable[[#This Row],[IrrWarm]],CalcTable[[#This Row],[IrrWindy]])</f>
        <v>#NAME?</v>
      </c>
      <c r="Y5521" s="13" t="e">
        <f t="shared" ca="1" si="1716"/>
        <v>#NAME?</v>
      </c>
      <c r="Z5521" s="13" t="e">
        <f ca="1">CalcTable[[#This Row],[IrrHours]]/5</f>
        <v>#NAME?</v>
      </c>
      <c r="AA5521" s="13" t="e">
        <f ca="1">IF(CalcTable[[#This Row],[IrrFlag]]=FALSE,0,MAX(0,CalcTable[[#This Row],[VolRednWind]]*(FCAP*IRR_TARGET-CalcTable[[#This Row],[IWC]])))</f>
        <v>#NAME?</v>
      </c>
      <c r="AB5521" s="13" t="e">
        <f ca="1">CalcTable[[#This Row],[IWC]]+CalcTable[[#This Row],[Eff Precip]]+CalcTable[[#This Row],[IrrAmt]]-CalcTable[[#This Row],[AET]]</f>
        <v>#NAME?</v>
      </c>
      <c r="AC5521" s="13" t="e">
        <f ca="1">IF(CalcTable[[#This Row],[PWC]]&gt;FCAP,MIN(24*PERC,MIN(SAT,CalcTable[[#This Row],[PWC]])-FCAP),0)</f>
        <v>#NAME?</v>
      </c>
      <c r="AD5521" s="13" t="e">
        <f ca="1">IF(CalcTable[[#This Row],[PWC]]&gt;SAT,CalcTable[[#This Row],[PWC]]-SAT,0)</f>
        <v>#NAME?</v>
      </c>
      <c r="AE5521" s="13" t="e">
        <f ca="1">CalcTable[[#This Row],[PWC]]-CalcTable[[#This Row],[PercAmt]]-CalcTable[[#This Row],[Runoff]]</f>
        <v>#NAME?</v>
      </c>
      <c r="AF5521" s="13" t="e">
        <f ca="1">CalcTable[[#This Row],[IrrAmt]]/1000*CUR_IRR_AREA*10000/IRR_EFF</f>
        <v>#NAME?</v>
      </c>
      <c r="AG5521" s="147"/>
      <c r="AH5521" s="13"/>
      <c r="AI5521" s="50">
        <v>9.1308426118426791</v>
      </c>
      <c r="AJ5521" s="50">
        <v>12.79224876956812</v>
      </c>
      <c r="AK5521" s="50">
        <v>0</v>
      </c>
      <c r="AL5521" s="50">
        <v>0</v>
      </c>
      <c r="AM5521" s="50"/>
      <c r="AN5521" s="50"/>
      <c r="AO5521" s="50"/>
      <c r="AP5521" s="50"/>
      <c r="AQ5521" s="50"/>
      <c r="AR5521" s="50"/>
      <c r="AS5521" s="50"/>
      <c r="AT5521" s="50"/>
      <c r="AU5521" s="50"/>
      <c r="AV5521" s="50"/>
      <c r="AW5521" s="50"/>
      <c r="AX5521" s="50">
        <f t="shared" si="1727"/>
        <v>21.923091381410799</v>
      </c>
      <c r="AY5521" s="50"/>
      <c r="AZ5521" s="50">
        <f t="shared" si="1717"/>
        <v>509.15832221435755</v>
      </c>
      <c r="BA5521" s="50">
        <f t="shared" si="1718"/>
        <v>825.17726625636715</v>
      </c>
      <c r="BB5521" s="50">
        <f t="shared" si="1719"/>
        <v>854.00457704851192</v>
      </c>
      <c r="BC5521" s="17">
        <f t="shared" si="1720"/>
        <v>19959</v>
      </c>
      <c r="BD5521" s="50">
        <f t="shared" si="1721"/>
        <v>21.923091381410799</v>
      </c>
      <c r="BE5521" s="50">
        <f t="shared" si="1722"/>
        <v>509.15832221435755</v>
      </c>
      <c r="BF5521" s="50">
        <f t="shared" si="1728"/>
        <v>832.82092828573411</v>
      </c>
      <c r="BG5521" s="50"/>
      <c r="BH5521" s="17">
        <f t="shared" si="1723"/>
        <v>0</v>
      </c>
      <c r="BI5521" s="17">
        <f t="shared" si="1731"/>
        <v>5521</v>
      </c>
      <c r="BJ5521" s="17">
        <f t="shared" si="1729"/>
        <v>5521</v>
      </c>
      <c r="BK5521" s="150">
        <f t="shared" si="1730"/>
        <v>34966</v>
      </c>
      <c r="BL5521" s="50" t="e">
        <f t="shared" ca="1" si="1724"/>
        <v>#NAME?</v>
      </c>
      <c r="BM5521" s="50" t="e">
        <f t="shared" ca="1" si="1725"/>
        <v>#NAME?</v>
      </c>
      <c r="BN5521" s="50" t="e">
        <f t="shared" ca="1" si="1726"/>
        <v>#NAME?</v>
      </c>
    </row>
    <row r="5522" spans="1:66" x14ac:dyDescent="0.35">
      <c r="A5522" s="48">
        <v>34967</v>
      </c>
      <c r="B5522" s="17">
        <v>1995</v>
      </c>
      <c r="C5522" s="17">
        <v>9</v>
      </c>
      <c r="D5522" s="17">
        <v>268</v>
      </c>
      <c r="E5522" s="17">
        <v>25</v>
      </c>
      <c r="F5522" s="17">
        <v>2</v>
      </c>
      <c r="G5522" s="50">
        <v>3.1</v>
      </c>
      <c r="H5522" s="32">
        <v>3.2126144357104356</v>
      </c>
      <c r="I5522" s="50">
        <v>7.833333333333333</v>
      </c>
      <c r="J5522" s="13">
        <v>0</v>
      </c>
      <c r="K5522" s="13">
        <f t="shared" si="1712"/>
        <v>0</v>
      </c>
      <c r="L5522" s="13">
        <f t="shared" si="1713"/>
        <v>0</v>
      </c>
      <c r="M5522" s="13" t="e">
        <f ca="1">CalcTable[[#This Row],[IWC]]-AE5521</f>
        <v>#NAME?</v>
      </c>
      <c r="N5522" s="13" t="e">
        <f ca="1">IF(CalcTable[[#This Row],[Day of Year]]&lt;123,FCAP,AE5521)</f>
        <v>#NAME?</v>
      </c>
      <c r="O5522" s="17" t="e">
        <f ca="1">IF(IRR_DRIP,5,COUNTIF('IDET Wind Values'!C5506:G5506,"&lt;="&amp;IRR_MAXWIND))</f>
        <v>#NAME?</v>
      </c>
      <c r="P5522" s="13" t="e">
        <f ca="1">CalcTable[[#This Row],[ET_o]]*KL</f>
        <v>#NAME?</v>
      </c>
      <c r="Q5522" s="13" t="e">
        <f ca="1">IF(WILTPT&lt;=0,1,MAX(0,MIN(1,(CalcTable[[#This Row],[IWC]]-WILTPT)/(MAD-WILTPT))))</f>
        <v>#NAME?</v>
      </c>
      <c r="R5522" s="13" t="e">
        <f ca="1">CalcTable[[#This Row],[ETMult]]*CalcTable[[#This Row],[ETb]]</f>
        <v>#NAME?</v>
      </c>
      <c r="S5522" s="13" t="b">
        <f>INDEX(IRR_LIST,CalcTable[[#This Row],[Day of Week]]+1)</f>
        <v>0</v>
      </c>
      <c r="T5522" s="13">
        <f t="shared" ca="1" si="1714"/>
        <v>0</v>
      </c>
      <c r="U5522" s="13" t="b">
        <f ca="1">IF(CalcTable[[#This Row],[IrrPrecip]]&gt;=IC_MM,FALSE,TRUE)</f>
        <v>1</v>
      </c>
      <c r="V5522" s="13" t="b">
        <f t="shared" si="1715"/>
        <v>0</v>
      </c>
      <c r="W5522" s="13" t="e">
        <f ca="1">IF(AND(IRR_DRIP=FALSE,CalcTable[[#This Row],[IrrHours]]&lt;=0),FALSE,TRUE)</f>
        <v>#NAME?</v>
      </c>
      <c r="X5522" s="13" t="e">
        <f ca="1">AND(CalcTable[[#This Row],[IrrDay]],CalcTable[[#This Row],[IrrRain]],CalcTable[[#This Row],[IrrWarm]],CalcTable[[#This Row],[IrrWindy]])</f>
        <v>#NAME?</v>
      </c>
      <c r="Y5522" s="13" t="e">
        <f t="shared" ca="1" si="1716"/>
        <v>#NAME?</v>
      </c>
      <c r="Z5522" s="13" t="e">
        <f ca="1">CalcTable[[#This Row],[IrrHours]]/5</f>
        <v>#NAME?</v>
      </c>
      <c r="AA5522" s="13" t="e">
        <f ca="1">IF(CalcTable[[#This Row],[IrrFlag]]=FALSE,0,MAX(0,CalcTable[[#This Row],[VolRednWind]]*(FCAP*IRR_TARGET-CalcTable[[#This Row],[IWC]])))</f>
        <v>#NAME?</v>
      </c>
      <c r="AB5522" s="13" t="e">
        <f ca="1">CalcTable[[#This Row],[IWC]]+CalcTable[[#This Row],[Eff Precip]]+CalcTable[[#This Row],[IrrAmt]]-CalcTable[[#This Row],[AET]]</f>
        <v>#NAME?</v>
      </c>
      <c r="AC5522" s="13" t="e">
        <f ca="1">IF(CalcTable[[#This Row],[PWC]]&gt;FCAP,MIN(24*PERC,MIN(SAT,CalcTable[[#This Row],[PWC]])-FCAP),0)</f>
        <v>#NAME?</v>
      </c>
      <c r="AD5522" s="13" t="e">
        <f ca="1">IF(CalcTable[[#This Row],[PWC]]&gt;SAT,CalcTable[[#This Row],[PWC]]-SAT,0)</f>
        <v>#NAME?</v>
      </c>
      <c r="AE5522" s="13" t="e">
        <f ca="1">CalcTable[[#This Row],[PWC]]-CalcTable[[#This Row],[PercAmt]]-CalcTable[[#This Row],[Runoff]]</f>
        <v>#NAME?</v>
      </c>
      <c r="AF5522" s="13" t="e">
        <f ca="1">CalcTable[[#This Row],[IrrAmt]]/1000*CUR_IRR_AREA*10000/IRR_EFF</f>
        <v>#NAME?</v>
      </c>
      <c r="AG5522" s="147"/>
      <c r="AH5522" s="13"/>
      <c r="AI5522" s="50">
        <v>0</v>
      </c>
      <c r="AJ5522" s="50">
        <v>0</v>
      </c>
      <c r="AK5522" s="50">
        <v>0</v>
      </c>
      <c r="AL5522" s="50">
        <v>0</v>
      </c>
      <c r="AM5522" s="50"/>
      <c r="AN5522" s="50"/>
      <c r="AO5522" s="50"/>
      <c r="AP5522" s="50"/>
      <c r="AQ5522" s="50"/>
      <c r="AR5522" s="50"/>
      <c r="AS5522" s="50"/>
      <c r="AT5522" s="50"/>
      <c r="AU5522" s="50"/>
      <c r="AV5522" s="50"/>
      <c r="AW5522" s="50"/>
      <c r="AX5522" s="50">
        <f t="shared" si="1727"/>
        <v>0</v>
      </c>
      <c r="AY5522" s="50"/>
      <c r="AZ5522" s="50">
        <f t="shared" si="1717"/>
        <v>0</v>
      </c>
      <c r="BA5522" s="50">
        <f t="shared" si="1718"/>
        <v>0</v>
      </c>
      <c r="BB5522" s="50">
        <f t="shared" si="1719"/>
        <v>0</v>
      </c>
      <c r="BC5522" s="17">
        <f t="shared" si="1720"/>
        <v>19959</v>
      </c>
      <c r="BD5522" s="50">
        <f t="shared" si="1721"/>
        <v>0</v>
      </c>
      <c r="BE5522" s="50">
        <f t="shared" si="1722"/>
        <v>0</v>
      </c>
      <c r="BF5522" s="50">
        <f t="shared" si="1728"/>
        <v>0</v>
      </c>
      <c r="BG5522" s="50"/>
      <c r="BH5522" s="17">
        <f t="shared" si="1723"/>
        <v>0</v>
      </c>
      <c r="BI5522" s="17">
        <f t="shared" si="1731"/>
        <v>5522</v>
      </c>
      <c r="BJ5522" s="17">
        <f t="shared" si="1729"/>
        <v>5522</v>
      </c>
      <c r="BK5522" s="150">
        <f t="shared" si="1730"/>
        <v>34967</v>
      </c>
      <c r="BL5522" s="50" t="e">
        <f t="shared" ca="1" si="1724"/>
        <v>#NAME?</v>
      </c>
      <c r="BM5522" s="50" t="e">
        <f t="shared" ca="1" si="1725"/>
        <v>#NAME?</v>
      </c>
      <c r="BN5522" s="50" t="e">
        <f t="shared" ca="1" si="1726"/>
        <v>#NAME?</v>
      </c>
    </row>
    <row r="5523" spans="1:66" x14ac:dyDescent="0.35">
      <c r="A5523" s="48">
        <v>34968</v>
      </c>
      <c r="B5523" s="17">
        <v>1995</v>
      </c>
      <c r="C5523" s="17">
        <v>9</v>
      </c>
      <c r="D5523" s="17">
        <v>269</v>
      </c>
      <c r="E5523" s="17">
        <v>26</v>
      </c>
      <c r="F5523" s="17">
        <v>3</v>
      </c>
      <c r="G5523" s="50">
        <v>0.7</v>
      </c>
      <c r="H5523" s="32">
        <v>3.5574603993198521</v>
      </c>
      <c r="I5523" s="50">
        <v>1.3333333333333333</v>
      </c>
      <c r="J5523" s="13">
        <v>0</v>
      </c>
      <c r="K5523" s="13">
        <f t="shared" si="1712"/>
        <v>0</v>
      </c>
      <c r="L5523" s="13">
        <f t="shared" si="1713"/>
        <v>0</v>
      </c>
      <c r="M5523" s="13" t="e">
        <f ca="1">CalcTable[[#This Row],[IWC]]-AE5522</f>
        <v>#NAME?</v>
      </c>
      <c r="N5523" s="13" t="e">
        <f ca="1">IF(CalcTable[[#This Row],[Day of Year]]&lt;123,FCAP,AE5522)</f>
        <v>#NAME?</v>
      </c>
      <c r="O5523" s="17" t="e">
        <f ca="1">IF(IRR_DRIP,5,COUNTIF('IDET Wind Values'!C5507:G5507,"&lt;="&amp;IRR_MAXWIND))</f>
        <v>#NAME?</v>
      </c>
      <c r="P5523" s="13" t="e">
        <f ca="1">CalcTable[[#This Row],[ET_o]]*KL</f>
        <v>#NAME?</v>
      </c>
      <c r="Q5523" s="13" t="e">
        <f ca="1">IF(WILTPT&lt;=0,1,MAX(0,MIN(1,(CalcTable[[#This Row],[IWC]]-WILTPT)/(MAD-WILTPT))))</f>
        <v>#NAME?</v>
      </c>
      <c r="R5523" s="13" t="e">
        <f ca="1">CalcTable[[#This Row],[ETMult]]*CalcTable[[#This Row],[ETb]]</f>
        <v>#NAME?</v>
      </c>
      <c r="S5523" s="13" t="b">
        <f>INDEX(IRR_LIST,CalcTable[[#This Row],[Day of Week]]+1)</f>
        <v>1</v>
      </c>
      <c r="T5523" s="13">
        <f t="shared" ca="1" si="1714"/>
        <v>0</v>
      </c>
      <c r="U5523" s="13" t="b">
        <f ca="1">IF(CalcTable[[#This Row],[IrrPrecip]]&gt;=IC_MM,FALSE,TRUE)</f>
        <v>1</v>
      </c>
      <c r="V5523" s="13" t="b">
        <f t="shared" si="1715"/>
        <v>1</v>
      </c>
      <c r="W5523" s="13" t="e">
        <f ca="1">IF(AND(IRR_DRIP=FALSE,CalcTable[[#This Row],[IrrHours]]&lt;=0),FALSE,TRUE)</f>
        <v>#NAME?</v>
      </c>
      <c r="X5523" s="13" t="e">
        <f ca="1">AND(CalcTable[[#This Row],[IrrDay]],CalcTable[[#This Row],[IrrRain]],CalcTable[[#This Row],[IrrWarm]],CalcTable[[#This Row],[IrrWindy]])</f>
        <v>#NAME?</v>
      </c>
      <c r="Y5523" s="13" t="e">
        <f t="shared" ca="1" si="1716"/>
        <v>#NAME?</v>
      </c>
      <c r="Z5523" s="13" t="e">
        <f ca="1">CalcTable[[#This Row],[IrrHours]]/5</f>
        <v>#NAME?</v>
      </c>
      <c r="AA5523" s="13" t="e">
        <f ca="1">IF(CalcTable[[#This Row],[IrrFlag]]=FALSE,0,MAX(0,CalcTable[[#This Row],[VolRednWind]]*(FCAP*IRR_TARGET-CalcTable[[#This Row],[IWC]])))</f>
        <v>#NAME?</v>
      </c>
      <c r="AB5523" s="13" t="e">
        <f ca="1">CalcTable[[#This Row],[IWC]]+CalcTable[[#This Row],[Eff Precip]]+CalcTable[[#This Row],[IrrAmt]]-CalcTable[[#This Row],[AET]]</f>
        <v>#NAME?</v>
      </c>
      <c r="AC5523" s="13" t="e">
        <f ca="1">IF(CalcTable[[#This Row],[PWC]]&gt;FCAP,MIN(24*PERC,MIN(SAT,CalcTable[[#This Row],[PWC]])-FCAP),0)</f>
        <v>#NAME?</v>
      </c>
      <c r="AD5523" s="13" t="e">
        <f ca="1">IF(CalcTable[[#This Row],[PWC]]&gt;SAT,CalcTable[[#This Row],[PWC]]-SAT,0)</f>
        <v>#NAME?</v>
      </c>
      <c r="AE5523" s="13" t="e">
        <f ca="1">CalcTable[[#This Row],[PWC]]-CalcTable[[#This Row],[PercAmt]]-CalcTable[[#This Row],[Runoff]]</f>
        <v>#NAME?</v>
      </c>
      <c r="AF5523" s="13" t="e">
        <f ca="1">CalcTable[[#This Row],[IrrAmt]]/1000*CUR_IRR_AREA*10000/IRR_EFF</f>
        <v>#NAME?</v>
      </c>
      <c r="AG5523" s="147"/>
      <c r="AH5523" s="13"/>
      <c r="AI5523" s="50">
        <v>0</v>
      </c>
      <c r="AJ5523" s="50">
        <v>0</v>
      </c>
      <c r="AK5523" s="50">
        <v>0</v>
      </c>
      <c r="AL5523" s="50">
        <v>0</v>
      </c>
      <c r="AM5523" s="50"/>
      <c r="AN5523" s="50"/>
      <c r="AO5523" s="50"/>
      <c r="AP5523" s="50"/>
      <c r="AQ5523" s="50"/>
      <c r="AR5523" s="50"/>
      <c r="AS5523" s="50"/>
      <c r="AT5523" s="50"/>
      <c r="AU5523" s="50"/>
      <c r="AV5523" s="50"/>
      <c r="AW5523" s="50"/>
      <c r="AX5523" s="50">
        <f t="shared" si="1727"/>
        <v>0</v>
      </c>
      <c r="AY5523" s="50"/>
      <c r="AZ5523" s="50">
        <f t="shared" si="1717"/>
        <v>0</v>
      </c>
      <c r="BA5523" s="50">
        <f t="shared" si="1718"/>
        <v>0</v>
      </c>
      <c r="BB5523" s="50">
        <f t="shared" si="1719"/>
        <v>0</v>
      </c>
      <c r="BC5523" s="17">
        <f t="shared" si="1720"/>
        <v>19959</v>
      </c>
      <c r="BD5523" s="50">
        <f t="shared" si="1721"/>
        <v>0</v>
      </c>
      <c r="BE5523" s="50">
        <f t="shared" si="1722"/>
        <v>0</v>
      </c>
      <c r="BF5523" s="50">
        <f t="shared" si="1728"/>
        <v>0</v>
      </c>
      <c r="BG5523" s="50"/>
      <c r="BH5523" s="17">
        <f t="shared" si="1723"/>
        <v>0</v>
      </c>
      <c r="BI5523" s="17">
        <f t="shared" si="1731"/>
        <v>5523</v>
      </c>
      <c r="BJ5523" s="17">
        <f t="shared" si="1729"/>
        <v>5523</v>
      </c>
      <c r="BK5523" s="150">
        <f t="shared" si="1730"/>
        <v>34968</v>
      </c>
      <c r="BL5523" s="50" t="e">
        <f t="shared" ca="1" si="1724"/>
        <v>#NAME?</v>
      </c>
      <c r="BM5523" s="50" t="e">
        <f t="shared" ca="1" si="1725"/>
        <v>#NAME?</v>
      </c>
      <c r="BN5523" s="50" t="e">
        <f t="shared" ca="1" si="1726"/>
        <v>#NAME?</v>
      </c>
    </row>
    <row r="5524" spans="1:66" x14ac:dyDescent="0.35">
      <c r="A5524" s="48">
        <v>34969</v>
      </c>
      <c r="B5524" s="17">
        <v>1995</v>
      </c>
      <c r="C5524" s="17">
        <v>9</v>
      </c>
      <c r="D5524" s="17">
        <v>270</v>
      </c>
      <c r="E5524" s="17">
        <v>27</v>
      </c>
      <c r="F5524" s="17">
        <v>4</v>
      </c>
      <c r="G5524" s="50">
        <v>6.7</v>
      </c>
      <c r="H5524" s="32">
        <v>3.843143694883346</v>
      </c>
      <c r="I5524" s="50">
        <v>18.333333333333332</v>
      </c>
      <c r="J5524" s="13">
        <v>0</v>
      </c>
      <c r="K5524" s="13">
        <f t="shared" ref="K5524:K5587" si="1732">J5524*PRECIP_ADJUST</f>
        <v>0</v>
      </c>
      <c r="L5524" s="13">
        <f t="shared" ref="L5524:L5587" si="1733">IF(K5524&gt;=EFF_PRECIP,EFF_MULT*(K5524-EFF_PRECIP),0)</f>
        <v>0</v>
      </c>
      <c r="M5524" s="13" t="e">
        <f ca="1">CalcTable[[#This Row],[IWC]]-AE5523</f>
        <v>#NAME?</v>
      </c>
      <c r="N5524" s="13" t="e">
        <f ca="1">IF(CalcTable[[#This Row],[Day of Year]]&lt;123,FCAP,AE5523)</f>
        <v>#NAME?</v>
      </c>
      <c r="O5524" s="17" t="e">
        <f ca="1">IF(IRR_DRIP,5,COUNTIF('IDET Wind Values'!C5508:G5508,"&lt;="&amp;IRR_MAXWIND))</f>
        <v>#NAME?</v>
      </c>
      <c r="P5524" s="13" t="e">
        <f ca="1">CalcTable[[#This Row],[ET_o]]*KL</f>
        <v>#NAME?</v>
      </c>
      <c r="Q5524" s="13" t="e">
        <f ca="1">IF(WILTPT&lt;=0,1,MAX(0,MIN(1,(CalcTable[[#This Row],[IWC]]-WILTPT)/(MAD-WILTPT))))</f>
        <v>#NAME?</v>
      </c>
      <c r="R5524" s="13" t="e">
        <f ca="1">CalcTable[[#This Row],[ETMult]]*CalcTable[[#This Row],[ETb]]</f>
        <v>#NAME?</v>
      </c>
      <c r="S5524" s="13" t="b">
        <f>INDEX(IRR_LIST,CalcTable[[#This Row],[Day of Week]]+1)</f>
        <v>0</v>
      </c>
      <c r="T5524" s="13">
        <f t="shared" ref="T5524:T5587" ca="1" si="1734">SUM(OFFSET(K5524,-IC_DAYS,0,IC_DAYS,1))</f>
        <v>0</v>
      </c>
      <c r="U5524" s="13" t="b">
        <f ca="1">IF(CalcTable[[#This Row],[IrrPrecip]]&gt;=IC_MM,FALSE,TRUE)</f>
        <v>1</v>
      </c>
      <c r="V5524" s="13" t="b">
        <f t="shared" ref="V5524:V5587" si="1735">IF(G5525&lt;IRR_TEMP,FALSE,TRUE)</f>
        <v>1</v>
      </c>
      <c r="W5524" s="13" t="e">
        <f ca="1">IF(AND(IRR_DRIP=FALSE,CalcTable[[#This Row],[IrrHours]]&lt;=0),FALSE,TRUE)</f>
        <v>#NAME?</v>
      </c>
      <c r="X5524" s="13" t="e">
        <f ca="1">AND(CalcTable[[#This Row],[IrrDay]],CalcTable[[#This Row],[IrrRain]],CalcTable[[#This Row],[IrrWarm]],CalcTable[[#This Row],[IrrWindy]])</f>
        <v>#NAME?</v>
      </c>
      <c r="Y5524" s="13" t="e">
        <f t="shared" ref="Y5524:Y5587" ca="1" si="1736">IF(AA5523&lt;=0,FALSE,TRUE)</f>
        <v>#NAME?</v>
      </c>
      <c r="Z5524" s="13" t="e">
        <f ca="1">CalcTable[[#This Row],[IrrHours]]/5</f>
        <v>#NAME?</v>
      </c>
      <c r="AA5524" s="13" t="e">
        <f ca="1">IF(CalcTable[[#This Row],[IrrFlag]]=FALSE,0,MAX(0,CalcTable[[#This Row],[VolRednWind]]*(FCAP*IRR_TARGET-CalcTable[[#This Row],[IWC]])))</f>
        <v>#NAME?</v>
      </c>
      <c r="AB5524" s="13" t="e">
        <f ca="1">CalcTable[[#This Row],[IWC]]+CalcTable[[#This Row],[Eff Precip]]+CalcTable[[#This Row],[IrrAmt]]-CalcTable[[#This Row],[AET]]</f>
        <v>#NAME?</v>
      </c>
      <c r="AC5524" s="13" t="e">
        <f ca="1">IF(CalcTable[[#This Row],[PWC]]&gt;FCAP,MIN(24*PERC,MIN(SAT,CalcTable[[#This Row],[PWC]])-FCAP),0)</f>
        <v>#NAME?</v>
      </c>
      <c r="AD5524" s="13" t="e">
        <f ca="1">IF(CalcTable[[#This Row],[PWC]]&gt;SAT,CalcTable[[#This Row],[PWC]]-SAT,0)</f>
        <v>#NAME?</v>
      </c>
      <c r="AE5524" s="13" t="e">
        <f ca="1">CalcTable[[#This Row],[PWC]]-CalcTable[[#This Row],[PercAmt]]-CalcTable[[#This Row],[Runoff]]</f>
        <v>#NAME?</v>
      </c>
      <c r="AF5524" s="13" t="e">
        <f ca="1">CalcTable[[#This Row],[IrrAmt]]/1000*CUR_IRR_AREA*10000/IRR_EFF</f>
        <v>#NAME?</v>
      </c>
      <c r="AG5524" s="147"/>
      <c r="AH5524" s="13"/>
      <c r="AI5524" s="50">
        <v>0</v>
      </c>
      <c r="AJ5524" s="50">
        <v>0</v>
      </c>
      <c r="AK5524" s="50">
        <v>2.3073549534878297</v>
      </c>
      <c r="AL5524" s="50">
        <v>11.942818282972539</v>
      </c>
      <c r="AM5524" s="50"/>
      <c r="AN5524" s="50"/>
      <c r="AO5524" s="50"/>
      <c r="AP5524" s="50"/>
      <c r="AQ5524" s="50"/>
      <c r="AR5524" s="50"/>
      <c r="AS5524" s="50"/>
      <c r="AT5524" s="50"/>
      <c r="AU5524" s="50"/>
      <c r="AV5524" s="50"/>
      <c r="AW5524" s="50"/>
      <c r="AX5524" s="50">
        <f t="shared" si="1727"/>
        <v>14.250173236460368</v>
      </c>
      <c r="AY5524" s="50"/>
      <c r="AZ5524" s="50">
        <f t="shared" ref="AZ5524:AZ5587" si="1737">SUMPRODUCT(AI5524:AW5524,CONVERSION)</f>
        <v>384.16387561834932</v>
      </c>
      <c r="BA5524" s="50">
        <f t="shared" ref="BA5524:BA5587" si="1738">SUMPRODUCT($AI5524:$AW5524,CONVERSION,APP_DEMAND)</f>
        <v>591.49041166634743</v>
      </c>
      <c r="BB5524" s="50">
        <f t="shared" ref="BB5524:BB5587" si="1739">SUMPRODUCT($AI5524:$AW5524,CONVERSION,PUMP_DEMAND)</f>
        <v>609.78392955293543</v>
      </c>
      <c r="BC5524" s="17">
        <f t="shared" ref="BC5524:BC5587" si="1740">B5524*10+C5524</f>
        <v>19959</v>
      </c>
      <c r="BD5524" s="50">
        <f t="shared" ref="BD5524:BD5587" si="1741">INDEX(AI5524:AX5524,PLOT_AREA)</f>
        <v>14.250173236460368</v>
      </c>
      <c r="BE5524" s="50">
        <f t="shared" ref="BE5524:BE5587" si="1742">IF(PLOT_AREA&lt;=AREA_COUNT,INDEX(AI5524:AW5524,PLOT_AREA)*INDEX(CONVERSION,PLOT_AREA),AZ5524)</f>
        <v>384.16387561834932</v>
      </c>
      <c r="BF5524" s="50">
        <f t="shared" si="1728"/>
        <v>628.36980472966354</v>
      </c>
      <c r="BG5524" s="50"/>
      <c r="BH5524" s="17">
        <f t="shared" ref="BH5524:BH5587" si="1743">IF(BC5524&lt;PLOT_FROM,-1,IF(BC5524&gt;PLOT_TO,1,0))</f>
        <v>0</v>
      </c>
      <c r="BI5524" s="17">
        <f t="shared" si="1731"/>
        <v>5524</v>
      </c>
      <c r="BJ5524" s="17">
        <f t="shared" si="1729"/>
        <v>5524</v>
      </c>
      <c r="BK5524" s="150">
        <f t="shared" si="1730"/>
        <v>34969</v>
      </c>
      <c r="BL5524" s="50" t="e">
        <f t="shared" ref="BL5524:BL5587" ca="1" si="1744">WILTPT</f>
        <v>#NAME?</v>
      </c>
      <c r="BM5524" s="50" t="e">
        <f t="shared" ref="BM5524:BM5587" ca="1" si="1745">SAT</f>
        <v>#NAME?</v>
      </c>
      <c r="BN5524" s="50" t="e">
        <f t="shared" ref="BN5524:BN5587" ca="1" si="1746">FCAP</f>
        <v>#NAME?</v>
      </c>
    </row>
    <row r="5525" spans="1:66" x14ac:dyDescent="0.35">
      <c r="A5525" s="48">
        <v>34970</v>
      </c>
      <c r="B5525" s="17">
        <v>1995</v>
      </c>
      <c r="C5525" s="17">
        <v>9</v>
      </c>
      <c r="D5525" s="17">
        <v>271</v>
      </c>
      <c r="E5525" s="17">
        <v>28</v>
      </c>
      <c r="F5525" s="17">
        <v>5</v>
      </c>
      <c r="G5525" s="50">
        <v>6.4</v>
      </c>
      <c r="H5525" s="32">
        <v>3.1335560963041762</v>
      </c>
      <c r="I5525" s="50">
        <v>11.666666666666666</v>
      </c>
      <c r="J5525" s="13">
        <v>0</v>
      </c>
      <c r="K5525" s="13">
        <f t="shared" si="1732"/>
        <v>0</v>
      </c>
      <c r="L5525" s="13">
        <f t="shared" si="1733"/>
        <v>0</v>
      </c>
      <c r="M5525" s="13" t="e">
        <f ca="1">CalcTable[[#This Row],[IWC]]-AE5524</f>
        <v>#NAME?</v>
      </c>
      <c r="N5525" s="13" t="e">
        <f ca="1">IF(CalcTable[[#This Row],[Day of Year]]&lt;123,FCAP,AE5524)</f>
        <v>#NAME?</v>
      </c>
      <c r="O5525" s="17" t="e">
        <f ca="1">IF(IRR_DRIP,5,COUNTIF('IDET Wind Values'!C5509:G5509,"&lt;="&amp;IRR_MAXWIND))</f>
        <v>#NAME?</v>
      </c>
      <c r="P5525" s="13" t="e">
        <f ca="1">CalcTable[[#This Row],[ET_o]]*KL</f>
        <v>#NAME?</v>
      </c>
      <c r="Q5525" s="13" t="e">
        <f ca="1">IF(WILTPT&lt;=0,1,MAX(0,MIN(1,(CalcTable[[#This Row],[IWC]]-WILTPT)/(MAD-WILTPT))))</f>
        <v>#NAME?</v>
      </c>
      <c r="R5525" s="13" t="e">
        <f ca="1">CalcTable[[#This Row],[ETMult]]*CalcTable[[#This Row],[ETb]]</f>
        <v>#NAME?</v>
      </c>
      <c r="S5525" s="13" t="b">
        <f>INDEX(IRR_LIST,CalcTable[[#This Row],[Day of Week]]+1)</f>
        <v>1</v>
      </c>
      <c r="T5525" s="13">
        <f t="shared" ca="1" si="1734"/>
        <v>0</v>
      </c>
      <c r="U5525" s="13" t="b">
        <f ca="1">IF(CalcTable[[#This Row],[IrrPrecip]]&gt;=IC_MM,FALSE,TRUE)</f>
        <v>1</v>
      </c>
      <c r="V5525" s="13" t="b">
        <f t="shared" si="1735"/>
        <v>1</v>
      </c>
      <c r="W5525" s="13" t="e">
        <f ca="1">IF(AND(IRR_DRIP=FALSE,CalcTable[[#This Row],[IrrHours]]&lt;=0),FALSE,TRUE)</f>
        <v>#NAME?</v>
      </c>
      <c r="X5525" s="13" t="e">
        <f ca="1">AND(CalcTable[[#This Row],[IrrDay]],CalcTable[[#This Row],[IrrRain]],CalcTable[[#This Row],[IrrWarm]],CalcTable[[#This Row],[IrrWindy]])</f>
        <v>#NAME?</v>
      </c>
      <c r="Y5525" s="13" t="e">
        <f t="shared" ca="1" si="1736"/>
        <v>#NAME?</v>
      </c>
      <c r="Z5525" s="13" t="e">
        <f ca="1">CalcTable[[#This Row],[IrrHours]]/5</f>
        <v>#NAME?</v>
      </c>
      <c r="AA5525" s="13" t="e">
        <f ca="1">IF(CalcTable[[#This Row],[IrrFlag]]=FALSE,0,MAX(0,CalcTable[[#This Row],[VolRednWind]]*(FCAP*IRR_TARGET-CalcTable[[#This Row],[IWC]])))</f>
        <v>#NAME?</v>
      </c>
      <c r="AB5525" s="13" t="e">
        <f ca="1">CalcTable[[#This Row],[IWC]]+CalcTable[[#This Row],[Eff Precip]]+CalcTable[[#This Row],[IrrAmt]]-CalcTable[[#This Row],[AET]]</f>
        <v>#NAME?</v>
      </c>
      <c r="AC5525" s="13" t="e">
        <f ca="1">IF(CalcTable[[#This Row],[PWC]]&gt;FCAP,MIN(24*PERC,MIN(SAT,CalcTable[[#This Row],[PWC]])-FCAP),0)</f>
        <v>#NAME?</v>
      </c>
      <c r="AD5525" s="13" t="e">
        <f ca="1">IF(CalcTable[[#This Row],[PWC]]&gt;SAT,CalcTable[[#This Row],[PWC]]-SAT,0)</f>
        <v>#NAME?</v>
      </c>
      <c r="AE5525" s="13" t="e">
        <f ca="1">CalcTable[[#This Row],[PWC]]-CalcTable[[#This Row],[PercAmt]]-CalcTable[[#This Row],[Runoff]]</f>
        <v>#NAME?</v>
      </c>
      <c r="AF5525" s="13" t="e">
        <f ca="1">CalcTable[[#This Row],[IrrAmt]]/1000*CUR_IRR_AREA*10000/IRR_EFF</f>
        <v>#NAME?</v>
      </c>
      <c r="AG5525" s="147"/>
      <c r="AH5525" s="13"/>
      <c r="AI5525" s="50">
        <v>0</v>
      </c>
      <c r="AJ5525" s="50">
        <v>0</v>
      </c>
      <c r="AK5525" s="50">
        <v>0</v>
      </c>
      <c r="AL5525" s="50">
        <v>0</v>
      </c>
      <c r="AM5525" s="50"/>
      <c r="AN5525" s="50"/>
      <c r="AO5525" s="50"/>
      <c r="AP5525" s="50"/>
      <c r="AQ5525" s="50"/>
      <c r="AR5525" s="50"/>
      <c r="AS5525" s="50"/>
      <c r="AT5525" s="50"/>
      <c r="AU5525" s="50"/>
      <c r="AV5525" s="50"/>
      <c r="AW5525" s="50"/>
      <c r="AX5525" s="50">
        <f t="shared" ref="AX5525:AX5588" si="1747">SUM(AI5525:AW5525)</f>
        <v>0</v>
      </c>
      <c r="AY5525" s="50"/>
      <c r="AZ5525" s="50">
        <f t="shared" si="1737"/>
        <v>0</v>
      </c>
      <c r="BA5525" s="50">
        <f t="shared" si="1738"/>
        <v>0</v>
      </c>
      <c r="BB5525" s="50">
        <f t="shared" si="1739"/>
        <v>0</v>
      </c>
      <c r="BC5525" s="17">
        <f t="shared" si="1740"/>
        <v>19959</v>
      </c>
      <c r="BD5525" s="50">
        <f t="shared" si="1741"/>
        <v>0</v>
      </c>
      <c r="BE5525" s="50">
        <f t="shared" si="1742"/>
        <v>0</v>
      </c>
      <c r="BF5525" s="50">
        <f t="shared" ref="BF5525:BF5588" si="1748">BE5525*BF$17</f>
        <v>0</v>
      </c>
      <c r="BG5525" s="50"/>
      <c r="BH5525" s="17">
        <f t="shared" si="1743"/>
        <v>0</v>
      </c>
      <c r="BI5525" s="17">
        <f t="shared" si="1731"/>
        <v>5525</v>
      </c>
      <c r="BJ5525" s="17">
        <f t="shared" ref="BJ5525:BJ5588" si="1749">IF(BH5525=0,BI5525,"")</f>
        <v>5525</v>
      </c>
      <c r="BK5525" s="150">
        <f t="shared" ref="BK5525:BK5588" si="1750">A5525</f>
        <v>34970</v>
      </c>
      <c r="BL5525" s="50" t="e">
        <f t="shared" ca="1" si="1744"/>
        <v>#NAME?</v>
      </c>
      <c r="BM5525" s="50" t="e">
        <f t="shared" ca="1" si="1745"/>
        <v>#NAME?</v>
      </c>
      <c r="BN5525" s="50" t="e">
        <f t="shared" ca="1" si="1746"/>
        <v>#NAME?</v>
      </c>
    </row>
    <row r="5526" spans="1:66" x14ac:dyDescent="0.35">
      <c r="A5526" s="48">
        <v>34971</v>
      </c>
      <c r="B5526" s="17">
        <v>1995</v>
      </c>
      <c r="C5526" s="17">
        <v>9</v>
      </c>
      <c r="D5526" s="17">
        <v>272</v>
      </c>
      <c r="E5526" s="17">
        <v>29</v>
      </c>
      <c r="F5526" s="17">
        <v>6</v>
      </c>
      <c r="G5526" s="50">
        <v>6.8</v>
      </c>
      <c r="H5526" s="32">
        <v>1.4107912260712454</v>
      </c>
      <c r="I5526" s="50">
        <v>18.166666666666668</v>
      </c>
      <c r="J5526" s="13">
        <v>3.3</v>
      </c>
      <c r="K5526" s="13">
        <f t="shared" si="1732"/>
        <v>3.3</v>
      </c>
      <c r="L5526" s="13">
        <f t="shared" si="1733"/>
        <v>0</v>
      </c>
      <c r="M5526" s="13" t="e">
        <f ca="1">CalcTable[[#This Row],[IWC]]-AE5525</f>
        <v>#NAME?</v>
      </c>
      <c r="N5526" s="13" t="e">
        <f ca="1">IF(CalcTable[[#This Row],[Day of Year]]&lt;123,FCAP,AE5525)</f>
        <v>#NAME?</v>
      </c>
      <c r="O5526" s="17" t="e">
        <f ca="1">IF(IRR_DRIP,5,COUNTIF('IDET Wind Values'!C5510:G5510,"&lt;="&amp;IRR_MAXWIND))</f>
        <v>#NAME?</v>
      </c>
      <c r="P5526" s="13" t="e">
        <f ca="1">CalcTable[[#This Row],[ET_o]]*KL</f>
        <v>#NAME?</v>
      </c>
      <c r="Q5526" s="13" t="e">
        <f ca="1">IF(WILTPT&lt;=0,1,MAX(0,MIN(1,(CalcTable[[#This Row],[IWC]]-WILTPT)/(MAD-WILTPT))))</f>
        <v>#NAME?</v>
      </c>
      <c r="R5526" s="13" t="e">
        <f ca="1">CalcTable[[#This Row],[ETMult]]*CalcTable[[#This Row],[ETb]]</f>
        <v>#NAME?</v>
      </c>
      <c r="S5526" s="13" t="b">
        <f>INDEX(IRR_LIST,CalcTable[[#This Row],[Day of Week]]+1)</f>
        <v>0</v>
      </c>
      <c r="T5526" s="13">
        <f t="shared" ca="1" si="1734"/>
        <v>0</v>
      </c>
      <c r="U5526" s="13" t="b">
        <f ca="1">IF(CalcTable[[#This Row],[IrrPrecip]]&gt;=IC_MM,FALSE,TRUE)</f>
        <v>1</v>
      </c>
      <c r="V5526" s="13" t="b">
        <f t="shared" si="1735"/>
        <v>1</v>
      </c>
      <c r="W5526" s="13" t="e">
        <f ca="1">IF(AND(IRR_DRIP=FALSE,CalcTable[[#This Row],[IrrHours]]&lt;=0),FALSE,TRUE)</f>
        <v>#NAME?</v>
      </c>
      <c r="X5526" s="13" t="e">
        <f ca="1">AND(CalcTable[[#This Row],[IrrDay]],CalcTable[[#This Row],[IrrRain]],CalcTable[[#This Row],[IrrWarm]],CalcTable[[#This Row],[IrrWindy]])</f>
        <v>#NAME?</v>
      </c>
      <c r="Y5526" s="13" t="e">
        <f t="shared" ca="1" si="1736"/>
        <v>#NAME?</v>
      </c>
      <c r="Z5526" s="13" t="e">
        <f ca="1">CalcTable[[#This Row],[IrrHours]]/5</f>
        <v>#NAME?</v>
      </c>
      <c r="AA5526" s="13" t="e">
        <f ca="1">IF(CalcTable[[#This Row],[IrrFlag]]=FALSE,0,MAX(0,CalcTable[[#This Row],[VolRednWind]]*(FCAP*IRR_TARGET-CalcTable[[#This Row],[IWC]])))</f>
        <v>#NAME?</v>
      </c>
      <c r="AB5526" s="13" t="e">
        <f ca="1">CalcTable[[#This Row],[IWC]]+CalcTable[[#This Row],[Eff Precip]]+CalcTable[[#This Row],[IrrAmt]]-CalcTable[[#This Row],[AET]]</f>
        <v>#NAME?</v>
      </c>
      <c r="AC5526" s="13" t="e">
        <f ca="1">IF(CalcTable[[#This Row],[PWC]]&gt;FCAP,MIN(24*PERC,MIN(SAT,CalcTable[[#This Row],[PWC]])-FCAP),0)</f>
        <v>#NAME?</v>
      </c>
      <c r="AD5526" s="13" t="e">
        <f ca="1">IF(CalcTable[[#This Row],[PWC]]&gt;SAT,CalcTable[[#This Row],[PWC]]-SAT,0)</f>
        <v>#NAME?</v>
      </c>
      <c r="AE5526" s="13" t="e">
        <f ca="1">CalcTable[[#This Row],[PWC]]-CalcTable[[#This Row],[PercAmt]]-CalcTable[[#This Row],[Runoff]]</f>
        <v>#NAME?</v>
      </c>
      <c r="AF5526" s="13" t="e">
        <f ca="1">CalcTable[[#This Row],[IrrAmt]]/1000*CUR_IRR_AREA*10000/IRR_EFF</f>
        <v>#NAME?</v>
      </c>
      <c r="AG5526" s="147"/>
      <c r="AH5526" s="13"/>
      <c r="AI5526" s="50">
        <v>0</v>
      </c>
      <c r="AJ5526" s="50">
        <v>0</v>
      </c>
      <c r="AK5526" s="50">
        <v>0</v>
      </c>
      <c r="AL5526" s="50">
        <v>4.0034558529672992</v>
      </c>
      <c r="AM5526" s="50"/>
      <c r="AN5526" s="50"/>
      <c r="AO5526" s="50"/>
      <c r="AP5526" s="50"/>
      <c r="AQ5526" s="50"/>
      <c r="AR5526" s="50"/>
      <c r="AS5526" s="50"/>
      <c r="AT5526" s="50"/>
      <c r="AU5526" s="50"/>
      <c r="AV5526" s="50"/>
      <c r="AW5526" s="50"/>
      <c r="AX5526" s="50">
        <f t="shared" si="1747"/>
        <v>4.0034558529672992</v>
      </c>
      <c r="AY5526" s="50"/>
      <c r="AZ5526" s="50">
        <f t="shared" si="1737"/>
        <v>117.43470502037412</v>
      </c>
      <c r="BA5526" s="50">
        <f t="shared" si="1738"/>
        <v>180.81216487263953</v>
      </c>
      <c r="BB5526" s="50">
        <f t="shared" si="1739"/>
        <v>186.40429368313355</v>
      </c>
      <c r="BC5526" s="17">
        <f t="shared" si="1740"/>
        <v>19959</v>
      </c>
      <c r="BD5526" s="50">
        <f t="shared" si="1741"/>
        <v>4.0034558529672992</v>
      </c>
      <c r="BE5526" s="50">
        <f t="shared" si="1742"/>
        <v>117.43470502037412</v>
      </c>
      <c r="BF5526" s="50">
        <f t="shared" si="1748"/>
        <v>192.0857929272033</v>
      </c>
      <c r="BG5526" s="50"/>
      <c r="BH5526" s="17">
        <f t="shared" si="1743"/>
        <v>0</v>
      </c>
      <c r="BI5526" s="17">
        <f t="shared" ref="BI5526:BI5589" si="1751">BI5525+1</f>
        <v>5526</v>
      </c>
      <c r="BJ5526" s="17">
        <f t="shared" si="1749"/>
        <v>5526</v>
      </c>
      <c r="BK5526" s="150">
        <f t="shared" si="1750"/>
        <v>34971</v>
      </c>
      <c r="BL5526" s="50" t="e">
        <f t="shared" ca="1" si="1744"/>
        <v>#NAME?</v>
      </c>
      <c r="BM5526" s="50" t="e">
        <f t="shared" ca="1" si="1745"/>
        <v>#NAME?</v>
      </c>
      <c r="BN5526" s="50" t="e">
        <f t="shared" ca="1" si="1746"/>
        <v>#NAME?</v>
      </c>
    </row>
    <row r="5527" spans="1:66" x14ac:dyDescent="0.35">
      <c r="A5527" s="48">
        <v>34972</v>
      </c>
      <c r="B5527" s="17">
        <v>1995</v>
      </c>
      <c r="C5527" s="17">
        <v>9</v>
      </c>
      <c r="D5527" s="17">
        <v>273</v>
      </c>
      <c r="E5527" s="17">
        <v>30</v>
      </c>
      <c r="F5527" s="17">
        <v>7</v>
      </c>
      <c r="G5527" s="50">
        <v>3.7</v>
      </c>
      <c r="H5527" s="32">
        <v>2.7597203858041648</v>
      </c>
      <c r="I5527" s="50">
        <v>9.1666666666666661</v>
      </c>
      <c r="J5527" s="13">
        <v>0</v>
      </c>
      <c r="K5527" s="13">
        <f t="shared" si="1732"/>
        <v>0</v>
      </c>
      <c r="L5527" s="13">
        <f t="shared" si="1733"/>
        <v>0</v>
      </c>
      <c r="M5527" s="13" t="e">
        <f ca="1">CalcTable[[#This Row],[IWC]]-AE5526</f>
        <v>#NAME?</v>
      </c>
      <c r="N5527" s="13" t="e">
        <f ca="1">IF(CalcTable[[#This Row],[Day of Year]]&lt;123,FCAP,AE5526)</f>
        <v>#NAME?</v>
      </c>
      <c r="O5527" s="17" t="e">
        <f ca="1">IF(IRR_DRIP,5,COUNTIF('IDET Wind Values'!C5511:G5511,"&lt;="&amp;IRR_MAXWIND))</f>
        <v>#NAME?</v>
      </c>
      <c r="P5527" s="13" t="e">
        <f ca="1">CalcTable[[#This Row],[ET_o]]*KL</f>
        <v>#NAME?</v>
      </c>
      <c r="Q5527" s="13" t="e">
        <f ca="1">IF(WILTPT&lt;=0,1,MAX(0,MIN(1,(CalcTable[[#This Row],[IWC]]-WILTPT)/(MAD-WILTPT))))</f>
        <v>#NAME?</v>
      </c>
      <c r="R5527" s="13" t="e">
        <f ca="1">CalcTable[[#This Row],[ETMult]]*CalcTable[[#This Row],[ETb]]</f>
        <v>#NAME?</v>
      </c>
      <c r="S5527" s="13" t="b">
        <f>INDEX(IRR_LIST,CalcTable[[#This Row],[Day of Week]]+1)</f>
        <v>0</v>
      </c>
      <c r="T5527" s="13">
        <f t="shared" ca="1" si="1734"/>
        <v>3.3</v>
      </c>
      <c r="U5527" s="13" t="b">
        <f ca="1">IF(CalcTable[[#This Row],[IrrPrecip]]&gt;=IC_MM,FALSE,TRUE)</f>
        <v>1</v>
      </c>
      <c r="V5527" s="13" t="b">
        <f t="shared" si="1735"/>
        <v>0</v>
      </c>
      <c r="W5527" s="13" t="e">
        <f ca="1">IF(AND(IRR_DRIP=FALSE,CalcTable[[#This Row],[IrrHours]]&lt;=0),FALSE,TRUE)</f>
        <v>#NAME?</v>
      </c>
      <c r="X5527" s="13" t="e">
        <f ca="1">AND(CalcTable[[#This Row],[IrrDay]],CalcTable[[#This Row],[IrrRain]],CalcTable[[#This Row],[IrrWarm]],CalcTable[[#This Row],[IrrWindy]])</f>
        <v>#NAME?</v>
      </c>
      <c r="Y5527" s="13" t="e">
        <f t="shared" ca="1" si="1736"/>
        <v>#NAME?</v>
      </c>
      <c r="Z5527" s="13" t="e">
        <f ca="1">CalcTable[[#This Row],[IrrHours]]/5</f>
        <v>#NAME?</v>
      </c>
      <c r="AA5527" s="13" t="e">
        <f ca="1">IF(CalcTable[[#This Row],[IrrFlag]]=FALSE,0,MAX(0,CalcTable[[#This Row],[VolRednWind]]*(FCAP*IRR_TARGET-CalcTable[[#This Row],[IWC]])))</f>
        <v>#NAME?</v>
      </c>
      <c r="AB5527" s="13" t="e">
        <f ca="1">CalcTable[[#This Row],[IWC]]+CalcTable[[#This Row],[Eff Precip]]+CalcTable[[#This Row],[IrrAmt]]-CalcTable[[#This Row],[AET]]</f>
        <v>#NAME?</v>
      </c>
      <c r="AC5527" s="13" t="e">
        <f ca="1">IF(CalcTable[[#This Row],[PWC]]&gt;FCAP,MIN(24*PERC,MIN(SAT,CalcTable[[#This Row],[PWC]])-FCAP),0)</f>
        <v>#NAME?</v>
      </c>
      <c r="AD5527" s="13" t="e">
        <f ca="1">IF(CalcTable[[#This Row],[PWC]]&gt;SAT,CalcTable[[#This Row],[PWC]]-SAT,0)</f>
        <v>#NAME?</v>
      </c>
      <c r="AE5527" s="13" t="e">
        <f ca="1">CalcTable[[#This Row],[PWC]]-CalcTable[[#This Row],[PercAmt]]-CalcTable[[#This Row],[Runoff]]</f>
        <v>#NAME?</v>
      </c>
      <c r="AF5527" s="13" t="e">
        <f ca="1">CalcTable[[#This Row],[IrrAmt]]/1000*CUR_IRR_AREA*10000/IRR_EFF</f>
        <v>#NAME?</v>
      </c>
      <c r="AG5527" s="147"/>
      <c r="AH5527" s="13"/>
      <c r="AI5527" s="50">
        <v>0</v>
      </c>
      <c r="AJ5527" s="50">
        <v>0</v>
      </c>
      <c r="AK5527" s="50">
        <v>0</v>
      </c>
      <c r="AL5527" s="50">
        <v>0</v>
      </c>
      <c r="AM5527" s="50"/>
      <c r="AN5527" s="50"/>
      <c r="AO5527" s="50"/>
      <c r="AP5527" s="50"/>
      <c r="AQ5527" s="50"/>
      <c r="AR5527" s="50"/>
      <c r="AS5527" s="50"/>
      <c r="AT5527" s="50"/>
      <c r="AU5527" s="50"/>
      <c r="AV5527" s="50"/>
      <c r="AW5527" s="50"/>
      <c r="AX5527" s="50">
        <f t="shared" si="1747"/>
        <v>0</v>
      </c>
      <c r="AY5527" s="50"/>
      <c r="AZ5527" s="50">
        <f t="shared" si="1737"/>
        <v>0</v>
      </c>
      <c r="BA5527" s="50">
        <f t="shared" si="1738"/>
        <v>0</v>
      </c>
      <c r="BB5527" s="50">
        <f t="shared" si="1739"/>
        <v>0</v>
      </c>
      <c r="BC5527" s="17">
        <f t="shared" si="1740"/>
        <v>19959</v>
      </c>
      <c r="BD5527" s="50">
        <f t="shared" si="1741"/>
        <v>0</v>
      </c>
      <c r="BE5527" s="50">
        <f t="shared" si="1742"/>
        <v>0</v>
      </c>
      <c r="BF5527" s="50">
        <f t="shared" si="1748"/>
        <v>0</v>
      </c>
      <c r="BG5527" s="50"/>
      <c r="BH5527" s="17">
        <f t="shared" si="1743"/>
        <v>0</v>
      </c>
      <c r="BI5527" s="17">
        <f t="shared" si="1751"/>
        <v>5527</v>
      </c>
      <c r="BJ5527" s="17">
        <f t="shared" si="1749"/>
        <v>5527</v>
      </c>
      <c r="BK5527" s="150">
        <f t="shared" si="1750"/>
        <v>34972</v>
      </c>
      <c r="BL5527" s="50" t="e">
        <f t="shared" ca="1" si="1744"/>
        <v>#NAME?</v>
      </c>
      <c r="BM5527" s="50" t="e">
        <f t="shared" ca="1" si="1745"/>
        <v>#NAME?</v>
      </c>
      <c r="BN5527" s="50" t="e">
        <f t="shared" ca="1" si="1746"/>
        <v>#NAME?</v>
      </c>
    </row>
    <row r="5528" spans="1:66" x14ac:dyDescent="0.35">
      <c r="A5528" s="48">
        <v>35186</v>
      </c>
      <c r="B5528" s="17">
        <v>1996</v>
      </c>
      <c r="C5528" s="17">
        <v>5</v>
      </c>
      <c r="D5528" s="17">
        <v>122</v>
      </c>
      <c r="E5528" s="17">
        <v>1</v>
      </c>
      <c r="F5528" s="17">
        <v>4</v>
      </c>
      <c r="G5528" s="50">
        <v>-0.7</v>
      </c>
      <c r="H5528" s="32">
        <v>2.3762487450462588</v>
      </c>
      <c r="I5528" s="50">
        <v>9.3333333333333339</v>
      </c>
      <c r="J5528" s="13">
        <v>4.3</v>
      </c>
      <c r="K5528" s="13">
        <f t="shared" si="1732"/>
        <v>4.3</v>
      </c>
      <c r="L5528" s="13">
        <f t="shared" si="1733"/>
        <v>0</v>
      </c>
      <c r="M5528" s="13" t="e">
        <f ca="1">CalcTable[[#This Row],[IWC]]-AE5527</f>
        <v>#NAME?</v>
      </c>
      <c r="N5528" s="13" t="e">
        <f ca="1">IF(CalcTable[[#This Row],[Day of Year]]&lt;123,FCAP,AE5527)</f>
        <v>#NAME?</v>
      </c>
      <c r="O5528" s="17" t="e">
        <f ca="1">IF(IRR_DRIP,5,COUNTIF('IDET Wind Values'!C5512:G5512,"&lt;="&amp;IRR_MAXWIND))</f>
        <v>#NAME?</v>
      </c>
      <c r="P5528" s="13" t="e">
        <f ca="1">CalcTable[[#This Row],[ET_o]]*KL</f>
        <v>#NAME?</v>
      </c>
      <c r="Q5528" s="13" t="e">
        <f ca="1">IF(WILTPT&lt;=0,1,MAX(0,MIN(1,(CalcTable[[#This Row],[IWC]]-WILTPT)/(MAD-WILTPT))))</f>
        <v>#NAME?</v>
      </c>
      <c r="R5528" s="13" t="e">
        <f ca="1">CalcTable[[#This Row],[ETMult]]*CalcTable[[#This Row],[ETb]]</f>
        <v>#NAME?</v>
      </c>
      <c r="S5528" s="13" t="b">
        <f>INDEX(IRR_LIST,CalcTable[[#This Row],[Day of Week]]+1)</f>
        <v>0</v>
      </c>
      <c r="T5528" s="13">
        <f t="shared" ca="1" si="1734"/>
        <v>3.3</v>
      </c>
      <c r="U5528" s="13" t="b">
        <f ca="1">IF(CalcTable[[#This Row],[IrrPrecip]]&gt;=IC_MM,FALSE,TRUE)</f>
        <v>1</v>
      </c>
      <c r="V5528" s="13" t="b">
        <f t="shared" si="1735"/>
        <v>0</v>
      </c>
      <c r="W5528" s="13" t="e">
        <f ca="1">IF(AND(IRR_DRIP=FALSE,CalcTable[[#This Row],[IrrHours]]&lt;=0),FALSE,TRUE)</f>
        <v>#NAME?</v>
      </c>
      <c r="X5528" s="13" t="e">
        <f ca="1">AND(CalcTable[[#This Row],[IrrDay]],CalcTable[[#This Row],[IrrRain]],CalcTable[[#This Row],[IrrWarm]],CalcTable[[#This Row],[IrrWindy]])</f>
        <v>#NAME?</v>
      </c>
      <c r="Y5528" s="13" t="e">
        <f t="shared" ca="1" si="1736"/>
        <v>#NAME?</v>
      </c>
      <c r="Z5528" s="13" t="e">
        <f ca="1">CalcTable[[#This Row],[IrrHours]]/5</f>
        <v>#NAME?</v>
      </c>
      <c r="AA5528" s="13" t="e">
        <f ca="1">IF(CalcTable[[#This Row],[IrrFlag]]=FALSE,0,MAX(0,CalcTable[[#This Row],[VolRednWind]]*(FCAP*IRR_TARGET-CalcTable[[#This Row],[IWC]])))</f>
        <v>#NAME?</v>
      </c>
      <c r="AB5528" s="13" t="e">
        <f ca="1">CalcTable[[#This Row],[IWC]]+CalcTable[[#This Row],[Eff Precip]]+CalcTable[[#This Row],[IrrAmt]]-CalcTable[[#This Row],[AET]]</f>
        <v>#NAME?</v>
      </c>
      <c r="AC5528" s="13" t="e">
        <f ca="1">IF(CalcTable[[#This Row],[PWC]]&gt;FCAP,MIN(24*PERC,MIN(SAT,CalcTable[[#This Row],[PWC]])-FCAP),0)</f>
        <v>#NAME?</v>
      </c>
      <c r="AD5528" s="13" t="e">
        <f ca="1">IF(CalcTable[[#This Row],[PWC]]&gt;SAT,CalcTable[[#This Row],[PWC]]-SAT,0)</f>
        <v>#NAME?</v>
      </c>
      <c r="AE5528" s="13" t="e">
        <f ca="1">CalcTable[[#This Row],[PWC]]-CalcTable[[#This Row],[PercAmt]]-CalcTable[[#This Row],[Runoff]]</f>
        <v>#NAME?</v>
      </c>
      <c r="AF5528" s="13" t="e">
        <f ca="1">CalcTable[[#This Row],[IrrAmt]]/1000*CUR_IRR_AREA*10000/IRR_EFF</f>
        <v>#NAME?</v>
      </c>
      <c r="AG5528" s="147"/>
      <c r="AH5528" s="13"/>
      <c r="AI5528" s="50">
        <v>0</v>
      </c>
      <c r="AJ5528" s="50">
        <v>0</v>
      </c>
      <c r="AK5528" s="50">
        <v>0</v>
      </c>
      <c r="AL5528" s="50">
        <v>0</v>
      </c>
      <c r="AM5528" s="50"/>
      <c r="AN5528" s="50"/>
      <c r="AO5528" s="50"/>
      <c r="AP5528" s="50"/>
      <c r="AQ5528" s="50"/>
      <c r="AR5528" s="50"/>
      <c r="AS5528" s="50"/>
      <c r="AT5528" s="50"/>
      <c r="AU5528" s="50"/>
      <c r="AV5528" s="50"/>
      <c r="AW5528" s="50"/>
      <c r="AX5528" s="50">
        <f t="shared" si="1747"/>
        <v>0</v>
      </c>
      <c r="AY5528" s="50"/>
      <c r="AZ5528" s="50">
        <f t="shared" si="1737"/>
        <v>0</v>
      </c>
      <c r="BA5528" s="50">
        <f t="shared" si="1738"/>
        <v>0</v>
      </c>
      <c r="BB5528" s="50">
        <f t="shared" si="1739"/>
        <v>0</v>
      </c>
      <c r="BC5528" s="17">
        <f t="shared" si="1740"/>
        <v>19965</v>
      </c>
      <c r="BD5528" s="50">
        <f t="shared" si="1741"/>
        <v>0</v>
      </c>
      <c r="BE5528" s="50">
        <f t="shared" si="1742"/>
        <v>0</v>
      </c>
      <c r="BF5528" s="50">
        <f t="shared" si="1748"/>
        <v>0</v>
      </c>
      <c r="BG5528" s="50"/>
      <c r="BH5528" s="17">
        <f t="shared" si="1743"/>
        <v>0</v>
      </c>
      <c r="BI5528" s="17">
        <f t="shared" si="1751"/>
        <v>5528</v>
      </c>
      <c r="BJ5528" s="17">
        <f t="shared" si="1749"/>
        <v>5528</v>
      </c>
      <c r="BK5528" s="150">
        <f t="shared" si="1750"/>
        <v>35186</v>
      </c>
      <c r="BL5528" s="50" t="e">
        <f t="shared" ca="1" si="1744"/>
        <v>#NAME?</v>
      </c>
      <c r="BM5528" s="50" t="e">
        <f t="shared" ca="1" si="1745"/>
        <v>#NAME?</v>
      </c>
      <c r="BN5528" s="50" t="e">
        <f t="shared" ca="1" si="1746"/>
        <v>#NAME?</v>
      </c>
    </row>
    <row r="5529" spans="1:66" x14ac:dyDescent="0.35">
      <c r="A5529" s="48">
        <v>35187</v>
      </c>
      <c r="B5529" s="17">
        <v>1996</v>
      </c>
      <c r="C5529" s="17">
        <v>5</v>
      </c>
      <c r="D5529" s="17">
        <v>123</v>
      </c>
      <c r="E5529" s="17">
        <v>2</v>
      </c>
      <c r="F5529" s="17">
        <v>5</v>
      </c>
      <c r="G5529" s="50">
        <v>0.9</v>
      </c>
      <c r="H5529" s="32">
        <v>1.7565068806995385</v>
      </c>
      <c r="I5529" s="50">
        <v>9.1666666666666661</v>
      </c>
      <c r="J5529" s="13">
        <v>4.8</v>
      </c>
      <c r="K5529" s="13">
        <f t="shared" si="1732"/>
        <v>4.8</v>
      </c>
      <c r="L5529" s="13">
        <f t="shared" si="1733"/>
        <v>0</v>
      </c>
      <c r="M5529" s="13" t="e">
        <f ca="1">CalcTable[[#This Row],[IWC]]-AE5528</f>
        <v>#NAME?</v>
      </c>
      <c r="N5529" s="13" t="e">
        <f ca="1">IF(CalcTable[[#This Row],[Day of Year]]&lt;123,FCAP,AE5528)</f>
        <v>#NAME?</v>
      </c>
      <c r="O5529" s="17" t="e">
        <f ca="1">IF(IRR_DRIP,5,COUNTIF('IDET Wind Values'!C5513:G5513,"&lt;="&amp;IRR_MAXWIND))</f>
        <v>#NAME?</v>
      </c>
      <c r="P5529" s="13" t="e">
        <f ca="1">CalcTable[[#This Row],[ET_o]]*KL</f>
        <v>#NAME?</v>
      </c>
      <c r="Q5529" s="13" t="e">
        <f ca="1">IF(WILTPT&lt;=0,1,MAX(0,MIN(1,(CalcTable[[#This Row],[IWC]]-WILTPT)/(MAD-WILTPT))))</f>
        <v>#NAME?</v>
      </c>
      <c r="R5529" s="13" t="e">
        <f ca="1">CalcTable[[#This Row],[ETMult]]*CalcTable[[#This Row],[ETb]]</f>
        <v>#NAME?</v>
      </c>
      <c r="S5529" s="13" t="b">
        <f>INDEX(IRR_LIST,CalcTable[[#This Row],[Day of Week]]+1)</f>
        <v>1</v>
      </c>
      <c r="T5529" s="13">
        <f t="shared" ca="1" si="1734"/>
        <v>4.3</v>
      </c>
      <c r="U5529" s="13" t="b">
        <f ca="1">IF(CalcTable[[#This Row],[IrrPrecip]]&gt;=IC_MM,FALSE,TRUE)</f>
        <v>1</v>
      </c>
      <c r="V5529" s="13" t="b">
        <f t="shared" si="1735"/>
        <v>0</v>
      </c>
      <c r="W5529" s="13" t="e">
        <f ca="1">IF(AND(IRR_DRIP=FALSE,CalcTable[[#This Row],[IrrHours]]&lt;=0),FALSE,TRUE)</f>
        <v>#NAME?</v>
      </c>
      <c r="X5529" s="13" t="e">
        <f ca="1">AND(CalcTable[[#This Row],[IrrDay]],CalcTable[[#This Row],[IrrRain]],CalcTable[[#This Row],[IrrWarm]],CalcTable[[#This Row],[IrrWindy]])</f>
        <v>#NAME?</v>
      </c>
      <c r="Y5529" s="13" t="e">
        <f t="shared" ca="1" si="1736"/>
        <v>#NAME?</v>
      </c>
      <c r="Z5529" s="13" t="e">
        <f ca="1">CalcTable[[#This Row],[IrrHours]]/5</f>
        <v>#NAME?</v>
      </c>
      <c r="AA5529" s="13" t="e">
        <f ca="1">IF(CalcTable[[#This Row],[IrrFlag]]=FALSE,0,MAX(0,CalcTable[[#This Row],[VolRednWind]]*(FCAP*IRR_TARGET-CalcTable[[#This Row],[IWC]])))</f>
        <v>#NAME?</v>
      </c>
      <c r="AB5529" s="13" t="e">
        <f ca="1">CalcTable[[#This Row],[IWC]]+CalcTable[[#This Row],[Eff Precip]]+CalcTable[[#This Row],[IrrAmt]]-CalcTable[[#This Row],[AET]]</f>
        <v>#NAME?</v>
      </c>
      <c r="AC5529" s="13" t="e">
        <f ca="1">IF(CalcTable[[#This Row],[PWC]]&gt;FCAP,MIN(24*PERC,MIN(SAT,CalcTable[[#This Row],[PWC]])-FCAP),0)</f>
        <v>#NAME?</v>
      </c>
      <c r="AD5529" s="13" t="e">
        <f ca="1">IF(CalcTable[[#This Row],[PWC]]&gt;SAT,CalcTable[[#This Row],[PWC]]-SAT,0)</f>
        <v>#NAME?</v>
      </c>
      <c r="AE5529" s="13" t="e">
        <f ca="1">CalcTable[[#This Row],[PWC]]-CalcTable[[#This Row],[PercAmt]]-CalcTable[[#This Row],[Runoff]]</f>
        <v>#NAME?</v>
      </c>
      <c r="AF5529" s="13" t="e">
        <f ca="1">CalcTable[[#This Row],[IrrAmt]]/1000*CUR_IRR_AREA*10000/IRR_EFF</f>
        <v>#NAME?</v>
      </c>
      <c r="AG5529" s="147"/>
      <c r="AH5529" s="13"/>
      <c r="AI5529" s="50">
        <v>0</v>
      </c>
      <c r="AJ5529" s="50">
        <v>0</v>
      </c>
      <c r="AK5529" s="50">
        <v>0</v>
      </c>
      <c r="AL5529" s="50">
        <v>0</v>
      </c>
      <c r="AM5529" s="50"/>
      <c r="AN5529" s="50"/>
      <c r="AO5529" s="50"/>
      <c r="AP5529" s="50"/>
      <c r="AQ5529" s="50"/>
      <c r="AR5529" s="50"/>
      <c r="AS5529" s="50"/>
      <c r="AT5529" s="50"/>
      <c r="AU5529" s="50"/>
      <c r="AV5529" s="50"/>
      <c r="AW5529" s="50"/>
      <c r="AX5529" s="50">
        <f t="shared" si="1747"/>
        <v>0</v>
      </c>
      <c r="AY5529" s="50"/>
      <c r="AZ5529" s="50">
        <f t="shared" si="1737"/>
        <v>0</v>
      </c>
      <c r="BA5529" s="50">
        <f t="shared" si="1738"/>
        <v>0</v>
      </c>
      <c r="BB5529" s="50">
        <f t="shared" si="1739"/>
        <v>0</v>
      </c>
      <c r="BC5529" s="17">
        <f t="shared" si="1740"/>
        <v>19965</v>
      </c>
      <c r="BD5529" s="50">
        <f t="shared" si="1741"/>
        <v>0</v>
      </c>
      <c r="BE5529" s="50">
        <f t="shared" si="1742"/>
        <v>0</v>
      </c>
      <c r="BF5529" s="50">
        <f t="shared" si="1748"/>
        <v>0</v>
      </c>
      <c r="BG5529" s="50"/>
      <c r="BH5529" s="17">
        <f t="shared" si="1743"/>
        <v>0</v>
      </c>
      <c r="BI5529" s="17">
        <f t="shared" si="1751"/>
        <v>5529</v>
      </c>
      <c r="BJ5529" s="17">
        <f t="shared" si="1749"/>
        <v>5529</v>
      </c>
      <c r="BK5529" s="150">
        <f t="shared" si="1750"/>
        <v>35187</v>
      </c>
      <c r="BL5529" s="50" t="e">
        <f t="shared" ca="1" si="1744"/>
        <v>#NAME?</v>
      </c>
      <c r="BM5529" s="50" t="e">
        <f t="shared" ca="1" si="1745"/>
        <v>#NAME?</v>
      </c>
      <c r="BN5529" s="50" t="e">
        <f t="shared" ca="1" si="1746"/>
        <v>#NAME?</v>
      </c>
    </row>
    <row r="5530" spans="1:66" x14ac:dyDescent="0.35">
      <c r="A5530" s="48">
        <v>35188</v>
      </c>
      <c r="B5530" s="17">
        <v>1996</v>
      </c>
      <c r="C5530" s="17">
        <v>5</v>
      </c>
      <c r="D5530" s="17">
        <v>124</v>
      </c>
      <c r="E5530" s="17">
        <v>3</v>
      </c>
      <c r="F5530" s="17">
        <v>6</v>
      </c>
      <c r="G5530" s="50">
        <v>0.2</v>
      </c>
      <c r="H5530" s="32">
        <v>1.7099105738769786</v>
      </c>
      <c r="I5530" s="50">
        <v>15.333333333333334</v>
      </c>
      <c r="J5530" s="13">
        <v>15.2</v>
      </c>
      <c r="K5530" s="13">
        <f t="shared" si="1732"/>
        <v>15.2</v>
      </c>
      <c r="L5530" s="13">
        <f t="shared" si="1733"/>
        <v>7.6499999999999995</v>
      </c>
      <c r="M5530" s="13" t="e">
        <f ca="1">CalcTable[[#This Row],[IWC]]-AE5529</f>
        <v>#NAME?</v>
      </c>
      <c r="N5530" s="13" t="e">
        <f ca="1">IF(CalcTable[[#This Row],[Day of Year]]&lt;123,FCAP,AE5529)</f>
        <v>#NAME?</v>
      </c>
      <c r="O5530" s="17" t="e">
        <f ca="1">IF(IRR_DRIP,5,COUNTIF('IDET Wind Values'!C5514:G5514,"&lt;="&amp;IRR_MAXWIND))</f>
        <v>#NAME?</v>
      </c>
      <c r="P5530" s="13" t="e">
        <f ca="1">CalcTable[[#This Row],[ET_o]]*KL</f>
        <v>#NAME?</v>
      </c>
      <c r="Q5530" s="13" t="e">
        <f ca="1">IF(WILTPT&lt;=0,1,MAX(0,MIN(1,(CalcTable[[#This Row],[IWC]]-WILTPT)/(MAD-WILTPT))))</f>
        <v>#NAME?</v>
      </c>
      <c r="R5530" s="13" t="e">
        <f ca="1">CalcTable[[#This Row],[ETMult]]*CalcTable[[#This Row],[ETb]]</f>
        <v>#NAME?</v>
      </c>
      <c r="S5530" s="13" t="b">
        <f>INDEX(IRR_LIST,CalcTable[[#This Row],[Day of Week]]+1)</f>
        <v>0</v>
      </c>
      <c r="T5530" s="13">
        <f t="shared" ca="1" si="1734"/>
        <v>9.1</v>
      </c>
      <c r="U5530" s="13" t="b">
        <f ca="1">IF(CalcTable[[#This Row],[IrrPrecip]]&gt;=IC_MM,FALSE,TRUE)</f>
        <v>1</v>
      </c>
      <c r="V5530" s="13" t="b">
        <f t="shared" si="1735"/>
        <v>0</v>
      </c>
      <c r="W5530" s="13" t="e">
        <f ca="1">IF(AND(IRR_DRIP=FALSE,CalcTable[[#This Row],[IrrHours]]&lt;=0),FALSE,TRUE)</f>
        <v>#NAME?</v>
      </c>
      <c r="X5530" s="13" t="e">
        <f ca="1">AND(CalcTable[[#This Row],[IrrDay]],CalcTable[[#This Row],[IrrRain]],CalcTable[[#This Row],[IrrWarm]],CalcTable[[#This Row],[IrrWindy]])</f>
        <v>#NAME?</v>
      </c>
      <c r="Y5530" s="13" t="e">
        <f t="shared" ca="1" si="1736"/>
        <v>#NAME?</v>
      </c>
      <c r="Z5530" s="13" t="e">
        <f ca="1">CalcTable[[#This Row],[IrrHours]]/5</f>
        <v>#NAME?</v>
      </c>
      <c r="AA5530" s="13" t="e">
        <f ca="1">IF(CalcTable[[#This Row],[IrrFlag]]=FALSE,0,MAX(0,CalcTable[[#This Row],[VolRednWind]]*(FCAP*IRR_TARGET-CalcTable[[#This Row],[IWC]])))</f>
        <v>#NAME?</v>
      </c>
      <c r="AB5530" s="13" t="e">
        <f ca="1">CalcTable[[#This Row],[IWC]]+CalcTable[[#This Row],[Eff Precip]]+CalcTable[[#This Row],[IrrAmt]]-CalcTable[[#This Row],[AET]]</f>
        <v>#NAME?</v>
      </c>
      <c r="AC5530" s="13" t="e">
        <f ca="1">IF(CalcTable[[#This Row],[PWC]]&gt;FCAP,MIN(24*PERC,MIN(SAT,CalcTable[[#This Row],[PWC]])-FCAP),0)</f>
        <v>#NAME?</v>
      </c>
      <c r="AD5530" s="13" t="e">
        <f ca="1">IF(CalcTable[[#This Row],[PWC]]&gt;SAT,CalcTable[[#This Row],[PWC]]-SAT,0)</f>
        <v>#NAME?</v>
      </c>
      <c r="AE5530" s="13" t="e">
        <f ca="1">CalcTable[[#This Row],[PWC]]-CalcTable[[#This Row],[PercAmt]]-CalcTable[[#This Row],[Runoff]]</f>
        <v>#NAME?</v>
      </c>
      <c r="AF5530" s="13" t="e">
        <f ca="1">CalcTable[[#This Row],[IrrAmt]]/1000*CUR_IRR_AREA*10000/IRR_EFF</f>
        <v>#NAME?</v>
      </c>
      <c r="AG5530" s="147"/>
      <c r="AH5530" s="13"/>
      <c r="AI5530" s="50">
        <v>0</v>
      </c>
      <c r="AJ5530" s="50">
        <v>0</v>
      </c>
      <c r="AK5530" s="50">
        <v>0</v>
      </c>
      <c r="AL5530" s="50">
        <v>0</v>
      </c>
      <c r="AM5530" s="50"/>
      <c r="AN5530" s="50"/>
      <c r="AO5530" s="50"/>
      <c r="AP5530" s="50"/>
      <c r="AQ5530" s="50"/>
      <c r="AR5530" s="50"/>
      <c r="AS5530" s="50"/>
      <c r="AT5530" s="50"/>
      <c r="AU5530" s="50"/>
      <c r="AV5530" s="50"/>
      <c r="AW5530" s="50"/>
      <c r="AX5530" s="50">
        <f t="shared" si="1747"/>
        <v>0</v>
      </c>
      <c r="AY5530" s="50"/>
      <c r="AZ5530" s="50">
        <f t="shared" si="1737"/>
        <v>0</v>
      </c>
      <c r="BA5530" s="50">
        <f t="shared" si="1738"/>
        <v>0</v>
      </c>
      <c r="BB5530" s="50">
        <f t="shared" si="1739"/>
        <v>0</v>
      </c>
      <c r="BC5530" s="17">
        <f t="shared" si="1740"/>
        <v>19965</v>
      </c>
      <c r="BD5530" s="50">
        <f t="shared" si="1741"/>
        <v>0</v>
      </c>
      <c r="BE5530" s="50">
        <f t="shared" si="1742"/>
        <v>0</v>
      </c>
      <c r="BF5530" s="50">
        <f t="shared" si="1748"/>
        <v>0</v>
      </c>
      <c r="BG5530" s="50"/>
      <c r="BH5530" s="17">
        <f t="shared" si="1743"/>
        <v>0</v>
      </c>
      <c r="BI5530" s="17">
        <f t="shared" si="1751"/>
        <v>5530</v>
      </c>
      <c r="BJ5530" s="17">
        <f t="shared" si="1749"/>
        <v>5530</v>
      </c>
      <c r="BK5530" s="150">
        <f t="shared" si="1750"/>
        <v>35188</v>
      </c>
      <c r="BL5530" s="50" t="e">
        <f t="shared" ca="1" si="1744"/>
        <v>#NAME?</v>
      </c>
      <c r="BM5530" s="50" t="e">
        <f t="shared" ca="1" si="1745"/>
        <v>#NAME?</v>
      </c>
      <c r="BN5530" s="50" t="e">
        <f t="shared" ca="1" si="1746"/>
        <v>#NAME?</v>
      </c>
    </row>
    <row r="5531" spans="1:66" x14ac:dyDescent="0.35">
      <c r="A5531" s="48">
        <v>35189</v>
      </c>
      <c r="B5531" s="17">
        <v>1996</v>
      </c>
      <c r="C5531" s="17">
        <v>5</v>
      </c>
      <c r="D5531" s="17">
        <v>125</v>
      </c>
      <c r="E5531" s="17">
        <v>4</v>
      </c>
      <c r="F5531" s="17">
        <v>7</v>
      </c>
      <c r="G5531" s="50">
        <v>0.3</v>
      </c>
      <c r="H5531" s="32">
        <v>2.1245518877096314</v>
      </c>
      <c r="I5531" s="50">
        <v>19.833333333333332</v>
      </c>
      <c r="J5531" s="13">
        <v>5</v>
      </c>
      <c r="K5531" s="13">
        <f t="shared" si="1732"/>
        <v>5</v>
      </c>
      <c r="L5531" s="13">
        <f t="shared" si="1733"/>
        <v>0</v>
      </c>
      <c r="M5531" s="13" t="e">
        <f ca="1">CalcTable[[#This Row],[IWC]]-AE5530</f>
        <v>#NAME?</v>
      </c>
      <c r="N5531" s="13" t="e">
        <f ca="1">IF(CalcTable[[#This Row],[Day of Year]]&lt;123,FCAP,AE5530)</f>
        <v>#NAME?</v>
      </c>
      <c r="O5531" s="17" t="e">
        <f ca="1">IF(IRR_DRIP,5,COUNTIF('IDET Wind Values'!C5515:G5515,"&lt;="&amp;IRR_MAXWIND))</f>
        <v>#NAME?</v>
      </c>
      <c r="P5531" s="13" t="e">
        <f ca="1">CalcTable[[#This Row],[ET_o]]*KL</f>
        <v>#NAME?</v>
      </c>
      <c r="Q5531" s="13" t="e">
        <f ca="1">IF(WILTPT&lt;=0,1,MAX(0,MIN(1,(CalcTable[[#This Row],[IWC]]-WILTPT)/(MAD-WILTPT))))</f>
        <v>#NAME?</v>
      </c>
      <c r="R5531" s="13" t="e">
        <f ca="1">CalcTable[[#This Row],[ETMult]]*CalcTable[[#This Row],[ETb]]</f>
        <v>#NAME?</v>
      </c>
      <c r="S5531" s="13" t="b">
        <f>INDEX(IRR_LIST,CalcTable[[#This Row],[Day of Week]]+1)</f>
        <v>0</v>
      </c>
      <c r="T5531" s="13">
        <f t="shared" ca="1" si="1734"/>
        <v>20</v>
      </c>
      <c r="U5531" s="13" t="b">
        <f ca="1">IF(CalcTable[[#This Row],[IrrPrecip]]&gt;=IC_MM,FALSE,TRUE)</f>
        <v>0</v>
      </c>
      <c r="V5531" s="13" t="b">
        <f t="shared" si="1735"/>
        <v>0</v>
      </c>
      <c r="W5531" s="13" t="e">
        <f ca="1">IF(AND(IRR_DRIP=FALSE,CalcTable[[#This Row],[IrrHours]]&lt;=0),FALSE,TRUE)</f>
        <v>#NAME?</v>
      </c>
      <c r="X5531" s="13" t="e">
        <f ca="1">AND(CalcTable[[#This Row],[IrrDay]],CalcTable[[#This Row],[IrrRain]],CalcTable[[#This Row],[IrrWarm]],CalcTable[[#This Row],[IrrWindy]])</f>
        <v>#NAME?</v>
      </c>
      <c r="Y5531" s="13" t="e">
        <f t="shared" ca="1" si="1736"/>
        <v>#NAME?</v>
      </c>
      <c r="Z5531" s="13" t="e">
        <f ca="1">CalcTable[[#This Row],[IrrHours]]/5</f>
        <v>#NAME?</v>
      </c>
      <c r="AA5531" s="13" t="e">
        <f ca="1">IF(CalcTable[[#This Row],[IrrFlag]]=FALSE,0,MAX(0,CalcTable[[#This Row],[VolRednWind]]*(FCAP*IRR_TARGET-CalcTable[[#This Row],[IWC]])))</f>
        <v>#NAME?</v>
      </c>
      <c r="AB5531" s="13" t="e">
        <f ca="1">CalcTable[[#This Row],[IWC]]+CalcTable[[#This Row],[Eff Precip]]+CalcTable[[#This Row],[IrrAmt]]-CalcTable[[#This Row],[AET]]</f>
        <v>#NAME?</v>
      </c>
      <c r="AC5531" s="13" t="e">
        <f ca="1">IF(CalcTable[[#This Row],[PWC]]&gt;FCAP,MIN(24*PERC,MIN(SAT,CalcTable[[#This Row],[PWC]])-FCAP),0)</f>
        <v>#NAME?</v>
      </c>
      <c r="AD5531" s="13" t="e">
        <f ca="1">IF(CalcTable[[#This Row],[PWC]]&gt;SAT,CalcTable[[#This Row],[PWC]]-SAT,0)</f>
        <v>#NAME?</v>
      </c>
      <c r="AE5531" s="13" t="e">
        <f ca="1">CalcTable[[#This Row],[PWC]]-CalcTable[[#This Row],[PercAmt]]-CalcTable[[#This Row],[Runoff]]</f>
        <v>#NAME?</v>
      </c>
      <c r="AF5531" s="13" t="e">
        <f ca="1">CalcTable[[#This Row],[IrrAmt]]/1000*CUR_IRR_AREA*10000/IRR_EFF</f>
        <v>#NAME?</v>
      </c>
      <c r="AG5531" s="147"/>
      <c r="AH5531" s="13"/>
      <c r="AI5531" s="50">
        <v>0</v>
      </c>
      <c r="AJ5531" s="50">
        <v>0</v>
      </c>
      <c r="AK5531" s="50">
        <v>0</v>
      </c>
      <c r="AL5531" s="50">
        <v>0</v>
      </c>
      <c r="AM5531" s="50"/>
      <c r="AN5531" s="50"/>
      <c r="AO5531" s="50"/>
      <c r="AP5531" s="50"/>
      <c r="AQ5531" s="50"/>
      <c r="AR5531" s="50"/>
      <c r="AS5531" s="50"/>
      <c r="AT5531" s="50"/>
      <c r="AU5531" s="50"/>
      <c r="AV5531" s="50"/>
      <c r="AW5531" s="50"/>
      <c r="AX5531" s="50">
        <f t="shared" si="1747"/>
        <v>0</v>
      </c>
      <c r="AY5531" s="50"/>
      <c r="AZ5531" s="50">
        <f t="shared" si="1737"/>
        <v>0</v>
      </c>
      <c r="BA5531" s="50">
        <f t="shared" si="1738"/>
        <v>0</v>
      </c>
      <c r="BB5531" s="50">
        <f t="shared" si="1739"/>
        <v>0</v>
      </c>
      <c r="BC5531" s="17">
        <f t="shared" si="1740"/>
        <v>19965</v>
      </c>
      <c r="BD5531" s="50">
        <f t="shared" si="1741"/>
        <v>0</v>
      </c>
      <c r="BE5531" s="50">
        <f t="shared" si="1742"/>
        <v>0</v>
      </c>
      <c r="BF5531" s="50">
        <f t="shared" si="1748"/>
        <v>0</v>
      </c>
      <c r="BG5531" s="50"/>
      <c r="BH5531" s="17">
        <f t="shared" si="1743"/>
        <v>0</v>
      </c>
      <c r="BI5531" s="17">
        <f t="shared" si="1751"/>
        <v>5531</v>
      </c>
      <c r="BJ5531" s="17">
        <f t="shared" si="1749"/>
        <v>5531</v>
      </c>
      <c r="BK5531" s="150">
        <f t="shared" si="1750"/>
        <v>35189</v>
      </c>
      <c r="BL5531" s="50" t="e">
        <f t="shared" ca="1" si="1744"/>
        <v>#NAME?</v>
      </c>
      <c r="BM5531" s="50" t="e">
        <f t="shared" ca="1" si="1745"/>
        <v>#NAME?</v>
      </c>
      <c r="BN5531" s="50" t="e">
        <f t="shared" ca="1" si="1746"/>
        <v>#NAME?</v>
      </c>
    </row>
    <row r="5532" spans="1:66" x14ac:dyDescent="0.35">
      <c r="A5532" s="48">
        <v>35190</v>
      </c>
      <c r="B5532" s="17">
        <v>1996</v>
      </c>
      <c r="C5532" s="17">
        <v>5</v>
      </c>
      <c r="D5532" s="17">
        <v>126</v>
      </c>
      <c r="E5532" s="17">
        <v>5</v>
      </c>
      <c r="F5532" s="17">
        <v>1</v>
      </c>
      <c r="G5532" s="50">
        <v>-2.1</v>
      </c>
      <c r="H5532" s="32">
        <v>3.3840466261460151</v>
      </c>
      <c r="I5532" s="50">
        <v>8.3333333333333339</v>
      </c>
      <c r="J5532" s="13">
        <v>0</v>
      </c>
      <c r="K5532" s="13">
        <f t="shared" si="1732"/>
        <v>0</v>
      </c>
      <c r="L5532" s="13">
        <f t="shared" si="1733"/>
        <v>0</v>
      </c>
      <c r="M5532" s="13" t="e">
        <f ca="1">CalcTable[[#This Row],[IWC]]-AE5531</f>
        <v>#NAME?</v>
      </c>
      <c r="N5532" s="13" t="e">
        <f ca="1">IF(CalcTable[[#This Row],[Day of Year]]&lt;123,FCAP,AE5531)</f>
        <v>#NAME?</v>
      </c>
      <c r="O5532" s="17" t="e">
        <f ca="1">IF(IRR_DRIP,5,COUNTIF('IDET Wind Values'!C5516:G5516,"&lt;="&amp;IRR_MAXWIND))</f>
        <v>#NAME?</v>
      </c>
      <c r="P5532" s="13" t="e">
        <f ca="1">CalcTable[[#This Row],[ET_o]]*KL</f>
        <v>#NAME?</v>
      </c>
      <c r="Q5532" s="13" t="e">
        <f ca="1">IF(WILTPT&lt;=0,1,MAX(0,MIN(1,(CalcTable[[#This Row],[IWC]]-WILTPT)/(MAD-WILTPT))))</f>
        <v>#NAME?</v>
      </c>
      <c r="R5532" s="13" t="e">
        <f ca="1">CalcTable[[#This Row],[ETMult]]*CalcTable[[#This Row],[ETb]]</f>
        <v>#NAME?</v>
      </c>
      <c r="S5532" s="13" t="b">
        <f>INDEX(IRR_LIST,CalcTable[[#This Row],[Day of Week]]+1)</f>
        <v>1</v>
      </c>
      <c r="T5532" s="13">
        <f t="shared" ca="1" si="1734"/>
        <v>20.2</v>
      </c>
      <c r="U5532" s="13" t="b">
        <f ca="1">IF(CalcTable[[#This Row],[IrrPrecip]]&gt;=IC_MM,FALSE,TRUE)</f>
        <v>0</v>
      </c>
      <c r="V5532" s="13" t="b">
        <f t="shared" si="1735"/>
        <v>0</v>
      </c>
      <c r="W5532" s="13" t="e">
        <f ca="1">IF(AND(IRR_DRIP=FALSE,CalcTable[[#This Row],[IrrHours]]&lt;=0),FALSE,TRUE)</f>
        <v>#NAME?</v>
      </c>
      <c r="X5532" s="13" t="e">
        <f ca="1">AND(CalcTable[[#This Row],[IrrDay]],CalcTable[[#This Row],[IrrRain]],CalcTable[[#This Row],[IrrWarm]],CalcTable[[#This Row],[IrrWindy]])</f>
        <v>#NAME?</v>
      </c>
      <c r="Y5532" s="13" t="e">
        <f t="shared" ca="1" si="1736"/>
        <v>#NAME?</v>
      </c>
      <c r="Z5532" s="13" t="e">
        <f ca="1">CalcTable[[#This Row],[IrrHours]]/5</f>
        <v>#NAME?</v>
      </c>
      <c r="AA5532" s="13" t="e">
        <f ca="1">IF(CalcTable[[#This Row],[IrrFlag]]=FALSE,0,MAX(0,CalcTable[[#This Row],[VolRednWind]]*(FCAP*IRR_TARGET-CalcTable[[#This Row],[IWC]])))</f>
        <v>#NAME?</v>
      </c>
      <c r="AB5532" s="13" t="e">
        <f ca="1">CalcTable[[#This Row],[IWC]]+CalcTable[[#This Row],[Eff Precip]]+CalcTable[[#This Row],[IrrAmt]]-CalcTable[[#This Row],[AET]]</f>
        <v>#NAME?</v>
      </c>
      <c r="AC5532" s="13" t="e">
        <f ca="1">IF(CalcTable[[#This Row],[PWC]]&gt;FCAP,MIN(24*PERC,MIN(SAT,CalcTable[[#This Row],[PWC]])-FCAP),0)</f>
        <v>#NAME?</v>
      </c>
      <c r="AD5532" s="13" t="e">
        <f ca="1">IF(CalcTable[[#This Row],[PWC]]&gt;SAT,CalcTable[[#This Row],[PWC]]-SAT,0)</f>
        <v>#NAME?</v>
      </c>
      <c r="AE5532" s="13" t="e">
        <f ca="1">CalcTable[[#This Row],[PWC]]-CalcTable[[#This Row],[PercAmt]]-CalcTable[[#This Row],[Runoff]]</f>
        <v>#NAME?</v>
      </c>
      <c r="AF5532" s="13" t="e">
        <f ca="1">CalcTable[[#This Row],[IrrAmt]]/1000*CUR_IRR_AREA*10000/IRR_EFF</f>
        <v>#NAME?</v>
      </c>
      <c r="AG5532" s="147"/>
      <c r="AH5532" s="13"/>
      <c r="AI5532" s="50">
        <v>0</v>
      </c>
      <c r="AJ5532" s="50">
        <v>0</v>
      </c>
      <c r="AK5532" s="50">
        <v>0</v>
      </c>
      <c r="AL5532" s="50">
        <v>0</v>
      </c>
      <c r="AM5532" s="50"/>
      <c r="AN5532" s="50"/>
      <c r="AO5532" s="50"/>
      <c r="AP5532" s="50"/>
      <c r="AQ5532" s="50"/>
      <c r="AR5532" s="50"/>
      <c r="AS5532" s="50"/>
      <c r="AT5532" s="50"/>
      <c r="AU5532" s="50"/>
      <c r="AV5532" s="50"/>
      <c r="AW5532" s="50"/>
      <c r="AX5532" s="50">
        <f t="shared" si="1747"/>
        <v>0</v>
      </c>
      <c r="AY5532" s="50"/>
      <c r="AZ5532" s="50">
        <f t="shared" si="1737"/>
        <v>0</v>
      </c>
      <c r="BA5532" s="50">
        <f t="shared" si="1738"/>
        <v>0</v>
      </c>
      <c r="BB5532" s="50">
        <f t="shared" si="1739"/>
        <v>0</v>
      </c>
      <c r="BC5532" s="17">
        <f t="shared" si="1740"/>
        <v>19965</v>
      </c>
      <c r="BD5532" s="50">
        <f t="shared" si="1741"/>
        <v>0</v>
      </c>
      <c r="BE5532" s="50">
        <f t="shared" si="1742"/>
        <v>0</v>
      </c>
      <c r="BF5532" s="50">
        <f t="shared" si="1748"/>
        <v>0</v>
      </c>
      <c r="BG5532" s="50"/>
      <c r="BH5532" s="17">
        <f t="shared" si="1743"/>
        <v>0</v>
      </c>
      <c r="BI5532" s="17">
        <f t="shared" si="1751"/>
        <v>5532</v>
      </c>
      <c r="BJ5532" s="17">
        <f t="shared" si="1749"/>
        <v>5532</v>
      </c>
      <c r="BK5532" s="150">
        <f t="shared" si="1750"/>
        <v>35190</v>
      </c>
      <c r="BL5532" s="50" t="e">
        <f t="shared" ca="1" si="1744"/>
        <v>#NAME?</v>
      </c>
      <c r="BM5532" s="50" t="e">
        <f t="shared" ca="1" si="1745"/>
        <v>#NAME?</v>
      </c>
      <c r="BN5532" s="50" t="e">
        <f t="shared" ca="1" si="1746"/>
        <v>#NAME?</v>
      </c>
    </row>
    <row r="5533" spans="1:66" x14ac:dyDescent="0.35">
      <c r="A5533" s="48">
        <v>35191</v>
      </c>
      <c r="B5533" s="17">
        <v>1996</v>
      </c>
      <c r="C5533" s="17">
        <v>5</v>
      </c>
      <c r="D5533" s="17">
        <v>127</v>
      </c>
      <c r="E5533" s="17">
        <v>6</v>
      </c>
      <c r="F5533" s="17">
        <v>2</v>
      </c>
      <c r="G5533" s="50">
        <v>-2.8</v>
      </c>
      <c r="H5533" s="32">
        <v>1.6481217100742576</v>
      </c>
      <c r="I5533" s="50">
        <v>12.666666666666666</v>
      </c>
      <c r="J5533" s="13">
        <v>2.2000000000000002</v>
      </c>
      <c r="K5533" s="13">
        <f t="shared" si="1732"/>
        <v>2.2000000000000002</v>
      </c>
      <c r="L5533" s="13">
        <f t="shared" si="1733"/>
        <v>0</v>
      </c>
      <c r="M5533" s="13" t="e">
        <f ca="1">CalcTable[[#This Row],[IWC]]-AE5532</f>
        <v>#NAME?</v>
      </c>
      <c r="N5533" s="13" t="e">
        <f ca="1">IF(CalcTable[[#This Row],[Day of Year]]&lt;123,FCAP,AE5532)</f>
        <v>#NAME?</v>
      </c>
      <c r="O5533" s="17" t="e">
        <f ca="1">IF(IRR_DRIP,5,COUNTIF('IDET Wind Values'!C5517:G5517,"&lt;="&amp;IRR_MAXWIND))</f>
        <v>#NAME?</v>
      </c>
      <c r="P5533" s="13" t="e">
        <f ca="1">CalcTable[[#This Row],[ET_o]]*KL</f>
        <v>#NAME?</v>
      </c>
      <c r="Q5533" s="13" t="e">
        <f ca="1">IF(WILTPT&lt;=0,1,MAX(0,MIN(1,(CalcTable[[#This Row],[IWC]]-WILTPT)/(MAD-WILTPT))))</f>
        <v>#NAME?</v>
      </c>
      <c r="R5533" s="13" t="e">
        <f ca="1">CalcTable[[#This Row],[ETMult]]*CalcTable[[#This Row],[ETb]]</f>
        <v>#NAME?</v>
      </c>
      <c r="S5533" s="13" t="b">
        <f>INDEX(IRR_LIST,CalcTable[[#This Row],[Day of Week]]+1)</f>
        <v>0</v>
      </c>
      <c r="T5533" s="13">
        <f t="shared" ca="1" si="1734"/>
        <v>5</v>
      </c>
      <c r="U5533" s="13" t="b">
        <f ca="1">IF(CalcTable[[#This Row],[IrrPrecip]]&gt;=IC_MM,FALSE,TRUE)</f>
        <v>1</v>
      </c>
      <c r="V5533" s="13" t="b">
        <f t="shared" si="1735"/>
        <v>0</v>
      </c>
      <c r="W5533" s="13" t="e">
        <f ca="1">IF(AND(IRR_DRIP=FALSE,CalcTable[[#This Row],[IrrHours]]&lt;=0),FALSE,TRUE)</f>
        <v>#NAME?</v>
      </c>
      <c r="X5533" s="13" t="e">
        <f ca="1">AND(CalcTable[[#This Row],[IrrDay]],CalcTable[[#This Row],[IrrRain]],CalcTable[[#This Row],[IrrWarm]],CalcTable[[#This Row],[IrrWindy]])</f>
        <v>#NAME?</v>
      </c>
      <c r="Y5533" s="13" t="e">
        <f t="shared" ca="1" si="1736"/>
        <v>#NAME?</v>
      </c>
      <c r="Z5533" s="13" t="e">
        <f ca="1">CalcTable[[#This Row],[IrrHours]]/5</f>
        <v>#NAME?</v>
      </c>
      <c r="AA5533" s="13" t="e">
        <f ca="1">IF(CalcTable[[#This Row],[IrrFlag]]=FALSE,0,MAX(0,CalcTable[[#This Row],[VolRednWind]]*(FCAP*IRR_TARGET-CalcTable[[#This Row],[IWC]])))</f>
        <v>#NAME?</v>
      </c>
      <c r="AB5533" s="13" t="e">
        <f ca="1">CalcTable[[#This Row],[IWC]]+CalcTable[[#This Row],[Eff Precip]]+CalcTable[[#This Row],[IrrAmt]]-CalcTable[[#This Row],[AET]]</f>
        <v>#NAME?</v>
      </c>
      <c r="AC5533" s="13" t="e">
        <f ca="1">IF(CalcTable[[#This Row],[PWC]]&gt;FCAP,MIN(24*PERC,MIN(SAT,CalcTable[[#This Row],[PWC]])-FCAP),0)</f>
        <v>#NAME?</v>
      </c>
      <c r="AD5533" s="13" t="e">
        <f ca="1">IF(CalcTable[[#This Row],[PWC]]&gt;SAT,CalcTable[[#This Row],[PWC]]-SAT,0)</f>
        <v>#NAME?</v>
      </c>
      <c r="AE5533" s="13" t="e">
        <f ca="1">CalcTable[[#This Row],[PWC]]-CalcTable[[#This Row],[PercAmt]]-CalcTable[[#This Row],[Runoff]]</f>
        <v>#NAME?</v>
      </c>
      <c r="AF5533" s="13" t="e">
        <f ca="1">CalcTable[[#This Row],[IrrAmt]]/1000*CUR_IRR_AREA*10000/IRR_EFF</f>
        <v>#NAME?</v>
      </c>
      <c r="AG5533" s="147"/>
      <c r="AH5533" s="13"/>
      <c r="AI5533" s="50">
        <v>0</v>
      </c>
      <c r="AJ5533" s="50">
        <v>0</v>
      </c>
      <c r="AK5533" s="50">
        <v>0</v>
      </c>
      <c r="AL5533" s="50">
        <v>0</v>
      </c>
      <c r="AM5533" s="50"/>
      <c r="AN5533" s="50"/>
      <c r="AO5533" s="50"/>
      <c r="AP5533" s="50"/>
      <c r="AQ5533" s="50"/>
      <c r="AR5533" s="50"/>
      <c r="AS5533" s="50"/>
      <c r="AT5533" s="50"/>
      <c r="AU5533" s="50"/>
      <c r="AV5533" s="50"/>
      <c r="AW5533" s="50"/>
      <c r="AX5533" s="50">
        <f t="shared" si="1747"/>
        <v>0</v>
      </c>
      <c r="AY5533" s="50"/>
      <c r="AZ5533" s="50">
        <f t="shared" si="1737"/>
        <v>0</v>
      </c>
      <c r="BA5533" s="50">
        <f t="shared" si="1738"/>
        <v>0</v>
      </c>
      <c r="BB5533" s="50">
        <f t="shared" si="1739"/>
        <v>0</v>
      </c>
      <c r="BC5533" s="17">
        <f t="shared" si="1740"/>
        <v>19965</v>
      </c>
      <c r="BD5533" s="50">
        <f t="shared" si="1741"/>
        <v>0</v>
      </c>
      <c r="BE5533" s="50">
        <f t="shared" si="1742"/>
        <v>0</v>
      </c>
      <c r="BF5533" s="50">
        <f t="shared" si="1748"/>
        <v>0</v>
      </c>
      <c r="BG5533" s="50"/>
      <c r="BH5533" s="17">
        <f t="shared" si="1743"/>
        <v>0</v>
      </c>
      <c r="BI5533" s="17">
        <f t="shared" si="1751"/>
        <v>5533</v>
      </c>
      <c r="BJ5533" s="17">
        <f t="shared" si="1749"/>
        <v>5533</v>
      </c>
      <c r="BK5533" s="150">
        <f t="shared" si="1750"/>
        <v>35191</v>
      </c>
      <c r="BL5533" s="50" t="e">
        <f t="shared" ca="1" si="1744"/>
        <v>#NAME?</v>
      </c>
      <c r="BM5533" s="50" t="e">
        <f t="shared" ca="1" si="1745"/>
        <v>#NAME?</v>
      </c>
      <c r="BN5533" s="50" t="e">
        <f t="shared" ca="1" si="1746"/>
        <v>#NAME?</v>
      </c>
    </row>
    <row r="5534" spans="1:66" x14ac:dyDescent="0.35">
      <c r="A5534" s="48">
        <v>35192</v>
      </c>
      <c r="B5534" s="17">
        <v>1996</v>
      </c>
      <c r="C5534" s="17">
        <v>5</v>
      </c>
      <c r="D5534" s="17">
        <v>128</v>
      </c>
      <c r="E5534" s="17">
        <v>7</v>
      </c>
      <c r="F5534" s="17">
        <v>3</v>
      </c>
      <c r="G5534" s="50">
        <v>-4.3</v>
      </c>
      <c r="H5534" s="32">
        <v>1.4576943715294748</v>
      </c>
      <c r="I5534" s="50">
        <v>18</v>
      </c>
      <c r="J5534" s="13">
        <v>3.2</v>
      </c>
      <c r="K5534" s="13">
        <f t="shared" si="1732"/>
        <v>3.2</v>
      </c>
      <c r="L5534" s="13">
        <f t="shared" si="1733"/>
        <v>0</v>
      </c>
      <c r="M5534" s="13" t="e">
        <f ca="1">CalcTable[[#This Row],[IWC]]-AE5533</f>
        <v>#NAME?</v>
      </c>
      <c r="N5534" s="13" t="e">
        <f ca="1">IF(CalcTable[[#This Row],[Day of Year]]&lt;123,FCAP,AE5533)</f>
        <v>#NAME?</v>
      </c>
      <c r="O5534" s="17" t="e">
        <f ca="1">IF(IRR_DRIP,5,COUNTIF('IDET Wind Values'!C5518:G5518,"&lt;="&amp;IRR_MAXWIND))</f>
        <v>#NAME?</v>
      </c>
      <c r="P5534" s="13" t="e">
        <f ca="1">CalcTable[[#This Row],[ET_o]]*KL</f>
        <v>#NAME?</v>
      </c>
      <c r="Q5534" s="13" t="e">
        <f ca="1">IF(WILTPT&lt;=0,1,MAX(0,MIN(1,(CalcTable[[#This Row],[IWC]]-WILTPT)/(MAD-WILTPT))))</f>
        <v>#NAME?</v>
      </c>
      <c r="R5534" s="13" t="e">
        <f ca="1">CalcTable[[#This Row],[ETMult]]*CalcTable[[#This Row],[ETb]]</f>
        <v>#NAME?</v>
      </c>
      <c r="S5534" s="13" t="b">
        <f>INDEX(IRR_LIST,CalcTable[[#This Row],[Day of Week]]+1)</f>
        <v>1</v>
      </c>
      <c r="T5534" s="13">
        <f t="shared" ca="1" si="1734"/>
        <v>2.2000000000000002</v>
      </c>
      <c r="U5534" s="13" t="b">
        <f ca="1">IF(CalcTable[[#This Row],[IrrPrecip]]&gt;=IC_MM,FALSE,TRUE)</f>
        <v>1</v>
      </c>
      <c r="V5534" s="13" t="b">
        <f t="shared" si="1735"/>
        <v>0</v>
      </c>
      <c r="W5534" s="13" t="e">
        <f ca="1">IF(AND(IRR_DRIP=FALSE,CalcTable[[#This Row],[IrrHours]]&lt;=0),FALSE,TRUE)</f>
        <v>#NAME?</v>
      </c>
      <c r="X5534" s="13" t="e">
        <f ca="1">AND(CalcTable[[#This Row],[IrrDay]],CalcTable[[#This Row],[IrrRain]],CalcTable[[#This Row],[IrrWarm]],CalcTable[[#This Row],[IrrWindy]])</f>
        <v>#NAME?</v>
      </c>
      <c r="Y5534" s="13" t="e">
        <f t="shared" ca="1" si="1736"/>
        <v>#NAME?</v>
      </c>
      <c r="Z5534" s="13" t="e">
        <f ca="1">CalcTable[[#This Row],[IrrHours]]/5</f>
        <v>#NAME?</v>
      </c>
      <c r="AA5534" s="13" t="e">
        <f ca="1">IF(CalcTable[[#This Row],[IrrFlag]]=FALSE,0,MAX(0,CalcTable[[#This Row],[VolRednWind]]*(FCAP*IRR_TARGET-CalcTable[[#This Row],[IWC]])))</f>
        <v>#NAME?</v>
      </c>
      <c r="AB5534" s="13" t="e">
        <f ca="1">CalcTable[[#This Row],[IWC]]+CalcTable[[#This Row],[Eff Precip]]+CalcTable[[#This Row],[IrrAmt]]-CalcTable[[#This Row],[AET]]</f>
        <v>#NAME?</v>
      </c>
      <c r="AC5534" s="13" t="e">
        <f ca="1">IF(CalcTable[[#This Row],[PWC]]&gt;FCAP,MIN(24*PERC,MIN(SAT,CalcTable[[#This Row],[PWC]])-FCAP),0)</f>
        <v>#NAME?</v>
      </c>
      <c r="AD5534" s="13" t="e">
        <f ca="1">IF(CalcTable[[#This Row],[PWC]]&gt;SAT,CalcTable[[#This Row],[PWC]]-SAT,0)</f>
        <v>#NAME?</v>
      </c>
      <c r="AE5534" s="13" t="e">
        <f ca="1">CalcTable[[#This Row],[PWC]]-CalcTable[[#This Row],[PercAmt]]-CalcTable[[#This Row],[Runoff]]</f>
        <v>#NAME?</v>
      </c>
      <c r="AF5534" s="13" t="e">
        <f ca="1">CalcTable[[#This Row],[IrrAmt]]/1000*CUR_IRR_AREA*10000/IRR_EFF</f>
        <v>#NAME?</v>
      </c>
      <c r="AG5534" s="147"/>
      <c r="AH5534" s="13"/>
      <c r="AI5534" s="50">
        <v>0</v>
      </c>
      <c r="AJ5534" s="50">
        <v>0</v>
      </c>
      <c r="AK5534" s="50">
        <v>0</v>
      </c>
      <c r="AL5534" s="50">
        <v>0</v>
      </c>
      <c r="AM5534" s="50"/>
      <c r="AN5534" s="50"/>
      <c r="AO5534" s="50"/>
      <c r="AP5534" s="50"/>
      <c r="AQ5534" s="50"/>
      <c r="AR5534" s="50"/>
      <c r="AS5534" s="50"/>
      <c r="AT5534" s="50"/>
      <c r="AU5534" s="50"/>
      <c r="AV5534" s="50"/>
      <c r="AW5534" s="50"/>
      <c r="AX5534" s="50">
        <f t="shared" si="1747"/>
        <v>0</v>
      </c>
      <c r="AY5534" s="50"/>
      <c r="AZ5534" s="50">
        <f t="shared" si="1737"/>
        <v>0</v>
      </c>
      <c r="BA5534" s="50">
        <f t="shared" si="1738"/>
        <v>0</v>
      </c>
      <c r="BB5534" s="50">
        <f t="shared" si="1739"/>
        <v>0</v>
      </c>
      <c r="BC5534" s="17">
        <f t="shared" si="1740"/>
        <v>19965</v>
      </c>
      <c r="BD5534" s="50">
        <f t="shared" si="1741"/>
        <v>0</v>
      </c>
      <c r="BE5534" s="50">
        <f t="shared" si="1742"/>
        <v>0</v>
      </c>
      <c r="BF5534" s="50">
        <f t="shared" si="1748"/>
        <v>0</v>
      </c>
      <c r="BG5534" s="50"/>
      <c r="BH5534" s="17">
        <f t="shared" si="1743"/>
        <v>0</v>
      </c>
      <c r="BI5534" s="17">
        <f t="shared" si="1751"/>
        <v>5534</v>
      </c>
      <c r="BJ5534" s="17">
        <f t="shared" si="1749"/>
        <v>5534</v>
      </c>
      <c r="BK5534" s="150">
        <f t="shared" si="1750"/>
        <v>35192</v>
      </c>
      <c r="BL5534" s="50" t="e">
        <f t="shared" ca="1" si="1744"/>
        <v>#NAME?</v>
      </c>
      <c r="BM5534" s="50" t="e">
        <f t="shared" ca="1" si="1745"/>
        <v>#NAME?</v>
      </c>
      <c r="BN5534" s="50" t="e">
        <f t="shared" ca="1" si="1746"/>
        <v>#NAME?</v>
      </c>
    </row>
    <row r="5535" spans="1:66" x14ac:dyDescent="0.35">
      <c r="A5535" s="48">
        <v>35193</v>
      </c>
      <c r="B5535" s="17">
        <v>1996</v>
      </c>
      <c r="C5535" s="17">
        <v>5</v>
      </c>
      <c r="D5535" s="17">
        <v>129</v>
      </c>
      <c r="E5535" s="17">
        <v>8</v>
      </c>
      <c r="F5535" s="17">
        <v>4</v>
      </c>
      <c r="G5535" s="50">
        <v>-5.8</v>
      </c>
      <c r="H5535" s="32">
        <v>1.0428326882762089</v>
      </c>
      <c r="I5535" s="50">
        <v>21.333333333333332</v>
      </c>
      <c r="J5535" s="13">
        <v>3.7</v>
      </c>
      <c r="K5535" s="13">
        <f t="shared" si="1732"/>
        <v>3.7</v>
      </c>
      <c r="L5535" s="13">
        <f t="shared" si="1733"/>
        <v>0</v>
      </c>
      <c r="M5535" s="13" t="e">
        <f ca="1">CalcTable[[#This Row],[IWC]]-AE5534</f>
        <v>#NAME?</v>
      </c>
      <c r="N5535" s="13" t="e">
        <f ca="1">IF(CalcTable[[#This Row],[Day of Year]]&lt;123,FCAP,AE5534)</f>
        <v>#NAME?</v>
      </c>
      <c r="O5535" s="17" t="e">
        <f ca="1">IF(IRR_DRIP,5,COUNTIF('IDET Wind Values'!C5519:G5519,"&lt;="&amp;IRR_MAXWIND))</f>
        <v>#NAME?</v>
      </c>
      <c r="P5535" s="13" t="e">
        <f ca="1">CalcTable[[#This Row],[ET_o]]*KL</f>
        <v>#NAME?</v>
      </c>
      <c r="Q5535" s="13" t="e">
        <f ca="1">IF(WILTPT&lt;=0,1,MAX(0,MIN(1,(CalcTable[[#This Row],[IWC]]-WILTPT)/(MAD-WILTPT))))</f>
        <v>#NAME?</v>
      </c>
      <c r="R5535" s="13" t="e">
        <f ca="1">CalcTable[[#This Row],[ETMult]]*CalcTable[[#This Row],[ETb]]</f>
        <v>#NAME?</v>
      </c>
      <c r="S5535" s="13" t="b">
        <f>INDEX(IRR_LIST,CalcTable[[#This Row],[Day of Week]]+1)</f>
        <v>0</v>
      </c>
      <c r="T5535" s="13">
        <f t="shared" ca="1" si="1734"/>
        <v>5.4</v>
      </c>
      <c r="U5535" s="13" t="b">
        <f ca="1">IF(CalcTable[[#This Row],[IrrPrecip]]&gt;=IC_MM,FALSE,TRUE)</f>
        <v>1</v>
      </c>
      <c r="V5535" s="13" t="b">
        <f t="shared" si="1735"/>
        <v>0</v>
      </c>
      <c r="W5535" s="13" t="e">
        <f ca="1">IF(AND(IRR_DRIP=FALSE,CalcTable[[#This Row],[IrrHours]]&lt;=0),FALSE,TRUE)</f>
        <v>#NAME?</v>
      </c>
      <c r="X5535" s="13" t="e">
        <f ca="1">AND(CalcTable[[#This Row],[IrrDay]],CalcTable[[#This Row],[IrrRain]],CalcTable[[#This Row],[IrrWarm]],CalcTable[[#This Row],[IrrWindy]])</f>
        <v>#NAME?</v>
      </c>
      <c r="Y5535" s="13" t="e">
        <f t="shared" ca="1" si="1736"/>
        <v>#NAME?</v>
      </c>
      <c r="Z5535" s="13" t="e">
        <f ca="1">CalcTable[[#This Row],[IrrHours]]/5</f>
        <v>#NAME?</v>
      </c>
      <c r="AA5535" s="13" t="e">
        <f ca="1">IF(CalcTable[[#This Row],[IrrFlag]]=FALSE,0,MAX(0,CalcTable[[#This Row],[VolRednWind]]*(FCAP*IRR_TARGET-CalcTable[[#This Row],[IWC]])))</f>
        <v>#NAME?</v>
      </c>
      <c r="AB5535" s="13" t="e">
        <f ca="1">CalcTable[[#This Row],[IWC]]+CalcTable[[#This Row],[Eff Precip]]+CalcTable[[#This Row],[IrrAmt]]-CalcTable[[#This Row],[AET]]</f>
        <v>#NAME?</v>
      </c>
      <c r="AC5535" s="13" t="e">
        <f ca="1">IF(CalcTable[[#This Row],[PWC]]&gt;FCAP,MIN(24*PERC,MIN(SAT,CalcTable[[#This Row],[PWC]])-FCAP),0)</f>
        <v>#NAME?</v>
      </c>
      <c r="AD5535" s="13" t="e">
        <f ca="1">IF(CalcTable[[#This Row],[PWC]]&gt;SAT,CalcTable[[#This Row],[PWC]]-SAT,0)</f>
        <v>#NAME?</v>
      </c>
      <c r="AE5535" s="13" t="e">
        <f ca="1">CalcTable[[#This Row],[PWC]]-CalcTable[[#This Row],[PercAmt]]-CalcTable[[#This Row],[Runoff]]</f>
        <v>#NAME?</v>
      </c>
      <c r="AF5535" s="13" t="e">
        <f ca="1">CalcTable[[#This Row],[IrrAmt]]/1000*CUR_IRR_AREA*10000/IRR_EFF</f>
        <v>#NAME?</v>
      </c>
      <c r="AG5535" s="147"/>
      <c r="AH5535" s="13"/>
      <c r="AI5535" s="50">
        <v>0</v>
      </c>
      <c r="AJ5535" s="50">
        <v>0</v>
      </c>
      <c r="AK5535" s="50">
        <v>0</v>
      </c>
      <c r="AL5535" s="50">
        <v>0</v>
      </c>
      <c r="AM5535" s="50"/>
      <c r="AN5535" s="50"/>
      <c r="AO5535" s="50"/>
      <c r="AP5535" s="50"/>
      <c r="AQ5535" s="50"/>
      <c r="AR5535" s="50"/>
      <c r="AS5535" s="50"/>
      <c r="AT5535" s="50"/>
      <c r="AU5535" s="50"/>
      <c r="AV5535" s="50"/>
      <c r="AW5535" s="50"/>
      <c r="AX5535" s="50">
        <f t="shared" si="1747"/>
        <v>0</v>
      </c>
      <c r="AY5535" s="50"/>
      <c r="AZ5535" s="50">
        <f t="shared" si="1737"/>
        <v>0</v>
      </c>
      <c r="BA5535" s="50">
        <f t="shared" si="1738"/>
        <v>0</v>
      </c>
      <c r="BB5535" s="50">
        <f t="shared" si="1739"/>
        <v>0</v>
      </c>
      <c r="BC5535" s="17">
        <f t="shared" si="1740"/>
        <v>19965</v>
      </c>
      <c r="BD5535" s="50">
        <f t="shared" si="1741"/>
        <v>0</v>
      </c>
      <c r="BE5535" s="50">
        <f t="shared" si="1742"/>
        <v>0</v>
      </c>
      <c r="BF5535" s="50">
        <f t="shared" si="1748"/>
        <v>0</v>
      </c>
      <c r="BG5535" s="50"/>
      <c r="BH5535" s="17">
        <f t="shared" si="1743"/>
        <v>0</v>
      </c>
      <c r="BI5535" s="17">
        <f t="shared" si="1751"/>
        <v>5535</v>
      </c>
      <c r="BJ5535" s="17">
        <f t="shared" si="1749"/>
        <v>5535</v>
      </c>
      <c r="BK5535" s="150">
        <f t="shared" si="1750"/>
        <v>35193</v>
      </c>
      <c r="BL5535" s="50" t="e">
        <f t="shared" ca="1" si="1744"/>
        <v>#NAME?</v>
      </c>
      <c r="BM5535" s="50" t="e">
        <f t="shared" ca="1" si="1745"/>
        <v>#NAME?</v>
      </c>
      <c r="BN5535" s="50" t="e">
        <f t="shared" ca="1" si="1746"/>
        <v>#NAME?</v>
      </c>
    </row>
    <row r="5536" spans="1:66" x14ac:dyDescent="0.35">
      <c r="A5536" s="48">
        <v>35194</v>
      </c>
      <c r="B5536" s="17">
        <v>1996</v>
      </c>
      <c r="C5536" s="17">
        <v>5</v>
      </c>
      <c r="D5536" s="17">
        <v>130</v>
      </c>
      <c r="E5536" s="17">
        <v>9</v>
      </c>
      <c r="F5536" s="17">
        <v>5</v>
      </c>
      <c r="G5536" s="50">
        <v>-5</v>
      </c>
      <c r="H5536" s="32">
        <v>1.5729415607752362</v>
      </c>
      <c r="I5536" s="50">
        <v>10.666666666666666</v>
      </c>
      <c r="J5536" s="13">
        <v>1</v>
      </c>
      <c r="K5536" s="13">
        <f t="shared" si="1732"/>
        <v>1</v>
      </c>
      <c r="L5536" s="13">
        <f t="shared" si="1733"/>
        <v>0</v>
      </c>
      <c r="M5536" s="13" t="e">
        <f ca="1">CalcTable[[#This Row],[IWC]]-AE5535</f>
        <v>#NAME?</v>
      </c>
      <c r="N5536" s="13" t="e">
        <f ca="1">IF(CalcTable[[#This Row],[Day of Year]]&lt;123,FCAP,AE5535)</f>
        <v>#NAME?</v>
      </c>
      <c r="O5536" s="17" t="e">
        <f ca="1">IF(IRR_DRIP,5,COUNTIF('IDET Wind Values'!C5520:G5520,"&lt;="&amp;IRR_MAXWIND))</f>
        <v>#NAME?</v>
      </c>
      <c r="P5536" s="13" t="e">
        <f ca="1">CalcTable[[#This Row],[ET_o]]*KL</f>
        <v>#NAME?</v>
      </c>
      <c r="Q5536" s="13" t="e">
        <f ca="1">IF(WILTPT&lt;=0,1,MAX(0,MIN(1,(CalcTable[[#This Row],[IWC]]-WILTPT)/(MAD-WILTPT))))</f>
        <v>#NAME?</v>
      </c>
      <c r="R5536" s="13" t="e">
        <f ca="1">CalcTable[[#This Row],[ETMult]]*CalcTable[[#This Row],[ETb]]</f>
        <v>#NAME?</v>
      </c>
      <c r="S5536" s="13" t="b">
        <f>INDEX(IRR_LIST,CalcTable[[#This Row],[Day of Week]]+1)</f>
        <v>1</v>
      </c>
      <c r="T5536" s="13">
        <f t="shared" ca="1" si="1734"/>
        <v>6.9</v>
      </c>
      <c r="U5536" s="13" t="b">
        <f ca="1">IF(CalcTable[[#This Row],[IrrPrecip]]&gt;=IC_MM,FALSE,TRUE)</f>
        <v>1</v>
      </c>
      <c r="V5536" s="13" t="b">
        <f t="shared" si="1735"/>
        <v>0</v>
      </c>
      <c r="W5536" s="13" t="e">
        <f ca="1">IF(AND(IRR_DRIP=FALSE,CalcTable[[#This Row],[IrrHours]]&lt;=0),FALSE,TRUE)</f>
        <v>#NAME?</v>
      </c>
      <c r="X5536" s="13" t="e">
        <f ca="1">AND(CalcTable[[#This Row],[IrrDay]],CalcTable[[#This Row],[IrrRain]],CalcTable[[#This Row],[IrrWarm]],CalcTable[[#This Row],[IrrWindy]])</f>
        <v>#NAME?</v>
      </c>
      <c r="Y5536" s="13" t="e">
        <f t="shared" ca="1" si="1736"/>
        <v>#NAME?</v>
      </c>
      <c r="Z5536" s="13" t="e">
        <f ca="1">CalcTable[[#This Row],[IrrHours]]/5</f>
        <v>#NAME?</v>
      </c>
      <c r="AA5536" s="13" t="e">
        <f ca="1">IF(CalcTable[[#This Row],[IrrFlag]]=FALSE,0,MAX(0,CalcTable[[#This Row],[VolRednWind]]*(FCAP*IRR_TARGET-CalcTable[[#This Row],[IWC]])))</f>
        <v>#NAME?</v>
      </c>
      <c r="AB5536" s="13" t="e">
        <f ca="1">CalcTable[[#This Row],[IWC]]+CalcTable[[#This Row],[Eff Precip]]+CalcTable[[#This Row],[IrrAmt]]-CalcTable[[#This Row],[AET]]</f>
        <v>#NAME?</v>
      </c>
      <c r="AC5536" s="13" t="e">
        <f ca="1">IF(CalcTable[[#This Row],[PWC]]&gt;FCAP,MIN(24*PERC,MIN(SAT,CalcTable[[#This Row],[PWC]])-FCAP),0)</f>
        <v>#NAME?</v>
      </c>
      <c r="AD5536" s="13" t="e">
        <f ca="1">IF(CalcTable[[#This Row],[PWC]]&gt;SAT,CalcTable[[#This Row],[PWC]]-SAT,0)</f>
        <v>#NAME?</v>
      </c>
      <c r="AE5536" s="13" t="e">
        <f ca="1">CalcTable[[#This Row],[PWC]]-CalcTable[[#This Row],[PercAmt]]-CalcTable[[#This Row],[Runoff]]</f>
        <v>#NAME?</v>
      </c>
      <c r="AF5536" s="13" t="e">
        <f ca="1">CalcTable[[#This Row],[IrrAmt]]/1000*CUR_IRR_AREA*10000/IRR_EFF</f>
        <v>#NAME?</v>
      </c>
      <c r="AG5536" s="147"/>
      <c r="AH5536" s="13"/>
      <c r="AI5536" s="50">
        <v>0</v>
      </c>
      <c r="AJ5536" s="50">
        <v>0</v>
      </c>
      <c r="AK5536" s="50">
        <v>0</v>
      </c>
      <c r="AL5536" s="50">
        <v>0</v>
      </c>
      <c r="AM5536" s="50"/>
      <c r="AN5536" s="50"/>
      <c r="AO5536" s="50"/>
      <c r="AP5536" s="50"/>
      <c r="AQ5536" s="50"/>
      <c r="AR5536" s="50"/>
      <c r="AS5536" s="50"/>
      <c r="AT5536" s="50"/>
      <c r="AU5536" s="50"/>
      <c r="AV5536" s="50"/>
      <c r="AW5536" s="50"/>
      <c r="AX5536" s="50">
        <f t="shared" si="1747"/>
        <v>0</v>
      </c>
      <c r="AY5536" s="50"/>
      <c r="AZ5536" s="50">
        <f t="shared" si="1737"/>
        <v>0</v>
      </c>
      <c r="BA5536" s="50">
        <f t="shared" si="1738"/>
        <v>0</v>
      </c>
      <c r="BB5536" s="50">
        <f t="shared" si="1739"/>
        <v>0</v>
      </c>
      <c r="BC5536" s="17">
        <f t="shared" si="1740"/>
        <v>19965</v>
      </c>
      <c r="BD5536" s="50">
        <f t="shared" si="1741"/>
        <v>0</v>
      </c>
      <c r="BE5536" s="50">
        <f t="shared" si="1742"/>
        <v>0</v>
      </c>
      <c r="BF5536" s="50">
        <f t="shared" si="1748"/>
        <v>0</v>
      </c>
      <c r="BG5536" s="50"/>
      <c r="BH5536" s="17">
        <f t="shared" si="1743"/>
        <v>0</v>
      </c>
      <c r="BI5536" s="17">
        <f t="shared" si="1751"/>
        <v>5536</v>
      </c>
      <c r="BJ5536" s="17">
        <f t="shared" si="1749"/>
        <v>5536</v>
      </c>
      <c r="BK5536" s="150">
        <f t="shared" si="1750"/>
        <v>35194</v>
      </c>
      <c r="BL5536" s="50" t="e">
        <f t="shared" ca="1" si="1744"/>
        <v>#NAME?</v>
      </c>
      <c r="BM5536" s="50" t="e">
        <f t="shared" ca="1" si="1745"/>
        <v>#NAME?</v>
      </c>
      <c r="BN5536" s="50" t="e">
        <f t="shared" ca="1" si="1746"/>
        <v>#NAME?</v>
      </c>
    </row>
    <row r="5537" spans="1:66" x14ac:dyDescent="0.35">
      <c r="A5537" s="48">
        <v>35195</v>
      </c>
      <c r="B5537" s="17">
        <v>1996</v>
      </c>
      <c r="C5537" s="17">
        <v>5</v>
      </c>
      <c r="D5537" s="17">
        <v>131</v>
      </c>
      <c r="E5537" s="17">
        <v>10</v>
      </c>
      <c r="F5537" s="17">
        <v>6</v>
      </c>
      <c r="G5537" s="50">
        <v>-2</v>
      </c>
      <c r="H5537" s="32">
        <v>2.2408959430952327</v>
      </c>
      <c r="I5537" s="50">
        <v>12.666666666666666</v>
      </c>
      <c r="J5537" s="13">
        <v>0.4</v>
      </c>
      <c r="K5537" s="13">
        <f t="shared" si="1732"/>
        <v>0.4</v>
      </c>
      <c r="L5537" s="13">
        <f t="shared" si="1733"/>
        <v>0</v>
      </c>
      <c r="M5537" s="13" t="e">
        <f ca="1">CalcTable[[#This Row],[IWC]]-AE5536</f>
        <v>#NAME?</v>
      </c>
      <c r="N5537" s="13" t="e">
        <f ca="1">IF(CalcTable[[#This Row],[Day of Year]]&lt;123,FCAP,AE5536)</f>
        <v>#NAME?</v>
      </c>
      <c r="O5537" s="17" t="e">
        <f ca="1">IF(IRR_DRIP,5,COUNTIF('IDET Wind Values'!C5521:G5521,"&lt;="&amp;IRR_MAXWIND))</f>
        <v>#NAME?</v>
      </c>
      <c r="P5537" s="13" t="e">
        <f ca="1">CalcTable[[#This Row],[ET_o]]*KL</f>
        <v>#NAME?</v>
      </c>
      <c r="Q5537" s="13" t="e">
        <f ca="1">IF(WILTPT&lt;=0,1,MAX(0,MIN(1,(CalcTable[[#This Row],[IWC]]-WILTPT)/(MAD-WILTPT))))</f>
        <v>#NAME?</v>
      </c>
      <c r="R5537" s="13" t="e">
        <f ca="1">CalcTable[[#This Row],[ETMult]]*CalcTable[[#This Row],[ETb]]</f>
        <v>#NAME?</v>
      </c>
      <c r="S5537" s="13" t="b">
        <f>INDEX(IRR_LIST,CalcTable[[#This Row],[Day of Week]]+1)</f>
        <v>0</v>
      </c>
      <c r="T5537" s="13">
        <f t="shared" ca="1" si="1734"/>
        <v>4.7</v>
      </c>
      <c r="U5537" s="13" t="b">
        <f ca="1">IF(CalcTable[[#This Row],[IrrPrecip]]&gt;=IC_MM,FALSE,TRUE)</f>
        <v>1</v>
      </c>
      <c r="V5537" s="13" t="b">
        <f t="shared" si="1735"/>
        <v>0</v>
      </c>
      <c r="W5537" s="13" t="e">
        <f ca="1">IF(AND(IRR_DRIP=FALSE,CalcTable[[#This Row],[IrrHours]]&lt;=0),FALSE,TRUE)</f>
        <v>#NAME?</v>
      </c>
      <c r="X5537" s="13" t="e">
        <f ca="1">AND(CalcTable[[#This Row],[IrrDay]],CalcTable[[#This Row],[IrrRain]],CalcTable[[#This Row],[IrrWarm]],CalcTable[[#This Row],[IrrWindy]])</f>
        <v>#NAME?</v>
      </c>
      <c r="Y5537" s="13" t="e">
        <f t="shared" ca="1" si="1736"/>
        <v>#NAME?</v>
      </c>
      <c r="Z5537" s="13" t="e">
        <f ca="1">CalcTable[[#This Row],[IrrHours]]/5</f>
        <v>#NAME?</v>
      </c>
      <c r="AA5537" s="13" t="e">
        <f ca="1">IF(CalcTable[[#This Row],[IrrFlag]]=FALSE,0,MAX(0,CalcTable[[#This Row],[VolRednWind]]*(FCAP*IRR_TARGET-CalcTable[[#This Row],[IWC]])))</f>
        <v>#NAME?</v>
      </c>
      <c r="AB5537" s="13" t="e">
        <f ca="1">CalcTable[[#This Row],[IWC]]+CalcTable[[#This Row],[Eff Precip]]+CalcTable[[#This Row],[IrrAmt]]-CalcTable[[#This Row],[AET]]</f>
        <v>#NAME?</v>
      </c>
      <c r="AC5537" s="13" t="e">
        <f ca="1">IF(CalcTable[[#This Row],[PWC]]&gt;FCAP,MIN(24*PERC,MIN(SAT,CalcTable[[#This Row],[PWC]])-FCAP),0)</f>
        <v>#NAME?</v>
      </c>
      <c r="AD5537" s="13" t="e">
        <f ca="1">IF(CalcTable[[#This Row],[PWC]]&gt;SAT,CalcTable[[#This Row],[PWC]]-SAT,0)</f>
        <v>#NAME?</v>
      </c>
      <c r="AE5537" s="13" t="e">
        <f ca="1">CalcTable[[#This Row],[PWC]]-CalcTable[[#This Row],[PercAmt]]-CalcTable[[#This Row],[Runoff]]</f>
        <v>#NAME?</v>
      </c>
      <c r="AF5537" s="13" t="e">
        <f ca="1">CalcTable[[#This Row],[IrrAmt]]/1000*CUR_IRR_AREA*10000/IRR_EFF</f>
        <v>#NAME?</v>
      </c>
      <c r="AG5537" s="147"/>
      <c r="AH5537" s="13"/>
      <c r="AI5537" s="50">
        <v>0</v>
      </c>
      <c r="AJ5537" s="50">
        <v>0</v>
      </c>
      <c r="AK5537" s="50">
        <v>0</v>
      </c>
      <c r="AL5537" s="50">
        <v>0</v>
      </c>
      <c r="AM5537" s="50"/>
      <c r="AN5537" s="50"/>
      <c r="AO5537" s="50"/>
      <c r="AP5537" s="50"/>
      <c r="AQ5537" s="50"/>
      <c r="AR5537" s="50"/>
      <c r="AS5537" s="50"/>
      <c r="AT5537" s="50"/>
      <c r="AU5537" s="50"/>
      <c r="AV5537" s="50"/>
      <c r="AW5537" s="50"/>
      <c r="AX5537" s="50">
        <f t="shared" si="1747"/>
        <v>0</v>
      </c>
      <c r="AY5537" s="50"/>
      <c r="AZ5537" s="50">
        <f t="shared" si="1737"/>
        <v>0</v>
      </c>
      <c r="BA5537" s="50">
        <f t="shared" si="1738"/>
        <v>0</v>
      </c>
      <c r="BB5537" s="50">
        <f t="shared" si="1739"/>
        <v>0</v>
      </c>
      <c r="BC5537" s="17">
        <f t="shared" si="1740"/>
        <v>19965</v>
      </c>
      <c r="BD5537" s="50">
        <f t="shared" si="1741"/>
        <v>0</v>
      </c>
      <c r="BE5537" s="50">
        <f t="shared" si="1742"/>
        <v>0</v>
      </c>
      <c r="BF5537" s="50">
        <f t="shared" si="1748"/>
        <v>0</v>
      </c>
      <c r="BG5537" s="50"/>
      <c r="BH5537" s="17">
        <f t="shared" si="1743"/>
        <v>0</v>
      </c>
      <c r="BI5537" s="17">
        <f t="shared" si="1751"/>
        <v>5537</v>
      </c>
      <c r="BJ5537" s="17">
        <f t="shared" si="1749"/>
        <v>5537</v>
      </c>
      <c r="BK5537" s="150">
        <f t="shared" si="1750"/>
        <v>35195</v>
      </c>
      <c r="BL5537" s="50" t="e">
        <f t="shared" ca="1" si="1744"/>
        <v>#NAME?</v>
      </c>
      <c r="BM5537" s="50" t="e">
        <f t="shared" ca="1" si="1745"/>
        <v>#NAME?</v>
      </c>
      <c r="BN5537" s="50" t="e">
        <f t="shared" ca="1" si="1746"/>
        <v>#NAME?</v>
      </c>
    </row>
    <row r="5538" spans="1:66" x14ac:dyDescent="0.35">
      <c r="A5538" s="48">
        <v>35196</v>
      </c>
      <c r="B5538" s="17">
        <v>1996</v>
      </c>
      <c r="C5538" s="17">
        <v>5</v>
      </c>
      <c r="D5538" s="17">
        <v>132</v>
      </c>
      <c r="E5538" s="17">
        <v>11</v>
      </c>
      <c r="F5538" s="17">
        <v>7</v>
      </c>
      <c r="G5538" s="50">
        <v>-0.7</v>
      </c>
      <c r="H5538" s="32">
        <v>1.886947366396124</v>
      </c>
      <c r="I5538" s="50">
        <v>12.666666666666666</v>
      </c>
      <c r="J5538" s="13">
        <v>0.8</v>
      </c>
      <c r="K5538" s="13">
        <f t="shared" si="1732"/>
        <v>0.8</v>
      </c>
      <c r="L5538" s="13">
        <f t="shared" si="1733"/>
        <v>0</v>
      </c>
      <c r="M5538" s="13" t="e">
        <f ca="1">CalcTable[[#This Row],[IWC]]-AE5537</f>
        <v>#NAME?</v>
      </c>
      <c r="N5538" s="13" t="e">
        <f ca="1">IF(CalcTable[[#This Row],[Day of Year]]&lt;123,FCAP,AE5537)</f>
        <v>#NAME?</v>
      </c>
      <c r="O5538" s="17" t="e">
        <f ca="1">IF(IRR_DRIP,5,COUNTIF('IDET Wind Values'!C5522:G5522,"&lt;="&amp;IRR_MAXWIND))</f>
        <v>#NAME?</v>
      </c>
      <c r="P5538" s="13" t="e">
        <f ca="1">CalcTable[[#This Row],[ET_o]]*KL</f>
        <v>#NAME?</v>
      </c>
      <c r="Q5538" s="13" t="e">
        <f ca="1">IF(WILTPT&lt;=0,1,MAX(0,MIN(1,(CalcTable[[#This Row],[IWC]]-WILTPT)/(MAD-WILTPT))))</f>
        <v>#NAME?</v>
      </c>
      <c r="R5538" s="13" t="e">
        <f ca="1">CalcTable[[#This Row],[ETMult]]*CalcTable[[#This Row],[ETb]]</f>
        <v>#NAME?</v>
      </c>
      <c r="S5538" s="13" t="b">
        <f>INDEX(IRR_LIST,CalcTable[[#This Row],[Day of Week]]+1)</f>
        <v>0</v>
      </c>
      <c r="T5538" s="13">
        <f t="shared" ca="1" si="1734"/>
        <v>1.4</v>
      </c>
      <c r="U5538" s="13" t="b">
        <f ca="1">IF(CalcTable[[#This Row],[IrrPrecip]]&gt;=IC_MM,FALSE,TRUE)</f>
        <v>1</v>
      </c>
      <c r="V5538" s="13" t="b">
        <f t="shared" si="1735"/>
        <v>0</v>
      </c>
      <c r="W5538" s="13" t="e">
        <f ca="1">IF(AND(IRR_DRIP=FALSE,CalcTable[[#This Row],[IrrHours]]&lt;=0),FALSE,TRUE)</f>
        <v>#NAME?</v>
      </c>
      <c r="X5538" s="13" t="e">
        <f ca="1">AND(CalcTable[[#This Row],[IrrDay]],CalcTable[[#This Row],[IrrRain]],CalcTable[[#This Row],[IrrWarm]],CalcTable[[#This Row],[IrrWindy]])</f>
        <v>#NAME?</v>
      </c>
      <c r="Y5538" s="13" t="e">
        <f t="shared" ca="1" si="1736"/>
        <v>#NAME?</v>
      </c>
      <c r="Z5538" s="13" t="e">
        <f ca="1">CalcTable[[#This Row],[IrrHours]]/5</f>
        <v>#NAME?</v>
      </c>
      <c r="AA5538" s="13" t="e">
        <f ca="1">IF(CalcTable[[#This Row],[IrrFlag]]=FALSE,0,MAX(0,CalcTable[[#This Row],[VolRednWind]]*(FCAP*IRR_TARGET-CalcTable[[#This Row],[IWC]])))</f>
        <v>#NAME?</v>
      </c>
      <c r="AB5538" s="13" t="e">
        <f ca="1">CalcTable[[#This Row],[IWC]]+CalcTable[[#This Row],[Eff Precip]]+CalcTable[[#This Row],[IrrAmt]]-CalcTable[[#This Row],[AET]]</f>
        <v>#NAME?</v>
      </c>
      <c r="AC5538" s="13" t="e">
        <f ca="1">IF(CalcTable[[#This Row],[PWC]]&gt;FCAP,MIN(24*PERC,MIN(SAT,CalcTable[[#This Row],[PWC]])-FCAP),0)</f>
        <v>#NAME?</v>
      </c>
      <c r="AD5538" s="13" t="e">
        <f ca="1">IF(CalcTable[[#This Row],[PWC]]&gt;SAT,CalcTable[[#This Row],[PWC]]-SAT,0)</f>
        <v>#NAME?</v>
      </c>
      <c r="AE5538" s="13" t="e">
        <f ca="1">CalcTable[[#This Row],[PWC]]-CalcTable[[#This Row],[PercAmt]]-CalcTable[[#This Row],[Runoff]]</f>
        <v>#NAME?</v>
      </c>
      <c r="AF5538" s="13" t="e">
        <f ca="1">CalcTable[[#This Row],[IrrAmt]]/1000*CUR_IRR_AREA*10000/IRR_EFF</f>
        <v>#NAME?</v>
      </c>
      <c r="AG5538" s="147"/>
      <c r="AH5538" s="13"/>
      <c r="AI5538" s="50">
        <v>0</v>
      </c>
      <c r="AJ5538" s="50">
        <v>0</v>
      </c>
      <c r="AK5538" s="50">
        <v>0</v>
      </c>
      <c r="AL5538" s="50">
        <v>0</v>
      </c>
      <c r="AM5538" s="50"/>
      <c r="AN5538" s="50"/>
      <c r="AO5538" s="50"/>
      <c r="AP5538" s="50"/>
      <c r="AQ5538" s="50"/>
      <c r="AR5538" s="50"/>
      <c r="AS5538" s="50"/>
      <c r="AT5538" s="50"/>
      <c r="AU5538" s="50"/>
      <c r="AV5538" s="50"/>
      <c r="AW5538" s="50"/>
      <c r="AX5538" s="50">
        <f t="shared" si="1747"/>
        <v>0</v>
      </c>
      <c r="AY5538" s="50"/>
      <c r="AZ5538" s="50">
        <f t="shared" si="1737"/>
        <v>0</v>
      </c>
      <c r="BA5538" s="50">
        <f t="shared" si="1738"/>
        <v>0</v>
      </c>
      <c r="BB5538" s="50">
        <f t="shared" si="1739"/>
        <v>0</v>
      </c>
      <c r="BC5538" s="17">
        <f t="shared" si="1740"/>
        <v>19965</v>
      </c>
      <c r="BD5538" s="50">
        <f t="shared" si="1741"/>
        <v>0</v>
      </c>
      <c r="BE5538" s="50">
        <f t="shared" si="1742"/>
        <v>0</v>
      </c>
      <c r="BF5538" s="50">
        <f t="shared" si="1748"/>
        <v>0</v>
      </c>
      <c r="BG5538" s="50"/>
      <c r="BH5538" s="17">
        <f t="shared" si="1743"/>
        <v>0</v>
      </c>
      <c r="BI5538" s="17">
        <f t="shared" si="1751"/>
        <v>5538</v>
      </c>
      <c r="BJ5538" s="17">
        <f t="shared" si="1749"/>
        <v>5538</v>
      </c>
      <c r="BK5538" s="150">
        <f t="shared" si="1750"/>
        <v>35196</v>
      </c>
      <c r="BL5538" s="50" t="e">
        <f t="shared" ca="1" si="1744"/>
        <v>#NAME?</v>
      </c>
      <c r="BM5538" s="50" t="e">
        <f t="shared" ca="1" si="1745"/>
        <v>#NAME?</v>
      </c>
      <c r="BN5538" s="50" t="e">
        <f t="shared" ca="1" si="1746"/>
        <v>#NAME?</v>
      </c>
    </row>
    <row r="5539" spans="1:66" x14ac:dyDescent="0.35">
      <c r="A5539" s="48">
        <v>35197</v>
      </c>
      <c r="B5539" s="17">
        <v>1996</v>
      </c>
      <c r="C5539" s="17">
        <v>5</v>
      </c>
      <c r="D5539" s="17">
        <v>133</v>
      </c>
      <c r="E5539" s="17">
        <v>12</v>
      </c>
      <c r="F5539" s="17">
        <v>1</v>
      </c>
      <c r="G5539" s="50">
        <v>2.2000000000000002</v>
      </c>
      <c r="H5539" s="32">
        <v>2.6186033136433395</v>
      </c>
      <c r="I5539" s="50">
        <v>13</v>
      </c>
      <c r="J5539" s="13">
        <v>0.2</v>
      </c>
      <c r="K5539" s="13">
        <f t="shared" si="1732"/>
        <v>0.2</v>
      </c>
      <c r="L5539" s="13">
        <f t="shared" si="1733"/>
        <v>0</v>
      </c>
      <c r="M5539" s="13" t="e">
        <f ca="1">CalcTable[[#This Row],[IWC]]-AE5538</f>
        <v>#NAME?</v>
      </c>
      <c r="N5539" s="13" t="e">
        <f ca="1">IF(CalcTable[[#This Row],[Day of Year]]&lt;123,FCAP,AE5538)</f>
        <v>#NAME?</v>
      </c>
      <c r="O5539" s="17" t="e">
        <f ca="1">IF(IRR_DRIP,5,COUNTIF('IDET Wind Values'!C5523:G5523,"&lt;="&amp;IRR_MAXWIND))</f>
        <v>#NAME?</v>
      </c>
      <c r="P5539" s="13" t="e">
        <f ca="1">CalcTable[[#This Row],[ET_o]]*KL</f>
        <v>#NAME?</v>
      </c>
      <c r="Q5539" s="13" t="e">
        <f ca="1">IF(WILTPT&lt;=0,1,MAX(0,MIN(1,(CalcTable[[#This Row],[IWC]]-WILTPT)/(MAD-WILTPT))))</f>
        <v>#NAME?</v>
      </c>
      <c r="R5539" s="13" t="e">
        <f ca="1">CalcTable[[#This Row],[ETMult]]*CalcTable[[#This Row],[ETb]]</f>
        <v>#NAME?</v>
      </c>
      <c r="S5539" s="13" t="b">
        <f>INDEX(IRR_LIST,CalcTable[[#This Row],[Day of Week]]+1)</f>
        <v>1</v>
      </c>
      <c r="T5539" s="13">
        <f t="shared" ca="1" si="1734"/>
        <v>1.2000000000000002</v>
      </c>
      <c r="U5539" s="13" t="b">
        <f ca="1">IF(CalcTable[[#This Row],[IrrPrecip]]&gt;=IC_MM,FALSE,TRUE)</f>
        <v>1</v>
      </c>
      <c r="V5539" s="13" t="b">
        <f t="shared" si="1735"/>
        <v>0</v>
      </c>
      <c r="W5539" s="13" t="e">
        <f ca="1">IF(AND(IRR_DRIP=FALSE,CalcTable[[#This Row],[IrrHours]]&lt;=0),FALSE,TRUE)</f>
        <v>#NAME?</v>
      </c>
      <c r="X5539" s="13" t="e">
        <f ca="1">AND(CalcTable[[#This Row],[IrrDay]],CalcTable[[#This Row],[IrrRain]],CalcTable[[#This Row],[IrrWarm]],CalcTable[[#This Row],[IrrWindy]])</f>
        <v>#NAME?</v>
      </c>
      <c r="Y5539" s="13" t="e">
        <f t="shared" ca="1" si="1736"/>
        <v>#NAME?</v>
      </c>
      <c r="Z5539" s="13" t="e">
        <f ca="1">CalcTable[[#This Row],[IrrHours]]/5</f>
        <v>#NAME?</v>
      </c>
      <c r="AA5539" s="13" t="e">
        <f ca="1">IF(CalcTable[[#This Row],[IrrFlag]]=FALSE,0,MAX(0,CalcTable[[#This Row],[VolRednWind]]*(FCAP*IRR_TARGET-CalcTable[[#This Row],[IWC]])))</f>
        <v>#NAME?</v>
      </c>
      <c r="AB5539" s="13" t="e">
        <f ca="1">CalcTable[[#This Row],[IWC]]+CalcTable[[#This Row],[Eff Precip]]+CalcTable[[#This Row],[IrrAmt]]-CalcTable[[#This Row],[AET]]</f>
        <v>#NAME?</v>
      </c>
      <c r="AC5539" s="13" t="e">
        <f ca="1">IF(CalcTable[[#This Row],[PWC]]&gt;FCAP,MIN(24*PERC,MIN(SAT,CalcTable[[#This Row],[PWC]])-FCAP),0)</f>
        <v>#NAME?</v>
      </c>
      <c r="AD5539" s="13" t="e">
        <f ca="1">IF(CalcTable[[#This Row],[PWC]]&gt;SAT,CalcTable[[#This Row],[PWC]]-SAT,0)</f>
        <v>#NAME?</v>
      </c>
      <c r="AE5539" s="13" t="e">
        <f ca="1">CalcTable[[#This Row],[PWC]]-CalcTable[[#This Row],[PercAmt]]-CalcTable[[#This Row],[Runoff]]</f>
        <v>#NAME?</v>
      </c>
      <c r="AF5539" s="13" t="e">
        <f ca="1">CalcTable[[#This Row],[IrrAmt]]/1000*CUR_IRR_AREA*10000/IRR_EFF</f>
        <v>#NAME?</v>
      </c>
      <c r="AG5539" s="147"/>
      <c r="AH5539" s="13"/>
      <c r="AI5539" s="50">
        <v>0</v>
      </c>
      <c r="AJ5539" s="50">
        <v>0</v>
      </c>
      <c r="AK5539" s="50">
        <v>0</v>
      </c>
      <c r="AL5539" s="50">
        <v>0</v>
      </c>
      <c r="AM5539" s="50"/>
      <c r="AN5539" s="50"/>
      <c r="AO5539" s="50"/>
      <c r="AP5539" s="50"/>
      <c r="AQ5539" s="50"/>
      <c r="AR5539" s="50"/>
      <c r="AS5539" s="50"/>
      <c r="AT5539" s="50"/>
      <c r="AU5539" s="50"/>
      <c r="AV5539" s="50"/>
      <c r="AW5539" s="50"/>
      <c r="AX5539" s="50">
        <f t="shared" si="1747"/>
        <v>0</v>
      </c>
      <c r="AY5539" s="50"/>
      <c r="AZ5539" s="50">
        <f t="shared" si="1737"/>
        <v>0</v>
      </c>
      <c r="BA5539" s="50">
        <f t="shared" si="1738"/>
        <v>0</v>
      </c>
      <c r="BB5539" s="50">
        <f t="shared" si="1739"/>
        <v>0</v>
      </c>
      <c r="BC5539" s="17">
        <f t="shared" si="1740"/>
        <v>19965</v>
      </c>
      <c r="BD5539" s="50">
        <f t="shared" si="1741"/>
        <v>0</v>
      </c>
      <c r="BE5539" s="50">
        <f t="shared" si="1742"/>
        <v>0</v>
      </c>
      <c r="BF5539" s="50">
        <f t="shared" si="1748"/>
        <v>0</v>
      </c>
      <c r="BG5539" s="50"/>
      <c r="BH5539" s="17">
        <f t="shared" si="1743"/>
        <v>0</v>
      </c>
      <c r="BI5539" s="17">
        <f t="shared" si="1751"/>
        <v>5539</v>
      </c>
      <c r="BJ5539" s="17">
        <f t="shared" si="1749"/>
        <v>5539</v>
      </c>
      <c r="BK5539" s="150">
        <f t="shared" si="1750"/>
        <v>35197</v>
      </c>
      <c r="BL5539" s="50" t="e">
        <f t="shared" ca="1" si="1744"/>
        <v>#NAME?</v>
      </c>
      <c r="BM5539" s="50" t="e">
        <f t="shared" ca="1" si="1745"/>
        <v>#NAME?</v>
      </c>
      <c r="BN5539" s="50" t="e">
        <f t="shared" ca="1" si="1746"/>
        <v>#NAME?</v>
      </c>
    </row>
    <row r="5540" spans="1:66" x14ac:dyDescent="0.35">
      <c r="A5540" s="48">
        <v>35198</v>
      </c>
      <c r="B5540" s="17">
        <v>1996</v>
      </c>
      <c r="C5540" s="17">
        <v>5</v>
      </c>
      <c r="D5540" s="17">
        <v>134</v>
      </c>
      <c r="E5540" s="17">
        <v>13</v>
      </c>
      <c r="F5540" s="17">
        <v>2</v>
      </c>
      <c r="G5540" s="50">
        <v>1.8</v>
      </c>
      <c r="H5540" s="32">
        <v>3.7451102638925282</v>
      </c>
      <c r="I5540" s="50">
        <v>4.166666666666667</v>
      </c>
      <c r="J5540" s="13">
        <v>0</v>
      </c>
      <c r="K5540" s="13">
        <f t="shared" si="1732"/>
        <v>0</v>
      </c>
      <c r="L5540" s="13">
        <f t="shared" si="1733"/>
        <v>0</v>
      </c>
      <c r="M5540" s="13" t="e">
        <f ca="1">CalcTable[[#This Row],[IWC]]-AE5539</f>
        <v>#NAME?</v>
      </c>
      <c r="N5540" s="13" t="e">
        <f ca="1">IF(CalcTable[[#This Row],[Day of Year]]&lt;123,FCAP,AE5539)</f>
        <v>#NAME?</v>
      </c>
      <c r="O5540" s="17" t="e">
        <f ca="1">IF(IRR_DRIP,5,COUNTIF('IDET Wind Values'!C5524:G5524,"&lt;="&amp;IRR_MAXWIND))</f>
        <v>#NAME?</v>
      </c>
      <c r="P5540" s="13" t="e">
        <f ca="1">CalcTable[[#This Row],[ET_o]]*KL</f>
        <v>#NAME?</v>
      </c>
      <c r="Q5540" s="13" t="e">
        <f ca="1">IF(WILTPT&lt;=0,1,MAX(0,MIN(1,(CalcTable[[#This Row],[IWC]]-WILTPT)/(MAD-WILTPT))))</f>
        <v>#NAME?</v>
      </c>
      <c r="R5540" s="13" t="e">
        <f ca="1">CalcTable[[#This Row],[ETMult]]*CalcTable[[#This Row],[ETb]]</f>
        <v>#NAME?</v>
      </c>
      <c r="S5540" s="13" t="b">
        <f>INDEX(IRR_LIST,CalcTable[[#This Row],[Day of Week]]+1)</f>
        <v>0</v>
      </c>
      <c r="T5540" s="13">
        <f t="shared" ca="1" si="1734"/>
        <v>1</v>
      </c>
      <c r="U5540" s="13" t="b">
        <f ca="1">IF(CalcTable[[#This Row],[IrrPrecip]]&gt;=IC_MM,FALSE,TRUE)</f>
        <v>1</v>
      </c>
      <c r="V5540" s="13" t="b">
        <f t="shared" si="1735"/>
        <v>0</v>
      </c>
      <c r="W5540" s="13" t="e">
        <f ca="1">IF(AND(IRR_DRIP=FALSE,CalcTable[[#This Row],[IrrHours]]&lt;=0),FALSE,TRUE)</f>
        <v>#NAME?</v>
      </c>
      <c r="X5540" s="13" t="e">
        <f ca="1">AND(CalcTable[[#This Row],[IrrDay]],CalcTable[[#This Row],[IrrRain]],CalcTable[[#This Row],[IrrWarm]],CalcTable[[#This Row],[IrrWindy]])</f>
        <v>#NAME?</v>
      </c>
      <c r="Y5540" s="13" t="e">
        <f t="shared" ca="1" si="1736"/>
        <v>#NAME?</v>
      </c>
      <c r="Z5540" s="13" t="e">
        <f ca="1">CalcTable[[#This Row],[IrrHours]]/5</f>
        <v>#NAME?</v>
      </c>
      <c r="AA5540" s="13" t="e">
        <f ca="1">IF(CalcTable[[#This Row],[IrrFlag]]=FALSE,0,MAX(0,CalcTable[[#This Row],[VolRednWind]]*(FCAP*IRR_TARGET-CalcTable[[#This Row],[IWC]])))</f>
        <v>#NAME?</v>
      </c>
      <c r="AB5540" s="13" t="e">
        <f ca="1">CalcTable[[#This Row],[IWC]]+CalcTable[[#This Row],[Eff Precip]]+CalcTable[[#This Row],[IrrAmt]]-CalcTable[[#This Row],[AET]]</f>
        <v>#NAME?</v>
      </c>
      <c r="AC5540" s="13" t="e">
        <f ca="1">IF(CalcTable[[#This Row],[PWC]]&gt;FCAP,MIN(24*PERC,MIN(SAT,CalcTable[[#This Row],[PWC]])-FCAP),0)</f>
        <v>#NAME?</v>
      </c>
      <c r="AD5540" s="13" t="e">
        <f ca="1">IF(CalcTable[[#This Row],[PWC]]&gt;SAT,CalcTable[[#This Row],[PWC]]-SAT,0)</f>
        <v>#NAME?</v>
      </c>
      <c r="AE5540" s="13" t="e">
        <f ca="1">CalcTable[[#This Row],[PWC]]-CalcTable[[#This Row],[PercAmt]]-CalcTable[[#This Row],[Runoff]]</f>
        <v>#NAME?</v>
      </c>
      <c r="AF5540" s="13" t="e">
        <f ca="1">CalcTable[[#This Row],[IrrAmt]]/1000*CUR_IRR_AREA*10000/IRR_EFF</f>
        <v>#NAME?</v>
      </c>
      <c r="AG5540" s="147"/>
      <c r="AH5540" s="13"/>
      <c r="AI5540" s="50">
        <v>0</v>
      </c>
      <c r="AJ5540" s="50">
        <v>0</v>
      </c>
      <c r="AK5540" s="50">
        <v>0</v>
      </c>
      <c r="AL5540" s="50">
        <v>0</v>
      </c>
      <c r="AM5540" s="50"/>
      <c r="AN5540" s="50"/>
      <c r="AO5540" s="50"/>
      <c r="AP5540" s="50"/>
      <c r="AQ5540" s="50"/>
      <c r="AR5540" s="50"/>
      <c r="AS5540" s="50"/>
      <c r="AT5540" s="50"/>
      <c r="AU5540" s="50"/>
      <c r="AV5540" s="50"/>
      <c r="AW5540" s="50"/>
      <c r="AX5540" s="50">
        <f t="shared" si="1747"/>
        <v>0</v>
      </c>
      <c r="AY5540" s="50"/>
      <c r="AZ5540" s="50">
        <f t="shared" si="1737"/>
        <v>0</v>
      </c>
      <c r="BA5540" s="50">
        <f t="shared" si="1738"/>
        <v>0</v>
      </c>
      <c r="BB5540" s="50">
        <f t="shared" si="1739"/>
        <v>0</v>
      </c>
      <c r="BC5540" s="17">
        <f t="shared" si="1740"/>
        <v>19965</v>
      </c>
      <c r="BD5540" s="50">
        <f t="shared" si="1741"/>
        <v>0</v>
      </c>
      <c r="BE5540" s="50">
        <f t="shared" si="1742"/>
        <v>0</v>
      </c>
      <c r="BF5540" s="50">
        <f t="shared" si="1748"/>
        <v>0</v>
      </c>
      <c r="BG5540" s="50"/>
      <c r="BH5540" s="17">
        <f t="shared" si="1743"/>
        <v>0</v>
      </c>
      <c r="BI5540" s="17">
        <f t="shared" si="1751"/>
        <v>5540</v>
      </c>
      <c r="BJ5540" s="17">
        <f t="shared" si="1749"/>
        <v>5540</v>
      </c>
      <c r="BK5540" s="150">
        <f t="shared" si="1750"/>
        <v>35198</v>
      </c>
      <c r="BL5540" s="50" t="e">
        <f t="shared" ca="1" si="1744"/>
        <v>#NAME?</v>
      </c>
      <c r="BM5540" s="50" t="e">
        <f t="shared" ca="1" si="1745"/>
        <v>#NAME?</v>
      </c>
      <c r="BN5540" s="50" t="e">
        <f t="shared" ca="1" si="1746"/>
        <v>#NAME?</v>
      </c>
    </row>
    <row r="5541" spans="1:66" x14ac:dyDescent="0.35">
      <c r="A5541" s="48">
        <v>35199</v>
      </c>
      <c r="B5541" s="17">
        <v>1996</v>
      </c>
      <c r="C5541" s="17">
        <v>5</v>
      </c>
      <c r="D5541" s="17">
        <v>135</v>
      </c>
      <c r="E5541" s="17">
        <v>14</v>
      </c>
      <c r="F5541" s="17">
        <v>3</v>
      </c>
      <c r="G5541" s="50">
        <v>2.5</v>
      </c>
      <c r="H5541" s="32">
        <v>3.6924725621472687</v>
      </c>
      <c r="I5541" s="50">
        <v>9.6666666666666661</v>
      </c>
      <c r="J5541" s="13">
        <v>0</v>
      </c>
      <c r="K5541" s="13">
        <f t="shared" si="1732"/>
        <v>0</v>
      </c>
      <c r="L5541" s="13">
        <f t="shared" si="1733"/>
        <v>0</v>
      </c>
      <c r="M5541" s="13" t="e">
        <f ca="1">CalcTable[[#This Row],[IWC]]-AE5540</f>
        <v>#NAME?</v>
      </c>
      <c r="N5541" s="13" t="e">
        <f ca="1">IF(CalcTable[[#This Row],[Day of Year]]&lt;123,FCAP,AE5540)</f>
        <v>#NAME?</v>
      </c>
      <c r="O5541" s="17" t="e">
        <f ca="1">IF(IRR_DRIP,5,COUNTIF('IDET Wind Values'!C5525:G5525,"&lt;="&amp;IRR_MAXWIND))</f>
        <v>#NAME?</v>
      </c>
      <c r="P5541" s="13" t="e">
        <f ca="1">CalcTable[[#This Row],[ET_o]]*KL</f>
        <v>#NAME?</v>
      </c>
      <c r="Q5541" s="13" t="e">
        <f ca="1">IF(WILTPT&lt;=0,1,MAX(0,MIN(1,(CalcTable[[#This Row],[IWC]]-WILTPT)/(MAD-WILTPT))))</f>
        <v>#NAME?</v>
      </c>
      <c r="R5541" s="13" t="e">
        <f ca="1">CalcTable[[#This Row],[ETMult]]*CalcTable[[#This Row],[ETb]]</f>
        <v>#NAME?</v>
      </c>
      <c r="S5541" s="13" t="b">
        <f>INDEX(IRR_LIST,CalcTable[[#This Row],[Day of Week]]+1)</f>
        <v>1</v>
      </c>
      <c r="T5541" s="13">
        <f t="shared" ca="1" si="1734"/>
        <v>0.2</v>
      </c>
      <c r="U5541" s="13" t="b">
        <f ca="1">IF(CalcTable[[#This Row],[IrrPrecip]]&gt;=IC_MM,FALSE,TRUE)</f>
        <v>1</v>
      </c>
      <c r="V5541" s="13" t="b">
        <f t="shared" si="1735"/>
        <v>1</v>
      </c>
      <c r="W5541" s="13" t="e">
        <f ca="1">IF(AND(IRR_DRIP=FALSE,CalcTable[[#This Row],[IrrHours]]&lt;=0),FALSE,TRUE)</f>
        <v>#NAME?</v>
      </c>
      <c r="X5541" s="13" t="e">
        <f ca="1">AND(CalcTable[[#This Row],[IrrDay]],CalcTable[[#This Row],[IrrRain]],CalcTable[[#This Row],[IrrWarm]],CalcTable[[#This Row],[IrrWindy]])</f>
        <v>#NAME?</v>
      </c>
      <c r="Y5541" s="13" t="e">
        <f t="shared" ca="1" si="1736"/>
        <v>#NAME?</v>
      </c>
      <c r="Z5541" s="13" t="e">
        <f ca="1">CalcTable[[#This Row],[IrrHours]]/5</f>
        <v>#NAME?</v>
      </c>
      <c r="AA5541" s="13" t="e">
        <f ca="1">IF(CalcTable[[#This Row],[IrrFlag]]=FALSE,0,MAX(0,CalcTable[[#This Row],[VolRednWind]]*(FCAP*IRR_TARGET-CalcTable[[#This Row],[IWC]])))</f>
        <v>#NAME?</v>
      </c>
      <c r="AB5541" s="13" t="e">
        <f ca="1">CalcTable[[#This Row],[IWC]]+CalcTable[[#This Row],[Eff Precip]]+CalcTable[[#This Row],[IrrAmt]]-CalcTable[[#This Row],[AET]]</f>
        <v>#NAME?</v>
      </c>
      <c r="AC5541" s="13" t="e">
        <f ca="1">IF(CalcTable[[#This Row],[PWC]]&gt;FCAP,MIN(24*PERC,MIN(SAT,CalcTable[[#This Row],[PWC]])-FCAP),0)</f>
        <v>#NAME?</v>
      </c>
      <c r="AD5541" s="13" t="e">
        <f ca="1">IF(CalcTable[[#This Row],[PWC]]&gt;SAT,CalcTable[[#This Row],[PWC]]-SAT,0)</f>
        <v>#NAME?</v>
      </c>
      <c r="AE5541" s="13" t="e">
        <f ca="1">CalcTable[[#This Row],[PWC]]-CalcTable[[#This Row],[PercAmt]]-CalcTable[[#This Row],[Runoff]]</f>
        <v>#NAME?</v>
      </c>
      <c r="AF5541" s="13" t="e">
        <f ca="1">CalcTable[[#This Row],[IrrAmt]]/1000*CUR_IRR_AREA*10000/IRR_EFF</f>
        <v>#NAME?</v>
      </c>
      <c r="AG5541" s="147"/>
      <c r="AH5541" s="13"/>
      <c r="AI5541" s="50">
        <v>3.1068922915455612</v>
      </c>
      <c r="AJ5541" s="50">
        <v>4.4042444024153289</v>
      </c>
      <c r="AK5541" s="50">
        <v>0</v>
      </c>
      <c r="AL5541" s="50">
        <v>0</v>
      </c>
      <c r="AM5541" s="50"/>
      <c r="AN5541" s="50"/>
      <c r="AO5541" s="50"/>
      <c r="AP5541" s="50"/>
      <c r="AQ5541" s="50"/>
      <c r="AR5541" s="50"/>
      <c r="AS5541" s="50"/>
      <c r="AT5541" s="50"/>
      <c r="AU5541" s="50"/>
      <c r="AV5541" s="50"/>
      <c r="AW5541" s="50"/>
      <c r="AX5541" s="50">
        <f t="shared" si="1747"/>
        <v>7.5111366939608901</v>
      </c>
      <c r="AY5541" s="50"/>
      <c r="AZ5541" s="50">
        <f t="shared" si="1737"/>
        <v>174.75892274685123</v>
      </c>
      <c r="BA5541" s="50">
        <f t="shared" si="1738"/>
        <v>283.27009378041009</v>
      </c>
      <c r="BB5541" s="50">
        <f t="shared" si="1739"/>
        <v>293.16937299714067</v>
      </c>
      <c r="BC5541" s="17">
        <f t="shared" si="1740"/>
        <v>19965</v>
      </c>
      <c r="BD5541" s="50">
        <f t="shared" si="1741"/>
        <v>7.5111366939608901</v>
      </c>
      <c r="BE5541" s="50">
        <f t="shared" si="1742"/>
        <v>174.75892274685123</v>
      </c>
      <c r="BF5541" s="50">
        <f t="shared" si="1748"/>
        <v>285.84996437900395</v>
      </c>
      <c r="BG5541" s="50"/>
      <c r="BH5541" s="17">
        <f t="shared" si="1743"/>
        <v>0</v>
      </c>
      <c r="BI5541" s="17">
        <f t="shared" si="1751"/>
        <v>5541</v>
      </c>
      <c r="BJ5541" s="17">
        <f t="shared" si="1749"/>
        <v>5541</v>
      </c>
      <c r="BK5541" s="150">
        <f t="shared" si="1750"/>
        <v>35199</v>
      </c>
      <c r="BL5541" s="50" t="e">
        <f t="shared" ca="1" si="1744"/>
        <v>#NAME?</v>
      </c>
      <c r="BM5541" s="50" t="e">
        <f t="shared" ca="1" si="1745"/>
        <v>#NAME?</v>
      </c>
      <c r="BN5541" s="50" t="e">
        <f t="shared" ca="1" si="1746"/>
        <v>#NAME?</v>
      </c>
    </row>
    <row r="5542" spans="1:66" x14ac:dyDescent="0.35">
      <c r="A5542" s="48">
        <v>35200</v>
      </c>
      <c r="B5542" s="17">
        <v>1996</v>
      </c>
      <c r="C5542" s="17">
        <v>5</v>
      </c>
      <c r="D5542" s="17">
        <v>136</v>
      </c>
      <c r="E5542" s="17">
        <v>15</v>
      </c>
      <c r="F5542" s="17">
        <v>4</v>
      </c>
      <c r="G5542" s="50">
        <v>5</v>
      </c>
      <c r="H5542" s="32">
        <v>2.9015960924769431</v>
      </c>
      <c r="I5542" s="50">
        <v>11.333333333333334</v>
      </c>
      <c r="J5542" s="13">
        <v>0</v>
      </c>
      <c r="K5542" s="13">
        <f t="shared" si="1732"/>
        <v>0</v>
      </c>
      <c r="L5542" s="13">
        <f t="shared" si="1733"/>
        <v>0</v>
      </c>
      <c r="M5542" s="13" t="e">
        <f ca="1">CalcTable[[#This Row],[IWC]]-AE5541</f>
        <v>#NAME?</v>
      </c>
      <c r="N5542" s="13" t="e">
        <f ca="1">IF(CalcTable[[#This Row],[Day of Year]]&lt;123,FCAP,AE5541)</f>
        <v>#NAME?</v>
      </c>
      <c r="O5542" s="17" t="e">
        <f ca="1">IF(IRR_DRIP,5,COUNTIF('IDET Wind Values'!C5526:G5526,"&lt;="&amp;IRR_MAXWIND))</f>
        <v>#NAME?</v>
      </c>
      <c r="P5542" s="13" t="e">
        <f ca="1">CalcTable[[#This Row],[ET_o]]*KL</f>
        <v>#NAME?</v>
      </c>
      <c r="Q5542" s="13" t="e">
        <f ca="1">IF(WILTPT&lt;=0,1,MAX(0,MIN(1,(CalcTable[[#This Row],[IWC]]-WILTPT)/(MAD-WILTPT))))</f>
        <v>#NAME?</v>
      </c>
      <c r="R5542" s="13" t="e">
        <f ca="1">CalcTable[[#This Row],[ETMult]]*CalcTable[[#This Row],[ETb]]</f>
        <v>#NAME?</v>
      </c>
      <c r="S5542" s="13" t="b">
        <f>INDEX(IRR_LIST,CalcTable[[#This Row],[Day of Week]]+1)</f>
        <v>0</v>
      </c>
      <c r="T5542" s="13">
        <f t="shared" ca="1" si="1734"/>
        <v>0</v>
      </c>
      <c r="U5542" s="13" t="b">
        <f ca="1">IF(CalcTable[[#This Row],[IrrPrecip]]&gt;=IC_MM,FALSE,TRUE)</f>
        <v>1</v>
      </c>
      <c r="V5542" s="13" t="b">
        <f t="shared" si="1735"/>
        <v>0</v>
      </c>
      <c r="W5542" s="13" t="e">
        <f ca="1">IF(AND(IRR_DRIP=FALSE,CalcTable[[#This Row],[IrrHours]]&lt;=0),FALSE,TRUE)</f>
        <v>#NAME?</v>
      </c>
      <c r="X5542" s="13" t="e">
        <f ca="1">AND(CalcTable[[#This Row],[IrrDay]],CalcTable[[#This Row],[IrrRain]],CalcTable[[#This Row],[IrrWarm]],CalcTable[[#This Row],[IrrWindy]])</f>
        <v>#NAME?</v>
      </c>
      <c r="Y5542" s="13" t="e">
        <f t="shared" ca="1" si="1736"/>
        <v>#NAME?</v>
      </c>
      <c r="Z5542" s="13" t="e">
        <f ca="1">CalcTable[[#This Row],[IrrHours]]/5</f>
        <v>#NAME?</v>
      </c>
      <c r="AA5542" s="13" t="e">
        <f ca="1">IF(CalcTable[[#This Row],[IrrFlag]]=FALSE,0,MAX(0,CalcTable[[#This Row],[VolRednWind]]*(FCAP*IRR_TARGET-CalcTable[[#This Row],[IWC]])))</f>
        <v>#NAME?</v>
      </c>
      <c r="AB5542" s="13" t="e">
        <f ca="1">CalcTable[[#This Row],[IWC]]+CalcTable[[#This Row],[Eff Precip]]+CalcTable[[#This Row],[IrrAmt]]-CalcTable[[#This Row],[AET]]</f>
        <v>#NAME?</v>
      </c>
      <c r="AC5542" s="13" t="e">
        <f ca="1">IF(CalcTable[[#This Row],[PWC]]&gt;FCAP,MIN(24*PERC,MIN(SAT,CalcTable[[#This Row],[PWC]])-FCAP),0)</f>
        <v>#NAME?</v>
      </c>
      <c r="AD5542" s="13" t="e">
        <f ca="1">IF(CalcTable[[#This Row],[PWC]]&gt;SAT,CalcTable[[#This Row],[PWC]]-SAT,0)</f>
        <v>#NAME?</v>
      </c>
      <c r="AE5542" s="13" t="e">
        <f ca="1">CalcTable[[#This Row],[PWC]]-CalcTable[[#This Row],[PercAmt]]-CalcTable[[#This Row],[Runoff]]</f>
        <v>#NAME?</v>
      </c>
      <c r="AF5542" s="13" t="e">
        <f ca="1">CalcTable[[#This Row],[IrrAmt]]/1000*CUR_IRR_AREA*10000/IRR_EFF</f>
        <v>#NAME?</v>
      </c>
      <c r="AG5542" s="147"/>
      <c r="AH5542" s="13"/>
      <c r="AI5542" s="50">
        <v>0</v>
      </c>
      <c r="AJ5542" s="50">
        <v>0</v>
      </c>
      <c r="AK5542" s="50">
        <v>0</v>
      </c>
      <c r="AL5542" s="50">
        <v>0</v>
      </c>
      <c r="AM5542" s="50"/>
      <c r="AN5542" s="50"/>
      <c r="AO5542" s="50"/>
      <c r="AP5542" s="50"/>
      <c r="AQ5542" s="50"/>
      <c r="AR5542" s="50"/>
      <c r="AS5542" s="50"/>
      <c r="AT5542" s="50"/>
      <c r="AU5542" s="50"/>
      <c r="AV5542" s="50"/>
      <c r="AW5542" s="50"/>
      <c r="AX5542" s="50">
        <f t="shared" si="1747"/>
        <v>0</v>
      </c>
      <c r="AY5542" s="50"/>
      <c r="AZ5542" s="50">
        <f t="shared" si="1737"/>
        <v>0</v>
      </c>
      <c r="BA5542" s="50">
        <f t="shared" si="1738"/>
        <v>0</v>
      </c>
      <c r="BB5542" s="50">
        <f t="shared" si="1739"/>
        <v>0</v>
      </c>
      <c r="BC5542" s="17">
        <f t="shared" si="1740"/>
        <v>19965</v>
      </c>
      <c r="BD5542" s="50">
        <f t="shared" si="1741"/>
        <v>0</v>
      </c>
      <c r="BE5542" s="50">
        <f t="shared" si="1742"/>
        <v>0</v>
      </c>
      <c r="BF5542" s="50">
        <f t="shared" si="1748"/>
        <v>0</v>
      </c>
      <c r="BG5542" s="50"/>
      <c r="BH5542" s="17">
        <f t="shared" si="1743"/>
        <v>0</v>
      </c>
      <c r="BI5542" s="17">
        <f t="shared" si="1751"/>
        <v>5542</v>
      </c>
      <c r="BJ5542" s="17">
        <f t="shared" si="1749"/>
        <v>5542</v>
      </c>
      <c r="BK5542" s="150">
        <f t="shared" si="1750"/>
        <v>35200</v>
      </c>
      <c r="BL5542" s="50" t="e">
        <f t="shared" ca="1" si="1744"/>
        <v>#NAME?</v>
      </c>
      <c r="BM5542" s="50" t="e">
        <f t="shared" ca="1" si="1745"/>
        <v>#NAME?</v>
      </c>
      <c r="BN5542" s="50" t="e">
        <f t="shared" ca="1" si="1746"/>
        <v>#NAME?</v>
      </c>
    </row>
    <row r="5543" spans="1:66" x14ac:dyDescent="0.35">
      <c r="A5543" s="48">
        <v>35201</v>
      </c>
      <c r="B5543" s="17">
        <v>1996</v>
      </c>
      <c r="C5543" s="17">
        <v>5</v>
      </c>
      <c r="D5543" s="17">
        <v>137</v>
      </c>
      <c r="E5543" s="17">
        <v>16</v>
      </c>
      <c r="F5543" s="17">
        <v>5</v>
      </c>
      <c r="G5543" s="50">
        <v>0.6</v>
      </c>
      <c r="H5543" s="32">
        <v>3.2690019962754859</v>
      </c>
      <c r="I5543" s="50">
        <v>3</v>
      </c>
      <c r="J5543" s="13">
        <v>0</v>
      </c>
      <c r="K5543" s="13">
        <f t="shared" si="1732"/>
        <v>0</v>
      </c>
      <c r="L5543" s="13">
        <f t="shared" si="1733"/>
        <v>0</v>
      </c>
      <c r="M5543" s="13" t="e">
        <f ca="1">CalcTable[[#This Row],[IWC]]-AE5542</f>
        <v>#NAME?</v>
      </c>
      <c r="N5543" s="13" t="e">
        <f ca="1">IF(CalcTable[[#This Row],[Day of Year]]&lt;123,FCAP,AE5542)</f>
        <v>#NAME?</v>
      </c>
      <c r="O5543" s="17" t="e">
        <f ca="1">IF(IRR_DRIP,5,COUNTIF('IDET Wind Values'!C5527:G5527,"&lt;="&amp;IRR_MAXWIND))</f>
        <v>#NAME?</v>
      </c>
      <c r="P5543" s="13" t="e">
        <f ca="1">CalcTable[[#This Row],[ET_o]]*KL</f>
        <v>#NAME?</v>
      </c>
      <c r="Q5543" s="13" t="e">
        <f ca="1">IF(WILTPT&lt;=0,1,MAX(0,MIN(1,(CalcTable[[#This Row],[IWC]]-WILTPT)/(MAD-WILTPT))))</f>
        <v>#NAME?</v>
      </c>
      <c r="R5543" s="13" t="e">
        <f ca="1">CalcTable[[#This Row],[ETMult]]*CalcTable[[#This Row],[ETb]]</f>
        <v>#NAME?</v>
      </c>
      <c r="S5543" s="13" t="b">
        <f>INDEX(IRR_LIST,CalcTable[[#This Row],[Day of Week]]+1)</f>
        <v>1</v>
      </c>
      <c r="T5543" s="13">
        <f t="shared" ca="1" si="1734"/>
        <v>0</v>
      </c>
      <c r="U5543" s="13" t="b">
        <f ca="1">IF(CalcTable[[#This Row],[IrrPrecip]]&gt;=IC_MM,FALSE,TRUE)</f>
        <v>1</v>
      </c>
      <c r="V5543" s="13" t="b">
        <f t="shared" si="1735"/>
        <v>1</v>
      </c>
      <c r="W5543" s="13" t="e">
        <f ca="1">IF(AND(IRR_DRIP=FALSE,CalcTable[[#This Row],[IrrHours]]&lt;=0),FALSE,TRUE)</f>
        <v>#NAME?</v>
      </c>
      <c r="X5543" s="13" t="e">
        <f ca="1">AND(CalcTable[[#This Row],[IrrDay]],CalcTable[[#This Row],[IrrRain]],CalcTable[[#This Row],[IrrWarm]],CalcTable[[#This Row],[IrrWindy]])</f>
        <v>#NAME?</v>
      </c>
      <c r="Y5543" s="13" t="e">
        <f t="shared" ca="1" si="1736"/>
        <v>#NAME?</v>
      </c>
      <c r="Z5543" s="13" t="e">
        <f ca="1">CalcTable[[#This Row],[IrrHours]]/5</f>
        <v>#NAME?</v>
      </c>
      <c r="AA5543" s="13" t="e">
        <f ca="1">IF(CalcTable[[#This Row],[IrrFlag]]=FALSE,0,MAX(0,CalcTable[[#This Row],[VolRednWind]]*(FCAP*IRR_TARGET-CalcTable[[#This Row],[IWC]])))</f>
        <v>#NAME?</v>
      </c>
      <c r="AB5543" s="13" t="e">
        <f ca="1">CalcTable[[#This Row],[IWC]]+CalcTable[[#This Row],[Eff Precip]]+CalcTable[[#This Row],[IrrAmt]]-CalcTable[[#This Row],[AET]]</f>
        <v>#NAME?</v>
      </c>
      <c r="AC5543" s="13" t="e">
        <f ca="1">IF(CalcTable[[#This Row],[PWC]]&gt;FCAP,MIN(24*PERC,MIN(SAT,CalcTable[[#This Row],[PWC]])-FCAP),0)</f>
        <v>#NAME?</v>
      </c>
      <c r="AD5543" s="13" t="e">
        <f ca="1">IF(CalcTable[[#This Row],[PWC]]&gt;SAT,CalcTable[[#This Row],[PWC]]-SAT,0)</f>
        <v>#NAME?</v>
      </c>
      <c r="AE5543" s="13" t="e">
        <f ca="1">CalcTable[[#This Row],[PWC]]-CalcTable[[#This Row],[PercAmt]]-CalcTable[[#This Row],[Runoff]]</f>
        <v>#NAME?</v>
      </c>
      <c r="AF5543" s="13" t="e">
        <f ca="1">CalcTable[[#This Row],[IrrAmt]]/1000*CUR_IRR_AREA*10000/IRR_EFF</f>
        <v>#NAME?</v>
      </c>
      <c r="AG5543" s="147"/>
      <c r="AH5543" s="13"/>
      <c r="AI5543" s="50">
        <v>0</v>
      </c>
      <c r="AJ5543" s="50">
        <v>0</v>
      </c>
      <c r="AK5543" s="50">
        <v>0</v>
      </c>
      <c r="AL5543" s="50">
        <v>0</v>
      </c>
      <c r="AM5543" s="50"/>
      <c r="AN5543" s="50"/>
      <c r="AO5543" s="50"/>
      <c r="AP5543" s="50"/>
      <c r="AQ5543" s="50"/>
      <c r="AR5543" s="50"/>
      <c r="AS5543" s="50"/>
      <c r="AT5543" s="50"/>
      <c r="AU5543" s="50"/>
      <c r="AV5543" s="50"/>
      <c r="AW5543" s="50"/>
      <c r="AX5543" s="50">
        <f t="shared" si="1747"/>
        <v>0</v>
      </c>
      <c r="AY5543" s="50"/>
      <c r="AZ5543" s="50">
        <f t="shared" si="1737"/>
        <v>0</v>
      </c>
      <c r="BA5543" s="50">
        <f t="shared" si="1738"/>
        <v>0</v>
      </c>
      <c r="BB5543" s="50">
        <f t="shared" si="1739"/>
        <v>0</v>
      </c>
      <c r="BC5543" s="17">
        <f t="shared" si="1740"/>
        <v>19965</v>
      </c>
      <c r="BD5543" s="50">
        <f t="shared" si="1741"/>
        <v>0</v>
      </c>
      <c r="BE5543" s="50">
        <f t="shared" si="1742"/>
        <v>0</v>
      </c>
      <c r="BF5543" s="50">
        <f t="shared" si="1748"/>
        <v>0</v>
      </c>
      <c r="BG5543" s="50"/>
      <c r="BH5543" s="17">
        <f t="shared" si="1743"/>
        <v>0</v>
      </c>
      <c r="BI5543" s="17">
        <f t="shared" si="1751"/>
        <v>5543</v>
      </c>
      <c r="BJ5543" s="17">
        <f t="shared" si="1749"/>
        <v>5543</v>
      </c>
      <c r="BK5543" s="150">
        <f t="shared" si="1750"/>
        <v>35201</v>
      </c>
      <c r="BL5543" s="50" t="e">
        <f t="shared" ca="1" si="1744"/>
        <v>#NAME?</v>
      </c>
      <c r="BM5543" s="50" t="e">
        <f t="shared" ca="1" si="1745"/>
        <v>#NAME?</v>
      </c>
      <c r="BN5543" s="50" t="e">
        <f t="shared" ca="1" si="1746"/>
        <v>#NAME?</v>
      </c>
    </row>
    <row r="5544" spans="1:66" x14ac:dyDescent="0.35">
      <c r="A5544" s="48">
        <v>35202</v>
      </c>
      <c r="B5544" s="17">
        <v>1996</v>
      </c>
      <c r="C5544" s="17">
        <v>5</v>
      </c>
      <c r="D5544" s="17">
        <v>138</v>
      </c>
      <c r="E5544" s="17">
        <v>17</v>
      </c>
      <c r="F5544" s="17">
        <v>6</v>
      </c>
      <c r="G5544" s="50">
        <v>4.5</v>
      </c>
      <c r="H5544" s="32">
        <v>3.5430149428681776</v>
      </c>
      <c r="I5544" s="50">
        <v>16.666666666666668</v>
      </c>
      <c r="J5544" s="13">
        <v>0.8</v>
      </c>
      <c r="K5544" s="13">
        <f t="shared" si="1732"/>
        <v>0.8</v>
      </c>
      <c r="L5544" s="13">
        <f t="shared" si="1733"/>
        <v>0</v>
      </c>
      <c r="M5544" s="13" t="e">
        <f ca="1">CalcTable[[#This Row],[IWC]]-AE5543</f>
        <v>#NAME?</v>
      </c>
      <c r="N5544" s="13" t="e">
        <f ca="1">IF(CalcTable[[#This Row],[Day of Year]]&lt;123,FCAP,AE5543)</f>
        <v>#NAME?</v>
      </c>
      <c r="O5544" s="17" t="e">
        <f ca="1">IF(IRR_DRIP,5,COUNTIF('IDET Wind Values'!C5528:G5528,"&lt;="&amp;IRR_MAXWIND))</f>
        <v>#NAME?</v>
      </c>
      <c r="P5544" s="13" t="e">
        <f ca="1">CalcTable[[#This Row],[ET_o]]*KL</f>
        <v>#NAME?</v>
      </c>
      <c r="Q5544" s="13" t="e">
        <f ca="1">IF(WILTPT&lt;=0,1,MAX(0,MIN(1,(CalcTable[[#This Row],[IWC]]-WILTPT)/(MAD-WILTPT))))</f>
        <v>#NAME?</v>
      </c>
      <c r="R5544" s="13" t="e">
        <f ca="1">CalcTable[[#This Row],[ETMult]]*CalcTable[[#This Row],[ETb]]</f>
        <v>#NAME?</v>
      </c>
      <c r="S5544" s="13" t="b">
        <f>INDEX(IRR_LIST,CalcTable[[#This Row],[Day of Week]]+1)</f>
        <v>0</v>
      </c>
      <c r="T5544" s="13">
        <f t="shared" ca="1" si="1734"/>
        <v>0</v>
      </c>
      <c r="U5544" s="13" t="b">
        <f ca="1">IF(CalcTable[[#This Row],[IrrPrecip]]&gt;=IC_MM,FALSE,TRUE)</f>
        <v>1</v>
      </c>
      <c r="V5544" s="13" t="b">
        <f t="shared" si="1735"/>
        <v>1</v>
      </c>
      <c r="W5544" s="13" t="e">
        <f ca="1">IF(AND(IRR_DRIP=FALSE,CalcTable[[#This Row],[IrrHours]]&lt;=0),FALSE,TRUE)</f>
        <v>#NAME?</v>
      </c>
      <c r="X5544" s="13" t="e">
        <f ca="1">AND(CalcTable[[#This Row],[IrrDay]],CalcTable[[#This Row],[IrrRain]],CalcTable[[#This Row],[IrrWarm]],CalcTable[[#This Row],[IrrWindy]])</f>
        <v>#NAME?</v>
      </c>
      <c r="Y5544" s="13" t="e">
        <f t="shared" ca="1" si="1736"/>
        <v>#NAME?</v>
      </c>
      <c r="Z5544" s="13" t="e">
        <f ca="1">CalcTable[[#This Row],[IrrHours]]/5</f>
        <v>#NAME?</v>
      </c>
      <c r="AA5544" s="13" t="e">
        <f ca="1">IF(CalcTable[[#This Row],[IrrFlag]]=FALSE,0,MAX(0,CalcTable[[#This Row],[VolRednWind]]*(FCAP*IRR_TARGET-CalcTable[[#This Row],[IWC]])))</f>
        <v>#NAME?</v>
      </c>
      <c r="AB5544" s="13" t="e">
        <f ca="1">CalcTable[[#This Row],[IWC]]+CalcTable[[#This Row],[Eff Precip]]+CalcTable[[#This Row],[IrrAmt]]-CalcTable[[#This Row],[AET]]</f>
        <v>#NAME?</v>
      </c>
      <c r="AC5544" s="13" t="e">
        <f ca="1">IF(CalcTable[[#This Row],[PWC]]&gt;FCAP,MIN(24*PERC,MIN(SAT,CalcTable[[#This Row],[PWC]])-FCAP),0)</f>
        <v>#NAME?</v>
      </c>
      <c r="AD5544" s="13" t="e">
        <f ca="1">IF(CalcTable[[#This Row],[PWC]]&gt;SAT,CalcTable[[#This Row],[PWC]]-SAT,0)</f>
        <v>#NAME?</v>
      </c>
      <c r="AE5544" s="13" t="e">
        <f ca="1">CalcTable[[#This Row],[PWC]]-CalcTable[[#This Row],[PercAmt]]-CalcTable[[#This Row],[Runoff]]</f>
        <v>#NAME?</v>
      </c>
      <c r="AF5544" s="13" t="e">
        <f ca="1">CalcTable[[#This Row],[IrrAmt]]/1000*CUR_IRR_AREA*10000/IRR_EFF</f>
        <v>#NAME?</v>
      </c>
      <c r="AG5544" s="147"/>
      <c r="AH5544" s="13"/>
      <c r="AI5544" s="50">
        <v>0</v>
      </c>
      <c r="AJ5544" s="50">
        <v>0</v>
      </c>
      <c r="AK5544" s="50">
        <v>0</v>
      </c>
      <c r="AL5544" s="50">
        <v>12.071773423955358</v>
      </c>
      <c r="AM5544" s="50"/>
      <c r="AN5544" s="50"/>
      <c r="AO5544" s="50"/>
      <c r="AP5544" s="50"/>
      <c r="AQ5544" s="50"/>
      <c r="AR5544" s="50"/>
      <c r="AS5544" s="50"/>
      <c r="AT5544" s="50"/>
      <c r="AU5544" s="50"/>
      <c r="AV5544" s="50"/>
      <c r="AW5544" s="50"/>
      <c r="AX5544" s="50">
        <f t="shared" si="1747"/>
        <v>12.071773423955358</v>
      </c>
      <c r="AY5544" s="50"/>
      <c r="AZ5544" s="50">
        <f t="shared" si="1737"/>
        <v>354.10535376935718</v>
      </c>
      <c r="BA5544" s="50">
        <f t="shared" si="1738"/>
        <v>545.20983040678811</v>
      </c>
      <c r="BB5544" s="50">
        <f t="shared" si="1739"/>
        <v>562.07199011009084</v>
      </c>
      <c r="BC5544" s="17">
        <f t="shared" si="1740"/>
        <v>19965</v>
      </c>
      <c r="BD5544" s="50">
        <f t="shared" si="1741"/>
        <v>12.071773423955358</v>
      </c>
      <c r="BE5544" s="50">
        <f t="shared" si="1742"/>
        <v>354.10535376935718</v>
      </c>
      <c r="BF5544" s="50">
        <f t="shared" si="1748"/>
        <v>579.20363189701072</v>
      </c>
      <c r="BG5544" s="50"/>
      <c r="BH5544" s="17">
        <f t="shared" si="1743"/>
        <v>0</v>
      </c>
      <c r="BI5544" s="17">
        <f t="shared" si="1751"/>
        <v>5544</v>
      </c>
      <c r="BJ5544" s="17">
        <f t="shared" si="1749"/>
        <v>5544</v>
      </c>
      <c r="BK5544" s="150">
        <f t="shared" si="1750"/>
        <v>35202</v>
      </c>
      <c r="BL5544" s="50" t="e">
        <f t="shared" ca="1" si="1744"/>
        <v>#NAME?</v>
      </c>
      <c r="BM5544" s="50" t="e">
        <f t="shared" ca="1" si="1745"/>
        <v>#NAME?</v>
      </c>
      <c r="BN5544" s="50" t="e">
        <f t="shared" ca="1" si="1746"/>
        <v>#NAME?</v>
      </c>
    </row>
    <row r="5545" spans="1:66" x14ac:dyDescent="0.35">
      <c r="A5545" s="48">
        <v>35203</v>
      </c>
      <c r="B5545" s="17">
        <v>1996</v>
      </c>
      <c r="C5545" s="17">
        <v>5</v>
      </c>
      <c r="D5545" s="17">
        <v>139</v>
      </c>
      <c r="E5545" s="17">
        <v>18</v>
      </c>
      <c r="F5545" s="17">
        <v>7</v>
      </c>
      <c r="G5545" s="50">
        <v>5.7</v>
      </c>
      <c r="H5545" s="32">
        <v>4.4403002537869538</v>
      </c>
      <c r="I5545" s="50">
        <v>6.5</v>
      </c>
      <c r="J5545" s="13">
        <v>0.7</v>
      </c>
      <c r="K5545" s="13">
        <f t="shared" si="1732"/>
        <v>0.7</v>
      </c>
      <c r="L5545" s="13">
        <f t="shared" si="1733"/>
        <v>0</v>
      </c>
      <c r="M5545" s="13" t="e">
        <f ca="1">CalcTable[[#This Row],[IWC]]-AE5544</f>
        <v>#NAME?</v>
      </c>
      <c r="N5545" s="13" t="e">
        <f ca="1">IF(CalcTable[[#This Row],[Day of Year]]&lt;123,FCAP,AE5544)</f>
        <v>#NAME?</v>
      </c>
      <c r="O5545" s="17" t="e">
        <f ca="1">IF(IRR_DRIP,5,COUNTIF('IDET Wind Values'!C5529:G5529,"&lt;="&amp;IRR_MAXWIND))</f>
        <v>#NAME?</v>
      </c>
      <c r="P5545" s="13" t="e">
        <f ca="1">CalcTable[[#This Row],[ET_o]]*KL</f>
        <v>#NAME?</v>
      </c>
      <c r="Q5545" s="13" t="e">
        <f ca="1">IF(WILTPT&lt;=0,1,MAX(0,MIN(1,(CalcTable[[#This Row],[IWC]]-WILTPT)/(MAD-WILTPT))))</f>
        <v>#NAME?</v>
      </c>
      <c r="R5545" s="13" t="e">
        <f ca="1">CalcTable[[#This Row],[ETMult]]*CalcTable[[#This Row],[ETb]]</f>
        <v>#NAME?</v>
      </c>
      <c r="S5545" s="13" t="b">
        <f>INDEX(IRR_LIST,CalcTable[[#This Row],[Day of Week]]+1)</f>
        <v>0</v>
      </c>
      <c r="T5545" s="13">
        <f t="shared" ca="1" si="1734"/>
        <v>0.8</v>
      </c>
      <c r="U5545" s="13" t="b">
        <f ca="1">IF(CalcTable[[#This Row],[IrrPrecip]]&gt;=IC_MM,FALSE,TRUE)</f>
        <v>1</v>
      </c>
      <c r="V5545" s="13" t="b">
        <f t="shared" si="1735"/>
        <v>0</v>
      </c>
      <c r="W5545" s="13" t="e">
        <f ca="1">IF(AND(IRR_DRIP=FALSE,CalcTable[[#This Row],[IrrHours]]&lt;=0),FALSE,TRUE)</f>
        <v>#NAME?</v>
      </c>
      <c r="X5545" s="13" t="e">
        <f ca="1">AND(CalcTable[[#This Row],[IrrDay]],CalcTable[[#This Row],[IrrRain]],CalcTable[[#This Row],[IrrWarm]],CalcTable[[#This Row],[IrrWindy]])</f>
        <v>#NAME?</v>
      </c>
      <c r="Y5545" s="13" t="e">
        <f t="shared" ca="1" si="1736"/>
        <v>#NAME?</v>
      </c>
      <c r="Z5545" s="13" t="e">
        <f ca="1">CalcTable[[#This Row],[IrrHours]]/5</f>
        <v>#NAME?</v>
      </c>
      <c r="AA5545" s="13" t="e">
        <f ca="1">IF(CalcTable[[#This Row],[IrrFlag]]=FALSE,0,MAX(0,CalcTable[[#This Row],[VolRednWind]]*(FCAP*IRR_TARGET-CalcTable[[#This Row],[IWC]])))</f>
        <v>#NAME?</v>
      </c>
      <c r="AB5545" s="13" t="e">
        <f ca="1">CalcTable[[#This Row],[IWC]]+CalcTable[[#This Row],[Eff Precip]]+CalcTable[[#This Row],[IrrAmt]]-CalcTable[[#This Row],[AET]]</f>
        <v>#NAME?</v>
      </c>
      <c r="AC5545" s="13" t="e">
        <f ca="1">IF(CalcTable[[#This Row],[PWC]]&gt;FCAP,MIN(24*PERC,MIN(SAT,CalcTable[[#This Row],[PWC]])-FCAP),0)</f>
        <v>#NAME?</v>
      </c>
      <c r="AD5545" s="13" t="e">
        <f ca="1">IF(CalcTable[[#This Row],[PWC]]&gt;SAT,CalcTable[[#This Row],[PWC]]-SAT,0)</f>
        <v>#NAME?</v>
      </c>
      <c r="AE5545" s="13" t="e">
        <f ca="1">CalcTable[[#This Row],[PWC]]-CalcTable[[#This Row],[PercAmt]]-CalcTable[[#This Row],[Runoff]]</f>
        <v>#NAME?</v>
      </c>
      <c r="AF5545" s="13" t="e">
        <f ca="1">CalcTable[[#This Row],[IrrAmt]]/1000*CUR_IRR_AREA*10000/IRR_EFF</f>
        <v>#NAME?</v>
      </c>
      <c r="AG5545" s="147"/>
      <c r="AH5545" s="13"/>
      <c r="AI5545" s="50">
        <v>0</v>
      </c>
      <c r="AJ5545" s="50">
        <v>0</v>
      </c>
      <c r="AK5545" s="50">
        <v>0</v>
      </c>
      <c r="AL5545" s="50">
        <v>0</v>
      </c>
      <c r="AM5545" s="50"/>
      <c r="AN5545" s="50"/>
      <c r="AO5545" s="50"/>
      <c r="AP5545" s="50"/>
      <c r="AQ5545" s="50"/>
      <c r="AR5545" s="50"/>
      <c r="AS5545" s="50"/>
      <c r="AT5545" s="50"/>
      <c r="AU5545" s="50"/>
      <c r="AV5545" s="50"/>
      <c r="AW5545" s="50"/>
      <c r="AX5545" s="50">
        <f t="shared" si="1747"/>
        <v>0</v>
      </c>
      <c r="AY5545" s="50"/>
      <c r="AZ5545" s="50">
        <f t="shared" si="1737"/>
        <v>0</v>
      </c>
      <c r="BA5545" s="50">
        <f t="shared" si="1738"/>
        <v>0</v>
      </c>
      <c r="BB5545" s="50">
        <f t="shared" si="1739"/>
        <v>0</v>
      </c>
      <c r="BC5545" s="17">
        <f t="shared" si="1740"/>
        <v>19965</v>
      </c>
      <c r="BD5545" s="50">
        <f t="shared" si="1741"/>
        <v>0</v>
      </c>
      <c r="BE5545" s="50">
        <f t="shared" si="1742"/>
        <v>0</v>
      </c>
      <c r="BF5545" s="50">
        <f t="shared" si="1748"/>
        <v>0</v>
      </c>
      <c r="BG5545" s="50"/>
      <c r="BH5545" s="17">
        <f t="shared" si="1743"/>
        <v>0</v>
      </c>
      <c r="BI5545" s="17">
        <f t="shared" si="1751"/>
        <v>5545</v>
      </c>
      <c r="BJ5545" s="17">
        <f t="shared" si="1749"/>
        <v>5545</v>
      </c>
      <c r="BK5545" s="150">
        <f t="shared" si="1750"/>
        <v>35203</v>
      </c>
      <c r="BL5545" s="50" t="e">
        <f t="shared" ca="1" si="1744"/>
        <v>#NAME?</v>
      </c>
      <c r="BM5545" s="50" t="e">
        <f t="shared" ca="1" si="1745"/>
        <v>#NAME?</v>
      </c>
      <c r="BN5545" s="50" t="e">
        <f t="shared" ca="1" si="1746"/>
        <v>#NAME?</v>
      </c>
    </row>
    <row r="5546" spans="1:66" x14ac:dyDescent="0.35">
      <c r="A5546" s="48">
        <v>35204</v>
      </c>
      <c r="B5546" s="17">
        <v>1996</v>
      </c>
      <c r="C5546" s="17">
        <v>5</v>
      </c>
      <c r="D5546" s="17">
        <v>140</v>
      </c>
      <c r="E5546" s="17">
        <v>19</v>
      </c>
      <c r="F5546" s="17">
        <v>1</v>
      </c>
      <c r="G5546" s="50">
        <v>2.6</v>
      </c>
      <c r="H5546" s="32">
        <v>4.4062670869058085</v>
      </c>
      <c r="I5546" s="50">
        <v>14</v>
      </c>
      <c r="J5546" s="13">
        <v>0</v>
      </c>
      <c r="K5546" s="13">
        <f t="shared" si="1732"/>
        <v>0</v>
      </c>
      <c r="L5546" s="13">
        <f t="shared" si="1733"/>
        <v>0</v>
      </c>
      <c r="M5546" s="13" t="e">
        <f ca="1">CalcTable[[#This Row],[IWC]]-AE5545</f>
        <v>#NAME?</v>
      </c>
      <c r="N5546" s="13" t="e">
        <f ca="1">IF(CalcTable[[#This Row],[Day of Year]]&lt;123,FCAP,AE5545)</f>
        <v>#NAME?</v>
      </c>
      <c r="O5546" s="17" t="e">
        <f ca="1">IF(IRR_DRIP,5,COUNTIF('IDET Wind Values'!C5530:G5530,"&lt;="&amp;IRR_MAXWIND))</f>
        <v>#NAME?</v>
      </c>
      <c r="P5546" s="13" t="e">
        <f ca="1">CalcTable[[#This Row],[ET_o]]*KL</f>
        <v>#NAME?</v>
      </c>
      <c r="Q5546" s="13" t="e">
        <f ca="1">IF(WILTPT&lt;=0,1,MAX(0,MIN(1,(CalcTable[[#This Row],[IWC]]-WILTPT)/(MAD-WILTPT))))</f>
        <v>#NAME?</v>
      </c>
      <c r="R5546" s="13" t="e">
        <f ca="1">CalcTable[[#This Row],[ETMult]]*CalcTable[[#This Row],[ETb]]</f>
        <v>#NAME?</v>
      </c>
      <c r="S5546" s="13" t="b">
        <f>INDEX(IRR_LIST,CalcTable[[#This Row],[Day of Week]]+1)</f>
        <v>1</v>
      </c>
      <c r="T5546" s="13">
        <f t="shared" ca="1" si="1734"/>
        <v>1.5</v>
      </c>
      <c r="U5546" s="13" t="b">
        <f ca="1">IF(CalcTable[[#This Row],[IrrPrecip]]&gt;=IC_MM,FALSE,TRUE)</f>
        <v>1</v>
      </c>
      <c r="V5546" s="13" t="b">
        <f t="shared" si="1735"/>
        <v>0</v>
      </c>
      <c r="W5546" s="13" t="e">
        <f ca="1">IF(AND(IRR_DRIP=FALSE,CalcTable[[#This Row],[IrrHours]]&lt;=0),FALSE,TRUE)</f>
        <v>#NAME?</v>
      </c>
      <c r="X5546" s="13" t="e">
        <f ca="1">AND(CalcTable[[#This Row],[IrrDay]],CalcTable[[#This Row],[IrrRain]],CalcTable[[#This Row],[IrrWarm]],CalcTable[[#This Row],[IrrWindy]])</f>
        <v>#NAME?</v>
      </c>
      <c r="Y5546" s="13" t="e">
        <f t="shared" ca="1" si="1736"/>
        <v>#NAME?</v>
      </c>
      <c r="Z5546" s="13" t="e">
        <f ca="1">CalcTable[[#This Row],[IrrHours]]/5</f>
        <v>#NAME?</v>
      </c>
      <c r="AA5546" s="13" t="e">
        <f ca="1">IF(CalcTable[[#This Row],[IrrFlag]]=FALSE,0,MAX(0,CalcTable[[#This Row],[VolRednWind]]*(FCAP*IRR_TARGET-CalcTable[[#This Row],[IWC]])))</f>
        <v>#NAME?</v>
      </c>
      <c r="AB5546" s="13" t="e">
        <f ca="1">CalcTable[[#This Row],[IWC]]+CalcTable[[#This Row],[Eff Precip]]+CalcTable[[#This Row],[IrrAmt]]-CalcTable[[#This Row],[AET]]</f>
        <v>#NAME?</v>
      </c>
      <c r="AC5546" s="13" t="e">
        <f ca="1">IF(CalcTable[[#This Row],[PWC]]&gt;FCAP,MIN(24*PERC,MIN(SAT,CalcTable[[#This Row],[PWC]])-FCAP),0)</f>
        <v>#NAME?</v>
      </c>
      <c r="AD5546" s="13" t="e">
        <f ca="1">IF(CalcTable[[#This Row],[PWC]]&gt;SAT,CalcTable[[#This Row],[PWC]]-SAT,0)</f>
        <v>#NAME?</v>
      </c>
      <c r="AE5546" s="13" t="e">
        <f ca="1">CalcTable[[#This Row],[PWC]]-CalcTable[[#This Row],[PercAmt]]-CalcTable[[#This Row],[Runoff]]</f>
        <v>#NAME?</v>
      </c>
      <c r="AF5546" s="13" t="e">
        <f ca="1">CalcTable[[#This Row],[IrrAmt]]/1000*CUR_IRR_AREA*10000/IRR_EFF</f>
        <v>#NAME?</v>
      </c>
      <c r="AG5546" s="147"/>
      <c r="AH5546" s="13"/>
      <c r="AI5546" s="50">
        <v>0</v>
      </c>
      <c r="AJ5546" s="50">
        <v>0</v>
      </c>
      <c r="AK5546" s="50">
        <v>0</v>
      </c>
      <c r="AL5546" s="50">
        <v>0</v>
      </c>
      <c r="AM5546" s="50"/>
      <c r="AN5546" s="50"/>
      <c r="AO5546" s="50"/>
      <c r="AP5546" s="50"/>
      <c r="AQ5546" s="50"/>
      <c r="AR5546" s="50"/>
      <c r="AS5546" s="50"/>
      <c r="AT5546" s="50"/>
      <c r="AU5546" s="50"/>
      <c r="AV5546" s="50"/>
      <c r="AW5546" s="50"/>
      <c r="AX5546" s="50">
        <f t="shared" si="1747"/>
        <v>0</v>
      </c>
      <c r="AY5546" s="50"/>
      <c r="AZ5546" s="50">
        <f t="shared" si="1737"/>
        <v>0</v>
      </c>
      <c r="BA5546" s="50">
        <f t="shared" si="1738"/>
        <v>0</v>
      </c>
      <c r="BB5546" s="50">
        <f t="shared" si="1739"/>
        <v>0</v>
      </c>
      <c r="BC5546" s="17">
        <f t="shared" si="1740"/>
        <v>19965</v>
      </c>
      <c r="BD5546" s="50">
        <f t="shared" si="1741"/>
        <v>0</v>
      </c>
      <c r="BE5546" s="50">
        <f t="shared" si="1742"/>
        <v>0</v>
      </c>
      <c r="BF5546" s="50">
        <f t="shared" si="1748"/>
        <v>0</v>
      </c>
      <c r="BG5546" s="50"/>
      <c r="BH5546" s="17">
        <f t="shared" si="1743"/>
        <v>0</v>
      </c>
      <c r="BI5546" s="17">
        <f t="shared" si="1751"/>
        <v>5546</v>
      </c>
      <c r="BJ5546" s="17">
        <f t="shared" si="1749"/>
        <v>5546</v>
      </c>
      <c r="BK5546" s="150">
        <f t="shared" si="1750"/>
        <v>35204</v>
      </c>
      <c r="BL5546" s="50" t="e">
        <f t="shared" ca="1" si="1744"/>
        <v>#NAME?</v>
      </c>
      <c r="BM5546" s="50" t="e">
        <f t="shared" ca="1" si="1745"/>
        <v>#NAME?</v>
      </c>
      <c r="BN5546" s="50" t="e">
        <f t="shared" ca="1" si="1746"/>
        <v>#NAME?</v>
      </c>
    </row>
    <row r="5547" spans="1:66" x14ac:dyDescent="0.35">
      <c r="A5547" s="48">
        <v>35205</v>
      </c>
      <c r="B5547" s="17">
        <v>1996</v>
      </c>
      <c r="C5547" s="17">
        <v>5</v>
      </c>
      <c r="D5547" s="17">
        <v>141</v>
      </c>
      <c r="E5547" s="17">
        <v>20</v>
      </c>
      <c r="F5547" s="17">
        <v>2</v>
      </c>
      <c r="G5547" s="50">
        <v>1.6</v>
      </c>
      <c r="H5547" s="32">
        <v>4.017952866931255</v>
      </c>
      <c r="I5547" s="50">
        <v>8.8333333333333339</v>
      </c>
      <c r="J5547" s="13">
        <v>0</v>
      </c>
      <c r="K5547" s="13">
        <f t="shared" si="1732"/>
        <v>0</v>
      </c>
      <c r="L5547" s="13">
        <f t="shared" si="1733"/>
        <v>0</v>
      </c>
      <c r="M5547" s="13" t="e">
        <f ca="1">CalcTable[[#This Row],[IWC]]-AE5546</f>
        <v>#NAME?</v>
      </c>
      <c r="N5547" s="13" t="e">
        <f ca="1">IF(CalcTable[[#This Row],[Day of Year]]&lt;123,FCAP,AE5546)</f>
        <v>#NAME?</v>
      </c>
      <c r="O5547" s="17" t="e">
        <f ca="1">IF(IRR_DRIP,5,COUNTIF('IDET Wind Values'!C5531:G5531,"&lt;="&amp;IRR_MAXWIND))</f>
        <v>#NAME?</v>
      </c>
      <c r="P5547" s="13" t="e">
        <f ca="1">CalcTable[[#This Row],[ET_o]]*KL</f>
        <v>#NAME?</v>
      </c>
      <c r="Q5547" s="13" t="e">
        <f ca="1">IF(WILTPT&lt;=0,1,MAX(0,MIN(1,(CalcTable[[#This Row],[IWC]]-WILTPT)/(MAD-WILTPT))))</f>
        <v>#NAME?</v>
      </c>
      <c r="R5547" s="13" t="e">
        <f ca="1">CalcTable[[#This Row],[ETMult]]*CalcTable[[#This Row],[ETb]]</f>
        <v>#NAME?</v>
      </c>
      <c r="S5547" s="13" t="b">
        <f>INDEX(IRR_LIST,CalcTable[[#This Row],[Day of Week]]+1)</f>
        <v>0</v>
      </c>
      <c r="T5547" s="13">
        <f t="shared" ca="1" si="1734"/>
        <v>0.7</v>
      </c>
      <c r="U5547" s="13" t="b">
        <f ca="1">IF(CalcTable[[#This Row],[IrrPrecip]]&gt;=IC_MM,FALSE,TRUE)</f>
        <v>1</v>
      </c>
      <c r="V5547" s="13" t="b">
        <f t="shared" si="1735"/>
        <v>0</v>
      </c>
      <c r="W5547" s="13" t="e">
        <f ca="1">IF(AND(IRR_DRIP=FALSE,CalcTable[[#This Row],[IrrHours]]&lt;=0),FALSE,TRUE)</f>
        <v>#NAME?</v>
      </c>
      <c r="X5547" s="13" t="e">
        <f ca="1">AND(CalcTable[[#This Row],[IrrDay]],CalcTable[[#This Row],[IrrRain]],CalcTable[[#This Row],[IrrWarm]],CalcTable[[#This Row],[IrrWindy]])</f>
        <v>#NAME?</v>
      </c>
      <c r="Y5547" s="13" t="e">
        <f t="shared" ca="1" si="1736"/>
        <v>#NAME?</v>
      </c>
      <c r="Z5547" s="13" t="e">
        <f ca="1">CalcTable[[#This Row],[IrrHours]]/5</f>
        <v>#NAME?</v>
      </c>
      <c r="AA5547" s="13" t="e">
        <f ca="1">IF(CalcTable[[#This Row],[IrrFlag]]=FALSE,0,MAX(0,CalcTable[[#This Row],[VolRednWind]]*(FCAP*IRR_TARGET-CalcTable[[#This Row],[IWC]])))</f>
        <v>#NAME?</v>
      </c>
      <c r="AB5547" s="13" t="e">
        <f ca="1">CalcTable[[#This Row],[IWC]]+CalcTable[[#This Row],[Eff Precip]]+CalcTable[[#This Row],[IrrAmt]]-CalcTable[[#This Row],[AET]]</f>
        <v>#NAME?</v>
      </c>
      <c r="AC5547" s="13" t="e">
        <f ca="1">IF(CalcTable[[#This Row],[PWC]]&gt;FCAP,MIN(24*PERC,MIN(SAT,CalcTable[[#This Row],[PWC]])-FCAP),0)</f>
        <v>#NAME?</v>
      </c>
      <c r="AD5547" s="13" t="e">
        <f ca="1">IF(CalcTable[[#This Row],[PWC]]&gt;SAT,CalcTable[[#This Row],[PWC]]-SAT,0)</f>
        <v>#NAME?</v>
      </c>
      <c r="AE5547" s="13" t="e">
        <f ca="1">CalcTable[[#This Row],[PWC]]-CalcTable[[#This Row],[PercAmt]]-CalcTable[[#This Row],[Runoff]]</f>
        <v>#NAME?</v>
      </c>
      <c r="AF5547" s="13" t="e">
        <f ca="1">CalcTable[[#This Row],[IrrAmt]]/1000*CUR_IRR_AREA*10000/IRR_EFF</f>
        <v>#NAME?</v>
      </c>
      <c r="AG5547" s="147"/>
      <c r="AH5547" s="13"/>
      <c r="AI5547" s="50">
        <v>0</v>
      </c>
      <c r="AJ5547" s="50">
        <v>0</v>
      </c>
      <c r="AK5547" s="50">
        <v>0</v>
      </c>
      <c r="AL5547" s="50">
        <v>0</v>
      </c>
      <c r="AM5547" s="50"/>
      <c r="AN5547" s="50"/>
      <c r="AO5547" s="50"/>
      <c r="AP5547" s="50"/>
      <c r="AQ5547" s="50"/>
      <c r="AR5547" s="50"/>
      <c r="AS5547" s="50"/>
      <c r="AT5547" s="50"/>
      <c r="AU5547" s="50"/>
      <c r="AV5547" s="50"/>
      <c r="AW5547" s="50"/>
      <c r="AX5547" s="50">
        <f t="shared" si="1747"/>
        <v>0</v>
      </c>
      <c r="AY5547" s="50"/>
      <c r="AZ5547" s="50">
        <f t="shared" si="1737"/>
        <v>0</v>
      </c>
      <c r="BA5547" s="50">
        <f t="shared" si="1738"/>
        <v>0</v>
      </c>
      <c r="BB5547" s="50">
        <f t="shared" si="1739"/>
        <v>0</v>
      </c>
      <c r="BC5547" s="17">
        <f t="shared" si="1740"/>
        <v>19965</v>
      </c>
      <c r="BD5547" s="50">
        <f t="shared" si="1741"/>
        <v>0</v>
      </c>
      <c r="BE5547" s="50">
        <f t="shared" si="1742"/>
        <v>0</v>
      </c>
      <c r="BF5547" s="50">
        <f t="shared" si="1748"/>
        <v>0</v>
      </c>
      <c r="BG5547" s="50"/>
      <c r="BH5547" s="17">
        <f t="shared" si="1743"/>
        <v>0</v>
      </c>
      <c r="BI5547" s="17">
        <f t="shared" si="1751"/>
        <v>5547</v>
      </c>
      <c r="BJ5547" s="17">
        <f t="shared" si="1749"/>
        <v>5547</v>
      </c>
      <c r="BK5547" s="150">
        <f t="shared" si="1750"/>
        <v>35205</v>
      </c>
      <c r="BL5547" s="50" t="e">
        <f t="shared" ca="1" si="1744"/>
        <v>#NAME?</v>
      </c>
      <c r="BM5547" s="50" t="e">
        <f t="shared" ca="1" si="1745"/>
        <v>#NAME?</v>
      </c>
      <c r="BN5547" s="50" t="e">
        <f t="shared" ca="1" si="1746"/>
        <v>#NAME?</v>
      </c>
    </row>
    <row r="5548" spans="1:66" x14ac:dyDescent="0.35">
      <c r="A5548" s="48">
        <v>35206</v>
      </c>
      <c r="B5548" s="17">
        <v>1996</v>
      </c>
      <c r="C5548" s="17">
        <v>5</v>
      </c>
      <c r="D5548" s="17">
        <v>142</v>
      </c>
      <c r="E5548" s="17">
        <v>21</v>
      </c>
      <c r="F5548" s="17">
        <v>3</v>
      </c>
      <c r="G5548" s="50">
        <v>1.3</v>
      </c>
      <c r="H5548" s="32">
        <v>3.8493695767192522</v>
      </c>
      <c r="I5548" s="50">
        <v>16.833333333333332</v>
      </c>
      <c r="J5548" s="13">
        <v>0</v>
      </c>
      <c r="K5548" s="13">
        <f t="shared" si="1732"/>
        <v>0</v>
      </c>
      <c r="L5548" s="13">
        <f t="shared" si="1733"/>
        <v>0</v>
      </c>
      <c r="M5548" s="13" t="e">
        <f ca="1">CalcTable[[#This Row],[IWC]]-AE5547</f>
        <v>#NAME?</v>
      </c>
      <c r="N5548" s="13" t="e">
        <f ca="1">IF(CalcTable[[#This Row],[Day of Year]]&lt;123,FCAP,AE5547)</f>
        <v>#NAME?</v>
      </c>
      <c r="O5548" s="17" t="e">
        <f ca="1">IF(IRR_DRIP,5,COUNTIF('IDET Wind Values'!C5532:G5532,"&lt;="&amp;IRR_MAXWIND))</f>
        <v>#NAME?</v>
      </c>
      <c r="P5548" s="13" t="e">
        <f ca="1">CalcTable[[#This Row],[ET_o]]*KL</f>
        <v>#NAME?</v>
      </c>
      <c r="Q5548" s="13" t="e">
        <f ca="1">IF(WILTPT&lt;=0,1,MAX(0,MIN(1,(CalcTable[[#This Row],[IWC]]-WILTPT)/(MAD-WILTPT))))</f>
        <v>#NAME?</v>
      </c>
      <c r="R5548" s="13" t="e">
        <f ca="1">CalcTable[[#This Row],[ETMult]]*CalcTable[[#This Row],[ETb]]</f>
        <v>#NAME?</v>
      </c>
      <c r="S5548" s="13" t="b">
        <f>INDEX(IRR_LIST,CalcTable[[#This Row],[Day of Week]]+1)</f>
        <v>1</v>
      </c>
      <c r="T5548" s="13">
        <f t="shared" ca="1" si="1734"/>
        <v>0</v>
      </c>
      <c r="U5548" s="13" t="b">
        <f ca="1">IF(CalcTable[[#This Row],[IrrPrecip]]&gt;=IC_MM,FALSE,TRUE)</f>
        <v>1</v>
      </c>
      <c r="V5548" s="13" t="b">
        <f t="shared" si="1735"/>
        <v>0</v>
      </c>
      <c r="W5548" s="13" t="e">
        <f ca="1">IF(AND(IRR_DRIP=FALSE,CalcTable[[#This Row],[IrrHours]]&lt;=0),FALSE,TRUE)</f>
        <v>#NAME?</v>
      </c>
      <c r="X5548" s="13" t="e">
        <f ca="1">AND(CalcTable[[#This Row],[IrrDay]],CalcTable[[#This Row],[IrrRain]],CalcTable[[#This Row],[IrrWarm]],CalcTable[[#This Row],[IrrWindy]])</f>
        <v>#NAME?</v>
      </c>
      <c r="Y5548" s="13" t="e">
        <f t="shared" ca="1" si="1736"/>
        <v>#NAME?</v>
      </c>
      <c r="Z5548" s="13" t="e">
        <f ca="1">CalcTable[[#This Row],[IrrHours]]/5</f>
        <v>#NAME?</v>
      </c>
      <c r="AA5548" s="13" t="e">
        <f ca="1">IF(CalcTable[[#This Row],[IrrFlag]]=FALSE,0,MAX(0,CalcTable[[#This Row],[VolRednWind]]*(FCAP*IRR_TARGET-CalcTable[[#This Row],[IWC]])))</f>
        <v>#NAME?</v>
      </c>
      <c r="AB5548" s="13" t="e">
        <f ca="1">CalcTable[[#This Row],[IWC]]+CalcTable[[#This Row],[Eff Precip]]+CalcTable[[#This Row],[IrrAmt]]-CalcTable[[#This Row],[AET]]</f>
        <v>#NAME?</v>
      </c>
      <c r="AC5548" s="13" t="e">
        <f ca="1">IF(CalcTable[[#This Row],[PWC]]&gt;FCAP,MIN(24*PERC,MIN(SAT,CalcTable[[#This Row],[PWC]])-FCAP),0)</f>
        <v>#NAME?</v>
      </c>
      <c r="AD5548" s="13" t="e">
        <f ca="1">IF(CalcTable[[#This Row],[PWC]]&gt;SAT,CalcTable[[#This Row],[PWC]]-SAT,0)</f>
        <v>#NAME?</v>
      </c>
      <c r="AE5548" s="13" t="e">
        <f ca="1">CalcTable[[#This Row],[PWC]]-CalcTable[[#This Row],[PercAmt]]-CalcTable[[#This Row],[Runoff]]</f>
        <v>#NAME?</v>
      </c>
      <c r="AF5548" s="13" t="e">
        <f ca="1">CalcTable[[#This Row],[IrrAmt]]/1000*CUR_IRR_AREA*10000/IRR_EFF</f>
        <v>#NAME?</v>
      </c>
      <c r="AG5548" s="147"/>
      <c r="AH5548" s="13"/>
      <c r="AI5548" s="50">
        <v>0</v>
      </c>
      <c r="AJ5548" s="50">
        <v>0</v>
      </c>
      <c r="AK5548" s="50">
        <v>0</v>
      </c>
      <c r="AL5548" s="50">
        <v>0</v>
      </c>
      <c r="AM5548" s="50"/>
      <c r="AN5548" s="50"/>
      <c r="AO5548" s="50"/>
      <c r="AP5548" s="50"/>
      <c r="AQ5548" s="50"/>
      <c r="AR5548" s="50"/>
      <c r="AS5548" s="50"/>
      <c r="AT5548" s="50"/>
      <c r="AU5548" s="50"/>
      <c r="AV5548" s="50"/>
      <c r="AW5548" s="50"/>
      <c r="AX5548" s="50">
        <f t="shared" si="1747"/>
        <v>0</v>
      </c>
      <c r="AY5548" s="50"/>
      <c r="AZ5548" s="50">
        <f t="shared" si="1737"/>
        <v>0</v>
      </c>
      <c r="BA5548" s="50">
        <f t="shared" si="1738"/>
        <v>0</v>
      </c>
      <c r="BB5548" s="50">
        <f t="shared" si="1739"/>
        <v>0</v>
      </c>
      <c r="BC5548" s="17">
        <f t="shared" si="1740"/>
        <v>19965</v>
      </c>
      <c r="BD5548" s="50">
        <f t="shared" si="1741"/>
        <v>0</v>
      </c>
      <c r="BE5548" s="50">
        <f t="shared" si="1742"/>
        <v>0</v>
      </c>
      <c r="BF5548" s="50">
        <f t="shared" si="1748"/>
        <v>0</v>
      </c>
      <c r="BG5548" s="50"/>
      <c r="BH5548" s="17">
        <f t="shared" si="1743"/>
        <v>0</v>
      </c>
      <c r="BI5548" s="17">
        <f t="shared" si="1751"/>
        <v>5548</v>
      </c>
      <c r="BJ5548" s="17">
        <f t="shared" si="1749"/>
        <v>5548</v>
      </c>
      <c r="BK5548" s="150">
        <f t="shared" si="1750"/>
        <v>35206</v>
      </c>
      <c r="BL5548" s="50" t="e">
        <f t="shared" ca="1" si="1744"/>
        <v>#NAME?</v>
      </c>
      <c r="BM5548" s="50" t="e">
        <f t="shared" ca="1" si="1745"/>
        <v>#NAME?</v>
      </c>
      <c r="BN5548" s="50" t="e">
        <f t="shared" ca="1" si="1746"/>
        <v>#NAME?</v>
      </c>
    </row>
    <row r="5549" spans="1:66" x14ac:dyDescent="0.35">
      <c r="A5549" s="48">
        <v>35207</v>
      </c>
      <c r="B5549" s="17">
        <v>1996</v>
      </c>
      <c r="C5549" s="17">
        <v>5</v>
      </c>
      <c r="D5549" s="17">
        <v>143</v>
      </c>
      <c r="E5549" s="17">
        <v>22</v>
      </c>
      <c r="F5549" s="17">
        <v>4</v>
      </c>
      <c r="G5549" s="50">
        <v>2.9</v>
      </c>
      <c r="H5549" s="32">
        <v>2.2293494028476442</v>
      </c>
      <c r="I5549" s="50">
        <v>13</v>
      </c>
      <c r="J5549" s="13">
        <v>2.4</v>
      </c>
      <c r="K5549" s="13">
        <f t="shared" si="1732"/>
        <v>2.4</v>
      </c>
      <c r="L5549" s="13">
        <f t="shared" si="1733"/>
        <v>0</v>
      </c>
      <c r="M5549" s="13" t="e">
        <f ca="1">CalcTable[[#This Row],[IWC]]-AE5548</f>
        <v>#NAME?</v>
      </c>
      <c r="N5549" s="13" t="e">
        <f ca="1">IF(CalcTable[[#This Row],[Day of Year]]&lt;123,FCAP,AE5548)</f>
        <v>#NAME?</v>
      </c>
      <c r="O5549" s="17" t="e">
        <f ca="1">IF(IRR_DRIP,5,COUNTIF('IDET Wind Values'!C5533:G5533,"&lt;="&amp;IRR_MAXWIND))</f>
        <v>#NAME?</v>
      </c>
      <c r="P5549" s="13" t="e">
        <f ca="1">CalcTable[[#This Row],[ET_o]]*KL</f>
        <v>#NAME?</v>
      </c>
      <c r="Q5549" s="13" t="e">
        <f ca="1">IF(WILTPT&lt;=0,1,MAX(0,MIN(1,(CalcTable[[#This Row],[IWC]]-WILTPT)/(MAD-WILTPT))))</f>
        <v>#NAME?</v>
      </c>
      <c r="R5549" s="13" t="e">
        <f ca="1">CalcTable[[#This Row],[ETMult]]*CalcTable[[#This Row],[ETb]]</f>
        <v>#NAME?</v>
      </c>
      <c r="S5549" s="13" t="b">
        <f>INDEX(IRR_LIST,CalcTable[[#This Row],[Day of Week]]+1)</f>
        <v>0</v>
      </c>
      <c r="T5549" s="13">
        <f t="shared" ca="1" si="1734"/>
        <v>0</v>
      </c>
      <c r="U5549" s="13" t="b">
        <f ca="1">IF(CalcTable[[#This Row],[IrrPrecip]]&gt;=IC_MM,FALSE,TRUE)</f>
        <v>1</v>
      </c>
      <c r="V5549" s="13" t="b">
        <f t="shared" si="1735"/>
        <v>1</v>
      </c>
      <c r="W5549" s="13" t="e">
        <f ca="1">IF(AND(IRR_DRIP=FALSE,CalcTable[[#This Row],[IrrHours]]&lt;=0),FALSE,TRUE)</f>
        <v>#NAME?</v>
      </c>
      <c r="X5549" s="13" t="e">
        <f ca="1">AND(CalcTable[[#This Row],[IrrDay]],CalcTable[[#This Row],[IrrRain]],CalcTable[[#This Row],[IrrWarm]],CalcTable[[#This Row],[IrrWindy]])</f>
        <v>#NAME?</v>
      </c>
      <c r="Y5549" s="13" t="e">
        <f t="shared" ca="1" si="1736"/>
        <v>#NAME?</v>
      </c>
      <c r="Z5549" s="13" t="e">
        <f ca="1">CalcTable[[#This Row],[IrrHours]]/5</f>
        <v>#NAME?</v>
      </c>
      <c r="AA5549" s="13" t="e">
        <f ca="1">IF(CalcTable[[#This Row],[IrrFlag]]=FALSE,0,MAX(0,CalcTable[[#This Row],[VolRednWind]]*(FCAP*IRR_TARGET-CalcTable[[#This Row],[IWC]])))</f>
        <v>#NAME?</v>
      </c>
      <c r="AB5549" s="13" t="e">
        <f ca="1">CalcTable[[#This Row],[IWC]]+CalcTable[[#This Row],[Eff Precip]]+CalcTable[[#This Row],[IrrAmt]]-CalcTable[[#This Row],[AET]]</f>
        <v>#NAME?</v>
      </c>
      <c r="AC5549" s="13" t="e">
        <f ca="1">IF(CalcTable[[#This Row],[PWC]]&gt;FCAP,MIN(24*PERC,MIN(SAT,CalcTable[[#This Row],[PWC]])-FCAP),0)</f>
        <v>#NAME?</v>
      </c>
      <c r="AD5549" s="13" t="e">
        <f ca="1">IF(CalcTable[[#This Row],[PWC]]&gt;SAT,CalcTable[[#This Row],[PWC]]-SAT,0)</f>
        <v>#NAME?</v>
      </c>
      <c r="AE5549" s="13" t="e">
        <f ca="1">CalcTable[[#This Row],[PWC]]-CalcTable[[#This Row],[PercAmt]]-CalcTable[[#This Row],[Runoff]]</f>
        <v>#NAME?</v>
      </c>
      <c r="AF5549" s="13" t="e">
        <f ca="1">CalcTable[[#This Row],[IrrAmt]]/1000*CUR_IRR_AREA*10000/IRR_EFF</f>
        <v>#NAME?</v>
      </c>
      <c r="AG5549" s="147"/>
      <c r="AH5549" s="13"/>
      <c r="AI5549" s="50">
        <v>0</v>
      </c>
      <c r="AJ5549" s="50">
        <v>0</v>
      </c>
      <c r="AK5549" s="50">
        <v>11.804371250889083</v>
      </c>
      <c r="AL5549" s="50">
        <v>10.608720301587141</v>
      </c>
      <c r="AM5549" s="50"/>
      <c r="AN5549" s="50"/>
      <c r="AO5549" s="50"/>
      <c r="AP5549" s="50"/>
      <c r="AQ5549" s="50"/>
      <c r="AR5549" s="50"/>
      <c r="AS5549" s="50"/>
      <c r="AT5549" s="50"/>
      <c r="AU5549" s="50"/>
      <c r="AV5549" s="50"/>
      <c r="AW5549" s="50"/>
      <c r="AX5549" s="50">
        <f t="shared" si="1747"/>
        <v>22.413091552476224</v>
      </c>
      <c r="AY5549" s="50"/>
      <c r="AZ5549" s="50">
        <f t="shared" si="1737"/>
        <v>484.31990719292941</v>
      </c>
      <c r="BA5549" s="50">
        <f t="shared" si="1738"/>
        <v>745.69890472562145</v>
      </c>
      <c r="BB5549" s="50">
        <f t="shared" si="1739"/>
        <v>768.76175744909438</v>
      </c>
      <c r="BC5549" s="17">
        <f t="shared" si="1740"/>
        <v>19965</v>
      </c>
      <c r="BD5549" s="50">
        <f t="shared" si="1741"/>
        <v>22.413091552476224</v>
      </c>
      <c r="BE5549" s="50">
        <f t="shared" si="1742"/>
        <v>484.31990719292941</v>
      </c>
      <c r="BF5549" s="50">
        <f t="shared" si="1748"/>
        <v>792.19318843984934</v>
      </c>
      <c r="BG5549" s="50"/>
      <c r="BH5549" s="17">
        <f t="shared" si="1743"/>
        <v>0</v>
      </c>
      <c r="BI5549" s="17">
        <f t="shared" si="1751"/>
        <v>5549</v>
      </c>
      <c r="BJ5549" s="17">
        <f t="shared" si="1749"/>
        <v>5549</v>
      </c>
      <c r="BK5549" s="150">
        <f t="shared" si="1750"/>
        <v>35207</v>
      </c>
      <c r="BL5549" s="50" t="e">
        <f t="shared" ca="1" si="1744"/>
        <v>#NAME?</v>
      </c>
      <c r="BM5549" s="50" t="e">
        <f t="shared" ca="1" si="1745"/>
        <v>#NAME?</v>
      </c>
      <c r="BN5549" s="50" t="e">
        <f t="shared" ca="1" si="1746"/>
        <v>#NAME?</v>
      </c>
    </row>
    <row r="5550" spans="1:66" x14ac:dyDescent="0.35">
      <c r="A5550" s="48">
        <v>35208</v>
      </c>
      <c r="B5550" s="17">
        <v>1996</v>
      </c>
      <c r="C5550" s="17">
        <v>5</v>
      </c>
      <c r="D5550" s="17">
        <v>144</v>
      </c>
      <c r="E5550" s="17">
        <v>23</v>
      </c>
      <c r="F5550" s="17">
        <v>5</v>
      </c>
      <c r="G5550" s="50">
        <v>3.1</v>
      </c>
      <c r="H5550" s="32">
        <v>2.2781509346479414</v>
      </c>
      <c r="I5550" s="50">
        <v>6.833333333333333</v>
      </c>
      <c r="J5550" s="13">
        <v>0</v>
      </c>
      <c r="K5550" s="13">
        <f t="shared" si="1732"/>
        <v>0</v>
      </c>
      <c r="L5550" s="13">
        <f t="shared" si="1733"/>
        <v>0</v>
      </c>
      <c r="M5550" s="13" t="e">
        <f ca="1">CalcTable[[#This Row],[IWC]]-AE5549</f>
        <v>#NAME?</v>
      </c>
      <c r="N5550" s="13" t="e">
        <f ca="1">IF(CalcTable[[#This Row],[Day of Year]]&lt;123,FCAP,AE5549)</f>
        <v>#NAME?</v>
      </c>
      <c r="O5550" s="17" t="e">
        <f ca="1">IF(IRR_DRIP,5,COUNTIF('IDET Wind Values'!C5534:G5534,"&lt;="&amp;IRR_MAXWIND))</f>
        <v>#NAME?</v>
      </c>
      <c r="P5550" s="13" t="e">
        <f ca="1">CalcTable[[#This Row],[ET_o]]*KL</f>
        <v>#NAME?</v>
      </c>
      <c r="Q5550" s="13" t="e">
        <f ca="1">IF(WILTPT&lt;=0,1,MAX(0,MIN(1,(CalcTable[[#This Row],[IWC]]-WILTPT)/(MAD-WILTPT))))</f>
        <v>#NAME?</v>
      </c>
      <c r="R5550" s="13" t="e">
        <f ca="1">CalcTable[[#This Row],[ETMult]]*CalcTable[[#This Row],[ETb]]</f>
        <v>#NAME?</v>
      </c>
      <c r="S5550" s="13" t="b">
        <f>INDEX(IRR_LIST,CalcTable[[#This Row],[Day of Week]]+1)</f>
        <v>1</v>
      </c>
      <c r="T5550" s="13">
        <f t="shared" ca="1" si="1734"/>
        <v>2.4</v>
      </c>
      <c r="U5550" s="13" t="b">
        <f ca="1">IF(CalcTable[[#This Row],[IrrPrecip]]&gt;=IC_MM,FALSE,TRUE)</f>
        <v>1</v>
      </c>
      <c r="V5550" s="13" t="b">
        <f t="shared" si="1735"/>
        <v>0</v>
      </c>
      <c r="W5550" s="13" t="e">
        <f ca="1">IF(AND(IRR_DRIP=FALSE,CalcTable[[#This Row],[IrrHours]]&lt;=0),FALSE,TRUE)</f>
        <v>#NAME?</v>
      </c>
      <c r="X5550" s="13" t="e">
        <f ca="1">AND(CalcTable[[#This Row],[IrrDay]],CalcTable[[#This Row],[IrrRain]],CalcTable[[#This Row],[IrrWarm]],CalcTable[[#This Row],[IrrWindy]])</f>
        <v>#NAME?</v>
      </c>
      <c r="Y5550" s="13" t="e">
        <f t="shared" ca="1" si="1736"/>
        <v>#NAME?</v>
      </c>
      <c r="Z5550" s="13" t="e">
        <f ca="1">CalcTable[[#This Row],[IrrHours]]/5</f>
        <v>#NAME?</v>
      </c>
      <c r="AA5550" s="13" t="e">
        <f ca="1">IF(CalcTable[[#This Row],[IrrFlag]]=FALSE,0,MAX(0,CalcTable[[#This Row],[VolRednWind]]*(FCAP*IRR_TARGET-CalcTable[[#This Row],[IWC]])))</f>
        <v>#NAME?</v>
      </c>
      <c r="AB5550" s="13" t="e">
        <f ca="1">CalcTable[[#This Row],[IWC]]+CalcTable[[#This Row],[Eff Precip]]+CalcTable[[#This Row],[IrrAmt]]-CalcTable[[#This Row],[AET]]</f>
        <v>#NAME?</v>
      </c>
      <c r="AC5550" s="13" t="e">
        <f ca="1">IF(CalcTable[[#This Row],[PWC]]&gt;FCAP,MIN(24*PERC,MIN(SAT,CalcTable[[#This Row],[PWC]])-FCAP),0)</f>
        <v>#NAME?</v>
      </c>
      <c r="AD5550" s="13" t="e">
        <f ca="1">IF(CalcTable[[#This Row],[PWC]]&gt;SAT,CalcTable[[#This Row],[PWC]]-SAT,0)</f>
        <v>#NAME?</v>
      </c>
      <c r="AE5550" s="13" t="e">
        <f ca="1">CalcTable[[#This Row],[PWC]]-CalcTable[[#This Row],[PercAmt]]-CalcTable[[#This Row],[Runoff]]</f>
        <v>#NAME?</v>
      </c>
      <c r="AF5550" s="13" t="e">
        <f ca="1">CalcTable[[#This Row],[IrrAmt]]/1000*CUR_IRR_AREA*10000/IRR_EFF</f>
        <v>#NAME?</v>
      </c>
      <c r="AG5550" s="147"/>
      <c r="AH5550" s="13"/>
      <c r="AI5550" s="50">
        <v>0</v>
      </c>
      <c r="AJ5550" s="50">
        <v>0</v>
      </c>
      <c r="AK5550" s="50">
        <v>0</v>
      </c>
      <c r="AL5550" s="50">
        <v>0</v>
      </c>
      <c r="AM5550" s="50"/>
      <c r="AN5550" s="50"/>
      <c r="AO5550" s="50"/>
      <c r="AP5550" s="50"/>
      <c r="AQ5550" s="50"/>
      <c r="AR5550" s="50"/>
      <c r="AS5550" s="50"/>
      <c r="AT5550" s="50"/>
      <c r="AU5550" s="50"/>
      <c r="AV5550" s="50"/>
      <c r="AW5550" s="50"/>
      <c r="AX5550" s="50">
        <f t="shared" si="1747"/>
        <v>0</v>
      </c>
      <c r="AY5550" s="50"/>
      <c r="AZ5550" s="50">
        <f t="shared" si="1737"/>
        <v>0</v>
      </c>
      <c r="BA5550" s="50">
        <f t="shared" si="1738"/>
        <v>0</v>
      </c>
      <c r="BB5550" s="50">
        <f t="shared" si="1739"/>
        <v>0</v>
      </c>
      <c r="BC5550" s="17">
        <f t="shared" si="1740"/>
        <v>19965</v>
      </c>
      <c r="BD5550" s="50">
        <f t="shared" si="1741"/>
        <v>0</v>
      </c>
      <c r="BE5550" s="50">
        <f t="shared" si="1742"/>
        <v>0</v>
      </c>
      <c r="BF5550" s="50">
        <f t="shared" si="1748"/>
        <v>0</v>
      </c>
      <c r="BG5550" s="50"/>
      <c r="BH5550" s="17">
        <f t="shared" si="1743"/>
        <v>0</v>
      </c>
      <c r="BI5550" s="17">
        <f t="shared" si="1751"/>
        <v>5550</v>
      </c>
      <c r="BJ5550" s="17">
        <f t="shared" si="1749"/>
        <v>5550</v>
      </c>
      <c r="BK5550" s="150">
        <f t="shared" si="1750"/>
        <v>35208</v>
      </c>
      <c r="BL5550" s="50" t="e">
        <f t="shared" ca="1" si="1744"/>
        <v>#NAME?</v>
      </c>
      <c r="BM5550" s="50" t="e">
        <f t="shared" ca="1" si="1745"/>
        <v>#NAME?</v>
      </c>
      <c r="BN5550" s="50" t="e">
        <f t="shared" ca="1" si="1746"/>
        <v>#NAME?</v>
      </c>
    </row>
    <row r="5551" spans="1:66" x14ac:dyDescent="0.35">
      <c r="A5551" s="48">
        <v>35209</v>
      </c>
      <c r="B5551" s="17">
        <v>1996</v>
      </c>
      <c r="C5551" s="17">
        <v>5</v>
      </c>
      <c r="D5551" s="17">
        <v>145</v>
      </c>
      <c r="E5551" s="17">
        <v>24</v>
      </c>
      <c r="F5551" s="17">
        <v>6</v>
      </c>
      <c r="G5551" s="50">
        <v>1.1000000000000001</v>
      </c>
      <c r="H5551" s="32">
        <v>3.8692200180262537</v>
      </c>
      <c r="I5551" s="50">
        <v>6.166666666666667</v>
      </c>
      <c r="J5551" s="13">
        <v>0</v>
      </c>
      <c r="K5551" s="13">
        <f t="shared" si="1732"/>
        <v>0</v>
      </c>
      <c r="L5551" s="13">
        <f t="shared" si="1733"/>
        <v>0</v>
      </c>
      <c r="M5551" s="13" t="e">
        <f ca="1">CalcTable[[#This Row],[IWC]]-AE5550</f>
        <v>#NAME?</v>
      </c>
      <c r="N5551" s="13" t="e">
        <f ca="1">IF(CalcTable[[#This Row],[Day of Year]]&lt;123,FCAP,AE5550)</f>
        <v>#NAME?</v>
      </c>
      <c r="O5551" s="17" t="e">
        <f ca="1">IF(IRR_DRIP,5,COUNTIF('IDET Wind Values'!C5535:G5535,"&lt;="&amp;IRR_MAXWIND))</f>
        <v>#NAME?</v>
      </c>
      <c r="P5551" s="13" t="e">
        <f ca="1">CalcTable[[#This Row],[ET_o]]*KL</f>
        <v>#NAME?</v>
      </c>
      <c r="Q5551" s="13" t="e">
        <f ca="1">IF(WILTPT&lt;=0,1,MAX(0,MIN(1,(CalcTable[[#This Row],[IWC]]-WILTPT)/(MAD-WILTPT))))</f>
        <v>#NAME?</v>
      </c>
      <c r="R5551" s="13" t="e">
        <f ca="1">CalcTable[[#This Row],[ETMult]]*CalcTable[[#This Row],[ETb]]</f>
        <v>#NAME?</v>
      </c>
      <c r="S5551" s="13" t="b">
        <f>INDEX(IRR_LIST,CalcTable[[#This Row],[Day of Week]]+1)</f>
        <v>0</v>
      </c>
      <c r="T5551" s="13">
        <f t="shared" ca="1" si="1734"/>
        <v>2.4</v>
      </c>
      <c r="U5551" s="13" t="b">
        <f ca="1">IF(CalcTable[[#This Row],[IrrPrecip]]&gt;=IC_MM,FALSE,TRUE)</f>
        <v>1</v>
      </c>
      <c r="V5551" s="13" t="b">
        <f t="shared" si="1735"/>
        <v>0</v>
      </c>
      <c r="W5551" s="13" t="e">
        <f ca="1">IF(AND(IRR_DRIP=FALSE,CalcTable[[#This Row],[IrrHours]]&lt;=0),FALSE,TRUE)</f>
        <v>#NAME?</v>
      </c>
      <c r="X5551" s="13" t="e">
        <f ca="1">AND(CalcTable[[#This Row],[IrrDay]],CalcTable[[#This Row],[IrrRain]],CalcTable[[#This Row],[IrrWarm]],CalcTable[[#This Row],[IrrWindy]])</f>
        <v>#NAME?</v>
      </c>
      <c r="Y5551" s="13" t="e">
        <f t="shared" ca="1" si="1736"/>
        <v>#NAME?</v>
      </c>
      <c r="Z5551" s="13" t="e">
        <f ca="1">CalcTable[[#This Row],[IrrHours]]/5</f>
        <v>#NAME?</v>
      </c>
      <c r="AA5551" s="13" t="e">
        <f ca="1">IF(CalcTable[[#This Row],[IrrFlag]]=FALSE,0,MAX(0,CalcTable[[#This Row],[VolRednWind]]*(FCAP*IRR_TARGET-CalcTable[[#This Row],[IWC]])))</f>
        <v>#NAME?</v>
      </c>
      <c r="AB5551" s="13" t="e">
        <f ca="1">CalcTable[[#This Row],[IWC]]+CalcTable[[#This Row],[Eff Precip]]+CalcTable[[#This Row],[IrrAmt]]-CalcTable[[#This Row],[AET]]</f>
        <v>#NAME?</v>
      </c>
      <c r="AC5551" s="13" t="e">
        <f ca="1">IF(CalcTable[[#This Row],[PWC]]&gt;FCAP,MIN(24*PERC,MIN(SAT,CalcTable[[#This Row],[PWC]])-FCAP),0)</f>
        <v>#NAME?</v>
      </c>
      <c r="AD5551" s="13" t="e">
        <f ca="1">IF(CalcTable[[#This Row],[PWC]]&gt;SAT,CalcTable[[#This Row],[PWC]]-SAT,0)</f>
        <v>#NAME?</v>
      </c>
      <c r="AE5551" s="13" t="e">
        <f ca="1">CalcTable[[#This Row],[PWC]]-CalcTable[[#This Row],[PercAmt]]-CalcTable[[#This Row],[Runoff]]</f>
        <v>#NAME?</v>
      </c>
      <c r="AF5551" s="13" t="e">
        <f ca="1">CalcTable[[#This Row],[IrrAmt]]/1000*CUR_IRR_AREA*10000/IRR_EFF</f>
        <v>#NAME?</v>
      </c>
      <c r="AG5551" s="147"/>
      <c r="AH5551" s="13"/>
      <c r="AI5551" s="50">
        <v>0</v>
      </c>
      <c r="AJ5551" s="50">
        <v>0</v>
      </c>
      <c r="AK5551" s="50">
        <v>0</v>
      </c>
      <c r="AL5551" s="50">
        <v>0</v>
      </c>
      <c r="AM5551" s="50"/>
      <c r="AN5551" s="50"/>
      <c r="AO5551" s="50"/>
      <c r="AP5551" s="50"/>
      <c r="AQ5551" s="50"/>
      <c r="AR5551" s="50"/>
      <c r="AS5551" s="50"/>
      <c r="AT5551" s="50"/>
      <c r="AU5551" s="50"/>
      <c r="AV5551" s="50"/>
      <c r="AW5551" s="50"/>
      <c r="AX5551" s="50">
        <f t="shared" si="1747"/>
        <v>0</v>
      </c>
      <c r="AY5551" s="50"/>
      <c r="AZ5551" s="50">
        <f t="shared" si="1737"/>
        <v>0</v>
      </c>
      <c r="BA5551" s="50">
        <f t="shared" si="1738"/>
        <v>0</v>
      </c>
      <c r="BB5551" s="50">
        <f t="shared" si="1739"/>
        <v>0</v>
      </c>
      <c r="BC5551" s="17">
        <f t="shared" si="1740"/>
        <v>19965</v>
      </c>
      <c r="BD5551" s="50">
        <f t="shared" si="1741"/>
        <v>0</v>
      </c>
      <c r="BE5551" s="50">
        <f t="shared" si="1742"/>
        <v>0</v>
      </c>
      <c r="BF5551" s="50">
        <f t="shared" si="1748"/>
        <v>0</v>
      </c>
      <c r="BG5551" s="50"/>
      <c r="BH5551" s="17">
        <f t="shared" si="1743"/>
        <v>0</v>
      </c>
      <c r="BI5551" s="17">
        <f t="shared" si="1751"/>
        <v>5551</v>
      </c>
      <c r="BJ5551" s="17">
        <f t="shared" si="1749"/>
        <v>5551</v>
      </c>
      <c r="BK5551" s="150">
        <f t="shared" si="1750"/>
        <v>35209</v>
      </c>
      <c r="BL5551" s="50" t="e">
        <f t="shared" ca="1" si="1744"/>
        <v>#NAME?</v>
      </c>
      <c r="BM5551" s="50" t="e">
        <f t="shared" ca="1" si="1745"/>
        <v>#NAME?</v>
      </c>
      <c r="BN5551" s="50" t="e">
        <f t="shared" ca="1" si="1746"/>
        <v>#NAME?</v>
      </c>
    </row>
    <row r="5552" spans="1:66" x14ac:dyDescent="0.35">
      <c r="A5552" s="48">
        <v>35210</v>
      </c>
      <c r="B5552" s="17">
        <v>1996</v>
      </c>
      <c r="C5552" s="17">
        <v>5</v>
      </c>
      <c r="D5552" s="17">
        <v>146</v>
      </c>
      <c r="E5552" s="17">
        <v>25</v>
      </c>
      <c r="F5552" s="17">
        <v>7</v>
      </c>
      <c r="G5552" s="50">
        <v>2.4</v>
      </c>
      <c r="H5552" s="32">
        <v>5.3701806002315653</v>
      </c>
      <c r="I5552" s="50">
        <v>14</v>
      </c>
      <c r="J5552" s="13">
        <v>0</v>
      </c>
      <c r="K5552" s="13">
        <f t="shared" si="1732"/>
        <v>0</v>
      </c>
      <c r="L5552" s="13">
        <f t="shared" si="1733"/>
        <v>0</v>
      </c>
      <c r="M5552" s="13" t="e">
        <f ca="1">CalcTable[[#This Row],[IWC]]-AE5551</f>
        <v>#NAME?</v>
      </c>
      <c r="N5552" s="13" t="e">
        <f ca="1">IF(CalcTable[[#This Row],[Day of Year]]&lt;123,FCAP,AE5551)</f>
        <v>#NAME?</v>
      </c>
      <c r="O5552" s="17" t="e">
        <f ca="1">IF(IRR_DRIP,5,COUNTIF('IDET Wind Values'!C5536:G5536,"&lt;="&amp;IRR_MAXWIND))</f>
        <v>#NAME?</v>
      </c>
      <c r="P5552" s="13" t="e">
        <f ca="1">CalcTable[[#This Row],[ET_o]]*KL</f>
        <v>#NAME?</v>
      </c>
      <c r="Q5552" s="13" t="e">
        <f ca="1">IF(WILTPT&lt;=0,1,MAX(0,MIN(1,(CalcTable[[#This Row],[IWC]]-WILTPT)/(MAD-WILTPT))))</f>
        <v>#NAME?</v>
      </c>
      <c r="R5552" s="13" t="e">
        <f ca="1">CalcTable[[#This Row],[ETMult]]*CalcTable[[#This Row],[ETb]]</f>
        <v>#NAME?</v>
      </c>
      <c r="S5552" s="13" t="b">
        <f>INDEX(IRR_LIST,CalcTable[[#This Row],[Day of Week]]+1)</f>
        <v>0</v>
      </c>
      <c r="T5552" s="13">
        <f t="shared" ca="1" si="1734"/>
        <v>0</v>
      </c>
      <c r="U5552" s="13" t="b">
        <f ca="1">IF(CalcTable[[#This Row],[IrrPrecip]]&gt;=IC_MM,FALSE,TRUE)</f>
        <v>1</v>
      </c>
      <c r="V5552" s="13" t="b">
        <f t="shared" si="1735"/>
        <v>1</v>
      </c>
      <c r="W5552" s="13" t="e">
        <f ca="1">IF(AND(IRR_DRIP=FALSE,CalcTable[[#This Row],[IrrHours]]&lt;=0),FALSE,TRUE)</f>
        <v>#NAME?</v>
      </c>
      <c r="X5552" s="13" t="e">
        <f ca="1">AND(CalcTable[[#This Row],[IrrDay]],CalcTable[[#This Row],[IrrRain]],CalcTable[[#This Row],[IrrWarm]],CalcTable[[#This Row],[IrrWindy]])</f>
        <v>#NAME?</v>
      </c>
      <c r="Y5552" s="13" t="e">
        <f t="shared" ca="1" si="1736"/>
        <v>#NAME?</v>
      </c>
      <c r="Z5552" s="13" t="e">
        <f ca="1">CalcTable[[#This Row],[IrrHours]]/5</f>
        <v>#NAME?</v>
      </c>
      <c r="AA5552" s="13" t="e">
        <f ca="1">IF(CalcTable[[#This Row],[IrrFlag]]=FALSE,0,MAX(0,CalcTable[[#This Row],[VolRednWind]]*(FCAP*IRR_TARGET-CalcTable[[#This Row],[IWC]])))</f>
        <v>#NAME?</v>
      </c>
      <c r="AB5552" s="13" t="e">
        <f ca="1">CalcTable[[#This Row],[IWC]]+CalcTable[[#This Row],[Eff Precip]]+CalcTable[[#This Row],[IrrAmt]]-CalcTable[[#This Row],[AET]]</f>
        <v>#NAME?</v>
      </c>
      <c r="AC5552" s="13" t="e">
        <f ca="1">IF(CalcTable[[#This Row],[PWC]]&gt;FCAP,MIN(24*PERC,MIN(SAT,CalcTable[[#This Row],[PWC]])-FCAP),0)</f>
        <v>#NAME?</v>
      </c>
      <c r="AD5552" s="13" t="e">
        <f ca="1">IF(CalcTable[[#This Row],[PWC]]&gt;SAT,CalcTable[[#This Row],[PWC]]-SAT,0)</f>
        <v>#NAME?</v>
      </c>
      <c r="AE5552" s="13" t="e">
        <f ca="1">CalcTable[[#This Row],[PWC]]-CalcTable[[#This Row],[PercAmt]]-CalcTable[[#This Row],[Runoff]]</f>
        <v>#NAME?</v>
      </c>
      <c r="AF5552" s="13" t="e">
        <f ca="1">CalcTable[[#This Row],[IrrAmt]]/1000*CUR_IRR_AREA*10000/IRR_EFF</f>
        <v>#NAME?</v>
      </c>
      <c r="AG5552" s="147"/>
      <c r="AH5552" s="13"/>
      <c r="AI5552" s="50">
        <v>0</v>
      </c>
      <c r="AJ5552" s="50">
        <v>0</v>
      </c>
      <c r="AK5552" s="50">
        <v>2.523621609588325</v>
      </c>
      <c r="AL5552" s="50">
        <v>0</v>
      </c>
      <c r="AM5552" s="50"/>
      <c r="AN5552" s="50"/>
      <c r="AO5552" s="50"/>
      <c r="AP5552" s="50"/>
      <c r="AQ5552" s="50"/>
      <c r="AR5552" s="50"/>
      <c r="AS5552" s="50"/>
      <c r="AT5552" s="50"/>
      <c r="AU5552" s="50"/>
      <c r="AV5552" s="50"/>
      <c r="AW5552" s="50"/>
      <c r="AX5552" s="50">
        <f t="shared" si="1747"/>
        <v>2.523621609588325</v>
      </c>
      <c r="AY5552" s="50"/>
      <c r="AZ5552" s="50">
        <f t="shared" si="1737"/>
        <v>37.01311694062877</v>
      </c>
      <c r="BA5552" s="50">
        <f t="shared" si="1738"/>
        <v>56.988449892714129</v>
      </c>
      <c r="BB5552" s="50">
        <f t="shared" si="1739"/>
        <v>58.750979270839323</v>
      </c>
      <c r="BC5552" s="17">
        <f t="shared" si="1740"/>
        <v>19965</v>
      </c>
      <c r="BD5552" s="50">
        <f t="shared" si="1741"/>
        <v>2.523621609588325</v>
      </c>
      <c r="BE5552" s="50">
        <f t="shared" si="1742"/>
        <v>37.01311694062877</v>
      </c>
      <c r="BF5552" s="50">
        <f t="shared" si="1748"/>
        <v>60.541676457691914</v>
      </c>
      <c r="BG5552" s="50"/>
      <c r="BH5552" s="17">
        <f t="shared" si="1743"/>
        <v>0</v>
      </c>
      <c r="BI5552" s="17">
        <f t="shared" si="1751"/>
        <v>5552</v>
      </c>
      <c r="BJ5552" s="17">
        <f t="shared" si="1749"/>
        <v>5552</v>
      </c>
      <c r="BK5552" s="150">
        <f t="shared" si="1750"/>
        <v>35210</v>
      </c>
      <c r="BL5552" s="50" t="e">
        <f t="shared" ca="1" si="1744"/>
        <v>#NAME?</v>
      </c>
      <c r="BM5552" s="50" t="e">
        <f t="shared" ca="1" si="1745"/>
        <v>#NAME?</v>
      </c>
      <c r="BN5552" s="50" t="e">
        <f t="shared" ca="1" si="1746"/>
        <v>#NAME?</v>
      </c>
    </row>
    <row r="5553" spans="1:66" x14ac:dyDescent="0.35">
      <c r="A5553" s="48">
        <v>35211</v>
      </c>
      <c r="B5553" s="17">
        <v>1996</v>
      </c>
      <c r="C5553" s="17">
        <v>5</v>
      </c>
      <c r="D5553" s="17">
        <v>147</v>
      </c>
      <c r="E5553" s="17">
        <v>26</v>
      </c>
      <c r="F5553" s="17">
        <v>1</v>
      </c>
      <c r="G5553" s="50">
        <v>7.6</v>
      </c>
      <c r="H5553" s="32">
        <v>3.4354222431434431</v>
      </c>
      <c r="I5553" s="50">
        <v>14.666666666666666</v>
      </c>
      <c r="J5553" s="13">
        <v>0.6</v>
      </c>
      <c r="K5553" s="13">
        <f t="shared" si="1732"/>
        <v>0.6</v>
      </c>
      <c r="L5553" s="13">
        <f t="shared" si="1733"/>
        <v>0</v>
      </c>
      <c r="M5553" s="13" t="e">
        <f ca="1">CalcTable[[#This Row],[IWC]]-AE5552</f>
        <v>#NAME?</v>
      </c>
      <c r="N5553" s="13" t="e">
        <f ca="1">IF(CalcTable[[#This Row],[Day of Year]]&lt;123,FCAP,AE5552)</f>
        <v>#NAME?</v>
      </c>
      <c r="O5553" s="17" t="e">
        <f ca="1">IF(IRR_DRIP,5,COUNTIF('IDET Wind Values'!C5537:G5537,"&lt;="&amp;IRR_MAXWIND))</f>
        <v>#NAME?</v>
      </c>
      <c r="P5553" s="13" t="e">
        <f ca="1">CalcTable[[#This Row],[ET_o]]*KL</f>
        <v>#NAME?</v>
      </c>
      <c r="Q5553" s="13" t="e">
        <f ca="1">IF(WILTPT&lt;=0,1,MAX(0,MIN(1,(CalcTable[[#This Row],[IWC]]-WILTPT)/(MAD-WILTPT))))</f>
        <v>#NAME?</v>
      </c>
      <c r="R5553" s="13" t="e">
        <f ca="1">CalcTable[[#This Row],[ETMult]]*CalcTable[[#This Row],[ETb]]</f>
        <v>#NAME?</v>
      </c>
      <c r="S5553" s="13" t="b">
        <f>INDEX(IRR_LIST,CalcTable[[#This Row],[Day of Week]]+1)</f>
        <v>1</v>
      </c>
      <c r="T5553" s="13">
        <f t="shared" ca="1" si="1734"/>
        <v>0</v>
      </c>
      <c r="U5553" s="13" t="b">
        <f ca="1">IF(CalcTable[[#This Row],[IrrPrecip]]&gt;=IC_MM,FALSE,TRUE)</f>
        <v>1</v>
      </c>
      <c r="V5553" s="13" t="b">
        <f t="shared" si="1735"/>
        <v>0</v>
      </c>
      <c r="W5553" s="13" t="e">
        <f ca="1">IF(AND(IRR_DRIP=FALSE,CalcTable[[#This Row],[IrrHours]]&lt;=0),FALSE,TRUE)</f>
        <v>#NAME?</v>
      </c>
      <c r="X5553" s="13" t="e">
        <f ca="1">AND(CalcTable[[#This Row],[IrrDay]],CalcTable[[#This Row],[IrrRain]],CalcTable[[#This Row],[IrrWarm]],CalcTable[[#This Row],[IrrWindy]])</f>
        <v>#NAME?</v>
      </c>
      <c r="Y5553" s="13" t="e">
        <f t="shared" ca="1" si="1736"/>
        <v>#NAME?</v>
      </c>
      <c r="Z5553" s="13" t="e">
        <f ca="1">CalcTable[[#This Row],[IrrHours]]/5</f>
        <v>#NAME?</v>
      </c>
      <c r="AA5553" s="13" t="e">
        <f ca="1">IF(CalcTable[[#This Row],[IrrFlag]]=FALSE,0,MAX(0,CalcTable[[#This Row],[VolRednWind]]*(FCAP*IRR_TARGET-CalcTable[[#This Row],[IWC]])))</f>
        <v>#NAME?</v>
      </c>
      <c r="AB5553" s="13" t="e">
        <f ca="1">CalcTable[[#This Row],[IWC]]+CalcTable[[#This Row],[Eff Precip]]+CalcTable[[#This Row],[IrrAmt]]-CalcTable[[#This Row],[AET]]</f>
        <v>#NAME?</v>
      </c>
      <c r="AC5553" s="13" t="e">
        <f ca="1">IF(CalcTable[[#This Row],[PWC]]&gt;FCAP,MIN(24*PERC,MIN(SAT,CalcTable[[#This Row],[PWC]])-FCAP),0)</f>
        <v>#NAME?</v>
      </c>
      <c r="AD5553" s="13" t="e">
        <f ca="1">IF(CalcTable[[#This Row],[PWC]]&gt;SAT,CalcTable[[#This Row],[PWC]]-SAT,0)</f>
        <v>#NAME?</v>
      </c>
      <c r="AE5553" s="13" t="e">
        <f ca="1">CalcTable[[#This Row],[PWC]]-CalcTable[[#This Row],[PercAmt]]-CalcTable[[#This Row],[Runoff]]</f>
        <v>#NAME?</v>
      </c>
      <c r="AF5553" s="13" t="e">
        <f ca="1">CalcTable[[#This Row],[IrrAmt]]/1000*CUR_IRR_AREA*10000/IRR_EFF</f>
        <v>#NAME?</v>
      </c>
      <c r="AG5553" s="147"/>
      <c r="AH5553" s="13"/>
      <c r="AI5553" s="50">
        <v>0</v>
      </c>
      <c r="AJ5553" s="50">
        <v>0</v>
      </c>
      <c r="AK5553" s="50">
        <v>0</v>
      </c>
      <c r="AL5553" s="50">
        <v>0</v>
      </c>
      <c r="AM5553" s="50"/>
      <c r="AN5553" s="50"/>
      <c r="AO5553" s="50"/>
      <c r="AP5553" s="50"/>
      <c r="AQ5553" s="50"/>
      <c r="AR5553" s="50"/>
      <c r="AS5553" s="50"/>
      <c r="AT5553" s="50"/>
      <c r="AU5553" s="50"/>
      <c r="AV5553" s="50"/>
      <c r="AW5553" s="50"/>
      <c r="AX5553" s="50">
        <f t="shared" si="1747"/>
        <v>0</v>
      </c>
      <c r="AY5553" s="50"/>
      <c r="AZ5553" s="50">
        <f t="shared" si="1737"/>
        <v>0</v>
      </c>
      <c r="BA5553" s="50">
        <f t="shared" si="1738"/>
        <v>0</v>
      </c>
      <c r="BB5553" s="50">
        <f t="shared" si="1739"/>
        <v>0</v>
      </c>
      <c r="BC5553" s="17">
        <f t="shared" si="1740"/>
        <v>19965</v>
      </c>
      <c r="BD5553" s="50">
        <f t="shared" si="1741"/>
        <v>0</v>
      </c>
      <c r="BE5553" s="50">
        <f t="shared" si="1742"/>
        <v>0</v>
      </c>
      <c r="BF5553" s="50">
        <f t="shared" si="1748"/>
        <v>0</v>
      </c>
      <c r="BG5553" s="50"/>
      <c r="BH5553" s="17">
        <f t="shared" si="1743"/>
        <v>0</v>
      </c>
      <c r="BI5553" s="17">
        <f t="shared" si="1751"/>
        <v>5553</v>
      </c>
      <c r="BJ5553" s="17">
        <f t="shared" si="1749"/>
        <v>5553</v>
      </c>
      <c r="BK5553" s="150">
        <f t="shared" si="1750"/>
        <v>35211</v>
      </c>
      <c r="BL5553" s="50" t="e">
        <f t="shared" ca="1" si="1744"/>
        <v>#NAME?</v>
      </c>
      <c r="BM5553" s="50" t="e">
        <f t="shared" ca="1" si="1745"/>
        <v>#NAME?</v>
      </c>
      <c r="BN5553" s="50" t="e">
        <f t="shared" ca="1" si="1746"/>
        <v>#NAME?</v>
      </c>
    </row>
    <row r="5554" spans="1:66" x14ac:dyDescent="0.35">
      <c r="A5554" s="48">
        <v>35212</v>
      </c>
      <c r="B5554" s="17">
        <v>1996</v>
      </c>
      <c r="C5554" s="17">
        <v>5</v>
      </c>
      <c r="D5554" s="17">
        <v>148</v>
      </c>
      <c r="E5554" s="17">
        <v>27</v>
      </c>
      <c r="F5554" s="17">
        <v>2</v>
      </c>
      <c r="G5554" s="50">
        <v>2.4</v>
      </c>
      <c r="H5554" s="32">
        <v>2.0346724113033576</v>
      </c>
      <c r="I5554" s="50">
        <v>11.333333333333334</v>
      </c>
      <c r="J5554" s="13">
        <v>0.2</v>
      </c>
      <c r="K5554" s="13">
        <f t="shared" si="1732"/>
        <v>0.2</v>
      </c>
      <c r="L5554" s="13">
        <f t="shared" si="1733"/>
        <v>0</v>
      </c>
      <c r="M5554" s="13" t="e">
        <f ca="1">CalcTable[[#This Row],[IWC]]-AE5553</f>
        <v>#NAME?</v>
      </c>
      <c r="N5554" s="13" t="e">
        <f ca="1">IF(CalcTable[[#This Row],[Day of Year]]&lt;123,FCAP,AE5553)</f>
        <v>#NAME?</v>
      </c>
      <c r="O5554" s="17" t="e">
        <f ca="1">IF(IRR_DRIP,5,COUNTIF('IDET Wind Values'!C5538:G5538,"&lt;="&amp;IRR_MAXWIND))</f>
        <v>#NAME?</v>
      </c>
      <c r="P5554" s="13" t="e">
        <f ca="1">CalcTable[[#This Row],[ET_o]]*KL</f>
        <v>#NAME?</v>
      </c>
      <c r="Q5554" s="13" t="e">
        <f ca="1">IF(WILTPT&lt;=0,1,MAX(0,MIN(1,(CalcTable[[#This Row],[IWC]]-WILTPT)/(MAD-WILTPT))))</f>
        <v>#NAME?</v>
      </c>
      <c r="R5554" s="13" t="e">
        <f ca="1">CalcTable[[#This Row],[ETMult]]*CalcTable[[#This Row],[ETb]]</f>
        <v>#NAME?</v>
      </c>
      <c r="S5554" s="13" t="b">
        <f>INDEX(IRR_LIST,CalcTable[[#This Row],[Day of Week]]+1)</f>
        <v>0</v>
      </c>
      <c r="T5554" s="13">
        <f t="shared" ca="1" si="1734"/>
        <v>0.6</v>
      </c>
      <c r="U5554" s="13" t="b">
        <f ca="1">IF(CalcTable[[#This Row],[IrrPrecip]]&gt;=IC_MM,FALSE,TRUE)</f>
        <v>1</v>
      </c>
      <c r="V5554" s="13" t="b">
        <f t="shared" si="1735"/>
        <v>1</v>
      </c>
      <c r="W5554" s="13" t="e">
        <f ca="1">IF(AND(IRR_DRIP=FALSE,CalcTable[[#This Row],[IrrHours]]&lt;=0),FALSE,TRUE)</f>
        <v>#NAME?</v>
      </c>
      <c r="X5554" s="13" t="e">
        <f ca="1">AND(CalcTable[[#This Row],[IrrDay]],CalcTable[[#This Row],[IrrRain]],CalcTable[[#This Row],[IrrWarm]],CalcTable[[#This Row],[IrrWindy]])</f>
        <v>#NAME?</v>
      </c>
      <c r="Y5554" s="13" t="e">
        <f t="shared" ca="1" si="1736"/>
        <v>#NAME?</v>
      </c>
      <c r="Z5554" s="13" t="e">
        <f ca="1">CalcTable[[#This Row],[IrrHours]]/5</f>
        <v>#NAME?</v>
      </c>
      <c r="AA5554" s="13" t="e">
        <f ca="1">IF(CalcTable[[#This Row],[IrrFlag]]=FALSE,0,MAX(0,CalcTable[[#This Row],[VolRednWind]]*(FCAP*IRR_TARGET-CalcTable[[#This Row],[IWC]])))</f>
        <v>#NAME?</v>
      </c>
      <c r="AB5554" s="13" t="e">
        <f ca="1">CalcTable[[#This Row],[IWC]]+CalcTable[[#This Row],[Eff Precip]]+CalcTable[[#This Row],[IrrAmt]]-CalcTable[[#This Row],[AET]]</f>
        <v>#NAME?</v>
      </c>
      <c r="AC5554" s="13" t="e">
        <f ca="1">IF(CalcTable[[#This Row],[PWC]]&gt;FCAP,MIN(24*PERC,MIN(SAT,CalcTable[[#This Row],[PWC]])-FCAP),0)</f>
        <v>#NAME?</v>
      </c>
      <c r="AD5554" s="13" t="e">
        <f ca="1">IF(CalcTable[[#This Row],[PWC]]&gt;SAT,CalcTable[[#This Row],[PWC]]-SAT,0)</f>
        <v>#NAME?</v>
      </c>
      <c r="AE5554" s="13" t="e">
        <f ca="1">CalcTable[[#This Row],[PWC]]-CalcTable[[#This Row],[PercAmt]]-CalcTable[[#This Row],[Runoff]]</f>
        <v>#NAME?</v>
      </c>
      <c r="AF5554" s="13" t="e">
        <f ca="1">CalcTable[[#This Row],[IrrAmt]]/1000*CUR_IRR_AREA*10000/IRR_EFF</f>
        <v>#NAME?</v>
      </c>
      <c r="AG5554" s="147"/>
      <c r="AH5554" s="13"/>
      <c r="AI5554" s="50">
        <v>0</v>
      </c>
      <c r="AJ5554" s="50">
        <v>0</v>
      </c>
      <c r="AK5554" s="50">
        <v>5.1771083869432459</v>
      </c>
      <c r="AL5554" s="50">
        <v>10.011684494312249</v>
      </c>
      <c r="AM5554" s="50"/>
      <c r="AN5554" s="50"/>
      <c r="AO5554" s="50"/>
      <c r="AP5554" s="50"/>
      <c r="AQ5554" s="50"/>
      <c r="AR5554" s="50"/>
      <c r="AS5554" s="50"/>
      <c r="AT5554" s="50"/>
      <c r="AU5554" s="50"/>
      <c r="AV5554" s="50"/>
      <c r="AW5554" s="50"/>
      <c r="AX5554" s="50">
        <f t="shared" si="1747"/>
        <v>15.188792881255495</v>
      </c>
      <c r="AY5554" s="50"/>
      <c r="AZ5554" s="50">
        <f t="shared" si="1737"/>
        <v>369.6070015083269</v>
      </c>
      <c r="BA5554" s="50">
        <f t="shared" si="1738"/>
        <v>569.07744676678908</v>
      </c>
      <c r="BB5554" s="50">
        <f t="shared" si="1739"/>
        <v>586.67778017194746</v>
      </c>
      <c r="BC5554" s="17">
        <f t="shared" si="1740"/>
        <v>19965</v>
      </c>
      <c r="BD5554" s="50">
        <f t="shared" si="1741"/>
        <v>15.188792881255495</v>
      </c>
      <c r="BE5554" s="50">
        <f t="shared" si="1742"/>
        <v>369.6070015083269</v>
      </c>
      <c r="BF5554" s="50">
        <f t="shared" si="1748"/>
        <v>604.55939276090169</v>
      </c>
      <c r="BG5554" s="50"/>
      <c r="BH5554" s="17">
        <f t="shared" si="1743"/>
        <v>0</v>
      </c>
      <c r="BI5554" s="17">
        <f t="shared" si="1751"/>
        <v>5554</v>
      </c>
      <c r="BJ5554" s="17">
        <f t="shared" si="1749"/>
        <v>5554</v>
      </c>
      <c r="BK5554" s="150">
        <f t="shared" si="1750"/>
        <v>35212</v>
      </c>
      <c r="BL5554" s="50" t="e">
        <f t="shared" ca="1" si="1744"/>
        <v>#NAME?</v>
      </c>
      <c r="BM5554" s="50" t="e">
        <f t="shared" ca="1" si="1745"/>
        <v>#NAME?</v>
      </c>
      <c r="BN5554" s="50" t="e">
        <f t="shared" ca="1" si="1746"/>
        <v>#NAME?</v>
      </c>
    </row>
    <row r="5555" spans="1:66" x14ac:dyDescent="0.35">
      <c r="A5555" s="48">
        <v>35213</v>
      </c>
      <c r="B5555" s="17">
        <v>1996</v>
      </c>
      <c r="C5555" s="17">
        <v>5</v>
      </c>
      <c r="D5555" s="17">
        <v>149</v>
      </c>
      <c r="E5555" s="17">
        <v>28</v>
      </c>
      <c r="F5555" s="17">
        <v>3</v>
      </c>
      <c r="G5555" s="50">
        <v>7.5</v>
      </c>
      <c r="H5555" s="32">
        <v>2.1998902522595252</v>
      </c>
      <c r="I5555" s="50">
        <v>8</v>
      </c>
      <c r="J5555" s="13">
        <v>1.2</v>
      </c>
      <c r="K5555" s="13">
        <f t="shared" si="1732"/>
        <v>1.2</v>
      </c>
      <c r="L5555" s="13">
        <f t="shared" si="1733"/>
        <v>0</v>
      </c>
      <c r="M5555" s="13" t="e">
        <f ca="1">CalcTable[[#This Row],[IWC]]-AE5554</f>
        <v>#NAME?</v>
      </c>
      <c r="N5555" s="13" t="e">
        <f ca="1">IF(CalcTable[[#This Row],[Day of Year]]&lt;123,FCAP,AE5554)</f>
        <v>#NAME?</v>
      </c>
      <c r="O5555" s="17" t="e">
        <f ca="1">IF(IRR_DRIP,5,COUNTIF('IDET Wind Values'!C5539:G5539,"&lt;="&amp;IRR_MAXWIND))</f>
        <v>#NAME?</v>
      </c>
      <c r="P5555" s="13" t="e">
        <f ca="1">CalcTable[[#This Row],[ET_o]]*KL</f>
        <v>#NAME?</v>
      </c>
      <c r="Q5555" s="13" t="e">
        <f ca="1">IF(WILTPT&lt;=0,1,MAX(0,MIN(1,(CalcTable[[#This Row],[IWC]]-WILTPT)/(MAD-WILTPT))))</f>
        <v>#NAME?</v>
      </c>
      <c r="R5555" s="13" t="e">
        <f ca="1">CalcTable[[#This Row],[ETMult]]*CalcTable[[#This Row],[ETb]]</f>
        <v>#NAME?</v>
      </c>
      <c r="S5555" s="13" t="b">
        <f>INDEX(IRR_LIST,CalcTable[[#This Row],[Day of Week]]+1)</f>
        <v>1</v>
      </c>
      <c r="T5555" s="13">
        <f t="shared" ca="1" si="1734"/>
        <v>0.8</v>
      </c>
      <c r="U5555" s="13" t="b">
        <f ca="1">IF(CalcTable[[#This Row],[IrrPrecip]]&gt;=IC_MM,FALSE,TRUE)</f>
        <v>1</v>
      </c>
      <c r="V5555" s="13" t="b">
        <f t="shared" si="1735"/>
        <v>1</v>
      </c>
      <c r="W5555" s="13" t="e">
        <f ca="1">IF(AND(IRR_DRIP=FALSE,CalcTable[[#This Row],[IrrHours]]&lt;=0),FALSE,TRUE)</f>
        <v>#NAME?</v>
      </c>
      <c r="X5555" s="13" t="e">
        <f ca="1">AND(CalcTable[[#This Row],[IrrDay]],CalcTable[[#This Row],[IrrRain]],CalcTable[[#This Row],[IrrWarm]],CalcTable[[#This Row],[IrrWindy]])</f>
        <v>#NAME?</v>
      </c>
      <c r="Y5555" s="13" t="e">
        <f t="shared" ca="1" si="1736"/>
        <v>#NAME?</v>
      </c>
      <c r="Z5555" s="13" t="e">
        <f ca="1">CalcTable[[#This Row],[IrrHours]]/5</f>
        <v>#NAME?</v>
      </c>
      <c r="AA5555" s="13" t="e">
        <f ca="1">IF(CalcTable[[#This Row],[IrrFlag]]=FALSE,0,MAX(0,CalcTable[[#This Row],[VolRednWind]]*(FCAP*IRR_TARGET-CalcTable[[#This Row],[IWC]])))</f>
        <v>#NAME?</v>
      </c>
      <c r="AB5555" s="13" t="e">
        <f ca="1">CalcTable[[#This Row],[IWC]]+CalcTable[[#This Row],[Eff Precip]]+CalcTable[[#This Row],[IrrAmt]]-CalcTable[[#This Row],[AET]]</f>
        <v>#NAME?</v>
      </c>
      <c r="AC5555" s="13" t="e">
        <f ca="1">IF(CalcTable[[#This Row],[PWC]]&gt;FCAP,MIN(24*PERC,MIN(SAT,CalcTable[[#This Row],[PWC]])-FCAP),0)</f>
        <v>#NAME?</v>
      </c>
      <c r="AD5555" s="13" t="e">
        <f ca="1">IF(CalcTable[[#This Row],[PWC]]&gt;SAT,CalcTable[[#This Row],[PWC]]-SAT,0)</f>
        <v>#NAME?</v>
      </c>
      <c r="AE5555" s="13" t="e">
        <f ca="1">CalcTable[[#This Row],[PWC]]-CalcTable[[#This Row],[PercAmt]]-CalcTable[[#This Row],[Runoff]]</f>
        <v>#NAME?</v>
      </c>
      <c r="AF5555" s="13" t="e">
        <f ca="1">CalcTable[[#This Row],[IrrAmt]]/1000*CUR_IRR_AREA*10000/IRR_EFF</f>
        <v>#NAME?</v>
      </c>
      <c r="AG5555" s="147"/>
      <c r="AH5555" s="13"/>
      <c r="AI5555" s="50">
        <v>0</v>
      </c>
      <c r="AJ5555" s="50">
        <v>0</v>
      </c>
      <c r="AK5555" s="50">
        <v>0</v>
      </c>
      <c r="AL5555" s="50">
        <v>0</v>
      </c>
      <c r="AM5555" s="50"/>
      <c r="AN5555" s="50"/>
      <c r="AO5555" s="50"/>
      <c r="AP5555" s="50"/>
      <c r="AQ5555" s="50"/>
      <c r="AR5555" s="50"/>
      <c r="AS5555" s="50"/>
      <c r="AT5555" s="50"/>
      <c r="AU5555" s="50"/>
      <c r="AV5555" s="50"/>
      <c r="AW5555" s="50"/>
      <c r="AX5555" s="50">
        <f t="shared" si="1747"/>
        <v>0</v>
      </c>
      <c r="AY5555" s="50"/>
      <c r="AZ5555" s="50">
        <f t="shared" si="1737"/>
        <v>0</v>
      </c>
      <c r="BA5555" s="50">
        <f t="shared" si="1738"/>
        <v>0</v>
      </c>
      <c r="BB5555" s="50">
        <f t="shared" si="1739"/>
        <v>0</v>
      </c>
      <c r="BC5555" s="17">
        <f t="shared" si="1740"/>
        <v>19965</v>
      </c>
      <c r="BD5555" s="50">
        <f t="shared" si="1741"/>
        <v>0</v>
      </c>
      <c r="BE5555" s="50">
        <f t="shared" si="1742"/>
        <v>0</v>
      </c>
      <c r="BF5555" s="50">
        <f t="shared" si="1748"/>
        <v>0</v>
      </c>
      <c r="BG5555" s="50"/>
      <c r="BH5555" s="17">
        <f t="shared" si="1743"/>
        <v>0</v>
      </c>
      <c r="BI5555" s="17">
        <f t="shared" si="1751"/>
        <v>5555</v>
      </c>
      <c r="BJ5555" s="17">
        <f t="shared" si="1749"/>
        <v>5555</v>
      </c>
      <c r="BK5555" s="150">
        <f t="shared" si="1750"/>
        <v>35213</v>
      </c>
      <c r="BL5555" s="50" t="e">
        <f t="shared" ca="1" si="1744"/>
        <v>#NAME?</v>
      </c>
      <c r="BM5555" s="50" t="e">
        <f t="shared" ca="1" si="1745"/>
        <v>#NAME?</v>
      </c>
      <c r="BN5555" s="50" t="e">
        <f t="shared" ca="1" si="1746"/>
        <v>#NAME?</v>
      </c>
    </row>
    <row r="5556" spans="1:66" x14ac:dyDescent="0.35">
      <c r="A5556" s="48">
        <v>35214</v>
      </c>
      <c r="B5556" s="17">
        <v>1996</v>
      </c>
      <c r="C5556" s="17">
        <v>5</v>
      </c>
      <c r="D5556" s="17">
        <v>150</v>
      </c>
      <c r="E5556" s="17">
        <v>29</v>
      </c>
      <c r="F5556" s="17">
        <v>4</v>
      </c>
      <c r="G5556" s="50">
        <v>6.8</v>
      </c>
      <c r="H5556" s="32">
        <v>2.0550460176550649</v>
      </c>
      <c r="I5556" s="50">
        <v>13</v>
      </c>
      <c r="J5556" s="13">
        <v>4.0999999999999996</v>
      </c>
      <c r="K5556" s="13">
        <f t="shared" si="1732"/>
        <v>4.0999999999999996</v>
      </c>
      <c r="L5556" s="13">
        <f t="shared" si="1733"/>
        <v>0</v>
      </c>
      <c r="M5556" s="13" t="e">
        <f ca="1">CalcTable[[#This Row],[IWC]]-AE5555</f>
        <v>#NAME?</v>
      </c>
      <c r="N5556" s="13" t="e">
        <f ca="1">IF(CalcTable[[#This Row],[Day of Year]]&lt;123,FCAP,AE5555)</f>
        <v>#NAME?</v>
      </c>
      <c r="O5556" s="17" t="e">
        <f ca="1">IF(IRR_DRIP,5,COUNTIF('IDET Wind Values'!C5540:G5540,"&lt;="&amp;IRR_MAXWIND))</f>
        <v>#NAME?</v>
      </c>
      <c r="P5556" s="13" t="e">
        <f ca="1">CalcTable[[#This Row],[ET_o]]*KL</f>
        <v>#NAME?</v>
      </c>
      <c r="Q5556" s="13" t="e">
        <f ca="1">IF(WILTPT&lt;=0,1,MAX(0,MIN(1,(CalcTable[[#This Row],[IWC]]-WILTPT)/(MAD-WILTPT))))</f>
        <v>#NAME?</v>
      </c>
      <c r="R5556" s="13" t="e">
        <f ca="1">CalcTable[[#This Row],[ETMult]]*CalcTable[[#This Row],[ETb]]</f>
        <v>#NAME?</v>
      </c>
      <c r="S5556" s="13" t="b">
        <f>INDEX(IRR_LIST,CalcTable[[#This Row],[Day of Week]]+1)</f>
        <v>0</v>
      </c>
      <c r="T5556" s="13">
        <f t="shared" ca="1" si="1734"/>
        <v>1.4</v>
      </c>
      <c r="U5556" s="13" t="b">
        <f ca="1">IF(CalcTable[[#This Row],[IrrPrecip]]&gt;=IC_MM,FALSE,TRUE)</f>
        <v>1</v>
      </c>
      <c r="V5556" s="13" t="b">
        <f t="shared" si="1735"/>
        <v>1</v>
      </c>
      <c r="W5556" s="13" t="e">
        <f ca="1">IF(AND(IRR_DRIP=FALSE,CalcTable[[#This Row],[IrrHours]]&lt;=0),FALSE,TRUE)</f>
        <v>#NAME?</v>
      </c>
      <c r="X5556" s="13" t="e">
        <f ca="1">AND(CalcTable[[#This Row],[IrrDay]],CalcTable[[#This Row],[IrrRain]],CalcTable[[#This Row],[IrrWarm]],CalcTable[[#This Row],[IrrWindy]])</f>
        <v>#NAME?</v>
      </c>
      <c r="Y5556" s="13" t="e">
        <f t="shared" ca="1" si="1736"/>
        <v>#NAME?</v>
      </c>
      <c r="Z5556" s="13" t="e">
        <f ca="1">CalcTable[[#This Row],[IrrHours]]/5</f>
        <v>#NAME?</v>
      </c>
      <c r="AA5556" s="13" t="e">
        <f ca="1">IF(CalcTable[[#This Row],[IrrFlag]]=FALSE,0,MAX(0,CalcTable[[#This Row],[VolRednWind]]*(FCAP*IRR_TARGET-CalcTable[[#This Row],[IWC]])))</f>
        <v>#NAME?</v>
      </c>
      <c r="AB5556" s="13" t="e">
        <f ca="1">CalcTable[[#This Row],[IWC]]+CalcTable[[#This Row],[Eff Precip]]+CalcTable[[#This Row],[IrrAmt]]-CalcTable[[#This Row],[AET]]</f>
        <v>#NAME?</v>
      </c>
      <c r="AC5556" s="13" t="e">
        <f ca="1">IF(CalcTable[[#This Row],[PWC]]&gt;FCAP,MIN(24*PERC,MIN(SAT,CalcTable[[#This Row],[PWC]])-FCAP),0)</f>
        <v>#NAME?</v>
      </c>
      <c r="AD5556" s="13" t="e">
        <f ca="1">IF(CalcTable[[#This Row],[PWC]]&gt;SAT,CalcTable[[#This Row],[PWC]]-SAT,0)</f>
        <v>#NAME?</v>
      </c>
      <c r="AE5556" s="13" t="e">
        <f ca="1">CalcTable[[#This Row],[PWC]]-CalcTable[[#This Row],[PercAmt]]-CalcTable[[#This Row],[Runoff]]</f>
        <v>#NAME?</v>
      </c>
      <c r="AF5556" s="13" t="e">
        <f ca="1">CalcTable[[#This Row],[IrrAmt]]/1000*CUR_IRR_AREA*10000/IRR_EFF</f>
        <v>#NAME?</v>
      </c>
      <c r="AG5556" s="147"/>
      <c r="AH5556" s="13"/>
      <c r="AI5556" s="50">
        <v>0</v>
      </c>
      <c r="AJ5556" s="50">
        <v>0</v>
      </c>
      <c r="AK5556" s="50">
        <v>4.3701693137299173</v>
      </c>
      <c r="AL5556" s="50">
        <v>3.4899396387427402</v>
      </c>
      <c r="AM5556" s="50"/>
      <c r="AN5556" s="50"/>
      <c r="AO5556" s="50"/>
      <c r="AP5556" s="50"/>
      <c r="AQ5556" s="50"/>
      <c r="AR5556" s="50"/>
      <c r="AS5556" s="50"/>
      <c r="AT5556" s="50"/>
      <c r="AU5556" s="50"/>
      <c r="AV5556" s="50"/>
      <c r="AW5556" s="50"/>
      <c r="AX5556" s="50">
        <f t="shared" si="1747"/>
        <v>7.8601089524726575</v>
      </c>
      <c r="AY5556" s="50"/>
      <c r="AZ5556" s="50">
        <f t="shared" si="1737"/>
        <v>166.46737933782583</v>
      </c>
      <c r="BA5556" s="50">
        <f t="shared" si="1738"/>
        <v>256.30691739316046</v>
      </c>
      <c r="BB5556" s="50">
        <f t="shared" si="1739"/>
        <v>264.23393545686645</v>
      </c>
      <c r="BC5556" s="17">
        <f t="shared" si="1740"/>
        <v>19965</v>
      </c>
      <c r="BD5556" s="50">
        <f t="shared" si="1741"/>
        <v>7.8601089524726575</v>
      </c>
      <c r="BE5556" s="50">
        <f t="shared" si="1742"/>
        <v>166.46737933782583</v>
      </c>
      <c r="BF5556" s="50">
        <f t="shared" si="1748"/>
        <v>272.2876389145116</v>
      </c>
      <c r="BG5556" s="50"/>
      <c r="BH5556" s="17">
        <f t="shared" si="1743"/>
        <v>0</v>
      </c>
      <c r="BI5556" s="17">
        <f t="shared" si="1751"/>
        <v>5556</v>
      </c>
      <c r="BJ5556" s="17">
        <f t="shared" si="1749"/>
        <v>5556</v>
      </c>
      <c r="BK5556" s="150">
        <f t="shared" si="1750"/>
        <v>35214</v>
      </c>
      <c r="BL5556" s="50" t="e">
        <f t="shared" ca="1" si="1744"/>
        <v>#NAME?</v>
      </c>
      <c r="BM5556" s="50" t="e">
        <f t="shared" ca="1" si="1745"/>
        <v>#NAME?</v>
      </c>
      <c r="BN5556" s="50" t="e">
        <f t="shared" ca="1" si="1746"/>
        <v>#NAME?</v>
      </c>
    </row>
    <row r="5557" spans="1:66" x14ac:dyDescent="0.35">
      <c r="A5557" s="48">
        <v>35215</v>
      </c>
      <c r="B5557" s="17">
        <v>1996</v>
      </c>
      <c r="C5557" s="17">
        <v>5</v>
      </c>
      <c r="D5557" s="17">
        <v>151</v>
      </c>
      <c r="E5557" s="17">
        <v>30</v>
      </c>
      <c r="F5557" s="17">
        <v>5</v>
      </c>
      <c r="G5557" s="50">
        <v>3.7</v>
      </c>
      <c r="H5557" s="32">
        <v>3.6433061685698904</v>
      </c>
      <c r="I5557" s="50">
        <v>7.833333333333333</v>
      </c>
      <c r="J5557" s="13">
        <v>0</v>
      </c>
      <c r="K5557" s="13">
        <f t="shared" si="1732"/>
        <v>0</v>
      </c>
      <c r="L5557" s="13">
        <f t="shared" si="1733"/>
        <v>0</v>
      </c>
      <c r="M5557" s="13" t="e">
        <f ca="1">CalcTable[[#This Row],[IWC]]-AE5556</f>
        <v>#NAME?</v>
      </c>
      <c r="N5557" s="13" t="e">
        <f ca="1">IF(CalcTable[[#This Row],[Day of Year]]&lt;123,FCAP,AE5556)</f>
        <v>#NAME?</v>
      </c>
      <c r="O5557" s="17" t="e">
        <f ca="1">IF(IRR_DRIP,5,COUNTIF('IDET Wind Values'!C5541:G5541,"&lt;="&amp;IRR_MAXWIND))</f>
        <v>#NAME?</v>
      </c>
      <c r="P5557" s="13" t="e">
        <f ca="1">CalcTable[[#This Row],[ET_o]]*KL</f>
        <v>#NAME?</v>
      </c>
      <c r="Q5557" s="13" t="e">
        <f ca="1">IF(WILTPT&lt;=0,1,MAX(0,MIN(1,(CalcTable[[#This Row],[IWC]]-WILTPT)/(MAD-WILTPT))))</f>
        <v>#NAME?</v>
      </c>
      <c r="R5557" s="13" t="e">
        <f ca="1">CalcTable[[#This Row],[ETMult]]*CalcTable[[#This Row],[ETb]]</f>
        <v>#NAME?</v>
      </c>
      <c r="S5557" s="13" t="b">
        <f>INDEX(IRR_LIST,CalcTable[[#This Row],[Day of Week]]+1)</f>
        <v>1</v>
      </c>
      <c r="T5557" s="13">
        <f t="shared" ca="1" si="1734"/>
        <v>5.3</v>
      </c>
      <c r="U5557" s="13" t="b">
        <f ca="1">IF(CalcTable[[#This Row],[IrrPrecip]]&gt;=IC_MM,FALSE,TRUE)</f>
        <v>1</v>
      </c>
      <c r="V5557" s="13" t="b">
        <f t="shared" si="1735"/>
        <v>0</v>
      </c>
      <c r="W5557" s="13" t="e">
        <f ca="1">IF(AND(IRR_DRIP=FALSE,CalcTable[[#This Row],[IrrHours]]&lt;=0),FALSE,TRUE)</f>
        <v>#NAME?</v>
      </c>
      <c r="X5557" s="13" t="e">
        <f ca="1">AND(CalcTable[[#This Row],[IrrDay]],CalcTable[[#This Row],[IrrRain]],CalcTable[[#This Row],[IrrWarm]],CalcTable[[#This Row],[IrrWindy]])</f>
        <v>#NAME?</v>
      </c>
      <c r="Y5557" s="13" t="e">
        <f t="shared" ca="1" si="1736"/>
        <v>#NAME?</v>
      </c>
      <c r="Z5557" s="13" t="e">
        <f ca="1">CalcTable[[#This Row],[IrrHours]]/5</f>
        <v>#NAME?</v>
      </c>
      <c r="AA5557" s="13" t="e">
        <f ca="1">IF(CalcTable[[#This Row],[IrrFlag]]=FALSE,0,MAX(0,CalcTable[[#This Row],[VolRednWind]]*(FCAP*IRR_TARGET-CalcTable[[#This Row],[IWC]])))</f>
        <v>#NAME?</v>
      </c>
      <c r="AB5557" s="13" t="e">
        <f ca="1">CalcTable[[#This Row],[IWC]]+CalcTable[[#This Row],[Eff Precip]]+CalcTable[[#This Row],[IrrAmt]]-CalcTable[[#This Row],[AET]]</f>
        <v>#NAME?</v>
      </c>
      <c r="AC5557" s="13" t="e">
        <f ca="1">IF(CalcTable[[#This Row],[PWC]]&gt;FCAP,MIN(24*PERC,MIN(SAT,CalcTable[[#This Row],[PWC]])-FCAP),0)</f>
        <v>#NAME?</v>
      </c>
      <c r="AD5557" s="13" t="e">
        <f ca="1">IF(CalcTable[[#This Row],[PWC]]&gt;SAT,CalcTable[[#This Row],[PWC]]-SAT,0)</f>
        <v>#NAME?</v>
      </c>
      <c r="AE5557" s="13" t="e">
        <f ca="1">CalcTable[[#This Row],[PWC]]-CalcTable[[#This Row],[PercAmt]]-CalcTable[[#This Row],[Runoff]]</f>
        <v>#NAME?</v>
      </c>
      <c r="AF5557" s="13" t="e">
        <f ca="1">CalcTable[[#This Row],[IrrAmt]]/1000*CUR_IRR_AREA*10000/IRR_EFF</f>
        <v>#NAME?</v>
      </c>
      <c r="AG5557" s="147"/>
      <c r="AH5557" s="13"/>
      <c r="AI5557" s="50">
        <v>0</v>
      </c>
      <c r="AJ5557" s="50">
        <v>0</v>
      </c>
      <c r="AK5557" s="50">
        <v>0</v>
      </c>
      <c r="AL5557" s="50">
        <v>0</v>
      </c>
      <c r="AM5557" s="50"/>
      <c r="AN5557" s="50"/>
      <c r="AO5557" s="50"/>
      <c r="AP5557" s="50"/>
      <c r="AQ5557" s="50"/>
      <c r="AR5557" s="50"/>
      <c r="AS5557" s="50"/>
      <c r="AT5557" s="50"/>
      <c r="AU5557" s="50"/>
      <c r="AV5557" s="50"/>
      <c r="AW5557" s="50"/>
      <c r="AX5557" s="50">
        <f t="shared" si="1747"/>
        <v>0</v>
      </c>
      <c r="AY5557" s="50"/>
      <c r="AZ5557" s="50">
        <f t="shared" si="1737"/>
        <v>0</v>
      </c>
      <c r="BA5557" s="50">
        <f t="shared" si="1738"/>
        <v>0</v>
      </c>
      <c r="BB5557" s="50">
        <f t="shared" si="1739"/>
        <v>0</v>
      </c>
      <c r="BC5557" s="17">
        <f t="shared" si="1740"/>
        <v>19965</v>
      </c>
      <c r="BD5557" s="50">
        <f t="shared" si="1741"/>
        <v>0</v>
      </c>
      <c r="BE5557" s="50">
        <f t="shared" si="1742"/>
        <v>0</v>
      </c>
      <c r="BF5557" s="50">
        <f t="shared" si="1748"/>
        <v>0</v>
      </c>
      <c r="BG5557" s="50"/>
      <c r="BH5557" s="17">
        <f t="shared" si="1743"/>
        <v>0</v>
      </c>
      <c r="BI5557" s="17">
        <f t="shared" si="1751"/>
        <v>5557</v>
      </c>
      <c r="BJ5557" s="17">
        <f t="shared" si="1749"/>
        <v>5557</v>
      </c>
      <c r="BK5557" s="150">
        <f t="shared" si="1750"/>
        <v>35215</v>
      </c>
      <c r="BL5557" s="50" t="e">
        <f t="shared" ca="1" si="1744"/>
        <v>#NAME?</v>
      </c>
      <c r="BM5557" s="50" t="e">
        <f t="shared" ca="1" si="1745"/>
        <v>#NAME?</v>
      </c>
      <c r="BN5557" s="50" t="e">
        <f t="shared" ca="1" si="1746"/>
        <v>#NAME?</v>
      </c>
    </row>
    <row r="5558" spans="1:66" x14ac:dyDescent="0.35">
      <c r="A5558" s="48">
        <v>35216</v>
      </c>
      <c r="B5558" s="17">
        <v>1996</v>
      </c>
      <c r="C5558" s="17">
        <v>5</v>
      </c>
      <c r="D5558" s="17">
        <v>152</v>
      </c>
      <c r="E5558" s="17">
        <v>31</v>
      </c>
      <c r="F5558" s="17">
        <v>6</v>
      </c>
      <c r="G5558" s="50">
        <v>2.2000000000000002</v>
      </c>
      <c r="H5558" s="32">
        <v>3.5454260310974339</v>
      </c>
      <c r="I5558" s="50">
        <v>13</v>
      </c>
      <c r="J5558" s="13">
        <v>0.7</v>
      </c>
      <c r="K5558" s="13">
        <f t="shared" si="1732"/>
        <v>0.7</v>
      </c>
      <c r="L5558" s="13">
        <f t="shared" si="1733"/>
        <v>0</v>
      </c>
      <c r="M5558" s="13" t="e">
        <f ca="1">CalcTable[[#This Row],[IWC]]-AE5557</f>
        <v>#NAME?</v>
      </c>
      <c r="N5558" s="13" t="e">
        <f ca="1">IF(CalcTable[[#This Row],[Day of Year]]&lt;123,FCAP,AE5557)</f>
        <v>#NAME?</v>
      </c>
      <c r="O5558" s="17" t="e">
        <f ca="1">IF(IRR_DRIP,5,COUNTIF('IDET Wind Values'!C5542:G5542,"&lt;="&amp;IRR_MAXWIND))</f>
        <v>#NAME?</v>
      </c>
      <c r="P5558" s="13" t="e">
        <f ca="1">CalcTable[[#This Row],[ET_o]]*KL</f>
        <v>#NAME?</v>
      </c>
      <c r="Q5558" s="13" t="e">
        <f ca="1">IF(WILTPT&lt;=0,1,MAX(0,MIN(1,(CalcTable[[#This Row],[IWC]]-WILTPT)/(MAD-WILTPT))))</f>
        <v>#NAME?</v>
      </c>
      <c r="R5558" s="13" t="e">
        <f ca="1">CalcTable[[#This Row],[ETMult]]*CalcTable[[#This Row],[ETb]]</f>
        <v>#NAME?</v>
      </c>
      <c r="S5558" s="13" t="b">
        <f>INDEX(IRR_LIST,CalcTable[[#This Row],[Day of Week]]+1)</f>
        <v>0</v>
      </c>
      <c r="T5558" s="13">
        <f t="shared" ca="1" si="1734"/>
        <v>4.0999999999999996</v>
      </c>
      <c r="U5558" s="13" t="b">
        <f ca="1">IF(CalcTable[[#This Row],[IrrPrecip]]&gt;=IC_MM,FALSE,TRUE)</f>
        <v>1</v>
      </c>
      <c r="V5558" s="13" t="b">
        <f t="shared" si="1735"/>
        <v>1</v>
      </c>
      <c r="W5558" s="13" t="e">
        <f ca="1">IF(AND(IRR_DRIP=FALSE,CalcTable[[#This Row],[IrrHours]]&lt;=0),FALSE,TRUE)</f>
        <v>#NAME?</v>
      </c>
      <c r="X5558" s="13" t="e">
        <f ca="1">AND(CalcTable[[#This Row],[IrrDay]],CalcTable[[#This Row],[IrrRain]],CalcTable[[#This Row],[IrrWarm]],CalcTable[[#This Row],[IrrWindy]])</f>
        <v>#NAME?</v>
      </c>
      <c r="Y5558" s="13" t="e">
        <f t="shared" ca="1" si="1736"/>
        <v>#NAME?</v>
      </c>
      <c r="Z5558" s="13" t="e">
        <f ca="1">CalcTable[[#This Row],[IrrHours]]/5</f>
        <v>#NAME?</v>
      </c>
      <c r="AA5558" s="13" t="e">
        <f ca="1">IF(CalcTable[[#This Row],[IrrFlag]]=FALSE,0,MAX(0,CalcTable[[#This Row],[VolRednWind]]*(FCAP*IRR_TARGET-CalcTable[[#This Row],[IWC]])))</f>
        <v>#NAME?</v>
      </c>
      <c r="AB5558" s="13" t="e">
        <f ca="1">CalcTable[[#This Row],[IWC]]+CalcTable[[#This Row],[Eff Precip]]+CalcTable[[#This Row],[IrrAmt]]-CalcTable[[#This Row],[AET]]</f>
        <v>#NAME?</v>
      </c>
      <c r="AC5558" s="13" t="e">
        <f ca="1">IF(CalcTable[[#This Row],[PWC]]&gt;FCAP,MIN(24*PERC,MIN(SAT,CalcTable[[#This Row],[PWC]])-FCAP),0)</f>
        <v>#NAME?</v>
      </c>
      <c r="AD5558" s="13" t="e">
        <f ca="1">IF(CalcTable[[#This Row],[PWC]]&gt;SAT,CalcTable[[#This Row],[PWC]]-SAT,0)</f>
        <v>#NAME?</v>
      </c>
      <c r="AE5558" s="13" t="e">
        <f ca="1">CalcTable[[#This Row],[PWC]]-CalcTable[[#This Row],[PercAmt]]-CalcTable[[#This Row],[Runoff]]</f>
        <v>#NAME?</v>
      </c>
      <c r="AF5558" s="13" t="e">
        <f ca="1">CalcTable[[#This Row],[IrrAmt]]/1000*CUR_IRR_AREA*10000/IRR_EFF</f>
        <v>#NAME?</v>
      </c>
      <c r="AG5558" s="147"/>
      <c r="AH5558" s="13"/>
      <c r="AI5558" s="50">
        <v>0</v>
      </c>
      <c r="AJ5558" s="50">
        <v>0</v>
      </c>
      <c r="AK5558" s="50">
        <v>0</v>
      </c>
      <c r="AL5558" s="50">
        <v>4.2838183927134423</v>
      </c>
      <c r="AM5558" s="50"/>
      <c r="AN5558" s="50"/>
      <c r="AO5558" s="50"/>
      <c r="AP5558" s="50"/>
      <c r="AQ5558" s="50"/>
      <c r="AR5558" s="50"/>
      <c r="AS5558" s="50"/>
      <c r="AT5558" s="50"/>
      <c r="AU5558" s="50"/>
      <c r="AV5558" s="50"/>
      <c r="AW5558" s="50"/>
      <c r="AX5558" s="50">
        <f t="shared" si="1747"/>
        <v>4.2838183927134423</v>
      </c>
      <c r="AY5558" s="50"/>
      <c r="AZ5558" s="50">
        <f t="shared" si="1737"/>
        <v>125.65867285292765</v>
      </c>
      <c r="BA5558" s="50">
        <f t="shared" si="1738"/>
        <v>193.47446455133306</v>
      </c>
      <c r="BB5558" s="50">
        <f t="shared" si="1739"/>
        <v>199.45821087766296</v>
      </c>
      <c r="BC5558" s="17">
        <f t="shared" si="1740"/>
        <v>19965</v>
      </c>
      <c r="BD5558" s="50">
        <f t="shared" si="1741"/>
        <v>4.2838183927134423</v>
      </c>
      <c r="BE5558" s="50">
        <f t="shared" si="1742"/>
        <v>125.65867285292765</v>
      </c>
      <c r="BF5558" s="50">
        <f t="shared" si="1748"/>
        <v>205.53758626078206</v>
      </c>
      <c r="BG5558" s="50"/>
      <c r="BH5558" s="17">
        <f t="shared" si="1743"/>
        <v>0</v>
      </c>
      <c r="BI5558" s="17">
        <f t="shared" si="1751"/>
        <v>5558</v>
      </c>
      <c r="BJ5558" s="17">
        <f t="shared" si="1749"/>
        <v>5558</v>
      </c>
      <c r="BK5558" s="150">
        <f t="shared" si="1750"/>
        <v>35216</v>
      </c>
      <c r="BL5558" s="50" t="e">
        <f t="shared" ca="1" si="1744"/>
        <v>#NAME?</v>
      </c>
      <c r="BM5558" s="50" t="e">
        <f t="shared" ca="1" si="1745"/>
        <v>#NAME?</v>
      </c>
      <c r="BN5558" s="50" t="e">
        <f t="shared" ca="1" si="1746"/>
        <v>#NAME?</v>
      </c>
    </row>
    <row r="5559" spans="1:66" x14ac:dyDescent="0.35">
      <c r="A5559" s="48">
        <v>35217</v>
      </c>
      <c r="B5559" s="17">
        <v>1996</v>
      </c>
      <c r="C5559" s="17">
        <v>6</v>
      </c>
      <c r="D5559" s="17">
        <v>153</v>
      </c>
      <c r="E5559" s="17">
        <v>1</v>
      </c>
      <c r="F5559" s="17">
        <v>7</v>
      </c>
      <c r="G5559" s="50">
        <v>6.2</v>
      </c>
      <c r="H5559" s="32">
        <v>4.2767304648547393</v>
      </c>
      <c r="I5559" s="50">
        <v>21.5</v>
      </c>
      <c r="J5559" s="13">
        <v>0</v>
      </c>
      <c r="K5559" s="13">
        <f t="shared" si="1732"/>
        <v>0</v>
      </c>
      <c r="L5559" s="13">
        <f t="shared" si="1733"/>
        <v>0</v>
      </c>
      <c r="M5559" s="13" t="e">
        <f ca="1">CalcTable[[#This Row],[IWC]]-AE5558</f>
        <v>#NAME?</v>
      </c>
      <c r="N5559" s="13" t="e">
        <f ca="1">IF(CalcTable[[#This Row],[Day of Year]]&lt;123,FCAP,AE5558)</f>
        <v>#NAME?</v>
      </c>
      <c r="O5559" s="17" t="e">
        <f ca="1">IF(IRR_DRIP,5,COUNTIF('IDET Wind Values'!C5543:G5543,"&lt;="&amp;IRR_MAXWIND))</f>
        <v>#NAME?</v>
      </c>
      <c r="P5559" s="13" t="e">
        <f ca="1">CalcTable[[#This Row],[ET_o]]*KL</f>
        <v>#NAME?</v>
      </c>
      <c r="Q5559" s="13" t="e">
        <f ca="1">IF(WILTPT&lt;=0,1,MAX(0,MIN(1,(CalcTable[[#This Row],[IWC]]-WILTPT)/(MAD-WILTPT))))</f>
        <v>#NAME?</v>
      </c>
      <c r="R5559" s="13" t="e">
        <f ca="1">CalcTable[[#This Row],[ETMult]]*CalcTable[[#This Row],[ETb]]</f>
        <v>#NAME?</v>
      </c>
      <c r="S5559" s="13" t="b">
        <f>INDEX(IRR_LIST,CalcTable[[#This Row],[Day of Week]]+1)</f>
        <v>0</v>
      </c>
      <c r="T5559" s="13">
        <f t="shared" ca="1" si="1734"/>
        <v>0.7</v>
      </c>
      <c r="U5559" s="13" t="b">
        <f ca="1">IF(CalcTable[[#This Row],[IrrPrecip]]&gt;=IC_MM,FALSE,TRUE)</f>
        <v>1</v>
      </c>
      <c r="V5559" s="13" t="b">
        <f t="shared" si="1735"/>
        <v>1</v>
      </c>
      <c r="W5559" s="13" t="e">
        <f ca="1">IF(AND(IRR_DRIP=FALSE,CalcTable[[#This Row],[IrrHours]]&lt;=0),FALSE,TRUE)</f>
        <v>#NAME?</v>
      </c>
      <c r="X5559" s="13" t="e">
        <f ca="1">AND(CalcTable[[#This Row],[IrrDay]],CalcTable[[#This Row],[IrrRain]],CalcTable[[#This Row],[IrrWarm]],CalcTable[[#This Row],[IrrWindy]])</f>
        <v>#NAME?</v>
      </c>
      <c r="Y5559" s="13" t="e">
        <f t="shared" ca="1" si="1736"/>
        <v>#NAME?</v>
      </c>
      <c r="Z5559" s="13" t="e">
        <f ca="1">CalcTable[[#This Row],[IrrHours]]/5</f>
        <v>#NAME?</v>
      </c>
      <c r="AA5559" s="13" t="e">
        <f ca="1">IF(CalcTable[[#This Row],[IrrFlag]]=FALSE,0,MAX(0,CalcTable[[#This Row],[VolRednWind]]*(FCAP*IRR_TARGET-CalcTable[[#This Row],[IWC]])))</f>
        <v>#NAME?</v>
      </c>
      <c r="AB5559" s="13" t="e">
        <f ca="1">CalcTable[[#This Row],[IWC]]+CalcTable[[#This Row],[Eff Precip]]+CalcTable[[#This Row],[IrrAmt]]-CalcTable[[#This Row],[AET]]</f>
        <v>#NAME?</v>
      </c>
      <c r="AC5559" s="13" t="e">
        <f ca="1">IF(CalcTable[[#This Row],[PWC]]&gt;FCAP,MIN(24*PERC,MIN(SAT,CalcTable[[#This Row],[PWC]])-FCAP),0)</f>
        <v>#NAME?</v>
      </c>
      <c r="AD5559" s="13" t="e">
        <f ca="1">IF(CalcTable[[#This Row],[PWC]]&gt;SAT,CalcTable[[#This Row],[PWC]]-SAT,0)</f>
        <v>#NAME?</v>
      </c>
      <c r="AE5559" s="13" t="e">
        <f ca="1">CalcTable[[#This Row],[PWC]]-CalcTable[[#This Row],[PercAmt]]-CalcTable[[#This Row],[Runoff]]</f>
        <v>#NAME?</v>
      </c>
      <c r="AF5559" s="13" t="e">
        <f ca="1">CalcTable[[#This Row],[IrrAmt]]/1000*CUR_IRR_AREA*10000/IRR_EFF</f>
        <v>#NAME?</v>
      </c>
      <c r="AG5559" s="147"/>
      <c r="AH5559" s="13"/>
      <c r="AI5559" s="50">
        <v>0</v>
      </c>
      <c r="AJ5559" s="50">
        <v>0</v>
      </c>
      <c r="AK5559" s="50">
        <v>5.5054421678536274</v>
      </c>
      <c r="AL5559" s="50">
        <v>0</v>
      </c>
      <c r="AM5559" s="50"/>
      <c r="AN5559" s="50"/>
      <c r="AO5559" s="50"/>
      <c r="AP5559" s="50"/>
      <c r="AQ5559" s="50"/>
      <c r="AR5559" s="50"/>
      <c r="AS5559" s="50"/>
      <c r="AT5559" s="50"/>
      <c r="AU5559" s="50"/>
      <c r="AV5559" s="50"/>
      <c r="AW5559" s="50"/>
      <c r="AX5559" s="50">
        <f t="shared" si="1747"/>
        <v>5.5054421678536274</v>
      </c>
      <c r="AY5559" s="50"/>
      <c r="AZ5559" s="50">
        <f t="shared" si="1737"/>
        <v>80.746485128519879</v>
      </c>
      <c r="BA5559" s="50">
        <f t="shared" si="1738"/>
        <v>124.3239532931179</v>
      </c>
      <c r="BB5559" s="50">
        <f t="shared" si="1739"/>
        <v>128.16902401352363</v>
      </c>
      <c r="BC5559" s="17">
        <f t="shared" si="1740"/>
        <v>19966</v>
      </c>
      <c r="BD5559" s="50">
        <f t="shared" si="1741"/>
        <v>5.5054421678536274</v>
      </c>
      <c r="BE5559" s="50">
        <f t="shared" si="1742"/>
        <v>80.746485128519879</v>
      </c>
      <c r="BF5559" s="50">
        <f t="shared" si="1748"/>
        <v>132.07554461268879</v>
      </c>
      <c r="BG5559" s="50"/>
      <c r="BH5559" s="17">
        <f t="shared" si="1743"/>
        <v>0</v>
      </c>
      <c r="BI5559" s="17">
        <f t="shared" si="1751"/>
        <v>5559</v>
      </c>
      <c r="BJ5559" s="17">
        <f t="shared" si="1749"/>
        <v>5559</v>
      </c>
      <c r="BK5559" s="150">
        <f t="shared" si="1750"/>
        <v>35217</v>
      </c>
      <c r="BL5559" s="50" t="e">
        <f t="shared" ca="1" si="1744"/>
        <v>#NAME?</v>
      </c>
      <c r="BM5559" s="50" t="e">
        <f t="shared" ca="1" si="1745"/>
        <v>#NAME?</v>
      </c>
      <c r="BN5559" s="50" t="e">
        <f t="shared" ca="1" si="1746"/>
        <v>#NAME?</v>
      </c>
    </row>
    <row r="5560" spans="1:66" x14ac:dyDescent="0.35">
      <c r="A5560" s="48">
        <v>35218</v>
      </c>
      <c r="B5560" s="17">
        <v>1996</v>
      </c>
      <c r="C5560" s="17">
        <v>6</v>
      </c>
      <c r="D5560" s="17">
        <v>154</v>
      </c>
      <c r="E5560" s="17">
        <v>2</v>
      </c>
      <c r="F5560" s="17">
        <v>1</v>
      </c>
      <c r="G5560" s="50">
        <v>5.5</v>
      </c>
      <c r="H5560" s="32">
        <v>4.4122556012288063</v>
      </c>
      <c r="I5560" s="50">
        <v>3.5</v>
      </c>
      <c r="J5560" s="13">
        <v>0</v>
      </c>
      <c r="K5560" s="13">
        <f t="shared" si="1732"/>
        <v>0</v>
      </c>
      <c r="L5560" s="13">
        <f t="shared" si="1733"/>
        <v>0</v>
      </c>
      <c r="M5560" s="13" t="e">
        <f ca="1">CalcTable[[#This Row],[IWC]]-AE5559</f>
        <v>#NAME?</v>
      </c>
      <c r="N5560" s="13" t="e">
        <f ca="1">IF(CalcTable[[#This Row],[Day of Year]]&lt;123,FCAP,AE5559)</f>
        <v>#NAME?</v>
      </c>
      <c r="O5560" s="17" t="e">
        <f ca="1">IF(IRR_DRIP,5,COUNTIF('IDET Wind Values'!C5544:G5544,"&lt;="&amp;IRR_MAXWIND))</f>
        <v>#NAME?</v>
      </c>
      <c r="P5560" s="13" t="e">
        <f ca="1">CalcTable[[#This Row],[ET_o]]*KL</f>
        <v>#NAME?</v>
      </c>
      <c r="Q5560" s="13" t="e">
        <f ca="1">IF(WILTPT&lt;=0,1,MAX(0,MIN(1,(CalcTable[[#This Row],[IWC]]-WILTPT)/(MAD-WILTPT))))</f>
        <v>#NAME?</v>
      </c>
      <c r="R5560" s="13" t="e">
        <f ca="1">CalcTable[[#This Row],[ETMult]]*CalcTable[[#This Row],[ETb]]</f>
        <v>#NAME?</v>
      </c>
      <c r="S5560" s="13" t="b">
        <f>INDEX(IRR_LIST,CalcTable[[#This Row],[Day of Week]]+1)</f>
        <v>1</v>
      </c>
      <c r="T5560" s="13">
        <f t="shared" ca="1" si="1734"/>
        <v>0.7</v>
      </c>
      <c r="U5560" s="13" t="b">
        <f ca="1">IF(CalcTable[[#This Row],[IrrPrecip]]&gt;=IC_MM,FALSE,TRUE)</f>
        <v>1</v>
      </c>
      <c r="V5560" s="13" t="b">
        <f t="shared" si="1735"/>
        <v>1</v>
      </c>
      <c r="W5560" s="13" t="e">
        <f ca="1">IF(AND(IRR_DRIP=FALSE,CalcTable[[#This Row],[IrrHours]]&lt;=0),FALSE,TRUE)</f>
        <v>#NAME?</v>
      </c>
      <c r="X5560" s="13" t="e">
        <f ca="1">AND(CalcTable[[#This Row],[IrrDay]],CalcTable[[#This Row],[IrrRain]],CalcTable[[#This Row],[IrrWarm]],CalcTable[[#This Row],[IrrWindy]])</f>
        <v>#NAME?</v>
      </c>
      <c r="Y5560" s="13" t="e">
        <f t="shared" ca="1" si="1736"/>
        <v>#NAME?</v>
      </c>
      <c r="Z5560" s="13" t="e">
        <f ca="1">CalcTable[[#This Row],[IrrHours]]/5</f>
        <v>#NAME?</v>
      </c>
      <c r="AA5560" s="13" t="e">
        <f ca="1">IF(CalcTable[[#This Row],[IrrFlag]]=FALSE,0,MAX(0,CalcTable[[#This Row],[VolRednWind]]*(FCAP*IRR_TARGET-CalcTable[[#This Row],[IWC]])))</f>
        <v>#NAME?</v>
      </c>
      <c r="AB5560" s="13" t="e">
        <f ca="1">CalcTable[[#This Row],[IWC]]+CalcTable[[#This Row],[Eff Precip]]+CalcTable[[#This Row],[IrrAmt]]-CalcTable[[#This Row],[AET]]</f>
        <v>#NAME?</v>
      </c>
      <c r="AC5560" s="13" t="e">
        <f ca="1">IF(CalcTable[[#This Row],[PWC]]&gt;FCAP,MIN(24*PERC,MIN(SAT,CalcTable[[#This Row],[PWC]])-FCAP),0)</f>
        <v>#NAME?</v>
      </c>
      <c r="AD5560" s="13" t="e">
        <f ca="1">IF(CalcTable[[#This Row],[PWC]]&gt;SAT,CalcTable[[#This Row],[PWC]]-SAT,0)</f>
        <v>#NAME?</v>
      </c>
      <c r="AE5560" s="13" t="e">
        <f ca="1">CalcTable[[#This Row],[PWC]]-CalcTable[[#This Row],[PercAmt]]-CalcTable[[#This Row],[Runoff]]</f>
        <v>#NAME?</v>
      </c>
      <c r="AF5560" s="13" t="e">
        <f ca="1">CalcTable[[#This Row],[IrrAmt]]/1000*CUR_IRR_AREA*10000/IRR_EFF</f>
        <v>#NAME?</v>
      </c>
      <c r="AG5560" s="147"/>
      <c r="AH5560" s="13"/>
      <c r="AI5560" s="50">
        <v>13.789047922083521</v>
      </c>
      <c r="AJ5560" s="50">
        <v>27.204514373466736</v>
      </c>
      <c r="AK5560" s="50">
        <v>0</v>
      </c>
      <c r="AL5560" s="50">
        <v>0</v>
      </c>
      <c r="AM5560" s="50"/>
      <c r="AN5560" s="50"/>
      <c r="AO5560" s="50"/>
      <c r="AP5560" s="50"/>
      <c r="AQ5560" s="50"/>
      <c r="AR5560" s="50"/>
      <c r="AS5560" s="50"/>
      <c r="AT5560" s="50"/>
      <c r="AU5560" s="50"/>
      <c r="AV5560" s="50"/>
      <c r="AW5560" s="50"/>
      <c r="AX5560" s="50">
        <f t="shared" si="1747"/>
        <v>40.993562295550255</v>
      </c>
      <c r="AY5560" s="50"/>
      <c r="AZ5560" s="50">
        <f t="shared" si="1737"/>
        <v>1000.2384578122494</v>
      </c>
      <c r="BA5560" s="50">
        <f t="shared" si="1738"/>
        <v>1627.741896516726</v>
      </c>
      <c r="BB5560" s="50">
        <f t="shared" si="1739"/>
        <v>1685.1158778812696</v>
      </c>
      <c r="BC5560" s="17">
        <f t="shared" si="1740"/>
        <v>19966</v>
      </c>
      <c r="BD5560" s="50">
        <f t="shared" si="1741"/>
        <v>40.993562295550255</v>
      </c>
      <c r="BE5560" s="50">
        <f t="shared" si="1742"/>
        <v>1000.2384578122494</v>
      </c>
      <c r="BF5560" s="50">
        <f t="shared" si="1748"/>
        <v>1636.0716983264476</v>
      </c>
      <c r="BG5560" s="50"/>
      <c r="BH5560" s="17">
        <f t="shared" si="1743"/>
        <v>0</v>
      </c>
      <c r="BI5560" s="17">
        <f t="shared" si="1751"/>
        <v>5560</v>
      </c>
      <c r="BJ5560" s="17">
        <f t="shared" si="1749"/>
        <v>5560</v>
      </c>
      <c r="BK5560" s="150">
        <f t="shared" si="1750"/>
        <v>35218</v>
      </c>
      <c r="BL5560" s="50" t="e">
        <f t="shared" ca="1" si="1744"/>
        <v>#NAME?</v>
      </c>
      <c r="BM5560" s="50" t="e">
        <f t="shared" ca="1" si="1745"/>
        <v>#NAME?</v>
      </c>
      <c r="BN5560" s="50" t="e">
        <f t="shared" ca="1" si="1746"/>
        <v>#NAME?</v>
      </c>
    </row>
    <row r="5561" spans="1:66" x14ac:dyDescent="0.35">
      <c r="A5561" s="48">
        <v>35219</v>
      </c>
      <c r="B5561" s="17">
        <v>1996</v>
      </c>
      <c r="C5561" s="17">
        <v>6</v>
      </c>
      <c r="D5561" s="17">
        <v>155</v>
      </c>
      <c r="E5561" s="17">
        <v>3</v>
      </c>
      <c r="F5561" s="17">
        <v>2</v>
      </c>
      <c r="G5561" s="50">
        <v>7.6</v>
      </c>
      <c r="H5561" s="32">
        <v>5.1585101146417829</v>
      </c>
      <c r="I5561" s="50">
        <v>5.666666666666667</v>
      </c>
      <c r="J5561" s="13">
        <v>0</v>
      </c>
      <c r="K5561" s="13">
        <f t="shared" si="1732"/>
        <v>0</v>
      </c>
      <c r="L5561" s="13">
        <f t="shared" si="1733"/>
        <v>0</v>
      </c>
      <c r="M5561" s="13" t="e">
        <f ca="1">CalcTable[[#This Row],[IWC]]-AE5560</f>
        <v>#NAME?</v>
      </c>
      <c r="N5561" s="13" t="e">
        <f ca="1">IF(CalcTable[[#This Row],[Day of Year]]&lt;123,FCAP,AE5560)</f>
        <v>#NAME?</v>
      </c>
      <c r="O5561" s="17" t="e">
        <f ca="1">IF(IRR_DRIP,5,COUNTIF('IDET Wind Values'!C5545:G5545,"&lt;="&amp;IRR_MAXWIND))</f>
        <v>#NAME?</v>
      </c>
      <c r="P5561" s="13" t="e">
        <f ca="1">CalcTable[[#This Row],[ET_o]]*KL</f>
        <v>#NAME?</v>
      </c>
      <c r="Q5561" s="13" t="e">
        <f ca="1">IF(WILTPT&lt;=0,1,MAX(0,MIN(1,(CalcTable[[#This Row],[IWC]]-WILTPT)/(MAD-WILTPT))))</f>
        <v>#NAME?</v>
      </c>
      <c r="R5561" s="13" t="e">
        <f ca="1">CalcTable[[#This Row],[ETMult]]*CalcTable[[#This Row],[ETb]]</f>
        <v>#NAME?</v>
      </c>
      <c r="S5561" s="13" t="b">
        <f>INDEX(IRR_LIST,CalcTable[[#This Row],[Day of Week]]+1)</f>
        <v>0</v>
      </c>
      <c r="T5561" s="13">
        <f t="shared" ca="1" si="1734"/>
        <v>0</v>
      </c>
      <c r="U5561" s="13" t="b">
        <f ca="1">IF(CalcTable[[#This Row],[IrrPrecip]]&gt;=IC_MM,FALSE,TRUE)</f>
        <v>1</v>
      </c>
      <c r="V5561" s="13" t="b">
        <f t="shared" si="1735"/>
        <v>1</v>
      </c>
      <c r="W5561" s="13" t="e">
        <f ca="1">IF(AND(IRR_DRIP=FALSE,CalcTable[[#This Row],[IrrHours]]&lt;=0),FALSE,TRUE)</f>
        <v>#NAME?</v>
      </c>
      <c r="X5561" s="13" t="e">
        <f ca="1">AND(CalcTable[[#This Row],[IrrDay]],CalcTable[[#This Row],[IrrRain]],CalcTable[[#This Row],[IrrWarm]],CalcTable[[#This Row],[IrrWindy]])</f>
        <v>#NAME?</v>
      </c>
      <c r="Y5561" s="13" t="e">
        <f t="shared" ca="1" si="1736"/>
        <v>#NAME?</v>
      </c>
      <c r="Z5561" s="13" t="e">
        <f ca="1">CalcTable[[#This Row],[IrrHours]]/5</f>
        <v>#NAME?</v>
      </c>
      <c r="AA5561" s="13" t="e">
        <f ca="1">IF(CalcTable[[#This Row],[IrrFlag]]=FALSE,0,MAX(0,CalcTable[[#This Row],[VolRednWind]]*(FCAP*IRR_TARGET-CalcTable[[#This Row],[IWC]])))</f>
        <v>#NAME?</v>
      </c>
      <c r="AB5561" s="13" t="e">
        <f ca="1">CalcTable[[#This Row],[IWC]]+CalcTable[[#This Row],[Eff Precip]]+CalcTable[[#This Row],[IrrAmt]]-CalcTable[[#This Row],[AET]]</f>
        <v>#NAME?</v>
      </c>
      <c r="AC5561" s="13" t="e">
        <f ca="1">IF(CalcTable[[#This Row],[PWC]]&gt;FCAP,MIN(24*PERC,MIN(SAT,CalcTable[[#This Row],[PWC]])-FCAP),0)</f>
        <v>#NAME?</v>
      </c>
      <c r="AD5561" s="13" t="e">
        <f ca="1">IF(CalcTable[[#This Row],[PWC]]&gt;SAT,CalcTable[[#This Row],[PWC]]-SAT,0)</f>
        <v>#NAME?</v>
      </c>
      <c r="AE5561" s="13" t="e">
        <f ca="1">CalcTable[[#This Row],[PWC]]-CalcTable[[#This Row],[PercAmt]]-CalcTable[[#This Row],[Runoff]]</f>
        <v>#NAME?</v>
      </c>
      <c r="AF5561" s="13" t="e">
        <f ca="1">CalcTable[[#This Row],[IrrAmt]]/1000*CUR_IRR_AREA*10000/IRR_EFF</f>
        <v>#NAME?</v>
      </c>
      <c r="AG5561" s="147"/>
      <c r="AH5561" s="13"/>
      <c r="AI5561" s="50">
        <v>0</v>
      </c>
      <c r="AJ5561" s="50">
        <v>0</v>
      </c>
      <c r="AK5561" s="50">
        <v>1.2310605756618722</v>
      </c>
      <c r="AL5561" s="50">
        <v>7.0589423363459538</v>
      </c>
      <c r="AM5561" s="50"/>
      <c r="AN5561" s="50"/>
      <c r="AO5561" s="50"/>
      <c r="AP5561" s="50"/>
      <c r="AQ5561" s="50"/>
      <c r="AR5561" s="50"/>
      <c r="AS5561" s="50"/>
      <c r="AT5561" s="50"/>
      <c r="AU5561" s="50"/>
      <c r="AV5561" s="50"/>
      <c r="AW5561" s="50"/>
      <c r="AX5561" s="50">
        <f t="shared" si="1747"/>
        <v>8.2900029120078251</v>
      </c>
      <c r="AY5561" s="50"/>
      <c r="AZ5561" s="50">
        <f t="shared" si="1737"/>
        <v>225.11786364252211</v>
      </c>
      <c r="BA5561" s="50">
        <f t="shared" si="1738"/>
        <v>346.61004402102611</v>
      </c>
      <c r="BB5561" s="50">
        <f t="shared" si="1739"/>
        <v>357.32994228971768</v>
      </c>
      <c r="BC5561" s="17">
        <f t="shared" si="1740"/>
        <v>19966</v>
      </c>
      <c r="BD5561" s="50">
        <f t="shared" si="1741"/>
        <v>8.2900029120078251</v>
      </c>
      <c r="BE5561" s="50">
        <f t="shared" si="1742"/>
        <v>225.11786364252211</v>
      </c>
      <c r="BF5561" s="50">
        <f t="shared" si="1748"/>
        <v>368.22116028093831</v>
      </c>
      <c r="BG5561" s="50"/>
      <c r="BH5561" s="17">
        <f t="shared" si="1743"/>
        <v>0</v>
      </c>
      <c r="BI5561" s="17">
        <f t="shared" si="1751"/>
        <v>5561</v>
      </c>
      <c r="BJ5561" s="17">
        <f t="shared" si="1749"/>
        <v>5561</v>
      </c>
      <c r="BK5561" s="150">
        <f t="shared" si="1750"/>
        <v>35219</v>
      </c>
      <c r="BL5561" s="50" t="e">
        <f t="shared" ca="1" si="1744"/>
        <v>#NAME?</v>
      </c>
      <c r="BM5561" s="50" t="e">
        <f t="shared" ca="1" si="1745"/>
        <v>#NAME?</v>
      </c>
      <c r="BN5561" s="50" t="e">
        <f t="shared" ca="1" si="1746"/>
        <v>#NAME?</v>
      </c>
    </row>
    <row r="5562" spans="1:66" x14ac:dyDescent="0.35">
      <c r="A5562" s="48">
        <v>35220</v>
      </c>
      <c r="B5562" s="17">
        <v>1996</v>
      </c>
      <c r="C5562" s="17">
        <v>6</v>
      </c>
      <c r="D5562" s="17">
        <v>156</v>
      </c>
      <c r="E5562" s="17">
        <v>4</v>
      </c>
      <c r="F5562" s="17">
        <v>3</v>
      </c>
      <c r="G5562" s="50">
        <v>9.6999999999999993</v>
      </c>
      <c r="H5562" s="32">
        <v>4.5507060524579872</v>
      </c>
      <c r="I5562" s="50">
        <v>9.6666666666666661</v>
      </c>
      <c r="J5562" s="13">
        <v>1.8</v>
      </c>
      <c r="K5562" s="13">
        <f t="shared" si="1732"/>
        <v>1.8</v>
      </c>
      <c r="L5562" s="13">
        <f t="shared" si="1733"/>
        <v>0</v>
      </c>
      <c r="M5562" s="13" t="e">
        <f ca="1">CalcTable[[#This Row],[IWC]]-AE5561</f>
        <v>#NAME?</v>
      </c>
      <c r="N5562" s="13" t="e">
        <f ca="1">IF(CalcTable[[#This Row],[Day of Year]]&lt;123,FCAP,AE5561)</f>
        <v>#NAME?</v>
      </c>
      <c r="O5562" s="17" t="e">
        <f ca="1">IF(IRR_DRIP,5,COUNTIF('IDET Wind Values'!C5546:G5546,"&lt;="&amp;IRR_MAXWIND))</f>
        <v>#NAME?</v>
      </c>
      <c r="P5562" s="13" t="e">
        <f ca="1">CalcTable[[#This Row],[ET_o]]*KL</f>
        <v>#NAME?</v>
      </c>
      <c r="Q5562" s="13" t="e">
        <f ca="1">IF(WILTPT&lt;=0,1,MAX(0,MIN(1,(CalcTable[[#This Row],[IWC]]-WILTPT)/(MAD-WILTPT))))</f>
        <v>#NAME?</v>
      </c>
      <c r="R5562" s="13" t="e">
        <f ca="1">CalcTable[[#This Row],[ETMult]]*CalcTable[[#This Row],[ETb]]</f>
        <v>#NAME?</v>
      </c>
      <c r="S5562" s="13" t="b">
        <f>INDEX(IRR_LIST,CalcTable[[#This Row],[Day of Week]]+1)</f>
        <v>1</v>
      </c>
      <c r="T5562" s="13">
        <f t="shared" ca="1" si="1734"/>
        <v>0</v>
      </c>
      <c r="U5562" s="13" t="b">
        <f ca="1">IF(CalcTable[[#This Row],[IrrPrecip]]&gt;=IC_MM,FALSE,TRUE)</f>
        <v>1</v>
      </c>
      <c r="V5562" s="13" t="b">
        <f t="shared" si="1735"/>
        <v>1</v>
      </c>
      <c r="W5562" s="13" t="e">
        <f ca="1">IF(AND(IRR_DRIP=FALSE,CalcTable[[#This Row],[IrrHours]]&lt;=0),FALSE,TRUE)</f>
        <v>#NAME?</v>
      </c>
      <c r="X5562" s="13" t="e">
        <f ca="1">AND(CalcTable[[#This Row],[IrrDay]],CalcTable[[#This Row],[IrrRain]],CalcTable[[#This Row],[IrrWarm]],CalcTable[[#This Row],[IrrWindy]])</f>
        <v>#NAME?</v>
      </c>
      <c r="Y5562" s="13" t="e">
        <f t="shared" ca="1" si="1736"/>
        <v>#NAME?</v>
      </c>
      <c r="Z5562" s="13" t="e">
        <f ca="1">CalcTable[[#This Row],[IrrHours]]/5</f>
        <v>#NAME?</v>
      </c>
      <c r="AA5562" s="13" t="e">
        <f ca="1">IF(CalcTable[[#This Row],[IrrFlag]]=FALSE,0,MAX(0,CalcTable[[#This Row],[VolRednWind]]*(FCAP*IRR_TARGET-CalcTable[[#This Row],[IWC]])))</f>
        <v>#NAME?</v>
      </c>
      <c r="AB5562" s="13" t="e">
        <f ca="1">CalcTable[[#This Row],[IWC]]+CalcTable[[#This Row],[Eff Precip]]+CalcTable[[#This Row],[IrrAmt]]-CalcTable[[#This Row],[AET]]</f>
        <v>#NAME?</v>
      </c>
      <c r="AC5562" s="13" t="e">
        <f ca="1">IF(CalcTable[[#This Row],[PWC]]&gt;FCAP,MIN(24*PERC,MIN(SAT,CalcTable[[#This Row],[PWC]])-FCAP),0)</f>
        <v>#NAME?</v>
      </c>
      <c r="AD5562" s="13" t="e">
        <f ca="1">IF(CalcTable[[#This Row],[PWC]]&gt;SAT,CalcTable[[#This Row],[PWC]]-SAT,0)</f>
        <v>#NAME?</v>
      </c>
      <c r="AE5562" s="13" t="e">
        <f ca="1">CalcTable[[#This Row],[PWC]]-CalcTable[[#This Row],[PercAmt]]-CalcTable[[#This Row],[Runoff]]</f>
        <v>#NAME?</v>
      </c>
      <c r="AF5562" s="13" t="e">
        <f ca="1">CalcTable[[#This Row],[IrrAmt]]/1000*CUR_IRR_AREA*10000/IRR_EFF</f>
        <v>#NAME?</v>
      </c>
      <c r="AG5562" s="147"/>
      <c r="AH5562" s="13"/>
      <c r="AI5562" s="50">
        <v>0</v>
      </c>
      <c r="AJ5562" s="50">
        <v>0</v>
      </c>
      <c r="AK5562" s="50">
        <v>0</v>
      </c>
      <c r="AL5562" s="50">
        <v>0</v>
      </c>
      <c r="AM5562" s="50"/>
      <c r="AN5562" s="50"/>
      <c r="AO5562" s="50"/>
      <c r="AP5562" s="50"/>
      <c r="AQ5562" s="50"/>
      <c r="AR5562" s="50"/>
      <c r="AS5562" s="50"/>
      <c r="AT5562" s="50"/>
      <c r="AU5562" s="50"/>
      <c r="AV5562" s="50"/>
      <c r="AW5562" s="50"/>
      <c r="AX5562" s="50">
        <f t="shared" si="1747"/>
        <v>0</v>
      </c>
      <c r="AY5562" s="50"/>
      <c r="AZ5562" s="50">
        <f t="shared" si="1737"/>
        <v>0</v>
      </c>
      <c r="BA5562" s="50">
        <f t="shared" si="1738"/>
        <v>0</v>
      </c>
      <c r="BB5562" s="50">
        <f t="shared" si="1739"/>
        <v>0</v>
      </c>
      <c r="BC5562" s="17">
        <f t="shared" si="1740"/>
        <v>19966</v>
      </c>
      <c r="BD5562" s="50">
        <f t="shared" si="1741"/>
        <v>0</v>
      </c>
      <c r="BE5562" s="50">
        <f t="shared" si="1742"/>
        <v>0</v>
      </c>
      <c r="BF5562" s="50">
        <f t="shared" si="1748"/>
        <v>0</v>
      </c>
      <c r="BG5562" s="50"/>
      <c r="BH5562" s="17">
        <f t="shared" si="1743"/>
        <v>0</v>
      </c>
      <c r="BI5562" s="17">
        <f t="shared" si="1751"/>
        <v>5562</v>
      </c>
      <c r="BJ5562" s="17">
        <f t="shared" si="1749"/>
        <v>5562</v>
      </c>
      <c r="BK5562" s="150">
        <f t="shared" si="1750"/>
        <v>35220</v>
      </c>
      <c r="BL5562" s="50" t="e">
        <f t="shared" ca="1" si="1744"/>
        <v>#NAME?</v>
      </c>
      <c r="BM5562" s="50" t="e">
        <f t="shared" ca="1" si="1745"/>
        <v>#NAME?</v>
      </c>
      <c r="BN5562" s="50" t="e">
        <f t="shared" ca="1" si="1746"/>
        <v>#NAME?</v>
      </c>
    </row>
    <row r="5563" spans="1:66" x14ac:dyDescent="0.35">
      <c r="A5563" s="48">
        <v>35221</v>
      </c>
      <c r="B5563" s="17">
        <v>1996</v>
      </c>
      <c r="C5563" s="17">
        <v>6</v>
      </c>
      <c r="D5563" s="17">
        <v>157</v>
      </c>
      <c r="E5563" s="17">
        <v>5</v>
      </c>
      <c r="F5563" s="17">
        <v>4</v>
      </c>
      <c r="G5563" s="50">
        <v>6.6</v>
      </c>
      <c r="H5563" s="32">
        <v>4.7939142698232908</v>
      </c>
      <c r="I5563" s="50">
        <v>14.333333333333334</v>
      </c>
      <c r="J5563" s="13">
        <v>0</v>
      </c>
      <c r="K5563" s="13">
        <f t="shared" si="1732"/>
        <v>0</v>
      </c>
      <c r="L5563" s="13">
        <f t="shared" si="1733"/>
        <v>0</v>
      </c>
      <c r="M5563" s="13" t="e">
        <f ca="1">CalcTable[[#This Row],[IWC]]-AE5562</f>
        <v>#NAME?</v>
      </c>
      <c r="N5563" s="13" t="e">
        <f ca="1">IF(CalcTable[[#This Row],[Day of Year]]&lt;123,FCAP,AE5562)</f>
        <v>#NAME?</v>
      </c>
      <c r="O5563" s="17" t="e">
        <f ca="1">IF(IRR_DRIP,5,COUNTIF('IDET Wind Values'!C5547:G5547,"&lt;="&amp;IRR_MAXWIND))</f>
        <v>#NAME?</v>
      </c>
      <c r="P5563" s="13" t="e">
        <f ca="1">CalcTable[[#This Row],[ET_o]]*KL</f>
        <v>#NAME?</v>
      </c>
      <c r="Q5563" s="13" t="e">
        <f ca="1">IF(WILTPT&lt;=0,1,MAX(0,MIN(1,(CalcTable[[#This Row],[IWC]]-WILTPT)/(MAD-WILTPT))))</f>
        <v>#NAME?</v>
      </c>
      <c r="R5563" s="13" t="e">
        <f ca="1">CalcTable[[#This Row],[ETMult]]*CalcTable[[#This Row],[ETb]]</f>
        <v>#NAME?</v>
      </c>
      <c r="S5563" s="13" t="b">
        <f>INDEX(IRR_LIST,CalcTable[[#This Row],[Day of Week]]+1)</f>
        <v>0</v>
      </c>
      <c r="T5563" s="13">
        <f t="shared" ca="1" si="1734"/>
        <v>1.8</v>
      </c>
      <c r="U5563" s="13" t="b">
        <f ca="1">IF(CalcTable[[#This Row],[IrrPrecip]]&gt;=IC_MM,FALSE,TRUE)</f>
        <v>1</v>
      </c>
      <c r="V5563" s="13" t="b">
        <f t="shared" si="1735"/>
        <v>1</v>
      </c>
      <c r="W5563" s="13" t="e">
        <f ca="1">IF(AND(IRR_DRIP=FALSE,CalcTable[[#This Row],[IrrHours]]&lt;=0),FALSE,TRUE)</f>
        <v>#NAME?</v>
      </c>
      <c r="X5563" s="13" t="e">
        <f ca="1">AND(CalcTable[[#This Row],[IrrDay]],CalcTable[[#This Row],[IrrRain]],CalcTable[[#This Row],[IrrWarm]],CalcTable[[#This Row],[IrrWindy]])</f>
        <v>#NAME?</v>
      </c>
      <c r="Y5563" s="13" t="e">
        <f t="shared" ca="1" si="1736"/>
        <v>#NAME?</v>
      </c>
      <c r="Z5563" s="13" t="e">
        <f ca="1">CalcTable[[#This Row],[IrrHours]]/5</f>
        <v>#NAME?</v>
      </c>
      <c r="AA5563" s="13" t="e">
        <f ca="1">IF(CalcTable[[#This Row],[IrrFlag]]=FALSE,0,MAX(0,CalcTable[[#This Row],[VolRednWind]]*(FCAP*IRR_TARGET-CalcTable[[#This Row],[IWC]])))</f>
        <v>#NAME?</v>
      </c>
      <c r="AB5563" s="13" t="e">
        <f ca="1">CalcTable[[#This Row],[IWC]]+CalcTable[[#This Row],[Eff Precip]]+CalcTable[[#This Row],[IrrAmt]]-CalcTable[[#This Row],[AET]]</f>
        <v>#NAME?</v>
      </c>
      <c r="AC5563" s="13" t="e">
        <f ca="1">IF(CalcTable[[#This Row],[PWC]]&gt;FCAP,MIN(24*PERC,MIN(SAT,CalcTable[[#This Row],[PWC]])-FCAP),0)</f>
        <v>#NAME?</v>
      </c>
      <c r="AD5563" s="13" t="e">
        <f ca="1">IF(CalcTable[[#This Row],[PWC]]&gt;SAT,CalcTable[[#This Row],[PWC]]-SAT,0)</f>
        <v>#NAME?</v>
      </c>
      <c r="AE5563" s="13" t="e">
        <f ca="1">CalcTable[[#This Row],[PWC]]-CalcTable[[#This Row],[PercAmt]]-CalcTable[[#This Row],[Runoff]]</f>
        <v>#NAME?</v>
      </c>
      <c r="AF5563" s="13" t="e">
        <f ca="1">CalcTable[[#This Row],[IrrAmt]]/1000*CUR_IRR_AREA*10000/IRR_EFF</f>
        <v>#NAME?</v>
      </c>
      <c r="AG5563" s="147"/>
      <c r="AH5563" s="13"/>
      <c r="AI5563" s="50">
        <v>0</v>
      </c>
      <c r="AJ5563" s="50">
        <v>0</v>
      </c>
      <c r="AK5563" s="50">
        <v>8.0340267035941135</v>
      </c>
      <c r="AL5563" s="50">
        <v>5.340068891904874</v>
      </c>
      <c r="AM5563" s="50"/>
      <c r="AN5563" s="50"/>
      <c r="AO5563" s="50"/>
      <c r="AP5563" s="50"/>
      <c r="AQ5563" s="50"/>
      <c r="AR5563" s="50"/>
      <c r="AS5563" s="50"/>
      <c r="AT5563" s="50"/>
      <c r="AU5563" s="50"/>
      <c r="AV5563" s="50"/>
      <c r="AW5563" s="50"/>
      <c r="AX5563" s="50">
        <f t="shared" si="1747"/>
        <v>13.374095595498988</v>
      </c>
      <c r="AY5563" s="50"/>
      <c r="AZ5563" s="50">
        <f t="shared" si="1737"/>
        <v>274.47441248192331</v>
      </c>
      <c r="BA5563" s="50">
        <f t="shared" si="1738"/>
        <v>422.6034604880407</v>
      </c>
      <c r="BB5563" s="50">
        <f t="shared" si="1739"/>
        <v>435.67367060622757</v>
      </c>
      <c r="BC5563" s="17">
        <f t="shared" si="1740"/>
        <v>19966</v>
      </c>
      <c r="BD5563" s="50">
        <f t="shared" si="1741"/>
        <v>13.374095595498988</v>
      </c>
      <c r="BE5563" s="50">
        <f t="shared" si="1742"/>
        <v>274.47441248192331</v>
      </c>
      <c r="BF5563" s="50">
        <f t="shared" si="1748"/>
        <v>448.95276188305223</v>
      </c>
      <c r="BG5563" s="50"/>
      <c r="BH5563" s="17">
        <f t="shared" si="1743"/>
        <v>0</v>
      </c>
      <c r="BI5563" s="17">
        <f t="shared" si="1751"/>
        <v>5563</v>
      </c>
      <c r="BJ5563" s="17">
        <f t="shared" si="1749"/>
        <v>5563</v>
      </c>
      <c r="BK5563" s="150">
        <f t="shared" si="1750"/>
        <v>35221</v>
      </c>
      <c r="BL5563" s="50" t="e">
        <f t="shared" ca="1" si="1744"/>
        <v>#NAME?</v>
      </c>
      <c r="BM5563" s="50" t="e">
        <f t="shared" ca="1" si="1745"/>
        <v>#NAME?</v>
      </c>
      <c r="BN5563" s="50" t="e">
        <f t="shared" ca="1" si="1746"/>
        <v>#NAME?</v>
      </c>
    </row>
    <row r="5564" spans="1:66" x14ac:dyDescent="0.35">
      <c r="A5564" s="48">
        <v>35222</v>
      </c>
      <c r="B5564" s="17">
        <v>1996</v>
      </c>
      <c r="C5564" s="17">
        <v>6</v>
      </c>
      <c r="D5564" s="17">
        <v>158</v>
      </c>
      <c r="E5564" s="17">
        <v>6</v>
      </c>
      <c r="F5564" s="17">
        <v>5</v>
      </c>
      <c r="G5564" s="50">
        <v>3.9</v>
      </c>
      <c r="H5564" s="32">
        <v>4.9074326836133464</v>
      </c>
      <c r="I5564" s="50">
        <v>4.666666666666667</v>
      </c>
      <c r="J5564" s="13">
        <v>0</v>
      </c>
      <c r="K5564" s="13">
        <f t="shared" si="1732"/>
        <v>0</v>
      </c>
      <c r="L5564" s="13">
        <f t="shared" si="1733"/>
        <v>0</v>
      </c>
      <c r="M5564" s="13" t="e">
        <f ca="1">CalcTable[[#This Row],[IWC]]-AE5563</f>
        <v>#NAME?</v>
      </c>
      <c r="N5564" s="13" t="e">
        <f ca="1">IF(CalcTable[[#This Row],[Day of Year]]&lt;123,FCAP,AE5563)</f>
        <v>#NAME?</v>
      </c>
      <c r="O5564" s="17" t="e">
        <f ca="1">IF(IRR_DRIP,5,COUNTIF('IDET Wind Values'!C5548:G5548,"&lt;="&amp;IRR_MAXWIND))</f>
        <v>#NAME?</v>
      </c>
      <c r="P5564" s="13" t="e">
        <f ca="1">CalcTable[[#This Row],[ET_o]]*KL</f>
        <v>#NAME?</v>
      </c>
      <c r="Q5564" s="13" t="e">
        <f ca="1">IF(WILTPT&lt;=0,1,MAX(0,MIN(1,(CalcTable[[#This Row],[IWC]]-WILTPT)/(MAD-WILTPT))))</f>
        <v>#NAME?</v>
      </c>
      <c r="R5564" s="13" t="e">
        <f ca="1">CalcTable[[#This Row],[ETMult]]*CalcTable[[#This Row],[ETb]]</f>
        <v>#NAME?</v>
      </c>
      <c r="S5564" s="13" t="b">
        <f>INDEX(IRR_LIST,CalcTable[[#This Row],[Day of Week]]+1)</f>
        <v>1</v>
      </c>
      <c r="T5564" s="13">
        <f t="shared" ca="1" si="1734"/>
        <v>1.8</v>
      </c>
      <c r="U5564" s="13" t="b">
        <f ca="1">IF(CalcTable[[#This Row],[IrrPrecip]]&gt;=IC_MM,FALSE,TRUE)</f>
        <v>1</v>
      </c>
      <c r="V5564" s="13" t="b">
        <f t="shared" si="1735"/>
        <v>1</v>
      </c>
      <c r="W5564" s="13" t="e">
        <f ca="1">IF(AND(IRR_DRIP=FALSE,CalcTable[[#This Row],[IrrHours]]&lt;=0),FALSE,TRUE)</f>
        <v>#NAME?</v>
      </c>
      <c r="X5564" s="13" t="e">
        <f ca="1">AND(CalcTable[[#This Row],[IrrDay]],CalcTable[[#This Row],[IrrRain]],CalcTable[[#This Row],[IrrWarm]],CalcTable[[#This Row],[IrrWindy]])</f>
        <v>#NAME?</v>
      </c>
      <c r="Y5564" s="13" t="e">
        <f t="shared" ca="1" si="1736"/>
        <v>#NAME?</v>
      </c>
      <c r="Z5564" s="13" t="e">
        <f ca="1">CalcTable[[#This Row],[IrrHours]]/5</f>
        <v>#NAME?</v>
      </c>
      <c r="AA5564" s="13" t="e">
        <f ca="1">IF(CalcTable[[#This Row],[IrrFlag]]=FALSE,0,MAX(0,CalcTable[[#This Row],[VolRednWind]]*(FCAP*IRR_TARGET-CalcTable[[#This Row],[IWC]])))</f>
        <v>#NAME?</v>
      </c>
      <c r="AB5564" s="13" t="e">
        <f ca="1">CalcTable[[#This Row],[IWC]]+CalcTable[[#This Row],[Eff Precip]]+CalcTable[[#This Row],[IrrAmt]]-CalcTable[[#This Row],[AET]]</f>
        <v>#NAME?</v>
      </c>
      <c r="AC5564" s="13" t="e">
        <f ca="1">IF(CalcTable[[#This Row],[PWC]]&gt;FCAP,MIN(24*PERC,MIN(SAT,CalcTable[[#This Row],[PWC]])-FCAP),0)</f>
        <v>#NAME?</v>
      </c>
      <c r="AD5564" s="13" t="e">
        <f ca="1">IF(CalcTable[[#This Row],[PWC]]&gt;SAT,CalcTable[[#This Row],[PWC]]-SAT,0)</f>
        <v>#NAME?</v>
      </c>
      <c r="AE5564" s="13" t="e">
        <f ca="1">CalcTable[[#This Row],[PWC]]-CalcTable[[#This Row],[PercAmt]]-CalcTable[[#This Row],[Runoff]]</f>
        <v>#NAME?</v>
      </c>
      <c r="AF5564" s="13" t="e">
        <f ca="1">CalcTable[[#This Row],[IrrAmt]]/1000*CUR_IRR_AREA*10000/IRR_EFF</f>
        <v>#NAME?</v>
      </c>
      <c r="AG5564" s="147"/>
      <c r="AH5564" s="13"/>
      <c r="AI5564" s="50">
        <v>0</v>
      </c>
      <c r="AJ5564" s="50">
        <v>0</v>
      </c>
      <c r="AK5564" s="50">
        <v>0</v>
      </c>
      <c r="AL5564" s="50">
        <v>0</v>
      </c>
      <c r="AM5564" s="50"/>
      <c r="AN5564" s="50"/>
      <c r="AO5564" s="50"/>
      <c r="AP5564" s="50"/>
      <c r="AQ5564" s="50"/>
      <c r="AR5564" s="50"/>
      <c r="AS5564" s="50"/>
      <c r="AT5564" s="50"/>
      <c r="AU5564" s="50"/>
      <c r="AV5564" s="50"/>
      <c r="AW5564" s="50"/>
      <c r="AX5564" s="50">
        <f t="shared" si="1747"/>
        <v>0</v>
      </c>
      <c r="AY5564" s="50"/>
      <c r="AZ5564" s="50">
        <f t="shared" si="1737"/>
        <v>0</v>
      </c>
      <c r="BA5564" s="50">
        <f t="shared" si="1738"/>
        <v>0</v>
      </c>
      <c r="BB5564" s="50">
        <f t="shared" si="1739"/>
        <v>0</v>
      </c>
      <c r="BC5564" s="17">
        <f t="shared" si="1740"/>
        <v>19966</v>
      </c>
      <c r="BD5564" s="50">
        <f t="shared" si="1741"/>
        <v>0</v>
      </c>
      <c r="BE5564" s="50">
        <f t="shared" si="1742"/>
        <v>0</v>
      </c>
      <c r="BF5564" s="50">
        <f t="shared" si="1748"/>
        <v>0</v>
      </c>
      <c r="BG5564" s="50"/>
      <c r="BH5564" s="17">
        <f t="shared" si="1743"/>
        <v>0</v>
      </c>
      <c r="BI5564" s="17">
        <f t="shared" si="1751"/>
        <v>5564</v>
      </c>
      <c r="BJ5564" s="17">
        <f t="shared" si="1749"/>
        <v>5564</v>
      </c>
      <c r="BK5564" s="150">
        <f t="shared" si="1750"/>
        <v>35222</v>
      </c>
      <c r="BL5564" s="50" t="e">
        <f t="shared" ca="1" si="1744"/>
        <v>#NAME?</v>
      </c>
      <c r="BM5564" s="50" t="e">
        <f t="shared" ca="1" si="1745"/>
        <v>#NAME?</v>
      </c>
      <c r="BN5564" s="50" t="e">
        <f t="shared" ca="1" si="1746"/>
        <v>#NAME?</v>
      </c>
    </row>
    <row r="5565" spans="1:66" x14ac:dyDescent="0.35">
      <c r="A5565" s="48">
        <v>35223</v>
      </c>
      <c r="B5565" s="17">
        <v>1996</v>
      </c>
      <c r="C5565" s="17">
        <v>6</v>
      </c>
      <c r="D5565" s="17">
        <v>159</v>
      </c>
      <c r="E5565" s="17">
        <v>7</v>
      </c>
      <c r="F5565" s="17">
        <v>6</v>
      </c>
      <c r="G5565" s="50">
        <v>10.4</v>
      </c>
      <c r="H5565" s="32">
        <v>7.1226663079178101</v>
      </c>
      <c r="I5565" s="50">
        <v>12.333333333333334</v>
      </c>
      <c r="J5565" s="13">
        <v>0</v>
      </c>
      <c r="K5565" s="13">
        <f t="shared" si="1732"/>
        <v>0</v>
      </c>
      <c r="L5565" s="13">
        <f t="shared" si="1733"/>
        <v>0</v>
      </c>
      <c r="M5565" s="13" t="e">
        <f ca="1">CalcTable[[#This Row],[IWC]]-AE5564</f>
        <v>#NAME?</v>
      </c>
      <c r="N5565" s="13" t="e">
        <f ca="1">IF(CalcTable[[#This Row],[Day of Year]]&lt;123,FCAP,AE5564)</f>
        <v>#NAME?</v>
      </c>
      <c r="O5565" s="17" t="e">
        <f ca="1">IF(IRR_DRIP,5,COUNTIF('IDET Wind Values'!C5549:G5549,"&lt;="&amp;IRR_MAXWIND))</f>
        <v>#NAME?</v>
      </c>
      <c r="P5565" s="13" t="e">
        <f ca="1">CalcTable[[#This Row],[ET_o]]*KL</f>
        <v>#NAME?</v>
      </c>
      <c r="Q5565" s="13" t="e">
        <f ca="1">IF(WILTPT&lt;=0,1,MAX(0,MIN(1,(CalcTable[[#This Row],[IWC]]-WILTPT)/(MAD-WILTPT))))</f>
        <v>#NAME?</v>
      </c>
      <c r="R5565" s="13" t="e">
        <f ca="1">CalcTable[[#This Row],[ETMult]]*CalcTable[[#This Row],[ETb]]</f>
        <v>#NAME?</v>
      </c>
      <c r="S5565" s="13" t="b">
        <f>INDEX(IRR_LIST,CalcTable[[#This Row],[Day of Week]]+1)</f>
        <v>0</v>
      </c>
      <c r="T5565" s="13">
        <f t="shared" ca="1" si="1734"/>
        <v>0</v>
      </c>
      <c r="U5565" s="13" t="b">
        <f ca="1">IF(CalcTable[[#This Row],[IrrPrecip]]&gt;=IC_MM,FALSE,TRUE)</f>
        <v>1</v>
      </c>
      <c r="V5565" s="13" t="b">
        <f t="shared" si="1735"/>
        <v>1</v>
      </c>
      <c r="W5565" s="13" t="e">
        <f ca="1">IF(AND(IRR_DRIP=FALSE,CalcTable[[#This Row],[IrrHours]]&lt;=0),FALSE,TRUE)</f>
        <v>#NAME?</v>
      </c>
      <c r="X5565" s="13" t="e">
        <f ca="1">AND(CalcTable[[#This Row],[IrrDay]],CalcTable[[#This Row],[IrrRain]],CalcTable[[#This Row],[IrrWarm]],CalcTable[[#This Row],[IrrWindy]])</f>
        <v>#NAME?</v>
      </c>
      <c r="Y5565" s="13" t="e">
        <f t="shared" ca="1" si="1736"/>
        <v>#NAME?</v>
      </c>
      <c r="Z5565" s="13" t="e">
        <f ca="1">CalcTable[[#This Row],[IrrHours]]/5</f>
        <v>#NAME?</v>
      </c>
      <c r="AA5565" s="13" t="e">
        <f ca="1">IF(CalcTable[[#This Row],[IrrFlag]]=FALSE,0,MAX(0,CalcTable[[#This Row],[VolRednWind]]*(FCAP*IRR_TARGET-CalcTable[[#This Row],[IWC]])))</f>
        <v>#NAME?</v>
      </c>
      <c r="AB5565" s="13" t="e">
        <f ca="1">CalcTable[[#This Row],[IWC]]+CalcTable[[#This Row],[Eff Precip]]+CalcTable[[#This Row],[IrrAmt]]-CalcTable[[#This Row],[AET]]</f>
        <v>#NAME?</v>
      </c>
      <c r="AC5565" s="13" t="e">
        <f ca="1">IF(CalcTable[[#This Row],[PWC]]&gt;FCAP,MIN(24*PERC,MIN(SAT,CalcTable[[#This Row],[PWC]])-FCAP),0)</f>
        <v>#NAME?</v>
      </c>
      <c r="AD5565" s="13" t="e">
        <f ca="1">IF(CalcTable[[#This Row],[PWC]]&gt;SAT,CalcTable[[#This Row],[PWC]]-SAT,0)</f>
        <v>#NAME?</v>
      </c>
      <c r="AE5565" s="13" t="e">
        <f ca="1">CalcTable[[#This Row],[PWC]]-CalcTable[[#This Row],[PercAmt]]-CalcTable[[#This Row],[Runoff]]</f>
        <v>#NAME?</v>
      </c>
      <c r="AF5565" s="13" t="e">
        <f ca="1">CalcTable[[#This Row],[IrrAmt]]/1000*CUR_IRR_AREA*10000/IRR_EFF</f>
        <v>#NAME?</v>
      </c>
      <c r="AG5565" s="147"/>
      <c r="AH5565" s="13"/>
      <c r="AI5565" s="50">
        <v>0</v>
      </c>
      <c r="AJ5565" s="50">
        <v>0</v>
      </c>
      <c r="AK5565" s="50">
        <v>0</v>
      </c>
      <c r="AL5565" s="50">
        <v>5.3357408243901503</v>
      </c>
      <c r="AM5565" s="50"/>
      <c r="AN5565" s="50"/>
      <c r="AO5565" s="50"/>
      <c r="AP5565" s="50"/>
      <c r="AQ5565" s="50"/>
      <c r="AR5565" s="50"/>
      <c r="AS5565" s="50"/>
      <c r="AT5565" s="50"/>
      <c r="AU5565" s="50"/>
      <c r="AV5565" s="50"/>
      <c r="AW5565" s="50"/>
      <c r="AX5565" s="50">
        <f t="shared" si="1747"/>
        <v>5.3357408243901503</v>
      </c>
      <c r="AY5565" s="50"/>
      <c r="AZ5565" s="50">
        <f t="shared" si="1737"/>
        <v>156.51506418211108</v>
      </c>
      <c r="BA5565" s="50">
        <f t="shared" si="1738"/>
        <v>240.98351151848848</v>
      </c>
      <c r="BB5565" s="50">
        <f t="shared" si="1739"/>
        <v>248.43660981287474</v>
      </c>
      <c r="BC5565" s="17">
        <f t="shared" si="1740"/>
        <v>19966</v>
      </c>
      <c r="BD5565" s="50">
        <f t="shared" si="1741"/>
        <v>5.3357408243901503</v>
      </c>
      <c r="BE5565" s="50">
        <f t="shared" si="1742"/>
        <v>156.51506418211108</v>
      </c>
      <c r="BF5565" s="50">
        <f t="shared" si="1748"/>
        <v>256.00881956706894</v>
      </c>
      <c r="BG5565" s="50"/>
      <c r="BH5565" s="17">
        <f t="shared" si="1743"/>
        <v>0</v>
      </c>
      <c r="BI5565" s="17">
        <f t="shared" si="1751"/>
        <v>5565</v>
      </c>
      <c r="BJ5565" s="17">
        <f t="shared" si="1749"/>
        <v>5565</v>
      </c>
      <c r="BK5565" s="150">
        <f t="shared" si="1750"/>
        <v>35223</v>
      </c>
      <c r="BL5565" s="50" t="e">
        <f t="shared" ca="1" si="1744"/>
        <v>#NAME?</v>
      </c>
      <c r="BM5565" s="50" t="e">
        <f t="shared" ca="1" si="1745"/>
        <v>#NAME?</v>
      </c>
      <c r="BN5565" s="50" t="e">
        <f t="shared" ca="1" si="1746"/>
        <v>#NAME?</v>
      </c>
    </row>
    <row r="5566" spans="1:66" x14ac:dyDescent="0.35">
      <c r="A5566" s="48">
        <v>35224</v>
      </c>
      <c r="B5566" s="17">
        <v>1996</v>
      </c>
      <c r="C5566" s="17">
        <v>6</v>
      </c>
      <c r="D5566" s="17">
        <v>160</v>
      </c>
      <c r="E5566" s="17">
        <v>8</v>
      </c>
      <c r="F5566" s="17">
        <v>7</v>
      </c>
      <c r="G5566" s="50">
        <v>10.3</v>
      </c>
      <c r="H5566" s="32">
        <v>6.1903914171596659</v>
      </c>
      <c r="I5566" s="50">
        <v>6.333333333333333</v>
      </c>
      <c r="J5566" s="13">
        <v>0</v>
      </c>
      <c r="K5566" s="13">
        <f t="shared" si="1732"/>
        <v>0</v>
      </c>
      <c r="L5566" s="13">
        <f t="shared" si="1733"/>
        <v>0</v>
      </c>
      <c r="M5566" s="13" t="e">
        <f ca="1">CalcTable[[#This Row],[IWC]]-AE5565</f>
        <v>#NAME?</v>
      </c>
      <c r="N5566" s="13" t="e">
        <f ca="1">IF(CalcTable[[#This Row],[Day of Year]]&lt;123,FCAP,AE5565)</f>
        <v>#NAME?</v>
      </c>
      <c r="O5566" s="17" t="e">
        <f ca="1">IF(IRR_DRIP,5,COUNTIF('IDET Wind Values'!C5550:G5550,"&lt;="&amp;IRR_MAXWIND))</f>
        <v>#NAME?</v>
      </c>
      <c r="P5566" s="13" t="e">
        <f ca="1">CalcTable[[#This Row],[ET_o]]*KL</f>
        <v>#NAME?</v>
      </c>
      <c r="Q5566" s="13" t="e">
        <f ca="1">IF(WILTPT&lt;=0,1,MAX(0,MIN(1,(CalcTable[[#This Row],[IWC]]-WILTPT)/(MAD-WILTPT))))</f>
        <v>#NAME?</v>
      </c>
      <c r="R5566" s="13" t="e">
        <f ca="1">CalcTable[[#This Row],[ETMult]]*CalcTable[[#This Row],[ETb]]</f>
        <v>#NAME?</v>
      </c>
      <c r="S5566" s="13" t="b">
        <f>INDEX(IRR_LIST,CalcTable[[#This Row],[Day of Week]]+1)</f>
        <v>0</v>
      </c>
      <c r="T5566" s="13">
        <f t="shared" ca="1" si="1734"/>
        <v>0</v>
      </c>
      <c r="U5566" s="13" t="b">
        <f ca="1">IF(CalcTable[[#This Row],[IrrPrecip]]&gt;=IC_MM,FALSE,TRUE)</f>
        <v>1</v>
      </c>
      <c r="V5566" s="13" t="b">
        <f t="shared" si="1735"/>
        <v>1</v>
      </c>
      <c r="W5566" s="13" t="e">
        <f ca="1">IF(AND(IRR_DRIP=FALSE,CalcTable[[#This Row],[IrrHours]]&lt;=0),FALSE,TRUE)</f>
        <v>#NAME?</v>
      </c>
      <c r="X5566" s="13" t="e">
        <f ca="1">AND(CalcTable[[#This Row],[IrrDay]],CalcTable[[#This Row],[IrrRain]],CalcTable[[#This Row],[IrrWarm]],CalcTable[[#This Row],[IrrWindy]])</f>
        <v>#NAME?</v>
      </c>
      <c r="Y5566" s="13" t="e">
        <f t="shared" ca="1" si="1736"/>
        <v>#NAME?</v>
      </c>
      <c r="Z5566" s="13" t="e">
        <f ca="1">CalcTable[[#This Row],[IrrHours]]/5</f>
        <v>#NAME?</v>
      </c>
      <c r="AA5566" s="13" t="e">
        <f ca="1">IF(CalcTable[[#This Row],[IrrFlag]]=FALSE,0,MAX(0,CalcTable[[#This Row],[VolRednWind]]*(FCAP*IRR_TARGET-CalcTable[[#This Row],[IWC]])))</f>
        <v>#NAME?</v>
      </c>
      <c r="AB5566" s="13" t="e">
        <f ca="1">CalcTable[[#This Row],[IWC]]+CalcTable[[#This Row],[Eff Precip]]+CalcTable[[#This Row],[IrrAmt]]-CalcTable[[#This Row],[AET]]</f>
        <v>#NAME?</v>
      </c>
      <c r="AC5566" s="13" t="e">
        <f ca="1">IF(CalcTable[[#This Row],[PWC]]&gt;FCAP,MIN(24*PERC,MIN(SAT,CalcTable[[#This Row],[PWC]])-FCAP),0)</f>
        <v>#NAME?</v>
      </c>
      <c r="AD5566" s="13" t="e">
        <f ca="1">IF(CalcTable[[#This Row],[PWC]]&gt;SAT,CalcTable[[#This Row],[PWC]]-SAT,0)</f>
        <v>#NAME?</v>
      </c>
      <c r="AE5566" s="13" t="e">
        <f ca="1">CalcTable[[#This Row],[PWC]]-CalcTable[[#This Row],[PercAmt]]-CalcTable[[#This Row],[Runoff]]</f>
        <v>#NAME?</v>
      </c>
      <c r="AF5566" s="13" t="e">
        <f ca="1">CalcTable[[#This Row],[IrrAmt]]/1000*CUR_IRR_AREA*10000/IRR_EFF</f>
        <v>#NAME?</v>
      </c>
      <c r="AG5566" s="147"/>
      <c r="AH5566" s="13"/>
      <c r="AI5566" s="50">
        <v>0</v>
      </c>
      <c r="AJ5566" s="50">
        <v>0</v>
      </c>
      <c r="AK5566" s="50">
        <v>1.9346934221634855</v>
      </c>
      <c r="AL5566" s="50">
        <v>0</v>
      </c>
      <c r="AM5566" s="50"/>
      <c r="AN5566" s="50"/>
      <c r="AO5566" s="50"/>
      <c r="AP5566" s="50"/>
      <c r="AQ5566" s="50"/>
      <c r="AR5566" s="50"/>
      <c r="AS5566" s="50"/>
      <c r="AT5566" s="50"/>
      <c r="AU5566" s="50"/>
      <c r="AV5566" s="50"/>
      <c r="AW5566" s="50"/>
      <c r="AX5566" s="50">
        <f t="shared" si="1747"/>
        <v>1.9346934221634855</v>
      </c>
      <c r="AY5566" s="50"/>
      <c r="AZ5566" s="50">
        <f t="shared" si="1737"/>
        <v>28.375503525064456</v>
      </c>
      <c r="BA5566" s="50">
        <f t="shared" si="1738"/>
        <v>43.689267332242096</v>
      </c>
      <c r="BB5566" s="50">
        <f t="shared" si="1739"/>
        <v>45.040481785816603</v>
      </c>
      <c r="BC5566" s="17">
        <f t="shared" si="1740"/>
        <v>19966</v>
      </c>
      <c r="BD5566" s="50">
        <f t="shared" si="1741"/>
        <v>1.9346934221634855</v>
      </c>
      <c r="BE5566" s="50">
        <f t="shared" si="1742"/>
        <v>28.375503525064456</v>
      </c>
      <c r="BF5566" s="50">
        <f t="shared" si="1748"/>
        <v>46.413290631377052</v>
      </c>
      <c r="BG5566" s="50"/>
      <c r="BH5566" s="17">
        <f t="shared" si="1743"/>
        <v>0</v>
      </c>
      <c r="BI5566" s="17">
        <f t="shared" si="1751"/>
        <v>5566</v>
      </c>
      <c r="BJ5566" s="17">
        <f t="shared" si="1749"/>
        <v>5566</v>
      </c>
      <c r="BK5566" s="150">
        <f t="shared" si="1750"/>
        <v>35224</v>
      </c>
      <c r="BL5566" s="50" t="e">
        <f t="shared" ca="1" si="1744"/>
        <v>#NAME?</v>
      </c>
      <c r="BM5566" s="50" t="e">
        <f t="shared" ca="1" si="1745"/>
        <v>#NAME?</v>
      </c>
      <c r="BN5566" s="50" t="e">
        <f t="shared" ca="1" si="1746"/>
        <v>#NAME?</v>
      </c>
    </row>
    <row r="5567" spans="1:66" x14ac:dyDescent="0.35">
      <c r="A5567" s="48">
        <v>35225</v>
      </c>
      <c r="B5567" s="17">
        <v>1996</v>
      </c>
      <c r="C5567" s="17">
        <v>6</v>
      </c>
      <c r="D5567" s="17">
        <v>161</v>
      </c>
      <c r="E5567" s="17">
        <v>9</v>
      </c>
      <c r="F5567" s="17">
        <v>1</v>
      </c>
      <c r="G5567" s="50">
        <v>10.4</v>
      </c>
      <c r="H5567" s="32">
        <v>6.5559713820185452</v>
      </c>
      <c r="I5567" s="50">
        <v>18.666666666666668</v>
      </c>
      <c r="J5567" s="13">
        <v>0</v>
      </c>
      <c r="K5567" s="13">
        <f t="shared" si="1732"/>
        <v>0</v>
      </c>
      <c r="L5567" s="13">
        <f t="shared" si="1733"/>
        <v>0</v>
      </c>
      <c r="M5567" s="13" t="e">
        <f ca="1">CalcTable[[#This Row],[IWC]]-AE5566</f>
        <v>#NAME?</v>
      </c>
      <c r="N5567" s="13" t="e">
        <f ca="1">IF(CalcTable[[#This Row],[Day of Year]]&lt;123,FCAP,AE5566)</f>
        <v>#NAME?</v>
      </c>
      <c r="O5567" s="17" t="e">
        <f ca="1">IF(IRR_DRIP,5,COUNTIF('IDET Wind Values'!C5551:G5551,"&lt;="&amp;IRR_MAXWIND))</f>
        <v>#NAME?</v>
      </c>
      <c r="P5567" s="13" t="e">
        <f ca="1">CalcTable[[#This Row],[ET_o]]*KL</f>
        <v>#NAME?</v>
      </c>
      <c r="Q5567" s="13" t="e">
        <f ca="1">IF(WILTPT&lt;=0,1,MAX(0,MIN(1,(CalcTable[[#This Row],[IWC]]-WILTPT)/(MAD-WILTPT))))</f>
        <v>#NAME?</v>
      </c>
      <c r="R5567" s="13" t="e">
        <f ca="1">CalcTable[[#This Row],[ETMult]]*CalcTable[[#This Row],[ETb]]</f>
        <v>#NAME?</v>
      </c>
      <c r="S5567" s="13" t="b">
        <f>INDEX(IRR_LIST,CalcTable[[#This Row],[Day of Week]]+1)</f>
        <v>1</v>
      </c>
      <c r="T5567" s="13">
        <f t="shared" ca="1" si="1734"/>
        <v>0</v>
      </c>
      <c r="U5567" s="13" t="b">
        <f ca="1">IF(CalcTable[[#This Row],[IrrPrecip]]&gt;=IC_MM,FALSE,TRUE)</f>
        <v>1</v>
      </c>
      <c r="V5567" s="13" t="b">
        <f t="shared" si="1735"/>
        <v>1</v>
      </c>
      <c r="W5567" s="13" t="e">
        <f ca="1">IF(AND(IRR_DRIP=FALSE,CalcTable[[#This Row],[IrrHours]]&lt;=0),FALSE,TRUE)</f>
        <v>#NAME?</v>
      </c>
      <c r="X5567" s="13" t="e">
        <f ca="1">AND(CalcTable[[#This Row],[IrrDay]],CalcTable[[#This Row],[IrrRain]],CalcTable[[#This Row],[IrrWarm]],CalcTable[[#This Row],[IrrWindy]])</f>
        <v>#NAME?</v>
      </c>
      <c r="Y5567" s="13" t="e">
        <f t="shared" ca="1" si="1736"/>
        <v>#NAME?</v>
      </c>
      <c r="Z5567" s="13" t="e">
        <f ca="1">CalcTable[[#This Row],[IrrHours]]/5</f>
        <v>#NAME?</v>
      </c>
      <c r="AA5567" s="13" t="e">
        <f ca="1">IF(CalcTable[[#This Row],[IrrFlag]]=FALSE,0,MAX(0,CalcTable[[#This Row],[VolRednWind]]*(FCAP*IRR_TARGET-CalcTable[[#This Row],[IWC]])))</f>
        <v>#NAME?</v>
      </c>
      <c r="AB5567" s="13" t="e">
        <f ca="1">CalcTable[[#This Row],[IWC]]+CalcTable[[#This Row],[Eff Precip]]+CalcTable[[#This Row],[IrrAmt]]-CalcTable[[#This Row],[AET]]</f>
        <v>#NAME?</v>
      </c>
      <c r="AC5567" s="13" t="e">
        <f ca="1">IF(CalcTable[[#This Row],[PWC]]&gt;FCAP,MIN(24*PERC,MIN(SAT,CalcTable[[#This Row],[PWC]])-FCAP),0)</f>
        <v>#NAME?</v>
      </c>
      <c r="AD5567" s="13" t="e">
        <f ca="1">IF(CalcTable[[#This Row],[PWC]]&gt;SAT,CalcTable[[#This Row],[PWC]]-SAT,0)</f>
        <v>#NAME?</v>
      </c>
      <c r="AE5567" s="13" t="e">
        <f ca="1">CalcTable[[#This Row],[PWC]]-CalcTable[[#This Row],[PercAmt]]-CalcTable[[#This Row],[Runoff]]</f>
        <v>#NAME?</v>
      </c>
      <c r="AF5567" s="13" t="e">
        <f ca="1">CalcTable[[#This Row],[IrrAmt]]/1000*CUR_IRR_AREA*10000/IRR_EFF</f>
        <v>#NAME?</v>
      </c>
      <c r="AG5567" s="147"/>
      <c r="AH5567" s="13"/>
      <c r="AI5567" s="50">
        <v>0</v>
      </c>
      <c r="AJ5567" s="50">
        <v>0</v>
      </c>
      <c r="AK5567" s="50">
        <v>0</v>
      </c>
      <c r="AL5567" s="50">
        <v>0</v>
      </c>
      <c r="AM5567" s="50"/>
      <c r="AN5567" s="50"/>
      <c r="AO5567" s="50"/>
      <c r="AP5567" s="50"/>
      <c r="AQ5567" s="50"/>
      <c r="AR5567" s="50"/>
      <c r="AS5567" s="50"/>
      <c r="AT5567" s="50"/>
      <c r="AU5567" s="50"/>
      <c r="AV5567" s="50"/>
      <c r="AW5567" s="50"/>
      <c r="AX5567" s="50">
        <f t="shared" si="1747"/>
        <v>0</v>
      </c>
      <c r="AY5567" s="50"/>
      <c r="AZ5567" s="50">
        <f t="shared" si="1737"/>
        <v>0</v>
      </c>
      <c r="BA5567" s="50">
        <f t="shared" si="1738"/>
        <v>0</v>
      </c>
      <c r="BB5567" s="50">
        <f t="shared" si="1739"/>
        <v>0</v>
      </c>
      <c r="BC5567" s="17">
        <f t="shared" si="1740"/>
        <v>19966</v>
      </c>
      <c r="BD5567" s="50">
        <f t="shared" si="1741"/>
        <v>0</v>
      </c>
      <c r="BE5567" s="50">
        <f t="shared" si="1742"/>
        <v>0</v>
      </c>
      <c r="BF5567" s="50">
        <f t="shared" si="1748"/>
        <v>0</v>
      </c>
      <c r="BG5567" s="50"/>
      <c r="BH5567" s="17">
        <f t="shared" si="1743"/>
        <v>0</v>
      </c>
      <c r="BI5567" s="17">
        <f t="shared" si="1751"/>
        <v>5567</v>
      </c>
      <c r="BJ5567" s="17">
        <f t="shared" si="1749"/>
        <v>5567</v>
      </c>
      <c r="BK5567" s="150">
        <f t="shared" si="1750"/>
        <v>35225</v>
      </c>
      <c r="BL5567" s="50" t="e">
        <f t="shared" ca="1" si="1744"/>
        <v>#NAME?</v>
      </c>
      <c r="BM5567" s="50" t="e">
        <f t="shared" ca="1" si="1745"/>
        <v>#NAME?</v>
      </c>
      <c r="BN5567" s="50" t="e">
        <f t="shared" ca="1" si="1746"/>
        <v>#NAME?</v>
      </c>
    </row>
    <row r="5568" spans="1:66" x14ac:dyDescent="0.35">
      <c r="A5568" s="48">
        <v>35226</v>
      </c>
      <c r="B5568" s="17">
        <v>1996</v>
      </c>
      <c r="C5568" s="17">
        <v>6</v>
      </c>
      <c r="D5568" s="17">
        <v>162</v>
      </c>
      <c r="E5568" s="17">
        <v>10</v>
      </c>
      <c r="F5568" s="17">
        <v>2</v>
      </c>
      <c r="G5568" s="50">
        <v>6.2</v>
      </c>
      <c r="H5568" s="32">
        <v>5.1686652966365756</v>
      </c>
      <c r="I5568" s="50">
        <v>11.833333333333334</v>
      </c>
      <c r="J5568" s="13">
        <v>0</v>
      </c>
      <c r="K5568" s="13">
        <f t="shared" si="1732"/>
        <v>0</v>
      </c>
      <c r="L5568" s="13">
        <f t="shared" si="1733"/>
        <v>0</v>
      </c>
      <c r="M5568" s="13" t="e">
        <f ca="1">CalcTable[[#This Row],[IWC]]-AE5567</f>
        <v>#NAME?</v>
      </c>
      <c r="N5568" s="13" t="e">
        <f ca="1">IF(CalcTable[[#This Row],[Day of Year]]&lt;123,FCAP,AE5567)</f>
        <v>#NAME?</v>
      </c>
      <c r="O5568" s="17" t="e">
        <f ca="1">IF(IRR_DRIP,5,COUNTIF('IDET Wind Values'!C5552:G5552,"&lt;="&amp;IRR_MAXWIND))</f>
        <v>#NAME?</v>
      </c>
      <c r="P5568" s="13" t="e">
        <f ca="1">CalcTable[[#This Row],[ET_o]]*KL</f>
        <v>#NAME?</v>
      </c>
      <c r="Q5568" s="13" t="e">
        <f ca="1">IF(WILTPT&lt;=0,1,MAX(0,MIN(1,(CalcTable[[#This Row],[IWC]]-WILTPT)/(MAD-WILTPT))))</f>
        <v>#NAME?</v>
      </c>
      <c r="R5568" s="13" t="e">
        <f ca="1">CalcTable[[#This Row],[ETMult]]*CalcTable[[#This Row],[ETb]]</f>
        <v>#NAME?</v>
      </c>
      <c r="S5568" s="13" t="b">
        <f>INDEX(IRR_LIST,CalcTable[[#This Row],[Day of Week]]+1)</f>
        <v>0</v>
      </c>
      <c r="T5568" s="13">
        <f t="shared" ca="1" si="1734"/>
        <v>0</v>
      </c>
      <c r="U5568" s="13" t="b">
        <f ca="1">IF(CalcTable[[#This Row],[IrrPrecip]]&gt;=IC_MM,FALSE,TRUE)</f>
        <v>1</v>
      </c>
      <c r="V5568" s="13" t="b">
        <f t="shared" si="1735"/>
        <v>1</v>
      </c>
      <c r="W5568" s="13" t="e">
        <f ca="1">IF(AND(IRR_DRIP=FALSE,CalcTable[[#This Row],[IrrHours]]&lt;=0),FALSE,TRUE)</f>
        <v>#NAME?</v>
      </c>
      <c r="X5568" s="13" t="e">
        <f ca="1">AND(CalcTable[[#This Row],[IrrDay]],CalcTable[[#This Row],[IrrRain]],CalcTable[[#This Row],[IrrWarm]],CalcTable[[#This Row],[IrrWindy]])</f>
        <v>#NAME?</v>
      </c>
      <c r="Y5568" s="13" t="e">
        <f t="shared" ca="1" si="1736"/>
        <v>#NAME?</v>
      </c>
      <c r="Z5568" s="13" t="e">
        <f ca="1">CalcTable[[#This Row],[IrrHours]]/5</f>
        <v>#NAME?</v>
      </c>
      <c r="AA5568" s="13" t="e">
        <f ca="1">IF(CalcTable[[#This Row],[IrrFlag]]=FALSE,0,MAX(0,CalcTable[[#This Row],[VolRednWind]]*(FCAP*IRR_TARGET-CalcTable[[#This Row],[IWC]])))</f>
        <v>#NAME?</v>
      </c>
      <c r="AB5568" s="13" t="e">
        <f ca="1">CalcTable[[#This Row],[IWC]]+CalcTable[[#This Row],[Eff Precip]]+CalcTable[[#This Row],[IrrAmt]]-CalcTable[[#This Row],[AET]]</f>
        <v>#NAME?</v>
      </c>
      <c r="AC5568" s="13" t="e">
        <f ca="1">IF(CalcTable[[#This Row],[PWC]]&gt;FCAP,MIN(24*PERC,MIN(SAT,CalcTable[[#This Row],[PWC]])-FCAP),0)</f>
        <v>#NAME?</v>
      </c>
      <c r="AD5568" s="13" t="e">
        <f ca="1">IF(CalcTable[[#This Row],[PWC]]&gt;SAT,CalcTable[[#This Row],[PWC]]-SAT,0)</f>
        <v>#NAME?</v>
      </c>
      <c r="AE5568" s="13" t="e">
        <f ca="1">CalcTable[[#This Row],[PWC]]-CalcTable[[#This Row],[PercAmt]]-CalcTable[[#This Row],[Runoff]]</f>
        <v>#NAME?</v>
      </c>
      <c r="AF5568" s="13" t="e">
        <f ca="1">CalcTable[[#This Row],[IrrAmt]]/1000*CUR_IRR_AREA*10000/IRR_EFF</f>
        <v>#NAME?</v>
      </c>
      <c r="AG5568" s="147"/>
      <c r="AH5568" s="13"/>
      <c r="AI5568" s="50">
        <v>0</v>
      </c>
      <c r="AJ5568" s="50">
        <v>0</v>
      </c>
      <c r="AK5568" s="50">
        <v>6.8105902171451378</v>
      </c>
      <c r="AL5568" s="50">
        <v>10.915636918483399</v>
      </c>
      <c r="AM5568" s="50"/>
      <c r="AN5568" s="50"/>
      <c r="AO5568" s="50"/>
      <c r="AP5568" s="50"/>
      <c r="AQ5568" s="50"/>
      <c r="AR5568" s="50"/>
      <c r="AS5568" s="50"/>
      <c r="AT5568" s="50"/>
      <c r="AU5568" s="50"/>
      <c r="AV5568" s="50"/>
      <c r="AW5568" s="50"/>
      <c r="AX5568" s="50">
        <f t="shared" si="1747"/>
        <v>17.726227135628537</v>
      </c>
      <c r="AY5568" s="50"/>
      <c r="AZ5568" s="50">
        <f t="shared" si="1737"/>
        <v>420.08067279364178</v>
      </c>
      <c r="BA5568" s="50">
        <f t="shared" si="1738"/>
        <v>646.79087715846435</v>
      </c>
      <c r="BB5568" s="50">
        <f t="shared" si="1739"/>
        <v>666.79471872006638</v>
      </c>
      <c r="BC5568" s="17">
        <f t="shared" si="1740"/>
        <v>19966</v>
      </c>
      <c r="BD5568" s="50">
        <f t="shared" si="1741"/>
        <v>17.726227135628537</v>
      </c>
      <c r="BE5568" s="50">
        <f t="shared" si="1742"/>
        <v>420.08067279364178</v>
      </c>
      <c r="BF5568" s="50">
        <f t="shared" si="1748"/>
        <v>687.11825105670664</v>
      </c>
      <c r="BG5568" s="50"/>
      <c r="BH5568" s="17">
        <f t="shared" si="1743"/>
        <v>0</v>
      </c>
      <c r="BI5568" s="17">
        <f t="shared" si="1751"/>
        <v>5568</v>
      </c>
      <c r="BJ5568" s="17">
        <f t="shared" si="1749"/>
        <v>5568</v>
      </c>
      <c r="BK5568" s="150">
        <f t="shared" si="1750"/>
        <v>35226</v>
      </c>
      <c r="BL5568" s="50" t="e">
        <f t="shared" ca="1" si="1744"/>
        <v>#NAME?</v>
      </c>
      <c r="BM5568" s="50" t="e">
        <f t="shared" ca="1" si="1745"/>
        <v>#NAME?</v>
      </c>
      <c r="BN5568" s="50" t="e">
        <f t="shared" ca="1" si="1746"/>
        <v>#NAME?</v>
      </c>
    </row>
    <row r="5569" spans="1:66" x14ac:dyDescent="0.35">
      <c r="A5569" s="48">
        <v>35227</v>
      </c>
      <c r="B5569" s="17">
        <v>1996</v>
      </c>
      <c r="C5569" s="17">
        <v>6</v>
      </c>
      <c r="D5569" s="17">
        <v>163</v>
      </c>
      <c r="E5569" s="17">
        <v>11</v>
      </c>
      <c r="F5569" s="17">
        <v>3</v>
      </c>
      <c r="G5569" s="50">
        <v>6.4</v>
      </c>
      <c r="H5569" s="32">
        <v>5.5786848928814097</v>
      </c>
      <c r="I5569" s="50">
        <v>14</v>
      </c>
      <c r="J5569" s="13">
        <v>0</v>
      </c>
      <c r="K5569" s="13">
        <f t="shared" si="1732"/>
        <v>0</v>
      </c>
      <c r="L5569" s="13">
        <f t="shared" si="1733"/>
        <v>0</v>
      </c>
      <c r="M5569" s="13" t="e">
        <f ca="1">CalcTable[[#This Row],[IWC]]-AE5568</f>
        <v>#NAME?</v>
      </c>
      <c r="N5569" s="13" t="e">
        <f ca="1">IF(CalcTable[[#This Row],[Day of Year]]&lt;123,FCAP,AE5568)</f>
        <v>#NAME?</v>
      </c>
      <c r="O5569" s="17" t="e">
        <f ca="1">IF(IRR_DRIP,5,COUNTIF('IDET Wind Values'!C5553:G5553,"&lt;="&amp;IRR_MAXWIND))</f>
        <v>#NAME?</v>
      </c>
      <c r="P5569" s="13" t="e">
        <f ca="1">CalcTable[[#This Row],[ET_o]]*KL</f>
        <v>#NAME?</v>
      </c>
      <c r="Q5569" s="13" t="e">
        <f ca="1">IF(WILTPT&lt;=0,1,MAX(0,MIN(1,(CalcTable[[#This Row],[IWC]]-WILTPT)/(MAD-WILTPT))))</f>
        <v>#NAME?</v>
      </c>
      <c r="R5569" s="13" t="e">
        <f ca="1">CalcTable[[#This Row],[ETMult]]*CalcTable[[#This Row],[ETb]]</f>
        <v>#NAME?</v>
      </c>
      <c r="S5569" s="13" t="b">
        <f>INDEX(IRR_LIST,CalcTable[[#This Row],[Day of Week]]+1)</f>
        <v>1</v>
      </c>
      <c r="T5569" s="13">
        <f t="shared" ca="1" si="1734"/>
        <v>0</v>
      </c>
      <c r="U5569" s="13" t="b">
        <f ca="1">IF(CalcTable[[#This Row],[IrrPrecip]]&gt;=IC_MM,FALSE,TRUE)</f>
        <v>1</v>
      </c>
      <c r="V5569" s="13" t="b">
        <f t="shared" si="1735"/>
        <v>0</v>
      </c>
      <c r="W5569" s="13" t="e">
        <f ca="1">IF(AND(IRR_DRIP=FALSE,CalcTable[[#This Row],[IrrHours]]&lt;=0),FALSE,TRUE)</f>
        <v>#NAME?</v>
      </c>
      <c r="X5569" s="13" t="e">
        <f ca="1">AND(CalcTable[[#This Row],[IrrDay]],CalcTable[[#This Row],[IrrRain]],CalcTable[[#This Row],[IrrWarm]],CalcTable[[#This Row],[IrrWindy]])</f>
        <v>#NAME?</v>
      </c>
      <c r="Y5569" s="13" t="e">
        <f t="shared" ca="1" si="1736"/>
        <v>#NAME?</v>
      </c>
      <c r="Z5569" s="13" t="e">
        <f ca="1">CalcTable[[#This Row],[IrrHours]]/5</f>
        <v>#NAME?</v>
      </c>
      <c r="AA5569" s="13" t="e">
        <f ca="1">IF(CalcTable[[#This Row],[IrrFlag]]=FALSE,0,MAX(0,CalcTable[[#This Row],[VolRednWind]]*(FCAP*IRR_TARGET-CalcTable[[#This Row],[IWC]])))</f>
        <v>#NAME?</v>
      </c>
      <c r="AB5569" s="13" t="e">
        <f ca="1">CalcTable[[#This Row],[IWC]]+CalcTable[[#This Row],[Eff Precip]]+CalcTable[[#This Row],[IrrAmt]]-CalcTable[[#This Row],[AET]]</f>
        <v>#NAME?</v>
      </c>
      <c r="AC5569" s="13" t="e">
        <f ca="1">IF(CalcTable[[#This Row],[PWC]]&gt;FCAP,MIN(24*PERC,MIN(SAT,CalcTable[[#This Row],[PWC]])-FCAP),0)</f>
        <v>#NAME?</v>
      </c>
      <c r="AD5569" s="13" t="e">
        <f ca="1">IF(CalcTable[[#This Row],[PWC]]&gt;SAT,CalcTable[[#This Row],[PWC]]-SAT,0)</f>
        <v>#NAME?</v>
      </c>
      <c r="AE5569" s="13" t="e">
        <f ca="1">CalcTable[[#This Row],[PWC]]-CalcTable[[#This Row],[PercAmt]]-CalcTable[[#This Row],[Runoff]]</f>
        <v>#NAME?</v>
      </c>
      <c r="AF5569" s="13" t="e">
        <f ca="1">CalcTable[[#This Row],[IrrAmt]]/1000*CUR_IRR_AREA*10000/IRR_EFF</f>
        <v>#NAME?</v>
      </c>
      <c r="AG5569" s="147"/>
      <c r="AH5569" s="13"/>
      <c r="AI5569" s="50">
        <v>0</v>
      </c>
      <c r="AJ5569" s="50">
        <v>0</v>
      </c>
      <c r="AK5569" s="50">
        <v>0</v>
      </c>
      <c r="AL5569" s="50">
        <v>0</v>
      </c>
      <c r="AM5569" s="50"/>
      <c r="AN5569" s="50"/>
      <c r="AO5569" s="50"/>
      <c r="AP5569" s="50"/>
      <c r="AQ5569" s="50"/>
      <c r="AR5569" s="50"/>
      <c r="AS5569" s="50"/>
      <c r="AT5569" s="50"/>
      <c r="AU5569" s="50"/>
      <c r="AV5569" s="50"/>
      <c r="AW5569" s="50"/>
      <c r="AX5569" s="50">
        <f t="shared" si="1747"/>
        <v>0</v>
      </c>
      <c r="AY5569" s="50"/>
      <c r="AZ5569" s="50">
        <f t="shared" si="1737"/>
        <v>0</v>
      </c>
      <c r="BA5569" s="50">
        <f t="shared" si="1738"/>
        <v>0</v>
      </c>
      <c r="BB5569" s="50">
        <f t="shared" si="1739"/>
        <v>0</v>
      </c>
      <c r="BC5569" s="17">
        <f t="shared" si="1740"/>
        <v>19966</v>
      </c>
      <c r="BD5569" s="50">
        <f t="shared" si="1741"/>
        <v>0</v>
      </c>
      <c r="BE5569" s="50">
        <f t="shared" si="1742"/>
        <v>0</v>
      </c>
      <c r="BF5569" s="50">
        <f t="shared" si="1748"/>
        <v>0</v>
      </c>
      <c r="BG5569" s="50"/>
      <c r="BH5569" s="17">
        <f t="shared" si="1743"/>
        <v>0</v>
      </c>
      <c r="BI5569" s="17">
        <f t="shared" si="1751"/>
        <v>5569</v>
      </c>
      <c r="BJ5569" s="17">
        <f t="shared" si="1749"/>
        <v>5569</v>
      </c>
      <c r="BK5569" s="150">
        <f t="shared" si="1750"/>
        <v>35227</v>
      </c>
      <c r="BL5569" s="50" t="e">
        <f t="shared" ca="1" si="1744"/>
        <v>#NAME?</v>
      </c>
      <c r="BM5569" s="50" t="e">
        <f t="shared" ca="1" si="1745"/>
        <v>#NAME?</v>
      </c>
      <c r="BN5569" s="50" t="e">
        <f t="shared" ca="1" si="1746"/>
        <v>#NAME?</v>
      </c>
    </row>
    <row r="5570" spans="1:66" x14ac:dyDescent="0.35">
      <c r="A5570" s="48">
        <v>35228</v>
      </c>
      <c r="B5570" s="17">
        <v>1996</v>
      </c>
      <c r="C5570" s="17">
        <v>6</v>
      </c>
      <c r="D5570" s="17">
        <v>164</v>
      </c>
      <c r="E5570" s="17">
        <v>12</v>
      </c>
      <c r="F5570" s="17">
        <v>4</v>
      </c>
      <c r="G5570" s="50">
        <v>1.8</v>
      </c>
      <c r="H5570" s="32">
        <v>5.1360939102200636</v>
      </c>
      <c r="I5570" s="50">
        <v>6.5</v>
      </c>
      <c r="J5570" s="13">
        <v>0</v>
      </c>
      <c r="K5570" s="13">
        <f t="shared" si="1732"/>
        <v>0</v>
      </c>
      <c r="L5570" s="13">
        <f t="shared" si="1733"/>
        <v>0</v>
      </c>
      <c r="M5570" s="13" t="e">
        <f ca="1">CalcTable[[#This Row],[IWC]]-AE5569</f>
        <v>#NAME?</v>
      </c>
      <c r="N5570" s="13" t="e">
        <f ca="1">IF(CalcTable[[#This Row],[Day of Year]]&lt;123,FCAP,AE5569)</f>
        <v>#NAME?</v>
      </c>
      <c r="O5570" s="17" t="e">
        <f ca="1">IF(IRR_DRIP,5,COUNTIF('IDET Wind Values'!C5554:G5554,"&lt;="&amp;IRR_MAXWIND))</f>
        <v>#NAME?</v>
      </c>
      <c r="P5570" s="13" t="e">
        <f ca="1">CalcTable[[#This Row],[ET_o]]*KL</f>
        <v>#NAME?</v>
      </c>
      <c r="Q5570" s="13" t="e">
        <f ca="1">IF(WILTPT&lt;=0,1,MAX(0,MIN(1,(CalcTable[[#This Row],[IWC]]-WILTPT)/(MAD-WILTPT))))</f>
        <v>#NAME?</v>
      </c>
      <c r="R5570" s="13" t="e">
        <f ca="1">CalcTable[[#This Row],[ETMult]]*CalcTable[[#This Row],[ETb]]</f>
        <v>#NAME?</v>
      </c>
      <c r="S5570" s="13" t="b">
        <f>INDEX(IRR_LIST,CalcTable[[#This Row],[Day of Week]]+1)</f>
        <v>0</v>
      </c>
      <c r="T5570" s="13">
        <f t="shared" ca="1" si="1734"/>
        <v>0</v>
      </c>
      <c r="U5570" s="13" t="b">
        <f ca="1">IF(CalcTable[[#This Row],[IrrPrecip]]&gt;=IC_MM,FALSE,TRUE)</f>
        <v>1</v>
      </c>
      <c r="V5570" s="13" t="b">
        <f t="shared" si="1735"/>
        <v>1</v>
      </c>
      <c r="W5570" s="13" t="e">
        <f ca="1">IF(AND(IRR_DRIP=FALSE,CalcTable[[#This Row],[IrrHours]]&lt;=0),FALSE,TRUE)</f>
        <v>#NAME?</v>
      </c>
      <c r="X5570" s="13" t="e">
        <f ca="1">AND(CalcTable[[#This Row],[IrrDay]],CalcTable[[#This Row],[IrrRain]],CalcTable[[#This Row],[IrrWarm]],CalcTable[[#This Row],[IrrWindy]])</f>
        <v>#NAME?</v>
      </c>
      <c r="Y5570" s="13" t="e">
        <f t="shared" ca="1" si="1736"/>
        <v>#NAME?</v>
      </c>
      <c r="Z5570" s="13" t="e">
        <f ca="1">CalcTable[[#This Row],[IrrHours]]/5</f>
        <v>#NAME?</v>
      </c>
      <c r="AA5570" s="13" t="e">
        <f ca="1">IF(CalcTable[[#This Row],[IrrFlag]]=FALSE,0,MAX(0,CalcTable[[#This Row],[VolRednWind]]*(FCAP*IRR_TARGET-CalcTable[[#This Row],[IWC]])))</f>
        <v>#NAME?</v>
      </c>
      <c r="AB5570" s="13" t="e">
        <f ca="1">CalcTable[[#This Row],[IWC]]+CalcTable[[#This Row],[Eff Precip]]+CalcTable[[#This Row],[IrrAmt]]-CalcTable[[#This Row],[AET]]</f>
        <v>#NAME?</v>
      </c>
      <c r="AC5570" s="13" t="e">
        <f ca="1">IF(CalcTable[[#This Row],[PWC]]&gt;FCAP,MIN(24*PERC,MIN(SAT,CalcTable[[#This Row],[PWC]])-FCAP),0)</f>
        <v>#NAME?</v>
      </c>
      <c r="AD5570" s="13" t="e">
        <f ca="1">IF(CalcTable[[#This Row],[PWC]]&gt;SAT,CalcTable[[#This Row],[PWC]]-SAT,0)</f>
        <v>#NAME?</v>
      </c>
      <c r="AE5570" s="13" t="e">
        <f ca="1">CalcTable[[#This Row],[PWC]]-CalcTable[[#This Row],[PercAmt]]-CalcTable[[#This Row],[Runoff]]</f>
        <v>#NAME?</v>
      </c>
      <c r="AF5570" s="13" t="e">
        <f ca="1">CalcTable[[#This Row],[IrrAmt]]/1000*CUR_IRR_AREA*10000/IRR_EFF</f>
        <v>#NAME?</v>
      </c>
      <c r="AG5570" s="147"/>
      <c r="AH5570" s="13"/>
      <c r="AI5570" s="50">
        <v>0</v>
      </c>
      <c r="AJ5570" s="50">
        <v>0</v>
      </c>
      <c r="AK5570" s="50">
        <v>6.3210244908263409</v>
      </c>
      <c r="AL5570" s="50">
        <v>5.3482766910847772</v>
      </c>
      <c r="AM5570" s="50"/>
      <c r="AN5570" s="50"/>
      <c r="AO5570" s="50"/>
      <c r="AP5570" s="50"/>
      <c r="AQ5570" s="50"/>
      <c r="AR5570" s="50"/>
      <c r="AS5570" s="50"/>
      <c r="AT5570" s="50"/>
      <c r="AU5570" s="50"/>
      <c r="AV5570" s="50"/>
      <c r="AW5570" s="50"/>
      <c r="AX5570" s="50">
        <f t="shared" si="1747"/>
        <v>11.669301181911118</v>
      </c>
      <c r="AY5570" s="50"/>
      <c r="AZ5570" s="50">
        <f t="shared" si="1737"/>
        <v>249.59114213727315</v>
      </c>
      <c r="BA5570" s="50">
        <f t="shared" si="1738"/>
        <v>384.29112360818243</v>
      </c>
      <c r="BB5570" s="50">
        <f t="shared" si="1739"/>
        <v>396.17641609090981</v>
      </c>
      <c r="BC5570" s="17">
        <f t="shared" si="1740"/>
        <v>19966</v>
      </c>
      <c r="BD5570" s="50">
        <f t="shared" si="1741"/>
        <v>11.669301181911118</v>
      </c>
      <c r="BE5570" s="50">
        <f t="shared" si="1742"/>
        <v>249.59114213727315</v>
      </c>
      <c r="BF5570" s="50">
        <f t="shared" si="1748"/>
        <v>408.25165300774285</v>
      </c>
      <c r="BG5570" s="50"/>
      <c r="BH5570" s="17">
        <f t="shared" si="1743"/>
        <v>0</v>
      </c>
      <c r="BI5570" s="17">
        <f t="shared" si="1751"/>
        <v>5570</v>
      </c>
      <c r="BJ5570" s="17">
        <f t="shared" si="1749"/>
        <v>5570</v>
      </c>
      <c r="BK5570" s="150">
        <f t="shared" si="1750"/>
        <v>35228</v>
      </c>
      <c r="BL5570" s="50" t="e">
        <f t="shared" ca="1" si="1744"/>
        <v>#NAME?</v>
      </c>
      <c r="BM5570" s="50" t="e">
        <f t="shared" ca="1" si="1745"/>
        <v>#NAME?</v>
      </c>
      <c r="BN5570" s="50" t="e">
        <f t="shared" ca="1" si="1746"/>
        <v>#NAME?</v>
      </c>
    </row>
    <row r="5571" spans="1:66" x14ac:dyDescent="0.35">
      <c r="A5571" s="48">
        <v>35229</v>
      </c>
      <c r="B5571" s="17">
        <v>1996</v>
      </c>
      <c r="C5571" s="17">
        <v>6</v>
      </c>
      <c r="D5571" s="17">
        <v>165</v>
      </c>
      <c r="E5571" s="17">
        <v>13</v>
      </c>
      <c r="F5571" s="17">
        <v>5</v>
      </c>
      <c r="G5571" s="50">
        <v>5.0999999999999996</v>
      </c>
      <c r="H5571" s="32">
        <v>5.6918550461033686</v>
      </c>
      <c r="I5571" s="50">
        <v>6.166666666666667</v>
      </c>
      <c r="J5571" s="13">
        <v>0</v>
      </c>
      <c r="K5571" s="13">
        <f t="shared" si="1732"/>
        <v>0</v>
      </c>
      <c r="L5571" s="13">
        <f t="shared" si="1733"/>
        <v>0</v>
      </c>
      <c r="M5571" s="13" t="e">
        <f ca="1">CalcTable[[#This Row],[IWC]]-AE5570</f>
        <v>#NAME?</v>
      </c>
      <c r="N5571" s="13" t="e">
        <f ca="1">IF(CalcTable[[#This Row],[Day of Year]]&lt;123,FCAP,AE5570)</f>
        <v>#NAME?</v>
      </c>
      <c r="O5571" s="17" t="e">
        <f ca="1">IF(IRR_DRIP,5,COUNTIF('IDET Wind Values'!C5555:G5555,"&lt;="&amp;IRR_MAXWIND))</f>
        <v>#NAME?</v>
      </c>
      <c r="P5571" s="13" t="e">
        <f ca="1">CalcTable[[#This Row],[ET_o]]*KL</f>
        <v>#NAME?</v>
      </c>
      <c r="Q5571" s="13" t="e">
        <f ca="1">IF(WILTPT&lt;=0,1,MAX(0,MIN(1,(CalcTable[[#This Row],[IWC]]-WILTPT)/(MAD-WILTPT))))</f>
        <v>#NAME?</v>
      </c>
      <c r="R5571" s="13" t="e">
        <f ca="1">CalcTable[[#This Row],[ETMult]]*CalcTable[[#This Row],[ETb]]</f>
        <v>#NAME?</v>
      </c>
      <c r="S5571" s="13" t="b">
        <f>INDEX(IRR_LIST,CalcTable[[#This Row],[Day of Week]]+1)</f>
        <v>1</v>
      </c>
      <c r="T5571" s="13">
        <f t="shared" ca="1" si="1734"/>
        <v>0</v>
      </c>
      <c r="U5571" s="13" t="b">
        <f ca="1">IF(CalcTable[[#This Row],[IrrPrecip]]&gt;=IC_MM,FALSE,TRUE)</f>
        <v>1</v>
      </c>
      <c r="V5571" s="13" t="b">
        <f t="shared" si="1735"/>
        <v>1</v>
      </c>
      <c r="W5571" s="13" t="e">
        <f ca="1">IF(AND(IRR_DRIP=FALSE,CalcTable[[#This Row],[IrrHours]]&lt;=0),FALSE,TRUE)</f>
        <v>#NAME?</v>
      </c>
      <c r="X5571" s="13" t="e">
        <f ca="1">AND(CalcTable[[#This Row],[IrrDay]],CalcTable[[#This Row],[IrrRain]],CalcTable[[#This Row],[IrrWarm]],CalcTable[[#This Row],[IrrWindy]])</f>
        <v>#NAME?</v>
      </c>
      <c r="Y5571" s="13" t="e">
        <f t="shared" ca="1" si="1736"/>
        <v>#NAME?</v>
      </c>
      <c r="Z5571" s="13" t="e">
        <f ca="1">CalcTable[[#This Row],[IrrHours]]/5</f>
        <v>#NAME?</v>
      </c>
      <c r="AA5571" s="13" t="e">
        <f ca="1">IF(CalcTable[[#This Row],[IrrFlag]]=FALSE,0,MAX(0,CalcTable[[#This Row],[VolRednWind]]*(FCAP*IRR_TARGET-CalcTable[[#This Row],[IWC]])))</f>
        <v>#NAME?</v>
      </c>
      <c r="AB5571" s="13" t="e">
        <f ca="1">CalcTable[[#This Row],[IWC]]+CalcTable[[#This Row],[Eff Precip]]+CalcTable[[#This Row],[IrrAmt]]-CalcTable[[#This Row],[AET]]</f>
        <v>#NAME?</v>
      </c>
      <c r="AC5571" s="13" t="e">
        <f ca="1">IF(CalcTable[[#This Row],[PWC]]&gt;FCAP,MIN(24*PERC,MIN(SAT,CalcTable[[#This Row],[PWC]])-FCAP),0)</f>
        <v>#NAME?</v>
      </c>
      <c r="AD5571" s="13" t="e">
        <f ca="1">IF(CalcTable[[#This Row],[PWC]]&gt;SAT,CalcTable[[#This Row],[PWC]]-SAT,0)</f>
        <v>#NAME?</v>
      </c>
      <c r="AE5571" s="13" t="e">
        <f ca="1">CalcTable[[#This Row],[PWC]]-CalcTable[[#This Row],[PercAmt]]-CalcTable[[#This Row],[Runoff]]</f>
        <v>#NAME?</v>
      </c>
      <c r="AF5571" s="13" t="e">
        <f ca="1">CalcTable[[#This Row],[IrrAmt]]/1000*CUR_IRR_AREA*10000/IRR_EFF</f>
        <v>#NAME?</v>
      </c>
      <c r="AG5571" s="147"/>
      <c r="AH5571" s="13"/>
      <c r="AI5571" s="50">
        <v>0</v>
      </c>
      <c r="AJ5571" s="50">
        <v>0</v>
      </c>
      <c r="AK5571" s="50">
        <v>0</v>
      </c>
      <c r="AL5571" s="50">
        <v>0</v>
      </c>
      <c r="AM5571" s="50"/>
      <c r="AN5571" s="50"/>
      <c r="AO5571" s="50"/>
      <c r="AP5571" s="50"/>
      <c r="AQ5571" s="50"/>
      <c r="AR5571" s="50"/>
      <c r="AS5571" s="50"/>
      <c r="AT5571" s="50"/>
      <c r="AU5571" s="50"/>
      <c r="AV5571" s="50"/>
      <c r="AW5571" s="50"/>
      <c r="AX5571" s="50">
        <f t="shared" si="1747"/>
        <v>0</v>
      </c>
      <c r="AY5571" s="50"/>
      <c r="AZ5571" s="50">
        <f t="shared" si="1737"/>
        <v>0</v>
      </c>
      <c r="BA5571" s="50">
        <f t="shared" si="1738"/>
        <v>0</v>
      </c>
      <c r="BB5571" s="50">
        <f t="shared" si="1739"/>
        <v>0</v>
      </c>
      <c r="BC5571" s="17">
        <f t="shared" si="1740"/>
        <v>19966</v>
      </c>
      <c r="BD5571" s="50">
        <f t="shared" si="1741"/>
        <v>0</v>
      </c>
      <c r="BE5571" s="50">
        <f t="shared" si="1742"/>
        <v>0</v>
      </c>
      <c r="BF5571" s="50">
        <f t="shared" si="1748"/>
        <v>0</v>
      </c>
      <c r="BG5571" s="50"/>
      <c r="BH5571" s="17">
        <f t="shared" si="1743"/>
        <v>0</v>
      </c>
      <c r="BI5571" s="17">
        <f t="shared" si="1751"/>
        <v>5571</v>
      </c>
      <c r="BJ5571" s="17">
        <f t="shared" si="1749"/>
        <v>5571</v>
      </c>
      <c r="BK5571" s="150">
        <f t="shared" si="1750"/>
        <v>35229</v>
      </c>
      <c r="BL5571" s="50" t="e">
        <f t="shared" ca="1" si="1744"/>
        <v>#NAME?</v>
      </c>
      <c r="BM5571" s="50" t="e">
        <f t="shared" ca="1" si="1745"/>
        <v>#NAME?</v>
      </c>
      <c r="BN5571" s="50" t="e">
        <f t="shared" ca="1" si="1746"/>
        <v>#NAME?</v>
      </c>
    </row>
    <row r="5572" spans="1:66" x14ac:dyDescent="0.35">
      <c r="A5572" s="48">
        <v>35230</v>
      </c>
      <c r="B5572" s="17">
        <v>1996</v>
      </c>
      <c r="C5572" s="17">
        <v>6</v>
      </c>
      <c r="D5572" s="17">
        <v>166</v>
      </c>
      <c r="E5572" s="17">
        <v>14</v>
      </c>
      <c r="F5572" s="17">
        <v>6</v>
      </c>
      <c r="G5572" s="50">
        <v>8.5</v>
      </c>
      <c r="H5572" s="32">
        <v>5.6432722915581257</v>
      </c>
      <c r="I5572" s="50">
        <v>16.5</v>
      </c>
      <c r="J5572" s="13">
        <v>0</v>
      </c>
      <c r="K5572" s="13">
        <f t="shared" si="1732"/>
        <v>0</v>
      </c>
      <c r="L5572" s="13">
        <f t="shared" si="1733"/>
        <v>0</v>
      </c>
      <c r="M5572" s="13" t="e">
        <f ca="1">CalcTable[[#This Row],[IWC]]-AE5571</f>
        <v>#NAME?</v>
      </c>
      <c r="N5572" s="13" t="e">
        <f ca="1">IF(CalcTable[[#This Row],[Day of Year]]&lt;123,FCAP,AE5571)</f>
        <v>#NAME?</v>
      </c>
      <c r="O5572" s="17" t="e">
        <f ca="1">IF(IRR_DRIP,5,COUNTIF('IDET Wind Values'!C5556:G5556,"&lt;="&amp;IRR_MAXWIND))</f>
        <v>#NAME?</v>
      </c>
      <c r="P5572" s="13" t="e">
        <f ca="1">CalcTable[[#This Row],[ET_o]]*KL</f>
        <v>#NAME?</v>
      </c>
      <c r="Q5572" s="13" t="e">
        <f ca="1">IF(WILTPT&lt;=0,1,MAX(0,MIN(1,(CalcTable[[#This Row],[IWC]]-WILTPT)/(MAD-WILTPT))))</f>
        <v>#NAME?</v>
      </c>
      <c r="R5572" s="13" t="e">
        <f ca="1">CalcTable[[#This Row],[ETMult]]*CalcTable[[#This Row],[ETb]]</f>
        <v>#NAME?</v>
      </c>
      <c r="S5572" s="13" t="b">
        <f>INDEX(IRR_LIST,CalcTable[[#This Row],[Day of Week]]+1)</f>
        <v>0</v>
      </c>
      <c r="T5572" s="13">
        <f t="shared" ca="1" si="1734"/>
        <v>0</v>
      </c>
      <c r="U5572" s="13" t="b">
        <f ca="1">IF(CalcTable[[#This Row],[IrrPrecip]]&gt;=IC_MM,FALSE,TRUE)</f>
        <v>1</v>
      </c>
      <c r="V5572" s="13" t="b">
        <f t="shared" si="1735"/>
        <v>1</v>
      </c>
      <c r="W5572" s="13" t="e">
        <f ca="1">IF(AND(IRR_DRIP=FALSE,CalcTable[[#This Row],[IrrHours]]&lt;=0),FALSE,TRUE)</f>
        <v>#NAME?</v>
      </c>
      <c r="X5572" s="13" t="e">
        <f ca="1">AND(CalcTable[[#This Row],[IrrDay]],CalcTable[[#This Row],[IrrRain]],CalcTable[[#This Row],[IrrWarm]],CalcTable[[#This Row],[IrrWindy]])</f>
        <v>#NAME?</v>
      </c>
      <c r="Y5572" s="13" t="e">
        <f t="shared" ca="1" si="1736"/>
        <v>#NAME?</v>
      </c>
      <c r="Z5572" s="13" t="e">
        <f ca="1">CalcTable[[#This Row],[IrrHours]]/5</f>
        <v>#NAME?</v>
      </c>
      <c r="AA5572" s="13" t="e">
        <f ca="1">IF(CalcTable[[#This Row],[IrrFlag]]=FALSE,0,MAX(0,CalcTable[[#This Row],[VolRednWind]]*(FCAP*IRR_TARGET-CalcTable[[#This Row],[IWC]])))</f>
        <v>#NAME?</v>
      </c>
      <c r="AB5572" s="13" t="e">
        <f ca="1">CalcTable[[#This Row],[IWC]]+CalcTable[[#This Row],[Eff Precip]]+CalcTable[[#This Row],[IrrAmt]]-CalcTable[[#This Row],[AET]]</f>
        <v>#NAME?</v>
      </c>
      <c r="AC5572" s="13" t="e">
        <f ca="1">IF(CalcTable[[#This Row],[PWC]]&gt;FCAP,MIN(24*PERC,MIN(SAT,CalcTable[[#This Row],[PWC]])-FCAP),0)</f>
        <v>#NAME?</v>
      </c>
      <c r="AD5572" s="13" t="e">
        <f ca="1">IF(CalcTable[[#This Row],[PWC]]&gt;SAT,CalcTable[[#This Row],[PWC]]-SAT,0)</f>
        <v>#NAME?</v>
      </c>
      <c r="AE5572" s="13" t="e">
        <f ca="1">CalcTable[[#This Row],[PWC]]-CalcTable[[#This Row],[PercAmt]]-CalcTable[[#This Row],[Runoff]]</f>
        <v>#NAME?</v>
      </c>
      <c r="AF5572" s="13" t="e">
        <f ca="1">CalcTable[[#This Row],[IrrAmt]]/1000*CUR_IRR_AREA*10000/IRR_EFF</f>
        <v>#NAME?</v>
      </c>
      <c r="AG5572" s="147"/>
      <c r="AH5572" s="13"/>
      <c r="AI5572" s="50">
        <v>0</v>
      </c>
      <c r="AJ5572" s="50">
        <v>0</v>
      </c>
      <c r="AK5572" s="50">
        <v>0</v>
      </c>
      <c r="AL5572" s="50">
        <v>5.9553719259778894</v>
      </c>
      <c r="AM5572" s="50"/>
      <c r="AN5572" s="50"/>
      <c r="AO5572" s="50"/>
      <c r="AP5572" s="50"/>
      <c r="AQ5572" s="50"/>
      <c r="AR5572" s="50"/>
      <c r="AS5572" s="50"/>
      <c r="AT5572" s="50"/>
      <c r="AU5572" s="50"/>
      <c r="AV5572" s="50"/>
      <c r="AW5572" s="50"/>
      <c r="AX5572" s="50">
        <f t="shared" si="1747"/>
        <v>5.9553719259778894</v>
      </c>
      <c r="AY5572" s="50"/>
      <c r="AZ5572" s="50">
        <f t="shared" si="1737"/>
        <v>174.69090982868477</v>
      </c>
      <c r="BA5572" s="50">
        <f t="shared" si="1738"/>
        <v>268.9685437044829</v>
      </c>
      <c r="BB5572" s="50">
        <f t="shared" si="1739"/>
        <v>277.28715845822984</v>
      </c>
      <c r="BC5572" s="17">
        <f t="shared" si="1740"/>
        <v>19966</v>
      </c>
      <c r="BD5572" s="50">
        <f t="shared" si="1741"/>
        <v>5.9553719259778894</v>
      </c>
      <c r="BE5572" s="50">
        <f t="shared" si="1742"/>
        <v>174.69090982868477</v>
      </c>
      <c r="BF5572" s="50">
        <f t="shared" si="1748"/>
        <v>285.73871689630255</v>
      </c>
      <c r="BG5572" s="50"/>
      <c r="BH5572" s="17">
        <f t="shared" si="1743"/>
        <v>0</v>
      </c>
      <c r="BI5572" s="17">
        <f t="shared" si="1751"/>
        <v>5572</v>
      </c>
      <c r="BJ5572" s="17">
        <f t="shared" si="1749"/>
        <v>5572</v>
      </c>
      <c r="BK5572" s="150">
        <f t="shared" si="1750"/>
        <v>35230</v>
      </c>
      <c r="BL5572" s="50" t="e">
        <f t="shared" ca="1" si="1744"/>
        <v>#NAME?</v>
      </c>
      <c r="BM5572" s="50" t="e">
        <f t="shared" ca="1" si="1745"/>
        <v>#NAME?</v>
      </c>
      <c r="BN5572" s="50" t="e">
        <f t="shared" ca="1" si="1746"/>
        <v>#NAME?</v>
      </c>
    </row>
    <row r="5573" spans="1:66" x14ac:dyDescent="0.35">
      <c r="A5573" s="48">
        <v>35231</v>
      </c>
      <c r="B5573" s="17">
        <v>1996</v>
      </c>
      <c r="C5573" s="17">
        <v>6</v>
      </c>
      <c r="D5573" s="17">
        <v>167</v>
      </c>
      <c r="E5573" s="17">
        <v>15</v>
      </c>
      <c r="F5573" s="17">
        <v>7</v>
      </c>
      <c r="G5573" s="50">
        <v>8.5</v>
      </c>
      <c r="H5573" s="32">
        <v>6.4624710862355892</v>
      </c>
      <c r="I5573" s="50">
        <v>12.666666666666666</v>
      </c>
      <c r="J5573" s="13">
        <v>0</v>
      </c>
      <c r="K5573" s="13">
        <f t="shared" si="1732"/>
        <v>0</v>
      </c>
      <c r="L5573" s="13">
        <f t="shared" si="1733"/>
        <v>0</v>
      </c>
      <c r="M5573" s="13" t="e">
        <f ca="1">CalcTable[[#This Row],[IWC]]-AE5572</f>
        <v>#NAME?</v>
      </c>
      <c r="N5573" s="13" t="e">
        <f ca="1">IF(CalcTable[[#This Row],[Day of Year]]&lt;123,FCAP,AE5572)</f>
        <v>#NAME?</v>
      </c>
      <c r="O5573" s="17" t="e">
        <f ca="1">IF(IRR_DRIP,5,COUNTIF('IDET Wind Values'!C5557:G5557,"&lt;="&amp;IRR_MAXWIND))</f>
        <v>#NAME?</v>
      </c>
      <c r="P5573" s="13" t="e">
        <f ca="1">CalcTable[[#This Row],[ET_o]]*KL</f>
        <v>#NAME?</v>
      </c>
      <c r="Q5573" s="13" t="e">
        <f ca="1">IF(WILTPT&lt;=0,1,MAX(0,MIN(1,(CalcTable[[#This Row],[IWC]]-WILTPT)/(MAD-WILTPT))))</f>
        <v>#NAME?</v>
      </c>
      <c r="R5573" s="13" t="e">
        <f ca="1">CalcTable[[#This Row],[ETMult]]*CalcTable[[#This Row],[ETb]]</f>
        <v>#NAME?</v>
      </c>
      <c r="S5573" s="13" t="b">
        <f>INDEX(IRR_LIST,CalcTable[[#This Row],[Day of Week]]+1)</f>
        <v>0</v>
      </c>
      <c r="T5573" s="13">
        <f t="shared" ca="1" si="1734"/>
        <v>0</v>
      </c>
      <c r="U5573" s="13" t="b">
        <f ca="1">IF(CalcTable[[#This Row],[IrrPrecip]]&gt;=IC_MM,FALSE,TRUE)</f>
        <v>1</v>
      </c>
      <c r="V5573" s="13" t="b">
        <f t="shared" si="1735"/>
        <v>1</v>
      </c>
      <c r="W5573" s="13" t="e">
        <f ca="1">IF(AND(IRR_DRIP=FALSE,CalcTable[[#This Row],[IrrHours]]&lt;=0),FALSE,TRUE)</f>
        <v>#NAME?</v>
      </c>
      <c r="X5573" s="13" t="e">
        <f ca="1">AND(CalcTable[[#This Row],[IrrDay]],CalcTable[[#This Row],[IrrRain]],CalcTable[[#This Row],[IrrWarm]],CalcTable[[#This Row],[IrrWindy]])</f>
        <v>#NAME?</v>
      </c>
      <c r="Y5573" s="13" t="e">
        <f t="shared" ca="1" si="1736"/>
        <v>#NAME?</v>
      </c>
      <c r="Z5573" s="13" t="e">
        <f ca="1">CalcTable[[#This Row],[IrrHours]]/5</f>
        <v>#NAME?</v>
      </c>
      <c r="AA5573" s="13" t="e">
        <f ca="1">IF(CalcTable[[#This Row],[IrrFlag]]=FALSE,0,MAX(0,CalcTable[[#This Row],[VolRednWind]]*(FCAP*IRR_TARGET-CalcTable[[#This Row],[IWC]])))</f>
        <v>#NAME?</v>
      </c>
      <c r="AB5573" s="13" t="e">
        <f ca="1">CalcTable[[#This Row],[IWC]]+CalcTable[[#This Row],[Eff Precip]]+CalcTable[[#This Row],[IrrAmt]]-CalcTable[[#This Row],[AET]]</f>
        <v>#NAME?</v>
      </c>
      <c r="AC5573" s="13" t="e">
        <f ca="1">IF(CalcTable[[#This Row],[PWC]]&gt;FCAP,MIN(24*PERC,MIN(SAT,CalcTable[[#This Row],[PWC]])-FCAP),0)</f>
        <v>#NAME?</v>
      </c>
      <c r="AD5573" s="13" t="e">
        <f ca="1">IF(CalcTable[[#This Row],[PWC]]&gt;SAT,CalcTable[[#This Row],[PWC]]-SAT,0)</f>
        <v>#NAME?</v>
      </c>
      <c r="AE5573" s="13" t="e">
        <f ca="1">CalcTable[[#This Row],[PWC]]-CalcTable[[#This Row],[PercAmt]]-CalcTable[[#This Row],[Runoff]]</f>
        <v>#NAME?</v>
      </c>
      <c r="AF5573" s="13" t="e">
        <f ca="1">CalcTable[[#This Row],[IrrAmt]]/1000*CUR_IRR_AREA*10000/IRR_EFF</f>
        <v>#NAME?</v>
      </c>
      <c r="AG5573" s="147"/>
      <c r="AH5573" s="13"/>
      <c r="AI5573" s="50">
        <v>0</v>
      </c>
      <c r="AJ5573" s="50">
        <v>0</v>
      </c>
      <c r="AK5573" s="50">
        <v>2.060027966250511</v>
      </c>
      <c r="AL5573" s="50">
        <v>0</v>
      </c>
      <c r="AM5573" s="50"/>
      <c r="AN5573" s="50"/>
      <c r="AO5573" s="50"/>
      <c r="AP5573" s="50"/>
      <c r="AQ5573" s="50"/>
      <c r="AR5573" s="50"/>
      <c r="AS5573" s="50"/>
      <c r="AT5573" s="50"/>
      <c r="AU5573" s="50"/>
      <c r="AV5573" s="50"/>
      <c r="AW5573" s="50"/>
      <c r="AX5573" s="50">
        <f t="shared" si="1747"/>
        <v>2.060027966250511</v>
      </c>
      <c r="AY5573" s="50"/>
      <c r="AZ5573" s="50">
        <f t="shared" si="1737"/>
        <v>30.213743505007496</v>
      </c>
      <c r="BA5573" s="50">
        <f t="shared" si="1738"/>
        <v>46.519573333106777</v>
      </c>
      <c r="BB5573" s="50">
        <f t="shared" si="1739"/>
        <v>47.958323023821428</v>
      </c>
      <c r="BC5573" s="17">
        <f t="shared" si="1740"/>
        <v>19966</v>
      </c>
      <c r="BD5573" s="50">
        <f t="shared" si="1741"/>
        <v>2.060027966250511</v>
      </c>
      <c r="BE5573" s="50">
        <f t="shared" si="1742"/>
        <v>30.213743505007496</v>
      </c>
      <c r="BF5573" s="50">
        <f t="shared" si="1748"/>
        <v>49.420066048206216</v>
      </c>
      <c r="BG5573" s="50"/>
      <c r="BH5573" s="17">
        <f t="shared" si="1743"/>
        <v>0</v>
      </c>
      <c r="BI5573" s="17">
        <f t="shared" si="1751"/>
        <v>5573</v>
      </c>
      <c r="BJ5573" s="17">
        <f t="shared" si="1749"/>
        <v>5573</v>
      </c>
      <c r="BK5573" s="150">
        <f t="shared" si="1750"/>
        <v>35231</v>
      </c>
      <c r="BL5573" s="50" t="e">
        <f t="shared" ca="1" si="1744"/>
        <v>#NAME?</v>
      </c>
      <c r="BM5573" s="50" t="e">
        <f t="shared" ca="1" si="1745"/>
        <v>#NAME?</v>
      </c>
      <c r="BN5573" s="50" t="e">
        <f t="shared" ca="1" si="1746"/>
        <v>#NAME?</v>
      </c>
    </row>
    <row r="5574" spans="1:66" x14ac:dyDescent="0.35">
      <c r="A5574" s="48">
        <v>35232</v>
      </c>
      <c r="B5574" s="17">
        <v>1996</v>
      </c>
      <c r="C5574" s="17">
        <v>6</v>
      </c>
      <c r="D5574" s="17">
        <v>168</v>
      </c>
      <c r="E5574" s="17">
        <v>16</v>
      </c>
      <c r="F5574" s="17">
        <v>1</v>
      </c>
      <c r="G5574" s="50">
        <v>9</v>
      </c>
      <c r="H5574" s="32">
        <v>5.3334943289327859</v>
      </c>
      <c r="I5574" s="50">
        <v>9.8333333333333339</v>
      </c>
      <c r="J5574" s="13">
        <v>0</v>
      </c>
      <c r="K5574" s="13">
        <f t="shared" si="1732"/>
        <v>0</v>
      </c>
      <c r="L5574" s="13">
        <f t="shared" si="1733"/>
        <v>0</v>
      </c>
      <c r="M5574" s="13" t="e">
        <f ca="1">CalcTable[[#This Row],[IWC]]-AE5573</f>
        <v>#NAME?</v>
      </c>
      <c r="N5574" s="13" t="e">
        <f ca="1">IF(CalcTable[[#This Row],[Day of Year]]&lt;123,FCAP,AE5573)</f>
        <v>#NAME?</v>
      </c>
      <c r="O5574" s="17" t="e">
        <f ca="1">IF(IRR_DRIP,5,COUNTIF('IDET Wind Values'!C5558:G5558,"&lt;="&amp;IRR_MAXWIND))</f>
        <v>#NAME?</v>
      </c>
      <c r="P5574" s="13" t="e">
        <f ca="1">CalcTable[[#This Row],[ET_o]]*KL</f>
        <v>#NAME?</v>
      </c>
      <c r="Q5574" s="13" t="e">
        <f ca="1">IF(WILTPT&lt;=0,1,MAX(0,MIN(1,(CalcTable[[#This Row],[IWC]]-WILTPT)/(MAD-WILTPT))))</f>
        <v>#NAME?</v>
      </c>
      <c r="R5574" s="13" t="e">
        <f ca="1">CalcTable[[#This Row],[ETMult]]*CalcTable[[#This Row],[ETb]]</f>
        <v>#NAME?</v>
      </c>
      <c r="S5574" s="13" t="b">
        <f>INDEX(IRR_LIST,CalcTable[[#This Row],[Day of Week]]+1)</f>
        <v>1</v>
      </c>
      <c r="T5574" s="13">
        <f t="shared" ca="1" si="1734"/>
        <v>0</v>
      </c>
      <c r="U5574" s="13" t="b">
        <f ca="1">IF(CalcTable[[#This Row],[IrrPrecip]]&gt;=IC_MM,FALSE,TRUE)</f>
        <v>1</v>
      </c>
      <c r="V5574" s="13" t="b">
        <f t="shared" si="1735"/>
        <v>1</v>
      </c>
      <c r="W5574" s="13" t="e">
        <f ca="1">IF(AND(IRR_DRIP=FALSE,CalcTable[[#This Row],[IrrHours]]&lt;=0),FALSE,TRUE)</f>
        <v>#NAME?</v>
      </c>
      <c r="X5574" s="13" t="e">
        <f ca="1">AND(CalcTable[[#This Row],[IrrDay]],CalcTable[[#This Row],[IrrRain]],CalcTable[[#This Row],[IrrWarm]],CalcTable[[#This Row],[IrrWindy]])</f>
        <v>#NAME?</v>
      </c>
      <c r="Y5574" s="13" t="e">
        <f t="shared" ca="1" si="1736"/>
        <v>#NAME?</v>
      </c>
      <c r="Z5574" s="13" t="e">
        <f ca="1">CalcTable[[#This Row],[IrrHours]]/5</f>
        <v>#NAME?</v>
      </c>
      <c r="AA5574" s="13" t="e">
        <f ca="1">IF(CalcTable[[#This Row],[IrrFlag]]=FALSE,0,MAX(0,CalcTable[[#This Row],[VolRednWind]]*(FCAP*IRR_TARGET-CalcTable[[#This Row],[IWC]])))</f>
        <v>#NAME?</v>
      </c>
      <c r="AB5574" s="13" t="e">
        <f ca="1">CalcTable[[#This Row],[IWC]]+CalcTable[[#This Row],[Eff Precip]]+CalcTable[[#This Row],[IrrAmt]]-CalcTable[[#This Row],[AET]]</f>
        <v>#NAME?</v>
      </c>
      <c r="AC5574" s="13" t="e">
        <f ca="1">IF(CalcTable[[#This Row],[PWC]]&gt;FCAP,MIN(24*PERC,MIN(SAT,CalcTable[[#This Row],[PWC]])-FCAP),0)</f>
        <v>#NAME?</v>
      </c>
      <c r="AD5574" s="13" t="e">
        <f ca="1">IF(CalcTable[[#This Row],[PWC]]&gt;SAT,CalcTable[[#This Row],[PWC]]-SAT,0)</f>
        <v>#NAME?</v>
      </c>
      <c r="AE5574" s="13" t="e">
        <f ca="1">CalcTable[[#This Row],[PWC]]-CalcTable[[#This Row],[PercAmt]]-CalcTable[[#This Row],[Runoff]]</f>
        <v>#NAME?</v>
      </c>
      <c r="AF5574" s="13" t="e">
        <f ca="1">CalcTable[[#This Row],[IrrAmt]]/1000*CUR_IRR_AREA*10000/IRR_EFF</f>
        <v>#NAME?</v>
      </c>
      <c r="AG5574" s="147"/>
      <c r="AH5574" s="13"/>
      <c r="AI5574" s="50">
        <v>0</v>
      </c>
      <c r="AJ5574" s="50">
        <v>0</v>
      </c>
      <c r="AK5574" s="50">
        <v>0</v>
      </c>
      <c r="AL5574" s="50">
        <v>0</v>
      </c>
      <c r="AM5574" s="50"/>
      <c r="AN5574" s="50"/>
      <c r="AO5574" s="50"/>
      <c r="AP5574" s="50"/>
      <c r="AQ5574" s="50"/>
      <c r="AR5574" s="50"/>
      <c r="AS5574" s="50"/>
      <c r="AT5574" s="50"/>
      <c r="AU5574" s="50"/>
      <c r="AV5574" s="50"/>
      <c r="AW5574" s="50"/>
      <c r="AX5574" s="50">
        <f t="shared" si="1747"/>
        <v>0</v>
      </c>
      <c r="AY5574" s="50"/>
      <c r="AZ5574" s="50">
        <f t="shared" si="1737"/>
        <v>0</v>
      </c>
      <c r="BA5574" s="50">
        <f t="shared" si="1738"/>
        <v>0</v>
      </c>
      <c r="BB5574" s="50">
        <f t="shared" si="1739"/>
        <v>0</v>
      </c>
      <c r="BC5574" s="17">
        <f t="shared" si="1740"/>
        <v>19966</v>
      </c>
      <c r="BD5574" s="50">
        <f t="shared" si="1741"/>
        <v>0</v>
      </c>
      <c r="BE5574" s="50">
        <f t="shared" si="1742"/>
        <v>0</v>
      </c>
      <c r="BF5574" s="50">
        <f t="shared" si="1748"/>
        <v>0</v>
      </c>
      <c r="BG5574" s="50"/>
      <c r="BH5574" s="17">
        <f t="shared" si="1743"/>
        <v>0</v>
      </c>
      <c r="BI5574" s="17">
        <f t="shared" si="1751"/>
        <v>5574</v>
      </c>
      <c r="BJ5574" s="17">
        <f t="shared" si="1749"/>
        <v>5574</v>
      </c>
      <c r="BK5574" s="150">
        <f t="shared" si="1750"/>
        <v>35232</v>
      </c>
      <c r="BL5574" s="50" t="e">
        <f t="shared" ca="1" si="1744"/>
        <v>#NAME?</v>
      </c>
      <c r="BM5574" s="50" t="e">
        <f t="shared" ca="1" si="1745"/>
        <v>#NAME?</v>
      </c>
      <c r="BN5574" s="50" t="e">
        <f t="shared" ca="1" si="1746"/>
        <v>#NAME?</v>
      </c>
    </row>
    <row r="5575" spans="1:66" x14ac:dyDescent="0.35">
      <c r="A5575" s="48">
        <v>35233</v>
      </c>
      <c r="B5575" s="17">
        <v>1996</v>
      </c>
      <c r="C5575" s="17">
        <v>6</v>
      </c>
      <c r="D5575" s="17">
        <v>169</v>
      </c>
      <c r="E5575" s="17">
        <v>17</v>
      </c>
      <c r="F5575" s="17">
        <v>2</v>
      </c>
      <c r="G5575" s="50">
        <v>9</v>
      </c>
      <c r="H5575" s="32">
        <v>4.5330446629951142</v>
      </c>
      <c r="I5575" s="50">
        <v>10.333333333333334</v>
      </c>
      <c r="J5575" s="13">
        <v>4.4000000000000004</v>
      </c>
      <c r="K5575" s="13">
        <f t="shared" si="1732"/>
        <v>4.4000000000000004</v>
      </c>
      <c r="L5575" s="13">
        <f t="shared" si="1733"/>
        <v>0</v>
      </c>
      <c r="M5575" s="13" t="e">
        <f ca="1">CalcTable[[#This Row],[IWC]]-AE5574</f>
        <v>#NAME?</v>
      </c>
      <c r="N5575" s="13" t="e">
        <f ca="1">IF(CalcTable[[#This Row],[Day of Year]]&lt;123,FCAP,AE5574)</f>
        <v>#NAME?</v>
      </c>
      <c r="O5575" s="17" t="e">
        <f ca="1">IF(IRR_DRIP,5,COUNTIF('IDET Wind Values'!C5559:G5559,"&lt;="&amp;IRR_MAXWIND))</f>
        <v>#NAME?</v>
      </c>
      <c r="P5575" s="13" t="e">
        <f ca="1">CalcTable[[#This Row],[ET_o]]*KL</f>
        <v>#NAME?</v>
      </c>
      <c r="Q5575" s="13" t="e">
        <f ca="1">IF(WILTPT&lt;=0,1,MAX(0,MIN(1,(CalcTable[[#This Row],[IWC]]-WILTPT)/(MAD-WILTPT))))</f>
        <v>#NAME?</v>
      </c>
      <c r="R5575" s="13" t="e">
        <f ca="1">CalcTable[[#This Row],[ETMult]]*CalcTable[[#This Row],[ETb]]</f>
        <v>#NAME?</v>
      </c>
      <c r="S5575" s="13" t="b">
        <f>INDEX(IRR_LIST,CalcTable[[#This Row],[Day of Week]]+1)</f>
        <v>0</v>
      </c>
      <c r="T5575" s="13">
        <f t="shared" ca="1" si="1734"/>
        <v>0</v>
      </c>
      <c r="U5575" s="13" t="b">
        <f ca="1">IF(CalcTable[[#This Row],[IrrPrecip]]&gt;=IC_MM,FALSE,TRUE)</f>
        <v>1</v>
      </c>
      <c r="V5575" s="13" t="b">
        <f t="shared" si="1735"/>
        <v>1</v>
      </c>
      <c r="W5575" s="13" t="e">
        <f ca="1">IF(AND(IRR_DRIP=FALSE,CalcTable[[#This Row],[IrrHours]]&lt;=0),FALSE,TRUE)</f>
        <v>#NAME?</v>
      </c>
      <c r="X5575" s="13" t="e">
        <f ca="1">AND(CalcTable[[#This Row],[IrrDay]],CalcTable[[#This Row],[IrrRain]],CalcTable[[#This Row],[IrrWarm]],CalcTable[[#This Row],[IrrWindy]])</f>
        <v>#NAME?</v>
      </c>
      <c r="Y5575" s="13" t="e">
        <f t="shared" ca="1" si="1736"/>
        <v>#NAME?</v>
      </c>
      <c r="Z5575" s="13" t="e">
        <f ca="1">CalcTable[[#This Row],[IrrHours]]/5</f>
        <v>#NAME?</v>
      </c>
      <c r="AA5575" s="13" t="e">
        <f ca="1">IF(CalcTable[[#This Row],[IrrFlag]]=FALSE,0,MAX(0,CalcTable[[#This Row],[VolRednWind]]*(FCAP*IRR_TARGET-CalcTable[[#This Row],[IWC]])))</f>
        <v>#NAME?</v>
      </c>
      <c r="AB5575" s="13" t="e">
        <f ca="1">CalcTable[[#This Row],[IWC]]+CalcTable[[#This Row],[Eff Precip]]+CalcTable[[#This Row],[IrrAmt]]-CalcTable[[#This Row],[AET]]</f>
        <v>#NAME?</v>
      </c>
      <c r="AC5575" s="13" t="e">
        <f ca="1">IF(CalcTable[[#This Row],[PWC]]&gt;FCAP,MIN(24*PERC,MIN(SAT,CalcTable[[#This Row],[PWC]])-FCAP),0)</f>
        <v>#NAME?</v>
      </c>
      <c r="AD5575" s="13" t="e">
        <f ca="1">IF(CalcTable[[#This Row],[PWC]]&gt;SAT,CalcTable[[#This Row],[PWC]]-SAT,0)</f>
        <v>#NAME?</v>
      </c>
      <c r="AE5575" s="13" t="e">
        <f ca="1">CalcTable[[#This Row],[PWC]]-CalcTable[[#This Row],[PercAmt]]-CalcTable[[#This Row],[Runoff]]</f>
        <v>#NAME?</v>
      </c>
      <c r="AF5575" s="13" t="e">
        <f ca="1">CalcTable[[#This Row],[IrrAmt]]/1000*CUR_IRR_AREA*10000/IRR_EFF</f>
        <v>#NAME?</v>
      </c>
      <c r="AG5575" s="147"/>
      <c r="AH5575" s="13"/>
      <c r="AI5575" s="50">
        <v>0</v>
      </c>
      <c r="AJ5575" s="50">
        <v>0</v>
      </c>
      <c r="AK5575" s="50">
        <v>0</v>
      </c>
      <c r="AL5575" s="50">
        <v>9.5915807386995784</v>
      </c>
      <c r="AM5575" s="50"/>
      <c r="AN5575" s="50"/>
      <c r="AO5575" s="50"/>
      <c r="AP5575" s="50"/>
      <c r="AQ5575" s="50"/>
      <c r="AR5575" s="50"/>
      <c r="AS5575" s="50"/>
      <c r="AT5575" s="50"/>
      <c r="AU5575" s="50"/>
      <c r="AV5575" s="50"/>
      <c r="AW5575" s="50"/>
      <c r="AX5575" s="50">
        <f t="shared" si="1747"/>
        <v>9.5915807386995784</v>
      </c>
      <c r="AY5575" s="50"/>
      <c r="AZ5575" s="50">
        <f t="shared" si="1737"/>
        <v>281.35303500185432</v>
      </c>
      <c r="BA5575" s="50">
        <f t="shared" si="1738"/>
        <v>433.19435547904556</v>
      </c>
      <c r="BB5575" s="50">
        <f t="shared" si="1739"/>
        <v>446.59211905056247</v>
      </c>
      <c r="BC5575" s="17">
        <f t="shared" si="1740"/>
        <v>19966</v>
      </c>
      <c r="BD5575" s="50">
        <f t="shared" si="1741"/>
        <v>9.5915807386995784</v>
      </c>
      <c r="BE5575" s="50">
        <f t="shared" si="1742"/>
        <v>281.35303500185432</v>
      </c>
      <c r="BF5575" s="50">
        <f t="shared" si="1748"/>
        <v>460.20399856609777</v>
      </c>
      <c r="BG5575" s="50"/>
      <c r="BH5575" s="17">
        <f t="shared" si="1743"/>
        <v>0</v>
      </c>
      <c r="BI5575" s="17">
        <f t="shared" si="1751"/>
        <v>5575</v>
      </c>
      <c r="BJ5575" s="17">
        <f t="shared" si="1749"/>
        <v>5575</v>
      </c>
      <c r="BK5575" s="150">
        <f t="shared" si="1750"/>
        <v>35233</v>
      </c>
      <c r="BL5575" s="50" t="e">
        <f t="shared" ca="1" si="1744"/>
        <v>#NAME?</v>
      </c>
      <c r="BM5575" s="50" t="e">
        <f t="shared" ca="1" si="1745"/>
        <v>#NAME?</v>
      </c>
      <c r="BN5575" s="50" t="e">
        <f t="shared" ca="1" si="1746"/>
        <v>#NAME?</v>
      </c>
    </row>
    <row r="5576" spans="1:66" x14ac:dyDescent="0.35">
      <c r="A5576" s="48">
        <v>35234</v>
      </c>
      <c r="B5576" s="17">
        <v>1996</v>
      </c>
      <c r="C5576" s="17">
        <v>6</v>
      </c>
      <c r="D5576" s="17">
        <v>170</v>
      </c>
      <c r="E5576" s="17">
        <v>18</v>
      </c>
      <c r="F5576" s="17">
        <v>3</v>
      </c>
      <c r="G5576" s="50">
        <v>3.8</v>
      </c>
      <c r="H5576" s="32">
        <v>4.0067328723707263</v>
      </c>
      <c r="I5576" s="50">
        <v>25</v>
      </c>
      <c r="J5576" s="13">
        <v>30.3</v>
      </c>
      <c r="K5576" s="13">
        <f t="shared" si="1732"/>
        <v>30.3</v>
      </c>
      <c r="L5576" s="13">
        <f t="shared" si="1733"/>
        <v>18.975000000000001</v>
      </c>
      <c r="M5576" s="13" t="e">
        <f ca="1">CalcTable[[#This Row],[IWC]]-AE5575</f>
        <v>#NAME?</v>
      </c>
      <c r="N5576" s="13" t="e">
        <f ca="1">IF(CalcTable[[#This Row],[Day of Year]]&lt;123,FCAP,AE5575)</f>
        <v>#NAME?</v>
      </c>
      <c r="O5576" s="17" t="e">
        <f ca="1">IF(IRR_DRIP,5,COUNTIF('IDET Wind Values'!C5560:G5560,"&lt;="&amp;IRR_MAXWIND))</f>
        <v>#NAME?</v>
      </c>
      <c r="P5576" s="13" t="e">
        <f ca="1">CalcTable[[#This Row],[ET_o]]*KL</f>
        <v>#NAME?</v>
      </c>
      <c r="Q5576" s="13" t="e">
        <f ca="1">IF(WILTPT&lt;=0,1,MAX(0,MIN(1,(CalcTable[[#This Row],[IWC]]-WILTPT)/(MAD-WILTPT))))</f>
        <v>#NAME?</v>
      </c>
      <c r="R5576" s="13" t="e">
        <f ca="1">CalcTable[[#This Row],[ETMult]]*CalcTable[[#This Row],[ETb]]</f>
        <v>#NAME?</v>
      </c>
      <c r="S5576" s="13" t="b">
        <f>INDEX(IRR_LIST,CalcTable[[#This Row],[Day of Week]]+1)</f>
        <v>1</v>
      </c>
      <c r="T5576" s="13">
        <f t="shared" ca="1" si="1734"/>
        <v>4.4000000000000004</v>
      </c>
      <c r="U5576" s="13" t="b">
        <f ca="1">IF(CalcTable[[#This Row],[IrrPrecip]]&gt;=IC_MM,FALSE,TRUE)</f>
        <v>1</v>
      </c>
      <c r="V5576" s="13" t="b">
        <f t="shared" si="1735"/>
        <v>1</v>
      </c>
      <c r="W5576" s="13" t="e">
        <f ca="1">IF(AND(IRR_DRIP=FALSE,CalcTable[[#This Row],[IrrHours]]&lt;=0),FALSE,TRUE)</f>
        <v>#NAME?</v>
      </c>
      <c r="X5576" s="13" t="e">
        <f ca="1">AND(CalcTable[[#This Row],[IrrDay]],CalcTable[[#This Row],[IrrRain]],CalcTable[[#This Row],[IrrWarm]],CalcTable[[#This Row],[IrrWindy]])</f>
        <v>#NAME?</v>
      </c>
      <c r="Y5576" s="13" t="e">
        <f t="shared" ca="1" si="1736"/>
        <v>#NAME?</v>
      </c>
      <c r="Z5576" s="13" t="e">
        <f ca="1">CalcTable[[#This Row],[IrrHours]]/5</f>
        <v>#NAME?</v>
      </c>
      <c r="AA5576" s="13" t="e">
        <f ca="1">IF(CalcTable[[#This Row],[IrrFlag]]=FALSE,0,MAX(0,CalcTable[[#This Row],[VolRednWind]]*(FCAP*IRR_TARGET-CalcTable[[#This Row],[IWC]])))</f>
        <v>#NAME?</v>
      </c>
      <c r="AB5576" s="13" t="e">
        <f ca="1">CalcTable[[#This Row],[IWC]]+CalcTable[[#This Row],[Eff Precip]]+CalcTable[[#This Row],[IrrAmt]]-CalcTable[[#This Row],[AET]]</f>
        <v>#NAME?</v>
      </c>
      <c r="AC5576" s="13" t="e">
        <f ca="1">IF(CalcTable[[#This Row],[PWC]]&gt;FCAP,MIN(24*PERC,MIN(SAT,CalcTable[[#This Row],[PWC]])-FCAP),0)</f>
        <v>#NAME?</v>
      </c>
      <c r="AD5576" s="13" t="e">
        <f ca="1">IF(CalcTable[[#This Row],[PWC]]&gt;SAT,CalcTable[[#This Row],[PWC]]-SAT,0)</f>
        <v>#NAME?</v>
      </c>
      <c r="AE5576" s="13" t="e">
        <f ca="1">CalcTable[[#This Row],[PWC]]-CalcTable[[#This Row],[PercAmt]]-CalcTable[[#This Row],[Runoff]]</f>
        <v>#NAME?</v>
      </c>
      <c r="AF5576" s="13" t="e">
        <f ca="1">CalcTable[[#This Row],[IrrAmt]]/1000*CUR_IRR_AREA*10000/IRR_EFF</f>
        <v>#NAME?</v>
      </c>
      <c r="AG5576" s="147"/>
      <c r="AH5576" s="13"/>
      <c r="AI5576" s="50">
        <v>0</v>
      </c>
      <c r="AJ5576" s="50">
        <v>0</v>
      </c>
      <c r="AK5576" s="50">
        <v>0</v>
      </c>
      <c r="AL5576" s="50">
        <v>0</v>
      </c>
      <c r="AM5576" s="50"/>
      <c r="AN5576" s="50"/>
      <c r="AO5576" s="50"/>
      <c r="AP5576" s="50"/>
      <c r="AQ5576" s="50"/>
      <c r="AR5576" s="50"/>
      <c r="AS5576" s="50"/>
      <c r="AT5576" s="50"/>
      <c r="AU5576" s="50"/>
      <c r="AV5576" s="50"/>
      <c r="AW5576" s="50"/>
      <c r="AX5576" s="50">
        <f t="shared" si="1747"/>
        <v>0</v>
      </c>
      <c r="AY5576" s="50"/>
      <c r="AZ5576" s="50">
        <f t="shared" si="1737"/>
        <v>0</v>
      </c>
      <c r="BA5576" s="50">
        <f t="shared" si="1738"/>
        <v>0</v>
      </c>
      <c r="BB5576" s="50">
        <f t="shared" si="1739"/>
        <v>0</v>
      </c>
      <c r="BC5576" s="17">
        <f t="shared" si="1740"/>
        <v>19966</v>
      </c>
      <c r="BD5576" s="50">
        <f t="shared" si="1741"/>
        <v>0</v>
      </c>
      <c r="BE5576" s="50">
        <f t="shared" si="1742"/>
        <v>0</v>
      </c>
      <c r="BF5576" s="50">
        <f t="shared" si="1748"/>
        <v>0</v>
      </c>
      <c r="BG5576" s="50"/>
      <c r="BH5576" s="17">
        <f t="shared" si="1743"/>
        <v>0</v>
      </c>
      <c r="BI5576" s="17">
        <f t="shared" si="1751"/>
        <v>5576</v>
      </c>
      <c r="BJ5576" s="17">
        <f t="shared" si="1749"/>
        <v>5576</v>
      </c>
      <c r="BK5576" s="150">
        <f t="shared" si="1750"/>
        <v>35234</v>
      </c>
      <c r="BL5576" s="50" t="e">
        <f t="shared" ca="1" si="1744"/>
        <v>#NAME?</v>
      </c>
      <c r="BM5576" s="50" t="e">
        <f t="shared" ca="1" si="1745"/>
        <v>#NAME?</v>
      </c>
      <c r="BN5576" s="50" t="e">
        <f t="shared" ca="1" si="1746"/>
        <v>#NAME?</v>
      </c>
    </row>
    <row r="5577" spans="1:66" x14ac:dyDescent="0.35">
      <c r="A5577" s="48">
        <v>35235</v>
      </c>
      <c r="B5577" s="17">
        <v>1996</v>
      </c>
      <c r="C5577" s="17">
        <v>6</v>
      </c>
      <c r="D5577" s="17">
        <v>171</v>
      </c>
      <c r="E5577" s="17">
        <v>19</v>
      </c>
      <c r="F5577" s="17">
        <v>4</v>
      </c>
      <c r="G5577" s="50">
        <v>8.8000000000000007</v>
      </c>
      <c r="H5577" s="32">
        <v>4.5810556737098791</v>
      </c>
      <c r="I5577" s="50">
        <v>26.666666666666668</v>
      </c>
      <c r="J5577" s="13">
        <v>0</v>
      </c>
      <c r="K5577" s="13">
        <f t="shared" si="1732"/>
        <v>0</v>
      </c>
      <c r="L5577" s="13">
        <f t="shared" si="1733"/>
        <v>0</v>
      </c>
      <c r="M5577" s="13" t="e">
        <f ca="1">CalcTable[[#This Row],[IWC]]-AE5576</f>
        <v>#NAME?</v>
      </c>
      <c r="N5577" s="13" t="e">
        <f ca="1">IF(CalcTable[[#This Row],[Day of Year]]&lt;123,FCAP,AE5576)</f>
        <v>#NAME?</v>
      </c>
      <c r="O5577" s="17" t="e">
        <f ca="1">IF(IRR_DRIP,5,COUNTIF('IDET Wind Values'!C5561:G5561,"&lt;="&amp;IRR_MAXWIND))</f>
        <v>#NAME?</v>
      </c>
      <c r="P5577" s="13" t="e">
        <f ca="1">CalcTable[[#This Row],[ET_o]]*KL</f>
        <v>#NAME?</v>
      </c>
      <c r="Q5577" s="13" t="e">
        <f ca="1">IF(WILTPT&lt;=0,1,MAX(0,MIN(1,(CalcTable[[#This Row],[IWC]]-WILTPT)/(MAD-WILTPT))))</f>
        <v>#NAME?</v>
      </c>
      <c r="R5577" s="13" t="e">
        <f ca="1">CalcTable[[#This Row],[ETMult]]*CalcTable[[#This Row],[ETb]]</f>
        <v>#NAME?</v>
      </c>
      <c r="S5577" s="13" t="b">
        <f>INDEX(IRR_LIST,CalcTable[[#This Row],[Day of Week]]+1)</f>
        <v>0</v>
      </c>
      <c r="T5577" s="13">
        <f t="shared" ca="1" si="1734"/>
        <v>34.700000000000003</v>
      </c>
      <c r="U5577" s="13" t="b">
        <f ca="1">IF(CalcTable[[#This Row],[IrrPrecip]]&gt;=IC_MM,FALSE,TRUE)</f>
        <v>0</v>
      </c>
      <c r="V5577" s="13" t="b">
        <f t="shared" si="1735"/>
        <v>1</v>
      </c>
      <c r="W5577" s="13" t="e">
        <f ca="1">IF(AND(IRR_DRIP=FALSE,CalcTable[[#This Row],[IrrHours]]&lt;=0),FALSE,TRUE)</f>
        <v>#NAME?</v>
      </c>
      <c r="X5577" s="13" t="e">
        <f ca="1">AND(CalcTable[[#This Row],[IrrDay]],CalcTable[[#This Row],[IrrRain]],CalcTable[[#This Row],[IrrWarm]],CalcTable[[#This Row],[IrrWindy]])</f>
        <v>#NAME?</v>
      </c>
      <c r="Y5577" s="13" t="e">
        <f t="shared" ca="1" si="1736"/>
        <v>#NAME?</v>
      </c>
      <c r="Z5577" s="13" t="e">
        <f ca="1">CalcTable[[#This Row],[IrrHours]]/5</f>
        <v>#NAME?</v>
      </c>
      <c r="AA5577" s="13" t="e">
        <f ca="1">IF(CalcTable[[#This Row],[IrrFlag]]=FALSE,0,MAX(0,CalcTable[[#This Row],[VolRednWind]]*(FCAP*IRR_TARGET-CalcTable[[#This Row],[IWC]])))</f>
        <v>#NAME?</v>
      </c>
      <c r="AB5577" s="13" t="e">
        <f ca="1">CalcTable[[#This Row],[IWC]]+CalcTable[[#This Row],[Eff Precip]]+CalcTable[[#This Row],[IrrAmt]]-CalcTable[[#This Row],[AET]]</f>
        <v>#NAME?</v>
      </c>
      <c r="AC5577" s="13" t="e">
        <f ca="1">IF(CalcTable[[#This Row],[PWC]]&gt;FCAP,MIN(24*PERC,MIN(SAT,CalcTable[[#This Row],[PWC]])-FCAP),0)</f>
        <v>#NAME?</v>
      </c>
      <c r="AD5577" s="13" t="e">
        <f ca="1">IF(CalcTable[[#This Row],[PWC]]&gt;SAT,CalcTable[[#This Row],[PWC]]-SAT,0)</f>
        <v>#NAME?</v>
      </c>
      <c r="AE5577" s="13" t="e">
        <f ca="1">CalcTable[[#This Row],[PWC]]-CalcTable[[#This Row],[PercAmt]]-CalcTable[[#This Row],[Runoff]]</f>
        <v>#NAME?</v>
      </c>
      <c r="AF5577" s="13" t="e">
        <f ca="1">CalcTable[[#This Row],[IrrAmt]]/1000*CUR_IRR_AREA*10000/IRR_EFF</f>
        <v>#NAME?</v>
      </c>
      <c r="AG5577" s="147"/>
      <c r="AH5577" s="13"/>
      <c r="AI5577" s="50">
        <v>0</v>
      </c>
      <c r="AJ5577" s="50">
        <v>0</v>
      </c>
      <c r="AK5577" s="50">
        <v>0</v>
      </c>
      <c r="AL5577" s="50">
        <v>0</v>
      </c>
      <c r="AM5577" s="50"/>
      <c r="AN5577" s="50"/>
      <c r="AO5577" s="50"/>
      <c r="AP5577" s="50"/>
      <c r="AQ5577" s="50"/>
      <c r="AR5577" s="50"/>
      <c r="AS5577" s="50"/>
      <c r="AT5577" s="50"/>
      <c r="AU5577" s="50"/>
      <c r="AV5577" s="50"/>
      <c r="AW5577" s="50"/>
      <c r="AX5577" s="50">
        <f t="shared" si="1747"/>
        <v>0</v>
      </c>
      <c r="AY5577" s="50"/>
      <c r="AZ5577" s="50">
        <f t="shared" si="1737"/>
        <v>0</v>
      </c>
      <c r="BA5577" s="50">
        <f t="shared" si="1738"/>
        <v>0</v>
      </c>
      <c r="BB5577" s="50">
        <f t="shared" si="1739"/>
        <v>0</v>
      </c>
      <c r="BC5577" s="17">
        <f t="shared" si="1740"/>
        <v>19966</v>
      </c>
      <c r="BD5577" s="50">
        <f t="shared" si="1741"/>
        <v>0</v>
      </c>
      <c r="BE5577" s="50">
        <f t="shared" si="1742"/>
        <v>0</v>
      </c>
      <c r="BF5577" s="50">
        <f t="shared" si="1748"/>
        <v>0</v>
      </c>
      <c r="BG5577" s="50"/>
      <c r="BH5577" s="17">
        <f t="shared" si="1743"/>
        <v>0</v>
      </c>
      <c r="BI5577" s="17">
        <f t="shared" si="1751"/>
        <v>5577</v>
      </c>
      <c r="BJ5577" s="17">
        <f t="shared" si="1749"/>
        <v>5577</v>
      </c>
      <c r="BK5577" s="150">
        <f t="shared" si="1750"/>
        <v>35235</v>
      </c>
      <c r="BL5577" s="50" t="e">
        <f t="shared" ca="1" si="1744"/>
        <v>#NAME?</v>
      </c>
      <c r="BM5577" s="50" t="e">
        <f t="shared" ca="1" si="1745"/>
        <v>#NAME?</v>
      </c>
      <c r="BN5577" s="50" t="e">
        <f t="shared" ca="1" si="1746"/>
        <v>#NAME?</v>
      </c>
    </row>
    <row r="5578" spans="1:66" x14ac:dyDescent="0.35">
      <c r="A5578" s="48">
        <v>35236</v>
      </c>
      <c r="B5578" s="17">
        <v>1996</v>
      </c>
      <c r="C5578" s="17">
        <v>6</v>
      </c>
      <c r="D5578" s="17">
        <v>172</v>
      </c>
      <c r="E5578" s="17">
        <v>20</v>
      </c>
      <c r="F5578" s="17">
        <v>5</v>
      </c>
      <c r="G5578" s="50">
        <v>6.1</v>
      </c>
      <c r="H5578" s="32">
        <v>3.3549367535445729</v>
      </c>
      <c r="I5578" s="50">
        <v>8.5</v>
      </c>
      <c r="J5578" s="13">
        <v>0.2</v>
      </c>
      <c r="K5578" s="13">
        <f t="shared" si="1732"/>
        <v>0.2</v>
      </c>
      <c r="L5578" s="13">
        <f t="shared" si="1733"/>
        <v>0</v>
      </c>
      <c r="M5578" s="13" t="e">
        <f ca="1">CalcTable[[#This Row],[IWC]]-AE5577</f>
        <v>#NAME?</v>
      </c>
      <c r="N5578" s="13" t="e">
        <f ca="1">IF(CalcTable[[#This Row],[Day of Year]]&lt;123,FCAP,AE5577)</f>
        <v>#NAME?</v>
      </c>
      <c r="O5578" s="17" t="e">
        <f ca="1">IF(IRR_DRIP,5,COUNTIF('IDET Wind Values'!C5562:G5562,"&lt;="&amp;IRR_MAXWIND))</f>
        <v>#NAME?</v>
      </c>
      <c r="P5578" s="13" t="e">
        <f ca="1">CalcTable[[#This Row],[ET_o]]*KL</f>
        <v>#NAME?</v>
      </c>
      <c r="Q5578" s="13" t="e">
        <f ca="1">IF(WILTPT&lt;=0,1,MAX(0,MIN(1,(CalcTable[[#This Row],[IWC]]-WILTPT)/(MAD-WILTPT))))</f>
        <v>#NAME?</v>
      </c>
      <c r="R5578" s="13" t="e">
        <f ca="1">CalcTable[[#This Row],[ETMult]]*CalcTable[[#This Row],[ETb]]</f>
        <v>#NAME?</v>
      </c>
      <c r="S5578" s="13" t="b">
        <f>INDEX(IRR_LIST,CalcTable[[#This Row],[Day of Week]]+1)</f>
        <v>1</v>
      </c>
      <c r="T5578" s="13">
        <f t="shared" ca="1" si="1734"/>
        <v>30.3</v>
      </c>
      <c r="U5578" s="13" t="b">
        <f ca="1">IF(CalcTable[[#This Row],[IrrPrecip]]&gt;=IC_MM,FALSE,TRUE)</f>
        <v>0</v>
      </c>
      <c r="V5578" s="13" t="b">
        <f t="shared" si="1735"/>
        <v>1</v>
      </c>
      <c r="W5578" s="13" t="e">
        <f ca="1">IF(AND(IRR_DRIP=FALSE,CalcTable[[#This Row],[IrrHours]]&lt;=0),FALSE,TRUE)</f>
        <v>#NAME?</v>
      </c>
      <c r="X5578" s="13" t="e">
        <f ca="1">AND(CalcTable[[#This Row],[IrrDay]],CalcTable[[#This Row],[IrrRain]],CalcTable[[#This Row],[IrrWarm]],CalcTable[[#This Row],[IrrWindy]])</f>
        <v>#NAME?</v>
      </c>
      <c r="Y5578" s="13" t="e">
        <f t="shared" ca="1" si="1736"/>
        <v>#NAME?</v>
      </c>
      <c r="Z5578" s="13" t="e">
        <f ca="1">CalcTable[[#This Row],[IrrHours]]/5</f>
        <v>#NAME?</v>
      </c>
      <c r="AA5578" s="13" t="e">
        <f ca="1">IF(CalcTable[[#This Row],[IrrFlag]]=FALSE,0,MAX(0,CalcTable[[#This Row],[VolRednWind]]*(FCAP*IRR_TARGET-CalcTable[[#This Row],[IWC]])))</f>
        <v>#NAME?</v>
      </c>
      <c r="AB5578" s="13" t="e">
        <f ca="1">CalcTable[[#This Row],[IWC]]+CalcTable[[#This Row],[Eff Precip]]+CalcTable[[#This Row],[IrrAmt]]-CalcTable[[#This Row],[AET]]</f>
        <v>#NAME?</v>
      </c>
      <c r="AC5578" s="13" t="e">
        <f ca="1">IF(CalcTable[[#This Row],[PWC]]&gt;FCAP,MIN(24*PERC,MIN(SAT,CalcTable[[#This Row],[PWC]])-FCAP),0)</f>
        <v>#NAME?</v>
      </c>
      <c r="AD5578" s="13" t="e">
        <f ca="1">IF(CalcTable[[#This Row],[PWC]]&gt;SAT,CalcTable[[#This Row],[PWC]]-SAT,0)</f>
        <v>#NAME?</v>
      </c>
      <c r="AE5578" s="13" t="e">
        <f ca="1">CalcTable[[#This Row],[PWC]]-CalcTable[[#This Row],[PercAmt]]-CalcTable[[#This Row],[Runoff]]</f>
        <v>#NAME?</v>
      </c>
      <c r="AF5578" s="13" t="e">
        <f ca="1">CalcTable[[#This Row],[IrrAmt]]/1000*CUR_IRR_AREA*10000/IRR_EFF</f>
        <v>#NAME?</v>
      </c>
      <c r="AG5578" s="147"/>
      <c r="AH5578" s="13"/>
      <c r="AI5578" s="50">
        <v>0</v>
      </c>
      <c r="AJ5578" s="50">
        <v>0</v>
      </c>
      <c r="AK5578" s="50">
        <v>0</v>
      </c>
      <c r="AL5578" s="50">
        <v>0</v>
      </c>
      <c r="AM5578" s="50"/>
      <c r="AN5578" s="50"/>
      <c r="AO5578" s="50"/>
      <c r="AP5578" s="50"/>
      <c r="AQ5578" s="50"/>
      <c r="AR5578" s="50"/>
      <c r="AS5578" s="50"/>
      <c r="AT5578" s="50"/>
      <c r="AU5578" s="50"/>
      <c r="AV5578" s="50"/>
      <c r="AW5578" s="50"/>
      <c r="AX5578" s="50">
        <f t="shared" si="1747"/>
        <v>0</v>
      </c>
      <c r="AY5578" s="50"/>
      <c r="AZ5578" s="50">
        <f t="shared" si="1737"/>
        <v>0</v>
      </c>
      <c r="BA5578" s="50">
        <f t="shared" si="1738"/>
        <v>0</v>
      </c>
      <c r="BB5578" s="50">
        <f t="shared" si="1739"/>
        <v>0</v>
      </c>
      <c r="BC5578" s="17">
        <f t="shared" si="1740"/>
        <v>19966</v>
      </c>
      <c r="BD5578" s="50">
        <f t="shared" si="1741"/>
        <v>0</v>
      </c>
      <c r="BE5578" s="50">
        <f t="shared" si="1742"/>
        <v>0</v>
      </c>
      <c r="BF5578" s="50">
        <f t="shared" si="1748"/>
        <v>0</v>
      </c>
      <c r="BG5578" s="50"/>
      <c r="BH5578" s="17">
        <f t="shared" si="1743"/>
        <v>0</v>
      </c>
      <c r="BI5578" s="17">
        <f t="shared" si="1751"/>
        <v>5578</v>
      </c>
      <c r="BJ5578" s="17">
        <f t="shared" si="1749"/>
        <v>5578</v>
      </c>
      <c r="BK5578" s="150">
        <f t="shared" si="1750"/>
        <v>35236</v>
      </c>
      <c r="BL5578" s="50" t="e">
        <f t="shared" ca="1" si="1744"/>
        <v>#NAME?</v>
      </c>
      <c r="BM5578" s="50" t="e">
        <f t="shared" ca="1" si="1745"/>
        <v>#NAME?</v>
      </c>
      <c r="BN5578" s="50" t="e">
        <f t="shared" ca="1" si="1746"/>
        <v>#NAME?</v>
      </c>
    </row>
    <row r="5579" spans="1:66" x14ac:dyDescent="0.35">
      <c r="A5579" s="48">
        <v>35237</v>
      </c>
      <c r="B5579" s="17">
        <v>1996</v>
      </c>
      <c r="C5579" s="17">
        <v>6</v>
      </c>
      <c r="D5579" s="17">
        <v>173</v>
      </c>
      <c r="E5579" s="17">
        <v>21</v>
      </c>
      <c r="F5579" s="17">
        <v>6</v>
      </c>
      <c r="G5579" s="50">
        <v>7.1</v>
      </c>
      <c r="H5579" s="32">
        <v>2.5562783908893243</v>
      </c>
      <c r="I5579" s="50">
        <v>5</v>
      </c>
      <c r="J5579" s="13">
        <v>0</v>
      </c>
      <c r="K5579" s="13">
        <f t="shared" si="1732"/>
        <v>0</v>
      </c>
      <c r="L5579" s="13">
        <f t="shared" si="1733"/>
        <v>0</v>
      </c>
      <c r="M5579" s="13" t="e">
        <f ca="1">CalcTable[[#This Row],[IWC]]-AE5578</f>
        <v>#NAME?</v>
      </c>
      <c r="N5579" s="13" t="e">
        <f ca="1">IF(CalcTable[[#This Row],[Day of Year]]&lt;123,FCAP,AE5578)</f>
        <v>#NAME?</v>
      </c>
      <c r="O5579" s="17" t="e">
        <f ca="1">IF(IRR_DRIP,5,COUNTIF('IDET Wind Values'!C5563:G5563,"&lt;="&amp;IRR_MAXWIND))</f>
        <v>#NAME?</v>
      </c>
      <c r="P5579" s="13" t="e">
        <f ca="1">CalcTable[[#This Row],[ET_o]]*KL</f>
        <v>#NAME?</v>
      </c>
      <c r="Q5579" s="13" t="e">
        <f ca="1">IF(WILTPT&lt;=0,1,MAX(0,MIN(1,(CalcTable[[#This Row],[IWC]]-WILTPT)/(MAD-WILTPT))))</f>
        <v>#NAME?</v>
      </c>
      <c r="R5579" s="13" t="e">
        <f ca="1">CalcTable[[#This Row],[ETMult]]*CalcTable[[#This Row],[ETb]]</f>
        <v>#NAME?</v>
      </c>
      <c r="S5579" s="13" t="b">
        <f>INDEX(IRR_LIST,CalcTable[[#This Row],[Day of Week]]+1)</f>
        <v>0</v>
      </c>
      <c r="T5579" s="13">
        <f t="shared" ca="1" si="1734"/>
        <v>0.2</v>
      </c>
      <c r="U5579" s="13" t="b">
        <f ca="1">IF(CalcTable[[#This Row],[IrrPrecip]]&gt;=IC_MM,FALSE,TRUE)</f>
        <v>1</v>
      </c>
      <c r="V5579" s="13" t="b">
        <f t="shared" si="1735"/>
        <v>1</v>
      </c>
      <c r="W5579" s="13" t="e">
        <f ca="1">IF(AND(IRR_DRIP=FALSE,CalcTable[[#This Row],[IrrHours]]&lt;=0),FALSE,TRUE)</f>
        <v>#NAME?</v>
      </c>
      <c r="X5579" s="13" t="e">
        <f ca="1">AND(CalcTable[[#This Row],[IrrDay]],CalcTable[[#This Row],[IrrRain]],CalcTable[[#This Row],[IrrWarm]],CalcTable[[#This Row],[IrrWindy]])</f>
        <v>#NAME?</v>
      </c>
      <c r="Y5579" s="13" t="e">
        <f t="shared" ca="1" si="1736"/>
        <v>#NAME?</v>
      </c>
      <c r="Z5579" s="13" t="e">
        <f ca="1">CalcTable[[#This Row],[IrrHours]]/5</f>
        <v>#NAME?</v>
      </c>
      <c r="AA5579" s="13" t="e">
        <f ca="1">IF(CalcTable[[#This Row],[IrrFlag]]=FALSE,0,MAX(0,CalcTable[[#This Row],[VolRednWind]]*(FCAP*IRR_TARGET-CalcTable[[#This Row],[IWC]])))</f>
        <v>#NAME?</v>
      </c>
      <c r="AB5579" s="13" t="e">
        <f ca="1">CalcTable[[#This Row],[IWC]]+CalcTable[[#This Row],[Eff Precip]]+CalcTable[[#This Row],[IrrAmt]]-CalcTable[[#This Row],[AET]]</f>
        <v>#NAME?</v>
      </c>
      <c r="AC5579" s="13" t="e">
        <f ca="1">IF(CalcTable[[#This Row],[PWC]]&gt;FCAP,MIN(24*PERC,MIN(SAT,CalcTable[[#This Row],[PWC]])-FCAP),0)</f>
        <v>#NAME?</v>
      </c>
      <c r="AD5579" s="13" t="e">
        <f ca="1">IF(CalcTable[[#This Row],[PWC]]&gt;SAT,CalcTable[[#This Row],[PWC]]-SAT,0)</f>
        <v>#NAME?</v>
      </c>
      <c r="AE5579" s="13" t="e">
        <f ca="1">CalcTable[[#This Row],[PWC]]-CalcTable[[#This Row],[PercAmt]]-CalcTable[[#This Row],[Runoff]]</f>
        <v>#NAME?</v>
      </c>
      <c r="AF5579" s="13" t="e">
        <f ca="1">CalcTable[[#This Row],[IrrAmt]]/1000*CUR_IRR_AREA*10000/IRR_EFF</f>
        <v>#NAME?</v>
      </c>
      <c r="AG5579" s="147"/>
      <c r="AH5579" s="13"/>
      <c r="AI5579" s="50">
        <v>0</v>
      </c>
      <c r="AJ5579" s="50">
        <v>0</v>
      </c>
      <c r="AK5579" s="50">
        <v>0</v>
      </c>
      <c r="AL5579" s="50">
        <v>4.1252152144495149</v>
      </c>
      <c r="AM5579" s="50"/>
      <c r="AN5579" s="50"/>
      <c r="AO5579" s="50"/>
      <c r="AP5579" s="50"/>
      <c r="AQ5579" s="50"/>
      <c r="AR5579" s="50"/>
      <c r="AS5579" s="50"/>
      <c r="AT5579" s="50"/>
      <c r="AU5579" s="50"/>
      <c r="AV5579" s="50"/>
      <c r="AW5579" s="50"/>
      <c r="AX5579" s="50">
        <f t="shared" si="1747"/>
        <v>4.1252152144495149</v>
      </c>
      <c r="AY5579" s="50"/>
      <c r="AZ5579" s="50">
        <f t="shared" si="1737"/>
        <v>121.00631295718578</v>
      </c>
      <c r="BA5579" s="50">
        <f t="shared" si="1738"/>
        <v>186.31130725154003</v>
      </c>
      <c r="BB5579" s="50">
        <f t="shared" si="1739"/>
        <v>192.07351263045365</v>
      </c>
      <c r="BC5579" s="17">
        <f t="shared" si="1740"/>
        <v>19966</v>
      </c>
      <c r="BD5579" s="50">
        <f t="shared" si="1741"/>
        <v>4.1252152144495149</v>
      </c>
      <c r="BE5579" s="50">
        <f t="shared" si="1742"/>
        <v>121.00631295718578</v>
      </c>
      <c r="BF5579" s="50">
        <f t="shared" si="1748"/>
        <v>197.92780651635937</v>
      </c>
      <c r="BG5579" s="50"/>
      <c r="BH5579" s="17">
        <f t="shared" si="1743"/>
        <v>0</v>
      </c>
      <c r="BI5579" s="17">
        <f t="shared" si="1751"/>
        <v>5579</v>
      </c>
      <c r="BJ5579" s="17">
        <f t="shared" si="1749"/>
        <v>5579</v>
      </c>
      <c r="BK5579" s="150">
        <f t="shared" si="1750"/>
        <v>35237</v>
      </c>
      <c r="BL5579" s="50" t="e">
        <f t="shared" ca="1" si="1744"/>
        <v>#NAME?</v>
      </c>
      <c r="BM5579" s="50" t="e">
        <f t="shared" ca="1" si="1745"/>
        <v>#NAME?</v>
      </c>
      <c r="BN5579" s="50" t="e">
        <f t="shared" ca="1" si="1746"/>
        <v>#NAME?</v>
      </c>
    </row>
    <row r="5580" spans="1:66" x14ac:dyDescent="0.35">
      <c r="A5580" s="48">
        <v>35238</v>
      </c>
      <c r="B5580" s="17">
        <v>1996</v>
      </c>
      <c r="C5580" s="17">
        <v>6</v>
      </c>
      <c r="D5580" s="17">
        <v>174</v>
      </c>
      <c r="E5580" s="17">
        <v>22</v>
      </c>
      <c r="F5580" s="17">
        <v>7</v>
      </c>
      <c r="G5580" s="50">
        <v>5.5</v>
      </c>
      <c r="H5580" s="32">
        <v>1.3921014284746323</v>
      </c>
      <c r="I5580" s="50">
        <v>6.5</v>
      </c>
      <c r="J5580" s="13">
        <v>4.9000000000000004</v>
      </c>
      <c r="K5580" s="13">
        <f t="shared" si="1732"/>
        <v>4.9000000000000004</v>
      </c>
      <c r="L5580" s="13">
        <f t="shared" si="1733"/>
        <v>0</v>
      </c>
      <c r="M5580" s="13" t="e">
        <f ca="1">CalcTable[[#This Row],[IWC]]-AE5579</f>
        <v>#NAME?</v>
      </c>
      <c r="N5580" s="13" t="e">
        <f ca="1">IF(CalcTable[[#This Row],[Day of Year]]&lt;123,FCAP,AE5579)</f>
        <v>#NAME?</v>
      </c>
      <c r="O5580" s="17" t="e">
        <f ca="1">IF(IRR_DRIP,5,COUNTIF('IDET Wind Values'!C5564:G5564,"&lt;="&amp;IRR_MAXWIND))</f>
        <v>#NAME?</v>
      </c>
      <c r="P5580" s="13" t="e">
        <f ca="1">CalcTable[[#This Row],[ET_o]]*KL</f>
        <v>#NAME?</v>
      </c>
      <c r="Q5580" s="13" t="e">
        <f ca="1">IF(WILTPT&lt;=0,1,MAX(0,MIN(1,(CalcTable[[#This Row],[IWC]]-WILTPT)/(MAD-WILTPT))))</f>
        <v>#NAME?</v>
      </c>
      <c r="R5580" s="13" t="e">
        <f ca="1">CalcTable[[#This Row],[ETMult]]*CalcTable[[#This Row],[ETb]]</f>
        <v>#NAME?</v>
      </c>
      <c r="S5580" s="13" t="b">
        <f>INDEX(IRR_LIST,CalcTable[[#This Row],[Day of Week]]+1)</f>
        <v>0</v>
      </c>
      <c r="T5580" s="13">
        <f t="shared" ca="1" si="1734"/>
        <v>0.2</v>
      </c>
      <c r="U5580" s="13" t="b">
        <f ca="1">IF(CalcTable[[#This Row],[IrrPrecip]]&gt;=IC_MM,FALSE,TRUE)</f>
        <v>1</v>
      </c>
      <c r="V5580" s="13" t="b">
        <f t="shared" si="1735"/>
        <v>1</v>
      </c>
      <c r="W5580" s="13" t="e">
        <f ca="1">IF(AND(IRR_DRIP=FALSE,CalcTable[[#This Row],[IrrHours]]&lt;=0),FALSE,TRUE)</f>
        <v>#NAME?</v>
      </c>
      <c r="X5580" s="13" t="e">
        <f ca="1">AND(CalcTable[[#This Row],[IrrDay]],CalcTable[[#This Row],[IrrRain]],CalcTable[[#This Row],[IrrWarm]],CalcTable[[#This Row],[IrrWindy]])</f>
        <v>#NAME?</v>
      </c>
      <c r="Y5580" s="13" t="e">
        <f t="shared" ca="1" si="1736"/>
        <v>#NAME?</v>
      </c>
      <c r="Z5580" s="13" t="e">
        <f ca="1">CalcTable[[#This Row],[IrrHours]]/5</f>
        <v>#NAME?</v>
      </c>
      <c r="AA5580" s="13" t="e">
        <f ca="1">IF(CalcTable[[#This Row],[IrrFlag]]=FALSE,0,MAX(0,CalcTable[[#This Row],[VolRednWind]]*(FCAP*IRR_TARGET-CalcTable[[#This Row],[IWC]])))</f>
        <v>#NAME?</v>
      </c>
      <c r="AB5580" s="13" t="e">
        <f ca="1">CalcTable[[#This Row],[IWC]]+CalcTable[[#This Row],[Eff Precip]]+CalcTable[[#This Row],[IrrAmt]]-CalcTable[[#This Row],[AET]]</f>
        <v>#NAME?</v>
      </c>
      <c r="AC5580" s="13" t="e">
        <f ca="1">IF(CalcTable[[#This Row],[PWC]]&gt;FCAP,MIN(24*PERC,MIN(SAT,CalcTable[[#This Row],[PWC]])-FCAP),0)</f>
        <v>#NAME?</v>
      </c>
      <c r="AD5580" s="13" t="e">
        <f ca="1">IF(CalcTable[[#This Row],[PWC]]&gt;SAT,CalcTable[[#This Row],[PWC]]-SAT,0)</f>
        <v>#NAME?</v>
      </c>
      <c r="AE5580" s="13" t="e">
        <f ca="1">CalcTable[[#This Row],[PWC]]-CalcTable[[#This Row],[PercAmt]]-CalcTable[[#This Row],[Runoff]]</f>
        <v>#NAME?</v>
      </c>
      <c r="AF5580" s="13" t="e">
        <f ca="1">CalcTable[[#This Row],[IrrAmt]]/1000*CUR_IRR_AREA*10000/IRR_EFF</f>
        <v>#NAME?</v>
      </c>
      <c r="AG5580" s="147"/>
      <c r="AH5580" s="13"/>
      <c r="AI5580" s="50">
        <v>0</v>
      </c>
      <c r="AJ5580" s="50">
        <v>0</v>
      </c>
      <c r="AK5580" s="50">
        <v>3.4794995799916322</v>
      </c>
      <c r="AL5580" s="50">
        <v>0</v>
      </c>
      <c r="AM5580" s="50"/>
      <c r="AN5580" s="50"/>
      <c r="AO5580" s="50"/>
      <c r="AP5580" s="50"/>
      <c r="AQ5580" s="50"/>
      <c r="AR5580" s="50"/>
      <c r="AS5580" s="50"/>
      <c r="AT5580" s="50"/>
      <c r="AU5580" s="50"/>
      <c r="AV5580" s="50"/>
      <c r="AW5580" s="50"/>
      <c r="AX5580" s="50">
        <f t="shared" si="1747"/>
        <v>3.4794995799916322</v>
      </c>
      <c r="AY5580" s="50"/>
      <c r="AZ5580" s="50">
        <f t="shared" si="1737"/>
        <v>51.032660506543941</v>
      </c>
      <c r="BA5580" s="50">
        <f t="shared" si="1738"/>
        <v>78.574096335472404</v>
      </c>
      <c r="BB5580" s="50">
        <f t="shared" si="1739"/>
        <v>81.004223026260235</v>
      </c>
      <c r="BC5580" s="17">
        <f t="shared" si="1740"/>
        <v>19966</v>
      </c>
      <c r="BD5580" s="50">
        <f t="shared" si="1741"/>
        <v>3.4794995799916322</v>
      </c>
      <c r="BE5580" s="50">
        <f t="shared" si="1742"/>
        <v>51.032660506543941</v>
      </c>
      <c r="BF5580" s="50">
        <f t="shared" si="1748"/>
        <v>83.473186711573646</v>
      </c>
      <c r="BG5580" s="50"/>
      <c r="BH5580" s="17">
        <f t="shared" si="1743"/>
        <v>0</v>
      </c>
      <c r="BI5580" s="17">
        <f t="shared" si="1751"/>
        <v>5580</v>
      </c>
      <c r="BJ5580" s="17">
        <f t="shared" si="1749"/>
        <v>5580</v>
      </c>
      <c r="BK5580" s="150">
        <f t="shared" si="1750"/>
        <v>35238</v>
      </c>
      <c r="BL5580" s="50" t="e">
        <f t="shared" ca="1" si="1744"/>
        <v>#NAME?</v>
      </c>
      <c r="BM5580" s="50" t="e">
        <f t="shared" ca="1" si="1745"/>
        <v>#NAME?</v>
      </c>
      <c r="BN5580" s="50" t="e">
        <f t="shared" ca="1" si="1746"/>
        <v>#NAME?</v>
      </c>
    </row>
    <row r="5581" spans="1:66" x14ac:dyDescent="0.35">
      <c r="A5581" s="48">
        <v>35239</v>
      </c>
      <c r="B5581" s="17">
        <v>1996</v>
      </c>
      <c r="C5581" s="17">
        <v>6</v>
      </c>
      <c r="D5581" s="17">
        <v>175</v>
      </c>
      <c r="E5581" s="17">
        <v>23</v>
      </c>
      <c r="F5581" s="17">
        <v>1</v>
      </c>
      <c r="G5581" s="50">
        <v>4.4000000000000004</v>
      </c>
      <c r="H5581" s="32">
        <v>2.4253237880279244</v>
      </c>
      <c r="I5581" s="50">
        <v>8.1666666666666661</v>
      </c>
      <c r="J5581" s="13">
        <v>0.4</v>
      </c>
      <c r="K5581" s="13">
        <f t="shared" si="1732"/>
        <v>0.4</v>
      </c>
      <c r="L5581" s="13">
        <f t="shared" si="1733"/>
        <v>0</v>
      </c>
      <c r="M5581" s="13" t="e">
        <f ca="1">CalcTable[[#This Row],[IWC]]-AE5580</f>
        <v>#NAME?</v>
      </c>
      <c r="N5581" s="13" t="e">
        <f ca="1">IF(CalcTable[[#This Row],[Day of Year]]&lt;123,FCAP,AE5580)</f>
        <v>#NAME?</v>
      </c>
      <c r="O5581" s="17" t="e">
        <f ca="1">IF(IRR_DRIP,5,COUNTIF('IDET Wind Values'!C5565:G5565,"&lt;="&amp;IRR_MAXWIND))</f>
        <v>#NAME?</v>
      </c>
      <c r="P5581" s="13" t="e">
        <f ca="1">CalcTable[[#This Row],[ET_o]]*KL</f>
        <v>#NAME?</v>
      </c>
      <c r="Q5581" s="13" t="e">
        <f ca="1">IF(WILTPT&lt;=0,1,MAX(0,MIN(1,(CalcTable[[#This Row],[IWC]]-WILTPT)/(MAD-WILTPT))))</f>
        <v>#NAME?</v>
      </c>
      <c r="R5581" s="13" t="e">
        <f ca="1">CalcTable[[#This Row],[ETMult]]*CalcTable[[#This Row],[ETb]]</f>
        <v>#NAME?</v>
      </c>
      <c r="S5581" s="13" t="b">
        <f>INDEX(IRR_LIST,CalcTable[[#This Row],[Day of Week]]+1)</f>
        <v>1</v>
      </c>
      <c r="T5581" s="13">
        <f t="shared" ca="1" si="1734"/>
        <v>4.9000000000000004</v>
      </c>
      <c r="U5581" s="13" t="b">
        <f ca="1">IF(CalcTable[[#This Row],[IrrPrecip]]&gt;=IC_MM,FALSE,TRUE)</f>
        <v>1</v>
      </c>
      <c r="V5581" s="13" t="b">
        <f t="shared" si="1735"/>
        <v>1</v>
      </c>
      <c r="W5581" s="13" t="e">
        <f ca="1">IF(AND(IRR_DRIP=FALSE,CalcTable[[#This Row],[IrrHours]]&lt;=0),FALSE,TRUE)</f>
        <v>#NAME?</v>
      </c>
      <c r="X5581" s="13" t="e">
        <f ca="1">AND(CalcTable[[#This Row],[IrrDay]],CalcTable[[#This Row],[IrrRain]],CalcTable[[#This Row],[IrrWarm]],CalcTable[[#This Row],[IrrWindy]])</f>
        <v>#NAME?</v>
      </c>
      <c r="Y5581" s="13" t="e">
        <f t="shared" ca="1" si="1736"/>
        <v>#NAME?</v>
      </c>
      <c r="Z5581" s="13" t="e">
        <f ca="1">CalcTable[[#This Row],[IrrHours]]/5</f>
        <v>#NAME?</v>
      </c>
      <c r="AA5581" s="13" t="e">
        <f ca="1">IF(CalcTable[[#This Row],[IrrFlag]]=FALSE,0,MAX(0,CalcTable[[#This Row],[VolRednWind]]*(FCAP*IRR_TARGET-CalcTable[[#This Row],[IWC]])))</f>
        <v>#NAME?</v>
      </c>
      <c r="AB5581" s="13" t="e">
        <f ca="1">CalcTable[[#This Row],[IWC]]+CalcTable[[#This Row],[Eff Precip]]+CalcTable[[#This Row],[IrrAmt]]-CalcTable[[#This Row],[AET]]</f>
        <v>#NAME?</v>
      </c>
      <c r="AC5581" s="13" t="e">
        <f ca="1">IF(CalcTable[[#This Row],[PWC]]&gt;FCAP,MIN(24*PERC,MIN(SAT,CalcTable[[#This Row],[PWC]])-FCAP),0)</f>
        <v>#NAME?</v>
      </c>
      <c r="AD5581" s="13" t="e">
        <f ca="1">IF(CalcTable[[#This Row],[PWC]]&gt;SAT,CalcTable[[#This Row],[PWC]]-SAT,0)</f>
        <v>#NAME?</v>
      </c>
      <c r="AE5581" s="13" t="e">
        <f ca="1">CalcTable[[#This Row],[PWC]]-CalcTable[[#This Row],[PercAmt]]-CalcTable[[#This Row],[Runoff]]</f>
        <v>#NAME?</v>
      </c>
      <c r="AF5581" s="13" t="e">
        <f ca="1">CalcTable[[#This Row],[IrrAmt]]/1000*CUR_IRR_AREA*10000/IRR_EFF</f>
        <v>#NAME?</v>
      </c>
      <c r="AG5581" s="147"/>
      <c r="AH5581" s="13"/>
      <c r="AI5581" s="50">
        <v>4.6666088954034057</v>
      </c>
      <c r="AJ5581" s="50">
        <v>9.3658810958515488</v>
      </c>
      <c r="AK5581" s="50">
        <v>0</v>
      </c>
      <c r="AL5581" s="50">
        <v>0</v>
      </c>
      <c r="AM5581" s="50"/>
      <c r="AN5581" s="50"/>
      <c r="AO5581" s="50"/>
      <c r="AP5581" s="50"/>
      <c r="AQ5581" s="50"/>
      <c r="AR5581" s="50"/>
      <c r="AS5581" s="50"/>
      <c r="AT5581" s="50"/>
      <c r="AU5581" s="50"/>
      <c r="AV5581" s="50"/>
      <c r="AW5581" s="50"/>
      <c r="AX5581" s="50">
        <f t="shared" si="1747"/>
        <v>14.032489991254955</v>
      </c>
      <c r="AY5581" s="50"/>
      <c r="AZ5581" s="50">
        <f t="shared" si="1737"/>
        <v>343.17610927756209</v>
      </c>
      <c r="BA5581" s="50">
        <f t="shared" si="1738"/>
        <v>558.57264944084716</v>
      </c>
      <c r="BB5581" s="50">
        <f t="shared" si="1739"/>
        <v>578.26885625803243</v>
      </c>
      <c r="BC5581" s="17">
        <f t="shared" si="1740"/>
        <v>19966</v>
      </c>
      <c r="BD5581" s="50">
        <f t="shared" si="1741"/>
        <v>14.032489991254955</v>
      </c>
      <c r="BE5581" s="50">
        <f t="shared" si="1742"/>
        <v>343.17610927756209</v>
      </c>
      <c r="BF5581" s="50">
        <f t="shared" si="1748"/>
        <v>561.32686715410523</v>
      </c>
      <c r="BG5581" s="50"/>
      <c r="BH5581" s="17">
        <f t="shared" si="1743"/>
        <v>0</v>
      </c>
      <c r="BI5581" s="17">
        <f t="shared" si="1751"/>
        <v>5581</v>
      </c>
      <c r="BJ5581" s="17">
        <f t="shared" si="1749"/>
        <v>5581</v>
      </c>
      <c r="BK5581" s="150">
        <f t="shared" si="1750"/>
        <v>35239</v>
      </c>
      <c r="BL5581" s="50" t="e">
        <f t="shared" ca="1" si="1744"/>
        <v>#NAME?</v>
      </c>
      <c r="BM5581" s="50" t="e">
        <f t="shared" ca="1" si="1745"/>
        <v>#NAME?</v>
      </c>
      <c r="BN5581" s="50" t="e">
        <f t="shared" ca="1" si="1746"/>
        <v>#NAME?</v>
      </c>
    </row>
    <row r="5582" spans="1:66" x14ac:dyDescent="0.35">
      <c r="A5582" s="48">
        <v>35240</v>
      </c>
      <c r="B5582" s="17">
        <v>1996</v>
      </c>
      <c r="C5582" s="17">
        <v>6</v>
      </c>
      <c r="D5582" s="17">
        <v>176</v>
      </c>
      <c r="E5582" s="17">
        <v>24</v>
      </c>
      <c r="F5582" s="17">
        <v>2</v>
      </c>
      <c r="G5582" s="50">
        <v>6.3</v>
      </c>
      <c r="H5582" s="32">
        <v>1.4841759918797321</v>
      </c>
      <c r="I5582" s="50">
        <v>9.1666666666666661</v>
      </c>
      <c r="J5582" s="13">
        <v>13.7</v>
      </c>
      <c r="K5582" s="13">
        <f t="shared" si="1732"/>
        <v>13.7</v>
      </c>
      <c r="L5582" s="13">
        <f t="shared" si="1733"/>
        <v>6.5249999999999995</v>
      </c>
      <c r="M5582" s="13" t="e">
        <f ca="1">CalcTable[[#This Row],[IWC]]-AE5581</f>
        <v>#NAME?</v>
      </c>
      <c r="N5582" s="13" t="e">
        <f ca="1">IF(CalcTable[[#This Row],[Day of Year]]&lt;123,FCAP,AE5581)</f>
        <v>#NAME?</v>
      </c>
      <c r="O5582" s="17" t="e">
        <f ca="1">IF(IRR_DRIP,5,COUNTIF('IDET Wind Values'!C5566:G5566,"&lt;="&amp;IRR_MAXWIND))</f>
        <v>#NAME?</v>
      </c>
      <c r="P5582" s="13" t="e">
        <f ca="1">CalcTable[[#This Row],[ET_o]]*KL</f>
        <v>#NAME?</v>
      </c>
      <c r="Q5582" s="13" t="e">
        <f ca="1">IF(WILTPT&lt;=0,1,MAX(0,MIN(1,(CalcTable[[#This Row],[IWC]]-WILTPT)/(MAD-WILTPT))))</f>
        <v>#NAME?</v>
      </c>
      <c r="R5582" s="13" t="e">
        <f ca="1">CalcTable[[#This Row],[ETMult]]*CalcTable[[#This Row],[ETb]]</f>
        <v>#NAME?</v>
      </c>
      <c r="S5582" s="13" t="b">
        <f>INDEX(IRR_LIST,CalcTable[[#This Row],[Day of Week]]+1)</f>
        <v>0</v>
      </c>
      <c r="T5582" s="13">
        <f t="shared" ca="1" si="1734"/>
        <v>5.3000000000000007</v>
      </c>
      <c r="U5582" s="13" t="b">
        <f ca="1">IF(CalcTable[[#This Row],[IrrPrecip]]&gt;=IC_MM,FALSE,TRUE)</f>
        <v>1</v>
      </c>
      <c r="V5582" s="13" t="b">
        <f t="shared" si="1735"/>
        <v>1</v>
      </c>
      <c r="W5582" s="13" t="e">
        <f ca="1">IF(AND(IRR_DRIP=FALSE,CalcTable[[#This Row],[IrrHours]]&lt;=0),FALSE,TRUE)</f>
        <v>#NAME?</v>
      </c>
      <c r="X5582" s="13" t="e">
        <f ca="1">AND(CalcTable[[#This Row],[IrrDay]],CalcTable[[#This Row],[IrrRain]],CalcTable[[#This Row],[IrrWarm]],CalcTable[[#This Row],[IrrWindy]])</f>
        <v>#NAME?</v>
      </c>
      <c r="Y5582" s="13" t="e">
        <f t="shared" ca="1" si="1736"/>
        <v>#NAME?</v>
      </c>
      <c r="Z5582" s="13" t="e">
        <f ca="1">CalcTable[[#This Row],[IrrHours]]/5</f>
        <v>#NAME?</v>
      </c>
      <c r="AA5582" s="13" t="e">
        <f ca="1">IF(CalcTable[[#This Row],[IrrFlag]]=FALSE,0,MAX(0,CalcTable[[#This Row],[VolRednWind]]*(FCAP*IRR_TARGET-CalcTable[[#This Row],[IWC]])))</f>
        <v>#NAME?</v>
      </c>
      <c r="AB5582" s="13" t="e">
        <f ca="1">CalcTable[[#This Row],[IWC]]+CalcTable[[#This Row],[Eff Precip]]+CalcTable[[#This Row],[IrrAmt]]-CalcTable[[#This Row],[AET]]</f>
        <v>#NAME?</v>
      </c>
      <c r="AC5582" s="13" t="e">
        <f ca="1">IF(CalcTable[[#This Row],[PWC]]&gt;FCAP,MIN(24*PERC,MIN(SAT,CalcTable[[#This Row],[PWC]])-FCAP),0)</f>
        <v>#NAME?</v>
      </c>
      <c r="AD5582" s="13" t="e">
        <f ca="1">IF(CalcTable[[#This Row],[PWC]]&gt;SAT,CalcTable[[#This Row],[PWC]]-SAT,0)</f>
        <v>#NAME?</v>
      </c>
      <c r="AE5582" s="13" t="e">
        <f ca="1">CalcTable[[#This Row],[PWC]]-CalcTable[[#This Row],[PercAmt]]-CalcTable[[#This Row],[Runoff]]</f>
        <v>#NAME?</v>
      </c>
      <c r="AF5582" s="13" t="e">
        <f ca="1">CalcTable[[#This Row],[IrrAmt]]/1000*CUR_IRR_AREA*10000/IRR_EFF</f>
        <v>#NAME?</v>
      </c>
      <c r="AG5582" s="147"/>
      <c r="AH5582" s="13"/>
      <c r="AI5582" s="50">
        <v>0</v>
      </c>
      <c r="AJ5582" s="50">
        <v>0</v>
      </c>
      <c r="AK5582" s="50">
        <v>7.0893522406823593</v>
      </c>
      <c r="AL5582" s="50">
        <v>4.3795838690764057</v>
      </c>
      <c r="AM5582" s="50"/>
      <c r="AN5582" s="50"/>
      <c r="AO5582" s="50"/>
      <c r="AP5582" s="50"/>
      <c r="AQ5582" s="50"/>
      <c r="AR5582" s="50"/>
      <c r="AS5582" s="50"/>
      <c r="AT5582" s="50"/>
      <c r="AU5582" s="50"/>
      <c r="AV5582" s="50"/>
      <c r="AW5582" s="50"/>
      <c r="AX5582" s="50">
        <f t="shared" si="1747"/>
        <v>11.468936109758765</v>
      </c>
      <c r="AY5582" s="50"/>
      <c r="AZ5582" s="50">
        <f t="shared" si="1737"/>
        <v>232.4449596895825</v>
      </c>
      <c r="BA5582" s="50">
        <f t="shared" si="1738"/>
        <v>357.89144587126196</v>
      </c>
      <c r="BB5582" s="50">
        <f t="shared" si="1739"/>
        <v>368.96025347552785</v>
      </c>
      <c r="BC5582" s="17">
        <f t="shared" si="1740"/>
        <v>19966</v>
      </c>
      <c r="BD5582" s="50">
        <f t="shared" si="1741"/>
        <v>11.468936109758765</v>
      </c>
      <c r="BE5582" s="50">
        <f t="shared" si="1742"/>
        <v>232.4449596895825</v>
      </c>
      <c r="BF5582" s="50">
        <f t="shared" si="1748"/>
        <v>380.20595688607466</v>
      </c>
      <c r="BG5582" s="50"/>
      <c r="BH5582" s="17">
        <f t="shared" si="1743"/>
        <v>0</v>
      </c>
      <c r="BI5582" s="17">
        <f t="shared" si="1751"/>
        <v>5582</v>
      </c>
      <c r="BJ5582" s="17">
        <f t="shared" si="1749"/>
        <v>5582</v>
      </c>
      <c r="BK5582" s="150">
        <f t="shared" si="1750"/>
        <v>35240</v>
      </c>
      <c r="BL5582" s="50" t="e">
        <f t="shared" ca="1" si="1744"/>
        <v>#NAME?</v>
      </c>
      <c r="BM5582" s="50" t="e">
        <f t="shared" ca="1" si="1745"/>
        <v>#NAME?</v>
      </c>
      <c r="BN5582" s="50" t="e">
        <f t="shared" ca="1" si="1746"/>
        <v>#NAME?</v>
      </c>
    </row>
    <row r="5583" spans="1:66" x14ac:dyDescent="0.35">
      <c r="A5583" s="48">
        <v>35241</v>
      </c>
      <c r="B5583" s="17">
        <v>1996</v>
      </c>
      <c r="C5583" s="17">
        <v>6</v>
      </c>
      <c r="D5583" s="17">
        <v>177</v>
      </c>
      <c r="E5583" s="17">
        <v>25</v>
      </c>
      <c r="F5583" s="17">
        <v>3</v>
      </c>
      <c r="G5583" s="50">
        <v>6.4</v>
      </c>
      <c r="H5583" s="32">
        <v>3.0385061333355554</v>
      </c>
      <c r="I5583" s="50">
        <v>4.5</v>
      </c>
      <c r="J5583" s="13">
        <v>0.2</v>
      </c>
      <c r="K5583" s="13">
        <f t="shared" si="1732"/>
        <v>0.2</v>
      </c>
      <c r="L5583" s="13">
        <f t="shared" si="1733"/>
        <v>0</v>
      </c>
      <c r="M5583" s="13" t="e">
        <f ca="1">CalcTable[[#This Row],[IWC]]-AE5582</f>
        <v>#NAME?</v>
      </c>
      <c r="N5583" s="13" t="e">
        <f ca="1">IF(CalcTable[[#This Row],[Day of Year]]&lt;123,FCAP,AE5582)</f>
        <v>#NAME?</v>
      </c>
      <c r="O5583" s="17" t="e">
        <f ca="1">IF(IRR_DRIP,5,COUNTIF('IDET Wind Values'!C5567:G5567,"&lt;="&amp;IRR_MAXWIND))</f>
        <v>#NAME?</v>
      </c>
      <c r="P5583" s="13" t="e">
        <f ca="1">CalcTable[[#This Row],[ET_o]]*KL</f>
        <v>#NAME?</v>
      </c>
      <c r="Q5583" s="13" t="e">
        <f ca="1">IF(WILTPT&lt;=0,1,MAX(0,MIN(1,(CalcTable[[#This Row],[IWC]]-WILTPT)/(MAD-WILTPT))))</f>
        <v>#NAME?</v>
      </c>
      <c r="R5583" s="13" t="e">
        <f ca="1">CalcTable[[#This Row],[ETMult]]*CalcTable[[#This Row],[ETb]]</f>
        <v>#NAME?</v>
      </c>
      <c r="S5583" s="13" t="b">
        <f>INDEX(IRR_LIST,CalcTable[[#This Row],[Day of Week]]+1)</f>
        <v>1</v>
      </c>
      <c r="T5583" s="13">
        <f t="shared" ca="1" si="1734"/>
        <v>14.1</v>
      </c>
      <c r="U5583" s="13" t="b">
        <f ca="1">IF(CalcTable[[#This Row],[IrrPrecip]]&gt;=IC_MM,FALSE,TRUE)</f>
        <v>0</v>
      </c>
      <c r="V5583" s="13" t="b">
        <f t="shared" si="1735"/>
        <v>1</v>
      </c>
      <c r="W5583" s="13" t="e">
        <f ca="1">IF(AND(IRR_DRIP=FALSE,CalcTable[[#This Row],[IrrHours]]&lt;=0),FALSE,TRUE)</f>
        <v>#NAME?</v>
      </c>
      <c r="X5583" s="13" t="e">
        <f ca="1">AND(CalcTable[[#This Row],[IrrDay]],CalcTable[[#This Row],[IrrRain]],CalcTable[[#This Row],[IrrWarm]],CalcTable[[#This Row],[IrrWindy]])</f>
        <v>#NAME?</v>
      </c>
      <c r="Y5583" s="13" t="e">
        <f t="shared" ca="1" si="1736"/>
        <v>#NAME?</v>
      </c>
      <c r="Z5583" s="13" t="e">
        <f ca="1">CalcTable[[#This Row],[IrrHours]]/5</f>
        <v>#NAME?</v>
      </c>
      <c r="AA5583" s="13" t="e">
        <f ca="1">IF(CalcTable[[#This Row],[IrrFlag]]=FALSE,0,MAX(0,CalcTable[[#This Row],[VolRednWind]]*(FCAP*IRR_TARGET-CalcTable[[#This Row],[IWC]])))</f>
        <v>#NAME?</v>
      </c>
      <c r="AB5583" s="13" t="e">
        <f ca="1">CalcTable[[#This Row],[IWC]]+CalcTable[[#This Row],[Eff Precip]]+CalcTable[[#This Row],[IrrAmt]]-CalcTable[[#This Row],[AET]]</f>
        <v>#NAME?</v>
      </c>
      <c r="AC5583" s="13" t="e">
        <f ca="1">IF(CalcTable[[#This Row],[PWC]]&gt;FCAP,MIN(24*PERC,MIN(SAT,CalcTable[[#This Row],[PWC]])-FCAP),0)</f>
        <v>#NAME?</v>
      </c>
      <c r="AD5583" s="13" t="e">
        <f ca="1">IF(CalcTable[[#This Row],[PWC]]&gt;SAT,CalcTable[[#This Row],[PWC]]-SAT,0)</f>
        <v>#NAME?</v>
      </c>
      <c r="AE5583" s="13" t="e">
        <f ca="1">CalcTable[[#This Row],[PWC]]-CalcTable[[#This Row],[PercAmt]]-CalcTable[[#This Row],[Runoff]]</f>
        <v>#NAME?</v>
      </c>
      <c r="AF5583" s="13" t="e">
        <f ca="1">CalcTable[[#This Row],[IrrAmt]]/1000*CUR_IRR_AREA*10000/IRR_EFF</f>
        <v>#NAME?</v>
      </c>
      <c r="AG5583" s="147"/>
      <c r="AH5583" s="13"/>
      <c r="AI5583" s="50">
        <v>0</v>
      </c>
      <c r="AJ5583" s="50">
        <v>0</v>
      </c>
      <c r="AK5583" s="50">
        <v>0</v>
      </c>
      <c r="AL5583" s="50">
        <v>0</v>
      </c>
      <c r="AM5583" s="50"/>
      <c r="AN5583" s="50"/>
      <c r="AO5583" s="50"/>
      <c r="AP5583" s="50"/>
      <c r="AQ5583" s="50"/>
      <c r="AR5583" s="50"/>
      <c r="AS5583" s="50"/>
      <c r="AT5583" s="50"/>
      <c r="AU5583" s="50"/>
      <c r="AV5583" s="50"/>
      <c r="AW5583" s="50"/>
      <c r="AX5583" s="50">
        <f t="shared" si="1747"/>
        <v>0</v>
      </c>
      <c r="AY5583" s="50"/>
      <c r="AZ5583" s="50">
        <f t="shared" si="1737"/>
        <v>0</v>
      </c>
      <c r="BA5583" s="50">
        <f t="shared" si="1738"/>
        <v>0</v>
      </c>
      <c r="BB5583" s="50">
        <f t="shared" si="1739"/>
        <v>0</v>
      </c>
      <c r="BC5583" s="17">
        <f t="shared" si="1740"/>
        <v>19966</v>
      </c>
      <c r="BD5583" s="50">
        <f t="shared" si="1741"/>
        <v>0</v>
      </c>
      <c r="BE5583" s="50">
        <f t="shared" si="1742"/>
        <v>0</v>
      </c>
      <c r="BF5583" s="50">
        <f t="shared" si="1748"/>
        <v>0</v>
      </c>
      <c r="BG5583" s="50"/>
      <c r="BH5583" s="17">
        <f t="shared" si="1743"/>
        <v>0</v>
      </c>
      <c r="BI5583" s="17">
        <f t="shared" si="1751"/>
        <v>5583</v>
      </c>
      <c r="BJ5583" s="17">
        <f t="shared" si="1749"/>
        <v>5583</v>
      </c>
      <c r="BK5583" s="150">
        <f t="shared" si="1750"/>
        <v>35241</v>
      </c>
      <c r="BL5583" s="50" t="e">
        <f t="shared" ca="1" si="1744"/>
        <v>#NAME?</v>
      </c>
      <c r="BM5583" s="50" t="e">
        <f t="shared" ca="1" si="1745"/>
        <v>#NAME?</v>
      </c>
      <c r="BN5583" s="50" t="e">
        <f t="shared" ca="1" si="1746"/>
        <v>#NAME?</v>
      </c>
    </row>
    <row r="5584" spans="1:66" x14ac:dyDescent="0.35">
      <c r="A5584" s="48">
        <v>35242</v>
      </c>
      <c r="B5584" s="17">
        <v>1996</v>
      </c>
      <c r="C5584" s="17">
        <v>6</v>
      </c>
      <c r="D5584" s="17">
        <v>178</v>
      </c>
      <c r="E5584" s="17">
        <v>26</v>
      </c>
      <c r="F5584" s="17">
        <v>4</v>
      </c>
      <c r="G5584" s="50">
        <v>4.5999999999999996</v>
      </c>
      <c r="H5584" s="32">
        <v>4.0794183319093884</v>
      </c>
      <c r="I5584" s="50">
        <v>7.166666666666667</v>
      </c>
      <c r="J5584" s="13">
        <v>0</v>
      </c>
      <c r="K5584" s="13">
        <f t="shared" si="1732"/>
        <v>0</v>
      </c>
      <c r="L5584" s="13">
        <f t="shared" si="1733"/>
        <v>0</v>
      </c>
      <c r="M5584" s="13" t="e">
        <f ca="1">CalcTable[[#This Row],[IWC]]-AE5583</f>
        <v>#NAME?</v>
      </c>
      <c r="N5584" s="13" t="e">
        <f ca="1">IF(CalcTable[[#This Row],[Day of Year]]&lt;123,FCAP,AE5583)</f>
        <v>#NAME?</v>
      </c>
      <c r="O5584" s="17" t="e">
        <f ca="1">IF(IRR_DRIP,5,COUNTIF('IDET Wind Values'!C5568:G5568,"&lt;="&amp;IRR_MAXWIND))</f>
        <v>#NAME?</v>
      </c>
      <c r="P5584" s="13" t="e">
        <f ca="1">CalcTable[[#This Row],[ET_o]]*KL</f>
        <v>#NAME?</v>
      </c>
      <c r="Q5584" s="13" t="e">
        <f ca="1">IF(WILTPT&lt;=0,1,MAX(0,MIN(1,(CalcTable[[#This Row],[IWC]]-WILTPT)/(MAD-WILTPT))))</f>
        <v>#NAME?</v>
      </c>
      <c r="R5584" s="13" t="e">
        <f ca="1">CalcTable[[#This Row],[ETMult]]*CalcTable[[#This Row],[ETb]]</f>
        <v>#NAME?</v>
      </c>
      <c r="S5584" s="13" t="b">
        <f>INDEX(IRR_LIST,CalcTable[[#This Row],[Day of Week]]+1)</f>
        <v>0</v>
      </c>
      <c r="T5584" s="13">
        <f t="shared" ca="1" si="1734"/>
        <v>13.899999999999999</v>
      </c>
      <c r="U5584" s="13" t="b">
        <f ca="1">IF(CalcTable[[#This Row],[IrrPrecip]]&gt;=IC_MM,FALSE,TRUE)</f>
        <v>0</v>
      </c>
      <c r="V5584" s="13" t="b">
        <f t="shared" si="1735"/>
        <v>1</v>
      </c>
      <c r="W5584" s="13" t="e">
        <f ca="1">IF(AND(IRR_DRIP=FALSE,CalcTable[[#This Row],[IrrHours]]&lt;=0),FALSE,TRUE)</f>
        <v>#NAME?</v>
      </c>
      <c r="X5584" s="13" t="e">
        <f ca="1">AND(CalcTable[[#This Row],[IrrDay]],CalcTable[[#This Row],[IrrRain]],CalcTable[[#This Row],[IrrWarm]],CalcTable[[#This Row],[IrrWindy]])</f>
        <v>#NAME?</v>
      </c>
      <c r="Y5584" s="13" t="e">
        <f t="shared" ca="1" si="1736"/>
        <v>#NAME?</v>
      </c>
      <c r="Z5584" s="13" t="e">
        <f ca="1">CalcTable[[#This Row],[IrrHours]]/5</f>
        <v>#NAME?</v>
      </c>
      <c r="AA5584" s="13" t="e">
        <f ca="1">IF(CalcTable[[#This Row],[IrrFlag]]=FALSE,0,MAX(0,CalcTable[[#This Row],[VolRednWind]]*(FCAP*IRR_TARGET-CalcTable[[#This Row],[IWC]])))</f>
        <v>#NAME?</v>
      </c>
      <c r="AB5584" s="13" t="e">
        <f ca="1">CalcTable[[#This Row],[IWC]]+CalcTable[[#This Row],[Eff Precip]]+CalcTable[[#This Row],[IrrAmt]]-CalcTable[[#This Row],[AET]]</f>
        <v>#NAME?</v>
      </c>
      <c r="AC5584" s="13" t="e">
        <f ca="1">IF(CalcTable[[#This Row],[PWC]]&gt;FCAP,MIN(24*PERC,MIN(SAT,CalcTable[[#This Row],[PWC]])-FCAP),0)</f>
        <v>#NAME?</v>
      </c>
      <c r="AD5584" s="13" t="e">
        <f ca="1">IF(CalcTable[[#This Row],[PWC]]&gt;SAT,CalcTable[[#This Row],[PWC]]-SAT,0)</f>
        <v>#NAME?</v>
      </c>
      <c r="AE5584" s="13" t="e">
        <f ca="1">CalcTable[[#This Row],[PWC]]-CalcTable[[#This Row],[PercAmt]]-CalcTable[[#This Row],[Runoff]]</f>
        <v>#NAME?</v>
      </c>
      <c r="AF5584" s="13" t="e">
        <f ca="1">CalcTable[[#This Row],[IrrAmt]]/1000*CUR_IRR_AREA*10000/IRR_EFF</f>
        <v>#NAME?</v>
      </c>
      <c r="AG5584" s="147"/>
      <c r="AH5584" s="13"/>
      <c r="AI5584" s="50">
        <v>0</v>
      </c>
      <c r="AJ5584" s="50">
        <v>0</v>
      </c>
      <c r="AK5584" s="50">
        <v>0</v>
      </c>
      <c r="AL5584" s="50">
        <v>0</v>
      </c>
      <c r="AM5584" s="50"/>
      <c r="AN5584" s="50"/>
      <c r="AO5584" s="50"/>
      <c r="AP5584" s="50"/>
      <c r="AQ5584" s="50"/>
      <c r="AR5584" s="50"/>
      <c r="AS5584" s="50"/>
      <c r="AT5584" s="50"/>
      <c r="AU5584" s="50"/>
      <c r="AV5584" s="50"/>
      <c r="AW5584" s="50"/>
      <c r="AX5584" s="50">
        <f t="shared" si="1747"/>
        <v>0</v>
      </c>
      <c r="AY5584" s="50"/>
      <c r="AZ5584" s="50">
        <f t="shared" si="1737"/>
        <v>0</v>
      </c>
      <c r="BA5584" s="50">
        <f t="shared" si="1738"/>
        <v>0</v>
      </c>
      <c r="BB5584" s="50">
        <f t="shared" si="1739"/>
        <v>0</v>
      </c>
      <c r="BC5584" s="17">
        <f t="shared" si="1740"/>
        <v>19966</v>
      </c>
      <c r="BD5584" s="50">
        <f t="shared" si="1741"/>
        <v>0</v>
      </c>
      <c r="BE5584" s="50">
        <f t="shared" si="1742"/>
        <v>0</v>
      </c>
      <c r="BF5584" s="50">
        <f t="shared" si="1748"/>
        <v>0</v>
      </c>
      <c r="BG5584" s="50"/>
      <c r="BH5584" s="17">
        <f t="shared" si="1743"/>
        <v>0</v>
      </c>
      <c r="BI5584" s="17">
        <f t="shared" si="1751"/>
        <v>5584</v>
      </c>
      <c r="BJ5584" s="17">
        <f t="shared" si="1749"/>
        <v>5584</v>
      </c>
      <c r="BK5584" s="150">
        <f t="shared" si="1750"/>
        <v>35242</v>
      </c>
      <c r="BL5584" s="50" t="e">
        <f t="shared" ca="1" si="1744"/>
        <v>#NAME?</v>
      </c>
      <c r="BM5584" s="50" t="e">
        <f t="shared" ca="1" si="1745"/>
        <v>#NAME?</v>
      </c>
      <c r="BN5584" s="50" t="e">
        <f t="shared" ca="1" si="1746"/>
        <v>#NAME?</v>
      </c>
    </row>
    <row r="5585" spans="1:66" x14ac:dyDescent="0.35">
      <c r="A5585" s="48">
        <v>35243</v>
      </c>
      <c r="B5585" s="17">
        <v>1996</v>
      </c>
      <c r="C5585" s="17">
        <v>6</v>
      </c>
      <c r="D5585" s="17">
        <v>179</v>
      </c>
      <c r="E5585" s="17">
        <v>27</v>
      </c>
      <c r="F5585" s="17">
        <v>5</v>
      </c>
      <c r="G5585" s="50">
        <v>10.7</v>
      </c>
      <c r="H5585" s="32">
        <v>3.6302529414260332</v>
      </c>
      <c r="I5585" s="50">
        <v>3.3333333333333335</v>
      </c>
      <c r="J5585" s="13">
        <v>3</v>
      </c>
      <c r="K5585" s="13">
        <f t="shared" si="1732"/>
        <v>3</v>
      </c>
      <c r="L5585" s="13">
        <f t="shared" si="1733"/>
        <v>0</v>
      </c>
      <c r="M5585" s="13" t="e">
        <f ca="1">CalcTable[[#This Row],[IWC]]-AE5584</f>
        <v>#NAME?</v>
      </c>
      <c r="N5585" s="13" t="e">
        <f ca="1">IF(CalcTable[[#This Row],[Day of Year]]&lt;123,FCAP,AE5584)</f>
        <v>#NAME?</v>
      </c>
      <c r="O5585" s="17" t="e">
        <f ca="1">IF(IRR_DRIP,5,COUNTIF('IDET Wind Values'!C5569:G5569,"&lt;="&amp;IRR_MAXWIND))</f>
        <v>#NAME?</v>
      </c>
      <c r="P5585" s="13" t="e">
        <f ca="1">CalcTable[[#This Row],[ET_o]]*KL</f>
        <v>#NAME?</v>
      </c>
      <c r="Q5585" s="13" t="e">
        <f ca="1">IF(WILTPT&lt;=0,1,MAX(0,MIN(1,(CalcTable[[#This Row],[IWC]]-WILTPT)/(MAD-WILTPT))))</f>
        <v>#NAME?</v>
      </c>
      <c r="R5585" s="13" t="e">
        <f ca="1">CalcTable[[#This Row],[ETMult]]*CalcTable[[#This Row],[ETb]]</f>
        <v>#NAME?</v>
      </c>
      <c r="S5585" s="13" t="b">
        <f>INDEX(IRR_LIST,CalcTable[[#This Row],[Day of Week]]+1)</f>
        <v>1</v>
      </c>
      <c r="T5585" s="13">
        <f t="shared" ca="1" si="1734"/>
        <v>0.2</v>
      </c>
      <c r="U5585" s="13" t="b">
        <f ca="1">IF(CalcTable[[#This Row],[IrrPrecip]]&gt;=IC_MM,FALSE,TRUE)</f>
        <v>1</v>
      </c>
      <c r="V5585" s="13" t="b">
        <f t="shared" si="1735"/>
        <v>1</v>
      </c>
      <c r="W5585" s="13" t="e">
        <f ca="1">IF(AND(IRR_DRIP=FALSE,CalcTable[[#This Row],[IrrHours]]&lt;=0),FALSE,TRUE)</f>
        <v>#NAME?</v>
      </c>
      <c r="X5585" s="13" t="e">
        <f ca="1">AND(CalcTable[[#This Row],[IrrDay]],CalcTable[[#This Row],[IrrRain]],CalcTable[[#This Row],[IrrWarm]],CalcTable[[#This Row],[IrrWindy]])</f>
        <v>#NAME?</v>
      </c>
      <c r="Y5585" s="13" t="e">
        <f t="shared" ca="1" si="1736"/>
        <v>#NAME?</v>
      </c>
      <c r="Z5585" s="13" t="e">
        <f ca="1">CalcTable[[#This Row],[IrrHours]]/5</f>
        <v>#NAME?</v>
      </c>
      <c r="AA5585" s="13" t="e">
        <f ca="1">IF(CalcTable[[#This Row],[IrrFlag]]=FALSE,0,MAX(0,CalcTable[[#This Row],[VolRednWind]]*(FCAP*IRR_TARGET-CalcTable[[#This Row],[IWC]])))</f>
        <v>#NAME?</v>
      </c>
      <c r="AB5585" s="13" t="e">
        <f ca="1">CalcTable[[#This Row],[IWC]]+CalcTable[[#This Row],[Eff Precip]]+CalcTable[[#This Row],[IrrAmt]]-CalcTable[[#This Row],[AET]]</f>
        <v>#NAME?</v>
      </c>
      <c r="AC5585" s="13" t="e">
        <f ca="1">IF(CalcTable[[#This Row],[PWC]]&gt;FCAP,MIN(24*PERC,MIN(SAT,CalcTable[[#This Row],[PWC]])-FCAP),0)</f>
        <v>#NAME?</v>
      </c>
      <c r="AD5585" s="13" t="e">
        <f ca="1">IF(CalcTable[[#This Row],[PWC]]&gt;SAT,CalcTable[[#This Row],[PWC]]-SAT,0)</f>
        <v>#NAME?</v>
      </c>
      <c r="AE5585" s="13" t="e">
        <f ca="1">CalcTable[[#This Row],[PWC]]-CalcTable[[#This Row],[PercAmt]]-CalcTable[[#This Row],[Runoff]]</f>
        <v>#NAME?</v>
      </c>
      <c r="AF5585" s="13" t="e">
        <f ca="1">CalcTable[[#This Row],[IrrAmt]]/1000*CUR_IRR_AREA*10000/IRR_EFF</f>
        <v>#NAME?</v>
      </c>
      <c r="AG5585" s="147"/>
      <c r="AH5585" s="13"/>
      <c r="AI5585" s="50">
        <v>1.678109425134293</v>
      </c>
      <c r="AJ5585" s="50">
        <v>2.9806283010742249</v>
      </c>
      <c r="AK5585" s="50">
        <v>0</v>
      </c>
      <c r="AL5585" s="50">
        <v>0</v>
      </c>
      <c r="AM5585" s="50"/>
      <c r="AN5585" s="50"/>
      <c r="AO5585" s="50"/>
      <c r="AP5585" s="50"/>
      <c r="AQ5585" s="50"/>
      <c r="AR5585" s="50"/>
      <c r="AS5585" s="50"/>
      <c r="AT5585" s="50"/>
      <c r="AU5585" s="50"/>
      <c r="AV5585" s="50"/>
      <c r="AW5585" s="50"/>
      <c r="AX5585" s="50">
        <f t="shared" si="1747"/>
        <v>4.6587377262085177</v>
      </c>
      <c r="AY5585" s="50"/>
      <c r="AZ5585" s="50">
        <f t="shared" si="1737"/>
        <v>112.04403506681358</v>
      </c>
      <c r="BA5585" s="50">
        <f t="shared" si="1738"/>
        <v>182.12013056665188</v>
      </c>
      <c r="BB5585" s="50">
        <f t="shared" si="1739"/>
        <v>188.52310370778434</v>
      </c>
      <c r="BC5585" s="17">
        <f t="shared" si="1740"/>
        <v>19966</v>
      </c>
      <c r="BD5585" s="50">
        <f t="shared" si="1741"/>
        <v>4.6587377262085177</v>
      </c>
      <c r="BE5585" s="50">
        <f t="shared" si="1742"/>
        <v>112.04403506681358</v>
      </c>
      <c r="BF5585" s="50">
        <f t="shared" si="1748"/>
        <v>183.26837296383829</v>
      </c>
      <c r="BG5585" s="50"/>
      <c r="BH5585" s="17">
        <f t="shared" si="1743"/>
        <v>0</v>
      </c>
      <c r="BI5585" s="17">
        <f t="shared" si="1751"/>
        <v>5585</v>
      </c>
      <c r="BJ5585" s="17">
        <f t="shared" si="1749"/>
        <v>5585</v>
      </c>
      <c r="BK5585" s="150">
        <f t="shared" si="1750"/>
        <v>35243</v>
      </c>
      <c r="BL5585" s="50" t="e">
        <f t="shared" ca="1" si="1744"/>
        <v>#NAME?</v>
      </c>
      <c r="BM5585" s="50" t="e">
        <f t="shared" ca="1" si="1745"/>
        <v>#NAME?</v>
      </c>
      <c r="BN5585" s="50" t="e">
        <f t="shared" ca="1" si="1746"/>
        <v>#NAME?</v>
      </c>
    </row>
    <row r="5586" spans="1:66" x14ac:dyDescent="0.35">
      <c r="A5586" s="48">
        <v>35244</v>
      </c>
      <c r="B5586" s="17">
        <v>1996</v>
      </c>
      <c r="C5586" s="17">
        <v>6</v>
      </c>
      <c r="D5586" s="17">
        <v>180</v>
      </c>
      <c r="E5586" s="17">
        <v>28</v>
      </c>
      <c r="F5586" s="17">
        <v>6</v>
      </c>
      <c r="G5586" s="50">
        <v>10.9</v>
      </c>
      <c r="H5586" s="32">
        <v>5.6682346579433762</v>
      </c>
      <c r="I5586" s="50">
        <v>17.5</v>
      </c>
      <c r="J5586" s="13">
        <v>0</v>
      </c>
      <c r="K5586" s="13">
        <f t="shared" si="1732"/>
        <v>0</v>
      </c>
      <c r="L5586" s="13">
        <f t="shared" si="1733"/>
        <v>0</v>
      </c>
      <c r="M5586" s="13" t="e">
        <f ca="1">CalcTable[[#This Row],[IWC]]-AE5585</f>
        <v>#NAME?</v>
      </c>
      <c r="N5586" s="13" t="e">
        <f ca="1">IF(CalcTable[[#This Row],[Day of Year]]&lt;123,FCAP,AE5585)</f>
        <v>#NAME?</v>
      </c>
      <c r="O5586" s="17" t="e">
        <f ca="1">IF(IRR_DRIP,5,COUNTIF('IDET Wind Values'!C5570:G5570,"&lt;="&amp;IRR_MAXWIND))</f>
        <v>#NAME?</v>
      </c>
      <c r="P5586" s="13" t="e">
        <f ca="1">CalcTable[[#This Row],[ET_o]]*KL</f>
        <v>#NAME?</v>
      </c>
      <c r="Q5586" s="13" t="e">
        <f ca="1">IF(WILTPT&lt;=0,1,MAX(0,MIN(1,(CalcTable[[#This Row],[IWC]]-WILTPT)/(MAD-WILTPT))))</f>
        <v>#NAME?</v>
      </c>
      <c r="R5586" s="13" t="e">
        <f ca="1">CalcTable[[#This Row],[ETMult]]*CalcTable[[#This Row],[ETb]]</f>
        <v>#NAME?</v>
      </c>
      <c r="S5586" s="13" t="b">
        <f>INDEX(IRR_LIST,CalcTable[[#This Row],[Day of Week]]+1)</f>
        <v>0</v>
      </c>
      <c r="T5586" s="13">
        <f t="shared" ca="1" si="1734"/>
        <v>3</v>
      </c>
      <c r="U5586" s="13" t="b">
        <f ca="1">IF(CalcTable[[#This Row],[IrrPrecip]]&gt;=IC_MM,FALSE,TRUE)</f>
        <v>1</v>
      </c>
      <c r="V5586" s="13" t="b">
        <f t="shared" si="1735"/>
        <v>1</v>
      </c>
      <c r="W5586" s="13" t="e">
        <f ca="1">IF(AND(IRR_DRIP=FALSE,CalcTable[[#This Row],[IrrHours]]&lt;=0),FALSE,TRUE)</f>
        <v>#NAME?</v>
      </c>
      <c r="X5586" s="13" t="e">
        <f ca="1">AND(CalcTable[[#This Row],[IrrDay]],CalcTable[[#This Row],[IrrRain]],CalcTable[[#This Row],[IrrWarm]],CalcTable[[#This Row],[IrrWindy]])</f>
        <v>#NAME?</v>
      </c>
      <c r="Y5586" s="13" t="e">
        <f t="shared" ca="1" si="1736"/>
        <v>#NAME?</v>
      </c>
      <c r="Z5586" s="13" t="e">
        <f ca="1">CalcTable[[#This Row],[IrrHours]]/5</f>
        <v>#NAME?</v>
      </c>
      <c r="AA5586" s="13" t="e">
        <f ca="1">IF(CalcTable[[#This Row],[IrrFlag]]=FALSE,0,MAX(0,CalcTable[[#This Row],[VolRednWind]]*(FCAP*IRR_TARGET-CalcTable[[#This Row],[IWC]])))</f>
        <v>#NAME?</v>
      </c>
      <c r="AB5586" s="13" t="e">
        <f ca="1">CalcTable[[#This Row],[IWC]]+CalcTable[[#This Row],[Eff Precip]]+CalcTable[[#This Row],[IrrAmt]]-CalcTable[[#This Row],[AET]]</f>
        <v>#NAME?</v>
      </c>
      <c r="AC5586" s="13" t="e">
        <f ca="1">IF(CalcTable[[#This Row],[PWC]]&gt;FCAP,MIN(24*PERC,MIN(SAT,CalcTable[[#This Row],[PWC]])-FCAP),0)</f>
        <v>#NAME?</v>
      </c>
      <c r="AD5586" s="13" t="e">
        <f ca="1">IF(CalcTable[[#This Row],[PWC]]&gt;SAT,CalcTable[[#This Row],[PWC]]-SAT,0)</f>
        <v>#NAME?</v>
      </c>
      <c r="AE5586" s="13" t="e">
        <f ca="1">CalcTable[[#This Row],[PWC]]-CalcTable[[#This Row],[PercAmt]]-CalcTable[[#This Row],[Runoff]]</f>
        <v>#NAME?</v>
      </c>
      <c r="AF5586" s="13" t="e">
        <f ca="1">CalcTable[[#This Row],[IrrAmt]]/1000*CUR_IRR_AREA*10000/IRR_EFF</f>
        <v>#NAME?</v>
      </c>
      <c r="AG5586" s="147"/>
      <c r="AH5586" s="13"/>
      <c r="AI5586" s="50">
        <v>0</v>
      </c>
      <c r="AJ5586" s="50">
        <v>0</v>
      </c>
      <c r="AK5586" s="50">
        <v>0</v>
      </c>
      <c r="AL5586" s="50">
        <v>8.1914975736690394</v>
      </c>
      <c r="AM5586" s="50"/>
      <c r="AN5586" s="50"/>
      <c r="AO5586" s="50"/>
      <c r="AP5586" s="50"/>
      <c r="AQ5586" s="50"/>
      <c r="AR5586" s="50"/>
      <c r="AS5586" s="50"/>
      <c r="AT5586" s="50"/>
      <c r="AU5586" s="50"/>
      <c r="AV5586" s="50"/>
      <c r="AW5586" s="50"/>
      <c r="AX5586" s="50">
        <f t="shared" si="1747"/>
        <v>8.1914975736690394</v>
      </c>
      <c r="AY5586" s="50"/>
      <c r="AZ5586" s="50">
        <f t="shared" si="1737"/>
        <v>240.28392882762518</v>
      </c>
      <c r="BA5586" s="50">
        <f t="shared" si="1738"/>
        <v>369.96096978221658</v>
      </c>
      <c r="BB5586" s="50">
        <f t="shared" si="1739"/>
        <v>381.4030616311511</v>
      </c>
      <c r="BC5586" s="17">
        <f t="shared" si="1740"/>
        <v>19966</v>
      </c>
      <c r="BD5586" s="50">
        <f t="shared" si="1741"/>
        <v>8.1914975736690394</v>
      </c>
      <c r="BE5586" s="50">
        <f t="shared" si="1742"/>
        <v>240.28392882762518</v>
      </c>
      <c r="BF5586" s="50">
        <f t="shared" si="1748"/>
        <v>393.0280149169742</v>
      </c>
      <c r="BG5586" s="50"/>
      <c r="BH5586" s="17">
        <f t="shared" si="1743"/>
        <v>0</v>
      </c>
      <c r="BI5586" s="17">
        <f t="shared" si="1751"/>
        <v>5586</v>
      </c>
      <c r="BJ5586" s="17">
        <f t="shared" si="1749"/>
        <v>5586</v>
      </c>
      <c r="BK5586" s="150">
        <f t="shared" si="1750"/>
        <v>35244</v>
      </c>
      <c r="BL5586" s="50" t="e">
        <f t="shared" ca="1" si="1744"/>
        <v>#NAME?</v>
      </c>
      <c r="BM5586" s="50" t="e">
        <f t="shared" ca="1" si="1745"/>
        <v>#NAME?</v>
      </c>
      <c r="BN5586" s="50" t="e">
        <f t="shared" ca="1" si="1746"/>
        <v>#NAME?</v>
      </c>
    </row>
    <row r="5587" spans="1:66" x14ac:dyDescent="0.35">
      <c r="A5587" s="48">
        <v>35245</v>
      </c>
      <c r="B5587" s="17">
        <v>1996</v>
      </c>
      <c r="C5587" s="17">
        <v>6</v>
      </c>
      <c r="D5587" s="17">
        <v>181</v>
      </c>
      <c r="E5587" s="17">
        <v>29</v>
      </c>
      <c r="F5587" s="17">
        <v>7</v>
      </c>
      <c r="G5587" s="50">
        <v>7.2</v>
      </c>
      <c r="H5587" s="32">
        <v>5.149051134975144</v>
      </c>
      <c r="I5587" s="50">
        <v>9.6666666666666661</v>
      </c>
      <c r="J5587" s="13">
        <v>0</v>
      </c>
      <c r="K5587" s="13">
        <f t="shared" si="1732"/>
        <v>0</v>
      </c>
      <c r="L5587" s="13">
        <f t="shared" si="1733"/>
        <v>0</v>
      </c>
      <c r="M5587" s="13" t="e">
        <f ca="1">CalcTable[[#This Row],[IWC]]-AE5586</f>
        <v>#NAME?</v>
      </c>
      <c r="N5587" s="13" t="e">
        <f ca="1">IF(CalcTable[[#This Row],[Day of Year]]&lt;123,FCAP,AE5586)</f>
        <v>#NAME?</v>
      </c>
      <c r="O5587" s="17" t="e">
        <f ca="1">IF(IRR_DRIP,5,COUNTIF('IDET Wind Values'!C5571:G5571,"&lt;="&amp;IRR_MAXWIND))</f>
        <v>#NAME?</v>
      </c>
      <c r="P5587" s="13" t="e">
        <f ca="1">CalcTable[[#This Row],[ET_o]]*KL</f>
        <v>#NAME?</v>
      </c>
      <c r="Q5587" s="13" t="e">
        <f ca="1">IF(WILTPT&lt;=0,1,MAX(0,MIN(1,(CalcTable[[#This Row],[IWC]]-WILTPT)/(MAD-WILTPT))))</f>
        <v>#NAME?</v>
      </c>
      <c r="R5587" s="13" t="e">
        <f ca="1">CalcTable[[#This Row],[ETMult]]*CalcTable[[#This Row],[ETb]]</f>
        <v>#NAME?</v>
      </c>
      <c r="S5587" s="13" t="b">
        <f>INDEX(IRR_LIST,CalcTable[[#This Row],[Day of Week]]+1)</f>
        <v>0</v>
      </c>
      <c r="T5587" s="13">
        <f t="shared" ca="1" si="1734"/>
        <v>3</v>
      </c>
      <c r="U5587" s="13" t="b">
        <f ca="1">IF(CalcTable[[#This Row],[IrrPrecip]]&gt;=IC_MM,FALSE,TRUE)</f>
        <v>1</v>
      </c>
      <c r="V5587" s="13" t="b">
        <f t="shared" si="1735"/>
        <v>1</v>
      </c>
      <c r="W5587" s="13" t="e">
        <f ca="1">IF(AND(IRR_DRIP=FALSE,CalcTable[[#This Row],[IrrHours]]&lt;=0),FALSE,TRUE)</f>
        <v>#NAME?</v>
      </c>
      <c r="X5587" s="13" t="e">
        <f ca="1">AND(CalcTable[[#This Row],[IrrDay]],CalcTable[[#This Row],[IrrRain]],CalcTable[[#This Row],[IrrWarm]],CalcTable[[#This Row],[IrrWindy]])</f>
        <v>#NAME?</v>
      </c>
      <c r="Y5587" s="13" t="e">
        <f t="shared" ca="1" si="1736"/>
        <v>#NAME?</v>
      </c>
      <c r="Z5587" s="13" t="e">
        <f ca="1">CalcTable[[#This Row],[IrrHours]]/5</f>
        <v>#NAME?</v>
      </c>
      <c r="AA5587" s="13" t="e">
        <f ca="1">IF(CalcTable[[#This Row],[IrrFlag]]=FALSE,0,MAX(0,CalcTable[[#This Row],[VolRednWind]]*(FCAP*IRR_TARGET-CalcTable[[#This Row],[IWC]])))</f>
        <v>#NAME?</v>
      </c>
      <c r="AB5587" s="13" t="e">
        <f ca="1">CalcTable[[#This Row],[IWC]]+CalcTable[[#This Row],[Eff Precip]]+CalcTable[[#This Row],[IrrAmt]]-CalcTable[[#This Row],[AET]]</f>
        <v>#NAME?</v>
      </c>
      <c r="AC5587" s="13" t="e">
        <f ca="1">IF(CalcTable[[#This Row],[PWC]]&gt;FCAP,MIN(24*PERC,MIN(SAT,CalcTable[[#This Row],[PWC]])-FCAP),0)</f>
        <v>#NAME?</v>
      </c>
      <c r="AD5587" s="13" t="e">
        <f ca="1">IF(CalcTable[[#This Row],[PWC]]&gt;SAT,CalcTable[[#This Row],[PWC]]-SAT,0)</f>
        <v>#NAME?</v>
      </c>
      <c r="AE5587" s="13" t="e">
        <f ca="1">CalcTable[[#This Row],[PWC]]-CalcTable[[#This Row],[PercAmt]]-CalcTable[[#This Row],[Runoff]]</f>
        <v>#NAME?</v>
      </c>
      <c r="AF5587" s="13" t="e">
        <f ca="1">CalcTable[[#This Row],[IrrAmt]]/1000*CUR_IRR_AREA*10000/IRR_EFF</f>
        <v>#NAME?</v>
      </c>
      <c r="AG5587" s="147"/>
      <c r="AH5587" s="13"/>
      <c r="AI5587" s="50">
        <v>0</v>
      </c>
      <c r="AJ5587" s="50">
        <v>0</v>
      </c>
      <c r="AK5587" s="50">
        <v>2.1847640455588078</v>
      </c>
      <c r="AL5587" s="50">
        <v>0</v>
      </c>
      <c r="AM5587" s="50"/>
      <c r="AN5587" s="50"/>
      <c r="AO5587" s="50"/>
      <c r="AP5587" s="50"/>
      <c r="AQ5587" s="50"/>
      <c r="AR5587" s="50"/>
      <c r="AS5587" s="50"/>
      <c r="AT5587" s="50"/>
      <c r="AU5587" s="50"/>
      <c r="AV5587" s="50"/>
      <c r="AW5587" s="50"/>
      <c r="AX5587" s="50">
        <f t="shared" si="1747"/>
        <v>2.1847640455588078</v>
      </c>
      <c r="AY5587" s="50"/>
      <c r="AZ5587" s="50">
        <f t="shared" si="1737"/>
        <v>32.043206001529185</v>
      </c>
      <c r="BA5587" s="50">
        <f t="shared" si="1738"/>
        <v>49.336364796005249</v>
      </c>
      <c r="BB5587" s="50">
        <f t="shared" si="1739"/>
        <v>50.862231748459031</v>
      </c>
      <c r="BC5587" s="17">
        <f t="shared" si="1740"/>
        <v>19966</v>
      </c>
      <c r="BD5587" s="50">
        <f t="shared" si="1741"/>
        <v>2.1847640455588078</v>
      </c>
      <c r="BE5587" s="50">
        <f t="shared" si="1742"/>
        <v>32.043206001529185</v>
      </c>
      <c r="BF5587" s="50">
        <f t="shared" si="1748"/>
        <v>52.412484296406198</v>
      </c>
      <c r="BG5587" s="50"/>
      <c r="BH5587" s="17">
        <f t="shared" si="1743"/>
        <v>0</v>
      </c>
      <c r="BI5587" s="17">
        <f t="shared" si="1751"/>
        <v>5587</v>
      </c>
      <c r="BJ5587" s="17">
        <f t="shared" si="1749"/>
        <v>5587</v>
      </c>
      <c r="BK5587" s="150">
        <f t="shared" si="1750"/>
        <v>35245</v>
      </c>
      <c r="BL5587" s="50" t="e">
        <f t="shared" ca="1" si="1744"/>
        <v>#NAME?</v>
      </c>
      <c r="BM5587" s="50" t="e">
        <f t="shared" ca="1" si="1745"/>
        <v>#NAME?</v>
      </c>
      <c r="BN5587" s="50" t="e">
        <f t="shared" ca="1" si="1746"/>
        <v>#NAME?</v>
      </c>
    </row>
    <row r="5588" spans="1:66" x14ac:dyDescent="0.35">
      <c r="A5588" s="48">
        <v>35246</v>
      </c>
      <c r="B5588" s="17">
        <v>1996</v>
      </c>
      <c r="C5588" s="17">
        <v>6</v>
      </c>
      <c r="D5588" s="17">
        <v>182</v>
      </c>
      <c r="E5588" s="17">
        <v>30</v>
      </c>
      <c r="F5588" s="17">
        <v>1</v>
      </c>
      <c r="G5588" s="50">
        <v>7</v>
      </c>
      <c r="H5588" s="32">
        <v>5.0865256250320403</v>
      </c>
      <c r="I5588" s="50">
        <v>11.666666666666666</v>
      </c>
      <c r="J5588" s="13">
        <v>0</v>
      </c>
      <c r="K5588" s="13">
        <f t="shared" ref="K5588:K5651" si="1752">J5588*PRECIP_ADJUST</f>
        <v>0</v>
      </c>
      <c r="L5588" s="13">
        <f t="shared" ref="L5588:L5651" si="1753">IF(K5588&gt;=EFF_PRECIP,EFF_MULT*(K5588-EFF_PRECIP),0)</f>
        <v>0</v>
      </c>
      <c r="M5588" s="13" t="e">
        <f ca="1">CalcTable[[#This Row],[IWC]]-AE5587</f>
        <v>#NAME?</v>
      </c>
      <c r="N5588" s="13" t="e">
        <f ca="1">IF(CalcTable[[#This Row],[Day of Year]]&lt;123,FCAP,AE5587)</f>
        <v>#NAME?</v>
      </c>
      <c r="O5588" s="17" t="e">
        <f ca="1">IF(IRR_DRIP,5,COUNTIF('IDET Wind Values'!C5572:G5572,"&lt;="&amp;IRR_MAXWIND))</f>
        <v>#NAME?</v>
      </c>
      <c r="P5588" s="13" t="e">
        <f ca="1">CalcTable[[#This Row],[ET_o]]*KL</f>
        <v>#NAME?</v>
      </c>
      <c r="Q5588" s="13" t="e">
        <f ca="1">IF(WILTPT&lt;=0,1,MAX(0,MIN(1,(CalcTable[[#This Row],[IWC]]-WILTPT)/(MAD-WILTPT))))</f>
        <v>#NAME?</v>
      </c>
      <c r="R5588" s="13" t="e">
        <f ca="1">CalcTable[[#This Row],[ETMult]]*CalcTable[[#This Row],[ETb]]</f>
        <v>#NAME?</v>
      </c>
      <c r="S5588" s="13" t="b">
        <f>INDEX(IRR_LIST,CalcTable[[#This Row],[Day of Week]]+1)</f>
        <v>1</v>
      </c>
      <c r="T5588" s="13">
        <f t="shared" ref="T5588:T5651" ca="1" si="1754">SUM(OFFSET(K5588,-IC_DAYS,0,IC_DAYS,1))</f>
        <v>0</v>
      </c>
      <c r="U5588" s="13" t="b">
        <f ca="1">IF(CalcTable[[#This Row],[IrrPrecip]]&gt;=IC_MM,FALSE,TRUE)</f>
        <v>1</v>
      </c>
      <c r="V5588" s="13" t="b">
        <f t="shared" ref="V5588:V5651" si="1755">IF(G5589&lt;IRR_TEMP,FALSE,TRUE)</f>
        <v>1</v>
      </c>
      <c r="W5588" s="13" t="e">
        <f ca="1">IF(AND(IRR_DRIP=FALSE,CalcTable[[#This Row],[IrrHours]]&lt;=0),FALSE,TRUE)</f>
        <v>#NAME?</v>
      </c>
      <c r="X5588" s="13" t="e">
        <f ca="1">AND(CalcTable[[#This Row],[IrrDay]],CalcTable[[#This Row],[IrrRain]],CalcTable[[#This Row],[IrrWarm]],CalcTable[[#This Row],[IrrWindy]])</f>
        <v>#NAME?</v>
      </c>
      <c r="Y5588" s="13" t="e">
        <f t="shared" ref="Y5588:Y5651" ca="1" si="1756">IF(AA5587&lt;=0,FALSE,TRUE)</f>
        <v>#NAME?</v>
      </c>
      <c r="Z5588" s="13" t="e">
        <f ca="1">CalcTable[[#This Row],[IrrHours]]/5</f>
        <v>#NAME?</v>
      </c>
      <c r="AA5588" s="13" t="e">
        <f ca="1">IF(CalcTable[[#This Row],[IrrFlag]]=FALSE,0,MAX(0,CalcTable[[#This Row],[VolRednWind]]*(FCAP*IRR_TARGET-CalcTable[[#This Row],[IWC]])))</f>
        <v>#NAME?</v>
      </c>
      <c r="AB5588" s="13" t="e">
        <f ca="1">CalcTable[[#This Row],[IWC]]+CalcTable[[#This Row],[Eff Precip]]+CalcTable[[#This Row],[IrrAmt]]-CalcTable[[#This Row],[AET]]</f>
        <v>#NAME?</v>
      </c>
      <c r="AC5588" s="13" t="e">
        <f ca="1">IF(CalcTable[[#This Row],[PWC]]&gt;FCAP,MIN(24*PERC,MIN(SAT,CalcTable[[#This Row],[PWC]])-FCAP),0)</f>
        <v>#NAME?</v>
      </c>
      <c r="AD5588" s="13" t="e">
        <f ca="1">IF(CalcTable[[#This Row],[PWC]]&gt;SAT,CalcTable[[#This Row],[PWC]]-SAT,0)</f>
        <v>#NAME?</v>
      </c>
      <c r="AE5588" s="13" t="e">
        <f ca="1">CalcTable[[#This Row],[PWC]]-CalcTable[[#This Row],[PercAmt]]-CalcTable[[#This Row],[Runoff]]</f>
        <v>#NAME?</v>
      </c>
      <c r="AF5588" s="13" t="e">
        <f ca="1">CalcTable[[#This Row],[IrrAmt]]/1000*CUR_IRR_AREA*10000/IRR_EFF</f>
        <v>#NAME?</v>
      </c>
      <c r="AG5588" s="147"/>
      <c r="AH5588" s="13"/>
      <c r="AI5588" s="50">
        <v>6.1259919996934658</v>
      </c>
      <c r="AJ5588" s="50">
        <v>8.8143161273352355</v>
      </c>
      <c r="AK5588" s="50">
        <v>0</v>
      </c>
      <c r="AL5588" s="50">
        <v>0</v>
      </c>
      <c r="AM5588" s="50"/>
      <c r="AN5588" s="50"/>
      <c r="AO5588" s="50"/>
      <c r="AP5588" s="50"/>
      <c r="AQ5588" s="50"/>
      <c r="AR5588" s="50"/>
      <c r="AS5588" s="50"/>
      <c r="AT5588" s="50"/>
      <c r="AU5588" s="50"/>
      <c r="AV5588" s="50"/>
      <c r="AW5588" s="50"/>
      <c r="AX5588" s="50">
        <f t="shared" si="1747"/>
        <v>14.9403081270287</v>
      </c>
      <c r="AY5588" s="50"/>
      <c r="AZ5588" s="50">
        <f t="shared" ref="AZ5588:AZ5651" si="1757">SUMPRODUCT(AI5588:AW5588,CONVERSION)</f>
        <v>348.40115573067112</v>
      </c>
      <c r="BA5588" s="50">
        <f t="shared" ref="BA5588:BA5651" si="1758">SUMPRODUCT($AI5588:$AW5588,CONVERSION,APP_DEMAND)</f>
        <v>564.83962387367683</v>
      </c>
      <c r="BB5588" s="50">
        <f t="shared" ref="BB5588:BB5651" si="1759">SUMPRODUCT($AI5588:$AW5588,CONVERSION,PUMP_DEMAND)</f>
        <v>584.58709372005183</v>
      </c>
      <c r="BC5588" s="17">
        <f t="shared" ref="BC5588:BC5651" si="1760">B5588*10+C5588</f>
        <v>19966</v>
      </c>
      <c r="BD5588" s="50">
        <f t="shared" ref="BD5588:BD5651" si="1761">INDEX(AI5588:AX5588,PLOT_AREA)</f>
        <v>14.9403081270287</v>
      </c>
      <c r="BE5588" s="50">
        <f t="shared" ref="BE5588:BE5651" si="1762">IF(PLOT_AREA&lt;=AREA_COUNT,INDEX(AI5588:AW5588,PLOT_AREA)*INDEX(CONVERSION,PLOT_AREA),AZ5588)</f>
        <v>348.40115573067112</v>
      </c>
      <c r="BF5588" s="50">
        <f t="shared" si="1748"/>
        <v>569.87337979577103</v>
      </c>
      <c r="BG5588" s="50"/>
      <c r="BH5588" s="17">
        <f t="shared" ref="BH5588:BH5651" si="1763">IF(BC5588&lt;PLOT_FROM,-1,IF(BC5588&gt;PLOT_TO,1,0))</f>
        <v>0</v>
      </c>
      <c r="BI5588" s="17">
        <f t="shared" si="1751"/>
        <v>5588</v>
      </c>
      <c r="BJ5588" s="17">
        <f t="shared" si="1749"/>
        <v>5588</v>
      </c>
      <c r="BK5588" s="150">
        <f t="shared" si="1750"/>
        <v>35246</v>
      </c>
      <c r="BL5588" s="50" t="e">
        <f t="shared" ref="BL5588:BL5651" ca="1" si="1764">WILTPT</f>
        <v>#NAME?</v>
      </c>
      <c r="BM5588" s="50" t="e">
        <f t="shared" ref="BM5588:BM5651" ca="1" si="1765">SAT</f>
        <v>#NAME?</v>
      </c>
      <c r="BN5588" s="50" t="e">
        <f t="shared" ref="BN5588:BN5651" ca="1" si="1766">FCAP</f>
        <v>#NAME?</v>
      </c>
    </row>
    <row r="5589" spans="1:66" x14ac:dyDescent="0.35">
      <c r="A5589" s="48">
        <v>35247</v>
      </c>
      <c r="B5589" s="17">
        <v>1996</v>
      </c>
      <c r="C5589" s="17">
        <v>7</v>
      </c>
      <c r="D5589" s="17">
        <v>183</v>
      </c>
      <c r="E5589" s="17">
        <v>1</v>
      </c>
      <c r="F5589" s="17">
        <v>2</v>
      </c>
      <c r="G5589" s="50">
        <v>8.8000000000000007</v>
      </c>
      <c r="H5589" s="32">
        <v>5.5526027372148175</v>
      </c>
      <c r="I5589" s="50">
        <v>7.666666666666667</v>
      </c>
      <c r="J5589" s="13">
        <v>0</v>
      </c>
      <c r="K5589" s="13">
        <f t="shared" si="1752"/>
        <v>0</v>
      </c>
      <c r="L5589" s="13">
        <f t="shared" si="1753"/>
        <v>0</v>
      </c>
      <c r="M5589" s="13" t="e">
        <f ca="1">CalcTable[[#This Row],[IWC]]-AE5588</f>
        <v>#NAME?</v>
      </c>
      <c r="N5589" s="13" t="e">
        <f ca="1">IF(CalcTable[[#This Row],[Day of Year]]&lt;123,FCAP,AE5588)</f>
        <v>#NAME?</v>
      </c>
      <c r="O5589" s="17" t="e">
        <f ca="1">IF(IRR_DRIP,5,COUNTIF('IDET Wind Values'!C5573:G5573,"&lt;="&amp;IRR_MAXWIND))</f>
        <v>#NAME?</v>
      </c>
      <c r="P5589" s="13" t="e">
        <f ca="1">CalcTable[[#This Row],[ET_o]]*KL</f>
        <v>#NAME?</v>
      </c>
      <c r="Q5589" s="13" t="e">
        <f ca="1">IF(WILTPT&lt;=0,1,MAX(0,MIN(1,(CalcTable[[#This Row],[IWC]]-WILTPT)/(MAD-WILTPT))))</f>
        <v>#NAME?</v>
      </c>
      <c r="R5589" s="13" t="e">
        <f ca="1">CalcTable[[#This Row],[ETMult]]*CalcTable[[#This Row],[ETb]]</f>
        <v>#NAME?</v>
      </c>
      <c r="S5589" s="13" t="b">
        <f>INDEX(IRR_LIST,CalcTable[[#This Row],[Day of Week]]+1)</f>
        <v>0</v>
      </c>
      <c r="T5589" s="13">
        <f t="shared" ca="1" si="1754"/>
        <v>0</v>
      </c>
      <c r="U5589" s="13" t="b">
        <f ca="1">IF(CalcTable[[#This Row],[IrrPrecip]]&gt;=IC_MM,FALSE,TRUE)</f>
        <v>1</v>
      </c>
      <c r="V5589" s="13" t="b">
        <f t="shared" si="1755"/>
        <v>1</v>
      </c>
      <c r="W5589" s="13" t="e">
        <f ca="1">IF(AND(IRR_DRIP=FALSE,CalcTable[[#This Row],[IrrHours]]&lt;=0),FALSE,TRUE)</f>
        <v>#NAME?</v>
      </c>
      <c r="X5589" s="13" t="e">
        <f ca="1">AND(CalcTable[[#This Row],[IrrDay]],CalcTable[[#This Row],[IrrRain]],CalcTable[[#This Row],[IrrWarm]],CalcTable[[#This Row],[IrrWindy]])</f>
        <v>#NAME?</v>
      </c>
      <c r="Y5589" s="13" t="e">
        <f t="shared" ca="1" si="1756"/>
        <v>#NAME?</v>
      </c>
      <c r="Z5589" s="13" t="e">
        <f ca="1">CalcTable[[#This Row],[IrrHours]]/5</f>
        <v>#NAME?</v>
      </c>
      <c r="AA5589" s="13" t="e">
        <f ca="1">IF(CalcTable[[#This Row],[IrrFlag]]=FALSE,0,MAX(0,CalcTable[[#This Row],[VolRednWind]]*(FCAP*IRR_TARGET-CalcTable[[#This Row],[IWC]])))</f>
        <v>#NAME?</v>
      </c>
      <c r="AB5589" s="13" t="e">
        <f ca="1">CalcTable[[#This Row],[IWC]]+CalcTable[[#This Row],[Eff Precip]]+CalcTable[[#This Row],[IrrAmt]]-CalcTable[[#This Row],[AET]]</f>
        <v>#NAME?</v>
      </c>
      <c r="AC5589" s="13" t="e">
        <f ca="1">IF(CalcTable[[#This Row],[PWC]]&gt;FCAP,MIN(24*PERC,MIN(SAT,CalcTable[[#This Row],[PWC]])-FCAP),0)</f>
        <v>#NAME?</v>
      </c>
      <c r="AD5589" s="13" t="e">
        <f ca="1">IF(CalcTable[[#This Row],[PWC]]&gt;SAT,CalcTable[[#This Row],[PWC]]-SAT,0)</f>
        <v>#NAME?</v>
      </c>
      <c r="AE5589" s="13" t="e">
        <f ca="1">CalcTable[[#This Row],[PWC]]-CalcTable[[#This Row],[PercAmt]]-CalcTable[[#This Row],[Runoff]]</f>
        <v>#NAME?</v>
      </c>
      <c r="AF5589" s="13" t="e">
        <f ca="1">CalcTable[[#This Row],[IrrAmt]]/1000*CUR_IRR_AREA*10000/IRR_EFF</f>
        <v>#NAME?</v>
      </c>
      <c r="AG5589" s="147"/>
      <c r="AH5589" s="13"/>
      <c r="AI5589" s="50">
        <v>0</v>
      </c>
      <c r="AJ5589" s="50">
        <v>0</v>
      </c>
      <c r="AK5589" s="50">
        <v>2.1762750245991653</v>
      </c>
      <c r="AL5589" s="50">
        <v>8.1971098223226697</v>
      </c>
      <c r="AM5589" s="50"/>
      <c r="AN5589" s="50"/>
      <c r="AO5589" s="50"/>
      <c r="AP5589" s="50"/>
      <c r="AQ5589" s="50"/>
      <c r="AR5589" s="50"/>
      <c r="AS5589" s="50"/>
      <c r="AT5589" s="50"/>
      <c r="AU5589" s="50"/>
      <c r="AV5589" s="50"/>
      <c r="AW5589" s="50"/>
      <c r="AX5589" s="50">
        <f t="shared" ref="AX5589:AX5652" si="1767">SUM(AI5589:AW5589)</f>
        <v>10.373384846921835</v>
      </c>
      <c r="AY5589" s="50"/>
      <c r="AZ5589" s="50">
        <f t="shared" si="1757"/>
        <v>272.36725514891941</v>
      </c>
      <c r="BA5589" s="50">
        <f t="shared" si="1758"/>
        <v>419.35910713405059</v>
      </c>
      <c r="BB5589" s="50">
        <f t="shared" si="1759"/>
        <v>432.32897642685629</v>
      </c>
      <c r="BC5589" s="17">
        <f t="shared" si="1760"/>
        <v>19967</v>
      </c>
      <c r="BD5589" s="50">
        <f t="shared" si="1761"/>
        <v>10.373384846921835</v>
      </c>
      <c r="BE5589" s="50">
        <f t="shared" si="1762"/>
        <v>272.36725514891941</v>
      </c>
      <c r="BF5589" s="50">
        <f t="shared" ref="BF5589:BF5652" si="1768">BE5589*BF$17</f>
        <v>445.50612328450336</v>
      </c>
      <c r="BG5589" s="50"/>
      <c r="BH5589" s="17">
        <f t="shared" si="1763"/>
        <v>0</v>
      </c>
      <c r="BI5589" s="17">
        <f t="shared" si="1751"/>
        <v>5589</v>
      </c>
      <c r="BJ5589" s="17">
        <f t="shared" ref="BJ5589:BJ5652" si="1769">IF(BH5589=0,BI5589,"")</f>
        <v>5589</v>
      </c>
      <c r="BK5589" s="150">
        <f t="shared" ref="BK5589:BK5652" si="1770">A5589</f>
        <v>35247</v>
      </c>
      <c r="BL5589" s="50" t="e">
        <f t="shared" ca="1" si="1764"/>
        <v>#NAME?</v>
      </c>
      <c r="BM5589" s="50" t="e">
        <f t="shared" ca="1" si="1765"/>
        <v>#NAME?</v>
      </c>
      <c r="BN5589" s="50" t="e">
        <f t="shared" ca="1" si="1766"/>
        <v>#NAME?</v>
      </c>
    </row>
    <row r="5590" spans="1:66" x14ac:dyDescent="0.35">
      <c r="A5590" s="48">
        <v>35248</v>
      </c>
      <c r="B5590" s="17">
        <v>1996</v>
      </c>
      <c r="C5590" s="17">
        <v>7</v>
      </c>
      <c r="D5590" s="17">
        <v>184</v>
      </c>
      <c r="E5590" s="17">
        <v>2</v>
      </c>
      <c r="F5590" s="17">
        <v>3</v>
      </c>
      <c r="G5590" s="50">
        <v>9.9</v>
      </c>
      <c r="H5590" s="32">
        <v>4.0250693696015265</v>
      </c>
      <c r="I5590" s="50">
        <v>14.5</v>
      </c>
      <c r="J5590" s="13">
        <v>0</v>
      </c>
      <c r="K5590" s="13">
        <f t="shared" si="1752"/>
        <v>0</v>
      </c>
      <c r="L5590" s="13">
        <f t="shared" si="1753"/>
        <v>0</v>
      </c>
      <c r="M5590" s="13" t="e">
        <f ca="1">CalcTable[[#This Row],[IWC]]-AE5589</f>
        <v>#NAME?</v>
      </c>
      <c r="N5590" s="13" t="e">
        <f ca="1">IF(CalcTable[[#This Row],[Day of Year]]&lt;123,FCAP,AE5589)</f>
        <v>#NAME?</v>
      </c>
      <c r="O5590" s="17" t="e">
        <f ca="1">IF(IRR_DRIP,5,COUNTIF('IDET Wind Values'!C5574:G5574,"&lt;="&amp;IRR_MAXWIND))</f>
        <v>#NAME?</v>
      </c>
      <c r="P5590" s="13" t="e">
        <f ca="1">CalcTable[[#This Row],[ET_o]]*KL</f>
        <v>#NAME?</v>
      </c>
      <c r="Q5590" s="13" t="e">
        <f ca="1">IF(WILTPT&lt;=0,1,MAX(0,MIN(1,(CalcTable[[#This Row],[IWC]]-WILTPT)/(MAD-WILTPT))))</f>
        <v>#NAME?</v>
      </c>
      <c r="R5590" s="13" t="e">
        <f ca="1">CalcTable[[#This Row],[ETMult]]*CalcTable[[#This Row],[ETb]]</f>
        <v>#NAME?</v>
      </c>
      <c r="S5590" s="13" t="b">
        <f>INDEX(IRR_LIST,CalcTable[[#This Row],[Day of Week]]+1)</f>
        <v>1</v>
      </c>
      <c r="T5590" s="13">
        <f t="shared" ca="1" si="1754"/>
        <v>0</v>
      </c>
      <c r="U5590" s="13" t="b">
        <f ca="1">IF(CalcTable[[#This Row],[IrrPrecip]]&gt;=IC_MM,FALSE,TRUE)</f>
        <v>1</v>
      </c>
      <c r="V5590" s="13" t="b">
        <f t="shared" si="1755"/>
        <v>1</v>
      </c>
      <c r="W5590" s="13" t="e">
        <f ca="1">IF(AND(IRR_DRIP=FALSE,CalcTable[[#This Row],[IrrHours]]&lt;=0),FALSE,TRUE)</f>
        <v>#NAME?</v>
      </c>
      <c r="X5590" s="13" t="e">
        <f ca="1">AND(CalcTable[[#This Row],[IrrDay]],CalcTable[[#This Row],[IrrRain]],CalcTable[[#This Row],[IrrWarm]],CalcTable[[#This Row],[IrrWindy]])</f>
        <v>#NAME?</v>
      </c>
      <c r="Y5590" s="13" t="e">
        <f t="shared" ca="1" si="1756"/>
        <v>#NAME?</v>
      </c>
      <c r="Z5590" s="13" t="e">
        <f ca="1">CalcTable[[#This Row],[IrrHours]]/5</f>
        <v>#NAME?</v>
      </c>
      <c r="AA5590" s="13" t="e">
        <f ca="1">IF(CalcTable[[#This Row],[IrrFlag]]=FALSE,0,MAX(0,CalcTable[[#This Row],[VolRednWind]]*(FCAP*IRR_TARGET-CalcTable[[#This Row],[IWC]])))</f>
        <v>#NAME?</v>
      </c>
      <c r="AB5590" s="13" t="e">
        <f ca="1">CalcTable[[#This Row],[IWC]]+CalcTable[[#This Row],[Eff Precip]]+CalcTable[[#This Row],[IrrAmt]]-CalcTable[[#This Row],[AET]]</f>
        <v>#NAME?</v>
      </c>
      <c r="AC5590" s="13" t="e">
        <f ca="1">IF(CalcTable[[#This Row],[PWC]]&gt;FCAP,MIN(24*PERC,MIN(SAT,CalcTable[[#This Row],[PWC]])-FCAP),0)</f>
        <v>#NAME?</v>
      </c>
      <c r="AD5590" s="13" t="e">
        <f ca="1">IF(CalcTable[[#This Row],[PWC]]&gt;SAT,CalcTable[[#This Row],[PWC]]-SAT,0)</f>
        <v>#NAME?</v>
      </c>
      <c r="AE5590" s="13" t="e">
        <f ca="1">CalcTable[[#This Row],[PWC]]-CalcTable[[#This Row],[PercAmt]]-CalcTable[[#This Row],[Runoff]]</f>
        <v>#NAME?</v>
      </c>
      <c r="AF5590" s="13" t="e">
        <f ca="1">CalcTable[[#This Row],[IrrAmt]]/1000*CUR_IRR_AREA*10000/IRR_EFF</f>
        <v>#NAME?</v>
      </c>
      <c r="AG5590" s="147"/>
      <c r="AH5590" s="13"/>
      <c r="AI5590" s="50">
        <v>11.252785992682782</v>
      </c>
      <c r="AJ5590" s="50">
        <v>16.248847253167181</v>
      </c>
      <c r="AK5590" s="50">
        <v>0</v>
      </c>
      <c r="AL5590" s="50">
        <v>0</v>
      </c>
      <c r="AM5590" s="50"/>
      <c r="AN5590" s="50"/>
      <c r="AO5590" s="50"/>
      <c r="AP5590" s="50"/>
      <c r="AQ5590" s="50"/>
      <c r="AR5590" s="50"/>
      <c r="AS5590" s="50"/>
      <c r="AT5590" s="50"/>
      <c r="AU5590" s="50"/>
      <c r="AV5590" s="50"/>
      <c r="AW5590" s="50"/>
      <c r="AX5590" s="50">
        <f t="shared" si="1767"/>
        <v>27.501633245849963</v>
      </c>
      <c r="AY5590" s="50"/>
      <c r="AZ5590" s="50">
        <f t="shared" si="1757"/>
        <v>641.67371398558487</v>
      </c>
      <c r="BA5590" s="50">
        <f t="shared" si="1758"/>
        <v>1040.3510501638386</v>
      </c>
      <c r="BB5590" s="50">
        <f t="shared" si="1759"/>
        <v>1076.7266342578966</v>
      </c>
      <c r="BC5590" s="17">
        <f t="shared" si="1760"/>
        <v>19967</v>
      </c>
      <c r="BD5590" s="50">
        <f t="shared" si="1761"/>
        <v>27.501633245849963</v>
      </c>
      <c r="BE5590" s="50">
        <f t="shared" si="1762"/>
        <v>641.67371398558487</v>
      </c>
      <c r="BF5590" s="50">
        <f t="shared" si="1768"/>
        <v>1049.5739239101454</v>
      </c>
      <c r="BG5590" s="50"/>
      <c r="BH5590" s="17">
        <f t="shared" si="1763"/>
        <v>0</v>
      </c>
      <c r="BI5590" s="17">
        <f t="shared" ref="BI5590:BI5653" si="1771">BI5589+1</f>
        <v>5590</v>
      </c>
      <c r="BJ5590" s="17">
        <f t="shared" si="1769"/>
        <v>5590</v>
      </c>
      <c r="BK5590" s="150">
        <f t="shared" si="1770"/>
        <v>35248</v>
      </c>
      <c r="BL5590" s="50" t="e">
        <f t="shared" ca="1" si="1764"/>
        <v>#NAME?</v>
      </c>
      <c r="BM5590" s="50" t="e">
        <f t="shared" ca="1" si="1765"/>
        <v>#NAME?</v>
      </c>
      <c r="BN5590" s="50" t="e">
        <f t="shared" ca="1" si="1766"/>
        <v>#NAME?</v>
      </c>
    </row>
    <row r="5591" spans="1:66" x14ac:dyDescent="0.35">
      <c r="A5591" s="48">
        <v>35249</v>
      </c>
      <c r="B5591" s="17">
        <v>1996</v>
      </c>
      <c r="C5591" s="17">
        <v>7</v>
      </c>
      <c r="D5591" s="17">
        <v>185</v>
      </c>
      <c r="E5591" s="17">
        <v>3</v>
      </c>
      <c r="F5591" s="17">
        <v>4</v>
      </c>
      <c r="G5591" s="50">
        <v>10.7</v>
      </c>
      <c r="H5591" s="32">
        <v>5.8410166252239764</v>
      </c>
      <c r="I5591" s="50">
        <v>7.666666666666667</v>
      </c>
      <c r="J5591" s="13">
        <v>0</v>
      </c>
      <c r="K5591" s="13">
        <f t="shared" si="1752"/>
        <v>0</v>
      </c>
      <c r="L5591" s="13">
        <f t="shared" si="1753"/>
        <v>0</v>
      </c>
      <c r="M5591" s="13" t="e">
        <f ca="1">CalcTable[[#This Row],[IWC]]-AE5590</f>
        <v>#NAME?</v>
      </c>
      <c r="N5591" s="13" t="e">
        <f ca="1">IF(CalcTable[[#This Row],[Day of Year]]&lt;123,FCAP,AE5590)</f>
        <v>#NAME?</v>
      </c>
      <c r="O5591" s="17" t="e">
        <f ca="1">IF(IRR_DRIP,5,COUNTIF('IDET Wind Values'!C5575:G5575,"&lt;="&amp;IRR_MAXWIND))</f>
        <v>#NAME?</v>
      </c>
      <c r="P5591" s="13" t="e">
        <f ca="1">CalcTable[[#This Row],[ET_o]]*KL</f>
        <v>#NAME?</v>
      </c>
      <c r="Q5591" s="13" t="e">
        <f ca="1">IF(WILTPT&lt;=0,1,MAX(0,MIN(1,(CalcTable[[#This Row],[IWC]]-WILTPT)/(MAD-WILTPT))))</f>
        <v>#NAME?</v>
      </c>
      <c r="R5591" s="13" t="e">
        <f ca="1">CalcTable[[#This Row],[ETMult]]*CalcTable[[#This Row],[ETb]]</f>
        <v>#NAME?</v>
      </c>
      <c r="S5591" s="13" t="b">
        <f>INDEX(IRR_LIST,CalcTable[[#This Row],[Day of Week]]+1)</f>
        <v>0</v>
      </c>
      <c r="T5591" s="13">
        <f t="shared" ca="1" si="1754"/>
        <v>0</v>
      </c>
      <c r="U5591" s="13" t="b">
        <f ca="1">IF(CalcTable[[#This Row],[IrrPrecip]]&gt;=IC_MM,FALSE,TRUE)</f>
        <v>1</v>
      </c>
      <c r="V5591" s="13" t="b">
        <f t="shared" si="1755"/>
        <v>1</v>
      </c>
      <c r="W5591" s="13" t="e">
        <f ca="1">IF(AND(IRR_DRIP=FALSE,CalcTable[[#This Row],[IrrHours]]&lt;=0),FALSE,TRUE)</f>
        <v>#NAME?</v>
      </c>
      <c r="X5591" s="13" t="e">
        <f ca="1">AND(CalcTable[[#This Row],[IrrDay]],CalcTable[[#This Row],[IrrRain]],CalcTable[[#This Row],[IrrWarm]],CalcTable[[#This Row],[IrrWindy]])</f>
        <v>#NAME?</v>
      </c>
      <c r="Y5591" s="13" t="e">
        <f t="shared" ca="1" si="1756"/>
        <v>#NAME?</v>
      </c>
      <c r="Z5591" s="13" t="e">
        <f ca="1">CalcTable[[#This Row],[IrrHours]]/5</f>
        <v>#NAME?</v>
      </c>
      <c r="AA5591" s="13" t="e">
        <f ca="1">IF(CalcTable[[#This Row],[IrrFlag]]=FALSE,0,MAX(0,CalcTable[[#This Row],[VolRednWind]]*(FCAP*IRR_TARGET-CalcTable[[#This Row],[IWC]])))</f>
        <v>#NAME?</v>
      </c>
      <c r="AB5591" s="13" t="e">
        <f ca="1">CalcTable[[#This Row],[IWC]]+CalcTable[[#This Row],[Eff Precip]]+CalcTable[[#This Row],[IrrAmt]]-CalcTable[[#This Row],[AET]]</f>
        <v>#NAME?</v>
      </c>
      <c r="AC5591" s="13" t="e">
        <f ca="1">IF(CalcTable[[#This Row],[PWC]]&gt;FCAP,MIN(24*PERC,MIN(SAT,CalcTable[[#This Row],[PWC]])-FCAP),0)</f>
        <v>#NAME?</v>
      </c>
      <c r="AD5591" s="13" t="e">
        <f ca="1">IF(CalcTable[[#This Row],[PWC]]&gt;SAT,CalcTable[[#This Row],[PWC]]-SAT,0)</f>
        <v>#NAME?</v>
      </c>
      <c r="AE5591" s="13" t="e">
        <f ca="1">CalcTable[[#This Row],[PWC]]-CalcTable[[#This Row],[PercAmt]]-CalcTable[[#This Row],[Runoff]]</f>
        <v>#NAME?</v>
      </c>
      <c r="AF5591" s="13" t="e">
        <f ca="1">CalcTable[[#This Row],[IrrAmt]]/1000*CUR_IRR_AREA*10000/IRR_EFF</f>
        <v>#NAME?</v>
      </c>
      <c r="AG5591" s="147"/>
      <c r="AH5591" s="13"/>
      <c r="AI5591" s="50">
        <v>0</v>
      </c>
      <c r="AJ5591" s="50">
        <v>0</v>
      </c>
      <c r="AK5591" s="50">
        <v>0</v>
      </c>
      <c r="AL5591" s="50">
        <v>4.7255420880566916</v>
      </c>
      <c r="AM5591" s="50"/>
      <c r="AN5591" s="50"/>
      <c r="AO5591" s="50"/>
      <c r="AP5591" s="50"/>
      <c r="AQ5591" s="50"/>
      <c r="AR5591" s="50"/>
      <c r="AS5591" s="50"/>
      <c r="AT5591" s="50"/>
      <c r="AU5591" s="50"/>
      <c r="AV5591" s="50"/>
      <c r="AW5591" s="50"/>
      <c r="AX5591" s="50">
        <f t="shared" si="1767"/>
        <v>4.7255420880566916</v>
      </c>
      <c r="AY5591" s="50"/>
      <c r="AZ5591" s="50">
        <f t="shared" si="1757"/>
        <v>138.61590124966295</v>
      </c>
      <c r="BA5591" s="50">
        <f t="shared" si="1758"/>
        <v>213.42448287646519</v>
      </c>
      <c r="BB5591" s="50">
        <f t="shared" si="1759"/>
        <v>220.02524007883011</v>
      </c>
      <c r="BC5591" s="17">
        <f t="shared" si="1760"/>
        <v>19967</v>
      </c>
      <c r="BD5591" s="50">
        <f t="shared" si="1761"/>
        <v>4.7255420880566916</v>
      </c>
      <c r="BE5591" s="50">
        <f t="shared" si="1762"/>
        <v>138.61590124966295</v>
      </c>
      <c r="BF5591" s="50">
        <f t="shared" si="1768"/>
        <v>226.73148707821051</v>
      </c>
      <c r="BG5591" s="50"/>
      <c r="BH5591" s="17">
        <f t="shared" si="1763"/>
        <v>0</v>
      </c>
      <c r="BI5591" s="17">
        <f t="shared" si="1771"/>
        <v>5591</v>
      </c>
      <c r="BJ5591" s="17">
        <f t="shared" si="1769"/>
        <v>5591</v>
      </c>
      <c r="BK5591" s="150">
        <f t="shared" si="1770"/>
        <v>35249</v>
      </c>
      <c r="BL5591" s="50" t="e">
        <f t="shared" ca="1" si="1764"/>
        <v>#NAME?</v>
      </c>
      <c r="BM5591" s="50" t="e">
        <f t="shared" ca="1" si="1765"/>
        <v>#NAME?</v>
      </c>
      <c r="BN5591" s="50" t="e">
        <f t="shared" ca="1" si="1766"/>
        <v>#NAME?</v>
      </c>
    </row>
    <row r="5592" spans="1:66" x14ac:dyDescent="0.35">
      <c r="A5592" s="48">
        <v>35250</v>
      </c>
      <c r="B5592" s="17">
        <v>1996</v>
      </c>
      <c r="C5592" s="17">
        <v>7</v>
      </c>
      <c r="D5592" s="17">
        <v>186</v>
      </c>
      <c r="E5592" s="17">
        <v>4</v>
      </c>
      <c r="F5592" s="17">
        <v>5</v>
      </c>
      <c r="G5592" s="50">
        <v>12.1</v>
      </c>
      <c r="H5592" s="32">
        <v>5.7898208032736651</v>
      </c>
      <c r="I5592" s="50">
        <v>16.5</v>
      </c>
      <c r="J5592" s="13">
        <v>2</v>
      </c>
      <c r="K5592" s="13">
        <f t="shared" si="1752"/>
        <v>2</v>
      </c>
      <c r="L5592" s="13">
        <f t="shared" si="1753"/>
        <v>0</v>
      </c>
      <c r="M5592" s="13" t="e">
        <f ca="1">CalcTable[[#This Row],[IWC]]-AE5591</f>
        <v>#NAME?</v>
      </c>
      <c r="N5592" s="13" t="e">
        <f ca="1">IF(CalcTable[[#This Row],[Day of Year]]&lt;123,FCAP,AE5591)</f>
        <v>#NAME?</v>
      </c>
      <c r="O5592" s="17" t="e">
        <f ca="1">IF(IRR_DRIP,5,COUNTIF('IDET Wind Values'!C5576:G5576,"&lt;="&amp;IRR_MAXWIND))</f>
        <v>#NAME?</v>
      </c>
      <c r="P5592" s="13" t="e">
        <f ca="1">CalcTable[[#This Row],[ET_o]]*KL</f>
        <v>#NAME?</v>
      </c>
      <c r="Q5592" s="13" t="e">
        <f ca="1">IF(WILTPT&lt;=0,1,MAX(0,MIN(1,(CalcTable[[#This Row],[IWC]]-WILTPT)/(MAD-WILTPT))))</f>
        <v>#NAME?</v>
      </c>
      <c r="R5592" s="13" t="e">
        <f ca="1">CalcTable[[#This Row],[ETMult]]*CalcTable[[#This Row],[ETb]]</f>
        <v>#NAME?</v>
      </c>
      <c r="S5592" s="13" t="b">
        <f>INDEX(IRR_LIST,CalcTable[[#This Row],[Day of Week]]+1)</f>
        <v>1</v>
      </c>
      <c r="T5592" s="13">
        <f t="shared" ca="1" si="1754"/>
        <v>0</v>
      </c>
      <c r="U5592" s="13" t="b">
        <f ca="1">IF(CalcTable[[#This Row],[IrrPrecip]]&gt;=IC_MM,FALSE,TRUE)</f>
        <v>1</v>
      </c>
      <c r="V5592" s="13" t="b">
        <f t="shared" si="1755"/>
        <v>1</v>
      </c>
      <c r="W5592" s="13" t="e">
        <f ca="1">IF(AND(IRR_DRIP=FALSE,CalcTable[[#This Row],[IrrHours]]&lt;=0),FALSE,TRUE)</f>
        <v>#NAME?</v>
      </c>
      <c r="X5592" s="13" t="e">
        <f ca="1">AND(CalcTable[[#This Row],[IrrDay]],CalcTable[[#This Row],[IrrRain]],CalcTable[[#This Row],[IrrWarm]],CalcTable[[#This Row],[IrrWindy]])</f>
        <v>#NAME?</v>
      </c>
      <c r="Y5592" s="13" t="e">
        <f t="shared" ca="1" si="1756"/>
        <v>#NAME?</v>
      </c>
      <c r="Z5592" s="13" t="e">
        <f ca="1">CalcTable[[#This Row],[IrrHours]]/5</f>
        <v>#NAME?</v>
      </c>
      <c r="AA5592" s="13" t="e">
        <f ca="1">IF(CalcTable[[#This Row],[IrrFlag]]=FALSE,0,MAX(0,CalcTable[[#This Row],[VolRednWind]]*(FCAP*IRR_TARGET-CalcTable[[#This Row],[IWC]])))</f>
        <v>#NAME?</v>
      </c>
      <c r="AB5592" s="13" t="e">
        <f ca="1">CalcTable[[#This Row],[IWC]]+CalcTable[[#This Row],[Eff Precip]]+CalcTable[[#This Row],[IrrAmt]]-CalcTable[[#This Row],[AET]]</f>
        <v>#NAME?</v>
      </c>
      <c r="AC5592" s="13" t="e">
        <f ca="1">IF(CalcTable[[#This Row],[PWC]]&gt;FCAP,MIN(24*PERC,MIN(SAT,CalcTable[[#This Row],[PWC]])-FCAP),0)</f>
        <v>#NAME?</v>
      </c>
      <c r="AD5592" s="13" t="e">
        <f ca="1">IF(CalcTable[[#This Row],[PWC]]&gt;SAT,CalcTable[[#This Row],[PWC]]-SAT,0)</f>
        <v>#NAME?</v>
      </c>
      <c r="AE5592" s="13" t="e">
        <f ca="1">CalcTable[[#This Row],[PWC]]-CalcTable[[#This Row],[PercAmt]]-CalcTable[[#This Row],[Runoff]]</f>
        <v>#NAME?</v>
      </c>
      <c r="AF5592" s="13" t="e">
        <f ca="1">CalcTable[[#This Row],[IrrAmt]]/1000*CUR_IRR_AREA*10000/IRR_EFF</f>
        <v>#NAME?</v>
      </c>
      <c r="AG5592" s="147"/>
      <c r="AH5592" s="13"/>
      <c r="AI5592" s="50">
        <v>3.2777445044327282</v>
      </c>
      <c r="AJ5592" s="50">
        <v>4.3873888038678617</v>
      </c>
      <c r="AK5592" s="50">
        <v>0</v>
      </c>
      <c r="AL5592" s="50">
        <v>0</v>
      </c>
      <c r="AM5592" s="50"/>
      <c r="AN5592" s="50"/>
      <c r="AO5592" s="50"/>
      <c r="AP5592" s="50"/>
      <c r="AQ5592" s="50"/>
      <c r="AR5592" s="50"/>
      <c r="AS5592" s="50"/>
      <c r="AT5592" s="50"/>
      <c r="AU5592" s="50"/>
      <c r="AV5592" s="50"/>
      <c r="AW5592" s="50"/>
      <c r="AX5592" s="50">
        <f t="shared" si="1767"/>
        <v>7.6651333083005895</v>
      </c>
      <c r="AY5592" s="50"/>
      <c r="AZ5592" s="50">
        <f t="shared" si="1757"/>
        <v>176.77032431180399</v>
      </c>
      <c r="BA5592" s="50">
        <f t="shared" si="1758"/>
        <v>286.31268058534306</v>
      </c>
      <c r="BB5592" s="50">
        <f t="shared" si="1759"/>
        <v>296.30170382176345</v>
      </c>
      <c r="BC5592" s="17">
        <f t="shared" si="1760"/>
        <v>19967</v>
      </c>
      <c r="BD5592" s="50">
        <f t="shared" si="1761"/>
        <v>7.6651333083005895</v>
      </c>
      <c r="BE5592" s="50">
        <f t="shared" si="1762"/>
        <v>176.77032431180399</v>
      </c>
      <c r="BF5592" s="50">
        <f t="shared" si="1768"/>
        <v>289.1399770241751</v>
      </c>
      <c r="BG5592" s="50"/>
      <c r="BH5592" s="17">
        <f t="shared" si="1763"/>
        <v>0</v>
      </c>
      <c r="BI5592" s="17">
        <f t="shared" si="1771"/>
        <v>5592</v>
      </c>
      <c r="BJ5592" s="17">
        <f t="shared" si="1769"/>
        <v>5592</v>
      </c>
      <c r="BK5592" s="150">
        <f t="shared" si="1770"/>
        <v>35250</v>
      </c>
      <c r="BL5592" s="50" t="e">
        <f t="shared" ca="1" si="1764"/>
        <v>#NAME?</v>
      </c>
      <c r="BM5592" s="50" t="e">
        <f t="shared" ca="1" si="1765"/>
        <v>#NAME?</v>
      </c>
      <c r="BN5592" s="50" t="e">
        <f t="shared" ca="1" si="1766"/>
        <v>#NAME?</v>
      </c>
    </row>
    <row r="5593" spans="1:66" x14ac:dyDescent="0.35">
      <c r="A5593" s="48">
        <v>35251</v>
      </c>
      <c r="B5593" s="17">
        <v>1996</v>
      </c>
      <c r="C5593" s="17">
        <v>7</v>
      </c>
      <c r="D5593" s="17">
        <v>187</v>
      </c>
      <c r="E5593" s="17">
        <v>5</v>
      </c>
      <c r="F5593" s="17">
        <v>6</v>
      </c>
      <c r="G5593" s="50">
        <v>7.9</v>
      </c>
      <c r="H5593" s="32">
        <v>4.795263341081033</v>
      </c>
      <c r="I5593" s="50">
        <v>11</v>
      </c>
      <c r="J5593" s="13">
        <v>3.2</v>
      </c>
      <c r="K5593" s="13">
        <f t="shared" si="1752"/>
        <v>3.2</v>
      </c>
      <c r="L5593" s="13">
        <f t="shared" si="1753"/>
        <v>0</v>
      </c>
      <c r="M5593" s="13" t="e">
        <f ca="1">CalcTable[[#This Row],[IWC]]-AE5592</f>
        <v>#NAME?</v>
      </c>
      <c r="N5593" s="13" t="e">
        <f ca="1">IF(CalcTable[[#This Row],[Day of Year]]&lt;123,FCAP,AE5592)</f>
        <v>#NAME?</v>
      </c>
      <c r="O5593" s="17" t="e">
        <f ca="1">IF(IRR_DRIP,5,COUNTIF('IDET Wind Values'!C5577:G5577,"&lt;="&amp;IRR_MAXWIND))</f>
        <v>#NAME?</v>
      </c>
      <c r="P5593" s="13" t="e">
        <f ca="1">CalcTable[[#This Row],[ET_o]]*KL</f>
        <v>#NAME?</v>
      </c>
      <c r="Q5593" s="13" t="e">
        <f ca="1">IF(WILTPT&lt;=0,1,MAX(0,MIN(1,(CalcTable[[#This Row],[IWC]]-WILTPT)/(MAD-WILTPT))))</f>
        <v>#NAME?</v>
      </c>
      <c r="R5593" s="13" t="e">
        <f ca="1">CalcTable[[#This Row],[ETMult]]*CalcTable[[#This Row],[ETb]]</f>
        <v>#NAME?</v>
      </c>
      <c r="S5593" s="13" t="b">
        <f>INDEX(IRR_LIST,CalcTable[[#This Row],[Day of Week]]+1)</f>
        <v>0</v>
      </c>
      <c r="T5593" s="13">
        <f t="shared" ca="1" si="1754"/>
        <v>2</v>
      </c>
      <c r="U5593" s="13" t="b">
        <f ca="1">IF(CalcTable[[#This Row],[IrrPrecip]]&gt;=IC_MM,FALSE,TRUE)</f>
        <v>1</v>
      </c>
      <c r="V5593" s="13" t="b">
        <f t="shared" si="1755"/>
        <v>1</v>
      </c>
      <c r="W5593" s="13" t="e">
        <f ca="1">IF(AND(IRR_DRIP=FALSE,CalcTable[[#This Row],[IrrHours]]&lt;=0),FALSE,TRUE)</f>
        <v>#NAME?</v>
      </c>
      <c r="X5593" s="13" t="e">
        <f ca="1">AND(CalcTable[[#This Row],[IrrDay]],CalcTable[[#This Row],[IrrRain]],CalcTable[[#This Row],[IrrWarm]],CalcTable[[#This Row],[IrrWindy]])</f>
        <v>#NAME?</v>
      </c>
      <c r="Y5593" s="13" t="e">
        <f t="shared" ca="1" si="1756"/>
        <v>#NAME?</v>
      </c>
      <c r="Z5593" s="13" t="e">
        <f ca="1">CalcTable[[#This Row],[IrrHours]]/5</f>
        <v>#NAME?</v>
      </c>
      <c r="AA5593" s="13" t="e">
        <f ca="1">IF(CalcTable[[#This Row],[IrrFlag]]=FALSE,0,MAX(0,CalcTable[[#This Row],[VolRednWind]]*(FCAP*IRR_TARGET-CalcTable[[#This Row],[IWC]])))</f>
        <v>#NAME?</v>
      </c>
      <c r="AB5593" s="13" t="e">
        <f ca="1">CalcTable[[#This Row],[IWC]]+CalcTable[[#This Row],[Eff Precip]]+CalcTable[[#This Row],[IrrAmt]]-CalcTable[[#This Row],[AET]]</f>
        <v>#NAME?</v>
      </c>
      <c r="AC5593" s="13" t="e">
        <f ca="1">IF(CalcTable[[#This Row],[PWC]]&gt;FCAP,MIN(24*PERC,MIN(SAT,CalcTable[[#This Row],[PWC]])-FCAP),0)</f>
        <v>#NAME?</v>
      </c>
      <c r="AD5593" s="13" t="e">
        <f ca="1">IF(CalcTable[[#This Row],[PWC]]&gt;SAT,CalcTable[[#This Row],[PWC]]-SAT,0)</f>
        <v>#NAME?</v>
      </c>
      <c r="AE5593" s="13" t="e">
        <f ca="1">CalcTable[[#This Row],[PWC]]-CalcTable[[#This Row],[PercAmt]]-CalcTable[[#This Row],[Runoff]]</f>
        <v>#NAME?</v>
      </c>
      <c r="AF5593" s="13" t="e">
        <f ca="1">CalcTable[[#This Row],[IrrAmt]]/1000*CUR_IRR_AREA*10000/IRR_EFF</f>
        <v>#NAME?</v>
      </c>
      <c r="AG5593" s="147"/>
      <c r="AH5593" s="13"/>
      <c r="AI5593" s="50">
        <v>0</v>
      </c>
      <c r="AJ5593" s="50">
        <v>0</v>
      </c>
      <c r="AK5593" s="50">
        <v>0</v>
      </c>
      <c r="AL5593" s="50">
        <v>6.3969605856737033</v>
      </c>
      <c r="AM5593" s="50"/>
      <c r="AN5593" s="50"/>
      <c r="AO5593" s="50"/>
      <c r="AP5593" s="50"/>
      <c r="AQ5593" s="50"/>
      <c r="AR5593" s="50"/>
      <c r="AS5593" s="50"/>
      <c r="AT5593" s="50"/>
      <c r="AU5593" s="50"/>
      <c r="AV5593" s="50"/>
      <c r="AW5593" s="50"/>
      <c r="AX5593" s="50">
        <f t="shared" si="1767"/>
        <v>6.3969605856737033</v>
      </c>
      <c r="AY5593" s="50"/>
      <c r="AZ5593" s="50">
        <f t="shared" si="1757"/>
        <v>187.64417717976198</v>
      </c>
      <c r="BA5593" s="50">
        <f t="shared" si="1758"/>
        <v>288.91246327677641</v>
      </c>
      <c r="BB5593" s="50">
        <f t="shared" si="1759"/>
        <v>297.84790028533649</v>
      </c>
      <c r="BC5593" s="17">
        <f t="shared" si="1760"/>
        <v>19967</v>
      </c>
      <c r="BD5593" s="50">
        <f t="shared" si="1761"/>
        <v>6.3969605856737033</v>
      </c>
      <c r="BE5593" s="50">
        <f t="shared" si="1762"/>
        <v>187.64417717976198</v>
      </c>
      <c r="BF5593" s="50">
        <f t="shared" si="1768"/>
        <v>306.92613870400453</v>
      </c>
      <c r="BG5593" s="50"/>
      <c r="BH5593" s="17">
        <f t="shared" si="1763"/>
        <v>0</v>
      </c>
      <c r="BI5593" s="17">
        <f t="shared" si="1771"/>
        <v>5593</v>
      </c>
      <c r="BJ5593" s="17">
        <f t="shared" si="1769"/>
        <v>5593</v>
      </c>
      <c r="BK5593" s="150">
        <f t="shared" si="1770"/>
        <v>35251</v>
      </c>
      <c r="BL5593" s="50" t="e">
        <f t="shared" ca="1" si="1764"/>
        <v>#NAME?</v>
      </c>
      <c r="BM5593" s="50" t="e">
        <f t="shared" ca="1" si="1765"/>
        <v>#NAME?</v>
      </c>
      <c r="BN5593" s="50" t="e">
        <f t="shared" ca="1" si="1766"/>
        <v>#NAME?</v>
      </c>
    </row>
    <row r="5594" spans="1:66" x14ac:dyDescent="0.35">
      <c r="A5594" s="48">
        <v>35252</v>
      </c>
      <c r="B5594" s="17">
        <v>1996</v>
      </c>
      <c r="C5594" s="17">
        <v>7</v>
      </c>
      <c r="D5594" s="17">
        <v>188</v>
      </c>
      <c r="E5594" s="17">
        <v>6</v>
      </c>
      <c r="F5594" s="17">
        <v>7</v>
      </c>
      <c r="G5594" s="50">
        <v>7.2</v>
      </c>
      <c r="H5594" s="32">
        <v>6.2691832016264559</v>
      </c>
      <c r="I5594" s="50">
        <v>10.833333333333334</v>
      </c>
      <c r="J5594" s="13">
        <v>0</v>
      </c>
      <c r="K5594" s="13">
        <f t="shared" si="1752"/>
        <v>0</v>
      </c>
      <c r="L5594" s="13">
        <f t="shared" si="1753"/>
        <v>0</v>
      </c>
      <c r="M5594" s="13" t="e">
        <f ca="1">CalcTable[[#This Row],[IWC]]-AE5593</f>
        <v>#NAME?</v>
      </c>
      <c r="N5594" s="13" t="e">
        <f ca="1">IF(CalcTable[[#This Row],[Day of Year]]&lt;123,FCAP,AE5593)</f>
        <v>#NAME?</v>
      </c>
      <c r="O5594" s="17" t="e">
        <f ca="1">IF(IRR_DRIP,5,COUNTIF('IDET Wind Values'!C5578:G5578,"&lt;="&amp;IRR_MAXWIND))</f>
        <v>#NAME?</v>
      </c>
      <c r="P5594" s="13" t="e">
        <f ca="1">CalcTable[[#This Row],[ET_o]]*KL</f>
        <v>#NAME?</v>
      </c>
      <c r="Q5594" s="13" t="e">
        <f ca="1">IF(WILTPT&lt;=0,1,MAX(0,MIN(1,(CalcTable[[#This Row],[IWC]]-WILTPT)/(MAD-WILTPT))))</f>
        <v>#NAME?</v>
      </c>
      <c r="R5594" s="13" t="e">
        <f ca="1">CalcTable[[#This Row],[ETMult]]*CalcTable[[#This Row],[ETb]]</f>
        <v>#NAME?</v>
      </c>
      <c r="S5594" s="13" t="b">
        <f>INDEX(IRR_LIST,CalcTable[[#This Row],[Day of Week]]+1)</f>
        <v>0</v>
      </c>
      <c r="T5594" s="13">
        <f t="shared" ca="1" si="1754"/>
        <v>5.2</v>
      </c>
      <c r="U5594" s="13" t="b">
        <f ca="1">IF(CalcTable[[#This Row],[IrrPrecip]]&gt;=IC_MM,FALSE,TRUE)</f>
        <v>1</v>
      </c>
      <c r="V5594" s="13" t="b">
        <f t="shared" si="1755"/>
        <v>1</v>
      </c>
      <c r="W5594" s="13" t="e">
        <f ca="1">IF(AND(IRR_DRIP=FALSE,CalcTable[[#This Row],[IrrHours]]&lt;=0),FALSE,TRUE)</f>
        <v>#NAME?</v>
      </c>
      <c r="X5594" s="13" t="e">
        <f ca="1">AND(CalcTable[[#This Row],[IrrDay]],CalcTable[[#This Row],[IrrRain]],CalcTable[[#This Row],[IrrWarm]],CalcTable[[#This Row],[IrrWindy]])</f>
        <v>#NAME?</v>
      </c>
      <c r="Y5594" s="13" t="e">
        <f t="shared" ca="1" si="1756"/>
        <v>#NAME?</v>
      </c>
      <c r="Z5594" s="13" t="e">
        <f ca="1">CalcTable[[#This Row],[IrrHours]]/5</f>
        <v>#NAME?</v>
      </c>
      <c r="AA5594" s="13" t="e">
        <f ca="1">IF(CalcTable[[#This Row],[IrrFlag]]=FALSE,0,MAX(0,CalcTable[[#This Row],[VolRednWind]]*(FCAP*IRR_TARGET-CalcTable[[#This Row],[IWC]])))</f>
        <v>#NAME?</v>
      </c>
      <c r="AB5594" s="13" t="e">
        <f ca="1">CalcTable[[#This Row],[IWC]]+CalcTable[[#This Row],[Eff Precip]]+CalcTable[[#This Row],[IrrAmt]]-CalcTable[[#This Row],[AET]]</f>
        <v>#NAME?</v>
      </c>
      <c r="AC5594" s="13" t="e">
        <f ca="1">IF(CalcTable[[#This Row],[PWC]]&gt;FCAP,MIN(24*PERC,MIN(SAT,CalcTable[[#This Row],[PWC]])-FCAP),0)</f>
        <v>#NAME?</v>
      </c>
      <c r="AD5594" s="13" t="e">
        <f ca="1">IF(CalcTable[[#This Row],[PWC]]&gt;SAT,CalcTable[[#This Row],[PWC]]-SAT,0)</f>
        <v>#NAME?</v>
      </c>
      <c r="AE5594" s="13" t="e">
        <f ca="1">CalcTable[[#This Row],[PWC]]-CalcTable[[#This Row],[PercAmt]]-CalcTable[[#This Row],[Runoff]]</f>
        <v>#NAME?</v>
      </c>
      <c r="AF5594" s="13" t="e">
        <f ca="1">CalcTable[[#This Row],[IrrAmt]]/1000*CUR_IRR_AREA*10000/IRR_EFF</f>
        <v>#NAME?</v>
      </c>
      <c r="AG5594" s="147"/>
      <c r="AH5594" s="13"/>
      <c r="AI5594" s="50">
        <v>0</v>
      </c>
      <c r="AJ5594" s="50">
        <v>0</v>
      </c>
      <c r="AK5594" s="50">
        <v>7.0612575824162613</v>
      </c>
      <c r="AL5594" s="50">
        <v>0</v>
      </c>
      <c r="AM5594" s="50"/>
      <c r="AN5594" s="50"/>
      <c r="AO5594" s="50"/>
      <c r="AP5594" s="50"/>
      <c r="AQ5594" s="50"/>
      <c r="AR5594" s="50"/>
      <c r="AS5594" s="50"/>
      <c r="AT5594" s="50"/>
      <c r="AU5594" s="50"/>
      <c r="AV5594" s="50"/>
      <c r="AW5594" s="50"/>
      <c r="AX5594" s="50">
        <f t="shared" si="1767"/>
        <v>7.0612575824162613</v>
      </c>
      <c r="AY5594" s="50"/>
      <c r="AZ5594" s="50">
        <f t="shared" si="1757"/>
        <v>103.56511120877184</v>
      </c>
      <c r="BA5594" s="50">
        <f t="shared" si="1758"/>
        <v>159.45739344842647</v>
      </c>
      <c r="BB5594" s="50">
        <f t="shared" si="1759"/>
        <v>164.38906541074897</v>
      </c>
      <c r="BC5594" s="17">
        <f t="shared" si="1760"/>
        <v>19967</v>
      </c>
      <c r="BD5594" s="50">
        <f t="shared" si="1761"/>
        <v>7.0612575824162613</v>
      </c>
      <c r="BE5594" s="50">
        <f t="shared" si="1762"/>
        <v>103.56511120877184</v>
      </c>
      <c r="BF5594" s="50">
        <f t="shared" si="1768"/>
        <v>169.39955273596132</v>
      </c>
      <c r="BG5594" s="50"/>
      <c r="BH5594" s="17">
        <f t="shared" si="1763"/>
        <v>0</v>
      </c>
      <c r="BI5594" s="17">
        <f t="shared" si="1771"/>
        <v>5594</v>
      </c>
      <c r="BJ5594" s="17">
        <f t="shared" si="1769"/>
        <v>5594</v>
      </c>
      <c r="BK5594" s="150">
        <f t="shared" si="1770"/>
        <v>35252</v>
      </c>
      <c r="BL5594" s="50" t="e">
        <f t="shared" ca="1" si="1764"/>
        <v>#NAME?</v>
      </c>
      <c r="BM5594" s="50" t="e">
        <f t="shared" ca="1" si="1765"/>
        <v>#NAME?</v>
      </c>
      <c r="BN5594" s="50" t="e">
        <f t="shared" ca="1" si="1766"/>
        <v>#NAME?</v>
      </c>
    </row>
    <row r="5595" spans="1:66" x14ac:dyDescent="0.35">
      <c r="A5595" s="48">
        <v>35253</v>
      </c>
      <c r="B5595" s="17">
        <v>1996</v>
      </c>
      <c r="C5595" s="17">
        <v>7</v>
      </c>
      <c r="D5595" s="17">
        <v>189</v>
      </c>
      <c r="E5595" s="17">
        <v>7</v>
      </c>
      <c r="F5595" s="17">
        <v>1</v>
      </c>
      <c r="G5595" s="50">
        <v>4.8</v>
      </c>
      <c r="H5595" s="32">
        <v>4.3408307866323268</v>
      </c>
      <c r="I5595" s="50">
        <v>9.3333333333333339</v>
      </c>
      <c r="J5595" s="13">
        <v>0</v>
      </c>
      <c r="K5595" s="13">
        <f t="shared" si="1752"/>
        <v>0</v>
      </c>
      <c r="L5595" s="13">
        <f t="shared" si="1753"/>
        <v>0</v>
      </c>
      <c r="M5595" s="13" t="e">
        <f ca="1">CalcTable[[#This Row],[IWC]]-AE5594</f>
        <v>#NAME?</v>
      </c>
      <c r="N5595" s="13" t="e">
        <f ca="1">IF(CalcTable[[#This Row],[Day of Year]]&lt;123,FCAP,AE5594)</f>
        <v>#NAME?</v>
      </c>
      <c r="O5595" s="17" t="e">
        <f ca="1">IF(IRR_DRIP,5,COUNTIF('IDET Wind Values'!C5579:G5579,"&lt;="&amp;IRR_MAXWIND))</f>
        <v>#NAME?</v>
      </c>
      <c r="P5595" s="13" t="e">
        <f ca="1">CalcTable[[#This Row],[ET_o]]*KL</f>
        <v>#NAME?</v>
      </c>
      <c r="Q5595" s="13" t="e">
        <f ca="1">IF(WILTPT&lt;=0,1,MAX(0,MIN(1,(CalcTable[[#This Row],[IWC]]-WILTPT)/(MAD-WILTPT))))</f>
        <v>#NAME?</v>
      </c>
      <c r="R5595" s="13" t="e">
        <f ca="1">CalcTable[[#This Row],[ETMult]]*CalcTable[[#This Row],[ETb]]</f>
        <v>#NAME?</v>
      </c>
      <c r="S5595" s="13" t="b">
        <f>INDEX(IRR_LIST,CalcTable[[#This Row],[Day of Week]]+1)</f>
        <v>1</v>
      </c>
      <c r="T5595" s="13">
        <f t="shared" ca="1" si="1754"/>
        <v>3.2</v>
      </c>
      <c r="U5595" s="13" t="b">
        <f ca="1">IF(CalcTable[[#This Row],[IrrPrecip]]&gt;=IC_MM,FALSE,TRUE)</f>
        <v>1</v>
      </c>
      <c r="V5595" s="13" t="b">
        <f t="shared" si="1755"/>
        <v>1</v>
      </c>
      <c r="W5595" s="13" t="e">
        <f ca="1">IF(AND(IRR_DRIP=FALSE,CalcTable[[#This Row],[IrrHours]]&lt;=0),FALSE,TRUE)</f>
        <v>#NAME?</v>
      </c>
      <c r="X5595" s="13" t="e">
        <f ca="1">AND(CalcTable[[#This Row],[IrrDay]],CalcTable[[#This Row],[IrrRain]],CalcTable[[#This Row],[IrrWarm]],CalcTable[[#This Row],[IrrWindy]])</f>
        <v>#NAME?</v>
      </c>
      <c r="Y5595" s="13" t="e">
        <f t="shared" ca="1" si="1756"/>
        <v>#NAME?</v>
      </c>
      <c r="Z5595" s="13" t="e">
        <f ca="1">CalcTable[[#This Row],[IrrHours]]/5</f>
        <v>#NAME?</v>
      </c>
      <c r="AA5595" s="13" t="e">
        <f ca="1">IF(CalcTable[[#This Row],[IrrFlag]]=FALSE,0,MAX(0,CalcTable[[#This Row],[VolRednWind]]*(FCAP*IRR_TARGET-CalcTable[[#This Row],[IWC]])))</f>
        <v>#NAME?</v>
      </c>
      <c r="AB5595" s="13" t="e">
        <f ca="1">CalcTable[[#This Row],[IWC]]+CalcTable[[#This Row],[Eff Precip]]+CalcTable[[#This Row],[IrrAmt]]-CalcTable[[#This Row],[AET]]</f>
        <v>#NAME?</v>
      </c>
      <c r="AC5595" s="13" t="e">
        <f ca="1">IF(CalcTable[[#This Row],[PWC]]&gt;FCAP,MIN(24*PERC,MIN(SAT,CalcTable[[#This Row],[PWC]])-FCAP),0)</f>
        <v>#NAME?</v>
      </c>
      <c r="AD5595" s="13" t="e">
        <f ca="1">IF(CalcTable[[#This Row],[PWC]]&gt;SAT,CalcTable[[#This Row],[PWC]]-SAT,0)</f>
        <v>#NAME?</v>
      </c>
      <c r="AE5595" s="13" t="e">
        <f ca="1">CalcTable[[#This Row],[PWC]]-CalcTable[[#This Row],[PercAmt]]-CalcTable[[#This Row],[Runoff]]</f>
        <v>#NAME?</v>
      </c>
      <c r="AF5595" s="13" t="e">
        <f ca="1">CalcTable[[#This Row],[IrrAmt]]/1000*CUR_IRR_AREA*10000/IRR_EFF</f>
        <v>#NAME?</v>
      </c>
      <c r="AG5595" s="147"/>
      <c r="AH5595" s="13"/>
      <c r="AI5595" s="50">
        <v>9.2660037598481413</v>
      </c>
      <c r="AJ5595" s="50">
        <v>11.027442208793156</v>
      </c>
      <c r="AK5595" s="50">
        <v>0</v>
      </c>
      <c r="AL5595" s="50">
        <v>0</v>
      </c>
      <c r="AM5595" s="50"/>
      <c r="AN5595" s="50"/>
      <c r="AO5595" s="50"/>
      <c r="AP5595" s="50"/>
      <c r="AQ5595" s="50"/>
      <c r="AR5595" s="50"/>
      <c r="AS5595" s="50"/>
      <c r="AT5595" s="50"/>
      <c r="AU5595" s="50"/>
      <c r="AV5595" s="50"/>
      <c r="AW5595" s="50"/>
      <c r="AX5595" s="50">
        <f t="shared" si="1767"/>
        <v>20.293445968641297</v>
      </c>
      <c r="AY5595" s="50"/>
      <c r="AZ5595" s="50">
        <f t="shared" si="1757"/>
        <v>459.37302660237202</v>
      </c>
      <c r="BA5595" s="50">
        <f t="shared" si="1758"/>
        <v>742.83496212064108</v>
      </c>
      <c r="BB5595" s="50">
        <f t="shared" si="1759"/>
        <v>768.65946080041942</v>
      </c>
      <c r="BC5595" s="17">
        <f t="shared" si="1760"/>
        <v>19967</v>
      </c>
      <c r="BD5595" s="50">
        <f t="shared" si="1761"/>
        <v>20.293445968641297</v>
      </c>
      <c r="BE5595" s="50">
        <f t="shared" si="1762"/>
        <v>459.37302660237202</v>
      </c>
      <c r="BF5595" s="50">
        <f t="shared" si="1768"/>
        <v>751.3880334520959</v>
      </c>
      <c r="BG5595" s="50"/>
      <c r="BH5595" s="17">
        <f t="shared" si="1763"/>
        <v>0</v>
      </c>
      <c r="BI5595" s="17">
        <f t="shared" si="1771"/>
        <v>5595</v>
      </c>
      <c r="BJ5595" s="17">
        <f t="shared" si="1769"/>
        <v>5595</v>
      </c>
      <c r="BK5595" s="150">
        <f t="shared" si="1770"/>
        <v>35253</v>
      </c>
      <c r="BL5595" s="50" t="e">
        <f t="shared" ca="1" si="1764"/>
        <v>#NAME?</v>
      </c>
      <c r="BM5595" s="50" t="e">
        <f t="shared" ca="1" si="1765"/>
        <v>#NAME?</v>
      </c>
      <c r="BN5595" s="50" t="e">
        <f t="shared" ca="1" si="1766"/>
        <v>#NAME?</v>
      </c>
    </row>
    <row r="5596" spans="1:66" x14ac:dyDescent="0.35">
      <c r="A5596" s="48">
        <v>35254</v>
      </c>
      <c r="B5596" s="17">
        <v>1996</v>
      </c>
      <c r="C5596" s="17">
        <v>7</v>
      </c>
      <c r="D5596" s="17">
        <v>190</v>
      </c>
      <c r="E5596" s="17">
        <v>8</v>
      </c>
      <c r="F5596" s="17">
        <v>2</v>
      </c>
      <c r="G5596" s="50">
        <v>10.8</v>
      </c>
      <c r="H5596" s="32">
        <v>4.2197475726914</v>
      </c>
      <c r="I5596" s="50">
        <v>8.6666666666666661</v>
      </c>
      <c r="J5596" s="13">
        <v>0.3</v>
      </c>
      <c r="K5596" s="13">
        <f t="shared" si="1752"/>
        <v>0.3</v>
      </c>
      <c r="L5596" s="13">
        <f t="shared" si="1753"/>
        <v>0</v>
      </c>
      <c r="M5596" s="13" t="e">
        <f ca="1">CalcTable[[#This Row],[IWC]]-AE5595</f>
        <v>#NAME?</v>
      </c>
      <c r="N5596" s="13" t="e">
        <f ca="1">IF(CalcTable[[#This Row],[Day of Year]]&lt;123,FCAP,AE5595)</f>
        <v>#NAME?</v>
      </c>
      <c r="O5596" s="17" t="e">
        <f ca="1">IF(IRR_DRIP,5,COUNTIF('IDET Wind Values'!C5580:G5580,"&lt;="&amp;IRR_MAXWIND))</f>
        <v>#NAME?</v>
      </c>
      <c r="P5596" s="13" t="e">
        <f ca="1">CalcTable[[#This Row],[ET_o]]*KL</f>
        <v>#NAME?</v>
      </c>
      <c r="Q5596" s="13" t="e">
        <f ca="1">IF(WILTPT&lt;=0,1,MAX(0,MIN(1,(CalcTable[[#This Row],[IWC]]-WILTPT)/(MAD-WILTPT))))</f>
        <v>#NAME?</v>
      </c>
      <c r="R5596" s="13" t="e">
        <f ca="1">CalcTable[[#This Row],[ETMult]]*CalcTable[[#This Row],[ETb]]</f>
        <v>#NAME?</v>
      </c>
      <c r="S5596" s="13" t="b">
        <f>INDEX(IRR_LIST,CalcTable[[#This Row],[Day of Week]]+1)</f>
        <v>0</v>
      </c>
      <c r="T5596" s="13">
        <f t="shared" ca="1" si="1754"/>
        <v>0</v>
      </c>
      <c r="U5596" s="13" t="b">
        <f ca="1">IF(CalcTable[[#This Row],[IrrPrecip]]&gt;=IC_MM,FALSE,TRUE)</f>
        <v>1</v>
      </c>
      <c r="V5596" s="13" t="b">
        <f t="shared" si="1755"/>
        <v>1</v>
      </c>
      <c r="W5596" s="13" t="e">
        <f ca="1">IF(AND(IRR_DRIP=FALSE,CalcTable[[#This Row],[IrrHours]]&lt;=0),FALSE,TRUE)</f>
        <v>#NAME?</v>
      </c>
      <c r="X5596" s="13" t="e">
        <f ca="1">AND(CalcTable[[#This Row],[IrrDay]],CalcTable[[#This Row],[IrrRain]],CalcTable[[#This Row],[IrrWarm]],CalcTable[[#This Row],[IrrWindy]])</f>
        <v>#NAME?</v>
      </c>
      <c r="Y5596" s="13" t="e">
        <f t="shared" ca="1" si="1756"/>
        <v>#NAME?</v>
      </c>
      <c r="Z5596" s="13" t="e">
        <f ca="1">CalcTable[[#This Row],[IrrHours]]/5</f>
        <v>#NAME?</v>
      </c>
      <c r="AA5596" s="13" t="e">
        <f ca="1">IF(CalcTable[[#This Row],[IrrFlag]]=FALSE,0,MAX(0,CalcTable[[#This Row],[VolRednWind]]*(FCAP*IRR_TARGET-CalcTable[[#This Row],[IWC]])))</f>
        <v>#NAME?</v>
      </c>
      <c r="AB5596" s="13" t="e">
        <f ca="1">CalcTable[[#This Row],[IWC]]+CalcTable[[#This Row],[Eff Precip]]+CalcTable[[#This Row],[IrrAmt]]-CalcTable[[#This Row],[AET]]</f>
        <v>#NAME?</v>
      </c>
      <c r="AC5596" s="13" t="e">
        <f ca="1">IF(CalcTable[[#This Row],[PWC]]&gt;FCAP,MIN(24*PERC,MIN(SAT,CalcTable[[#This Row],[PWC]])-FCAP),0)</f>
        <v>#NAME?</v>
      </c>
      <c r="AD5596" s="13" t="e">
        <f ca="1">IF(CalcTable[[#This Row],[PWC]]&gt;SAT,CalcTable[[#This Row],[PWC]]-SAT,0)</f>
        <v>#NAME?</v>
      </c>
      <c r="AE5596" s="13" t="e">
        <f ca="1">CalcTable[[#This Row],[PWC]]-CalcTable[[#This Row],[PercAmt]]-CalcTable[[#This Row],[Runoff]]</f>
        <v>#NAME?</v>
      </c>
      <c r="AF5596" s="13" t="e">
        <f ca="1">CalcTable[[#This Row],[IrrAmt]]/1000*CUR_IRR_AREA*10000/IRR_EFF</f>
        <v>#NAME?</v>
      </c>
      <c r="AG5596" s="147"/>
      <c r="AH5596" s="13"/>
      <c r="AI5596" s="50">
        <v>0</v>
      </c>
      <c r="AJ5596" s="50">
        <v>0</v>
      </c>
      <c r="AK5596" s="50">
        <v>0</v>
      </c>
      <c r="AL5596" s="50">
        <v>8.4729025311369028</v>
      </c>
      <c r="AM5596" s="50"/>
      <c r="AN5596" s="50"/>
      <c r="AO5596" s="50"/>
      <c r="AP5596" s="50"/>
      <c r="AQ5596" s="50"/>
      <c r="AR5596" s="50"/>
      <c r="AS5596" s="50"/>
      <c r="AT5596" s="50"/>
      <c r="AU5596" s="50"/>
      <c r="AV5596" s="50"/>
      <c r="AW5596" s="50"/>
      <c r="AX5596" s="50">
        <f t="shared" si="1767"/>
        <v>8.4729025311369028</v>
      </c>
      <c r="AY5596" s="50"/>
      <c r="AZ5596" s="50">
        <f t="shared" si="1757"/>
        <v>248.53847424668251</v>
      </c>
      <c r="BA5596" s="50">
        <f t="shared" si="1758"/>
        <v>382.67034923695564</v>
      </c>
      <c r="BB5596" s="50">
        <f t="shared" si="1759"/>
        <v>394.50551467727388</v>
      </c>
      <c r="BC5596" s="17">
        <f t="shared" si="1760"/>
        <v>19967</v>
      </c>
      <c r="BD5596" s="50">
        <f t="shared" si="1761"/>
        <v>8.4729025311369028</v>
      </c>
      <c r="BE5596" s="50">
        <f t="shared" si="1762"/>
        <v>248.53847424668251</v>
      </c>
      <c r="BF5596" s="50">
        <f t="shared" si="1768"/>
        <v>406.52982344792042</v>
      </c>
      <c r="BG5596" s="50"/>
      <c r="BH5596" s="17">
        <f t="shared" si="1763"/>
        <v>0</v>
      </c>
      <c r="BI5596" s="17">
        <f t="shared" si="1771"/>
        <v>5596</v>
      </c>
      <c r="BJ5596" s="17">
        <f t="shared" si="1769"/>
        <v>5596</v>
      </c>
      <c r="BK5596" s="150">
        <f t="shared" si="1770"/>
        <v>35254</v>
      </c>
      <c r="BL5596" s="50" t="e">
        <f t="shared" ca="1" si="1764"/>
        <v>#NAME?</v>
      </c>
      <c r="BM5596" s="50" t="e">
        <f t="shared" ca="1" si="1765"/>
        <v>#NAME?</v>
      </c>
      <c r="BN5596" s="50" t="e">
        <f t="shared" ca="1" si="1766"/>
        <v>#NAME?</v>
      </c>
    </row>
    <row r="5597" spans="1:66" x14ac:dyDescent="0.35">
      <c r="A5597" s="48">
        <v>35255</v>
      </c>
      <c r="B5597" s="17">
        <v>1996</v>
      </c>
      <c r="C5597" s="17">
        <v>7</v>
      </c>
      <c r="D5597" s="17">
        <v>191</v>
      </c>
      <c r="E5597" s="17">
        <v>9</v>
      </c>
      <c r="F5597" s="17">
        <v>3</v>
      </c>
      <c r="G5597" s="50">
        <v>11.2</v>
      </c>
      <c r="H5597" s="32">
        <v>5.8947043541194972</v>
      </c>
      <c r="I5597" s="50">
        <v>14.333333333333334</v>
      </c>
      <c r="J5597" s="13">
        <v>1.8</v>
      </c>
      <c r="K5597" s="13">
        <f t="shared" si="1752"/>
        <v>1.8</v>
      </c>
      <c r="L5597" s="13">
        <f t="shared" si="1753"/>
        <v>0</v>
      </c>
      <c r="M5597" s="13" t="e">
        <f ca="1">CalcTable[[#This Row],[IWC]]-AE5596</f>
        <v>#NAME?</v>
      </c>
      <c r="N5597" s="13" t="e">
        <f ca="1">IF(CalcTable[[#This Row],[Day of Year]]&lt;123,FCAP,AE5596)</f>
        <v>#NAME?</v>
      </c>
      <c r="O5597" s="17" t="e">
        <f ca="1">IF(IRR_DRIP,5,COUNTIF('IDET Wind Values'!C5581:G5581,"&lt;="&amp;IRR_MAXWIND))</f>
        <v>#NAME?</v>
      </c>
      <c r="P5597" s="13" t="e">
        <f ca="1">CalcTable[[#This Row],[ET_o]]*KL</f>
        <v>#NAME?</v>
      </c>
      <c r="Q5597" s="13" t="e">
        <f ca="1">IF(WILTPT&lt;=0,1,MAX(0,MIN(1,(CalcTable[[#This Row],[IWC]]-WILTPT)/(MAD-WILTPT))))</f>
        <v>#NAME?</v>
      </c>
      <c r="R5597" s="13" t="e">
        <f ca="1">CalcTable[[#This Row],[ETMult]]*CalcTable[[#This Row],[ETb]]</f>
        <v>#NAME?</v>
      </c>
      <c r="S5597" s="13" t="b">
        <f>INDEX(IRR_LIST,CalcTable[[#This Row],[Day of Week]]+1)</f>
        <v>1</v>
      </c>
      <c r="T5597" s="13">
        <f t="shared" ca="1" si="1754"/>
        <v>0.3</v>
      </c>
      <c r="U5597" s="13" t="b">
        <f ca="1">IF(CalcTable[[#This Row],[IrrPrecip]]&gt;=IC_MM,FALSE,TRUE)</f>
        <v>1</v>
      </c>
      <c r="V5597" s="13" t="b">
        <f t="shared" si="1755"/>
        <v>1</v>
      </c>
      <c r="W5597" s="13" t="e">
        <f ca="1">IF(AND(IRR_DRIP=FALSE,CalcTable[[#This Row],[IrrHours]]&lt;=0),FALSE,TRUE)</f>
        <v>#NAME?</v>
      </c>
      <c r="X5597" s="13" t="e">
        <f ca="1">AND(CalcTable[[#This Row],[IrrDay]],CalcTable[[#This Row],[IrrRain]],CalcTable[[#This Row],[IrrWarm]],CalcTable[[#This Row],[IrrWindy]])</f>
        <v>#NAME?</v>
      </c>
      <c r="Y5597" s="13" t="e">
        <f t="shared" ca="1" si="1756"/>
        <v>#NAME?</v>
      </c>
      <c r="Z5597" s="13" t="e">
        <f ca="1">CalcTable[[#This Row],[IrrHours]]/5</f>
        <v>#NAME?</v>
      </c>
      <c r="AA5597" s="13" t="e">
        <f ca="1">IF(CalcTable[[#This Row],[IrrFlag]]=FALSE,0,MAX(0,CalcTable[[#This Row],[VolRednWind]]*(FCAP*IRR_TARGET-CalcTable[[#This Row],[IWC]])))</f>
        <v>#NAME?</v>
      </c>
      <c r="AB5597" s="13" t="e">
        <f ca="1">CalcTable[[#This Row],[IWC]]+CalcTable[[#This Row],[Eff Precip]]+CalcTable[[#This Row],[IrrAmt]]-CalcTable[[#This Row],[AET]]</f>
        <v>#NAME?</v>
      </c>
      <c r="AC5597" s="13" t="e">
        <f ca="1">IF(CalcTable[[#This Row],[PWC]]&gt;FCAP,MIN(24*PERC,MIN(SAT,CalcTable[[#This Row],[PWC]])-FCAP),0)</f>
        <v>#NAME?</v>
      </c>
      <c r="AD5597" s="13" t="e">
        <f ca="1">IF(CalcTable[[#This Row],[PWC]]&gt;SAT,CalcTable[[#This Row],[PWC]]-SAT,0)</f>
        <v>#NAME?</v>
      </c>
      <c r="AE5597" s="13" t="e">
        <f ca="1">CalcTable[[#This Row],[PWC]]-CalcTable[[#This Row],[PercAmt]]-CalcTable[[#This Row],[Runoff]]</f>
        <v>#NAME?</v>
      </c>
      <c r="AF5597" s="13" t="e">
        <f ca="1">CalcTable[[#This Row],[IrrAmt]]/1000*CUR_IRR_AREA*10000/IRR_EFF</f>
        <v>#NAME?</v>
      </c>
      <c r="AG5597" s="147"/>
      <c r="AH5597" s="13"/>
      <c r="AI5597" s="50">
        <v>5.9518600815957141</v>
      </c>
      <c r="AJ5597" s="50">
        <v>8.0064197944332332</v>
      </c>
      <c r="AK5597" s="50">
        <v>0</v>
      </c>
      <c r="AL5597" s="50">
        <v>0</v>
      </c>
      <c r="AM5597" s="50"/>
      <c r="AN5597" s="50"/>
      <c r="AO5597" s="50"/>
      <c r="AP5597" s="50"/>
      <c r="AQ5597" s="50"/>
      <c r="AR5597" s="50"/>
      <c r="AS5597" s="50"/>
      <c r="AT5597" s="50"/>
      <c r="AU5597" s="50"/>
      <c r="AV5597" s="50"/>
      <c r="AW5597" s="50"/>
      <c r="AX5597" s="50">
        <f t="shared" si="1767"/>
        <v>13.958279876028946</v>
      </c>
      <c r="AY5597" s="50"/>
      <c r="AZ5597" s="50">
        <f t="shared" si="1757"/>
        <v>322.14892850011199</v>
      </c>
      <c r="BA5597" s="50">
        <f t="shared" si="1758"/>
        <v>521.8153200194688</v>
      </c>
      <c r="BB5597" s="50">
        <f t="shared" si="1759"/>
        <v>540.02332736729727</v>
      </c>
      <c r="BC5597" s="17">
        <f t="shared" si="1760"/>
        <v>19967</v>
      </c>
      <c r="BD5597" s="50">
        <f t="shared" si="1761"/>
        <v>13.958279876028946</v>
      </c>
      <c r="BE5597" s="50">
        <f t="shared" si="1762"/>
        <v>322.14892850011199</v>
      </c>
      <c r="BF5597" s="50">
        <f t="shared" si="1768"/>
        <v>526.93309325260475</v>
      </c>
      <c r="BG5597" s="50"/>
      <c r="BH5597" s="17">
        <f t="shared" si="1763"/>
        <v>0</v>
      </c>
      <c r="BI5597" s="17">
        <f t="shared" si="1771"/>
        <v>5597</v>
      </c>
      <c r="BJ5597" s="17">
        <f t="shared" si="1769"/>
        <v>5597</v>
      </c>
      <c r="BK5597" s="150">
        <f t="shared" si="1770"/>
        <v>35255</v>
      </c>
      <c r="BL5597" s="50" t="e">
        <f t="shared" ca="1" si="1764"/>
        <v>#NAME?</v>
      </c>
      <c r="BM5597" s="50" t="e">
        <f t="shared" ca="1" si="1765"/>
        <v>#NAME?</v>
      </c>
      <c r="BN5597" s="50" t="e">
        <f t="shared" ca="1" si="1766"/>
        <v>#NAME?</v>
      </c>
    </row>
    <row r="5598" spans="1:66" x14ac:dyDescent="0.35">
      <c r="A5598" s="48">
        <v>35256</v>
      </c>
      <c r="B5598" s="17">
        <v>1996</v>
      </c>
      <c r="C5598" s="17">
        <v>7</v>
      </c>
      <c r="D5598" s="17">
        <v>192</v>
      </c>
      <c r="E5598" s="17">
        <v>10</v>
      </c>
      <c r="F5598" s="17">
        <v>4</v>
      </c>
      <c r="G5598" s="50">
        <v>9</v>
      </c>
      <c r="H5598" s="32">
        <v>4.3867734277687953</v>
      </c>
      <c r="I5598" s="50">
        <v>10.666666666666666</v>
      </c>
      <c r="J5598" s="13">
        <v>0</v>
      </c>
      <c r="K5598" s="13">
        <f t="shared" si="1752"/>
        <v>0</v>
      </c>
      <c r="L5598" s="13">
        <f t="shared" si="1753"/>
        <v>0</v>
      </c>
      <c r="M5598" s="13" t="e">
        <f ca="1">CalcTable[[#This Row],[IWC]]-AE5597</f>
        <v>#NAME?</v>
      </c>
      <c r="N5598" s="13" t="e">
        <f ca="1">IF(CalcTable[[#This Row],[Day of Year]]&lt;123,FCAP,AE5597)</f>
        <v>#NAME?</v>
      </c>
      <c r="O5598" s="17" t="e">
        <f ca="1">IF(IRR_DRIP,5,COUNTIF('IDET Wind Values'!C5582:G5582,"&lt;="&amp;IRR_MAXWIND))</f>
        <v>#NAME?</v>
      </c>
      <c r="P5598" s="13" t="e">
        <f ca="1">CalcTable[[#This Row],[ET_o]]*KL</f>
        <v>#NAME?</v>
      </c>
      <c r="Q5598" s="13" t="e">
        <f ca="1">IF(WILTPT&lt;=0,1,MAX(0,MIN(1,(CalcTable[[#This Row],[IWC]]-WILTPT)/(MAD-WILTPT))))</f>
        <v>#NAME?</v>
      </c>
      <c r="R5598" s="13" t="e">
        <f ca="1">CalcTable[[#This Row],[ETMult]]*CalcTable[[#This Row],[ETb]]</f>
        <v>#NAME?</v>
      </c>
      <c r="S5598" s="13" t="b">
        <f>INDEX(IRR_LIST,CalcTable[[#This Row],[Day of Week]]+1)</f>
        <v>0</v>
      </c>
      <c r="T5598" s="13">
        <f t="shared" ca="1" si="1754"/>
        <v>2.1</v>
      </c>
      <c r="U5598" s="13" t="b">
        <f ca="1">IF(CalcTable[[#This Row],[IrrPrecip]]&gt;=IC_MM,FALSE,TRUE)</f>
        <v>1</v>
      </c>
      <c r="V5598" s="13" t="b">
        <f t="shared" si="1755"/>
        <v>1</v>
      </c>
      <c r="W5598" s="13" t="e">
        <f ca="1">IF(AND(IRR_DRIP=FALSE,CalcTable[[#This Row],[IrrHours]]&lt;=0),FALSE,TRUE)</f>
        <v>#NAME?</v>
      </c>
      <c r="X5598" s="13" t="e">
        <f ca="1">AND(CalcTable[[#This Row],[IrrDay]],CalcTable[[#This Row],[IrrRain]],CalcTable[[#This Row],[IrrWarm]],CalcTable[[#This Row],[IrrWindy]])</f>
        <v>#NAME?</v>
      </c>
      <c r="Y5598" s="13" t="e">
        <f t="shared" ca="1" si="1756"/>
        <v>#NAME?</v>
      </c>
      <c r="Z5598" s="13" t="e">
        <f ca="1">CalcTable[[#This Row],[IrrHours]]/5</f>
        <v>#NAME?</v>
      </c>
      <c r="AA5598" s="13" t="e">
        <f ca="1">IF(CalcTable[[#This Row],[IrrFlag]]=FALSE,0,MAX(0,CalcTable[[#This Row],[VolRednWind]]*(FCAP*IRR_TARGET-CalcTable[[#This Row],[IWC]])))</f>
        <v>#NAME?</v>
      </c>
      <c r="AB5598" s="13" t="e">
        <f ca="1">CalcTable[[#This Row],[IWC]]+CalcTable[[#This Row],[Eff Precip]]+CalcTable[[#This Row],[IrrAmt]]-CalcTable[[#This Row],[AET]]</f>
        <v>#NAME?</v>
      </c>
      <c r="AC5598" s="13" t="e">
        <f ca="1">IF(CalcTable[[#This Row],[PWC]]&gt;FCAP,MIN(24*PERC,MIN(SAT,CalcTable[[#This Row],[PWC]])-FCAP),0)</f>
        <v>#NAME?</v>
      </c>
      <c r="AD5598" s="13" t="e">
        <f ca="1">IF(CalcTable[[#This Row],[PWC]]&gt;SAT,CalcTable[[#This Row],[PWC]]-SAT,0)</f>
        <v>#NAME?</v>
      </c>
      <c r="AE5598" s="13" t="e">
        <f ca="1">CalcTable[[#This Row],[PWC]]-CalcTable[[#This Row],[PercAmt]]-CalcTable[[#This Row],[Runoff]]</f>
        <v>#NAME?</v>
      </c>
      <c r="AF5598" s="13" t="e">
        <f ca="1">CalcTable[[#This Row],[IrrAmt]]/1000*CUR_IRR_AREA*10000/IRR_EFF</f>
        <v>#NAME?</v>
      </c>
      <c r="AG5598" s="147"/>
      <c r="AH5598" s="13"/>
      <c r="AI5598" s="50">
        <v>0</v>
      </c>
      <c r="AJ5598" s="50">
        <v>0</v>
      </c>
      <c r="AK5598" s="50">
        <v>0</v>
      </c>
      <c r="AL5598" s="50">
        <v>5.5220873947657267</v>
      </c>
      <c r="AM5598" s="50"/>
      <c r="AN5598" s="50"/>
      <c r="AO5598" s="50"/>
      <c r="AP5598" s="50"/>
      <c r="AQ5598" s="50"/>
      <c r="AR5598" s="50"/>
      <c r="AS5598" s="50"/>
      <c r="AT5598" s="50"/>
      <c r="AU5598" s="50"/>
      <c r="AV5598" s="50"/>
      <c r="AW5598" s="50"/>
      <c r="AX5598" s="50">
        <f t="shared" si="1767"/>
        <v>5.5220873947657267</v>
      </c>
      <c r="AY5598" s="50"/>
      <c r="AZ5598" s="50">
        <f t="shared" si="1757"/>
        <v>161.98123024646134</v>
      </c>
      <c r="BA5598" s="50">
        <f t="shared" si="1758"/>
        <v>249.39967196677381</v>
      </c>
      <c r="BB5598" s="50">
        <f t="shared" si="1759"/>
        <v>257.11306388327199</v>
      </c>
      <c r="BC5598" s="17">
        <f t="shared" si="1760"/>
        <v>19967</v>
      </c>
      <c r="BD5598" s="50">
        <f t="shared" si="1761"/>
        <v>5.5220873947657267</v>
      </c>
      <c r="BE5598" s="50">
        <f t="shared" si="1762"/>
        <v>161.98123024646134</v>
      </c>
      <c r="BF5598" s="50">
        <f t="shared" si="1768"/>
        <v>264.9497271340469</v>
      </c>
      <c r="BG5598" s="50"/>
      <c r="BH5598" s="17">
        <f t="shared" si="1763"/>
        <v>0</v>
      </c>
      <c r="BI5598" s="17">
        <f t="shared" si="1771"/>
        <v>5598</v>
      </c>
      <c r="BJ5598" s="17">
        <f t="shared" si="1769"/>
        <v>5598</v>
      </c>
      <c r="BK5598" s="150">
        <f t="shared" si="1770"/>
        <v>35256</v>
      </c>
      <c r="BL5598" s="50" t="e">
        <f t="shared" ca="1" si="1764"/>
        <v>#NAME?</v>
      </c>
      <c r="BM5598" s="50" t="e">
        <f t="shared" ca="1" si="1765"/>
        <v>#NAME?</v>
      </c>
      <c r="BN5598" s="50" t="e">
        <f t="shared" ca="1" si="1766"/>
        <v>#NAME?</v>
      </c>
    </row>
    <row r="5599" spans="1:66" x14ac:dyDescent="0.35">
      <c r="A5599" s="48">
        <v>35257</v>
      </c>
      <c r="B5599" s="17">
        <v>1996</v>
      </c>
      <c r="C5599" s="17">
        <v>7</v>
      </c>
      <c r="D5599" s="17">
        <v>193</v>
      </c>
      <c r="E5599" s="17">
        <v>11</v>
      </c>
      <c r="F5599" s="17">
        <v>5</v>
      </c>
      <c r="G5599" s="50">
        <v>8.1999999999999993</v>
      </c>
      <c r="H5599" s="32">
        <v>4.9591828074763553</v>
      </c>
      <c r="I5599" s="50">
        <v>17.5</v>
      </c>
      <c r="J5599" s="13">
        <v>0</v>
      </c>
      <c r="K5599" s="13">
        <f t="shared" si="1752"/>
        <v>0</v>
      </c>
      <c r="L5599" s="13">
        <f t="shared" si="1753"/>
        <v>0</v>
      </c>
      <c r="M5599" s="13" t="e">
        <f ca="1">CalcTable[[#This Row],[IWC]]-AE5598</f>
        <v>#NAME?</v>
      </c>
      <c r="N5599" s="13" t="e">
        <f ca="1">IF(CalcTable[[#This Row],[Day of Year]]&lt;123,FCAP,AE5598)</f>
        <v>#NAME?</v>
      </c>
      <c r="O5599" s="17" t="e">
        <f ca="1">IF(IRR_DRIP,5,COUNTIF('IDET Wind Values'!C5583:G5583,"&lt;="&amp;IRR_MAXWIND))</f>
        <v>#NAME?</v>
      </c>
      <c r="P5599" s="13" t="e">
        <f ca="1">CalcTable[[#This Row],[ET_o]]*KL</f>
        <v>#NAME?</v>
      </c>
      <c r="Q5599" s="13" t="e">
        <f ca="1">IF(WILTPT&lt;=0,1,MAX(0,MIN(1,(CalcTable[[#This Row],[IWC]]-WILTPT)/(MAD-WILTPT))))</f>
        <v>#NAME?</v>
      </c>
      <c r="R5599" s="13" t="e">
        <f ca="1">CalcTable[[#This Row],[ETMult]]*CalcTable[[#This Row],[ETb]]</f>
        <v>#NAME?</v>
      </c>
      <c r="S5599" s="13" t="b">
        <f>INDEX(IRR_LIST,CalcTable[[#This Row],[Day of Week]]+1)</f>
        <v>1</v>
      </c>
      <c r="T5599" s="13">
        <f t="shared" ca="1" si="1754"/>
        <v>1.8</v>
      </c>
      <c r="U5599" s="13" t="b">
        <f ca="1">IF(CalcTable[[#This Row],[IrrPrecip]]&gt;=IC_MM,FALSE,TRUE)</f>
        <v>1</v>
      </c>
      <c r="V5599" s="13" t="b">
        <f t="shared" si="1755"/>
        <v>1</v>
      </c>
      <c r="W5599" s="13" t="e">
        <f ca="1">IF(AND(IRR_DRIP=FALSE,CalcTable[[#This Row],[IrrHours]]&lt;=0),FALSE,TRUE)</f>
        <v>#NAME?</v>
      </c>
      <c r="X5599" s="13" t="e">
        <f ca="1">AND(CalcTable[[#This Row],[IrrDay]],CalcTable[[#This Row],[IrrRain]],CalcTable[[#This Row],[IrrWarm]],CalcTable[[#This Row],[IrrWindy]])</f>
        <v>#NAME?</v>
      </c>
      <c r="Y5599" s="13" t="e">
        <f t="shared" ca="1" si="1756"/>
        <v>#NAME?</v>
      </c>
      <c r="Z5599" s="13" t="e">
        <f ca="1">CalcTable[[#This Row],[IrrHours]]/5</f>
        <v>#NAME?</v>
      </c>
      <c r="AA5599" s="13" t="e">
        <f ca="1">IF(CalcTable[[#This Row],[IrrFlag]]=FALSE,0,MAX(0,CalcTable[[#This Row],[VolRednWind]]*(FCAP*IRR_TARGET-CalcTable[[#This Row],[IWC]])))</f>
        <v>#NAME?</v>
      </c>
      <c r="AB5599" s="13" t="e">
        <f ca="1">CalcTable[[#This Row],[IWC]]+CalcTable[[#This Row],[Eff Precip]]+CalcTable[[#This Row],[IrrAmt]]-CalcTable[[#This Row],[AET]]</f>
        <v>#NAME?</v>
      </c>
      <c r="AC5599" s="13" t="e">
        <f ca="1">IF(CalcTable[[#This Row],[PWC]]&gt;FCAP,MIN(24*PERC,MIN(SAT,CalcTable[[#This Row],[PWC]])-FCAP),0)</f>
        <v>#NAME?</v>
      </c>
      <c r="AD5599" s="13" t="e">
        <f ca="1">IF(CalcTable[[#This Row],[PWC]]&gt;SAT,CalcTable[[#This Row],[PWC]]-SAT,0)</f>
        <v>#NAME?</v>
      </c>
      <c r="AE5599" s="13" t="e">
        <f ca="1">CalcTable[[#This Row],[PWC]]-CalcTable[[#This Row],[PercAmt]]-CalcTable[[#This Row],[Runoff]]</f>
        <v>#NAME?</v>
      </c>
      <c r="AF5599" s="13" t="e">
        <f ca="1">CalcTable[[#This Row],[IrrAmt]]/1000*CUR_IRR_AREA*10000/IRR_EFF</f>
        <v>#NAME?</v>
      </c>
      <c r="AG5599" s="147"/>
      <c r="AH5599" s="13"/>
      <c r="AI5599" s="50">
        <v>11.164941168385617</v>
      </c>
      <c r="AJ5599" s="50">
        <v>12.534647643610633</v>
      </c>
      <c r="AK5599" s="50">
        <v>0</v>
      </c>
      <c r="AL5599" s="50">
        <v>0</v>
      </c>
      <c r="AM5599" s="50"/>
      <c r="AN5599" s="50"/>
      <c r="AO5599" s="50"/>
      <c r="AP5599" s="50"/>
      <c r="AQ5599" s="50"/>
      <c r="AR5599" s="50"/>
      <c r="AS5599" s="50"/>
      <c r="AT5599" s="50"/>
      <c r="AU5599" s="50"/>
      <c r="AV5599" s="50"/>
      <c r="AW5599" s="50"/>
      <c r="AX5599" s="50">
        <f t="shared" si="1767"/>
        <v>23.69958881199625</v>
      </c>
      <c r="AY5599" s="50"/>
      <c r="AZ5599" s="50">
        <f t="shared" si="1757"/>
        <v>531.43546801556761</v>
      </c>
      <c r="BA5599" s="50">
        <f t="shared" si="1758"/>
        <v>858.64663607663351</v>
      </c>
      <c r="BB5599" s="50">
        <f t="shared" si="1759"/>
        <v>888.44250082396718</v>
      </c>
      <c r="BC5599" s="17">
        <f t="shared" si="1760"/>
        <v>19967</v>
      </c>
      <c r="BD5599" s="50">
        <f t="shared" si="1761"/>
        <v>23.69958881199625</v>
      </c>
      <c r="BE5599" s="50">
        <f t="shared" si="1762"/>
        <v>531.43546801556761</v>
      </c>
      <c r="BF5599" s="50">
        <f t="shared" si="1768"/>
        <v>869.2592470488114</v>
      </c>
      <c r="BG5599" s="50"/>
      <c r="BH5599" s="17">
        <f t="shared" si="1763"/>
        <v>0</v>
      </c>
      <c r="BI5599" s="17">
        <f t="shared" si="1771"/>
        <v>5599</v>
      </c>
      <c r="BJ5599" s="17">
        <f t="shared" si="1769"/>
        <v>5599</v>
      </c>
      <c r="BK5599" s="150">
        <f t="shared" si="1770"/>
        <v>35257</v>
      </c>
      <c r="BL5599" s="50" t="e">
        <f t="shared" ca="1" si="1764"/>
        <v>#NAME?</v>
      </c>
      <c r="BM5599" s="50" t="e">
        <f t="shared" ca="1" si="1765"/>
        <v>#NAME?</v>
      </c>
      <c r="BN5599" s="50" t="e">
        <f t="shared" ca="1" si="1766"/>
        <v>#NAME?</v>
      </c>
    </row>
    <row r="5600" spans="1:66" x14ac:dyDescent="0.35">
      <c r="A5600" s="48">
        <v>35258</v>
      </c>
      <c r="B5600" s="17">
        <v>1996</v>
      </c>
      <c r="C5600" s="17">
        <v>7</v>
      </c>
      <c r="D5600" s="17">
        <v>194</v>
      </c>
      <c r="E5600" s="17">
        <v>12</v>
      </c>
      <c r="F5600" s="17">
        <v>6</v>
      </c>
      <c r="G5600" s="50">
        <v>8.9</v>
      </c>
      <c r="H5600" s="32">
        <v>5.0283690847127662</v>
      </c>
      <c r="I5600" s="50">
        <v>6.666666666666667</v>
      </c>
      <c r="J5600" s="13">
        <v>0</v>
      </c>
      <c r="K5600" s="13">
        <f t="shared" si="1752"/>
        <v>0</v>
      </c>
      <c r="L5600" s="13">
        <f t="shared" si="1753"/>
        <v>0</v>
      </c>
      <c r="M5600" s="13" t="e">
        <f ca="1">CalcTable[[#This Row],[IWC]]-AE5599</f>
        <v>#NAME?</v>
      </c>
      <c r="N5600" s="13" t="e">
        <f ca="1">IF(CalcTable[[#This Row],[Day of Year]]&lt;123,FCAP,AE5599)</f>
        <v>#NAME?</v>
      </c>
      <c r="O5600" s="17" t="e">
        <f ca="1">IF(IRR_DRIP,5,COUNTIF('IDET Wind Values'!C5584:G5584,"&lt;="&amp;IRR_MAXWIND))</f>
        <v>#NAME?</v>
      </c>
      <c r="P5600" s="13" t="e">
        <f ca="1">CalcTable[[#This Row],[ET_o]]*KL</f>
        <v>#NAME?</v>
      </c>
      <c r="Q5600" s="13" t="e">
        <f ca="1">IF(WILTPT&lt;=0,1,MAX(0,MIN(1,(CalcTable[[#This Row],[IWC]]-WILTPT)/(MAD-WILTPT))))</f>
        <v>#NAME?</v>
      </c>
      <c r="R5600" s="13" t="e">
        <f ca="1">CalcTable[[#This Row],[ETMult]]*CalcTable[[#This Row],[ETb]]</f>
        <v>#NAME?</v>
      </c>
      <c r="S5600" s="13" t="b">
        <f>INDEX(IRR_LIST,CalcTable[[#This Row],[Day of Week]]+1)</f>
        <v>0</v>
      </c>
      <c r="T5600" s="13">
        <f t="shared" ca="1" si="1754"/>
        <v>0</v>
      </c>
      <c r="U5600" s="13" t="b">
        <f ca="1">IF(CalcTable[[#This Row],[IrrPrecip]]&gt;=IC_MM,FALSE,TRUE)</f>
        <v>1</v>
      </c>
      <c r="V5600" s="13" t="b">
        <f t="shared" si="1755"/>
        <v>1</v>
      </c>
      <c r="W5600" s="13" t="e">
        <f ca="1">IF(AND(IRR_DRIP=FALSE,CalcTable[[#This Row],[IrrHours]]&lt;=0),FALSE,TRUE)</f>
        <v>#NAME?</v>
      </c>
      <c r="X5600" s="13" t="e">
        <f ca="1">AND(CalcTable[[#This Row],[IrrDay]],CalcTable[[#This Row],[IrrRain]],CalcTable[[#This Row],[IrrWarm]],CalcTable[[#This Row],[IrrWindy]])</f>
        <v>#NAME?</v>
      </c>
      <c r="Y5600" s="13" t="e">
        <f t="shared" ca="1" si="1756"/>
        <v>#NAME?</v>
      </c>
      <c r="Z5600" s="13" t="e">
        <f ca="1">CalcTable[[#This Row],[IrrHours]]/5</f>
        <v>#NAME?</v>
      </c>
      <c r="AA5600" s="13" t="e">
        <f ca="1">IF(CalcTable[[#This Row],[IrrFlag]]=FALSE,0,MAX(0,CalcTable[[#This Row],[VolRednWind]]*(FCAP*IRR_TARGET-CalcTable[[#This Row],[IWC]])))</f>
        <v>#NAME?</v>
      </c>
      <c r="AB5600" s="13" t="e">
        <f ca="1">CalcTable[[#This Row],[IWC]]+CalcTable[[#This Row],[Eff Precip]]+CalcTable[[#This Row],[IrrAmt]]-CalcTable[[#This Row],[AET]]</f>
        <v>#NAME?</v>
      </c>
      <c r="AC5600" s="13" t="e">
        <f ca="1">IF(CalcTable[[#This Row],[PWC]]&gt;FCAP,MIN(24*PERC,MIN(SAT,CalcTable[[#This Row],[PWC]])-FCAP),0)</f>
        <v>#NAME?</v>
      </c>
      <c r="AD5600" s="13" t="e">
        <f ca="1">IF(CalcTable[[#This Row],[PWC]]&gt;SAT,CalcTable[[#This Row],[PWC]]-SAT,0)</f>
        <v>#NAME?</v>
      </c>
      <c r="AE5600" s="13" t="e">
        <f ca="1">CalcTable[[#This Row],[PWC]]-CalcTable[[#This Row],[PercAmt]]-CalcTable[[#This Row],[Runoff]]</f>
        <v>#NAME?</v>
      </c>
      <c r="AF5600" s="13" t="e">
        <f ca="1">CalcTable[[#This Row],[IrrAmt]]/1000*CUR_IRR_AREA*10000/IRR_EFF</f>
        <v>#NAME?</v>
      </c>
      <c r="AG5600" s="147"/>
      <c r="AH5600" s="13"/>
      <c r="AI5600" s="50">
        <v>0</v>
      </c>
      <c r="AJ5600" s="50">
        <v>0</v>
      </c>
      <c r="AK5600" s="50">
        <v>0</v>
      </c>
      <c r="AL5600" s="50">
        <v>5.1402759293848312</v>
      </c>
      <c r="AM5600" s="50"/>
      <c r="AN5600" s="50"/>
      <c r="AO5600" s="50"/>
      <c r="AP5600" s="50"/>
      <c r="AQ5600" s="50"/>
      <c r="AR5600" s="50"/>
      <c r="AS5600" s="50"/>
      <c r="AT5600" s="50"/>
      <c r="AU5600" s="50"/>
      <c r="AV5600" s="50"/>
      <c r="AW5600" s="50"/>
      <c r="AX5600" s="50">
        <f t="shared" si="1767"/>
        <v>5.1402759293848312</v>
      </c>
      <c r="AY5600" s="50"/>
      <c r="AZ5600" s="50">
        <f t="shared" si="1757"/>
        <v>150.78142726195506</v>
      </c>
      <c r="BA5600" s="50">
        <f t="shared" si="1758"/>
        <v>232.15553086364511</v>
      </c>
      <c r="BB5600" s="50">
        <f t="shared" si="1759"/>
        <v>239.33559882850011</v>
      </c>
      <c r="BC5600" s="17">
        <f t="shared" si="1760"/>
        <v>19967</v>
      </c>
      <c r="BD5600" s="50">
        <f t="shared" si="1761"/>
        <v>5.1402759293848312</v>
      </c>
      <c r="BE5600" s="50">
        <f t="shared" si="1762"/>
        <v>150.78142726195506</v>
      </c>
      <c r="BF5600" s="50">
        <f t="shared" si="1768"/>
        <v>246.63041482739865</v>
      </c>
      <c r="BG5600" s="50"/>
      <c r="BH5600" s="17">
        <f t="shared" si="1763"/>
        <v>0</v>
      </c>
      <c r="BI5600" s="17">
        <f t="shared" si="1771"/>
        <v>5600</v>
      </c>
      <c r="BJ5600" s="17">
        <f t="shared" si="1769"/>
        <v>5600</v>
      </c>
      <c r="BK5600" s="150">
        <f t="shared" si="1770"/>
        <v>35258</v>
      </c>
      <c r="BL5600" s="50" t="e">
        <f t="shared" ca="1" si="1764"/>
        <v>#NAME?</v>
      </c>
      <c r="BM5600" s="50" t="e">
        <f t="shared" ca="1" si="1765"/>
        <v>#NAME?</v>
      </c>
      <c r="BN5600" s="50" t="e">
        <f t="shared" ca="1" si="1766"/>
        <v>#NAME?</v>
      </c>
    </row>
    <row r="5601" spans="1:66" x14ac:dyDescent="0.35">
      <c r="A5601" s="48">
        <v>35259</v>
      </c>
      <c r="B5601" s="17">
        <v>1996</v>
      </c>
      <c r="C5601" s="17">
        <v>7</v>
      </c>
      <c r="D5601" s="17">
        <v>195</v>
      </c>
      <c r="E5601" s="17">
        <v>13</v>
      </c>
      <c r="F5601" s="17">
        <v>7</v>
      </c>
      <c r="G5601" s="50">
        <v>8.8000000000000007</v>
      </c>
      <c r="H5601" s="32">
        <v>4.6342928686665923</v>
      </c>
      <c r="I5601" s="50">
        <v>13.5</v>
      </c>
      <c r="J5601" s="13">
        <v>0.4</v>
      </c>
      <c r="K5601" s="13">
        <f t="shared" si="1752"/>
        <v>0.4</v>
      </c>
      <c r="L5601" s="13">
        <f t="shared" si="1753"/>
        <v>0</v>
      </c>
      <c r="M5601" s="13" t="e">
        <f ca="1">CalcTable[[#This Row],[IWC]]-AE5600</f>
        <v>#NAME?</v>
      </c>
      <c r="N5601" s="13" t="e">
        <f ca="1">IF(CalcTable[[#This Row],[Day of Year]]&lt;123,FCAP,AE5600)</f>
        <v>#NAME?</v>
      </c>
      <c r="O5601" s="17" t="e">
        <f ca="1">IF(IRR_DRIP,5,COUNTIF('IDET Wind Values'!C5585:G5585,"&lt;="&amp;IRR_MAXWIND))</f>
        <v>#NAME?</v>
      </c>
      <c r="P5601" s="13" t="e">
        <f ca="1">CalcTable[[#This Row],[ET_o]]*KL</f>
        <v>#NAME?</v>
      </c>
      <c r="Q5601" s="13" t="e">
        <f ca="1">IF(WILTPT&lt;=0,1,MAX(0,MIN(1,(CalcTable[[#This Row],[IWC]]-WILTPT)/(MAD-WILTPT))))</f>
        <v>#NAME?</v>
      </c>
      <c r="R5601" s="13" t="e">
        <f ca="1">CalcTable[[#This Row],[ETMult]]*CalcTable[[#This Row],[ETb]]</f>
        <v>#NAME?</v>
      </c>
      <c r="S5601" s="13" t="b">
        <f>INDEX(IRR_LIST,CalcTable[[#This Row],[Day of Week]]+1)</f>
        <v>0</v>
      </c>
      <c r="T5601" s="13">
        <f t="shared" ca="1" si="1754"/>
        <v>0</v>
      </c>
      <c r="U5601" s="13" t="b">
        <f ca="1">IF(CalcTable[[#This Row],[IrrPrecip]]&gt;=IC_MM,FALSE,TRUE)</f>
        <v>1</v>
      </c>
      <c r="V5601" s="13" t="b">
        <f t="shared" si="1755"/>
        <v>1</v>
      </c>
      <c r="W5601" s="13" t="e">
        <f ca="1">IF(AND(IRR_DRIP=FALSE,CalcTable[[#This Row],[IrrHours]]&lt;=0),FALSE,TRUE)</f>
        <v>#NAME?</v>
      </c>
      <c r="X5601" s="13" t="e">
        <f ca="1">AND(CalcTable[[#This Row],[IrrDay]],CalcTable[[#This Row],[IrrRain]],CalcTable[[#This Row],[IrrWarm]],CalcTable[[#This Row],[IrrWindy]])</f>
        <v>#NAME?</v>
      </c>
      <c r="Y5601" s="13" t="e">
        <f t="shared" ca="1" si="1756"/>
        <v>#NAME?</v>
      </c>
      <c r="Z5601" s="13" t="e">
        <f ca="1">CalcTable[[#This Row],[IrrHours]]/5</f>
        <v>#NAME?</v>
      </c>
      <c r="AA5601" s="13" t="e">
        <f ca="1">IF(CalcTable[[#This Row],[IrrFlag]]=FALSE,0,MAX(0,CalcTable[[#This Row],[VolRednWind]]*(FCAP*IRR_TARGET-CalcTable[[#This Row],[IWC]])))</f>
        <v>#NAME?</v>
      </c>
      <c r="AB5601" s="13" t="e">
        <f ca="1">CalcTable[[#This Row],[IWC]]+CalcTable[[#This Row],[Eff Precip]]+CalcTable[[#This Row],[IrrAmt]]-CalcTable[[#This Row],[AET]]</f>
        <v>#NAME?</v>
      </c>
      <c r="AC5601" s="13" t="e">
        <f ca="1">IF(CalcTable[[#This Row],[PWC]]&gt;FCAP,MIN(24*PERC,MIN(SAT,CalcTable[[#This Row],[PWC]])-FCAP),0)</f>
        <v>#NAME?</v>
      </c>
      <c r="AD5601" s="13" t="e">
        <f ca="1">IF(CalcTable[[#This Row],[PWC]]&gt;SAT,CalcTable[[#This Row],[PWC]]-SAT,0)</f>
        <v>#NAME?</v>
      </c>
      <c r="AE5601" s="13" t="e">
        <f ca="1">CalcTable[[#This Row],[PWC]]-CalcTable[[#This Row],[PercAmt]]-CalcTable[[#This Row],[Runoff]]</f>
        <v>#NAME?</v>
      </c>
      <c r="AF5601" s="13" t="e">
        <f ca="1">CalcTable[[#This Row],[IrrAmt]]/1000*CUR_IRR_AREA*10000/IRR_EFF</f>
        <v>#NAME?</v>
      </c>
      <c r="AG5601" s="147"/>
      <c r="AH5601" s="13"/>
      <c r="AI5601" s="50">
        <v>0</v>
      </c>
      <c r="AJ5601" s="50">
        <v>0</v>
      </c>
      <c r="AK5601" s="50">
        <v>7.0594102138440604</v>
      </c>
      <c r="AL5601" s="50">
        <v>0</v>
      </c>
      <c r="AM5601" s="50"/>
      <c r="AN5601" s="50"/>
      <c r="AO5601" s="50"/>
      <c r="AP5601" s="50"/>
      <c r="AQ5601" s="50"/>
      <c r="AR5601" s="50"/>
      <c r="AS5601" s="50"/>
      <c r="AT5601" s="50"/>
      <c r="AU5601" s="50"/>
      <c r="AV5601" s="50"/>
      <c r="AW5601" s="50"/>
      <c r="AX5601" s="50">
        <f t="shared" si="1767"/>
        <v>7.0594102138440604</v>
      </c>
      <c r="AY5601" s="50"/>
      <c r="AZ5601" s="50">
        <f t="shared" si="1757"/>
        <v>103.5380164697129</v>
      </c>
      <c r="BA5601" s="50">
        <f t="shared" si="1758"/>
        <v>159.41567615178016</v>
      </c>
      <c r="BB5601" s="50">
        <f t="shared" si="1759"/>
        <v>164.34605788843319</v>
      </c>
      <c r="BC5601" s="17">
        <f t="shared" si="1760"/>
        <v>19967</v>
      </c>
      <c r="BD5601" s="50">
        <f t="shared" si="1761"/>
        <v>7.0594102138440604</v>
      </c>
      <c r="BE5601" s="50">
        <f t="shared" si="1762"/>
        <v>103.5380164697129</v>
      </c>
      <c r="BF5601" s="50">
        <f t="shared" si="1768"/>
        <v>169.35523436827447</v>
      </c>
      <c r="BG5601" s="50"/>
      <c r="BH5601" s="17">
        <f t="shared" si="1763"/>
        <v>0</v>
      </c>
      <c r="BI5601" s="17">
        <f t="shared" si="1771"/>
        <v>5601</v>
      </c>
      <c r="BJ5601" s="17">
        <f t="shared" si="1769"/>
        <v>5601</v>
      </c>
      <c r="BK5601" s="150">
        <f t="shared" si="1770"/>
        <v>35259</v>
      </c>
      <c r="BL5601" s="50" t="e">
        <f t="shared" ca="1" si="1764"/>
        <v>#NAME?</v>
      </c>
      <c r="BM5601" s="50" t="e">
        <f t="shared" ca="1" si="1765"/>
        <v>#NAME?</v>
      </c>
      <c r="BN5601" s="50" t="e">
        <f t="shared" ca="1" si="1766"/>
        <v>#NAME?</v>
      </c>
    </row>
    <row r="5602" spans="1:66" x14ac:dyDescent="0.35">
      <c r="A5602" s="48">
        <v>35260</v>
      </c>
      <c r="B5602" s="17">
        <v>1996</v>
      </c>
      <c r="C5602" s="17">
        <v>7</v>
      </c>
      <c r="D5602" s="17">
        <v>196</v>
      </c>
      <c r="E5602" s="17">
        <v>14</v>
      </c>
      <c r="F5602" s="17">
        <v>1</v>
      </c>
      <c r="G5602" s="50">
        <v>8.1999999999999993</v>
      </c>
      <c r="H5602" s="32">
        <v>5.0255508043506962</v>
      </c>
      <c r="I5602" s="50">
        <v>7</v>
      </c>
      <c r="J5602" s="13">
        <v>0</v>
      </c>
      <c r="K5602" s="13">
        <f t="shared" si="1752"/>
        <v>0</v>
      </c>
      <c r="L5602" s="13">
        <f t="shared" si="1753"/>
        <v>0</v>
      </c>
      <c r="M5602" s="13" t="e">
        <f ca="1">CalcTable[[#This Row],[IWC]]-AE5601</f>
        <v>#NAME?</v>
      </c>
      <c r="N5602" s="13" t="e">
        <f ca="1">IF(CalcTable[[#This Row],[Day of Year]]&lt;123,FCAP,AE5601)</f>
        <v>#NAME?</v>
      </c>
      <c r="O5602" s="17" t="e">
        <f ca="1">IF(IRR_DRIP,5,COUNTIF('IDET Wind Values'!C5586:G5586,"&lt;="&amp;IRR_MAXWIND))</f>
        <v>#NAME?</v>
      </c>
      <c r="P5602" s="13" t="e">
        <f ca="1">CalcTable[[#This Row],[ET_o]]*KL</f>
        <v>#NAME?</v>
      </c>
      <c r="Q5602" s="13" t="e">
        <f ca="1">IF(WILTPT&lt;=0,1,MAX(0,MIN(1,(CalcTable[[#This Row],[IWC]]-WILTPT)/(MAD-WILTPT))))</f>
        <v>#NAME?</v>
      </c>
      <c r="R5602" s="13" t="e">
        <f ca="1">CalcTable[[#This Row],[ETMult]]*CalcTable[[#This Row],[ETb]]</f>
        <v>#NAME?</v>
      </c>
      <c r="S5602" s="13" t="b">
        <f>INDEX(IRR_LIST,CalcTable[[#This Row],[Day of Week]]+1)</f>
        <v>1</v>
      </c>
      <c r="T5602" s="13">
        <f t="shared" ca="1" si="1754"/>
        <v>0.4</v>
      </c>
      <c r="U5602" s="13" t="b">
        <f ca="1">IF(CalcTable[[#This Row],[IrrPrecip]]&gt;=IC_MM,FALSE,TRUE)</f>
        <v>1</v>
      </c>
      <c r="V5602" s="13" t="b">
        <f t="shared" si="1755"/>
        <v>1</v>
      </c>
      <c r="W5602" s="13" t="e">
        <f ca="1">IF(AND(IRR_DRIP=FALSE,CalcTable[[#This Row],[IrrHours]]&lt;=0),FALSE,TRUE)</f>
        <v>#NAME?</v>
      </c>
      <c r="X5602" s="13" t="e">
        <f ca="1">AND(CalcTable[[#This Row],[IrrDay]],CalcTable[[#This Row],[IrrRain]],CalcTable[[#This Row],[IrrWarm]],CalcTable[[#This Row],[IrrWindy]])</f>
        <v>#NAME?</v>
      </c>
      <c r="Y5602" s="13" t="e">
        <f t="shared" ca="1" si="1756"/>
        <v>#NAME?</v>
      </c>
      <c r="Z5602" s="13" t="e">
        <f ca="1">CalcTable[[#This Row],[IrrHours]]/5</f>
        <v>#NAME?</v>
      </c>
      <c r="AA5602" s="13" t="e">
        <f ca="1">IF(CalcTable[[#This Row],[IrrFlag]]=FALSE,0,MAX(0,CalcTable[[#This Row],[VolRednWind]]*(FCAP*IRR_TARGET-CalcTable[[#This Row],[IWC]])))</f>
        <v>#NAME?</v>
      </c>
      <c r="AB5602" s="13" t="e">
        <f ca="1">CalcTable[[#This Row],[IWC]]+CalcTable[[#This Row],[Eff Precip]]+CalcTable[[#This Row],[IrrAmt]]-CalcTable[[#This Row],[AET]]</f>
        <v>#NAME?</v>
      </c>
      <c r="AC5602" s="13" t="e">
        <f ca="1">IF(CalcTable[[#This Row],[PWC]]&gt;FCAP,MIN(24*PERC,MIN(SAT,CalcTable[[#This Row],[PWC]])-FCAP),0)</f>
        <v>#NAME?</v>
      </c>
      <c r="AD5602" s="13" t="e">
        <f ca="1">IF(CalcTable[[#This Row],[PWC]]&gt;SAT,CalcTable[[#This Row],[PWC]]-SAT,0)</f>
        <v>#NAME?</v>
      </c>
      <c r="AE5602" s="13" t="e">
        <f ca="1">CalcTable[[#This Row],[PWC]]-CalcTable[[#This Row],[PercAmt]]-CalcTable[[#This Row],[Runoff]]</f>
        <v>#NAME?</v>
      </c>
      <c r="AF5602" s="13" t="e">
        <f ca="1">CalcTable[[#This Row],[IrrAmt]]/1000*CUR_IRR_AREA*10000/IRR_EFF</f>
        <v>#NAME?</v>
      </c>
      <c r="AG5602" s="147"/>
      <c r="AH5602" s="13"/>
      <c r="AI5602" s="50">
        <v>8.1374906938924436</v>
      </c>
      <c r="AJ5602" s="50">
        <v>10.863890693892444</v>
      </c>
      <c r="AK5602" s="50">
        <v>0</v>
      </c>
      <c r="AL5602" s="50">
        <v>0</v>
      </c>
      <c r="AM5602" s="50"/>
      <c r="AN5602" s="50"/>
      <c r="AO5602" s="50"/>
      <c r="AP5602" s="50"/>
      <c r="AQ5602" s="50"/>
      <c r="AR5602" s="50"/>
      <c r="AS5602" s="50"/>
      <c r="AT5602" s="50"/>
      <c r="AU5602" s="50"/>
      <c r="AV5602" s="50"/>
      <c r="AW5602" s="50"/>
      <c r="AX5602" s="50">
        <f t="shared" si="1767"/>
        <v>19.001381387784889</v>
      </c>
      <c r="AY5602" s="50"/>
      <c r="AZ5602" s="50">
        <f t="shared" si="1757"/>
        <v>438.0239905312676</v>
      </c>
      <c r="BA5602" s="50">
        <f t="shared" si="1758"/>
        <v>709.43702502051826</v>
      </c>
      <c r="BB5602" s="50">
        <f t="shared" si="1759"/>
        <v>734.18632526585145</v>
      </c>
      <c r="BC5602" s="17">
        <f t="shared" si="1760"/>
        <v>19967</v>
      </c>
      <c r="BD5602" s="50">
        <f t="shared" si="1761"/>
        <v>19.001381387784889</v>
      </c>
      <c r="BE5602" s="50">
        <f t="shared" si="1762"/>
        <v>438.0239905312676</v>
      </c>
      <c r="BF5602" s="50">
        <f t="shared" si="1768"/>
        <v>716.46780675047398</v>
      </c>
      <c r="BG5602" s="50"/>
      <c r="BH5602" s="17">
        <f t="shared" si="1763"/>
        <v>0</v>
      </c>
      <c r="BI5602" s="17">
        <f t="shared" si="1771"/>
        <v>5602</v>
      </c>
      <c r="BJ5602" s="17">
        <f t="shared" si="1769"/>
        <v>5602</v>
      </c>
      <c r="BK5602" s="150">
        <f t="shared" si="1770"/>
        <v>35260</v>
      </c>
      <c r="BL5602" s="50" t="e">
        <f t="shared" ca="1" si="1764"/>
        <v>#NAME?</v>
      </c>
      <c r="BM5602" s="50" t="e">
        <f t="shared" ca="1" si="1765"/>
        <v>#NAME?</v>
      </c>
      <c r="BN5602" s="50" t="e">
        <f t="shared" ca="1" si="1766"/>
        <v>#NAME?</v>
      </c>
    </row>
    <row r="5603" spans="1:66" x14ac:dyDescent="0.35">
      <c r="A5603" s="48">
        <v>35261</v>
      </c>
      <c r="B5603" s="17">
        <v>1996</v>
      </c>
      <c r="C5603" s="17">
        <v>7</v>
      </c>
      <c r="D5603" s="17">
        <v>197</v>
      </c>
      <c r="E5603" s="17">
        <v>15</v>
      </c>
      <c r="F5603" s="17">
        <v>2</v>
      </c>
      <c r="G5603" s="50">
        <v>10.9</v>
      </c>
      <c r="H5603" s="32">
        <v>5.4797377418651214</v>
      </c>
      <c r="I5603" s="50">
        <v>6.5</v>
      </c>
      <c r="J5603" s="13">
        <v>0</v>
      </c>
      <c r="K5603" s="13">
        <f t="shared" si="1752"/>
        <v>0</v>
      </c>
      <c r="L5603" s="13">
        <f t="shared" si="1753"/>
        <v>0</v>
      </c>
      <c r="M5603" s="13" t="e">
        <f ca="1">CalcTable[[#This Row],[IWC]]-AE5602</f>
        <v>#NAME?</v>
      </c>
      <c r="N5603" s="13" t="e">
        <f ca="1">IF(CalcTable[[#This Row],[Day of Year]]&lt;123,FCAP,AE5602)</f>
        <v>#NAME?</v>
      </c>
      <c r="O5603" s="17" t="e">
        <f ca="1">IF(IRR_DRIP,5,COUNTIF('IDET Wind Values'!C5587:G5587,"&lt;="&amp;IRR_MAXWIND))</f>
        <v>#NAME?</v>
      </c>
      <c r="P5603" s="13" t="e">
        <f ca="1">CalcTable[[#This Row],[ET_o]]*KL</f>
        <v>#NAME?</v>
      </c>
      <c r="Q5603" s="13" t="e">
        <f ca="1">IF(WILTPT&lt;=0,1,MAX(0,MIN(1,(CalcTable[[#This Row],[IWC]]-WILTPT)/(MAD-WILTPT))))</f>
        <v>#NAME?</v>
      </c>
      <c r="R5603" s="13" t="e">
        <f ca="1">CalcTable[[#This Row],[ETMult]]*CalcTable[[#This Row],[ETb]]</f>
        <v>#NAME?</v>
      </c>
      <c r="S5603" s="13" t="b">
        <f>INDEX(IRR_LIST,CalcTable[[#This Row],[Day of Week]]+1)</f>
        <v>0</v>
      </c>
      <c r="T5603" s="13">
        <f t="shared" ca="1" si="1754"/>
        <v>0.4</v>
      </c>
      <c r="U5603" s="13" t="b">
        <f ca="1">IF(CalcTable[[#This Row],[IrrPrecip]]&gt;=IC_MM,FALSE,TRUE)</f>
        <v>1</v>
      </c>
      <c r="V5603" s="13" t="b">
        <f t="shared" si="1755"/>
        <v>1</v>
      </c>
      <c r="W5603" s="13" t="e">
        <f ca="1">IF(AND(IRR_DRIP=FALSE,CalcTable[[#This Row],[IrrHours]]&lt;=0),FALSE,TRUE)</f>
        <v>#NAME?</v>
      </c>
      <c r="X5603" s="13" t="e">
        <f ca="1">AND(CalcTable[[#This Row],[IrrDay]],CalcTable[[#This Row],[IrrRain]],CalcTable[[#This Row],[IrrWarm]],CalcTable[[#This Row],[IrrWindy]])</f>
        <v>#NAME?</v>
      </c>
      <c r="Y5603" s="13" t="e">
        <f t="shared" ca="1" si="1756"/>
        <v>#NAME?</v>
      </c>
      <c r="Z5603" s="13" t="e">
        <f ca="1">CalcTable[[#This Row],[IrrHours]]/5</f>
        <v>#NAME?</v>
      </c>
      <c r="AA5603" s="13" t="e">
        <f ca="1">IF(CalcTable[[#This Row],[IrrFlag]]=FALSE,0,MAX(0,CalcTable[[#This Row],[VolRednWind]]*(FCAP*IRR_TARGET-CalcTable[[#This Row],[IWC]])))</f>
        <v>#NAME?</v>
      </c>
      <c r="AB5603" s="13" t="e">
        <f ca="1">CalcTable[[#This Row],[IWC]]+CalcTable[[#This Row],[Eff Precip]]+CalcTable[[#This Row],[IrrAmt]]-CalcTable[[#This Row],[AET]]</f>
        <v>#NAME?</v>
      </c>
      <c r="AC5603" s="13" t="e">
        <f ca="1">IF(CalcTable[[#This Row],[PWC]]&gt;FCAP,MIN(24*PERC,MIN(SAT,CalcTable[[#This Row],[PWC]])-FCAP),0)</f>
        <v>#NAME?</v>
      </c>
      <c r="AD5603" s="13" t="e">
        <f ca="1">IF(CalcTable[[#This Row],[PWC]]&gt;SAT,CalcTable[[#This Row],[PWC]]-SAT,0)</f>
        <v>#NAME?</v>
      </c>
      <c r="AE5603" s="13" t="e">
        <f ca="1">CalcTable[[#This Row],[PWC]]-CalcTable[[#This Row],[PercAmt]]-CalcTable[[#This Row],[Runoff]]</f>
        <v>#NAME?</v>
      </c>
      <c r="AF5603" s="13" t="e">
        <f ca="1">CalcTable[[#This Row],[IrrAmt]]/1000*CUR_IRR_AREA*10000/IRR_EFF</f>
        <v>#NAME?</v>
      </c>
      <c r="AG5603" s="147"/>
      <c r="AH5603" s="13"/>
      <c r="AI5603" s="50">
        <v>0</v>
      </c>
      <c r="AJ5603" s="50">
        <v>0</v>
      </c>
      <c r="AK5603" s="50">
        <v>0</v>
      </c>
      <c r="AL5603" s="50">
        <v>8.0785170167515332</v>
      </c>
      <c r="AM5603" s="50"/>
      <c r="AN5603" s="50"/>
      <c r="AO5603" s="50"/>
      <c r="AP5603" s="50"/>
      <c r="AQ5603" s="50"/>
      <c r="AR5603" s="50"/>
      <c r="AS5603" s="50"/>
      <c r="AT5603" s="50"/>
      <c r="AU5603" s="50"/>
      <c r="AV5603" s="50"/>
      <c r="AW5603" s="50"/>
      <c r="AX5603" s="50">
        <f t="shared" si="1767"/>
        <v>8.0785170167515332</v>
      </c>
      <c r="AY5603" s="50"/>
      <c r="AZ5603" s="50">
        <f t="shared" si="1757"/>
        <v>236.96983249137833</v>
      </c>
      <c r="BA5603" s="50">
        <f t="shared" si="1758"/>
        <v>364.85831351847139</v>
      </c>
      <c r="BB5603" s="50">
        <f t="shared" si="1759"/>
        <v>376.14259125615609</v>
      </c>
      <c r="BC5603" s="17">
        <f t="shared" si="1760"/>
        <v>19967</v>
      </c>
      <c r="BD5603" s="50">
        <f t="shared" si="1761"/>
        <v>8.0785170167515332</v>
      </c>
      <c r="BE5603" s="50">
        <f t="shared" si="1762"/>
        <v>236.96983249137833</v>
      </c>
      <c r="BF5603" s="50">
        <f t="shared" si="1768"/>
        <v>387.60720832939285</v>
      </c>
      <c r="BG5603" s="50"/>
      <c r="BH5603" s="17">
        <f t="shared" si="1763"/>
        <v>0</v>
      </c>
      <c r="BI5603" s="17">
        <f t="shared" si="1771"/>
        <v>5603</v>
      </c>
      <c r="BJ5603" s="17">
        <f t="shared" si="1769"/>
        <v>5603</v>
      </c>
      <c r="BK5603" s="150">
        <f t="shared" si="1770"/>
        <v>35261</v>
      </c>
      <c r="BL5603" s="50" t="e">
        <f t="shared" ca="1" si="1764"/>
        <v>#NAME?</v>
      </c>
      <c r="BM5603" s="50" t="e">
        <f t="shared" ca="1" si="1765"/>
        <v>#NAME?</v>
      </c>
      <c r="BN5603" s="50" t="e">
        <f t="shared" ca="1" si="1766"/>
        <v>#NAME?</v>
      </c>
    </row>
    <row r="5604" spans="1:66" x14ac:dyDescent="0.35">
      <c r="A5604" s="48">
        <v>35262</v>
      </c>
      <c r="B5604" s="17">
        <v>1996</v>
      </c>
      <c r="C5604" s="17">
        <v>7</v>
      </c>
      <c r="D5604" s="17">
        <v>198</v>
      </c>
      <c r="E5604" s="17">
        <v>16</v>
      </c>
      <c r="F5604" s="17">
        <v>3</v>
      </c>
      <c r="G5604" s="50">
        <v>11.3</v>
      </c>
      <c r="H5604" s="32">
        <v>3.7695924190238062</v>
      </c>
      <c r="I5604" s="50">
        <v>16.166666666666668</v>
      </c>
      <c r="J5604" s="13">
        <v>12.3</v>
      </c>
      <c r="K5604" s="13">
        <f t="shared" si="1752"/>
        <v>12.3</v>
      </c>
      <c r="L5604" s="13">
        <f t="shared" si="1753"/>
        <v>5.4750000000000005</v>
      </c>
      <c r="M5604" s="13" t="e">
        <f ca="1">CalcTable[[#This Row],[IWC]]-AE5603</f>
        <v>#NAME?</v>
      </c>
      <c r="N5604" s="13" t="e">
        <f ca="1">IF(CalcTable[[#This Row],[Day of Year]]&lt;123,FCAP,AE5603)</f>
        <v>#NAME?</v>
      </c>
      <c r="O5604" s="17" t="e">
        <f ca="1">IF(IRR_DRIP,5,COUNTIF('IDET Wind Values'!C5588:G5588,"&lt;="&amp;IRR_MAXWIND))</f>
        <v>#NAME?</v>
      </c>
      <c r="P5604" s="13" t="e">
        <f ca="1">CalcTable[[#This Row],[ET_o]]*KL</f>
        <v>#NAME?</v>
      </c>
      <c r="Q5604" s="13" t="e">
        <f ca="1">IF(WILTPT&lt;=0,1,MAX(0,MIN(1,(CalcTable[[#This Row],[IWC]]-WILTPT)/(MAD-WILTPT))))</f>
        <v>#NAME?</v>
      </c>
      <c r="R5604" s="13" t="e">
        <f ca="1">CalcTable[[#This Row],[ETMult]]*CalcTable[[#This Row],[ETb]]</f>
        <v>#NAME?</v>
      </c>
      <c r="S5604" s="13" t="b">
        <f>INDEX(IRR_LIST,CalcTable[[#This Row],[Day of Week]]+1)</f>
        <v>1</v>
      </c>
      <c r="T5604" s="13">
        <f t="shared" ca="1" si="1754"/>
        <v>0</v>
      </c>
      <c r="U5604" s="13" t="b">
        <f ca="1">IF(CalcTable[[#This Row],[IrrPrecip]]&gt;=IC_MM,FALSE,TRUE)</f>
        <v>1</v>
      </c>
      <c r="V5604" s="13" t="b">
        <f t="shared" si="1755"/>
        <v>1</v>
      </c>
      <c r="W5604" s="13" t="e">
        <f ca="1">IF(AND(IRR_DRIP=FALSE,CalcTable[[#This Row],[IrrHours]]&lt;=0),FALSE,TRUE)</f>
        <v>#NAME?</v>
      </c>
      <c r="X5604" s="13" t="e">
        <f ca="1">AND(CalcTable[[#This Row],[IrrDay]],CalcTable[[#This Row],[IrrRain]],CalcTable[[#This Row],[IrrWarm]],CalcTable[[#This Row],[IrrWindy]])</f>
        <v>#NAME?</v>
      </c>
      <c r="Y5604" s="13" t="e">
        <f t="shared" ca="1" si="1756"/>
        <v>#NAME?</v>
      </c>
      <c r="Z5604" s="13" t="e">
        <f ca="1">CalcTable[[#This Row],[IrrHours]]/5</f>
        <v>#NAME?</v>
      </c>
      <c r="AA5604" s="13" t="e">
        <f ca="1">IF(CalcTable[[#This Row],[IrrFlag]]=FALSE,0,MAX(0,CalcTable[[#This Row],[VolRednWind]]*(FCAP*IRR_TARGET-CalcTable[[#This Row],[IWC]])))</f>
        <v>#NAME?</v>
      </c>
      <c r="AB5604" s="13" t="e">
        <f ca="1">CalcTable[[#This Row],[IWC]]+CalcTable[[#This Row],[Eff Precip]]+CalcTable[[#This Row],[IrrAmt]]-CalcTable[[#This Row],[AET]]</f>
        <v>#NAME?</v>
      </c>
      <c r="AC5604" s="13" t="e">
        <f ca="1">IF(CalcTable[[#This Row],[PWC]]&gt;FCAP,MIN(24*PERC,MIN(SAT,CalcTable[[#This Row],[PWC]])-FCAP),0)</f>
        <v>#NAME?</v>
      </c>
      <c r="AD5604" s="13" t="e">
        <f ca="1">IF(CalcTable[[#This Row],[PWC]]&gt;SAT,CalcTable[[#This Row],[PWC]]-SAT,0)</f>
        <v>#NAME?</v>
      </c>
      <c r="AE5604" s="13" t="e">
        <f ca="1">CalcTable[[#This Row],[PWC]]-CalcTable[[#This Row],[PercAmt]]-CalcTable[[#This Row],[Runoff]]</f>
        <v>#NAME?</v>
      </c>
      <c r="AF5604" s="13" t="e">
        <f ca="1">CalcTable[[#This Row],[IrrAmt]]/1000*CUR_IRR_AREA*10000/IRR_EFF</f>
        <v>#NAME?</v>
      </c>
      <c r="AG5604" s="147"/>
      <c r="AH5604" s="13"/>
      <c r="AI5604" s="50">
        <v>0</v>
      </c>
      <c r="AJ5604" s="50">
        <v>0</v>
      </c>
      <c r="AK5604" s="50">
        <v>0</v>
      </c>
      <c r="AL5604" s="50">
        <v>0</v>
      </c>
      <c r="AM5604" s="50"/>
      <c r="AN5604" s="50"/>
      <c r="AO5604" s="50"/>
      <c r="AP5604" s="50"/>
      <c r="AQ5604" s="50"/>
      <c r="AR5604" s="50"/>
      <c r="AS5604" s="50"/>
      <c r="AT5604" s="50"/>
      <c r="AU5604" s="50"/>
      <c r="AV5604" s="50"/>
      <c r="AW5604" s="50"/>
      <c r="AX5604" s="50">
        <f t="shared" si="1767"/>
        <v>0</v>
      </c>
      <c r="AY5604" s="50"/>
      <c r="AZ5604" s="50">
        <f t="shared" si="1757"/>
        <v>0</v>
      </c>
      <c r="BA5604" s="50">
        <f t="shared" si="1758"/>
        <v>0</v>
      </c>
      <c r="BB5604" s="50">
        <f t="shared" si="1759"/>
        <v>0</v>
      </c>
      <c r="BC5604" s="17">
        <f t="shared" si="1760"/>
        <v>19967</v>
      </c>
      <c r="BD5604" s="50">
        <f t="shared" si="1761"/>
        <v>0</v>
      </c>
      <c r="BE5604" s="50">
        <f t="shared" si="1762"/>
        <v>0</v>
      </c>
      <c r="BF5604" s="50">
        <f t="shared" si="1768"/>
        <v>0</v>
      </c>
      <c r="BG5604" s="50"/>
      <c r="BH5604" s="17">
        <f t="shared" si="1763"/>
        <v>0</v>
      </c>
      <c r="BI5604" s="17">
        <f t="shared" si="1771"/>
        <v>5604</v>
      </c>
      <c r="BJ5604" s="17">
        <f t="shared" si="1769"/>
        <v>5604</v>
      </c>
      <c r="BK5604" s="150">
        <f t="shared" si="1770"/>
        <v>35262</v>
      </c>
      <c r="BL5604" s="50" t="e">
        <f t="shared" ca="1" si="1764"/>
        <v>#NAME?</v>
      </c>
      <c r="BM5604" s="50" t="e">
        <f t="shared" ca="1" si="1765"/>
        <v>#NAME?</v>
      </c>
      <c r="BN5604" s="50" t="e">
        <f t="shared" ca="1" si="1766"/>
        <v>#NAME?</v>
      </c>
    </row>
    <row r="5605" spans="1:66" x14ac:dyDescent="0.35">
      <c r="A5605" s="48">
        <v>35263</v>
      </c>
      <c r="B5605" s="17">
        <v>1996</v>
      </c>
      <c r="C5605" s="17">
        <v>7</v>
      </c>
      <c r="D5605" s="17">
        <v>199</v>
      </c>
      <c r="E5605" s="17">
        <v>17</v>
      </c>
      <c r="F5605" s="17">
        <v>4</v>
      </c>
      <c r="G5605" s="50">
        <v>11</v>
      </c>
      <c r="H5605" s="32">
        <v>2.2975195719482047</v>
      </c>
      <c r="I5605" s="50">
        <v>15.5</v>
      </c>
      <c r="J5605" s="13">
        <v>0.4</v>
      </c>
      <c r="K5605" s="13">
        <f t="shared" si="1752"/>
        <v>0.4</v>
      </c>
      <c r="L5605" s="13">
        <f t="shared" si="1753"/>
        <v>0</v>
      </c>
      <c r="M5605" s="13" t="e">
        <f ca="1">CalcTable[[#This Row],[IWC]]-AE5604</f>
        <v>#NAME?</v>
      </c>
      <c r="N5605" s="13" t="e">
        <f ca="1">IF(CalcTable[[#This Row],[Day of Year]]&lt;123,FCAP,AE5604)</f>
        <v>#NAME?</v>
      </c>
      <c r="O5605" s="17" t="e">
        <f ca="1">IF(IRR_DRIP,5,COUNTIF('IDET Wind Values'!C5589:G5589,"&lt;="&amp;IRR_MAXWIND))</f>
        <v>#NAME?</v>
      </c>
      <c r="P5605" s="13" t="e">
        <f ca="1">CalcTable[[#This Row],[ET_o]]*KL</f>
        <v>#NAME?</v>
      </c>
      <c r="Q5605" s="13" t="e">
        <f ca="1">IF(WILTPT&lt;=0,1,MAX(0,MIN(1,(CalcTable[[#This Row],[IWC]]-WILTPT)/(MAD-WILTPT))))</f>
        <v>#NAME?</v>
      </c>
      <c r="R5605" s="13" t="e">
        <f ca="1">CalcTable[[#This Row],[ETMult]]*CalcTable[[#This Row],[ETb]]</f>
        <v>#NAME?</v>
      </c>
      <c r="S5605" s="13" t="b">
        <f>INDEX(IRR_LIST,CalcTable[[#This Row],[Day of Week]]+1)</f>
        <v>0</v>
      </c>
      <c r="T5605" s="13">
        <f t="shared" ca="1" si="1754"/>
        <v>12.3</v>
      </c>
      <c r="U5605" s="13" t="b">
        <f ca="1">IF(CalcTable[[#This Row],[IrrPrecip]]&gt;=IC_MM,FALSE,TRUE)</f>
        <v>0</v>
      </c>
      <c r="V5605" s="13" t="b">
        <f t="shared" si="1755"/>
        <v>1</v>
      </c>
      <c r="W5605" s="13" t="e">
        <f ca="1">IF(AND(IRR_DRIP=FALSE,CalcTable[[#This Row],[IrrHours]]&lt;=0),FALSE,TRUE)</f>
        <v>#NAME?</v>
      </c>
      <c r="X5605" s="13" t="e">
        <f ca="1">AND(CalcTable[[#This Row],[IrrDay]],CalcTable[[#This Row],[IrrRain]],CalcTable[[#This Row],[IrrWarm]],CalcTable[[#This Row],[IrrWindy]])</f>
        <v>#NAME?</v>
      </c>
      <c r="Y5605" s="13" t="e">
        <f t="shared" ca="1" si="1756"/>
        <v>#NAME?</v>
      </c>
      <c r="Z5605" s="13" t="e">
        <f ca="1">CalcTable[[#This Row],[IrrHours]]/5</f>
        <v>#NAME?</v>
      </c>
      <c r="AA5605" s="13" t="e">
        <f ca="1">IF(CalcTable[[#This Row],[IrrFlag]]=FALSE,0,MAX(0,CalcTable[[#This Row],[VolRednWind]]*(FCAP*IRR_TARGET-CalcTable[[#This Row],[IWC]])))</f>
        <v>#NAME?</v>
      </c>
      <c r="AB5605" s="13" t="e">
        <f ca="1">CalcTable[[#This Row],[IWC]]+CalcTable[[#This Row],[Eff Precip]]+CalcTable[[#This Row],[IrrAmt]]-CalcTable[[#This Row],[AET]]</f>
        <v>#NAME?</v>
      </c>
      <c r="AC5605" s="13" t="e">
        <f ca="1">IF(CalcTable[[#This Row],[PWC]]&gt;FCAP,MIN(24*PERC,MIN(SAT,CalcTable[[#This Row],[PWC]])-FCAP),0)</f>
        <v>#NAME?</v>
      </c>
      <c r="AD5605" s="13" t="e">
        <f ca="1">IF(CalcTable[[#This Row],[PWC]]&gt;SAT,CalcTable[[#This Row],[PWC]]-SAT,0)</f>
        <v>#NAME?</v>
      </c>
      <c r="AE5605" s="13" t="e">
        <f ca="1">CalcTable[[#This Row],[PWC]]-CalcTable[[#This Row],[PercAmt]]-CalcTable[[#This Row],[Runoff]]</f>
        <v>#NAME?</v>
      </c>
      <c r="AF5605" s="13" t="e">
        <f ca="1">CalcTable[[#This Row],[IrrAmt]]/1000*CUR_IRR_AREA*10000/IRR_EFF</f>
        <v>#NAME?</v>
      </c>
      <c r="AG5605" s="147"/>
      <c r="AH5605" s="13"/>
      <c r="AI5605" s="50">
        <v>0</v>
      </c>
      <c r="AJ5605" s="50">
        <v>0</v>
      </c>
      <c r="AK5605" s="50">
        <v>0</v>
      </c>
      <c r="AL5605" s="50">
        <v>0</v>
      </c>
      <c r="AM5605" s="50"/>
      <c r="AN5605" s="50"/>
      <c r="AO5605" s="50"/>
      <c r="AP5605" s="50"/>
      <c r="AQ5605" s="50"/>
      <c r="AR5605" s="50"/>
      <c r="AS5605" s="50"/>
      <c r="AT5605" s="50"/>
      <c r="AU5605" s="50"/>
      <c r="AV5605" s="50"/>
      <c r="AW5605" s="50"/>
      <c r="AX5605" s="50">
        <f t="shared" si="1767"/>
        <v>0</v>
      </c>
      <c r="AY5605" s="50"/>
      <c r="AZ5605" s="50">
        <f t="shared" si="1757"/>
        <v>0</v>
      </c>
      <c r="BA5605" s="50">
        <f t="shared" si="1758"/>
        <v>0</v>
      </c>
      <c r="BB5605" s="50">
        <f t="shared" si="1759"/>
        <v>0</v>
      </c>
      <c r="BC5605" s="17">
        <f t="shared" si="1760"/>
        <v>19967</v>
      </c>
      <c r="BD5605" s="50">
        <f t="shared" si="1761"/>
        <v>0</v>
      </c>
      <c r="BE5605" s="50">
        <f t="shared" si="1762"/>
        <v>0</v>
      </c>
      <c r="BF5605" s="50">
        <f t="shared" si="1768"/>
        <v>0</v>
      </c>
      <c r="BG5605" s="50"/>
      <c r="BH5605" s="17">
        <f t="shared" si="1763"/>
        <v>0</v>
      </c>
      <c r="BI5605" s="17">
        <f t="shared" si="1771"/>
        <v>5605</v>
      </c>
      <c r="BJ5605" s="17">
        <f t="shared" si="1769"/>
        <v>5605</v>
      </c>
      <c r="BK5605" s="150">
        <f t="shared" si="1770"/>
        <v>35263</v>
      </c>
      <c r="BL5605" s="50" t="e">
        <f t="shared" ca="1" si="1764"/>
        <v>#NAME?</v>
      </c>
      <c r="BM5605" s="50" t="e">
        <f t="shared" ca="1" si="1765"/>
        <v>#NAME?</v>
      </c>
      <c r="BN5605" s="50" t="e">
        <f t="shared" ca="1" si="1766"/>
        <v>#NAME?</v>
      </c>
    </row>
    <row r="5606" spans="1:66" x14ac:dyDescent="0.35">
      <c r="A5606" s="48">
        <v>35264</v>
      </c>
      <c r="B5606" s="17">
        <v>1996</v>
      </c>
      <c r="C5606" s="17">
        <v>7</v>
      </c>
      <c r="D5606" s="17">
        <v>200</v>
      </c>
      <c r="E5606" s="17">
        <v>18</v>
      </c>
      <c r="F5606" s="17">
        <v>5</v>
      </c>
      <c r="G5606" s="50">
        <v>11.7</v>
      </c>
      <c r="H5606" s="32">
        <v>4.5109146079805145</v>
      </c>
      <c r="I5606" s="50">
        <v>12.333333333333334</v>
      </c>
      <c r="J5606" s="13">
        <v>0</v>
      </c>
      <c r="K5606" s="13">
        <f t="shared" si="1752"/>
        <v>0</v>
      </c>
      <c r="L5606" s="13">
        <f t="shared" si="1753"/>
        <v>0</v>
      </c>
      <c r="M5606" s="13" t="e">
        <f ca="1">CalcTable[[#This Row],[IWC]]-AE5605</f>
        <v>#NAME?</v>
      </c>
      <c r="N5606" s="13" t="e">
        <f ca="1">IF(CalcTable[[#This Row],[Day of Year]]&lt;123,FCAP,AE5605)</f>
        <v>#NAME?</v>
      </c>
      <c r="O5606" s="17" t="e">
        <f ca="1">IF(IRR_DRIP,5,COUNTIF('IDET Wind Values'!C5590:G5590,"&lt;="&amp;IRR_MAXWIND))</f>
        <v>#NAME?</v>
      </c>
      <c r="P5606" s="13" t="e">
        <f ca="1">CalcTable[[#This Row],[ET_o]]*KL</f>
        <v>#NAME?</v>
      </c>
      <c r="Q5606" s="13" t="e">
        <f ca="1">IF(WILTPT&lt;=0,1,MAX(0,MIN(1,(CalcTable[[#This Row],[IWC]]-WILTPT)/(MAD-WILTPT))))</f>
        <v>#NAME?</v>
      </c>
      <c r="R5606" s="13" t="e">
        <f ca="1">CalcTable[[#This Row],[ETMult]]*CalcTable[[#This Row],[ETb]]</f>
        <v>#NAME?</v>
      </c>
      <c r="S5606" s="13" t="b">
        <f>INDEX(IRR_LIST,CalcTable[[#This Row],[Day of Week]]+1)</f>
        <v>1</v>
      </c>
      <c r="T5606" s="13">
        <f t="shared" ca="1" si="1754"/>
        <v>12.700000000000001</v>
      </c>
      <c r="U5606" s="13" t="b">
        <f ca="1">IF(CalcTable[[#This Row],[IrrPrecip]]&gt;=IC_MM,FALSE,TRUE)</f>
        <v>0</v>
      </c>
      <c r="V5606" s="13" t="b">
        <f t="shared" si="1755"/>
        <v>1</v>
      </c>
      <c r="W5606" s="13" t="e">
        <f ca="1">IF(AND(IRR_DRIP=FALSE,CalcTable[[#This Row],[IrrHours]]&lt;=0),FALSE,TRUE)</f>
        <v>#NAME?</v>
      </c>
      <c r="X5606" s="13" t="e">
        <f ca="1">AND(CalcTable[[#This Row],[IrrDay]],CalcTable[[#This Row],[IrrRain]],CalcTable[[#This Row],[IrrWarm]],CalcTable[[#This Row],[IrrWindy]])</f>
        <v>#NAME?</v>
      </c>
      <c r="Y5606" s="13" t="e">
        <f t="shared" ca="1" si="1756"/>
        <v>#NAME?</v>
      </c>
      <c r="Z5606" s="13" t="e">
        <f ca="1">CalcTable[[#This Row],[IrrHours]]/5</f>
        <v>#NAME?</v>
      </c>
      <c r="AA5606" s="13" t="e">
        <f ca="1">IF(CalcTable[[#This Row],[IrrFlag]]=FALSE,0,MAX(0,CalcTable[[#This Row],[VolRednWind]]*(FCAP*IRR_TARGET-CalcTable[[#This Row],[IWC]])))</f>
        <v>#NAME?</v>
      </c>
      <c r="AB5606" s="13" t="e">
        <f ca="1">CalcTable[[#This Row],[IWC]]+CalcTable[[#This Row],[Eff Precip]]+CalcTable[[#This Row],[IrrAmt]]-CalcTable[[#This Row],[AET]]</f>
        <v>#NAME?</v>
      </c>
      <c r="AC5606" s="13" t="e">
        <f ca="1">IF(CalcTable[[#This Row],[PWC]]&gt;FCAP,MIN(24*PERC,MIN(SAT,CalcTable[[#This Row],[PWC]])-FCAP),0)</f>
        <v>#NAME?</v>
      </c>
      <c r="AD5606" s="13" t="e">
        <f ca="1">IF(CalcTable[[#This Row],[PWC]]&gt;SAT,CalcTable[[#This Row],[PWC]]-SAT,0)</f>
        <v>#NAME?</v>
      </c>
      <c r="AE5606" s="13" t="e">
        <f ca="1">CalcTable[[#This Row],[PWC]]-CalcTable[[#This Row],[PercAmt]]-CalcTable[[#This Row],[Runoff]]</f>
        <v>#NAME?</v>
      </c>
      <c r="AF5606" s="13" t="e">
        <f ca="1">CalcTable[[#This Row],[IrrAmt]]/1000*CUR_IRR_AREA*10000/IRR_EFF</f>
        <v>#NAME?</v>
      </c>
      <c r="AG5606" s="147"/>
      <c r="AH5606" s="13"/>
      <c r="AI5606" s="50">
        <v>0</v>
      </c>
      <c r="AJ5606" s="50">
        <v>0</v>
      </c>
      <c r="AK5606" s="50">
        <v>0</v>
      </c>
      <c r="AL5606" s="50">
        <v>0</v>
      </c>
      <c r="AM5606" s="50"/>
      <c r="AN5606" s="50"/>
      <c r="AO5606" s="50"/>
      <c r="AP5606" s="50"/>
      <c r="AQ5606" s="50"/>
      <c r="AR5606" s="50"/>
      <c r="AS5606" s="50"/>
      <c r="AT5606" s="50"/>
      <c r="AU5606" s="50"/>
      <c r="AV5606" s="50"/>
      <c r="AW5606" s="50"/>
      <c r="AX5606" s="50">
        <f t="shared" si="1767"/>
        <v>0</v>
      </c>
      <c r="AY5606" s="50"/>
      <c r="AZ5606" s="50">
        <f t="shared" si="1757"/>
        <v>0</v>
      </c>
      <c r="BA5606" s="50">
        <f t="shared" si="1758"/>
        <v>0</v>
      </c>
      <c r="BB5606" s="50">
        <f t="shared" si="1759"/>
        <v>0</v>
      </c>
      <c r="BC5606" s="17">
        <f t="shared" si="1760"/>
        <v>19967</v>
      </c>
      <c r="BD5606" s="50">
        <f t="shared" si="1761"/>
        <v>0</v>
      </c>
      <c r="BE5606" s="50">
        <f t="shared" si="1762"/>
        <v>0</v>
      </c>
      <c r="BF5606" s="50">
        <f t="shared" si="1768"/>
        <v>0</v>
      </c>
      <c r="BG5606" s="50"/>
      <c r="BH5606" s="17">
        <f t="shared" si="1763"/>
        <v>0</v>
      </c>
      <c r="BI5606" s="17">
        <f t="shared" si="1771"/>
        <v>5606</v>
      </c>
      <c r="BJ5606" s="17">
        <f t="shared" si="1769"/>
        <v>5606</v>
      </c>
      <c r="BK5606" s="150">
        <f t="shared" si="1770"/>
        <v>35264</v>
      </c>
      <c r="BL5606" s="50" t="e">
        <f t="shared" ca="1" si="1764"/>
        <v>#NAME?</v>
      </c>
      <c r="BM5606" s="50" t="e">
        <f t="shared" ca="1" si="1765"/>
        <v>#NAME?</v>
      </c>
      <c r="BN5606" s="50" t="e">
        <f t="shared" ca="1" si="1766"/>
        <v>#NAME?</v>
      </c>
    </row>
    <row r="5607" spans="1:66" x14ac:dyDescent="0.35">
      <c r="A5607" s="48">
        <v>35265</v>
      </c>
      <c r="B5607" s="17">
        <v>1996</v>
      </c>
      <c r="C5607" s="17">
        <v>7</v>
      </c>
      <c r="D5607" s="17">
        <v>201</v>
      </c>
      <c r="E5607" s="17">
        <v>19</v>
      </c>
      <c r="F5607" s="17">
        <v>6</v>
      </c>
      <c r="G5607" s="50">
        <v>6</v>
      </c>
      <c r="H5607" s="32">
        <v>4.43537756619319</v>
      </c>
      <c r="I5607" s="50">
        <v>8</v>
      </c>
      <c r="J5607" s="13">
        <v>0</v>
      </c>
      <c r="K5607" s="13">
        <f t="shared" si="1752"/>
        <v>0</v>
      </c>
      <c r="L5607" s="13">
        <f t="shared" si="1753"/>
        <v>0</v>
      </c>
      <c r="M5607" s="13" t="e">
        <f ca="1">CalcTable[[#This Row],[IWC]]-AE5606</f>
        <v>#NAME?</v>
      </c>
      <c r="N5607" s="13" t="e">
        <f ca="1">IF(CalcTable[[#This Row],[Day of Year]]&lt;123,FCAP,AE5606)</f>
        <v>#NAME?</v>
      </c>
      <c r="O5607" s="17" t="e">
        <f ca="1">IF(IRR_DRIP,5,COUNTIF('IDET Wind Values'!C5591:G5591,"&lt;="&amp;IRR_MAXWIND))</f>
        <v>#NAME?</v>
      </c>
      <c r="P5607" s="13" t="e">
        <f ca="1">CalcTable[[#This Row],[ET_o]]*KL</f>
        <v>#NAME?</v>
      </c>
      <c r="Q5607" s="13" t="e">
        <f ca="1">IF(WILTPT&lt;=0,1,MAX(0,MIN(1,(CalcTable[[#This Row],[IWC]]-WILTPT)/(MAD-WILTPT))))</f>
        <v>#NAME?</v>
      </c>
      <c r="R5607" s="13" t="e">
        <f ca="1">CalcTable[[#This Row],[ETMult]]*CalcTable[[#This Row],[ETb]]</f>
        <v>#NAME?</v>
      </c>
      <c r="S5607" s="13" t="b">
        <f>INDEX(IRR_LIST,CalcTable[[#This Row],[Day of Week]]+1)</f>
        <v>0</v>
      </c>
      <c r="T5607" s="13">
        <f t="shared" ca="1" si="1754"/>
        <v>0.4</v>
      </c>
      <c r="U5607" s="13" t="b">
        <f ca="1">IF(CalcTable[[#This Row],[IrrPrecip]]&gt;=IC_MM,FALSE,TRUE)</f>
        <v>1</v>
      </c>
      <c r="V5607" s="13" t="b">
        <f t="shared" si="1755"/>
        <v>1</v>
      </c>
      <c r="W5607" s="13" t="e">
        <f ca="1">IF(AND(IRR_DRIP=FALSE,CalcTable[[#This Row],[IrrHours]]&lt;=0),FALSE,TRUE)</f>
        <v>#NAME?</v>
      </c>
      <c r="X5607" s="13" t="e">
        <f ca="1">AND(CalcTable[[#This Row],[IrrDay]],CalcTable[[#This Row],[IrrRain]],CalcTable[[#This Row],[IrrWarm]],CalcTable[[#This Row],[IrrWindy]])</f>
        <v>#NAME?</v>
      </c>
      <c r="Y5607" s="13" t="e">
        <f t="shared" ca="1" si="1756"/>
        <v>#NAME?</v>
      </c>
      <c r="Z5607" s="13" t="e">
        <f ca="1">CalcTable[[#This Row],[IrrHours]]/5</f>
        <v>#NAME?</v>
      </c>
      <c r="AA5607" s="13" t="e">
        <f ca="1">IF(CalcTable[[#This Row],[IrrFlag]]=FALSE,0,MAX(0,CalcTable[[#This Row],[VolRednWind]]*(FCAP*IRR_TARGET-CalcTable[[#This Row],[IWC]])))</f>
        <v>#NAME?</v>
      </c>
      <c r="AB5607" s="13" t="e">
        <f ca="1">CalcTable[[#This Row],[IWC]]+CalcTable[[#This Row],[Eff Precip]]+CalcTable[[#This Row],[IrrAmt]]-CalcTable[[#This Row],[AET]]</f>
        <v>#NAME?</v>
      </c>
      <c r="AC5607" s="13" t="e">
        <f ca="1">IF(CalcTable[[#This Row],[PWC]]&gt;FCAP,MIN(24*PERC,MIN(SAT,CalcTable[[#This Row],[PWC]])-FCAP),0)</f>
        <v>#NAME?</v>
      </c>
      <c r="AD5607" s="13" t="e">
        <f ca="1">IF(CalcTable[[#This Row],[PWC]]&gt;SAT,CalcTable[[#This Row],[PWC]]-SAT,0)</f>
        <v>#NAME?</v>
      </c>
      <c r="AE5607" s="13" t="e">
        <f ca="1">CalcTable[[#This Row],[PWC]]-CalcTable[[#This Row],[PercAmt]]-CalcTable[[#This Row],[Runoff]]</f>
        <v>#NAME?</v>
      </c>
      <c r="AF5607" s="13" t="e">
        <f ca="1">CalcTable[[#This Row],[IrrAmt]]/1000*CUR_IRR_AREA*10000/IRR_EFF</f>
        <v>#NAME?</v>
      </c>
      <c r="AG5607" s="147"/>
      <c r="AH5607" s="13"/>
      <c r="AI5607" s="50">
        <v>0</v>
      </c>
      <c r="AJ5607" s="50">
        <v>0</v>
      </c>
      <c r="AK5607" s="50">
        <v>0</v>
      </c>
      <c r="AL5607" s="50">
        <v>6.0246387989607939</v>
      </c>
      <c r="AM5607" s="50"/>
      <c r="AN5607" s="50"/>
      <c r="AO5607" s="50"/>
      <c r="AP5607" s="50"/>
      <c r="AQ5607" s="50"/>
      <c r="AR5607" s="50"/>
      <c r="AS5607" s="50"/>
      <c r="AT5607" s="50"/>
      <c r="AU5607" s="50"/>
      <c r="AV5607" s="50"/>
      <c r="AW5607" s="50"/>
      <c r="AX5607" s="50">
        <f t="shared" si="1767"/>
        <v>6.0246387989607939</v>
      </c>
      <c r="AY5607" s="50"/>
      <c r="AZ5607" s="50">
        <f t="shared" si="1757"/>
        <v>176.72273810284997</v>
      </c>
      <c r="BA5607" s="50">
        <f t="shared" si="1758"/>
        <v>272.09691422184841</v>
      </c>
      <c r="BB5607" s="50">
        <f t="shared" si="1759"/>
        <v>280.51228270293649</v>
      </c>
      <c r="BC5607" s="17">
        <f t="shared" si="1760"/>
        <v>19967</v>
      </c>
      <c r="BD5607" s="50">
        <f t="shared" si="1761"/>
        <v>6.0246387989607939</v>
      </c>
      <c r="BE5607" s="50">
        <f t="shared" si="1762"/>
        <v>176.72273810284997</v>
      </c>
      <c r="BF5607" s="50">
        <f t="shared" si="1768"/>
        <v>289.06214113505058</v>
      </c>
      <c r="BG5607" s="50"/>
      <c r="BH5607" s="17">
        <f t="shared" si="1763"/>
        <v>0</v>
      </c>
      <c r="BI5607" s="17">
        <f t="shared" si="1771"/>
        <v>5607</v>
      </c>
      <c r="BJ5607" s="17">
        <f t="shared" si="1769"/>
        <v>5607</v>
      </c>
      <c r="BK5607" s="150">
        <f t="shared" si="1770"/>
        <v>35265</v>
      </c>
      <c r="BL5607" s="50" t="e">
        <f t="shared" ca="1" si="1764"/>
        <v>#NAME?</v>
      </c>
      <c r="BM5607" s="50" t="e">
        <f t="shared" ca="1" si="1765"/>
        <v>#NAME?</v>
      </c>
      <c r="BN5607" s="50" t="e">
        <f t="shared" ca="1" si="1766"/>
        <v>#NAME?</v>
      </c>
    </row>
    <row r="5608" spans="1:66" x14ac:dyDescent="0.35">
      <c r="A5608" s="48">
        <v>35266</v>
      </c>
      <c r="B5608" s="17">
        <v>1996</v>
      </c>
      <c r="C5608" s="17">
        <v>7</v>
      </c>
      <c r="D5608" s="17">
        <v>202</v>
      </c>
      <c r="E5608" s="17">
        <v>20</v>
      </c>
      <c r="F5608" s="17">
        <v>7</v>
      </c>
      <c r="G5608" s="50">
        <v>6.1</v>
      </c>
      <c r="H5608" s="32">
        <v>5.4703365595238154</v>
      </c>
      <c r="I5608" s="50">
        <v>11.666666666666666</v>
      </c>
      <c r="J5608" s="13">
        <v>0</v>
      </c>
      <c r="K5608" s="13">
        <f t="shared" si="1752"/>
        <v>0</v>
      </c>
      <c r="L5608" s="13">
        <f t="shared" si="1753"/>
        <v>0</v>
      </c>
      <c r="M5608" s="13" t="e">
        <f ca="1">CalcTable[[#This Row],[IWC]]-AE5607</f>
        <v>#NAME?</v>
      </c>
      <c r="N5608" s="13" t="e">
        <f ca="1">IF(CalcTable[[#This Row],[Day of Year]]&lt;123,FCAP,AE5607)</f>
        <v>#NAME?</v>
      </c>
      <c r="O5608" s="17" t="e">
        <f ca="1">IF(IRR_DRIP,5,COUNTIF('IDET Wind Values'!C5592:G5592,"&lt;="&amp;IRR_MAXWIND))</f>
        <v>#NAME?</v>
      </c>
      <c r="P5608" s="13" t="e">
        <f ca="1">CalcTable[[#This Row],[ET_o]]*KL</f>
        <v>#NAME?</v>
      </c>
      <c r="Q5608" s="13" t="e">
        <f ca="1">IF(WILTPT&lt;=0,1,MAX(0,MIN(1,(CalcTable[[#This Row],[IWC]]-WILTPT)/(MAD-WILTPT))))</f>
        <v>#NAME?</v>
      </c>
      <c r="R5608" s="13" t="e">
        <f ca="1">CalcTable[[#This Row],[ETMult]]*CalcTable[[#This Row],[ETb]]</f>
        <v>#NAME?</v>
      </c>
      <c r="S5608" s="13" t="b">
        <f>INDEX(IRR_LIST,CalcTable[[#This Row],[Day of Week]]+1)</f>
        <v>0</v>
      </c>
      <c r="T5608" s="13">
        <f t="shared" ca="1" si="1754"/>
        <v>0</v>
      </c>
      <c r="U5608" s="13" t="b">
        <f ca="1">IF(CalcTable[[#This Row],[IrrPrecip]]&gt;=IC_MM,FALSE,TRUE)</f>
        <v>1</v>
      </c>
      <c r="V5608" s="13" t="b">
        <f t="shared" si="1755"/>
        <v>1</v>
      </c>
      <c r="W5608" s="13" t="e">
        <f ca="1">IF(AND(IRR_DRIP=FALSE,CalcTable[[#This Row],[IrrHours]]&lt;=0),FALSE,TRUE)</f>
        <v>#NAME?</v>
      </c>
      <c r="X5608" s="13" t="e">
        <f ca="1">AND(CalcTable[[#This Row],[IrrDay]],CalcTable[[#This Row],[IrrRain]],CalcTable[[#This Row],[IrrWarm]],CalcTable[[#This Row],[IrrWindy]])</f>
        <v>#NAME?</v>
      </c>
      <c r="Y5608" s="13" t="e">
        <f t="shared" ca="1" si="1756"/>
        <v>#NAME?</v>
      </c>
      <c r="Z5608" s="13" t="e">
        <f ca="1">CalcTable[[#This Row],[IrrHours]]/5</f>
        <v>#NAME?</v>
      </c>
      <c r="AA5608" s="13" t="e">
        <f ca="1">IF(CalcTable[[#This Row],[IrrFlag]]=FALSE,0,MAX(0,CalcTable[[#This Row],[VolRednWind]]*(FCAP*IRR_TARGET-CalcTable[[#This Row],[IWC]])))</f>
        <v>#NAME?</v>
      </c>
      <c r="AB5608" s="13" t="e">
        <f ca="1">CalcTable[[#This Row],[IWC]]+CalcTable[[#This Row],[Eff Precip]]+CalcTable[[#This Row],[IrrAmt]]-CalcTable[[#This Row],[AET]]</f>
        <v>#NAME?</v>
      </c>
      <c r="AC5608" s="13" t="e">
        <f ca="1">IF(CalcTable[[#This Row],[PWC]]&gt;FCAP,MIN(24*PERC,MIN(SAT,CalcTable[[#This Row],[PWC]])-FCAP),0)</f>
        <v>#NAME?</v>
      </c>
      <c r="AD5608" s="13" t="e">
        <f ca="1">IF(CalcTable[[#This Row],[PWC]]&gt;SAT,CalcTable[[#This Row],[PWC]]-SAT,0)</f>
        <v>#NAME?</v>
      </c>
      <c r="AE5608" s="13" t="e">
        <f ca="1">CalcTable[[#This Row],[PWC]]-CalcTable[[#This Row],[PercAmt]]-CalcTable[[#This Row],[Runoff]]</f>
        <v>#NAME?</v>
      </c>
      <c r="AF5608" s="13" t="e">
        <f ca="1">CalcTable[[#This Row],[IrrAmt]]/1000*CUR_IRR_AREA*10000/IRR_EFF</f>
        <v>#NAME?</v>
      </c>
      <c r="AG5608" s="147"/>
      <c r="AH5608" s="13"/>
      <c r="AI5608" s="50">
        <v>0</v>
      </c>
      <c r="AJ5608" s="50">
        <v>0</v>
      </c>
      <c r="AK5608" s="50">
        <v>10.695589219094355</v>
      </c>
      <c r="AL5608" s="50">
        <v>0</v>
      </c>
      <c r="AM5608" s="50"/>
      <c r="AN5608" s="50"/>
      <c r="AO5608" s="50"/>
      <c r="AP5608" s="50"/>
      <c r="AQ5608" s="50"/>
      <c r="AR5608" s="50"/>
      <c r="AS5608" s="50"/>
      <c r="AT5608" s="50"/>
      <c r="AU5608" s="50"/>
      <c r="AV5608" s="50"/>
      <c r="AW5608" s="50"/>
      <c r="AX5608" s="50">
        <f t="shared" si="1767"/>
        <v>10.695589219094355</v>
      </c>
      <c r="AY5608" s="50"/>
      <c r="AZ5608" s="50">
        <f t="shared" si="1757"/>
        <v>156.86864188005055</v>
      </c>
      <c r="BA5608" s="50">
        <f t="shared" si="1758"/>
        <v>241.52790892642702</v>
      </c>
      <c r="BB5608" s="50">
        <f t="shared" si="1759"/>
        <v>248.99784425404852</v>
      </c>
      <c r="BC5608" s="17">
        <f t="shared" si="1760"/>
        <v>19967</v>
      </c>
      <c r="BD5608" s="50">
        <f t="shared" si="1761"/>
        <v>10.695589219094355</v>
      </c>
      <c r="BE5608" s="50">
        <f t="shared" si="1762"/>
        <v>156.86864188005055</v>
      </c>
      <c r="BF5608" s="50">
        <f t="shared" si="1768"/>
        <v>256.58716012200364</v>
      </c>
      <c r="BG5608" s="50"/>
      <c r="BH5608" s="17">
        <f t="shared" si="1763"/>
        <v>0</v>
      </c>
      <c r="BI5608" s="17">
        <f t="shared" si="1771"/>
        <v>5608</v>
      </c>
      <c r="BJ5608" s="17">
        <f t="shared" si="1769"/>
        <v>5608</v>
      </c>
      <c r="BK5608" s="150">
        <f t="shared" si="1770"/>
        <v>35266</v>
      </c>
      <c r="BL5608" s="50" t="e">
        <f t="shared" ca="1" si="1764"/>
        <v>#NAME?</v>
      </c>
      <c r="BM5608" s="50" t="e">
        <f t="shared" ca="1" si="1765"/>
        <v>#NAME?</v>
      </c>
      <c r="BN5608" s="50" t="e">
        <f t="shared" ca="1" si="1766"/>
        <v>#NAME?</v>
      </c>
    </row>
    <row r="5609" spans="1:66" x14ac:dyDescent="0.35">
      <c r="A5609" s="48">
        <v>35267</v>
      </c>
      <c r="B5609" s="17">
        <v>1996</v>
      </c>
      <c r="C5609" s="17">
        <v>7</v>
      </c>
      <c r="D5609" s="17">
        <v>203</v>
      </c>
      <c r="E5609" s="17">
        <v>21</v>
      </c>
      <c r="F5609" s="17">
        <v>1</v>
      </c>
      <c r="G5609" s="50">
        <v>6.7</v>
      </c>
      <c r="H5609" s="32">
        <v>3.9986186551901333</v>
      </c>
      <c r="I5609" s="50">
        <v>3</v>
      </c>
      <c r="J5609" s="13">
        <v>0.2</v>
      </c>
      <c r="K5609" s="13">
        <f t="shared" si="1752"/>
        <v>0.2</v>
      </c>
      <c r="L5609" s="13">
        <f t="shared" si="1753"/>
        <v>0</v>
      </c>
      <c r="M5609" s="13" t="e">
        <f ca="1">CalcTable[[#This Row],[IWC]]-AE5608</f>
        <v>#NAME?</v>
      </c>
      <c r="N5609" s="13" t="e">
        <f ca="1">IF(CalcTable[[#This Row],[Day of Year]]&lt;123,FCAP,AE5608)</f>
        <v>#NAME?</v>
      </c>
      <c r="O5609" s="17" t="e">
        <f ca="1">IF(IRR_DRIP,5,COUNTIF('IDET Wind Values'!C5593:G5593,"&lt;="&amp;IRR_MAXWIND))</f>
        <v>#NAME?</v>
      </c>
      <c r="P5609" s="13" t="e">
        <f ca="1">CalcTable[[#This Row],[ET_o]]*KL</f>
        <v>#NAME?</v>
      </c>
      <c r="Q5609" s="13" t="e">
        <f ca="1">IF(WILTPT&lt;=0,1,MAX(0,MIN(1,(CalcTable[[#This Row],[IWC]]-WILTPT)/(MAD-WILTPT))))</f>
        <v>#NAME?</v>
      </c>
      <c r="R5609" s="13" t="e">
        <f ca="1">CalcTable[[#This Row],[ETMult]]*CalcTable[[#This Row],[ETb]]</f>
        <v>#NAME?</v>
      </c>
      <c r="S5609" s="13" t="b">
        <f>INDEX(IRR_LIST,CalcTable[[#This Row],[Day of Week]]+1)</f>
        <v>1</v>
      </c>
      <c r="T5609" s="13">
        <f t="shared" ca="1" si="1754"/>
        <v>0</v>
      </c>
      <c r="U5609" s="13" t="b">
        <f ca="1">IF(CalcTable[[#This Row],[IrrPrecip]]&gt;=IC_MM,FALSE,TRUE)</f>
        <v>1</v>
      </c>
      <c r="V5609" s="13" t="b">
        <f t="shared" si="1755"/>
        <v>1</v>
      </c>
      <c r="W5609" s="13" t="e">
        <f ca="1">IF(AND(IRR_DRIP=FALSE,CalcTable[[#This Row],[IrrHours]]&lt;=0),FALSE,TRUE)</f>
        <v>#NAME?</v>
      </c>
      <c r="X5609" s="13" t="e">
        <f ca="1">AND(CalcTable[[#This Row],[IrrDay]],CalcTable[[#This Row],[IrrRain]],CalcTable[[#This Row],[IrrWarm]],CalcTable[[#This Row],[IrrWindy]])</f>
        <v>#NAME?</v>
      </c>
      <c r="Y5609" s="13" t="e">
        <f t="shared" ca="1" si="1756"/>
        <v>#NAME?</v>
      </c>
      <c r="Z5609" s="13" t="e">
        <f ca="1">CalcTable[[#This Row],[IrrHours]]/5</f>
        <v>#NAME?</v>
      </c>
      <c r="AA5609" s="13" t="e">
        <f ca="1">IF(CalcTable[[#This Row],[IrrFlag]]=FALSE,0,MAX(0,CalcTable[[#This Row],[VolRednWind]]*(FCAP*IRR_TARGET-CalcTable[[#This Row],[IWC]])))</f>
        <v>#NAME?</v>
      </c>
      <c r="AB5609" s="13" t="e">
        <f ca="1">CalcTable[[#This Row],[IWC]]+CalcTable[[#This Row],[Eff Precip]]+CalcTable[[#This Row],[IrrAmt]]-CalcTable[[#This Row],[AET]]</f>
        <v>#NAME?</v>
      </c>
      <c r="AC5609" s="13" t="e">
        <f ca="1">IF(CalcTable[[#This Row],[PWC]]&gt;FCAP,MIN(24*PERC,MIN(SAT,CalcTable[[#This Row],[PWC]])-FCAP),0)</f>
        <v>#NAME?</v>
      </c>
      <c r="AD5609" s="13" t="e">
        <f ca="1">IF(CalcTable[[#This Row],[PWC]]&gt;SAT,CalcTable[[#This Row],[PWC]]-SAT,0)</f>
        <v>#NAME?</v>
      </c>
      <c r="AE5609" s="13" t="e">
        <f ca="1">CalcTable[[#This Row],[PWC]]-CalcTable[[#This Row],[PercAmt]]-CalcTable[[#This Row],[Runoff]]</f>
        <v>#NAME?</v>
      </c>
      <c r="AF5609" s="13" t="e">
        <f ca="1">CalcTable[[#This Row],[IrrAmt]]/1000*CUR_IRR_AREA*10000/IRR_EFF</f>
        <v>#NAME?</v>
      </c>
      <c r="AG5609" s="147"/>
      <c r="AH5609" s="13"/>
      <c r="AI5609" s="50">
        <v>9.4693748424220967</v>
      </c>
      <c r="AJ5609" s="50">
        <v>11.709260955944563</v>
      </c>
      <c r="AK5609" s="50">
        <v>0</v>
      </c>
      <c r="AL5609" s="50">
        <v>0</v>
      </c>
      <c r="AM5609" s="50"/>
      <c r="AN5609" s="50"/>
      <c r="AO5609" s="50"/>
      <c r="AP5609" s="50"/>
      <c r="AQ5609" s="50"/>
      <c r="AR5609" s="50"/>
      <c r="AS5609" s="50"/>
      <c r="AT5609" s="50"/>
      <c r="AU5609" s="50"/>
      <c r="AV5609" s="50"/>
      <c r="AW5609" s="50"/>
      <c r="AX5609" s="50">
        <f t="shared" si="1767"/>
        <v>21.17863579836666</v>
      </c>
      <c r="AY5609" s="50"/>
      <c r="AZ5609" s="50">
        <f t="shared" si="1757"/>
        <v>482.35581906323131</v>
      </c>
      <c r="BA5609" s="50">
        <f t="shared" si="1758"/>
        <v>780.41897040589538</v>
      </c>
      <c r="BB5609" s="50">
        <f t="shared" si="1759"/>
        <v>807.58208822096628</v>
      </c>
      <c r="BC5609" s="17">
        <f t="shared" si="1760"/>
        <v>19967</v>
      </c>
      <c r="BD5609" s="50">
        <f t="shared" si="1761"/>
        <v>21.17863579836666</v>
      </c>
      <c r="BE5609" s="50">
        <f t="shared" si="1762"/>
        <v>482.35581906323131</v>
      </c>
      <c r="BF5609" s="50">
        <f t="shared" si="1768"/>
        <v>788.98056551286606</v>
      </c>
      <c r="BG5609" s="50"/>
      <c r="BH5609" s="17">
        <f t="shared" si="1763"/>
        <v>0</v>
      </c>
      <c r="BI5609" s="17">
        <f t="shared" si="1771"/>
        <v>5609</v>
      </c>
      <c r="BJ5609" s="17">
        <f t="shared" si="1769"/>
        <v>5609</v>
      </c>
      <c r="BK5609" s="150">
        <f t="shared" si="1770"/>
        <v>35267</v>
      </c>
      <c r="BL5609" s="50" t="e">
        <f t="shared" ca="1" si="1764"/>
        <v>#NAME?</v>
      </c>
      <c r="BM5609" s="50" t="e">
        <f t="shared" ca="1" si="1765"/>
        <v>#NAME?</v>
      </c>
      <c r="BN5609" s="50" t="e">
        <f t="shared" ca="1" si="1766"/>
        <v>#NAME?</v>
      </c>
    </row>
    <row r="5610" spans="1:66" x14ac:dyDescent="0.35">
      <c r="A5610" s="48">
        <v>35268</v>
      </c>
      <c r="B5610" s="17">
        <v>1996</v>
      </c>
      <c r="C5610" s="17">
        <v>7</v>
      </c>
      <c r="D5610" s="17">
        <v>204</v>
      </c>
      <c r="E5610" s="17">
        <v>22</v>
      </c>
      <c r="F5610" s="17">
        <v>2</v>
      </c>
      <c r="G5610" s="50">
        <v>11</v>
      </c>
      <c r="H5610" s="32">
        <v>4.2008757076387564</v>
      </c>
      <c r="I5610" s="50">
        <v>5.666666666666667</v>
      </c>
      <c r="J5610" s="13">
        <v>0.8</v>
      </c>
      <c r="K5610" s="13">
        <f t="shared" si="1752"/>
        <v>0.8</v>
      </c>
      <c r="L5610" s="13">
        <f t="shared" si="1753"/>
        <v>0</v>
      </c>
      <c r="M5610" s="13" t="e">
        <f ca="1">CalcTable[[#This Row],[IWC]]-AE5609</f>
        <v>#NAME?</v>
      </c>
      <c r="N5610" s="13" t="e">
        <f ca="1">IF(CalcTable[[#This Row],[Day of Year]]&lt;123,FCAP,AE5609)</f>
        <v>#NAME?</v>
      </c>
      <c r="O5610" s="17" t="e">
        <f ca="1">IF(IRR_DRIP,5,COUNTIF('IDET Wind Values'!C5594:G5594,"&lt;="&amp;IRR_MAXWIND))</f>
        <v>#NAME?</v>
      </c>
      <c r="P5610" s="13" t="e">
        <f ca="1">CalcTable[[#This Row],[ET_o]]*KL</f>
        <v>#NAME?</v>
      </c>
      <c r="Q5610" s="13" t="e">
        <f ca="1">IF(WILTPT&lt;=0,1,MAX(0,MIN(1,(CalcTable[[#This Row],[IWC]]-WILTPT)/(MAD-WILTPT))))</f>
        <v>#NAME?</v>
      </c>
      <c r="R5610" s="13" t="e">
        <f ca="1">CalcTable[[#This Row],[ETMult]]*CalcTable[[#This Row],[ETb]]</f>
        <v>#NAME?</v>
      </c>
      <c r="S5610" s="13" t="b">
        <f>INDEX(IRR_LIST,CalcTable[[#This Row],[Day of Week]]+1)</f>
        <v>0</v>
      </c>
      <c r="T5610" s="13">
        <f t="shared" ca="1" si="1754"/>
        <v>0.2</v>
      </c>
      <c r="U5610" s="13" t="b">
        <f ca="1">IF(CalcTable[[#This Row],[IrrPrecip]]&gt;=IC_MM,FALSE,TRUE)</f>
        <v>1</v>
      </c>
      <c r="V5610" s="13" t="b">
        <f t="shared" si="1755"/>
        <v>1</v>
      </c>
      <c r="W5610" s="13" t="e">
        <f ca="1">IF(AND(IRR_DRIP=FALSE,CalcTable[[#This Row],[IrrHours]]&lt;=0),FALSE,TRUE)</f>
        <v>#NAME?</v>
      </c>
      <c r="X5610" s="13" t="e">
        <f ca="1">AND(CalcTable[[#This Row],[IrrDay]],CalcTable[[#This Row],[IrrRain]],CalcTable[[#This Row],[IrrWarm]],CalcTable[[#This Row],[IrrWindy]])</f>
        <v>#NAME?</v>
      </c>
      <c r="Y5610" s="13" t="e">
        <f t="shared" ca="1" si="1756"/>
        <v>#NAME?</v>
      </c>
      <c r="Z5610" s="13" t="e">
        <f ca="1">CalcTable[[#This Row],[IrrHours]]/5</f>
        <v>#NAME?</v>
      </c>
      <c r="AA5610" s="13" t="e">
        <f ca="1">IF(CalcTable[[#This Row],[IrrFlag]]=FALSE,0,MAX(0,CalcTable[[#This Row],[VolRednWind]]*(FCAP*IRR_TARGET-CalcTable[[#This Row],[IWC]])))</f>
        <v>#NAME?</v>
      </c>
      <c r="AB5610" s="13" t="e">
        <f ca="1">CalcTable[[#This Row],[IWC]]+CalcTable[[#This Row],[Eff Precip]]+CalcTable[[#This Row],[IrrAmt]]-CalcTable[[#This Row],[AET]]</f>
        <v>#NAME?</v>
      </c>
      <c r="AC5610" s="13" t="e">
        <f ca="1">IF(CalcTable[[#This Row],[PWC]]&gt;FCAP,MIN(24*PERC,MIN(SAT,CalcTable[[#This Row],[PWC]])-FCAP),0)</f>
        <v>#NAME?</v>
      </c>
      <c r="AD5610" s="13" t="e">
        <f ca="1">IF(CalcTable[[#This Row],[PWC]]&gt;SAT,CalcTable[[#This Row],[PWC]]-SAT,0)</f>
        <v>#NAME?</v>
      </c>
      <c r="AE5610" s="13" t="e">
        <f ca="1">CalcTable[[#This Row],[PWC]]-CalcTable[[#This Row],[PercAmt]]-CalcTable[[#This Row],[Runoff]]</f>
        <v>#NAME?</v>
      </c>
      <c r="AF5610" s="13" t="e">
        <f ca="1">CalcTable[[#This Row],[IrrAmt]]/1000*CUR_IRR_AREA*10000/IRR_EFF</f>
        <v>#NAME?</v>
      </c>
      <c r="AG5610" s="147"/>
      <c r="AH5610" s="13"/>
      <c r="AI5610" s="50">
        <v>0</v>
      </c>
      <c r="AJ5610" s="50">
        <v>0</v>
      </c>
      <c r="AK5610" s="50">
        <v>3.0763441562127474</v>
      </c>
      <c r="AL5610" s="50">
        <v>7.6473830294989291</v>
      </c>
      <c r="AM5610" s="50"/>
      <c r="AN5610" s="50"/>
      <c r="AO5610" s="50"/>
      <c r="AP5610" s="50"/>
      <c r="AQ5610" s="50"/>
      <c r="AR5610" s="50"/>
      <c r="AS5610" s="50"/>
      <c r="AT5610" s="50"/>
      <c r="AU5610" s="50"/>
      <c r="AV5610" s="50"/>
      <c r="AW5610" s="50"/>
      <c r="AX5610" s="50">
        <f t="shared" si="1767"/>
        <v>10.723727185711677</v>
      </c>
      <c r="AY5610" s="50"/>
      <c r="AZ5610" s="50">
        <f t="shared" si="1757"/>
        <v>269.4429498230889</v>
      </c>
      <c r="BA5610" s="50">
        <f t="shared" si="1758"/>
        <v>414.85660528316862</v>
      </c>
      <c r="BB5610" s="50">
        <f t="shared" si="1759"/>
        <v>427.687221941411</v>
      </c>
      <c r="BC5610" s="17">
        <f t="shared" si="1760"/>
        <v>19967</v>
      </c>
      <c r="BD5610" s="50">
        <f t="shared" si="1761"/>
        <v>10.723727185711677</v>
      </c>
      <c r="BE5610" s="50">
        <f t="shared" si="1762"/>
        <v>269.4429498230889</v>
      </c>
      <c r="BF5610" s="50">
        <f t="shared" si="1768"/>
        <v>440.72289070282363</v>
      </c>
      <c r="BG5610" s="50"/>
      <c r="BH5610" s="17">
        <f t="shared" si="1763"/>
        <v>0</v>
      </c>
      <c r="BI5610" s="17">
        <f t="shared" si="1771"/>
        <v>5610</v>
      </c>
      <c r="BJ5610" s="17">
        <f t="shared" si="1769"/>
        <v>5610</v>
      </c>
      <c r="BK5610" s="150">
        <f t="shared" si="1770"/>
        <v>35268</v>
      </c>
      <c r="BL5610" s="50" t="e">
        <f t="shared" ca="1" si="1764"/>
        <v>#NAME?</v>
      </c>
      <c r="BM5610" s="50" t="e">
        <f t="shared" ca="1" si="1765"/>
        <v>#NAME?</v>
      </c>
      <c r="BN5610" s="50" t="e">
        <f t="shared" ca="1" si="1766"/>
        <v>#NAME?</v>
      </c>
    </row>
    <row r="5611" spans="1:66" x14ac:dyDescent="0.35">
      <c r="A5611" s="48">
        <v>35269</v>
      </c>
      <c r="B5611" s="17">
        <v>1996</v>
      </c>
      <c r="C5611" s="17">
        <v>7</v>
      </c>
      <c r="D5611" s="17">
        <v>205</v>
      </c>
      <c r="E5611" s="17">
        <v>23</v>
      </c>
      <c r="F5611" s="17">
        <v>3</v>
      </c>
      <c r="G5611" s="50">
        <v>10.8</v>
      </c>
      <c r="H5611" s="32">
        <v>3.8469792378394607</v>
      </c>
      <c r="I5611" s="50">
        <v>6.833333333333333</v>
      </c>
      <c r="J5611" s="13">
        <v>0</v>
      </c>
      <c r="K5611" s="13">
        <f t="shared" si="1752"/>
        <v>0</v>
      </c>
      <c r="L5611" s="13">
        <f t="shared" si="1753"/>
        <v>0</v>
      </c>
      <c r="M5611" s="13" t="e">
        <f ca="1">CalcTable[[#This Row],[IWC]]-AE5610</f>
        <v>#NAME?</v>
      </c>
      <c r="N5611" s="13" t="e">
        <f ca="1">IF(CalcTable[[#This Row],[Day of Year]]&lt;123,FCAP,AE5610)</f>
        <v>#NAME?</v>
      </c>
      <c r="O5611" s="17" t="e">
        <f ca="1">IF(IRR_DRIP,5,COUNTIF('IDET Wind Values'!C5595:G5595,"&lt;="&amp;IRR_MAXWIND))</f>
        <v>#NAME?</v>
      </c>
      <c r="P5611" s="13" t="e">
        <f ca="1">CalcTable[[#This Row],[ET_o]]*KL</f>
        <v>#NAME?</v>
      </c>
      <c r="Q5611" s="13" t="e">
        <f ca="1">IF(WILTPT&lt;=0,1,MAX(0,MIN(1,(CalcTable[[#This Row],[IWC]]-WILTPT)/(MAD-WILTPT))))</f>
        <v>#NAME?</v>
      </c>
      <c r="R5611" s="13" t="e">
        <f ca="1">CalcTable[[#This Row],[ETMult]]*CalcTable[[#This Row],[ETb]]</f>
        <v>#NAME?</v>
      </c>
      <c r="S5611" s="13" t="b">
        <f>INDEX(IRR_LIST,CalcTable[[#This Row],[Day of Week]]+1)</f>
        <v>1</v>
      </c>
      <c r="T5611" s="13">
        <f t="shared" ca="1" si="1754"/>
        <v>1</v>
      </c>
      <c r="U5611" s="13" t="b">
        <f ca="1">IF(CalcTable[[#This Row],[IrrPrecip]]&gt;=IC_MM,FALSE,TRUE)</f>
        <v>1</v>
      </c>
      <c r="V5611" s="13" t="b">
        <f t="shared" si="1755"/>
        <v>1</v>
      </c>
      <c r="W5611" s="13" t="e">
        <f ca="1">IF(AND(IRR_DRIP=FALSE,CalcTable[[#This Row],[IrrHours]]&lt;=0),FALSE,TRUE)</f>
        <v>#NAME?</v>
      </c>
      <c r="X5611" s="13" t="e">
        <f ca="1">AND(CalcTable[[#This Row],[IrrDay]],CalcTable[[#This Row],[IrrRain]],CalcTable[[#This Row],[IrrWarm]],CalcTable[[#This Row],[IrrWindy]])</f>
        <v>#NAME?</v>
      </c>
      <c r="Y5611" s="13" t="e">
        <f t="shared" ca="1" si="1756"/>
        <v>#NAME?</v>
      </c>
      <c r="Z5611" s="13" t="e">
        <f ca="1">CalcTable[[#This Row],[IrrHours]]/5</f>
        <v>#NAME?</v>
      </c>
      <c r="AA5611" s="13" t="e">
        <f ca="1">IF(CalcTable[[#This Row],[IrrFlag]]=FALSE,0,MAX(0,CalcTable[[#This Row],[VolRednWind]]*(FCAP*IRR_TARGET-CalcTable[[#This Row],[IWC]])))</f>
        <v>#NAME?</v>
      </c>
      <c r="AB5611" s="13" t="e">
        <f ca="1">CalcTable[[#This Row],[IWC]]+CalcTable[[#This Row],[Eff Precip]]+CalcTable[[#This Row],[IrrAmt]]-CalcTable[[#This Row],[AET]]</f>
        <v>#NAME?</v>
      </c>
      <c r="AC5611" s="13" t="e">
        <f ca="1">IF(CalcTable[[#This Row],[PWC]]&gt;FCAP,MIN(24*PERC,MIN(SAT,CalcTable[[#This Row],[PWC]])-FCAP),0)</f>
        <v>#NAME?</v>
      </c>
      <c r="AD5611" s="13" t="e">
        <f ca="1">IF(CalcTable[[#This Row],[PWC]]&gt;SAT,CalcTable[[#This Row],[PWC]]-SAT,0)</f>
        <v>#NAME?</v>
      </c>
      <c r="AE5611" s="13" t="e">
        <f ca="1">CalcTable[[#This Row],[PWC]]-CalcTable[[#This Row],[PercAmt]]-CalcTable[[#This Row],[Runoff]]</f>
        <v>#NAME?</v>
      </c>
      <c r="AF5611" s="13" t="e">
        <f ca="1">CalcTable[[#This Row],[IrrAmt]]/1000*CUR_IRR_AREA*10000/IRR_EFF</f>
        <v>#NAME?</v>
      </c>
      <c r="AG5611" s="147"/>
      <c r="AH5611" s="13"/>
      <c r="AI5611" s="50">
        <v>5.9056601622757983</v>
      </c>
      <c r="AJ5611" s="50">
        <v>8.1274920147659664</v>
      </c>
      <c r="AK5611" s="50">
        <v>0</v>
      </c>
      <c r="AL5611" s="50">
        <v>0</v>
      </c>
      <c r="AM5611" s="50"/>
      <c r="AN5611" s="50"/>
      <c r="AO5611" s="50"/>
      <c r="AP5611" s="50"/>
      <c r="AQ5611" s="50"/>
      <c r="AR5611" s="50"/>
      <c r="AS5611" s="50"/>
      <c r="AT5611" s="50"/>
      <c r="AU5611" s="50"/>
      <c r="AV5611" s="50"/>
      <c r="AW5611" s="50"/>
      <c r="AX5611" s="50">
        <f t="shared" si="1767"/>
        <v>14.033152177041764</v>
      </c>
      <c r="AY5611" s="50"/>
      <c r="AZ5611" s="50">
        <f t="shared" si="1757"/>
        <v>325.02278147984674</v>
      </c>
      <c r="BA5611" s="50">
        <f t="shared" si="1758"/>
        <v>526.63041070215991</v>
      </c>
      <c r="BB5611" s="50">
        <f t="shared" si="1759"/>
        <v>545.01863146167796</v>
      </c>
      <c r="BC5611" s="17">
        <f t="shared" si="1760"/>
        <v>19967</v>
      </c>
      <c r="BD5611" s="50">
        <f t="shared" si="1761"/>
        <v>14.033152177041764</v>
      </c>
      <c r="BE5611" s="50">
        <f t="shared" si="1762"/>
        <v>325.02278147984674</v>
      </c>
      <c r="BF5611" s="50">
        <f t="shared" si="1768"/>
        <v>531.63380185721007</v>
      </c>
      <c r="BG5611" s="50"/>
      <c r="BH5611" s="17">
        <f t="shared" si="1763"/>
        <v>0</v>
      </c>
      <c r="BI5611" s="17">
        <f t="shared" si="1771"/>
        <v>5611</v>
      </c>
      <c r="BJ5611" s="17">
        <f t="shared" si="1769"/>
        <v>5611</v>
      </c>
      <c r="BK5611" s="150">
        <f t="shared" si="1770"/>
        <v>35269</v>
      </c>
      <c r="BL5611" s="50" t="e">
        <f t="shared" ca="1" si="1764"/>
        <v>#NAME?</v>
      </c>
      <c r="BM5611" s="50" t="e">
        <f t="shared" ca="1" si="1765"/>
        <v>#NAME?</v>
      </c>
      <c r="BN5611" s="50" t="e">
        <f t="shared" ca="1" si="1766"/>
        <v>#NAME?</v>
      </c>
    </row>
    <row r="5612" spans="1:66" x14ac:dyDescent="0.35">
      <c r="A5612" s="48">
        <v>35270</v>
      </c>
      <c r="B5612" s="17">
        <v>1996</v>
      </c>
      <c r="C5612" s="17">
        <v>7</v>
      </c>
      <c r="D5612" s="17">
        <v>206</v>
      </c>
      <c r="E5612" s="17">
        <v>24</v>
      </c>
      <c r="F5612" s="17">
        <v>4</v>
      </c>
      <c r="G5612" s="50">
        <v>11.8</v>
      </c>
      <c r="H5612" s="32">
        <v>4.0826366512309971</v>
      </c>
      <c r="I5612" s="50">
        <v>5</v>
      </c>
      <c r="J5612" s="13">
        <v>9.3000000000000007</v>
      </c>
      <c r="K5612" s="13">
        <f t="shared" si="1752"/>
        <v>9.3000000000000007</v>
      </c>
      <c r="L5612" s="13">
        <f t="shared" si="1753"/>
        <v>3.2250000000000005</v>
      </c>
      <c r="M5612" s="13" t="e">
        <f ca="1">CalcTable[[#This Row],[IWC]]-AE5611</f>
        <v>#NAME?</v>
      </c>
      <c r="N5612" s="13" t="e">
        <f ca="1">IF(CalcTable[[#This Row],[Day of Year]]&lt;123,FCAP,AE5611)</f>
        <v>#NAME?</v>
      </c>
      <c r="O5612" s="17" t="e">
        <f ca="1">IF(IRR_DRIP,5,COUNTIF('IDET Wind Values'!C5596:G5596,"&lt;="&amp;IRR_MAXWIND))</f>
        <v>#NAME?</v>
      </c>
      <c r="P5612" s="13" t="e">
        <f ca="1">CalcTable[[#This Row],[ET_o]]*KL</f>
        <v>#NAME?</v>
      </c>
      <c r="Q5612" s="13" t="e">
        <f ca="1">IF(WILTPT&lt;=0,1,MAX(0,MIN(1,(CalcTable[[#This Row],[IWC]]-WILTPT)/(MAD-WILTPT))))</f>
        <v>#NAME?</v>
      </c>
      <c r="R5612" s="13" t="e">
        <f ca="1">CalcTable[[#This Row],[ETMult]]*CalcTable[[#This Row],[ETb]]</f>
        <v>#NAME?</v>
      </c>
      <c r="S5612" s="13" t="b">
        <f>INDEX(IRR_LIST,CalcTable[[#This Row],[Day of Week]]+1)</f>
        <v>0</v>
      </c>
      <c r="T5612" s="13">
        <f t="shared" ca="1" si="1754"/>
        <v>0.8</v>
      </c>
      <c r="U5612" s="13" t="b">
        <f ca="1">IF(CalcTable[[#This Row],[IrrPrecip]]&gt;=IC_MM,FALSE,TRUE)</f>
        <v>1</v>
      </c>
      <c r="V5612" s="13" t="b">
        <f t="shared" si="1755"/>
        <v>1</v>
      </c>
      <c r="W5612" s="13" t="e">
        <f ca="1">IF(AND(IRR_DRIP=FALSE,CalcTable[[#This Row],[IrrHours]]&lt;=0),FALSE,TRUE)</f>
        <v>#NAME?</v>
      </c>
      <c r="X5612" s="13" t="e">
        <f ca="1">AND(CalcTable[[#This Row],[IrrDay]],CalcTable[[#This Row],[IrrRain]],CalcTable[[#This Row],[IrrWarm]],CalcTable[[#This Row],[IrrWindy]])</f>
        <v>#NAME?</v>
      </c>
      <c r="Y5612" s="13" t="e">
        <f t="shared" ca="1" si="1756"/>
        <v>#NAME?</v>
      </c>
      <c r="Z5612" s="13" t="e">
        <f ca="1">CalcTable[[#This Row],[IrrHours]]/5</f>
        <v>#NAME?</v>
      </c>
      <c r="AA5612" s="13" t="e">
        <f ca="1">IF(CalcTable[[#This Row],[IrrFlag]]=FALSE,0,MAX(0,CalcTable[[#This Row],[VolRednWind]]*(FCAP*IRR_TARGET-CalcTable[[#This Row],[IWC]])))</f>
        <v>#NAME?</v>
      </c>
      <c r="AB5612" s="13" t="e">
        <f ca="1">CalcTable[[#This Row],[IWC]]+CalcTable[[#This Row],[Eff Precip]]+CalcTable[[#This Row],[IrrAmt]]-CalcTable[[#This Row],[AET]]</f>
        <v>#NAME?</v>
      </c>
      <c r="AC5612" s="13" t="e">
        <f ca="1">IF(CalcTable[[#This Row],[PWC]]&gt;FCAP,MIN(24*PERC,MIN(SAT,CalcTable[[#This Row],[PWC]])-FCAP),0)</f>
        <v>#NAME?</v>
      </c>
      <c r="AD5612" s="13" t="e">
        <f ca="1">IF(CalcTable[[#This Row],[PWC]]&gt;SAT,CalcTable[[#This Row],[PWC]]-SAT,0)</f>
        <v>#NAME?</v>
      </c>
      <c r="AE5612" s="13" t="e">
        <f ca="1">CalcTable[[#This Row],[PWC]]-CalcTable[[#This Row],[PercAmt]]-CalcTable[[#This Row],[Runoff]]</f>
        <v>#NAME?</v>
      </c>
      <c r="AF5612" s="13" t="e">
        <f ca="1">CalcTable[[#This Row],[IrrAmt]]/1000*CUR_IRR_AREA*10000/IRR_EFF</f>
        <v>#NAME?</v>
      </c>
      <c r="AG5612" s="147"/>
      <c r="AH5612" s="13"/>
      <c r="AI5612" s="50">
        <v>0</v>
      </c>
      <c r="AJ5612" s="50">
        <v>0</v>
      </c>
      <c r="AK5612" s="50">
        <v>3.8863297944929114</v>
      </c>
      <c r="AL5612" s="50">
        <v>4.3958385808117058</v>
      </c>
      <c r="AM5612" s="50"/>
      <c r="AN5612" s="50"/>
      <c r="AO5612" s="50"/>
      <c r="AP5612" s="50"/>
      <c r="AQ5612" s="50"/>
      <c r="AR5612" s="50"/>
      <c r="AS5612" s="50"/>
      <c r="AT5612" s="50"/>
      <c r="AU5612" s="50"/>
      <c r="AV5612" s="50"/>
      <c r="AW5612" s="50"/>
      <c r="AX5612" s="50">
        <f t="shared" si="1767"/>
        <v>8.282168375304618</v>
      </c>
      <c r="AY5612" s="50"/>
      <c r="AZ5612" s="50">
        <f t="shared" si="1757"/>
        <v>185.94410202303942</v>
      </c>
      <c r="BA5612" s="50">
        <f t="shared" si="1758"/>
        <v>286.29488724182261</v>
      </c>
      <c r="BB5612" s="50">
        <f t="shared" si="1759"/>
        <v>295.14936829053875</v>
      </c>
      <c r="BC5612" s="17">
        <f t="shared" si="1760"/>
        <v>19967</v>
      </c>
      <c r="BD5612" s="50">
        <f t="shared" si="1761"/>
        <v>8.282168375304618</v>
      </c>
      <c r="BE5612" s="50">
        <f t="shared" si="1762"/>
        <v>185.94410202303942</v>
      </c>
      <c r="BF5612" s="50">
        <f t="shared" si="1768"/>
        <v>304.14535695419522</v>
      </c>
      <c r="BG5612" s="50"/>
      <c r="BH5612" s="17">
        <f t="shared" si="1763"/>
        <v>0</v>
      </c>
      <c r="BI5612" s="17">
        <f t="shared" si="1771"/>
        <v>5612</v>
      </c>
      <c r="BJ5612" s="17">
        <f t="shared" si="1769"/>
        <v>5612</v>
      </c>
      <c r="BK5612" s="150">
        <f t="shared" si="1770"/>
        <v>35270</v>
      </c>
      <c r="BL5612" s="50" t="e">
        <f t="shared" ca="1" si="1764"/>
        <v>#NAME?</v>
      </c>
      <c r="BM5612" s="50" t="e">
        <f t="shared" ca="1" si="1765"/>
        <v>#NAME?</v>
      </c>
      <c r="BN5612" s="50" t="e">
        <f t="shared" ca="1" si="1766"/>
        <v>#NAME?</v>
      </c>
    </row>
    <row r="5613" spans="1:66" x14ac:dyDescent="0.35">
      <c r="A5613" s="48">
        <v>35271</v>
      </c>
      <c r="B5613" s="17">
        <v>1996</v>
      </c>
      <c r="C5613" s="17">
        <v>7</v>
      </c>
      <c r="D5613" s="17">
        <v>207</v>
      </c>
      <c r="E5613" s="17">
        <v>25</v>
      </c>
      <c r="F5613" s="17">
        <v>5</v>
      </c>
      <c r="G5613" s="50">
        <v>11.4</v>
      </c>
      <c r="H5613" s="32">
        <v>2.2216923368438417</v>
      </c>
      <c r="I5613" s="50">
        <v>7.5</v>
      </c>
      <c r="J5613" s="13">
        <v>11.3</v>
      </c>
      <c r="K5613" s="13">
        <f t="shared" si="1752"/>
        <v>11.3</v>
      </c>
      <c r="L5613" s="13">
        <f t="shared" si="1753"/>
        <v>4.7250000000000005</v>
      </c>
      <c r="M5613" s="13" t="e">
        <f ca="1">CalcTable[[#This Row],[IWC]]-AE5612</f>
        <v>#NAME?</v>
      </c>
      <c r="N5613" s="13" t="e">
        <f ca="1">IF(CalcTable[[#This Row],[Day of Year]]&lt;123,FCAP,AE5612)</f>
        <v>#NAME?</v>
      </c>
      <c r="O5613" s="17" t="e">
        <f ca="1">IF(IRR_DRIP,5,COUNTIF('IDET Wind Values'!C5597:G5597,"&lt;="&amp;IRR_MAXWIND))</f>
        <v>#NAME?</v>
      </c>
      <c r="P5613" s="13" t="e">
        <f ca="1">CalcTable[[#This Row],[ET_o]]*KL</f>
        <v>#NAME?</v>
      </c>
      <c r="Q5613" s="13" t="e">
        <f ca="1">IF(WILTPT&lt;=0,1,MAX(0,MIN(1,(CalcTable[[#This Row],[IWC]]-WILTPT)/(MAD-WILTPT))))</f>
        <v>#NAME?</v>
      </c>
      <c r="R5613" s="13" t="e">
        <f ca="1">CalcTable[[#This Row],[ETMult]]*CalcTable[[#This Row],[ETb]]</f>
        <v>#NAME?</v>
      </c>
      <c r="S5613" s="13" t="b">
        <f>INDEX(IRR_LIST,CalcTable[[#This Row],[Day of Week]]+1)</f>
        <v>1</v>
      </c>
      <c r="T5613" s="13">
        <f t="shared" ca="1" si="1754"/>
        <v>9.3000000000000007</v>
      </c>
      <c r="U5613" s="13" t="b">
        <f ca="1">IF(CalcTable[[#This Row],[IrrPrecip]]&gt;=IC_MM,FALSE,TRUE)</f>
        <v>1</v>
      </c>
      <c r="V5613" s="13" t="b">
        <f t="shared" si="1755"/>
        <v>1</v>
      </c>
      <c r="W5613" s="13" t="e">
        <f ca="1">IF(AND(IRR_DRIP=FALSE,CalcTable[[#This Row],[IrrHours]]&lt;=0),FALSE,TRUE)</f>
        <v>#NAME?</v>
      </c>
      <c r="X5613" s="13" t="e">
        <f ca="1">AND(CalcTable[[#This Row],[IrrDay]],CalcTable[[#This Row],[IrrRain]],CalcTable[[#This Row],[IrrWarm]],CalcTable[[#This Row],[IrrWindy]])</f>
        <v>#NAME?</v>
      </c>
      <c r="Y5613" s="13" t="e">
        <f t="shared" ca="1" si="1756"/>
        <v>#NAME?</v>
      </c>
      <c r="Z5613" s="13" t="e">
        <f ca="1">CalcTable[[#This Row],[IrrHours]]/5</f>
        <v>#NAME?</v>
      </c>
      <c r="AA5613" s="13" t="e">
        <f ca="1">IF(CalcTable[[#This Row],[IrrFlag]]=FALSE,0,MAX(0,CalcTable[[#This Row],[VolRednWind]]*(FCAP*IRR_TARGET-CalcTable[[#This Row],[IWC]])))</f>
        <v>#NAME?</v>
      </c>
      <c r="AB5613" s="13" t="e">
        <f ca="1">CalcTable[[#This Row],[IWC]]+CalcTable[[#This Row],[Eff Precip]]+CalcTable[[#This Row],[IrrAmt]]-CalcTable[[#This Row],[AET]]</f>
        <v>#NAME?</v>
      </c>
      <c r="AC5613" s="13" t="e">
        <f ca="1">IF(CalcTable[[#This Row],[PWC]]&gt;FCAP,MIN(24*PERC,MIN(SAT,CalcTable[[#This Row],[PWC]])-FCAP),0)</f>
        <v>#NAME?</v>
      </c>
      <c r="AD5613" s="13" t="e">
        <f ca="1">IF(CalcTable[[#This Row],[PWC]]&gt;SAT,CalcTable[[#This Row],[PWC]]-SAT,0)</f>
        <v>#NAME?</v>
      </c>
      <c r="AE5613" s="13" t="e">
        <f ca="1">CalcTable[[#This Row],[PWC]]-CalcTable[[#This Row],[PercAmt]]-CalcTable[[#This Row],[Runoff]]</f>
        <v>#NAME?</v>
      </c>
      <c r="AF5613" s="13" t="e">
        <f ca="1">CalcTable[[#This Row],[IrrAmt]]/1000*CUR_IRR_AREA*10000/IRR_EFF</f>
        <v>#NAME?</v>
      </c>
      <c r="AG5613" s="147"/>
      <c r="AH5613" s="13"/>
      <c r="AI5613" s="50">
        <v>6.2628378971998551</v>
      </c>
      <c r="AJ5613" s="50">
        <v>7.7440591321932999</v>
      </c>
      <c r="AK5613" s="50">
        <v>0</v>
      </c>
      <c r="AL5613" s="50">
        <v>0</v>
      </c>
      <c r="AM5613" s="50"/>
      <c r="AN5613" s="50"/>
      <c r="AO5613" s="50"/>
      <c r="AP5613" s="50"/>
      <c r="AQ5613" s="50"/>
      <c r="AR5613" s="50"/>
      <c r="AS5613" s="50"/>
      <c r="AT5613" s="50"/>
      <c r="AU5613" s="50"/>
      <c r="AV5613" s="50"/>
      <c r="AW5613" s="50"/>
      <c r="AX5613" s="50">
        <f t="shared" si="1767"/>
        <v>14.006897029393155</v>
      </c>
      <c r="AY5613" s="50"/>
      <c r="AZ5613" s="50">
        <f t="shared" si="1757"/>
        <v>319.01402370326804</v>
      </c>
      <c r="BA5613" s="50">
        <f t="shared" si="1758"/>
        <v>516.14285714140578</v>
      </c>
      <c r="BB5613" s="50">
        <f t="shared" si="1759"/>
        <v>534.107616119677</v>
      </c>
      <c r="BC5613" s="17">
        <f t="shared" si="1760"/>
        <v>19967</v>
      </c>
      <c r="BD5613" s="50">
        <f t="shared" si="1761"/>
        <v>14.006897029393155</v>
      </c>
      <c r="BE5613" s="50">
        <f t="shared" si="1762"/>
        <v>319.01402370326804</v>
      </c>
      <c r="BF5613" s="50">
        <f t="shared" si="1768"/>
        <v>521.8053869791604</v>
      </c>
      <c r="BG5613" s="50"/>
      <c r="BH5613" s="17">
        <f t="shared" si="1763"/>
        <v>0</v>
      </c>
      <c r="BI5613" s="17">
        <f t="shared" si="1771"/>
        <v>5613</v>
      </c>
      <c r="BJ5613" s="17">
        <f t="shared" si="1769"/>
        <v>5613</v>
      </c>
      <c r="BK5613" s="150">
        <f t="shared" si="1770"/>
        <v>35271</v>
      </c>
      <c r="BL5613" s="50" t="e">
        <f t="shared" ca="1" si="1764"/>
        <v>#NAME?</v>
      </c>
      <c r="BM5613" s="50" t="e">
        <f t="shared" ca="1" si="1765"/>
        <v>#NAME?</v>
      </c>
      <c r="BN5613" s="50" t="e">
        <f t="shared" ca="1" si="1766"/>
        <v>#NAME?</v>
      </c>
    </row>
    <row r="5614" spans="1:66" x14ac:dyDescent="0.35">
      <c r="A5614" s="48">
        <v>35272</v>
      </c>
      <c r="B5614" s="17">
        <v>1996</v>
      </c>
      <c r="C5614" s="17">
        <v>7</v>
      </c>
      <c r="D5614" s="17">
        <v>208</v>
      </c>
      <c r="E5614" s="17">
        <v>26</v>
      </c>
      <c r="F5614" s="17">
        <v>6</v>
      </c>
      <c r="G5614" s="50">
        <v>9.1</v>
      </c>
      <c r="H5614" s="32">
        <v>3.1726314285375525</v>
      </c>
      <c r="I5614" s="50">
        <v>3.8333333333333335</v>
      </c>
      <c r="J5614" s="13">
        <v>0</v>
      </c>
      <c r="K5614" s="13">
        <f t="shared" si="1752"/>
        <v>0</v>
      </c>
      <c r="L5614" s="13">
        <f t="shared" si="1753"/>
        <v>0</v>
      </c>
      <c r="M5614" s="13" t="e">
        <f ca="1">CalcTable[[#This Row],[IWC]]-AE5613</f>
        <v>#NAME?</v>
      </c>
      <c r="N5614" s="13" t="e">
        <f ca="1">IF(CalcTable[[#This Row],[Day of Year]]&lt;123,FCAP,AE5613)</f>
        <v>#NAME?</v>
      </c>
      <c r="O5614" s="17" t="e">
        <f ca="1">IF(IRR_DRIP,5,COUNTIF('IDET Wind Values'!C5598:G5598,"&lt;="&amp;IRR_MAXWIND))</f>
        <v>#NAME?</v>
      </c>
      <c r="P5614" s="13" t="e">
        <f ca="1">CalcTable[[#This Row],[ET_o]]*KL</f>
        <v>#NAME?</v>
      </c>
      <c r="Q5614" s="13" t="e">
        <f ca="1">IF(WILTPT&lt;=0,1,MAX(0,MIN(1,(CalcTable[[#This Row],[IWC]]-WILTPT)/(MAD-WILTPT))))</f>
        <v>#NAME?</v>
      </c>
      <c r="R5614" s="13" t="e">
        <f ca="1">CalcTable[[#This Row],[ETMult]]*CalcTable[[#This Row],[ETb]]</f>
        <v>#NAME?</v>
      </c>
      <c r="S5614" s="13" t="b">
        <f>INDEX(IRR_LIST,CalcTable[[#This Row],[Day of Week]]+1)</f>
        <v>0</v>
      </c>
      <c r="T5614" s="13">
        <f t="shared" ca="1" si="1754"/>
        <v>20.6</v>
      </c>
      <c r="U5614" s="13" t="b">
        <f ca="1">IF(CalcTable[[#This Row],[IrrPrecip]]&gt;=IC_MM,FALSE,TRUE)</f>
        <v>0</v>
      </c>
      <c r="V5614" s="13" t="b">
        <f t="shared" si="1755"/>
        <v>1</v>
      </c>
      <c r="W5614" s="13" t="e">
        <f ca="1">IF(AND(IRR_DRIP=FALSE,CalcTable[[#This Row],[IrrHours]]&lt;=0),FALSE,TRUE)</f>
        <v>#NAME?</v>
      </c>
      <c r="X5614" s="13" t="e">
        <f ca="1">AND(CalcTable[[#This Row],[IrrDay]],CalcTable[[#This Row],[IrrRain]],CalcTable[[#This Row],[IrrWarm]],CalcTable[[#This Row],[IrrWindy]])</f>
        <v>#NAME?</v>
      </c>
      <c r="Y5614" s="13" t="e">
        <f t="shared" ca="1" si="1756"/>
        <v>#NAME?</v>
      </c>
      <c r="Z5614" s="13" t="e">
        <f ca="1">CalcTable[[#This Row],[IrrHours]]/5</f>
        <v>#NAME?</v>
      </c>
      <c r="AA5614" s="13" t="e">
        <f ca="1">IF(CalcTable[[#This Row],[IrrFlag]]=FALSE,0,MAX(0,CalcTable[[#This Row],[VolRednWind]]*(FCAP*IRR_TARGET-CalcTable[[#This Row],[IWC]])))</f>
        <v>#NAME?</v>
      </c>
      <c r="AB5614" s="13" t="e">
        <f ca="1">CalcTable[[#This Row],[IWC]]+CalcTable[[#This Row],[Eff Precip]]+CalcTable[[#This Row],[IrrAmt]]-CalcTable[[#This Row],[AET]]</f>
        <v>#NAME?</v>
      </c>
      <c r="AC5614" s="13" t="e">
        <f ca="1">IF(CalcTable[[#This Row],[PWC]]&gt;FCAP,MIN(24*PERC,MIN(SAT,CalcTable[[#This Row],[PWC]])-FCAP),0)</f>
        <v>#NAME?</v>
      </c>
      <c r="AD5614" s="13" t="e">
        <f ca="1">IF(CalcTable[[#This Row],[PWC]]&gt;SAT,CalcTable[[#This Row],[PWC]]-SAT,0)</f>
        <v>#NAME?</v>
      </c>
      <c r="AE5614" s="13" t="e">
        <f ca="1">CalcTable[[#This Row],[PWC]]-CalcTable[[#This Row],[PercAmt]]-CalcTable[[#This Row],[Runoff]]</f>
        <v>#NAME?</v>
      </c>
      <c r="AF5614" s="13" t="e">
        <f ca="1">CalcTable[[#This Row],[IrrAmt]]/1000*CUR_IRR_AREA*10000/IRR_EFF</f>
        <v>#NAME?</v>
      </c>
      <c r="AG5614" s="147"/>
      <c r="AH5614" s="13"/>
      <c r="AI5614" s="50">
        <v>0</v>
      </c>
      <c r="AJ5614" s="50">
        <v>0</v>
      </c>
      <c r="AK5614" s="50">
        <v>0</v>
      </c>
      <c r="AL5614" s="50">
        <v>0</v>
      </c>
      <c r="AM5614" s="50"/>
      <c r="AN5614" s="50"/>
      <c r="AO5614" s="50"/>
      <c r="AP5614" s="50"/>
      <c r="AQ5614" s="50"/>
      <c r="AR5614" s="50"/>
      <c r="AS5614" s="50"/>
      <c r="AT5614" s="50"/>
      <c r="AU5614" s="50"/>
      <c r="AV5614" s="50"/>
      <c r="AW5614" s="50"/>
      <c r="AX5614" s="50">
        <f t="shared" si="1767"/>
        <v>0</v>
      </c>
      <c r="AY5614" s="50"/>
      <c r="AZ5614" s="50">
        <f t="shared" si="1757"/>
        <v>0</v>
      </c>
      <c r="BA5614" s="50">
        <f t="shared" si="1758"/>
        <v>0</v>
      </c>
      <c r="BB5614" s="50">
        <f t="shared" si="1759"/>
        <v>0</v>
      </c>
      <c r="BC5614" s="17">
        <f t="shared" si="1760"/>
        <v>19967</v>
      </c>
      <c r="BD5614" s="50">
        <f t="shared" si="1761"/>
        <v>0</v>
      </c>
      <c r="BE5614" s="50">
        <f t="shared" si="1762"/>
        <v>0</v>
      </c>
      <c r="BF5614" s="50">
        <f t="shared" si="1768"/>
        <v>0</v>
      </c>
      <c r="BG5614" s="50"/>
      <c r="BH5614" s="17">
        <f t="shared" si="1763"/>
        <v>0</v>
      </c>
      <c r="BI5614" s="17">
        <f t="shared" si="1771"/>
        <v>5614</v>
      </c>
      <c r="BJ5614" s="17">
        <f t="shared" si="1769"/>
        <v>5614</v>
      </c>
      <c r="BK5614" s="150">
        <f t="shared" si="1770"/>
        <v>35272</v>
      </c>
      <c r="BL5614" s="50" t="e">
        <f t="shared" ca="1" si="1764"/>
        <v>#NAME?</v>
      </c>
      <c r="BM5614" s="50" t="e">
        <f t="shared" ca="1" si="1765"/>
        <v>#NAME?</v>
      </c>
      <c r="BN5614" s="50" t="e">
        <f t="shared" ca="1" si="1766"/>
        <v>#NAME?</v>
      </c>
    </row>
    <row r="5615" spans="1:66" x14ac:dyDescent="0.35">
      <c r="A5615" s="48">
        <v>35273</v>
      </c>
      <c r="B5615" s="17">
        <v>1996</v>
      </c>
      <c r="C5615" s="17">
        <v>7</v>
      </c>
      <c r="D5615" s="17">
        <v>209</v>
      </c>
      <c r="E5615" s="17">
        <v>27</v>
      </c>
      <c r="F5615" s="17">
        <v>7</v>
      </c>
      <c r="G5615" s="50">
        <v>10.4</v>
      </c>
      <c r="H5615" s="32">
        <v>3.6406944690135443</v>
      </c>
      <c r="I5615" s="50">
        <v>10.166666666666666</v>
      </c>
      <c r="J5615" s="13">
        <v>0</v>
      </c>
      <c r="K5615" s="13">
        <f t="shared" si="1752"/>
        <v>0</v>
      </c>
      <c r="L5615" s="13">
        <f t="shared" si="1753"/>
        <v>0</v>
      </c>
      <c r="M5615" s="13" t="e">
        <f ca="1">CalcTable[[#This Row],[IWC]]-AE5614</f>
        <v>#NAME?</v>
      </c>
      <c r="N5615" s="13" t="e">
        <f ca="1">IF(CalcTable[[#This Row],[Day of Year]]&lt;123,FCAP,AE5614)</f>
        <v>#NAME?</v>
      </c>
      <c r="O5615" s="17" t="e">
        <f ca="1">IF(IRR_DRIP,5,COUNTIF('IDET Wind Values'!C5599:G5599,"&lt;="&amp;IRR_MAXWIND))</f>
        <v>#NAME?</v>
      </c>
      <c r="P5615" s="13" t="e">
        <f ca="1">CalcTable[[#This Row],[ET_o]]*KL</f>
        <v>#NAME?</v>
      </c>
      <c r="Q5615" s="13" t="e">
        <f ca="1">IF(WILTPT&lt;=0,1,MAX(0,MIN(1,(CalcTable[[#This Row],[IWC]]-WILTPT)/(MAD-WILTPT))))</f>
        <v>#NAME?</v>
      </c>
      <c r="R5615" s="13" t="e">
        <f ca="1">CalcTable[[#This Row],[ETMult]]*CalcTable[[#This Row],[ETb]]</f>
        <v>#NAME?</v>
      </c>
      <c r="S5615" s="13" t="b">
        <f>INDEX(IRR_LIST,CalcTable[[#This Row],[Day of Week]]+1)</f>
        <v>0</v>
      </c>
      <c r="T5615" s="13">
        <f t="shared" ca="1" si="1754"/>
        <v>11.3</v>
      </c>
      <c r="U5615" s="13" t="b">
        <f ca="1">IF(CalcTable[[#This Row],[IrrPrecip]]&gt;=IC_MM,FALSE,TRUE)</f>
        <v>0</v>
      </c>
      <c r="V5615" s="13" t="b">
        <f t="shared" si="1755"/>
        <v>1</v>
      </c>
      <c r="W5615" s="13" t="e">
        <f ca="1">IF(AND(IRR_DRIP=FALSE,CalcTable[[#This Row],[IrrHours]]&lt;=0),FALSE,TRUE)</f>
        <v>#NAME?</v>
      </c>
      <c r="X5615" s="13" t="e">
        <f ca="1">AND(CalcTable[[#This Row],[IrrDay]],CalcTable[[#This Row],[IrrRain]],CalcTable[[#This Row],[IrrWarm]],CalcTable[[#This Row],[IrrWindy]])</f>
        <v>#NAME?</v>
      </c>
      <c r="Y5615" s="13" t="e">
        <f t="shared" ca="1" si="1756"/>
        <v>#NAME?</v>
      </c>
      <c r="Z5615" s="13" t="e">
        <f ca="1">CalcTable[[#This Row],[IrrHours]]/5</f>
        <v>#NAME?</v>
      </c>
      <c r="AA5615" s="13" t="e">
        <f ca="1">IF(CalcTable[[#This Row],[IrrFlag]]=FALSE,0,MAX(0,CalcTable[[#This Row],[VolRednWind]]*(FCAP*IRR_TARGET-CalcTable[[#This Row],[IWC]])))</f>
        <v>#NAME?</v>
      </c>
      <c r="AB5615" s="13" t="e">
        <f ca="1">CalcTable[[#This Row],[IWC]]+CalcTable[[#This Row],[Eff Precip]]+CalcTable[[#This Row],[IrrAmt]]-CalcTable[[#This Row],[AET]]</f>
        <v>#NAME?</v>
      </c>
      <c r="AC5615" s="13" t="e">
        <f ca="1">IF(CalcTable[[#This Row],[PWC]]&gt;FCAP,MIN(24*PERC,MIN(SAT,CalcTable[[#This Row],[PWC]])-FCAP),0)</f>
        <v>#NAME?</v>
      </c>
      <c r="AD5615" s="13" t="e">
        <f ca="1">IF(CalcTable[[#This Row],[PWC]]&gt;SAT,CalcTable[[#This Row],[PWC]]-SAT,0)</f>
        <v>#NAME?</v>
      </c>
      <c r="AE5615" s="13" t="e">
        <f ca="1">CalcTable[[#This Row],[PWC]]-CalcTable[[#This Row],[PercAmt]]-CalcTable[[#This Row],[Runoff]]</f>
        <v>#NAME?</v>
      </c>
      <c r="AF5615" s="13" t="e">
        <f ca="1">CalcTable[[#This Row],[IrrAmt]]/1000*CUR_IRR_AREA*10000/IRR_EFF</f>
        <v>#NAME?</v>
      </c>
      <c r="AG5615" s="147"/>
      <c r="AH5615" s="13"/>
      <c r="AI5615" s="50">
        <v>0</v>
      </c>
      <c r="AJ5615" s="50">
        <v>0</v>
      </c>
      <c r="AK5615" s="50">
        <v>0</v>
      </c>
      <c r="AL5615" s="50">
        <v>0</v>
      </c>
      <c r="AM5615" s="50"/>
      <c r="AN5615" s="50"/>
      <c r="AO5615" s="50"/>
      <c r="AP5615" s="50"/>
      <c r="AQ5615" s="50"/>
      <c r="AR5615" s="50"/>
      <c r="AS5615" s="50"/>
      <c r="AT5615" s="50"/>
      <c r="AU5615" s="50"/>
      <c r="AV5615" s="50"/>
      <c r="AW5615" s="50"/>
      <c r="AX5615" s="50">
        <f t="shared" si="1767"/>
        <v>0</v>
      </c>
      <c r="AY5615" s="50"/>
      <c r="AZ5615" s="50">
        <f t="shared" si="1757"/>
        <v>0</v>
      </c>
      <c r="BA5615" s="50">
        <f t="shared" si="1758"/>
        <v>0</v>
      </c>
      <c r="BB5615" s="50">
        <f t="shared" si="1759"/>
        <v>0</v>
      </c>
      <c r="BC5615" s="17">
        <f t="shared" si="1760"/>
        <v>19967</v>
      </c>
      <c r="BD5615" s="50">
        <f t="shared" si="1761"/>
        <v>0</v>
      </c>
      <c r="BE5615" s="50">
        <f t="shared" si="1762"/>
        <v>0</v>
      </c>
      <c r="BF5615" s="50">
        <f t="shared" si="1768"/>
        <v>0</v>
      </c>
      <c r="BG5615" s="50"/>
      <c r="BH5615" s="17">
        <f t="shared" si="1763"/>
        <v>0</v>
      </c>
      <c r="BI5615" s="17">
        <f t="shared" si="1771"/>
        <v>5615</v>
      </c>
      <c r="BJ5615" s="17">
        <f t="shared" si="1769"/>
        <v>5615</v>
      </c>
      <c r="BK5615" s="150">
        <f t="shared" si="1770"/>
        <v>35273</v>
      </c>
      <c r="BL5615" s="50" t="e">
        <f t="shared" ca="1" si="1764"/>
        <v>#NAME?</v>
      </c>
      <c r="BM5615" s="50" t="e">
        <f t="shared" ca="1" si="1765"/>
        <v>#NAME?</v>
      </c>
      <c r="BN5615" s="50" t="e">
        <f t="shared" ca="1" si="1766"/>
        <v>#NAME?</v>
      </c>
    </row>
    <row r="5616" spans="1:66" x14ac:dyDescent="0.35">
      <c r="A5616" s="48">
        <v>35274</v>
      </c>
      <c r="B5616" s="17">
        <v>1996</v>
      </c>
      <c r="C5616" s="17">
        <v>7</v>
      </c>
      <c r="D5616" s="17">
        <v>210</v>
      </c>
      <c r="E5616" s="17">
        <v>28</v>
      </c>
      <c r="F5616" s="17">
        <v>1</v>
      </c>
      <c r="G5616" s="50">
        <v>10</v>
      </c>
      <c r="H5616" s="32">
        <v>4.1417426333945961</v>
      </c>
      <c r="I5616" s="50">
        <v>1.8333333333333333</v>
      </c>
      <c r="J5616" s="13">
        <v>0</v>
      </c>
      <c r="K5616" s="13">
        <f t="shared" si="1752"/>
        <v>0</v>
      </c>
      <c r="L5616" s="13">
        <f t="shared" si="1753"/>
        <v>0</v>
      </c>
      <c r="M5616" s="13" t="e">
        <f ca="1">CalcTable[[#This Row],[IWC]]-AE5615</f>
        <v>#NAME?</v>
      </c>
      <c r="N5616" s="13" t="e">
        <f ca="1">IF(CalcTable[[#This Row],[Day of Year]]&lt;123,FCAP,AE5615)</f>
        <v>#NAME?</v>
      </c>
      <c r="O5616" s="17" t="e">
        <f ca="1">IF(IRR_DRIP,5,COUNTIF('IDET Wind Values'!C5600:G5600,"&lt;="&amp;IRR_MAXWIND))</f>
        <v>#NAME?</v>
      </c>
      <c r="P5616" s="13" t="e">
        <f ca="1">CalcTable[[#This Row],[ET_o]]*KL</f>
        <v>#NAME?</v>
      </c>
      <c r="Q5616" s="13" t="e">
        <f ca="1">IF(WILTPT&lt;=0,1,MAX(0,MIN(1,(CalcTable[[#This Row],[IWC]]-WILTPT)/(MAD-WILTPT))))</f>
        <v>#NAME?</v>
      </c>
      <c r="R5616" s="13" t="e">
        <f ca="1">CalcTable[[#This Row],[ETMult]]*CalcTable[[#This Row],[ETb]]</f>
        <v>#NAME?</v>
      </c>
      <c r="S5616" s="13" t="b">
        <f>INDEX(IRR_LIST,CalcTable[[#This Row],[Day of Week]]+1)</f>
        <v>1</v>
      </c>
      <c r="T5616" s="13">
        <f t="shared" ca="1" si="1754"/>
        <v>0</v>
      </c>
      <c r="U5616" s="13" t="b">
        <f ca="1">IF(CalcTable[[#This Row],[IrrPrecip]]&gt;=IC_MM,FALSE,TRUE)</f>
        <v>1</v>
      </c>
      <c r="V5616" s="13" t="b">
        <f t="shared" si="1755"/>
        <v>1</v>
      </c>
      <c r="W5616" s="13" t="e">
        <f ca="1">IF(AND(IRR_DRIP=FALSE,CalcTable[[#This Row],[IrrHours]]&lt;=0),FALSE,TRUE)</f>
        <v>#NAME?</v>
      </c>
      <c r="X5616" s="13" t="e">
        <f ca="1">AND(CalcTable[[#This Row],[IrrDay]],CalcTable[[#This Row],[IrrRain]],CalcTable[[#This Row],[IrrWarm]],CalcTable[[#This Row],[IrrWindy]])</f>
        <v>#NAME?</v>
      </c>
      <c r="Y5616" s="13" t="e">
        <f t="shared" ca="1" si="1756"/>
        <v>#NAME?</v>
      </c>
      <c r="Z5616" s="13" t="e">
        <f ca="1">CalcTable[[#This Row],[IrrHours]]/5</f>
        <v>#NAME?</v>
      </c>
      <c r="AA5616" s="13" t="e">
        <f ca="1">IF(CalcTable[[#This Row],[IrrFlag]]=FALSE,0,MAX(0,CalcTable[[#This Row],[VolRednWind]]*(FCAP*IRR_TARGET-CalcTable[[#This Row],[IWC]])))</f>
        <v>#NAME?</v>
      </c>
      <c r="AB5616" s="13" t="e">
        <f ca="1">CalcTable[[#This Row],[IWC]]+CalcTable[[#This Row],[Eff Precip]]+CalcTable[[#This Row],[IrrAmt]]-CalcTable[[#This Row],[AET]]</f>
        <v>#NAME?</v>
      </c>
      <c r="AC5616" s="13" t="e">
        <f ca="1">IF(CalcTable[[#This Row],[PWC]]&gt;FCAP,MIN(24*PERC,MIN(SAT,CalcTable[[#This Row],[PWC]])-FCAP),0)</f>
        <v>#NAME?</v>
      </c>
      <c r="AD5616" s="13" t="e">
        <f ca="1">IF(CalcTable[[#This Row],[PWC]]&gt;SAT,CalcTable[[#This Row],[PWC]]-SAT,0)</f>
        <v>#NAME?</v>
      </c>
      <c r="AE5616" s="13" t="e">
        <f ca="1">CalcTable[[#This Row],[PWC]]-CalcTable[[#This Row],[PercAmt]]-CalcTable[[#This Row],[Runoff]]</f>
        <v>#NAME?</v>
      </c>
      <c r="AF5616" s="13" t="e">
        <f ca="1">CalcTable[[#This Row],[IrrAmt]]/1000*CUR_IRR_AREA*10000/IRR_EFF</f>
        <v>#NAME?</v>
      </c>
      <c r="AG5616" s="147"/>
      <c r="AH5616" s="13"/>
      <c r="AI5616" s="50">
        <v>1.6354656256571538</v>
      </c>
      <c r="AJ5616" s="50">
        <v>2.3170656256571536</v>
      </c>
      <c r="AK5616" s="50">
        <v>0</v>
      </c>
      <c r="AL5616" s="50">
        <v>0</v>
      </c>
      <c r="AM5616" s="50"/>
      <c r="AN5616" s="50"/>
      <c r="AO5616" s="50"/>
      <c r="AP5616" s="50"/>
      <c r="AQ5616" s="50"/>
      <c r="AR5616" s="50"/>
      <c r="AS5616" s="50"/>
      <c r="AT5616" s="50"/>
      <c r="AU5616" s="50"/>
      <c r="AV5616" s="50"/>
      <c r="AW5616" s="50"/>
      <c r="AX5616" s="50">
        <f t="shared" si="1767"/>
        <v>3.9525312513143076</v>
      </c>
      <c r="AY5616" s="50"/>
      <c r="AZ5616" s="50">
        <f t="shared" si="1757"/>
        <v>91.954087528914769</v>
      </c>
      <c r="BA5616" s="50">
        <f t="shared" si="1758"/>
        <v>149.04903251000783</v>
      </c>
      <c r="BB5616" s="50">
        <f t="shared" si="1759"/>
        <v>154.25767963717971</v>
      </c>
      <c r="BC5616" s="17">
        <f t="shared" si="1760"/>
        <v>19967</v>
      </c>
      <c r="BD5616" s="50">
        <f t="shared" si="1761"/>
        <v>3.9525312513143076</v>
      </c>
      <c r="BE5616" s="50">
        <f t="shared" si="1762"/>
        <v>91.954087528914769</v>
      </c>
      <c r="BF5616" s="50">
        <f t="shared" si="1768"/>
        <v>150.40761428084335</v>
      </c>
      <c r="BG5616" s="50"/>
      <c r="BH5616" s="17">
        <f t="shared" si="1763"/>
        <v>0</v>
      </c>
      <c r="BI5616" s="17">
        <f t="shared" si="1771"/>
        <v>5616</v>
      </c>
      <c r="BJ5616" s="17">
        <f t="shared" si="1769"/>
        <v>5616</v>
      </c>
      <c r="BK5616" s="150">
        <f t="shared" si="1770"/>
        <v>35274</v>
      </c>
      <c r="BL5616" s="50" t="e">
        <f t="shared" ca="1" si="1764"/>
        <v>#NAME?</v>
      </c>
      <c r="BM5616" s="50" t="e">
        <f t="shared" ca="1" si="1765"/>
        <v>#NAME?</v>
      </c>
      <c r="BN5616" s="50" t="e">
        <f t="shared" ca="1" si="1766"/>
        <v>#NAME?</v>
      </c>
    </row>
    <row r="5617" spans="1:66" x14ac:dyDescent="0.35">
      <c r="A5617" s="48">
        <v>35275</v>
      </c>
      <c r="B5617" s="17">
        <v>1996</v>
      </c>
      <c r="C5617" s="17">
        <v>7</v>
      </c>
      <c r="D5617" s="17">
        <v>211</v>
      </c>
      <c r="E5617" s="17">
        <v>29</v>
      </c>
      <c r="F5617" s="17">
        <v>2</v>
      </c>
      <c r="G5617" s="50">
        <v>13.5</v>
      </c>
      <c r="H5617" s="32">
        <v>3.917552736633743</v>
      </c>
      <c r="I5617" s="50">
        <v>9.1666666666666661</v>
      </c>
      <c r="J5617" s="13">
        <v>0</v>
      </c>
      <c r="K5617" s="13">
        <f t="shared" si="1752"/>
        <v>0</v>
      </c>
      <c r="L5617" s="13">
        <f t="shared" si="1753"/>
        <v>0</v>
      </c>
      <c r="M5617" s="13" t="e">
        <f ca="1">CalcTable[[#This Row],[IWC]]-AE5616</f>
        <v>#NAME?</v>
      </c>
      <c r="N5617" s="13" t="e">
        <f ca="1">IF(CalcTable[[#This Row],[Day of Year]]&lt;123,FCAP,AE5616)</f>
        <v>#NAME?</v>
      </c>
      <c r="O5617" s="17" t="e">
        <f ca="1">IF(IRR_DRIP,5,COUNTIF('IDET Wind Values'!C5601:G5601,"&lt;="&amp;IRR_MAXWIND))</f>
        <v>#NAME?</v>
      </c>
      <c r="P5617" s="13" t="e">
        <f ca="1">CalcTable[[#This Row],[ET_o]]*KL</f>
        <v>#NAME?</v>
      </c>
      <c r="Q5617" s="13" t="e">
        <f ca="1">IF(WILTPT&lt;=0,1,MAX(0,MIN(1,(CalcTable[[#This Row],[IWC]]-WILTPT)/(MAD-WILTPT))))</f>
        <v>#NAME?</v>
      </c>
      <c r="R5617" s="13" t="e">
        <f ca="1">CalcTable[[#This Row],[ETMult]]*CalcTable[[#This Row],[ETb]]</f>
        <v>#NAME?</v>
      </c>
      <c r="S5617" s="13" t="b">
        <f>INDEX(IRR_LIST,CalcTable[[#This Row],[Day of Week]]+1)</f>
        <v>0</v>
      </c>
      <c r="T5617" s="13">
        <f t="shared" ca="1" si="1754"/>
        <v>0</v>
      </c>
      <c r="U5617" s="13" t="b">
        <f ca="1">IF(CalcTable[[#This Row],[IrrPrecip]]&gt;=IC_MM,FALSE,TRUE)</f>
        <v>1</v>
      </c>
      <c r="V5617" s="13" t="b">
        <f t="shared" si="1755"/>
        <v>1</v>
      </c>
      <c r="W5617" s="13" t="e">
        <f ca="1">IF(AND(IRR_DRIP=FALSE,CalcTable[[#This Row],[IrrHours]]&lt;=0),FALSE,TRUE)</f>
        <v>#NAME?</v>
      </c>
      <c r="X5617" s="13" t="e">
        <f ca="1">AND(CalcTable[[#This Row],[IrrDay]],CalcTable[[#This Row],[IrrRain]],CalcTable[[#This Row],[IrrWarm]],CalcTable[[#This Row],[IrrWindy]])</f>
        <v>#NAME?</v>
      </c>
      <c r="Y5617" s="13" t="e">
        <f t="shared" ca="1" si="1756"/>
        <v>#NAME?</v>
      </c>
      <c r="Z5617" s="13" t="e">
        <f ca="1">CalcTable[[#This Row],[IrrHours]]/5</f>
        <v>#NAME?</v>
      </c>
      <c r="AA5617" s="13" t="e">
        <f ca="1">IF(CalcTable[[#This Row],[IrrFlag]]=FALSE,0,MAX(0,CalcTable[[#This Row],[VolRednWind]]*(FCAP*IRR_TARGET-CalcTable[[#This Row],[IWC]])))</f>
        <v>#NAME?</v>
      </c>
      <c r="AB5617" s="13" t="e">
        <f ca="1">CalcTable[[#This Row],[IWC]]+CalcTable[[#This Row],[Eff Precip]]+CalcTable[[#This Row],[IrrAmt]]-CalcTable[[#This Row],[AET]]</f>
        <v>#NAME?</v>
      </c>
      <c r="AC5617" s="13" t="e">
        <f ca="1">IF(CalcTable[[#This Row],[PWC]]&gt;FCAP,MIN(24*PERC,MIN(SAT,CalcTable[[#This Row],[PWC]])-FCAP),0)</f>
        <v>#NAME?</v>
      </c>
      <c r="AD5617" s="13" t="e">
        <f ca="1">IF(CalcTable[[#This Row],[PWC]]&gt;SAT,CalcTable[[#This Row],[PWC]]-SAT,0)</f>
        <v>#NAME?</v>
      </c>
      <c r="AE5617" s="13" t="e">
        <f ca="1">CalcTable[[#This Row],[PWC]]-CalcTable[[#This Row],[PercAmt]]-CalcTable[[#This Row],[Runoff]]</f>
        <v>#NAME?</v>
      </c>
      <c r="AF5617" s="13" t="e">
        <f ca="1">CalcTable[[#This Row],[IrrAmt]]/1000*CUR_IRR_AREA*10000/IRR_EFF</f>
        <v>#NAME?</v>
      </c>
      <c r="AG5617" s="147"/>
      <c r="AH5617" s="13"/>
      <c r="AI5617" s="50">
        <v>0</v>
      </c>
      <c r="AJ5617" s="50">
        <v>0</v>
      </c>
      <c r="AK5617" s="50">
        <v>7.1626301536161101</v>
      </c>
      <c r="AL5617" s="50">
        <v>8.3052876920201335</v>
      </c>
      <c r="AM5617" s="50"/>
      <c r="AN5617" s="50"/>
      <c r="AO5617" s="50"/>
      <c r="AP5617" s="50"/>
      <c r="AQ5617" s="50"/>
      <c r="AR5617" s="50"/>
      <c r="AS5617" s="50"/>
      <c r="AT5617" s="50"/>
      <c r="AU5617" s="50"/>
      <c r="AV5617" s="50"/>
      <c r="AW5617" s="50"/>
      <c r="AX5617" s="50">
        <f t="shared" si="1767"/>
        <v>15.467917845636244</v>
      </c>
      <c r="AY5617" s="50"/>
      <c r="AZ5617" s="50">
        <f t="shared" si="1757"/>
        <v>348.67368121896021</v>
      </c>
      <c r="BA5617" s="50">
        <f t="shared" si="1758"/>
        <v>536.84677901966893</v>
      </c>
      <c r="BB5617" s="50">
        <f t="shared" si="1759"/>
        <v>553.45028764914321</v>
      </c>
      <c r="BC5617" s="17">
        <f t="shared" si="1760"/>
        <v>19967</v>
      </c>
      <c r="BD5617" s="50">
        <f t="shared" si="1761"/>
        <v>15.467917845636244</v>
      </c>
      <c r="BE5617" s="50">
        <f t="shared" si="1762"/>
        <v>348.67368121896021</v>
      </c>
      <c r="BF5617" s="50">
        <f t="shared" si="1768"/>
        <v>570.31914473810048</v>
      </c>
      <c r="BG5617" s="50"/>
      <c r="BH5617" s="17">
        <f t="shared" si="1763"/>
        <v>0</v>
      </c>
      <c r="BI5617" s="17">
        <f t="shared" si="1771"/>
        <v>5617</v>
      </c>
      <c r="BJ5617" s="17">
        <f t="shared" si="1769"/>
        <v>5617</v>
      </c>
      <c r="BK5617" s="150">
        <f t="shared" si="1770"/>
        <v>35275</v>
      </c>
      <c r="BL5617" s="50" t="e">
        <f t="shared" ca="1" si="1764"/>
        <v>#NAME?</v>
      </c>
      <c r="BM5617" s="50" t="e">
        <f t="shared" ca="1" si="1765"/>
        <v>#NAME?</v>
      </c>
      <c r="BN5617" s="50" t="e">
        <f t="shared" ca="1" si="1766"/>
        <v>#NAME?</v>
      </c>
    </row>
    <row r="5618" spans="1:66" x14ac:dyDescent="0.35">
      <c r="A5618" s="48">
        <v>35276</v>
      </c>
      <c r="B5618" s="17">
        <v>1996</v>
      </c>
      <c r="C5618" s="17">
        <v>7</v>
      </c>
      <c r="D5618" s="17">
        <v>212</v>
      </c>
      <c r="E5618" s="17">
        <v>30</v>
      </c>
      <c r="F5618" s="17">
        <v>3</v>
      </c>
      <c r="G5618" s="50">
        <v>14.7</v>
      </c>
      <c r="H5618" s="32">
        <v>4.1892437571484429</v>
      </c>
      <c r="I5618" s="50">
        <v>7.333333333333333</v>
      </c>
      <c r="J5618" s="13">
        <v>0</v>
      </c>
      <c r="K5618" s="13">
        <f t="shared" si="1752"/>
        <v>0</v>
      </c>
      <c r="L5618" s="13">
        <f t="shared" si="1753"/>
        <v>0</v>
      </c>
      <c r="M5618" s="13" t="e">
        <f ca="1">CalcTable[[#This Row],[IWC]]-AE5617</f>
        <v>#NAME?</v>
      </c>
      <c r="N5618" s="13" t="e">
        <f ca="1">IF(CalcTable[[#This Row],[Day of Year]]&lt;123,FCAP,AE5617)</f>
        <v>#NAME?</v>
      </c>
      <c r="O5618" s="17" t="e">
        <f ca="1">IF(IRR_DRIP,5,COUNTIF('IDET Wind Values'!C5602:G5602,"&lt;="&amp;IRR_MAXWIND))</f>
        <v>#NAME?</v>
      </c>
      <c r="P5618" s="13" t="e">
        <f ca="1">CalcTable[[#This Row],[ET_o]]*KL</f>
        <v>#NAME?</v>
      </c>
      <c r="Q5618" s="13" t="e">
        <f ca="1">IF(WILTPT&lt;=0,1,MAX(0,MIN(1,(CalcTable[[#This Row],[IWC]]-WILTPT)/(MAD-WILTPT))))</f>
        <v>#NAME?</v>
      </c>
      <c r="R5618" s="13" t="e">
        <f ca="1">CalcTable[[#This Row],[ETMult]]*CalcTable[[#This Row],[ETb]]</f>
        <v>#NAME?</v>
      </c>
      <c r="S5618" s="13" t="b">
        <f>INDEX(IRR_LIST,CalcTable[[#This Row],[Day of Week]]+1)</f>
        <v>1</v>
      </c>
      <c r="T5618" s="13">
        <f t="shared" ca="1" si="1754"/>
        <v>0</v>
      </c>
      <c r="U5618" s="13" t="b">
        <f ca="1">IF(CalcTable[[#This Row],[IrrPrecip]]&gt;=IC_MM,FALSE,TRUE)</f>
        <v>1</v>
      </c>
      <c r="V5618" s="13" t="b">
        <f t="shared" si="1755"/>
        <v>1</v>
      </c>
      <c r="W5618" s="13" t="e">
        <f ca="1">IF(AND(IRR_DRIP=FALSE,CalcTable[[#This Row],[IrrHours]]&lt;=0),FALSE,TRUE)</f>
        <v>#NAME?</v>
      </c>
      <c r="X5618" s="13" t="e">
        <f ca="1">AND(CalcTable[[#This Row],[IrrDay]],CalcTable[[#This Row],[IrrRain]],CalcTable[[#This Row],[IrrWarm]],CalcTable[[#This Row],[IrrWindy]])</f>
        <v>#NAME?</v>
      </c>
      <c r="Y5618" s="13" t="e">
        <f t="shared" ca="1" si="1756"/>
        <v>#NAME?</v>
      </c>
      <c r="Z5618" s="13" t="e">
        <f ca="1">CalcTable[[#This Row],[IrrHours]]/5</f>
        <v>#NAME?</v>
      </c>
      <c r="AA5618" s="13" t="e">
        <f ca="1">IF(CalcTable[[#This Row],[IrrFlag]]=FALSE,0,MAX(0,CalcTable[[#This Row],[VolRednWind]]*(FCAP*IRR_TARGET-CalcTable[[#This Row],[IWC]])))</f>
        <v>#NAME?</v>
      </c>
      <c r="AB5618" s="13" t="e">
        <f ca="1">CalcTable[[#This Row],[IWC]]+CalcTable[[#This Row],[Eff Precip]]+CalcTable[[#This Row],[IrrAmt]]-CalcTable[[#This Row],[AET]]</f>
        <v>#NAME?</v>
      </c>
      <c r="AC5618" s="13" t="e">
        <f ca="1">IF(CalcTable[[#This Row],[PWC]]&gt;FCAP,MIN(24*PERC,MIN(SAT,CalcTable[[#This Row],[PWC]])-FCAP),0)</f>
        <v>#NAME?</v>
      </c>
      <c r="AD5618" s="13" t="e">
        <f ca="1">IF(CalcTable[[#This Row],[PWC]]&gt;SAT,CalcTable[[#This Row],[PWC]]-SAT,0)</f>
        <v>#NAME?</v>
      </c>
      <c r="AE5618" s="13" t="e">
        <f ca="1">CalcTable[[#This Row],[PWC]]-CalcTable[[#This Row],[PercAmt]]-CalcTable[[#This Row],[Runoff]]</f>
        <v>#NAME?</v>
      </c>
      <c r="AF5618" s="13" t="e">
        <f ca="1">CalcTable[[#This Row],[IrrAmt]]/1000*CUR_IRR_AREA*10000/IRR_EFF</f>
        <v>#NAME?</v>
      </c>
      <c r="AG5618" s="147"/>
      <c r="AH5618" s="13"/>
      <c r="AI5618" s="50">
        <v>4.8733477046593823</v>
      </c>
      <c r="AJ5618" s="50">
        <v>5.9639077046593805</v>
      </c>
      <c r="AK5618" s="50">
        <v>0</v>
      </c>
      <c r="AL5618" s="50">
        <v>0</v>
      </c>
      <c r="AM5618" s="50"/>
      <c r="AN5618" s="50"/>
      <c r="AO5618" s="50"/>
      <c r="AP5618" s="50"/>
      <c r="AQ5618" s="50"/>
      <c r="AR5618" s="50"/>
      <c r="AS5618" s="50"/>
      <c r="AT5618" s="50"/>
      <c r="AU5618" s="50"/>
      <c r="AV5618" s="50"/>
      <c r="AW5618" s="50"/>
      <c r="AX5618" s="50">
        <f t="shared" si="1767"/>
        <v>10.837255409318763</v>
      </c>
      <c r="AY5618" s="50"/>
      <c r="AZ5618" s="50">
        <f t="shared" si="1757"/>
        <v>246.41705900501279</v>
      </c>
      <c r="BA5618" s="50">
        <f t="shared" si="1758"/>
        <v>398.62836110576541</v>
      </c>
      <c r="BB5618" s="50">
        <f t="shared" si="1759"/>
        <v>412.49854209220689</v>
      </c>
      <c r="BC5618" s="17">
        <f t="shared" si="1760"/>
        <v>19967</v>
      </c>
      <c r="BD5618" s="50">
        <f t="shared" si="1761"/>
        <v>10.837255409318763</v>
      </c>
      <c r="BE5618" s="50">
        <f t="shared" si="1762"/>
        <v>246.41705900501279</v>
      </c>
      <c r="BF5618" s="50">
        <f t="shared" si="1768"/>
        <v>403.05986344969597</v>
      </c>
      <c r="BG5618" s="50"/>
      <c r="BH5618" s="17">
        <f t="shared" si="1763"/>
        <v>0</v>
      </c>
      <c r="BI5618" s="17">
        <f t="shared" si="1771"/>
        <v>5618</v>
      </c>
      <c r="BJ5618" s="17">
        <f t="shared" si="1769"/>
        <v>5618</v>
      </c>
      <c r="BK5618" s="150">
        <f t="shared" si="1770"/>
        <v>35276</v>
      </c>
      <c r="BL5618" s="50" t="e">
        <f t="shared" ca="1" si="1764"/>
        <v>#NAME?</v>
      </c>
      <c r="BM5618" s="50" t="e">
        <f t="shared" ca="1" si="1765"/>
        <v>#NAME?</v>
      </c>
      <c r="BN5618" s="50" t="e">
        <f t="shared" ca="1" si="1766"/>
        <v>#NAME?</v>
      </c>
    </row>
    <row r="5619" spans="1:66" x14ac:dyDescent="0.35">
      <c r="A5619" s="48">
        <v>35277</v>
      </c>
      <c r="B5619" s="17">
        <v>1996</v>
      </c>
      <c r="C5619" s="17">
        <v>7</v>
      </c>
      <c r="D5619" s="17">
        <v>213</v>
      </c>
      <c r="E5619" s="17">
        <v>31</v>
      </c>
      <c r="F5619" s="17">
        <v>4</v>
      </c>
      <c r="G5619" s="50">
        <v>13.3</v>
      </c>
      <c r="H5619" s="32">
        <v>4.4520206513403133</v>
      </c>
      <c r="I5619" s="50">
        <v>17</v>
      </c>
      <c r="J5619" s="13">
        <v>0</v>
      </c>
      <c r="K5619" s="13">
        <f t="shared" si="1752"/>
        <v>0</v>
      </c>
      <c r="L5619" s="13">
        <f t="shared" si="1753"/>
        <v>0</v>
      </c>
      <c r="M5619" s="13" t="e">
        <f ca="1">CalcTable[[#This Row],[IWC]]-AE5618</f>
        <v>#NAME?</v>
      </c>
      <c r="N5619" s="13" t="e">
        <f ca="1">IF(CalcTable[[#This Row],[Day of Year]]&lt;123,FCAP,AE5618)</f>
        <v>#NAME?</v>
      </c>
      <c r="O5619" s="17" t="e">
        <f ca="1">IF(IRR_DRIP,5,COUNTIF('IDET Wind Values'!C5603:G5603,"&lt;="&amp;IRR_MAXWIND))</f>
        <v>#NAME?</v>
      </c>
      <c r="P5619" s="13" t="e">
        <f ca="1">CalcTable[[#This Row],[ET_o]]*KL</f>
        <v>#NAME?</v>
      </c>
      <c r="Q5619" s="13" t="e">
        <f ca="1">IF(WILTPT&lt;=0,1,MAX(0,MIN(1,(CalcTable[[#This Row],[IWC]]-WILTPT)/(MAD-WILTPT))))</f>
        <v>#NAME?</v>
      </c>
      <c r="R5619" s="13" t="e">
        <f ca="1">CalcTable[[#This Row],[ETMult]]*CalcTable[[#This Row],[ETb]]</f>
        <v>#NAME?</v>
      </c>
      <c r="S5619" s="13" t="b">
        <f>INDEX(IRR_LIST,CalcTable[[#This Row],[Day of Week]]+1)</f>
        <v>0</v>
      </c>
      <c r="T5619" s="13">
        <f t="shared" ca="1" si="1754"/>
        <v>0</v>
      </c>
      <c r="U5619" s="13" t="b">
        <f ca="1">IF(CalcTable[[#This Row],[IrrPrecip]]&gt;=IC_MM,FALSE,TRUE)</f>
        <v>1</v>
      </c>
      <c r="V5619" s="13" t="b">
        <f t="shared" si="1755"/>
        <v>1</v>
      </c>
      <c r="W5619" s="13" t="e">
        <f ca="1">IF(AND(IRR_DRIP=FALSE,CalcTable[[#This Row],[IrrHours]]&lt;=0),FALSE,TRUE)</f>
        <v>#NAME?</v>
      </c>
      <c r="X5619" s="13" t="e">
        <f ca="1">AND(CalcTable[[#This Row],[IrrDay]],CalcTable[[#This Row],[IrrRain]],CalcTable[[#This Row],[IrrWarm]],CalcTable[[#This Row],[IrrWindy]])</f>
        <v>#NAME?</v>
      </c>
      <c r="Y5619" s="13" t="e">
        <f t="shared" ca="1" si="1756"/>
        <v>#NAME?</v>
      </c>
      <c r="Z5619" s="13" t="e">
        <f ca="1">CalcTable[[#This Row],[IrrHours]]/5</f>
        <v>#NAME?</v>
      </c>
      <c r="AA5619" s="13" t="e">
        <f ca="1">IF(CalcTable[[#This Row],[IrrFlag]]=FALSE,0,MAX(0,CalcTable[[#This Row],[VolRednWind]]*(FCAP*IRR_TARGET-CalcTable[[#This Row],[IWC]])))</f>
        <v>#NAME?</v>
      </c>
      <c r="AB5619" s="13" t="e">
        <f ca="1">CalcTable[[#This Row],[IWC]]+CalcTable[[#This Row],[Eff Precip]]+CalcTable[[#This Row],[IrrAmt]]-CalcTable[[#This Row],[AET]]</f>
        <v>#NAME?</v>
      </c>
      <c r="AC5619" s="13" t="e">
        <f ca="1">IF(CalcTable[[#This Row],[PWC]]&gt;FCAP,MIN(24*PERC,MIN(SAT,CalcTable[[#This Row],[PWC]])-FCAP),0)</f>
        <v>#NAME?</v>
      </c>
      <c r="AD5619" s="13" t="e">
        <f ca="1">IF(CalcTable[[#This Row],[PWC]]&gt;SAT,CalcTable[[#This Row],[PWC]]-SAT,0)</f>
        <v>#NAME?</v>
      </c>
      <c r="AE5619" s="13" t="e">
        <f ca="1">CalcTable[[#This Row],[PWC]]-CalcTable[[#This Row],[PercAmt]]-CalcTable[[#This Row],[Runoff]]</f>
        <v>#NAME?</v>
      </c>
      <c r="AF5619" s="13" t="e">
        <f ca="1">CalcTable[[#This Row],[IrrAmt]]/1000*CUR_IRR_AREA*10000/IRR_EFF</f>
        <v>#NAME?</v>
      </c>
      <c r="AG5619" s="147"/>
      <c r="AH5619" s="13"/>
      <c r="AI5619" s="50">
        <v>0</v>
      </c>
      <c r="AJ5619" s="50">
        <v>0</v>
      </c>
      <c r="AK5619" s="50">
        <v>0</v>
      </c>
      <c r="AL5619" s="50">
        <v>4.5840840664316431</v>
      </c>
      <c r="AM5619" s="50"/>
      <c r="AN5619" s="50"/>
      <c r="AO5619" s="50"/>
      <c r="AP5619" s="50"/>
      <c r="AQ5619" s="50"/>
      <c r="AR5619" s="50"/>
      <c r="AS5619" s="50"/>
      <c r="AT5619" s="50"/>
      <c r="AU5619" s="50"/>
      <c r="AV5619" s="50"/>
      <c r="AW5619" s="50"/>
      <c r="AX5619" s="50">
        <f t="shared" si="1767"/>
        <v>4.5840840664316431</v>
      </c>
      <c r="AY5619" s="50"/>
      <c r="AZ5619" s="50">
        <f t="shared" si="1757"/>
        <v>134.46646594866155</v>
      </c>
      <c r="BA5619" s="50">
        <f t="shared" si="1758"/>
        <v>207.03566979397098</v>
      </c>
      <c r="BB5619" s="50">
        <f t="shared" si="1759"/>
        <v>213.43883483914533</v>
      </c>
      <c r="BC5619" s="17">
        <f t="shared" si="1760"/>
        <v>19967</v>
      </c>
      <c r="BD5619" s="50">
        <f t="shared" si="1761"/>
        <v>4.5840840664316431</v>
      </c>
      <c r="BE5619" s="50">
        <f t="shared" si="1762"/>
        <v>134.46646594866155</v>
      </c>
      <c r="BF5619" s="50">
        <f t="shared" si="1768"/>
        <v>219.94433186838816</v>
      </c>
      <c r="BG5619" s="50"/>
      <c r="BH5619" s="17">
        <f t="shared" si="1763"/>
        <v>0</v>
      </c>
      <c r="BI5619" s="17">
        <f t="shared" si="1771"/>
        <v>5619</v>
      </c>
      <c r="BJ5619" s="17">
        <f t="shared" si="1769"/>
        <v>5619</v>
      </c>
      <c r="BK5619" s="150">
        <f t="shared" si="1770"/>
        <v>35277</v>
      </c>
      <c r="BL5619" s="50" t="e">
        <f t="shared" ca="1" si="1764"/>
        <v>#NAME?</v>
      </c>
      <c r="BM5619" s="50" t="e">
        <f t="shared" ca="1" si="1765"/>
        <v>#NAME?</v>
      </c>
      <c r="BN5619" s="50" t="e">
        <f t="shared" ca="1" si="1766"/>
        <v>#NAME?</v>
      </c>
    </row>
    <row r="5620" spans="1:66" x14ac:dyDescent="0.35">
      <c r="A5620" s="48">
        <v>35278</v>
      </c>
      <c r="B5620" s="17">
        <v>1996</v>
      </c>
      <c r="C5620" s="17">
        <v>8</v>
      </c>
      <c r="D5620" s="17">
        <v>214</v>
      </c>
      <c r="E5620" s="17">
        <v>1</v>
      </c>
      <c r="F5620" s="17">
        <v>5</v>
      </c>
      <c r="G5620" s="50">
        <v>9</v>
      </c>
      <c r="H5620" s="32">
        <v>5.0591983436407455</v>
      </c>
      <c r="I5620" s="50">
        <v>14.666666666666666</v>
      </c>
      <c r="J5620" s="13">
        <v>0</v>
      </c>
      <c r="K5620" s="13">
        <f t="shared" si="1752"/>
        <v>0</v>
      </c>
      <c r="L5620" s="13">
        <f t="shared" si="1753"/>
        <v>0</v>
      </c>
      <c r="M5620" s="13" t="e">
        <f ca="1">CalcTable[[#This Row],[IWC]]-AE5619</f>
        <v>#NAME?</v>
      </c>
      <c r="N5620" s="13" t="e">
        <f ca="1">IF(CalcTable[[#This Row],[Day of Year]]&lt;123,FCAP,AE5619)</f>
        <v>#NAME?</v>
      </c>
      <c r="O5620" s="17" t="e">
        <f ca="1">IF(IRR_DRIP,5,COUNTIF('IDET Wind Values'!C5604:G5604,"&lt;="&amp;IRR_MAXWIND))</f>
        <v>#NAME?</v>
      </c>
      <c r="P5620" s="13" t="e">
        <f ca="1">CalcTable[[#This Row],[ET_o]]*KL</f>
        <v>#NAME?</v>
      </c>
      <c r="Q5620" s="13" t="e">
        <f ca="1">IF(WILTPT&lt;=0,1,MAX(0,MIN(1,(CalcTable[[#This Row],[IWC]]-WILTPT)/(MAD-WILTPT))))</f>
        <v>#NAME?</v>
      </c>
      <c r="R5620" s="13" t="e">
        <f ca="1">CalcTable[[#This Row],[ETMult]]*CalcTable[[#This Row],[ETb]]</f>
        <v>#NAME?</v>
      </c>
      <c r="S5620" s="13" t="b">
        <f>INDEX(IRR_LIST,CalcTable[[#This Row],[Day of Week]]+1)</f>
        <v>1</v>
      </c>
      <c r="T5620" s="13">
        <f t="shared" ca="1" si="1754"/>
        <v>0</v>
      </c>
      <c r="U5620" s="13" t="b">
        <f ca="1">IF(CalcTable[[#This Row],[IrrPrecip]]&gt;=IC_MM,FALSE,TRUE)</f>
        <v>1</v>
      </c>
      <c r="V5620" s="13" t="b">
        <f t="shared" si="1755"/>
        <v>1</v>
      </c>
      <c r="W5620" s="13" t="e">
        <f ca="1">IF(AND(IRR_DRIP=FALSE,CalcTable[[#This Row],[IrrHours]]&lt;=0),FALSE,TRUE)</f>
        <v>#NAME?</v>
      </c>
      <c r="X5620" s="13" t="e">
        <f ca="1">AND(CalcTable[[#This Row],[IrrDay]],CalcTable[[#This Row],[IrrRain]],CalcTable[[#This Row],[IrrWarm]],CalcTable[[#This Row],[IrrWindy]])</f>
        <v>#NAME?</v>
      </c>
      <c r="Y5620" s="13" t="e">
        <f t="shared" ca="1" si="1756"/>
        <v>#NAME?</v>
      </c>
      <c r="Z5620" s="13" t="e">
        <f ca="1">CalcTable[[#This Row],[IrrHours]]/5</f>
        <v>#NAME?</v>
      </c>
      <c r="AA5620" s="13" t="e">
        <f ca="1">IF(CalcTable[[#This Row],[IrrFlag]]=FALSE,0,MAX(0,CalcTable[[#This Row],[VolRednWind]]*(FCAP*IRR_TARGET-CalcTable[[#This Row],[IWC]])))</f>
        <v>#NAME?</v>
      </c>
      <c r="AB5620" s="13" t="e">
        <f ca="1">CalcTable[[#This Row],[IWC]]+CalcTable[[#This Row],[Eff Precip]]+CalcTable[[#This Row],[IrrAmt]]-CalcTable[[#This Row],[AET]]</f>
        <v>#NAME?</v>
      </c>
      <c r="AC5620" s="13" t="e">
        <f ca="1">IF(CalcTable[[#This Row],[PWC]]&gt;FCAP,MIN(24*PERC,MIN(SAT,CalcTable[[#This Row],[PWC]])-FCAP),0)</f>
        <v>#NAME?</v>
      </c>
      <c r="AD5620" s="13" t="e">
        <f ca="1">IF(CalcTable[[#This Row],[PWC]]&gt;SAT,CalcTable[[#This Row],[PWC]]-SAT,0)</f>
        <v>#NAME?</v>
      </c>
      <c r="AE5620" s="13" t="e">
        <f ca="1">CalcTable[[#This Row],[PWC]]-CalcTable[[#This Row],[PercAmt]]-CalcTable[[#This Row],[Runoff]]</f>
        <v>#NAME?</v>
      </c>
      <c r="AF5620" s="13" t="e">
        <f ca="1">CalcTable[[#This Row],[IrrAmt]]/1000*CUR_IRR_AREA*10000/IRR_EFF</f>
        <v>#NAME?</v>
      </c>
      <c r="AG5620" s="147"/>
      <c r="AH5620" s="13"/>
      <c r="AI5620" s="50">
        <v>10.055978159377943</v>
      </c>
      <c r="AJ5620" s="50">
        <v>11.995797314344964</v>
      </c>
      <c r="AK5620" s="50">
        <v>0</v>
      </c>
      <c r="AL5620" s="50">
        <v>0</v>
      </c>
      <c r="AM5620" s="50"/>
      <c r="AN5620" s="50"/>
      <c r="AO5620" s="50"/>
      <c r="AP5620" s="50"/>
      <c r="AQ5620" s="50"/>
      <c r="AR5620" s="50"/>
      <c r="AS5620" s="50"/>
      <c r="AT5620" s="50"/>
      <c r="AU5620" s="50"/>
      <c r="AV5620" s="50"/>
      <c r="AW5620" s="50"/>
      <c r="AX5620" s="50">
        <f t="shared" si="1767"/>
        <v>22.051775473722905</v>
      </c>
      <c r="AY5620" s="50"/>
      <c r="AZ5620" s="50">
        <f t="shared" si="1757"/>
        <v>499.36440089166211</v>
      </c>
      <c r="BA5620" s="50">
        <f t="shared" si="1758"/>
        <v>807.530420554648</v>
      </c>
      <c r="BB5620" s="50">
        <f t="shared" si="1759"/>
        <v>835.60609680249001</v>
      </c>
      <c r="BC5620" s="17">
        <f t="shared" si="1760"/>
        <v>19968</v>
      </c>
      <c r="BD5620" s="50">
        <f t="shared" si="1761"/>
        <v>22.051775473722905</v>
      </c>
      <c r="BE5620" s="50">
        <f t="shared" si="1762"/>
        <v>499.36440089166211</v>
      </c>
      <c r="BF5620" s="50">
        <f t="shared" si="1768"/>
        <v>816.80119082558372</v>
      </c>
      <c r="BG5620" s="50"/>
      <c r="BH5620" s="17">
        <f t="shared" si="1763"/>
        <v>0</v>
      </c>
      <c r="BI5620" s="17">
        <f t="shared" si="1771"/>
        <v>5620</v>
      </c>
      <c r="BJ5620" s="17">
        <f t="shared" si="1769"/>
        <v>5620</v>
      </c>
      <c r="BK5620" s="150">
        <f t="shared" si="1770"/>
        <v>35278</v>
      </c>
      <c r="BL5620" s="50" t="e">
        <f t="shared" ca="1" si="1764"/>
        <v>#NAME?</v>
      </c>
      <c r="BM5620" s="50" t="e">
        <f t="shared" ca="1" si="1765"/>
        <v>#NAME?</v>
      </c>
      <c r="BN5620" s="50" t="e">
        <f t="shared" ca="1" si="1766"/>
        <v>#NAME?</v>
      </c>
    </row>
    <row r="5621" spans="1:66" x14ac:dyDescent="0.35">
      <c r="A5621" s="48">
        <v>35279</v>
      </c>
      <c r="B5621" s="17">
        <v>1996</v>
      </c>
      <c r="C5621" s="17">
        <v>8</v>
      </c>
      <c r="D5621" s="17">
        <v>215</v>
      </c>
      <c r="E5621" s="17">
        <v>2</v>
      </c>
      <c r="F5621" s="17">
        <v>6</v>
      </c>
      <c r="G5621" s="50">
        <v>8.1</v>
      </c>
      <c r="H5621" s="32">
        <v>5.5532440754154591</v>
      </c>
      <c r="I5621" s="50">
        <v>6.5</v>
      </c>
      <c r="J5621" s="13">
        <v>0</v>
      </c>
      <c r="K5621" s="13">
        <f t="shared" si="1752"/>
        <v>0</v>
      </c>
      <c r="L5621" s="13">
        <f t="shared" si="1753"/>
        <v>0</v>
      </c>
      <c r="M5621" s="13" t="e">
        <f ca="1">CalcTable[[#This Row],[IWC]]-AE5620</f>
        <v>#NAME?</v>
      </c>
      <c r="N5621" s="13" t="e">
        <f ca="1">IF(CalcTable[[#This Row],[Day of Year]]&lt;123,FCAP,AE5620)</f>
        <v>#NAME?</v>
      </c>
      <c r="O5621" s="17" t="e">
        <f ca="1">IF(IRR_DRIP,5,COUNTIF('IDET Wind Values'!C5605:G5605,"&lt;="&amp;IRR_MAXWIND))</f>
        <v>#NAME?</v>
      </c>
      <c r="P5621" s="13" t="e">
        <f ca="1">CalcTable[[#This Row],[ET_o]]*KL</f>
        <v>#NAME?</v>
      </c>
      <c r="Q5621" s="13" t="e">
        <f ca="1">IF(WILTPT&lt;=0,1,MAX(0,MIN(1,(CalcTable[[#This Row],[IWC]]-WILTPT)/(MAD-WILTPT))))</f>
        <v>#NAME?</v>
      </c>
      <c r="R5621" s="13" t="e">
        <f ca="1">CalcTable[[#This Row],[ETMult]]*CalcTable[[#This Row],[ETb]]</f>
        <v>#NAME?</v>
      </c>
      <c r="S5621" s="13" t="b">
        <f>INDEX(IRR_LIST,CalcTable[[#This Row],[Day of Week]]+1)</f>
        <v>0</v>
      </c>
      <c r="T5621" s="13">
        <f t="shared" ca="1" si="1754"/>
        <v>0</v>
      </c>
      <c r="U5621" s="13" t="b">
        <f ca="1">IF(CalcTable[[#This Row],[IrrPrecip]]&gt;=IC_MM,FALSE,TRUE)</f>
        <v>1</v>
      </c>
      <c r="V5621" s="13" t="b">
        <f t="shared" si="1755"/>
        <v>1</v>
      </c>
      <c r="W5621" s="13" t="e">
        <f ca="1">IF(AND(IRR_DRIP=FALSE,CalcTable[[#This Row],[IrrHours]]&lt;=0),FALSE,TRUE)</f>
        <v>#NAME?</v>
      </c>
      <c r="X5621" s="13" t="e">
        <f ca="1">AND(CalcTable[[#This Row],[IrrDay]],CalcTable[[#This Row],[IrrRain]],CalcTable[[#This Row],[IrrWarm]],CalcTable[[#This Row],[IrrWindy]])</f>
        <v>#NAME?</v>
      </c>
      <c r="Y5621" s="13" t="e">
        <f t="shared" ca="1" si="1756"/>
        <v>#NAME?</v>
      </c>
      <c r="Z5621" s="13" t="e">
        <f ca="1">CalcTable[[#This Row],[IrrHours]]/5</f>
        <v>#NAME?</v>
      </c>
      <c r="AA5621" s="13" t="e">
        <f ca="1">IF(CalcTable[[#This Row],[IrrFlag]]=FALSE,0,MAX(0,CalcTable[[#This Row],[VolRednWind]]*(FCAP*IRR_TARGET-CalcTable[[#This Row],[IWC]])))</f>
        <v>#NAME?</v>
      </c>
      <c r="AB5621" s="13" t="e">
        <f ca="1">CalcTable[[#This Row],[IWC]]+CalcTable[[#This Row],[Eff Precip]]+CalcTable[[#This Row],[IrrAmt]]-CalcTable[[#This Row],[AET]]</f>
        <v>#NAME?</v>
      </c>
      <c r="AC5621" s="13" t="e">
        <f ca="1">IF(CalcTable[[#This Row],[PWC]]&gt;FCAP,MIN(24*PERC,MIN(SAT,CalcTable[[#This Row],[PWC]])-FCAP),0)</f>
        <v>#NAME?</v>
      </c>
      <c r="AD5621" s="13" t="e">
        <f ca="1">IF(CalcTable[[#This Row],[PWC]]&gt;SAT,CalcTable[[#This Row],[PWC]]-SAT,0)</f>
        <v>#NAME?</v>
      </c>
      <c r="AE5621" s="13" t="e">
        <f ca="1">CalcTable[[#This Row],[PWC]]-CalcTable[[#This Row],[PercAmt]]-CalcTable[[#This Row],[Runoff]]</f>
        <v>#NAME?</v>
      </c>
      <c r="AF5621" s="13" t="e">
        <f ca="1">CalcTable[[#This Row],[IrrAmt]]/1000*CUR_IRR_AREA*10000/IRR_EFF</f>
        <v>#NAME?</v>
      </c>
      <c r="AG5621" s="147"/>
      <c r="AH5621" s="13"/>
      <c r="AI5621" s="50">
        <v>0</v>
      </c>
      <c r="AJ5621" s="50">
        <v>0</v>
      </c>
      <c r="AK5621" s="50">
        <v>0</v>
      </c>
      <c r="AL5621" s="50">
        <v>5.2311704472395846</v>
      </c>
      <c r="AM5621" s="50"/>
      <c r="AN5621" s="50"/>
      <c r="AO5621" s="50"/>
      <c r="AP5621" s="50"/>
      <c r="AQ5621" s="50"/>
      <c r="AR5621" s="50"/>
      <c r="AS5621" s="50"/>
      <c r="AT5621" s="50"/>
      <c r="AU5621" s="50"/>
      <c r="AV5621" s="50"/>
      <c r="AW5621" s="50"/>
      <c r="AX5621" s="50">
        <f t="shared" si="1767"/>
        <v>5.2311704472395846</v>
      </c>
      <c r="AY5621" s="50"/>
      <c r="AZ5621" s="50">
        <f t="shared" si="1757"/>
        <v>153.44766645236115</v>
      </c>
      <c r="BA5621" s="50">
        <f t="shared" si="1758"/>
        <v>236.26069279173066</v>
      </c>
      <c r="BB5621" s="50">
        <f t="shared" si="1759"/>
        <v>243.5677245275574</v>
      </c>
      <c r="BC5621" s="17">
        <f t="shared" si="1760"/>
        <v>19968</v>
      </c>
      <c r="BD5621" s="50">
        <f t="shared" si="1761"/>
        <v>5.2311704472395846</v>
      </c>
      <c r="BE5621" s="50">
        <f t="shared" si="1762"/>
        <v>153.44766645236115</v>
      </c>
      <c r="BF5621" s="50">
        <f t="shared" si="1768"/>
        <v>250.99153336500544</v>
      </c>
      <c r="BG5621" s="50"/>
      <c r="BH5621" s="17">
        <f t="shared" si="1763"/>
        <v>0</v>
      </c>
      <c r="BI5621" s="17">
        <f t="shared" si="1771"/>
        <v>5621</v>
      </c>
      <c r="BJ5621" s="17">
        <f t="shared" si="1769"/>
        <v>5621</v>
      </c>
      <c r="BK5621" s="150">
        <f t="shared" si="1770"/>
        <v>35279</v>
      </c>
      <c r="BL5621" s="50" t="e">
        <f t="shared" ca="1" si="1764"/>
        <v>#NAME?</v>
      </c>
      <c r="BM5621" s="50" t="e">
        <f t="shared" ca="1" si="1765"/>
        <v>#NAME?</v>
      </c>
      <c r="BN5621" s="50" t="e">
        <f t="shared" ca="1" si="1766"/>
        <v>#NAME?</v>
      </c>
    </row>
    <row r="5622" spans="1:66" x14ac:dyDescent="0.35">
      <c r="A5622" s="48">
        <v>35280</v>
      </c>
      <c r="B5622" s="17">
        <v>1996</v>
      </c>
      <c r="C5622" s="17">
        <v>8</v>
      </c>
      <c r="D5622" s="17">
        <v>216</v>
      </c>
      <c r="E5622" s="17">
        <v>3</v>
      </c>
      <c r="F5622" s="17">
        <v>7</v>
      </c>
      <c r="G5622" s="50">
        <v>9.4</v>
      </c>
      <c r="H5622" s="32">
        <v>3.3120621701780091</v>
      </c>
      <c r="I5622" s="50">
        <v>41</v>
      </c>
      <c r="J5622" s="13">
        <v>16.5</v>
      </c>
      <c r="K5622" s="13">
        <f t="shared" si="1752"/>
        <v>16.5</v>
      </c>
      <c r="L5622" s="13">
        <f t="shared" si="1753"/>
        <v>8.625</v>
      </c>
      <c r="M5622" s="13" t="e">
        <f ca="1">CalcTable[[#This Row],[IWC]]-AE5621</f>
        <v>#NAME?</v>
      </c>
      <c r="N5622" s="13" t="e">
        <f ca="1">IF(CalcTable[[#This Row],[Day of Year]]&lt;123,FCAP,AE5621)</f>
        <v>#NAME?</v>
      </c>
      <c r="O5622" s="17" t="e">
        <f ca="1">IF(IRR_DRIP,5,COUNTIF('IDET Wind Values'!C5606:G5606,"&lt;="&amp;IRR_MAXWIND))</f>
        <v>#NAME?</v>
      </c>
      <c r="P5622" s="13" t="e">
        <f ca="1">CalcTable[[#This Row],[ET_o]]*KL</f>
        <v>#NAME?</v>
      </c>
      <c r="Q5622" s="13" t="e">
        <f ca="1">IF(WILTPT&lt;=0,1,MAX(0,MIN(1,(CalcTable[[#This Row],[IWC]]-WILTPT)/(MAD-WILTPT))))</f>
        <v>#NAME?</v>
      </c>
      <c r="R5622" s="13" t="e">
        <f ca="1">CalcTable[[#This Row],[ETMult]]*CalcTable[[#This Row],[ETb]]</f>
        <v>#NAME?</v>
      </c>
      <c r="S5622" s="13" t="b">
        <f>INDEX(IRR_LIST,CalcTable[[#This Row],[Day of Week]]+1)</f>
        <v>0</v>
      </c>
      <c r="T5622" s="13">
        <f t="shared" ca="1" si="1754"/>
        <v>0</v>
      </c>
      <c r="U5622" s="13" t="b">
        <f ca="1">IF(CalcTable[[#This Row],[IrrPrecip]]&gt;=IC_MM,FALSE,TRUE)</f>
        <v>1</v>
      </c>
      <c r="V5622" s="13" t="b">
        <f t="shared" si="1755"/>
        <v>1</v>
      </c>
      <c r="W5622" s="13" t="e">
        <f ca="1">IF(AND(IRR_DRIP=FALSE,CalcTable[[#This Row],[IrrHours]]&lt;=0),FALSE,TRUE)</f>
        <v>#NAME?</v>
      </c>
      <c r="X5622" s="13" t="e">
        <f ca="1">AND(CalcTable[[#This Row],[IrrDay]],CalcTable[[#This Row],[IrrRain]],CalcTable[[#This Row],[IrrWarm]],CalcTable[[#This Row],[IrrWindy]])</f>
        <v>#NAME?</v>
      </c>
      <c r="Y5622" s="13" t="e">
        <f t="shared" ca="1" si="1756"/>
        <v>#NAME?</v>
      </c>
      <c r="Z5622" s="13" t="e">
        <f ca="1">CalcTable[[#This Row],[IrrHours]]/5</f>
        <v>#NAME?</v>
      </c>
      <c r="AA5622" s="13" t="e">
        <f ca="1">IF(CalcTable[[#This Row],[IrrFlag]]=FALSE,0,MAX(0,CalcTable[[#This Row],[VolRednWind]]*(FCAP*IRR_TARGET-CalcTable[[#This Row],[IWC]])))</f>
        <v>#NAME?</v>
      </c>
      <c r="AB5622" s="13" t="e">
        <f ca="1">CalcTable[[#This Row],[IWC]]+CalcTable[[#This Row],[Eff Precip]]+CalcTable[[#This Row],[IrrAmt]]-CalcTable[[#This Row],[AET]]</f>
        <v>#NAME?</v>
      </c>
      <c r="AC5622" s="13" t="e">
        <f ca="1">IF(CalcTable[[#This Row],[PWC]]&gt;FCAP,MIN(24*PERC,MIN(SAT,CalcTable[[#This Row],[PWC]])-FCAP),0)</f>
        <v>#NAME?</v>
      </c>
      <c r="AD5622" s="13" t="e">
        <f ca="1">IF(CalcTable[[#This Row],[PWC]]&gt;SAT,CalcTable[[#This Row],[PWC]]-SAT,0)</f>
        <v>#NAME?</v>
      </c>
      <c r="AE5622" s="13" t="e">
        <f ca="1">CalcTable[[#This Row],[PWC]]-CalcTable[[#This Row],[PercAmt]]-CalcTable[[#This Row],[Runoff]]</f>
        <v>#NAME?</v>
      </c>
      <c r="AF5622" s="13" t="e">
        <f ca="1">CalcTable[[#This Row],[IrrAmt]]/1000*CUR_IRR_AREA*10000/IRR_EFF</f>
        <v>#NAME?</v>
      </c>
      <c r="AG5622" s="147"/>
      <c r="AH5622" s="13"/>
      <c r="AI5622" s="50">
        <v>0</v>
      </c>
      <c r="AJ5622" s="50">
        <v>0</v>
      </c>
      <c r="AK5622" s="50">
        <v>4.5424159042799319</v>
      </c>
      <c r="AL5622" s="50">
        <v>0</v>
      </c>
      <c r="AM5622" s="50"/>
      <c r="AN5622" s="50"/>
      <c r="AO5622" s="50"/>
      <c r="AP5622" s="50"/>
      <c r="AQ5622" s="50"/>
      <c r="AR5622" s="50"/>
      <c r="AS5622" s="50"/>
      <c r="AT5622" s="50"/>
      <c r="AU5622" s="50"/>
      <c r="AV5622" s="50"/>
      <c r="AW5622" s="50"/>
      <c r="AX5622" s="50">
        <f t="shared" si="1767"/>
        <v>4.5424159042799319</v>
      </c>
      <c r="AY5622" s="50"/>
      <c r="AZ5622" s="50">
        <f t="shared" si="1757"/>
        <v>66.622099929439003</v>
      </c>
      <c r="BA5622" s="50">
        <f t="shared" si="1758"/>
        <v>102.57688401834258</v>
      </c>
      <c r="BB5622" s="50">
        <f t="shared" si="1759"/>
        <v>105.7493649673635</v>
      </c>
      <c r="BC5622" s="17">
        <f t="shared" si="1760"/>
        <v>19968</v>
      </c>
      <c r="BD5622" s="50">
        <f t="shared" si="1761"/>
        <v>4.5424159042799319</v>
      </c>
      <c r="BE5622" s="50">
        <f t="shared" si="1762"/>
        <v>66.622099929439003</v>
      </c>
      <c r="BF5622" s="50">
        <f t="shared" si="1768"/>
        <v>108.97254682252104</v>
      </c>
      <c r="BG5622" s="50"/>
      <c r="BH5622" s="17">
        <f t="shared" si="1763"/>
        <v>0</v>
      </c>
      <c r="BI5622" s="17">
        <f t="shared" si="1771"/>
        <v>5622</v>
      </c>
      <c r="BJ5622" s="17">
        <f t="shared" si="1769"/>
        <v>5622</v>
      </c>
      <c r="BK5622" s="150">
        <f t="shared" si="1770"/>
        <v>35280</v>
      </c>
      <c r="BL5622" s="50" t="e">
        <f t="shared" ca="1" si="1764"/>
        <v>#NAME?</v>
      </c>
      <c r="BM5622" s="50" t="e">
        <f t="shared" ca="1" si="1765"/>
        <v>#NAME?</v>
      </c>
      <c r="BN5622" s="50" t="e">
        <f t="shared" ca="1" si="1766"/>
        <v>#NAME?</v>
      </c>
    </row>
    <row r="5623" spans="1:66" x14ac:dyDescent="0.35">
      <c r="A5623" s="48">
        <v>35281</v>
      </c>
      <c r="B5623" s="17">
        <v>1996</v>
      </c>
      <c r="C5623" s="17">
        <v>8</v>
      </c>
      <c r="D5623" s="17">
        <v>217</v>
      </c>
      <c r="E5623" s="17">
        <v>4</v>
      </c>
      <c r="F5623" s="17">
        <v>1</v>
      </c>
      <c r="G5623" s="50">
        <v>8.6</v>
      </c>
      <c r="H5623" s="32">
        <v>3.7868530646437453</v>
      </c>
      <c r="I5623" s="50">
        <v>8.3333333333333339</v>
      </c>
      <c r="J5623" s="13">
        <v>0</v>
      </c>
      <c r="K5623" s="13">
        <f t="shared" si="1752"/>
        <v>0</v>
      </c>
      <c r="L5623" s="13">
        <f t="shared" si="1753"/>
        <v>0</v>
      </c>
      <c r="M5623" s="13" t="e">
        <f ca="1">CalcTable[[#This Row],[IWC]]-AE5622</f>
        <v>#NAME?</v>
      </c>
      <c r="N5623" s="13" t="e">
        <f ca="1">IF(CalcTable[[#This Row],[Day of Year]]&lt;123,FCAP,AE5622)</f>
        <v>#NAME?</v>
      </c>
      <c r="O5623" s="17" t="e">
        <f ca="1">IF(IRR_DRIP,5,COUNTIF('IDET Wind Values'!C5607:G5607,"&lt;="&amp;IRR_MAXWIND))</f>
        <v>#NAME?</v>
      </c>
      <c r="P5623" s="13" t="e">
        <f ca="1">CalcTable[[#This Row],[ET_o]]*KL</f>
        <v>#NAME?</v>
      </c>
      <c r="Q5623" s="13" t="e">
        <f ca="1">IF(WILTPT&lt;=0,1,MAX(0,MIN(1,(CalcTable[[#This Row],[IWC]]-WILTPT)/(MAD-WILTPT))))</f>
        <v>#NAME?</v>
      </c>
      <c r="R5623" s="13" t="e">
        <f ca="1">CalcTable[[#This Row],[ETMult]]*CalcTable[[#This Row],[ETb]]</f>
        <v>#NAME?</v>
      </c>
      <c r="S5623" s="13" t="b">
        <f>INDEX(IRR_LIST,CalcTable[[#This Row],[Day of Week]]+1)</f>
        <v>1</v>
      </c>
      <c r="T5623" s="13">
        <f t="shared" ca="1" si="1754"/>
        <v>16.5</v>
      </c>
      <c r="U5623" s="13" t="b">
        <f ca="1">IF(CalcTable[[#This Row],[IrrPrecip]]&gt;=IC_MM,FALSE,TRUE)</f>
        <v>0</v>
      </c>
      <c r="V5623" s="13" t="b">
        <f t="shared" si="1755"/>
        <v>1</v>
      </c>
      <c r="W5623" s="13" t="e">
        <f ca="1">IF(AND(IRR_DRIP=FALSE,CalcTable[[#This Row],[IrrHours]]&lt;=0),FALSE,TRUE)</f>
        <v>#NAME?</v>
      </c>
      <c r="X5623" s="13" t="e">
        <f ca="1">AND(CalcTable[[#This Row],[IrrDay]],CalcTable[[#This Row],[IrrRain]],CalcTable[[#This Row],[IrrWarm]],CalcTable[[#This Row],[IrrWindy]])</f>
        <v>#NAME?</v>
      </c>
      <c r="Y5623" s="13" t="e">
        <f t="shared" ca="1" si="1756"/>
        <v>#NAME?</v>
      </c>
      <c r="Z5623" s="13" t="e">
        <f ca="1">CalcTable[[#This Row],[IrrHours]]/5</f>
        <v>#NAME?</v>
      </c>
      <c r="AA5623" s="13" t="e">
        <f ca="1">IF(CalcTable[[#This Row],[IrrFlag]]=FALSE,0,MAX(0,CalcTable[[#This Row],[VolRednWind]]*(FCAP*IRR_TARGET-CalcTable[[#This Row],[IWC]])))</f>
        <v>#NAME?</v>
      </c>
      <c r="AB5623" s="13" t="e">
        <f ca="1">CalcTable[[#This Row],[IWC]]+CalcTable[[#This Row],[Eff Precip]]+CalcTable[[#This Row],[IrrAmt]]-CalcTable[[#This Row],[AET]]</f>
        <v>#NAME?</v>
      </c>
      <c r="AC5623" s="13" t="e">
        <f ca="1">IF(CalcTable[[#This Row],[PWC]]&gt;FCAP,MIN(24*PERC,MIN(SAT,CalcTable[[#This Row],[PWC]])-FCAP),0)</f>
        <v>#NAME?</v>
      </c>
      <c r="AD5623" s="13" t="e">
        <f ca="1">IF(CalcTable[[#This Row],[PWC]]&gt;SAT,CalcTable[[#This Row],[PWC]]-SAT,0)</f>
        <v>#NAME?</v>
      </c>
      <c r="AE5623" s="13" t="e">
        <f ca="1">CalcTable[[#This Row],[PWC]]-CalcTable[[#This Row],[PercAmt]]-CalcTable[[#This Row],[Runoff]]</f>
        <v>#NAME?</v>
      </c>
      <c r="AF5623" s="13" t="e">
        <f ca="1">CalcTable[[#This Row],[IrrAmt]]/1000*CUR_IRR_AREA*10000/IRR_EFF</f>
        <v>#NAME?</v>
      </c>
      <c r="AG5623" s="147"/>
      <c r="AH5623" s="13"/>
      <c r="AI5623" s="50">
        <v>0</v>
      </c>
      <c r="AJ5623" s="50">
        <v>0</v>
      </c>
      <c r="AK5623" s="50">
        <v>0</v>
      </c>
      <c r="AL5623" s="50">
        <v>0</v>
      </c>
      <c r="AM5623" s="50"/>
      <c r="AN5623" s="50"/>
      <c r="AO5623" s="50"/>
      <c r="AP5623" s="50"/>
      <c r="AQ5623" s="50"/>
      <c r="AR5623" s="50"/>
      <c r="AS5623" s="50"/>
      <c r="AT5623" s="50"/>
      <c r="AU5623" s="50"/>
      <c r="AV5623" s="50"/>
      <c r="AW5623" s="50"/>
      <c r="AX5623" s="50">
        <f t="shared" si="1767"/>
        <v>0</v>
      </c>
      <c r="AY5623" s="50"/>
      <c r="AZ5623" s="50">
        <f t="shared" si="1757"/>
        <v>0</v>
      </c>
      <c r="BA5623" s="50">
        <f t="shared" si="1758"/>
        <v>0</v>
      </c>
      <c r="BB5623" s="50">
        <f t="shared" si="1759"/>
        <v>0</v>
      </c>
      <c r="BC5623" s="17">
        <f t="shared" si="1760"/>
        <v>19968</v>
      </c>
      <c r="BD5623" s="50">
        <f t="shared" si="1761"/>
        <v>0</v>
      </c>
      <c r="BE5623" s="50">
        <f t="shared" si="1762"/>
        <v>0</v>
      </c>
      <c r="BF5623" s="50">
        <f t="shared" si="1768"/>
        <v>0</v>
      </c>
      <c r="BG5623" s="50"/>
      <c r="BH5623" s="17">
        <f t="shared" si="1763"/>
        <v>0</v>
      </c>
      <c r="BI5623" s="17">
        <f t="shared" si="1771"/>
        <v>5623</v>
      </c>
      <c r="BJ5623" s="17">
        <f t="shared" si="1769"/>
        <v>5623</v>
      </c>
      <c r="BK5623" s="150">
        <f t="shared" si="1770"/>
        <v>35281</v>
      </c>
      <c r="BL5623" s="50" t="e">
        <f t="shared" ca="1" si="1764"/>
        <v>#NAME?</v>
      </c>
      <c r="BM5623" s="50" t="e">
        <f t="shared" ca="1" si="1765"/>
        <v>#NAME?</v>
      </c>
      <c r="BN5623" s="50" t="e">
        <f t="shared" ca="1" si="1766"/>
        <v>#NAME?</v>
      </c>
    </row>
    <row r="5624" spans="1:66" x14ac:dyDescent="0.35">
      <c r="A5624" s="48">
        <v>35282</v>
      </c>
      <c r="B5624" s="17">
        <v>1996</v>
      </c>
      <c r="C5624" s="17">
        <v>8</v>
      </c>
      <c r="D5624" s="17">
        <v>218</v>
      </c>
      <c r="E5624" s="17">
        <v>5</v>
      </c>
      <c r="F5624" s="17">
        <v>2</v>
      </c>
      <c r="G5624" s="50">
        <v>5.5</v>
      </c>
      <c r="H5624" s="32">
        <v>2.8165804446040079</v>
      </c>
      <c r="I5624" s="50">
        <v>13</v>
      </c>
      <c r="J5624" s="13">
        <v>4.5</v>
      </c>
      <c r="K5624" s="13">
        <f t="shared" si="1752"/>
        <v>4.5</v>
      </c>
      <c r="L5624" s="13">
        <f t="shared" si="1753"/>
        <v>0</v>
      </c>
      <c r="M5624" s="13" t="e">
        <f ca="1">CalcTable[[#This Row],[IWC]]-AE5623</f>
        <v>#NAME?</v>
      </c>
      <c r="N5624" s="13" t="e">
        <f ca="1">IF(CalcTable[[#This Row],[Day of Year]]&lt;123,FCAP,AE5623)</f>
        <v>#NAME?</v>
      </c>
      <c r="O5624" s="17" t="e">
        <f ca="1">IF(IRR_DRIP,5,COUNTIF('IDET Wind Values'!C5608:G5608,"&lt;="&amp;IRR_MAXWIND))</f>
        <v>#NAME?</v>
      </c>
      <c r="P5624" s="13" t="e">
        <f ca="1">CalcTable[[#This Row],[ET_o]]*KL</f>
        <v>#NAME?</v>
      </c>
      <c r="Q5624" s="13" t="e">
        <f ca="1">IF(WILTPT&lt;=0,1,MAX(0,MIN(1,(CalcTable[[#This Row],[IWC]]-WILTPT)/(MAD-WILTPT))))</f>
        <v>#NAME?</v>
      </c>
      <c r="R5624" s="13" t="e">
        <f ca="1">CalcTable[[#This Row],[ETMult]]*CalcTable[[#This Row],[ETb]]</f>
        <v>#NAME?</v>
      </c>
      <c r="S5624" s="13" t="b">
        <f>INDEX(IRR_LIST,CalcTable[[#This Row],[Day of Week]]+1)</f>
        <v>0</v>
      </c>
      <c r="T5624" s="13">
        <f t="shared" ca="1" si="1754"/>
        <v>16.5</v>
      </c>
      <c r="U5624" s="13" t="b">
        <f ca="1">IF(CalcTable[[#This Row],[IrrPrecip]]&gt;=IC_MM,FALSE,TRUE)</f>
        <v>0</v>
      </c>
      <c r="V5624" s="13" t="b">
        <f t="shared" si="1755"/>
        <v>1</v>
      </c>
      <c r="W5624" s="13" t="e">
        <f ca="1">IF(AND(IRR_DRIP=FALSE,CalcTable[[#This Row],[IrrHours]]&lt;=0),FALSE,TRUE)</f>
        <v>#NAME?</v>
      </c>
      <c r="X5624" s="13" t="e">
        <f ca="1">AND(CalcTable[[#This Row],[IrrDay]],CalcTable[[#This Row],[IrrRain]],CalcTable[[#This Row],[IrrWarm]],CalcTable[[#This Row],[IrrWindy]])</f>
        <v>#NAME?</v>
      </c>
      <c r="Y5624" s="13" t="e">
        <f t="shared" ca="1" si="1756"/>
        <v>#NAME?</v>
      </c>
      <c r="Z5624" s="13" t="e">
        <f ca="1">CalcTable[[#This Row],[IrrHours]]/5</f>
        <v>#NAME?</v>
      </c>
      <c r="AA5624" s="13" t="e">
        <f ca="1">IF(CalcTable[[#This Row],[IrrFlag]]=FALSE,0,MAX(0,CalcTable[[#This Row],[VolRednWind]]*(FCAP*IRR_TARGET-CalcTable[[#This Row],[IWC]])))</f>
        <v>#NAME?</v>
      </c>
      <c r="AB5624" s="13" t="e">
        <f ca="1">CalcTable[[#This Row],[IWC]]+CalcTable[[#This Row],[Eff Precip]]+CalcTable[[#This Row],[IrrAmt]]-CalcTable[[#This Row],[AET]]</f>
        <v>#NAME?</v>
      </c>
      <c r="AC5624" s="13" t="e">
        <f ca="1">IF(CalcTable[[#This Row],[PWC]]&gt;FCAP,MIN(24*PERC,MIN(SAT,CalcTable[[#This Row],[PWC]])-FCAP),0)</f>
        <v>#NAME?</v>
      </c>
      <c r="AD5624" s="13" t="e">
        <f ca="1">IF(CalcTable[[#This Row],[PWC]]&gt;SAT,CalcTable[[#This Row],[PWC]]-SAT,0)</f>
        <v>#NAME?</v>
      </c>
      <c r="AE5624" s="13" t="e">
        <f ca="1">CalcTable[[#This Row],[PWC]]-CalcTable[[#This Row],[PercAmt]]-CalcTable[[#This Row],[Runoff]]</f>
        <v>#NAME?</v>
      </c>
      <c r="AF5624" s="13" t="e">
        <f ca="1">CalcTable[[#This Row],[IrrAmt]]/1000*CUR_IRR_AREA*10000/IRR_EFF</f>
        <v>#NAME?</v>
      </c>
      <c r="AG5624" s="147"/>
      <c r="AH5624" s="13"/>
      <c r="AI5624" s="50">
        <v>0</v>
      </c>
      <c r="AJ5624" s="50">
        <v>0</v>
      </c>
      <c r="AK5624" s="50">
        <v>0</v>
      </c>
      <c r="AL5624" s="50">
        <v>0</v>
      </c>
      <c r="AM5624" s="50"/>
      <c r="AN5624" s="50"/>
      <c r="AO5624" s="50"/>
      <c r="AP5624" s="50"/>
      <c r="AQ5624" s="50"/>
      <c r="AR5624" s="50"/>
      <c r="AS5624" s="50"/>
      <c r="AT5624" s="50"/>
      <c r="AU5624" s="50"/>
      <c r="AV5624" s="50"/>
      <c r="AW5624" s="50"/>
      <c r="AX5624" s="50">
        <f t="shared" si="1767"/>
        <v>0</v>
      </c>
      <c r="AY5624" s="50"/>
      <c r="AZ5624" s="50">
        <f t="shared" si="1757"/>
        <v>0</v>
      </c>
      <c r="BA5624" s="50">
        <f t="shared" si="1758"/>
        <v>0</v>
      </c>
      <c r="BB5624" s="50">
        <f t="shared" si="1759"/>
        <v>0</v>
      </c>
      <c r="BC5624" s="17">
        <f t="shared" si="1760"/>
        <v>19968</v>
      </c>
      <c r="BD5624" s="50">
        <f t="shared" si="1761"/>
        <v>0</v>
      </c>
      <c r="BE5624" s="50">
        <f t="shared" si="1762"/>
        <v>0</v>
      </c>
      <c r="BF5624" s="50">
        <f t="shared" si="1768"/>
        <v>0</v>
      </c>
      <c r="BG5624" s="50"/>
      <c r="BH5624" s="17">
        <f t="shared" si="1763"/>
        <v>0</v>
      </c>
      <c r="BI5624" s="17">
        <f t="shared" si="1771"/>
        <v>5624</v>
      </c>
      <c r="BJ5624" s="17">
        <f t="shared" si="1769"/>
        <v>5624</v>
      </c>
      <c r="BK5624" s="150">
        <f t="shared" si="1770"/>
        <v>35282</v>
      </c>
      <c r="BL5624" s="50" t="e">
        <f t="shared" ca="1" si="1764"/>
        <v>#NAME?</v>
      </c>
      <c r="BM5624" s="50" t="e">
        <f t="shared" ca="1" si="1765"/>
        <v>#NAME?</v>
      </c>
      <c r="BN5624" s="50" t="e">
        <f t="shared" ca="1" si="1766"/>
        <v>#NAME?</v>
      </c>
    </row>
    <row r="5625" spans="1:66" x14ac:dyDescent="0.35">
      <c r="A5625" s="48">
        <v>35283</v>
      </c>
      <c r="B5625" s="17">
        <v>1996</v>
      </c>
      <c r="C5625" s="17">
        <v>8</v>
      </c>
      <c r="D5625" s="17">
        <v>219</v>
      </c>
      <c r="E5625" s="17">
        <v>6</v>
      </c>
      <c r="F5625" s="17">
        <v>3</v>
      </c>
      <c r="G5625" s="50">
        <v>9.3000000000000007</v>
      </c>
      <c r="H5625" s="32">
        <v>4.3631577454424226</v>
      </c>
      <c r="I5625" s="50">
        <v>10.833333333333334</v>
      </c>
      <c r="J5625" s="13">
        <v>0.2</v>
      </c>
      <c r="K5625" s="13">
        <f t="shared" si="1752"/>
        <v>0.2</v>
      </c>
      <c r="L5625" s="13">
        <f t="shared" si="1753"/>
        <v>0</v>
      </c>
      <c r="M5625" s="13" t="e">
        <f ca="1">CalcTable[[#This Row],[IWC]]-AE5624</f>
        <v>#NAME?</v>
      </c>
      <c r="N5625" s="13" t="e">
        <f ca="1">IF(CalcTable[[#This Row],[Day of Year]]&lt;123,FCAP,AE5624)</f>
        <v>#NAME?</v>
      </c>
      <c r="O5625" s="17" t="e">
        <f ca="1">IF(IRR_DRIP,5,COUNTIF('IDET Wind Values'!C5609:G5609,"&lt;="&amp;IRR_MAXWIND))</f>
        <v>#NAME?</v>
      </c>
      <c r="P5625" s="13" t="e">
        <f ca="1">CalcTable[[#This Row],[ET_o]]*KL</f>
        <v>#NAME?</v>
      </c>
      <c r="Q5625" s="13" t="e">
        <f ca="1">IF(WILTPT&lt;=0,1,MAX(0,MIN(1,(CalcTable[[#This Row],[IWC]]-WILTPT)/(MAD-WILTPT))))</f>
        <v>#NAME?</v>
      </c>
      <c r="R5625" s="13" t="e">
        <f ca="1">CalcTable[[#This Row],[ETMult]]*CalcTable[[#This Row],[ETb]]</f>
        <v>#NAME?</v>
      </c>
      <c r="S5625" s="13" t="b">
        <f>INDEX(IRR_LIST,CalcTable[[#This Row],[Day of Week]]+1)</f>
        <v>1</v>
      </c>
      <c r="T5625" s="13">
        <f t="shared" ca="1" si="1754"/>
        <v>4.5</v>
      </c>
      <c r="U5625" s="13" t="b">
        <f ca="1">IF(CalcTable[[#This Row],[IrrPrecip]]&gt;=IC_MM,FALSE,TRUE)</f>
        <v>1</v>
      </c>
      <c r="V5625" s="13" t="b">
        <f t="shared" si="1755"/>
        <v>1</v>
      </c>
      <c r="W5625" s="13" t="e">
        <f ca="1">IF(AND(IRR_DRIP=FALSE,CalcTable[[#This Row],[IrrHours]]&lt;=0),FALSE,TRUE)</f>
        <v>#NAME?</v>
      </c>
      <c r="X5625" s="13" t="e">
        <f ca="1">AND(CalcTable[[#This Row],[IrrDay]],CalcTable[[#This Row],[IrrRain]],CalcTable[[#This Row],[IrrWarm]],CalcTable[[#This Row],[IrrWindy]])</f>
        <v>#NAME?</v>
      </c>
      <c r="Y5625" s="13" t="e">
        <f t="shared" ca="1" si="1756"/>
        <v>#NAME?</v>
      </c>
      <c r="Z5625" s="13" t="e">
        <f ca="1">CalcTable[[#This Row],[IrrHours]]/5</f>
        <v>#NAME?</v>
      </c>
      <c r="AA5625" s="13" t="e">
        <f ca="1">IF(CalcTable[[#This Row],[IrrFlag]]=FALSE,0,MAX(0,CalcTable[[#This Row],[VolRednWind]]*(FCAP*IRR_TARGET-CalcTable[[#This Row],[IWC]])))</f>
        <v>#NAME?</v>
      </c>
      <c r="AB5625" s="13" t="e">
        <f ca="1">CalcTable[[#This Row],[IWC]]+CalcTable[[#This Row],[Eff Precip]]+CalcTable[[#This Row],[IrrAmt]]-CalcTable[[#This Row],[AET]]</f>
        <v>#NAME?</v>
      </c>
      <c r="AC5625" s="13" t="e">
        <f ca="1">IF(CalcTable[[#This Row],[PWC]]&gt;FCAP,MIN(24*PERC,MIN(SAT,CalcTable[[#This Row],[PWC]])-FCAP),0)</f>
        <v>#NAME?</v>
      </c>
      <c r="AD5625" s="13" t="e">
        <f ca="1">IF(CalcTable[[#This Row],[PWC]]&gt;SAT,CalcTable[[#This Row],[PWC]]-SAT,0)</f>
        <v>#NAME?</v>
      </c>
      <c r="AE5625" s="13" t="e">
        <f ca="1">CalcTable[[#This Row],[PWC]]-CalcTable[[#This Row],[PercAmt]]-CalcTable[[#This Row],[Runoff]]</f>
        <v>#NAME?</v>
      </c>
      <c r="AF5625" s="13" t="e">
        <f ca="1">CalcTable[[#This Row],[IrrAmt]]/1000*CUR_IRR_AREA*10000/IRR_EFF</f>
        <v>#NAME?</v>
      </c>
      <c r="AG5625" s="147"/>
      <c r="AH5625" s="13"/>
      <c r="AI5625" s="50">
        <v>4.8182420738840577</v>
      </c>
      <c r="AJ5625" s="50">
        <v>6.8630420738840581</v>
      </c>
      <c r="AK5625" s="50">
        <v>0</v>
      </c>
      <c r="AL5625" s="50">
        <v>0</v>
      </c>
      <c r="AM5625" s="50"/>
      <c r="AN5625" s="50"/>
      <c r="AO5625" s="50"/>
      <c r="AP5625" s="50"/>
      <c r="AQ5625" s="50"/>
      <c r="AR5625" s="50"/>
      <c r="AS5625" s="50"/>
      <c r="AT5625" s="50"/>
      <c r="AU5625" s="50"/>
      <c r="AV5625" s="50"/>
      <c r="AW5625" s="50"/>
      <c r="AX5625" s="50">
        <f t="shared" si="1767"/>
        <v>11.681284147768116</v>
      </c>
      <c r="AY5625" s="50"/>
      <c r="AZ5625" s="50">
        <f t="shared" si="1757"/>
        <v>271.98345125089855</v>
      </c>
      <c r="BA5625" s="50">
        <f t="shared" si="1758"/>
        <v>440.89079743887299</v>
      </c>
      <c r="BB5625" s="50">
        <f t="shared" si="1759"/>
        <v>456.3004599628344</v>
      </c>
      <c r="BC5625" s="17">
        <f t="shared" si="1760"/>
        <v>19968</v>
      </c>
      <c r="BD5625" s="50">
        <f t="shared" si="1761"/>
        <v>11.681284147768116</v>
      </c>
      <c r="BE5625" s="50">
        <f t="shared" si="1762"/>
        <v>271.98345125089855</v>
      </c>
      <c r="BF5625" s="50">
        <f t="shared" si="1768"/>
        <v>444.87834228852694</v>
      </c>
      <c r="BG5625" s="50"/>
      <c r="BH5625" s="17">
        <f t="shared" si="1763"/>
        <v>0</v>
      </c>
      <c r="BI5625" s="17">
        <f t="shared" si="1771"/>
        <v>5625</v>
      </c>
      <c r="BJ5625" s="17">
        <f t="shared" si="1769"/>
        <v>5625</v>
      </c>
      <c r="BK5625" s="150">
        <f t="shared" si="1770"/>
        <v>35283</v>
      </c>
      <c r="BL5625" s="50" t="e">
        <f t="shared" ca="1" si="1764"/>
        <v>#NAME?</v>
      </c>
      <c r="BM5625" s="50" t="e">
        <f t="shared" ca="1" si="1765"/>
        <v>#NAME?</v>
      </c>
      <c r="BN5625" s="50" t="e">
        <f t="shared" ca="1" si="1766"/>
        <v>#NAME?</v>
      </c>
    </row>
    <row r="5626" spans="1:66" x14ac:dyDescent="0.35">
      <c r="A5626" s="48">
        <v>35284</v>
      </c>
      <c r="B5626" s="17">
        <v>1996</v>
      </c>
      <c r="C5626" s="17">
        <v>8</v>
      </c>
      <c r="D5626" s="17">
        <v>220</v>
      </c>
      <c r="E5626" s="17">
        <v>7</v>
      </c>
      <c r="F5626" s="17">
        <v>4</v>
      </c>
      <c r="G5626" s="50">
        <v>5.3</v>
      </c>
      <c r="H5626" s="32">
        <v>3.8983648636656394</v>
      </c>
      <c r="I5626" s="50">
        <v>8.5</v>
      </c>
      <c r="J5626" s="13">
        <v>0</v>
      </c>
      <c r="K5626" s="13">
        <f t="shared" si="1752"/>
        <v>0</v>
      </c>
      <c r="L5626" s="13">
        <f t="shared" si="1753"/>
        <v>0</v>
      </c>
      <c r="M5626" s="13" t="e">
        <f ca="1">CalcTable[[#This Row],[IWC]]-AE5625</f>
        <v>#NAME?</v>
      </c>
      <c r="N5626" s="13" t="e">
        <f ca="1">IF(CalcTable[[#This Row],[Day of Year]]&lt;123,FCAP,AE5625)</f>
        <v>#NAME?</v>
      </c>
      <c r="O5626" s="17" t="e">
        <f ca="1">IF(IRR_DRIP,5,COUNTIF('IDET Wind Values'!C5610:G5610,"&lt;="&amp;IRR_MAXWIND))</f>
        <v>#NAME?</v>
      </c>
      <c r="P5626" s="13" t="e">
        <f ca="1">CalcTable[[#This Row],[ET_o]]*KL</f>
        <v>#NAME?</v>
      </c>
      <c r="Q5626" s="13" t="e">
        <f ca="1">IF(WILTPT&lt;=0,1,MAX(0,MIN(1,(CalcTable[[#This Row],[IWC]]-WILTPT)/(MAD-WILTPT))))</f>
        <v>#NAME?</v>
      </c>
      <c r="R5626" s="13" t="e">
        <f ca="1">CalcTable[[#This Row],[ETMult]]*CalcTable[[#This Row],[ETb]]</f>
        <v>#NAME?</v>
      </c>
      <c r="S5626" s="13" t="b">
        <f>INDEX(IRR_LIST,CalcTable[[#This Row],[Day of Week]]+1)</f>
        <v>0</v>
      </c>
      <c r="T5626" s="13">
        <f t="shared" ca="1" si="1754"/>
        <v>4.7</v>
      </c>
      <c r="U5626" s="13" t="b">
        <f ca="1">IF(CalcTable[[#This Row],[IrrPrecip]]&gt;=IC_MM,FALSE,TRUE)</f>
        <v>1</v>
      </c>
      <c r="V5626" s="13" t="b">
        <f t="shared" si="1755"/>
        <v>1</v>
      </c>
      <c r="W5626" s="13" t="e">
        <f ca="1">IF(AND(IRR_DRIP=FALSE,CalcTable[[#This Row],[IrrHours]]&lt;=0),FALSE,TRUE)</f>
        <v>#NAME?</v>
      </c>
      <c r="X5626" s="13" t="e">
        <f ca="1">AND(CalcTable[[#This Row],[IrrDay]],CalcTable[[#This Row],[IrrRain]],CalcTable[[#This Row],[IrrWarm]],CalcTable[[#This Row],[IrrWindy]])</f>
        <v>#NAME?</v>
      </c>
      <c r="Y5626" s="13" t="e">
        <f t="shared" ca="1" si="1756"/>
        <v>#NAME?</v>
      </c>
      <c r="Z5626" s="13" t="e">
        <f ca="1">CalcTable[[#This Row],[IrrHours]]/5</f>
        <v>#NAME?</v>
      </c>
      <c r="AA5626" s="13" t="e">
        <f ca="1">IF(CalcTable[[#This Row],[IrrFlag]]=FALSE,0,MAX(0,CalcTable[[#This Row],[VolRednWind]]*(FCAP*IRR_TARGET-CalcTable[[#This Row],[IWC]])))</f>
        <v>#NAME?</v>
      </c>
      <c r="AB5626" s="13" t="e">
        <f ca="1">CalcTable[[#This Row],[IWC]]+CalcTable[[#This Row],[Eff Precip]]+CalcTable[[#This Row],[IrrAmt]]-CalcTable[[#This Row],[AET]]</f>
        <v>#NAME?</v>
      </c>
      <c r="AC5626" s="13" t="e">
        <f ca="1">IF(CalcTable[[#This Row],[PWC]]&gt;FCAP,MIN(24*PERC,MIN(SAT,CalcTable[[#This Row],[PWC]])-FCAP),0)</f>
        <v>#NAME?</v>
      </c>
      <c r="AD5626" s="13" t="e">
        <f ca="1">IF(CalcTable[[#This Row],[PWC]]&gt;SAT,CalcTable[[#This Row],[PWC]]-SAT,0)</f>
        <v>#NAME?</v>
      </c>
      <c r="AE5626" s="13" t="e">
        <f ca="1">CalcTable[[#This Row],[PWC]]-CalcTable[[#This Row],[PercAmt]]-CalcTable[[#This Row],[Runoff]]</f>
        <v>#NAME?</v>
      </c>
      <c r="AF5626" s="13" t="e">
        <f ca="1">CalcTable[[#This Row],[IrrAmt]]/1000*CUR_IRR_AREA*10000/IRR_EFF</f>
        <v>#NAME?</v>
      </c>
      <c r="AG5626" s="147"/>
      <c r="AH5626" s="13"/>
      <c r="AI5626" s="50">
        <v>0</v>
      </c>
      <c r="AJ5626" s="50">
        <v>0</v>
      </c>
      <c r="AK5626" s="50">
        <v>7.1677001520636798</v>
      </c>
      <c r="AL5626" s="50">
        <v>8.3116251900795959</v>
      </c>
      <c r="AM5626" s="50"/>
      <c r="AN5626" s="50"/>
      <c r="AO5626" s="50"/>
      <c r="AP5626" s="50"/>
      <c r="AQ5626" s="50"/>
      <c r="AR5626" s="50"/>
      <c r="AS5626" s="50"/>
      <c r="AT5626" s="50"/>
      <c r="AU5626" s="50"/>
      <c r="AV5626" s="50"/>
      <c r="AW5626" s="50"/>
      <c r="AX5626" s="50">
        <f t="shared" si="1767"/>
        <v>15.479325342143277</v>
      </c>
      <c r="AY5626" s="50"/>
      <c r="AZ5626" s="50">
        <f t="shared" si="1757"/>
        <v>348.93394113926882</v>
      </c>
      <c r="BA5626" s="50">
        <f t="shared" si="1758"/>
        <v>537.24749667474725</v>
      </c>
      <c r="BB5626" s="50">
        <f t="shared" si="1759"/>
        <v>553.86339863376008</v>
      </c>
      <c r="BC5626" s="17">
        <f t="shared" si="1760"/>
        <v>19968</v>
      </c>
      <c r="BD5626" s="50">
        <f t="shared" si="1761"/>
        <v>15.479325342143277</v>
      </c>
      <c r="BE5626" s="50">
        <f t="shared" si="1762"/>
        <v>348.93394113926882</v>
      </c>
      <c r="BF5626" s="50">
        <f t="shared" si="1768"/>
        <v>570.74484711586842</v>
      </c>
      <c r="BG5626" s="50"/>
      <c r="BH5626" s="17">
        <f t="shared" si="1763"/>
        <v>0</v>
      </c>
      <c r="BI5626" s="17">
        <f t="shared" si="1771"/>
        <v>5626</v>
      </c>
      <c r="BJ5626" s="17">
        <f t="shared" si="1769"/>
        <v>5626</v>
      </c>
      <c r="BK5626" s="150">
        <f t="shared" si="1770"/>
        <v>35284</v>
      </c>
      <c r="BL5626" s="50" t="e">
        <f t="shared" ca="1" si="1764"/>
        <v>#NAME?</v>
      </c>
      <c r="BM5626" s="50" t="e">
        <f t="shared" ca="1" si="1765"/>
        <v>#NAME?</v>
      </c>
      <c r="BN5626" s="50" t="e">
        <f t="shared" ca="1" si="1766"/>
        <v>#NAME?</v>
      </c>
    </row>
    <row r="5627" spans="1:66" x14ac:dyDescent="0.35">
      <c r="A5627" s="48">
        <v>35285</v>
      </c>
      <c r="B5627" s="17">
        <v>1996</v>
      </c>
      <c r="C5627" s="17">
        <v>8</v>
      </c>
      <c r="D5627" s="17">
        <v>221</v>
      </c>
      <c r="E5627" s="17">
        <v>8</v>
      </c>
      <c r="F5627" s="17">
        <v>5</v>
      </c>
      <c r="G5627" s="50">
        <v>5.8</v>
      </c>
      <c r="H5627" s="32">
        <v>3.8713285961571584</v>
      </c>
      <c r="I5627" s="50">
        <v>6.166666666666667</v>
      </c>
      <c r="J5627" s="13">
        <v>0</v>
      </c>
      <c r="K5627" s="13">
        <f t="shared" si="1752"/>
        <v>0</v>
      </c>
      <c r="L5627" s="13">
        <f t="shared" si="1753"/>
        <v>0</v>
      </c>
      <c r="M5627" s="13" t="e">
        <f ca="1">CalcTable[[#This Row],[IWC]]-AE5626</f>
        <v>#NAME?</v>
      </c>
      <c r="N5627" s="13" t="e">
        <f ca="1">IF(CalcTable[[#This Row],[Day of Year]]&lt;123,FCAP,AE5626)</f>
        <v>#NAME?</v>
      </c>
      <c r="O5627" s="17" t="e">
        <f ca="1">IF(IRR_DRIP,5,COUNTIF('IDET Wind Values'!C5611:G5611,"&lt;="&amp;IRR_MAXWIND))</f>
        <v>#NAME?</v>
      </c>
      <c r="P5627" s="13" t="e">
        <f ca="1">CalcTable[[#This Row],[ET_o]]*KL</f>
        <v>#NAME?</v>
      </c>
      <c r="Q5627" s="13" t="e">
        <f ca="1">IF(WILTPT&lt;=0,1,MAX(0,MIN(1,(CalcTable[[#This Row],[IWC]]-WILTPT)/(MAD-WILTPT))))</f>
        <v>#NAME?</v>
      </c>
      <c r="R5627" s="13" t="e">
        <f ca="1">CalcTable[[#This Row],[ETMult]]*CalcTable[[#This Row],[ETb]]</f>
        <v>#NAME?</v>
      </c>
      <c r="S5627" s="13" t="b">
        <f>INDEX(IRR_LIST,CalcTable[[#This Row],[Day of Week]]+1)</f>
        <v>1</v>
      </c>
      <c r="T5627" s="13">
        <f t="shared" ca="1" si="1754"/>
        <v>0.2</v>
      </c>
      <c r="U5627" s="13" t="b">
        <f ca="1">IF(CalcTable[[#This Row],[IrrPrecip]]&gt;=IC_MM,FALSE,TRUE)</f>
        <v>1</v>
      </c>
      <c r="V5627" s="13" t="b">
        <f t="shared" si="1755"/>
        <v>1</v>
      </c>
      <c r="W5627" s="13" t="e">
        <f ca="1">IF(AND(IRR_DRIP=FALSE,CalcTable[[#This Row],[IrrHours]]&lt;=0),FALSE,TRUE)</f>
        <v>#NAME?</v>
      </c>
      <c r="X5627" s="13" t="e">
        <f ca="1">AND(CalcTable[[#This Row],[IrrDay]],CalcTable[[#This Row],[IrrRain]],CalcTable[[#This Row],[IrrWarm]],CalcTable[[#This Row],[IrrWindy]])</f>
        <v>#NAME?</v>
      </c>
      <c r="Y5627" s="13" t="e">
        <f t="shared" ca="1" si="1756"/>
        <v>#NAME?</v>
      </c>
      <c r="Z5627" s="13" t="e">
        <f ca="1">CalcTable[[#This Row],[IrrHours]]/5</f>
        <v>#NAME?</v>
      </c>
      <c r="AA5627" s="13" t="e">
        <f ca="1">IF(CalcTable[[#This Row],[IrrFlag]]=FALSE,0,MAX(0,CalcTable[[#This Row],[VolRednWind]]*(FCAP*IRR_TARGET-CalcTable[[#This Row],[IWC]])))</f>
        <v>#NAME?</v>
      </c>
      <c r="AB5627" s="13" t="e">
        <f ca="1">CalcTable[[#This Row],[IWC]]+CalcTable[[#This Row],[Eff Precip]]+CalcTable[[#This Row],[IrrAmt]]-CalcTable[[#This Row],[AET]]</f>
        <v>#NAME?</v>
      </c>
      <c r="AC5627" s="13" t="e">
        <f ca="1">IF(CalcTable[[#This Row],[PWC]]&gt;FCAP,MIN(24*PERC,MIN(SAT,CalcTable[[#This Row],[PWC]])-FCAP),0)</f>
        <v>#NAME?</v>
      </c>
      <c r="AD5627" s="13" t="e">
        <f ca="1">IF(CalcTable[[#This Row],[PWC]]&gt;SAT,CalcTable[[#This Row],[PWC]]-SAT,0)</f>
        <v>#NAME?</v>
      </c>
      <c r="AE5627" s="13" t="e">
        <f ca="1">CalcTable[[#This Row],[PWC]]-CalcTable[[#This Row],[PercAmt]]-CalcTable[[#This Row],[Runoff]]</f>
        <v>#NAME?</v>
      </c>
      <c r="AF5627" s="13" t="e">
        <f ca="1">CalcTable[[#This Row],[IrrAmt]]/1000*CUR_IRR_AREA*10000/IRR_EFF</f>
        <v>#NAME?</v>
      </c>
      <c r="AG5627" s="147"/>
      <c r="AH5627" s="13"/>
      <c r="AI5627" s="50">
        <v>5.3971363253790097</v>
      </c>
      <c r="AJ5627" s="50">
        <v>6.215056325379015</v>
      </c>
      <c r="AK5627" s="50">
        <v>0</v>
      </c>
      <c r="AL5627" s="50">
        <v>0</v>
      </c>
      <c r="AM5627" s="50"/>
      <c r="AN5627" s="50"/>
      <c r="AO5627" s="50"/>
      <c r="AP5627" s="50"/>
      <c r="AQ5627" s="50"/>
      <c r="AR5627" s="50"/>
      <c r="AS5627" s="50"/>
      <c r="AT5627" s="50"/>
      <c r="AU5627" s="50"/>
      <c r="AV5627" s="50"/>
      <c r="AW5627" s="50"/>
      <c r="AX5627" s="50">
        <f t="shared" si="1767"/>
        <v>11.612192650758026</v>
      </c>
      <c r="AY5627" s="50"/>
      <c r="AZ5627" s="50">
        <f t="shared" si="1757"/>
        <v>261.46631831667662</v>
      </c>
      <c r="BA5627" s="50">
        <f t="shared" si="1758"/>
        <v>422.60900622262488</v>
      </c>
      <c r="BB5627" s="50">
        <f t="shared" si="1759"/>
        <v>437.28577008480829</v>
      </c>
      <c r="BC5627" s="17">
        <f t="shared" si="1760"/>
        <v>19968</v>
      </c>
      <c r="BD5627" s="50">
        <f t="shared" si="1761"/>
        <v>11.612192650758026</v>
      </c>
      <c r="BE5627" s="50">
        <f t="shared" si="1762"/>
        <v>261.46631831667662</v>
      </c>
      <c r="BF5627" s="50">
        <f t="shared" si="1768"/>
        <v>427.67566086108747</v>
      </c>
      <c r="BG5627" s="50"/>
      <c r="BH5627" s="17">
        <f t="shared" si="1763"/>
        <v>0</v>
      </c>
      <c r="BI5627" s="17">
        <f t="shared" si="1771"/>
        <v>5627</v>
      </c>
      <c r="BJ5627" s="17">
        <f t="shared" si="1769"/>
        <v>5627</v>
      </c>
      <c r="BK5627" s="150">
        <f t="shared" si="1770"/>
        <v>35285</v>
      </c>
      <c r="BL5627" s="50" t="e">
        <f t="shared" ca="1" si="1764"/>
        <v>#NAME?</v>
      </c>
      <c r="BM5627" s="50" t="e">
        <f t="shared" ca="1" si="1765"/>
        <v>#NAME?</v>
      </c>
      <c r="BN5627" s="50" t="e">
        <f t="shared" ca="1" si="1766"/>
        <v>#NAME?</v>
      </c>
    </row>
    <row r="5628" spans="1:66" x14ac:dyDescent="0.35">
      <c r="A5628" s="48">
        <v>35286</v>
      </c>
      <c r="B5628" s="17">
        <v>1996</v>
      </c>
      <c r="C5628" s="17">
        <v>8</v>
      </c>
      <c r="D5628" s="17">
        <v>222</v>
      </c>
      <c r="E5628" s="17">
        <v>9</v>
      </c>
      <c r="F5628" s="17">
        <v>6</v>
      </c>
      <c r="G5628" s="50">
        <v>10.9</v>
      </c>
      <c r="H5628" s="32">
        <v>5.2376056447770161</v>
      </c>
      <c r="I5628" s="50">
        <v>6</v>
      </c>
      <c r="J5628" s="13">
        <v>0</v>
      </c>
      <c r="K5628" s="13">
        <f t="shared" si="1752"/>
        <v>0</v>
      </c>
      <c r="L5628" s="13">
        <f t="shared" si="1753"/>
        <v>0</v>
      </c>
      <c r="M5628" s="13" t="e">
        <f ca="1">CalcTable[[#This Row],[IWC]]-AE5627</f>
        <v>#NAME?</v>
      </c>
      <c r="N5628" s="13" t="e">
        <f ca="1">IF(CalcTable[[#This Row],[Day of Year]]&lt;123,FCAP,AE5627)</f>
        <v>#NAME?</v>
      </c>
      <c r="O5628" s="17" t="e">
        <f ca="1">IF(IRR_DRIP,5,COUNTIF('IDET Wind Values'!C5612:G5612,"&lt;="&amp;IRR_MAXWIND))</f>
        <v>#NAME?</v>
      </c>
      <c r="P5628" s="13" t="e">
        <f ca="1">CalcTable[[#This Row],[ET_o]]*KL</f>
        <v>#NAME?</v>
      </c>
      <c r="Q5628" s="13" t="e">
        <f ca="1">IF(WILTPT&lt;=0,1,MAX(0,MIN(1,(CalcTable[[#This Row],[IWC]]-WILTPT)/(MAD-WILTPT))))</f>
        <v>#NAME?</v>
      </c>
      <c r="R5628" s="13" t="e">
        <f ca="1">CalcTable[[#This Row],[ETMult]]*CalcTable[[#This Row],[ETb]]</f>
        <v>#NAME?</v>
      </c>
      <c r="S5628" s="13" t="b">
        <f>INDEX(IRR_LIST,CalcTable[[#This Row],[Day of Week]]+1)</f>
        <v>0</v>
      </c>
      <c r="T5628" s="13">
        <f t="shared" ca="1" si="1754"/>
        <v>0</v>
      </c>
      <c r="U5628" s="13" t="b">
        <f ca="1">IF(CalcTable[[#This Row],[IrrPrecip]]&gt;=IC_MM,FALSE,TRUE)</f>
        <v>1</v>
      </c>
      <c r="V5628" s="13" t="b">
        <f t="shared" si="1755"/>
        <v>1</v>
      </c>
      <c r="W5628" s="13" t="e">
        <f ca="1">IF(AND(IRR_DRIP=FALSE,CalcTable[[#This Row],[IrrHours]]&lt;=0),FALSE,TRUE)</f>
        <v>#NAME?</v>
      </c>
      <c r="X5628" s="13" t="e">
        <f ca="1">AND(CalcTable[[#This Row],[IrrDay]],CalcTable[[#This Row],[IrrRain]],CalcTable[[#This Row],[IrrWarm]],CalcTable[[#This Row],[IrrWindy]])</f>
        <v>#NAME?</v>
      </c>
      <c r="Y5628" s="13" t="e">
        <f t="shared" ca="1" si="1756"/>
        <v>#NAME?</v>
      </c>
      <c r="Z5628" s="13" t="e">
        <f ca="1">CalcTable[[#This Row],[IrrHours]]/5</f>
        <v>#NAME?</v>
      </c>
      <c r="AA5628" s="13" t="e">
        <f ca="1">IF(CalcTable[[#This Row],[IrrFlag]]=FALSE,0,MAX(0,CalcTable[[#This Row],[VolRednWind]]*(FCAP*IRR_TARGET-CalcTable[[#This Row],[IWC]])))</f>
        <v>#NAME?</v>
      </c>
      <c r="AB5628" s="13" t="e">
        <f ca="1">CalcTable[[#This Row],[IWC]]+CalcTable[[#This Row],[Eff Precip]]+CalcTable[[#This Row],[IrrAmt]]-CalcTable[[#This Row],[AET]]</f>
        <v>#NAME?</v>
      </c>
      <c r="AC5628" s="13" t="e">
        <f ca="1">IF(CalcTable[[#This Row],[PWC]]&gt;FCAP,MIN(24*PERC,MIN(SAT,CalcTable[[#This Row],[PWC]])-FCAP),0)</f>
        <v>#NAME?</v>
      </c>
      <c r="AD5628" s="13" t="e">
        <f ca="1">IF(CalcTable[[#This Row],[PWC]]&gt;SAT,CalcTable[[#This Row],[PWC]]-SAT,0)</f>
        <v>#NAME?</v>
      </c>
      <c r="AE5628" s="13" t="e">
        <f ca="1">CalcTable[[#This Row],[PWC]]-CalcTable[[#This Row],[PercAmt]]-CalcTable[[#This Row],[Runoff]]</f>
        <v>#NAME?</v>
      </c>
      <c r="AF5628" s="13" t="e">
        <f ca="1">CalcTable[[#This Row],[IrrAmt]]/1000*CUR_IRR_AREA*10000/IRR_EFF</f>
        <v>#NAME?</v>
      </c>
      <c r="AG5628" s="147"/>
      <c r="AH5628" s="13"/>
      <c r="AI5628" s="50">
        <v>0</v>
      </c>
      <c r="AJ5628" s="50">
        <v>0</v>
      </c>
      <c r="AK5628" s="50">
        <v>0</v>
      </c>
      <c r="AL5628" s="50">
        <v>4.4092307278864382</v>
      </c>
      <c r="AM5628" s="50"/>
      <c r="AN5628" s="50"/>
      <c r="AO5628" s="50"/>
      <c r="AP5628" s="50"/>
      <c r="AQ5628" s="50"/>
      <c r="AR5628" s="50"/>
      <c r="AS5628" s="50"/>
      <c r="AT5628" s="50"/>
      <c r="AU5628" s="50"/>
      <c r="AV5628" s="50"/>
      <c r="AW5628" s="50"/>
      <c r="AX5628" s="50">
        <f t="shared" si="1767"/>
        <v>4.4092307278864382</v>
      </c>
      <c r="AY5628" s="50"/>
      <c r="AZ5628" s="50">
        <f t="shared" si="1757"/>
        <v>129.33743468466886</v>
      </c>
      <c r="BA5628" s="50">
        <f t="shared" si="1758"/>
        <v>199.13858991131556</v>
      </c>
      <c r="BB5628" s="50">
        <f t="shared" si="1759"/>
        <v>205.29751537249027</v>
      </c>
      <c r="BC5628" s="17">
        <f t="shared" si="1760"/>
        <v>19968</v>
      </c>
      <c r="BD5628" s="50">
        <f t="shared" si="1761"/>
        <v>4.4092307278864382</v>
      </c>
      <c r="BE5628" s="50">
        <f t="shared" si="1762"/>
        <v>129.33743468466886</v>
      </c>
      <c r="BF5628" s="50">
        <f t="shared" si="1768"/>
        <v>211.55486951037804</v>
      </c>
      <c r="BG5628" s="50"/>
      <c r="BH5628" s="17">
        <f t="shared" si="1763"/>
        <v>0</v>
      </c>
      <c r="BI5628" s="17">
        <f t="shared" si="1771"/>
        <v>5628</v>
      </c>
      <c r="BJ5628" s="17">
        <f t="shared" si="1769"/>
        <v>5628</v>
      </c>
      <c r="BK5628" s="150">
        <f t="shared" si="1770"/>
        <v>35286</v>
      </c>
      <c r="BL5628" s="50" t="e">
        <f t="shared" ca="1" si="1764"/>
        <v>#NAME?</v>
      </c>
      <c r="BM5628" s="50" t="e">
        <f t="shared" ca="1" si="1765"/>
        <v>#NAME?</v>
      </c>
      <c r="BN5628" s="50" t="e">
        <f t="shared" ca="1" si="1766"/>
        <v>#NAME?</v>
      </c>
    </row>
    <row r="5629" spans="1:66" x14ac:dyDescent="0.35">
      <c r="A5629" s="48">
        <v>35287</v>
      </c>
      <c r="B5629" s="17">
        <v>1996</v>
      </c>
      <c r="C5629" s="17">
        <v>8</v>
      </c>
      <c r="D5629" s="17">
        <v>223</v>
      </c>
      <c r="E5629" s="17">
        <v>10</v>
      </c>
      <c r="F5629" s="17">
        <v>7</v>
      </c>
      <c r="G5629" s="50">
        <v>11.1</v>
      </c>
      <c r="H5629" s="32">
        <v>5.0525110785241836</v>
      </c>
      <c r="I5629" s="50">
        <v>9.1666666666666661</v>
      </c>
      <c r="J5629" s="13">
        <v>0</v>
      </c>
      <c r="K5629" s="13">
        <f t="shared" si="1752"/>
        <v>0</v>
      </c>
      <c r="L5629" s="13">
        <f t="shared" si="1753"/>
        <v>0</v>
      </c>
      <c r="M5629" s="13" t="e">
        <f ca="1">CalcTable[[#This Row],[IWC]]-AE5628</f>
        <v>#NAME?</v>
      </c>
      <c r="N5629" s="13" t="e">
        <f ca="1">IF(CalcTable[[#This Row],[Day of Year]]&lt;123,FCAP,AE5628)</f>
        <v>#NAME?</v>
      </c>
      <c r="O5629" s="17" t="e">
        <f ca="1">IF(IRR_DRIP,5,COUNTIF('IDET Wind Values'!C5613:G5613,"&lt;="&amp;IRR_MAXWIND))</f>
        <v>#NAME?</v>
      </c>
      <c r="P5629" s="13" t="e">
        <f ca="1">CalcTable[[#This Row],[ET_o]]*KL</f>
        <v>#NAME?</v>
      </c>
      <c r="Q5629" s="13" t="e">
        <f ca="1">IF(WILTPT&lt;=0,1,MAX(0,MIN(1,(CalcTable[[#This Row],[IWC]]-WILTPT)/(MAD-WILTPT))))</f>
        <v>#NAME?</v>
      </c>
      <c r="R5629" s="13" t="e">
        <f ca="1">CalcTable[[#This Row],[ETMult]]*CalcTable[[#This Row],[ETb]]</f>
        <v>#NAME?</v>
      </c>
      <c r="S5629" s="13" t="b">
        <f>INDEX(IRR_LIST,CalcTable[[#This Row],[Day of Week]]+1)</f>
        <v>0</v>
      </c>
      <c r="T5629" s="13">
        <f t="shared" ca="1" si="1754"/>
        <v>0</v>
      </c>
      <c r="U5629" s="13" t="b">
        <f ca="1">IF(CalcTable[[#This Row],[IrrPrecip]]&gt;=IC_MM,FALSE,TRUE)</f>
        <v>1</v>
      </c>
      <c r="V5629" s="13" t="b">
        <f t="shared" si="1755"/>
        <v>1</v>
      </c>
      <c r="W5629" s="13" t="e">
        <f ca="1">IF(AND(IRR_DRIP=FALSE,CalcTable[[#This Row],[IrrHours]]&lt;=0),FALSE,TRUE)</f>
        <v>#NAME?</v>
      </c>
      <c r="X5629" s="13" t="e">
        <f ca="1">AND(CalcTable[[#This Row],[IrrDay]],CalcTable[[#This Row],[IrrRain]],CalcTable[[#This Row],[IrrWarm]],CalcTable[[#This Row],[IrrWindy]])</f>
        <v>#NAME?</v>
      </c>
      <c r="Y5629" s="13" t="e">
        <f t="shared" ca="1" si="1756"/>
        <v>#NAME?</v>
      </c>
      <c r="Z5629" s="13" t="e">
        <f ca="1">CalcTable[[#This Row],[IrrHours]]/5</f>
        <v>#NAME?</v>
      </c>
      <c r="AA5629" s="13" t="e">
        <f ca="1">IF(CalcTable[[#This Row],[IrrFlag]]=FALSE,0,MAX(0,CalcTable[[#This Row],[VolRednWind]]*(FCAP*IRR_TARGET-CalcTable[[#This Row],[IWC]])))</f>
        <v>#NAME?</v>
      </c>
      <c r="AB5629" s="13" t="e">
        <f ca="1">CalcTable[[#This Row],[IWC]]+CalcTable[[#This Row],[Eff Precip]]+CalcTable[[#This Row],[IrrAmt]]-CalcTable[[#This Row],[AET]]</f>
        <v>#NAME?</v>
      </c>
      <c r="AC5629" s="13" t="e">
        <f ca="1">IF(CalcTable[[#This Row],[PWC]]&gt;FCAP,MIN(24*PERC,MIN(SAT,CalcTable[[#This Row],[PWC]])-FCAP),0)</f>
        <v>#NAME?</v>
      </c>
      <c r="AD5629" s="13" t="e">
        <f ca="1">IF(CalcTable[[#This Row],[PWC]]&gt;SAT,CalcTable[[#This Row],[PWC]]-SAT,0)</f>
        <v>#NAME?</v>
      </c>
      <c r="AE5629" s="13" t="e">
        <f ca="1">CalcTable[[#This Row],[PWC]]-CalcTable[[#This Row],[PercAmt]]-CalcTable[[#This Row],[Runoff]]</f>
        <v>#NAME?</v>
      </c>
      <c r="AF5629" s="13" t="e">
        <f ca="1">CalcTable[[#This Row],[IrrAmt]]/1000*CUR_IRR_AREA*10000/IRR_EFF</f>
        <v>#NAME?</v>
      </c>
      <c r="AG5629" s="147"/>
      <c r="AH5629" s="13"/>
      <c r="AI5629" s="50">
        <v>0</v>
      </c>
      <c r="AJ5629" s="50">
        <v>0</v>
      </c>
      <c r="AK5629" s="50">
        <v>0</v>
      </c>
      <c r="AL5629" s="50">
        <v>0</v>
      </c>
      <c r="AM5629" s="50"/>
      <c r="AN5629" s="50"/>
      <c r="AO5629" s="50"/>
      <c r="AP5629" s="50"/>
      <c r="AQ5629" s="50"/>
      <c r="AR5629" s="50"/>
      <c r="AS5629" s="50"/>
      <c r="AT5629" s="50"/>
      <c r="AU5629" s="50"/>
      <c r="AV5629" s="50"/>
      <c r="AW5629" s="50"/>
      <c r="AX5629" s="50">
        <f t="shared" si="1767"/>
        <v>0</v>
      </c>
      <c r="AY5629" s="50"/>
      <c r="AZ5629" s="50">
        <f t="shared" si="1757"/>
        <v>0</v>
      </c>
      <c r="BA5629" s="50">
        <f t="shared" si="1758"/>
        <v>0</v>
      </c>
      <c r="BB5629" s="50">
        <f t="shared" si="1759"/>
        <v>0</v>
      </c>
      <c r="BC5629" s="17">
        <f t="shared" si="1760"/>
        <v>19968</v>
      </c>
      <c r="BD5629" s="50">
        <f t="shared" si="1761"/>
        <v>0</v>
      </c>
      <c r="BE5629" s="50">
        <f t="shared" si="1762"/>
        <v>0</v>
      </c>
      <c r="BF5629" s="50">
        <f t="shared" si="1768"/>
        <v>0</v>
      </c>
      <c r="BG5629" s="50"/>
      <c r="BH5629" s="17">
        <f t="shared" si="1763"/>
        <v>0</v>
      </c>
      <c r="BI5629" s="17">
        <f t="shared" si="1771"/>
        <v>5629</v>
      </c>
      <c r="BJ5629" s="17">
        <f t="shared" si="1769"/>
        <v>5629</v>
      </c>
      <c r="BK5629" s="150">
        <f t="shared" si="1770"/>
        <v>35287</v>
      </c>
      <c r="BL5629" s="50" t="e">
        <f t="shared" ca="1" si="1764"/>
        <v>#NAME?</v>
      </c>
      <c r="BM5629" s="50" t="e">
        <f t="shared" ca="1" si="1765"/>
        <v>#NAME?</v>
      </c>
      <c r="BN5629" s="50" t="e">
        <f t="shared" ca="1" si="1766"/>
        <v>#NAME?</v>
      </c>
    </row>
    <row r="5630" spans="1:66" x14ac:dyDescent="0.35">
      <c r="A5630" s="48">
        <v>35288</v>
      </c>
      <c r="B5630" s="17">
        <v>1996</v>
      </c>
      <c r="C5630" s="17">
        <v>8</v>
      </c>
      <c r="D5630" s="17">
        <v>224</v>
      </c>
      <c r="E5630" s="17">
        <v>11</v>
      </c>
      <c r="F5630" s="17">
        <v>1</v>
      </c>
      <c r="G5630" s="50">
        <v>10.4</v>
      </c>
      <c r="H5630" s="32">
        <v>4.5182748213045398</v>
      </c>
      <c r="I5630" s="50">
        <v>10.5</v>
      </c>
      <c r="J5630" s="13">
        <v>0</v>
      </c>
      <c r="K5630" s="13">
        <f t="shared" si="1752"/>
        <v>0</v>
      </c>
      <c r="L5630" s="13">
        <f t="shared" si="1753"/>
        <v>0</v>
      </c>
      <c r="M5630" s="13" t="e">
        <f ca="1">CalcTable[[#This Row],[IWC]]-AE5629</f>
        <v>#NAME?</v>
      </c>
      <c r="N5630" s="13" t="e">
        <f ca="1">IF(CalcTable[[#This Row],[Day of Year]]&lt;123,FCAP,AE5629)</f>
        <v>#NAME?</v>
      </c>
      <c r="O5630" s="17" t="e">
        <f ca="1">IF(IRR_DRIP,5,COUNTIF('IDET Wind Values'!C5614:G5614,"&lt;="&amp;IRR_MAXWIND))</f>
        <v>#NAME?</v>
      </c>
      <c r="P5630" s="13" t="e">
        <f ca="1">CalcTable[[#This Row],[ET_o]]*KL</f>
        <v>#NAME?</v>
      </c>
      <c r="Q5630" s="13" t="e">
        <f ca="1">IF(WILTPT&lt;=0,1,MAX(0,MIN(1,(CalcTable[[#This Row],[IWC]]-WILTPT)/(MAD-WILTPT))))</f>
        <v>#NAME?</v>
      </c>
      <c r="R5630" s="13" t="e">
        <f ca="1">CalcTable[[#This Row],[ETMult]]*CalcTable[[#This Row],[ETb]]</f>
        <v>#NAME?</v>
      </c>
      <c r="S5630" s="13" t="b">
        <f>INDEX(IRR_LIST,CalcTable[[#This Row],[Day of Week]]+1)</f>
        <v>1</v>
      </c>
      <c r="T5630" s="13">
        <f t="shared" ca="1" si="1754"/>
        <v>0</v>
      </c>
      <c r="U5630" s="13" t="b">
        <f ca="1">IF(CalcTable[[#This Row],[IrrPrecip]]&gt;=IC_MM,FALSE,TRUE)</f>
        <v>1</v>
      </c>
      <c r="V5630" s="13" t="b">
        <f t="shared" si="1755"/>
        <v>1</v>
      </c>
      <c r="W5630" s="13" t="e">
        <f ca="1">IF(AND(IRR_DRIP=FALSE,CalcTable[[#This Row],[IrrHours]]&lt;=0),FALSE,TRUE)</f>
        <v>#NAME?</v>
      </c>
      <c r="X5630" s="13" t="e">
        <f ca="1">AND(CalcTable[[#This Row],[IrrDay]],CalcTable[[#This Row],[IrrRain]],CalcTable[[#This Row],[IrrWarm]],CalcTable[[#This Row],[IrrWindy]])</f>
        <v>#NAME?</v>
      </c>
      <c r="Y5630" s="13" t="e">
        <f t="shared" ca="1" si="1756"/>
        <v>#NAME?</v>
      </c>
      <c r="Z5630" s="13" t="e">
        <f ca="1">CalcTable[[#This Row],[IrrHours]]/5</f>
        <v>#NAME?</v>
      </c>
      <c r="AA5630" s="13" t="e">
        <f ca="1">IF(CalcTable[[#This Row],[IrrFlag]]=FALSE,0,MAX(0,CalcTable[[#This Row],[VolRednWind]]*(FCAP*IRR_TARGET-CalcTable[[#This Row],[IWC]])))</f>
        <v>#NAME?</v>
      </c>
      <c r="AB5630" s="13" t="e">
        <f ca="1">CalcTable[[#This Row],[IWC]]+CalcTable[[#This Row],[Eff Precip]]+CalcTable[[#This Row],[IrrAmt]]-CalcTable[[#This Row],[AET]]</f>
        <v>#NAME?</v>
      </c>
      <c r="AC5630" s="13" t="e">
        <f ca="1">IF(CalcTable[[#This Row],[PWC]]&gt;FCAP,MIN(24*PERC,MIN(SAT,CalcTable[[#This Row],[PWC]])-FCAP),0)</f>
        <v>#NAME?</v>
      </c>
      <c r="AD5630" s="13" t="e">
        <f ca="1">IF(CalcTable[[#This Row],[PWC]]&gt;SAT,CalcTable[[#This Row],[PWC]]-SAT,0)</f>
        <v>#NAME?</v>
      </c>
      <c r="AE5630" s="13" t="e">
        <f ca="1">CalcTable[[#This Row],[PWC]]-CalcTable[[#This Row],[PercAmt]]-CalcTable[[#This Row],[Runoff]]</f>
        <v>#NAME?</v>
      </c>
      <c r="AF5630" s="13" t="e">
        <f ca="1">CalcTable[[#This Row],[IrrAmt]]/1000*CUR_IRR_AREA*10000/IRR_EFF</f>
        <v>#NAME?</v>
      </c>
      <c r="AG5630" s="147"/>
      <c r="AH5630" s="13"/>
      <c r="AI5630" s="50">
        <v>2.702220521441371</v>
      </c>
      <c r="AJ5630" s="50">
        <v>2.8112765214413744</v>
      </c>
      <c r="AK5630" s="50">
        <v>0</v>
      </c>
      <c r="AL5630" s="50">
        <v>0</v>
      </c>
      <c r="AM5630" s="50"/>
      <c r="AN5630" s="50"/>
      <c r="AO5630" s="50"/>
      <c r="AP5630" s="50"/>
      <c r="AQ5630" s="50"/>
      <c r="AR5630" s="50"/>
      <c r="AS5630" s="50"/>
      <c r="AT5630" s="50"/>
      <c r="AU5630" s="50"/>
      <c r="AV5630" s="50"/>
      <c r="AW5630" s="50"/>
      <c r="AX5630" s="50">
        <f t="shared" si="1767"/>
        <v>5.5134970428827454</v>
      </c>
      <c r="AY5630" s="50"/>
      <c r="AZ5630" s="50">
        <f t="shared" si="1757"/>
        <v>122.09667894342044</v>
      </c>
      <c r="BA5630" s="50">
        <f t="shared" si="1758"/>
        <v>197.05211497467451</v>
      </c>
      <c r="BB5630" s="50">
        <f t="shared" si="1759"/>
        <v>203.87313034921604</v>
      </c>
      <c r="BC5630" s="17">
        <f t="shared" si="1760"/>
        <v>19968</v>
      </c>
      <c r="BD5630" s="50">
        <f t="shared" si="1761"/>
        <v>5.5134970428827454</v>
      </c>
      <c r="BE5630" s="50">
        <f t="shared" si="1762"/>
        <v>122.09667894342044</v>
      </c>
      <c r="BF5630" s="50">
        <f t="shared" si="1768"/>
        <v>199.71129815974024</v>
      </c>
      <c r="BG5630" s="50"/>
      <c r="BH5630" s="17">
        <f t="shared" si="1763"/>
        <v>0</v>
      </c>
      <c r="BI5630" s="17">
        <f t="shared" si="1771"/>
        <v>5630</v>
      </c>
      <c r="BJ5630" s="17">
        <f t="shared" si="1769"/>
        <v>5630</v>
      </c>
      <c r="BK5630" s="150">
        <f t="shared" si="1770"/>
        <v>35288</v>
      </c>
      <c r="BL5630" s="50" t="e">
        <f t="shared" ca="1" si="1764"/>
        <v>#NAME?</v>
      </c>
      <c r="BM5630" s="50" t="e">
        <f t="shared" ca="1" si="1765"/>
        <v>#NAME?</v>
      </c>
      <c r="BN5630" s="50" t="e">
        <f t="shared" ca="1" si="1766"/>
        <v>#NAME?</v>
      </c>
    </row>
    <row r="5631" spans="1:66" x14ac:dyDescent="0.35">
      <c r="A5631" s="48">
        <v>35289</v>
      </c>
      <c r="B5631" s="17">
        <v>1996</v>
      </c>
      <c r="C5631" s="17">
        <v>8</v>
      </c>
      <c r="D5631" s="17">
        <v>225</v>
      </c>
      <c r="E5631" s="17">
        <v>12</v>
      </c>
      <c r="F5631" s="17">
        <v>2</v>
      </c>
      <c r="G5631" s="50">
        <v>11.3</v>
      </c>
      <c r="H5631" s="32">
        <v>4.8539443883400688</v>
      </c>
      <c r="I5631" s="50">
        <v>13.666666666666666</v>
      </c>
      <c r="J5631" s="13">
        <v>0</v>
      </c>
      <c r="K5631" s="13">
        <f t="shared" si="1752"/>
        <v>0</v>
      </c>
      <c r="L5631" s="13">
        <f t="shared" si="1753"/>
        <v>0</v>
      </c>
      <c r="M5631" s="13" t="e">
        <f ca="1">CalcTable[[#This Row],[IWC]]-AE5630</f>
        <v>#NAME?</v>
      </c>
      <c r="N5631" s="13" t="e">
        <f ca="1">IF(CalcTable[[#This Row],[Day of Year]]&lt;123,FCAP,AE5630)</f>
        <v>#NAME?</v>
      </c>
      <c r="O5631" s="17" t="e">
        <f ca="1">IF(IRR_DRIP,5,COUNTIF('IDET Wind Values'!C5615:G5615,"&lt;="&amp;IRR_MAXWIND))</f>
        <v>#NAME?</v>
      </c>
      <c r="P5631" s="13" t="e">
        <f ca="1">CalcTable[[#This Row],[ET_o]]*KL</f>
        <v>#NAME?</v>
      </c>
      <c r="Q5631" s="13" t="e">
        <f ca="1">IF(WILTPT&lt;=0,1,MAX(0,MIN(1,(CalcTable[[#This Row],[IWC]]-WILTPT)/(MAD-WILTPT))))</f>
        <v>#NAME?</v>
      </c>
      <c r="R5631" s="13" t="e">
        <f ca="1">CalcTable[[#This Row],[ETMult]]*CalcTable[[#This Row],[ETb]]</f>
        <v>#NAME?</v>
      </c>
      <c r="S5631" s="13" t="b">
        <f>INDEX(IRR_LIST,CalcTable[[#This Row],[Day of Week]]+1)</f>
        <v>0</v>
      </c>
      <c r="T5631" s="13">
        <f t="shared" ca="1" si="1754"/>
        <v>0</v>
      </c>
      <c r="U5631" s="13" t="b">
        <f ca="1">IF(CalcTable[[#This Row],[IrrPrecip]]&gt;=IC_MM,FALSE,TRUE)</f>
        <v>1</v>
      </c>
      <c r="V5631" s="13" t="b">
        <f t="shared" si="1755"/>
        <v>1</v>
      </c>
      <c r="W5631" s="13" t="e">
        <f ca="1">IF(AND(IRR_DRIP=FALSE,CalcTable[[#This Row],[IrrHours]]&lt;=0),FALSE,TRUE)</f>
        <v>#NAME?</v>
      </c>
      <c r="X5631" s="13" t="e">
        <f ca="1">AND(CalcTable[[#This Row],[IrrDay]],CalcTable[[#This Row],[IrrRain]],CalcTable[[#This Row],[IrrWarm]],CalcTable[[#This Row],[IrrWindy]])</f>
        <v>#NAME?</v>
      </c>
      <c r="Y5631" s="13" t="e">
        <f t="shared" ca="1" si="1756"/>
        <v>#NAME?</v>
      </c>
      <c r="Z5631" s="13" t="e">
        <f ca="1">CalcTable[[#This Row],[IrrHours]]/5</f>
        <v>#NAME?</v>
      </c>
      <c r="AA5631" s="13" t="e">
        <f ca="1">IF(CalcTable[[#This Row],[IrrFlag]]=FALSE,0,MAX(0,CalcTable[[#This Row],[VolRednWind]]*(FCAP*IRR_TARGET-CalcTable[[#This Row],[IWC]])))</f>
        <v>#NAME?</v>
      </c>
      <c r="AB5631" s="13" t="e">
        <f ca="1">CalcTable[[#This Row],[IWC]]+CalcTable[[#This Row],[Eff Precip]]+CalcTable[[#This Row],[IrrAmt]]-CalcTable[[#This Row],[AET]]</f>
        <v>#NAME?</v>
      </c>
      <c r="AC5631" s="13" t="e">
        <f ca="1">IF(CalcTable[[#This Row],[PWC]]&gt;FCAP,MIN(24*PERC,MIN(SAT,CalcTable[[#This Row],[PWC]])-FCAP),0)</f>
        <v>#NAME?</v>
      </c>
      <c r="AD5631" s="13" t="e">
        <f ca="1">IF(CalcTable[[#This Row],[PWC]]&gt;SAT,CalcTable[[#This Row],[PWC]]-SAT,0)</f>
        <v>#NAME?</v>
      </c>
      <c r="AE5631" s="13" t="e">
        <f ca="1">CalcTable[[#This Row],[PWC]]-CalcTable[[#This Row],[PercAmt]]-CalcTable[[#This Row],[Runoff]]</f>
        <v>#NAME?</v>
      </c>
      <c r="AF5631" s="13" t="e">
        <f ca="1">CalcTable[[#This Row],[IrrAmt]]/1000*CUR_IRR_AREA*10000/IRR_EFF</f>
        <v>#NAME?</v>
      </c>
      <c r="AG5631" s="147"/>
      <c r="AH5631" s="13"/>
      <c r="AI5631" s="50">
        <v>0</v>
      </c>
      <c r="AJ5631" s="50">
        <v>0</v>
      </c>
      <c r="AK5631" s="50">
        <v>4.4839696024479423</v>
      </c>
      <c r="AL5631" s="50">
        <v>8.1446153495331544</v>
      </c>
      <c r="AM5631" s="50"/>
      <c r="AN5631" s="50"/>
      <c r="AO5631" s="50"/>
      <c r="AP5631" s="50"/>
      <c r="AQ5631" s="50"/>
      <c r="AR5631" s="50"/>
      <c r="AS5631" s="50"/>
      <c r="AT5631" s="50"/>
      <c r="AU5631" s="50"/>
      <c r="AV5631" s="50"/>
      <c r="AW5631" s="50"/>
      <c r="AX5631" s="50">
        <f t="shared" si="1767"/>
        <v>12.628584951981097</v>
      </c>
      <c r="AY5631" s="50"/>
      <c r="AZ5631" s="50">
        <f t="shared" si="1757"/>
        <v>304.673604422209</v>
      </c>
      <c r="BA5631" s="50">
        <f t="shared" si="1758"/>
        <v>469.10062903102028</v>
      </c>
      <c r="BB5631" s="50">
        <f t="shared" si="1759"/>
        <v>483.60889590826832</v>
      </c>
      <c r="BC5631" s="17">
        <f t="shared" si="1760"/>
        <v>19968</v>
      </c>
      <c r="BD5631" s="50">
        <f t="shared" si="1761"/>
        <v>12.628584951981097</v>
      </c>
      <c r="BE5631" s="50">
        <f t="shared" si="1762"/>
        <v>304.673604422209</v>
      </c>
      <c r="BF5631" s="50">
        <f t="shared" si="1768"/>
        <v>498.34902620375863</v>
      </c>
      <c r="BG5631" s="50"/>
      <c r="BH5631" s="17">
        <f t="shared" si="1763"/>
        <v>0</v>
      </c>
      <c r="BI5631" s="17">
        <f t="shared" si="1771"/>
        <v>5631</v>
      </c>
      <c r="BJ5631" s="17">
        <f t="shared" si="1769"/>
        <v>5631</v>
      </c>
      <c r="BK5631" s="150">
        <f t="shared" si="1770"/>
        <v>35289</v>
      </c>
      <c r="BL5631" s="50" t="e">
        <f t="shared" ca="1" si="1764"/>
        <v>#NAME?</v>
      </c>
      <c r="BM5631" s="50" t="e">
        <f t="shared" ca="1" si="1765"/>
        <v>#NAME?</v>
      </c>
      <c r="BN5631" s="50" t="e">
        <f t="shared" ca="1" si="1766"/>
        <v>#NAME?</v>
      </c>
    </row>
    <row r="5632" spans="1:66" x14ac:dyDescent="0.35">
      <c r="A5632" s="48">
        <v>35290</v>
      </c>
      <c r="B5632" s="17">
        <v>1996</v>
      </c>
      <c r="C5632" s="17">
        <v>8</v>
      </c>
      <c r="D5632" s="17">
        <v>226</v>
      </c>
      <c r="E5632" s="17">
        <v>13</v>
      </c>
      <c r="F5632" s="17">
        <v>3</v>
      </c>
      <c r="G5632" s="50">
        <v>7.2</v>
      </c>
      <c r="H5632" s="32">
        <v>4.4654126901430615</v>
      </c>
      <c r="I5632" s="50">
        <v>9</v>
      </c>
      <c r="J5632" s="13">
        <v>0</v>
      </c>
      <c r="K5632" s="13">
        <f t="shared" si="1752"/>
        <v>0</v>
      </c>
      <c r="L5632" s="13">
        <f t="shared" si="1753"/>
        <v>0</v>
      </c>
      <c r="M5632" s="13" t="e">
        <f ca="1">CalcTable[[#This Row],[IWC]]-AE5631</f>
        <v>#NAME?</v>
      </c>
      <c r="N5632" s="13" t="e">
        <f ca="1">IF(CalcTable[[#This Row],[Day of Year]]&lt;123,FCAP,AE5631)</f>
        <v>#NAME?</v>
      </c>
      <c r="O5632" s="17" t="e">
        <f ca="1">IF(IRR_DRIP,5,COUNTIF('IDET Wind Values'!C5616:G5616,"&lt;="&amp;IRR_MAXWIND))</f>
        <v>#NAME?</v>
      </c>
      <c r="P5632" s="13" t="e">
        <f ca="1">CalcTable[[#This Row],[ET_o]]*KL</f>
        <v>#NAME?</v>
      </c>
      <c r="Q5632" s="13" t="e">
        <f ca="1">IF(WILTPT&lt;=0,1,MAX(0,MIN(1,(CalcTable[[#This Row],[IWC]]-WILTPT)/(MAD-WILTPT))))</f>
        <v>#NAME?</v>
      </c>
      <c r="R5632" s="13" t="e">
        <f ca="1">CalcTable[[#This Row],[ETMult]]*CalcTable[[#This Row],[ETb]]</f>
        <v>#NAME?</v>
      </c>
      <c r="S5632" s="13" t="b">
        <f>INDEX(IRR_LIST,CalcTable[[#This Row],[Day of Week]]+1)</f>
        <v>1</v>
      </c>
      <c r="T5632" s="13">
        <f t="shared" ca="1" si="1754"/>
        <v>0</v>
      </c>
      <c r="U5632" s="13" t="b">
        <f ca="1">IF(CalcTable[[#This Row],[IrrPrecip]]&gt;=IC_MM,FALSE,TRUE)</f>
        <v>1</v>
      </c>
      <c r="V5632" s="13" t="b">
        <f t="shared" si="1755"/>
        <v>1</v>
      </c>
      <c r="W5632" s="13" t="e">
        <f ca="1">IF(AND(IRR_DRIP=FALSE,CalcTable[[#This Row],[IrrHours]]&lt;=0),FALSE,TRUE)</f>
        <v>#NAME?</v>
      </c>
      <c r="X5632" s="13" t="e">
        <f ca="1">AND(CalcTable[[#This Row],[IrrDay]],CalcTable[[#This Row],[IrrRain]],CalcTable[[#This Row],[IrrWarm]],CalcTable[[#This Row],[IrrWindy]])</f>
        <v>#NAME?</v>
      </c>
      <c r="Y5632" s="13" t="e">
        <f t="shared" ca="1" si="1756"/>
        <v>#NAME?</v>
      </c>
      <c r="Z5632" s="13" t="e">
        <f ca="1">CalcTable[[#This Row],[IrrHours]]/5</f>
        <v>#NAME?</v>
      </c>
      <c r="AA5632" s="13" t="e">
        <f ca="1">IF(CalcTable[[#This Row],[IrrFlag]]=FALSE,0,MAX(0,CalcTable[[#This Row],[VolRednWind]]*(FCAP*IRR_TARGET-CalcTable[[#This Row],[IWC]])))</f>
        <v>#NAME?</v>
      </c>
      <c r="AB5632" s="13" t="e">
        <f ca="1">CalcTable[[#This Row],[IWC]]+CalcTable[[#This Row],[Eff Precip]]+CalcTable[[#This Row],[IrrAmt]]-CalcTable[[#This Row],[AET]]</f>
        <v>#NAME?</v>
      </c>
      <c r="AC5632" s="13" t="e">
        <f ca="1">IF(CalcTable[[#This Row],[PWC]]&gt;FCAP,MIN(24*PERC,MIN(SAT,CalcTable[[#This Row],[PWC]])-FCAP),0)</f>
        <v>#NAME?</v>
      </c>
      <c r="AD5632" s="13" t="e">
        <f ca="1">IF(CalcTable[[#This Row],[PWC]]&gt;SAT,CalcTable[[#This Row],[PWC]]-SAT,0)</f>
        <v>#NAME?</v>
      </c>
      <c r="AE5632" s="13" t="e">
        <f ca="1">CalcTable[[#This Row],[PWC]]-CalcTable[[#This Row],[PercAmt]]-CalcTable[[#This Row],[Runoff]]</f>
        <v>#NAME?</v>
      </c>
      <c r="AF5632" s="13" t="e">
        <f ca="1">CalcTable[[#This Row],[IrrAmt]]/1000*CUR_IRR_AREA*10000/IRR_EFF</f>
        <v>#NAME?</v>
      </c>
      <c r="AG5632" s="147"/>
      <c r="AH5632" s="13"/>
      <c r="AI5632" s="50">
        <v>14.834932655438671</v>
      </c>
      <c r="AJ5632" s="50">
        <v>17.805659532516728</v>
      </c>
      <c r="AK5632" s="50">
        <v>0</v>
      </c>
      <c r="AL5632" s="50">
        <v>0</v>
      </c>
      <c r="AM5632" s="50"/>
      <c r="AN5632" s="50"/>
      <c r="AO5632" s="50"/>
      <c r="AP5632" s="50"/>
      <c r="AQ5632" s="50"/>
      <c r="AR5632" s="50"/>
      <c r="AS5632" s="50"/>
      <c r="AT5632" s="50"/>
      <c r="AU5632" s="50"/>
      <c r="AV5632" s="50"/>
      <c r="AW5632" s="50"/>
      <c r="AX5632" s="50">
        <f t="shared" si="1767"/>
        <v>32.640592187955399</v>
      </c>
      <c r="AY5632" s="50"/>
      <c r="AZ5632" s="50">
        <f t="shared" si="1757"/>
        <v>739.87835856692459</v>
      </c>
      <c r="BA5632" s="50">
        <f t="shared" si="1758"/>
        <v>1196.5733227334995</v>
      </c>
      <c r="BB5632" s="50">
        <f t="shared" si="1759"/>
        <v>1238.1829069178482</v>
      </c>
      <c r="BC5632" s="17">
        <f t="shared" si="1760"/>
        <v>19968</v>
      </c>
      <c r="BD5632" s="50">
        <f t="shared" si="1761"/>
        <v>32.640592187955399</v>
      </c>
      <c r="BE5632" s="50">
        <f t="shared" si="1762"/>
        <v>739.87835856692459</v>
      </c>
      <c r="BF5632" s="50">
        <f t="shared" si="1768"/>
        <v>1210.2054597092781</v>
      </c>
      <c r="BG5632" s="50"/>
      <c r="BH5632" s="17">
        <f t="shared" si="1763"/>
        <v>0</v>
      </c>
      <c r="BI5632" s="17">
        <f t="shared" si="1771"/>
        <v>5632</v>
      </c>
      <c r="BJ5632" s="17">
        <f t="shared" si="1769"/>
        <v>5632</v>
      </c>
      <c r="BK5632" s="150">
        <f t="shared" si="1770"/>
        <v>35290</v>
      </c>
      <c r="BL5632" s="50" t="e">
        <f t="shared" ca="1" si="1764"/>
        <v>#NAME?</v>
      </c>
      <c r="BM5632" s="50" t="e">
        <f t="shared" ca="1" si="1765"/>
        <v>#NAME?</v>
      </c>
      <c r="BN5632" s="50" t="e">
        <f t="shared" ca="1" si="1766"/>
        <v>#NAME?</v>
      </c>
    </row>
    <row r="5633" spans="1:66" x14ac:dyDescent="0.35">
      <c r="A5633" s="48">
        <v>35291</v>
      </c>
      <c r="B5633" s="17">
        <v>1996</v>
      </c>
      <c r="C5633" s="17">
        <v>8</v>
      </c>
      <c r="D5633" s="17">
        <v>227</v>
      </c>
      <c r="E5633" s="17">
        <v>14</v>
      </c>
      <c r="F5633" s="17">
        <v>4</v>
      </c>
      <c r="G5633" s="50">
        <v>7.9</v>
      </c>
      <c r="H5633" s="32">
        <v>5.1795500125289964</v>
      </c>
      <c r="I5633" s="50">
        <v>3.6666666666666665</v>
      </c>
      <c r="J5633" s="13">
        <v>0</v>
      </c>
      <c r="K5633" s="13">
        <f t="shared" si="1752"/>
        <v>0</v>
      </c>
      <c r="L5633" s="13">
        <f t="shared" si="1753"/>
        <v>0</v>
      </c>
      <c r="M5633" s="13" t="e">
        <f ca="1">CalcTable[[#This Row],[IWC]]-AE5632</f>
        <v>#NAME?</v>
      </c>
      <c r="N5633" s="13" t="e">
        <f ca="1">IF(CalcTable[[#This Row],[Day of Year]]&lt;123,FCAP,AE5632)</f>
        <v>#NAME?</v>
      </c>
      <c r="O5633" s="17" t="e">
        <f ca="1">IF(IRR_DRIP,5,COUNTIF('IDET Wind Values'!C5617:G5617,"&lt;="&amp;IRR_MAXWIND))</f>
        <v>#NAME?</v>
      </c>
      <c r="P5633" s="13" t="e">
        <f ca="1">CalcTable[[#This Row],[ET_o]]*KL</f>
        <v>#NAME?</v>
      </c>
      <c r="Q5633" s="13" t="e">
        <f ca="1">IF(WILTPT&lt;=0,1,MAX(0,MIN(1,(CalcTable[[#This Row],[IWC]]-WILTPT)/(MAD-WILTPT))))</f>
        <v>#NAME?</v>
      </c>
      <c r="R5633" s="13" t="e">
        <f ca="1">CalcTable[[#This Row],[ETMult]]*CalcTable[[#This Row],[ETb]]</f>
        <v>#NAME?</v>
      </c>
      <c r="S5633" s="13" t="b">
        <f>INDEX(IRR_LIST,CalcTable[[#This Row],[Day of Week]]+1)</f>
        <v>0</v>
      </c>
      <c r="T5633" s="13">
        <f t="shared" ca="1" si="1754"/>
        <v>0</v>
      </c>
      <c r="U5633" s="13" t="b">
        <f ca="1">IF(CalcTable[[#This Row],[IrrPrecip]]&gt;=IC_MM,FALSE,TRUE)</f>
        <v>1</v>
      </c>
      <c r="V5633" s="13" t="b">
        <f t="shared" si="1755"/>
        <v>1</v>
      </c>
      <c r="W5633" s="13" t="e">
        <f ca="1">IF(AND(IRR_DRIP=FALSE,CalcTable[[#This Row],[IrrHours]]&lt;=0),FALSE,TRUE)</f>
        <v>#NAME?</v>
      </c>
      <c r="X5633" s="13" t="e">
        <f ca="1">AND(CalcTable[[#This Row],[IrrDay]],CalcTable[[#This Row],[IrrRain]],CalcTable[[#This Row],[IrrWarm]],CalcTable[[#This Row],[IrrWindy]])</f>
        <v>#NAME?</v>
      </c>
      <c r="Y5633" s="13" t="e">
        <f t="shared" ca="1" si="1756"/>
        <v>#NAME?</v>
      </c>
      <c r="Z5633" s="13" t="e">
        <f ca="1">CalcTable[[#This Row],[IrrHours]]/5</f>
        <v>#NAME?</v>
      </c>
      <c r="AA5633" s="13" t="e">
        <f ca="1">IF(CalcTable[[#This Row],[IrrFlag]]=FALSE,0,MAX(0,CalcTable[[#This Row],[VolRednWind]]*(FCAP*IRR_TARGET-CalcTable[[#This Row],[IWC]])))</f>
        <v>#NAME?</v>
      </c>
      <c r="AB5633" s="13" t="e">
        <f ca="1">CalcTable[[#This Row],[IWC]]+CalcTable[[#This Row],[Eff Precip]]+CalcTable[[#This Row],[IrrAmt]]-CalcTable[[#This Row],[AET]]</f>
        <v>#NAME?</v>
      </c>
      <c r="AC5633" s="13" t="e">
        <f ca="1">IF(CalcTable[[#This Row],[PWC]]&gt;FCAP,MIN(24*PERC,MIN(SAT,CalcTable[[#This Row],[PWC]])-FCAP),0)</f>
        <v>#NAME?</v>
      </c>
      <c r="AD5633" s="13" t="e">
        <f ca="1">IF(CalcTable[[#This Row],[PWC]]&gt;SAT,CalcTable[[#This Row],[PWC]]-SAT,0)</f>
        <v>#NAME?</v>
      </c>
      <c r="AE5633" s="13" t="e">
        <f ca="1">CalcTable[[#This Row],[PWC]]-CalcTable[[#This Row],[PercAmt]]-CalcTable[[#This Row],[Runoff]]</f>
        <v>#NAME?</v>
      </c>
      <c r="AF5633" s="13" t="e">
        <f ca="1">CalcTable[[#This Row],[IrrAmt]]/1000*CUR_IRR_AREA*10000/IRR_EFF</f>
        <v>#NAME?</v>
      </c>
      <c r="AG5633" s="147"/>
      <c r="AH5633" s="13"/>
      <c r="AI5633" s="50">
        <v>0</v>
      </c>
      <c r="AJ5633" s="50">
        <v>0</v>
      </c>
      <c r="AK5633" s="50">
        <v>1.908308131959241</v>
      </c>
      <c r="AL5633" s="50">
        <v>4.7359769795786839</v>
      </c>
      <c r="AM5633" s="50"/>
      <c r="AN5633" s="50"/>
      <c r="AO5633" s="50"/>
      <c r="AP5633" s="50"/>
      <c r="AQ5633" s="50"/>
      <c r="AR5633" s="50"/>
      <c r="AS5633" s="50"/>
      <c r="AT5633" s="50"/>
      <c r="AU5633" s="50"/>
      <c r="AV5633" s="50"/>
      <c r="AW5633" s="50"/>
      <c r="AX5633" s="50">
        <f t="shared" si="1767"/>
        <v>6.6442851115379247</v>
      </c>
      <c r="AY5633" s="50"/>
      <c r="AZ5633" s="50">
        <f t="shared" si="1757"/>
        <v>166.91051066971028</v>
      </c>
      <c r="BA5633" s="50">
        <f t="shared" si="1758"/>
        <v>256.9891989676492</v>
      </c>
      <c r="BB5633" s="50">
        <f t="shared" si="1759"/>
        <v>264.93731852334969</v>
      </c>
      <c r="BC5633" s="17">
        <f t="shared" si="1760"/>
        <v>19968</v>
      </c>
      <c r="BD5633" s="50">
        <f t="shared" si="1761"/>
        <v>6.6442851115379247</v>
      </c>
      <c r="BE5633" s="50">
        <f t="shared" si="1762"/>
        <v>166.91051066971028</v>
      </c>
      <c r="BF5633" s="50">
        <f t="shared" si="1768"/>
        <v>273.01246070583085</v>
      </c>
      <c r="BG5633" s="50"/>
      <c r="BH5633" s="17">
        <f t="shared" si="1763"/>
        <v>0</v>
      </c>
      <c r="BI5633" s="17">
        <f t="shared" si="1771"/>
        <v>5633</v>
      </c>
      <c r="BJ5633" s="17">
        <f t="shared" si="1769"/>
        <v>5633</v>
      </c>
      <c r="BK5633" s="150">
        <f t="shared" si="1770"/>
        <v>35291</v>
      </c>
      <c r="BL5633" s="50" t="e">
        <f t="shared" ca="1" si="1764"/>
        <v>#NAME?</v>
      </c>
      <c r="BM5633" s="50" t="e">
        <f t="shared" ca="1" si="1765"/>
        <v>#NAME?</v>
      </c>
      <c r="BN5633" s="50" t="e">
        <f t="shared" ca="1" si="1766"/>
        <v>#NAME?</v>
      </c>
    </row>
    <row r="5634" spans="1:66" x14ac:dyDescent="0.35">
      <c r="A5634" s="48">
        <v>35292</v>
      </c>
      <c r="B5634" s="17">
        <v>1996</v>
      </c>
      <c r="C5634" s="17">
        <v>8</v>
      </c>
      <c r="D5634" s="17">
        <v>228</v>
      </c>
      <c r="E5634" s="17">
        <v>15</v>
      </c>
      <c r="F5634" s="17">
        <v>5</v>
      </c>
      <c r="G5634" s="50">
        <v>11.5</v>
      </c>
      <c r="H5634" s="32">
        <v>4.0427234322642596</v>
      </c>
      <c r="I5634" s="50">
        <v>18.666666666666668</v>
      </c>
      <c r="J5634" s="13">
        <v>0</v>
      </c>
      <c r="K5634" s="13">
        <f t="shared" si="1752"/>
        <v>0</v>
      </c>
      <c r="L5634" s="13">
        <f t="shared" si="1753"/>
        <v>0</v>
      </c>
      <c r="M5634" s="13" t="e">
        <f ca="1">CalcTable[[#This Row],[IWC]]-AE5633</f>
        <v>#NAME?</v>
      </c>
      <c r="N5634" s="13" t="e">
        <f ca="1">IF(CalcTable[[#This Row],[Day of Year]]&lt;123,FCAP,AE5633)</f>
        <v>#NAME?</v>
      </c>
      <c r="O5634" s="17" t="e">
        <f ca="1">IF(IRR_DRIP,5,COUNTIF('IDET Wind Values'!C5618:G5618,"&lt;="&amp;IRR_MAXWIND))</f>
        <v>#NAME?</v>
      </c>
      <c r="P5634" s="13" t="e">
        <f ca="1">CalcTable[[#This Row],[ET_o]]*KL</f>
        <v>#NAME?</v>
      </c>
      <c r="Q5634" s="13" t="e">
        <f ca="1">IF(WILTPT&lt;=0,1,MAX(0,MIN(1,(CalcTable[[#This Row],[IWC]]-WILTPT)/(MAD-WILTPT))))</f>
        <v>#NAME?</v>
      </c>
      <c r="R5634" s="13" t="e">
        <f ca="1">CalcTable[[#This Row],[ETMult]]*CalcTable[[#This Row],[ETb]]</f>
        <v>#NAME?</v>
      </c>
      <c r="S5634" s="13" t="b">
        <f>INDEX(IRR_LIST,CalcTable[[#This Row],[Day of Week]]+1)</f>
        <v>1</v>
      </c>
      <c r="T5634" s="13">
        <f t="shared" ca="1" si="1754"/>
        <v>0</v>
      </c>
      <c r="U5634" s="13" t="b">
        <f ca="1">IF(CalcTable[[#This Row],[IrrPrecip]]&gt;=IC_MM,FALSE,TRUE)</f>
        <v>1</v>
      </c>
      <c r="V5634" s="13" t="b">
        <f t="shared" si="1755"/>
        <v>1</v>
      </c>
      <c r="W5634" s="13" t="e">
        <f ca="1">IF(AND(IRR_DRIP=FALSE,CalcTable[[#This Row],[IrrHours]]&lt;=0),FALSE,TRUE)</f>
        <v>#NAME?</v>
      </c>
      <c r="X5634" s="13" t="e">
        <f ca="1">AND(CalcTable[[#This Row],[IrrDay]],CalcTable[[#This Row],[IrrRain]],CalcTable[[#This Row],[IrrWarm]],CalcTable[[#This Row],[IrrWindy]])</f>
        <v>#NAME?</v>
      </c>
      <c r="Y5634" s="13" t="e">
        <f t="shared" ca="1" si="1756"/>
        <v>#NAME?</v>
      </c>
      <c r="Z5634" s="13" t="e">
        <f ca="1">CalcTable[[#This Row],[IrrHours]]/5</f>
        <v>#NAME?</v>
      </c>
      <c r="AA5634" s="13" t="e">
        <f ca="1">IF(CalcTable[[#This Row],[IrrFlag]]=FALSE,0,MAX(0,CalcTable[[#This Row],[VolRednWind]]*(FCAP*IRR_TARGET-CalcTable[[#This Row],[IWC]])))</f>
        <v>#NAME?</v>
      </c>
      <c r="AB5634" s="13" t="e">
        <f ca="1">CalcTable[[#This Row],[IWC]]+CalcTable[[#This Row],[Eff Precip]]+CalcTable[[#This Row],[IrrAmt]]-CalcTable[[#This Row],[AET]]</f>
        <v>#NAME?</v>
      </c>
      <c r="AC5634" s="13" t="e">
        <f ca="1">IF(CalcTable[[#This Row],[PWC]]&gt;FCAP,MIN(24*PERC,MIN(SAT,CalcTable[[#This Row],[PWC]])-FCAP),0)</f>
        <v>#NAME?</v>
      </c>
      <c r="AD5634" s="13" t="e">
        <f ca="1">IF(CalcTable[[#This Row],[PWC]]&gt;SAT,CalcTable[[#This Row],[PWC]]-SAT,0)</f>
        <v>#NAME?</v>
      </c>
      <c r="AE5634" s="13" t="e">
        <f ca="1">CalcTable[[#This Row],[PWC]]-CalcTable[[#This Row],[PercAmt]]-CalcTable[[#This Row],[Runoff]]</f>
        <v>#NAME?</v>
      </c>
      <c r="AF5634" s="13" t="e">
        <f ca="1">CalcTable[[#This Row],[IrrAmt]]/1000*CUR_IRR_AREA*10000/IRR_EFF</f>
        <v>#NAME?</v>
      </c>
      <c r="AG5634" s="147"/>
      <c r="AH5634" s="13"/>
      <c r="AI5634" s="50">
        <v>7.0336850087702985</v>
      </c>
      <c r="AJ5634" s="50">
        <v>10.441685008770293</v>
      </c>
      <c r="AK5634" s="50">
        <v>0</v>
      </c>
      <c r="AL5634" s="50">
        <v>0</v>
      </c>
      <c r="AM5634" s="50"/>
      <c r="AN5634" s="50"/>
      <c r="AO5634" s="50"/>
      <c r="AP5634" s="50"/>
      <c r="AQ5634" s="50"/>
      <c r="AR5634" s="50"/>
      <c r="AS5634" s="50"/>
      <c r="AT5634" s="50"/>
      <c r="AU5634" s="50"/>
      <c r="AV5634" s="50"/>
      <c r="AW5634" s="50"/>
      <c r="AX5634" s="50">
        <f t="shared" si="1767"/>
        <v>17.475370017540591</v>
      </c>
      <c r="AY5634" s="50"/>
      <c r="AZ5634" s="50">
        <f t="shared" si="1757"/>
        <v>409.45014038589301</v>
      </c>
      <c r="BA5634" s="50">
        <f t="shared" si="1758"/>
        <v>664.08141080557346</v>
      </c>
      <c r="BB5634" s="50">
        <f t="shared" si="1759"/>
        <v>687.31883418077382</v>
      </c>
      <c r="BC5634" s="17">
        <f t="shared" si="1760"/>
        <v>19968</v>
      </c>
      <c r="BD5634" s="50">
        <f t="shared" si="1761"/>
        <v>17.475370017540591</v>
      </c>
      <c r="BE5634" s="50">
        <f t="shared" si="1762"/>
        <v>409.45014038589301</v>
      </c>
      <c r="BF5634" s="50">
        <f t="shared" si="1768"/>
        <v>669.73008419047676</v>
      </c>
      <c r="BG5634" s="50"/>
      <c r="BH5634" s="17">
        <f t="shared" si="1763"/>
        <v>0</v>
      </c>
      <c r="BI5634" s="17">
        <f t="shared" si="1771"/>
        <v>5634</v>
      </c>
      <c r="BJ5634" s="17">
        <f t="shared" si="1769"/>
        <v>5634</v>
      </c>
      <c r="BK5634" s="150">
        <f t="shared" si="1770"/>
        <v>35292</v>
      </c>
      <c r="BL5634" s="50" t="e">
        <f t="shared" ca="1" si="1764"/>
        <v>#NAME?</v>
      </c>
      <c r="BM5634" s="50" t="e">
        <f t="shared" ca="1" si="1765"/>
        <v>#NAME?</v>
      </c>
      <c r="BN5634" s="50" t="e">
        <f t="shared" ca="1" si="1766"/>
        <v>#NAME?</v>
      </c>
    </row>
    <row r="5635" spans="1:66" x14ac:dyDescent="0.35">
      <c r="A5635" s="48">
        <v>35293</v>
      </c>
      <c r="B5635" s="17">
        <v>1996</v>
      </c>
      <c r="C5635" s="17">
        <v>8</v>
      </c>
      <c r="D5635" s="17">
        <v>229</v>
      </c>
      <c r="E5635" s="17">
        <v>16</v>
      </c>
      <c r="F5635" s="17">
        <v>6</v>
      </c>
      <c r="G5635" s="50">
        <v>11.6</v>
      </c>
      <c r="H5635" s="32">
        <v>3.4892896349183453</v>
      </c>
      <c r="I5635" s="50">
        <v>5.666666666666667</v>
      </c>
      <c r="J5635" s="13">
        <v>0</v>
      </c>
      <c r="K5635" s="13">
        <f t="shared" si="1752"/>
        <v>0</v>
      </c>
      <c r="L5635" s="13">
        <f t="shared" si="1753"/>
        <v>0</v>
      </c>
      <c r="M5635" s="13" t="e">
        <f ca="1">CalcTable[[#This Row],[IWC]]-AE5634</f>
        <v>#NAME?</v>
      </c>
      <c r="N5635" s="13" t="e">
        <f ca="1">IF(CalcTable[[#This Row],[Day of Year]]&lt;123,FCAP,AE5634)</f>
        <v>#NAME?</v>
      </c>
      <c r="O5635" s="17" t="e">
        <f ca="1">IF(IRR_DRIP,5,COUNTIF('IDET Wind Values'!C5619:G5619,"&lt;="&amp;IRR_MAXWIND))</f>
        <v>#NAME?</v>
      </c>
      <c r="P5635" s="13" t="e">
        <f ca="1">CalcTable[[#This Row],[ET_o]]*KL</f>
        <v>#NAME?</v>
      </c>
      <c r="Q5635" s="13" t="e">
        <f ca="1">IF(WILTPT&lt;=0,1,MAX(0,MIN(1,(CalcTable[[#This Row],[IWC]]-WILTPT)/(MAD-WILTPT))))</f>
        <v>#NAME?</v>
      </c>
      <c r="R5635" s="13" t="e">
        <f ca="1">CalcTable[[#This Row],[ETMult]]*CalcTable[[#This Row],[ETb]]</f>
        <v>#NAME?</v>
      </c>
      <c r="S5635" s="13" t="b">
        <f>INDEX(IRR_LIST,CalcTable[[#This Row],[Day of Week]]+1)</f>
        <v>0</v>
      </c>
      <c r="T5635" s="13">
        <f t="shared" ca="1" si="1754"/>
        <v>0</v>
      </c>
      <c r="U5635" s="13" t="b">
        <f ca="1">IF(CalcTable[[#This Row],[IrrPrecip]]&gt;=IC_MM,FALSE,TRUE)</f>
        <v>1</v>
      </c>
      <c r="V5635" s="13" t="b">
        <f t="shared" si="1755"/>
        <v>1</v>
      </c>
      <c r="W5635" s="13" t="e">
        <f ca="1">IF(AND(IRR_DRIP=FALSE,CalcTable[[#This Row],[IrrHours]]&lt;=0),FALSE,TRUE)</f>
        <v>#NAME?</v>
      </c>
      <c r="X5635" s="13" t="e">
        <f ca="1">AND(CalcTable[[#This Row],[IrrDay]],CalcTable[[#This Row],[IrrRain]],CalcTable[[#This Row],[IrrWarm]],CalcTable[[#This Row],[IrrWindy]])</f>
        <v>#NAME?</v>
      </c>
      <c r="Y5635" s="13" t="e">
        <f t="shared" ca="1" si="1756"/>
        <v>#NAME?</v>
      </c>
      <c r="Z5635" s="13" t="e">
        <f ca="1">CalcTable[[#This Row],[IrrHours]]/5</f>
        <v>#NAME?</v>
      </c>
      <c r="AA5635" s="13" t="e">
        <f ca="1">IF(CalcTable[[#This Row],[IrrFlag]]=FALSE,0,MAX(0,CalcTable[[#This Row],[VolRednWind]]*(FCAP*IRR_TARGET-CalcTable[[#This Row],[IWC]])))</f>
        <v>#NAME?</v>
      </c>
      <c r="AB5635" s="13" t="e">
        <f ca="1">CalcTable[[#This Row],[IWC]]+CalcTable[[#This Row],[Eff Precip]]+CalcTable[[#This Row],[IrrAmt]]-CalcTable[[#This Row],[AET]]</f>
        <v>#NAME?</v>
      </c>
      <c r="AC5635" s="13" t="e">
        <f ca="1">IF(CalcTable[[#This Row],[PWC]]&gt;FCAP,MIN(24*PERC,MIN(SAT,CalcTable[[#This Row],[PWC]])-FCAP),0)</f>
        <v>#NAME?</v>
      </c>
      <c r="AD5635" s="13" t="e">
        <f ca="1">IF(CalcTable[[#This Row],[PWC]]&gt;SAT,CalcTable[[#This Row],[PWC]]-SAT,0)</f>
        <v>#NAME?</v>
      </c>
      <c r="AE5635" s="13" t="e">
        <f ca="1">CalcTable[[#This Row],[PWC]]-CalcTable[[#This Row],[PercAmt]]-CalcTable[[#This Row],[Runoff]]</f>
        <v>#NAME?</v>
      </c>
      <c r="AF5635" s="13" t="e">
        <f ca="1">CalcTable[[#This Row],[IrrAmt]]/1000*CUR_IRR_AREA*10000/IRR_EFF</f>
        <v>#NAME?</v>
      </c>
      <c r="AG5635" s="147"/>
      <c r="AH5635" s="13"/>
      <c r="AI5635" s="50">
        <v>0</v>
      </c>
      <c r="AJ5635" s="50">
        <v>0</v>
      </c>
      <c r="AK5635" s="50">
        <v>0</v>
      </c>
      <c r="AL5635" s="50">
        <v>5.0722503946362885</v>
      </c>
      <c r="AM5635" s="50"/>
      <c r="AN5635" s="50"/>
      <c r="AO5635" s="50"/>
      <c r="AP5635" s="50"/>
      <c r="AQ5635" s="50"/>
      <c r="AR5635" s="50"/>
      <c r="AS5635" s="50"/>
      <c r="AT5635" s="50"/>
      <c r="AU5635" s="50"/>
      <c r="AV5635" s="50"/>
      <c r="AW5635" s="50"/>
      <c r="AX5635" s="50">
        <f t="shared" si="1767"/>
        <v>5.0722503946362885</v>
      </c>
      <c r="AY5635" s="50"/>
      <c r="AZ5635" s="50">
        <f t="shared" si="1757"/>
        <v>148.7860115759978</v>
      </c>
      <c r="BA5635" s="50">
        <f t="shared" si="1758"/>
        <v>229.08322417256807</v>
      </c>
      <c r="BB5635" s="50">
        <f t="shared" si="1759"/>
        <v>236.16827234285367</v>
      </c>
      <c r="BC5635" s="17">
        <f t="shared" si="1760"/>
        <v>19968</v>
      </c>
      <c r="BD5635" s="50">
        <f t="shared" si="1761"/>
        <v>5.0722503946362885</v>
      </c>
      <c r="BE5635" s="50">
        <f t="shared" si="1762"/>
        <v>148.7860115759978</v>
      </c>
      <c r="BF5635" s="50">
        <f t="shared" si="1768"/>
        <v>243.36654999127563</v>
      </c>
      <c r="BG5635" s="50"/>
      <c r="BH5635" s="17">
        <f t="shared" si="1763"/>
        <v>0</v>
      </c>
      <c r="BI5635" s="17">
        <f t="shared" si="1771"/>
        <v>5635</v>
      </c>
      <c r="BJ5635" s="17">
        <f t="shared" si="1769"/>
        <v>5635</v>
      </c>
      <c r="BK5635" s="150">
        <f t="shared" si="1770"/>
        <v>35293</v>
      </c>
      <c r="BL5635" s="50" t="e">
        <f t="shared" ca="1" si="1764"/>
        <v>#NAME?</v>
      </c>
      <c r="BM5635" s="50" t="e">
        <f t="shared" ca="1" si="1765"/>
        <v>#NAME?</v>
      </c>
      <c r="BN5635" s="50" t="e">
        <f t="shared" ca="1" si="1766"/>
        <v>#NAME?</v>
      </c>
    </row>
    <row r="5636" spans="1:66" x14ac:dyDescent="0.35">
      <c r="A5636" s="48">
        <v>35294</v>
      </c>
      <c r="B5636" s="17">
        <v>1996</v>
      </c>
      <c r="C5636" s="17">
        <v>8</v>
      </c>
      <c r="D5636" s="17">
        <v>230</v>
      </c>
      <c r="E5636" s="17">
        <v>17</v>
      </c>
      <c r="F5636" s="17">
        <v>7</v>
      </c>
      <c r="G5636" s="50">
        <v>6.8</v>
      </c>
      <c r="H5636" s="32">
        <v>3.4011763529920898</v>
      </c>
      <c r="I5636" s="50">
        <v>15.166666666666666</v>
      </c>
      <c r="J5636" s="13">
        <v>0</v>
      </c>
      <c r="K5636" s="13">
        <f t="shared" si="1752"/>
        <v>0</v>
      </c>
      <c r="L5636" s="13">
        <f t="shared" si="1753"/>
        <v>0</v>
      </c>
      <c r="M5636" s="13" t="e">
        <f ca="1">CalcTable[[#This Row],[IWC]]-AE5635</f>
        <v>#NAME?</v>
      </c>
      <c r="N5636" s="13" t="e">
        <f ca="1">IF(CalcTable[[#This Row],[Day of Year]]&lt;123,FCAP,AE5635)</f>
        <v>#NAME?</v>
      </c>
      <c r="O5636" s="17" t="e">
        <f ca="1">IF(IRR_DRIP,5,COUNTIF('IDET Wind Values'!C5620:G5620,"&lt;="&amp;IRR_MAXWIND))</f>
        <v>#NAME?</v>
      </c>
      <c r="P5636" s="13" t="e">
        <f ca="1">CalcTable[[#This Row],[ET_o]]*KL</f>
        <v>#NAME?</v>
      </c>
      <c r="Q5636" s="13" t="e">
        <f ca="1">IF(WILTPT&lt;=0,1,MAX(0,MIN(1,(CalcTable[[#This Row],[IWC]]-WILTPT)/(MAD-WILTPT))))</f>
        <v>#NAME?</v>
      </c>
      <c r="R5636" s="13" t="e">
        <f ca="1">CalcTable[[#This Row],[ETMult]]*CalcTable[[#This Row],[ETb]]</f>
        <v>#NAME?</v>
      </c>
      <c r="S5636" s="13" t="b">
        <f>INDEX(IRR_LIST,CalcTable[[#This Row],[Day of Week]]+1)</f>
        <v>0</v>
      </c>
      <c r="T5636" s="13">
        <f t="shared" ca="1" si="1754"/>
        <v>0</v>
      </c>
      <c r="U5636" s="13" t="b">
        <f ca="1">IF(CalcTable[[#This Row],[IrrPrecip]]&gt;=IC_MM,FALSE,TRUE)</f>
        <v>1</v>
      </c>
      <c r="V5636" s="13" t="b">
        <f t="shared" si="1755"/>
        <v>1</v>
      </c>
      <c r="W5636" s="13" t="e">
        <f ca="1">IF(AND(IRR_DRIP=FALSE,CalcTable[[#This Row],[IrrHours]]&lt;=0),FALSE,TRUE)</f>
        <v>#NAME?</v>
      </c>
      <c r="X5636" s="13" t="e">
        <f ca="1">AND(CalcTable[[#This Row],[IrrDay]],CalcTable[[#This Row],[IrrRain]],CalcTable[[#This Row],[IrrWarm]],CalcTable[[#This Row],[IrrWindy]])</f>
        <v>#NAME?</v>
      </c>
      <c r="Y5636" s="13" t="e">
        <f t="shared" ca="1" si="1756"/>
        <v>#NAME?</v>
      </c>
      <c r="Z5636" s="13" t="e">
        <f ca="1">CalcTable[[#This Row],[IrrHours]]/5</f>
        <v>#NAME?</v>
      </c>
      <c r="AA5636" s="13" t="e">
        <f ca="1">IF(CalcTable[[#This Row],[IrrFlag]]=FALSE,0,MAX(0,CalcTable[[#This Row],[VolRednWind]]*(FCAP*IRR_TARGET-CalcTable[[#This Row],[IWC]])))</f>
        <v>#NAME?</v>
      </c>
      <c r="AB5636" s="13" t="e">
        <f ca="1">CalcTable[[#This Row],[IWC]]+CalcTable[[#This Row],[Eff Precip]]+CalcTable[[#This Row],[IrrAmt]]-CalcTable[[#This Row],[AET]]</f>
        <v>#NAME?</v>
      </c>
      <c r="AC5636" s="13" t="e">
        <f ca="1">IF(CalcTable[[#This Row],[PWC]]&gt;FCAP,MIN(24*PERC,MIN(SAT,CalcTable[[#This Row],[PWC]])-FCAP),0)</f>
        <v>#NAME?</v>
      </c>
      <c r="AD5636" s="13" t="e">
        <f ca="1">IF(CalcTable[[#This Row],[PWC]]&gt;SAT,CalcTable[[#This Row],[PWC]]-SAT,0)</f>
        <v>#NAME?</v>
      </c>
      <c r="AE5636" s="13" t="e">
        <f ca="1">CalcTable[[#This Row],[PWC]]-CalcTable[[#This Row],[PercAmt]]-CalcTable[[#This Row],[Runoff]]</f>
        <v>#NAME?</v>
      </c>
      <c r="AF5636" s="13" t="e">
        <f ca="1">CalcTable[[#This Row],[IrrAmt]]/1000*CUR_IRR_AREA*10000/IRR_EFF</f>
        <v>#NAME?</v>
      </c>
      <c r="AG5636" s="147"/>
      <c r="AH5636" s="13"/>
      <c r="AI5636" s="50">
        <v>0</v>
      </c>
      <c r="AJ5636" s="50">
        <v>0</v>
      </c>
      <c r="AK5636" s="50">
        <v>4.4147547399209435</v>
      </c>
      <c r="AL5636" s="50">
        <v>0</v>
      </c>
      <c r="AM5636" s="50"/>
      <c r="AN5636" s="50"/>
      <c r="AO5636" s="50"/>
      <c r="AP5636" s="50"/>
      <c r="AQ5636" s="50"/>
      <c r="AR5636" s="50"/>
      <c r="AS5636" s="50"/>
      <c r="AT5636" s="50"/>
      <c r="AU5636" s="50"/>
      <c r="AV5636" s="50"/>
      <c r="AW5636" s="50"/>
      <c r="AX5636" s="50">
        <f t="shared" si="1767"/>
        <v>4.4147547399209435</v>
      </c>
      <c r="AY5636" s="50"/>
      <c r="AZ5636" s="50">
        <f t="shared" si="1757"/>
        <v>64.749736185507174</v>
      </c>
      <c r="BA5636" s="50">
        <f t="shared" si="1758"/>
        <v>99.694038253876116</v>
      </c>
      <c r="BB5636" s="50">
        <f t="shared" si="1759"/>
        <v>102.77735902461457</v>
      </c>
      <c r="BC5636" s="17">
        <f t="shared" si="1760"/>
        <v>19968</v>
      </c>
      <c r="BD5636" s="50">
        <f t="shared" si="1761"/>
        <v>4.4147547399209435</v>
      </c>
      <c r="BE5636" s="50">
        <f t="shared" si="1762"/>
        <v>64.749736185507174</v>
      </c>
      <c r="BF5636" s="50">
        <f t="shared" si="1768"/>
        <v>105.90995579085885</v>
      </c>
      <c r="BG5636" s="50"/>
      <c r="BH5636" s="17">
        <f t="shared" si="1763"/>
        <v>0</v>
      </c>
      <c r="BI5636" s="17">
        <f t="shared" si="1771"/>
        <v>5636</v>
      </c>
      <c r="BJ5636" s="17">
        <f t="shared" si="1769"/>
        <v>5636</v>
      </c>
      <c r="BK5636" s="150">
        <f t="shared" si="1770"/>
        <v>35294</v>
      </c>
      <c r="BL5636" s="50" t="e">
        <f t="shared" ca="1" si="1764"/>
        <v>#NAME?</v>
      </c>
      <c r="BM5636" s="50" t="e">
        <f t="shared" ca="1" si="1765"/>
        <v>#NAME?</v>
      </c>
      <c r="BN5636" s="50" t="e">
        <f t="shared" ca="1" si="1766"/>
        <v>#NAME?</v>
      </c>
    </row>
    <row r="5637" spans="1:66" x14ac:dyDescent="0.35">
      <c r="A5637" s="48">
        <v>35295</v>
      </c>
      <c r="B5637" s="17">
        <v>1996</v>
      </c>
      <c r="C5637" s="17">
        <v>8</v>
      </c>
      <c r="D5637" s="17">
        <v>231</v>
      </c>
      <c r="E5637" s="17">
        <v>18</v>
      </c>
      <c r="F5637" s="17">
        <v>1</v>
      </c>
      <c r="G5637" s="50">
        <v>3.4</v>
      </c>
      <c r="H5637" s="32">
        <v>3.3252497385478605</v>
      </c>
      <c r="I5637" s="50">
        <v>8.3333333333333339</v>
      </c>
      <c r="J5637" s="13">
        <v>0</v>
      </c>
      <c r="K5637" s="13">
        <f t="shared" si="1752"/>
        <v>0</v>
      </c>
      <c r="L5637" s="13">
        <f t="shared" si="1753"/>
        <v>0</v>
      </c>
      <c r="M5637" s="13" t="e">
        <f ca="1">CalcTable[[#This Row],[IWC]]-AE5636</f>
        <v>#NAME?</v>
      </c>
      <c r="N5637" s="13" t="e">
        <f ca="1">IF(CalcTable[[#This Row],[Day of Year]]&lt;123,FCAP,AE5636)</f>
        <v>#NAME?</v>
      </c>
      <c r="O5637" s="17" t="e">
        <f ca="1">IF(IRR_DRIP,5,COUNTIF('IDET Wind Values'!C5621:G5621,"&lt;="&amp;IRR_MAXWIND))</f>
        <v>#NAME?</v>
      </c>
      <c r="P5637" s="13" t="e">
        <f ca="1">CalcTable[[#This Row],[ET_o]]*KL</f>
        <v>#NAME?</v>
      </c>
      <c r="Q5637" s="13" t="e">
        <f ca="1">IF(WILTPT&lt;=0,1,MAX(0,MIN(1,(CalcTable[[#This Row],[IWC]]-WILTPT)/(MAD-WILTPT))))</f>
        <v>#NAME?</v>
      </c>
      <c r="R5637" s="13" t="e">
        <f ca="1">CalcTable[[#This Row],[ETMult]]*CalcTable[[#This Row],[ETb]]</f>
        <v>#NAME?</v>
      </c>
      <c r="S5637" s="13" t="b">
        <f>INDEX(IRR_LIST,CalcTable[[#This Row],[Day of Week]]+1)</f>
        <v>1</v>
      </c>
      <c r="T5637" s="13">
        <f t="shared" ca="1" si="1754"/>
        <v>0</v>
      </c>
      <c r="U5637" s="13" t="b">
        <f ca="1">IF(CalcTable[[#This Row],[IrrPrecip]]&gt;=IC_MM,FALSE,TRUE)</f>
        <v>1</v>
      </c>
      <c r="V5637" s="13" t="b">
        <f t="shared" si="1755"/>
        <v>1</v>
      </c>
      <c r="W5637" s="13" t="e">
        <f ca="1">IF(AND(IRR_DRIP=FALSE,CalcTable[[#This Row],[IrrHours]]&lt;=0),FALSE,TRUE)</f>
        <v>#NAME?</v>
      </c>
      <c r="X5637" s="13" t="e">
        <f ca="1">AND(CalcTable[[#This Row],[IrrDay]],CalcTable[[#This Row],[IrrRain]],CalcTable[[#This Row],[IrrWarm]],CalcTable[[#This Row],[IrrWindy]])</f>
        <v>#NAME?</v>
      </c>
      <c r="Y5637" s="13" t="e">
        <f t="shared" ca="1" si="1756"/>
        <v>#NAME?</v>
      </c>
      <c r="Z5637" s="13" t="e">
        <f ca="1">CalcTable[[#This Row],[IrrHours]]/5</f>
        <v>#NAME?</v>
      </c>
      <c r="AA5637" s="13" t="e">
        <f ca="1">IF(CalcTable[[#This Row],[IrrFlag]]=FALSE,0,MAX(0,CalcTable[[#This Row],[VolRednWind]]*(FCAP*IRR_TARGET-CalcTable[[#This Row],[IWC]])))</f>
        <v>#NAME?</v>
      </c>
      <c r="AB5637" s="13" t="e">
        <f ca="1">CalcTable[[#This Row],[IWC]]+CalcTable[[#This Row],[Eff Precip]]+CalcTable[[#This Row],[IrrAmt]]-CalcTable[[#This Row],[AET]]</f>
        <v>#NAME?</v>
      </c>
      <c r="AC5637" s="13" t="e">
        <f ca="1">IF(CalcTable[[#This Row],[PWC]]&gt;FCAP,MIN(24*PERC,MIN(SAT,CalcTable[[#This Row],[PWC]])-FCAP),0)</f>
        <v>#NAME?</v>
      </c>
      <c r="AD5637" s="13" t="e">
        <f ca="1">IF(CalcTable[[#This Row],[PWC]]&gt;SAT,CalcTable[[#This Row],[PWC]]-SAT,0)</f>
        <v>#NAME?</v>
      </c>
      <c r="AE5637" s="13" t="e">
        <f ca="1">CalcTable[[#This Row],[PWC]]-CalcTable[[#This Row],[PercAmt]]-CalcTable[[#This Row],[Runoff]]</f>
        <v>#NAME?</v>
      </c>
      <c r="AF5637" s="13" t="e">
        <f ca="1">CalcTable[[#This Row],[IrrAmt]]/1000*CUR_IRR_AREA*10000/IRR_EFF</f>
        <v>#NAME?</v>
      </c>
      <c r="AG5637" s="147"/>
      <c r="AH5637" s="13"/>
      <c r="AI5637" s="50">
        <v>6.5850609532298456</v>
      </c>
      <c r="AJ5637" s="50">
        <v>9.3114609532298527</v>
      </c>
      <c r="AK5637" s="50">
        <v>0</v>
      </c>
      <c r="AL5637" s="50">
        <v>0</v>
      </c>
      <c r="AM5637" s="50"/>
      <c r="AN5637" s="50"/>
      <c r="AO5637" s="50"/>
      <c r="AP5637" s="50"/>
      <c r="AQ5637" s="50"/>
      <c r="AR5637" s="50"/>
      <c r="AS5637" s="50"/>
      <c r="AT5637" s="50"/>
      <c r="AU5637" s="50"/>
      <c r="AV5637" s="50"/>
      <c r="AW5637" s="50"/>
      <c r="AX5637" s="50">
        <f t="shared" si="1767"/>
        <v>15.896521906459698</v>
      </c>
      <c r="AY5637" s="50"/>
      <c r="AZ5637" s="50">
        <f t="shared" si="1757"/>
        <v>369.7170819421134</v>
      </c>
      <c r="BA5637" s="50">
        <f t="shared" si="1758"/>
        <v>599.26190139869573</v>
      </c>
      <c r="BB5637" s="50">
        <f t="shared" si="1759"/>
        <v>620.20247291927762</v>
      </c>
      <c r="BC5637" s="17">
        <f t="shared" si="1760"/>
        <v>19968</v>
      </c>
      <c r="BD5637" s="50">
        <f t="shared" si="1761"/>
        <v>15.896521906459698</v>
      </c>
      <c r="BE5637" s="50">
        <f t="shared" si="1762"/>
        <v>369.7170819421134</v>
      </c>
      <c r="BF5637" s="50">
        <f t="shared" si="1768"/>
        <v>604.73944930726918</v>
      </c>
      <c r="BG5637" s="50"/>
      <c r="BH5637" s="17">
        <f t="shared" si="1763"/>
        <v>0</v>
      </c>
      <c r="BI5637" s="17">
        <f t="shared" si="1771"/>
        <v>5637</v>
      </c>
      <c r="BJ5637" s="17">
        <f t="shared" si="1769"/>
        <v>5637</v>
      </c>
      <c r="BK5637" s="150">
        <f t="shared" si="1770"/>
        <v>35295</v>
      </c>
      <c r="BL5637" s="50" t="e">
        <f t="shared" ca="1" si="1764"/>
        <v>#NAME?</v>
      </c>
      <c r="BM5637" s="50" t="e">
        <f t="shared" ca="1" si="1765"/>
        <v>#NAME?</v>
      </c>
      <c r="BN5637" s="50" t="e">
        <f t="shared" ca="1" si="1766"/>
        <v>#NAME?</v>
      </c>
    </row>
    <row r="5638" spans="1:66" x14ac:dyDescent="0.35">
      <c r="A5638" s="48">
        <v>35296</v>
      </c>
      <c r="B5638" s="17">
        <v>1996</v>
      </c>
      <c r="C5638" s="17">
        <v>8</v>
      </c>
      <c r="D5638" s="17">
        <v>232</v>
      </c>
      <c r="E5638" s="17">
        <v>19</v>
      </c>
      <c r="F5638" s="17">
        <v>2</v>
      </c>
      <c r="G5638" s="50">
        <v>4.5</v>
      </c>
      <c r="H5638" s="32">
        <v>4.1344986905021353</v>
      </c>
      <c r="I5638" s="50">
        <v>4.5</v>
      </c>
      <c r="J5638" s="13">
        <v>0</v>
      </c>
      <c r="K5638" s="13">
        <f t="shared" si="1752"/>
        <v>0</v>
      </c>
      <c r="L5638" s="13">
        <f t="shared" si="1753"/>
        <v>0</v>
      </c>
      <c r="M5638" s="13" t="e">
        <f ca="1">CalcTable[[#This Row],[IWC]]-AE5637</f>
        <v>#NAME?</v>
      </c>
      <c r="N5638" s="13" t="e">
        <f ca="1">IF(CalcTable[[#This Row],[Day of Year]]&lt;123,FCAP,AE5637)</f>
        <v>#NAME?</v>
      </c>
      <c r="O5638" s="17" t="e">
        <f ca="1">IF(IRR_DRIP,5,COUNTIF('IDET Wind Values'!C5622:G5622,"&lt;="&amp;IRR_MAXWIND))</f>
        <v>#NAME?</v>
      </c>
      <c r="P5638" s="13" t="e">
        <f ca="1">CalcTable[[#This Row],[ET_o]]*KL</f>
        <v>#NAME?</v>
      </c>
      <c r="Q5638" s="13" t="e">
        <f ca="1">IF(WILTPT&lt;=0,1,MAX(0,MIN(1,(CalcTable[[#This Row],[IWC]]-WILTPT)/(MAD-WILTPT))))</f>
        <v>#NAME?</v>
      </c>
      <c r="R5638" s="13" t="e">
        <f ca="1">CalcTable[[#This Row],[ETMult]]*CalcTable[[#This Row],[ETb]]</f>
        <v>#NAME?</v>
      </c>
      <c r="S5638" s="13" t="b">
        <f>INDEX(IRR_LIST,CalcTable[[#This Row],[Day of Week]]+1)</f>
        <v>0</v>
      </c>
      <c r="T5638" s="13">
        <f t="shared" ca="1" si="1754"/>
        <v>0</v>
      </c>
      <c r="U5638" s="13" t="b">
        <f ca="1">IF(CalcTable[[#This Row],[IrrPrecip]]&gt;=IC_MM,FALSE,TRUE)</f>
        <v>1</v>
      </c>
      <c r="V5638" s="13" t="b">
        <f t="shared" si="1755"/>
        <v>1</v>
      </c>
      <c r="W5638" s="13" t="e">
        <f ca="1">IF(AND(IRR_DRIP=FALSE,CalcTable[[#This Row],[IrrHours]]&lt;=0),FALSE,TRUE)</f>
        <v>#NAME?</v>
      </c>
      <c r="X5638" s="13" t="e">
        <f ca="1">AND(CalcTable[[#This Row],[IrrDay]],CalcTable[[#This Row],[IrrRain]],CalcTable[[#This Row],[IrrWarm]],CalcTable[[#This Row],[IrrWindy]])</f>
        <v>#NAME?</v>
      </c>
      <c r="Y5638" s="13" t="e">
        <f t="shared" ca="1" si="1756"/>
        <v>#NAME?</v>
      </c>
      <c r="Z5638" s="13" t="e">
        <f ca="1">CalcTable[[#This Row],[IrrHours]]/5</f>
        <v>#NAME?</v>
      </c>
      <c r="AA5638" s="13" t="e">
        <f ca="1">IF(CalcTable[[#This Row],[IrrFlag]]=FALSE,0,MAX(0,CalcTable[[#This Row],[VolRednWind]]*(FCAP*IRR_TARGET-CalcTable[[#This Row],[IWC]])))</f>
        <v>#NAME?</v>
      </c>
      <c r="AB5638" s="13" t="e">
        <f ca="1">CalcTable[[#This Row],[IWC]]+CalcTable[[#This Row],[Eff Precip]]+CalcTable[[#This Row],[IrrAmt]]-CalcTable[[#This Row],[AET]]</f>
        <v>#NAME?</v>
      </c>
      <c r="AC5638" s="13" t="e">
        <f ca="1">IF(CalcTable[[#This Row],[PWC]]&gt;FCAP,MIN(24*PERC,MIN(SAT,CalcTable[[#This Row],[PWC]])-FCAP),0)</f>
        <v>#NAME?</v>
      </c>
      <c r="AD5638" s="13" t="e">
        <f ca="1">IF(CalcTable[[#This Row],[PWC]]&gt;SAT,CalcTable[[#This Row],[PWC]]-SAT,0)</f>
        <v>#NAME?</v>
      </c>
      <c r="AE5638" s="13" t="e">
        <f ca="1">CalcTable[[#This Row],[PWC]]-CalcTable[[#This Row],[PercAmt]]-CalcTable[[#This Row],[Runoff]]</f>
        <v>#NAME?</v>
      </c>
      <c r="AF5638" s="13" t="e">
        <f ca="1">CalcTable[[#This Row],[IrrAmt]]/1000*CUR_IRR_AREA*10000/IRR_EFF</f>
        <v>#NAME?</v>
      </c>
      <c r="AG5638" s="147"/>
      <c r="AH5638" s="13"/>
      <c r="AI5638" s="50">
        <v>0</v>
      </c>
      <c r="AJ5638" s="50">
        <v>0</v>
      </c>
      <c r="AK5638" s="50">
        <v>1.7551804921608452</v>
      </c>
      <c r="AL5638" s="50">
        <v>5.9795343503469738</v>
      </c>
      <c r="AM5638" s="50"/>
      <c r="AN5638" s="50"/>
      <c r="AO5638" s="50"/>
      <c r="AP5638" s="50"/>
      <c r="AQ5638" s="50"/>
      <c r="AR5638" s="50"/>
      <c r="AS5638" s="50"/>
      <c r="AT5638" s="50"/>
      <c r="AU5638" s="50"/>
      <c r="AV5638" s="50"/>
      <c r="AW5638" s="50"/>
      <c r="AX5638" s="50">
        <f t="shared" si="1767"/>
        <v>7.7347148425078185</v>
      </c>
      <c r="AY5638" s="50"/>
      <c r="AZ5638" s="50">
        <f t="shared" si="1757"/>
        <v>201.14232149520362</v>
      </c>
      <c r="BA5638" s="50">
        <f t="shared" si="1758"/>
        <v>309.69532039737703</v>
      </c>
      <c r="BB5638" s="50">
        <f t="shared" si="1759"/>
        <v>319.27352618286289</v>
      </c>
      <c r="BC5638" s="17">
        <f t="shared" si="1760"/>
        <v>19968</v>
      </c>
      <c r="BD5638" s="50">
        <f t="shared" si="1761"/>
        <v>7.7347148425078185</v>
      </c>
      <c r="BE5638" s="50">
        <f t="shared" si="1762"/>
        <v>201.14232149520362</v>
      </c>
      <c r="BF5638" s="50">
        <f t="shared" si="1768"/>
        <v>329.0048057677792</v>
      </c>
      <c r="BG5638" s="50"/>
      <c r="BH5638" s="17">
        <f t="shared" si="1763"/>
        <v>0</v>
      </c>
      <c r="BI5638" s="17">
        <f t="shared" si="1771"/>
        <v>5638</v>
      </c>
      <c r="BJ5638" s="17">
        <f t="shared" si="1769"/>
        <v>5638</v>
      </c>
      <c r="BK5638" s="150">
        <f t="shared" si="1770"/>
        <v>35296</v>
      </c>
      <c r="BL5638" s="50" t="e">
        <f t="shared" ca="1" si="1764"/>
        <v>#NAME?</v>
      </c>
      <c r="BM5638" s="50" t="e">
        <f t="shared" ca="1" si="1765"/>
        <v>#NAME?</v>
      </c>
      <c r="BN5638" s="50" t="e">
        <f t="shared" ca="1" si="1766"/>
        <v>#NAME?</v>
      </c>
    </row>
    <row r="5639" spans="1:66" x14ac:dyDescent="0.35">
      <c r="A5639" s="48">
        <v>35297</v>
      </c>
      <c r="B5639" s="17">
        <v>1996</v>
      </c>
      <c r="C5639" s="17">
        <v>8</v>
      </c>
      <c r="D5639" s="17">
        <v>233</v>
      </c>
      <c r="E5639" s="17">
        <v>20</v>
      </c>
      <c r="F5639" s="17">
        <v>3</v>
      </c>
      <c r="G5639" s="50">
        <v>9.6999999999999993</v>
      </c>
      <c r="H5639" s="32">
        <v>4.7643800719605744</v>
      </c>
      <c r="I5639" s="50">
        <v>15.666666666666666</v>
      </c>
      <c r="J5639" s="13">
        <v>0</v>
      </c>
      <c r="K5639" s="13">
        <f t="shared" si="1752"/>
        <v>0</v>
      </c>
      <c r="L5639" s="13">
        <f t="shared" si="1753"/>
        <v>0</v>
      </c>
      <c r="M5639" s="13" t="e">
        <f ca="1">CalcTable[[#This Row],[IWC]]-AE5638</f>
        <v>#NAME?</v>
      </c>
      <c r="N5639" s="13" t="e">
        <f ca="1">IF(CalcTable[[#This Row],[Day of Year]]&lt;123,FCAP,AE5638)</f>
        <v>#NAME?</v>
      </c>
      <c r="O5639" s="17" t="e">
        <f ca="1">IF(IRR_DRIP,5,COUNTIF('IDET Wind Values'!C5623:G5623,"&lt;="&amp;IRR_MAXWIND))</f>
        <v>#NAME?</v>
      </c>
      <c r="P5639" s="13" t="e">
        <f ca="1">CalcTable[[#This Row],[ET_o]]*KL</f>
        <v>#NAME?</v>
      </c>
      <c r="Q5639" s="13" t="e">
        <f ca="1">IF(WILTPT&lt;=0,1,MAX(0,MIN(1,(CalcTable[[#This Row],[IWC]]-WILTPT)/(MAD-WILTPT))))</f>
        <v>#NAME?</v>
      </c>
      <c r="R5639" s="13" t="e">
        <f ca="1">CalcTable[[#This Row],[ETMult]]*CalcTable[[#This Row],[ETb]]</f>
        <v>#NAME?</v>
      </c>
      <c r="S5639" s="13" t="b">
        <f>INDEX(IRR_LIST,CalcTable[[#This Row],[Day of Week]]+1)</f>
        <v>1</v>
      </c>
      <c r="T5639" s="13">
        <f t="shared" ca="1" si="1754"/>
        <v>0</v>
      </c>
      <c r="U5639" s="13" t="b">
        <f ca="1">IF(CalcTable[[#This Row],[IrrPrecip]]&gt;=IC_MM,FALSE,TRUE)</f>
        <v>1</v>
      </c>
      <c r="V5639" s="13" t="b">
        <f t="shared" si="1755"/>
        <v>1</v>
      </c>
      <c r="W5639" s="13" t="e">
        <f ca="1">IF(AND(IRR_DRIP=FALSE,CalcTable[[#This Row],[IrrHours]]&lt;=0),FALSE,TRUE)</f>
        <v>#NAME?</v>
      </c>
      <c r="X5639" s="13" t="e">
        <f ca="1">AND(CalcTable[[#This Row],[IrrDay]],CalcTable[[#This Row],[IrrRain]],CalcTable[[#This Row],[IrrWarm]],CalcTable[[#This Row],[IrrWindy]])</f>
        <v>#NAME?</v>
      </c>
      <c r="Y5639" s="13" t="e">
        <f t="shared" ca="1" si="1756"/>
        <v>#NAME?</v>
      </c>
      <c r="Z5639" s="13" t="e">
        <f ca="1">CalcTable[[#This Row],[IrrHours]]/5</f>
        <v>#NAME?</v>
      </c>
      <c r="AA5639" s="13" t="e">
        <f ca="1">IF(CalcTable[[#This Row],[IrrFlag]]=FALSE,0,MAX(0,CalcTable[[#This Row],[VolRednWind]]*(FCAP*IRR_TARGET-CalcTable[[#This Row],[IWC]])))</f>
        <v>#NAME?</v>
      </c>
      <c r="AB5639" s="13" t="e">
        <f ca="1">CalcTable[[#This Row],[IWC]]+CalcTable[[#This Row],[Eff Precip]]+CalcTable[[#This Row],[IrrAmt]]-CalcTable[[#This Row],[AET]]</f>
        <v>#NAME?</v>
      </c>
      <c r="AC5639" s="13" t="e">
        <f ca="1">IF(CalcTable[[#This Row],[PWC]]&gt;FCAP,MIN(24*PERC,MIN(SAT,CalcTable[[#This Row],[PWC]])-FCAP),0)</f>
        <v>#NAME?</v>
      </c>
      <c r="AD5639" s="13" t="e">
        <f ca="1">IF(CalcTable[[#This Row],[PWC]]&gt;SAT,CalcTable[[#This Row],[PWC]]-SAT,0)</f>
        <v>#NAME?</v>
      </c>
      <c r="AE5639" s="13" t="e">
        <f ca="1">CalcTable[[#This Row],[PWC]]-CalcTable[[#This Row],[PercAmt]]-CalcTable[[#This Row],[Runoff]]</f>
        <v>#NAME?</v>
      </c>
      <c r="AF5639" s="13" t="e">
        <f ca="1">CalcTable[[#This Row],[IrrAmt]]/1000*CUR_IRR_AREA*10000/IRR_EFF</f>
        <v>#NAME?</v>
      </c>
      <c r="AG5639" s="147"/>
      <c r="AH5639" s="13"/>
      <c r="AI5639" s="50">
        <v>0</v>
      </c>
      <c r="AJ5639" s="50">
        <v>0</v>
      </c>
      <c r="AK5639" s="50">
        <v>0</v>
      </c>
      <c r="AL5639" s="50">
        <v>0</v>
      </c>
      <c r="AM5639" s="50"/>
      <c r="AN5639" s="50"/>
      <c r="AO5639" s="50"/>
      <c r="AP5639" s="50"/>
      <c r="AQ5639" s="50"/>
      <c r="AR5639" s="50"/>
      <c r="AS5639" s="50"/>
      <c r="AT5639" s="50"/>
      <c r="AU5639" s="50"/>
      <c r="AV5639" s="50"/>
      <c r="AW5639" s="50"/>
      <c r="AX5639" s="50">
        <f t="shared" si="1767"/>
        <v>0</v>
      </c>
      <c r="AY5639" s="50"/>
      <c r="AZ5639" s="50">
        <f t="shared" si="1757"/>
        <v>0</v>
      </c>
      <c r="BA5639" s="50">
        <f t="shared" si="1758"/>
        <v>0</v>
      </c>
      <c r="BB5639" s="50">
        <f t="shared" si="1759"/>
        <v>0</v>
      </c>
      <c r="BC5639" s="17">
        <f t="shared" si="1760"/>
        <v>19968</v>
      </c>
      <c r="BD5639" s="50">
        <f t="shared" si="1761"/>
        <v>0</v>
      </c>
      <c r="BE5639" s="50">
        <f t="shared" si="1762"/>
        <v>0</v>
      </c>
      <c r="BF5639" s="50">
        <f t="shared" si="1768"/>
        <v>0</v>
      </c>
      <c r="BG5639" s="50"/>
      <c r="BH5639" s="17">
        <f t="shared" si="1763"/>
        <v>0</v>
      </c>
      <c r="BI5639" s="17">
        <f t="shared" si="1771"/>
        <v>5639</v>
      </c>
      <c r="BJ5639" s="17">
        <f t="shared" si="1769"/>
        <v>5639</v>
      </c>
      <c r="BK5639" s="150">
        <f t="shared" si="1770"/>
        <v>35297</v>
      </c>
      <c r="BL5639" s="50" t="e">
        <f t="shared" ca="1" si="1764"/>
        <v>#NAME?</v>
      </c>
      <c r="BM5639" s="50" t="e">
        <f t="shared" ca="1" si="1765"/>
        <v>#NAME?</v>
      </c>
      <c r="BN5639" s="50" t="e">
        <f t="shared" ca="1" si="1766"/>
        <v>#NAME?</v>
      </c>
    </row>
    <row r="5640" spans="1:66" x14ac:dyDescent="0.35">
      <c r="A5640" s="48">
        <v>35298</v>
      </c>
      <c r="B5640" s="17">
        <v>1996</v>
      </c>
      <c r="C5640" s="17">
        <v>8</v>
      </c>
      <c r="D5640" s="17">
        <v>234</v>
      </c>
      <c r="E5640" s="17">
        <v>21</v>
      </c>
      <c r="F5640" s="17">
        <v>4</v>
      </c>
      <c r="G5640" s="50">
        <v>5.7</v>
      </c>
      <c r="H5640" s="32">
        <v>4.2179921450959883</v>
      </c>
      <c r="I5640" s="50">
        <v>14.833333333333334</v>
      </c>
      <c r="J5640" s="13">
        <v>0</v>
      </c>
      <c r="K5640" s="13">
        <f t="shared" si="1752"/>
        <v>0</v>
      </c>
      <c r="L5640" s="13">
        <f t="shared" si="1753"/>
        <v>0</v>
      </c>
      <c r="M5640" s="13" t="e">
        <f ca="1">CalcTable[[#This Row],[IWC]]-AE5639</f>
        <v>#NAME?</v>
      </c>
      <c r="N5640" s="13" t="e">
        <f ca="1">IF(CalcTable[[#This Row],[Day of Year]]&lt;123,FCAP,AE5639)</f>
        <v>#NAME?</v>
      </c>
      <c r="O5640" s="17" t="e">
        <f ca="1">IF(IRR_DRIP,5,COUNTIF('IDET Wind Values'!C5624:G5624,"&lt;="&amp;IRR_MAXWIND))</f>
        <v>#NAME?</v>
      </c>
      <c r="P5640" s="13" t="e">
        <f ca="1">CalcTable[[#This Row],[ET_o]]*KL</f>
        <v>#NAME?</v>
      </c>
      <c r="Q5640" s="13" t="e">
        <f ca="1">IF(WILTPT&lt;=0,1,MAX(0,MIN(1,(CalcTable[[#This Row],[IWC]]-WILTPT)/(MAD-WILTPT))))</f>
        <v>#NAME?</v>
      </c>
      <c r="R5640" s="13" t="e">
        <f ca="1">CalcTable[[#This Row],[ETMult]]*CalcTable[[#This Row],[ETb]]</f>
        <v>#NAME?</v>
      </c>
      <c r="S5640" s="13" t="b">
        <f>INDEX(IRR_LIST,CalcTable[[#This Row],[Day of Week]]+1)</f>
        <v>0</v>
      </c>
      <c r="T5640" s="13">
        <f t="shared" ca="1" si="1754"/>
        <v>0</v>
      </c>
      <c r="U5640" s="13" t="b">
        <f ca="1">IF(CalcTable[[#This Row],[IrrPrecip]]&gt;=IC_MM,FALSE,TRUE)</f>
        <v>1</v>
      </c>
      <c r="V5640" s="13" t="b">
        <f t="shared" si="1755"/>
        <v>1</v>
      </c>
      <c r="W5640" s="13" t="e">
        <f ca="1">IF(AND(IRR_DRIP=FALSE,CalcTable[[#This Row],[IrrHours]]&lt;=0),FALSE,TRUE)</f>
        <v>#NAME?</v>
      </c>
      <c r="X5640" s="13" t="e">
        <f ca="1">AND(CalcTable[[#This Row],[IrrDay]],CalcTable[[#This Row],[IrrRain]],CalcTable[[#This Row],[IrrWarm]],CalcTable[[#This Row],[IrrWindy]])</f>
        <v>#NAME?</v>
      </c>
      <c r="Y5640" s="13" t="e">
        <f t="shared" ca="1" si="1756"/>
        <v>#NAME?</v>
      </c>
      <c r="Z5640" s="13" t="e">
        <f ca="1">CalcTable[[#This Row],[IrrHours]]/5</f>
        <v>#NAME?</v>
      </c>
      <c r="AA5640" s="13" t="e">
        <f ca="1">IF(CalcTable[[#This Row],[IrrFlag]]=FALSE,0,MAX(0,CalcTable[[#This Row],[VolRednWind]]*(FCAP*IRR_TARGET-CalcTable[[#This Row],[IWC]])))</f>
        <v>#NAME?</v>
      </c>
      <c r="AB5640" s="13" t="e">
        <f ca="1">CalcTable[[#This Row],[IWC]]+CalcTable[[#This Row],[Eff Precip]]+CalcTable[[#This Row],[IrrAmt]]-CalcTable[[#This Row],[AET]]</f>
        <v>#NAME?</v>
      </c>
      <c r="AC5640" s="13" t="e">
        <f ca="1">IF(CalcTable[[#This Row],[PWC]]&gt;FCAP,MIN(24*PERC,MIN(SAT,CalcTable[[#This Row],[PWC]])-FCAP),0)</f>
        <v>#NAME?</v>
      </c>
      <c r="AD5640" s="13" t="e">
        <f ca="1">IF(CalcTable[[#This Row],[PWC]]&gt;SAT,CalcTable[[#This Row],[PWC]]-SAT,0)</f>
        <v>#NAME?</v>
      </c>
      <c r="AE5640" s="13" t="e">
        <f ca="1">CalcTable[[#This Row],[PWC]]-CalcTable[[#This Row],[PercAmt]]-CalcTable[[#This Row],[Runoff]]</f>
        <v>#NAME?</v>
      </c>
      <c r="AF5640" s="13" t="e">
        <f ca="1">CalcTable[[#This Row],[IrrAmt]]/1000*CUR_IRR_AREA*10000/IRR_EFF</f>
        <v>#NAME?</v>
      </c>
      <c r="AG5640" s="147"/>
      <c r="AH5640" s="13"/>
      <c r="AI5640" s="50">
        <v>0</v>
      </c>
      <c r="AJ5640" s="50">
        <v>0</v>
      </c>
      <c r="AK5640" s="50">
        <v>4.1929990676009909</v>
      </c>
      <c r="AL5640" s="50">
        <v>4.9004090395783173</v>
      </c>
      <c r="AM5640" s="50"/>
      <c r="AN5640" s="50"/>
      <c r="AO5640" s="50"/>
      <c r="AP5640" s="50"/>
      <c r="AQ5640" s="50"/>
      <c r="AR5640" s="50"/>
      <c r="AS5640" s="50"/>
      <c r="AT5640" s="50"/>
      <c r="AU5640" s="50"/>
      <c r="AV5640" s="50"/>
      <c r="AW5640" s="50"/>
      <c r="AX5640" s="50">
        <f t="shared" si="1767"/>
        <v>9.0934081071793074</v>
      </c>
      <c r="AY5640" s="50"/>
      <c r="AZ5640" s="50">
        <f t="shared" si="1757"/>
        <v>205.24265148577854</v>
      </c>
      <c r="BA5640" s="50">
        <f t="shared" si="1758"/>
        <v>316.00852689080182</v>
      </c>
      <c r="BB5640" s="50">
        <f t="shared" si="1759"/>
        <v>325.78198648536278</v>
      </c>
      <c r="BC5640" s="17">
        <f t="shared" si="1760"/>
        <v>19968</v>
      </c>
      <c r="BD5640" s="50">
        <f t="shared" si="1761"/>
        <v>9.0934081071793074</v>
      </c>
      <c r="BE5640" s="50">
        <f t="shared" si="1762"/>
        <v>205.24265148577854</v>
      </c>
      <c r="BF5640" s="50">
        <f t="shared" si="1768"/>
        <v>335.71164032206303</v>
      </c>
      <c r="BG5640" s="50"/>
      <c r="BH5640" s="17">
        <f t="shared" si="1763"/>
        <v>0</v>
      </c>
      <c r="BI5640" s="17">
        <f t="shared" si="1771"/>
        <v>5640</v>
      </c>
      <c r="BJ5640" s="17">
        <f t="shared" si="1769"/>
        <v>5640</v>
      </c>
      <c r="BK5640" s="150">
        <f t="shared" si="1770"/>
        <v>35298</v>
      </c>
      <c r="BL5640" s="50" t="e">
        <f t="shared" ca="1" si="1764"/>
        <v>#NAME?</v>
      </c>
      <c r="BM5640" s="50" t="e">
        <f t="shared" ca="1" si="1765"/>
        <v>#NAME?</v>
      </c>
      <c r="BN5640" s="50" t="e">
        <f t="shared" ca="1" si="1766"/>
        <v>#NAME?</v>
      </c>
    </row>
    <row r="5641" spans="1:66" x14ac:dyDescent="0.35">
      <c r="A5641" s="48">
        <v>35299</v>
      </c>
      <c r="B5641" s="17">
        <v>1996</v>
      </c>
      <c r="C5641" s="17">
        <v>8</v>
      </c>
      <c r="D5641" s="17">
        <v>235</v>
      </c>
      <c r="E5641" s="17">
        <v>22</v>
      </c>
      <c r="F5641" s="17">
        <v>5</v>
      </c>
      <c r="G5641" s="50">
        <v>6.8</v>
      </c>
      <c r="H5641" s="32">
        <v>4.5848990355199399</v>
      </c>
      <c r="I5641" s="50">
        <v>7.5</v>
      </c>
      <c r="J5641" s="13">
        <v>0</v>
      </c>
      <c r="K5641" s="13">
        <f t="shared" si="1752"/>
        <v>0</v>
      </c>
      <c r="L5641" s="13">
        <f t="shared" si="1753"/>
        <v>0</v>
      </c>
      <c r="M5641" s="13" t="e">
        <f ca="1">CalcTable[[#This Row],[IWC]]-AE5640</f>
        <v>#NAME?</v>
      </c>
      <c r="N5641" s="13" t="e">
        <f ca="1">IF(CalcTable[[#This Row],[Day of Year]]&lt;123,FCAP,AE5640)</f>
        <v>#NAME?</v>
      </c>
      <c r="O5641" s="17" t="e">
        <f ca="1">IF(IRR_DRIP,5,COUNTIF('IDET Wind Values'!C5625:G5625,"&lt;="&amp;IRR_MAXWIND))</f>
        <v>#NAME?</v>
      </c>
      <c r="P5641" s="13" t="e">
        <f ca="1">CalcTable[[#This Row],[ET_o]]*KL</f>
        <v>#NAME?</v>
      </c>
      <c r="Q5641" s="13" t="e">
        <f ca="1">IF(WILTPT&lt;=0,1,MAX(0,MIN(1,(CalcTable[[#This Row],[IWC]]-WILTPT)/(MAD-WILTPT))))</f>
        <v>#NAME?</v>
      </c>
      <c r="R5641" s="13" t="e">
        <f ca="1">CalcTable[[#This Row],[ETMult]]*CalcTable[[#This Row],[ETb]]</f>
        <v>#NAME?</v>
      </c>
      <c r="S5641" s="13" t="b">
        <f>INDEX(IRR_LIST,CalcTable[[#This Row],[Day of Week]]+1)</f>
        <v>1</v>
      </c>
      <c r="T5641" s="13">
        <f t="shared" ca="1" si="1754"/>
        <v>0</v>
      </c>
      <c r="U5641" s="13" t="b">
        <f ca="1">IF(CalcTable[[#This Row],[IrrPrecip]]&gt;=IC_MM,FALSE,TRUE)</f>
        <v>1</v>
      </c>
      <c r="V5641" s="13" t="b">
        <f t="shared" si="1755"/>
        <v>1</v>
      </c>
      <c r="W5641" s="13" t="e">
        <f ca="1">IF(AND(IRR_DRIP=FALSE,CalcTable[[#This Row],[IrrHours]]&lt;=0),FALSE,TRUE)</f>
        <v>#NAME?</v>
      </c>
      <c r="X5641" s="13" t="e">
        <f ca="1">AND(CalcTable[[#This Row],[IrrDay]],CalcTable[[#This Row],[IrrRain]],CalcTable[[#This Row],[IrrWarm]],CalcTable[[#This Row],[IrrWindy]])</f>
        <v>#NAME?</v>
      </c>
      <c r="Y5641" s="13" t="e">
        <f t="shared" ca="1" si="1756"/>
        <v>#NAME?</v>
      </c>
      <c r="Z5641" s="13" t="e">
        <f ca="1">CalcTable[[#This Row],[IrrHours]]/5</f>
        <v>#NAME?</v>
      </c>
      <c r="AA5641" s="13" t="e">
        <f ca="1">IF(CalcTable[[#This Row],[IrrFlag]]=FALSE,0,MAX(0,CalcTable[[#This Row],[VolRednWind]]*(FCAP*IRR_TARGET-CalcTable[[#This Row],[IWC]])))</f>
        <v>#NAME?</v>
      </c>
      <c r="AB5641" s="13" t="e">
        <f ca="1">CalcTable[[#This Row],[IWC]]+CalcTable[[#This Row],[Eff Precip]]+CalcTable[[#This Row],[IrrAmt]]-CalcTable[[#This Row],[AET]]</f>
        <v>#NAME?</v>
      </c>
      <c r="AC5641" s="13" t="e">
        <f ca="1">IF(CalcTable[[#This Row],[PWC]]&gt;FCAP,MIN(24*PERC,MIN(SAT,CalcTable[[#This Row],[PWC]])-FCAP),0)</f>
        <v>#NAME?</v>
      </c>
      <c r="AD5641" s="13" t="e">
        <f ca="1">IF(CalcTable[[#This Row],[PWC]]&gt;SAT,CalcTable[[#This Row],[PWC]]-SAT,0)</f>
        <v>#NAME?</v>
      </c>
      <c r="AE5641" s="13" t="e">
        <f ca="1">CalcTable[[#This Row],[PWC]]-CalcTable[[#This Row],[PercAmt]]-CalcTable[[#This Row],[Runoff]]</f>
        <v>#NAME?</v>
      </c>
      <c r="AF5641" s="13" t="e">
        <f ca="1">CalcTable[[#This Row],[IrrAmt]]/1000*CUR_IRR_AREA*10000/IRR_EFF</f>
        <v>#NAME?</v>
      </c>
      <c r="AG5641" s="147"/>
      <c r="AH5641" s="13"/>
      <c r="AI5641" s="50">
        <v>13.155749690582052</v>
      </c>
      <c r="AJ5641" s="50">
        <v>15.997809635291091</v>
      </c>
      <c r="AK5641" s="50">
        <v>0</v>
      </c>
      <c r="AL5641" s="50">
        <v>0</v>
      </c>
      <c r="AM5641" s="50"/>
      <c r="AN5641" s="50"/>
      <c r="AO5641" s="50"/>
      <c r="AP5641" s="50"/>
      <c r="AQ5641" s="50"/>
      <c r="AR5641" s="50"/>
      <c r="AS5641" s="50"/>
      <c r="AT5641" s="50"/>
      <c r="AU5641" s="50"/>
      <c r="AV5641" s="50"/>
      <c r="AW5641" s="50"/>
      <c r="AX5641" s="50">
        <f t="shared" si="1767"/>
        <v>29.153559325873143</v>
      </c>
      <c r="AY5641" s="50"/>
      <c r="AZ5641" s="50">
        <f t="shared" si="1757"/>
        <v>662.22007809707554</v>
      </c>
      <c r="BA5641" s="50">
        <f t="shared" si="1758"/>
        <v>1071.1767227320888</v>
      </c>
      <c r="BB5641" s="50">
        <f t="shared" si="1759"/>
        <v>1108.4407933940399</v>
      </c>
      <c r="BC5641" s="17">
        <f t="shared" si="1760"/>
        <v>19968</v>
      </c>
      <c r="BD5641" s="50">
        <f t="shared" si="1761"/>
        <v>29.153559325873143</v>
      </c>
      <c r="BE5641" s="50">
        <f t="shared" si="1762"/>
        <v>662.22007809707554</v>
      </c>
      <c r="BF5641" s="50">
        <f t="shared" si="1768"/>
        <v>1083.1812348106328</v>
      </c>
      <c r="BG5641" s="50"/>
      <c r="BH5641" s="17">
        <f t="shared" si="1763"/>
        <v>0</v>
      </c>
      <c r="BI5641" s="17">
        <f t="shared" si="1771"/>
        <v>5641</v>
      </c>
      <c r="BJ5641" s="17">
        <f t="shared" si="1769"/>
        <v>5641</v>
      </c>
      <c r="BK5641" s="150">
        <f t="shared" si="1770"/>
        <v>35299</v>
      </c>
      <c r="BL5641" s="50" t="e">
        <f t="shared" ca="1" si="1764"/>
        <v>#NAME?</v>
      </c>
      <c r="BM5641" s="50" t="e">
        <f t="shared" ca="1" si="1765"/>
        <v>#NAME?</v>
      </c>
      <c r="BN5641" s="50" t="e">
        <f t="shared" ca="1" si="1766"/>
        <v>#NAME?</v>
      </c>
    </row>
    <row r="5642" spans="1:66" x14ac:dyDescent="0.35">
      <c r="A5642" s="48">
        <v>35300</v>
      </c>
      <c r="B5642" s="17">
        <v>1996</v>
      </c>
      <c r="C5642" s="17">
        <v>8</v>
      </c>
      <c r="D5642" s="17">
        <v>236</v>
      </c>
      <c r="E5642" s="17">
        <v>23</v>
      </c>
      <c r="F5642" s="17">
        <v>6</v>
      </c>
      <c r="G5642" s="50">
        <v>9.1</v>
      </c>
      <c r="H5642" s="32">
        <v>5.5051540433908048</v>
      </c>
      <c r="I5642" s="50">
        <v>2.5</v>
      </c>
      <c r="J5642" s="13">
        <v>0</v>
      </c>
      <c r="K5642" s="13">
        <f t="shared" si="1752"/>
        <v>0</v>
      </c>
      <c r="L5642" s="13">
        <f t="shared" si="1753"/>
        <v>0</v>
      </c>
      <c r="M5642" s="13" t="e">
        <f ca="1">CalcTable[[#This Row],[IWC]]-AE5641</f>
        <v>#NAME?</v>
      </c>
      <c r="N5642" s="13" t="e">
        <f ca="1">IF(CalcTable[[#This Row],[Day of Year]]&lt;123,FCAP,AE5641)</f>
        <v>#NAME?</v>
      </c>
      <c r="O5642" s="17" t="e">
        <f ca="1">IF(IRR_DRIP,5,COUNTIF('IDET Wind Values'!C5626:G5626,"&lt;="&amp;IRR_MAXWIND))</f>
        <v>#NAME?</v>
      </c>
      <c r="P5642" s="13" t="e">
        <f ca="1">CalcTable[[#This Row],[ET_o]]*KL</f>
        <v>#NAME?</v>
      </c>
      <c r="Q5642" s="13" t="e">
        <f ca="1">IF(WILTPT&lt;=0,1,MAX(0,MIN(1,(CalcTable[[#This Row],[IWC]]-WILTPT)/(MAD-WILTPT))))</f>
        <v>#NAME?</v>
      </c>
      <c r="R5642" s="13" t="e">
        <f ca="1">CalcTable[[#This Row],[ETMult]]*CalcTable[[#This Row],[ETb]]</f>
        <v>#NAME?</v>
      </c>
      <c r="S5642" s="13" t="b">
        <f>INDEX(IRR_LIST,CalcTable[[#This Row],[Day of Week]]+1)</f>
        <v>0</v>
      </c>
      <c r="T5642" s="13">
        <f t="shared" ca="1" si="1754"/>
        <v>0</v>
      </c>
      <c r="U5642" s="13" t="b">
        <f ca="1">IF(CalcTable[[#This Row],[IrrPrecip]]&gt;=IC_MM,FALSE,TRUE)</f>
        <v>1</v>
      </c>
      <c r="V5642" s="13" t="b">
        <f t="shared" si="1755"/>
        <v>1</v>
      </c>
      <c r="W5642" s="13" t="e">
        <f ca="1">IF(AND(IRR_DRIP=FALSE,CalcTable[[#This Row],[IrrHours]]&lt;=0),FALSE,TRUE)</f>
        <v>#NAME?</v>
      </c>
      <c r="X5642" s="13" t="e">
        <f ca="1">AND(CalcTable[[#This Row],[IrrDay]],CalcTable[[#This Row],[IrrRain]],CalcTable[[#This Row],[IrrWarm]],CalcTable[[#This Row],[IrrWindy]])</f>
        <v>#NAME?</v>
      </c>
      <c r="Y5642" s="13" t="e">
        <f t="shared" ca="1" si="1756"/>
        <v>#NAME?</v>
      </c>
      <c r="Z5642" s="13" t="e">
        <f ca="1">CalcTable[[#This Row],[IrrHours]]/5</f>
        <v>#NAME?</v>
      </c>
      <c r="AA5642" s="13" t="e">
        <f ca="1">IF(CalcTable[[#This Row],[IrrFlag]]=FALSE,0,MAX(0,CalcTable[[#This Row],[VolRednWind]]*(FCAP*IRR_TARGET-CalcTable[[#This Row],[IWC]])))</f>
        <v>#NAME?</v>
      </c>
      <c r="AB5642" s="13" t="e">
        <f ca="1">CalcTable[[#This Row],[IWC]]+CalcTable[[#This Row],[Eff Precip]]+CalcTable[[#This Row],[IrrAmt]]-CalcTable[[#This Row],[AET]]</f>
        <v>#NAME?</v>
      </c>
      <c r="AC5642" s="13" t="e">
        <f ca="1">IF(CalcTable[[#This Row],[PWC]]&gt;FCAP,MIN(24*PERC,MIN(SAT,CalcTable[[#This Row],[PWC]])-FCAP),0)</f>
        <v>#NAME?</v>
      </c>
      <c r="AD5642" s="13" t="e">
        <f ca="1">IF(CalcTable[[#This Row],[PWC]]&gt;SAT,CalcTable[[#This Row],[PWC]]-SAT,0)</f>
        <v>#NAME?</v>
      </c>
      <c r="AE5642" s="13" t="e">
        <f ca="1">CalcTable[[#This Row],[PWC]]-CalcTable[[#This Row],[PercAmt]]-CalcTable[[#This Row],[Runoff]]</f>
        <v>#NAME?</v>
      </c>
      <c r="AF5642" s="13" t="e">
        <f ca="1">CalcTable[[#This Row],[IrrAmt]]/1000*CUR_IRR_AREA*10000/IRR_EFF</f>
        <v>#NAME?</v>
      </c>
      <c r="AG5642" s="147"/>
      <c r="AH5642" s="13"/>
      <c r="AI5642" s="50">
        <v>0</v>
      </c>
      <c r="AJ5642" s="50">
        <v>0</v>
      </c>
      <c r="AK5642" s="50">
        <v>0</v>
      </c>
      <c r="AL5642" s="50">
        <v>4.8415901493387601</v>
      </c>
      <c r="AM5642" s="50"/>
      <c r="AN5642" s="50"/>
      <c r="AO5642" s="50"/>
      <c r="AP5642" s="50"/>
      <c r="AQ5642" s="50"/>
      <c r="AR5642" s="50"/>
      <c r="AS5642" s="50"/>
      <c r="AT5642" s="50"/>
      <c r="AU5642" s="50"/>
      <c r="AV5642" s="50"/>
      <c r="AW5642" s="50"/>
      <c r="AX5642" s="50">
        <f t="shared" si="1767"/>
        <v>4.8415901493387601</v>
      </c>
      <c r="AY5642" s="50"/>
      <c r="AZ5642" s="50">
        <f t="shared" si="1757"/>
        <v>142.01997771393698</v>
      </c>
      <c r="BA5642" s="50">
        <f t="shared" si="1758"/>
        <v>218.66567997225218</v>
      </c>
      <c r="BB5642" s="50">
        <f t="shared" si="1759"/>
        <v>225.42853605386824</v>
      </c>
      <c r="BC5642" s="17">
        <f t="shared" si="1760"/>
        <v>19968</v>
      </c>
      <c r="BD5642" s="50">
        <f t="shared" si="1761"/>
        <v>4.8415901493387601</v>
      </c>
      <c r="BE5642" s="50">
        <f t="shared" si="1762"/>
        <v>142.01997771393698</v>
      </c>
      <c r="BF5642" s="50">
        <f t="shared" si="1768"/>
        <v>232.29947251072352</v>
      </c>
      <c r="BG5642" s="50"/>
      <c r="BH5642" s="17">
        <f t="shared" si="1763"/>
        <v>0</v>
      </c>
      <c r="BI5642" s="17">
        <f t="shared" si="1771"/>
        <v>5642</v>
      </c>
      <c r="BJ5642" s="17">
        <f t="shared" si="1769"/>
        <v>5642</v>
      </c>
      <c r="BK5642" s="150">
        <f t="shared" si="1770"/>
        <v>35300</v>
      </c>
      <c r="BL5642" s="50" t="e">
        <f t="shared" ca="1" si="1764"/>
        <v>#NAME?</v>
      </c>
      <c r="BM5642" s="50" t="e">
        <f t="shared" ca="1" si="1765"/>
        <v>#NAME?</v>
      </c>
      <c r="BN5642" s="50" t="e">
        <f t="shared" ca="1" si="1766"/>
        <v>#NAME?</v>
      </c>
    </row>
    <row r="5643" spans="1:66" x14ac:dyDescent="0.35">
      <c r="A5643" s="48">
        <v>35301</v>
      </c>
      <c r="B5643" s="17">
        <v>1996</v>
      </c>
      <c r="C5643" s="17">
        <v>8</v>
      </c>
      <c r="D5643" s="17">
        <v>237</v>
      </c>
      <c r="E5643" s="17">
        <v>24</v>
      </c>
      <c r="F5643" s="17">
        <v>7</v>
      </c>
      <c r="G5643" s="50">
        <v>11.2</v>
      </c>
      <c r="H5643" s="32">
        <v>4.6941611212177028</v>
      </c>
      <c r="I5643" s="50">
        <v>17.833333333333332</v>
      </c>
      <c r="J5643" s="13">
        <v>0</v>
      </c>
      <c r="K5643" s="13">
        <f t="shared" si="1752"/>
        <v>0</v>
      </c>
      <c r="L5643" s="13">
        <f t="shared" si="1753"/>
        <v>0</v>
      </c>
      <c r="M5643" s="13" t="e">
        <f ca="1">CalcTable[[#This Row],[IWC]]-AE5642</f>
        <v>#NAME?</v>
      </c>
      <c r="N5643" s="13" t="e">
        <f ca="1">IF(CalcTable[[#This Row],[Day of Year]]&lt;123,FCAP,AE5642)</f>
        <v>#NAME?</v>
      </c>
      <c r="O5643" s="17" t="e">
        <f ca="1">IF(IRR_DRIP,5,COUNTIF('IDET Wind Values'!C5627:G5627,"&lt;="&amp;IRR_MAXWIND))</f>
        <v>#NAME?</v>
      </c>
      <c r="P5643" s="13" t="e">
        <f ca="1">CalcTable[[#This Row],[ET_o]]*KL</f>
        <v>#NAME?</v>
      </c>
      <c r="Q5643" s="13" t="e">
        <f ca="1">IF(WILTPT&lt;=0,1,MAX(0,MIN(1,(CalcTable[[#This Row],[IWC]]-WILTPT)/(MAD-WILTPT))))</f>
        <v>#NAME?</v>
      </c>
      <c r="R5643" s="13" t="e">
        <f ca="1">CalcTable[[#This Row],[ETMult]]*CalcTable[[#This Row],[ETb]]</f>
        <v>#NAME?</v>
      </c>
      <c r="S5643" s="13" t="b">
        <f>INDEX(IRR_LIST,CalcTable[[#This Row],[Day of Week]]+1)</f>
        <v>0</v>
      </c>
      <c r="T5643" s="13">
        <f t="shared" ca="1" si="1754"/>
        <v>0</v>
      </c>
      <c r="U5643" s="13" t="b">
        <f ca="1">IF(CalcTable[[#This Row],[IrrPrecip]]&gt;=IC_MM,FALSE,TRUE)</f>
        <v>1</v>
      </c>
      <c r="V5643" s="13" t="b">
        <f t="shared" si="1755"/>
        <v>1</v>
      </c>
      <c r="W5643" s="13" t="e">
        <f ca="1">IF(AND(IRR_DRIP=FALSE,CalcTable[[#This Row],[IrrHours]]&lt;=0),FALSE,TRUE)</f>
        <v>#NAME?</v>
      </c>
      <c r="X5643" s="13" t="e">
        <f ca="1">AND(CalcTable[[#This Row],[IrrDay]],CalcTable[[#This Row],[IrrRain]],CalcTable[[#This Row],[IrrWarm]],CalcTable[[#This Row],[IrrWindy]])</f>
        <v>#NAME?</v>
      </c>
      <c r="Y5643" s="13" t="e">
        <f t="shared" ca="1" si="1756"/>
        <v>#NAME?</v>
      </c>
      <c r="Z5643" s="13" t="e">
        <f ca="1">CalcTable[[#This Row],[IrrHours]]/5</f>
        <v>#NAME?</v>
      </c>
      <c r="AA5643" s="13" t="e">
        <f ca="1">IF(CalcTable[[#This Row],[IrrFlag]]=FALSE,0,MAX(0,CalcTable[[#This Row],[VolRednWind]]*(FCAP*IRR_TARGET-CalcTable[[#This Row],[IWC]])))</f>
        <v>#NAME?</v>
      </c>
      <c r="AB5643" s="13" t="e">
        <f ca="1">CalcTable[[#This Row],[IWC]]+CalcTable[[#This Row],[Eff Precip]]+CalcTable[[#This Row],[IrrAmt]]-CalcTable[[#This Row],[AET]]</f>
        <v>#NAME?</v>
      </c>
      <c r="AC5643" s="13" t="e">
        <f ca="1">IF(CalcTable[[#This Row],[PWC]]&gt;FCAP,MIN(24*PERC,MIN(SAT,CalcTable[[#This Row],[PWC]])-FCAP),0)</f>
        <v>#NAME?</v>
      </c>
      <c r="AD5643" s="13" t="e">
        <f ca="1">IF(CalcTable[[#This Row],[PWC]]&gt;SAT,CalcTable[[#This Row],[PWC]]-SAT,0)</f>
        <v>#NAME?</v>
      </c>
      <c r="AE5643" s="13" t="e">
        <f ca="1">CalcTable[[#This Row],[PWC]]-CalcTable[[#This Row],[PercAmt]]-CalcTable[[#This Row],[Runoff]]</f>
        <v>#NAME?</v>
      </c>
      <c r="AF5643" s="13" t="e">
        <f ca="1">CalcTable[[#This Row],[IrrAmt]]/1000*CUR_IRR_AREA*10000/IRR_EFF</f>
        <v>#NAME?</v>
      </c>
      <c r="AG5643" s="147"/>
      <c r="AH5643" s="13"/>
      <c r="AI5643" s="50">
        <v>0</v>
      </c>
      <c r="AJ5643" s="50">
        <v>0</v>
      </c>
      <c r="AK5643" s="50">
        <v>6.6450759209499166</v>
      </c>
      <c r="AL5643" s="50">
        <v>0</v>
      </c>
      <c r="AM5643" s="50"/>
      <c r="AN5643" s="50"/>
      <c r="AO5643" s="50"/>
      <c r="AP5643" s="50"/>
      <c r="AQ5643" s="50"/>
      <c r="AR5643" s="50"/>
      <c r="AS5643" s="50"/>
      <c r="AT5643" s="50"/>
      <c r="AU5643" s="50"/>
      <c r="AV5643" s="50"/>
      <c r="AW5643" s="50"/>
      <c r="AX5643" s="50">
        <f t="shared" si="1767"/>
        <v>6.6450759209499166</v>
      </c>
      <c r="AY5643" s="50"/>
      <c r="AZ5643" s="50">
        <f t="shared" si="1757"/>
        <v>97.461113507265452</v>
      </c>
      <c r="BA5643" s="50">
        <f t="shared" si="1758"/>
        <v>150.05917476515472</v>
      </c>
      <c r="BB5643" s="50">
        <f t="shared" si="1759"/>
        <v>154.70018017026263</v>
      </c>
      <c r="BC5643" s="17">
        <f t="shared" si="1760"/>
        <v>19968</v>
      </c>
      <c r="BD5643" s="50">
        <f t="shared" si="1761"/>
        <v>6.6450759209499166</v>
      </c>
      <c r="BE5643" s="50">
        <f t="shared" si="1762"/>
        <v>97.461113507265452</v>
      </c>
      <c r="BF5643" s="50">
        <f t="shared" si="1768"/>
        <v>159.4153556596689</v>
      </c>
      <c r="BG5643" s="50"/>
      <c r="BH5643" s="17">
        <f t="shared" si="1763"/>
        <v>0</v>
      </c>
      <c r="BI5643" s="17">
        <f t="shared" si="1771"/>
        <v>5643</v>
      </c>
      <c r="BJ5643" s="17">
        <f t="shared" si="1769"/>
        <v>5643</v>
      </c>
      <c r="BK5643" s="150">
        <f t="shared" si="1770"/>
        <v>35301</v>
      </c>
      <c r="BL5643" s="50" t="e">
        <f t="shared" ca="1" si="1764"/>
        <v>#NAME?</v>
      </c>
      <c r="BM5643" s="50" t="e">
        <f t="shared" ca="1" si="1765"/>
        <v>#NAME?</v>
      </c>
      <c r="BN5643" s="50" t="e">
        <f t="shared" ca="1" si="1766"/>
        <v>#NAME?</v>
      </c>
    </row>
    <row r="5644" spans="1:66" x14ac:dyDescent="0.35">
      <c r="A5644" s="48">
        <v>35302</v>
      </c>
      <c r="B5644" s="17">
        <v>1996</v>
      </c>
      <c r="C5644" s="17">
        <v>8</v>
      </c>
      <c r="D5644" s="17">
        <v>238</v>
      </c>
      <c r="E5644" s="17">
        <v>25</v>
      </c>
      <c r="F5644" s="17">
        <v>1</v>
      </c>
      <c r="G5644" s="50">
        <v>7.9</v>
      </c>
      <c r="H5644" s="32">
        <v>4.9847782101709921</v>
      </c>
      <c r="I5644" s="50">
        <v>8.1666666666666661</v>
      </c>
      <c r="J5644" s="13">
        <v>0</v>
      </c>
      <c r="K5644" s="13">
        <f t="shared" si="1752"/>
        <v>0</v>
      </c>
      <c r="L5644" s="13">
        <f t="shared" si="1753"/>
        <v>0</v>
      </c>
      <c r="M5644" s="13" t="e">
        <f ca="1">CalcTable[[#This Row],[IWC]]-AE5643</f>
        <v>#NAME?</v>
      </c>
      <c r="N5644" s="13" t="e">
        <f ca="1">IF(CalcTable[[#This Row],[Day of Year]]&lt;123,FCAP,AE5643)</f>
        <v>#NAME?</v>
      </c>
      <c r="O5644" s="17" t="e">
        <f ca="1">IF(IRR_DRIP,5,COUNTIF('IDET Wind Values'!C5628:G5628,"&lt;="&amp;IRR_MAXWIND))</f>
        <v>#NAME?</v>
      </c>
      <c r="P5644" s="13" t="e">
        <f ca="1">CalcTable[[#This Row],[ET_o]]*KL</f>
        <v>#NAME?</v>
      </c>
      <c r="Q5644" s="13" t="e">
        <f ca="1">IF(WILTPT&lt;=0,1,MAX(0,MIN(1,(CalcTable[[#This Row],[IWC]]-WILTPT)/(MAD-WILTPT))))</f>
        <v>#NAME?</v>
      </c>
      <c r="R5644" s="13" t="e">
        <f ca="1">CalcTable[[#This Row],[ETMult]]*CalcTable[[#This Row],[ETb]]</f>
        <v>#NAME?</v>
      </c>
      <c r="S5644" s="13" t="b">
        <f>INDEX(IRR_LIST,CalcTable[[#This Row],[Day of Week]]+1)</f>
        <v>1</v>
      </c>
      <c r="T5644" s="13">
        <f t="shared" ca="1" si="1754"/>
        <v>0</v>
      </c>
      <c r="U5644" s="13" t="b">
        <f ca="1">IF(CalcTable[[#This Row],[IrrPrecip]]&gt;=IC_MM,FALSE,TRUE)</f>
        <v>1</v>
      </c>
      <c r="V5644" s="13" t="b">
        <f t="shared" si="1755"/>
        <v>1</v>
      </c>
      <c r="W5644" s="13" t="e">
        <f ca="1">IF(AND(IRR_DRIP=FALSE,CalcTable[[#This Row],[IrrHours]]&lt;=0),FALSE,TRUE)</f>
        <v>#NAME?</v>
      </c>
      <c r="X5644" s="13" t="e">
        <f ca="1">AND(CalcTable[[#This Row],[IrrDay]],CalcTable[[#This Row],[IrrRain]],CalcTable[[#This Row],[IrrWarm]],CalcTable[[#This Row],[IrrWindy]])</f>
        <v>#NAME?</v>
      </c>
      <c r="Y5644" s="13" t="e">
        <f t="shared" ca="1" si="1756"/>
        <v>#NAME?</v>
      </c>
      <c r="Z5644" s="13" t="e">
        <f ca="1">CalcTable[[#This Row],[IrrHours]]/5</f>
        <v>#NAME?</v>
      </c>
      <c r="AA5644" s="13" t="e">
        <f ca="1">IF(CalcTable[[#This Row],[IrrFlag]]=FALSE,0,MAX(0,CalcTable[[#This Row],[VolRednWind]]*(FCAP*IRR_TARGET-CalcTable[[#This Row],[IWC]])))</f>
        <v>#NAME?</v>
      </c>
      <c r="AB5644" s="13" t="e">
        <f ca="1">CalcTable[[#This Row],[IWC]]+CalcTable[[#This Row],[Eff Precip]]+CalcTable[[#This Row],[IrrAmt]]-CalcTable[[#This Row],[AET]]</f>
        <v>#NAME?</v>
      </c>
      <c r="AC5644" s="13" t="e">
        <f ca="1">IF(CalcTable[[#This Row],[PWC]]&gt;FCAP,MIN(24*PERC,MIN(SAT,CalcTable[[#This Row],[PWC]])-FCAP),0)</f>
        <v>#NAME?</v>
      </c>
      <c r="AD5644" s="13" t="e">
        <f ca="1">IF(CalcTable[[#This Row],[PWC]]&gt;SAT,CalcTable[[#This Row],[PWC]]-SAT,0)</f>
        <v>#NAME?</v>
      </c>
      <c r="AE5644" s="13" t="e">
        <f ca="1">CalcTable[[#This Row],[PWC]]-CalcTable[[#This Row],[PercAmt]]-CalcTable[[#This Row],[Runoff]]</f>
        <v>#NAME?</v>
      </c>
      <c r="AF5644" s="13" t="e">
        <f ca="1">CalcTable[[#This Row],[IrrAmt]]/1000*CUR_IRR_AREA*10000/IRR_EFF</f>
        <v>#NAME?</v>
      </c>
      <c r="AG5644" s="147"/>
      <c r="AH5644" s="13"/>
      <c r="AI5644" s="50">
        <v>10.547520615225956</v>
      </c>
      <c r="AJ5644" s="50">
        <v>13.955520615225957</v>
      </c>
      <c r="AK5644" s="50">
        <v>0</v>
      </c>
      <c r="AL5644" s="50">
        <v>0</v>
      </c>
      <c r="AM5644" s="50"/>
      <c r="AN5644" s="50"/>
      <c r="AO5644" s="50"/>
      <c r="AP5644" s="50"/>
      <c r="AQ5644" s="50"/>
      <c r="AR5644" s="50"/>
      <c r="AS5644" s="50"/>
      <c r="AT5644" s="50"/>
      <c r="AU5644" s="50"/>
      <c r="AV5644" s="50"/>
      <c r="AW5644" s="50"/>
      <c r="AX5644" s="50">
        <f t="shared" si="1767"/>
        <v>24.503041230451913</v>
      </c>
      <c r="AY5644" s="50"/>
      <c r="AZ5644" s="50">
        <f t="shared" si="1757"/>
        <v>564.05890706994217</v>
      </c>
      <c r="BA5644" s="50">
        <f t="shared" si="1758"/>
        <v>913.45647892477848</v>
      </c>
      <c r="BB5644" s="50">
        <f t="shared" si="1759"/>
        <v>945.31474114235357</v>
      </c>
      <c r="BC5644" s="17">
        <f t="shared" si="1760"/>
        <v>19968</v>
      </c>
      <c r="BD5644" s="50">
        <f t="shared" si="1761"/>
        <v>24.503041230451913</v>
      </c>
      <c r="BE5644" s="50">
        <f t="shared" si="1762"/>
        <v>564.05890706994217</v>
      </c>
      <c r="BF5644" s="50">
        <f t="shared" si="1768"/>
        <v>922.62080790669097</v>
      </c>
      <c r="BG5644" s="50"/>
      <c r="BH5644" s="17">
        <f t="shared" si="1763"/>
        <v>0</v>
      </c>
      <c r="BI5644" s="17">
        <f t="shared" si="1771"/>
        <v>5644</v>
      </c>
      <c r="BJ5644" s="17">
        <f t="shared" si="1769"/>
        <v>5644</v>
      </c>
      <c r="BK5644" s="150">
        <f t="shared" si="1770"/>
        <v>35302</v>
      </c>
      <c r="BL5644" s="50" t="e">
        <f t="shared" ca="1" si="1764"/>
        <v>#NAME?</v>
      </c>
      <c r="BM5644" s="50" t="e">
        <f t="shared" ca="1" si="1765"/>
        <v>#NAME?</v>
      </c>
      <c r="BN5644" s="50" t="e">
        <f t="shared" ca="1" si="1766"/>
        <v>#NAME?</v>
      </c>
    </row>
    <row r="5645" spans="1:66" x14ac:dyDescent="0.35">
      <c r="A5645" s="48">
        <v>35303</v>
      </c>
      <c r="B5645" s="17">
        <v>1996</v>
      </c>
      <c r="C5645" s="17">
        <v>8</v>
      </c>
      <c r="D5645" s="17">
        <v>239</v>
      </c>
      <c r="E5645" s="17">
        <v>26</v>
      </c>
      <c r="F5645" s="17">
        <v>2</v>
      </c>
      <c r="G5645" s="50">
        <v>8.4</v>
      </c>
      <c r="H5645" s="32">
        <v>5.4738022730765366</v>
      </c>
      <c r="I5645" s="50">
        <v>3.3333333333333335</v>
      </c>
      <c r="J5645" s="13">
        <v>0</v>
      </c>
      <c r="K5645" s="13">
        <f t="shared" si="1752"/>
        <v>0</v>
      </c>
      <c r="L5645" s="13">
        <f t="shared" si="1753"/>
        <v>0</v>
      </c>
      <c r="M5645" s="13" t="e">
        <f ca="1">CalcTable[[#This Row],[IWC]]-AE5644</f>
        <v>#NAME?</v>
      </c>
      <c r="N5645" s="13" t="e">
        <f ca="1">IF(CalcTable[[#This Row],[Day of Year]]&lt;123,FCAP,AE5644)</f>
        <v>#NAME?</v>
      </c>
      <c r="O5645" s="17" t="e">
        <f ca="1">IF(IRR_DRIP,5,COUNTIF('IDET Wind Values'!C5629:G5629,"&lt;="&amp;IRR_MAXWIND))</f>
        <v>#NAME?</v>
      </c>
      <c r="P5645" s="13" t="e">
        <f ca="1">CalcTable[[#This Row],[ET_o]]*KL</f>
        <v>#NAME?</v>
      </c>
      <c r="Q5645" s="13" t="e">
        <f ca="1">IF(WILTPT&lt;=0,1,MAX(0,MIN(1,(CalcTable[[#This Row],[IWC]]-WILTPT)/(MAD-WILTPT))))</f>
        <v>#NAME?</v>
      </c>
      <c r="R5645" s="13" t="e">
        <f ca="1">CalcTable[[#This Row],[ETMult]]*CalcTable[[#This Row],[ETb]]</f>
        <v>#NAME?</v>
      </c>
      <c r="S5645" s="13" t="b">
        <f>INDEX(IRR_LIST,CalcTable[[#This Row],[Day of Week]]+1)</f>
        <v>0</v>
      </c>
      <c r="T5645" s="13">
        <f t="shared" ca="1" si="1754"/>
        <v>0</v>
      </c>
      <c r="U5645" s="13" t="b">
        <f ca="1">IF(CalcTable[[#This Row],[IrrPrecip]]&gt;=IC_MM,FALSE,TRUE)</f>
        <v>1</v>
      </c>
      <c r="V5645" s="13" t="b">
        <f t="shared" si="1755"/>
        <v>1</v>
      </c>
      <c r="W5645" s="13" t="e">
        <f ca="1">IF(AND(IRR_DRIP=FALSE,CalcTable[[#This Row],[IrrHours]]&lt;=0),FALSE,TRUE)</f>
        <v>#NAME?</v>
      </c>
      <c r="X5645" s="13" t="e">
        <f ca="1">AND(CalcTable[[#This Row],[IrrDay]],CalcTable[[#This Row],[IrrRain]],CalcTable[[#This Row],[IrrWarm]],CalcTable[[#This Row],[IrrWindy]])</f>
        <v>#NAME?</v>
      </c>
      <c r="Y5645" s="13" t="e">
        <f t="shared" ca="1" si="1756"/>
        <v>#NAME?</v>
      </c>
      <c r="Z5645" s="13" t="e">
        <f ca="1">CalcTable[[#This Row],[IrrHours]]/5</f>
        <v>#NAME?</v>
      </c>
      <c r="AA5645" s="13" t="e">
        <f ca="1">IF(CalcTable[[#This Row],[IrrFlag]]=FALSE,0,MAX(0,CalcTable[[#This Row],[VolRednWind]]*(FCAP*IRR_TARGET-CalcTable[[#This Row],[IWC]])))</f>
        <v>#NAME?</v>
      </c>
      <c r="AB5645" s="13" t="e">
        <f ca="1">CalcTable[[#This Row],[IWC]]+CalcTable[[#This Row],[Eff Precip]]+CalcTable[[#This Row],[IrrAmt]]-CalcTable[[#This Row],[AET]]</f>
        <v>#NAME?</v>
      </c>
      <c r="AC5645" s="13" t="e">
        <f ca="1">IF(CalcTable[[#This Row],[PWC]]&gt;FCAP,MIN(24*PERC,MIN(SAT,CalcTable[[#This Row],[PWC]])-FCAP),0)</f>
        <v>#NAME?</v>
      </c>
      <c r="AD5645" s="13" t="e">
        <f ca="1">IF(CalcTable[[#This Row],[PWC]]&gt;SAT,CalcTable[[#This Row],[PWC]]-SAT,0)</f>
        <v>#NAME?</v>
      </c>
      <c r="AE5645" s="13" t="e">
        <f ca="1">CalcTable[[#This Row],[PWC]]-CalcTable[[#This Row],[PercAmt]]-CalcTable[[#This Row],[Runoff]]</f>
        <v>#NAME?</v>
      </c>
      <c r="AF5645" s="13" t="e">
        <f ca="1">CalcTable[[#This Row],[IrrAmt]]/1000*CUR_IRR_AREA*10000/IRR_EFF</f>
        <v>#NAME?</v>
      </c>
      <c r="AG5645" s="147"/>
      <c r="AH5645" s="13"/>
      <c r="AI5645" s="50">
        <v>0</v>
      </c>
      <c r="AJ5645" s="50">
        <v>0</v>
      </c>
      <c r="AK5645" s="50">
        <v>3.0391331067442469</v>
      </c>
      <c r="AL5645" s="50">
        <v>8.3512513561287243</v>
      </c>
      <c r="AM5645" s="50"/>
      <c r="AN5645" s="50"/>
      <c r="AO5645" s="50"/>
      <c r="AP5645" s="50"/>
      <c r="AQ5645" s="50"/>
      <c r="AR5645" s="50"/>
      <c r="AS5645" s="50"/>
      <c r="AT5645" s="50"/>
      <c r="AU5645" s="50"/>
      <c r="AV5645" s="50"/>
      <c r="AW5645" s="50"/>
      <c r="AX5645" s="50">
        <f t="shared" si="1767"/>
        <v>11.390384462872971</v>
      </c>
      <c r="AY5645" s="50"/>
      <c r="AZ5645" s="50">
        <f t="shared" si="1757"/>
        <v>289.54399201202489</v>
      </c>
      <c r="BA5645" s="50">
        <f t="shared" si="1758"/>
        <v>445.8058289708955</v>
      </c>
      <c r="BB5645" s="50">
        <f t="shared" si="1759"/>
        <v>459.59363811432524</v>
      </c>
      <c r="BC5645" s="17">
        <f t="shared" si="1760"/>
        <v>19968</v>
      </c>
      <c r="BD5645" s="50">
        <f t="shared" si="1761"/>
        <v>11.390384462872971</v>
      </c>
      <c r="BE5645" s="50">
        <f t="shared" si="1762"/>
        <v>289.54399201202489</v>
      </c>
      <c r="BF5645" s="50">
        <f t="shared" si="1768"/>
        <v>473.60179670301375</v>
      </c>
      <c r="BG5645" s="50"/>
      <c r="BH5645" s="17">
        <f t="shared" si="1763"/>
        <v>0</v>
      </c>
      <c r="BI5645" s="17">
        <f t="shared" si="1771"/>
        <v>5645</v>
      </c>
      <c r="BJ5645" s="17">
        <f t="shared" si="1769"/>
        <v>5645</v>
      </c>
      <c r="BK5645" s="150">
        <f t="shared" si="1770"/>
        <v>35303</v>
      </c>
      <c r="BL5645" s="50" t="e">
        <f t="shared" ca="1" si="1764"/>
        <v>#NAME?</v>
      </c>
      <c r="BM5645" s="50" t="e">
        <f t="shared" ca="1" si="1765"/>
        <v>#NAME?</v>
      </c>
      <c r="BN5645" s="50" t="e">
        <f t="shared" ca="1" si="1766"/>
        <v>#NAME?</v>
      </c>
    </row>
    <row r="5646" spans="1:66" x14ac:dyDescent="0.35">
      <c r="A5646" s="48">
        <v>35304</v>
      </c>
      <c r="B5646" s="17">
        <v>1996</v>
      </c>
      <c r="C5646" s="17">
        <v>8</v>
      </c>
      <c r="D5646" s="17">
        <v>240</v>
      </c>
      <c r="E5646" s="17">
        <v>27</v>
      </c>
      <c r="F5646" s="17">
        <v>3</v>
      </c>
      <c r="G5646" s="50">
        <v>9.8000000000000007</v>
      </c>
      <c r="H5646" s="32">
        <v>5.3558679162954697</v>
      </c>
      <c r="I5646" s="50">
        <v>7.666666666666667</v>
      </c>
      <c r="J5646" s="13">
        <v>0</v>
      </c>
      <c r="K5646" s="13">
        <f t="shared" si="1752"/>
        <v>0</v>
      </c>
      <c r="L5646" s="13">
        <f t="shared" si="1753"/>
        <v>0</v>
      </c>
      <c r="M5646" s="13" t="e">
        <f ca="1">CalcTable[[#This Row],[IWC]]-AE5645</f>
        <v>#NAME?</v>
      </c>
      <c r="N5646" s="13" t="e">
        <f ca="1">IF(CalcTable[[#This Row],[Day of Year]]&lt;123,FCAP,AE5645)</f>
        <v>#NAME?</v>
      </c>
      <c r="O5646" s="17" t="e">
        <f ca="1">IF(IRR_DRIP,5,COUNTIF('IDET Wind Values'!C5630:G5630,"&lt;="&amp;IRR_MAXWIND))</f>
        <v>#NAME?</v>
      </c>
      <c r="P5646" s="13" t="e">
        <f ca="1">CalcTable[[#This Row],[ET_o]]*KL</f>
        <v>#NAME?</v>
      </c>
      <c r="Q5646" s="13" t="e">
        <f ca="1">IF(WILTPT&lt;=0,1,MAX(0,MIN(1,(CalcTable[[#This Row],[IWC]]-WILTPT)/(MAD-WILTPT))))</f>
        <v>#NAME?</v>
      </c>
      <c r="R5646" s="13" t="e">
        <f ca="1">CalcTable[[#This Row],[ETMult]]*CalcTable[[#This Row],[ETb]]</f>
        <v>#NAME?</v>
      </c>
      <c r="S5646" s="13" t="b">
        <f>INDEX(IRR_LIST,CalcTable[[#This Row],[Day of Week]]+1)</f>
        <v>1</v>
      </c>
      <c r="T5646" s="13">
        <f t="shared" ca="1" si="1754"/>
        <v>0</v>
      </c>
      <c r="U5646" s="13" t="b">
        <f ca="1">IF(CalcTable[[#This Row],[IrrPrecip]]&gt;=IC_MM,FALSE,TRUE)</f>
        <v>1</v>
      </c>
      <c r="V5646" s="13" t="b">
        <f t="shared" si="1755"/>
        <v>1</v>
      </c>
      <c r="W5646" s="13" t="e">
        <f ca="1">IF(AND(IRR_DRIP=FALSE,CalcTable[[#This Row],[IrrHours]]&lt;=0),FALSE,TRUE)</f>
        <v>#NAME?</v>
      </c>
      <c r="X5646" s="13" t="e">
        <f ca="1">AND(CalcTable[[#This Row],[IrrDay]],CalcTable[[#This Row],[IrrRain]],CalcTable[[#This Row],[IrrWarm]],CalcTable[[#This Row],[IrrWindy]])</f>
        <v>#NAME?</v>
      </c>
      <c r="Y5646" s="13" t="e">
        <f t="shared" ca="1" si="1756"/>
        <v>#NAME?</v>
      </c>
      <c r="Z5646" s="13" t="e">
        <f ca="1">CalcTable[[#This Row],[IrrHours]]/5</f>
        <v>#NAME?</v>
      </c>
      <c r="AA5646" s="13" t="e">
        <f ca="1">IF(CalcTable[[#This Row],[IrrFlag]]=FALSE,0,MAX(0,CalcTable[[#This Row],[VolRednWind]]*(FCAP*IRR_TARGET-CalcTable[[#This Row],[IWC]])))</f>
        <v>#NAME?</v>
      </c>
      <c r="AB5646" s="13" t="e">
        <f ca="1">CalcTable[[#This Row],[IWC]]+CalcTable[[#This Row],[Eff Precip]]+CalcTable[[#This Row],[IrrAmt]]-CalcTable[[#This Row],[AET]]</f>
        <v>#NAME?</v>
      </c>
      <c r="AC5646" s="13" t="e">
        <f ca="1">IF(CalcTable[[#This Row],[PWC]]&gt;FCAP,MIN(24*PERC,MIN(SAT,CalcTable[[#This Row],[PWC]])-FCAP),0)</f>
        <v>#NAME?</v>
      </c>
      <c r="AD5646" s="13" t="e">
        <f ca="1">IF(CalcTable[[#This Row],[PWC]]&gt;SAT,CalcTable[[#This Row],[PWC]]-SAT,0)</f>
        <v>#NAME?</v>
      </c>
      <c r="AE5646" s="13" t="e">
        <f ca="1">CalcTable[[#This Row],[PWC]]-CalcTable[[#This Row],[PercAmt]]-CalcTable[[#This Row],[Runoff]]</f>
        <v>#NAME?</v>
      </c>
      <c r="AF5646" s="13" t="e">
        <f ca="1">CalcTable[[#This Row],[IrrAmt]]/1000*CUR_IRR_AREA*10000/IRR_EFF</f>
        <v>#NAME?</v>
      </c>
      <c r="AG5646" s="147"/>
      <c r="AH5646" s="13"/>
      <c r="AI5646" s="50">
        <v>5.7917292729228622</v>
      </c>
      <c r="AJ5646" s="50">
        <v>8.518129272922863</v>
      </c>
      <c r="AK5646" s="50">
        <v>0</v>
      </c>
      <c r="AL5646" s="50">
        <v>0</v>
      </c>
      <c r="AM5646" s="50"/>
      <c r="AN5646" s="50"/>
      <c r="AO5646" s="50"/>
      <c r="AP5646" s="50"/>
      <c r="AQ5646" s="50"/>
      <c r="AR5646" s="50"/>
      <c r="AS5646" s="50"/>
      <c r="AT5646" s="50"/>
      <c r="AU5646" s="50"/>
      <c r="AV5646" s="50"/>
      <c r="AW5646" s="50"/>
      <c r="AX5646" s="50">
        <f t="shared" si="1767"/>
        <v>14.309858545845724</v>
      </c>
      <c r="AY5646" s="50"/>
      <c r="AZ5646" s="50">
        <f t="shared" si="1757"/>
        <v>334.81048800860594</v>
      </c>
      <c r="BA5646" s="50">
        <f t="shared" si="1758"/>
        <v>542.95956857065744</v>
      </c>
      <c r="BB5646" s="50">
        <f t="shared" si="1759"/>
        <v>561.95378137374212</v>
      </c>
      <c r="BC5646" s="17">
        <f t="shared" si="1760"/>
        <v>19968</v>
      </c>
      <c r="BD5646" s="50">
        <f t="shared" si="1761"/>
        <v>14.309858545845724</v>
      </c>
      <c r="BE5646" s="50">
        <f t="shared" si="1762"/>
        <v>334.81048800860594</v>
      </c>
      <c r="BF5646" s="50">
        <f t="shared" si="1768"/>
        <v>547.64337389291529</v>
      </c>
      <c r="BG5646" s="50"/>
      <c r="BH5646" s="17">
        <f t="shared" si="1763"/>
        <v>0</v>
      </c>
      <c r="BI5646" s="17">
        <f t="shared" si="1771"/>
        <v>5646</v>
      </c>
      <c r="BJ5646" s="17">
        <f t="shared" si="1769"/>
        <v>5646</v>
      </c>
      <c r="BK5646" s="150">
        <f t="shared" si="1770"/>
        <v>35304</v>
      </c>
      <c r="BL5646" s="50" t="e">
        <f t="shared" ca="1" si="1764"/>
        <v>#NAME?</v>
      </c>
      <c r="BM5646" s="50" t="e">
        <f t="shared" ca="1" si="1765"/>
        <v>#NAME?</v>
      </c>
      <c r="BN5646" s="50" t="e">
        <f t="shared" ca="1" si="1766"/>
        <v>#NAME?</v>
      </c>
    </row>
    <row r="5647" spans="1:66" x14ac:dyDescent="0.35">
      <c r="A5647" s="48">
        <v>35305</v>
      </c>
      <c r="B5647" s="17">
        <v>1996</v>
      </c>
      <c r="C5647" s="17">
        <v>8</v>
      </c>
      <c r="D5647" s="17">
        <v>241</v>
      </c>
      <c r="E5647" s="17">
        <v>28</v>
      </c>
      <c r="F5647" s="17">
        <v>4</v>
      </c>
      <c r="G5647" s="50">
        <v>8.1999999999999993</v>
      </c>
      <c r="H5647" s="32">
        <v>5.2843673520073935</v>
      </c>
      <c r="I5647" s="50">
        <v>5.833333333333333</v>
      </c>
      <c r="J5647" s="13">
        <v>0</v>
      </c>
      <c r="K5647" s="13">
        <f t="shared" si="1752"/>
        <v>0</v>
      </c>
      <c r="L5647" s="13">
        <f t="shared" si="1753"/>
        <v>0</v>
      </c>
      <c r="M5647" s="13" t="e">
        <f ca="1">CalcTable[[#This Row],[IWC]]-AE5646</f>
        <v>#NAME?</v>
      </c>
      <c r="N5647" s="13" t="e">
        <f ca="1">IF(CalcTable[[#This Row],[Day of Year]]&lt;123,FCAP,AE5646)</f>
        <v>#NAME?</v>
      </c>
      <c r="O5647" s="17" t="e">
        <f ca="1">IF(IRR_DRIP,5,COUNTIF('IDET Wind Values'!C5631:G5631,"&lt;="&amp;IRR_MAXWIND))</f>
        <v>#NAME?</v>
      </c>
      <c r="P5647" s="13" t="e">
        <f ca="1">CalcTable[[#This Row],[ET_o]]*KL</f>
        <v>#NAME?</v>
      </c>
      <c r="Q5647" s="13" t="e">
        <f ca="1">IF(WILTPT&lt;=0,1,MAX(0,MIN(1,(CalcTable[[#This Row],[IWC]]-WILTPT)/(MAD-WILTPT))))</f>
        <v>#NAME?</v>
      </c>
      <c r="R5647" s="13" t="e">
        <f ca="1">CalcTable[[#This Row],[ETMult]]*CalcTable[[#This Row],[ETb]]</f>
        <v>#NAME?</v>
      </c>
      <c r="S5647" s="13" t="b">
        <f>INDEX(IRR_LIST,CalcTable[[#This Row],[Day of Week]]+1)</f>
        <v>0</v>
      </c>
      <c r="T5647" s="13">
        <f t="shared" ca="1" si="1754"/>
        <v>0</v>
      </c>
      <c r="U5647" s="13" t="b">
        <f ca="1">IF(CalcTable[[#This Row],[IrrPrecip]]&gt;=IC_MM,FALSE,TRUE)</f>
        <v>1</v>
      </c>
      <c r="V5647" s="13" t="b">
        <f t="shared" si="1755"/>
        <v>1</v>
      </c>
      <c r="W5647" s="13" t="e">
        <f ca="1">IF(AND(IRR_DRIP=FALSE,CalcTable[[#This Row],[IrrHours]]&lt;=0),FALSE,TRUE)</f>
        <v>#NAME?</v>
      </c>
      <c r="X5647" s="13" t="e">
        <f ca="1">AND(CalcTable[[#This Row],[IrrDay]],CalcTable[[#This Row],[IrrRain]],CalcTable[[#This Row],[IrrWarm]],CalcTable[[#This Row],[IrrWindy]])</f>
        <v>#NAME?</v>
      </c>
      <c r="Y5647" s="13" t="e">
        <f t="shared" ca="1" si="1756"/>
        <v>#NAME?</v>
      </c>
      <c r="Z5647" s="13" t="e">
        <f ca="1">CalcTable[[#This Row],[IrrHours]]/5</f>
        <v>#NAME?</v>
      </c>
      <c r="AA5647" s="13" t="e">
        <f ca="1">IF(CalcTable[[#This Row],[IrrFlag]]=FALSE,0,MAX(0,CalcTable[[#This Row],[VolRednWind]]*(FCAP*IRR_TARGET-CalcTable[[#This Row],[IWC]])))</f>
        <v>#NAME?</v>
      </c>
      <c r="AB5647" s="13" t="e">
        <f ca="1">CalcTable[[#This Row],[IWC]]+CalcTable[[#This Row],[Eff Precip]]+CalcTable[[#This Row],[IrrAmt]]-CalcTable[[#This Row],[AET]]</f>
        <v>#NAME?</v>
      </c>
      <c r="AC5647" s="13" t="e">
        <f ca="1">IF(CalcTable[[#This Row],[PWC]]&gt;FCAP,MIN(24*PERC,MIN(SAT,CalcTable[[#This Row],[PWC]])-FCAP),0)</f>
        <v>#NAME?</v>
      </c>
      <c r="AD5647" s="13" t="e">
        <f ca="1">IF(CalcTable[[#This Row],[PWC]]&gt;SAT,CalcTable[[#This Row],[PWC]]-SAT,0)</f>
        <v>#NAME?</v>
      </c>
      <c r="AE5647" s="13" t="e">
        <f ca="1">CalcTable[[#This Row],[PWC]]-CalcTable[[#This Row],[PercAmt]]-CalcTable[[#This Row],[Runoff]]</f>
        <v>#NAME?</v>
      </c>
      <c r="AF5647" s="13" t="e">
        <f ca="1">CalcTable[[#This Row],[IrrAmt]]/1000*CUR_IRR_AREA*10000/IRR_EFF</f>
        <v>#NAME?</v>
      </c>
      <c r="AG5647" s="147"/>
      <c r="AH5647" s="13"/>
      <c r="AI5647" s="50">
        <v>0</v>
      </c>
      <c r="AJ5647" s="50">
        <v>0</v>
      </c>
      <c r="AK5647" s="50">
        <v>8.2632188327788079</v>
      </c>
      <c r="AL5647" s="50">
        <v>5.329485732858533</v>
      </c>
      <c r="AM5647" s="50"/>
      <c r="AN5647" s="50"/>
      <c r="AO5647" s="50"/>
      <c r="AP5647" s="50"/>
      <c r="AQ5647" s="50"/>
      <c r="AR5647" s="50"/>
      <c r="AS5647" s="50"/>
      <c r="AT5647" s="50"/>
      <c r="AU5647" s="50"/>
      <c r="AV5647" s="50"/>
      <c r="AW5647" s="50"/>
      <c r="AX5647" s="50">
        <f t="shared" si="1767"/>
        <v>13.592704565637341</v>
      </c>
      <c r="AY5647" s="50"/>
      <c r="AZ5647" s="50">
        <f t="shared" si="1757"/>
        <v>277.52545771127279</v>
      </c>
      <c r="BA5647" s="50">
        <f t="shared" si="1758"/>
        <v>427.30110155545185</v>
      </c>
      <c r="BB5647" s="50">
        <f t="shared" si="1759"/>
        <v>440.51659954170293</v>
      </c>
      <c r="BC5647" s="17">
        <f t="shared" si="1760"/>
        <v>19968</v>
      </c>
      <c r="BD5647" s="50">
        <f t="shared" si="1761"/>
        <v>13.592704565637341</v>
      </c>
      <c r="BE5647" s="50">
        <f t="shared" si="1762"/>
        <v>277.52545771127279</v>
      </c>
      <c r="BF5647" s="50">
        <f t="shared" si="1768"/>
        <v>453.9433006001604</v>
      </c>
      <c r="BG5647" s="50"/>
      <c r="BH5647" s="17">
        <f t="shared" si="1763"/>
        <v>0</v>
      </c>
      <c r="BI5647" s="17">
        <f t="shared" si="1771"/>
        <v>5647</v>
      </c>
      <c r="BJ5647" s="17">
        <f t="shared" si="1769"/>
        <v>5647</v>
      </c>
      <c r="BK5647" s="150">
        <f t="shared" si="1770"/>
        <v>35305</v>
      </c>
      <c r="BL5647" s="50" t="e">
        <f t="shared" ca="1" si="1764"/>
        <v>#NAME?</v>
      </c>
      <c r="BM5647" s="50" t="e">
        <f t="shared" ca="1" si="1765"/>
        <v>#NAME?</v>
      </c>
      <c r="BN5647" s="50" t="e">
        <f t="shared" ca="1" si="1766"/>
        <v>#NAME?</v>
      </c>
    </row>
    <row r="5648" spans="1:66" x14ac:dyDescent="0.35">
      <c r="A5648" s="48">
        <v>35306</v>
      </c>
      <c r="B5648" s="17">
        <v>1996</v>
      </c>
      <c r="C5648" s="17">
        <v>8</v>
      </c>
      <c r="D5648" s="17">
        <v>242</v>
      </c>
      <c r="E5648" s="17">
        <v>29</v>
      </c>
      <c r="F5648" s="17">
        <v>5</v>
      </c>
      <c r="G5648" s="50">
        <v>12.6</v>
      </c>
      <c r="H5648" s="32">
        <v>5.3014966160744246</v>
      </c>
      <c r="I5648" s="50">
        <v>6.666666666666667</v>
      </c>
      <c r="J5648" s="13">
        <v>0</v>
      </c>
      <c r="K5648" s="13">
        <f t="shared" si="1752"/>
        <v>0</v>
      </c>
      <c r="L5648" s="13">
        <f t="shared" si="1753"/>
        <v>0</v>
      </c>
      <c r="M5648" s="13" t="e">
        <f ca="1">CalcTable[[#This Row],[IWC]]-AE5647</f>
        <v>#NAME?</v>
      </c>
      <c r="N5648" s="13" t="e">
        <f ca="1">IF(CalcTable[[#This Row],[Day of Year]]&lt;123,FCAP,AE5647)</f>
        <v>#NAME?</v>
      </c>
      <c r="O5648" s="17" t="e">
        <f ca="1">IF(IRR_DRIP,5,COUNTIF('IDET Wind Values'!C5632:G5632,"&lt;="&amp;IRR_MAXWIND))</f>
        <v>#NAME?</v>
      </c>
      <c r="P5648" s="13" t="e">
        <f ca="1">CalcTable[[#This Row],[ET_o]]*KL</f>
        <v>#NAME?</v>
      </c>
      <c r="Q5648" s="13" t="e">
        <f ca="1">IF(WILTPT&lt;=0,1,MAX(0,MIN(1,(CalcTable[[#This Row],[IWC]]-WILTPT)/(MAD-WILTPT))))</f>
        <v>#NAME?</v>
      </c>
      <c r="R5648" s="13" t="e">
        <f ca="1">CalcTable[[#This Row],[ETMult]]*CalcTable[[#This Row],[ETb]]</f>
        <v>#NAME?</v>
      </c>
      <c r="S5648" s="13" t="b">
        <f>INDEX(IRR_LIST,CalcTable[[#This Row],[Day of Week]]+1)</f>
        <v>1</v>
      </c>
      <c r="T5648" s="13">
        <f t="shared" ca="1" si="1754"/>
        <v>0</v>
      </c>
      <c r="U5648" s="13" t="b">
        <f ca="1">IF(CalcTable[[#This Row],[IrrPrecip]]&gt;=IC_MM,FALSE,TRUE)</f>
        <v>1</v>
      </c>
      <c r="V5648" s="13" t="b">
        <f t="shared" si="1755"/>
        <v>1</v>
      </c>
      <c r="W5648" s="13" t="e">
        <f ca="1">IF(AND(IRR_DRIP=FALSE,CalcTable[[#This Row],[IrrHours]]&lt;=0),FALSE,TRUE)</f>
        <v>#NAME?</v>
      </c>
      <c r="X5648" s="13" t="e">
        <f ca="1">AND(CalcTable[[#This Row],[IrrDay]],CalcTable[[#This Row],[IrrRain]],CalcTable[[#This Row],[IrrWarm]],CalcTable[[#This Row],[IrrWindy]])</f>
        <v>#NAME?</v>
      </c>
      <c r="Y5648" s="13" t="e">
        <f t="shared" ca="1" si="1756"/>
        <v>#NAME?</v>
      </c>
      <c r="Z5648" s="13" t="e">
        <f ca="1">CalcTable[[#This Row],[IrrHours]]/5</f>
        <v>#NAME?</v>
      </c>
      <c r="AA5648" s="13" t="e">
        <f ca="1">IF(CalcTable[[#This Row],[IrrFlag]]=FALSE,0,MAX(0,CalcTable[[#This Row],[VolRednWind]]*(FCAP*IRR_TARGET-CalcTable[[#This Row],[IWC]])))</f>
        <v>#NAME?</v>
      </c>
      <c r="AB5648" s="13" t="e">
        <f ca="1">CalcTable[[#This Row],[IWC]]+CalcTable[[#This Row],[Eff Precip]]+CalcTable[[#This Row],[IrrAmt]]-CalcTable[[#This Row],[AET]]</f>
        <v>#NAME?</v>
      </c>
      <c r="AC5648" s="13" t="e">
        <f ca="1">IF(CalcTable[[#This Row],[PWC]]&gt;FCAP,MIN(24*PERC,MIN(SAT,CalcTable[[#This Row],[PWC]])-FCAP),0)</f>
        <v>#NAME?</v>
      </c>
      <c r="AD5648" s="13" t="e">
        <f ca="1">IF(CalcTable[[#This Row],[PWC]]&gt;SAT,CalcTable[[#This Row],[PWC]]-SAT,0)</f>
        <v>#NAME?</v>
      </c>
      <c r="AE5648" s="13" t="e">
        <f ca="1">CalcTable[[#This Row],[PWC]]-CalcTable[[#This Row],[PercAmt]]-CalcTable[[#This Row],[Runoff]]</f>
        <v>#NAME?</v>
      </c>
      <c r="AF5648" s="13" t="e">
        <f ca="1">CalcTable[[#This Row],[IrrAmt]]/1000*CUR_IRR_AREA*10000/IRR_EFF</f>
        <v>#NAME?</v>
      </c>
      <c r="AG5648" s="147"/>
      <c r="AH5648" s="13"/>
      <c r="AI5648" s="50">
        <v>1.7792194012085432</v>
      </c>
      <c r="AJ5648" s="50">
        <v>2.1030114292810369</v>
      </c>
      <c r="AK5648" s="50">
        <v>0</v>
      </c>
      <c r="AL5648" s="50">
        <v>0</v>
      </c>
      <c r="AM5648" s="50"/>
      <c r="AN5648" s="50"/>
      <c r="AO5648" s="50"/>
      <c r="AP5648" s="50"/>
      <c r="AQ5648" s="50"/>
      <c r="AR5648" s="50"/>
      <c r="AS5648" s="50"/>
      <c r="AT5648" s="50"/>
      <c r="AU5648" s="50"/>
      <c r="AV5648" s="50"/>
      <c r="AW5648" s="50"/>
      <c r="AX5648" s="50">
        <f t="shared" si="1767"/>
        <v>3.8822308304895801</v>
      </c>
      <c r="AY5648" s="50"/>
      <c r="AZ5648" s="50">
        <f t="shared" si="1757"/>
        <v>87.783553143302385</v>
      </c>
      <c r="BA5648" s="50">
        <f t="shared" si="1758"/>
        <v>141.93774198657661</v>
      </c>
      <c r="BB5648" s="50">
        <f t="shared" si="1759"/>
        <v>146.87112651060335</v>
      </c>
      <c r="BC5648" s="17">
        <f t="shared" si="1760"/>
        <v>19968</v>
      </c>
      <c r="BD5648" s="50">
        <f t="shared" si="1761"/>
        <v>3.8822308304895801</v>
      </c>
      <c r="BE5648" s="50">
        <f t="shared" si="1762"/>
        <v>87.783553143302385</v>
      </c>
      <c r="BF5648" s="50">
        <f t="shared" si="1768"/>
        <v>143.58594768533791</v>
      </c>
      <c r="BG5648" s="50"/>
      <c r="BH5648" s="17">
        <f t="shared" si="1763"/>
        <v>0</v>
      </c>
      <c r="BI5648" s="17">
        <f t="shared" si="1771"/>
        <v>5648</v>
      </c>
      <c r="BJ5648" s="17">
        <f t="shared" si="1769"/>
        <v>5648</v>
      </c>
      <c r="BK5648" s="150">
        <f t="shared" si="1770"/>
        <v>35306</v>
      </c>
      <c r="BL5648" s="50" t="e">
        <f t="shared" ca="1" si="1764"/>
        <v>#NAME?</v>
      </c>
      <c r="BM5648" s="50" t="e">
        <f t="shared" ca="1" si="1765"/>
        <v>#NAME?</v>
      </c>
      <c r="BN5648" s="50" t="e">
        <f t="shared" ca="1" si="1766"/>
        <v>#NAME?</v>
      </c>
    </row>
    <row r="5649" spans="1:66" x14ac:dyDescent="0.35">
      <c r="A5649" s="48">
        <v>35307</v>
      </c>
      <c r="B5649" s="17">
        <v>1996</v>
      </c>
      <c r="C5649" s="17">
        <v>8</v>
      </c>
      <c r="D5649" s="17">
        <v>243</v>
      </c>
      <c r="E5649" s="17">
        <v>30</v>
      </c>
      <c r="F5649" s="17">
        <v>6</v>
      </c>
      <c r="G5649" s="50">
        <v>13.9</v>
      </c>
      <c r="H5649" s="32">
        <v>5.9228595265920534</v>
      </c>
      <c r="I5649" s="50">
        <v>11.666666666666666</v>
      </c>
      <c r="J5649" s="13">
        <v>0</v>
      </c>
      <c r="K5649" s="13">
        <f t="shared" si="1752"/>
        <v>0</v>
      </c>
      <c r="L5649" s="13">
        <f t="shared" si="1753"/>
        <v>0</v>
      </c>
      <c r="M5649" s="13" t="e">
        <f ca="1">CalcTable[[#This Row],[IWC]]-AE5648</f>
        <v>#NAME?</v>
      </c>
      <c r="N5649" s="13" t="e">
        <f ca="1">IF(CalcTable[[#This Row],[Day of Year]]&lt;123,FCAP,AE5648)</f>
        <v>#NAME?</v>
      </c>
      <c r="O5649" s="17" t="e">
        <f ca="1">IF(IRR_DRIP,5,COUNTIF('IDET Wind Values'!C5633:G5633,"&lt;="&amp;IRR_MAXWIND))</f>
        <v>#NAME?</v>
      </c>
      <c r="P5649" s="13" t="e">
        <f ca="1">CalcTable[[#This Row],[ET_o]]*KL</f>
        <v>#NAME?</v>
      </c>
      <c r="Q5649" s="13" t="e">
        <f ca="1">IF(WILTPT&lt;=0,1,MAX(0,MIN(1,(CalcTable[[#This Row],[IWC]]-WILTPT)/(MAD-WILTPT))))</f>
        <v>#NAME?</v>
      </c>
      <c r="R5649" s="13" t="e">
        <f ca="1">CalcTable[[#This Row],[ETMult]]*CalcTable[[#This Row],[ETb]]</f>
        <v>#NAME?</v>
      </c>
      <c r="S5649" s="13" t="b">
        <f>INDEX(IRR_LIST,CalcTable[[#This Row],[Day of Week]]+1)</f>
        <v>0</v>
      </c>
      <c r="T5649" s="13">
        <f t="shared" ca="1" si="1754"/>
        <v>0</v>
      </c>
      <c r="U5649" s="13" t="b">
        <f ca="1">IF(CalcTable[[#This Row],[IrrPrecip]]&gt;=IC_MM,FALSE,TRUE)</f>
        <v>1</v>
      </c>
      <c r="V5649" s="13" t="b">
        <f t="shared" si="1755"/>
        <v>1</v>
      </c>
      <c r="W5649" s="13" t="e">
        <f ca="1">IF(AND(IRR_DRIP=FALSE,CalcTable[[#This Row],[IrrHours]]&lt;=0),FALSE,TRUE)</f>
        <v>#NAME?</v>
      </c>
      <c r="X5649" s="13" t="e">
        <f ca="1">AND(CalcTable[[#This Row],[IrrDay]],CalcTable[[#This Row],[IrrRain]],CalcTable[[#This Row],[IrrWarm]],CalcTable[[#This Row],[IrrWindy]])</f>
        <v>#NAME?</v>
      </c>
      <c r="Y5649" s="13" t="e">
        <f t="shared" ca="1" si="1756"/>
        <v>#NAME?</v>
      </c>
      <c r="Z5649" s="13" t="e">
        <f ca="1">CalcTable[[#This Row],[IrrHours]]/5</f>
        <v>#NAME?</v>
      </c>
      <c r="AA5649" s="13" t="e">
        <f ca="1">IF(CalcTable[[#This Row],[IrrFlag]]=FALSE,0,MAX(0,CalcTable[[#This Row],[VolRednWind]]*(FCAP*IRR_TARGET-CalcTable[[#This Row],[IWC]])))</f>
        <v>#NAME?</v>
      </c>
      <c r="AB5649" s="13" t="e">
        <f ca="1">CalcTable[[#This Row],[IWC]]+CalcTable[[#This Row],[Eff Precip]]+CalcTable[[#This Row],[IrrAmt]]-CalcTable[[#This Row],[AET]]</f>
        <v>#NAME?</v>
      </c>
      <c r="AC5649" s="13" t="e">
        <f ca="1">IF(CalcTable[[#This Row],[PWC]]&gt;FCAP,MIN(24*PERC,MIN(SAT,CalcTable[[#This Row],[PWC]])-FCAP),0)</f>
        <v>#NAME?</v>
      </c>
      <c r="AD5649" s="13" t="e">
        <f ca="1">IF(CalcTable[[#This Row],[PWC]]&gt;SAT,CalcTable[[#This Row],[PWC]]-SAT,0)</f>
        <v>#NAME?</v>
      </c>
      <c r="AE5649" s="13" t="e">
        <f ca="1">CalcTable[[#This Row],[PWC]]-CalcTable[[#This Row],[PercAmt]]-CalcTable[[#This Row],[Runoff]]</f>
        <v>#NAME?</v>
      </c>
      <c r="AF5649" s="13" t="e">
        <f ca="1">CalcTable[[#This Row],[IrrAmt]]/1000*CUR_IRR_AREA*10000/IRR_EFF</f>
        <v>#NAME?</v>
      </c>
      <c r="AG5649" s="147"/>
      <c r="AH5649" s="13"/>
      <c r="AI5649" s="50">
        <v>0</v>
      </c>
      <c r="AJ5649" s="50">
        <v>0</v>
      </c>
      <c r="AK5649" s="50">
        <v>0</v>
      </c>
      <c r="AL5649" s="50">
        <v>5.8222251824450026</v>
      </c>
      <c r="AM5649" s="50"/>
      <c r="AN5649" s="50"/>
      <c r="AO5649" s="50"/>
      <c r="AP5649" s="50"/>
      <c r="AQ5649" s="50"/>
      <c r="AR5649" s="50"/>
      <c r="AS5649" s="50"/>
      <c r="AT5649" s="50"/>
      <c r="AU5649" s="50"/>
      <c r="AV5649" s="50"/>
      <c r="AW5649" s="50"/>
      <c r="AX5649" s="50">
        <f t="shared" si="1767"/>
        <v>5.8222251824450026</v>
      </c>
      <c r="AY5649" s="50"/>
      <c r="AZ5649" s="50">
        <f t="shared" si="1757"/>
        <v>170.78527201838676</v>
      </c>
      <c r="BA5649" s="50">
        <f t="shared" si="1758"/>
        <v>262.95510136164313</v>
      </c>
      <c r="BB5649" s="50">
        <f t="shared" si="1759"/>
        <v>271.08773336251869</v>
      </c>
      <c r="BC5649" s="17">
        <f t="shared" si="1760"/>
        <v>19968</v>
      </c>
      <c r="BD5649" s="50">
        <f t="shared" si="1761"/>
        <v>5.8222251824450026</v>
      </c>
      <c r="BE5649" s="50">
        <f t="shared" si="1762"/>
        <v>170.78527201838676</v>
      </c>
      <c r="BF5649" s="50">
        <f t="shared" si="1768"/>
        <v>279.35033677010904</v>
      </c>
      <c r="BG5649" s="50"/>
      <c r="BH5649" s="17">
        <f t="shared" si="1763"/>
        <v>0</v>
      </c>
      <c r="BI5649" s="17">
        <f t="shared" si="1771"/>
        <v>5649</v>
      </c>
      <c r="BJ5649" s="17">
        <f t="shared" si="1769"/>
        <v>5649</v>
      </c>
      <c r="BK5649" s="150">
        <f t="shared" si="1770"/>
        <v>35307</v>
      </c>
      <c r="BL5649" s="50" t="e">
        <f t="shared" ca="1" si="1764"/>
        <v>#NAME?</v>
      </c>
      <c r="BM5649" s="50" t="e">
        <f t="shared" ca="1" si="1765"/>
        <v>#NAME?</v>
      </c>
      <c r="BN5649" s="50" t="e">
        <f t="shared" ca="1" si="1766"/>
        <v>#NAME?</v>
      </c>
    </row>
    <row r="5650" spans="1:66" x14ac:dyDescent="0.35">
      <c r="A5650" s="48">
        <v>35308</v>
      </c>
      <c r="B5650" s="17">
        <v>1996</v>
      </c>
      <c r="C5650" s="17">
        <v>8</v>
      </c>
      <c r="D5650" s="17">
        <v>244</v>
      </c>
      <c r="E5650" s="17">
        <v>31</v>
      </c>
      <c r="F5650" s="17">
        <v>7</v>
      </c>
      <c r="G5650" s="50">
        <v>11.2</v>
      </c>
      <c r="H5650" s="32">
        <v>5.1211377305926939</v>
      </c>
      <c r="I5650" s="50">
        <v>10.666666666666666</v>
      </c>
      <c r="J5650" s="13">
        <v>0</v>
      </c>
      <c r="K5650" s="13">
        <f t="shared" si="1752"/>
        <v>0</v>
      </c>
      <c r="L5650" s="13">
        <f t="shared" si="1753"/>
        <v>0</v>
      </c>
      <c r="M5650" s="13" t="e">
        <f ca="1">CalcTable[[#This Row],[IWC]]-AE5649</f>
        <v>#NAME?</v>
      </c>
      <c r="N5650" s="13" t="e">
        <f ca="1">IF(CalcTable[[#This Row],[Day of Year]]&lt;123,FCAP,AE5649)</f>
        <v>#NAME?</v>
      </c>
      <c r="O5650" s="17" t="e">
        <f ca="1">IF(IRR_DRIP,5,COUNTIF('IDET Wind Values'!C5634:G5634,"&lt;="&amp;IRR_MAXWIND))</f>
        <v>#NAME?</v>
      </c>
      <c r="P5650" s="13" t="e">
        <f ca="1">CalcTable[[#This Row],[ET_o]]*KL</f>
        <v>#NAME?</v>
      </c>
      <c r="Q5650" s="13" t="e">
        <f ca="1">IF(WILTPT&lt;=0,1,MAX(0,MIN(1,(CalcTable[[#This Row],[IWC]]-WILTPT)/(MAD-WILTPT))))</f>
        <v>#NAME?</v>
      </c>
      <c r="R5650" s="13" t="e">
        <f ca="1">CalcTable[[#This Row],[ETMult]]*CalcTable[[#This Row],[ETb]]</f>
        <v>#NAME?</v>
      </c>
      <c r="S5650" s="13" t="b">
        <f>INDEX(IRR_LIST,CalcTable[[#This Row],[Day of Week]]+1)</f>
        <v>0</v>
      </c>
      <c r="T5650" s="13">
        <f t="shared" ca="1" si="1754"/>
        <v>0</v>
      </c>
      <c r="U5650" s="13" t="b">
        <f ca="1">IF(CalcTable[[#This Row],[IrrPrecip]]&gt;=IC_MM,FALSE,TRUE)</f>
        <v>1</v>
      </c>
      <c r="V5650" s="13" t="b">
        <f t="shared" si="1755"/>
        <v>1</v>
      </c>
      <c r="W5650" s="13" t="e">
        <f ca="1">IF(AND(IRR_DRIP=FALSE,CalcTable[[#This Row],[IrrHours]]&lt;=0),FALSE,TRUE)</f>
        <v>#NAME?</v>
      </c>
      <c r="X5650" s="13" t="e">
        <f ca="1">AND(CalcTable[[#This Row],[IrrDay]],CalcTable[[#This Row],[IrrRain]],CalcTable[[#This Row],[IrrWarm]],CalcTable[[#This Row],[IrrWindy]])</f>
        <v>#NAME?</v>
      </c>
      <c r="Y5650" s="13" t="e">
        <f t="shared" ca="1" si="1756"/>
        <v>#NAME?</v>
      </c>
      <c r="Z5650" s="13" t="e">
        <f ca="1">CalcTable[[#This Row],[IrrHours]]/5</f>
        <v>#NAME?</v>
      </c>
      <c r="AA5650" s="13" t="e">
        <f ca="1">IF(CalcTable[[#This Row],[IrrFlag]]=FALSE,0,MAX(0,CalcTable[[#This Row],[VolRednWind]]*(FCAP*IRR_TARGET-CalcTable[[#This Row],[IWC]])))</f>
        <v>#NAME?</v>
      </c>
      <c r="AB5650" s="13" t="e">
        <f ca="1">CalcTable[[#This Row],[IWC]]+CalcTable[[#This Row],[Eff Precip]]+CalcTable[[#This Row],[IrrAmt]]-CalcTable[[#This Row],[AET]]</f>
        <v>#NAME?</v>
      </c>
      <c r="AC5650" s="13" t="e">
        <f ca="1">IF(CalcTable[[#This Row],[PWC]]&gt;FCAP,MIN(24*PERC,MIN(SAT,CalcTable[[#This Row],[PWC]])-FCAP),0)</f>
        <v>#NAME?</v>
      </c>
      <c r="AD5650" s="13" t="e">
        <f ca="1">IF(CalcTable[[#This Row],[PWC]]&gt;SAT,CalcTable[[#This Row],[PWC]]-SAT,0)</f>
        <v>#NAME?</v>
      </c>
      <c r="AE5650" s="13" t="e">
        <f ca="1">CalcTable[[#This Row],[PWC]]-CalcTable[[#This Row],[PercAmt]]-CalcTable[[#This Row],[Runoff]]</f>
        <v>#NAME?</v>
      </c>
      <c r="AF5650" s="13" t="e">
        <f ca="1">CalcTable[[#This Row],[IrrAmt]]/1000*CUR_IRR_AREA*10000/IRR_EFF</f>
        <v>#NAME?</v>
      </c>
      <c r="AG5650" s="147"/>
      <c r="AH5650" s="13"/>
      <c r="AI5650" s="50">
        <v>0</v>
      </c>
      <c r="AJ5650" s="50">
        <v>0</v>
      </c>
      <c r="AK5650" s="50">
        <v>3.6829325052011641</v>
      </c>
      <c r="AL5650" s="50">
        <v>0</v>
      </c>
      <c r="AM5650" s="50"/>
      <c r="AN5650" s="50"/>
      <c r="AO5650" s="50"/>
      <c r="AP5650" s="50"/>
      <c r="AQ5650" s="50"/>
      <c r="AR5650" s="50"/>
      <c r="AS5650" s="50"/>
      <c r="AT5650" s="50"/>
      <c r="AU5650" s="50"/>
      <c r="AV5650" s="50"/>
      <c r="AW5650" s="50"/>
      <c r="AX5650" s="50">
        <f t="shared" si="1767"/>
        <v>3.6829325052011641</v>
      </c>
      <c r="AY5650" s="50"/>
      <c r="AZ5650" s="50">
        <f t="shared" si="1757"/>
        <v>54.016343409617079</v>
      </c>
      <c r="BA5650" s="50">
        <f t="shared" si="1758"/>
        <v>83.168020805283433</v>
      </c>
      <c r="BB5650" s="50">
        <f t="shared" si="1759"/>
        <v>85.740227634312831</v>
      </c>
      <c r="BC5650" s="17">
        <f t="shared" si="1760"/>
        <v>19968</v>
      </c>
      <c r="BD5650" s="50">
        <f t="shared" si="1761"/>
        <v>3.6829325052011641</v>
      </c>
      <c r="BE5650" s="50">
        <f t="shared" si="1762"/>
        <v>54.016343409617079</v>
      </c>
      <c r="BF5650" s="50">
        <f t="shared" si="1768"/>
        <v>88.353542107201463</v>
      </c>
      <c r="BG5650" s="50"/>
      <c r="BH5650" s="17">
        <f t="shared" si="1763"/>
        <v>0</v>
      </c>
      <c r="BI5650" s="17">
        <f t="shared" si="1771"/>
        <v>5650</v>
      </c>
      <c r="BJ5650" s="17">
        <f t="shared" si="1769"/>
        <v>5650</v>
      </c>
      <c r="BK5650" s="150">
        <f t="shared" si="1770"/>
        <v>35308</v>
      </c>
      <c r="BL5650" s="50" t="e">
        <f t="shared" ca="1" si="1764"/>
        <v>#NAME?</v>
      </c>
      <c r="BM5650" s="50" t="e">
        <f t="shared" ca="1" si="1765"/>
        <v>#NAME?</v>
      </c>
      <c r="BN5650" s="50" t="e">
        <f t="shared" ca="1" si="1766"/>
        <v>#NAME?</v>
      </c>
    </row>
    <row r="5651" spans="1:66" x14ac:dyDescent="0.35">
      <c r="A5651" s="48">
        <v>35309</v>
      </c>
      <c r="B5651" s="17">
        <v>1996</v>
      </c>
      <c r="C5651" s="17">
        <v>9</v>
      </c>
      <c r="D5651" s="17">
        <v>245</v>
      </c>
      <c r="E5651" s="17">
        <v>1</v>
      </c>
      <c r="F5651" s="17">
        <v>1</v>
      </c>
      <c r="G5651" s="50">
        <v>10</v>
      </c>
      <c r="H5651" s="32">
        <v>4.9638039394208144</v>
      </c>
      <c r="I5651" s="50">
        <v>15.833333333333334</v>
      </c>
      <c r="J5651" s="13">
        <v>0</v>
      </c>
      <c r="K5651" s="13">
        <f t="shared" si="1752"/>
        <v>0</v>
      </c>
      <c r="L5651" s="13">
        <f t="shared" si="1753"/>
        <v>0</v>
      </c>
      <c r="M5651" s="13" t="e">
        <f ca="1">CalcTable[[#This Row],[IWC]]-AE5650</f>
        <v>#NAME?</v>
      </c>
      <c r="N5651" s="13" t="e">
        <f ca="1">IF(CalcTable[[#This Row],[Day of Year]]&lt;123,FCAP,AE5650)</f>
        <v>#NAME?</v>
      </c>
      <c r="O5651" s="17" t="e">
        <f ca="1">IF(IRR_DRIP,5,COUNTIF('IDET Wind Values'!C5635:G5635,"&lt;="&amp;IRR_MAXWIND))</f>
        <v>#NAME?</v>
      </c>
      <c r="P5651" s="13" t="e">
        <f ca="1">CalcTable[[#This Row],[ET_o]]*KL</f>
        <v>#NAME?</v>
      </c>
      <c r="Q5651" s="13" t="e">
        <f ca="1">IF(WILTPT&lt;=0,1,MAX(0,MIN(1,(CalcTable[[#This Row],[IWC]]-WILTPT)/(MAD-WILTPT))))</f>
        <v>#NAME?</v>
      </c>
      <c r="R5651" s="13" t="e">
        <f ca="1">CalcTable[[#This Row],[ETMult]]*CalcTable[[#This Row],[ETb]]</f>
        <v>#NAME?</v>
      </c>
      <c r="S5651" s="13" t="b">
        <f>INDEX(IRR_LIST,CalcTable[[#This Row],[Day of Week]]+1)</f>
        <v>1</v>
      </c>
      <c r="T5651" s="13">
        <f t="shared" ca="1" si="1754"/>
        <v>0</v>
      </c>
      <c r="U5651" s="13" t="b">
        <f ca="1">IF(CalcTable[[#This Row],[IrrPrecip]]&gt;=IC_MM,FALSE,TRUE)</f>
        <v>1</v>
      </c>
      <c r="V5651" s="13" t="b">
        <f t="shared" si="1755"/>
        <v>1</v>
      </c>
      <c r="W5651" s="13" t="e">
        <f ca="1">IF(AND(IRR_DRIP=FALSE,CalcTable[[#This Row],[IrrHours]]&lt;=0),FALSE,TRUE)</f>
        <v>#NAME?</v>
      </c>
      <c r="X5651" s="13" t="e">
        <f ca="1">AND(CalcTable[[#This Row],[IrrDay]],CalcTable[[#This Row],[IrrRain]],CalcTable[[#This Row],[IrrWarm]],CalcTable[[#This Row],[IrrWindy]])</f>
        <v>#NAME?</v>
      </c>
      <c r="Y5651" s="13" t="e">
        <f t="shared" ca="1" si="1756"/>
        <v>#NAME?</v>
      </c>
      <c r="Z5651" s="13" t="e">
        <f ca="1">CalcTable[[#This Row],[IrrHours]]/5</f>
        <v>#NAME?</v>
      </c>
      <c r="AA5651" s="13" t="e">
        <f ca="1">IF(CalcTable[[#This Row],[IrrFlag]]=FALSE,0,MAX(0,CalcTable[[#This Row],[VolRednWind]]*(FCAP*IRR_TARGET-CalcTable[[#This Row],[IWC]])))</f>
        <v>#NAME?</v>
      </c>
      <c r="AB5651" s="13" t="e">
        <f ca="1">CalcTable[[#This Row],[IWC]]+CalcTable[[#This Row],[Eff Precip]]+CalcTable[[#This Row],[IrrAmt]]-CalcTable[[#This Row],[AET]]</f>
        <v>#NAME?</v>
      </c>
      <c r="AC5651" s="13" t="e">
        <f ca="1">IF(CalcTable[[#This Row],[PWC]]&gt;FCAP,MIN(24*PERC,MIN(SAT,CalcTable[[#This Row],[PWC]])-FCAP),0)</f>
        <v>#NAME?</v>
      </c>
      <c r="AD5651" s="13" t="e">
        <f ca="1">IF(CalcTable[[#This Row],[PWC]]&gt;SAT,CalcTable[[#This Row],[PWC]]-SAT,0)</f>
        <v>#NAME?</v>
      </c>
      <c r="AE5651" s="13" t="e">
        <f ca="1">CalcTable[[#This Row],[PWC]]-CalcTable[[#This Row],[PercAmt]]-CalcTable[[#This Row],[Runoff]]</f>
        <v>#NAME?</v>
      </c>
      <c r="AF5651" s="13" t="e">
        <f ca="1">CalcTable[[#This Row],[IrrAmt]]/1000*CUR_IRR_AREA*10000/IRR_EFF</f>
        <v>#NAME?</v>
      </c>
      <c r="AG5651" s="147"/>
      <c r="AH5651" s="13"/>
      <c r="AI5651" s="50">
        <v>16.001847064396372</v>
      </c>
      <c r="AJ5651" s="50">
        <v>19.853891428405568</v>
      </c>
      <c r="AK5651" s="50">
        <v>0</v>
      </c>
      <c r="AL5651" s="50">
        <v>0</v>
      </c>
      <c r="AM5651" s="50"/>
      <c r="AN5651" s="50"/>
      <c r="AO5651" s="50"/>
      <c r="AP5651" s="50"/>
      <c r="AQ5651" s="50"/>
      <c r="AR5651" s="50"/>
      <c r="AS5651" s="50"/>
      <c r="AT5651" s="50"/>
      <c r="AU5651" s="50"/>
      <c r="AV5651" s="50"/>
      <c r="AW5651" s="50"/>
      <c r="AX5651" s="50">
        <f t="shared" si="1767"/>
        <v>35.85573849280194</v>
      </c>
      <c r="AY5651" s="50"/>
      <c r="AZ5651" s="50">
        <f t="shared" si="1757"/>
        <v>817.07457217771014</v>
      </c>
      <c r="BA5651" s="50">
        <f t="shared" si="1758"/>
        <v>1322.0333441844728</v>
      </c>
      <c r="BB5651" s="50">
        <f t="shared" si="1759"/>
        <v>1368.0525340101908</v>
      </c>
      <c r="BC5651" s="17">
        <f t="shared" si="1760"/>
        <v>19969</v>
      </c>
      <c r="BD5651" s="50">
        <f t="shared" si="1761"/>
        <v>35.85573849280194</v>
      </c>
      <c r="BE5651" s="50">
        <f t="shared" si="1762"/>
        <v>817.07457217771014</v>
      </c>
      <c r="BF5651" s="50">
        <f t="shared" si="1768"/>
        <v>1336.4738903221273</v>
      </c>
      <c r="BG5651" s="50"/>
      <c r="BH5651" s="17">
        <f t="shared" si="1763"/>
        <v>0</v>
      </c>
      <c r="BI5651" s="17">
        <f t="shared" si="1771"/>
        <v>5651</v>
      </c>
      <c r="BJ5651" s="17">
        <f t="shared" si="1769"/>
        <v>5651</v>
      </c>
      <c r="BK5651" s="150">
        <f t="shared" si="1770"/>
        <v>35309</v>
      </c>
      <c r="BL5651" s="50" t="e">
        <f t="shared" ca="1" si="1764"/>
        <v>#NAME?</v>
      </c>
      <c r="BM5651" s="50" t="e">
        <f t="shared" ca="1" si="1765"/>
        <v>#NAME?</v>
      </c>
      <c r="BN5651" s="50" t="e">
        <f t="shared" ca="1" si="1766"/>
        <v>#NAME?</v>
      </c>
    </row>
    <row r="5652" spans="1:66" x14ac:dyDescent="0.35">
      <c r="A5652" s="48">
        <v>35310</v>
      </c>
      <c r="B5652" s="17">
        <v>1996</v>
      </c>
      <c r="C5652" s="17">
        <v>9</v>
      </c>
      <c r="D5652" s="17">
        <v>246</v>
      </c>
      <c r="E5652" s="17">
        <v>2</v>
      </c>
      <c r="F5652" s="17">
        <v>2</v>
      </c>
      <c r="G5652" s="50">
        <v>4.9000000000000004</v>
      </c>
      <c r="H5652" s="32">
        <v>3.1623092543429485</v>
      </c>
      <c r="I5652" s="50">
        <v>4.166666666666667</v>
      </c>
      <c r="J5652" s="13">
        <v>0</v>
      </c>
      <c r="K5652" s="13">
        <f t="shared" ref="K5652:K5715" si="1772">J5652*PRECIP_ADJUST</f>
        <v>0</v>
      </c>
      <c r="L5652" s="13">
        <f t="shared" ref="L5652:L5715" si="1773">IF(K5652&gt;=EFF_PRECIP,EFF_MULT*(K5652-EFF_PRECIP),0)</f>
        <v>0</v>
      </c>
      <c r="M5652" s="13" t="e">
        <f ca="1">CalcTable[[#This Row],[IWC]]-AE5651</f>
        <v>#NAME?</v>
      </c>
      <c r="N5652" s="13" t="e">
        <f ca="1">IF(CalcTable[[#This Row],[Day of Year]]&lt;123,FCAP,AE5651)</f>
        <v>#NAME?</v>
      </c>
      <c r="O5652" s="17" t="e">
        <f ca="1">IF(IRR_DRIP,5,COUNTIF('IDET Wind Values'!C5636:G5636,"&lt;="&amp;IRR_MAXWIND))</f>
        <v>#NAME?</v>
      </c>
      <c r="P5652" s="13" t="e">
        <f ca="1">CalcTable[[#This Row],[ET_o]]*KL</f>
        <v>#NAME?</v>
      </c>
      <c r="Q5652" s="13" t="e">
        <f ca="1">IF(WILTPT&lt;=0,1,MAX(0,MIN(1,(CalcTable[[#This Row],[IWC]]-WILTPT)/(MAD-WILTPT))))</f>
        <v>#NAME?</v>
      </c>
      <c r="R5652" s="13" t="e">
        <f ca="1">CalcTable[[#This Row],[ETMult]]*CalcTable[[#This Row],[ETb]]</f>
        <v>#NAME?</v>
      </c>
      <c r="S5652" s="13" t="b">
        <f>INDEX(IRR_LIST,CalcTable[[#This Row],[Day of Week]]+1)</f>
        <v>0</v>
      </c>
      <c r="T5652" s="13">
        <f t="shared" ref="T5652:T5715" ca="1" si="1774">SUM(OFFSET(K5652,-IC_DAYS,0,IC_DAYS,1))</f>
        <v>0</v>
      </c>
      <c r="U5652" s="13" t="b">
        <f ca="1">IF(CalcTable[[#This Row],[IrrPrecip]]&gt;=IC_MM,FALSE,TRUE)</f>
        <v>1</v>
      </c>
      <c r="V5652" s="13" t="b">
        <f t="shared" ref="V5652:V5715" si="1775">IF(G5653&lt;IRR_TEMP,FALSE,TRUE)</f>
        <v>1</v>
      </c>
      <c r="W5652" s="13" t="e">
        <f ca="1">IF(AND(IRR_DRIP=FALSE,CalcTable[[#This Row],[IrrHours]]&lt;=0),FALSE,TRUE)</f>
        <v>#NAME?</v>
      </c>
      <c r="X5652" s="13" t="e">
        <f ca="1">AND(CalcTable[[#This Row],[IrrDay]],CalcTable[[#This Row],[IrrRain]],CalcTable[[#This Row],[IrrWarm]],CalcTable[[#This Row],[IrrWindy]])</f>
        <v>#NAME?</v>
      </c>
      <c r="Y5652" s="13" t="e">
        <f t="shared" ref="Y5652:Y5715" ca="1" si="1776">IF(AA5651&lt;=0,FALSE,TRUE)</f>
        <v>#NAME?</v>
      </c>
      <c r="Z5652" s="13" t="e">
        <f ca="1">CalcTable[[#This Row],[IrrHours]]/5</f>
        <v>#NAME?</v>
      </c>
      <c r="AA5652" s="13" t="e">
        <f ca="1">IF(CalcTable[[#This Row],[IrrFlag]]=FALSE,0,MAX(0,CalcTable[[#This Row],[VolRednWind]]*(FCAP*IRR_TARGET-CalcTable[[#This Row],[IWC]])))</f>
        <v>#NAME?</v>
      </c>
      <c r="AB5652" s="13" t="e">
        <f ca="1">CalcTable[[#This Row],[IWC]]+CalcTable[[#This Row],[Eff Precip]]+CalcTable[[#This Row],[IrrAmt]]-CalcTable[[#This Row],[AET]]</f>
        <v>#NAME?</v>
      </c>
      <c r="AC5652" s="13" t="e">
        <f ca="1">IF(CalcTable[[#This Row],[PWC]]&gt;FCAP,MIN(24*PERC,MIN(SAT,CalcTable[[#This Row],[PWC]])-FCAP),0)</f>
        <v>#NAME?</v>
      </c>
      <c r="AD5652" s="13" t="e">
        <f ca="1">IF(CalcTable[[#This Row],[PWC]]&gt;SAT,CalcTable[[#This Row],[PWC]]-SAT,0)</f>
        <v>#NAME?</v>
      </c>
      <c r="AE5652" s="13" t="e">
        <f ca="1">CalcTable[[#This Row],[PWC]]-CalcTable[[#This Row],[PercAmt]]-CalcTable[[#This Row],[Runoff]]</f>
        <v>#NAME?</v>
      </c>
      <c r="AF5652" s="13" t="e">
        <f ca="1">CalcTable[[#This Row],[IrrAmt]]/1000*CUR_IRR_AREA*10000/IRR_EFF</f>
        <v>#NAME?</v>
      </c>
      <c r="AG5652" s="147"/>
      <c r="AH5652" s="13"/>
      <c r="AI5652" s="50">
        <v>0</v>
      </c>
      <c r="AJ5652" s="50">
        <v>0</v>
      </c>
      <c r="AK5652" s="50">
        <v>9.9042905948874171</v>
      </c>
      <c r="AL5652" s="50">
        <v>8.8042906581330591</v>
      </c>
      <c r="AM5652" s="50"/>
      <c r="AN5652" s="50"/>
      <c r="AO5652" s="50"/>
      <c r="AP5652" s="50"/>
      <c r="AQ5652" s="50"/>
      <c r="AR5652" s="50"/>
      <c r="AS5652" s="50"/>
      <c r="AT5652" s="50"/>
      <c r="AU5652" s="50"/>
      <c r="AV5652" s="50"/>
      <c r="AW5652" s="50"/>
      <c r="AX5652" s="50">
        <f t="shared" si="1767"/>
        <v>18.708581253020476</v>
      </c>
      <c r="AY5652" s="50"/>
      <c r="AZ5652" s="50">
        <f t="shared" ref="AZ5652:AZ5715" si="1777">SUMPRODUCT(AI5652:AW5652,CONVERSION)</f>
        <v>403.5221213635852</v>
      </c>
      <c r="BA5652" s="50">
        <f t="shared" ref="BA5652:BA5715" si="1778">SUMPRODUCT($AI5652:$AW5652,CONVERSION,APP_DEMAND)</f>
        <v>621.29596463917085</v>
      </c>
      <c r="BB5652" s="50">
        <f t="shared" ref="BB5652:BB5715" si="1779">SUMPRODUCT($AI5652:$AW5652,CONVERSION,PUMP_DEMAND)</f>
        <v>640.51130375172261</v>
      </c>
      <c r="BC5652" s="17">
        <f t="shared" ref="BC5652:BC5715" si="1780">B5652*10+C5652</f>
        <v>19969</v>
      </c>
      <c r="BD5652" s="50">
        <f t="shared" ref="BD5652:BD5715" si="1781">INDEX(AI5652:AX5652,PLOT_AREA)</f>
        <v>18.708581253020476</v>
      </c>
      <c r="BE5652" s="50">
        <f t="shared" ref="BE5652:BE5715" si="1782">IF(PLOT_AREA&lt;=AREA_COUNT,INDEX(AI5652:AW5652,PLOT_AREA)*INDEX(CONVERSION,PLOT_AREA),AZ5652)</f>
        <v>403.5221213635852</v>
      </c>
      <c r="BF5652" s="50">
        <f t="shared" si="1768"/>
        <v>660.03373221181778</v>
      </c>
      <c r="BG5652" s="50"/>
      <c r="BH5652" s="17">
        <f t="shared" ref="BH5652:BH5715" si="1783">IF(BC5652&lt;PLOT_FROM,-1,IF(BC5652&gt;PLOT_TO,1,0))</f>
        <v>0</v>
      </c>
      <c r="BI5652" s="17">
        <f t="shared" si="1771"/>
        <v>5652</v>
      </c>
      <c r="BJ5652" s="17">
        <f t="shared" si="1769"/>
        <v>5652</v>
      </c>
      <c r="BK5652" s="150">
        <f t="shared" si="1770"/>
        <v>35310</v>
      </c>
      <c r="BL5652" s="50" t="e">
        <f t="shared" ref="BL5652:BL5715" ca="1" si="1784">WILTPT</f>
        <v>#NAME?</v>
      </c>
      <c r="BM5652" s="50" t="e">
        <f t="shared" ref="BM5652:BM5715" ca="1" si="1785">SAT</f>
        <v>#NAME?</v>
      </c>
      <c r="BN5652" s="50" t="e">
        <f t="shared" ref="BN5652:BN5715" ca="1" si="1786">FCAP</f>
        <v>#NAME?</v>
      </c>
    </row>
    <row r="5653" spans="1:66" x14ac:dyDescent="0.35">
      <c r="A5653" s="48">
        <v>35311</v>
      </c>
      <c r="B5653" s="17">
        <v>1996</v>
      </c>
      <c r="C5653" s="17">
        <v>9</v>
      </c>
      <c r="D5653" s="17">
        <v>247</v>
      </c>
      <c r="E5653" s="17">
        <v>3</v>
      </c>
      <c r="F5653" s="17">
        <v>3</v>
      </c>
      <c r="G5653" s="50">
        <v>7.7</v>
      </c>
      <c r="H5653" s="32">
        <v>0.98682025272900797</v>
      </c>
      <c r="I5653" s="50">
        <v>5.5</v>
      </c>
      <c r="J5653" s="13">
        <v>2.2999999999999998</v>
      </c>
      <c r="K5653" s="13">
        <f t="shared" si="1772"/>
        <v>2.2999999999999998</v>
      </c>
      <c r="L5653" s="13">
        <f t="shared" si="1773"/>
        <v>0</v>
      </c>
      <c r="M5653" s="13" t="e">
        <f ca="1">CalcTable[[#This Row],[IWC]]-AE5652</f>
        <v>#NAME?</v>
      </c>
      <c r="N5653" s="13" t="e">
        <f ca="1">IF(CalcTable[[#This Row],[Day of Year]]&lt;123,FCAP,AE5652)</f>
        <v>#NAME?</v>
      </c>
      <c r="O5653" s="17" t="e">
        <f ca="1">IF(IRR_DRIP,5,COUNTIF('IDET Wind Values'!C5637:G5637,"&lt;="&amp;IRR_MAXWIND))</f>
        <v>#NAME?</v>
      </c>
      <c r="P5653" s="13" t="e">
        <f ca="1">CalcTable[[#This Row],[ET_o]]*KL</f>
        <v>#NAME?</v>
      </c>
      <c r="Q5653" s="13" t="e">
        <f ca="1">IF(WILTPT&lt;=0,1,MAX(0,MIN(1,(CalcTable[[#This Row],[IWC]]-WILTPT)/(MAD-WILTPT))))</f>
        <v>#NAME?</v>
      </c>
      <c r="R5653" s="13" t="e">
        <f ca="1">CalcTable[[#This Row],[ETMult]]*CalcTable[[#This Row],[ETb]]</f>
        <v>#NAME?</v>
      </c>
      <c r="S5653" s="13" t="b">
        <f>INDEX(IRR_LIST,CalcTable[[#This Row],[Day of Week]]+1)</f>
        <v>1</v>
      </c>
      <c r="T5653" s="13">
        <f t="shared" ca="1" si="1774"/>
        <v>0</v>
      </c>
      <c r="U5653" s="13" t="b">
        <f ca="1">IF(CalcTable[[#This Row],[IrrPrecip]]&gt;=IC_MM,FALSE,TRUE)</f>
        <v>1</v>
      </c>
      <c r="V5653" s="13" t="b">
        <f t="shared" si="1775"/>
        <v>1</v>
      </c>
      <c r="W5653" s="13" t="e">
        <f ca="1">IF(AND(IRR_DRIP=FALSE,CalcTable[[#This Row],[IrrHours]]&lt;=0),FALSE,TRUE)</f>
        <v>#NAME?</v>
      </c>
      <c r="X5653" s="13" t="e">
        <f ca="1">AND(CalcTable[[#This Row],[IrrDay]],CalcTable[[#This Row],[IrrRain]],CalcTable[[#This Row],[IrrWarm]],CalcTable[[#This Row],[IrrWindy]])</f>
        <v>#NAME?</v>
      </c>
      <c r="Y5653" s="13" t="e">
        <f t="shared" ca="1" si="1776"/>
        <v>#NAME?</v>
      </c>
      <c r="Z5653" s="13" t="e">
        <f ca="1">CalcTable[[#This Row],[IrrHours]]/5</f>
        <v>#NAME?</v>
      </c>
      <c r="AA5653" s="13" t="e">
        <f ca="1">IF(CalcTable[[#This Row],[IrrFlag]]=FALSE,0,MAX(0,CalcTable[[#This Row],[VolRednWind]]*(FCAP*IRR_TARGET-CalcTable[[#This Row],[IWC]])))</f>
        <v>#NAME?</v>
      </c>
      <c r="AB5653" s="13" t="e">
        <f ca="1">CalcTable[[#This Row],[IWC]]+CalcTable[[#This Row],[Eff Precip]]+CalcTable[[#This Row],[IrrAmt]]-CalcTable[[#This Row],[AET]]</f>
        <v>#NAME?</v>
      </c>
      <c r="AC5653" s="13" t="e">
        <f ca="1">IF(CalcTable[[#This Row],[PWC]]&gt;FCAP,MIN(24*PERC,MIN(SAT,CalcTable[[#This Row],[PWC]])-FCAP),0)</f>
        <v>#NAME?</v>
      </c>
      <c r="AD5653" s="13" t="e">
        <f ca="1">IF(CalcTable[[#This Row],[PWC]]&gt;SAT,CalcTable[[#This Row],[PWC]]-SAT,0)</f>
        <v>#NAME?</v>
      </c>
      <c r="AE5653" s="13" t="e">
        <f ca="1">CalcTable[[#This Row],[PWC]]-CalcTable[[#This Row],[PercAmt]]-CalcTable[[#This Row],[Runoff]]</f>
        <v>#NAME?</v>
      </c>
      <c r="AF5653" s="13" t="e">
        <f ca="1">CalcTable[[#This Row],[IrrAmt]]/1000*CUR_IRR_AREA*10000/IRR_EFF</f>
        <v>#NAME?</v>
      </c>
      <c r="AG5653" s="147"/>
      <c r="AH5653" s="13"/>
      <c r="AI5653" s="50">
        <v>0</v>
      </c>
      <c r="AJ5653" s="50">
        <v>0</v>
      </c>
      <c r="AK5653" s="50">
        <v>0</v>
      </c>
      <c r="AL5653" s="50">
        <v>0</v>
      </c>
      <c r="AM5653" s="50"/>
      <c r="AN5653" s="50"/>
      <c r="AO5653" s="50"/>
      <c r="AP5653" s="50"/>
      <c r="AQ5653" s="50"/>
      <c r="AR5653" s="50"/>
      <c r="AS5653" s="50"/>
      <c r="AT5653" s="50"/>
      <c r="AU5653" s="50"/>
      <c r="AV5653" s="50"/>
      <c r="AW5653" s="50"/>
      <c r="AX5653" s="50">
        <f t="shared" ref="AX5653:AX5716" si="1787">SUM(AI5653:AW5653)</f>
        <v>0</v>
      </c>
      <c r="AY5653" s="50"/>
      <c r="AZ5653" s="50">
        <f t="shared" si="1777"/>
        <v>0</v>
      </c>
      <c r="BA5653" s="50">
        <f t="shared" si="1778"/>
        <v>0</v>
      </c>
      <c r="BB5653" s="50">
        <f t="shared" si="1779"/>
        <v>0</v>
      </c>
      <c r="BC5653" s="17">
        <f t="shared" si="1780"/>
        <v>19969</v>
      </c>
      <c r="BD5653" s="50">
        <f t="shared" si="1781"/>
        <v>0</v>
      </c>
      <c r="BE5653" s="50">
        <f t="shared" si="1782"/>
        <v>0</v>
      </c>
      <c r="BF5653" s="50">
        <f t="shared" ref="BF5653:BF5716" si="1788">BE5653*BF$17</f>
        <v>0</v>
      </c>
      <c r="BG5653" s="50"/>
      <c r="BH5653" s="17">
        <f t="shared" si="1783"/>
        <v>0</v>
      </c>
      <c r="BI5653" s="17">
        <f t="shared" si="1771"/>
        <v>5653</v>
      </c>
      <c r="BJ5653" s="17">
        <f t="shared" ref="BJ5653:BJ5716" si="1789">IF(BH5653=0,BI5653,"")</f>
        <v>5653</v>
      </c>
      <c r="BK5653" s="150">
        <f t="shared" ref="BK5653:BK5716" si="1790">A5653</f>
        <v>35311</v>
      </c>
      <c r="BL5653" s="50" t="e">
        <f t="shared" ca="1" si="1784"/>
        <v>#NAME?</v>
      </c>
      <c r="BM5653" s="50" t="e">
        <f t="shared" ca="1" si="1785"/>
        <v>#NAME?</v>
      </c>
      <c r="BN5653" s="50" t="e">
        <f t="shared" ca="1" si="1786"/>
        <v>#NAME?</v>
      </c>
    </row>
    <row r="5654" spans="1:66" x14ac:dyDescent="0.35">
      <c r="A5654" s="48">
        <v>35312</v>
      </c>
      <c r="B5654" s="17">
        <v>1996</v>
      </c>
      <c r="C5654" s="17">
        <v>9</v>
      </c>
      <c r="D5654" s="17">
        <v>248</v>
      </c>
      <c r="E5654" s="17">
        <v>4</v>
      </c>
      <c r="F5654" s="17">
        <v>4</v>
      </c>
      <c r="G5654" s="50">
        <v>4.9000000000000004</v>
      </c>
      <c r="H5654" s="32">
        <v>0.96985030811824757</v>
      </c>
      <c r="I5654" s="50">
        <v>15.833333333333334</v>
      </c>
      <c r="J5654" s="13">
        <v>1.9</v>
      </c>
      <c r="K5654" s="13">
        <f t="shared" si="1772"/>
        <v>1.9</v>
      </c>
      <c r="L5654" s="13">
        <f t="shared" si="1773"/>
        <v>0</v>
      </c>
      <c r="M5654" s="13" t="e">
        <f ca="1">CalcTable[[#This Row],[IWC]]-AE5653</f>
        <v>#NAME?</v>
      </c>
      <c r="N5654" s="13" t="e">
        <f ca="1">IF(CalcTable[[#This Row],[Day of Year]]&lt;123,FCAP,AE5653)</f>
        <v>#NAME?</v>
      </c>
      <c r="O5654" s="17" t="e">
        <f ca="1">IF(IRR_DRIP,5,COUNTIF('IDET Wind Values'!C5638:G5638,"&lt;="&amp;IRR_MAXWIND))</f>
        <v>#NAME?</v>
      </c>
      <c r="P5654" s="13" t="e">
        <f ca="1">CalcTable[[#This Row],[ET_o]]*KL</f>
        <v>#NAME?</v>
      </c>
      <c r="Q5654" s="13" t="e">
        <f ca="1">IF(WILTPT&lt;=0,1,MAX(0,MIN(1,(CalcTable[[#This Row],[IWC]]-WILTPT)/(MAD-WILTPT))))</f>
        <v>#NAME?</v>
      </c>
      <c r="R5654" s="13" t="e">
        <f ca="1">CalcTable[[#This Row],[ETMult]]*CalcTable[[#This Row],[ETb]]</f>
        <v>#NAME?</v>
      </c>
      <c r="S5654" s="13" t="b">
        <f>INDEX(IRR_LIST,CalcTable[[#This Row],[Day of Week]]+1)</f>
        <v>0</v>
      </c>
      <c r="T5654" s="13">
        <f t="shared" ca="1" si="1774"/>
        <v>2.2999999999999998</v>
      </c>
      <c r="U5654" s="13" t="b">
        <f ca="1">IF(CalcTable[[#This Row],[IrrPrecip]]&gt;=IC_MM,FALSE,TRUE)</f>
        <v>1</v>
      </c>
      <c r="V5654" s="13" t="b">
        <f t="shared" si="1775"/>
        <v>1</v>
      </c>
      <c r="W5654" s="13" t="e">
        <f ca="1">IF(AND(IRR_DRIP=FALSE,CalcTable[[#This Row],[IrrHours]]&lt;=0),FALSE,TRUE)</f>
        <v>#NAME?</v>
      </c>
      <c r="X5654" s="13" t="e">
        <f ca="1">AND(CalcTable[[#This Row],[IrrDay]],CalcTable[[#This Row],[IrrRain]],CalcTable[[#This Row],[IrrWarm]],CalcTable[[#This Row],[IrrWindy]])</f>
        <v>#NAME?</v>
      </c>
      <c r="Y5654" s="13" t="e">
        <f t="shared" ca="1" si="1776"/>
        <v>#NAME?</v>
      </c>
      <c r="Z5654" s="13" t="e">
        <f ca="1">CalcTable[[#This Row],[IrrHours]]/5</f>
        <v>#NAME?</v>
      </c>
      <c r="AA5654" s="13" t="e">
        <f ca="1">IF(CalcTable[[#This Row],[IrrFlag]]=FALSE,0,MAX(0,CalcTable[[#This Row],[VolRednWind]]*(FCAP*IRR_TARGET-CalcTable[[#This Row],[IWC]])))</f>
        <v>#NAME?</v>
      </c>
      <c r="AB5654" s="13" t="e">
        <f ca="1">CalcTable[[#This Row],[IWC]]+CalcTable[[#This Row],[Eff Precip]]+CalcTable[[#This Row],[IrrAmt]]-CalcTable[[#This Row],[AET]]</f>
        <v>#NAME?</v>
      </c>
      <c r="AC5654" s="13" t="e">
        <f ca="1">IF(CalcTable[[#This Row],[PWC]]&gt;FCAP,MIN(24*PERC,MIN(SAT,CalcTable[[#This Row],[PWC]])-FCAP),0)</f>
        <v>#NAME?</v>
      </c>
      <c r="AD5654" s="13" t="e">
        <f ca="1">IF(CalcTable[[#This Row],[PWC]]&gt;SAT,CalcTable[[#This Row],[PWC]]-SAT,0)</f>
        <v>#NAME?</v>
      </c>
      <c r="AE5654" s="13" t="e">
        <f ca="1">CalcTable[[#This Row],[PWC]]-CalcTable[[#This Row],[PercAmt]]-CalcTable[[#This Row],[Runoff]]</f>
        <v>#NAME?</v>
      </c>
      <c r="AF5654" s="13" t="e">
        <f ca="1">CalcTable[[#This Row],[IrrAmt]]/1000*CUR_IRR_AREA*10000/IRR_EFF</f>
        <v>#NAME?</v>
      </c>
      <c r="AG5654" s="147"/>
      <c r="AH5654" s="13"/>
      <c r="AI5654" s="50">
        <v>0</v>
      </c>
      <c r="AJ5654" s="50">
        <v>0</v>
      </c>
      <c r="AK5654" s="50">
        <v>2.0824506834005758</v>
      </c>
      <c r="AL5654" s="50">
        <v>2.8227511390009568</v>
      </c>
      <c r="AM5654" s="50"/>
      <c r="AN5654" s="50"/>
      <c r="AO5654" s="50"/>
      <c r="AP5654" s="50"/>
      <c r="AQ5654" s="50"/>
      <c r="AR5654" s="50"/>
      <c r="AS5654" s="50"/>
      <c r="AT5654" s="50"/>
      <c r="AU5654" s="50"/>
      <c r="AV5654" s="50"/>
      <c r="AW5654" s="50"/>
      <c r="AX5654" s="50">
        <f t="shared" si="1787"/>
        <v>4.9052018224015326</v>
      </c>
      <c r="AY5654" s="50"/>
      <c r="AZ5654" s="50">
        <f t="shared" si="1777"/>
        <v>113.34331010056985</v>
      </c>
      <c r="BA5654" s="50">
        <f t="shared" si="1778"/>
        <v>174.51271555167102</v>
      </c>
      <c r="BB5654" s="50">
        <f t="shared" si="1779"/>
        <v>179.91001603265056</v>
      </c>
      <c r="BC5654" s="17">
        <f t="shared" si="1780"/>
        <v>19969</v>
      </c>
      <c r="BD5654" s="50">
        <f t="shared" si="1781"/>
        <v>4.9052018224015326</v>
      </c>
      <c r="BE5654" s="50">
        <f t="shared" si="1782"/>
        <v>113.34331010056985</v>
      </c>
      <c r="BF5654" s="50">
        <f t="shared" si="1788"/>
        <v>185.3935733042853</v>
      </c>
      <c r="BG5654" s="50"/>
      <c r="BH5654" s="17">
        <f t="shared" si="1783"/>
        <v>0</v>
      </c>
      <c r="BI5654" s="17">
        <f t="shared" ref="BI5654:BI5717" si="1791">BI5653+1</f>
        <v>5654</v>
      </c>
      <c r="BJ5654" s="17">
        <f t="shared" si="1789"/>
        <v>5654</v>
      </c>
      <c r="BK5654" s="150">
        <f t="shared" si="1790"/>
        <v>35312</v>
      </c>
      <c r="BL5654" s="50" t="e">
        <f t="shared" ca="1" si="1784"/>
        <v>#NAME?</v>
      </c>
      <c r="BM5654" s="50" t="e">
        <f t="shared" ca="1" si="1785"/>
        <v>#NAME?</v>
      </c>
      <c r="BN5654" s="50" t="e">
        <f t="shared" ca="1" si="1786"/>
        <v>#NAME?</v>
      </c>
    </row>
    <row r="5655" spans="1:66" x14ac:dyDescent="0.35">
      <c r="A5655" s="48">
        <v>35313</v>
      </c>
      <c r="B5655" s="17">
        <v>1996</v>
      </c>
      <c r="C5655" s="17">
        <v>9</v>
      </c>
      <c r="D5655" s="17">
        <v>249</v>
      </c>
      <c r="E5655" s="17">
        <v>5</v>
      </c>
      <c r="F5655" s="17">
        <v>5</v>
      </c>
      <c r="G5655" s="50">
        <v>5.0999999999999996</v>
      </c>
      <c r="H5655" s="32">
        <v>1.4930770863840959</v>
      </c>
      <c r="I5655" s="50">
        <v>5.333333333333333</v>
      </c>
      <c r="J5655" s="13">
        <v>1.8</v>
      </c>
      <c r="K5655" s="13">
        <f t="shared" si="1772"/>
        <v>1.8</v>
      </c>
      <c r="L5655" s="13">
        <f t="shared" si="1773"/>
        <v>0</v>
      </c>
      <c r="M5655" s="13" t="e">
        <f ca="1">CalcTable[[#This Row],[IWC]]-AE5654</f>
        <v>#NAME?</v>
      </c>
      <c r="N5655" s="13" t="e">
        <f ca="1">IF(CalcTable[[#This Row],[Day of Year]]&lt;123,FCAP,AE5654)</f>
        <v>#NAME?</v>
      </c>
      <c r="O5655" s="17" t="e">
        <f ca="1">IF(IRR_DRIP,5,COUNTIF('IDET Wind Values'!C5639:G5639,"&lt;="&amp;IRR_MAXWIND))</f>
        <v>#NAME?</v>
      </c>
      <c r="P5655" s="13" t="e">
        <f ca="1">CalcTable[[#This Row],[ET_o]]*KL</f>
        <v>#NAME?</v>
      </c>
      <c r="Q5655" s="13" t="e">
        <f ca="1">IF(WILTPT&lt;=0,1,MAX(0,MIN(1,(CalcTable[[#This Row],[IWC]]-WILTPT)/(MAD-WILTPT))))</f>
        <v>#NAME?</v>
      </c>
      <c r="R5655" s="13" t="e">
        <f ca="1">CalcTable[[#This Row],[ETMult]]*CalcTable[[#This Row],[ETb]]</f>
        <v>#NAME?</v>
      </c>
      <c r="S5655" s="13" t="b">
        <f>INDEX(IRR_LIST,CalcTable[[#This Row],[Day of Week]]+1)</f>
        <v>1</v>
      </c>
      <c r="T5655" s="13">
        <f t="shared" ca="1" si="1774"/>
        <v>4.1999999999999993</v>
      </c>
      <c r="U5655" s="13" t="b">
        <f ca="1">IF(CalcTable[[#This Row],[IrrPrecip]]&gt;=IC_MM,FALSE,TRUE)</f>
        <v>1</v>
      </c>
      <c r="V5655" s="13" t="b">
        <f t="shared" si="1775"/>
        <v>0</v>
      </c>
      <c r="W5655" s="13" t="e">
        <f ca="1">IF(AND(IRR_DRIP=FALSE,CalcTable[[#This Row],[IrrHours]]&lt;=0),FALSE,TRUE)</f>
        <v>#NAME?</v>
      </c>
      <c r="X5655" s="13" t="e">
        <f ca="1">AND(CalcTable[[#This Row],[IrrDay]],CalcTable[[#This Row],[IrrRain]],CalcTable[[#This Row],[IrrWarm]],CalcTable[[#This Row],[IrrWindy]])</f>
        <v>#NAME?</v>
      </c>
      <c r="Y5655" s="13" t="e">
        <f t="shared" ca="1" si="1776"/>
        <v>#NAME?</v>
      </c>
      <c r="Z5655" s="13" t="e">
        <f ca="1">CalcTable[[#This Row],[IrrHours]]/5</f>
        <v>#NAME?</v>
      </c>
      <c r="AA5655" s="13" t="e">
        <f ca="1">IF(CalcTable[[#This Row],[IrrFlag]]=FALSE,0,MAX(0,CalcTable[[#This Row],[VolRednWind]]*(FCAP*IRR_TARGET-CalcTable[[#This Row],[IWC]])))</f>
        <v>#NAME?</v>
      </c>
      <c r="AB5655" s="13" t="e">
        <f ca="1">CalcTable[[#This Row],[IWC]]+CalcTable[[#This Row],[Eff Precip]]+CalcTable[[#This Row],[IrrAmt]]-CalcTable[[#This Row],[AET]]</f>
        <v>#NAME?</v>
      </c>
      <c r="AC5655" s="13" t="e">
        <f ca="1">IF(CalcTable[[#This Row],[PWC]]&gt;FCAP,MIN(24*PERC,MIN(SAT,CalcTable[[#This Row],[PWC]])-FCAP),0)</f>
        <v>#NAME?</v>
      </c>
      <c r="AD5655" s="13" t="e">
        <f ca="1">IF(CalcTable[[#This Row],[PWC]]&gt;SAT,CalcTable[[#This Row],[PWC]]-SAT,0)</f>
        <v>#NAME?</v>
      </c>
      <c r="AE5655" s="13" t="e">
        <f ca="1">CalcTable[[#This Row],[PWC]]-CalcTable[[#This Row],[PercAmt]]-CalcTable[[#This Row],[Runoff]]</f>
        <v>#NAME?</v>
      </c>
      <c r="AF5655" s="13" t="e">
        <f ca="1">CalcTable[[#This Row],[IrrAmt]]/1000*CUR_IRR_AREA*10000/IRR_EFF</f>
        <v>#NAME?</v>
      </c>
      <c r="AG5655" s="147"/>
      <c r="AH5655" s="13"/>
      <c r="AI5655" s="50">
        <v>0</v>
      </c>
      <c r="AJ5655" s="50">
        <v>0</v>
      </c>
      <c r="AK5655" s="50">
        <v>0</v>
      </c>
      <c r="AL5655" s="50">
        <v>0</v>
      </c>
      <c r="AM5655" s="50"/>
      <c r="AN5655" s="50"/>
      <c r="AO5655" s="50"/>
      <c r="AP5655" s="50"/>
      <c r="AQ5655" s="50"/>
      <c r="AR5655" s="50"/>
      <c r="AS5655" s="50"/>
      <c r="AT5655" s="50"/>
      <c r="AU5655" s="50"/>
      <c r="AV5655" s="50"/>
      <c r="AW5655" s="50"/>
      <c r="AX5655" s="50">
        <f t="shared" si="1787"/>
        <v>0</v>
      </c>
      <c r="AY5655" s="50"/>
      <c r="AZ5655" s="50">
        <f t="shared" si="1777"/>
        <v>0</v>
      </c>
      <c r="BA5655" s="50">
        <f t="shared" si="1778"/>
        <v>0</v>
      </c>
      <c r="BB5655" s="50">
        <f t="shared" si="1779"/>
        <v>0</v>
      </c>
      <c r="BC5655" s="17">
        <f t="shared" si="1780"/>
        <v>19969</v>
      </c>
      <c r="BD5655" s="50">
        <f t="shared" si="1781"/>
        <v>0</v>
      </c>
      <c r="BE5655" s="50">
        <f t="shared" si="1782"/>
        <v>0</v>
      </c>
      <c r="BF5655" s="50">
        <f t="shared" si="1788"/>
        <v>0</v>
      </c>
      <c r="BG5655" s="50"/>
      <c r="BH5655" s="17">
        <f t="shared" si="1783"/>
        <v>0</v>
      </c>
      <c r="BI5655" s="17">
        <f t="shared" si="1791"/>
        <v>5655</v>
      </c>
      <c r="BJ5655" s="17">
        <f t="shared" si="1789"/>
        <v>5655</v>
      </c>
      <c r="BK5655" s="150">
        <f t="shared" si="1790"/>
        <v>35313</v>
      </c>
      <c r="BL5655" s="50" t="e">
        <f t="shared" ca="1" si="1784"/>
        <v>#NAME?</v>
      </c>
      <c r="BM5655" s="50" t="e">
        <f t="shared" ca="1" si="1785"/>
        <v>#NAME?</v>
      </c>
      <c r="BN5655" s="50" t="e">
        <f t="shared" ca="1" si="1786"/>
        <v>#NAME?</v>
      </c>
    </row>
    <row r="5656" spans="1:66" x14ac:dyDescent="0.35">
      <c r="A5656" s="48">
        <v>35314</v>
      </c>
      <c r="B5656" s="17">
        <v>1996</v>
      </c>
      <c r="C5656" s="17">
        <v>9</v>
      </c>
      <c r="D5656" s="17">
        <v>250</v>
      </c>
      <c r="E5656" s="17">
        <v>6</v>
      </c>
      <c r="F5656" s="17">
        <v>6</v>
      </c>
      <c r="G5656" s="50">
        <v>-0.2</v>
      </c>
      <c r="H5656" s="32">
        <v>2.9642169457401089</v>
      </c>
      <c r="I5656" s="50">
        <v>7.166666666666667</v>
      </c>
      <c r="J5656" s="13">
        <v>0</v>
      </c>
      <c r="K5656" s="13">
        <f t="shared" si="1772"/>
        <v>0</v>
      </c>
      <c r="L5656" s="13">
        <f t="shared" si="1773"/>
        <v>0</v>
      </c>
      <c r="M5656" s="13" t="e">
        <f ca="1">CalcTable[[#This Row],[IWC]]-AE5655</f>
        <v>#NAME?</v>
      </c>
      <c r="N5656" s="13" t="e">
        <f ca="1">IF(CalcTable[[#This Row],[Day of Year]]&lt;123,FCAP,AE5655)</f>
        <v>#NAME?</v>
      </c>
      <c r="O5656" s="17" t="e">
        <f ca="1">IF(IRR_DRIP,5,COUNTIF('IDET Wind Values'!C5640:G5640,"&lt;="&amp;IRR_MAXWIND))</f>
        <v>#NAME?</v>
      </c>
      <c r="P5656" s="13" t="e">
        <f ca="1">CalcTable[[#This Row],[ET_o]]*KL</f>
        <v>#NAME?</v>
      </c>
      <c r="Q5656" s="13" t="e">
        <f ca="1">IF(WILTPT&lt;=0,1,MAX(0,MIN(1,(CalcTable[[#This Row],[IWC]]-WILTPT)/(MAD-WILTPT))))</f>
        <v>#NAME?</v>
      </c>
      <c r="R5656" s="13" t="e">
        <f ca="1">CalcTable[[#This Row],[ETMult]]*CalcTable[[#This Row],[ETb]]</f>
        <v>#NAME?</v>
      </c>
      <c r="S5656" s="13" t="b">
        <f>INDEX(IRR_LIST,CalcTable[[#This Row],[Day of Week]]+1)</f>
        <v>0</v>
      </c>
      <c r="T5656" s="13">
        <f t="shared" ca="1" si="1774"/>
        <v>3.7</v>
      </c>
      <c r="U5656" s="13" t="b">
        <f ca="1">IF(CalcTable[[#This Row],[IrrPrecip]]&gt;=IC_MM,FALSE,TRUE)</f>
        <v>1</v>
      </c>
      <c r="V5656" s="13" t="b">
        <f t="shared" si="1775"/>
        <v>0</v>
      </c>
      <c r="W5656" s="13" t="e">
        <f ca="1">IF(AND(IRR_DRIP=FALSE,CalcTable[[#This Row],[IrrHours]]&lt;=0),FALSE,TRUE)</f>
        <v>#NAME?</v>
      </c>
      <c r="X5656" s="13" t="e">
        <f ca="1">AND(CalcTable[[#This Row],[IrrDay]],CalcTable[[#This Row],[IrrRain]],CalcTable[[#This Row],[IrrWarm]],CalcTable[[#This Row],[IrrWindy]])</f>
        <v>#NAME?</v>
      </c>
      <c r="Y5656" s="13" t="e">
        <f t="shared" ca="1" si="1776"/>
        <v>#NAME?</v>
      </c>
      <c r="Z5656" s="13" t="e">
        <f ca="1">CalcTable[[#This Row],[IrrHours]]/5</f>
        <v>#NAME?</v>
      </c>
      <c r="AA5656" s="13" t="e">
        <f ca="1">IF(CalcTable[[#This Row],[IrrFlag]]=FALSE,0,MAX(0,CalcTable[[#This Row],[VolRednWind]]*(FCAP*IRR_TARGET-CalcTable[[#This Row],[IWC]])))</f>
        <v>#NAME?</v>
      </c>
      <c r="AB5656" s="13" t="e">
        <f ca="1">CalcTable[[#This Row],[IWC]]+CalcTable[[#This Row],[Eff Precip]]+CalcTable[[#This Row],[IrrAmt]]-CalcTable[[#This Row],[AET]]</f>
        <v>#NAME?</v>
      </c>
      <c r="AC5656" s="13" t="e">
        <f ca="1">IF(CalcTable[[#This Row],[PWC]]&gt;FCAP,MIN(24*PERC,MIN(SAT,CalcTable[[#This Row],[PWC]])-FCAP),0)</f>
        <v>#NAME?</v>
      </c>
      <c r="AD5656" s="13" t="e">
        <f ca="1">IF(CalcTable[[#This Row],[PWC]]&gt;SAT,CalcTable[[#This Row],[PWC]]-SAT,0)</f>
        <v>#NAME?</v>
      </c>
      <c r="AE5656" s="13" t="e">
        <f ca="1">CalcTable[[#This Row],[PWC]]-CalcTable[[#This Row],[PercAmt]]-CalcTable[[#This Row],[Runoff]]</f>
        <v>#NAME?</v>
      </c>
      <c r="AF5656" s="13" t="e">
        <f ca="1">CalcTable[[#This Row],[IrrAmt]]/1000*CUR_IRR_AREA*10000/IRR_EFF</f>
        <v>#NAME?</v>
      </c>
      <c r="AG5656" s="147"/>
      <c r="AH5656" s="13"/>
      <c r="AI5656" s="50">
        <v>0</v>
      </c>
      <c r="AJ5656" s="50">
        <v>0</v>
      </c>
      <c r="AK5656" s="50">
        <v>0</v>
      </c>
      <c r="AL5656" s="50">
        <v>0</v>
      </c>
      <c r="AM5656" s="50"/>
      <c r="AN5656" s="50"/>
      <c r="AO5656" s="50"/>
      <c r="AP5656" s="50"/>
      <c r="AQ5656" s="50"/>
      <c r="AR5656" s="50"/>
      <c r="AS5656" s="50"/>
      <c r="AT5656" s="50"/>
      <c r="AU5656" s="50"/>
      <c r="AV5656" s="50"/>
      <c r="AW5656" s="50"/>
      <c r="AX5656" s="50">
        <f t="shared" si="1787"/>
        <v>0</v>
      </c>
      <c r="AY5656" s="50"/>
      <c r="AZ5656" s="50">
        <f t="shared" si="1777"/>
        <v>0</v>
      </c>
      <c r="BA5656" s="50">
        <f t="shared" si="1778"/>
        <v>0</v>
      </c>
      <c r="BB5656" s="50">
        <f t="shared" si="1779"/>
        <v>0</v>
      </c>
      <c r="BC5656" s="17">
        <f t="shared" si="1780"/>
        <v>19969</v>
      </c>
      <c r="BD5656" s="50">
        <f t="shared" si="1781"/>
        <v>0</v>
      </c>
      <c r="BE5656" s="50">
        <f t="shared" si="1782"/>
        <v>0</v>
      </c>
      <c r="BF5656" s="50">
        <f t="shared" si="1788"/>
        <v>0</v>
      </c>
      <c r="BG5656" s="50"/>
      <c r="BH5656" s="17">
        <f t="shared" si="1783"/>
        <v>0</v>
      </c>
      <c r="BI5656" s="17">
        <f t="shared" si="1791"/>
        <v>5656</v>
      </c>
      <c r="BJ5656" s="17">
        <f t="shared" si="1789"/>
        <v>5656</v>
      </c>
      <c r="BK5656" s="150">
        <f t="shared" si="1790"/>
        <v>35314</v>
      </c>
      <c r="BL5656" s="50" t="e">
        <f t="shared" ca="1" si="1784"/>
        <v>#NAME?</v>
      </c>
      <c r="BM5656" s="50" t="e">
        <f t="shared" ca="1" si="1785"/>
        <v>#NAME?</v>
      </c>
      <c r="BN5656" s="50" t="e">
        <f t="shared" ca="1" si="1786"/>
        <v>#NAME?</v>
      </c>
    </row>
    <row r="5657" spans="1:66" x14ac:dyDescent="0.35">
      <c r="A5657" s="48">
        <v>35315</v>
      </c>
      <c r="B5657" s="17">
        <v>1996</v>
      </c>
      <c r="C5657" s="17">
        <v>9</v>
      </c>
      <c r="D5657" s="17">
        <v>251</v>
      </c>
      <c r="E5657" s="17">
        <v>7</v>
      </c>
      <c r="F5657" s="17">
        <v>7</v>
      </c>
      <c r="G5657" s="50">
        <v>1.4</v>
      </c>
      <c r="H5657" s="32">
        <v>3.5356204070134254</v>
      </c>
      <c r="I5657" s="50">
        <v>9</v>
      </c>
      <c r="J5657" s="13">
        <v>0</v>
      </c>
      <c r="K5657" s="13">
        <f t="shared" si="1772"/>
        <v>0</v>
      </c>
      <c r="L5657" s="13">
        <f t="shared" si="1773"/>
        <v>0</v>
      </c>
      <c r="M5657" s="13" t="e">
        <f ca="1">CalcTable[[#This Row],[IWC]]-AE5656</f>
        <v>#NAME?</v>
      </c>
      <c r="N5657" s="13" t="e">
        <f ca="1">IF(CalcTable[[#This Row],[Day of Year]]&lt;123,FCAP,AE5656)</f>
        <v>#NAME?</v>
      </c>
      <c r="O5657" s="17" t="e">
        <f ca="1">IF(IRR_DRIP,5,COUNTIF('IDET Wind Values'!C5641:G5641,"&lt;="&amp;IRR_MAXWIND))</f>
        <v>#NAME?</v>
      </c>
      <c r="P5657" s="13" t="e">
        <f ca="1">CalcTable[[#This Row],[ET_o]]*KL</f>
        <v>#NAME?</v>
      </c>
      <c r="Q5657" s="13" t="e">
        <f ca="1">IF(WILTPT&lt;=0,1,MAX(0,MIN(1,(CalcTable[[#This Row],[IWC]]-WILTPT)/(MAD-WILTPT))))</f>
        <v>#NAME?</v>
      </c>
      <c r="R5657" s="13" t="e">
        <f ca="1">CalcTable[[#This Row],[ETMult]]*CalcTable[[#This Row],[ETb]]</f>
        <v>#NAME?</v>
      </c>
      <c r="S5657" s="13" t="b">
        <f>INDEX(IRR_LIST,CalcTable[[#This Row],[Day of Week]]+1)</f>
        <v>0</v>
      </c>
      <c r="T5657" s="13">
        <f t="shared" ca="1" si="1774"/>
        <v>1.8</v>
      </c>
      <c r="U5657" s="13" t="b">
        <f ca="1">IF(CalcTable[[#This Row],[IrrPrecip]]&gt;=IC_MM,FALSE,TRUE)</f>
        <v>1</v>
      </c>
      <c r="V5657" s="13" t="b">
        <f t="shared" si="1775"/>
        <v>1</v>
      </c>
      <c r="W5657" s="13" t="e">
        <f ca="1">IF(AND(IRR_DRIP=FALSE,CalcTable[[#This Row],[IrrHours]]&lt;=0),FALSE,TRUE)</f>
        <v>#NAME?</v>
      </c>
      <c r="X5657" s="13" t="e">
        <f ca="1">AND(CalcTable[[#This Row],[IrrDay]],CalcTable[[#This Row],[IrrRain]],CalcTable[[#This Row],[IrrWarm]],CalcTable[[#This Row],[IrrWindy]])</f>
        <v>#NAME?</v>
      </c>
      <c r="Y5657" s="13" t="e">
        <f t="shared" ca="1" si="1776"/>
        <v>#NAME?</v>
      </c>
      <c r="Z5657" s="13" t="e">
        <f ca="1">CalcTable[[#This Row],[IrrHours]]/5</f>
        <v>#NAME?</v>
      </c>
      <c r="AA5657" s="13" t="e">
        <f ca="1">IF(CalcTable[[#This Row],[IrrFlag]]=FALSE,0,MAX(0,CalcTable[[#This Row],[VolRednWind]]*(FCAP*IRR_TARGET-CalcTable[[#This Row],[IWC]])))</f>
        <v>#NAME?</v>
      </c>
      <c r="AB5657" s="13" t="e">
        <f ca="1">CalcTable[[#This Row],[IWC]]+CalcTable[[#This Row],[Eff Precip]]+CalcTable[[#This Row],[IrrAmt]]-CalcTable[[#This Row],[AET]]</f>
        <v>#NAME?</v>
      </c>
      <c r="AC5657" s="13" t="e">
        <f ca="1">IF(CalcTable[[#This Row],[PWC]]&gt;FCAP,MIN(24*PERC,MIN(SAT,CalcTable[[#This Row],[PWC]])-FCAP),0)</f>
        <v>#NAME?</v>
      </c>
      <c r="AD5657" s="13" t="e">
        <f ca="1">IF(CalcTable[[#This Row],[PWC]]&gt;SAT,CalcTable[[#This Row],[PWC]]-SAT,0)</f>
        <v>#NAME?</v>
      </c>
      <c r="AE5657" s="13" t="e">
        <f ca="1">CalcTable[[#This Row],[PWC]]-CalcTable[[#This Row],[PercAmt]]-CalcTable[[#This Row],[Runoff]]</f>
        <v>#NAME?</v>
      </c>
      <c r="AF5657" s="13" t="e">
        <f ca="1">CalcTable[[#This Row],[IrrAmt]]/1000*CUR_IRR_AREA*10000/IRR_EFF</f>
        <v>#NAME?</v>
      </c>
      <c r="AG5657" s="147"/>
      <c r="AH5657" s="13"/>
      <c r="AI5657" s="50">
        <v>0</v>
      </c>
      <c r="AJ5657" s="50">
        <v>0</v>
      </c>
      <c r="AK5657" s="50">
        <v>1.0759023435336637</v>
      </c>
      <c r="AL5657" s="50">
        <v>0</v>
      </c>
      <c r="AM5657" s="50"/>
      <c r="AN5657" s="50"/>
      <c r="AO5657" s="50"/>
      <c r="AP5657" s="50"/>
      <c r="AQ5657" s="50"/>
      <c r="AR5657" s="50"/>
      <c r="AS5657" s="50"/>
      <c r="AT5657" s="50"/>
      <c r="AU5657" s="50"/>
      <c r="AV5657" s="50"/>
      <c r="AW5657" s="50"/>
      <c r="AX5657" s="50">
        <f t="shared" si="1787"/>
        <v>1.0759023435336637</v>
      </c>
      <c r="AY5657" s="50"/>
      <c r="AZ5657" s="50">
        <f t="shared" si="1777"/>
        <v>15.779901038493735</v>
      </c>
      <c r="BA5657" s="50">
        <f t="shared" si="1778"/>
        <v>24.296038106887178</v>
      </c>
      <c r="BB5657" s="50">
        <f t="shared" si="1779"/>
        <v>25.047461965863075</v>
      </c>
      <c r="BC5657" s="17">
        <f t="shared" si="1780"/>
        <v>19969</v>
      </c>
      <c r="BD5657" s="50">
        <f t="shared" si="1781"/>
        <v>1.0759023435336637</v>
      </c>
      <c r="BE5657" s="50">
        <f t="shared" si="1782"/>
        <v>15.779901038493735</v>
      </c>
      <c r="BF5657" s="50">
        <f t="shared" si="1788"/>
        <v>25.810894681993652</v>
      </c>
      <c r="BG5657" s="50"/>
      <c r="BH5657" s="17">
        <f t="shared" si="1783"/>
        <v>0</v>
      </c>
      <c r="BI5657" s="17">
        <f t="shared" si="1791"/>
        <v>5657</v>
      </c>
      <c r="BJ5657" s="17">
        <f t="shared" si="1789"/>
        <v>5657</v>
      </c>
      <c r="BK5657" s="150">
        <f t="shared" si="1790"/>
        <v>35315</v>
      </c>
      <c r="BL5657" s="50" t="e">
        <f t="shared" ca="1" si="1784"/>
        <v>#NAME?</v>
      </c>
      <c r="BM5657" s="50" t="e">
        <f t="shared" ca="1" si="1785"/>
        <v>#NAME?</v>
      </c>
      <c r="BN5657" s="50" t="e">
        <f t="shared" ca="1" si="1786"/>
        <v>#NAME?</v>
      </c>
    </row>
    <row r="5658" spans="1:66" x14ac:dyDescent="0.35">
      <c r="A5658" s="48">
        <v>35316</v>
      </c>
      <c r="B5658" s="17">
        <v>1996</v>
      </c>
      <c r="C5658" s="17">
        <v>9</v>
      </c>
      <c r="D5658" s="17">
        <v>252</v>
      </c>
      <c r="E5658" s="17">
        <v>8</v>
      </c>
      <c r="F5658" s="17">
        <v>1</v>
      </c>
      <c r="G5658" s="50">
        <v>5.7</v>
      </c>
      <c r="H5658" s="32">
        <v>3.2880239897982095</v>
      </c>
      <c r="I5658" s="50">
        <v>9.5</v>
      </c>
      <c r="J5658" s="13">
        <v>0</v>
      </c>
      <c r="K5658" s="13">
        <f t="shared" si="1772"/>
        <v>0</v>
      </c>
      <c r="L5658" s="13">
        <f t="shared" si="1773"/>
        <v>0</v>
      </c>
      <c r="M5658" s="13" t="e">
        <f ca="1">CalcTable[[#This Row],[IWC]]-AE5657</f>
        <v>#NAME?</v>
      </c>
      <c r="N5658" s="13" t="e">
        <f ca="1">IF(CalcTable[[#This Row],[Day of Year]]&lt;123,FCAP,AE5657)</f>
        <v>#NAME?</v>
      </c>
      <c r="O5658" s="17" t="e">
        <f ca="1">IF(IRR_DRIP,5,COUNTIF('IDET Wind Values'!C5642:G5642,"&lt;="&amp;IRR_MAXWIND))</f>
        <v>#NAME?</v>
      </c>
      <c r="P5658" s="13" t="e">
        <f ca="1">CalcTable[[#This Row],[ET_o]]*KL</f>
        <v>#NAME?</v>
      </c>
      <c r="Q5658" s="13" t="e">
        <f ca="1">IF(WILTPT&lt;=0,1,MAX(0,MIN(1,(CalcTable[[#This Row],[IWC]]-WILTPT)/(MAD-WILTPT))))</f>
        <v>#NAME?</v>
      </c>
      <c r="R5658" s="13" t="e">
        <f ca="1">CalcTable[[#This Row],[ETMult]]*CalcTable[[#This Row],[ETb]]</f>
        <v>#NAME?</v>
      </c>
      <c r="S5658" s="13" t="b">
        <f>INDEX(IRR_LIST,CalcTable[[#This Row],[Day of Week]]+1)</f>
        <v>1</v>
      </c>
      <c r="T5658" s="13">
        <f t="shared" ca="1" si="1774"/>
        <v>0</v>
      </c>
      <c r="U5658" s="13" t="b">
        <f ca="1">IF(CalcTable[[#This Row],[IrrPrecip]]&gt;=IC_MM,FALSE,TRUE)</f>
        <v>1</v>
      </c>
      <c r="V5658" s="13" t="b">
        <f t="shared" si="1775"/>
        <v>1</v>
      </c>
      <c r="W5658" s="13" t="e">
        <f ca="1">IF(AND(IRR_DRIP=FALSE,CalcTable[[#This Row],[IrrHours]]&lt;=0),FALSE,TRUE)</f>
        <v>#NAME?</v>
      </c>
      <c r="X5658" s="13" t="e">
        <f ca="1">AND(CalcTable[[#This Row],[IrrDay]],CalcTable[[#This Row],[IrrRain]],CalcTable[[#This Row],[IrrWarm]],CalcTable[[#This Row],[IrrWindy]])</f>
        <v>#NAME?</v>
      </c>
      <c r="Y5658" s="13" t="e">
        <f t="shared" ca="1" si="1776"/>
        <v>#NAME?</v>
      </c>
      <c r="Z5658" s="13" t="e">
        <f ca="1">CalcTable[[#This Row],[IrrHours]]/5</f>
        <v>#NAME?</v>
      </c>
      <c r="AA5658" s="13" t="e">
        <f ca="1">IF(CalcTable[[#This Row],[IrrFlag]]=FALSE,0,MAX(0,CalcTable[[#This Row],[VolRednWind]]*(FCAP*IRR_TARGET-CalcTable[[#This Row],[IWC]])))</f>
        <v>#NAME?</v>
      </c>
      <c r="AB5658" s="13" t="e">
        <f ca="1">CalcTable[[#This Row],[IWC]]+CalcTable[[#This Row],[Eff Precip]]+CalcTable[[#This Row],[IrrAmt]]-CalcTable[[#This Row],[AET]]</f>
        <v>#NAME?</v>
      </c>
      <c r="AC5658" s="13" t="e">
        <f ca="1">IF(CalcTable[[#This Row],[PWC]]&gt;FCAP,MIN(24*PERC,MIN(SAT,CalcTable[[#This Row],[PWC]])-FCAP),0)</f>
        <v>#NAME?</v>
      </c>
      <c r="AD5658" s="13" t="e">
        <f ca="1">IF(CalcTable[[#This Row],[PWC]]&gt;SAT,CalcTable[[#This Row],[PWC]]-SAT,0)</f>
        <v>#NAME?</v>
      </c>
      <c r="AE5658" s="13" t="e">
        <f ca="1">CalcTable[[#This Row],[PWC]]-CalcTable[[#This Row],[PercAmt]]-CalcTable[[#This Row],[Runoff]]</f>
        <v>#NAME?</v>
      </c>
      <c r="AF5658" s="13" t="e">
        <f ca="1">CalcTable[[#This Row],[IrrAmt]]/1000*CUR_IRR_AREA*10000/IRR_EFF</f>
        <v>#NAME?</v>
      </c>
      <c r="AG5658" s="147"/>
      <c r="AH5658" s="13"/>
      <c r="AI5658" s="50">
        <v>10.069060782423586</v>
      </c>
      <c r="AJ5658" s="50">
        <v>12.795460782423589</v>
      </c>
      <c r="AK5658" s="50">
        <v>0</v>
      </c>
      <c r="AL5658" s="50">
        <v>0</v>
      </c>
      <c r="AM5658" s="50"/>
      <c r="AN5658" s="50"/>
      <c r="AO5658" s="50"/>
      <c r="AP5658" s="50"/>
      <c r="AQ5658" s="50"/>
      <c r="AR5658" s="50"/>
      <c r="AS5658" s="50"/>
      <c r="AT5658" s="50"/>
      <c r="AU5658" s="50"/>
      <c r="AV5658" s="50"/>
      <c r="AW5658" s="50"/>
      <c r="AX5658" s="50">
        <f t="shared" si="1787"/>
        <v>22.864521564847173</v>
      </c>
      <c r="AY5658" s="50"/>
      <c r="AZ5658" s="50">
        <f t="shared" si="1777"/>
        <v>523.01307442663801</v>
      </c>
      <c r="BA5658" s="50">
        <f t="shared" si="1778"/>
        <v>846.51954007031588</v>
      </c>
      <c r="BB5658" s="50">
        <f t="shared" si="1779"/>
        <v>876.00775138348217</v>
      </c>
      <c r="BC5658" s="17">
        <f t="shared" si="1780"/>
        <v>19969</v>
      </c>
      <c r="BD5658" s="50">
        <f t="shared" si="1781"/>
        <v>22.864521564847173</v>
      </c>
      <c r="BE5658" s="50">
        <f t="shared" si="1782"/>
        <v>523.01307442663801</v>
      </c>
      <c r="BF5658" s="50">
        <f t="shared" si="1788"/>
        <v>855.48289234520098</v>
      </c>
      <c r="BG5658" s="50"/>
      <c r="BH5658" s="17">
        <f t="shared" si="1783"/>
        <v>0</v>
      </c>
      <c r="BI5658" s="17">
        <f t="shared" si="1791"/>
        <v>5658</v>
      </c>
      <c r="BJ5658" s="17">
        <f t="shared" si="1789"/>
        <v>5658</v>
      </c>
      <c r="BK5658" s="150">
        <f t="shared" si="1790"/>
        <v>35316</v>
      </c>
      <c r="BL5658" s="50" t="e">
        <f t="shared" ca="1" si="1784"/>
        <v>#NAME?</v>
      </c>
      <c r="BM5658" s="50" t="e">
        <f t="shared" ca="1" si="1785"/>
        <v>#NAME?</v>
      </c>
      <c r="BN5658" s="50" t="e">
        <f t="shared" ca="1" si="1786"/>
        <v>#NAME?</v>
      </c>
    </row>
    <row r="5659" spans="1:66" x14ac:dyDescent="0.35">
      <c r="A5659" s="48">
        <v>35317</v>
      </c>
      <c r="B5659" s="17">
        <v>1996</v>
      </c>
      <c r="C5659" s="17">
        <v>9</v>
      </c>
      <c r="D5659" s="17">
        <v>253</v>
      </c>
      <c r="E5659" s="17">
        <v>9</v>
      </c>
      <c r="F5659" s="17">
        <v>2</v>
      </c>
      <c r="G5659" s="50">
        <v>5.3</v>
      </c>
      <c r="H5659" s="32">
        <v>1.8328280708990605</v>
      </c>
      <c r="I5659" s="50">
        <v>4.5</v>
      </c>
      <c r="J5659" s="13">
        <v>0</v>
      </c>
      <c r="K5659" s="13">
        <f t="shared" si="1772"/>
        <v>0</v>
      </c>
      <c r="L5659" s="13">
        <f t="shared" si="1773"/>
        <v>0</v>
      </c>
      <c r="M5659" s="13" t="e">
        <f ca="1">CalcTable[[#This Row],[IWC]]-AE5658</f>
        <v>#NAME?</v>
      </c>
      <c r="N5659" s="13" t="e">
        <f ca="1">IF(CalcTable[[#This Row],[Day of Year]]&lt;123,FCAP,AE5658)</f>
        <v>#NAME?</v>
      </c>
      <c r="O5659" s="17" t="e">
        <f ca="1">IF(IRR_DRIP,5,COUNTIF('IDET Wind Values'!C5643:G5643,"&lt;="&amp;IRR_MAXWIND))</f>
        <v>#NAME?</v>
      </c>
      <c r="P5659" s="13" t="e">
        <f ca="1">CalcTable[[#This Row],[ET_o]]*KL</f>
        <v>#NAME?</v>
      </c>
      <c r="Q5659" s="13" t="e">
        <f ca="1">IF(WILTPT&lt;=0,1,MAX(0,MIN(1,(CalcTable[[#This Row],[IWC]]-WILTPT)/(MAD-WILTPT))))</f>
        <v>#NAME?</v>
      </c>
      <c r="R5659" s="13" t="e">
        <f ca="1">CalcTable[[#This Row],[ETMult]]*CalcTable[[#This Row],[ETb]]</f>
        <v>#NAME?</v>
      </c>
      <c r="S5659" s="13" t="b">
        <f>INDEX(IRR_LIST,CalcTable[[#This Row],[Day of Week]]+1)</f>
        <v>0</v>
      </c>
      <c r="T5659" s="13">
        <f t="shared" ca="1" si="1774"/>
        <v>0</v>
      </c>
      <c r="U5659" s="13" t="b">
        <f ca="1">IF(CalcTable[[#This Row],[IrrPrecip]]&gt;=IC_MM,FALSE,TRUE)</f>
        <v>1</v>
      </c>
      <c r="V5659" s="13" t="b">
        <f t="shared" si="1775"/>
        <v>1</v>
      </c>
      <c r="W5659" s="13" t="e">
        <f ca="1">IF(AND(IRR_DRIP=FALSE,CalcTable[[#This Row],[IrrHours]]&lt;=0),FALSE,TRUE)</f>
        <v>#NAME?</v>
      </c>
      <c r="X5659" s="13" t="e">
        <f ca="1">AND(CalcTable[[#This Row],[IrrDay]],CalcTable[[#This Row],[IrrRain]],CalcTable[[#This Row],[IrrWarm]],CalcTable[[#This Row],[IrrWindy]])</f>
        <v>#NAME?</v>
      </c>
      <c r="Y5659" s="13" t="e">
        <f t="shared" ca="1" si="1776"/>
        <v>#NAME?</v>
      </c>
      <c r="Z5659" s="13" t="e">
        <f ca="1">CalcTable[[#This Row],[IrrHours]]/5</f>
        <v>#NAME?</v>
      </c>
      <c r="AA5659" s="13" t="e">
        <f ca="1">IF(CalcTable[[#This Row],[IrrFlag]]=FALSE,0,MAX(0,CalcTable[[#This Row],[VolRednWind]]*(FCAP*IRR_TARGET-CalcTable[[#This Row],[IWC]])))</f>
        <v>#NAME?</v>
      </c>
      <c r="AB5659" s="13" t="e">
        <f ca="1">CalcTable[[#This Row],[IWC]]+CalcTable[[#This Row],[Eff Precip]]+CalcTable[[#This Row],[IrrAmt]]-CalcTable[[#This Row],[AET]]</f>
        <v>#NAME?</v>
      </c>
      <c r="AC5659" s="13" t="e">
        <f ca="1">IF(CalcTable[[#This Row],[PWC]]&gt;FCAP,MIN(24*PERC,MIN(SAT,CalcTable[[#This Row],[PWC]])-FCAP),0)</f>
        <v>#NAME?</v>
      </c>
      <c r="AD5659" s="13" t="e">
        <f ca="1">IF(CalcTable[[#This Row],[PWC]]&gt;SAT,CalcTable[[#This Row],[PWC]]-SAT,0)</f>
        <v>#NAME?</v>
      </c>
      <c r="AE5659" s="13" t="e">
        <f ca="1">CalcTable[[#This Row],[PWC]]-CalcTable[[#This Row],[PercAmt]]-CalcTable[[#This Row],[Runoff]]</f>
        <v>#NAME?</v>
      </c>
      <c r="AF5659" s="13" t="e">
        <f ca="1">CalcTable[[#This Row],[IrrAmt]]/1000*CUR_IRR_AREA*10000/IRR_EFF</f>
        <v>#NAME?</v>
      </c>
      <c r="AG5659" s="147"/>
      <c r="AH5659" s="13"/>
      <c r="AI5659" s="50">
        <v>0</v>
      </c>
      <c r="AJ5659" s="50">
        <v>0</v>
      </c>
      <c r="AK5659" s="50">
        <v>0</v>
      </c>
      <c r="AL5659" s="50">
        <v>8.4845161359147134</v>
      </c>
      <c r="AM5659" s="50"/>
      <c r="AN5659" s="50"/>
      <c r="AO5659" s="50"/>
      <c r="AP5659" s="50"/>
      <c r="AQ5659" s="50"/>
      <c r="AR5659" s="50"/>
      <c r="AS5659" s="50"/>
      <c r="AT5659" s="50"/>
      <c r="AU5659" s="50"/>
      <c r="AV5659" s="50"/>
      <c r="AW5659" s="50"/>
      <c r="AX5659" s="50">
        <f t="shared" si="1787"/>
        <v>8.4845161359147134</v>
      </c>
      <c r="AY5659" s="50"/>
      <c r="AZ5659" s="50">
        <f t="shared" si="1777"/>
        <v>248.8791399868316</v>
      </c>
      <c r="BA5659" s="50">
        <f t="shared" si="1778"/>
        <v>383.1948663289312</v>
      </c>
      <c r="BB5659" s="50">
        <f t="shared" si="1779"/>
        <v>395.04625394735177</v>
      </c>
      <c r="BC5659" s="17">
        <f t="shared" si="1780"/>
        <v>19969</v>
      </c>
      <c r="BD5659" s="50">
        <f t="shared" si="1781"/>
        <v>8.4845161359147134</v>
      </c>
      <c r="BE5659" s="50">
        <f t="shared" si="1782"/>
        <v>248.8791399868316</v>
      </c>
      <c r="BF5659" s="50">
        <f t="shared" si="1788"/>
        <v>407.08704415033816</v>
      </c>
      <c r="BG5659" s="50"/>
      <c r="BH5659" s="17">
        <f t="shared" si="1783"/>
        <v>0</v>
      </c>
      <c r="BI5659" s="17">
        <f t="shared" si="1791"/>
        <v>5659</v>
      </c>
      <c r="BJ5659" s="17">
        <f t="shared" si="1789"/>
        <v>5659</v>
      </c>
      <c r="BK5659" s="150">
        <f t="shared" si="1790"/>
        <v>35317</v>
      </c>
      <c r="BL5659" s="50" t="e">
        <f t="shared" ca="1" si="1784"/>
        <v>#NAME?</v>
      </c>
      <c r="BM5659" s="50" t="e">
        <f t="shared" ca="1" si="1785"/>
        <v>#NAME?</v>
      </c>
      <c r="BN5659" s="50" t="e">
        <f t="shared" ca="1" si="1786"/>
        <v>#NAME?</v>
      </c>
    </row>
    <row r="5660" spans="1:66" x14ac:dyDescent="0.35">
      <c r="A5660" s="48">
        <v>35318</v>
      </c>
      <c r="B5660" s="17">
        <v>1996</v>
      </c>
      <c r="C5660" s="17">
        <v>9</v>
      </c>
      <c r="D5660" s="17">
        <v>254</v>
      </c>
      <c r="E5660" s="17">
        <v>10</v>
      </c>
      <c r="F5660" s="17">
        <v>3</v>
      </c>
      <c r="G5660" s="50">
        <v>5.8</v>
      </c>
      <c r="H5660" s="32">
        <v>3.1763496758127125</v>
      </c>
      <c r="I5660" s="50">
        <v>10.333333333333334</v>
      </c>
      <c r="J5660" s="13">
        <v>0</v>
      </c>
      <c r="K5660" s="13">
        <f t="shared" si="1772"/>
        <v>0</v>
      </c>
      <c r="L5660" s="13">
        <f t="shared" si="1773"/>
        <v>0</v>
      </c>
      <c r="M5660" s="13" t="e">
        <f ca="1">CalcTable[[#This Row],[IWC]]-AE5659</f>
        <v>#NAME?</v>
      </c>
      <c r="N5660" s="13" t="e">
        <f ca="1">IF(CalcTable[[#This Row],[Day of Year]]&lt;123,FCAP,AE5659)</f>
        <v>#NAME?</v>
      </c>
      <c r="O5660" s="17" t="e">
        <f ca="1">IF(IRR_DRIP,5,COUNTIF('IDET Wind Values'!C5644:G5644,"&lt;="&amp;IRR_MAXWIND))</f>
        <v>#NAME?</v>
      </c>
      <c r="P5660" s="13" t="e">
        <f ca="1">CalcTable[[#This Row],[ET_o]]*KL</f>
        <v>#NAME?</v>
      </c>
      <c r="Q5660" s="13" t="e">
        <f ca="1">IF(WILTPT&lt;=0,1,MAX(0,MIN(1,(CalcTable[[#This Row],[IWC]]-WILTPT)/(MAD-WILTPT))))</f>
        <v>#NAME?</v>
      </c>
      <c r="R5660" s="13" t="e">
        <f ca="1">CalcTable[[#This Row],[ETMult]]*CalcTable[[#This Row],[ETb]]</f>
        <v>#NAME?</v>
      </c>
      <c r="S5660" s="13" t="b">
        <f>INDEX(IRR_LIST,CalcTable[[#This Row],[Day of Week]]+1)</f>
        <v>1</v>
      </c>
      <c r="T5660" s="13">
        <f t="shared" ca="1" si="1774"/>
        <v>0</v>
      </c>
      <c r="U5660" s="13" t="b">
        <f ca="1">IF(CalcTable[[#This Row],[IrrPrecip]]&gt;=IC_MM,FALSE,TRUE)</f>
        <v>1</v>
      </c>
      <c r="V5660" s="13" t="b">
        <f t="shared" si="1775"/>
        <v>1</v>
      </c>
      <c r="W5660" s="13" t="e">
        <f ca="1">IF(AND(IRR_DRIP=FALSE,CalcTable[[#This Row],[IrrHours]]&lt;=0),FALSE,TRUE)</f>
        <v>#NAME?</v>
      </c>
      <c r="X5660" s="13" t="e">
        <f ca="1">AND(CalcTable[[#This Row],[IrrDay]],CalcTable[[#This Row],[IrrRain]],CalcTable[[#This Row],[IrrWarm]],CalcTable[[#This Row],[IrrWindy]])</f>
        <v>#NAME?</v>
      </c>
      <c r="Y5660" s="13" t="e">
        <f t="shared" ca="1" si="1776"/>
        <v>#NAME?</v>
      </c>
      <c r="Z5660" s="13" t="e">
        <f ca="1">CalcTable[[#This Row],[IrrHours]]/5</f>
        <v>#NAME?</v>
      </c>
      <c r="AA5660" s="13" t="e">
        <f ca="1">IF(CalcTable[[#This Row],[IrrFlag]]=FALSE,0,MAX(0,CalcTable[[#This Row],[VolRednWind]]*(FCAP*IRR_TARGET-CalcTable[[#This Row],[IWC]])))</f>
        <v>#NAME?</v>
      </c>
      <c r="AB5660" s="13" t="e">
        <f ca="1">CalcTable[[#This Row],[IWC]]+CalcTable[[#This Row],[Eff Precip]]+CalcTable[[#This Row],[IrrAmt]]-CalcTable[[#This Row],[AET]]</f>
        <v>#NAME?</v>
      </c>
      <c r="AC5660" s="13" t="e">
        <f ca="1">IF(CalcTable[[#This Row],[PWC]]&gt;FCAP,MIN(24*PERC,MIN(SAT,CalcTable[[#This Row],[PWC]])-FCAP),0)</f>
        <v>#NAME?</v>
      </c>
      <c r="AD5660" s="13" t="e">
        <f ca="1">IF(CalcTable[[#This Row],[PWC]]&gt;SAT,CalcTable[[#This Row],[PWC]]-SAT,0)</f>
        <v>#NAME?</v>
      </c>
      <c r="AE5660" s="13" t="e">
        <f ca="1">CalcTable[[#This Row],[PWC]]-CalcTable[[#This Row],[PercAmt]]-CalcTable[[#This Row],[Runoff]]</f>
        <v>#NAME?</v>
      </c>
      <c r="AF5660" s="13" t="e">
        <f ca="1">CalcTable[[#This Row],[IrrAmt]]/1000*CUR_IRR_AREA*10000/IRR_EFF</f>
        <v>#NAME?</v>
      </c>
      <c r="AG5660" s="147"/>
      <c r="AH5660" s="13"/>
      <c r="AI5660" s="50">
        <v>0</v>
      </c>
      <c r="AJ5660" s="50">
        <v>0</v>
      </c>
      <c r="AK5660" s="50">
        <v>0</v>
      </c>
      <c r="AL5660" s="50">
        <v>0</v>
      </c>
      <c r="AM5660" s="50"/>
      <c r="AN5660" s="50"/>
      <c r="AO5660" s="50"/>
      <c r="AP5660" s="50"/>
      <c r="AQ5660" s="50"/>
      <c r="AR5660" s="50"/>
      <c r="AS5660" s="50"/>
      <c r="AT5660" s="50"/>
      <c r="AU5660" s="50"/>
      <c r="AV5660" s="50"/>
      <c r="AW5660" s="50"/>
      <c r="AX5660" s="50">
        <f t="shared" si="1787"/>
        <v>0</v>
      </c>
      <c r="AY5660" s="50"/>
      <c r="AZ5660" s="50">
        <f t="shared" si="1777"/>
        <v>0</v>
      </c>
      <c r="BA5660" s="50">
        <f t="shared" si="1778"/>
        <v>0</v>
      </c>
      <c r="BB5660" s="50">
        <f t="shared" si="1779"/>
        <v>0</v>
      </c>
      <c r="BC5660" s="17">
        <f t="shared" si="1780"/>
        <v>19969</v>
      </c>
      <c r="BD5660" s="50">
        <f t="shared" si="1781"/>
        <v>0</v>
      </c>
      <c r="BE5660" s="50">
        <f t="shared" si="1782"/>
        <v>0</v>
      </c>
      <c r="BF5660" s="50">
        <f t="shared" si="1788"/>
        <v>0</v>
      </c>
      <c r="BG5660" s="50"/>
      <c r="BH5660" s="17">
        <f t="shared" si="1783"/>
        <v>0</v>
      </c>
      <c r="BI5660" s="17">
        <f t="shared" si="1791"/>
        <v>5660</v>
      </c>
      <c r="BJ5660" s="17">
        <f t="shared" si="1789"/>
        <v>5660</v>
      </c>
      <c r="BK5660" s="150">
        <f t="shared" si="1790"/>
        <v>35318</v>
      </c>
      <c r="BL5660" s="50" t="e">
        <f t="shared" ca="1" si="1784"/>
        <v>#NAME?</v>
      </c>
      <c r="BM5660" s="50" t="e">
        <f t="shared" ca="1" si="1785"/>
        <v>#NAME?</v>
      </c>
      <c r="BN5660" s="50" t="e">
        <f t="shared" ca="1" si="1786"/>
        <v>#NAME?</v>
      </c>
    </row>
    <row r="5661" spans="1:66" x14ac:dyDescent="0.35">
      <c r="A5661" s="48">
        <v>35319</v>
      </c>
      <c r="B5661" s="17">
        <v>1996</v>
      </c>
      <c r="C5661" s="17">
        <v>9</v>
      </c>
      <c r="D5661" s="17">
        <v>255</v>
      </c>
      <c r="E5661" s="17">
        <v>11</v>
      </c>
      <c r="F5661" s="17">
        <v>4</v>
      </c>
      <c r="G5661" s="50">
        <v>4.8</v>
      </c>
      <c r="H5661" s="32">
        <v>4.0215569143994658</v>
      </c>
      <c r="I5661" s="50">
        <v>10.666666666666666</v>
      </c>
      <c r="J5661" s="13">
        <v>0</v>
      </c>
      <c r="K5661" s="13">
        <f t="shared" si="1772"/>
        <v>0</v>
      </c>
      <c r="L5661" s="13">
        <f t="shared" si="1773"/>
        <v>0</v>
      </c>
      <c r="M5661" s="13" t="e">
        <f ca="1">CalcTable[[#This Row],[IWC]]-AE5660</f>
        <v>#NAME?</v>
      </c>
      <c r="N5661" s="13" t="e">
        <f ca="1">IF(CalcTable[[#This Row],[Day of Year]]&lt;123,FCAP,AE5660)</f>
        <v>#NAME?</v>
      </c>
      <c r="O5661" s="17" t="e">
        <f ca="1">IF(IRR_DRIP,5,COUNTIF('IDET Wind Values'!C5645:G5645,"&lt;="&amp;IRR_MAXWIND))</f>
        <v>#NAME?</v>
      </c>
      <c r="P5661" s="13" t="e">
        <f ca="1">CalcTable[[#This Row],[ET_o]]*KL</f>
        <v>#NAME?</v>
      </c>
      <c r="Q5661" s="13" t="e">
        <f ca="1">IF(WILTPT&lt;=0,1,MAX(0,MIN(1,(CalcTable[[#This Row],[IWC]]-WILTPT)/(MAD-WILTPT))))</f>
        <v>#NAME?</v>
      </c>
      <c r="R5661" s="13" t="e">
        <f ca="1">CalcTable[[#This Row],[ETMult]]*CalcTable[[#This Row],[ETb]]</f>
        <v>#NAME?</v>
      </c>
      <c r="S5661" s="13" t="b">
        <f>INDEX(IRR_LIST,CalcTable[[#This Row],[Day of Week]]+1)</f>
        <v>0</v>
      </c>
      <c r="T5661" s="13">
        <f t="shared" ca="1" si="1774"/>
        <v>0</v>
      </c>
      <c r="U5661" s="13" t="b">
        <f ca="1">IF(CalcTable[[#This Row],[IrrPrecip]]&gt;=IC_MM,FALSE,TRUE)</f>
        <v>1</v>
      </c>
      <c r="V5661" s="13" t="b">
        <f t="shared" si="1775"/>
        <v>1</v>
      </c>
      <c r="W5661" s="13" t="e">
        <f ca="1">IF(AND(IRR_DRIP=FALSE,CalcTable[[#This Row],[IrrHours]]&lt;=0),FALSE,TRUE)</f>
        <v>#NAME?</v>
      </c>
      <c r="X5661" s="13" t="e">
        <f ca="1">AND(CalcTable[[#This Row],[IrrDay]],CalcTable[[#This Row],[IrrRain]],CalcTable[[#This Row],[IrrWarm]],CalcTable[[#This Row],[IrrWindy]])</f>
        <v>#NAME?</v>
      </c>
      <c r="Y5661" s="13" t="e">
        <f t="shared" ca="1" si="1776"/>
        <v>#NAME?</v>
      </c>
      <c r="Z5661" s="13" t="e">
        <f ca="1">CalcTable[[#This Row],[IrrHours]]/5</f>
        <v>#NAME?</v>
      </c>
      <c r="AA5661" s="13" t="e">
        <f ca="1">IF(CalcTable[[#This Row],[IrrFlag]]=FALSE,0,MAX(0,CalcTable[[#This Row],[VolRednWind]]*(FCAP*IRR_TARGET-CalcTable[[#This Row],[IWC]])))</f>
        <v>#NAME?</v>
      </c>
      <c r="AB5661" s="13" t="e">
        <f ca="1">CalcTable[[#This Row],[IWC]]+CalcTable[[#This Row],[Eff Precip]]+CalcTable[[#This Row],[IrrAmt]]-CalcTable[[#This Row],[AET]]</f>
        <v>#NAME?</v>
      </c>
      <c r="AC5661" s="13" t="e">
        <f ca="1">IF(CalcTable[[#This Row],[PWC]]&gt;FCAP,MIN(24*PERC,MIN(SAT,CalcTable[[#This Row],[PWC]])-FCAP),0)</f>
        <v>#NAME?</v>
      </c>
      <c r="AD5661" s="13" t="e">
        <f ca="1">IF(CalcTable[[#This Row],[PWC]]&gt;SAT,CalcTable[[#This Row],[PWC]]-SAT,0)</f>
        <v>#NAME?</v>
      </c>
      <c r="AE5661" s="13" t="e">
        <f ca="1">CalcTable[[#This Row],[PWC]]-CalcTable[[#This Row],[PercAmt]]-CalcTable[[#This Row],[Runoff]]</f>
        <v>#NAME?</v>
      </c>
      <c r="AF5661" s="13" t="e">
        <f ca="1">CalcTable[[#This Row],[IrrAmt]]/1000*CUR_IRR_AREA*10000/IRR_EFF</f>
        <v>#NAME?</v>
      </c>
      <c r="AG5661" s="147"/>
      <c r="AH5661" s="13"/>
      <c r="AI5661" s="50">
        <v>0</v>
      </c>
      <c r="AJ5661" s="50">
        <v>0</v>
      </c>
      <c r="AK5661" s="50">
        <v>6.0295510154852083</v>
      </c>
      <c r="AL5661" s="50">
        <v>4.0269923216969943</v>
      </c>
      <c r="AM5661" s="50"/>
      <c r="AN5661" s="50"/>
      <c r="AO5661" s="50"/>
      <c r="AP5661" s="50"/>
      <c r="AQ5661" s="50"/>
      <c r="AR5661" s="50"/>
      <c r="AS5661" s="50"/>
      <c r="AT5661" s="50"/>
      <c r="AU5661" s="50"/>
      <c r="AV5661" s="50"/>
      <c r="AW5661" s="50"/>
      <c r="AX5661" s="50">
        <f t="shared" si="1787"/>
        <v>10.056543337182202</v>
      </c>
      <c r="AY5661" s="50"/>
      <c r="AZ5661" s="50">
        <f t="shared" si="1777"/>
        <v>206.55852299689491</v>
      </c>
      <c r="BA5661" s="50">
        <f t="shared" si="1778"/>
        <v>318.03455128093344</v>
      </c>
      <c r="BB5661" s="50">
        <f t="shared" si="1779"/>
        <v>327.87067142364276</v>
      </c>
      <c r="BC5661" s="17">
        <f t="shared" si="1780"/>
        <v>19969</v>
      </c>
      <c r="BD5661" s="50">
        <f t="shared" si="1781"/>
        <v>10.056543337182202</v>
      </c>
      <c r="BE5661" s="50">
        <f t="shared" si="1782"/>
        <v>206.55852299689491</v>
      </c>
      <c r="BF5661" s="50">
        <f t="shared" si="1788"/>
        <v>337.86398721610306</v>
      </c>
      <c r="BG5661" s="50"/>
      <c r="BH5661" s="17">
        <f t="shared" si="1783"/>
        <v>0</v>
      </c>
      <c r="BI5661" s="17">
        <f t="shared" si="1791"/>
        <v>5661</v>
      </c>
      <c r="BJ5661" s="17">
        <f t="shared" si="1789"/>
        <v>5661</v>
      </c>
      <c r="BK5661" s="150">
        <f t="shared" si="1790"/>
        <v>35319</v>
      </c>
      <c r="BL5661" s="50" t="e">
        <f t="shared" ca="1" si="1784"/>
        <v>#NAME?</v>
      </c>
      <c r="BM5661" s="50" t="e">
        <f t="shared" ca="1" si="1785"/>
        <v>#NAME?</v>
      </c>
      <c r="BN5661" s="50" t="e">
        <f t="shared" ca="1" si="1786"/>
        <v>#NAME?</v>
      </c>
    </row>
    <row r="5662" spans="1:66" x14ac:dyDescent="0.35">
      <c r="A5662" s="48">
        <v>35320</v>
      </c>
      <c r="B5662" s="17">
        <v>1996</v>
      </c>
      <c r="C5662" s="17">
        <v>9</v>
      </c>
      <c r="D5662" s="17">
        <v>256</v>
      </c>
      <c r="E5662" s="17">
        <v>12</v>
      </c>
      <c r="F5662" s="17">
        <v>5</v>
      </c>
      <c r="G5662" s="50">
        <v>6</v>
      </c>
      <c r="H5662" s="32">
        <v>3.9857930171941458</v>
      </c>
      <c r="I5662" s="50">
        <v>6.833333333333333</v>
      </c>
      <c r="J5662" s="13">
        <v>0</v>
      </c>
      <c r="K5662" s="13">
        <f t="shared" si="1772"/>
        <v>0</v>
      </c>
      <c r="L5662" s="13">
        <f t="shared" si="1773"/>
        <v>0</v>
      </c>
      <c r="M5662" s="13" t="e">
        <f ca="1">CalcTable[[#This Row],[IWC]]-AE5661</f>
        <v>#NAME?</v>
      </c>
      <c r="N5662" s="13" t="e">
        <f ca="1">IF(CalcTable[[#This Row],[Day of Year]]&lt;123,FCAP,AE5661)</f>
        <v>#NAME?</v>
      </c>
      <c r="O5662" s="17" t="e">
        <f ca="1">IF(IRR_DRIP,5,COUNTIF('IDET Wind Values'!C5646:G5646,"&lt;="&amp;IRR_MAXWIND))</f>
        <v>#NAME?</v>
      </c>
      <c r="P5662" s="13" t="e">
        <f ca="1">CalcTable[[#This Row],[ET_o]]*KL</f>
        <v>#NAME?</v>
      </c>
      <c r="Q5662" s="13" t="e">
        <f ca="1">IF(WILTPT&lt;=0,1,MAX(0,MIN(1,(CalcTable[[#This Row],[IWC]]-WILTPT)/(MAD-WILTPT))))</f>
        <v>#NAME?</v>
      </c>
      <c r="R5662" s="13" t="e">
        <f ca="1">CalcTable[[#This Row],[ETMult]]*CalcTable[[#This Row],[ETb]]</f>
        <v>#NAME?</v>
      </c>
      <c r="S5662" s="13" t="b">
        <f>INDEX(IRR_LIST,CalcTable[[#This Row],[Day of Week]]+1)</f>
        <v>1</v>
      </c>
      <c r="T5662" s="13">
        <f t="shared" ca="1" si="1774"/>
        <v>0</v>
      </c>
      <c r="U5662" s="13" t="b">
        <f ca="1">IF(CalcTable[[#This Row],[IrrPrecip]]&gt;=IC_MM,FALSE,TRUE)</f>
        <v>1</v>
      </c>
      <c r="V5662" s="13" t="b">
        <f t="shared" si="1775"/>
        <v>1</v>
      </c>
      <c r="W5662" s="13" t="e">
        <f ca="1">IF(AND(IRR_DRIP=FALSE,CalcTable[[#This Row],[IrrHours]]&lt;=0),FALSE,TRUE)</f>
        <v>#NAME?</v>
      </c>
      <c r="X5662" s="13" t="e">
        <f ca="1">AND(CalcTable[[#This Row],[IrrDay]],CalcTable[[#This Row],[IrrRain]],CalcTable[[#This Row],[IrrWarm]],CalcTable[[#This Row],[IrrWindy]])</f>
        <v>#NAME?</v>
      </c>
      <c r="Y5662" s="13" t="e">
        <f t="shared" ca="1" si="1776"/>
        <v>#NAME?</v>
      </c>
      <c r="Z5662" s="13" t="e">
        <f ca="1">CalcTable[[#This Row],[IrrHours]]/5</f>
        <v>#NAME?</v>
      </c>
      <c r="AA5662" s="13" t="e">
        <f ca="1">IF(CalcTable[[#This Row],[IrrFlag]]=FALSE,0,MAX(0,CalcTable[[#This Row],[VolRednWind]]*(FCAP*IRR_TARGET-CalcTable[[#This Row],[IWC]])))</f>
        <v>#NAME?</v>
      </c>
      <c r="AB5662" s="13" t="e">
        <f ca="1">CalcTable[[#This Row],[IWC]]+CalcTable[[#This Row],[Eff Precip]]+CalcTable[[#This Row],[IrrAmt]]-CalcTable[[#This Row],[AET]]</f>
        <v>#NAME?</v>
      </c>
      <c r="AC5662" s="13" t="e">
        <f ca="1">IF(CalcTable[[#This Row],[PWC]]&gt;FCAP,MIN(24*PERC,MIN(SAT,CalcTable[[#This Row],[PWC]])-FCAP),0)</f>
        <v>#NAME?</v>
      </c>
      <c r="AD5662" s="13" t="e">
        <f ca="1">IF(CalcTable[[#This Row],[PWC]]&gt;SAT,CalcTable[[#This Row],[PWC]]-SAT,0)</f>
        <v>#NAME?</v>
      </c>
      <c r="AE5662" s="13" t="e">
        <f ca="1">CalcTable[[#This Row],[PWC]]-CalcTable[[#This Row],[PercAmt]]-CalcTable[[#This Row],[Runoff]]</f>
        <v>#NAME?</v>
      </c>
      <c r="AF5662" s="13" t="e">
        <f ca="1">CalcTable[[#This Row],[IrrAmt]]/1000*CUR_IRR_AREA*10000/IRR_EFF</f>
        <v>#NAME?</v>
      </c>
      <c r="AG5662" s="147"/>
      <c r="AH5662" s="13"/>
      <c r="AI5662" s="50">
        <v>8.3096492840024077</v>
      </c>
      <c r="AJ5662" s="50">
        <v>10.510011410222297</v>
      </c>
      <c r="AK5662" s="50">
        <v>0</v>
      </c>
      <c r="AL5662" s="50">
        <v>0</v>
      </c>
      <c r="AM5662" s="50"/>
      <c r="AN5662" s="50"/>
      <c r="AO5662" s="50"/>
      <c r="AP5662" s="50"/>
      <c r="AQ5662" s="50"/>
      <c r="AR5662" s="50"/>
      <c r="AS5662" s="50"/>
      <c r="AT5662" s="50"/>
      <c r="AU5662" s="50"/>
      <c r="AV5662" s="50"/>
      <c r="AW5662" s="50"/>
      <c r="AX5662" s="50">
        <f t="shared" si="1787"/>
        <v>18.819660694224705</v>
      </c>
      <c r="AY5662" s="50"/>
      <c r="AZ5662" s="50">
        <f t="shared" si="1777"/>
        <v>430.1685241985561</v>
      </c>
      <c r="BA5662" s="50">
        <f t="shared" si="1778"/>
        <v>696.20139088811493</v>
      </c>
      <c r="BB5662" s="50">
        <f t="shared" si="1779"/>
        <v>720.44987577709605</v>
      </c>
      <c r="BC5662" s="17">
        <f t="shared" si="1780"/>
        <v>19969</v>
      </c>
      <c r="BD5662" s="50">
        <f t="shared" si="1781"/>
        <v>18.819660694224705</v>
      </c>
      <c r="BE5662" s="50">
        <f t="shared" si="1782"/>
        <v>430.1685241985561</v>
      </c>
      <c r="BF5662" s="50">
        <f t="shared" si="1788"/>
        <v>703.61876456085849</v>
      </c>
      <c r="BG5662" s="50"/>
      <c r="BH5662" s="17">
        <f t="shared" si="1783"/>
        <v>0</v>
      </c>
      <c r="BI5662" s="17">
        <f t="shared" si="1791"/>
        <v>5662</v>
      </c>
      <c r="BJ5662" s="17">
        <f t="shared" si="1789"/>
        <v>5662</v>
      </c>
      <c r="BK5662" s="150">
        <f t="shared" si="1790"/>
        <v>35320</v>
      </c>
      <c r="BL5662" s="50" t="e">
        <f t="shared" ca="1" si="1784"/>
        <v>#NAME?</v>
      </c>
      <c r="BM5662" s="50" t="e">
        <f t="shared" ca="1" si="1785"/>
        <v>#NAME?</v>
      </c>
      <c r="BN5662" s="50" t="e">
        <f t="shared" ca="1" si="1786"/>
        <v>#NAME?</v>
      </c>
    </row>
    <row r="5663" spans="1:66" x14ac:dyDescent="0.35">
      <c r="A5663" s="48">
        <v>35321</v>
      </c>
      <c r="B5663" s="17">
        <v>1996</v>
      </c>
      <c r="C5663" s="17">
        <v>9</v>
      </c>
      <c r="D5663" s="17">
        <v>257</v>
      </c>
      <c r="E5663" s="17">
        <v>13</v>
      </c>
      <c r="F5663" s="17">
        <v>6</v>
      </c>
      <c r="G5663" s="50">
        <v>6.4</v>
      </c>
      <c r="H5663" s="32">
        <v>3.7779881089854168</v>
      </c>
      <c r="I5663" s="50">
        <v>6.166666666666667</v>
      </c>
      <c r="J5663" s="13">
        <v>0</v>
      </c>
      <c r="K5663" s="13">
        <f t="shared" si="1772"/>
        <v>0</v>
      </c>
      <c r="L5663" s="13">
        <f t="shared" si="1773"/>
        <v>0</v>
      </c>
      <c r="M5663" s="13" t="e">
        <f ca="1">CalcTable[[#This Row],[IWC]]-AE5662</f>
        <v>#NAME?</v>
      </c>
      <c r="N5663" s="13" t="e">
        <f ca="1">IF(CalcTable[[#This Row],[Day of Year]]&lt;123,FCAP,AE5662)</f>
        <v>#NAME?</v>
      </c>
      <c r="O5663" s="17" t="e">
        <f ca="1">IF(IRR_DRIP,5,COUNTIF('IDET Wind Values'!C5647:G5647,"&lt;="&amp;IRR_MAXWIND))</f>
        <v>#NAME?</v>
      </c>
      <c r="P5663" s="13" t="e">
        <f ca="1">CalcTable[[#This Row],[ET_o]]*KL</f>
        <v>#NAME?</v>
      </c>
      <c r="Q5663" s="13" t="e">
        <f ca="1">IF(WILTPT&lt;=0,1,MAX(0,MIN(1,(CalcTable[[#This Row],[IWC]]-WILTPT)/(MAD-WILTPT))))</f>
        <v>#NAME?</v>
      </c>
      <c r="R5663" s="13" t="e">
        <f ca="1">CalcTable[[#This Row],[ETMult]]*CalcTable[[#This Row],[ETb]]</f>
        <v>#NAME?</v>
      </c>
      <c r="S5663" s="13" t="b">
        <f>INDEX(IRR_LIST,CalcTable[[#This Row],[Day of Week]]+1)</f>
        <v>0</v>
      </c>
      <c r="T5663" s="13">
        <f t="shared" ca="1" si="1774"/>
        <v>0</v>
      </c>
      <c r="U5663" s="13" t="b">
        <f ca="1">IF(CalcTable[[#This Row],[IrrPrecip]]&gt;=IC_MM,FALSE,TRUE)</f>
        <v>1</v>
      </c>
      <c r="V5663" s="13" t="b">
        <f t="shared" si="1775"/>
        <v>1</v>
      </c>
      <c r="W5663" s="13" t="e">
        <f ca="1">IF(AND(IRR_DRIP=FALSE,CalcTable[[#This Row],[IrrHours]]&lt;=0),FALSE,TRUE)</f>
        <v>#NAME?</v>
      </c>
      <c r="X5663" s="13" t="e">
        <f ca="1">AND(CalcTable[[#This Row],[IrrDay]],CalcTable[[#This Row],[IrrRain]],CalcTable[[#This Row],[IrrWarm]],CalcTable[[#This Row],[IrrWindy]])</f>
        <v>#NAME?</v>
      </c>
      <c r="Y5663" s="13" t="e">
        <f t="shared" ca="1" si="1776"/>
        <v>#NAME?</v>
      </c>
      <c r="Z5663" s="13" t="e">
        <f ca="1">CalcTable[[#This Row],[IrrHours]]/5</f>
        <v>#NAME?</v>
      </c>
      <c r="AA5663" s="13" t="e">
        <f ca="1">IF(CalcTable[[#This Row],[IrrFlag]]=FALSE,0,MAX(0,CalcTable[[#This Row],[VolRednWind]]*(FCAP*IRR_TARGET-CalcTable[[#This Row],[IWC]])))</f>
        <v>#NAME?</v>
      </c>
      <c r="AB5663" s="13" t="e">
        <f ca="1">CalcTable[[#This Row],[IWC]]+CalcTable[[#This Row],[Eff Precip]]+CalcTable[[#This Row],[IrrAmt]]-CalcTable[[#This Row],[AET]]</f>
        <v>#NAME?</v>
      </c>
      <c r="AC5663" s="13" t="e">
        <f ca="1">IF(CalcTable[[#This Row],[PWC]]&gt;FCAP,MIN(24*PERC,MIN(SAT,CalcTable[[#This Row],[PWC]])-FCAP),0)</f>
        <v>#NAME?</v>
      </c>
      <c r="AD5663" s="13" t="e">
        <f ca="1">IF(CalcTable[[#This Row],[PWC]]&gt;SAT,CalcTable[[#This Row],[PWC]]-SAT,0)</f>
        <v>#NAME?</v>
      </c>
      <c r="AE5663" s="13" t="e">
        <f ca="1">CalcTable[[#This Row],[PWC]]-CalcTable[[#This Row],[PercAmt]]-CalcTable[[#This Row],[Runoff]]</f>
        <v>#NAME?</v>
      </c>
      <c r="AF5663" s="13" t="e">
        <f ca="1">CalcTable[[#This Row],[IrrAmt]]/1000*CUR_IRR_AREA*10000/IRR_EFF</f>
        <v>#NAME?</v>
      </c>
      <c r="AG5663" s="147"/>
      <c r="AH5663" s="13"/>
      <c r="AI5663" s="50">
        <v>0</v>
      </c>
      <c r="AJ5663" s="50">
        <v>0</v>
      </c>
      <c r="AK5663" s="50">
        <v>0</v>
      </c>
      <c r="AL5663" s="50">
        <v>4.4721861594567827</v>
      </c>
      <c r="AM5663" s="50"/>
      <c r="AN5663" s="50"/>
      <c r="AO5663" s="50"/>
      <c r="AP5663" s="50"/>
      <c r="AQ5663" s="50"/>
      <c r="AR5663" s="50"/>
      <c r="AS5663" s="50"/>
      <c r="AT5663" s="50"/>
      <c r="AU5663" s="50"/>
      <c r="AV5663" s="50"/>
      <c r="AW5663" s="50"/>
      <c r="AX5663" s="50">
        <f t="shared" si="1787"/>
        <v>4.4721861594567827</v>
      </c>
      <c r="AY5663" s="50"/>
      <c r="AZ5663" s="50">
        <f t="shared" si="1777"/>
        <v>131.18412734406564</v>
      </c>
      <c r="BA5663" s="50">
        <f t="shared" si="1778"/>
        <v>201.9819103551487</v>
      </c>
      <c r="BB5663" s="50">
        <f t="shared" si="1779"/>
        <v>208.22877356200897</v>
      </c>
      <c r="BC5663" s="17">
        <f t="shared" si="1780"/>
        <v>19969</v>
      </c>
      <c r="BD5663" s="50">
        <f t="shared" si="1781"/>
        <v>4.4721861594567827</v>
      </c>
      <c r="BE5663" s="50">
        <f t="shared" si="1782"/>
        <v>131.18412734406564</v>
      </c>
      <c r="BF5663" s="50">
        <f t="shared" si="1788"/>
        <v>214.57547081994434</v>
      </c>
      <c r="BG5663" s="50"/>
      <c r="BH5663" s="17">
        <f t="shared" si="1783"/>
        <v>0</v>
      </c>
      <c r="BI5663" s="17">
        <f t="shared" si="1791"/>
        <v>5663</v>
      </c>
      <c r="BJ5663" s="17">
        <f t="shared" si="1789"/>
        <v>5663</v>
      </c>
      <c r="BK5663" s="150">
        <f t="shared" si="1790"/>
        <v>35321</v>
      </c>
      <c r="BL5663" s="50" t="e">
        <f t="shared" ca="1" si="1784"/>
        <v>#NAME?</v>
      </c>
      <c r="BM5663" s="50" t="e">
        <f t="shared" ca="1" si="1785"/>
        <v>#NAME?</v>
      </c>
      <c r="BN5663" s="50" t="e">
        <f t="shared" ca="1" si="1786"/>
        <v>#NAME?</v>
      </c>
    </row>
    <row r="5664" spans="1:66" x14ac:dyDescent="0.35">
      <c r="A5664" s="48">
        <v>35322</v>
      </c>
      <c r="B5664" s="17">
        <v>1996</v>
      </c>
      <c r="C5664" s="17">
        <v>9</v>
      </c>
      <c r="D5664" s="17">
        <v>258</v>
      </c>
      <c r="E5664" s="17">
        <v>14</v>
      </c>
      <c r="F5664" s="17">
        <v>7</v>
      </c>
      <c r="G5664" s="50">
        <v>10</v>
      </c>
      <c r="H5664" s="32">
        <v>3.661853342904672</v>
      </c>
      <c r="I5664" s="50">
        <v>10.666666666666666</v>
      </c>
      <c r="J5664" s="13">
        <v>0</v>
      </c>
      <c r="K5664" s="13">
        <f t="shared" si="1772"/>
        <v>0</v>
      </c>
      <c r="L5664" s="13">
        <f t="shared" si="1773"/>
        <v>0</v>
      </c>
      <c r="M5664" s="13" t="e">
        <f ca="1">CalcTable[[#This Row],[IWC]]-AE5663</f>
        <v>#NAME?</v>
      </c>
      <c r="N5664" s="13" t="e">
        <f ca="1">IF(CalcTable[[#This Row],[Day of Year]]&lt;123,FCAP,AE5663)</f>
        <v>#NAME?</v>
      </c>
      <c r="O5664" s="17" t="e">
        <f ca="1">IF(IRR_DRIP,5,COUNTIF('IDET Wind Values'!C5648:G5648,"&lt;="&amp;IRR_MAXWIND))</f>
        <v>#NAME?</v>
      </c>
      <c r="P5664" s="13" t="e">
        <f ca="1">CalcTable[[#This Row],[ET_o]]*KL</f>
        <v>#NAME?</v>
      </c>
      <c r="Q5664" s="13" t="e">
        <f ca="1">IF(WILTPT&lt;=0,1,MAX(0,MIN(1,(CalcTable[[#This Row],[IWC]]-WILTPT)/(MAD-WILTPT))))</f>
        <v>#NAME?</v>
      </c>
      <c r="R5664" s="13" t="e">
        <f ca="1">CalcTable[[#This Row],[ETMult]]*CalcTable[[#This Row],[ETb]]</f>
        <v>#NAME?</v>
      </c>
      <c r="S5664" s="13" t="b">
        <f>INDEX(IRR_LIST,CalcTable[[#This Row],[Day of Week]]+1)</f>
        <v>0</v>
      </c>
      <c r="T5664" s="13">
        <f t="shared" ca="1" si="1774"/>
        <v>0</v>
      </c>
      <c r="U5664" s="13" t="b">
        <f ca="1">IF(CalcTable[[#This Row],[IrrPrecip]]&gt;=IC_MM,FALSE,TRUE)</f>
        <v>1</v>
      </c>
      <c r="V5664" s="13" t="b">
        <f t="shared" si="1775"/>
        <v>1</v>
      </c>
      <c r="W5664" s="13" t="e">
        <f ca="1">IF(AND(IRR_DRIP=FALSE,CalcTable[[#This Row],[IrrHours]]&lt;=0),FALSE,TRUE)</f>
        <v>#NAME?</v>
      </c>
      <c r="X5664" s="13" t="e">
        <f ca="1">AND(CalcTable[[#This Row],[IrrDay]],CalcTable[[#This Row],[IrrRain]],CalcTable[[#This Row],[IrrWarm]],CalcTable[[#This Row],[IrrWindy]])</f>
        <v>#NAME?</v>
      </c>
      <c r="Y5664" s="13" t="e">
        <f t="shared" ca="1" si="1776"/>
        <v>#NAME?</v>
      </c>
      <c r="Z5664" s="13" t="e">
        <f ca="1">CalcTable[[#This Row],[IrrHours]]/5</f>
        <v>#NAME?</v>
      </c>
      <c r="AA5664" s="13" t="e">
        <f ca="1">IF(CalcTable[[#This Row],[IrrFlag]]=FALSE,0,MAX(0,CalcTable[[#This Row],[VolRednWind]]*(FCAP*IRR_TARGET-CalcTable[[#This Row],[IWC]])))</f>
        <v>#NAME?</v>
      </c>
      <c r="AB5664" s="13" t="e">
        <f ca="1">CalcTable[[#This Row],[IWC]]+CalcTable[[#This Row],[Eff Precip]]+CalcTable[[#This Row],[IrrAmt]]-CalcTable[[#This Row],[AET]]</f>
        <v>#NAME?</v>
      </c>
      <c r="AC5664" s="13" t="e">
        <f ca="1">IF(CalcTable[[#This Row],[PWC]]&gt;FCAP,MIN(24*PERC,MIN(SAT,CalcTable[[#This Row],[PWC]])-FCAP),0)</f>
        <v>#NAME?</v>
      </c>
      <c r="AD5664" s="13" t="e">
        <f ca="1">IF(CalcTable[[#This Row],[PWC]]&gt;SAT,CalcTable[[#This Row],[PWC]]-SAT,0)</f>
        <v>#NAME?</v>
      </c>
      <c r="AE5664" s="13" t="e">
        <f ca="1">CalcTable[[#This Row],[PWC]]-CalcTable[[#This Row],[PercAmt]]-CalcTable[[#This Row],[Runoff]]</f>
        <v>#NAME?</v>
      </c>
      <c r="AF5664" s="13" t="e">
        <f ca="1">CalcTable[[#This Row],[IrrAmt]]/1000*CUR_IRR_AREA*10000/IRR_EFF</f>
        <v>#NAME?</v>
      </c>
      <c r="AG5664" s="147"/>
      <c r="AH5664" s="13"/>
      <c r="AI5664" s="50">
        <v>0</v>
      </c>
      <c r="AJ5664" s="50">
        <v>0</v>
      </c>
      <c r="AK5664" s="50">
        <v>5.4995571682722293</v>
      </c>
      <c r="AL5664" s="50">
        <v>0</v>
      </c>
      <c r="AM5664" s="50"/>
      <c r="AN5664" s="50"/>
      <c r="AO5664" s="50"/>
      <c r="AP5664" s="50"/>
      <c r="AQ5664" s="50"/>
      <c r="AR5664" s="50"/>
      <c r="AS5664" s="50"/>
      <c r="AT5664" s="50"/>
      <c r="AU5664" s="50"/>
      <c r="AV5664" s="50"/>
      <c r="AW5664" s="50"/>
      <c r="AX5664" s="50">
        <f t="shared" si="1787"/>
        <v>5.4995571682722293</v>
      </c>
      <c r="AY5664" s="50"/>
      <c r="AZ5664" s="50">
        <f t="shared" si="1777"/>
        <v>80.66017180132603</v>
      </c>
      <c r="BA5664" s="50">
        <f t="shared" si="1778"/>
        <v>124.19105817029562</v>
      </c>
      <c r="BB5664" s="50">
        <f t="shared" si="1779"/>
        <v>128.03201873226354</v>
      </c>
      <c r="BC5664" s="17">
        <f t="shared" si="1780"/>
        <v>19969</v>
      </c>
      <c r="BD5664" s="50">
        <f t="shared" si="1781"/>
        <v>5.4995571682722293</v>
      </c>
      <c r="BE5664" s="50">
        <f t="shared" si="1782"/>
        <v>80.66017180132603</v>
      </c>
      <c r="BF5664" s="50">
        <f t="shared" si="1788"/>
        <v>131.93436348662098</v>
      </c>
      <c r="BG5664" s="50"/>
      <c r="BH5664" s="17">
        <f t="shared" si="1783"/>
        <v>0</v>
      </c>
      <c r="BI5664" s="17">
        <f t="shared" si="1791"/>
        <v>5664</v>
      </c>
      <c r="BJ5664" s="17">
        <f t="shared" si="1789"/>
        <v>5664</v>
      </c>
      <c r="BK5664" s="150">
        <f t="shared" si="1790"/>
        <v>35322</v>
      </c>
      <c r="BL5664" s="50" t="e">
        <f t="shared" ca="1" si="1784"/>
        <v>#NAME?</v>
      </c>
      <c r="BM5664" s="50" t="e">
        <f t="shared" ca="1" si="1785"/>
        <v>#NAME?</v>
      </c>
      <c r="BN5664" s="50" t="e">
        <f t="shared" ca="1" si="1786"/>
        <v>#NAME?</v>
      </c>
    </row>
    <row r="5665" spans="1:66" x14ac:dyDescent="0.35">
      <c r="A5665" s="48">
        <v>35323</v>
      </c>
      <c r="B5665" s="17">
        <v>1996</v>
      </c>
      <c r="C5665" s="17">
        <v>9</v>
      </c>
      <c r="D5665" s="17">
        <v>259</v>
      </c>
      <c r="E5665" s="17">
        <v>15</v>
      </c>
      <c r="F5665" s="17">
        <v>1</v>
      </c>
      <c r="G5665" s="50">
        <v>3.7</v>
      </c>
      <c r="H5665" s="32">
        <v>3.2891885993440217</v>
      </c>
      <c r="I5665" s="50">
        <v>6.833333333333333</v>
      </c>
      <c r="J5665" s="13">
        <v>0</v>
      </c>
      <c r="K5665" s="13">
        <f t="shared" si="1772"/>
        <v>0</v>
      </c>
      <c r="L5665" s="13">
        <f t="shared" si="1773"/>
        <v>0</v>
      </c>
      <c r="M5665" s="13" t="e">
        <f ca="1">CalcTable[[#This Row],[IWC]]-AE5664</f>
        <v>#NAME?</v>
      </c>
      <c r="N5665" s="13" t="e">
        <f ca="1">IF(CalcTable[[#This Row],[Day of Year]]&lt;123,FCAP,AE5664)</f>
        <v>#NAME?</v>
      </c>
      <c r="O5665" s="17" t="e">
        <f ca="1">IF(IRR_DRIP,5,COUNTIF('IDET Wind Values'!C5649:G5649,"&lt;="&amp;IRR_MAXWIND))</f>
        <v>#NAME?</v>
      </c>
      <c r="P5665" s="13" t="e">
        <f ca="1">CalcTable[[#This Row],[ET_o]]*KL</f>
        <v>#NAME?</v>
      </c>
      <c r="Q5665" s="13" t="e">
        <f ca="1">IF(WILTPT&lt;=0,1,MAX(0,MIN(1,(CalcTable[[#This Row],[IWC]]-WILTPT)/(MAD-WILTPT))))</f>
        <v>#NAME?</v>
      </c>
      <c r="R5665" s="13" t="e">
        <f ca="1">CalcTable[[#This Row],[ETMult]]*CalcTable[[#This Row],[ETb]]</f>
        <v>#NAME?</v>
      </c>
      <c r="S5665" s="13" t="b">
        <f>INDEX(IRR_LIST,CalcTable[[#This Row],[Day of Week]]+1)</f>
        <v>1</v>
      </c>
      <c r="T5665" s="13">
        <f t="shared" ca="1" si="1774"/>
        <v>0</v>
      </c>
      <c r="U5665" s="13" t="b">
        <f ca="1">IF(CalcTable[[#This Row],[IrrPrecip]]&gt;=IC_MM,FALSE,TRUE)</f>
        <v>1</v>
      </c>
      <c r="V5665" s="13" t="b">
        <f t="shared" si="1775"/>
        <v>1</v>
      </c>
      <c r="W5665" s="13" t="e">
        <f ca="1">IF(AND(IRR_DRIP=FALSE,CalcTable[[#This Row],[IrrHours]]&lt;=0),FALSE,TRUE)</f>
        <v>#NAME?</v>
      </c>
      <c r="X5665" s="13" t="e">
        <f ca="1">AND(CalcTable[[#This Row],[IrrDay]],CalcTable[[#This Row],[IrrRain]],CalcTable[[#This Row],[IrrWarm]],CalcTable[[#This Row],[IrrWindy]])</f>
        <v>#NAME?</v>
      </c>
      <c r="Y5665" s="13" t="e">
        <f t="shared" ca="1" si="1776"/>
        <v>#NAME?</v>
      </c>
      <c r="Z5665" s="13" t="e">
        <f ca="1">CalcTable[[#This Row],[IrrHours]]/5</f>
        <v>#NAME?</v>
      </c>
      <c r="AA5665" s="13" t="e">
        <f ca="1">IF(CalcTable[[#This Row],[IrrFlag]]=FALSE,0,MAX(0,CalcTable[[#This Row],[VolRednWind]]*(FCAP*IRR_TARGET-CalcTable[[#This Row],[IWC]])))</f>
        <v>#NAME?</v>
      </c>
      <c r="AB5665" s="13" t="e">
        <f ca="1">CalcTable[[#This Row],[IWC]]+CalcTable[[#This Row],[Eff Precip]]+CalcTable[[#This Row],[IrrAmt]]-CalcTable[[#This Row],[AET]]</f>
        <v>#NAME?</v>
      </c>
      <c r="AC5665" s="13" t="e">
        <f ca="1">IF(CalcTable[[#This Row],[PWC]]&gt;FCAP,MIN(24*PERC,MIN(SAT,CalcTable[[#This Row],[PWC]])-FCAP),0)</f>
        <v>#NAME?</v>
      </c>
      <c r="AD5665" s="13" t="e">
        <f ca="1">IF(CalcTable[[#This Row],[PWC]]&gt;SAT,CalcTable[[#This Row],[PWC]]-SAT,0)</f>
        <v>#NAME?</v>
      </c>
      <c r="AE5665" s="13" t="e">
        <f ca="1">CalcTable[[#This Row],[PWC]]-CalcTable[[#This Row],[PercAmt]]-CalcTable[[#This Row],[Runoff]]</f>
        <v>#NAME?</v>
      </c>
      <c r="AF5665" s="13" t="e">
        <f ca="1">CalcTable[[#This Row],[IrrAmt]]/1000*CUR_IRR_AREA*10000/IRR_EFF</f>
        <v>#NAME?</v>
      </c>
      <c r="AG5665" s="147"/>
      <c r="AH5665" s="13"/>
      <c r="AI5665" s="50">
        <v>8.0396071657321819</v>
      </c>
      <c r="AJ5665" s="50">
        <v>9.6191112130584546</v>
      </c>
      <c r="AK5665" s="50">
        <v>0</v>
      </c>
      <c r="AL5665" s="50">
        <v>0</v>
      </c>
      <c r="AM5665" s="50"/>
      <c r="AN5665" s="50"/>
      <c r="AO5665" s="50"/>
      <c r="AP5665" s="50"/>
      <c r="AQ5665" s="50"/>
      <c r="AR5665" s="50"/>
      <c r="AS5665" s="50"/>
      <c r="AT5665" s="50"/>
      <c r="AU5665" s="50"/>
      <c r="AV5665" s="50"/>
      <c r="AW5665" s="50"/>
      <c r="AX5665" s="50">
        <f t="shared" si="1787"/>
        <v>17.658718378790638</v>
      </c>
      <c r="AY5665" s="50"/>
      <c r="AZ5665" s="50">
        <f t="shared" si="1777"/>
        <v>400.0748340137867</v>
      </c>
      <c r="BA5665" s="50">
        <f t="shared" si="1778"/>
        <v>646.99489535269754</v>
      </c>
      <c r="BB5665" s="50">
        <f t="shared" si="1779"/>
        <v>669.49126224203599</v>
      </c>
      <c r="BC5665" s="17">
        <f t="shared" si="1780"/>
        <v>19969</v>
      </c>
      <c r="BD5665" s="50">
        <f t="shared" si="1781"/>
        <v>17.658718378790638</v>
      </c>
      <c r="BE5665" s="50">
        <f t="shared" si="1782"/>
        <v>400.0748340137867</v>
      </c>
      <c r="BF5665" s="50">
        <f t="shared" si="1788"/>
        <v>654.39506752645855</v>
      </c>
      <c r="BG5665" s="50"/>
      <c r="BH5665" s="17">
        <f t="shared" si="1783"/>
        <v>0</v>
      </c>
      <c r="BI5665" s="17">
        <f t="shared" si="1791"/>
        <v>5665</v>
      </c>
      <c r="BJ5665" s="17">
        <f t="shared" si="1789"/>
        <v>5665</v>
      </c>
      <c r="BK5665" s="150">
        <f t="shared" si="1790"/>
        <v>35323</v>
      </c>
      <c r="BL5665" s="50" t="e">
        <f t="shared" ca="1" si="1784"/>
        <v>#NAME?</v>
      </c>
      <c r="BM5665" s="50" t="e">
        <f t="shared" ca="1" si="1785"/>
        <v>#NAME?</v>
      </c>
      <c r="BN5665" s="50" t="e">
        <f t="shared" ca="1" si="1786"/>
        <v>#NAME?</v>
      </c>
    </row>
    <row r="5666" spans="1:66" x14ac:dyDescent="0.35">
      <c r="A5666" s="48">
        <v>35324</v>
      </c>
      <c r="B5666" s="17">
        <v>1996</v>
      </c>
      <c r="C5666" s="17">
        <v>9</v>
      </c>
      <c r="D5666" s="17">
        <v>260</v>
      </c>
      <c r="E5666" s="17">
        <v>16</v>
      </c>
      <c r="F5666" s="17">
        <v>2</v>
      </c>
      <c r="G5666" s="50">
        <v>8.3000000000000007</v>
      </c>
      <c r="H5666" s="32">
        <v>2.8972811675951275</v>
      </c>
      <c r="I5666" s="50">
        <v>10.666666666666666</v>
      </c>
      <c r="J5666" s="13">
        <v>0</v>
      </c>
      <c r="K5666" s="13">
        <f t="shared" si="1772"/>
        <v>0</v>
      </c>
      <c r="L5666" s="13">
        <f t="shared" si="1773"/>
        <v>0</v>
      </c>
      <c r="M5666" s="13" t="e">
        <f ca="1">CalcTable[[#This Row],[IWC]]-AE5665</f>
        <v>#NAME?</v>
      </c>
      <c r="N5666" s="13" t="e">
        <f ca="1">IF(CalcTable[[#This Row],[Day of Year]]&lt;123,FCAP,AE5665)</f>
        <v>#NAME?</v>
      </c>
      <c r="O5666" s="17" t="e">
        <f ca="1">IF(IRR_DRIP,5,COUNTIF('IDET Wind Values'!C5650:G5650,"&lt;="&amp;IRR_MAXWIND))</f>
        <v>#NAME?</v>
      </c>
      <c r="P5666" s="13" t="e">
        <f ca="1">CalcTable[[#This Row],[ET_o]]*KL</f>
        <v>#NAME?</v>
      </c>
      <c r="Q5666" s="13" t="e">
        <f ca="1">IF(WILTPT&lt;=0,1,MAX(0,MIN(1,(CalcTable[[#This Row],[IWC]]-WILTPT)/(MAD-WILTPT))))</f>
        <v>#NAME?</v>
      </c>
      <c r="R5666" s="13" t="e">
        <f ca="1">CalcTable[[#This Row],[ETMult]]*CalcTable[[#This Row],[ETb]]</f>
        <v>#NAME?</v>
      </c>
      <c r="S5666" s="13" t="b">
        <f>INDEX(IRR_LIST,CalcTable[[#This Row],[Day of Week]]+1)</f>
        <v>0</v>
      </c>
      <c r="T5666" s="13">
        <f t="shared" ca="1" si="1774"/>
        <v>0</v>
      </c>
      <c r="U5666" s="13" t="b">
        <f ca="1">IF(CalcTable[[#This Row],[IrrPrecip]]&gt;=IC_MM,FALSE,TRUE)</f>
        <v>1</v>
      </c>
      <c r="V5666" s="13" t="b">
        <f t="shared" si="1775"/>
        <v>1</v>
      </c>
      <c r="W5666" s="13" t="e">
        <f ca="1">IF(AND(IRR_DRIP=FALSE,CalcTable[[#This Row],[IrrHours]]&lt;=0),FALSE,TRUE)</f>
        <v>#NAME?</v>
      </c>
      <c r="X5666" s="13" t="e">
        <f ca="1">AND(CalcTable[[#This Row],[IrrDay]],CalcTable[[#This Row],[IrrRain]],CalcTable[[#This Row],[IrrWarm]],CalcTable[[#This Row],[IrrWindy]])</f>
        <v>#NAME?</v>
      </c>
      <c r="Y5666" s="13" t="e">
        <f t="shared" ca="1" si="1776"/>
        <v>#NAME?</v>
      </c>
      <c r="Z5666" s="13" t="e">
        <f ca="1">CalcTable[[#This Row],[IrrHours]]/5</f>
        <v>#NAME?</v>
      </c>
      <c r="AA5666" s="13" t="e">
        <f ca="1">IF(CalcTable[[#This Row],[IrrFlag]]=FALSE,0,MAX(0,CalcTable[[#This Row],[VolRednWind]]*(FCAP*IRR_TARGET-CalcTable[[#This Row],[IWC]])))</f>
        <v>#NAME?</v>
      </c>
      <c r="AB5666" s="13" t="e">
        <f ca="1">CalcTable[[#This Row],[IWC]]+CalcTable[[#This Row],[Eff Precip]]+CalcTable[[#This Row],[IrrAmt]]-CalcTable[[#This Row],[AET]]</f>
        <v>#NAME?</v>
      </c>
      <c r="AC5666" s="13" t="e">
        <f ca="1">IF(CalcTable[[#This Row],[PWC]]&gt;FCAP,MIN(24*PERC,MIN(SAT,CalcTable[[#This Row],[PWC]])-FCAP),0)</f>
        <v>#NAME?</v>
      </c>
      <c r="AD5666" s="13" t="e">
        <f ca="1">IF(CalcTable[[#This Row],[PWC]]&gt;SAT,CalcTable[[#This Row],[PWC]]-SAT,0)</f>
        <v>#NAME?</v>
      </c>
      <c r="AE5666" s="13" t="e">
        <f ca="1">CalcTable[[#This Row],[PWC]]-CalcTable[[#This Row],[PercAmt]]-CalcTable[[#This Row],[Runoff]]</f>
        <v>#NAME?</v>
      </c>
      <c r="AF5666" s="13" t="e">
        <f ca="1">CalcTable[[#This Row],[IrrAmt]]/1000*CUR_IRR_AREA*10000/IRR_EFF</f>
        <v>#NAME?</v>
      </c>
      <c r="AG5666" s="147"/>
      <c r="AH5666" s="13"/>
      <c r="AI5666" s="50">
        <v>0</v>
      </c>
      <c r="AJ5666" s="50">
        <v>0</v>
      </c>
      <c r="AK5666" s="50">
        <v>0</v>
      </c>
      <c r="AL5666" s="50">
        <v>6.1030730682367853</v>
      </c>
      <c r="AM5666" s="50"/>
      <c r="AN5666" s="50"/>
      <c r="AO5666" s="50"/>
      <c r="AP5666" s="50"/>
      <c r="AQ5666" s="50"/>
      <c r="AR5666" s="50"/>
      <c r="AS5666" s="50"/>
      <c r="AT5666" s="50"/>
      <c r="AU5666" s="50"/>
      <c r="AV5666" s="50"/>
      <c r="AW5666" s="50"/>
      <c r="AX5666" s="50">
        <f t="shared" si="1787"/>
        <v>6.1030730682367853</v>
      </c>
      <c r="AY5666" s="50"/>
      <c r="AZ5666" s="50">
        <f t="shared" si="1777"/>
        <v>179.02347666827905</v>
      </c>
      <c r="BA5666" s="50">
        <f t="shared" si="1778"/>
        <v>275.63932121941377</v>
      </c>
      <c r="BB5666" s="50">
        <f t="shared" si="1779"/>
        <v>284.16424867980805</v>
      </c>
      <c r="BC5666" s="17">
        <f t="shared" si="1780"/>
        <v>19969</v>
      </c>
      <c r="BD5666" s="50">
        <f t="shared" si="1781"/>
        <v>6.1030730682367853</v>
      </c>
      <c r="BE5666" s="50">
        <f t="shared" si="1782"/>
        <v>179.02347666827905</v>
      </c>
      <c r="BF5666" s="50">
        <f t="shared" si="1788"/>
        <v>292.82541700466652</v>
      </c>
      <c r="BG5666" s="50"/>
      <c r="BH5666" s="17">
        <f t="shared" si="1783"/>
        <v>0</v>
      </c>
      <c r="BI5666" s="17">
        <f t="shared" si="1791"/>
        <v>5666</v>
      </c>
      <c r="BJ5666" s="17">
        <f t="shared" si="1789"/>
        <v>5666</v>
      </c>
      <c r="BK5666" s="150">
        <f t="shared" si="1790"/>
        <v>35324</v>
      </c>
      <c r="BL5666" s="50" t="e">
        <f t="shared" ca="1" si="1784"/>
        <v>#NAME?</v>
      </c>
      <c r="BM5666" s="50" t="e">
        <f t="shared" ca="1" si="1785"/>
        <v>#NAME?</v>
      </c>
      <c r="BN5666" s="50" t="e">
        <f t="shared" ca="1" si="1786"/>
        <v>#NAME?</v>
      </c>
    </row>
    <row r="5667" spans="1:66" x14ac:dyDescent="0.35">
      <c r="A5667" s="48">
        <v>35325</v>
      </c>
      <c r="B5667" s="17">
        <v>1996</v>
      </c>
      <c r="C5667" s="17">
        <v>9</v>
      </c>
      <c r="D5667" s="17">
        <v>261</v>
      </c>
      <c r="E5667" s="17">
        <v>17</v>
      </c>
      <c r="F5667" s="17">
        <v>3</v>
      </c>
      <c r="G5667" s="50">
        <v>5.5</v>
      </c>
      <c r="H5667" s="32">
        <v>2.6415545654781938</v>
      </c>
      <c r="I5667" s="50">
        <v>18.166666666666668</v>
      </c>
      <c r="J5667" s="13">
        <v>13.7</v>
      </c>
      <c r="K5667" s="13">
        <f t="shared" si="1772"/>
        <v>13.7</v>
      </c>
      <c r="L5667" s="13">
        <f t="shared" si="1773"/>
        <v>6.5249999999999995</v>
      </c>
      <c r="M5667" s="13" t="e">
        <f ca="1">CalcTable[[#This Row],[IWC]]-AE5666</f>
        <v>#NAME?</v>
      </c>
      <c r="N5667" s="13" t="e">
        <f ca="1">IF(CalcTable[[#This Row],[Day of Year]]&lt;123,FCAP,AE5666)</f>
        <v>#NAME?</v>
      </c>
      <c r="O5667" s="17" t="e">
        <f ca="1">IF(IRR_DRIP,5,COUNTIF('IDET Wind Values'!C5651:G5651,"&lt;="&amp;IRR_MAXWIND))</f>
        <v>#NAME?</v>
      </c>
      <c r="P5667" s="13" t="e">
        <f ca="1">CalcTable[[#This Row],[ET_o]]*KL</f>
        <v>#NAME?</v>
      </c>
      <c r="Q5667" s="13" t="e">
        <f ca="1">IF(WILTPT&lt;=0,1,MAX(0,MIN(1,(CalcTable[[#This Row],[IWC]]-WILTPT)/(MAD-WILTPT))))</f>
        <v>#NAME?</v>
      </c>
      <c r="R5667" s="13" t="e">
        <f ca="1">CalcTable[[#This Row],[ETMult]]*CalcTable[[#This Row],[ETb]]</f>
        <v>#NAME?</v>
      </c>
      <c r="S5667" s="13" t="b">
        <f>INDEX(IRR_LIST,CalcTable[[#This Row],[Day of Week]]+1)</f>
        <v>1</v>
      </c>
      <c r="T5667" s="13">
        <f t="shared" ca="1" si="1774"/>
        <v>0</v>
      </c>
      <c r="U5667" s="13" t="b">
        <f ca="1">IF(CalcTable[[#This Row],[IrrPrecip]]&gt;=IC_MM,FALSE,TRUE)</f>
        <v>1</v>
      </c>
      <c r="V5667" s="13" t="b">
        <f t="shared" si="1775"/>
        <v>1</v>
      </c>
      <c r="W5667" s="13" t="e">
        <f ca="1">IF(AND(IRR_DRIP=FALSE,CalcTable[[#This Row],[IrrHours]]&lt;=0),FALSE,TRUE)</f>
        <v>#NAME?</v>
      </c>
      <c r="X5667" s="13" t="e">
        <f ca="1">AND(CalcTable[[#This Row],[IrrDay]],CalcTable[[#This Row],[IrrRain]],CalcTable[[#This Row],[IrrWarm]],CalcTable[[#This Row],[IrrWindy]])</f>
        <v>#NAME?</v>
      </c>
      <c r="Y5667" s="13" t="e">
        <f t="shared" ca="1" si="1776"/>
        <v>#NAME?</v>
      </c>
      <c r="Z5667" s="13" t="e">
        <f ca="1">CalcTable[[#This Row],[IrrHours]]/5</f>
        <v>#NAME?</v>
      </c>
      <c r="AA5667" s="13" t="e">
        <f ca="1">IF(CalcTable[[#This Row],[IrrFlag]]=FALSE,0,MAX(0,CalcTable[[#This Row],[VolRednWind]]*(FCAP*IRR_TARGET-CalcTable[[#This Row],[IWC]])))</f>
        <v>#NAME?</v>
      </c>
      <c r="AB5667" s="13" t="e">
        <f ca="1">CalcTable[[#This Row],[IWC]]+CalcTable[[#This Row],[Eff Precip]]+CalcTable[[#This Row],[IrrAmt]]-CalcTable[[#This Row],[AET]]</f>
        <v>#NAME?</v>
      </c>
      <c r="AC5667" s="13" t="e">
        <f ca="1">IF(CalcTable[[#This Row],[PWC]]&gt;FCAP,MIN(24*PERC,MIN(SAT,CalcTable[[#This Row],[PWC]])-FCAP),0)</f>
        <v>#NAME?</v>
      </c>
      <c r="AD5667" s="13" t="e">
        <f ca="1">IF(CalcTable[[#This Row],[PWC]]&gt;SAT,CalcTable[[#This Row],[PWC]]-SAT,0)</f>
        <v>#NAME?</v>
      </c>
      <c r="AE5667" s="13" t="e">
        <f ca="1">CalcTable[[#This Row],[PWC]]-CalcTable[[#This Row],[PercAmt]]-CalcTable[[#This Row],[Runoff]]</f>
        <v>#NAME?</v>
      </c>
      <c r="AF5667" s="13" t="e">
        <f ca="1">CalcTable[[#This Row],[IrrAmt]]/1000*CUR_IRR_AREA*10000/IRR_EFF</f>
        <v>#NAME?</v>
      </c>
      <c r="AG5667" s="147"/>
      <c r="AH5667" s="13"/>
      <c r="AI5667" s="50">
        <v>0</v>
      </c>
      <c r="AJ5667" s="50">
        <v>0</v>
      </c>
      <c r="AK5667" s="50">
        <v>0</v>
      </c>
      <c r="AL5667" s="50">
        <v>0</v>
      </c>
      <c r="AM5667" s="50"/>
      <c r="AN5667" s="50"/>
      <c r="AO5667" s="50"/>
      <c r="AP5667" s="50"/>
      <c r="AQ5667" s="50"/>
      <c r="AR5667" s="50"/>
      <c r="AS5667" s="50"/>
      <c r="AT5667" s="50"/>
      <c r="AU5667" s="50"/>
      <c r="AV5667" s="50"/>
      <c r="AW5667" s="50"/>
      <c r="AX5667" s="50">
        <f t="shared" si="1787"/>
        <v>0</v>
      </c>
      <c r="AY5667" s="50"/>
      <c r="AZ5667" s="50">
        <f t="shared" si="1777"/>
        <v>0</v>
      </c>
      <c r="BA5667" s="50">
        <f t="shared" si="1778"/>
        <v>0</v>
      </c>
      <c r="BB5667" s="50">
        <f t="shared" si="1779"/>
        <v>0</v>
      </c>
      <c r="BC5667" s="17">
        <f t="shared" si="1780"/>
        <v>19969</v>
      </c>
      <c r="BD5667" s="50">
        <f t="shared" si="1781"/>
        <v>0</v>
      </c>
      <c r="BE5667" s="50">
        <f t="shared" si="1782"/>
        <v>0</v>
      </c>
      <c r="BF5667" s="50">
        <f t="shared" si="1788"/>
        <v>0</v>
      </c>
      <c r="BG5667" s="50"/>
      <c r="BH5667" s="17">
        <f t="shared" si="1783"/>
        <v>0</v>
      </c>
      <c r="BI5667" s="17">
        <f t="shared" si="1791"/>
        <v>5667</v>
      </c>
      <c r="BJ5667" s="17">
        <f t="shared" si="1789"/>
        <v>5667</v>
      </c>
      <c r="BK5667" s="150">
        <f t="shared" si="1790"/>
        <v>35325</v>
      </c>
      <c r="BL5667" s="50" t="e">
        <f t="shared" ca="1" si="1784"/>
        <v>#NAME?</v>
      </c>
      <c r="BM5667" s="50" t="e">
        <f t="shared" ca="1" si="1785"/>
        <v>#NAME?</v>
      </c>
      <c r="BN5667" s="50" t="e">
        <f t="shared" ca="1" si="1786"/>
        <v>#NAME?</v>
      </c>
    </row>
    <row r="5668" spans="1:66" x14ac:dyDescent="0.35">
      <c r="A5668" s="48">
        <v>35326</v>
      </c>
      <c r="B5668" s="17">
        <v>1996</v>
      </c>
      <c r="C5668" s="17">
        <v>9</v>
      </c>
      <c r="D5668" s="17">
        <v>262</v>
      </c>
      <c r="E5668" s="17">
        <v>18</v>
      </c>
      <c r="F5668" s="17">
        <v>4</v>
      </c>
      <c r="G5668" s="50">
        <v>5.9</v>
      </c>
      <c r="H5668" s="32">
        <v>1.6946155627546773</v>
      </c>
      <c r="I5668" s="50">
        <v>38.333333333333336</v>
      </c>
      <c r="J5668" s="13">
        <v>4.7</v>
      </c>
      <c r="K5668" s="13">
        <f t="shared" si="1772"/>
        <v>4.7</v>
      </c>
      <c r="L5668" s="13">
        <f t="shared" si="1773"/>
        <v>0</v>
      </c>
      <c r="M5668" s="13" t="e">
        <f ca="1">CalcTable[[#This Row],[IWC]]-AE5667</f>
        <v>#NAME?</v>
      </c>
      <c r="N5668" s="13" t="e">
        <f ca="1">IF(CalcTable[[#This Row],[Day of Year]]&lt;123,FCAP,AE5667)</f>
        <v>#NAME?</v>
      </c>
      <c r="O5668" s="17" t="e">
        <f ca="1">IF(IRR_DRIP,5,COUNTIF('IDET Wind Values'!C5652:G5652,"&lt;="&amp;IRR_MAXWIND))</f>
        <v>#NAME?</v>
      </c>
      <c r="P5668" s="13" t="e">
        <f ca="1">CalcTable[[#This Row],[ET_o]]*KL</f>
        <v>#NAME?</v>
      </c>
      <c r="Q5668" s="13" t="e">
        <f ca="1">IF(WILTPT&lt;=0,1,MAX(0,MIN(1,(CalcTable[[#This Row],[IWC]]-WILTPT)/(MAD-WILTPT))))</f>
        <v>#NAME?</v>
      </c>
      <c r="R5668" s="13" t="e">
        <f ca="1">CalcTable[[#This Row],[ETMult]]*CalcTable[[#This Row],[ETb]]</f>
        <v>#NAME?</v>
      </c>
      <c r="S5668" s="13" t="b">
        <f>INDEX(IRR_LIST,CalcTable[[#This Row],[Day of Week]]+1)</f>
        <v>0</v>
      </c>
      <c r="T5668" s="13">
        <f t="shared" ca="1" si="1774"/>
        <v>13.7</v>
      </c>
      <c r="U5668" s="13" t="b">
        <f ca="1">IF(CalcTable[[#This Row],[IrrPrecip]]&gt;=IC_MM,FALSE,TRUE)</f>
        <v>0</v>
      </c>
      <c r="V5668" s="13" t="b">
        <f t="shared" si="1775"/>
        <v>1</v>
      </c>
      <c r="W5668" s="13" t="e">
        <f ca="1">IF(AND(IRR_DRIP=FALSE,CalcTable[[#This Row],[IrrHours]]&lt;=0),FALSE,TRUE)</f>
        <v>#NAME?</v>
      </c>
      <c r="X5668" s="13" t="e">
        <f ca="1">AND(CalcTable[[#This Row],[IrrDay]],CalcTable[[#This Row],[IrrRain]],CalcTable[[#This Row],[IrrWarm]],CalcTable[[#This Row],[IrrWindy]])</f>
        <v>#NAME?</v>
      </c>
      <c r="Y5668" s="13" t="e">
        <f t="shared" ca="1" si="1776"/>
        <v>#NAME?</v>
      </c>
      <c r="Z5668" s="13" t="e">
        <f ca="1">CalcTable[[#This Row],[IrrHours]]/5</f>
        <v>#NAME?</v>
      </c>
      <c r="AA5668" s="13" t="e">
        <f ca="1">IF(CalcTable[[#This Row],[IrrFlag]]=FALSE,0,MAX(0,CalcTable[[#This Row],[VolRednWind]]*(FCAP*IRR_TARGET-CalcTable[[#This Row],[IWC]])))</f>
        <v>#NAME?</v>
      </c>
      <c r="AB5668" s="13" t="e">
        <f ca="1">CalcTable[[#This Row],[IWC]]+CalcTable[[#This Row],[Eff Precip]]+CalcTable[[#This Row],[IrrAmt]]-CalcTable[[#This Row],[AET]]</f>
        <v>#NAME?</v>
      </c>
      <c r="AC5668" s="13" t="e">
        <f ca="1">IF(CalcTable[[#This Row],[PWC]]&gt;FCAP,MIN(24*PERC,MIN(SAT,CalcTable[[#This Row],[PWC]])-FCAP),0)</f>
        <v>#NAME?</v>
      </c>
      <c r="AD5668" s="13" t="e">
        <f ca="1">IF(CalcTable[[#This Row],[PWC]]&gt;SAT,CalcTable[[#This Row],[PWC]]-SAT,0)</f>
        <v>#NAME?</v>
      </c>
      <c r="AE5668" s="13" t="e">
        <f ca="1">CalcTable[[#This Row],[PWC]]-CalcTable[[#This Row],[PercAmt]]-CalcTable[[#This Row],[Runoff]]</f>
        <v>#NAME?</v>
      </c>
      <c r="AF5668" s="13" t="e">
        <f ca="1">CalcTable[[#This Row],[IrrAmt]]/1000*CUR_IRR_AREA*10000/IRR_EFF</f>
        <v>#NAME?</v>
      </c>
      <c r="AG5668" s="147"/>
      <c r="AH5668" s="13"/>
      <c r="AI5668" s="50">
        <v>0</v>
      </c>
      <c r="AJ5668" s="50">
        <v>0</v>
      </c>
      <c r="AK5668" s="50">
        <v>0</v>
      </c>
      <c r="AL5668" s="50">
        <v>0</v>
      </c>
      <c r="AM5668" s="50"/>
      <c r="AN5668" s="50"/>
      <c r="AO5668" s="50"/>
      <c r="AP5668" s="50"/>
      <c r="AQ5668" s="50"/>
      <c r="AR5668" s="50"/>
      <c r="AS5668" s="50"/>
      <c r="AT5668" s="50"/>
      <c r="AU5668" s="50"/>
      <c r="AV5668" s="50"/>
      <c r="AW5668" s="50"/>
      <c r="AX5668" s="50">
        <f t="shared" si="1787"/>
        <v>0</v>
      </c>
      <c r="AY5668" s="50"/>
      <c r="AZ5668" s="50">
        <f t="shared" si="1777"/>
        <v>0</v>
      </c>
      <c r="BA5668" s="50">
        <f t="shared" si="1778"/>
        <v>0</v>
      </c>
      <c r="BB5668" s="50">
        <f t="shared" si="1779"/>
        <v>0</v>
      </c>
      <c r="BC5668" s="17">
        <f t="shared" si="1780"/>
        <v>19969</v>
      </c>
      <c r="BD5668" s="50">
        <f t="shared" si="1781"/>
        <v>0</v>
      </c>
      <c r="BE5668" s="50">
        <f t="shared" si="1782"/>
        <v>0</v>
      </c>
      <c r="BF5668" s="50">
        <f t="shared" si="1788"/>
        <v>0</v>
      </c>
      <c r="BG5668" s="50"/>
      <c r="BH5668" s="17">
        <f t="shared" si="1783"/>
        <v>0</v>
      </c>
      <c r="BI5668" s="17">
        <f t="shared" si="1791"/>
        <v>5668</v>
      </c>
      <c r="BJ5668" s="17">
        <f t="shared" si="1789"/>
        <v>5668</v>
      </c>
      <c r="BK5668" s="150">
        <f t="shared" si="1790"/>
        <v>35326</v>
      </c>
      <c r="BL5668" s="50" t="e">
        <f t="shared" ca="1" si="1784"/>
        <v>#NAME?</v>
      </c>
      <c r="BM5668" s="50" t="e">
        <f t="shared" ca="1" si="1785"/>
        <v>#NAME?</v>
      </c>
      <c r="BN5668" s="50" t="e">
        <f t="shared" ca="1" si="1786"/>
        <v>#NAME?</v>
      </c>
    </row>
    <row r="5669" spans="1:66" x14ac:dyDescent="0.35">
      <c r="A5669" s="48">
        <v>35327</v>
      </c>
      <c r="B5669" s="17">
        <v>1996</v>
      </c>
      <c r="C5669" s="17">
        <v>9</v>
      </c>
      <c r="D5669" s="17">
        <v>263</v>
      </c>
      <c r="E5669" s="17">
        <v>19</v>
      </c>
      <c r="F5669" s="17">
        <v>5</v>
      </c>
      <c r="G5669" s="50">
        <v>5.5</v>
      </c>
      <c r="H5669" s="32">
        <v>0.91172405931146083</v>
      </c>
      <c r="I5669" s="50">
        <v>6.166666666666667</v>
      </c>
      <c r="J5669" s="13">
        <v>7.3</v>
      </c>
      <c r="K5669" s="13">
        <f t="shared" si="1772"/>
        <v>7.3</v>
      </c>
      <c r="L5669" s="13">
        <f t="shared" si="1773"/>
        <v>1.7249999999999999</v>
      </c>
      <c r="M5669" s="13" t="e">
        <f ca="1">CalcTable[[#This Row],[IWC]]-AE5668</f>
        <v>#NAME?</v>
      </c>
      <c r="N5669" s="13" t="e">
        <f ca="1">IF(CalcTable[[#This Row],[Day of Year]]&lt;123,FCAP,AE5668)</f>
        <v>#NAME?</v>
      </c>
      <c r="O5669" s="17" t="e">
        <f ca="1">IF(IRR_DRIP,5,COUNTIF('IDET Wind Values'!C5653:G5653,"&lt;="&amp;IRR_MAXWIND))</f>
        <v>#NAME?</v>
      </c>
      <c r="P5669" s="13" t="e">
        <f ca="1">CalcTable[[#This Row],[ET_o]]*KL</f>
        <v>#NAME?</v>
      </c>
      <c r="Q5669" s="13" t="e">
        <f ca="1">IF(WILTPT&lt;=0,1,MAX(0,MIN(1,(CalcTable[[#This Row],[IWC]]-WILTPT)/(MAD-WILTPT))))</f>
        <v>#NAME?</v>
      </c>
      <c r="R5669" s="13" t="e">
        <f ca="1">CalcTable[[#This Row],[ETMult]]*CalcTable[[#This Row],[ETb]]</f>
        <v>#NAME?</v>
      </c>
      <c r="S5669" s="13" t="b">
        <f>INDEX(IRR_LIST,CalcTable[[#This Row],[Day of Week]]+1)</f>
        <v>1</v>
      </c>
      <c r="T5669" s="13">
        <f t="shared" ca="1" si="1774"/>
        <v>18.399999999999999</v>
      </c>
      <c r="U5669" s="13" t="b">
        <f ca="1">IF(CalcTable[[#This Row],[IrrPrecip]]&gt;=IC_MM,FALSE,TRUE)</f>
        <v>0</v>
      </c>
      <c r="V5669" s="13" t="b">
        <f t="shared" si="1775"/>
        <v>0</v>
      </c>
      <c r="W5669" s="13" t="e">
        <f ca="1">IF(AND(IRR_DRIP=FALSE,CalcTable[[#This Row],[IrrHours]]&lt;=0),FALSE,TRUE)</f>
        <v>#NAME?</v>
      </c>
      <c r="X5669" s="13" t="e">
        <f ca="1">AND(CalcTable[[#This Row],[IrrDay]],CalcTable[[#This Row],[IrrRain]],CalcTable[[#This Row],[IrrWarm]],CalcTable[[#This Row],[IrrWindy]])</f>
        <v>#NAME?</v>
      </c>
      <c r="Y5669" s="13" t="e">
        <f t="shared" ca="1" si="1776"/>
        <v>#NAME?</v>
      </c>
      <c r="Z5669" s="13" t="e">
        <f ca="1">CalcTable[[#This Row],[IrrHours]]/5</f>
        <v>#NAME?</v>
      </c>
      <c r="AA5669" s="13" t="e">
        <f ca="1">IF(CalcTable[[#This Row],[IrrFlag]]=FALSE,0,MAX(0,CalcTable[[#This Row],[VolRednWind]]*(FCAP*IRR_TARGET-CalcTable[[#This Row],[IWC]])))</f>
        <v>#NAME?</v>
      </c>
      <c r="AB5669" s="13" t="e">
        <f ca="1">CalcTable[[#This Row],[IWC]]+CalcTable[[#This Row],[Eff Precip]]+CalcTable[[#This Row],[IrrAmt]]-CalcTable[[#This Row],[AET]]</f>
        <v>#NAME?</v>
      </c>
      <c r="AC5669" s="13" t="e">
        <f ca="1">IF(CalcTable[[#This Row],[PWC]]&gt;FCAP,MIN(24*PERC,MIN(SAT,CalcTable[[#This Row],[PWC]])-FCAP),0)</f>
        <v>#NAME?</v>
      </c>
      <c r="AD5669" s="13" t="e">
        <f ca="1">IF(CalcTable[[#This Row],[PWC]]&gt;SAT,CalcTable[[#This Row],[PWC]]-SAT,0)</f>
        <v>#NAME?</v>
      </c>
      <c r="AE5669" s="13" t="e">
        <f ca="1">CalcTable[[#This Row],[PWC]]-CalcTable[[#This Row],[PercAmt]]-CalcTable[[#This Row],[Runoff]]</f>
        <v>#NAME?</v>
      </c>
      <c r="AF5669" s="13" t="e">
        <f ca="1">CalcTable[[#This Row],[IrrAmt]]/1000*CUR_IRR_AREA*10000/IRR_EFF</f>
        <v>#NAME?</v>
      </c>
      <c r="AG5669" s="147"/>
      <c r="AH5669" s="13"/>
      <c r="AI5669" s="50">
        <v>0</v>
      </c>
      <c r="AJ5669" s="50">
        <v>0</v>
      </c>
      <c r="AK5669" s="50">
        <v>0</v>
      </c>
      <c r="AL5669" s="50">
        <v>0</v>
      </c>
      <c r="AM5669" s="50"/>
      <c r="AN5669" s="50"/>
      <c r="AO5669" s="50"/>
      <c r="AP5669" s="50"/>
      <c r="AQ5669" s="50"/>
      <c r="AR5669" s="50"/>
      <c r="AS5669" s="50"/>
      <c r="AT5669" s="50"/>
      <c r="AU5669" s="50"/>
      <c r="AV5669" s="50"/>
      <c r="AW5669" s="50"/>
      <c r="AX5669" s="50">
        <f t="shared" si="1787"/>
        <v>0</v>
      </c>
      <c r="AY5669" s="50"/>
      <c r="AZ5669" s="50">
        <f t="shared" si="1777"/>
        <v>0</v>
      </c>
      <c r="BA5669" s="50">
        <f t="shared" si="1778"/>
        <v>0</v>
      </c>
      <c r="BB5669" s="50">
        <f t="shared" si="1779"/>
        <v>0</v>
      </c>
      <c r="BC5669" s="17">
        <f t="shared" si="1780"/>
        <v>19969</v>
      </c>
      <c r="BD5669" s="50">
        <f t="shared" si="1781"/>
        <v>0</v>
      </c>
      <c r="BE5669" s="50">
        <f t="shared" si="1782"/>
        <v>0</v>
      </c>
      <c r="BF5669" s="50">
        <f t="shared" si="1788"/>
        <v>0</v>
      </c>
      <c r="BG5669" s="50"/>
      <c r="BH5669" s="17">
        <f t="shared" si="1783"/>
        <v>0</v>
      </c>
      <c r="BI5669" s="17">
        <f t="shared" si="1791"/>
        <v>5669</v>
      </c>
      <c r="BJ5669" s="17">
        <f t="shared" si="1789"/>
        <v>5669</v>
      </c>
      <c r="BK5669" s="150">
        <f t="shared" si="1790"/>
        <v>35327</v>
      </c>
      <c r="BL5669" s="50" t="e">
        <f t="shared" ca="1" si="1784"/>
        <v>#NAME?</v>
      </c>
      <c r="BM5669" s="50" t="e">
        <f t="shared" ca="1" si="1785"/>
        <v>#NAME?</v>
      </c>
      <c r="BN5669" s="50" t="e">
        <f t="shared" ca="1" si="1786"/>
        <v>#NAME?</v>
      </c>
    </row>
    <row r="5670" spans="1:66" x14ac:dyDescent="0.35">
      <c r="A5670" s="48">
        <v>35328</v>
      </c>
      <c r="B5670" s="17">
        <v>1996</v>
      </c>
      <c r="C5670" s="17">
        <v>9</v>
      </c>
      <c r="D5670" s="17">
        <v>264</v>
      </c>
      <c r="E5670" s="17">
        <v>20</v>
      </c>
      <c r="F5670" s="17">
        <v>6</v>
      </c>
      <c r="G5670" s="50">
        <v>2.7</v>
      </c>
      <c r="H5670" s="32">
        <v>1.0625976142612477</v>
      </c>
      <c r="I5670" s="50">
        <v>8.5</v>
      </c>
      <c r="J5670" s="13">
        <v>2.2000000000000002</v>
      </c>
      <c r="K5670" s="13">
        <f t="shared" si="1772"/>
        <v>2.2000000000000002</v>
      </c>
      <c r="L5670" s="13">
        <f t="shared" si="1773"/>
        <v>0</v>
      </c>
      <c r="M5670" s="13" t="e">
        <f ca="1">CalcTable[[#This Row],[IWC]]-AE5669</f>
        <v>#NAME?</v>
      </c>
      <c r="N5670" s="13" t="e">
        <f ca="1">IF(CalcTable[[#This Row],[Day of Year]]&lt;123,FCAP,AE5669)</f>
        <v>#NAME?</v>
      </c>
      <c r="O5670" s="17" t="e">
        <f ca="1">IF(IRR_DRIP,5,COUNTIF('IDET Wind Values'!C5654:G5654,"&lt;="&amp;IRR_MAXWIND))</f>
        <v>#NAME?</v>
      </c>
      <c r="P5670" s="13" t="e">
        <f ca="1">CalcTable[[#This Row],[ET_o]]*KL</f>
        <v>#NAME?</v>
      </c>
      <c r="Q5670" s="13" t="e">
        <f ca="1">IF(WILTPT&lt;=0,1,MAX(0,MIN(1,(CalcTable[[#This Row],[IWC]]-WILTPT)/(MAD-WILTPT))))</f>
        <v>#NAME?</v>
      </c>
      <c r="R5670" s="13" t="e">
        <f ca="1">CalcTable[[#This Row],[ETMult]]*CalcTable[[#This Row],[ETb]]</f>
        <v>#NAME?</v>
      </c>
      <c r="S5670" s="13" t="b">
        <f>INDEX(IRR_LIST,CalcTable[[#This Row],[Day of Week]]+1)</f>
        <v>0</v>
      </c>
      <c r="T5670" s="13">
        <f t="shared" ca="1" si="1774"/>
        <v>12</v>
      </c>
      <c r="U5670" s="13" t="b">
        <f ca="1">IF(CalcTable[[#This Row],[IrrPrecip]]&gt;=IC_MM,FALSE,TRUE)</f>
        <v>0</v>
      </c>
      <c r="V5670" s="13" t="b">
        <f t="shared" si="1775"/>
        <v>0</v>
      </c>
      <c r="W5670" s="13" t="e">
        <f ca="1">IF(AND(IRR_DRIP=FALSE,CalcTable[[#This Row],[IrrHours]]&lt;=0),FALSE,TRUE)</f>
        <v>#NAME?</v>
      </c>
      <c r="X5670" s="13" t="e">
        <f ca="1">AND(CalcTable[[#This Row],[IrrDay]],CalcTable[[#This Row],[IrrRain]],CalcTable[[#This Row],[IrrWarm]],CalcTable[[#This Row],[IrrWindy]])</f>
        <v>#NAME?</v>
      </c>
      <c r="Y5670" s="13" t="e">
        <f t="shared" ca="1" si="1776"/>
        <v>#NAME?</v>
      </c>
      <c r="Z5670" s="13" t="e">
        <f ca="1">CalcTable[[#This Row],[IrrHours]]/5</f>
        <v>#NAME?</v>
      </c>
      <c r="AA5670" s="13" t="e">
        <f ca="1">IF(CalcTable[[#This Row],[IrrFlag]]=FALSE,0,MAX(0,CalcTable[[#This Row],[VolRednWind]]*(FCAP*IRR_TARGET-CalcTable[[#This Row],[IWC]])))</f>
        <v>#NAME?</v>
      </c>
      <c r="AB5670" s="13" t="e">
        <f ca="1">CalcTable[[#This Row],[IWC]]+CalcTable[[#This Row],[Eff Precip]]+CalcTable[[#This Row],[IrrAmt]]-CalcTable[[#This Row],[AET]]</f>
        <v>#NAME?</v>
      </c>
      <c r="AC5670" s="13" t="e">
        <f ca="1">IF(CalcTable[[#This Row],[PWC]]&gt;FCAP,MIN(24*PERC,MIN(SAT,CalcTable[[#This Row],[PWC]])-FCAP),0)</f>
        <v>#NAME?</v>
      </c>
      <c r="AD5670" s="13" t="e">
        <f ca="1">IF(CalcTable[[#This Row],[PWC]]&gt;SAT,CalcTable[[#This Row],[PWC]]-SAT,0)</f>
        <v>#NAME?</v>
      </c>
      <c r="AE5670" s="13" t="e">
        <f ca="1">CalcTable[[#This Row],[PWC]]-CalcTable[[#This Row],[PercAmt]]-CalcTable[[#This Row],[Runoff]]</f>
        <v>#NAME?</v>
      </c>
      <c r="AF5670" s="13" t="e">
        <f ca="1">CalcTable[[#This Row],[IrrAmt]]/1000*CUR_IRR_AREA*10000/IRR_EFF</f>
        <v>#NAME?</v>
      </c>
      <c r="AG5670" s="147"/>
      <c r="AH5670" s="13"/>
      <c r="AI5670" s="50">
        <v>0</v>
      </c>
      <c r="AJ5670" s="50">
        <v>0</v>
      </c>
      <c r="AK5670" s="50">
        <v>0</v>
      </c>
      <c r="AL5670" s="50">
        <v>0</v>
      </c>
      <c r="AM5670" s="50"/>
      <c r="AN5670" s="50"/>
      <c r="AO5670" s="50"/>
      <c r="AP5670" s="50"/>
      <c r="AQ5670" s="50"/>
      <c r="AR5670" s="50"/>
      <c r="AS5670" s="50"/>
      <c r="AT5670" s="50"/>
      <c r="AU5670" s="50"/>
      <c r="AV5670" s="50"/>
      <c r="AW5670" s="50"/>
      <c r="AX5670" s="50">
        <f t="shared" si="1787"/>
        <v>0</v>
      </c>
      <c r="AY5670" s="50"/>
      <c r="AZ5670" s="50">
        <f t="shared" si="1777"/>
        <v>0</v>
      </c>
      <c r="BA5670" s="50">
        <f t="shared" si="1778"/>
        <v>0</v>
      </c>
      <c r="BB5670" s="50">
        <f t="shared" si="1779"/>
        <v>0</v>
      </c>
      <c r="BC5670" s="17">
        <f t="shared" si="1780"/>
        <v>19969</v>
      </c>
      <c r="BD5670" s="50">
        <f t="shared" si="1781"/>
        <v>0</v>
      </c>
      <c r="BE5670" s="50">
        <f t="shared" si="1782"/>
        <v>0</v>
      </c>
      <c r="BF5670" s="50">
        <f t="shared" si="1788"/>
        <v>0</v>
      </c>
      <c r="BG5670" s="50"/>
      <c r="BH5670" s="17">
        <f t="shared" si="1783"/>
        <v>0</v>
      </c>
      <c r="BI5670" s="17">
        <f t="shared" si="1791"/>
        <v>5670</v>
      </c>
      <c r="BJ5670" s="17">
        <f t="shared" si="1789"/>
        <v>5670</v>
      </c>
      <c r="BK5670" s="150">
        <f t="shared" si="1790"/>
        <v>35328</v>
      </c>
      <c r="BL5670" s="50" t="e">
        <f t="shared" ca="1" si="1784"/>
        <v>#NAME?</v>
      </c>
      <c r="BM5670" s="50" t="e">
        <f t="shared" ca="1" si="1785"/>
        <v>#NAME?</v>
      </c>
      <c r="BN5670" s="50" t="e">
        <f t="shared" ca="1" si="1786"/>
        <v>#NAME?</v>
      </c>
    </row>
    <row r="5671" spans="1:66" x14ac:dyDescent="0.35">
      <c r="A5671" s="48">
        <v>35329</v>
      </c>
      <c r="B5671" s="17">
        <v>1996</v>
      </c>
      <c r="C5671" s="17">
        <v>9</v>
      </c>
      <c r="D5671" s="17">
        <v>265</v>
      </c>
      <c r="E5671" s="17">
        <v>21</v>
      </c>
      <c r="F5671" s="17">
        <v>7</v>
      </c>
      <c r="G5671" s="50">
        <v>-2.2999999999999998</v>
      </c>
      <c r="H5671" s="32">
        <v>1.9478943239943545</v>
      </c>
      <c r="I5671" s="50">
        <v>5.166666666666667</v>
      </c>
      <c r="J5671" s="13">
        <v>0.4</v>
      </c>
      <c r="K5671" s="13">
        <f t="shared" si="1772"/>
        <v>0.4</v>
      </c>
      <c r="L5671" s="13">
        <f t="shared" si="1773"/>
        <v>0</v>
      </c>
      <c r="M5671" s="13" t="e">
        <f ca="1">CalcTable[[#This Row],[IWC]]-AE5670</f>
        <v>#NAME?</v>
      </c>
      <c r="N5671" s="13" t="e">
        <f ca="1">IF(CalcTable[[#This Row],[Day of Year]]&lt;123,FCAP,AE5670)</f>
        <v>#NAME?</v>
      </c>
      <c r="O5671" s="17" t="e">
        <f ca="1">IF(IRR_DRIP,5,COUNTIF('IDET Wind Values'!C5655:G5655,"&lt;="&amp;IRR_MAXWIND))</f>
        <v>#NAME?</v>
      </c>
      <c r="P5671" s="13" t="e">
        <f ca="1">CalcTable[[#This Row],[ET_o]]*KL</f>
        <v>#NAME?</v>
      </c>
      <c r="Q5671" s="13" t="e">
        <f ca="1">IF(WILTPT&lt;=0,1,MAX(0,MIN(1,(CalcTable[[#This Row],[IWC]]-WILTPT)/(MAD-WILTPT))))</f>
        <v>#NAME?</v>
      </c>
      <c r="R5671" s="13" t="e">
        <f ca="1">CalcTable[[#This Row],[ETMult]]*CalcTable[[#This Row],[ETb]]</f>
        <v>#NAME?</v>
      </c>
      <c r="S5671" s="13" t="b">
        <f>INDEX(IRR_LIST,CalcTable[[#This Row],[Day of Week]]+1)</f>
        <v>0</v>
      </c>
      <c r="T5671" s="13">
        <f t="shared" ca="1" si="1774"/>
        <v>9.5</v>
      </c>
      <c r="U5671" s="13" t="b">
        <f ca="1">IF(CalcTable[[#This Row],[IrrPrecip]]&gt;=IC_MM,FALSE,TRUE)</f>
        <v>1</v>
      </c>
      <c r="V5671" s="13" t="b">
        <f t="shared" si="1775"/>
        <v>0</v>
      </c>
      <c r="W5671" s="13" t="e">
        <f ca="1">IF(AND(IRR_DRIP=FALSE,CalcTable[[#This Row],[IrrHours]]&lt;=0),FALSE,TRUE)</f>
        <v>#NAME?</v>
      </c>
      <c r="X5671" s="13" t="e">
        <f ca="1">AND(CalcTable[[#This Row],[IrrDay]],CalcTable[[#This Row],[IrrRain]],CalcTable[[#This Row],[IrrWarm]],CalcTable[[#This Row],[IrrWindy]])</f>
        <v>#NAME?</v>
      </c>
      <c r="Y5671" s="13" t="e">
        <f t="shared" ca="1" si="1776"/>
        <v>#NAME?</v>
      </c>
      <c r="Z5671" s="13" t="e">
        <f ca="1">CalcTable[[#This Row],[IrrHours]]/5</f>
        <v>#NAME?</v>
      </c>
      <c r="AA5671" s="13" t="e">
        <f ca="1">IF(CalcTable[[#This Row],[IrrFlag]]=FALSE,0,MAX(0,CalcTable[[#This Row],[VolRednWind]]*(FCAP*IRR_TARGET-CalcTable[[#This Row],[IWC]])))</f>
        <v>#NAME?</v>
      </c>
      <c r="AB5671" s="13" t="e">
        <f ca="1">CalcTable[[#This Row],[IWC]]+CalcTable[[#This Row],[Eff Precip]]+CalcTable[[#This Row],[IrrAmt]]-CalcTable[[#This Row],[AET]]</f>
        <v>#NAME?</v>
      </c>
      <c r="AC5671" s="13" t="e">
        <f ca="1">IF(CalcTable[[#This Row],[PWC]]&gt;FCAP,MIN(24*PERC,MIN(SAT,CalcTable[[#This Row],[PWC]])-FCAP),0)</f>
        <v>#NAME?</v>
      </c>
      <c r="AD5671" s="13" t="e">
        <f ca="1">IF(CalcTable[[#This Row],[PWC]]&gt;SAT,CalcTable[[#This Row],[PWC]]-SAT,0)</f>
        <v>#NAME?</v>
      </c>
      <c r="AE5671" s="13" t="e">
        <f ca="1">CalcTable[[#This Row],[PWC]]-CalcTable[[#This Row],[PercAmt]]-CalcTable[[#This Row],[Runoff]]</f>
        <v>#NAME?</v>
      </c>
      <c r="AF5671" s="13" t="e">
        <f ca="1">CalcTable[[#This Row],[IrrAmt]]/1000*CUR_IRR_AREA*10000/IRR_EFF</f>
        <v>#NAME?</v>
      </c>
      <c r="AG5671" s="147"/>
      <c r="AH5671" s="13"/>
      <c r="AI5671" s="50">
        <v>0</v>
      </c>
      <c r="AJ5671" s="50">
        <v>0</v>
      </c>
      <c r="AK5671" s="50">
        <v>0</v>
      </c>
      <c r="AL5671" s="50">
        <v>0</v>
      </c>
      <c r="AM5671" s="50"/>
      <c r="AN5671" s="50"/>
      <c r="AO5671" s="50"/>
      <c r="AP5671" s="50"/>
      <c r="AQ5671" s="50"/>
      <c r="AR5671" s="50"/>
      <c r="AS5671" s="50"/>
      <c r="AT5671" s="50"/>
      <c r="AU5671" s="50"/>
      <c r="AV5671" s="50"/>
      <c r="AW5671" s="50"/>
      <c r="AX5671" s="50">
        <f t="shared" si="1787"/>
        <v>0</v>
      </c>
      <c r="AY5671" s="50"/>
      <c r="AZ5671" s="50">
        <f t="shared" si="1777"/>
        <v>0</v>
      </c>
      <c r="BA5671" s="50">
        <f t="shared" si="1778"/>
        <v>0</v>
      </c>
      <c r="BB5671" s="50">
        <f t="shared" si="1779"/>
        <v>0</v>
      </c>
      <c r="BC5671" s="17">
        <f t="shared" si="1780"/>
        <v>19969</v>
      </c>
      <c r="BD5671" s="50">
        <f t="shared" si="1781"/>
        <v>0</v>
      </c>
      <c r="BE5671" s="50">
        <f t="shared" si="1782"/>
        <v>0</v>
      </c>
      <c r="BF5671" s="50">
        <f t="shared" si="1788"/>
        <v>0</v>
      </c>
      <c r="BG5671" s="50"/>
      <c r="BH5671" s="17">
        <f t="shared" si="1783"/>
        <v>0</v>
      </c>
      <c r="BI5671" s="17">
        <f t="shared" si="1791"/>
        <v>5671</v>
      </c>
      <c r="BJ5671" s="17">
        <f t="shared" si="1789"/>
        <v>5671</v>
      </c>
      <c r="BK5671" s="150">
        <f t="shared" si="1790"/>
        <v>35329</v>
      </c>
      <c r="BL5671" s="50" t="e">
        <f t="shared" ca="1" si="1784"/>
        <v>#NAME?</v>
      </c>
      <c r="BM5671" s="50" t="e">
        <f t="shared" ca="1" si="1785"/>
        <v>#NAME?</v>
      </c>
      <c r="BN5671" s="50" t="e">
        <f t="shared" ca="1" si="1786"/>
        <v>#NAME?</v>
      </c>
    </row>
    <row r="5672" spans="1:66" x14ac:dyDescent="0.35">
      <c r="A5672" s="48">
        <v>35330</v>
      </c>
      <c r="B5672" s="17">
        <v>1996</v>
      </c>
      <c r="C5672" s="17">
        <v>9</v>
      </c>
      <c r="D5672" s="17">
        <v>266</v>
      </c>
      <c r="E5672" s="17">
        <v>22</v>
      </c>
      <c r="F5672" s="17">
        <v>1</v>
      </c>
      <c r="G5672" s="50">
        <v>0.6</v>
      </c>
      <c r="H5672" s="32">
        <v>1.1913689249866564</v>
      </c>
      <c r="I5672" s="50">
        <v>14.166666666666666</v>
      </c>
      <c r="J5672" s="13">
        <v>4</v>
      </c>
      <c r="K5672" s="13">
        <f t="shared" si="1772"/>
        <v>4</v>
      </c>
      <c r="L5672" s="13">
        <f t="shared" si="1773"/>
        <v>0</v>
      </c>
      <c r="M5672" s="13" t="e">
        <f ca="1">CalcTable[[#This Row],[IWC]]-AE5671</f>
        <v>#NAME?</v>
      </c>
      <c r="N5672" s="13" t="e">
        <f ca="1">IF(CalcTable[[#This Row],[Day of Year]]&lt;123,FCAP,AE5671)</f>
        <v>#NAME?</v>
      </c>
      <c r="O5672" s="17" t="e">
        <f ca="1">IF(IRR_DRIP,5,COUNTIF('IDET Wind Values'!C5656:G5656,"&lt;="&amp;IRR_MAXWIND))</f>
        <v>#NAME?</v>
      </c>
      <c r="P5672" s="13" t="e">
        <f ca="1">CalcTable[[#This Row],[ET_o]]*KL</f>
        <v>#NAME?</v>
      </c>
      <c r="Q5672" s="13" t="e">
        <f ca="1">IF(WILTPT&lt;=0,1,MAX(0,MIN(1,(CalcTable[[#This Row],[IWC]]-WILTPT)/(MAD-WILTPT))))</f>
        <v>#NAME?</v>
      </c>
      <c r="R5672" s="13" t="e">
        <f ca="1">CalcTable[[#This Row],[ETMult]]*CalcTable[[#This Row],[ETb]]</f>
        <v>#NAME?</v>
      </c>
      <c r="S5672" s="13" t="b">
        <f>INDEX(IRR_LIST,CalcTable[[#This Row],[Day of Week]]+1)</f>
        <v>1</v>
      </c>
      <c r="T5672" s="13">
        <f t="shared" ca="1" si="1774"/>
        <v>2.6</v>
      </c>
      <c r="U5672" s="13" t="b">
        <f ca="1">IF(CalcTable[[#This Row],[IrrPrecip]]&gt;=IC_MM,FALSE,TRUE)</f>
        <v>1</v>
      </c>
      <c r="V5672" s="13" t="b">
        <f t="shared" si="1775"/>
        <v>0</v>
      </c>
      <c r="W5672" s="13" t="e">
        <f ca="1">IF(AND(IRR_DRIP=FALSE,CalcTable[[#This Row],[IrrHours]]&lt;=0),FALSE,TRUE)</f>
        <v>#NAME?</v>
      </c>
      <c r="X5672" s="13" t="e">
        <f ca="1">AND(CalcTable[[#This Row],[IrrDay]],CalcTable[[#This Row],[IrrRain]],CalcTable[[#This Row],[IrrWarm]],CalcTable[[#This Row],[IrrWindy]])</f>
        <v>#NAME?</v>
      </c>
      <c r="Y5672" s="13" t="e">
        <f t="shared" ca="1" si="1776"/>
        <v>#NAME?</v>
      </c>
      <c r="Z5672" s="13" t="e">
        <f ca="1">CalcTable[[#This Row],[IrrHours]]/5</f>
        <v>#NAME?</v>
      </c>
      <c r="AA5672" s="13" t="e">
        <f ca="1">IF(CalcTable[[#This Row],[IrrFlag]]=FALSE,0,MAX(0,CalcTable[[#This Row],[VolRednWind]]*(FCAP*IRR_TARGET-CalcTable[[#This Row],[IWC]])))</f>
        <v>#NAME?</v>
      </c>
      <c r="AB5672" s="13" t="e">
        <f ca="1">CalcTable[[#This Row],[IWC]]+CalcTable[[#This Row],[Eff Precip]]+CalcTable[[#This Row],[IrrAmt]]-CalcTable[[#This Row],[AET]]</f>
        <v>#NAME?</v>
      </c>
      <c r="AC5672" s="13" t="e">
        <f ca="1">IF(CalcTable[[#This Row],[PWC]]&gt;FCAP,MIN(24*PERC,MIN(SAT,CalcTable[[#This Row],[PWC]])-FCAP),0)</f>
        <v>#NAME?</v>
      </c>
      <c r="AD5672" s="13" t="e">
        <f ca="1">IF(CalcTable[[#This Row],[PWC]]&gt;SAT,CalcTable[[#This Row],[PWC]]-SAT,0)</f>
        <v>#NAME?</v>
      </c>
      <c r="AE5672" s="13" t="e">
        <f ca="1">CalcTable[[#This Row],[PWC]]-CalcTable[[#This Row],[PercAmt]]-CalcTable[[#This Row],[Runoff]]</f>
        <v>#NAME?</v>
      </c>
      <c r="AF5672" s="13" t="e">
        <f ca="1">CalcTable[[#This Row],[IrrAmt]]/1000*CUR_IRR_AREA*10000/IRR_EFF</f>
        <v>#NAME?</v>
      </c>
      <c r="AG5672" s="147"/>
      <c r="AH5672" s="13"/>
      <c r="AI5672" s="50">
        <v>0</v>
      </c>
      <c r="AJ5672" s="50">
        <v>0</v>
      </c>
      <c r="AK5672" s="50">
        <v>0</v>
      </c>
      <c r="AL5672" s="50">
        <v>0</v>
      </c>
      <c r="AM5672" s="50"/>
      <c r="AN5672" s="50"/>
      <c r="AO5672" s="50"/>
      <c r="AP5672" s="50"/>
      <c r="AQ5672" s="50"/>
      <c r="AR5672" s="50"/>
      <c r="AS5672" s="50"/>
      <c r="AT5672" s="50"/>
      <c r="AU5672" s="50"/>
      <c r="AV5672" s="50"/>
      <c r="AW5672" s="50"/>
      <c r="AX5672" s="50">
        <f t="shared" si="1787"/>
        <v>0</v>
      </c>
      <c r="AY5672" s="50"/>
      <c r="AZ5672" s="50">
        <f t="shared" si="1777"/>
        <v>0</v>
      </c>
      <c r="BA5672" s="50">
        <f t="shared" si="1778"/>
        <v>0</v>
      </c>
      <c r="BB5672" s="50">
        <f t="shared" si="1779"/>
        <v>0</v>
      </c>
      <c r="BC5672" s="17">
        <f t="shared" si="1780"/>
        <v>19969</v>
      </c>
      <c r="BD5672" s="50">
        <f t="shared" si="1781"/>
        <v>0</v>
      </c>
      <c r="BE5672" s="50">
        <f t="shared" si="1782"/>
        <v>0</v>
      </c>
      <c r="BF5672" s="50">
        <f t="shared" si="1788"/>
        <v>0</v>
      </c>
      <c r="BG5672" s="50"/>
      <c r="BH5672" s="17">
        <f t="shared" si="1783"/>
        <v>0</v>
      </c>
      <c r="BI5672" s="17">
        <f t="shared" si="1791"/>
        <v>5672</v>
      </c>
      <c r="BJ5672" s="17">
        <f t="shared" si="1789"/>
        <v>5672</v>
      </c>
      <c r="BK5672" s="150">
        <f t="shared" si="1790"/>
        <v>35330</v>
      </c>
      <c r="BL5672" s="50" t="e">
        <f t="shared" ca="1" si="1784"/>
        <v>#NAME?</v>
      </c>
      <c r="BM5672" s="50" t="e">
        <f t="shared" ca="1" si="1785"/>
        <v>#NAME?</v>
      </c>
      <c r="BN5672" s="50" t="e">
        <f t="shared" ca="1" si="1786"/>
        <v>#NAME?</v>
      </c>
    </row>
    <row r="5673" spans="1:66" x14ac:dyDescent="0.35">
      <c r="A5673" s="48">
        <v>35331</v>
      </c>
      <c r="B5673" s="17">
        <v>1996</v>
      </c>
      <c r="C5673" s="17">
        <v>9</v>
      </c>
      <c r="D5673" s="17">
        <v>267</v>
      </c>
      <c r="E5673" s="17">
        <v>23</v>
      </c>
      <c r="F5673" s="17">
        <v>2</v>
      </c>
      <c r="G5673" s="50">
        <v>-2.4</v>
      </c>
      <c r="H5673" s="32">
        <v>1.4975103235004892</v>
      </c>
      <c r="I5673" s="50">
        <v>8.3333333333333339</v>
      </c>
      <c r="J5673" s="13">
        <v>0</v>
      </c>
      <c r="K5673" s="13">
        <f t="shared" si="1772"/>
        <v>0</v>
      </c>
      <c r="L5673" s="13">
        <f t="shared" si="1773"/>
        <v>0</v>
      </c>
      <c r="M5673" s="13" t="e">
        <f ca="1">CalcTable[[#This Row],[IWC]]-AE5672</f>
        <v>#NAME?</v>
      </c>
      <c r="N5673" s="13" t="e">
        <f ca="1">IF(CalcTable[[#This Row],[Day of Year]]&lt;123,FCAP,AE5672)</f>
        <v>#NAME?</v>
      </c>
      <c r="O5673" s="17" t="e">
        <f ca="1">IF(IRR_DRIP,5,COUNTIF('IDET Wind Values'!C5657:G5657,"&lt;="&amp;IRR_MAXWIND))</f>
        <v>#NAME?</v>
      </c>
      <c r="P5673" s="13" t="e">
        <f ca="1">CalcTable[[#This Row],[ET_o]]*KL</f>
        <v>#NAME?</v>
      </c>
      <c r="Q5673" s="13" t="e">
        <f ca="1">IF(WILTPT&lt;=0,1,MAX(0,MIN(1,(CalcTable[[#This Row],[IWC]]-WILTPT)/(MAD-WILTPT))))</f>
        <v>#NAME?</v>
      </c>
      <c r="R5673" s="13" t="e">
        <f ca="1">CalcTable[[#This Row],[ETMult]]*CalcTable[[#This Row],[ETb]]</f>
        <v>#NAME?</v>
      </c>
      <c r="S5673" s="13" t="b">
        <f>INDEX(IRR_LIST,CalcTable[[#This Row],[Day of Week]]+1)</f>
        <v>0</v>
      </c>
      <c r="T5673" s="13">
        <f t="shared" ca="1" si="1774"/>
        <v>4.4000000000000004</v>
      </c>
      <c r="U5673" s="13" t="b">
        <f ca="1">IF(CalcTable[[#This Row],[IrrPrecip]]&gt;=IC_MM,FALSE,TRUE)</f>
        <v>1</v>
      </c>
      <c r="V5673" s="13" t="b">
        <f t="shared" si="1775"/>
        <v>0</v>
      </c>
      <c r="W5673" s="13" t="e">
        <f ca="1">IF(AND(IRR_DRIP=FALSE,CalcTable[[#This Row],[IrrHours]]&lt;=0),FALSE,TRUE)</f>
        <v>#NAME?</v>
      </c>
      <c r="X5673" s="13" t="e">
        <f ca="1">AND(CalcTable[[#This Row],[IrrDay]],CalcTable[[#This Row],[IrrRain]],CalcTable[[#This Row],[IrrWarm]],CalcTable[[#This Row],[IrrWindy]])</f>
        <v>#NAME?</v>
      </c>
      <c r="Y5673" s="13" t="e">
        <f t="shared" ca="1" si="1776"/>
        <v>#NAME?</v>
      </c>
      <c r="Z5673" s="13" t="e">
        <f ca="1">CalcTable[[#This Row],[IrrHours]]/5</f>
        <v>#NAME?</v>
      </c>
      <c r="AA5673" s="13" t="e">
        <f ca="1">IF(CalcTable[[#This Row],[IrrFlag]]=FALSE,0,MAX(0,CalcTable[[#This Row],[VolRednWind]]*(FCAP*IRR_TARGET-CalcTable[[#This Row],[IWC]])))</f>
        <v>#NAME?</v>
      </c>
      <c r="AB5673" s="13" t="e">
        <f ca="1">CalcTable[[#This Row],[IWC]]+CalcTable[[#This Row],[Eff Precip]]+CalcTable[[#This Row],[IrrAmt]]-CalcTable[[#This Row],[AET]]</f>
        <v>#NAME?</v>
      </c>
      <c r="AC5673" s="13" t="e">
        <f ca="1">IF(CalcTable[[#This Row],[PWC]]&gt;FCAP,MIN(24*PERC,MIN(SAT,CalcTable[[#This Row],[PWC]])-FCAP),0)</f>
        <v>#NAME?</v>
      </c>
      <c r="AD5673" s="13" t="e">
        <f ca="1">IF(CalcTable[[#This Row],[PWC]]&gt;SAT,CalcTable[[#This Row],[PWC]]-SAT,0)</f>
        <v>#NAME?</v>
      </c>
      <c r="AE5673" s="13" t="e">
        <f ca="1">CalcTable[[#This Row],[PWC]]-CalcTable[[#This Row],[PercAmt]]-CalcTable[[#This Row],[Runoff]]</f>
        <v>#NAME?</v>
      </c>
      <c r="AF5673" s="13" t="e">
        <f ca="1">CalcTable[[#This Row],[IrrAmt]]/1000*CUR_IRR_AREA*10000/IRR_EFF</f>
        <v>#NAME?</v>
      </c>
      <c r="AG5673" s="147"/>
      <c r="AH5673" s="13"/>
      <c r="AI5673" s="50">
        <v>0</v>
      </c>
      <c r="AJ5673" s="50">
        <v>0</v>
      </c>
      <c r="AK5673" s="50">
        <v>0</v>
      </c>
      <c r="AL5673" s="50">
        <v>0</v>
      </c>
      <c r="AM5673" s="50"/>
      <c r="AN5673" s="50"/>
      <c r="AO5673" s="50"/>
      <c r="AP5673" s="50"/>
      <c r="AQ5673" s="50"/>
      <c r="AR5673" s="50"/>
      <c r="AS5673" s="50"/>
      <c r="AT5673" s="50"/>
      <c r="AU5673" s="50"/>
      <c r="AV5673" s="50"/>
      <c r="AW5673" s="50"/>
      <c r="AX5673" s="50">
        <f t="shared" si="1787"/>
        <v>0</v>
      </c>
      <c r="AY5673" s="50"/>
      <c r="AZ5673" s="50">
        <f t="shared" si="1777"/>
        <v>0</v>
      </c>
      <c r="BA5673" s="50">
        <f t="shared" si="1778"/>
        <v>0</v>
      </c>
      <c r="BB5673" s="50">
        <f t="shared" si="1779"/>
        <v>0</v>
      </c>
      <c r="BC5673" s="17">
        <f t="shared" si="1780"/>
        <v>19969</v>
      </c>
      <c r="BD5673" s="50">
        <f t="shared" si="1781"/>
        <v>0</v>
      </c>
      <c r="BE5673" s="50">
        <f t="shared" si="1782"/>
        <v>0</v>
      </c>
      <c r="BF5673" s="50">
        <f t="shared" si="1788"/>
        <v>0</v>
      </c>
      <c r="BG5673" s="50"/>
      <c r="BH5673" s="17">
        <f t="shared" si="1783"/>
        <v>0</v>
      </c>
      <c r="BI5673" s="17">
        <f t="shared" si="1791"/>
        <v>5673</v>
      </c>
      <c r="BJ5673" s="17">
        <f t="shared" si="1789"/>
        <v>5673</v>
      </c>
      <c r="BK5673" s="150">
        <f t="shared" si="1790"/>
        <v>35331</v>
      </c>
      <c r="BL5673" s="50" t="e">
        <f t="shared" ca="1" si="1784"/>
        <v>#NAME?</v>
      </c>
      <c r="BM5673" s="50" t="e">
        <f t="shared" ca="1" si="1785"/>
        <v>#NAME?</v>
      </c>
      <c r="BN5673" s="50" t="e">
        <f t="shared" ca="1" si="1786"/>
        <v>#NAME?</v>
      </c>
    </row>
    <row r="5674" spans="1:66" x14ac:dyDescent="0.35">
      <c r="A5674" s="48">
        <v>35332</v>
      </c>
      <c r="B5674" s="17">
        <v>1996</v>
      </c>
      <c r="C5674" s="17">
        <v>9</v>
      </c>
      <c r="D5674" s="17">
        <v>268</v>
      </c>
      <c r="E5674" s="17">
        <v>24</v>
      </c>
      <c r="F5674" s="17">
        <v>3</v>
      </c>
      <c r="G5674" s="50">
        <v>-0.1</v>
      </c>
      <c r="H5674" s="32">
        <v>2.5675354584645707</v>
      </c>
      <c r="I5674" s="50">
        <v>13.416666666666666</v>
      </c>
      <c r="J5674" s="13">
        <v>0</v>
      </c>
      <c r="K5674" s="13">
        <f t="shared" si="1772"/>
        <v>0</v>
      </c>
      <c r="L5674" s="13">
        <f t="shared" si="1773"/>
        <v>0</v>
      </c>
      <c r="M5674" s="13" t="e">
        <f ca="1">CalcTable[[#This Row],[IWC]]-AE5673</f>
        <v>#NAME?</v>
      </c>
      <c r="N5674" s="13" t="e">
        <f ca="1">IF(CalcTable[[#This Row],[Day of Year]]&lt;123,FCAP,AE5673)</f>
        <v>#NAME?</v>
      </c>
      <c r="O5674" s="17" t="e">
        <f ca="1">IF(IRR_DRIP,5,COUNTIF('IDET Wind Values'!C5658:G5658,"&lt;="&amp;IRR_MAXWIND))</f>
        <v>#NAME?</v>
      </c>
      <c r="P5674" s="13" t="e">
        <f ca="1">CalcTable[[#This Row],[ET_o]]*KL</f>
        <v>#NAME?</v>
      </c>
      <c r="Q5674" s="13" t="e">
        <f ca="1">IF(WILTPT&lt;=0,1,MAX(0,MIN(1,(CalcTable[[#This Row],[IWC]]-WILTPT)/(MAD-WILTPT))))</f>
        <v>#NAME?</v>
      </c>
      <c r="R5674" s="13" t="e">
        <f ca="1">CalcTable[[#This Row],[ETMult]]*CalcTable[[#This Row],[ETb]]</f>
        <v>#NAME?</v>
      </c>
      <c r="S5674" s="13" t="b">
        <f>INDEX(IRR_LIST,CalcTable[[#This Row],[Day of Week]]+1)</f>
        <v>1</v>
      </c>
      <c r="T5674" s="13">
        <f t="shared" ca="1" si="1774"/>
        <v>4</v>
      </c>
      <c r="U5674" s="13" t="b">
        <f ca="1">IF(CalcTable[[#This Row],[IrrPrecip]]&gt;=IC_MM,FALSE,TRUE)</f>
        <v>1</v>
      </c>
      <c r="V5674" s="13" t="b">
        <f t="shared" si="1775"/>
        <v>0</v>
      </c>
      <c r="W5674" s="13" t="e">
        <f ca="1">IF(AND(IRR_DRIP=FALSE,CalcTable[[#This Row],[IrrHours]]&lt;=0),FALSE,TRUE)</f>
        <v>#NAME?</v>
      </c>
      <c r="X5674" s="13" t="e">
        <f ca="1">AND(CalcTable[[#This Row],[IrrDay]],CalcTable[[#This Row],[IrrRain]],CalcTable[[#This Row],[IrrWarm]],CalcTable[[#This Row],[IrrWindy]])</f>
        <v>#NAME?</v>
      </c>
      <c r="Y5674" s="13" t="e">
        <f t="shared" ca="1" si="1776"/>
        <v>#NAME?</v>
      </c>
      <c r="Z5674" s="13" t="e">
        <f ca="1">CalcTable[[#This Row],[IrrHours]]/5</f>
        <v>#NAME?</v>
      </c>
      <c r="AA5674" s="13" t="e">
        <f ca="1">IF(CalcTable[[#This Row],[IrrFlag]]=FALSE,0,MAX(0,CalcTable[[#This Row],[VolRednWind]]*(FCAP*IRR_TARGET-CalcTable[[#This Row],[IWC]])))</f>
        <v>#NAME?</v>
      </c>
      <c r="AB5674" s="13" t="e">
        <f ca="1">CalcTable[[#This Row],[IWC]]+CalcTable[[#This Row],[Eff Precip]]+CalcTable[[#This Row],[IrrAmt]]-CalcTable[[#This Row],[AET]]</f>
        <v>#NAME?</v>
      </c>
      <c r="AC5674" s="13" t="e">
        <f ca="1">IF(CalcTable[[#This Row],[PWC]]&gt;FCAP,MIN(24*PERC,MIN(SAT,CalcTable[[#This Row],[PWC]])-FCAP),0)</f>
        <v>#NAME?</v>
      </c>
      <c r="AD5674" s="13" t="e">
        <f ca="1">IF(CalcTable[[#This Row],[PWC]]&gt;SAT,CalcTable[[#This Row],[PWC]]-SAT,0)</f>
        <v>#NAME?</v>
      </c>
      <c r="AE5674" s="13" t="e">
        <f ca="1">CalcTable[[#This Row],[PWC]]-CalcTable[[#This Row],[PercAmt]]-CalcTable[[#This Row],[Runoff]]</f>
        <v>#NAME?</v>
      </c>
      <c r="AF5674" s="13" t="e">
        <f ca="1">CalcTable[[#This Row],[IrrAmt]]/1000*CUR_IRR_AREA*10000/IRR_EFF</f>
        <v>#NAME?</v>
      </c>
      <c r="AG5674" s="147"/>
      <c r="AH5674" s="13"/>
      <c r="AI5674" s="50">
        <v>0</v>
      </c>
      <c r="AJ5674" s="50">
        <v>0</v>
      </c>
      <c r="AK5674" s="50">
        <v>0</v>
      </c>
      <c r="AL5674" s="50">
        <v>0</v>
      </c>
      <c r="AM5674" s="50"/>
      <c r="AN5674" s="50"/>
      <c r="AO5674" s="50"/>
      <c r="AP5674" s="50"/>
      <c r="AQ5674" s="50"/>
      <c r="AR5674" s="50"/>
      <c r="AS5674" s="50"/>
      <c r="AT5674" s="50"/>
      <c r="AU5674" s="50"/>
      <c r="AV5674" s="50"/>
      <c r="AW5674" s="50"/>
      <c r="AX5674" s="50">
        <f t="shared" si="1787"/>
        <v>0</v>
      </c>
      <c r="AY5674" s="50"/>
      <c r="AZ5674" s="50">
        <f t="shared" si="1777"/>
        <v>0</v>
      </c>
      <c r="BA5674" s="50">
        <f t="shared" si="1778"/>
        <v>0</v>
      </c>
      <c r="BB5674" s="50">
        <f t="shared" si="1779"/>
        <v>0</v>
      </c>
      <c r="BC5674" s="17">
        <f t="shared" si="1780"/>
        <v>19969</v>
      </c>
      <c r="BD5674" s="50">
        <f t="shared" si="1781"/>
        <v>0</v>
      </c>
      <c r="BE5674" s="50">
        <f t="shared" si="1782"/>
        <v>0</v>
      </c>
      <c r="BF5674" s="50">
        <f t="shared" si="1788"/>
        <v>0</v>
      </c>
      <c r="BG5674" s="50"/>
      <c r="BH5674" s="17">
        <f t="shared" si="1783"/>
        <v>0</v>
      </c>
      <c r="BI5674" s="17">
        <f t="shared" si="1791"/>
        <v>5674</v>
      </c>
      <c r="BJ5674" s="17">
        <f t="shared" si="1789"/>
        <v>5674</v>
      </c>
      <c r="BK5674" s="150">
        <f t="shared" si="1790"/>
        <v>35332</v>
      </c>
      <c r="BL5674" s="50" t="e">
        <f t="shared" ca="1" si="1784"/>
        <v>#NAME?</v>
      </c>
      <c r="BM5674" s="50" t="e">
        <f t="shared" ca="1" si="1785"/>
        <v>#NAME?</v>
      </c>
      <c r="BN5674" s="50" t="e">
        <f t="shared" ca="1" si="1786"/>
        <v>#NAME?</v>
      </c>
    </row>
    <row r="5675" spans="1:66" x14ac:dyDescent="0.35">
      <c r="A5675" s="48">
        <v>35333</v>
      </c>
      <c r="B5675" s="17">
        <v>1996</v>
      </c>
      <c r="C5675" s="17">
        <v>9</v>
      </c>
      <c r="D5675" s="17">
        <v>269</v>
      </c>
      <c r="E5675" s="17">
        <v>25</v>
      </c>
      <c r="F5675" s="17">
        <v>4</v>
      </c>
      <c r="G5675" s="50">
        <v>0.9</v>
      </c>
      <c r="H5675" s="32">
        <v>2.6568547772160271</v>
      </c>
      <c r="I5675" s="50">
        <v>17.666666666666668</v>
      </c>
      <c r="J5675" s="13">
        <v>0</v>
      </c>
      <c r="K5675" s="13">
        <f t="shared" si="1772"/>
        <v>0</v>
      </c>
      <c r="L5675" s="13">
        <f t="shared" si="1773"/>
        <v>0</v>
      </c>
      <c r="M5675" s="13" t="e">
        <f ca="1">CalcTable[[#This Row],[IWC]]-AE5674</f>
        <v>#NAME?</v>
      </c>
      <c r="N5675" s="13" t="e">
        <f ca="1">IF(CalcTable[[#This Row],[Day of Year]]&lt;123,FCAP,AE5674)</f>
        <v>#NAME?</v>
      </c>
      <c r="O5675" s="17" t="e">
        <f ca="1">IF(IRR_DRIP,5,COUNTIF('IDET Wind Values'!C5659:G5659,"&lt;="&amp;IRR_MAXWIND))</f>
        <v>#NAME?</v>
      </c>
      <c r="P5675" s="13" t="e">
        <f ca="1">CalcTable[[#This Row],[ET_o]]*KL</f>
        <v>#NAME?</v>
      </c>
      <c r="Q5675" s="13" t="e">
        <f ca="1">IF(WILTPT&lt;=0,1,MAX(0,MIN(1,(CalcTable[[#This Row],[IWC]]-WILTPT)/(MAD-WILTPT))))</f>
        <v>#NAME?</v>
      </c>
      <c r="R5675" s="13" t="e">
        <f ca="1">CalcTable[[#This Row],[ETMult]]*CalcTable[[#This Row],[ETb]]</f>
        <v>#NAME?</v>
      </c>
      <c r="S5675" s="13" t="b">
        <f>INDEX(IRR_LIST,CalcTable[[#This Row],[Day of Week]]+1)</f>
        <v>0</v>
      </c>
      <c r="T5675" s="13">
        <f t="shared" ca="1" si="1774"/>
        <v>0</v>
      </c>
      <c r="U5675" s="13" t="b">
        <f ca="1">IF(CalcTable[[#This Row],[IrrPrecip]]&gt;=IC_MM,FALSE,TRUE)</f>
        <v>1</v>
      </c>
      <c r="V5675" s="13" t="b">
        <f t="shared" si="1775"/>
        <v>0</v>
      </c>
      <c r="W5675" s="13" t="e">
        <f ca="1">IF(AND(IRR_DRIP=FALSE,CalcTable[[#This Row],[IrrHours]]&lt;=0),FALSE,TRUE)</f>
        <v>#NAME?</v>
      </c>
      <c r="X5675" s="13" t="e">
        <f ca="1">AND(CalcTable[[#This Row],[IrrDay]],CalcTable[[#This Row],[IrrRain]],CalcTable[[#This Row],[IrrWarm]],CalcTable[[#This Row],[IrrWindy]])</f>
        <v>#NAME?</v>
      </c>
      <c r="Y5675" s="13" t="e">
        <f t="shared" ca="1" si="1776"/>
        <v>#NAME?</v>
      </c>
      <c r="Z5675" s="13" t="e">
        <f ca="1">CalcTable[[#This Row],[IrrHours]]/5</f>
        <v>#NAME?</v>
      </c>
      <c r="AA5675" s="13" t="e">
        <f ca="1">IF(CalcTable[[#This Row],[IrrFlag]]=FALSE,0,MAX(0,CalcTable[[#This Row],[VolRednWind]]*(FCAP*IRR_TARGET-CalcTable[[#This Row],[IWC]])))</f>
        <v>#NAME?</v>
      </c>
      <c r="AB5675" s="13" t="e">
        <f ca="1">CalcTable[[#This Row],[IWC]]+CalcTable[[#This Row],[Eff Precip]]+CalcTable[[#This Row],[IrrAmt]]-CalcTable[[#This Row],[AET]]</f>
        <v>#NAME?</v>
      </c>
      <c r="AC5675" s="13" t="e">
        <f ca="1">IF(CalcTable[[#This Row],[PWC]]&gt;FCAP,MIN(24*PERC,MIN(SAT,CalcTable[[#This Row],[PWC]])-FCAP),0)</f>
        <v>#NAME?</v>
      </c>
      <c r="AD5675" s="13" t="e">
        <f ca="1">IF(CalcTable[[#This Row],[PWC]]&gt;SAT,CalcTable[[#This Row],[PWC]]-SAT,0)</f>
        <v>#NAME?</v>
      </c>
      <c r="AE5675" s="13" t="e">
        <f ca="1">CalcTable[[#This Row],[PWC]]-CalcTable[[#This Row],[PercAmt]]-CalcTable[[#This Row],[Runoff]]</f>
        <v>#NAME?</v>
      </c>
      <c r="AF5675" s="13" t="e">
        <f ca="1">CalcTable[[#This Row],[IrrAmt]]/1000*CUR_IRR_AREA*10000/IRR_EFF</f>
        <v>#NAME?</v>
      </c>
      <c r="AG5675" s="147"/>
      <c r="AH5675" s="13"/>
      <c r="AI5675" s="50">
        <v>0</v>
      </c>
      <c r="AJ5675" s="50">
        <v>0</v>
      </c>
      <c r="AK5675" s="50">
        <v>0</v>
      </c>
      <c r="AL5675" s="50">
        <v>0</v>
      </c>
      <c r="AM5675" s="50"/>
      <c r="AN5675" s="50"/>
      <c r="AO5675" s="50"/>
      <c r="AP5675" s="50"/>
      <c r="AQ5675" s="50"/>
      <c r="AR5675" s="50"/>
      <c r="AS5675" s="50"/>
      <c r="AT5675" s="50"/>
      <c r="AU5675" s="50"/>
      <c r="AV5675" s="50"/>
      <c r="AW5675" s="50"/>
      <c r="AX5675" s="50">
        <f t="shared" si="1787"/>
        <v>0</v>
      </c>
      <c r="AY5675" s="50"/>
      <c r="AZ5675" s="50">
        <f t="shared" si="1777"/>
        <v>0</v>
      </c>
      <c r="BA5675" s="50">
        <f t="shared" si="1778"/>
        <v>0</v>
      </c>
      <c r="BB5675" s="50">
        <f t="shared" si="1779"/>
        <v>0</v>
      </c>
      <c r="BC5675" s="17">
        <f t="shared" si="1780"/>
        <v>19969</v>
      </c>
      <c r="BD5675" s="50">
        <f t="shared" si="1781"/>
        <v>0</v>
      </c>
      <c r="BE5675" s="50">
        <f t="shared" si="1782"/>
        <v>0</v>
      </c>
      <c r="BF5675" s="50">
        <f t="shared" si="1788"/>
        <v>0</v>
      </c>
      <c r="BG5675" s="50"/>
      <c r="BH5675" s="17">
        <f t="shared" si="1783"/>
        <v>0</v>
      </c>
      <c r="BI5675" s="17">
        <f t="shared" si="1791"/>
        <v>5675</v>
      </c>
      <c r="BJ5675" s="17">
        <f t="shared" si="1789"/>
        <v>5675</v>
      </c>
      <c r="BK5675" s="150">
        <f t="shared" si="1790"/>
        <v>35333</v>
      </c>
      <c r="BL5675" s="50" t="e">
        <f t="shared" ca="1" si="1784"/>
        <v>#NAME?</v>
      </c>
      <c r="BM5675" s="50" t="e">
        <f t="shared" ca="1" si="1785"/>
        <v>#NAME?</v>
      </c>
      <c r="BN5675" s="50" t="e">
        <f t="shared" ca="1" si="1786"/>
        <v>#NAME?</v>
      </c>
    </row>
    <row r="5676" spans="1:66" x14ac:dyDescent="0.35">
      <c r="A5676" s="48">
        <v>35334</v>
      </c>
      <c r="B5676" s="17">
        <v>1996</v>
      </c>
      <c r="C5676" s="17">
        <v>9</v>
      </c>
      <c r="D5676" s="17">
        <v>270</v>
      </c>
      <c r="E5676" s="17">
        <v>26</v>
      </c>
      <c r="F5676" s="17">
        <v>5</v>
      </c>
      <c r="G5676" s="50">
        <v>-2.9</v>
      </c>
      <c r="H5676" s="32">
        <v>1.2856438271065893</v>
      </c>
      <c r="I5676" s="50">
        <v>2</v>
      </c>
      <c r="J5676" s="13">
        <v>0.6</v>
      </c>
      <c r="K5676" s="13">
        <f t="shared" si="1772"/>
        <v>0.6</v>
      </c>
      <c r="L5676" s="13">
        <f t="shared" si="1773"/>
        <v>0</v>
      </c>
      <c r="M5676" s="13" t="e">
        <f ca="1">CalcTable[[#This Row],[IWC]]-AE5675</f>
        <v>#NAME?</v>
      </c>
      <c r="N5676" s="13" t="e">
        <f ca="1">IF(CalcTable[[#This Row],[Day of Year]]&lt;123,FCAP,AE5675)</f>
        <v>#NAME?</v>
      </c>
      <c r="O5676" s="17" t="e">
        <f ca="1">IF(IRR_DRIP,5,COUNTIF('IDET Wind Values'!C5660:G5660,"&lt;="&amp;IRR_MAXWIND))</f>
        <v>#NAME?</v>
      </c>
      <c r="P5676" s="13" t="e">
        <f ca="1">CalcTable[[#This Row],[ET_o]]*KL</f>
        <v>#NAME?</v>
      </c>
      <c r="Q5676" s="13" t="e">
        <f ca="1">IF(WILTPT&lt;=0,1,MAX(0,MIN(1,(CalcTable[[#This Row],[IWC]]-WILTPT)/(MAD-WILTPT))))</f>
        <v>#NAME?</v>
      </c>
      <c r="R5676" s="13" t="e">
        <f ca="1">CalcTable[[#This Row],[ETMult]]*CalcTable[[#This Row],[ETb]]</f>
        <v>#NAME?</v>
      </c>
      <c r="S5676" s="13" t="b">
        <f>INDEX(IRR_LIST,CalcTable[[#This Row],[Day of Week]]+1)</f>
        <v>1</v>
      </c>
      <c r="T5676" s="13">
        <f t="shared" ca="1" si="1774"/>
        <v>0</v>
      </c>
      <c r="U5676" s="13" t="b">
        <f ca="1">IF(CalcTable[[#This Row],[IrrPrecip]]&gt;=IC_MM,FALSE,TRUE)</f>
        <v>1</v>
      </c>
      <c r="V5676" s="13" t="b">
        <f t="shared" si="1775"/>
        <v>1</v>
      </c>
      <c r="W5676" s="13" t="e">
        <f ca="1">IF(AND(IRR_DRIP=FALSE,CalcTable[[#This Row],[IrrHours]]&lt;=0),FALSE,TRUE)</f>
        <v>#NAME?</v>
      </c>
      <c r="X5676" s="13" t="e">
        <f ca="1">AND(CalcTable[[#This Row],[IrrDay]],CalcTable[[#This Row],[IrrRain]],CalcTable[[#This Row],[IrrWarm]],CalcTable[[#This Row],[IrrWindy]])</f>
        <v>#NAME?</v>
      </c>
      <c r="Y5676" s="13" t="e">
        <f t="shared" ca="1" si="1776"/>
        <v>#NAME?</v>
      </c>
      <c r="Z5676" s="13" t="e">
        <f ca="1">CalcTable[[#This Row],[IrrHours]]/5</f>
        <v>#NAME?</v>
      </c>
      <c r="AA5676" s="13" t="e">
        <f ca="1">IF(CalcTable[[#This Row],[IrrFlag]]=FALSE,0,MAX(0,CalcTable[[#This Row],[VolRednWind]]*(FCAP*IRR_TARGET-CalcTable[[#This Row],[IWC]])))</f>
        <v>#NAME?</v>
      </c>
      <c r="AB5676" s="13" t="e">
        <f ca="1">CalcTable[[#This Row],[IWC]]+CalcTable[[#This Row],[Eff Precip]]+CalcTable[[#This Row],[IrrAmt]]-CalcTable[[#This Row],[AET]]</f>
        <v>#NAME?</v>
      </c>
      <c r="AC5676" s="13" t="e">
        <f ca="1">IF(CalcTable[[#This Row],[PWC]]&gt;FCAP,MIN(24*PERC,MIN(SAT,CalcTable[[#This Row],[PWC]])-FCAP),0)</f>
        <v>#NAME?</v>
      </c>
      <c r="AD5676" s="13" t="e">
        <f ca="1">IF(CalcTable[[#This Row],[PWC]]&gt;SAT,CalcTable[[#This Row],[PWC]]-SAT,0)</f>
        <v>#NAME?</v>
      </c>
      <c r="AE5676" s="13" t="e">
        <f ca="1">CalcTable[[#This Row],[PWC]]-CalcTable[[#This Row],[PercAmt]]-CalcTable[[#This Row],[Runoff]]</f>
        <v>#NAME?</v>
      </c>
      <c r="AF5676" s="13" t="e">
        <f ca="1">CalcTable[[#This Row],[IrrAmt]]/1000*CUR_IRR_AREA*10000/IRR_EFF</f>
        <v>#NAME?</v>
      </c>
      <c r="AG5676" s="147"/>
      <c r="AH5676" s="13"/>
      <c r="AI5676" s="50">
        <v>0</v>
      </c>
      <c r="AJ5676" s="50">
        <v>0</v>
      </c>
      <c r="AK5676" s="50">
        <v>0</v>
      </c>
      <c r="AL5676" s="50">
        <v>0</v>
      </c>
      <c r="AM5676" s="50"/>
      <c r="AN5676" s="50"/>
      <c r="AO5676" s="50"/>
      <c r="AP5676" s="50"/>
      <c r="AQ5676" s="50"/>
      <c r="AR5676" s="50"/>
      <c r="AS5676" s="50"/>
      <c r="AT5676" s="50"/>
      <c r="AU5676" s="50"/>
      <c r="AV5676" s="50"/>
      <c r="AW5676" s="50"/>
      <c r="AX5676" s="50">
        <f t="shared" si="1787"/>
        <v>0</v>
      </c>
      <c r="AY5676" s="50"/>
      <c r="AZ5676" s="50">
        <f t="shared" si="1777"/>
        <v>0</v>
      </c>
      <c r="BA5676" s="50">
        <f t="shared" si="1778"/>
        <v>0</v>
      </c>
      <c r="BB5676" s="50">
        <f t="shared" si="1779"/>
        <v>0</v>
      </c>
      <c r="BC5676" s="17">
        <f t="shared" si="1780"/>
        <v>19969</v>
      </c>
      <c r="BD5676" s="50">
        <f t="shared" si="1781"/>
        <v>0</v>
      </c>
      <c r="BE5676" s="50">
        <f t="shared" si="1782"/>
        <v>0</v>
      </c>
      <c r="BF5676" s="50">
        <f t="shared" si="1788"/>
        <v>0</v>
      </c>
      <c r="BG5676" s="50"/>
      <c r="BH5676" s="17">
        <f t="shared" si="1783"/>
        <v>0</v>
      </c>
      <c r="BI5676" s="17">
        <f t="shared" si="1791"/>
        <v>5676</v>
      </c>
      <c r="BJ5676" s="17">
        <f t="shared" si="1789"/>
        <v>5676</v>
      </c>
      <c r="BK5676" s="150">
        <f t="shared" si="1790"/>
        <v>35334</v>
      </c>
      <c r="BL5676" s="50" t="e">
        <f t="shared" ca="1" si="1784"/>
        <v>#NAME?</v>
      </c>
      <c r="BM5676" s="50" t="e">
        <f t="shared" ca="1" si="1785"/>
        <v>#NAME?</v>
      </c>
      <c r="BN5676" s="50" t="e">
        <f t="shared" ca="1" si="1786"/>
        <v>#NAME?</v>
      </c>
    </row>
    <row r="5677" spans="1:66" x14ac:dyDescent="0.35">
      <c r="A5677" s="48">
        <v>35335</v>
      </c>
      <c r="B5677" s="17">
        <v>1996</v>
      </c>
      <c r="C5677" s="17">
        <v>9</v>
      </c>
      <c r="D5677" s="17">
        <v>271</v>
      </c>
      <c r="E5677" s="17">
        <v>27</v>
      </c>
      <c r="F5677" s="17">
        <v>6</v>
      </c>
      <c r="G5677" s="50">
        <v>9.1999999999999993</v>
      </c>
      <c r="H5677" s="32">
        <v>3.4749227227745987</v>
      </c>
      <c r="I5677" s="50">
        <v>14.666666666666666</v>
      </c>
      <c r="J5677" s="13">
        <v>0</v>
      </c>
      <c r="K5677" s="13">
        <f t="shared" si="1772"/>
        <v>0</v>
      </c>
      <c r="L5677" s="13">
        <f t="shared" si="1773"/>
        <v>0</v>
      </c>
      <c r="M5677" s="13" t="e">
        <f ca="1">CalcTable[[#This Row],[IWC]]-AE5676</f>
        <v>#NAME?</v>
      </c>
      <c r="N5677" s="13" t="e">
        <f ca="1">IF(CalcTable[[#This Row],[Day of Year]]&lt;123,FCAP,AE5676)</f>
        <v>#NAME?</v>
      </c>
      <c r="O5677" s="17" t="e">
        <f ca="1">IF(IRR_DRIP,5,COUNTIF('IDET Wind Values'!C5661:G5661,"&lt;="&amp;IRR_MAXWIND))</f>
        <v>#NAME?</v>
      </c>
      <c r="P5677" s="13" t="e">
        <f ca="1">CalcTable[[#This Row],[ET_o]]*KL</f>
        <v>#NAME?</v>
      </c>
      <c r="Q5677" s="13" t="e">
        <f ca="1">IF(WILTPT&lt;=0,1,MAX(0,MIN(1,(CalcTable[[#This Row],[IWC]]-WILTPT)/(MAD-WILTPT))))</f>
        <v>#NAME?</v>
      </c>
      <c r="R5677" s="13" t="e">
        <f ca="1">CalcTable[[#This Row],[ETMult]]*CalcTable[[#This Row],[ETb]]</f>
        <v>#NAME?</v>
      </c>
      <c r="S5677" s="13" t="b">
        <f>INDEX(IRR_LIST,CalcTable[[#This Row],[Day of Week]]+1)</f>
        <v>0</v>
      </c>
      <c r="T5677" s="13">
        <f t="shared" ca="1" si="1774"/>
        <v>0.6</v>
      </c>
      <c r="U5677" s="13" t="b">
        <f ca="1">IF(CalcTable[[#This Row],[IrrPrecip]]&gt;=IC_MM,FALSE,TRUE)</f>
        <v>1</v>
      </c>
      <c r="V5677" s="13" t="b">
        <f t="shared" si="1775"/>
        <v>1</v>
      </c>
      <c r="W5677" s="13" t="e">
        <f ca="1">IF(AND(IRR_DRIP=FALSE,CalcTable[[#This Row],[IrrHours]]&lt;=0),FALSE,TRUE)</f>
        <v>#NAME?</v>
      </c>
      <c r="X5677" s="13" t="e">
        <f ca="1">AND(CalcTable[[#This Row],[IrrDay]],CalcTable[[#This Row],[IrrRain]],CalcTable[[#This Row],[IrrWarm]],CalcTable[[#This Row],[IrrWindy]])</f>
        <v>#NAME?</v>
      </c>
      <c r="Y5677" s="13" t="e">
        <f t="shared" ca="1" si="1776"/>
        <v>#NAME?</v>
      </c>
      <c r="Z5677" s="13" t="e">
        <f ca="1">CalcTable[[#This Row],[IrrHours]]/5</f>
        <v>#NAME?</v>
      </c>
      <c r="AA5677" s="13" t="e">
        <f ca="1">IF(CalcTable[[#This Row],[IrrFlag]]=FALSE,0,MAX(0,CalcTable[[#This Row],[VolRednWind]]*(FCAP*IRR_TARGET-CalcTable[[#This Row],[IWC]])))</f>
        <v>#NAME?</v>
      </c>
      <c r="AB5677" s="13" t="e">
        <f ca="1">CalcTable[[#This Row],[IWC]]+CalcTable[[#This Row],[Eff Precip]]+CalcTable[[#This Row],[IrrAmt]]-CalcTable[[#This Row],[AET]]</f>
        <v>#NAME?</v>
      </c>
      <c r="AC5677" s="13" t="e">
        <f ca="1">IF(CalcTable[[#This Row],[PWC]]&gt;FCAP,MIN(24*PERC,MIN(SAT,CalcTable[[#This Row],[PWC]])-FCAP),0)</f>
        <v>#NAME?</v>
      </c>
      <c r="AD5677" s="13" t="e">
        <f ca="1">IF(CalcTable[[#This Row],[PWC]]&gt;SAT,CalcTable[[#This Row],[PWC]]-SAT,0)</f>
        <v>#NAME?</v>
      </c>
      <c r="AE5677" s="13" t="e">
        <f ca="1">CalcTable[[#This Row],[PWC]]-CalcTable[[#This Row],[PercAmt]]-CalcTable[[#This Row],[Runoff]]</f>
        <v>#NAME?</v>
      </c>
      <c r="AF5677" s="13" t="e">
        <f ca="1">CalcTable[[#This Row],[IrrAmt]]/1000*CUR_IRR_AREA*10000/IRR_EFF</f>
        <v>#NAME?</v>
      </c>
      <c r="AG5677" s="147"/>
      <c r="AH5677" s="13"/>
      <c r="AI5677" s="50">
        <v>0</v>
      </c>
      <c r="AJ5677" s="50">
        <v>0</v>
      </c>
      <c r="AK5677" s="50">
        <v>0</v>
      </c>
      <c r="AL5677" s="50">
        <v>8.8568381665658293</v>
      </c>
      <c r="AM5677" s="50"/>
      <c r="AN5677" s="50"/>
      <c r="AO5677" s="50"/>
      <c r="AP5677" s="50"/>
      <c r="AQ5677" s="50"/>
      <c r="AR5677" s="50"/>
      <c r="AS5677" s="50"/>
      <c r="AT5677" s="50"/>
      <c r="AU5677" s="50"/>
      <c r="AV5677" s="50"/>
      <c r="AW5677" s="50"/>
      <c r="AX5677" s="50">
        <f t="shared" si="1787"/>
        <v>8.8568381665658293</v>
      </c>
      <c r="AY5677" s="50"/>
      <c r="AZ5677" s="50">
        <f t="shared" si="1777"/>
        <v>259.80058621926435</v>
      </c>
      <c r="BA5677" s="50">
        <f t="shared" si="1778"/>
        <v>400.01042640108955</v>
      </c>
      <c r="BB5677" s="50">
        <f t="shared" si="1779"/>
        <v>412.38188288772125</v>
      </c>
      <c r="BC5677" s="17">
        <f t="shared" si="1780"/>
        <v>19969</v>
      </c>
      <c r="BD5677" s="50">
        <f t="shared" si="1781"/>
        <v>8.8568381665658293</v>
      </c>
      <c r="BE5677" s="50">
        <f t="shared" si="1782"/>
        <v>259.80058621926435</v>
      </c>
      <c r="BF5677" s="50">
        <f t="shared" si="1788"/>
        <v>424.95105342344607</v>
      </c>
      <c r="BG5677" s="50"/>
      <c r="BH5677" s="17">
        <f t="shared" si="1783"/>
        <v>0</v>
      </c>
      <c r="BI5677" s="17">
        <f t="shared" si="1791"/>
        <v>5677</v>
      </c>
      <c r="BJ5677" s="17">
        <f t="shared" si="1789"/>
        <v>5677</v>
      </c>
      <c r="BK5677" s="150">
        <f t="shared" si="1790"/>
        <v>35335</v>
      </c>
      <c r="BL5677" s="50" t="e">
        <f t="shared" ca="1" si="1784"/>
        <v>#NAME?</v>
      </c>
      <c r="BM5677" s="50" t="e">
        <f t="shared" ca="1" si="1785"/>
        <v>#NAME?</v>
      </c>
      <c r="BN5677" s="50" t="e">
        <f t="shared" ca="1" si="1786"/>
        <v>#NAME?</v>
      </c>
    </row>
    <row r="5678" spans="1:66" x14ac:dyDescent="0.35">
      <c r="A5678" s="48">
        <v>35336</v>
      </c>
      <c r="B5678" s="17">
        <v>1996</v>
      </c>
      <c r="C5678" s="17">
        <v>9</v>
      </c>
      <c r="D5678" s="17">
        <v>272</v>
      </c>
      <c r="E5678" s="17">
        <v>28</v>
      </c>
      <c r="F5678" s="17">
        <v>7</v>
      </c>
      <c r="G5678" s="50">
        <v>4.0999999999999996</v>
      </c>
      <c r="H5678" s="32">
        <v>0.76647809457195482</v>
      </c>
      <c r="I5678" s="50">
        <v>14.5</v>
      </c>
      <c r="J5678" s="13">
        <v>0</v>
      </c>
      <c r="K5678" s="13">
        <f t="shared" si="1772"/>
        <v>0</v>
      </c>
      <c r="L5678" s="13">
        <f t="shared" si="1773"/>
        <v>0</v>
      </c>
      <c r="M5678" s="13" t="e">
        <f ca="1">CalcTable[[#This Row],[IWC]]-AE5677</f>
        <v>#NAME?</v>
      </c>
      <c r="N5678" s="13" t="e">
        <f ca="1">IF(CalcTable[[#This Row],[Day of Year]]&lt;123,FCAP,AE5677)</f>
        <v>#NAME?</v>
      </c>
      <c r="O5678" s="17" t="e">
        <f ca="1">IF(IRR_DRIP,5,COUNTIF('IDET Wind Values'!C5662:G5662,"&lt;="&amp;IRR_MAXWIND))</f>
        <v>#NAME?</v>
      </c>
      <c r="P5678" s="13" t="e">
        <f ca="1">CalcTable[[#This Row],[ET_o]]*KL</f>
        <v>#NAME?</v>
      </c>
      <c r="Q5678" s="13" t="e">
        <f ca="1">IF(WILTPT&lt;=0,1,MAX(0,MIN(1,(CalcTable[[#This Row],[IWC]]-WILTPT)/(MAD-WILTPT))))</f>
        <v>#NAME?</v>
      </c>
      <c r="R5678" s="13" t="e">
        <f ca="1">CalcTable[[#This Row],[ETMult]]*CalcTable[[#This Row],[ETb]]</f>
        <v>#NAME?</v>
      </c>
      <c r="S5678" s="13" t="b">
        <f>INDEX(IRR_LIST,CalcTable[[#This Row],[Day of Week]]+1)</f>
        <v>0</v>
      </c>
      <c r="T5678" s="13">
        <f t="shared" ca="1" si="1774"/>
        <v>0.6</v>
      </c>
      <c r="U5678" s="13" t="b">
        <f ca="1">IF(CalcTable[[#This Row],[IrrPrecip]]&gt;=IC_MM,FALSE,TRUE)</f>
        <v>1</v>
      </c>
      <c r="V5678" s="13" t="b">
        <f t="shared" si="1775"/>
        <v>0</v>
      </c>
      <c r="W5678" s="13" t="e">
        <f ca="1">IF(AND(IRR_DRIP=FALSE,CalcTable[[#This Row],[IrrHours]]&lt;=0),FALSE,TRUE)</f>
        <v>#NAME?</v>
      </c>
      <c r="X5678" s="13" t="e">
        <f ca="1">AND(CalcTable[[#This Row],[IrrDay]],CalcTable[[#This Row],[IrrRain]],CalcTable[[#This Row],[IrrWarm]],CalcTable[[#This Row],[IrrWindy]])</f>
        <v>#NAME?</v>
      </c>
      <c r="Y5678" s="13" t="e">
        <f t="shared" ca="1" si="1776"/>
        <v>#NAME?</v>
      </c>
      <c r="Z5678" s="13" t="e">
        <f ca="1">CalcTable[[#This Row],[IrrHours]]/5</f>
        <v>#NAME?</v>
      </c>
      <c r="AA5678" s="13" t="e">
        <f ca="1">IF(CalcTable[[#This Row],[IrrFlag]]=FALSE,0,MAX(0,CalcTable[[#This Row],[VolRednWind]]*(FCAP*IRR_TARGET-CalcTable[[#This Row],[IWC]])))</f>
        <v>#NAME?</v>
      </c>
      <c r="AB5678" s="13" t="e">
        <f ca="1">CalcTable[[#This Row],[IWC]]+CalcTable[[#This Row],[Eff Precip]]+CalcTable[[#This Row],[IrrAmt]]-CalcTable[[#This Row],[AET]]</f>
        <v>#NAME?</v>
      </c>
      <c r="AC5678" s="13" t="e">
        <f ca="1">IF(CalcTable[[#This Row],[PWC]]&gt;FCAP,MIN(24*PERC,MIN(SAT,CalcTable[[#This Row],[PWC]])-FCAP),0)</f>
        <v>#NAME?</v>
      </c>
      <c r="AD5678" s="13" t="e">
        <f ca="1">IF(CalcTable[[#This Row],[PWC]]&gt;SAT,CalcTable[[#This Row],[PWC]]-SAT,0)</f>
        <v>#NAME?</v>
      </c>
      <c r="AE5678" s="13" t="e">
        <f ca="1">CalcTable[[#This Row],[PWC]]-CalcTable[[#This Row],[PercAmt]]-CalcTable[[#This Row],[Runoff]]</f>
        <v>#NAME?</v>
      </c>
      <c r="AF5678" s="13" t="e">
        <f ca="1">CalcTable[[#This Row],[IrrAmt]]/1000*CUR_IRR_AREA*10000/IRR_EFF</f>
        <v>#NAME?</v>
      </c>
      <c r="AG5678" s="147"/>
      <c r="AH5678" s="13"/>
      <c r="AI5678" s="50">
        <v>0</v>
      </c>
      <c r="AJ5678" s="50">
        <v>0</v>
      </c>
      <c r="AK5678" s="50">
        <v>0</v>
      </c>
      <c r="AL5678" s="50">
        <v>0</v>
      </c>
      <c r="AM5678" s="50"/>
      <c r="AN5678" s="50"/>
      <c r="AO5678" s="50"/>
      <c r="AP5678" s="50"/>
      <c r="AQ5678" s="50"/>
      <c r="AR5678" s="50"/>
      <c r="AS5678" s="50"/>
      <c r="AT5678" s="50"/>
      <c r="AU5678" s="50"/>
      <c r="AV5678" s="50"/>
      <c r="AW5678" s="50"/>
      <c r="AX5678" s="50">
        <f t="shared" si="1787"/>
        <v>0</v>
      </c>
      <c r="AY5678" s="50"/>
      <c r="AZ5678" s="50">
        <f t="shared" si="1777"/>
        <v>0</v>
      </c>
      <c r="BA5678" s="50">
        <f t="shared" si="1778"/>
        <v>0</v>
      </c>
      <c r="BB5678" s="50">
        <f t="shared" si="1779"/>
        <v>0</v>
      </c>
      <c r="BC5678" s="17">
        <f t="shared" si="1780"/>
        <v>19969</v>
      </c>
      <c r="BD5678" s="50">
        <f t="shared" si="1781"/>
        <v>0</v>
      </c>
      <c r="BE5678" s="50">
        <f t="shared" si="1782"/>
        <v>0</v>
      </c>
      <c r="BF5678" s="50">
        <f t="shared" si="1788"/>
        <v>0</v>
      </c>
      <c r="BG5678" s="50"/>
      <c r="BH5678" s="17">
        <f t="shared" si="1783"/>
        <v>0</v>
      </c>
      <c r="BI5678" s="17">
        <f t="shared" si="1791"/>
        <v>5678</v>
      </c>
      <c r="BJ5678" s="17">
        <f t="shared" si="1789"/>
        <v>5678</v>
      </c>
      <c r="BK5678" s="150">
        <f t="shared" si="1790"/>
        <v>35336</v>
      </c>
      <c r="BL5678" s="50" t="e">
        <f t="shared" ca="1" si="1784"/>
        <v>#NAME?</v>
      </c>
      <c r="BM5678" s="50" t="e">
        <f t="shared" ca="1" si="1785"/>
        <v>#NAME?</v>
      </c>
      <c r="BN5678" s="50" t="e">
        <f t="shared" ca="1" si="1786"/>
        <v>#NAME?</v>
      </c>
    </row>
    <row r="5679" spans="1:66" x14ac:dyDescent="0.35">
      <c r="A5679" s="48">
        <v>35337</v>
      </c>
      <c r="B5679" s="17">
        <v>1996</v>
      </c>
      <c r="C5679" s="17">
        <v>9</v>
      </c>
      <c r="D5679" s="17">
        <v>273</v>
      </c>
      <c r="E5679" s="17">
        <v>29</v>
      </c>
      <c r="F5679" s="17">
        <v>1</v>
      </c>
      <c r="G5679" s="50">
        <v>1.3</v>
      </c>
      <c r="H5679" s="32">
        <v>1.6431471122077583</v>
      </c>
      <c r="I5679" s="50">
        <v>20.833333333333332</v>
      </c>
      <c r="J5679" s="13">
        <v>0</v>
      </c>
      <c r="K5679" s="13">
        <f t="shared" si="1772"/>
        <v>0</v>
      </c>
      <c r="L5679" s="13">
        <f t="shared" si="1773"/>
        <v>0</v>
      </c>
      <c r="M5679" s="13" t="e">
        <f ca="1">CalcTable[[#This Row],[IWC]]-AE5678</f>
        <v>#NAME?</v>
      </c>
      <c r="N5679" s="13" t="e">
        <f ca="1">IF(CalcTable[[#This Row],[Day of Year]]&lt;123,FCAP,AE5678)</f>
        <v>#NAME?</v>
      </c>
      <c r="O5679" s="17" t="e">
        <f ca="1">IF(IRR_DRIP,5,COUNTIF('IDET Wind Values'!C5663:G5663,"&lt;="&amp;IRR_MAXWIND))</f>
        <v>#NAME?</v>
      </c>
      <c r="P5679" s="13" t="e">
        <f ca="1">CalcTable[[#This Row],[ET_o]]*KL</f>
        <v>#NAME?</v>
      </c>
      <c r="Q5679" s="13" t="e">
        <f ca="1">IF(WILTPT&lt;=0,1,MAX(0,MIN(1,(CalcTable[[#This Row],[IWC]]-WILTPT)/(MAD-WILTPT))))</f>
        <v>#NAME?</v>
      </c>
      <c r="R5679" s="13" t="e">
        <f ca="1">CalcTable[[#This Row],[ETMult]]*CalcTable[[#This Row],[ETb]]</f>
        <v>#NAME?</v>
      </c>
      <c r="S5679" s="13" t="b">
        <f>INDEX(IRR_LIST,CalcTable[[#This Row],[Day of Week]]+1)</f>
        <v>1</v>
      </c>
      <c r="T5679" s="13">
        <f t="shared" ca="1" si="1774"/>
        <v>0</v>
      </c>
      <c r="U5679" s="13" t="b">
        <f ca="1">IF(CalcTable[[#This Row],[IrrPrecip]]&gt;=IC_MM,FALSE,TRUE)</f>
        <v>1</v>
      </c>
      <c r="V5679" s="13" t="b">
        <f t="shared" si="1775"/>
        <v>0</v>
      </c>
      <c r="W5679" s="13" t="e">
        <f ca="1">IF(AND(IRR_DRIP=FALSE,CalcTable[[#This Row],[IrrHours]]&lt;=0),FALSE,TRUE)</f>
        <v>#NAME?</v>
      </c>
      <c r="X5679" s="13" t="e">
        <f ca="1">AND(CalcTable[[#This Row],[IrrDay]],CalcTable[[#This Row],[IrrRain]],CalcTable[[#This Row],[IrrWarm]],CalcTable[[#This Row],[IrrWindy]])</f>
        <v>#NAME?</v>
      </c>
      <c r="Y5679" s="13" t="e">
        <f t="shared" ca="1" si="1776"/>
        <v>#NAME?</v>
      </c>
      <c r="Z5679" s="13" t="e">
        <f ca="1">CalcTable[[#This Row],[IrrHours]]/5</f>
        <v>#NAME?</v>
      </c>
      <c r="AA5679" s="13" t="e">
        <f ca="1">IF(CalcTable[[#This Row],[IrrFlag]]=FALSE,0,MAX(0,CalcTable[[#This Row],[VolRednWind]]*(FCAP*IRR_TARGET-CalcTable[[#This Row],[IWC]])))</f>
        <v>#NAME?</v>
      </c>
      <c r="AB5679" s="13" t="e">
        <f ca="1">CalcTable[[#This Row],[IWC]]+CalcTable[[#This Row],[Eff Precip]]+CalcTable[[#This Row],[IrrAmt]]-CalcTable[[#This Row],[AET]]</f>
        <v>#NAME?</v>
      </c>
      <c r="AC5679" s="13" t="e">
        <f ca="1">IF(CalcTable[[#This Row],[PWC]]&gt;FCAP,MIN(24*PERC,MIN(SAT,CalcTable[[#This Row],[PWC]])-FCAP),0)</f>
        <v>#NAME?</v>
      </c>
      <c r="AD5679" s="13" t="e">
        <f ca="1">IF(CalcTable[[#This Row],[PWC]]&gt;SAT,CalcTable[[#This Row],[PWC]]-SAT,0)</f>
        <v>#NAME?</v>
      </c>
      <c r="AE5679" s="13" t="e">
        <f ca="1">CalcTable[[#This Row],[PWC]]-CalcTable[[#This Row],[PercAmt]]-CalcTable[[#This Row],[Runoff]]</f>
        <v>#NAME?</v>
      </c>
      <c r="AF5679" s="13" t="e">
        <f ca="1">CalcTable[[#This Row],[IrrAmt]]/1000*CUR_IRR_AREA*10000/IRR_EFF</f>
        <v>#NAME?</v>
      </c>
      <c r="AG5679" s="147"/>
      <c r="AH5679" s="13"/>
      <c r="AI5679" s="50">
        <v>0</v>
      </c>
      <c r="AJ5679" s="50">
        <v>0</v>
      </c>
      <c r="AK5679" s="50">
        <v>0</v>
      </c>
      <c r="AL5679" s="50">
        <v>0</v>
      </c>
      <c r="AM5679" s="50"/>
      <c r="AN5679" s="50"/>
      <c r="AO5679" s="50"/>
      <c r="AP5679" s="50"/>
      <c r="AQ5679" s="50"/>
      <c r="AR5679" s="50"/>
      <c r="AS5679" s="50"/>
      <c r="AT5679" s="50"/>
      <c r="AU5679" s="50"/>
      <c r="AV5679" s="50"/>
      <c r="AW5679" s="50"/>
      <c r="AX5679" s="50">
        <f t="shared" si="1787"/>
        <v>0</v>
      </c>
      <c r="AY5679" s="50"/>
      <c r="AZ5679" s="50">
        <f t="shared" si="1777"/>
        <v>0</v>
      </c>
      <c r="BA5679" s="50">
        <f t="shared" si="1778"/>
        <v>0</v>
      </c>
      <c r="BB5679" s="50">
        <f t="shared" si="1779"/>
        <v>0</v>
      </c>
      <c r="BC5679" s="17">
        <f t="shared" si="1780"/>
        <v>19969</v>
      </c>
      <c r="BD5679" s="50">
        <f t="shared" si="1781"/>
        <v>0</v>
      </c>
      <c r="BE5679" s="50">
        <f t="shared" si="1782"/>
        <v>0</v>
      </c>
      <c r="BF5679" s="50">
        <f t="shared" si="1788"/>
        <v>0</v>
      </c>
      <c r="BG5679" s="50"/>
      <c r="BH5679" s="17">
        <f t="shared" si="1783"/>
        <v>0</v>
      </c>
      <c r="BI5679" s="17">
        <f t="shared" si="1791"/>
        <v>5679</v>
      </c>
      <c r="BJ5679" s="17">
        <f t="shared" si="1789"/>
        <v>5679</v>
      </c>
      <c r="BK5679" s="150">
        <f t="shared" si="1790"/>
        <v>35337</v>
      </c>
      <c r="BL5679" s="50" t="e">
        <f t="shared" ca="1" si="1784"/>
        <v>#NAME?</v>
      </c>
      <c r="BM5679" s="50" t="e">
        <f t="shared" ca="1" si="1785"/>
        <v>#NAME?</v>
      </c>
      <c r="BN5679" s="50" t="e">
        <f t="shared" ca="1" si="1786"/>
        <v>#NAME?</v>
      </c>
    </row>
    <row r="5680" spans="1:66" x14ac:dyDescent="0.35">
      <c r="A5680" s="48">
        <v>35338</v>
      </c>
      <c r="B5680" s="17">
        <v>1996</v>
      </c>
      <c r="C5680" s="17">
        <v>9</v>
      </c>
      <c r="D5680" s="17">
        <v>274</v>
      </c>
      <c r="E5680" s="17">
        <v>30</v>
      </c>
      <c r="F5680" s="17">
        <v>2</v>
      </c>
      <c r="G5680" s="50">
        <v>-0.7</v>
      </c>
      <c r="H5680" s="32">
        <v>0.4953840946763563</v>
      </c>
      <c r="I5680" s="50">
        <v>15</v>
      </c>
      <c r="J5680" s="13">
        <v>7.4</v>
      </c>
      <c r="K5680" s="13">
        <f t="shared" si="1772"/>
        <v>7.4</v>
      </c>
      <c r="L5680" s="13">
        <f t="shared" si="1773"/>
        <v>1.8000000000000003</v>
      </c>
      <c r="M5680" s="13" t="e">
        <f ca="1">CalcTable[[#This Row],[IWC]]-AE5679</f>
        <v>#NAME?</v>
      </c>
      <c r="N5680" s="13" t="e">
        <f ca="1">IF(CalcTable[[#This Row],[Day of Year]]&lt;123,FCAP,AE5679)</f>
        <v>#NAME?</v>
      </c>
      <c r="O5680" s="17" t="e">
        <f ca="1">IF(IRR_DRIP,5,COUNTIF('IDET Wind Values'!C5664:G5664,"&lt;="&amp;IRR_MAXWIND))</f>
        <v>#NAME?</v>
      </c>
      <c r="P5680" s="13" t="e">
        <f ca="1">CalcTable[[#This Row],[ET_o]]*KL</f>
        <v>#NAME?</v>
      </c>
      <c r="Q5680" s="13" t="e">
        <f ca="1">IF(WILTPT&lt;=0,1,MAX(0,MIN(1,(CalcTable[[#This Row],[IWC]]-WILTPT)/(MAD-WILTPT))))</f>
        <v>#NAME?</v>
      </c>
      <c r="R5680" s="13" t="e">
        <f ca="1">CalcTable[[#This Row],[ETMult]]*CalcTable[[#This Row],[ETb]]</f>
        <v>#NAME?</v>
      </c>
      <c r="S5680" s="13" t="b">
        <f>INDEX(IRR_LIST,CalcTable[[#This Row],[Day of Week]]+1)</f>
        <v>0</v>
      </c>
      <c r="T5680" s="13">
        <f t="shared" ca="1" si="1774"/>
        <v>0</v>
      </c>
      <c r="U5680" s="13" t="b">
        <f ca="1">IF(CalcTable[[#This Row],[IrrPrecip]]&gt;=IC_MM,FALSE,TRUE)</f>
        <v>1</v>
      </c>
      <c r="V5680" s="13" t="b">
        <f t="shared" si="1775"/>
        <v>0</v>
      </c>
      <c r="W5680" s="13" t="e">
        <f ca="1">IF(AND(IRR_DRIP=FALSE,CalcTable[[#This Row],[IrrHours]]&lt;=0),FALSE,TRUE)</f>
        <v>#NAME?</v>
      </c>
      <c r="X5680" s="13" t="e">
        <f ca="1">AND(CalcTable[[#This Row],[IrrDay]],CalcTable[[#This Row],[IrrRain]],CalcTable[[#This Row],[IrrWarm]],CalcTable[[#This Row],[IrrWindy]])</f>
        <v>#NAME?</v>
      </c>
      <c r="Y5680" s="13" t="e">
        <f t="shared" ca="1" si="1776"/>
        <v>#NAME?</v>
      </c>
      <c r="Z5680" s="13" t="e">
        <f ca="1">CalcTable[[#This Row],[IrrHours]]/5</f>
        <v>#NAME?</v>
      </c>
      <c r="AA5680" s="13" t="e">
        <f ca="1">IF(CalcTable[[#This Row],[IrrFlag]]=FALSE,0,MAX(0,CalcTable[[#This Row],[VolRednWind]]*(FCAP*IRR_TARGET-CalcTable[[#This Row],[IWC]])))</f>
        <v>#NAME?</v>
      </c>
      <c r="AB5680" s="13" t="e">
        <f ca="1">CalcTable[[#This Row],[IWC]]+CalcTable[[#This Row],[Eff Precip]]+CalcTable[[#This Row],[IrrAmt]]-CalcTable[[#This Row],[AET]]</f>
        <v>#NAME?</v>
      </c>
      <c r="AC5680" s="13" t="e">
        <f ca="1">IF(CalcTable[[#This Row],[PWC]]&gt;FCAP,MIN(24*PERC,MIN(SAT,CalcTable[[#This Row],[PWC]])-FCAP),0)</f>
        <v>#NAME?</v>
      </c>
      <c r="AD5680" s="13" t="e">
        <f ca="1">IF(CalcTable[[#This Row],[PWC]]&gt;SAT,CalcTable[[#This Row],[PWC]]-SAT,0)</f>
        <v>#NAME?</v>
      </c>
      <c r="AE5680" s="13" t="e">
        <f ca="1">CalcTable[[#This Row],[PWC]]-CalcTable[[#This Row],[PercAmt]]-CalcTable[[#This Row],[Runoff]]</f>
        <v>#NAME?</v>
      </c>
      <c r="AF5680" s="13" t="e">
        <f ca="1">CalcTable[[#This Row],[IrrAmt]]/1000*CUR_IRR_AREA*10000/IRR_EFF</f>
        <v>#NAME?</v>
      </c>
      <c r="AG5680" s="147"/>
      <c r="AH5680" s="13"/>
      <c r="AI5680" s="50">
        <v>0</v>
      </c>
      <c r="AJ5680" s="50">
        <v>0</v>
      </c>
      <c r="AK5680" s="50">
        <v>0</v>
      </c>
      <c r="AL5680" s="50">
        <v>0</v>
      </c>
      <c r="AM5680" s="50"/>
      <c r="AN5680" s="50"/>
      <c r="AO5680" s="50"/>
      <c r="AP5680" s="50"/>
      <c r="AQ5680" s="50"/>
      <c r="AR5680" s="50"/>
      <c r="AS5680" s="50"/>
      <c r="AT5680" s="50"/>
      <c r="AU5680" s="50"/>
      <c r="AV5680" s="50"/>
      <c r="AW5680" s="50"/>
      <c r="AX5680" s="50">
        <f t="shared" si="1787"/>
        <v>0</v>
      </c>
      <c r="AY5680" s="50"/>
      <c r="AZ5680" s="50">
        <f t="shared" si="1777"/>
        <v>0</v>
      </c>
      <c r="BA5680" s="50">
        <f t="shared" si="1778"/>
        <v>0</v>
      </c>
      <c r="BB5680" s="50">
        <f t="shared" si="1779"/>
        <v>0</v>
      </c>
      <c r="BC5680" s="17">
        <f t="shared" si="1780"/>
        <v>19969</v>
      </c>
      <c r="BD5680" s="50">
        <f t="shared" si="1781"/>
        <v>0</v>
      </c>
      <c r="BE5680" s="50">
        <f t="shared" si="1782"/>
        <v>0</v>
      </c>
      <c r="BF5680" s="50">
        <f t="shared" si="1788"/>
        <v>0</v>
      </c>
      <c r="BG5680" s="50"/>
      <c r="BH5680" s="17">
        <f t="shared" si="1783"/>
        <v>0</v>
      </c>
      <c r="BI5680" s="17">
        <f t="shared" si="1791"/>
        <v>5680</v>
      </c>
      <c r="BJ5680" s="17">
        <f t="shared" si="1789"/>
        <v>5680</v>
      </c>
      <c r="BK5680" s="150">
        <f t="shared" si="1790"/>
        <v>35338</v>
      </c>
      <c r="BL5680" s="50" t="e">
        <f t="shared" ca="1" si="1784"/>
        <v>#NAME?</v>
      </c>
      <c r="BM5680" s="50" t="e">
        <f t="shared" ca="1" si="1785"/>
        <v>#NAME?</v>
      </c>
      <c r="BN5680" s="50" t="e">
        <f t="shared" ca="1" si="1786"/>
        <v>#NAME?</v>
      </c>
    </row>
    <row r="5681" spans="1:66" x14ac:dyDescent="0.35">
      <c r="A5681" s="48">
        <v>35551</v>
      </c>
      <c r="B5681" s="17">
        <v>1997</v>
      </c>
      <c r="C5681" s="17">
        <v>5</v>
      </c>
      <c r="D5681" s="17">
        <v>121</v>
      </c>
      <c r="E5681" s="17">
        <v>1</v>
      </c>
      <c r="F5681" s="17">
        <v>5</v>
      </c>
      <c r="G5681" s="50">
        <v>2.1</v>
      </c>
      <c r="H5681" s="32">
        <v>1.2647782293415815</v>
      </c>
      <c r="I5681" s="50">
        <v>10.5</v>
      </c>
      <c r="J5681" s="13">
        <v>3</v>
      </c>
      <c r="K5681" s="13">
        <f t="shared" si="1772"/>
        <v>3</v>
      </c>
      <c r="L5681" s="13">
        <f t="shared" si="1773"/>
        <v>0</v>
      </c>
      <c r="M5681" s="13" t="e">
        <f ca="1">CalcTable[[#This Row],[IWC]]-AE5680</f>
        <v>#NAME?</v>
      </c>
      <c r="N5681" s="13" t="e">
        <f ca="1">IF(CalcTable[[#This Row],[Day of Year]]&lt;123,FCAP,AE5680)</f>
        <v>#NAME?</v>
      </c>
      <c r="O5681" s="17" t="e">
        <f ca="1">IF(IRR_DRIP,5,COUNTIF('IDET Wind Values'!C5665:G5665,"&lt;="&amp;IRR_MAXWIND))</f>
        <v>#NAME?</v>
      </c>
      <c r="P5681" s="13" t="e">
        <f ca="1">CalcTable[[#This Row],[ET_o]]*KL</f>
        <v>#NAME?</v>
      </c>
      <c r="Q5681" s="13" t="e">
        <f ca="1">IF(WILTPT&lt;=0,1,MAX(0,MIN(1,(CalcTable[[#This Row],[IWC]]-WILTPT)/(MAD-WILTPT))))</f>
        <v>#NAME?</v>
      </c>
      <c r="R5681" s="13" t="e">
        <f ca="1">CalcTable[[#This Row],[ETMult]]*CalcTable[[#This Row],[ETb]]</f>
        <v>#NAME?</v>
      </c>
      <c r="S5681" s="13" t="b">
        <f>INDEX(IRR_LIST,CalcTable[[#This Row],[Day of Week]]+1)</f>
        <v>1</v>
      </c>
      <c r="T5681" s="13">
        <f t="shared" ca="1" si="1774"/>
        <v>7.4</v>
      </c>
      <c r="U5681" s="13" t="b">
        <f ca="1">IF(CalcTable[[#This Row],[IrrPrecip]]&gt;=IC_MM,FALSE,TRUE)</f>
        <v>1</v>
      </c>
      <c r="V5681" s="13" t="b">
        <f t="shared" si="1775"/>
        <v>0</v>
      </c>
      <c r="W5681" s="13" t="e">
        <f ca="1">IF(AND(IRR_DRIP=FALSE,CalcTable[[#This Row],[IrrHours]]&lt;=0),FALSE,TRUE)</f>
        <v>#NAME?</v>
      </c>
      <c r="X5681" s="13" t="e">
        <f ca="1">AND(CalcTable[[#This Row],[IrrDay]],CalcTable[[#This Row],[IrrRain]],CalcTable[[#This Row],[IrrWarm]],CalcTable[[#This Row],[IrrWindy]])</f>
        <v>#NAME?</v>
      </c>
      <c r="Y5681" s="13" t="e">
        <f t="shared" ca="1" si="1776"/>
        <v>#NAME?</v>
      </c>
      <c r="Z5681" s="13" t="e">
        <f ca="1">CalcTable[[#This Row],[IrrHours]]/5</f>
        <v>#NAME?</v>
      </c>
      <c r="AA5681" s="13" t="e">
        <f ca="1">IF(CalcTable[[#This Row],[IrrFlag]]=FALSE,0,MAX(0,CalcTable[[#This Row],[VolRednWind]]*(FCAP*IRR_TARGET-CalcTable[[#This Row],[IWC]])))</f>
        <v>#NAME?</v>
      </c>
      <c r="AB5681" s="13" t="e">
        <f ca="1">CalcTable[[#This Row],[IWC]]+CalcTable[[#This Row],[Eff Precip]]+CalcTable[[#This Row],[IrrAmt]]-CalcTable[[#This Row],[AET]]</f>
        <v>#NAME?</v>
      </c>
      <c r="AC5681" s="13" t="e">
        <f ca="1">IF(CalcTable[[#This Row],[PWC]]&gt;FCAP,MIN(24*PERC,MIN(SAT,CalcTable[[#This Row],[PWC]])-FCAP),0)</f>
        <v>#NAME?</v>
      </c>
      <c r="AD5681" s="13" t="e">
        <f ca="1">IF(CalcTable[[#This Row],[PWC]]&gt;SAT,CalcTable[[#This Row],[PWC]]-SAT,0)</f>
        <v>#NAME?</v>
      </c>
      <c r="AE5681" s="13" t="e">
        <f ca="1">CalcTable[[#This Row],[PWC]]-CalcTable[[#This Row],[PercAmt]]-CalcTable[[#This Row],[Runoff]]</f>
        <v>#NAME?</v>
      </c>
      <c r="AF5681" s="13" t="e">
        <f ca="1">CalcTable[[#This Row],[IrrAmt]]/1000*CUR_IRR_AREA*10000/IRR_EFF</f>
        <v>#NAME?</v>
      </c>
      <c r="AG5681" s="147"/>
      <c r="AH5681" s="13"/>
      <c r="AI5681" s="50">
        <v>0</v>
      </c>
      <c r="AJ5681" s="50">
        <v>0</v>
      </c>
      <c r="AK5681" s="50">
        <v>0</v>
      </c>
      <c r="AL5681" s="50">
        <v>0</v>
      </c>
      <c r="AM5681" s="50"/>
      <c r="AN5681" s="50"/>
      <c r="AO5681" s="50"/>
      <c r="AP5681" s="50"/>
      <c r="AQ5681" s="50"/>
      <c r="AR5681" s="50"/>
      <c r="AS5681" s="50"/>
      <c r="AT5681" s="50"/>
      <c r="AU5681" s="50"/>
      <c r="AV5681" s="50"/>
      <c r="AW5681" s="50"/>
      <c r="AX5681" s="50">
        <f t="shared" si="1787"/>
        <v>0</v>
      </c>
      <c r="AY5681" s="50"/>
      <c r="AZ5681" s="50">
        <f t="shared" si="1777"/>
        <v>0</v>
      </c>
      <c r="BA5681" s="50">
        <f t="shared" si="1778"/>
        <v>0</v>
      </c>
      <c r="BB5681" s="50">
        <f t="shared" si="1779"/>
        <v>0</v>
      </c>
      <c r="BC5681" s="17">
        <f t="shared" si="1780"/>
        <v>19975</v>
      </c>
      <c r="BD5681" s="50">
        <f t="shared" si="1781"/>
        <v>0</v>
      </c>
      <c r="BE5681" s="50">
        <f t="shared" si="1782"/>
        <v>0</v>
      </c>
      <c r="BF5681" s="50">
        <f t="shared" si="1788"/>
        <v>0</v>
      </c>
      <c r="BG5681" s="50"/>
      <c r="BH5681" s="17">
        <f t="shared" si="1783"/>
        <v>0</v>
      </c>
      <c r="BI5681" s="17">
        <f t="shared" si="1791"/>
        <v>5681</v>
      </c>
      <c r="BJ5681" s="17">
        <f t="shared" si="1789"/>
        <v>5681</v>
      </c>
      <c r="BK5681" s="150">
        <f t="shared" si="1790"/>
        <v>35551</v>
      </c>
      <c r="BL5681" s="50" t="e">
        <f t="shared" ca="1" si="1784"/>
        <v>#NAME?</v>
      </c>
      <c r="BM5681" s="50" t="e">
        <f t="shared" ca="1" si="1785"/>
        <v>#NAME?</v>
      </c>
      <c r="BN5681" s="50" t="e">
        <f t="shared" ca="1" si="1786"/>
        <v>#NAME?</v>
      </c>
    </row>
    <row r="5682" spans="1:66" x14ac:dyDescent="0.35">
      <c r="A5682" s="48">
        <v>35552</v>
      </c>
      <c r="B5682" s="17">
        <v>1997</v>
      </c>
      <c r="C5682" s="17">
        <v>5</v>
      </c>
      <c r="D5682" s="17">
        <v>122</v>
      </c>
      <c r="E5682" s="17">
        <v>2</v>
      </c>
      <c r="F5682" s="17">
        <v>6</v>
      </c>
      <c r="G5682" s="50">
        <v>1.3</v>
      </c>
      <c r="H5682" s="32">
        <v>2.3839366252881304</v>
      </c>
      <c r="I5682" s="50">
        <v>3</v>
      </c>
      <c r="J5682" s="13">
        <v>0</v>
      </c>
      <c r="K5682" s="13">
        <f t="shared" si="1772"/>
        <v>0</v>
      </c>
      <c r="L5682" s="13">
        <f t="shared" si="1773"/>
        <v>0</v>
      </c>
      <c r="M5682" s="13" t="e">
        <f ca="1">CalcTable[[#This Row],[IWC]]-AE5681</f>
        <v>#NAME?</v>
      </c>
      <c r="N5682" s="13" t="e">
        <f ca="1">IF(CalcTable[[#This Row],[Day of Year]]&lt;123,FCAP,AE5681)</f>
        <v>#NAME?</v>
      </c>
      <c r="O5682" s="17" t="e">
        <f ca="1">IF(IRR_DRIP,5,COUNTIF('IDET Wind Values'!C5666:G5666,"&lt;="&amp;IRR_MAXWIND))</f>
        <v>#NAME?</v>
      </c>
      <c r="P5682" s="13" t="e">
        <f ca="1">CalcTable[[#This Row],[ET_o]]*KL</f>
        <v>#NAME?</v>
      </c>
      <c r="Q5682" s="13" t="e">
        <f ca="1">IF(WILTPT&lt;=0,1,MAX(0,MIN(1,(CalcTable[[#This Row],[IWC]]-WILTPT)/(MAD-WILTPT))))</f>
        <v>#NAME?</v>
      </c>
      <c r="R5682" s="13" t="e">
        <f ca="1">CalcTable[[#This Row],[ETMult]]*CalcTable[[#This Row],[ETb]]</f>
        <v>#NAME?</v>
      </c>
      <c r="S5682" s="13" t="b">
        <f>INDEX(IRR_LIST,CalcTable[[#This Row],[Day of Week]]+1)</f>
        <v>0</v>
      </c>
      <c r="T5682" s="13">
        <f t="shared" ca="1" si="1774"/>
        <v>10.4</v>
      </c>
      <c r="U5682" s="13" t="b">
        <f ca="1">IF(CalcTable[[#This Row],[IrrPrecip]]&gt;=IC_MM,FALSE,TRUE)</f>
        <v>0</v>
      </c>
      <c r="V5682" s="13" t="b">
        <f t="shared" si="1775"/>
        <v>0</v>
      </c>
      <c r="W5682" s="13" t="e">
        <f ca="1">IF(AND(IRR_DRIP=FALSE,CalcTable[[#This Row],[IrrHours]]&lt;=0),FALSE,TRUE)</f>
        <v>#NAME?</v>
      </c>
      <c r="X5682" s="13" t="e">
        <f ca="1">AND(CalcTable[[#This Row],[IrrDay]],CalcTable[[#This Row],[IrrRain]],CalcTable[[#This Row],[IrrWarm]],CalcTable[[#This Row],[IrrWindy]])</f>
        <v>#NAME?</v>
      </c>
      <c r="Y5682" s="13" t="e">
        <f t="shared" ca="1" si="1776"/>
        <v>#NAME?</v>
      </c>
      <c r="Z5682" s="13" t="e">
        <f ca="1">CalcTable[[#This Row],[IrrHours]]/5</f>
        <v>#NAME?</v>
      </c>
      <c r="AA5682" s="13" t="e">
        <f ca="1">IF(CalcTable[[#This Row],[IrrFlag]]=FALSE,0,MAX(0,CalcTable[[#This Row],[VolRednWind]]*(FCAP*IRR_TARGET-CalcTable[[#This Row],[IWC]])))</f>
        <v>#NAME?</v>
      </c>
      <c r="AB5682" s="13" t="e">
        <f ca="1">CalcTable[[#This Row],[IWC]]+CalcTable[[#This Row],[Eff Precip]]+CalcTable[[#This Row],[IrrAmt]]-CalcTable[[#This Row],[AET]]</f>
        <v>#NAME?</v>
      </c>
      <c r="AC5682" s="13" t="e">
        <f ca="1">IF(CalcTable[[#This Row],[PWC]]&gt;FCAP,MIN(24*PERC,MIN(SAT,CalcTable[[#This Row],[PWC]])-FCAP),0)</f>
        <v>#NAME?</v>
      </c>
      <c r="AD5682" s="13" t="e">
        <f ca="1">IF(CalcTable[[#This Row],[PWC]]&gt;SAT,CalcTable[[#This Row],[PWC]]-SAT,0)</f>
        <v>#NAME?</v>
      </c>
      <c r="AE5682" s="13" t="e">
        <f ca="1">CalcTable[[#This Row],[PWC]]-CalcTable[[#This Row],[PercAmt]]-CalcTable[[#This Row],[Runoff]]</f>
        <v>#NAME?</v>
      </c>
      <c r="AF5682" s="13" t="e">
        <f ca="1">CalcTable[[#This Row],[IrrAmt]]/1000*CUR_IRR_AREA*10000/IRR_EFF</f>
        <v>#NAME?</v>
      </c>
      <c r="AG5682" s="147"/>
      <c r="AH5682" s="13"/>
      <c r="AI5682" s="50">
        <v>0</v>
      </c>
      <c r="AJ5682" s="50">
        <v>0</v>
      </c>
      <c r="AK5682" s="50">
        <v>0</v>
      </c>
      <c r="AL5682" s="50">
        <v>0</v>
      </c>
      <c r="AM5682" s="50"/>
      <c r="AN5682" s="50"/>
      <c r="AO5682" s="50"/>
      <c r="AP5682" s="50"/>
      <c r="AQ5682" s="50"/>
      <c r="AR5682" s="50"/>
      <c r="AS5682" s="50"/>
      <c r="AT5682" s="50"/>
      <c r="AU5682" s="50"/>
      <c r="AV5682" s="50"/>
      <c r="AW5682" s="50"/>
      <c r="AX5682" s="50">
        <f t="shared" si="1787"/>
        <v>0</v>
      </c>
      <c r="AY5682" s="50"/>
      <c r="AZ5682" s="50">
        <f t="shared" si="1777"/>
        <v>0</v>
      </c>
      <c r="BA5682" s="50">
        <f t="shared" si="1778"/>
        <v>0</v>
      </c>
      <c r="BB5682" s="50">
        <f t="shared" si="1779"/>
        <v>0</v>
      </c>
      <c r="BC5682" s="17">
        <f t="shared" si="1780"/>
        <v>19975</v>
      </c>
      <c r="BD5682" s="50">
        <f t="shared" si="1781"/>
        <v>0</v>
      </c>
      <c r="BE5682" s="50">
        <f t="shared" si="1782"/>
        <v>0</v>
      </c>
      <c r="BF5682" s="50">
        <f t="shared" si="1788"/>
        <v>0</v>
      </c>
      <c r="BG5682" s="50"/>
      <c r="BH5682" s="17">
        <f t="shared" si="1783"/>
        <v>0</v>
      </c>
      <c r="BI5682" s="17">
        <f t="shared" si="1791"/>
        <v>5682</v>
      </c>
      <c r="BJ5682" s="17">
        <f t="shared" si="1789"/>
        <v>5682</v>
      </c>
      <c r="BK5682" s="150">
        <f t="shared" si="1790"/>
        <v>35552</v>
      </c>
      <c r="BL5682" s="50" t="e">
        <f t="shared" ca="1" si="1784"/>
        <v>#NAME?</v>
      </c>
      <c r="BM5682" s="50" t="e">
        <f t="shared" ca="1" si="1785"/>
        <v>#NAME?</v>
      </c>
      <c r="BN5682" s="50" t="e">
        <f t="shared" ca="1" si="1786"/>
        <v>#NAME?</v>
      </c>
    </row>
    <row r="5683" spans="1:66" x14ac:dyDescent="0.35">
      <c r="A5683" s="48">
        <v>35553</v>
      </c>
      <c r="B5683" s="17">
        <v>1997</v>
      </c>
      <c r="C5683" s="17">
        <v>5</v>
      </c>
      <c r="D5683" s="17">
        <v>123</v>
      </c>
      <c r="E5683" s="17">
        <v>3</v>
      </c>
      <c r="F5683" s="17">
        <v>7</v>
      </c>
      <c r="G5683" s="50">
        <v>-1.4</v>
      </c>
      <c r="H5683" s="32">
        <v>4.2251139662994781</v>
      </c>
      <c r="I5683" s="50">
        <v>10.666666666666666</v>
      </c>
      <c r="J5683" s="13">
        <v>0</v>
      </c>
      <c r="K5683" s="13">
        <f t="shared" si="1772"/>
        <v>0</v>
      </c>
      <c r="L5683" s="13">
        <f t="shared" si="1773"/>
        <v>0</v>
      </c>
      <c r="M5683" s="13" t="e">
        <f ca="1">CalcTable[[#This Row],[IWC]]-AE5682</f>
        <v>#NAME?</v>
      </c>
      <c r="N5683" s="13" t="e">
        <f ca="1">IF(CalcTable[[#This Row],[Day of Year]]&lt;123,FCAP,AE5682)</f>
        <v>#NAME?</v>
      </c>
      <c r="O5683" s="17" t="e">
        <f ca="1">IF(IRR_DRIP,5,COUNTIF('IDET Wind Values'!C5667:G5667,"&lt;="&amp;IRR_MAXWIND))</f>
        <v>#NAME?</v>
      </c>
      <c r="P5683" s="13" t="e">
        <f ca="1">CalcTable[[#This Row],[ET_o]]*KL</f>
        <v>#NAME?</v>
      </c>
      <c r="Q5683" s="13" t="e">
        <f ca="1">IF(WILTPT&lt;=0,1,MAX(0,MIN(1,(CalcTable[[#This Row],[IWC]]-WILTPT)/(MAD-WILTPT))))</f>
        <v>#NAME?</v>
      </c>
      <c r="R5683" s="13" t="e">
        <f ca="1">CalcTable[[#This Row],[ETMult]]*CalcTable[[#This Row],[ETb]]</f>
        <v>#NAME?</v>
      </c>
      <c r="S5683" s="13" t="b">
        <f>INDEX(IRR_LIST,CalcTable[[#This Row],[Day of Week]]+1)</f>
        <v>0</v>
      </c>
      <c r="T5683" s="13">
        <f t="shared" ca="1" si="1774"/>
        <v>3</v>
      </c>
      <c r="U5683" s="13" t="b">
        <f ca="1">IF(CalcTable[[#This Row],[IrrPrecip]]&gt;=IC_MM,FALSE,TRUE)</f>
        <v>1</v>
      </c>
      <c r="V5683" s="13" t="b">
        <f t="shared" si="1775"/>
        <v>0</v>
      </c>
      <c r="W5683" s="13" t="e">
        <f ca="1">IF(AND(IRR_DRIP=FALSE,CalcTable[[#This Row],[IrrHours]]&lt;=0),FALSE,TRUE)</f>
        <v>#NAME?</v>
      </c>
      <c r="X5683" s="13" t="e">
        <f ca="1">AND(CalcTable[[#This Row],[IrrDay]],CalcTable[[#This Row],[IrrRain]],CalcTable[[#This Row],[IrrWarm]],CalcTable[[#This Row],[IrrWindy]])</f>
        <v>#NAME?</v>
      </c>
      <c r="Y5683" s="13" t="e">
        <f t="shared" ca="1" si="1776"/>
        <v>#NAME?</v>
      </c>
      <c r="Z5683" s="13" t="e">
        <f ca="1">CalcTable[[#This Row],[IrrHours]]/5</f>
        <v>#NAME?</v>
      </c>
      <c r="AA5683" s="13" t="e">
        <f ca="1">IF(CalcTable[[#This Row],[IrrFlag]]=FALSE,0,MAX(0,CalcTable[[#This Row],[VolRednWind]]*(FCAP*IRR_TARGET-CalcTable[[#This Row],[IWC]])))</f>
        <v>#NAME?</v>
      </c>
      <c r="AB5683" s="13" t="e">
        <f ca="1">CalcTable[[#This Row],[IWC]]+CalcTable[[#This Row],[Eff Precip]]+CalcTable[[#This Row],[IrrAmt]]-CalcTable[[#This Row],[AET]]</f>
        <v>#NAME?</v>
      </c>
      <c r="AC5683" s="13" t="e">
        <f ca="1">IF(CalcTable[[#This Row],[PWC]]&gt;FCAP,MIN(24*PERC,MIN(SAT,CalcTable[[#This Row],[PWC]])-FCAP),0)</f>
        <v>#NAME?</v>
      </c>
      <c r="AD5683" s="13" t="e">
        <f ca="1">IF(CalcTable[[#This Row],[PWC]]&gt;SAT,CalcTable[[#This Row],[PWC]]-SAT,0)</f>
        <v>#NAME?</v>
      </c>
      <c r="AE5683" s="13" t="e">
        <f ca="1">CalcTable[[#This Row],[PWC]]-CalcTable[[#This Row],[PercAmt]]-CalcTable[[#This Row],[Runoff]]</f>
        <v>#NAME?</v>
      </c>
      <c r="AF5683" s="13" t="e">
        <f ca="1">CalcTable[[#This Row],[IrrAmt]]/1000*CUR_IRR_AREA*10000/IRR_EFF</f>
        <v>#NAME?</v>
      </c>
      <c r="AG5683" s="147"/>
      <c r="AH5683" s="13"/>
      <c r="AI5683" s="50">
        <v>0</v>
      </c>
      <c r="AJ5683" s="50">
        <v>0</v>
      </c>
      <c r="AK5683" s="50">
        <v>0</v>
      </c>
      <c r="AL5683" s="50">
        <v>0</v>
      </c>
      <c r="AM5683" s="50"/>
      <c r="AN5683" s="50"/>
      <c r="AO5683" s="50"/>
      <c r="AP5683" s="50"/>
      <c r="AQ5683" s="50"/>
      <c r="AR5683" s="50"/>
      <c r="AS5683" s="50"/>
      <c r="AT5683" s="50"/>
      <c r="AU5683" s="50"/>
      <c r="AV5683" s="50"/>
      <c r="AW5683" s="50"/>
      <c r="AX5683" s="50">
        <f t="shared" si="1787"/>
        <v>0</v>
      </c>
      <c r="AY5683" s="50"/>
      <c r="AZ5683" s="50">
        <f t="shared" si="1777"/>
        <v>0</v>
      </c>
      <c r="BA5683" s="50">
        <f t="shared" si="1778"/>
        <v>0</v>
      </c>
      <c r="BB5683" s="50">
        <f t="shared" si="1779"/>
        <v>0</v>
      </c>
      <c r="BC5683" s="17">
        <f t="shared" si="1780"/>
        <v>19975</v>
      </c>
      <c r="BD5683" s="50">
        <f t="shared" si="1781"/>
        <v>0</v>
      </c>
      <c r="BE5683" s="50">
        <f t="shared" si="1782"/>
        <v>0</v>
      </c>
      <c r="BF5683" s="50">
        <f t="shared" si="1788"/>
        <v>0</v>
      </c>
      <c r="BG5683" s="50"/>
      <c r="BH5683" s="17">
        <f t="shared" si="1783"/>
        <v>0</v>
      </c>
      <c r="BI5683" s="17">
        <f t="shared" si="1791"/>
        <v>5683</v>
      </c>
      <c r="BJ5683" s="17">
        <f t="shared" si="1789"/>
        <v>5683</v>
      </c>
      <c r="BK5683" s="150">
        <f t="shared" si="1790"/>
        <v>35553</v>
      </c>
      <c r="BL5683" s="50" t="e">
        <f t="shared" ca="1" si="1784"/>
        <v>#NAME?</v>
      </c>
      <c r="BM5683" s="50" t="e">
        <f t="shared" ca="1" si="1785"/>
        <v>#NAME?</v>
      </c>
      <c r="BN5683" s="50" t="e">
        <f t="shared" ca="1" si="1786"/>
        <v>#NAME?</v>
      </c>
    </row>
    <row r="5684" spans="1:66" x14ac:dyDescent="0.35">
      <c r="A5684" s="48">
        <v>35554</v>
      </c>
      <c r="B5684" s="17">
        <v>1997</v>
      </c>
      <c r="C5684" s="17">
        <v>5</v>
      </c>
      <c r="D5684" s="17">
        <v>124</v>
      </c>
      <c r="E5684" s="17">
        <v>4</v>
      </c>
      <c r="F5684" s="17">
        <v>1</v>
      </c>
      <c r="G5684" s="50">
        <v>1.6</v>
      </c>
      <c r="H5684" s="32">
        <v>5.1510744832690127</v>
      </c>
      <c r="I5684" s="50">
        <v>11.833333333333334</v>
      </c>
      <c r="J5684" s="13">
        <v>0</v>
      </c>
      <c r="K5684" s="13">
        <f t="shared" si="1772"/>
        <v>0</v>
      </c>
      <c r="L5684" s="13">
        <f t="shared" si="1773"/>
        <v>0</v>
      </c>
      <c r="M5684" s="13" t="e">
        <f ca="1">CalcTable[[#This Row],[IWC]]-AE5683</f>
        <v>#NAME?</v>
      </c>
      <c r="N5684" s="13" t="e">
        <f ca="1">IF(CalcTable[[#This Row],[Day of Year]]&lt;123,FCAP,AE5683)</f>
        <v>#NAME?</v>
      </c>
      <c r="O5684" s="17" t="e">
        <f ca="1">IF(IRR_DRIP,5,COUNTIF('IDET Wind Values'!C5668:G5668,"&lt;="&amp;IRR_MAXWIND))</f>
        <v>#NAME?</v>
      </c>
      <c r="P5684" s="13" t="e">
        <f ca="1">CalcTable[[#This Row],[ET_o]]*KL</f>
        <v>#NAME?</v>
      </c>
      <c r="Q5684" s="13" t="e">
        <f ca="1">IF(WILTPT&lt;=0,1,MAX(0,MIN(1,(CalcTable[[#This Row],[IWC]]-WILTPT)/(MAD-WILTPT))))</f>
        <v>#NAME?</v>
      </c>
      <c r="R5684" s="13" t="e">
        <f ca="1">CalcTable[[#This Row],[ETMult]]*CalcTable[[#This Row],[ETb]]</f>
        <v>#NAME?</v>
      </c>
      <c r="S5684" s="13" t="b">
        <f>INDEX(IRR_LIST,CalcTable[[#This Row],[Day of Week]]+1)</f>
        <v>1</v>
      </c>
      <c r="T5684" s="13">
        <f t="shared" ca="1" si="1774"/>
        <v>0</v>
      </c>
      <c r="U5684" s="13" t="b">
        <f ca="1">IF(CalcTable[[#This Row],[IrrPrecip]]&gt;=IC_MM,FALSE,TRUE)</f>
        <v>1</v>
      </c>
      <c r="V5684" s="13" t="b">
        <f t="shared" si="1775"/>
        <v>0</v>
      </c>
      <c r="W5684" s="13" t="e">
        <f ca="1">IF(AND(IRR_DRIP=FALSE,CalcTable[[#This Row],[IrrHours]]&lt;=0),FALSE,TRUE)</f>
        <v>#NAME?</v>
      </c>
      <c r="X5684" s="13" t="e">
        <f ca="1">AND(CalcTable[[#This Row],[IrrDay]],CalcTable[[#This Row],[IrrRain]],CalcTable[[#This Row],[IrrWarm]],CalcTable[[#This Row],[IrrWindy]])</f>
        <v>#NAME?</v>
      </c>
      <c r="Y5684" s="13" t="e">
        <f t="shared" ca="1" si="1776"/>
        <v>#NAME?</v>
      </c>
      <c r="Z5684" s="13" t="e">
        <f ca="1">CalcTable[[#This Row],[IrrHours]]/5</f>
        <v>#NAME?</v>
      </c>
      <c r="AA5684" s="13" t="e">
        <f ca="1">IF(CalcTable[[#This Row],[IrrFlag]]=FALSE,0,MAX(0,CalcTable[[#This Row],[VolRednWind]]*(FCAP*IRR_TARGET-CalcTable[[#This Row],[IWC]])))</f>
        <v>#NAME?</v>
      </c>
      <c r="AB5684" s="13" t="e">
        <f ca="1">CalcTable[[#This Row],[IWC]]+CalcTable[[#This Row],[Eff Precip]]+CalcTable[[#This Row],[IrrAmt]]-CalcTable[[#This Row],[AET]]</f>
        <v>#NAME?</v>
      </c>
      <c r="AC5684" s="13" t="e">
        <f ca="1">IF(CalcTable[[#This Row],[PWC]]&gt;FCAP,MIN(24*PERC,MIN(SAT,CalcTable[[#This Row],[PWC]])-FCAP),0)</f>
        <v>#NAME?</v>
      </c>
      <c r="AD5684" s="13" t="e">
        <f ca="1">IF(CalcTable[[#This Row],[PWC]]&gt;SAT,CalcTable[[#This Row],[PWC]]-SAT,0)</f>
        <v>#NAME?</v>
      </c>
      <c r="AE5684" s="13" t="e">
        <f ca="1">CalcTable[[#This Row],[PWC]]-CalcTable[[#This Row],[PercAmt]]-CalcTable[[#This Row],[Runoff]]</f>
        <v>#NAME?</v>
      </c>
      <c r="AF5684" s="13" t="e">
        <f ca="1">CalcTable[[#This Row],[IrrAmt]]/1000*CUR_IRR_AREA*10000/IRR_EFF</f>
        <v>#NAME?</v>
      </c>
      <c r="AG5684" s="147"/>
      <c r="AH5684" s="13"/>
      <c r="AI5684" s="50">
        <v>0</v>
      </c>
      <c r="AJ5684" s="50">
        <v>0</v>
      </c>
      <c r="AK5684" s="50">
        <v>0</v>
      </c>
      <c r="AL5684" s="50">
        <v>0</v>
      </c>
      <c r="AM5684" s="50"/>
      <c r="AN5684" s="50"/>
      <c r="AO5684" s="50"/>
      <c r="AP5684" s="50"/>
      <c r="AQ5684" s="50"/>
      <c r="AR5684" s="50"/>
      <c r="AS5684" s="50"/>
      <c r="AT5684" s="50"/>
      <c r="AU5684" s="50"/>
      <c r="AV5684" s="50"/>
      <c r="AW5684" s="50"/>
      <c r="AX5684" s="50">
        <f t="shared" si="1787"/>
        <v>0</v>
      </c>
      <c r="AY5684" s="50"/>
      <c r="AZ5684" s="50">
        <f t="shared" si="1777"/>
        <v>0</v>
      </c>
      <c r="BA5684" s="50">
        <f t="shared" si="1778"/>
        <v>0</v>
      </c>
      <c r="BB5684" s="50">
        <f t="shared" si="1779"/>
        <v>0</v>
      </c>
      <c r="BC5684" s="17">
        <f t="shared" si="1780"/>
        <v>19975</v>
      </c>
      <c r="BD5684" s="50">
        <f t="shared" si="1781"/>
        <v>0</v>
      </c>
      <c r="BE5684" s="50">
        <f t="shared" si="1782"/>
        <v>0</v>
      </c>
      <c r="BF5684" s="50">
        <f t="shared" si="1788"/>
        <v>0</v>
      </c>
      <c r="BG5684" s="50"/>
      <c r="BH5684" s="17">
        <f t="shared" si="1783"/>
        <v>0</v>
      </c>
      <c r="BI5684" s="17">
        <f t="shared" si="1791"/>
        <v>5684</v>
      </c>
      <c r="BJ5684" s="17">
        <f t="shared" si="1789"/>
        <v>5684</v>
      </c>
      <c r="BK5684" s="150">
        <f t="shared" si="1790"/>
        <v>35554</v>
      </c>
      <c r="BL5684" s="50" t="e">
        <f t="shared" ca="1" si="1784"/>
        <v>#NAME?</v>
      </c>
      <c r="BM5684" s="50" t="e">
        <f t="shared" ca="1" si="1785"/>
        <v>#NAME?</v>
      </c>
      <c r="BN5684" s="50" t="e">
        <f t="shared" ca="1" si="1786"/>
        <v>#NAME?</v>
      </c>
    </row>
    <row r="5685" spans="1:66" x14ac:dyDescent="0.35">
      <c r="A5685" s="48">
        <v>35555</v>
      </c>
      <c r="B5685" s="17">
        <v>1997</v>
      </c>
      <c r="C5685" s="17">
        <v>5</v>
      </c>
      <c r="D5685" s="17">
        <v>125</v>
      </c>
      <c r="E5685" s="17">
        <v>5</v>
      </c>
      <c r="F5685" s="17">
        <v>2</v>
      </c>
      <c r="G5685" s="50">
        <v>1.4</v>
      </c>
      <c r="H5685" s="32">
        <v>4.6446451031562059</v>
      </c>
      <c r="I5685" s="50">
        <v>14.333333333333334</v>
      </c>
      <c r="J5685" s="13">
        <v>0</v>
      </c>
      <c r="K5685" s="13">
        <f t="shared" si="1772"/>
        <v>0</v>
      </c>
      <c r="L5685" s="13">
        <f t="shared" si="1773"/>
        <v>0</v>
      </c>
      <c r="M5685" s="13" t="e">
        <f ca="1">CalcTable[[#This Row],[IWC]]-AE5684</f>
        <v>#NAME?</v>
      </c>
      <c r="N5685" s="13" t="e">
        <f ca="1">IF(CalcTable[[#This Row],[Day of Year]]&lt;123,FCAP,AE5684)</f>
        <v>#NAME?</v>
      </c>
      <c r="O5685" s="17" t="e">
        <f ca="1">IF(IRR_DRIP,5,COUNTIF('IDET Wind Values'!C5669:G5669,"&lt;="&amp;IRR_MAXWIND))</f>
        <v>#NAME?</v>
      </c>
      <c r="P5685" s="13" t="e">
        <f ca="1">CalcTable[[#This Row],[ET_o]]*KL</f>
        <v>#NAME?</v>
      </c>
      <c r="Q5685" s="13" t="e">
        <f ca="1">IF(WILTPT&lt;=0,1,MAX(0,MIN(1,(CalcTable[[#This Row],[IWC]]-WILTPT)/(MAD-WILTPT))))</f>
        <v>#NAME?</v>
      </c>
      <c r="R5685" s="13" t="e">
        <f ca="1">CalcTable[[#This Row],[ETMult]]*CalcTable[[#This Row],[ETb]]</f>
        <v>#NAME?</v>
      </c>
      <c r="S5685" s="13" t="b">
        <f>INDEX(IRR_LIST,CalcTable[[#This Row],[Day of Week]]+1)</f>
        <v>0</v>
      </c>
      <c r="T5685" s="13">
        <f t="shared" ca="1" si="1774"/>
        <v>0</v>
      </c>
      <c r="U5685" s="13" t="b">
        <f ca="1">IF(CalcTable[[#This Row],[IrrPrecip]]&gt;=IC_MM,FALSE,TRUE)</f>
        <v>1</v>
      </c>
      <c r="V5685" s="13" t="b">
        <f t="shared" si="1775"/>
        <v>1</v>
      </c>
      <c r="W5685" s="13" t="e">
        <f ca="1">IF(AND(IRR_DRIP=FALSE,CalcTable[[#This Row],[IrrHours]]&lt;=0),FALSE,TRUE)</f>
        <v>#NAME?</v>
      </c>
      <c r="X5685" s="13" t="e">
        <f ca="1">AND(CalcTable[[#This Row],[IrrDay]],CalcTable[[#This Row],[IrrRain]],CalcTable[[#This Row],[IrrWarm]],CalcTable[[#This Row],[IrrWindy]])</f>
        <v>#NAME?</v>
      </c>
      <c r="Y5685" s="13" t="e">
        <f t="shared" ca="1" si="1776"/>
        <v>#NAME?</v>
      </c>
      <c r="Z5685" s="13" t="e">
        <f ca="1">CalcTable[[#This Row],[IrrHours]]/5</f>
        <v>#NAME?</v>
      </c>
      <c r="AA5685" s="13" t="e">
        <f ca="1">IF(CalcTable[[#This Row],[IrrFlag]]=FALSE,0,MAX(0,CalcTable[[#This Row],[VolRednWind]]*(FCAP*IRR_TARGET-CalcTable[[#This Row],[IWC]])))</f>
        <v>#NAME?</v>
      </c>
      <c r="AB5685" s="13" t="e">
        <f ca="1">CalcTable[[#This Row],[IWC]]+CalcTable[[#This Row],[Eff Precip]]+CalcTable[[#This Row],[IrrAmt]]-CalcTable[[#This Row],[AET]]</f>
        <v>#NAME?</v>
      </c>
      <c r="AC5685" s="13" t="e">
        <f ca="1">IF(CalcTable[[#This Row],[PWC]]&gt;FCAP,MIN(24*PERC,MIN(SAT,CalcTable[[#This Row],[PWC]])-FCAP),0)</f>
        <v>#NAME?</v>
      </c>
      <c r="AD5685" s="13" t="e">
        <f ca="1">IF(CalcTable[[#This Row],[PWC]]&gt;SAT,CalcTable[[#This Row],[PWC]]-SAT,0)</f>
        <v>#NAME?</v>
      </c>
      <c r="AE5685" s="13" t="e">
        <f ca="1">CalcTable[[#This Row],[PWC]]-CalcTable[[#This Row],[PercAmt]]-CalcTable[[#This Row],[Runoff]]</f>
        <v>#NAME?</v>
      </c>
      <c r="AF5685" s="13" t="e">
        <f ca="1">CalcTable[[#This Row],[IrrAmt]]/1000*CUR_IRR_AREA*10000/IRR_EFF</f>
        <v>#NAME?</v>
      </c>
      <c r="AG5685" s="147"/>
      <c r="AH5685" s="13"/>
      <c r="AI5685" s="50">
        <v>0</v>
      </c>
      <c r="AJ5685" s="50">
        <v>0</v>
      </c>
      <c r="AK5685" s="50">
        <v>7.5168550329369168</v>
      </c>
      <c r="AL5685" s="50">
        <v>8.7480687911711428</v>
      </c>
      <c r="AM5685" s="50"/>
      <c r="AN5685" s="50"/>
      <c r="AO5685" s="50"/>
      <c r="AP5685" s="50"/>
      <c r="AQ5685" s="50"/>
      <c r="AR5685" s="50"/>
      <c r="AS5685" s="50"/>
      <c r="AT5685" s="50"/>
      <c r="AU5685" s="50"/>
      <c r="AV5685" s="50"/>
      <c r="AW5685" s="50"/>
      <c r="AX5685" s="50">
        <f t="shared" si="1787"/>
        <v>16.26492382410806</v>
      </c>
      <c r="AY5685" s="50"/>
      <c r="AZ5685" s="50">
        <f t="shared" si="1777"/>
        <v>366.85722502409499</v>
      </c>
      <c r="BA5685" s="50">
        <f t="shared" si="1778"/>
        <v>564.84366392598758</v>
      </c>
      <c r="BB5685" s="50">
        <f t="shared" si="1779"/>
        <v>582.31305559380166</v>
      </c>
      <c r="BC5685" s="17">
        <f t="shared" si="1780"/>
        <v>19975</v>
      </c>
      <c r="BD5685" s="50">
        <f t="shared" si="1781"/>
        <v>16.26492382410806</v>
      </c>
      <c r="BE5685" s="50">
        <f t="shared" si="1782"/>
        <v>366.85722502409499</v>
      </c>
      <c r="BF5685" s="50">
        <f t="shared" si="1788"/>
        <v>600.06163380408714</v>
      </c>
      <c r="BG5685" s="50"/>
      <c r="BH5685" s="17">
        <f t="shared" si="1783"/>
        <v>0</v>
      </c>
      <c r="BI5685" s="17">
        <f t="shared" si="1791"/>
        <v>5685</v>
      </c>
      <c r="BJ5685" s="17">
        <f t="shared" si="1789"/>
        <v>5685</v>
      </c>
      <c r="BK5685" s="150">
        <f t="shared" si="1790"/>
        <v>35555</v>
      </c>
      <c r="BL5685" s="50" t="e">
        <f t="shared" ca="1" si="1784"/>
        <v>#NAME?</v>
      </c>
      <c r="BM5685" s="50" t="e">
        <f t="shared" ca="1" si="1785"/>
        <v>#NAME?</v>
      </c>
      <c r="BN5685" s="50" t="e">
        <f t="shared" ca="1" si="1786"/>
        <v>#NAME?</v>
      </c>
    </row>
    <row r="5686" spans="1:66" x14ac:dyDescent="0.35">
      <c r="A5686" s="48">
        <v>35556</v>
      </c>
      <c r="B5686" s="17">
        <v>1997</v>
      </c>
      <c r="C5686" s="17">
        <v>5</v>
      </c>
      <c r="D5686" s="17">
        <v>126</v>
      </c>
      <c r="E5686" s="17">
        <v>6</v>
      </c>
      <c r="F5686" s="17">
        <v>3</v>
      </c>
      <c r="G5686" s="50">
        <v>3.7</v>
      </c>
      <c r="H5686" s="32">
        <v>4.5213134244485582</v>
      </c>
      <c r="I5686" s="50">
        <v>6.166666666666667</v>
      </c>
      <c r="J5686" s="13">
        <v>0</v>
      </c>
      <c r="K5686" s="13">
        <f t="shared" si="1772"/>
        <v>0</v>
      </c>
      <c r="L5686" s="13">
        <f t="shared" si="1773"/>
        <v>0</v>
      </c>
      <c r="M5686" s="13" t="e">
        <f ca="1">CalcTable[[#This Row],[IWC]]-AE5685</f>
        <v>#NAME?</v>
      </c>
      <c r="N5686" s="13" t="e">
        <f ca="1">IF(CalcTable[[#This Row],[Day of Year]]&lt;123,FCAP,AE5685)</f>
        <v>#NAME?</v>
      </c>
      <c r="O5686" s="17" t="e">
        <f ca="1">IF(IRR_DRIP,5,COUNTIF('IDET Wind Values'!C5670:G5670,"&lt;="&amp;IRR_MAXWIND))</f>
        <v>#NAME?</v>
      </c>
      <c r="P5686" s="13" t="e">
        <f ca="1">CalcTable[[#This Row],[ET_o]]*KL</f>
        <v>#NAME?</v>
      </c>
      <c r="Q5686" s="13" t="e">
        <f ca="1">IF(WILTPT&lt;=0,1,MAX(0,MIN(1,(CalcTable[[#This Row],[IWC]]-WILTPT)/(MAD-WILTPT))))</f>
        <v>#NAME?</v>
      </c>
      <c r="R5686" s="13" t="e">
        <f ca="1">CalcTable[[#This Row],[ETMult]]*CalcTable[[#This Row],[ETb]]</f>
        <v>#NAME?</v>
      </c>
      <c r="S5686" s="13" t="b">
        <f>INDEX(IRR_LIST,CalcTable[[#This Row],[Day of Week]]+1)</f>
        <v>1</v>
      </c>
      <c r="T5686" s="13">
        <f t="shared" ca="1" si="1774"/>
        <v>0</v>
      </c>
      <c r="U5686" s="13" t="b">
        <f ca="1">IF(CalcTable[[#This Row],[IrrPrecip]]&gt;=IC_MM,FALSE,TRUE)</f>
        <v>1</v>
      </c>
      <c r="V5686" s="13" t="b">
        <f t="shared" si="1775"/>
        <v>0</v>
      </c>
      <c r="W5686" s="13" t="e">
        <f ca="1">IF(AND(IRR_DRIP=FALSE,CalcTable[[#This Row],[IrrHours]]&lt;=0),FALSE,TRUE)</f>
        <v>#NAME?</v>
      </c>
      <c r="X5686" s="13" t="e">
        <f ca="1">AND(CalcTable[[#This Row],[IrrDay]],CalcTable[[#This Row],[IrrRain]],CalcTable[[#This Row],[IrrWarm]],CalcTable[[#This Row],[IrrWindy]])</f>
        <v>#NAME?</v>
      </c>
      <c r="Y5686" s="13" t="e">
        <f t="shared" ca="1" si="1776"/>
        <v>#NAME?</v>
      </c>
      <c r="Z5686" s="13" t="e">
        <f ca="1">CalcTable[[#This Row],[IrrHours]]/5</f>
        <v>#NAME?</v>
      </c>
      <c r="AA5686" s="13" t="e">
        <f ca="1">IF(CalcTable[[#This Row],[IrrFlag]]=FALSE,0,MAX(0,CalcTable[[#This Row],[VolRednWind]]*(FCAP*IRR_TARGET-CalcTable[[#This Row],[IWC]])))</f>
        <v>#NAME?</v>
      </c>
      <c r="AB5686" s="13" t="e">
        <f ca="1">CalcTable[[#This Row],[IWC]]+CalcTable[[#This Row],[Eff Precip]]+CalcTable[[#This Row],[IrrAmt]]-CalcTable[[#This Row],[AET]]</f>
        <v>#NAME?</v>
      </c>
      <c r="AC5686" s="13" t="e">
        <f ca="1">IF(CalcTable[[#This Row],[PWC]]&gt;FCAP,MIN(24*PERC,MIN(SAT,CalcTable[[#This Row],[PWC]])-FCAP),0)</f>
        <v>#NAME?</v>
      </c>
      <c r="AD5686" s="13" t="e">
        <f ca="1">IF(CalcTable[[#This Row],[PWC]]&gt;SAT,CalcTable[[#This Row],[PWC]]-SAT,0)</f>
        <v>#NAME?</v>
      </c>
      <c r="AE5686" s="13" t="e">
        <f ca="1">CalcTable[[#This Row],[PWC]]-CalcTable[[#This Row],[PercAmt]]-CalcTable[[#This Row],[Runoff]]</f>
        <v>#NAME?</v>
      </c>
      <c r="AF5686" s="13" t="e">
        <f ca="1">CalcTable[[#This Row],[IrrAmt]]/1000*CUR_IRR_AREA*10000/IRR_EFF</f>
        <v>#NAME?</v>
      </c>
      <c r="AG5686" s="147"/>
      <c r="AH5686" s="13"/>
      <c r="AI5686" s="50">
        <v>0</v>
      </c>
      <c r="AJ5686" s="50">
        <v>0</v>
      </c>
      <c r="AK5686" s="50">
        <v>0</v>
      </c>
      <c r="AL5686" s="50">
        <v>0</v>
      </c>
      <c r="AM5686" s="50"/>
      <c r="AN5686" s="50"/>
      <c r="AO5686" s="50"/>
      <c r="AP5686" s="50"/>
      <c r="AQ5686" s="50"/>
      <c r="AR5686" s="50"/>
      <c r="AS5686" s="50"/>
      <c r="AT5686" s="50"/>
      <c r="AU5686" s="50"/>
      <c r="AV5686" s="50"/>
      <c r="AW5686" s="50"/>
      <c r="AX5686" s="50">
        <f t="shared" si="1787"/>
        <v>0</v>
      </c>
      <c r="AY5686" s="50"/>
      <c r="AZ5686" s="50">
        <f t="shared" si="1777"/>
        <v>0</v>
      </c>
      <c r="BA5686" s="50">
        <f t="shared" si="1778"/>
        <v>0</v>
      </c>
      <c r="BB5686" s="50">
        <f t="shared" si="1779"/>
        <v>0</v>
      </c>
      <c r="BC5686" s="17">
        <f t="shared" si="1780"/>
        <v>19975</v>
      </c>
      <c r="BD5686" s="50">
        <f t="shared" si="1781"/>
        <v>0</v>
      </c>
      <c r="BE5686" s="50">
        <f t="shared" si="1782"/>
        <v>0</v>
      </c>
      <c r="BF5686" s="50">
        <f t="shared" si="1788"/>
        <v>0</v>
      </c>
      <c r="BG5686" s="50"/>
      <c r="BH5686" s="17">
        <f t="shared" si="1783"/>
        <v>0</v>
      </c>
      <c r="BI5686" s="17">
        <f t="shared" si="1791"/>
        <v>5686</v>
      </c>
      <c r="BJ5686" s="17">
        <f t="shared" si="1789"/>
        <v>5686</v>
      </c>
      <c r="BK5686" s="150">
        <f t="shared" si="1790"/>
        <v>35556</v>
      </c>
      <c r="BL5686" s="50" t="e">
        <f t="shared" ca="1" si="1784"/>
        <v>#NAME?</v>
      </c>
      <c r="BM5686" s="50" t="e">
        <f t="shared" ca="1" si="1785"/>
        <v>#NAME?</v>
      </c>
      <c r="BN5686" s="50" t="e">
        <f t="shared" ca="1" si="1786"/>
        <v>#NAME?</v>
      </c>
    </row>
    <row r="5687" spans="1:66" x14ac:dyDescent="0.35">
      <c r="A5687" s="48">
        <v>35557</v>
      </c>
      <c r="B5687" s="17">
        <v>1997</v>
      </c>
      <c r="C5687" s="17">
        <v>5</v>
      </c>
      <c r="D5687" s="17">
        <v>127</v>
      </c>
      <c r="E5687" s="17">
        <v>7</v>
      </c>
      <c r="F5687" s="17">
        <v>4</v>
      </c>
      <c r="G5687" s="50">
        <v>-0.2</v>
      </c>
      <c r="H5687" s="32">
        <v>3.9723958045427166</v>
      </c>
      <c r="I5687" s="50">
        <v>14.166666666666666</v>
      </c>
      <c r="J5687" s="13">
        <v>0</v>
      </c>
      <c r="K5687" s="13">
        <f t="shared" si="1772"/>
        <v>0</v>
      </c>
      <c r="L5687" s="13">
        <f t="shared" si="1773"/>
        <v>0</v>
      </c>
      <c r="M5687" s="13" t="e">
        <f ca="1">CalcTable[[#This Row],[IWC]]-AE5686</f>
        <v>#NAME?</v>
      </c>
      <c r="N5687" s="13" t="e">
        <f ca="1">IF(CalcTable[[#This Row],[Day of Year]]&lt;123,FCAP,AE5686)</f>
        <v>#NAME?</v>
      </c>
      <c r="O5687" s="17" t="e">
        <f ca="1">IF(IRR_DRIP,5,COUNTIF('IDET Wind Values'!C5671:G5671,"&lt;="&amp;IRR_MAXWIND))</f>
        <v>#NAME?</v>
      </c>
      <c r="P5687" s="13" t="e">
        <f ca="1">CalcTable[[#This Row],[ET_o]]*KL</f>
        <v>#NAME?</v>
      </c>
      <c r="Q5687" s="13" t="e">
        <f ca="1">IF(WILTPT&lt;=0,1,MAX(0,MIN(1,(CalcTable[[#This Row],[IWC]]-WILTPT)/(MAD-WILTPT))))</f>
        <v>#NAME?</v>
      </c>
      <c r="R5687" s="13" t="e">
        <f ca="1">CalcTable[[#This Row],[ETMult]]*CalcTable[[#This Row],[ETb]]</f>
        <v>#NAME?</v>
      </c>
      <c r="S5687" s="13" t="b">
        <f>INDEX(IRR_LIST,CalcTable[[#This Row],[Day of Week]]+1)</f>
        <v>0</v>
      </c>
      <c r="T5687" s="13">
        <f t="shared" ca="1" si="1774"/>
        <v>0</v>
      </c>
      <c r="U5687" s="13" t="b">
        <f ca="1">IF(CalcTable[[#This Row],[IrrPrecip]]&gt;=IC_MM,FALSE,TRUE)</f>
        <v>1</v>
      </c>
      <c r="V5687" s="13" t="b">
        <f t="shared" si="1775"/>
        <v>0</v>
      </c>
      <c r="W5687" s="13" t="e">
        <f ca="1">IF(AND(IRR_DRIP=FALSE,CalcTable[[#This Row],[IrrHours]]&lt;=0),FALSE,TRUE)</f>
        <v>#NAME?</v>
      </c>
      <c r="X5687" s="13" t="e">
        <f ca="1">AND(CalcTable[[#This Row],[IrrDay]],CalcTable[[#This Row],[IrrRain]],CalcTable[[#This Row],[IrrWarm]],CalcTable[[#This Row],[IrrWindy]])</f>
        <v>#NAME?</v>
      </c>
      <c r="Y5687" s="13" t="e">
        <f t="shared" ca="1" si="1776"/>
        <v>#NAME?</v>
      </c>
      <c r="Z5687" s="13" t="e">
        <f ca="1">CalcTable[[#This Row],[IrrHours]]/5</f>
        <v>#NAME?</v>
      </c>
      <c r="AA5687" s="13" t="e">
        <f ca="1">IF(CalcTable[[#This Row],[IrrFlag]]=FALSE,0,MAX(0,CalcTable[[#This Row],[VolRednWind]]*(FCAP*IRR_TARGET-CalcTable[[#This Row],[IWC]])))</f>
        <v>#NAME?</v>
      </c>
      <c r="AB5687" s="13" t="e">
        <f ca="1">CalcTable[[#This Row],[IWC]]+CalcTable[[#This Row],[Eff Precip]]+CalcTable[[#This Row],[IrrAmt]]-CalcTable[[#This Row],[AET]]</f>
        <v>#NAME?</v>
      </c>
      <c r="AC5687" s="13" t="e">
        <f ca="1">IF(CalcTable[[#This Row],[PWC]]&gt;FCAP,MIN(24*PERC,MIN(SAT,CalcTable[[#This Row],[PWC]])-FCAP),0)</f>
        <v>#NAME?</v>
      </c>
      <c r="AD5687" s="13" t="e">
        <f ca="1">IF(CalcTable[[#This Row],[PWC]]&gt;SAT,CalcTable[[#This Row],[PWC]]-SAT,0)</f>
        <v>#NAME?</v>
      </c>
      <c r="AE5687" s="13" t="e">
        <f ca="1">CalcTable[[#This Row],[PWC]]-CalcTable[[#This Row],[PercAmt]]-CalcTable[[#This Row],[Runoff]]</f>
        <v>#NAME?</v>
      </c>
      <c r="AF5687" s="13" t="e">
        <f ca="1">CalcTable[[#This Row],[IrrAmt]]/1000*CUR_IRR_AREA*10000/IRR_EFF</f>
        <v>#NAME?</v>
      </c>
      <c r="AG5687" s="147"/>
      <c r="AH5687" s="13"/>
      <c r="AI5687" s="50">
        <v>0</v>
      </c>
      <c r="AJ5687" s="50">
        <v>0</v>
      </c>
      <c r="AK5687" s="50">
        <v>0</v>
      </c>
      <c r="AL5687" s="50">
        <v>0</v>
      </c>
      <c r="AM5687" s="50"/>
      <c r="AN5687" s="50"/>
      <c r="AO5687" s="50"/>
      <c r="AP5687" s="50"/>
      <c r="AQ5687" s="50"/>
      <c r="AR5687" s="50"/>
      <c r="AS5687" s="50"/>
      <c r="AT5687" s="50"/>
      <c r="AU5687" s="50"/>
      <c r="AV5687" s="50"/>
      <c r="AW5687" s="50"/>
      <c r="AX5687" s="50">
        <f t="shared" si="1787"/>
        <v>0</v>
      </c>
      <c r="AY5687" s="50"/>
      <c r="AZ5687" s="50">
        <f t="shared" si="1777"/>
        <v>0</v>
      </c>
      <c r="BA5687" s="50">
        <f t="shared" si="1778"/>
        <v>0</v>
      </c>
      <c r="BB5687" s="50">
        <f t="shared" si="1779"/>
        <v>0</v>
      </c>
      <c r="BC5687" s="17">
        <f t="shared" si="1780"/>
        <v>19975</v>
      </c>
      <c r="BD5687" s="50">
        <f t="shared" si="1781"/>
        <v>0</v>
      </c>
      <c r="BE5687" s="50">
        <f t="shared" si="1782"/>
        <v>0</v>
      </c>
      <c r="BF5687" s="50">
        <f t="shared" si="1788"/>
        <v>0</v>
      </c>
      <c r="BG5687" s="50"/>
      <c r="BH5687" s="17">
        <f t="shared" si="1783"/>
        <v>0</v>
      </c>
      <c r="BI5687" s="17">
        <f t="shared" si="1791"/>
        <v>5687</v>
      </c>
      <c r="BJ5687" s="17">
        <f t="shared" si="1789"/>
        <v>5687</v>
      </c>
      <c r="BK5687" s="150">
        <f t="shared" si="1790"/>
        <v>35557</v>
      </c>
      <c r="BL5687" s="50" t="e">
        <f t="shared" ca="1" si="1784"/>
        <v>#NAME?</v>
      </c>
      <c r="BM5687" s="50" t="e">
        <f t="shared" ca="1" si="1785"/>
        <v>#NAME?</v>
      </c>
      <c r="BN5687" s="50" t="e">
        <f t="shared" ca="1" si="1786"/>
        <v>#NAME?</v>
      </c>
    </row>
    <row r="5688" spans="1:66" x14ac:dyDescent="0.35">
      <c r="A5688" s="48">
        <v>35558</v>
      </c>
      <c r="B5688" s="17">
        <v>1997</v>
      </c>
      <c r="C5688" s="17">
        <v>5</v>
      </c>
      <c r="D5688" s="17">
        <v>128</v>
      </c>
      <c r="E5688" s="17">
        <v>8</v>
      </c>
      <c r="F5688" s="17">
        <v>5</v>
      </c>
      <c r="G5688" s="50">
        <v>-0.2</v>
      </c>
      <c r="H5688" s="32">
        <v>4.7328921451289894</v>
      </c>
      <c r="I5688" s="50">
        <v>8.6666666666666661</v>
      </c>
      <c r="J5688" s="13">
        <v>0</v>
      </c>
      <c r="K5688" s="13">
        <f t="shared" si="1772"/>
        <v>0</v>
      </c>
      <c r="L5688" s="13">
        <f t="shared" si="1773"/>
        <v>0</v>
      </c>
      <c r="M5688" s="13" t="e">
        <f ca="1">CalcTable[[#This Row],[IWC]]-AE5687</f>
        <v>#NAME?</v>
      </c>
      <c r="N5688" s="13" t="e">
        <f ca="1">IF(CalcTable[[#This Row],[Day of Year]]&lt;123,FCAP,AE5687)</f>
        <v>#NAME?</v>
      </c>
      <c r="O5688" s="17" t="e">
        <f ca="1">IF(IRR_DRIP,5,COUNTIF('IDET Wind Values'!C5672:G5672,"&lt;="&amp;IRR_MAXWIND))</f>
        <v>#NAME?</v>
      </c>
      <c r="P5688" s="13" t="e">
        <f ca="1">CalcTable[[#This Row],[ET_o]]*KL</f>
        <v>#NAME?</v>
      </c>
      <c r="Q5688" s="13" t="e">
        <f ca="1">IF(WILTPT&lt;=0,1,MAX(0,MIN(1,(CalcTable[[#This Row],[IWC]]-WILTPT)/(MAD-WILTPT))))</f>
        <v>#NAME?</v>
      </c>
      <c r="R5688" s="13" t="e">
        <f ca="1">CalcTable[[#This Row],[ETMult]]*CalcTable[[#This Row],[ETb]]</f>
        <v>#NAME?</v>
      </c>
      <c r="S5688" s="13" t="b">
        <f>INDEX(IRR_LIST,CalcTable[[#This Row],[Day of Week]]+1)</f>
        <v>1</v>
      </c>
      <c r="T5688" s="13">
        <f t="shared" ca="1" si="1774"/>
        <v>0</v>
      </c>
      <c r="U5688" s="13" t="b">
        <f ca="1">IF(CalcTable[[#This Row],[IrrPrecip]]&gt;=IC_MM,FALSE,TRUE)</f>
        <v>1</v>
      </c>
      <c r="V5688" s="13" t="b">
        <f t="shared" si="1775"/>
        <v>1</v>
      </c>
      <c r="W5688" s="13" t="e">
        <f ca="1">IF(AND(IRR_DRIP=FALSE,CalcTable[[#This Row],[IrrHours]]&lt;=0),FALSE,TRUE)</f>
        <v>#NAME?</v>
      </c>
      <c r="X5688" s="13" t="e">
        <f ca="1">AND(CalcTable[[#This Row],[IrrDay]],CalcTable[[#This Row],[IrrRain]],CalcTable[[#This Row],[IrrWarm]],CalcTable[[#This Row],[IrrWindy]])</f>
        <v>#NAME?</v>
      </c>
      <c r="Y5688" s="13" t="e">
        <f t="shared" ca="1" si="1776"/>
        <v>#NAME?</v>
      </c>
      <c r="Z5688" s="13" t="e">
        <f ca="1">CalcTable[[#This Row],[IrrHours]]/5</f>
        <v>#NAME?</v>
      </c>
      <c r="AA5688" s="13" t="e">
        <f ca="1">IF(CalcTable[[#This Row],[IrrFlag]]=FALSE,0,MAX(0,CalcTable[[#This Row],[VolRednWind]]*(FCAP*IRR_TARGET-CalcTable[[#This Row],[IWC]])))</f>
        <v>#NAME?</v>
      </c>
      <c r="AB5688" s="13" t="e">
        <f ca="1">CalcTable[[#This Row],[IWC]]+CalcTable[[#This Row],[Eff Precip]]+CalcTable[[#This Row],[IrrAmt]]-CalcTable[[#This Row],[AET]]</f>
        <v>#NAME?</v>
      </c>
      <c r="AC5688" s="13" t="e">
        <f ca="1">IF(CalcTable[[#This Row],[PWC]]&gt;FCAP,MIN(24*PERC,MIN(SAT,CalcTable[[#This Row],[PWC]])-FCAP),0)</f>
        <v>#NAME?</v>
      </c>
      <c r="AD5688" s="13" t="e">
        <f ca="1">IF(CalcTable[[#This Row],[PWC]]&gt;SAT,CalcTable[[#This Row],[PWC]]-SAT,0)</f>
        <v>#NAME?</v>
      </c>
      <c r="AE5688" s="13" t="e">
        <f ca="1">CalcTable[[#This Row],[PWC]]-CalcTable[[#This Row],[PercAmt]]-CalcTable[[#This Row],[Runoff]]</f>
        <v>#NAME?</v>
      </c>
      <c r="AF5688" s="13" t="e">
        <f ca="1">CalcTable[[#This Row],[IrrAmt]]/1000*CUR_IRR_AREA*10000/IRR_EFF</f>
        <v>#NAME?</v>
      </c>
      <c r="AG5688" s="147"/>
      <c r="AH5688" s="13"/>
      <c r="AI5688" s="50">
        <v>6.5105372039674423</v>
      </c>
      <c r="AJ5688" s="50">
        <v>9.6321662020564034</v>
      </c>
      <c r="AK5688" s="50">
        <v>0</v>
      </c>
      <c r="AL5688" s="50">
        <v>0</v>
      </c>
      <c r="AM5688" s="50"/>
      <c r="AN5688" s="50"/>
      <c r="AO5688" s="50"/>
      <c r="AP5688" s="50"/>
      <c r="AQ5688" s="50"/>
      <c r="AR5688" s="50"/>
      <c r="AS5688" s="50"/>
      <c r="AT5688" s="50"/>
      <c r="AU5688" s="50"/>
      <c r="AV5688" s="50"/>
      <c r="AW5688" s="50"/>
      <c r="AX5688" s="50">
        <f t="shared" si="1787"/>
        <v>16.142703406023845</v>
      </c>
      <c r="AY5688" s="50"/>
      <c r="AZ5688" s="50">
        <f t="shared" si="1777"/>
        <v>378.03142091851038</v>
      </c>
      <c r="BA5688" s="50">
        <f t="shared" si="1778"/>
        <v>613.09711911070883</v>
      </c>
      <c r="BB5688" s="50">
        <f t="shared" si="1779"/>
        <v>634.54847544171207</v>
      </c>
      <c r="BC5688" s="17">
        <f t="shared" si="1780"/>
        <v>19975</v>
      </c>
      <c r="BD5688" s="50">
        <f t="shared" si="1781"/>
        <v>16.142703406023845</v>
      </c>
      <c r="BE5688" s="50">
        <f t="shared" si="1782"/>
        <v>378.03142091851038</v>
      </c>
      <c r="BF5688" s="50">
        <f t="shared" si="1788"/>
        <v>618.33906106317795</v>
      </c>
      <c r="BG5688" s="50"/>
      <c r="BH5688" s="17">
        <f t="shared" si="1783"/>
        <v>0</v>
      </c>
      <c r="BI5688" s="17">
        <f t="shared" si="1791"/>
        <v>5688</v>
      </c>
      <c r="BJ5688" s="17">
        <f t="shared" si="1789"/>
        <v>5688</v>
      </c>
      <c r="BK5688" s="150">
        <f t="shared" si="1790"/>
        <v>35558</v>
      </c>
      <c r="BL5688" s="50" t="e">
        <f t="shared" ca="1" si="1784"/>
        <v>#NAME?</v>
      </c>
      <c r="BM5688" s="50" t="e">
        <f t="shared" ca="1" si="1785"/>
        <v>#NAME?</v>
      </c>
      <c r="BN5688" s="50" t="e">
        <f t="shared" ca="1" si="1786"/>
        <v>#NAME?</v>
      </c>
    </row>
    <row r="5689" spans="1:66" x14ac:dyDescent="0.35">
      <c r="A5689" s="48">
        <v>35559</v>
      </c>
      <c r="B5689" s="17">
        <v>1997</v>
      </c>
      <c r="C5689" s="17">
        <v>5</v>
      </c>
      <c r="D5689" s="17">
        <v>129</v>
      </c>
      <c r="E5689" s="17">
        <v>9</v>
      </c>
      <c r="F5689" s="17">
        <v>6</v>
      </c>
      <c r="G5689" s="50">
        <v>5.8</v>
      </c>
      <c r="H5689" s="32">
        <v>6.103309453362356</v>
      </c>
      <c r="I5689" s="50">
        <v>9.5</v>
      </c>
      <c r="J5689" s="13">
        <v>0</v>
      </c>
      <c r="K5689" s="13">
        <f t="shared" si="1772"/>
        <v>0</v>
      </c>
      <c r="L5689" s="13">
        <f t="shared" si="1773"/>
        <v>0</v>
      </c>
      <c r="M5689" s="13" t="e">
        <f ca="1">CalcTable[[#This Row],[IWC]]-AE5688</f>
        <v>#NAME?</v>
      </c>
      <c r="N5689" s="13" t="e">
        <f ca="1">IF(CalcTable[[#This Row],[Day of Year]]&lt;123,FCAP,AE5688)</f>
        <v>#NAME?</v>
      </c>
      <c r="O5689" s="17" t="e">
        <f ca="1">IF(IRR_DRIP,5,COUNTIF('IDET Wind Values'!C5673:G5673,"&lt;="&amp;IRR_MAXWIND))</f>
        <v>#NAME?</v>
      </c>
      <c r="P5689" s="13" t="e">
        <f ca="1">CalcTable[[#This Row],[ET_o]]*KL</f>
        <v>#NAME?</v>
      </c>
      <c r="Q5689" s="13" t="e">
        <f ca="1">IF(WILTPT&lt;=0,1,MAX(0,MIN(1,(CalcTable[[#This Row],[IWC]]-WILTPT)/(MAD-WILTPT))))</f>
        <v>#NAME?</v>
      </c>
      <c r="R5689" s="13" t="e">
        <f ca="1">CalcTable[[#This Row],[ETMult]]*CalcTable[[#This Row],[ETb]]</f>
        <v>#NAME?</v>
      </c>
      <c r="S5689" s="13" t="b">
        <f>INDEX(IRR_LIST,CalcTable[[#This Row],[Day of Week]]+1)</f>
        <v>0</v>
      </c>
      <c r="T5689" s="13">
        <f t="shared" ca="1" si="1774"/>
        <v>0</v>
      </c>
      <c r="U5689" s="13" t="b">
        <f ca="1">IF(CalcTable[[#This Row],[IrrPrecip]]&gt;=IC_MM,FALSE,TRUE)</f>
        <v>1</v>
      </c>
      <c r="V5689" s="13" t="b">
        <f t="shared" si="1775"/>
        <v>0</v>
      </c>
      <c r="W5689" s="13" t="e">
        <f ca="1">IF(AND(IRR_DRIP=FALSE,CalcTable[[#This Row],[IrrHours]]&lt;=0),FALSE,TRUE)</f>
        <v>#NAME?</v>
      </c>
      <c r="X5689" s="13" t="e">
        <f ca="1">AND(CalcTable[[#This Row],[IrrDay]],CalcTable[[#This Row],[IrrRain]],CalcTable[[#This Row],[IrrWarm]],CalcTable[[#This Row],[IrrWindy]])</f>
        <v>#NAME?</v>
      </c>
      <c r="Y5689" s="13" t="e">
        <f t="shared" ca="1" si="1776"/>
        <v>#NAME?</v>
      </c>
      <c r="Z5689" s="13" t="e">
        <f ca="1">CalcTable[[#This Row],[IrrHours]]/5</f>
        <v>#NAME?</v>
      </c>
      <c r="AA5689" s="13" t="e">
        <f ca="1">IF(CalcTable[[#This Row],[IrrFlag]]=FALSE,0,MAX(0,CalcTable[[#This Row],[VolRednWind]]*(FCAP*IRR_TARGET-CalcTable[[#This Row],[IWC]])))</f>
        <v>#NAME?</v>
      </c>
      <c r="AB5689" s="13" t="e">
        <f ca="1">CalcTable[[#This Row],[IWC]]+CalcTable[[#This Row],[Eff Precip]]+CalcTable[[#This Row],[IrrAmt]]-CalcTable[[#This Row],[AET]]</f>
        <v>#NAME?</v>
      </c>
      <c r="AC5689" s="13" t="e">
        <f ca="1">IF(CalcTable[[#This Row],[PWC]]&gt;FCAP,MIN(24*PERC,MIN(SAT,CalcTable[[#This Row],[PWC]])-FCAP),0)</f>
        <v>#NAME?</v>
      </c>
      <c r="AD5689" s="13" t="e">
        <f ca="1">IF(CalcTable[[#This Row],[PWC]]&gt;SAT,CalcTable[[#This Row],[PWC]]-SAT,0)</f>
        <v>#NAME?</v>
      </c>
      <c r="AE5689" s="13" t="e">
        <f ca="1">CalcTable[[#This Row],[PWC]]-CalcTable[[#This Row],[PercAmt]]-CalcTable[[#This Row],[Runoff]]</f>
        <v>#NAME?</v>
      </c>
      <c r="AF5689" s="13" t="e">
        <f ca="1">CalcTable[[#This Row],[IrrAmt]]/1000*CUR_IRR_AREA*10000/IRR_EFF</f>
        <v>#NAME?</v>
      </c>
      <c r="AG5689" s="147"/>
      <c r="AH5689" s="13"/>
      <c r="AI5689" s="50">
        <v>0</v>
      </c>
      <c r="AJ5689" s="50">
        <v>0</v>
      </c>
      <c r="AK5689" s="50">
        <v>0</v>
      </c>
      <c r="AL5689" s="50">
        <v>0</v>
      </c>
      <c r="AM5689" s="50"/>
      <c r="AN5689" s="50"/>
      <c r="AO5689" s="50"/>
      <c r="AP5689" s="50"/>
      <c r="AQ5689" s="50"/>
      <c r="AR5689" s="50"/>
      <c r="AS5689" s="50"/>
      <c r="AT5689" s="50"/>
      <c r="AU5689" s="50"/>
      <c r="AV5689" s="50"/>
      <c r="AW5689" s="50"/>
      <c r="AX5689" s="50">
        <f t="shared" si="1787"/>
        <v>0</v>
      </c>
      <c r="AY5689" s="50"/>
      <c r="AZ5689" s="50">
        <f t="shared" si="1777"/>
        <v>0</v>
      </c>
      <c r="BA5689" s="50">
        <f t="shared" si="1778"/>
        <v>0</v>
      </c>
      <c r="BB5689" s="50">
        <f t="shared" si="1779"/>
        <v>0</v>
      </c>
      <c r="BC5689" s="17">
        <f t="shared" si="1780"/>
        <v>19975</v>
      </c>
      <c r="BD5689" s="50">
        <f t="shared" si="1781"/>
        <v>0</v>
      </c>
      <c r="BE5689" s="50">
        <f t="shared" si="1782"/>
        <v>0</v>
      </c>
      <c r="BF5689" s="50">
        <f t="shared" si="1788"/>
        <v>0</v>
      </c>
      <c r="BG5689" s="50"/>
      <c r="BH5689" s="17">
        <f t="shared" si="1783"/>
        <v>0</v>
      </c>
      <c r="BI5689" s="17">
        <f t="shared" si="1791"/>
        <v>5689</v>
      </c>
      <c r="BJ5689" s="17">
        <f t="shared" si="1789"/>
        <v>5689</v>
      </c>
      <c r="BK5689" s="150">
        <f t="shared" si="1790"/>
        <v>35559</v>
      </c>
      <c r="BL5689" s="50" t="e">
        <f t="shared" ca="1" si="1784"/>
        <v>#NAME?</v>
      </c>
      <c r="BM5689" s="50" t="e">
        <f t="shared" ca="1" si="1785"/>
        <v>#NAME?</v>
      </c>
      <c r="BN5689" s="50" t="e">
        <f t="shared" ca="1" si="1786"/>
        <v>#NAME?</v>
      </c>
    </row>
    <row r="5690" spans="1:66" x14ac:dyDescent="0.35">
      <c r="A5690" s="48">
        <v>35560</v>
      </c>
      <c r="B5690" s="17">
        <v>1997</v>
      </c>
      <c r="C5690" s="17">
        <v>5</v>
      </c>
      <c r="D5690" s="17">
        <v>130</v>
      </c>
      <c r="E5690" s="17">
        <v>10</v>
      </c>
      <c r="F5690" s="17">
        <v>7</v>
      </c>
      <c r="G5690" s="50">
        <v>2.8</v>
      </c>
      <c r="H5690" s="32">
        <v>5.0662285396611395</v>
      </c>
      <c r="I5690" s="50">
        <v>30.666666666666668</v>
      </c>
      <c r="J5690" s="13">
        <v>0</v>
      </c>
      <c r="K5690" s="13">
        <f t="shared" si="1772"/>
        <v>0</v>
      </c>
      <c r="L5690" s="13">
        <f t="shared" si="1773"/>
        <v>0</v>
      </c>
      <c r="M5690" s="13" t="e">
        <f ca="1">CalcTable[[#This Row],[IWC]]-AE5689</f>
        <v>#NAME?</v>
      </c>
      <c r="N5690" s="13" t="e">
        <f ca="1">IF(CalcTable[[#This Row],[Day of Year]]&lt;123,FCAP,AE5689)</f>
        <v>#NAME?</v>
      </c>
      <c r="O5690" s="17" t="e">
        <f ca="1">IF(IRR_DRIP,5,COUNTIF('IDET Wind Values'!C5674:G5674,"&lt;="&amp;IRR_MAXWIND))</f>
        <v>#NAME?</v>
      </c>
      <c r="P5690" s="13" t="e">
        <f ca="1">CalcTable[[#This Row],[ET_o]]*KL</f>
        <v>#NAME?</v>
      </c>
      <c r="Q5690" s="13" t="e">
        <f ca="1">IF(WILTPT&lt;=0,1,MAX(0,MIN(1,(CalcTable[[#This Row],[IWC]]-WILTPT)/(MAD-WILTPT))))</f>
        <v>#NAME?</v>
      </c>
      <c r="R5690" s="13" t="e">
        <f ca="1">CalcTable[[#This Row],[ETMult]]*CalcTable[[#This Row],[ETb]]</f>
        <v>#NAME?</v>
      </c>
      <c r="S5690" s="13" t="b">
        <f>INDEX(IRR_LIST,CalcTable[[#This Row],[Day of Week]]+1)</f>
        <v>0</v>
      </c>
      <c r="T5690" s="13">
        <f t="shared" ca="1" si="1774"/>
        <v>0</v>
      </c>
      <c r="U5690" s="13" t="b">
        <f ca="1">IF(CalcTable[[#This Row],[IrrPrecip]]&gt;=IC_MM,FALSE,TRUE)</f>
        <v>1</v>
      </c>
      <c r="V5690" s="13" t="b">
        <f t="shared" si="1775"/>
        <v>0</v>
      </c>
      <c r="W5690" s="13" t="e">
        <f ca="1">IF(AND(IRR_DRIP=FALSE,CalcTable[[#This Row],[IrrHours]]&lt;=0),FALSE,TRUE)</f>
        <v>#NAME?</v>
      </c>
      <c r="X5690" s="13" t="e">
        <f ca="1">AND(CalcTable[[#This Row],[IrrDay]],CalcTable[[#This Row],[IrrRain]],CalcTable[[#This Row],[IrrWarm]],CalcTable[[#This Row],[IrrWindy]])</f>
        <v>#NAME?</v>
      </c>
      <c r="Y5690" s="13" t="e">
        <f t="shared" ca="1" si="1776"/>
        <v>#NAME?</v>
      </c>
      <c r="Z5690" s="13" t="e">
        <f ca="1">CalcTable[[#This Row],[IrrHours]]/5</f>
        <v>#NAME?</v>
      </c>
      <c r="AA5690" s="13" t="e">
        <f ca="1">IF(CalcTable[[#This Row],[IrrFlag]]=FALSE,0,MAX(0,CalcTable[[#This Row],[VolRednWind]]*(FCAP*IRR_TARGET-CalcTable[[#This Row],[IWC]])))</f>
        <v>#NAME?</v>
      </c>
      <c r="AB5690" s="13" t="e">
        <f ca="1">CalcTable[[#This Row],[IWC]]+CalcTable[[#This Row],[Eff Precip]]+CalcTable[[#This Row],[IrrAmt]]-CalcTable[[#This Row],[AET]]</f>
        <v>#NAME?</v>
      </c>
      <c r="AC5690" s="13" t="e">
        <f ca="1">IF(CalcTable[[#This Row],[PWC]]&gt;FCAP,MIN(24*PERC,MIN(SAT,CalcTable[[#This Row],[PWC]])-FCAP),0)</f>
        <v>#NAME?</v>
      </c>
      <c r="AD5690" s="13" t="e">
        <f ca="1">IF(CalcTable[[#This Row],[PWC]]&gt;SAT,CalcTable[[#This Row],[PWC]]-SAT,0)</f>
        <v>#NAME?</v>
      </c>
      <c r="AE5690" s="13" t="e">
        <f ca="1">CalcTable[[#This Row],[PWC]]-CalcTable[[#This Row],[PercAmt]]-CalcTable[[#This Row],[Runoff]]</f>
        <v>#NAME?</v>
      </c>
      <c r="AF5690" s="13" t="e">
        <f ca="1">CalcTable[[#This Row],[IrrAmt]]/1000*CUR_IRR_AREA*10000/IRR_EFF</f>
        <v>#NAME?</v>
      </c>
      <c r="AG5690" s="147"/>
      <c r="AH5690" s="13"/>
      <c r="AI5690" s="50">
        <v>0</v>
      </c>
      <c r="AJ5690" s="50">
        <v>0</v>
      </c>
      <c r="AK5690" s="50">
        <v>0</v>
      </c>
      <c r="AL5690" s="50">
        <v>0</v>
      </c>
      <c r="AM5690" s="50"/>
      <c r="AN5690" s="50"/>
      <c r="AO5690" s="50"/>
      <c r="AP5690" s="50"/>
      <c r="AQ5690" s="50"/>
      <c r="AR5690" s="50"/>
      <c r="AS5690" s="50"/>
      <c r="AT5690" s="50"/>
      <c r="AU5690" s="50"/>
      <c r="AV5690" s="50"/>
      <c r="AW5690" s="50"/>
      <c r="AX5690" s="50">
        <f t="shared" si="1787"/>
        <v>0</v>
      </c>
      <c r="AY5690" s="50"/>
      <c r="AZ5690" s="50">
        <f t="shared" si="1777"/>
        <v>0</v>
      </c>
      <c r="BA5690" s="50">
        <f t="shared" si="1778"/>
        <v>0</v>
      </c>
      <c r="BB5690" s="50">
        <f t="shared" si="1779"/>
        <v>0</v>
      </c>
      <c r="BC5690" s="17">
        <f t="shared" si="1780"/>
        <v>19975</v>
      </c>
      <c r="BD5690" s="50">
        <f t="shared" si="1781"/>
        <v>0</v>
      </c>
      <c r="BE5690" s="50">
        <f t="shared" si="1782"/>
        <v>0</v>
      </c>
      <c r="BF5690" s="50">
        <f t="shared" si="1788"/>
        <v>0</v>
      </c>
      <c r="BG5690" s="50"/>
      <c r="BH5690" s="17">
        <f t="shared" si="1783"/>
        <v>0</v>
      </c>
      <c r="BI5690" s="17">
        <f t="shared" si="1791"/>
        <v>5690</v>
      </c>
      <c r="BJ5690" s="17">
        <f t="shared" si="1789"/>
        <v>5690</v>
      </c>
      <c r="BK5690" s="150">
        <f t="shared" si="1790"/>
        <v>35560</v>
      </c>
      <c r="BL5690" s="50" t="e">
        <f t="shared" ca="1" si="1784"/>
        <v>#NAME?</v>
      </c>
      <c r="BM5690" s="50" t="e">
        <f t="shared" ca="1" si="1785"/>
        <v>#NAME?</v>
      </c>
      <c r="BN5690" s="50" t="e">
        <f t="shared" ca="1" si="1786"/>
        <v>#NAME?</v>
      </c>
    </row>
    <row r="5691" spans="1:66" x14ac:dyDescent="0.35">
      <c r="A5691" s="48">
        <v>35561</v>
      </c>
      <c r="B5691" s="17">
        <v>1997</v>
      </c>
      <c r="C5691" s="17">
        <v>5</v>
      </c>
      <c r="D5691" s="17">
        <v>131</v>
      </c>
      <c r="E5691" s="17">
        <v>11</v>
      </c>
      <c r="F5691" s="17">
        <v>1</v>
      </c>
      <c r="G5691" s="50">
        <v>0.8</v>
      </c>
      <c r="H5691" s="32">
        <v>4.9647138490215257</v>
      </c>
      <c r="I5691" s="50">
        <v>12.166666666666666</v>
      </c>
      <c r="J5691" s="13">
        <v>0</v>
      </c>
      <c r="K5691" s="13">
        <f t="shared" si="1772"/>
        <v>0</v>
      </c>
      <c r="L5691" s="13">
        <f t="shared" si="1773"/>
        <v>0</v>
      </c>
      <c r="M5691" s="13" t="e">
        <f ca="1">CalcTable[[#This Row],[IWC]]-AE5690</f>
        <v>#NAME?</v>
      </c>
      <c r="N5691" s="13" t="e">
        <f ca="1">IF(CalcTable[[#This Row],[Day of Year]]&lt;123,FCAP,AE5690)</f>
        <v>#NAME?</v>
      </c>
      <c r="O5691" s="17" t="e">
        <f ca="1">IF(IRR_DRIP,5,COUNTIF('IDET Wind Values'!C5675:G5675,"&lt;="&amp;IRR_MAXWIND))</f>
        <v>#NAME?</v>
      </c>
      <c r="P5691" s="13" t="e">
        <f ca="1">CalcTable[[#This Row],[ET_o]]*KL</f>
        <v>#NAME?</v>
      </c>
      <c r="Q5691" s="13" t="e">
        <f ca="1">IF(WILTPT&lt;=0,1,MAX(0,MIN(1,(CalcTable[[#This Row],[IWC]]-WILTPT)/(MAD-WILTPT))))</f>
        <v>#NAME?</v>
      </c>
      <c r="R5691" s="13" t="e">
        <f ca="1">CalcTable[[#This Row],[ETMult]]*CalcTable[[#This Row],[ETb]]</f>
        <v>#NAME?</v>
      </c>
      <c r="S5691" s="13" t="b">
        <f>INDEX(IRR_LIST,CalcTable[[#This Row],[Day of Week]]+1)</f>
        <v>1</v>
      </c>
      <c r="T5691" s="13">
        <f t="shared" ca="1" si="1774"/>
        <v>0</v>
      </c>
      <c r="U5691" s="13" t="b">
        <f ca="1">IF(CalcTable[[#This Row],[IrrPrecip]]&gt;=IC_MM,FALSE,TRUE)</f>
        <v>1</v>
      </c>
      <c r="V5691" s="13" t="b">
        <f t="shared" si="1775"/>
        <v>1</v>
      </c>
      <c r="W5691" s="13" t="e">
        <f ca="1">IF(AND(IRR_DRIP=FALSE,CalcTable[[#This Row],[IrrHours]]&lt;=0),FALSE,TRUE)</f>
        <v>#NAME?</v>
      </c>
      <c r="X5691" s="13" t="e">
        <f ca="1">AND(CalcTable[[#This Row],[IrrDay]],CalcTable[[#This Row],[IrrRain]],CalcTable[[#This Row],[IrrWarm]],CalcTable[[#This Row],[IrrWindy]])</f>
        <v>#NAME?</v>
      </c>
      <c r="Y5691" s="13" t="e">
        <f t="shared" ca="1" si="1776"/>
        <v>#NAME?</v>
      </c>
      <c r="Z5691" s="13" t="e">
        <f ca="1">CalcTable[[#This Row],[IrrHours]]/5</f>
        <v>#NAME?</v>
      </c>
      <c r="AA5691" s="13" t="e">
        <f ca="1">IF(CalcTable[[#This Row],[IrrFlag]]=FALSE,0,MAX(0,CalcTable[[#This Row],[VolRednWind]]*(FCAP*IRR_TARGET-CalcTable[[#This Row],[IWC]])))</f>
        <v>#NAME?</v>
      </c>
      <c r="AB5691" s="13" t="e">
        <f ca="1">CalcTable[[#This Row],[IWC]]+CalcTable[[#This Row],[Eff Precip]]+CalcTable[[#This Row],[IrrAmt]]-CalcTable[[#This Row],[AET]]</f>
        <v>#NAME?</v>
      </c>
      <c r="AC5691" s="13" t="e">
        <f ca="1">IF(CalcTable[[#This Row],[PWC]]&gt;FCAP,MIN(24*PERC,MIN(SAT,CalcTable[[#This Row],[PWC]])-FCAP),0)</f>
        <v>#NAME?</v>
      </c>
      <c r="AD5691" s="13" t="e">
        <f ca="1">IF(CalcTable[[#This Row],[PWC]]&gt;SAT,CalcTable[[#This Row],[PWC]]-SAT,0)</f>
        <v>#NAME?</v>
      </c>
      <c r="AE5691" s="13" t="e">
        <f ca="1">CalcTable[[#This Row],[PWC]]-CalcTable[[#This Row],[PercAmt]]-CalcTable[[#This Row],[Runoff]]</f>
        <v>#NAME?</v>
      </c>
      <c r="AF5691" s="13" t="e">
        <f ca="1">CalcTable[[#This Row],[IrrAmt]]/1000*CUR_IRR_AREA*10000/IRR_EFF</f>
        <v>#NAME?</v>
      </c>
      <c r="AG5691" s="147"/>
      <c r="AH5691" s="13"/>
      <c r="AI5691" s="50">
        <v>3.1807256652311837</v>
      </c>
      <c r="AJ5691" s="50">
        <v>4.9224757668954657</v>
      </c>
      <c r="AK5691" s="50">
        <v>0</v>
      </c>
      <c r="AL5691" s="50">
        <v>0</v>
      </c>
      <c r="AM5691" s="50"/>
      <c r="AN5691" s="50"/>
      <c r="AO5691" s="50"/>
      <c r="AP5691" s="50"/>
      <c r="AQ5691" s="50"/>
      <c r="AR5691" s="50"/>
      <c r="AS5691" s="50"/>
      <c r="AT5691" s="50"/>
      <c r="AU5691" s="50"/>
      <c r="AV5691" s="50"/>
      <c r="AW5691" s="50"/>
      <c r="AX5691" s="50">
        <f t="shared" si="1787"/>
        <v>8.1032014321266495</v>
      </c>
      <c r="AY5691" s="50"/>
      <c r="AZ5691" s="50">
        <f t="shared" si="1777"/>
        <v>191.04326558565771</v>
      </c>
      <c r="BA5691" s="50">
        <f t="shared" si="1778"/>
        <v>310.01330149953407</v>
      </c>
      <c r="BB5691" s="50">
        <f t="shared" si="1779"/>
        <v>320.87363554446279</v>
      </c>
      <c r="BC5691" s="17">
        <f t="shared" si="1780"/>
        <v>19975</v>
      </c>
      <c r="BD5691" s="50">
        <f t="shared" si="1781"/>
        <v>8.1032014321266495</v>
      </c>
      <c r="BE5691" s="50">
        <f t="shared" si="1782"/>
        <v>191.04326558565771</v>
      </c>
      <c r="BF5691" s="50">
        <f t="shared" si="1788"/>
        <v>312.48596526092285</v>
      </c>
      <c r="BG5691" s="50"/>
      <c r="BH5691" s="17">
        <f t="shared" si="1783"/>
        <v>0</v>
      </c>
      <c r="BI5691" s="17">
        <f t="shared" si="1791"/>
        <v>5691</v>
      </c>
      <c r="BJ5691" s="17">
        <f t="shared" si="1789"/>
        <v>5691</v>
      </c>
      <c r="BK5691" s="150">
        <f t="shared" si="1790"/>
        <v>35561</v>
      </c>
      <c r="BL5691" s="50" t="e">
        <f t="shared" ca="1" si="1784"/>
        <v>#NAME?</v>
      </c>
      <c r="BM5691" s="50" t="e">
        <f t="shared" ca="1" si="1785"/>
        <v>#NAME?</v>
      </c>
      <c r="BN5691" s="50" t="e">
        <f t="shared" ca="1" si="1786"/>
        <v>#NAME?</v>
      </c>
    </row>
    <row r="5692" spans="1:66" x14ac:dyDescent="0.35">
      <c r="A5692" s="48">
        <v>35562</v>
      </c>
      <c r="B5692" s="17">
        <v>1997</v>
      </c>
      <c r="C5692" s="17">
        <v>5</v>
      </c>
      <c r="D5692" s="17">
        <v>132</v>
      </c>
      <c r="E5692" s="17">
        <v>12</v>
      </c>
      <c r="F5692" s="17">
        <v>2</v>
      </c>
      <c r="G5692" s="50">
        <v>4.0999999999999996</v>
      </c>
      <c r="H5692" s="32">
        <v>7.0828797964348107</v>
      </c>
      <c r="I5692" s="50">
        <v>11.166666666666666</v>
      </c>
      <c r="J5692" s="13">
        <v>0</v>
      </c>
      <c r="K5692" s="13">
        <f t="shared" si="1772"/>
        <v>0</v>
      </c>
      <c r="L5692" s="13">
        <f t="shared" si="1773"/>
        <v>0</v>
      </c>
      <c r="M5692" s="13" t="e">
        <f ca="1">CalcTable[[#This Row],[IWC]]-AE5691</f>
        <v>#NAME?</v>
      </c>
      <c r="N5692" s="13" t="e">
        <f ca="1">IF(CalcTable[[#This Row],[Day of Year]]&lt;123,FCAP,AE5691)</f>
        <v>#NAME?</v>
      </c>
      <c r="O5692" s="17" t="e">
        <f ca="1">IF(IRR_DRIP,5,COUNTIF('IDET Wind Values'!C5676:G5676,"&lt;="&amp;IRR_MAXWIND))</f>
        <v>#NAME?</v>
      </c>
      <c r="P5692" s="13" t="e">
        <f ca="1">CalcTable[[#This Row],[ET_o]]*KL</f>
        <v>#NAME?</v>
      </c>
      <c r="Q5692" s="13" t="e">
        <f ca="1">IF(WILTPT&lt;=0,1,MAX(0,MIN(1,(CalcTable[[#This Row],[IWC]]-WILTPT)/(MAD-WILTPT))))</f>
        <v>#NAME?</v>
      </c>
      <c r="R5692" s="13" t="e">
        <f ca="1">CalcTable[[#This Row],[ETMult]]*CalcTable[[#This Row],[ETb]]</f>
        <v>#NAME?</v>
      </c>
      <c r="S5692" s="13" t="b">
        <f>INDEX(IRR_LIST,CalcTable[[#This Row],[Day of Week]]+1)</f>
        <v>0</v>
      </c>
      <c r="T5692" s="13">
        <f t="shared" ca="1" si="1774"/>
        <v>0</v>
      </c>
      <c r="U5692" s="13" t="b">
        <f ca="1">IF(CalcTable[[#This Row],[IrrPrecip]]&gt;=IC_MM,FALSE,TRUE)</f>
        <v>1</v>
      </c>
      <c r="V5692" s="13" t="b">
        <f t="shared" si="1775"/>
        <v>1</v>
      </c>
      <c r="W5692" s="13" t="e">
        <f ca="1">IF(AND(IRR_DRIP=FALSE,CalcTable[[#This Row],[IrrHours]]&lt;=0),FALSE,TRUE)</f>
        <v>#NAME?</v>
      </c>
      <c r="X5692" s="13" t="e">
        <f ca="1">AND(CalcTable[[#This Row],[IrrDay]],CalcTable[[#This Row],[IrrRain]],CalcTable[[#This Row],[IrrWarm]],CalcTable[[#This Row],[IrrWindy]])</f>
        <v>#NAME?</v>
      </c>
      <c r="Y5692" s="13" t="e">
        <f t="shared" ca="1" si="1776"/>
        <v>#NAME?</v>
      </c>
      <c r="Z5692" s="13" t="e">
        <f ca="1">CalcTable[[#This Row],[IrrHours]]/5</f>
        <v>#NAME?</v>
      </c>
      <c r="AA5692" s="13" t="e">
        <f ca="1">IF(CalcTable[[#This Row],[IrrFlag]]=FALSE,0,MAX(0,CalcTable[[#This Row],[VolRednWind]]*(FCAP*IRR_TARGET-CalcTable[[#This Row],[IWC]])))</f>
        <v>#NAME?</v>
      </c>
      <c r="AB5692" s="13" t="e">
        <f ca="1">CalcTable[[#This Row],[IWC]]+CalcTable[[#This Row],[Eff Precip]]+CalcTable[[#This Row],[IrrAmt]]-CalcTable[[#This Row],[AET]]</f>
        <v>#NAME?</v>
      </c>
      <c r="AC5692" s="13" t="e">
        <f ca="1">IF(CalcTable[[#This Row],[PWC]]&gt;FCAP,MIN(24*PERC,MIN(SAT,CalcTable[[#This Row],[PWC]])-FCAP),0)</f>
        <v>#NAME?</v>
      </c>
      <c r="AD5692" s="13" t="e">
        <f ca="1">IF(CalcTable[[#This Row],[PWC]]&gt;SAT,CalcTable[[#This Row],[PWC]]-SAT,0)</f>
        <v>#NAME?</v>
      </c>
      <c r="AE5692" s="13" t="e">
        <f ca="1">CalcTable[[#This Row],[PWC]]-CalcTable[[#This Row],[PercAmt]]-CalcTable[[#This Row],[Runoff]]</f>
        <v>#NAME?</v>
      </c>
      <c r="AF5692" s="13" t="e">
        <f ca="1">CalcTable[[#This Row],[IrrAmt]]/1000*CUR_IRR_AREA*10000/IRR_EFF</f>
        <v>#NAME?</v>
      </c>
      <c r="AG5692" s="147"/>
      <c r="AH5692" s="13"/>
      <c r="AI5692" s="50">
        <v>0</v>
      </c>
      <c r="AJ5692" s="50">
        <v>0</v>
      </c>
      <c r="AK5692" s="50">
        <v>0</v>
      </c>
      <c r="AL5692" s="50">
        <v>12.14258796484801</v>
      </c>
      <c r="AM5692" s="50"/>
      <c r="AN5692" s="50"/>
      <c r="AO5692" s="50"/>
      <c r="AP5692" s="50"/>
      <c r="AQ5692" s="50"/>
      <c r="AR5692" s="50"/>
      <c r="AS5692" s="50"/>
      <c r="AT5692" s="50"/>
      <c r="AU5692" s="50"/>
      <c r="AV5692" s="50"/>
      <c r="AW5692" s="50"/>
      <c r="AX5692" s="50">
        <f t="shared" si="1787"/>
        <v>12.14258796484801</v>
      </c>
      <c r="AY5692" s="50"/>
      <c r="AZ5692" s="50">
        <f t="shared" si="1777"/>
        <v>356.18258030220835</v>
      </c>
      <c r="BA5692" s="50">
        <f t="shared" si="1778"/>
        <v>548.40809983038434</v>
      </c>
      <c r="BB5692" s="50">
        <f t="shared" si="1779"/>
        <v>565.36917508287047</v>
      </c>
      <c r="BC5692" s="17">
        <f t="shared" si="1780"/>
        <v>19975</v>
      </c>
      <c r="BD5692" s="50">
        <f t="shared" si="1781"/>
        <v>12.14258796484801</v>
      </c>
      <c r="BE5692" s="50">
        <f t="shared" si="1782"/>
        <v>356.18258030220835</v>
      </c>
      <c r="BF5692" s="50">
        <f t="shared" si="1788"/>
        <v>582.60131323476276</v>
      </c>
      <c r="BG5692" s="50"/>
      <c r="BH5692" s="17">
        <f t="shared" si="1783"/>
        <v>0</v>
      </c>
      <c r="BI5692" s="17">
        <f t="shared" si="1791"/>
        <v>5692</v>
      </c>
      <c r="BJ5692" s="17">
        <f t="shared" si="1789"/>
        <v>5692</v>
      </c>
      <c r="BK5692" s="150">
        <f t="shared" si="1790"/>
        <v>35562</v>
      </c>
      <c r="BL5692" s="50" t="e">
        <f t="shared" ca="1" si="1784"/>
        <v>#NAME?</v>
      </c>
      <c r="BM5692" s="50" t="e">
        <f t="shared" ca="1" si="1785"/>
        <v>#NAME?</v>
      </c>
      <c r="BN5692" s="50" t="e">
        <f t="shared" ca="1" si="1786"/>
        <v>#NAME?</v>
      </c>
    </row>
    <row r="5693" spans="1:66" x14ac:dyDescent="0.35">
      <c r="A5693" s="48">
        <v>35563</v>
      </c>
      <c r="B5693" s="17">
        <v>1997</v>
      </c>
      <c r="C5693" s="17">
        <v>5</v>
      </c>
      <c r="D5693" s="17">
        <v>133</v>
      </c>
      <c r="E5693" s="17">
        <v>13</v>
      </c>
      <c r="F5693" s="17">
        <v>3</v>
      </c>
      <c r="G5693" s="50">
        <v>3.5</v>
      </c>
      <c r="H5693" s="32">
        <v>4.6783678066254692</v>
      </c>
      <c r="I5693" s="50">
        <v>12.666666666666666</v>
      </c>
      <c r="J5693" s="13">
        <v>0</v>
      </c>
      <c r="K5693" s="13">
        <f t="shared" si="1772"/>
        <v>0</v>
      </c>
      <c r="L5693" s="13">
        <f t="shared" si="1773"/>
        <v>0</v>
      </c>
      <c r="M5693" s="13" t="e">
        <f ca="1">CalcTable[[#This Row],[IWC]]-AE5692</f>
        <v>#NAME?</v>
      </c>
      <c r="N5693" s="13" t="e">
        <f ca="1">IF(CalcTable[[#This Row],[Day of Year]]&lt;123,FCAP,AE5692)</f>
        <v>#NAME?</v>
      </c>
      <c r="O5693" s="17" t="e">
        <f ca="1">IF(IRR_DRIP,5,COUNTIF('IDET Wind Values'!C5677:G5677,"&lt;="&amp;IRR_MAXWIND))</f>
        <v>#NAME?</v>
      </c>
      <c r="P5693" s="13" t="e">
        <f ca="1">CalcTable[[#This Row],[ET_o]]*KL</f>
        <v>#NAME?</v>
      </c>
      <c r="Q5693" s="13" t="e">
        <f ca="1">IF(WILTPT&lt;=0,1,MAX(0,MIN(1,(CalcTable[[#This Row],[IWC]]-WILTPT)/(MAD-WILTPT))))</f>
        <v>#NAME?</v>
      </c>
      <c r="R5693" s="13" t="e">
        <f ca="1">CalcTable[[#This Row],[ETMult]]*CalcTable[[#This Row],[ETb]]</f>
        <v>#NAME?</v>
      </c>
      <c r="S5693" s="13" t="b">
        <f>INDEX(IRR_LIST,CalcTable[[#This Row],[Day of Week]]+1)</f>
        <v>1</v>
      </c>
      <c r="T5693" s="13">
        <f t="shared" ca="1" si="1774"/>
        <v>0</v>
      </c>
      <c r="U5693" s="13" t="b">
        <f ca="1">IF(CalcTable[[#This Row],[IrrPrecip]]&gt;=IC_MM,FALSE,TRUE)</f>
        <v>1</v>
      </c>
      <c r="V5693" s="13" t="b">
        <f t="shared" si="1775"/>
        <v>1</v>
      </c>
      <c r="W5693" s="13" t="e">
        <f ca="1">IF(AND(IRR_DRIP=FALSE,CalcTable[[#This Row],[IrrHours]]&lt;=0),FALSE,TRUE)</f>
        <v>#NAME?</v>
      </c>
      <c r="X5693" s="13" t="e">
        <f ca="1">AND(CalcTable[[#This Row],[IrrDay]],CalcTable[[#This Row],[IrrRain]],CalcTable[[#This Row],[IrrWarm]],CalcTable[[#This Row],[IrrWindy]])</f>
        <v>#NAME?</v>
      </c>
      <c r="Y5693" s="13" t="e">
        <f t="shared" ca="1" si="1776"/>
        <v>#NAME?</v>
      </c>
      <c r="Z5693" s="13" t="e">
        <f ca="1">CalcTable[[#This Row],[IrrHours]]/5</f>
        <v>#NAME?</v>
      </c>
      <c r="AA5693" s="13" t="e">
        <f ca="1">IF(CalcTable[[#This Row],[IrrFlag]]=FALSE,0,MAX(0,CalcTable[[#This Row],[VolRednWind]]*(FCAP*IRR_TARGET-CalcTable[[#This Row],[IWC]])))</f>
        <v>#NAME?</v>
      </c>
      <c r="AB5693" s="13" t="e">
        <f ca="1">CalcTable[[#This Row],[IWC]]+CalcTable[[#This Row],[Eff Precip]]+CalcTable[[#This Row],[IrrAmt]]-CalcTable[[#This Row],[AET]]</f>
        <v>#NAME?</v>
      </c>
      <c r="AC5693" s="13" t="e">
        <f ca="1">IF(CalcTable[[#This Row],[PWC]]&gt;FCAP,MIN(24*PERC,MIN(SAT,CalcTable[[#This Row],[PWC]])-FCAP),0)</f>
        <v>#NAME?</v>
      </c>
      <c r="AD5693" s="13" t="e">
        <f ca="1">IF(CalcTable[[#This Row],[PWC]]&gt;SAT,CalcTable[[#This Row],[PWC]]-SAT,0)</f>
        <v>#NAME?</v>
      </c>
      <c r="AE5693" s="13" t="e">
        <f ca="1">CalcTable[[#This Row],[PWC]]-CalcTable[[#This Row],[PercAmt]]-CalcTable[[#This Row],[Runoff]]</f>
        <v>#NAME?</v>
      </c>
      <c r="AF5693" s="13" t="e">
        <f ca="1">CalcTable[[#This Row],[IrrAmt]]/1000*CUR_IRR_AREA*10000/IRR_EFF</f>
        <v>#NAME?</v>
      </c>
      <c r="AG5693" s="147"/>
      <c r="AH5693" s="13"/>
      <c r="AI5693" s="50">
        <v>0</v>
      </c>
      <c r="AJ5693" s="50">
        <v>0</v>
      </c>
      <c r="AK5693" s="50">
        <v>0</v>
      </c>
      <c r="AL5693" s="50">
        <v>0</v>
      </c>
      <c r="AM5693" s="50"/>
      <c r="AN5693" s="50"/>
      <c r="AO5693" s="50"/>
      <c r="AP5693" s="50"/>
      <c r="AQ5693" s="50"/>
      <c r="AR5693" s="50"/>
      <c r="AS5693" s="50"/>
      <c r="AT5693" s="50"/>
      <c r="AU5693" s="50"/>
      <c r="AV5693" s="50"/>
      <c r="AW5693" s="50"/>
      <c r="AX5693" s="50">
        <f t="shared" si="1787"/>
        <v>0</v>
      </c>
      <c r="AY5693" s="50"/>
      <c r="AZ5693" s="50">
        <f t="shared" si="1777"/>
        <v>0</v>
      </c>
      <c r="BA5693" s="50">
        <f t="shared" si="1778"/>
        <v>0</v>
      </c>
      <c r="BB5693" s="50">
        <f t="shared" si="1779"/>
        <v>0</v>
      </c>
      <c r="BC5693" s="17">
        <f t="shared" si="1780"/>
        <v>19975</v>
      </c>
      <c r="BD5693" s="50">
        <f t="shared" si="1781"/>
        <v>0</v>
      </c>
      <c r="BE5693" s="50">
        <f t="shared" si="1782"/>
        <v>0</v>
      </c>
      <c r="BF5693" s="50">
        <f t="shared" si="1788"/>
        <v>0</v>
      </c>
      <c r="BG5693" s="50"/>
      <c r="BH5693" s="17">
        <f t="shared" si="1783"/>
        <v>0</v>
      </c>
      <c r="BI5693" s="17">
        <f t="shared" si="1791"/>
        <v>5693</v>
      </c>
      <c r="BJ5693" s="17">
        <f t="shared" si="1789"/>
        <v>5693</v>
      </c>
      <c r="BK5693" s="150">
        <f t="shared" si="1790"/>
        <v>35563</v>
      </c>
      <c r="BL5693" s="50" t="e">
        <f t="shared" ca="1" si="1784"/>
        <v>#NAME?</v>
      </c>
      <c r="BM5693" s="50" t="e">
        <f t="shared" ca="1" si="1785"/>
        <v>#NAME?</v>
      </c>
      <c r="BN5693" s="50" t="e">
        <f t="shared" ca="1" si="1786"/>
        <v>#NAME?</v>
      </c>
    </row>
    <row r="5694" spans="1:66" x14ac:dyDescent="0.35">
      <c r="A5694" s="48">
        <v>35564</v>
      </c>
      <c r="B5694" s="17">
        <v>1997</v>
      </c>
      <c r="C5694" s="17">
        <v>5</v>
      </c>
      <c r="D5694" s="17">
        <v>134</v>
      </c>
      <c r="E5694" s="17">
        <v>14</v>
      </c>
      <c r="F5694" s="17">
        <v>4</v>
      </c>
      <c r="G5694" s="50">
        <v>4.7</v>
      </c>
      <c r="H5694" s="32">
        <v>6.2242249239824146</v>
      </c>
      <c r="I5694" s="50">
        <v>14</v>
      </c>
      <c r="J5694" s="13">
        <v>0</v>
      </c>
      <c r="K5694" s="13">
        <f t="shared" si="1772"/>
        <v>0</v>
      </c>
      <c r="L5694" s="13">
        <f t="shared" si="1773"/>
        <v>0</v>
      </c>
      <c r="M5694" s="13" t="e">
        <f ca="1">CalcTable[[#This Row],[IWC]]-AE5693</f>
        <v>#NAME?</v>
      </c>
      <c r="N5694" s="13" t="e">
        <f ca="1">IF(CalcTable[[#This Row],[Day of Year]]&lt;123,FCAP,AE5693)</f>
        <v>#NAME?</v>
      </c>
      <c r="O5694" s="17" t="e">
        <f ca="1">IF(IRR_DRIP,5,COUNTIF('IDET Wind Values'!C5678:G5678,"&lt;="&amp;IRR_MAXWIND))</f>
        <v>#NAME?</v>
      </c>
      <c r="P5694" s="13" t="e">
        <f ca="1">CalcTable[[#This Row],[ET_o]]*KL</f>
        <v>#NAME?</v>
      </c>
      <c r="Q5694" s="13" t="e">
        <f ca="1">IF(WILTPT&lt;=0,1,MAX(0,MIN(1,(CalcTable[[#This Row],[IWC]]-WILTPT)/(MAD-WILTPT))))</f>
        <v>#NAME?</v>
      </c>
      <c r="R5694" s="13" t="e">
        <f ca="1">CalcTable[[#This Row],[ETMult]]*CalcTable[[#This Row],[ETb]]</f>
        <v>#NAME?</v>
      </c>
      <c r="S5694" s="13" t="b">
        <f>INDEX(IRR_LIST,CalcTable[[#This Row],[Day of Week]]+1)</f>
        <v>0</v>
      </c>
      <c r="T5694" s="13">
        <f t="shared" ca="1" si="1774"/>
        <v>0</v>
      </c>
      <c r="U5694" s="13" t="b">
        <f ca="1">IF(CalcTable[[#This Row],[IrrPrecip]]&gt;=IC_MM,FALSE,TRUE)</f>
        <v>1</v>
      </c>
      <c r="V5694" s="13" t="b">
        <f t="shared" si="1775"/>
        <v>1</v>
      </c>
      <c r="W5694" s="13" t="e">
        <f ca="1">IF(AND(IRR_DRIP=FALSE,CalcTable[[#This Row],[IrrHours]]&lt;=0),FALSE,TRUE)</f>
        <v>#NAME?</v>
      </c>
      <c r="X5694" s="13" t="e">
        <f ca="1">AND(CalcTable[[#This Row],[IrrDay]],CalcTable[[#This Row],[IrrRain]],CalcTable[[#This Row],[IrrWarm]],CalcTable[[#This Row],[IrrWindy]])</f>
        <v>#NAME?</v>
      </c>
      <c r="Y5694" s="13" t="e">
        <f t="shared" ca="1" si="1776"/>
        <v>#NAME?</v>
      </c>
      <c r="Z5694" s="13" t="e">
        <f ca="1">CalcTable[[#This Row],[IrrHours]]/5</f>
        <v>#NAME?</v>
      </c>
      <c r="AA5694" s="13" t="e">
        <f ca="1">IF(CalcTable[[#This Row],[IrrFlag]]=FALSE,0,MAX(0,CalcTable[[#This Row],[VolRednWind]]*(FCAP*IRR_TARGET-CalcTable[[#This Row],[IWC]])))</f>
        <v>#NAME?</v>
      </c>
      <c r="AB5694" s="13" t="e">
        <f ca="1">CalcTable[[#This Row],[IWC]]+CalcTable[[#This Row],[Eff Precip]]+CalcTable[[#This Row],[IrrAmt]]-CalcTable[[#This Row],[AET]]</f>
        <v>#NAME?</v>
      </c>
      <c r="AC5694" s="13" t="e">
        <f ca="1">IF(CalcTable[[#This Row],[PWC]]&gt;FCAP,MIN(24*PERC,MIN(SAT,CalcTable[[#This Row],[PWC]])-FCAP),0)</f>
        <v>#NAME?</v>
      </c>
      <c r="AD5694" s="13" t="e">
        <f ca="1">IF(CalcTable[[#This Row],[PWC]]&gt;SAT,CalcTable[[#This Row],[PWC]]-SAT,0)</f>
        <v>#NAME?</v>
      </c>
      <c r="AE5694" s="13" t="e">
        <f ca="1">CalcTable[[#This Row],[PWC]]-CalcTable[[#This Row],[PercAmt]]-CalcTable[[#This Row],[Runoff]]</f>
        <v>#NAME?</v>
      </c>
      <c r="AF5694" s="13" t="e">
        <f ca="1">CalcTable[[#This Row],[IrrAmt]]/1000*CUR_IRR_AREA*10000/IRR_EFF</f>
        <v>#NAME?</v>
      </c>
      <c r="AG5694" s="147"/>
      <c r="AH5694" s="13"/>
      <c r="AI5694" s="50">
        <v>0</v>
      </c>
      <c r="AJ5694" s="50">
        <v>0</v>
      </c>
      <c r="AK5694" s="50">
        <v>7.0830677046229251</v>
      </c>
      <c r="AL5694" s="50">
        <v>4.8531022936440102</v>
      </c>
      <c r="AM5694" s="50"/>
      <c r="AN5694" s="50"/>
      <c r="AO5694" s="50"/>
      <c r="AP5694" s="50"/>
      <c r="AQ5694" s="50"/>
      <c r="AR5694" s="50"/>
      <c r="AS5694" s="50"/>
      <c r="AT5694" s="50"/>
      <c r="AU5694" s="50"/>
      <c r="AV5694" s="50"/>
      <c r="AW5694" s="50"/>
      <c r="AX5694" s="50">
        <f t="shared" si="1787"/>
        <v>11.936169998266935</v>
      </c>
      <c r="AY5694" s="50"/>
      <c r="AZ5694" s="50">
        <f t="shared" si="1777"/>
        <v>246.24266028136054</v>
      </c>
      <c r="BA5694" s="50">
        <f t="shared" si="1778"/>
        <v>379.13552456019005</v>
      </c>
      <c r="BB5694" s="50">
        <f t="shared" si="1779"/>
        <v>390.86136552596918</v>
      </c>
      <c r="BC5694" s="17">
        <f t="shared" si="1780"/>
        <v>19975</v>
      </c>
      <c r="BD5694" s="50">
        <f t="shared" si="1781"/>
        <v>11.936169998266935</v>
      </c>
      <c r="BE5694" s="50">
        <f t="shared" si="1782"/>
        <v>246.24266028136054</v>
      </c>
      <c r="BF5694" s="50">
        <f t="shared" si="1788"/>
        <v>402.77460265636898</v>
      </c>
      <c r="BG5694" s="50"/>
      <c r="BH5694" s="17">
        <f t="shared" si="1783"/>
        <v>0</v>
      </c>
      <c r="BI5694" s="17">
        <f t="shared" si="1791"/>
        <v>5694</v>
      </c>
      <c r="BJ5694" s="17">
        <f t="shared" si="1789"/>
        <v>5694</v>
      </c>
      <c r="BK5694" s="150">
        <f t="shared" si="1790"/>
        <v>35564</v>
      </c>
      <c r="BL5694" s="50" t="e">
        <f t="shared" ca="1" si="1784"/>
        <v>#NAME?</v>
      </c>
      <c r="BM5694" s="50" t="e">
        <f t="shared" ca="1" si="1785"/>
        <v>#NAME?</v>
      </c>
      <c r="BN5694" s="50" t="e">
        <f t="shared" ca="1" si="1786"/>
        <v>#NAME?</v>
      </c>
    </row>
    <row r="5695" spans="1:66" x14ac:dyDescent="0.35">
      <c r="A5695" s="48">
        <v>35565</v>
      </c>
      <c r="B5695" s="17">
        <v>1997</v>
      </c>
      <c r="C5695" s="17">
        <v>5</v>
      </c>
      <c r="D5695" s="17">
        <v>135</v>
      </c>
      <c r="E5695" s="17">
        <v>15</v>
      </c>
      <c r="F5695" s="17">
        <v>5</v>
      </c>
      <c r="G5695" s="50">
        <v>11.9</v>
      </c>
      <c r="H5695" s="32">
        <v>6.8888870241377971</v>
      </c>
      <c r="I5695" s="50">
        <v>5.833333333333333</v>
      </c>
      <c r="J5695" s="13">
        <v>0</v>
      </c>
      <c r="K5695" s="13">
        <f t="shared" si="1772"/>
        <v>0</v>
      </c>
      <c r="L5695" s="13">
        <f t="shared" si="1773"/>
        <v>0</v>
      </c>
      <c r="M5695" s="13" t="e">
        <f ca="1">CalcTable[[#This Row],[IWC]]-AE5694</f>
        <v>#NAME?</v>
      </c>
      <c r="N5695" s="13" t="e">
        <f ca="1">IF(CalcTable[[#This Row],[Day of Year]]&lt;123,FCAP,AE5694)</f>
        <v>#NAME?</v>
      </c>
      <c r="O5695" s="17" t="e">
        <f ca="1">IF(IRR_DRIP,5,COUNTIF('IDET Wind Values'!C5679:G5679,"&lt;="&amp;IRR_MAXWIND))</f>
        <v>#NAME?</v>
      </c>
      <c r="P5695" s="13" t="e">
        <f ca="1">CalcTable[[#This Row],[ET_o]]*KL</f>
        <v>#NAME?</v>
      </c>
      <c r="Q5695" s="13" t="e">
        <f ca="1">IF(WILTPT&lt;=0,1,MAX(0,MIN(1,(CalcTable[[#This Row],[IWC]]-WILTPT)/(MAD-WILTPT))))</f>
        <v>#NAME?</v>
      </c>
      <c r="R5695" s="13" t="e">
        <f ca="1">CalcTable[[#This Row],[ETMult]]*CalcTable[[#This Row],[ETb]]</f>
        <v>#NAME?</v>
      </c>
      <c r="S5695" s="13" t="b">
        <f>INDEX(IRR_LIST,CalcTable[[#This Row],[Day of Week]]+1)</f>
        <v>1</v>
      </c>
      <c r="T5695" s="13">
        <f t="shared" ca="1" si="1774"/>
        <v>0</v>
      </c>
      <c r="U5695" s="13" t="b">
        <f ca="1">IF(CalcTable[[#This Row],[IrrPrecip]]&gt;=IC_MM,FALSE,TRUE)</f>
        <v>1</v>
      </c>
      <c r="V5695" s="13" t="b">
        <f t="shared" si="1775"/>
        <v>1</v>
      </c>
      <c r="W5695" s="13" t="e">
        <f ca="1">IF(AND(IRR_DRIP=FALSE,CalcTable[[#This Row],[IrrHours]]&lt;=0),FALSE,TRUE)</f>
        <v>#NAME?</v>
      </c>
      <c r="X5695" s="13" t="e">
        <f ca="1">AND(CalcTable[[#This Row],[IrrDay]],CalcTable[[#This Row],[IrrRain]],CalcTable[[#This Row],[IrrWarm]],CalcTable[[#This Row],[IrrWindy]])</f>
        <v>#NAME?</v>
      </c>
      <c r="Y5695" s="13" t="e">
        <f t="shared" ca="1" si="1776"/>
        <v>#NAME?</v>
      </c>
      <c r="Z5695" s="13" t="e">
        <f ca="1">CalcTable[[#This Row],[IrrHours]]/5</f>
        <v>#NAME?</v>
      </c>
      <c r="AA5695" s="13" t="e">
        <f ca="1">IF(CalcTable[[#This Row],[IrrFlag]]=FALSE,0,MAX(0,CalcTable[[#This Row],[VolRednWind]]*(FCAP*IRR_TARGET-CalcTable[[#This Row],[IWC]])))</f>
        <v>#NAME?</v>
      </c>
      <c r="AB5695" s="13" t="e">
        <f ca="1">CalcTable[[#This Row],[IWC]]+CalcTable[[#This Row],[Eff Precip]]+CalcTable[[#This Row],[IrrAmt]]-CalcTable[[#This Row],[AET]]</f>
        <v>#NAME?</v>
      </c>
      <c r="AC5695" s="13" t="e">
        <f ca="1">IF(CalcTable[[#This Row],[PWC]]&gt;FCAP,MIN(24*PERC,MIN(SAT,CalcTable[[#This Row],[PWC]])-FCAP),0)</f>
        <v>#NAME?</v>
      </c>
      <c r="AD5695" s="13" t="e">
        <f ca="1">IF(CalcTable[[#This Row],[PWC]]&gt;SAT,CalcTable[[#This Row],[PWC]]-SAT,0)</f>
        <v>#NAME?</v>
      </c>
      <c r="AE5695" s="13" t="e">
        <f ca="1">CalcTable[[#This Row],[PWC]]-CalcTable[[#This Row],[PercAmt]]-CalcTable[[#This Row],[Runoff]]</f>
        <v>#NAME?</v>
      </c>
      <c r="AF5695" s="13" t="e">
        <f ca="1">CalcTable[[#This Row],[IrrAmt]]/1000*CUR_IRR_AREA*10000/IRR_EFF</f>
        <v>#NAME?</v>
      </c>
      <c r="AG5695" s="147"/>
      <c r="AH5695" s="13"/>
      <c r="AI5695" s="50">
        <v>17.026127717818479</v>
      </c>
      <c r="AJ5695" s="50">
        <v>30.348590692873195</v>
      </c>
      <c r="AK5695" s="50">
        <v>0</v>
      </c>
      <c r="AL5695" s="50">
        <v>0</v>
      </c>
      <c r="AM5695" s="50"/>
      <c r="AN5695" s="50"/>
      <c r="AO5695" s="50"/>
      <c r="AP5695" s="50"/>
      <c r="AQ5695" s="50"/>
      <c r="AR5695" s="50"/>
      <c r="AS5695" s="50"/>
      <c r="AT5695" s="50"/>
      <c r="AU5695" s="50"/>
      <c r="AV5695" s="50"/>
      <c r="AW5695" s="50"/>
      <c r="AX5695" s="50">
        <f t="shared" si="1787"/>
        <v>47.374718410691671</v>
      </c>
      <c r="AY5695" s="50"/>
      <c r="AZ5695" s="50">
        <f t="shared" si="1777"/>
        <v>1139.9418668522849</v>
      </c>
      <c r="BA5695" s="50">
        <f t="shared" si="1778"/>
        <v>1852.9755476555756</v>
      </c>
      <c r="BB5695" s="50">
        <f t="shared" si="1779"/>
        <v>1918.128155808382</v>
      </c>
      <c r="BC5695" s="17">
        <f t="shared" si="1780"/>
        <v>19975</v>
      </c>
      <c r="BD5695" s="50">
        <f t="shared" si="1781"/>
        <v>47.374718410691671</v>
      </c>
      <c r="BE5695" s="50">
        <f t="shared" si="1782"/>
        <v>1139.9418668522849</v>
      </c>
      <c r="BF5695" s="50">
        <f t="shared" si="1788"/>
        <v>1864.5820019494945</v>
      </c>
      <c r="BG5695" s="50"/>
      <c r="BH5695" s="17">
        <f t="shared" si="1783"/>
        <v>0</v>
      </c>
      <c r="BI5695" s="17">
        <f t="shared" si="1791"/>
        <v>5695</v>
      </c>
      <c r="BJ5695" s="17">
        <f t="shared" si="1789"/>
        <v>5695</v>
      </c>
      <c r="BK5695" s="150">
        <f t="shared" si="1790"/>
        <v>35565</v>
      </c>
      <c r="BL5695" s="50" t="e">
        <f t="shared" ca="1" si="1784"/>
        <v>#NAME?</v>
      </c>
      <c r="BM5695" s="50" t="e">
        <f t="shared" ca="1" si="1785"/>
        <v>#NAME?</v>
      </c>
      <c r="BN5695" s="50" t="e">
        <f t="shared" ca="1" si="1786"/>
        <v>#NAME?</v>
      </c>
    </row>
    <row r="5696" spans="1:66" x14ac:dyDescent="0.35">
      <c r="A5696" s="48">
        <v>35566</v>
      </c>
      <c r="B5696" s="17">
        <v>1997</v>
      </c>
      <c r="C5696" s="17">
        <v>5</v>
      </c>
      <c r="D5696" s="17">
        <v>136</v>
      </c>
      <c r="E5696" s="17">
        <v>16</v>
      </c>
      <c r="F5696" s="17">
        <v>6</v>
      </c>
      <c r="G5696" s="50">
        <v>6.9</v>
      </c>
      <c r="H5696" s="32">
        <v>6.465007692232688</v>
      </c>
      <c r="I5696" s="50">
        <v>5.666666666666667</v>
      </c>
      <c r="J5696" s="13">
        <v>0</v>
      </c>
      <c r="K5696" s="13">
        <f t="shared" si="1772"/>
        <v>0</v>
      </c>
      <c r="L5696" s="13">
        <f t="shared" si="1773"/>
        <v>0</v>
      </c>
      <c r="M5696" s="13" t="e">
        <f ca="1">CalcTable[[#This Row],[IWC]]-AE5695</f>
        <v>#NAME?</v>
      </c>
      <c r="N5696" s="13" t="e">
        <f ca="1">IF(CalcTable[[#This Row],[Day of Year]]&lt;123,FCAP,AE5695)</f>
        <v>#NAME?</v>
      </c>
      <c r="O5696" s="17" t="e">
        <f ca="1">IF(IRR_DRIP,5,COUNTIF('IDET Wind Values'!C5680:G5680,"&lt;="&amp;IRR_MAXWIND))</f>
        <v>#NAME?</v>
      </c>
      <c r="P5696" s="13" t="e">
        <f ca="1">CalcTable[[#This Row],[ET_o]]*KL</f>
        <v>#NAME?</v>
      </c>
      <c r="Q5696" s="13" t="e">
        <f ca="1">IF(WILTPT&lt;=0,1,MAX(0,MIN(1,(CalcTable[[#This Row],[IWC]]-WILTPT)/(MAD-WILTPT))))</f>
        <v>#NAME?</v>
      </c>
      <c r="R5696" s="13" t="e">
        <f ca="1">CalcTable[[#This Row],[ETMult]]*CalcTable[[#This Row],[ETb]]</f>
        <v>#NAME?</v>
      </c>
      <c r="S5696" s="13" t="b">
        <f>INDEX(IRR_LIST,CalcTable[[#This Row],[Day of Week]]+1)</f>
        <v>0</v>
      </c>
      <c r="T5696" s="13">
        <f t="shared" ca="1" si="1774"/>
        <v>0</v>
      </c>
      <c r="U5696" s="13" t="b">
        <f ca="1">IF(CalcTable[[#This Row],[IrrPrecip]]&gt;=IC_MM,FALSE,TRUE)</f>
        <v>1</v>
      </c>
      <c r="V5696" s="13" t="b">
        <f t="shared" si="1775"/>
        <v>0</v>
      </c>
      <c r="W5696" s="13" t="e">
        <f ca="1">IF(AND(IRR_DRIP=FALSE,CalcTable[[#This Row],[IrrHours]]&lt;=0),FALSE,TRUE)</f>
        <v>#NAME?</v>
      </c>
      <c r="X5696" s="13" t="e">
        <f ca="1">AND(CalcTable[[#This Row],[IrrDay]],CalcTable[[#This Row],[IrrRain]],CalcTable[[#This Row],[IrrWarm]],CalcTable[[#This Row],[IrrWindy]])</f>
        <v>#NAME?</v>
      </c>
      <c r="Y5696" s="13" t="e">
        <f t="shared" ca="1" si="1776"/>
        <v>#NAME?</v>
      </c>
      <c r="Z5696" s="13" t="e">
        <f ca="1">CalcTable[[#This Row],[IrrHours]]/5</f>
        <v>#NAME?</v>
      </c>
      <c r="AA5696" s="13" t="e">
        <f ca="1">IF(CalcTable[[#This Row],[IrrFlag]]=FALSE,0,MAX(0,CalcTable[[#This Row],[VolRednWind]]*(FCAP*IRR_TARGET-CalcTable[[#This Row],[IWC]])))</f>
        <v>#NAME?</v>
      </c>
      <c r="AB5696" s="13" t="e">
        <f ca="1">CalcTable[[#This Row],[IWC]]+CalcTable[[#This Row],[Eff Precip]]+CalcTable[[#This Row],[IrrAmt]]-CalcTable[[#This Row],[AET]]</f>
        <v>#NAME?</v>
      </c>
      <c r="AC5696" s="13" t="e">
        <f ca="1">IF(CalcTable[[#This Row],[PWC]]&gt;FCAP,MIN(24*PERC,MIN(SAT,CalcTable[[#This Row],[PWC]])-FCAP),0)</f>
        <v>#NAME?</v>
      </c>
      <c r="AD5696" s="13" t="e">
        <f ca="1">IF(CalcTable[[#This Row],[PWC]]&gt;SAT,CalcTable[[#This Row],[PWC]]-SAT,0)</f>
        <v>#NAME?</v>
      </c>
      <c r="AE5696" s="13" t="e">
        <f ca="1">CalcTable[[#This Row],[PWC]]-CalcTable[[#This Row],[PercAmt]]-CalcTable[[#This Row],[Runoff]]</f>
        <v>#NAME?</v>
      </c>
      <c r="AF5696" s="13" t="e">
        <f ca="1">CalcTable[[#This Row],[IrrAmt]]/1000*CUR_IRR_AREA*10000/IRR_EFF</f>
        <v>#NAME?</v>
      </c>
      <c r="AG5696" s="147"/>
      <c r="AH5696" s="13"/>
      <c r="AI5696" s="50">
        <v>0</v>
      </c>
      <c r="AJ5696" s="50">
        <v>0</v>
      </c>
      <c r="AK5696" s="50">
        <v>0</v>
      </c>
      <c r="AL5696" s="50">
        <v>0</v>
      </c>
      <c r="AM5696" s="50"/>
      <c r="AN5696" s="50"/>
      <c r="AO5696" s="50"/>
      <c r="AP5696" s="50"/>
      <c r="AQ5696" s="50"/>
      <c r="AR5696" s="50"/>
      <c r="AS5696" s="50"/>
      <c r="AT5696" s="50"/>
      <c r="AU5696" s="50"/>
      <c r="AV5696" s="50"/>
      <c r="AW5696" s="50"/>
      <c r="AX5696" s="50">
        <f t="shared" si="1787"/>
        <v>0</v>
      </c>
      <c r="AY5696" s="50"/>
      <c r="AZ5696" s="50">
        <f t="shared" si="1777"/>
        <v>0</v>
      </c>
      <c r="BA5696" s="50">
        <f t="shared" si="1778"/>
        <v>0</v>
      </c>
      <c r="BB5696" s="50">
        <f t="shared" si="1779"/>
        <v>0</v>
      </c>
      <c r="BC5696" s="17">
        <f t="shared" si="1780"/>
        <v>19975</v>
      </c>
      <c r="BD5696" s="50">
        <f t="shared" si="1781"/>
        <v>0</v>
      </c>
      <c r="BE5696" s="50">
        <f t="shared" si="1782"/>
        <v>0</v>
      </c>
      <c r="BF5696" s="50">
        <f t="shared" si="1788"/>
        <v>0</v>
      </c>
      <c r="BG5696" s="50"/>
      <c r="BH5696" s="17">
        <f t="shared" si="1783"/>
        <v>0</v>
      </c>
      <c r="BI5696" s="17">
        <f t="shared" si="1791"/>
        <v>5696</v>
      </c>
      <c r="BJ5696" s="17">
        <f t="shared" si="1789"/>
        <v>5696</v>
      </c>
      <c r="BK5696" s="150">
        <f t="shared" si="1790"/>
        <v>35566</v>
      </c>
      <c r="BL5696" s="50" t="e">
        <f t="shared" ca="1" si="1784"/>
        <v>#NAME?</v>
      </c>
      <c r="BM5696" s="50" t="e">
        <f t="shared" ca="1" si="1785"/>
        <v>#NAME?</v>
      </c>
      <c r="BN5696" s="50" t="e">
        <f t="shared" ca="1" si="1786"/>
        <v>#NAME?</v>
      </c>
    </row>
    <row r="5697" spans="1:66" x14ac:dyDescent="0.35">
      <c r="A5697" s="48">
        <v>35567</v>
      </c>
      <c r="B5697" s="17">
        <v>1997</v>
      </c>
      <c r="C5697" s="17">
        <v>5</v>
      </c>
      <c r="D5697" s="17">
        <v>137</v>
      </c>
      <c r="E5697" s="17">
        <v>17</v>
      </c>
      <c r="F5697" s="17">
        <v>7</v>
      </c>
      <c r="G5697" s="50">
        <v>0.1</v>
      </c>
      <c r="H5697" s="32">
        <v>4.7226774165834859</v>
      </c>
      <c r="I5697" s="50">
        <v>16.5</v>
      </c>
      <c r="J5697" s="13">
        <v>3.8</v>
      </c>
      <c r="K5697" s="13">
        <f t="shared" si="1772"/>
        <v>3.8</v>
      </c>
      <c r="L5697" s="13">
        <f t="shared" si="1773"/>
        <v>0</v>
      </c>
      <c r="M5697" s="13" t="e">
        <f ca="1">CalcTable[[#This Row],[IWC]]-AE5696</f>
        <v>#NAME?</v>
      </c>
      <c r="N5697" s="13" t="e">
        <f ca="1">IF(CalcTable[[#This Row],[Day of Year]]&lt;123,FCAP,AE5696)</f>
        <v>#NAME?</v>
      </c>
      <c r="O5697" s="17" t="e">
        <f ca="1">IF(IRR_DRIP,5,COUNTIF('IDET Wind Values'!C5681:G5681,"&lt;="&amp;IRR_MAXWIND))</f>
        <v>#NAME?</v>
      </c>
      <c r="P5697" s="13" t="e">
        <f ca="1">CalcTable[[#This Row],[ET_o]]*KL</f>
        <v>#NAME?</v>
      </c>
      <c r="Q5697" s="13" t="e">
        <f ca="1">IF(WILTPT&lt;=0,1,MAX(0,MIN(1,(CalcTable[[#This Row],[IWC]]-WILTPT)/(MAD-WILTPT))))</f>
        <v>#NAME?</v>
      </c>
      <c r="R5697" s="13" t="e">
        <f ca="1">CalcTable[[#This Row],[ETMult]]*CalcTable[[#This Row],[ETb]]</f>
        <v>#NAME?</v>
      </c>
      <c r="S5697" s="13" t="b">
        <f>INDEX(IRR_LIST,CalcTable[[#This Row],[Day of Week]]+1)</f>
        <v>0</v>
      </c>
      <c r="T5697" s="13">
        <f t="shared" ca="1" si="1774"/>
        <v>0</v>
      </c>
      <c r="U5697" s="13" t="b">
        <f ca="1">IF(CalcTable[[#This Row],[IrrPrecip]]&gt;=IC_MM,FALSE,TRUE)</f>
        <v>1</v>
      </c>
      <c r="V5697" s="13" t="b">
        <f t="shared" si="1775"/>
        <v>0</v>
      </c>
      <c r="W5697" s="13" t="e">
        <f ca="1">IF(AND(IRR_DRIP=FALSE,CalcTable[[#This Row],[IrrHours]]&lt;=0),FALSE,TRUE)</f>
        <v>#NAME?</v>
      </c>
      <c r="X5697" s="13" t="e">
        <f ca="1">AND(CalcTable[[#This Row],[IrrDay]],CalcTable[[#This Row],[IrrRain]],CalcTable[[#This Row],[IrrWarm]],CalcTable[[#This Row],[IrrWindy]])</f>
        <v>#NAME?</v>
      </c>
      <c r="Y5697" s="13" t="e">
        <f t="shared" ca="1" si="1776"/>
        <v>#NAME?</v>
      </c>
      <c r="Z5697" s="13" t="e">
        <f ca="1">CalcTable[[#This Row],[IrrHours]]/5</f>
        <v>#NAME?</v>
      </c>
      <c r="AA5697" s="13" t="e">
        <f ca="1">IF(CalcTable[[#This Row],[IrrFlag]]=FALSE,0,MAX(0,CalcTable[[#This Row],[VolRednWind]]*(FCAP*IRR_TARGET-CalcTable[[#This Row],[IWC]])))</f>
        <v>#NAME?</v>
      </c>
      <c r="AB5697" s="13" t="e">
        <f ca="1">CalcTable[[#This Row],[IWC]]+CalcTable[[#This Row],[Eff Precip]]+CalcTable[[#This Row],[IrrAmt]]-CalcTable[[#This Row],[AET]]</f>
        <v>#NAME?</v>
      </c>
      <c r="AC5697" s="13" t="e">
        <f ca="1">IF(CalcTable[[#This Row],[PWC]]&gt;FCAP,MIN(24*PERC,MIN(SAT,CalcTable[[#This Row],[PWC]])-FCAP),0)</f>
        <v>#NAME?</v>
      </c>
      <c r="AD5697" s="13" t="e">
        <f ca="1">IF(CalcTable[[#This Row],[PWC]]&gt;SAT,CalcTable[[#This Row],[PWC]]-SAT,0)</f>
        <v>#NAME?</v>
      </c>
      <c r="AE5697" s="13" t="e">
        <f ca="1">CalcTable[[#This Row],[PWC]]-CalcTable[[#This Row],[PercAmt]]-CalcTable[[#This Row],[Runoff]]</f>
        <v>#NAME?</v>
      </c>
      <c r="AF5697" s="13" t="e">
        <f ca="1">CalcTable[[#This Row],[IrrAmt]]/1000*CUR_IRR_AREA*10000/IRR_EFF</f>
        <v>#NAME?</v>
      </c>
      <c r="AG5697" s="147"/>
      <c r="AH5697" s="13"/>
      <c r="AI5697" s="50">
        <v>0</v>
      </c>
      <c r="AJ5697" s="50">
        <v>0</v>
      </c>
      <c r="AK5697" s="50">
        <v>0</v>
      </c>
      <c r="AL5697" s="50">
        <v>0</v>
      </c>
      <c r="AM5697" s="50"/>
      <c r="AN5697" s="50"/>
      <c r="AO5697" s="50"/>
      <c r="AP5697" s="50"/>
      <c r="AQ5697" s="50"/>
      <c r="AR5697" s="50"/>
      <c r="AS5697" s="50"/>
      <c r="AT5697" s="50"/>
      <c r="AU5697" s="50"/>
      <c r="AV5697" s="50"/>
      <c r="AW5697" s="50"/>
      <c r="AX5697" s="50">
        <f t="shared" si="1787"/>
        <v>0</v>
      </c>
      <c r="AY5697" s="50"/>
      <c r="AZ5697" s="50">
        <f t="shared" si="1777"/>
        <v>0</v>
      </c>
      <c r="BA5697" s="50">
        <f t="shared" si="1778"/>
        <v>0</v>
      </c>
      <c r="BB5697" s="50">
        <f t="shared" si="1779"/>
        <v>0</v>
      </c>
      <c r="BC5697" s="17">
        <f t="shared" si="1780"/>
        <v>19975</v>
      </c>
      <c r="BD5697" s="50">
        <f t="shared" si="1781"/>
        <v>0</v>
      </c>
      <c r="BE5697" s="50">
        <f t="shared" si="1782"/>
        <v>0</v>
      </c>
      <c r="BF5697" s="50">
        <f t="shared" si="1788"/>
        <v>0</v>
      </c>
      <c r="BG5697" s="50"/>
      <c r="BH5697" s="17">
        <f t="shared" si="1783"/>
        <v>0</v>
      </c>
      <c r="BI5697" s="17">
        <f t="shared" si="1791"/>
        <v>5697</v>
      </c>
      <c r="BJ5697" s="17">
        <f t="shared" si="1789"/>
        <v>5697</v>
      </c>
      <c r="BK5697" s="150">
        <f t="shared" si="1790"/>
        <v>35567</v>
      </c>
      <c r="BL5697" s="50" t="e">
        <f t="shared" ca="1" si="1784"/>
        <v>#NAME?</v>
      </c>
      <c r="BM5697" s="50" t="e">
        <f t="shared" ca="1" si="1785"/>
        <v>#NAME?</v>
      </c>
      <c r="BN5697" s="50" t="e">
        <f t="shared" ca="1" si="1786"/>
        <v>#NAME?</v>
      </c>
    </row>
    <row r="5698" spans="1:66" x14ac:dyDescent="0.35">
      <c r="A5698" s="48">
        <v>35568</v>
      </c>
      <c r="B5698" s="17">
        <v>1997</v>
      </c>
      <c r="C5698" s="17">
        <v>5</v>
      </c>
      <c r="D5698" s="17">
        <v>138</v>
      </c>
      <c r="E5698" s="17">
        <v>18</v>
      </c>
      <c r="F5698" s="17">
        <v>1</v>
      </c>
      <c r="G5698" s="50">
        <v>-0.1</v>
      </c>
      <c r="H5698" s="32">
        <v>3.2171556050984225</v>
      </c>
      <c r="I5698" s="50">
        <v>35.5</v>
      </c>
      <c r="J5698" s="13">
        <v>1</v>
      </c>
      <c r="K5698" s="13">
        <f t="shared" si="1772"/>
        <v>1</v>
      </c>
      <c r="L5698" s="13">
        <f t="shared" si="1773"/>
        <v>0</v>
      </c>
      <c r="M5698" s="13" t="e">
        <f ca="1">CalcTable[[#This Row],[IWC]]-AE5697</f>
        <v>#NAME?</v>
      </c>
      <c r="N5698" s="13" t="e">
        <f ca="1">IF(CalcTable[[#This Row],[Day of Year]]&lt;123,FCAP,AE5697)</f>
        <v>#NAME?</v>
      </c>
      <c r="O5698" s="17" t="e">
        <f ca="1">IF(IRR_DRIP,5,COUNTIF('IDET Wind Values'!C5682:G5682,"&lt;="&amp;IRR_MAXWIND))</f>
        <v>#NAME?</v>
      </c>
      <c r="P5698" s="13" t="e">
        <f ca="1">CalcTable[[#This Row],[ET_o]]*KL</f>
        <v>#NAME?</v>
      </c>
      <c r="Q5698" s="13" t="e">
        <f ca="1">IF(WILTPT&lt;=0,1,MAX(0,MIN(1,(CalcTable[[#This Row],[IWC]]-WILTPT)/(MAD-WILTPT))))</f>
        <v>#NAME?</v>
      </c>
      <c r="R5698" s="13" t="e">
        <f ca="1">CalcTable[[#This Row],[ETMult]]*CalcTable[[#This Row],[ETb]]</f>
        <v>#NAME?</v>
      </c>
      <c r="S5698" s="13" t="b">
        <f>INDEX(IRR_LIST,CalcTable[[#This Row],[Day of Week]]+1)</f>
        <v>1</v>
      </c>
      <c r="T5698" s="13">
        <f t="shared" ca="1" si="1774"/>
        <v>3.8</v>
      </c>
      <c r="U5698" s="13" t="b">
        <f ca="1">IF(CalcTable[[#This Row],[IrrPrecip]]&gt;=IC_MM,FALSE,TRUE)</f>
        <v>1</v>
      </c>
      <c r="V5698" s="13" t="b">
        <f t="shared" si="1775"/>
        <v>0</v>
      </c>
      <c r="W5698" s="13" t="e">
        <f ca="1">IF(AND(IRR_DRIP=FALSE,CalcTable[[#This Row],[IrrHours]]&lt;=0),FALSE,TRUE)</f>
        <v>#NAME?</v>
      </c>
      <c r="X5698" s="13" t="e">
        <f ca="1">AND(CalcTable[[#This Row],[IrrDay]],CalcTable[[#This Row],[IrrRain]],CalcTable[[#This Row],[IrrWarm]],CalcTable[[#This Row],[IrrWindy]])</f>
        <v>#NAME?</v>
      </c>
      <c r="Y5698" s="13" t="e">
        <f t="shared" ca="1" si="1776"/>
        <v>#NAME?</v>
      </c>
      <c r="Z5698" s="13" t="e">
        <f ca="1">CalcTable[[#This Row],[IrrHours]]/5</f>
        <v>#NAME?</v>
      </c>
      <c r="AA5698" s="13" t="e">
        <f ca="1">IF(CalcTable[[#This Row],[IrrFlag]]=FALSE,0,MAX(0,CalcTable[[#This Row],[VolRednWind]]*(FCAP*IRR_TARGET-CalcTable[[#This Row],[IWC]])))</f>
        <v>#NAME?</v>
      </c>
      <c r="AB5698" s="13" t="e">
        <f ca="1">CalcTable[[#This Row],[IWC]]+CalcTable[[#This Row],[Eff Precip]]+CalcTable[[#This Row],[IrrAmt]]-CalcTable[[#This Row],[AET]]</f>
        <v>#NAME?</v>
      </c>
      <c r="AC5698" s="13" t="e">
        <f ca="1">IF(CalcTable[[#This Row],[PWC]]&gt;FCAP,MIN(24*PERC,MIN(SAT,CalcTable[[#This Row],[PWC]])-FCAP),0)</f>
        <v>#NAME?</v>
      </c>
      <c r="AD5698" s="13" t="e">
        <f ca="1">IF(CalcTable[[#This Row],[PWC]]&gt;SAT,CalcTable[[#This Row],[PWC]]-SAT,0)</f>
        <v>#NAME?</v>
      </c>
      <c r="AE5698" s="13" t="e">
        <f ca="1">CalcTable[[#This Row],[PWC]]-CalcTable[[#This Row],[PercAmt]]-CalcTable[[#This Row],[Runoff]]</f>
        <v>#NAME?</v>
      </c>
      <c r="AF5698" s="13" t="e">
        <f ca="1">CalcTable[[#This Row],[IrrAmt]]/1000*CUR_IRR_AREA*10000/IRR_EFF</f>
        <v>#NAME?</v>
      </c>
      <c r="AG5698" s="147"/>
      <c r="AH5698" s="13"/>
      <c r="AI5698" s="50">
        <v>0</v>
      </c>
      <c r="AJ5698" s="50">
        <v>0</v>
      </c>
      <c r="AK5698" s="50">
        <v>0</v>
      </c>
      <c r="AL5698" s="50">
        <v>0</v>
      </c>
      <c r="AM5698" s="50"/>
      <c r="AN5698" s="50"/>
      <c r="AO5698" s="50"/>
      <c r="AP5698" s="50"/>
      <c r="AQ5698" s="50"/>
      <c r="AR5698" s="50"/>
      <c r="AS5698" s="50"/>
      <c r="AT5698" s="50"/>
      <c r="AU5698" s="50"/>
      <c r="AV5698" s="50"/>
      <c r="AW5698" s="50"/>
      <c r="AX5698" s="50">
        <f t="shared" si="1787"/>
        <v>0</v>
      </c>
      <c r="AY5698" s="50"/>
      <c r="AZ5698" s="50">
        <f t="shared" si="1777"/>
        <v>0</v>
      </c>
      <c r="BA5698" s="50">
        <f t="shared" si="1778"/>
        <v>0</v>
      </c>
      <c r="BB5698" s="50">
        <f t="shared" si="1779"/>
        <v>0</v>
      </c>
      <c r="BC5698" s="17">
        <f t="shared" si="1780"/>
        <v>19975</v>
      </c>
      <c r="BD5698" s="50">
        <f t="shared" si="1781"/>
        <v>0</v>
      </c>
      <c r="BE5698" s="50">
        <f t="shared" si="1782"/>
        <v>0</v>
      </c>
      <c r="BF5698" s="50">
        <f t="shared" si="1788"/>
        <v>0</v>
      </c>
      <c r="BG5698" s="50"/>
      <c r="BH5698" s="17">
        <f t="shared" si="1783"/>
        <v>0</v>
      </c>
      <c r="BI5698" s="17">
        <f t="shared" si="1791"/>
        <v>5698</v>
      </c>
      <c r="BJ5698" s="17">
        <f t="shared" si="1789"/>
        <v>5698</v>
      </c>
      <c r="BK5698" s="150">
        <f t="shared" si="1790"/>
        <v>35568</v>
      </c>
      <c r="BL5698" s="50" t="e">
        <f t="shared" ca="1" si="1784"/>
        <v>#NAME?</v>
      </c>
      <c r="BM5698" s="50" t="e">
        <f t="shared" ca="1" si="1785"/>
        <v>#NAME?</v>
      </c>
      <c r="BN5698" s="50" t="e">
        <f t="shared" ca="1" si="1786"/>
        <v>#NAME?</v>
      </c>
    </row>
    <row r="5699" spans="1:66" x14ac:dyDescent="0.35">
      <c r="A5699" s="48">
        <v>35569</v>
      </c>
      <c r="B5699" s="17">
        <v>1997</v>
      </c>
      <c r="C5699" s="17">
        <v>5</v>
      </c>
      <c r="D5699" s="17">
        <v>139</v>
      </c>
      <c r="E5699" s="17">
        <v>19</v>
      </c>
      <c r="F5699" s="17">
        <v>2</v>
      </c>
      <c r="G5699" s="50">
        <v>-0.7</v>
      </c>
      <c r="H5699" s="32">
        <v>3.4149833079501355</v>
      </c>
      <c r="I5699" s="50">
        <v>9.6666666666666661</v>
      </c>
      <c r="J5699" s="13">
        <v>8.3000000000000007</v>
      </c>
      <c r="K5699" s="13">
        <f t="shared" si="1772"/>
        <v>8.3000000000000007</v>
      </c>
      <c r="L5699" s="13">
        <f t="shared" si="1773"/>
        <v>2.4750000000000005</v>
      </c>
      <c r="M5699" s="13" t="e">
        <f ca="1">CalcTable[[#This Row],[IWC]]-AE5698</f>
        <v>#NAME?</v>
      </c>
      <c r="N5699" s="13" t="e">
        <f ca="1">IF(CalcTable[[#This Row],[Day of Year]]&lt;123,FCAP,AE5698)</f>
        <v>#NAME?</v>
      </c>
      <c r="O5699" s="17" t="e">
        <f ca="1">IF(IRR_DRIP,5,COUNTIF('IDET Wind Values'!C5683:G5683,"&lt;="&amp;IRR_MAXWIND))</f>
        <v>#NAME?</v>
      </c>
      <c r="P5699" s="13" t="e">
        <f ca="1">CalcTable[[#This Row],[ET_o]]*KL</f>
        <v>#NAME?</v>
      </c>
      <c r="Q5699" s="13" t="e">
        <f ca="1">IF(WILTPT&lt;=0,1,MAX(0,MIN(1,(CalcTable[[#This Row],[IWC]]-WILTPT)/(MAD-WILTPT))))</f>
        <v>#NAME?</v>
      </c>
      <c r="R5699" s="13" t="e">
        <f ca="1">CalcTable[[#This Row],[ETMult]]*CalcTable[[#This Row],[ETb]]</f>
        <v>#NAME?</v>
      </c>
      <c r="S5699" s="13" t="b">
        <f>INDEX(IRR_LIST,CalcTable[[#This Row],[Day of Week]]+1)</f>
        <v>0</v>
      </c>
      <c r="T5699" s="13">
        <f t="shared" ca="1" si="1774"/>
        <v>4.8</v>
      </c>
      <c r="U5699" s="13" t="b">
        <f ca="1">IF(CalcTable[[#This Row],[IrrPrecip]]&gt;=IC_MM,FALSE,TRUE)</f>
        <v>1</v>
      </c>
      <c r="V5699" s="13" t="b">
        <f t="shared" si="1775"/>
        <v>0</v>
      </c>
      <c r="W5699" s="13" t="e">
        <f ca="1">IF(AND(IRR_DRIP=FALSE,CalcTable[[#This Row],[IrrHours]]&lt;=0),FALSE,TRUE)</f>
        <v>#NAME?</v>
      </c>
      <c r="X5699" s="13" t="e">
        <f ca="1">AND(CalcTable[[#This Row],[IrrDay]],CalcTable[[#This Row],[IrrRain]],CalcTable[[#This Row],[IrrWarm]],CalcTable[[#This Row],[IrrWindy]])</f>
        <v>#NAME?</v>
      </c>
      <c r="Y5699" s="13" t="e">
        <f t="shared" ca="1" si="1776"/>
        <v>#NAME?</v>
      </c>
      <c r="Z5699" s="13" t="e">
        <f ca="1">CalcTable[[#This Row],[IrrHours]]/5</f>
        <v>#NAME?</v>
      </c>
      <c r="AA5699" s="13" t="e">
        <f ca="1">IF(CalcTable[[#This Row],[IrrFlag]]=FALSE,0,MAX(0,CalcTable[[#This Row],[VolRednWind]]*(FCAP*IRR_TARGET-CalcTable[[#This Row],[IWC]])))</f>
        <v>#NAME?</v>
      </c>
      <c r="AB5699" s="13" t="e">
        <f ca="1">CalcTable[[#This Row],[IWC]]+CalcTable[[#This Row],[Eff Precip]]+CalcTable[[#This Row],[IrrAmt]]-CalcTable[[#This Row],[AET]]</f>
        <v>#NAME?</v>
      </c>
      <c r="AC5699" s="13" t="e">
        <f ca="1">IF(CalcTable[[#This Row],[PWC]]&gt;FCAP,MIN(24*PERC,MIN(SAT,CalcTable[[#This Row],[PWC]])-FCAP),0)</f>
        <v>#NAME?</v>
      </c>
      <c r="AD5699" s="13" t="e">
        <f ca="1">IF(CalcTable[[#This Row],[PWC]]&gt;SAT,CalcTable[[#This Row],[PWC]]-SAT,0)</f>
        <v>#NAME?</v>
      </c>
      <c r="AE5699" s="13" t="e">
        <f ca="1">CalcTable[[#This Row],[PWC]]-CalcTable[[#This Row],[PercAmt]]-CalcTable[[#This Row],[Runoff]]</f>
        <v>#NAME?</v>
      </c>
      <c r="AF5699" s="13" t="e">
        <f ca="1">CalcTable[[#This Row],[IrrAmt]]/1000*CUR_IRR_AREA*10000/IRR_EFF</f>
        <v>#NAME?</v>
      </c>
      <c r="AG5699" s="147"/>
      <c r="AH5699" s="13"/>
      <c r="AI5699" s="50">
        <v>0</v>
      </c>
      <c r="AJ5699" s="50">
        <v>0</v>
      </c>
      <c r="AK5699" s="50">
        <v>0</v>
      </c>
      <c r="AL5699" s="50">
        <v>0</v>
      </c>
      <c r="AM5699" s="50"/>
      <c r="AN5699" s="50"/>
      <c r="AO5699" s="50"/>
      <c r="AP5699" s="50"/>
      <c r="AQ5699" s="50"/>
      <c r="AR5699" s="50"/>
      <c r="AS5699" s="50"/>
      <c r="AT5699" s="50"/>
      <c r="AU5699" s="50"/>
      <c r="AV5699" s="50"/>
      <c r="AW5699" s="50"/>
      <c r="AX5699" s="50">
        <f t="shared" si="1787"/>
        <v>0</v>
      </c>
      <c r="AY5699" s="50"/>
      <c r="AZ5699" s="50">
        <f t="shared" si="1777"/>
        <v>0</v>
      </c>
      <c r="BA5699" s="50">
        <f t="shared" si="1778"/>
        <v>0</v>
      </c>
      <c r="BB5699" s="50">
        <f t="shared" si="1779"/>
        <v>0</v>
      </c>
      <c r="BC5699" s="17">
        <f t="shared" si="1780"/>
        <v>19975</v>
      </c>
      <c r="BD5699" s="50">
        <f t="shared" si="1781"/>
        <v>0</v>
      </c>
      <c r="BE5699" s="50">
        <f t="shared" si="1782"/>
        <v>0</v>
      </c>
      <c r="BF5699" s="50">
        <f t="shared" si="1788"/>
        <v>0</v>
      </c>
      <c r="BG5699" s="50"/>
      <c r="BH5699" s="17">
        <f t="shared" si="1783"/>
        <v>0</v>
      </c>
      <c r="BI5699" s="17">
        <f t="shared" si="1791"/>
        <v>5699</v>
      </c>
      <c r="BJ5699" s="17">
        <f t="shared" si="1789"/>
        <v>5699</v>
      </c>
      <c r="BK5699" s="150">
        <f t="shared" si="1790"/>
        <v>35569</v>
      </c>
      <c r="BL5699" s="50" t="e">
        <f t="shared" ca="1" si="1784"/>
        <v>#NAME?</v>
      </c>
      <c r="BM5699" s="50" t="e">
        <f t="shared" ca="1" si="1785"/>
        <v>#NAME?</v>
      </c>
      <c r="BN5699" s="50" t="e">
        <f t="shared" ca="1" si="1786"/>
        <v>#NAME?</v>
      </c>
    </row>
    <row r="5700" spans="1:66" x14ac:dyDescent="0.35">
      <c r="A5700" s="48">
        <v>35570</v>
      </c>
      <c r="B5700" s="17">
        <v>1997</v>
      </c>
      <c r="C5700" s="17">
        <v>5</v>
      </c>
      <c r="D5700" s="17">
        <v>140</v>
      </c>
      <c r="E5700" s="17">
        <v>20</v>
      </c>
      <c r="F5700" s="17">
        <v>3</v>
      </c>
      <c r="G5700" s="50">
        <v>-0.3</v>
      </c>
      <c r="H5700" s="32">
        <v>1.7560018791097642</v>
      </c>
      <c r="I5700" s="50">
        <v>16.833333333333332</v>
      </c>
      <c r="J5700" s="13">
        <v>24.6</v>
      </c>
      <c r="K5700" s="13">
        <f t="shared" si="1772"/>
        <v>24.6</v>
      </c>
      <c r="L5700" s="13">
        <f t="shared" si="1773"/>
        <v>14.700000000000001</v>
      </c>
      <c r="M5700" s="13" t="e">
        <f ca="1">CalcTable[[#This Row],[IWC]]-AE5699</f>
        <v>#NAME?</v>
      </c>
      <c r="N5700" s="13" t="e">
        <f ca="1">IF(CalcTable[[#This Row],[Day of Year]]&lt;123,FCAP,AE5699)</f>
        <v>#NAME?</v>
      </c>
      <c r="O5700" s="17" t="e">
        <f ca="1">IF(IRR_DRIP,5,COUNTIF('IDET Wind Values'!C5684:G5684,"&lt;="&amp;IRR_MAXWIND))</f>
        <v>#NAME?</v>
      </c>
      <c r="P5700" s="13" t="e">
        <f ca="1">CalcTable[[#This Row],[ET_o]]*KL</f>
        <v>#NAME?</v>
      </c>
      <c r="Q5700" s="13" t="e">
        <f ca="1">IF(WILTPT&lt;=0,1,MAX(0,MIN(1,(CalcTable[[#This Row],[IWC]]-WILTPT)/(MAD-WILTPT))))</f>
        <v>#NAME?</v>
      </c>
      <c r="R5700" s="13" t="e">
        <f ca="1">CalcTable[[#This Row],[ETMult]]*CalcTable[[#This Row],[ETb]]</f>
        <v>#NAME?</v>
      </c>
      <c r="S5700" s="13" t="b">
        <f>INDEX(IRR_LIST,CalcTable[[#This Row],[Day of Week]]+1)</f>
        <v>1</v>
      </c>
      <c r="T5700" s="13">
        <f t="shared" ca="1" si="1774"/>
        <v>9.3000000000000007</v>
      </c>
      <c r="U5700" s="13" t="b">
        <f ca="1">IF(CalcTable[[#This Row],[IrrPrecip]]&gt;=IC_MM,FALSE,TRUE)</f>
        <v>1</v>
      </c>
      <c r="V5700" s="13" t="b">
        <f t="shared" si="1775"/>
        <v>0</v>
      </c>
      <c r="W5700" s="13" t="e">
        <f ca="1">IF(AND(IRR_DRIP=FALSE,CalcTable[[#This Row],[IrrHours]]&lt;=0),FALSE,TRUE)</f>
        <v>#NAME?</v>
      </c>
      <c r="X5700" s="13" t="e">
        <f ca="1">AND(CalcTable[[#This Row],[IrrDay]],CalcTable[[#This Row],[IrrRain]],CalcTable[[#This Row],[IrrWarm]],CalcTable[[#This Row],[IrrWindy]])</f>
        <v>#NAME?</v>
      </c>
      <c r="Y5700" s="13" t="e">
        <f t="shared" ca="1" si="1776"/>
        <v>#NAME?</v>
      </c>
      <c r="Z5700" s="13" t="e">
        <f ca="1">CalcTable[[#This Row],[IrrHours]]/5</f>
        <v>#NAME?</v>
      </c>
      <c r="AA5700" s="13" t="e">
        <f ca="1">IF(CalcTable[[#This Row],[IrrFlag]]=FALSE,0,MAX(0,CalcTable[[#This Row],[VolRednWind]]*(FCAP*IRR_TARGET-CalcTable[[#This Row],[IWC]])))</f>
        <v>#NAME?</v>
      </c>
      <c r="AB5700" s="13" t="e">
        <f ca="1">CalcTable[[#This Row],[IWC]]+CalcTable[[#This Row],[Eff Precip]]+CalcTable[[#This Row],[IrrAmt]]-CalcTable[[#This Row],[AET]]</f>
        <v>#NAME?</v>
      </c>
      <c r="AC5700" s="13" t="e">
        <f ca="1">IF(CalcTable[[#This Row],[PWC]]&gt;FCAP,MIN(24*PERC,MIN(SAT,CalcTable[[#This Row],[PWC]])-FCAP),0)</f>
        <v>#NAME?</v>
      </c>
      <c r="AD5700" s="13" t="e">
        <f ca="1">IF(CalcTable[[#This Row],[PWC]]&gt;SAT,CalcTable[[#This Row],[PWC]]-SAT,0)</f>
        <v>#NAME?</v>
      </c>
      <c r="AE5700" s="13" t="e">
        <f ca="1">CalcTable[[#This Row],[PWC]]-CalcTable[[#This Row],[PercAmt]]-CalcTable[[#This Row],[Runoff]]</f>
        <v>#NAME?</v>
      </c>
      <c r="AF5700" s="13" t="e">
        <f ca="1">CalcTable[[#This Row],[IrrAmt]]/1000*CUR_IRR_AREA*10000/IRR_EFF</f>
        <v>#NAME?</v>
      </c>
      <c r="AG5700" s="147"/>
      <c r="AH5700" s="13"/>
      <c r="AI5700" s="50">
        <v>0</v>
      </c>
      <c r="AJ5700" s="50">
        <v>0</v>
      </c>
      <c r="AK5700" s="50">
        <v>0</v>
      </c>
      <c r="AL5700" s="50">
        <v>0</v>
      </c>
      <c r="AM5700" s="50"/>
      <c r="AN5700" s="50"/>
      <c r="AO5700" s="50"/>
      <c r="AP5700" s="50"/>
      <c r="AQ5700" s="50"/>
      <c r="AR5700" s="50"/>
      <c r="AS5700" s="50"/>
      <c r="AT5700" s="50"/>
      <c r="AU5700" s="50"/>
      <c r="AV5700" s="50"/>
      <c r="AW5700" s="50"/>
      <c r="AX5700" s="50">
        <f t="shared" si="1787"/>
        <v>0</v>
      </c>
      <c r="AY5700" s="50"/>
      <c r="AZ5700" s="50">
        <f t="shared" si="1777"/>
        <v>0</v>
      </c>
      <c r="BA5700" s="50">
        <f t="shared" si="1778"/>
        <v>0</v>
      </c>
      <c r="BB5700" s="50">
        <f t="shared" si="1779"/>
        <v>0</v>
      </c>
      <c r="BC5700" s="17">
        <f t="shared" si="1780"/>
        <v>19975</v>
      </c>
      <c r="BD5700" s="50">
        <f t="shared" si="1781"/>
        <v>0</v>
      </c>
      <c r="BE5700" s="50">
        <f t="shared" si="1782"/>
        <v>0</v>
      </c>
      <c r="BF5700" s="50">
        <f t="shared" si="1788"/>
        <v>0</v>
      </c>
      <c r="BG5700" s="50"/>
      <c r="BH5700" s="17">
        <f t="shared" si="1783"/>
        <v>0</v>
      </c>
      <c r="BI5700" s="17">
        <f t="shared" si="1791"/>
        <v>5700</v>
      </c>
      <c r="BJ5700" s="17">
        <f t="shared" si="1789"/>
        <v>5700</v>
      </c>
      <c r="BK5700" s="150">
        <f t="shared" si="1790"/>
        <v>35570</v>
      </c>
      <c r="BL5700" s="50" t="e">
        <f t="shared" ca="1" si="1784"/>
        <v>#NAME?</v>
      </c>
      <c r="BM5700" s="50" t="e">
        <f t="shared" ca="1" si="1785"/>
        <v>#NAME?</v>
      </c>
      <c r="BN5700" s="50" t="e">
        <f t="shared" ca="1" si="1786"/>
        <v>#NAME?</v>
      </c>
    </row>
    <row r="5701" spans="1:66" x14ac:dyDescent="0.35">
      <c r="A5701" s="48">
        <v>35571</v>
      </c>
      <c r="B5701" s="17">
        <v>1997</v>
      </c>
      <c r="C5701" s="17">
        <v>5</v>
      </c>
      <c r="D5701" s="17">
        <v>141</v>
      </c>
      <c r="E5701" s="17">
        <v>21</v>
      </c>
      <c r="F5701" s="17">
        <v>4</v>
      </c>
      <c r="G5701" s="50">
        <v>-1.1000000000000001</v>
      </c>
      <c r="H5701" s="32">
        <v>1.9814991284027832</v>
      </c>
      <c r="I5701" s="50">
        <v>25.333333333333332</v>
      </c>
      <c r="J5701" s="13">
        <v>1.8</v>
      </c>
      <c r="K5701" s="13">
        <f t="shared" si="1772"/>
        <v>1.8</v>
      </c>
      <c r="L5701" s="13">
        <f t="shared" si="1773"/>
        <v>0</v>
      </c>
      <c r="M5701" s="13" t="e">
        <f ca="1">CalcTable[[#This Row],[IWC]]-AE5700</f>
        <v>#NAME?</v>
      </c>
      <c r="N5701" s="13" t="e">
        <f ca="1">IF(CalcTable[[#This Row],[Day of Year]]&lt;123,FCAP,AE5700)</f>
        <v>#NAME?</v>
      </c>
      <c r="O5701" s="17" t="e">
        <f ca="1">IF(IRR_DRIP,5,COUNTIF('IDET Wind Values'!C5685:G5685,"&lt;="&amp;IRR_MAXWIND))</f>
        <v>#NAME?</v>
      </c>
      <c r="P5701" s="13" t="e">
        <f ca="1">CalcTable[[#This Row],[ET_o]]*KL</f>
        <v>#NAME?</v>
      </c>
      <c r="Q5701" s="13" t="e">
        <f ca="1">IF(WILTPT&lt;=0,1,MAX(0,MIN(1,(CalcTable[[#This Row],[IWC]]-WILTPT)/(MAD-WILTPT))))</f>
        <v>#NAME?</v>
      </c>
      <c r="R5701" s="13" t="e">
        <f ca="1">CalcTable[[#This Row],[ETMult]]*CalcTable[[#This Row],[ETb]]</f>
        <v>#NAME?</v>
      </c>
      <c r="S5701" s="13" t="b">
        <f>INDEX(IRR_LIST,CalcTable[[#This Row],[Day of Week]]+1)</f>
        <v>0</v>
      </c>
      <c r="T5701" s="13">
        <f t="shared" ca="1" si="1774"/>
        <v>32.900000000000006</v>
      </c>
      <c r="U5701" s="13" t="b">
        <f ca="1">IF(CalcTable[[#This Row],[IrrPrecip]]&gt;=IC_MM,FALSE,TRUE)</f>
        <v>0</v>
      </c>
      <c r="V5701" s="13" t="b">
        <f t="shared" si="1775"/>
        <v>0</v>
      </c>
      <c r="W5701" s="13" t="e">
        <f ca="1">IF(AND(IRR_DRIP=FALSE,CalcTable[[#This Row],[IrrHours]]&lt;=0),FALSE,TRUE)</f>
        <v>#NAME?</v>
      </c>
      <c r="X5701" s="13" t="e">
        <f ca="1">AND(CalcTable[[#This Row],[IrrDay]],CalcTable[[#This Row],[IrrRain]],CalcTable[[#This Row],[IrrWarm]],CalcTable[[#This Row],[IrrWindy]])</f>
        <v>#NAME?</v>
      </c>
      <c r="Y5701" s="13" t="e">
        <f t="shared" ca="1" si="1776"/>
        <v>#NAME?</v>
      </c>
      <c r="Z5701" s="13" t="e">
        <f ca="1">CalcTable[[#This Row],[IrrHours]]/5</f>
        <v>#NAME?</v>
      </c>
      <c r="AA5701" s="13" t="e">
        <f ca="1">IF(CalcTable[[#This Row],[IrrFlag]]=FALSE,0,MAX(0,CalcTable[[#This Row],[VolRednWind]]*(FCAP*IRR_TARGET-CalcTable[[#This Row],[IWC]])))</f>
        <v>#NAME?</v>
      </c>
      <c r="AB5701" s="13" t="e">
        <f ca="1">CalcTable[[#This Row],[IWC]]+CalcTable[[#This Row],[Eff Precip]]+CalcTable[[#This Row],[IrrAmt]]-CalcTable[[#This Row],[AET]]</f>
        <v>#NAME?</v>
      </c>
      <c r="AC5701" s="13" t="e">
        <f ca="1">IF(CalcTable[[#This Row],[PWC]]&gt;FCAP,MIN(24*PERC,MIN(SAT,CalcTable[[#This Row],[PWC]])-FCAP),0)</f>
        <v>#NAME?</v>
      </c>
      <c r="AD5701" s="13" t="e">
        <f ca="1">IF(CalcTable[[#This Row],[PWC]]&gt;SAT,CalcTable[[#This Row],[PWC]]-SAT,0)</f>
        <v>#NAME?</v>
      </c>
      <c r="AE5701" s="13" t="e">
        <f ca="1">CalcTable[[#This Row],[PWC]]-CalcTable[[#This Row],[PercAmt]]-CalcTable[[#This Row],[Runoff]]</f>
        <v>#NAME?</v>
      </c>
      <c r="AF5701" s="13" t="e">
        <f ca="1">CalcTable[[#This Row],[IrrAmt]]/1000*CUR_IRR_AREA*10000/IRR_EFF</f>
        <v>#NAME?</v>
      </c>
      <c r="AG5701" s="147"/>
      <c r="AH5701" s="13"/>
      <c r="AI5701" s="50">
        <v>0</v>
      </c>
      <c r="AJ5701" s="50">
        <v>0</v>
      </c>
      <c r="AK5701" s="50">
        <v>0</v>
      </c>
      <c r="AL5701" s="50">
        <v>0</v>
      </c>
      <c r="AM5701" s="50"/>
      <c r="AN5701" s="50"/>
      <c r="AO5701" s="50"/>
      <c r="AP5701" s="50"/>
      <c r="AQ5701" s="50"/>
      <c r="AR5701" s="50"/>
      <c r="AS5701" s="50"/>
      <c r="AT5701" s="50"/>
      <c r="AU5701" s="50"/>
      <c r="AV5701" s="50"/>
      <c r="AW5701" s="50"/>
      <c r="AX5701" s="50">
        <f t="shared" si="1787"/>
        <v>0</v>
      </c>
      <c r="AY5701" s="50"/>
      <c r="AZ5701" s="50">
        <f t="shared" si="1777"/>
        <v>0</v>
      </c>
      <c r="BA5701" s="50">
        <f t="shared" si="1778"/>
        <v>0</v>
      </c>
      <c r="BB5701" s="50">
        <f t="shared" si="1779"/>
        <v>0</v>
      </c>
      <c r="BC5701" s="17">
        <f t="shared" si="1780"/>
        <v>19975</v>
      </c>
      <c r="BD5701" s="50">
        <f t="shared" si="1781"/>
        <v>0</v>
      </c>
      <c r="BE5701" s="50">
        <f t="shared" si="1782"/>
        <v>0</v>
      </c>
      <c r="BF5701" s="50">
        <f t="shared" si="1788"/>
        <v>0</v>
      </c>
      <c r="BG5701" s="50"/>
      <c r="BH5701" s="17">
        <f t="shared" si="1783"/>
        <v>0</v>
      </c>
      <c r="BI5701" s="17">
        <f t="shared" si="1791"/>
        <v>5701</v>
      </c>
      <c r="BJ5701" s="17">
        <f t="shared" si="1789"/>
        <v>5701</v>
      </c>
      <c r="BK5701" s="150">
        <f t="shared" si="1790"/>
        <v>35571</v>
      </c>
      <c r="BL5701" s="50" t="e">
        <f t="shared" ca="1" si="1784"/>
        <v>#NAME?</v>
      </c>
      <c r="BM5701" s="50" t="e">
        <f t="shared" ca="1" si="1785"/>
        <v>#NAME?</v>
      </c>
      <c r="BN5701" s="50" t="e">
        <f t="shared" ca="1" si="1786"/>
        <v>#NAME?</v>
      </c>
    </row>
    <row r="5702" spans="1:66" x14ac:dyDescent="0.35">
      <c r="A5702" s="48">
        <v>35572</v>
      </c>
      <c r="B5702" s="17">
        <v>1997</v>
      </c>
      <c r="C5702" s="17">
        <v>5</v>
      </c>
      <c r="D5702" s="17">
        <v>142</v>
      </c>
      <c r="E5702" s="17">
        <v>22</v>
      </c>
      <c r="F5702" s="17">
        <v>5</v>
      </c>
      <c r="G5702" s="50">
        <v>-0.5</v>
      </c>
      <c r="H5702" s="32">
        <v>1.7847353878135825</v>
      </c>
      <c r="I5702" s="50">
        <v>4.166666666666667</v>
      </c>
      <c r="J5702" s="13">
        <v>0</v>
      </c>
      <c r="K5702" s="13">
        <f t="shared" si="1772"/>
        <v>0</v>
      </c>
      <c r="L5702" s="13">
        <f t="shared" si="1773"/>
        <v>0</v>
      </c>
      <c r="M5702" s="13" t="e">
        <f ca="1">CalcTable[[#This Row],[IWC]]-AE5701</f>
        <v>#NAME?</v>
      </c>
      <c r="N5702" s="13" t="e">
        <f ca="1">IF(CalcTable[[#This Row],[Day of Year]]&lt;123,FCAP,AE5701)</f>
        <v>#NAME?</v>
      </c>
      <c r="O5702" s="17" t="e">
        <f ca="1">IF(IRR_DRIP,5,COUNTIF('IDET Wind Values'!C5686:G5686,"&lt;="&amp;IRR_MAXWIND))</f>
        <v>#NAME?</v>
      </c>
      <c r="P5702" s="13" t="e">
        <f ca="1">CalcTable[[#This Row],[ET_o]]*KL</f>
        <v>#NAME?</v>
      </c>
      <c r="Q5702" s="13" t="e">
        <f ca="1">IF(WILTPT&lt;=0,1,MAX(0,MIN(1,(CalcTable[[#This Row],[IWC]]-WILTPT)/(MAD-WILTPT))))</f>
        <v>#NAME?</v>
      </c>
      <c r="R5702" s="13" t="e">
        <f ca="1">CalcTable[[#This Row],[ETMult]]*CalcTable[[#This Row],[ETb]]</f>
        <v>#NAME?</v>
      </c>
      <c r="S5702" s="13" t="b">
        <f>INDEX(IRR_LIST,CalcTable[[#This Row],[Day of Week]]+1)</f>
        <v>1</v>
      </c>
      <c r="T5702" s="13">
        <f t="shared" ca="1" si="1774"/>
        <v>26.400000000000002</v>
      </c>
      <c r="U5702" s="13" t="b">
        <f ca="1">IF(CalcTable[[#This Row],[IrrPrecip]]&gt;=IC_MM,FALSE,TRUE)</f>
        <v>0</v>
      </c>
      <c r="V5702" s="13" t="b">
        <f t="shared" si="1775"/>
        <v>1</v>
      </c>
      <c r="W5702" s="13" t="e">
        <f ca="1">IF(AND(IRR_DRIP=FALSE,CalcTable[[#This Row],[IrrHours]]&lt;=0),FALSE,TRUE)</f>
        <v>#NAME?</v>
      </c>
      <c r="X5702" s="13" t="e">
        <f ca="1">AND(CalcTable[[#This Row],[IrrDay]],CalcTable[[#This Row],[IrrRain]],CalcTable[[#This Row],[IrrWarm]],CalcTable[[#This Row],[IrrWindy]])</f>
        <v>#NAME?</v>
      </c>
      <c r="Y5702" s="13" t="e">
        <f t="shared" ca="1" si="1776"/>
        <v>#NAME?</v>
      </c>
      <c r="Z5702" s="13" t="e">
        <f ca="1">CalcTable[[#This Row],[IrrHours]]/5</f>
        <v>#NAME?</v>
      </c>
      <c r="AA5702" s="13" t="e">
        <f ca="1">IF(CalcTable[[#This Row],[IrrFlag]]=FALSE,0,MAX(0,CalcTable[[#This Row],[VolRednWind]]*(FCAP*IRR_TARGET-CalcTable[[#This Row],[IWC]])))</f>
        <v>#NAME?</v>
      </c>
      <c r="AB5702" s="13" t="e">
        <f ca="1">CalcTable[[#This Row],[IWC]]+CalcTable[[#This Row],[Eff Precip]]+CalcTable[[#This Row],[IrrAmt]]-CalcTable[[#This Row],[AET]]</f>
        <v>#NAME?</v>
      </c>
      <c r="AC5702" s="13" t="e">
        <f ca="1">IF(CalcTable[[#This Row],[PWC]]&gt;FCAP,MIN(24*PERC,MIN(SAT,CalcTable[[#This Row],[PWC]])-FCAP),0)</f>
        <v>#NAME?</v>
      </c>
      <c r="AD5702" s="13" t="e">
        <f ca="1">IF(CalcTable[[#This Row],[PWC]]&gt;SAT,CalcTable[[#This Row],[PWC]]-SAT,0)</f>
        <v>#NAME?</v>
      </c>
      <c r="AE5702" s="13" t="e">
        <f ca="1">CalcTable[[#This Row],[PWC]]-CalcTable[[#This Row],[PercAmt]]-CalcTable[[#This Row],[Runoff]]</f>
        <v>#NAME?</v>
      </c>
      <c r="AF5702" s="13" t="e">
        <f ca="1">CalcTable[[#This Row],[IrrAmt]]/1000*CUR_IRR_AREA*10000/IRR_EFF</f>
        <v>#NAME?</v>
      </c>
      <c r="AG5702" s="147"/>
      <c r="AH5702" s="13"/>
      <c r="AI5702" s="50">
        <v>0</v>
      </c>
      <c r="AJ5702" s="50">
        <v>0</v>
      </c>
      <c r="AK5702" s="50">
        <v>0</v>
      </c>
      <c r="AL5702" s="50">
        <v>0</v>
      </c>
      <c r="AM5702" s="50"/>
      <c r="AN5702" s="50"/>
      <c r="AO5702" s="50"/>
      <c r="AP5702" s="50"/>
      <c r="AQ5702" s="50"/>
      <c r="AR5702" s="50"/>
      <c r="AS5702" s="50"/>
      <c r="AT5702" s="50"/>
      <c r="AU5702" s="50"/>
      <c r="AV5702" s="50"/>
      <c r="AW5702" s="50"/>
      <c r="AX5702" s="50">
        <f t="shared" si="1787"/>
        <v>0</v>
      </c>
      <c r="AY5702" s="50"/>
      <c r="AZ5702" s="50">
        <f t="shared" si="1777"/>
        <v>0</v>
      </c>
      <c r="BA5702" s="50">
        <f t="shared" si="1778"/>
        <v>0</v>
      </c>
      <c r="BB5702" s="50">
        <f t="shared" si="1779"/>
        <v>0</v>
      </c>
      <c r="BC5702" s="17">
        <f t="shared" si="1780"/>
        <v>19975</v>
      </c>
      <c r="BD5702" s="50">
        <f t="shared" si="1781"/>
        <v>0</v>
      </c>
      <c r="BE5702" s="50">
        <f t="shared" si="1782"/>
        <v>0</v>
      </c>
      <c r="BF5702" s="50">
        <f t="shared" si="1788"/>
        <v>0</v>
      </c>
      <c r="BG5702" s="50"/>
      <c r="BH5702" s="17">
        <f t="shared" si="1783"/>
        <v>0</v>
      </c>
      <c r="BI5702" s="17">
        <f t="shared" si="1791"/>
        <v>5702</v>
      </c>
      <c r="BJ5702" s="17">
        <f t="shared" si="1789"/>
        <v>5702</v>
      </c>
      <c r="BK5702" s="150">
        <f t="shared" si="1790"/>
        <v>35572</v>
      </c>
      <c r="BL5702" s="50" t="e">
        <f t="shared" ca="1" si="1784"/>
        <v>#NAME?</v>
      </c>
      <c r="BM5702" s="50" t="e">
        <f t="shared" ca="1" si="1785"/>
        <v>#NAME?</v>
      </c>
      <c r="BN5702" s="50" t="e">
        <f t="shared" ca="1" si="1786"/>
        <v>#NAME?</v>
      </c>
    </row>
    <row r="5703" spans="1:66" x14ac:dyDescent="0.35">
      <c r="A5703" s="48">
        <v>35573</v>
      </c>
      <c r="B5703" s="17">
        <v>1997</v>
      </c>
      <c r="C5703" s="17">
        <v>5</v>
      </c>
      <c r="D5703" s="17">
        <v>143</v>
      </c>
      <c r="E5703" s="17">
        <v>23</v>
      </c>
      <c r="F5703" s="17">
        <v>6</v>
      </c>
      <c r="G5703" s="50">
        <v>3.4</v>
      </c>
      <c r="H5703" s="32">
        <v>2.3720700136538033</v>
      </c>
      <c r="I5703" s="50">
        <v>11</v>
      </c>
      <c r="J5703" s="13">
        <v>0.6</v>
      </c>
      <c r="K5703" s="13">
        <f t="shared" si="1772"/>
        <v>0.6</v>
      </c>
      <c r="L5703" s="13">
        <f t="shared" si="1773"/>
        <v>0</v>
      </c>
      <c r="M5703" s="13" t="e">
        <f ca="1">CalcTable[[#This Row],[IWC]]-AE5702</f>
        <v>#NAME?</v>
      </c>
      <c r="N5703" s="13" t="e">
        <f ca="1">IF(CalcTable[[#This Row],[Day of Year]]&lt;123,FCAP,AE5702)</f>
        <v>#NAME?</v>
      </c>
      <c r="O5703" s="17" t="e">
        <f ca="1">IF(IRR_DRIP,5,COUNTIF('IDET Wind Values'!C5687:G5687,"&lt;="&amp;IRR_MAXWIND))</f>
        <v>#NAME?</v>
      </c>
      <c r="P5703" s="13" t="e">
        <f ca="1">CalcTable[[#This Row],[ET_o]]*KL</f>
        <v>#NAME?</v>
      </c>
      <c r="Q5703" s="13" t="e">
        <f ca="1">IF(WILTPT&lt;=0,1,MAX(0,MIN(1,(CalcTable[[#This Row],[IWC]]-WILTPT)/(MAD-WILTPT))))</f>
        <v>#NAME?</v>
      </c>
      <c r="R5703" s="13" t="e">
        <f ca="1">CalcTable[[#This Row],[ETMult]]*CalcTable[[#This Row],[ETb]]</f>
        <v>#NAME?</v>
      </c>
      <c r="S5703" s="13" t="b">
        <f>INDEX(IRR_LIST,CalcTable[[#This Row],[Day of Week]]+1)</f>
        <v>0</v>
      </c>
      <c r="T5703" s="13">
        <f t="shared" ca="1" si="1774"/>
        <v>1.8</v>
      </c>
      <c r="U5703" s="13" t="b">
        <f ca="1">IF(CalcTable[[#This Row],[IrrPrecip]]&gt;=IC_MM,FALSE,TRUE)</f>
        <v>1</v>
      </c>
      <c r="V5703" s="13" t="b">
        <f t="shared" si="1775"/>
        <v>1</v>
      </c>
      <c r="W5703" s="13" t="e">
        <f ca="1">IF(AND(IRR_DRIP=FALSE,CalcTable[[#This Row],[IrrHours]]&lt;=0),FALSE,TRUE)</f>
        <v>#NAME?</v>
      </c>
      <c r="X5703" s="13" t="e">
        <f ca="1">AND(CalcTable[[#This Row],[IrrDay]],CalcTable[[#This Row],[IrrRain]],CalcTable[[#This Row],[IrrWarm]],CalcTable[[#This Row],[IrrWindy]])</f>
        <v>#NAME?</v>
      </c>
      <c r="Y5703" s="13" t="e">
        <f t="shared" ca="1" si="1776"/>
        <v>#NAME?</v>
      </c>
      <c r="Z5703" s="13" t="e">
        <f ca="1">CalcTable[[#This Row],[IrrHours]]/5</f>
        <v>#NAME?</v>
      </c>
      <c r="AA5703" s="13" t="e">
        <f ca="1">IF(CalcTable[[#This Row],[IrrFlag]]=FALSE,0,MAX(0,CalcTable[[#This Row],[VolRednWind]]*(FCAP*IRR_TARGET-CalcTable[[#This Row],[IWC]])))</f>
        <v>#NAME?</v>
      </c>
      <c r="AB5703" s="13" t="e">
        <f ca="1">CalcTable[[#This Row],[IWC]]+CalcTable[[#This Row],[Eff Precip]]+CalcTable[[#This Row],[IrrAmt]]-CalcTable[[#This Row],[AET]]</f>
        <v>#NAME?</v>
      </c>
      <c r="AC5703" s="13" t="e">
        <f ca="1">IF(CalcTable[[#This Row],[PWC]]&gt;FCAP,MIN(24*PERC,MIN(SAT,CalcTable[[#This Row],[PWC]])-FCAP),0)</f>
        <v>#NAME?</v>
      </c>
      <c r="AD5703" s="13" t="e">
        <f ca="1">IF(CalcTable[[#This Row],[PWC]]&gt;SAT,CalcTable[[#This Row],[PWC]]-SAT,0)</f>
        <v>#NAME?</v>
      </c>
      <c r="AE5703" s="13" t="e">
        <f ca="1">CalcTable[[#This Row],[PWC]]-CalcTable[[#This Row],[PercAmt]]-CalcTable[[#This Row],[Runoff]]</f>
        <v>#NAME?</v>
      </c>
      <c r="AF5703" s="13" t="e">
        <f ca="1">CalcTable[[#This Row],[IrrAmt]]/1000*CUR_IRR_AREA*10000/IRR_EFF</f>
        <v>#NAME?</v>
      </c>
      <c r="AG5703" s="147"/>
      <c r="AH5703" s="13"/>
      <c r="AI5703" s="50">
        <v>0</v>
      </c>
      <c r="AJ5703" s="50">
        <v>0</v>
      </c>
      <c r="AK5703" s="50">
        <v>0</v>
      </c>
      <c r="AL5703" s="50">
        <v>4.3514289839189999</v>
      </c>
      <c r="AM5703" s="50"/>
      <c r="AN5703" s="50"/>
      <c r="AO5703" s="50"/>
      <c r="AP5703" s="50"/>
      <c r="AQ5703" s="50"/>
      <c r="AR5703" s="50"/>
      <c r="AS5703" s="50"/>
      <c r="AT5703" s="50"/>
      <c r="AU5703" s="50"/>
      <c r="AV5703" s="50"/>
      <c r="AW5703" s="50"/>
      <c r="AX5703" s="50">
        <f t="shared" si="1787"/>
        <v>4.3514289839189999</v>
      </c>
      <c r="AY5703" s="50"/>
      <c r="AZ5703" s="50">
        <f t="shared" si="1777"/>
        <v>127.64191686162401</v>
      </c>
      <c r="BA5703" s="50">
        <f t="shared" si="1778"/>
        <v>196.52803072345284</v>
      </c>
      <c r="BB5703" s="50">
        <f t="shared" si="1779"/>
        <v>202.60621724067306</v>
      </c>
      <c r="BC5703" s="17">
        <f t="shared" si="1780"/>
        <v>19975</v>
      </c>
      <c r="BD5703" s="50">
        <f t="shared" si="1781"/>
        <v>4.3514289839189999</v>
      </c>
      <c r="BE5703" s="50">
        <f t="shared" si="1782"/>
        <v>127.64191686162401</v>
      </c>
      <c r="BF5703" s="50">
        <f t="shared" si="1788"/>
        <v>208.78154210767138</v>
      </c>
      <c r="BG5703" s="50"/>
      <c r="BH5703" s="17">
        <f t="shared" si="1783"/>
        <v>0</v>
      </c>
      <c r="BI5703" s="17">
        <f t="shared" si="1791"/>
        <v>5703</v>
      </c>
      <c r="BJ5703" s="17">
        <f t="shared" si="1789"/>
        <v>5703</v>
      </c>
      <c r="BK5703" s="150">
        <f t="shared" si="1790"/>
        <v>35573</v>
      </c>
      <c r="BL5703" s="50" t="e">
        <f t="shared" ca="1" si="1784"/>
        <v>#NAME?</v>
      </c>
      <c r="BM5703" s="50" t="e">
        <f t="shared" ca="1" si="1785"/>
        <v>#NAME?</v>
      </c>
      <c r="BN5703" s="50" t="e">
        <f t="shared" ca="1" si="1786"/>
        <v>#NAME?</v>
      </c>
    </row>
    <row r="5704" spans="1:66" x14ac:dyDescent="0.35">
      <c r="A5704" s="48">
        <v>35574</v>
      </c>
      <c r="B5704" s="17">
        <v>1997</v>
      </c>
      <c r="C5704" s="17">
        <v>5</v>
      </c>
      <c r="D5704" s="17">
        <v>144</v>
      </c>
      <c r="E5704" s="17">
        <v>24</v>
      </c>
      <c r="F5704" s="17">
        <v>7</v>
      </c>
      <c r="G5704" s="50">
        <v>4</v>
      </c>
      <c r="H5704" s="32">
        <v>1.4942605718777346</v>
      </c>
      <c r="I5704" s="50">
        <v>6.333333333333333</v>
      </c>
      <c r="J5704" s="13">
        <v>10.4</v>
      </c>
      <c r="K5704" s="13">
        <f t="shared" si="1772"/>
        <v>10.4</v>
      </c>
      <c r="L5704" s="13">
        <f t="shared" si="1773"/>
        <v>4.0500000000000007</v>
      </c>
      <c r="M5704" s="13" t="e">
        <f ca="1">CalcTable[[#This Row],[IWC]]-AE5703</f>
        <v>#NAME?</v>
      </c>
      <c r="N5704" s="13" t="e">
        <f ca="1">IF(CalcTable[[#This Row],[Day of Year]]&lt;123,FCAP,AE5703)</f>
        <v>#NAME?</v>
      </c>
      <c r="O5704" s="17" t="e">
        <f ca="1">IF(IRR_DRIP,5,COUNTIF('IDET Wind Values'!C5688:G5688,"&lt;="&amp;IRR_MAXWIND))</f>
        <v>#NAME?</v>
      </c>
      <c r="P5704" s="13" t="e">
        <f ca="1">CalcTable[[#This Row],[ET_o]]*KL</f>
        <v>#NAME?</v>
      </c>
      <c r="Q5704" s="13" t="e">
        <f ca="1">IF(WILTPT&lt;=0,1,MAX(0,MIN(1,(CalcTable[[#This Row],[IWC]]-WILTPT)/(MAD-WILTPT))))</f>
        <v>#NAME?</v>
      </c>
      <c r="R5704" s="13" t="e">
        <f ca="1">CalcTable[[#This Row],[ETMult]]*CalcTable[[#This Row],[ETb]]</f>
        <v>#NAME?</v>
      </c>
      <c r="S5704" s="13" t="b">
        <f>INDEX(IRR_LIST,CalcTable[[#This Row],[Day of Week]]+1)</f>
        <v>0</v>
      </c>
      <c r="T5704" s="13">
        <f t="shared" ca="1" si="1774"/>
        <v>0.6</v>
      </c>
      <c r="U5704" s="13" t="b">
        <f ca="1">IF(CalcTable[[#This Row],[IrrPrecip]]&gt;=IC_MM,FALSE,TRUE)</f>
        <v>1</v>
      </c>
      <c r="V5704" s="13" t="b">
        <f t="shared" si="1775"/>
        <v>1</v>
      </c>
      <c r="W5704" s="13" t="e">
        <f ca="1">IF(AND(IRR_DRIP=FALSE,CalcTable[[#This Row],[IrrHours]]&lt;=0),FALSE,TRUE)</f>
        <v>#NAME?</v>
      </c>
      <c r="X5704" s="13" t="e">
        <f ca="1">AND(CalcTable[[#This Row],[IrrDay]],CalcTable[[#This Row],[IrrRain]],CalcTable[[#This Row],[IrrWarm]],CalcTable[[#This Row],[IrrWindy]])</f>
        <v>#NAME?</v>
      </c>
      <c r="Y5704" s="13" t="e">
        <f t="shared" ca="1" si="1776"/>
        <v>#NAME?</v>
      </c>
      <c r="Z5704" s="13" t="e">
        <f ca="1">CalcTable[[#This Row],[IrrHours]]/5</f>
        <v>#NAME?</v>
      </c>
      <c r="AA5704" s="13" t="e">
        <f ca="1">IF(CalcTable[[#This Row],[IrrFlag]]=FALSE,0,MAX(0,CalcTable[[#This Row],[VolRednWind]]*(FCAP*IRR_TARGET-CalcTable[[#This Row],[IWC]])))</f>
        <v>#NAME?</v>
      </c>
      <c r="AB5704" s="13" t="e">
        <f ca="1">CalcTable[[#This Row],[IWC]]+CalcTable[[#This Row],[Eff Precip]]+CalcTable[[#This Row],[IrrAmt]]-CalcTable[[#This Row],[AET]]</f>
        <v>#NAME?</v>
      </c>
      <c r="AC5704" s="13" t="e">
        <f ca="1">IF(CalcTable[[#This Row],[PWC]]&gt;FCAP,MIN(24*PERC,MIN(SAT,CalcTable[[#This Row],[PWC]])-FCAP),0)</f>
        <v>#NAME?</v>
      </c>
      <c r="AD5704" s="13" t="e">
        <f ca="1">IF(CalcTable[[#This Row],[PWC]]&gt;SAT,CalcTable[[#This Row],[PWC]]-SAT,0)</f>
        <v>#NAME?</v>
      </c>
      <c r="AE5704" s="13" t="e">
        <f ca="1">CalcTable[[#This Row],[PWC]]-CalcTable[[#This Row],[PercAmt]]-CalcTable[[#This Row],[Runoff]]</f>
        <v>#NAME?</v>
      </c>
      <c r="AF5704" s="13" t="e">
        <f ca="1">CalcTable[[#This Row],[IrrAmt]]/1000*CUR_IRR_AREA*10000/IRR_EFF</f>
        <v>#NAME?</v>
      </c>
      <c r="AG5704" s="147"/>
      <c r="AH5704" s="13"/>
      <c r="AI5704" s="50">
        <v>0</v>
      </c>
      <c r="AJ5704" s="50">
        <v>0</v>
      </c>
      <c r="AK5704" s="50">
        <v>0</v>
      </c>
      <c r="AL5704" s="50">
        <v>0</v>
      </c>
      <c r="AM5704" s="50"/>
      <c r="AN5704" s="50"/>
      <c r="AO5704" s="50"/>
      <c r="AP5704" s="50"/>
      <c r="AQ5704" s="50"/>
      <c r="AR5704" s="50"/>
      <c r="AS5704" s="50"/>
      <c r="AT5704" s="50"/>
      <c r="AU5704" s="50"/>
      <c r="AV5704" s="50"/>
      <c r="AW5704" s="50"/>
      <c r="AX5704" s="50">
        <f t="shared" si="1787"/>
        <v>0</v>
      </c>
      <c r="AY5704" s="50"/>
      <c r="AZ5704" s="50">
        <f t="shared" si="1777"/>
        <v>0</v>
      </c>
      <c r="BA5704" s="50">
        <f t="shared" si="1778"/>
        <v>0</v>
      </c>
      <c r="BB5704" s="50">
        <f t="shared" si="1779"/>
        <v>0</v>
      </c>
      <c r="BC5704" s="17">
        <f t="shared" si="1780"/>
        <v>19975</v>
      </c>
      <c r="BD5704" s="50">
        <f t="shared" si="1781"/>
        <v>0</v>
      </c>
      <c r="BE5704" s="50">
        <f t="shared" si="1782"/>
        <v>0</v>
      </c>
      <c r="BF5704" s="50">
        <f t="shared" si="1788"/>
        <v>0</v>
      </c>
      <c r="BG5704" s="50"/>
      <c r="BH5704" s="17">
        <f t="shared" si="1783"/>
        <v>0</v>
      </c>
      <c r="BI5704" s="17">
        <f t="shared" si="1791"/>
        <v>5704</v>
      </c>
      <c r="BJ5704" s="17">
        <f t="shared" si="1789"/>
        <v>5704</v>
      </c>
      <c r="BK5704" s="150">
        <f t="shared" si="1790"/>
        <v>35574</v>
      </c>
      <c r="BL5704" s="50" t="e">
        <f t="shared" ca="1" si="1784"/>
        <v>#NAME?</v>
      </c>
      <c r="BM5704" s="50" t="e">
        <f t="shared" ca="1" si="1785"/>
        <v>#NAME?</v>
      </c>
      <c r="BN5704" s="50" t="e">
        <f t="shared" ca="1" si="1786"/>
        <v>#NAME?</v>
      </c>
    </row>
    <row r="5705" spans="1:66" x14ac:dyDescent="0.35">
      <c r="A5705" s="48">
        <v>35575</v>
      </c>
      <c r="B5705" s="17">
        <v>1997</v>
      </c>
      <c r="C5705" s="17">
        <v>5</v>
      </c>
      <c r="D5705" s="17">
        <v>145</v>
      </c>
      <c r="E5705" s="17">
        <v>25</v>
      </c>
      <c r="F5705" s="17">
        <v>1</v>
      </c>
      <c r="G5705" s="50">
        <v>5.3</v>
      </c>
      <c r="H5705" s="32">
        <v>2.1878233479519835</v>
      </c>
      <c r="I5705" s="50">
        <v>19.833333333333332</v>
      </c>
      <c r="J5705" s="13">
        <v>17.899999999999999</v>
      </c>
      <c r="K5705" s="13">
        <f t="shared" si="1772"/>
        <v>17.899999999999999</v>
      </c>
      <c r="L5705" s="13">
        <f t="shared" si="1773"/>
        <v>9.6749999999999989</v>
      </c>
      <c r="M5705" s="13" t="e">
        <f ca="1">CalcTable[[#This Row],[IWC]]-AE5704</f>
        <v>#NAME?</v>
      </c>
      <c r="N5705" s="13" t="e">
        <f ca="1">IF(CalcTable[[#This Row],[Day of Year]]&lt;123,FCAP,AE5704)</f>
        <v>#NAME?</v>
      </c>
      <c r="O5705" s="17" t="e">
        <f ca="1">IF(IRR_DRIP,5,COUNTIF('IDET Wind Values'!C5689:G5689,"&lt;="&amp;IRR_MAXWIND))</f>
        <v>#NAME?</v>
      </c>
      <c r="P5705" s="13" t="e">
        <f ca="1">CalcTable[[#This Row],[ET_o]]*KL</f>
        <v>#NAME?</v>
      </c>
      <c r="Q5705" s="13" t="e">
        <f ca="1">IF(WILTPT&lt;=0,1,MAX(0,MIN(1,(CalcTable[[#This Row],[IWC]]-WILTPT)/(MAD-WILTPT))))</f>
        <v>#NAME?</v>
      </c>
      <c r="R5705" s="13" t="e">
        <f ca="1">CalcTable[[#This Row],[ETMult]]*CalcTable[[#This Row],[ETb]]</f>
        <v>#NAME?</v>
      </c>
      <c r="S5705" s="13" t="b">
        <f>INDEX(IRR_LIST,CalcTable[[#This Row],[Day of Week]]+1)</f>
        <v>1</v>
      </c>
      <c r="T5705" s="13">
        <f t="shared" ca="1" si="1774"/>
        <v>11</v>
      </c>
      <c r="U5705" s="13" t="b">
        <f ca="1">IF(CalcTable[[#This Row],[IrrPrecip]]&gt;=IC_MM,FALSE,TRUE)</f>
        <v>0</v>
      </c>
      <c r="V5705" s="13" t="b">
        <f t="shared" si="1775"/>
        <v>1</v>
      </c>
      <c r="W5705" s="13" t="e">
        <f ca="1">IF(AND(IRR_DRIP=FALSE,CalcTable[[#This Row],[IrrHours]]&lt;=0),FALSE,TRUE)</f>
        <v>#NAME?</v>
      </c>
      <c r="X5705" s="13" t="e">
        <f ca="1">AND(CalcTable[[#This Row],[IrrDay]],CalcTable[[#This Row],[IrrRain]],CalcTable[[#This Row],[IrrWarm]],CalcTable[[#This Row],[IrrWindy]])</f>
        <v>#NAME?</v>
      </c>
      <c r="Y5705" s="13" t="e">
        <f t="shared" ca="1" si="1776"/>
        <v>#NAME?</v>
      </c>
      <c r="Z5705" s="13" t="e">
        <f ca="1">CalcTable[[#This Row],[IrrHours]]/5</f>
        <v>#NAME?</v>
      </c>
      <c r="AA5705" s="13" t="e">
        <f ca="1">IF(CalcTable[[#This Row],[IrrFlag]]=FALSE,0,MAX(0,CalcTable[[#This Row],[VolRednWind]]*(FCAP*IRR_TARGET-CalcTable[[#This Row],[IWC]])))</f>
        <v>#NAME?</v>
      </c>
      <c r="AB5705" s="13" t="e">
        <f ca="1">CalcTable[[#This Row],[IWC]]+CalcTable[[#This Row],[Eff Precip]]+CalcTable[[#This Row],[IrrAmt]]-CalcTable[[#This Row],[AET]]</f>
        <v>#NAME?</v>
      </c>
      <c r="AC5705" s="13" t="e">
        <f ca="1">IF(CalcTable[[#This Row],[PWC]]&gt;FCAP,MIN(24*PERC,MIN(SAT,CalcTable[[#This Row],[PWC]])-FCAP),0)</f>
        <v>#NAME?</v>
      </c>
      <c r="AD5705" s="13" t="e">
        <f ca="1">IF(CalcTable[[#This Row],[PWC]]&gt;SAT,CalcTable[[#This Row],[PWC]]-SAT,0)</f>
        <v>#NAME?</v>
      </c>
      <c r="AE5705" s="13" t="e">
        <f ca="1">CalcTable[[#This Row],[PWC]]-CalcTable[[#This Row],[PercAmt]]-CalcTable[[#This Row],[Runoff]]</f>
        <v>#NAME?</v>
      </c>
      <c r="AF5705" s="13" t="e">
        <f ca="1">CalcTable[[#This Row],[IrrAmt]]/1000*CUR_IRR_AREA*10000/IRR_EFF</f>
        <v>#NAME?</v>
      </c>
      <c r="AG5705" s="147"/>
      <c r="AH5705" s="13"/>
      <c r="AI5705" s="50">
        <v>0</v>
      </c>
      <c r="AJ5705" s="50">
        <v>0</v>
      </c>
      <c r="AK5705" s="50">
        <v>0</v>
      </c>
      <c r="AL5705" s="50">
        <v>0</v>
      </c>
      <c r="AM5705" s="50"/>
      <c r="AN5705" s="50"/>
      <c r="AO5705" s="50"/>
      <c r="AP5705" s="50"/>
      <c r="AQ5705" s="50"/>
      <c r="AR5705" s="50"/>
      <c r="AS5705" s="50"/>
      <c r="AT5705" s="50"/>
      <c r="AU5705" s="50"/>
      <c r="AV5705" s="50"/>
      <c r="AW5705" s="50"/>
      <c r="AX5705" s="50">
        <f t="shared" si="1787"/>
        <v>0</v>
      </c>
      <c r="AY5705" s="50"/>
      <c r="AZ5705" s="50">
        <f t="shared" si="1777"/>
        <v>0</v>
      </c>
      <c r="BA5705" s="50">
        <f t="shared" si="1778"/>
        <v>0</v>
      </c>
      <c r="BB5705" s="50">
        <f t="shared" si="1779"/>
        <v>0</v>
      </c>
      <c r="BC5705" s="17">
        <f t="shared" si="1780"/>
        <v>19975</v>
      </c>
      <c r="BD5705" s="50">
        <f t="shared" si="1781"/>
        <v>0</v>
      </c>
      <c r="BE5705" s="50">
        <f t="shared" si="1782"/>
        <v>0</v>
      </c>
      <c r="BF5705" s="50">
        <f t="shared" si="1788"/>
        <v>0</v>
      </c>
      <c r="BG5705" s="50"/>
      <c r="BH5705" s="17">
        <f t="shared" si="1783"/>
        <v>0</v>
      </c>
      <c r="BI5705" s="17">
        <f t="shared" si="1791"/>
        <v>5705</v>
      </c>
      <c r="BJ5705" s="17">
        <f t="shared" si="1789"/>
        <v>5705</v>
      </c>
      <c r="BK5705" s="150">
        <f t="shared" si="1790"/>
        <v>35575</v>
      </c>
      <c r="BL5705" s="50" t="e">
        <f t="shared" ca="1" si="1784"/>
        <v>#NAME?</v>
      </c>
      <c r="BM5705" s="50" t="e">
        <f t="shared" ca="1" si="1785"/>
        <v>#NAME?</v>
      </c>
      <c r="BN5705" s="50" t="e">
        <f t="shared" ca="1" si="1786"/>
        <v>#NAME?</v>
      </c>
    </row>
    <row r="5706" spans="1:66" x14ac:dyDescent="0.35">
      <c r="A5706" s="48">
        <v>35576</v>
      </c>
      <c r="B5706" s="17">
        <v>1997</v>
      </c>
      <c r="C5706" s="17">
        <v>5</v>
      </c>
      <c r="D5706" s="17">
        <v>146</v>
      </c>
      <c r="E5706" s="17">
        <v>26</v>
      </c>
      <c r="F5706" s="17">
        <v>2</v>
      </c>
      <c r="G5706" s="50">
        <v>5.3</v>
      </c>
      <c r="H5706" s="32">
        <v>1.8968785544026536</v>
      </c>
      <c r="I5706" s="50">
        <v>15.333333333333334</v>
      </c>
      <c r="J5706" s="13">
        <v>24.5</v>
      </c>
      <c r="K5706" s="13">
        <f t="shared" si="1772"/>
        <v>24.5</v>
      </c>
      <c r="L5706" s="13">
        <f t="shared" si="1773"/>
        <v>14.625</v>
      </c>
      <c r="M5706" s="13" t="e">
        <f ca="1">CalcTable[[#This Row],[IWC]]-AE5705</f>
        <v>#NAME?</v>
      </c>
      <c r="N5706" s="13" t="e">
        <f ca="1">IF(CalcTable[[#This Row],[Day of Year]]&lt;123,FCAP,AE5705)</f>
        <v>#NAME?</v>
      </c>
      <c r="O5706" s="17" t="e">
        <f ca="1">IF(IRR_DRIP,5,COUNTIF('IDET Wind Values'!C5690:G5690,"&lt;="&amp;IRR_MAXWIND))</f>
        <v>#NAME?</v>
      </c>
      <c r="P5706" s="13" t="e">
        <f ca="1">CalcTable[[#This Row],[ET_o]]*KL</f>
        <v>#NAME?</v>
      </c>
      <c r="Q5706" s="13" t="e">
        <f ca="1">IF(WILTPT&lt;=0,1,MAX(0,MIN(1,(CalcTable[[#This Row],[IWC]]-WILTPT)/(MAD-WILTPT))))</f>
        <v>#NAME?</v>
      </c>
      <c r="R5706" s="13" t="e">
        <f ca="1">CalcTable[[#This Row],[ETMult]]*CalcTable[[#This Row],[ETb]]</f>
        <v>#NAME?</v>
      </c>
      <c r="S5706" s="13" t="b">
        <f>INDEX(IRR_LIST,CalcTable[[#This Row],[Day of Week]]+1)</f>
        <v>0</v>
      </c>
      <c r="T5706" s="13">
        <f t="shared" ca="1" si="1774"/>
        <v>28.299999999999997</v>
      </c>
      <c r="U5706" s="13" t="b">
        <f ca="1">IF(CalcTable[[#This Row],[IrrPrecip]]&gt;=IC_MM,FALSE,TRUE)</f>
        <v>0</v>
      </c>
      <c r="V5706" s="13" t="b">
        <f t="shared" si="1775"/>
        <v>1</v>
      </c>
      <c r="W5706" s="13" t="e">
        <f ca="1">IF(AND(IRR_DRIP=FALSE,CalcTable[[#This Row],[IrrHours]]&lt;=0),FALSE,TRUE)</f>
        <v>#NAME?</v>
      </c>
      <c r="X5706" s="13" t="e">
        <f ca="1">AND(CalcTable[[#This Row],[IrrDay]],CalcTable[[#This Row],[IrrRain]],CalcTable[[#This Row],[IrrWarm]],CalcTable[[#This Row],[IrrWindy]])</f>
        <v>#NAME?</v>
      </c>
      <c r="Y5706" s="13" t="e">
        <f t="shared" ca="1" si="1776"/>
        <v>#NAME?</v>
      </c>
      <c r="Z5706" s="13" t="e">
        <f ca="1">CalcTable[[#This Row],[IrrHours]]/5</f>
        <v>#NAME?</v>
      </c>
      <c r="AA5706" s="13" t="e">
        <f ca="1">IF(CalcTable[[#This Row],[IrrFlag]]=FALSE,0,MAX(0,CalcTable[[#This Row],[VolRednWind]]*(FCAP*IRR_TARGET-CalcTable[[#This Row],[IWC]])))</f>
        <v>#NAME?</v>
      </c>
      <c r="AB5706" s="13" t="e">
        <f ca="1">CalcTable[[#This Row],[IWC]]+CalcTable[[#This Row],[Eff Precip]]+CalcTable[[#This Row],[IrrAmt]]-CalcTable[[#This Row],[AET]]</f>
        <v>#NAME?</v>
      </c>
      <c r="AC5706" s="13" t="e">
        <f ca="1">IF(CalcTable[[#This Row],[PWC]]&gt;FCAP,MIN(24*PERC,MIN(SAT,CalcTable[[#This Row],[PWC]])-FCAP),0)</f>
        <v>#NAME?</v>
      </c>
      <c r="AD5706" s="13" t="e">
        <f ca="1">IF(CalcTable[[#This Row],[PWC]]&gt;SAT,CalcTable[[#This Row],[PWC]]-SAT,0)</f>
        <v>#NAME?</v>
      </c>
      <c r="AE5706" s="13" t="e">
        <f ca="1">CalcTable[[#This Row],[PWC]]-CalcTable[[#This Row],[PercAmt]]-CalcTable[[#This Row],[Runoff]]</f>
        <v>#NAME?</v>
      </c>
      <c r="AF5706" s="13" t="e">
        <f ca="1">CalcTable[[#This Row],[IrrAmt]]/1000*CUR_IRR_AREA*10000/IRR_EFF</f>
        <v>#NAME?</v>
      </c>
      <c r="AG5706" s="147"/>
      <c r="AH5706" s="13"/>
      <c r="AI5706" s="50">
        <v>0</v>
      </c>
      <c r="AJ5706" s="50">
        <v>0</v>
      </c>
      <c r="AK5706" s="50">
        <v>0</v>
      </c>
      <c r="AL5706" s="50">
        <v>0</v>
      </c>
      <c r="AM5706" s="50"/>
      <c r="AN5706" s="50"/>
      <c r="AO5706" s="50"/>
      <c r="AP5706" s="50"/>
      <c r="AQ5706" s="50"/>
      <c r="AR5706" s="50"/>
      <c r="AS5706" s="50"/>
      <c r="AT5706" s="50"/>
      <c r="AU5706" s="50"/>
      <c r="AV5706" s="50"/>
      <c r="AW5706" s="50"/>
      <c r="AX5706" s="50">
        <f t="shared" si="1787"/>
        <v>0</v>
      </c>
      <c r="AY5706" s="50"/>
      <c r="AZ5706" s="50">
        <f t="shared" si="1777"/>
        <v>0</v>
      </c>
      <c r="BA5706" s="50">
        <f t="shared" si="1778"/>
        <v>0</v>
      </c>
      <c r="BB5706" s="50">
        <f t="shared" si="1779"/>
        <v>0</v>
      </c>
      <c r="BC5706" s="17">
        <f t="shared" si="1780"/>
        <v>19975</v>
      </c>
      <c r="BD5706" s="50">
        <f t="shared" si="1781"/>
        <v>0</v>
      </c>
      <c r="BE5706" s="50">
        <f t="shared" si="1782"/>
        <v>0</v>
      </c>
      <c r="BF5706" s="50">
        <f t="shared" si="1788"/>
        <v>0</v>
      </c>
      <c r="BG5706" s="50"/>
      <c r="BH5706" s="17">
        <f t="shared" si="1783"/>
        <v>0</v>
      </c>
      <c r="BI5706" s="17">
        <f t="shared" si="1791"/>
        <v>5706</v>
      </c>
      <c r="BJ5706" s="17">
        <f t="shared" si="1789"/>
        <v>5706</v>
      </c>
      <c r="BK5706" s="150">
        <f t="shared" si="1790"/>
        <v>35576</v>
      </c>
      <c r="BL5706" s="50" t="e">
        <f t="shared" ca="1" si="1784"/>
        <v>#NAME?</v>
      </c>
      <c r="BM5706" s="50" t="e">
        <f t="shared" ca="1" si="1785"/>
        <v>#NAME?</v>
      </c>
      <c r="BN5706" s="50" t="e">
        <f t="shared" ca="1" si="1786"/>
        <v>#NAME?</v>
      </c>
    </row>
    <row r="5707" spans="1:66" x14ac:dyDescent="0.35">
      <c r="A5707" s="48">
        <v>35577</v>
      </c>
      <c r="B5707" s="17">
        <v>1997</v>
      </c>
      <c r="C5707" s="17">
        <v>5</v>
      </c>
      <c r="D5707" s="17">
        <v>147</v>
      </c>
      <c r="E5707" s="17">
        <v>27</v>
      </c>
      <c r="F5707" s="17">
        <v>3</v>
      </c>
      <c r="G5707" s="50">
        <v>7.6</v>
      </c>
      <c r="H5707" s="32">
        <v>2.060424872803496</v>
      </c>
      <c r="I5707" s="50">
        <v>7.833333333333333</v>
      </c>
      <c r="J5707" s="13">
        <v>0</v>
      </c>
      <c r="K5707" s="13">
        <f t="shared" si="1772"/>
        <v>0</v>
      </c>
      <c r="L5707" s="13">
        <f t="shared" si="1773"/>
        <v>0</v>
      </c>
      <c r="M5707" s="13" t="e">
        <f ca="1">CalcTable[[#This Row],[IWC]]-AE5706</f>
        <v>#NAME?</v>
      </c>
      <c r="N5707" s="13" t="e">
        <f ca="1">IF(CalcTable[[#This Row],[Day of Year]]&lt;123,FCAP,AE5706)</f>
        <v>#NAME?</v>
      </c>
      <c r="O5707" s="17" t="e">
        <f ca="1">IF(IRR_DRIP,5,COUNTIF('IDET Wind Values'!C5691:G5691,"&lt;="&amp;IRR_MAXWIND))</f>
        <v>#NAME?</v>
      </c>
      <c r="P5707" s="13" t="e">
        <f ca="1">CalcTable[[#This Row],[ET_o]]*KL</f>
        <v>#NAME?</v>
      </c>
      <c r="Q5707" s="13" t="e">
        <f ca="1">IF(WILTPT&lt;=0,1,MAX(0,MIN(1,(CalcTable[[#This Row],[IWC]]-WILTPT)/(MAD-WILTPT))))</f>
        <v>#NAME?</v>
      </c>
      <c r="R5707" s="13" t="e">
        <f ca="1">CalcTable[[#This Row],[ETMult]]*CalcTable[[#This Row],[ETb]]</f>
        <v>#NAME?</v>
      </c>
      <c r="S5707" s="13" t="b">
        <f>INDEX(IRR_LIST,CalcTable[[#This Row],[Day of Week]]+1)</f>
        <v>1</v>
      </c>
      <c r="T5707" s="13">
        <f t="shared" ca="1" si="1774"/>
        <v>42.4</v>
      </c>
      <c r="U5707" s="13" t="b">
        <f ca="1">IF(CalcTable[[#This Row],[IrrPrecip]]&gt;=IC_MM,FALSE,TRUE)</f>
        <v>0</v>
      </c>
      <c r="V5707" s="13" t="b">
        <f t="shared" si="1775"/>
        <v>1</v>
      </c>
      <c r="W5707" s="13" t="e">
        <f ca="1">IF(AND(IRR_DRIP=FALSE,CalcTable[[#This Row],[IrrHours]]&lt;=0),FALSE,TRUE)</f>
        <v>#NAME?</v>
      </c>
      <c r="X5707" s="13" t="e">
        <f ca="1">AND(CalcTable[[#This Row],[IrrDay]],CalcTable[[#This Row],[IrrRain]],CalcTable[[#This Row],[IrrWarm]],CalcTable[[#This Row],[IrrWindy]])</f>
        <v>#NAME?</v>
      </c>
      <c r="Y5707" s="13" t="e">
        <f t="shared" ca="1" si="1776"/>
        <v>#NAME?</v>
      </c>
      <c r="Z5707" s="13" t="e">
        <f ca="1">CalcTable[[#This Row],[IrrHours]]/5</f>
        <v>#NAME?</v>
      </c>
      <c r="AA5707" s="13" t="e">
        <f ca="1">IF(CalcTable[[#This Row],[IrrFlag]]=FALSE,0,MAX(0,CalcTable[[#This Row],[VolRednWind]]*(FCAP*IRR_TARGET-CalcTable[[#This Row],[IWC]])))</f>
        <v>#NAME?</v>
      </c>
      <c r="AB5707" s="13" t="e">
        <f ca="1">CalcTable[[#This Row],[IWC]]+CalcTable[[#This Row],[Eff Precip]]+CalcTable[[#This Row],[IrrAmt]]-CalcTable[[#This Row],[AET]]</f>
        <v>#NAME?</v>
      </c>
      <c r="AC5707" s="13" t="e">
        <f ca="1">IF(CalcTable[[#This Row],[PWC]]&gt;FCAP,MIN(24*PERC,MIN(SAT,CalcTable[[#This Row],[PWC]])-FCAP),0)</f>
        <v>#NAME?</v>
      </c>
      <c r="AD5707" s="13" t="e">
        <f ca="1">IF(CalcTable[[#This Row],[PWC]]&gt;SAT,CalcTable[[#This Row],[PWC]]-SAT,0)</f>
        <v>#NAME?</v>
      </c>
      <c r="AE5707" s="13" t="e">
        <f ca="1">CalcTable[[#This Row],[PWC]]-CalcTable[[#This Row],[PercAmt]]-CalcTable[[#This Row],[Runoff]]</f>
        <v>#NAME?</v>
      </c>
      <c r="AF5707" s="13" t="e">
        <f ca="1">CalcTable[[#This Row],[IrrAmt]]/1000*CUR_IRR_AREA*10000/IRR_EFF</f>
        <v>#NAME?</v>
      </c>
      <c r="AG5707" s="147"/>
      <c r="AH5707" s="13"/>
      <c r="AI5707" s="50">
        <v>0</v>
      </c>
      <c r="AJ5707" s="50">
        <v>0</v>
      </c>
      <c r="AK5707" s="50">
        <v>0</v>
      </c>
      <c r="AL5707" s="50">
        <v>0</v>
      </c>
      <c r="AM5707" s="50"/>
      <c r="AN5707" s="50"/>
      <c r="AO5707" s="50"/>
      <c r="AP5707" s="50"/>
      <c r="AQ5707" s="50"/>
      <c r="AR5707" s="50"/>
      <c r="AS5707" s="50"/>
      <c r="AT5707" s="50"/>
      <c r="AU5707" s="50"/>
      <c r="AV5707" s="50"/>
      <c r="AW5707" s="50"/>
      <c r="AX5707" s="50">
        <f t="shared" si="1787"/>
        <v>0</v>
      </c>
      <c r="AY5707" s="50"/>
      <c r="AZ5707" s="50">
        <f t="shared" si="1777"/>
        <v>0</v>
      </c>
      <c r="BA5707" s="50">
        <f t="shared" si="1778"/>
        <v>0</v>
      </c>
      <c r="BB5707" s="50">
        <f t="shared" si="1779"/>
        <v>0</v>
      </c>
      <c r="BC5707" s="17">
        <f t="shared" si="1780"/>
        <v>19975</v>
      </c>
      <c r="BD5707" s="50">
        <f t="shared" si="1781"/>
        <v>0</v>
      </c>
      <c r="BE5707" s="50">
        <f t="shared" si="1782"/>
        <v>0</v>
      </c>
      <c r="BF5707" s="50">
        <f t="shared" si="1788"/>
        <v>0</v>
      </c>
      <c r="BG5707" s="50"/>
      <c r="BH5707" s="17">
        <f t="shared" si="1783"/>
        <v>0</v>
      </c>
      <c r="BI5707" s="17">
        <f t="shared" si="1791"/>
        <v>5707</v>
      </c>
      <c r="BJ5707" s="17">
        <f t="shared" si="1789"/>
        <v>5707</v>
      </c>
      <c r="BK5707" s="150">
        <f t="shared" si="1790"/>
        <v>35577</v>
      </c>
      <c r="BL5707" s="50" t="e">
        <f t="shared" ca="1" si="1784"/>
        <v>#NAME?</v>
      </c>
      <c r="BM5707" s="50" t="e">
        <f t="shared" ca="1" si="1785"/>
        <v>#NAME?</v>
      </c>
      <c r="BN5707" s="50" t="e">
        <f t="shared" ca="1" si="1786"/>
        <v>#NAME?</v>
      </c>
    </row>
    <row r="5708" spans="1:66" x14ac:dyDescent="0.35">
      <c r="A5708" s="48">
        <v>35578</v>
      </c>
      <c r="B5708" s="17">
        <v>1997</v>
      </c>
      <c r="C5708" s="17">
        <v>5</v>
      </c>
      <c r="D5708" s="17">
        <v>148</v>
      </c>
      <c r="E5708" s="17">
        <v>28</v>
      </c>
      <c r="F5708" s="17">
        <v>4</v>
      </c>
      <c r="G5708" s="50">
        <v>3.1</v>
      </c>
      <c r="H5708" s="32">
        <v>3.4802522079852594</v>
      </c>
      <c r="I5708" s="50">
        <v>4.833333333333333</v>
      </c>
      <c r="J5708" s="13">
        <v>0</v>
      </c>
      <c r="K5708" s="13">
        <f t="shared" si="1772"/>
        <v>0</v>
      </c>
      <c r="L5708" s="13">
        <f t="shared" si="1773"/>
        <v>0</v>
      </c>
      <c r="M5708" s="13" t="e">
        <f ca="1">CalcTable[[#This Row],[IWC]]-AE5707</f>
        <v>#NAME?</v>
      </c>
      <c r="N5708" s="13" t="e">
        <f ca="1">IF(CalcTable[[#This Row],[Day of Year]]&lt;123,FCAP,AE5707)</f>
        <v>#NAME?</v>
      </c>
      <c r="O5708" s="17" t="e">
        <f ca="1">IF(IRR_DRIP,5,COUNTIF('IDET Wind Values'!C5692:G5692,"&lt;="&amp;IRR_MAXWIND))</f>
        <v>#NAME?</v>
      </c>
      <c r="P5708" s="13" t="e">
        <f ca="1">CalcTable[[#This Row],[ET_o]]*KL</f>
        <v>#NAME?</v>
      </c>
      <c r="Q5708" s="13" t="e">
        <f ca="1">IF(WILTPT&lt;=0,1,MAX(0,MIN(1,(CalcTable[[#This Row],[IWC]]-WILTPT)/(MAD-WILTPT))))</f>
        <v>#NAME?</v>
      </c>
      <c r="R5708" s="13" t="e">
        <f ca="1">CalcTable[[#This Row],[ETMult]]*CalcTable[[#This Row],[ETb]]</f>
        <v>#NAME?</v>
      </c>
      <c r="S5708" s="13" t="b">
        <f>INDEX(IRR_LIST,CalcTable[[#This Row],[Day of Week]]+1)</f>
        <v>0</v>
      </c>
      <c r="T5708" s="13">
        <f t="shared" ca="1" si="1774"/>
        <v>24.5</v>
      </c>
      <c r="U5708" s="13" t="b">
        <f ca="1">IF(CalcTable[[#This Row],[IrrPrecip]]&gt;=IC_MM,FALSE,TRUE)</f>
        <v>0</v>
      </c>
      <c r="V5708" s="13" t="b">
        <f t="shared" si="1775"/>
        <v>1</v>
      </c>
      <c r="W5708" s="13" t="e">
        <f ca="1">IF(AND(IRR_DRIP=FALSE,CalcTable[[#This Row],[IrrHours]]&lt;=0),FALSE,TRUE)</f>
        <v>#NAME?</v>
      </c>
      <c r="X5708" s="13" t="e">
        <f ca="1">AND(CalcTable[[#This Row],[IrrDay]],CalcTable[[#This Row],[IrrRain]],CalcTable[[#This Row],[IrrWarm]],CalcTable[[#This Row],[IrrWindy]])</f>
        <v>#NAME?</v>
      </c>
      <c r="Y5708" s="13" t="e">
        <f t="shared" ca="1" si="1776"/>
        <v>#NAME?</v>
      </c>
      <c r="Z5708" s="13" t="e">
        <f ca="1">CalcTable[[#This Row],[IrrHours]]/5</f>
        <v>#NAME?</v>
      </c>
      <c r="AA5708" s="13" t="e">
        <f ca="1">IF(CalcTable[[#This Row],[IrrFlag]]=FALSE,0,MAX(0,CalcTable[[#This Row],[VolRednWind]]*(FCAP*IRR_TARGET-CalcTable[[#This Row],[IWC]])))</f>
        <v>#NAME?</v>
      </c>
      <c r="AB5708" s="13" t="e">
        <f ca="1">CalcTable[[#This Row],[IWC]]+CalcTable[[#This Row],[Eff Precip]]+CalcTable[[#This Row],[IrrAmt]]-CalcTable[[#This Row],[AET]]</f>
        <v>#NAME?</v>
      </c>
      <c r="AC5708" s="13" t="e">
        <f ca="1">IF(CalcTable[[#This Row],[PWC]]&gt;FCAP,MIN(24*PERC,MIN(SAT,CalcTable[[#This Row],[PWC]])-FCAP),0)</f>
        <v>#NAME?</v>
      </c>
      <c r="AD5708" s="13" t="e">
        <f ca="1">IF(CalcTable[[#This Row],[PWC]]&gt;SAT,CalcTable[[#This Row],[PWC]]-SAT,0)</f>
        <v>#NAME?</v>
      </c>
      <c r="AE5708" s="13" t="e">
        <f ca="1">CalcTable[[#This Row],[PWC]]-CalcTable[[#This Row],[PercAmt]]-CalcTable[[#This Row],[Runoff]]</f>
        <v>#NAME?</v>
      </c>
      <c r="AF5708" s="13" t="e">
        <f ca="1">CalcTable[[#This Row],[IrrAmt]]/1000*CUR_IRR_AREA*10000/IRR_EFF</f>
        <v>#NAME?</v>
      </c>
      <c r="AG5708" s="147"/>
      <c r="AH5708" s="13"/>
      <c r="AI5708" s="50">
        <v>0</v>
      </c>
      <c r="AJ5708" s="50">
        <v>0</v>
      </c>
      <c r="AK5708" s="50">
        <v>0</v>
      </c>
      <c r="AL5708" s="50">
        <v>0</v>
      </c>
      <c r="AM5708" s="50"/>
      <c r="AN5708" s="50"/>
      <c r="AO5708" s="50"/>
      <c r="AP5708" s="50"/>
      <c r="AQ5708" s="50"/>
      <c r="AR5708" s="50"/>
      <c r="AS5708" s="50"/>
      <c r="AT5708" s="50"/>
      <c r="AU5708" s="50"/>
      <c r="AV5708" s="50"/>
      <c r="AW5708" s="50"/>
      <c r="AX5708" s="50">
        <f t="shared" si="1787"/>
        <v>0</v>
      </c>
      <c r="AY5708" s="50"/>
      <c r="AZ5708" s="50">
        <f t="shared" si="1777"/>
        <v>0</v>
      </c>
      <c r="BA5708" s="50">
        <f t="shared" si="1778"/>
        <v>0</v>
      </c>
      <c r="BB5708" s="50">
        <f t="shared" si="1779"/>
        <v>0</v>
      </c>
      <c r="BC5708" s="17">
        <f t="shared" si="1780"/>
        <v>19975</v>
      </c>
      <c r="BD5708" s="50">
        <f t="shared" si="1781"/>
        <v>0</v>
      </c>
      <c r="BE5708" s="50">
        <f t="shared" si="1782"/>
        <v>0</v>
      </c>
      <c r="BF5708" s="50">
        <f t="shared" si="1788"/>
        <v>0</v>
      </c>
      <c r="BG5708" s="50"/>
      <c r="BH5708" s="17">
        <f t="shared" si="1783"/>
        <v>0</v>
      </c>
      <c r="BI5708" s="17">
        <f t="shared" si="1791"/>
        <v>5708</v>
      </c>
      <c r="BJ5708" s="17">
        <f t="shared" si="1789"/>
        <v>5708</v>
      </c>
      <c r="BK5708" s="150">
        <f t="shared" si="1790"/>
        <v>35578</v>
      </c>
      <c r="BL5708" s="50" t="e">
        <f t="shared" ca="1" si="1784"/>
        <v>#NAME?</v>
      </c>
      <c r="BM5708" s="50" t="e">
        <f t="shared" ca="1" si="1785"/>
        <v>#NAME?</v>
      </c>
      <c r="BN5708" s="50" t="e">
        <f t="shared" ca="1" si="1786"/>
        <v>#NAME?</v>
      </c>
    </row>
    <row r="5709" spans="1:66" x14ac:dyDescent="0.35">
      <c r="A5709" s="48">
        <v>35579</v>
      </c>
      <c r="B5709" s="17">
        <v>1997</v>
      </c>
      <c r="C5709" s="17">
        <v>5</v>
      </c>
      <c r="D5709" s="17">
        <v>149</v>
      </c>
      <c r="E5709" s="17">
        <v>29</v>
      </c>
      <c r="F5709" s="17">
        <v>5</v>
      </c>
      <c r="G5709" s="50">
        <v>6.8</v>
      </c>
      <c r="H5709" s="32">
        <v>4.379872063253325</v>
      </c>
      <c r="I5709" s="50">
        <v>7.333333333333333</v>
      </c>
      <c r="J5709" s="13">
        <v>0</v>
      </c>
      <c r="K5709" s="13">
        <f t="shared" si="1772"/>
        <v>0</v>
      </c>
      <c r="L5709" s="13">
        <f t="shared" si="1773"/>
        <v>0</v>
      </c>
      <c r="M5709" s="13" t="e">
        <f ca="1">CalcTable[[#This Row],[IWC]]-AE5708</f>
        <v>#NAME?</v>
      </c>
      <c r="N5709" s="13" t="e">
        <f ca="1">IF(CalcTable[[#This Row],[Day of Year]]&lt;123,FCAP,AE5708)</f>
        <v>#NAME?</v>
      </c>
      <c r="O5709" s="17" t="e">
        <f ca="1">IF(IRR_DRIP,5,COUNTIF('IDET Wind Values'!C5693:G5693,"&lt;="&amp;IRR_MAXWIND))</f>
        <v>#NAME?</v>
      </c>
      <c r="P5709" s="13" t="e">
        <f ca="1">CalcTable[[#This Row],[ET_o]]*KL</f>
        <v>#NAME?</v>
      </c>
      <c r="Q5709" s="13" t="e">
        <f ca="1">IF(WILTPT&lt;=0,1,MAX(0,MIN(1,(CalcTable[[#This Row],[IWC]]-WILTPT)/(MAD-WILTPT))))</f>
        <v>#NAME?</v>
      </c>
      <c r="R5709" s="13" t="e">
        <f ca="1">CalcTable[[#This Row],[ETMult]]*CalcTable[[#This Row],[ETb]]</f>
        <v>#NAME?</v>
      </c>
      <c r="S5709" s="13" t="b">
        <f>INDEX(IRR_LIST,CalcTable[[#This Row],[Day of Week]]+1)</f>
        <v>1</v>
      </c>
      <c r="T5709" s="13">
        <f t="shared" ca="1" si="1774"/>
        <v>0</v>
      </c>
      <c r="U5709" s="13" t="b">
        <f ca="1">IF(CalcTable[[#This Row],[IrrPrecip]]&gt;=IC_MM,FALSE,TRUE)</f>
        <v>1</v>
      </c>
      <c r="V5709" s="13" t="b">
        <f t="shared" si="1775"/>
        <v>1</v>
      </c>
      <c r="W5709" s="13" t="e">
        <f ca="1">IF(AND(IRR_DRIP=FALSE,CalcTable[[#This Row],[IrrHours]]&lt;=0),FALSE,TRUE)</f>
        <v>#NAME?</v>
      </c>
      <c r="X5709" s="13" t="e">
        <f ca="1">AND(CalcTable[[#This Row],[IrrDay]],CalcTable[[#This Row],[IrrRain]],CalcTable[[#This Row],[IrrWarm]],CalcTable[[#This Row],[IrrWindy]])</f>
        <v>#NAME?</v>
      </c>
      <c r="Y5709" s="13" t="e">
        <f t="shared" ca="1" si="1776"/>
        <v>#NAME?</v>
      </c>
      <c r="Z5709" s="13" t="e">
        <f ca="1">CalcTable[[#This Row],[IrrHours]]/5</f>
        <v>#NAME?</v>
      </c>
      <c r="AA5709" s="13" t="e">
        <f ca="1">IF(CalcTable[[#This Row],[IrrFlag]]=FALSE,0,MAX(0,CalcTable[[#This Row],[VolRednWind]]*(FCAP*IRR_TARGET-CalcTable[[#This Row],[IWC]])))</f>
        <v>#NAME?</v>
      </c>
      <c r="AB5709" s="13" t="e">
        <f ca="1">CalcTable[[#This Row],[IWC]]+CalcTable[[#This Row],[Eff Precip]]+CalcTable[[#This Row],[IrrAmt]]-CalcTable[[#This Row],[AET]]</f>
        <v>#NAME?</v>
      </c>
      <c r="AC5709" s="13" t="e">
        <f ca="1">IF(CalcTable[[#This Row],[PWC]]&gt;FCAP,MIN(24*PERC,MIN(SAT,CalcTable[[#This Row],[PWC]])-FCAP),0)</f>
        <v>#NAME?</v>
      </c>
      <c r="AD5709" s="13" t="e">
        <f ca="1">IF(CalcTable[[#This Row],[PWC]]&gt;SAT,CalcTable[[#This Row],[PWC]]-SAT,0)</f>
        <v>#NAME?</v>
      </c>
      <c r="AE5709" s="13" t="e">
        <f ca="1">CalcTable[[#This Row],[PWC]]-CalcTable[[#This Row],[PercAmt]]-CalcTable[[#This Row],[Runoff]]</f>
        <v>#NAME?</v>
      </c>
      <c r="AF5709" s="13" t="e">
        <f ca="1">CalcTable[[#This Row],[IrrAmt]]/1000*CUR_IRR_AREA*10000/IRR_EFF</f>
        <v>#NAME?</v>
      </c>
      <c r="AG5709" s="147"/>
      <c r="AH5709" s="13"/>
      <c r="AI5709" s="50">
        <v>7.286473956552129</v>
      </c>
      <c r="AJ5709" s="50">
        <v>10.694473956552145</v>
      </c>
      <c r="AK5709" s="50">
        <v>0</v>
      </c>
      <c r="AL5709" s="50">
        <v>0</v>
      </c>
      <c r="AM5709" s="50"/>
      <c r="AN5709" s="50"/>
      <c r="AO5709" s="50"/>
      <c r="AP5709" s="50"/>
      <c r="AQ5709" s="50"/>
      <c r="AR5709" s="50"/>
      <c r="AS5709" s="50"/>
      <c r="AT5709" s="50"/>
      <c r="AU5709" s="50"/>
      <c r="AV5709" s="50"/>
      <c r="AW5709" s="50"/>
      <c r="AX5709" s="50">
        <f t="shared" si="1787"/>
        <v>17.980947913104274</v>
      </c>
      <c r="AY5709" s="50"/>
      <c r="AZ5709" s="50">
        <f t="shared" si="1777"/>
        <v>420.57285408829421</v>
      </c>
      <c r="BA5709" s="50">
        <f t="shared" si="1778"/>
        <v>682.02170970773705</v>
      </c>
      <c r="BB5709" s="50">
        <f t="shared" si="1779"/>
        <v>705.87932509646157</v>
      </c>
      <c r="BC5709" s="17">
        <f t="shared" si="1780"/>
        <v>19975</v>
      </c>
      <c r="BD5709" s="50">
        <f t="shared" si="1781"/>
        <v>17.980947913104274</v>
      </c>
      <c r="BE5709" s="50">
        <f t="shared" si="1782"/>
        <v>420.57285408829421</v>
      </c>
      <c r="BF5709" s="50">
        <f t="shared" si="1788"/>
        <v>687.9233029724146</v>
      </c>
      <c r="BG5709" s="50"/>
      <c r="BH5709" s="17">
        <f t="shared" si="1783"/>
        <v>0</v>
      </c>
      <c r="BI5709" s="17">
        <f t="shared" si="1791"/>
        <v>5709</v>
      </c>
      <c r="BJ5709" s="17">
        <f t="shared" si="1789"/>
        <v>5709</v>
      </c>
      <c r="BK5709" s="150">
        <f t="shared" si="1790"/>
        <v>35579</v>
      </c>
      <c r="BL5709" s="50" t="e">
        <f t="shared" ca="1" si="1784"/>
        <v>#NAME?</v>
      </c>
      <c r="BM5709" s="50" t="e">
        <f t="shared" ca="1" si="1785"/>
        <v>#NAME?</v>
      </c>
      <c r="BN5709" s="50" t="e">
        <f t="shared" ca="1" si="1786"/>
        <v>#NAME?</v>
      </c>
    </row>
    <row r="5710" spans="1:66" x14ac:dyDescent="0.35">
      <c r="A5710" s="48">
        <v>35580</v>
      </c>
      <c r="B5710" s="17">
        <v>1997</v>
      </c>
      <c r="C5710" s="17">
        <v>5</v>
      </c>
      <c r="D5710" s="17">
        <v>150</v>
      </c>
      <c r="E5710" s="17">
        <v>30</v>
      </c>
      <c r="F5710" s="17">
        <v>6</v>
      </c>
      <c r="G5710" s="50">
        <v>10.6</v>
      </c>
      <c r="H5710" s="32">
        <v>6.0233712951806098</v>
      </c>
      <c r="I5710" s="50">
        <v>7.166666666666667</v>
      </c>
      <c r="J5710" s="13">
        <v>0</v>
      </c>
      <c r="K5710" s="13">
        <f t="shared" si="1772"/>
        <v>0</v>
      </c>
      <c r="L5710" s="13">
        <f t="shared" si="1773"/>
        <v>0</v>
      </c>
      <c r="M5710" s="13" t="e">
        <f ca="1">CalcTable[[#This Row],[IWC]]-AE5709</f>
        <v>#NAME?</v>
      </c>
      <c r="N5710" s="13" t="e">
        <f ca="1">IF(CalcTable[[#This Row],[Day of Year]]&lt;123,FCAP,AE5709)</f>
        <v>#NAME?</v>
      </c>
      <c r="O5710" s="17" t="e">
        <f ca="1">IF(IRR_DRIP,5,COUNTIF('IDET Wind Values'!C5694:G5694,"&lt;="&amp;IRR_MAXWIND))</f>
        <v>#NAME?</v>
      </c>
      <c r="P5710" s="13" t="e">
        <f ca="1">CalcTable[[#This Row],[ET_o]]*KL</f>
        <v>#NAME?</v>
      </c>
      <c r="Q5710" s="13" t="e">
        <f ca="1">IF(WILTPT&lt;=0,1,MAX(0,MIN(1,(CalcTable[[#This Row],[IWC]]-WILTPT)/(MAD-WILTPT))))</f>
        <v>#NAME?</v>
      </c>
      <c r="R5710" s="13" t="e">
        <f ca="1">CalcTable[[#This Row],[ETMult]]*CalcTable[[#This Row],[ETb]]</f>
        <v>#NAME?</v>
      </c>
      <c r="S5710" s="13" t="b">
        <f>INDEX(IRR_LIST,CalcTable[[#This Row],[Day of Week]]+1)</f>
        <v>0</v>
      </c>
      <c r="T5710" s="13">
        <f t="shared" ca="1" si="1774"/>
        <v>0</v>
      </c>
      <c r="U5710" s="13" t="b">
        <f ca="1">IF(CalcTable[[#This Row],[IrrPrecip]]&gt;=IC_MM,FALSE,TRUE)</f>
        <v>1</v>
      </c>
      <c r="V5710" s="13" t="b">
        <f t="shared" si="1775"/>
        <v>1</v>
      </c>
      <c r="W5710" s="13" t="e">
        <f ca="1">IF(AND(IRR_DRIP=FALSE,CalcTable[[#This Row],[IrrHours]]&lt;=0),FALSE,TRUE)</f>
        <v>#NAME?</v>
      </c>
      <c r="X5710" s="13" t="e">
        <f ca="1">AND(CalcTable[[#This Row],[IrrDay]],CalcTable[[#This Row],[IrrRain]],CalcTable[[#This Row],[IrrWarm]],CalcTable[[#This Row],[IrrWindy]])</f>
        <v>#NAME?</v>
      </c>
      <c r="Y5710" s="13" t="e">
        <f t="shared" ca="1" si="1776"/>
        <v>#NAME?</v>
      </c>
      <c r="Z5710" s="13" t="e">
        <f ca="1">CalcTable[[#This Row],[IrrHours]]/5</f>
        <v>#NAME?</v>
      </c>
      <c r="AA5710" s="13" t="e">
        <f ca="1">IF(CalcTable[[#This Row],[IrrFlag]]=FALSE,0,MAX(0,CalcTable[[#This Row],[VolRednWind]]*(FCAP*IRR_TARGET-CalcTable[[#This Row],[IWC]])))</f>
        <v>#NAME?</v>
      </c>
      <c r="AB5710" s="13" t="e">
        <f ca="1">CalcTable[[#This Row],[IWC]]+CalcTable[[#This Row],[Eff Precip]]+CalcTable[[#This Row],[IrrAmt]]-CalcTable[[#This Row],[AET]]</f>
        <v>#NAME?</v>
      </c>
      <c r="AC5710" s="13" t="e">
        <f ca="1">IF(CalcTable[[#This Row],[PWC]]&gt;FCAP,MIN(24*PERC,MIN(SAT,CalcTable[[#This Row],[PWC]])-FCAP),0)</f>
        <v>#NAME?</v>
      </c>
      <c r="AD5710" s="13" t="e">
        <f ca="1">IF(CalcTable[[#This Row],[PWC]]&gt;SAT,CalcTable[[#This Row],[PWC]]-SAT,0)</f>
        <v>#NAME?</v>
      </c>
      <c r="AE5710" s="13" t="e">
        <f ca="1">CalcTable[[#This Row],[PWC]]-CalcTable[[#This Row],[PercAmt]]-CalcTable[[#This Row],[Runoff]]</f>
        <v>#NAME?</v>
      </c>
      <c r="AF5710" s="13" t="e">
        <f ca="1">CalcTable[[#This Row],[IrrAmt]]/1000*CUR_IRR_AREA*10000/IRR_EFF</f>
        <v>#NAME?</v>
      </c>
      <c r="AG5710" s="147"/>
      <c r="AH5710" s="13"/>
      <c r="AI5710" s="50">
        <v>0</v>
      </c>
      <c r="AJ5710" s="50">
        <v>0</v>
      </c>
      <c r="AK5710" s="50">
        <v>0</v>
      </c>
      <c r="AL5710" s="50">
        <v>6.6030683491812212</v>
      </c>
      <c r="AM5710" s="50"/>
      <c r="AN5710" s="50"/>
      <c r="AO5710" s="50"/>
      <c r="AP5710" s="50"/>
      <c r="AQ5710" s="50"/>
      <c r="AR5710" s="50"/>
      <c r="AS5710" s="50"/>
      <c r="AT5710" s="50"/>
      <c r="AU5710" s="50"/>
      <c r="AV5710" s="50"/>
      <c r="AW5710" s="50"/>
      <c r="AX5710" s="50">
        <f t="shared" si="1787"/>
        <v>6.6030683491812212</v>
      </c>
      <c r="AY5710" s="50"/>
      <c r="AZ5710" s="50">
        <f t="shared" si="1777"/>
        <v>193.69000490931583</v>
      </c>
      <c r="BA5710" s="50">
        <f t="shared" si="1778"/>
        <v>298.221118669899</v>
      </c>
      <c r="BB5710" s="50">
        <f t="shared" si="1779"/>
        <v>307.44445223700927</v>
      </c>
      <c r="BC5710" s="17">
        <f t="shared" si="1780"/>
        <v>19975</v>
      </c>
      <c r="BD5710" s="50">
        <f t="shared" si="1781"/>
        <v>6.6030683491812212</v>
      </c>
      <c r="BE5710" s="50">
        <f t="shared" si="1782"/>
        <v>193.69000490931583</v>
      </c>
      <c r="BF5710" s="50">
        <f t="shared" si="1788"/>
        <v>316.81518822417104</v>
      </c>
      <c r="BG5710" s="50"/>
      <c r="BH5710" s="17">
        <f t="shared" si="1783"/>
        <v>0</v>
      </c>
      <c r="BI5710" s="17">
        <f t="shared" si="1791"/>
        <v>5710</v>
      </c>
      <c r="BJ5710" s="17">
        <f t="shared" si="1789"/>
        <v>5710</v>
      </c>
      <c r="BK5710" s="150">
        <f t="shared" si="1790"/>
        <v>35580</v>
      </c>
      <c r="BL5710" s="50" t="e">
        <f t="shared" ca="1" si="1784"/>
        <v>#NAME?</v>
      </c>
      <c r="BM5710" s="50" t="e">
        <f t="shared" ca="1" si="1785"/>
        <v>#NAME?</v>
      </c>
      <c r="BN5710" s="50" t="e">
        <f t="shared" ca="1" si="1786"/>
        <v>#NAME?</v>
      </c>
    </row>
    <row r="5711" spans="1:66" x14ac:dyDescent="0.35">
      <c r="A5711" s="48">
        <v>35581</v>
      </c>
      <c r="B5711" s="17">
        <v>1997</v>
      </c>
      <c r="C5711" s="17">
        <v>5</v>
      </c>
      <c r="D5711" s="17">
        <v>151</v>
      </c>
      <c r="E5711" s="17">
        <v>31</v>
      </c>
      <c r="F5711" s="17">
        <v>7</v>
      </c>
      <c r="G5711" s="50">
        <v>11.8</v>
      </c>
      <c r="H5711" s="32">
        <v>5.6339386660894446</v>
      </c>
      <c r="I5711" s="50">
        <v>8.3333333333333339</v>
      </c>
      <c r="J5711" s="13">
        <v>4.5999999999999996</v>
      </c>
      <c r="K5711" s="13">
        <f t="shared" si="1772"/>
        <v>4.5999999999999996</v>
      </c>
      <c r="L5711" s="13">
        <f t="shared" si="1773"/>
        <v>0</v>
      </c>
      <c r="M5711" s="13" t="e">
        <f ca="1">CalcTable[[#This Row],[IWC]]-AE5710</f>
        <v>#NAME?</v>
      </c>
      <c r="N5711" s="13" t="e">
        <f ca="1">IF(CalcTable[[#This Row],[Day of Year]]&lt;123,FCAP,AE5710)</f>
        <v>#NAME?</v>
      </c>
      <c r="O5711" s="17" t="e">
        <f ca="1">IF(IRR_DRIP,5,COUNTIF('IDET Wind Values'!C5695:G5695,"&lt;="&amp;IRR_MAXWIND))</f>
        <v>#NAME?</v>
      </c>
      <c r="P5711" s="13" t="e">
        <f ca="1">CalcTable[[#This Row],[ET_o]]*KL</f>
        <v>#NAME?</v>
      </c>
      <c r="Q5711" s="13" t="e">
        <f ca="1">IF(WILTPT&lt;=0,1,MAX(0,MIN(1,(CalcTable[[#This Row],[IWC]]-WILTPT)/(MAD-WILTPT))))</f>
        <v>#NAME?</v>
      </c>
      <c r="R5711" s="13" t="e">
        <f ca="1">CalcTable[[#This Row],[ETMult]]*CalcTable[[#This Row],[ETb]]</f>
        <v>#NAME?</v>
      </c>
      <c r="S5711" s="13" t="b">
        <f>INDEX(IRR_LIST,CalcTable[[#This Row],[Day of Week]]+1)</f>
        <v>0</v>
      </c>
      <c r="T5711" s="13">
        <f t="shared" ca="1" si="1774"/>
        <v>0</v>
      </c>
      <c r="U5711" s="13" t="b">
        <f ca="1">IF(CalcTable[[#This Row],[IrrPrecip]]&gt;=IC_MM,FALSE,TRUE)</f>
        <v>1</v>
      </c>
      <c r="V5711" s="13" t="b">
        <f t="shared" si="1775"/>
        <v>1</v>
      </c>
      <c r="W5711" s="13" t="e">
        <f ca="1">IF(AND(IRR_DRIP=FALSE,CalcTable[[#This Row],[IrrHours]]&lt;=0),FALSE,TRUE)</f>
        <v>#NAME?</v>
      </c>
      <c r="X5711" s="13" t="e">
        <f ca="1">AND(CalcTable[[#This Row],[IrrDay]],CalcTable[[#This Row],[IrrRain]],CalcTable[[#This Row],[IrrWarm]],CalcTable[[#This Row],[IrrWindy]])</f>
        <v>#NAME?</v>
      </c>
      <c r="Y5711" s="13" t="e">
        <f t="shared" ca="1" si="1776"/>
        <v>#NAME?</v>
      </c>
      <c r="Z5711" s="13" t="e">
        <f ca="1">CalcTable[[#This Row],[IrrHours]]/5</f>
        <v>#NAME?</v>
      </c>
      <c r="AA5711" s="13" t="e">
        <f ca="1">IF(CalcTable[[#This Row],[IrrFlag]]=FALSE,0,MAX(0,CalcTable[[#This Row],[VolRednWind]]*(FCAP*IRR_TARGET-CalcTable[[#This Row],[IWC]])))</f>
        <v>#NAME?</v>
      </c>
      <c r="AB5711" s="13" t="e">
        <f ca="1">CalcTable[[#This Row],[IWC]]+CalcTable[[#This Row],[Eff Precip]]+CalcTable[[#This Row],[IrrAmt]]-CalcTable[[#This Row],[AET]]</f>
        <v>#NAME?</v>
      </c>
      <c r="AC5711" s="13" t="e">
        <f ca="1">IF(CalcTable[[#This Row],[PWC]]&gt;FCAP,MIN(24*PERC,MIN(SAT,CalcTable[[#This Row],[PWC]])-FCAP),0)</f>
        <v>#NAME?</v>
      </c>
      <c r="AD5711" s="13" t="e">
        <f ca="1">IF(CalcTable[[#This Row],[PWC]]&gt;SAT,CalcTable[[#This Row],[PWC]]-SAT,0)</f>
        <v>#NAME?</v>
      </c>
      <c r="AE5711" s="13" t="e">
        <f ca="1">CalcTable[[#This Row],[PWC]]-CalcTable[[#This Row],[PercAmt]]-CalcTable[[#This Row],[Runoff]]</f>
        <v>#NAME?</v>
      </c>
      <c r="AF5711" s="13" t="e">
        <f ca="1">CalcTable[[#This Row],[IrrAmt]]/1000*CUR_IRR_AREA*10000/IRR_EFF</f>
        <v>#NAME?</v>
      </c>
      <c r="AG5711" s="147"/>
      <c r="AH5711" s="13"/>
      <c r="AI5711" s="50">
        <v>0</v>
      </c>
      <c r="AJ5711" s="50">
        <v>0</v>
      </c>
      <c r="AK5711" s="50">
        <v>0</v>
      </c>
      <c r="AL5711" s="50">
        <v>0</v>
      </c>
      <c r="AM5711" s="50"/>
      <c r="AN5711" s="50"/>
      <c r="AO5711" s="50"/>
      <c r="AP5711" s="50"/>
      <c r="AQ5711" s="50"/>
      <c r="AR5711" s="50"/>
      <c r="AS5711" s="50"/>
      <c r="AT5711" s="50"/>
      <c r="AU5711" s="50"/>
      <c r="AV5711" s="50"/>
      <c r="AW5711" s="50"/>
      <c r="AX5711" s="50">
        <f t="shared" si="1787"/>
        <v>0</v>
      </c>
      <c r="AY5711" s="50"/>
      <c r="AZ5711" s="50">
        <f t="shared" si="1777"/>
        <v>0</v>
      </c>
      <c r="BA5711" s="50">
        <f t="shared" si="1778"/>
        <v>0</v>
      </c>
      <c r="BB5711" s="50">
        <f t="shared" si="1779"/>
        <v>0</v>
      </c>
      <c r="BC5711" s="17">
        <f t="shared" si="1780"/>
        <v>19975</v>
      </c>
      <c r="BD5711" s="50">
        <f t="shared" si="1781"/>
        <v>0</v>
      </c>
      <c r="BE5711" s="50">
        <f t="shared" si="1782"/>
        <v>0</v>
      </c>
      <c r="BF5711" s="50">
        <f t="shared" si="1788"/>
        <v>0</v>
      </c>
      <c r="BG5711" s="50"/>
      <c r="BH5711" s="17">
        <f t="shared" si="1783"/>
        <v>0</v>
      </c>
      <c r="BI5711" s="17">
        <f t="shared" si="1791"/>
        <v>5711</v>
      </c>
      <c r="BJ5711" s="17">
        <f t="shared" si="1789"/>
        <v>5711</v>
      </c>
      <c r="BK5711" s="150">
        <f t="shared" si="1790"/>
        <v>35581</v>
      </c>
      <c r="BL5711" s="50" t="e">
        <f t="shared" ca="1" si="1784"/>
        <v>#NAME?</v>
      </c>
      <c r="BM5711" s="50" t="e">
        <f t="shared" ca="1" si="1785"/>
        <v>#NAME?</v>
      </c>
      <c r="BN5711" s="50" t="e">
        <f t="shared" ca="1" si="1786"/>
        <v>#NAME?</v>
      </c>
    </row>
    <row r="5712" spans="1:66" x14ac:dyDescent="0.35">
      <c r="A5712" s="48">
        <v>35582</v>
      </c>
      <c r="B5712" s="17">
        <v>1997</v>
      </c>
      <c r="C5712" s="17">
        <v>6</v>
      </c>
      <c r="D5712" s="17">
        <v>152</v>
      </c>
      <c r="E5712" s="17">
        <v>1</v>
      </c>
      <c r="F5712" s="17">
        <v>1</v>
      </c>
      <c r="G5712" s="50">
        <v>13.2</v>
      </c>
      <c r="H5712" s="32">
        <v>6.493929887668437</v>
      </c>
      <c r="I5712" s="50">
        <v>27.166666666666668</v>
      </c>
      <c r="J5712" s="13">
        <v>0</v>
      </c>
      <c r="K5712" s="13">
        <f t="shared" si="1772"/>
        <v>0</v>
      </c>
      <c r="L5712" s="13">
        <f t="shared" si="1773"/>
        <v>0</v>
      </c>
      <c r="M5712" s="13" t="e">
        <f ca="1">CalcTable[[#This Row],[IWC]]-AE5711</f>
        <v>#NAME?</v>
      </c>
      <c r="N5712" s="13" t="e">
        <f ca="1">IF(CalcTable[[#This Row],[Day of Year]]&lt;123,FCAP,AE5711)</f>
        <v>#NAME?</v>
      </c>
      <c r="O5712" s="17" t="e">
        <f ca="1">IF(IRR_DRIP,5,COUNTIF('IDET Wind Values'!C5696:G5696,"&lt;="&amp;IRR_MAXWIND))</f>
        <v>#NAME?</v>
      </c>
      <c r="P5712" s="13" t="e">
        <f ca="1">CalcTable[[#This Row],[ET_o]]*KL</f>
        <v>#NAME?</v>
      </c>
      <c r="Q5712" s="13" t="e">
        <f ca="1">IF(WILTPT&lt;=0,1,MAX(0,MIN(1,(CalcTable[[#This Row],[IWC]]-WILTPT)/(MAD-WILTPT))))</f>
        <v>#NAME?</v>
      </c>
      <c r="R5712" s="13" t="e">
        <f ca="1">CalcTable[[#This Row],[ETMult]]*CalcTable[[#This Row],[ETb]]</f>
        <v>#NAME?</v>
      </c>
      <c r="S5712" s="13" t="b">
        <f>INDEX(IRR_LIST,CalcTable[[#This Row],[Day of Week]]+1)</f>
        <v>1</v>
      </c>
      <c r="T5712" s="13">
        <f t="shared" ca="1" si="1774"/>
        <v>4.5999999999999996</v>
      </c>
      <c r="U5712" s="13" t="b">
        <f ca="1">IF(CalcTable[[#This Row],[IrrPrecip]]&gt;=IC_MM,FALSE,TRUE)</f>
        <v>1</v>
      </c>
      <c r="V5712" s="13" t="b">
        <f t="shared" si="1775"/>
        <v>1</v>
      </c>
      <c r="W5712" s="13" t="e">
        <f ca="1">IF(AND(IRR_DRIP=FALSE,CalcTable[[#This Row],[IrrHours]]&lt;=0),FALSE,TRUE)</f>
        <v>#NAME?</v>
      </c>
      <c r="X5712" s="13" t="e">
        <f ca="1">AND(CalcTable[[#This Row],[IrrDay]],CalcTable[[#This Row],[IrrRain]],CalcTable[[#This Row],[IrrWarm]],CalcTable[[#This Row],[IrrWindy]])</f>
        <v>#NAME?</v>
      </c>
      <c r="Y5712" s="13" t="e">
        <f t="shared" ca="1" si="1776"/>
        <v>#NAME?</v>
      </c>
      <c r="Z5712" s="13" t="e">
        <f ca="1">CalcTable[[#This Row],[IrrHours]]/5</f>
        <v>#NAME?</v>
      </c>
      <c r="AA5712" s="13" t="e">
        <f ca="1">IF(CalcTable[[#This Row],[IrrFlag]]=FALSE,0,MAX(0,CalcTable[[#This Row],[VolRednWind]]*(FCAP*IRR_TARGET-CalcTable[[#This Row],[IWC]])))</f>
        <v>#NAME?</v>
      </c>
      <c r="AB5712" s="13" t="e">
        <f ca="1">CalcTable[[#This Row],[IWC]]+CalcTable[[#This Row],[Eff Precip]]+CalcTable[[#This Row],[IrrAmt]]-CalcTable[[#This Row],[AET]]</f>
        <v>#NAME?</v>
      </c>
      <c r="AC5712" s="13" t="e">
        <f ca="1">IF(CalcTable[[#This Row],[PWC]]&gt;FCAP,MIN(24*PERC,MIN(SAT,CalcTable[[#This Row],[PWC]])-FCAP),0)</f>
        <v>#NAME?</v>
      </c>
      <c r="AD5712" s="13" t="e">
        <f ca="1">IF(CalcTable[[#This Row],[PWC]]&gt;SAT,CalcTable[[#This Row],[PWC]]-SAT,0)</f>
        <v>#NAME?</v>
      </c>
      <c r="AE5712" s="13" t="e">
        <f ca="1">CalcTable[[#This Row],[PWC]]-CalcTable[[#This Row],[PercAmt]]-CalcTable[[#This Row],[Runoff]]</f>
        <v>#NAME?</v>
      </c>
      <c r="AF5712" s="13" t="e">
        <f ca="1">CalcTable[[#This Row],[IrrAmt]]/1000*CUR_IRR_AREA*10000/IRR_EFF</f>
        <v>#NAME?</v>
      </c>
      <c r="AG5712" s="147"/>
      <c r="AH5712" s="13"/>
      <c r="AI5712" s="50">
        <v>0</v>
      </c>
      <c r="AJ5712" s="50">
        <v>0</v>
      </c>
      <c r="AK5712" s="50">
        <v>0</v>
      </c>
      <c r="AL5712" s="50">
        <v>0</v>
      </c>
      <c r="AM5712" s="50"/>
      <c r="AN5712" s="50"/>
      <c r="AO5712" s="50"/>
      <c r="AP5712" s="50"/>
      <c r="AQ5712" s="50"/>
      <c r="AR5712" s="50"/>
      <c r="AS5712" s="50"/>
      <c r="AT5712" s="50"/>
      <c r="AU5712" s="50"/>
      <c r="AV5712" s="50"/>
      <c r="AW5712" s="50"/>
      <c r="AX5712" s="50">
        <f t="shared" si="1787"/>
        <v>0</v>
      </c>
      <c r="AY5712" s="50"/>
      <c r="AZ5712" s="50">
        <f t="shared" si="1777"/>
        <v>0</v>
      </c>
      <c r="BA5712" s="50">
        <f t="shared" si="1778"/>
        <v>0</v>
      </c>
      <c r="BB5712" s="50">
        <f t="shared" si="1779"/>
        <v>0</v>
      </c>
      <c r="BC5712" s="17">
        <f t="shared" si="1780"/>
        <v>19976</v>
      </c>
      <c r="BD5712" s="50">
        <f t="shared" si="1781"/>
        <v>0</v>
      </c>
      <c r="BE5712" s="50">
        <f t="shared" si="1782"/>
        <v>0</v>
      </c>
      <c r="BF5712" s="50">
        <f t="shared" si="1788"/>
        <v>0</v>
      </c>
      <c r="BG5712" s="50"/>
      <c r="BH5712" s="17">
        <f t="shared" si="1783"/>
        <v>0</v>
      </c>
      <c r="BI5712" s="17">
        <f t="shared" si="1791"/>
        <v>5712</v>
      </c>
      <c r="BJ5712" s="17">
        <f t="shared" si="1789"/>
        <v>5712</v>
      </c>
      <c r="BK5712" s="150">
        <f t="shared" si="1790"/>
        <v>35582</v>
      </c>
      <c r="BL5712" s="50" t="e">
        <f t="shared" ca="1" si="1784"/>
        <v>#NAME?</v>
      </c>
      <c r="BM5712" s="50" t="e">
        <f t="shared" ca="1" si="1785"/>
        <v>#NAME?</v>
      </c>
      <c r="BN5712" s="50" t="e">
        <f t="shared" ca="1" si="1786"/>
        <v>#NAME?</v>
      </c>
    </row>
    <row r="5713" spans="1:66" x14ac:dyDescent="0.35">
      <c r="A5713" s="48">
        <v>35583</v>
      </c>
      <c r="B5713" s="17">
        <v>1997</v>
      </c>
      <c r="C5713" s="17">
        <v>6</v>
      </c>
      <c r="D5713" s="17">
        <v>153</v>
      </c>
      <c r="E5713" s="17">
        <v>2</v>
      </c>
      <c r="F5713" s="17">
        <v>2</v>
      </c>
      <c r="G5713" s="50">
        <v>9.4</v>
      </c>
      <c r="H5713" s="32">
        <v>4.9788782514865728</v>
      </c>
      <c r="I5713" s="50">
        <v>13.333333333333334</v>
      </c>
      <c r="J5713" s="13">
        <v>0</v>
      </c>
      <c r="K5713" s="13">
        <f t="shared" si="1772"/>
        <v>0</v>
      </c>
      <c r="L5713" s="13">
        <f t="shared" si="1773"/>
        <v>0</v>
      </c>
      <c r="M5713" s="13" t="e">
        <f ca="1">CalcTable[[#This Row],[IWC]]-AE5712</f>
        <v>#NAME?</v>
      </c>
      <c r="N5713" s="13" t="e">
        <f ca="1">IF(CalcTable[[#This Row],[Day of Year]]&lt;123,FCAP,AE5712)</f>
        <v>#NAME?</v>
      </c>
      <c r="O5713" s="17" t="e">
        <f ca="1">IF(IRR_DRIP,5,COUNTIF('IDET Wind Values'!C5697:G5697,"&lt;="&amp;IRR_MAXWIND))</f>
        <v>#NAME?</v>
      </c>
      <c r="P5713" s="13" t="e">
        <f ca="1">CalcTable[[#This Row],[ET_o]]*KL</f>
        <v>#NAME?</v>
      </c>
      <c r="Q5713" s="13" t="e">
        <f ca="1">IF(WILTPT&lt;=0,1,MAX(0,MIN(1,(CalcTable[[#This Row],[IWC]]-WILTPT)/(MAD-WILTPT))))</f>
        <v>#NAME?</v>
      </c>
      <c r="R5713" s="13" t="e">
        <f ca="1">CalcTable[[#This Row],[ETMult]]*CalcTable[[#This Row],[ETb]]</f>
        <v>#NAME?</v>
      </c>
      <c r="S5713" s="13" t="b">
        <f>INDEX(IRR_LIST,CalcTable[[#This Row],[Day of Week]]+1)</f>
        <v>0</v>
      </c>
      <c r="T5713" s="13">
        <f t="shared" ca="1" si="1774"/>
        <v>4.5999999999999996</v>
      </c>
      <c r="U5713" s="13" t="b">
        <f ca="1">IF(CalcTable[[#This Row],[IrrPrecip]]&gt;=IC_MM,FALSE,TRUE)</f>
        <v>1</v>
      </c>
      <c r="V5713" s="13" t="b">
        <f t="shared" si="1775"/>
        <v>1</v>
      </c>
      <c r="W5713" s="13" t="e">
        <f ca="1">IF(AND(IRR_DRIP=FALSE,CalcTable[[#This Row],[IrrHours]]&lt;=0),FALSE,TRUE)</f>
        <v>#NAME?</v>
      </c>
      <c r="X5713" s="13" t="e">
        <f ca="1">AND(CalcTable[[#This Row],[IrrDay]],CalcTable[[#This Row],[IrrRain]],CalcTable[[#This Row],[IrrWarm]],CalcTable[[#This Row],[IrrWindy]])</f>
        <v>#NAME?</v>
      </c>
      <c r="Y5713" s="13" t="e">
        <f t="shared" ca="1" si="1776"/>
        <v>#NAME?</v>
      </c>
      <c r="Z5713" s="13" t="e">
        <f ca="1">CalcTable[[#This Row],[IrrHours]]/5</f>
        <v>#NAME?</v>
      </c>
      <c r="AA5713" s="13" t="e">
        <f ca="1">IF(CalcTable[[#This Row],[IrrFlag]]=FALSE,0,MAX(0,CalcTable[[#This Row],[VolRednWind]]*(FCAP*IRR_TARGET-CalcTable[[#This Row],[IWC]])))</f>
        <v>#NAME?</v>
      </c>
      <c r="AB5713" s="13" t="e">
        <f ca="1">CalcTable[[#This Row],[IWC]]+CalcTable[[#This Row],[Eff Precip]]+CalcTable[[#This Row],[IrrAmt]]-CalcTable[[#This Row],[AET]]</f>
        <v>#NAME?</v>
      </c>
      <c r="AC5713" s="13" t="e">
        <f ca="1">IF(CalcTable[[#This Row],[PWC]]&gt;FCAP,MIN(24*PERC,MIN(SAT,CalcTable[[#This Row],[PWC]])-FCAP),0)</f>
        <v>#NAME?</v>
      </c>
      <c r="AD5713" s="13" t="e">
        <f ca="1">IF(CalcTable[[#This Row],[PWC]]&gt;SAT,CalcTable[[#This Row],[PWC]]-SAT,0)</f>
        <v>#NAME?</v>
      </c>
      <c r="AE5713" s="13" t="e">
        <f ca="1">CalcTable[[#This Row],[PWC]]-CalcTable[[#This Row],[PercAmt]]-CalcTable[[#This Row],[Runoff]]</f>
        <v>#NAME?</v>
      </c>
      <c r="AF5713" s="13" t="e">
        <f ca="1">CalcTable[[#This Row],[IrrAmt]]/1000*CUR_IRR_AREA*10000/IRR_EFF</f>
        <v>#NAME?</v>
      </c>
      <c r="AG5713" s="147"/>
      <c r="AH5713" s="13"/>
      <c r="AI5713" s="50">
        <v>0</v>
      </c>
      <c r="AJ5713" s="50">
        <v>0</v>
      </c>
      <c r="AK5713" s="50">
        <v>9.3875972826615932</v>
      </c>
      <c r="AL5713" s="50">
        <v>9.9831819169161715</v>
      </c>
      <c r="AM5713" s="50"/>
      <c r="AN5713" s="50"/>
      <c r="AO5713" s="50"/>
      <c r="AP5713" s="50"/>
      <c r="AQ5713" s="50"/>
      <c r="AR5713" s="50"/>
      <c r="AS5713" s="50"/>
      <c r="AT5713" s="50"/>
      <c r="AU5713" s="50"/>
      <c r="AV5713" s="50"/>
      <c r="AW5713" s="50"/>
      <c r="AX5713" s="50">
        <f t="shared" si="1787"/>
        <v>19.370779199577765</v>
      </c>
      <c r="AY5713" s="50"/>
      <c r="AZ5713" s="50">
        <f t="shared" si="1777"/>
        <v>430.52476304191106</v>
      </c>
      <c r="BA5713" s="50">
        <f t="shared" si="1778"/>
        <v>662.87146055659321</v>
      </c>
      <c r="BB5713" s="50">
        <f t="shared" si="1779"/>
        <v>683.37263974906523</v>
      </c>
      <c r="BC5713" s="17">
        <f t="shared" si="1780"/>
        <v>19976</v>
      </c>
      <c r="BD5713" s="50">
        <f t="shared" si="1781"/>
        <v>19.370779199577765</v>
      </c>
      <c r="BE5713" s="50">
        <f t="shared" si="1782"/>
        <v>430.52476304191106</v>
      </c>
      <c r="BF5713" s="50">
        <f t="shared" si="1788"/>
        <v>704.20145790253662</v>
      </c>
      <c r="BG5713" s="50"/>
      <c r="BH5713" s="17">
        <f t="shared" si="1783"/>
        <v>0</v>
      </c>
      <c r="BI5713" s="17">
        <f t="shared" si="1791"/>
        <v>5713</v>
      </c>
      <c r="BJ5713" s="17">
        <f t="shared" si="1789"/>
        <v>5713</v>
      </c>
      <c r="BK5713" s="150">
        <f t="shared" si="1790"/>
        <v>35583</v>
      </c>
      <c r="BL5713" s="50" t="e">
        <f t="shared" ca="1" si="1784"/>
        <v>#NAME?</v>
      </c>
      <c r="BM5713" s="50" t="e">
        <f t="shared" ca="1" si="1785"/>
        <v>#NAME?</v>
      </c>
      <c r="BN5713" s="50" t="e">
        <f t="shared" ca="1" si="1786"/>
        <v>#NAME?</v>
      </c>
    </row>
    <row r="5714" spans="1:66" x14ac:dyDescent="0.35">
      <c r="A5714" s="48">
        <v>35584</v>
      </c>
      <c r="B5714" s="17">
        <v>1997</v>
      </c>
      <c r="C5714" s="17">
        <v>6</v>
      </c>
      <c r="D5714" s="17">
        <v>154</v>
      </c>
      <c r="E5714" s="17">
        <v>3</v>
      </c>
      <c r="F5714" s="17">
        <v>3</v>
      </c>
      <c r="G5714" s="50">
        <v>3.1</v>
      </c>
      <c r="H5714" s="32">
        <v>4.7112268165252882</v>
      </c>
      <c r="I5714" s="50">
        <v>5.666666666666667</v>
      </c>
      <c r="J5714" s="13">
        <v>0.2</v>
      </c>
      <c r="K5714" s="13">
        <f t="shared" si="1772"/>
        <v>0.2</v>
      </c>
      <c r="L5714" s="13">
        <f t="shared" si="1773"/>
        <v>0</v>
      </c>
      <c r="M5714" s="13" t="e">
        <f ca="1">CalcTable[[#This Row],[IWC]]-AE5713</f>
        <v>#NAME?</v>
      </c>
      <c r="N5714" s="13" t="e">
        <f ca="1">IF(CalcTable[[#This Row],[Day of Year]]&lt;123,FCAP,AE5713)</f>
        <v>#NAME?</v>
      </c>
      <c r="O5714" s="17" t="e">
        <f ca="1">IF(IRR_DRIP,5,COUNTIF('IDET Wind Values'!C5698:G5698,"&lt;="&amp;IRR_MAXWIND))</f>
        <v>#NAME?</v>
      </c>
      <c r="P5714" s="13" t="e">
        <f ca="1">CalcTable[[#This Row],[ET_o]]*KL</f>
        <v>#NAME?</v>
      </c>
      <c r="Q5714" s="13" t="e">
        <f ca="1">IF(WILTPT&lt;=0,1,MAX(0,MIN(1,(CalcTable[[#This Row],[IWC]]-WILTPT)/(MAD-WILTPT))))</f>
        <v>#NAME?</v>
      </c>
      <c r="R5714" s="13" t="e">
        <f ca="1">CalcTable[[#This Row],[ETMult]]*CalcTable[[#This Row],[ETb]]</f>
        <v>#NAME?</v>
      </c>
      <c r="S5714" s="13" t="b">
        <f>INDEX(IRR_LIST,CalcTable[[#This Row],[Day of Week]]+1)</f>
        <v>1</v>
      </c>
      <c r="T5714" s="13">
        <f t="shared" ca="1" si="1774"/>
        <v>0</v>
      </c>
      <c r="U5714" s="13" t="b">
        <f ca="1">IF(CalcTable[[#This Row],[IrrPrecip]]&gt;=IC_MM,FALSE,TRUE)</f>
        <v>1</v>
      </c>
      <c r="V5714" s="13" t="b">
        <f t="shared" si="1775"/>
        <v>1</v>
      </c>
      <c r="W5714" s="13" t="e">
        <f ca="1">IF(AND(IRR_DRIP=FALSE,CalcTable[[#This Row],[IrrHours]]&lt;=0),FALSE,TRUE)</f>
        <v>#NAME?</v>
      </c>
      <c r="X5714" s="13" t="e">
        <f ca="1">AND(CalcTable[[#This Row],[IrrDay]],CalcTable[[#This Row],[IrrRain]],CalcTable[[#This Row],[IrrWarm]],CalcTable[[#This Row],[IrrWindy]])</f>
        <v>#NAME?</v>
      </c>
      <c r="Y5714" s="13" t="e">
        <f t="shared" ca="1" si="1776"/>
        <v>#NAME?</v>
      </c>
      <c r="Z5714" s="13" t="e">
        <f ca="1">CalcTable[[#This Row],[IrrHours]]/5</f>
        <v>#NAME?</v>
      </c>
      <c r="AA5714" s="13" t="e">
        <f ca="1">IF(CalcTable[[#This Row],[IrrFlag]]=FALSE,0,MAX(0,CalcTable[[#This Row],[VolRednWind]]*(FCAP*IRR_TARGET-CalcTable[[#This Row],[IWC]])))</f>
        <v>#NAME?</v>
      </c>
      <c r="AB5714" s="13" t="e">
        <f ca="1">CalcTable[[#This Row],[IWC]]+CalcTable[[#This Row],[Eff Precip]]+CalcTable[[#This Row],[IrrAmt]]-CalcTable[[#This Row],[AET]]</f>
        <v>#NAME?</v>
      </c>
      <c r="AC5714" s="13" t="e">
        <f ca="1">IF(CalcTable[[#This Row],[PWC]]&gt;FCAP,MIN(24*PERC,MIN(SAT,CalcTable[[#This Row],[PWC]])-FCAP),0)</f>
        <v>#NAME?</v>
      </c>
      <c r="AD5714" s="13" t="e">
        <f ca="1">IF(CalcTable[[#This Row],[PWC]]&gt;SAT,CalcTable[[#This Row],[PWC]]-SAT,0)</f>
        <v>#NAME?</v>
      </c>
      <c r="AE5714" s="13" t="e">
        <f ca="1">CalcTable[[#This Row],[PWC]]-CalcTable[[#This Row],[PercAmt]]-CalcTable[[#This Row],[Runoff]]</f>
        <v>#NAME?</v>
      </c>
      <c r="AF5714" s="13" t="e">
        <f ca="1">CalcTable[[#This Row],[IrrAmt]]/1000*CUR_IRR_AREA*10000/IRR_EFF</f>
        <v>#NAME?</v>
      </c>
      <c r="AG5714" s="147"/>
      <c r="AH5714" s="13"/>
      <c r="AI5714" s="50">
        <v>9.7646791585065174</v>
      </c>
      <c r="AJ5714" s="50">
        <v>13.804249602178524</v>
      </c>
      <c r="AK5714" s="50">
        <v>0</v>
      </c>
      <c r="AL5714" s="50">
        <v>0</v>
      </c>
      <c r="AM5714" s="50"/>
      <c r="AN5714" s="50"/>
      <c r="AO5714" s="50"/>
      <c r="AP5714" s="50"/>
      <c r="AQ5714" s="50"/>
      <c r="AR5714" s="50"/>
      <c r="AS5714" s="50"/>
      <c r="AT5714" s="50"/>
      <c r="AU5714" s="50"/>
      <c r="AV5714" s="50"/>
      <c r="AW5714" s="50"/>
      <c r="AX5714" s="50">
        <f t="shared" si="1787"/>
        <v>23.56892876068504</v>
      </c>
      <c r="AY5714" s="50"/>
      <c r="AZ5714" s="50">
        <f t="shared" si="1777"/>
        <v>548.13994932199898</v>
      </c>
      <c r="BA5714" s="50">
        <f t="shared" si="1778"/>
        <v>888.45872410841525</v>
      </c>
      <c r="BB5714" s="50">
        <f t="shared" si="1779"/>
        <v>919.50476143873311</v>
      </c>
      <c r="BC5714" s="17">
        <f t="shared" si="1780"/>
        <v>19976</v>
      </c>
      <c r="BD5714" s="50">
        <f t="shared" si="1781"/>
        <v>23.56892876068504</v>
      </c>
      <c r="BE5714" s="50">
        <f t="shared" si="1782"/>
        <v>548.13994932199898</v>
      </c>
      <c r="BF5714" s="50">
        <f t="shared" si="1788"/>
        <v>896.5824607157324</v>
      </c>
      <c r="BG5714" s="50"/>
      <c r="BH5714" s="17">
        <f t="shared" si="1783"/>
        <v>0</v>
      </c>
      <c r="BI5714" s="17">
        <f t="shared" si="1791"/>
        <v>5714</v>
      </c>
      <c r="BJ5714" s="17">
        <f t="shared" si="1789"/>
        <v>5714</v>
      </c>
      <c r="BK5714" s="150">
        <f t="shared" si="1790"/>
        <v>35584</v>
      </c>
      <c r="BL5714" s="50" t="e">
        <f t="shared" ca="1" si="1784"/>
        <v>#NAME?</v>
      </c>
      <c r="BM5714" s="50" t="e">
        <f t="shared" ca="1" si="1785"/>
        <v>#NAME?</v>
      </c>
      <c r="BN5714" s="50" t="e">
        <f t="shared" ca="1" si="1786"/>
        <v>#NAME?</v>
      </c>
    </row>
    <row r="5715" spans="1:66" x14ac:dyDescent="0.35">
      <c r="A5715" s="48">
        <v>35585</v>
      </c>
      <c r="B5715" s="17">
        <v>1997</v>
      </c>
      <c r="C5715" s="17">
        <v>6</v>
      </c>
      <c r="D5715" s="17">
        <v>155</v>
      </c>
      <c r="E5715" s="17">
        <v>4</v>
      </c>
      <c r="F5715" s="17">
        <v>4</v>
      </c>
      <c r="G5715" s="50">
        <v>11.2</v>
      </c>
      <c r="H5715" s="32">
        <v>2.8665520449002355</v>
      </c>
      <c r="I5715" s="50">
        <v>6.833333333333333</v>
      </c>
      <c r="J5715" s="13">
        <v>1.8</v>
      </c>
      <c r="K5715" s="13">
        <f t="shared" si="1772"/>
        <v>1.8</v>
      </c>
      <c r="L5715" s="13">
        <f t="shared" si="1773"/>
        <v>0</v>
      </c>
      <c r="M5715" s="13" t="e">
        <f ca="1">CalcTable[[#This Row],[IWC]]-AE5714</f>
        <v>#NAME?</v>
      </c>
      <c r="N5715" s="13" t="e">
        <f ca="1">IF(CalcTable[[#This Row],[Day of Year]]&lt;123,FCAP,AE5714)</f>
        <v>#NAME?</v>
      </c>
      <c r="O5715" s="17" t="e">
        <f ca="1">IF(IRR_DRIP,5,COUNTIF('IDET Wind Values'!C5699:G5699,"&lt;="&amp;IRR_MAXWIND))</f>
        <v>#NAME?</v>
      </c>
      <c r="P5715" s="13" t="e">
        <f ca="1">CalcTable[[#This Row],[ET_o]]*KL</f>
        <v>#NAME?</v>
      </c>
      <c r="Q5715" s="13" t="e">
        <f ca="1">IF(WILTPT&lt;=0,1,MAX(0,MIN(1,(CalcTable[[#This Row],[IWC]]-WILTPT)/(MAD-WILTPT))))</f>
        <v>#NAME?</v>
      </c>
      <c r="R5715" s="13" t="e">
        <f ca="1">CalcTable[[#This Row],[ETMult]]*CalcTable[[#This Row],[ETb]]</f>
        <v>#NAME?</v>
      </c>
      <c r="S5715" s="13" t="b">
        <f>INDEX(IRR_LIST,CalcTable[[#This Row],[Day of Week]]+1)</f>
        <v>0</v>
      </c>
      <c r="T5715" s="13">
        <f t="shared" ca="1" si="1774"/>
        <v>0.2</v>
      </c>
      <c r="U5715" s="13" t="b">
        <f ca="1">IF(CalcTable[[#This Row],[IrrPrecip]]&gt;=IC_MM,FALSE,TRUE)</f>
        <v>1</v>
      </c>
      <c r="V5715" s="13" t="b">
        <f t="shared" si="1775"/>
        <v>1</v>
      </c>
      <c r="W5715" s="13" t="e">
        <f ca="1">IF(AND(IRR_DRIP=FALSE,CalcTable[[#This Row],[IrrHours]]&lt;=0),FALSE,TRUE)</f>
        <v>#NAME?</v>
      </c>
      <c r="X5715" s="13" t="e">
        <f ca="1">AND(CalcTable[[#This Row],[IrrDay]],CalcTable[[#This Row],[IrrRain]],CalcTable[[#This Row],[IrrWarm]],CalcTable[[#This Row],[IrrWindy]])</f>
        <v>#NAME?</v>
      </c>
      <c r="Y5715" s="13" t="e">
        <f t="shared" ca="1" si="1776"/>
        <v>#NAME?</v>
      </c>
      <c r="Z5715" s="13" t="e">
        <f ca="1">CalcTable[[#This Row],[IrrHours]]/5</f>
        <v>#NAME?</v>
      </c>
      <c r="AA5715" s="13" t="e">
        <f ca="1">IF(CalcTable[[#This Row],[IrrFlag]]=FALSE,0,MAX(0,CalcTable[[#This Row],[VolRednWind]]*(FCAP*IRR_TARGET-CalcTable[[#This Row],[IWC]])))</f>
        <v>#NAME?</v>
      </c>
      <c r="AB5715" s="13" t="e">
        <f ca="1">CalcTable[[#This Row],[IWC]]+CalcTable[[#This Row],[Eff Precip]]+CalcTable[[#This Row],[IrrAmt]]-CalcTable[[#This Row],[AET]]</f>
        <v>#NAME?</v>
      </c>
      <c r="AC5715" s="13" t="e">
        <f ca="1">IF(CalcTable[[#This Row],[PWC]]&gt;FCAP,MIN(24*PERC,MIN(SAT,CalcTable[[#This Row],[PWC]])-FCAP),0)</f>
        <v>#NAME?</v>
      </c>
      <c r="AD5715" s="13" t="e">
        <f ca="1">IF(CalcTable[[#This Row],[PWC]]&gt;SAT,CalcTable[[#This Row],[PWC]]-SAT,0)</f>
        <v>#NAME?</v>
      </c>
      <c r="AE5715" s="13" t="e">
        <f ca="1">CalcTable[[#This Row],[PWC]]-CalcTable[[#This Row],[PercAmt]]-CalcTable[[#This Row],[Runoff]]</f>
        <v>#NAME?</v>
      </c>
      <c r="AF5715" s="13" t="e">
        <f ca="1">CalcTable[[#This Row],[IrrAmt]]/1000*CUR_IRR_AREA*10000/IRR_EFF</f>
        <v>#NAME?</v>
      </c>
      <c r="AG5715" s="147"/>
      <c r="AH5715" s="13"/>
      <c r="AI5715" s="50">
        <v>0</v>
      </c>
      <c r="AJ5715" s="50">
        <v>0</v>
      </c>
      <c r="AK5715" s="50">
        <v>5.5191747490889114</v>
      </c>
      <c r="AL5715" s="50">
        <v>4.8711747490889081</v>
      </c>
      <c r="AM5715" s="50"/>
      <c r="AN5715" s="50"/>
      <c r="AO5715" s="50"/>
      <c r="AP5715" s="50"/>
      <c r="AQ5715" s="50"/>
      <c r="AR5715" s="50"/>
      <c r="AS5715" s="50"/>
      <c r="AT5715" s="50"/>
      <c r="AU5715" s="50"/>
      <c r="AV5715" s="50"/>
      <c r="AW5715" s="50"/>
      <c r="AX5715" s="50">
        <f t="shared" si="1787"/>
        <v>10.390349498177819</v>
      </c>
      <c r="AY5715" s="50"/>
      <c r="AZ5715" s="50">
        <f t="shared" si="1777"/>
        <v>223.83568895991203</v>
      </c>
      <c r="BA5715" s="50">
        <f t="shared" si="1778"/>
        <v>344.63590204938839</v>
      </c>
      <c r="BB5715" s="50">
        <f t="shared" si="1779"/>
        <v>355.29474438081274</v>
      </c>
      <c r="BC5715" s="17">
        <f t="shared" si="1780"/>
        <v>19976</v>
      </c>
      <c r="BD5715" s="50">
        <f t="shared" si="1781"/>
        <v>10.390349498177819</v>
      </c>
      <c r="BE5715" s="50">
        <f t="shared" si="1782"/>
        <v>223.83568895991203</v>
      </c>
      <c r="BF5715" s="50">
        <f t="shared" si="1788"/>
        <v>366.12393067119376</v>
      </c>
      <c r="BG5715" s="50"/>
      <c r="BH5715" s="17">
        <f t="shared" si="1783"/>
        <v>0</v>
      </c>
      <c r="BI5715" s="17">
        <f t="shared" si="1791"/>
        <v>5715</v>
      </c>
      <c r="BJ5715" s="17">
        <f t="shared" si="1789"/>
        <v>5715</v>
      </c>
      <c r="BK5715" s="150">
        <f t="shared" si="1790"/>
        <v>35585</v>
      </c>
      <c r="BL5715" s="50" t="e">
        <f t="shared" ca="1" si="1784"/>
        <v>#NAME?</v>
      </c>
      <c r="BM5715" s="50" t="e">
        <f t="shared" ca="1" si="1785"/>
        <v>#NAME?</v>
      </c>
      <c r="BN5715" s="50" t="e">
        <f t="shared" ca="1" si="1786"/>
        <v>#NAME?</v>
      </c>
    </row>
    <row r="5716" spans="1:66" x14ac:dyDescent="0.35">
      <c r="A5716" s="48">
        <v>35586</v>
      </c>
      <c r="B5716" s="17">
        <v>1997</v>
      </c>
      <c r="C5716" s="17">
        <v>6</v>
      </c>
      <c r="D5716" s="17">
        <v>156</v>
      </c>
      <c r="E5716" s="17">
        <v>5</v>
      </c>
      <c r="F5716" s="17">
        <v>5</v>
      </c>
      <c r="G5716" s="50">
        <v>9.9</v>
      </c>
      <c r="H5716" s="32">
        <v>3.0686521905164343</v>
      </c>
      <c r="I5716" s="50">
        <v>3.1666666666666665</v>
      </c>
      <c r="J5716" s="13">
        <v>4.4000000000000004</v>
      </c>
      <c r="K5716" s="13">
        <f t="shared" ref="K5716:K5779" si="1792">J5716*PRECIP_ADJUST</f>
        <v>4.4000000000000004</v>
      </c>
      <c r="L5716" s="13">
        <f t="shared" ref="L5716:L5779" si="1793">IF(K5716&gt;=EFF_PRECIP,EFF_MULT*(K5716-EFF_PRECIP),0)</f>
        <v>0</v>
      </c>
      <c r="M5716" s="13" t="e">
        <f ca="1">CalcTable[[#This Row],[IWC]]-AE5715</f>
        <v>#NAME?</v>
      </c>
      <c r="N5716" s="13" t="e">
        <f ca="1">IF(CalcTable[[#This Row],[Day of Year]]&lt;123,FCAP,AE5715)</f>
        <v>#NAME?</v>
      </c>
      <c r="O5716" s="17" t="e">
        <f ca="1">IF(IRR_DRIP,5,COUNTIF('IDET Wind Values'!C5700:G5700,"&lt;="&amp;IRR_MAXWIND))</f>
        <v>#NAME?</v>
      </c>
      <c r="P5716" s="13" t="e">
        <f ca="1">CalcTable[[#This Row],[ET_o]]*KL</f>
        <v>#NAME?</v>
      </c>
      <c r="Q5716" s="13" t="e">
        <f ca="1">IF(WILTPT&lt;=0,1,MAX(0,MIN(1,(CalcTable[[#This Row],[IWC]]-WILTPT)/(MAD-WILTPT))))</f>
        <v>#NAME?</v>
      </c>
      <c r="R5716" s="13" t="e">
        <f ca="1">CalcTable[[#This Row],[ETMult]]*CalcTable[[#This Row],[ETb]]</f>
        <v>#NAME?</v>
      </c>
      <c r="S5716" s="13" t="b">
        <f>INDEX(IRR_LIST,CalcTable[[#This Row],[Day of Week]]+1)</f>
        <v>1</v>
      </c>
      <c r="T5716" s="13">
        <f t="shared" ref="T5716:T5779" ca="1" si="1794">SUM(OFFSET(K5716,-IC_DAYS,0,IC_DAYS,1))</f>
        <v>2</v>
      </c>
      <c r="U5716" s="13" t="b">
        <f ca="1">IF(CalcTable[[#This Row],[IrrPrecip]]&gt;=IC_MM,FALSE,TRUE)</f>
        <v>1</v>
      </c>
      <c r="V5716" s="13" t="b">
        <f t="shared" ref="V5716:V5779" si="1795">IF(G5717&lt;IRR_TEMP,FALSE,TRUE)</f>
        <v>1</v>
      </c>
      <c r="W5716" s="13" t="e">
        <f ca="1">IF(AND(IRR_DRIP=FALSE,CalcTable[[#This Row],[IrrHours]]&lt;=0),FALSE,TRUE)</f>
        <v>#NAME?</v>
      </c>
      <c r="X5716" s="13" t="e">
        <f ca="1">AND(CalcTable[[#This Row],[IrrDay]],CalcTable[[#This Row],[IrrRain]],CalcTable[[#This Row],[IrrWarm]],CalcTable[[#This Row],[IrrWindy]])</f>
        <v>#NAME?</v>
      </c>
      <c r="Y5716" s="13" t="e">
        <f t="shared" ref="Y5716:Y5779" ca="1" si="1796">IF(AA5715&lt;=0,FALSE,TRUE)</f>
        <v>#NAME?</v>
      </c>
      <c r="Z5716" s="13" t="e">
        <f ca="1">CalcTable[[#This Row],[IrrHours]]/5</f>
        <v>#NAME?</v>
      </c>
      <c r="AA5716" s="13" t="e">
        <f ca="1">IF(CalcTable[[#This Row],[IrrFlag]]=FALSE,0,MAX(0,CalcTable[[#This Row],[VolRednWind]]*(FCAP*IRR_TARGET-CalcTable[[#This Row],[IWC]])))</f>
        <v>#NAME?</v>
      </c>
      <c r="AB5716" s="13" t="e">
        <f ca="1">CalcTable[[#This Row],[IWC]]+CalcTable[[#This Row],[Eff Precip]]+CalcTable[[#This Row],[IrrAmt]]-CalcTable[[#This Row],[AET]]</f>
        <v>#NAME?</v>
      </c>
      <c r="AC5716" s="13" t="e">
        <f ca="1">IF(CalcTable[[#This Row],[PWC]]&gt;FCAP,MIN(24*PERC,MIN(SAT,CalcTable[[#This Row],[PWC]])-FCAP),0)</f>
        <v>#NAME?</v>
      </c>
      <c r="AD5716" s="13" t="e">
        <f ca="1">IF(CalcTable[[#This Row],[PWC]]&gt;SAT,CalcTable[[#This Row],[PWC]]-SAT,0)</f>
        <v>#NAME?</v>
      </c>
      <c r="AE5716" s="13" t="e">
        <f ca="1">CalcTable[[#This Row],[PWC]]-CalcTable[[#This Row],[PercAmt]]-CalcTable[[#This Row],[Runoff]]</f>
        <v>#NAME?</v>
      </c>
      <c r="AF5716" s="13" t="e">
        <f ca="1">CalcTable[[#This Row],[IrrAmt]]/1000*CUR_IRR_AREA*10000/IRR_EFF</f>
        <v>#NAME?</v>
      </c>
      <c r="AG5716" s="147"/>
      <c r="AH5716" s="13"/>
      <c r="AI5716" s="50">
        <v>3.5903582110945451</v>
      </c>
      <c r="AJ5716" s="50">
        <v>5.5777047373798787</v>
      </c>
      <c r="AK5716" s="50">
        <v>0</v>
      </c>
      <c r="AL5716" s="50">
        <v>0</v>
      </c>
      <c r="AM5716" s="50"/>
      <c r="AN5716" s="50"/>
      <c r="AO5716" s="50"/>
      <c r="AP5716" s="50"/>
      <c r="AQ5716" s="50"/>
      <c r="AR5716" s="50"/>
      <c r="AS5716" s="50"/>
      <c r="AT5716" s="50"/>
      <c r="AU5716" s="50"/>
      <c r="AV5716" s="50"/>
      <c r="AW5716" s="50"/>
      <c r="AX5716" s="50">
        <f t="shared" si="1787"/>
        <v>9.1680629484744234</v>
      </c>
      <c r="AY5716" s="50"/>
      <c r="AZ5716" s="50">
        <f t="shared" ref="AZ5716:AZ5779" si="1797">SUMPRODUCT(AI5716:AW5716,CONVERSION)</f>
        <v>216.2712593925298</v>
      </c>
      <c r="BA5716" s="50">
        <f t="shared" ref="BA5716:BA5779" si="1798">SUMPRODUCT($AI5716:$AW5716,CONVERSION,APP_DEMAND)</f>
        <v>350.96849645990591</v>
      </c>
      <c r="BB5716" s="50">
        <f t="shared" ref="BB5716:BB5779" si="1799">SUMPRODUCT($AI5716:$AW5716,CONVERSION,PUMP_DEMAND)</f>
        <v>363.26484058600295</v>
      </c>
      <c r="BC5716" s="17">
        <f t="shared" ref="BC5716:BC5779" si="1800">B5716*10+C5716</f>
        <v>19976</v>
      </c>
      <c r="BD5716" s="50">
        <f t="shared" ref="BD5716:BD5779" si="1801">INDEX(AI5716:AX5716,PLOT_AREA)</f>
        <v>9.1680629484744234</v>
      </c>
      <c r="BE5716" s="50">
        <f t="shared" ref="BE5716:BE5779" si="1802">IF(PLOT_AREA&lt;=AREA_COUNT,INDEX(AI5716:AW5716,PLOT_AREA)*INDEX(CONVERSION,PLOT_AREA),AZ5716)</f>
        <v>216.2712593925298</v>
      </c>
      <c r="BF5716" s="50">
        <f t="shared" si="1788"/>
        <v>353.75093198021472</v>
      </c>
      <c r="BG5716" s="50"/>
      <c r="BH5716" s="17">
        <f t="shared" ref="BH5716:BH5779" si="1803">IF(BC5716&lt;PLOT_FROM,-1,IF(BC5716&gt;PLOT_TO,1,0))</f>
        <v>0</v>
      </c>
      <c r="BI5716" s="17">
        <f t="shared" si="1791"/>
        <v>5716</v>
      </c>
      <c r="BJ5716" s="17">
        <f t="shared" si="1789"/>
        <v>5716</v>
      </c>
      <c r="BK5716" s="150">
        <f t="shared" si="1790"/>
        <v>35586</v>
      </c>
      <c r="BL5716" s="50" t="e">
        <f t="shared" ref="BL5716:BL5779" ca="1" si="1804">WILTPT</f>
        <v>#NAME?</v>
      </c>
      <c r="BM5716" s="50" t="e">
        <f t="shared" ref="BM5716:BM5779" ca="1" si="1805">SAT</f>
        <v>#NAME?</v>
      </c>
      <c r="BN5716" s="50" t="e">
        <f t="shared" ref="BN5716:BN5779" ca="1" si="1806">FCAP</f>
        <v>#NAME?</v>
      </c>
    </row>
    <row r="5717" spans="1:66" x14ac:dyDescent="0.35">
      <c r="A5717" s="48">
        <v>35587</v>
      </c>
      <c r="B5717" s="17">
        <v>1997</v>
      </c>
      <c r="C5717" s="17">
        <v>6</v>
      </c>
      <c r="D5717" s="17">
        <v>157</v>
      </c>
      <c r="E5717" s="17">
        <v>6</v>
      </c>
      <c r="F5717" s="17">
        <v>6</v>
      </c>
      <c r="G5717" s="50">
        <v>9.3000000000000007</v>
      </c>
      <c r="H5717" s="32">
        <v>3.6075523149248525</v>
      </c>
      <c r="I5717" s="50">
        <v>11</v>
      </c>
      <c r="J5717" s="13">
        <v>12</v>
      </c>
      <c r="K5717" s="13">
        <f t="shared" si="1792"/>
        <v>12</v>
      </c>
      <c r="L5717" s="13">
        <f t="shared" si="1793"/>
        <v>5.25</v>
      </c>
      <c r="M5717" s="13" t="e">
        <f ca="1">CalcTable[[#This Row],[IWC]]-AE5716</f>
        <v>#NAME?</v>
      </c>
      <c r="N5717" s="13" t="e">
        <f ca="1">IF(CalcTable[[#This Row],[Day of Year]]&lt;123,FCAP,AE5716)</f>
        <v>#NAME?</v>
      </c>
      <c r="O5717" s="17" t="e">
        <f ca="1">IF(IRR_DRIP,5,COUNTIF('IDET Wind Values'!C5701:G5701,"&lt;="&amp;IRR_MAXWIND))</f>
        <v>#NAME?</v>
      </c>
      <c r="P5717" s="13" t="e">
        <f ca="1">CalcTable[[#This Row],[ET_o]]*KL</f>
        <v>#NAME?</v>
      </c>
      <c r="Q5717" s="13" t="e">
        <f ca="1">IF(WILTPT&lt;=0,1,MAX(0,MIN(1,(CalcTable[[#This Row],[IWC]]-WILTPT)/(MAD-WILTPT))))</f>
        <v>#NAME?</v>
      </c>
      <c r="R5717" s="13" t="e">
        <f ca="1">CalcTable[[#This Row],[ETMult]]*CalcTable[[#This Row],[ETb]]</f>
        <v>#NAME?</v>
      </c>
      <c r="S5717" s="13" t="b">
        <f>INDEX(IRR_LIST,CalcTable[[#This Row],[Day of Week]]+1)</f>
        <v>0</v>
      </c>
      <c r="T5717" s="13">
        <f t="shared" ca="1" si="1794"/>
        <v>6.2</v>
      </c>
      <c r="U5717" s="13" t="b">
        <f ca="1">IF(CalcTable[[#This Row],[IrrPrecip]]&gt;=IC_MM,FALSE,TRUE)</f>
        <v>1</v>
      </c>
      <c r="V5717" s="13" t="b">
        <f t="shared" si="1795"/>
        <v>1</v>
      </c>
      <c r="W5717" s="13" t="e">
        <f ca="1">IF(AND(IRR_DRIP=FALSE,CalcTable[[#This Row],[IrrHours]]&lt;=0),FALSE,TRUE)</f>
        <v>#NAME?</v>
      </c>
      <c r="X5717" s="13" t="e">
        <f ca="1">AND(CalcTable[[#This Row],[IrrDay]],CalcTable[[#This Row],[IrrRain]],CalcTable[[#This Row],[IrrWarm]],CalcTable[[#This Row],[IrrWindy]])</f>
        <v>#NAME?</v>
      </c>
      <c r="Y5717" s="13" t="e">
        <f t="shared" ca="1" si="1796"/>
        <v>#NAME?</v>
      </c>
      <c r="Z5717" s="13" t="e">
        <f ca="1">CalcTable[[#This Row],[IrrHours]]/5</f>
        <v>#NAME?</v>
      </c>
      <c r="AA5717" s="13" t="e">
        <f ca="1">IF(CalcTable[[#This Row],[IrrFlag]]=FALSE,0,MAX(0,CalcTable[[#This Row],[VolRednWind]]*(FCAP*IRR_TARGET-CalcTable[[#This Row],[IWC]])))</f>
        <v>#NAME?</v>
      </c>
      <c r="AB5717" s="13" t="e">
        <f ca="1">CalcTable[[#This Row],[IWC]]+CalcTable[[#This Row],[Eff Precip]]+CalcTable[[#This Row],[IrrAmt]]-CalcTable[[#This Row],[AET]]</f>
        <v>#NAME?</v>
      </c>
      <c r="AC5717" s="13" t="e">
        <f ca="1">IF(CalcTable[[#This Row],[PWC]]&gt;FCAP,MIN(24*PERC,MIN(SAT,CalcTable[[#This Row],[PWC]])-FCAP),0)</f>
        <v>#NAME?</v>
      </c>
      <c r="AD5717" s="13" t="e">
        <f ca="1">IF(CalcTable[[#This Row],[PWC]]&gt;SAT,CalcTable[[#This Row],[PWC]]-SAT,0)</f>
        <v>#NAME?</v>
      </c>
      <c r="AE5717" s="13" t="e">
        <f ca="1">CalcTable[[#This Row],[PWC]]-CalcTable[[#This Row],[PercAmt]]-CalcTable[[#This Row],[Runoff]]</f>
        <v>#NAME?</v>
      </c>
      <c r="AF5717" s="13" t="e">
        <f ca="1">CalcTable[[#This Row],[IrrAmt]]/1000*CUR_IRR_AREA*10000/IRR_EFF</f>
        <v>#NAME?</v>
      </c>
      <c r="AG5717" s="147"/>
      <c r="AH5717" s="13"/>
      <c r="AI5717" s="50">
        <v>0</v>
      </c>
      <c r="AJ5717" s="50">
        <v>0</v>
      </c>
      <c r="AK5717" s="50">
        <v>0</v>
      </c>
      <c r="AL5717" s="50">
        <v>3.967758704784039</v>
      </c>
      <c r="AM5717" s="50"/>
      <c r="AN5717" s="50"/>
      <c r="AO5717" s="50"/>
      <c r="AP5717" s="50"/>
      <c r="AQ5717" s="50"/>
      <c r="AR5717" s="50"/>
      <c r="AS5717" s="50"/>
      <c r="AT5717" s="50"/>
      <c r="AU5717" s="50"/>
      <c r="AV5717" s="50"/>
      <c r="AW5717" s="50"/>
      <c r="AX5717" s="50">
        <f t="shared" ref="AX5717:AX5780" si="1807">SUM(AI5717:AW5717)</f>
        <v>3.967758704784039</v>
      </c>
      <c r="AY5717" s="50"/>
      <c r="AZ5717" s="50">
        <f t="shared" si="1797"/>
        <v>116.38758867366515</v>
      </c>
      <c r="BA5717" s="50">
        <f t="shared" si="1798"/>
        <v>179.19993811659555</v>
      </c>
      <c r="BB5717" s="50">
        <f t="shared" si="1799"/>
        <v>184.74220424391297</v>
      </c>
      <c r="BC5717" s="17">
        <f t="shared" si="1800"/>
        <v>19976</v>
      </c>
      <c r="BD5717" s="50">
        <f t="shared" si="1801"/>
        <v>3.967758704784039</v>
      </c>
      <c r="BE5717" s="50">
        <f t="shared" si="1802"/>
        <v>116.38758867366515</v>
      </c>
      <c r="BF5717" s="50">
        <f t="shared" ref="BF5717:BF5780" si="1808">BE5717*BF$17</f>
        <v>190.37304392587754</v>
      </c>
      <c r="BG5717" s="50"/>
      <c r="BH5717" s="17">
        <f t="shared" si="1803"/>
        <v>0</v>
      </c>
      <c r="BI5717" s="17">
        <f t="shared" si="1791"/>
        <v>5717</v>
      </c>
      <c r="BJ5717" s="17">
        <f t="shared" ref="BJ5717:BJ5780" si="1809">IF(BH5717=0,BI5717,"")</f>
        <v>5717</v>
      </c>
      <c r="BK5717" s="150">
        <f t="shared" ref="BK5717:BK5780" si="1810">A5717</f>
        <v>35587</v>
      </c>
      <c r="BL5717" s="50" t="e">
        <f t="shared" ca="1" si="1804"/>
        <v>#NAME?</v>
      </c>
      <c r="BM5717" s="50" t="e">
        <f t="shared" ca="1" si="1805"/>
        <v>#NAME?</v>
      </c>
      <c r="BN5717" s="50" t="e">
        <f t="shared" ca="1" si="1806"/>
        <v>#NAME?</v>
      </c>
    </row>
    <row r="5718" spans="1:66" x14ac:dyDescent="0.35">
      <c r="A5718" s="48">
        <v>35588</v>
      </c>
      <c r="B5718" s="17">
        <v>1997</v>
      </c>
      <c r="C5718" s="17">
        <v>6</v>
      </c>
      <c r="D5718" s="17">
        <v>158</v>
      </c>
      <c r="E5718" s="17">
        <v>7</v>
      </c>
      <c r="F5718" s="17">
        <v>7</v>
      </c>
      <c r="G5718" s="50">
        <v>6.7</v>
      </c>
      <c r="H5718" s="32">
        <v>4.776153865038852</v>
      </c>
      <c r="I5718" s="50">
        <v>7</v>
      </c>
      <c r="J5718" s="13">
        <v>0</v>
      </c>
      <c r="K5718" s="13">
        <f t="shared" si="1792"/>
        <v>0</v>
      </c>
      <c r="L5718" s="13">
        <f t="shared" si="1793"/>
        <v>0</v>
      </c>
      <c r="M5718" s="13" t="e">
        <f ca="1">CalcTable[[#This Row],[IWC]]-AE5717</f>
        <v>#NAME?</v>
      </c>
      <c r="N5718" s="13" t="e">
        <f ca="1">IF(CalcTable[[#This Row],[Day of Year]]&lt;123,FCAP,AE5717)</f>
        <v>#NAME?</v>
      </c>
      <c r="O5718" s="17" t="e">
        <f ca="1">IF(IRR_DRIP,5,COUNTIF('IDET Wind Values'!C5702:G5702,"&lt;="&amp;IRR_MAXWIND))</f>
        <v>#NAME?</v>
      </c>
      <c r="P5718" s="13" t="e">
        <f ca="1">CalcTable[[#This Row],[ET_o]]*KL</f>
        <v>#NAME?</v>
      </c>
      <c r="Q5718" s="13" t="e">
        <f ca="1">IF(WILTPT&lt;=0,1,MAX(0,MIN(1,(CalcTable[[#This Row],[IWC]]-WILTPT)/(MAD-WILTPT))))</f>
        <v>#NAME?</v>
      </c>
      <c r="R5718" s="13" t="e">
        <f ca="1">CalcTable[[#This Row],[ETMult]]*CalcTable[[#This Row],[ETb]]</f>
        <v>#NAME?</v>
      </c>
      <c r="S5718" s="13" t="b">
        <f>INDEX(IRR_LIST,CalcTable[[#This Row],[Day of Week]]+1)</f>
        <v>0</v>
      </c>
      <c r="T5718" s="13">
        <f t="shared" ca="1" si="1794"/>
        <v>16.399999999999999</v>
      </c>
      <c r="U5718" s="13" t="b">
        <f ca="1">IF(CalcTable[[#This Row],[IrrPrecip]]&gt;=IC_MM,FALSE,TRUE)</f>
        <v>0</v>
      </c>
      <c r="V5718" s="13" t="b">
        <f t="shared" si="1795"/>
        <v>1</v>
      </c>
      <c r="W5718" s="13" t="e">
        <f ca="1">IF(AND(IRR_DRIP=FALSE,CalcTable[[#This Row],[IrrHours]]&lt;=0),FALSE,TRUE)</f>
        <v>#NAME?</v>
      </c>
      <c r="X5718" s="13" t="e">
        <f ca="1">AND(CalcTable[[#This Row],[IrrDay]],CalcTable[[#This Row],[IrrRain]],CalcTable[[#This Row],[IrrWarm]],CalcTable[[#This Row],[IrrWindy]])</f>
        <v>#NAME?</v>
      </c>
      <c r="Y5718" s="13" t="e">
        <f t="shared" ca="1" si="1796"/>
        <v>#NAME?</v>
      </c>
      <c r="Z5718" s="13" t="e">
        <f ca="1">CalcTable[[#This Row],[IrrHours]]/5</f>
        <v>#NAME?</v>
      </c>
      <c r="AA5718" s="13" t="e">
        <f ca="1">IF(CalcTable[[#This Row],[IrrFlag]]=FALSE,0,MAX(0,CalcTable[[#This Row],[VolRednWind]]*(FCAP*IRR_TARGET-CalcTable[[#This Row],[IWC]])))</f>
        <v>#NAME?</v>
      </c>
      <c r="AB5718" s="13" t="e">
        <f ca="1">CalcTable[[#This Row],[IWC]]+CalcTable[[#This Row],[Eff Precip]]+CalcTable[[#This Row],[IrrAmt]]-CalcTable[[#This Row],[AET]]</f>
        <v>#NAME?</v>
      </c>
      <c r="AC5718" s="13" t="e">
        <f ca="1">IF(CalcTable[[#This Row],[PWC]]&gt;FCAP,MIN(24*PERC,MIN(SAT,CalcTable[[#This Row],[PWC]])-FCAP),0)</f>
        <v>#NAME?</v>
      </c>
      <c r="AD5718" s="13" t="e">
        <f ca="1">IF(CalcTable[[#This Row],[PWC]]&gt;SAT,CalcTable[[#This Row],[PWC]]-SAT,0)</f>
        <v>#NAME?</v>
      </c>
      <c r="AE5718" s="13" t="e">
        <f ca="1">CalcTable[[#This Row],[PWC]]-CalcTable[[#This Row],[PercAmt]]-CalcTable[[#This Row],[Runoff]]</f>
        <v>#NAME?</v>
      </c>
      <c r="AF5718" s="13" t="e">
        <f ca="1">CalcTable[[#This Row],[IrrAmt]]/1000*CUR_IRR_AREA*10000/IRR_EFF</f>
        <v>#NAME?</v>
      </c>
      <c r="AG5718" s="147"/>
      <c r="AH5718" s="13"/>
      <c r="AI5718" s="50">
        <v>0</v>
      </c>
      <c r="AJ5718" s="50">
        <v>0</v>
      </c>
      <c r="AK5718" s="50">
        <v>0</v>
      </c>
      <c r="AL5718" s="50">
        <v>0</v>
      </c>
      <c r="AM5718" s="50"/>
      <c r="AN5718" s="50"/>
      <c r="AO5718" s="50"/>
      <c r="AP5718" s="50"/>
      <c r="AQ5718" s="50"/>
      <c r="AR5718" s="50"/>
      <c r="AS5718" s="50"/>
      <c r="AT5718" s="50"/>
      <c r="AU5718" s="50"/>
      <c r="AV5718" s="50"/>
      <c r="AW5718" s="50"/>
      <c r="AX5718" s="50">
        <f t="shared" si="1807"/>
        <v>0</v>
      </c>
      <c r="AY5718" s="50"/>
      <c r="AZ5718" s="50">
        <f t="shared" si="1797"/>
        <v>0</v>
      </c>
      <c r="BA5718" s="50">
        <f t="shared" si="1798"/>
        <v>0</v>
      </c>
      <c r="BB5718" s="50">
        <f t="shared" si="1799"/>
        <v>0</v>
      </c>
      <c r="BC5718" s="17">
        <f t="shared" si="1800"/>
        <v>19976</v>
      </c>
      <c r="BD5718" s="50">
        <f t="shared" si="1801"/>
        <v>0</v>
      </c>
      <c r="BE5718" s="50">
        <f t="shared" si="1802"/>
        <v>0</v>
      </c>
      <c r="BF5718" s="50">
        <f t="shared" si="1808"/>
        <v>0</v>
      </c>
      <c r="BG5718" s="50"/>
      <c r="BH5718" s="17">
        <f t="shared" si="1803"/>
        <v>0</v>
      </c>
      <c r="BI5718" s="17">
        <f t="shared" ref="BI5718:BI5781" si="1811">BI5717+1</f>
        <v>5718</v>
      </c>
      <c r="BJ5718" s="17">
        <f t="shared" si="1809"/>
        <v>5718</v>
      </c>
      <c r="BK5718" s="150">
        <f t="shared" si="1810"/>
        <v>35588</v>
      </c>
      <c r="BL5718" s="50" t="e">
        <f t="shared" ca="1" si="1804"/>
        <v>#NAME?</v>
      </c>
      <c r="BM5718" s="50" t="e">
        <f t="shared" ca="1" si="1805"/>
        <v>#NAME?</v>
      </c>
      <c r="BN5718" s="50" t="e">
        <f t="shared" ca="1" si="1806"/>
        <v>#NAME?</v>
      </c>
    </row>
    <row r="5719" spans="1:66" x14ac:dyDescent="0.35">
      <c r="A5719" s="48">
        <v>35589</v>
      </c>
      <c r="B5719" s="17">
        <v>1997</v>
      </c>
      <c r="C5719" s="17">
        <v>6</v>
      </c>
      <c r="D5719" s="17">
        <v>159</v>
      </c>
      <c r="E5719" s="17">
        <v>8</v>
      </c>
      <c r="F5719" s="17">
        <v>1</v>
      </c>
      <c r="G5719" s="50">
        <v>10.7</v>
      </c>
      <c r="H5719" s="32">
        <v>4.9433769104387553</v>
      </c>
      <c r="I5719" s="50">
        <v>10.5</v>
      </c>
      <c r="J5719" s="13">
        <v>0</v>
      </c>
      <c r="K5719" s="13">
        <f t="shared" si="1792"/>
        <v>0</v>
      </c>
      <c r="L5719" s="13">
        <f t="shared" si="1793"/>
        <v>0</v>
      </c>
      <c r="M5719" s="13" t="e">
        <f ca="1">CalcTable[[#This Row],[IWC]]-AE5718</f>
        <v>#NAME?</v>
      </c>
      <c r="N5719" s="13" t="e">
        <f ca="1">IF(CalcTable[[#This Row],[Day of Year]]&lt;123,FCAP,AE5718)</f>
        <v>#NAME?</v>
      </c>
      <c r="O5719" s="17" t="e">
        <f ca="1">IF(IRR_DRIP,5,COUNTIF('IDET Wind Values'!C5703:G5703,"&lt;="&amp;IRR_MAXWIND))</f>
        <v>#NAME?</v>
      </c>
      <c r="P5719" s="13" t="e">
        <f ca="1">CalcTable[[#This Row],[ET_o]]*KL</f>
        <v>#NAME?</v>
      </c>
      <c r="Q5719" s="13" t="e">
        <f ca="1">IF(WILTPT&lt;=0,1,MAX(0,MIN(1,(CalcTable[[#This Row],[IWC]]-WILTPT)/(MAD-WILTPT))))</f>
        <v>#NAME?</v>
      </c>
      <c r="R5719" s="13" t="e">
        <f ca="1">CalcTable[[#This Row],[ETMult]]*CalcTable[[#This Row],[ETb]]</f>
        <v>#NAME?</v>
      </c>
      <c r="S5719" s="13" t="b">
        <f>INDEX(IRR_LIST,CalcTable[[#This Row],[Day of Week]]+1)</f>
        <v>1</v>
      </c>
      <c r="T5719" s="13">
        <f t="shared" ca="1" si="1794"/>
        <v>12</v>
      </c>
      <c r="U5719" s="13" t="b">
        <f ca="1">IF(CalcTable[[#This Row],[IrrPrecip]]&gt;=IC_MM,FALSE,TRUE)</f>
        <v>0</v>
      </c>
      <c r="V5719" s="13" t="b">
        <f t="shared" si="1795"/>
        <v>1</v>
      </c>
      <c r="W5719" s="13" t="e">
        <f ca="1">IF(AND(IRR_DRIP=FALSE,CalcTable[[#This Row],[IrrHours]]&lt;=0),FALSE,TRUE)</f>
        <v>#NAME?</v>
      </c>
      <c r="X5719" s="13" t="e">
        <f ca="1">AND(CalcTable[[#This Row],[IrrDay]],CalcTable[[#This Row],[IrrRain]],CalcTable[[#This Row],[IrrWarm]],CalcTable[[#This Row],[IrrWindy]])</f>
        <v>#NAME?</v>
      </c>
      <c r="Y5719" s="13" t="e">
        <f t="shared" ca="1" si="1796"/>
        <v>#NAME?</v>
      </c>
      <c r="Z5719" s="13" t="e">
        <f ca="1">CalcTable[[#This Row],[IrrHours]]/5</f>
        <v>#NAME?</v>
      </c>
      <c r="AA5719" s="13" t="e">
        <f ca="1">IF(CalcTable[[#This Row],[IrrFlag]]=FALSE,0,MAX(0,CalcTable[[#This Row],[VolRednWind]]*(FCAP*IRR_TARGET-CalcTable[[#This Row],[IWC]])))</f>
        <v>#NAME?</v>
      </c>
      <c r="AB5719" s="13" t="e">
        <f ca="1">CalcTable[[#This Row],[IWC]]+CalcTable[[#This Row],[Eff Precip]]+CalcTable[[#This Row],[IrrAmt]]-CalcTable[[#This Row],[AET]]</f>
        <v>#NAME?</v>
      </c>
      <c r="AC5719" s="13" t="e">
        <f ca="1">IF(CalcTable[[#This Row],[PWC]]&gt;FCAP,MIN(24*PERC,MIN(SAT,CalcTable[[#This Row],[PWC]])-FCAP),0)</f>
        <v>#NAME?</v>
      </c>
      <c r="AD5719" s="13" t="e">
        <f ca="1">IF(CalcTable[[#This Row],[PWC]]&gt;SAT,CalcTable[[#This Row],[PWC]]-SAT,0)</f>
        <v>#NAME?</v>
      </c>
      <c r="AE5719" s="13" t="e">
        <f ca="1">CalcTable[[#This Row],[PWC]]-CalcTable[[#This Row],[PercAmt]]-CalcTable[[#This Row],[Runoff]]</f>
        <v>#NAME?</v>
      </c>
      <c r="AF5719" s="13" t="e">
        <f ca="1">CalcTable[[#This Row],[IrrAmt]]/1000*CUR_IRR_AREA*10000/IRR_EFF</f>
        <v>#NAME?</v>
      </c>
      <c r="AG5719" s="147"/>
      <c r="AH5719" s="13"/>
      <c r="AI5719" s="50">
        <v>0</v>
      </c>
      <c r="AJ5719" s="50">
        <v>0</v>
      </c>
      <c r="AK5719" s="50">
        <v>0</v>
      </c>
      <c r="AL5719" s="50">
        <v>0</v>
      </c>
      <c r="AM5719" s="50"/>
      <c r="AN5719" s="50"/>
      <c r="AO5719" s="50"/>
      <c r="AP5719" s="50"/>
      <c r="AQ5719" s="50"/>
      <c r="AR5719" s="50"/>
      <c r="AS5719" s="50"/>
      <c r="AT5719" s="50"/>
      <c r="AU5719" s="50"/>
      <c r="AV5719" s="50"/>
      <c r="AW5719" s="50"/>
      <c r="AX5719" s="50">
        <f t="shared" si="1807"/>
        <v>0</v>
      </c>
      <c r="AY5719" s="50"/>
      <c r="AZ5719" s="50">
        <f t="shared" si="1797"/>
        <v>0</v>
      </c>
      <c r="BA5719" s="50">
        <f t="shared" si="1798"/>
        <v>0</v>
      </c>
      <c r="BB5719" s="50">
        <f t="shared" si="1799"/>
        <v>0</v>
      </c>
      <c r="BC5719" s="17">
        <f t="shared" si="1800"/>
        <v>19976</v>
      </c>
      <c r="BD5719" s="50">
        <f t="shared" si="1801"/>
        <v>0</v>
      </c>
      <c r="BE5719" s="50">
        <f t="shared" si="1802"/>
        <v>0</v>
      </c>
      <c r="BF5719" s="50">
        <f t="shared" si="1808"/>
        <v>0</v>
      </c>
      <c r="BG5719" s="50"/>
      <c r="BH5719" s="17">
        <f t="shared" si="1803"/>
        <v>0</v>
      </c>
      <c r="BI5719" s="17">
        <f t="shared" si="1811"/>
        <v>5719</v>
      </c>
      <c r="BJ5719" s="17">
        <f t="shared" si="1809"/>
        <v>5719</v>
      </c>
      <c r="BK5719" s="150">
        <f t="shared" si="1810"/>
        <v>35589</v>
      </c>
      <c r="BL5719" s="50" t="e">
        <f t="shared" ca="1" si="1804"/>
        <v>#NAME?</v>
      </c>
      <c r="BM5719" s="50" t="e">
        <f t="shared" ca="1" si="1805"/>
        <v>#NAME?</v>
      </c>
      <c r="BN5719" s="50" t="e">
        <f t="shared" ca="1" si="1806"/>
        <v>#NAME?</v>
      </c>
    </row>
    <row r="5720" spans="1:66" x14ac:dyDescent="0.35">
      <c r="A5720" s="48">
        <v>35590</v>
      </c>
      <c r="B5720" s="17">
        <v>1997</v>
      </c>
      <c r="C5720" s="17">
        <v>6</v>
      </c>
      <c r="D5720" s="17">
        <v>160</v>
      </c>
      <c r="E5720" s="17">
        <v>9</v>
      </c>
      <c r="F5720" s="17">
        <v>2</v>
      </c>
      <c r="G5720" s="50">
        <v>10</v>
      </c>
      <c r="H5720" s="32">
        <v>4.1632606775866128</v>
      </c>
      <c r="I5720" s="50">
        <v>6.5</v>
      </c>
      <c r="J5720" s="13">
        <v>1.9</v>
      </c>
      <c r="K5720" s="13">
        <f t="shared" si="1792"/>
        <v>1.9</v>
      </c>
      <c r="L5720" s="13">
        <f t="shared" si="1793"/>
        <v>0</v>
      </c>
      <c r="M5720" s="13" t="e">
        <f ca="1">CalcTable[[#This Row],[IWC]]-AE5719</f>
        <v>#NAME?</v>
      </c>
      <c r="N5720" s="13" t="e">
        <f ca="1">IF(CalcTable[[#This Row],[Day of Year]]&lt;123,FCAP,AE5719)</f>
        <v>#NAME?</v>
      </c>
      <c r="O5720" s="17" t="e">
        <f ca="1">IF(IRR_DRIP,5,COUNTIF('IDET Wind Values'!C5704:G5704,"&lt;="&amp;IRR_MAXWIND))</f>
        <v>#NAME?</v>
      </c>
      <c r="P5720" s="13" t="e">
        <f ca="1">CalcTable[[#This Row],[ET_o]]*KL</f>
        <v>#NAME?</v>
      </c>
      <c r="Q5720" s="13" t="e">
        <f ca="1">IF(WILTPT&lt;=0,1,MAX(0,MIN(1,(CalcTable[[#This Row],[IWC]]-WILTPT)/(MAD-WILTPT))))</f>
        <v>#NAME?</v>
      </c>
      <c r="R5720" s="13" t="e">
        <f ca="1">CalcTable[[#This Row],[ETMult]]*CalcTable[[#This Row],[ETb]]</f>
        <v>#NAME?</v>
      </c>
      <c r="S5720" s="13" t="b">
        <f>INDEX(IRR_LIST,CalcTable[[#This Row],[Day of Week]]+1)</f>
        <v>0</v>
      </c>
      <c r="T5720" s="13">
        <f t="shared" ca="1" si="1794"/>
        <v>0</v>
      </c>
      <c r="U5720" s="13" t="b">
        <f ca="1">IF(CalcTable[[#This Row],[IrrPrecip]]&gt;=IC_MM,FALSE,TRUE)</f>
        <v>1</v>
      </c>
      <c r="V5720" s="13" t="b">
        <f t="shared" si="1795"/>
        <v>1</v>
      </c>
      <c r="W5720" s="13" t="e">
        <f ca="1">IF(AND(IRR_DRIP=FALSE,CalcTable[[#This Row],[IrrHours]]&lt;=0),FALSE,TRUE)</f>
        <v>#NAME?</v>
      </c>
      <c r="X5720" s="13" t="e">
        <f ca="1">AND(CalcTable[[#This Row],[IrrDay]],CalcTable[[#This Row],[IrrRain]],CalcTable[[#This Row],[IrrWarm]],CalcTable[[#This Row],[IrrWindy]])</f>
        <v>#NAME?</v>
      </c>
      <c r="Y5720" s="13" t="e">
        <f t="shared" ca="1" si="1796"/>
        <v>#NAME?</v>
      </c>
      <c r="Z5720" s="13" t="e">
        <f ca="1">CalcTable[[#This Row],[IrrHours]]/5</f>
        <v>#NAME?</v>
      </c>
      <c r="AA5720" s="13" t="e">
        <f ca="1">IF(CalcTable[[#This Row],[IrrFlag]]=FALSE,0,MAX(0,CalcTable[[#This Row],[VolRednWind]]*(FCAP*IRR_TARGET-CalcTable[[#This Row],[IWC]])))</f>
        <v>#NAME?</v>
      </c>
      <c r="AB5720" s="13" t="e">
        <f ca="1">CalcTable[[#This Row],[IWC]]+CalcTable[[#This Row],[Eff Precip]]+CalcTable[[#This Row],[IrrAmt]]-CalcTable[[#This Row],[AET]]</f>
        <v>#NAME?</v>
      </c>
      <c r="AC5720" s="13" t="e">
        <f ca="1">IF(CalcTable[[#This Row],[PWC]]&gt;FCAP,MIN(24*PERC,MIN(SAT,CalcTable[[#This Row],[PWC]])-FCAP),0)</f>
        <v>#NAME?</v>
      </c>
      <c r="AD5720" s="13" t="e">
        <f ca="1">IF(CalcTable[[#This Row],[PWC]]&gt;SAT,CalcTable[[#This Row],[PWC]]-SAT,0)</f>
        <v>#NAME?</v>
      </c>
      <c r="AE5720" s="13" t="e">
        <f ca="1">CalcTable[[#This Row],[PWC]]-CalcTable[[#This Row],[PercAmt]]-CalcTable[[#This Row],[Runoff]]</f>
        <v>#NAME?</v>
      </c>
      <c r="AF5720" s="13" t="e">
        <f ca="1">CalcTable[[#This Row],[IrrAmt]]/1000*CUR_IRR_AREA*10000/IRR_EFF</f>
        <v>#NAME?</v>
      </c>
      <c r="AG5720" s="147"/>
      <c r="AH5720" s="13"/>
      <c r="AI5720" s="50">
        <v>0</v>
      </c>
      <c r="AJ5720" s="50">
        <v>0</v>
      </c>
      <c r="AK5720" s="50">
        <v>4.9642451559076131</v>
      </c>
      <c r="AL5720" s="50">
        <v>7.6257419265126849</v>
      </c>
      <c r="AM5720" s="50"/>
      <c r="AN5720" s="50"/>
      <c r="AO5720" s="50"/>
      <c r="AP5720" s="50"/>
      <c r="AQ5720" s="50"/>
      <c r="AR5720" s="50"/>
      <c r="AS5720" s="50"/>
      <c r="AT5720" s="50"/>
      <c r="AU5720" s="50"/>
      <c r="AV5720" s="50"/>
      <c r="AW5720" s="50"/>
      <c r="AX5720" s="50">
        <f t="shared" si="1807"/>
        <v>12.589987082420297</v>
      </c>
      <c r="AY5720" s="50"/>
      <c r="AZ5720" s="50">
        <f t="shared" si="1797"/>
        <v>296.49735879768377</v>
      </c>
      <c r="BA5720" s="50">
        <f t="shared" si="1798"/>
        <v>456.51180640278301</v>
      </c>
      <c r="BB5720" s="50">
        <f t="shared" si="1799"/>
        <v>470.63072825029172</v>
      </c>
      <c r="BC5720" s="17">
        <f t="shared" si="1800"/>
        <v>19976</v>
      </c>
      <c r="BD5720" s="50">
        <f t="shared" si="1801"/>
        <v>12.589987082420297</v>
      </c>
      <c r="BE5720" s="50">
        <f t="shared" si="1802"/>
        <v>296.49735879768377</v>
      </c>
      <c r="BF5720" s="50">
        <f t="shared" si="1808"/>
        <v>484.97529121049553</v>
      </c>
      <c r="BG5720" s="50"/>
      <c r="BH5720" s="17">
        <f t="shared" si="1803"/>
        <v>0</v>
      </c>
      <c r="BI5720" s="17">
        <f t="shared" si="1811"/>
        <v>5720</v>
      </c>
      <c r="BJ5720" s="17">
        <f t="shared" si="1809"/>
        <v>5720</v>
      </c>
      <c r="BK5720" s="150">
        <f t="shared" si="1810"/>
        <v>35590</v>
      </c>
      <c r="BL5720" s="50" t="e">
        <f t="shared" ca="1" si="1804"/>
        <v>#NAME?</v>
      </c>
      <c r="BM5720" s="50" t="e">
        <f t="shared" ca="1" si="1805"/>
        <v>#NAME?</v>
      </c>
      <c r="BN5720" s="50" t="e">
        <f t="shared" ca="1" si="1806"/>
        <v>#NAME?</v>
      </c>
    </row>
    <row r="5721" spans="1:66" x14ac:dyDescent="0.35">
      <c r="A5721" s="48">
        <v>35591</v>
      </c>
      <c r="B5721" s="17">
        <v>1997</v>
      </c>
      <c r="C5721" s="17">
        <v>6</v>
      </c>
      <c r="D5721" s="17">
        <v>161</v>
      </c>
      <c r="E5721" s="17">
        <v>10</v>
      </c>
      <c r="F5721" s="17">
        <v>3</v>
      </c>
      <c r="G5721" s="50">
        <v>10.6</v>
      </c>
      <c r="H5721" s="32">
        <v>4.3825533299199835</v>
      </c>
      <c r="I5721" s="50">
        <v>8</v>
      </c>
      <c r="J5721" s="13">
        <v>0</v>
      </c>
      <c r="K5721" s="13">
        <f t="shared" si="1792"/>
        <v>0</v>
      </c>
      <c r="L5721" s="13">
        <f t="shared" si="1793"/>
        <v>0</v>
      </c>
      <c r="M5721" s="13" t="e">
        <f ca="1">CalcTable[[#This Row],[IWC]]-AE5720</f>
        <v>#NAME?</v>
      </c>
      <c r="N5721" s="13" t="e">
        <f ca="1">IF(CalcTable[[#This Row],[Day of Year]]&lt;123,FCAP,AE5720)</f>
        <v>#NAME?</v>
      </c>
      <c r="O5721" s="17" t="e">
        <f ca="1">IF(IRR_DRIP,5,COUNTIF('IDET Wind Values'!C5705:G5705,"&lt;="&amp;IRR_MAXWIND))</f>
        <v>#NAME?</v>
      </c>
      <c r="P5721" s="13" t="e">
        <f ca="1">CalcTable[[#This Row],[ET_o]]*KL</f>
        <v>#NAME?</v>
      </c>
      <c r="Q5721" s="13" t="e">
        <f ca="1">IF(WILTPT&lt;=0,1,MAX(0,MIN(1,(CalcTable[[#This Row],[IWC]]-WILTPT)/(MAD-WILTPT))))</f>
        <v>#NAME?</v>
      </c>
      <c r="R5721" s="13" t="e">
        <f ca="1">CalcTable[[#This Row],[ETMult]]*CalcTable[[#This Row],[ETb]]</f>
        <v>#NAME?</v>
      </c>
      <c r="S5721" s="13" t="b">
        <f>INDEX(IRR_LIST,CalcTable[[#This Row],[Day of Week]]+1)</f>
        <v>1</v>
      </c>
      <c r="T5721" s="13">
        <f t="shared" ca="1" si="1794"/>
        <v>1.9</v>
      </c>
      <c r="U5721" s="13" t="b">
        <f ca="1">IF(CalcTable[[#This Row],[IrrPrecip]]&gt;=IC_MM,FALSE,TRUE)</f>
        <v>1</v>
      </c>
      <c r="V5721" s="13" t="b">
        <f t="shared" si="1795"/>
        <v>1</v>
      </c>
      <c r="W5721" s="13" t="e">
        <f ca="1">IF(AND(IRR_DRIP=FALSE,CalcTable[[#This Row],[IrrHours]]&lt;=0),FALSE,TRUE)</f>
        <v>#NAME?</v>
      </c>
      <c r="X5721" s="13" t="e">
        <f ca="1">AND(CalcTable[[#This Row],[IrrDay]],CalcTable[[#This Row],[IrrRain]],CalcTable[[#This Row],[IrrWarm]],CalcTable[[#This Row],[IrrWindy]])</f>
        <v>#NAME?</v>
      </c>
      <c r="Y5721" s="13" t="e">
        <f t="shared" ca="1" si="1796"/>
        <v>#NAME?</v>
      </c>
      <c r="Z5721" s="13" t="e">
        <f ca="1">CalcTable[[#This Row],[IrrHours]]/5</f>
        <v>#NAME?</v>
      </c>
      <c r="AA5721" s="13" t="e">
        <f ca="1">IF(CalcTable[[#This Row],[IrrFlag]]=FALSE,0,MAX(0,CalcTable[[#This Row],[VolRednWind]]*(FCAP*IRR_TARGET-CalcTable[[#This Row],[IWC]])))</f>
        <v>#NAME?</v>
      </c>
      <c r="AB5721" s="13" t="e">
        <f ca="1">CalcTable[[#This Row],[IWC]]+CalcTable[[#This Row],[Eff Precip]]+CalcTable[[#This Row],[IrrAmt]]-CalcTable[[#This Row],[AET]]</f>
        <v>#NAME?</v>
      </c>
      <c r="AC5721" s="13" t="e">
        <f ca="1">IF(CalcTable[[#This Row],[PWC]]&gt;FCAP,MIN(24*PERC,MIN(SAT,CalcTable[[#This Row],[PWC]])-FCAP),0)</f>
        <v>#NAME?</v>
      </c>
      <c r="AD5721" s="13" t="e">
        <f ca="1">IF(CalcTable[[#This Row],[PWC]]&gt;SAT,CalcTable[[#This Row],[PWC]]-SAT,0)</f>
        <v>#NAME?</v>
      </c>
      <c r="AE5721" s="13" t="e">
        <f ca="1">CalcTable[[#This Row],[PWC]]-CalcTable[[#This Row],[PercAmt]]-CalcTable[[#This Row],[Runoff]]</f>
        <v>#NAME?</v>
      </c>
      <c r="AF5721" s="13" t="e">
        <f ca="1">CalcTable[[#This Row],[IrrAmt]]/1000*CUR_IRR_AREA*10000/IRR_EFF</f>
        <v>#NAME?</v>
      </c>
      <c r="AG5721" s="147"/>
      <c r="AH5721" s="13"/>
      <c r="AI5721" s="50">
        <v>8.3900166290408222</v>
      </c>
      <c r="AJ5721" s="50">
        <v>10.504712566214204</v>
      </c>
      <c r="AK5721" s="50">
        <v>0</v>
      </c>
      <c r="AL5721" s="50">
        <v>0</v>
      </c>
      <c r="AM5721" s="50"/>
      <c r="AN5721" s="50"/>
      <c r="AO5721" s="50"/>
      <c r="AP5721" s="50"/>
      <c r="AQ5721" s="50"/>
      <c r="AR5721" s="50"/>
      <c r="AS5721" s="50"/>
      <c r="AT5721" s="50"/>
      <c r="AU5721" s="50"/>
      <c r="AV5721" s="50"/>
      <c r="AW5721" s="50"/>
      <c r="AX5721" s="50">
        <f t="shared" si="1807"/>
        <v>18.894729195255024</v>
      </c>
      <c r="AY5721" s="50"/>
      <c r="AZ5721" s="50">
        <f t="shared" si="1797"/>
        <v>431.19181250154878</v>
      </c>
      <c r="BA5721" s="50">
        <f t="shared" si="1798"/>
        <v>697.75984949848407</v>
      </c>
      <c r="BB5721" s="50">
        <f t="shared" si="1799"/>
        <v>722.05516456602572</v>
      </c>
      <c r="BC5721" s="17">
        <f t="shared" si="1800"/>
        <v>19976</v>
      </c>
      <c r="BD5721" s="50">
        <f t="shared" si="1801"/>
        <v>18.894729195255024</v>
      </c>
      <c r="BE5721" s="50">
        <f t="shared" si="1802"/>
        <v>431.19181250154878</v>
      </c>
      <c r="BF5721" s="50">
        <f t="shared" si="1808"/>
        <v>705.29253846814913</v>
      </c>
      <c r="BG5721" s="50"/>
      <c r="BH5721" s="17">
        <f t="shared" si="1803"/>
        <v>0</v>
      </c>
      <c r="BI5721" s="17">
        <f t="shared" si="1811"/>
        <v>5721</v>
      </c>
      <c r="BJ5721" s="17">
        <f t="shared" si="1809"/>
        <v>5721</v>
      </c>
      <c r="BK5721" s="150">
        <f t="shared" si="1810"/>
        <v>35591</v>
      </c>
      <c r="BL5721" s="50" t="e">
        <f t="shared" ca="1" si="1804"/>
        <v>#NAME?</v>
      </c>
      <c r="BM5721" s="50" t="e">
        <f t="shared" ca="1" si="1805"/>
        <v>#NAME?</v>
      </c>
      <c r="BN5721" s="50" t="e">
        <f t="shared" ca="1" si="1806"/>
        <v>#NAME?</v>
      </c>
    </row>
    <row r="5722" spans="1:66" x14ac:dyDescent="0.35">
      <c r="A5722" s="48">
        <v>35592</v>
      </c>
      <c r="B5722" s="17">
        <v>1997</v>
      </c>
      <c r="C5722" s="17">
        <v>6</v>
      </c>
      <c r="D5722" s="17">
        <v>162</v>
      </c>
      <c r="E5722" s="17">
        <v>11</v>
      </c>
      <c r="F5722" s="17">
        <v>4</v>
      </c>
      <c r="G5722" s="50">
        <v>8.8000000000000007</v>
      </c>
      <c r="H5722" s="32">
        <v>2.7924471116583471</v>
      </c>
      <c r="I5722" s="50">
        <v>6.666666666666667</v>
      </c>
      <c r="J5722" s="13">
        <v>42</v>
      </c>
      <c r="K5722" s="13">
        <f t="shared" si="1792"/>
        <v>42</v>
      </c>
      <c r="L5722" s="13">
        <f t="shared" si="1793"/>
        <v>27.75</v>
      </c>
      <c r="M5722" s="13" t="e">
        <f ca="1">CalcTable[[#This Row],[IWC]]-AE5721</f>
        <v>#NAME?</v>
      </c>
      <c r="N5722" s="13" t="e">
        <f ca="1">IF(CalcTable[[#This Row],[Day of Year]]&lt;123,FCAP,AE5721)</f>
        <v>#NAME?</v>
      </c>
      <c r="O5722" s="17" t="e">
        <f ca="1">IF(IRR_DRIP,5,COUNTIF('IDET Wind Values'!C5706:G5706,"&lt;="&amp;IRR_MAXWIND))</f>
        <v>#NAME?</v>
      </c>
      <c r="P5722" s="13" t="e">
        <f ca="1">CalcTable[[#This Row],[ET_o]]*KL</f>
        <v>#NAME?</v>
      </c>
      <c r="Q5722" s="13" t="e">
        <f ca="1">IF(WILTPT&lt;=0,1,MAX(0,MIN(1,(CalcTable[[#This Row],[IWC]]-WILTPT)/(MAD-WILTPT))))</f>
        <v>#NAME?</v>
      </c>
      <c r="R5722" s="13" t="e">
        <f ca="1">CalcTable[[#This Row],[ETMult]]*CalcTable[[#This Row],[ETb]]</f>
        <v>#NAME?</v>
      </c>
      <c r="S5722" s="13" t="b">
        <f>INDEX(IRR_LIST,CalcTable[[#This Row],[Day of Week]]+1)</f>
        <v>0</v>
      </c>
      <c r="T5722" s="13">
        <f t="shared" ca="1" si="1794"/>
        <v>1.9</v>
      </c>
      <c r="U5722" s="13" t="b">
        <f ca="1">IF(CalcTable[[#This Row],[IrrPrecip]]&gt;=IC_MM,FALSE,TRUE)</f>
        <v>1</v>
      </c>
      <c r="V5722" s="13" t="b">
        <f t="shared" si="1795"/>
        <v>1</v>
      </c>
      <c r="W5722" s="13" t="e">
        <f ca="1">IF(AND(IRR_DRIP=FALSE,CalcTable[[#This Row],[IrrHours]]&lt;=0),FALSE,TRUE)</f>
        <v>#NAME?</v>
      </c>
      <c r="X5722" s="13" t="e">
        <f ca="1">AND(CalcTable[[#This Row],[IrrDay]],CalcTable[[#This Row],[IrrRain]],CalcTable[[#This Row],[IrrWarm]],CalcTable[[#This Row],[IrrWindy]])</f>
        <v>#NAME?</v>
      </c>
      <c r="Y5722" s="13" t="e">
        <f t="shared" ca="1" si="1796"/>
        <v>#NAME?</v>
      </c>
      <c r="Z5722" s="13" t="e">
        <f ca="1">CalcTable[[#This Row],[IrrHours]]/5</f>
        <v>#NAME?</v>
      </c>
      <c r="AA5722" s="13" t="e">
        <f ca="1">IF(CalcTable[[#This Row],[IrrFlag]]=FALSE,0,MAX(0,CalcTable[[#This Row],[VolRednWind]]*(FCAP*IRR_TARGET-CalcTable[[#This Row],[IWC]])))</f>
        <v>#NAME?</v>
      </c>
      <c r="AB5722" s="13" t="e">
        <f ca="1">CalcTable[[#This Row],[IWC]]+CalcTable[[#This Row],[Eff Precip]]+CalcTable[[#This Row],[IrrAmt]]-CalcTable[[#This Row],[AET]]</f>
        <v>#NAME?</v>
      </c>
      <c r="AC5722" s="13" t="e">
        <f ca="1">IF(CalcTable[[#This Row],[PWC]]&gt;FCAP,MIN(24*PERC,MIN(SAT,CalcTable[[#This Row],[PWC]])-FCAP),0)</f>
        <v>#NAME?</v>
      </c>
      <c r="AD5722" s="13" t="e">
        <f ca="1">IF(CalcTable[[#This Row],[PWC]]&gt;SAT,CalcTable[[#This Row],[PWC]]-SAT,0)</f>
        <v>#NAME?</v>
      </c>
      <c r="AE5722" s="13" t="e">
        <f ca="1">CalcTable[[#This Row],[PWC]]-CalcTable[[#This Row],[PercAmt]]-CalcTable[[#This Row],[Runoff]]</f>
        <v>#NAME?</v>
      </c>
      <c r="AF5722" s="13" t="e">
        <f ca="1">CalcTable[[#This Row],[IrrAmt]]/1000*CUR_IRR_AREA*10000/IRR_EFF</f>
        <v>#NAME?</v>
      </c>
      <c r="AG5722" s="147"/>
      <c r="AH5722" s="13"/>
      <c r="AI5722" s="50">
        <v>0</v>
      </c>
      <c r="AJ5722" s="50">
        <v>0</v>
      </c>
      <c r="AK5722" s="50">
        <v>1.5085171895106826</v>
      </c>
      <c r="AL5722" s="50">
        <v>4.6904043314559942</v>
      </c>
      <c r="AM5722" s="50"/>
      <c r="AN5722" s="50"/>
      <c r="AO5722" s="50"/>
      <c r="AP5722" s="50"/>
      <c r="AQ5722" s="50"/>
      <c r="AR5722" s="50"/>
      <c r="AS5722" s="50"/>
      <c r="AT5722" s="50"/>
      <c r="AU5722" s="50"/>
      <c r="AV5722" s="50"/>
      <c r="AW5722" s="50"/>
      <c r="AX5722" s="50">
        <f t="shared" si="1807"/>
        <v>6.1989215209666764</v>
      </c>
      <c r="AY5722" s="50"/>
      <c r="AZ5722" s="50">
        <f t="shared" si="1797"/>
        <v>159.71011250219917</v>
      </c>
      <c r="BA5722" s="50">
        <f t="shared" si="1798"/>
        <v>245.90287163037019</v>
      </c>
      <c r="BB5722" s="50">
        <f t="shared" si="1799"/>
        <v>253.50811508285585</v>
      </c>
      <c r="BC5722" s="17">
        <f t="shared" si="1800"/>
        <v>19976</v>
      </c>
      <c r="BD5722" s="50">
        <f t="shared" si="1801"/>
        <v>6.1989215209666764</v>
      </c>
      <c r="BE5722" s="50">
        <f t="shared" si="1802"/>
        <v>159.71011250219917</v>
      </c>
      <c r="BF5722" s="50">
        <f t="shared" si="1808"/>
        <v>261.23490149828655</v>
      </c>
      <c r="BG5722" s="50"/>
      <c r="BH5722" s="17">
        <f t="shared" si="1803"/>
        <v>0</v>
      </c>
      <c r="BI5722" s="17">
        <f t="shared" si="1811"/>
        <v>5722</v>
      </c>
      <c r="BJ5722" s="17">
        <f t="shared" si="1809"/>
        <v>5722</v>
      </c>
      <c r="BK5722" s="150">
        <f t="shared" si="1810"/>
        <v>35592</v>
      </c>
      <c r="BL5722" s="50" t="e">
        <f t="shared" ca="1" si="1804"/>
        <v>#NAME?</v>
      </c>
      <c r="BM5722" s="50" t="e">
        <f t="shared" ca="1" si="1805"/>
        <v>#NAME?</v>
      </c>
      <c r="BN5722" s="50" t="e">
        <f t="shared" ca="1" si="1806"/>
        <v>#NAME?</v>
      </c>
    </row>
    <row r="5723" spans="1:66" x14ac:dyDescent="0.35">
      <c r="A5723" s="48">
        <v>35593</v>
      </c>
      <c r="B5723" s="17">
        <v>1997</v>
      </c>
      <c r="C5723" s="17">
        <v>6</v>
      </c>
      <c r="D5723" s="17">
        <v>163</v>
      </c>
      <c r="E5723" s="17">
        <v>12</v>
      </c>
      <c r="F5723" s="17">
        <v>5</v>
      </c>
      <c r="G5723" s="50">
        <v>11.5</v>
      </c>
      <c r="H5723" s="32">
        <v>3.0058993134334311</v>
      </c>
      <c r="I5723" s="50">
        <v>8.5</v>
      </c>
      <c r="J5723" s="13">
        <v>23.7</v>
      </c>
      <c r="K5723" s="13">
        <f t="shared" si="1792"/>
        <v>23.7</v>
      </c>
      <c r="L5723" s="13">
        <f t="shared" si="1793"/>
        <v>14.024999999999999</v>
      </c>
      <c r="M5723" s="13" t="e">
        <f ca="1">CalcTable[[#This Row],[IWC]]-AE5722</f>
        <v>#NAME?</v>
      </c>
      <c r="N5723" s="13" t="e">
        <f ca="1">IF(CalcTable[[#This Row],[Day of Year]]&lt;123,FCAP,AE5722)</f>
        <v>#NAME?</v>
      </c>
      <c r="O5723" s="17" t="e">
        <f ca="1">IF(IRR_DRIP,5,COUNTIF('IDET Wind Values'!C5707:G5707,"&lt;="&amp;IRR_MAXWIND))</f>
        <v>#NAME?</v>
      </c>
      <c r="P5723" s="13" t="e">
        <f ca="1">CalcTable[[#This Row],[ET_o]]*KL</f>
        <v>#NAME?</v>
      </c>
      <c r="Q5723" s="13" t="e">
        <f ca="1">IF(WILTPT&lt;=0,1,MAX(0,MIN(1,(CalcTable[[#This Row],[IWC]]-WILTPT)/(MAD-WILTPT))))</f>
        <v>#NAME?</v>
      </c>
      <c r="R5723" s="13" t="e">
        <f ca="1">CalcTable[[#This Row],[ETMult]]*CalcTable[[#This Row],[ETb]]</f>
        <v>#NAME?</v>
      </c>
      <c r="S5723" s="13" t="b">
        <f>INDEX(IRR_LIST,CalcTable[[#This Row],[Day of Week]]+1)</f>
        <v>1</v>
      </c>
      <c r="T5723" s="13">
        <f t="shared" ca="1" si="1794"/>
        <v>42</v>
      </c>
      <c r="U5723" s="13" t="b">
        <f ca="1">IF(CalcTable[[#This Row],[IrrPrecip]]&gt;=IC_MM,FALSE,TRUE)</f>
        <v>0</v>
      </c>
      <c r="V5723" s="13" t="b">
        <f t="shared" si="1795"/>
        <v>1</v>
      </c>
      <c r="W5723" s="13" t="e">
        <f ca="1">IF(AND(IRR_DRIP=FALSE,CalcTable[[#This Row],[IrrHours]]&lt;=0),FALSE,TRUE)</f>
        <v>#NAME?</v>
      </c>
      <c r="X5723" s="13" t="e">
        <f ca="1">AND(CalcTable[[#This Row],[IrrDay]],CalcTable[[#This Row],[IrrRain]],CalcTable[[#This Row],[IrrWarm]],CalcTable[[#This Row],[IrrWindy]])</f>
        <v>#NAME?</v>
      </c>
      <c r="Y5723" s="13" t="e">
        <f t="shared" ca="1" si="1796"/>
        <v>#NAME?</v>
      </c>
      <c r="Z5723" s="13" t="e">
        <f ca="1">CalcTable[[#This Row],[IrrHours]]/5</f>
        <v>#NAME?</v>
      </c>
      <c r="AA5723" s="13" t="e">
        <f ca="1">IF(CalcTable[[#This Row],[IrrFlag]]=FALSE,0,MAX(0,CalcTable[[#This Row],[VolRednWind]]*(FCAP*IRR_TARGET-CalcTable[[#This Row],[IWC]])))</f>
        <v>#NAME?</v>
      </c>
      <c r="AB5723" s="13" t="e">
        <f ca="1">CalcTable[[#This Row],[IWC]]+CalcTable[[#This Row],[Eff Precip]]+CalcTable[[#This Row],[IrrAmt]]-CalcTable[[#This Row],[AET]]</f>
        <v>#NAME?</v>
      </c>
      <c r="AC5723" s="13" t="e">
        <f ca="1">IF(CalcTable[[#This Row],[PWC]]&gt;FCAP,MIN(24*PERC,MIN(SAT,CalcTable[[#This Row],[PWC]])-FCAP),0)</f>
        <v>#NAME?</v>
      </c>
      <c r="AD5723" s="13" t="e">
        <f ca="1">IF(CalcTable[[#This Row],[PWC]]&gt;SAT,CalcTable[[#This Row],[PWC]]-SAT,0)</f>
        <v>#NAME?</v>
      </c>
      <c r="AE5723" s="13" t="e">
        <f ca="1">CalcTable[[#This Row],[PWC]]-CalcTable[[#This Row],[PercAmt]]-CalcTable[[#This Row],[Runoff]]</f>
        <v>#NAME?</v>
      </c>
      <c r="AF5723" s="13" t="e">
        <f ca="1">CalcTable[[#This Row],[IrrAmt]]/1000*CUR_IRR_AREA*10000/IRR_EFF</f>
        <v>#NAME?</v>
      </c>
      <c r="AG5723" s="147"/>
      <c r="AH5723" s="13"/>
      <c r="AI5723" s="50">
        <v>0</v>
      </c>
      <c r="AJ5723" s="50">
        <v>0</v>
      </c>
      <c r="AK5723" s="50">
        <v>0</v>
      </c>
      <c r="AL5723" s="50">
        <v>0</v>
      </c>
      <c r="AM5723" s="50"/>
      <c r="AN5723" s="50"/>
      <c r="AO5723" s="50"/>
      <c r="AP5723" s="50"/>
      <c r="AQ5723" s="50"/>
      <c r="AR5723" s="50"/>
      <c r="AS5723" s="50"/>
      <c r="AT5723" s="50"/>
      <c r="AU5723" s="50"/>
      <c r="AV5723" s="50"/>
      <c r="AW5723" s="50"/>
      <c r="AX5723" s="50">
        <f t="shared" si="1807"/>
        <v>0</v>
      </c>
      <c r="AY5723" s="50"/>
      <c r="AZ5723" s="50">
        <f t="shared" si="1797"/>
        <v>0</v>
      </c>
      <c r="BA5723" s="50">
        <f t="shared" si="1798"/>
        <v>0</v>
      </c>
      <c r="BB5723" s="50">
        <f t="shared" si="1799"/>
        <v>0</v>
      </c>
      <c r="BC5723" s="17">
        <f t="shared" si="1800"/>
        <v>19976</v>
      </c>
      <c r="BD5723" s="50">
        <f t="shared" si="1801"/>
        <v>0</v>
      </c>
      <c r="BE5723" s="50">
        <f t="shared" si="1802"/>
        <v>0</v>
      </c>
      <c r="BF5723" s="50">
        <f t="shared" si="1808"/>
        <v>0</v>
      </c>
      <c r="BG5723" s="50"/>
      <c r="BH5723" s="17">
        <f t="shared" si="1803"/>
        <v>0</v>
      </c>
      <c r="BI5723" s="17">
        <f t="shared" si="1811"/>
        <v>5723</v>
      </c>
      <c r="BJ5723" s="17">
        <f t="shared" si="1809"/>
        <v>5723</v>
      </c>
      <c r="BK5723" s="150">
        <f t="shared" si="1810"/>
        <v>35593</v>
      </c>
      <c r="BL5723" s="50" t="e">
        <f t="shared" ca="1" si="1804"/>
        <v>#NAME?</v>
      </c>
      <c r="BM5723" s="50" t="e">
        <f t="shared" ca="1" si="1805"/>
        <v>#NAME?</v>
      </c>
      <c r="BN5723" s="50" t="e">
        <f t="shared" ca="1" si="1806"/>
        <v>#NAME?</v>
      </c>
    </row>
    <row r="5724" spans="1:66" x14ac:dyDescent="0.35">
      <c r="A5724" s="48">
        <v>35594</v>
      </c>
      <c r="B5724" s="17">
        <v>1997</v>
      </c>
      <c r="C5724" s="17">
        <v>6</v>
      </c>
      <c r="D5724" s="17">
        <v>164</v>
      </c>
      <c r="E5724" s="17">
        <v>13</v>
      </c>
      <c r="F5724" s="17">
        <v>6</v>
      </c>
      <c r="G5724" s="50">
        <v>11.4</v>
      </c>
      <c r="H5724" s="32">
        <v>3.4162776807826081</v>
      </c>
      <c r="I5724" s="50">
        <v>8.6666666666666661</v>
      </c>
      <c r="J5724" s="13">
        <v>0</v>
      </c>
      <c r="K5724" s="13">
        <f t="shared" si="1792"/>
        <v>0</v>
      </c>
      <c r="L5724" s="13">
        <f t="shared" si="1793"/>
        <v>0</v>
      </c>
      <c r="M5724" s="13" t="e">
        <f ca="1">CalcTable[[#This Row],[IWC]]-AE5723</f>
        <v>#NAME?</v>
      </c>
      <c r="N5724" s="13" t="e">
        <f ca="1">IF(CalcTable[[#This Row],[Day of Year]]&lt;123,FCAP,AE5723)</f>
        <v>#NAME?</v>
      </c>
      <c r="O5724" s="17" t="e">
        <f ca="1">IF(IRR_DRIP,5,COUNTIF('IDET Wind Values'!C5708:G5708,"&lt;="&amp;IRR_MAXWIND))</f>
        <v>#NAME?</v>
      </c>
      <c r="P5724" s="13" t="e">
        <f ca="1">CalcTable[[#This Row],[ET_o]]*KL</f>
        <v>#NAME?</v>
      </c>
      <c r="Q5724" s="13" t="e">
        <f ca="1">IF(WILTPT&lt;=0,1,MAX(0,MIN(1,(CalcTable[[#This Row],[IWC]]-WILTPT)/(MAD-WILTPT))))</f>
        <v>#NAME?</v>
      </c>
      <c r="R5724" s="13" t="e">
        <f ca="1">CalcTable[[#This Row],[ETMult]]*CalcTable[[#This Row],[ETb]]</f>
        <v>#NAME?</v>
      </c>
      <c r="S5724" s="13" t="b">
        <f>INDEX(IRR_LIST,CalcTable[[#This Row],[Day of Week]]+1)</f>
        <v>0</v>
      </c>
      <c r="T5724" s="13">
        <f t="shared" ca="1" si="1794"/>
        <v>65.7</v>
      </c>
      <c r="U5724" s="13" t="b">
        <f ca="1">IF(CalcTable[[#This Row],[IrrPrecip]]&gt;=IC_MM,FALSE,TRUE)</f>
        <v>0</v>
      </c>
      <c r="V5724" s="13" t="b">
        <f t="shared" si="1795"/>
        <v>1</v>
      </c>
      <c r="W5724" s="13" t="e">
        <f ca="1">IF(AND(IRR_DRIP=FALSE,CalcTable[[#This Row],[IrrHours]]&lt;=0),FALSE,TRUE)</f>
        <v>#NAME?</v>
      </c>
      <c r="X5724" s="13" t="e">
        <f ca="1">AND(CalcTable[[#This Row],[IrrDay]],CalcTable[[#This Row],[IrrRain]],CalcTable[[#This Row],[IrrWarm]],CalcTable[[#This Row],[IrrWindy]])</f>
        <v>#NAME?</v>
      </c>
      <c r="Y5724" s="13" t="e">
        <f t="shared" ca="1" si="1796"/>
        <v>#NAME?</v>
      </c>
      <c r="Z5724" s="13" t="e">
        <f ca="1">CalcTable[[#This Row],[IrrHours]]/5</f>
        <v>#NAME?</v>
      </c>
      <c r="AA5724" s="13" t="e">
        <f ca="1">IF(CalcTable[[#This Row],[IrrFlag]]=FALSE,0,MAX(0,CalcTable[[#This Row],[VolRednWind]]*(FCAP*IRR_TARGET-CalcTable[[#This Row],[IWC]])))</f>
        <v>#NAME?</v>
      </c>
      <c r="AB5724" s="13" t="e">
        <f ca="1">CalcTable[[#This Row],[IWC]]+CalcTable[[#This Row],[Eff Precip]]+CalcTable[[#This Row],[IrrAmt]]-CalcTable[[#This Row],[AET]]</f>
        <v>#NAME?</v>
      </c>
      <c r="AC5724" s="13" t="e">
        <f ca="1">IF(CalcTable[[#This Row],[PWC]]&gt;FCAP,MIN(24*PERC,MIN(SAT,CalcTable[[#This Row],[PWC]])-FCAP),0)</f>
        <v>#NAME?</v>
      </c>
      <c r="AD5724" s="13" t="e">
        <f ca="1">IF(CalcTable[[#This Row],[PWC]]&gt;SAT,CalcTable[[#This Row],[PWC]]-SAT,0)</f>
        <v>#NAME?</v>
      </c>
      <c r="AE5724" s="13" t="e">
        <f ca="1">CalcTable[[#This Row],[PWC]]-CalcTable[[#This Row],[PercAmt]]-CalcTable[[#This Row],[Runoff]]</f>
        <v>#NAME?</v>
      </c>
      <c r="AF5724" s="13" t="e">
        <f ca="1">CalcTable[[#This Row],[IrrAmt]]/1000*CUR_IRR_AREA*10000/IRR_EFF</f>
        <v>#NAME?</v>
      </c>
      <c r="AG5724" s="147"/>
      <c r="AH5724" s="13"/>
      <c r="AI5724" s="50">
        <v>0</v>
      </c>
      <c r="AJ5724" s="50">
        <v>0</v>
      </c>
      <c r="AK5724" s="50">
        <v>0</v>
      </c>
      <c r="AL5724" s="50">
        <v>0</v>
      </c>
      <c r="AM5724" s="50"/>
      <c r="AN5724" s="50"/>
      <c r="AO5724" s="50"/>
      <c r="AP5724" s="50"/>
      <c r="AQ5724" s="50"/>
      <c r="AR5724" s="50"/>
      <c r="AS5724" s="50"/>
      <c r="AT5724" s="50"/>
      <c r="AU5724" s="50"/>
      <c r="AV5724" s="50"/>
      <c r="AW5724" s="50"/>
      <c r="AX5724" s="50">
        <f t="shared" si="1807"/>
        <v>0</v>
      </c>
      <c r="AY5724" s="50"/>
      <c r="AZ5724" s="50">
        <f t="shared" si="1797"/>
        <v>0</v>
      </c>
      <c r="BA5724" s="50">
        <f t="shared" si="1798"/>
        <v>0</v>
      </c>
      <c r="BB5724" s="50">
        <f t="shared" si="1799"/>
        <v>0</v>
      </c>
      <c r="BC5724" s="17">
        <f t="shared" si="1800"/>
        <v>19976</v>
      </c>
      <c r="BD5724" s="50">
        <f t="shared" si="1801"/>
        <v>0</v>
      </c>
      <c r="BE5724" s="50">
        <f t="shared" si="1802"/>
        <v>0</v>
      </c>
      <c r="BF5724" s="50">
        <f t="shared" si="1808"/>
        <v>0</v>
      </c>
      <c r="BG5724" s="50"/>
      <c r="BH5724" s="17">
        <f t="shared" si="1803"/>
        <v>0</v>
      </c>
      <c r="BI5724" s="17">
        <f t="shared" si="1811"/>
        <v>5724</v>
      </c>
      <c r="BJ5724" s="17">
        <f t="shared" si="1809"/>
        <v>5724</v>
      </c>
      <c r="BK5724" s="150">
        <f t="shared" si="1810"/>
        <v>35594</v>
      </c>
      <c r="BL5724" s="50" t="e">
        <f t="shared" ca="1" si="1804"/>
        <v>#NAME?</v>
      </c>
      <c r="BM5724" s="50" t="e">
        <f t="shared" ca="1" si="1805"/>
        <v>#NAME?</v>
      </c>
      <c r="BN5724" s="50" t="e">
        <f t="shared" ca="1" si="1806"/>
        <v>#NAME?</v>
      </c>
    </row>
    <row r="5725" spans="1:66" x14ac:dyDescent="0.35">
      <c r="A5725" s="48">
        <v>35595</v>
      </c>
      <c r="B5725" s="17">
        <v>1997</v>
      </c>
      <c r="C5725" s="17">
        <v>6</v>
      </c>
      <c r="D5725" s="17">
        <v>165</v>
      </c>
      <c r="E5725" s="17">
        <v>14</v>
      </c>
      <c r="F5725" s="17">
        <v>7</v>
      </c>
      <c r="G5725" s="50">
        <v>11.4</v>
      </c>
      <c r="H5725" s="32">
        <v>4.0797816936771536</v>
      </c>
      <c r="I5725" s="50">
        <v>23</v>
      </c>
      <c r="J5725" s="13">
        <v>1.5</v>
      </c>
      <c r="K5725" s="13">
        <f t="shared" si="1792"/>
        <v>1.5</v>
      </c>
      <c r="L5725" s="13">
        <f t="shared" si="1793"/>
        <v>0</v>
      </c>
      <c r="M5725" s="13" t="e">
        <f ca="1">CalcTable[[#This Row],[IWC]]-AE5724</f>
        <v>#NAME?</v>
      </c>
      <c r="N5725" s="13" t="e">
        <f ca="1">IF(CalcTable[[#This Row],[Day of Year]]&lt;123,FCAP,AE5724)</f>
        <v>#NAME?</v>
      </c>
      <c r="O5725" s="17" t="e">
        <f ca="1">IF(IRR_DRIP,5,COUNTIF('IDET Wind Values'!C5709:G5709,"&lt;="&amp;IRR_MAXWIND))</f>
        <v>#NAME?</v>
      </c>
      <c r="P5725" s="13" t="e">
        <f ca="1">CalcTable[[#This Row],[ET_o]]*KL</f>
        <v>#NAME?</v>
      </c>
      <c r="Q5725" s="13" t="e">
        <f ca="1">IF(WILTPT&lt;=0,1,MAX(0,MIN(1,(CalcTable[[#This Row],[IWC]]-WILTPT)/(MAD-WILTPT))))</f>
        <v>#NAME?</v>
      </c>
      <c r="R5725" s="13" t="e">
        <f ca="1">CalcTable[[#This Row],[ETMult]]*CalcTable[[#This Row],[ETb]]</f>
        <v>#NAME?</v>
      </c>
      <c r="S5725" s="13" t="b">
        <f>INDEX(IRR_LIST,CalcTable[[#This Row],[Day of Week]]+1)</f>
        <v>0</v>
      </c>
      <c r="T5725" s="13">
        <f t="shared" ca="1" si="1794"/>
        <v>23.7</v>
      </c>
      <c r="U5725" s="13" t="b">
        <f ca="1">IF(CalcTable[[#This Row],[IrrPrecip]]&gt;=IC_MM,FALSE,TRUE)</f>
        <v>0</v>
      </c>
      <c r="V5725" s="13" t="b">
        <f t="shared" si="1795"/>
        <v>1</v>
      </c>
      <c r="W5725" s="13" t="e">
        <f ca="1">IF(AND(IRR_DRIP=FALSE,CalcTable[[#This Row],[IrrHours]]&lt;=0),FALSE,TRUE)</f>
        <v>#NAME?</v>
      </c>
      <c r="X5725" s="13" t="e">
        <f ca="1">AND(CalcTable[[#This Row],[IrrDay]],CalcTable[[#This Row],[IrrRain]],CalcTable[[#This Row],[IrrWarm]],CalcTable[[#This Row],[IrrWindy]])</f>
        <v>#NAME?</v>
      </c>
      <c r="Y5725" s="13" t="e">
        <f t="shared" ca="1" si="1796"/>
        <v>#NAME?</v>
      </c>
      <c r="Z5725" s="13" t="e">
        <f ca="1">CalcTable[[#This Row],[IrrHours]]/5</f>
        <v>#NAME?</v>
      </c>
      <c r="AA5725" s="13" t="e">
        <f ca="1">IF(CalcTable[[#This Row],[IrrFlag]]=FALSE,0,MAX(0,CalcTable[[#This Row],[VolRednWind]]*(FCAP*IRR_TARGET-CalcTable[[#This Row],[IWC]])))</f>
        <v>#NAME?</v>
      </c>
      <c r="AB5725" s="13" t="e">
        <f ca="1">CalcTable[[#This Row],[IWC]]+CalcTable[[#This Row],[Eff Precip]]+CalcTable[[#This Row],[IrrAmt]]-CalcTable[[#This Row],[AET]]</f>
        <v>#NAME?</v>
      </c>
      <c r="AC5725" s="13" t="e">
        <f ca="1">IF(CalcTable[[#This Row],[PWC]]&gt;FCAP,MIN(24*PERC,MIN(SAT,CalcTable[[#This Row],[PWC]])-FCAP),0)</f>
        <v>#NAME?</v>
      </c>
      <c r="AD5725" s="13" t="e">
        <f ca="1">IF(CalcTable[[#This Row],[PWC]]&gt;SAT,CalcTable[[#This Row],[PWC]]-SAT,0)</f>
        <v>#NAME?</v>
      </c>
      <c r="AE5725" s="13" t="e">
        <f ca="1">CalcTable[[#This Row],[PWC]]-CalcTable[[#This Row],[PercAmt]]-CalcTable[[#This Row],[Runoff]]</f>
        <v>#NAME?</v>
      </c>
      <c r="AF5725" s="13" t="e">
        <f ca="1">CalcTable[[#This Row],[IrrAmt]]/1000*CUR_IRR_AREA*10000/IRR_EFF</f>
        <v>#NAME?</v>
      </c>
      <c r="AG5725" s="147"/>
      <c r="AH5725" s="13"/>
      <c r="AI5725" s="50">
        <v>0</v>
      </c>
      <c r="AJ5725" s="50">
        <v>0</v>
      </c>
      <c r="AK5725" s="50">
        <v>0</v>
      </c>
      <c r="AL5725" s="50">
        <v>0</v>
      </c>
      <c r="AM5725" s="50"/>
      <c r="AN5725" s="50"/>
      <c r="AO5725" s="50"/>
      <c r="AP5725" s="50"/>
      <c r="AQ5725" s="50"/>
      <c r="AR5725" s="50"/>
      <c r="AS5725" s="50"/>
      <c r="AT5725" s="50"/>
      <c r="AU5725" s="50"/>
      <c r="AV5725" s="50"/>
      <c r="AW5725" s="50"/>
      <c r="AX5725" s="50">
        <f t="shared" si="1807"/>
        <v>0</v>
      </c>
      <c r="AY5725" s="50"/>
      <c r="AZ5725" s="50">
        <f t="shared" si="1797"/>
        <v>0</v>
      </c>
      <c r="BA5725" s="50">
        <f t="shared" si="1798"/>
        <v>0</v>
      </c>
      <c r="BB5725" s="50">
        <f t="shared" si="1799"/>
        <v>0</v>
      </c>
      <c r="BC5725" s="17">
        <f t="shared" si="1800"/>
        <v>19976</v>
      </c>
      <c r="BD5725" s="50">
        <f t="shared" si="1801"/>
        <v>0</v>
      </c>
      <c r="BE5725" s="50">
        <f t="shared" si="1802"/>
        <v>0</v>
      </c>
      <c r="BF5725" s="50">
        <f t="shared" si="1808"/>
        <v>0</v>
      </c>
      <c r="BG5725" s="50"/>
      <c r="BH5725" s="17">
        <f t="shared" si="1803"/>
        <v>0</v>
      </c>
      <c r="BI5725" s="17">
        <f t="shared" si="1811"/>
        <v>5725</v>
      </c>
      <c r="BJ5725" s="17">
        <f t="shared" si="1809"/>
        <v>5725</v>
      </c>
      <c r="BK5725" s="150">
        <f t="shared" si="1810"/>
        <v>35595</v>
      </c>
      <c r="BL5725" s="50" t="e">
        <f t="shared" ca="1" si="1804"/>
        <v>#NAME?</v>
      </c>
      <c r="BM5725" s="50" t="e">
        <f t="shared" ca="1" si="1805"/>
        <v>#NAME?</v>
      </c>
      <c r="BN5725" s="50" t="e">
        <f t="shared" ca="1" si="1806"/>
        <v>#NAME?</v>
      </c>
    </row>
    <row r="5726" spans="1:66" x14ac:dyDescent="0.35">
      <c r="A5726" s="48">
        <v>35596</v>
      </c>
      <c r="B5726" s="17">
        <v>1997</v>
      </c>
      <c r="C5726" s="17">
        <v>6</v>
      </c>
      <c r="D5726" s="17">
        <v>166</v>
      </c>
      <c r="E5726" s="17">
        <v>15</v>
      </c>
      <c r="F5726" s="17">
        <v>1</v>
      </c>
      <c r="G5726" s="50">
        <v>9.6999999999999993</v>
      </c>
      <c r="H5726" s="32">
        <v>4.6386199341271093</v>
      </c>
      <c r="I5726" s="50">
        <v>11</v>
      </c>
      <c r="J5726" s="13">
        <v>0</v>
      </c>
      <c r="K5726" s="13">
        <f t="shared" si="1792"/>
        <v>0</v>
      </c>
      <c r="L5726" s="13">
        <f t="shared" si="1793"/>
        <v>0</v>
      </c>
      <c r="M5726" s="13" t="e">
        <f ca="1">CalcTable[[#This Row],[IWC]]-AE5725</f>
        <v>#NAME?</v>
      </c>
      <c r="N5726" s="13" t="e">
        <f ca="1">IF(CalcTable[[#This Row],[Day of Year]]&lt;123,FCAP,AE5725)</f>
        <v>#NAME?</v>
      </c>
      <c r="O5726" s="17" t="e">
        <f ca="1">IF(IRR_DRIP,5,COUNTIF('IDET Wind Values'!C5710:G5710,"&lt;="&amp;IRR_MAXWIND))</f>
        <v>#NAME?</v>
      </c>
      <c r="P5726" s="13" t="e">
        <f ca="1">CalcTable[[#This Row],[ET_o]]*KL</f>
        <v>#NAME?</v>
      </c>
      <c r="Q5726" s="13" t="e">
        <f ca="1">IF(WILTPT&lt;=0,1,MAX(0,MIN(1,(CalcTable[[#This Row],[IWC]]-WILTPT)/(MAD-WILTPT))))</f>
        <v>#NAME?</v>
      </c>
      <c r="R5726" s="13" t="e">
        <f ca="1">CalcTable[[#This Row],[ETMult]]*CalcTable[[#This Row],[ETb]]</f>
        <v>#NAME?</v>
      </c>
      <c r="S5726" s="13" t="b">
        <f>INDEX(IRR_LIST,CalcTable[[#This Row],[Day of Week]]+1)</f>
        <v>1</v>
      </c>
      <c r="T5726" s="13">
        <f t="shared" ca="1" si="1794"/>
        <v>1.5</v>
      </c>
      <c r="U5726" s="13" t="b">
        <f ca="1">IF(CalcTable[[#This Row],[IrrPrecip]]&gt;=IC_MM,FALSE,TRUE)</f>
        <v>1</v>
      </c>
      <c r="V5726" s="13" t="b">
        <f t="shared" si="1795"/>
        <v>1</v>
      </c>
      <c r="W5726" s="13" t="e">
        <f ca="1">IF(AND(IRR_DRIP=FALSE,CalcTable[[#This Row],[IrrHours]]&lt;=0),FALSE,TRUE)</f>
        <v>#NAME?</v>
      </c>
      <c r="X5726" s="13" t="e">
        <f ca="1">AND(CalcTable[[#This Row],[IrrDay]],CalcTable[[#This Row],[IrrRain]],CalcTable[[#This Row],[IrrWarm]],CalcTable[[#This Row],[IrrWindy]])</f>
        <v>#NAME?</v>
      </c>
      <c r="Y5726" s="13" t="e">
        <f t="shared" ca="1" si="1796"/>
        <v>#NAME?</v>
      </c>
      <c r="Z5726" s="13" t="e">
        <f ca="1">CalcTable[[#This Row],[IrrHours]]/5</f>
        <v>#NAME?</v>
      </c>
      <c r="AA5726" s="13" t="e">
        <f ca="1">IF(CalcTable[[#This Row],[IrrFlag]]=FALSE,0,MAX(0,CalcTable[[#This Row],[VolRednWind]]*(FCAP*IRR_TARGET-CalcTable[[#This Row],[IWC]])))</f>
        <v>#NAME?</v>
      </c>
      <c r="AB5726" s="13" t="e">
        <f ca="1">CalcTable[[#This Row],[IWC]]+CalcTable[[#This Row],[Eff Precip]]+CalcTable[[#This Row],[IrrAmt]]-CalcTable[[#This Row],[AET]]</f>
        <v>#NAME?</v>
      </c>
      <c r="AC5726" s="13" t="e">
        <f ca="1">IF(CalcTable[[#This Row],[PWC]]&gt;FCAP,MIN(24*PERC,MIN(SAT,CalcTable[[#This Row],[PWC]])-FCAP),0)</f>
        <v>#NAME?</v>
      </c>
      <c r="AD5726" s="13" t="e">
        <f ca="1">IF(CalcTable[[#This Row],[PWC]]&gt;SAT,CalcTable[[#This Row],[PWC]]-SAT,0)</f>
        <v>#NAME?</v>
      </c>
      <c r="AE5726" s="13" t="e">
        <f ca="1">CalcTable[[#This Row],[PWC]]-CalcTable[[#This Row],[PercAmt]]-CalcTable[[#This Row],[Runoff]]</f>
        <v>#NAME?</v>
      </c>
      <c r="AF5726" s="13" t="e">
        <f ca="1">CalcTable[[#This Row],[IrrAmt]]/1000*CUR_IRR_AREA*10000/IRR_EFF</f>
        <v>#NAME?</v>
      </c>
      <c r="AG5726" s="147"/>
      <c r="AH5726" s="13"/>
      <c r="AI5726" s="50">
        <v>1.7310483124243667</v>
      </c>
      <c r="AJ5726" s="50">
        <v>2.4126483124243663</v>
      </c>
      <c r="AK5726" s="50">
        <v>0</v>
      </c>
      <c r="AL5726" s="50">
        <v>0</v>
      </c>
      <c r="AM5726" s="50"/>
      <c r="AN5726" s="50"/>
      <c r="AO5726" s="50"/>
      <c r="AP5726" s="50"/>
      <c r="AQ5726" s="50"/>
      <c r="AR5726" s="50"/>
      <c r="AS5726" s="50"/>
      <c r="AT5726" s="50"/>
      <c r="AU5726" s="50"/>
      <c r="AV5726" s="50"/>
      <c r="AW5726" s="50"/>
      <c r="AX5726" s="50">
        <f t="shared" si="1807"/>
        <v>4.143696624848733</v>
      </c>
      <c r="AY5726" s="50"/>
      <c r="AZ5726" s="50">
        <f t="shared" si="1797"/>
        <v>96.159725746672137</v>
      </c>
      <c r="BA5726" s="50">
        <f t="shared" si="1798"/>
        <v>155.83248560604869</v>
      </c>
      <c r="BB5726" s="50">
        <f t="shared" si="1799"/>
        <v>161.27563514910693</v>
      </c>
      <c r="BC5726" s="17">
        <f t="shared" si="1800"/>
        <v>19976</v>
      </c>
      <c r="BD5726" s="50">
        <f t="shared" si="1801"/>
        <v>4.143696624848733</v>
      </c>
      <c r="BE5726" s="50">
        <f t="shared" si="1802"/>
        <v>96.159725746672137</v>
      </c>
      <c r="BF5726" s="50">
        <f t="shared" si="1808"/>
        <v>157.28669957068777</v>
      </c>
      <c r="BG5726" s="50"/>
      <c r="BH5726" s="17">
        <f t="shared" si="1803"/>
        <v>0</v>
      </c>
      <c r="BI5726" s="17">
        <f t="shared" si="1811"/>
        <v>5726</v>
      </c>
      <c r="BJ5726" s="17">
        <f t="shared" si="1809"/>
        <v>5726</v>
      </c>
      <c r="BK5726" s="150">
        <f t="shared" si="1810"/>
        <v>35596</v>
      </c>
      <c r="BL5726" s="50" t="e">
        <f t="shared" ca="1" si="1804"/>
        <v>#NAME?</v>
      </c>
      <c r="BM5726" s="50" t="e">
        <f t="shared" ca="1" si="1805"/>
        <v>#NAME?</v>
      </c>
      <c r="BN5726" s="50" t="e">
        <f t="shared" ca="1" si="1806"/>
        <v>#NAME?</v>
      </c>
    </row>
    <row r="5727" spans="1:66" x14ac:dyDescent="0.35">
      <c r="A5727" s="48">
        <v>35597</v>
      </c>
      <c r="B5727" s="17">
        <v>1997</v>
      </c>
      <c r="C5727" s="17">
        <v>6</v>
      </c>
      <c r="D5727" s="17">
        <v>167</v>
      </c>
      <c r="E5727" s="17">
        <v>16</v>
      </c>
      <c r="F5727" s="17">
        <v>2</v>
      </c>
      <c r="G5727" s="50">
        <v>11.4</v>
      </c>
      <c r="H5727" s="32">
        <v>5.1649717767196552</v>
      </c>
      <c r="I5727" s="50">
        <v>26</v>
      </c>
      <c r="J5727" s="13">
        <v>3.2</v>
      </c>
      <c r="K5727" s="13">
        <f t="shared" si="1792"/>
        <v>3.2</v>
      </c>
      <c r="L5727" s="13">
        <f t="shared" si="1793"/>
        <v>0</v>
      </c>
      <c r="M5727" s="13" t="e">
        <f ca="1">CalcTable[[#This Row],[IWC]]-AE5726</f>
        <v>#NAME?</v>
      </c>
      <c r="N5727" s="13" t="e">
        <f ca="1">IF(CalcTable[[#This Row],[Day of Year]]&lt;123,FCAP,AE5726)</f>
        <v>#NAME?</v>
      </c>
      <c r="O5727" s="17" t="e">
        <f ca="1">IF(IRR_DRIP,5,COUNTIF('IDET Wind Values'!C5711:G5711,"&lt;="&amp;IRR_MAXWIND))</f>
        <v>#NAME?</v>
      </c>
      <c r="P5727" s="13" t="e">
        <f ca="1">CalcTable[[#This Row],[ET_o]]*KL</f>
        <v>#NAME?</v>
      </c>
      <c r="Q5727" s="13" t="e">
        <f ca="1">IF(WILTPT&lt;=0,1,MAX(0,MIN(1,(CalcTable[[#This Row],[IWC]]-WILTPT)/(MAD-WILTPT))))</f>
        <v>#NAME?</v>
      </c>
      <c r="R5727" s="13" t="e">
        <f ca="1">CalcTable[[#This Row],[ETMult]]*CalcTable[[#This Row],[ETb]]</f>
        <v>#NAME?</v>
      </c>
      <c r="S5727" s="13" t="b">
        <f>INDEX(IRR_LIST,CalcTable[[#This Row],[Day of Week]]+1)</f>
        <v>0</v>
      </c>
      <c r="T5727" s="13">
        <f t="shared" ca="1" si="1794"/>
        <v>1.5</v>
      </c>
      <c r="U5727" s="13" t="b">
        <f ca="1">IF(CalcTable[[#This Row],[IrrPrecip]]&gt;=IC_MM,FALSE,TRUE)</f>
        <v>1</v>
      </c>
      <c r="V5727" s="13" t="b">
        <f t="shared" si="1795"/>
        <v>1</v>
      </c>
      <c r="W5727" s="13" t="e">
        <f ca="1">IF(AND(IRR_DRIP=FALSE,CalcTable[[#This Row],[IrrHours]]&lt;=0),FALSE,TRUE)</f>
        <v>#NAME?</v>
      </c>
      <c r="X5727" s="13" t="e">
        <f ca="1">AND(CalcTable[[#This Row],[IrrDay]],CalcTable[[#This Row],[IrrRain]],CalcTable[[#This Row],[IrrWarm]],CalcTable[[#This Row],[IrrWindy]])</f>
        <v>#NAME?</v>
      </c>
      <c r="Y5727" s="13" t="e">
        <f t="shared" ca="1" si="1796"/>
        <v>#NAME?</v>
      </c>
      <c r="Z5727" s="13" t="e">
        <f ca="1">CalcTable[[#This Row],[IrrHours]]/5</f>
        <v>#NAME?</v>
      </c>
      <c r="AA5727" s="13" t="e">
        <f ca="1">IF(CalcTable[[#This Row],[IrrFlag]]=FALSE,0,MAX(0,CalcTable[[#This Row],[VolRednWind]]*(FCAP*IRR_TARGET-CalcTable[[#This Row],[IWC]])))</f>
        <v>#NAME?</v>
      </c>
      <c r="AB5727" s="13" t="e">
        <f ca="1">CalcTable[[#This Row],[IWC]]+CalcTable[[#This Row],[Eff Precip]]+CalcTable[[#This Row],[IrrAmt]]-CalcTable[[#This Row],[AET]]</f>
        <v>#NAME?</v>
      </c>
      <c r="AC5727" s="13" t="e">
        <f ca="1">IF(CalcTable[[#This Row],[PWC]]&gt;FCAP,MIN(24*PERC,MIN(SAT,CalcTable[[#This Row],[PWC]])-FCAP),0)</f>
        <v>#NAME?</v>
      </c>
      <c r="AD5727" s="13" t="e">
        <f ca="1">IF(CalcTable[[#This Row],[PWC]]&gt;SAT,CalcTable[[#This Row],[PWC]]-SAT,0)</f>
        <v>#NAME?</v>
      </c>
      <c r="AE5727" s="13" t="e">
        <f ca="1">CalcTable[[#This Row],[PWC]]-CalcTable[[#This Row],[PercAmt]]-CalcTable[[#This Row],[Runoff]]</f>
        <v>#NAME?</v>
      </c>
      <c r="AF5727" s="13" t="e">
        <f ca="1">CalcTable[[#This Row],[IrrAmt]]/1000*CUR_IRR_AREA*10000/IRR_EFF</f>
        <v>#NAME?</v>
      </c>
      <c r="AG5727" s="147"/>
      <c r="AH5727" s="13"/>
      <c r="AI5727" s="50">
        <v>0</v>
      </c>
      <c r="AJ5727" s="50">
        <v>0</v>
      </c>
      <c r="AK5727" s="50">
        <v>3.0892483581169401</v>
      </c>
      <c r="AL5727" s="50">
        <v>7.075120895292347</v>
      </c>
      <c r="AM5727" s="50"/>
      <c r="AN5727" s="50"/>
      <c r="AO5727" s="50"/>
      <c r="AP5727" s="50"/>
      <c r="AQ5727" s="50"/>
      <c r="AR5727" s="50"/>
      <c r="AS5727" s="50"/>
      <c r="AT5727" s="50"/>
      <c r="AU5727" s="50"/>
      <c r="AV5727" s="50"/>
      <c r="AW5727" s="50"/>
      <c r="AX5727" s="50">
        <f t="shared" si="1807"/>
        <v>10.164369253409287</v>
      </c>
      <c r="AY5727" s="50"/>
      <c r="AZ5727" s="50">
        <f t="shared" si="1797"/>
        <v>252.84585551429066</v>
      </c>
      <c r="BA5727" s="50">
        <f t="shared" si="1798"/>
        <v>389.30234896644748</v>
      </c>
      <c r="BB5727" s="50">
        <f t="shared" si="1799"/>
        <v>401.3426278004614</v>
      </c>
      <c r="BC5727" s="17">
        <f t="shared" si="1800"/>
        <v>19976</v>
      </c>
      <c r="BD5727" s="50">
        <f t="shared" si="1801"/>
        <v>10.164369253409287</v>
      </c>
      <c r="BE5727" s="50">
        <f t="shared" si="1802"/>
        <v>252.84585551429066</v>
      </c>
      <c r="BF5727" s="50">
        <f t="shared" si="1808"/>
        <v>413.57532797815912</v>
      </c>
      <c r="BG5727" s="50"/>
      <c r="BH5727" s="17">
        <f t="shared" si="1803"/>
        <v>0</v>
      </c>
      <c r="BI5727" s="17">
        <f t="shared" si="1811"/>
        <v>5727</v>
      </c>
      <c r="BJ5727" s="17">
        <f t="shared" si="1809"/>
        <v>5727</v>
      </c>
      <c r="BK5727" s="150">
        <f t="shared" si="1810"/>
        <v>35597</v>
      </c>
      <c r="BL5727" s="50" t="e">
        <f t="shared" ca="1" si="1804"/>
        <v>#NAME?</v>
      </c>
      <c r="BM5727" s="50" t="e">
        <f t="shared" ca="1" si="1805"/>
        <v>#NAME?</v>
      </c>
      <c r="BN5727" s="50" t="e">
        <f t="shared" ca="1" si="1806"/>
        <v>#NAME?</v>
      </c>
    </row>
    <row r="5728" spans="1:66" x14ac:dyDescent="0.35">
      <c r="A5728" s="48">
        <v>35598</v>
      </c>
      <c r="B5728" s="17">
        <v>1997</v>
      </c>
      <c r="C5728" s="17">
        <v>6</v>
      </c>
      <c r="D5728" s="17">
        <v>168</v>
      </c>
      <c r="E5728" s="17">
        <v>17</v>
      </c>
      <c r="F5728" s="17">
        <v>3</v>
      </c>
      <c r="G5728" s="50">
        <v>10.1</v>
      </c>
      <c r="H5728" s="32">
        <v>4.8248442313751889</v>
      </c>
      <c r="I5728" s="50">
        <v>6.5</v>
      </c>
      <c r="J5728" s="13">
        <v>0</v>
      </c>
      <c r="K5728" s="13">
        <f t="shared" si="1792"/>
        <v>0</v>
      </c>
      <c r="L5728" s="13">
        <f t="shared" si="1793"/>
        <v>0</v>
      </c>
      <c r="M5728" s="13" t="e">
        <f ca="1">CalcTable[[#This Row],[IWC]]-AE5727</f>
        <v>#NAME?</v>
      </c>
      <c r="N5728" s="13" t="e">
        <f ca="1">IF(CalcTable[[#This Row],[Day of Year]]&lt;123,FCAP,AE5727)</f>
        <v>#NAME?</v>
      </c>
      <c r="O5728" s="17" t="e">
        <f ca="1">IF(IRR_DRIP,5,COUNTIF('IDET Wind Values'!C5712:G5712,"&lt;="&amp;IRR_MAXWIND))</f>
        <v>#NAME?</v>
      </c>
      <c r="P5728" s="13" t="e">
        <f ca="1">CalcTable[[#This Row],[ET_o]]*KL</f>
        <v>#NAME?</v>
      </c>
      <c r="Q5728" s="13" t="e">
        <f ca="1">IF(WILTPT&lt;=0,1,MAX(0,MIN(1,(CalcTable[[#This Row],[IWC]]-WILTPT)/(MAD-WILTPT))))</f>
        <v>#NAME?</v>
      </c>
      <c r="R5728" s="13" t="e">
        <f ca="1">CalcTable[[#This Row],[ETMult]]*CalcTable[[#This Row],[ETb]]</f>
        <v>#NAME?</v>
      </c>
      <c r="S5728" s="13" t="b">
        <f>INDEX(IRR_LIST,CalcTable[[#This Row],[Day of Week]]+1)</f>
        <v>1</v>
      </c>
      <c r="T5728" s="13">
        <f t="shared" ca="1" si="1794"/>
        <v>3.2</v>
      </c>
      <c r="U5728" s="13" t="b">
        <f ca="1">IF(CalcTable[[#This Row],[IrrPrecip]]&gt;=IC_MM,FALSE,TRUE)</f>
        <v>1</v>
      </c>
      <c r="V5728" s="13" t="b">
        <f t="shared" si="1795"/>
        <v>1</v>
      </c>
      <c r="W5728" s="13" t="e">
        <f ca="1">IF(AND(IRR_DRIP=FALSE,CalcTable[[#This Row],[IrrHours]]&lt;=0),FALSE,TRUE)</f>
        <v>#NAME?</v>
      </c>
      <c r="X5728" s="13" t="e">
        <f ca="1">AND(CalcTable[[#This Row],[IrrDay]],CalcTable[[#This Row],[IrrRain]],CalcTable[[#This Row],[IrrWarm]],CalcTable[[#This Row],[IrrWindy]])</f>
        <v>#NAME?</v>
      </c>
      <c r="Y5728" s="13" t="e">
        <f t="shared" ca="1" si="1796"/>
        <v>#NAME?</v>
      </c>
      <c r="Z5728" s="13" t="e">
        <f ca="1">CalcTable[[#This Row],[IrrHours]]/5</f>
        <v>#NAME?</v>
      </c>
      <c r="AA5728" s="13" t="e">
        <f ca="1">IF(CalcTable[[#This Row],[IrrFlag]]=FALSE,0,MAX(0,CalcTable[[#This Row],[VolRednWind]]*(FCAP*IRR_TARGET-CalcTable[[#This Row],[IWC]])))</f>
        <v>#NAME?</v>
      </c>
      <c r="AB5728" s="13" t="e">
        <f ca="1">CalcTable[[#This Row],[IWC]]+CalcTable[[#This Row],[Eff Precip]]+CalcTable[[#This Row],[IrrAmt]]-CalcTable[[#This Row],[AET]]</f>
        <v>#NAME?</v>
      </c>
      <c r="AC5728" s="13" t="e">
        <f ca="1">IF(CalcTable[[#This Row],[PWC]]&gt;FCAP,MIN(24*PERC,MIN(SAT,CalcTable[[#This Row],[PWC]])-FCAP),0)</f>
        <v>#NAME?</v>
      </c>
      <c r="AD5728" s="13" t="e">
        <f ca="1">IF(CalcTable[[#This Row],[PWC]]&gt;SAT,CalcTable[[#This Row],[PWC]]-SAT,0)</f>
        <v>#NAME?</v>
      </c>
      <c r="AE5728" s="13" t="e">
        <f ca="1">CalcTable[[#This Row],[PWC]]-CalcTable[[#This Row],[PercAmt]]-CalcTable[[#This Row],[Runoff]]</f>
        <v>#NAME?</v>
      </c>
      <c r="AF5728" s="13" t="e">
        <f ca="1">CalcTable[[#This Row],[IrrAmt]]/1000*CUR_IRR_AREA*10000/IRR_EFF</f>
        <v>#NAME?</v>
      </c>
      <c r="AG5728" s="147"/>
      <c r="AH5728" s="13"/>
      <c r="AI5728" s="50">
        <v>0</v>
      </c>
      <c r="AJ5728" s="50">
        <v>0</v>
      </c>
      <c r="AK5728" s="50">
        <v>0</v>
      </c>
      <c r="AL5728" s="50">
        <v>0</v>
      </c>
      <c r="AM5728" s="50"/>
      <c r="AN5728" s="50"/>
      <c r="AO5728" s="50"/>
      <c r="AP5728" s="50"/>
      <c r="AQ5728" s="50"/>
      <c r="AR5728" s="50"/>
      <c r="AS5728" s="50"/>
      <c r="AT5728" s="50"/>
      <c r="AU5728" s="50"/>
      <c r="AV5728" s="50"/>
      <c r="AW5728" s="50"/>
      <c r="AX5728" s="50">
        <f t="shared" si="1807"/>
        <v>0</v>
      </c>
      <c r="AY5728" s="50"/>
      <c r="AZ5728" s="50">
        <f t="shared" si="1797"/>
        <v>0</v>
      </c>
      <c r="BA5728" s="50">
        <f t="shared" si="1798"/>
        <v>0</v>
      </c>
      <c r="BB5728" s="50">
        <f t="shared" si="1799"/>
        <v>0</v>
      </c>
      <c r="BC5728" s="17">
        <f t="shared" si="1800"/>
        <v>19976</v>
      </c>
      <c r="BD5728" s="50">
        <f t="shared" si="1801"/>
        <v>0</v>
      </c>
      <c r="BE5728" s="50">
        <f t="shared" si="1802"/>
        <v>0</v>
      </c>
      <c r="BF5728" s="50">
        <f t="shared" si="1808"/>
        <v>0</v>
      </c>
      <c r="BG5728" s="50"/>
      <c r="BH5728" s="17">
        <f t="shared" si="1803"/>
        <v>0</v>
      </c>
      <c r="BI5728" s="17">
        <f t="shared" si="1811"/>
        <v>5728</v>
      </c>
      <c r="BJ5728" s="17">
        <f t="shared" si="1809"/>
        <v>5728</v>
      </c>
      <c r="BK5728" s="150">
        <f t="shared" si="1810"/>
        <v>35598</v>
      </c>
      <c r="BL5728" s="50" t="e">
        <f t="shared" ca="1" si="1804"/>
        <v>#NAME?</v>
      </c>
      <c r="BM5728" s="50" t="e">
        <f t="shared" ca="1" si="1805"/>
        <v>#NAME?</v>
      </c>
      <c r="BN5728" s="50" t="e">
        <f t="shared" ca="1" si="1806"/>
        <v>#NAME?</v>
      </c>
    </row>
    <row r="5729" spans="1:66" x14ac:dyDescent="0.35">
      <c r="A5729" s="48">
        <v>35599</v>
      </c>
      <c r="B5729" s="17">
        <v>1997</v>
      </c>
      <c r="C5729" s="17">
        <v>6</v>
      </c>
      <c r="D5729" s="17">
        <v>169</v>
      </c>
      <c r="E5729" s="17">
        <v>18</v>
      </c>
      <c r="F5729" s="17">
        <v>4</v>
      </c>
      <c r="G5729" s="50">
        <v>11.6</v>
      </c>
      <c r="H5729" s="32">
        <v>6.3350211686188107</v>
      </c>
      <c r="I5729" s="50">
        <v>24.833333333333332</v>
      </c>
      <c r="J5729" s="13">
        <v>0.4</v>
      </c>
      <c r="K5729" s="13">
        <f t="shared" si="1792"/>
        <v>0.4</v>
      </c>
      <c r="L5729" s="13">
        <f t="shared" si="1793"/>
        <v>0</v>
      </c>
      <c r="M5729" s="13" t="e">
        <f ca="1">CalcTable[[#This Row],[IWC]]-AE5728</f>
        <v>#NAME?</v>
      </c>
      <c r="N5729" s="13" t="e">
        <f ca="1">IF(CalcTable[[#This Row],[Day of Year]]&lt;123,FCAP,AE5728)</f>
        <v>#NAME?</v>
      </c>
      <c r="O5729" s="17" t="e">
        <f ca="1">IF(IRR_DRIP,5,COUNTIF('IDET Wind Values'!C5713:G5713,"&lt;="&amp;IRR_MAXWIND))</f>
        <v>#NAME?</v>
      </c>
      <c r="P5729" s="13" t="e">
        <f ca="1">CalcTable[[#This Row],[ET_o]]*KL</f>
        <v>#NAME?</v>
      </c>
      <c r="Q5729" s="13" t="e">
        <f ca="1">IF(WILTPT&lt;=0,1,MAX(0,MIN(1,(CalcTable[[#This Row],[IWC]]-WILTPT)/(MAD-WILTPT))))</f>
        <v>#NAME?</v>
      </c>
      <c r="R5729" s="13" t="e">
        <f ca="1">CalcTable[[#This Row],[ETMult]]*CalcTable[[#This Row],[ETb]]</f>
        <v>#NAME?</v>
      </c>
      <c r="S5729" s="13" t="b">
        <f>INDEX(IRR_LIST,CalcTable[[#This Row],[Day of Week]]+1)</f>
        <v>0</v>
      </c>
      <c r="T5729" s="13">
        <f t="shared" ca="1" si="1794"/>
        <v>3.2</v>
      </c>
      <c r="U5729" s="13" t="b">
        <f ca="1">IF(CalcTable[[#This Row],[IrrPrecip]]&gt;=IC_MM,FALSE,TRUE)</f>
        <v>1</v>
      </c>
      <c r="V5729" s="13" t="b">
        <f t="shared" si="1795"/>
        <v>1</v>
      </c>
      <c r="W5729" s="13" t="e">
        <f ca="1">IF(AND(IRR_DRIP=FALSE,CalcTable[[#This Row],[IrrHours]]&lt;=0),FALSE,TRUE)</f>
        <v>#NAME?</v>
      </c>
      <c r="X5729" s="13" t="e">
        <f ca="1">AND(CalcTable[[#This Row],[IrrDay]],CalcTable[[#This Row],[IrrRain]],CalcTable[[#This Row],[IrrWarm]],CalcTable[[#This Row],[IrrWindy]])</f>
        <v>#NAME?</v>
      </c>
      <c r="Y5729" s="13" t="e">
        <f t="shared" ca="1" si="1796"/>
        <v>#NAME?</v>
      </c>
      <c r="Z5729" s="13" t="e">
        <f ca="1">CalcTable[[#This Row],[IrrHours]]/5</f>
        <v>#NAME?</v>
      </c>
      <c r="AA5729" s="13" t="e">
        <f ca="1">IF(CalcTable[[#This Row],[IrrFlag]]=FALSE,0,MAX(0,CalcTable[[#This Row],[VolRednWind]]*(FCAP*IRR_TARGET-CalcTable[[#This Row],[IWC]])))</f>
        <v>#NAME?</v>
      </c>
      <c r="AB5729" s="13" t="e">
        <f ca="1">CalcTable[[#This Row],[IWC]]+CalcTable[[#This Row],[Eff Precip]]+CalcTable[[#This Row],[IrrAmt]]-CalcTable[[#This Row],[AET]]</f>
        <v>#NAME?</v>
      </c>
      <c r="AC5729" s="13" t="e">
        <f ca="1">IF(CalcTable[[#This Row],[PWC]]&gt;FCAP,MIN(24*PERC,MIN(SAT,CalcTable[[#This Row],[PWC]])-FCAP),0)</f>
        <v>#NAME?</v>
      </c>
      <c r="AD5729" s="13" t="e">
        <f ca="1">IF(CalcTable[[#This Row],[PWC]]&gt;SAT,CalcTable[[#This Row],[PWC]]-SAT,0)</f>
        <v>#NAME?</v>
      </c>
      <c r="AE5729" s="13" t="e">
        <f ca="1">CalcTable[[#This Row],[PWC]]-CalcTable[[#This Row],[PercAmt]]-CalcTable[[#This Row],[Runoff]]</f>
        <v>#NAME?</v>
      </c>
      <c r="AF5729" s="13" t="e">
        <f ca="1">CalcTable[[#This Row],[IrrAmt]]/1000*CUR_IRR_AREA*10000/IRR_EFF</f>
        <v>#NAME?</v>
      </c>
      <c r="AG5729" s="147"/>
      <c r="AH5729" s="13"/>
      <c r="AI5729" s="50">
        <v>0</v>
      </c>
      <c r="AJ5729" s="50">
        <v>0</v>
      </c>
      <c r="AK5729" s="50">
        <v>3.9604252780177323</v>
      </c>
      <c r="AL5729" s="50">
        <v>5.4943988044521639</v>
      </c>
      <c r="AM5729" s="50"/>
      <c r="AN5729" s="50"/>
      <c r="AO5729" s="50"/>
      <c r="AP5729" s="50"/>
      <c r="AQ5729" s="50"/>
      <c r="AR5729" s="50"/>
      <c r="AS5729" s="50"/>
      <c r="AT5729" s="50"/>
      <c r="AU5729" s="50"/>
      <c r="AV5729" s="50"/>
      <c r="AW5729" s="50"/>
      <c r="AX5729" s="50">
        <f t="shared" si="1807"/>
        <v>9.4548240824698961</v>
      </c>
      <c r="AY5729" s="50"/>
      <c r="AZ5729" s="50">
        <f t="shared" si="1797"/>
        <v>219.25526900819023</v>
      </c>
      <c r="BA5729" s="50">
        <f t="shared" si="1798"/>
        <v>337.58350942530876</v>
      </c>
      <c r="BB5729" s="50">
        <f t="shared" si="1799"/>
        <v>348.02423652093688</v>
      </c>
      <c r="BC5729" s="17">
        <f t="shared" si="1800"/>
        <v>19976</v>
      </c>
      <c r="BD5729" s="50">
        <f t="shared" si="1801"/>
        <v>9.4548240824698961</v>
      </c>
      <c r="BE5729" s="50">
        <f t="shared" si="1802"/>
        <v>219.25526900819023</v>
      </c>
      <c r="BF5729" s="50">
        <f t="shared" si="1808"/>
        <v>358.63182177362876</v>
      </c>
      <c r="BG5729" s="50"/>
      <c r="BH5729" s="17">
        <f t="shared" si="1803"/>
        <v>0</v>
      </c>
      <c r="BI5729" s="17">
        <f t="shared" si="1811"/>
        <v>5729</v>
      </c>
      <c r="BJ5729" s="17">
        <f t="shared" si="1809"/>
        <v>5729</v>
      </c>
      <c r="BK5729" s="150">
        <f t="shared" si="1810"/>
        <v>35599</v>
      </c>
      <c r="BL5729" s="50" t="e">
        <f t="shared" ca="1" si="1804"/>
        <v>#NAME?</v>
      </c>
      <c r="BM5729" s="50" t="e">
        <f t="shared" ca="1" si="1805"/>
        <v>#NAME?</v>
      </c>
      <c r="BN5729" s="50" t="e">
        <f t="shared" ca="1" si="1806"/>
        <v>#NAME?</v>
      </c>
    </row>
    <row r="5730" spans="1:66" x14ac:dyDescent="0.35">
      <c r="A5730" s="48">
        <v>35600</v>
      </c>
      <c r="B5730" s="17">
        <v>1997</v>
      </c>
      <c r="C5730" s="17">
        <v>6</v>
      </c>
      <c r="D5730" s="17">
        <v>170</v>
      </c>
      <c r="E5730" s="17">
        <v>19</v>
      </c>
      <c r="F5730" s="17">
        <v>5</v>
      </c>
      <c r="G5730" s="50">
        <v>5.9</v>
      </c>
      <c r="H5730" s="32">
        <v>5.2732253904653561</v>
      </c>
      <c r="I5730" s="50">
        <v>9.8333333333333339</v>
      </c>
      <c r="J5730" s="13">
        <v>0</v>
      </c>
      <c r="K5730" s="13">
        <f t="shared" si="1792"/>
        <v>0</v>
      </c>
      <c r="L5730" s="13">
        <f t="shared" si="1793"/>
        <v>0</v>
      </c>
      <c r="M5730" s="13" t="e">
        <f ca="1">CalcTable[[#This Row],[IWC]]-AE5729</f>
        <v>#NAME?</v>
      </c>
      <c r="N5730" s="13" t="e">
        <f ca="1">IF(CalcTable[[#This Row],[Day of Year]]&lt;123,FCAP,AE5729)</f>
        <v>#NAME?</v>
      </c>
      <c r="O5730" s="17" t="e">
        <f ca="1">IF(IRR_DRIP,5,COUNTIF('IDET Wind Values'!C5714:G5714,"&lt;="&amp;IRR_MAXWIND))</f>
        <v>#NAME?</v>
      </c>
      <c r="P5730" s="13" t="e">
        <f ca="1">CalcTable[[#This Row],[ET_o]]*KL</f>
        <v>#NAME?</v>
      </c>
      <c r="Q5730" s="13" t="e">
        <f ca="1">IF(WILTPT&lt;=0,1,MAX(0,MIN(1,(CalcTable[[#This Row],[IWC]]-WILTPT)/(MAD-WILTPT))))</f>
        <v>#NAME?</v>
      </c>
      <c r="R5730" s="13" t="e">
        <f ca="1">CalcTable[[#This Row],[ETMult]]*CalcTable[[#This Row],[ETb]]</f>
        <v>#NAME?</v>
      </c>
      <c r="S5730" s="13" t="b">
        <f>INDEX(IRR_LIST,CalcTable[[#This Row],[Day of Week]]+1)</f>
        <v>1</v>
      </c>
      <c r="T5730" s="13">
        <f t="shared" ca="1" si="1794"/>
        <v>0.4</v>
      </c>
      <c r="U5730" s="13" t="b">
        <f ca="1">IF(CalcTable[[#This Row],[IrrPrecip]]&gt;=IC_MM,FALSE,TRUE)</f>
        <v>1</v>
      </c>
      <c r="V5730" s="13" t="b">
        <f t="shared" si="1795"/>
        <v>1</v>
      </c>
      <c r="W5730" s="13" t="e">
        <f ca="1">IF(AND(IRR_DRIP=FALSE,CalcTable[[#This Row],[IrrHours]]&lt;=0),FALSE,TRUE)</f>
        <v>#NAME?</v>
      </c>
      <c r="X5730" s="13" t="e">
        <f ca="1">AND(CalcTable[[#This Row],[IrrDay]],CalcTable[[#This Row],[IrrRain]],CalcTable[[#This Row],[IrrWarm]],CalcTable[[#This Row],[IrrWindy]])</f>
        <v>#NAME?</v>
      </c>
      <c r="Y5730" s="13" t="e">
        <f t="shared" ca="1" si="1796"/>
        <v>#NAME?</v>
      </c>
      <c r="Z5730" s="13" t="e">
        <f ca="1">CalcTable[[#This Row],[IrrHours]]/5</f>
        <v>#NAME?</v>
      </c>
      <c r="AA5730" s="13" t="e">
        <f ca="1">IF(CalcTable[[#This Row],[IrrFlag]]=FALSE,0,MAX(0,CalcTable[[#This Row],[VolRednWind]]*(FCAP*IRR_TARGET-CalcTable[[#This Row],[IWC]])))</f>
        <v>#NAME?</v>
      </c>
      <c r="AB5730" s="13" t="e">
        <f ca="1">CalcTable[[#This Row],[IWC]]+CalcTable[[#This Row],[Eff Precip]]+CalcTable[[#This Row],[IrrAmt]]-CalcTable[[#This Row],[AET]]</f>
        <v>#NAME?</v>
      </c>
      <c r="AC5730" s="13" t="e">
        <f ca="1">IF(CalcTable[[#This Row],[PWC]]&gt;FCAP,MIN(24*PERC,MIN(SAT,CalcTable[[#This Row],[PWC]])-FCAP),0)</f>
        <v>#NAME?</v>
      </c>
      <c r="AD5730" s="13" t="e">
        <f ca="1">IF(CalcTable[[#This Row],[PWC]]&gt;SAT,CalcTable[[#This Row],[PWC]]-SAT,0)</f>
        <v>#NAME?</v>
      </c>
      <c r="AE5730" s="13" t="e">
        <f ca="1">CalcTable[[#This Row],[PWC]]-CalcTable[[#This Row],[PercAmt]]-CalcTable[[#This Row],[Runoff]]</f>
        <v>#NAME?</v>
      </c>
      <c r="AF5730" s="13" t="e">
        <f ca="1">CalcTable[[#This Row],[IrrAmt]]/1000*CUR_IRR_AREA*10000/IRR_EFF</f>
        <v>#NAME?</v>
      </c>
      <c r="AG5730" s="147"/>
      <c r="AH5730" s="13"/>
      <c r="AI5730" s="50">
        <v>6.6418599403240535</v>
      </c>
      <c r="AJ5730" s="50">
        <v>9.7300052909143986</v>
      </c>
      <c r="AK5730" s="50">
        <v>0</v>
      </c>
      <c r="AL5730" s="50">
        <v>0</v>
      </c>
      <c r="AM5730" s="50"/>
      <c r="AN5730" s="50"/>
      <c r="AO5730" s="50"/>
      <c r="AP5730" s="50"/>
      <c r="AQ5730" s="50"/>
      <c r="AR5730" s="50"/>
      <c r="AS5730" s="50"/>
      <c r="AT5730" s="50"/>
      <c r="AU5730" s="50"/>
      <c r="AV5730" s="50"/>
      <c r="AW5730" s="50"/>
      <c r="AX5730" s="50">
        <f t="shared" si="1807"/>
        <v>16.371865231238452</v>
      </c>
      <c r="AY5730" s="50"/>
      <c r="AZ5730" s="50">
        <f t="shared" si="1797"/>
        <v>382.8274343249085</v>
      </c>
      <c r="BA5730" s="50">
        <f t="shared" si="1798"/>
        <v>620.79683596059056</v>
      </c>
      <c r="BB5730" s="50">
        <f t="shared" si="1799"/>
        <v>642.51161596548229</v>
      </c>
      <c r="BC5730" s="17">
        <f t="shared" si="1800"/>
        <v>19976</v>
      </c>
      <c r="BD5730" s="50">
        <f t="shared" si="1801"/>
        <v>16.371865231238452</v>
      </c>
      <c r="BE5730" s="50">
        <f t="shared" si="1802"/>
        <v>382.8274343249085</v>
      </c>
      <c r="BF5730" s="50">
        <f t="shared" si="1808"/>
        <v>626.18381221998163</v>
      </c>
      <c r="BG5730" s="50"/>
      <c r="BH5730" s="17">
        <f t="shared" si="1803"/>
        <v>0</v>
      </c>
      <c r="BI5730" s="17">
        <f t="shared" si="1811"/>
        <v>5730</v>
      </c>
      <c r="BJ5730" s="17">
        <f t="shared" si="1809"/>
        <v>5730</v>
      </c>
      <c r="BK5730" s="150">
        <f t="shared" si="1810"/>
        <v>35600</v>
      </c>
      <c r="BL5730" s="50" t="e">
        <f t="shared" ca="1" si="1804"/>
        <v>#NAME?</v>
      </c>
      <c r="BM5730" s="50" t="e">
        <f t="shared" ca="1" si="1805"/>
        <v>#NAME?</v>
      </c>
      <c r="BN5730" s="50" t="e">
        <f t="shared" ca="1" si="1806"/>
        <v>#NAME?</v>
      </c>
    </row>
    <row r="5731" spans="1:66" x14ac:dyDescent="0.35">
      <c r="A5731" s="48">
        <v>35601</v>
      </c>
      <c r="B5731" s="17">
        <v>1997</v>
      </c>
      <c r="C5731" s="17">
        <v>6</v>
      </c>
      <c r="D5731" s="17">
        <v>171</v>
      </c>
      <c r="E5731" s="17">
        <v>20</v>
      </c>
      <c r="F5731" s="17">
        <v>6</v>
      </c>
      <c r="G5731" s="50">
        <v>5</v>
      </c>
      <c r="H5731" s="32">
        <v>3.8158806419048754</v>
      </c>
      <c r="I5731" s="50">
        <v>9.1666666666666661</v>
      </c>
      <c r="J5731" s="13">
        <v>0</v>
      </c>
      <c r="K5731" s="13">
        <f t="shared" si="1792"/>
        <v>0</v>
      </c>
      <c r="L5731" s="13">
        <f t="shared" si="1793"/>
        <v>0</v>
      </c>
      <c r="M5731" s="13" t="e">
        <f ca="1">CalcTable[[#This Row],[IWC]]-AE5730</f>
        <v>#NAME?</v>
      </c>
      <c r="N5731" s="13" t="e">
        <f ca="1">IF(CalcTable[[#This Row],[Day of Year]]&lt;123,FCAP,AE5730)</f>
        <v>#NAME?</v>
      </c>
      <c r="O5731" s="17" t="e">
        <f ca="1">IF(IRR_DRIP,5,COUNTIF('IDET Wind Values'!C5715:G5715,"&lt;="&amp;IRR_MAXWIND))</f>
        <v>#NAME?</v>
      </c>
      <c r="P5731" s="13" t="e">
        <f ca="1">CalcTable[[#This Row],[ET_o]]*KL</f>
        <v>#NAME?</v>
      </c>
      <c r="Q5731" s="13" t="e">
        <f ca="1">IF(WILTPT&lt;=0,1,MAX(0,MIN(1,(CalcTable[[#This Row],[IWC]]-WILTPT)/(MAD-WILTPT))))</f>
        <v>#NAME?</v>
      </c>
      <c r="R5731" s="13" t="e">
        <f ca="1">CalcTable[[#This Row],[ETMult]]*CalcTable[[#This Row],[ETb]]</f>
        <v>#NAME?</v>
      </c>
      <c r="S5731" s="13" t="b">
        <f>INDEX(IRR_LIST,CalcTable[[#This Row],[Day of Week]]+1)</f>
        <v>0</v>
      </c>
      <c r="T5731" s="13">
        <f t="shared" ca="1" si="1794"/>
        <v>0.4</v>
      </c>
      <c r="U5731" s="13" t="b">
        <f ca="1">IF(CalcTable[[#This Row],[IrrPrecip]]&gt;=IC_MM,FALSE,TRUE)</f>
        <v>1</v>
      </c>
      <c r="V5731" s="13" t="b">
        <f t="shared" si="1795"/>
        <v>1</v>
      </c>
      <c r="W5731" s="13" t="e">
        <f ca="1">IF(AND(IRR_DRIP=FALSE,CalcTable[[#This Row],[IrrHours]]&lt;=0),FALSE,TRUE)</f>
        <v>#NAME?</v>
      </c>
      <c r="X5731" s="13" t="e">
        <f ca="1">AND(CalcTable[[#This Row],[IrrDay]],CalcTable[[#This Row],[IrrRain]],CalcTable[[#This Row],[IrrWarm]],CalcTable[[#This Row],[IrrWindy]])</f>
        <v>#NAME?</v>
      </c>
      <c r="Y5731" s="13" t="e">
        <f t="shared" ca="1" si="1796"/>
        <v>#NAME?</v>
      </c>
      <c r="Z5731" s="13" t="e">
        <f ca="1">CalcTable[[#This Row],[IrrHours]]/5</f>
        <v>#NAME?</v>
      </c>
      <c r="AA5731" s="13" t="e">
        <f ca="1">IF(CalcTable[[#This Row],[IrrFlag]]=FALSE,0,MAX(0,CalcTable[[#This Row],[VolRednWind]]*(FCAP*IRR_TARGET-CalcTable[[#This Row],[IWC]])))</f>
        <v>#NAME?</v>
      </c>
      <c r="AB5731" s="13" t="e">
        <f ca="1">CalcTable[[#This Row],[IWC]]+CalcTable[[#This Row],[Eff Precip]]+CalcTable[[#This Row],[IrrAmt]]-CalcTable[[#This Row],[AET]]</f>
        <v>#NAME?</v>
      </c>
      <c r="AC5731" s="13" t="e">
        <f ca="1">IF(CalcTable[[#This Row],[PWC]]&gt;FCAP,MIN(24*PERC,MIN(SAT,CalcTable[[#This Row],[PWC]])-FCAP),0)</f>
        <v>#NAME?</v>
      </c>
      <c r="AD5731" s="13" t="e">
        <f ca="1">IF(CalcTable[[#This Row],[PWC]]&gt;SAT,CalcTable[[#This Row],[PWC]]-SAT,0)</f>
        <v>#NAME?</v>
      </c>
      <c r="AE5731" s="13" t="e">
        <f ca="1">CalcTable[[#This Row],[PWC]]-CalcTable[[#This Row],[PercAmt]]-CalcTable[[#This Row],[Runoff]]</f>
        <v>#NAME?</v>
      </c>
      <c r="AF5731" s="13" t="e">
        <f ca="1">CalcTable[[#This Row],[IrrAmt]]/1000*CUR_IRR_AREA*10000/IRR_EFF</f>
        <v>#NAME?</v>
      </c>
      <c r="AG5731" s="147"/>
      <c r="AH5731" s="13"/>
      <c r="AI5731" s="50">
        <v>0</v>
      </c>
      <c r="AJ5731" s="50">
        <v>0</v>
      </c>
      <c r="AK5731" s="50">
        <v>0</v>
      </c>
      <c r="AL5731" s="50">
        <v>6.3845356074962929</v>
      </c>
      <c r="AM5731" s="50"/>
      <c r="AN5731" s="50"/>
      <c r="AO5731" s="50"/>
      <c r="AP5731" s="50"/>
      <c r="AQ5731" s="50"/>
      <c r="AR5731" s="50"/>
      <c r="AS5731" s="50"/>
      <c r="AT5731" s="50"/>
      <c r="AU5731" s="50"/>
      <c r="AV5731" s="50"/>
      <c r="AW5731" s="50"/>
      <c r="AX5731" s="50">
        <f t="shared" si="1807"/>
        <v>6.3845356074962929</v>
      </c>
      <c r="AY5731" s="50"/>
      <c r="AZ5731" s="50">
        <f t="shared" si="1797"/>
        <v>187.27971115322461</v>
      </c>
      <c r="BA5731" s="50">
        <f t="shared" si="1798"/>
        <v>288.35130129940933</v>
      </c>
      <c r="BB5731" s="50">
        <f t="shared" si="1799"/>
        <v>297.26938278289623</v>
      </c>
      <c r="BC5731" s="17">
        <f t="shared" si="1800"/>
        <v>19976</v>
      </c>
      <c r="BD5731" s="50">
        <f t="shared" si="1801"/>
        <v>6.3845356074962929</v>
      </c>
      <c r="BE5731" s="50">
        <f t="shared" si="1802"/>
        <v>187.27971115322461</v>
      </c>
      <c r="BF5731" s="50">
        <f t="shared" si="1808"/>
        <v>306.32998830970405</v>
      </c>
      <c r="BG5731" s="50"/>
      <c r="BH5731" s="17">
        <f t="shared" si="1803"/>
        <v>0</v>
      </c>
      <c r="BI5731" s="17">
        <f t="shared" si="1811"/>
        <v>5731</v>
      </c>
      <c r="BJ5731" s="17">
        <f t="shared" si="1809"/>
        <v>5731</v>
      </c>
      <c r="BK5731" s="150">
        <f t="shared" si="1810"/>
        <v>35601</v>
      </c>
      <c r="BL5731" s="50" t="e">
        <f t="shared" ca="1" si="1804"/>
        <v>#NAME?</v>
      </c>
      <c r="BM5731" s="50" t="e">
        <f t="shared" ca="1" si="1805"/>
        <v>#NAME?</v>
      </c>
      <c r="BN5731" s="50" t="e">
        <f t="shared" ca="1" si="1806"/>
        <v>#NAME?</v>
      </c>
    </row>
    <row r="5732" spans="1:66" x14ac:dyDescent="0.35">
      <c r="A5732" s="48">
        <v>35602</v>
      </c>
      <c r="B5732" s="17">
        <v>1997</v>
      </c>
      <c r="C5732" s="17">
        <v>6</v>
      </c>
      <c r="D5732" s="17">
        <v>172</v>
      </c>
      <c r="E5732" s="17">
        <v>21</v>
      </c>
      <c r="F5732" s="17">
        <v>7</v>
      </c>
      <c r="G5732" s="50">
        <v>8.4</v>
      </c>
      <c r="H5732" s="32">
        <v>3.4788879191394497</v>
      </c>
      <c r="I5732" s="50">
        <v>13</v>
      </c>
      <c r="J5732" s="13">
        <v>9</v>
      </c>
      <c r="K5732" s="13">
        <f t="shared" si="1792"/>
        <v>9</v>
      </c>
      <c r="L5732" s="13">
        <f t="shared" si="1793"/>
        <v>3</v>
      </c>
      <c r="M5732" s="13" t="e">
        <f ca="1">CalcTable[[#This Row],[IWC]]-AE5731</f>
        <v>#NAME?</v>
      </c>
      <c r="N5732" s="13" t="e">
        <f ca="1">IF(CalcTable[[#This Row],[Day of Year]]&lt;123,FCAP,AE5731)</f>
        <v>#NAME?</v>
      </c>
      <c r="O5732" s="17" t="e">
        <f ca="1">IF(IRR_DRIP,5,COUNTIF('IDET Wind Values'!C5716:G5716,"&lt;="&amp;IRR_MAXWIND))</f>
        <v>#NAME?</v>
      </c>
      <c r="P5732" s="13" t="e">
        <f ca="1">CalcTable[[#This Row],[ET_o]]*KL</f>
        <v>#NAME?</v>
      </c>
      <c r="Q5732" s="13" t="e">
        <f ca="1">IF(WILTPT&lt;=0,1,MAX(0,MIN(1,(CalcTable[[#This Row],[IWC]]-WILTPT)/(MAD-WILTPT))))</f>
        <v>#NAME?</v>
      </c>
      <c r="R5732" s="13" t="e">
        <f ca="1">CalcTable[[#This Row],[ETMult]]*CalcTable[[#This Row],[ETb]]</f>
        <v>#NAME?</v>
      </c>
      <c r="S5732" s="13" t="b">
        <f>INDEX(IRR_LIST,CalcTable[[#This Row],[Day of Week]]+1)</f>
        <v>0</v>
      </c>
      <c r="T5732" s="13">
        <f t="shared" ca="1" si="1794"/>
        <v>0</v>
      </c>
      <c r="U5732" s="13" t="b">
        <f ca="1">IF(CalcTable[[#This Row],[IrrPrecip]]&gt;=IC_MM,FALSE,TRUE)</f>
        <v>1</v>
      </c>
      <c r="V5732" s="13" t="b">
        <f t="shared" si="1795"/>
        <v>1</v>
      </c>
      <c r="W5732" s="13" t="e">
        <f ca="1">IF(AND(IRR_DRIP=FALSE,CalcTable[[#This Row],[IrrHours]]&lt;=0),FALSE,TRUE)</f>
        <v>#NAME?</v>
      </c>
      <c r="X5732" s="13" t="e">
        <f ca="1">AND(CalcTable[[#This Row],[IrrDay]],CalcTable[[#This Row],[IrrRain]],CalcTable[[#This Row],[IrrWarm]],CalcTable[[#This Row],[IrrWindy]])</f>
        <v>#NAME?</v>
      </c>
      <c r="Y5732" s="13" t="e">
        <f t="shared" ca="1" si="1796"/>
        <v>#NAME?</v>
      </c>
      <c r="Z5732" s="13" t="e">
        <f ca="1">CalcTable[[#This Row],[IrrHours]]/5</f>
        <v>#NAME?</v>
      </c>
      <c r="AA5732" s="13" t="e">
        <f ca="1">IF(CalcTable[[#This Row],[IrrFlag]]=FALSE,0,MAX(0,CalcTable[[#This Row],[VolRednWind]]*(FCAP*IRR_TARGET-CalcTable[[#This Row],[IWC]])))</f>
        <v>#NAME?</v>
      </c>
      <c r="AB5732" s="13" t="e">
        <f ca="1">CalcTable[[#This Row],[IWC]]+CalcTable[[#This Row],[Eff Precip]]+CalcTable[[#This Row],[IrrAmt]]-CalcTable[[#This Row],[AET]]</f>
        <v>#NAME?</v>
      </c>
      <c r="AC5732" s="13" t="e">
        <f ca="1">IF(CalcTable[[#This Row],[PWC]]&gt;FCAP,MIN(24*PERC,MIN(SAT,CalcTable[[#This Row],[PWC]])-FCAP),0)</f>
        <v>#NAME?</v>
      </c>
      <c r="AD5732" s="13" t="e">
        <f ca="1">IF(CalcTable[[#This Row],[PWC]]&gt;SAT,CalcTable[[#This Row],[PWC]]-SAT,0)</f>
        <v>#NAME?</v>
      </c>
      <c r="AE5732" s="13" t="e">
        <f ca="1">CalcTable[[#This Row],[PWC]]-CalcTable[[#This Row],[PercAmt]]-CalcTable[[#This Row],[Runoff]]</f>
        <v>#NAME?</v>
      </c>
      <c r="AF5732" s="13" t="e">
        <f ca="1">CalcTable[[#This Row],[IrrAmt]]/1000*CUR_IRR_AREA*10000/IRR_EFF</f>
        <v>#NAME?</v>
      </c>
      <c r="AG5732" s="147"/>
      <c r="AH5732" s="13"/>
      <c r="AI5732" s="50">
        <v>0</v>
      </c>
      <c r="AJ5732" s="50">
        <v>0</v>
      </c>
      <c r="AK5732" s="50">
        <v>6.605231240953608</v>
      </c>
      <c r="AL5732" s="50">
        <v>0</v>
      </c>
      <c r="AM5732" s="50"/>
      <c r="AN5732" s="50"/>
      <c r="AO5732" s="50"/>
      <c r="AP5732" s="50"/>
      <c r="AQ5732" s="50"/>
      <c r="AR5732" s="50"/>
      <c r="AS5732" s="50"/>
      <c r="AT5732" s="50"/>
      <c r="AU5732" s="50"/>
      <c r="AV5732" s="50"/>
      <c r="AW5732" s="50"/>
      <c r="AX5732" s="50">
        <f t="shared" si="1807"/>
        <v>6.605231240953608</v>
      </c>
      <c r="AY5732" s="50"/>
      <c r="AZ5732" s="50">
        <f t="shared" si="1797"/>
        <v>96.876724867319595</v>
      </c>
      <c r="BA5732" s="50">
        <f t="shared" si="1798"/>
        <v>149.15940177984126</v>
      </c>
      <c r="BB5732" s="50">
        <f t="shared" si="1799"/>
        <v>153.77257915447555</v>
      </c>
      <c r="BC5732" s="17">
        <f t="shared" si="1800"/>
        <v>19976</v>
      </c>
      <c r="BD5732" s="50">
        <f t="shared" si="1801"/>
        <v>6.605231240953608</v>
      </c>
      <c r="BE5732" s="50">
        <f t="shared" si="1802"/>
        <v>96.876724867319595</v>
      </c>
      <c r="BF5732" s="50">
        <f t="shared" si="1808"/>
        <v>158.45948188060015</v>
      </c>
      <c r="BG5732" s="50"/>
      <c r="BH5732" s="17">
        <f t="shared" si="1803"/>
        <v>0</v>
      </c>
      <c r="BI5732" s="17">
        <f t="shared" si="1811"/>
        <v>5732</v>
      </c>
      <c r="BJ5732" s="17">
        <f t="shared" si="1809"/>
        <v>5732</v>
      </c>
      <c r="BK5732" s="150">
        <f t="shared" si="1810"/>
        <v>35602</v>
      </c>
      <c r="BL5732" s="50" t="e">
        <f t="shared" ca="1" si="1804"/>
        <v>#NAME?</v>
      </c>
      <c r="BM5732" s="50" t="e">
        <f t="shared" ca="1" si="1805"/>
        <v>#NAME?</v>
      </c>
      <c r="BN5732" s="50" t="e">
        <f t="shared" ca="1" si="1806"/>
        <v>#NAME?</v>
      </c>
    </row>
    <row r="5733" spans="1:66" x14ac:dyDescent="0.35">
      <c r="A5733" s="48">
        <v>35603</v>
      </c>
      <c r="B5733" s="17">
        <v>1997</v>
      </c>
      <c r="C5733" s="17">
        <v>6</v>
      </c>
      <c r="D5733" s="17">
        <v>173</v>
      </c>
      <c r="E5733" s="17">
        <v>22</v>
      </c>
      <c r="F5733" s="17">
        <v>1</v>
      </c>
      <c r="G5733" s="50">
        <v>8.9</v>
      </c>
      <c r="H5733" s="32">
        <v>3.5492909512593225</v>
      </c>
      <c r="I5733" s="50">
        <v>9.1666666666666661</v>
      </c>
      <c r="J5733" s="13">
        <v>10.8</v>
      </c>
      <c r="K5733" s="13">
        <f t="shared" si="1792"/>
        <v>10.8</v>
      </c>
      <c r="L5733" s="13">
        <f t="shared" si="1793"/>
        <v>4.3500000000000005</v>
      </c>
      <c r="M5733" s="13" t="e">
        <f ca="1">CalcTable[[#This Row],[IWC]]-AE5732</f>
        <v>#NAME?</v>
      </c>
      <c r="N5733" s="13" t="e">
        <f ca="1">IF(CalcTable[[#This Row],[Day of Year]]&lt;123,FCAP,AE5732)</f>
        <v>#NAME?</v>
      </c>
      <c r="O5733" s="17" t="e">
        <f ca="1">IF(IRR_DRIP,5,COUNTIF('IDET Wind Values'!C5717:G5717,"&lt;="&amp;IRR_MAXWIND))</f>
        <v>#NAME?</v>
      </c>
      <c r="P5733" s="13" t="e">
        <f ca="1">CalcTable[[#This Row],[ET_o]]*KL</f>
        <v>#NAME?</v>
      </c>
      <c r="Q5733" s="13" t="e">
        <f ca="1">IF(WILTPT&lt;=0,1,MAX(0,MIN(1,(CalcTable[[#This Row],[IWC]]-WILTPT)/(MAD-WILTPT))))</f>
        <v>#NAME?</v>
      </c>
      <c r="R5733" s="13" t="e">
        <f ca="1">CalcTable[[#This Row],[ETMult]]*CalcTable[[#This Row],[ETb]]</f>
        <v>#NAME?</v>
      </c>
      <c r="S5733" s="13" t="b">
        <f>INDEX(IRR_LIST,CalcTable[[#This Row],[Day of Week]]+1)</f>
        <v>1</v>
      </c>
      <c r="T5733" s="13">
        <f t="shared" ca="1" si="1794"/>
        <v>9</v>
      </c>
      <c r="U5733" s="13" t="b">
        <f ca="1">IF(CalcTable[[#This Row],[IrrPrecip]]&gt;=IC_MM,FALSE,TRUE)</f>
        <v>1</v>
      </c>
      <c r="V5733" s="13" t="b">
        <f t="shared" si="1795"/>
        <v>1</v>
      </c>
      <c r="W5733" s="13" t="e">
        <f ca="1">IF(AND(IRR_DRIP=FALSE,CalcTable[[#This Row],[IrrHours]]&lt;=0),FALSE,TRUE)</f>
        <v>#NAME?</v>
      </c>
      <c r="X5733" s="13" t="e">
        <f ca="1">AND(CalcTable[[#This Row],[IrrDay]],CalcTable[[#This Row],[IrrRain]],CalcTable[[#This Row],[IrrWarm]],CalcTable[[#This Row],[IrrWindy]])</f>
        <v>#NAME?</v>
      </c>
      <c r="Y5733" s="13" t="e">
        <f t="shared" ca="1" si="1796"/>
        <v>#NAME?</v>
      </c>
      <c r="Z5733" s="13" t="e">
        <f ca="1">CalcTable[[#This Row],[IrrHours]]/5</f>
        <v>#NAME?</v>
      </c>
      <c r="AA5733" s="13" t="e">
        <f ca="1">IF(CalcTable[[#This Row],[IrrFlag]]=FALSE,0,MAX(0,CalcTable[[#This Row],[VolRednWind]]*(FCAP*IRR_TARGET-CalcTable[[#This Row],[IWC]])))</f>
        <v>#NAME?</v>
      </c>
      <c r="AB5733" s="13" t="e">
        <f ca="1">CalcTable[[#This Row],[IWC]]+CalcTable[[#This Row],[Eff Precip]]+CalcTable[[#This Row],[IrrAmt]]-CalcTable[[#This Row],[AET]]</f>
        <v>#NAME?</v>
      </c>
      <c r="AC5733" s="13" t="e">
        <f ca="1">IF(CalcTable[[#This Row],[PWC]]&gt;FCAP,MIN(24*PERC,MIN(SAT,CalcTable[[#This Row],[PWC]])-FCAP),0)</f>
        <v>#NAME?</v>
      </c>
      <c r="AD5733" s="13" t="e">
        <f ca="1">IF(CalcTable[[#This Row],[PWC]]&gt;SAT,CalcTable[[#This Row],[PWC]]-SAT,0)</f>
        <v>#NAME?</v>
      </c>
      <c r="AE5733" s="13" t="e">
        <f ca="1">CalcTable[[#This Row],[PWC]]-CalcTable[[#This Row],[PercAmt]]-CalcTable[[#This Row],[Runoff]]</f>
        <v>#NAME?</v>
      </c>
      <c r="AF5733" s="13" t="e">
        <f ca="1">CalcTable[[#This Row],[IrrAmt]]/1000*CUR_IRR_AREA*10000/IRR_EFF</f>
        <v>#NAME?</v>
      </c>
      <c r="AG5733" s="147"/>
      <c r="AH5733" s="13"/>
      <c r="AI5733" s="50">
        <v>0</v>
      </c>
      <c r="AJ5733" s="50">
        <v>0</v>
      </c>
      <c r="AK5733" s="50">
        <v>0</v>
      </c>
      <c r="AL5733" s="50">
        <v>0</v>
      </c>
      <c r="AM5733" s="50"/>
      <c r="AN5733" s="50"/>
      <c r="AO5733" s="50"/>
      <c r="AP5733" s="50"/>
      <c r="AQ5733" s="50"/>
      <c r="AR5733" s="50"/>
      <c r="AS5733" s="50"/>
      <c r="AT5733" s="50"/>
      <c r="AU5733" s="50"/>
      <c r="AV5733" s="50"/>
      <c r="AW5733" s="50"/>
      <c r="AX5733" s="50">
        <f t="shared" si="1807"/>
        <v>0</v>
      </c>
      <c r="AY5733" s="50"/>
      <c r="AZ5733" s="50">
        <f t="shared" si="1797"/>
        <v>0</v>
      </c>
      <c r="BA5733" s="50">
        <f t="shared" si="1798"/>
        <v>0</v>
      </c>
      <c r="BB5733" s="50">
        <f t="shared" si="1799"/>
        <v>0</v>
      </c>
      <c r="BC5733" s="17">
        <f t="shared" si="1800"/>
        <v>19976</v>
      </c>
      <c r="BD5733" s="50">
        <f t="shared" si="1801"/>
        <v>0</v>
      </c>
      <c r="BE5733" s="50">
        <f t="shared" si="1802"/>
        <v>0</v>
      </c>
      <c r="BF5733" s="50">
        <f t="shared" si="1808"/>
        <v>0</v>
      </c>
      <c r="BG5733" s="50"/>
      <c r="BH5733" s="17">
        <f t="shared" si="1803"/>
        <v>0</v>
      </c>
      <c r="BI5733" s="17">
        <f t="shared" si="1811"/>
        <v>5733</v>
      </c>
      <c r="BJ5733" s="17">
        <f t="shared" si="1809"/>
        <v>5733</v>
      </c>
      <c r="BK5733" s="150">
        <f t="shared" si="1810"/>
        <v>35603</v>
      </c>
      <c r="BL5733" s="50" t="e">
        <f t="shared" ca="1" si="1804"/>
        <v>#NAME?</v>
      </c>
      <c r="BM5733" s="50" t="e">
        <f t="shared" ca="1" si="1805"/>
        <v>#NAME?</v>
      </c>
      <c r="BN5733" s="50" t="e">
        <f t="shared" ca="1" si="1806"/>
        <v>#NAME?</v>
      </c>
    </row>
    <row r="5734" spans="1:66" x14ac:dyDescent="0.35">
      <c r="A5734" s="48">
        <v>35604</v>
      </c>
      <c r="B5734" s="17">
        <v>1997</v>
      </c>
      <c r="C5734" s="17">
        <v>6</v>
      </c>
      <c r="D5734" s="17">
        <v>174</v>
      </c>
      <c r="E5734" s="17">
        <v>23</v>
      </c>
      <c r="F5734" s="17">
        <v>2</v>
      </c>
      <c r="G5734" s="50">
        <v>8.5</v>
      </c>
      <c r="H5734" s="32">
        <v>4.0831621274312795</v>
      </c>
      <c r="I5734" s="50">
        <v>13.833333333333334</v>
      </c>
      <c r="J5734" s="13">
        <v>0.4</v>
      </c>
      <c r="K5734" s="13">
        <f t="shared" si="1792"/>
        <v>0.4</v>
      </c>
      <c r="L5734" s="13">
        <f t="shared" si="1793"/>
        <v>0</v>
      </c>
      <c r="M5734" s="13" t="e">
        <f ca="1">CalcTable[[#This Row],[IWC]]-AE5733</f>
        <v>#NAME?</v>
      </c>
      <c r="N5734" s="13" t="e">
        <f ca="1">IF(CalcTable[[#This Row],[Day of Year]]&lt;123,FCAP,AE5733)</f>
        <v>#NAME?</v>
      </c>
      <c r="O5734" s="17" t="e">
        <f ca="1">IF(IRR_DRIP,5,COUNTIF('IDET Wind Values'!C5718:G5718,"&lt;="&amp;IRR_MAXWIND))</f>
        <v>#NAME?</v>
      </c>
      <c r="P5734" s="13" t="e">
        <f ca="1">CalcTable[[#This Row],[ET_o]]*KL</f>
        <v>#NAME?</v>
      </c>
      <c r="Q5734" s="13" t="e">
        <f ca="1">IF(WILTPT&lt;=0,1,MAX(0,MIN(1,(CalcTable[[#This Row],[IWC]]-WILTPT)/(MAD-WILTPT))))</f>
        <v>#NAME?</v>
      </c>
      <c r="R5734" s="13" t="e">
        <f ca="1">CalcTable[[#This Row],[ETMult]]*CalcTable[[#This Row],[ETb]]</f>
        <v>#NAME?</v>
      </c>
      <c r="S5734" s="13" t="b">
        <f>INDEX(IRR_LIST,CalcTable[[#This Row],[Day of Week]]+1)</f>
        <v>0</v>
      </c>
      <c r="T5734" s="13">
        <f t="shared" ca="1" si="1794"/>
        <v>19.8</v>
      </c>
      <c r="U5734" s="13" t="b">
        <f ca="1">IF(CalcTable[[#This Row],[IrrPrecip]]&gt;=IC_MM,FALSE,TRUE)</f>
        <v>0</v>
      </c>
      <c r="V5734" s="13" t="b">
        <f t="shared" si="1795"/>
        <v>1</v>
      </c>
      <c r="W5734" s="13" t="e">
        <f ca="1">IF(AND(IRR_DRIP=FALSE,CalcTable[[#This Row],[IrrHours]]&lt;=0),FALSE,TRUE)</f>
        <v>#NAME?</v>
      </c>
      <c r="X5734" s="13" t="e">
        <f ca="1">AND(CalcTable[[#This Row],[IrrDay]],CalcTable[[#This Row],[IrrRain]],CalcTable[[#This Row],[IrrWarm]],CalcTable[[#This Row],[IrrWindy]])</f>
        <v>#NAME?</v>
      </c>
      <c r="Y5734" s="13" t="e">
        <f t="shared" ca="1" si="1796"/>
        <v>#NAME?</v>
      </c>
      <c r="Z5734" s="13" t="e">
        <f ca="1">CalcTable[[#This Row],[IrrHours]]/5</f>
        <v>#NAME?</v>
      </c>
      <c r="AA5734" s="13" t="e">
        <f ca="1">IF(CalcTable[[#This Row],[IrrFlag]]=FALSE,0,MAX(0,CalcTable[[#This Row],[VolRednWind]]*(FCAP*IRR_TARGET-CalcTable[[#This Row],[IWC]])))</f>
        <v>#NAME?</v>
      </c>
      <c r="AB5734" s="13" t="e">
        <f ca="1">CalcTable[[#This Row],[IWC]]+CalcTable[[#This Row],[Eff Precip]]+CalcTable[[#This Row],[IrrAmt]]-CalcTable[[#This Row],[AET]]</f>
        <v>#NAME?</v>
      </c>
      <c r="AC5734" s="13" t="e">
        <f ca="1">IF(CalcTable[[#This Row],[PWC]]&gt;FCAP,MIN(24*PERC,MIN(SAT,CalcTable[[#This Row],[PWC]])-FCAP),0)</f>
        <v>#NAME?</v>
      </c>
      <c r="AD5734" s="13" t="e">
        <f ca="1">IF(CalcTable[[#This Row],[PWC]]&gt;SAT,CalcTable[[#This Row],[PWC]]-SAT,0)</f>
        <v>#NAME?</v>
      </c>
      <c r="AE5734" s="13" t="e">
        <f ca="1">CalcTable[[#This Row],[PWC]]-CalcTable[[#This Row],[PercAmt]]-CalcTable[[#This Row],[Runoff]]</f>
        <v>#NAME?</v>
      </c>
      <c r="AF5734" s="13" t="e">
        <f ca="1">CalcTable[[#This Row],[IrrAmt]]/1000*CUR_IRR_AREA*10000/IRR_EFF</f>
        <v>#NAME?</v>
      </c>
      <c r="AG5734" s="147"/>
      <c r="AH5734" s="13"/>
      <c r="AI5734" s="50">
        <v>0</v>
      </c>
      <c r="AJ5734" s="50">
        <v>0</v>
      </c>
      <c r="AK5734" s="50">
        <v>0</v>
      </c>
      <c r="AL5734" s="50">
        <v>0</v>
      </c>
      <c r="AM5734" s="50"/>
      <c r="AN5734" s="50"/>
      <c r="AO5734" s="50"/>
      <c r="AP5734" s="50"/>
      <c r="AQ5734" s="50"/>
      <c r="AR5734" s="50"/>
      <c r="AS5734" s="50"/>
      <c r="AT5734" s="50"/>
      <c r="AU5734" s="50"/>
      <c r="AV5734" s="50"/>
      <c r="AW5734" s="50"/>
      <c r="AX5734" s="50">
        <f t="shared" si="1807"/>
        <v>0</v>
      </c>
      <c r="AY5734" s="50"/>
      <c r="AZ5734" s="50">
        <f t="shared" si="1797"/>
        <v>0</v>
      </c>
      <c r="BA5734" s="50">
        <f t="shared" si="1798"/>
        <v>0</v>
      </c>
      <c r="BB5734" s="50">
        <f t="shared" si="1799"/>
        <v>0</v>
      </c>
      <c r="BC5734" s="17">
        <f t="shared" si="1800"/>
        <v>19976</v>
      </c>
      <c r="BD5734" s="50">
        <f t="shared" si="1801"/>
        <v>0</v>
      </c>
      <c r="BE5734" s="50">
        <f t="shared" si="1802"/>
        <v>0</v>
      </c>
      <c r="BF5734" s="50">
        <f t="shared" si="1808"/>
        <v>0</v>
      </c>
      <c r="BG5734" s="50"/>
      <c r="BH5734" s="17">
        <f t="shared" si="1803"/>
        <v>0</v>
      </c>
      <c r="BI5734" s="17">
        <f t="shared" si="1811"/>
        <v>5734</v>
      </c>
      <c r="BJ5734" s="17">
        <f t="shared" si="1809"/>
        <v>5734</v>
      </c>
      <c r="BK5734" s="150">
        <f t="shared" si="1810"/>
        <v>35604</v>
      </c>
      <c r="BL5734" s="50" t="e">
        <f t="shared" ca="1" si="1804"/>
        <v>#NAME?</v>
      </c>
      <c r="BM5734" s="50" t="e">
        <f t="shared" ca="1" si="1805"/>
        <v>#NAME?</v>
      </c>
      <c r="BN5734" s="50" t="e">
        <f t="shared" ca="1" si="1806"/>
        <v>#NAME?</v>
      </c>
    </row>
    <row r="5735" spans="1:66" x14ac:dyDescent="0.35">
      <c r="A5735" s="48">
        <v>35605</v>
      </c>
      <c r="B5735" s="17">
        <v>1997</v>
      </c>
      <c r="C5735" s="17">
        <v>6</v>
      </c>
      <c r="D5735" s="17">
        <v>175</v>
      </c>
      <c r="E5735" s="17">
        <v>24</v>
      </c>
      <c r="F5735" s="17">
        <v>3</v>
      </c>
      <c r="G5735" s="50">
        <v>6.7</v>
      </c>
      <c r="H5735" s="32">
        <v>3.6318549497490755</v>
      </c>
      <c r="I5735" s="50">
        <v>17.333333333333332</v>
      </c>
      <c r="J5735" s="13">
        <v>19</v>
      </c>
      <c r="K5735" s="13">
        <f t="shared" si="1792"/>
        <v>19</v>
      </c>
      <c r="L5735" s="13">
        <f t="shared" si="1793"/>
        <v>10.5</v>
      </c>
      <c r="M5735" s="13" t="e">
        <f ca="1">CalcTable[[#This Row],[IWC]]-AE5734</f>
        <v>#NAME?</v>
      </c>
      <c r="N5735" s="13" t="e">
        <f ca="1">IF(CalcTable[[#This Row],[Day of Year]]&lt;123,FCAP,AE5734)</f>
        <v>#NAME?</v>
      </c>
      <c r="O5735" s="17" t="e">
        <f ca="1">IF(IRR_DRIP,5,COUNTIF('IDET Wind Values'!C5719:G5719,"&lt;="&amp;IRR_MAXWIND))</f>
        <v>#NAME?</v>
      </c>
      <c r="P5735" s="13" t="e">
        <f ca="1">CalcTable[[#This Row],[ET_o]]*KL</f>
        <v>#NAME?</v>
      </c>
      <c r="Q5735" s="13" t="e">
        <f ca="1">IF(WILTPT&lt;=0,1,MAX(0,MIN(1,(CalcTable[[#This Row],[IWC]]-WILTPT)/(MAD-WILTPT))))</f>
        <v>#NAME?</v>
      </c>
      <c r="R5735" s="13" t="e">
        <f ca="1">CalcTable[[#This Row],[ETMult]]*CalcTable[[#This Row],[ETb]]</f>
        <v>#NAME?</v>
      </c>
      <c r="S5735" s="13" t="b">
        <f>INDEX(IRR_LIST,CalcTable[[#This Row],[Day of Week]]+1)</f>
        <v>1</v>
      </c>
      <c r="T5735" s="13">
        <f t="shared" ca="1" si="1794"/>
        <v>11.200000000000001</v>
      </c>
      <c r="U5735" s="13" t="b">
        <f ca="1">IF(CalcTable[[#This Row],[IrrPrecip]]&gt;=IC_MM,FALSE,TRUE)</f>
        <v>0</v>
      </c>
      <c r="V5735" s="13" t="b">
        <f t="shared" si="1795"/>
        <v>1</v>
      </c>
      <c r="W5735" s="13" t="e">
        <f ca="1">IF(AND(IRR_DRIP=FALSE,CalcTable[[#This Row],[IrrHours]]&lt;=0),FALSE,TRUE)</f>
        <v>#NAME?</v>
      </c>
      <c r="X5735" s="13" t="e">
        <f ca="1">AND(CalcTable[[#This Row],[IrrDay]],CalcTable[[#This Row],[IrrRain]],CalcTable[[#This Row],[IrrWarm]],CalcTable[[#This Row],[IrrWindy]])</f>
        <v>#NAME?</v>
      </c>
      <c r="Y5735" s="13" t="e">
        <f t="shared" ca="1" si="1796"/>
        <v>#NAME?</v>
      </c>
      <c r="Z5735" s="13" t="e">
        <f ca="1">CalcTable[[#This Row],[IrrHours]]/5</f>
        <v>#NAME?</v>
      </c>
      <c r="AA5735" s="13" t="e">
        <f ca="1">IF(CalcTable[[#This Row],[IrrFlag]]=FALSE,0,MAX(0,CalcTable[[#This Row],[VolRednWind]]*(FCAP*IRR_TARGET-CalcTable[[#This Row],[IWC]])))</f>
        <v>#NAME?</v>
      </c>
      <c r="AB5735" s="13" t="e">
        <f ca="1">CalcTable[[#This Row],[IWC]]+CalcTable[[#This Row],[Eff Precip]]+CalcTable[[#This Row],[IrrAmt]]-CalcTable[[#This Row],[AET]]</f>
        <v>#NAME?</v>
      </c>
      <c r="AC5735" s="13" t="e">
        <f ca="1">IF(CalcTable[[#This Row],[PWC]]&gt;FCAP,MIN(24*PERC,MIN(SAT,CalcTable[[#This Row],[PWC]])-FCAP),0)</f>
        <v>#NAME?</v>
      </c>
      <c r="AD5735" s="13" t="e">
        <f ca="1">IF(CalcTable[[#This Row],[PWC]]&gt;SAT,CalcTable[[#This Row],[PWC]]-SAT,0)</f>
        <v>#NAME?</v>
      </c>
      <c r="AE5735" s="13" t="e">
        <f ca="1">CalcTable[[#This Row],[PWC]]-CalcTable[[#This Row],[PercAmt]]-CalcTable[[#This Row],[Runoff]]</f>
        <v>#NAME?</v>
      </c>
      <c r="AF5735" s="13" t="e">
        <f ca="1">CalcTable[[#This Row],[IrrAmt]]/1000*CUR_IRR_AREA*10000/IRR_EFF</f>
        <v>#NAME?</v>
      </c>
      <c r="AG5735" s="147"/>
      <c r="AH5735" s="13"/>
      <c r="AI5735" s="50">
        <v>0</v>
      </c>
      <c r="AJ5735" s="50">
        <v>0</v>
      </c>
      <c r="AK5735" s="50">
        <v>0</v>
      </c>
      <c r="AL5735" s="50">
        <v>0</v>
      </c>
      <c r="AM5735" s="50"/>
      <c r="AN5735" s="50"/>
      <c r="AO5735" s="50"/>
      <c r="AP5735" s="50"/>
      <c r="AQ5735" s="50"/>
      <c r="AR5735" s="50"/>
      <c r="AS5735" s="50"/>
      <c r="AT5735" s="50"/>
      <c r="AU5735" s="50"/>
      <c r="AV5735" s="50"/>
      <c r="AW5735" s="50"/>
      <c r="AX5735" s="50">
        <f t="shared" si="1807"/>
        <v>0</v>
      </c>
      <c r="AY5735" s="50"/>
      <c r="AZ5735" s="50">
        <f t="shared" si="1797"/>
        <v>0</v>
      </c>
      <c r="BA5735" s="50">
        <f t="shared" si="1798"/>
        <v>0</v>
      </c>
      <c r="BB5735" s="50">
        <f t="shared" si="1799"/>
        <v>0</v>
      </c>
      <c r="BC5735" s="17">
        <f t="shared" si="1800"/>
        <v>19976</v>
      </c>
      <c r="BD5735" s="50">
        <f t="shared" si="1801"/>
        <v>0</v>
      </c>
      <c r="BE5735" s="50">
        <f t="shared" si="1802"/>
        <v>0</v>
      </c>
      <c r="BF5735" s="50">
        <f t="shared" si="1808"/>
        <v>0</v>
      </c>
      <c r="BG5735" s="50"/>
      <c r="BH5735" s="17">
        <f t="shared" si="1803"/>
        <v>0</v>
      </c>
      <c r="BI5735" s="17">
        <f t="shared" si="1811"/>
        <v>5735</v>
      </c>
      <c r="BJ5735" s="17">
        <f t="shared" si="1809"/>
        <v>5735</v>
      </c>
      <c r="BK5735" s="150">
        <f t="shared" si="1810"/>
        <v>35605</v>
      </c>
      <c r="BL5735" s="50" t="e">
        <f t="shared" ca="1" si="1804"/>
        <v>#NAME?</v>
      </c>
      <c r="BM5735" s="50" t="e">
        <f t="shared" ca="1" si="1805"/>
        <v>#NAME?</v>
      </c>
      <c r="BN5735" s="50" t="e">
        <f t="shared" ca="1" si="1806"/>
        <v>#NAME?</v>
      </c>
    </row>
    <row r="5736" spans="1:66" x14ac:dyDescent="0.35">
      <c r="A5736" s="48">
        <v>35606</v>
      </c>
      <c r="B5736" s="17">
        <v>1997</v>
      </c>
      <c r="C5736" s="17">
        <v>6</v>
      </c>
      <c r="D5736" s="17">
        <v>176</v>
      </c>
      <c r="E5736" s="17">
        <v>25</v>
      </c>
      <c r="F5736" s="17">
        <v>4</v>
      </c>
      <c r="G5736" s="50">
        <v>7.2</v>
      </c>
      <c r="H5736" s="32">
        <v>4.6355472687999013</v>
      </c>
      <c r="I5736" s="50">
        <v>3</v>
      </c>
      <c r="J5736" s="13">
        <v>0</v>
      </c>
      <c r="K5736" s="13">
        <f t="shared" si="1792"/>
        <v>0</v>
      </c>
      <c r="L5736" s="13">
        <f t="shared" si="1793"/>
        <v>0</v>
      </c>
      <c r="M5736" s="13" t="e">
        <f ca="1">CalcTable[[#This Row],[IWC]]-AE5735</f>
        <v>#NAME?</v>
      </c>
      <c r="N5736" s="13" t="e">
        <f ca="1">IF(CalcTable[[#This Row],[Day of Year]]&lt;123,FCAP,AE5735)</f>
        <v>#NAME?</v>
      </c>
      <c r="O5736" s="17" t="e">
        <f ca="1">IF(IRR_DRIP,5,COUNTIF('IDET Wind Values'!C5720:G5720,"&lt;="&amp;IRR_MAXWIND))</f>
        <v>#NAME?</v>
      </c>
      <c r="P5736" s="13" t="e">
        <f ca="1">CalcTable[[#This Row],[ET_o]]*KL</f>
        <v>#NAME?</v>
      </c>
      <c r="Q5736" s="13" t="e">
        <f ca="1">IF(WILTPT&lt;=0,1,MAX(0,MIN(1,(CalcTable[[#This Row],[IWC]]-WILTPT)/(MAD-WILTPT))))</f>
        <v>#NAME?</v>
      </c>
      <c r="R5736" s="13" t="e">
        <f ca="1">CalcTable[[#This Row],[ETMult]]*CalcTable[[#This Row],[ETb]]</f>
        <v>#NAME?</v>
      </c>
      <c r="S5736" s="13" t="b">
        <f>INDEX(IRR_LIST,CalcTable[[#This Row],[Day of Week]]+1)</f>
        <v>0</v>
      </c>
      <c r="T5736" s="13">
        <f t="shared" ca="1" si="1794"/>
        <v>19.399999999999999</v>
      </c>
      <c r="U5736" s="13" t="b">
        <f ca="1">IF(CalcTable[[#This Row],[IrrPrecip]]&gt;=IC_MM,FALSE,TRUE)</f>
        <v>0</v>
      </c>
      <c r="V5736" s="13" t="b">
        <f t="shared" si="1795"/>
        <v>1</v>
      </c>
      <c r="W5736" s="13" t="e">
        <f ca="1">IF(AND(IRR_DRIP=FALSE,CalcTable[[#This Row],[IrrHours]]&lt;=0),FALSE,TRUE)</f>
        <v>#NAME?</v>
      </c>
      <c r="X5736" s="13" t="e">
        <f ca="1">AND(CalcTable[[#This Row],[IrrDay]],CalcTable[[#This Row],[IrrRain]],CalcTable[[#This Row],[IrrWarm]],CalcTable[[#This Row],[IrrWindy]])</f>
        <v>#NAME?</v>
      </c>
      <c r="Y5736" s="13" t="e">
        <f t="shared" ca="1" si="1796"/>
        <v>#NAME?</v>
      </c>
      <c r="Z5736" s="13" t="e">
        <f ca="1">CalcTable[[#This Row],[IrrHours]]/5</f>
        <v>#NAME?</v>
      </c>
      <c r="AA5736" s="13" t="e">
        <f ca="1">IF(CalcTable[[#This Row],[IrrFlag]]=FALSE,0,MAX(0,CalcTable[[#This Row],[VolRednWind]]*(FCAP*IRR_TARGET-CalcTable[[#This Row],[IWC]])))</f>
        <v>#NAME?</v>
      </c>
      <c r="AB5736" s="13" t="e">
        <f ca="1">CalcTable[[#This Row],[IWC]]+CalcTable[[#This Row],[Eff Precip]]+CalcTable[[#This Row],[IrrAmt]]-CalcTable[[#This Row],[AET]]</f>
        <v>#NAME?</v>
      </c>
      <c r="AC5736" s="13" t="e">
        <f ca="1">IF(CalcTable[[#This Row],[PWC]]&gt;FCAP,MIN(24*PERC,MIN(SAT,CalcTable[[#This Row],[PWC]])-FCAP),0)</f>
        <v>#NAME?</v>
      </c>
      <c r="AD5736" s="13" t="e">
        <f ca="1">IF(CalcTable[[#This Row],[PWC]]&gt;SAT,CalcTable[[#This Row],[PWC]]-SAT,0)</f>
        <v>#NAME?</v>
      </c>
      <c r="AE5736" s="13" t="e">
        <f ca="1">CalcTable[[#This Row],[PWC]]-CalcTable[[#This Row],[PercAmt]]-CalcTable[[#This Row],[Runoff]]</f>
        <v>#NAME?</v>
      </c>
      <c r="AF5736" s="13" t="e">
        <f ca="1">CalcTable[[#This Row],[IrrAmt]]/1000*CUR_IRR_AREA*10000/IRR_EFF</f>
        <v>#NAME?</v>
      </c>
      <c r="AG5736" s="147"/>
      <c r="AH5736" s="13"/>
      <c r="AI5736" s="50">
        <v>0</v>
      </c>
      <c r="AJ5736" s="50">
        <v>0</v>
      </c>
      <c r="AK5736" s="50">
        <v>0</v>
      </c>
      <c r="AL5736" s="50">
        <v>0</v>
      </c>
      <c r="AM5736" s="50"/>
      <c r="AN5736" s="50"/>
      <c r="AO5736" s="50"/>
      <c r="AP5736" s="50"/>
      <c r="AQ5736" s="50"/>
      <c r="AR5736" s="50"/>
      <c r="AS5736" s="50"/>
      <c r="AT5736" s="50"/>
      <c r="AU5736" s="50"/>
      <c r="AV5736" s="50"/>
      <c r="AW5736" s="50"/>
      <c r="AX5736" s="50">
        <f t="shared" si="1807"/>
        <v>0</v>
      </c>
      <c r="AY5736" s="50"/>
      <c r="AZ5736" s="50">
        <f t="shared" si="1797"/>
        <v>0</v>
      </c>
      <c r="BA5736" s="50">
        <f t="shared" si="1798"/>
        <v>0</v>
      </c>
      <c r="BB5736" s="50">
        <f t="shared" si="1799"/>
        <v>0</v>
      </c>
      <c r="BC5736" s="17">
        <f t="shared" si="1800"/>
        <v>19976</v>
      </c>
      <c r="BD5736" s="50">
        <f t="shared" si="1801"/>
        <v>0</v>
      </c>
      <c r="BE5736" s="50">
        <f t="shared" si="1802"/>
        <v>0</v>
      </c>
      <c r="BF5736" s="50">
        <f t="shared" si="1808"/>
        <v>0</v>
      </c>
      <c r="BG5736" s="50"/>
      <c r="BH5736" s="17">
        <f t="shared" si="1803"/>
        <v>0</v>
      </c>
      <c r="BI5736" s="17">
        <f t="shared" si="1811"/>
        <v>5736</v>
      </c>
      <c r="BJ5736" s="17">
        <f t="shared" si="1809"/>
        <v>5736</v>
      </c>
      <c r="BK5736" s="150">
        <f t="shared" si="1810"/>
        <v>35606</v>
      </c>
      <c r="BL5736" s="50" t="e">
        <f t="shared" ca="1" si="1804"/>
        <v>#NAME?</v>
      </c>
      <c r="BM5736" s="50" t="e">
        <f t="shared" ca="1" si="1805"/>
        <v>#NAME?</v>
      </c>
      <c r="BN5736" s="50" t="e">
        <f t="shared" ca="1" si="1806"/>
        <v>#NAME?</v>
      </c>
    </row>
    <row r="5737" spans="1:66" x14ac:dyDescent="0.35">
      <c r="A5737" s="48">
        <v>35607</v>
      </c>
      <c r="B5737" s="17">
        <v>1997</v>
      </c>
      <c r="C5737" s="17">
        <v>6</v>
      </c>
      <c r="D5737" s="17">
        <v>177</v>
      </c>
      <c r="E5737" s="17">
        <v>26</v>
      </c>
      <c r="F5737" s="17">
        <v>5</v>
      </c>
      <c r="G5737" s="50">
        <v>9.5</v>
      </c>
      <c r="H5737" s="32">
        <v>5.6868016068875713</v>
      </c>
      <c r="I5737" s="50">
        <v>7.166666666666667</v>
      </c>
      <c r="J5737" s="13">
        <v>0</v>
      </c>
      <c r="K5737" s="13">
        <f t="shared" si="1792"/>
        <v>0</v>
      </c>
      <c r="L5737" s="13">
        <f t="shared" si="1793"/>
        <v>0</v>
      </c>
      <c r="M5737" s="13" t="e">
        <f ca="1">CalcTable[[#This Row],[IWC]]-AE5736</f>
        <v>#NAME?</v>
      </c>
      <c r="N5737" s="13" t="e">
        <f ca="1">IF(CalcTable[[#This Row],[Day of Year]]&lt;123,FCAP,AE5736)</f>
        <v>#NAME?</v>
      </c>
      <c r="O5737" s="17" t="e">
        <f ca="1">IF(IRR_DRIP,5,COUNTIF('IDET Wind Values'!C5721:G5721,"&lt;="&amp;IRR_MAXWIND))</f>
        <v>#NAME?</v>
      </c>
      <c r="P5737" s="13" t="e">
        <f ca="1">CalcTable[[#This Row],[ET_o]]*KL</f>
        <v>#NAME?</v>
      </c>
      <c r="Q5737" s="13" t="e">
        <f ca="1">IF(WILTPT&lt;=0,1,MAX(0,MIN(1,(CalcTable[[#This Row],[IWC]]-WILTPT)/(MAD-WILTPT))))</f>
        <v>#NAME?</v>
      </c>
      <c r="R5737" s="13" t="e">
        <f ca="1">CalcTable[[#This Row],[ETMult]]*CalcTable[[#This Row],[ETb]]</f>
        <v>#NAME?</v>
      </c>
      <c r="S5737" s="13" t="b">
        <f>INDEX(IRR_LIST,CalcTable[[#This Row],[Day of Week]]+1)</f>
        <v>1</v>
      </c>
      <c r="T5737" s="13">
        <f t="shared" ca="1" si="1794"/>
        <v>19</v>
      </c>
      <c r="U5737" s="13" t="b">
        <f ca="1">IF(CalcTable[[#This Row],[IrrPrecip]]&gt;=IC_MM,FALSE,TRUE)</f>
        <v>0</v>
      </c>
      <c r="V5737" s="13" t="b">
        <f t="shared" si="1795"/>
        <v>1</v>
      </c>
      <c r="W5737" s="13" t="e">
        <f ca="1">IF(AND(IRR_DRIP=FALSE,CalcTable[[#This Row],[IrrHours]]&lt;=0),FALSE,TRUE)</f>
        <v>#NAME?</v>
      </c>
      <c r="X5737" s="13" t="e">
        <f ca="1">AND(CalcTable[[#This Row],[IrrDay]],CalcTable[[#This Row],[IrrRain]],CalcTable[[#This Row],[IrrWarm]],CalcTable[[#This Row],[IrrWindy]])</f>
        <v>#NAME?</v>
      </c>
      <c r="Y5737" s="13" t="e">
        <f t="shared" ca="1" si="1796"/>
        <v>#NAME?</v>
      </c>
      <c r="Z5737" s="13" t="e">
        <f ca="1">CalcTable[[#This Row],[IrrHours]]/5</f>
        <v>#NAME?</v>
      </c>
      <c r="AA5737" s="13" t="e">
        <f ca="1">IF(CalcTable[[#This Row],[IrrFlag]]=FALSE,0,MAX(0,CalcTable[[#This Row],[VolRednWind]]*(FCAP*IRR_TARGET-CalcTable[[#This Row],[IWC]])))</f>
        <v>#NAME?</v>
      </c>
      <c r="AB5737" s="13" t="e">
        <f ca="1">CalcTable[[#This Row],[IWC]]+CalcTable[[#This Row],[Eff Precip]]+CalcTable[[#This Row],[IrrAmt]]-CalcTable[[#This Row],[AET]]</f>
        <v>#NAME?</v>
      </c>
      <c r="AC5737" s="13" t="e">
        <f ca="1">IF(CalcTable[[#This Row],[PWC]]&gt;FCAP,MIN(24*PERC,MIN(SAT,CalcTable[[#This Row],[PWC]])-FCAP),0)</f>
        <v>#NAME?</v>
      </c>
      <c r="AD5737" s="13" t="e">
        <f ca="1">IF(CalcTable[[#This Row],[PWC]]&gt;SAT,CalcTable[[#This Row],[PWC]]-SAT,0)</f>
        <v>#NAME?</v>
      </c>
      <c r="AE5737" s="13" t="e">
        <f ca="1">CalcTable[[#This Row],[PWC]]-CalcTable[[#This Row],[PercAmt]]-CalcTable[[#This Row],[Runoff]]</f>
        <v>#NAME?</v>
      </c>
      <c r="AF5737" s="13" t="e">
        <f ca="1">CalcTable[[#This Row],[IrrAmt]]/1000*CUR_IRR_AREA*10000/IRR_EFF</f>
        <v>#NAME?</v>
      </c>
      <c r="AG5737" s="147"/>
      <c r="AH5737" s="13"/>
      <c r="AI5737" s="50">
        <v>0</v>
      </c>
      <c r="AJ5737" s="50">
        <v>0</v>
      </c>
      <c r="AK5737" s="50">
        <v>0</v>
      </c>
      <c r="AL5737" s="50">
        <v>0</v>
      </c>
      <c r="AM5737" s="50"/>
      <c r="AN5737" s="50"/>
      <c r="AO5737" s="50"/>
      <c r="AP5737" s="50"/>
      <c r="AQ5737" s="50"/>
      <c r="AR5737" s="50"/>
      <c r="AS5737" s="50"/>
      <c r="AT5737" s="50"/>
      <c r="AU5737" s="50"/>
      <c r="AV5737" s="50"/>
      <c r="AW5737" s="50"/>
      <c r="AX5737" s="50">
        <f t="shared" si="1807"/>
        <v>0</v>
      </c>
      <c r="AY5737" s="50"/>
      <c r="AZ5737" s="50">
        <f t="shared" si="1797"/>
        <v>0</v>
      </c>
      <c r="BA5737" s="50">
        <f t="shared" si="1798"/>
        <v>0</v>
      </c>
      <c r="BB5737" s="50">
        <f t="shared" si="1799"/>
        <v>0</v>
      </c>
      <c r="BC5737" s="17">
        <f t="shared" si="1800"/>
        <v>19976</v>
      </c>
      <c r="BD5737" s="50">
        <f t="shared" si="1801"/>
        <v>0</v>
      </c>
      <c r="BE5737" s="50">
        <f t="shared" si="1802"/>
        <v>0</v>
      </c>
      <c r="BF5737" s="50">
        <f t="shared" si="1808"/>
        <v>0</v>
      </c>
      <c r="BG5737" s="50"/>
      <c r="BH5737" s="17">
        <f t="shared" si="1803"/>
        <v>0</v>
      </c>
      <c r="BI5737" s="17">
        <f t="shared" si="1811"/>
        <v>5737</v>
      </c>
      <c r="BJ5737" s="17">
        <f t="shared" si="1809"/>
        <v>5737</v>
      </c>
      <c r="BK5737" s="150">
        <f t="shared" si="1810"/>
        <v>35607</v>
      </c>
      <c r="BL5737" s="50" t="e">
        <f t="shared" ca="1" si="1804"/>
        <v>#NAME?</v>
      </c>
      <c r="BM5737" s="50" t="e">
        <f t="shared" ca="1" si="1805"/>
        <v>#NAME?</v>
      </c>
      <c r="BN5737" s="50" t="e">
        <f t="shared" ca="1" si="1806"/>
        <v>#NAME?</v>
      </c>
    </row>
    <row r="5738" spans="1:66" x14ac:dyDescent="0.35">
      <c r="A5738" s="48">
        <v>35608</v>
      </c>
      <c r="B5738" s="17">
        <v>1997</v>
      </c>
      <c r="C5738" s="17">
        <v>6</v>
      </c>
      <c r="D5738" s="17">
        <v>178</v>
      </c>
      <c r="E5738" s="17">
        <v>27</v>
      </c>
      <c r="F5738" s="17">
        <v>6</v>
      </c>
      <c r="G5738" s="50">
        <v>6.2</v>
      </c>
      <c r="H5738" s="32">
        <v>5.5432715461284277</v>
      </c>
      <c r="I5738" s="50">
        <v>17.833333333333332</v>
      </c>
      <c r="J5738" s="13">
        <v>0</v>
      </c>
      <c r="K5738" s="13">
        <f t="shared" si="1792"/>
        <v>0</v>
      </c>
      <c r="L5738" s="13">
        <f t="shared" si="1793"/>
        <v>0</v>
      </c>
      <c r="M5738" s="13" t="e">
        <f ca="1">CalcTable[[#This Row],[IWC]]-AE5737</f>
        <v>#NAME?</v>
      </c>
      <c r="N5738" s="13" t="e">
        <f ca="1">IF(CalcTable[[#This Row],[Day of Year]]&lt;123,FCAP,AE5737)</f>
        <v>#NAME?</v>
      </c>
      <c r="O5738" s="17" t="e">
        <f ca="1">IF(IRR_DRIP,5,COUNTIF('IDET Wind Values'!C5722:G5722,"&lt;="&amp;IRR_MAXWIND))</f>
        <v>#NAME?</v>
      </c>
      <c r="P5738" s="13" t="e">
        <f ca="1">CalcTable[[#This Row],[ET_o]]*KL</f>
        <v>#NAME?</v>
      </c>
      <c r="Q5738" s="13" t="e">
        <f ca="1">IF(WILTPT&lt;=0,1,MAX(0,MIN(1,(CalcTable[[#This Row],[IWC]]-WILTPT)/(MAD-WILTPT))))</f>
        <v>#NAME?</v>
      </c>
      <c r="R5738" s="13" t="e">
        <f ca="1">CalcTable[[#This Row],[ETMult]]*CalcTable[[#This Row],[ETb]]</f>
        <v>#NAME?</v>
      </c>
      <c r="S5738" s="13" t="b">
        <f>INDEX(IRR_LIST,CalcTable[[#This Row],[Day of Week]]+1)</f>
        <v>0</v>
      </c>
      <c r="T5738" s="13">
        <f t="shared" ca="1" si="1794"/>
        <v>0</v>
      </c>
      <c r="U5738" s="13" t="b">
        <f ca="1">IF(CalcTable[[#This Row],[IrrPrecip]]&gt;=IC_MM,FALSE,TRUE)</f>
        <v>1</v>
      </c>
      <c r="V5738" s="13" t="b">
        <f t="shared" si="1795"/>
        <v>1</v>
      </c>
      <c r="W5738" s="13" t="e">
        <f ca="1">IF(AND(IRR_DRIP=FALSE,CalcTable[[#This Row],[IrrHours]]&lt;=0),FALSE,TRUE)</f>
        <v>#NAME?</v>
      </c>
      <c r="X5738" s="13" t="e">
        <f ca="1">AND(CalcTable[[#This Row],[IrrDay]],CalcTable[[#This Row],[IrrRain]],CalcTable[[#This Row],[IrrWarm]],CalcTable[[#This Row],[IrrWindy]])</f>
        <v>#NAME?</v>
      </c>
      <c r="Y5738" s="13" t="e">
        <f t="shared" ca="1" si="1796"/>
        <v>#NAME?</v>
      </c>
      <c r="Z5738" s="13" t="e">
        <f ca="1">CalcTable[[#This Row],[IrrHours]]/5</f>
        <v>#NAME?</v>
      </c>
      <c r="AA5738" s="13" t="e">
        <f ca="1">IF(CalcTable[[#This Row],[IrrFlag]]=FALSE,0,MAX(0,CalcTable[[#This Row],[VolRednWind]]*(FCAP*IRR_TARGET-CalcTable[[#This Row],[IWC]])))</f>
        <v>#NAME?</v>
      </c>
      <c r="AB5738" s="13" t="e">
        <f ca="1">CalcTable[[#This Row],[IWC]]+CalcTable[[#This Row],[Eff Precip]]+CalcTable[[#This Row],[IrrAmt]]-CalcTable[[#This Row],[AET]]</f>
        <v>#NAME?</v>
      </c>
      <c r="AC5738" s="13" t="e">
        <f ca="1">IF(CalcTable[[#This Row],[PWC]]&gt;FCAP,MIN(24*PERC,MIN(SAT,CalcTable[[#This Row],[PWC]])-FCAP),0)</f>
        <v>#NAME?</v>
      </c>
      <c r="AD5738" s="13" t="e">
        <f ca="1">IF(CalcTable[[#This Row],[PWC]]&gt;SAT,CalcTable[[#This Row],[PWC]]-SAT,0)</f>
        <v>#NAME?</v>
      </c>
      <c r="AE5738" s="13" t="e">
        <f ca="1">CalcTable[[#This Row],[PWC]]-CalcTable[[#This Row],[PercAmt]]-CalcTable[[#This Row],[Runoff]]</f>
        <v>#NAME?</v>
      </c>
      <c r="AF5738" s="13" t="e">
        <f ca="1">CalcTable[[#This Row],[IrrAmt]]/1000*CUR_IRR_AREA*10000/IRR_EFF</f>
        <v>#NAME?</v>
      </c>
      <c r="AG5738" s="147"/>
      <c r="AH5738" s="13"/>
      <c r="AI5738" s="50">
        <v>0</v>
      </c>
      <c r="AJ5738" s="50">
        <v>0</v>
      </c>
      <c r="AK5738" s="50">
        <v>0</v>
      </c>
      <c r="AL5738" s="50">
        <v>7.9572918816281089</v>
      </c>
      <c r="AM5738" s="50"/>
      <c r="AN5738" s="50"/>
      <c r="AO5738" s="50"/>
      <c r="AP5738" s="50"/>
      <c r="AQ5738" s="50"/>
      <c r="AR5738" s="50"/>
      <c r="AS5738" s="50"/>
      <c r="AT5738" s="50"/>
      <c r="AU5738" s="50"/>
      <c r="AV5738" s="50"/>
      <c r="AW5738" s="50"/>
      <c r="AX5738" s="50">
        <f t="shared" si="1807"/>
        <v>7.9572918816281089</v>
      </c>
      <c r="AY5738" s="50"/>
      <c r="AZ5738" s="50">
        <f t="shared" si="1797"/>
        <v>233.41389519442455</v>
      </c>
      <c r="BA5738" s="50">
        <f t="shared" si="1798"/>
        <v>359.38329895014579</v>
      </c>
      <c r="BB5738" s="50">
        <f t="shared" si="1799"/>
        <v>370.49824634035645</v>
      </c>
      <c r="BC5738" s="17">
        <f t="shared" si="1800"/>
        <v>19976</v>
      </c>
      <c r="BD5738" s="50">
        <f t="shared" si="1801"/>
        <v>7.9572918816281089</v>
      </c>
      <c r="BE5738" s="50">
        <f t="shared" si="1802"/>
        <v>233.41389519442455</v>
      </c>
      <c r="BF5738" s="50">
        <f t="shared" si="1808"/>
        <v>381.79082691840978</v>
      </c>
      <c r="BG5738" s="50"/>
      <c r="BH5738" s="17">
        <f t="shared" si="1803"/>
        <v>0</v>
      </c>
      <c r="BI5738" s="17">
        <f t="shared" si="1811"/>
        <v>5738</v>
      </c>
      <c r="BJ5738" s="17">
        <f t="shared" si="1809"/>
        <v>5738</v>
      </c>
      <c r="BK5738" s="150">
        <f t="shared" si="1810"/>
        <v>35608</v>
      </c>
      <c r="BL5738" s="50" t="e">
        <f t="shared" ca="1" si="1804"/>
        <v>#NAME?</v>
      </c>
      <c r="BM5738" s="50" t="e">
        <f t="shared" ca="1" si="1805"/>
        <v>#NAME?</v>
      </c>
      <c r="BN5738" s="50" t="e">
        <f t="shared" ca="1" si="1806"/>
        <v>#NAME?</v>
      </c>
    </row>
    <row r="5739" spans="1:66" x14ac:dyDescent="0.35">
      <c r="A5739" s="48">
        <v>35609</v>
      </c>
      <c r="B5739" s="17">
        <v>1997</v>
      </c>
      <c r="C5739" s="17">
        <v>6</v>
      </c>
      <c r="D5739" s="17">
        <v>179</v>
      </c>
      <c r="E5739" s="17">
        <v>28</v>
      </c>
      <c r="F5739" s="17">
        <v>7</v>
      </c>
      <c r="G5739" s="50">
        <v>5.8</v>
      </c>
      <c r="H5739" s="32">
        <v>4.1590119383777751</v>
      </c>
      <c r="I5739" s="50">
        <v>6.166666666666667</v>
      </c>
      <c r="J5739" s="13">
        <v>0</v>
      </c>
      <c r="K5739" s="13">
        <f t="shared" si="1792"/>
        <v>0</v>
      </c>
      <c r="L5739" s="13">
        <f t="shared" si="1793"/>
        <v>0</v>
      </c>
      <c r="M5739" s="13" t="e">
        <f ca="1">CalcTable[[#This Row],[IWC]]-AE5738</f>
        <v>#NAME?</v>
      </c>
      <c r="N5739" s="13" t="e">
        <f ca="1">IF(CalcTable[[#This Row],[Day of Year]]&lt;123,FCAP,AE5738)</f>
        <v>#NAME?</v>
      </c>
      <c r="O5739" s="17" t="e">
        <f ca="1">IF(IRR_DRIP,5,COUNTIF('IDET Wind Values'!C5723:G5723,"&lt;="&amp;IRR_MAXWIND))</f>
        <v>#NAME?</v>
      </c>
      <c r="P5739" s="13" t="e">
        <f ca="1">CalcTable[[#This Row],[ET_o]]*KL</f>
        <v>#NAME?</v>
      </c>
      <c r="Q5739" s="13" t="e">
        <f ca="1">IF(WILTPT&lt;=0,1,MAX(0,MIN(1,(CalcTable[[#This Row],[IWC]]-WILTPT)/(MAD-WILTPT))))</f>
        <v>#NAME?</v>
      </c>
      <c r="R5739" s="13" t="e">
        <f ca="1">CalcTable[[#This Row],[ETMult]]*CalcTable[[#This Row],[ETb]]</f>
        <v>#NAME?</v>
      </c>
      <c r="S5739" s="13" t="b">
        <f>INDEX(IRR_LIST,CalcTable[[#This Row],[Day of Week]]+1)</f>
        <v>0</v>
      </c>
      <c r="T5739" s="13">
        <f t="shared" ca="1" si="1794"/>
        <v>0</v>
      </c>
      <c r="U5739" s="13" t="b">
        <f ca="1">IF(CalcTable[[#This Row],[IrrPrecip]]&gt;=IC_MM,FALSE,TRUE)</f>
        <v>1</v>
      </c>
      <c r="V5739" s="13" t="b">
        <f t="shared" si="1795"/>
        <v>1</v>
      </c>
      <c r="W5739" s="13" t="e">
        <f ca="1">IF(AND(IRR_DRIP=FALSE,CalcTable[[#This Row],[IrrHours]]&lt;=0),FALSE,TRUE)</f>
        <v>#NAME?</v>
      </c>
      <c r="X5739" s="13" t="e">
        <f ca="1">AND(CalcTable[[#This Row],[IrrDay]],CalcTable[[#This Row],[IrrRain]],CalcTable[[#This Row],[IrrWarm]],CalcTable[[#This Row],[IrrWindy]])</f>
        <v>#NAME?</v>
      </c>
      <c r="Y5739" s="13" t="e">
        <f t="shared" ca="1" si="1796"/>
        <v>#NAME?</v>
      </c>
      <c r="Z5739" s="13" t="e">
        <f ca="1">CalcTable[[#This Row],[IrrHours]]/5</f>
        <v>#NAME?</v>
      </c>
      <c r="AA5739" s="13" t="e">
        <f ca="1">IF(CalcTable[[#This Row],[IrrFlag]]=FALSE,0,MAX(0,CalcTable[[#This Row],[VolRednWind]]*(FCAP*IRR_TARGET-CalcTable[[#This Row],[IWC]])))</f>
        <v>#NAME?</v>
      </c>
      <c r="AB5739" s="13" t="e">
        <f ca="1">CalcTable[[#This Row],[IWC]]+CalcTable[[#This Row],[Eff Precip]]+CalcTable[[#This Row],[IrrAmt]]-CalcTable[[#This Row],[AET]]</f>
        <v>#NAME?</v>
      </c>
      <c r="AC5739" s="13" t="e">
        <f ca="1">IF(CalcTable[[#This Row],[PWC]]&gt;FCAP,MIN(24*PERC,MIN(SAT,CalcTable[[#This Row],[PWC]])-FCAP),0)</f>
        <v>#NAME?</v>
      </c>
      <c r="AD5739" s="13" t="e">
        <f ca="1">IF(CalcTable[[#This Row],[PWC]]&gt;SAT,CalcTable[[#This Row],[PWC]]-SAT,0)</f>
        <v>#NAME?</v>
      </c>
      <c r="AE5739" s="13" t="e">
        <f ca="1">CalcTable[[#This Row],[PWC]]-CalcTable[[#This Row],[PercAmt]]-CalcTable[[#This Row],[Runoff]]</f>
        <v>#NAME?</v>
      </c>
      <c r="AF5739" s="13" t="e">
        <f ca="1">CalcTable[[#This Row],[IrrAmt]]/1000*CUR_IRR_AREA*10000/IRR_EFF</f>
        <v>#NAME?</v>
      </c>
      <c r="AG5739" s="147"/>
      <c r="AH5739" s="13"/>
      <c r="AI5739" s="50">
        <v>0</v>
      </c>
      <c r="AJ5739" s="50">
        <v>0</v>
      </c>
      <c r="AK5739" s="50">
        <v>6.4826905925875407</v>
      </c>
      <c r="AL5739" s="50">
        <v>0</v>
      </c>
      <c r="AM5739" s="50"/>
      <c r="AN5739" s="50"/>
      <c r="AO5739" s="50"/>
      <c r="AP5739" s="50"/>
      <c r="AQ5739" s="50"/>
      <c r="AR5739" s="50"/>
      <c r="AS5739" s="50"/>
      <c r="AT5739" s="50"/>
      <c r="AU5739" s="50"/>
      <c r="AV5739" s="50"/>
      <c r="AW5739" s="50"/>
      <c r="AX5739" s="50">
        <f t="shared" si="1807"/>
        <v>6.4826905925875407</v>
      </c>
      <c r="AY5739" s="50"/>
      <c r="AZ5739" s="50">
        <f t="shared" si="1797"/>
        <v>95.079462024617271</v>
      </c>
      <c r="BA5739" s="50">
        <f t="shared" si="1798"/>
        <v>146.39218756171229</v>
      </c>
      <c r="BB5739" s="50">
        <f t="shared" si="1799"/>
        <v>150.91978099145601</v>
      </c>
      <c r="BC5739" s="17">
        <f t="shared" si="1800"/>
        <v>19976</v>
      </c>
      <c r="BD5739" s="50">
        <f t="shared" si="1801"/>
        <v>6.4826905925875407</v>
      </c>
      <c r="BE5739" s="50">
        <f t="shared" si="1802"/>
        <v>95.079462024617271</v>
      </c>
      <c r="BF5739" s="50">
        <f t="shared" si="1808"/>
        <v>155.51973201552252</v>
      </c>
      <c r="BG5739" s="50"/>
      <c r="BH5739" s="17">
        <f t="shared" si="1803"/>
        <v>0</v>
      </c>
      <c r="BI5739" s="17">
        <f t="shared" si="1811"/>
        <v>5739</v>
      </c>
      <c r="BJ5739" s="17">
        <f t="shared" si="1809"/>
        <v>5739</v>
      </c>
      <c r="BK5739" s="150">
        <f t="shared" si="1810"/>
        <v>35609</v>
      </c>
      <c r="BL5739" s="50" t="e">
        <f t="shared" ca="1" si="1804"/>
        <v>#NAME?</v>
      </c>
      <c r="BM5739" s="50" t="e">
        <f t="shared" ca="1" si="1805"/>
        <v>#NAME?</v>
      </c>
      <c r="BN5739" s="50" t="e">
        <f t="shared" ca="1" si="1806"/>
        <v>#NAME?</v>
      </c>
    </row>
    <row r="5740" spans="1:66" x14ac:dyDescent="0.35">
      <c r="A5740" s="48">
        <v>35610</v>
      </c>
      <c r="B5740" s="17">
        <v>1997</v>
      </c>
      <c r="C5740" s="17">
        <v>6</v>
      </c>
      <c r="D5740" s="17">
        <v>180</v>
      </c>
      <c r="E5740" s="17">
        <v>29</v>
      </c>
      <c r="F5740" s="17">
        <v>1</v>
      </c>
      <c r="G5740" s="50">
        <v>5.8</v>
      </c>
      <c r="H5740" s="32">
        <v>1.6609972131231583</v>
      </c>
      <c r="I5740" s="50">
        <v>7</v>
      </c>
      <c r="J5740" s="13">
        <v>7.9</v>
      </c>
      <c r="K5740" s="13">
        <f t="shared" si="1792"/>
        <v>7.9</v>
      </c>
      <c r="L5740" s="13">
        <f t="shared" si="1793"/>
        <v>2.1750000000000003</v>
      </c>
      <c r="M5740" s="13" t="e">
        <f ca="1">CalcTable[[#This Row],[IWC]]-AE5739</f>
        <v>#NAME?</v>
      </c>
      <c r="N5740" s="13" t="e">
        <f ca="1">IF(CalcTable[[#This Row],[Day of Year]]&lt;123,FCAP,AE5739)</f>
        <v>#NAME?</v>
      </c>
      <c r="O5740" s="17" t="e">
        <f ca="1">IF(IRR_DRIP,5,COUNTIF('IDET Wind Values'!C5724:G5724,"&lt;="&amp;IRR_MAXWIND))</f>
        <v>#NAME?</v>
      </c>
      <c r="P5740" s="13" t="e">
        <f ca="1">CalcTable[[#This Row],[ET_o]]*KL</f>
        <v>#NAME?</v>
      </c>
      <c r="Q5740" s="13" t="e">
        <f ca="1">IF(WILTPT&lt;=0,1,MAX(0,MIN(1,(CalcTable[[#This Row],[IWC]]-WILTPT)/(MAD-WILTPT))))</f>
        <v>#NAME?</v>
      </c>
      <c r="R5740" s="13" t="e">
        <f ca="1">CalcTable[[#This Row],[ETMult]]*CalcTable[[#This Row],[ETb]]</f>
        <v>#NAME?</v>
      </c>
      <c r="S5740" s="13" t="b">
        <f>INDEX(IRR_LIST,CalcTable[[#This Row],[Day of Week]]+1)</f>
        <v>1</v>
      </c>
      <c r="T5740" s="13">
        <f t="shared" ca="1" si="1794"/>
        <v>0</v>
      </c>
      <c r="U5740" s="13" t="b">
        <f ca="1">IF(CalcTable[[#This Row],[IrrPrecip]]&gt;=IC_MM,FALSE,TRUE)</f>
        <v>1</v>
      </c>
      <c r="V5740" s="13" t="b">
        <f t="shared" si="1795"/>
        <v>1</v>
      </c>
      <c r="W5740" s="13" t="e">
        <f ca="1">IF(AND(IRR_DRIP=FALSE,CalcTable[[#This Row],[IrrHours]]&lt;=0),FALSE,TRUE)</f>
        <v>#NAME?</v>
      </c>
      <c r="X5740" s="13" t="e">
        <f ca="1">AND(CalcTable[[#This Row],[IrrDay]],CalcTable[[#This Row],[IrrRain]],CalcTable[[#This Row],[IrrWarm]],CalcTable[[#This Row],[IrrWindy]])</f>
        <v>#NAME?</v>
      </c>
      <c r="Y5740" s="13" t="e">
        <f t="shared" ca="1" si="1796"/>
        <v>#NAME?</v>
      </c>
      <c r="Z5740" s="13" t="e">
        <f ca="1">CalcTable[[#This Row],[IrrHours]]/5</f>
        <v>#NAME?</v>
      </c>
      <c r="AA5740" s="13" t="e">
        <f ca="1">IF(CalcTable[[#This Row],[IrrFlag]]=FALSE,0,MAX(0,CalcTable[[#This Row],[VolRednWind]]*(FCAP*IRR_TARGET-CalcTable[[#This Row],[IWC]])))</f>
        <v>#NAME?</v>
      </c>
      <c r="AB5740" s="13" t="e">
        <f ca="1">CalcTable[[#This Row],[IWC]]+CalcTable[[#This Row],[Eff Precip]]+CalcTable[[#This Row],[IrrAmt]]-CalcTable[[#This Row],[AET]]</f>
        <v>#NAME?</v>
      </c>
      <c r="AC5740" s="13" t="e">
        <f ca="1">IF(CalcTable[[#This Row],[PWC]]&gt;FCAP,MIN(24*PERC,MIN(SAT,CalcTable[[#This Row],[PWC]])-FCAP),0)</f>
        <v>#NAME?</v>
      </c>
      <c r="AD5740" s="13" t="e">
        <f ca="1">IF(CalcTable[[#This Row],[PWC]]&gt;SAT,CalcTable[[#This Row],[PWC]]-SAT,0)</f>
        <v>#NAME?</v>
      </c>
      <c r="AE5740" s="13" t="e">
        <f ca="1">CalcTable[[#This Row],[PWC]]-CalcTable[[#This Row],[PercAmt]]-CalcTable[[#This Row],[Runoff]]</f>
        <v>#NAME?</v>
      </c>
      <c r="AF5740" s="13" t="e">
        <f ca="1">CalcTable[[#This Row],[IrrAmt]]/1000*CUR_IRR_AREA*10000/IRR_EFF</f>
        <v>#NAME?</v>
      </c>
      <c r="AG5740" s="147"/>
      <c r="AH5740" s="13"/>
      <c r="AI5740" s="50">
        <v>15.572964207517803</v>
      </c>
      <c r="AJ5740" s="50">
        <v>25.851273207440187</v>
      </c>
      <c r="AK5740" s="50">
        <v>0</v>
      </c>
      <c r="AL5740" s="50">
        <v>0</v>
      </c>
      <c r="AM5740" s="50"/>
      <c r="AN5740" s="50"/>
      <c r="AO5740" s="50"/>
      <c r="AP5740" s="50"/>
      <c r="AQ5740" s="50"/>
      <c r="AR5740" s="50"/>
      <c r="AS5740" s="50"/>
      <c r="AT5740" s="50"/>
      <c r="AU5740" s="50"/>
      <c r="AV5740" s="50"/>
      <c r="AW5740" s="50"/>
      <c r="AX5740" s="50">
        <f t="shared" si="1807"/>
        <v>41.424237414957986</v>
      </c>
      <c r="AY5740" s="50"/>
      <c r="AZ5740" s="50">
        <f t="shared" si="1797"/>
        <v>986.70748912850661</v>
      </c>
      <c r="BA5740" s="50">
        <f t="shared" si="1798"/>
        <v>1602.5464042230635</v>
      </c>
      <c r="BB5740" s="50">
        <f t="shared" si="1799"/>
        <v>1658.7913764048228</v>
      </c>
      <c r="BC5740" s="17">
        <f t="shared" si="1800"/>
        <v>19976</v>
      </c>
      <c r="BD5740" s="50">
        <f t="shared" si="1801"/>
        <v>41.424237414957986</v>
      </c>
      <c r="BE5740" s="50">
        <f t="shared" si="1802"/>
        <v>986.70748912850661</v>
      </c>
      <c r="BF5740" s="50">
        <f t="shared" si="1808"/>
        <v>1613.9393410455318</v>
      </c>
      <c r="BG5740" s="50"/>
      <c r="BH5740" s="17">
        <f t="shared" si="1803"/>
        <v>0</v>
      </c>
      <c r="BI5740" s="17">
        <f t="shared" si="1811"/>
        <v>5740</v>
      </c>
      <c r="BJ5740" s="17">
        <f t="shared" si="1809"/>
        <v>5740</v>
      </c>
      <c r="BK5740" s="150">
        <f t="shared" si="1810"/>
        <v>35610</v>
      </c>
      <c r="BL5740" s="50" t="e">
        <f t="shared" ca="1" si="1804"/>
        <v>#NAME?</v>
      </c>
      <c r="BM5740" s="50" t="e">
        <f t="shared" ca="1" si="1805"/>
        <v>#NAME?</v>
      </c>
      <c r="BN5740" s="50" t="e">
        <f t="shared" ca="1" si="1806"/>
        <v>#NAME?</v>
      </c>
    </row>
    <row r="5741" spans="1:66" x14ac:dyDescent="0.35">
      <c r="A5741" s="48">
        <v>35611</v>
      </c>
      <c r="B5741" s="17">
        <v>1997</v>
      </c>
      <c r="C5741" s="17">
        <v>6</v>
      </c>
      <c r="D5741" s="17">
        <v>181</v>
      </c>
      <c r="E5741" s="17">
        <v>30</v>
      </c>
      <c r="F5741" s="17">
        <v>2</v>
      </c>
      <c r="G5741" s="50">
        <v>5.5</v>
      </c>
      <c r="H5741" s="32">
        <v>2.1831230857311672</v>
      </c>
      <c r="I5741" s="50">
        <v>7.333333333333333</v>
      </c>
      <c r="J5741" s="13">
        <v>0</v>
      </c>
      <c r="K5741" s="13">
        <f t="shared" si="1792"/>
        <v>0</v>
      </c>
      <c r="L5741" s="13">
        <f t="shared" si="1793"/>
        <v>0</v>
      </c>
      <c r="M5741" s="13" t="e">
        <f ca="1">CalcTable[[#This Row],[IWC]]-AE5740</f>
        <v>#NAME?</v>
      </c>
      <c r="N5741" s="13" t="e">
        <f ca="1">IF(CalcTable[[#This Row],[Day of Year]]&lt;123,FCAP,AE5740)</f>
        <v>#NAME?</v>
      </c>
      <c r="O5741" s="17" t="e">
        <f ca="1">IF(IRR_DRIP,5,COUNTIF('IDET Wind Values'!C5725:G5725,"&lt;="&amp;IRR_MAXWIND))</f>
        <v>#NAME?</v>
      </c>
      <c r="P5741" s="13" t="e">
        <f ca="1">CalcTable[[#This Row],[ET_o]]*KL</f>
        <v>#NAME?</v>
      </c>
      <c r="Q5741" s="13" t="e">
        <f ca="1">IF(WILTPT&lt;=0,1,MAX(0,MIN(1,(CalcTable[[#This Row],[IWC]]-WILTPT)/(MAD-WILTPT))))</f>
        <v>#NAME?</v>
      </c>
      <c r="R5741" s="13" t="e">
        <f ca="1">CalcTable[[#This Row],[ETMult]]*CalcTable[[#This Row],[ETb]]</f>
        <v>#NAME?</v>
      </c>
      <c r="S5741" s="13" t="b">
        <f>INDEX(IRR_LIST,CalcTable[[#This Row],[Day of Week]]+1)</f>
        <v>0</v>
      </c>
      <c r="T5741" s="13">
        <f t="shared" ca="1" si="1794"/>
        <v>7.9</v>
      </c>
      <c r="U5741" s="13" t="b">
        <f ca="1">IF(CalcTable[[#This Row],[IrrPrecip]]&gt;=IC_MM,FALSE,TRUE)</f>
        <v>1</v>
      </c>
      <c r="V5741" s="13" t="b">
        <f t="shared" si="1795"/>
        <v>1</v>
      </c>
      <c r="W5741" s="13" t="e">
        <f ca="1">IF(AND(IRR_DRIP=FALSE,CalcTable[[#This Row],[IrrHours]]&lt;=0),FALSE,TRUE)</f>
        <v>#NAME?</v>
      </c>
      <c r="X5741" s="13" t="e">
        <f ca="1">AND(CalcTable[[#This Row],[IrrDay]],CalcTable[[#This Row],[IrrRain]],CalcTable[[#This Row],[IrrWarm]],CalcTable[[#This Row],[IrrWindy]])</f>
        <v>#NAME?</v>
      </c>
      <c r="Y5741" s="13" t="e">
        <f t="shared" ca="1" si="1796"/>
        <v>#NAME?</v>
      </c>
      <c r="Z5741" s="13" t="e">
        <f ca="1">CalcTable[[#This Row],[IrrHours]]/5</f>
        <v>#NAME?</v>
      </c>
      <c r="AA5741" s="13" t="e">
        <f ca="1">IF(CalcTable[[#This Row],[IrrFlag]]=FALSE,0,MAX(0,CalcTable[[#This Row],[VolRednWind]]*(FCAP*IRR_TARGET-CalcTable[[#This Row],[IWC]])))</f>
        <v>#NAME?</v>
      </c>
      <c r="AB5741" s="13" t="e">
        <f ca="1">CalcTable[[#This Row],[IWC]]+CalcTable[[#This Row],[Eff Precip]]+CalcTable[[#This Row],[IrrAmt]]-CalcTable[[#This Row],[AET]]</f>
        <v>#NAME?</v>
      </c>
      <c r="AC5741" s="13" t="e">
        <f ca="1">IF(CalcTable[[#This Row],[PWC]]&gt;FCAP,MIN(24*PERC,MIN(SAT,CalcTable[[#This Row],[PWC]])-FCAP),0)</f>
        <v>#NAME?</v>
      </c>
      <c r="AD5741" s="13" t="e">
        <f ca="1">IF(CalcTable[[#This Row],[PWC]]&gt;SAT,CalcTable[[#This Row],[PWC]]-SAT,0)</f>
        <v>#NAME?</v>
      </c>
      <c r="AE5741" s="13" t="e">
        <f ca="1">CalcTable[[#This Row],[PWC]]-CalcTable[[#This Row],[PercAmt]]-CalcTable[[#This Row],[Runoff]]</f>
        <v>#NAME?</v>
      </c>
      <c r="AF5741" s="13" t="e">
        <f ca="1">CalcTable[[#This Row],[IrrAmt]]/1000*CUR_IRR_AREA*10000/IRR_EFF</f>
        <v>#NAME?</v>
      </c>
      <c r="AG5741" s="147"/>
      <c r="AH5741" s="13"/>
      <c r="AI5741" s="50">
        <v>0</v>
      </c>
      <c r="AJ5741" s="50">
        <v>0</v>
      </c>
      <c r="AK5741" s="50">
        <v>0.71546927376910008</v>
      </c>
      <c r="AL5741" s="50">
        <v>3.6790417837041467</v>
      </c>
      <c r="AM5741" s="50"/>
      <c r="AN5741" s="50"/>
      <c r="AO5741" s="50"/>
      <c r="AP5741" s="50"/>
      <c r="AQ5741" s="50"/>
      <c r="AR5741" s="50"/>
      <c r="AS5741" s="50"/>
      <c r="AT5741" s="50"/>
      <c r="AU5741" s="50"/>
      <c r="AV5741" s="50"/>
      <c r="AW5741" s="50"/>
      <c r="AX5741" s="50">
        <f t="shared" si="1807"/>
        <v>4.3945110574732471</v>
      </c>
      <c r="AY5741" s="50"/>
      <c r="AZ5741" s="50">
        <f t="shared" si="1797"/>
        <v>118.41210833726845</v>
      </c>
      <c r="BA5741" s="50">
        <f t="shared" si="1798"/>
        <v>182.31705569388953</v>
      </c>
      <c r="BB5741" s="50">
        <f t="shared" si="1799"/>
        <v>187.95572751947375</v>
      </c>
      <c r="BC5741" s="17">
        <f t="shared" si="1800"/>
        <v>19976</v>
      </c>
      <c r="BD5741" s="50">
        <f t="shared" si="1801"/>
        <v>4.3945110574732471</v>
      </c>
      <c r="BE5741" s="50">
        <f t="shared" si="1802"/>
        <v>118.41210833726845</v>
      </c>
      <c r="BF5741" s="50">
        <f t="shared" si="1808"/>
        <v>193.68451360438942</v>
      </c>
      <c r="BG5741" s="50"/>
      <c r="BH5741" s="17">
        <f t="shared" si="1803"/>
        <v>0</v>
      </c>
      <c r="BI5741" s="17">
        <f t="shared" si="1811"/>
        <v>5741</v>
      </c>
      <c r="BJ5741" s="17">
        <f t="shared" si="1809"/>
        <v>5741</v>
      </c>
      <c r="BK5741" s="150">
        <f t="shared" si="1810"/>
        <v>35611</v>
      </c>
      <c r="BL5741" s="50" t="e">
        <f t="shared" ca="1" si="1804"/>
        <v>#NAME?</v>
      </c>
      <c r="BM5741" s="50" t="e">
        <f t="shared" ca="1" si="1805"/>
        <v>#NAME?</v>
      </c>
      <c r="BN5741" s="50" t="e">
        <f t="shared" ca="1" si="1806"/>
        <v>#NAME?</v>
      </c>
    </row>
    <row r="5742" spans="1:66" x14ac:dyDescent="0.35">
      <c r="A5742" s="48">
        <v>35612</v>
      </c>
      <c r="B5742" s="17">
        <v>1997</v>
      </c>
      <c r="C5742" s="17">
        <v>7</v>
      </c>
      <c r="D5742" s="17">
        <v>182</v>
      </c>
      <c r="E5742" s="17">
        <v>1</v>
      </c>
      <c r="F5742" s="17">
        <v>3</v>
      </c>
      <c r="G5742" s="50">
        <v>8.1999999999999993</v>
      </c>
      <c r="H5742" s="32">
        <v>3.2695176639716106</v>
      </c>
      <c r="I5742" s="50">
        <v>11.666666666666666</v>
      </c>
      <c r="J5742" s="13">
        <v>0</v>
      </c>
      <c r="K5742" s="13">
        <f t="shared" si="1792"/>
        <v>0</v>
      </c>
      <c r="L5742" s="13">
        <f t="shared" si="1793"/>
        <v>0</v>
      </c>
      <c r="M5742" s="13" t="e">
        <f ca="1">CalcTable[[#This Row],[IWC]]-AE5741</f>
        <v>#NAME?</v>
      </c>
      <c r="N5742" s="13" t="e">
        <f ca="1">IF(CalcTable[[#This Row],[Day of Year]]&lt;123,FCAP,AE5741)</f>
        <v>#NAME?</v>
      </c>
      <c r="O5742" s="17" t="e">
        <f ca="1">IF(IRR_DRIP,5,COUNTIF('IDET Wind Values'!C5726:G5726,"&lt;="&amp;IRR_MAXWIND))</f>
        <v>#NAME?</v>
      </c>
      <c r="P5742" s="13" t="e">
        <f ca="1">CalcTable[[#This Row],[ET_o]]*KL</f>
        <v>#NAME?</v>
      </c>
      <c r="Q5742" s="13" t="e">
        <f ca="1">IF(WILTPT&lt;=0,1,MAX(0,MIN(1,(CalcTable[[#This Row],[IWC]]-WILTPT)/(MAD-WILTPT))))</f>
        <v>#NAME?</v>
      </c>
      <c r="R5742" s="13" t="e">
        <f ca="1">CalcTable[[#This Row],[ETMult]]*CalcTable[[#This Row],[ETb]]</f>
        <v>#NAME?</v>
      </c>
      <c r="S5742" s="13" t="b">
        <f>INDEX(IRR_LIST,CalcTable[[#This Row],[Day of Week]]+1)</f>
        <v>1</v>
      </c>
      <c r="T5742" s="13">
        <f t="shared" ca="1" si="1794"/>
        <v>7.9</v>
      </c>
      <c r="U5742" s="13" t="b">
        <f ca="1">IF(CalcTable[[#This Row],[IrrPrecip]]&gt;=IC_MM,FALSE,TRUE)</f>
        <v>1</v>
      </c>
      <c r="V5742" s="13" t="b">
        <f t="shared" si="1795"/>
        <v>1</v>
      </c>
      <c r="W5742" s="13" t="e">
        <f ca="1">IF(AND(IRR_DRIP=FALSE,CalcTable[[#This Row],[IrrHours]]&lt;=0),FALSE,TRUE)</f>
        <v>#NAME?</v>
      </c>
      <c r="X5742" s="13" t="e">
        <f ca="1">AND(CalcTable[[#This Row],[IrrDay]],CalcTable[[#This Row],[IrrRain]],CalcTable[[#This Row],[IrrWarm]],CalcTable[[#This Row],[IrrWindy]])</f>
        <v>#NAME?</v>
      </c>
      <c r="Y5742" s="13" t="e">
        <f t="shared" ca="1" si="1796"/>
        <v>#NAME?</v>
      </c>
      <c r="Z5742" s="13" t="e">
        <f ca="1">CalcTable[[#This Row],[IrrHours]]/5</f>
        <v>#NAME?</v>
      </c>
      <c r="AA5742" s="13" t="e">
        <f ca="1">IF(CalcTable[[#This Row],[IrrFlag]]=FALSE,0,MAX(0,CalcTable[[#This Row],[VolRednWind]]*(FCAP*IRR_TARGET-CalcTable[[#This Row],[IWC]])))</f>
        <v>#NAME?</v>
      </c>
      <c r="AB5742" s="13" t="e">
        <f ca="1">CalcTable[[#This Row],[IWC]]+CalcTable[[#This Row],[Eff Precip]]+CalcTable[[#This Row],[IrrAmt]]-CalcTable[[#This Row],[AET]]</f>
        <v>#NAME?</v>
      </c>
      <c r="AC5742" s="13" t="e">
        <f ca="1">IF(CalcTable[[#This Row],[PWC]]&gt;FCAP,MIN(24*PERC,MIN(SAT,CalcTable[[#This Row],[PWC]])-FCAP),0)</f>
        <v>#NAME?</v>
      </c>
      <c r="AD5742" s="13" t="e">
        <f ca="1">IF(CalcTable[[#This Row],[PWC]]&gt;SAT,CalcTable[[#This Row],[PWC]]-SAT,0)</f>
        <v>#NAME?</v>
      </c>
      <c r="AE5742" s="13" t="e">
        <f ca="1">CalcTable[[#This Row],[PWC]]-CalcTable[[#This Row],[PercAmt]]-CalcTable[[#This Row],[Runoff]]</f>
        <v>#NAME?</v>
      </c>
      <c r="AF5742" s="13" t="e">
        <f ca="1">CalcTable[[#This Row],[IrrAmt]]/1000*CUR_IRR_AREA*10000/IRR_EFF</f>
        <v>#NAME?</v>
      </c>
      <c r="AG5742" s="147"/>
      <c r="AH5742" s="13"/>
      <c r="AI5742" s="50">
        <v>0</v>
      </c>
      <c r="AJ5742" s="50">
        <v>0</v>
      </c>
      <c r="AK5742" s="50">
        <v>0</v>
      </c>
      <c r="AL5742" s="50">
        <v>0</v>
      </c>
      <c r="AM5742" s="50"/>
      <c r="AN5742" s="50"/>
      <c r="AO5742" s="50"/>
      <c r="AP5742" s="50"/>
      <c r="AQ5742" s="50"/>
      <c r="AR5742" s="50"/>
      <c r="AS5742" s="50"/>
      <c r="AT5742" s="50"/>
      <c r="AU5742" s="50"/>
      <c r="AV5742" s="50"/>
      <c r="AW5742" s="50"/>
      <c r="AX5742" s="50">
        <f t="shared" si="1807"/>
        <v>0</v>
      </c>
      <c r="AY5742" s="50"/>
      <c r="AZ5742" s="50">
        <f t="shared" si="1797"/>
        <v>0</v>
      </c>
      <c r="BA5742" s="50">
        <f t="shared" si="1798"/>
        <v>0</v>
      </c>
      <c r="BB5742" s="50">
        <f t="shared" si="1799"/>
        <v>0</v>
      </c>
      <c r="BC5742" s="17">
        <f t="shared" si="1800"/>
        <v>19977</v>
      </c>
      <c r="BD5742" s="50">
        <f t="shared" si="1801"/>
        <v>0</v>
      </c>
      <c r="BE5742" s="50">
        <f t="shared" si="1802"/>
        <v>0</v>
      </c>
      <c r="BF5742" s="50">
        <f t="shared" si="1808"/>
        <v>0</v>
      </c>
      <c r="BG5742" s="50"/>
      <c r="BH5742" s="17">
        <f t="shared" si="1803"/>
        <v>0</v>
      </c>
      <c r="BI5742" s="17">
        <f t="shared" si="1811"/>
        <v>5742</v>
      </c>
      <c r="BJ5742" s="17">
        <f t="shared" si="1809"/>
        <v>5742</v>
      </c>
      <c r="BK5742" s="150">
        <f t="shared" si="1810"/>
        <v>35612</v>
      </c>
      <c r="BL5742" s="50" t="e">
        <f t="shared" ca="1" si="1804"/>
        <v>#NAME?</v>
      </c>
      <c r="BM5742" s="50" t="e">
        <f t="shared" ca="1" si="1805"/>
        <v>#NAME?</v>
      </c>
      <c r="BN5742" s="50" t="e">
        <f t="shared" ca="1" si="1806"/>
        <v>#NAME?</v>
      </c>
    </row>
    <row r="5743" spans="1:66" x14ac:dyDescent="0.35">
      <c r="A5743" s="48">
        <v>35613</v>
      </c>
      <c r="B5743" s="17">
        <v>1997</v>
      </c>
      <c r="C5743" s="17">
        <v>7</v>
      </c>
      <c r="D5743" s="17">
        <v>183</v>
      </c>
      <c r="E5743" s="17">
        <v>2</v>
      </c>
      <c r="F5743" s="17">
        <v>4</v>
      </c>
      <c r="G5743" s="50">
        <v>7.1</v>
      </c>
      <c r="H5743" s="32">
        <v>3.7995849108806539</v>
      </c>
      <c r="I5743" s="50">
        <v>13</v>
      </c>
      <c r="J5743" s="13">
        <v>0</v>
      </c>
      <c r="K5743" s="13">
        <f t="shared" si="1792"/>
        <v>0</v>
      </c>
      <c r="L5743" s="13">
        <f t="shared" si="1793"/>
        <v>0</v>
      </c>
      <c r="M5743" s="13" t="e">
        <f ca="1">CalcTable[[#This Row],[IWC]]-AE5742</f>
        <v>#NAME?</v>
      </c>
      <c r="N5743" s="13" t="e">
        <f ca="1">IF(CalcTable[[#This Row],[Day of Year]]&lt;123,FCAP,AE5742)</f>
        <v>#NAME?</v>
      </c>
      <c r="O5743" s="17" t="e">
        <f ca="1">IF(IRR_DRIP,5,COUNTIF('IDET Wind Values'!C5727:G5727,"&lt;="&amp;IRR_MAXWIND))</f>
        <v>#NAME?</v>
      </c>
      <c r="P5743" s="13" t="e">
        <f ca="1">CalcTable[[#This Row],[ET_o]]*KL</f>
        <v>#NAME?</v>
      </c>
      <c r="Q5743" s="13" t="e">
        <f ca="1">IF(WILTPT&lt;=0,1,MAX(0,MIN(1,(CalcTable[[#This Row],[IWC]]-WILTPT)/(MAD-WILTPT))))</f>
        <v>#NAME?</v>
      </c>
      <c r="R5743" s="13" t="e">
        <f ca="1">CalcTable[[#This Row],[ETMult]]*CalcTable[[#This Row],[ETb]]</f>
        <v>#NAME?</v>
      </c>
      <c r="S5743" s="13" t="b">
        <f>INDEX(IRR_LIST,CalcTable[[#This Row],[Day of Week]]+1)</f>
        <v>0</v>
      </c>
      <c r="T5743" s="13">
        <f t="shared" ca="1" si="1794"/>
        <v>0</v>
      </c>
      <c r="U5743" s="13" t="b">
        <f ca="1">IF(CalcTable[[#This Row],[IrrPrecip]]&gt;=IC_MM,FALSE,TRUE)</f>
        <v>1</v>
      </c>
      <c r="V5743" s="13" t="b">
        <f t="shared" si="1795"/>
        <v>1</v>
      </c>
      <c r="W5743" s="13" t="e">
        <f ca="1">IF(AND(IRR_DRIP=FALSE,CalcTable[[#This Row],[IrrHours]]&lt;=0),FALSE,TRUE)</f>
        <v>#NAME?</v>
      </c>
      <c r="X5743" s="13" t="e">
        <f ca="1">AND(CalcTable[[#This Row],[IrrDay]],CalcTable[[#This Row],[IrrRain]],CalcTable[[#This Row],[IrrWarm]],CalcTable[[#This Row],[IrrWindy]])</f>
        <v>#NAME?</v>
      </c>
      <c r="Y5743" s="13" t="e">
        <f t="shared" ca="1" si="1796"/>
        <v>#NAME?</v>
      </c>
      <c r="Z5743" s="13" t="e">
        <f ca="1">CalcTable[[#This Row],[IrrHours]]/5</f>
        <v>#NAME?</v>
      </c>
      <c r="AA5743" s="13" t="e">
        <f ca="1">IF(CalcTable[[#This Row],[IrrFlag]]=FALSE,0,MAX(0,CalcTable[[#This Row],[VolRednWind]]*(FCAP*IRR_TARGET-CalcTable[[#This Row],[IWC]])))</f>
        <v>#NAME?</v>
      </c>
      <c r="AB5743" s="13" t="e">
        <f ca="1">CalcTable[[#This Row],[IWC]]+CalcTable[[#This Row],[Eff Precip]]+CalcTable[[#This Row],[IrrAmt]]-CalcTable[[#This Row],[AET]]</f>
        <v>#NAME?</v>
      </c>
      <c r="AC5743" s="13" t="e">
        <f ca="1">IF(CalcTable[[#This Row],[PWC]]&gt;FCAP,MIN(24*PERC,MIN(SAT,CalcTable[[#This Row],[PWC]])-FCAP),0)</f>
        <v>#NAME?</v>
      </c>
      <c r="AD5743" s="13" t="e">
        <f ca="1">IF(CalcTable[[#This Row],[PWC]]&gt;SAT,CalcTable[[#This Row],[PWC]]-SAT,0)</f>
        <v>#NAME?</v>
      </c>
      <c r="AE5743" s="13" t="e">
        <f ca="1">CalcTable[[#This Row],[PWC]]-CalcTable[[#This Row],[PercAmt]]-CalcTable[[#This Row],[Runoff]]</f>
        <v>#NAME?</v>
      </c>
      <c r="AF5743" s="13" t="e">
        <f ca="1">CalcTable[[#This Row],[IrrAmt]]/1000*CUR_IRR_AREA*10000/IRR_EFF</f>
        <v>#NAME?</v>
      </c>
      <c r="AG5743" s="147"/>
      <c r="AH5743" s="13"/>
      <c r="AI5743" s="50">
        <v>0</v>
      </c>
      <c r="AJ5743" s="50">
        <v>0</v>
      </c>
      <c r="AK5743" s="50">
        <v>5.8608295074129302</v>
      </c>
      <c r="AL5743" s="50">
        <v>4.0782347151843865</v>
      </c>
      <c r="AM5743" s="50"/>
      <c r="AN5743" s="50"/>
      <c r="AO5743" s="50"/>
      <c r="AP5743" s="50"/>
      <c r="AQ5743" s="50"/>
      <c r="AR5743" s="50"/>
      <c r="AS5743" s="50"/>
      <c r="AT5743" s="50"/>
      <c r="AU5743" s="50"/>
      <c r="AV5743" s="50"/>
      <c r="AW5743" s="50"/>
      <c r="AX5743" s="50">
        <f t="shared" si="1807"/>
        <v>9.9390642225973167</v>
      </c>
      <c r="AY5743" s="50"/>
      <c r="AZ5743" s="50">
        <f t="shared" si="1797"/>
        <v>205.587051087465</v>
      </c>
      <c r="BA5743" s="50">
        <f t="shared" si="1798"/>
        <v>316.5387929441921</v>
      </c>
      <c r="BB5743" s="50">
        <f t="shared" si="1799"/>
        <v>326.32865251978569</v>
      </c>
      <c r="BC5743" s="17">
        <f t="shared" si="1800"/>
        <v>19977</v>
      </c>
      <c r="BD5743" s="50">
        <f t="shared" si="1801"/>
        <v>9.9390642225973167</v>
      </c>
      <c r="BE5743" s="50">
        <f t="shared" si="1802"/>
        <v>205.587051087465</v>
      </c>
      <c r="BF5743" s="50">
        <f t="shared" si="1808"/>
        <v>336.27496843330817</v>
      </c>
      <c r="BG5743" s="50"/>
      <c r="BH5743" s="17">
        <f t="shared" si="1803"/>
        <v>0</v>
      </c>
      <c r="BI5743" s="17">
        <f t="shared" si="1811"/>
        <v>5743</v>
      </c>
      <c r="BJ5743" s="17">
        <f t="shared" si="1809"/>
        <v>5743</v>
      </c>
      <c r="BK5743" s="150">
        <f t="shared" si="1810"/>
        <v>35613</v>
      </c>
      <c r="BL5743" s="50" t="e">
        <f t="shared" ca="1" si="1804"/>
        <v>#NAME?</v>
      </c>
      <c r="BM5743" s="50" t="e">
        <f t="shared" ca="1" si="1805"/>
        <v>#NAME?</v>
      </c>
      <c r="BN5743" s="50" t="e">
        <f t="shared" ca="1" si="1806"/>
        <v>#NAME?</v>
      </c>
    </row>
    <row r="5744" spans="1:66" x14ac:dyDescent="0.35">
      <c r="A5744" s="48">
        <v>35614</v>
      </c>
      <c r="B5744" s="17">
        <v>1997</v>
      </c>
      <c r="C5744" s="17">
        <v>7</v>
      </c>
      <c r="D5744" s="17">
        <v>184</v>
      </c>
      <c r="E5744" s="17">
        <v>3</v>
      </c>
      <c r="F5744" s="17">
        <v>5</v>
      </c>
      <c r="G5744" s="50">
        <v>6.6</v>
      </c>
      <c r="H5744" s="32">
        <v>4.079937930140443</v>
      </c>
      <c r="I5744" s="50">
        <v>4.833333333333333</v>
      </c>
      <c r="J5744" s="13">
        <v>0</v>
      </c>
      <c r="K5744" s="13">
        <f t="shared" si="1792"/>
        <v>0</v>
      </c>
      <c r="L5744" s="13">
        <f t="shared" si="1793"/>
        <v>0</v>
      </c>
      <c r="M5744" s="13" t="e">
        <f ca="1">CalcTable[[#This Row],[IWC]]-AE5743</f>
        <v>#NAME?</v>
      </c>
      <c r="N5744" s="13" t="e">
        <f ca="1">IF(CalcTable[[#This Row],[Day of Year]]&lt;123,FCAP,AE5743)</f>
        <v>#NAME?</v>
      </c>
      <c r="O5744" s="17" t="e">
        <f ca="1">IF(IRR_DRIP,5,COUNTIF('IDET Wind Values'!C5728:G5728,"&lt;="&amp;IRR_MAXWIND))</f>
        <v>#NAME?</v>
      </c>
      <c r="P5744" s="13" t="e">
        <f ca="1">CalcTable[[#This Row],[ET_o]]*KL</f>
        <v>#NAME?</v>
      </c>
      <c r="Q5744" s="13" t="e">
        <f ca="1">IF(WILTPT&lt;=0,1,MAX(0,MIN(1,(CalcTable[[#This Row],[IWC]]-WILTPT)/(MAD-WILTPT))))</f>
        <v>#NAME?</v>
      </c>
      <c r="R5744" s="13" t="e">
        <f ca="1">CalcTable[[#This Row],[ETMult]]*CalcTable[[#This Row],[ETb]]</f>
        <v>#NAME?</v>
      </c>
      <c r="S5744" s="13" t="b">
        <f>INDEX(IRR_LIST,CalcTable[[#This Row],[Day of Week]]+1)</f>
        <v>1</v>
      </c>
      <c r="T5744" s="13">
        <f t="shared" ca="1" si="1794"/>
        <v>0</v>
      </c>
      <c r="U5744" s="13" t="b">
        <f ca="1">IF(CalcTable[[#This Row],[IrrPrecip]]&gt;=IC_MM,FALSE,TRUE)</f>
        <v>1</v>
      </c>
      <c r="V5744" s="13" t="b">
        <f t="shared" si="1795"/>
        <v>1</v>
      </c>
      <c r="W5744" s="13" t="e">
        <f ca="1">IF(AND(IRR_DRIP=FALSE,CalcTable[[#This Row],[IrrHours]]&lt;=0),FALSE,TRUE)</f>
        <v>#NAME?</v>
      </c>
      <c r="X5744" s="13" t="e">
        <f ca="1">AND(CalcTable[[#This Row],[IrrDay]],CalcTable[[#This Row],[IrrRain]],CalcTable[[#This Row],[IrrWarm]],CalcTable[[#This Row],[IrrWindy]])</f>
        <v>#NAME?</v>
      </c>
      <c r="Y5744" s="13" t="e">
        <f t="shared" ca="1" si="1796"/>
        <v>#NAME?</v>
      </c>
      <c r="Z5744" s="13" t="e">
        <f ca="1">CalcTable[[#This Row],[IrrHours]]/5</f>
        <v>#NAME?</v>
      </c>
      <c r="AA5744" s="13" t="e">
        <f ca="1">IF(CalcTable[[#This Row],[IrrFlag]]=FALSE,0,MAX(0,CalcTable[[#This Row],[VolRednWind]]*(FCAP*IRR_TARGET-CalcTable[[#This Row],[IWC]])))</f>
        <v>#NAME?</v>
      </c>
      <c r="AB5744" s="13" t="e">
        <f ca="1">CalcTable[[#This Row],[IWC]]+CalcTable[[#This Row],[Eff Precip]]+CalcTable[[#This Row],[IrrAmt]]-CalcTable[[#This Row],[AET]]</f>
        <v>#NAME?</v>
      </c>
      <c r="AC5744" s="13" t="e">
        <f ca="1">IF(CalcTable[[#This Row],[PWC]]&gt;FCAP,MIN(24*PERC,MIN(SAT,CalcTable[[#This Row],[PWC]])-FCAP),0)</f>
        <v>#NAME?</v>
      </c>
      <c r="AD5744" s="13" t="e">
        <f ca="1">IF(CalcTable[[#This Row],[PWC]]&gt;SAT,CalcTable[[#This Row],[PWC]]-SAT,0)</f>
        <v>#NAME?</v>
      </c>
      <c r="AE5744" s="13" t="e">
        <f ca="1">CalcTable[[#This Row],[PWC]]-CalcTable[[#This Row],[PercAmt]]-CalcTable[[#This Row],[Runoff]]</f>
        <v>#NAME?</v>
      </c>
      <c r="AF5744" s="13" t="e">
        <f ca="1">CalcTable[[#This Row],[IrrAmt]]/1000*CUR_IRR_AREA*10000/IRR_EFF</f>
        <v>#NAME?</v>
      </c>
      <c r="AG5744" s="147"/>
      <c r="AH5744" s="13"/>
      <c r="AI5744" s="50">
        <v>1.9769115924816796</v>
      </c>
      <c r="AJ5744" s="50">
        <v>2.6585115924816791</v>
      </c>
      <c r="AK5744" s="50">
        <v>0</v>
      </c>
      <c r="AL5744" s="50">
        <v>0</v>
      </c>
      <c r="AM5744" s="50"/>
      <c r="AN5744" s="50"/>
      <c r="AO5744" s="50"/>
      <c r="AP5744" s="50"/>
      <c r="AQ5744" s="50"/>
      <c r="AR5744" s="50"/>
      <c r="AS5744" s="50"/>
      <c r="AT5744" s="50"/>
      <c r="AU5744" s="50"/>
      <c r="AV5744" s="50"/>
      <c r="AW5744" s="50"/>
      <c r="AX5744" s="50">
        <f t="shared" si="1807"/>
        <v>4.6354231849633587</v>
      </c>
      <c r="AY5744" s="50"/>
      <c r="AZ5744" s="50">
        <f t="shared" si="1797"/>
        <v>106.9777100691939</v>
      </c>
      <c r="BA5744" s="50">
        <f t="shared" si="1798"/>
        <v>173.28127350598919</v>
      </c>
      <c r="BB5744" s="50">
        <f t="shared" si="1799"/>
        <v>179.3276236400875</v>
      </c>
      <c r="BC5744" s="17">
        <f t="shared" si="1800"/>
        <v>19977</v>
      </c>
      <c r="BD5744" s="50">
        <f t="shared" si="1801"/>
        <v>4.6354231849633587</v>
      </c>
      <c r="BE5744" s="50">
        <f t="shared" si="1802"/>
        <v>106.9777100691939</v>
      </c>
      <c r="BF5744" s="50">
        <f t="shared" si="1808"/>
        <v>174.98147809552955</v>
      </c>
      <c r="BG5744" s="50"/>
      <c r="BH5744" s="17">
        <f t="shared" si="1803"/>
        <v>0</v>
      </c>
      <c r="BI5744" s="17">
        <f t="shared" si="1811"/>
        <v>5744</v>
      </c>
      <c r="BJ5744" s="17">
        <f t="shared" si="1809"/>
        <v>5744</v>
      </c>
      <c r="BK5744" s="150">
        <f t="shared" si="1810"/>
        <v>35614</v>
      </c>
      <c r="BL5744" s="50" t="e">
        <f t="shared" ca="1" si="1804"/>
        <v>#NAME?</v>
      </c>
      <c r="BM5744" s="50" t="e">
        <f t="shared" ca="1" si="1805"/>
        <v>#NAME?</v>
      </c>
      <c r="BN5744" s="50" t="e">
        <f t="shared" ca="1" si="1806"/>
        <v>#NAME?</v>
      </c>
    </row>
    <row r="5745" spans="1:66" x14ac:dyDescent="0.35">
      <c r="A5745" s="48">
        <v>35615</v>
      </c>
      <c r="B5745" s="17">
        <v>1997</v>
      </c>
      <c r="C5745" s="17">
        <v>7</v>
      </c>
      <c r="D5745" s="17">
        <v>185</v>
      </c>
      <c r="E5745" s="17">
        <v>4</v>
      </c>
      <c r="F5745" s="17">
        <v>6</v>
      </c>
      <c r="G5745" s="50">
        <v>8.8000000000000007</v>
      </c>
      <c r="H5745" s="32">
        <v>4.229243150769201</v>
      </c>
      <c r="I5745" s="50">
        <v>10.166666666666666</v>
      </c>
      <c r="J5745" s="13">
        <v>0</v>
      </c>
      <c r="K5745" s="13">
        <f t="shared" si="1792"/>
        <v>0</v>
      </c>
      <c r="L5745" s="13">
        <f t="shared" si="1793"/>
        <v>0</v>
      </c>
      <c r="M5745" s="13" t="e">
        <f ca="1">CalcTable[[#This Row],[IWC]]-AE5744</f>
        <v>#NAME?</v>
      </c>
      <c r="N5745" s="13" t="e">
        <f ca="1">IF(CalcTable[[#This Row],[Day of Year]]&lt;123,FCAP,AE5744)</f>
        <v>#NAME?</v>
      </c>
      <c r="O5745" s="17" t="e">
        <f ca="1">IF(IRR_DRIP,5,COUNTIF('IDET Wind Values'!C5729:G5729,"&lt;="&amp;IRR_MAXWIND))</f>
        <v>#NAME?</v>
      </c>
      <c r="P5745" s="13" t="e">
        <f ca="1">CalcTable[[#This Row],[ET_o]]*KL</f>
        <v>#NAME?</v>
      </c>
      <c r="Q5745" s="13" t="e">
        <f ca="1">IF(WILTPT&lt;=0,1,MAX(0,MIN(1,(CalcTable[[#This Row],[IWC]]-WILTPT)/(MAD-WILTPT))))</f>
        <v>#NAME?</v>
      </c>
      <c r="R5745" s="13" t="e">
        <f ca="1">CalcTable[[#This Row],[ETMult]]*CalcTable[[#This Row],[ETb]]</f>
        <v>#NAME?</v>
      </c>
      <c r="S5745" s="13" t="b">
        <f>INDEX(IRR_LIST,CalcTable[[#This Row],[Day of Week]]+1)</f>
        <v>0</v>
      </c>
      <c r="T5745" s="13">
        <f t="shared" ca="1" si="1794"/>
        <v>0</v>
      </c>
      <c r="U5745" s="13" t="b">
        <f ca="1">IF(CalcTable[[#This Row],[IrrPrecip]]&gt;=IC_MM,FALSE,TRUE)</f>
        <v>1</v>
      </c>
      <c r="V5745" s="13" t="b">
        <f t="shared" si="1795"/>
        <v>1</v>
      </c>
      <c r="W5745" s="13" t="e">
        <f ca="1">IF(AND(IRR_DRIP=FALSE,CalcTable[[#This Row],[IrrHours]]&lt;=0),FALSE,TRUE)</f>
        <v>#NAME?</v>
      </c>
      <c r="X5745" s="13" t="e">
        <f ca="1">AND(CalcTable[[#This Row],[IrrDay]],CalcTable[[#This Row],[IrrRain]],CalcTable[[#This Row],[IrrWarm]],CalcTable[[#This Row],[IrrWindy]])</f>
        <v>#NAME?</v>
      </c>
      <c r="Y5745" s="13" t="e">
        <f t="shared" ca="1" si="1796"/>
        <v>#NAME?</v>
      </c>
      <c r="Z5745" s="13" t="e">
        <f ca="1">CalcTable[[#This Row],[IrrHours]]/5</f>
        <v>#NAME?</v>
      </c>
      <c r="AA5745" s="13" t="e">
        <f ca="1">IF(CalcTable[[#This Row],[IrrFlag]]=FALSE,0,MAX(0,CalcTable[[#This Row],[VolRednWind]]*(FCAP*IRR_TARGET-CalcTable[[#This Row],[IWC]])))</f>
        <v>#NAME?</v>
      </c>
      <c r="AB5745" s="13" t="e">
        <f ca="1">CalcTable[[#This Row],[IWC]]+CalcTable[[#This Row],[Eff Precip]]+CalcTable[[#This Row],[IrrAmt]]-CalcTable[[#This Row],[AET]]</f>
        <v>#NAME?</v>
      </c>
      <c r="AC5745" s="13" t="e">
        <f ca="1">IF(CalcTable[[#This Row],[PWC]]&gt;FCAP,MIN(24*PERC,MIN(SAT,CalcTable[[#This Row],[PWC]])-FCAP),0)</f>
        <v>#NAME?</v>
      </c>
      <c r="AD5745" s="13" t="e">
        <f ca="1">IF(CalcTable[[#This Row],[PWC]]&gt;SAT,CalcTable[[#This Row],[PWC]]-SAT,0)</f>
        <v>#NAME?</v>
      </c>
      <c r="AE5745" s="13" t="e">
        <f ca="1">CalcTable[[#This Row],[PWC]]-CalcTable[[#This Row],[PercAmt]]-CalcTable[[#This Row],[Runoff]]</f>
        <v>#NAME?</v>
      </c>
      <c r="AF5745" s="13" t="e">
        <f ca="1">CalcTable[[#This Row],[IrrAmt]]/1000*CUR_IRR_AREA*10000/IRR_EFF</f>
        <v>#NAME?</v>
      </c>
      <c r="AG5745" s="147"/>
      <c r="AH5745" s="13"/>
      <c r="AI5745" s="50">
        <v>0</v>
      </c>
      <c r="AJ5745" s="50">
        <v>0</v>
      </c>
      <c r="AK5745" s="50">
        <v>0</v>
      </c>
      <c r="AL5745" s="50">
        <v>4.5239658615772456</v>
      </c>
      <c r="AM5745" s="50"/>
      <c r="AN5745" s="50"/>
      <c r="AO5745" s="50"/>
      <c r="AP5745" s="50"/>
      <c r="AQ5745" s="50"/>
      <c r="AR5745" s="50"/>
      <c r="AS5745" s="50"/>
      <c r="AT5745" s="50"/>
      <c r="AU5745" s="50"/>
      <c r="AV5745" s="50"/>
      <c r="AW5745" s="50"/>
      <c r="AX5745" s="50">
        <f t="shared" si="1807"/>
        <v>4.5239658615772456</v>
      </c>
      <c r="AY5745" s="50"/>
      <c r="AZ5745" s="50">
        <f t="shared" si="1797"/>
        <v>132.70299860626588</v>
      </c>
      <c r="BA5745" s="50">
        <f t="shared" si="1798"/>
        <v>204.32048991758398</v>
      </c>
      <c r="BB5745" s="50">
        <f t="shared" si="1799"/>
        <v>210.63968032740618</v>
      </c>
      <c r="BC5745" s="17">
        <f t="shared" si="1800"/>
        <v>19977</v>
      </c>
      <c r="BD5745" s="50">
        <f t="shared" si="1801"/>
        <v>4.5239658615772456</v>
      </c>
      <c r="BE5745" s="50">
        <f t="shared" si="1802"/>
        <v>132.70299860626588</v>
      </c>
      <c r="BF5745" s="50">
        <f t="shared" si="1808"/>
        <v>217.05986068325996</v>
      </c>
      <c r="BG5745" s="50"/>
      <c r="BH5745" s="17">
        <f t="shared" si="1803"/>
        <v>0</v>
      </c>
      <c r="BI5745" s="17">
        <f t="shared" si="1811"/>
        <v>5745</v>
      </c>
      <c r="BJ5745" s="17">
        <f t="shared" si="1809"/>
        <v>5745</v>
      </c>
      <c r="BK5745" s="150">
        <f t="shared" si="1810"/>
        <v>35615</v>
      </c>
      <c r="BL5745" s="50" t="e">
        <f t="shared" ca="1" si="1804"/>
        <v>#NAME?</v>
      </c>
      <c r="BM5745" s="50" t="e">
        <f t="shared" ca="1" si="1805"/>
        <v>#NAME?</v>
      </c>
      <c r="BN5745" s="50" t="e">
        <f t="shared" ca="1" si="1806"/>
        <v>#NAME?</v>
      </c>
    </row>
    <row r="5746" spans="1:66" x14ac:dyDescent="0.35">
      <c r="A5746" s="48">
        <v>35616</v>
      </c>
      <c r="B5746" s="17">
        <v>1997</v>
      </c>
      <c r="C5746" s="17">
        <v>7</v>
      </c>
      <c r="D5746" s="17">
        <v>186</v>
      </c>
      <c r="E5746" s="17">
        <v>5</v>
      </c>
      <c r="F5746" s="17">
        <v>7</v>
      </c>
      <c r="G5746" s="50">
        <v>10.199999999999999</v>
      </c>
      <c r="H5746" s="32">
        <v>4.7534449767442783</v>
      </c>
      <c r="I5746" s="50">
        <v>7</v>
      </c>
      <c r="J5746" s="13">
        <v>0</v>
      </c>
      <c r="K5746" s="13">
        <f t="shared" si="1792"/>
        <v>0</v>
      </c>
      <c r="L5746" s="13">
        <f t="shared" si="1793"/>
        <v>0</v>
      </c>
      <c r="M5746" s="13" t="e">
        <f ca="1">CalcTable[[#This Row],[IWC]]-AE5745</f>
        <v>#NAME?</v>
      </c>
      <c r="N5746" s="13" t="e">
        <f ca="1">IF(CalcTable[[#This Row],[Day of Year]]&lt;123,FCAP,AE5745)</f>
        <v>#NAME?</v>
      </c>
      <c r="O5746" s="17" t="e">
        <f ca="1">IF(IRR_DRIP,5,COUNTIF('IDET Wind Values'!C5730:G5730,"&lt;="&amp;IRR_MAXWIND))</f>
        <v>#NAME?</v>
      </c>
      <c r="P5746" s="13" t="e">
        <f ca="1">CalcTable[[#This Row],[ET_o]]*KL</f>
        <v>#NAME?</v>
      </c>
      <c r="Q5746" s="13" t="e">
        <f ca="1">IF(WILTPT&lt;=0,1,MAX(0,MIN(1,(CalcTable[[#This Row],[IWC]]-WILTPT)/(MAD-WILTPT))))</f>
        <v>#NAME?</v>
      </c>
      <c r="R5746" s="13" t="e">
        <f ca="1">CalcTable[[#This Row],[ETMult]]*CalcTable[[#This Row],[ETb]]</f>
        <v>#NAME?</v>
      </c>
      <c r="S5746" s="13" t="b">
        <f>INDEX(IRR_LIST,CalcTable[[#This Row],[Day of Week]]+1)</f>
        <v>0</v>
      </c>
      <c r="T5746" s="13">
        <f t="shared" ca="1" si="1794"/>
        <v>0</v>
      </c>
      <c r="U5746" s="13" t="b">
        <f ca="1">IF(CalcTable[[#This Row],[IrrPrecip]]&gt;=IC_MM,FALSE,TRUE)</f>
        <v>1</v>
      </c>
      <c r="V5746" s="13" t="b">
        <f t="shared" si="1795"/>
        <v>1</v>
      </c>
      <c r="W5746" s="13" t="e">
        <f ca="1">IF(AND(IRR_DRIP=FALSE,CalcTable[[#This Row],[IrrHours]]&lt;=0),FALSE,TRUE)</f>
        <v>#NAME?</v>
      </c>
      <c r="X5746" s="13" t="e">
        <f ca="1">AND(CalcTable[[#This Row],[IrrDay]],CalcTable[[#This Row],[IrrRain]],CalcTable[[#This Row],[IrrWarm]],CalcTable[[#This Row],[IrrWindy]])</f>
        <v>#NAME?</v>
      </c>
      <c r="Y5746" s="13" t="e">
        <f t="shared" ca="1" si="1796"/>
        <v>#NAME?</v>
      </c>
      <c r="Z5746" s="13" t="e">
        <f ca="1">CalcTable[[#This Row],[IrrHours]]/5</f>
        <v>#NAME?</v>
      </c>
      <c r="AA5746" s="13" t="e">
        <f ca="1">IF(CalcTable[[#This Row],[IrrFlag]]=FALSE,0,MAX(0,CalcTable[[#This Row],[VolRednWind]]*(FCAP*IRR_TARGET-CalcTable[[#This Row],[IWC]])))</f>
        <v>#NAME?</v>
      </c>
      <c r="AB5746" s="13" t="e">
        <f ca="1">CalcTable[[#This Row],[IWC]]+CalcTable[[#This Row],[Eff Precip]]+CalcTable[[#This Row],[IrrAmt]]-CalcTable[[#This Row],[AET]]</f>
        <v>#NAME?</v>
      </c>
      <c r="AC5746" s="13" t="e">
        <f ca="1">IF(CalcTable[[#This Row],[PWC]]&gt;FCAP,MIN(24*PERC,MIN(SAT,CalcTable[[#This Row],[PWC]])-FCAP),0)</f>
        <v>#NAME?</v>
      </c>
      <c r="AD5746" s="13" t="e">
        <f ca="1">IF(CalcTable[[#This Row],[PWC]]&gt;SAT,CalcTable[[#This Row],[PWC]]-SAT,0)</f>
        <v>#NAME?</v>
      </c>
      <c r="AE5746" s="13" t="e">
        <f ca="1">CalcTable[[#This Row],[PWC]]-CalcTable[[#This Row],[PercAmt]]-CalcTable[[#This Row],[Runoff]]</f>
        <v>#NAME?</v>
      </c>
      <c r="AF5746" s="13" t="e">
        <f ca="1">CalcTable[[#This Row],[IrrAmt]]/1000*CUR_IRR_AREA*10000/IRR_EFF</f>
        <v>#NAME?</v>
      </c>
      <c r="AG5746" s="147"/>
      <c r="AH5746" s="13"/>
      <c r="AI5746" s="50">
        <v>0</v>
      </c>
      <c r="AJ5746" s="50">
        <v>0</v>
      </c>
      <c r="AK5746" s="50">
        <v>0</v>
      </c>
      <c r="AL5746" s="50">
        <v>0</v>
      </c>
      <c r="AM5746" s="50"/>
      <c r="AN5746" s="50"/>
      <c r="AO5746" s="50"/>
      <c r="AP5746" s="50"/>
      <c r="AQ5746" s="50"/>
      <c r="AR5746" s="50"/>
      <c r="AS5746" s="50"/>
      <c r="AT5746" s="50"/>
      <c r="AU5746" s="50"/>
      <c r="AV5746" s="50"/>
      <c r="AW5746" s="50"/>
      <c r="AX5746" s="50">
        <f t="shared" si="1807"/>
        <v>0</v>
      </c>
      <c r="AY5746" s="50"/>
      <c r="AZ5746" s="50">
        <f t="shared" si="1797"/>
        <v>0</v>
      </c>
      <c r="BA5746" s="50">
        <f t="shared" si="1798"/>
        <v>0</v>
      </c>
      <c r="BB5746" s="50">
        <f t="shared" si="1799"/>
        <v>0</v>
      </c>
      <c r="BC5746" s="17">
        <f t="shared" si="1800"/>
        <v>19977</v>
      </c>
      <c r="BD5746" s="50">
        <f t="shared" si="1801"/>
        <v>0</v>
      </c>
      <c r="BE5746" s="50">
        <f t="shared" si="1802"/>
        <v>0</v>
      </c>
      <c r="BF5746" s="50">
        <f t="shared" si="1808"/>
        <v>0</v>
      </c>
      <c r="BG5746" s="50"/>
      <c r="BH5746" s="17">
        <f t="shared" si="1803"/>
        <v>0</v>
      </c>
      <c r="BI5746" s="17">
        <f t="shared" si="1811"/>
        <v>5746</v>
      </c>
      <c r="BJ5746" s="17">
        <f t="shared" si="1809"/>
        <v>5746</v>
      </c>
      <c r="BK5746" s="150">
        <f t="shared" si="1810"/>
        <v>35616</v>
      </c>
      <c r="BL5746" s="50" t="e">
        <f t="shared" ca="1" si="1804"/>
        <v>#NAME?</v>
      </c>
      <c r="BM5746" s="50" t="e">
        <f t="shared" ca="1" si="1805"/>
        <v>#NAME?</v>
      </c>
      <c r="BN5746" s="50" t="e">
        <f t="shared" ca="1" si="1806"/>
        <v>#NAME?</v>
      </c>
    </row>
    <row r="5747" spans="1:66" x14ac:dyDescent="0.35">
      <c r="A5747" s="48">
        <v>35617</v>
      </c>
      <c r="B5747" s="17">
        <v>1997</v>
      </c>
      <c r="C5747" s="17">
        <v>7</v>
      </c>
      <c r="D5747" s="17">
        <v>187</v>
      </c>
      <c r="E5747" s="17">
        <v>6</v>
      </c>
      <c r="F5747" s="17">
        <v>1</v>
      </c>
      <c r="G5747" s="50">
        <v>10.4</v>
      </c>
      <c r="H5747" s="32">
        <v>4.7684586557086392</v>
      </c>
      <c r="I5747" s="50">
        <v>14.166666666666666</v>
      </c>
      <c r="J5747" s="13">
        <v>0.5</v>
      </c>
      <c r="K5747" s="13">
        <f t="shared" si="1792"/>
        <v>0.5</v>
      </c>
      <c r="L5747" s="13">
        <f t="shared" si="1793"/>
        <v>0</v>
      </c>
      <c r="M5747" s="13" t="e">
        <f ca="1">CalcTable[[#This Row],[IWC]]-AE5746</f>
        <v>#NAME?</v>
      </c>
      <c r="N5747" s="13" t="e">
        <f ca="1">IF(CalcTable[[#This Row],[Day of Year]]&lt;123,FCAP,AE5746)</f>
        <v>#NAME?</v>
      </c>
      <c r="O5747" s="17" t="e">
        <f ca="1">IF(IRR_DRIP,5,COUNTIF('IDET Wind Values'!C5731:G5731,"&lt;="&amp;IRR_MAXWIND))</f>
        <v>#NAME?</v>
      </c>
      <c r="P5747" s="13" t="e">
        <f ca="1">CalcTable[[#This Row],[ET_o]]*KL</f>
        <v>#NAME?</v>
      </c>
      <c r="Q5747" s="13" t="e">
        <f ca="1">IF(WILTPT&lt;=0,1,MAX(0,MIN(1,(CalcTable[[#This Row],[IWC]]-WILTPT)/(MAD-WILTPT))))</f>
        <v>#NAME?</v>
      </c>
      <c r="R5747" s="13" t="e">
        <f ca="1">CalcTable[[#This Row],[ETMult]]*CalcTable[[#This Row],[ETb]]</f>
        <v>#NAME?</v>
      </c>
      <c r="S5747" s="13" t="b">
        <f>INDEX(IRR_LIST,CalcTable[[#This Row],[Day of Week]]+1)</f>
        <v>1</v>
      </c>
      <c r="T5747" s="13">
        <f t="shared" ca="1" si="1794"/>
        <v>0</v>
      </c>
      <c r="U5747" s="13" t="b">
        <f ca="1">IF(CalcTable[[#This Row],[IrrPrecip]]&gt;=IC_MM,FALSE,TRUE)</f>
        <v>1</v>
      </c>
      <c r="V5747" s="13" t="b">
        <f t="shared" si="1795"/>
        <v>1</v>
      </c>
      <c r="W5747" s="13" t="e">
        <f ca="1">IF(AND(IRR_DRIP=FALSE,CalcTable[[#This Row],[IrrHours]]&lt;=0),FALSE,TRUE)</f>
        <v>#NAME?</v>
      </c>
      <c r="X5747" s="13" t="e">
        <f ca="1">AND(CalcTable[[#This Row],[IrrDay]],CalcTable[[#This Row],[IrrRain]],CalcTable[[#This Row],[IrrWarm]],CalcTable[[#This Row],[IrrWindy]])</f>
        <v>#NAME?</v>
      </c>
      <c r="Y5747" s="13" t="e">
        <f t="shared" ca="1" si="1796"/>
        <v>#NAME?</v>
      </c>
      <c r="Z5747" s="13" t="e">
        <f ca="1">CalcTable[[#This Row],[IrrHours]]/5</f>
        <v>#NAME?</v>
      </c>
      <c r="AA5747" s="13" t="e">
        <f ca="1">IF(CalcTable[[#This Row],[IrrFlag]]=FALSE,0,MAX(0,CalcTable[[#This Row],[VolRednWind]]*(FCAP*IRR_TARGET-CalcTable[[#This Row],[IWC]])))</f>
        <v>#NAME?</v>
      </c>
      <c r="AB5747" s="13" t="e">
        <f ca="1">CalcTable[[#This Row],[IWC]]+CalcTable[[#This Row],[Eff Precip]]+CalcTable[[#This Row],[IrrAmt]]-CalcTable[[#This Row],[AET]]</f>
        <v>#NAME?</v>
      </c>
      <c r="AC5747" s="13" t="e">
        <f ca="1">IF(CalcTable[[#This Row],[PWC]]&gt;FCAP,MIN(24*PERC,MIN(SAT,CalcTable[[#This Row],[PWC]])-FCAP),0)</f>
        <v>#NAME?</v>
      </c>
      <c r="AD5747" s="13" t="e">
        <f ca="1">IF(CalcTable[[#This Row],[PWC]]&gt;SAT,CalcTable[[#This Row],[PWC]]-SAT,0)</f>
        <v>#NAME?</v>
      </c>
      <c r="AE5747" s="13" t="e">
        <f ca="1">CalcTable[[#This Row],[PWC]]-CalcTable[[#This Row],[PercAmt]]-CalcTable[[#This Row],[Runoff]]</f>
        <v>#NAME?</v>
      </c>
      <c r="AF5747" s="13" t="e">
        <f ca="1">CalcTable[[#This Row],[IrrAmt]]/1000*CUR_IRR_AREA*10000/IRR_EFF</f>
        <v>#NAME?</v>
      </c>
      <c r="AG5747" s="147"/>
      <c r="AH5747" s="13"/>
      <c r="AI5747" s="50">
        <v>3.0634132033479058</v>
      </c>
      <c r="AJ5747" s="50">
        <v>3.9555769220568937</v>
      </c>
      <c r="AK5747" s="50">
        <v>0</v>
      </c>
      <c r="AL5747" s="50">
        <v>0</v>
      </c>
      <c r="AM5747" s="50"/>
      <c r="AN5747" s="50"/>
      <c r="AO5747" s="50"/>
      <c r="AP5747" s="50"/>
      <c r="AQ5747" s="50"/>
      <c r="AR5747" s="50"/>
      <c r="AS5747" s="50"/>
      <c r="AT5747" s="50"/>
      <c r="AU5747" s="50"/>
      <c r="AV5747" s="50"/>
      <c r="AW5747" s="50"/>
      <c r="AX5747" s="50">
        <f t="shared" si="1807"/>
        <v>7.0189901254047999</v>
      </c>
      <c r="AY5747" s="50"/>
      <c r="AZ5747" s="50">
        <f t="shared" si="1797"/>
        <v>160.96031669610485</v>
      </c>
      <c r="BA5747" s="50">
        <f t="shared" si="1798"/>
        <v>260.57836682297733</v>
      </c>
      <c r="BB5747" s="50">
        <f t="shared" si="1799"/>
        <v>269.65987465564081</v>
      </c>
      <c r="BC5747" s="17">
        <f t="shared" si="1800"/>
        <v>19977</v>
      </c>
      <c r="BD5747" s="50">
        <f t="shared" si="1801"/>
        <v>7.0189901254047999</v>
      </c>
      <c r="BE5747" s="50">
        <f t="shared" si="1802"/>
        <v>160.96031669610485</v>
      </c>
      <c r="BF5747" s="50">
        <f t="shared" si="1808"/>
        <v>263.27983756608376</v>
      </c>
      <c r="BG5747" s="50"/>
      <c r="BH5747" s="17">
        <f t="shared" si="1803"/>
        <v>0</v>
      </c>
      <c r="BI5747" s="17">
        <f t="shared" si="1811"/>
        <v>5747</v>
      </c>
      <c r="BJ5747" s="17">
        <f t="shared" si="1809"/>
        <v>5747</v>
      </c>
      <c r="BK5747" s="150">
        <f t="shared" si="1810"/>
        <v>35617</v>
      </c>
      <c r="BL5747" s="50" t="e">
        <f t="shared" ca="1" si="1804"/>
        <v>#NAME?</v>
      </c>
      <c r="BM5747" s="50" t="e">
        <f t="shared" ca="1" si="1805"/>
        <v>#NAME?</v>
      </c>
      <c r="BN5747" s="50" t="e">
        <f t="shared" ca="1" si="1806"/>
        <v>#NAME?</v>
      </c>
    </row>
    <row r="5748" spans="1:66" x14ac:dyDescent="0.35">
      <c r="A5748" s="48">
        <v>35618</v>
      </c>
      <c r="B5748" s="17">
        <v>1997</v>
      </c>
      <c r="C5748" s="17">
        <v>7</v>
      </c>
      <c r="D5748" s="17">
        <v>188</v>
      </c>
      <c r="E5748" s="17">
        <v>7</v>
      </c>
      <c r="F5748" s="17">
        <v>2</v>
      </c>
      <c r="G5748" s="50">
        <v>7.6</v>
      </c>
      <c r="H5748" s="32">
        <v>4.979995977487917</v>
      </c>
      <c r="I5748" s="50">
        <v>9.1666666666666661</v>
      </c>
      <c r="J5748" s="13">
        <v>0</v>
      </c>
      <c r="K5748" s="13">
        <f t="shared" si="1792"/>
        <v>0</v>
      </c>
      <c r="L5748" s="13">
        <f t="shared" si="1793"/>
        <v>0</v>
      </c>
      <c r="M5748" s="13" t="e">
        <f ca="1">CalcTable[[#This Row],[IWC]]-AE5747</f>
        <v>#NAME?</v>
      </c>
      <c r="N5748" s="13" t="e">
        <f ca="1">IF(CalcTable[[#This Row],[Day of Year]]&lt;123,FCAP,AE5747)</f>
        <v>#NAME?</v>
      </c>
      <c r="O5748" s="17" t="e">
        <f ca="1">IF(IRR_DRIP,5,COUNTIF('IDET Wind Values'!C5732:G5732,"&lt;="&amp;IRR_MAXWIND))</f>
        <v>#NAME?</v>
      </c>
      <c r="P5748" s="13" t="e">
        <f ca="1">CalcTable[[#This Row],[ET_o]]*KL</f>
        <v>#NAME?</v>
      </c>
      <c r="Q5748" s="13" t="e">
        <f ca="1">IF(WILTPT&lt;=0,1,MAX(0,MIN(1,(CalcTable[[#This Row],[IWC]]-WILTPT)/(MAD-WILTPT))))</f>
        <v>#NAME?</v>
      </c>
      <c r="R5748" s="13" t="e">
        <f ca="1">CalcTable[[#This Row],[ETMult]]*CalcTable[[#This Row],[ETb]]</f>
        <v>#NAME?</v>
      </c>
      <c r="S5748" s="13" t="b">
        <f>INDEX(IRR_LIST,CalcTable[[#This Row],[Day of Week]]+1)</f>
        <v>0</v>
      </c>
      <c r="T5748" s="13">
        <f t="shared" ca="1" si="1794"/>
        <v>0.5</v>
      </c>
      <c r="U5748" s="13" t="b">
        <f ca="1">IF(CalcTable[[#This Row],[IrrPrecip]]&gt;=IC_MM,FALSE,TRUE)</f>
        <v>1</v>
      </c>
      <c r="V5748" s="13" t="b">
        <f t="shared" si="1795"/>
        <v>1</v>
      </c>
      <c r="W5748" s="13" t="e">
        <f ca="1">IF(AND(IRR_DRIP=FALSE,CalcTable[[#This Row],[IrrHours]]&lt;=0),FALSE,TRUE)</f>
        <v>#NAME?</v>
      </c>
      <c r="X5748" s="13" t="e">
        <f ca="1">AND(CalcTable[[#This Row],[IrrDay]],CalcTable[[#This Row],[IrrRain]],CalcTable[[#This Row],[IrrWarm]],CalcTable[[#This Row],[IrrWindy]])</f>
        <v>#NAME?</v>
      </c>
      <c r="Y5748" s="13" t="e">
        <f t="shared" ca="1" si="1796"/>
        <v>#NAME?</v>
      </c>
      <c r="Z5748" s="13" t="e">
        <f ca="1">CalcTable[[#This Row],[IrrHours]]/5</f>
        <v>#NAME?</v>
      </c>
      <c r="AA5748" s="13" t="e">
        <f ca="1">IF(CalcTable[[#This Row],[IrrFlag]]=FALSE,0,MAX(0,CalcTable[[#This Row],[VolRednWind]]*(FCAP*IRR_TARGET-CalcTable[[#This Row],[IWC]])))</f>
        <v>#NAME?</v>
      </c>
      <c r="AB5748" s="13" t="e">
        <f ca="1">CalcTable[[#This Row],[IWC]]+CalcTable[[#This Row],[Eff Precip]]+CalcTable[[#This Row],[IrrAmt]]-CalcTable[[#This Row],[AET]]</f>
        <v>#NAME?</v>
      </c>
      <c r="AC5748" s="13" t="e">
        <f ca="1">IF(CalcTable[[#This Row],[PWC]]&gt;FCAP,MIN(24*PERC,MIN(SAT,CalcTable[[#This Row],[PWC]])-FCAP),0)</f>
        <v>#NAME?</v>
      </c>
      <c r="AD5748" s="13" t="e">
        <f ca="1">IF(CalcTable[[#This Row],[PWC]]&gt;SAT,CalcTable[[#This Row],[PWC]]-SAT,0)</f>
        <v>#NAME?</v>
      </c>
      <c r="AE5748" s="13" t="e">
        <f ca="1">CalcTable[[#This Row],[PWC]]-CalcTable[[#This Row],[PercAmt]]-CalcTable[[#This Row],[Runoff]]</f>
        <v>#NAME?</v>
      </c>
      <c r="AF5748" s="13" t="e">
        <f ca="1">CalcTable[[#This Row],[IrrAmt]]/1000*CUR_IRR_AREA*10000/IRR_EFF</f>
        <v>#NAME?</v>
      </c>
      <c r="AG5748" s="147"/>
      <c r="AH5748" s="13"/>
      <c r="AI5748" s="50">
        <v>0</v>
      </c>
      <c r="AJ5748" s="50">
        <v>0</v>
      </c>
      <c r="AK5748" s="50">
        <v>2.2165287870128276</v>
      </c>
      <c r="AL5748" s="50">
        <v>7.5631307307721656</v>
      </c>
      <c r="AM5748" s="50"/>
      <c r="AN5748" s="50"/>
      <c r="AO5748" s="50"/>
      <c r="AP5748" s="50"/>
      <c r="AQ5748" s="50"/>
      <c r="AR5748" s="50"/>
      <c r="AS5748" s="50"/>
      <c r="AT5748" s="50"/>
      <c r="AU5748" s="50"/>
      <c r="AV5748" s="50"/>
      <c r="AW5748" s="50"/>
      <c r="AX5748" s="50">
        <f t="shared" si="1807"/>
        <v>9.7796595177849923</v>
      </c>
      <c r="AY5748" s="50"/>
      <c r="AZ5748" s="50">
        <f t="shared" si="1797"/>
        <v>254.36092364550501</v>
      </c>
      <c r="BA5748" s="50">
        <f t="shared" si="1798"/>
        <v>391.6350729145077</v>
      </c>
      <c r="BB5748" s="50">
        <f t="shared" si="1799"/>
        <v>403.74749785000802</v>
      </c>
      <c r="BC5748" s="17">
        <f t="shared" si="1800"/>
        <v>19977</v>
      </c>
      <c r="BD5748" s="50">
        <f t="shared" si="1801"/>
        <v>9.7796595177849923</v>
      </c>
      <c r="BE5748" s="50">
        <f t="shared" si="1802"/>
        <v>254.36092364550501</v>
      </c>
      <c r="BF5748" s="50">
        <f t="shared" si="1808"/>
        <v>416.05349712988095</v>
      </c>
      <c r="BG5748" s="50"/>
      <c r="BH5748" s="17">
        <f t="shared" si="1803"/>
        <v>0</v>
      </c>
      <c r="BI5748" s="17">
        <f t="shared" si="1811"/>
        <v>5748</v>
      </c>
      <c r="BJ5748" s="17">
        <f t="shared" si="1809"/>
        <v>5748</v>
      </c>
      <c r="BK5748" s="150">
        <f t="shared" si="1810"/>
        <v>35618</v>
      </c>
      <c r="BL5748" s="50" t="e">
        <f t="shared" ca="1" si="1804"/>
        <v>#NAME?</v>
      </c>
      <c r="BM5748" s="50" t="e">
        <f t="shared" ca="1" si="1805"/>
        <v>#NAME?</v>
      </c>
      <c r="BN5748" s="50" t="e">
        <f t="shared" ca="1" si="1806"/>
        <v>#NAME?</v>
      </c>
    </row>
    <row r="5749" spans="1:66" x14ac:dyDescent="0.35">
      <c r="A5749" s="48">
        <v>35619</v>
      </c>
      <c r="B5749" s="17">
        <v>1997</v>
      </c>
      <c r="C5749" s="17">
        <v>7</v>
      </c>
      <c r="D5749" s="17">
        <v>189</v>
      </c>
      <c r="E5749" s="17">
        <v>8</v>
      </c>
      <c r="F5749" s="17">
        <v>3</v>
      </c>
      <c r="G5749" s="50">
        <v>14.4</v>
      </c>
      <c r="H5749" s="32">
        <v>4.9090762184782788</v>
      </c>
      <c r="I5749" s="50">
        <v>13.5</v>
      </c>
      <c r="J5749" s="13">
        <v>0</v>
      </c>
      <c r="K5749" s="13">
        <f t="shared" si="1792"/>
        <v>0</v>
      </c>
      <c r="L5749" s="13">
        <f t="shared" si="1793"/>
        <v>0</v>
      </c>
      <c r="M5749" s="13" t="e">
        <f ca="1">CalcTable[[#This Row],[IWC]]-AE5748</f>
        <v>#NAME?</v>
      </c>
      <c r="N5749" s="13" t="e">
        <f ca="1">IF(CalcTable[[#This Row],[Day of Year]]&lt;123,FCAP,AE5748)</f>
        <v>#NAME?</v>
      </c>
      <c r="O5749" s="17" t="e">
        <f ca="1">IF(IRR_DRIP,5,COUNTIF('IDET Wind Values'!C5733:G5733,"&lt;="&amp;IRR_MAXWIND))</f>
        <v>#NAME?</v>
      </c>
      <c r="P5749" s="13" t="e">
        <f ca="1">CalcTable[[#This Row],[ET_o]]*KL</f>
        <v>#NAME?</v>
      </c>
      <c r="Q5749" s="13" t="e">
        <f ca="1">IF(WILTPT&lt;=0,1,MAX(0,MIN(1,(CalcTable[[#This Row],[IWC]]-WILTPT)/(MAD-WILTPT))))</f>
        <v>#NAME?</v>
      </c>
      <c r="R5749" s="13" t="e">
        <f ca="1">CalcTable[[#This Row],[ETMult]]*CalcTable[[#This Row],[ETb]]</f>
        <v>#NAME?</v>
      </c>
      <c r="S5749" s="13" t="b">
        <f>INDEX(IRR_LIST,CalcTable[[#This Row],[Day of Week]]+1)</f>
        <v>1</v>
      </c>
      <c r="T5749" s="13">
        <f t="shared" ca="1" si="1794"/>
        <v>0.5</v>
      </c>
      <c r="U5749" s="13" t="b">
        <f ca="1">IF(CalcTable[[#This Row],[IrrPrecip]]&gt;=IC_MM,FALSE,TRUE)</f>
        <v>1</v>
      </c>
      <c r="V5749" s="13" t="b">
        <f t="shared" si="1795"/>
        <v>1</v>
      </c>
      <c r="W5749" s="13" t="e">
        <f ca="1">IF(AND(IRR_DRIP=FALSE,CalcTable[[#This Row],[IrrHours]]&lt;=0),FALSE,TRUE)</f>
        <v>#NAME?</v>
      </c>
      <c r="X5749" s="13" t="e">
        <f ca="1">AND(CalcTable[[#This Row],[IrrDay]],CalcTable[[#This Row],[IrrRain]],CalcTable[[#This Row],[IrrWarm]],CalcTable[[#This Row],[IrrWindy]])</f>
        <v>#NAME?</v>
      </c>
      <c r="Y5749" s="13" t="e">
        <f t="shared" ca="1" si="1796"/>
        <v>#NAME?</v>
      </c>
      <c r="Z5749" s="13" t="e">
        <f ca="1">CalcTable[[#This Row],[IrrHours]]/5</f>
        <v>#NAME?</v>
      </c>
      <c r="AA5749" s="13" t="e">
        <f ca="1">IF(CalcTable[[#This Row],[IrrFlag]]=FALSE,0,MAX(0,CalcTable[[#This Row],[VolRednWind]]*(FCAP*IRR_TARGET-CalcTable[[#This Row],[IWC]])))</f>
        <v>#NAME?</v>
      </c>
      <c r="AB5749" s="13" t="e">
        <f ca="1">CalcTable[[#This Row],[IWC]]+CalcTable[[#This Row],[Eff Precip]]+CalcTable[[#This Row],[IrrAmt]]-CalcTable[[#This Row],[AET]]</f>
        <v>#NAME?</v>
      </c>
      <c r="AC5749" s="13" t="e">
        <f ca="1">IF(CalcTable[[#This Row],[PWC]]&gt;FCAP,MIN(24*PERC,MIN(SAT,CalcTable[[#This Row],[PWC]])-FCAP),0)</f>
        <v>#NAME?</v>
      </c>
      <c r="AD5749" s="13" t="e">
        <f ca="1">IF(CalcTable[[#This Row],[PWC]]&gt;SAT,CalcTable[[#This Row],[PWC]]-SAT,0)</f>
        <v>#NAME?</v>
      </c>
      <c r="AE5749" s="13" t="e">
        <f ca="1">CalcTable[[#This Row],[PWC]]-CalcTable[[#This Row],[PercAmt]]-CalcTable[[#This Row],[Runoff]]</f>
        <v>#NAME?</v>
      </c>
      <c r="AF5749" s="13" t="e">
        <f ca="1">CalcTable[[#This Row],[IrrAmt]]/1000*CUR_IRR_AREA*10000/IRR_EFF</f>
        <v>#NAME?</v>
      </c>
      <c r="AG5749" s="147"/>
      <c r="AH5749" s="13"/>
      <c r="AI5749" s="50">
        <v>0</v>
      </c>
      <c r="AJ5749" s="50">
        <v>0</v>
      </c>
      <c r="AK5749" s="50">
        <v>0</v>
      </c>
      <c r="AL5749" s="50">
        <v>0</v>
      </c>
      <c r="AM5749" s="50"/>
      <c r="AN5749" s="50"/>
      <c r="AO5749" s="50"/>
      <c r="AP5749" s="50"/>
      <c r="AQ5749" s="50"/>
      <c r="AR5749" s="50"/>
      <c r="AS5749" s="50"/>
      <c r="AT5749" s="50"/>
      <c r="AU5749" s="50"/>
      <c r="AV5749" s="50"/>
      <c r="AW5749" s="50"/>
      <c r="AX5749" s="50">
        <f t="shared" si="1807"/>
        <v>0</v>
      </c>
      <c r="AY5749" s="50"/>
      <c r="AZ5749" s="50">
        <f t="shared" si="1797"/>
        <v>0</v>
      </c>
      <c r="BA5749" s="50">
        <f t="shared" si="1798"/>
        <v>0</v>
      </c>
      <c r="BB5749" s="50">
        <f t="shared" si="1799"/>
        <v>0</v>
      </c>
      <c r="BC5749" s="17">
        <f t="shared" si="1800"/>
        <v>19977</v>
      </c>
      <c r="BD5749" s="50">
        <f t="shared" si="1801"/>
        <v>0</v>
      </c>
      <c r="BE5749" s="50">
        <f t="shared" si="1802"/>
        <v>0</v>
      </c>
      <c r="BF5749" s="50">
        <f t="shared" si="1808"/>
        <v>0</v>
      </c>
      <c r="BG5749" s="50"/>
      <c r="BH5749" s="17">
        <f t="shared" si="1803"/>
        <v>0</v>
      </c>
      <c r="BI5749" s="17">
        <f t="shared" si="1811"/>
        <v>5749</v>
      </c>
      <c r="BJ5749" s="17">
        <f t="shared" si="1809"/>
        <v>5749</v>
      </c>
      <c r="BK5749" s="150">
        <f t="shared" si="1810"/>
        <v>35619</v>
      </c>
      <c r="BL5749" s="50" t="e">
        <f t="shared" ca="1" si="1804"/>
        <v>#NAME?</v>
      </c>
      <c r="BM5749" s="50" t="e">
        <f t="shared" ca="1" si="1805"/>
        <v>#NAME?</v>
      </c>
      <c r="BN5749" s="50" t="e">
        <f t="shared" ca="1" si="1806"/>
        <v>#NAME?</v>
      </c>
    </row>
    <row r="5750" spans="1:66" x14ac:dyDescent="0.35">
      <c r="A5750" s="48">
        <v>35620</v>
      </c>
      <c r="B5750" s="17">
        <v>1997</v>
      </c>
      <c r="C5750" s="17">
        <v>7</v>
      </c>
      <c r="D5750" s="17">
        <v>190</v>
      </c>
      <c r="E5750" s="17">
        <v>9</v>
      </c>
      <c r="F5750" s="17">
        <v>4</v>
      </c>
      <c r="G5750" s="50">
        <v>13.1</v>
      </c>
      <c r="H5750" s="32">
        <v>4.4583276937548808</v>
      </c>
      <c r="I5750" s="50">
        <v>11.333333333333334</v>
      </c>
      <c r="J5750" s="13">
        <v>0</v>
      </c>
      <c r="K5750" s="13">
        <f t="shared" si="1792"/>
        <v>0</v>
      </c>
      <c r="L5750" s="13">
        <f t="shared" si="1793"/>
        <v>0</v>
      </c>
      <c r="M5750" s="13" t="e">
        <f ca="1">CalcTable[[#This Row],[IWC]]-AE5749</f>
        <v>#NAME?</v>
      </c>
      <c r="N5750" s="13" t="e">
        <f ca="1">IF(CalcTable[[#This Row],[Day of Year]]&lt;123,FCAP,AE5749)</f>
        <v>#NAME?</v>
      </c>
      <c r="O5750" s="17" t="e">
        <f ca="1">IF(IRR_DRIP,5,COUNTIF('IDET Wind Values'!C5734:G5734,"&lt;="&amp;IRR_MAXWIND))</f>
        <v>#NAME?</v>
      </c>
      <c r="P5750" s="13" t="e">
        <f ca="1">CalcTable[[#This Row],[ET_o]]*KL</f>
        <v>#NAME?</v>
      </c>
      <c r="Q5750" s="13" t="e">
        <f ca="1">IF(WILTPT&lt;=0,1,MAX(0,MIN(1,(CalcTable[[#This Row],[IWC]]-WILTPT)/(MAD-WILTPT))))</f>
        <v>#NAME?</v>
      </c>
      <c r="R5750" s="13" t="e">
        <f ca="1">CalcTable[[#This Row],[ETMult]]*CalcTable[[#This Row],[ETb]]</f>
        <v>#NAME?</v>
      </c>
      <c r="S5750" s="13" t="b">
        <f>INDEX(IRR_LIST,CalcTable[[#This Row],[Day of Week]]+1)</f>
        <v>0</v>
      </c>
      <c r="T5750" s="13">
        <f t="shared" ca="1" si="1794"/>
        <v>0</v>
      </c>
      <c r="U5750" s="13" t="b">
        <f ca="1">IF(CalcTable[[#This Row],[IrrPrecip]]&gt;=IC_MM,FALSE,TRUE)</f>
        <v>1</v>
      </c>
      <c r="V5750" s="13" t="b">
        <f t="shared" si="1795"/>
        <v>1</v>
      </c>
      <c r="W5750" s="13" t="e">
        <f ca="1">IF(AND(IRR_DRIP=FALSE,CalcTable[[#This Row],[IrrHours]]&lt;=0),FALSE,TRUE)</f>
        <v>#NAME?</v>
      </c>
      <c r="X5750" s="13" t="e">
        <f ca="1">AND(CalcTable[[#This Row],[IrrDay]],CalcTable[[#This Row],[IrrRain]],CalcTable[[#This Row],[IrrWarm]],CalcTable[[#This Row],[IrrWindy]])</f>
        <v>#NAME?</v>
      </c>
      <c r="Y5750" s="13" t="e">
        <f t="shared" ca="1" si="1796"/>
        <v>#NAME?</v>
      </c>
      <c r="Z5750" s="13" t="e">
        <f ca="1">CalcTable[[#This Row],[IrrHours]]/5</f>
        <v>#NAME?</v>
      </c>
      <c r="AA5750" s="13" t="e">
        <f ca="1">IF(CalcTable[[#This Row],[IrrFlag]]=FALSE,0,MAX(0,CalcTable[[#This Row],[VolRednWind]]*(FCAP*IRR_TARGET-CalcTable[[#This Row],[IWC]])))</f>
        <v>#NAME?</v>
      </c>
      <c r="AB5750" s="13" t="e">
        <f ca="1">CalcTable[[#This Row],[IWC]]+CalcTable[[#This Row],[Eff Precip]]+CalcTable[[#This Row],[IrrAmt]]-CalcTable[[#This Row],[AET]]</f>
        <v>#NAME?</v>
      </c>
      <c r="AC5750" s="13" t="e">
        <f ca="1">IF(CalcTable[[#This Row],[PWC]]&gt;FCAP,MIN(24*PERC,MIN(SAT,CalcTable[[#This Row],[PWC]])-FCAP),0)</f>
        <v>#NAME?</v>
      </c>
      <c r="AD5750" s="13" t="e">
        <f ca="1">IF(CalcTable[[#This Row],[PWC]]&gt;SAT,CalcTable[[#This Row],[PWC]]-SAT,0)</f>
        <v>#NAME?</v>
      </c>
      <c r="AE5750" s="13" t="e">
        <f ca="1">CalcTable[[#This Row],[PWC]]-CalcTable[[#This Row],[PercAmt]]-CalcTable[[#This Row],[Runoff]]</f>
        <v>#NAME?</v>
      </c>
      <c r="AF5750" s="13" t="e">
        <f ca="1">CalcTable[[#This Row],[IrrAmt]]/1000*CUR_IRR_AREA*10000/IRR_EFF</f>
        <v>#NAME?</v>
      </c>
      <c r="AG5750" s="147"/>
      <c r="AH5750" s="13"/>
      <c r="AI5750" s="50">
        <v>0</v>
      </c>
      <c r="AJ5750" s="50">
        <v>0</v>
      </c>
      <c r="AK5750" s="50">
        <v>0</v>
      </c>
      <c r="AL5750" s="50">
        <v>5.2982893096717056</v>
      </c>
      <c r="AM5750" s="50"/>
      <c r="AN5750" s="50"/>
      <c r="AO5750" s="50"/>
      <c r="AP5750" s="50"/>
      <c r="AQ5750" s="50"/>
      <c r="AR5750" s="50"/>
      <c r="AS5750" s="50"/>
      <c r="AT5750" s="50"/>
      <c r="AU5750" s="50"/>
      <c r="AV5750" s="50"/>
      <c r="AW5750" s="50"/>
      <c r="AX5750" s="50">
        <f t="shared" si="1807"/>
        <v>5.2982893096717056</v>
      </c>
      <c r="AY5750" s="50"/>
      <c r="AZ5750" s="50">
        <f t="shared" si="1797"/>
        <v>155.41648641703671</v>
      </c>
      <c r="BA5750" s="50">
        <f t="shared" si="1798"/>
        <v>239.29205051512002</v>
      </c>
      <c r="BB5750" s="50">
        <f t="shared" si="1799"/>
        <v>246.69283558259798</v>
      </c>
      <c r="BC5750" s="17">
        <f t="shared" si="1800"/>
        <v>19977</v>
      </c>
      <c r="BD5750" s="50">
        <f t="shared" si="1801"/>
        <v>5.2982893096717056</v>
      </c>
      <c r="BE5750" s="50">
        <f t="shared" si="1802"/>
        <v>155.41648641703671</v>
      </c>
      <c r="BF5750" s="50">
        <f t="shared" si="1808"/>
        <v>254.21189606766646</v>
      </c>
      <c r="BG5750" s="50"/>
      <c r="BH5750" s="17">
        <f t="shared" si="1803"/>
        <v>0</v>
      </c>
      <c r="BI5750" s="17">
        <f t="shared" si="1811"/>
        <v>5750</v>
      </c>
      <c r="BJ5750" s="17">
        <f t="shared" si="1809"/>
        <v>5750</v>
      </c>
      <c r="BK5750" s="150">
        <f t="shared" si="1810"/>
        <v>35620</v>
      </c>
      <c r="BL5750" s="50" t="e">
        <f t="shared" ca="1" si="1804"/>
        <v>#NAME?</v>
      </c>
      <c r="BM5750" s="50" t="e">
        <f t="shared" ca="1" si="1805"/>
        <v>#NAME?</v>
      </c>
      <c r="BN5750" s="50" t="e">
        <f t="shared" ca="1" si="1806"/>
        <v>#NAME?</v>
      </c>
    </row>
    <row r="5751" spans="1:66" x14ac:dyDescent="0.35">
      <c r="A5751" s="48">
        <v>35621</v>
      </c>
      <c r="B5751" s="17">
        <v>1997</v>
      </c>
      <c r="C5751" s="17">
        <v>7</v>
      </c>
      <c r="D5751" s="17">
        <v>191</v>
      </c>
      <c r="E5751" s="17">
        <v>10</v>
      </c>
      <c r="F5751" s="17">
        <v>5</v>
      </c>
      <c r="G5751" s="50">
        <v>7.9</v>
      </c>
      <c r="H5751" s="32">
        <v>4.2615931249236905</v>
      </c>
      <c r="I5751" s="50">
        <v>16.333333333333332</v>
      </c>
      <c r="J5751" s="13">
        <v>0</v>
      </c>
      <c r="K5751" s="13">
        <f t="shared" si="1792"/>
        <v>0</v>
      </c>
      <c r="L5751" s="13">
        <f t="shared" si="1793"/>
        <v>0</v>
      </c>
      <c r="M5751" s="13" t="e">
        <f ca="1">CalcTable[[#This Row],[IWC]]-AE5750</f>
        <v>#NAME?</v>
      </c>
      <c r="N5751" s="13" t="e">
        <f ca="1">IF(CalcTable[[#This Row],[Day of Year]]&lt;123,FCAP,AE5750)</f>
        <v>#NAME?</v>
      </c>
      <c r="O5751" s="17" t="e">
        <f ca="1">IF(IRR_DRIP,5,COUNTIF('IDET Wind Values'!C5735:G5735,"&lt;="&amp;IRR_MAXWIND))</f>
        <v>#NAME?</v>
      </c>
      <c r="P5751" s="13" t="e">
        <f ca="1">CalcTable[[#This Row],[ET_o]]*KL</f>
        <v>#NAME?</v>
      </c>
      <c r="Q5751" s="13" t="e">
        <f ca="1">IF(WILTPT&lt;=0,1,MAX(0,MIN(1,(CalcTable[[#This Row],[IWC]]-WILTPT)/(MAD-WILTPT))))</f>
        <v>#NAME?</v>
      </c>
      <c r="R5751" s="13" t="e">
        <f ca="1">CalcTable[[#This Row],[ETMult]]*CalcTable[[#This Row],[ETb]]</f>
        <v>#NAME?</v>
      </c>
      <c r="S5751" s="13" t="b">
        <f>INDEX(IRR_LIST,CalcTable[[#This Row],[Day of Week]]+1)</f>
        <v>1</v>
      </c>
      <c r="T5751" s="13">
        <f t="shared" ca="1" si="1794"/>
        <v>0</v>
      </c>
      <c r="U5751" s="13" t="b">
        <f ca="1">IF(CalcTable[[#This Row],[IrrPrecip]]&gt;=IC_MM,FALSE,TRUE)</f>
        <v>1</v>
      </c>
      <c r="V5751" s="13" t="b">
        <f t="shared" si="1795"/>
        <v>1</v>
      </c>
      <c r="W5751" s="13" t="e">
        <f ca="1">IF(AND(IRR_DRIP=FALSE,CalcTable[[#This Row],[IrrHours]]&lt;=0),FALSE,TRUE)</f>
        <v>#NAME?</v>
      </c>
      <c r="X5751" s="13" t="e">
        <f ca="1">AND(CalcTable[[#This Row],[IrrDay]],CalcTable[[#This Row],[IrrRain]],CalcTable[[#This Row],[IrrWarm]],CalcTable[[#This Row],[IrrWindy]])</f>
        <v>#NAME?</v>
      </c>
      <c r="Y5751" s="13" t="e">
        <f t="shared" ca="1" si="1796"/>
        <v>#NAME?</v>
      </c>
      <c r="Z5751" s="13" t="e">
        <f ca="1">CalcTable[[#This Row],[IrrHours]]/5</f>
        <v>#NAME?</v>
      </c>
      <c r="AA5751" s="13" t="e">
        <f ca="1">IF(CalcTable[[#This Row],[IrrFlag]]=FALSE,0,MAX(0,CalcTable[[#This Row],[VolRednWind]]*(FCAP*IRR_TARGET-CalcTable[[#This Row],[IWC]])))</f>
        <v>#NAME?</v>
      </c>
      <c r="AB5751" s="13" t="e">
        <f ca="1">CalcTable[[#This Row],[IWC]]+CalcTable[[#This Row],[Eff Precip]]+CalcTable[[#This Row],[IrrAmt]]-CalcTable[[#This Row],[AET]]</f>
        <v>#NAME?</v>
      </c>
      <c r="AC5751" s="13" t="e">
        <f ca="1">IF(CalcTable[[#This Row],[PWC]]&gt;FCAP,MIN(24*PERC,MIN(SAT,CalcTable[[#This Row],[PWC]])-FCAP),0)</f>
        <v>#NAME?</v>
      </c>
      <c r="AD5751" s="13" t="e">
        <f ca="1">IF(CalcTable[[#This Row],[PWC]]&gt;SAT,CalcTable[[#This Row],[PWC]]-SAT,0)</f>
        <v>#NAME?</v>
      </c>
      <c r="AE5751" s="13" t="e">
        <f ca="1">CalcTable[[#This Row],[PWC]]-CalcTable[[#This Row],[PercAmt]]-CalcTable[[#This Row],[Runoff]]</f>
        <v>#NAME?</v>
      </c>
      <c r="AF5751" s="13" t="e">
        <f ca="1">CalcTable[[#This Row],[IrrAmt]]/1000*CUR_IRR_AREA*10000/IRR_EFF</f>
        <v>#NAME?</v>
      </c>
      <c r="AG5751" s="147"/>
      <c r="AH5751" s="13"/>
      <c r="AI5751" s="50">
        <v>6.6730767682855721</v>
      </c>
      <c r="AJ5751" s="50">
        <v>11.036704802996622</v>
      </c>
      <c r="AK5751" s="50">
        <v>0</v>
      </c>
      <c r="AL5751" s="50">
        <v>0</v>
      </c>
      <c r="AM5751" s="50"/>
      <c r="AN5751" s="50"/>
      <c r="AO5751" s="50"/>
      <c r="AP5751" s="50"/>
      <c r="AQ5751" s="50"/>
      <c r="AR5751" s="50"/>
      <c r="AS5751" s="50"/>
      <c r="AT5751" s="50"/>
      <c r="AU5751" s="50"/>
      <c r="AV5751" s="50"/>
      <c r="AW5751" s="50"/>
      <c r="AX5751" s="50">
        <f t="shared" si="1807"/>
        <v>17.709781571282193</v>
      </c>
      <c r="AY5751" s="50"/>
      <c r="AZ5751" s="50">
        <f t="shared" si="1797"/>
        <v>421.6151334894227</v>
      </c>
      <c r="BA5751" s="50">
        <f t="shared" si="1798"/>
        <v>684.72965080595009</v>
      </c>
      <c r="BB5751" s="50">
        <f t="shared" si="1799"/>
        <v>708.75947206964543</v>
      </c>
      <c r="BC5751" s="17">
        <f t="shared" si="1800"/>
        <v>19977</v>
      </c>
      <c r="BD5751" s="50">
        <f t="shared" si="1801"/>
        <v>17.709781571282193</v>
      </c>
      <c r="BE5751" s="50">
        <f t="shared" si="1802"/>
        <v>421.6151334894227</v>
      </c>
      <c r="BF5751" s="50">
        <f t="shared" si="1808"/>
        <v>689.62814027057721</v>
      </c>
      <c r="BG5751" s="50"/>
      <c r="BH5751" s="17">
        <f t="shared" si="1803"/>
        <v>0</v>
      </c>
      <c r="BI5751" s="17">
        <f t="shared" si="1811"/>
        <v>5751</v>
      </c>
      <c r="BJ5751" s="17">
        <f t="shared" si="1809"/>
        <v>5751</v>
      </c>
      <c r="BK5751" s="150">
        <f t="shared" si="1810"/>
        <v>35621</v>
      </c>
      <c r="BL5751" s="50" t="e">
        <f t="shared" ca="1" si="1804"/>
        <v>#NAME?</v>
      </c>
      <c r="BM5751" s="50" t="e">
        <f t="shared" ca="1" si="1805"/>
        <v>#NAME?</v>
      </c>
      <c r="BN5751" s="50" t="e">
        <f t="shared" ca="1" si="1806"/>
        <v>#NAME?</v>
      </c>
    </row>
    <row r="5752" spans="1:66" x14ac:dyDescent="0.35">
      <c r="A5752" s="48">
        <v>35622</v>
      </c>
      <c r="B5752" s="17">
        <v>1997</v>
      </c>
      <c r="C5752" s="17">
        <v>7</v>
      </c>
      <c r="D5752" s="17">
        <v>192</v>
      </c>
      <c r="E5752" s="17">
        <v>11</v>
      </c>
      <c r="F5752" s="17">
        <v>6</v>
      </c>
      <c r="G5752" s="50">
        <v>3.4</v>
      </c>
      <c r="H5752" s="32">
        <v>4.8259264621045643</v>
      </c>
      <c r="I5752" s="50">
        <v>9.5</v>
      </c>
      <c r="J5752" s="13">
        <v>0</v>
      </c>
      <c r="K5752" s="13">
        <f t="shared" si="1792"/>
        <v>0</v>
      </c>
      <c r="L5752" s="13">
        <f t="shared" si="1793"/>
        <v>0</v>
      </c>
      <c r="M5752" s="13" t="e">
        <f ca="1">CalcTable[[#This Row],[IWC]]-AE5751</f>
        <v>#NAME?</v>
      </c>
      <c r="N5752" s="13" t="e">
        <f ca="1">IF(CalcTable[[#This Row],[Day of Year]]&lt;123,FCAP,AE5751)</f>
        <v>#NAME?</v>
      </c>
      <c r="O5752" s="17" t="e">
        <f ca="1">IF(IRR_DRIP,5,COUNTIF('IDET Wind Values'!C5736:G5736,"&lt;="&amp;IRR_MAXWIND))</f>
        <v>#NAME?</v>
      </c>
      <c r="P5752" s="13" t="e">
        <f ca="1">CalcTable[[#This Row],[ET_o]]*KL</f>
        <v>#NAME?</v>
      </c>
      <c r="Q5752" s="13" t="e">
        <f ca="1">IF(WILTPT&lt;=0,1,MAX(0,MIN(1,(CalcTable[[#This Row],[IWC]]-WILTPT)/(MAD-WILTPT))))</f>
        <v>#NAME?</v>
      </c>
      <c r="R5752" s="13" t="e">
        <f ca="1">CalcTable[[#This Row],[ETMult]]*CalcTable[[#This Row],[ETb]]</f>
        <v>#NAME?</v>
      </c>
      <c r="S5752" s="13" t="b">
        <f>INDEX(IRR_LIST,CalcTable[[#This Row],[Day of Week]]+1)</f>
        <v>0</v>
      </c>
      <c r="T5752" s="13">
        <f t="shared" ca="1" si="1794"/>
        <v>0</v>
      </c>
      <c r="U5752" s="13" t="b">
        <f ca="1">IF(CalcTable[[#This Row],[IrrPrecip]]&gt;=IC_MM,FALSE,TRUE)</f>
        <v>1</v>
      </c>
      <c r="V5752" s="13" t="b">
        <f t="shared" si="1795"/>
        <v>1</v>
      </c>
      <c r="W5752" s="13" t="e">
        <f ca="1">IF(AND(IRR_DRIP=FALSE,CalcTable[[#This Row],[IrrHours]]&lt;=0),FALSE,TRUE)</f>
        <v>#NAME?</v>
      </c>
      <c r="X5752" s="13" t="e">
        <f ca="1">AND(CalcTable[[#This Row],[IrrDay]],CalcTable[[#This Row],[IrrRain]],CalcTable[[#This Row],[IrrWarm]],CalcTable[[#This Row],[IrrWindy]])</f>
        <v>#NAME?</v>
      </c>
      <c r="Y5752" s="13" t="e">
        <f t="shared" ca="1" si="1796"/>
        <v>#NAME?</v>
      </c>
      <c r="Z5752" s="13" t="e">
        <f ca="1">CalcTable[[#This Row],[IrrHours]]/5</f>
        <v>#NAME?</v>
      </c>
      <c r="AA5752" s="13" t="e">
        <f ca="1">IF(CalcTable[[#This Row],[IrrFlag]]=FALSE,0,MAX(0,CalcTable[[#This Row],[VolRednWind]]*(FCAP*IRR_TARGET-CalcTable[[#This Row],[IWC]])))</f>
        <v>#NAME?</v>
      </c>
      <c r="AB5752" s="13" t="e">
        <f ca="1">CalcTable[[#This Row],[IWC]]+CalcTable[[#This Row],[Eff Precip]]+CalcTable[[#This Row],[IrrAmt]]-CalcTable[[#This Row],[AET]]</f>
        <v>#NAME?</v>
      </c>
      <c r="AC5752" s="13" t="e">
        <f ca="1">IF(CalcTable[[#This Row],[PWC]]&gt;FCAP,MIN(24*PERC,MIN(SAT,CalcTable[[#This Row],[PWC]])-FCAP),0)</f>
        <v>#NAME?</v>
      </c>
      <c r="AD5752" s="13" t="e">
        <f ca="1">IF(CalcTable[[#This Row],[PWC]]&gt;SAT,CalcTable[[#This Row],[PWC]]-SAT,0)</f>
        <v>#NAME?</v>
      </c>
      <c r="AE5752" s="13" t="e">
        <f ca="1">CalcTable[[#This Row],[PWC]]-CalcTable[[#This Row],[PercAmt]]-CalcTable[[#This Row],[Runoff]]</f>
        <v>#NAME?</v>
      </c>
      <c r="AF5752" s="13" t="e">
        <f ca="1">CalcTable[[#This Row],[IrrAmt]]/1000*CUR_IRR_AREA*10000/IRR_EFF</f>
        <v>#NAME?</v>
      </c>
      <c r="AG5752" s="147"/>
      <c r="AH5752" s="13"/>
      <c r="AI5752" s="50">
        <v>0</v>
      </c>
      <c r="AJ5752" s="50">
        <v>0</v>
      </c>
      <c r="AK5752" s="50">
        <v>0</v>
      </c>
      <c r="AL5752" s="50">
        <v>4.7959564502732128</v>
      </c>
      <c r="AM5752" s="50"/>
      <c r="AN5752" s="50"/>
      <c r="AO5752" s="50"/>
      <c r="AP5752" s="50"/>
      <c r="AQ5752" s="50"/>
      <c r="AR5752" s="50"/>
      <c r="AS5752" s="50"/>
      <c r="AT5752" s="50"/>
      <c r="AU5752" s="50"/>
      <c r="AV5752" s="50"/>
      <c r="AW5752" s="50"/>
      <c r="AX5752" s="50">
        <f t="shared" si="1807"/>
        <v>4.7959564502732128</v>
      </c>
      <c r="AY5752" s="50"/>
      <c r="AZ5752" s="50">
        <f t="shared" si="1797"/>
        <v>140.68138920801425</v>
      </c>
      <c r="BA5752" s="50">
        <f t="shared" si="1798"/>
        <v>216.60467862186323</v>
      </c>
      <c r="BB5752" s="50">
        <f t="shared" si="1799"/>
        <v>223.30379239367343</v>
      </c>
      <c r="BC5752" s="17">
        <f t="shared" si="1800"/>
        <v>19977</v>
      </c>
      <c r="BD5752" s="50">
        <f t="shared" si="1801"/>
        <v>4.7959564502732128</v>
      </c>
      <c r="BE5752" s="50">
        <f t="shared" si="1802"/>
        <v>140.68138920801425</v>
      </c>
      <c r="BF5752" s="50">
        <f t="shared" si="1808"/>
        <v>230.10996784497078</v>
      </c>
      <c r="BG5752" s="50"/>
      <c r="BH5752" s="17">
        <f t="shared" si="1803"/>
        <v>0</v>
      </c>
      <c r="BI5752" s="17">
        <f t="shared" si="1811"/>
        <v>5752</v>
      </c>
      <c r="BJ5752" s="17">
        <f t="shared" si="1809"/>
        <v>5752</v>
      </c>
      <c r="BK5752" s="150">
        <f t="shared" si="1810"/>
        <v>35622</v>
      </c>
      <c r="BL5752" s="50" t="e">
        <f t="shared" ca="1" si="1804"/>
        <v>#NAME?</v>
      </c>
      <c r="BM5752" s="50" t="e">
        <f t="shared" ca="1" si="1805"/>
        <v>#NAME?</v>
      </c>
      <c r="BN5752" s="50" t="e">
        <f t="shared" ca="1" si="1806"/>
        <v>#NAME?</v>
      </c>
    </row>
    <row r="5753" spans="1:66" x14ac:dyDescent="0.35">
      <c r="A5753" s="48">
        <v>35623</v>
      </c>
      <c r="B5753" s="17">
        <v>1997</v>
      </c>
      <c r="C5753" s="17">
        <v>7</v>
      </c>
      <c r="D5753" s="17">
        <v>193</v>
      </c>
      <c r="E5753" s="17">
        <v>12</v>
      </c>
      <c r="F5753" s="17">
        <v>7</v>
      </c>
      <c r="G5753" s="50">
        <v>5.9</v>
      </c>
      <c r="H5753" s="32">
        <v>4.2755095021245326</v>
      </c>
      <c r="I5753" s="50">
        <v>4.833333333333333</v>
      </c>
      <c r="J5753" s="13">
        <v>0.8</v>
      </c>
      <c r="K5753" s="13">
        <f t="shared" si="1792"/>
        <v>0.8</v>
      </c>
      <c r="L5753" s="13">
        <f t="shared" si="1793"/>
        <v>0</v>
      </c>
      <c r="M5753" s="13" t="e">
        <f ca="1">CalcTable[[#This Row],[IWC]]-AE5752</f>
        <v>#NAME?</v>
      </c>
      <c r="N5753" s="13" t="e">
        <f ca="1">IF(CalcTable[[#This Row],[Day of Year]]&lt;123,FCAP,AE5752)</f>
        <v>#NAME?</v>
      </c>
      <c r="O5753" s="17" t="e">
        <f ca="1">IF(IRR_DRIP,5,COUNTIF('IDET Wind Values'!C5737:G5737,"&lt;="&amp;IRR_MAXWIND))</f>
        <v>#NAME?</v>
      </c>
      <c r="P5753" s="13" t="e">
        <f ca="1">CalcTable[[#This Row],[ET_o]]*KL</f>
        <v>#NAME?</v>
      </c>
      <c r="Q5753" s="13" t="e">
        <f ca="1">IF(WILTPT&lt;=0,1,MAX(0,MIN(1,(CalcTable[[#This Row],[IWC]]-WILTPT)/(MAD-WILTPT))))</f>
        <v>#NAME?</v>
      </c>
      <c r="R5753" s="13" t="e">
        <f ca="1">CalcTable[[#This Row],[ETMult]]*CalcTable[[#This Row],[ETb]]</f>
        <v>#NAME?</v>
      </c>
      <c r="S5753" s="13" t="b">
        <f>INDEX(IRR_LIST,CalcTable[[#This Row],[Day of Week]]+1)</f>
        <v>0</v>
      </c>
      <c r="T5753" s="13">
        <f t="shared" ca="1" si="1794"/>
        <v>0</v>
      </c>
      <c r="U5753" s="13" t="b">
        <f ca="1">IF(CalcTable[[#This Row],[IrrPrecip]]&gt;=IC_MM,FALSE,TRUE)</f>
        <v>1</v>
      </c>
      <c r="V5753" s="13" t="b">
        <f t="shared" si="1795"/>
        <v>1</v>
      </c>
      <c r="W5753" s="13" t="e">
        <f ca="1">IF(AND(IRR_DRIP=FALSE,CalcTable[[#This Row],[IrrHours]]&lt;=0),FALSE,TRUE)</f>
        <v>#NAME?</v>
      </c>
      <c r="X5753" s="13" t="e">
        <f ca="1">AND(CalcTable[[#This Row],[IrrDay]],CalcTable[[#This Row],[IrrRain]],CalcTable[[#This Row],[IrrWarm]],CalcTable[[#This Row],[IrrWindy]])</f>
        <v>#NAME?</v>
      </c>
      <c r="Y5753" s="13" t="e">
        <f t="shared" ca="1" si="1796"/>
        <v>#NAME?</v>
      </c>
      <c r="Z5753" s="13" t="e">
        <f ca="1">CalcTable[[#This Row],[IrrHours]]/5</f>
        <v>#NAME?</v>
      </c>
      <c r="AA5753" s="13" t="e">
        <f ca="1">IF(CalcTable[[#This Row],[IrrFlag]]=FALSE,0,MAX(0,CalcTable[[#This Row],[VolRednWind]]*(FCAP*IRR_TARGET-CalcTable[[#This Row],[IWC]])))</f>
        <v>#NAME?</v>
      </c>
      <c r="AB5753" s="13" t="e">
        <f ca="1">CalcTable[[#This Row],[IWC]]+CalcTable[[#This Row],[Eff Precip]]+CalcTable[[#This Row],[IrrAmt]]-CalcTable[[#This Row],[AET]]</f>
        <v>#NAME?</v>
      </c>
      <c r="AC5753" s="13" t="e">
        <f ca="1">IF(CalcTable[[#This Row],[PWC]]&gt;FCAP,MIN(24*PERC,MIN(SAT,CalcTable[[#This Row],[PWC]])-FCAP),0)</f>
        <v>#NAME?</v>
      </c>
      <c r="AD5753" s="13" t="e">
        <f ca="1">IF(CalcTable[[#This Row],[PWC]]&gt;SAT,CalcTable[[#This Row],[PWC]]-SAT,0)</f>
        <v>#NAME?</v>
      </c>
      <c r="AE5753" s="13" t="e">
        <f ca="1">CalcTable[[#This Row],[PWC]]-CalcTable[[#This Row],[PercAmt]]-CalcTable[[#This Row],[Runoff]]</f>
        <v>#NAME?</v>
      </c>
      <c r="AF5753" s="13" t="e">
        <f ca="1">CalcTable[[#This Row],[IrrAmt]]/1000*CUR_IRR_AREA*10000/IRR_EFF</f>
        <v>#NAME?</v>
      </c>
      <c r="AG5753" s="147"/>
      <c r="AH5753" s="13"/>
      <c r="AI5753" s="50">
        <v>0</v>
      </c>
      <c r="AJ5753" s="50">
        <v>0</v>
      </c>
      <c r="AK5753" s="50">
        <v>4.6899583261675906</v>
      </c>
      <c r="AL5753" s="50">
        <v>0</v>
      </c>
      <c r="AM5753" s="50"/>
      <c r="AN5753" s="50"/>
      <c r="AO5753" s="50"/>
      <c r="AP5753" s="50"/>
      <c r="AQ5753" s="50"/>
      <c r="AR5753" s="50"/>
      <c r="AS5753" s="50"/>
      <c r="AT5753" s="50"/>
      <c r="AU5753" s="50"/>
      <c r="AV5753" s="50"/>
      <c r="AW5753" s="50"/>
      <c r="AX5753" s="50">
        <f t="shared" si="1807"/>
        <v>4.6899583261675906</v>
      </c>
      <c r="AY5753" s="50"/>
      <c r="AZ5753" s="50">
        <f t="shared" si="1797"/>
        <v>68.786055450457994</v>
      </c>
      <c r="BA5753" s="50">
        <f t="shared" si="1798"/>
        <v>105.90868855070515</v>
      </c>
      <c r="BB5753" s="50">
        <f t="shared" si="1799"/>
        <v>109.18421500072698</v>
      </c>
      <c r="BC5753" s="17">
        <f t="shared" si="1800"/>
        <v>19977</v>
      </c>
      <c r="BD5753" s="50">
        <f t="shared" si="1801"/>
        <v>4.6899583261675906</v>
      </c>
      <c r="BE5753" s="50">
        <f t="shared" si="1802"/>
        <v>68.786055450457994</v>
      </c>
      <c r="BF5753" s="50">
        <f t="shared" si="1808"/>
        <v>112.51208917537164</v>
      </c>
      <c r="BG5753" s="50"/>
      <c r="BH5753" s="17">
        <f t="shared" si="1803"/>
        <v>0</v>
      </c>
      <c r="BI5753" s="17">
        <f t="shared" si="1811"/>
        <v>5753</v>
      </c>
      <c r="BJ5753" s="17">
        <f t="shared" si="1809"/>
        <v>5753</v>
      </c>
      <c r="BK5753" s="150">
        <f t="shared" si="1810"/>
        <v>35623</v>
      </c>
      <c r="BL5753" s="50" t="e">
        <f t="shared" ca="1" si="1804"/>
        <v>#NAME?</v>
      </c>
      <c r="BM5753" s="50" t="e">
        <f t="shared" ca="1" si="1805"/>
        <v>#NAME?</v>
      </c>
      <c r="BN5753" s="50" t="e">
        <f t="shared" ca="1" si="1806"/>
        <v>#NAME?</v>
      </c>
    </row>
    <row r="5754" spans="1:66" x14ac:dyDescent="0.35">
      <c r="A5754" s="48">
        <v>35624</v>
      </c>
      <c r="B5754" s="17">
        <v>1997</v>
      </c>
      <c r="C5754" s="17">
        <v>7</v>
      </c>
      <c r="D5754" s="17">
        <v>194</v>
      </c>
      <c r="E5754" s="17">
        <v>13</v>
      </c>
      <c r="F5754" s="17">
        <v>1</v>
      </c>
      <c r="G5754" s="50">
        <v>7.9</v>
      </c>
      <c r="H5754" s="32">
        <v>5.4465955112175335</v>
      </c>
      <c r="I5754" s="50">
        <v>9.3333333333333339</v>
      </c>
      <c r="J5754" s="13">
        <v>0</v>
      </c>
      <c r="K5754" s="13">
        <f t="shared" si="1792"/>
        <v>0</v>
      </c>
      <c r="L5754" s="13">
        <f t="shared" si="1793"/>
        <v>0</v>
      </c>
      <c r="M5754" s="13" t="e">
        <f ca="1">CalcTable[[#This Row],[IWC]]-AE5753</f>
        <v>#NAME?</v>
      </c>
      <c r="N5754" s="13" t="e">
        <f ca="1">IF(CalcTable[[#This Row],[Day of Year]]&lt;123,FCAP,AE5753)</f>
        <v>#NAME?</v>
      </c>
      <c r="O5754" s="17" t="e">
        <f ca="1">IF(IRR_DRIP,5,COUNTIF('IDET Wind Values'!C5738:G5738,"&lt;="&amp;IRR_MAXWIND))</f>
        <v>#NAME?</v>
      </c>
      <c r="P5754" s="13" t="e">
        <f ca="1">CalcTable[[#This Row],[ET_o]]*KL</f>
        <v>#NAME?</v>
      </c>
      <c r="Q5754" s="13" t="e">
        <f ca="1">IF(WILTPT&lt;=0,1,MAX(0,MIN(1,(CalcTable[[#This Row],[IWC]]-WILTPT)/(MAD-WILTPT))))</f>
        <v>#NAME?</v>
      </c>
      <c r="R5754" s="13" t="e">
        <f ca="1">CalcTable[[#This Row],[ETMult]]*CalcTable[[#This Row],[ETb]]</f>
        <v>#NAME?</v>
      </c>
      <c r="S5754" s="13" t="b">
        <f>INDEX(IRR_LIST,CalcTable[[#This Row],[Day of Week]]+1)</f>
        <v>1</v>
      </c>
      <c r="T5754" s="13">
        <f t="shared" ca="1" si="1794"/>
        <v>0.8</v>
      </c>
      <c r="U5754" s="13" t="b">
        <f ca="1">IF(CalcTable[[#This Row],[IrrPrecip]]&gt;=IC_MM,FALSE,TRUE)</f>
        <v>1</v>
      </c>
      <c r="V5754" s="13" t="b">
        <f t="shared" si="1795"/>
        <v>1</v>
      </c>
      <c r="W5754" s="13" t="e">
        <f ca="1">IF(AND(IRR_DRIP=FALSE,CalcTable[[#This Row],[IrrHours]]&lt;=0),FALSE,TRUE)</f>
        <v>#NAME?</v>
      </c>
      <c r="X5754" s="13" t="e">
        <f ca="1">AND(CalcTable[[#This Row],[IrrDay]],CalcTable[[#This Row],[IrrRain]],CalcTable[[#This Row],[IrrWarm]],CalcTable[[#This Row],[IrrWindy]])</f>
        <v>#NAME?</v>
      </c>
      <c r="Y5754" s="13" t="e">
        <f t="shared" ca="1" si="1796"/>
        <v>#NAME?</v>
      </c>
      <c r="Z5754" s="13" t="e">
        <f ca="1">CalcTable[[#This Row],[IrrHours]]/5</f>
        <v>#NAME?</v>
      </c>
      <c r="AA5754" s="13" t="e">
        <f ca="1">IF(CalcTable[[#This Row],[IrrFlag]]=FALSE,0,MAX(0,CalcTable[[#This Row],[VolRednWind]]*(FCAP*IRR_TARGET-CalcTable[[#This Row],[IWC]])))</f>
        <v>#NAME?</v>
      </c>
      <c r="AB5754" s="13" t="e">
        <f ca="1">CalcTable[[#This Row],[IWC]]+CalcTable[[#This Row],[Eff Precip]]+CalcTable[[#This Row],[IrrAmt]]-CalcTable[[#This Row],[AET]]</f>
        <v>#NAME?</v>
      </c>
      <c r="AC5754" s="13" t="e">
        <f ca="1">IF(CalcTable[[#This Row],[PWC]]&gt;FCAP,MIN(24*PERC,MIN(SAT,CalcTable[[#This Row],[PWC]])-FCAP),0)</f>
        <v>#NAME?</v>
      </c>
      <c r="AD5754" s="13" t="e">
        <f ca="1">IF(CalcTable[[#This Row],[PWC]]&gt;SAT,CalcTable[[#This Row],[PWC]]-SAT,0)</f>
        <v>#NAME?</v>
      </c>
      <c r="AE5754" s="13" t="e">
        <f ca="1">CalcTable[[#This Row],[PWC]]-CalcTable[[#This Row],[PercAmt]]-CalcTable[[#This Row],[Runoff]]</f>
        <v>#NAME?</v>
      </c>
      <c r="AF5754" s="13" t="e">
        <f ca="1">CalcTable[[#This Row],[IrrAmt]]/1000*CUR_IRR_AREA*10000/IRR_EFF</f>
        <v>#NAME?</v>
      </c>
      <c r="AG5754" s="147"/>
      <c r="AH5754" s="13"/>
      <c r="AI5754" s="50">
        <v>15.190046929913308</v>
      </c>
      <c r="AJ5754" s="50">
        <v>24.243893653009103</v>
      </c>
      <c r="AK5754" s="50">
        <v>0</v>
      </c>
      <c r="AL5754" s="50">
        <v>0</v>
      </c>
      <c r="AM5754" s="50"/>
      <c r="AN5754" s="50"/>
      <c r="AO5754" s="50"/>
      <c r="AP5754" s="50"/>
      <c r="AQ5754" s="50"/>
      <c r="AR5754" s="50"/>
      <c r="AS5754" s="50"/>
      <c r="AT5754" s="50"/>
      <c r="AU5754" s="50"/>
      <c r="AV5754" s="50"/>
      <c r="AW5754" s="50"/>
      <c r="AX5754" s="50">
        <f t="shared" si="1807"/>
        <v>39.433940582922411</v>
      </c>
      <c r="AY5754" s="50"/>
      <c r="AZ5754" s="50">
        <f t="shared" si="1797"/>
        <v>933.94156879366221</v>
      </c>
      <c r="BA5754" s="50">
        <f t="shared" si="1798"/>
        <v>1516.1223412609916</v>
      </c>
      <c r="BB5754" s="50">
        <f t="shared" si="1799"/>
        <v>1569.2789509327486</v>
      </c>
      <c r="BC5754" s="17">
        <f t="shared" si="1800"/>
        <v>19977</v>
      </c>
      <c r="BD5754" s="50">
        <f t="shared" si="1801"/>
        <v>39.433940582922411</v>
      </c>
      <c r="BE5754" s="50">
        <f t="shared" si="1802"/>
        <v>933.94156879366221</v>
      </c>
      <c r="BF5754" s="50">
        <f t="shared" si="1808"/>
        <v>1527.6310930255468</v>
      </c>
      <c r="BG5754" s="50"/>
      <c r="BH5754" s="17">
        <f t="shared" si="1803"/>
        <v>0</v>
      </c>
      <c r="BI5754" s="17">
        <f t="shared" si="1811"/>
        <v>5754</v>
      </c>
      <c r="BJ5754" s="17">
        <f t="shared" si="1809"/>
        <v>5754</v>
      </c>
      <c r="BK5754" s="150">
        <f t="shared" si="1810"/>
        <v>35624</v>
      </c>
      <c r="BL5754" s="50" t="e">
        <f t="shared" ca="1" si="1804"/>
        <v>#NAME?</v>
      </c>
      <c r="BM5754" s="50" t="e">
        <f t="shared" ca="1" si="1805"/>
        <v>#NAME?</v>
      </c>
      <c r="BN5754" s="50" t="e">
        <f t="shared" ca="1" si="1806"/>
        <v>#NAME?</v>
      </c>
    </row>
    <row r="5755" spans="1:66" x14ac:dyDescent="0.35">
      <c r="A5755" s="48">
        <v>35625</v>
      </c>
      <c r="B5755" s="17">
        <v>1997</v>
      </c>
      <c r="C5755" s="17">
        <v>7</v>
      </c>
      <c r="D5755" s="17">
        <v>195</v>
      </c>
      <c r="E5755" s="17">
        <v>14</v>
      </c>
      <c r="F5755" s="17">
        <v>2</v>
      </c>
      <c r="G5755" s="50">
        <v>7.3</v>
      </c>
      <c r="H5755" s="32">
        <v>5.6313071001602353</v>
      </c>
      <c r="I5755" s="50">
        <v>5.166666666666667</v>
      </c>
      <c r="J5755" s="13">
        <v>0</v>
      </c>
      <c r="K5755" s="13">
        <f t="shared" si="1792"/>
        <v>0</v>
      </c>
      <c r="L5755" s="13">
        <f t="shared" si="1793"/>
        <v>0</v>
      </c>
      <c r="M5755" s="13" t="e">
        <f ca="1">CalcTable[[#This Row],[IWC]]-AE5754</f>
        <v>#NAME?</v>
      </c>
      <c r="N5755" s="13" t="e">
        <f ca="1">IF(CalcTable[[#This Row],[Day of Year]]&lt;123,FCAP,AE5754)</f>
        <v>#NAME?</v>
      </c>
      <c r="O5755" s="17" t="e">
        <f ca="1">IF(IRR_DRIP,5,COUNTIF('IDET Wind Values'!C5739:G5739,"&lt;="&amp;IRR_MAXWIND))</f>
        <v>#NAME?</v>
      </c>
      <c r="P5755" s="13" t="e">
        <f ca="1">CalcTable[[#This Row],[ET_o]]*KL</f>
        <v>#NAME?</v>
      </c>
      <c r="Q5755" s="13" t="e">
        <f ca="1">IF(WILTPT&lt;=0,1,MAX(0,MIN(1,(CalcTable[[#This Row],[IWC]]-WILTPT)/(MAD-WILTPT))))</f>
        <v>#NAME?</v>
      </c>
      <c r="R5755" s="13" t="e">
        <f ca="1">CalcTable[[#This Row],[ETMult]]*CalcTable[[#This Row],[ETb]]</f>
        <v>#NAME?</v>
      </c>
      <c r="S5755" s="13" t="b">
        <f>INDEX(IRR_LIST,CalcTable[[#This Row],[Day of Week]]+1)</f>
        <v>0</v>
      </c>
      <c r="T5755" s="13">
        <f t="shared" ca="1" si="1794"/>
        <v>0.8</v>
      </c>
      <c r="U5755" s="13" t="b">
        <f ca="1">IF(CalcTable[[#This Row],[IrrPrecip]]&gt;=IC_MM,FALSE,TRUE)</f>
        <v>1</v>
      </c>
      <c r="V5755" s="13" t="b">
        <f t="shared" si="1795"/>
        <v>1</v>
      </c>
      <c r="W5755" s="13" t="e">
        <f ca="1">IF(AND(IRR_DRIP=FALSE,CalcTable[[#This Row],[IrrHours]]&lt;=0),FALSE,TRUE)</f>
        <v>#NAME?</v>
      </c>
      <c r="X5755" s="13" t="e">
        <f ca="1">AND(CalcTable[[#This Row],[IrrDay]],CalcTable[[#This Row],[IrrRain]],CalcTable[[#This Row],[IrrWarm]],CalcTable[[#This Row],[IrrWindy]])</f>
        <v>#NAME?</v>
      </c>
      <c r="Y5755" s="13" t="e">
        <f t="shared" ca="1" si="1796"/>
        <v>#NAME?</v>
      </c>
      <c r="Z5755" s="13" t="e">
        <f ca="1">CalcTable[[#This Row],[IrrHours]]/5</f>
        <v>#NAME?</v>
      </c>
      <c r="AA5755" s="13" t="e">
        <f ca="1">IF(CalcTable[[#This Row],[IrrFlag]]=FALSE,0,MAX(0,CalcTable[[#This Row],[VolRednWind]]*(FCAP*IRR_TARGET-CalcTable[[#This Row],[IWC]])))</f>
        <v>#NAME?</v>
      </c>
      <c r="AB5755" s="13" t="e">
        <f ca="1">CalcTable[[#This Row],[IWC]]+CalcTable[[#This Row],[Eff Precip]]+CalcTable[[#This Row],[IrrAmt]]-CalcTable[[#This Row],[AET]]</f>
        <v>#NAME?</v>
      </c>
      <c r="AC5755" s="13" t="e">
        <f ca="1">IF(CalcTable[[#This Row],[PWC]]&gt;FCAP,MIN(24*PERC,MIN(SAT,CalcTable[[#This Row],[PWC]])-FCAP),0)</f>
        <v>#NAME?</v>
      </c>
      <c r="AD5755" s="13" t="e">
        <f ca="1">IF(CalcTable[[#This Row],[PWC]]&gt;SAT,CalcTable[[#This Row],[PWC]]-SAT,0)</f>
        <v>#NAME?</v>
      </c>
      <c r="AE5755" s="13" t="e">
        <f ca="1">CalcTable[[#This Row],[PWC]]-CalcTable[[#This Row],[PercAmt]]-CalcTable[[#This Row],[Runoff]]</f>
        <v>#NAME?</v>
      </c>
      <c r="AF5755" s="13" t="e">
        <f ca="1">CalcTable[[#This Row],[IrrAmt]]/1000*CUR_IRR_AREA*10000/IRR_EFF</f>
        <v>#NAME?</v>
      </c>
      <c r="AG5755" s="147"/>
      <c r="AH5755" s="13"/>
      <c r="AI5755" s="50">
        <v>0</v>
      </c>
      <c r="AJ5755" s="50">
        <v>0</v>
      </c>
      <c r="AK5755" s="50">
        <v>0</v>
      </c>
      <c r="AL5755" s="50">
        <v>8.0014173114956471</v>
      </c>
      <c r="AM5755" s="50"/>
      <c r="AN5755" s="50"/>
      <c r="AO5755" s="50"/>
      <c r="AP5755" s="50"/>
      <c r="AQ5755" s="50"/>
      <c r="AR5755" s="50"/>
      <c r="AS5755" s="50"/>
      <c r="AT5755" s="50"/>
      <c r="AU5755" s="50"/>
      <c r="AV5755" s="50"/>
      <c r="AW5755" s="50"/>
      <c r="AX5755" s="50">
        <f t="shared" si="1807"/>
        <v>8.0014173114956471</v>
      </c>
      <c r="AY5755" s="50"/>
      <c r="AZ5755" s="50">
        <f t="shared" si="1797"/>
        <v>234.70824113720568</v>
      </c>
      <c r="BA5755" s="50">
        <f t="shared" si="1798"/>
        <v>361.3761807985548</v>
      </c>
      <c r="BB5755" s="50">
        <f t="shared" si="1799"/>
        <v>372.5527637098503</v>
      </c>
      <c r="BC5755" s="17">
        <f t="shared" si="1800"/>
        <v>19977</v>
      </c>
      <c r="BD5755" s="50">
        <f t="shared" si="1801"/>
        <v>8.0014173114956471</v>
      </c>
      <c r="BE5755" s="50">
        <f t="shared" si="1802"/>
        <v>234.70824113720568</v>
      </c>
      <c r="BF5755" s="50">
        <f t="shared" si="1808"/>
        <v>383.90796483516181</v>
      </c>
      <c r="BG5755" s="50"/>
      <c r="BH5755" s="17">
        <f t="shared" si="1803"/>
        <v>0</v>
      </c>
      <c r="BI5755" s="17">
        <f t="shared" si="1811"/>
        <v>5755</v>
      </c>
      <c r="BJ5755" s="17">
        <f t="shared" si="1809"/>
        <v>5755</v>
      </c>
      <c r="BK5755" s="150">
        <f t="shared" si="1810"/>
        <v>35625</v>
      </c>
      <c r="BL5755" s="50" t="e">
        <f t="shared" ca="1" si="1804"/>
        <v>#NAME?</v>
      </c>
      <c r="BM5755" s="50" t="e">
        <f t="shared" ca="1" si="1805"/>
        <v>#NAME?</v>
      </c>
      <c r="BN5755" s="50" t="e">
        <f t="shared" ca="1" si="1806"/>
        <v>#NAME?</v>
      </c>
    </row>
    <row r="5756" spans="1:66" x14ac:dyDescent="0.35">
      <c r="A5756" s="48">
        <v>35626</v>
      </c>
      <c r="B5756" s="17">
        <v>1997</v>
      </c>
      <c r="C5756" s="17">
        <v>7</v>
      </c>
      <c r="D5756" s="17">
        <v>196</v>
      </c>
      <c r="E5756" s="17">
        <v>15</v>
      </c>
      <c r="F5756" s="17">
        <v>3</v>
      </c>
      <c r="G5756" s="50">
        <v>9.1999999999999993</v>
      </c>
      <c r="H5756" s="32">
        <v>5.1938414491001712</v>
      </c>
      <c r="I5756" s="50">
        <v>8.8333333333333339</v>
      </c>
      <c r="J5756" s="13">
        <v>0</v>
      </c>
      <c r="K5756" s="13">
        <f t="shared" si="1792"/>
        <v>0</v>
      </c>
      <c r="L5756" s="13">
        <f t="shared" si="1793"/>
        <v>0</v>
      </c>
      <c r="M5756" s="13" t="e">
        <f ca="1">CalcTable[[#This Row],[IWC]]-AE5755</f>
        <v>#NAME?</v>
      </c>
      <c r="N5756" s="13" t="e">
        <f ca="1">IF(CalcTable[[#This Row],[Day of Year]]&lt;123,FCAP,AE5755)</f>
        <v>#NAME?</v>
      </c>
      <c r="O5756" s="17" t="e">
        <f ca="1">IF(IRR_DRIP,5,COUNTIF('IDET Wind Values'!C5740:G5740,"&lt;="&amp;IRR_MAXWIND))</f>
        <v>#NAME?</v>
      </c>
      <c r="P5756" s="13" t="e">
        <f ca="1">CalcTable[[#This Row],[ET_o]]*KL</f>
        <v>#NAME?</v>
      </c>
      <c r="Q5756" s="13" t="e">
        <f ca="1">IF(WILTPT&lt;=0,1,MAX(0,MIN(1,(CalcTable[[#This Row],[IWC]]-WILTPT)/(MAD-WILTPT))))</f>
        <v>#NAME?</v>
      </c>
      <c r="R5756" s="13" t="e">
        <f ca="1">CalcTable[[#This Row],[ETMult]]*CalcTable[[#This Row],[ETb]]</f>
        <v>#NAME?</v>
      </c>
      <c r="S5756" s="13" t="b">
        <f>INDEX(IRR_LIST,CalcTable[[#This Row],[Day of Week]]+1)</f>
        <v>1</v>
      </c>
      <c r="T5756" s="13">
        <f t="shared" ca="1" si="1794"/>
        <v>0</v>
      </c>
      <c r="U5756" s="13" t="b">
        <f ca="1">IF(CalcTable[[#This Row],[IrrPrecip]]&gt;=IC_MM,FALSE,TRUE)</f>
        <v>1</v>
      </c>
      <c r="V5756" s="13" t="b">
        <f t="shared" si="1795"/>
        <v>1</v>
      </c>
      <c r="W5756" s="13" t="e">
        <f ca="1">IF(AND(IRR_DRIP=FALSE,CalcTable[[#This Row],[IrrHours]]&lt;=0),FALSE,TRUE)</f>
        <v>#NAME?</v>
      </c>
      <c r="X5756" s="13" t="e">
        <f ca="1">AND(CalcTable[[#This Row],[IrrDay]],CalcTable[[#This Row],[IrrRain]],CalcTable[[#This Row],[IrrWarm]],CalcTable[[#This Row],[IrrWindy]])</f>
        <v>#NAME?</v>
      </c>
      <c r="Y5756" s="13" t="e">
        <f t="shared" ca="1" si="1796"/>
        <v>#NAME?</v>
      </c>
      <c r="Z5756" s="13" t="e">
        <f ca="1">CalcTable[[#This Row],[IrrHours]]/5</f>
        <v>#NAME?</v>
      </c>
      <c r="AA5756" s="13" t="e">
        <f ca="1">IF(CalcTable[[#This Row],[IrrFlag]]=FALSE,0,MAX(0,CalcTable[[#This Row],[VolRednWind]]*(FCAP*IRR_TARGET-CalcTable[[#This Row],[IWC]])))</f>
        <v>#NAME?</v>
      </c>
      <c r="AB5756" s="13" t="e">
        <f ca="1">CalcTable[[#This Row],[IWC]]+CalcTable[[#This Row],[Eff Precip]]+CalcTable[[#This Row],[IrrAmt]]-CalcTable[[#This Row],[AET]]</f>
        <v>#NAME?</v>
      </c>
      <c r="AC5756" s="13" t="e">
        <f ca="1">IF(CalcTable[[#This Row],[PWC]]&gt;FCAP,MIN(24*PERC,MIN(SAT,CalcTable[[#This Row],[PWC]])-FCAP),0)</f>
        <v>#NAME?</v>
      </c>
      <c r="AD5756" s="13" t="e">
        <f ca="1">IF(CalcTable[[#This Row],[PWC]]&gt;SAT,CalcTable[[#This Row],[PWC]]-SAT,0)</f>
        <v>#NAME?</v>
      </c>
      <c r="AE5756" s="13" t="e">
        <f ca="1">CalcTable[[#This Row],[PWC]]-CalcTable[[#This Row],[PercAmt]]-CalcTable[[#This Row],[Runoff]]</f>
        <v>#NAME?</v>
      </c>
      <c r="AF5756" s="13" t="e">
        <f ca="1">CalcTable[[#This Row],[IrrAmt]]/1000*CUR_IRR_AREA*10000/IRR_EFF</f>
        <v>#NAME?</v>
      </c>
      <c r="AG5756" s="147"/>
      <c r="AH5756" s="13"/>
      <c r="AI5756" s="50">
        <v>1.4699829940224334</v>
      </c>
      <c r="AJ5756" s="50">
        <v>2.1515829940224336</v>
      </c>
      <c r="AK5756" s="50">
        <v>0</v>
      </c>
      <c r="AL5756" s="50">
        <v>0</v>
      </c>
      <c r="AM5756" s="50"/>
      <c r="AN5756" s="50"/>
      <c r="AO5756" s="50"/>
      <c r="AP5756" s="50"/>
      <c r="AQ5756" s="50"/>
      <c r="AR5756" s="50"/>
      <c r="AS5756" s="50"/>
      <c r="AT5756" s="50"/>
      <c r="AU5756" s="50"/>
      <c r="AV5756" s="50"/>
      <c r="AW5756" s="50"/>
      <c r="AX5756" s="50">
        <f t="shared" si="1807"/>
        <v>3.6215659880448667</v>
      </c>
      <c r="AY5756" s="50"/>
      <c r="AZ5756" s="50">
        <f t="shared" si="1797"/>
        <v>84.67285173698707</v>
      </c>
      <c r="BA5756" s="50">
        <f t="shared" si="1798"/>
        <v>137.30481702632471</v>
      </c>
      <c r="BB5756" s="50">
        <f t="shared" si="1799"/>
        <v>142.10746932097965</v>
      </c>
      <c r="BC5756" s="17">
        <f t="shared" si="1800"/>
        <v>19977</v>
      </c>
      <c r="BD5756" s="50">
        <f t="shared" si="1801"/>
        <v>3.6215659880448667</v>
      </c>
      <c r="BE5756" s="50">
        <f t="shared" si="1802"/>
        <v>84.67285173698707</v>
      </c>
      <c r="BF5756" s="50">
        <f t="shared" si="1808"/>
        <v>138.49783045382463</v>
      </c>
      <c r="BG5756" s="50"/>
      <c r="BH5756" s="17">
        <f t="shared" si="1803"/>
        <v>0</v>
      </c>
      <c r="BI5756" s="17">
        <f t="shared" si="1811"/>
        <v>5756</v>
      </c>
      <c r="BJ5756" s="17">
        <f t="shared" si="1809"/>
        <v>5756</v>
      </c>
      <c r="BK5756" s="150">
        <f t="shared" si="1810"/>
        <v>35626</v>
      </c>
      <c r="BL5756" s="50" t="e">
        <f t="shared" ca="1" si="1804"/>
        <v>#NAME?</v>
      </c>
      <c r="BM5756" s="50" t="e">
        <f t="shared" ca="1" si="1805"/>
        <v>#NAME?</v>
      </c>
      <c r="BN5756" s="50" t="e">
        <f t="shared" ca="1" si="1806"/>
        <v>#NAME?</v>
      </c>
    </row>
    <row r="5757" spans="1:66" x14ac:dyDescent="0.35">
      <c r="A5757" s="48">
        <v>35627</v>
      </c>
      <c r="B5757" s="17">
        <v>1997</v>
      </c>
      <c r="C5757" s="17">
        <v>7</v>
      </c>
      <c r="D5757" s="17">
        <v>197</v>
      </c>
      <c r="E5757" s="17">
        <v>16</v>
      </c>
      <c r="F5757" s="17">
        <v>4</v>
      </c>
      <c r="G5757" s="50">
        <v>10.3</v>
      </c>
      <c r="H5757" s="32">
        <v>4.9200927255763647</v>
      </c>
      <c r="I5757" s="50">
        <v>10.166666666666666</v>
      </c>
      <c r="J5757" s="13">
        <v>0</v>
      </c>
      <c r="K5757" s="13">
        <f t="shared" si="1792"/>
        <v>0</v>
      </c>
      <c r="L5757" s="13">
        <f t="shared" si="1793"/>
        <v>0</v>
      </c>
      <c r="M5757" s="13" t="e">
        <f ca="1">CalcTable[[#This Row],[IWC]]-AE5756</f>
        <v>#NAME?</v>
      </c>
      <c r="N5757" s="13" t="e">
        <f ca="1">IF(CalcTable[[#This Row],[Day of Year]]&lt;123,FCAP,AE5756)</f>
        <v>#NAME?</v>
      </c>
      <c r="O5757" s="17" t="e">
        <f ca="1">IF(IRR_DRIP,5,COUNTIF('IDET Wind Values'!C5741:G5741,"&lt;="&amp;IRR_MAXWIND))</f>
        <v>#NAME?</v>
      </c>
      <c r="P5757" s="13" t="e">
        <f ca="1">CalcTable[[#This Row],[ET_o]]*KL</f>
        <v>#NAME?</v>
      </c>
      <c r="Q5757" s="13" t="e">
        <f ca="1">IF(WILTPT&lt;=0,1,MAX(0,MIN(1,(CalcTable[[#This Row],[IWC]]-WILTPT)/(MAD-WILTPT))))</f>
        <v>#NAME?</v>
      </c>
      <c r="R5757" s="13" t="e">
        <f ca="1">CalcTable[[#This Row],[ETMult]]*CalcTable[[#This Row],[ETb]]</f>
        <v>#NAME?</v>
      </c>
      <c r="S5757" s="13" t="b">
        <f>INDEX(IRR_LIST,CalcTable[[#This Row],[Day of Week]]+1)</f>
        <v>0</v>
      </c>
      <c r="T5757" s="13">
        <f t="shared" ca="1" si="1794"/>
        <v>0</v>
      </c>
      <c r="U5757" s="13" t="b">
        <f ca="1">IF(CalcTable[[#This Row],[IrrPrecip]]&gt;=IC_MM,FALSE,TRUE)</f>
        <v>1</v>
      </c>
      <c r="V5757" s="13" t="b">
        <f t="shared" si="1795"/>
        <v>1</v>
      </c>
      <c r="W5757" s="13" t="e">
        <f ca="1">IF(AND(IRR_DRIP=FALSE,CalcTable[[#This Row],[IrrHours]]&lt;=0),FALSE,TRUE)</f>
        <v>#NAME?</v>
      </c>
      <c r="X5757" s="13" t="e">
        <f ca="1">AND(CalcTable[[#This Row],[IrrDay]],CalcTable[[#This Row],[IrrRain]],CalcTable[[#This Row],[IrrWarm]],CalcTable[[#This Row],[IrrWindy]])</f>
        <v>#NAME?</v>
      </c>
      <c r="Y5757" s="13" t="e">
        <f t="shared" ca="1" si="1796"/>
        <v>#NAME?</v>
      </c>
      <c r="Z5757" s="13" t="e">
        <f ca="1">CalcTable[[#This Row],[IrrHours]]/5</f>
        <v>#NAME?</v>
      </c>
      <c r="AA5757" s="13" t="e">
        <f ca="1">IF(CalcTable[[#This Row],[IrrFlag]]=FALSE,0,MAX(0,CalcTable[[#This Row],[VolRednWind]]*(FCAP*IRR_TARGET-CalcTable[[#This Row],[IWC]])))</f>
        <v>#NAME?</v>
      </c>
      <c r="AB5757" s="13" t="e">
        <f ca="1">CalcTable[[#This Row],[IWC]]+CalcTable[[#This Row],[Eff Precip]]+CalcTable[[#This Row],[IrrAmt]]-CalcTable[[#This Row],[AET]]</f>
        <v>#NAME?</v>
      </c>
      <c r="AC5757" s="13" t="e">
        <f ca="1">IF(CalcTable[[#This Row],[PWC]]&gt;FCAP,MIN(24*PERC,MIN(SAT,CalcTable[[#This Row],[PWC]])-FCAP),0)</f>
        <v>#NAME?</v>
      </c>
      <c r="AD5757" s="13" t="e">
        <f ca="1">IF(CalcTable[[#This Row],[PWC]]&gt;SAT,CalcTable[[#This Row],[PWC]]-SAT,0)</f>
        <v>#NAME?</v>
      </c>
      <c r="AE5757" s="13" t="e">
        <f ca="1">CalcTable[[#This Row],[PWC]]-CalcTable[[#This Row],[PercAmt]]-CalcTable[[#This Row],[Runoff]]</f>
        <v>#NAME?</v>
      </c>
      <c r="AF5757" s="13" t="e">
        <f ca="1">CalcTable[[#This Row],[IrrAmt]]/1000*CUR_IRR_AREA*10000/IRR_EFF</f>
        <v>#NAME?</v>
      </c>
      <c r="AG5757" s="147"/>
      <c r="AH5757" s="13"/>
      <c r="AI5757" s="50">
        <v>0</v>
      </c>
      <c r="AJ5757" s="50">
        <v>0</v>
      </c>
      <c r="AK5757" s="50">
        <v>0</v>
      </c>
      <c r="AL5757" s="50">
        <v>5.5245865552285558</v>
      </c>
      <c r="AM5757" s="50"/>
      <c r="AN5757" s="50"/>
      <c r="AO5757" s="50"/>
      <c r="AP5757" s="50"/>
      <c r="AQ5757" s="50"/>
      <c r="AR5757" s="50"/>
      <c r="AS5757" s="50"/>
      <c r="AT5757" s="50"/>
      <c r="AU5757" s="50"/>
      <c r="AV5757" s="50"/>
      <c r="AW5757" s="50"/>
      <c r="AX5757" s="50">
        <f t="shared" si="1807"/>
        <v>5.5245865552285558</v>
      </c>
      <c r="AY5757" s="50"/>
      <c r="AZ5757" s="50">
        <f t="shared" si="1797"/>
        <v>162.05453895337098</v>
      </c>
      <c r="BA5757" s="50">
        <f t="shared" si="1798"/>
        <v>249.5125441028093</v>
      </c>
      <c r="BB5757" s="50">
        <f t="shared" si="1799"/>
        <v>257.22942691011269</v>
      </c>
      <c r="BC5757" s="17">
        <f t="shared" si="1800"/>
        <v>19977</v>
      </c>
      <c r="BD5757" s="50">
        <f t="shared" si="1801"/>
        <v>5.5245865552285558</v>
      </c>
      <c r="BE5757" s="50">
        <f t="shared" si="1802"/>
        <v>162.05453895337098</v>
      </c>
      <c r="BF5757" s="50">
        <f t="shared" si="1808"/>
        <v>265.06963684125623</v>
      </c>
      <c r="BG5757" s="50"/>
      <c r="BH5757" s="17">
        <f t="shared" si="1803"/>
        <v>0</v>
      </c>
      <c r="BI5757" s="17">
        <f t="shared" si="1811"/>
        <v>5757</v>
      </c>
      <c r="BJ5757" s="17">
        <f t="shared" si="1809"/>
        <v>5757</v>
      </c>
      <c r="BK5757" s="150">
        <f t="shared" si="1810"/>
        <v>35627</v>
      </c>
      <c r="BL5757" s="50" t="e">
        <f t="shared" ca="1" si="1804"/>
        <v>#NAME?</v>
      </c>
      <c r="BM5757" s="50" t="e">
        <f t="shared" ca="1" si="1805"/>
        <v>#NAME?</v>
      </c>
      <c r="BN5757" s="50" t="e">
        <f t="shared" ca="1" si="1806"/>
        <v>#NAME?</v>
      </c>
    </row>
    <row r="5758" spans="1:66" x14ac:dyDescent="0.35">
      <c r="A5758" s="48">
        <v>35628</v>
      </c>
      <c r="B5758" s="17">
        <v>1997</v>
      </c>
      <c r="C5758" s="17">
        <v>7</v>
      </c>
      <c r="D5758" s="17">
        <v>198</v>
      </c>
      <c r="E5758" s="17">
        <v>17</v>
      </c>
      <c r="F5758" s="17">
        <v>5</v>
      </c>
      <c r="G5758" s="50">
        <v>9.4</v>
      </c>
      <c r="H5758" s="32">
        <v>3.8300654898641633</v>
      </c>
      <c r="I5758" s="50">
        <v>10.666666666666666</v>
      </c>
      <c r="J5758" s="13">
        <v>1.4</v>
      </c>
      <c r="K5758" s="13">
        <f t="shared" si="1792"/>
        <v>1.4</v>
      </c>
      <c r="L5758" s="13">
        <f t="shared" si="1793"/>
        <v>0</v>
      </c>
      <c r="M5758" s="13" t="e">
        <f ca="1">CalcTable[[#This Row],[IWC]]-AE5757</f>
        <v>#NAME?</v>
      </c>
      <c r="N5758" s="13" t="e">
        <f ca="1">IF(CalcTable[[#This Row],[Day of Year]]&lt;123,FCAP,AE5757)</f>
        <v>#NAME?</v>
      </c>
      <c r="O5758" s="17" t="e">
        <f ca="1">IF(IRR_DRIP,5,COUNTIF('IDET Wind Values'!C5742:G5742,"&lt;="&amp;IRR_MAXWIND))</f>
        <v>#NAME?</v>
      </c>
      <c r="P5758" s="13" t="e">
        <f ca="1">CalcTable[[#This Row],[ET_o]]*KL</f>
        <v>#NAME?</v>
      </c>
      <c r="Q5758" s="13" t="e">
        <f ca="1">IF(WILTPT&lt;=0,1,MAX(0,MIN(1,(CalcTable[[#This Row],[IWC]]-WILTPT)/(MAD-WILTPT))))</f>
        <v>#NAME?</v>
      </c>
      <c r="R5758" s="13" t="e">
        <f ca="1">CalcTable[[#This Row],[ETMult]]*CalcTable[[#This Row],[ETb]]</f>
        <v>#NAME?</v>
      </c>
      <c r="S5758" s="13" t="b">
        <f>INDEX(IRR_LIST,CalcTable[[#This Row],[Day of Week]]+1)</f>
        <v>1</v>
      </c>
      <c r="T5758" s="13">
        <f t="shared" ca="1" si="1794"/>
        <v>0</v>
      </c>
      <c r="U5758" s="13" t="b">
        <f ca="1">IF(CalcTable[[#This Row],[IrrPrecip]]&gt;=IC_MM,FALSE,TRUE)</f>
        <v>1</v>
      </c>
      <c r="V5758" s="13" t="b">
        <f t="shared" si="1795"/>
        <v>1</v>
      </c>
      <c r="W5758" s="13" t="e">
        <f ca="1">IF(AND(IRR_DRIP=FALSE,CalcTable[[#This Row],[IrrHours]]&lt;=0),FALSE,TRUE)</f>
        <v>#NAME?</v>
      </c>
      <c r="X5758" s="13" t="e">
        <f ca="1">AND(CalcTable[[#This Row],[IrrDay]],CalcTable[[#This Row],[IrrRain]],CalcTable[[#This Row],[IrrWarm]],CalcTable[[#This Row],[IrrWindy]])</f>
        <v>#NAME?</v>
      </c>
      <c r="Y5758" s="13" t="e">
        <f t="shared" ca="1" si="1796"/>
        <v>#NAME?</v>
      </c>
      <c r="Z5758" s="13" t="e">
        <f ca="1">CalcTable[[#This Row],[IrrHours]]/5</f>
        <v>#NAME?</v>
      </c>
      <c r="AA5758" s="13" t="e">
        <f ca="1">IF(CalcTable[[#This Row],[IrrFlag]]=FALSE,0,MAX(0,CalcTable[[#This Row],[VolRednWind]]*(FCAP*IRR_TARGET-CalcTable[[#This Row],[IWC]])))</f>
        <v>#NAME?</v>
      </c>
      <c r="AB5758" s="13" t="e">
        <f ca="1">CalcTable[[#This Row],[IWC]]+CalcTable[[#This Row],[Eff Precip]]+CalcTable[[#This Row],[IrrAmt]]-CalcTable[[#This Row],[AET]]</f>
        <v>#NAME?</v>
      </c>
      <c r="AC5758" s="13" t="e">
        <f ca="1">IF(CalcTable[[#This Row],[PWC]]&gt;FCAP,MIN(24*PERC,MIN(SAT,CalcTable[[#This Row],[PWC]])-FCAP),0)</f>
        <v>#NAME?</v>
      </c>
      <c r="AD5758" s="13" t="e">
        <f ca="1">IF(CalcTable[[#This Row],[PWC]]&gt;SAT,CalcTable[[#This Row],[PWC]]-SAT,0)</f>
        <v>#NAME?</v>
      </c>
      <c r="AE5758" s="13" t="e">
        <f ca="1">CalcTable[[#This Row],[PWC]]-CalcTable[[#This Row],[PercAmt]]-CalcTable[[#This Row],[Runoff]]</f>
        <v>#NAME?</v>
      </c>
      <c r="AF5758" s="13" t="e">
        <f ca="1">CalcTable[[#This Row],[IrrAmt]]/1000*CUR_IRR_AREA*10000/IRR_EFF</f>
        <v>#NAME?</v>
      </c>
      <c r="AG5758" s="147"/>
      <c r="AH5758" s="13"/>
      <c r="AI5758" s="50">
        <v>0</v>
      </c>
      <c r="AJ5758" s="50">
        <v>0</v>
      </c>
      <c r="AK5758" s="50">
        <v>0</v>
      </c>
      <c r="AL5758" s="50">
        <v>0</v>
      </c>
      <c r="AM5758" s="50"/>
      <c r="AN5758" s="50"/>
      <c r="AO5758" s="50"/>
      <c r="AP5758" s="50"/>
      <c r="AQ5758" s="50"/>
      <c r="AR5758" s="50"/>
      <c r="AS5758" s="50"/>
      <c r="AT5758" s="50"/>
      <c r="AU5758" s="50"/>
      <c r="AV5758" s="50"/>
      <c r="AW5758" s="50"/>
      <c r="AX5758" s="50">
        <f t="shared" si="1807"/>
        <v>0</v>
      </c>
      <c r="AY5758" s="50"/>
      <c r="AZ5758" s="50">
        <f t="shared" si="1797"/>
        <v>0</v>
      </c>
      <c r="BA5758" s="50">
        <f t="shared" si="1798"/>
        <v>0</v>
      </c>
      <c r="BB5758" s="50">
        <f t="shared" si="1799"/>
        <v>0</v>
      </c>
      <c r="BC5758" s="17">
        <f t="shared" si="1800"/>
        <v>19977</v>
      </c>
      <c r="BD5758" s="50">
        <f t="shared" si="1801"/>
        <v>0</v>
      </c>
      <c r="BE5758" s="50">
        <f t="shared" si="1802"/>
        <v>0</v>
      </c>
      <c r="BF5758" s="50">
        <f t="shared" si="1808"/>
        <v>0</v>
      </c>
      <c r="BG5758" s="50"/>
      <c r="BH5758" s="17">
        <f t="shared" si="1803"/>
        <v>0</v>
      </c>
      <c r="BI5758" s="17">
        <f t="shared" si="1811"/>
        <v>5758</v>
      </c>
      <c r="BJ5758" s="17">
        <f t="shared" si="1809"/>
        <v>5758</v>
      </c>
      <c r="BK5758" s="150">
        <f t="shared" si="1810"/>
        <v>35628</v>
      </c>
      <c r="BL5758" s="50" t="e">
        <f t="shared" ca="1" si="1804"/>
        <v>#NAME?</v>
      </c>
      <c r="BM5758" s="50" t="e">
        <f t="shared" ca="1" si="1805"/>
        <v>#NAME?</v>
      </c>
      <c r="BN5758" s="50" t="e">
        <f t="shared" ca="1" si="1806"/>
        <v>#NAME?</v>
      </c>
    </row>
    <row r="5759" spans="1:66" x14ac:dyDescent="0.35">
      <c r="A5759" s="48">
        <v>35629</v>
      </c>
      <c r="B5759" s="17">
        <v>1997</v>
      </c>
      <c r="C5759" s="17">
        <v>7</v>
      </c>
      <c r="D5759" s="17">
        <v>199</v>
      </c>
      <c r="E5759" s="17">
        <v>18</v>
      </c>
      <c r="F5759" s="17">
        <v>6</v>
      </c>
      <c r="G5759" s="50">
        <v>10.4</v>
      </c>
      <c r="H5759" s="32">
        <v>4.2708559202951513</v>
      </c>
      <c r="I5759" s="50">
        <v>14</v>
      </c>
      <c r="J5759" s="13">
        <v>3.4</v>
      </c>
      <c r="K5759" s="13">
        <f t="shared" si="1792"/>
        <v>3.4</v>
      </c>
      <c r="L5759" s="13">
        <f t="shared" si="1793"/>
        <v>0</v>
      </c>
      <c r="M5759" s="13" t="e">
        <f ca="1">CalcTable[[#This Row],[IWC]]-AE5758</f>
        <v>#NAME?</v>
      </c>
      <c r="N5759" s="13" t="e">
        <f ca="1">IF(CalcTable[[#This Row],[Day of Year]]&lt;123,FCAP,AE5758)</f>
        <v>#NAME?</v>
      </c>
      <c r="O5759" s="17" t="e">
        <f ca="1">IF(IRR_DRIP,5,COUNTIF('IDET Wind Values'!C5743:G5743,"&lt;="&amp;IRR_MAXWIND))</f>
        <v>#NAME?</v>
      </c>
      <c r="P5759" s="13" t="e">
        <f ca="1">CalcTable[[#This Row],[ET_o]]*KL</f>
        <v>#NAME?</v>
      </c>
      <c r="Q5759" s="13" t="e">
        <f ca="1">IF(WILTPT&lt;=0,1,MAX(0,MIN(1,(CalcTable[[#This Row],[IWC]]-WILTPT)/(MAD-WILTPT))))</f>
        <v>#NAME?</v>
      </c>
      <c r="R5759" s="13" t="e">
        <f ca="1">CalcTable[[#This Row],[ETMult]]*CalcTable[[#This Row],[ETb]]</f>
        <v>#NAME?</v>
      </c>
      <c r="S5759" s="13" t="b">
        <f>INDEX(IRR_LIST,CalcTable[[#This Row],[Day of Week]]+1)</f>
        <v>0</v>
      </c>
      <c r="T5759" s="13">
        <f t="shared" ca="1" si="1794"/>
        <v>1.4</v>
      </c>
      <c r="U5759" s="13" t="b">
        <f ca="1">IF(CalcTable[[#This Row],[IrrPrecip]]&gt;=IC_MM,FALSE,TRUE)</f>
        <v>1</v>
      </c>
      <c r="V5759" s="13" t="b">
        <f t="shared" si="1795"/>
        <v>1</v>
      </c>
      <c r="W5759" s="13" t="e">
        <f ca="1">IF(AND(IRR_DRIP=FALSE,CalcTable[[#This Row],[IrrHours]]&lt;=0),FALSE,TRUE)</f>
        <v>#NAME?</v>
      </c>
      <c r="X5759" s="13" t="e">
        <f ca="1">AND(CalcTable[[#This Row],[IrrDay]],CalcTable[[#This Row],[IrrRain]],CalcTable[[#This Row],[IrrWarm]],CalcTable[[#This Row],[IrrWindy]])</f>
        <v>#NAME?</v>
      </c>
      <c r="Y5759" s="13" t="e">
        <f t="shared" ca="1" si="1796"/>
        <v>#NAME?</v>
      </c>
      <c r="Z5759" s="13" t="e">
        <f ca="1">CalcTable[[#This Row],[IrrHours]]/5</f>
        <v>#NAME?</v>
      </c>
      <c r="AA5759" s="13" t="e">
        <f ca="1">IF(CalcTable[[#This Row],[IrrFlag]]=FALSE,0,MAX(0,CalcTable[[#This Row],[VolRednWind]]*(FCAP*IRR_TARGET-CalcTable[[#This Row],[IWC]])))</f>
        <v>#NAME?</v>
      </c>
      <c r="AB5759" s="13" t="e">
        <f ca="1">CalcTable[[#This Row],[IWC]]+CalcTable[[#This Row],[Eff Precip]]+CalcTable[[#This Row],[IrrAmt]]-CalcTable[[#This Row],[AET]]</f>
        <v>#NAME?</v>
      </c>
      <c r="AC5759" s="13" t="e">
        <f ca="1">IF(CalcTable[[#This Row],[PWC]]&gt;FCAP,MIN(24*PERC,MIN(SAT,CalcTable[[#This Row],[PWC]])-FCAP),0)</f>
        <v>#NAME?</v>
      </c>
      <c r="AD5759" s="13" t="e">
        <f ca="1">IF(CalcTable[[#This Row],[PWC]]&gt;SAT,CalcTable[[#This Row],[PWC]]-SAT,0)</f>
        <v>#NAME?</v>
      </c>
      <c r="AE5759" s="13" t="e">
        <f ca="1">CalcTable[[#This Row],[PWC]]-CalcTable[[#This Row],[PercAmt]]-CalcTable[[#This Row],[Runoff]]</f>
        <v>#NAME?</v>
      </c>
      <c r="AF5759" s="13" t="e">
        <f ca="1">CalcTable[[#This Row],[IrrAmt]]/1000*CUR_IRR_AREA*10000/IRR_EFF</f>
        <v>#NAME?</v>
      </c>
      <c r="AG5759" s="147"/>
      <c r="AH5759" s="13"/>
      <c r="AI5759" s="50">
        <v>0</v>
      </c>
      <c r="AJ5759" s="50">
        <v>0</v>
      </c>
      <c r="AK5759" s="50">
        <v>0</v>
      </c>
      <c r="AL5759" s="50">
        <v>4.8125870184922945</v>
      </c>
      <c r="AM5759" s="50"/>
      <c r="AN5759" s="50"/>
      <c r="AO5759" s="50"/>
      <c r="AP5759" s="50"/>
      <c r="AQ5759" s="50"/>
      <c r="AR5759" s="50"/>
      <c r="AS5759" s="50"/>
      <c r="AT5759" s="50"/>
      <c r="AU5759" s="50"/>
      <c r="AV5759" s="50"/>
      <c r="AW5759" s="50"/>
      <c r="AX5759" s="50">
        <f t="shared" si="1807"/>
        <v>4.8125870184922945</v>
      </c>
      <c r="AY5759" s="50"/>
      <c r="AZ5759" s="50">
        <f t="shared" si="1797"/>
        <v>141.16921920910733</v>
      </c>
      <c r="BA5759" s="50">
        <f t="shared" si="1798"/>
        <v>217.35578195687955</v>
      </c>
      <c r="BB5759" s="50">
        <f t="shared" si="1799"/>
        <v>224.07812572874181</v>
      </c>
      <c r="BC5759" s="17">
        <f t="shared" si="1800"/>
        <v>19977</v>
      </c>
      <c r="BD5759" s="50">
        <f t="shared" si="1801"/>
        <v>4.8125870184922945</v>
      </c>
      <c r="BE5759" s="50">
        <f t="shared" si="1802"/>
        <v>141.16921920910733</v>
      </c>
      <c r="BF5759" s="50">
        <f t="shared" si="1808"/>
        <v>230.90790242961833</v>
      </c>
      <c r="BG5759" s="50"/>
      <c r="BH5759" s="17">
        <f t="shared" si="1803"/>
        <v>0</v>
      </c>
      <c r="BI5759" s="17">
        <f t="shared" si="1811"/>
        <v>5759</v>
      </c>
      <c r="BJ5759" s="17">
        <f t="shared" si="1809"/>
        <v>5759</v>
      </c>
      <c r="BK5759" s="150">
        <f t="shared" si="1810"/>
        <v>35629</v>
      </c>
      <c r="BL5759" s="50" t="e">
        <f t="shared" ca="1" si="1804"/>
        <v>#NAME?</v>
      </c>
      <c r="BM5759" s="50" t="e">
        <f t="shared" ca="1" si="1805"/>
        <v>#NAME?</v>
      </c>
      <c r="BN5759" s="50" t="e">
        <f t="shared" ca="1" si="1806"/>
        <v>#NAME?</v>
      </c>
    </row>
    <row r="5760" spans="1:66" x14ac:dyDescent="0.35">
      <c r="A5760" s="48">
        <v>35630</v>
      </c>
      <c r="B5760" s="17">
        <v>1997</v>
      </c>
      <c r="C5760" s="17">
        <v>7</v>
      </c>
      <c r="D5760" s="17">
        <v>200</v>
      </c>
      <c r="E5760" s="17">
        <v>19</v>
      </c>
      <c r="F5760" s="17">
        <v>7</v>
      </c>
      <c r="G5760" s="50">
        <v>6.3</v>
      </c>
      <c r="H5760" s="32">
        <v>4.4788883048349435</v>
      </c>
      <c r="I5760" s="50">
        <v>5.833333333333333</v>
      </c>
      <c r="J5760" s="13">
        <v>0</v>
      </c>
      <c r="K5760" s="13">
        <f t="shared" si="1792"/>
        <v>0</v>
      </c>
      <c r="L5760" s="13">
        <f t="shared" si="1793"/>
        <v>0</v>
      </c>
      <c r="M5760" s="13" t="e">
        <f ca="1">CalcTable[[#This Row],[IWC]]-AE5759</f>
        <v>#NAME?</v>
      </c>
      <c r="N5760" s="13" t="e">
        <f ca="1">IF(CalcTable[[#This Row],[Day of Year]]&lt;123,FCAP,AE5759)</f>
        <v>#NAME?</v>
      </c>
      <c r="O5760" s="17" t="e">
        <f ca="1">IF(IRR_DRIP,5,COUNTIF('IDET Wind Values'!C5744:G5744,"&lt;="&amp;IRR_MAXWIND))</f>
        <v>#NAME?</v>
      </c>
      <c r="P5760" s="13" t="e">
        <f ca="1">CalcTable[[#This Row],[ET_o]]*KL</f>
        <v>#NAME?</v>
      </c>
      <c r="Q5760" s="13" t="e">
        <f ca="1">IF(WILTPT&lt;=0,1,MAX(0,MIN(1,(CalcTable[[#This Row],[IWC]]-WILTPT)/(MAD-WILTPT))))</f>
        <v>#NAME?</v>
      </c>
      <c r="R5760" s="13" t="e">
        <f ca="1">CalcTable[[#This Row],[ETMult]]*CalcTable[[#This Row],[ETb]]</f>
        <v>#NAME?</v>
      </c>
      <c r="S5760" s="13" t="b">
        <f>INDEX(IRR_LIST,CalcTable[[#This Row],[Day of Week]]+1)</f>
        <v>0</v>
      </c>
      <c r="T5760" s="13">
        <f t="shared" ca="1" si="1794"/>
        <v>4.8</v>
      </c>
      <c r="U5760" s="13" t="b">
        <f ca="1">IF(CalcTable[[#This Row],[IrrPrecip]]&gt;=IC_MM,FALSE,TRUE)</f>
        <v>1</v>
      </c>
      <c r="V5760" s="13" t="b">
        <f t="shared" si="1795"/>
        <v>1</v>
      </c>
      <c r="W5760" s="13" t="e">
        <f ca="1">IF(AND(IRR_DRIP=FALSE,CalcTable[[#This Row],[IrrHours]]&lt;=0),FALSE,TRUE)</f>
        <v>#NAME?</v>
      </c>
      <c r="X5760" s="13" t="e">
        <f ca="1">AND(CalcTable[[#This Row],[IrrDay]],CalcTable[[#This Row],[IrrRain]],CalcTable[[#This Row],[IrrWarm]],CalcTable[[#This Row],[IrrWindy]])</f>
        <v>#NAME?</v>
      </c>
      <c r="Y5760" s="13" t="e">
        <f t="shared" ca="1" si="1796"/>
        <v>#NAME?</v>
      </c>
      <c r="Z5760" s="13" t="e">
        <f ca="1">CalcTable[[#This Row],[IrrHours]]/5</f>
        <v>#NAME?</v>
      </c>
      <c r="AA5760" s="13" t="e">
        <f ca="1">IF(CalcTable[[#This Row],[IrrFlag]]=FALSE,0,MAX(0,CalcTable[[#This Row],[VolRednWind]]*(FCAP*IRR_TARGET-CalcTable[[#This Row],[IWC]])))</f>
        <v>#NAME?</v>
      </c>
      <c r="AB5760" s="13" t="e">
        <f ca="1">CalcTable[[#This Row],[IWC]]+CalcTable[[#This Row],[Eff Precip]]+CalcTable[[#This Row],[IrrAmt]]-CalcTable[[#This Row],[AET]]</f>
        <v>#NAME?</v>
      </c>
      <c r="AC5760" s="13" t="e">
        <f ca="1">IF(CalcTable[[#This Row],[PWC]]&gt;FCAP,MIN(24*PERC,MIN(SAT,CalcTable[[#This Row],[PWC]])-FCAP),0)</f>
        <v>#NAME?</v>
      </c>
      <c r="AD5760" s="13" t="e">
        <f ca="1">IF(CalcTable[[#This Row],[PWC]]&gt;SAT,CalcTable[[#This Row],[PWC]]-SAT,0)</f>
        <v>#NAME?</v>
      </c>
      <c r="AE5760" s="13" t="e">
        <f ca="1">CalcTable[[#This Row],[PWC]]-CalcTable[[#This Row],[PercAmt]]-CalcTable[[#This Row],[Runoff]]</f>
        <v>#NAME?</v>
      </c>
      <c r="AF5760" s="13" t="e">
        <f ca="1">CalcTable[[#This Row],[IrrAmt]]/1000*CUR_IRR_AREA*10000/IRR_EFF</f>
        <v>#NAME?</v>
      </c>
      <c r="AG5760" s="147"/>
      <c r="AH5760" s="13"/>
      <c r="AI5760" s="50">
        <v>0</v>
      </c>
      <c r="AJ5760" s="50">
        <v>0</v>
      </c>
      <c r="AK5760" s="50">
        <v>0</v>
      </c>
      <c r="AL5760" s="50">
        <v>0</v>
      </c>
      <c r="AM5760" s="50"/>
      <c r="AN5760" s="50"/>
      <c r="AO5760" s="50"/>
      <c r="AP5760" s="50"/>
      <c r="AQ5760" s="50"/>
      <c r="AR5760" s="50"/>
      <c r="AS5760" s="50"/>
      <c r="AT5760" s="50"/>
      <c r="AU5760" s="50"/>
      <c r="AV5760" s="50"/>
      <c r="AW5760" s="50"/>
      <c r="AX5760" s="50">
        <f t="shared" si="1807"/>
        <v>0</v>
      </c>
      <c r="AY5760" s="50"/>
      <c r="AZ5760" s="50">
        <f t="shared" si="1797"/>
        <v>0</v>
      </c>
      <c r="BA5760" s="50">
        <f t="shared" si="1798"/>
        <v>0</v>
      </c>
      <c r="BB5760" s="50">
        <f t="shared" si="1799"/>
        <v>0</v>
      </c>
      <c r="BC5760" s="17">
        <f t="shared" si="1800"/>
        <v>19977</v>
      </c>
      <c r="BD5760" s="50">
        <f t="shared" si="1801"/>
        <v>0</v>
      </c>
      <c r="BE5760" s="50">
        <f t="shared" si="1802"/>
        <v>0</v>
      </c>
      <c r="BF5760" s="50">
        <f t="shared" si="1808"/>
        <v>0</v>
      </c>
      <c r="BG5760" s="50"/>
      <c r="BH5760" s="17">
        <f t="shared" si="1803"/>
        <v>0</v>
      </c>
      <c r="BI5760" s="17">
        <f t="shared" si="1811"/>
        <v>5760</v>
      </c>
      <c r="BJ5760" s="17">
        <f t="shared" si="1809"/>
        <v>5760</v>
      </c>
      <c r="BK5760" s="150">
        <f t="shared" si="1810"/>
        <v>35630</v>
      </c>
      <c r="BL5760" s="50" t="e">
        <f t="shared" ca="1" si="1804"/>
        <v>#NAME?</v>
      </c>
      <c r="BM5760" s="50" t="e">
        <f t="shared" ca="1" si="1805"/>
        <v>#NAME?</v>
      </c>
      <c r="BN5760" s="50" t="e">
        <f t="shared" ca="1" si="1806"/>
        <v>#NAME?</v>
      </c>
    </row>
    <row r="5761" spans="1:66" x14ac:dyDescent="0.35">
      <c r="A5761" s="48">
        <v>35631</v>
      </c>
      <c r="B5761" s="17">
        <v>1997</v>
      </c>
      <c r="C5761" s="17">
        <v>7</v>
      </c>
      <c r="D5761" s="17">
        <v>201</v>
      </c>
      <c r="E5761" s="17">
        <v>20</v>
      </c>
      <c r="F5761" s="17">
        <v>1</v>
      </c>
      <c r="G5761" s="50">
        <v>9.6</v>
      </c>
      <c r="H5761" s="32">
        <v>5.5000303090954947</v>
      </c>
      <c r="I5761" s="50">
        <v>12</v>
      </c>
      <c r="J5761" s="13">
        <v>0</v>
      </c>
      <c r="K5761" s="13">
        <f t="shared" si="1792"/>
        <v>0</v>
      </c>
      <c r="L5761" s="13">
        <f t="shared" si="1793"/>
        <v>0</v>
      </c>
      <c r="M5761" s="13" t="e">
        <f ca="1">CalcTable[[#This Row],[IWC]]-AE5760</f>
        <v>#NAME?</v>
      </c>
      <c r="N5761" s="13" t="e">
        <f ca="1">IF(CalcTable[[#This Row],[Day of Year]]&lt;123,FCAP,AE5760)</f>
        <v>#NAME?</v>
      </c>
      <c r="O5761" s="17" t="e">
        <f ca="1">IF(IRR_DRIP,5,COUNTIF('IDET Wind Values'!C5745:G5745,"&lt;="&amp;IRR_MAXWIND))</f>
        <v>#NAME?</v>
      </c>
      <c r="P5761" s="13" t="e">
        <f ca="1">CalcTable[[#This Row],[ET_o]]*KL</f>
        <v>#NAME?</v>
      </c>
      <c r="Q5761" s="13" t="e">
        <f ca="1">IF(WILTPT&lt;=0,1,MAX(0,MIN(1,(CalcTable[[#This Row],[IWC]]-WILTPT)/(MAD-WILTPT))))</f>
        <v>#NAME?</v>
      </c>
      <c r="R5761" s="13" t="e">
        <f ca="1">CalcTable[[#This Row],[ETMult]]*CalcTable[[#This Row],[ETb]]</f>
        <v>#NAME?</v>
      </c>
      <c r="S5761" s="13" t="b">
        <f>INDEX(IRR_LIST,CalcTable[[#This Row],[Day of Week]]+1)</f>
        <v>1</v>
      </c>
      <c r="T5761" s="13">
        <f t="shared" ca="1" si="1794"/>
        <v>3.4</v>
      </c>
      <c r="U5761" s="13" t="b">
        <f ca="1">IF(CalcTable[[#This Row],[IrrPrecip]]&gt;=IC_MM,FALSE,TRUE)</f>
        <v>1</v>
      </c>
      <c r="V5761" s="13" t="b">
        <f t="shared" si="1795"/>
        <v>1</v>
      </c>
      <c r="W5761" s="13" t="e">
        <f ca="1">IF(AND(IRR_DRIP=FALSE,CalcTable[[#This Row],[IrrHours]]&lt;=0),FALSE,TRUE)</f>
        <v>#NAME?</v>
      </c>
      <c r="X5761" s="13" t="e">
        <f ca="1">AND(CalcTable[[#This Row],[IrrDay]],CalcTable[[#This Row],[IrrRain]],CalcTable[[#This Row],[IrrWarm]],CalcTable[[#This Row],[IrrWindy]])</f>
        <v>#NAME?</v>
      </c>
      <c r="Y5761" s="13" t="e">
        <f t="shared" ca="1" si="1796"/>
        <v>#NAME?</v>
      </c>
      <c r="Z5761" s="13" t="e">
        <f ca="1">CalcTable[[#This Row],[IrrHours]]/5</f>
        <v>#NAME?</v>
      </c>
      <c r="AA5761" s="13" t="e">
        <f ca="1">IF(CalcTable[[#This Row],[IrrFlag]]=FALSE,0,MAX(0,CalcTable[[#This Row],[VolRednWind]]*(FCAP*IRR_TARGET-CalcTable[[#This Row],[IWC]])))</f>
        <v>#NAME?</v>
      </c>
      <c r="AB5761" s="13" t="e">
        <f ca="1">CalcTable[[#This Row],[IWC]]+CalcTable[[#This Row],[Eff Precip]]+CalcTable[[#This Row],[IrrAmt]]-CalcTable[[#This Row],[AET]]</f>
        <v>#NAME?</v>
      </c>
      <c r="AC5761" s="13" t="e">
        <f ca="1">IF(CalcTable[[#This Row],[PWC]]&gt;FCAP,MIN(24*PERC,MIN(SAT,CalcTable[[#This Row],[PWC]])-FCAP),0)</f>
        <v>#NAME?</v>
      </c>
      <c r="AD5761" s="13" t="e">
        <f ca="1">IF(CalcTable[[#This Row],[PWC]]&gt;SAT,CalcTable[[#This Row],[PWC]]-SAT,0)</f>
        <v>#NAME?</v>
      </c>
      <c r="AE5761" s="13" t="e">
        <f ca="1">CalcTable[[#This Row],[PWC]]-CalcTable[[#This Row],[PercAmt]]-CalcTable[[#This Row],[Runoff]]</f>
        <v>#NAME?</v>
      </c>
      <c r="AF5761" s="13" t="e">
        <f ca="1">CalcTable[[#This Row],[IrrAmt]]/1000*CUR_IRR_AREA*10000/IRR_EFF</f>
        <v>#NAME?</v>
      </c>
      <c r="AG5761" s="147"/>
      <c r="AH5761" s="13"/>
      <c r="AI5761" s="50">
        <v>0</v>
      </c>
      <c r="AJ5761" s="50">
        <v>0</v>
      </c>
      <c r="AK5761" s="50">
        <v>0</v>
      </c>
      <c r="AL5761" s="50">
        <v>0</v>
      </c>
      <c r="AM5761" s="50"/>
      <c r="AN5761" s="50"/>
      <c r="AO5761" s="50"/>
      <c r="AP5761" s="50"/>
      <c r="AQ5761" s="50"/>
      <c r="AR5761" s="50"/>
      <c r="AS5761" s="50"/>
      <c r="AT5761" s="50"/>
      <c r="AU5761" s="50"/>
      <c r="AV5761" s="50"/>
      <c r="AW5761" s="50"/>
      <c r="AX5761" s="50">
        <f t="shared" si="1807"/>
        <v>0</v>
      </c>
      <c r="AY5761" s="50"/>
      <c r="AZ5761" s="50">
        <f t="shared" si="1797"/>
        <v>0</v>
      </c>
      <c r="BA5761" s="50">
        <f t="shared" si="1798"/>
        <v>0</v>
      </c>
      <c r="BB5761" s="50">
        <f t="shared" si="1799"/>
        <v>0</v>
      </c>
      <c r="BC5761" s="17">
        <f t="shared" si="1800"/>
        <v>19977</v>
      </c>
      <c r="BD5761" s="50">
        <f t="shared" si="1801"/>
        <v>0</v>
      </c>
      <c r="BE5761" s="50">
        <f t="shared" si="1802"/>
        <v>0</v>
      </c>
      <c r="BF5761" s="50">
        <f t="shared" si="1808"/>
        <v>0</v>
      </c>
      <c r="BG5761" s="50"/>
      <c r="BH5761" s="17">
        <f t="shared" si="1803"/>
        <v>0</v>
      </c>
      <c r="BI5761" s="17">
        <f t="shared" si="1811"/>
        <v>5761</v>
      </c>
      <c r="BJ5761" s="17">
        <f t="shared" si="1809"/>
        <v>5761</v>
      </c>
      <c r="BK5761" s="150">
        <f t="shared" si="1810"/>
        <v>35631</v>
      </c>
      <c r="BL5761" s="50" t="e">
        <f t="shared" ca="1" si="1804"/>
        <v>#NAME?</v>
      </c>
      <c r="BM5761" s="50" t="e">
        <f t="shared" ca="1" si="1805"/>
        <v>#NAME?</v>
      </c>
      <c r="BN5761" s="50" t="e">
        <f t="shared" ca="1" si="1806"/>
        <v>#NAME?</v>
      </c>
    </row>
    <row r="5762" spans="1:66" x14ac:dyDescent="0.35">
      <c r="A5762" s="48">
        <v>35632</v>
      </c>
      <c r="B5762" s="17">
        <v>1997</v>
      </c>
      <c r="C5762" s="17">
        <v>7</v>
      </c>
      <c r="D5762" s="17">
        <v>202</v>
      </c>
      <c r="E5762" s="17">
        <v>21</v>
      </c>
      <c r="F5762" s="17">
        <v>2</v>
      </c>
      <c r="G5762" s="50">
        <v>10.9</v>
      </c>
      <c r="H5762" s="32">
        <v>6.0050489027172702</v>
      </c>
      <c r="I5762" s="50">
        <v>9.6666666666666661</v>
      </c>
      <c r="J5762" s="13">
        <v>0</v>
      </c>
      <c r="K5762" s="13">
        <f t="shared" si="1792"/>
        <v>0</v>
      </c>
      <c r="L5762" s="13">
        <f t="shared" si="1793"/>
        <v>0</v>
      </c>
      <c r="M5762" s="13" t="e">
        <f ca="1">CalcTable[[#This Row],[IWC]]-AE5761</f>
        <v>#NAME?</v>
      </c>
      <c r="N5762" s="13" t="e">
        <f ca="1">IF(CalcTable[[#This Row],[Day of Year]]&lt;123,FCAP,AE5761)</f>
        <v>#NAME?</v>
      </c>
      <c r="O5762" s="17" t="e">
        <f ca="1">IF(IRR_DRIP,5,COUNTIF('IDET Wind Values'!C5746:G5746,"&lt;="&amp;IRR_MAXWIND))</f>
        <v>#NAME?</v>
      </c>
      <c r="P5762" s="13" t="e">
        <f ca="1">CalcTable[[#This Row],[ET_o]]*KL</f>
        <v>#NAME?</v>
      </c>
      <c r="Q5762" s="13" t="e">
        <f ca="1">IF(WILTPT&lt;=0,1,MAX(0,MIN(1,(CalcTable[[#This Row],[IWC]]-WILTPT)/(MAD-WILTPT))))</f>
        <v>#NAME?</v>
      </c>
      <c r="R5762" s="13" t="e">
        <f ca="1">CalcTable[[#This Row],[ETMult]]*CalcTable[[#This Row],[ETb]]</f>
        <v>#NAME?</v>
      </c>
      <c r="S5762" s="13" t="b">
        <f>INDEX(IRR_LIST,CalcTable[[#This Row],[Day of Week]]+1)</f>
        <v>0</v>
      </c>
      <c r="T5762" s="13">
        <f t="shared" ca="1" si="1794"/>
        <v>0</v>
      </c>
      <c r="U5762" s="13" t="b">
        <f ca="1">IF(CalcTable[[#This Row],[IrrPrecip]]&gt;=IC_MM,FALSE,TRUE)</f>
        <v>1</v>
      </c>
      <c r="V5762" s="13" t="b">
        <f t="shared" si="1795"/>
        <v>1</v>
      </c>
      <c r="W5762" s="13" t="e">
        <f ca="1">IF(AND(IRR_DRIP=FALSE,CalcTable[[#This Row],[IrrHours]]&lt;=0),FALSE,TRUE)</f>
        <v>#NAME?</v>
      </c>
      <c r="X5762" s="13" t="e">
        <f ca="1">AND(CalcTable[[#This Row],[IrrDay]],CalcTable[[#This Row],[IrrRain]],CalcTable[[#This Row],[IrrWarm]],CalcTable[[#This Row],[IrrWindy]])</f>
        <v>#NAME?</v>
      </c>
      <c r="Y5762" s="13" t="e">
        <f t="shared" ca="1" si="1796"/>
        <v>#NAME?</v>
      </c>
      <c r="Z5762" s="13" t="e">
        <f ca="1">CalcTable[[#This Row],[IrrHours]]/5</f>
        <v>#NAME?</v>
      </c>
      <c r="AA5762" s="13" t="e">
        <f ca="1">IF(CalcTable[[#This Row],[IrrFlag]]=FALSE,0,MAX(0,CalcTable[[#This Row],[VolRednWind]]*(FCAP*IRR_TARGET-CalcTable[[#This Row],[IWC]])))</f>
        <v>#NAME?</v>
      </c>
      <c r="AB5762" s="13" t="e">
        <f ca="1">CalcTable[[#This Row],[IWC]]+CalcTable[[#This Row],[Eff Precip]]+CalcTable[[#This Row],[IrrAmt]]-CalcTable[[#This Row],[AET]]</f>
        <v>#NAME?</v>
      </c>
      <c r="AC5762" s="13" t="e">
        <f ca="1">IF(CalcTable[[#This Row],[PWC]]&gt;FCAP,MIN(24*PERC,MIN(SAT,CalcTable[[#This Row],[PWC]])-FCAP),0)</f>
        <v>#NAME?</v>
      </c>
      <c r="AD5762" s="13" t="e">
        <f ca="1">IF(CalcTable[[#This Row],[PWC]]&gt;SAT,CalcTable[[#This Row],[PWC]]-SAT,0)</f>
        <v>#NAME?</v>
      </c>
      <c r="AE5762" s="13" t="e">
        <f ca="1">CalcTable[[#This Row],[PWC]]-CalcTable[[#This Row],[PercAmt]]-CalcTable[[#This Row],[Runoff]]</f>
        <v>#NAME?</v>
      </c>
      <c r="AF5762" s="13" t="e">
        <f ca="1">CalcTable[[#This Row],[IrrAmt]]/1000*CUR_IRR_AREA*10000/IRR_EFF</f>
        <v>#NAME?</v>
      </c>
      <c r="AG5762" s="147"/>
      <c r="AH5762" s="13"/>
      <c r="AI5762" s="50">
        <v>0</v>
      </c>
      <c r="AJ5762" s="50">
        <v>0</v>
      </c>
      <c r="AK5762" s="50">
        <v>0</v>
      </c>
      <c r="AL5762" s="50">
        <v>7.8373759938240752</v>
      </c>
      <c r="AM5762" s="50"/>
      <c r="AN5762" s="50"/>
      <c r="AO5762" s="50"/>
      <c r="AP5762" s="50"/>
      <c r="AQ5762" s="50"/>
      <c r="AR5762" s="50"/>
      <c r="AS5762" s="50"/>
      <c r="AT5762" s="50"/>
      <c r="AU5762" s="50"/>
      <c r="AV5762" s="50"/>
      <c r="AW5762" s="50"/>
      <c r="AX5762" s="50">
        <f t="shared" si="1807"/>
        <v>7.8373759938240752</v>
      </c>
      <c r="AY5762" s="50"/>
      <c r="AZ5762" s="50">
        <f t="shared" si="1797"/>
        <v>229.89636248550622</v>
      </c>
      <c r="BA5762" s="50">
        <f t="shared" si="1798"/>
        <v>353.96741525546196</v>
      </c>
      <c r="BB5762" s="50">
        <f t="shared" si="1799"/>
        <v>364.91486108810511</v>
      </c>
      <c r="BC5762" s="17">
        <f t="shared" si="1800"/>
        <v>19977</v>
      </c>
      <c r="BD5762" s="50">
        <f t="shared" si="1801"/>
        <v>7.8373759938240752</v>
      </c>
      <c r="BE5762" s="50">
        <f t="shared" si="1802"/>
        <v>229.89636248550622</v>
      </c>
      <c r="BF5762" s="50">
        <f t="shared" si="1808"/>
        <v>376.0372631876308</v>
      </c>
      <c r="BG5762" s="50"/>
      <c r="BH5762" s="17">
        <f t="shared" si="1803"/>
        <v>0</v>
      </c>
      <c r="BI5762" s="17">
        <f t="shared" si="1811"/>
        <v>5762</v>
      </c>
      <c r="BJ5762" s="17">
        <f t="shared" si="1809"/>
        <v>5762</v>
      </c>
      <c r="BK5762" s="150">
        <f t="shared" si="1810"/>
        <v>35632</v>
      </c>
      <c r="BL5762" s="50" t="e">
        <f t="shared" ca="1" si="1804"/>
        <v>#NAME?</v>
      </c>
      <c r="BM5762" s="50" t="e">
        <f t="shared" ca="1" si="1805"/>
        <v>#NAME?</v>
      </c>
      <c r="BN5762" s="50" t="e">
        <f t="shared" ca="1" si="1806"/>
        <v>#NAME?</v>
      </c>
    </row>
    <row r="5763" spans="1:66" x14ac:dyDescent="0.35">
      <c r="A5763" s="48">
        <v>35633</v>
      </c>
      <c r="B5763" s="17">
        <v>1997</v>
      </c>
      <c r="C5763" s="17">
        <v>7</v>
      </c>
      <c r="D5763" s="17">
        <v>203</v>
      </c>
      <c r="E5763" s="17">
        <v>22</v>
      </c>
      <c r="F5763" s="17">
        <v>3</v>
      </c>
      <c r="G5763" s="50">
        <v>12.1</v>
      </c>
      <c r="H5763" s="32">
        <v>6.1724948870171295</v>
      </c>
      <c r="I5763" s="50">
        <v>14</v>
      </c>
      <c r="J5763" s="13">
        <v>0.8</v>
      </c>
      <c r="K5763" s="13">
        <f t="shared" si="1792"/>
        <v>0.8</v>
      </c>
      <c r="L5763" s="13">
        <f t="shared" si="1793"/>
        <v>0</v>
      </c>
      <c r="M5763" s="13" t="e">
        <f ca="1">CalcTable[[#This Row],[IWC]]-AE5762</f>
        <v>#NAME?</v>
      </c>
      <c r="N5763" s="13" t="e">
        <f ca="1">IF(CalcTable[[#This Row],[Day of Year]]&lt;123,FCAP,AE5762)</f>
        <v>#NAME?</v>
      </c>
      <c r="O5763" s="17" t="e">
        <f ca="1">IF(IRR_DRIP,5,COUNTIF('IDET Wind Values'!C5747:G5747,"&lt;="&amp;IRR_MAXWIND))</f>
        <v>#NAME?</v>
      </c>
      <c r="P5763" s="13" t="e">
        <f ca="1">CalcTable[[#This Row],[ET_o]]*KL</f>
        <v>#NAME?</v>
      </c>
      <c r="Q5763" s="13" t="e">
        <f ca="1">IF(WILTPT&lt;=0,1,MAX(0,MIN(1,(CalcTable[[#This Row],[IWC]]-WILTPT)/(MAD-WILTPT))))</f>
        <v>#NAME?</v>
      </c>
      <c r="R5763" s="13" t="e">
        <f ca="1">CalcTable[[#This Row],[ETMult]]*CalcTable[[#This Row],[ETb]]</f>
        <v>#NAME?</v>
      </c>
      <c r="S5763" s="13" t="b">
        <f>INDEX(IRR_LIST,CalcTable[[#This Row],[Day of Week]]+1)</f>
        <v>1</v>
      </c>
      <c r="T5763" s="13">
        <f t="shared" ca="1" si="1794"/>
        <v>0</v>
      </c>
      <c r="U5763" s="13" t="b">
        <f ca="1">IF(CalcTable[[#This Row],[IrrPrecip]]&gt;=IC_MM,FALSE,TRUE)</f>
        <v>1</v>
      </c>
      <c r="V5763" s="13" t="b">
        <f t="shared" si="1795"/>
        <v>1</v>
      </c>
      <c r="W5763" s="13" t="e">
        <f ca="1">IF(AND(IRR_DRIP=FALSE,CalcTable[[#This Row],[IrrHours]]&lt;=0),FALSE,TRUE)</f>
        <v>#NAME?</v>
      </c>
      <c r="X5763" s="13" t="e">
        <f ca="1">AND(CalcTable[[#This Row],[IrrDay]],CalcTable[[#This Row],[IrrRain]],CalcTable[[#This Row],[IrrWarm]],CalcTable[[#This Row],[IrrWindy]])</f>
        <v>#NAME?</v>
      </c>
      <c r="Y5763" s="13" t="e">
        <f t="shared" ca="1" si="1796"/>
        <v>#NAME?</v>
      </c>
      <c r="Z5763" s="13" t="e">
        <f ca="1">CalcTable[[#This Row],[IrrHours]]/5</f>
        <v>#NAME?</v>
      </c>
      <c r="AA5763" s="13" t="e">
        <f ca="1">IF(CalcTable[[#This Row],[IrrFlag]]=FALSE,0,MAX(0,CalcTable[[#This Row],[VolRednWind]]*(FCAP*IRR_TARGET-CalcTable[[#This Row],[IWC]])))</f>
        <v>#NAME?</v>
      </c>
      <c r="AB5763" s="13" t="e">
        <f ca="1">CalcTable[[#This Row],[IWC]]+CalcTable[[#This Row],[Eff Precip]]+CalcTable[[#This Row],[IrrAmt]]-CalcTable[[#This Row],[AET]]</f>
        <v>#NAME?</v>
      </c>
      <c r="AC5763" s="13" t="e">
        <f ca="1">IF(CalcTable[[#This Row],[PWC]]&gt;FCAP,MIN(24*PERC,MIN(SAT,CalcTable[[#This Row],[PWC]])-FCAP),0)</f>
        <v>#NAME?</v>
      </c>
      <c r="AD5763" s="13" t="e">
        <f ca="1">IF(CalcTable[[#This Row],[PWC]]&gt;SAT,CalcTable[[#This Row],[PWC]]-SAT,0)</f>
        <v>#NAME?</v>
      </c>
      <c r="AE5763" s="13" t="e">
        <f ca="1">CalcTable[[#This Row],[PWC]]-CalcTable[[#This Row],[PercAmt]]-CalcTable[[#This Row],[Runoff]]</f>
        <v>#NAME?</v>
      </c>
      <c r="AF5763" s="13" t="e">
        <f ca="1">CalcTable[[#This Row],[IrrAmt]]/1000*CUR_IRR_AREA*10000/IRR_EFF</f>
        <v>#NAME?</v>
      </c>
      <c r="AG5763" s="147"/>
      <c r="AH5763" s="13"/>
      <c r="AI5763" s="50">
        <v>3.4193466586483341</v>
      </c>
      <c r="AJ5763" s="50">
        <v>5.8760423550932304</v>
      </c>
      <c r="AK5763" s="50">
        <v>0</v>
      </c>
      <c r="AL5763" s="50">
        <v>0</v>
      </c>
      <c r="AM5763" s="50"/>
      <c r="AN5763" s="50"/>
      <c r="AO5763" s="50"/>
      <c r="AP5763" s="50"/>
      <c r="AQ5763" s="50"/>
      <c r="AR5763" s="50"/>
      <c r="AS5763" s="50"/>
      <c r="AT5763" s="50"/>
      <c r="AU5763" s="50"/>
      <c r="AV5763" s="50"/>
      <c r="AW5763" s="50"/>
      <c r="AX5763" s="50">
        <f t="shared" si="1807"/>
        <v>9.2953890137415645</v>
      </c>
      <c r="AY5763" s="50"/>
      <c r="AZ5763" s="50">
        <f t="shared" si="1797"/>
        <v>222.51432674291036</v>
      </c>
      <c r="BA5763" s="50">
        <f t="shared" si="1798"/>
        <v>361.54251262546529</v>
      </c>
      <c r="BB5763" s="50">
        <f t="shared" si="1799"/>
        <v>374.24299838102183</v>
      </c>
      <c r="BC5763" s="17">
        <f t="shared" si="1800"/>
        <v>19977</v>
      </c>
      <c r="BD5763" s="50">
        <f t="shared" si="1801"/>
        <v>9.2953890137415645</v>
      </c>
      <c r="BE5763" s="50">
        <f t="shared" si="1802"/>
        <v>222.51432674291036</v>
      </c>
      <c r="BF5763" s="50">
        <f t="shared" si="1808"/>
        <v>363.96260273025177</v>
      </c>
      <c r="BG5763" s="50"/>
      <c r="BH5763" s="17">
        <f t="shared" si="1803"/>
        <v>0</v>
      </c>
      <c r="BI5763" s="17">
        <f t="shared" si="1811"/>
        <v>5763</v>
      </c>
      <c r="BJ5763" s="17">
        <f t="shared" si="1809"/>
        <v>5763</v>
      </c>
      <c r="BK5763" s="150">
        <f t="shared" si="1810"/>
        <v>35633</v>
      </c>
      <c r="BL5763" s="50" t="e">
        <f t="shared" ca="1" si="1804"/>
        <v>#NAME?</v>
      </c>
      <c r="BM5763" s="50" t="e">
        <f t="shared" ca="1" si="1805"/>
        <v>#NAME?</v>
      </c>
      <c r="BN5763" s="50" t="e">
        <f t="shared" ca="1" si="1806"/>
        <v>#NAME?</v>
      </c>
    </row>
    <row r="5764" spans="1:66" x14ac:dyDescent="0.35">
      <c r="A5764" s="48">
        <v>35634</v>
      </c>
      <c r="B5764" s="17">
        <v>1997</v>
      </c>
      <c r="C5764" s="17">
        <v>7</v>
      </c>
      <c r="D5764" s="17">
        <v>204</v>
      </c>
      <c r="E5764" s="17">
        <v>23</v>
      </c>
      <c r="F5764" s="17">
        <v>4</v>
      </c>
      <c r="G5764" s="50">
        <v>9.5</v>
      </c>
      <c r="H5764" s="32">
        <v>5.3402671431185267</v>
      </c>
      <c r="I5764" s="50">
        <v>12.166666666666666</v>
      </c>
      <c r="J5764" s="13">
        <v>0</v>
      </c>
      <c r="K5764" s="13">
        <f t="shared" si="1792"/>
        <v>0</v>
      </c>
      <c r="L5764" s="13">
        <f t="shared" si="1793"/>
        <v>0</v>
      </c>
      <c r="M5764" s="13" t="e">
        <f ca="1">CalcTable[[#This Row],[IWC]]-AE5763</f>
        <v>#NAME?</v>
      </c>
      <c r="N5764" s="13" t="e">
        <f ca="1">IF(CalcTable[[#This Row],[Day of Year]]&lt;123,FCAP,AE5763)</f>
        <v>#NAME?</v>
      </c>
      <c r="O5764" s="17" t="e">
        <f ca="1">IF(IRR_DRIP,5,COUNTIF('IDET Wind Values'!C5748:G5748,"&lt;="&amp;IRR_MAXWIND))</f>
        <v>#NAME?</v>
      </c>
      <c r="P5764" s="13" t="e">
        <f ca="1">CalcTable[[#This Row],[ET_o]]*KL</f>
        <v>#NAME?</v>
      </c>
      <c r="Q5764" s="13" t="e">
        <f ca="1">IF(WILTPT&lt;=0,1,MAX(0,MIN(1,(CalcTable[[#This Row],[IWC]]-WILTPT)/(MAD-WILTPT))))</f>
        <v>#NAME?</v>
      </c>
      <c r="R5764" s="13" t="e">
        <f ca="1">CalcTable[[#This Row],[ETMult]]*CalcTable[[#This Row],[ETb]]</f>
        <v>#NAME?</v>
      </c>
      <c r="S5764" s="13" t="b">
        <f>INDEX(IRR_LIST,CalcTable[[#This Row],[Day of Week]]+1)</f>
        <v>0</v>
      </c>
      <c r="T5764" s="13">
        <f t="shared" ca="1" si="1794"/>
        <v>0.8</v>
      </c>
      <c r="U5764" s="13" t="b">
        <f ca="1">IF(CalcTable[[#This Row],[IrrPrecip]]&gt;=IC_MM,FALSE,TRUE)</f>
        <v>1</v>
      </c>
      <c r="V5764" s="13" t="b">
        <f t="shared" si="1795"/>
        <v>1</v>
      </c>
      <c r="W5764" s="13" t="e">
        <f ca="1">IF(AND(IRR_DRIP=FALSE,CalcTable[[#This Row],[IrrHours]]&lt;=0),FALSE,TRUE)</f>
        <v>#NAME?</v>
      </c>
      <c r="X5764" s="13" t="e">
        <f ca="1">AND(CalcTable[[#This Row],[IrrDay]],CalcTable[[#This Row],[IrrRain]],CalcTable[[#This Row],[IrrWarm]],CalcTable[[#This Row],[IrrWindy]])</f>
        <v>#NAME?</v>
      </c>
      <c r="Y5764" s="13" t="e">
        <f t="shared" ca="1" si="1796"/>
        <v>#NAME?</v>
      </c>
      <c r="Z5764" s="13" t="e">
        <f ca="1">CalcTable[[#This Row],[IrrHours]]/5</f>
        <v>#NAME?</v>
      </c>
      <c r="AA5764" s="13" t="e">
        <f ca="1">IF(CalcTable[[#This Row],[IrrFlag]]=FALSE,0,MAX(0,CalcTable[[#This Row],[VolRednWind]]*(FCAP*IRR_TARGET-CalcTable[[#This Row],[IWC]])))</f>
        <v>#NAME?</v>
      </c>
      <c r="AB5764" s="13" t="e">
        <f ca="1">CalcTable[[#This Row],[IWC]]+CalcTable[[#This Row],[Eff Precip]]+CalcTable[[#This Row],[IrrAmt]]-CalcTable[[#This Row],[AET]]</f>
        <v>#NAME?</v>
      </c>
      <c r="AC5764" s="13" t="e">
        <f ca="1">IF(CalcTable[[#This Row],[PWC]]&gt;FCAP,MIN(24*PERC,MIN(SAT,CalcTable[[#This Row],[PWC]])-FCAP),0)</f>
        <v>#NAME?</v>
      </c>
      <c r="AD5764" s="13" t="e">
        <f ca="1">IF(CalcTable[[#This Row],[PWC]]&gt;SAT,CalcTable[[#This Row],[PWC]]-SAT,0)</f>
        <v>#NAME?</v>
      </c>
      <c r="AE5764" s="13" t="e">
        <f ca="1">CalcTable[[#This Row],[PWC]]-CalcTable[[#This Row],[PercAmt]]-CalcTable[[#This Row],[Runoff]]</f>
        <v>#NAME?</v>
      </c>
      <c r="AF5764" s="13" t="e">
        <f ca="1">CalcTable[[#This Row],[IrrAmt]]/1000*CUR_IRR_AREA*10000/IRR_EFF</f>
        <v>#NAME?</v>
      </c>
      <c r="AG5764" s="147"/>
      <c r="AH5764" s="13"/>
      <c r="AI5764" s="50">
        <v>0</v>
      </c>
      <c r="AJ5764" s="50">
        <v>0</v>
      </c>
      <c r="AK5764" s="50">
        <v>4.7231381706188129</v>
      </c>
      <c r="AL5764" s="50">
        <v>6.3477348291000979</v>
      </c>
      <c r="AM5764" s="50"/>
      <c r="AN5764" s="50"/>
      <c r="AO5764" s="50"/>
      <c r="AP5764" s="50"/>
      <c r="AQ5764" s="50"/>
      <c r="AR5764" s="50"/>
      <c r="AS5764" s="50"/>
      <c r="AT5764" s="50"/>
      <c r="AU5764" s="50"/>
      <c r="AV5764" s="50"/>
      <c r="AW5764" s="50"/>
      <c r="AX5764" s="50">
        <f t="shared" si="1807"/>
        <v>11.070872999718912</v>
      </c>
      <c r="AY5764" s="50"/>
      <c r="AZ5764" s="50">
        <f t="shared" si="1797"/>
        <v>255.4729148226788</v>
      </c>
      <c r="BA5764" s="50">
        <f t="shared" si="1798"/>
        <v>393.34718631428325</v>
      </c>
      <c r="BB5764" s="50">
        <f t="shared" si="1799"/>
        <v>405.51256321060134</v>
      </c>
      <c r="BC5764" s="17">
        <f t="shared" si="1800"/>
        <v>19977</v>
      </c>
      <c r="BD5764" s="50">
        <f t="shared" si="1801"/>
        <v>11.070872999718912</v>
      </c>
      <c r="BE5764" s="50">
        <f t="shared" si="1802"/>
        <v>255.4729148226788</v>
      </c>
      <c r="BF5764" s="50">
        <f t="shared" si="1808"/>
        <v>417.87236070141569</v>
      </c>
      <c r="BG5764" s="50"/>
      <c r="BH5764" s="17">
        <f t="shared" si="1803"/>
        <v>0</v>
      </c>
      <c r="BI5764" s="17">
        <f t="shared" si="1811"/>
        <v>5764</v>
      </c>
      <c r="BJ5764" s="17">
        <f t="shared" si="1809"/>
        <v>5764</v>
      </c>
      <c r="BK5764" s="150">
        <f t="shared" si="1810"/>
        <v>35634</v>
      </c>
      <c r="BL5764" s="50" t="e">
        <f t="shared" ca="1" si="1804"/>
        <v>#NAME?</v>
      </c>
      <c r="BM5764" s="50" t="e">
        <f t="shared" ca="1" si="1805"/>
        <v>#NAME?</v>
      </c>
      <c r="BN5764" s="50" t="e">
        <f t="shared" ca="1" si="1806"/>
        <v>#NAME?</v>
      </c>
    </row>
    <row r="5765" spans="1:66" x14ac:dyDescent="0.35">
      <c r="A5765" s="48">
        <v>35635</v>
      </c>
      <c r="B5765" s="17">
        <v>1997</v>
      </c>
      <c r="C5765" s="17">
        <v>7</v>
      </c>
      <c r="D5765" s="17">
        <v>205</v>
      </c>
      <c r="E5765" s="17">
        <v>24</v>
      </c>
      <c r="F5765" s="17">
        <v>5</v>
      </c>
      <c r="G5765" s="50">
        <v>7.6</v>
      </c>
      <c r="H5765" s="32">
        <v>4.220993849734854</v>
      </c>
      <c r="I5765" s="50">
        <v>6.166666666666667</v>
      </c>
      <c r="J5765" s="13">
        <v>2</v>
      </c>
      <c r="K5765" s="13">
        <f t="shared" si="1792"/>
        <v>2</v>
      </c>
      <c r="L5765" s="13">
        <f t="shared" si="1793"/>
        <v>0</v>
      </c>
      <c r="M5765" s="13" t="e">
        <f ca="1">CalcTable[[#This Row],[IWC]]-AE5764</f>
        <v>#NAME?</v>
      </c>
      <c r="N5765" s="13" t="e">
        <f ca="1">IF(CalcTable[[#This Row],[Day of Year]]&lt;123,FCAP,AE5764)</f>
        <v>#NAME?</v>
      </c>
      <c r="O5765" s="17" t="e">
        <f ca="1">IF(IRR_DRIP,5,COUNTIF('IDET Wind Values'!C5749:G5749,"&lt;="&amp;IRR_MAXWIND))</f>
        <v>#NAME?</v>
      </c>
      <c r="P5765" s="13" t="e">
        <f ca="1">CalcTable[[#This Row],[ET_o]]*KL</f>
        <v>#NAME?</v>
      </c>
      <c r="Q5765" s="13" t="e">
        <f ca="1">IF(WILTPT&lt;=0,1,MAX(0,MIN(1,(CalcTable[[#This Row],[IWC]]-WILTPT)/(MAD-WILTPT))))</f>
        <v>#NAME?</v>
      </c>
      <c r="R5765" s="13" t="e">
        <f ca="1">CalcTable[[#This Row],[ETMult]]*CalcTable[[#This Row],[ETb]]</f>
        <v>#NAME?</v>
      </c>
      <c r="S5765" s="13" t="b">
        <f>INDEX(IRR_LIST,CalcTable[[#This Row],[Day of Week]]+1)</f>
        <v>1</v>
      </c>
      <c r="T5765" s="13">
        <f t="shared" ca="1" si="1794"/>
        <v>0.8</v>
      </c>
      <c r="U5765" s="13" t="b">
        <f ca="1">IF(CalcTable[[#This Row],[IrrPrecip]]&gt;=IC_MM,FALSE,TRUE)</f>
        <v>1</v>
      </c>
      <c r="V5765" s="13" t="b">
        <f t="shared" si="1795"/>
        <v>1</v>
      </c>
      <c r="W5765" s="13" t="e">
        <f ca="1">IF(AND(IRR_DRIP=FALSE,CalcTable[[#This Row],[IrrHours]]&lt;=0),FALSE,TRUE)</f>
        <v>#NAME?</v>
      </c>
      <c r="X5765" s="13" t="e">
        <f ca="1">AND(CalcTable[[#This Row],[IrrDay]],CalcTable[[#This Row],[IrrRain]],CalcTable[[#This Row],[IrrWarm]],CalcTable[[#This Row],[IrrWindy]])</f>
        <v>#NAME?</v>
      </c>
      <c r="Y5765" s="13" t="e">
        <f t="shared" ca="1" si="1796"/>
        <v>#NAME?</v>
      </c>
      <c r="Z5765" s="13" t="e">
        <f ca="1">CalcTable[[#This Row],[IrrHours]]/5</f>
        <v>#NAME?</v>
      </c>
      <c r="AA5765" s="13" t="e">
        <f ca="1">IF(CalcTable[[#This Row],[IrrFlag]]=FALSE,0,MAX(0,CalcTable[[#This Row],[VolRednWind]]*(FCAP*IRR_TARGET-CalcTable[[#This Row],[IWC]])))</f>
        <v>#NAME?</v>
      </c>
      <c r="AB5765" s="13" t="e">
        <f ca="1">CalcTable[[#This Row],[IWC]]+CalcTable[[#This Row],[Eff Precip]]+CalcTable[[#This Row],[IrrAmt]]-CalcTable[[#This Row],[AET]]</f>
        <v>#NAME?</v>
      </c>
      <c r="AC5765" s="13" t="e">
        <f ca="1">IF(CalcTable[[#This Row],[PWC]]&gt;FCAP,MIN(24*PERC,MIN(SAT,CalcTable[[#This Row],[PWC]])-FCAP),0)</f>
        <v>#NAME?</v>
      </c>
      <c r="AD5765" s="13" t="e">
        <f ca="1">IF(CalcTable[[#This Row],[PWC]]&gt;SAT,CalcTable[[#This Row],[PWC]]-SAT,0)</f>
        <v>#NAME?</v>
      </c>
      <c r="AE5765" s="13" t="e">
        <f ca="1">CalcTable[[#This Row],[PWC]]-CalcTable[[#This Row],[PercAmt]]-CalcTable[[#This Row],[Runoff]]</f>
        <v>#NAME?</v>
      </c>
      <c r="AF5765" s="13" t="e">
        <f ca="1">CalcTable[[#This Row],[IrrAmt]]/1000*CUR_IRR_AREA*10000/IRR_EFF</f>
        <v>#NAME?</v>
      </c>
      <c r="AG5765" s="147"/>
      <c r="AH5765" s="13"/>
      <c r="AI5765" s="50">
        <v>6.2571094793132493</v>
      </c>
      <c r="AJ5765" s="50">
        <v>11.052603480027066</v>
      </c>
      <c r="AK5765" s="50">
        <v>0</v>
      </c>
      <c r="AL5765" s="50">
        <v>0</v>
      </c>
      <c r="AM5765" s="50"/>
      <c r="AN5765" s="50"/>
      <c r="AO5765" s="50"/>
      <c r="AP5765" s="50"/>
      <c r="AQ5765" s="50"/>
      <c r="AR5765" s="50"/>
      <c r="AS5765" s="50"/>
      <c r="AT5765" s="50"/>
      <c r="AU5765" s="50"/>
      <c r="AV5765" s="50"/>
      <c r="AW5765" s="50"/>
      <c r="AX5765" s="50">
        <f t="shared" si="1807"/>
        <v>17.309712959340317</v>
      </c>
      <c r="AY5765" s="50"/>
      <c r="AZ5765" s="50">
        <f t="shared" si="1797"/>
        <v>415.98064111072165</v>
      </c>
      <c r="BA5765" s="50">
        <f t="shared" si="1798"/>
        <v>676.10556975322527</v>
      </c>
      <c r="BB5765" s="50">
        <f t="shared" si="1799"/>
        <v>699.87277613188951</v>
      </c>
      <c r="BC5765" s="17">
        <f t="shared" si="1800"/>
        <v>19977</v>
      </c>
      <c r="BD5765" s="50">
        <f t="shared" si="1801"/>
        <v>17.309712959340317</v>
      </c>
      <c r="BE5765" s="50">
        <f t="shared" si="1802"/>
        <v>415.98064111072165</v>
      </c>
      <c r="BF5765" s="50">
        <f t="shared" si="1808"/>
        <v>680.41190443878202</v>
      </c>
      <c r="BG5765" s="50"/>
      <c r="BH5765" s="17">
        <f t="shared" si="1803"/>
        <v>0</v>
      </c>
      <c r="BI5765" s="17">
        <f t="shared" si="1811"/>
        <v>5765</v>
      </c>
      <c r="BJ5765" s="17">
        <f t="shared" si="1809"/>
        <v>5765</v>
      </c>
      <c r="BK5765" s="150">
        <f t="shared" si="1810"/>
        <v>35635</v>
      </c>
      <c r="BL5765" s="50" t="e">
        <f t="shared" ca="1" si="1804"/>
        <v>#NAME?</v>
      </c>
      <c r="BM5765" s="50" t="e">
        <f t="shared" ca="1" si="1805"/>
        <v>#NAME?</v>
      </c>
      <c r="BN5765" s="50" t="e">
        <f t="shared" ca="1" si="1806"/>
        <v>#NAME?</v>
      </c>
    </row>
    <row r="5766" spans="1:66" x14ac:dyDescent="0.35">
      <c r="A5766" s="48">
        <v>35636</v>
      </c>
      <c r="B5766" s="17">
        <v>1997</v>
      </c>
      <c r="C5766" s="17">
        <v>7</v>
      </c>
      <c r="D5766" s="17">
        <v>206</v>
      </c>
      <c r="E5766" s="17">
        <v>25</v>
      </c>
      <c r="F5766" s="17">
        <v>6</v>
      </c>
      <c r="G5766" s="50">
        <v>9.3000000000000007</v>
      </c>
      <c r="H5766" s="32">
        <v>3.0054072779425529</v>
      </c>
      <c r="I5766" s="50">
        <v>8.5</v>
      </c>
      <c r="J5766" s="13">
        <v>7.9</v>
      </c>
      <c r="K5766" s="13">
        <f t="shared" si="1792"/>
        <v>7.9</v>
      </c>
      <c r="L5766" s="13">
        <f t="shared" si="1793"/>
        <v>2.1750000000000003</v>
      </c>
      <c r="M5766" s="13" t="e">
        <f ca="1">CalcTable[[#This Row],[IWC]]-AE5765</f>
        <v>#NAME?</v>
      </c>
      <c r="N5766" s="13" t="e">
        <f ca="1">IF(CalcTable[[#This Row],[Day of Year]]&lt;123,FCAP,AE5765)</f>
        <v>#NAME?</v>
      </c>
      <c r="O5766" s="17" t="e">
        <f ca="1">IF(IRR_DRIP,5,COUNTIF('IDET Wind Values'!C5750:G5750,"&lt;="&amp;IRR_MAXWIND))</f>
        <v>#NAME?</v>
      </c>
      <c r="P5766" s="13" t="e">
        <f ca="1">CalcTable[[#This Row],[ET_o]]*KL</f>
        <v>#NAME?</v>
      </c>
      <c r="Q5766" s="13" t="e">
        <f ca="1">IF(WILTPT&lt;=0,1,MAX(0,MIN(1,(CalcTable[[#This Row],[IWC]]-WILTPT)/(MAD-WILTPT))))</f>
        <v>#NAME?</v>
      </c>
      <c r="R5766" s="13" t="e">
        <f ca="1">CalcTable[[#This Row],[ETMult]]*CalcTable[[#This Row],[ETb]]</f>
        <v>#NAME?</v>
      </c>
      <c r="S5766" s="13" t="b">
        <f>INDEX(IRR_LIST,CalcTable[[#This Row],[Day of Week]]+1)</f>
        <v>0</v>
      </c>
      <c r="T5766" s="13">
        <f t="shared" ca="1" si="1794"/>
        <v>2</v>
      </c>
      <c r="U5766" s="13" t="b">
        <f ca="1">IF(CalcTable[[#This Row],[IrrPrecip]]&gt;=IC_MM,FALSE,TRUE)</f>
        <v>1</v>
      </c>
      <c r="V5766" s="13" t="b">
        <f t="shared" si="1795"/>
        <v>1</v>
      </c>
      <c r="W5766" s="13" t="e">
        <f ca="1">IF(AND(IRR_DRIP=FALSE,CalcTable[[#This Row],[IrrHours]]&lt;=0),FALSE,TRUE)</f>
        <v>#NAME?</v>
      </c>
      <c r="X5766" s="13" t="e">
        <f ca="1">AND(CalcTable[[#This Row],[IrrDay]],CalcTable[[#This Row],[IrrRain]],CalcTable[[#This Row],[IrrWarm]],CalcTable[[#This Row],[IrrWindy]])</f>
        <v>#NAME?</v>
      </c>
      <c r="Y5766" s="13" t="e">
        <f t="shared" ca="1" si="1796"/>
        <v>#NAME?</v>
      </c>
      <c r="Z5766" s="13" t="e">
        <f ca="1">CalcTable[[#This Row],[IrrHours]]/5</f>
        <v>#NAME?</v>
      </c>
      <c r="AA5766" s="13" t="e">
        <f ca="1">IF(CalcTable[[#This Row],[IrrFlag]]=FALSE,0,MAX(0,CalcTable[[#This Row],[VolRednWind]]*(FCAP*IRR_TARGET-CalcTable[[#This Row],[IWC]])))</f>
        <v>#NAME?</v>
      </c>
      <c r="AB5766" s="13" t="e">
        <f ca="1">CalcTable[[#This Row],[IWC]]+CalcTable[[#This Row],[Eff Precip]]+CalcTable[[#This Row],[IrrAmt]]-CalcTable[[#This Row],[AET]]</f>
        <v>#NAME?</v>
      </c>
      <c r="AC5766" s="13" t="e">
        <f ca="1">IF(CalcTable[[#This Row],[PWC]]&gt;FCAP,MIN(24*PERC,MIN(SAT,CalcTable[[#This Row],[PWC]])-FCAP),0)</f>
        <v>#NAME?</v>
      </c>
      <c r="AD5766" s="13" t="e">
        <f ca="1">IF(CalcTable[[#This Row],[PWC]]&gt;SAT,CalcTable[[#This Row],[PWC]]-SAT,0)</f>
        <v>#NAME?</v>
      </c>
      <c r="AE5766" s="13" t="e">
        <f ca="1">CalcTable[[#This Row],[PWC]]-CalcTable[[#This Row],[PercAmt]]-CalcTable[[#This Row],[Runoff]]</f>
        <v>#NAME?</v>
      </c>
      <c r="AF5766" s="13" t="e">
        <f ca="1">CalcTable[[#This Row],[IrrAmt]]/1000*CUR_IRR_AREA*10000/IRR_EFF</f>
        <v>#NAME?</v>
      </c>
      <c r="AG5766" s="147"/>
      <c r="AH5766" s="13"/>
      <c r="AI5766" s="50">
        <v>0</v>
      </c>
      <c r="AJ5766" s="50">
        <v>0</v>
      </c>
      <c r="AK5766" s="50">
        <v>0</v>
      </c>
      <c r="AL5766" s="50">
        <v>5.2586935460693596</v>
      </c>
      <c r="AM5766" s="50"/>
      <c r="AN5766" s="50"/>
      <c r="AO5766" s="50"/>
      <c r="AP5766" s="50"/>
      <c r="AQ5766" s="50"/>
      <c r="AR5766" s="50"/>
      <c r="AS5766" s="50"/>
      <c r="AT5766" s="50"/>
      <c r="AU5766" s="50"/>
      <c r="AV5766" s="50"/>
      <c r="AW5766" s="50"/>
      <c r="AX5766" s="50">
        <f t="shared" si="1807"/>
        <v>5.2586935460693596</v>
      </c>
      <c r="AY5766" s="50"/>
      <c r="AZ5766" s="50">
        <f t="shared" si="1797"/>
        <v>154.25501068470123</v>
      </c>
      <c r="BA5766" s="50">
        <f t="shared" si="1798"/>
        <v>237.50374660977809</v>
      </c>
      <c r="BB5766" s="50">
        <f t="shared" si="1799"/>
        <v>244.84922330904959</v>
      </c>
      <c r="BC5766" s="17">
        <f t="shared" si="1800"/>
        <v>19977</v>
      </c>
      <c r="BD5766" s="50">
        <f t="shared" si="1801"/>
        <v>5.2586935460693596</v>
      </c>
      <c r="BE5766" s="50">
        <f t="shared" si="1802"/>
        <v>154.25501068470123</v>
      </c>
      <c r="BF5766" s="50">
        <f t="shared" si="1808"/>
        <v>252.31209151693628</v>
      </c>
      <c r="BG5766" s="50"/>
      <c r="BH5766" s="17">
        <f t="shared" si="1803"/>
        <v>0</v>
      </c>
      <c r="BI5766" s="17">
        <f t="shared" si="1811"/>
        <v>5766</v>
      </c>
      <c r="BJ5766" s="17">
        <f t="shared" si="1809"/>
        <v>5766</v>
      </c>
      <c r="BK5766" s="150">
        <f t="shared" si="1810"/>
        <v>35636</v>
      </c>
      <c r="BL5766" s="50" t="e">
        <f t="shared" ca="1" si="1804"/>
        <v>#NAME?</v>
      </c>
      <c r="BM5766" s="50" t="e">
        <f t="shared" ca="1" si="1805"/>
        <v>#NAME?</v>
      </c>
      <c r="BN5766" s="50" t="e">
        <f t="shared" ca="1" si="1806"/>
        <v>#NAME?</v>
      </c>
    </row>
    <row r="5767" spans="1:66" x14ac:dyDescent="0.35">
      <c r="A5767" s="48">
        <v>35637</v>
      </c>
      <c r="B5767" s="17">
        <v>1997</v>
      </c>
      <c r="C5767" s="17">
        <v>7</v>
      </c>
      <c r="D5767" s="17">
        <v>207</v>
      </c>
      <c r="E5767" s="17">
        <v>26</v>
      </c>
      <c r="F5767" s="17">
        <v>7</v>
      </c>
      <c r="G5767" s="50">
        <v>8.1</v>
      </c>
      <c r="H5767" s="32">
        <v>3.8405693671825349</v>
      </c>
      <c r="I5767" s="50">
        <v>12</v>
      </c>
      <c r="J5767" s="13">
        <v>0</v>
      </c>
      <c r="K5767" s="13">
        <f t="shared" si="1792"/>
        <v>0</v>
      </c>
      <c r="L5767" s="13">
        <f t="shared" si="1793"/>
        <v>0</v>
      </c>
      <c r="M5767" s="13" t="e">
        <f ca="1">CalcTable[[#This Row],[IWC]]-AE5766</f>
        <v>#NAME?</v>
      </c>
      <c r="N5767" s="13" t="e">
        <f ca="1">IF(CalcTable[[#This Row],[Day of Year]]&lt;123,FCAP,AE5766)</f>
        <v>#NAME?</v>
      </c>
      <c r="O5767" s="17" t="e">
        <f ca="1">IF(IRR_DRIP,5,COUNTIF('IDET Wind Values'!C5751:G5751,"&lt;="&amp;IRR_MAXWIND))</f>
        <v>#NAME?</v>
      </c>
      <c r="P5767" s="13" t="e">
        <f ca="1">CalcTable[[#This Row],[ET_o]]*KL</f>
        <v>#NAME?</v>
      </c>
      <c r="Q5767" s="13" t="e">
        <f ca="1">IF(WILTPT&lt;=0,1,MAX(0,MIN(1,(CalcTable[[#This Row],[IWC]]-WILTPT)/(MAD-WILTPT))))</f>
        <v>#NAME?</v>
      </c>
      <c r="R5767" s="13" t="e">
        <f ca="1">CalcTable[[#This Row],[ETMult]]*CalcTable[[#This Row],[ETb]]</f>
        <v>#NAME?</v>
      </c>
      <c r="S5767" s="13" t="b">
        <f>INDEX(IRR_LIST,CalcTable[[#This Row],[Day of Week]]+1)</f>
        <v>0</v>
      </c>
      <c r="T5767" s="13">
        <f t="shared" ca="1" si="1794"/>
        <v>9.9</v>
      </c>
      <c r="U5767" s="13" t="b">
        <f ca="1">IF(CalcTable[[#This Row],[IrrPrecip]]&gt;=IC_MM,FALSE,TRUE)</f>
        <v>1</v>
      </c>
      <c r="V5767" s="13" t="b">
        <f t="shared" si="1795"/>
        <v>1</v>
      </c>
      <c r="W5767" s="13" t="e">
        <f ca="1">IF(AND(IRR_DRIP=FALSE,CalcTable[[#This Row],[IrrHours]]&lt;=0),FALSE,TRUE)</f>
        <v>#NAME?</v>
      </c>
      <c r="X5767" s="13" t="e">
        <f ca="1">AND(CalcTable[[#This Row],[IrrDay]],CalcTable[[#This Row],[IrrRain]],CalcTable[[#This Row],[IrrWarm]],CalcTable[[#This Row],[IrrWindy]])</f>
        <v>#NAME?</v>
      </c>
      <c r="Y5767" s="13" t="e">
        <f t="shared" ca="1" si="1796"/>
        <v>#NAME?</v>
      </c>
      <c r="Z5767" s="13" t="e">
        <f ca="1">CalcTable[[#This Row],[IrrHours]]/5</f>
        <v>#NAME?</v>
      </c>
      <c r="AA5767" s="13" t="e">
        <f ca="1">IF(CalcTable[[#This Row],[IrrFlag]]=FALSE,0,MAX(0,CalcTable[[#This Row],[VolRednWind]]*(FCAP*IRR_TARGET-CalcTable[[#This Row],[IWC]])))</f>
        <v>#NAME?</v>
      </c>
      <c r="AB5767" s="13" t="e">
        <f ca="1">CalcTable[[#This Row],[IWC]]+CalcTable[[#This Row],[Eff Precip]]+CalcTable[[#This Row],[IrrAmt]]-CalcTable[[#This Row],[AET]]</f>
        <v>#NAME?</v>
      </c>
      <c r="AC5767" s="13" t="e">
        <f ca="1">IF(CalcTable[[#This Row],[PWC]]&gt;FCAP,MIN(24*PERC,MIN(SAT,CalcTable[[#This Row],[PWC]])-FCAP),0)</f>
        <v>#NAME?</v>
      </c>
      <c r="AD5767" s="13" t="e">
        <f ca="1">IF(CalcTable[[#This Row],[PWC]]&gt;SAT,CalcTable[[#This Row],[PWC]]-SAT,0)</f>
        <v>#NAME?</v>
      </c>
      <c r="AE5767" s="13" t="e">
        <f ca="1">CalcTable[[#This Row],[PWC]]-CalcTable[[#This Row],[PercAmt]]-CalcTable[[#This Row],[Runoff]]</f>
        <v>#NAME?</v>
      </c>
      <c r="AF5767" s="13" t="e">
        <f ca="1">CalcTable[[#This Row],[IrrAmt]]/1000*CUR_IRR_AREA*10000/IRR_EFF</f>
        <v>#NAME?</v>
      </c>
      <c r="AG5767" s="147"/>
      <c r="AH5767" s="13"/>
      <c r="AI5767" s="50">
        <v>0</v>
      </c>
      <c r="AJ5767" s="50">
        <v>0</v>
      </c>
      <c r="AK5767" s="50">
        <v>4.8752805525832086</v>
      </c>
      <c r="AL5767" s="50">
        <v>0</v>
      </c>
      <c r="AM5767" s="50"/>
      <c r="AN5767" s="50"/>
      <c r="AO5767" s="50"/>
      <c r="AP5767" s="50"/>
      <c r="AQ5767" s="50"/>
      <c r="AR5767" s="50"/>
      <c r="AS5767" s="50"/>
      <c r="AT5767" s="50"/>
      <c r="AU5767" s="50"/>
      <c r="AV5767" s="50"/>
      <c r="AW5767" s="50"/>
      <c r="AX5767" s="50">
        <f t="shared" si="1807"/>
        <v>4.8752805525832086</v>
      </c>
      <c r="AY5767" s="50"/>
      <c r="AZ5767" s="50">
        <f t="shared" si="1797"/>
        <v>71.504114771220401</v>
      </c>
      <c r="BA5767" s="50">
        <f t="shared" si="1798"/>
        <v>110.09363702870442</v>
      </c>
      <c r="BB5767" s="50">
        <f t="shared" si="1799"/>
        <v>113.49859487495303</v>
      </c>
      <c r="BC5767" s="17">
        <f t="shared" si="1800"/>
        <v>19977</v>
      </c>
      <c r="BD5767" s="50">
        <f t="shared" si="1801"/>
        <v>4.8752805525832086</v>
      </c>
      <c r="BE5767" s="50">
        <f t="shared" si="1802"/>
        <v>71.504114771220401</v>
      </c>
      <c r="BF5767" s="50">
        <f t="shared" si="1808"/>
        <v>116.95796894967891</v>
      </c>
      <c r="BG5767" s="50"/>
      <c r="BH5767" s="17">
        <f t="shared" si="1803"/>
        <v>0</v>
      </c>
      <c r="BI5767" s="17">
        <f t="shared" si="1811"/>
        <v>5767</v>
      </c>
      <c r="BJ5767" s="17">
        <f t="shared" si="1809"/>
        <v>5767</v>
      </c>
      <c r="BK5767" s="150">
        <f t="shared" si="1810"/>
        <v>35637</v>
      </c>
      <c r="BL5767" s="50" t="e">
        <f t="shared" ca="1" si="1804"/>
        <v>#NAME?</v>
      </c>
      <c r="BM5767" s="50" t="e">
        <f t="shared" ca="1" si="1805"/>
        <v>#NAME?</v>
      </c>
      <c r="BN5767" s="50" t="e">
        <f t="shared" ca="1" si="1806"/>
        <v>#NAME?</v>
      </c>
    </row>
    <row r="5768" spans="1:66" x14ac:dyDescent="0.35">
      <c r="A5768" s="48">
        <v>35638</v>
      </c>
      <c r="B5768" s="17">
        <v>1997</v>
      </c>
      <c r="C5768" s="17">
        <v>7</v>
      </c>
      <c r="D5768" s="17">
        <v>208</v>
      </c>
      <c r="E5768" s="17">
        <v>27</v>
      </c>
      <c r="F5768" s="17">
        <v>1</v>
      </c>
      <c r="G5768" s="50">
        <v>7.2</v>
      </c>
      <c r="H5768" s="32">
        <v>3.579569439259124</v>
      </c>
      <c r="I5768" s="50">
        <v>7.666666666666667</v>
      </c>
      <c r="J5768" s="13">
        <v>0</v>
      </c>
      <c r="K5768" s="13">
        <f t="shared" si="1792"/>
        <v>0</v>
      </c>
      <c r="L5768" s="13">
        <f t="shared" si="1793"/>
        <v>0</v>
      </c>
      <c r="M5768" s="13" t="e">
        <f ca="1">CalcTable[[#This Row],[IWC]]-AE5767</f>
        <v>#NAME?</v>
      </c>
      <c r="N5768" s="13" t="e">
        <f ca="1">IF(CalcTable[[#This Row],[Day of Year]]&lt;123,FCAP,AE5767)</f>
        <v>#NAME?</v>
      </c>
      <c r="O5768" s="17" t="e">
        <f ca="1">IF(IRR_DRIP,5,COUNTIF('IDET Wind Values'!C5752:G5752,"&lt;="&amp;IRR_MAXWIND))</f>
        <v>#NAME?</v>
      </c>
      <c r="P5768" s="13" t="e">
        <f ca="1">CalcTable[[#This Row],[ET_o]]*KL</f>
        <v>#NAME?</v>
      </c>
      <c r="Q5768" s="13" t="e">
        <f ca="1">IF(WILTPT&lt;=0,1,MAX(0,MIN(1,(CalcTable[[#This Row],[IWC]]-WILTPT)/(MAD-WILTPT))))</f>
        <v>#NAME?</v>
      </c>
      <c r="R5768" s="13" t="e">
        <f ca="1">CalcTable[[#This Row],[ETMult]]*CalcTable[[#This Row],[ETb]]</f>
        <v>#NAME?</v>
      </c>
      <c r="S5768" s="13" t="b">
        <f>INDEX(IRR_LIST,CalcTable[[#This Row],[Day of Week]]+1)</f>
        <v>1</v>
      </c>
      <c r="T5768" s="13">
        <f t="shared" ca="1" si="1794"/>
        <v>7.9</v>
      </c>
      <c r="U5768" s="13" t="b">
        <f ca="1">IF(CalcTable[[#This Row],[IrrPrecip]]&gt;=IC_MM,FALSE,TRUE)</f>
        <v>1</v>
      </c>
      <c r="V5768" s="13" t="b">
        <f t="shared" si="1795"/>
        <v>1</v>
      </c>
      <c r="W5768" s="13" t="e">
        <f ca="1">IF(AND(IRR_DRIP=FALSE,CalcTable[[#This Row],[IrrHours]]&lt;=0),FALSE,TRUE)</f>
        <v>#NAME?</v>
      </c>
      <c r="X5768" s="13" t="e">
        <f ca="1">AND(CalcTable[[#This Row],[IrrDay]],CalcTable[[#This Row],[IrrRain]],CalcTable[[#This Row],[IrrWarm]],CalcTable[[#This Row],[IrrWindy]])</f>
        <v>#NAME?</v>
      </c>
      <c r="Y5768" s="13" t="e">
        <f t="shared" ca="1" si="1796"/>
        <v>#NAME?</v>
      </c>
      <c r="Z5768" s="13" t="e">
        <f ca="1">CalcTable[[#This Row],[IrrHours]]/5</f>
        <v>#NAME?</v>
      </c>
      <c r="AA5768" s="13" t="e">
        <f ca="1">IF(CalcTable[[#This Row],[IrrFlag]]=FALSE,0,MAX(0,CalcTable[[#This Row],[VolRednWind]]*(FCAP*IRR_TARGET-CalcTable[[#This Row],[IWC]])))</f>
        <v>#NAME?</v>
      </c>
      <c r="AB5768" s="13" t="e">
        <f ca="1">CalcTable[[#This Row],[IWC]]+CalcTable[[#This Row],[Eff Precip]]+CalcTable[[#This Row],[IrrAmt]]-CalcTable[[#This Row],[AET]]</f>
        <v>#NAME?</v>
      </c>
      <c r="AC5768" s="13" t="e">
        <f ca="1">IF(CalcTable[[#This Row],[PWC]]&gt;FCAP,MIN(24*PERC,MIN(SAT,CalcTable[[#This Row],[PWC]])-FCAP),0)</f>
        <v>#NAME?</v>
      </c>
      <c r="AD5768" s="13" t="e">
        <f ca="1">IF(CalcTable[[#This Row],[PWC]]&gt;SAT,CalcTable[[#This Row],[PWC]]-SAT,0)</f>
        <v>#NAME?</v>
      </c>
      <c r="AE5768" s="13" t="e">
        <f ca="1">CalcTable[[#This Row],[PWC]]-CalcTable[[#This Row],[PercAmt]]-CalcTable[[#This Row],[Runoff]]</f>
        <v>#NAME?</v>
      </c>
      <c r="AF5768" s="13" t="e">
        <f ca="1">CalcTable[[#This Row],[IrrAmt]]/1000*CUR_IRR_AREA*10000/IRR_EFF</f>
        <v>#NAME?</v>
      </c>
      <c r="AG5768" s="147"/>
      <c r="AH5768" s="13"/>
      <c r="AI5768" s="50">
        <v>12.684468736202774</v>
      </c>
      <c r="AJ5768" s="50">
        <v>20.6583729625251</v>
      </c>
      <c r="AK5768" s="50">
        <v>0</v>
      </c>
      <c r="AL5768" s="50">
        <v>0</v>
      </c>
      <c r="AM5768" s="50"/>
      <c r="AN5768" s="50"/>
      <c r="AO5768" s="50"/>
      <c r="AP5768" s="50"/>
      <c r="AQ5768" s="50"/>
      <c r="AR5768" s="50"/>
      <c r="AS5768" s="50"/>
      <c r="AT5768" s="50"/>
      <c r="AU5768" s="50"/>
      <c r="AV5768" s="50"/>
      <c r="AW5768" s="50"/>
      <c r="AX5768" s="50">
        <f t="shared" si="1807"/>
        <v>33.342841698727874</v>
      </c>
      <c r="AY5768" s="50"/>
      <c r="AZ5768" s="50">
        <f t="shared" si="1797"/>
        <v>792.01781503171037</v>
      </c>
      <c r="BA5768" s="50">
        <f t="shared" si="1798"/>
        <v>1286.0470932552541</v>
      </c>
      <c r="BB5768" s="50">
        <f t="shared" si="1799"/>
        <v>1331.1612375636514</v>
      </c>
      <c r="BC5768" s="17">
        <f t="shared" si="1800"/>
        <v>19977</v>
      </c>
      <c r="BD5768" s="50">
        <f t="shared" si="1801"/>
        <v>33.342841698727874</v>
      </c>
      <c r="BE5768" s="50">
        <f t="shared" si="1802"/>
        <v>792.01781503171037</v>
      </c>
      <c r="BF5768" s="50">
        <f t="shared" si="1808"/>
        <v>1295.489012268074</v>
      </c>
      <c r="BG5768" s="50"/>
      <c r="BH5768" s="17">
        <f t="shared" si="1803"/>
        <v>0</v>
      </c>
      <c r="BI5768" s="17">
        <f t="shared" si="1811"/>
        <v>5768</v>
      </c>
      <c r="BJ5768" s="17">
        <f t="shared" si="1809"/>
        <v>5768</v>
      </c>
      <c r="BK5768" s="150">
        <f t="shared" si="1810"/>
        <v>35638</v>
      </c>
      <c r="BL5768" s="50" t="e">
        <f t="shared" ca="1" si="1804"/>
        <v>#NAME?</v>
      </c>
      <c r="BM5768" s="50" t="e">
        <f t="shared" ca="1" si="1805"/>
        <v>#NAME?</v>
      </c>
      <c r="BN5768" s="50" t="e">
        <f t="shared" ca="1" si="1806"/>
        <v>#NAME?</v>
      </c>
    </row>
    <row r="5769" spans="1:66" x14ac:dyDescent="0.35">
      <c r="A5769" s="48">
        <v>35639</v>
      </c>
      <c r="B5769" s="17">
        <v>1997</v>
      </c>
      <c r="C5769" s="17">
        <v>7</v>
      </c>
      <c r="D5769" s="17">
        <v>209</v>
      </c>
      <c r="E5769" s="17">
        <v>28</v>
      </c>
      <c r="F5769" s="17">
        <v>2</v>
      </c>
      <c r="G5769" s="50">
        <v>8</v>
      </c>
      <c r="H5769" s="32">
        <v>4.6577457597497496</v>
      </c>
      <c r="I5769" s="50">
        <v>2.8333333333333335</v>
      </c>
      <c r="J5769" s="13">
        <v>0</v>
      </c>
      <c r="K5769" s="13">
        <f t="shared" si="1792"/>
        <v>0</v>
      </c>
      <c r="L5769" s="13">
        <f t="shared" si="1793"/>
        <v>0</v>
      </c>
      <c r="M5769" s="13" t="e">
        <f ca="1">CalcTable[[#This Row],[IWC]]-AE5768</f>
        <v>#NAME?</v>
      </c>
      <c r="N5769" s="13" t="e">
        <f ca="1">IF(CalcTable[[#This Row],[Day of Year]]&lt;123,FCAP,AE5768)</f>
        <v>#NAME?</v>
      </c>
      <c r="O5769" s="17" t="e">
        <f ca="1">IF(IRR_DRIP,5,COUNTIF('IDET Wind Values'!C5753:G5753,"&lt;="&amp;IRR_MAXWIND))</f>
        <v>#NAME?</v>
      </c>
      <c r="P5769" s="13" t="e">
        <f ca="1">CalcTable[[#This Row],[ET_o]]*KL</f>
        <v>#NAME?</v>
      </c>
      <c r="Q5769" s="13" t="e">
        <f ca="1">IF(WILTPT&lt;=0,1,MAX(0,MIN(1,(CalcTable[[#This Row],[IWC]]-WILTPT)/(MAD-WILTPT))))</f>
        <v>#NAME?</v>
      </c>
      <c r="R5769" s="13" t="e">
        <f ca="1">CalcTable[[#This Row],[ETMult]]*CalcTable[[#This Row],[ETb]]</f>
        <v>#NAME?</v>
      </c>
      <c r="S5769" s="13" t="b">
        <f>INDEX(IRR_LIST,CalcTable[[#This Row],[Day of Week]]+1)</f>
        <v>0</v>
      </c>
      <c r="T5769" s="13">
        <f t="shared" ca="1" si="1794"/>
        <v>0</v>
      </c>
      <c r="U5769" s="13" t="b">
        <f ca="1">IF(CalcTable[[#This Row],[IrrPrecip]]&gt;=IC_MM,FALSE,TRUE)</f>
        <v>1</v>
      </c>
      <c r="V5769" s="13" t="b">
        <f t="shared" si="1795"/>
        <v>1</v>
      </c>
      <c r="W5769" s="13" t="e">
        <f ca="1">IF(AND(IRR_DRIP=FALSE,CalcTable[[#This Row],[IrrHours]]&lt;=0),FALSE,TRUE)</f>
        <v>#NAME?</v>
      </c>
      <c r="X5769" s="13" t="e">
        <f ca="1">AND(CalcTable[[#This Row],[IrrDay]],CalcTable[[#This Row],[IrrRain]],CalcTable[[#This Row],[IrrWarm]],CalcTable[[#This Row],[IrrWindy]])</f>
        <v>#NAME?</v>
      </c>
      <c r="Y5769" s="13" t="e">
        <f t="shared" ca="1" si="1796"/>
        <v>#NAME?</v>
      </c>
      <c r="Z5769" s="13" t="e">
        <f ca="1">CalcTable[[#This Row],[IrrHours]]/5</f>
        <v>#NAME?</v>
      </c>
      <c r="AA5769" s="13" t="e">
        <f ca="1">IF(CalcTable[[#This Row],[IrrFlag]]=FALSE,0,MAX(0,CalcTable[[#This Row],[VolRednWind]]*(FCAP*IRR_TARGET-CalcTable[[#This Row],[IWC]])))</f>
        <v>#NAME?</v>
      </c>
      <c r="AB5769" s="13" t="e">
        <f ca="1">CalcTable[[#This Row],[IWC]]+CalcTable[[#This Row],[Eff Precip]]+CalcTable[[#This Row],[IrrAmt]]-CalcTable[[#This Row],[AET]]</f>
        <v>#NAME?</v>
      </c>
      <c r="AC5769" s="13" t="e">
        <f ca="1">IF(CalcTable[[#This Row],[PWC]]&gt;FCAP,MIN(24*PERC,MIN(SAT,CalcTable[[#This Row],[PWC]])-FCAP),0)</f>
        <v>#NAME?</v>
      </c>
      <c r="AD5769" s="13" t="e">
        <f ca="1">IF(CalcTable[[#This Row],[PWC]]&gt;SAT,CalcTable[[#This Row],[PWC]]-SAT,0)</f>
        <v>#NAME?</v>
      </c>
      <c r="AE5769" s="13" t="e">
        <f ca="1">CalcTable[[#This Row],[PWC]]-CalcTable[[#This Row],[PercAmt]]-CalcTable[[#This Row],[Runoff]]</f>
        <v>#NAME?</v>
      </c>
      <c r="AF5769" s="13" t="e">
        <f ca="1">CalcTable[[#This Row],[IrrAmt]]/1000*CUR_IRR_AREA*10000/IRR_EFF</f>
        <v>#NAME?</v>
      </c>
      <c r="AG5769" s="147"/>
      <c r="AH5769" s="13"/>
      <c r="AI5769" s="50">
        <v>0</v>
      </c>
      <c r="AJ5769" s="50">
        <v>0</v>
      </c>
      <c r="AK5769" s="50">
        <v>6.9709010480701608</v>
      </c>
      <c r="AL5769" s="50">
        <v>6.3610763435429156</v>
      </c>
      <c r="AM5769" s="50"/>
      <c r="AN5769" s="50"/>
      <c r="AO5769" s="50"/>
      <c r="AP5769" s="50"/>
      <c r="AQ5769" s="50"/>
      <c r="AR5769" s="50"/>
      <c r="AS5769" s="50"/>
      <c r="AT5769" s="50"/>
      <c r="AU5769" s="50"/>
      <c r="AV5769" s="50"/>
      <c r="AW5769" s="50"/>
      <c r="AX5769" s="50">
        <f t="shared" si="1807"/>
        <v>13.331977391613076</v>
      </c>
      <c r="AY5769" s="50"/>
      <c r="AZ5769" s="50">
        <f t="shared" si="1797"/>
        <v>288.83145478228789</v>
      </c>
      <c r="BA5769" s="50">
        <f t="shared" si="1798"/>
        <v>444.70874783939564</v>
      </c>
      <c r="BB5769" s="50">
        <f t="shared" si="1799"/>
        <v>458.46262663855231</v>
      </c>
      <c r="BC5769" s="17">
        <f t="shared" si="1800"/>
        <v>19977</v>
      </c>
      <c r="BD5769" s="50">
        <f t="shared" si="1801"/>
        <v>13.331977391613076</v>
      </c>
      <c r="BE5769" s="50">
        <f t="shared" si="1802"/>
        <v>288.83145478228789</v>
      </c>
      <c r="BF5769" s="50">
        <f t="shared" si="1808"/>
        <v>472.43631262622029</v>
      </c>
      <c r="BG5769" s="50"/>
      <c r="BH5769" s="17">
        <f t="shared" si="1803"/>
        <v>0</v>
      </c>
      <c r="BI5769" s="17">
        <f t="shared" si="1811"/>
        <v>5769</v>
      </c>
      <c r="BJ5769" s="17">
        <f t="shared" si="1809"/>
        <v>5769</v>
      </c>
      <c r="BK5769" s="150">
        <f t="shared" si="1810"/>
        <v>35639</v>
      </c>
      <c r="BL5769" s="50" t="e">
        <f t="shared" ca="1" si="1804"/>
        <v>#NAME?</v>
      </c>
      <c r="BM5769" s="50" t="e">
        <f t="shared" ca="1" si="1805"/>
        <v>#NAME?</v>
      </c>
      <c r="BN5769" s="50" t="e">
        <f t="shared" ca="1" si="1806"/>
        <v>#NAME?</v>
      </c>
    </row>
    <row r="5770" spans="1:66" x14ac:dyDescent="0.35">
      <c r="A5770" s="48">
        <v>35640</v>
      </c>
      <c r="B5770" s="17">
        <v>1997</v>
      </c>
      <c r="C5770" s="17">
        <v>7</v>
      </c>
      <c r="D5770" s="17">
        <v>210</v>
      </c>
      <c r="E5770" s="17">
        <v>29</v>
      </c>
      <c r="F5770" s="17">
        <v>3</v>
      </c>
      <c r="G5770" s="50">
        <v>12.5</v>
      </c>
      <c r="H5770" s="32">
        <v>4.9992944515517364</v>
      </c>
      <c r="I5770" s="50">
        <v>5.666666666666667</v>
      </c>
      <c r="J5770" s="13">
        <v>0</v>
      </c>
      <c r="K5770" s="13">
        <f t="shared" si="1792"/>
        <v>0</v>
      </c>
      <c r="L5770" s="13">
        <f t="shared" si="1793"/>
        <v>0</v>
      </c>
      <c r="M5770" s="13" t="e">
        <f ca="1">CalcTable[[#This Row],[IWC]]-AE5769</f>
        <v>#NAME?</v>
      </c>
      <c r="N5770" s="13" t="e">
        <f ca="1">IF(CalcTable[[#This Row],[Day of Year]]&lt;123,FCAP,AE5769)</f>
        <v>#NAME?</v>
      </c>
      <c r="O5770" s="17" t="e">
        <f ca="1">IF(IRR_DRIP,5,COUNTIF('IDET Wind Values'!C5754:G5754,"&lt;="&amp;IRR_MAXWIND))</f>
        <v>#NAME?</v>
      </c>
      <c r="P5770" s="13" t="e">
        <f ca="1">CalcTable[[#This Row],[ET_o]]*KL</f>
        <v>#NAME?</v>
      </c>
      <c r="Q5770" s="13" t="e">
        <f ca="1">IF(WILTPT&lt;=0,1,MAX(0,MIN(1,(CalcTable[[#This Row],[IWC]]-WILTPT)/(MAD-WILTPT))))</f>
        <v>#NAME?</v>
      </c>
      <c r="R5770" s="13" t="e">
        <f ca="1">CalcTable[[#This Row],[ETMult]]*CalcTable[[#This Row],[ETb]]</f>
        <v>#NAME?</v>
      </c>
      <c r="S5770" s="13" t="b">
        <f>INDEX(IRR_LIST,CalcTable[[#This Row],[Day of Week]]+1)</f>
        <v>1</v>
      </c>
      <c r="T5770" s="13">
        <f t="shared" ca="1" si="1794"/>
        <v>0</v>
      </c>
      <c r="U5770" s="13" t="b">
        <f ca="1">IF(CalcTable[[#This Row],[IrrPrecip]]&gt;=IC_MM,FALSE,TRUE)</f>
        <v>1</v>
      </c>
      <c r="V5770" s="13" t="b">
        <f t="shared" si="1795"/>
        <v>1</v>
      </c>
      <c r="W5770" s="13" t="e">
        <f ca="1">IF(AND(IRR_DRIP=FALSE,CalcTable[[#This Row],[IrrHours]]&lt;=0),FALSE,TRUE)</f>
        <v>#NAME?</v>
      </c>
      <c r="X5770" s="13" t="e">
        <f ca="1">AND(CalcTable[[#This Row],[IrrDay]],CalcTable[[#This Row],[IrrRain]],CalcTable[[#This Row],[IrrWarm]],CalcTable[[#This Row],[IrrWindy]])</f>
        <v>#NAME?</v>
      </c>
      <c r="Y5770" s="13" t="e">
        <f t="shared" ca="1" si="1796"/>
        <v>#NAME?</v>
      </c>
      <c r="Z5770" s="13" t="e">
        <f ca="1">CalcTable[[#This Row],[IrrHours]]/5</f>
        <v>#NAME?</v>
      </c>
      <c r="AA5770" s="13" t="e">
        <f ca="1">IF(CalcTable[[#This Row],[IrrFlag]]=FALSE,0,MAX(0,CalcTable[[#This Row],[VolRednWind]]*(FCAP*IRR_TARGET-CalcTable[[#This Row],[IWC]])))</f>
        <v>#NAME?</v>
      </c>
      <c r="AB5770" s="13" t="e">
        <f ca="1">CalcTable[[#This Row],[IWC]]+CalcTable[[#This Row],[Eff Precip]]+CalcTable[[#This Row],[IrrAmt]]-CalcTable[[#This Row],[AET]]</f>
        <v>#NAME?</v>
      </c>
      <c r="AC5770" s="13" t="e">
        <f ca="1">IF(CalcTable[[#This Row],[PWC]]&gt;FCAP,MIN(24*PERC,MIN(SAT,CalcTable[[#This Row],[PWC]])-FCAP),0)</f>
        <v>#NAME?</v>
      </c>
      <c r="AD5770" s="13" t="e">
        <f ca="1">IF(CalcTable[[#This Row],[PWC]]&gt;SAT,CalcTable[[#This Row],[PWC]]-SAT,0)</f>
        <v>#NAME?</v>
      </c>
      <c r="AE5770" s="13" t="e">
        <f ca="1">CalcTable[[#This Row],[PWC]]-CalcTable[[#This Row],[PercAmt]]-CalcTable[[#This Row],[Runoff]]</f>
        <v>#NAME?</v>
      </c>
      <c r="AF5770" s="13" t="e">
        <f ca="1">CalcTable[[#This Row],[IrrAmt]]/1000*CUR_IRR_AREA*10000/IRR_EFF</f>
        <v>#NAME?</v>
      </c>
      <c r="AG5770" s="147"/>
      <c r="AH5770" s="13"/>
      <c r="AI5770" s="50">
        <v>2.6673688127299302</v>
      </c>
      <c r="AJ5770" s="50">
        <v>4.0305688127299337</v>
      </c>
      <c r="AK5770" s="50">
        <v>0</v>
      </c>
      <c r="AL5770" s="50">
        <v>0</v>
      </c>
      <c r="AM5770" s="50"/>
      <c r="AN5770" s="50"/>
      <c r="AO5770" s="50"/>
      <c r="AP5770" s="50"/>
      <c r="AQ5770" s="50"/>
      <c r="AR5770" s="50"/>
      <c r="AS5770" s="50"/>
      <c r="AT5770" s="50"/>
      <c r="AU5770" s="50"/>
      <c r="AV5770" s="50"/>
      <c r="AW5770" s="50"/>
      <c r="AX5770" s="50">
        <f t="shared" si="1807"/>
        <v>6.6979376254598639</v>
      </c>
      <c r="AY5770" s="50"/>
      <c r="AZ5770" s="50">
        <f t="shared" si="1797"/>
        <v>157.35142776011705</v>
      </c>
      <c r="BA5770" s="50">
        <f t="shared" si="1798"/>
        <v>255.26355564238656</v>
      </c>
      <c r="BB5770" s="50">
        <f t="shared" si="1799"/>
        <v>264.20007074337803</v>
      </c>
      <c r="BC5770" s="17">
        <f t="shared" si="1800"/>
        <v>19977</v>
      </c>
      <c r="BD5770" s="50">
        <f t="shared" si="1801"/>
        <v>6.6979376254598639</v>
      </c>
      <c r="BE5770" s="50">
        <f t="shared" si="1802"/>
        <v>157.35142776011705</v>
      </c>
      <c r="BF5770" s="50">
        <f t="shared" si="1808"/>
        <v>257.37684413041103</v>
      </c>
      <c r="BG5770" s="50"/>
      <c r="BH5770" s="17">
        <f t="shared" si="1803"/>
        <v>0</v>
      </c>
      <c r="BI5770" s="17">
        <f t="shared" si="1811"/>
        <v>5770</v>
      </c>
      <c r="BJ5770" s="17">
        <f t="shared" si="1809"/>
        <v>5770</v>
      </c>
      <c r="BK5770" s="150">
        <f t="shared" si="1810"/>
        <v>35640</v>
      </c>
      <c r="BL5770" s="50" t="e">
        <f t="shared" ca="1" si="1804"/>
        <v>#NAME?</v>
      </c>
      <c r="BM5770" s="50" t="e">
        <f t="shared" ca="1" si="1805"/>
        <v>#NAME?</v>
      </c>
      <c r="BN5770" s="50" t="e">
        <f t="shared" ca="1" si="1806"/>
        <v>#NAME?</v>
      </c>
    </row>
    <row r="5771" spans="1:66" x14ac:dyDescent="0.35">
      <c r="A5771" s="48">
        <v>35641</v>
      </c>
      <c r="B5771" s="17">
        <v>1997</v>
      </c>
      <c r="C5771" s="17">
        <v>7</v>
      </c>
      <c r="D5771" s="17">
        <v>211</v>
      </c>
      <c r="E5771" s="17">
        <v>30</v>
      </c>
      <c r="F5771" s="17">
        <v>4</v>
      </c>
      <c r="G5771" s="50">
        <v>14.9</v>
      </c>
      <c r="H5771" s="32">
        <v>5.5785235247790714</v>
      </c>
      <c r="I5771" s="50">
        <v>10.666666666666666</v>
      </c>
      <c r="J5771" s="13">
        <v>0</v>
      </c>
      <c r="K5771" s="13">
        <f t="shared" si="1792"/>
        <v>0</v>
      </c>
      <c r="L5771" s="13">
        <f t="shared" si="1793"/>
        <v>0</v>
      </c>
      <c r="M5771" s="13" t="e">
        <f ca="1">CalcTable[[#This Row],[IWC]]-AE5770</f>
        <v>#NAME?</v>
      </c>
      <c r="N5771" s="13" t="e">
        <f ca="1">IF(CalcTable[[#This Row],[Day of Year]]&lt;123,FCAP,AE5770)</f>
        <v>#NAME?</v>
      </c>
      <c r="O5771" s="17" t="e">
        <f ca="1">IF(IRR_DRIP,5,COUNTIF('IDET Wind Values'!C5755:G5755,"&lt;="&amp;IRR_MAXWIND))</f>
        <v>#NAME?</v>
      </c>
      <c r="P5771" s="13" t="e">
        <f ca="1">CalcTable[[#This Row],[ET_o]]*KL</f>
        <v>#NAME?</v>
      </c>
      <c r="Q5771" s="13" t="e">
        <f ca="1">IF(WILTPT&lt;=0,1,MAX(0,MIN(1,(CalcTable[[#This Row],[IWC]]-WILTPT)/(MAD-WILTPT))))</f>
        <v>#NAME?</v>
      </c>
      <c r="R5771" s="13" t="e">
        <f ca="1">CalcTable[[#This Row],[ETMult]]*CalcTable[[#This Row],[ETb]]</f>
        <v>#NAME?</v>
      </c>
      <c r="S5771" s="13" t="b">
        <f>INDEX(IRR_LIST,CalcTable[[#This Row],[Day of Week]]+1)</f>
        <v>0</v>
      </c>
      <c r="T5771" s="13">
        <f t="shared" ca="1" si="1794"/>
        <v>0</v>
      </c>
      <c r="U5771" s="13" t="b">
        <f ca="1">IF(CalcTable[[#This Row],[IrrPrecip]]&gt;=IC_MM,FALSE,TRUE)</f>
        <v>1</v>
      </c>
      <c r="V5771" s="13" t="b">
        <f t="shared" si="1795"/>
        <v>1</v>
      </c>
      <c r="W5771" s="13" t="e">
        <f ca="1">IF(AND(IRR_DRIP=FALSE,CalcTable[[#This Row],[IrrHours]]&lt;=0),FALSE,TRUE)</f>
        <v>#NAME?</v>
      </c>
      <c r="X5771" s="13" t="e">
        <f ca="1">AND(CalcTable[[#This Row],[IrrDay]],CalcTable[[#This Row],[IrrRain]],CalcTable[[#This Row],[IrrWarm]],CalcTable[[#This Row],[IrrWindy]])</f>
        <v>#NAME?</v>
      </c>
      <c r="Y5771" s="13" t="e">
        <f t="shared" ca="1" si="1796"/>
        <v>#NAME?</v>
      </c>
      <c r="Z5771" s="13" t="e">
        <f ca="1">CalcTable[[#This Row],[IrrHours]]/5</f>
        <v>#NAME?</v>
      </c>
      <c r="AA5771" s="13" t="e">
        <f ca="1">IF(CalcTable[[#This Row],[IrrFlag]]=FALSE,0,MAX(0,CalcTable[[#This Row],[VolRednWind]]*(FCAP*IRR_TARGET-CalcTable[[#This Row],[IWC]])))</f>
        <v>#NAME?</v>
      </c>
      <c r="AB5771" s="13" t="e">
        <f ca="1">CalcTable[[#This Row],[IWC]]+CalcTable[[#This Row],[Eff Precip]]+CalcTable[[#This Row],[IrrAmt]]-CalcTable[[#This Row],[AET]]</f>
        <v>#NAME?</v>
      </c>
      <c r="AC5771" s="13" t="e">
        <f ca="1">IF(CalcTable[[#This Row],[PWC]]&gt;FCAP,MIN(24*PERC,MIN(SAT,CalcTable[[#This Row],[PWC]])-FCAP),0)</f>
        <v>#NAME?</v>
      </c>
      <c r="AD5771" s="13" t="e">
        <f ca="1">IF(CalcTable[[#This Row],[PWC]]&gt;SAT,CalcTable[[#This Row],[PWC]]-SAT,0)</f>
        <v>#NAME?</v>
      </c>
      <c r="AE5771" s="13" t="e">
        <f ca="1">CalcTable[[#This Row],[PWC]]-CalcTable[[#This Row],[PercAmt]]-CalcTable[[#This Row],[Runoff]]</f>
        <v>#NAME?</v>
      </c>
      <c r="AF5771" s="13" t="e">
        <f ca="1">CalcTable[[#This Row],[IrrAmt]]/1000*CUR_IRR_AREA*10000/IRR_EFF</f>
        <v>#NAME?</v>
      </c>
      <c r="AG5771" s="147"/>
      <c r="AH5771" s="13"/>
      <c r="AI5771" s="50">
        <v>0</v>
      </c>
      <c r="AJ5771" s="50">
        <v>0</v>
      </c>
      <c r="AK5771" s="50">
        <v>2.2710447793413837</v>
      </c>
      <c r="AL5771" s="50">
        <v>5.3113721162158178</v>
      </c>
      <c r="AM5771" s="50"/>
      <c r="AN5771" s="50"/>
      <c r="AO5771" s="50"/>
      <c r="AP5771" s="50"/>
      <c r="AQ5771" s="50"/>
      <c r="AR5771" s="50"/>
      <c r="AS5771" s="50"/>
      <c r="AT5771" s="50"/>
      <c r="AU5771" s="50"/>
      <c r="AV5771" s="50"/>
      <c r="AW5771" s="50"/>
      <c r="AX5771" s="50">
        <f t="shared" si="1807"/>
        <v>7.582416895557202</v>
      </c>
      <c r="AY5771" s="50"/>
      <c r="AZ5771" s="50">
        <f t="shared" si="1797"/>
        <v>189.10890550600431</v>
      </c>
      <c r="BA5771" s="50">
        <f t="shared" si="1798"/>
        <v>291.16767990607013</v>
      </c>
      <c r="BB5771" s="50">
        <f t="shared" si="1799"/>
        <v>300.17286588254655</v>
      </c>
      <c r="BC5771" s="17">
        <f t="shared" si="1800"/>
        <v>19977</v>
      </c>
      <c r="BD5771" s="50">
        <f t="shared" si="1801"/>
        <v>7.582416895557202</v>
      </c>
      <c r="BE5771" s="50">
        <f t="shared" si="1802"/>
        <v>189.10890550600431</v>
      </c>
      <c r="BF5771" s="50">
        <f t="shared" si="1808"/>
        <v>309.32196796010373</v>
      </c>
      <c r="BG5771" s="50"/>
      <c r="BH5771" s="17">
        <f t="shared" si="1803"/>
        <v>0</v>
      </c>
      <c r="BI5771" s="17">
        <f t="shared" si="1811"/>
        <v>5771</v>
      </c>
      <c r="BJ5771" s="17">
        <f t="shared" si="1809"/>
        <v>5771</v>
      </c>
      <c r="BK5771" s="150">
        <f t="shared" si="1810"/>
        <v>35641</v>
      </c>
      <c r="BL5771" s="50" t="e">
        <f t="shared" ca="1" si="1804"/>
        <v>#NAME?</v>
      </c>
      <c r="BM5771" s="50" t="e">
        <f t="shared" ca="1" si="1805"/>
        <v>#NAME?</v>
      </c>
      <c r="BN5771" s="50" t="e">
        <f t="shared" ca="1" si="1806"/>
        <v>#NAME?</v>
      </c>
    </row>
    <row r="5772" spans="1:66" x14ac:dyDescent="0.35">
      <c r="A5772" s="48">
        <v>35642</v>
      </c>
      <c r="B5772" s="17">
        <v>1997</v>
      </c>
      <c r="C5772" s="17">
        <v>7</v>
      </c>
      <c r="D5772" s="17">
        <v>212</v>
      </c>
      <c r="E5772" s="17">
        <v>31</v>
      </c>
      <c r="F5772" s="17">
        <v>5</v>
      </c>
      <c r="G5772" s="50">
        <v>11.3</v>
      </c>
      <c r="H5772" s="32">
        <v>5.3639048960881794</v>
      </c>
      <c r="I5772" s="50">
        <v>11.166666666666666</v>
      </c>
      <c r="J5772" s="13">
        <v>0</v>
      </c>
      <c r="K5772" s="13">
        <f t="shared" si="1792"/>
        <v>0</v>
      </c>
      <c r="L5772" s="13">
        <f t="shared" si="1793"/>
        <v>0</v>
      </c>
      <c r="M5772" s="13" t="e">
        <f ca="1">CalcTable[[#This Row],[IWC]]-AE5771</f>
        <v>#NAME?</v>
      </c>
      <c r="N5772" s="13" t="e">
        <f ca="1">IF(CalcTable[[#This Row],[Day of Year]]&lt;123,FCAP,AE5771)</f>
        <v>#NAME?</v>
      </c>
      <c r="O5772" s="17" t="e">
        <f ca="1">IF(IRR_DRIP,5,COUNTIF('IDET Wind Values'!C5756:G5756,"&lt;="&amp;IRR_MAXWIND))</f>
        <v>#NAME?</v>
      </c>
      <c r="P5772" s="13" t="e">
        <f ca="1">CalcTable[[#This Row],[ET_o]]*KL</f>
        <v>#NAME?</v>
      </c>
      <c r="Q5772" s="13" t="e">
        <f ca="1">IF(WILTPT&lt;=0,1,MAX(0,MIN(1,(CalcTable[[#This Row],[IWC]]-WILTPT)/(MAD-WILTPT))))</f>
        <v>#NAME?</v>
      </c>
      <c r="R5772" s="13" t="e">
        <f ca="1">CalcTable[[#This Row],[ETMult]]*CalcTable[[#This Row],[ETb]]</f>
        <v>#NAME?</v>
      </c>
      <c r="S5772" s="13" t="b">
        <f>INDEX(IRR_LIST,CalcTable[[#This Row],[Day of Week]]+1)</f>
        <v>1</v>
      </c>
      <c r="T5772" s="13">
        <f t="shared" ca="1" si="1794"/>
        <v>0</v>
      </c>
      <c r="U5772" s="13" t="b">
        <f ca="1">IF(CalcTable[[#This Row],[IrrPrecip]]&gt;=IC_MM,FALSE,TRUE)</f>
        <v>1</v>
      </c>
      <c r="V5772" s="13" t="b">
        <f t="shared" si="1795"/>
        <v>1</v>
      </c>
      <c r="W5772" s="13" t="e">
        <f ca="1">IF(AND(IRR_DRIP=FALSE,CalcTable[[#This Row],[IrrHours]]&lt;=0),FALSE,TRUE)</f>
        <v>#NAME?</v>
      </c>
      <c r="X5772" s="13" t="e">
        <f ca="1">AND(CalcTable[[#This Row],[IrrDay]],CalcTable[[#This Row],[IrrRain]],CalcTable[[#This Row],[IrrWarm]],CalcTable[[#This Row],[IrrWindy]])</f>
        <v>#NAME?</v>
      </c>
      <c r="Y5772" s="13" t="e">
        <f t="shared" ca="1" si="1796"/>
        <v>#NAME?</v>
      </c>
      <c r="Z5772" s="13" t="e">
        <f ca="1">CalcTable[[#This Row],[IrrHours]]/5</f>
        <v>#NAME?</v>
      </c>
      <c r="AA5772" s="13" t="e">
        <f ca="1">IF(CalcTable[[#This Row],[IrrFlag]]=FALSE,0,MAX(0,CalcTable[[#This Row],[VolRednWind]]*(FCAP*IRR_TARGET-CalcTable[[#This Row],[IWC]])))</f>
        <v>#NAME?</v>
      </c>
      <c r="AB5772" s="13" t="e">
        <f ca="1">CalcTable[[#This Row],[IWC]]+CalcTable[[#This Row],[Eff Precip]]+CalcTable[[#This Row],[IrrAmt]]-CalcTable[[#This Row],[AET]]</f>
        <v>#NAME?</v>
      </c>
      <c r="AC5772" s="13" t="e">
        <f ca="1">IF(CalcTable[[#This Row],[PWC]]&gt;FCAP,MIN(24*PERC,MIN(SAT,CalcTable[[#This Row],[PWC]])-FCAP),0)</f>
        <v>#NAME?</v>
      </c>
      <c r="AD5772" s="13" t="e">
        <f ca="1">IF(CalcTable[[#This Row],[PWC]]&gt;SAT,CalcTable[[#This Row],[PWC]]-SAT,0)</f>
        <v>#NAME?</v>
      </c>
      <c r="AE5772" s="13" t="e">
        <f ca="1">CalcTable[[#This Row],[PWC]]-CalcTable[[#This Row],[PercAmt]]-CalcTable[[#This Row],[Runoff]]</f>
        <v>#NAME?</v>
      </c>
      <c r="AF5772" s="13" t="e">
        <f ca="1">CalcTable[[#This Row],[IrrAmt]]/1000*CUR_IRR_AREA*10000/IRR_EFF</f>
        <v>#NAME?</v>
      </c>
      <c r="AG5772" s="147"/>
      <c r="AH5772" s="13"/>
      <c r="AI5772" s="50">
        <v>9.1244206420211675</v>
      </c>
      <c r="AJ5772" s="50">
        <v>10.76026064202116</v>
      </c>
      <c r="AK5772" s="50">
        <v>0</v>
      </c>
      <c r="AL5772" s="50">
        <v>0</v>
      </c>
      <c r="AM5772" s="50"/>
      <c r="AN5772" s="50"/>
      <c r="AO5772" s="50"/>
      <c r="AP5772" s="50"/>
      <c r="AQ5772" s="50"/>
      <c r="AR5772" s="50"/>
      <c r="AS5772" s="50"/>
      <c r="AT5772" s="50"/>
      <c r="AU5772" s="50"/>
      <c r="AV5772" s="50"/>
      <c r="AW5772" s="50"/>
      <c r="AX5772" s="50">
        <f t="shared" si="1807"/>
        <v>19.88468128404233</v>
      </c>
      <c r="AY5772" s="50"/>
      <c r="AZ5772" s="50">
        <f t="shared" si="1797"/>
        <v>449.45914824893117</v>
      </c>
      <c r="BA5772" s="50">
        <f t="shared" si="1798"/>
        <v>726.70949210847141</v>
      </c>
      <c r="BB5772" s="50">
        <f t="shared" si="1799"/>
        <v>751.96620749719898</v>
      </c>
      <c r="BC5772" s="17">
        <f t="shared" si="1800"/>
        <v>19977</v>
      </c>
      <c r="BD5772" s="50">
        <f t="shared" si="1801"/>
        <v>19.88468128404233</v>
      </c>
      <c r="BE5772" s="50">
        <f t="shared" si="1802"/>
        <v>449.45914824893117</v>
      </c>
      <c r="BF5772" s="50">
        <f t="shared" si="1808"/>
        <v>735.17208447709618</v>
      </c>
      <c r="BG5772" s="50"/>
      <c r="BH5772" s="17">
        <f t="shared" si="1803"/>
        <v>0</v>
      </c>
      <c r="BI5772" s="17">
        <f t="shared" si="1811"/>
        <v>5772</v>
      </c>
      <c r="BJ5772" s="17">
        <f t="shared" si="1809"/>
        <v>5772</v>
      </c>
      <c r="BK5772" s="150">
        <f t="shared" si="1810"/>
        <v>35642</v>
      </c>
      <c r="BL5772" s="50" t="e">
        <f t="shared" ca="1" si="1804"/>
        <v>#NAME?</v>
      </c>
      <c r="BM5772" s="50" t="e">
        <f t="shared" ca="1" si="1805"/>
        <v>#NAME?</v>
      </c>
      <c r="BN5772" s="50" t="e">
        <f t="shared" ca="1" si="1806"/>
        <v>#NAME?</v>
      </c>
    </row>
    <row r="5773" spans="1:66" x14ac:dyDescent="0.35">
      <c r="A5773" s="48">
        <v>35643</v>
      </c>
      <c r="B5773" s="17">
        <v>1997</v>
      </c>
      <c r="C5773" s="17">
        <v>8</v>
      </c>
      <c r="D5773" s="17">
        <v>213</v>
      </c>
      <c r="E5773" s="17">
        <v>1</v>
      </c>
      <c r="F5773" s="17">
        <v>6</v>
      </c>
      <c r="G5773" s="50">
        <v>11.4</v>
      </c>
      <c r="H5773" s="32">
        <v>5.1967404327004818</v>
      </c>
      <c r="I5773" s="50">
        <v>3.6666666666666665</v>
      </c>
      <c r="J5773" s="13">
        <v>0</v>
      </c>
      <c r="K5773" s="13">
        <f t="shared" si="1792"/>
        <v>0</v>
      </c>
      <c r="L5773" s="13">
        <f t="shared" si="1793"/>
        <v>0</v>
      </c>
      <c r="M5773" s="13" t="e">
        <f ca="1">CalcTable[[#This Row],[IWC]]-AE5772</f>
        <v>#NAME?</v>
      </c>
      <c r="N5773" s="13" t="e">
        <f ca="1">IF(CalcTable[[#This Row],[Day of Year]]&lt;123,FCAP,AE5772)</f>
        <v>#NAME?</v>
      </c>
      <c r="O5773" s="17" t="e">
        <f ca="1">IF(IRR_DRIP,5,COUNTIF('IDET Wind Values'!C5757:G5757,"&lt;="&amp;IRR_MAXWIND))</f>
        <v>#NAME?</v>
      </c>
      <c r="P5773" s="13" t="e">
        <f ca="1">CalcTable[[#This Row],[ET_o]]*KL</f>
        <v>#NAME?</v>
      </c>
      <c r="Q5773" s="13" t="e">
        <f ca="1">IF(WILTPT&lt;=0,1,MAX(0,MIN(1,(CalcTable[[#This Row],[IWC]]-WILTPT)/(MAD-WILTPT))))</f>
        <v>#NAME?</v>
      </c>
      <c r="R5773" s="13" t="e">
        <f ca="1">CalcTable[[#This Row],[ETMult]]*CalcTable[[#This Row],[ETb]]</f>
        <v>#NAME?</v>
      </c>
      <c r="S5773" s="13" t="b">
        <f>INDEX(IRR_LIST,CalcTable[[#This Row],[Day of Week]]+1)</f>
        <v>0</v>
      </c>
      <c r="T5773" s="13">
        <f t="shared" ca="1" si="1794"/>
        <v>0</v>
      </c>
      <c r="U5773" s="13" t="b">
        <f ca="1">IF(CalcTable[[#This Row],[IrrPrecip]]&gt;=IC_MM,FALSE,TRUE)</f>
        <v>1</v>
      </c>
      <c r="V5773" s="13" t="b">
        <f t="shared" si="1795"/>
        <v>1</v>
      </c>
      <c r="W5773" s="13" t="e">
        <f ca="1">IF(AND(IRR_DRIP=FALSE,CalcTable[[#This Row],[IrrHours]]&lt;=0),FALSE,TRUE)</f>
        <v>#NAME?</v>
      </c>
      <c r="X5773" s="13" t="e">
        <f ca="1">AND(CalcTable[[#This Row],[IrrDay]],CalcTable[[#This Row],[IrrRain]],CalcTable[[#This Row],[IrrWarm]],CalcTable[[#This Row],[IrrWindy]])</f>
        <v>#NAME?</v>
      </c>
      <c r="Y5773" s="13" t="e">
        <f t="shared" ca="1" si="1796"/>
        <v>#NAME?</v>
      </c>
      <c r="Z5773" s="13" t="e">
        <f ca="1">CalcTable[[#This Row],[IrrHours]]/5</f>
        <v>#NAME?</v>
      </c>
      <c r="AA5773" s="13" t="e">
        <f ca="1">IF(CalcTable[[#This Row],[IrrFlag]]=FALSE,0,MAX(0,CalcTable[[#This Row],[VolRednWind]]*(FCAP*IRR_TARGET-CalcTable[[#This Row],[IWC]])))</f>
        <v>#NAME?</v>
      </c>
      <c r="AB5773" s="13" t="e">
        <f ca="1">CalcTable[[#This Row],[IWC]]+CalcTable[[#This Row],[Eff Precip]]+CalcTable[[#This Row],[IrrAmt]]-CalcTable[[#This Row],[AET]]</f>
        <v>#NAME?</v>
      </c>
      <c r="AC5773" s="13" t="e">
        <f ca="1">IF(CalcTable[[#This Row],[PWC]]&gt;FCAP,MIN(24*PERC,MIN(SAT,CalcTable[[#This Row],[PWC]])-FCAP),0)</f>
        <v>#NAME?</v>
      </c>
      <c r="AD5773" s="13" t="e">
        <f ca="1">IF(CalcTable[[#This Row],[PWC]]&gt;SAT,CalcTable[[#This Row],[PWC]]-SAT,0)</f>
        <v>#NAME?</v>
      </c>
      <c r="AE5773" s="13" t="e">
        <f ca="1">CalcTable[[#This Row],[PWC]]-CalcTable[[#This Row],[PercAmt]]-CalcTable[[#This Row],[Runoff]]</f>
        <v>#NAME?</v>
      </c>
      <c r="AF5773" s="13" t="e">
        <f ca="1">CalcTable[[#This Row],[IrrAmt]]/1000*CUR_IRR_AREA*10000/IRR_EFF</f>
        <v>#NAME?</v>
      </c>
      <c r="AG5773" s="147"/>
      <c r="AH5773" s="13"/>
      <c r="AI5773" s="50">
        <v>0</v>
      </c>
      <c r="AJ5773" s="50">
        <v>0</v>
      </c>
      <c r="AK5773" s="50">
        <v>0</v>
      </c>
      <c r="AL5773" s="50">
        <v>6.0183356314769902</v>
      </c>
      <c r="AM5773" s="50"/>
      <c r="AN5773" s="50"/>
      <c r="AO5773" s="50"/>
      <c r="AP5773" s="50"/>
      <c r="AQ5773" s="50"/>
      <c r="AR5773" s="50"/>
      <c r="AS5773" s="50"/>
      <c r="AT5773" s="50"/>
      <c r="AU5773" s="50"/>
      <c r="AV5773" s="50"/>
      <c r="AW5773" s="50"/>
      <c r="AX5773" s="50">
        <f t="shared" si="1807"/>
        <v>6.0183356314769902</v>
      </c>
      <c r="AY5773" s="50"/>
      <c r="AZ5773" s="50">
        <f t="shared" si="1797"/>
        <v>176.53784518999174</v>
      </c>
      <c r="BA5773" s="50">
        <f t="shared" si="1798"/>
        <v>271.81223783220952</v>
      </c>
      <c r="BB5773" s="50">
        <f t="shared" si="1799"/>
        <v>280.21880188887582</v>
      </c>
      <c r="BC5773" s="17">
        <f t="shared" si="1800"/>
        <v>19978</v>
      </c>
      <c r="BD5773" s="50">
        <f t="shared" si="1801"/>
        <v>6.0183356314769902</v>
      </c>
      <c r="BE5773" s="50">
        <f t="shared" si="1802"/>
        <v>176.53784518999174</v>
      </c>
      <c r="BF5773" s="50">
        <f t="shared" si="1808"/>
        <v>288.75971518893158</v>
      </c>
      <c r="BG5773" s="50"/>
      <c r="BH5773" s="17">
        <f t="shared" si="1803"/>
        <v>0</v>
      </c>
      <c r="BI5773" s="17">
        <f t="shared" si="1811"/>
        <v>5773</v>
      </c>
      <c r="BJ5773" s="17">
        <f t="shared" si="1809"/>
        <v>5773</v>
      </c>
      <c r="BK5773" s="150">
        <f t="shared" si="1810"/>
        <v>35643</v>
      </c>
      <c r="BL5773" s="50" t="e">
        <f t="shared" ca="1" si="1804"/>
        <v>#NAME?</v>
      </c>
      <c r="BM5773" s="50" t="e">
        <f t="shared" ca="1" si="1805"/>
        <v>#NAME?</v>
      </c>
      <c r="BN5773" s="50" t="e">
        <f t="shared" ca="1" si="1806"/>
        <v>#NAME?</v>
      </c>
    </row>
    <row r="5774" spans="1:66" x14ac:dyDescent="0.35">
      <c r="A5774" s="48">
        <v>35644</v>
      </c>
      <c r="B5774" s="17">
        <v>1997</v>
      </c>
      <c r="C5774" s="17">
        <v>8</v>
      </c>
      <c r="D5774" s="17">
        <v>214</v>
      </c>
      <c r="E5774" s="17">
        <v>2</v>
      </c>
      <c r="F5774" s="17">
        <v>7</v>
      </c>
      <c r="G5774" s="50">
        <v>7.5</v>
      </c>
      <c r="H5774" s="32">
        <v>4.0300715054664114</v>
      </c>
      <c r="I5774" s="50">
        <v>7</v>
      </c>
      <c r="J5774" s="13">
        <v>3.9</v>
      </c>
      <c r="K5774" s="13">
        <f t="shared" si="1792"/>
        <v>3.9</v>
      </c>
      <c r="L5774" s="13">
        <f t="shared" si="1793"/>
        <v>0</v>
      </c>
      <c r="M5774" s="13" t="e">
        <f ca="1">CalcTable[[#This Row],[IWC]]-AE5773</f>
        <v>#NAME?</v>
      </c>
      <c r="N5774" s="13" t="e">
        <f ca="1">IF(CalcTable[[#This Row],[Day of Year]]&lt;123,FCAP,AE5773)</f>
        <v>#NAME?</v>
      </c>
      <c r="O5774" s="17" t="e">
        <f ca="1">IF(IRR_DRIP,5,COUNTIF('IDET Wind Values'!C5758:G5758,"&lt;="&amp;IRR_MAXWIND))</f>
        <v>#NAME?</v>
      </c>
      <c r="P5774" s="13" t="e">
        <f ca="1">CalcTable[[#This Row],[ET_o]]*KL</f>
        <v>#NAME?</v>
      </c>
      <c r="Q5774" s="13" t="e">
        <f ca="1">IF(WILTPT&lt;=0,1,MAX(0,MIN(1,(CalcTable[[#This Row],[IWC]]-WILTPT)/(MAD-WILTPT))))</f>
        <v>#NAME?</v>
      </c>
      <c r="R5774" s="13" t="e">
        <f ca="1">CalcTable[[#This Row],[ETMult]]*CalcTable[[#This Row],[ETb]]</f>
        <v>#NAME?</v>
      </c>
      <c r="S5774" s="13" t="b">
        <f>INDEX(IRR_LIST,CalcTable[[#This Row],[Day of Week]]+1)</f>
        <v>0</v>
      </c>
      <c r="T5774" s="13">
        <f t="shared" ca="1" si="1794"/>
        <v>0</v>
      </c>
      <c r="U5774" s="13" t="b">
        <f ca="1">IF(CalcTable[[#This Row],[IrrPrecip]]&gt;=IC_MM,FALSE,TRUE)</f>
        <v>1</v>
      </c>
      <c r="V5774" s="13" t="b">
        <f t="shared" si="1795"/>
        <v>1</v>
      </c>
      <c r="W5774" s="13" t="e">
        <f ca="1">IF(AND(IRR_DRIP=FALSE,CalcTable[[#This Row],[IrrHours]]&lt;=0),FALSE,TRUE)</f>
        <v>#NAME?</v>
      </c>
      <c r="X5774" s="13" t="e">
        <f ca="1">AND(CalcTable[[#This Row],[IrrDay]],CalcTable[[#This Row],[IrrRain]],CalcTable[[#This Row],[IrrWarm]],CalcTable[[#This Row],[IrrWindy]])</f>
        <v>#NAME?</v>
      </c>
      <c r="Y5774" s="13" t="e">
        <f t="shared" ca="1" si="1796"/>
        <v>#NAME?</v>
      </c>
      <c r="Z5774" s="13" t="e">
        <f ca="1">CalcTable[[#This Row],[IrrHours]]/5</f>
        <v>#NAME?</v>
      </c>
      <c r="AA5774" s="13" t="e">
        <f ca="1">IF(CalcTable[[#This Row],[IrrFlag]]=FALSE,0,MAX(0,CalcTable[[#This Row],[VolRednWind]]*(FCAP*IRR_TARGET-CalcTable[[#This Row],[IWC]])))</f>
        <v>#NAME?</v>
      </c>
      <c r="AB5774" s="13" t="e">
        <f ca="1">CalcTable[[#This Row],[IWC]]+CalcTable[[#This Row],[Eff Precip]]+CalcTable[[#This Row],[IrrAmt]]-CalcTable[[#This Row],[AET]]</f>
        <v>#NAME?</v>
      </c>
      <c r="AC5774" s="13" t="e">
        <f ca="1">IF(CalcTable[[#This Row],[PWC]]&gt;FCAP,MIN(24*PERC,MIN(SAT,CalcTable[[#This Row],[PWC]])-FCAP),0)</f>
        <v>#NAME?</v>
      </c>
      <c r="AD5774" s="13" t="e">
        <f ca="1">IF(CalcTable[[#This Row],[PWC]]&gt;SAT,CalcTable[[#This Row],[PWC]]-SAT,0)</f>
        <v>#NAME?</v>
      </c>
      <c r="AE5774" s="13" t="e">
        <f ca="1">CalcTable[[#This Row],[PWC]]-CalcTable[[#This Row],[PercAmt]]-CalcTable[[#This Row],[Runoff]]</f>
        <v>#NAME?</v>
      </c>
      <c r="AF5774" s="13" t="e">
        <f ca="1">CalcTable[[#This Row],[IrrAmt]]/1000*CUR_IRR_AREA*10000/IRR_EFF</f>
        <v>#NAME?</v>
      </c>
      <c r="AG5774" s="147"/>
      <c r="AH5774" s="13"/>
      <c r="AI5774" s="50">
        <v>0</v>
      </c>
      <c r="AJ5774" s="50">
        <v>0</v>
      </c>
      <c r="AK5774" s="50">
        <v>2.1917997341727942</v>
      </c>
      <c r="AL5774" s="50">
        <v>0</v>
      </c>
      <c r="AM5774" s="50"/>
      <c r="AN5774" s="50"/>
      <c r="AO5774" s="50"/>
      <c r="AP5774" s="50"/>
      <c r="AQ5774" s="50"/>
      <c r="AR5774" s="50"/>
      <c r="AS5774" s="50"/>
      <c r="AT5774" s="50"/>
      <c r="AU5774" s="50"/>
      <c r="AV5774" s="50"/>
      <c r="AW5774" s="50"/>
      <c r="AX5774" s="50">
        <f t="shared" si="1807"/>
        <v>2.1917997341727942</v>
      </c>
      <c r="AY5774" s="50"/>
      <c r="AZ5774" s="50">
        <f t="shared" si="1797"/>
        <v>32.146396101200985</v>
      </c>
      <c r="BA5774" s="50">
        <f t="shared" si="1798"/>
        <v>49.49524479073802</v>
      </c>
      <c r="BB5774" s="50">
        <f t="shared" si="1799"/>
        <v>51.026025557461885</v>
      </c>
      <c r="BC5774" s="17">
        <f t="shared" si="1800"/>
        <v>19978</v>
      </c>
      <c r="BD5774" s="50">
        <f t="shared" si="1801"/>
        <v>2.1917997341727942</v>
      </c>
      <c r="BE5774" s="50">
        <f t="shared" si="1802"/>
        <v>32.146396101200985</v>
      </c>
      <c r="BF5774" s="50">
        <f t="shared" si="1808"/>
        <v>52.581270449649871</v>
      </c>
      <c r="BG5774" s="50"/>
      <c r="BH5774" s="17">
        <f t="shared" si="1803"/>
        <v>0</v>
      </c>
      <c r="BI5774" s="17">
        <f t="shared" si="1811"/>
        <v>5774</v>
      </c>
      <c r="BJ5774" s="17">
        <f t="shared" si="1809"/>
        <v>5774</v>
      </c>
      <c r="BK5774" s="150">
        <f t="shared" si="1810"/>
        <v>35644</v>
      </c>
      <c r="BL5774" s="50" t="e">
        <f t="shared" ca="1" si="1804"/>
        <v>#NAME?</v>
      </c>
      <c r="BM5774" s="50" t="e">
        <f t="shared" ca="1" si="1805"/>
        <v>#NAME?</v>
      </c>
      <c r="BN5774" s="50" t="e">
        <f t="shared" ca="1" si="1806"/>
        <v>#NAME?</v>
      </c>
    </row>
    <row r="5775" spans="1:66" x14ac:dyDescent="0.35">
      <c r="A5775" s="48">
        <v>35645</v>
      </c>
      <c r="B5775" s="17">
        <v>1997</v>
      </c>
      <c r="C5775" s="17">
        <v>8</v>
      </c>
      <c r="D5775" s="17">
        <v>215</v>
      </c>
      <c r="E5775" s="17">
        <v>3</v>
      </c>
      <c r="F5775" s="17">
        <v>1</v>
      </c>
      <c r="G5775" s="50">
        <v>10.4</v>
      </c>
      <c r="H5775" s="32">
        <v>4.7275033524035885</v>
      </c>
      <c r="I5775" s="50">
        <v>9.8333333333333339</v>
      </c>
      <c r="J5775" s="13">
        <v>0</v>
      </c>
      <c r="K5775" s="13">
        <f t="shared" si="1792"/>
        <v>0</v>
      </c>
      <c r="L5775" s="13">
        <f t="shared" si="1793"/>
        <v>0</v>
      </c>
      <c r="M5775" s="13" t="e">
        <f ca="1">CalcTable[[#This Row],[IWC]]-AE5774</f>
        <v>#NAME?</v>
      </c>
      <c r="N5775" s="13" t="e">
        <f ca="1">IF(CalcTable[[#This Row],[Day of Year]]&lt;123,FCAP,AE5774)</f>
        <v>#NAME?</v>
      </c>
      <c r="O5775" s="17" t="e">
        <f ca="1">IF(IRR_DRIP,5,COUNTIF('IDET Wind Values'!C5759:G5759,"&lt;="&amp;IRR_MAXWIND))</f>
        <v>#NAME?</v>
      </c>
      <c r="P5775" s="13" t="e">
        <f ca="1">CalcTable[[#This Row],[ET_o]]*KL</f>
        <v>#NAME?</v>
      </c>
      <c r="Q5775" s="13" t="e">
        <f ca="1">IF(WILTPT&lt;=0,1,MAX(0,MIN(1,(CalcTable[[#This Row],[IWC]]-WILTPT)/(MAD-WILTPT))))</f>
        <v>#NAME?</v>
      </c>
      <c r="R5775" s="13" t="e">
        <f ca="1">CalcTable[[#This Row],[ETMult]]*CalcTable[[#This Row],[ETb]]</f>
        <v>#NAME?</v>
      </c>
      <c r="S5775" s="13" t="b">
        <f>INDEX(IRR_LIST,CalcTable[[#This Row],[Day of Week]]+1)</f>
        <v>1</v>
      </c>
      <c r="T5775" s="13">
        <f t="shared" ca="1" si="1794"/>
        <v>3.9</v>
      </c>
      <c r="U5775" s="13" t="b">
        <f ca="1">IF(CalcTable[[#This Row],[IrrPrecip]]&gt;=IC_MM,FALSE,TRUE)</f>
        <v>1</v>
      </c>
      <c r="V5775" s="13" t="b">
        <f t="shared" si="1795"/>
        <v>1</v>
      </c>
      <c r="W5775" s="13" t="e">
        <f ca="1">IF(AND(IRR_DRIP=FALSE,CalcTable[[#This Row],[IrrHours]]&lt;=0),FALSE,TRUE)</f>
        <v>#NAME?</v>
      </c>
      <c r="X5775" s="13" t="e">
        <f ca="1">AND(CalcTable[[#This Row],[IrrDay]],CalcTable[[#This Row],[IrrRain]],CalcTable[[#This Row],[IrrWarm]],CalcTable[[#This Row],[IrrWindy]])</f>
        <v>#NAME?</v>
      </c>
      <c r="Y5775" s="13" t="e">
        <f t="shared" ca="1" si="1796"/>
        <v>#NAME?</v>
      </c>
      <c r="Z5775" s="13" t="e">
        <f ca="1">CalcTable[[#This Row],[IrrHours]]/5</f>
        <v>#NAME?</v>
      </c>
      <c r="AA5775" s="13" t="e">
        <f ca="1">IF(CalcTable[[#This Row],[IrrFlag]]=FALSE,0,MAX(0,CalcTable[[#This Row],[VolRednWind]]*(FCAP*IRR_TARGET-CalcTable[[#This Row],[IWC]])))</f>
        <v>#NAME?</v>
      </c>
      <c r="AB5775" s="13" t="e">
        <f ca="1">CalcTable[[#This Row],[IWC]]+CalcTable[[#This Row],[Eff Precip]]+CalcTable[[#This Row],[IrrAmt]]-CalcTable[[#This Row],[AET]]</f>
        <v>#NAME?</v>
      </c>
      <c r="AC5775" s="13" t="e">
        <f ca="1">IF(CalcTable[[#This Row],[PWC]]&gt;FCAP,MIN(24*PERC,MIN(SAT,CalcTable[[#This Row],[PWC]])-FCAP),0)</f>
        <v>#NAME?</v>
      </c>
      <c r="AD5775" s="13" t="e">
        <f ca="1">IF(CalcTable[[#This Row],[PWC]]&gt;SAT,CalcTable[[#This Row],[PWC]]-SAT,0)</f>
        <v>#NAME?</v>
      </c>
      <c r="AE5775" s="13" t="e">
        <f ca="1">CalcTable[[#This Row],[PWC]]-CalcTable[[#This Row],[PercAmt]]-CalcTable[[#This Row],[Runoff]]</f>
        <v>#NAME?</v>
      </c>
      <c r="AF5775" s="13" t="e">
        <f ca="1">CalcTable[[#This Row],[IrrAmt]]/1000*CUR_IRR_AREA*10000/IRR_EFF</f>
        <v>#NAME?</v>
      </c>
      <c r="AG5775" s="147"/>
      <c r="AH5775" s="13"/>
      <c r="AI5775" s="50">
        <v>9.5254503201141123</v>
      </c>
      <c r="AJ5775" s="50">
        <v>10.619814685373463</v>
      </c>
      <c r="AK5775" s="50">
        <v>0</v>
      </c>
      <c r="AL5775" s="50">
        <v>0</v>
      </c>
      <c r="AM5775" s="50"/>
      <c r="AN5775" s="50"/>
      <c r="AO5775" s="50"/>
      <c r="AP5775" s="50"/>
      <c r="AQ5775" s="50"/>
      <c r="AR5775" s="50"/>
      <c r="AS5775" s="50"/>
      <c r="AT5775" s="50"/>
      <c r="AU5775" s="50"/>
      <c r="AV5775" s="50"/>
      <c r="AW5775" s="50"/>
      <c r="AX5775" s="50">
        <f t="shared" si="1807"/>
        <v>20.145265005487573</v>
      </c>
      <c r="AY5775" s="50"/>
      <c r="AZ5775" s="50">
        <f t="shared" si="1797"/>
        <v>451.22116879929524</v>
      </c>
      <c r="BA5775" s="50">
        <f t="shared" si="1798"/>
        <v>728.96972481721275</v>
      </c>
      <c r="BB5775" s="50">
        <f t="shared" si="1799"/>
        <v>754.26004377229879</v>
      </c>
      <c r="BC5775" s="17">
        <f t="shared" si="1800"/>
        <v>19978</v>
      </c>
      <c r="BD5775" s="50">
        <f t="shared" si="1801"/>
        <v>20.145265005487573</v>
      </c>
      <c r="BE5775" s="50">
        <f t="shared" si="1802"/>
        <v>451.22116879929524</v>
      </c>
      <c r="BF5775" s="50">
        <f t="shared" si="1808"/>
        <v>738.05418917103646</v>
      </c>
      <c r="BG5775" s="50"/>
      <c r="BH5775" s="17">
        <f t="shared" si="1803"/>
        <v>0</v>
      </c>
      <c r="BI5775" s="17">
        <f t="shared" si="1811"/>
        <v>5775</v>
      </c>
      <c r="BJ5775" s="17">
        <f t="shared" si="1809"/>
        <v>5775</v>
      </c>
      <c r="BK5775" s="150">
        <f t="shared" si="1810"/>
        <v>35645</v>
      </c>
      <c r="BL5775" s="50" t="e">
        <f t="shared" ca="1" si="1804"/>
        <v>#NAME?</v>
      </c>
      <c r="BM5775" s="50" t="e">
        <f t="shared" ca="1" si="1805"/>
        <v>#NAME?</v>
      </c>
      <c r="BN5775" s="50" t="e">
        <f t="shared" ca="1" si="1806"/>
        <v>#NAME?</v>
      </c>
    </row>
    <row r="5776" spans="1:66" x14ac:dyDescent="0.35">
      <c r="A5776" s="48">
        <v>35646</v>
      </c>
      <c r="B5776" s="17">
        <v>1997</v>
      </c>
      <c r="C5776" s="17">
        <v>8</v>
      </c>
      <c r="D5776" s="17">
        <v>216</v>
      </c>
      <c r="E5776" s="17">
        <v>4</v>
      </c>
      <c r="F5776" s="17">
        <v>2</v>
      </c>
      <c r="G5776" s="50">
        <v>10</v>
      </c>
      <c r="H5776" s="32">
        <v>5.9633258787254482</v>
      </c>
      <c r="I5776" s="50">
        <v>4.666666666666667</v>
      </c>
      <c r="J5776" s="13">
        <v>0</v>
      </c>
      <c r="K5776" s="13">
        <f t="shared" si="1792"/>
        <v>0</v>
      </c>
      <c r="L5776" s="13">
        <f t="shared" si="1793"/>
        <v>0</v>
      </c>
      <c r="M5776" s="13" t="e">
        <f ca="1">CalcTable[[#This Row],[IWC]]-AE5775</f>
        <v>#NAME?</v>
      </c>
      <c r="N5776" s="13" t="e">
        <f ca="1">IF(CalcTable[[#This Row],[Day of Year]]&lt;123,FCAP,AE5775)</f>
        <v>#NAME?</v>
      </c>
      <c r="O5776" s="17" t="e">
        <f ca="1">IF(IRR_DRIP,5,COUNTIF('IDET Wind Values'!C5760:G5760,"&lt;="&amp;IRR_MAXWIND))</f>
        <v>#NAME?</v>
      </c>
      <c r="P5776" s="13" t="e">
        <f ca="1">CalcTable[[#This Row],[ET_o]]*KL</f>
        <v>#NAME?</v>
      </c>
      <c r="Q5776" s="13" t="e">
        <f ca="1">IF(WILTPT&lt;=0,1,MAX(0,MIN(1,(CalcTable[[#This Row],[IWC]]-WILTPT)/(MAD-WILTPT))))</f>
        <v>#NAME?</v>
      </c>
      <c r="R5776" s="13" t="e">
        <f ca="1">CalcTable[[#This Row],[ETMult]]*CalcTable[[#This Row],[ETb]]</f>
        <v>#NAME?</v>
      </c>
      <c r="S5776" s="13" t="b">
        <f>INDEX(IRR_LIST,CalcTable[[#This Row],[Day of Week]]+1)</f>
        <v>0</v>
      </c>
      <c r="T5776" s="13">
        <f t="shared" ca="1" si="1794"/>
        <v>3.9</v>
      </c>
      <c r="U5776" s="13" t="b">
        <f ca="1">IF(CalcTable[[#This Row],[IrrPrecip]]&gt;=IC_MM,FALSE,TRUE)</f>
        <v>1</v>
      </c>
      <c r="V5776" s="13" t="b">
        <f t="shared" si="1795"/>
        <v>1</v>
      </c>
      <c r="W5776" s="13" t="e">
        <f ca="1">IF(AND(IRR_DRIP=FALSE,CalcTable[[#This Row],[IrrHours]]&lt;=0),FALSE,TRUE)</f>
        <v>#NAME?</v>
      </c>
      <c r="X5776" s="13" t="e">
        <f ca="1">AND(CalcTable[[#This Row],[IrrDay]],CalcTable[[#This Row],[IrrRain]],CalcTable[[#This Row],[IrrWarm]],CalcTable[[#This Row],[IrrWindy]])</f>
        <v>#NAME?</v>
      </c>
      <c r="Y5776" s="13" t="e">
        <f t="shared" ca="1" si="1796"/>
        <v>#NAME?</v>
      </c>
      <c r="Z5776" s="13" t="e">
        <f ca="1">CalcTable[[#This Row],[IrrHours]]/5</f>
        <v>#NAME?</v>
      </c>
      <c r="AA5776" s="13" t="e">
        <f ca="1">IF(CalcTable[[#This Row],[IrrFlag]]=FALSE,0,MAX(0,CalcTable[[#This Row],[VolRednWind]]*(FCAP*IRR_TARGET-CalcTable[[#This Row],[IWC]])))</f>
        <v>#NAME?</v>
      </c>
      <c r="AB5776" s="13" t="e">
        <f ca="1">CalcTable[[#This Row],[IWC]]+CalcTable[[#This Row],[Eff Precip]]+CalcTable[[#This Row],[IrrAmt]]-CalcTable[[#This Row],[AET]]</f>
        <v>#NAME?</v>
      </c>
      <c r="AC5776" s="13" t="e">
        <f ca="1">IF(CalcTable[[#This Row],[PWC]]&gt;FCAP,MIN(24*PERC,MIN(SAT,CalcTable[[#This Row],[PWC]])-FCAP),0)</f>
        <v>#NAME?</v>
      </c>
      <c r="AD5776" s="13" t="e">
        <f ca="1">IF(CalcTable[[#This Row],[PWC]]&gt;SAT,CalcTable[[#This Row],[PWC]]-SAT,0)</f>
        <v>#NAME?</v>
      </c>
      <c r="AE5776" s="13" t="e">
        <f ca="1">CalcTable[[#This Row],[PWC]]-CalcTable[[#This Row],[PercAmt]]-CalcTable[[#This Row],[Runoff]]</f>
        <v>#NAME?</v>
      </c>
      <c r="AF5776" s="13" t="e">
        <f ca="1">CalcTable[[#This Row],[IrrAmt]]/1000*CUR_IRR_AREA*10000/IRR_EFF</f>
        <v>#NAME?</v>
      </c>
      <c r="AG5776" s="147"/>
      <c r="AH5776" s="13"/>
      <c r="AI5776" s="50">
        <v>0</v>
      </c>
      <c r="AJ5776" s="50">
        <v>0</v>
      </c>
      <c r="AK5776" s="50">
        <v>6.4341407587214094</v>
      </c>
      <c r="AL5776" s="50">
        <v>7.6748734098137668</v>
      </c>
      <c r="AM5776" s="50"/>
      <c r="AN5776" s="50"/>
      <c r="AO5776" s="50"/>
      <c r="AP5776" s="50"/>
      <c r="AQ5776" s="50"/>
      <c r="AR5776" s="50"/>
      <c r="AS5776" s="50"/>
      <c r="AT5776" s="50"/>
      <c r="AU5776" s="50"/>
      <c r="AV5776" s="50"/>
      <c r="AW5776" s="50"/>
      <c r="AX5776" s="50">
        <f t="shared" si="1807"/>
        <v>14.109014168535175</v>
      </c>
      <c r="AY5776" s="50"/>
      <c r="AZ5776" s="50">
        <f t="shared" si="1797"/>
        <v>319.49701781578449</v>
      </c>
      <c r="BA5776" s="50">
        <f t="shared" si="1798"/>
        <v>491.92397981160468</v>
      </c>
      <c r="BB5776" s="50">
        <f t="shared" si="1799"/>
        <v>507.13812351711834</v>
      </c>
      <c r="BC5776" s="17">
        <f t="shared" si="1800"/>
        <v>19978</v>
      </c>
      <c r="BD5776" s="50">
        <f t="shared" si="1801"/>
        <v>14.109014168535175</v>
      </c>
      <c r="BE5776" s="50">
        <f t="shared" si="1802"/>
        <v>319.49701781578449</v>
      </c>
      <c r="BF5776" s="50">
        <f t="shared" si="1808"/>
        <v>522.59541158956665</v>
      </c>
      <c r="BG5776" s="50"/>
      <c r="BH5776" s="17">
        <f t="shared" si="1803"/>
        <v>0</v>
      </c>
      <c r="BI5776" s="17">
        <f t="shared" si="1811"/>
        <v>5776</v>
      </c>
      <c r="BJ5776" s="17">
        <f t="shared" si="1809"/>
        <v>5776</v>
      </c>
      <c r="BK5776" s="150">
        <f t="shared" si="1810"/>
        <v>35646</v>
      </c>
      <c r="BL5776" s="50" t="e">
        <f t="shared" ca="1" si="1804"/>
        <v>#NAME?</v>
      </c>
      <c r="BM5776" s="50" t="e">
        <f t="shared" ca="1" si="1805"/>
        <v>#NAME?</v>
      </c>
      <c r="BN5776" s="50" t="e">
        <f t="shared" ca="1" si="1806"/>
        <v>#NAME?</v>
      </c>
    </row>
    <row r="5777" spans="1:66" x14ac:dyDescent="0.35">
      <c r="A5777" s="48">
        <v>35647</v>
      </c>
      <c r="B5777" s="17">
        <v>1997</v>
      </c>
      <c r="C5777" s="17">
        <v>8</v>
      </c>
      <c r="D5777" s="17">
        <v>217</v>
      </c>
      <c r="E5777" s="17">
        <v>5</v>
      </c>
      <c r="F5777" s="17">
        <v>3</v>
      </c>
      <c r="G5777" s="50">
        <v>10.9</v>
      </c>
      <c r="H5777" s="32">
        <v>5.6757996306366483</v>
      </c>
      <c r="I5777" s="50">
        <v>6.333333333333333</v>
      </c>
      <c r="J5777" s="13">
        <v>0</v>
      </c>
      <c r="K5777" s="13">
        <f t="shared" si="1792"/>
        <v>0</v>
      </c>
      <c r="L5777" s="13">
        <f t="shared" si="1793"/>
        <v>0</v>
      </c>
      <c r="M5777" s="13" t="e">
        <f ca="1">CalcTable[[#This Row],[IWC]]-AE5776</f>
        <v>#NAME?</v>
      </c>
      <c r="N5777" s="13" t="e">
        <f ca="1">IF(CalcTable[[#This Row],[Day of Year]]&lt;123,FCAP,AE5776)</f>
        <v>#NAME?</v>
      </c>
      <c r="O5777" s="17" t="e">
        <f ca="1">IF(IRR_DRIP,5,COUNTIF('IDET Wind Values'!C5761:G5761,"&lt;="&amp;IRR_MAXWIND))</f>
        <v>#NAME?</v>
      </c>
      <c r="P5777" s="13" t="e">
        <f ca="1">CalcTable[[#This Row],[ET_o]]*KL</f>
        <v>#NAME?</v>
      </c>
      <c r="Q5777" s="13" t="e">
        <f ca="1">IF(WILTPT&lt;=0,1,MAX(0,MIN(1,(CalcTable[[#This Row],[IWC]]-WILTPT)/(MAD-WILTPT))))</f>
        <v>#NAME?</v>
      </c>
      <c r="R5777" s="13" t="e">
        <f ca="1">CalcTable[[#This Row],[ETMult]]*CalcTable[[#This Row],[ETb]]</f>
        <v>#NAME?</v>
      </c>
      <c r="S5777" s="13" t="b">
        <f>INDEX(IRR_LIST,CalcTable[[#This Row],[Day of Week]]+1)</f>
        <v>1</v>
      </c>
      <c r="T5777" s="13">
        <f t="shared" ca="1" si="1794"/>
        <v>0</v>
      </c>
      <c r="U5777" s="13" t="b">
        <f ca="1">IF(CalcTable[[#This Row],[IrrPrecip]]&gt;=IC_MM,FALSE,TRUE)</f>
        <v>1</v>
      </c>
      <c r="V5777" s="13" t="b">
        <f t="shared" si="1795"/>
        <v>1</v>
      </c>
      <c r="W5777" s="13" t="e">
        <f ca="1">IF(AND(IRR_DRIP=FALSE,CalcTable[[#This Row],[IrrHours]]&lt;=0),FALSE,TRUE)</f>
        <v>#NAME?</v>
      </c>
      <c r="X5777" s="13" t="e">
        <f ca="1">AND(CalcTable[[#This Row],[IrrDay]],CalcTable[[#This Row],[IrrRain]],CalcTable[[#This Row],[IrrWarm]],CalcTable[[#This Row],[IrrWindy]])</f>
        <v>#NAME?</v>
      </c>
      <c r="Y5777" s="13" t="e">
        <f t="shared" ca="1" si="1796"/>
        <v>#NAME?</v>
      </c>
      <c r="Z5777" s="13" t="e">
        <f ca="1">CalcTable[[#This Row],[IrrHours]]/5</f>
        <v>#NAME?</v>
      </c>
      <c r="AA5777" s="13" t="e">
        <f ca="1">IF(CalcTable[[#This Row],[IrrFlag]]=FALSE,0,MAX(0,CalcTable[[#This Row],[VolRednWind]]*(FCAP*IRR_TARGET-CalcTable[[#This Row],[IWC]])))</f>
        <v>#NAME?</v>
      </c>
      <c r="AB5777" s="13" t="e">
        <f ca="1">CalcTable[[#This Row],[IWC]]+CalcTable[[#This Row],[Eff Precip]]+CalcTable[[#This Row],[IrrAmt]]-CalcTable[[#This Row],[AET]]</f>
        <v>#NAME?</v>
      </c>
      <c r="AC5777" s="13" t="e">
        <f ca="1">IF(CalcTable[[#This Row],[PWC]]&gt;FCAP,MIN(24*PERC,MIN(SAT,CalcTable[[#This Row],[PWC]])-FCAP),0)</f>
        <v>#NAME?</v>
      </c>
      <c r="AD5777" s="13" t="e">
        <f ca="1">IF(CalcTable[[#This Row],[PWC]]&gt;SAT,CalcTable[[#This Row],[PWC]]-SAT,0)</f>
        <v>#NAME?</v>
      </c>
      <c r="AE5777" s="13" t="e">
        <f ca="1">CalcTable[[#This Row],[PWC]]-CalcTable[[#This Row],[PercAmt]]-CalcTable[[#This Row],[Runoff]]</f>
        <v>#NAME?</v>
      </c>
      <c r="AF5777" s="13" t="e">
        <f ca="1">CalcTable[[#This Row],[IrrAmt]]/1000*CUR_IRR_AREA*10000/IRR_EFF</f>
        <v>#NAME?</v>
      </c>
      <c r="AG5777" s="147"/>
      <c r="AH5777" s="13"/>
      <c r="AI5777" s="50">
        <v>9.1069912621365603</v>
      </c>
      <c r="AJ5777" s="50">
        <v>10.990328115107815</v>
      </c>
      <c r="AK5777" s="50">
        <v>0</v>
      </c>
      <c r="AL5777" s="50">
        <v>0</v>
      </c>
      <c r="AM5777" s="50"/>
      <c r="AN5777" s="50"/>
      <c r="AO5777" s="50"/>
      <c r="AP5777" s="50"/>
      <c r="AQ5777" s="50"/>
      <c r="AR5777" s="50"/>
      <c r="AS5777" s="50"/>
      <c r="AT5777" s="50"/>
      <c r="AU5777" s="50"/>
      <c r="AV5777" s="50"/>
      <c r="AW5777" s="50"/>
      <c r="AX5777" s="50">
        <f t="shared" si="1807"/>
        <v>20.097319377244375</v>
      </c>
      <c r="AY5777" s="50"/>
      <c r="AZ5777" s="50">
        <f t="shared" si="1797"/>
        <v>455.95216322116551</v>
      </c>
      <c r="BA5777" s="50">
        <f t="shared" si="1798"/>
        <v>737.44828332817383</v>
      </c>
      <c r="BB5777" s="50">
        <f t="shared" si="1799"/>
        <v>763.09659095461711</v>
      </c>
      <c r="BC5777" s="17">
        <f t="shared" si="1800"/>
        <v>19978</v>
      </c>
      <c r="BD5777" s="50">
        <f t="shared" si="1801"/>
        <v>20.097319377244375</v>
      </c>
      <c r="BE5777" s="50">
        <f t="shared" si="1802"/>
        <v>455.95216322116551</v>
      </c>
      <c r="BF5777" s="50">
        <f t="shared" si="1808"/>
        <v>745.79258996747444</v>
      </c>
      <c r="BG5777" s="50"/>
      <c r="BH5777" s="17">
        <f t="shared" si="1803"/>
        <v>0</v>
      </c>
      <c r="BI5777" s="17">
        <f t="shared" si="1811"/>
        <v>5777</v>
      </c>
      <c r="BJ5777" s="17">
        <f t="shared" si="1809"/>
        <v>5777</v>
      </c>
      <c r="BK5777" s="150">
        <f t="shared" si="1810"/>
        <v>35647</v>
      </c>
      <c r="BL5777" s="50" t="e">
        <f t="shared" ca="1" si="1804"/>
        <v>#NAME?</v>
      </c>
      <c r="BM5777" s="50" t="e">
        <f t="shared" ca="1" si="1805"/>
        <v>#NAME?</v>
      </c>
      <c r="BN5777" s="50" t="e">
        <f t="shared" ca="1" si="1806"/>
        <v>#NAME?</v>
      </c>
    </row>
    <row r="5778" spans="1:66" x14ac:dyDescent="0.35">
      <c r="A5778" s="48">
        <v>35648</v>
      </c>
      <c r="B5778" s="17">
        <v>1997</v>
      </c>
      <c r="C5778" s="17">
        <v>8</v>
      </c>
      <c r="D5778" s="17">
        <v>218</v>
      </c>
      <c r="E5778" s="17">
        <v>6</v>
      </c>
      <c r="F5778" s="17">
        <v>4</v>
      </c>
      <c r="G5778" s="50">
        <v>13.5</v>
      </c>
      <c r="H5778" s="32">
        <v>6.1969055010398577</v>
      </c>
      <c r="I5778" s="50">
        <v>3</v>
      </c>
      <c r="J5778" s="13">
        <v>0.6</v>
      </c>
      <c r="K5778" s="13">
        <f t="shared" si="1792"/>
        <v>0.6</v>
      </c>
      <c r="L5778" s="13">
        <f t="shared" si="1793"/>
        <v>0</v>
      </c>
      <c r="M5778" s="13" t="e">
        <f ca="1">CalcTable[[#This Row],[IWC]]-AE5777</f>
        <v>#NAME?</v>
      </c>
      <c r="N5778" s="13" t="e">
        <f ca="1">IF(CalcTable[[#This Row],[Day of Year]]&lt;123,FCAP,AE5777)</f>
        <v>#NAME?</v>
      </c>
      <c r="O5778" s="17" t="e">
        <f ca="1">IF(IRR_DRIP,5,COUNTIF('IDET Wind Values'!C5762:G5762,"&lt;="&amp;IRR_MAXWIND))</f>
        <v>#NAME?</v>
      </c>
      <c r="P5778" s="13" t="e">
        <f ca="1">CalcTable[[#This Row],[ET_o]]*KL</f>
        <v>#NAME?</v>
      </c>
      <c r="Q5778" s="13" t="e">
        <f ca="1">IF(WILTPT&lt;=0,1,MAX(0,MIN(1,(CalcTable[[#This Row],[IWC]]-WILTPT)/(MAD-WILTPT))))</f>
        <v>#NAME?</v>
      </c>
      <c r="R5778" s="13" t="e">
        <f ca="1">CalcTable[[#This Row],[ETMult]]*CalcTable[[#This Row],[ETb]]</f>
        <v>#NAME?</v>
      </c>
      <c r="S5778" s="13" t="b">
        <f>INDEX(IRR_LIST,CalcTable[[#This Row],[Day of Week]]+1)</f>
        <v>0</v>
      </c>
      <c r="T5778" s="13">
        <f t="shared" ca="1" si="1794"/>
        <v>0</v>
      </c>
      <c r="U5778" s="13" t="b">
        <f ca="1">IF(CalcTable[[#This Row],[IrrPrecip]]&gt;=IC_MM,FALSE,TRUE)</f>
        <v>1</v>
      </c>
      <c r="V5778" s="13" t="b">
        <f t="shared" si="1795"/>
        <v>1</v>
      </c>
      <c r="W5778" s="13" t="e">
        <f ca="1">IF(AND(IRR_DRIP=FALSE,CalcTable[[#This Row],[IrrHours]]&lt;=0),FALSE,TRUE)</f>
        <v>#NAME?</v>
      </c>
      <c r="X5778" s="13" t="e">
        <f ca="1">AND(CalcTable[[#This Row],[IrrDay]],CalcTable[[#This Row],[IrrRain]],CalcTable[[#This Row],[IrrWarm]],CalcTable[[#This Row],[IrrWindy]])</f>
        <v>#NAME?</v>
      </c>
      <c r="Y5778" s="13" t="e">
        <f t="shared" ca="1" si="1796"/>
        <v>#NAME?</v>
      </c>
      <c r="Z5778" s="13" t="e">
        <f ca="1">CalcTable[[#This Row],[IrrHours]]/5</f>
        <v>#NAME?</v>
      </c>
      <c r="AA5778" s="13" t="e">
        <f ca="1">IF(CalcTable[[#This Row],[IrrFlag]]=FALSE,0,MAX(0,CalcTable[[#This Row],[VolRednWind]]*(FCAP*IRR_TARGET-CalcTable[[#This Row],[IWC]])))</f>
        <v>#NAME?</v>
      </c>
      <c r="AB5778" s="13" t="e">
        <f ca="1">CalcTable[[#This Row],[IWC]]+CalcTable[[#This Row],[Eff Precip]]+CalcTable[[#This Row],[IrrAmt]]-CalcTable[[#This Row],[AET]]</f>
        <v>#NAME?</v>
      </c>
      <c r="AC5778" s="13" t="e">
        <f ca="1">IF(CalcTable[[#This Row],[PWC]]&gt;FCAP,MIN(24*PERC,MIN(SAT,CalcTable[[#This Row],[PWC]])-FCAP),0)</f>
        <v>#NAME?</v>
      </c>
      <c r="AD5778" s="13" t="e">
        <f ca="1">IF(CalcTable[[#This Row],[PWC]]&gt;SAT,CalcTable[[#This Row],[PWC]]-SAT,0)</f>
        <v>#NAME?</v>
      </c>
      <c r="AE5778" s="13" t="e">
        <f ca="1">CalcTable[[#This Row],[PWC]]-CalcTable[[#This Row],[PercAmt]]-CalcTable[[#This Row],[Runoff]]</f>
        <v>#NAME?</v>
      </c>
      <c r="AF5778" s="13" t="e">
        <f ca="1">CalcTable[[#This Row],[IrrAmt]]/1000*CUR_IRR_AREA*10000/IRR_EFF</f>
        <v>#NAME?</v>
      </c>
      <c r="AG5778" s="147"/>
      <c r="AH5778" s="13"/>
      <c r="AI5778" s="50">
        <v>0</v>
      </c>
      <c r="AJ5778" s="50">
        <v>0</v>
      </c>
      <c r="AK5778" s="50">
        <v>1.6424374479549337</v>
      </c>
      <c r="AL5778" s="50">
        <v>6.1601017919148902</v>
      </c>
      <c r="AM5778" s="50"/>
      <c r="AN5778" s="50"/>
      <c r="AO5778" s="50"/>
      <c r="AP5778" s="50"/>
      <c r="AQ5778" s="50"/>
      <c r="AR5778" s="50"/>
      <c r="AS5778" s="50"/>
      <c r="AT5778" s="50"/>
      <c r="AU5778" s="50"/>
      <c r="AV5778" s="50"/>
      <c r="AW5778" s="50"/>
      <c r="AX5778" s="50">
        <f t="shared" si="1807"/>
        <v>7.8025392398698239</v>
      </c>
      <c r="AY5778" s="50"/>
      <c r="AZ5778" s="50">
        <f t="shared" si="1797"/>
        <v>204.78540179950917</v>
      </c>
      <c r="BA5778" s="50">
        <f t="shared" si="1798"/>
        <v>315.30450753257765</v>
      </c>
      <c r="BB5778" s="50">
        <f t="shared" si="1799"/>
        <v>325.0561933325543</v>
      </c>
      <c r="BC5778" s="17">
        <f t="shared" si="1800"/>
        <v>19978</v>
      </c>
      <c r="BD5778" s="50">
        <f t="shared" si="1801"/>
        <v>7.8025392398698239</v>
      </c>
      <c r="BE5778" s="50">
        <f t="shared" si="1802"/>
        <v>204.78540179950917</v>
      </c>
      <c r="BF5778" s="50">
        <f t="shared" si="1808"/>
        <v>334.96372539744578</v>
      </c>
      <c r="BG5778" s="50"/>
      <c r="BH5778" s="17">
        <f t="shared" si="1803"/>
        <v>0</v>
      </c>
      <c r="BI5778" s="17">
        <f t="shared" si="1811"/>
        <v>5778</v>
      </c>
      <c r="BJ5778" s="17">
        <f t="shared" si="1809"/>
        <v>5778</v>
      </c>
      <c r="BK5778" s="150">
        <f t="shared" si="1810"/>
        <v>35648</v>
      </c>
      <c r="BL5778" s="50" t="e">
        <f t="shared" ca="1" si="1804"/>
        <v>#NAME?</v>
      </c>
      <c r="BM5778" s="50" t="e">
        <f t="shared" ca="1" si="1805"/>
        <v>#NAME?</v>
      </c>
      <c r="BN5778" s="50" t="e">
        <f t="shared" ca="1" si="1806"/>
        <v>#NAME?</v>
      </c>
    </row>
    <row r="5779" spans="1:66" x14ac:dyDescent="0.35">
      <c r="A5779" s="48">
        <v>35649</v>
      </c>
      <c r="B5779" s="17">
        <v>1997</v>
      </c>
      <c r="C5779" s="17">
        <v>8</v>
      </c>
      <c r="D5779" s="17">
        <v>219</v>
      </c>
      <c r="E5779" s="17">
        <v>7</v>
      </c>
      <c r="F5779" s="17">
        <v>5</v>
      </c>
      <c r="G5779" s="50">
        <v>13.5</v>
      </c>
      <c r="H5779" s="32">
        <v>5.0874027333979202</v>
      </c>
      <c r="I5779" s="50">
        <v>12.166666666666666</v>
      </c>
      <c r="J5779" s="13">
        <v>0.2</v>
      </c>
      <c r="K5779" s="13">
        <f t="shared" si="1792"/>
        <v>0.2</v>
      </c>
      <c r="L5779" s="13">
        <f t="shared" si="1793"/>
        <v>0</v>
      </c>
      <c r="M5779" s="13" t="e">
        <f ca="1">CalcTable[[#This Row],[IWC]]-AE5778</f>
        <v>#NAME?</v>
      </c>
      <c r="N5779" s="13" t="e">
        <f ca="1">IF(CalcTable[[#This Row],[Day of Year]]&lt;123,FCAP,AE5778)</f>
        <v>#NAME?</v>
      </c>
      <c r="O5779" s="17" t="e">
        <f ca="1">IF(IRR_DRIP,5,COUNTIF('IDET Wind Values'!C5763:G5763,"&lt;="&amp;IRR_MAXWIND))</f>
        <v>#NAME?</v>
      </c>
      <c r="P5779" s="13" t="e">
        <f ca="1">CalcTable[[#This Row],[ET_o]]*KL</f>
        <v>#NAME?</v>
      </c>
      <c r="Q5779" s="13" t="e">
        <f ca="1">IF(WILTPT&lt;=0,1,MAX(0,MIN(1,(CalcTable[[#This Row],[IWC]]-WILTPT)/(MAD-WILTPT))))</f>
        <v>#NAME?</v>
      </c>
      <c r="R5779" s="13" t="e">
        <f ca="1">CalcTable[[#This Row],[ETMult]]*CalcTable[[#This Row],[ETb]]</f>
        <v>#NAME?</v>
      </c>
      <c r="S5779" s="13" t="b">
        <f>INDEX(IRR_LIST,CalcTable[[#This Row],[Day of Week]]+1)</f>
        <v>1</v>
      </c>
      <c r="T5779" s="13">
        <f t="shared" ca="1" si="1794"/>
        <v>0.6</v>
      </c>
      <c r="U5779" s="13" t="b">
        <f ca="1">IF(CalcTable[[#This Row],[IrrPrecip]]&gt;=IC_MM,FALSE,TRUE)</f>
        <v>1</v>
      </c>
      <c r="V5779" s="13" t="b">
        <f t="shared" si="1795"/>
        <v>1</v>
      </c>
      <c r="W5779" s="13" t="e">
        <f ca="1">IF(AND(IRR_DRIP=FALSE,CalcTable[[#This Row],[IrrHours]]&lt;=0),FALSE,TRUE)</f>
        <v>#NAME?</v>
      </c>
      <c r="X5779" s="13" t="e">
        <f ca="1">AND(CalcTable[[#This Row],[IrrDay]],CalcTable[[#This Row],[IrrRain]],CalcTable[[#This Row],[IrrWarm]],CalcTable[[#This Row],[IrrWindy]])</f>
        <v>#NAME?</v>
      </c>
      <c r="Y5779" s="13" t="e">
        <f t="shared" ca="1" si="1796"/>
        <v>#NAME?</v>
      </c>
      <c r="Z5779" s="13" t="e">
        <f ca="1">CalcTable[[#This Row],[IrrHours]]/5</f>
        <v>#NAME?</v>
      </c>
      <c r="AA5779" s="13" t="e">
        <f ca="1">IF(CalcTable[[#This Row],[IrrFlag]]=FALSE,0,MAX(0,CalcTable[[#This Row],[VolRednWind]]*(FCAP*IRR_TARGET-CalcTable[[#This Row],[IWC]])))</f>
        <v>#NAME?</v>
      </c>
      <c r="AB5779" s="13" t="e">
        <f ca="1">CalcTable[[#This Row],[IWC]]+CalcTable[[#This Row],[Eff Precip]]+CalcTable[[#This Row],[IrrAmt]]-CalcTable[[#This Row],[AET]]</f>
        <v>#NAME?</v>
      </c>
      <c r="AC5779" s="13" t="e">
        <f ca="1">IF(CalcTable[[#This Row],[PWC]]&gt;FCAP,MIN(24*PERC,MIN(SAT,CalcTable[[#This Row],[PWC]])-FCAP),0)</f>
        <v>#NAME?</v>
      </c>
      <c r="AD5779" s="13" t="e">
        <f ca="1">IF(CalcTable[[#This Row],[PWC]]&gt;SAT,CalcTable[[#This Row],[PWC]]-SAT,0)</f>
        <v>#NAME?</v>
      </c>
      <c r="AE5779" s="13" t="e">
        <f ca="1">CalcTable[[#This Row],[PWC]]-CalcTable[[#This Row],[PercAmt]]-CalcTable[[#This Row],[Runoff]]</f>
        <v>#NAME?</v>
      </c>
      <c r="AF5779" s="13" t="e">
        <f ca="1">CalcTable[[#This Row],[IrrAmt]]/1000*CUR_IRR_AREA*10000/IRR_EFF</f>
        <v>#NAME?</v>
      </c>
      <c r="AG5779" s="147"/>
      <c r="AH5779" s="13"/>
      <c r="AI5779" s="50">
        <v>3.3243574368694215</v>
      </c>
      <c r="AJ5779" s="50">
        <v>4.4615335402911631</v>
      </c>
      <c r="AK5779" s="50">
        <v>0</v>
      </c>
      <c r="AL5779" s="50">
        <v>0</v>
      </c>
      <c r="AM5779" s="50"/>
      <c r="AN5779" s="50"/>
      <c r="AO5779" s="50"/>
      <c r="AP5779" s="50"/>
      <c r="AQ5779" s="50"/>
      <c r="AR5779" s="50"/>
      <c r="AS5779" s="50"/>
      <c r="AT5779" s="50"/>
      <c r="AU5779" s="50"/>
      <c r="AV5779" s="50"/>
      <c r="AW5779" s="50"/>
      <c r="AX5779" s="50">
        <f t="shared" si="1807"/>
        <v>7.7858909771605846</v>
      </c>
      <c r="AY5779" s="50"/>
      <c r="AZ5779" s="50">
        <f t="shared" si="1797"/>
        <v>179.62889292262565</v>
      </c>
      <c r="BA5779" s="50">
        <f t="shared" si="1798"/>
        <v>290.95297011208743</v>
      </c>
      <c r="BB5779" s="50">
        <f t="shared" si="1799"/>
        <v>301.10467136866185</v>
      </c>
      <c r="BC5779" s="17">
        <f t="shared" si="1800"/>
        <v>19978</v>
      </c>
      <c r="BD5779" s="50">
        <f t="shared" si="1801"/>
        <v>7.7858909771605846</v>
      </c>
      <c r="BE5779" s="50">
        <f t="shared" si="1802"/>
        <v>179.62889292262565</v>
      </c>
      <c r="BF5779" s="50">
        <f t="shared" si="1808"/>
        <v>293.81568526690648</v>
      </c>
      <c r="BG5779" s="50"/>
      <c r="BH5779" s="17">
        <f t="shared" si="1803"/>
        <v>0</v>
      </c>
      <c r="BI5779" s="17">
        <f t="shared" si="1811"/>
        <v>5779</v>
      </c>
      <c r="BJ5779" s="17">
        <f t="shared" si="1809"/>
        <v>5779</v>
      </c>
      <c r="BK5779" s="150">
        <f t="shared" si="1810"/>
        <v>35649</v>
      </c>
      <c r="BL5779" s="50" t="e">
        <f t="shared" ca="1" si="1804"/>
        <v>#NAME?</v>
      </c>
      <c r="BM5779" s="50" t="e">
        <f t="shared" ca="1" si="1805"/>
        <v>#NAME?</v>
      </c>
      <c r="BN5779" s="50" t="e">
        <f t="shared" ca="1" si="1806"/>
        <v>#NAME?</v>
      </c>
    </row>
    <row r="5780" spans="1:66" x14ac:dyDescent="0.35">
      <c r="A5780" s="48">
        <v>35650</v>
      </c>
      <c r="B5780" s="17">
        <v>1997</v>
      </c>
      <c r="C5780" s="17">
        <v>8</v>
      </c>
      <c r="D5780" s="17">
        <v>220</v>
      </c>
      <c r="E5780" s="17">
        <v>8</v>
      </c>
      <c r="F5780" s="17">
        <v>6</v>
      </c>
      <c r="G5780" s="50">
        <v>6.9</v>
      </c>
      <c r="H5780" s="32">
        <v>2.9319244500421542</v>
      </c>
      <c r="I5780" s="50">
        <v>14.5</v>
      </c>
      <c r="J5780" s="13">
        <v>12.2</v>
      </c>
      <c r="K5780" s="13">
        <f t="shared" ref="K5780:K5843" si="1812">J5780*PRECIP_ADJUST</f>
        <v>12.2</v>
      </c>
      <c r="L5780" s="13">
        <f t="shared" ref="L5780:L5843" si="1813">IF(K5780&gt;=EFF_PRECIP,EFF_MULT*(K5780-EFF_PRECIP),0)</f>
        <v>5.3999999999999995</v>
      </c>
      <c r="M5780" s="13" t="e">
        <f ca="1">CalcTable[[#This Row],[IWC]]-AE5779</f>
        <v>#NAME?</v>
      </c>
      <c r="N5780" s="13" t="e">
        <f ca="1">IF(CalcTable[[#This Row],[Day of Year]]&lt;123,FCAP,AE5779)</f>
        <v>#NAME?</v>
      </c>
      <c r="O5780" s="17" t="e">
        <f ca="1">IF(IRR_DRIP,5,COUNTIF('IDET Wind Values'!C5764:G5764,"&lt;="&amp;IRR_MAXWIND))</f>
        <v>#NAME?</v>
      </c>
      <c r="P5780" s="13" t="e">
        <f ca="1">CalcTable[[#This Row],[ET_o]]*KL</f>
        <v>#NAME?</v>
      </c>
      <c r="Q5780" s="13" t="e">
        <f ca="1">IF(WILTPT&lt;=0,1,MAX(0,MIN(1,(CalcTable[[#This Row],[IWC]]-WILTPT)/(MAD-WILTPT))))</f>
        <v>#NAME?</v>
      </c>
      <c r="R5780" s="13" t="e">
        <f ca="1">CalcTable[[#This Row],[ETMult]]*CalcTable[[#This Row],[ETb]]</f>
        <v>#NAME?</v>
      </c>
      <c r="S5780" s="13" t="b">
        <f>INDEX(IRR_LIST,CalcTable[[#This Row],[Day of Week]]+1)</f>
        <v>0</v>
      </c>
      <c r="T5780" s="13">
        <f t="shared" ref="T5780:T5843" ca="1" si="1814">SUM(OFFSET(K5780,-IC_DAYS,0,IC_DAYS,1))</f>
        <v>0.8</v>
      </c>
      <c r="U5780" s="13" t="b">
        <f ca="1">IF(CalcTable[[#This Row],[IrrPrecip]]&gt;=IC_MM,FALSE,TRUE)</f>
        <v>1</v>
      </c>
      <c r="V5780" s="13" t="b">
        <f t="shared" ref="V5780:V5843" si="1815">IF(G5781&lt;IRR_TEMP,FALSE,TRUE)</f>
        <v>1</v>
      </c>
      <c r="W5780" s="13" t="e">
        <f ca="1">IF(AND(IRR_DRIP=FALSE,CalcTable[[#This Row],[IrrHours]]&lt;=0),FALSE,TRUE)</f>
        <v>#NAME?</v>
      </c>
      <c r="X5780" s="13" t="e">
        <f ca="1">AND(CalcTable[[#This Row],[IrrDay]],CalcTable[[#This Row],[IrrRain]],CalcTable[[#This Row],[IrrWarm]],CalcTable[[#This Row],[IrrWindy]])</f>
        <v>#NAME?</v>
      </c>
      <c r="Y5780" s="13" t="e">
        <f t="shared" ref="Y5780:Y5843" ca="1" si="1816">IF(AA5779&lt;=0,FALSE,TRUE)</f>
        <v>#NAME?</v>
      </c>
      <c r="Z5780" s="13" t="e">
        <f ca="1">CalcTable[[#This Row],[IrrHours]]/5</f>
        <v>#NAME?</v>
      </c>
      <c r="AA5780" s="13" t="e">
        <f ca="1">IF(CalcTable[[#This Row],[IrrFlag]]=FALSE,0,MAX(0,CalcTable[[#This Row],[VolRednWind]]*(FCAP*IRR_TARGET-CalcTable[[#This Row],[IWC]])))</f>
        <v>#NAME?</v>
      </c>
      <c r="AB5780" s="13" t="e">
        <f ca="1">CalcTable[[#This Row],[IWC]]+CalcTable[[#This Row],[Eff Precip]]+CalcTable[[#This Row],[IrrAmt]]-CalcTable[[#This Row],[AET]]</f>
        <v>#NAME?</v>
      </c>
      <c r="AC5780" s="13" t="e">
        <f ca="1">IF(CalcTable[[#This Row],[PWC]]&gt;FCAP,MIN(24*PERC,MIN(SAT,CalcTable[[#This Row],[PWC]])-FCAP),0)</f>
        <v>#NAME?</v>
      </c>
      <c r="AD5780" s="13" t="e">
        <f ca="1">IF(CalcTable[[#This Row],[PWC]]&gt;SAT,CalcTable[[#This Row],[PWC]]-SAT,0)</f>
        <v>#NAME?</v>
      </c>
      <c r="AE5780" s="13" t="e">
        <f ca="1">CalcTable[[#This Row],[PWC]]-CalcTable[[#This Row],[PercAmt]]-CalcTable[[#This Row],[Runoff]]</f>
        <v>#NAME?</v>
      </c>
      <c r="AF5780" s="13" t="e">
        <f ca="1">CalcTable[[#This Row],[IrrAmt]]/1000*CUR_IRR_AREA*10000/IRR_EFF</f>
        <v>#NAME?</v>
      </c>
      <c r="AG5780" s="147"/>
      <c r="AH5780" s="13"/>
      <c r="AI5780" s="50">
        <v>0</v>
      </c>
      <c r="AJ5780" s="50">
        <v>0</v>
      </c>
      <c r="AK5780" s="50">
        <v>0</v>
      </c>
      <c r="AL5780" s="50">
        <v>6.2063695289407796</v>
      </c>
      <c r="AM5780" s="50"/>
      <c r="AN5780" s="50"/>
      <c r="AO5780" s="50"/>
      <c r="AP5780" s="50"/>
      <c r="AQ5780" s="50"/>
      <c r="AR5780" s="50"/>
      <c r="AS5780" s="50"/>
      <c r="AT5780" s="50"/>
      <c r="AU5780" s="50"/>
      <c r="AV5780" s="50"/>
      <c r="AW5780" s="50"/>
      <c r="AX5780" s="50">
        <f t="shared" si="1807"/>
        <v>6.2063695289407796</v>
      </c>
      <c r="AY5780" s="50"/>
      <c r="AZ5780" s="50">
        <f t="shared" ref="AZ5780:AZ5843" si="1817">SUMPRODUCT(AI5780:AW5780,CONVERSION)</f>
        <v>182.05350618226288</v>
      </c>
      <c r="BA5780" s="50">
        <f t="shared" ref="BA5780:BA5843" si="1818">SUMPRODUCT($AI5780:$AW5780,CONVERSION,APP_DEMAND)</f>
        <v>280.30460475681747</v>
      </c>
      <c r="BB5780" s="50">
        <f t="shared" ref="BB5780:BB5843" si="1819">SUMPRODUCT($AI5780:$AW5780,CONVERSION,PUMP_DEMAND)</f>
        <v>288.9738193369252</v>
      </c>
      <c r="BC5780" s="17">
        <f t="shared" ref="BC5780:BC5843" si="1820">B5780*10+C5780</f>
        <v>19978</v>
      </c>
      <c r="BD5780" s="50">
        <f t="shared" ref="BD5780:BD5843" si="1821">INDEX(AI5780:AX5780,PLOT_AREA)</f>
        <v>6.2063695289407796</v>
      </c>
      <c r="BE5780" s="50">
        <f t="shared" ref="BE5780:BE5843" si="1822">IF(PLOT_AREA&lt;=AREA_COUNT,INDEX(AI5780:AW5780,PLOT_AREA)*INDEX(CONVERSION,PLOT_AREA),AZ5780)</f>
        <v>182.05350618226288</v>
      </c>
      <c r="BF5780" s="50">
        <f t="shared" si="1808"/>
        <v>297.78158070163698</v>
      </c>
      <c r="BG5780" s="50"/>
      <c r="BH5780" s="17">
        <f t="shared" ref="BH5780:BH5843" si="1823">IF(BC5780&lt;PLOT_FROM,-1,IF(BC5780&gt;PLOT_TO,1,0))</f>
        <v>0</v>
      </c>
      <c r="BI5780" s="17">
        <f t="shared" si="1811"/>
        <v>5780</v>
      </c>
      <c r="BJ5780" s="17">
        <f t="shared" si="1809"/>
        <v>5780</v>
      </c>
      <c r="BK5780" s="150">
        <f t="shared" si="1810"/>
        <v>35650</v>
      </c>
      <c r="BL5780" s="50" t="e">
        <f t="shared" ref="BL5780:BL5843" ca="1" si="1824">WILTPT</f>
        <v>#NAME?</v>
      </c>
      <c r="BM5780" s="50" t="e">
        <f t="shared" ref="BM5780:BM5843" ca="1" si="1825">SAT</f>
        <v>#NAME?</v>
      </c>
      <c r="BN5780" s="50" t="e">
        <f t="shared" ref="BN5780:BN5843" ca="1" si="1826">FCAP</f>
        <v>#NAME?</v>
      </c>
    </row>
    <row r="5781" spans="1:66" x14ac:dyDescent="0.35">
      <c r="A5781" s="48">
        <v>35651</v>
      </c>
      <c r="B5781" s="17">
        <v>1997</v>
      </c>
      <c r="C5781" s="17">
        <v>8</v>
      </c>
      <c r="D5781" s="17">
        <v>221</v>
      </c>
      <c r="E5781" s="17">
        <v>9</v>
      </c>
      <c r="F5781" s="17">
        <v>7</v>
      </c>
      <c r="G5781" s="50">
        <v>5.2</v>
      </c>
      <c r="H5781" s="32">
        <v>3.2724541791874087</v>
      </c>
      <c r="I5781" s="50">
        <v>19.166666666666668</v>
      </c>
      <c r="J5781" s="13">
        <v>0</v>
      </c>
      <c r="K5781" s="13">
        <f t="shared" si="1812"/>
        <v>0</v>
      </c>
      <c r="L5781" s="13">
        <f t="shared" si="1813"/>
        <v>0</v>
      </c>
      <c r="M5781" s="13" t="e">
        <f ca="1">CalcTable[[#This Row],[IWC]]-AE5780</f>
        <v>#NAME?</v>
      </c>
      <c r="N5781" s="13" t="e">
        <f ca="1">IF(CalcTable[[#This Row],[Day of Year]]&lt;123,FCAP,AE5780)</f>
        <v>#NAME?</v>
      </c>
      <c r="O5781" s="17" t="e">
        <f ca="1">IF(IRR_DRIP,5,COUNTIF('IDET Wind Values'!C5765:G5765,"&lt;="&amp;IRR_MAXWIND))</f>
        <v>#NAME?</v>
      </c>
      <c r="P5781" s="13" t="e">
        <f ca="1">CalcTable[[#This Row],[ET_o]]*KL</f>
        <v>#NAME?</v>
      </c>
      <c r="Q5781" s="13" t="e">
        <f ca="1">IF(WILTPT&lt;=0,1,MAX(0,MIN(1,(CalcTable[[#This Row],[IWC]]-WILTPT)/(MAD-WILTPT))))</f>
        <v>#NAME?</v>
      </c>
      <c r="R5781" s="13" t="e">
        <f ca="1">CalcTable[[#This Row],[ETMult]]*CalcTable[[#This Row],[ETb]]</f>
        <v>#NAME?</v>
      </c>
      <c r="S5781" s="13" t="b">
        <f>INDEX(IRR_LIST,CalcTable[[#This Row],[Day of Week]]+1)</f>
        <v>0</v>
      </c>
      <c r="T5781" s="13">
        <f t="shared" ca="1" si="1814"/>
        <v>12.399999999999999</v>
      </c>
      <c r="U5781" s="13" t="b">
        <f ca="1">IF(CalcTable[[#This Row],[IrrPrecip]]&gt;=IC_MM,FALSE,TRUE)</f>
        <v>0</v>
      </c>
      <c r="V5781" s="13" t="b">
        <f t="shared" si="1815"/>
        <v>1</v>
      </c>
      <c r="W5781" s="13" t="e">
        <f ca="1">IF(AND(IRR_DRIP=FALSE,CalcTable[[#This Row],[IrrHours]]&lt;=0),FALSE,TRUE)</f>
        <v>#NAME?</v>
      </c>
      <c r="X5781" s="13" t="e">
        <f ca="1">AND(CalcTable[[#This Row],[IrrDay]],CalcTable[[#This Row],[IrrRain]],CalcTable[[#This Row],[IrrWarm]],CalcTable[[#This Row],[IrrWindy]])</f>
        <v>#NAME?</v>
      </c>
      <c r="Y5781" s="13" t="e">
        <f t="shared" ca="1" si="1816"/>
        <v>#NAME?</v>
      </c>
      <c r="Z5781" s="13" t="e">
        <f ca="1">CalcTable[[#This Row],[IrrHours]]/5</f>
        <v>#NAME?</v>
      </c>
      <c r="AA5781" s="13" t="e">
        <f ca="1">IF(CalcTable[[#This Row],[IrrFlag]]=FALSE,0,MAX(0,CalcTable[[#This Row],[VolRednWind]]*(FCAP*IRR_TARGET-CalcTable[[#This Row],[IWC]])))</f>
        <v>#NAME?</v>
      </c>
      <c r="AB5781" s="13" t="e">
        <f ca="1">CalcTable[[#This Row],[IWC]]+CalcTable[[#This Row],[Eff Precip]]+CalcTable[[#This Row],[IrrAmt]]-CalcTable[[#This Row],[AET]]</f>
        <v>#NAME?</v>
      </c>
      <c r="AC5781" s="13" t="e">
        <f ca="1">IF(CalcTable[[#This Row],[PWC]]&gt;FCAP,MIN(24*PERC,MIN(SAT,CalcTable[[#This Row],[PWC]])-FCAP),0)</f>
        <v>#NAME?</v>
      </c>
      <c r="AD5781" s="13" t="e">
        <f ca="1">IF(CalcTable[[#This Row],[PWC]]&gt;SAT,CalcTable[[#This Row],[PWC]]-SAT,0)</f>
        <v>#NAME?</v>
      </c>
      <c r="AE5781" s="13" t="e">
        <f ca="1">CalcTable[[#This Row],[PWC]]-CalcTable[[#This Row],[PercAmt]]-CalcTable[[#This Row],[Runoff]]</f>
        <v>#NAME?</v>
      </c>
      <c r="AF5781" s="13" t="e">
        <f ca="1">CalcTable[[#This Row],[IrrAmt]]/1000*CUR_IRR_AREA*10000/IRR_EFF</f>
        <v>#NAME?</v>
      </c>
      <c r="AG5781" s="147"/>
      <c r="AH5781" s="13"/>
      <c r="AI5781" s="50">
        <v>0</v>
      </c>
      <c r="AJ5781" s="50">
        <v>0</v>
      </c>
      <c r="AK5781" s="50">
        <v>0</v>
      </c>
      <c r="AL5781" s="50">
        <v>0</v>
      </c>
      <c r="AM5781" s="50"/>
      <c r="AN5781" s="50"/>
      <c r="AO5781" s="50"/>
      <c r="AP5781" s="50"/>
      <c r="AQ5781" s="50"/>
      <c r="AR5781" s="50"/>
      <c r="AS5781" s="50"/>
      <c r="AT5781" s="50"/>
      <c r="AU5781" s="50"/>
      <c r="AV5781" s="50"/>
      <c r="AW5781" s="50"/>
      <c r="AX5781" s="50">
        <f t="shared" ref="AX5781:AX5844" si="1827">SUM(AI5781:AW5781)</f>
        <v>0</v>
      </c>
      <c r="AY5781" s="50"/>
      <c r="AZ5781" s="50">
        <f t="shared" si="1817"/>
        <v>0</v>
      </c>
      <c r="BA5781" s="50">
        <f t="shared" si="1818"/>
        <v>0</v>
      </c>
      <c r="BB5781" s="50">
        <f t="shared" si="1819"/>
        <v>0</v>
      </c>
      <c r="BC5781" s="17">
        <f t="shared" si="1820"/>
        <v>19978</v>
      </c>
      <c r="BD5781" s="50">
        <f t="shared" si="1821"/>
        <v>0</v>
      </c>
      <c r="BE5781" s="50">
        <f t="shared" si="1822"/>
        <v>0</v>
      </c>
      <c r="BF5781" s="50">
        <f t="shared" ref="BF5781:BF5844" si="1828">BE5781*BF$17</f>
        <v>0</v>
      </c>
      <c r="BG5781" s="50"/>
      <c r="BH5781" s="17">
        <f t="shared" si="1823"/>
        <v>0</v>
      </c>
      <c r="BI5781" s="17">
        <f t="shared" si="1811"/>
        <v>5781</v>
      </c>
      <c r="BJ5781" s="17">
        <f t="shared" ref="BJ5781:BJ5844" si="1829">IF(BH5781=0,BI5781,"")</f>
        <v>5781</v>
      </c>
      <c r="BK5781" s="150">
        <f t="shared" ref="BK5781:BK5844" si="1830">A5781</f>
        <v>35651</v>
      </c>
      <c r="BL5781" s="50" t="e">
        <f t="shared" ca="1" si="1824"/>
        <v>#NAME?</v>
      </c>
      <c r="BM5781" s="50" t="e">
        <f t="shared" ca="1" si="1825"/>
        <v>#NAME?</v>
      </c>
      <c r="BN5781" s="50" t="e">
        <f t="shared" ca="1" si="1826"/>
        <v>#NAME?</v>
      </c>
    </row>
    <row r="5782" spans="1:66" x14ac:dyDescent="0.35">
      <c r="A5782" s="48">
        <v>35652</v>
      </c>
      <c r="B5782" s="17">
        <v>1997</v>
      </c>
      <c r="C5782" s="17">
        <v>8</v>
      </c>
      <c r="D5782" s="17">
        <v>222</v>
      </c>
      <c r="E5782" s="17">
        <v>10</v>
      </c>
      <c r="F5782" s="17">
        <v>1</v>
      </c>
      <c r="G5782" s="50">
        <v>3</v>
      </c>
      <c r="H5782" s="32">
        <v>3.8316979907907198</v>
      </c>
      <c r="I5782" s="50">
        <v>5</v>
      </c>
      <c r="J5782" s="13">
        <v>0</v>
      </c>
      <c r="K5782" s="13">
        <f t="shared" si="1812"/>
        <v>0</v>
      </c>
      <c r="L5782" s="13">
        <f t="shared" si="1813"/>
        <v>0</v>
      </c>
      <c r="M5782" s="13" t="e">
        <f ca="1">CalcTable[[#This Row],[IWC]]-AE5781</f>
        <v>#NAME?</v>
      </c>
      <c r="N5782" s="13" t="e">
        <f ca="1">IF(CalcTable[[#This Row],[Day of Year]]&lt;123,FCAP,AE5781)</f>
        <v>#NAME?</v>
      </c>
      <c r="O5782" s="17" t="e">
        <f ca="1">IF(IRR_DRIP,5,COUNTIF('IDET Wind Values'!C5766:G5766,"&lt;="&amp;IRR_MAXWIND))</f>
        <v>#NAME?</v>
      </c>
      <c r="P5782" s="13" t="e">
        <f ca="1">CalcTable[[#This Row],[ET_o]]*KL</f>
        <v>#NAME?</v>
      </c>
      <c r="Q5782" s="13" t="e">
        <f ca="1">IF(WILTPT&lt;=0,1,MAX(0,MIN(1,(CalcTable[[#This Row],[IWC]]-WILTPT)/(MAD-WILTPT))))</f>
        <v>#NAME?</v>
      </c>
      <c r="R5782" s="13" t="e">
        <f ca="1">CalcTable[[#This Row],[ETMult]]*CalcTable[[#This Row],[ETb]]</f>
        <v>#NAME?</v>
      </c>
      <c r="S5782" s="13" t="b">
        <f>INDEX(IRR_LIST,CalcTable[[#This Row],[Day of Week]]+1)</f>
        <v>1</v>
      </c>
      <c r="T5782" s="13">
        <f t="shared" ca="1" si="1814"/>
        <v>12.2</v>
      </c>
      <c r="U5782" s="13" t="b">
        <f ca="1">IF(CalcTable[[#This Row],[IrrPrecip]]&gt;=IC_MM,FALSE,TRUE)</f>
        <v>0</v>
      </c>
      <c r="V5782" s="13" t="b">
        <f t="shared" si="1815"/>
        <v>1</v>
      </c>
      <c r="W5782" s="13" t="e">
        <f ca="1">IF(AND(IRR_DRIP=FALSE,CalcTable[[#This Row],[IrrHours]]&lt;=0),FALSE,TRUE)</f>
        <v>#NAME?</v>
      </c>
      <c r="X5782" s="13" t="e">
        <f ca="1">AND(CalcTable[[#This Row],[IrrDay]],CalcTable[[#This Row],[IrrRain]],CalcTable[[#This Row],[IrrWarm]],CalcTable[[#This Row],[IrrWindy]])</f>
        <v>#NAME?</v>
      </c>
      <c r="Y5782" s="13" t="e">
        <f t="shared" ca="1" si="1816"/>
        <v>#NAME?</v>
      </c>
      <c r="Z5782" s="13" t="e">
        <f ca="1">CalcTable[[#This Row],[IrrHours]]/5</f>
        <v>#NAME?</v>
      </c>
      <c r="AA5782" s="13" t="e">
        <f ca="1">IF(CalcTable[[#This Row],[IrrFlag]]=FALSE,0,MAX(0,CalcTable[[#This Row],[VolRednWind]]*(FCAP*IRR_TARGET-CalcTable[[#This Row],[IWC]])))</f>
        <v>#NAME?</v>
      </c>
      <c r="AB5782" s="13" t="e">
        <f ca="1">CalcTable[[#This Row],[IWC]]+CalcTable[[#This Row],[Eff Precip]]+CalcTable[[#This Row],[IrrAmt]]-CalcTable[[#This Row],[AET]]</f>
        <v>#NAME?</v>
      </c>
      <c r="AC5782" s="13" t="e">
        <f ca="1">IF(CalcTable[[#This Row],[PWC]]&gt;FCAP,MIN(24*PERC,MIN(SAT,CalcTable[[#This Row],[PWC]])-FCAP),0)</f>
        <v>#NAME?</v>
      </c>
      <c r="AD5782" s="13" t="e">
        <f ca="1">IF(CalcTable[[#This Row],[PWC]]&gt;SAT,CalcTable[[#This Row],[PWC]]-SAT,0)</f>
        <v>#NAME?</v>
      </c>
      <c r="AE5782" s="13" t="e">
        <f ca="1">CalcTable[[#This Row],[PWC]]-CalcTable[[#This Row],[PercAmt]]-CalcTable[[#This Row],[Runoff]]</f>
        <v>#NAME?</v>
      </c>
      <c r="AF5782" s="13" t="e">
        <f ca="1">CalcTable[[#This Row],[IrrAmt]]/1000*CUR_IRR_AREA*10000/IRR_EFF</f>
        <v>#NAME?</v>
      </c>
      <c r="AG5782" s="147"/>
      <c r="AH5782" s="13"/>
      <c r="AI5782" s="50">
        <v>0</v>
      </c>
      <c r="AJ5782" s="50">
        <v>0</v>
      </c>
      <c r="AK5782" s="50">
        <v>0</v>
      </c>
      <c r="AL5782" s="50">
        <v>0</v>
      </c>
      <c r="AM5782" s="50"/>
      <c r="AN5782" s="50"/>
      <c r="AO5782" s="50"/>
      <c r="AP5782" s="50"/>
      <c r="AQ5782" s="50"/>
      <c r="AR5782" s="50"/>
      <c r="AS5782" s="50"/>
      <c r="AT5782" s="50"/>
      <c r="AU5782" s="50"/>
      <c r="AV5782" s="50"/>
      <c r="AW5782" s="50"/>
      <c r="AX5782" s="50">
        <f t="shared" si="1827"/>
        <v>0</v>
      </c>
      <c r="AY5782" s="50"/>
      <c r="AZ5782" s="50">
        <f t="shared" si="1817"/>
        <v>0</v>
      </c>
      <c r="BA5782" s="50">
        <f t="shared" si="1818"/>
        <v>0</v>
      </c>
      <c r="BB5782" s="50">
        <f t="shared" si="1819"/>
        <v>0</v>
      </c>
      <c r="BC5782" s="17">
        <f t="shared" si="1820"/>
        <v>19978</v>
      </c>
      <c r="BD5782" s="50">
        <f t="shared" si="1821"/>
        <v>0</v>
      </c>
      <c r="BE5782" s="50">
        <f t="shared" si="1822"/>
        <v>0</v>
      </c>
      <c r="BF5782" s="50">
        <f t="shared" si="1828"/>
        <v>0</v>
      </c>
      <c r="BG5782" s="50"/>
      <c r="BH5782" s="17">
        <f t="shared" si="1823"/>
        <v>0</v>
      </c>
      <c r="BI5782" s="17">
        <f t="shared" ref="BI5782:BI5845" si="1831">BI5781+1</f>
        <v>5782</v>
      </c>
      <c r="BJ5782" s="17">
        <f t="shared" si="1829"/>
        <v>5782</v>
      </c>
      <c r="BK5782" s="150">
        <f t="shared" si="1830"/>
        <v>35652</v>
      </c>
      <c r="BL5782" s="50" t="e">
        <f t="shared" ca="1" si="1824"/>
        <v>#NAME?</v>
      </c>
      <c r="BM5782" s="50" t="e">
        <f t="shared" ca="1" si="1825"/>
        <v>#NAME?</v>
      </c>
      <c r="BN5782" s="50" t="e">
        <f t="shared" ca="1" si="1826"/>
        <v>#NAME?</v>
      </c>
    </row>
    <row r="5783" spans="1:66" x14ac:dyDescent="0.35">
      <c r="A5783" s="48">
        <v>35653</v>
      </c>
      <c r="B5783" s="17">
        <v>1997</v>
      </c>
      <c r="C5783" s="17">
        <v>8</v>
      </c>
      <c r="D5783" s="17">
        <v>223</v>
      </c>
      <c r="E5783" s="17">
        <v>11</v>
      </c>
      <c r="F5783" s="17">
        <v>2</v>
      </c>
      <c r="G5783" s="50">
        <v>10</v>
      </c>
      <c r="H5783" s="32">
        <v>3.5743436550426386</v>
      </c>
      <c r="I5783" s="50">
        <v>10</v>
      </c>
      <c r="J5783" s="13">
        <v>0</v>
      </c>
      <c r="K5783" s="13">
        <f t="shared" si="1812"/>
        <v>0</v>
      </c>
      <c r="L5783" s="13">
        <f t="shared" si="1813"/>
        <v>0</v>
      </c>
      <c r="M5783" s="13" t="e">
        <f ca="1">CalcTable[[#This Row],[IWC]]-AE5782</f>
        <v>#NAME?</v>
      </c>
      <c r="N5783" s="13" t="e">
        <f ca="1">IF(CalcTable[[#This Row],[Day of Year]]&lt;123,FCAP,AE5782)</f>
        <v>#NAME?</v>
      </c>
      <c r="O5783" s="17" t="e">
        <f ca="1">IF(IRR_DRIP,5,COUNTIF('IDET Wind Values'!C5767:G5767,"&lt;="&amp;IRR_MAXWIND))</f>
        <v>#NAME?</v>
      </c>
      <c r="P5783" s="13" t="e">
        <f ca="1">CalcTable[[#This Row],[ET_o]]*KL</f>
        <v>#NAME?</v>
      </c>
      <c r="Q5783" s="13" t="e">
        <f ca="1">IF(WILTPT&lt;=0,1,MAX(0,MIN(1,(CalcTable[[#This Row],[IWC]]-WILTPT)/(MAD-WILTPT))))</f>
        <v>#NAME?</v>
      </c>
      <c r="R5783" s="13" t="e">
        <f ca="1">CalcTable[[#This Row],[ETMult]]*CalcTable[[#This Row],[ETb]]</f>
        <v>#NAME?</v>
      </c>
      <c r="S5783" s="13" t="b">
        <f>INDEX(IRR_LIST,CalcTable[[#This Row],[Day of Week]]+1)</f>
        <v>0</v>
      </c>
      <c r="T5783" s="13">
        <f t="shared" ca="1" si="1814"/>
        <v>0</v>
      </c>
      <c r="U5783" s="13" t="b">
        <f ca="1">IF(CalcTable[[#This Row],[IrrPrecip]]&gt;=IC_MM,FALSE,TRUE)</f>
        <v>1</v>
      </c>
      <c r="V5783" s="13" t="b">
        <f t="shared" si="1815"/>
        <v>1</v>
      </c>
      <c r="W5783" s="13" t="e">
        <f ca="1">IF(AND(IRR_DRIP=FALSE,CalcTable[[#This Row],[IrrHours]]&lt;=0),FALSE,TRUE)</f>
        <v>#NAME?</v>
      </c>
      <c r="X5783" s="13" t="e">
        <f ca="1">AND(CalcTable[[#This Row],[IrrDay]],CalcTable[[#This Row],[IrrRain]],CalcTable[[#This Row],[IrrWarm]],CalcTable[[#This Row],[IrrWindy]])</f>
        <v>#NAME?</v>
      </c>
      <c r="Y5783" s="13" t="e">
        <f t="shared" ca="1" si="1816"/>
        <v>#NAME?</v>
      </c>
      <c r="Z5783" s="13" t="e">
        <f ca="1">CalcTable[[#This Row],[IrrHours]]/5</f>
        <v>#NAME?</v>
      </c>
      <c r="AA5783" s="13" t="e">
        <f ca="1">IF(CalcTable[[#This Row],[IrrFlag]]=FALSE,0,MAX(0,CalcTable[[#This Row],[VolRednWind]]*(FCAP*IRR_TARGET-CalcTable[[#This Row],[IWC]])))</f>
        <v>#NAME?</v>
      </c>
      <c r="AB5783" s="13" t="e">
        <f ca="1">CalcTable[[#This Row],[IWC]]+CalcTable[[#This Row],[Eff Precip]]+CalcTable[[#This Row],[IrrAmt]]-CalcTable[[#This Row],[AET]]</f>
        <v>#NAME?</v>
      </c>
      <c r="AC5783" s="13" t="e">
        <f ca="1">IF(CalcTable[[#This Row],[PWC]]&gt;FCAP,MIN(24*PERC,MIN(SAT,CalcTable[[#This Row],[PWC]])-FCAP),0)</f>
        <v>#NAME?</v>
      </c>
      <c r="AD5783" s="13" t="e">
        <f ca="1">IF(CalcTable[[#This Row],[PWC]]&gt;SAT,CalcTable[[#This Row],[PWC]]-SAT,0)</f>
        <v>#NAME?</v>
      </c>
      <c r="AE5783" s="13" t="e">
        <f ca="1">CalcTable[[#This Row],[PWC]]-CalcTable[[#This Row],[PercAmt]]-CalcTable[[#This Row],[Runoff]]</f>
        <v>#NAME?</v>
      </c>
      <c r="AF5783" s="13" t="e">
        <f ca="1">CalcTable[[#This Row],[IrrAmt]]/1000*CUR_IRR_AREA*10000/IRR_EFF</f>
        <v>#NAME?</v>
      </c>
      <c r="AG5783" s="147"/>
      <c r="AH5783" s="13"/>
      <c r="AI5783" s="50">
        <v>0</v>
      </c>
      <c r="AJ5783" s="50">
        <v>0</v>
      </c>
      <c r="AK5783" s="50">
        <v>9.610080571608222</v>
      </c>
      <c r="AL5783" s="50">
        <v>6.1872836934879736</v>
      </c>
      <c r="AM5783" s="50"/>
      <c r="AN5783" s="50"/>
      <c r="AO5783" s="50"/>
      <c r="AP5783" s="50"/>
      <c r="AQ5783" s="50"/>
      <c r="AR5783" s="50"/>
      <c r="AS5783" s="50"/>
      <c r="AT5783" s="50"/>
      <c r="AU5783" s="50"/>
      <c r="AV5783" s="50"/>
      <c r="AW5783" s="50"/>
      <c r="AX5783" s="50">
        <f t="shared" si="1827"/>
        <v>15.797364265096196</v>
      </c>
      <c r="AY5783" s="50"/>
      <c r="AZ5783" s="50">
        <f t="shared" si="1817"/>
        <v>322.44150339256782</v>
      </c>
      <c r="BA5783" s="50">
        <f t="shared" si="1818"/>
        <v>496.45755284252505</v>
      </c>
      <c r="BB5783" s="50">
        <f t="shared" si="1819"/>
        <v>511.81191014693309</v>
      </c>
      <c r="BC5783" s="17">
        <f t="shared" si="1820"/>
        <v>19978</v>
      </c>
      <c r="BD5783" s="50">
        <f t="shared" si="1821"/>
        <v>15.797364265096196</v>
      </c>
      <c r="BE5783" s="50">
        <f t="shared" si="1822"/>
        <v>322.44150339256782</v>
      </c>
      <c r="BF5783" s="50">
        <f t="shared" si="1828"/>
        <v>527.41165263756864</v>
      </c>
      <c r="BG5783" s="50"/>
      <c r="BH5783" s="17">
        <f t="shared" si="1823"/>
        <v>0</v>
      </c>
      <c r="BI5783" s="17">
        <f t="shared" si="1831"/>
        <v>5783</v>
      </c>
      <c r="BJ5783" s="17">
        <f t="shared" si="1829"/>
        <v>5783</v>
      </c>
      <c r="BK5783" s="150">
        <f t="shared" si="1830"/>
        <v>35653</v>
      </c>
      <c r="BL5783" s="50" t="e">
        <f t="shared" ca="1" si="1824"/>
        <v>#NAME?</v>
      </c>
      <c r="BM5783" s="50" t="e">
        <f t="shared" ca="1" si="1825"/>
        <v>#NAME?</v>
      </c>
      <c r="BN5783" s="50" t="e">
        <f t="shared" ca="1" si="1826"/>
        <v>#NAME?</v>
      </c>
    </row>
    <row r="5784" spans="1:66" x14ac:dyDescent="0.35">
      <c r="A5784" s="48">
        <v>35654</v>
      </c>
      <c r="B5784" s="17">
        <v>1997</v>
      </c>
      <c r="C5784" s="17">
        <v>8</v>
      </c>
      <c r="D5784" s="17">
        <v>224</v>
      </c>
      <c r="E5784" s="17">
        <v>12</v>
      </c>
      <c r="F5784" s="17">
        <v>3</v>
      </c>
      <c r="G5784" s="50">
        <v>8.6999999999999993</v>
      </c>
      <c r="H5784" s="32">
        <v>3.3193839257477702</v>
      </c>
      <c r="I5784" s="50">
        <v>3.3333333333333335</v>
      </c>
      <c r="J5784" s="13">
        <v>3.2</v>
      </c>
      <c r="K5784" s="13">
        <f t="shared" si="1812"/>
        <v>3.2</v>
      </c>
      <c r="L5784" s="13">
        <f t="shared" si="1813"/>
        <v>0</v>
      </c>
      <c r="M5784" s="13" t="e">
        <f ca="1">CalcTable[[#This Row],[IWC]]-AE5783</f>
        <v>#NAME?</v>
      </c>
      <c r="N5784" s="13" t="e">
        <f ca="1">IF(CalcTable[[#This Row],[Day of Year]]&lt;123,FCAP,AE5783)</f>
        <v>#NAME?</v>
      </c>
      <c r="O5784" s="17" t="e">
        <f ca="1">IF(IRR_DRIP,5,COUNTIF('IDET Wind Values'!C5768:G5768,"&lt;="&amp;IRR_MAXWIND))</f>
        <v>#NAME?</v>
      </c>
      <c r="P5784" s="13" t="e">
        <f ca="1">CalcTable[[#This Row],[ET_o]]*KL</f>
        <v>#NAME?</v>
      </c>
      <c r="Q5784" s="13" t="e">
        <f ca="1">IF(WILTPT&lt;=0,1,MAX(0,MIN(1,(CalcTable[[#This Row],[IWC]]-WILTPT)/(MAD-WILTPT))))</f>
        <v>#NAME?</v>
      </c>
      <c r="R5784" s="13" t="e">
        <f ca="1">CalcTable[[#This Row],[ETMult]]*CalcTable[[#This Row],[ETb]]</f>
        <v>#NAME?</v>
      </c>
      <c r="S5784" s="13" t="b">
        <f>INDEX(IRR_LIST,CalcTable[[#This Row],[Day of Week]]+1)</f>
        <v>1</v>
      </c>
      <c r="T5784" s="13">
        <f t="shared" ca="1" si="1814"/>
        <v>0</v>
      </c>
      <c r="U5784" s="13" t="b">
        <f ca="1">IF(CalcTable[[#This Row],[IrrPrecip]]&gt;=IC_MM,FALSE,TRUE)</f>
        <v>1</v>
      </c>
      <c r="V5784" s="13" t="b">
        <f t="shared" si="1815"/>
        <v>1</v>
      </c>
      <c r="W5784" s="13" t="e">
        <f ca="1">IF(AND(IRR_DRIP=FALSE,CalcTable[[#This Row],[IrrHours]]&lt;=0),FALSE,TRUE)</f>
        <v>#NAME?</v>
      </c>
      <c r="X5784" s="13" t="e">
        <f ca="1">AND(CalcTable[[#This Row],[IrrDay]],CalcTable[[#This Row],[IrrRain]],CalcTable[[#This Row],[IrrWarm]],CalcTable[[#This Row],[IrrWindy]])</f>
        <v>#NAME?</v>
      </c>
      <c r="Y5784" s="13" t="e">
        <f t="shared" ca="1" si="1816"/>
        <v>#NAME?</v>
      </c>
      <c r="Z5784" s="13" t="e">
        <f ca="1">CalcTable[[#This Row],[IrrHours]]/5</f>
        <v>#NAME?</v>
      </c>
      <c r="AA5784" s="13" t="e">
        <f ca="1">IF(CalcTable[[#This Row],[IrrFlag]]=FALSE,0,MAX(0,CalcTable[[#This Row],[VolRednWind]]*(FCAP*IRR_TARGET-CalcTable[[#This Row],[IWC]])))</f>
        <v>#NAME?</v>
      </c>
      <c r="AB5784" s="13" t="e">
        <f ca="1">CalcTable[[#This Row],[IWC]]+CalcTable[[#This Row],[Eff Precip]]+CalcTable[[#This Row],[IrrAmt]]-CalcTable[[#This Row],[AET]]</f>
        <v>#NAME?</v>
      </c>
      <c r="AC5784" s="13" t="e">
        <f ca="1">IF(CalcTable[[#This Row],[PWC]]&gt;FCAP,MIN(24*PERC,MIN(SAT,CalcTable[[#This Row],[PWC]])-FCAP),0)</f>
        <v>#NAME?</v>
      </c>
      <c r="AD5784" s="13" t="e">
        <f ca="1">IF(CalcTable[[#This Row],[PWC]]&gt;SAT,CalcTable[[#This Row],[PWC]]-SAT,0)</f>
        <v>#NAME?</v>
      </c>
      <c r="AE5784" s="13" t="e">
        <f ca="1">CalcTable[[#This Row],[PWC]]-CalcTable[[#This Row],[PercAmt]]-CalcTable[[#This Row],[Runoff]]</f>
        <v>#NAME?</v>
      </c>
      <c r="AF5784" s="13" t="e">
        <f ca="1">CalcTable[[#This Row],[IrrAmt]]/1000*CUR_IRR_AREA*10000/IRR_EFF</f>
        <v>#NAME?</v>
      </c>
      <c r="AG5784" s="147"/>
      <c r="AH5784" s="13"/>
      <c r="AI5784" s="50">
        <v>10.14000980898137</v>
      </c>
      <c r="AJ5784" s="50">
        <v>11.504621133087467</v>
      </c>
      <c r="AK5784" s="50">
        <v>0</v>
      </c>
      <c r="AL5784" s="50">
        <v>0</v>
      </c>
      <c r="AM5784" s="50"/>
      <c r="AN5784" s="50"/>
      <c r="AO5784" s="50"/>
      <c r="AP5784" s="50"/>
      <c r="AQ5784" s="50"/>
      <c r="AR5784" s="50"/>
      <c r="AS5784" s="50"/>
      <c r="AT5784" s="50"/>
      <c r="AU5784" s="50"/>
      <c r="AV5784" s="50"/>
      <c r="AW5784" s="50"/>
      <c r="AX5784" s="50">
        <f t="shared" si="1827"/>
        <v>21.644630942068837</v>
      </c>
      <c r="AY5784" s="50"/>
      <c r="AZ5784" s="50">
        <f t="shared" si="1817"/>
        <v>486.1890304356258</v>
      </c>
      <c r="BA5784" s="50">
        <f t="shared" si="1818"/>
        <v>785.66125417664841</v>
      </c>
      <c r="BB5784" s="50">
        <f t="shared" si="1819"/>
        <v>812.93361199434685</v>
      </c>
      <c r="BC5784" s="17">
        <f t="shared" si="1820"/>
        <v>19978</v>
      </c>
      <c r="BD5784" s="50">
        <f t="shared" si="1821"/>
        <v>21.644630942068837</v>
      </c>
      <c r="BE5784" s="50">
        <f t="shared" si="1822"/>
        <v>486.1890304356258</v>
      </c>
      <c r="BF5784" s="50">
        <f t="shared" si="1828"/>
        <v>795.2504790430803</v>
      </c>
      <c r="BG5784" s="50"/>
      <c r="BH5784" s="17">
        <f t="shared" si="1823"/>
        <v>0</v>
      </c>
      <c r="BI5784" s="17">
        <f t="shared" si="1831"/>
        <v>5784</v>
      </c>
      <c r="BJ5784" s="17">
        <f t="shared" si="1829"/>
        <v>5784</v>
      </c>
      <c r="BK5784" s="150">
        <f t="shared" si="1830"/>
        <v>35654</v>
      </c>
      <c r="BL5784" s="50" t="e">
        <f t="shared" ca="1" si="1824"/>
        <v>#NAME?</v>
      </c>
      <c r="BM5784" s="50" t="e">
        <f t="shared" ca="1" si="1825"/>
        <v>#NAME?</v>
      </c>
      <c r="BN5784" s="50" t="e">
        <f t="shared" ca="1" si="1826"/>
        <v>#NAME?</v>
      </c>
    </row>
    <row r="5785" spans="1:66" x14ac:dyDescent="0.35">
      <c r="A5785" s="48">
        <v>35655</v>
      </c>
      <c r="B5785" s="17">
        <v>1997</v>
      </c>
      <c r="C5785" s="17">
        <v>8</v>
      </c>
      <c r="D5785" s="17">
        <v>225</v>
      </c>
      <c r="E5785" s="17">
        <v>13</v>
      </c>
      <c r="F5785" s="17">
        <v>4</v>
      </c>
      <c r="G5785" s="50">
        <v>8.8000000000000007</v>
      </c>
      <c r="H5785" s="32">
        <v>3.6563396050241468</v>
      </c>
      <c r="I5785" s="50">
        <v>6.833333333333333</v>
      </c>
      <c r="J5785" s="13">
        <v>0.4</v>
      </c>
      <c r="K5785" s="13">
        <f t="shared" si="1812"/>
        <v>0.4</v>
      </c>
      <c r="L5785" s="13">
        <f t="shared" si="1813"/>
        <v>0</v>
      </c>
      <c r="M5785" s="13" t="e">
        <f ca="1">CalcTable[[#This Row],[IWC]]-AE5784</f>
        <v>#NAME?</v>
      </c>
      <c r="N5785" s="13" t="e">
        <f ca="1">IF(CalcTable[[#This Row],[Day of Year]]&lt;123,FCAP,AE5784)</f>
        <v>#NAME?</v>
      </c>
      <c r="O5785" s="17" t="e">
        <f ca="1">IF(IRR_DRIP,5,COUNTIF('IDET Wind Values'!C5769:G5769,"&lt;="&amp;IRR_MAXWIND))</f>
        <v>#NAME?</v>
      </c>
      <c r="P5785" s="13" t="e">
        <f ca="1">CalcTable[[#This Row],[ET_o]]*KL</f>
        <v>#NAME?</v>
      </c>
      <c r="Q5785" s="13" t="e">
        <f ca="1">IF(WILTPT&lt;=0,1,MAX(0,MIN(1,(CalcTable[[#This Row],[IWC]]-WILTPT)/(MAD-WILTPT))))</f>
        <v>#NAME?</v>
      </c>
      <c r="R5785" s="13" t="e">
        <f ca="1">CalcTable[[#This Row],[ETMult]]*CalcTable[[#This Row],[ETb]]</f>
        <v>#NAME?</v>
      </c>
      <c r="S5785" s="13" t="b">
        <f>INDEX(IRR_LIST,CalcTable[[#This Row],[Day of Week]]+1)</f>
        <v>0</v>
      </c>
      <c r="T5785" s="13">
        <f t="shared" ca="1" si="1814"/>
        <v>3.2</v>
      </c>
      <c r="U5785" s="13" t="b">
        <f ca="1">IF(CalcTable[[#This Row],[IrrPrecip]]&gt;=IC_MM,FALSE,TRUE)</f>
        <v>1</v>
      </c>
      <c r="V5785" s="13" t="b">
        <f t="shared" si="1815"/>
        <v>1</v>
      </c>
      <c r="W5785" s="13" t="e">
        <f ca="1">IF(AND(IRR_DRIP=FALSE,CalcTable[[#This Row],[IrrHours]]&lt;=0),FALSE,TRUE)</f>
        <v>#NAME?</v>
      </c>
      <c r="X5785" s="13" t="e">
        <f ca="1">AND(CalcTable[[#This Row],[IrrDay]],CalcTable[[#This Row],[IrrRain]],CalcTable[[#This Row],[IrrWarm]],CalcTable[[#This Row],[IrrWindy]])</f>
        <v>#NAME?</v>
      </c>
      <c r="Y5785" s="13" t="e">
        <f t="shared" ca="1" si="1816"/>
        <v>#NAME?</v>
      </c>
      <c r="Z5785" s="13" t="e">
        <f ca="1">CalcTable[[#This Row],[IrrHours]]/5</f>
        <v>#NAME?</v>
      </c>
      <c r="AA5785" s="13" t="e">
        <f ca="1">IF(CalcTable[[#This Row],[IrrFlag]]=FALSE,0,MAX(0,CalcTable[[#This Row],[VolRednWind]]*(FCAP*IRR_TARGET-CalcTable[[#This Row],[IWC]])))</f>
        <v>#NAME?</v>
      </c>
      <c r="AB5785" s="13" t="e">
        <f ca="1">CalcTable[[#This Row],[IWC]]+CalcTable[[#This Row],[Eff Precip]]+CalcTable[[#This Row],[IrrAmt]]-CalcTable[[#This Row],[AET]]</f>
        <v>#NAME?</v>
      </c>
      <c r="AC5785" s="13" t="e">
        <f ca="1">IF(CalcTable[[#This Row],[PWC]]&gt;FCAP,MIN(24*PERC,MIN(SAT,CalcTable[[#This Row],[PWC]])-FCAP),0)</f>
        <v>#NAME?</v>
      </c>
      <c r="AD5785" s="13" t="e">
        <f ca="1">IF(CalcTable[[#This Row],[PWC]]&gt;SAT,CalcTable[[#This Row],[PWC]]-SAT,0)</f>
        <v>#NAME?</v>
      </c>
      <c r="AE5785" s="13" t="e">
        <f ca="1">CalcTable[[#This Row],[PWC]]-CalcTable[[#This Row],[PercAmt]]-CalcTable[[#This Row],[Runoff]]</f>
        <v>#NAME?</v>
      </c>
      <c r="AF5785" s="13" t="e">
        <f ca="1">CalcTable[[#This Row],[IrrAmt]]/1000*CUR_IRR_AREA*10000/IRR_EFF</f>
        <v>#NAME?</v>
      </c>
      <c r="AG5785" s="147"/>
      <c r="AH5785" s="13"/>
      <c r="AI5785" s="50">
        <v>0</v>
      </c>
      <c r="AJ5785" s="50">
        <v>0</v>
      </c>
      <c r="AK5785" s="50">
        <v>2.8521966954967675</v>
      </c>
      <c r="AL5785" s="50">
        <v>4.1056611591612757</v>
      </c>
      <c r="AM5785" s="50"/>
      <c r="AN5785" s="50"/>
      <c r="AO5785" s="50"/>
      <c r="AP5785" s="50"/>
      <c r="AQ5785" s="50"/>
      <c r="AR5785" s="50"/>
      <c r="AS5785" s="50"/>
      <c r="AT5785" s="50"/>
      <c r="AU5785" s="50"/>
      <c r="AV5785" s="50"/>
      <c r="AW5785" s="50"/>
      <c r="AX5785" s="50">
        <f t="shared" si="1827"/>
        <v>6.9578578546580427</v>
      </c>
      <c r="AY5785" s="50"/>
      <c r="AZ5785" s="50">
        <f t="shared" si="1817"/>
        <v>162.26494553601668</v>
      </c>
      <c r="BA5785" s="50">
        <f t="shared" si="1818"/>
        <v>249.83650344434318</v>
      </c>
      <c r="BB5785" s="50">
        <f t="shared" si="1819"/>
        <v>257.56340561272492</v>
      </c>
      <c r="BC5785" s="17">
        <f t="shared" si="1820"/>
        <v>19978</v>
      </c>
      <c r="BD5785" s="50">
        <f t="shared" si="1821"/>
        <v>6.9578578546580427</v>
      </c>
      <c r="BE5785" s="50">
        <f t="shared" si="1822"/>
        <v>162.26494553601668</v>
      </c>
      <c r="BF5785" s="50">
        <f t="shared" si="1828"/>
        <v>265.4137950290559</v>
      </c>
      <c r="BG5785" s="50"/>
      <c r="BH5785" s="17">
        <f t="shared" si="1823"/>
        <v>0</v>
      </c>
      <c r="BI5785" s="17">
        <f t="shared" si="1831"/>
        <v>5785</v>
      </c>
      <c r="BJ5785" s="17">
        <f t="shared" si="1829"/>
        <v>5785</v>
      </c>
      <c r="BK5785" s="150">
        <f t="shared" si="1830"/>
        <v>35655</v>
      </c>
      <c r="BL5785" s="50" t="e">
        <f t="shared" ca="1" si="1824"/>
        <v>#NAME?</v>
      </c>
      <c r="BM5785" s="50" t="e">
        <f t="shared" ca="1" si="1825"/>
        <v>#NAME?</v>
      </c>
      <c r="BN5785" s="50" t="e">
        <f t="shared" ca="1" si="1826"/>
        <v>#NAME?</v>
      </c>
    </row>
    <row r="5786" spans="1:66" x14ac:dyDescent="0.35">
      <c r="A5786" s="48">
        <v>35656</v>
      </c>
      <c r="B5786" s="17">
        <v>1997</v>
      </c>
      <c r="C5786" s="17">
        <v>8</v>
      </c>
      <c r="D5786" s="17">
        <v>226</v>
      </c>
      <c r="E5786" s="17">
        <v>14</v>
      </c>
      <c r="F5786" s="17">
        <v>5</v>
      </c>
      <c r="G5786" s="50">
        <v>10.9</v>
      </c>
      <c r="H5786" s="32">
        <v>4.2285089437091736</v>
      </c>
      <c r="I5786" s="50">
        <v>9.6666666666666661</v>
      </c>
      <c r="J5786" s="13">
        <v>2</v>
      </c>
      <c r="K5786" s="13">
        <f t="shared" si="1812"/>
        <v>2</v>
      </c>
      <c r="L5786" s="13">
        <f t="shared" si="1813"/>
        <v>0</v>
      </c>
      <c r="M5786" s="13" t="e">
        <f ca="1">CalcTable[[#This Row],[IWC]]-AE5785</f>
        <v>#NAME?</v>
      </c>
      <c r="N5786" s="13" t="e">
        <f ca="1">IF(CalcTable[[#This Row],[Day of Year]]&lt;123,FCAP,AE5785)</f>
        <v>#NAME?</v>
      </c>
      <c r="O5786" s="17" t="e">
        <f ca="1">IF(IRR_DRIP,5,COUNTIF('IDET Wind Values'!C5770:G5770,"&lt;="&amp;IRR_MAXWIND))</f>
        <v>#NAME?</v>
      </c>
      <c r="P5786" s="13" t="e">
        <f ca="1">CalcTable[[#This Row],[ET_o]]*KL</f>
        <v>#NAME?</v>
      </c>
      <c r="Q5786" s="13" t="e">
        <f ca="1">IF(WILTPT&lt;=0,1,MAX(0,MIN(1,(CalcTable[[#This Row],[IWC]]-WILTPT)/(MAD-WILTPT))))</f>
        <v>#NAME?</v>
      </c>
      <c r="R5786" s="13" t="e">
        <f ca="1">CalcTable[[#This Row],[ETMult]]*CalcTable[[#This Row],[ETb]]</f>
        <v>#NAME?</v>
      </c>
      <c r="S5786" s="13" t="b">
        <f>INDEX(IRR_LIST,CalcTable[[#This Row],[Day of Week]]+1)</f>
        <v>1</v>
      </c>
      <c r="T5786" s="13">
        <f t="shared" ca="1" si="1814"/>
        <v>3.6</v>
      </c>
      <c r="U5786" s="13" t="b">
        <f ca="1">IF(CalcTable[[#This Row],[IrrPrecip]]&gt;=IC_MM,FALSE,TRUE)</f>
        <v>1</v>
      </c>
      <c r="V5786" s="13" t="b">
        <f t="shared" si="1815"/>
        <v>1</v>
      </c>
      <c r="W5786" s="13" t="e">
        <f ca="1">IF(AND(IRR_DRIP=FALSE,CalcTable[[#This Row],[IrrHours]]&lt;=0),FALSE,TRUE)</f>
        <v>#NAME?</v>
      </c>
      <c r="X5786" s="13" t="e">
        <f ca="1">AND(CalcTable[[#This Row],[IrrDay]],CalcTable[[#This Row],[IrrRain]],CalcTable[[#This Row],[IrrWarm]],CalcTable[[#This Row],[IrrWindy]])</f>
        <v>#NAME?</v>
      </c>
      <c r="Y5786" s="13" t="e">
        <f t="shared" ca="1" si="1816"/>
        <v>#NAME?</v>
      </c>
      <c r="Z5786" s="13" t="e">
        <f ca="1">CalcTable[[#This Row],[IrrHours]]/5</f>
        <v>#NAME?</v>
      </c>
      <c r="AA5786" s="13" t="e">
        <f ca="1">IF(CalcTable[[#This Row],[IrrFlag]]=FALSE,0,MAX(0,CalcTable[[#This Row],[VolRednWind]]*(FCAP*IRR_TARGET-CalcTable[[#This Row],[IWC]])))</f>
        <v>#NAME?</v>
      </c>
      <c r="AB5786" s="13" t="e">
        <f ca="1">CalcTable[[#This Row],[IWC]]+CalcTable[[#This Row],[Eff Precip]]+CalcTable[[#This Row],[IrrAmt]]-CalcTable[[#This Row],[AET]]</f>
        <v>#NAME?</v>
      </c>
      <c r="AC5786" s="13" t="e">
        <f ca="1">IF(CalcTable[[#This Row],[PWC]]&gt;FCAP,MIN(24*PERC,MIN(SAT,CalcTable[[#This Row],[PWC]])-FCAP),0)</f>
        <v>#NAME?</v>
      </c>
      <c r="AD5786" s="13" t="e">
        <f ca="1">IF(CalcTable[[#This Row],[PWC]]&gt;SAT,CalcTable[[#This Row],[PWC]]-SAT,0)</f>
        <v>#NAME?</v>
      </c>
      <c r="AE5786" s="13" t="e">
        <f ca="1">CalcTable[[#This Row],[PWC]]-CalcTable[[#This Row],[PercAmt]]-CalcTable[[#This Row],[Runoff]]</f>
        <v>#NAME?</v>
      </c>
      <c r="AF5786" s="13" t="e">
        <f ca="1">CalcTable[[#This Row],[IrrAmt]]/1000*CUR_IRR_AREA*10000/IRR_EFF</f>
        <v>#NAME?</v>
      </c>
      <c r="AG5786" s="147"/>
      <c r="AH5786" s="13"/>
      <c r="AI5786" s="50">
        <v>0</v>
      </c>
      <c r="AJ5786" s="50">
        <v>0</v>
      </c>
      <c r="AK5786" s="50">
        <v>0</v>
      </c>
      <c r="AL5786" s="50">
        <v>0</v>
      </c>
      <c r="AM5786" s="50"/>
      <c r="AN5786" s="50"/>
      <c r="AO5786" s="50"/>
      <c r="AP5786" s="50"/>
      <c r="AQ5786" s="50"/>
      <c r="AR5786" s="50"/>
      <c r="AS5786" s="50"/>
      <c r="AT5786" s="50"/>
      <c r="AU5786" s="50"/>
      <c r="AV5786" s="50"/>
      <c r="AW5786" s="50"/>
      <c r="AX5786" s="50">
        <f t="shared" si="1827"/>
        <v>0</v>
      </c>
      <c r="AY5786" s="50"/>
      <c r="AZ5786" s="50">
        <f t="shared" si="1817"/>
        <v>0</v>
      </c>
      <c r="BA5786" s="50">
        <f t="shared" si="1818"/>
        <v>0</v>
      </c>
      <c r="BB5786" s="50">
        <f t="shared" si="1819"/>
        <v>0</v>
      </c>
      <c r="BC5786" s="17">
        <f t="shared" si="1820"/>
        <v>19978</v>
      </c>
      <c r="BD5786" s="50">
        <f t="shared" si="1821"/>
        <v>0</v>
      </c>
      <c r="BE5786" s="50">
        <f t="shared" si="1822"/>
        <v>0</v>
      </c>
      <c r="BF5786" s="50">
        <f t="shared" si="1828"/>
        <v>0</v>
      </c>
      <c r="BG5786" s="50"/>
      <c r="BH5786" s="17">
        <f t="shared" si="1823"/>
        <v>0</v>
      </c>
      <c r="BI5786" s="17">
        <f t="shared" si="1831"/>
        <v>5786</v>
      </c>
      <c r="BJ5786" s="17">
        <f t="shared" si="1829"/>
        <v>5786</v>
      </c>
      <c r="BK5786" s="150">
        <f t="shared" si="1830"/>
        <v>35656</v>
      </c>
      <c r="BL5786" s="50" t="e">
        <f t="shared" ca="1" si="1824"/>
        <v>#NAME?</v>
      </c>
      <c r="BM5786" s="50" t="e">
        <f t="shared" ca="1" si="1825"/>
        <v>#NAME?</v>
      </c>
      <c r="BN5786" s="50" t="e">
        <f t="shared" ca="1" si="1826"/>
        <v>#NAME?</v>
      </c>
    </row>
    <row r="5787" spans="1:66" x14ac:dyDescent="0.35">
      <c r="A5787" s="48">
        <v>35657</v>
      </c>
      <c r="B5787" s="17">
        <v>1997</v>
      </c>
      <c r="C5787" s="17">
        <v>8</v>
      </c>
      <c r="D5787" s="17">
        <v>227</v>
      </c>
      <c r="E5787" s="17">
        <v>15</v>
      </c>
      <c r="F5787" s="17">
        <v>6</v>
      </c>
      <c r="G5787" s="50">
        <v>8.3000000000000007</v>
      </c>
      <c r="H5787" s="32">
        <v>2.9872118111884567</v>
      </c>
      <c r="I5787" s="50">
        <v>23.5</v>
      </c>
      <c r="J5787" s="13">
        <v>29.7</v>
      </c>
      <c r="K5787" s="13">
        <f t="shared" si="1812"/>
        <v>29.7</v>
      </c>
      <c r="L5787" s="13">
        <f t="shared" si="1813"/>
        <v>18.524999999999999</v>
      </c>
      <c r="M5787" s="13" t="e">
        <f ca="1">CalcTable[[#This Row],[IWC]]-AE5786</f>
        <v>#NAME?</v>
      </c>
      <c r="N5787" s="13" t="e">
        <f ca="1">IF(CalcTable[[#This Row],[Day of Year]]&lt;123,FCAP,AE5786)</f>
        <v>#NAME?</v>
      </c>
      <c r="O5787" s="17" t="e">
        <f ca="1">IF(IRR_DRIP,5,COUNTIF('IDET Wind Values'!C5771:G5771,"&lt;="&amp;IRR_MAXWIND))</f>
        <v>#NAME?</v>
      </c>
      <c r="P5787" s="13" t="e">
        <f ca="1">CalcTable[[#This Row],[ET_o]]*KL</f>
        <v>#NAME?</v>
      </c>
      <c r="Q5787" s="13" t="e">
        <f ca="1">IF(WILTPT&lt;=0,1,MAX(0,MIN(1,(CalcTable[[#This Row],[IWC]]-WILTPT)/(MAD-WILTPT))))</f>
        <v>#NAME?</v>
      </c>
      <c r="R5787" s="13" t="e">
        <f ca="1">CalcTable[[#This Row],[ETMult]]*CalcTable[[#This Row],[ETb]]</f>
        <v>#NAME?</v>
      </c>
      <c r="S5787" s="13" t="b">
        <f>INDEX(IRR_LIST,CalcTable[[#This Row],[Day of Week]]+1)</f>
        <v>0</v>
      </c>
      <c r="T5787" s="13">
        <f t="shared" ca="1" si="1814"/>
        <v>2.4</v>
      </c>
      <c r="U5787" s="13" t="b">
        <f ca="1">IF(CalcTable[[#This Row],[IrrPrecip]]&gt;=IC_MM,FALSE,TRUE)</f>
        <v>1</v>
      </c>
      <c r="V5787" s="13" t="b">
        <f t="shared" si="1815"/>
        <v>1</v>
      </c>
      <c r="W5787" s="13" t="e">
        <f ca="1">IF(AND(IRR_DRIP=FALSE,CalcTable[[#This Row],[IrrHours]]&lt;=0),FALSE,TRUE)</f>
        <v>#NAME?</v>
      </c>
      <c r="X5787" s="13" t="e">
        <f ca="1">AND(CalcTable[[#This Row],[IrrDay]],CalcTable[[#This Row],[IrrRain]],CalcTable[[#This Row],[IrrWarm]],CalcTable[[#This Row],[IrrWindy]])</f>
        <v>#NAME?</v>
      </c>
      <c r="Y5787" s="13" t="e">
        <f t="shared" ca="1" si="1816"/>
        <v>#NAME?</v>
      </c>
      <c r="Z5787" s="13" t="e">
        <f ca="1">CalcTable[[#This Row],[IrrHours]]/5</f>
        <v>#NAME?</v>
      </c>
      <c r="AA5787" s="13" t="e">
        <f ca="1">IF(CalcTable[[#This Row],[IrrFlag]]=FALSE,0,MAX(0,CalcTable[[#This Row],[VolRednWind]]*(FCAP*IRR_TARGET-CalcTable[[#This Row],[IWC]])))</f>
        <v>#NAME?</v>
      </c>
      <c r="AB5787" s="13" t="e">
        <f ca="1">CalcTable[[#This Row],[IWC]]+CalcTable[[#This Row],[Eff Precip]]+CalcTable[[#This Row],[IrrAmt]]-CalcTable[[#This Row],[AET]]</f>
        <v>#NAME?</v>
      </c>
      <c r="AC5787" s="13" t="e">
        <f ca="1">IF(CalcTable[[#This Row],[PWC]]&gt;FCAP,MIN(24*PERC,MIN(SAT,CalcTable[[#This Row],[PWC]])-FCAP),0)</f>
        <v>#NAME?</v>
      </c>
      <c r="AD5787" s="13" t="e">
        <f ca="1">IF(CalcTable[[#This Row],[PWC]]&gt;SAT,CalcTable[[#This Row],[PWC]]-SAT,0)</f>
        <v>#NAME?</v>
      </c>
      <c r="AE5787" s="13" t="e">
        <f ca="1">CalcTable[[#This Row],[PWC]]-CalcTable[[#This Row],[PercAmt]]-CalcTable[[#This Row],[Runoff]]</f>
        <v>#NAME?</v>
      </c>
      <c r="AF5787" s="13" t="e">
        <f ca="1">CalcTable[[#This Row],[IrrAmt]]/1000*CUR_IRR_AREA*10000/IRR_EFF</f>
        <v>#NAME?</v>
      </c>
      <c r="AG5787" s="147"/>
      <c r="AH5787" s="13"/>
      <c r="AI5787" s="50">
        <v>0</v>
      </c>
      <c r="AJ5787" s="50">
        <v>0</v>
      </c>
      <c r="AK5787" s="50">
        <v>0</v>
      </c>
      <c r="AL5787" s="50">
        <v>4.6056799190400461</v>
      </c>
      <c r="AM5787" s="50"/>
      <c r="AN5787" s="50"/>
      <c r="AO5787" s="50"/>
      <c r="AP5787" s="50"/>
      <c r="AQ5787" s="50"/>
      <c r="AR5787" s="50"/>
      <c r="AS5787" s="50"/>
      <c r="AT5787" s="50"/>
      <c r="AU5787" s="50"/>
      <c r="AV5787" s="50"/>
      <c r="AW5787" s="50"/>
      <c r="AX5787" s="50">
        <f t="shared" si="1827"/>
        <v>4.6056799190400461</v>
      </c>
      <c r="AY5787" s="50"/>
      <c r="AZ5787" s="50">
        <f t="shared" si="1817"/>
        <v>135.09994429184135</v>
      </c>
      <c r="BA5787" s="50">
        <f t="shared" si="1818"/>
        <v>208.01102533823195</v>
      </c>
      <c r="BB5787" s="50">
        <f t="shared" si="1819"/>
        <v>214.44435601879582</v>
      </c>
      <c r="BC5787" s="17">
        <f t="shared" si="1820"/>
        <v>19978</v>
      </c>
      <c r="BD5787" s="50">
        <f t="shared" si="1821"/>
        <v>4.6056799190400461</v>
      </c>
      <c r="BE5787" s="50">
        <f t="shared" si="1822"/>
        <v>135.09994429184135</v>
      </c>
      <c r="BF5787" s="50">
        <f t="shared" si="1828"/>
        <v>220.98050077459686</v>
      </c>
      <c r="BG5787" s="50"/>
      <c r="BH5787" s="17">
        <f t="shared" si="1823"/>
        <v>0</v>
      </c>
      <c r="BI5787" s="17">
        <f t="shared" si="1831"/>
        <v>5787</v>
      </c>
      <c r="BJ5787" s="17">
        <f t="shared" si="1829"/>
        <v>5787</v>
      </c>
      <c r="BK5787" s="150">
        <f t="shared" si="1830"/>
        <v>35657</v>
      </c>
      <c r="BL5787" s="50" t="e">
        <f t="shared" ca="1" si="1824"/>
        <v>#NAME?</v>
      </c>
      <c r="BM5787" s="50" t="e">
        <f t="shared" ca="1" si="1825"/>
        <v>#NAME?</v>
      </c>
      <c r="BN5787" s="50" t="e">
        <f t="shared" ca="1" si="1826"/>
        <v>#NAME?</v>
      </c>
    </row>
    <row r="5788" spans="1:66" x14ac:dyDescent="0.35">
      <c r="A5788" s="48">
        <v>35658</v>
      </c>
      <c r="B5788" s="17">
        <v>1997</v>
      </c>
      <c r="C5788" s="17">
        <v>8</v>
      </c>
      <c r="D5788" s="17">
        <v>228</v>
      </c>
      <c r="E5788" s="17">
        <v>16</v>
      </c>
      <c r="F5788" s="17">
        <v>7</v>
      </c>
      <c r="G5788" s="50">
        <v>8.3000000000000007</v>
      </c>
      <c r="H5788" s="32">
        <v>1.8349887068748041</v>
      </c>
      <c r="I5788" s="50">
        <v>22.5</v>
      </c>
      <c r="J5788" s="13">
        <v>1.9</v>
      </c>
      <c r="K5788" s="13">
        <f t="shared" si="1812"/>
        <v>1.9</v>
      </c>
      <c r="L5788" s="13">
        <f t="shared" si="1813"/>
        <v>0</v>
      </c>
      <c r="M5788" s="13" t="e">
        <f ca="1">CalcTable[[#This Row],[IWC]]-AE5787</f>
        <v>#NAME?</v>
      </c>
      <c r="N5788" s="13" t="e">
        <f ca="1">IF(CalcTable[[#This Row],[Day of Year]]&lt;123,FCAP,AE5787)</f>
        <v>#NAME?</v>
      </c>
      <c r="O5788" s="17" t="e">
        <f ca="1">IF(IRR_DRIP,5,COUNTIF('IDET Wind Values'!C5772:G5772,"&lt;="&amp;IRR_MAXWIND))</f>
        <v>#NAME?</v>
      </c>
      <c r="P5788" s="13" t="e">
        <f ca="1">CalcTable[[#This Row],[ET_o]]*KL</f>
        <v>#NAME?</v>
      </c>
      <c r="Q5788" s="13" t="e">
        <f ca="1">IF(WILTPT&lt;=0,1,MAX(0,MIN(1,(CalcTable[[#This Row],[IWC]]-WILTPT)/(MAD-WILTPT))))</f>
        <v>#NAME?</v>
      </c>
      <c r="R5788" s="13" t="e">
        <f ca="1">CalcTable[[#This Row],[ETMult]]*CalcTable[[#This Row],[ETb]]</f>
        <v>#NAME?</v>
      </c>
      <c r="S5788" s="13" t="b">
        <f>INDEX(IRR_LIST,CalcTable[[#This Row],[Day of Week]]+1)</f>
        <v>0</v>
      </c>
      <c r="T5788" s="13">
        <f t="shared" ca="1" si="1814"/>
        <v>31.7</v>
      </c>
      <c r="U5788" s="13" t="b">
        <f ca="1">IF(CalcTable[[#This Row],[IrrPrecip]]&gt;=IC_MM,FALSE,TRUE)</f>
        <v>0</v>
      </c>
      <c r="V5788" s="13" t="b">
        <f t="shared" si="1815"/>
        <v>1</v>
      </c>
      <c r="W5788" s="13" t="e">
        <f ca="1">IF(AND(IRR_DRIP=FALSE,CalcTable[[#This Row],[IrrHours]]&lt;=0),FALSE,TRUE)</f>
        <v>#NAME?</v>
      </c>
      <c r="X5788" s="13" t="e">
        <f ca="1">AND(CalcTable[[#This Row],[IrrDay]],CalcTable[[#This Row],[IrrRain]],CalcTable[[#This Row],[IrrWarm]],CalcTable[[#This Row],[IrrWindy]])</f>
        <v>#NAME?</v>
      </c>
      <c r="Y5788" s="13" t="e">
        <f t="shared" ca="1" si="1816"/>
        <v>#NAME?</v>
      </c>
      <c r="Z5788" s="13" t="e">
        <f ca="1">CalcTable[[#This Row],[IrrHours]]/5</f>
        <v>#NAME?</v>
      </c>
      <c r="AA5788" s="13" t="e">
        <f ca="1">IF(CalcTable[[#This Row],[IrrFlag]]=FALSE,0,MAX(0,CalcTable[[#This Row],[VolRednWind]]*(FCAP*IRR_TARGET-CalcTable[[#This Row],[IWC]])))</f>
        <v>#NAME?</v>
      </c>
      <c r="AB5788" s="13" t="e">
        <f ca="1">CalcTable[[#This Row],[IWC]]+CalcTable[[#This Row],[Eff Precip]]+CalcTable[[#This Row],[IrrAmt]]-CalcTable[[#This Row],[AET]]</f>
        <v>#NAME?</v>
      </c>
      <c r="AC5788" s="13" t="e">
        <f ca="1">IF(CalcTable[[#This Row],[PWC]]&gt;FCAP,MIN(24*PERC,MIN(SAT,CalcTable[[#This Row],[PWC]])-FCAP),0)</f>
        <v>#NAME?</v>
      </c>
      <c r="AD5788" s="13" t="e">
        <f ca="1">IF(CalcTable[[#This Row],[PWC]]&gt;SAT,CalcTable[[#This Row],[PWC]]-SAT,0)</f>
        <v>#NAME?</v>
      </c>
      <c r="AE5788" s="13" t="e">
        <f ca="1">CalcTable[[#This Row],[PWC]]-CalcTable[[#This Row],[PercAmt]]-CalcTable[[#This Row],[Runoff]]</f>
        <v>#NAME?</v>
      </c>
      <c r="AF5788" s="13" t="e">
        <f ca="1">CalcTable[[#This Row],[IrrAmt]]/1000*CUR_IRR_AREA*10000/IRR_EFF</f>
        <v>#NAME?</v>
      </c>
      <c r="AG5788" s="147"/>
      <c r="AH5788" s="13"/>
      <c r="AI5788" s="50">
        <v>0</v>
      </c>
      <c r="AJ5788" s="50">
        <v>0</v>
      </c>
      <c r="AK5788" s="50">
        <v>0</v>
      </c>
      <c r="AL5788" s="50">
        <v>0</v>
      </c>
      <c r="AM5788" s="50"/>
      <c r="AN5788" s="50"/>
      <c r="AO5788" s="50"/>
      <c r="AP5788" s="50"/>
      <c r="AQ5788" s="50"/>
      <c r="AR5788" s="50"/>
      <c r="AS5788" s="50"/>
      <c r="AT5788" s="50"/>
      <c r="AU5788" s="50"/>
      <c r="AV5788" s="50"/>
      <c r="AW5788" s="50"/>
      <c r="AX5788" s="50">
        <f t="shared" si="1827"/>
        <v>0</v>
      </c>
      <c r="AY5788" s="50"/>
      <c r="AZ5788" s="50">
        <f t="shared" si="1817"/>
        <v>0</v>
      </c>
      <c r="BA5788" s="50">
        <f t="shared" si="1818"/>
        <v>0</v>
      </c>
      <c r="BB5788" s="50">
        <f t="shared" si="1819"/>
        <v>0</v>
      </c>
      <c r="BC5788" s="17">
        <f t="shared" si="1820"/>
        <v>19978</v>
      </c>
      <c r="BD5788" s="50">
        <f t="shared" si="1821"/>
        <v>0</v>
      </c>
      <c r="BE5788" s="50">
        <f t="shared" si="1822"/>
        <v>0</v>
      </c>
      <c r="BF5788" s="50">
        <f t="shared" si="1828"/>
        <v>0</v>
      </c>
      <c r="BG5788" s="50"/>
      <c r="BH5788" s="17">
        <f t="shared" si="1823"/>
        <v>0</v>
      </c>
      <c r="BI5788" s="17">
        <f t="shared" si="1831"/>
        <v>5788</v>
      </c>
      <c r="BJ5788" s="17">
        <f t="shared" si="1829"/>
        <v>5788</v>
      </c>
      <c r="BK5788" s="150">
        <f t="shared" si="1830"/>
        <v>35658</v>
      </c>
      <c r="BL5788" s="50" t="e">
        <f t="shared" ca="1" si="1824"/>
        <v>#NAME?</v>
      </c>
      <c r="BM5788" s="50" t="e">
        <f t="shared" ca="1" si="1825"/>
        <v>#NAME?</v>
      </c>
      <c r="BN5788" s="50" t="e">
        <f t="shared" ca="1" si="1826"/>
        <v>#NAME?</v>
      </c>
    </row>
    <row r="5789" spans="1:66" x14ac:dyDescent="0.35">
      <c r="A5789" s="48">
        <v>35659</v>
      </c>
      <c r="B5789" s="17">
        <v>1997</v>
      </c>
      <c r="C5789" s="17">
        <v>8</v>
      </c>
      <c r="D5789" s="17">
        <v>229</v>
      </c>
      <c r="E5789" s="17">
        <v>17</v>
      </c>
      <c r="F5789" s="17">
        <v>1</v>
      </c>
      <c r="G5789" s="50">
        <v>7.7</v>
      </c>
      <c r="H5789" s="32">
        <v>2.0828537103127687</v>
      </c>
      <c r="I5789" s="50">
        <v>6.333333333333333</v>
      </c>
      <c r="J5789" s="13">
        <v>0.2</v>
      </c>
      <c r="K5789" s="13">
        <f t="shared" si="1812"/>
        <v>0.2</v>
      </c>
      <c r="L5789" s="13">
        <f t="shared" si="1813"/>
        <v>0</v>
      </c>
      <c r="M5789" s="13" t="e">
        <f ca="1">CalcTable[[#This Row],[IWC]]-AE5788</f>
        <v>#NAME?</v>
      </c>
      <c r="N5789" s="13" t="e">
        <f ca="1">IF(CalcTable[[#This Row],[Day of Year]]&lt;123,FCAP,AE5788)</f>
        <v>#NAME?</v>
      </c>
      <c r="O5789" s="17" t="e">
        <f ca="1">IF(IRR_DRIP,5,COUNTIF('IDET Wind Values'!C5773:G5773,"&lt;="&amp;IRR_MAXWIND))</f>
        <v>#NAME?</v>
      </c>
      <c r="P5789" s="13" t="e">
        <f ca="1">CalcTable[[#This Row],[ET_o]]*KL</f>
        <v>#NAME?</v>
      </c>
      <c r="Q5789" s="13" t="e">
        <f ca="1">IF(WILTPT&lt;=0,1,MAX(0,MIN(1,(CalcTable[[#This Row],[IWC]]-WILTPT)/(MAD-WILTPT))))</f>
        <v>#NAME?</v>
      </c>
      <c r="R5789" s="13" t="e">
        <f ca="1">CalcTable[[#This Row],[ETMult]]*CalcTable[[#This Row],[ETb]]</f>
        <v>#NAME?</v>
      </c>
      <c r="S5789" s="13" t="b">
        <f>INDEX(IRR_LIST,CalcTable[[#This Row],[Day of Week]]+1)</f>
        <v>1</v>
      </c>
      <c r="T5789" s="13">
        <f t="shared" ca="1" si="1814"/>
        <v>31.599999999999998</v>
      </c>
      <c r="U5789" s="13" t="b">
        <f ca="1">IF(CalcTable[[#This Row],[IrrPrecip]]&gt;=IC_MM,FALSE,TRUE)</f>
        <v>0</v>
      </c>
      <c r="V5789" s="13" t="b">
        <f t="shared" si="1815"/>
        <v>1</v>
      </c>
      <c r="W5789" s="13" t="e">
        <f ca="1">IF(AND(IRR_DRIP=FALSE,CalcTable[[#This Row],[IrrHours]]&lt;=0),FALSE,TRUE)</f>
        <v>#NAME?</v>
      </c>
      <c r="X5789" s="13" t="e">
        <f ca="1">AND(CalcTable[[#This Row],[IrrDay]],CalcTable[[#This Row],[IrrRain]],CalcTable[[#This Row],[IrrWarm]],CalcTable[[#This Row],[IrrWindy]])</f>
        <v>#NAME?</v>
      </c>
      <c r="Y5789" s="13" t="e">
        <f t="shared" ca="1" si="1816"/>
        <v>#NAME?</v>
      </c>
      <c r="Z5789" s="13" t="e">
        <f ca="1">CalcTable[[#This Row],[IrrHours]]/5</f>
        <v>#NAME?</v>
      </c>
      <c r="AA5789" s="13" t="e">
        <f ca="1">IF(CalcTable[[#This Row],[IrrFlag]]=FALSE,0,MAX(0,CalcTable[[#This Row],[VolRednWind]]*(FCAP*IRR_TARGET-CalcTable[[#This Row],[IWC]])))</f>
        <v>#NAME?</v>
      </c>
      <c r="AB5789" s="13" t="e">
        <f ca="1">CalcTable[[#This Row],[IWC]]+CalcTable[[#This Row],[Eff Precip]]+CalcTable[[#This Row],[IrrAmt]]-CalcTable[[#This Row],[AET]]</f>
        <v>#NAME?</v>
      </c>
      <c r="AC5789" s="13" t="e">
        <f ca="1">IF(CalcTable[[#This Row],[PWC]]&gt;FCAP,MIN(24*PERC,MIN(SAT,CalcTable[[#This Row],[PWC]])-FCAP),0)</f>
        <v>#NAME?</v>
      </c>
      <c r="AD5789" s="13" t="e">
        <f ca="1">IF(CalcTable[[#This Row],[PWC]]&gt;SAT,CalcTable[[#This Row],[PWC]]-SAT,0)</f>
        <v>#NAME?</v>
      </c>
      <c r="AE5789" s="13" t="e">
        <f ca="1">CalcTable[[#This Row],[PWC]]-CalcTable[[#This Row],[PercAmt]]-CalcTable[[#This Row],[Runoff]]</f>
        <v>#NAME?</v>
      </c>
      <c r="AF5789" s="13" t="e">
        <f ca="1">CalcTable[[#This Row],[IrrAmt]]/1000*CUR_IRR_AREA*10000/IRR_EFF</f>
        <v>#NAME?</v>
      </c>
      <c r="AG5789" s="147"/>
      <c r="AH5789" s="13"/>
      <c r="AI5789" s="50">
        <v>0</v>
      </c>
      <c r="AJ5789" s="50">
        <v>0</v>
      </c>
      <c r="AK5789" s="50">
        <v>0</v>
      </c>
      <c r="AL5789" s="50">
        <v>0</v>
      </c>
      <c r="AM5789" s="50"/>
      <c r="AN5789" s="50"/>
      <c r="AO5789" s="50"/>
      <c r="AP5789" s="50"/>
      <c r="AQ5789" s="50"/>
      <c r="AR5789" s="50"/>
      <c r="AS5789" s="50"/>
      <c r="AT5789" s="50"/>
      <c r="AU5789" s="50"/>
      <c r="AV5789" s="50"/>
      <c r="AW5789" s="50"/>
      <c r="AX5789" s="50">
        <f t="shared" si="1827"/>
        <v>0</v>
      </c>
      <c r="AY5789" s="50"/>
      <c r="AZ5789" s="50">
        <f t="shared" si="1817"/>
        <v>0</v>
      </c>
      <c r="BA5789" s="50">
        <f t="shared" si="1818"/>
        <v>0</v>
      </c>
      <c r="BB5789" s="50">
        <f t="shared" si="1819"/>
        <v>0</v>
      </c>
      <c r="BC5789" s="17">
        <f t="shared" si="1820"/>
        <v>19978</v>
      </c>
      <c r="BD5789" s="50">
        <f t="shared" si="1821"/>
        <v>0</v>
      </c>
      <c r="BE5789" s="50">
        <f t="shared" si="1822"/>
        <v>0</v>
      </c>
      <c r="BF5789" s="50">
        <f t="shared" si="1828"/>
        <v>0</v>
      </c>
      <c r="BG5789" s="50"/>
      <c r="BH5789" s="17">
        <f t="shared" si="1823"/>
        <v>0</v>
      </c>
      <c r="BI5789" s="17">
        <f t="shared" si="1831"/>
        <v>5789</v>
      </c>
      <c r="BJ5789" s="17">
        <f t="shared" si="1829"/>
        <v>5789</v>
      </c>
      <c r="BK5789" s="150">
        <f t="shared" si="1830"/>
        <v>35659</v>
      </c>
      <c r="BL5789" s="50" t="e">
        <f t="shared" ca="1" si="1824"/>
        <v>#NAME?</v>
      </c>
      <c r="BM5789" s="50" t="e">
        <f t="shared" ca="1" si="1825"/>
        <v>#NAME?</v>
      </c>
      <c r="BN5789" s="50" t="e">
        <f t="shared" ca="1" si="1826"/>
        <v>#NAME?</v>
      </c>
    </row>
    <row r="5790" spans="1:66" x14ac:dyDescent="0.35">
      <c r="A5790" s="48">
        <v>35660</v>
      </c>
      <c r="B5790" s="17">
        <v>1997</v>
      </c>
      <c r="C5790" s="17">
        <v>8</v>
      </c>
      <c r="D5790" s="17">
        <v>230</v>
      </c>
      <c r="E5790" s="17">
        <v>18</v>
      </c>
      <c r="F5790" s="17">
        <v>2</v>
      </c>
      <c r="G5790" s="50">
        <v>5.8</v>
      </c>
      <c r="H5790" s="32">
        <v>2.9767256962924429</v>
      </c>
      <c r="I5790" s="50">
        <v>3.6666666666666665</v>
      </c>
      <c r="J5790" s="13">
        <v>0.4</v>
      </c>
      <c r="K5790" s="13">
        <f t="shared" si="1812"/>
        <v>0.4</v>
      </c>
      <c r="L5790" s="13">
        <f t="shared" si="1813"/>
        <v>0</v>
      </c>
      <c r="M5790" s="13" t="e">
        <f ca="1">CalcTable[[#This Row],[IWC]]-AE5789</f>
        <v>#NAME?</v>
      </c>
      <c r="N5790" s="13" t="e">
        <f ca="1">IF(CalcTable[[#This Row],[Day of Year]]&lt;123,FCAP,AE5789)</f>
        <v>#NAME?</v>
      </c>
      <c r="O5790" s="17" t="e">
        <f ca="1">IF(IRR_DRIP,5,COUNTIF('IDET Wind Values'!C5774:G5774,"&lt;="&amp;IRR_MAXWIND))</f>
        <v>#NAME?</v>
      </c>
      <c r="P5790" s="13" t="e">
        <f ca="1">CalcTable[[#This Row],[ET_o]]*KL</f>
        <v>#NAME?</v>
      </c>
      <c r="Q5790" s="13" t="e">
        <f ca="1">IF(WILTPT&lt;=0,1,MAX(0,MIN(1,(CalcTable[[#This Row],[IWC]]-WILTPT)/(MAD-WILTPT))))</f>
        <v>#NAME?</v>
      </c>
      <c r="R5790" s="13" t="e">
        <f ca="1">CalcTable[[#This Row],[ETMult]]*CalcTable[[#This Row],[ETb]]</f>
        <v>#NAME?</v>
      </c>
      <c r="S5790" s="13" t="b">
        <f>INDEX(IRR_LIST,CalcTable[[#This Row],[Day of Week]]+1)</f>
        <v>0</v>
      </c>
      <c r="T5790" s="13">
        <f t="shared" ca="1" si="1814"/>
        <v>2.1</v>
      </c>
      <c r="U5790" s="13" t="b">
        <f ca="1">IF(CalcTable[[#This Row],[IrrPrecip]]&gt;=IC_MM,FALSE,TRUE)</f>
        <v>1</v>
      </c>
      <c r="V5790" s="13" t="b">
        <f t="shared" si="1815"/>
        <v>1</v>
      </c>
      <c r="W5790" s="13" t="e">
        <f ca="1">IF(AND(IRR_DRIP=FALSE,CalcTable[[#This Row],[IrrHours]]&lt;=0),FALSE,TRUE)</f>
        <v>#NAME?</v>
      </c>
      <c r="X5790" s="13" t="e">
        <f ca="1">AND(CalcTable[[#This Row],[IrrDay]],CalcTable[[#This Row],[IrrRain]],CalcTable[[#This Row],[IrrWarm]],CalcTable[[#This Row],[IrrWindy]])</f>
        <v>#NAME?</v>
      </c>
      <c r="Y5790" s="13" t="e">
        <f t="shared" ca="1" si="1816"/>
        <v>#NAME?</v>
      </c>
      <c r="Z5790" s="13" t="e">
        <f ca="1">CalcTable[[#This Row],[IrrHours]]/5</f>
        <v>#NAME?</v>
      </c>
      <c r="AA5790" s="13" t="e">
        <f ca="1">IF(CalcTable[[#This Row],[IrrFlag]]=FALSE,0,MAX(0,CalcTable[[#This Row],[VolRednWind]]*(FCAP*IRR_TARGET-CalcTable[[#This Row],[IWC]])))</f>
        <v>#NAME?</v>
      </c>
      <c r="AB5790" s="13" t="e">
        <f ca="1">CalcTable[[#This Row],[IWC]]+CalcTable[[#This Row],[Eff Precip]]+CalcTable[[#This Row],[IrrAmt]]-CalcTable[[#This Row],[AET]]</f>
        <v>#NAME?</v>
      </c>
      <c r="AC5790" s="13" t="e">
        <f ca="1">IF(CalcTable[[#This Row],[PWC]]&gt;FCAP,MIN(24*PERC,MIN(SAT,CalcTable[[#This Row],[PWC]])-FCAP),0)</f>
        <v>#NAME?</v>
      </c>
      <c r="AD5790" s="13" t="e">
        <f ca="1">IF(CalcTable[[#This Row],[PWC]]&gt;SAT,CalcTable[[#This Row],[PWC]]-SAT,0)</f>
        <v>#NAME?</v>
      </c>
      <c r="AE5790" s="13" t="e">
        <f ca="1">CalcTable[[#This Row],[PWC]]-CalcTable[[#This Row],[PercAmt]]-CalcTable[[#This Row],[Runoff]]</f>
        <v>#NAME?</v>
      </c>
      <c r="AF5790" s="13" t="e">
        <f ca="1">CalcTable[[#This Row],[IrrAmt]]/1000*CUR_IRR_AREA*10000/IRR_EFF</f>
        <v>#NAME?</v>
      </c>
      <c r="AG5790" s="147"/>
      <c r="AH5790" s="13"/>
      <c r="AI5790" s="50">
        <v>0</v>
      </c>
      <c r="AJ5790" s="50">
        <v>0</v>
      </c>
      <c r="AK5790" s="50">
        <v>2.4441417244032153</v>
      </c>
      <c r="AL5790" s="50">
        <v>3.4255695406720221</v>
      </c>
      <c r="AM5790" s="50"/>
      <c r="AN5790" s="50"/>
      <c r="AO5790" s="50"/>
      <c r="AP5790" s="50"/>
      <c r="AQ5790" s="50"/>
      <c r="AR5790" s="50"/>
      <c r="AS5790" s="50"/>
      <c r="AT5790" s="50"/>
      <c r="AU5790" s="50"/>
      <c r="AV5790" s="50"/>
      <c r="AW5790" s="50"/>
      <c r="AX5790" s="50">
        <f t="shared" si="1827"/>
        <v>5.869711265075237</v>
      </c>
      <c r="AY5790" s="50"/>
      <c r="AZ5790" s="50">
        <f t="shared" si="1817"/>
        <v>136.33078515095983</v>
      </c>
      <c r="BA5790" s="50">
        <f t="shared" si="1818"/>
        <v>209.9061295181445</v>
      </c>
      <c r="BB5790" s="50">
        <f t="shared" si="1819"/>
        <v>216.3980716681902</v>
      </c>
      <c r="BC5790" s="17">
        <f t="shared" si="1820"/>
        <v>19978</v>
      </c>
      <c r="BD5790" s="50">
        <f t="shared" si="1821"/>
        <v>5.869711265075237</v>
      </c>
      <c r="BE5790" s="50">
        <f t="shared" si="1822"/>
        <v>136.33078515095983</v>
      </c>
      <c r="BF5790" s="50">
        <f t="shared" si="1828"/>
        <v>222.99376459085931</v>
      </c>
      <c r="BG5790" s="50"/>
      <c r="BH5790" s="17">
        <f t="shared" si="1823"/>
        <v>0</v>
      </c>
      <c r="BI5790" s="17">
        <f t="shared" si="1831"/>
        <v>5790</v>
      </c>
      <c r="BJ5790" s="17">
        <f t="shared" si="1829"/>
        <v>5790</v>
      </c>
      <c r="BK5790" s="150">
        <f t="shared" si="1830"/>
        <v>35660</v>
      </c>
      <c r="BL5790" s="50" t="e">
        <f t="shared" ca="1" si="1824"/>
        <v>#NAME?</v>
      </c>
      <c r="BM5790" s="50" t="e">
        <f t="shared" ca="1" si="1825"/>
        <v>#NAME?</v>
      </c>
      <c r="BN5790" s="50" t="e">
        <f t="shared" ca="1" si="1826"/>
        <v>#NAME?</v>
      </c>
    </row>
    <row r="5791" spans="1:66" x14ac:dyDescent="0.35">
      <c r="A5791" s="48">
        <v>35661</v>
      </c>
      <c r="B5791" s="17">
        <v>1997</v>
      </c>
      <c r="C5791" s="17">
        <v>8</v>
      </c>
      <c r="D5791" s="17">
        <v>231</v>
      </c>
      <c r="E5791" s="17">
        <v>19</v>
      </c>
      <c r="F5791" s="17">
        <v>3</v>
      </c>
      <c r="G5791" s="50">
        <v>7.7</v>
      </c>
      <c r="H5791" s="32">
        <v>3.4246365671340655</v>
      </c>
      <c r="I5791" s="50">
        <v>6.666666666666667</v>
      </c>
      <c r="J5791" s="13">
        <v>0</v>
      </c>
      <c r="K5791" s="13">
        <f t="shared" si="1812"/>
        <v>0</v>
      </c>
      <c r="L5791" s="13">
        <f t="shared" si="1813"/>
        <v>0</v>
      </c>
      <c r="M5791" s="13" t="e">
        <f ca="1">CalcTable[[#This Row],[IWC]]-AE5790</f>
        <v>#NAME?</v>
      </c>
      <c r="N5791" s="13" t="e">
        <f ca="1">IF(CalcTable[[#This Row],[Day of Year]]&lt;123,FCAP,AE5790)</f>
        <v>#NAME?</v>
      </c>
      <c r="O5791" s="17" t="e">
        <f ca="1">IF(IRR_DRIP,5,COUNTIF('IDET Wind Values'!C5775:G5775,"&lt;="&amp;IRR_MAXWIND))</f>
        <v>#NAME?</v>
      </c>
      <c r="P5791" s="13" t="e">
        <f ca="1">CalcTable[[#This Row],[ET_o]]*KL</f>
        <v>#NAME?</v>
      </c>
      <c r="Q5791" s="13" t="e">
        <f ca="1">IF(WILTPT&lt;=0,1,MAX(0,MIN(1,(CalcTable[[#This Row],[IWC]]-WILTPT)/(MAD-WILTPT))))</f>
        <v>#NAME?</v>
      </c>
      <c r="R5791" s="13" t="e">
        <f ca="1">CalcTable[[#This Row],[ETMult]]*CalcTable[[#This Row],[ETb]]</f>
        <v>#NAME?</v>
      </c>
      <c r="S5791" s="13" t="b">
        <f>INDEX(IRR_LIST,CalcTable[[#This Row],[Day of Week]]+1)</f>
        <v>1</v>
      </c>
      <c r="T5791" s="13">
        <f t="shared" ca="1" si="1814"/>
        <v>0.60000000000000009</v>
      </c>
      <c r="U5791" s="13" t="b">
        <f ca="1">IF(CalcTable[[#This Row],[IrrPrecip]]&gt;=IC_MM,FALSE,TRUE)</f>
        <v>1</v>
      </c>
      <c r="V5791" s="13" t="b">
        <f t="shared" si="1815"/>
        <v>1</v>
      </c>
      <c r="W5791" s="13" t="e">
        <f ca="1">IF(AND(IRR_DRIP=FALSE,CalcTable[[#This Row],[IrrHours]]&lt;=0),FALSE,TRUE)</f>
        <v>#NAME?</v>
      </c>
      <c r="X5791" s="13" t="e">
        <f ca="1">AND(CalcTable[[#This Row],[IrrDay]],CalcTable[[#This Row],[IrrRain]],CalcTable[[#This Row],[IrrWarm]],CalcTable[[#This Row],[IrrWindy]])</f>
        <v>#NAME?</v>
      </c>
      <c r="Y5791" s="13" t="e">
        <f t="shared" ca="1" si="1816"/>
        <v>#NAME?</v>
      </c>
      <c r="Z5791" s="13" t="e">
        <f ca="1">CalcTable[[#This Row],[IrrHours]]/5</f>
        <v>#NAME?</v>
      </c>
      <c r="AA5791" s="13" t="e">
        <f ca="1">IF(CalcTable[[#This Row],[IrrFlag]]=FALSE,0,MAX(0,CalcTable[[#This Row],[VolRednWind]]*(FCAP*IRR_TARGET-CalcTable[[#This Row],[IWC]])))</f>
        <v>#NAME?</v>
      </c>
      <c r="AB5791" s="13" t="e">
        <f ca="1">CalcTable[[#This Row],[IWC]]+CalcTable[[#This Row],[Eff Precip]]+CalcTable[[#This Row],[IrrAmt]]-CalcTable[[#This Row],[AET]]</f>
        <v>#NAME?</v>
      </c>
      <c r="AC5791" s="13" t="e">
        <f ca="1">IF(CalcTable[[#This Row],[PWC]]&gt;FCAP,MIN(24*PERC,MIN(SAT,CalcTable[[#This Row],[PWC]])-FCAP),0)</f>
        <v>#NAME?</v>
      </c>
      <c r="AD5791" s="13" t="e">
        <f ca="1">IF(CalcTable[[#This Row],[PWC]]&gt;SAT,CalcTable[[#This Row],[PWC]]-SAT,0)</f>
        <v>#NAME?</v>
      </c>
      <c r="AE5791" s="13" t="e">
        <f ca="1">CalcTable[[#This Row],[PWC]]-CalcTable[[#This Row],[PercAmt]]-CalcTable[[#This Row],[Runoff]]</f>
        <v>#NAME?</v>
      </c>
      <c r="AF5791" s="13" t="e">
        <f ca="1">CalcTable[[#This Row],[IrrAmt]]/1000*CUR_IRR_AREA*10000/IRR_EFF</f>
        <v>#NAME?</v>
      </c>
      <c r="AG5791" s="147"/>
      <c r="AH5791" s="13"/>
      <c r="AI5791" s="50">
        <v>6.587358143548812</v>
      </c>
      <c r="AJ5791" s="50">
        <v>9.3137581435488084</v>
      </c>
      <c r="AK5791" s="50">
        <v>0</v>
      </c>
      <c r="AL5791" s="50">
        <v>0</v>
      </c>
      <c r="AM5791" s="50"/>
      <c r="AN5791" s="50"/>
      <c r="AO5791" s="50"/>
      <c r="AP5791" s="50"/>
      <c r="AQ5791" s="50"/>
      <c r="AR5791" s="50"/>
      <c r="AS5791" s="50"/>
      <c r="AT5791" s="50"/>
      <c r="AU5791" s="50"/>
      <c r="AV5791" s="50"/>
      <c r="AW5791" s="50"/>
      <c r="AX5791" s="50">
        <f t="shared" si="1827"/>
        <v>15.90111628709762</v>
      </c>
      <c r="AY5791" s="50"/>
      <c r="AZ5791" s="50">
        <f t="shared" si="1817"/>
        <v>369.81815831614767</v>
      </c>
      <c r="BA5791" s="50">
        <f t="shared" si="1818"/>
        <v>599.42493178953737</v>
      </c>
      <c r="BB5791" s="50">
        <f t="shared" si="1819"/>
        <v>620.3711392332948</v>
      </c>
      <c r="BC5791" s="17">
        <f t="shared" si="1820"/>
        <v>19978</v>
      </c>
      <c r="BD5791" s="50">
        <f t="shared" si="1821"/>
        <v>15.90111628709762</v>
      </c>
      <c r="BE5791" s="50">
        <f t="shared" si="1822"/>
        <v>369.81815831614767</v>
      </c>
      <c r="BF5791" s="50">
        <f t="shared" si="1828"/>
        <v>604.90477807825903</v>
      </c>
      <c r="BG5791" s="50"/>
      <c r="BH5791" s="17">
        <f t="shared" si="1823"/>
        <v>0</v>
      </c>
      <c r="BI5791" s="17">
        <f t="shared" si="1831"/>
        <v>5791</v>
      </c>
      <c r="BJ5791" s="17">
        <f t="shared" si="1829"/>
        <v>5791</v>
      </c>
      <c r="BK5791" s="150">
        <f t="shared" si="1830"/>
        <v>35661</v>
      </c>
      <c r="BL5791" s="50" t="e">
        <f t="shared" ca="1" si="1824"/>
        <v>#NAME?</v>
      </c>
      <c r="BM5791" s="50" t="e">
        <f t="shared" ca="1" si="1825"/>
        <v>#NAME?</v>
      </c>
      <c r="BN5791" s="50" t="e">
        <f t="shared" ca="1" si="1826"/>
        <v>#NAME?</v>
      </c>
    </row>
    <row r="5792" spans="1:66" x14ac:dyDescent="0.35">
      <c r="A5792" s="48">
        <v>35662</v>
      </c>
      <c r="B5792" s="17">
        <v>1997</v>
      </c>
      <c r="C5792" s="17">
        <v>8</v>
      </c>
      <c r="D5792" s="17">
        <v>232</v>
      </c>
      <c r="E5792" s="17">
        <v>20</v>
      </c>
      <c r="F5792" s="17">
        <v>4</v>
      </c>
      <c r="G5792" s="50">
        <v>6.5</v>
      </c>
      <c r="H5792" s="32">
        <v>4.1044453297362864</v>
      </c>
      <c r="I5792" s="50">
        <v>6.666666666666667</v>
      </c>
      <c r="J5792" s="13">
        <v>0</v>
      </c>
      <c r="K5792" s="13">
        <f t="shared" si="1812"/>
        <v>0</v>
      </c>
      <c r="L5792" s="13">
        <f t="shared" si="1813"/>
        <v>0</v>
      </c>
      <c r="M5792" s="13" t="e">
        <f ca="1">CalcTable[[#This Row],[IWC]]-AE5791</f>
        <v>#NAME?</v>
      </c>
      <c r="N5792" s="13" t="e">
        <f ca="1">IF(CalcTable[[#This Row],[Day of Year]]&lt;123,FCAP,AE5791)</f>
        <v>#NAME?</v>
      </c>
      <c r="O5792" s="17" t="e">
        <f ca="1">IF(IRR_DRIP,5,COUNTIF('IDET Wind Values'!C5776:G5776,"&lt;="&amp;IRR_MAXWIND))</f>
        <v>#NAME?</v>
      </c>
      <c r="P5792" s="13" t="e">
        <f ca="1">CalcTable[[#This Row],[ET_o]]*KL</f>
        <v>#NAME?</v>
      </c>
      <c r="Q5792" s="13" t="e">
        <f ca="1">IF(WILTPT&lt;=0,1,MAX(0,MIN(1,(CalcTable[[#This Row],[IWC]]-WILTPT)/(MAD-WILTPT))))</f>
        <v>#NAME?</v>
      </c>
      <c r="R5792" s="13" t="e">
        <f ca="1">CalcTable[[#This Row],[ETMult]]*CalcTable[[#This Row],[ETb]]</f>
        <v>#NAME?</v>
      </c>
      <c r="S5792" s="13" t="b">
        <f>INDEX(IRR_LIST,CalcTable[[#This Row],[Day of Week]]+1)</f>
        <v>0</v>
      </c>
      <c r="T5792" s="13">
        <f t="shared" ca="1" si="1814"/>
        <v>0.4</v>
      </c>
      <c r="U5792" s="13" t="b">
        <f ca="1">IF(CalcTable[[#This Row],[IrrPrecip]]&gt;=IC_MM,FALSE,TRUE)</f>
        <v>1</v>
      </c>
      <c r="V5792" s="13" t="b">
        <f t="shared" si="1815"/>
        <v>1</v>
      </c>
      <c r="W5792" s="13" t="e">
        <f ca="1">IF(AND(IRR_DRIP=FALSE,CalcTable[[#This Row],[IrrHours]]&lt;=0),FALSE,TRUE)</f>
        <v>#NAME?</v>
      </c>
      <c r="X5792" s="13" t="e">
        <f ca="1">AND(CalcTable[[#This Row],[IrrDay]],CalcTable[[#This Row],[IrrRain]],CalcTable[[#This Row],[IrrWarm]],CalcTable[[#This Row],[IrrWindy]])</f>
        <v>#NAME?</v>
      </c>
      <c r="Y5792" s="13" t="e">
        <f t="shared" ca="1" si="1816"/>
        <v>#NAME?</v>
      </c>
      <c r="Z5792" s="13" t="e">
        <f ca="1">CalcTable[[#This Row],[IrrHours]]/5</f>
        <v>#NAME?</v>
      </c>
      <c r="AA5792" s="13" t="e">
        <f ca="1">IF(CalcTable[[#This Row],[IrrFlag]]=FALSE,0,MAX(0,CalcTable[[#This Row],[VolRednWind]]*(FCAP*IRR_TARGET-CalcTable[[#This Row],[IWC]])))</f>
        <v>#NAME?</v>
      </c>
      <c r="AB5792" s="13" t="e">
        <f ca="1">CalcTable[[#This Row],[IWC]]+CalcTable[[#This Row],[Eff Precip]]+CalcTable[[#This Row],[IrrAmt]]-CalcTable[[#This Row],[AET]]</f>
        <v>#NAME?</v>
      </c>
      <c r="AC5792" s="13" t="e">
        <f ca="1">IF(CalcTable[[#This Row],[PWC]]&gt;FCAP,MIN(24*PERC,MIN(SAT,CalcTable[[#This Row],[PWC]])-FCAP),0)</f>
        <v>#NAME?</v>
      </c>
      <c r="AD5792" s="13" t="e">
        <f ca="1">IF(CalcTable[[#This Row],[PWC]]&gt;SAT,CalcTable[[#This Row],[PWC]]-SAT,0)</f>
        <v>#NAME?</v>
      </c>
      <c r="AE5792" s="13" t="e">
        <f ca="1">CalcTable[[#This Row],[PWC]]-CalcTable[[#This Row],[PercAmt]]-CalcTable[[#This Row],[Runoff]]</f>
        <v>#NAME?</v>
      </c>
      <c r="AF5792" s="13" t="e">
        <f ca="1">CalcTable[[#This Row],[IrrAmt]]/1000*CUR_IRR_AREA*10000/IRR_EFF</f>
        <v>#NAME?</v>
      </c>
      <c r="AG5792" s="147"/>
      <c r="AH5792" s="13"/>
      <c r="AI5792" s="50">
        <v>0</v>
      </c>
      <c r="AJ5792" s="50">
        <v>0</v>
      </c>
      <c r="AK5792" s="50">
        <v>0</v>
      </c>
      <c r="AL5792" s="50">
        <v>4.1635501119237368</v>
      </c>
      <c r="AM5792" s="50"/>
      <c r="AN5792" s="50"/>
      <c r="AO5792" s="50"/>
      <c r="AP5792" s="50"/>
      <c r="AQ5792" s="50"/>
      <c r="AR5792" s="50"/>
      <c r="AS5792" s="50"/>
      <c r="AT5792" s="50"/>
      <c r="AU5792" s="50"/>
      <c r="AV5792" s="50"/>
      <c r="AW5792" s="50"/>
      <c r="AX5792" s="50">
        <f t="shared" si="1827"/>
        <v>4.1635501119237368</v>
      </c>
      <c r="AY5792" s="50"/>
      <c r="AZ5792" s="50">
        <f t="shared" si="1817"/>
        <v>122.13080328309628</v>
      </c>
      <c r="BA5792" s="50">
        <f t="shared" si="1818"/>
        <v>188.04266537238635</v>
      </c>
      <c r="BB5792" s="50">
        <f t="shared" si="1819"/>
        <v>193.85841790967666</v>
      </c>
      <c r="BC5792" s="17">
        <f t="shared" si="1820"/>
        <v>19978</v>
      </c>
      <c r="BD5792" s="50">
        <f t="shared" si="1821"/>
        <v>4.1635501119237368</v>
      </c>
      <c r="BE5792" s="50">
        <f t="shared" si="1822"/>
        <v>122.13080328309628</v>
      </c>
      <c r="BF5792" s="50">
        <f t="shared" si="1828"/>
        <v>199.76711471621402</v>
      </c>
      <c r="BG5792" s="50"/>
      <c r="BH5792" s="17">
        <f t="shared" si="1823"/>
        <v>0</v>
      </c>
      <c r="BI5792" s="17">
        <f t="shared" si="1831"/>
        <v>5792</v>
      </c>
      <c r="BJ5792" s="17">
        <f t="shared" si="1829"/>
        <v>5792</v>
      </c>
      <c r="BK5792" s="150">
        <f t="shared" si="1830"/>
        <v>35662</v>
      </c>
      <c r="BL5792" s="50" t="e">
        <f t="shared" ca="1" si="1824"/>
        <v>#NAME?</v>
      </c>
      <c r="BM5792" s="50" t="e">
        <f t="shared" ca="1" si="1825"/>
        <v>#NAME?</v>
      </c>
      <c r="BN5792" s="50" t="e">
        <f t="shared" ca="1" si="1826"/>
        <v>#NAME?</v>
      </c>
    </row>
    <row r="5793" spans="1:66" x14ac:dyDescent="0.35">
      <c r="A5793" s="48">
        <v>35663</v>
      </c>
      <c r="B5793" s="17">
        <v>1997</v>
      </c>
      <c r="C5793" s="17">
        <v>8</v>
      </c>
      <c r="D5793" s="17">
        <v>233</v>
      </c>
      <c r="E5793" s="17">
        <v>21</v>
      </c>
      <c r="F5793" s="17">
        <v>5</v>
      </c>
      <c r="G5793" s="50">
        <v>12.8</v>
      </c>
      <c r="H5793" s="32">
        <v>4.3034822469743244</v>
      </c>
      <c r="I5793" s="50">
        <v>11.333333333333334</v>
      </c>
      <c r="J5793" s="13">
        <v>0.2</v>
      </c>
      <c r="K5793" s="13">
        <f t="shared" si="1812"/>
        <v>0.2</v>
      </c>
      <c r="L5793" s="13">
        <f t="shared" si="1813"/>
        <v>0</v>
      </c>
      <c r="M5793" s="13" t="e">
        <f ca="1">CalcTable[[#This Row],[IWC]]-AE5792</f>
        <v>#NAME?</v>
      </c>
      <c r="N5793" s="13" t="e">
        <f ca="1">IF(CalcTable[[#This Row],[Day of Year]]&lt;123,FCAP,AE5792)</f>
        <v>#NAME?</v>
      </c>
      <c r="O5793" s="17" t="e">
        <f ca="1">IF(IRR_DRIP,5,COUNTIF('IDET Wind Values'!C5777:G5777,"&lt;="&amp;IRR_MAXWIND))</f>
        <v>#NAME?</v>
      </c>
      <c r="P5793" s="13" t="e">
        <f ca="1">CalcTable[[#This Row],[ET_o]]*KL</f>
        <v>#NAME?</v>
      </c>
      <c r="Q5793" s="13" t="e">
        <f ca="1">IF(WILTPT&lt;=0,1,MAX(0,MIN(1,(CalcTable[[#This Row],[IWC]]-WILTPT)/(MAD-WILTPT))))</f>
        <v>#NAME?</v>
      </c>
      <c r="R5793" s="13" t="e">
        <f ca="1">CalcTable[[#This Row],[ETMult]]*CalcTable[[#This Row],[ETb]]</f>
        <v>#NAME?</v>
      </c>
      <c r="S5793" s="13" t="b">
        <f>INDEX(IRR_LIST,CalcTable[[#This Row],[Day of Week]]+1)</f>
        <v>1</v>
      </c>
      <c r="T5793" s="13">
        <f t="shared" ca="1" si="1814"/>
        <v>0</v>
      </c>
      <c r="U5793" s="13" t="b">
        <f ca="1">IF(CalcTable[[#This Row],[IrrPrecip]]&gt;=IC_MM,FALSE,TRUE)</f>
        <v>1</v>
      </c>
      <c r="V5793" s="13" t="b">
        <f t="shared" si="1815"/>
        <v>1</v>
      </c>
      <c r="W5793" s="13" t="e">
        <f ca="1">IF(AND(IRR_DRIP=FALSE,CalcTable[[#This Row],[IrrHours]]&lt;=0),FALSE,TRUE)</f>
        <v>#NAME?</v>
      </c>
      <c r="X5793" s="13" t="e">
        <f ca="1">AND(CalcTable[[#This Row],[IrrDay]],CalcTable[[#This Row],[IrrRain]],CalcTable[[#This Row],[IrrWarm]],CalcTable[[#This Row],[IrrWindy]])</f>
        <v>#NAME?</v>
      </c>
      <c r="Y5793" s="13" t="e">
        <f t="shared" ca="1" si="1816"/>
        <v>#NAME?</v>
      </c>
      <c r="Z5793" s="13" t="e">
        <f ca="1">CalcTable[[#This Row],[IrrHours]]/5</f>
        <v>#NAME?</v>
      </c>
      <c r="AA5793" s="13" t="e">
        <f ca="1">IF(CalcTable[[#This Row],[IrrFlag]]=FALSE,0,MAX(0,CalcTable[[#This Row],[VolRednWind]]*(FCAP*IRR_TARGET-CalcTable[[#This Row],[IWC]])))</f>
        <v>#NAME?</v>
      </c>
      <c r="AB5793" s="13" t="e">
        <f ca="1">CalcTable[[#This Row],[IWC]]+CalcTable[[#This Row],[Eff Precip]]+CalcTable[[#This Row],[IrrAmt]]-CalcTable[[#This Row],[AET]]</f>
        <v>#NAME?</v>
      </c>
      <c r="AC5793" s="13" t="e">
        <f ca="1">IF(CalcTable[[#This Row],[PWC]]&gt;FCAP,MIN(24*PERC,MIN(SAT,CalcTable[[#This Row],[PWC]])-FCAP),0)</f>
        <v>#NAME?</v>
      </c>
      <c r="AD5793" s="13" t="e">
        <f ca="1">IF(CalcTable[[#This Row],[PWC]]&gt;SAT,CalcTable[[#This Row],[PWC]]-SAT,0)</f>
        <v>#NAME?</v>
      </c>
      <c r="AE5793" s="13" t="e">
        <f ca="1">CalcTable[[#This Row],[PWC]]-CalcTable[[#This Row],[PercAmt]]-CalcTable[[#This Row],[Runoff]]</f>
        <v>#NAME?</v>
      </c>
      <c r="AF5793" s="13" t="e">
        <f ca="1">CalcTable[[#This Row],[IrrAmt]]/1000*CUR_IRR_AREA*10000/IRR_EFF</f>
        <v>#NAME?</v>
      </c>
      <c r="AG5793" s="147"/>
      <c r="AH5793" s="13"/>
      <c r="AI5793" s="50">
        <v>6.91719686369645</v>
      </c>
      <c r="AJ5793" s="50">
        <v>9.689111730815398</v>
      </c>
      <c r="AK5793" s="50">
        <v>0</v>
      </c>
      <c r="AL5793" s="50">
        <v>0</v>
      </c>
      <c r="AM5793" s="50"/>
      <c r="AN5793" s="50"/>
      <c r="AO5793" s="50"/>
      <c r="AP5793" s="50"/>
      <c r="AQ5793" s="50"/>
      <c r="AR5793" s="50"/>
      <c r="AS5793" s="50"/>
      <c r="AT5793" s="50"/>
      <c r="AU5793" s="50"/>
      <c r="AV5793" s="50"/>
      <c r="AW5793" s="50"/>
      <c r="AX5793" s="50">
        <f t="shared" si="1827"/>
        <v>16.606308594511848</v>
      </c>
      <c r="AY5793" s="50"/>
      <c r="AZ5793" s="50">
        <f t="shared" si="1817"/>
        <v>385.66616477146636</v>
      </c>
      <c r="BA5793" s="50">
        <f t="shared" si="1818"/>
        <v>625.03576159483725</v>
      </c>
      <c r="BB5793" s="50">
        <f t="shared" si="1819"/>
        <v>646.87107278790972</v>
      </c>
      <c r="BC5793" s="17">
        <f t="shared" si="1820"/>
        <v>19978</v>
      </c>
      <c r="BD5793" s="50">
        <f t="shared" si="1821"/>
        <v>16.606308594511848</v>
      </c>
      <c r="BE5793" s="50">
        <f t="shared" si="1822"/>
        <v>385.66616477146636</v>
      </c>
      <c r="BF5793" s="50">
        <f t="shared" si="1828"/>
        <v>630.8270715413131</v>
      </c>
      <c r="BG5793" s="50"/>
      <c r="BH5793" s="17">
        <f t="shared" si="1823"/>
        <v>0</v>
      </c>
      <c r="BI5793" s="17">
        <f t="shared" si="1831"/>
        <v>5793</v>
      </c>
      <c r="BJ5793" s="17">
        <f t="shared" si="1829"/>
        <v>5793</v>
      </c>
      <c r="BK5793" s="150">
        <f t="shared" si="1830"/>
        <v>35663</v>
      </c>
      <c r="BL5793" s="50" t="e">
        <f t="shared" ca="1" si="1824"/>
        <v>#NAME?</v>
      </c>
      <c r="BM5793" s="50" t="e">
        <f t="shared" ca="1" si="1825"/>
        <v>#NAME?</v>
      </c>
      <c r="BN5793" s="50" t="e">
        <f t="shared" ca="1" si="1826"/>
        <v>#NAME?</v>
      </c>
    </row>
    <row r="5794" spans="1:66" x14ac:dyDescent="0.35">
      <c r="A5794" s="48">
        <v>35664</v>
      </c>
      <c r="B5794" s="17">
        <v>1997</v>
      </c>
      <c r="C5794" s="17">
        <v>8</v>
      </c>
      <c r="D5794" s="17">
        <v>234</v>
      </c>
      <c r="E5794" s="17">
        <v>22</v>
      </c>
      <c r="F5794" s="17">
        <v>6</v>
      </c>
      <c r="G5794" s="50">
        <v>8.6999999999999993</v>
      </c>
      <c r="H5794" s="32">
        <v>4.4986307160276171</v>
      </c>
      <c r="I5794" s="50">
        <v>3.8333333333333335</v>
      </c>
      <c r="J5794" s="13">
        <v>0</v>
      </c>
      <c r="K5794" s="13">
        <f t="shared" si="1812"/>
        <v>0</v>
      </c>
      <c r="L5794" s="13">
        <f t="shared" si="1813"/>
        <v>0</v>
      </c>
      <c r="M5794" s="13" t="e">
        <f ca="1">CalcTable[[#This Row],[IWC]]-AE5793</f>
        <v>#NAME?</v>
      </c>
      <c r="N5794" s="13" t="e">
        <f ca="1">IF(CalcTable[[#This Row],[Day of Year]]&lt;123,FCAP,AE5793)</f>
        <v>#NAME?</v>
      </c>
      <c r="O5794" s="17" t="e">
        <f ca="1">IF(IRR_DRIP,5,COUNTIF('IDET Wind Values'!C5778:G5778,"&lt;="&amp;IRR_MAXWIND))</f>
        <v>#NAME?</v>
      </c>
      <c r="P5794" s="13" t="e">
        <f ca="1">CalcTable[[#This Row],[ET_o]]*KL</f>
        <v>#NAME?</v>
      </c>
      <c r="Q5794" s="13" t="e">
        <f ca="1">IF(WILTPT&lt;=0,1,MAX(0,MIN(1,(CalcTable[[#This Row],[IWC]]-WILTPT)/(MAD-WILTPT))))</f>
        <v>#NAME?</v>
      </c>
      <c r="R5794" s="13" t="e">
        <f ca="1">CalcTable[[#This Row],[ETMult]]*CalcTable[[#This Row],[ETb]]</f>
        <v>#NAME?</v>
      </c>
      <c r="S5794" s="13" t="b">
        <f>INDEX(IRR_LIST,CalcTable[[#This Row],[Day of Week]]+1)</f>
        <v>0</v>
      </c>
      <c r="T5794" s="13">
        <f t="shared" ca="1" si="1814"/>
        <v>0.2</v>
      </c>
      <c r="U5794" s="13" t="b">
        <f ca="1">IF(CalcTable[[#This Row],[IrrPrecip]]&gt;=IC_MM,FALSE,TRUE)</f>
        <v>1</v>
      </c>
      <c r="V5794" s="13" t="b">
        <f t="shared" si="1815"/>
        <v>1</v>
      </c>
      <c r="W5794" s="13" t="e">
        <f ca="1">IF(AND(IRR_DRIP=FALSE,CalcTable[[#This Row],[IrrHours]]&lt;=0),FALSE,TRUE)</f>
        <v>#NAME?</v>
      </c>
      <c r="X5794" s="13" t="e">
        <f ca="1">AND(CalcTable[[#This Row],[IrrDay]],CalcTable[[#This Row],[IrrRain]],CalcTable[[#This Row],[IrrWarm]],CalcTable[[#This Row],[IrrWindy]])</f>
        <v>#NAME?</v>
      </c>
      <c r="Y5794" s="13" t="e">
        <f t="shared" ca="1" si="1816"/>
        <v>#NAME?</v>
      </c>
      <c r="Z5794" s="13" t="e">
        <f ca="1">CalcTable[[#This Row],[IrrHours]]/5</f>
        <v>#NAME?</v>
      </c>
      <c r="AA5794" s="13" t="e">
        <f ca="1">IF(CalcTable[[#This Row],[IrrFlag]]=FALSE,0,MAX(0,CalcTable[[#This Row],[VolRednWind]]*(FCAP*IRR_TARGET-CalcTable[[#This Row],[IWC]])))</f>
        <v>#NAME?</v>
      </c>
      <c r="AB5794" s="13" t="e">
        <f ca="1">CalcTable[[#This Row],[IWC]]+CalcTable[[#This Row],[Eff Precip]]+CalcTable[[#This Row],[IrrAmt]]-CalcTable[[#This Row],[AET]]</f>
        <v>#NAME?</v>
      </c>
      <c r="AC5794" s="13" t="e">
        <f ca="1">IF(CalcTable[[#This Row],[PWC]]&gt;FCAP,MIN(24*PERC,MIN(SAT,CalcTable[[#This Row],[PWC]])-FCAP),0)</f>
        <v>#NAME?</v>
      </c>
      <c r="AD5794" s="13" t="e">
        <f ca="1">IF(CalcTable[[#This Row],[PWC]]&gt;SAT,CalcTable[[#This Row],[PWC]]-SAT,0)</f>
        <v>#NAME?</v>
      </c>
      <c r="AE5794" s="13" t="e">
        <f ca="1">CalcTable[[#This Row],[PWC]]-CalcTable[[#This Row],[PercAmt]]-CalcTable[[#This Row],[Runoff]]</f>
        <v>#NAME?</v>
      </c>
      <c r="AF5794" s="13" t="e">
        <f ca="1">CalcTable[[#This Row],[IrrAmt]]/1000*CUR_IRR_AREA*10000/IRR_EFF</f>
        <v>#NAME?</v>
      </c>
      <c r="AG5794" s="147"/>
      <c r="AH5794" s="13"/>
      <c r="AI5794" s="50">
        <v>0</v>
      </c>
      <c r="AJ5794" s="50">
        <v>0</v>
      </c>
      <c r="AK5794" s="50">
        <v>0</v>
      </c>
      <c r="AL5794" s="50">
        <v>4.6469152358358805</v>
      </c>
      <c r="AM5794" s="50"/>
      <c r="AN5794" s="50"/>
      <c r="AO5794" s="50"/>
      <c r="AP5794" s="50"/>
      <c r="AQ5794" s="50"/>
      <c r="AR5794" s="50"/>
      <c r="AS5794" s="50"/>
      <c r="AT5794" s="50"/>
      <c r="AU5794" s="50"/>
      <c r="AV5794" s="50"/>
      <c r="AW5794" s="50"/>
      <c r="AX5794" s="50">
        <f t="shared" si="1827"/>
        <v>4.6469152358358805</v>
      </c>
      <c r="AY5794" s="50"/>
      <c r="AZ5794" s="50">
        <f t="shared" si="1817"/>
        <v>136.30951358451918</v>
      </c>
      <c r="BA5794" s="50">
        <f t="shared" si="1818"/>
        <v>209.87337805870413</v>
      </c>
      <c r="BB5794" s="50">
        <f t="shared" si="1819"/>
        <v>216.3643072770146</v>
      </c>
      <c r="BC5794" s="17">
        <f t="shared" si="1820"/>
        <v>19978</v>
      </c>
      <c r="BD5794" s="50">
        <f t="shared" si="1821"/>
        <v>4.6469152358358805</v>
      </c>
      <c r="BE5794" s="50">
        <f t="shared" si="1822"/>
        <v>136.30951358451918</v>
      </c>
      <c r="BF5794" s="50">
        <f t="shared" si="1828"/>
        <v>222.95897107981122</v>
      </c>
      <c r="BG5794" s="50"/>
      <c r="BH5794" s="17">
        <f t="shared" si="1823"/>
        <v>0</v>
      </c>
      <c r="BI5794" s="17">
        <f t="shared" si="1831"/>
        <v>5794</v>
      </c>
      <c r="BJ5794" s="17">
        <f t="shared" si="1829"/>
        <v>5794</v>
      </c>
      <c r="BK5794" s="150">
        <f t="shared" si="1830"/>
        <v>35664</v>
      </c>
      <c r="BL5794" s="50" t="e">
        <f t="shared" ca="1" si="1824"/>
        <v>#NAME?</v>
      </c>
      <c r="BM5794" s="50" t="e">
        <f t="shared" ca="1" si="1825"/>
        <v>#NAME?</v>
      </c>
      <c r="BN5794" s="50" t="e">
        <f t="shared" ca="1" si="1826"/>
        <v>#NAME?</v>
      </c>
    </row>
    <row r="5795" spans="1:66" x14ac:dyDescent="0.35">
      <c r="A5795" s="48">
        <v>35665</v>
      </c>
      <c r="B5795" s="17">
        <v>1997</v>
      </c>
      <c r="C5795" s="17">
        <v>8</v>
      </c>
      <c r="D5795" s="17">
        <v>235</v>
      </c>
      <c r="E5795" s="17">
        <v>23</v>
      </c>
      <c r="F5795" s="17">
        <v>7</v>
      </c>
      <c r="G5795" s="50">
        <v>7.5</v>
      </c>
      <c r="H5795" s="32">
        <v>5.3818109013025746</v>
      </c>
      <c r="I5795" s="50">
        <v>7.5</v>
      </c>
      <c r="J5795" s="13">
        <v>0</v>
      </c>
      <c r="K5795" s="13">
        <f t="shared" si="1812"/>
        <v>0</v>
      </c>
      <c r="L5795" s="13">
        <f t="shared" si="1813"/>
        <v>0</v>
      </c>
      <c r="M5795" s="13" t="e">
        <f ca="1">CalcTable[[#This Row],[IWC]]-AE5794</f>
        <v>#NAME?</v>
      </c>
      <c r="N5795" s="13" t="e">
        <f ca="1">IF(CalcTable[[#This Row],[Day of Year]]&lt;123,FCAP,AE5794)</f>
        <v>#NAME?</v>
      </c>
      <c r="O5795" s="17" t="e">
        <f ca="1">IF(IRR_DRIP,5,COUNTIF('IDET Wind Values'!C5779:G5779,"&lt;="&amp;IRR_MAXWIND))</f>
        <v>#NAME?</v>
      </c>
      <c r="P5795" s="13" t="e">
        <f ca="1">CalcTable[[#This Row],[ET_o]]*KL</f>
        <v>#NAME?</v>
      </c>
      <c r="Q5795" s="13" t="e">
        <f ca="1">IF(WILTPT&lt;=0,1,MAX(0,MIN(1,(CalcTable[[#This Row],[IWC]]-WILTPT)/(MAD-WILTPT))))</f>
        <v>#NAME?</v>
      </c>
      <c r="R5795" s="13" t="e">
        <f ca="1">CalcTable[[#This Row],[ETMult]]*CalcTable[[#This Row],[ETb]]</f>
        <v>#NAME?</v>
      </c>
      <c r="S5795" s="13" t="b">
        <f>INDEX(IRR_LIST,CalcTable[[#This Row],[Day of Week]]+1)</f>
        <v>0</v>
      </c>
      <c r="T5795" s="13">
        <f t="shared" ca="1" si="1814"/>
        <v>0.2</v>
      </c>
      <c r="U5795" s="13" t="b">
        <f ca="1">IF(CalcTable[[#This Row],[IrrPrecip]]&gt;=IC_MM,FALSE,TRUE)</f>
        <v>1</v>
      </c>
      <c r="V5795" s="13" t="b">
        <f t="shared" si="1815"/>
        <v>1</v>
      </c>
      <c r="W5795" s="13" t="e">
        <f ca="1">IF(AND(IRR_DRIP=FALSE,CalcTable[[#This Row],[IrrHours]]&lt;=0),FALSE,TRUE)</f>
        <v>#NAME?</v>
      </c>
      <c r="X5795" s="13" t="e">
        <f ca="1">AND(CalcTable[[#This Row],[IrrDay]],CalcTable[[#This Row],[IrrRain]],CalcTable[[#This Row],[IrrWarm]],CalcTable[[#This Row],[IrrWindy]])</f>
        <v>#NAME?</v>
      </c>
      <c r="Y5795" s="13" t="e">
        <f t="shared" ca="1" si="1816"/>
        <v>#NAME?</v>
      </c>
      <c r="Z5795" s="13" t="e">
        <f ca="1">CalcTable[[#This Row],[IrrHours]]/5</f>
        <v>#NAME?</v>
      </c>
      <c r="AA5795" s="13" t="e">
        <f ca="1">IF(CalcTable[[#This Row],[IrrFlag]]=FALSE,0,MAX(0,CalcTable[[#This Row],[VolRednWind]]*(FCAP*IRR_TARGET-CalcTable[[#This Row],[IWC]])))</f>
        <v>#NAME?</v>
      </c>
      <c r="AB5795" s="13" t="e">
        <f ca="1">CalcTable[[#This Row],[IWC]]+CalcTable[[#This Row],[Eff Precip]]+CalcTable[[#This Row],[IrrAmt]]-CalcTable[[#This Row],[AET]]</f>
        <v>#NAME?</v>
      </c>
      <c r="AC5795" s="13" t="e">
        <f ca="1">IF(CalcTable[[#This Row],[PWC]]&gt;FCAP,MIN(24*PERC,MIN(SAT,CalcTable[[#This Row],[PWC]])-FCAP),0)</f>
        <v>#NAME?</v>
      </c>
      <c r="AD5795" s="13" t="e">
        <f ca="1">IF(CalcTable[[#This Row],[PWC]]&gt;SAT,CalcTable[[#This Row],[PWC]]-SAT,0)</f>
        <v>#NAME?</v>
      </c>
      <c r="AE5795" s="13" t="e">
        <f ca="1">CalcTable[[#This Row],[PWC]]-CalcTable[[#This Row],[PercAmt]]-CalcTable[[#This Row],[Runoff]]</f>
        <v>#NAME?</v>
      </c>
      <c r="AF5795" s="13" t="e">
        <f ca="1">CalcTable[[#This Row],[IrrAmt]]/1000*CUR_IRR_AREA*10000/IRR_EFF</f>
        <v>#NAME?</v>
      </c>
      <c r="AG5795" s="147"/>
      <c r="AH5795" s="13"/>
      <c r="AI5795" s="50">
        <v>0</v>
      </c>
      <c r="AJ5795" s="50">
        <v>0</v>
      </c>
      <c r="AK5795" s="50">
        <v>8.7186871183414585</v>
      </c>
      <c r="AL5795" s="50">
        <v>0</v>
      </c>
      <c r="AM5795" s="50"/>
      <c r="AN5795" s="50"/>
      <c r="AO5795" s="50"/>
      <c r="AP5795" s="50"/>
      <c r="AQ5795" s="50"/>
      <c r="AR5795" s="50"/>
      <c r="AS5795" s="50"/>
      <c r="AT5795" s="50"/>
      <c r="AU5795" s="50"/>
      <c r="AV5795" s="50"/>
      <c r="AW5795" s="50"/>
      <c r="AX5795" s="50">
        <f t="shared" si="1827"/>
        <v>8.7186871183414585</v>
      </c>
      <c r="AY5795" s="50"/>
      <c r="AZ5795" s="50">
        <f t="shared" si="1817"/>
        <v>127.87407773567473</v>
      </c>
      <c r="BA5795" s="50">
        <f t="shared" si="1818"/>
        <v>196.88548476762617</v>
      </c>
      <c r="BB5795" s="50">
        <f t="shared" si="1819"/>
        <v>202.97472656456307</v>
      </c>
      <c r="BC5795" s="17">
        <f t="shared" si="1820"/>
        <v>19978</v>
      </c>
      <c r="BD5795" s="50">
        <f t="shared" si="1821"/>
        <v>8.7186871183414585</v>
      </c>
      <c r="BE5795" s="50">
        <f t="shared" si="1822"/>
        <v>127.87407773567473</v>
      </c>
      <c r="BF5795" s="50">
        <f t="shared" si="1828"/>
        <v>209.16128339088888</v>
      </c>
      <c r="BG5795" s="50"/>
      <c r="BH5795" s="17">
        <f t="shared" si="1823"/>
        <v>0</v>
      </c>
      <c r="BI5795" s="17">
        <f t="shared" si="1831"/>
        <v>5795</v>
      </c>
      <c r="BJ5795" s="17">
        <f t="shared" si="1829"/>
        <v>5795</v>
      </c>
      <c r="BK5795" s="150">
        <f t="shared" si="1830"/>
        <v>35665</v>
      </c>
      <c r="BL5795" s="50" t="e">
        <f t="shared" ca="1" si="1824"/>
        <v>#NAME?</v>
      </c>
      <c r="BM5795" s="50" t="e">
        <f t="shared" ca="1" si="1825"/>
        <v>#NAME?</v>
      </c>
      <c r="BN5795" s="50" t="e">
        <f t="shared" ca="1" si="1826"/>
        <v>#NAME?</v>
      </c>
    </row>
    <row r="5796" spans="1:66" x14ac:dyDescent="0.35">
      <c r="A5796" s="48">
        <v>35666</v>
      </c>
      <c r="B5796" s="17">
        <v>1997</v>
      </c>
      <c r="C5796" s="17">
        <v>8</v>
      </c>
      <c r="D5796" s="17">
        <v>236</v>
      </c>
      <c r="E5796" s="17">
        <v>24</v>
      </c>
      <c r="F5796" s="17">
        <v>1</v>
      </c>
      <c r="G5796" s="50">
        <v>9.9</v>
      </c>
      <c r="H5796" s="32">
        <v>2.4506289606535212</v>
      </c>
      <c r="I5796" s="50">
        <v>7</v>
      </c>
      <c r="J5796" s="13">
        <v>0</v>
      </c>
      <c r="K5796" s="13">
        <f t="shared" si="1812"/>
        <v>0</v>
      </c>
      <c r="L5796" s="13">
        <f t="shared" si="1813"/>
        <v>0</v>
      </c>
      <c r="M5796" s="13" t="e">
        <f ca="1">CalcTable[[#This Row],[IWC]]-AE5795</f>
        <v>#NAME?</v>
      </c>
      <c r="N5796" s="13" t="e">
        <f ca="1">IF(CalcTable[[#This Row],[Day of Year]]&lt;123,FCAP,AE5795)</f>
        <v>#NAME?</v>
      </c>
      <c r="O5796" s="17" t="e">
        <f ca="1">IF(IRR_DRIP,5,COUNTIF('IDET Wind Values'!C5780:G5780,"&lt;="&amp;IRR_MAXWIND))</f>
        <v>#NAME?</v>
      </c>
      <c r="P5796" s="13" t="e">
        <f ca="1">CalcTable[[#This Row],[ET_o]]*KL</f>
        <v>#NAME?</v>
      </c>
      <c r="Q5796" s="13" t="e">
        <f ca="1">IF(WILTPT&lt;=0,1,MAX(0,MIN(1,(CalcTable[[#This Row],[IWC]]-WILTPT)/(MAD-WILTPT))))</f>
        <v>#NAME?</v>
      </c>
      <c r="R5796" s="13" t="e">
        <f ca="1">CalcTable[[#This Row],[ETMult]]*CalcTable[[#This Row],[ETb]]</f>
        <v>#NAME?</v>
      </c>
      <c r="S5796" s="13" t="b">
        <f>INDEX(IRR_LIST,CalcTable[[#This Row],[Day of Week]]+1)</f>
        <v>1</v>
      </c>
      <c r="T5796" s="13">
        <f t="shared" ca="1" si="1814"/>
        <v>0</v>
      </c>
      <c r="U5796" s="13" t="b">
        <f ca="1">IF(CalcTable[[#This Row],[IrrPrecip]]&gt;=IC_MM,FALSE,TRUE)</f>
        <v>1</v>
      </c>
      <c r="V5796" s="13" t="b">
        <f t="shared" si="1815"/>
        <v>1</v>
      </c>
      <c r="W5796" s="13" t="e">
        <f ca="1">IF(AND(IRR_DRIP=FALSE,CalcTable[[#This Row],[IrrHours]]&lt;=0),FALSE,TRUE)</f>
        <v>#NAME?</v>
      </c>
      <c r="X5796" s="13" t="e">
        <f ca="1">AND(CalcTable[[#This Row],[IrrDay]],CalcTable[[#This Row],[IrrRain]],CalcTable[[#This Row],[IrrWarm]],CalcTable[[#This Row],[IrrWindy]])</f>
        <v>#NAME?</v>
      </c>
      <c r="Y5796" s="13" t="e">
        <f t="shared" ca="1" si="1816"/>
        <v>#NAME?</v>
      </c>
      <c r="Z5796" s="13" t="e">
        <f ca="1">CalcTable[[#This Row],[IrrHours]]/5</f>
        <v>#NAME?</v>
      </c>
      <c r="AA5796" s="13" t="e">
        <f ca="1">IF(CalcTable[[#This Row],[IrrFlag]]=FALSE,0,MAX(0,CalcTable[[#This Row],[VolRednWind]]*(FCAP*IRR_TARGET-CalcTable[[#This Row],[IWC]])))</f>
        <v>#NAME?</v>
      </c>
      <c r="AB5796" s="13" t="e">
        <f ca="1">CalcTable[[#This Row],[IWC]]+CalcTable[[#This Row],[Eff Precip]]+CalcTable[[#This Row],[IrrAmt]]-CalcTable[[#This Row],[AET]]</f>
        <v>#NAME?</v>
      </c>
      <c r="AC5796" s="13" t="e">
        <f ca="1">IF(CalcTable[[#This Row],[PWC]]&gt;FCAP,MIN(24*PERC,MIN(SAT,CalcTable[[#This Row],[PWC]])-FCAP),0)</f>
        <v>#NAME?</v>
      </c>
      <c r="AD5796" s="13" t="e">
        <f ca="1">IF(CalcTable[[#This Row],[PWC]]&gt;SAT,CalcTable[[#This Row],[PWC]]-SAT,0)</f>
        <v>#NAME?</v>
      </c>
      <c r="AE5796" s="13" t="e">
        <f ca="1">CalcTable[[#This Row],[PWC]]-CalcTable[[#This Row],[PercAmt]]-CalcTable[[#This Row],[Runoff]]</f>
        <v>#NAME?</v>
      </c>
      <c r="AF5796" s="13" t="e">
        <f ca="1">CalcTable[[#This Row],[IrrAmt]]/1000*CUR_IRR_AREA*10000/IRR_EFF</f>
        <v>#NAME?</v>
      </c>
      <c r="AG5796" s="147"/>
      <c r="AH5796" s="13"/>
      <c r="AI5796" s="50">
        <v>4.129723652852455</v>
      </c>
      <c r="AJ5796" s="50">
        <v>5.4929236528524541</v>
      </c>
      <c r="AK5796" s="50">
        <v>0</v>
      </c>
      <c r="AL5796" s="50">
        <v>0</v>
      </c>
      <c r="AM5796" s="50"/>
      <c r="AN5796" s="50"/>
      <c r="AO5796" s="50"/>
      <c r="AP5796" s="50"/>
      <c r="AQ5796" s="50"/>
      <c r="AR5796" s="50"/>
      <c r="AS5796" s="50"/>
      <c r="AT5796" s="50"/>
      <c r="AU5796" s="50"/>
      <c r="AV5796" s="50"/>
      <c r="AW5796" s="50"/>
      <c r="AX5796" s="50">
        <f t="shared" si="1827"/>
        <v>9.6226473057049091</v>
      </c>
      <c r="AY5796" s="50"/>
      <c r="AZ5796" s="50">
        <f t="shared" si="1817"/>
        <v>221.69504072550802</v>
      </c>
      <c r="BA5796" s="50">
        <f t="shared" si="1818"/>
        <v>359.04611086495248</v>
      </c>
      <c r="BB5796" s="50">
        <f t="shared" si="1819"/>
        <v>371.57036506902023</v>
      </c>
      <c r="BC5796" s="17">
        <f t="shared" si="1820"/>
        <v>19978</v>
      </c>
      <c r="BD5796" s="50">
        <f t="shared" si="1821"/>
        <v>9.6226473057049091</v>
      </c>
      <c r="BE5796" s="50">
        <f t="shared" si="1822"/>
        <v>221.69504072550802</v>
      </c>
      <c r="BF5796" s="50">
        <f t="shared" si="1828"/>
        <v>362.62251161953969</v>
      </c>
      <c r="BG5796" s="50"/>
      <c r="BH5796" s="17">
        <f t="shared" si="1823"/>
        <v>0</v>
      </c>
      <c r="BI5796" s="17">
        <f t="shared" si="1831"/>
        <v>5796</v>
      </c>
      <c r="BJ5796" s="17">
        <f t="shared" si="1829"/>
        <v>5796</v>
      </c>
      <c r="BK5796" s="150">
        <f t="shared" si="1830"/>
        <v>35666</v>
      </c>
      <c r="BL5796" s="50" t="e">
        <f t="shared" ca="1" si="1824"/>
        <v>#NAME?</v>
      </c>
      <c r="BM5796" s="50" t="e">
        <f t="shared" ca="1" si="1825"/>
        <v>#NAME?</v>
      </c>
      <c r="BN5796" s="50" t="e">
        <f t="shared" ca="1" si="1826"/>
        <v>#NAME?</v>
      </c>
    </row>
    <row r="5797" spans="1:66" x14ac:dyDescent="0.35">
      <c r="A5797" s="48">
        <v>35667</v>
      </c>
      <c r="B5797" s="17">
        <v>1997</v>
      </c>
      <c r="C5797" s="17">
        <v>8</v>
      </c>
      <c r="D5797" s="17">
        <v>237</v>
      </c>
      <c r="E5797" s="17">
        <v>25</v>
      </c>
      <c r="F5797" s="17">
        <v>2</v>
      </c>
      <c r="G5797" s="50">
        <v>9</v>
      </c>
      <c r="H5797" s="32">
        <v>3.1603392107737198</v>
      </c>
      <c r="I5797" s="50">
        <v>11.166666666666666</v>
      </c>
      <c r="J5797" s="13">
        <v>2.8</v>
      </c>
      <c r="K5797" s="13">
        <f t="shared" si="1812"/>
        <v>2.8</v>
      </c>
      <c r="L5797" s="13">
        <f t="shared" si="1813"/>
        <v>0</v>
      </c>
      <c r="M5797" s="13" t="e">
        <f ca="1">CalcTable[[#This Row],[IWC]]-AE5796</f>
        <v>#NAME?</v>
      </c>
      <c r="N5797" s="13" t="e">
        <f ca="1">IF(CalcTable[[#This Row],[Day of Year]]&lt;123,FCAP,AE5796)</f>
        <v>#NAME?</v>
      </c>
      <c r="O5797" s="17" t="e">
        <f ca="1">IF(IRR_DRIP,5,COUNTIF('IDET Wind Values'!C5781:G5781,"&lt;="&amp;IRR_MAXWIND))</f>
        <v>#NAME?</v>
      </c>
      <c r="P5797" s="13" t="e">
        <f ca="1">CalcTable[[#This Row],[ET_o]]*KL</f>
        <v>#NAME?</v>
      </c>
      <c r="Q5797" s="13" t="e">
        <f ca="1">IF(WILTPT&lt;=0,1,MAX(0,MIN(1,(CalcTable[[#This Row],[IWC]]-WILTPT)/(MAD-WILTPT))))</f>
        <v>#NAME?</v>
      </c>
      <c r="R5797" s="13" t="e">
        <f ca="1">CalcTable[[#This Row],[ETMult]]*CalcTable[[#This Row],[ETb]]</f>
        <v>#NAME?</v>
      </c>
      <c r="S5797" s="13" t="b">
        <f>INDEX(IRR_LIST,CalcTable[[#This Row],[Day of Week]]+1)</f>
        <v>0</v>
      </c>
      <c r="T5797" s="13">
        <f t="shared" ca="1" si="1814"/>
        <v>0</v>
      </c>
      <c r="U5797" s="13" t="b">
        <f ca="1">IF(CalcTable[[#This Row],[IrrPrecip]]&gt;=IC_MM,FALSE,TRUE)</f>
        <v>1</v>
      </c>
      <c r="V5797" s="13" t="b">
        <f t="shared" si="1815"/>
        <v>1</v>
      </c>
      <c r="W5797" s="13" t="e">
        <f ca="1">IF(AND(IRR_DRIP=FALSE,CalcTable[[#This Row],[IrrHours]]&lt;=0),FALSE,TRUE)</f>
        <v>#NAME?</v>
      </c>
      <c r="X5797" s="13" t="e">
        <f ca="1">AND(CalcTable[[#This Row],[IrrDay]],CalcTable[[#This Row],[IrrRain]],CalcTable[[#This Row],[IrrWarm]],CalcTable[[#This Row],[IrrWindy]])</f>
        <v>#NAME?</v>
      </c>
      <c r="Y5797" s="13" t="e">
        <f t="shared" ca="1" si="1816"/>
        <v>#NAME?</v>
      </c>
      <c r="Z5797" s="13" t="e">
        <f ca="1">CalcTable[[#This Row],[IrrHours]]/5</f>
        <v>#NAME?</v>
      </c>
      <c r="AA5797" s="13" t="e">
        <f ca="1">IF(CalcTable[[#This Row],[IrrFlag]]=FALSE,0,MAX(0,CalcTable[[#This Row],[VolRednWind]]*(FCAP*IRR_TARGET-CalcTable[[#This Row],[IWC]])))</f>
        <v>#NAME?</v>
      </c>
      <c r="AB5797" s="13" t="e">
        <f ca="1">CalcTable[[#This Row],[IWC]]+CalcTable[[#This Row],[Eff Precip]]+CalcTable[[#This Row],[IrrAmt]]-CalcTable[[#This Row],[AET]]</f>
        <v>#NAME?</v>
      </c>
      <c r="AC5797" s="13" t="e">
        <f ca="1">IF(CalcTable[[#This Row],[PWC]]&gt;FCAP,MIN(24*PERC,MIN(SAT,CalcTable[[#This Row],[PWC]])-FCAP),0)</f>
        <v>#NAME?</v>
      </c>
      <c r="AD5797" s="13" t="e">
        <f ca="1">IF(CalcTable[[#This Row],[PWC]]&gt;SAT,CalcTable[[#This Row],[PWC]]-SAT,0)</f>
        <v>#NAME?</v>
      </c>
      <c r="AE5797" s="13" t="e">
        <f ca="1">CalcTable[[#This Row],[PWC]]-CalcTable[[#This Row],[PercAmt]]-CalcTable[[#This Row],[Runoff]]</f>
        <v>#NAME?</v>
      </c>
      <c r="AF5797" s="13" t="e">
        <f ca="1">CalcTable[[#This Row],[IrrAmt]]/1000*CUR_IRR_AREA*10000/IRR_EFF</f>
        <v>#NAME?</v>
      </c>
      <c r="AG5797" s="147"/>
      <c r="AH5797" s="13"/>
      <c r="AI5797" s="50">
        <v>0</v>
      </c>
      <c r="AJ5797" s="50">
        <v>0</v>
      </c>
      <c r="AK5797" s="50">
        <v>2.5655075570156645</v>
      </c>
      <c r="AL5797" s="50">
        <v>6.7820888178910437</v>
      </c>
      <c r="AM5797" s="50"/>
      <c r="AN5797" s="50"/>
      <c r="AO5797" s="50"/>
      <c r="AP5797" s="50"/>
      <c r="AQ5797" s="50"/>
      <c r="AR5797" s="50"/>
      <c r="AS5797" s="50"/>
      <c r="AT5797" s="50"/>
      <c r="AU5797" s="50"/>
      <c r="AV5797" s="50"/>
      <c r="AW5797" s="50"/>
      <c r="AX5797" s="50">
        <f t="shared" si="1827"/>
        <v>9.3475963749067077</v>
      </c>
      <c r="AY5797" s="50"/>
      <c r="AZ5797" s="50">
        <f t="shared" si="1817"/>
        <v>236.56871616103373</v>
      </c>
      <c r="BA5797" s="50">
        <f t="shared" si="1818"/>
        <v>364.24072170825832</v>
      </c>
      <c r="BB5797" s="50">
        <f t="shared" si="1819"/>
        <v>375.50589866830757</v>
      </c>
      <c r="BC5797" s="17">
        <f t="shared" si="1820"/>
        <v>19978</v>
      </c>
      <c r="BD5797" s="50">
        <f t="shared" si="1821"/>
        <v>9.3475963749067077</v>
      </c>
      <c r="BE5797" s="50">
        <f t="shared" si="1822"/>
        <v>236.56871616103373</v>
      </c>
      <c r="BF5797" s="50">
        <f t="shared" si="1828"/>
        <v>386.95110970542197</v>
      </c>
      <c r="BG5797" s="50"/>
      <c r="BH5797" s="17">
        <f t="shared" si="1823"/>
        <v>0</v>
      </c>
      <c r="BI5797" s="17">
        <f t="shared" si="1831"/>
        <v>5797</v>
      </c>
      <c r="BJ5797" s="17">
        <f t="shared" si="1829"/>
        <v>5797</v>
      </c>
      <c r="BK5797" s="150">
        <f t="shared" si="1830"/>
        <v>35667</v>
      </c>
      <c r="BL5797" s="50" t="e">
        <f t="shared" ca="1" si="1824"/>
        <v>#NAME?</v>
      </c>
      <c r="BM5797" s="50" t="e">
        <f t="shared" ca="1" si="1825"/>
        <v>#NAME?</v>
      </c>
      <c r="BN5797" s="50" t="e">
        <f t="shared" ca="1" si="1826"/>
        <v>#NAME?</v>
      </c>
    </row>
    <row r="5798" spans="1:66" x14ac:dyDescent="0.35">
      <c r="A5798" s="48">
        <v>35668</v>
      </c>
      <c r="B5798" s="17">
        <v>1997</v>
      </c>
      <c r="C5798" s="17">
        <v>8</v>
      </c>
      <c r="D5798" s="17">
        <v>238</v>
      </c>
      <c r="E5798" s="17">
        <v>26</v>
      </c>
      <c r="F5798" s="17">
        <v>3</v>
      </c>
      <c r="G5798" s="50">
        <v>8</v>
      </c>
      <c r="H5798" s="32">
        <v>3.9924944815034134</v>
      </c>
      <c r="I5798" s="50">
        <v>6.333333333333333</v>
      </c>
      <c r="J5798" s="13">
        <v>0</v>
      </c>
      <c r="K5798" s="13">
        <f t="shared" si="1812"/>
        <v>0</v>
      </c>
      <c r="L5798" s="13">
        <f t="shared" si="1813"/>
        <v>0</v>
      </c>
      <c r="M5798" s="13" t="e">
        <f ca="1">CalcTable[[#This Row],[IWC]]-AE5797</f>
        <v>#NAME?</v>
      </c>
      <c r="N5798" s="13" t="e">
        <f ca="1">IF(CalcTable[[#This Row],[Day of Year]]&lt;123,FCAP,AE5797)</f>
        <v>#NAME?</v>
      </c>
      <c r="O5798" s="17" t="e">
        <f ca="1">IF(IRR_DRIP,5,COUNTIF('IDET Wind Values'!C5782:G5782,"&lt;="&amp;IRR_MAXWIND))</f>
        <v>#NAME?</v>
      </c>
      <c r="P5798" s="13" t="e">
        <f ca="1">CalcTable[[#This Row],[ET_o]]*KL</f>
        <v>#NAME?</v>
      </c>
      <c r="Q5798" s="13" t="e">
        <f ca="1">IF(WILTPT&lt;=0,1,MAX(0,MIN(1,(CalcTable[[#This Row],[IWC]]-WILTPT)/(MAD-WILTPT))))</f>
        <v>#NAME?</v>
      </c>
      <c r="R5798" s="13" t="e">
        <f ca="1">CalcTable[[#This Row],[ETMult]]*CalcTable[[#This Row],[ETb]]</f>
        <v>#NAME?</v>
      </c>
      <c r="S5798" s="13" t="b">
        <f>INDEX(IRR_LIST,CalcTable[[#This Row],[Day of Week]]+1)</f>
        <v>1</v>
      </c>
      <c r="T5798" s="13">
        <f t="shared" ca="1" si="1814"/>
        <v>2.8</v>
      </c>
      <c r="U5798" s="13" t="b">
        <f ca="1">IF(CalcTable[[#This Row],[IrrPrecip]]&gt;=IC_MM,FALSE,TRUE)</f>
        <v>1</v>
      </c>
      <c r="V5798" s="13" t="b">
        <f t="shared" si="1815"/>
        <v>1</v>
      </c>
      <c r="W5798" s="13" t="e">
        <f ca="1">IF(AND(IRR_DRIP=FALSE,CalcTable[[#This Row],[IrrHours]]&lt;=0),FALSE,TRUE)</f>
        <v>#NAME?</v>
      </c>
      <c r="X5798" s="13" t="e">
        <f ca="1">AND(CalcTable[[#This Row],[IrrDay]],CalcTable[[#This Row],[IrrRain]],CalcTable[[#This Row],[IrrWarm]],CalcTable[[#This Row],[IrrWindy]])</f>
        <v>#NAME?</v>
      </c>
      <c r="Y5798" s="13" t="e">
        <f t="shared" ca="1" si="1816"/>
        <v>#NAME?</v>
      </c>
      <c r="Z5798" s="13" t="e">
        <f ca="1">CalcTable[[#This Row],[IrrHours]]/5</f>
        <v>#NAME?</v>
      </c>
      <c r="AA5798" s="13" t="e">
        <f ca="1">IF(CalcTable[[#This Row],[IrrFlag]]=FALSE,0,MAX(0,CalcTable[[#This Row],[VolRednWind]]*(FCAP*IRR_TARGET-CalcTable[[#This Row],[IWC]])))</f>
        <v>#NAME?</v>
      </c>
      <c r="AB5798" s="13" t="e">
        <f ca="1">CalcTable[[#This Row],[IWC]]+CalcTable[[#This Row],[Eff Precip]]+CalcTable[[#This Row],[IrrAmt]]-CalcTable[[#This Row],[AET]]</f>
        <v>#NAME?</v>
      </c>
      <c r="AC5798" s="13" t="e">
        <f ca="1">IF(CalcTable[[#This Row],[PWC]]&gt;FCAP,MIN(24*PERC,MIN(SAT,CalcTable[[#This Row],[PWC]])-FCAP),0)</f>
        <v>#NAME?</v>
      </c>
      <c r="AD5798" s="13" t="e">
        <f ca="1">IF(CalcTable[[#This Row],[PWC]]&gt;SAT,CalcTable[[#This Row],[PWC]]-SAT,0)</f>
        <v>#NAME?</v>
      </c>
      <c r="AE5798" s="13" t="e">
        <f ca="1">CalcTable[[#This Row],[PWC]]-CalcTable[[#This Row],[PercAmt]]-CalcTable[[#This Row],[Runoff]]</f>
        <v>#NAME?</v>
      </c>
      <c r="AF5798" s="13" t="e">
        <f ca="1">CalcTable[[#This Row],[IrrAmt]]/1000*CUR_IRR_AREA*10000/IRR_EFF</f>
        <v>#NAME?</v>
      </c>
      <c r="AG5798" s="147"/>
      <c r="AH5798" s="13"/>
      <c r="AI5798" s="50">
        <v>2.0243876872024855</v>
      </c>
      <c r="AJ5798" s="50">
        <v>2.4334126398555513</v>
      </c>
      <c r="AK5798" s="50">
        <v>0</v>
      </c>
      <c r="AL5798" s="50">
        <v>0</v>
      </c>
      <c r="AM5798" s="50"/>
      <c r="AN5798" s="50"/>
      <c r="AO5798" s="50"/>
      <c r="AP5798" s="50"/>
      <c r="AQ5798" s="50"/>
      <c r="AR5798" s="50"/>
      <c r="AS5798" s="50"/>
      <c r="AT5798" s="50"/>
      <c r="AU5798" s="50"/>
      <c r="AV5798" s="50"/>
      <c r="AW5798" s="50"/>
      <c r="AX5798" s="50">
        <f t="shared" si="1827"/>
        <v>4.4578003270580364</v>
      </c>
      <c r="AY5798" s="50"/>
      <c r="AZ5798" s="50">
        <f t="shared" si="1817"/>
        <v>101.07112351473263</v>
      </c>
      <c r="BA5798" s="50">
        <f t="shared" si="1818"/>
        <v>163.46141162551467</v>
      </c>
      <c r="BB5798" s="50">
        <f t="shared" si="1819"/>
        <v>169.14587421171598</v>
      </c>
      <c r="BC5798" s="17">
        <f t="shared" si="1820"/>
        <v>19978</v>
      </c>
      <c r="BD5798" s="50">
        <f t="shared" si="1821"/>
        <v>4.4578003270580364</v>
      </c>
      <c r="BE5798" s="50">
        <f t="shared" si="1822"/>
        <v>101.07112351473263</v>
      </c>
      <c r="BF5798" s="50">
        <f t="shared" si="1828"/>
        <v>165.3201828113969</v>
      </c>
      <c r="BG5798" s="50"/>
      <c r="BH5798" s="17">
        <f t="shared" si="1823"/>
        <v>0</v>
      </c>
      <c r="BI5798" s="17">
        <f t="shared" si="1831"/>
        <v>5798</v>
      </c>
      <c r="BJ5798" s="17">
        <f t="shared" si="1829"/>
        <v>5798</v>
      </c>
      <c r="BK5798" s="150">
        <f t="shared" si="1830"/>
        <v>35668</v>
      </c>
      <c r="BL5798" s="50" t="e">
        <f t="shared" ca="1" si="1824"/>
        <v>#NAME?</v>
      </c>
      <c r="BM5798" s="50" t="e">
        <f t="shared" ca="1" si="1825"/>
        <v>#NAME?</v>
      </c>
      <c r="BN5798" s="50" t="e">
        <f t="shared" ca="1" si="1826"/>
        <v>#NAME?</v>
      </c>
    </row>
    <row r="5799" spans="1:66" x14ac:dyDescent="0.35">
      <c r="A5799" s="48">
        <v>35669</v>
      </c>
      <c r="B5799" s="17">
        <v>1997</v>
      </c>
      <c r="C5799" s="17">
        <v>8</v>
      </c>
      <c r="D5799" s="17">
        <v>239</v>
      </c>
      <c r="E5799" s="17">
        <v>27</v>
      </c>
      <c r="F5799" s="17">
        <v>4</v>
      </c>
      <c r="G5799" s="50">
        <v>12.3</v>
      </c>
      <c r="H5799" s="32">
        <v>5.0795232871099527</v>
      </c>
      <c r="I5799" s="50">
        <v>10.166666666666666</v>
      </c>
      <c r="J5799" s="13">
        <v>0</v>
      </c>
      <c r="K5799" s="13">
        <f t="shared" si="1812"/>
        <v>0</v>
      </c>
      <c r="L5799" s="13">
        <f t="shared" si="1813"/>
        <v>0</v>
      </c>
      <c r="M5799" s="13" t="e">
        <f ca="1">CalcTable[[#This Row],[IWC]]-AE5798</f>
        <v>#NAME?</v>
      </c>
      <c r="N5799" s="13" t="e">
        <f ca="1">IF(CalcTable[[#This Row],[Day of Year]]&lt;123,FCAP,AE5798)</f>
        <v>#NAME?</v>
      </c>
      <c r="O5799" s="17" t="e">
        <f ca="1">IF(IRR_DRIP,5,COUNTIF('IDET Wind Values'!C5783:G5783,"&lt;="&amp;IRR_MAXWIND))</f>
        <v>#NAME?</v>
      </c>
      <c r="P5799" s="13" t="e">
        <f ca="1">CalcTable[[#This Row],[ET_o]]*KL</f>
        <v>#NAME?</v>
      </c>
      <c r="Q5799" s="13" t="e">
        <f ca="1">IF(WILTPT&lt;=0,1,MAX(0,MIN(1,(CalcTable[[#This Row],[IWC]]-WILTPT)/(MAD-WILTPT))))</f>
        <v>#NAME?</v>
      </c>
      <c r="R5799" s="13" t="e">
        <f ca="1">CalcTable[[#This Row],[ETMult]]*CalcTable[[#This Row],[ETb]]</f>
        <v>#NAME?</v>
      </c>
      <c r="S5799" s="13" t="b">
        <f>INDEX(IRR_LIST,CalcTable[[#This Row],[Day of Week]]+1)</f>
        <v>0</v>
      </c>
      <c r="T5799" s="13">
        <f t="shared" ca="1" si="1814"/>
        <v>2.8</v>
      </c>
      <c r="U5799" s="13" t="b">
        <f ca="1">IF(CalcTable[[#This Row],[IrrPrecip]]&gt;=IC_MM,FALSE,TRUE)</f>
        <v>1</v>
      </c>
      <c r="V5799" s="13" t="b">
        <f t="shared" si="1815"/>
        <v>1</v>
      </c>
      <c r="W5799" s="13" t="e">
        <f ca="1">IF(AND(IRR_DRIP=FALSE,CalcTable[[#This Row],[IrrHours]]&lt;=0),FALSE,TRUE)</f>
        <v>#NAME?</v>
      </c>
      <c r="X5799" s="13" t="e">
        <f ca="1">AND(CalcTable[[#This Row],[IrrDay]],CalcTable[[#This Row],[IrrRain]],CalcTable[[#This Row],[IrrWarm]],CalcTable[[#This Row],[IrrWindy]])</f>
        <v>#NAME?</v>
      </c>
      <c r="Y5799" s="13" t="e">
        <f t="shared" ca="1" si="1816"/>
        <v>#NAME?</v>
      </c>
      <c r="Z5799" s="13" t="e">
        <f ca="1">CalcTable[[#This Row],[IrrHours]]/5</f>
        <v>#NAME?</v>
      </c>
      <c r="AA5799" s="13" t="e">
        <f ca="1">IF(CalcTable[[#This Row],[IrrFlag]]=FALSE,0,MAX(0,CalcTable[[#This Row],[VolRednWind]]*(FCAP*IRR_TARGET-CalcTable[[#This Row],[IWC]])))</f>
        <v>#NAME?</v>
      </c>
      <c r="AB5799" s="13" t="e">
        <f ca="1">CalcTable[[#This Row],[IWC]]+CalcTable[[#This Row],[Eff Precip]]+CalcTable[[#This Row],[IrrAmt]]-CalcTable[[#This Row],[AET]]</f>
        <v>#NAME?</v>
      </c>
      <c r="AC5799" s="13" t="e">
        <f ca="1">IF(CalcTable[[#This Row],[PWC]]&gt;FCAP,MIN(24*PERC,MIN(SAT,CalcTable[[#This Row],[PWC]])-FCAP),0)</f>
        <v>#NAME?</v>
      </c>
      <c r="AD5799" s="13" t="e">
        <f ca="1">IF(CalcTable[[#This Row],[PWC]]&gt;SAT,CalcTable[[#This Row],[PWC]]-SAT,0)</f>
        <v>#NAME?</v>
      </c>
      <c r="AE5799" s="13" t="e">
        <f ca="1">CalcTable[[#This Row],[PWC]]-CalcTable[[#This Row],[PercAmt]]-CalcTable[[#This Row],[Runoff]]</f>
        <v>#NAME?</v>
      </c>
      <c r="AF5799" s="13" t="e">
        <f ca="1">CalcTable[[#This Row],[IrrAmt]]/1000*CUR_IRR_AREA*10000/IRR_EFF</f>
        <v>#NAME?</v>
      </c>
      <c r="AG5799" s="147"/>
      <c r="AH5799" s="13"/>
      <c r="AI5799" s="50">
        <v>0</v>
      </c>
      <c r="AJ5799" s="50">
        <v>0</v>
      </c>
      <c r="AK5799" s="50">
        <v>3.3866381412577202</v>
      </c>
      <c r="AL5799" s="50">
        <v>4.4758719648268794</v>
      </c>
      <c r="AM5799" s="50"/>
      <c r="AN5799" s="50"/>
      <c r="AO5799" s="50"/>
      <c r="AP5799" s="50"/>
      <c r="AQ5799" s="50"/>
      <c r="AR5799" s="50"/>
      <c r="AS5799" s="50"/>
      <c r="AT5799" s="50"/>
      <c r="AU5799" s="50"/>
      <c r="AV5799" s="50"/>
      <c r="AW5799" s="50"/>
      <c r="AX5799" s="50">
        <f t="shared" si="1827"/>
        <v>7.8625101060845992</v>
      </c>
      <c r="AY5799" s="50"/>
      <c r="AZ5799" s="50">
        <f t="shared" si="1817"/>
        <v>180.96293704003506</v>
      </c>
      <c r="BA5799" s="50">
        <f t="shared" si="1818"/>
        <v>278.6254744902127</v>
      </c>
      <c r="BB5799" s="50">
        <f t="shared" si="1819"/>
        <v>287.24275720640486</v>
      </c>
      <c r="BC5799" s="17">
        <f t="shared" si="1820"/>
        <v>19978</v>
      </c>
      <c r="BD5799" s="50">
        <f t="shared" si="1821"/>
        <v>7.8625101060845992</v>
      </c>
      <c r="BE5799" s="50">
        <f t="shared" si="1822"/>
        <v>180.96293704003506</v>
      </c>
      <c r="BF5799" s="50">
        <f t="shared" si="1828"/>
        <v>295.99775675972455</v>
      </c>
      <c r="BG5799" s="50"/>
      <c r="BH5799" s="17">
        <f t="shared" si="1823"/>
        <v>0</v>
      </c>
      <c r="BI5799" s="17">
        <f t="shared" si="1831"/>
        <v>5799</v>
      </c>
      <c r="BJ5799" s="17">
        <f t="shared" si="1829"/>
        <v>5799</v>
      </c>
      <c r="BK5799" s="150">
        <f t="shared" si="1830"/>
        <v>35669</v>
      </c>
      <c r="BL5799" s="50" t="e">
        <f t="shared" ca="1" si="1824"/>
        <v>#NAME?</v>
      </c>
      <c r="BM5799" s="50" t="e">
        <f t="shared" ca="1" si="1825"/>
        <v>#NAME?</v>
      </c>
      <c r="BN5799" s="50" t="e">
        <f t="shared" ca="1" si="1826"/>
        <v>#NAME?</v>
      </c>
    </row>
    <row r="5800" spans="1:66" x14ac:dyDescent="0.35">
      <c r="A5800" s="48">
        <v>35670</v>
      </c>
      <c r="B5800" s="17">
        <v>1997</v>
      </c>
      <c r="C5800" s="17">
        <v>8</v>
      </c>
      <c r="D5800" s="17">
        <v>240</v>
      </c>
      <c r="E5800" s="17">
        <v>28</v>
      </c>
      <c r="F5800" s="17">
        <v>5</v>
      </c>
      <c r="G5800" s="50">
        <v>8.8000000000000007</v>
      </c>
      <c r="H5800" s="32">
        <v>4.0958532094005253</v>
      </c>
      <c r="I5800" s="50">
        <v>7.5</v>
      </c>
      <c r="J5800" s="13">
        <v>0</v>
      </c>
      <c r="K5800" s="13">
        <f t="shared" si="1812"/>
        <v>0</v>
      </c>
      <c r="L5800" s="13">
        <f t="shared" si="1813"/>
        <v>0</v>
      </c>
      <c r="M5800" s="13" t="e">
        <f ca="1">CalcTable[[#This Row],[IWC]]-AE5799</f>
        <v>#NAME?</v>
      </c>
      <c r="N5800" s="13" t="e">
        <f ca="1">IF(CalcTable[[#This Row],[Day of Year]]&lt;123,FCAP,AE5799)</f>
        <v>#NAME?</v>
      </c>
      <c r="O5800" s="17" t="e">
        <f ca="1">IF(IRR_DRIP,5,COUNTIF('IDET Wind Values'!C5784:G5784,"&lt;="&amp;IRR_MAXWIND))</f>
        <v>#NAME?</v>
      </c>
      <c r="P5800" s="13" t="e">
        <f ca="1">CalcTable[[#This Row],[ET_o]]*KL</f>
        <v>#NAME?</v>
      </c>
      <c r="Q5800" s="13" t="e">
        <f ca="1">IF(WILTPT&lt;=0,1,MAX(0,MIN(1,(CalcTable[[#This Row],[IWC]]-WILTPT)/(MAD-WILTPT))))</f>
        <v>#NAME?</v>
      </c>
      <c r="R5800" s="13" t="e">
        <f ca="1">CalcTable[[#This Row],[ETMult]]*CalcTable[[#This Row],[ETb]]</f>
        <v>#NAME?</v>
      </c>
      <c r="S5800" s="13" t="b">
        <f>INDEX(IRR_LIST,CalcTable[[#This Row],[Day of Week]]+1)</f>
        <v>1</v>
      </c>
      <c r="T5800" s="13">
        <f t="shared" ca="1" si="1814"/>
        <v>0</v>
      </c>
      <c r="U5800" s="13" t="b">
        <f ca="1">IF(CalcTable[[#This Row],[IrrPrecip]]&gt;=IC_MM,FALSE,TRUE)</f>
        <v>1</v>
      </c>
      <c r="V5800" s="13" t="b">
        <f t="shared" si="1815"/>
        <v>1</v>
      </c>
      <c r="W5800" s="13" t="e">
        <f ca="1">IF(AND(IRR_DRIP=FALSE,CalcTable[[#This Row],[IrrHours]]&lt;=0),FALSE,TRUE)</f>
        <v>#NAME?</v>
      </c>
      <c r="X5800" s="13" t="e">
        <f ca="1">AND(CalcTable[[#This Row],[IrrDay]],CalcTable[[#This Row],[IrrRain]],CalcTable[[#This Row],[IrrWarm]],CalcTable[[#This Row],[IrrWindy]])</f>
        <v>#NAME?</v>
      </c>
      <c r="Y5800" s="13" t="e">
        <f t="shared" ca="1" si="1816"/>
        <v>#NAME?</v>
      </c>
      <c r="Z5800" s="13" t="e">
        <f ca="1">CalcTable[[#This Row],[IrrHours]]/5</f>
        <v>#NAME?</v>
      </c>
      <c r="AA5800" s="13" t="e">
        <f ca="1">IF(CalcTable[[#This Row],[IrrFlag]]=FALSE,0,MAX(0,CalcTable[[#This Row],[VolRednWind]]*(FCAP*IRR_TARGET-CalcTable[[#This Row],[IWC]])))</f>
        <v>#NAME?</v>
      </c>
      <c r="AB5800" s="13" t="e">
        <f ca="1">CalcTable[[#This Row],[IWC]]+CalcTable[[#This Row],[Eff Precip]]+CalcTable[[#This Row],[IrrAmt]]-CalcTable[[#This Row],[AET]]</f>
        <v>#NAME?</v>
      </c>
      <c r="AC5800" s="13" t="e">
        <f ca="1">IF(CalcTable[[#This Row],[PWC]]&gt;FCAP,MIN(24*PERC,MIN(SAT,CalcTable[[#This Row],[PWC]])-FCAP),0)</f>
        <v>#NAME?</v>
      </c>
      <c r="AD5800" s="13" t="e">
        <f ca="1">IF(CalcTable[[#This Row],[PWC]]&gt;SAT,CalcTable[[#This Row],[PWC]]-SAT,0)</f>
        <v>#NAME?</v>
      </c>
      <c r="AE5800" s="13" t="e">
        <f ca="1">CalcTable[[#This Row],[PWC]]-CalcTable[[#This Row],[PercAmt]]-CalcTable[[#This Row],[Runoff]]</f>
        <v>#NAME?</v>
      </c>
      <c r="AF5800" s="13" t="e">
        <f ca="1">CalcTable[[#This Row],[IrrAmt]]/1000*CUR_IRR_AREA*10000/IRR_EFF</f>
        <v>#NAME?</v>
      </c>
      <c r="AG5800" s="147"/>
      <c r="AH5800" s="13"/>
      <c r="AI5800" s="50">
        <v>5.6620931704805164</v>
      </c>
      <c r="AJ5800" s="50">
        <v>6.433625198980625</v>
      </c>
      <c r="AK5800" s="50">
        <v>0</v>
      </c>
      <c r="AL5800" s="50">
        <v>0</v>
      </c>
      <c r="AM5800" s="50"/>
      <c r="AN5800" s="50"/>
      <c r="AO5800" s="50"/>
      <c r="AP5800" s="50"/>
      <c r="AQ5800" s="50"/>
      <c r="AR5800" s="50"/>
      <c r="AS5800" s="50"/>
      <c r="AT5800" s="50"/>
      <c r="AU5800" s="50"/>
      <c r="AV5800" s="50"/>
      <c r="AW5800" s="50"/>
      <c r="AX5800" s="50">
        <f t="shared" si="1827"/>
        <v>12.095718369461142</v>
      </c>
      <c r="AY5800" s="50"/>
      <c r="AZ5800" s="50">
        <f t="shared" si="1817"/>
        <v>271.76370567047928</v>
      </c>
      <c r="BA5800" s="50">
        <f t="shared" si="1818"/>
        <v>439.16825809008941</v>
      </c>
      <c r="BB5800" s="50">
        <f t="shared" si="1819"/>
        <v>454.41365643707724</v>
      </c>
      <c r="BC5800" s="17">
        <f t="shared" si="1820"/>
        <v>19978</v>
      </c>
      <c r="BD5800" s="50">
        <f t="shared" si="1821"/>
        <v>12.095718369461142</v>
      </c>
      <c r="BE5800" s="50">
        <f t="shared" si="1822"/>
        <v>271.76370567047928</v>
      </c>
      <c r="BF5800" s="50">
        <f t="shared" si="1828"/>
        <v>444.51890847337182</v>
      </c>
      <c r="BG5800" s="50"/>
      <c r="BH5800" s="17">
        <f t="shared" si="1823"/>
        <v>0</v>
      </c>
      <c r="BI5800" s="17">
        <f t="shared" si="1831"/>
        <v>5800</v>
      </c>
      <c r="BJ5800" s="17">
        <f t="shared" si="1829"/>
        <v>5800</v>
      </c>
      <c r="BK5800" s="150">
        <f t="shared" si="1830"/>
        <v>35670</v>
      </c>
      <c r="BL5800" s="50" t="e">
        <f t="shared" ca="1" si="1824"/>
        <v>#NAME?</v>
      </c>
      <c r="BM5800" s="50" t="e">
        <f t="shared" ca="1" si="1825"/>
        <v>#NAME?</v>
      </c>
      <c r="BN5800" s="50" t="e">
        <f t="shared" ca="1" si="1826"/>
        <v>#NAME?</v>
      </c>
    </row>
    <row r="5801" spans="1:66" x14ac:dyDescent="0.35">
      <c r="A5801" s="48">
        <v>35671</v>
      </c>
      <c r="B5801" s="17">
        <v>1997</v>
      </c>
      <c r="C5801" s="17">
        <v>8</v>
      </c>
      <c r="D5801" s="17">
        <v>241</v>
      </c>
      <c r="E5801" s="17">
        <v>29</v>
      </c>
      <c r="F5801" s="17">
        <v>6</v>
      </c>
      <c r="G5801" s="50">
        <v>8.1</v>
      </c>
      <c r="H5801" s="32">
        <v>4.6970397587121644</v>
      </c>
      <c r="I5801" s="50">
        <v>11.5</v>
      </c>
      <c r="J5801" s="13">
        <v>0</v>
      </c>
      <c r="K5801" s="13">
        <f t="shared" si="1812"/>
        <v>0</v>
      </c>
      <c r="L5801" s="13">
        <f t="shared" si="1813"/>
        <v>0</v>
      </c>
      <c r="M5801" s="13" t="e">
        <f ca="1">CalcTable[[#This Row],[IWC]]-AE5800</f>
        <v>#NAME?</v>
      </c>
      <c r="N5801" s="13" t="e">
        <f ca="1">IF(CalcTable[[#This Row],[Day of Year]]&lt;123,FCAP,AE5800)</f>
        <v>#NAME?</v>
      </c>
      <c r="O5801" s="17" t="e">
        <f ca="1">IF(IRR_DRIP,5,COUNTIF('IDET Wind Values'!C5785:G5785,"&lt;="&amp;IRR_MAXWIND))</f>
        <v>#NAME?</v>
      </c>
      <c r="P5801" s="13" t="e">
        <f ca="1">CalcTable[[#This Row],[ET_o]]*KL</f>
        <v>#NAME?</v>
      </c>
      <c r="Q5801" s="13" t="e">
        <f ca="1">IF(WILTPT&lt;=0,1,MAX(0,MIN(1,(CalcTable[[#This Row],[IWC]]-WILTPT)/(MAD-WILTPT))))</f>
        <v>#NAME?</v>
      </c>
      <c r="R5801" s="13" t="e">
        <f ca="1">CalcTable[[#This Row],[ETMult]]*CalcTable[[#This Row],[ETb]]</f>
        <v>#NAME?</v>
      </c>
      <c r="S5801" s="13" t="b">
        <f>INDEX(IRR_LIST,CalcTable[[#This Row],[Day of Week]]+1)</f>
        <v>0</v>
      </c>
      <c r="T5801" s="13">
        <f t="shared" ca="1" si="1814"/>
        <v>0</v>
      </c>
      <c r="U5801" s="13" t="b">
        <f ca="1">IF(CalcTable[[#This Row],[IrrPrecip]]&gt;=IC_MM,FALSE,TRUE)</f>
        <v>1</v>
      </c>
      <c r="V5801" s="13" t="b">
        <f t="shared" si="1815"/>
        <v>1</v>
      </c>
      <c r="W5801" s="13" t="e">
        <f ca="1">IF(AND(IRR_DRIP=FALSE,CalcTable[[#This Row],[IrrHours]]&lt;=0),FALSE,TRUE)</f>
        <v>#NAME?</v>
      </c>
      <c r="X5801" s="13" t="e">
        <f ca="1">AND(CalcTable[[#This Row],[IrrDay]],CalcTable[[#This Row],[IrrRain]],CalcTable[[#This Row],[IrrWarm]],CalcTable[[#This Row],[IrrWindy]])</f>
        <v>#NAME?</v>
      </c>
      <c r="Y5801" s="13" t="e">
        <f t="shared" ca="1" si="1816"/>
        <v>#NAME?</v>
      </c>
      <c r="Z5801" s="13" t="e">
        <f ca="1">CalcTable[[#This Row],[IrrHours]]/5</f>
        <v>#NAME?</v>
      </c>
      <c r="AA5801" s="13" t="e">
        <f ca="1">IF(CalcTable[[#This Row],[IrrFlag]]=FALSE,0,MAX(0,CalcTable[[#This Row],[VolRednWind]]*(FCAP*IRR_TARGET-CalcTable[[#This Row],[IWC]])))</f>
        <v>#NAME?</v>
      </c>
      <c r="AB5801" s="13" t="e">
        <f ca="1">CalcTable[[#This Row],[IWC]]+CalcTable[[#This Row],[Eff Precip]]+CalcTable[[#This Row],[IrrAmt]]-CalcTable[[#This Row],[AET]]</f>
        <v>#NAME?</v>
      </c>
      <c r="AC5801" s="13" t="e">
        <f ca="1">IF(CalcTable[[#This Row],[PWC]]&gt;FCAP,MIN(24*PERC,MIN(SAT,CalcTable[[#This Row],[PWC]])-FCAP),0)</f>
        <v>#NAME?</v>
      </c>
      <c r="AD5801" s="13" t="e">
        <f ca="1">IF(CalcTable[[#This Row],[PWC]]&gt;SAT,CalcTable[[#This Row],[PWC]]-SAT,0)</f>
        <v>#NAME?</v>
      </c>
      <c r="AE5801" s="13" t="e">
        <f ca="1">CalcTable[[#This Row],[PWC]]-CalcTable[[#This Row],[PercAmt]]-CalcTable[[#This Row],[Runoff]]</f>
        <v>#NAME?</v>
      </c>
      <c r="AF5801" s="13" t="e">
        <f ca="1">CalcTable[[#This Row],[IrrAmt]]/1000*CUR_IRR_AREA*10000/IRR_EFF</f>
        <v>#NAME?</v>
      </c>
      <c r="AG5801" s="147"/>
      <c r="AH5801" s="13"/>
      <c r="AI5801" s="50">
        <v>0</v>
      </c>
      <c r="AJ5801" s="50">
        <v>0</v>
      </c>
      <c r="AK5801" s="50">
        <v>0</v>
      </c>
      <c r="AL5801" s="50">
        <v>5.046457073080763</v>
      </c>
      <c r="AM5801" s="50"/>
      <c r="AN5801" s="50"/>
      <c r="AO5801" s="50"/>
      <c r="AP5801" s="50"/>
      <c r="AQ5801" s="50"/>
      <c r="AR5801" s="50"/>
      <c r="AS5801" s="50"/>
      <c r="AT5801" s="50"/>
      <c r="AU5801" s="50"/>
      <c r="AV5801" s="50"/>
      <c r="AW5801" s="50"/>
      <c r="AX5801" s="50">
        <f t="shared" si="1827"/>
        <v>5.046457073080763</v>
      </c>
      <c r="AY5801" s="50"/>
      <c r="AZ5801" s="50">
        <f t="shared" si="1817"/>
        <v>148.02940747703573</v>
      </c>
      <c r="BA5801" s="50">
        <f t="shared" si="1818"/>
        <v>227.91829405194392</v>
      </c>
      <c r="BB5801" s="50">
        <f t="shared" si="1819"/>
        <v>234.9673134556123</v>
      </c>
      <c r="BC5801" s="17">
        <f t="shared" si="1820"/>
        <v>19978</v>
      </c>
      <c r="BD5801" s="50">
        <f t="shared" si="1821"/>
        <v>5.046457073080763</v>
      </c>
      <c r="BE5801" s="50">
        <f t="shared" si="1822"/>
        <v>148.02940747703573</v>
      </c>
      <c r="BF5801" s="50">
        <f t="shared" si="1828"/>
        <v>242.12898654479795</v>
      </c>
      <c r="BG5801" s="50"/>
      <c r="BH5801" s="17">
        <f t="shared" si="1823"/>
        <v>0</v>
      </c>
      <c r="BI5801" s="17">
        <f t="shared" si="1831"/>
        <v>5801</v>
      </c>
      <c r="BJ5801" s="17">
        <f t="shared" si="1829"/>
        <v>5801</v>
      </c>
      <c r="BK5801" s="150">
        <f t="shared" si="1830"/>
        <v>35671</v>
      </c>
      <c r="BL5801" s="50" t="e">
        <f t="shared" ca="1" si="1824"/>
        <v>#NAME?</v>
      </c>
      <c r="BM5801" s="50" t="e">
        <f t="shared" ca="1" si="1825"/>
        <v>#NAME?</v>
      </c>
      <c r="BN5801" s="50" t="e">
        <f t="shared" ca="1" si="1826"/>
        <v>#NAME?</v>
      </c>
    </row>
    <row r="5802" spans="1:66" x14ac:dyDescent="0.35">
      <c r="A5802" s="48">
        <v>35672</v>
      </c>
      <c r="B5802" s="17">
        <v>1997</v>
      </c>
      <c r="C5802" s="17">
        <v>8</v>
      </c>
      <c r="D5802" s="17">
        <v>242</v>
      </c>
      <c r="E5802" s="17">
        <v>30</v>
      </c>
      <c r="F5802" s="17">
        <v>7</v>
      </c>
      <c r="G5802" s="50">
        <v>3.3</v>
      </c>
      <c r="H5802" s="32">
        <v>3.8050054609812425</v>
      </c>
      <c r="I5802" s="50">
        <v>10.5</v>
      </c>
      <c r="J5802" s="13">
        <v>0</v>
      </c>
      <c r="K5802" s="13">
        <f t="shared" si="1812"/>
        <v>0</v>
      </c>
      <c r="L5802" s="13">
        <f t="shared" si="1813"/>
        <v>0</v>
      </c>
      <c r="M5802" s="13" t="e">
        <f ca="1">CalcTable[[#This Row],[IWC]]-AE5801</f>
        <v>#NAME?</v>
      </c>
      <c r="N5802" s="13" t="e">
        <f ca="1">IF(CalcTable[[#This Row],[Day of Year]]&lt;123,FCAP,AE5801)</f>
        <v>#NAME?</v>
      </c>
      <c r="O5802" s="17" t="e">
        <f ca="1">IF(IRR_DRIP,5,COUNTIF('IDET Wind Values'!C5786:G5786,"&lt;="&amp;IRR_MAXWIND))</f>
        <v>#NAME?</v>
      </c>
      <c r="P5802" s="13" t="e">
        <f ca="1">CalcTable[[#This Row],[ET_o]]*KL</f>
        <v>#NAME?</v>
      </c>
      <c r="Q5802" s="13" t="e">
        <f ca="1">IF(WILTPT&lt;=0,1,MAX(0,MIN(1,(CalcTable[[#This Row],[IWC]]-WILTPT)/(MAD-WILTPT))))</f>
        <v>#NAME?</v>
      </c>
      <c r="R5802" s="13" t="e">
        <f ca="1">CalcTable[[#This Row],[ETMult]]*CalcTable[[#This Row],[ETb]]</f>
        <v>#NAME?</v>
      </c>
      <c r="S5802" s="13" t="b">
        <f>INDEX(IRR_LIST,CalcTable[[#This Row],[Day of Week]]+1)</f>
        <v>0</v>
      </c>
      <c r="T5802" s="13">
        <f t="shared" ca="1" si="1814"/>
        <v>0</v>
      </c>
      <c r="U5802" s="13" t="b">
        <f ca="1">IF(CalcTable[[#This Row],[IrrPrecip]]&gt;=IC_MM,FALSE,TRUE)</f>
        <v>1</v>
      </c>
      <c r="V5802" s="13" t="b">
        <f t="shared" si="1815"/>
        <v>1</v>
      </c>
      <c r="W5802" s="13" t="e">
        <f ca="1">IF(AND(IRR_DRIP=FALSE,CalcTable[[#This Row],[IrrHours]]&lt;=0),FALSE,TRUE)</f>
        <v>#NAME?</v>
      </c>
      <c r="X5802" s="13" t="e">
        <f ca="1">AND(CalcTable[[#This Row],[IrrDay]],CalcTable[[#This Row],[IrrRain]],CalcTable[[#This Row],[IrrWarm]],CalcTable[[#This Row],[IrrWindy]])</f>
        <v>#NAME?</v>
      </c>
      <c r="Y5802" s="13" t="e">
        <f t="shared" ca="1" si="1816"/>
        <v>#NAME?</v>
      </c>
      <c r="Z5802" s="13" t="e">
        <f ca="1">CalcTable[[#This Row],[IrrHours]]/5</f>
        <v>#NAME?</v>
      </c>
      <c r="AA5802" s="13" t="e">
        <f ca="1">IF(CalcTable[[#This Row],[IrrFlag]]=FALSE,0,MAX(0,CalcTable[[#This Row],[VolRednWind]]*(FCAP*IRR_TARGET-CalcTable[[#This Row],[IWC]])))</f>
        <v>#NAME?</v>
      </c>
      <c r="AB5802" s="13" t="e">
        <f ca="1">CalcTable[[#This Row],[IWC]]+CalcTable[[#This Row],[Eff Precip]]+CalcTable[[#This Row],[IrrAmt]]-CalcTable[[#This Row],[AET]]</f>
        <v>#NAME?</v>
      </c>
      <c r="AC5802" s="13" t="e">
        <f ca="1">IF(CalcTable[[#This Row],[PWC]]&gt;FCAP,MIN(24*PERC,MIN(SAT,CalcTable[[#This Row],[PWC]])-FCAP),0)</f>
        <v>#NAME?</v>
      </c>
      <c r="AD5802" s="13" t="e">
        <f ca="1">IF(CalcTable[[#This Row],[PWC]]&gt;SAT,CalcTable[[#This Row],[PWC]]-SAT,0)</f>
        <v>#NAME?</v>
      </c>
      <c r="AE5802" s="13" t="e">
        <f ca="1">CalcTable[[#This Row],[PWC]]-CalcTable[[#This Row],[PercAmt]]-CalcTable[[#This Row],[Runoff]]</f>
        <v>#NAME?</v>
      </c>
      <c r="AF5802" s="13" t="e">
        <f ca="1">CalcTable[[#This Row],[IrrAmt]]/1000*CUR_IRR_AREA*10000/IRR_EFF</f>
        <v>#NAME?</v>
      </c>
      <c r="AG5802" s="147"/>
      <c r="AH5802" s="13"/>
      <c r="AI5802" s="50">
        <v>0</v>
      </c>
      <c r="AJ5802" s="50">
        <v>0</v>
      </c>
      <c r="AK5802" s="50">
        <v>0</v>
      </c>
      <c r="AL5802" s="50">
        <v>0</v>
      </c>
      <c r="AM5802" s="50"/>
      <c r="AN5802" s="50"/>
      <c r="AO5802" s="50"/>
      <c r="AP5802" s="50"/>
      <c r="AQ5802" s="50"/>
      <c r="AR5802" s="50"/>
      <c r="AS5802" s="50"/>
      <c r="AT5802" s="50"/>
      <c r="AU5802" s="50"/>
      <c r="AV5802" s="50"/>
      <c r="AW5802" s="50"/>
      <c r="AX5802" s="50">
        <f t="shared" si="1827"/>
        <v>0</v>
      </c>
      <c r="AY5802" s="50"/>
      <c r="AZ5802" s="50">
        <f t="shared" si="1817"/>
        <v>0</v>
      </c>
      <c r="BA5802" s="50">
        <f t="shared" si="1818"/>
        <v>0</v>
      </c>
      <c r="BB5802" s="50">
        <f t="shared" si="1819"/>
        <v>0</v>
      </c>
      <c r="BC5802" s="17">
        <f t="shared" si="1820"/>
        <v>19978</v>
      </c>
      <c r="BD5802" s="50">
        <f t="shared" si="1821"/>
        <v>0</v>
      </c>
      <c r="BE5802" s="50">
        <f t="shared" si="1822"/>
        <v>0</v>
      </c>
      <c r="BF5802" s="50">
        <f t="shared" si="1828"/>
        <v>0</v>
      </c>
      <c r="BG5802" s="50"/>
      <c r="BH5802" s="17">
        <f t="shared" si="1823"/>
        <v>0</v>
      </c>
      <c r="BI5802" s="17">
        <f t="shared" si="1831"/>
        <v>5802</v>
      </c>
      <c r="BJ5802" s="17">
        <f t="shared" si="1829"/>
        <v>5802</v>
      </c>
      <c r="BK5802" s="150">
        <f t="shared" si="1830"/>
        <v>35672</v>
      </c>
      <c r="BL5802" s="50" t="e">
        <f t="shared" ca="1" si="1824"/>
        <v>#NAME?</v>
      </c>
      <c r="BM5802" s="50" t="e">
        <f t="shared" ca="1" si="1825"/>
        <v>#NAME?</v>
      </c>
      <c r="BN5802" s="50" t="e">
        <f t="shared" ca="1" si="1826"/>
        <v>#NAME?</v>
      </c>
    </row>
    <row r="5803" spans="1:66" x14ac:dyDescent="0.35">
      <c r="A5803" s="48">
        <v>35673</v>
      </c>
      <c r="B5803" s="17">
        <v>1997</v>
      </c>
      <c r="C5803" s="17">
        <v>8</v>
      </c>
      <c r="D5803" s="17">
        <v>243</v>
      </c>
      <c r="E5803" s="17">
        <v>31</v>
      </c>
      <c r="F5803" s="17">
        <v>1</v>
      </c>
      <c r="G5803" s="50">
        <v>6.2</v>
      </c>
      <c r="H5803" s="32">
        <v>2.3583508563459188</v>
      </c>
      <c r="I5803" s="50">
        <v>14.333333333333334</v>
      </c>
      <c r="J5803" s="13">
        <v>0</v>
      </c>
      <c r="K5803" s="13">
        <f t="shared" si="1812"/>
        <v>0</v>
      </c>
      <c r="L5803" s="13">
        <f t="shared" si="1813"/>
        <v>0</v>
      </c>
      <c r="M5803" s="13" t="e">
        <f ca="1">CalcTable[[#This Row],[IWC]]-AE5802</f>
        <v>#NAME?</v>
      </c>
      <c r="N5803" s="13" t="e">
        <f ca="1">IF(CalcTable[[#This Row],[Day of Year]]&lt;123,FCAP,AE5802)</f>
        <v>#NAME?</v>
      </c>
      <c r="O5803" s="17" t="e">
        <f ca="1">IF(IRR_DRIP,5,COUNTIF('IDET Wind Values'!C5787:G5787,"&lt;="&amp;IRR_MAXWIND))</f>
        <v>#NAME?</v>
      </c>
      <c r="P5803" s="13" t="e">
        <f ca="1">CalcTable[[#This Row],[ET_o]]*KL</f>
        <v>#NAME?</v>
      </c>
      <c r="Q5803" s="13" t="e">
        <f ca="1">IF(WILTPT&lt;=0,1,MAX(0,MIN(1,(CalcTable[[#This Row],[IWC]]-WILTPT)/(MAD-WILTPT))))</f>
        <v>#NAME?</v>
      </c>
      <c r="R5803" s="13" t="e">
        <f ca="1">CalcTable[[#This Row],[ETMult]]*CalcTable[[#This Row],[ETb]]</f>
        <v>#NAME?</v>
      </c>
      <c r="S5803" s="13" t="b">
        <f>INDEX(IRR_LIST,CalcTable[[#This Row],[Day of Week]]+1)</f>
        <v>1</v>
      </c>
      <c r="T5803" s="13">
        <f t="shared" ca="1" si="1814"/>
        <v>0</v>
      </c>
      <c r="U5803" s="13" t="b">
        <f ca="1">IF(CalcTable[[#This Row],[IrrPrecip]]&gt;=IC_MM,FALSE,TRUE)</f>
        <v>1</v>
      </c>
      <c r="V5803" s="13" t="b">
        <f t="shared" si="1815"/>
        <v>1</v>
      </c>
      <c r="W5803" s="13" t="e">
        <f ca="1">IF(AND(IRR_DRIP=FALSE,CalcTable[[#This Row],[IrrHours]]&lt;=0),FALSE,TRUE)</f>
        <v>#NAME?</v>
      </c>
      <c r="X5803" s="13" t="e">
        <f ca="1">AND(CalcTable[[#This Row],[IrrDay]],CalcTable[[#This Row],[IrrRain]],CalcTable[[#This Row],[IrrWarm]],CalcTable[[#This Row],[IrrWindy]])</f>
        <v>#NAME?</v>
      </c>
      <c r="Y5803" s="13" t="e">
        <f t="shared" ca="1" si="1816"/>
        <v>#NAME?</v>
      </c>
      <c r="Z5803" s="13" t="e">
        <f ca="1">CalcTable[[#This Row],[IrrHours]]/5</f>
        <v>#NAME?</v>
      </c>
      <c r="AA5803" s="13" t="e">
        <f ca="1">IF(CalcTable[[#This Row],[IrrFlag]]=FALSE,0,MAX(0,CalcTable[[#This Row],[VolRednWind]]*(FCAP*IRR_TARGET-CalcTable[[#This Row],[IWC]])))</f>
        <v>#NAME?</v>
      </c>
      <c r="AB5803" s="13" t="e">
        <f ca="1">CalcTable[[#This Row],[IWC]]+CalcTable[[#This Row],[Eff Precip]]+CalcTable[[#This Row],[IrrAmt]]-CalcTable[[#This Row],[AET]]</f>
        <v>#NAME?</v>
      </c>
      <c r="AC5803" s="13" t="e">
        <f ca="1">IF(CalcTable[[#This Row],[PWC]]&gt;FCAP,MIN(24*PERC,MIN(SAT,CalcTable[[#This Row],[PWC]])-FCAP),0)</f>
        <v>#NAME?</v>
      </c>
      <c r="AD5803" s="13" t="e">
        <f ca="1">IF(CalcTable[[#This Row],[PWC]]&gt;SAT,CalcTable[[#This Row],[PWC]]-SAT,0)</f>
        <v>#NAME?</v>
      </c>
      <c r="AE5803" s="13" t="e">
        <f ca="1">CalcTable[[#This Row],[PWC]]-CalcTable[[#This Row],[PercAmt]]-CalcTable[[#This Row],[Runoff]]</f>
        <v>#NAME?</v>
      </c>
      <c r="AF5803" s="13" t="e">
        <f ca="1">CalcTable[[#This Row],[IrrAmt]]/1000*CUR_IRR_AREA*10000/IRR_EFF</f>
        <v>#NAME?</v>
      </c>
      <c r="AG5803" s="147"/>
      <c r="AH5803" s="13"/>
      <c r="AI5803" s="50">
        <v>0</v>
      </c>
      <c r="AJ5803" s="50">
        <v>0</v>
      </c>
      <c r="AK5803" s="50">
        <v>0</v>
      </c>
      <c r="AL5803" s="50">
        <v>0</v>
      </c>
      <c r="AM5803" s="50"/>
      <c r="AN5803" s="50"/>
      <c r="AO5803" s="50"/>
      <c r="AP5803" s="50"/>
      <c r="AQ5803" s="50"/>
      <c r="AR5803" s="50"/>
      <c r="AS5803" s="50"/>
      <c r="AT5803" s="50"/>
      <c r="AU5803" s="50"/>
      <c r="AV5803" s="50"/>
      <c r="AW5803" s="50"/>
      <c r="AX5803" s="50">
        <f t="shared" si="1827"/>
        <v>0</v>
      </c>
      <c r="AY5803" s="50"/>
      <c r="AZ5803" s="50">
        <f t="shared" si="1817"/>
        <v>0</v>
      </c>
      <c r="BA5803" s="50">
        <f t="shared" si="1818"/>
        <v>0</v>
      </c>
      <c r="BB5803" s="50">
        <f t="shared" si="1819"/>
        <v>0</v>
      </c>
      <c r="BC5803" s="17">
        <f t="shared" si="1820"/>
        <v>19978</v>
      </c>
      <c r="BD5803" s="50">
        <f t="shared" si="1821"/>
        <v>0</v>
      </c>
      <c r="BE5803" s="50">
        <f t="shared" si="1822"/>
        <v>0</v>
      </c>
      <c r="BF5803" s="50">
        <f t="shared" si="1828"/>
        <v>0</v>
      </c>
      <c r="BG5803" s="50"/>
      <c r="BH5803" s="17">
        <f t="shared" si="1823"/>
        <v>0</v>
      </c>
      <c r="BI5803" s="17">
        <f t="shared" si="1831"/>
        <v>5803</v>
      </c>
      <c r="BJ5803" s="17">
        <f t="shared" si="1829"/>
        <v>5803</v>
      </c>
      <c r="BK5803" s="150">
        <f t="shared" si="1830"/>
        <v>35673</v>
      </c>
      <c r="BL5803" s="50" t="e">
        <f t="shared" ca="1" si="1824"/>
        <v>#NAME?</v>
      </c>
      <c r="BM5803" s="50" t="e">
        <f t="shared" ca="1" si="1825"/>
        <v>#NAME?</v>
      </c>
      <c r="BN5803" s="50" t="e">
        <f t="shared" ca="1" si="1826"/>
        <v>#NAME?</v>
      </c>
    </row>
    <row r="5804" spans="1:66" x14ac:dyDescent="0.35">
      <c r="A5804" s="48">
        <v>35674</v>
      </c>
      <c r="B5804" s="17">
        <v>1997</v>
      </c>
      <c r="C5804" s="17">
        <v>9</v>
      </c>
      <c r="D5804" s="17">
        <v>244</v>
      </c>
      <c r="E5804" s="17">
        <v>1</v>
      </c>
      <c r="F5804" s="17">
        <v>2</v>
      </c>
      <c r="G5804" s="50">
        <v>7.9</v>
      </c>
      <c r="H5804" s="32">
        <v>4.1855304817371728</v>
      </c>
      <c r="I5804" s="50">
        <v>17.5</v>
      </c>
      <c r="J5804" s="13">
        <v>0</v>
      </c>
      <c r="K5804" s="13">
        <f t="shared" si="1812"/>
        <v>0</v>
      </c>
      <c r="L5804" s="13">
        <f t="shared" si="1813"/>
        <v>0</v>
      </c>
      <c r="M5804" s="13" t="e">
        <f ca="1">CalcTable[[#This Row],[IWC]]-AE5803</f>
        <v>#NAME?</v>
      </c>
      <c r="N5804" s="13" t="e">
        <f ca="1">IF(CalcTable[[#This Row],[Day of Year]]&lt;123,FCAP,AE5803)</f>
        <v>#NAME?</v>
      </c>
      <c r="O5804" s="17" t="e">
        <f ca="1">IF(IRR_DRIP,5,COUNTIF('IDET Wind Values'!C5788:G5788,"&lt;="&amp;IRR_MAXWIND))</f>
        <v>#NAME?</v>
      </c>
      <c r="P5804" s="13" t="e">
        <f ca="1">CalcTable[[#This Row],[ET_o]]*KL</f>
        <v>#NAME?</v>
      </c>
      <c r="Q5804" s="13" t="e">
        <f ca="1">IF(WILTPT&lt;=0,1,MAX(0,MIN(1,(CalcTable[[#This Row],[IWC]]-WILTPT)/(MAD-WILTPT))))</f>
        <v>#NAME?</v>
      </c>
      <c r="R5804" s="13" t="e">
        <f ca="1">CalcTable[[#This Row],[ETMult]]*CalcTable[[#This Row],[ETb]]</f>
        <v>#NAME?</v>
      </c>
      <c r="S5804" s="13" t="b">
        <f>INDEX(IRR_LIST,CalcTable[[#This Row],[Day of Week]]+1)</f>
        <v>0</v>
      </c>
      <c r="T5804" s="13">
        <f t="shared" ca="1" si="1814"/>
        <v>0</v>
      </c>
      <c r="U5804" s="13" t="b">
        <f ca="1">IF(CalcTable[[#This Row],[IrrPrecip]]&gt;=IC_MM,FALSE,TRUE)</f>
        <v>1</v>
      </c>
      <c r="V5804" s="13" t="b">
        <f t="shared" si="1815"/>
        <v>1</v>
      </c>
      <c r="W5804" s="13" t="e">
        <f ca="1">IF(AND(IRR_DRIP=FALSE,CalcTable[[#This Row],[IrrHours]]&lt;=0),FALSE,TRUE)</f>
        <v>#NAME?</v>
      </c>
      <c r="X5804" s="13" t="e">
        <f ca="1">AND(CalcTable[[#This Row],[IrrDay]],CalcTable[[#This Row],[IrrRain]],CalcTable[[#This Row],[IrrWarm]],CalcTable[[#This Row],[IrrWindy]])</f>
        <v>#NAME?</v>
      </c>
      <c r="Y5804" s="13" t="e">
        <f t="shared" ca="1" si="1816"/>
        <v>#NAME?</v>
      </c>
      <c r="Z5804" s="13" t="e">
        <f ca="1">CalcTable[[#This Row],[IrrHours]]/5</f>
        <v>#NAME?</v>
      </c>
      <c r="AA5804" s="13" t="e">
        <f ca="1">IF(CalcTable[[#This Row],[IrrFlag]]=FALSE,0,MAX(0,CalcTable[[#This Row],[VolRednWind]]*(FCAP*IRR_TARGET-CalcTable[[#This Row],[IWC]])))</f>
        <v>#NAME?</v>
      </c>
      <c r="AB5804" s="13" t="e">
        <f ca="1">CalcTable[[#This Row],[IWC]]+CalcTable[[#This Row],[Eff Precip]]+CalcTable[[#This Row],[IrrAmt]]-CalcTable[[#This Row],[AET]]</f>
        <v>#NAME?</v>
      </c>
      <c r="AC5804" s="13" t="e">
        <f ca="1">IF(CalcTable[[#This Row],[PWC]]&gt;FCAP,MIN(24*PERC,MIN(SAT,CalcTable[[#This Row],[PWC]])-FCAP),0)</f>
        <v>#NAME?</v>
      </c>
      <c r="AD5804" s="13" t="e">
        <f ca="1">IF(CalcTable[[#This Row],[PWC]]&gt;SAT,CalcTable[[#This Row],[PWC]]-SAT,0)</f>
        <v>#NAME?</v>
      </c>
      <c r="AE5804" s="13" t="e">
        <f ca="1">CalcTable[[#This Row],[PWC]]-CalcTable[[#This Row],[PercAmt]]-CalcTable[[#This Row],[Runoff]]</f>
        <v>#NAME?</v>
      </c>
      <c r="AF5804" s="13" t="e">
        <f ca="1">CalcTable[[#This Row],[IrrAmt]]/1000*CUR_IRR_AREA*10000/IRR_EFF</f>
        <v>#NAME?</v>
      </c>
      <c r="AG5804" s="147"/>
      <c r="AH5804" s="13"/>
      <c r="AI5804" s="50">
        <v>0</v>
      </c>
      <c r="AJ5804" s="50">
        <v>0</v>
      </c>
      <c r="AK5804" s="50">
        <v>0</v>
      </c>
      <c r="AL5804" s="50">
        <v>5.9732178418216293</v>
      </c>
      <c r="AM5804" s="50"/>
      <c r="AN5804" s="50"/>
      <c r="AO5804" s="50"/>
      <c r="AP5804" s="50"/>
      <c r="AQ5804" s="50"/>
      <c r="AR5804" s="50"/>
      <c r="AS5804" s="50"/>
      <c r="AT5804" s="50"/>
      <c r="AU5804" s="50"/>
      <c r="AV5804" s="50"/>
      <c r="AW5804" s="50"/>
      <c r="AX5804" s="50">
        <f t="shared" si="1827"/>
        <v>5.9732178418216293</v>
      </c>
      <c r="AY5804" s="50"/>
      <c r="AZ5804" s="50">
        <f t="shared" si="1817"/>
        <v>175.2143900267678</v>
      </c>
      <c r="BA5804" s="50">
        <f t="shared" si="1818"/>
        <v>269.77453702534092</v>
      </c>
      <c r="BB5804" s="50">
        <f t="shared" si="1819"/>
        <v>278.11807940756796</v>
      </c>
      <c r="BC5804" s="17">
        <f t="shared" si="1820"/>
        <v>19979</v>
      </c>
      <c r="BD5804" s="50">
        <f t="shared" si="1821"/>
        <v>5.9732178418216293</v>
      </c>
      <c r="BE5804" s="50">
        <f t="shared" si="1822"/>
        <v>175.2143900267678</v>
      </c>
      <c r="BF5804" s="50">
        <f t="shared" si="1828"/>
        <v>286.59496385424421</v>
      </c>
      <c r="BG5804" s="50"/>
      <c r="BH5804" s="17">
        <f t="shared" si="1823"/>
        <v>0</v>
      </c>
      <c r="BI5804" s="17">
        <f t="shared" si="1831"/>
        <v>5804</v>
      </c>
      <c r="BJ5804" s="17">
        <f t="shared" si="1829"/>
        <v>5804</v>
      </c>
      <c r="BK5804" s="150">
        <f t="shared" si="1830"/>
        <v>35674</v>
      </c>
      <c r="BL5804" s="50" t="e">
        <f t="shared" ca="1" si="1824"/>
        <v>#NAME?</v>
      </c>
      <c r="BM5804" s="50" t="e">
        <f t="shared" ca="1" si="1825"/>
        <v>#NAME?</v>
      </c>
      <c r="BN5804" s="50" t="e">
        <f t="shared" ca="1" si="1826"/>
        <v>#NAME?</v>
      </c>
    </row>
    <row r="5805" spans="1:66" x14ac:dyDescent="0.35">
      <c r="A5805" s="48">
        <v>35675</v>
      </c>
      <c r="B5805" s="17">
        <v>1997</v>
      </c>
      <c r="C5805" s="17">
        <v>9</v>
      </c>
      <c r="D5805" s="17">
        <v>245</v>
      </c>
      <c r="E5805" s="17">
        <v>2</v>
      </c>
      <c r="F5805" s="17">
        <v>3</v>
      </c>
      <c r="G5805" s="50">
        <v>7.3</v>
      </c>
      <c r="H5805" s="32">
        <v>4.2409941630902654</v>
      </c>
      <c r="I5805" s="50">
        <v>11</v>
      </c>
      <c r="J5805" s="13">
        <v>0</v>
      </c>
      <c r="K5805" s="13">
        <f t="shared" si="1812"/>
        <v>0</v>
      </c>
      <c r="L5805" s="13">
        <f t="shared" si="1813"/>
        <v>0</v>
      </c>
      <c r="M5805" s="13" t="e">
        <f ca="1">CalcTable[[#This Row],[IWC]]-AE5804</f>
        <v>#NAME?</v>
      </c>
      <c r="N5805" s="13" t="e">
        <f ca="1">IF(CalcTable[[#This Row],[Day of Year]]&lt;123,FCAP,AE5804)</f>
        <v>#NAME?</v>
      </c>
      <c r="O5805" s="17" t="e">
        <f ca="1">IF(IRR_DRIP,5,COUNTIF('IDET Wind Values'!C5789:G5789,"&lt;="&amp;IRR_MAXWIND))</f>
        <v>#NAME?</v>
      </c>
      <c r="P5805" s="13" t="e">
        <f ca="1">CalcTable[[#This Row],[ET_o]]*KL</f>
        <v>#NAME?</v>
      </c>
      <c r="Q5805" s="13" t="e">
        <f ca="1">IF(WILTPT&lt;=0,1,MAX(0,MIN(1,(CalcTable[[#This Row],[IWC]]-WILTPT)/(MAD-WILTPT))))</f>
        <v>#NAME?</v>
      </c>
      <c r="R5805" s="13" t="e">
        <f ca="1">CalcTable[[#This Row],[ETMult]]*CalcTable[[#This Row],[ETb]]</f>
        <v>#NAME?</v>
      </c>
      <c r="S5805" s="13" t="b">
        <f>INDEX(IRR_LIST,CalcTable[[#This Row],[Day of Week]]+1)</f>
        <v>1</v>
      </c>
      <c r="T5805" s="13">
        <f t="shared" ca="1" si="1814"/>
        <v>0</v>
      </c>
      <c r="U5805" s="13" t="b">
        <f ca="1">IF(CalcTable[[#This Row],[IrrPrecip]]&gt;=IC_MM,FALSE,TRUE)</f>
        <v>1</v>
      </c>
      <c r="V5805" s="13" t="b">
        <f t="shared" si="1815"/>
        <v>1</v>
      </c>
      <c r="W5805" s="13" t="e">
        <f ca="1">IF(AND(IRR_DRIP=FALSE,CalcTable[[#This Row],[IrrHours]]&lt;=0),FALSE,TRUE)</f>
        <v>#NAME?</v>
      </c>
      <c r="X5805" s="13" t="e">
        <f ca="1">AND(CalcTable[[#This Row],[IrrDay]],CalcTable[[#This Row],[IrrRain]],CalcTable[[#This Row],[IrrWarm]],CalcTable[[#This Row],[IrrWindy]])</f>
        <v>#NAME?</v>
      </c>
      <c r="Y5805" s="13" t="e">
        <f t="shared" ca="1" si="1816"/>
        <v>#NAME?</v>
      </c>
      <c r="Z5805" s="13" t="e">
        <f ca="1">CalcTable[[#This Row],[IrrHours]]/5</f>
        <v>#NAME?</v>
      </c>
      <c r="AA5805" s="13" t="e">
        <f ca="1">IF(CalcTable[[#This Row],[IrrFlag]]=FALSE,0,MAX(0,CalcTable[[#This Row],[VolRednWind]]*(FCAP*IRR_TARGET-CalcTable[[#This Row],[IWC]])))</f>
        <v>#NAME?</v>
      </c>
      <c r="AB5805" s="13" t="e">
        <f ca="1">CalcTable[[#This Row],[IWC]]+CalcTable[[#This Row],[Eff Precip]]+CalcTable[[#This Row],[IrrAmt]]-CalcTable[[#This Row],[AET]]</f>
        <v>#NAME?</v>
      </c>
      <c r="AC5805" s="13" t="e">
        <f ca="1">IF(CalcTable[[#This Row],[PWC]]&gt;FCAP,MIN(24*PERC,MIN(SAT,CalcTable[[#This Row],[PWC]])-FCAP),0)</f>
        <v>#NAME?</v>
      </c>
      <c r="AD5805" s="13" t="e">
        <f ca="1">IF(CalcTable[[#This Row],[PWC]]&gt;SAT,CalcTable[[#This Row],[PWC]]-SAT,0)</f>
        <v>#NAME?</v>
      </c>
      <c r="AE5805" s="13" t="e">
        <f ca="1">CalcTable[[#This Row],[PWC]]-CalcTable[[#This Row],[PercAmt]]-CalcTable[[#This Row],[Runoff]]</f>
        <v>#NAME?</v>
      </c>
      <c r="AF5805" s="13" t="e">
        <f ca="1">CalcTable[[#This Row],[IrrAmt]]/1000*CUR_IRR_AREA*10000/IRR_EFF</f>
        <v>#NAME?</v>
      </c>
      <c r="AG5805" s="147"/>
      <c r="AH5805" s="13"/>
      <c r="AI5805" s="50">
        <v>3.222169243564232</v>
      </c>
      <c r="AJ5805" s="50">
        <v>4.6099367270989688</v>
      </c>
      <c r="AK5805" s="50">
        <v>0</v>
      </c>
      <c r="AL5805" s="50">
        <v>0</v>
      </c>
      <c r="AM5805" s="50"/>
      <c r="AN5805" s="50"/>
      <c r="AO5805" s="50"/>
      <c r="AP5805" s="50"/>
      <c r="AQ5805" s="50"/>
      <c r="AR5805" s="50"/>
      <c r="AS5805" s="50"/>
      <c r="AT5805" s="50"/>
      <c r="AU5805" s="50"/>
      <c r="AV5805" s="50"/>
      <c r="AW5805" s="50"/>
      <c r="AX5805" s="50">
        <f t="shared" si="1827"/>
        <v>7.8321059706632008</v>
      </c>
      <c r="AY5805" s="50"/>
      <c r="AZ5805" s="50">
        <f t="shared" si="1817"/>
        <v>182.48329290051183</v>
      </c>
      <c r="BA5805" s="50">
        <f t="shared" si="1818"/>
        <v>295.82620916616202</v>
      </c>
      <c r="BB5805" s="50">
        <f t="shared" si="1819"/>
        <v>306.1669863697465</v>
      </c>
      <c r="BC5805" s="17">
        <f t="shared" si="1820"/>
        <v>19979</v>
      </c>
      <c r="BD5805" s="50">
        <f t="shared" si="1821"/>
        <v>7.8321059706632008</v>
      </c>
      <c r="BE5805" s="50">
        <f t="shared" si="1822"/>
        <v>182.48329290051183</v>
      </c>
      <c r="BF5805" s="50">
        <f t="shared" si="1828"/>
        <v>298.48457495320946</v>
      </c>
      <c r="BG5805" s="50"/>
      <c r="BH5805" s="17">
        <f t="shared" si="1823"/>
        <v>0</v>
      </c>
      <c r="BI5805" s="17">
        <f t="shared" si="1831"/>
        <v>5805</v>
      </c>
      <c r="BJ5805" s="17">
        <f t="shared" si="1829"/>
        <v>5805</v>
      </c>
      <c r="BK5805" s="150">
        <f t="shared" si="1830"/>
        <v>35675</v>
      </c>
      <c r="BL5805" s="50" t="e">
        <f t="shared" ca="1" si="1824"/>
        <v>#NAME?</v>
      </c>
      <c r="BM5805" s="50" t="e">
        <f t="shared" ca="1" si="1825"/>
        <v>#NAME?</v>
      </c>
      <c r="BN5805" s="50" t="e">
        <f t="shared" ca="1" si="1826"/>
        <v>#NAME?</v>
      </c>
    </row>
    <row r="5806" spans="1:66" x14ac:dyDescent="0.35">
      <c r="A5806" s="48">
        <v>35676</v>
      </c>
      <c r="B5806" s="17">
        <v>1997</v>
      </c>
      <c r="C5806" s="17">
        <v>9</v>
      </c>
      <c r="D5806" s="17">
        <v>246</v>
      </c>
      <c r="E5806" s="17">
        <v>3</v>
      </c>
      <c r="F5806" s="17">
        <v>4</v>
      </c>
      <c r="G5806" s="50">
        <v>13.5</v>
      </c>
      <c r="H5806" s="32">
        <v>3.6073696409986624</v>
      </c>
      <c r="I5806" s="50">
        <v>13.5</v>
      </c>
      <c r="J5806" s="13">
        <v>7.8</v>
      </c>
      <c r="K5806" s="13">
        <f t="shared" si="1812"/>
        <v>7.8</v>
      </c>
      <c r="L5806" s="13">
        <f t="shared" si="1813"/>
        <v>2.0999999999999996</v>
      </c>
      <c r="M5806" s="13" t="e">
        <f ca="1">CalcTable[[#This Row],[IWC]]-AE5805</f>
        <v>#NAME?</v>
      </c>
      <c r="N5806" s="13" t="e">
        <f ca="1">IF(CalcTable[[#This Row],[Day of Year]]&lt;123,FCAP,AE5805)</f>
        <v>#NAME?</v>
      </c>
      <c r="O5806" s="17" t="e">
        <f ca="1">IF(IRR_DRIP,5,COUNTIF('IDET Wind Values'!C5790:G5790,"&lt;="&amp;IRR_MAXWIND))</f>
        <v>#NAME?</v>
      </c>
      <c r="P5806" s="13" t="e">
        <f ca="1">CalcTable[[#This Row],[ET_o]]*KL</f>
        <v>#NAME?</v>
      </c>
      <c r="Q5806" s="13" t="e">
        <f ca="1">IF(WILTPT&lt;=0,1,MAX(0,MIN(1,(CalcTable[[#This Row],[IWC]]-WILTPT)/(MAD-WILTPT))))</f>
        <v>#NAME?</v>
      </c>
      <c r="R5806" s="13" t="e">
        <f ca="1">CalcTable[[#This Row],[ETMult]]*CalcTable[[#This Row],[ETb]]</f>
        <v>#NAME?</v>
      </c>
      <c r="S5806" s="13" t="b">
        <f>INDEX(IRR_LIST,CalcTable[[#This Row],[Day of Week]]+1)</f>
        <v>0</v>
      </c>
      <c r="T5806" s="13">
        <f t="shared" ca="1" si="1814"/>
        <v>0</v>
      </c>
      <c r="U5806" s="13" t="b">
        <f ca="1">IF(CalcTable[[#This Row],[IrrPrecip]]&gt;=IC_MM,FALSE,TRUE)</f>
        <v>1</v>
      </c>
      <c r="V5806" s="13" t="b">
        <f t="shared" si="1815"/>
        <v>1</v>
      </c>
      <c r="W5806" s="13" t="e">
        <f ca="1">IF(AND(IRR_DRIP=FALSE,CalcTable[[#This Row],[IrrHours]]&lt;=0),FALSE,TRUE)</f>
        <v>#NAME?</v>
      </c>
      <c r="X5806" s="13" t="e">
        <f ca="1">AND(CalcTable[[#This Row],[IrrDay]],CalcTable[[#This Row],[IrrRain]],CalcTable[[#This Row],[IrrWarm]],CalcTable[[#This Row],[IrrWindy]])</f>
        <v>#NAME?</v>
      </c>
      <c r="Y5806" s="13" t="e">
        <f t="shared" ca="1" si="1816"/>
        <v>#NAME?</v>
      </c>
      <c r="Z5806" s="13" t="e">
        <f ca="1">CalcTable[[#This Row],[IrrHours]]/5</f>
        <v>#NAME?</v>
      </c>
      <c r="AA5806" s="13" t="e">
        <f ca="1">IF(CalcTable[[#This Row],[IrrFlag]]=FALSE,0,MAX(0,CalcTable[[#This Row],[VolRednWind]]*(FCAP*IRR_TARGET-CalcTable[[#This Row],[IWC]])))</f>
        <v>#NAME?</v>
      </c>
      <c r="AB5806" s="13" t="e">
        <f ca="1">CalcTable[[#This Row],[IWC]]+CalcTable[[#This Row],[Eff Precip]]+CalcTable[[#This Row],[IrrAmt]]-CalcTable[[#This Row],[AET]]</f>
        <v>#NAME?</v>
      </c>
      <c r="AC5806" s="13" t="e">
        <f ca="1">IF(CalcTable[[#This Row],[PWC]]&gt;FCAP,MIN(24*PERC,MIN(SAT,CalcTable[[#This Row],[PWC]])-FCAP),0)</f>
        <v>#NAME?</v>
      </c>
      <c r="AD5806" s="13" t="e">
        <f ca="1">IF(CalcTable[[#This Row],[PWC]]&gt;SAT,CalcTable[[#This Row],[PWC]]-SAT,0)</f>
        <v>#NAME?</v>
      </c>
      <c r="AE5806" s="13" t="e">
        <f ca="1">CalcTable[[#This Row],[PWC]]-CalcTable[[#This Row],[PercAmt]]-CalcTable[[#This Row],[Runoff]]</f>
        <v>#NAME?</v>
      </c>
      <c r="AF5806" s="13" t="e">
        <f ca="1">CalcTable[[#This Row],[IrrAmt]]/1000*CUR_IRR_AREA*10000/IRR_EFF</f>
        <v>#NAME?</v>
      </c>
      <c r="AG5806" s="147"/>
      <c r="AH5806" s="13"/>
      <c r="AI5806" s="50">
        <v>0</v>
      </c>
      <c r="AJ5806" s="50">
        <v>0</v>
      </c>
      <c r="AK5806" s="50">
        <v>6.9862489324680519</v>
      </c>
      <c r="AL5806" s="50">
        <v>4.6345885546550889</v>
      </c>
      <c r="AM5806" s="50"/>
      <c r="AN5806" s="50"/>
      <c r="AO5806" s="50"/>
      <c r="AP5806" s="50"/>
      <c r="AQ5806" s="50"/>
      <c r="AR5806" s="50"/>
      <c r="AS5806" s="50"/>
      <c r="AT5806" s="50"/>
      <c r="AU5806" s="50"/>
      <c r="AV5806" s="50"/>
      <c r="AW5806" s="50"/>
      <c r="AX5806" s="50">
        <f t="shared" si="1827"/>
        <v>11.62083748712314</v>
      </c>
      <c r="AY5806" s="50"/>
      <c r="AZ5806" s="50">
        <f t="shared" si="1817"/>
        <v>238.41291527941405</v>
      </c>
      <c r="BA5806" s="50">
        <f t="shared" si="1818"/>
        <v>367.08020289052638</v>
      </c>
      <c r="BB5806" s="50">
        <f t="shared" si="1819"/>
        <v>378.43319885621281</v>
      </c>
      <c r="BC5806" s="17">
        <f t="shared" si="1820"/>
        <v>19979</v>
      </c>
      <c r="BD5806" s="50">
        <f t="shared" si="1821"/>
        <v>11.62083748712314</v>
      </c>
      <c r="BE5806" s="50">
        <f t="shared" si="1822"/>
        <v>238.41291527941405</v>
      </c>
      <c r="BF5806" s="50">
        <f t="shared" si="1828"/>
        <v>389.96763237568604</v>
      </c>
      <c r="BG5806" s="50"/>
      <c r="BH5806" s="17">
        <f t="shared" si="1823"/>
        <v>0</v>
      </c>
      <c r="BI5806" s="17">
        <f t="shared" si="1831"/>
        <v>5806</v>
      </c>
      <c r="BJ5806" s="17">
        <f t="shared" si="1829"/>
        <v>5806</v>
      </c>
      <c r="BK5806" s="150">
        <f t="shared" si="1830"/>
        <v>35676</v>
      </c>
      <c r="BL5806" s="50" t="e">
        <f t="shared" ca="1" si="1824"/>
        <v>#NAME?</v>
      </c>
      <c r="BM5806" s="50" t="e">
        <f t="shared" ca="1" si="1825"/>
        <v>#NAME?</v>
      </c>
      <c r="BN5806" s="50" t="e">
        <f t="shared" ca="1" si="1826"/>
        <v>#NAME?</v>
      </c>
    </row>
    <row r="5807" spans="1:66" x14ac:dyDescent="0.35">
      <c r="A5807" s="48">
        <v>35677</v>
      </c>
      <c r="B5807" s="17">
        <v>1997</v>
      </c>
      <c r="C5807" s="17">
        <v>9</v>
      </c>
      <c r="D5807" s="17">
        <v>247</v>
      </c>
      <c r="E5807" s="17">
        <v>4</v>
      </c>
      <c r="F5807" s="17">
        <v>5</v>
      </c>
      <c r="G5807" s="50">
        <v>10</v>
      </c>
      <c r="H5807" s="32">
        <v>2.4706853216674918</v>
      </c>
      <c r="I5807" s="50">
        <v>8.5</v>
      </c>
      <c r="J5807" s="13">
        <v>0.6</v>
      </c>
      <c r="K5807" s="13">
        <f t="shared" si="1812"/>
        <v>0.6</v>
      </c>
      <c r="L5807" s="13">
        <f t="shared" si="1813"/>
        <v>0</v>
      </c>
      <c r="M5807" s="13" t="e">
        <f ca="1">CalcTable[[#This Row],[IWC]]-AE5806</f>
        <v>#NAME?</v>
      </c>
      <c r="N5807" s="13" t="e">
        <f ca="1">IF(CalcTable[[#This Row],[Day of Year]]&lt;123,FCAP,AE5806)</f>
        <v>#NAME?</v>
      </c>
      <c r="O5807" s="17" t="e">
        <f ca="1">IF(IRR_DRIP,5,COUNTIF('IDET Wind Values'!C5791:G5791,"&lt;="&amp;IRR_MAXWIND))</f>
        <v>#NAME?</v>
      </c>
      <c r="P5807" s="13" t="e">
        <f ca="1">CalcTable[[#This Row],[ET_o]]*KL</f>
        <v>#NAME?</v>
      </c>
      <c r="Q5807" s="13" t="e">
        <f ca="1">IF(WILTPT&lt;=0,1,MAX(0,MIN(1,(CalcTable[[#This Row],[IWC]]-WILTPT)/(MAD-WILTPT))))</f>
        <v>#NAME?</v>
      </c>
      <c r="R5807" s="13" t="e">
        <f ca="1">CalcTable[[#This Row],[ETMult]]*CalcTable[[#This Row],[ETb]]</f>
        <v>#NAME?</v>
      </c>
      <c r="S5807" s="13" t="b">
        <f>INDEX(IRR_LIST,CalcTable[[#This Row],[Day of Week]]+1)</f>
        <v>1</v>
      </c>
      <c r="T5807" s="13">
        <f t="shared" ca="1" si="1814"/>
        <v>7.8</v>
      </c>
      <c r="U5807" s="13" t="b">
        <f ca="1">IF(CalcTable[[#This Row],[IrrPrecip]]&gt;=IC_MM,FALSE,TRUE)</f>
        <v>1</v>
      </c>
      <c r="V5807" s="13" t="b">
        <f t="shared" si="1815"/>
        <v>1</v>
      </c>
      <c r="W5807" s="13" t="e">
        <f ca="1">IF(AND(IRR_DRIP=FALSE,CalcTable[[#This Row],[IrrHours]]&lt;=0),FALSE,TRUE)</f>
        <v>#NAME?</v>
      </c>
      <c r="X5807" s="13" t="e">
        <f ca="1">AND(CalcTable[[#This Row],[IrrDay]],CalcTable[[#This Row],[IrrRain]],CalcTable[[#This Row],[IrrWarm]],CalcTable[[#This Row],[IrrWindy]])</f>
        <v>#NAME?</v>
      </c>
      <c r="Y5807" s="13" t="e">
        <f t="shared" ca="1" si="1816"/>
        <v>#NAME?</v>
      </c>
      <c r="Z5807" s="13" t="e">
        <f ca="1">CalcTable[[#This Row],[IrrHours]]/5</f>
        <v>#NAME?</v>
      </c>
      <c r="AA5807" s="13" t="e">
        <f ca="1">IF(CalcTable[[#This Row],[IrrFlag]]=FALSE,0,MAX(0,CalcTable[[#This Row],[VolRednWind]]*(FCAP*IRR_TARGET-CalcTable[[#This Row],[IWC]])))</f>
        <v>#NAME?</v>
      </c>
      <c r="AB5807" s="13" t="e">
        <f ca="1">CalcTable[[#This Row],[IWC]]+CalcTable[[#This Row],[Eff Precip]]+CalcTable[[#This Row],[IrrAmt]]-CalcTable[[#This Row],[AET]]</f>
        <v>#NAME?</v>
      </c>
      <c r="AC5807" s="13" t="e">
        <f ca="1">IF(CalcTable[[#This Row],[PWC]]&gt;FCAP,MIN(24*PERC,MIN(SAT,CalcTable[[#This Row],[PWC]])-FCAP),0)</f>
        <v>#NAME?</v>
      </c>
      <c r="AD5807" s="13" t="e">
        <f ca="1">IF(CalcTable[[#This Row],[PWC]]&gt;SAT,CalcTable[[#This Row],[PWC]]-SAT,0)</f>
        <v>#NAME?</v>
      </c>
      <c r="AE5807" s="13" t="e">
        <f ca="1">CalcTable[[#This Row],[PWC]]-CalcTable[[#This Row],[PercAmt]]-CalcTable[[#This Row],[Runoff]]</f>
        <v>#NAME?</v>
      </c>
      <c r="AF5807" s="13" t="e">
        <f ca="1">CalcTable[[#This Row],[IrrAmt]]/1000*CUR_IRR_AREA*10000/IRR_EFF</f>
        <v>#NAME?</v>
      </c>
      <c r="AG5807" s="147"/>
      <c r="AH5807" s="13"/>
      <c r="AI5807" s="50">
        <v>7.6104713088576394</v>
      </c>
      <c r="AJ5807" s="50">
        <v>12.763579614276809</v>
      </c>
      <c r="AK5807" s="50">
        <v>0</v>
      </c>
      <c r="AL5807" s="50">
        <v>0</v>
      </c>
      <c r="AM5807" s="50"/>
      <c r="AN5807" s="50"/>
      <c r="AO5807" s="50"/>
      <c r="AP5807" s="50"/>
      <c r="AQ5807" s="50"/>
      <c r="AR5807" s="50"/>
      <c r="AS5807" s="50"/>
      <c r="AT5807" s="50"/>
      <c r="AU5807" s="50"/>
      <c r="AV5807" s="50"/>
      <c r="AW5807" s="50"/>
      <c r="AX5807" s="50">
        <f t="shared" si="1827"/>
        <v>20.374050923134448</v>
      </c>
      <c r="AY5807" s="50"/>
      <c r="AZ5807" s="50">
        <f t="shared" si="1817"/>
        <v>486.01858121536515</v>
      </c>
      <c r="BA5807" s="50">
        <f t="shared" si="1818"/>
        <v>789.45699767309679</v>
      </c>
      <c r="BB5807" s="50">
        <f t="shared" si="1819"/>
        <v>817.17214788179081</v>
      </c>
      <c r="BC5807" s="17">
        <f t="shared" si="1820"/>
        <v>19979</v>
      </c>
      <c r="BD5807" s="50">
        <f t="shared" si="1821"/>
        <v>20.374050923134448</v>
      </c>
      <c r="BE5807" s="50">
        <f t="shared" si="1822"/>
        <v>486.01858121536515</v>
      </c>
      <c r="BF5807" s="50">
        <f t="shared" si="1828"/>
        <v>794.97167838000621</v>
      </c>
      <c r="BG5807" s="50"/>
      <c r="BH5807" s="17">
        <f t="shared" si="1823"/>
        <v>0</v>
      </c>
      <c r="BI5807" s="17">
        <f t="shared" si="1831"/>
        <v>5807</v>
      </c>
      <c r="BJ5807" s="17">
        <f t="shared" si="1829"/>
        <v>5807</v>
      </c>
      <c r="BK5807" s="150">
        <f t="shared" si="1830"/>
        <v>35677</v>
      </c>
      <c r="BL5807" s="50" t="e">
        <f t="shared" ca="1" si="1824"/>
        <v>#NAME?</v>
      </c>
      <c r="BM5807" s="50" t="e">
        <f t="shared" ca="1" si="1825"/>
        <v>#NAME?</v>
      </c>
      <c r="BN5807" s="50" t="e">
        <f t="shared" ca="1" si="1826"/>
        <v>#NAME?</v>
      </c>
    </row>
    <row r="5808" spans="1:66" x14ac:dyDescent="0.35">
      <c r="A5808" s="48">
        <v>35678</v>
      </c>
      <c r="B5808" s="17">
        <v>1997</v>
      </c>
      <c r="C5808" s="17">
        <v>9</v>
      </c>
      <c r="D5808" s="17">
        <v>248</v>
      </c>
      <c r="E5808" s="17">
        <v>5</v>
      </c>
      <c r="F5808" s="17">
        <v>6</v>
      </c>
      <c r="G5808" s="50">
        <v>4.8</v>
      </c>
      <c r="H5808" s="32">
        <v>3.0601847481560966</v>
      </c>
      <c r="I5808" s="50">
        <v>5.666666666666667</v>
      </c>
      <c r="J5808" s="13">
        <v>4</v>
      </c>
      <c r="K5808" s="13">
        <f t="shared" si="1812"/>
        <v>4</v>
      </c>
      <c r="L5808" s="13">
        <f t="shared" si="1813"/>
        <v>0</v>
      </c>
      <c r="M5808" s="13" t="e">
        <f ca="1">CalcTable[[#This Row],[IWC]]-AE5807</f>
        <v>#NAME?</v>
      </c>
      <c r="N5808" s="13" t="e">
        <f ca="1">IF(CalcTable[[#This Row],[Day of Year]]&lt;123,FCAP,AE5807)</f>
        <v>#NAME?</v>
      </c>
      <c r="O5808" s="17" t="e">
        <f ca="1">IF(IRR_DRIP,5,COUNTIF('IDET Wind Values'!C5792:G5792,"&lt;="&amp;IRR_MAXWIND))</f>
        <v>#NAME?</v>
      </c>
      <c r="P5808" s="13" t="e">
        <f ca="1">CalcTable[[#This Row],[ET_o]]*KL</f>
        <v>#NAME?</v>
      </c>
      <c r="Q5808" s="13" t="e">
        <f ca="1">IF(WILTPT&lt;=0,1,MAX(0,MIN(1,(CalcTable[[#This Row],[IWC]]-WILTPT)/(MAD-WILTPT))))</f>
        <v>#NAME?</v>
      </c>
      <c r="R5808" s="13" t="e">
        <f ca="1">CalcTable[[#This Row],[ETMult]]*CalcTable[[#This Row],[ETb]]</f>
        <v>#NAME?</v>
      </c>
      <c r="S5808" s="13" t="b">
        <f>INDEX(IRR_LIST,CalcTable[[#This Row],[Day of Week]]+1)</f>
        <v>0</v>
      </c>
      <c r="T5808" s="13">
        <f t="shared" ca="1" si="1814"/>
        <v>8.4</v>
      </c>
      <c r="U5808" s="13" t="b">
        <f ca="1">IF(CalcTable[[#This Row],[IrrPrecip]]&gt;=IC_MM,FALSE,TRUE)</f>
        <v>1</v>
      </c>
      <c r="V5808" s="13" t="b">
        <f t="shared" si="1815"/>
        <v>1</v>
      </c>
      <c r="W5808" s="13" t="e">
        <f ca="1">IF(AND(IRR_DRIP=FALSE,CalcTable[[#This Row],[IrrHours]]&lt;=0),FALSE,TRUE)</f>
        <v>#NAME?</v>
      </c>
      <c r="X5808" s="13" t="e">
        <f ca="1">AND(CalcTable[[#This Row],[IrrDay]],CalcTable[[#This Row],[IrrRain]],CalcTable[[#This Row],[IrrWarm]],CalcTable[[#This Row],[IrrWindy]])</f>
        <v>#NAME?</v>
      </c>
      <c r="Y5808" s="13" t="e">
        <f t="shared" ca="1" si="1816"/>
        <v>#NAME?</v>
      </c>
      <c r="Z5808" s="13" t="e">
        <f ca="1">CalcTable[[#This Row],[IrrHours]]/5</f>
        <v>#NAME?</v>
      </c>
      <c r="AA5808" s="13" t="e">
        <f ca="1">IF(CalcTable[[#This Row],[IrrFlag]]=FALSE,0,MAX(0,CalcTable[[#This Row],[VolRednWind]]*(FCAP*IRR_TARGET-CalcTable[[#This Row],[IWC]])))</f>
        <v>#NAME?</v>
      </c>
      <c r="AB5808" s="13" t="e">
        <f ca="1">CalcTable[[#This Row],[IWC]]+CalcTable[[#This Row],[Eff Precip]]+CalcTable[[#This Row],[IrrAmt]]-CalcTable[[#This Row],[AET]]</f>
        <v>#NAME?</v>
      </c>
      <c r="AC5808" s="13" t="e">
        <f ca="1">IF(CalcTable[[#This Row],[PWC]]&gt;FCAP,MIN(24*PERC,MIN(SAT,CalcTable[[#This Row],[PWC]])-FCAP),0)</f>
        <v>#NAME?</v>
      </c>
      <c r="AD5808" s="13" t="e">
        <f ca="1">IF(CalcTable[[#This Row],[PWC]]&gt;SAT,CalcTable[[#This Row],[PWC]]-SAT,0)</f>
        <v>#NAME?</v>
      </c>
      <c r="AE5808" s="13" t="e">
        <f ca="1">CalcTable[[#This Row],[PWC]]-CalcTable[[#This Row],[PercAmt]]-CalcTable[[#This Row],[Runoff]]</f>
        <v>#NAME?</v>
      </c>
      <c r="AF5808" s="13" t="e">
        <f ca="1">CalcTable[[#This Row],[IrrAmt]]/1000*CUR_IRR_AREA*10000/IRR_EFF</f>
        <v>#NAME?</v>
      </c>
      <c r="AG5808" s="147"/>
      <c r="AH5808" s="13"/>
      <c r="AI5808" s="50">
        <v>0</v>
      </c>
      <c r="AJ5808" s="50">
        <v>0</v>
      </c>
      <c r="AK5808" s="50">
        <v>0</v>
      </c>
      <c r="AL5808" s="50">
        <v>3.6388769269171206</v>
      </c>
      <c r="AM5808" s="50"/>
      <c r="AN5808" s="50"/>
      <c r="AO5808" s="50"/>
      <c r="AP5808" s="50"/>
      <c r="AQ5808" s="50"/>
      <c r="AR5808" s="50"/>
      <c r="AS5808" s="50"/>
      <c r="AT5808" s="50"/>
      <c r="AU5808" s="50"/>
      <c r="AV5808" s="50"/>
      <c r="AW5808" s="50"/>
      <c r="AX5808" s="50">
        <f t="shared" si="1827"/>
        <v>3.6388769269171206</v>
      </c>
      <c r="AY5808" s="50"/>
      <c r="AZ5808" s="50">
        <f t="shared" si="1817"/>
        <v>106.74038985623555</v>
      </c>
      <c r="BA5808" s="50">
        <f t="shared" si="1818"/>
        <v>164.34631454055315</v>
      </c>
      <c r="BB5808" s="50">
        <f t="shared" si="1819"/>
        <v>169.42919024799295</v>
      </c>
      <c r="BC5808" s="17">
        <f t="shared" si="1820"/>
        <v>19979</v>
      </c>
      <c r="BD5808" s="50">
        <f t="shared" si="1821"/>
        <v>3.6388769269171206</v>
      </c>
      <c r="BE5808" s="50">
        <f t="shared" si="1822"/>
        <v>106.74038985623555</v>
      </c>
      <c r="BF5808" s="50">
        <f t="shared" si="1828"/>
        <v>174.59329777629728</v>
      </c>
      <c r="BG5808" s="50"/>
      <c r="BH5808" s="17">
        <f t="shared" si="1823"/>
        <v>0</v>
      </c>
      <c r="BI5808" s="17">
        <f t="shared" si="1831"/>
        <v>5808</v>
      </c>
      <c r="BJ5808" s="17">
        <f t="shared" si="1829"/>
        <v>5808</v>
      </c>
      <c r="BK5808" s="150">
        <f t="shared" si="1830"/>
        <v>35678</v>
      </c>
      <c r="BL5808" s="50" t="e">
        <f t="shared" ca="1" si="1824"/>
        <v>#NAME?</v>
      </c>
      <c r="BM5808" s="50" t="e">
        <f t="shared" ca="1" si="1825"/>
        <v>#NAME?</v>
      </c>
      <c r="BN5808" s="50" t="e">
        <f t="shared" ca="1" si="1826"/>
        <v>#NAME?</v>
      </c>
    </row>
    <row r="5809" spans="1:66" x14ac:dyDescent="0.35">
      <c r="A5809" s="48">
        <v>35679</v>
      </c>
      <c r="B5809" s="17">
        <v>1997</v>
      </c>
      <c r="C5809" s="17">
        <v>9</v>
      </c>
      <c r="D5809" s="17">
        <v>249</v>
      </c>
      <c r="E5809" s="17">
        <v>6</v>
      </c>
      <c r="F5809" s="17">
        <v>7</v>
      </c>
      <c r="G5809" s="50">
        <v>8</v>
      </c>
      <c r="H5809" s="32">
        <v>3.2910890808075011</v>
      </c>
      <c r="I5809" s="50">
        <v>8.5</v>
      </c>
      <c r="J5809" s="13">
        <v>0.4</v>
      </c>
      <c r="K5809" s="13">
        <f t="shared" si="1812"/>
        <v>0.4</v>
      </c>
      <c r="L5809" s="13">
        <f t="shared" si="1813"/>
        <v>0</v>
      </c>
      <c r="M5809" s="13" t="e">
        <f ca="1">CalcTable[[#This Row],[IWC]]-AE5808</f>
        <v>#NAME?</v>
      </c>
      <c r="N5809" s="13" t="e">
        <f ca="1">IF(CalcTable[[#This Row],[Day of Year]]&lt;123,FCAP,AE5808)</f>
        <v>#NAME?</v>
      </c>
      <c r="O5809" s="17" t="e">
        <f ca="1">IF(IRR_DRIP,5,COUNTIF('IDET Wind Values'!C5793:G5793,"&lt;="&amp;IRR_MAXWIND))</f>
        <v>#NAME?</v>
      </c>
      <c r="P5809" s="13" t="e">
        <f ca="1">CalcTable[[#This Row],[ET_o]]*KL</f>
        <v>#NAME?</v>
      </c>
      <c r="Q5809" s="13" t="e">
        <f ca="1">IF(WILTPT&lt;=0,1,MAX(0,MIN(1,(CalcTable[[#This Row],[IWC]]-WILTPT)/(MAD-WILTPT))))</f>
        <v>#NAME?</v>
      </c>
      <c r="R5809" s="13" t="e">
        <f ca="1">CalcTable[[#This Row],[ETMult]]*CalcTable[[#This Row],[ETb]]</f>
        <v>#NAME?</v>
      </c>
      <c r="S5809" s="13" t="b">
        <f>INDEX(IRR_LIST,CalcTable[[#This Row],[Day of Week]]+1)</f>
        <v>0</v>
      </c>
      <c r="T5809" s="13">
        <f t="shared" ca="1" si="1814"/>
        <v>4.5999999999999996</v>
      </c>
      <c r="U5809" s="13" t="b">
        <f ca="1">IF(CalcTable[[#This Row],[IrrPrecip]]&gt;=IC_MM,FALSE,TRUE)</f>
        <v>1</v>
      </c>
      <c r="V5809" s="13" t="b">
        <f t="shared" si="1815"/>
        <v>1</v>
      </c>
      <c r="W5809" s="13" t="e">
        <f ca="1">IF(AND(IRR_DRIP=FALSE,CalcTable[[#This Row],[IrrHours]]&lt;=0),FALSE,TRUE)</f>
        <v>#NAME?</v>
      </c>
      <c r="X5809" s="13" t="e">
        <f ca="1">AND(CalcTable[[#This Row],[IrrDay]],CalcTable[[#This Row],[IrrRain]],CalcTable[[#This Row],[IrrWarm]],CalcTable[[#This Row],[IrrWindy]])</f>
        <v>#NAME?</v>
      </c>
      <c r="Y5809" s="13" t="e">
        <f t="shared" ca="1" si="1816"/>
        <v>#NAME?</v>
      </c>
      <c r="Z5809" s="13" t="e">
        <f ca="1">CalcTable[[#This Row],[IrrHours]]/5</f>
        <v>#NAME?</v>
      </c>
      <c r="AA5809" s="13" t="e">
        <f ca="1">IF(CalcTable[[#This Row],[IrrFlag]]=FALSE,0,MAX(0,CalcTable[[#This Row],[VolRednWind]]*(FCAP*IRR_TARGET-CalcTable[[#This Row],[IWC]])))</f>
        <v>#NAME?</v>
      </c>
      <c r="AB5809" s="13" t="e">
        <f ca="1">CalcTable[[#This Row],[IWC]]+CalcTable[[#This Row],[Eff Precip]]+CalcTable[[#This Row],[IrrAmt]]-CalcTable[[#This Row],[AET]]</f>
        <v>#NAME?</v>
      </c>
      <c r="AC5809" s="13" t="e">
        <f ca="1">IF(CalcTable[[#This Row],[PWC]]&gt;FCAP,MIN(24*PERC,MIN(SAT,CalcTable[[#This Row],[PWC]])-FCAP),0)</f>
        <v>#NAME?</v>
      </c>
      <c r="AD5809" s="13" t="e">
        <f ca="1">IF(CalcTable[[#This Row],[PWC]]&gt;SAT,CalcTable[[#This Row],[PWC]]-SAT,0)</f>
        <v>#NAME?</v>
      </c>
      <c r="AE5809" s="13" t="e">
        <f ca="1">CalcTable[[#This Row],[PWC]]-CalcTable[[#This Row],[PercAmt]]-CalcTable[[#This Row],[Runoff]]</f>
        <v>#NAME?</v>
      </c>
      <c r="AF5809" s="13" t="e">
        <f ca="1">CalcTable[[#This Row],[IrrAmt]]/1000*CUR_IRR_AREA*10000/IRR_EFF</f>
        <v>#NAME?</v>
      </c>
      <c r="AG5809" s="147"/>
      <c r="AH5809" s="13"/>
      <c r="AI5809" s="50">
        <v>0</v>
      </c>
      <c r="AJ5809" s="50">
        <v>0</v>
      </c>
      <c r="AK5809" s="50">
        <v>3.5819871230417859</v>
      </c>
      <c r="AL5809" s="50">
        <v>0</v>
      </c>
      <c r="AM5809" s="50"/>
      <c r="AN5809" s="50"/>
      <c r="AO5809" s="50"/>
      <c r="AP5809" s="50"/>
      <c r="AQ5809" s="50"/>
      <c r="AR5809" s="50"/>
      <c r="AS5809" s="50"/>
      <c r="AT5809" s="50"/>
      <c r="AU5809" s="50"/>
      <c r="AV5809" s="50"/>
      <c r="AW5809" s="50"/>
      <c r="AX5809" s="50">
        <f t="shared" si="1827"/>
        <v>3.5819871230417859</v>
      </c>
      <c r="AY5809" s="50"/>
      <c r="AZ5809" s="50">
        <f t="shared" si="1817"/>
        <v>52.535811137946197</v>
      </c>
      <c r="BA5809" s="50">
        <f t="shared" si="1818"/>
        <v>80.888471117155248</v>
      </c>
      <c r="BB5809" s="50">
        <f t="shared" si="1819"/>
        <v>83.390176409438411</v>
      </c>
      <c r="BC5809" s="17">
        <f t="shared" si="1820"/>
        <v>19979</v>
      </c>
      <c r="BD5809" s="50">
        <f t="shared" si="1821"/>
        <v>3.5819871230417859</v>
      </c>
      <c r="BE5809" s="50">
        <f t="shared" si="1822"/>
        <v>52.535811137946197</v>
      </c>
      <c r="BF5809" s="50">
        <f t="shared" si="1828"/>
        <v>85.931862627452489</v>
      </c>
      <c r="BG5809" s="50"/>
      <c r="BH5809" s="17">
        <f t="shared" si="1823"/>
        <v>0</v>
      </c>
      <c r="BI5809" s="17">
        <f t="shared" si="1831"/>
        <v>5809</v>
      </c>
      <c r="BJ5809" s="17">
        <f t="shared" si="1829"/>
        <v>5809</v>
      </c>
      <c r="BK5809" s="150">
        <f t="shared" si="1830"/>
        <v>35679</v>
      </c>
      <c r="BL5809" s="50" t="e">
        <f t="shared" ca="1" si="1824"/>
        <v>#NAME?</v>
      </c>
      <c r="BM5809" s="50" t="e">
        <f t="shared" ca="1" si="1825"/>
        <v>#NAME?</v>
      </c>
      <c r="BN5809" s="50" t="e">
        <f t="shared" ca="1" si="1826"/>
        <v>#NAME?</v>
      </c>
    </row>
    <row r="5810" spans="1:66" x14ac:dyDescent="0.35">
      <c r="A5810" s="48">
        <v>35680</v>
      </c>
      <c r="B5810" s="17">
        <v>1997</v>
      </c>
      <c r="C5810" s="17">
        <v>9</v>
      </c>
      <c r="D5810" s="17">
        <v>250</v>
      </c>
      <c r="E5810" s="17">
        <v>7</v>
      </c>
      <c r="F5810" s="17">
        <v>1</v>
      </c>
      <c r="G5810" s="50">
        <v>4.7</v>
      </c>
      <c r="H5810" s="32">
        <v>3.5646409079616075</v>
      </c>
      <c r="I5810" s="50">
        <v>9.3333333333333339</v>
      </c>
      <c r="J5810" s="13">
        <v>0</v>
      </c>
      <c r="K5810" s="13">
        <f t="shared" si="1812"/>
        <v>0</v>
      </c>
      <c r="L5810" s="13">
        <f t="shared" si="1813"/>
        <v>0</v>
      </c>
      <c r="M5810" s="13" t="e">
        <f ca="1">CalcTable[[#This Row],[IWC]]-AE5809</f>
        <v>#NAME?</v>
      </c>
      <c r="N5810" s="13" t="e">
        <f ca="1">IF(CalcTable[[#This Row],[Day of Year]]&lt;123,FCAP,AE5809)</f>
        <v>#NAME?</v>
      </c>
      <c r="O5810" s="17" t="e">
        <f ca="1">IF(IRR_DRIP,5,COUNTIF('IDET Wind Values'!C5794:G5794,"&lt;="&amp;IRR_MAXWIND))</f>
        <v>#NAME?</v>
      </c>
      <c r="P5810" s="13" t="e">
        <f ca="1">CalcTable[[#This Row],[ET_o]]*KL</f>
        <v>#NAME?</v>
      </c>
      <c r="Q5810" s="13" t="e">
        <f ca="1">IF(WILTPT&lt;=0,1,MAX(0,MIN(1,(CalcTable[[#This Row],[IWC]]-WILTPT)/(MAD-WILTPT))))</f>
        <v>#NAME?</v>
      </c>
      <c r="R5810" s="13" t="e">
        <f ca="1">CalcTable[[#This Row],[ETMult]]*CalcTable[[#This Row],[ETb]]</f>
        <v>#NAME?</v>
      </c>
      <c r="S5810" s="13" t="b">
        <f>INDEX(IRR_LIST,CalcTable[[#This Row],[Day of Week]]+1)</f>
        <v>1</v>
      </c>
      <c r="T5810" s="13">
        <f t="shared" ca="1" si="1814"/>
        <v>4.4000000000000004</v>
      </c>
      <c r="U5810" s="13" t="b">
        <f ca="1">IF(CalcTable[[#This Row],[IrrPrecip]]&gt;=IC_MM,FALSE,TRUE)</f>
        <v>1</v>
      </c>
      <c r="V5810" s="13" t="b">
        <f t="shared" si="1815"/>
        <v>1</v>
      </c>
      <c r="W5810" s="13" t="e">
        <f ca="1">IF(AND(IRR_DRIP=FALSE,CalcTable[[#This Row],[IrrHours]]&lt;=0),FALSE,TRUE)</f>
        <v>#NAME?</v>
      </c>
      <c r="X5810" s="13" t="e">
        <f ca="1">AND(CalcTable[[#This Row],[IrrDay]],CalcTable[[#This Row],[IrrRain]],CalcTable[[#This Row],[IrrWarm]],CalcTable[[#This Row],[IrrWindy]])</f>
        <v>#NAME?</v>
      </c>
      <c r="Y5810" s="13" t="e">
        <f t="shared" ca="1" si="1816"/>
        <v>#NAME?</v>
      </c>
      <c r="Z5810" s="13" t="e">
        <f ca="1">CalcTable[[#This Row],[IrrHours]]/5</f>
        <v>#NAME?</v>
      </c>
      <c r="AA5810" s="13" t="e">
        <f ca="1">IF(CalcTable[[#This Row],[IrrFlag]]=FALSE,0,MAX(0,CalcTable[[#This Row],[VolRednWind]]*(FCAP*IRR_TARGET-CalcTable[[#This Row],[IWC]])))</f>
        <v>#NAME?</v>
      </c>
      <c r="AB5810" s="13" t="e">
        <f ca="1">CalcTable[[#This Row],[IWC]]+CalcTable[[#This Row],[Eff Precip]]+CalcTable[[#This Row],[IrrAmt]]-CalcTable[[#This Row],[AET]]</f>
        <v>#NAME?</v>
      </c>
      <c r="AC5810" s="13" t="e">
        <f ca="1">IF(CalcTable[[#This Row],[PWC]]&gt;FCAP,MIN(24*PERC,MIN(SAT,CalcTable[[#This Row],[PWC]])-FCAP),0)</f>
        <v>#NAME?</v>
      </c>
      <c r="AD5810" s="13" t="e">
        <f ca="1">IF(CalcTable[[#This Row],[PWC]]&gt;SAT,CalcTable[[#This Row],[PWC]]-SAT,0)</f>
        <v>#NAME?</v>
      </c>
      <c r="AE5810" s="13" t="e">
        <f ca="1">CalcTable[[#This Row],[PWC]]-CalcTable[[#This Row],[PercAmt]]-CalcTable[[#This Row],[Runoff]]</f>
        <v>#NAME?</v>
      </c>
      <c r="AF5810" s="13" t="e">
        <f ca="1">CalcTable[[#This Row],[IrrAmt]]/1000*CUR_IRR_AREA*10000/IRR_EFF</f>
        <v>#NAME?</v>
      </c>
      <c r="AG5810" s="147"/>
      <c r="AH5810" s="13"/>
      <c r="AI5810" s="50">
        <v>10.658490068831689</v>
      </c>
      <c r="AJ5810" s="50">
        <v>14.606062331714533</v>
      </c>
      <c r="AK5810" s="50">
        <v>0</v>
      </c>
      <c r="AL5810" s="50">
        <v>0</v>
      </c>
      <c r="AM5810" s="50"/>
      <c r="AN5810" s="50"/>
      <c r="AO5810" s="50"/>
      <c r="AP5810" s="50"/>
      <c r="AQ5810" s="50"/>
      <c r="AR5810" s="50"/>
      <c r="AS5810" s="50"/>
      <c r="AT5810" s="50"/>
      <c r="AU5810" s="50"/>
      <c r="AV5810" s="50"/>
      <c r="AW5810" s="50"/>
      <c r="AX5810" s="50">
        <f t="shared" si="1827"/>
        <v>25.264552400546222</v>
      </c>
      <c r="AY5810" s="50"/>
      <c r="AZ5810" s="50">
        <f t="shared" si="1817"/>
        <v>584.76901607315779</v>
      </c>
      <c r="BA5810" s="50">
        <f t="shared" si="1818"/>
        <v>947.44045643953405</v>
      </c>
      <c r="BB5810" s="50">
        <f t="shared" si="1819"/>
        <v>980.51791257810476</v>
      </c>
      <c r="BC5810" s="17">
        <f t="shared" si="1820"/>
        <v>19979</v>
      </c>
      <c r="BD5810" s="50">
        <f t="shared" si="1821"/>
        <v>25.264552400546222</v>
      </c>
      <c r="BE5810" s="50">
        <f t="shared" si="1822"/>
        <v>584.76901607315779</v>
      </c>
      <c r="BF5810" s="50">
        <f t="shared" si="1828"/>
        <v>956.49595332304227</v>
      </c>
      <c r="BG5810" s="50"/>
      <c r="BH5810" s="17">
        <f t="shared" si="1823"/>
        <v>0</v>
      </c>
      <c r="BI5810" s="17">
        <f t="shared" si="1831"/>
        <v>5810</v>
      </c>
      <c r="BJ5810" s="17">
        <f t="shared" si="1829"/>
        <v>5810</v>
      </c>
      <c r="BK5810" s="150">
        <f t="shared" si="1830"/>
        <v>35680</v>
      </c>
      <c r="BL5810" s="50" t="e">
        <f t="shared" ca="1" si="1824"/>
        <v>#NAME?</v>
      </c>
      <c r="BM5810" s="50" t="e">
        <f t="shared" ca="1" si="1825"/>
        <v>#NAME?</v>
      </c>
      <c r="BN5810" s="50" t="e">
        <f t="shared" ca="1" si="1826"/>
        <v>#NAME?</v>
      </c>
    </row>
    <row r="5811" spans="1:66" x14ac:dyDescent="0.35">
      <c r="A5811" s="48">
        <v>35681</v>
      </c>
      <c r="B5811" s="17">
        <v>1997</v>
      </c>
      <c r="C5811" s="17">
        <v>9</v>
      </c>
      <c r="D5811" s="17">
        <v>251</v>
      </c>
      <c r="E5811" s="17">
        <v>8</v>
      </c>
      <c r="F5811" s="17">
        <v>2</v>
      </c>
      <c r="G5811" s="50">
        <v>3.4</v>
      </c>
      <c r="H5811" s="32">
        <v>3.2719590174572701</v>
      </c>
      <c r="I5811" s="50">
        <v>1.6666666666666667</v>
      </c>
      <c r="J5811" s="13">
        <v>0</v>
      </c>
      <c r="K5811" s="13">
        <f t="shared" si="1812"/>
        <v>0</v>
      </c>
      <c r="L5811" s="13">
        <f t="shared" si="1813"/>
        <v>0</v>
      </c>
      <c r="M5811" s="13" t="e">
        <f ca="1">CalcTable[[#This Row],[IWC]]-AE5810</f>
        <v>#NAME?</v>
      </c>
      <c r="N5811" s="13" t="e">
        <f ca="1">IF(CalcTable[[#This Row],[Day of Year]]&lt;123,FCAP,AE5810)</f>
        <v>#NAME?</v>
      </c>
      <c r="O5811" s="17" t="e">
        <f ca="1">IF(IRR_DRIP,5,COUNTIF('IDET Wind Values'!C5795:G5795,"&lt;="&amp;IRR_MAXWIND))</f>
        <v>#NAME?</v>
      </c>
      <c r="P5811" s="13" t="e">
        <f ca="1">CalcTable[[#This Row],[ET_o]]*KL</f>
        <v>#NAME?</v>
      </c>
      <c r="Q5811" s="13" t="e">
        <f ca="1">IF(WILTPT&lt;=0,1,MAX(0,MIN(1,(CalcTable[[#This Row],[IWC]]-WILTPT)/(MAD-WILTPT))))</f>
        <v>#NAME?</v>
      </c>
      <c r="R5811" s="13" t="e">
        <f ca="1">CalcTable[[#This Row],[ETMult]]*CalcTable[[#This Row],[ETb]]</f>
        <v>#NAME?</v>
      </c>
      <c r="S5811" s="13" t="b">
        <f>INDEX(IRR_LIST,CalcTable[[#This Row],[Day of Week]]+1)</f>
        <v>0</v>
      </c>
      <c r="T5811" s="13">
        <f t="shared" ca="1" si="1814"/>
        <v>0.4</v>
      </c>
      <c r="U5811" s="13" t="b">
        <f ca="1">IF(CalcTable[[#This Row],[IrrPrecip]]&gt;=IC_MM,FALSE,TRUE)</f>
        <v>1</v>
      </c>
      <c r="V5811" s="13" t="b">
        <f t="shared" si="1815"/>
        <v>1</v>
      </c>
      <c r="W5811" s="13" t="e">
        <f ca="1">IF(AND(IRR_DRIP=FALSE,CalcTable[[#This Row],[IrrHours]]&lt;=0),FALSE,TRUE)</f>
        <v>#NAME?</v>
      </c>
      <c r="X5811" s="13" t="e">
        <f ca="1">AND(CalcTable[[#This Row],[IrrDay]],CalcTable[[#This Row],[IrrRain]],CalcTable[[#This Row],[IrrWarm]],CalcTable[[#This Row],[IrrWindy]])</f>
        <v>#NAME?</v>
      </c>
      <c r="Y5811" s="13" t="e">
        <f t="shared" ca="1" si="1816"/>
        <v>#NAME?</v>
      </c>
      <c r="Z5811" s="13" t="e">
        <f ca="1">CalcTable[[#This Row],[IrrHours]]/5</f>
        <v>#NAME?</v>
      </c>
      <c r="AA5811" s="13" t="e">
        <f ca="1">IF(CalcTable[[#This Row],[IrrFlag]]=FALSE,0,MAX(0,CalcTable[[#This Row],[VolRednWind]]*(FCAP*IRR_TARGET-CalcTable[[#This Row],[IWC]])))</f>
        <v>#NAME?</v>
      </c>
      <c r="AB5811" s="13" t="e">
        <f ca="1">CalcTable[[#This Row],[IWC]]+CalcTable[[#This Row],[Eff Precip]]+CalcTable[[#This Row],[IrrAmt]]-CalcTable[[#This Row],[AET]]</f>
        <v>#NAME?</v>
      </c>
      <c r="AC5811" s="13" t="e">
        <f ca="1">IF(CalcTable[[#This Row],[PWC]]&gt;FCAP,MIN(24*PERC,MIN(SAT,CalcTable[[#This Row],[PWC]])-FCAP),0)</f>
        <v>#NAME?</v>
      </c>
      <c r="AD5811" s="13" t="e">
        <f ca="1">IF(CalcTable[[#This Row],[PWC]]&gt;SAT,CalcTable[[#This Row],[PWC]]-SAT,0)</f>
        <v>#NAME?</v>
      </c>
      <c r="AE5811" s="13" t="e">
        <f ca="1">CalcTable[[#This Row],[PWC]]-CalcTable[[#This Row],[PercAmt]]-CalcTable[[#This Row],[Runoff]]</f>
        <v>#NAME?</v>
      </c>
      <c r="AF5811" s="13" t="e">
        <f ca="1">CalcTable[[#This Row],[IrrAmt]]/1000*CUR_IRR_AREA*10000/IRR_EFF</f>
        <v>#NAME?</v>
      </c>
      <c r="AG5811" s="147"/>
      <c r="AH5811" s="13"/>
      <c r="AI5811" s="50">
        <v>0</v>
      </c>
      <c r="AJ5811" s="50">
        <v>0</v>
      </c>
      <c r="AK5811" s="50">
        <v>6.1586429091842021</v>
      </c>
      <c r="AL5811" s="50">
        <v>6.0506514938230112</v>
      </c>
      <c r="AM5811" s="50"/>
      <c r="AN5811" s="50"/>
      <c r="AO5811" s="50"/>
      <c r="AP5811" s="50"/>
      <c r="AQ5811" s="50"/>
      <c r="AR5811" s="50"/>
      <c r="AS5811" s="50"/>
      <c r="AT5811" s="50"/>
      <c r="AU5811" s="50"/>
      <c r="AV5811" s="50"/>
      <c r="AW5811" s="50"/>
      <c r="AX5811" s="50">
        <f t="shared" si="1827"/>
        <v>12.209294403007213</v>
      </c>
      <c r="AY5811" s="50"/>
      <c r="AZ5811" s="50">
        <f t="shared" si="1817"/>
        <v>267.81253982017665</v>
      </c>
      <c r="BA5811" s="50">
        <f t="shared" si="1818"/>
        <v>412.34629146916086</v>
      </c>
      <c r="BB5811" s="50">
        <f t="shared" si="1819"/>
        <v>425.09926955583597</v>
      </c>
      <c r="BC5811" s="17">
        <f t="shared" si="1820"/>
        <v>19979</v>
      </c>
      <c r="BD5811" s="50">
        <f t="shared" si="1821"/>
        <v>12.209294403007213</v>
      </c>
      <c r="BE5811" s="50">
        <f t="shared" si="1822"/>
        <v>267.81253982017665</v>
      </c>
      <c r="BF5811" s="50">
        <f t="shared" si="1828"/>
        <v>438.05605896725189</v>
      </c>
      <c r="BG5811" s="50"/>
      <c r="BH5811" s="17">
        <f t="shared" si="1823"/>
        <v>0</v>
      </c>
      <c r="BI5811" s="17">
        <f t="shared" si="1831"/>
        <v>5811</v>
      </c>
      <c r="BJ5811" s="17">
        <f t="shared" si="1829"/>
        <v>5811</v>
      </c>
      <c r="BK5811" s="150">
        <f t="shared" si="1830"/>
        <v>35681</v>
      </c>
      <c r="BL5811" s="50" t="e">
        <f t="shared" ca="1" si="1824"/>
        <v>#NAME?</v>
      </c>
      <c r="BM5811" s="50" t="e">
        <f t="shared" ca="1" si="1825"/>
        <v>#NAME?</v>
      </c>
      <c r="BN5811" s="50" t="e">
        <f t="shared" ca="1" si="1826"/>
        <v>#NAME?</v>
      </c>
    </row>
    <row r="5812" spans="1:66" x14ac:dyDescent="0.35">
      <c r="A5812" s="48">
        <v>35682</v>
      </c>
      <c r="B5812" s="17">
        <v>1997</v>
      </c>
      <c r="C5812" s="17">
        <v>9</v>
      </c>
      <c r="D5812" s="17">
        <v>252</v>
      </c>
      <c r="E5812" s="17">
        <v>9</v>
      </c>
      <c r="F5812" s="17">
        <v>3</v>
      </c>
      <c r="G5812" s="50">
        <v>5.8</v>
      </c>
      <c r="H5812" s="32">
        <v>4.0579665146081014</v>
      </c>
      <c r="I5812" s="50">
        <v>3</v>
      </c>
      <c r="J5812" s="13">
        <v>0</v>
      </c>
      <c r="K5812" s="13">
        <f t="shared" si="1812"/>
        <v>0</v>
      </c>
      <c r="L5812" s="13">
        <f t="shared" si="1813"/>
        <v>0</v>
      </c>
      <c r="M5812" s="13" t="e">
        <f ca="1">CalcTable[[#This Row],[IWC]]-AE5811</f>
        <v>#NAME?</v>
      </c>
      <c r="N5812" s="13" t="e">
        <f ca="1">IF(CalcTable[[#This Row],[Day of Year]]&lt;123,FCAP,AE5811)</f>
        <v>#NAME?</v>
      </c>
      <c r="O5812" s="17" t="e">
        <f ca="1">IF(IRR_DRIP,5,COUNTIF('IDET Wind Values'!C5796:G5796,"&lt;="&amp;IRR_MAXWIND))</f>
        <v>#NAME?</v>
      </c>
      <c r="P5812" s="13" t="e">
        <f ca="1">CalcTable[[#This Row],[ET_o]]*KL</f>
        <v>#NAME?</v>
      </c>
      <c r="Q5812" s="13" t="e">
        <f ca="1">IF(WILTPT&lt;=0,1,MAX(0,MIN(1,(CalcTable[[#This Row],[IWC]]-WILTPT)/(MAD-WILTPT))))</f>
        <v>#NAME?</v>
      </c>
      <c r="R5812" s="13" t="e">
        <f ca="1">CalcTable[[#This Row],[ETMult]]*CalcTable[[#This Row],[ETb]]</f>
        <v>#NAME?</v>
      </c>
      <c r="S5812" s="13" t="b">
        <f>INDEX(IRR_LIST,CalcTable[[#This Row],[Day of Week]]+1)</f>
        <v>1</v>
      </c>
      <c r="T5812" s="13">
        <f t="shared" ca="1" si="1814"/>
        <v>0</v>
      </c>
      <c r="U5812" s="13" t="b">
        <f ca="1">IF(CalcTable[[#This Row],[IrrPrecip]]&gt;=IC_MM,FALSE,TRUE)</f>
        <v>1</v>
      </c>
      <c r="V5812" s="13" t="b">
        <f t="shared" si="1815"/>
        <v>1</v>
      </c>
      <c r="W5812" s="13" t="e">
        <f ca="1">IF(AND(IRR_DRIP=FALSE,CalcTable[[#This Row],[IrrHours]]&lt;=0),FALSE,TRUE)</f>
        <v>#NAME?</v>
      </c>
      <c r="X5812" s="13" t="e">
        <f ca="1">AND(CalcTable[[#This Row],[IrrDay]],CalcTable[[#This Row],[IrrRain]],CalcTable[[#This Row],[IrrWarm]],CalcTable[[#This Row],[IrrWindy]])</f>
        <v>#NAME?</v>
      </c>
      <c r="Y5812" s="13" t="e">
        <f t="shared" ca="1" si="1816"/>
        <v>#NAME?</v>
      </c>
      <c r="Z5812" s="13" t="e">
        <f ca="1">CalcTable[[#This Row],[IrrHours]]/5</f>
        <v>#NAME?</v>
      </c>
      <c r="AA5812" s="13" t="e">
        <f ca="1">IF(CalcTable[[#This Row],[IrrFlag]]=FALSE,0,MAX(0,CalcTable[[#This Row],[VolRednWind]]*(FCAP*IRR_TARGET-CalcTable[[#This Row],[IWC]])))</f>
        <v>#NAME?</v>
      </c>
      <c r="AB5812" s="13" t="e">
        <f ca="1">CalcTable[[#This Row],[IWC]]+CalcTable[[#This Row],[Eff Precip]]+CalcTable[[#This Row],[IrrAmt]]-CalcTable[[#This Row],[AET]]</f>
        <v>#NAME?</v>
      </c>
      <c r="AC5812" s="13" t="e">
        <f ca="1">IF(CalcTable[[#This Row],[PWC]]&gt;FCAP,MIN(24*PERC,MIN(SAT,CalcTable[[#This Row],[PWC]])-FCAP),0)</f>
        <v>#NAME?</v>
      </c>
      <c r="AD5812" s="13" t="e">
        <f ca="1">IF(CalcTable[[#This Row],[PWC]]&gt;SAT,CalcTable[[#This Row],[PWC]]-SAT,0)</f>
        <v>#NAME?</v>
      </c>
      <c r="AE5812" s="13" t="e">
        <f ca="1">CalcTable[[#This Row],[PWC]]-CalcTable[[#This Row],[PercAmt]]-CalcTable[[#This Row],[Runoff]]</f>
        <v>#NAME?</v>
      </c>
      <c r="AF5812" s="13" t="e">
        <f ca="1">CalcTable[[#This Row],[IrrAmt]]/1000*CUR_IRR_AREA*10000/IRR_EFF</f>
        <v>#NAME?</v>
      </c>
      <c r="AG5812" s="147"/>
      <c r="AH5812" s="13"/>
      <c r="AI5812" s="50">
        <v>5.6983713122200896</v>
      </c>
      <c r="AJ5812" s="50">
        <v>9.1063713122200909</v>
      </c>
      <c r="AK5812" s="50">
        <v>0</v>
      </c>
      <c r="AL5812" s="50">
        <v>0</v>
      </c>
      <c r="AM5812" s="50"/>
      <c r="AN5812" s="50"/>
      <c r="AO5812" s="50"/>
      <c r="AP5812" s="50"/>
      <c r="AQ5812" s="50"/>
      <c r="AR5812" s="50"/>
      <c r="AS5812" s="50"/>
      <c r="AT5812" s="50"/>
      <c r="AU5812" s="50"/>
      <c r="AV5812" s="50"/>
      <c r="AW5812" s="50"/>
      <c r="AX5812" s="50">
        <f t="shared" si="1827"/>
        <v>14.804742624440181</v>
      </c>
      <c r="AY5812" s="50"/>
      <c r="AZ5812" s="50">
        <f t="shared" si="1817"/>
        <v>350.69633773768402</v>
      </c>
      <c r="BA5812" s="50">
        <f t="shared" si="1818"/>
        <v>569.31489884185658</v>
      </c>
      <c r="BB5812" s="50">
        <f t="shared" si="1819"/>
        <v>589.27626565913897</v>
      </c>
      <c r="BC5812" s="17">
        <f t="shared" si="1820"/>
        <v>19979</v>
      </c>
      <c r="BD5812" s="50">
        <f t="shared" si="1821"/>
        <v>14.804742624440181</v>
      </c>
      <c r="BE5812" s="50">
        <f t="shared" si="1822"/>
        <v>350.69633773768402</v>
      </c>
      <c r="BF5812" s="50">
        <f t="shared" si="1828"/>
        <v>573.62756690470815</v>
      </c>
      <c r="BG5812" s="50"/>
      <c r="BH5812" s="17">
        <f t="shared" si="1823"/>
        <v>0</v>
      </c>
      <c r="BI5812" s="17">
        <f t="shared" si="1831"/>
        <v>5812</v>
      </c>
      <c r="BJ5812" s="17">
        <f t="shared" si="1829"/>
        <v>5812</v>
      </c>
      <c r="BK5812" s="150">
        <f t="shared" si="1830"/>
        <v>35682</v>
      </c>
      <c r="BL5812" s="50" t="e">
        <f t="shared" ca="1" si="1824"/>
        <v>#NAME?</v>
      </c>
      <c r="BM5812" s="50" t="e">
        <f t="shared" ca="1" si="1825"/>
        <v>#NAME?</v>
      </c>
      <c r="BN5812" s="50" t="e">
        <f t="shared" ca="1" si="1826"/>
        <v>#NAME?</v>
      </c>
    </row>
    <row r="5813" spans="1:66" x14ac:dyDescent="0.35">
      <c r="A5813" s="48">
        <v>35683</v>
      </c>
      <c r="B5813" s="17">
        <v>1997</v>
      </c>
      <c r="C5813" s="17">
        <v>9</v>
      </c>
      <c r="D5813" s="17">
        <v>253</v>
      </c>
      <c r="E5813" s="17">
        <v>10</v>
      </c>
      <c r="F5813" s="17">
        <v>4</v>
      </c>
      <c r="G5813" s="50">
        <v>5.3</v>
      </c>
      <c r="H5813" s="32">
        <v>4.3436892699718612</v>
      </c>
      <c r="I5813" s="50">
        <v>3.5</v>
      </c>
      <c r="J5813" s="13">
        <v>0</v>
      </c>
      <c r="K5813" s="13">
        <f t="shared" si="1812"/>
        <v>0</v>
      </c>
      <c r="L5813" s="13">
        <f t="shared" si="1813"/>
        <v>0</v>
      </c>
      <c r="M5813" s="13" t="e">
        <f ca="1">CalcTable[[#This Row],[IWC]]-AE5812</f>
        <v>#NAME?</v>
      </c>
      <c r="N5813" s="13" t="e">
        <f ca="1">IF(CalcTable[[#This Row],[Day of Year]]&lt;123,FCAP,AE5812)</f>
        <v>#NAME?</v>
      </c>
      <c r="O5813" s="17" t="e">
        <f ca="1">IF(IRR_DRIP,5,COUNTIF('IDET Wind Values'!C5797:G5797,"&lt;="&amp;IRR_MAXWIND))</f>
        <v>#NAME?</v>
      </c>
      <c r="P5813" s="13" t="e">
        <f ca="1">CalcTable[[#This Row],[ET_o]]*KL</f>
        <v>#NAME?</v>
      </c>
      <c r="Q5813" s="13" t="e">
        <f ca="1">IF(WILTPT&lt;=0,1,MAX(0,MIN(1,(CalcTable[[#This Row],[IWC]]-WILTPT)/(MAD-WILTPT))))</f>
        <v>#NAME?</v>
      </c>
      <c r="R5813" s="13" t="e">
        <f ca="1">CalcTable[[#This Row],[ETMult]]*CalcTable[[#This Row],[ETb]]</f>
        <v>#NAME?</v>
      </c>
      <c r="S5813" s="13" t="b">
        <f>INDEX(IRR_LIST,CalcTable[[#This Row],[Day of Week]]+1)</f>
        <v>0</v>
      </c>
      <c r="T5813" s="13">
        <f t="shared" ca="1" si="1814"/>
        <v>0</v>
      </c>
      <c r="U5813" s="13" t="b">
        <f ca="1">IF(CalcTable[[#This Row],[IrrPrecip]]&gt;=IC_MM,FALSE,TRUE)</f>
        <v>1</v>
      </c>
      <c r="V5813" s="13" t="b">
        <f t="shared" si="1815"/>
        <v>1</v>
      </c>
      <c r="W5813" s="13" t="e">
        <f ca="1">IF(AND(IRR_DRIP=FALSE,CalcTable[[#This Row],[IrrHours]]&lt;=0),FALSE,TRUE)</f>
        <v>#NAME?</v>
      </c>
      <c r="X5813" s="13" t="e">
        <f ca="1">AND(CalcTable[[#This Row],[IrrDay]],CalcTable[[#This Row],[IrrRain]],CalcTable[[#This Row],[IrrWarm]],CalcTable[[#This Row],[IrrWindy]])</f>
        <v>#NAME?</v>
      </c>
      <c r="Y5813" s="13" t="e">
        <f t="shared" ca="1" si="1816"/>
        <v>#NAME?</v>
      </c>
      <c r="Z5813" s="13" t="e">
        <f ca="1">CalcTable[[#This Row],[IrrHours]]/5</f>
        <v>#NAME?</v>
      </c>
      <c r="AA5813" s="13" t="e">
        <f ca="1">IF(CalcTable[[#This Row],[IrrFlag]]=FALSE,0,MAX(0,CalcTable[[#This Row],[VolRednWind]]*(FCAP*IRR_TARGET-CalcTable[[#This Row],[IWC]])))</f>
        <v>#NAME?</v>
      </c>
      <c r="AB5813" s="13" t="e">
        <f ca="1">CalcTable[[#This Row],[IWC]]+CalcTable[[#This Row],[Eff Precip]]+CalcTable[[#This Row],[IrrAmt]]-CalcTable[[#This Row],[AET]]</f>
        <v>#NAME?</v>
      </c>
      <c r="AC5813" s="13" t="e">
        <f ca="1">IF(CalcTable[[#This Row],[PWC]]&gt;FCAP,MIN(24*PERC,MIN(SAT,CalcTable[[#This Row],[PWC]])-FCAP),0)</f>
        <v>#NAME?</v>
      </c>
      <c r="AD5813" s="13" t="e">
        <f ca="1">IF(CalcTable[[#This Row],[PWC]]&gt;SAT,CalcTable[[#This Row],[PWC]]-SAT,0)</f>
        <v>#NAME?</v>
      </c>
      <c r="AE5813" s="13" t="e">
        <f ca="1">CalcTable[[#This Row],[PWC]]-CalcTable[[#This Row],[PercAmt]]-CalcTable[[#This Row],[Runoff]]</f>
        <v>#NAME?</v>
      </c>
      <c r="AF5813" s="13" t="e">
        <f ca="1">CalcTable[[#This Row],[IrrAmt]]/1000*CUR_IRR_AREA*10000/IRR_EFF</f>
        <v>#NAME?</v>
      </c>
      <c r="AG5813" s="147"/>
      <c r="AH5813" s="13"/>
      <c r="AI5813" s="50">
        <v>0</v>
      </c>
      <c r="AJ5813" s="50">
        <v>0</v>
      </c>
      <c r="AK5813" s="50">
        <v>2.063952633213785</v>
      </c>
      <c r="AL5813" s="50">
        <v>4.5118815830344587</v>
      </c>
      <c r="AM5813" s="50"/>
      <c r="AN5813" s="50"/>
      <c r="AO5813" s="50"/>
      <c r="AP5813" s="50"/>
      <c r="AQ5813" s="50"/>
      <c r="AR5813" s="50"/>
      <c r="AS5813" s="50"/>
      <c r="AT5813" s="50"/>
      <c r="AU5813" s="50"/>
      <c r="AV5813" s="50"/>
      <c r="AW5813" s="50"/>
      <c r="AX5813" s="50">
        <f t="shared" si="1827"/>
        <v>6.5758342162482437</v>
      </c>
      <c r="AY5813" s="50"/>
      <c r="AZ5813" s="50">
        <f t="shared" si="1817"/>
        <v>162.61983172281296</v>
      </c>
      <c r="BA5813" s="50">
        <f t="shared" si="1818"/>
        <v>250.38291550972789</v>
      </c>
      <c r="BB5813" s="50">
        <f t="shared" si="1819"/>
        <v>258.12671702033805</v>
      </c>
      <c r="BC5813" s="17">
        <f t="shared" si="1820"/>
        <v>19979</v>
      </c>
      <c r="BD5813" s="50">
        <f t="shared" si="1821"/>
        <v>6.5758342162482437</v>
      </c>
      <c r="BE5813" s="50">
        <f t="shared" si="1822"/>
        <v>162.61983172281296</v>
      </c>
      <c r="BF5813" s="50">
        <f t="shared" si="1828"/>
        <v>265.99427585521244</v>
      </c>
      <c r="BG5813" s="50"/>
      <c r="BH5813" s="17">
        <f t="shared" si="1823"/>
        <v>0</v>
      </c>
      <c r="BI5813" s="17">
        <f t="shared" si="1831"/>
        <v>5813</v>
      </c>
      <c r="BJ5813" s="17">
        <f t="shared" si="1829"/>
        <v>5813</v>
      </c>
      <c r="BK5813" s="150">
        <f t="shared" si="1830"/>
        <v>35683</v>
      </c>
      <c r="BL5813" s="50" t="e">
        <f t="shared" ca="1" si="1824"/>
        <v>#NAME?</v>
      </c>
      <c r="BM5813" s="50" t="e">
        <f t="shared" ca="1" si="1825"/>
        <v>#NAME?</v>
      </c>
      <c r="BN5813" s="50" t="e">
        <f t="shared" ca="1" si="1826"/>
        <v>#NAME?</v>
      </c>
    </row>
    <row r="5814" spans="1:66" x14ac:dyDescent="0.35">
      <c r="A5814" s="48">
        <v>35684</v>
      </c>
      <c r="B5814" s="17">
        <v>1997</v>
      </c>
      <c r="C5814" s="17">
        <v>9</v>
      </c>
      <c r="D5814" s="17">
        <v>254</v>
      </c>
      <c r="E5814" s="17">
        <v>11</v>
      </c>
      <c r="F5814" s="17">
        <v>5</v>
      </c>
      <c r="G5814" s="50">
        <v>9.6999999999999993</v>
      </c>
      <c r="H5814" s="32">
        <v>3.6547902162384198</v>
      </c>
      <c r="I5814" s="50">
        <v>9.1666666666666661</v>
      </c>
      <c r="J5814" s="13">
        <v>1.4</v>
      </c>
      <c r="K5814" s="13">
        <f t="shared" si="1812"/>
        <v>1.4</v>
      </c>
      <c r="L5814" s="13">
        <f t="shared" si="1813"/>
        <v>0</v>
      </c>
      <c r="M5814" s="13" t="e">
        <f ca="1">CalcTable[[#This Row],[IWC]]-AE5813</f>
        <v>#NAME?</v>
      </c>
      <c r="N5814" s="13" t="e">
        <f ca="1">IF(CalcTable[[#This Row],[Day of Year]]&lt;123,FCAP,AE5813)</f>
        <v>#NAME?</v>
      </c>
      <c r="O5814" s="17" t="e">
        <f ca="1">IF(IRR_DRIP,5,COUNTIF('IDET Wind Values'!C5798:G5798,"&lt;="&amp;IRR_MAXWIND))</f>
        <v>#NAME?</v>
      </c>
      <c r="P5814" s="13" t="e">
        <f ca="1">CalcTable[[#This Row],[ET_o]]*KL</f>
        <v>#NAME?</v>
      </c>
      <c r="Q5814" s="13" t="e">
        <f ca="1">IF(WILTPT&lt;=0,1,MAX(0,MIN(1,(CalcTable[[#This Row],[IWC]]-WILTPT)/(MAD-WILTPT))))</f>
        <v>#NAME?</v>
      </c>
      <c r="R5814" s="13" t="e">
        <f ca="1">CalcTable[[#This Row],[ETMult]]*CalcTable[[#This Row],[ETb]]</f>
        <v>#NAME?</v>
      </c>
      <c r="S5814" s="13" t="b">
        <f>INDEX(IRR_LIST,CalcTable[[#This Row],[Day of Week]]+1)</f>
        <v>1</v>
      </c>
      <c r="T5814" s="13">
        <f t="shared" ca="1" si="1814"/>
        <v>0</v>
      </c>
      <c r="U5814" s="13" t="b">
        <f ca="1">IF(CalcTable[[#This Row],[IrrPrecip]]&gt;=IC_MM,FALSE,TRUE)</f>
        <v>1</v>
      </c>
      <c r="V5814" s="13" t="b">
        <f t="shared" si="1815"/>
        <v>1</v>
      </c>
      <c r="W5814" s="13" t="e">
        <f ca="1">IF(AND(IRR_DRIP=FALSE,CalcTable[[#This Row],[IrrHours]]&lt;=0),FALSE,TRUE)</f>
        <v>#NAME?</v>
      </c>
      <c r="X5814" s="13" t="e">
        <f ca="1">AND(CalcTable[[#This Row],[IrrDay]],CalcTable[[#This Row],[IrrRain]],CalcTable[[#This Row],[IrrWarm]],CalcTable[[#This Row],[IrrWindy]])</f>
        <v>#NAME?</v>
      </c>
      <c r="Y5814" s="13" t="e">
        <f t="shared" ca="1" si="1816"/>
        <v>#NAME?</v>
      </c>
      <c r="Z5814" s="13" t="e">
        <f ca="1">CalcTable[[#This Row],[IrrHours]]/5</f>
        <v>#NAME?</v>
      </c>
      <c r="AA5814" s="13" t="e">
        <f ca="1">IF(CalcTable[[#This Row],[IrrFlag]]=FALSE,0,MAX(0,CalcTable[[#This Row],[VolRednWind]]*(FCAP*IRR_TARGET-CalcTable[[#This Row],[IWC]])))</f>
        <v>#NAME?</v>
      </c>
      <c r="AB5814" s="13" t="e">
        <f ca="1">CalcTable[[#This Row],[IWC]]+CalcTable[[#This Row],[Eff Precip]]+CalcTable[[#This Row],[IrrAmt]]-CalcTable[[#This Row],[AET]]</f>
        <v>#NAME?</v>
      </c>
      <c r="AC5814" s="13" t="e">
        <f ca="1">IF(CalcTable[[#This Row],[PWC]]&gt;FCAP,MIN(24*PERC,MIN(SAT,CalcTable[[#This Row],[PWC]])-FCAP),0)</f>
        <v>#NAME?</v>
      </c>
      <c r="AD5814" s="13" t="e">
        <f ca="1">IF(CalcTable[[#This Row],[PWC]]&gt;SAT,CalcTable[[#This Row],[PWC]]-SAT,0)</f>
        <v>#NAME?</v>
      </c>
      <c r="AE5814" s="13" t="e">
        <f ca="1">CalcTable[[#This Row],[PWC]]-CalcTable[[#This Row],[PercAmt]]-CalcTable[[#This Row],[Runoff]]</f>
        <v>#NAME?</v>
      </c>
      <c r="AF5814" s="13" t="e">
        <f ca="1">CalcTable[[#This Row],[IrrAmt]]/1000*CUR_IRR_AREA*10000/IRR_EFF</f>
        <v>#NAME?</v>
      </c>
      <c r="AG5814" s="147"/>
      <c r="AH5814" s="13"/>
      <c r="AI5814" s="50">
        <v>0</v>
      </c>
      <c r="AJ5814" s="50">
        <v>0</v>
      </c>
      <c r="AK5814" s="50">
        <v>0</v>
      </c>
      <c r="AL5814" s="50">
        <v>0</v>
      </c>
      <c r="AM5814" s="50"/>
      <c r="AN5814" s="50"/>
      <c r="AO5814" s="50"/>
      <c r="AP5814" s="50"/>
      <c r="AQ5814" s="50"/>
      <c r="AR5814" s="50"/>
      <c r="AS5814" s="50"/>
      <c r="AT5814" s="50"/>
      <c r="AU5814" s="50"/>
      <c r="AV5814" s="50"/>
      <c r="AW5814" s="50"/>
      <c r="AX5814" s="50">
        <f t="shared" si="1827"/>
        <v>0</v>
      </c>
      <c r="AY5814" s="50"/>
      <c r="AZ5814" s="50">
        <f t="shared" si="1817"/>
        <v>0</v>
      </c>
      <c r="BA5814" s="50">
        <f t="shared" si="1818"/>
        <v>0</v>
      </c>
      <c r="BB5814" s="50">
        <f t="shared" si="1819"/>
        <v>0</v>
      </c>
      <c r="BC5814" s="17">
        <f t="shared" si="1820"/>
        <v>19979</v>
      </c>
      <c r="BD5814" s="50">
        <f t="shared" si="1821"/>
        <v>0</v>
      </c>
      <c r="BE5814" s="50">
        <f t="shared" si="1822"/>
        <v>0</v>
      </c>
      <c r="BF5814" s="50">
        <f t="shared" si="1828"/>
        <v>0</v>
      </c>
      <c r="BG5814" s="50"/>
      <c r="BH5814" s="17">
        <f t="shared" si="1823"/>
        <v>0</v>
      </c>
      <c r="BI5814" s="17">
        <f t="shared" si="1831"/>
        <v>5814</v>
      </c>
      <c r="BJ5814" s="17">
        <f t="shared" si="1829"/>
        <v>5814</v>
      </c>
      <c r="BK5814" s="150">
        <f t="shared" si="1830"/>
        <v>35684</v>
      </c>
      <c r="BL5814" s="50" t="e">
        <f t="shared" ca="1" si="1824"/>
        <v>#NAME?</v>
      </c>
      <c r="BM5814" s="50" t="e">
        <f t="shared" ca="1" si="1825"/>
        <v>#NAME?</v>
      </c>
      <c r="BN5814" s="50" t="e">
        <f t="shared" ca="1" si="1826"/>
        <v>#NAME?</v>
      </c>
    </row>
    <row r="5815" spans="1:66" x14ac:dyDescent="0.35">
      <c r="A5815" s="48">
        <v>35685</v>
      </c>
      <c r="B5815" s="17">
        <v>1997</v>
      </c>
      <c r="C5815" s="17">
        <v>9</v>
      </c>
      <c r="D5815" s="17">
        <v>255</v>
      </c>
      <c r="E5815" s="17">
        <v>12</v>
      </c>
      <c r="F5815" s="17">
        <v>6</v>
      </c>
      <c r="G5815" s="50">
        <v>5.4</v>
      </c>
      <c r="H5815" s="32">
        <v>1.3694311307748186</v>
      </c>
      <c r="I5815" s="50">
        <v>12.333333333333334</v>
      </c>
      <c r="J5815" s="13">
        <v>7.3</v>
      </c>
      <c r="K5815" s="13">
        <f t="shared" si="1812"/>
        <v>7.3</v>
      </c>
      <c r="L5815" s="13">
        <f t="shared" si="1813"/>
        <v>1.7249999999999999</v>
      </c>
      <c r="M5815" s="13" t="e">
        <f ca="1">CalcTable[[#This Row],[IWC]]-AE5814</f>
        <v>#NAME?</v>
      </c>
      <c r="N5815" s="13" t="e">
        <f ca="1">IF(CalcTable[[#This Row],[Day of Year]]&lt;123,FCAP,AE5814)</f>
        <v>#NAME?</v>
      </c>
      <c r="O5815" s="17" t="e">
        <f ca="1">IF(IRR_DRIP,5,COUNTIF('IDET Wind Values'!C5799:G5799,"&lt;="&amp;IRR_MAXWIND))</f>
        <v>#NAME?</v>
      </c>
      <c r="P5815" s="13" t="e">
        <f ca="1">CalcTable[[#This Row],[ET_o]]*KL</f>
        <v>#NAME?</v>
      </c>
      <c r="Q5815" s="13" t="e">
        <f ca="1">IF(WILTPT&lt;=0,1,MAX(0,MIN(1,(CalcTable[[#This Row],[IWC]]-WILTPT)/(MAD-WILTPT))))</f>
        <v>#NAME?</v>
      </c>
      <c r="R5815" s="13" t="e">
        <f ca="1">CalcTable[[#This Row],[ETMult]]*CalcTable[[#This Row],[ETb]]</f>
        <v>#NAME?</v>
      </c>
      <c r="S5815" s="13" t="b">
        <f>INDEX(IRR_LIST,CalcTable[[#This Row],[Day of Week]]+1)</f>
        <v>0</v>
      </c>
      <c r="T5815" s="13">
        <f t="shared" ca="1" si="1814"/>
        <v>1.4</v>
      </c>
      <c r="U5815" s="13" t="b">
        <f ca="1">IF(CalcTable[[#This Row],[IrrPrecip]]&gt;=IC_MM,FALSE,TRUE)</f>
        <v>1</v>
      </c>
      <c r="V5815" s="13" t="b">
        <f t="shared" si="1815"/>
        <v>0</v>
      </c>
      <c r="W5815" s="13" t="e">
        <f ca="1">IF(AND(IRR_DRIP=FALSE,CalcTable[[#This Row],[IrrHours]]&lt;=0),FALSE,TRUE)</f>
        <v>#NAME?</v>
      </c>
      <c r="X5815" s="13" t="e">
        <f ca="1">AND(CalcTable[[#This Row],[IrrDay]],CalcTable[[#This Row],[IrrRain]],CalcTable[[#This Row],[IrrWarm]],CalcTable[[#This Row],[IrrWindy]])</f>
        <v>#NAME?</v>
      </c>
      <c r="Y5815" s="13" t="e">
        <f t="shared" ca="1" si="1816"/>
        <v>#NAME?</v>
      </c>
      <c r="Z5815" s="13" t="e">
        <f ca="1">CalcTable[[#This Row],[IrrHours]]/5</f>
        <v>#NAME?</v>
      </c>
      <c r="AA5815" s="13" t="e">
        <f ca="1">IF(CalcTable[[#This Row],[IrrFlag]]=FALSE,0,MAX(0,CalcTable[[#This Row],[VolRednWind]]*(FCAP*IRR_TARGET-CalcTable[[#This Row],[IWC]])))</f>
        <v>#NAME?</v>
      </c>
      <c r="AB5815" s="13" t="e">
        <f ca="1">CalcTable[[#This Row],[IWC]]+CalcTable[[#This Row],[Eff Precip]]+CalcTable[[#This Row],[IrrAmt]]-CalcTable[[#This Row],[AET]]</f>
        <v>#NAME?</v>
      </c>
      <c r="AC5815" s="13" t="e">
        <f ca="1">IF(CalcTable[[#This Row],[PWC]]&gt;FCAP,MIN(24*PERC,MIN(SAT,CalcTable[[#This Row],[PWC]])-FCAP),0)</f>
        <v>#NAME?</v>
      </c>
      <c r="AD5815" s="13" t="e">
        <f ca="1">IF(CalcTable[[#This Row],[PWC]]&gt;SAT,CalcTable[[#This Row],[PWC]]-SAT,0)</f>
        <v>#NAME?</v>
      </c>
      <c r="AE5815" s="13" t="e">
        <f ca="1">CalcTable[[#This Row],[PWC]]-CalcTable[[#This Row],[PercAmt]]-CalcTable[[#This Row],[Runoff]]</f>
        <v>#NAME?</v>
      </c>
      <c r="AF5815" s="13" t="e">
        <f ca="1">CalcTable[[#This Row],[IrrAmt]]/1000*CUR_IRR_AREA*10000/IRR_EFF</f>
        <v>#NAME?</v>
      </c>
      <c r="AG5815" s="147"/>
      <c r="AH5815" s="13"/>
      <c r="AI5815" s="50">
        <v>0</v>
      </c>
      <c r="AJ5815" s="50">
        <v>0</v>
      </c>
      <c r="AK5815" s="50">
        <v>0</v>
      </c>
      <c r="AL5815" s="50">
        <v>0</v>
      </c>
      <c r="AM5815" s="50"/>
      <c r="AN5815" s="50"/>
      <c r="AO5815" s="50"/>
      <c r="AP5815" s="50"/>
      <c r="AQ5815" s="50"/>
      <c r="AR5815" s="50"/>
      <c r="AS5815" s="50"/>
      <c r="AT5815" s="50"/>
      <c r="AU5815" s="50"/>
      <c r="AV5815" s="50"/>
      <c r="AW5815" s="50"/>
      <c r="AX5815" s="50">
        <f t="shared" si="1827"/>
        <v>0</v>
      </c>
      <c r="AY5815" s="50"/>
      <c r="AZ5815" s="50">
        <f t="shared" si="1817"/>
        <v>0</v>
      </c>
      <c r="BA5815" s="50">
        <f t="shared" si="1818"/>
        <v>0</v>
      </c>
      <c r="BB5815" s="50">
        <f t="shared" si="1819"/>
        <v>0</v>
      </c>
      <c r="BC5815" s="17">
        <f t="shared" si="1820"/>
        <v>19979</v>
      </c>
      <c r="BD5815" s="50">
        <f t="shared" si="1821"/>
        <v>0</v>
      </c>
      <c r="BE5815" s="50">
        <f t="shared" si="1822"/>
        <v>0</v>
      </c>
      <c r="BF5815" s="50">
        <f t="shared" si="1828"/>
        <v>0</v>
      </c>
      <c r="BG5815" s="50"/>
      <c r="BH5815" s="17">
        <f t="shared" si="1823"/>
        <v>0</v>
      </c>
      <c r="BI5815" s="17">
        <f t="shared" si="1831"/>
        <v>5815</v>
      </c>
      <c r="BJ5815" s="17">
        <f t="shared" si="1829"/>
        <v>5815</v>
      </c>
      <c r="BK5815" s="150">
        <f t="shared" si="1830"/>
        <v>35685</v>
      </c>
      <c r="BL5815" s="50" t="e">
        <f t="shared" ca="1" si="1824"/>
        <v>#NAME?</v>
      </c>
      <c r="BM5815" s="50" t="e">
        <f t="shared" ca="1" si="1825"/>
        <v>#NAME?</v>
      </c>
      <c r="BN5815" s="50" t="e">
        <f t="shared" ca="1" si="1826"/>
        <v>#NAME?</v>
      </c>
    </row>
    <row r="5816" spans="1:66" x14ac:dyDescent="0.35">
      <c r="A5816" s="48">
        <v>35686</v>
      </c>
      <c r="B5816" s="17">
        <v>1997</v>
      </c>
      <c r="C5816" s="17">
        <v>9</v>
      </c>
      <c r="D5816" s="17">
        <v>256</v>
      </c>
      <c r="E5816" s="17">
        <v>13</v>
      </c>
      <c r="F5816" s="17">
        <v>7</v>
      </c>
      <c r="G5816" s="50">
        <v>1.8</v>
      </c>
      <c r="H5816" s="32">
        <v>1.8664777231408707</v>
      </c>
      <c r="I5816" s="50">
        <v>4.833333333333333</v>
      </c>
      <c r="J5816" s="13">
        <v>0</v>
      </c>
      <c r="K5816" s="13">
        <f t="shared" si="1812"/>
        <v>0</v>
      </c>
      <c r="L5816" s="13">
        <f t="shared" si="1813"/>
        <v>0</v>
      </c>
      <c r="M5816" s="13" t="e">
        <f ca="1">CalcTable[[#This Row],[IWC]]-AE5815</f>
        <v>#NAME?</v>
      </c>
      <c r="N5816" s="13" t="e">
        <f ca="1">IF(CalcTable[[#This Row],[Day of Year]]&lt;123,FCAP,AE5815)</f>
        <v>#NAME?</v>
      </c>
      <c r="O5816" s="17" t="e">
        <f ca="1">IF(IRR_DRIP,5,COUNTIF('IDET Wind Values'!C5800:G5800,"&lt;="&amp;IRR_MAXWIND))</f>
        <v>#NAME?</v>
      </c>
      <c r="P5816" s="13" t="e">
        <f ca="1">CalcTable[[#This Row],[ET_o]]*KL</f>
        <v>#NAME?</v>
      </c>
      <c r="Q5816" s="13" t="e">
        <f ca="1">IF(WILTPT&lt;=0,1,MAX(0,MIN(1,(CalcTable[[#This Row],[IWC]]-WILTPT)/(MAD-WILTPT))))</f>
        <v>#NAME?</v>
      </c>
      <c r="R5816" s="13" t="e">
        <f ca="1">CalcTable[[#This Row],[ETMult]]*CalcTable[[#This Row],[ETb]]</f>
        <v>#NAME?</v>
      </c>
      <c r="S5816" s="13" t="b">
        <f>INDEX(IRR_LIST,CalcTable[[#This Row],[Day of Week]]+1)</f>
        <v>0</v>
      </c>
      <c r="T5816" s="13">
        <f t="shared" ca="1" si="1814"/>
        <v>8.6999999999999993</v>
      </c>
      <c r="U5816" s="13" t="b">
        <f ca="1">IF(CalcTable[[#This Row],[IrrPrecip]]&gt;=IC_MM,FALSE,TRUE)</f>
        <v>1</v>
      </c>
      <c r="V5816" s="13" t="b">
        <f t="shared" si="1815"/>
        <v>1</v>
      </c>
      <c r="W5816" s="13" t="e">
        <f ca="1">IF(AND(IRR_DRIP=FALSE,CalcTable[[#This Row],[IrrHours]]&lt;=0),FALSE,TRUE)</f>
        <v>#NAME?</v>
      </c>
      <c r="X5816" s="13" t="e">
        <f ca="1">AND(CalcTable[[#This Row],[IrrDay]],CalcTable[[#This Row],[IrrRain]],CalcTable[[#This Row],[IrrWarm]],CalcTable[[#This Row],[IrrWindy]])</f>
        <v>#NAME?</v>
      </c>
      <c r="Y5816" s="13" t="e">
        <f t="shared" ca="1" si="1816"/>
        <v>#NAME?</v>
      </c>
      <c r="Z5816" s="13" t="e">
        <f ca="1">CalcTable[[#This Row],[IrrHours]]/5</f>
        <v>#NAME?</v>
      </c>
      <c r="AA5816" s="13" t="e">
        <f ca="1">IF(CalcTable[[#This Row],[IrrFlag]]=FALSE,0,MAX(0,CalcTable[[#This Row],[VolRednWind]]*(FCAP*IRR_TARGET-CalcTable[[#This Row],[IWC]])))</f>
        <v>#NAME?</v>
      </c>
      <c r="AB5816" s="13" t="e">
        <f ca="1">CalcTable[[#This Row],[IWC]]+CalcTable[[#This Row],[Eff Precip]]+CalcTable[[#This Row],[IrrAmt]]-CalcTable[[#This Row],[AET]]</f>
        <v>#NAME?</v>
      </c>
      <c r="AC5816" s="13" t="e">
        <f ca="1">IF(CalcTable[[#This Row],[PWC]]&gt;FCAP,MIN(24*PERC,MIN(SAT,CalcTable[[#This Row],[PWC]])-FCAP),0)</f>
        <v>#NAME?</v>
      </c>
      <c r="AD5816" s="13" t="e">
        <f ca="1">IF(CalcTable[[#This Row],[PWC]]&gt;SAT,CalcTable[[#This Row],[PWC]]-SAT,0)</f>
        <v>#NAME?</v>
      </c>
      <c r="AE5816" s="13" t="e">
        <f ca="1">CalcTable[[#This Row],[PWC]]-CalcTable[[#This Row],[PercAmt]]-CalcTable[[#This Row],[Runoff]]</f>
        <v>#NAME?</v>
      </c>
      <c r="AF5816" s="13" t="e">
        <f ca="1">CalcTable[[#This Row],[IrrAmt]]/1000*CUR_IRR_AREA*10000/IRR_EFF</f>
        <v>#NAME?</v>
      </c>
      <c r="AG5816" s="147"/>
      <c r="AH5816" s="13"/>
      <c r="AI5816" s="50">
        <v>0</v>
      </c>
      <c r="AJ5816" s="50">
        <v>0</v>
      </c>
      <c r="AK5816" s="50">
        <v>0</v>
      </c>
      <c r="AL5816" s="50">
        <v>0</v>
      </c>
      <c r="AM5816" s="50"/>
      <c r="AN5816" s="50"/>
      <c r="AO5816" s="50"/>
      <c r="AP5816" s="50"/>
      <c r="AQ5816" s="50"/>
      <c r="AR5816" s="50"/>
      <c r="AS5816" s="50"/>
      <c r="AT5816" s="50"/>
      <c r="AU5816" s="50"/>
      <c r="AV5816" s="50"/>
      <c r="AW5816" s="50"/>
      <c r="AX5816" s="50">
        <f t="shared" si="1827"/>
        <v>0</v>
      </c>
      <c r="AY5816" s="50"/>
      <c r="AZ5816" s="50">
        <f t="shared" si="1817"/>
        <v>0</v>
      </c>
      <c r="BA5816" s="50">
        <f t="shared" si="1818"/>
        <v>0</v>
      </c>
      <c r="BB5816" s="50">
        <f t="shared" si="1819"/>
        <v>0</v>
      </c>
      <c r="BC5816" s="17">
        <f t="shared" si="1820"/>
        <v>19979</v>
      </c>
      <c r="BD5816" s="50">
        <f t="shared" si="1821"/>
        <v>0</v>
      </c>
      <c r="BE5816" s="50">
        <f t="shared" si="1822"/>
        <v>0</v>
      </c>
      <c r="BF5816" s="50">
        <f t="shared" si="1828"/>
        <v>0</v>
      </c>
      <c r="BG5816" s="50"/>
      <c r="BH5816" s="17">
        <f t="shared" si="1823"/>
        <v>0</v>
      </c>
      <c r="BI5816" s="17">
        <f t="shared" si="1831"/>
        <v>5816</v>
      </c>
      <c r="BJ5816" s="17">
        <f t="shared" si="1829"/>
        <v>5816</v>
      </c>
      <c r="BK5816" s="150">
        <f t="shared" si="1830"/>
        <v>35686</v>
      </c>
      <c r="BL5816" s="50" t="e">
        <f t="shared" ca="1" si="1824"/>
        <v>#NAME?</v>
      </c>
      <c r="BM5816" s="50" t="e">
        <f t="shared" ca="1" si="1825"/>
        <v>#NAME?</v>
      </c>
      <c r="BN5816" s="50" t="e">
        <f t="shared" ca="1" si="1826"/>
        <v>#NAME?</v>
      </c>
    </row>
    <row r="5817" spans="1:66" x14ac:dyDescent="0.35">
      <c r="A5817" s="48">
        <v>35687</v>
      </c>
      <c r="B5817" s="17">
        <v>1997</v>
      </c>
      <c r="C5817" s="17">
        <v>9</v>
      </c>
      <c r="D5817" s="17">
        <v>257</v>
      </c>
      <c r="E5817" s="17">
        <v>14</v>
      </c>
      <c r="F5817" s="17">
        <v>1</v>
      </c>
      <c r="G5817" s="50">
        <v>5.4</v>
      </c>
      <c r="H5817" s="32">
        <v>2.085448987353077</v>
      </c>
      <c r="I5817" s="50">
        <v>13.333333333333334</v>
      </c>
      <c r="J5817" s="13">
        <v>1.2</v>
      </c>
      <c r="K5817" s="13">
        <f t="shared" si="1812"/>
        <v>1.2</v>
      </c>
      <c r="L5817" s="13">
        <f t="shared" si="1813"/>
        <v>0</v>
      </c>
      <c r="M5817" s="13" t="e">
        <f ca="1">CalcTable[[#This Row],[IWC]]-AE5816</f>
        <v>#NAME?</v>
      </c>
      <c r="N5817" s="13" t="e">
        <f ca="1">IF(CalcTable[[#This Row],[Day of Year]]&lt;123,FCAP,AE5816)</f>
        <v>#NAME?</v>
      </c>
      <c r="O5817" s="17" t="e">
        <f ca="1">IF(IRR_DRIP,5,COUNTIF('IDET Wind Values'!C5801:G5801,"&lt;="&amp;IRR_MAXWIND))</f>
        <v>#NAME?</v>
      </c>
      <c r="P5817" s="13" t="e">
        <f ca="1">CalcTable[[#This Row],[ET_o]]*KL</f>
        <v>#NAME?</v>
      </c>
      <c r="Q5817" s="13" t="e">
        <f ca="1">IF(WILTPT&lt;=0,1,MAX(0,MIN(1,(CalcTable[[#This Row],[IWC]]-WILTPT)/(MAD-WILTPT))))</f>
        <v>#NAME?</v>
      </c>
      <c r="R5817" s="13" t="e">
        <f ca="1">CalcTable[[#This Row],[ETMult]]*CalcTable[[#This Row],[ETb]]</f>
        <v>#NAME?</v>
      </c>
      <c r="S5817" s="13" t="b">
        <f>INDEX(IRR_LIST,CalcTable[[#This Row],[Day of Week]]+1)</f>
        <v>1</v>
      </c>
      <c r="T5817" s="13">
        <f t="shared" ca="1" si="1814"/>
        <v>7.3</v>
      </c>
      <c r="U5817" s="13" t="b">
        <f ca="1">IF(CalcTable[[#This Row],[IrrPrecip]]&gt;=IC_MM,FALSE,TRUE)</f>
        <v>1</v>
      </c>
      <c r="V5817" s="13" t="b">
        <f t="shared" si="1815"/>
        <v>1</v>
      </c>
      <c r="W5817" s="13" t="e">
        <f ca="1">IF(AND(IRR_DRIP=FALSE,CalcTable[[#This Row],[IrrHours]]&lt;=0),FALSE,TRUE)</f>
        <v>#NAME?</v>
      </c>
      <c r="X5817" s="13" t="e">
        <f ca="1">AND(CalcTable[[#This Row],[IrrDay]],CalcTable[[#This Row],[IrrRain]],CalcTable[[#This Row],[IrrWarm]],CalcTable[[#This Row],[IrrWindy]])</f>
        <v>#NAME?</v>
      </c>
      <c r="Y5817" s="13" t="e">
        <f t="shared" ca="1" si="1816"/>
        <v>#NAME?</v>
      </c>
      <c r="Z5817" s="13" t="e">
        <f ca="1">CalcTable[[#This Row],[IrrHours]]/5</f>
        <v>#NAME?</v>
      </c>
      <c r="AA5817" s="13" t="e">
        <f ca="1">IF(CalcTable[[#This Row],[IrrFlag]]=FALSE,0,MAX(0,CalcTable[[#This Row],[VolRednWind]]*(FCAP*IRR_TARGET-CalcTable[[#This Row],[IWC]])))</f>
        <v>#NAME?</v>
      </c>
      <c r="AB5817" s="13" t="e">
        <f ca="1">CalcTable[[#This Row],[IWC]]+CalcTable[[#This Row],[Eff Precip]]+CalcTable[[#This Row],[IrrAmt]]-CalcTable[[#This Row],[AET]]</f>
        <v>#NAME?</v>
      </c>
      <c r="AC5817" s="13" t="e">
        <f ca="1">IF(CalcTable[[#This Row],[PWC]]&gt;FCAP,MIN(24*PERC,MIN(SAT,CalcTable[[#This Row],[PWC]])-FCAP),0)</f>
        <v>#NAME?</v>
      </c>
      <c r="AD5817" s="13" t="e">
        <f ca="1">IF(CalcTable[[#This Row],[PWC]]&gt;SAT,CalcTable[[#This Row],[PWC]]-SAT,0)</f>
        <v>#NAME?</v>
      </c>
      <c r="AE5817" s="13" t="e">
        <f ca="1">CalcTable[[#This Row],[PWC]]-CalcTable[[#This Row],[PercAmt]]-CalcTable[[#This Row],[Runoff]]</f>
        <v>#NAME?</v>
      </c>
      <c r="AF5817" s="13" t="e">
        <f ca="1">CalcTable[[#This Row],[IrrAmt]]/1000*CUR_IRR_AREA*10000/IRR_EFF</f>
        <v>#NAME?</v>
      </c>
      <c r="AG5817" s="147"/>
      <c r="AH5817" s="13"/>
      <c r="AI5817" s="50">
        <v>0</v>
      </c>
      <c r="AJ5817" s="50">
        <v>0</v>
      </c>
      <c r="AK5817" s="50">
        <v>0</v>
      </c>
      <c r="AL5817" s="50">
        <v>0</v>
      </c>
      <c r="AM5817" s="50"/>
      <c r="AN5817" s="50"/>
      <c r="AO5817" s="50"/>
      <c r="AP5817" s="50"/>
      <c r="AQ5817" s="50"/>
      <c r="AR5817" s="50"/>
      <c r="AS5817" s="50"/>
      <c r="AT5817" s="50"/>
      <c r="AU5817" s="50"/>
      <c r="AV5817" s="50"/>
      <c r="AW5817" s="50"/>
      <c r="AX5817" s="50">
        <f t="shared" si="1827"/>
        <v>0</v>
      </c>
      <c r="AY5817" s="50"/>
      <c r="AZ5817" s="50">
        <f t="shared" si="1817"/>
        <v>0</v>
      </c>
      <c r="BA5817" s="50">
        <f t="shared" si="1818"/>
        <v>0</v>
      </c>
      <c r="BB5817" s="50">
        <f t="shared" si="1819"/>
        <v>0</v>
      </c>
      <c r="BC5817" s="17">
        <f t="shared" si="1820"/>
        <v>19979</v>
      </c>
      <c r="BD5817" s="50">
        <f t="shared" si="1821"/>
        <v>0</v>
      </c>
      <c r="BE5817" s="50">
        <f t="shared" si="1822"/>
        <v>0</v>
      </c>
      <c r="BF5817" s="50">
        <f t="shared" si="1828"/>
        <v>0</v>
      </c>
      <c r="BG5817" s="50"/>
      <c r="BH5817" s="17">
        <f t="shared" si="1823"/>
        <v>0</v>
      </c>
      <c r="BI5817" s="17">
        <f t="shared" si="1831"/>
        <v>5817</v>
      </c>
      <c r="BJ5817" s="17">
        <f t="shared" si="1829"/>
        <v>5817</v>
      </c>
      <c r="BK5817" s="150">
        <f t="shared" si="1830"/>
        <v>35687</v>
      </c>
      <c r="BL5817" s="50" t="e">
        <f t="shared" ca="1" si="1824"/>
        <v>#NAME?</v>
      </c>
      <c r="BM5817" s="50" t="e">
        <f t="shared" ca="1" si="1825"/>
        <v>#NAME?</v>
      </c>
      <c r="BN5817" s="50" t="e">
        <f t="shared" ca="1" si="1826"/>
        <v>#NAME?</v>
      </c>
    </row>
    <row r="5818" spans="1:66" x14ac:dyDescent="0.35">
      <c r="A5818" s="48">
        <v>35688</v>
      </c>
      <c r="B5818" s="17">
        <v>1997</v>
      </c>
      <c r="C5818" s="17">
        <v>9</v>
      </c>
      <c r="D5818" s="17">
        <v>258</v>
      </c>
      <c r="E5818" s="17">
        <v>15</v>
      </c>
      <c r="F5818" s="17">
        <v>2</v>
      </c>
      <c r="G5818" s="50">
        <v>6.4</v>
      </c>
      <c r="H5818" s="32">
        <v>1.9499862640749153</v>
      </c>
      <c r="I5818" s="50">
        <v>12.166666666666666</v>
      </c>
      <c r="J5818" s="13">
        <v>3.8</v>
      </c>
      <c r="K5818" s="13">
        <f t="shared" si="1812"/>
        <v>3.8</v>
      </c>
      <c r="L5818" s="13">
        <f t="shared" si="1813"/>
        <v>0</v>
      </c>
      <c r="M5818" s="13" t="e">
        <f ca="1">CalcTable[[#This Row],[IWC]]-AE5817</f>
        <v>#NAME?</v>
      </c>
      <c r="N5818" s="13" t="e">
        <f ca="1">IF(CalcTable[[#This Row],[Day of Year]]&lt;123,FCAP,AE5817)</f>
        <v>#NAME?</v>
      </c>
      <c r="O5818" s="17" t="e">
        <f ca="1">IF(IRR_DRIP,5,COUNTIF('IDET Wind Values'!C5802:G5802,"&lt;="&amp;IRR_MAXWIND))</f>
        <v>#NAME?</v>
      </c>
      <c r="P5818" s="13" t="e">
        <f ca="1">CalcTable[[#This Row],[ET_o]]*KL</f>
        <v>#NAME?</v>
      </c>
      <c r="Q5818" s="13" t="e">
        <f ca="1">IF(WILTPT&lt;=0,1,MAX(0,MIN(1,(CalcTable[[#This Row],[IWC]]-WILTPT)/(MAD-WILTPT))))</f>
        <v>#NAME?</v>
      </c>
      <c r="R5818" s="13" t="e">
        <f ca="1">CalcTable[[#This Row],[ETMult]]*CalcTable[[#This Row],[ETb]]</f>
        <v>#NAME?</v>
      </c>
      <c r="S5818" s="13" t="b">
        <f>INDEX(IRR_LIST,CalcTable[[#This Row],[Day of Week]]+1)</f>
        <v>0</v>
      </c>
      <c r="T5818" s="13">
        <f t="shared" ca="1" si="1814"/>
        <v>1.2</v>
      </c>
      <c r="U5818" s="13" t="b">
        <f ca="1">IF(CalcTable[[#This Row],[IrrPrecip]]&gt;=IC_MM,FALSE,TRUE)</f>
        <v>1</v>
      </c>
      <c r="V5818" s="13" t="b">
        <f t="shared" si="1815"/>
        <v>1</v>
      </c>
      <c r="W5818" s="13" t="e">
        <f ca="1">IF(AND(IRR_DRIP=FALSE,CalcTable[[#This Row],[IrrHours]]&lt;=0),FALSE,TRUE)</f>
        <v>#NAME?</v>
      </c>
      <c r="X5818" s="13" t="e">
        <f ca="1">AND(CalcTable[[#This Row],[IrrDay]],CalcTable[[#This Row],[IrrRain]],CalcTable[[#This Row],[IrrWarm]],CalcTable[[#This Row],[IrrWindy]])</f>
        <v>#NAME?</v>
      </c>
      <c r="Y5818" s="13" t="e">
        <f t="shared" ca="1" si="1816"/>
        <v>#NAME?</v>
      </c>
      <c r="Z5818" s="13" t="e">
        <f ca="1">CalcTable[[#This Row],[IrrHours]]/5</f>
        <v>#NAME?</v>
      </c>
      <c r="AA5818" s="13" t="e">
        <f ca="1">IF(CalcTable[[#This Row],[IrrFlag]]=FALSE,0,MAX(0,CalcTable[[#This Row],[VolRednWind]]*(FCAP*IRR_TARGET-CalcTable[[#This Row],[IWC]])))</f>
        <v>#NAME?</v>
      </c>
      <c r="AB5818" s="13" t="e">
        <f ca="1">CalcTable[[#This Row],[IWC]]+CalcTable[[#This Row],[Eff Precip]]+CalcTable[[#This Row],[IrrAmt]]-CalcTable[[#This Row],[AET]]</f>
        <v>#NAME?</v>
      </c>
      <c r="AC5818" s="13" t="e">
        <f ca="1">IF(CalcTable[[#This Row],[PWC]]&gt;FCAP,MIN(24*PERC,MIN(SAT,CalcTable[[#This Row],[PWC]])-FCAP),0)</f>
        <v>#NAME?</v>
      </c>
      <c r="AD5818" s="13" t="e">
        <f ca="1">IF(CalcTable[[#This Row],[PWC]]&gt;SAT,CalcTable[[#This Row],[PWC]]-SAT,0)</f>
        <v>#NAME?</v>
      </c>
      <c r="AE5818" s="13" t="e">
        <f ca="1">CalcTable[[#This Row],[PWC]]-CalcTable[[#This Row],[PercAmt]]-CalcTable[[#This Row],[Runoff]]</f>
        <v>#NAME?</v>
      </c>
      <c r="AF5818" s="13" t="e">
        <f ca="1">CalcTable[[#This Row],[IrrAmt]]/1000*CUR_IRR_AREA*10000/IRR_EFF</f>
        <v>#NAME?</v>
      </c>
      <c r="AG5818" s="147"/>
      <c r="AH5818" s="13"/>
      <c r="AI5818" s="50">
        <v>0</v>
      </c>
      <c r="AJ5818" s="50">
        <v>0</v>
      </c>
      <c r="AK5818" s="50">
        <v>0</v>
      </c>
      <c r="AL5818" s="50">
        <v>5.6009105301134738</v>
      </c>
      <c r="AM5818" s="50"/>
      <c r="AN5818" s="50"/>
      <c r="AO5818" s="50"/>
      <c r="AP5818" s="50"/>
      <c r="AQ5818" s="50"/>
      <c r="AR5818" s="50"/>
      <c r="AS5818" s="50"/>
      <c r="AT5818" s="50"/>
      <c r="AU5818" s="50"/>
      <c r="AV5818" s="50"/>
      <c r="AW5818" s="50"/>
      <c r="AX5818" s="50">
        <f t="shared" si="1827"/>
        <v>5.6009105301134738</v>
      </c>
      <c r="AY5818" s="50"/>
      <c r="AZ5818" s="50">
        <f t="shared" si="1817"/>
        <v>164.29337554999523</v>
      </c>
      <c r="BA5818" s="50">
        <f t="shared" si="1818"/>
        <v>252.95964171983394</v>
      </c>
      <c r="BB5818" s="50">
        <f t="shared" si="1819"/>
        <v>260.78313579364323</v>
      </c>
      <c r="BC5818" s="17">
        <f t="shared" si="1820"/>
        <v>19979</v>
      </c>
      <c r="BD5818" s="50">
        <f t="shared" si="1821"/>
        <v>5.6009105301134738</v>
      </c>
      <c r="BE5818" s="50">
        <f t="shared" si="1822"/>
        <v>164.29337554999523</v>
      </c>
      <c r="BF5818" s="50">
        <f t="shared" si="1828"/>
        <v>268.73166079595001</v>
      </c>
      <c r="BG5818" s="50"/>
      <c r="BH5818" s="17">
        <f t="shared" si="1823"/>
        <v>0</v>
      </c>
      <c r="BI5818" s="17">
        <f t="shared" si="1831"/>
        <v>5818</v>
      </c>
      <c r="BJ5818" s="17">
        <f t="shared" si="1829"/>
        <v>5818</v>
      </c>
      <c r="BK5818" s="150">
        <f t="shared" si="1830"/>
        <v>35688</v>
      </c>
      <c r="BL5818" s="50" t="e">
        <f t="shared" ca="1" si="1824"/>
        <v>#NAME?</v>
      </c>
      <c r="BM5818" s="50" t="e">
        <f t="shared" ca="1" si="1825"/>
        <v>#NAME?</v>
      </c>
      <c r="BN5818" s="50" t="e">
        <f t="shared" ca="1" si="1826"/>
        <v>#NAME?</v>
      </c>
    </row>
    <row r="5819" spans="1:66" x14ac:dyDescent="0.35">
      <c r="A5819" s="48">
        <v>35689</v>
      </c>
      <c r="B5819" s="17">
        <v>1997</v>
      </c>
      <c r="C5819" s="17">
        <v>9</v>
      </c>
      <c r="D5819" s="17">
        <v>259</v>
      </c>
      <c r="E5819" s="17">
        <v>16</v>
      </c>
      <c r="F5819" s="17">
        <v>3</v>
      </c>
      <c r="G5819" s="50">
        <v>4</v>
      </c>
      <c r="H5819" s="32">
        <v>1.6839994263483762</v>
      </c>
      <c r="I5819" s="50">
        <v>12</v>
      </c>
      <c r="J5819" s="13">
        <v>0</v>
      </c>
      <c r="K5819" s="13">
        <f t="shared" si="1812"/>
        <v>0</v>
      </c>
      <c r="L5819" s="13">
        <f t="shared" si="1813"/>
        <v>0</v>
      </c>
      <c r="M5819" s="13" t="e">
        <f ca="1">CalcTable[[#This Row],[IWC]]-AE5818</f>
        <v>#NAME?</v>
      </c>
      <c r="N5819" s="13" t="e">
        <f ca="1">IF(CalcTable[[#This Row],[Day of Year]]&lt;123,FCAP,AE5818)</f>
        <v>#NAME?</v>
      </c>
      <c r="O5819" s="17" t="e">
        <f ca="1">IF(IRR_DRIP,5,COUNTIF('IDET Wind Values'!C5803:G5803,"&lt;="&amp;IRR_MAXWIND))</f>
        <v>#NAME?</v>
      </c>
      <c r="P5819" s="13" t="e">
        <f ca="1">CalcTable[[#This Row],[ET_o]]*KL</f>
        <v>#NAME?</v>
      </c>
      <c r="Q5819" s="13" t="e">
        <f ca="1">IF(WILTPT&lt;=0,1,MAX(0,MIN(1,(CalcTable[[#This Row],[IWC]]-WILTPT)/(MAD-WILTPT))))</f>
        <v>#NAME?</v>
      </c>
      <c r="R5819" s="13" t="e">
        <f ca="1">CalcTable[[#This Row],[ETMult]]*CalcTable[[#This Row],[ETb]]</f>
        <v>#NAME?</v>
      </c>
      <c r="S5819" s="13" t="b">
        <f>INDEX(IRR_LIST,CalcTable[[#This Row],[Day of Week]]+1)</f>
        <v>1</v>
      </c>
      <c r="T5819" s="13">
        <f t="shared" ca="1" si="1814"/>
        <v>5</v>
      </c>
      <c r="U5819" s="13" t="b">
        <f ca="1">IF(CalcTable[[#This Row],[IrrPrecip]]&gt;=IC_MM,FALSE,TRUE)</f>
        <v>1</v>
      </c>
      <c r="V5819" s="13" t="b">
        <f t="shared" si="1815"/>
        <v>0</v>
      </c>
      <c r="W5819" s="13" t="e">
        <f ca="1">IF(AND(IRR_DRIP=FALSE,CalcTable[[#This Row],[IrrHours]]&lt;=0),FALSE,TRUE)</f>
        <v>#NAME?</v>
      </c>
      <c r="X5819" s="13" t="e">
        <f ca="1">AND(CalcTable[[#This Row],[IrrDay]],CalcTable[[#This Row],[IrrRain]],CalcTable[[#This Row],[IrrWarm]],CalcTable[[#This Row],[IrrWindy]])</f>
        <v>#NAME?</v>
      </c>
      <c r="Y5819" s="13" t="e">
        <f t="shared" ca="1" si="1816"/>
        <v>#NAME?</v>
      </c>
      <c r="Z5819" s="13" t="e">
        <f ca="1">CalcTable[[#This Row],[IrrHours]]/5</f>
        <v>#NAME?</v>
      </c>
      <c r="AA5819" s="13" t="e">
        <f ca="1">IF(CalcTable[[#This Row],[IrrFlag]]=FALSE,0,MAX(0,CalcTable[[#This Row],[VolRednWind]]*(FCAP*IRR_TARGET-CalcTable[[#This Row],[IWC]])))</f>
        <v>#NAME?</v>
      </c>
      <c r="AB5819" s="13" t="e">
        <f ca="1">CalcTable[[#This Row],[IWC]]+CalcTable[[#This Row],[Eff Precip]]+CalcTable[[#This Row],[IrrAmt]]-CalcTable[[#This Row],[AET]]</f>
        <v>#NAME?</v>
      </c>
      <c r="AC5819" s="13" t="e">
        <f ca="1">IF(CalcTable[[#This Row],[PWC]]&gt;FCAP,MIN(24*PERC,MIN(SAT,CalcTable[[#This Row],[PWC]])-FCAP),0)</f>
        <v>#NAME?</v>
      </c>
      <c r="AD5819" s="13" t="e">
        <f ca="1">IF(CalcTable[[#This Row],[PWC]]&gt;SAT,CalcTable[[#This Row],[PWC]]-SAT,0)</f>
        <v>#NAME?</v>
      </c>
      <c r="AE5819" s="13" t="e">
        <f ca="1">CalcTable[[#This Row],[PWC]]-CalcTable[[#This Row],[PercAmt]]-CalcTable[[#This Row],[Runoff]]</f>
        <v>#NAME?</v>
      </c>
      <c r="AF5819" s="13" t="e">
        <f ca="1">CalcTable[[#This Row],[IrrAmt]]/1000*CUR_IRR_AREA*10000/IRR_EFF</f>
        <v>#NAME?</v>
      </c>
      <c r="AG5819" s="147"/>
      <c r="AH5819" s="13"/>
      <c r="AI5819" s="50">
        <v>0</v>
      </c>
      <c r="AJ5819" s="50">
        <v>0</v>
      </c>
      <c r="AK5819" s="50">
        <v>0</v>
      </c>
      <c r="AL5819" s="50">
        <v>0</v>
      </c>
      <c r="AM5819" s="50"/>
      <c r="AN5819" s="50"/>
      <c r="AO5819" s="50"/>
      <c r="AP5819" s="50"/>
      <c r="AQ5819" s="50"/>
      <c r="AR5819" s="50"/>
      <c r="AS5819" s="50"/>
      <c r="AT5819" s="50"/>
      <c r="AU5819" s="50"/>
      <c r="AV5819" s="50"/>
      <c r="AW5819" s="50"/>
      <c r="AX5819" s="50">
        <f t="shared" si="1827"/>
        <v>0</v>
      </c>
      <c r="AY5819" s="50"/>
      <c r="AZ5819" s="50">
        <f t="shared" si="1817"/>
        <v>0</v>
      </c>
      <c r="BA5819" s="50">
        <f t="shared" si="1818"/>
        <v>0</v>
      </c>
      <c r="BB5819" s="50">
        <f t="shared" si="1819"/>
        <v>0</v>
      </c>
      <c r="BC5819" s="17">
        <f t="shared" si="1820"/>
        <v>19979</v>
      </c>
      <c r="BD5819" s="50">
        <f t="shared" si="1821"/>
        <v>0</v>
      </c>
      <c r="BE5819" s="50">
        <f t="shared" si="1822"/>
        <v>0</v>
      </c>
      <c r="BF5819" s="50">
        <f t="shared" si="1828"/>
        <v>0</v>
      </c>
      <c r="BG5819" s="50"/>
      <c r="BH5819" s="17">
        <f t="shared" si="1823"/>
        <v>0</v>
      </c>
      <c r="BI5819" s="17">
        <f t="shared" si="1831"/>
        <v>5819</v>
      </c>
      <c r="BJ5819" s="17">
        <f t="shared" si="1829"/>
        <v>5819</v>
      </c>
      <c r="BK5819" s="150">
        <f t="shared" si="1830"/>
        <v>35689</v>
      </c>
      <c r="BL5819" s="50" t="e">
        <f t="shared" ca="1" si="1824"/>
        <v>#NAME?</v>
      </c>
      <c r="BM5819" s="50" t="e">
        <f t="shared" ca="1" si="1825"/>
        <v>#NAME?</v>
      </c>
      <c r="BN5819" s="50" t="e">
        <f t="shared" ca="1" si="1826"/>
        <v>#NAME?</v>
      </c>
    </row>
    <row r="5820" spans="1:66" x14ac:dyDescent="0.35">
      <c r="A5820" s="48">
        <v>35690</v>
      </c>
      <c r="B5820" s="17">
        <v>1997</v>
      </c>
      <c r="C5820" s="17">
        <v>9</v>
      </c>
      <c r="D5820" s="17">
        <v>260</v>
      </c>
      <c r="E5820" s="17">
        <v>17</v>
      </c>
      <c r="F5820" s="17">
        <v>4</v>
      </c>
      <c r="G5820" s="50">
        <v>2.8</v>
      </c>
      <c r="H5820" s="32">
        <v>1.1445864025889732</v>
      </c>
      <c r="I5820" s="50">
        <v>5</v>
      </c>
      <c r="J5820" s="13">
        <v>8.1</v>
      </c>
      <c r="K5820" s="13">
        <f t="shared" si="1812"/>
        <v>8.1</v>
      </c>
      <c r="L5820" s="13">
        <f t="shared" si="1813"/>
        <v>2.3249999999999997</v>
      </c>
      <c r="M5820" s="13" t="e">
        <f ca="1">CalcTable[[#This Row],[IWC]]-AE5819</f>
        <v>#NAME?</v>
      </c>
      <c r="N5820" s="13" t="e">
        <f ca="1">IF(CalcTable[[#This Row],[Day of Year]]&lt;123,FCAP,AE5819)</f>
        <v>#NAME?</v>
      </c>
      <c r="O5820" s="17" t="e">
        <f ca="1">IF(IRR_DRIP,5,COUNTIF('IDET Wind Values'!C5804:G5804,"&lt;="&amp;IRR_MAXWIND))</f>
        <v>#NAME?</v>
      </c>
      <c r="P5820" s="13" t="e">
        <f ca="1">CalcTable[[#This Row],[ET_o]]*KL</f>
        <v>#NAME?</v>
      </c>
      <c r="Q5820" s="13" t="e">
        <f ca="1">IF(WILTPT&lt;=0,1,MAX(0,MIN(1,(CalcTable[[#This Row],[IWC]]-WILTPT)/(MAD-WILTPT))))</f>
        <v>#NAME?</v>
      </c>
      <c r="R5820" s="13" t="e">
        <f ca="1">CalcTable[[#This Row],[ETMult]]*CalcTable[[#This Row],[ETb]]</f>
        <v>#NAME?</v>
      </c>
      <c r="S5820" s="13" t="b">
        <f>INDEX(IRR_LIST,CalcTable[[#This Row],[Day of Week]]+1)</f>
        <v>0</v>
      </c>
      <c r="T5820" s="13">
        <f t="shared" ca="1" si="1814"/>
        <v>3.8</v>
      </c>
      <c r="U5820" s="13" t="b">
        <f ca="1">IF(CalcTable[[#This Row],[IrrPrecip]]&gt;=IC_MM,FALSE,TRUE)</f>
        <v>1</v>
      </c>
      <c r="V5820" s="13" t="b">
        <f t="shared" si="1815"/>
        <v>0</v>
      </c>
      <c r="W5820" s="13" t="e">
        <f ca="1">IF(AND(IRR_DRIP=FALSE,CalcTable[[#This Row],[IrrHours]]&lt;=0),FALSE,TRUE)</f>
        <v>#NAME?</v>
      </c>
      <c r="X5820" s="13" t="e">
        <f ca="1">AND(CalcTable[[#This Row],[IrrDay]],CalcTable[[#This Row],[IrrRain]],CalcTable[[#This Row],[IrrWarm]],CalcTable[[#This Row],[IrrWindy]])</f>
        <v>#NAME?</v>
      </c>
      <c r="Y5820" s="13" t="e">
        <f t="shared" ca="1" si="1816"/>
        <v>#NAME?</v>
      </c>
      <c r="Z5820" s="13" t="e">
        <f ca="1">CalcTable[[#This Row],[IrrHours]]/5</f>
        <v>#NAME?</v>
      </c>
      <c r="AA5820" s="13" t="e">
        <f ca="1">IF(CalcTable[[#This Row],[IrrFlag]]=FALSE,0,MAX(0,CalcTable[[#This Row],[VolRednWind]]*(FCAP*IRR_TARGET-CalcTable[[#This Row],[IWC]])))</f>
        <v>#NAME?</v>
      </c>
      <c r="AB5820" s="13" t="e">
        <f ca="1">CalcTable[[#This Row],[IWC]]+CalcTable[[#This Row],[Eff Precip]]+CalcTable[[#This Row],[IrrAmt]]-CalcTable[[#This Row],[AET]]</f>
        <v>#NAME?</v>
      </c>
      <c r="AC5820" s="13" t="e">
        <f ca="1">IF(CalcTable[[#This Row],[PWC]]&gt;FCAP,MIN(24*PERC,MIN(SAT,CalcTable[[#This Row],[PWC]])-FCAP),0)</f>
        <v>#NAME?</v>
      </c>
      <c r="AD5820" s="13" t="e">
        <f ca="1">IF(CalcTable[[#This Row],[PWC]]&gt;SAT,CalcTable[[#This Row],[PWC]]-SAT,0)</f>
        <v>#NAME?</v>
      </c>
      <c r="AE5820" s="13" t="e">
        <f ca="1">CalcTable[[#This Row],[PWC]]-CalcTable[[#This Row],[PercAmt]]-CalcTable[[#This Row],[Runoff]]</f>
        <v>#NAME?</v>
      </c>
      <c r="AF5820" s="13" t="e">
        <f ca="1">CalcTable[[#This Row],[IrrAmt]]/1000*CUR_IRR_AREA*10000/IRR_EFF</f>
        <v>#NAME?</v>
      </c>
      <c r="AG5820" s="147"/>
      <c r="AH5820" s="13"/>
      <c r="AI5820" s="50">
        <v>0</v>
      </c>
      <c r="AJ5820" s="50">
        <v>0</v>
      </c>
      <c r="AK5820" s="50">
        <v>0</v>
      </c>
      <c r="AL5820" s="50">
        <v>0</v>
      </c>
      <c r="AM5820" s="50"/>
      <c r="AN5820" s="50"/>
      <c r="AO5820" s="50"/>
      <c r="AP5820" s="50"/>
      <c r="AQ5820" s="50"/>
      <c r="AR5820" s="50"/>
      <c r="AS5820" s="50"/>
      <c r="AT5820" s="50"/>
      <c r="AU5820" s="50"/>
      <c r="AV5820" s="50"/>
      <c r="AW5820" s="50"/>
      <c r="AX5820" s="50">
        <f t="shared" si="1827"/>
        <v>0</v>
      </c>
      <c r="AY5820" s="50"/>
      <c r="AZ5820" s="50">
        <f t="shared" si="1817"/>
        <v>0</v>
      </c>
      <c r="BA5820" s="50">
        <f t="shared" si="1818"/>
        <v>0</v>
      </c>
      <c r="BB5820" s="50">
        <f t="shared" si="1819"/>
        <v>0</v>
      </c>
      <c r="BC5820" s="17">
        <f t="shared" si="1820"/>
        <v>19979</v>
      </c>
      <c r="BD5820" s="50">
        <f t="shared" si="1821"/>
        <v>0</v>
      </c>
      <c r="BE5820" s="50">
        <f t="shared" si="1822"/>
        <v>0</v>
      </c>
      <c r="BF5820" s="50">
        <f t="shared" si="1828"/>
        <v>0</v>
      </c>
      <c r="BG5820" s="50"/>
      <c r="BH5820" s="17">
        <f t="shared" si="1823"/>
        <v>0</v>
      </c>
      <c r="BI5820" s="17">
        <f t="shared" si="1831"/>
        <v>5820</v>
      </c>
      <c r="BJ5820" s="17">
        <f t="shared" si="1829"/>
        <v>5820</v>
      </c>
      <c r="BK5820" s="150">
        <f t="shared" si="1830"/>
        <v>35690</v>
      </c>
      <c r="BL5820" s="50" t="e">
        <f t="shared" ca="1" si="1824"/>
        <v>#NAME?</v>
      </c>
      <c r="BM5820" s="50" t="e">
        <f t="shared" ca="1" si="1825"/>
        <v>#NAME?</v>
      </c>
      <c r="BN5820" s="50" t="e">
        <f t="shared" ca="1" si="1826"/>
        <v>#NAME?</v>
      </c>
    </row>
    <row r="5821" spans="1:66" x14ac:dyDescent="0.35">
      <c r="A5821" s="48">
        <v>35691</v>
      </c>
      <c r="B5821" s="17">
        <v>1997</v>
      </c>
      <c r="C5821" s="17">
        <v>9</v>
      </c>
      <c r="D5821" s="17">
        <v>261</v>
      </c>
      <c r="E5821" s="17">
        <v>18</v>
      </c>
      <c r="F5821" s="17">
        <v>5</v>
      </c>
      <c r="G5821" s="50">
        <v>0.8</v>
      </c>
      <c r="H5821" s="32">
        <v>1.3104046947122046</v>
      </c>
      <c r="I5821" s="50">
        <v>29.833333333333332</v>
      </c>
      <c r="J5821" s="13">
        <v>3.3</v>
      </c>
      <c r="K5821" s="13">
        <f t="shared" si="1812"/>
        <v>3.3</v>
      </c>
      <c r="L5821" s="13">
        <f t="shared" si="1813"/>
        <v>0</v>
      </c>
      <c r="M5821" s="13" t="e">
        <f ca="1">CalcTable[[#This Row],[IWC]]-AE5820</f>
        <v>#NAME?</v>
      </c>
      <c r="N5821" s="13" t="e">
        <f ca="1">IF(CalcTable[[#This Row],[Day of Year]]&lt;123,FCAP,AE5820)</f>
        <v>#NAME?</v>
      </c>
      <c r="O5821" s="17" t="e">
        <f ca="1">IF(IRR_DRIP,5,COUNTIF('IDET Wind Values'!C5805:G5805,"&lt;="&amp;IRR_MAXWIND))</f>
        <v>#NAME?</v>
      </c>
      <c r="P5821" s="13" t="e">
        <f ca="1">CalcTable[[#This Row],[ET_o]]*KL</f>
        <v>#NAME?</v>
      </c>
      <c r="Q5821" s="13" t="e">
        <f ca="1">IF(WILTPT&lt;=0,1,MAX(0,MIN(1,(CalcTable[[#This Row],[IWC]]-WILTPT)/(MAD-WILTPT))))</f>
        <v>#NAME?</v>
      </c>
      <c r="R5821" s="13" t="e">
        <f ca="1">CalcTable[[#This Row],[ETMult]]*CalcTable[[#This Row],[ETb]]</f>
        <v>#NAME?</v>
      </c>
      <c r="S5821" s="13" t="b">
        <f>INDEX(IRR_LIST,CalcTable[[#This Row],[Day of Week]]+1)</f>
        <v>1</v>
      </c>
      <c r="T5821" s="13">
        <f t="shared" ca="1" si="1814"/>
        <v>8.1</v>
      </c>
      <c r="U5821" s="13" t="b">
        <f ca="1">IF(CalcTable[[#This Row],[IrrPrecip]]&gt;=IC_MM,FALSE,TRUE)</f>
        <v>1</v>
      </c>
      <c r="V5821" s="13" t="b">
        <f t="shared" si="1815"/>
        <v>0</v>
      </c>
      <c r="W5821" s="13" t="e">
        <f ca="1">IF(AND(IRR_DRIP=FALSE,CalcTable[[#This Row],[IrrHours]]&lt;=0),FALSE,TRUE)</f>
        <v>#NAME?</v>
      </c>
      <c r="X5821" s="13" t="e">
        <f ca="1">AND(CalcTable[[#This Row],[IrrDay]],CalcTable[[#This Row],[IrrRain]],CalcTable[[#This Row],[IrrWarm]],CalcTable[[#This Row],[IrrWindy]])</f>
        <v>#NAME?</v>
      </c>
      <c r="Y5821" s="13" t="e">
        <f t="shared" ca="1" si="1816"/>
        <v>#NAME?</v>
      </c>
      <c r="Z5821" s="13" t="e">
        <f ca="1">CalcTable[[#This Row],[IrrHours]]/5</f>
        <v>#NAME?</v>
      </c>
      <c r="AA5821" s="13" t="e">
        <f ca="1">IF(CalcTable[[#This Row],[IrrFlag]]=FALSE,0,MAX(0,CalcTable[[#This Row],[VolRednWind]]*(FCAP*IRR_TARGET-CalcTable[[#This Row],[IWC]])))</f>
        <v>#NAME?</v>
      </c>
      <c r="AB5821" s="13" t="e">
        <f ca="1">CalcTable[[#This Row],[IWC]]+CalcTable[[#This Row],[Eff Precip]]+CalcTable[[#This Row],[IrrAmt]]-CalcTable[[#This Row],[AET]]</f>
        <v>#NAME?</v>
      </c>
      <c r="AC5821" s="13" t="e">
        <f ca="1">IF(CalcTable[[#This Row],[PWC]]&gt;FCAP,MIN(24*PERC,MIN(SAT,CalcTable[[#This Row],[PWC]])-FCAP),0)</f>
        <v>#NAME?</v>
      </c>
      <c r="AD5821" s="13" t="e">
        <f ca="1">IF(CalcTable[[#This Row],[PWC]]&gt;SAT,CalcTable[[#This Row],[PWC]]-SAT,0)</f>
        <v>#NAME?</v>
      </c>
      <c r="AE5821" s="13" t="e">
        <f ca="1">CalcTable[[#This Row],[PWC]]-CalcTable[[#This Row],[PercAmt]]-CalcTable[[#This Row],[Runoff]]</f>
        <v>#NAME?</v>
      </c>
      <c r="AF5821" s="13" t="e">
        <f ca="1">CalcTable[[#This Row],[IrrAmt]]/1000*CUR_IRR_AREA*10000/IRR_EFF</f>
        <v>#NAME?</v>
      </c>
      <c r="AG5821" s="147"/>
      <c r="AH5821" s="13"/>
      <c r="AI5821" s="50">
        <v>0</v>
      </c>
      <c r="AJ5821" s="50">
        <v>0</v>
      </c>
      <c r="AK5821" s="50">
        <v>0</v>
      </c>
      <c r="AL5821" s="50">
        <v>0</v>
      </c>
      <c r="AM5821" s="50"/>
      <c r="AN5821" s="50"/>
      <c r="AO5821" s="50"/>
      <c r="AP5821" s="50"/>
      <c r="AQ5821" s="50"/>
      <c r="AR5821" s="50"/>
      <c r="AS5821" s="50"/>
      <c r="AT5821" s="50"/>
      <c r="AU5821" s="50"/>
      <c r="AV5821" s="50"/>
      <c r="AW5821" s="50"/>
      <c r="AX5821" s="50">
        <f t="shared" si="1827"/>
        <v>0</v>
      </c>
      <c r="AY5821" s="50"/>
      <c r="AZ5821" s="50">
        <f t="shared" si="1817"/>
        <v>0</v>
      </c>
      <c r="BA5821" s="50">
        <f t="shared" si="1818"/>
        <v>0</v>
      </c>
      <c r="BB5821" s="50">
        <f t="shared" si="1819"/>
        <v>0</v>
      </c>
      <c r="BC5821" s="17">
        <f t="shared" si="1820"/>
        <v>19979</v>
      </c>
      <c r="BD5821" s="50">
        <f t="shared" si="1821"/>
        <v>0</v>
      </c>
      <c r="BE5821" s="50">
        <f t="shared" si="1822"/>
        <v>0</v>
      </c>
      <c r="BF5821" s="50">
        <f t="shared" si="1828"/>
        <v>0</v>
      </c>
      <c r="BG5821" s="50"/>
      <c r="BH5821" s="17">
        <f t="shared" si="1823"/>
        <v>0</v>
      </c>
      <c r="BI5821" s="17">
        <f t="shared" si="1831"/>
        <v>5821</v>
      </c>
      <c r="BJ5821" s="17">
        <f t="shared" si="1829"/>
        <v>5821</v>
      </c>
      <c r="BK5821" s="150">
        <f t="shared" si="1830"/>
        <v>35691</v>
      </c>
      <c r="BL5821" s="50" t="e">
        <f t="shared" ca="1" si="1824"/>
        <v>#NAME?</v>
      </c>
      <c r="BM5821" s="50" t="e">
        <f t="shared" ca="1" si="1825"/>
        <v>#NAME?</v>
      </c>
      <c r="BN5821" s="50" t="e">
        <f t="shared" ca="1" si="1826"/>
        <v>#NAME?</v>
      </c>
    </row>
    <row r="5822" spans="1:66" x14ac:dyDescent="0.35">
      <c r="A5822" s="48">
        <v>35692</v>
      </c>
      <c r="B5822" s="17">
        <v>1997</v>
      </c>
      <c r="C5822" s="17">
        <v>9</v>
      </c>
      <c r="D5822" s="17">
        <v>262</v>
      </c>
      <c r="E5822" s="17">
        <v>19</v>
      </c>
      <c r="F5822" s="17">
        <v>6</v>
      </c>
      <c r="G5822" s="50">
        <v>-1.7</v>
      </c>
      <c r="H5822" s="32">
        <v>2.4372146500443401</v>
      </c>
      <c r="I5822" s="50">
        <v>8.8333333333333339</v>
      </c>
      <c r="J5822" s="13">
        <v>0</v>
      </c>
      <c r="K5822" s="13">
        <f t="shared" si="1812"/>
        <v>0</v>
      </c>
      <c r="L5822" s="13">
        <f t="shared" si="1813"/>
        <v>0</v>
      </c>
      <c r="M5822" s="13" t="e">
        <f ca="1">CalcTable[[#This Row],[IWC]]-AE5821</f>
        <v>#NAME?</v>
      </c>
      <c r="N5822" s="13" t="e">
        <f ca="1">IF(CalcTable[[#This Row],[Day of Year]]&lt;123,FCAP,AE5821)</f>
        <v>#NAME?</v>
      </c>
      <c r="O5822" s="17" t="e">
        <f ca="1">IF(IRR_DRIP,5,COUNTIF('IDET Wind Values'!C5806:G5806,"&lt;="&amp;IRR_MAXWIND))</f>
        <v>#NAME?</v>
      </c>
      <c r="P5822" s="13" t="e">
        <f ca="1">CalcTable[[#This Row],[ET_o]]*KL</f>
        <v>#NAME?</v>
      </c>
      <c r="Q5822" s="13" t="e">
        <f ca="1">IF(WILTPT&lt;=0,1,MAX(0,MIN(1,(CalcTable[[#This Row],[IWC]]-WILTPT)/(MAD-WILTPT))))</f>
        <v>#NAME?</v>
      </c>
      <c r="R5822" s="13" t="e">
        <f ca="1">CalcTable[[#This Row],[ETMult]]*CalcTable[[#This Row],[ETb]]</f>
        <v>#NAME?</v>
      </c>
      <c r="S5822" s="13" t="b">
        <f>INDEX(IRR_LIST,CalcTable[[#This Row],[Day of Week]]+1)</f>
        <v>0</v>
      </c>
      <c r="T5822" s="13">
        <f t="shared" ca="1" si="1814"/>
        <v>11.399999999999999</v>
      </c>
      <c r="U5822" s="13" t="b">
        <f ca="1">IF(CalcTable[[#This Row],[IrrPrecip]]&gt;=IC_MM,FALSE,TRUE)</f>
        <v>0</v>
      </c>
      <c r="V5822" s="13" t="b">
        <f t="shared" si="1815"/>
        <v>1</v>
      </c>
      <c r="W5822" s="13" t="e">
        <f ca="1">IF(AND(IRR_DRIP=FALSE,CalcTable[[#This Row],[IrrHours]]&lt;=0),FALSE,TRUE)</f>
        <v>#NAME?</v>
      </c>
      <c r="X5822" s="13" t="e">
        <f ca="1">AND(CalcTable[[#This Row],[IrrDay]],CalcTable[[#This Row],[IrrRain]],CalcTable[[#This Row],[IrrWarm]],CalcTable[[#This Row],[IrrWindy]])</f>
        <v>#NAME?</v>
      </c>
      <c r="Y5822" s="13" t="e">
        <f t="shared" ca="1" si="1816"/>
        <v>#NAME?</v>
      </c>
      <c r="Z5822" s="13" t="e">
        <f ca="1">CalcTable[[#This Row],[IrrHours]]/5</f>
        <v>#NAME?</v>
      </c>
      <c r="AA5822" s="13" t="e">
        <f ca="1">IF(CalcTable[[#This Row],[IrrFlag]]=FALSE,0,MAX(0,CalcTable[[#This Row],[VolRednWind]]*(FCAP*IRR_TARGET-CalcTable[[#This Row],[IWC]])))</f>
        <v>#NAME?</v>
      </c>
      <c r="AB5822" s="13" t="e">
        <f ca="1">CalcTable[[#This Row],[IWC]]+CalcTable[[#This Row],[Eff Precip]]+CalcTable[[#This Row],[IrrAmt]]-CalcTable[[#This Row],[AET]]</f>
        <v>#NAME?</v>
      </c>
      <c r="AC5822" s="13" t="e">
        <f ca="1">IF(CalcTable[[#This Row],[PWC]]&gt;FCAP,MIN(24*PERC,MIN(SAT,CalcTable[[#This Row],[PWC]])-FCAP),0)</f>
        <v>#NAME?</v>
      </c>
      <c r="AD5822" s="13" t="e">
        <f ca="1">IF(CalcTable[[#This Row],[PWC]]&gt;SAT,CalcTable[[#This Row],[PWC]]-SAT,0)</f>
        <v>#NAME?</v>
      </c>
      <c r="AE5822" s="13" t="e">
        <f ca="1">CalcTable[[#This Row],[PWC]]-CalcTable[[#This Row],[PercAmt]]-CalcTable[[#This Row],[Runoff]]</f>
        <v>#NAME?</v>
      </c>
      <c r="AF5822" s="13" t="e">
        <f ca="1">CalcTable[[#This Row],[IrrAmt]]/1000*CUR_IRR_AREA*10000/IRR_EFF</f>
        <v>#NAME?</v>
      </c>
      <c r="AG5822" s="147"/>
      <c r="AH5822" s="13"/>
      <c r="AI5822" s="50">
        <v>0</v>
      </c>
      <c r="AJ5822" s="50">
        <v>0</v>
      </c>
      <c r="AK5822" s="50">
        <v>0</v>
      </c>
      <c r="AL5822" s="50">
        <v>0</v>
      </c>
      <c r="AM5822" s="50"/>
      <c r="AN5822" s="50"/>
      <c r="AO5822" s="50"/>
      <c r="AP5822" s="50"/>
      <c r="AQ5822" s="50"/>
      <c r="AR5822" s="50"/>
      <c r="AS5822" s="50"/>
      <c r="AT5822" s="50"/>
      <c r="AU5822" s="50"/>
      <c r="AV5822" s="50"/>
      <c r="AW5822" s="50"/>
      <c r="AX5822" s="50">
        <f t="shared" si="1827"/>
        <v>0</v>
      </c>
      <c r="AY5822" s="50"/>
      <c r="AZ5822" s="50">
        <f t="shared" si="1817"/>
        <v>0</v>
      </c>
      <c r="BA5822" s="50">
        <f t="shared" si="1818"/>
        <v>0</v>
      </c>
      <c r="BB5822" s="50">
        <f t="shared" si="1819"/>
        <v>0</v>
      </c>
      <c r="BC5822" s="17">
        <f t="shared" si="1820"/>
        <v>19979</v>
      </c>
      <c r="BD5822" s="50">
        <f t="shared" si="1821"/>
        <v>0</v>
      </c>
      <c r="BE5822" s="50">
        <f t="shared" si="1822"/>
        <v>0</v>
      </c>
      <c r="BF5822" s="50">
        <f t="shared" si="1828"/>
        <v>0</v>
      </c>
      <c r="BG5822" s="50"/>
      <c r="BH5822" s="17">
        <f t="shared" si="1823"/>
        <v>0</v>
      </c>
      <c r="BI5822" s="17">
        <f t="shared" si="1831"/>
        <v>5822</v>
      </c>
      <c r="BJ5822" s="17">
        <f t="shared" si="1829"/>
        <v>5822</v>
      </c>
      <c r="BK5822" s="150">
        <f t="shared" si="1830"/>
        <v>35692</v>
      </c>
      <c r="BL5822" s="50" t="e">
        <f t="shared" ca="1" si="1824"/>
        <v>#NAME?</v>
      </c>
      <c r="BM5822" s="50" t="e">
        <f t="shared" ca="1" si="1825"/>
        <v>#NAME?</v>
      </c>
      <c r="BN5822" s="50" t="e">
        <f t="shared" ca="1" si="1826"/>
        <v>#NAME?</v>
      </c>
    </row>
    <row r="5823" spans="1:66" x14ac:dyDescent="0.35">
      <c r="A5823" s="48">
        <v>35693</v>
      </c>
      <c r="B5823" s="17">
        <v>1997</v>
      </c>
      <c r="C5823" s="17">
        <v>9</v>
      </c>
      <c r="D5823" s="17">
        <v>263</v>
      </c>
      <c r="E5823" s="17">
        <v>20</v>
      </c>
      <c r="F5823" s="17">
        <v>7</v>
      </c>
      <c r="G5823" s="50">
        <v>4.2</v>
      </c>
      <c r="H5823" s="32">
        <v>2.7270992983424533</v>
      </c>
      <c r="I5823" s="50">
        <v>2.8333333333333335</v>
      </c>
      <c r="J5823" s="13">
        <v>0</v>
      </c>
      <c r="K5823" s="13">
        <f t="shared" si="1812"/>
        <v>0</v>
      </c>
      <c r="L5823" s="13">
        <f t="shared" si="1813"/>
        <v>0</v>
      </c>
      <c r="M5823" s="13" t="e">
        <f ca="1">CalcTable[[#This Row],[IWC]]-AE5822</f>
        <v>#NAME?</v>
      </c>
      <c r="N5823" s="13" t="e">
        <f ca="1">IF(CalcTable[[#This Row],[Day of Year]]&lt;123,FCAP,AE5822)</f>
        <v>#NAME?</v>
      </c>
      <c r="O5823" s="17" t="e">
        <f ca="1">IF(IRR_DRIP,5,COUNTIF('IDET Wind Values'!C5807:G5807,"&lt;="&amp;IRR_MAXWIND))</f>
        <v>#NAME?</v>
      </c>
      <c r="P5823" s="13" t="e">
        <f ca="1">CalcTable[[#This Row],[ET_o]]*KL</f>
        <v>#NAME?</v>
      </c>
      <c r="Q5823" s="13" t="e">
        <f ca="1">IF(WILTPT&lt;=0,1,MAX(0,MIN(1,(CalcTable[[#This Row],[IWC]]-WILTPT)/(MAD-WILTPT))))</f>
        <v>#NAME?</v>
      </c>
      <c r="R5823" s="13" t="e">
        <f ca="1">CalcTable[[#This Row],[ETMult]]*CalcTable[[#This Row],[ETb]]</f>
        <v>#NAME?</v>
      </c>
      <c r="S5823" s="13" t="b">
        <f>INDEX(IRR_LIST,CalcTable[[#This Row],[Day of Week]]+1)</f>
        <v>0</v>
      </c>
      <c r="T5823" s="13">
        <f t="shared" ca="1" si="1814"/>
        <v>3.3</v>
      </c>
      <c r="U5823" s="13" t="b">
        <f ca="1">IF(CalcTable[[#This Row],[IrrPrecip]]&gt;=IC_MM,FALSE,TRUE)</f>
        <v>1</v>
      </c>
      <c r="V5823" s="13" t="b">
        <f t="shared" si="1815"/>
        <v>1</v>
      </c>
      <c r="W5823" s="13" t="e">
        <f ca="1">IF(AND(IRR_DRIP=FALSE,CalcTable[[#This Row],[IrrHours]]&lt;=0),FALSE,TRUE)</f>
        <v>#NAME?</v>
      </c>
      <c r="X5823" s="13" t="e">
        <f ca="1">AND(CalcTable[[#This Row],[IrrDay]],CalcTable[[#This Row],[IrrRain]],CalcTable[[#This Row],[IrrWarm]],CalcTable[[#This Row],[IrrWindy]])</f>
        <v>#NAME?</v>
      </c>
      <c r="Y5823" s="13" t="e">
        <f t="shared" ca="1" si="1816"/>
        <v>#NAME?</v>
      </c>
      <c r="Z5823" s="13" t="e">
        <f ca="1">CalcTable[[#This Row],[IrrHours]]/5</f>
        <v>#NAME?</v>
      </c>
      <c r="AA5823" s="13" t="e">
        <f ca="1">IF(CalcTable[[#This Row],[IrrFlag]]=FALSE,0,MAX(0,CalcTable[[#This Row],[VolRednWind]]*(FCAP*IRR_TARGET-CalcTable[[#This Row],[IWC]])))</f>
        <v>#NAME?</v>
      </c>
      <c r="AB5823" s="13" t="e">
        <f ca="1">CalcTable[[#This Row],[IWC]]+CalcTable[[#This Row],[Eff Precip]]+CalcTable[[#This Row],[IrrAmt]]-CalcTable[[#This Row],[AET]]</f>
        <v>#NAME?</v>
      </c>
      <c r="AC5823" s="13" t="e">
        <f ca="1">IF(CalcTable[[#This Row],[PWC]]&gt;FCAP,MIN(24*PERC,MIN(SAT,CalcTable[[#This Row],[PWC]])-FCAP),0)</f>
        <v>#NAME?</v>
      </c>
      <c r="AD5823" s="13" t="e">
        <f ca="1">IF(CalcTable[[#This Row],[PWC]]&gt;SAT,CalcTable[[#This Row],[PWC]]-SAT,0)</f>
        <v>#NAME?</v>
      </c>
      <c r="AE5823" s="13" t="e">
        <f ca="1">CalcTable[[#This Row],[PWC]]-CalcTable[[#This Row],[PercAmt]]-CalcTable[[#This Row],[Runoff]]</f>
        <v>#NAME?</v>
      </c>
      <c r="AF5823" s="13" t="e">
        <f ca="1">CalcTable[[#This Row],[IrrAmt]]/1000*CUR_IRR_AREA*10000/IRR_EFF</f>
        <v>#NAME?</v>
      </c>
      <c r="AG5823" s="147"/>
      <c r="AH5823" s="13"/>
      <c r="AI5823" s="50">
        <v>0</v>
      </c>
      <c r="AJ5823" s="50">
        <v>0</v>
      </c>
      <c r="AK5823" s="50">
        <v>9.4922414827543804</v>
      </c>
      <c r="AL5823" s="50">
        <v>0</v>
      </c>
      <c r="AM5823" s="50"/>
      <c r="AN5823" s="50"/>
      <c r="AO5823" s="50"/>
      <c r="AP5823" s="50"/>
      <c r="AQ5823" s="50"/>
      <c r="AR5823" s="50"/>
      <c r="AS5823" s="50"/>
      <c r="AT5823" s="50"/>
      <c r="AU5823" s="50"/>
      <c r="AV5823" s="50"/>
      <c r="AW5823" s="50"/>
      <c r="AX5823" s="50">
        <f t="shared" si="1827"/>
        <v>9.4922414827543804</v>
      </c>
      <c r="AY5823" s="50"/>
      <c r="AZ5823" s="50">
        <f t="shared" si="1817"/>
        <v>139.21954174706426</v>
      </c>
      <c r="BA5823" s="50">
        <f t="shared" si="1818"/>
        <v>214.35389761055924</v>
      </c>
      <c r="BB5823" s="50">
        <f t="shared" si="1819"/>
        <v>220.98339959851472</v>
      </c>
      <c r="BC5823" s="17">
        <f t="shared" si="1820"/>
        <v>19979</v>
      </c>
      <c r="BD5823" s="50">
        <f t="shared" si="1821"/>
        <v>9.4922414827543804</v>
      </c>
      <c r="BE5823" s="50">
        <f t="shared" si="1822"/>
        <v>139.21954174706426</v>
      </c>
      <c r="BF5823" s="50">
        <f t="shared" si="1828"/>
        <v>227.71885076738727</v>
      </c>
      <c r="BG5823" s="50"/>
      <c r="BH5823" s="17">
        <f t="shared" si="1823"/>
        <v>0</v>
      </c>
      <c r="BI5823" s="17">
        <f t="shared" si="1831"/>
        <v>5823</v>
      </c>
      <c r="BJ5823" s="17">
        <f t="shared" si="1829"/>
        <v>5823</v>
      </c>
      <c r="BK5823" s="150">
        <f t="shared" si="1830"/>
        <v>35693</v>
      </c>
      <c r="BL5823" s="50" t="e">
        <f t="shared" ca="1" si="1824"/>
        <v>#NAME?</v>
      </c>
      <c r="BM5823" s="50" t="e">
        <f t="shared" ca="1" si="1825"/>
        <v>#NAME?</v>
      </c>
      <c r="BN5823" s="50" t="e">
        <f t="shared" ca="1" si="1826"/>
        <v>#NAME?</v>
      </c>
    </row>
    <row r="5824" spans="1:66" x14ac:dyDescent="0.35">
      <c r="A5824" s="48">
        <v>35694</v>
      </c>
      <c r="B5824" s="17">
        <v>1997</v>
      </c>
      <c r="C5824" s="17">
        <v>9</v>
      </c>
      <c r="D5824" s="17">
        <v>264</v>
      </c>
      <c r="E5824" s="17">
        <v>21</v>
      </c>
      <c r="F5824" s="17">
        <v>1</v>
      </c>
      <c r="G5824" s="50">
        <v>5.3</v>
      </c>
      <c r="H5824" s="32">
        <v>3.0935648464006342</v>
      </c>
      <c r="I5824" s="50">
        <v>2.8333333333333335</v>
      </c>
      <c r="J5824" s="13">
        <v>0</v>
      </c>
      <c r="K5824" s="13">
        <f t="shared" si="1812"/>
        <v>0</v>
      </c>
      <c r="L5824" s="13">
        <f t="shared" si="1813"/>
        <v>0</v>
      </c>
      <c r="M5824" s="13" t="e">
        <f ca="1">CalcTable[[#This Row],[IWC]]-AE5823</f>
        <v>#NAME?</v>
      </c>
      <c r="N5824" s="13" t="e">
        <f ca="1">IF(CalcTable[[#This Row],[Day of Year]]&lt;123,FCAP,AE5823)</f>
        <v>#NAME?</v>
      </c>
      <c r="O5824" s="17" t="e">
        <f ca="1">IF(IRR_DRIP,5,COUNTIF('IDET Wind Values'!C5808:G5808,"&lt;="&amp;IRR_MAXWIND))</f>
        <v>#NAME?</v>
      </c>
      <c r="P5824" s="13" t="e">
        <f ca="1">CalcTable[[#This Row],[ET_o]]*KL</f>
        <v>#NAME?</v>
      </c>
      <c r="Q5824" s="13" t="e">
        <f ca="1">IF(WILTPT&lt;=0,1,MAX(0,MIN(1,(CalcTable[[#This Row],[IWC]]-WILTPT)/(MAD-WILTPT))))</f>
        <v>#NAME?</v>
      </c>
      <c r="R5824" s="13" t="e">
        <f ca="1">CalcTable[[#This Row],[ETMult]]*CalcTable[[#This Row],[ETb]]</f>
        <v>#NAME?</v>
      </c>
      <c r="S5824" s="13" t="b">
        <f>INDEX(IRR_LIST,CalcTable[[#This Row],[Day of Week]]+1)</f>
        <v>1</v>
      </c>
      <c r="T5824" s="13">
        <f t="shared" ca="1" si="1814"/>
        <v>0</v>
      </c>
      <c r="U5824" s="13" t="b">
        <f ca="1">IF(CalcTable[[#This Row],[IrrPrecip]]&gt;=IC_MM,FALSE,TRUE)</f>
        <v>1</v>
      </c>
      <c r="V5824" s="13" t="b">
        <f t="shared" si="1815"/>
        <v>1</v>
      </c>
      <c r="W5824" s="13" t="e">
        <f ca="1">IF(AND(IRR_DRIP=FALSE,CalcTable[[#This Row],[IrrHours]]&lt;=0),FALSE,TRUE)</f>
        <v>#NAME?</v>
      </c>
      <c r="X5824" s="13" t="e">
        <f ca="1">AND(CalcTable[[#This Row],[IrrDay]],CalcTable[[#This Row],[IrrRain]],CalcTable[[#This Row],[IrrWarm]],CalcTable[[#This Row],[IrrWindy]])</f>
        <v>#NAME?</v>
      </c>
      <c r="Y5824" s="13" t="e">
        <f t="shared" ca="1" si="1816"/>
        <v>#NAME?</v>
      </c>
      <c r="Z5824" s="13" t="e">
        <f ca="1">CalcTable[[#This Row],[IrrHours]]/5</f>
        <v>#NAME?</v>
      </c>
      <c r="AA5824" s="13" t="e">
        <f ca="1">IF(CalcTable[[#This Row],[IrrFlag]]=FALSE,0,MAX(0,CalcTable[[#This Row],[VolRednWind]]*(FCAP*IRR_TARGET-CalcTable[[#This Row],[IWC]])))</f>
        <v>#NAME?</v>
      </c>
      <c r="AB5824" s="13" t="e">
        <f ca="1">CalcTable[[#This Row],[IWC]]+CalcTable[[#This Row],[Eff Precip]]+CalcTable[[#This Row],[IrrAmt]]-CalcTable[[#This Row],[AET]]</f>
        <v>#NAME?</v>
      </c>
      <c r="AC5824" s="13" t="e">
        <f ca="1">IF(CalcTable[[#This Row],[PWC]]&gt;FCAP,MIN(24*PERC,MIN(SAT,CalcTable[[#This Row],[PWC]])-FCAP),0)</f>
        <v>#NAME?</v>
      </c>
      <c r="AD5824" s="13" t="e">
        <f ca="1">IF(CalcTable[[#This Row],[PWC]]&gt;SAT,CalcTable[[#This Row],[PWC]]-SAT,0)</f>
        <v>#NAME?</v>
      </c>
      <c r="AE5824" s="13" t="e">
        <f ca="1">CalcTable[[#This Row],[PWC]]-CalcTable[[#This Row],[PercAmt]]-CalcTable[[#This Row],[Runoff]]</f>
        <v>#NAME?</v>
      </c>
      <c r="AF5824" s="13" t="e">
        <f ca="1">CalcTable[[#This Row],[IrrAmt]]/1000*CUR_IRR_AREA*10000/IRR_EFF</f>
        <v>#NAME?</v>
      </c>
      <c r="AG5824" s="147"/>
      <c r="AH5824" s="13"/>
      <c r="AI5824" s="50">
        <v>8.64204621387114</v>
      </c>
      <c r="AJ5824" s="50">
        <v>11.980313786707931</v>
      </c>
      <c r="AK5824" s="50">
        <v>0</v>
      </c>
      <c r="AL5824" s="50">
        <v>0</v>
      </c>
      <c r="AM5824" s="50"/>
      <c r="AN5824" s="50"/>
      <c r="AO5824" s="50"/>
      <c r="AP5824" s="50"/>
      <c r="AQ5824" s="50"/>
      <c r="AR5824" s="50"/>
      <c r="AS5824" s="50"/>
      <c r="AT5824" s="50"/>
      <c r="AU5824" s="50"/>
      <c r="AV5824" s="50"/>
      <c r="AW5824" s="50"/>
      <c r="AX5824" s="50">
        <f t="shared" si="1827"/>
        <v>20.622360000579071</v>
      </c>
      <c r="AY5824" s="50"/>
      <c r="AZ5824" s="50">
        <f t="shared" si="1817"/>
        <v>478.17254888020938</v>
      </c>
      <c r="BA5824" s="50">
        <f t="shared" si="1818"/>
        <v>774.85178575684131</v>
      </c>
      <c r="BB5824" s="50">
        <f t="shared" si="1819"/>
        <v>801.91278060881007</v>
      </c>
      <c r="BC5824" s="17">
        <f t="shared" si="1820"/>
        <v>19979</v>
      </c>
      <c r="BD5824" s="50">
        <f t="shared" si="1821"/>
        <v>20.622360000579071</v>
      </c>
      <c r="BE5824" s="50">
        <f t="shared" si="1822"/>
        <v>478.17254888020938</v>
      </c>
      <c r="BF5824" s="50">
        <f t="shared" si="1828"/>
        <v>782.13806720714729</v>
      </c>
      <c r="BG5824" s="50"/>
      <c r="BH5824" s="17">
        <f t="shared" si="1823"/>
        <v>0</v>
      </c>
      <c r="BI5824" s="17">
        <f t="shared" si="1831"/>
        <v>5824</v>
      </c>
      <c r="BJ5824" s="17">
        <f t="shared" si="1829"/>
        <v>5824</v>
      </c>
      <c r="BK5824" s="150">
        <f t="shared" si="1830"/>
        <v>35694</v>
      </c>
      <c r="BL5824" s="50" t="e">
        <f t="shared" ca="1" si="1824"/>
        <v>#NAME?</v>
      </c>
      <c r="BM5824" s="50" t="e">
        <f t="shared" ca="1" si="1825"/>
        <v>#NAME?</v>
      </c>
      <c r="BN5824" s="50" t="e">
        <f t="shared" ca="1" si="1826"/>
        <v>#NAME?</v>
      </c>
    </row>
    <row r="5825" spans="1:66" x14ac:dyDescent="0.35">
      <c r="A5825" s="48">
        <v>35695</v>
      </c>
      <c r="B5825" s="17">
        <v>1997</v>
      </c>
      <c r="C5825" s="17">
        <v>9</v>
      </c>
      <c r="D5825" s="17">
        <v>265</v>
      </c>
      <c r="E5825" s="17">
        <v>22</v>
      </c>
      <c r="F5825" s="17">
        <v>2</v>
      </c>
      <c r="G5825" s="50">
        <v>5.4</v>
      </c>
      <c r="H5825" s="32">
        <v>3.9042723490421594</v>
      </c>
      <c r="I5825" s="50">
        <v>8.3333333333333339</v>
      </c>
      <c r="J5825" s="13">
        <v>0</v>
      </c>
      <c r="K5825" s="13">
        <f t="shared" si="1812"/>
        <v>0</v>
      </c>
      <c r="L5825" s="13">
        <f t="shared" si="1813"/>
        <v>0</v>
      </c>
      <c r="M5825" s="13" t="e">
        <f ca="1">CalcTable[[#This Row],[IWC]]-AE5824</f>
        <v>#NAME?</v>
      </c>
      <c r="N5825" s="13" t="e">
        <f ca="1">IF(CalcTable[[#This Row],[Day of Year]]&lt;123,FCAP,AE5824)</f>
        <v>#NAME?</v>
      </c>
      <c r="O5825" s="17" t="e">
        <f ca="1">IF(IRR_DRIP,5,COUNTIF('IDET Wind Values'!C5809:G5809,"&lt;="&amp;IRR_MAXWIND))</f>
        <v>#NAME?</v>
      </c>
      <c r="P5825" s="13" t="e">
        <f ca="1">CalcTable[[#This Row],[ET_o]]*KL</f>
        <v>#NAME?</v>
      </c>
      <c r="Q5825" s="13" t="e">
        <f ca="1">IF(WILTPT&lt;=0,1,MAX(0,MIN(1,(CalcTable[[#This Row],[IWC]]-WILTPT)/(MAD-WILTPT))))</f>
        <v>#NAME?</v>
      </c>
      <c r="R5825" s="13" t="e">
        <f ca="1">CalcTable[[#This Row],[ETMult]]*CalcTable[[#This Row],[ETb]]</f>
        <v>#NAME?</v>
      </c>
      <c r="S5825" s="13" t="b">
        <f>INDEX(IRR_LIST,CalcTable[[#This Row],[Day of Week]]+1)</f>
        <v>0</v>
      </c>
      <c r="T5825" s="13">
        <f t="shared" ca="1" si="1814"/>
        <v>0</v>
      </c>
      <c r="U5825" s="13" t="b">
        <f ca="1">IF(CalcTable[[#This Row],[IrrPrecip]]&gt;=IC_MM,FALSE,TRUE)</f>
        <v>1</v>
      </c>
      <c r="V5825" s="13" t="b">
        <f t="shared" si="1815"/>
        <v>1</v>
      </c>
      <c r="W5825" s="13" t="e">
        <f ca="1">IF(AND(IRR_DRIP=FALSE,CalcTable[[#This Row],[IrrHours]]&lt;=0),FALSE,TRUE)</f>
        <v>#NAME?</v>
      </c>
      <c r="X5825" s="13" t="e">
        <f ca="1">AND(CalcTable[[#This Row],[IrrDay]],CalcTable[[#This Row],[IrrRain]],CalcTable[[#This Row],[IrrWarm]],CalcTable[[#This Row],[IrrWindy]])</f>
        <v>#NAME?</v>
      </c>
      <c r="Y5825" s="13" t="e">
        <f t="shared" ca="1" si="1816"/>
        <v>#NAME?</v>
      </c>
      <c r="Z5825" s="13" t="e">
        <f ca="1">CalcTable[[#This Row],[IrrHours]]/5</f>
        <v>#NAME?</v>
      </c>
      <c r="AA5825" s="13" t="e">
        <f ca="1">IF(CalcTable[[#This Row],[IrrFlag]]=FALSE,0,MAX(0,CalcTable[[#This Row],[VolRednWind]]*(FCAP*IRR_TARGET-CalcTable[[#This Row],[IWC]])))</f>
        <v>#NAME?</v>
      </c>
      <c r="AB5825" s="13" t="e">
        <f ca="1">CalcTable[[#This Row],[IWC]]+CalcTable[[#This Row],[Eff Precip]]+CalcTable[[#This Row],[IrrAmt]]-CalcTable[[#This Row],[AET]]</f>
        <v>#NAME?</v>
      </c>
      <c r="AC5825" s="13" t="e">
        <f ca="1">IF(CalcTable[[#This Row],[PWC]]&gt;FCAP,MIN(24*PERC,MIN(SAT,CalcTable[[#This Row],[PWC]])-FCAP),0)</f>
        <v>#NAME?</v>
      </c>
      <c r="AD5825" s="13" t="e">
        <f ca="1">IF(CalcTable[[#This Row],[PWC]]&gt;SAT,CalcTable[[#This Row],[PWC]]-SAT,0)</f>
        <v>#NAME?</v>
      </c>
      <c r="AE5825" s="13" t="e">
        <f ca="1">CalcTable[[#This Row],[PWC]]-CalcTable[[#This Row],[PercAmt]]-CalcTable[[#This Row],[Runoff]]</f>
        <v>#NAME?</v>
      </c>
      <c r="AF5825" s="13" t="e">
        <f ca="1">CalcTable[[#This Row],[IrrAmt]]/1000*CUR_IRR_AREA*10000/IRR_EFF</f>
        <v>#NAME?</v>
      </c>
      <c r="AG5825" s="147"/>
      <c r="AH5825" s="13"/>
      <c r="AI5825" s="50">
        <v>0</v>
      </c>
      <c r="AJ5825" s="50">
        <v>0</v>
      </c>
      <c r="AK5825" s="50">
        <v>1.8517842662081421</v>
      </c>
      <c r="AL5825" s="50">
        <v>7.5425559192248031</v>
      </c>
      <c r="AM5825" s="50"/>
      <c r="AN5825" s="50"/>
      <c r="AO5825" s="50"/>
      <c r="AP5825" s="50"/>
      <c r="AQ5825" s="50"/>
      <c r="AR5825" s="50"/>
      <c r="AS5825" s="50"/>
      <c r="AT5825" s="50"/>
      <c r="AU5825" s="50"/>
      <c r="AV5825" s="50"/>
      <c r="AW5825" s="50"/>
      <c r="AX5825" s="50">
        <f t="shared" si="1827"/>
        <v>9.3943401854329451</v>
      </c>
      <c r="AY5825" s="50"/>
      <c r="AZ5825" s="50">
        <f t="shared" si="1817"/>
        <v>248.40780953498032</v>
      </c>
      <c r="BA5825" s="50">
        <f t="shared" si="1818"/>
        <v>382.46916706179513</v>
      </c>
      <c r="BB5825" s="50">
        <f t="shared" si="1819"/>
        <v>394.2981103729847</v>
      </c>
      <c r="BC5825" s="17">
        <f t="shared" si="1820"/>
        <v>19979</v>
      </c>
      <c r="BD5825" s="50">
        <f t="shared" si="1821"/>
        <v>9.3943401854329451</v>
      </c>
      <c r="BE5825" s="50">
        <f t="shared" si="1822"/>
        <v>248.40780953498032</v>
      </c>
      <c r="BF5825" s="50">
        <f t="shared" si="1828"/>
        <v>406.31609757573835</v>
      </c>
      <c r="BG5825" s="50"/>
      <c r="BH5825" s="17">
        <f t="shared" si="1823"/>
        <v>0</v>
      </c>
      <c r="BI5825" s="17">
        <f t="shared" si="1831"/>
        <v>5825</v>
      </c>
      <c r="BJ5825" s="17">
        <f t="shared" si="1829"/>
        <v>5825</v>
      </c>
      <c r="BK5825" s="150">
        <f t="shared" si="1830"/>
        <v>35695</v>
      </c>
      <c r="BL5825" s="50" t="e">
        <f t="shared" ca="1" si="1824"/>
        <v>#NAME?</v>
      </c>
      <c r="BM5825" s="50" t="e">
        <f t="shared" ca="1" si="1825"/>
        <v>#NAME?</v>
      </c>
      <c r="BN5825" s="50" t="e">
        <f t="shared" ca="1" si="1826"/>
        <v>#NAME?</v>
      </c>
    </row>
    <row r="5826" spans="1:66" x14ac:dyDescent="0.35">
      <c r="A5826" s="48">
        <v>35696</v>
      </c>
      <c r="B5826" s="17">
        <v>1997</v>
      </c>
      <c r="C5826" s="17">
        <v>9</v>
      </c>
      <c r="D5826" s="17">
        <v>266</v>
      </c>
      <c r="E5826" s="17">
        <v>23</v>
      </c>
      <c r="F5826" s="17">
        <v>3</v>
      </c>
      <c r="G5826" s="50">
        <v>8.6999999999999993</v>
      </c>
      <c r="H5826" s="32">
        <v>4.5762307181214226</v>
      </c>
      <c r="I5826" s="50">
        <v>9.8333333333333339</v>
      </c>
      <c r="J5826" s="13">
        <v>0</v>
      </c>
      <c r="K5826" s="13">
        <f t="shared" si="1812"/>
        <v>0</v>
      </c>
      <c r="L5826" s="13">
        <f t="shared" si="1813"/>
        <v>0</v>
      </c>
      <c r="M5826" s="13" t="e">
        <f ca="1">CalcTable[[#This Row],[IWC]]-AE5825</f>
        <v>#NAME?</v>
      </c>
      <c r="N5826" s="13" t="e">
        <f ca="1">IF(CalcTable[[#This Row],[Day of Year]]&lt;123,FCAP,AE5825)</f>
        <v>#NAME?</v>
      </c>
      <c r="O5826" s="17" t="e">
        <f ca="1">IF(IRR_DRIP,5,COUNTIF('IDET Wind Values'!C5810:G5810,"&lt;="&amp;IRR_MAXWIND))</f>
        <v>#NAME?</v>
      </c>
      <c r="P5826" s="13" t="e">
        <f ca="1">CalcTable[[#This Row],[ET_o]]*KL</f>
        <v>#NAME?</v>
      </c>
      <c r="Q5826" s="13" t="e">
        <f ca="1">IF(WILTPT&lt;=0,1,MAX(0,MIN(1,(CalcTable[[#This Row],[IWC]]-WILTPT)/(MAD-WILTPT))))</f>
        <v>#NAME?</v>
      </c>
      <c r="R5826" s="13" t="e">
        <f ca="1">CalcTable[[#This Row],[ETMult]]*CalcTable[[#This Row],[ETb]]</f>
        <v>#NAME?</v>
      </c>
      <c r="S5826" s="13" t="b">
        <f>INDEX(IRR_LIST,CalcTable[[#This Row],[Day of Week]]+1)</f>
        <v>1</v>
      </c>
      <c r="T5826" s="13">
        <f t="shared" ca="1" si="1814"/>
        <v>0</v>
      </c>
      <c r="U5826" s="13" t="b">
        <f ca="1">IF(CalcTable[[#This Row],[IrrPrecip]]&gt;=IC_MM,FALSE,TRUE)</f>
        <v>1</v>
      </c>
      <c r="V5826" s="13" t="b">
        <f t="shared" si="1815"/>
        <v>1</v>
      </c>
      <c r="W5826" s="13" t="e">
        <f ca="1">IF(AND(IRR_DRIP=FALSE,CalcTable[[#This Row],[IrrHours]]&lt;=0),FALSE,TRUE)</f>
        <v>#NAME?</v>
      </c>
      <c r="X5826" s="13" t="e">
        <f ca="1">AND(CalcTable[[#This Row],[IrrDay]],CalcTable[[#This Row],[IrrRain]],CalcTable[[#This Row],[IrrWarm]],CalcTable[[#This Row],[IrrWindy]])</f>
        <v>#NAME?</v>
      </c>
      <c r="Y5826" s="13" t="e">
        <f t="shared" ca="1" si="1816"/>
        <v>#NAME?</v>
      </c>
      <c r="Z5826" s="13" t="e">
        <f ca="1">CalcTable[[#This Row],[IrrHours]]/5</f>
        <v>#NAME?</v>
      </c>
      <c r="AA5826" s="13" t="e">
        <f ca="1">IF(CalcTable[[#This Row],[IrrFlag]]=FALSE,0,MAX(0,CalcTable[[#This Row],[VolRednWind]]*(FCAP*IRR_TARGET-CalcTable[[#This Row],[IWC]])))</f>
        <v>#NAME?</v>
      </c>
      <c r="AB5826" s="13" t="e">
        <f ca="1">CalcTable[[#This Row],[IWC]]+CalcTable[[#This Row],[Eff Precip]]+CalcTable[[#This Row],[IrrAmt]]-CalcTable[[#This Row],[AET]]</f>
        <v>#NAME?</v>
      </c>
      <c r="AC5826" s="13" t="e">
        <f ca="1">IF(CalcTable[[#This Row],[PWC]]&gt;FCAP,MIN(24*PERC,MIN(SAT,CalcTable[[#This Row],[PWC]])-FCAP),0)</f>
        <v>#NAME?</v>
      </c>
      <c r="AD5826" s="13" t="e">
        <f ca="1">IF(CalcTable[[#This Row],[PWC]]&gt;SAT,CalcTable[[#This Row],[PWC]]-SAT,0)</f>
        <v>#NAME?</v>
      </c>
      <c r="AE5826" s="13" t="e">
        <f ca="1">CalcTable[[#This Row],[PWC]]-CalcTable[[#This Row],[PercAmt]]-CalcTable[[#This Row],[Runoff]]</f>
        <v>#NAME?</v>
      </c>
      <c r="AF5826" s="13" t="e">
        <f ca="1">CalcTable[[#This Row],[IrrAmt]]/1000*CUR_IRR_AREA*10000/IRR_EFF</f>
        <v>#NAME?</v>
      </c>
      <c r="AG5826" s="147"/>
      <c r="AH5826" s="13"/>
      <c r="AI5826" s="50">
        <v>3.7528129668350374</v>
      </c>
      <c r="AJ5826" s="50">
        <v>5.1541447578460948</v>
      </c>
      <c r="AK5826" s="50">
        <v>0</v>
      </c>
      <c r="AL5826" s="50">
        <v>0</v>
      </c>
      <c r="AM5826" s="50"/>
      <c r="AN5826" s="50"/>
      <c r="AO5826" s="50"/>
      <c r="AP5826" s="50"/>
      <c r="AQ5826" s="50"/>
      <c r="AR5826" s="50"/>
      <c r="AS5826" s="50"/>
      <c r="AT5826" s="50"/>
      <c r="AU5826" s="50"/>
      <c r="AV5826" s="50"/>
      <c r="AW5826" s="50"/>
      <c r="AX5826" s="50">
        <f t="shared" si="1827"/>
        <v>8.9069577246811313</v>
      </c>
      <c r="AY5826" s="50"/>
      <c r="AZ5826" s="50">
        <f t="shared" si="1817"/>
        <v>206.229503077066</v>
      </c>
      <c r="BA5826" s="50">
        <f t="shared" si="1818"/>
        <v>334.14205804748951</v>
      </c>
      <c r="BB5826" s="50">
        <f t="shared" si="1819"/>
        <v>345.80852090744935</v>
      </c>
      <c r="BC5826" s="17">
        <f t="shared" si="1820"/>
        <v>19979</v>
      </c>
      <c r="BD5826" s="50">
        <f t="shared" si="1821"/>
        <v>8.9069577246811313</v>
      </c>
      <c r="BE5826" s="50">
        <f t="shared" si="1822"/>
        <v>206.229503077066</v>
      </c>
      <c r="BF5826" s="50">
        <f t="shared" si="1828"/>
        <v>337.32581536836676</v>
      </c>
      <c r="BG5826" s="50"/>
      <c r="BH5826" s="17">
        <f t="shared" si="1823"/>
        <v>0</v>
      </c>
      <c r="BI5826" s="17">
        <f t="shared" si="1831"/>
        <v>5826</v>
      </c>
      <c r="BJ5826" s="17">
        <f t="shared" si="1829"/>
        <v>5826</v>
      </c>
      <c r="BK5826" s="150">
        <f t="shared" si="1830"/>
        <v>35696</v>
      </c>
      <c r="BL5826" s="50" t="e">
        <f t="shared" ca="1" si="1824"/>
        <v>#NAME?</v>
      </c>
      <c r="BM5826" s="50" t="e">
        <f t="shared" ca="1" si="1825"/>
        <v>#NAME?</v>
      </c>
      <c r="BN5826" s="50" t="e">
        <f t="shared" ca="1" si="1826"/>
        <v>#NAME?</v>
      </c>
    </row>
    <row r="5827" spans="1:66" x14ac:dyDescent="0.35">
      <c r="A5827" s="48">
        <v>35697</v>
      </c>
      <c r="B5827" s="17">
        <v>1997</v>
      </c>
      <c r="C5827" s="17">
        <v>9</v>
      </c>
      <c r="D5827" s="17">
        <v>267</v>
      </c>
      <c r="E5827" s="17">
        <v>24</v>
      </c>
      <c r="F5827" s="17">
        <v>4</v>
      </c>
      <c r="G5827" s="50">
        <v>8.3000000000000007</v>
      </c>
      <c r="H5827" s="32">
        <v>3.9364490887129393</v>
      </c>
      <c r="I5827" s="50">
        <v>8.8333333333333339</v>
      </c>
      <c r="J5827" s="13">
        <v>0</v>
      </c>
      <c r="K5827" s="13">
        <f t="shared" si="1812"/>
        <v>0</v>
      </c>
      <c r="L5827" s="13">
        <f t="shared" si="1813"/>
        <v>0</v>
      </c>
      <c r="M5827" s="13" t="e">
        <f ca="1">CalcTable[[#This Row],[IWC]]-AE5826</f>
        <v>#NAME?</v>
      </c>
      <c r="N5827" s="13" t="e">
        <f ca="1">IF(CalcTable[[#This Row],[Day of Year]]&lt;123,FCAP,AE5826)</f>
        <v>#NAME?</v>
      </c>
      <c r="O5827" s="17" t="e">
        <f ca="1">IF(IRR_DRIP,5,COUNTIF('IDET Wind Values'!C5811:G5811,"&lt;="&amp;IRR_MAXWIND))</f>
        <v>#NAME?</v>
      </c>
      <c r="P5827" s="13" t="e">
        <f ca="1">CalcTable[[#This Row],[ET_o]]*KL</f>
        <v>#NAME?</v>
      </c>
      <c r="Q5827" s="13" t="e">
        <f ca="1">IF(WILTPT&lt;=0,1,MAX(0,MIN(1,(CalcTable[[#This Row],[IWC]]-WILTPT)/(MAD-WILTPT))))</f>
        <v>#NAME?</v>
      </c>
      <c r="R5827" s="13" t="e">
        <f ca="1">CalcTable[[#This Row],[ETMult]]*CalcTable[[#This Row],[ETb]]</f>
        <v>#NAME?</v>
      </c>
      <c r="S5827" s="13" t="b">
        <f>INDEX(IRR_LIST,CalcTable[[#This Row],[Day of Week]]+1)</f>
        <v>0</v>
      </c>
      <c r="T5827" s="13">
        <f t="shared" ca="1" si="1814"/>
        <v>0</v>
      </c>
      <c r="U5827" s="13" t="b">
        <f ca="1">IF(CalcTable[[#This Row],[IrrPrecip]]&gt;=IC_MM,FALSE,TRUE)</f>
        <v>1</v>
      </c>
      <c r="V5827" s="13" t="b">
        <f t="shared" si="1815"/>
        <v>1</v>
      </c>
      <c r="W5827" s="13" t="e">
        <f ca="1">IF(AND(IRR_DRIP=FALSE,CalcTable[[#This Row],[IrrHours]]&lt;=0),FALSE,TRUE)</f>
        <v>#NAME?</v>
      </c>
      <c r="X5827" s="13" t="e">
        <f ca="1">AND(CalcTable[[#This Row],[IrrDay]],CalcTable[[#This Row],[IrrRain]],CalcTable[[#This Row],[IrrWarm]],CalcTable[[#This Row],[IrrWindy]])</f>
        <v>#NAME?</v>
      </c>
      <c r="Y5827" s="13" t="e">
        <f t="shared" ca="1" si="1816"/>
        <v>#NAME?</v>
      </c>
      <c r="Z5827" s="13" t="e">
        <f ca="1">CalcTable[[#This Row],[IrrHours]]/5</f>
        <v>#NAME?</v>
      </c>
      <c r="AA5827" s="13" t="e">
        <f ca="1">IF(CalcTable[[#This Row],[IrrFlag]]=FALSE,0,MAX(0,CalcTable[[#This Row],[VolRednWind]]*(FCAP*IRR_TARGET-CalcTable[[#This Row],[IWC]])))</f>
        <v>#NAME?</v>
      </c>
      <c r="AB5827" s="13" t="e">
        <f ca="1">CalcTable[[#This Row],[IWC]]+CalcTable[[#This Row],[Eff Precip]]+CalcTable[[#This Row],[IrrAmt]]-CalcTable[[#This Row],[AET]]</f>
        <v>#NAME?</v>
      </c>
      <c r="AC5827" s="13" t="e">
        <f ca="1">IF(CalcTable[[#This Row],[PWC]]&gt;FCAP,MIN(24*PERC,MIN(SAT,CalcTable[[#This Row],[PWC]])-FCAP),0)</f>
        <v>#NAME?</v>
      </c>
      <c r="AD5827" s="13" t="e">
        <f ca="1">IF(CalcTable[[#This Row],[PWC]]&gt;SAT,CalcTable[[#This Row],[PWC]]-SAT,0)</f>
        <v>#NAME?</v>
      </c>
      <c r="AE5827" s="13" t="e">
        <f ca="1">CalcTable[[#This Row],[PWC]]-CalcTable[[#This Row],[PercAmt]]-CalcTable[[#This Row],[Runoff]]</f>
        <v>#NAME?</v>
      </c>
      <c r="AF5827" s="13" t="e">
        <f ca="1">CalcTable[[#This Row],[IrrAmt]]/1000*CUR_IRR_AREA*10000/IRR_EFF</f>
        <v>#NAME?</v>
      </c>
      <c r="AG5827" s="147"/>
      <c r="AH5827" s="13"/>
      <c r="AI5827" s="50">
        <v>0</v>
      </c>
      <c r="AJ5827" s="50">
        <v>0</v>
      </c>
      <c r="AK5827" s="50">
        <v>7.4419530862521839</v>
      </c>
      <c r="AL5827" s="50">
        <v>4.7969268949667843</v>
      </c>
      <c r="AM5827" s="50"/>
      <c r="AN5827" s="50"/>
      <c r="AO5827" s="50"/>
      <c r="AP5827" s="50"/>
      <c r="AQ5827" s="50"/>
      <c r="AR5827" s="50"/>
      <c r="AS5827" s="50"/>
      <c r="AT5827" s="50"/>
      <c r="AU5827" s="50"/>
      <c r="AV5827" s="50"/>
      <c r="AW5827" s="50"/>
      <c r="AX5827" s="50">
        <f t="shared" si="1827"/>
        <v>12.238879981218968</v>
      </c>
      <c r="AY5827" s="50"/>
      <c r="AZ5827" s="50">
        <f t="shared" si="1817"/>
        <v>249.8585008507244</v>
      </c>
      <c r="BA5827" s="50">
        <f t="shared" si="1818"/>
        <v>384.70277115111531</v>
      </c>
      <c r="BB5827" s="50">
        <f t="shared" si="1819"/>
        <v>396.60079500114989</v>
      </c>
      <c r="BC5827" s="17">
        <f t="shared" si="1820"/>
        <v>19979</v>
      </c>
      <c r="BD5827" s="50">
        <f t="shared" si="1821"/>
        <v>12.238879981218968</v>
      </c>
      <c r="BE5827" s="50">
        <f t="shared" si="1822"/>
        <v>249.8585008507244</v>
      </c>
      <c r="BF5827" s="50">
        <f t="shared" si="1828"/>
        <v>408.68896675124284</v>
      </c>
      <c r="BG5827" s="50"/>
      <c r="BH5827" s="17">
        <f t="shared" si="1823"/>
        <v>0</v>
      </c>
      <c r="BI5827" s="17">
        <f t="shared" si="1831"/>
        <v>5827</v>
      </c>
      <c r="BJ5827" s="17">
        <f t="shared" si="1829"/>
        <v>5827</v>
      </c>
      <c r="BK5827" s="150">
        <f t="shared" si="1830"/>
        <v>35697</v>
      </c>
      <c r="BL5827" s="50" t="e">
        <f t="shared" ca="1" si="1824"/>
        <v>#NAME?</v>
      </c>
      <c r="BM5827" s="50" t="e">
        <f t="shared" ca="1" si="1825"/>
        <v>#NAME?</v>
      </c>
      <c r="BN5827" s="50" t="e">
        <f t="shared" ca="1" si="1826"/>
        <v>#NAME?</v>
      </c>
    </row>
    <row r="5828" spans="1:66" x14ac:dyDescent="0.35">
      <c r="A5828" s="48">
        <v>35698</v>
      </c>
      <c r="B5828" s="17">
        <v>1997</v>
      </c>
      <c r="C5828" s="17">
        <v>9</v>
      </c>
      <c r="D5828" s="17">
        <v>268</v>
      </c>
      <c r="E5828" s="17">
        <v>25</v>
      </c>
      <c r="F5828" s="17">
        <v>5</v>
      </c>
      <c r="G5828" s="50">
        <v>5.6</v>
      </c>
      <c r="H5828" s="32">
        <v>4.3668631511352194</v>
      </c>
      <c r="I5828" s="50">
        <v>4</v>
      </c>
      <c r="J5828" s="13">
        <v>0</v>
      </c>
      <c r="K5828" s="13">
        <f t="shared" si="1812"/>
        <v>0</v>
      </c>
      <c r="L5828" s="13">
        <f t="shared" si="1813"/>
        <v>0</v>
      </c>
      <c r="M5828" s="13" t="e">
        <f ca="1">CalcTable[[#This Row],[IWC]]-AE5827</f>
        <v>#NAME?</v>
      </c>
      <c r="N5828" s="13" t="e">
        <f ca="1">IF(CalcTable[[#This Row],[Day of Year]]&lt;123,FCAP,AE5827)</f>
        <v>#NAME?</v>
      </c>
      <c r="O5828" s="17" t="e">
        <f ca="1">IF(IRR_DRIP,5,COUNTIF('IDET Wind Values'!C5812:G5812,"&lt;="&amp;IRR_MAXWIND))</f>
        <v>#NAME?</v>
      </c>
      <c r="P5828" s="13" t="e">
        <f ca="1">CalcTable[[#This Row],[ET_o]]*KL</f>
        <v>#NAME?</v>
      </c>
      <c r="Q5828" s="13" t="e">
        <f ca="1">IF(WILTPT&lt;=0,1,MAX(0,MIN(1,(CalcTable[[#This Row],[IWC]]-WILTPT)/(MAD-WILTPT))))</f>
        <v>#NAME?</v>
      </c>
      <c r="R5828" s="13" t="e">
        <f ca="1">CalcTable[[#This Row],[ETMult]]*CalcTable[[#This Row],[ETb]]</f>
        <v>#NAME?</v>
      </c>
      <c r="S5828" s="13" t="b">
        <f>INDEX(IRR_LIST,CalcTable[[#This Row],[Day of Week]]+1)</f>
        <v>1</v>
      </c>
      <c r="T5828" s="13">
        <f t="shared" ca="1" si="1814"/>
        <v>0</v>
      </c>
      <c r="U5828" s="13" t="b">
        <f ca="1">IF(CalcTable[[#This Row],[IrrPrecip]]&gt;=IC_MM,FALSE,TRUE)</f>
        <v>1</v>
      </c>
      <c r="V5828" s="13" t="b">
        <f t="shared" si="1815"/>
        <v>1</v>
      </c>
      <c r="W5828" s="13" t="e">
        <f ca="1">IF(AND(IRR_DRIP=FALSE,CalcTable[[#This Row],[IrrHours]]&lt;=0),FALSE,TRUE)</f>
        <v>#NAME?</v>
      </c>
      <c r="X5828" s="13" t="e">
        <f ca="1">AND(CalcTable[[#This Row],[IrrDay]],CalcTable[[#This Row],[IrrRain]],CalcTable[[#This Row],[IrrWarm]],CalcTable[[#This Row],[IrrWindy]])</f>
        <v>#NAME?</v>
      </c>
      <c r="Y5828" s="13" t="e">
        <f t="shared" ca="1" si="1816"/>
        <v>#NAME?</v>
      </c>
      <c r="Z5828" s="13" t="e">
        <f ca="1">CalcTable[[#This Row],[IrrHours]]/5</f>
        <v>#NAME?</v>
      </c>
      <c r="AA5828" s="13" t="e">
        <f ca="1">IF(CalcTable[[#This Row],[IrrFlag]]=FALSE,0,MAX(0,CalcTable[[#This Row],[VolRednWind]]*(FCAP*IRR_TARGET-CalcTable[[#This Row],[IWC]])))</f>
        <v>#NAME?</v>
      </c>
      <c r="AB5828" s="13" t="e">
        <f ca="1">CalcTable[[#This Row],[IWC]]+CalcTable[[#This Row],[Eff Precip]]+CalcTable[[#This Row],[IrrAmt]]-CalcTable[[#This Row],[AET]]</f>
        <v>#NAME?</v>
      </c>
      <c r="AC5828" s="13" t="e">
        <f ca="1">IF(CalcTable[[#This Row],[PWC]]&gt;FCAP,MIN(24*PERC,MIN(SAT,CalcTable[[#This Row],[PWC]])-FCAP),0)</f>
        <v>#NAME?</v>
      </c>
      <c r="AD5828" s="13" t="e">
        <f ca="1">IF(CalcTable[[#This Row],[PWC]]&gt;SAT,CalcTable[[#This Row],[PWC]]-SAT,0)</f>
        <v>#NAME?</v>
      </c>
      <c r="AE5828" s="13" t="e">
        <f ca="1">CalcTable[[#This Row],[PWC]]-CalcTable[[#This Row],[PercAmt]]-CalcTable[[#This Row],[Runoff]]</f>
        <v>#NAME?</v>
      </c>
      <c r="AF5828" s="13" t="e">
        <f ca="1">CalcTable[[#This Row],[IrrAmt]]/1000*CUR_IRR_AREA*10000/IRR_EFF</f>
        <v>#NAME?</v>
      </c>
      <c r="AG5828" s="147"/>
      <c r="AH5828" s="13"/>
      <c r="AI5828" s="50">
        <v>0</v>
      </c>
      <c r="AJ5828" s="50">
        <v>0</v>
      </c>
      <c r="AK5828" s="50">
        <v>0</v>
      </c>
      <c r="AL5828" s="50">
        <v>0</v>
      </c>
      <c r="AM5828" s="50"/>
      <c r="AN5828" s="50"/>
      <c r="AO5828" s="50"/>
      <c r="AP5828" s="50"/>
      <c r="AQ5828" s="50"/>
      <c r="AR5828" s="50"/>
      <c r="AS5828" s="50"/>
      <c r="AT5828" s="50"/>
      <c r="AU5828" s="50"/>
      <c r="AV5828" s="50"/>
      <c r="AW5828" s="50"/>
      <c r="AX5828" s="50">
        <f t="shared" si="1827"/>
        <v>0</v>
      </c>
      <c r="AY5828" s="50"/>
      <c r="AZ5828" s="50">
        <f t="shared" si="1817"/>
        <v>0</v>
      </c>
      <c r="BA5828" s="50">
        <f t="shared" si="1818"/>
        <v>0</v>
      </c>
      <c r="BB5828" s="50">
        <f t="shared" si="1819"/>
        <v>0</v>
      </c>
      <c r="BC5828" s="17">
        <f t="shared" si="1820"/>
        <v>19979</v>
      </c>
      <c r="BD5828" s="50">
        <f t="shared" si="1821"/>
        <v>0</v>
      </c>
      <c r="BE5828" s="50">
        <f t="shared" si="1822"/>
        <v>0</v>
      </c>
      <c r="BF5828" s="50">
        <f t="shared" si="1828"/>
        <v>0</v>
      </c>
      <c r="BG5828" s="50"/>
      <c r="BH5828" s="17">
        <f t="shared" si="1823"/>
        <v>0</v>
      </c>
      <c r="BI5828" s="17">
        <f t="shared" si="1831"/>
        <v>5828</v>
      </c>
      <c r="BJ5828" s="17">
        <f t="shared" si="1829"/>
        <v>5828</v>
      </c>
      <c r="BK5828" s="150">
        <f t="shared" si="1830"/>
        <v>35698</v>
      </c>
      <c r="BL5828" s="50" t="e">
        <f t="shared" ca="1" si="1824"/>
        <v>#NAME?</v>
      </c>
      <c r="BM5828" s="50" t="e">
        <f t="shared" ca="1" si="1825"/>
        <v>#NAME?</v>
      </c>
      <c r="BN5828" s="50" t="e">
        <f t="shared" ca="1" si="1826"/>
        <v>#NAME?</v>
      </c>
    </row>
    <row r="5829" spans="1:66" x14ac:dyDescent="0.35">
      <c r="A5829" s="48">
        <v>35699</v>
      </c>
      <c r="B5829" s="17">
        <v>1997</v>
      </c>
      <c r="C5829" s="17">
        <v>9</v>
      </c>
      <c r="D5829" s="17">
        <v>269</v>
      </c>
      <c r="E5829" s="17">
        <v>26</v>
      </c>
      <c r="F5829" s="17">
        <v>6</v>
      </c>
      <c r="G5829" s="50">
        <v>9.5</v>
      </c>
      <c r="H5829" s="32">
        <v>4.6224440814234393</v>
      </c>
      <c r="I5829" s="50">
        <v>14.333333333333334</v>
      </c>
      <c r="J5829" s="13">
        <v>0</v>
      </c>
      <c r="K5829" s="13">
        <f t="shared" si="1812"/>
        <v>0</v>
      </c>
      <c r="L5829" s="13">
        <f t="shared" si="1813"/>
        <v>0</v>
      </c>
      <c r="M5829" s="13" t="e">
        <f ca="1">CalcTable[[#This Row],[IWC]]-AE5828</f>
        <v>#NAME?</v>
      </c>
      <c r="N5829" s="13" t="e">
        <f ca="1">IF(CalcTable[[#This Row],[Day of Year]]&lt;123,FCAP,AE5828)</f>
        <v>#NAME?</v>
      </c>
      <c r="O5829" s="17" t="e">
        <f ca="1">IF(IRR_DRIP,5,COUNTIF('IDET Wind Values'!C5813:G5813,"&lt;="&amp;IRR_MAXWIND))</f>
        <v>#NAME?</v>
      </c>
      <c r="P5829" s="13" t="e">
        <f ca="1">CalcTable[[#This Row],[ET_o]]*KL</f>
        <v>#NAME?</v>
      </c>
      <c r="Q5829" s="13" t="e">
        <f ca="1">IF(WILTPT&lt;=0,1,MAX(0,MIN(1,(CalcTable[[#This Row],[IWC]]-WILTPT)/(MAD-WILTPT))))</f>
        <v>#NAME?</v>
      </c>
      <c r="R5829" s="13" t="e">
        <f ca="1">CalcTable[[#This Row],[ETMult]]*CalcTable[[#This Row],[ETb]]</f>
        <v>#NAME?</v>
      </c>
      <c r="S5829" s="13" t="b">
        <f>INDEX(IRR_LIST,CalcTable[[#This Row],[Day of Week]]+1)</f>
        <v>0</v>
      </c>
      <c r="T5829" s="13">
        <f t="shared" ca="1" si="1814"/>
        <v>0</v>
      </c>
      <c r="U5829" s="13" t="b">
        <f ca="1">IF(CalcTable[[#This Row],[IrrPrecip]]&gt;=IC_MM,FALSE,TRUE)</f>
        <v>1</v>
      </c>
      <c r="V5829" s="13" t="b">
        <f t="shared" si="1815"/>
        <v>1</v>
      </c>
      <c r="W5829" s="13" t="e">
        <f ca="1">IF(AND(IRR_DRIP=FALSE,CalcTable[[#This Row],[IrrHours]]&lt;=0),FALSE,TRUE)</f>
        <v>#NAME?</v>
      </c>
      <c r="X5829" s="13" t="e">
        <f ca="1">AND(CalcTable[[#This Row],[IrrDay]],CalcTable[[#This Row],[IrrRain]],CalcTable[[#This Row],[IrrWarm]],CalcTable[[#This Row],[IrrWindy]])</f>
        <v>#NAME?</v>
      </c>
      <c r="Y5829" s="13" t="e">
        <f t="shared" ca="1" si="1816"/>
        <v>#NAME?</v>
      </c>
      <c r="Z5829" s="13" t="e">
        <f ca="1">CalcTable[[#This Row],[IrrHours]]/5</f>
        <v>#NAME?</v>
      </c>
      <c r="AA5829" s="13" t="e">
        <f ca="1">IF(CalcTable[[#This Row],[IrrFlag]]=FALSE,0,MAX(0,CalcTable[[#This Row],[VolRednWind]]*(FCAP*IRR_TARGET-CalcTable[[#This Row],[IWC]])))</f>
        <v>#NAME?</v>
      </c>
      <c r="AB5829" s="13" t="e">
        <f ca="1">CalcTable[[#This Row],[IWC]]+CalcTable[[#This Row],[Eff Precip]]+CalcTable[[#This Row],[IrrAmt]]-CalcTable[[#This Row],[AET]]</f>
        <v>#NAME?</v>
      </c>
      <c r="AC5829" s="13" t="e">
        <f ca="1">IF(CalcTable[[#This Row],[PWC]]&gt;FCAP,MIN(24*PERC,MIN(SAT,CalcTable[[#This Row],[PWC]])-FCAP),0)</f>
        <v>#NAME?</v>
      </c>
      <c r="AD5829" s="13" t="e">
        <f ca="1">IF(CalcTable[[#This Row],[PWC]]&gt;SAT,CalcTable[[#This Row],[PWC]]-SAT,0)</f>
        <v>#NAME?</v>
      </c>
      <c r="AE5829" s="13" t="e">
        <f ca="1">CalcTable[[#This Row],[PWC]]-CalcTable[[#This Row],[PercAmt]]-CalcTable[[#This Row],[Runoff]]</f>
        <v>#NAME?</v>
      </c>
      <c r="AF5829" s="13" t="e">
        <f ca="1">CalcTable[[#This Row],[IrrAmt]]/1000*CUR_IRR_AREA*10000/IRR_EFF</f>
        <v>#NAME?</v>
      </c>
      <c r="AG5829" s="147"/>
      <c r="AH5829" s="13"/>
      <c r="AI5829" s="50">
        <v>0</v>
      </c>
      <c r="AJ5829" s="50">
        <v>0</v>
      </c>
      <c r="AK5829" s="50">
        <v>0</v>
      </c>
      <c r="AL5829" s="50">
        <v>4.6817747331243709</v>
      </c>
      <c r="AM5829" s="50"/>
      <c r="AN5829" s="50"/>
      <c r="AO5829" s="50"/>
      <c r="AP5829" s="50"/>
      <c r="AQ5829" s="50"/>
      <c r="AR5829" s="50"/>
      <c r="AS5829" s="50"/>
      <c r="AT5829" s="50"/>
      <c r="AU5829" s="50"/>
      <c r="AV5829" s="50"/>
      <c r="AW5829" s="50"/>
      <c r="AX5829" s="50">
        <f t="shared" si="1827"/>
        <v>4.6817747331243709</v>
      </c>
      <c r="AY5829" s="50"/>
      <c r="AZ5829" s="50">
        <f t="shared" si="1817"/>
        <v>137.33205883831488</v>
      </c>
      <c r="BA5829" s="50">
        <f t="shared" si="1818"/>
        <v>211.44777313200862</v>
      </c>
      <c r="BB5829" s="50">
        <f t="shared" si="1819"/>
        <v>217.98739498145221</v>
      </c>
      <c r="BC5829" s="17">
        <f t="shared" si="1820"/>
        <v>19979</v>
      </c>
      <c r="BD5829" s="50">
        <f t="shared" si="1821"/>
        <v>4.6817747331243709</v>
      </c>
      <c r="BE5829" s="50">
        <f t="shared" si="1822"/>
        <v>137.33205883831488</v>
      </c>
      <c r="BF5829" s="50">
        <f t="shared" si="1828"/>
        <v>224.63152959515998</v>
      </c>
      <c r="BG5829" s="50"/>
      <c r="BH5829" s="17">
        <f t="shared" si="1823"/>
        <v>0</v>
      </c>
      <c r="BI5829" s="17">
        <f t="shared" si="1831"/>
        <v>5829</v>
      </c>
      <c r="BJ5829" s="17">
        <f t="shared" si="1829"/>
        <v>5829</v>
      </c>
      <c r="BK5829" s="150">
        <f t="shared" si="1830"/>
        <v>35699</v>
      </c>
      <c r="BL5829" s="50" t="e">
        <f t="shared" ca="1" si="1824"/>
        <v>#NAME?</v>
      </c>
      <c r="BM5829" s="50" t="e">
        <f t="shared" ca="1" si="1825"/>
        <v>#NAME?</v>
      </c>
      <c r="BN5829" s="50" t="e">
        <f t="shared" ca="1" si="1826"/>
        <v>#NAME?</v>
      </c>
    </row>
    <row r="5830" spans="1:66" x14ac:dyDescent="0.35">
      <c r="A5830" s="48">
        <v>35700</v>
      </c>
      <c r="B5830" s="17">
        <v>1997</v>
      </c>
      <c r="C5830" s="17">
        <v>9</v>
      </c>
      <c r="D5830" s="17">
        <v>270</v>
      </c>
      <c r="E5830" s="17">
        <v>27</v>
      </c>
      <c r="F5830" s="17">
        <v>7</v>
      </c>
      <c r="G5830" s="50">
        <v>7.2</v>
      </c>
      <c r="H5830" s="32">
        <v>4.7276329364308429</v>
      </c>
      <c r="I5830" s="50">
        <v>13.666666666666666</v>
      </c>
      <c r="J5830" s="13">
        <v>0</v>
      </c>
      <c r="K5830" s="13">
        <f t="shared" si="1812"/>
        <v>0</v>
      </c>
      <c r="L5830" s="13">
        <f t="shared" si="1813"/>
        <v>0</v>
      </c>
      <c r="M5830" s="13" t="e">
        <f ca="1">CalcTable[[#This Row],[IWC]]-AE5829</f>
        <v>#NAME?</v>
      </c>
      <c r="N5830" s="13" t="e">
        <f ca="1">IF(CalcTable[[#This Row],[Day of Year]]&lt;123,FCAP,AE5829)</f>
        <v>#NAME?</v>
      </c>
      <c r="O5830" s="17" t="e">
        <f ca="1">IF(IRR_DRIP,5,COUNTIF('IDET Wind Values'!C5814:G5814,"&lt;="&amp;IRR_MAXWIND))</f>
        <v>#NAME?</v>
      </c>
      <c r="P5830" s="13" t="e">
        <f ca="1">CalcTable[[#This Row],[ET_o]]*KL</f>
        <v>#NAME?</v>
      </c>
      <c r="Q5830" s="13" t="e">
        <f ca="1">IF(WILTPT&lt;=0,1,MAX(0,MIN(1,(CalcTable[[#This Row],[IWC]]-WILTPT)/(MAD-WILTPT))))</f>
        <v>#NAME?</v>
      </c>
      <c r="R5830" s="13" t="e">
        <f ca="1">CalcTable[[#This Row],[ETMult]]*CalcTable[[#This Row],[ETb]]</f>
        <v>#NAME?</v>
      </c>
      <c r="S5830" s="13" t="b">
        <f>INDEX(IRR_LIST,CalcTable[[#This Row],[Day of Week]]+1)</f>
        <v>0</v>
      </c>
      <c r="T5830" s="13">
        <f t="shared" ca="1" si="1814"/>
        <v>0</v>
      </c>
      <c r="U5830" s="13" t="b">
        <f ca="1">IF(CalcTable[[#This Row],[IrrPrecip]]&gt;=IC_MM,FALSE,TRUE)</f>
        <v>1</v>
      </c>
      <c r="V5830" s="13" t="b">
        <f t="shared" si="1815"/>
        <v>1</v>
      </c>
      <c r="W5830" s="13" t="e">
        <f ca="1">IF(AND(IRR_DRIP=FALSE,CalcTable[[#This Row],[IrrHours]]&lt;=0),FALSE,TRUE)</f>
        <v>#NAME?</v>
      </c>
      <c r="X5830" s="13" t="e">
        <f ca="1">AND(CalcTable[[#This Row],[IrrDay]],CalcTable[[#This Row],[IrrRain]],CalcTable[[#This Row],[IrrWarm]],CalcTable[[#This Row],[IrrWindy]])</f>
        <v>#NAME?</v>
      </c>
      <c r="Y5830" s="13" t="e">
        <f t="shared" ca="1" si="1816"/>
        <v>#NAME?</v>
      </c>
      <c r="Z5830" s="13" t="e">
        <f ca="1">CalcTable[[#This Row],[IrrHours]]/5</f>
        <v>#NAME?</v>
      </c>
      <c r="AA5830" s="13" t="e">
        <f ca="1">IF(CalcTable[[#This Row],[IrrFlag]]=FALSE,0,MAX(0,CalcTable[[#This Row],[VolRednWind]]*(FCAP*IRR_TARGET-CalcTable[[#This Row],[IWC]])))</f>
        <v>#NAME?</v>
      </c>
      <c r="AB5830" s="13" t="e">
        <f ca="1">CalcTable[[#This Row],[IWC]]+CalcTable[[#This Row],[Eff Precip]]+CalcTable[[#This Row],[IrrAmt]]-CalcTable[[#This Row],[AET]]</f>
        <v>#NAME?</v>
      </c>
      <c r="AC5830" s="13" t="e">
        <f ca="1">IF(CalcTable[[#This Row],[PWC]]&gt;FCAP,MIN(24*PERC,MIN(SAT,CalcTable[[#This Row],[PWC]])-FCAP),0)</f>
        <v>#NAME?</v>
      </c>
      <c r="AD5830" s="13" t="e">
        <f ca="1">IF(CalcTable[[#This Row],[PWC]]&gt;SAT,CalcTable[[#This Row],[PWC]]-SAT,0)</f>
        <v>#NAME?</v>
      </c>
      <c r="AE5830" s="13" t="e">
        <f ca="1">CalcTable[[#This Row],[PWC]]-CalcTable[[#This Row],[PercAmt]]-CalcTable[[#This Row],[Runoff]]</f>
        <v>#NAME?</v>
      </c>
      <c r="AF5830" s="13" t="e">
        <f ca="1">CalcTable[[#This Row],[IrrAmt]]/1000*CUR_IRR_AREA*10000/IRR_EFF</f>
        <v>#NAME?</v>
      </c>
      <c r="AG5830" s="147"/>
      <c r="AH5830" s="13"/>
      <c r="AI5830" s="50">
        <v>0</v>
      </c>
      <c r="AJ5830" s="50">
        <v>0</v>
      </c>
      <c r="AK5830" s="50">
        <v>0</v>
      </c>
      <c r="AL5830" s="50">
        <v>0</v>
      </c>
      <c r="AM5830" s="50"/>
      <c r="AN5830" s="50"/>
      <c r="AO5830" s="50"/>
      <c r="AP5830" s="50"/>
      <c r="AQ5830" s="50"/>
      <c r="AR5830" s="50"/>
      <c r="AS5830" s="50"/>
      <c r="AT5830" s="50"/>
      <c r="AU5830" s="50"/>
      <c r="AV5830" s="50"/>
      <c r="AW5830" s="50"/>
      <c r="AX5830" s="50">
        <f t="shared" si="1827"/>
        <v>0</v>
      </c>
      <c r="AY5830" s="50"/>
      <c r="AZ5830" s="50">
        <f t="shared" si="1817"/>
        <v>0</v>
      </c>
      <c r="BA5830" s="50">
        <f t="shared" si="1818"/>
        <v>0</v>
      </c>
      <c r="BB5830" s="50">
        <f t="shared" si="1819"/>
        <v>0</v>
      </c>
      <c r="BC5830" s="17">
        <f t="shared" si="1820"/>
        <v>19979</v>
      </c>
      <c r="BD5830" s="50">
        <f t="shared" si="1821"/>
        <v>0</v>
      </c>
      <c r="BE5830" s="50">
        <f t="shared" si="1822"/>
        <v>0</v>
      </c>
      <c r="BF5830" s="50">
        <f t="shared" si="1828"/>
        <v>0</v>
      </c>
      <c r="BG5830" s="50"/>
      <c r="BH5830" s="17">
        <f t="shared" si="1823"/>
        <v>0</v>
      </c>
      <c r="BI5830" s="17">
        <f t="shared" si="1831"/>
        <v>5830</v>
      </c>
      <c r="BJ5830" s="17">
        <f t="shared" si="1829"/>
        <v>5830</v>
      </c>
      <c r="BK5830" s="150">
        <f t="shared" si="1830"/>
        <v>35700</v>
      </c>
      <c r="BL5830" s="50" t="e">
        <f t="shared" ca="1" si="1824"/>
        <v>#NAME?</v>
      </c>
      <c r="BM5830" s="50" t="e">
        <f t="shared" ca="1" si="1825"/>
        <v>#NAME?</v>
      </c>
      <c r="BN5830" s="50" t="e">
        <f t="shared" ca="1" si="1826"/>
        <v>#NAME?</v>
      </c>
    </row>
    <row r="5831" spans="1:66" x14ac:dyDescent="0.35">
      <c r="A5831" s="48">
        <v>35701</v>
      </c>
      <c r="B5831" s="17">
        <v>1997</v>
      </c>
      <c r="C5831" s="17">
        <v>9</v>
      </c>
      <c r="D5831" s="17">
        <v>271</v>
      </c>
      <c r="E5831" s="17">
        <v>28</v>
      </c>
      <c r="F5831" s="17">
        <v>1</v>
      </c>
      <c r="G5831" s="50">
        <v>9.6</v>
      </c>
      <c r="H5831" s="32">
        <v>5.0515062115146518</v>
      </c>
      <c r="I5831" s="50">
        <v>19.833333333333332</v>
      </c>
      <c r="J5831" s="13">
        <v>0</v>
      </c>
      <c r="K5831" s="13">
        <f t="shared" si="1812"/>
        <v>0</v>
      </c>
      <c r="L5831" s="13">
        <f t="shared" si="1813"/>
        <v>0</v>
      </c>
      <c r="M5831" s="13" t="e">
        <f ca="1">CalcTable[[#This Row],[IWC]]-AE5830</f>
        <v>#NAME?</v>
      </c>
      <c r="N5831" s="13" t="e">
        <f ca="1">IF(CalcTable[[#This Row],[Day of Year]]&lt;123,FCAP,AE5830)</f>
        <v>#NAME?</v>
      </c>
      <c r="O5831" s="17" t="e">
        <f ca="1">IF(IRR_DRIP,5,COUNTIF('IDET Wind Values'!C5815:G5815,"&lt;="&amp;IRR_MAXWIND))</f>
        <v>#NAME?</v>
      </c>
      <c r="P5831" s="13" t="e">
        <f ca="1">CalcTable[[#This Row],[ET_o]]*KL</f>
        <v>#NAME?</v>
      </c>
      <c r="Q5831" s="13" t="e">
        <f ca="1">IF(WILTPT&lt;=0,1,MAX(0,MIN(1,(CalcTable[[#This Row],[IWC]]-WILTPT)/(MAD-WILTPT))))</f>
        <v>#NAME?</v>
      </c>
      <c r="R5831" s="13" t="e">
        <f ca="1">CalcTable[[#This Row],[ETMult]]*CalcTable[[#This Row],[ETb]]</f>
        <v>#NAME?</v>
      </c>
      <c r="S5831" s="13" t="b">
        <f>INDEX(IRR_LIST,CalcTable[[#This Row],[Day of Week]]+1)</f>
        <v>1</v>
      </c>
      <c r="T5831" s="13">
        <f t="shared" ca="1" si="1814"/>
        <v>0</v>
      </c>
      <c r="U5831" s="13" t="b">
        <f ca="1">IF(CalcTable[[#This Row],[IrrPrecip]]&gt;=IC_MM,FALSE,TRUE)</f>
        <v>1</v>
      </c>
      <c r="V5831" s="13" t="b">
        <f t="shared" si="1815"/>
        <v>1</v>
      </c>
      <c r="W5831" s="13" t="e">
        <f ca="1">IF(AND(IRR_DRIP=FALSE,CalcTable[[#This Row],[IrrHours]]&lt;=0),FALSE,TRUE)</f>
        <v>#NAME?</v>
      </c>
      <c r="X5831" s="13" t="e">
        <f ca="1">AND(CalcTable[[#This Row],[IrrDay]],CalcTable[[#This Row],[IrrRain]],CalcTable[[#This Row],[IrrWarm]],CalcTable[[#This Row],[IrrWindy]])</f>
        <v>#NAME?</v>
      </c>
      <c r="Y5831" s="13" t="e">
        <f t="shared" ca="1" si="1816"/>
        <v>#NAME?</v>
      </c>
      <c r="Z5831" s="13" t="e">
        <f ca="1">CalcTable[[#This Row],[IrrHours]]/5</f>
        <v>#NAME?</v>
      </c>
      <c r="AA5831" s="13" t="e">
        <f ca="1">IF(CalcTable[[#This Row],[IrrFlag]]=FALSE,0,MAX(0,CalcTable[[#This Row],[VolRednWind]]*(FCAP*IRR_TARGET-CalcTable[[#This Row],[IWC]])))</f>
        <v>#NAME?</v>
      </c>
      <c r="AB5831" s="13" t="e">
        <f ca="1">CalcTable[[#This Row],[IWC]]+CalcTable[[#This Row],[Eff Precip]]+CalcTable[[#This Row],[IrrAmt]]-CalcTable[[#This Row],[AET]]</f>
        <v>#NAME?</v>
      </c>
      <c r="AC5831" s="13" t="e">
        <f ca="1">IF(CalcTable[[#This Row],[PWC]]&gt;FCAP,MIN(24*PERC,MIN(SAT,CalcTable[[#This Row],[PWC]])-FCAP),0)</f>
        <v>#NAME?</v>
      </c>
      <c r="AD5831" s="13" t="e">
        <f ca="1">IF(CalcTable[[#This Row],[PWC]]&gt;SAT,CalcTable[[#This Row],[PWC]]-SAT,0)</f>
        <v>#NAME?</v>
      </c>
      <c r="AE5831" s="13" t="e">
        <f ca="1">CalcTable[[#This Row],[PWC]]-CalcTable[[#This Row],[PercAmt]]-CalcTable[[#This Row],[Runoff]]</f>
        <v>#NAME?</v>
      </c>
      <c r="AF5831" s="13" t="e">
        <f ca="1">CalcTable[[#This Row],[IrrAmt]]/1000*CUR_IRR_AREA*10000/IRR_EFF</f>
        <v>#NAME?</v>
      </c>
      <c r="AG5831" s="147"/>
      <c r="AH5831" s="13"/>
      <c r="AI5831" s="50">
        <v>3.2726849616040492</v>
      </c>
      <c r="AJ5831" s="50">
        <v>4.658390223969171</v>
      </c>
      <c r="AK5831" s="50">
        <v>0</v>
      </c>
      <c r="AL5831" s="50">
        <v>0</v>
      </c>
      <c r="AM5831" s="50"/>
      <c r="AN5831" s="50"/>
      <c r="AO5831" s="50"/>
      <c r="AP5831" s="50"/>
      <c r="AQ5831" s="50"/>
      <c r="AR5831" s="50"/>
      <c r="AS5831" s="50"/>
      <c r="AT5831" s="50"/>
      <c r="AU5831" s="50"/>
      <c r="AV5831" s="50"/>
      <c r="AW5831" s="50"/>
      <c r="AX5831" s="50">
        <f t="shared" si="1827"/>
        <v>7.9310751855732207</v>
      </c>
      <c r="AY5831" s="50"/>
      <c r="AZ5831" s="50">
        <f t="shared" si="1817"/>
        <v>184.6454926732884</v>
      </c>
      <c r="BA5831" s="50">
        <f t="shared" si="1818"/>
        <v>299.31149749975003</v>
      </c>
      <c r="BB5831" s="50">
        <f t="shared" si="1819"/>
        <v>309.7725907190694</v>
      </c>
      <c r="BC5831" s="17">
        <f t="shared" si="1820"/>
        <v>19979</v>
      </c>
      <c r="BD5831" s="50">
        <f t="shared" si="1821"/>
        <v>7.9310751855732207</v>
      </c>
      <c r="BE5831" s="50">
        <f t="shared" si="1822"/>
        <v>184.6454926732884</v>
      </c>
      <c r="BF5831" s="50">
        <f t="shared" si="1828"/>
        <v>302.02124546086515</v>
      </c>
      <c r="BG5831" s="50"/>
      <c r="BH5831" s="17">
        <f t="shared" si="1823"/>
        <v>0</v>
      </c>
      <c r="BI5831" s="17">
        <f t="shared" si="1831"/>
        <v>5831</v>
      </c>
      <c r="BJ5831" s="17">
        <f t="shared" si="1829"/>
        <v>5831</v>
      </c>
      <c r="BK5831" s="150">
        <f t="shared" si="1830"/>
        <v>35701</v>
      </c>
      <c r="BL5831" s="50" t="e">
        <f t="shared" ca="1" si="1824"/>
        <v>#NAME?</v>
      </c>
      <c r="BM5831" s="50" t="e">
        <f t="shared" ca="1" si="1825"/>
        <v>#NAME?</v>
      </c>
      <c r="BN5831" s="50" t="e">
        <f t="shared" ca="1" si="1826"/>
        <v>#NAME?</v>
      </c>
    </row>
    <row r="5832" spans="1:66" x14ac:dyDescent="0.35">
      <c r="A5832" s="48">
        <v>35702</v>
      </c>
      <c r="B5832" s="17">
        <v>1997</v>
      </c>
      <c r="C5832" s="17">
        <v>9</v>
      </c>
      <c r="D5832" s="17">
        <v>272</v>
      </c>
      <c r="E5832" s="17">
        <v>29</v>
      </c>
      <c r="F5832" s="17">
        <v>2</v>
      </c>
      <c r="G5832" s="50">
        <v>5.7</v>
      </c>
      <c r="H5832" s="32">
        <v>3.4577390159923103</v>
      </c>
      <c r="I5832" s="50">
        <v>10</v>
      </c>
      <c r="J5832" s="13">
        <v>0</v>
      </c>
      <c r="K5832" s="13">
        <f t="shared" si="1812"/>
        <v>0</v>
      </c>
      <c r="L5832" s="13">
        <f t="shared" si="1813"/>
        <v>0</v>
      </c>
      <c r="M5832" s="13" t="e">
        <f ca="1">CalcTable[[#This Row],[IWC]]-AE5831</f>
        <v>#NAME?</v>
      </c>
      <c r="N5832" s="13" t="e">
        <f ca="1">IF(CalcTable[[#This Row],[Day of Year]]&lt;123,FCAP,AE5831)</f>
        <v>#NAME?</v>
      </c>
      <c r="O5832" s="17" t="e">
        <f ca="1">IF(IRR_DRIP,5,COUNTIF('IDET Wind Values'!C5816:G5816,"&lt;="&amp;IRR_MAXWIND))</f>
        <v>#NAME?</v>
      </c>
      <c r="P5832" s="13" t="e">
        <f ca="1">CalcTable[[#This Row],[ET_o]]*KL</f>
        <v>#NAME?</v>
      </c>
      <c r="Q5832" s="13" t="e">
        <f ca="1">IF(WILTPT&lt;=0,1,MAX(0,MIN(1,(CalcTable[[#This Row],[IWC]]-WILTPT)/(MAD-WILTPT))))</f>
        <v>#NAME?</v>
      </c>
      <c r="R5832" s="13" t="e">
        <f ca="1">CalcTable[[#This Row],[ETMult]]*CalcTable[[#This Row],[ETb]]</f>
        <v>#NAME?</v>
      </c>
      <c r="S5832" s="13" t="b">
        <f>INDEX(IRR_LIST,CalcTable[[#This Row],[Day of Week]]+1)</f>
        <v>0</v>
      </c>
      <c r="T5832" s="13">
        <f t="shared" ca="1" si="1814"/>
        <v>0</v>
      </c>
      <c r="U5832" s="13" t="b">
        <f ca="1">IF(CalcTable[[#This Row],[IrrPrecip]]&gt;=IC_MM,FALSE,TRUE)</f>
        <v>1</v>
      </c>
      <c r="V5832" s="13" t="b">
        <f t="shared" si="1815"/>
        <v>1</v>
      </c>
      <c r="W5832" s="13" t="e">
        <f ca="1">IF(AND(IRR_DRIP=FALSE,CalcTable[[#This Row],[IrrHours]]&lt;=0),FALSE,TRUE)</f>
        <v>#NAME?</v>
      </c>
      <c r="X5832" s="13" t="e">
        <f ca="1">AND(CalcTable[[#This Row],[IrrDay]],CalcTable[[#This Row],[IrrRain]],CalcTable[[#This Row],[IrrWarm]],CalcTable[[#This Row],[IrrWindy]])</f>
        <v>#NAME?</v>
      </c>
      <c r="Y5832" s="13" t="e">
        <f t="shared" ca="1" si="1816"/>
        <v>#NAME?</v>
      </c>
      <c r="Z5832" s="13" t="e">
        <f ca="1">CalcTable[[#This Row],[IrrHours]]/5</f>
        <v>#NAME?</v>
      </c>
      <c r="AA5832" s="13" t="e">
        <f ca="1">IF(CalcTable[[#This Row],[IrrFlag]]=FALSE,0,MAX(0,CalcTable[[#This Row],[VolRednWind]]*(FCAP*IRR_TARGET-CalcTable[[#This Row],[IWC]])))</f>
        <v>#NAME?</v>
      </c>
      <c r="AB5832" s="13" t="e">
        <f ca="1">CalcTable[[#This Row],[IWC]]+CalcTable[[#This Row],[Eff Precip]]+CalcTable[[#This Row],[IrrAmt]]-CalcTable[[#This Row],[AET]]</f>
        <v>#NAME?</v>
      </c>
      <c r="AC5832" s="13" t="e">
        <f ca="1">IF(CalcTable[[#This Row],[PWC]]&gt;FCAP,MIN(24*PERC,MIN(SAT,CalcTable[[#This Row],[PWC]])-FCAP),0)</f>
        <v>#NAME?</v>
      </c>
      <c r="AD5832" s="13" t="e">
        <f ca="1">IF(CalcTable[[#This Row],[PWC]]&gt;SAT,CalcTable[[#This Row],[PWC]]-SAT,0)</f>
        <v>#NAME?</v>
      </c>
      <c r="AE5832" s="13" t="e">
        <f ca="1">CalcTable[[#This Row],[PWC]]-CalcTable[[#This Row],[PercAmt]]-CalcTable[[#This Row],[Runoff]]</f>
        <v>#NAME?</v>
      </c>
      <c r="AF5832" s="13" t="e">
        <f ca="1">CalcTable[[#This Row],[IrrAmt]]/1000*CUR_IRR_AREA*10000/IRR_EFF</f>
        <v>#NAME?</v>
      </c>
      <c r="AG5832" s="147"/>
      <c r="AH5832" s="13"/>
      <c r="AI5832" s="50">
        <v>0</v>
      </c>
      <c r="AJ5832" s="50">
        <v>0</v>
      </c>
      <c r="AK5832" s="50">
        <v>4.4790525091788593</v>
      </c>
      <c r="AL5832" s="50">
        <v>7.9208707761529169</v>
      </c>
      <c r="AM5832" s="50"/>
      <c r="AN5832" s="50"/>
      <c r="AO5832" s="50"/>
      <c r="AP5832" s="50"/>
      <c r="AQ5832" s="50"/>
      <c r="AR5832" s="50"/>
      <c r="AS5832" s="50"/>
      <c r="AT5832" s="50"/>
      <c r="AU5832" s="50"/>
      <c r="AV5832" s="50"/>
      <c r="AW5832" s="50"/>
      <c r="AX5832" s="50">
        <f t="shared" si="1827"/>
        <v>12.399923285331777</v>
      </c>
      <c r="AY5832" s="50"/>
      <c r="AZ5832" s="50">
        <f t="shared" si="1817"/>
        <v>298.0383129017755</v>
      </c>
      <c r="BA5832" s="50">
        <f t="shared" si="1818"/>
        <v>458.88438653130515</v>
      </c>
      <c r="BB5832" s="50">
        <f t="shared" si="1819"/>
        <v>473.07668714567546</v>
      </c>
      <c r="BC5832" s="17">
        <f t="shared" si="1820"/>
        <v>19979</v>
      </c>
      <c r="BD5832" s="50">
        <f t="shared" si="1821"/>
        <v>12.399923285331777</v>
      </c>
      <c r="BE5832" s="50">
        <f t="shared" si="1822"/>
        <v>298.0383129017755</v>
      </c>
      <c r="BF5832" s="50">
        <f t="shared" si="1828"/>
        <v>487.49580157323317</v>
      </c>
      <c r="BG5832" s="50"/>
      <c r="BH5832" s="17">
        <f t="shared" si="1823"/>
        <v>0</v>
      </c>
      <c r="BI5832" s="17">
        <f t="shared" si="1831"/>
        <v>5832</v>
      </c>
      <c r="BJ5832" s="17">
        <f t="shared" si="1829"/>
        <v>5832</v>
      </c>
      <c r="BK5832" s="150">
        <f t="shared" si="1830"/>
        <v>35702</v>
      </c>
      <c r="BL5832" s="50" t="e">
        <f t="shared" ca="1" si="1824"/>
        <v>#NAME?</v>
      </c>
      <c r="BM5832" s="50" t="e">
        <f t="shared" ca="1" si="1825"/>
        <v>#NAME?</v>
      </c>
      <c r="BN5832" s="50" t="e">
        <f t="shared" ca="1" si="1826"/>
        <v>#NAME?</v>
      </c>
    </row>
    <row r="5833" spans="1:66" x14ac:dyDescent="0.35">
      <c r="A5833" s="48">
        <v>35703</v>
      </c>
      <c r="B5833" s="17">
        <v>1997</v>
      </c>
      <c r="C5833" s="17">
        <v>9</v>
      </c>
      <c r="D5833" s="17">
        <v>273</v>
      </c>
      <c r="E5833" s="17">
        <v>30</v>
      </c>
      <c r="F5833" s="17">
        <v>3</v>
      </c>
      <c r="G5833" s="50">
        <v>3.3</v>
      </c>
      <c r="H5833" s="32">
        <v>4.2120888321914727</v>
      </c>
      <c r="I5833" s="50">
        <v>7.666666666666667</v>
      </c>
      <c r="J5833" s="13">
        <v>0</v>
      </c>
      <c r="K5833" s="13">
        <f t="shared" si="1812"/>
        <v>0</v>
      </c>
      <c r="L5833" s="13">
        <f t="shared" si="1813"/>
        <v>0</v>
      </c>
      <c r="M5833" s="13" t="e">
        <f ca="1">CalcTable[[#This Row],[IWC]]-AE5832</f>
        <v>#NAME?</v>
      </c>
      <c r="N5833" s="13" t="e">
        <f ca="1">IF(CalcTable[[#This Row],[Day of Year]]&lt;123,FCAP,AE5832)</f>
        <v>#NAME?</v>
      </c>
      <c r="O5833" s="17" t="e">
        <f ca="1">IF(IRR_DRIP,5,COUNTIF('IDET Wind Values'!C5817:G5817,"&lt;="&amp;IRR_MAXWIND))</f>
        <v>#NAME?</v>
      </c>
      <c r="P5833" s="13" t="e">
        <f ca="1">CalcTable[[#This Row],[ET_o]]*KL</f>
        <v>#NAME?</v>
      </c>
      <c r="Q5833" s="13" t="e">
        <f ca="1">IF(WILTPT&lt;=0,1,MAX(0,MIN(1,(CalcTable[[#This Row],[IWC]]-WILTPT)/(MAD-WILTPT))))</f>
        <v>#NAME?</v>
      </c>
      <c r="R5833" s="13" t="e">
        <f ca="1">CalcTable[[#This Row],[ETMult]]*CalcTable[[#This Row],[ETb]]</f>
        <v>#NAME?</v>
      </c>
      <c r="S5833" s="13" t="b">
        <f>INDEX(IRR_LIST,CalcTable[[#This Row],[Day of Week]]+1)</f>
        <v>1</v>
      </c>
      <c r="T5833" s="13">
        <f t="shared" ca="1" si="1814"/>
        <v>0</v>
      </c>
      <c r="U5833" s="13" t="b">
        <f ca="1">IF(CalcTable[[#This Row],[IrrPrecip]]&gt;=IC_MM,FALSE,TRUE)</f>
        <v>1</v>
      </c>
      <c r="V5833" s="13" t="b">
        <f t="shared" si="1815"/>
        <v>1</v>
      </c>
      <c r="W5833" s="13" t="e">
        <f ca="1">IF(AND(IRR_DRIP=FALSE,CalcTable[[#This Row],[IrrHours]]&lt;=0),FALSE,TRUE)</f>
        <v>#NAME?</v>
      </c>
      <c r="X5833" s="13" t="e">
        <f ca="1">AND(CalcTable[[#This Row],[IrrDay]],CalcTable[[#This Row],[IrrRain]],CalcTable[[#This Row],[IrrWarm]],CalcTable[[#This Row],[IrrWindy]])</f>
        <v>#NAME?</v>
      </c>
      <c r="Y5833" s="13" t="e">
        <f t="shared" ca="1" si="1816"/>
        <v>#NAME?</v>
      </c>
      <c r="Z5833" s="13" t="e">
        <f ca="1">CalcTable[[#This Row],[IrrHours]]/5</f>
        <v>#NAME?</v>
      </c>
      <c r="AA5833" s="13" t="e">
        <f ca="1">IF(CalcTable[[#This Row],[IrrFlag]]=FALSE,0,MAX(0,CalcTable[[#This Row],[VolRednWind]]*(FCAP*IRR_TARGET-CalcTable[[#This Row],[IWC]])))</f>
        <v>#NAME?</v>
      </c>
      <c r="AB5833" s="13" t="e">
        <f ca="1">CalcTable[[#This Row],[IWC]]+CalcTable[[#This Row],[Eff Precip]]+CalcTable[[#This Row],[IrrAmt]]-CalcTable[[#This Row],[AET]]</f>
        <v>#NAME?</v>
      </c>
      <c r="AC5833" s="13" t="e">
        <f ca="1">IF(CalcTable[[#This Row],[PWC]]&gt;FCAP,MIN(24*PERC,MIN(SAT,CalcTable[[#This Row],[PWC]])-FCAP),0)</f>
        <v>#NAME?</v>
      </c>
      <c r="AD5833" s="13" t="e">
        <f ca="1">IF(CalcTable[[#This Row],[PWC]]&gt;SAT,CalcTable[[#This Row],[PWC]]-SAT,0)</f>
        <v>#NAME?</v>
      </c>
      <c r="AE5833" s="13" t="e">
        <f ca="1">CalcTable[[#This Row],[PWC]]-CalcTable[[#This Row],[PercAmt]]-CalcTable[[#This Row],[Runoff]]</f>
        <v>#NAME?</v>
      </c>
      <c r="AF5833" s="13" t="e">
        <f ca="1">CalcTable[[#This Row],[IrrAmt]]/1000*CUR_IRR_AREA*10000/IRR_EFF</f>
        <v>#NAME?</v>
      </c>
      <c r="AG5833" s="147"/>
      <c r="AH5833" s="13"/>
      <c r="AI5833" s="50">
        <v>2.9666130440796445</v>
      </c>
      <c r="AJ5833" s="50">
        <v>4.7530526604562979</v>
      </c>
      <c r="AK5833" s="50">
        <v>0</v>
      </c>
      <c r="AL5833" s="50">
        <v>0</v>
      </c>
      <c r="AM5833" s="50"/>
      <c r="AN5833" s="50"/>
      <c r="AO5833" s="50"/>
      <c r="AP5833" s="50"/>
      <c r="AQ5833" s="50"/>
      <c r="AR5833" s="50"/>
      <c r="AS5833" s="50"/>
      <c r="AT5833" s="50"/>
      <c r="AU5833" s="50"/>
      <c r="AV5833" s="50"/>
      <c r="AW5833" s="50"/>
      <c r="AX5833" s="50">
        <f t="shared" si="1827"/>
        <v>7.7196657045359425</v>
      </c>
      <c r="AY5833" s="50"/>
      <c r="AZ5833" s="50">
        <f t="shared" si="1817"/>
        <v>182.93320268655287</v>
      </c>
      <c r="BA5833" s="50">
        <f t="shared" si="1818"/>
        <v>296.98025349370914</v>
      </c>
      <c r="BB5833" s="50">
        <f t="shared" si="1819"/>
        <v>307.39371342676907</v>
      </c>
      <c r="BC5833" s="17">
        <f t="shared" si="1820"/>
        <v>19979</v>
      </c>
      <c r="BD5833" s="50">
        <f t="shared" si="1821"/>
        <v>7.7196657045359425</v>
      </c>
      <c r="BE5833" s="50">
        <f t="shared" si="1822"/>
        <v>182.93320268655287</v>
      </c>
      <c r="BF5833" s="50">
        <f t="shared" si="1828"/>
        <v>299.22048413765719</v>
      </c>
      <c r="BG5833" s="50"/>
      <c r="BH5833" s="17">
        <f t="shared" si="1823"/>
        <v>0</v>
      </c>
      <c r="BI5833" s="17">
        <f t="shared" si="1831"/>
        <v>5833</v>
      </c>
      <c r="BJ5833" s="17">
        <f t="shared" si="1829"/>
        <v>5833</v>
      </c>
      <c r="BK5833" s="150">
        <f t="shared" si="1830"/>
        <v>35703</v>
      </c>
      <c r="BL5833" s="50" t="e">
        <f t="shared" ca="1" si="1824"/>
        <v>#NAME?</v>
      </c>
      <c r="BM5833" s="50" t="e">
        <f t="shared" ca="1" si="1825"/>
        <v>#NAME?</v>
      </c>
      <c r="BN5833" s="50" t="e">
        <f t="shared" ca="1" si="1826"/>
        <v>#NAME?</v>
      </c>
    </row>
    <row r="5834" spans="1:66" x14ac:dyDescent="0.35">
      <c r="A5834" s="48">
        <v>35916</v>
      </c>
      <c r="B5834" s="17">
        <v>1998</v>
      </c>
      <c r="C5834" s="17">
        <v>5</v>
      </c>
      <c r="D5834" s="17">
        <v>121</v>
      </c>
      <c r="E5834" s="17">
        <v>1</v>
      </c>
      <c r="F5834" s="17">
        <v>6</v>
      </c>
      <c r="G5834" s="50">
        <v>3.8</v>
      </c>
      <c r="H5834" s="32">
        <v>5.5654302045632953</v>
      </c>
      <c r="I5834" s="50">
        <v>10.333333333333334</v>
      </c>
      <c r="J5834" s="13">
        <v>0</v>
      </c>
      <c r="K5834" s="13">
        <f t="shared" si="1812"/>
        <v>0</v>
      </c>
      <c r="L5834" s="13">
        <f t="shared" si="1813"/>
        <v>0</v>
      </c>
      <c r="M5834" s="13" t="e">
        <f ca="1">CalcTable[[#This Row],[IWC]]-AE5833</f>
        <v>#NAME?</v>
      </c>
      <c r="N5834" s="13" t="e">
        <f ca="1">IF(CalcTable[[#This Row],[Day of Year]]&lt;123,FCAP,AE5833)</f>
        <v>#NAME?</v>
      </c>
      <c r="O5834" s="17" t="e">
        <f ca="1">IF(IRR_DRIP,5,COUNTIF('IDET Wind Values'!C5818:G5818,"&lt;="&amp;IRR_MAXWIND))</f>
        <v>#NAME?</v>
      </c>
      <c r="P5834" s="13" t="e">
        <f ca="1">CalcTable[[#This Row],[ET_o]]*KL</f>
        <v>#NAME?</v>
      </c>
      <c r="Q5834" s="13" t="e">
        <f ca="1">IF(WILTPT&lt;=0,1,MAX(0,MIN(1,(CalcTable[[#This Row],[IWC]]-WILTPT)/(MAD-WILTPT))))</f>
        <v>#NAME?</v>
      </c>
      <c r="R5834" s="13" t="e">
        <f ca="1">CalcTable[[#This Row],[ETMult]]*CalcTable[[#This Row],[ETb]]</f>
        <v>#NAME?</v>
      </c>
      <c r="S5834" s="13" t="b">
        <f>INDEX(IRR_LIST,CalcTable[[#This Row],[Day of Week]]+1)</f>
        <v>0</v>
      </c>
      <c r="T5834" s="13">
        <f t="shared" ca="1" si="1814"/>
        <v>0</v>
      </c>
      <c r="U5834" s="13" t="b">
        <f ca="1">IF(CalcTable[[#This Row],[IrrPrecip]]&gt;=IC_MM,FALSE,TRUE)</f>
        <v>1</v>
      </c>
      <c r="V5834" s="13" t="b">
        <f t="shared" si="1815"/>
        <v>1</v>
      </c>
      <c r="W5834" s="13" t="e">
        <f ca="1">IF(AND(IRR_DRIP=FALSE,CalcTable[[#This Row],[IrrHours]]&lt;=0),FALSE,TRUE)</f>
        <v>#NAME?</v>
      </c>
      <c r="X5834" s="13" t="e">
        <f ca="1">AND(CalcTable[[#This Row],[IrrDay]],CalcTable[[#This Row],[IrrRain]],CalcTable[[#This Row],[IrrWarm]],CalcTable[[#This Row],[IrrWindy]])</f>
        <v>#NAME?</v>
      </c>
      <c r="Y5834" s="13" t="e">
        <f t="shared" ca="1" si="1816"/>
        <v>#NAME?</v>
      </c>
      <c r="Z5834" s="13" t="e">
        <f ca="1">CalcTable[[#This Row],[IrrHours]]/5</f>
        <v>#NAME?</v>
      </c>
      <c r="AA5834" s="13" t="e">
        <f ca="1">IF(CalcTable[[#This Row],[IrrFlag]]=FALSE,0,MAX(0,CalcTable[[#This Row],[VolRednWind]]*(FCAP*IRR_TARGET-CalcTable[[#This Row],[IWC]])))</f>
        <v>#NAME?</v>
      </c>
      <c r="AB5834" s="13" t="e">
        <f ca="1">CalcTable[[#This Row],[IWC]]+CalcTable[[#This Row],[Eff Precip]]+CalcTable[[#This Row],[IrrAmt]]-CalcTable[[#This Row],[AET]]</f>
        <v>#NAME?</v>
      </c>
      <c r="AC5834" s="13" t="e">
        <f ca="1">IF(CalcTable[[#This Row],[PWC]]&gt;FCAP,MIN(24*PERC,MIN(SAT,CalcTable[[#This Row],[PWC]])-FCAP),0)</f>
        <v>#NAME?</v>
      </c>
      <c r="AD5834" s="13" t="e">
        <f ca="1">IF(CalcTable[[#This Row],[PWC]]&gt;SAT,CalcTable[[#This Row],[PWC]]-SAT,0)</f>
        <v>#NAME?</v>
      </c>
      <c r="AE5834" s="13" t="e">
        <f ca="1">CalcTable[[#This Row],[PWC]]-CalcTable[[#This Row],[PercAmt]]-CalcTable[[#This Row],[Runoff]]</f>
        <v>#NAME?</v>
      </c>
      <c r="AF5834" s="13" t="e">
        <f ca="1">CalcTable[[#This Row],[IrrAmt]]/1000*CUR_IRR_AREA*10000/IRR_EFF</f>
        <v>#NAME?</v>
      </c>
      <c r="AG5834" s="147"/>
      <c r="AH5834" s="13"/>
      <c r="AI5834" s="50">
        <v>0</v>
      </c>
      <c r="AJ5834" s="50">
        <v>0</v>
      </c>
      <c r="AK5834" s="50">
        <v>0</v>
      </c>
      <c r="AL5834" s="50">
        <v>2.2800000000000011</v>
      </c>
      <c r="AM5834" s="50"/>
      <c r="AN5834" s="50"/>
      <c r="AO5834" s="50"/>
      <c r="AP5834" s="50"/>
      <c r="AQ5834" s="50"/>
      <c r="AR5834" s="50"/>
      <c r="AS5834" s="50"/>
      <c r="AT5834" s="50"/>
      <c r="AU5834" s="50"/>
      <c r="AV5834" s="50"/>
      <c r="AW5834" s="50"/>
      <c r="AX5834" s="50">
        <f t="shared" si="1827"/>
        <v>2.2800000000000011</v>
      </c>
      <c r="AY5834" s="50"/>
      <c r="AZ5834" s="50">
        <f t="shared" si="1817"/>
        <v>66.880000000000038</v>
      </c>
      <c r="BA5834" s="50">
        <f t="shared" si="1818"/>
        <v>102.97396825396832</v>
      </c>
      <c r="BB5834" s="50">
        <f t="shared" si="1819"/>
        <v>106.15873015873022</v>
      </c>
      <c r="BC5834" s="17">
        <f t="shared" si="1820"/>
        <v>19985</v>
      </c>
      <c r="BD5834" s="50">
        <f t="shared" si="1821"/>
        <v>2.2800000000000011</v>
      </c>
      <c r="BE5834" s="50">
        <f t="shared" si="1822"/>
        <v>66.880000000000038</v>
      </c>
      <c r="BF5834" s="50">
        <f t="shared" si="1828"/>
        <v>109.39438923734299</v>
      </c>
      <c r="BG5834" s="50"/>
      <c r="BH5834" s="17">
        <f t="shared" si="1823"/>
        <v>0</v>
      </c>
      <c r="BI5834" s="17">
        <f t="shared" si="1831"/>
        <v>5834</v>
      </c>
      <c r="BJ5834" s="17">
        <f t="shared" si="1829"/>
        <v>5834</v>
      </c>
      <c r="BK5834" s="150">
        <f t="shared" si="1830"/>
        <v>35916</v>
      </c>
      <c r="BL5834" s="50" t="e">
        <f t="shared" ca="1" si="1824"/>
        <v>#NAME?</v>
      </c>
      <c r="BM5834" s="50" t="e">
        <f t="shared" ca="1" si="1825"/>
        <v>#NAME?</v>
      </c>
      <c r="BN5834" s="50" t="e">
        <f t="shared" ca="1" si="1826"/>
        <v>#NAME?</v>
      </c>
    </row>
    <row r="5835" spans="1:66" x14ac:dyDescent="0.35">
      <c r="A5835" s="48">
        <v>35917</v>
      </c>
      <c r="B5835" s="17">
        <v>1998</v>
      </c>
      <c r="C5835" s="17">
        <v>5</v>
      </c>
      <c r="D5835" s="17">
        <v>122</v>
      </c>
      <c r="E5835" s="17">
        <v>2</v>
      </c>
      <c r="F5835" s="17">
        <v>7</v>
      </c>
      <c r="G5835" s="50">
        <v>4.8</v>
      </c>
      <c r="H5835" s="32">
        <v>5.9349476093896687</v>
      </c>
      <c r="I5835" s="50">
        <v>8.1666666666666661</v>
      </c>
      <c r="J5835" s="13">
        <v>0</v>
      </c>
      <c r="K5835" s="13">
        <f t="shared" si="1812"/>
        <v>0</v>
      </c>
      <c r="L5835" s="13">
        <f t="shared" si="1813"/>
        <v>0</v>
      </c>
      <c r="M5835" s="13" t="e">
        <f ca="1">CalcTable[[#This Row],[IWC]]-AE5834</f>
        <v>#NAME?</v>
      </c>
      <c r="N5835" s="13" t="e">
        <f ca="1">IF(CalcTable[[#This Row],[Day of Year]]&lt;123,FCAP,AE5834)</f>
        <v>#NAME?</v>
      </c>
      <c r="O5835" s="17" t="e">
        <f ca="1">IF(IRR_DRIP,5,COUNTIF('IDET Wind Values'!C5819:G5819,"&lt;="&amp;IRR_MAXWIND))</f>
        <v>#NAME?</v>
      </c>
      <c r="P5835" s="13" t="e">
        <f ca="1">CalcTable[[#This Row],[ET_o]]*KL</f>
        <v>#NAME?</v>
      </c>
      <c r="Q5835" s="13" t="e">
        <f ca="1">IF(WILTPT&lt;=0,1,MAX(0,MIN(1,(CalcTable[[#This Row],[IWC]]-WILTPT)/(MAD-WILTPT))))</f>
        <v>#NAME?</v>
      </c>
      <c r="R5835" s="13" t="e">
        <f ca="1">CalcTable[[#This Row],[ETMult]]*CalcTable[[#This Row],[ETb]]</f>
        <v>#NAME?</v>
      </c>
      <c r="S5835" s="13" t="b">
        <f>INDEX(IRR_LIST,CalcTable[[#This Row],[Day of Week]]+1)</f>
        <v>0</v>
      </c>
      <c r="T5835" s="13">
        <f t="shared" ca="1" si="1814"/>
        <v>0</v>
      </c>
      <c r="U5835" s="13" t="b">
        <f ca="1">IF(CalcTable[[#This Row],[IrrPrecip]]&gt;=IC_MM,FALSE,TRUE)</f>
        <v>1</v>
      </c>
      <c r="V5835" s="13" t="b">
        <f t="shared" si="1815"/>
        <v>1</v>
      </c>
      <c r="W5835" s="13" t="e">
        <f ca="1">IF(AND(IRR_DRIP=FALSE,CalcTable[[#This Row],[IrrHours]]&lt;=0),FALSE,TRUE)</f>
        <v>#NAME?</v>
      </c>
      <c r="X5835" s="13" t="e">
        <f ca="1">AND(CalcTable[[#This Row],[IrrDay]],CalcTable[[#This Row],[IrrRain]],CalcTable[[#This Row],[IrrWarm]],CalcTable[[#This Row],[IrrWindy]])</f>
        <v>#NAME?</v>
      </c>
      <c r="Y5835" s="13" t="e">
        <f t="shared" ca="1" si="1816"/>
        <v>#NAME?</v>
      </c>
      <c r="Z5835" s="13" t="e">
        <f ca="1">CalcTable[[#This Row],[IrrHours]]/5</f>
        <v>#NAME?</v>
      </c>
      <c r="AA5835" s="13" t="e">
        <f ca="1">IF(CalcTable[[#This Row],[IrrFlag]]=FALSE,0,MAX(0,CalcTable[[#This Row],[VolRednWind]]*(FCAP*IRR_TARGET-CalcTable[[#This Row],[IWC]])))</f>
        <v>#NAME?</v>
      </c>
      <c r="AB5835" s="13" t="e">
        <f ca="1">CalcTable[[#This Row],[IWC]]+CalcTable[[#This Row],[Eff Precip]]+CalcTable[[#This Row],[IrrAmt]]-CalcTable[[#This Row],[AET]]</f>
        <v>#NAME?</v>
      </c>
      <c r="AC5835" s="13" t="e">
        <f ca="1">IF(CalcTable[[#This Row],[PWC]]&gt;FCAP,MIN(24*PERC,MIN(SAT,CalcTable[[#This Row],[PWC]])-FCAP),0)</f>
        <v>#NAME?</v>
      </c>
      <c r="AD5835" s="13" t="e">
        <f ca="1">IF(CalcTable[[#This Row],[PWC]]&gt;SAT,CalcTable[[#This Row],[PWC]]-SAT,0)</f>
        <v>#NAME?</v>
      </c>
      <c r="AE5835" s="13" t="e">
        <f ca="1">CalcTable[[#This Row],[PWC]]-CalcTable[[#This Row],[PercAmt]]-CalcTable[[#This Row],[Runoff]]</f>
        <v>#NAME?</v>
      </c>
      <c r="AF5835" s="13" t="e">
        <f ca="1">CalcTable[[#This Row],[IrrAmt]]/1000*CUR_IRR_AREA*10000/IRR_EFF</f>
        <v>#NAME?</v>
      </c>
      <c r="AG5835" s="147"/>
      <c r="AH5835" s="13"/>
      <c r="AI5835" s="50">
        <v>0</v>
      </c>
      <c r="AJ5835" s="50">
        <v>0</v>
      </c>
      <c r="AK5835" s="50">
        <v>1.7568000000000026</v>
      </c>
      <c r="AL5835" s="50">
        <v>0</v>
      </c>
      <c r="AM5835" s="50"/>
      <c r="AN5835" s="50"/>
      <c r="AO5835" s="50"/>
      <c r="AP5835" s="50"/>
      <c r="AQ5835" s="50"/>
      <c r="AR5835" s="50"/>
      <c r="AS5835" s="50"/>
      <c r="AT5835" s="50"/>
      <c r="AU5835" s="50"/>
      <c r="AV5835" s="50"/>
      <c r="AW5835" s="50"/>
      <c r="AX5835" s="50">
        <f t="shared" si="1827"/>
        <v>1.7568000000000026</v>
      </c>
      <c r="AY5835" s="50"/>
      <c r="AZ5835" s="50">
        <f t="shared" si="1817"/>
        <v>25.76640000000004</v>
      </c>
      <c r="BA5835" s="50">
        <f t="shared" si="1818"/>
        <v>39.672076190476247</v>
      </c>
      <c r="BB5835" s="50">
        <f t="shared" si="1819"/>
        <v>40.899047619047685</v>
      </c>
      <c r="BC5835" s="17">
        <f t="shared" si="1820"/>
        <v>19985</v>
      </c>
      <c r="BD5835" s="50">
        <f t="shared" si="1821"/>
        <v>1.7568000000000026</v>
      </c>
      <c r="BE5835" s="50">
        <f t="shared" si="1822"/>
        <v>25.76640000000004</v>
      </c>
      <c r="BF5835" s="50">
        <f t="shared" si="1828"/>
        <v>42.145627853544816</v>
      </c>
      <c r="BG5835" s="50"/>
      <c r="BH5835" s="17">
        <f t="shared" si="1823"/>
        <v>0</v>
      </c>
      <c r="BI5835" s="17">
        <f t="shared" si="1831"/>
        <v>5835</v>
      </c>
      <c r="BJ5835" s="17">
        <f t="shared" si="1829"/>
        <v>5835</v>
      </c>
      <c r="BK5835" s="150">
        <f t="shared" si="1830"/>
        <v>35917</v>
      </c>
      <c r="BL5835" s="50" t="e">
        <f t="shared" ca="1" si="1824"/>
        <v>#NAME?</v>
      </c>
      <c r="BM5835" s="50" t="e">
        <f t="shared" ca="1" si="1825"/>
        <v>#NAME?</v>
      </c>
      <c r="BN5835" s="50" t="e">
        <f t="shared" ca="1" si="1826"/>
        <v>#NAME?</v>
      </c>
    </row>
    <row r="5836" spans="1:66" x14ac:dyDescent="0.35">
      <c r="A5836" s="48">
        <v>35918</v>
      </c>
      <c r="B5836" s="17">
        <v>1998</v>
      </c>
      <c r="C5836" s="17">
        <v>5</v>
      </c>
      <c r="D5836" s="17">
        <v>123</v>
      </c>
      <c r="E5836" s="17">
        <v>3</v>
      </c>
      <c r="F5836" s="17">
        <v>1</v>
      </c>
      <c r="G5836" s="50">
        <v>7.3</v>
      </c>
      <c r="H5836" s="32">
        <v>7.4113172955958317</v>
      </c>
      <c r="I5836" s="50">
        <v>10.333333333333334</v>
      </c>
      <c r="J5836" s="13">
        <v>0</v>
      </c>
      <c r="K5836" s="13">
        <f t="shared" si="1812"/>
        <v>0</v>
      </c>
      <c r="L5836" s="13">
        <f t="shared" si="1813"/>
        <v>0</v>
      </c>
      <c r="M5836" s="13" t="e">
        <f ca="1">CalcTable[[#This Row],[IWC]]-AE5835</f>
        <v>#NAME?</v>
      </c>
      <c r="N5836" s="13" t="e">
        <f ca="1">IF(CalcTable[[#This Row],[Day of Year]]&lt;123,FCAP,AE5835)</f>
        <v>#NAME?</v>
      </c>
      <c r="O5836" s="17" t="e">
        <f ca="1">IF(IRR_DRIP,5,COUNTIF('IDET Wind Values'!C5820:G5820,"&lt;="&amp;IRR_MAXWIND))</f>
        <v>#NAME?</v>
      </c>
      <c r="P5836" s="13" t="e">
        <f ca="1">CalcTable[[#This Row],[ET_o]]*KL</f>
        <v>#NAME?</v>
      </c>
      <c r="Q5836" s="13" t="e">
        <f ca="1">IF(WILTPT&lt;=0,1,MAX(0,MIN(1,(CalcTable[[#This Row],[IWC]]-WILTPT)/(MAD-WILTPT))))</f>
        <v>#NAME?</v>
      </c>
      <c r="R5836" s="13" t="e">
        <f ca="1">CalcTable[[#This Row],[ETMult]]*CalcTable[[#This Row],[ETb]]</f>
        <v>#NAME?</v>
      </c>
      <c r="S5836" s="13" t="b">
        <f>INDEX(IRR_LIST,CalcTable[[#This Row],[Day of Week]]+1)</f>
        <v>1</v>
      </c>
      <c r="T5836" s="13">
        <f t="shared" ca="1" si="1814"/>
        <v>0</v>
      </c>
      <c r="U5836" s="13" t="b">
        <f ca="1">IF(CalcTable[[#This Row],[IrrPrecip]]&gt;=IC_MM,FALSE,TRUE)</f>
        <v>1</v>
      </c>
      <c r="V5836" s="13" t="b">
        <f t="shared" si="1815"/>
        <v>1</v>
      </c>
      <c r="W5836" s="13" t="e">
        <f ca="1">IF(AND(IRR_DRIP=FALSE,CalcTable[[#This Row],[IrrHours]]&lt;=0),FALSE,TRUE)</f>
        <v>#NAME?</v>
      </c>
      <c r="X5836" s="13" t="e">
        <f ca="1">AND(CalcTable[[#This Row],[IrrDay]],CalcTable[[#This Row],[IrrRain]],CalcTable[[#This Row],[IrrWarm]],CalcTable[[#This Row],[IrrWindy]])</f>
        <v>#NAME?</v>
      </c>
      <c r="Y5836" s="13" t="e">
        <f t="shared" ca="1" si="1816"/>
        <v>#NAME?</v>
      </c>
      <c r="Z5836" s="13" t="e">
        <f ca="1">CalcTable[[#This Row],[IrrHours]]/5</f>
        <v>#NAME?</v>
      </c>
      <c r="AA5836" s="13" t="e">
        <f ca="1">IF(CalcTable[[#This Row],[IrrFlag]]=FALSE,0,MAX(0,CalcTable[[#This Row],[VolRednWind]]*(FCAP*IRR_TARGET-CalcTable[[#This Row],[IWC]])))</f>
        <v>#NAME?</v>
      </c>
      <c r="AB5836" s="13" t="e">
        <f ca="1">CalcTable[[#This Row],[IWC]]+CalcTable[[#This Row],[Eff Precip]]+CalcTable[[#This Row],[IrrAmt]]-CalcTable[[#This Row],[AET]]</f>
        <v>#NAME?</v>
      </c>
      <c r="AC5836" s="13" t="e">
        <f ca="1">IF(CalcTable[[#This Row],[PWC]]&gt;FCAP,MIN(24*PERC,MIN(SAT,CalcTable[[#This Row],[PWC]])-FCAP),0)</f>
        <v>#NAME?</v>
      </c>
      <c r="AD5836" s="13" t="e">
        <f ca="1">IF(CalcTable[[#This Row],[PWC]]&gt;SAT,CalcTable[[#This Row],[PWC]]-SAT,0)</f>
        <v>#NAME?</v>
      </c>
      <c r="AE5836" s="13" t="e">
        <f ca="1">CalcTable[[#This Row],[PWC]]-CalcTable[[#This Row],[PercAmt]]-CalcTable[[#This Row],[Runoff]]</f>
        <v>#NAME?</v>
      </c>
      <c r="AF5836" s="13" t="e">
        <f ca="1">CalcTable[[#This Row],[IrrAmt]]/1000*CUR_IRR_AREA*10000/IRR_EFF</f>
        <v>#NAME?</v>
      </c>
      <c r="AG5836" s="147"/>
      <c r="AH5836" s="13"/>
      <c r="AI5836" s="50">
        <v>7.5624633265727681</v>
      </c>
      <c r="AJ5836" s="50">
        <v>10.970463326572769</v>
      </c>
      <c r="AK5836" s="50">
        <v>0</v>
      </c>
      <c r="AL5836" s="50">
        <v>0</v>
      </c>
      <c r="AM5836" s="50"/>
      <c r="AN5836" s="50"/>
      <c r="AO5836" s="50"/>
      <c r="AP5836" s="50"/>
      <c r="AQ5836" s="50"/>
      <c r="AR5836" s="50"/>
      <c r="AS5836" s="50"/>
      <c r="AT5836" s="50"/>
      <c r="AU5836" s="50"/>
      <c r="AV5836" s="50"/>
      <c r="AW5836" s="50"/>
      <c r="AX5836" s="50">
        <f t="shared" si="1827"/>
        <v>18.532926653145537</v>
      </c>
      <c r="AY5836" s="50"/>
      <c r="AZ5836" s="50">
        <f t="shared" si="1817"/>
        <v>432.71638636920187</v>
      </c>
      <c r="BA5836" s="50">
        <f t="shared" si="1818"/>
        <v>701.60853039525728</v>
      </c>
      <c r="BB5836" s="50">
        <f t="shared" si="1819"/>
        <v>726.14325767754485</v>
      </c>
      <c r="BC5836" s="17">
        <f t="shared" si="1820"/>
        <v>19985</v>
      </c>
      <c r="BD5836" s="50">
        <f t="shared" si="1821"/>
        <v>18.532926653145537</v>
      </c>
      <c r="BE5836" s="50">
        <f t="shared" si="1822"/>
        <v>432.71638636920187</v>
      </c>
      <c r="BF5836" s="50">
        <f t="shared" si="1828"/>
        <v>707.78625597860253</v>
      </c>
      <c r="BG5836" s="50"/>
      <c r="BH5836" s="17">
        <f t="shared" si="1823"/>
        <v>0</v>
      </c>
      <c r="BI5836" s="17">
        <f t="shared" si="1831"/>
        <v>5836</v>
      </c>
      <c r="BJ5836" s="17">
        <f t="shared" si="1829"/>
        <v>5836</v>
      </c>
      <c r="BK5836" s="150">
        <f t="shared" si="1830"/>
        <v>35918</v>
      </c>
      <c r="BL5836" s="50" t="e">
        <f t="shared" ca="1" si="1824"/>
        <v>#NAME?</v>
      </c>
      <c r="BM5836" s="50" t="e">
        <f t="shared" ca="1" si="1825"/>
        <v>#NAME?</v>
      </c>
      <c r="BN5836" s="50" t="e">
        <f t="shared" ca="1" si="1826"/>
        <v>#NAME?</v>
      </c>
    </row>
    <row r="5837" spans="1:66" x14ac:dyDescent="0.35">
      <c r="A5837" s="48">
        <v>35919</v>
      </c>
      <c r="B5837" s="17">
        <v>1998</v>
      </c>
      <c r="C5837" s="17">
        <v>5</v>
      </c>
      <c r="D5837" s="17">
        <v>124</v>
      </c>
      <c r="E5837" s="17">
        <v>4</v>
      </c>
      <c r="F5837" s="17">
        <v>2</v>
      </c>
      <c r="G5837" s="50">
        <v>3.1</v>
      </c>
      <c r="H5837" s="32">
        <v>5.0482030166659628</v>
      </c>
      <c r="I5837" s="50">
        <v>5.333333333333333</v>
      </c>
      <c r="J5837" s="13">
        <v>0</v>
      </c>
      <c r="K5837" s="13">
        <f t="shared" si="1812"/>
        <v>0</v>
      </c>
      <c r="L5837" s="13">
        <f t="shared" si="1813"/>
        <v>0</v>
      </c>
      <c r="M5837" s="13" t="e">
        <f ca="1">CalcTable[[#This Row],[IWC]]-AE5836</f>
        <v>#NAME?</v>
      </c>
      <c r="N5837" s="13" t="e">
        <f ca="1">IF(CalcTable[[#This Row],[Day of Year]]&lt;123,FCAP,AE5836)</f>
        <v>#NAME?</v>
      </c>
      <c r="O5837" s="17" t="e">
        <f ca="1">IF(IRR_DRIP,5,COUNTIF('IDET Wind Values'!C5821:G5821,"&lt;="&amp;IRR_MAXWIND))</f>
        <v>#NAME?</v>
      </c>
      <c r="P5837" s="13" t="e">
        <f ca="1">CalcTable[[#This Row],[ET_o]]*KL</f>
        <v>#NAME?</v>
      </c>
      <c r="Q5837" s="13" t="e">
        <f ca="1">IF(WILTPT&lt;=0,1,MAX(0,MIN(1,(CalcTable[[#This Row],[IWC]]-WILTPT)/(MAD-WILTPT))))</f>
        <v>#NAME?</v>
      </c>
      <c r="R5837" s="13" t="e">
        <f ca="1">CalcTable[[#This Row],[ETMult]]*CalcTable[[#This Row],[ETb]]</f>
        <v>#NAME?</v>
      </c>
      <c r="S5837" s="13" t="b">
        <f>INDEX(IRR_LIST,CalcTable[[#This Row],[Day of Week]]+1)</f>
        <v>0</v>
      </c>
      <c r="T5837" s="13">
        <f t="shared" ca="1" si="1814"/>
        <v>0</v>
      </c>
      <c r="U5837" s="13" t="b">
        <f ca="1">IF(CalcTable[[#This Row],[IrrPrecip]]&gt;=IC_MM,FALSE,TRUE)</f>
        <v>1</v>
      </c>
      <c r="V5837" s="13" t="b">
        <f t="shared" si="1815"/>
        <v>1</v>
      </c>
      <c r="W5837" s="13" t="e">
        <f ca="1">IF(AND(IRR_DRIP=FALSE,CalcTable[[#This Row],[IrrHours]]&lt;=0),FALSE,TRUE)</f>
        <v>#NAME?</v>
      </c>
      <c r="X5837" s="13" t="e">
        <f ca="1">AND(CalcTable[[#This Row],[IrrDay]],CalcTable[[#This Row],[IrrRain]],CalcTable[[#This Row],[IrrWarm]],CalcTable[[#This Row],[IrrWindy]])</f>
        <v>#NAME?</v>
      </c>
      <c r="Y5837" s="13" t="e">
        <f t="shared" ca="1" si="1816"/>
        <v>#NAME?</v>
      </c>
      <c r="Z5837" s="13" t="e">
        <f ca="1">CalcTable[[#This Row],[IrrHours]]/5</f>
        <v>#NAME?</v>
      </c>
      <c r="AA5837" s="13" t="e">
        <f ca="1">IF(CalcTable[[#This Row],[IrrFlag]]=FALSE,0,MAX(0,CalcTable[[#This Row],[VolRednWind]]*(FCAP*IRR_TARGET-CalcTable[[#This Row],[IWC]])))</f>
        <v>#NAME?</v>
      </c>
      <c r="AB5837" s="13" t="e">
        <f ca="1">CalcTable[[#This Row],[IWC]]+CalcTable[[#This Row],[Eff Precip]]+CalcTable[[#This Row],[IrrAmt]]-CalcTable[[#This Row],[AET]]</f>
        <v>#NAME?</v>
      </c>
      <c r="AC5837" s="13" t="e">
        <f ca="1">IF(CalcTable[[#This Row],[PWC]]&gt;FCAP,MIN(24*PERC,MIN(SAT,CalcTable[[#This Row],[PWC]])-FCAP),0)</f>
        <v>#NAME?</v>
      </c>
      <c r="AD5837" s="13" t="e">
        <f ca="1">IF(CalcTable[[#This Row],[PWC]]&gt;SAT,CalcTable[[#This Row],[PWC]]-SAT,0)</f>
        <v>#NAME?</v>
      </c>
      <c r="AE5837" s="13" t="e">
        <f ca="1">CalcTable[[#This Row],[PWC]]-CalcTable[[#This Row],[PercAmt]]-CalcTable[[#This Row],[Runoff]]</f>
        <v>#NAME?</v>
      </c>
      <c r="AF5837" s="13" t="e">
        <f ca="1">CalcTable[[#This Row],[IrrAmt]]/1000*CUR_IRR_AREA*10000/IRR_EFF</f>
        <v>#NAME?</v>
      </c>
      <c r="AG5837" s="147"/>
      <c r="AH5837" s="13"/>
      <c r="AI5837" s="50">
        <v>0</v>
      </c>
      <c r="AJ5837" s="50">
        <v>0</v>
      </c>
      <c r="AK5837" s="50">
        <v>1.7023291395484053</v>
      </c>
      <c r="AL5837" s="50">
        <v>9.6204456977420261</v>
      </c>
      <c r="AM5837" s="50"/>
      <c r="AN5837" s="50"/>
      <c r="AO5837" s="50"/>
      <c r="AP5837" s="50"/>
      <c r="AQ5837" s="50"/>
      <c r="AR5837" s="50"/>
      <c r="AS5837" s="50"/>
      <c r="AT5837" s="50"/>
      <c r="AU5837" s="50"/>
      <c r="AV5837" s="50"/>
      <c r="AW5837" s="50"/>
      <c r="AX5837" s="50">
        <f t="shared" si="1827"/>
        <v>11.322774837290432</v>
      </c>
      <c r="AY5837" s="50"/>
      <c r="AZ5837" s="50">
        <f t="shared" si="1817"/>
        <v>307.16723451380938</v>
      </c>
      <c r="BA5837" s="50">
        <f t="shared" si="1818"/>
        <v>472.94002774348428</v>
      </c>
      <c r="BB5837" s="50">
        <f t="shared" si="1819"/>
        <v>487.56703891080861</v>
      </c>
      <c r="BC5837" s="17">
        <f t="shared" si="1820"/>
        <v>19985</v>
      </c>
      <c r="BD5837" s="50">
        <f t="shared" si="1821"/>
        <v>11.322774837290432</v>
      </c>
      <c r="BE5837" s="50">
        <f t="shared" si="1822"/>
        <v>307.16723451380938</v>
      </c>
      <c r="BF5837" s="50">
        <f t="shared" si="1828"/>
        <v>502.42781120457323</v>
      </c>
      <c r="BG5837" s="50"/>
      <c r="BH5837" s="17">
        <f t="shared" si="1823"/>
        <v>0</v>
      </c>
      <c r="BI5837" s="17">
        <f t="shared" si="1831"/>
        <v>5837</v>
      </c>
      <c r="BJ5837" s="17">
        <f t="shared" si="1829"/>
        <v>5837</v>
      </c>
      <c r="BK5837" s="150">
        <f t="shared" si="1830"/>
        <v>35919</v>
      </c>
      <c r="BL5837" s="50" t="e">
        <f t="shared" ca="1" si="1824"/>
        <v>#NAME?</v>
      </c>
      <c r="BM5837" s="50" t="e">
        <f t="shared" ca="1" si="1825"/>
        <v>#NAME?</v>
      </c>
      <c r="BN5837" s="50" t="e">
        <f t="shared" ca="1" si="1826"/>
        <v>#NAME?</v>
      </c>
    </row>
    <row r="5838" spans="1:66" x14ac:dyDescent="0.35">
      <c r="A5838" s="48">
        <v>35920</v>
      </c>
      <c r="B5838" s="17">
        <v>1998</v>
      </c>
      <c r="C5838" s="17">
        <v>5</v>
      </c>
      <c r="D5838" s="17">
        <v>125</v>
      </c>
      <c r="E5838" s="17">
        <v>5</v>
      </c>
      <c r="F5838" s="17">
        <v>3</v>
      </c>
      <c r="G5838" s="50">
        <v>5.8</v>
      </c>
      <c r="H5838" s="32">
        <v>5.633671440600696</v>
      </c>
      <c r="I5838" s="50">
        <v>14.833333333333334</v>
      </c>
      <c r="J5838" s="13">
        <v>0</v>
      </c>
      <c r="K5838" s="13">
        <f t="shared" si="1812"/>
        <v>0</v>
      </c>
      <c r="L5838" s="13">
        <f t="shared" si="1813"/>
        <v>0</v>
      </c>
      <c r="M5838" s="13" t="e">
        <f ca="1">CalcTable[[#This Row],[IWC]]-AE5837</f>
        <v>#NAME?</v>
      </c>
      <c r="N5838" s="13" t="e">
        <f ca="1">IF(CalcTable[[#This Row],[Day of Year]]&lt;123,FCAP,AE5837)</f>
        <v>#NAME?</v>
      </c>
      <c r="O5838" s="17" t="e">
        <f ca="1">IF(IRR_DRIP,5,COUNTIF('IDET Wind Values'!C5822:G5822,"&lt;="&amp;IRR_MAXWIND))</f>
        <v>#NAME?</v>
      </c>
      <c r="P5838" s="13" t="e">
        <f ca="1">CalcTable[[#This Row],[ET_o]]*KL</f>
        <v>#NAME?</v>
      </c>
      <c r="Q5838" s="13" t="e">
        <f ca="1">IF(WILTPT&lt;=0,1,MAX(0,MIN(1,(CalcTable[[#This Row],[IWC]]-WILTPT)/(MAD-WILTPT))))</f>
        <v>#NAME?</v>
      </c>
      <c r="R5838" s="13" t="e">
        <f ca="1">CalcTable[[#This Row],[ETMult]]*CalcTable[[#This Row],[ETb]]</f>
        <v>#NAME?</v>
      </c>
      <c r="S5838" s="13" t="b">
        <f>INDEX(IRR_LIST,CalcTable[[#This Row],[Day of Week]]+1)</f>
        <v>1</v>
      </c>
      <c r="T5838" s="13">
        <f t="shared" ca="1" si="1814"/>
        <v>0</v>
      </c>
      <c r="U5838" s="13" t="b">
        <f ca="1">IF(CalcTable[[#This Row],[IrrPrecip]]&gt;=IC_MM,FALSE,TRUE)</f>
        <v>1</v>
      </c>
      <c r="V5838" s="13" t="b">
        <f t="shared" si="1815"/>
        <v>0</v>
      </c>
      <c r="W5838" s="13" t="e">
        <f ca="1">IF(AND(IRR_DRIP=FALSE,CalcTable[[#This Row],[IrrHours]]&lt;=0),FALSE,TRUE)</f>
        <v>#NAME?</v>
      </c>
      <c r="X5838" s="13" t="e">
        <f ca="1">AND(CalcTable[[#This Row],[IrrDay]],CalcTable[[#This Row],[IrrRain]],CalcTable[[#This Row],[IrrWarm]],CalcTable[[#This Row],[IrrWindy]])</f>
        <v>#NAME?</v>
      </c>
      <c r="Y5838" s="13" t="e">
        <f t="shared" ca="1" si="1816"/>
        <v>#NAME?</v>
      </c>
      <c r="Z5838" s="13" t="e">
        <f ca="1">CalcTable[[#This Row],[IrrHours]]/5</f>
        <v>#NAME?</v>
      </c>
      <c r="AA5838" s="13" t="e">
        <f ca="1">IF(CalcTable[[#This Row],[IrrFlag]]=FALSE,0,MAX(0,CalcTable[[#This Row],[VolRednWind]]*(FCAP*IRR_TARGET-CalcTable[[#This Row],[IWC]])))</f>
        <v>#NAME?</v>
      </c>
      <c r="AB5838" s="13" t="e">
        <f ca="1">CalcTable[[#This Row],[IWC]]+CalcTable[[#This Row],[Eff Precip]]+CalcTable[[#This Row],[IrrAmt]]-CalcTable[[#This Row],[AET]]</f>
        <v>#NAME?</v>
      </c>
      <c r="AC5838" s="13" t="e">
        <f ca="1">IF(CalcTable[[#This Row],[PWC]]&gt;FCAP,MIN(24*PERC,MIN(SAT,CalcTable[[#This Row],[PWC]])-FCAP),0)</f>
        <v>#NAME?</v>
      </c>
      <c r="AD5838" s="13" t="e">
        <f ca="1">IF(CalcTable[[#This Row],[PWC]]&gt;SAT,CalcTable[[#This Row],[PWC]]-SAT,0)</f>
        <v>#NAME?</v>
      </c>
      <c r="AE5838" s="13" t="e">
        <f ca="1">CalcTable[[#This Row],[PWC]]-CalcTable[[#This Row],[PercAmt]]-CalcTable[[#This Row],[Runoff]]</f>
        <v>#NAME?</v>
      </c>
      <c r="AF5838" s="13" t="e">
        <f ca="1">CalcTable[[#This Row],[IrrAmt]]/1000*CUR_IRR_AREA*10000/IRR_EFF</f>
        <v>#NAME?</v>
      </c>
      <c r="AG5838" s="147"/>
      <c r="AH5838" s="13"/>
      <c r="AI5838" s="50">
        <v>0</v>
      </c>
      <c r="AJ5838" s="50">
        <v>0</v>
      </c>
      <c r="AK5838" s="50">
        <v>0</v>
      </c>
      <c r="AL5838" s="50">
        <v>0</v>
      </c>
      <c r="AM5838" s="50"/>
      <c r="AN5838" s="50"/>
      <c r="AO5838" s="50"/>
      <c r="AP5838" s="50"/>
      <c r="AQ5838" s="50"/>
      <c r="AR5838" s="50"/>
      <c r="AS5838" s="50"/>
      <c r="AT5838" s="50"/>
      <c r="AU5838" s="50"/>
      <c r="AV5838" s="50"/>
      <c r="AW5838" s="50"/>
      <c r="AX5838" s="50">
        <f t="shared" si="1827"/>
        <v>0</v>
      </c>
      <c r="AY5838" s="50"/>
      <c r="AZ5838" s="50">
        <f t="shared" si="1817"/>
        <v>0</v>
      </c>
      <c r="BA5838" s="50">
        <f t="shared" si="1818"/>
        <v>0</v>
      </c>
      <c r="BB5838" s="50">
        <f t="shared" si="1819"/>
        <v>0</v>
      </c>
      <c r="BC5838" s="17">
        <f t="shared" si="1820"/>
        <v>19985</v>
      </c>
      <c r="BD5838" s="50">
        <f t="shared" si="1821"/>
        <v>0</v>
      </c>
      <c r="BE5838" s="50">
        <f t="shared" si="1822"/>
        <v>0</v>
      </c>
      <c r="BF5838" s="50">
        <f t="shared" si="1828"/>
        <v>0</v>
      </c>
      <c r="BG5838" s="50"/>
      <c r="BH5838" s="17">
        <f t="shared" si="1823"/>
        <v>0</v>
      </c>
      <c r="BI5838" s="17">
        <f t="shared" si="1831"/>
        <v>5838</v>
      </c>
      <c r="BJ5838" s="17">
        <f t="shared" si="1829"/>
        <v>5838</v>
      </c>
      <c r="BK5838" s="150">
        <f t="shared" si="1830"/>
        <v>35920</v>
      </c>
      <c r="BL5838" s="50" t="e">
        <f t="shared" ca="1" si="1824"/>
        <v>#NAME?</v>
      </c>
      <c r="BM5838" s="50" t="e">
        <f t="shared" ca="1" si="1825"/>
        <v>#NAME?</v>
      </c>
      <c r="BN5838" s="50" t="e">
        <f t="shared" ca="1" si="1826"/>
        <v>#NAME?</v>
      </c>
    </row>
    <row r="5839" spans="1:66" x14ac:dyDescent="0.35">
      <c r="A5839" s="48">
        <v>35921</v>
      </c>
      <c r="B5839" s="17">
        <v>1998</v>
      </c>
      <c r="C5839" s="17">
        <v>5</v>
      </c>
      <c r="D5839" s="17">
        <v>126</v>
      </c>
      <c r="E5839" s="17">
        <v>6</v>
      </c>
      <c r="F5839" s="17">
        <v>4</v>
      </c>
      <c r="G5839" s="50">
        <v>0.8</v>
      </c>
      <c r="H5839" s="32">
        <v>4.1889052769612594</v>
      </c>
      <c r="I5839" s="50">
        <v>7.333333333333333</v>
      </c>
      <c r="J5839" s="13">
        <v>0</v>
      </c>
      <c r="K5839" s="13">
        <f t="shared" si="1812"/>
        <v>0</v>
      </c>
      <c r="L5839" s="13">
        <f t="shared" si="1813"/>
        <v>0</v>
      </c>
      <c r="M5839" s="13" t="e">
        <f ca="1">CalcTable[[#This Row],[IWC]]-AE5838</f>
        <v>#NAME?</v>
      </c>
      <c r="N5839" s="13" t="e">
        <f ca="1">IF(CalcTable[[#This Row],[Day of Year]]&lt;123,FCAP,AE5838)</f>
        <v>#NAME?</v>
      </c>
      <c r="O5839" s="17" t="e">
        <f ca="1">IF(IRR_DRIP,5,COUNTIF('IDET Wind Values'!C5823:G5823,"&lt;="&amp;IRR_MAXWIND))</f>
        <v>#NAME?</v>
      </c>
      <c r="P5839" s="13" t="e">
        <f ca="1">CalcTable[[#This Row],[ET_o]]*KL</f>
        <v>#NAME?</v>
      </c>
      <c r="Q5839" s="13" t="e">
        <f ca="1">IF(WILTPT&lt;=0,1,MAX(0,MIN(1,(CalcTable[[#This Row],[IWC]]-WILTPT)/(MAD-WILTPT))))</f>
        <v>#NAME?</v>
      </c>
      <c r="R5839" s="13" t="e">
        <f ca="1">CalcTable[[#This Row],[ETMult]]*CalcTable[[#This Row],[ETb]]</f>
        <v>#NAME?</v>
      </c>
      <c r="S5839" s="13" t="b">
        <f>INDEX(IRR_LIST,CalcTable[[#This Row],[Day of Week]]+1)</f>
        <v>0</v>
      </c>
      <c r="T5839" s="13">
        <f t="shared" ca="1" si="1814"/>
        <v>0</v>
      </c>
      <c r="U5839" s="13" t="b">
        <f ca="1">IF(CalcTable[[#This Row],[IrrPrecip]]&gt;=IC_MM,FALSE,TRUE)</f>
        <v>1</v>
      </c>
      <c r="V5839" s="13" t="b">
        <f t="shared" si="1815"/>
        <v>0</v>
      </c>
      <c r="W5839" s="13" t="e">
        <f ca="1">IF(AND(IRR_DRIP=FALSE,CalcTable[[#This Row],[IrrHours]]&lt;=0),FALSE,TRUE)</f>
        <v>#NAME?</v>
      </c>
      <c r="X5839" s="13" t="e">
        <f ca="1">AND(CalcTable[[#This Row],[IrrDay]],CalcTable[[#This Row],[IrrRain]],CalcTable[[#This Row],[IrrWarm]],CalcTable[[#This Row],[IrrWindy]])</f>
        <v>#NAME?</v>
      </c>
      <c r="Y5839" s="13" t="e">
        <f t="shared" ca="1" si="1816"/>
        <v>#NAME?</v>
      </c>
      <c r="Z5839" s="13" t="e">
        <f ca="1">CalcTable[[#This Row],[IrrHours]]/5</f>
        <v>#NAME?</v>
      </c>
      <c r="AA5839" s="13" t="e">
        <f ca="1">IF(CalcTable[[#This Row],[IrrFlag]]=FALSE,0,MAX(0,CalcTable[[#This Row],[VolRednWind]]*(FCAP*IRR_TARGET-CalcTable[[#This Row],[IWC]])))</f>
        <v>#NAME?</v>
      </c>
      <c r="AB5839" s="13" t="e">
        <f ca="1">CalcTable[[#This Row],[IWC]]+CalcTable[[#This Row],[Eff Precip]]+CalcTable[[#This Row],[IrrAmt]]-CalcTable[[#This Row],[AET]]</f>
        <v>#NAME?</v>
      </c>
      <c r="AC5839" s="13" t="e">
        <f ca="1">IF(CalcTable[[#This Row],[PWC]]&gt;FCAP,MIN(24*PERC,MIN(SAT,CalcTable[[#This Row],[PWC]])-FCAP),0)</f>
        <v>#NAME?</v>
      </c>
      <c r="AD5839" s="13" t="e">
        <f ca="1">IF(CalcTable[[#This Row],[PWC]]&gt;SAT,CalcTable[[#This Row],[PWC]]-SAT,0)</f>
        <v>#NAME?</v>
      </c>
      <c r="AE5839" s="13" t="e">
        <f ca="1">CalcTable[[#This Row],[PWC]]-CalcTable[[#This Row],[PercAmt]]-CalcTable[[#This Row],[Runoff]]</f>
        <v>#NAME?</v>
      </c>
      <c r="AF5839" s="13" t="e">
        <f ca="1">CalcTable[[#This Row],[IrrAmt]]/1000*CUR_IRR_AREA*10000/IRR_EFF</f>
        <v>#NAME?</v>
      </c>
      <c r="AG5839" s="147"/>
      <c r="AH5839" s="13"/>
      <c r="AI5839" s="50">
        <v>0</v>
      </c>
      <c r="AJ5839" s="50">
        <v>0</v>
      </c>
      <c r="AK5839" s="50">
        <v>0</v>
      </c>
      <c r="AL5839" s="50">
        <v>0</v>
      </c>
      <c r="AM5839" s="50"/>
      <c r="AN5839" s="50"/>
      <c r="AO5839" s="50"/>
      <c r="AP5839" s="50"/>
      <c r="AQ5839" s="50"/>
      <c r="AR5839" s="50"/>
      <c r="AS5839" s="50"/>
      <c r="AT5839" s="50"/>
      <c r="AU5839" s="50"/>
      <c r="AV5839" s="50"/>
      <c r="AW5839" s="50"/>
      <c r="AX5839" s="50">
        <f t="shared" si="1827"/>
        <v>0</v>
      </c>
      <c r="AY5839" s="50"/>
      <c r="AZ5839" s="50">
        <f t="shared" si="1817"/>
        <v>0</v>
      </c>
      <c r="BA5839" s="50">
        <f t="shared" si="1818"/>
        <v>0</v>
      </c>
      <c r="BB5839" s="50">
        <f t="shared" si="1819"/>
        <v>0</v>
      </c>
      <c r="BC5839" s="17">
        <f t="shared" si="1820"/>
        <v>19985</v>
      </c>
      <c r="BD5839" s="50">
        <f t="shared" si="1821"/>
        <v>0</v>
      </c>
      <c r="BE5839" s="50">
        <f t="shared" si="1822"/>
        <v>0</v>
      </c>
      <c r="BF5839" s="50">
        <f t="shared" si="1828"/>
        <v>0</v>
      </c>
      <c r="BG5839" s="50"/>
      <c r="BH5839" s="17">
        <f t="shared" si="1823"/>
        <v>0</v>
      </c>
      <c r="BI5839" s="17">
        <f t="shared" si="1831"/>
        <v>5839</v>
      </c>
      <c r="BJ5839" s="17">
        <f t="shared" si="1829"/>
        <v>5839</v>
      </c>
      <c r="BK5839" s="150">
        <f t="shared" si="1830"/>
        <v>35921</v>
      </c>
      <c r="BL5839" s="50" t="e">
        <f t="shared" ca="1" si="1824"/>
        <v>#NAME?</v>
      </c>
      <c r="BM5839" s="50" t="e">
        <f t="shared" ca="1" si="1825"/>
        <v>#NAME?</v>
      </c>
      <c r="BN5839" s="50" t="e">
        <f t="shared" ca="1" si="1826"/>
        <v>#NAME?</v>
      </c>
    </row>
    <row r="5840" spans="1:66" x14ac:dyDescent="0.35">
      <c r="A5840" s="48">
        <v>35922</v>
      </c>
      <c r="B5840" s="17">
        <v>1998</v>
      </c>
      <c r="C5840" s="17">
        <v>5</v>
      </c>
      <c r="D5840" s="17">
        <v>127</v>
      </c>
      <c r="E5840" s="17">
        <v>7</v>
      </c>
      <c r="F5840" s="17">
        <v>5</v>
      </c>
      <c r="G5840" s="50">
        <v>2.5</v>
      </c>
      <c r="H5840" s="32">
        <v>5.5872818940755495</v>
      </c>
      <c r="I5840" s="50">
        <v>12.166666666666666</v>
      </c>
      <c r="J5840" s="13">
        <v>0</v>
      </c>
      <c r="K5840" s="13">
        <f t="shared" si="1812"/>
        <v>0</v>
      </c>
      <c r="L5840" s="13">
        <f t="shared" si="1813"/>
        <v>0</v>
      </c>
      <c r="M5840" s="13" t="e">
        <f ca="1">CalcTable[[#This Row],[IWC]]-AE5839</f>
        <v>#NAME?</v>
      </c>
      <c r="N5840" s="13" t="e">
        <f ca="1">IF(CalcTable[[#This Row],[Day of Year]]&lt;123,FCAP,AE5839)</f>
        <v>#NAME?</v>
      </c>
      <c r="O5840" s="17" t="e">
        <f ca="1">IF(IRR_DRIP,5,COUNTIF('IDET Wind Values'!C5824:G5824,"&lt;="&amp;IRR_MAXWIND))</f>
        <v>#NAME?</v>
      </c>
      <c r="P5840" s="13" t="e">
        <f ca="1">CalcTable[[#This Row],[ET_o]]*KL</f>
        <v>#NAME?</v>
      </c>
      <c r="Q5840" s="13" t="e">
        <f ca="1">IF(WILTPT&lt;=0,1,MAX(0,MIN(1,(CalcTable[[#This Row],[IWC]]-WILTPT)/(MAD-WILTPT))))</f>
        <v>#NAME?</v>
      </c>
      <c r="R5840" s="13" t="e">
        <f ca="1">CalcTable[[#This Row],[ETMult]]*CalcTable[[#This Row],[ETb]]</f>
        <v>#NAME?</v>
      </c>
      <c r="S5840" s="13" t="b">
        <f>INDEX(IRR_LIST,CalcTable[[#This Row],[Day of Week]]+1)</f>
        <v>1</v>
      </c>
      <c r="T5840" s="13">
        <f t="shared" ca="1" si="1814"/>
        <v>0</v>
      </c>
      <c r="U5840" s="13" t="b">
        <f ca="1">IF(CalcTable[[#This Row],[IrrPrecip]]&gt;=IC_MM,FALSE,TRUE)</f>
        <v>1</v>
      </c>
      <c r="V5840" s="13" t="b">
        <f t="shared" si="1815"/>
        <v>1</v>
      </c>
      <c r="W5840" s="13" t="e">
        <f ca="1">IF(AND(IRR_DRIP=FALSE,CalcTable[[#This Row],[IrrHours]]&lt;=0),FALSE,TRUE)</f>
        <v>#NAME?</v>
      </c>
      <c r="X5840" s="13" t="e">
        <f ca="1">AND(CalcTable[[#This Row],[IrrDay]],CalcTable[[#This Row],[IrrRain]],CalcTable[[#This Row],[IrrWarm]],CalcTable[[#This Row],[IrrWindy]])</f>
        <v>#NAME?</v>
      </c>
      <c r="Y5840" s="13" t="e">
        <f t="shared" ca="1" si="1816"/>
        <v>#NAME?</v>
      </c>
      <c r="Z5840" s="13" t="e">
        <f ca="1">CalcTable[[#This Row],[IrrHours]]/5</f>
        <v>#NAME?</v>
      </c>
      <c r="AA5840" s="13" t="e">
        <f ca="1">IF(CalcTable[[#This Row],[IrrFlag]]=FALSE,0,MAX(0,CalcTable[[#This Row],[VolRednWind]]*(FCAP*IRR_TARGET-CalcTable[[#This Row],[IWC]])))</f>
        <v>#NAME?</v>
      </c>
      <c r="AB5840" s="13" t="e">
        <f ca="1">CalcTable[[#This Row],[IWC]]+CalcTable[[#This Row],[Eff Precip]]+CalcTable[[#This Row],[IrrAmt]]-CalcTable[[#This Row],[AET]]</f>
        <v>#NAME?</v>
      </c>
      <c r="AC5840" s="13" t="e">
        <f ca="1">IF(CalcTable[[#This Row],[PWC]]&gt;FCAP,MIN(24*PERC,MIN(SAT,CalcTable[[#This Row],[PWC]])-FCAP),0)</f>
        <v>#NAME?</v>
      </c>
      <c r="AD5840" s="13" t="e">
        <f ca="1">IF(CalcTable[[#This Row],[PWC]]&gt;SAT,CalcTable[[#This Row],[PWC]]-SAT,0)</f>
        <v>#NAME?</v>
      </c>
      <c r="AE5840" s="13" t="e">
        <f ca="1">CalcTable[[#This Row],[PWC]]-CalcTable[[#This Row],[PercAmt]]-CalcTable[[#This Row],[Runoff]]</f>
        <v>#NAME?</v>
      </c>
      <c r="AF5840" s="13" t="e">
        <f ca="1">CalcTable[[#This Row],[IrrAmt]]/1000*CUR_IRR_AREA*10000/IRR_EFF</f>
        <v>#NAME?</v>
      </c>
      <c r="AG5840" s="147"/>
      <c r="AH5840" s="13"/>
      <c r="AI5840" s="50">
        <v>0</v>
      </c>
      <c r="AJ5840" s="50">
        <v>0</v>
      </c>
      <c r="AK5840" s="50">
        <v>0</v>
      </c>
      <c r="AL5840" s="50">
        <v>0</v>
      </c>
      <c r="AM5840" s="50"/>
      <c r="AN5840" s="50"/>
      <c r="AO5840" s="50"/>
      <c r="AP5840" s="50"/>
      <c r="AQ5840" s="50"/>
      <c r="AR5840" s="50"/>
      <c r="AS5840" s="50"/>
      <c r="AT5840" s="50"/>
      <c r="AU5840" s="50"/>
      <c r="AV5840" s="50"/>
      <c r="AW5840" s="50"/>
      <c r="AX5840" s="50">
        <f t="shared" si="1827"/>
        <v>0</v>
      </c>
      <c r="AY5840" s="50"/>
      <c r="AZ5840" s="50">
        <f t="shared" si="1817"/>
        <v>0</v>
      </c>
      <c r="BA5840" s="50">
        <f t="shared" si="1818"/>
        <v>0</v>
      </c>
      <c r="BB5840" s="50">
        <f t="shared" si="1819"/>
        <v>0</v>
      </c>
      <c r="BC5840" s="17">
        <f t="shared" si="1820"/>
        <v>19985</v>
      </c>
      <c r="BD5840" s="50">
        <f t="shared" si="1821"/>
        <v>0</v>
      </c>
      <c r="BE5840" s="50">
        <f t="shared" si="1822"/>
        <v>0</v>
      </c>
      <c r="BF5840" s="50">
        <f t="shared" si="1828"/>
        <v>0</v>
      </c>
      <c r="BG5840" s="50"/>
      <c r="BH5840" s="17">
        <f t="shared" si="1823"/>
        <v>0</v>
      </c>
      <c r="BI5840" s="17">
        <f t="shared" si="1831"/>
        <v>5840</v>
      </c>
      <c r="BJ5840" s="17">
        <f t="shared" si="1829"/>
        <v>5840</v>
      </c>
      <c r="BK5840" s="150">
        <f t="shared" si="1830"/>
        <v>35922</v>
      </c>
      <c r="BL5840" s="50" t="e">
        <f t="shared" ca="1" si="1824"/>
        <v>#NAME?</v>
      </c>
      <c r="BM5840" s="50" t="e">
        <f t="shared" ca="1" si="1825"/>
        <v>#NAME?</v>
      </c>
      <c r="BN5840" s="50" t="e">
        <f t="shared" ca="1" si="1826"/>
        <v>#NAME?</v>
      </c>
    </row>
    <row r="5841" spans="1:66" x14ac:dyDescent="0.35">
      <c r="A5841" s="48">
        <v>35923</v>
      </c>
      <c r="B5841" s="17">
        <v>1998</v>
      </c>
      <c r="C5841" s="17">
        <v>5</v>
      </c>
      <c r="D5841" s="17">
        <v>128</v>
      </c>
      <c r="E5841" s="17">
        <v>8</v>
      </c>
      <c r="F5841" s="17">
        <v>6</v>
      </c>
      <c r="G5841" s="50">
        <v>9</v>
      </c>
      <c r="H5841" s="32">
        <v>5.1413918117775088</v>
      </c>
      <c r="I5841" s="50">
        <v>14.833333333333334</v>
      </c>
      <c r="J5841" s="13">
        <v>0</v>
      </c>
      <c r="K5841" s="13">
        <f t="shared" si="1812"/>
        <v>0</v>
      </c>
      <c r="L5841" s="13">
        <f t="shared" si="1813"/>
        <v>0</v>
      </c>
      <c r="M5841" s="13" t="e">
        <f ca="1">CalcTable[[#This Row],[IWC]]-AE5840</f>
        <v>#NAME?</v>
      </c>
      <c r="N5841" s="13" t="e">
        <f ca="1">IF(CalcTable[[#This Row],[Day of Year]]&lt;123,FCAP,AE5840)</f>
        <v>#NAME?</v>
      </c>
      <c r="O5841" s="17" t="e">
        <f ca="1">IF(IRR_DRIP,5,COUNTIF('IDET Wind Values'!C5825:G5825,"&lt;="&amp;IRR_MAXWIND))</f>
        <v>#NAME?</v>
      </c>
      <c r="P5841" s="13" t="e">
        <f ca="1">CalcTable[[#This Row],[ET_o]]*KL</f>
        <v>#NAME?</v>
      </c>
      <c r="Q5841" s="13" t="e">
        <f ca="1">IF(WILTPT&lt;=0,1,MAX(0,MIN(1,(CalcTable[[#This Row],[IWC]]-WILTPT)/(MAD-WILTPT))))</f>
        <v>#NAME?</v>
      </c>
      <c r="R5841" s="13" t="e">
        <f ca="1">CalcTable[[#This Row],[ETMult]]*CalcTable[[#This Row],[ETb]]</f>
        <v>#NAME?</v>
      </c>
      <c r="S5841" s="13" t="b">
        <f>INDEX(IRR_LIST,CalcTable[[#This Row],[Day of Week]]+1)</f>
        <v>0</v>
      </c>
      <c r="T5841" s="13">
        <f t="shared" ca="1" si="1814"/>
        <v>0</v>
      </c>
      <c r="U5841" s="13" t="b">
        <f ca="1">IF(CalcTable[[#This Row],[IrrPrecip]]&gt;=IC_MM,FALSE,TRUE)</f>
        <v>1</v>
      </c>
      <c r="V5841" s="13" t="b">
        <f t="shared" si="1815"/>
        <v>1</v>
      </c>
      <c r="W5841" s="13" t="e">
        <f ca="1">IF(AND(IRR_DRIP=FALSE,CalcTable[[#This Row],[IrrHours]]&lt;=0),FALSE,TRUE)</f>
        <v>#NAME?</v>
      </c>
      <c r="X5841" s="13" t="e">
        <f ca="1">AND(CalcTable[[#This Row],[IrrDay]],CalcTable[[#This Row],[IrrRain]],CalcTable[[#This Row],[IrrWarm]],CalcTable[[#This Row],[IrrWindy]])</f>
        <v>#NAME?</v>
      </c>
      <c r="Y5841" s="13" t="e">
        <f t="shared" ca="1" si="1816"/>
        <v>#NAME?</v>
      </c>
      <c r="Z5841" s="13" t="e">
        <f ca="1">CalcTable[[#This Row],[IrrHours]]/5</f>
        <v>#NAME?</v>
      </c>
      <c r="AA5841" s="13" t="e">
        <f ca="1">IF(CalcTable[[#This Row],[IrrFlag]]=FALSE,0,MAX(0,CalcTable[[#This Row],[VolRednWind]]*(FCAP*IRR_TARGET-CalcTable[[#This Row],[IWC]])))</f>
        <v>#NAME?</v>
      </c>
      <c r="AB5841" s="13" t="e">
        <f ca="1">CalcTable[[#This Row],[IWC]]+CalcTable[[#This Row],[Eff Precip]]+CalcTable[[#This Row],[IrrAmt]]-CalcTable[[#This Row],[AET]]</f>
        <v>#NAME?</v>
      </c>
      <c r="AC5841" s="13" t="e">
        <f ca="1">IF(CalcTable[[#This Row],[PWC]]&gt;FCAP,MIN(24*PERC,MIN(SAT,CalcTable[[#This Row],[PWC]])-FCAP),0)</f>
        <v>#NAME?</v>
      </c>
      <c r="AD5841" s="13" t="e">
        <f ca="1">IF(CalcTable[[#This Row],[PWC]]&gt;SAT,CalcTable[[#This Row],[PWC]]-SAT,0)</f>
        <v>#NAME?</v>
      </c>
      <c r="AE5841" s="13" t="e">
        <f ca="1">CalcTable[[#This Row],[PWC]]-CalcTable[[#This Row],[PercAmt]]-CalcTable[[#This Row],[Runoff]]</f>
        <v>#NAME?</v>
      </c>
      <c r="AF5841" s="13" t="e">
        <f ca="1">CalcTable[[#This Row],[IrrAmt]]/1000*CUR_IRR_AREA*10000/IRR_EFF</f>
        <v>#NAME?</v>
      </c>
      <c r="AG5841" s="147"/>
      <c r="AH5841" s="13"/>
      <c r="AI5841" s="50">
        <v>0</v>
      </c>
      <c r="AJ5841" s="50">
        <v>0</v>
      </c>
      <c r="AK5841" s="50">
        <v>0</v>
      </c>
      <c r="AL5841" s="50">
        <v>10.524615282763358</v>
      </c>
      <c r="AM5841" s="50"/>
      <c r="AN5841" s="50"/>
      <c r="AO5841" s="50"/>
      <c r="AP5841" s="50"/>
      <c r="AQ5841" s="50"/>
      <c r="AR5841" s="50"/>
      <c r="AS5841" s="50"/>
      <c r="AT5841" s="50"/>
      <c r="AU5841" s="50"/>
      <c r="AV5841" s="50"/>
      <c r="AW5841" s="50"/>
      <c r="AX5841" s="50">
        <f t="shared" si="1827"/>
        <v>10.524615282763358</v>
      </c>
      <c r="AY5841" s="50"/>
      <c r="AZ5841" s="50">
        <f t="shared" si="1817"/>
        <v>308.72204829439187</v>
      </c>
      <c r="BA5841" s="50">
        <f t="shared" si="1818"/>
        <v>475.33394737390495</v>
      </c>
      <c r="BB5841" s="50">
        <f t="shared" si="1819"/>
        <v>490.03499729268555</v>
      </c>
      <c r="BC5841" s="17">
        <f t="shared" si="1820"/>
        <v>19985</v>
      </c>
      <c r="BD5841" s="50">
        <f t="shared" si="1821"/>
        <v>10.524615282763358</v>
      </c>
      <c r="BE5841" s="50">
        <f t="shared" si="1822"/>
        <v>308.72204829439187</v>
      </c>
      <c r="BF5841" s="50">
        <f t="shared" si="1828"/>
        <v>504.97099158592232</v>
      </c>
      <c r="BG5841" s="50"/>
      <c r="BH5841" s="17">
        <f t="shared" si="1823"/>
        <v>0</v>
      </c>
      <c r="BI5841" s="17">
        <f t="shared" si="1831"/>
        <v>5841</v>
      </c>
      <c r="BJ5841" s="17">
        <f t="shared" si="1829"/>
        <v>5841</v>
      </c>
      <c r="BK5841" s="150">
        <f t="shared" si="1830"/>
        <v>35923</v>
      </c>
      <c r="BL5841" s="50" t="e">
        <f t="shared" ca="1" si="1824"/>
        <v>#NAME?</v>
      </c>
      <c r="BM5841" s="50" t="e">
        <f t="shared" ca="1" si="1825"/>
        <v>#NAME?</v>
      </c>
      <c r="BN5841" s="50" t="e">
        <f t="shared" ca="1" si="1826"/>
        <v>#NAME?</v>
      </c>
    </row>
    <row r="5842" spans="1:66" x14ac:dyDescent="0.35">
      <c r="A5842" s="48">
        <v>35924</v>
      </c>
      <c r="B5842" s="17">
        <v>1998</v>
      </c>
      <c r="C5842" s="17">
        <v>5</v>
      </c>
      <c r="D5842" s="17">
        <v>129</v>
      </c>
      <c r="E5842" s="17">
        <v>9</v>
      </c>
      <c r="F5842" s="17">
        <v>7</v>
      </c>
      <c r="G5842" s="50">
        <v>5.5</v>
      </c>
      <c r="H5842" s="32">
        <v>5.177591061779669</v>
      </c>
      <c r="I5842" s="50">
        <v>18.5</v>
      </c>
      <c r="J5842" s="13">
        <v>0</v>
      </c>
      <c r="K5842" s="13">
        <f t="shared" si="1812"/>
        <v>0</v>
      </c>
      <c r="L5842" s="13">
        <f t="shared" si="1813"/>
        <v>0</v>
      </c>
      <c r="M5842" s="13" t="e">
        <f ca="1">CalcTable[[#This Row],[IWC]]-AE5841</f>
        <v>#NAME?</v>
      </c>
      <c r="N5842" s="13" t="e">
        <f ca="1">IF(CalcTable[[#This Row],[Day of Year]]&lt;123,FCAP,AE5841)</f>
        <v>#NAME?</v>
      </c>
      <c r="O5842" s="17" t="e">
        <f ca="1">IF(IRR_DRIP,5,COUNTIF('IDET Wind Values'!C5826:G5826,"&lt;="&amp;IRR_MAXWIND))</f>
        <v>#NAME?</v>
      </c>
      <c r="P5842" s="13" t="e">
        <f ca="1">CalcTable[[#This Row],[ET_o]]*KL</f>
        <v>#NAME?</v>
      </c>
      <c r="Q5842" s="13" t="e">
        <f ca="1">IF(WILTPT&lt;=0,1,MAX(0,MIN(1,(CalcTable[[#This Row],[IWC]]-WILTPT)/(MAD-WILTPT))))</f>
        <v>#NAME?</v>
      </c>
      <c r="R5842" s="13" t="e">
        <f ca="1">CalcTable[[#This Row],[ETMult]]*CalcTable[[#This Row],[ETb]]</f>
        <v>#NAME?</v>
      </c>
      <c r="S5842" s="13" t="b">
        <f>INDEX(IRR_LIST,CalcTable[[#This Row],[Day of Week]]+1)</f>
        <v>0</v>
      </c>
      <c r="T5842" s="13">
        <f t="shared" ca="1" si="1814"/>
        <v>0</v>
      </c>
      <c r="U5842" s="13" t="b">
        <f ca="1">IF(CalcTable[[#This Row],[IrrPrecip]]&gt;=IC_MM,FALSE,TRUE)</f>
        <v>1</v>
      </c>
      <c r="V5842" s="13" t="b">
        <f t="shared" si="1815"/>
        <v>1</v>
      </c>
      <c r="W5842" s="13" t="e">
        <f ca="1">IF(AND(IRR_DRIP=FALSE,CalcTable[[#This Row],[IrrHours]]&lt;=0),FALSE,TRUE)</f>
        <v>#NAME?</v>
      </c>
      <c r="X5842" s="13" t="e">
        <f ca="1">AND(CalcTable[[#This Row],[IrrDay]],CalcTable[[#This Row],[IrrRain]],CalcTable[[#This Row],[IrrWarm]],CalcTable[[#This Row],[IrrWindy]])</f>
        <v>#NAME?</v>
      </c>
      <c r="Y5842" s="13" t="e">
        <f t="shared" ca="1" si="1816"/>
        <v>#NAME?</v>
      </c>
      <c r="Z5842" s="13" t="e">
        <f ca="1">CalcTable[[#This Row],[IrrHours]]/5</f>
        <v>#NAME?</v>
      </c>
      <c r="AA5842" s="13" t="e">
        <f ca="1">IF(CalcTable[[#This Row],[IrrFlag]]=FALSE,0,MAX(0,CalcTable[[#This Row],[VolRednWind]]*(FCAP*IRR_TARGET-CalcTable[[#This Row],[IWC]])))</f>
        <v>#NAME?</v>
      </c>
      <c r="AB5842" s="13" t="e">
        <f ca="1">CalcTable[[#This Row],[IWC]]+CalcTable[[#This Row],[Eff Precip]]+CalcTable[[#This Row],[IrrAmt]]-CalcTable[[#This Row],[AET]]</f>
        <v>#NAME?</v>
      </c>
      <c r="AC5842" s="13" t="e">
        <f ca="1">IF(CalcTable[[#This Row],[PWC]]&gt;FCAP,MIN(24*PERC,MIN(SAT,CalcTable[[#This Row],[PWC]])-FCAP),0)</f>
        <v>#NAME?</v>
      </c>
      <c r="AD5842" s="13" t="e">
        <f ca="1">IF(CalcTable[[#This Row],[PWC]]&gt;SAT,CalcTable[[#This Row],[PWC]]-SAT,0)</f>
        <v>#NAME?</v>
      </c>
      <c r="AE5842" s="13" t="e">
        <f ca="1">CalcTable[[#This Row],[PWC]]-CalcTable[[#This Row],[PercAmt]]-CalcTable[[#This Row],[Runoff]]</f>
        <v>#NAME?</v>
      </c>
      <c r="AF5842" s="13" t="e">
        <f ca="1">CalcTable[[#This Row],[IrrAmt]]/1000*CUR_IRR_AREA*10000/IRR_EFF</f>
        <v>#NAME?</v>
      </c>
      <c r="AG5842" s="147"/>
      <c r="AH5842" s="13"/>
      <c r="AI5842" s="50">
        <v>0</v>
      </c>
      <c r="AJ5842" s="50">
        <v>0</v>
      </c>
      <c r="AK5842" s="50">
        <v>0</v>
      </c>
      <c r="AL5842" s="50">
        <v>0</v>
      </c>
      <c r="AM5842" s="50"/>
      <c r="AN5842" s="50"/>
      <c r="AO5842" s="50"/>
      <c r="AP5842" s="50"/>
      <c r="AQ5842" s="50"/>
      <c r="AR5842" s="50"/>
      <c r="AS5842" s="50"/>
      <c r="AT5842" s="50"/>
      <c r="AU5842" s="50"/>
      <c r="AV5842" s="50"/>
      <c r="AW5842" s="50"/>
      <c r="AX5842" s="50">
        <f t="shared" si="1827"/>
        <v>0</v>
      </c>
      <c r="AY5842" s="50"/>
      <c r="AZ5842" s="50">
        <f t="shared" si="1817"/>
        <v>0</v>
      </c>
      <c r="BA5842" s="50">
        <f t="shared" si="1818"/>
        <v>0</v>
      </c>
      <c r="BB5842" s="50">
        <f t="shared" si="1819"/>
        <v>0</v>
      </c>
      <c r="BC5842" s="17">
        <f t="shared" si="1820"/>
        <v>19985</v>
      </c>
      <c r="BD5842" s="50">
        <f t="shared" si="1821"/>
        <v>0</v>
      </c>
      <c r="BE5842" s="50">
        <f t="shared" si="1822"/>
        <v>0</v>
      </c>
      <c r="BF5842" s="50">
        <f t="shared" si="1828"/>
        <v>0</v>
      </c>
      <c r="BG5842" s="50"/>
      <c r="BH5842" s="17">
        <f t="shared" si="1823"/>
        <v>0</v>
      </c>
      <c r="BI5842" s="17">
        <f t="shared" si="1831"/>
        <v>5842</v>
      </c>
      <c r="BJ5842" s="17">
        <f t="shared" si="1829"/>
        <v>5842</v>
      </c>
      <c r="BK5842" s="150">
        <f t="shared" si="1830"/>
        <v>35924</v>
      </c>
      <c r="BL5842" s="50" t="e">
        <f t="shared" ca="1" si="1824"/>
        <v>#NAME?</v>
      </c>
      <c r="BM5842" s="50" t="e">
        <f t="shared" ca="1" si="1825"/>
        <v>#NAME?</v>
      </c>
      <c r="BN5842" s="50" t="e">
        <f t="shared" ca="1" si="1826"/>
        <v>#NAME?</v>
      </c>
    </row>
    <row r="5843" spans="1:66" x14ac:dyDescent="0.35">
      <c r="A5843" s="48">
        <v>35925</v>
      </c>
      <c r="B5843" s="17">
        <v>1998</v>
      </c>
      <c r="C5843" s="17">
        <v>5</v>
      </c>
      <c r="D5843" s="17">
        <v>130</v>
      </c>
      <c r="E5843" s="17">
        <v>10</v>
      </c>
      <c r="F5843" s="17">
        <v>1</v>
      </c>
      <c r="G5843" s="50">
        <v>7.3</v>
      </c>
      <c r="H5843" s="32">
        <v>3.321388578314294</v>
      </c>
      <c r="I5843" s="50">
        <v>14</v>
      </c>
      <c r="J5843" s="13">
        <v>0</v>
      </c>
      <c r="K5843" s="13">
        <f t="shared" si="1812"/>
        <v>0</v>
      </c>
      <c r="L5843" s="13">
        <f t="shared" si="1813"/>
        <v>0</v>
      </c>
      <c r="M5843" s="13" t="e">
        <f ca="1">CalcTable[[#This Row],[IWC]]-AE5842</f>
        <v>#NAME?</v>
      </c>
      <c r="N5843" s="13" t="e">
        <f ca="1">IF(CalcTable[[#This Row],[Day of Year]]&lt;123,FCAP,AE5842)</f>
        <v>#NAME?</v>
      </c>
      <c r="O5843" s="17" t="e">
        <f ca="1">IF(IRR_DRIP,5,COUNTIF('IDET Wind Values'!C5827:G5827,"&lt;="&amp;IRR_MAXWIND))</f>
        <v>#NAME?</v>
      </c>
      <c r="P5843" s="13" t="e">
        <f ca="1">CalcTable[[#This Row],[ET_o]]*KL</f>
        <v>#NAME?</v>
      </c>
      <c r="Q5843" s="13" t="e">
        <f ca="1">IF(WILTPT&lt;=0,1,MAX(0,MIN(1,(CalcTable[[#This Row],[IWC]]-WILTPT)/(MAD-WILTPT))))</f>
        <v>#NAME?</v>
      </c>
      <c r="R5843" s="13" t="e">
        <f ca="1">CalcTable[[#This Row],[ETMult]]*CalcTable[[#This Row],[ETb]]</f>
        <v>#NAME?</v>
      </c>
      <c r="S5843" s="13" t="b">
        <f>INDEX(IRR_LIST,CalcTable[[#This Row],[Day of Week]]+1)</f>
        <v>1</v>
      </c>
      <c r="T5843" s="13">
        <f t="shared" ca="1" si="1814"/>
        <v>0</v>
      </c>
      <c r="U5843" s="13" t="b">
        <f ca="1">IF(CalcTable[[#This Row],[IrrPrecip]]&gt;=IC_MM,FALSE,TRUE)</f>
        <v>1</v>
      </c>
      <c r="V5843" s="13" t="b">
        <f t="shared" si="1815"/>
        <v>0</v>
      </c>
      <c r="W5843" s="13" t="e">
        <f ca="1">IF(AND(IRR_DRIP=FALSE,CalcTable[[#This Row],[IrrHours]]&lt;=0),FALSE,TRUE)</f>
        <v>#NAME?</v>
      </c>
      <c r="X5843" s="13" t="e">
        <f ca="1">AND(CalcTable[[#This Row],[IrrDay]],CalcTable[[#This Row],[IrrRain]],CalcTable[[#This Row],[IrrWarm]],CalcTable[[#This Row],[IrrWindy]])</f>
        <v>#NAME?</v>
      </c>
      <c r="Y5843" s="13" t="e">
        <f t="shared" ca="1" si="1816"/>
        <v>#NAME?</v>
      </c>
      <c r="Z5843" s="13" t="e">
        <f ca="1">CalcTable[[#This Row],[IrrHours]]/5</f>
        <v>#NAME?</v>
      </c>
      <c r="AA5843" s="13" t="e">
        <f ca="1">IF(CalcTable[[#This Row],[IrrFlag]]=FALSE,0,MAX(0,CalcTable[[#This Row],[VolRednWind]]*(FCAP*IRR_TARGET-CalcTable[[#This Row],[IWC]])))</f>
        <v>#NAME?</v>
      </c>
      <c r="AB5843" s="13" t="e">
        <f ca="1">CalcTable[[#This Row],[IWC]]+CalcTable[[#This Row],[Eff Precip]]+CalcTable[[#This Row],[IrrAmt]]-CalcTable[[#This Row],[AET]]</f>
        <v>#NAME?</v>
      </c>
      <c r="AC5843" s="13" t="e">
        <f ca="1">IF(CalcTable[[#This Row],[PWC]]&gt;FCAP,MIN(24*PERC,MIN(SAT,CalcTable[[#This Row],[PWC]])-FCAP),0)</f>
        <v>#NAME?</v>
      </c>
      <c r="AD5843" s="13" t="e">
        <f ca="1">IF(CalcTable[[#This Row],[PWC]]&gt;SAT,CalcTable[[#This Row],[PWC]]-SAT,0)</f>
        <v>#NAME?</v>
      </c>
      <c r="AE5843" s="13" t="e">
        <f ca="1">CalcTable[[#This Row],[PWC]]-CalcTable[[#This Row],[PercAmt]]-CalcTable[[#This Row],[Runoff]]</f>
        <v>#NAME?</v>
      </c>
      <c r="AF5843" s="13" t="e">
        <f ca="1">CalcTable[[#This Row],[IrrAmt]]/1000*CUR_IRR_AREA*10000/IRR_EFF</f>
        <v>#NAME?</v>
      </c>
      <c r="AG5843" s="147"/>
      <c r="AH5843" s="13"/>
      <c r="AI5843" s="50">
        <v>0</v>
      </c>
      <c r="AJ5843" s="50">
        <v>0</v>
      </c>
      <c r="AK5843" s="50">
        <v>0</v>
      </c>
      <c r="AL5843" s="50">
        <v>0</v>
      </c>
      <c r="AM5843" s="50"/>
      <c r="AN5843" s="50"/>
      <c r="AO5843" s="50"/>
      <c r="AP5843" s="50"/>
      <c r="AQ5843" s="50"/>
      <c r="AR5843" s="50"/>
      <c r="AS5843" s="50"/>
      <c r="AT5843" s="50"/>
      <c r="AU5843" s="50"/>
      <c r="AV5843" s="50"/>
      <c r="AW5843" s="50"/>
      <c r="AX5843" s="50">
        <f t="shared" si="1827"/>
        <v>0</v>
      </c>
      <c r="AY5843" s="50"/>
      <c r="AZ5843" s="50">
        <f t="shared" si="1817"/>
        <v>0</v>
      </c>
      <c r="BA5843" s="50">
        <f t="shared" si="1818"/>
        <v>0</v>
      </c>
      <c r="BB5843" s="50">
        <f t="shared" si="1819"/>
        <v>0</v>
      </c>
      <c r="BC5843" s="17">
        <f t="shared" si="1820"/>
        <v>19985</v>
      </c>
      <c r="BD5843" s="50">
        <f t="shared" si="1821"/>
        <v>0</v>
      </c>
      <c r="BE5843" s="50">
        <f t="shared" si="1822"/>
        <v>0</v>
      </c>
      <c r="BF5843" s="50">
        <f t="shared" si="1828"/>
        <v>0</v>
      </c>
      <c r="BG5843" s="50"/>
      <c r="BH5843" s="17">
        <f t="shared" si="1823"/>
        <v>0</v>
      </c>
      <c r="BI5843" s="17">
        <f t="shared" si="1831"/>
        <v>5843</v>
      </c>
      <c r="BJ5843" s="17">
        <f t="shared" si="1829"/>
        <v>5843</v>
      </c>
      <c r="BK5843" s="150">
        <f t="shared" si="1830"/>
        <v>35925</v>
      </c>
      <c r="BL5843" s="50" t="e">
        <f t="shared" ca="1" si="1824"/>
        <v>#NAME?</v>
      </c>
      <c r="BM5843" s="50" t="e">
        <f t="shared" ca="1" si="1825"/>
        <v>#NAME?</v>
      </c>
      <c r="BN5843" s="50" t="e">
        <f t="shared" ca="1" si="1826"/>
        <v>#NAME?</v>
      </c>
    </row>
    <row r="5844" spans="1:66" x14ac:dyDescent="0.35">
      <c r="A5844" s="48">
        <v>35926</v>
      </c>
      <c r="B5844" s="17">
        <v>1998</v>
      </c>
      <c r="C5844" s="17">
        <v>5</v>
      </c>
      <c r="D5844" s="17">
        <v>131</v>
      </c>
      <c r="E5844" s="17">
        <v>11</v>
      </c>
      <c r="F5844" s="17">
        <v>2</v>
      </c>
      <c r="G5844" s="50">
        <v>2.4</v>
      </c>
      <c r="H5844" s="32">
        <v>4.02090219022549</v>
      </c>
      <c r="I5844" s="50">
        <v>2.8333333333333335</v>
      </c>
      <c r="J5844" s="13">
        <v>0</v>
      </c>
      <c r="K5844" s="13">
        <f t="shared" ref="K5844:K5907" si="1832">J5844*PRECIP_ADJUST</f>
        <v>0</v>
      </c>
      <c r="L5844" s="13">
        <f t="shared" ref="L5844:L5907" si="1833">IF(K5844&gt;=EFF_PRECIP,EFF_MULT*(K5844-EFF_PRECIP),0)</f>
        <v>0</v>
      </c>
      <c r="M5844" s="13" t="e">
        <f ca="1">CalcTable[[#This Row],[IWC]]-AE5843</f>
        <v>#NAME?</v>
      </c>
      <c r="N5844" s="13" t="e">
        <f ca="1">IF(CalcTable[[#This Row],[Day of Year]]&lt;123,FCAP,AE5843)</f>
        <v>#NAME?</v>
      </c>
      <c r="O5844" s="17" t="e">
        <f ca="1">IF(IRR_DRIP,5,COUNTIF('IDET Wind Values'!C5828:G5828,"&lt;="&amp;IRR_MAXWIND))</f>
        <v>#NAME?</v>
      </c>
      <c r="P5844" s="13" t="e">
        <f ca="1">CalcTable[[#This Row],[ET_o]]*KL</f>
        <v>#NAME?</v>
      </c>
      <c r="Q5844" s="13" t="e">
        <f ca="1">IF(WILTPT&lt;=0,1,MAX(0,MIN(1,(CalcTable[[#This Row],[IWC]]-WILTPT)/(MAD-WILTPT))))</f>
        <v>#NAME?</v>
      </c>
      <c r="R5844" s="13" t="e">
        <f ca="1">CalcTable[[#This Row],[ETMult]]*CalcTable[[#This Row],[ETb]]</f>
        <v>#NAME?</v>
      </c>
      <c r="S5844" s="13" t="b">
        <f>INDEX(IRR_LIST,CalcTable[[#This Row],[Day of Week]]+1)</f>
        <v>0</v>
      </c>
      <c r="T5844" s="13">
        <f t="shared" ref="T5844:T5907" ca="1" si="1834">SUM(OFFSET(K5844,-IC_DAYS,0,IC_DAYS,1))</f>
        <v>0</v>
      </c>
      <c r="U5844" s="13" t="b">
        <f ca="1">IF(CalcTable[[#This Row],[IrrPrecip]]&gt;=IC_MM,FALSE,TRUE)</f>
        <v>1</v>
      </c>
      <c r="V5844" s="13" t="b">
        <f t="shared" ref="V5844:V5907" si="1835">IF(G5845&lt;IRR_TEMP,FALSE,TRUE)</f>
        <v>0</v>
      </c>
      <c r="W5844" s="13" t="e">
        <f ca="1">IF(AND(IRR_DRIP=FALSE,CalcTable[[#This Row],[IrrHours]]&lt;=0),FALSE,TRUE)</f>
        <v>#NAME?</v>
      </c>
      <c r="X5844" s="13" t="e">
        <f ca="1">AND(CalcTable[[#This Row],[IrrDay]],CalcTable[[#This Row],[IrrRain]],CalcTable[[#This Row],[IrrWarm]],CalcTable[[#This Row],[IrrWindy]])</f>
        <v>#NAME?</v>
      </c>
      <c r="Y5844" s="13" t="e">
        <f t="shared" ref="Y5844:Y5907" ca="1" si="1836">IF(AA5843&lt;=0,FALSE,TRUE)</f>
        <v>#NAME?</v>
      </c>
      <c r="Z5844" s="13" t="e">
        <f ca="1">CalcTable[[#This Row],[IrrHours]]/5</f>
        <v>#NAME?</v>
      </c>
      <c r="AA5844" s="13" t="e">
        <f ca="1">IF(CalcTable[[#This Row],[IrrFlag]]=FALSE,0,MAX(0,CalcTable[[#This Row],[VolRednWind]]*(FCAP*IRR_TARGET-CalcTable[[#This Row],[IWC]])))</f>
        <v>#NAME?</v>
      </c>
      <c r="AB5844" s="13" t="e">
        <f ca="1">CalcTable[[#This Row],[IWC]]+CalcTable[[#This Row],[Eff Precip]]+CalcTable[[#This Row],[IrrAmt]]-CalcTable[[#This Row],[AET]]</f>
        <v>#NAME?</v>
      </c>
      <c r="AC5844" s="13" t="e">
        <f ca="1">IF(CalcTable[[#This Row],[PWC]]&gt;FCAP,MIN(24*PERC,MIN(SAT,CalcTable[[#This Row],[PWC]])-FCAP),0)</f>
        <v>#NAME?</v>
      </c>
      <c r="AD5844" s="13" t="e">
        <f ca="1">IF(CalcTable[[#This Row],[PWC]]&gt;SAT,CalcTable[[#This Row],[PWC]]-SAT,0)</f>
        <v>#NAME?</v>
      </c>
      <c r="AE5844" s="13" t="e">
        <f ca="1">CalcTable[[#This Row],[PWC]]-CalcTable[[#This Row],[PercAmt]]-CalcTable[[#This Row],[Runoff]]</f>
        <v>#NAME?</v>
      </c>
      <c r="AF5844" s="13" t="e">
        <f ca="1">CalcTable[[#This Row],[IrrAmt]]/1000*CUR_IRR_AREA*10000/IRR_EFF</f>
        <v>#NAME?</v>
      </c>
      <c r="AG5844" s="147"/>
      <c r="AH5844" s="13"/>
      <c r="AI5844" s="50">
        <v>0</v>
      </c>
      <c r="AJ5844" s="50">
        <v>0</v>
      </c>
      <c r="AK5844" s="50">
        <v>0</v>
      </c>
      <c r="AL5844" s="50">
        <v>0</v>
      </c>
      <c r="AM5844" s="50"/>
      <c r="AN5844" s="50"/>
      <c r="AO5844" s="50"/>
      <c r="AP5844" s="50"/>
      <c r="AQ5844" s="50"/>
      <c r="AR5844" s="50"/>
      <c r="AS5844" s="50"/>
      <c r="AT5844" s="50"/>
      <c r="AU5844" s="50"/>
      <c r="AV5844" s="50"/>
      <c r="AW5844" s="50"/>
      <c r="AX5844" s="50">
        <f t="shared" si="1827"/>
        <v>0</v>
      </c>
      <c r="AY5844" s="50"/>
      <c r="AZ5844" s="50">
        <f t="shared" ref="AZ5844:AZ5907" si="1837">SUMPRODUCT(AI5844:AW5844,CONVERSION)</f>
        <v>0</v>
      </c>
      <c r="BA5844" s="50">
        <f t="shared" ref="BA5844:BA5907" si="1838">SUMPRODUCT($AI5844:$AW5844,CONVERSION,APP_DEMAND)</f>
        <v>0</v>
      </c>
      <c r="BB5844" s="50">
        <f t="shared" ref="BB5844:BB5907" si="1839">SUMPRODUCT($AI5844:$AW5844,CONVERSION,PUMP_DEMAND)</f>
        <v>0</v>
      </c>
      <c r="BC5844" s="17">
        <f t="shared" ref="BC5844:BC5907" si="1840">B5844*10+C5844</f>
        <v>19985</v>
      </c>
      <c r="BD5844" s="50">
        <f t="shared" ref="BD5844:BD5907" si="1841">INDEX(AI5844:AX5844,PLOT_AREA)</f>
        <v>0</v>
      </c>
      <c r="BE5844" s="50">
        <f t="shared" ref="BE5844:BE5907" si="1842">IF(PLOT_AREA&lt;=AREA_COUNT,INDEX(AI5844:AW5844,PLOT_AREA)*INDEX(CONVERSION,PLOT_AREA),AZ5844)</f>
        <v>0</v>
      </c>
      <c r="BF5844" s="50">
        <f t="shared" si="1828"/>
        <v>0</v>
      </c>
      <c r="BG5844" s="50"/>
      <c r="BH5844" s="17">
        <f t="shared" ref="BH5844:BH5907" si="1843">IF(BC5844&lt;PLOT_FROM,-1,IF(BC5844&gt;PLOT_TO,1,0))</f>
        <v>0</v>
      </c>
      <c r="BI5844" s="17">
        <f t="shared" si="1831"/>
        <v>5844</v>
      </c>
      <c r="BJ5844" s="17">
        <f t="shared" si="1829"/>
        <v>5844</v>
      </c>
      <c r="BK5844" s="150">
        <f t="shared" si="1830"/>
        <v>35926</v>
      </c>
      <c r="BL5844" s="50" t="e">
        <f t="shared" ref="BL5844:BL5907" ca="1" si="1844">WILTPT</f>
        <v>#NAME?</v>
      </c>
      <c r="BM5844" s="50" t="e">
        <f t="shared" ref="BM5844:BM5907" ca="1" si="1845">SAT</f>
        <v>#NAME?</v>
      </c>
      <c r="BN5844" s="50" t="e">
        <f t="shared" ref="BN5844:BN5907" ca="1" si="1846">FCAP</f>
        <v>#NAME?</v>
      </c>
    </row>
    <row r="5845" spans="1:66" x14ac:dyDescent="0.35">
      <c r="A5845" s="48">
        <v>35927</v>
      </c>
      <c r="B5845" s="17">
        <v>1998</v>
      </c>
      <c r="C5845" s="17">
        <v>5</v>
      </c>
      <c r="D5845" s="17">
        <v>132</v>
      </c>
      <c r="E5845" s="17">
        <v>12</v>
      </c>
      <c r="F5845" s="17">
        <v>3</v>
      </c>
      <c r="G5845" s="50">
        <v>1.4</v>
      </c>
      <c r="H5845" s="32">
        <v>4.5787654528609059</v>
      </c>
      <c r="I5845" s="50">
        <v>5.666666666666667</v>
      </c>
      <c r="J5845" s="13">
        <v>0</v>
      </c>
      <c r="K5845" s="13">
        <f t="shared" si="1832"/>
        <v>0</v>
      </c>
      <c r="L5845" s="13">
        <f t="shared" si="1833"/>
        <v>0</v>
      </c>
      <c r="M5845" s="13" t="e">
        <f ca="1">CalcTable[[#This Row],[IWC]]-AE5844</f>
        <v>#NAME?</v>
      </c>
      <c r="N5845" s="13" t="e">
        <f ca="1">IF(CalcTable[[#This Row],[Day of Year]]&lt;123,FCAP,AE5844)</f>
        <v>#NAME?</v>
      </c>
      <c r="O5845" s="17" t="e">
        <f ca="1">IF(IRR_DRIP,5,COUNTIF('IDET Wind Values'!C5829:G5829,"&lt;="&amp;IRR_MAXWIND))</f>
        <v>#NAME?</v>
      </c>
      <c r="P5845" s="13" t="e">
        <f ca="1">CalcTable[[#This Row],[ET_o]]*KL</f>
        <v>#NAME?</v>
      </c>
      <c r="Q5845" s="13" t="e">
        <f ca="1">IF(WILTPT&lt;=0,1,MAX(0,MIN(1,(CalcTable[[#This Row],[IWC]]-WILTPT)/(MAD-WILTPT))))</f>
        <v>#NAME?</v>
      </c>
      <c r="R5845" s="13" t="e">
        <f ca="1">CalcTable[[#This Row],[ETMult]]*CalcTable[[#This Row],[ETb]]</f>
        <v>#NAME?</v>
      </c>
      <c r="S5845" s="13" t="b">
        <f>INDEX(IRR_LIST,CalcTable[[#This Row],[Day of Week]]+1)</f>
        <v>1</v>
      </c>
      <c r="T5845" s="13">
        <f t="shared" ca="1" si="1834"/>
        <v>0</v>
      </c>
      <c r="U5845" s="13" t="b">
        <f ca="1">IF(CalcTable[[#This Row],[IrrPrecip]]&gt;=IC_MM,FALSE,TRUE)</f>
        <v>1</v>
      </c>
      <c r="V5845" s="13" t="b">
        <f t="shared" si="1835"/>
        <v>1</v>
      </c>
      <c r="W5845" s="13" t="e">
        <f ca="1">IF(AND(IRR_DRIP=FALSE,CalcTable[[#This Row],[IrrHours]]&lt;=0),FALSE,TRUE)</f>
        <v>#NAME?</v>
      </c>
      <c r="X5845" s="13" t="e">
        <f ca="1">AND(CalcTable[[#This Row],[IrrDay]],CalcTable[[#This Row],[IrrRain]],CalcTable[[#This Row],[IrrWarm]],CalcTable[[#This Row],[IrrWindy]])</f>
        <v>#NAME?</v>
      </c>
      <c r="Y5845" s="13" t="e">
        <f t="shared" ca="1" si="1836"/>
        <v>#NAME?</v>
      </c>
      <c r="Z5845" s="13" t="e">
        <f ca="1">CalcTable[[#This Row],[IrrHours]]/5</f>
        <v>#NAME?</v>
      </c>
      <c r="AA5845" s="13" t="e">
        <f ca="1">IF(CalcTable[[#This Row],[IrrFlag]]=FALSE,0,MAX(0,CalcTable[[#This Row],[VolRednWind]]*(FCAP*IRR_TARGET-CalcTable[[#This Row],[IWC]])))</f>
        <v>#NAME?</v>
      </c>
      <c r="AB5845" s="13" t="e">
        <f ca="1">CalcTable[[#This Row],[IWC]]+CalcTable[[#This Row],[Eff Precip]]+CalcTable[[#This Row],[IrrAmt]]-CalcTable[[#This Row],[AET]]</f>
        <v>#NAME?</v>
      </c>
      <c r="AC5845" s="13" t="e">
        <f ca="1">IF(CalcTable[[#This Row],[PWC]]&gt;FCAP,MIN(24*PERC,MIN(SAT,CalcTable[[#This Row],[PWC]])-FCAP),0)</f>
        <v>#NAME?</v>
      </c>
      <c r="AD5845" s="13" t="e">
        <f ca="1">IF(CalcTable[[#This Row],[PWC]]&gt;SAT,CalcTable[[#This Row],[PWC]]-SAT,0)</f>
        <v>#NAME?</v>
      </c>
      <c r="AE5845" s="13" t="e">
        <f ca="1">CalcTable[[#This Row],[PWC]]-CalcTable[[#This Row],[PercAmt]]-CalcTable[[#This Row],[Runoff]]</f>
        <v>#NAME?</v>
      </c>
      <c r="AF5845" s="13" t="e">
        <f ca="1">CalcTable[[#This Row],[IrrAmt]]/1000*CUR_IRR_AREA*10000/IRR_EFF</f>
        <v>#NAME?</v>
      </c>
      <c r="AG5845" s="147"/>
      <c r="AH5845" s="13"/>
      <c r="AI5845" s="50">
        <v>3.4270472889746153</v>
      </c>
      <c r="AJ5845" s="50">
        <v>5.9302067729409664</v>
      </c>
      <c r="AK5845" s="50">
        <v>0</v>
      </c>
      <c r="AL5845" s="50">
        <v>0</v>
      </c>
      <c r="AM5845" s="50"/>
      <c r="AN5845" s="50"/>
      <c r="AO5845" s="50"/>
      <c r="AP5845" s="50"/>
      <c r="AQ5845" s="50"/>
      <c r="AR5845" s="50"/>
      <c r="AS5845" s="50"/>
      <c r="AT5845" s="50"/>
      <c r="AU5845" s="50"/>
      <c r="AV5845" s="50"/>
      <c r="AW5845" s="50"/>
      <c r="AX5845" s="50">
        <f t="shared" ref="AX5845:AX5908" si="1847">SUM(AI5845:AW5845)</f>
        <v>9.3572540619155813</v>
      </c>
      <c r="AY5845" s="50"/>
      <c r="AZ5845" s="50">
        <f t="shared" si="1837"/>
        <v>224.2160922445627</v>
      </c>
      <c r="BA5845" s="50">
        <f t="shared" si="1838"/>
        <v>364.33728718065657</v>
      </c>
      <c r="BB5845" s="50">
        <f t="shared" si="1839"/>
        <v>377.13820893596869</v>
      </c>
      <c r="BC5845" s="17">
        <f t="shared" si="1840"/>
        <v>19985</v>
      </c>
      <c r="BD5845" s="50">
        <f t="shared" si="1841"/>
        <v>9.3572540619155813</v>
      </c>
      <c r="BE5845" s="50">
        <f t="shared" si="1842"/>
        <v>224.2160922445627</v>
      </c>
      <c r="BF5845" s="50">
        <f t="shared" ref="BF5845:BF5908" si="1848">BE5845*BF$17</f>
        <v>366.74614934625714</v>
      </c>
      <c r="BG5845" s="50"/>
      <c r="BH5845" s="17">
        <f t="shared" si="1843"/>
        <v>0</v>
      </c>
      <c r="BI5845" s="17">
        <f t="shared" si="1831"/>
        <v>5845</v>
      </c>
      <c r="BJ5845" s="17">
        <f t="shared" ref="BJ5845:BJ5908" si="1849">IF(BH5845=0,BI5845,"")</f>
        <v>5845</v>
      </c>
      <c r="BK5845" s="150">
        <f t="shared" ref="BK5845:BK5908" si="1850">A5845</f>
        <v>35927</v>
      </c>
      <c r="BL5845" s="50" t="e">
        <f t="shared" ca="1" si="1844"/>
        <v>#NAME?</v>
      </c>
      <c r="BM5845" s="50" t="e">
        <f t="shared" ca="1" si="1845"/>
        <v>#NAME?</v>
      </c>
      <c r="BN5845" s="50" t="e">
        <f t="shared" ca="1" si="1846"/>
        <v>#NAME?</v>
      </c>
    </row>
    <row r="5846" spans="1:66" x14ac:dyDescent="0.35">
      <c r="A5846" s="48">
        <v>35928</v>
      </c>
      <c r="B5846" s="17">
        <v>1998</v>
      </c>
      <c r="C5846" s="17">
        <v>5</v>
      </c>
      <c r="D5846" s="17">
        <v>133</v>
      </c>
      <c r="E5846" s="17">
        <v>13</v>
      </c>
      <c r="F5846" s="17">
        <v>4</v>
      </c>
      <c r="G5846" s="50">
        <v>3.6</v>
      </c>
      <c r="H5846" s="32">
        <v>5.7063741413703966</v>
      </c>
      <c r="I5846" s="50">
        <v>9.1666666666666661</v>
      </c>
      <c r="J5846" s="13">
        <v>0</v>
      </c>
      <c r="K5846" s="13">
        <f t="shared" si="1832"/>
        <v>0</v>
      </c>
      <c r="L5846" s="13">
        <f t="shared" si="1833"/>
        <v>0</v>
      </c>
      <c r="M5846" s="13" t="e">
        <f ca="1">CalcTable[[#This Row],[IWC]]-AE5845</f>
        <v>#NAME?</v>
      </c>
      <c r="N5846" s="13" t="e">
        <f ca="1">IF(CalcTable[[#This Row],[Day of Year]]&lt;123,FCAP,AE5845)</f>
        <v>#NAME?</v>
      </c>
      <c r="O5846" s="17" t="e">
        <f ca="1">IF(IRR_DRIP,5,COUNTIF('IDET Wind Values'!C5830:G5830,"&lt;="&amp;IRR_MAXWIND))</f>
        <v>#NAME?</v>
      </c>
      <c r="P5846" s="13" t="e">
        <f ca="1">CalcTable[[#This Row],[ET_o]]*KL</f>
        <v>#NAME?</v>
      </c>
      <c r="Q5846" s="13" t="e">
        <f ca="1">IF(WILTPT&lt;=0,1,MAX(0,MIN(1,(CalcTable[[#This Row],[IWC]]-WILTPT)/(MAD-WILTPT))))</f>
        <v>#NAME?</v>
      </c>
      <c r="R5846" s="13" t="e">
        <f ca="1">CalcTable[[#This Row],[ETMult]]*CalcTable[[#This Row],[ETb]]</f>
        <v>#NAME?</v>
      </c>
      <c r="S5846" s="13" t="b">
        <f>INDEX(IRR_LIST,CalcTable[[#This Row],[Day of Week]]+1)</f>
        <v>0</v>
      </c>
      <c r="T5846" s="13">
        <f t="shared" ca="1" si="1834"/>
        <v>0</v>
      </c>
      <c r="U5846" s="13" t="b">
        <f ca="1">IF(CalcTable[[#This Row],[IrrPrecip]]&gt;=IC_MM,FALSE,TRUE)</f>
        <v>1</v>
      </c>
      <c r="V5846" s="13" t="b">
        <f t="shared" si="1835"/>
        <v>0</v>
      </c>
      <c r="W5846" s="13" t="e">
        <f ca="1">IF(AND(IRR_DRIP=FALSE,CalcTable[[#This Row],[IrrHours]]&lt;=0),FALSE,TRUE)</f>
        <v>#NAME?</v>
      </c>
      <c r="X5846" s="13" t="e">
        <f ca="1">AND(CalcTable[[#This Row],[IrrDay]],CalcTable[[#This Row],[IrrRain]],CalcTable[[#This Row],[IrrWarm]],CalcTable[[#This Row],[IrrWindy]])</f>
        <v>#NAME?</v>
      </c>
      <c r="Y5846" s="13" t="e">
        <f t="shared" ca="1" si="1836"/>
        <v>#NAME?</v>
      </c>
      <c r="Z5846" s="13" t="e">
        <f ca="1">CalcTable[[#This Row],[IrrHours]]/5</f>
        <v>#NAME?</v>
      </c>
      <c r="AA5846" s="13" t="e">
        <f ca="1">IF(CalcTable[[#This Row],[IrrFlag]]=FALSE,0,MAX(0,CalcTable[[#This Row],[VolRednWind]]*(FCAP*IRR_TARGET-CalcTable[[#This Row],[IWC]])))</f>
        <v>#NAME?</v>
      </c>
      <c r="AB5846" s="13" t="e">
        <f ca="1">CalcTable[[#This Row],[IWC]]+CalcTable[[#This Row],[Eff Precip]]+CalcTable[[#This Row],[IrrAmt]]-CalcTable[[#This Row],[AET]]</f>
        <v>#NAME?</v>
      </c>
      <c r="AC5846" s="13" t="e">
        <f ca="1">IF(CalcTable[[#This Row],[PWC]]&gt;FCAP,MIN(24*PERC,MIN(SAT,CalcTable[[#This Row],[PWC]])-FCAP),0)</f>
        <v>#NAME?</v>
      </c>
      <c r="AD5846" s="13" t="e">
        <f ca="1">IF(CalcTable[[#This Row],[PWC]]&gt;SAT,CalcTable[[#This Row],[PWC]]-SAT,0)</f>
        <v>#NAME?</v>
      </c>
      <c r="AE5846" s="13" t="e">
        <f ca="1">CalcTable[[#This Row],[PWC]]-CalcTable[[#This Row],[PercAmt]]-CalcTable[[#This Row],[Runoff]]</f>
        <v>#NAME?</v>
      </c>
      <c r="AF5846" s="13" t="e">
        <f ca="1">CalcTable[[#This Row],[IrrAmt]]/1000*CUR_IRR_AREA*10000/IRR_EFF</f>
        <v>#NAME?</v>
      </c>
      <c r="AG5846" s="147"/>
      <c r="AH5846" s="13"/>
      <c r="AI5846" s="50">
        <v>0</v>
      </c>
      <c r="AJ5846" s="50">
        <v>0</v>
      </c>
      <c r="AK5846" s="50">
        <v>0</v>
      </c>
      <c r="AL5846" s="50">
        <v>0</v>
      </c>
      <c r="AM5846" s="50"/>
      <c r="AN5846" s="50"/>
      <c r="AO5846" s="50"/>
      <c r="AP5846" s="50"/>
      <c r="AQ5846" s="50"/>
      <c r="AR5846" s="50"/>
      <c r="AS5846" s="50"/>
      <c r="AT5846" s="50"/>
      <c r="AU5846" s="50"/>
      <c r="AV5846" s="50"/>
      <c r="AW5846" s="50"/>
      <c r="AX5846" s="50">
        <f t="shared" si="1847"/>
        <v>0</v>
      </c>
      <c r="AY5846" s="50"/>
      <c r="AZ5846" s="50">
        <f t="shared" si="1837"/>
        <v>0</v>
      </c>
      <c r="BA5846" s="50">
        <f t="shared" si="1838"/>
        <v>0</v>
      </c>
      <c r="BB5846" s="50">
        <f t="shared" si="1839"/>
        <v>0</v>
      </c>
      <c r="BC5846" s="17">
        <f t="shared" si="1840"/>
        <v>19985</v>
      </c>
      <c r="BD5846" s="50">
        <f t="shared" si="1841"/>
        <v>0</v>
      </c>
      <c r="BE5846" s="50">
        <f t="shared" si="1842"/>
        <v>0</v>
      </c>
      <c r="BF5846" s="50">
        <f t="shared" si="1848"/>
        <v>0</v>
      </c>
      <c r="BG5846" s="50"/>
      <c r="BH5846" s="17">
        <f t="shared" si="1843"/>
        <v>0</v>
      </c>
      <c r="BI5846" s="17">
        <f t="shared" ref="BI5846:BI5909" si="1851">BI5845+1</f>
        <v>5846</v>
      </c>
      <c r="BJ5846" s="17">
        <f t="shared" si="1849"/>
        <v>5846</v>
      </c>
      <c r="BK5846" s="150">
        <f t="shared" si="1850"/>
        <v>35928</v>
      </c>
      <c r="BL5846" s="50" t="e">
        <f t="shared" ca="1" si="1844"/>
        <v>#NAME?</v>
      </c>
      <c r="BM5846" s="50" t="e">
        <f t="shared" ca="1" si="1845"/>
        <v>#NAME?</v>
      </c>
      <c r="BN5846" s="50" t="e">
        <f t="shared" ca="1" si="1846"/>
        <v>#NAME?</v>
      </c>
    </row>
    <row r="5847" spans="1:66" x14ac:dyDescent="0.35">
      <c r="A5847" s="48">
        <v>35929</v>
      </c>
      <c r="B5847" s="17">
        <v>1998</v>
      </c>
      <c r="C5847" s="17">
        <v>5</v>
      </c>
      <c r="D5847" s="17">
        <v>134</v>
      </c>
      <c r="E5847" s="17">
        <v>14</v>
      </c>
      <c r="F5847" s="17">
        <v>5</v>
      </c>
      <c r="G5847" s="50">
        <v>2.6</v>
      </c>
      <c r="H5847" s="32">
        <v>4.5063660792740876</v>
      </c>
      <c r="I5847" s="50">
        <v>8.3333333333333339</v>
      </c>
      <c r="J5847" s="13">
        <v>0</v>
      </c>
      <c r="K5847" s="13">
        <f t="shared" si="1832"/>
        <v>0</v>
      </c>
      <c r="L5847" s="13">
        <f t="shared" si="1833"/>
        <v>0</v>
      </c>
      <c r="M5847" s="13" t="e">
        <f ca="1">CalcTable[[#This Row],[IWC]]-AE5846</f>
        <v>#NAME?</v>
      </c>
      <c r="N5847" s="13" t="e">
        <f ca="1">IF(CalcTable[[#This Row],[Day of Year]]&lt;123,FCAP,AE5846)</f>
        <v>#NAME?</v>
      </c>
      <c r="O5847" s="17" t="e">
        <f ca="1">IF(IRR_DRIP,5,COUNTIF('IDET Wind Values'!C5831:G5831,"&lt;="&amp;IRR_MAXWIND))</f>
        <v>#NAME?</v>
      </c>
      <c r="P5847" s="13" t="e">
        <f ca="1">CalcTable[[#This Row],[ET_o]]*KL</f>
        <v>#NAME?</v>
      </c>
      <c r="Q5847" s="13" t="e">
        <f ca="1">IF(WILTPT&lt;=0,1,MAX(0,MIN(1,(CalcTable[[#This Row],[IWC]]-WILTPT)/(MAD-WILTPT))))</f>
        <v>#NAME?</v>
      </c>
      <c r="R5847" s="13" t="e">
        <f ca="1">CalcTable[[#This Row],[ETMult]]*CalcTable[[#This Row],[ETb]]</f>
        <v>#NAME?</v>
      </c>
      <c r="S5847" s="13" t="b">
        <f>INDEX(IRR_LIST,CalcTable[[#This Row],[Day of Week]]+1)</f>
        <v>1</v>
      </c>
      <c r="T5847" s="13">
        <f t="shared" ca="1" si="1834"/>
        <v>0</v>
      </c>
      <c r="U5847" s="13" t="b">
        <f ca="1">IF(CalcTable[[#This Row],[IrrPrecip]]&gt;=IC_MM,FALSE,TRUE)</f>
        <v>1</v>
      </c>
      <c r="V5847" s="13" t="b">
        <f t="shared" si="1835"/>
        <v>1</v>
      </c>
      <c r="W5847" s="13" t="e">
        <f ca="1">IF(AND(IRR_DRIP=FALSE,CalcTable[[#This Row],[IrrHours]]&lt;=0),FALSE,TRUE)</f>
        <v>#NAME?</v>
      </c>
      <c r="X5847" s="13" t="e">
        <f ca="1">AND(CalcTable[[#This Row],[IrrDay]],CalcTable[[#This Row],[IrrRain]],CalcTable[[#This Row],[IrrWarm]],CalcTable[[#This Row],[IrrWindy]])</f>
        <v>#NAME?</v>
      </c>
      <c r="Y5847" s="13" t="e">
        <f t="shared" ca="1" si="1836"/>
        <v>#NAME?</v>
      </c>
      <c r="Z5847" s="13" t="e">
        <f ca="1">CalcTable[[#This Row],[IrrHours]]/5</f>
        <v>#NAME?</v>
      </c>
      <c r="AA5847" s="13" t="e">
        <f ca="1">IF(CalcTable[[#This Row],[IrrFlag]]=FALSE,0,MAX(0,CalcTable[[#This Row],[VolRednWind]]*(FCAP*IRR_TARGET-CalcTable[[#This Row],[IWC]])))</f>
        <v>#NAME?</v>
      </c>
      <c r="AB5847" s="13" t="e">
        <f ca="1">CalcTable[[#This Row],[IWC]]+CalcTable[[#This Row],[Eff Precip]]+CalcTable[[#This Row],[IrrAmt]]-CalcTable[[#This Row],[AET]]</f>
        <v>#NAME?</v>
      </c>
      <c r="AC5847" s="13" t="e">
        <f ca="1">IF(CalcTable[[#This Row],[PWC]]&gt;FCAP,MIN(24*PERC,MIN(SAT,CalcTable[[#This Row],[PWC]])-FCAP),0)</f>
        <v>#NAME?</v>
      </c>
      <c r="AD5847" s="13" t="e">
        <f ca="1">IF(CalcTable[[#This Row],[PWC]]&gt;SAT,CalcTable[[#This Row],[PWC]]-SAT,0)</f>
        <v>#NAME?</v>
      </c>
      <c r="AE5847" s="13" t="e">
        <f ca="1">CalcTable[[#This Row],[PWC]]-CalcTable[[#This Row],[PercAmt]]-CalcTable[[#This Row],[Runoff]]</f>
        <v>#NAME?</v>
      </c>
      <c r="AF5847" s="13" t="e">
        <f ca="1">CalcTable[[#This Row],[IrrAmt]]/1000*CUR_IRR_AREA*10000/IRR_EFF</f>
        <v>#NAME?</v>
      </c>
      <c r="AG5847" s="147"/>
      <c r="AH5847" s="13"/>
      <c r="AI5847" s="50">
        <v>0</v>
      </c>
      <c r="AJ5847" s="50">
        <v>0</v>
      </c>
      <c r="AK5847" s="50">
        <v>0</v>
      </c>
      <c r="AL5847" s="50">
        <v>0</v>
      </c>
      <c r="AM5847" s="50"/>
      <c r="AN5847" s="50"/>
      <c r="AO5847" s="50"/>
      <c r="AP5847" s="50"/>
      <c r="AQ5847" s="50"/>
      <c r="AR5847" s="50"/>
      <c r="AS5847" s="50"/>
      <c r="AT5847" s="50"/>
      <c r="AU5847" s="50"/>
      <c r="AV5847" s="50"/>
      <c r="AW5847" s="50"/>
      <c r="AX5847" s="50">
        <f t="shared" si="1847"/>
        <v>0</v>
      </c>
      <c r="AY5847" s="50"/>
      <c r="AZ5847" s="50">
        <f t="shared" si="1837"/>
        <v>0</v>
      </c>
      <c r="BA5847" s="50">
        <f t="shared" si="1838"/>
        <v>0</v>
      </c>
      <c r="BB5847" s="50">
        <f t="shared" si="1839"/>
        <v>0</v>
      </c>
      <c r="BC5847" s="17">
        <f t="shared" si="1840"/>
        <v>19985</v>
      </c>
      <c r="BD5847" s="50">
        <f t="shared" si="1841"/>
        <v>0</v>
      </c>
      <c r="BE5847" s="50">
        <f t="shared" si="1842"/>
        <v>0</v>
      </c>
      <c r="BF5847" s="50">
        <f t="shared" si="1848"/>
        <v>0</v>
      </c>
      <c r="BG5847" s="50"/>
      <c r="BH5847" s="17">
        <f t="shared" si="1843"/>
        <v>0</v>
      </c>
      <c r="BI5847" s="17">
        <f t="shared" si="1851"/>
        <v>5847</v>
      </c>
      <c r="BJ5847" s="17">
        <f t="shared" si="1849"/>
        <v>5847</v>
      </c>
      <c r="BK5847" s="150">
        <f t="shared" si="1850"/>
        <v>35929</v>
      </c>
      <c r="BL5847" s="50" t="e">
        <f t="shared" ca="1" si="1844"/>
        <v>#NAME?</v>
      </c>
      <c r="BM5847" s="50" t="e">
        <f t="shared" ca="1" si="1845"/>
        <v>#NAME?</v>
      </c>
      <c r="BN5847" s="50" t="e">
        <f t="shared" ca="1" si="1846"/>
        <v>#NAME?</v>
      </c>
    </row>
    <row r="5848" spans="1:66" x14ac:dyDescent="0.35">
      <c r="A5848" s="48">
        <v>35930</v>
      </c>
      <c r="B5848" s="17">
        <v>1998</v>
      </c>
      <c r="C5848" s="17">
        <v>5</v>
      </c>
      <c r="D5848" s="17">
        <v>135</v>
      </c>
      <c r="E5848" s="17">
        <v>15</v>
      </c>
      <c r="F5848" s="17">
        <v>6</v>
      </c>
      <c r="G5848" s="50">
        <v>5.8</v>
      </c>
      <c r="H5848" s="32">
        <v>3.1699071307760525</v>
      </c>
      <c r="I5848" s="50">
        <v>17.333333333333332</v>
      </c>
      <c r="J5848" s="13">
        <v>9</v>
      </c>
      <c r="K5848" s="13">
        <f t="shared" si="1832"/>
        <v>9</v>
      </c>
      <c r="L5848" s="13">
        <f t="shared" si="1833"/>
        <v>3</v>
      </c>
      <c r="M5848" s="13" t="e">
        <f ca="1">CalcTable[[#This Row],[IWC]]-AE5847</f>
        <v>#NAME?</v>
      </c>
      <c r="N5848" s="13" t="e">
        <f ca="1">IF(CalcTable[[#This Row],[Day of Year]]&lt;123,FCAP,AE5847)</f>
        <v>#NAME?</v>
      </c>
      <c r="O5848" s="17" t="e">
        <f ca="1">IF(IRR_DRIP,5,COUNTIF('IDET Wind Values'!C5832:G5832,"&lt;="&amp;IRR_MAXWIND))</f>
        <v>#NAME?</v>
      </c>
      <c r="P5848" s="13" t="e">
        <f ca="1">CalcTable[[#This Row],[ET_o]]*KL</f>
        <v>#NAME?</v>
      </c>
      <c r="Q5848" s="13" t="e">
        <f ca="1">IF(WILTPT&lt;=0,1,MAX(0,MIN(1,(CalcTable[[#This Row],[IWC]]-WILTPT)/(MAD-WILTPT))))</f>
        <v>#NAME?</v>
      </c>
      <c r="R5848" s="13" t="e">
        <f ca="1">CalcTable[[#This Row],[ETMult]]*CalcTable[[#This Row],[ETb]]</f>
        <v>#NAME?</v>
      </c>
      <c r="S5848" s="13" t="b">
        <f>INDEX(IRR_LIST,CalcTable[[#This Row],[Day of Week]]+1)</f>
        <v>0</v>
      </c>
      <c r="T5848" s="13">
        <f t="shared" ca="1" si="1834"/>
        <v>0</v>
      </c>
      <c r="U5848" s="13" t="b">
        <f ca="1">IF(CalcTable[[#This Row],[IrrPrecip]]&gt;=IC_MM,FALSE,TRUE)</f>
        <v>1</v>
      </c>
      <c r="V5848" s="13" t="b">
        <f t="shared" si="1835"/>
        <v>1</v>
      </c>
      <c r="W5848" s="13" t="e">
        <f ca="1">IF(AND(IRR_DRIP=FALSE,CalcTable[[#This Row],[IrrHours]]&lt;=0),FALSE,TRUE)</f>
        <v>#NAME?</v>
      </c>
      <c r="X5848" s="13" t="e">
        <f ca="1">AND(CalcTable[[#This Row],[IrrDay]],CalcTable[[#This Row],[IrrRain]],CalcTable[[#This Row],[IrrWarm]],CalcTable[[#This Row],[IrrWindy]])</f>
        <v>#NAME?</v>
      </c>
      <c r="Y5848" s="13" t="e">
        <f t="shared" ca="1" si="1836"/>
        <v>#NAME?</v>
      </c>
      <c r="Z5848" s="13" t="e">
        <f ca="1">CalcTable[[#This Row],[IrrHours]]/5</f>
        <v>#NAME?</v>
      </c>
      <c r="AA5848" s="13" t="e">
        <f ca="1">IF(CalcTable[[#This Row],[IrrFlag]]=FALSE,0,MAX(0,CalcTable[[#This Row],[VolRednWind]]*(FCAP*IRR_TARGET-CalcTable[[#This Row],[IWC]])))</f>
        <v>#NAME?</v>
      </c>
      <c r="AB5848" s="13" t="e">
        <f ca="1">CalcTable[[#This Row],[IWC]]+CalcTable[[#This Row],[Eff Precip]]+CalcTable[[#This Row],[IrrAmt]]-CalcTable[[#This Row],[AET]]</f>
        <v>#NAME?</v>
      </c>
      <c r="AC5848" s="13" t="e">
        <f ca="1">IF(CalcTable[[#This Row],[PWC]]&gt;FCAP,MIN(24*PERC,MIN(SAT,CalcTable[[#This Row],[PWC]])-FCAP),0)</f>
        <v>#NAME?</v>
      </c>
      <c r="AD5848" s="13" t="e">
        <f ca="1">IF(CalcTable[[#This Row],[PWC]]&gt;SAT,CalcTable[[#This Row],[PWC]]-SAT,0)</f>
        <v>#NAME?</v>
      </c>
      <c r="AE5848" s="13" t="e">
        <f ca="1">CalcTable[[#This Row],[PWC]]-CalcTable[[#This Row],[PercAmt]]-CalcTable[[#This Row],[Runoff]]</f>
        <v>#NAME?</v>
      </c>
      <c r="AF5848" s="13" t="e">
        <f ca="1">CalcTable[[#This Row],[IrrAmt]]/1000*CUR_IRR_AREA*10000/IRR_EFF</f>
        <v>#NAME?</v>
      </c>
      <c r="AG5848" s="147"/>
      <c r="AH5848" s="13"/>
      <c r="AI5848" s="50">
        <v>0</v>
      </c>
      <c r="AJ5848" s="50">
        <v>0</v>
      </c>
      <c r="AK5848" s="50">
        <v>0</v>
      </c>
      <c r="AL5848" s="50">
        <v>12.029714161612617</v>
      </c>
      <c r="AM5848" s="50"/>
      <c r="AN5848" s="50"/>
      <c r="AO5848" s="50"/>
      <c r="AP5848" s="50"/>
      <c r="AQ5848" s="50"/>
      <c r="AR5848" s="50"/>
      <c r="AS5848" s="50"/>
      <c r="AT5848" s="50"/>
      <c r="AU5848" s="50"/>
      <c r="AV5848" s="50"/>
      <c r="AW5848" s="50"/>
      <c r="AX5848" s="50">
        <f t="shared" si="1847"/>
        <v>12.029714161612617</v>
      </c>
      <c r="AY5848" s="50"/>
      <c r="AZ5848" s="50">
        <f t="shared" si="1837"/>
        <v>352.87161540730347</v>
      </c>
      <c r="BA5848" s="50">
        <f t="shared" si="1838"/>
        <v>543.3102649921974</v>
      </c>
      <c r="BB5848" s="50">
        <f t="shared" si="1839"/>
        <v>560.11367524968807</v>
      </c>
      <c r="BC5848" s="17">
        <f t="shared" si="1840"/>
        <v>19985</v>
      </c>
      <c r="BD5848" s="50">
        <f t="shared" si="1841"/>
        <v>12.029714161612617</v>
      </c>
      <c r="BE5848" s="50">
        <f t="shared" si="1842"/>
        <v>352.87161540730347</v>
      </c>
      <c r="BF5848" s="50">
        <f t="shared" si="1848"/>
        <v>577.18562868834522</v>
      </c>
      <c r="BG5848" s="50"/>
      <c r="BH5848" s="17">
        <f t="shared" si="1843"/>
        <v>0</v>
      </c>
      <c r="BI5848" s="17">
        <f t="shared" si="1851"/>
        <v>5848</v>
      </c>
      <c r="BJ5848" s="17">
        <f t="shared" si="1849"/>
        <v>5848</v>
      </c>
      <c r="BK5848" s="150">
        <f t="shared" si="1850"/>
        <v>35930</v>
      </c>
      <c r="BL5848" s="50" t="e">
        <f t="shared" ca="1" si="1844"/>
        <v>#NAME?</v>
      </c>
      <c r="BM5848" s="50" t="e">
        <f t="shared" ca="1" si="1845"/>
        <v>#NAME?</v>
      </c>
      <c r="BN5848" s="50" t="e">
        <f t="shared" ca="1" si="1846"/>
        <v>#NAME?</v>
      </c>
    </row>
    <row r="5849" spans="1:66" x14ac:dyDescent="0.35">
      <c r="A5849" s="48">
        <v>35931</v>
      </c>
      <c r="B5849" s="17">
        <v>1998</v>
      </c>
      <c r="C5849" s="17">
        <v>5</v>
      </c>
      <c r="D5849" s="17">
        <v>136</v>
      </c>
      <c r="E5849" s="17">
        <v>16</v>
      </c>
      <c r="F5849" s="17">
        <v>7</v>
      </c>
      <c r="G5849" s="50">
        <v>5.7</v>
      </c>
      <c r="H5849" s="32">
        <v>3.2443439339259825</v>
      </c>
      <c r="I5849" s="50">
        <v>14</v>
      </c>
      <c r="J5849" s="13">
        <v>0</v>
      </c>
      <c r="K5849" s="13">
        <f t="shared" si="1832"/>
        <v>0</v>
      </c>
      <c r="L5849" s="13">
        <f t="shared" si="1833"/>
        <v>0</v>
      </c>
      <c r="M5849" s="13" t="e">
        <f ca="1">CalcTable[[#This Row],[IWC]]-AE5848</f>
        <v>#NAME?</v>
      </c>
      <c r="N5849" s="13" t="e">
        <f ca="1">IF(CalcTable[[#This Row],[Day of Year]]&lt;123,FCAP,AE5848)</f>
        <v>#NAME?</v>
      </c>
      <c r="O5849" s="17" t="e">
        <f ca="1">IF(IRR_DRIP,5,COUNTIF('IDET Wind Values'!C5833:G5833,"&lt;="&amp;IRR_MAXWIND))</f>
        <v>#NAME?</v>
      </c>
      <c r="P5849" s="13" t="e">
        <f ca="1">CalcTable[[#This Row],[ET_o]]*KL</f>
        <v>#NAME?</v>
      </c>
      <c r="Q5849" s="13" t="e">
        <f ca="1">IF(WILTPT&lt;=0,1,MAX(0,MIN(1,(CalcTable[[#This Row],[IWC]]-WILTPT)/(MAD-WILTPT))))</f>
        <v>#NAME?</v>
      </c>
      <c r="R5849" s="13" t="e">
        <f ca="1">CalcTable[[#This Row],[ETMult]]*CalcTable[[#This Row],[ETb]]</f>
        <v>#NAME?</v>
      </c>
      <c r="S5849" s="13" t="b">
        <f>INDEX(IRR_LIST,CalcTable[[#This Row],[Day of Week]]+1)</f>
        <v>0</v>
      </c>
      <c r="T5849" s="13">
        <f t="shared" ca="1" si="1834"/>
        <v>9</v>
      </c>
      <c r="U5849" s="13" t="b">
        <f ca="1">IF(CalcTable[[#This Row],[IrrPrecip]]&gt;=IC_MM,FALSE,TRUE)</f>
        <v>1</v>
      </c>
      <c r="V5849" s="13" t="b">
        <f t="shared" si="1835"/>
        <v>0</v>
      </c>
      <c r="W5849" s="13" t="e">
        <f ca="1">IF(AND(IRR_DRIP=FALSE,CalcTable[[#This Row],[IrrHours]]&lt;=0),FALSE,TRUE)</f>
        <v>#NAME?</v>
      </c>
      <c r="X5849" s="13" t="e">
        <f ca="1">AND(CalcTable[[#This Row],[IrrDay]],CalcTable[[#This Row],[IrrRain]],CalcTable[[#This Row],[IrrWarm]],CalcTable[[#This Row],[IrrWindy]])</f>
        <v>#NAME?</v>
      </c>
      <c r="Y5849" s="13" t="e">
        <f t="shared" ca="1" si="1836"/>
        <v>#NAME?</v>
      </c>
      <c r="Z5849" s="13" t="e">
        <f ca="1">CalcTable[[#This Row],[IrrHours]]/5</f>
        <v>#NAME?</v>
      </c>
      <c r="AA5849" s="13" t="e">
        <f ca="1">IF(CalcTable[[#This Row],[IrrFlag]]=FALSE,0,MAX(0,CalcTable[[#This Row],[VolRednWind]]*(FCAP*IRR_TARGET-CalcTable[[#This Row],[IWC]])))</f>
        <v>#NAME?</v>
      </c>
      <c r="AB5849" s="13" t="e">
        <f ca="1">CalcTable[[#This Row],[IWC]]+CalcTable[[#This Row],[Eff Precip]]+CalcTable[[#This Row],[IrrAmt]]-CalcTable[[#This Row],[AET]]</f>
        <v>#NAME?</v>
      </c>
      <c r="AC5849" s="13" t="e">
        <f ca="1">IF(CalcTable[[#This Row],[PWC]]&gt;FCAP,MIN(24*PERC,MIN(SAT,CalcTable[[#This Row],[PWC]])-FCAP),0)</f>
        <v>#NAME?</v>
      </c>
      <c r="AD5849" s="13" t="e">
        <f ca="1">IF(CalcTable[[#This Row],[PWC]]&gt;SAT,CalcTable[[#This Row],[PWC]]-SAT,0)</f>
        <v>#NAME?</v>
      </c>
      <c r="AE5849" s="13" t="e">
        <f ca="1">CalcTable[[#This Row],[PWC]]-CalcTable[[#This Row],[PercAmt]]-CalcTable[[#This Row],[Runoff]]</f>
        <v>#NAME?</v>
      </c>
      <c r="AF5849" s="13" t="e">
        <f ca="1">CalcTable[[#This Row],[IrrAmt]]/1000*CUR_IRR_AREA*10000/IRR_EFF</f>
        <v>#NAME?</v>
      </c>
      <c r="AG5849" s="147"/>
      <c r="AH5849" s="13"/>
      <c r="AI5849" s="50">
        <v>0</v>
      </c>
      <c r="AJ5849" s="50">
        <v>0</v>
      </c>
      <c r="AK5849" s="50">
        <v>0</v>
      </c>
      <c r="AL5849" s="50">
        <v>0</v>
      </c>
      <c r="AM5849" s="50"/>
      <c r="AN5849" s="50"/>
      <c r="AO5849" s="50"/>
      <c r="AP5849" s="50"/>
      <c r="AQ5849" s="50"/>
      <c r="AR5849" s="50"/>
      <c r="AS5849" s="50"/>
      <c r="AT5849" s="50"/>
      <c r="AU5849" s="50"/>
      <c r="AV5849" s="50"/>
      <c r="AW5849" s="50"/>
      <c r="AX5849" s="50">
        <f t="shared" si="1847"/>
        <v>0</v>
      </c>
      <c r="AY5849" s="50"/>
      <c r="AZ5849" s="50">
        <f t="shared" si="1837"/>
        <v>0</v>
      </c>
      <c r="BA5849" s="50">
        <f t="shared" si="1838"/>
        <v>0</v>
      </c>
      <c r="BB5849" s="50">
        <f t="shared" si="1839"/>
        <v>0</v>
      </c>
      <c r="BC5849" s="17">
        <f t="shared" si="1840"/>
        <v>19985</v>
      </c>
      <c r="BD5849" s="50">
        <f t="shared" si="1841"/>
        <v>0</v>
      </c>
      <c r="BE5849" s="50">
        <f t="shared" si="1842"/>
        <v>0</v>
      </c>
      <c r="BF5849" s="50">
        <f t="shared" si="1848"/>
        <v>0</v>
      </c>
      <c r="BG5849" s="50"/>
      <c r="BH5849" s="17">
        <f t="shared" si="1843"/>
        <v>0</v>
      </c>
      <c r="BI5849" s="17">
        <f t="shared" si="1851"/>
        <v>5849</v>
      </c>
      <c r="BJ5849" s="17">
        <f t="shared" si="1849"/>
        <v>5849</v>
      </c>
      <c r="BK5849" s="150">
        <f t="shared" si="1850"/>
        <v>35931</v>
      </c>
      <c r="BL5849" s="50" t="e">
        <f t="shared" ca="1" si="1844"/>
        <v>#NAME?</v>
      </c>
      <c r="BM5849" s="50" t="e">
        <f t="shared" ca="1" si="1845"/>
        <v>#NAME?</v>
      </c>
      <c r="BN5849" s="50" t="e">
        <f t="shared" ca="1" si="1846"/>
        <v>#NAME?</v>
      </c>
    </row>
    <row r="5850" spans="1:66" x14ac:dyDescent="0.35">
      <c r="A5850" s="48">
        <v>35932</v>
      </c>
      <c r="B5850" s="17">
        <v>1998</v>
      </c>
      <c r="C5850" s="17">
        <v>5</v>
      </c>
      <c r="D5850" s="17">
        <v>137</v>
      </c>
      <c r="E5850" s="17">
        <v>17</v>
      </c>
      <c r="F5850" s="17">
        <v>1</v>
      </c>
      <c r="G5850" s="50">
        <v>2</v>
      </c>
      <c r="H5850" s="32">
        <v>2.2371925529924033</v>
      </c>
      <c r="I5850" s="50">
        <v>9.8333333333333339</v>
      </c>
      <c r="J5850" s="13">
        <v>6.5</v>
      </c>
      <c r="K5850" s="13">
        <f t="shared" si="1832"/>
        <v>6.5</v>
      </c>
      <c r="L5850" s="13">
        <f t="shared" si="1833"/>
        <v>1.125</v>
      </c>
      <c r="M5850" s="13" t="e">
        <f ca="1">CalcTable[[#This Row],[IWC]]-AE5849</f>
        <v>#NAME?</v>
      </c>
      <c r="N5850" s="13" t="e">
        <f ca="1">IF(CalcTable[[#This Row],[Day of Year]]&lt;123,FCAP,AE5849)</f>
        <v>#NAME?</v>
      </c>
      <c r="O5850" s="17" t="e">
        <f ca="1">IF(IRR_DRIP,5,COUNTIF('IDET Wind Values'!C5834:G5834,"&lt;="&amp;IRR_MAXWIND))</f>
        <v>#NAME?</v>
      </c>
      <c r="P5850" s="13" t="e">
        <f ca="1">CalcTable[[#This Row],[ET_o]]*KL</f>
        <v>#NAME?</v>
      </c>
      <c r="Q5850" s="13" t="e">
        <f ca="1">IF(WILTPT&lt;=0,1,MAX(0,MIN(1,(CalcTable[[#This Row],[IWC]]-WILTPT)/(MAD-WILTPT))))</f>
        <v>#NAME?</v>
      </c>
      <c r="R5850" s="13" t="e">
        <f ca="1">CalcTable[[#This Row],[ETMult]]*CalcTable[[#This Row],[ETb]]</f>
        <v>#NAME?</v>
      </c>
      <c r="S5850" s="13" t="b">
        <f>INDEX(IRR_LIST,CalcTable[[#This Row],[Day of Week]]+1)</f>
        <v>1</v>
      </c>
      <c r="T5850" s="13">
        <f t="shared" ca="1" si="1834"/>
        <v>9</v>
      </c>
      <c r="U5850" s="13" t="b">
        <f ca="1">IF(CalcTable[[#This Row],[IrrPrecip]]&gt;=IC_MM,FALSE,TRUE)</f>
        <v>1</v>
      </c>
      <c r="V5850" s="13" t="b">
        <f t="shared" si="1835"/>
        <v>1</v>
      </c>
      <c r="W5850" s="13" t="e">
        <f ca="1">IF(AND(IRR_DRIP=FALSE,CalcTable[[#This Row],[IrrHours]]&lt;=0),FALSE,TRUE)</f>
        <v>#NAME?</v>
      </c>
      <c r="X5850" s="13" t="e">
        <f ca="1">AND(CalcTable[[#This Row],[IrrDay]],CalcTable[[#This Row],[IrrRain]],CalcTable[[#This Row],[IrrWarm]],CalcTable[[#This Row],[IrrWindy]])</f>
        <v>#NAME?</v>
      </c>
      <c r="Y5850" s="13" t="e">
        <f t="shared" ca="1" si="1836"/>
        <v>#NAME?</v>
      </c>
      <c r="Z5850" s="13" t="e">
        <f ca="1">CalcTable[[#This Row],[IrrHours]]/5</f>
        <v>#NAME?</v>
      </c>
      <c r="AA5850" s="13" t="e">
        <f ca="1">IF(CalcTable[[#This Row],[IrrFlag]]=FALSE,0,MAX(0,CalcTable[[#This Row],[VolRednWind]]*(FCAP*IRR_TARGET-CalcTable[[#This Row],[IWC]])))</f>
        <v>#NAME?</v>
      </c>
      <c r="AB5850" s="13" t="e">
        <f ca="1">CalcTable[[#This Row],[IWC]]+CalcTable[[#This Row],[Eff Precip]]+CalcTable[[#This Row],[IrrAmt]]-CalcTable[[#This Row],[AET]]</f>
        <v>#NAME?</v>
      </c>
      <c r="AC5850" s="13" t="e">
        <f ca="1">IF(CalcTable[[#This Row],[PWC]]&gt;FCAP,MIN(24*PERC,MIN(SAT,CalcTable[[#This Row],[PWC]])-FCAP),0)</f>
        <v>#NAME?</v>
      </c>
      <c r="AD5850" s="13" t="e">
        <f ca="1">IF(CalcTable[[#This Row],[PWC]]&gt;SAT,CalcTable[[#This Row],[PWC]]-SAT,0)</f>
        <v>#NAME?</v>
      </c>
      <c r="AE5850" s="13" t="e">
        <f ca="1">CalcTable[[#This Row],[PWC]]-CalcTable[[#This Row],[PercAmt]]-CalcTable[[#This Row],[Runoff]]</f>
        <v>#NAME?</v>
      </c>
      <c r="AF5850" s="13" t="e">
        <f ca="1">CalcTable[[#This Row],[IrrAmt]]/1000*CUR_IRR_AREA*10000/IRR_EFF</f>
        <v>#NAME?</v>
      </c>
      <c r="AG5850" s="147"/>
      <c r="AH5850" s="13"/>
      <c r="AI5850" s="50">
        <v>2.9716995422787087</v>
      </c>
      <c r="AJ5850" s="50">
        <v>5.6512874293141842</v>
      </c>
      <c r="AK5850" s="50">
        <v>0</v>
      </c>
      <c r="AL5850" s="50">
        <v>0</v>
      </c>
      <c r="AM5850" s="50"/>
      <c r="AN5850" s="50"/>
      <c r="AO5850" s="50"/>
      <c r="AP5850" s="50"/>
      <c r="AQ5850" s="50"/>
      <c r="AR5850" s="50"/>
      <c r="AS5850" s="50"/>
      <c r="AT5850" s="50"/>
      <c r="AU5850" s="50"/>
      <c r="AV5850" s="50"/>
      <c r="AW5850" s="50"/>
      <c r="AX5850" s="50">
        <f t="shared" si="1847"/>
        <v>8.6229869715928924</v>
      </c>
      <c r="AY5850" s="50"/>
      <c r="AZ5850" s="50">
        <f t="shared" si="1837"/>
        <v>209.35602454663712</v>
      </c>
      <c r="BA5850" s="50">
        <f t="shared" si="1838"/>
        <v>340.55841973955904</v>
      </c>
      <c r="BB5850" s="50">
        <f t="shared" si="1839"/>
        <v>352.55182137153014</v>
      </c>
      <c r="BC5850" s="17">
        <f t="shared" si="1840"/>
        <v>19985</v>
      </c>
      <c r="BD5850" s="50">
        <f t="shared" si="1841"/>
        <v>8.6229869715928924</v>
      </c>
      <c r="BE5850" s="50">
        <f t="shared" si="1842"/>
        <v>209.35602454663712</v>
      </c>
      <c r="BF5850" s="50">
        <f t="shared" si="1848"/>
        <v>342.4398091871642</v>
      </c>
      <c r="BG5850" s="50"/>
      <c r="BH5850" s="17">
        <f t="shared" si="1843"/>
        <v>0</v>
      </c>
      <c r="BI5850" s="17">
        <f t="shared" si="1851"/>
        <v>5850</v>
      </c>
      <c r="BJ5850" s="17">
        <f t="shared" si="1849"/>
        <v>5850</v>
      </c>
      <c r="BK5850" s="150">
        <f t="shared" si="1850"/>
        <v>35932</v>
      </c>
      <c r="BL5850" s="50" t="e">
        <f t="shared" ca="1" si="1844"/>
        <v>#NAME?</v>
      </c>
      <c r="BM5850" s="50" t="e">
        <f t="shared" ca="1" si="1845"/>
        <v>#NAME?</v>
      </c>
      <c r="BN5850" s="50" t="e">
        <f t="shared" ca="1" si="1846"/>
        <v>#NAME?</v>
      </c>
    </row>
    <row r="5851" spans="1:66" x14ac:dyDescent="0.35">
      <c r="A5851" s="48">
        <v>35933</v>
      </c>
      <c r="B5851" s="17">
        <v>1998</v>
      </c>
      <c r="C5851" s="17">
        <v>5</v>
      </c>
      <c r="D5851" s="17">
        <v>138</v>
      </c>
      <c r="E5851" s="17">
        <v>18</v>
      </c>
      <c r="F5851" s="17">
        <v>2</v>
      </c>
      <c r="G5851" s="50">
        <v>7.5</v>
      </c>
      <c r="H5851" s="32">
        <v>2.7140084363327728</v>
      </c>
      <c r="I5851" s="50">
        <v>14.833333333333334</v>
      </c>
      <c r="J5851" s="13">
        <v>5.6</v>
      </c>
      <c r="K5851" s="13">
        <f t="shared" si="1832"/>
        <v>5.6</v>
      </c>
      <c r="L5851" s="13">
        <f t="shared" si="1833"/>
        <v>0.44999999999999973</v>
      </c>
      <c r="M5851" s="13" t="e">
        <f ca="1">CalcTable[[#This Row],[IWC]]-AE5850</f>
        <v>#NAME?</v>
      </c>
      <c r="N5851" s="13" t="e">
        <f ca="1">IF(CalcTable[[#This Row],[Day of Year]]&lt;123,FCAP,AE5850)</f>
        <v>#NAME?</v>
      </c>
      <c r="O5851" s="17" t="e">
        <f ca="1">IF(IRR_DRIP,5,COUNTIF('IDET Wind Values'!C5835:G5835,"&lt;="&amp;IRR_MAXWIND))</f>
        <v>#NAME?</v>
      </c>
      <c r="P5851" s="13" t="e">
        <f ca="1">CalcTable[[#This Row],[ET_o]]*KL</f>
        <v>#NAME?</v>
      </c>
      <c r="Q5851" s="13" t="e">
        <f ca="1">IF(WILTPT&lt;=0,1,MAX(0,MIN(1,(CalcTable[[#This Row],[IWC]]-WILTPT)/(MAD-WILTPT))))</f>
        <v>#NAME?</v>
      </c>
      <c r="R5851" s="13" t="e">
        <f ca="1">CalcTable[[#This Row],[ETMult]]*CalcTable[[#This Row],[ETb]]</f>
        <v>#NAME?</v>
      </c>
      <c r="S5851" s="13" t="b">
        <f>INDEX(IRR_LIST,CalcTable[[#This Row],[Day of Week]]+1)</f>
        <v>0</v>
      </c>
      <c r="T5851" s="13">
        <f t="shared" ca="1" si="1834"/>
        <v>6.5</v>
      </c>
      <c r="U5851" s="13" t="b">
        <f ca="1">IF(CalcTable[[#This Row],[IrrPrecip]]&gt;=IC_MM,FALSE,TRUE)</f>
        <v>1</v>
      </c>
      <c r="V5851" s="13" t="b">
        <f t="shared" si="1835"/>
        <v>1</v>
      </c>
      <c r="W5851" s="13" t="e">
        <f ca="1">IF(AND(IRR_DRIP=FALSE,CalcTable[[#This Row],[IrrHours]]&lt;=0),FALSE,TRUE)</f>
        <v>#NAME?</v>
      </c>
      <c r="X5851" s="13" t="e">
        <f ca="1">AND(CalcTable[[#This Row],[IrrDay]],CalcTable[[#This Row],[IrrRain]],CalcTable[[#This Row],[IrrWarm]],CalcTable[[#This Row],[IrrWindy]])</f>
        <v>#NAME?</v>
      </c>
      <c r="Y5851" s="13" t="e">
        <f t="shared" ca="1" si="1836"/>
        <v>#NAME?</v>
      </c>
      <c r="Z5851" s="13" t="e">
        <f ca="1">CalcTable[[#This Row],[IrrHours]]/5</f>
        <v>#NAME?</v>
      </c>
      <c r="AA5851" s="13" t="e">
        <f ca="1">IF(CalcTable[[#This Row],[IrrFlag]]=FALSE,0,MAX(0,CalcTable[[#This Row],[VolRednWind]]*(FCAP*IRR_TARGET-CalcTable[[#This Row],[IWC]])))</f>
        <v>#NAME?</v>
      </c>
      <c r="AB5851" s="13" t="e">
        <f ca="1">CalcTable[[#This Row],[IWC]]+CalcTable[[#This Row],[Eff Precip]]+CalcTable[[#This Row],[IrrAmt]]-CalcTable[[#This Row],[AET]]</f>
        <v>#NAME?</v>
      </c>
      <c r="AC5851" s="13" t="e">
        <f ca="1">IF(CalcTable[[#This Row],[PWC]]&gt;FCAP,MIN(24*PERC,MIN(SAT,CalcTable[[#This Row],[PWC]])-FCAP),0)</f>
        <v>#NAME?</v>
      </c>
      <c r="AD5851" s="13" t="e">
        <f ca="1">IF(CalcTable[[#This Row],[PWC]]&gt;SAT,CalcTable[[#This Row],[PWC]]-SAT,0)</f>
        <v>#NAME?</v>
      </c>
      <c r="AE5851" s="13" t="e">
        <f ca="1">CalcTable[[#This Row],[PWC]]-CalcTable[[#This Row],[PercAmt]]-CalcTable[[#This Row],[Runoff]]</f>
        <v>#NAME?</v>
      </c>
      <c r="AF5851" s="13" t="e">
        <f ca="1">CalcTable[[#This Row],[IrrAmt]]/1000*CUR_IRR_AREA*10000/IRR_EFF</f>
        <v>#NAME?</v>
      </c>
      <c r="AG5851" s="147"/>
      <c r="AH5851" s="13"/>
      <c r="AI5851" s="50">
        <v>0</v>
      </c>
      <c r="AJ5851" s="50">
        <v>0</v>
      </c>
      <c r="AK5851" s="50">
        <v>5.6315139195583956</v>
      </c>
      <c r="AL5851" s="50">
        <v>4.1698450678051131</v>
      </c>
      <c r="AM5851" s="50"/>
      <c r="AN5851" s="50"/>
      <c r="AO5851" s="50"/>
      <c r="AP5851" s="50"/>
      <c r="AQ5851" s="50"/>
      <c r="AR5851" s="50"/>
      <c r="AS5851" s="50"/>
      <c r="AT5851" s="50"/>
      <c r="AU5851" s="50"/>
      <c r="AV5851" s="50"/>
      <c r="AW5851" s="50"/>
      <c r="AX5851" s="50">
        <f t="shared" si="1847"/>
        <v>9.8013589873635087</v>
      </c>
      <c r="AY5851" s="50"/>
      <c r="AZ5851" s="50">
        <f t="shared" si="1837"/>
        <v>204.9109928091398</v>
      </c>
      <c r="BA5851" s="50">
        <f t="shared" si="1838"/>
        <v>315.497877817247</v>
      </c>
      <c r="BB5851" s="50">
        <f t="shared" si="1839"/>
        <v>325.25554414149178</v>
      </c>
      <c r="BC5851" s="17">
        <f t="shared" si="1840"/>
        <v>19985</v>
      </c>
      <c r="BD5851" s="50">
        <f t="shared" si="1841"/>
        <v>9.8013589873635087</v>
      </c>
      <c r="BE5851" s="50">
        <f t="shared" si="1842"/>
        <v>204.9109928091398</v>
      </c>
      <c r="BF5851" s="50">
        <f t="shared" si="1848"/>
        <v>335.16915230821496</v>
      </c>
      <c r="BG5851" s="50"/>
      <c r="BH5851" s="17">
        <f t="shared" si="1843"/>
        <v>0</v>
      </c>
      <c r="BI5851" s="17">
        <f t="shared" si="1851"/>
        <v>5851</v>
      </c>
      <c r="BJ5851" s="17">
        <f t="shared" si="1849"/>
        <v>5851</v>
      </c>
      <c r="BK5851" s="150">
        <f t="shared" si="1850"/>
        <v>35933</v>
      </c>
      <c r="BL5851" s="50" t="e">
        <f t="shared" ca="1" si="1844"/>
        <v>#NAME?</v>
      </c>
      <c r="BM5851" s="50" t="e">
        <f t="shared" ca="1" si="1845"/>
        <v>#NAME?</v>
      </c>
      <c r="BN5851" s="50" t="e">
        <f t="shared" ca="1" si="1846"/>
        <v>#NAME?</v>
      </c>
    </row>
    <row r="5852" spans="1:66" x14ac:dyDescent="0.35">
      <c r="A5852" s="48">
        <v>35934</v>
      </c>
      <c r="B5852" s="17">
        <v>1998</v>
      </c>
      <c r="C5852" s="17">
        <v>5</v>
      </c>
      <c r="D5852" s="17">
        <v>139</v>
      </c>
      <c r="E5852" s="17">
        <v>19</v>
      </c>
      <c r="F5852" s="17">
        <v>3</v>
      </c>
      <c r="G5852" s="50">
        <v>4.9000000000000004</v>
      </c>
      <c r="H5852" s="32">
        <v>3.4312240794238753</v>
      </c>
      <c r="I5852" s="50">
        <v>7.666666666666667</v>
      </c>
      <c r="J5852" s="13">
        <v>0</v>
      </c>
      <c r="K5852" s="13">
        <f t="shared" si="1832"/>
        <v>0</v>
      </c>
      <c r="L5852" s="13">
        <f t="shared" si="1833"/>
        <v>0</v>
      </c>
      <c r="M5852" s="13" t="e">
        <f ca="1">CalcTable[[#This Row],[IWC]]-AE5851</f>
        <v>#NAME?</v>
      </c>
      <c r="N5852" s="13" t="e">
        <f ca="1">IF(CalcTable[[#This Row],[Day of Year]]&lt;123,FCAP,AE5851)</f>
        <v>#NAME?</v>
      </c>
      <c r="O5852" s="17" t="e">
        <f ca="1">IF(IRR_DRIP,5,COUNTIF('IDET Wind Values'!C5836:G5836,"&lt;="&amp;IRR_MAXWIND))</f>
        <v>#NAME?</v>
      </c>
      <c r="P5852" s="13" t="e">
        <f ca="1">CalcTable[[#This Row],[ET_o]]*KL</f>
        <v>#NAME?</v>
      </c>
      <c r="Q5852" s="13" t="e">
        <f ca="1">IF(WILTPT&lt;=0,1,MAX(0,MIN(1,(CalcTable[[#This Row],[IWC]]-WILTPT)/(MAD-WILTPT))))</f>
        <v>#NAME?</v>
      </c>
      <c r="R5852" s="13" t="e">
        <f ca="1">CalcTable[[#This Row],[ETMult]]*CalcTable[[#This Row],[ETb]]</f>
        <v>#NAME?</v>
      </c>
      <c r="S5852" s="13" t="b">
        <f>INDEX(IRR_LIST,CalcTable[[#This Row],[Day of Week]]+1)</f>
        <v>1</v>
      </c>
      <c r="T5852" s="13">
        <f t="shared" ca="1" si="1834"/>
        <v>12.1</v>
      </c>
      <c r="U5852" s="13" t="b">
        <f ca="1">IF(CalcTable[[#This Row],[IrrPrecip]]&gt;=IC_MM,FALSE,TRUE)</f>
        <v>0</v>
      </c>
      <c r="V5852" s="13" t="b">
        <f t="shared" si="1835"/>
        <v>1</v>
      </c>
      <c r="W5852" s="13" t="e">
        <f ca="1">IF(AND(IRR_DRIP=FALSE,CalcTable[[#This Row],[IrrHours]]&lt;=0),FALSE,TRUE)</f>
        <v>#NAME?</v>
      </c>
      <c r="X5852" s="13" t="e">
        <f ca="1">AND(CalcTable[[#This Row],[IrrDay]],CalcTable[[#This Row],[IrrRain]],CalcTable[[#This Row],[IrrWarm]],CalcTable[[#This Row],[IrrWindy]])</f>
        <v>#NAME?</v>
      </c>
      <c r="Y5852" s="13" t="e">
        <f t="shared" ca="1" si="1836"/>
        <v>#NAME?</v>
      </c>
      <c r="Z5852" s="13" t="e">
        <f ca="1">CalcTable[[#This Row],[IrrHours]]/5</f>
        <v>#NAME?</v>
      </c>
      <c r="AA5852" s="13" t="e">
        <f ca="1">IF(CalcTable[[#This Row],[IrrFlag]]=FALSE,0,MAX(0,CalcTable[[#This Row],[VolRednWind]]*(FCAP*IRR_TARGET-CalcTable[[#This Row],[IWC]])))</f>
        <v>#NAME?</v>
      </c>
      <c r="AB5852" s="13" t="e">
        <f ca="1">CalcTable[[#This Row],[IWC]]+CalcTable[[#This Row],[Eff Precip]]+CalcTable[[#This Row],[IrrAmt]]-CalcTable[[#This Row],[AET]]</f>
        <v>#NAME?</v>
      </c>
      <c r="AC5852" s="13" t="e">
        <f ca="1">IF(CalcTable[[#This Row],[PWC]]&gt;FCAP,MIN(24*PERC,MIN(SAT,CalcTable[[#This Row],[PWC]])-FCAP),0)</f>
        <v>#NAME?</v>
      </c>
      <c r="AD5852" s="13" t="e">
        <f ca="1">IF(CalcTable[[#This Row],[PWC]]&gt;SAT,CalcTable[[#This Row],[PWC]]-SAT,0)</f>
        <v>#NAME?</v>
      </c>
      <c r="AE5852" s="13" t="e">
        <f ca="1">CalcTable[[#This Row],[PWC]]-CalcTable[[#This Row],[PercAmt]]-CalcTable[[#This Row],[Runoff]]</f>
        <v>#NAME?</v>
      </c>
      <c r="AF5852" s="13" t="e">
        <f ca="1">CalcTable[[#This Row],[IrrAmt]]/1000*CUR_IRR_AREA*10000/IRR_EFF</f>
        <v>#NAME?</v>
      </c>
      <c r="AG5852" s="147"/>
      <c r="AH5852" s="13"/>
      <c r="AI5852" s="50">
        <v>0</v>
      </c>
      <c r="AJ5852" s="50">
        <v>0</v>
      </c>
      <c r="AK5852" s="50">
        <v>0</v>
      </c>
      <c r="AL5852" s="50">
        <v>0</v>
      </c>
      <c r="AM5852" s="50"/>
      <c r="AN5852" s="50"/>
      <c r="AO5852" s="50"/>
      <c r="AP5852" s="50"/>
      <c r="AQ5852" s="50"/>
      <c r="AR5852" s="50"/>
      <c r="AS5852" s="50"/>
      <c r="AT5852" s="50"/>
      <c r="AU5852" s="50"/>
      <c r="AV5852" s="50"/>
      <c r="AW5852" s="50"/>
      <c r="AX5852" s="50">
        <f t="shared" si="1847"/>
        <v>0</v>
      </c>
      <c r="AY5852" s="50"/>
      <c r="AZ5852" s="50">
        <f t="shared" si="1837"/>
        <v>0</v>
      </c>
      <c r="BA5852" s="50">
        <f t="shared" si="1838"/>
        <v>0</v>
      </c>
      <c r="BB5852" s="50">
        <f t="shared" si="1839"/>
        <v>0</v>
      </c>
      <c r="BC5852" s="17">
        <f t="shared" si="1840"/>
        <v>19985</v>
      </c>
      <c r="BD5852" s="50">
        <f t="shared" si="1841"/>
        <v>0</v>
      </c>
      <c r="BE5852" s="50">
        <f t="shared" si="1842"/>
        <v>0</v>
      </c>
      <c r="BF5852" s="50">
        <f t="shared" si="1848"/>
        <v>0</v>
      </c>
      <c r="BG5852" s="50"/>
      <c r="BH5852" s="17">
        <f t="shared" si="1843"/>
        <v>0</v>
      </c>
      <c r="BI5852" s="17">
        <f t="shared" si="1851"/>
        <v>5852</v>
      </c>
      <c r="BJ5852" s="17">
        <f t="shared" si="1849"/>
        <v>5852</v>
      </c>
      <c r="BK5852" s="150">
        <f t="shared" si="1850"/>
        <v>35934</v>
      </c>
      <c r="BL5852" s="50" t="e">
        <f t="shared" ca="1" si="1844"/>
        <v>#NAME?</v>
      </c>
      <c r="BM5852" s="50" t="e">
        <f t="shared" ca="1" si="1845"/>
        <v>#NAME?</v>
      </c>
      <c r="BN5852" s="50" t="e">
        <f t="shared" ca="1" si="1846"/>
        <v>#NAME?</v>
      </c>
    </row>
    <row r="5853" spans="1:66" x14ac:dyDescent="0.35">
      <c r="A5853" s="48">
        <v>35935</v>
      </c>
      <c r="B5853" s="17">
        <v>1998</v>
      </c>
      <c r="C5853" s="17">
        <v>5</v>
      </c>
      <c r="D5853" s="17">
        <v>140</v>
      </c>
      <c r="E5853" s="17">
        <v>20</v>
      </c>
      <c r="F5853" s="17">
        <v>4</v>
      </c>
      <c r="G5853" s="50">
        <v>4.4000000000000004</v>
      </c>
      <c r="H5853" s="32">
        <v>4.1534234739494558</v>
      </c>
      <c r="I5853" s="50">
        <v>11</v>
      </c>
      <c r="J5853" s="13">
        <v>0</v>
      </c>
      <c r="K5853" s="13">
        <f t="shared" si="1832"/>
        <v>0</v>
      </c>
      <c r="L5853" s="13">
        <f t="shared" si="1833"/>
        <v>0</v>
      </c>
      <c r="M5853" s="13" t="e">
        <f ca="1">CalcTable[[#This Row],[IWC]]-AE5852</f>
        <v>#NAME?</v>
      </c>
      <c r="N5853" s="13" t="e">
        <f ca="1">IF(CalcTable[[#This Row],[Day of Year]]&lt;123,FCAP,AE5852)</f>
        <v>#NAME?</v>
      </c>
      <c r="O5853" s="17" t="e">
        <f ca="1">IF(IRR_DRIP,5,COUNTIF('IDET Wind Values'!C5837:G5837,"&lt;="&amp;IRR_MAXWIND))</f>
        <v>#NAME?</v>
      </c>
      <c r="P5853" s="13" t="e">
        <f ca="1">CalcTable[[#This Row],[ET_o]]*KL</f>
        <v>#NAME?</v>
      </c>
      <c r="Q5853" s="13" t="e">
        <f ca="1">IF(WILTPT&lt;=0,1,MAX(0,MIN(1,(CalcTable[[#This Row],[IWC]]-WILTPT)/(MAD-WILTPT))))</f>
        <v>#NAME?</v>
      </c>
      <c r="R5853" s="13" t="e">
        <f ca="1">CalcTable[[#This Row],[ETMult]]*CalcTable[[#This Row],[ETb]]</f>
        <v>#NAME?</v>
      </c>
      <c r="S5853" s="13" t="b">
        <f>INDEX(IRR_LIST,CalcTable[[#This Row],[Day of Week]]+1)</f>
        <v>0</v>
      </c>
      <c r="T5853" s="13">
        <f t="shared" ca="1" si="1834"/>
        <v>5.6</v>
      </c>
      <c r="U5853" s="13" t="b">
        <f ca="1">IF(CalcTable[[#This Row],[IrrPrecip]]&gt;=IC_MM,FALSE,TRUE)</f>
        <v>1</v>
      </c>
      <c r="V5853" s="13" t="b">
        <f t="shared" si="1835"/>
        <v>1</v>
      </c>
      <c r="W5853" s="13" t="e">
        <f ca="1">IF(AND(IRR_DRIP=FALSE,CalcTable[[#This Row],[IrrHours]]&lt;=0),FALSE,TRUE)</f>
        <v>#NAME?</v>
      </c>
      <c r="X5853" s="13" t="e">
        <f ca="1">AND(CalcTable[[#This Row],[IrrDay]],CalcTable[[#This Row],[IrrRain]],CalcTable[[#This Row],[IrrWarm]],CalcTable[[#This Row],[IrrWindy]])</f>
        <v>#NAME?</v>
      </c>
      <c r="Y5853" s="13" t="e">
        <f t="shared" ca="1" si="1836"/>
        <v>#NAME?</v>
      </c>
      <c r="Z5853" s="13" t="e">
        <f ca="1">CalcTable[[#This Row],[IrrHours]]/5</f>
        <v>#NAME?</v>
      </c>
      <c r="AA5853" s="13" t="e">
        <f ca="1">IF(CalcTable[[#This Row],[IrrFlag]]=FALSE,0,MAX(0,CalcTable[[#This Row],[VolRednWind]]*(FCAP*IRR_TARGET-CalcTable[[#This Row],[IWC]])))</f>
        <v>#NAME?</v>
      </c>
      <c r="AB5853" s="13" t="e">
        <f ca="1">CalcTable[[#This Row],[IWC]]+CalcTable[[#This Row],[Eff Precip]]+CalcTable[[#This Row],[IrrAmt]]-CalcTable[[#This Row],[AET]]</f>
        <v>#NAME?</v>
      </c>
      <c r="AC5853" s="13" t="e">
        <f ca="1">IF(CalcTable[[#This Row],[PWC]]&gt;FCAP,MIN(24*PERC,MIN(SAT,CalcTable[[#This Row],[PWC]])-FCAP),0)</f>
        <v>#NAME?</v>
      </c>
      <c r="AD5853" s="13" t="e">
        <f ca="1">IF(CalcTable[[#This Row],[PWC]]&gt;SAT,CalcTable[[#This Row],[PWC]]-SAT,0)</f>
        <v>#NAME?</v>
      </c>
      <c r="AE5853" s="13" t="e">
        <f ca="1">CalcTable[[#This Row],[PWC]]-CalcTable[[#This Row],[PercAmt]]-CalcTable[[#This Row],[Runoff]]</f>
        <v>#NAME?</v>
      </c>
      <c r="AF5853" s="13" t="e">
        <f ca="1">CalcTable[[#This Row],[IrrAmt]]/1000*CUR_IRR_AREA*10000/IRR_EFF</f>
        <v>#NAME?</v>
      </c>
      <c r="AG5853" s="147"/>
      <c r="AH5853" s="13"/>
      <c r="AI5853" s="50">
        <v>0</v>
      </c>
      <c r="AJ5853" s="50">
        <v>0</v>
      </c>
      <c r="AK5853" s="50">
        <v>2.4023310987695967</v>
      </c>
      <c r="AL5853" s="50">
        <v>4.1671732436831341</v>
      </c>
      <c r="AM5853" s="50"/>
      <c r="AN5853" s="50"/>
      <c r="AO5853" s="50"/>
      <c r="AP5853" s="50"/>
      <c r="AQ5853" s="50"/>
      <c r="AR5853" s="50"/>
      <c r="AS5853" s="50"/>
      <c r="AT5853" s="50"/>
      <c r="AU5853" s="50"/>
      <c r="AV5853" s="50"/>
      <c r="AW5853" s="50"/>
      <c r="AX5853" s="50">
        <f t="shared" si="1847"/>
        <v>6.5695043424527313</v>
      </c>
      <c r="AY5853" s="50"/>
      <c r="AZ5853" s="50">
        <f t="shared" si="1837"/>
        <v>157.47127126332603</v>
      </c>
      <c r="BA5853" s="50">
        <f t="shared" si="1838"/>
        <v>242.45576686575595</v>
      </c>
      <c r="BB5853" s="50">
        <f t="shared" si="1839"/>
        <v>249.95439883067624</v>
      </c>
      <c r="BC5853" s="17">
        <f t="shared" si="1840"/>
        <v>19985</v>
      </c>
      <c r="BD5853" s="50">
        <f t="shared" si="1841"/>
        <v>6.5695043424527313</v>
      </c>
      <c r="BE5853" s="50">
        <f t="shared" si="1842"/>
        <v>157.47127126332603</v>
      </c>
      <c r="BF5853" s="50">
        <f t="shared" si="1848"/>
        <v>257.57286995035139</v>
      </c>
      <c r="BG5853" s="50"/>
      <c r="BH5853" s="17">
        <f t="shared" si="1843"/>
        <v>0</v>
      </c>
      <c r="BI5853" s="17">
        <f t="shared" si="1851"/>
        <v>5853</v>
      </c>
      <c r="BJ5853" s="17">
        <f t="shared" si="1849"/>
        <v>5853</v>
      </c>
      <c r="BK5853" s="150">
        <f t="shared" si="1850"/>
        <v>35935</v>
      </c>
      <c r="BL5853" s="50" t="e">
        <f t="shared" ca="1" si="1844"/>
        <v>#NAME?</v>
      </c>
      <c r="BM5853" s="50" t="e">
        <f t="shared" ca="1" si="1845"/>
        <v>#NAME?</v>
      </c>
      <c r="BN5853" s="50" t="e">
        <f t="shared" ca="1" si="1846"/>
        <v>#NAME?</v>
      </c>
    </row>
    <row r="5854" spans="1:66" x14ac:dyDescent="0.35">
      <c r="A5854" s="48">
        <v>35936</v>
      </c>
      <c r="B5854" s="17">
        <v>1998</v>
      </c>
      <c r="C5854" s="17">
        <v>5</v>
      </c>
      <c r="D5854" s="17">
        <v>141</v>
      </c>
      <c r="E5854" s="17">
        <v>21</v>
      </c>
      <c r="F5854" s="17">
        <v>5</v>
      </c>
      <c r="G5854" s="50">
        <v>10.4</v>
      </c>
      <c r="H5854" s="32">
        <v>3.5779642925035322</v>
      </c>
      <c r="I5854" s="50">
        <v>11.166666666666666</v>
      </c>
      <c r="J5854" s="13">
        <v>14</v>
      </c>
      <c r="K5854" s="13">
        <f t="shared" si="1832"/>
        <v>14</v>
      </c>
      <c r="L5854" s="13">
        <f t="shared" si="1833"/>
        <v>6.75</v>
      </c>
      <c r="M5854" s="13" t="e">
        <f ca="1">CalcTable[[#This Row],[IWC]]-AE5853</f>
        <v>#NAME?</v>
      </c>
      <c r="N5854" s="13" t="e">
        <f ca="1">IF(CalcTable[[#This Row],[Day of Year]]&lt;123,FCAP,AE5853)</f>
        <v>#NAME?</v>
      </c>
      <c r="O5854" s="17" t="e">
        <f ca="1">IF(IRR_DRIP,5,COUNTIF('IDET Wind Values'!C5838:G5838,"&lt;="&amp;IRR_MAXWIND))</f>
        <v>#NAME?</v>
      </c>
      <c r="P5854" s="13" t="e">
        <f ca="1">CalcTable[[#This Row],[ET_o]]*KL</f>
        <v>#NAME?</v>
      </c>
      <c r="Q5854" s="13" t="e">
        <f ca="1">IF(WILTPT&lt;=0,1,MAX(0,MIN(1,(CalcTable[[#This Row],[IWC]]-WILTPT)/(MAD-WILTPT))))</f>
        <v>#NAME?</v>
      </c>
      <c r="R5854" s="13" t="e">
        <f ca="1">CalcTable[[#This Row],[ETMult]]*CalcTable[[#This Row],[ETb]]</f>
        <v>#NAME?</v>
      </c>
      <c r="S5854" s="13" t="b">
        <f>INDEX(IRR_LIST,CalcTable[[#This Row],[Day of Week]]+1)</f>
        <v>1</v>
      </c>
      <c r="T5854" s="13">
        <f t="shared" ca="1" si="1834"/>
        <v>0</v>
      </c>
      <c r="U5854" s="13" t="b">
        <f ca="1">IF(CalcTable[[#This Row],[IrrPrecip]]&gt;=IC_MM,FALSE,TRUE)</f>
        <v>1</v>
      </c>
      <c r="V5854" s="13" t="b">
        <f t="shared" si="1835"/>
        <v>1</v>
      </c>
      <c r="W5854" s="13" t="e">
        <f ca="1">IF(AND(IRR_DRIP=FALSE,CalcTable[[#This Row],[IrrHours]]&lt;=0),FALSE,TRUE)</f>
        <v>#NAME?</v>
      </c>
      <c r="X5854" s="13" t="e">
        <f ca="1">AND(CalcTable[[#This Row],[IrrDay]],CalcTable[[#This Row],[IrrRain]],CalcTable[[#This Row],[IrrWarm]],CalcTable[[#This Row],[IrrWindy]])</f>
        <v>#NAME?</v>
      </c>
      <c r="Y5854" s="13" t="e">
        <f t="shared" ca="1" si="1836"/>
        <v>#NAME?</v>
      </c>
      <c r="Z5854" s="13" t="e">
        <f ca="1">CalcTable[[#This Row],[IrrHours]]/5</f>
        <v>#NAME?</v>
      </c>
      <c r="AA5854" s="13" t="e">
        <f ca="1">IF(CalcTable[[#This Row],[IrrFlag]]=FALSE,0,MAX(0,CalcTable[[#This Row],[VolRednWind]]*(FCAP*IRR_TARGET-CalcTable[[#This Row],[IWC]])))</f>
        <v>#NAME?</v>
      </c>
      <c r="AB5854" s="13" t="e">
        <f ca="1">CalcTable[[#This Row],[IWC]]+CalcTable[[#This Row],[Eff Precip]]+CalcTable[[#This Row],[IrrAmt]]-CalcTable[[#This Row],[AET]]</f>
        <v>#NAME?</v>
      </c>
      <c r="AC5854" s="13" t="e">
        <f ca="1">IF(CalcTable[[#This Row],[PWC]]&gt;FCAP,MIN(24*PERC,MIN(SAT,CalcTable[[#This Row],[PWC]])-FCAP),0)</f>
        <v>#NAME?</v>
      </c>
      <c r="AD5854" s="13" t="e">
        <f ca="1">IF(CalcTable[[#This Row],[PWC]]&gt;SAT,CalcTable[[#This Row],[PWC]]-SAT,0)</f>
        <v>#NAME?</v>
      </c>
      <c r="AE5854" s="13" t="e">
        <f ca="1">CalcTable[[#This Row],[PWC]]-CalcTable[[#This Row],[PercAmt]]-CalcTable[[#This Row],[Runoff]]</f>
        <v>#NAME?</v>
      </c>
      <c r="AF5854" s="13" t="e">
        <f ca="1">CalcTable[[#This Row],[IrrAmt]]/1000*CUR_IRR_AREA*10000/IRR_EFF</f>
        <v>#NAME?</v>
      </c>
      <c r="AG5854" s="147"/>
      <c r="AH5854" s="13"/>
      <c r="AI5854" s="50">
        <v>0</v>
      </c>
      <c r="AJ5854" s="50">
        <v>0</v>
      </c>
      <c r="AK5854" s="50">
        <v>0</v>
      </c>
      <c r="AL5854" s="50">
        <v>0</v>
      </c>
      <c r="AM5854" s="50"/>
      <c r="AN5854" s="50"/>
      <c r="AO5854" s="50"/>
      <c r="AP5854" s="50"/>
      <c r="AQ5854" s="50"/>
      <c r="AR5854" s="50"/>
      <c r="AS5854" s="50"/>
      <c r="AT5854" s="50"/>
      <c r="AU5854" s="50"/>
      <c r="AV5854" s="50"/>
      <c r="AW5854" s="50"/>
      <c r="AX5854" s="50">
        <f t="shared" si="1847"/>
        <v>0</v>
      </c>
      <c r="AY5854" s="50"/>
      <c r="AZ5854" s="50">
        <f t="shared" si="1837"/>
        <v>0</v>
      </c>
      <c r="BA5854" s="50">
        <f t="shared" si="1838"/>
        <v>0</v>
      </c>
      <c r="BB5854" s="50">
        <f t="shared" si="1839"/>
        <v>0</v>
      </c>
      <c r="BC5854" s="17">
        <f t="shared" si="1840"/>
        <v>19985</v>
      </c>
      <c r="BD5854" s="50">
        <f t="shared" si="1841"/>
        <v>0</v>
      </c>
      <c r="BE5854" s="50">
        <f t="shared" si="1842"/>
        <v>0</v>
      </c>
      <c r="BF5854" s="50">
        <f t="shared" si="1848"/>
        <v>0</v>
      </c>
      <c r="BG5854" s="50"/>
      <c r="BH5854" s="17">
        <f t="shared" si="1843"/>
        <v>0</v>
      </c>
      <c r="BI5854" s="17">
        <f t="shared" si="1851"/>
        <v>5854</v>
      </c>
      <c r="BJ5854" s="17">
        <f t="shared" si="1849"/>
        <v>5854</v>
      </c>
      <c r="BK5854" s="150">
        <f t="shared" si="1850"/>
        <v>35936</v>
      </c>
      <c r="BL5854" s="50" t="e">
        <f t="shared" ca="1" si="1844"/>
        <v>#NAME?</v>
      </c>
      <c r="BM5854" s="50" t="e">
        <f t="shared" ca="1" si="1845"/>
        <v>#NAME?</v>
      </c>
      <c r="BN5854" s="50" t="e">
        <f t="shared" ca="1" si="1846"/>
        <v>#NAME?</v>
      </c>
    </row>
    <row r="5855" spans="1:66" x14ac:dyDescent="0.35">
      <c r="A5855" s="48">
        <v>35937</v>
      </c>
      <c r="B5855" s="17">
        <v>1998</v>
      </c>
      <c r="C5855" s="17">
        <v>5</v>
      </c>
      <c r="D5855" s="17">
        <v>142</v>
      </c>
      <c r="E5855" s="17">
        <v>22</v>
      </c>
      <c r="F5855" s="17">
        <v>6</v>
      </c>
      <c r="G5855" s="50">
        <v>10.6</v>
      </c>
      <c r="H5855" s="32">
        <v>2.0869198978111547</v>
      </c>
      <c r="I5855" s="50">
        <v>12</v>
      </c>
      <c r="J5855" s="13">
        <v>22.4</v>
      </c>
      <c r="K5855" s="13">
        <f t="shared" si="1832"/>
        <v>22.4</v>
      </c>
      <c r="L5855" s="13">
        <f t="shared" si="1833"/>
        <v>13.049999999999999</v>
      </c>
      <c r="M5855" s="13" t="e">
        <f ca="1">CalcTable[[#This Row],[IWC]]-AE5854</f>
        <v>#NAME?</v>
      </c>
      <c r="N5855" s="13" t="e">
        <f ca="1">IF(CalcTable[[#This Row],[Day of Year]]&lt;123,FCAP,AE5854)</f>
        <v>#NAME?</v>
      </c>
      <c r="O5855" s="17" t="e">
        <f ca="1">IF(IRR_DRIP,5,COUNTIF('IDET Wind Values'!C5839:G5839,"&lt;="&amp;IRR_MAXWIND))</f>
        <v>#NAME?</v>
      </c>
      <c r="P5855" s="13" t="e">
        <f ca="1">CalcTable[[#This Row],[ET_o]]*KL</f>
        <v>#NAME?</v>
      </c>
      <c r="Q5855" s="13" t="e">
        <f ca="1">IF(WILTPT&lt;=0,1,MAX(0,MIN(1,(CalcTable[[#This Row],[IWC]]-WILTPT)/(MAD-WILTPT))))</f>
        <v>#NAME?</v>
      </c>
      <c r="R5855" s="13" t="e">
        <f ca="1">CalcTable[[#This Row],[ETMult]]*CalcTable[[#This Row],[ETb]]</f>
        <v>#NAME?</v>
      </c>
      <c r="S5855" s="13" t="b">
        <f>INDEX(IRR_LIST,CalcTable[[#This Row],[Day of Week]]+1)</f>
        <v>0</v>
      </c>
      <c r="T5855" s="13">
        <f t="shared" ca="1" si="1834"/>
        <v>14</v>
      </c>
      <c r="U5855" s="13" t="b">
        <f ca="1">IF(CalcTable[[#This Row],[IrrPrecip]]&gt;=IC_MM,FALSE,TRUE)</f>
        <v>0</v>
      </c>
      <c r="V5855" s="13" t="b">
        <f t="shared" si="1835"/>
        <v>1</v>
      </c>
      <c r="W5855" s="13" t="e">
        <f ca="1">IF(AND(IRR_DRIP=FALSE,CalcTable[[#This Row],[IrrHours]]&lt;=0),FALSE,TRUE)</f>
        <v>#NAME?</v>
      </c>
      <c r="X5855" s="13" t="e">
        <f ca="1">AND(CalcTable[[#This Row],[IrrDay]],CalcTable[[#This Row],[IrrRain]],CalcTable[[#This Row],[IrrWarm]],CalcTable[[#This Row],[IrrWindy]])</f>
        <v>#NAME?</v>
      </c>
      <c r="Y5855" s="13" t="e">
        <f t="shared" ca="1" si="1836"/>
        <v>#NAME?</v>
      </c>
      <c r="Z5855" s="13" t="e">
        <f ca="1">CalcTable[[#This Row],[IrrHours]]/5</f>
        <v>#NAME?</v>
      </c>
      <c r="AA5855" s="13" t="e">
        <f ca="1">IF(CalcTable[[#This Row],[IrrFlag]]=FALSE,0,MAX(0,CalcTable[[#This Row],[VolRednWind]]*(FCAP*IRR_TARGET-CalcTable[[#This Row],[IWC]])))</f>
        <v>#NAME?</v>
      </c>
      <c r="AB5855" s="13" t="e">
        <f ca="1">CalcTable[[#This Row],[IWC]]+CalcTable[[#This Row],[Eff Precip]]+CalcTable[[#This Row],[IrrAmt]]-CalcTable[[#This Row],[AET]]</f>
        <v>#NAME?</v>
      </c>
      <c r="AC5855" s="13" t="e">
        <f ca="1">IF(CalcTable[[#This Row],[PWC]]&gt;FCAP,MIN(24*PERC,MIN(SAT,CalcTable[[#This Row],[PWC]])-FCAP),0)</f>
        <v>#NAME?</v>
      </c>
      <c r="AD5855" s="13" t="e">
        <f ca="1">IF(CalcTable[[#This Row],[PWC]]&gt;SAT,CalcTable[[#This Row],[PWC]]-SAT,0)</f>
        <v>#NAME?</v>
      </c>
      <c r="AE5855" s="13" t="e">
        <f ca="1">CalcTable[[#This Row],[PWC]]-CalcTable[[#This Row],[PercAmt]]-CalcTable[[#This Row],[Runoff]]</f>
        <v>#NAME?</v>
      </c>
      <c r="AF5855" s="13" t="e">
        <f ca="1">CalcTable[[#This Row],[IrrAmt]]/1000*CUR_IRR_AREA*10000/IRR_EFF</f>
        <v>#NAME?</v>
      </c>
      <c r="AG5855" s="147"/>
      <c r="AH5855" s="13"/>
      <c r="AI5855" s="50">
        <v>0</v>
      </c>
      <c r="AJ5855" s="50">
        <v>0</v>
      </c>
      <c r="AK5855" s="50">
        <v>0</v>
      </c>
      <c r="AL5855" s="50">
        <v>0</v>
      </c>
      <c r="AM5855" s="50"/>
      <c r="AN5855" s="50"/>
      <c r="AO5855" s="50"/>
      <c r="AP5855" s="50"/>
      <c r="AQ5855" s="50"/>
      <c r="AR5855" s="50"/>
      <c r="AS5855" s="50"/>
      <c r="AT5855" s="50"/>
      <c r="AU5855" s="50"/>
      <c r="AV5855" s="50"/>
      <c r="AW5855" s="50"/>
      <c r="AX5855" s="50">
        <f t="shared" si="1847"/>
        <v>0</v>
      </c>
      <c r="AY5855" s="50"/>
      <c r="AZ5855" s="50">
        <f t="shared" si="1837"/>
        <v>0</v>
      </c>
      <c r="BA5855" s="50">
        <f t="shared" si="1838"/>
        <v>0</v>
      </c>
      <c r="BB5855" s="50">
        <f t="shared" si="1839"/>
        <v>0</v>
      </c>
      <c r="BC5855" s="17">
        <f t="shared" si="1840"/>
        <v>19985</v>
      </c>
      <c r="BD5855" s="50">
        <f t="shared" si="1841"/>
        <v>0</v>
      </c>
      <c r="BE5855" s="50">
        <f t="shared" si="1842"/>
        <v>0</v>
      </c>
      <c r="BF5855" s="50">
        <f t="shared" si="1848"/>
        <v>0</v>
      </c>
      <c r="BG5855" s="50"/>
      <c r="BH5855" s="17">
        <f t="shared" si="1843"/>
        <v>0</v>
      </c>
      <c r="BI5855" s="17">
        <f t="shared" si="1851"/>
        <v>5855</v>
      </c>
      <c r="BJ5855" s="17">
        <f t="shared" si="1849"/>
        <v>5855</v>
      </c>
      <c r="BK5855" s="150">
        <f t="shared" si="1850"/>
        <v>35937</v>
      </c>
      <c r="BL5855" s="50" t="e">
        <f t="shared" ca="1" si="1844"/>
        <v>#NAME?</v>
      </c>
      <c r="BM5855" s="50" t="e">
        <f t="shared" ca="1" si="1845"/>
        <v>#NAME?</v>
      </c>
      <c r="BN5855" s="50" t="e">
        <f t="shared" ca="1" si="1846"/>
        <v>#NAME?</v>
      </c>
    </row>
    <row r="5856" spans="1:66" x14ac:dyDescent="0.35">
      <c r="A5856" s="48">
        <v>35938</v>
      </c>
      <c r="B5856" s="17">
        <v>1998</v>
      </c>
      <c r="C5856" s="17">
        <v>5</v>
      </c>
      <c r="D5856" s="17">
        <v>143</v>
      </c>
      <c r="E5856" s="17">
        <v>23</v>
      </c>
      <c r="F5856" s="17">
        <v>7</v>
      </c>
      <c r="G5856" s="50">
        <v>11.1</v>
      </c>
      <c r="H5856" s="32">
        <v>3.4962026769219641</v>
      </c>
      <c r="I5856" s="50">
        <v>10</v>
      </c>
      <c r="J5856" s="13">
        <v>0</v>
      </c>
      <c r="K5856" s="13">
        <f t="shared" si="1832"/>
        <v>0</v>
      </c>
      <c r="L5856" s="13">
        <f t="shared" si="1833"/>
        <v>0</v>
      </c>
      <c r="M5856" s="13" t="e">
        <f ca="1">CalcTable[[#This Row],[IWC]]-AE5855</f>
        <v>#NAME?</v>
      </c>
      <c r="N5856" s="13" t="e">
        <f ca="1">IF(CalcTable[[#This Row],[Day of Year]]&lt;123,FCAP,AE5855)</f>
        <v>#NAME?</v>
      </c>
      <c r="O5856" s="17" t="e">
        <f ca="1">IF(IRR_DRIP,5,COUNTIF('IDET Wind Values'!C5840:G5840,"&lt;="&amp;IRR_MAXWIND))</f>
        <v>#NAME?</v>
      </c>
      <c r="P5856" s="13" t="e">
        <f ca="1">CalcTable[[#This Row],[ET_o]]*KL</f>
        <v>#NAME?</v>
      </c>
      <c r="Q5856" s="13" t="e">
        <f ca="1">IF(WILTPT&lt;=0,1,MAX(0,MIN(1,(CalcTable[[#This Row],[IWC]]-WILTPT)/(MAD-WILTPT))))</f>
        <v>#NAME?</v>
      </c>
      <c r="R5856" s="13" t="e">
        <f ca="1">CalcTable[[#This Row],[ETMult]]*CalcTable[[#This Row],[ETb]]</f>
        <v>#NAME?</v>
      </c>
      <c r="S5856" s="13" t="b">
        <f>INDEX(IRR_LIST,CalcTable[[#This Row],[Day of Week]]+1)</f>
        <v>0</v>
      </c>
      <c r="T5856" s="13">
        <f t="shared" ca="1" si="1834"/>
        <v>36.4</v>
      </c>
      <c r="U5856" s="13" t="b">
        <f ca="1">IF(CalcTable[[#This Row],[IrrPrecip]]&gt;=IC_MM,FALSE,TRUE)</f>
        <v>0</v>
      </c>
      <c r="V5856" s="13" t="b">
        <f t="shared" si="1835"/>
        <v>1</v>
      </c>
      <c r="W5856" s="13" t="e">
        <f ca="1">IF(AND(IRR_DRIP=FALSE,CalcTable[[#This Row],[IrrHours]]&lt;=0),FALSE,TRUE)</f>
        <v>#NAME?</v>
      </c>
      <c r="X5856" s="13" t="e">
        <f ca="1">AND(CalcTable[[#This Row],[IrrDay]],CalcTable[[#This Row],[IrrRain]],CalcTable[[#This Row],[IrrWarm]],CalcTable[[#This Row],[IrrWindy]])</f>
        <v>#NAME?</v>
      </c>
      <c r="Y5856" s="13" t="e">
        <f t="shared" ca="1" si="1836"/>
        <v>#NAME?</v>
      </c>
      <c r="Z5856" s="13" t="e">
        <f ca="1">CalcTable[[#This Row],[IrrHours]]/5</f>
        <v>#NAME?</v>
      </c>
      <c r="AA5856" s="13" t="e">
        <f ca="1">IF(CalcTable[[#This Row],[IrrFlag]]=FALSE,0,MAX(0,CalcTable[[#This Row],[VolRednWind]]*(FCAP*IRR_TARGET-CalcTable[[#This Row],[IWC]])))</f>
        <v>#NAME?</v>
      </c>
      <c r="AB5856" s="13" t="e">
        <f ca="1">CalcTable[[#This Row],[IWC]]+CalcTable[[#This Row],[Eff Precip]]+CalcTable[[#This Row],[IrrAmt]]-CalcTable[[#This Row],[AET]]</f>
        <v>#NAME?</v>
      </c>
      <c r="AC5856" s="13" t="e">
        <f ca="1">IF(CalcTable[[#This Row],[PWC]]&gt;FCAP,MIN(24*PERC,MIN(SAT,CalcTable[[#This Row],[PWC]])-FCAP),0)</f>
        <v>#NAME?</v>
      </c>
      <c r="AD5856" s="13" t="e">
        <f ca="1">IF(CalcTable[[#This Row],[PWC]]&gt;SAT,CalcTable[[#This Row],[PWC]]-SAT,0)</f>
        <v>#NAME?</v>
      </c>
      <c r="AE5856" s="13" t="e">
        <f ca="1">CalcTable[[#This Row],[PWC]]-CalcTable[[#This Row],[PercAmt]]-CalcTable[[#This Row],[Runoff]]</f>
        <v>#NAME?</v>
      </c>
      <c r="AF5856" s="13" t="e">
        <f ca="1">CalcTable[[#This Row],[IrrAmt]]/1000*CUR_IRR_AREA*10000/IRR_EFF</f>
        <v>#NAME?</v>
      </c>
      <c r="AG5856" s="147"/>
      <c r="AH5856" s="13"/>
      <c r="AI5856" s="50">
        <v>0</v>
      </c>
      <c r="AJ5856" s="50">
        <v>0</v>
      </c>
      <c r="AK5856" s="50">
        <v>0</v>
      </c>
      <c r="AL5856" s="50">
        <v>0</v>
      </c>
      <c r="AM5856" s="50"/>
      <c r="AN5856" s="50"/>
      <c r="AO5856" s="50"/>
      <c r="AP5856" s="50"/>
      <c r="AQ5856" s="50"/>
      <c r="AR5856" s="50"/>
      <c r="AS5856" s="50"/>
      <c r="AT5856" s="50"/>
      <c r="AU5856" s="50"/>
      <c r="AV5856" s="50"/>
      <c r="AW5856" s="50"/>
      <c r="AX5856" s="50">
        <f t="shared" si="1847"/>
        <v>0</v>
      </c>
      <c r="AY5856" s="50"/>
      <c r="AZ5856" s="50">
        <f t="shared" si="1837"/>
        <v>0</v>
      </c>
      <c r="BA5856" s="50">
        <f t="shared" si="1838"/>
        <v>0</v>
      </c>
      <c r="BB5856" s="50">
        <f t="shared" si="1839"/>
        <v>0</v>
      </c>
      <c r="BC5856" s="17">
        <f t="shared" si="1840"/>
        <v>19985</v>
      </c>
      <c r="BD5856" s="50">
        <f t="shared" si="1841"/>
        <v>0</v>
      </c>
      <c r="BE5856" s="50">
        <f t="shared" si="1842"/>
        <v>0</v>
      </c>
      <c r="BF5856" s="50">
        <f t="shared" si="1848"/>
        <v>0</v>
      </c>
      <c r="BG5856" s="50"/>
      <c r="BH5856" s="17">
        <f t="shared" si="1843"/>
        <v>0</v>
      </c>
      <c r="BI5856" s="17">
        <f t="shared" si="1851"/>
        <v>5856</v>
      </c>
      <c r="BJ5856" s="17">
        <f t="shared" si="1849"/>
        <v>5856</v>
      </c>
      <c r="BK5856" s="150">
        <f t="shared" si="1850"/>
        <v>35938</v>
      </c>
      <c r="BL5856" s="50" t="e">
        <f t="shared" ca="1" si="1844"/>
        <v>#NAME?</v>
      </c>
      <c r="BM5856" s="50" t="e">
        <f t="shared" ca="1" si="1845"/>
        <v>#NAME?</v>
      </c>
      <c r="BN5856" s="50" t="e">
        <f t="shared" ca="1" si="1846"/>
        <v>#NAME?</v>
      </c>
    </row>
    <row r="5857" spans="1:66" x14ac:dyDescent="0.35">
      <c r="A5857" s="48">
        <v>35939</v>
      </c>
      <c r="B5857" s="17">
        <v>1998</v>
      </c>
      <c r="C5857" s="17">
        <v>5</v>
      </c>
      <c r="D5857" s="17">
        <v>144</v>
      </c>
      <c r="E5857" s="17">
        <v>24</v>
      </c>
      <c r="F5857" s="17">
        <v>1</v>
      </c>
      <c r="G5857" s="50">
        <v>9.1</v>
      </c>
      <c r="H5857" s="32">
        <v>4.2101048963571968</v>
      </c>
      <c r="I5857" s="50">
        <v>5.666666666666667</v>
      </c>
      <c r="J5857" s="13">
        <v>0</v>
      </c>
      <c r="K5857" s="13">
        <f t="shared" si="1832"/>
        <v>0</v>
      </c>
      <c r="L5857" s="13">
        <f t="shared" si="1833"/>
        <v>0</v>
      </c>
      <c r="M5857" s="13" t="e">
        <f ca="1">CalcTable[[#This Row],[IWC]]-AE5856</f>
        <v>#NAME?</v>
      </c>
      <c r="N5857" s="13" t="e">
        <f ca="1">IF(CalcTable[[#This Row],[Day of Year]]&lt;123,FCAP,AE5856)</f>
        <v>#NAME?</v>
      </c>
      <c r="O5857" s="17" t="e">
        <f ca="1">IF(IRR_DRIP,5,COUNTIF('IDET Wind Values'!C5841:G5841,"&lt;="&amp;IRR_MAXWIND))</f>
        <v>#NAME?</v>
      </c>
      <c r="P5857" s="13" t="e">
        <f ca="1">CalcTable[[#This Row],[ET_o]]*KL</f>
        <v>#NAME?</v>
      </c>
      <c r="Q5857" s="13" t="e">
        <f ca="1">IF(WILTPT&lt;=0,1,MAX(0,MIN(1,(CalcTable[[#This Row],[IWC]]-WILTPT)/(MAD-WILTPT))))</f>
        <v>#NAME?</v>
      </c>
      <c r="R5857" s="13" t="e">
        <f ca="1">CalcTable[[#This Row],[ETMult]]*CalcTable[[#This Row],[ETb]]</f>
        <v>#NAME?</v>
      </c>
      <c r="S5857" s="13" t="b">
        <f>INDEX(IRR_LIST,CalcTable[[#This Row],[Day of Week]]+1)</f>
        <v>1</v>
      </c>
      <c r="T5857" s="13">
        <f t="shared" ca="1" si="1834"/>
        <v>22.4</v>
      </c>
      <c r="U5857" s="13" t="b">
        <f ca="1">IF(CalcTable[[#This Row],[IrrPrecip]]&gt;=IC_MM,FALSE,TRUE)</f>
        <v>0</v>
      </c>
      <c r="V5857" s="13" t="b">
        <f t="shared" si="1835"/>
        <v>1</v>
      </c>
      <c r="W5857" s="13" t="e">
        <f ca="1">IF(AND(IRR_DRIP=FALSE,CalcTable[[#This Row],[IrrHours]]&lt;=0),FALSE,TRUE)</f>
        <v>#NAME?</v>
      </c>
      <c r="X5857" s="13" t="e">
        <f ca="1">AND(CalcTable[[#This Row],[IrrDay]],CalcTable[[#This Row],[IrrRain]],CalcTable[[#This Row],[IrrWarm]],CalcTable[[#This Row],[IrrWindy]])</f>
        <v>#NAME?</v>
      </c>
      <c r="Y5857" s="13" t="e">
        <f t="shared" ca="1" si="1836"/>
        <v>#NAME?</v>
      </c>
      <c r="Z5857" s="13" t="e">
        <f ca="1">CalcTable[[#This Row],[IrrHours]]/5</f>
        <v>#NAME?</v>
      </c>
      <c r="AA5857" s="13" t="e">
        <f ca="1">IF(CalcTable[[#This Row],[IrrFlag]]=FALSE,0,MAX(0,CalcTable[[#This Row],[VolRednWind]]*(FCAP*IRR_TARGET-CalcTable[[#This Row],[IWC]])))</f>
        <v>#NAME?</v>
      </c>
      <c r="AB5857" s="13" t="e">
        <f ca="1">CalcTable[[#This Row],[IWC]]+CalcTable[[#This Row],[Eff Precip]]+CalcTable[[#This Row],[IrrAmt]]-CalcTable[[#This Row],[AET]]</f>
        <v>#NAME?</v>
      </c>
      <c r="AC5857" s="13" t="e">
        <f ca="1">IF(CalcTable[[#This Row],[PWC]]&gt;FCAP,MIN(24*PERC,MIN(SAT,CalcTable[[#This Row],[PWC]])-FCAP),0)</f>
        <v>#NAME?</v>
      </c>
      <c r="AD5857" s="13" t="e">
        <f ca="1">IF(CalcTable[[#This Row],[PWC]]&gt;SAT,CalcTable[[#This Row],[PWC]]-SAT,0)</f>
        <v>#NAME?</v>
      </c>
      <c r="AE5857" s="13" t="e">
        <f ca="1">CalcTable[[#This Row],[PWC]]-CalcTable[[#This Row],[PercAmt]]-CalcTable[[#This Row],[Runoff]]</f>
        <v>#NAME?</v>
      </c>
      <c r="AF5857" s="13" t="e">
        <f ca="1">CalcTable[[#This Row],[IrrAmt]]/1000*CUR_IRR_AREA*10000/IRR_EFF</f>
        <v>#NAME?</v>
      </c>
      <c r="AG5857" s="147"/>
      <c r="AH5857" s="13"/>
      <c r="AI5857" s="50">
        <v>0</v>
      </c>
      <c r="AJ5857" s="50">
        <v>0</v>
      </c>
      <c r="AK5857" s="50">
        <v>0</v>
      </c>
      <c r="AL5857" s="50">
        <v>0</v>
      </c>
      <c r="AM5857" s="50"/>
      <c r="AN5857" s="50"/>
      <c r="AO5857" s="50"/>
      <c r="AP5857" s="50"/>
      <c r="AQ5857" s="50"/>
      <c r="AR5857" s="50"/>
      <c r="AS5857" s="50"/>
      <c r="AT5857" s="50"/>
      <c r="AU5857" s="50"/>
      <c r="AV5857" s="50"/>
      <c r="AW5857" s="50"/>
      <c r="AX5857" s="50">
        <f t="shared" si="1847"/>
        <v>0</v>
      </c>
      <c r="AY5857" s="50"/>
      <c r="AZ5857" s="50">
        <f t="shared" si="1837"/>
        <v>0</v>
      </c>
      <c r="BA5857" s="50">
        <f t="shared" si="1838"/>
        <v>0</v>
      </c>
      <c r="BB5857" s="50">
        <f t="shared" si="1839"/>
        <v>0</v>
      </c>
      <c r="BC5857" s="17">
        <f t="shared" si="1840"/>
        <v>19985</v>
      </c>
      <c r="BD5857" s="50">
        <f t="shared" si="1841"/>
        <v>0</v>
      </c>
      <c r="BE5857" s="50">
        <f t="shared" si="1842"/>
        <v>0</v>
      </c>
      <c r="BF5857" s="50">
        <f t="shared" si="1848"/>
        <v>0</v>
      </c>
      <c r="BG5857" s="50"/>
      <c r="BH5857" s="17">
        <f t="shared" si="1843"/>
        <v>0</v>
      </c>
      <c r="BI5857" s="17">
        <f t="shared" si="1851"/>
        <v>5857</v>
      </c>
      <c r="BJ5857" s="17">
        <f t="shared" si="1849"/>
        <v>5857</v>
      </c>
      <c r="BK5857" s="150">
        <f t="shared" si="1850"/>
        <v>35939</v>
      </c>
      <c r="BL5857" s="50" t="e">
        <f t="shared" ca="1" si="1844"/>
        <v>#NAME?</v>
      </c>
      <c r="BM5857" s="50" t="e">
        <f t="shared" ca="1" si="1845"/>
        <v>#NAME?</v>
      </c>
      <c r="BN5857" s="50" t="e">
        <f t="shared" ca="1" si="1846"/>
        <v>#NAME?</v>
      </c>
    </row>
    <row r="5858" spans="1:66" x14ac:dyDescent="0.35">
      <c r="A5858" s="48">
        <v>35940</v>
      </c>
      <c r="B5858" s="17">
        <v>1998</v>
      </c>
      <c r="C5858" s="17">
        <v>5</v>
      </c>
      <c r="D5858" s="17">
        <v>145</v>
      </c>
      <c r="E5858" s="17">
        <v>25</v>
      </c>
      <c r="F5858" s="17">
        <v>2</v>
      </c>
      <c r="G5858" s="50">
        <v>4.0999999999999996</v>
      </c>
      <c r="H5858" s="32">
        <v>4.3339599037215271</v>
      </c>
      <c r="I5858" s="50">
        <v>3.8333333333333335</v>
      </c>
      <c r="J5858" s="13">
        <v>0</v>
      </c>
      <c r="K5858" s="13">
        <f t="shared" si="1832"/>
        <v>0</v>
      </c>
      <c r="L5858" s="13">
        <f t="shared" si="1833"/>
        <v>0</v>
      </c>
      <c r="M5858" s="13" t="e">
        <f ca="1">CalcTable[[#This Row],[IWC]]-AE5857</f>
        <v>#NAME?</v>
      </c>
      <c r="N5858" s="13" t="e">
        <f ca="1">IF(CalcTable[[#This Row],[Day of Year]]&lt;123,FCAP,AE5857)</f>
        <v>#NAME?</v>
      </c>
      <c r="O5858" s="17" t="e">
        <f ca="1">IF(IRR_DRIP,5,COUNTIF('IDET Wind Values'!C5842:G5842,"&lt;="&amp;IRR_MAXWIND))</f>
        <v>#NAME?</v>
      </c>
      <c r="P5858" s="13" t="e">
        <f ca="1">CalcTable[[#This Row],[ET_o]]*KL</f>
        <v>#NAME?</v>
      </c>
      <c r="Q5858" s="13" t="e">
        <f ca="1">IF(WILTPT&lt;=0,1,MAX(0,MIN(1,(CalcTable[[#This Row],[IWC]]-WILTPT)/(MAD-WILTPT))))</f>
        <v>#NAME?</v>
      </c>
      <c r="R5858" s="13" t="e">
        <f ca="1">CalcTable[[#This Row],[ETMult]]*CalcTable[[#This Row],[ETb]]</f>
        <v>#NAME?</v>
      </c>
      <c r="S5858" s="13" t="b">
        <f>INDEX(IRR_LIST,CalcTable[[#This Row],[Day of Week]]+1)</f>
        <v>0</v>
      </c>
      <c r="T5858" s="13">
        <f t="shared" ca="1" si="1834"/>
        <v>0</v>
      </c>
      <c r="U5858" s="13" t="b">
        <f ca="1">IF(CalcTable[[#This Row],[IrrPrecip]]&gt;=IC_MM,FALSE,TRUE)</f>
        <v>1</v>
      </c>
      <c r="V5858" s="13" t="b">
        <f t="shared" si="1835"/>
        <v>1</v>
      </c>
      <c r="W5858" s="13" t="e">
        <f ca="1">IF(AND(IRR_DRIP=FALSE,CalcTable[[#This Row],[IrrHours]]&lt;=0),FALSE,TRUE)</f>
        <v>#NAME?</v>
      </c>
      <c r="X5858" s="13" t="e">
        <f ca="1">AND(CalcTable[[#This Row],[IrrDay]],CalcTable[[#This Row],[IrrRain]],CalcTable[[#This Row],[IrrWarm]],CalcTable[[#This Row],[IrrWindy]])</f>
        <v>#NAME?</v>
      </c>
      <c r="Y5858" s="13" t="e">
        <f t="shared" ca="1" si="1836"/>
        <v>#NAME?</v>
      </c>
      <c r="Z5858" s="13" t="e">
        <f ca="1">CalcTable[[#This Row],[IrrHours]]/5</f>
        <v>#NAME?</v>
      </c>
      <c r="AA5858" s="13" t="e">
        <f ca="1">IF(CalcTable[[#This Row],[IrrFlag]]=FALSE,0,MAX(0,CalcTable[[#This Row],[VolRednWind]]*(FCAP*IRR_TARGET-CalcTable[[#This Row],[IWC]])))</f>
        <v>#NAME?</v>
      </c>
      <c r="AB5858" s="13" t="e">
        <f ca="1">CalcTable[[#This Row],[IWC]]+CalcTable[[#This Row],[Eff Precip]]+CalcTable[[#This Row],[IrrAmt]]-CalcTable[[#This Row],[AET]]</f>
        <v>#NAME?</v>
      </c>
      <c r="AC5858" s="13" t="e">
        <f ca="1">IF(CalcTable[[#This Row],[PWC]]&gt;FCAP,MIN(24*PERC,MIN(SAT,CalcTable[[#This Row],[PWC]])-FCAP),0)</f>
        <v>#NAME?</v>
      </c>
      <c r="AD5858" s="13" t="e">
        <f ca="1">IF(CalcTable[[#This Row],[PWC]]&gt;SAT,CalcTable[[#This Row],[PWC]]-SAT,0)</f>
        <v>#NAME?</v>
      </c>
      <c r="AE5858" s="13" t="e">
        <f ca="1">CalcTable[[#This Row],[PWC]]-CalcTable[[#This Row],[PercAmt]]-CalcTable[[#This Row],[Runoff]]</f>
        <v>#NAME?</v>
      </c>
      <c r="AF5858" s="13" t="e">
        <f ca="1">CalcTable[[#This Row],[IrrAmt]]/1000*CUR_IRR_AREA*10000/IRR_EFF</f>
        <v>#NAME?</v>
      </c>
      <c r="AG5858" s="147"/>
      <c r="AH5858" s="13"/>
      <c r="AI5858" s="50">
        <v>0</v>
      </c>
      <c r="AJ5858" s="50">
        <v>0</v>
      </c>
      <c r="AK5858" s="50">
        <v>2.8665876661214185</v>
      </c>
      <c r="AL5858" s="50">
        <v>6.5184691653035429</v>
      </c>
      <c r="AM5858" s="50"/>
      <c r="AN5858" s="50"/>
      <c r="AO5858" s="50"/>
      <c r="AP5858" s="50"/>
      <c r="AQ5858" s="50"/>
      <c r="AR5858" s="50"/>
      <c r="AS5858" s="50"/>
      <c r="AT5858" s="50"/>
      <c r="AU5858" s="50"/>
      <c r="AV5858" s="50"/>
      <c r="AW5858" s="50"/>
      <c r="AX5858" s="50">
        <f t="shared" si="1847"/>
        <v>9.3850568314249614</v>
      </c>
      <c r="AY5858" s="50"/>
      <c r="AZ5858" s="50">
        <f t="shared" si="1837"/>
        <v>233.25171461868473</v>
      </c>
      <c r="BA5858" s="50">
        <f t="shared" si="1838"/>
        <v>359.1335923494035</v>
      </c>
      <c r="BB5858" s="50">
        <f t="shared" si="1839"/>
        <v>370.24081685505519</v>
      </c>
      <c r="BC5858" s="17">
        <f t="shared" si="1840"/>
        <v>19985</v>
      </c>
      <c r="BD5858" s="50">
        <f t="shared" si="1841"/>
        <v>9.3850568314249614</v>
      </c>
      <c r="BE5858" s="50">
        <f t="shared" si="1842"/>
        <v>233.25171461868473</v>
      </c>
      <c r="BF5858" s="50">
        <f t="shared" si="1848"/>
        <v>381.5255511255088</v>
      </c>
      <c r="BG5858" s="50"/>
      <c r="BH5858" s="17">
        <f t="shared" si="1843"/>
        <v>0</v>
      </c>
      <c r="BI5858" s="17">
        <f t="shared" si="1851"/>
        <v>5858</v>
      </c>
      <c r="BJ5858" s="17">
        <f t="shared" si="1849"/>
        <v>5858</v>
      </c>
      <c r="BK5858" s="150">
        <f t="shared" si="1850"/>
        <v>35940</v>
      </c>
      <c r="BL5858" s="50" t="e">
        <f t="shared" ca="1" si="1844"/>
        <v>#NAME?</v>
      </c>
      <c r="BM5858" s="50" t="e">
        <f t="shared" ca="1" si="1845"/>
        <v>#NAME?</v>
      </c>
      <c r="BN5858" s="50" t="e">
        <f t="shared" ca="1" si="1846"/>
        <v>#NAME?</v>
      </c>
    </row>
    <row r="5859" spans="1:66" x14ac:dyDescent="0.35">
      <c r="A5859" s="48">
        <v>35941</v>
      </c>
      <c r="B5859" s="17">
        <v>1998</v>
      </c>
      <c r="C5859" s="17">
        <v>5</v>
      </c>
      <c r="D5859" s="17">
        <v>146</v>
      </c>
      <c r="E5859" s="17">
        <v>26</v>
      </c>
      <c r="F5859" s="17">
        <v>3</v>
      </c>
      <c r="G5859" s="50">
        <v>9.3000000000000007</v>
      </c>
      <c r="H5859" s="32">
        <v>3.4657161797975942</v>
      </c>
      <c r="I5859" s="50">
        <v>7.583333333333333</v>
      </c>
      <c r="J5859" s="13">
        <v>0</v>
      </c>
      <c r="K5859" s="13">
        <f t="shared" si="1832"/>
        <v>0</v>
      </c>
      <c r="L5859" s="13">
        <f t="shared" si="1833"/>
        <v>0</v>
      </c>
      <c r="M5859" s="13" t="e">
        <f ca="1">CalcTable[[#This Row],[IWC]]-AE5858</f>
        <v>#NAME?</v>
      </c>
      <c r="N5859" s="13" t="e">
        <f ca="1">IF(CalcTable[[#This Row],[Day of Year]]&lt;123,FCAP,AE5858)</f>
        <v>#NAME?</v>
      </c>
      <c r="O5859" s="17" t="e">
        <f ca="1">IF(IRR_DRIP,5,COUNTIF('IDET Wind Values'!C5843:G5843,"&lt;="&amp;IRR_MAXWIND))</f>
        <v>#NAME?</v>
      </c>
      <c r="P5859" s="13" t="e">
        <f ca="1">CalcTable[[#This Row],[ET_o]]*KL</f>
        <v>#NAME?</v>
      </c>
      <c r="Q5859" s="13" t="e">
        <f ca="1">IF(WILTPT&lt;=0,1,MAX(0,MIN(1,(CalcTable[[#This Row],[IWC]]-WILTPT)/(MAD-WILTPT))))</f>
        <v>#NAME?</v>
      </c>
      <c r="R5859" s="13" t="e">
        <f ca="1">CalcTable[[#This Row],[ETMult]]*CalcTable[[#This Row],[ETb]]</f>
        <v>#NAME?</v>
      </c>
      <c r="S5859" s="13" t="b">
        <f>INDEX(IRR_LIST,CalcTable[[#This Row],[Day of Week]]+1)</f>
        <v>1</v>
      </c>
      <c r="T5859" s="13">
        <f t="shared" ca="1" si="1834"/>
        <v>0</v>
      </c>
      <c r="U5859" s="13" t="b">
        <f ca="1">IF(CalcTable[[#This Row],[IrrPrecip]]&gt;=IC_MM,FALSE,TRUE)</f>
        <v>1</v>
      </c>
      <c r="V5859" s="13" t="b">
        <f t="shared" si="1835"/>
        <v>1</v>
      </c>
      <c r="W5859" s="13" t="e">
        <f ca="1">IF(AND(IRR_DRIP=FALSE,CalcTable[[#This Row],[IrrHours]]&lt;=0),FALSE,TRUE)</f>
        <v>#NAME?</v>
      </c>
      <c r="X5859" s="13" t="e">
        <f ca="1">AND(CalcTable[[#This Row],[IrrDay]],CalcTable[[#This Row],[IrrRain]],CalcTable[[#This Row],[IrrWarm]],CalcTable[[#This Row],[IrrWindy]])</f>
        <v>#NAME?</v>
      </c>
      <c r="Y5859" s="13" t="e">
        <f t="shared" ca="1" si="1836"/>
        <v>#NAME?</v>
      </c>
      <c r="Z5859" s="13" t="e">
        <f ca="1">CalcTable[[#This Row],[IrrHours]]/5</f>
        <v>#NAME?</v>
      </c>
      <c r="AA5859" s="13" t="e">
        <f ca="1">IF(CalcTable[[#This Row],[IrrFlag]]=FALSE,0,MAX(0,CalcTable[[#This Row],[VolRednWind]]*(FCAP*IRR_TARGET-CalcTable[[#This Row],[IWC]])))</f>
        <v>#NAME?</v>
      </c>
      <c r="AB5859" s="13" t="e">
        <f ca="1">CalcTable[[#This Row],[IWC]]+CalcTable[[#This Row],[Eff Precip]]+CalcTable[[#This Row],[IrrAmt]]-CalcTable[[#This Row],[AET]]</f>
        <v>#NAME?</v>
      </c>
      <c r="AC5859" s="13" t="e">
        <f ca="1">IF(CalcTable[[#This Row],[PWC]]&gt;FCAP,MIN(24*PERC,MIN(SAT,CalcTable[[#This Row],[PWC]])-FCAP),0)</f>
        <v>#NAME?</v>
      </c>
      <c r="AD5859" s="13" t="e">
        <f ca="1">IF(CalcTable[[#This Row],[PWC]]&gt;SAT,CalcTable[[#This Row],[PWC]]-SAT,0)</f>
        <v>#NAME?</v>
      </c>
      <c r="AE5859" s="13" t="e">
        <f ca="1">CalcTable[[#This Row],[PWC]]-CalcTable[[#This Row],[PercAmt]]-CalcTable[[#This Row],[Runoff]]</f>
        <v>#NAME?</v>
      </c>
      <c r="AF5859" s="13" t="e">
        <f ca="1">CalcTable[[#This Row],[IrrAmt]]/1000*CUR_IRR_AREA*10000/IRR_EFF</f>
        <v>#NAME?</v>
      </c>
      <c r="AG5859" s="147"/>
      <c r="AH5859" s="13"/>
      <c r="AI5859" s="50">
        <v>0</v>
      </c>
      <c r="AJ5859" s="50">
        <v>0</v>
      </c>
      <c r="AK5859" s="50">
        <v>0</v>
      </c>
      <c r="AL5859" s="50">
        <v>0</v>
      </c>
      <c r="AM5859" s="50"/>
      <c r="AN5859" s="50"/>
      <c r="AO5859" s="50"/>
      <c r="AP5859" s="50"/>
      <c r="AQ5859" s="50"/>
      <c r="AR5859" s="50"/>
      <c r="AS5859" s="50"/>
      <c r="AT5859" s="50"/>
      <c r="AU5859" s="50"/>
      <c r="AV5859" s="50"/>
      <c r="AW5859" s="50"/>
      <c r="AX5859" s="50">
        <f t="shared" si="1847"/>
        <v>0</v>
      </c>
      <c r="AY5859" s="50"/>
      <c r="AZ5859" s="50">
        <f t="shared" si="1837"/>
        <v>0</v>
      </c>
      <c r="BA5859" s="50">
        <f t="shared" si="1838"/>
        <v>0</v>
      </c>
      <c r="BB5859" s="50">
        <f t="shared" si="1839"/>
        <v>0</v>
      </c>
      <c r="BC5859" s="17">
        <f t="shared" si="1840"/>
        <v>19985</v>
      </c>
      <c r="BD5859" s="50">
        <f t="shared" si="1841"/>
        <v>0</v>
      </c>
      <c r="BE5859" s="50">
        <f t="shared" si="1842"/>
        <v>0</v>
      </c>
      <c r="BF5859" s="50">
        <f t="shared" si="1848"/>
        <v>0</v>
      </c>
      <c r="BG5859" s="50"/>
      <c r="BH5859" s="17">
        <f t="shared" si="1843"/>
        <v>0</v>
      </c>
      <c r="BI5859" s="17">
        <f t="shared" si="1851"/>
        <v>5859</v>
      </c>
      <c r="BJ5859" s="17">
        <f t="shared" si="1849"/>
        <v>5859</v>
      </c>
      <c r="BK5859" s="150">
        <f t="shared" si="1850"/>
        <v>35941</v>
      </c>
      <c r="BL5859" s="50" t="e">
        <f t="shared" ca="1" si="1844"/>
        <v>#NAME?</v>
      </c>
      <c r="BM5859" s="50" t="e">
        <f t="shared" ca="1" si="1845"/>
        <v>#NAME?</v>
      </c>
      <c r="BN5859" s="50" t="e">
        <f t="shared" ca="1" si="1846"/>
        <v>#NAME?</v>
      </c>
    </row>
    <row r="5860" spans="1:66" x14ac:dyDescent="0.35">
      <c r="A5860" s="48">
        <v>35942</v>
      </c>
      <c r="B5860" s="17">
        <v>1998</v>
      </c>
      <c r="C5860" s="17">
        <v>5</v>
      </c>
      <c r="D5860" s="17">
        <v>147</v>
      </c>
      <c r="E5860" s="17">
        <v>27</v>
      </c>
      <c r="F5860" s="17">
        <v>4</v>
      </c>
      <c r="G5860" s="50">
        <v>8.5</v>
      </c>
      <c r="H5860" s="32">
        <v>3.5214130453996013</v>
      </c>
      <c r="I5860" s="50">
        <v>15</v>
      </c>
      <c r="J5860" s="13">
        <v>25.8</v>
      </c>
      <c r="K5860" s="13">
        <f t="shared" si="1832"/>
        <v>25.8</v>
      </c>
      <c r="L5860" s="13">
        <f t="shared" si="1833"/>
        <v>15.600000000000001</v>
      </c>
      <c r="M5860" s="13" t="e">
        <f ca="1">CalcTable[[#This Row],[IWC]]-AE5859</f>
        <v>#NAME?</v>
      </c>
      <c r="N5860" s="13" t="e">
        <f ca="1">IF(CalcTable[[#This Row],[Day of Year]]&lt;123,FCAP,AE5859)</f>
        <v>#NAME?</v>
      </c>
      <c r="O5860" s="17" t="e">
        <f ca="1">IF(IRR_DRIP,5,COUNTIF('IDET Wind Values'!C5844:G5844,"&lt;="&amp;IRR_MAXWIND))</f>
        <v>#NAME?</v>
      </c>
      <c r="P5860" s="13" t="e">
        <f ca="1">CalcTable[[#This Row],[ET_o]]*KL</f>
        <v>#NAME?</v>
      </c>
      <c r="Q5860" s="13" t="e">
        <f ca="1">IF(WILTPT&lt;=0,1,MAX(0,MIN(1,(CalcTable[[#This Row],[IWC]]-WILTPT)/(MAD-WILTPT))))</f>
        <v>#NAME?</v>
      </c>
      <c r="R5860" s="13" t="e">
        <f ca="1">CalcTable[[#This Row],[ETMult]]*CalcTable[[#This Row],[ETb]]</f>
        <v>#NAME?</v>
      </c>
      <c r="S5860" s="13" t="b">
        <f>INDEX(IRR_LIST,CalcTable[[#This Row],[Day of Week]]+1)</f>
        <v>0</v>
      </c>
      <c r="T5860" s="13">
        <f t="shared" ca="1" si="1834"/>
        <v>0</v>
      </c>
      <c r="U5860" s="13" t="b">
        <f ca="1">IF(CalcTable[[#This Row],[IrrPrecip]]&gt;=IC_MM,FALSE,TRUE)</f>
        <v>1</v>
      </c>
      <c r="V5860" s="13" t="b">
        <f t="shared" si="1835"/>
        <v>1</v>
      </c>
      <c r="W5860" s="13" t="e">
        <f ca="1">IF(AND(IRR_DRIP=FALSE,CalcTable[[#This Row],[IrrHours]]&lt;=0),FALSE,TRUE)</f>
        <v>#NAME?</v>
      </c>
      <c r="X5860" s="13" t="e">
        <f ca="1">AND(CalcTable[[#This Row],[IrrDay]],CalcTable[[#This Row],[IrrRain]],CalcTable[[#This Row],[IrrWarm]],CalcTable[[#This Row],[IrrWindy]])</f>
        <v>#NAME?</v>
      </c>
      <c r="Y5860" s="13" t="e">
        <f t="shared" ca="1" si="1836"/>
        <v>#NAME?</v>
      </c>
      <c r="Z5860" s="13" t="e">
        <f ca="1">CalcTable[[#This Row],[IrrHours]]/5</f>
        <v>#NAME?</v>
      </c>
      <c r="AA5860" s="13" t="e">
        <f ca="1">IF(CalcTable[[#This Row],[IrrFlag]]=FALSE,0,MAX(0,CalcTable[[#This Row],[VolRednWind]]*(FCAP*IRR_TARGET-CalcTable[[#This Row],[IWC]])))</f>
        <v>#NAME?</v>
      </c>
      <c r="AB5860" s="13" t="e">
        <f ca="1">CalcTable[[#This Row],[IWC]]+CalcTable[[#This Row],[Eff Precip]]+CalcTable[[#This Row],[IrrAmt]]-CalcTable[[#This Row],[AET]]</f>
        <v>#NAME?</v>
      </c>
      <c r="AC5860" s="13" t="e">
        <f ca="1">IF(CalcTable[[#This Row],[PWC]]&gt;FCAP,MIN(24*PERC,MIN(SAT,CalcTable[[#This Row],[PWC]])-FCAP),0)</f>
        <v>#NAME?</v>
      </c>
      <c r="AD5860" s="13" t="e">
        <f ca="1">IF(CalcTable[[#This Row],[PWC]]&gt;SAT,CalcTable[[#This Row],[PWC]]-SAT,0)</f>
        <v>#NAME?</v>
      </c>
      <c r="AE5860" s="13" t="e">
        <f ca="1">CalcTable[[#This Row],[PWC]]-CalcTable[[#This Row],[PercAmt]]-CalcTable[[#This Row],[Runoff]]</f>
        <v>#NAME?</v>
      </c>
      <c r="AF5860" s="13" t="e">
        <f ca="1">CalcTable[[#This Row],[IrrAmt]]/1000*CUR_IRR_AREA*10000/IRR_EFF</f>
        <v>#NAME?</v>
      </c>
      <c r="AG5860" s="147"/>
      <c r="AH5860" s="13"/>
      <c r="AI5860" s="50">
        <v>0</v>
      </c>
      <c r="AJ5860" s="50">
        <v>0</v>
      </c>
      <c r="AK5860" s="50">
        <v>5.1538220070705867</v>
      </c>
      <c r="AL5860" s="50">
        <v>4.2898218459355171</v>
      </c>
      <c r="AM5860" s="50"/>
      <c r="AN5860" s="50"/>
      <c r="AO5860" s="50"/>
      <c r="AP5860" s="50"/>
      <c r="AQ5860" s="50"/>
      <c r="AR5860" s="50"/>
      <c r="AS5860" s="50"/>
      <c r="AT5860" s="50"/>
      <c r="AU5860" s="50"/>
      <c r="AV5860" s="50"/>
      <c r="AW5860" s="50"/>
      <c r="AX5860" s="50">
        <f t="shared" si="1847"/>
        <v>9.4436438530061046</v>
      </c>
      <c r="AY5860" s="50"/>
      <c r="AZ5860" s="50">
        <f t="shared" si="1837"/>
        <v>201.42416358447713</v>
      </c>
      <c r="BA5860" s="50">
        <f t="shared" si="1838"/>
        <v>310.12926774117909</v>
      </c>
      <c r="BB5860" s="50">
        <f t="shared" si="1839"/>
        <v>319.72089457853519</v>
      </c>
      <c r="BC5860" s="17">
        <f t="shared" si="1840"/>
        <v>19985</v>
      </c>
      <c r="BD5860" s="50">
        <f t="shared" si="1841"/>
        <v>9.4436438530061046</v>
      </c>
      <c r="BE5860" s="50">
        <f t="shared" si="1842"/>
        <v>201.42416358447713</v>
      </c>
      <c r="BF5860" s="50">
        <f t="shared" si="1848"/>
        <v>329.46580970344684</v>
      </c>
      <c r="BG5860" s="50"/>
      <c r="BH5860" s="17">
        <f t="shared" si="1843"/>
        <v>0</v>
      </c>
      <c r="BI5860" s="17">
        <f t="shared" si="1851"/>
        <v>5860</v>
      </c>
      <c r="BJ5860" s="17">
        <f t="shared" si="1849"/>
        <v>5860</v>
      </c>
      <c r="BK5860" s="150">
        <f t="shared" si="1850"/>
        <v>35942</v>
      </c>
      <c r="BL5860" s="50" t="e">
        <f t="shared" ca="1" si="1844"/>
        <v>#NAME?</v>
      </c>
      <c r="BM5860" s="50" t="e">
        <f t="shared" ca="1" si="1845"/>
        <v>#NAME?</v>
      </c>
      <c r="BN5860" s="50" t="e">
        <f t="shared" ca="1" si="1846"/>
        <v>#NAME?</v>
      </c>
    </row>
    <row r="5861" spans="1:66" x14ac:dyDescent="0.35">
      <c r="A5861" s="48">
        <v>35943</v>
      </c>
      <c r="B5861" s="17">
        <v>1998</v>
      </c>
      <c r="C5861" s="17">
        <v>5</v>
      </c>
      <c r="D5861" s="17">
        <v>148</v>
      </c>
      <c r="E5861" s="17">
        <v>28</v>
      </c>
      <c r="F5861" s="17">
        <v>5</v>
      </c>
      <c r="G5861" s="50">
        <v>4.5</v>
      </c>
      <c r="H5861" s="32">
        <v>2.6814034357322099</v>
      </c>
      <c r="I5861" s="50">
        <v>7.666666666666667</v>
      </c>
      <c r="J5861" s="13">
        <v>0.2</v>
      </c>
      <c r="K5861" s="13">
        <f t="shared" si="1832"/>
        <v>0.2</v>
      </c>
      <c r="L5861" s="13">
        <f t="shared" si="1833"/>
        <v>0</v>
      </c>
      <c r="M5861" s="13" t="e">
        <f ca="1">CalcTable[[#This Row],[IWC]]-AE5860</f>
        <v>#NAME?</v>
      </c>
      <c r="N5861" s="13" t="e">
        <f ca="1">IF(CalcTable[[#This Row],[Day of Year]]&lt;123,FCAP,AE5860)</f>
        <v>#NAME?</v>
      </c>
      <c r="O5861" s="17" t="e">
        <f ca="1">IF(IRR_DRIP,5,COUNTIF('IDET Wind Values'!C5845:G5845,"&lt;="&amp;IRR_MAXWIND))</f>
        <v>#NAME?</v>
      </c>
      <c r="P5861" s="13" t="e">
        <f ca="1">CalcTable[[#This Row],[ET_o]]*KL</f>
        <v>#NAME?</v>
      </c>
      <c r="Q5861" s="13" t="e">
        <f ca="1">IF(WILTPT&lt;=0,1,MAX(0,MIN(1,(CalcTable[[#This Row],[IWC]]-WILTPT)/(MAD-WILTPT))))</f>
        <v>#NAME?</v>
      </c>
      <c r="R5861" s="13" t="e">
        <f ca="1">CalcTable[[#This Row],[ETMult]]*CalcTable[[#This Row],[ETb]]</f>
        <v>#NAME?</v>
      </c>
      <c r="S5861" s="13" t="b">
        <f>INDEX(IRR_LIST,CalcTable[[#This Row],[Day of Week]]+1)</f>
        <v>1</v>
      </c>
      <c r="T5861" s="13">
        <f t="shared" ca="1" si="1834"/>
        <v>25.8</v>
      </c>
      <c r="U5861" s="13" t="b">
        <f ca="1">IF(CalcTable[[#This Row],[IrrPrecip]]&gt;=IC_MM,FALSE,TRUE)</f>
        <v>0</v>
      </c>
      <c r="V5861" s="13" t="b">
        <f t="shared" si="1835"/>
        <v>1</v>
      </c>
      <c r="W5861" s="13" t="e">
        <f ca="1">IF(AND(IRR_DRIP=FALSE,CalcTable[[#This Row],[IrrHours]]&lt;=0),FALSE,TRUE)</f>
        <v>#NAME?</v>
      </c>
      <c r="X5861" s="13" t="e">
        <f ca="1">AND(CalcTable[[#This Row],[IrrDay]],CalcTable[[#This Row],[IrrRain]],CalcTable[[#This Row],[IrrWarm]],CalcTable[[#This Row],[IrrWindy]])</f>
        <v>#NAME?</v>
      </c>
      <c r="Y5861" s="13" t="e">
        <f t="shared" ca="1" si="1836"/>
        <v>#NAME?</v>
      </c>
      <c r="Z5861" s="13" t="e">
        <f ca="1">CalcTable[[#This Row],[IrrHours]]/5</f>
        <v>#NAME?</v>
      </c>
      <c r="AA5861" s="13" t="e">
        <f ca="1">IF(CalcTable[[#This Row],[IrrFlag]]=FALSE,0,MAX(0,CalcTable[[#This Row],[VolRednWind]]*(FCAP*IRR_TARGET-CalcTable[[#This Row],[IWC]])))</f>
        <v>#NAME?</v>
      </c>
      <c r="AB5861" s="13" t="e">
        <f ca="1">CalcTable[[#This Row],[IWC]]+CalcTable[[#This Row],[Eff Precip]]+CalcTable[[#This Row],[IrrAmt]]-CalcTable[[#This Row],[AET]]</f>
        <v>#NAME?</v>
      </c>
      <c r="AC5861" s="13" t="e">
        <f ca="1">IF(CalcTable[[#This Row],[PWC]]&gt;FCAP,MIN(24*PERC,MIN(SAT,CalcTable[[#This Row],[PWC]])-FCAP),0)</f>
        <v>#NAME?</v>
      </c>
      <c r="AD5861" s="13" t="e">
        <f ca="1">IF(CalcTable[[#This Row],[PWC]]&gt;SAT,CalcTable[[#This Row],[PWC]]-SAT,0)</f>
        <v>#NAME?</v>
      </c>
      <c r="AE5861" s="13" t="e">
        <f ca="1">CalcTable[[#This Row],[PWC]]-CalcTable[[#This Row],[PercAmt]]-CalcTable[[#This Row],[Runoff]]</f>
        <v>#NAME?</v>
      </c>
      <c r="AF5861" s="13" t="e">
        <f ca="1">CalcTable[[#This Row],[IrrAmt]]/1000*CUR_IRR_AREA*10000/IRR_EFF</f>
        <v>#NAME?</v>
      </c>
      <c r="AG5861" s="147"/>
      <c r="AH5861" s="13"/>
      <c r="AI5861" s="50">
        <v>0</v>
      </c>
      <c r="AJ5861" s="50">
        <v>0</v>
      </c>
      <c r="AK5861" s="50">
        <v>0</v>
      </c>
      <c r="AL5861" s="50">
        <v>0</v>
      </c>
      <c r="AM5861" s="50"/>
      <c r="AN5861" s="50"/>
      <c r="AO5861" s="50"/>
      <c r="AP5861" s="50"/>
      <c r="AQ5861" s="50"/>
      <c r="AR5861" s="50"/>
      <c r="AS5861" s="50"/>
      <c r="AT5861" s="50"/>
      <c r="AU5861" s="50"/>
      <c r="AV5861" s="50"/>
      <c r="AW5861" s="50"/>
      <c r="AX5861" s="50">
        <f t="shared" si="1847"/>
        <v>0</v>
      </c>
      <c r="AY5861" s="50"/>
      <c r="AZ5861" s="50">
        <f t="shared" si="1837"/>
        <v>0</v>
      </c>
      <c r="BA5861" s="50">
        <f t="shared" si="1838"/>
        <v>0</v>
      </c>
      <c r="BB5861" s="50">
        <f t="shared" si="1839"/>
        <v>0</v>
      </c>
      <c r="BC5861" s="17">
        <f t="shared" si="1840"/>
        <v>19985</v>
      </c>
      <c r="BD5861" s="50">
        <f t="shared" si="1841"/>
        <v>0</v>
      </c>
      <c r="BE5861" s="50">
        <f t="shared" si="1842"/>
        <v>0</v>
      </c>
      <c r="BF5861" s="50">
        <f t="shared" si="1848"/>
        <v>0</v>
      </c>
      <c r="BG5861" s="50"/>
      <c r="BH5861" s="17">
        <f t="shared" si="1843"/>
        <v>0</v>
      </c>
      <c r="BI5861" s="17">
        <f t="shared" si="1851"/>
        <v>5861</v>
      </c>
      <c r="BJ5861" s="17">
        <f t="shared" si="1849"/>
        <v>5861</v>
      </c>
      <c r="BK5861" s="150">
        <f t="shared" si="1850"/>
        <v>35943</v>
      </c>
      <c r="BL5861" s="50" t="e">
        <f t="shared" ca="1" si="1844"/>
        <v>#NAME?</v>
      </c>
      <c r="BM5861" s="50" t="e">
        <f t="shared" ca="1" si="1845"/>
        <v>#NAME?</v>
      </c>
      <c r="BN5861" s="50" t="e">
        <f t="shared" ca="1" si="1846"/>
        <v>#NAME?</v>
      </c>
    </row>
    <row r="5862" spans="1:66" x14ac:dyDescent="0.35">
      <c r="A5862" s="48">
        <v>35944</v>
      </c>
      <c r="B5862" s="17">
        <v>1998</v>
      </c>
      <c r="C5862" s="17">
        <v>5</v>
      </c>
      <c r="D5862" s="17">
        <v>149</v>
      </c>
      <c r="E5862" s="17">
        <v>29</v>
      </c>
      <c r="F5862" s="17">
        <v>6</v>
      </c>
      <c r="G5862" s="50">
        <v>5.0999999999999996</v>
      </c>
      <c r="H5862" s="32">
        <v>3.675218640513112</v>
      </c>
      <c r="I5862" s="50">
        <v>5.166666666666667</v>
      </c>
      <c r="J5862" s="13">
        <v>0</v>
      </c>
      <c r="K5862" s="13">
        <f t="shared" si="1832"/>
        <v>0</v>
      </c>
      <c r="L5862" s="13">
        <f t="shared" si="1833"/>
        <v>0</v>
      </c>
      <c r="M5862" s="13" t="e">
        <f ca="1">CalcTable[[#This Row],[IWC]]-AE5861</f>
        <v>#NAME?</v>
      </c>
      <c r="N5862" s="13" t="e">
        <f ca="1">IF(CalcTable[[#This Row],[Day of Year]]&lt;123,FCAP,AE5861)</f>
        <v>#NAME?</v>
      </c>
      <c r="O5862" s="17" t="e">
        <f ca="1">IF(IRR_DRIP,5,COUNTIF('IDET Wind Values'!C5846:G5846,"&lt;="&amp;IRR_MAXWIND))</f>
        <v>#NAME?</v>
      </c>
      <c r="P5862" s="13" t="e">
        <f ca="1">CalcTable[[#This Row],[ET_o]]*KL</f>
        <v>#NAME?</v>
      </c>
      <c r="Q5862" s="13" t="e">
        <f ca="1">IF(WILTPT&lt;=0,1,MAX(0,MIN(1,(CalcTable[[#This Row],[IWC]]-WILTPT)/(MAD-WILTPT))))</f>
        <v>#NAME?</v>
      </c>
      <c r="R5862" s="13" t="e">
        <f ca="1">CalcTable[[#This Row],[ETMult]]*CalcTable[[#This Row],[ETb]]</f>
        <v>#NAME?</v>
      </c>
      <c r="S5862" s="13" t="b">
        <f>INDEX(IRR_LIST,CalcTable[[#This Row],[Day of Week]]+1)</f>
        <v>0</v>
      </c>
      <c r="T5862" s="13">
        <f t="shared" ca="1" si="1834"/>
        <v>26</v>
      </c>
      <c r="U5862" s="13" t="b">
        <f ca="1">IF(CalcTable[[#This Row],[IrrPrecip]]&gt;=IC_MM,FALSE,TRUE)</f>
        <v>0</v>
      </c>
      <c r="V5862" s="13" t="b">
        <f t="shared" si="1835"/>
        <v>1</v>
      </c>
      <c r="W5862" s="13" t="e">
        <f ca="1">IF(AND(IRR_DRIP=FALSE,CalcTable[[#This Row],[IrrHours]]&lt;=0),FALSE,TRUE)</f>
        <v>#NAME?</v>
      </c>
      <c r="X5862" s="13" t="e">
        <f ca="1">AND(CalcTable[[#This Row],[IrrDay]],CalcTable[[#This Row],[IrrRain]],CalcTable[[#This Row],[IrrWarm]],CalcTable[[#This Row],[IrrWindy]])</f>
        <v>#NAME?</v>
      </c>
      <c r="Y5862" s="13" t="e">
        <f t="shared" ca="1" si="1836"/>
        <v>#NAME?</v>
      </c>
      <c r="Z5862" s="13" t="e">
        <f ca="1">CalcTable[[#This Row],[IrrHours]]/5</f>
        <v>#NAME?</v>
      </c>
      <c r="AA5862" s="13" t="e">
        <f ca="1">IF(CalcTable[[#This Row],[IrrFlag]]=FALSE,0,MAX(0,CalcTable[[#This Row],[VolRednWind]]*(FCAP*IRR_TARGET-CalcTable[[#This Row],[IWC]])))</f>
        <v>#NAME?</v>
      </c>
      <c r="AB5862" s="13" t="e">
        <f ca="1">CalcTable[[#This Row],[IWC]]+CalcTable[[#This Row],[Eff Precip]]+CalcTable[[#This Row],[IrrAmt]]-CalcTable[[#This Row],[AET]]</f>
        <v>#NAME?</v>
      </c>
      <c r="AC5862" s="13" t="e">
        <f ca="1">IF(CalcTable[[#This Row],[PWC]]&gt;FCAP,MIN(24*PERC,MIN(SAT,CalcTable[[#This Row],[PWC]])-FCAP),0)</f>
        <v>#NAME?</v>
      </c>
      <c r="AD5862" s="13" t="e">
        <f ca="1">IF(CalcTable[[#This Row],[PWC]]&gt;SAT,CalcTable[[#This Row],[PWC]]-SAT,0)</f>
        <v>#NAME?</v>
      </c>
      <c r="AE5862" s="13" t="e">
        <f ca="1">CalcTable[[#This Row],[PWC]]-CalcTable[[#This Row],[PercAmt]]-CalcTable[[#This Row],[Runoff]]</f>
        <v>#NAME?</v>
      </c>
      <c r="AF5862" s="13" t="e">
        <f ca="1">CalcTable[[#This Row],[IrrAmt]]/1000*CUR_IRR_AREA*10000/IRR_EFF</f>
        <v>#NAME?</v>
      </c>
      <c r="AG5862" s="147"/>
      <c r="AH5862" s="13"/>
      <c r="AI5862" s="50">
        <v>0</v>
      </c>
      <c r="AJ5862" s="50">
        <v>0</v>
      </c>
      <c r="AK5862" s="50">
        <v>0</v>
      </c>
      <c r="AL5862" s="50">
        <v>0</v>
      </c>
      <c r="AM5862" s="50"/>
      <c r="AN5862" s="50"/>
      <c r="AO5862" s="50"/>
      <c r="AP5862" s="50"/>
      <c r="AQ5862" s="50"/>
      <c r="AR5862" s="50"/>
      <c r="AS5862" s="50"/>
      <c r="AT5862" s="50"/>
      <c r="AU5862" s="50"/>
      <c r="AV5862" s="50"/>
      <c r="AW5862" s="50"/>
      <c r="AX5862" s="50">
        <f t="shared" si="1847"/>
        <v>0</v>
      </c>
      <c r="AY5862" s="50"/>
      <c r="AZ5862" s="50">
        <f t="shared" si="1837"/>
        <v>0</v>
      </c>
      <c r="BA5862" s="50">
        <f t="shared" si="1838"/>
        <v>0</v>
      </c>
      <c r="BB5862" s="50">
        <f t="shared" si="1839"/>
        <v>0</v>
      </c>
      <c r="BC5862" s="17">
        <f t="shared" si="1840"/>
        <v>19985</v>
      </c>
      <c r="BD5862" s="50">
        <f t="shared" si="1841"/>
        <v>0</v>
      </c>
      <c r="BE5862" s="50">
        <f t="shared" si="1842"/>
        <v>0</v>
      </c>
      <c r="BF5862" s="50">
        <f t="shared" si="1848"/>
        <v>0</v>
      </c>
      <c r="BG5862" s="50"/>
      <c r="BH5862" s="17">
        <f t="shared" si="1843"/>
        <v>0</v>
      </c>
      <c r="BI5862" s="17">
        <f t="shared" si="1851"/>
        <v>5862</v>
      </c>
      <c r="BJ5862" s="17">
        <f t="shared" si="1849"/>
        <v>5862</v>
      </c>
      <c r="BK5862" s="150">
        <f t="shared" si="1850"/>
        <v>35944</v>
      </c>
      <c r="BL5862" s="50" t="e">
        <f t="shared" ca="1" si="1844"/>
        <v>#NAME?</v>
      </c>
      <c r="BM5862" s="50" t="e">
        <f t="shared" ca="1" si="1845"/>
        <v>#NAME?</v>
      </c>
      <c r="BN5862" s="50" t="e">
        <f t="shared" ca="1" si="1846"/>
        <v>#NAME?</v>
      </c>
    </row>
    <row r="5863" spans="1:66" x14ac:dyDescent="0.35">
      <c r="A5863" s="48">
        <v>35945</v>
      </c>
      <c r="B5863" s="17">
        <v>1998</v>
      </c>
      <c r="C5863" s="17">
        <v>5</v>
      </c>
      <c r="D5863" s="17">
        <v>150</v>
      </c>
      <c r="E5863" s="17">
        <v>30</v>
      </c>
      <c r="F5863" s="17">
        <v>7</v>
      </c>
      <c r="G5863" s="50">
        <v>8</v>
      </c>
      <c r="H5863" s="32">
        <v>4.1467101543931122</v>
      </c>
      <c r="I5863" s="50">
        <v>15</v>
      </c>
      <c r="J5863" s="13">
        <v>1</v>
      </c>
      <c r="K5863" s="13">
        <f t="shared" si="1832"/>
        <v>1</v>
      </c>
      <c r="L5863" s="13">
        <f t="shared" si="1833"/>
        <v>0</v>
      </c>
      <c r="M5863" s="13" t="e">
        <f ca="1">CalcTable[[#This Row],[IWC]]-AE5862</f>
        <v>#NAME?</v>
      </c>
      <c r="N5863" s="13" t="e">
        <f ca="1">IF(CalcTable[[#This Row],[Day of Year]]&lt;123,FCAP,AE5862)</f>
        <v>#NAME?</v>
      </c>
      <c r="O5863" s="17" t="e">
        <f ca="1">IF(IRR_DRIP,5,COUNTIF('IDET Wind Values'!C5847:G5847,"&lt;="&amp;IRR_MAXWIND))</f>
        <v>#NAME?</v>
      </c>
      <c r="P5863" s="13" t="e">
        <f ca="1">CalcTable[[#This Row],[ET_o]]*KL</f>
        <v>#NAME?</v>
      </c>
      <c r="Q5863" s="13" t="e">
        <f ca="1">IF(WILTPT&lt;=0,1,MAX(0,MIN(1,(CalcTable[[#This Row],[IWC]]-WILTPT)/(MAD-WILTPT))))</f>
        <v>#NAME?</v>
      </c>
      <c r="R5863" s="13" t="e">
        <f ca="1">CalcTable[[#This Row],[ETMult]]*CalcTable[[#This Row],[ETb]]</f>
        <v>#NAME?</v>
      </c>
      <c r="S5863" s="13" t="b">
        <f>INDEX(IRR_LIST,CalcTable[[#This Row],[Day of Week]]+1)</f>
        <v>0</v>
      </c>
      <c r="T5863" s="13">
        <f t="shared" ca="1" si="1834"/>
        <v>0.2</v>
      </c>
      <c r="U5863" s="13" t="b">
        <f ca="1">IF(CalcTable[[#This Row],[IrrPrecip]]&gt;=IC_MM,FALSE,TRUE)</f>
        <v>1</v>
      </c>
      <c r="V5863" s="13" t="b">
        <f t="shared" si="1835"/>
        <v>1</v>
      </c>
      <c r="W5863" s="13" t="e">
        <f ca="1">IF(AND(IRR_DRIP=FALSE,CalcTable[[#This Row],[IrrHours]]&lt;=0),FALSE,TRUE)</f>
        <v>#NAME?</v>
      </c>
      <c r="X5863" s="13" t="e">
        <f ca="1">AND(CalcTable[[#This Row],[IrrDay]],CalcTable[[#This Row],[IrrRain]],CalcTable[[#This Row],[IrrWarm]],CalcTable[[#This Row],[IrrWindy]])</f>
        <v>#NAME?</v>
      </c>
      <c r="Y5863" s="13" t="e">
        <f t="shared" ca="1" si="1836"/>
        <v>#NAME?</v>
      </c>
      <c r="Z5863" s="13" t="e">
        <f ca="1">CalcTable[[#This Row],[IrrHours]]/5</f>
        <v>#NAME?</v>
      </c>
      <c r="AA5863" s="13" t="e">
        <f ca="1">IF(CalcTable[[#This Row],[IrrFlag]]=FALSE,0,MAX(0,CalcTable[[#This Row],[VolRednWind]]*(FCAP*IRR_TARGET-CalcTable[[#This Row],[IWC]])))</f>
        <v>#NAME?</v>
      </c>
      <c r="AB5863" s="13" t="e">
        <f ca="1">CalcTable[[#This Row],[IWC]]+CalcTable[[#This Row],[Eff Precip]]+CalcTable[[#This Row],[IrrAmt]]-CalcTable[[#This Row],[AET]]</f>
        <v>#NAME?</v>
      </c>
      <c r="AC5863" s="13" t="e">
        <f ca="1">IF(CalcTable[[#This Row],[PWC]]&gt;FCAP,MIN(24*PERC,MIN(SAT,CalcTable[[#This Row],[PWC]])-FCAP),0)</f>
        <v>#NAME?</v>
      </c>
      <c r="AD5863" s="13" t="e">
        <f ca="1">IF(CalcTable[[#This Row],[PWC]]&gt;SAT,CalcTable[[#This Row],[PWC]]-SAT,0)</f>
        <v>#NAME?</v>
      </c>
      <c r="AE5863" s="13" t="e">
        <f ca="1">CalcTable[[#This Row],[PWC]]-CalcTable[[#This Row],[PercAmt]]-CalcTable[[#This Row],[Runoff]]</f>
        <v>#NAME?</v>
      </c>
      <c r="AF5863" s="13" t="e">
        <f ca="1">CalcTable[[#This Row],[IrrAmt]]/1000*CUR_IRR_AREA*10000/IRR_EFF</f>
        <v>#NAME?</v>
      </c>
      <c r="AG5863" s="147"/>
      <c r="AH5863" s="13"/>
      <c r="AI5863" s="50">
        <v>0</v>
      </c>
      <c r="AJ5863" s="50">
        <v>0</v>
      </c>
      <c r="AK5863" s="50">
        <v>0.98987405045644294</v>
      </c>
      <c r="AL5863" s="50">
        <v>0</v>
      </c>
      <c r="AM5863" s="50"/>
      <c r="AN5863" s="50"/>
      <c r="AO5863" s="50"/>
      <c r="AP5863" s="50"/>
      <c r="AQ5863" s="50"/>
      <c r="AR5863" s="50"/>
      <c r="AS5863" s="50"/>
      <c r="AT5863" s="50"/>
      <c r="AU5863" s="50"/>
      <c r="AV5863" s="50"/>
      <c r="AW5863" s="50"/>
      <c r="AX5863" s="50">
        <f t="shared" si="1847"/>
        <v>0.98987405045644294</v>
      </c>
      <c r="AY5863" s="50"/>
      <c r="AZ5863" s="50">
        <f t="shared" si="1837"/>
        <v>14.518152740027832</v>
      </c>
      <c r="BA5863" s="50">
        <f t="shared" si="1838"/>
        <v>22.353346282265072</v>
      </c>
      <c r="BB5863" s="50">
        <f t="shared" si="1839"/>
        <v>23.044686888933068</v>
      </c>
      <c r="BC5863" s="17">
        <f t="shared" si="1840"/>
        <v>19985</v>
      </c>
      <c r="BD5863" s="50">
        <f t="shared" si="1841"/>
        <v>0.98987405045644294</v>
      </c>
      <c r="BE5863" s="50">
        <f t="shared" si="1842"/>
        <v>14.518152740027832</v>
      </c>
      <c r="BF5863" s="50">
        <f t="shared" si="1848"/>
        <v>23.747076134117844</v>
      </c>
      <c r="BG5863" s="50"/>
      <c r="BH5863" s="17">
        <f t="shared" si="1843"/>
        <v>0</v>
      </c>
      <c r="BI5863" s="17">
        <f t="shared" si="1851"/>
        <v>5863</v>
      </c>
      <c r="BJ5863" s="17">
        <f t="shared" si="1849"/>
        <v>5863</v>
      </c>
      <c r="BK5863" s="150">
        <f t="shared" si="1850"/>
        <v>35945</v>
      </c>
      <c r="BL5863" s="50" t="e">
        <f t="shared" ca="1" si="1844"/>
        <v>#NAME?</v>
      </c>
      <c r="BM5863" s="50" t="e">
        <f t="shared" ca="1" si="1845"/>
        <v>#NAME?</v>
      </c>
      <c r="BN5863" s="50" t="e">
        <f t="shared" ca="1" si="1846"/>
        <v>#NAME?</v>
      </c>
    </row>
    <row r="5864" spans="1:66" x14ac:dyDescent="0.35">
      <c r="A5864" s="48">
        <v>35946</v>
      </c>
      <c r="B5864" s="17">
        <v>1998</v>
      </c>
      <c r="C5864" s="17">
        <v>5</v>
      </c>
      <c r="D5864" s="17">
        <v>151</v>
      </c>
      <c r="E5864" s="17">
        <v>31</v>
      </c>
      <c r="F5864" s="17">
        <v>1</v>
      </c>
      <c r="G5864" s="50">
        <v>6.7</v>
      </c>
      <c r="H5864" s="32">
        <v>5.9998434943256305</v>
      </c>
      <c r="I5864" s="50">
        <v>11.333333333333334</v>
      </c>
      <c r="J5864" s="13">
        <v>1.8</v>
      </c>
      <c r="K5864" s="13">
        <f t="shared" si="1832"/>
        <v>1.8</v>
      </c>
      <c r="L5864" s="13">
        <f t="shared" si="1833"/>
        <v>0</v>
      </c>
      <c r="M5864" s="13" t="e">
        <f ca="1">CalcTable[[#This Row],[IWC]]-AE5863</f>
        <v>#NAME?</v>
      </c>
      <c r="N5864" s="13" t="e">
        <f ca="1">IF(CalcTable[[#This Row],[Day of Year]]&lt;123,FCAP,AE5863)</f>
        <v>#NAME?</v>
      </c>
      <c r="O5864" s="17" t="e">
        <f ca="1">IF(IRR_DRIP,5,COUNTIF('IDET Wind Values'!C5848:G5848,"&lt;="&amp;IRR_MAXWIND))</f>
        <v>#NAME?</v>
      </c>
      <c r="P5864" s="13" t="e">
        <f ca="1">CalcTable[[#This Row],[ET_o]]*KL</f>
        <v>#NAME?</v>
      </c>
      <c r="Q5864" s="13" t="e">
        <f ca="1">IF(WILTPT&lt;=0,1,MAX(0,MIN(1,(CalcTable[[#This Row],[IWC]]-WILTPT)/(MAD-WILTPT))))</f>
        <v>#NAME?</v>
      </c>
      <c r="R5864" s="13" t="e">
        <f ca="1">CalcTable[[#This Row],[ETMult]]*CalcTable[[#This Row],[ETb]]</f>
        <v>#NAME?</v>
      </c>
      <c r="S5864" s="13" t="b">
        <f>INDEX(IRR_LIST,CalcTable[[#This Row],[Day of Week]]+1)</f>
        <v>1</v>
      </c>
      <c r="T5864" s="13">
        <f t="shared" ca="1" si="1834"/>
        <v>1</v>
      </c>
      <c r="U5864" s="13" t="b">
        <f ca="1">IF(CalcTable[[#This Row],[IrrPrecip]]&gt;=IC_MM,FALSE,TRUE)</f>
        <v>1</v>
      </c>
      <c r="V5864" s="13" t="b">
        <f t="shared" si="1835"/>
        <v>1</v>
      </c>
      <c r="W5864" s="13" t="e">
        <f ca="1">IF(AND(IRR_DRIP=FALSE,CalcTable[[#This Row],[IrrHours]]&lt;=0),FALSE,TRUE)</f>
        <v>#NAME?</v>
      </c>
      <c r="X5864" s="13" t="e">
        <f ca="1">AND(CalcTable[[#This Row],[IrrDay]],CalcTable[[#This Row],[IrrRain]],CalcTable[[#This Row],[IrrWarm]],CalcTable[[#This Row],[IrrWindy]])</f>
        <v>#NAME?</v>
      </c>
      <c r="Y5864" s="13" t="e">
        <f t="shared" ca="1" si="1836"/>
        <v>#NAME?</v>
      </c>
      <c r="Z5864" s="13" t="e">
        <f ca="1">CalcTable[[#This Row],[IrrHours]]/5</f>
        <v>#NAME?</v>
      </c>
      <c r="AA5864" s="13" t="e">
        <f ca="1">IF(CalcTable[[#This Row],[IrrFlag]]=FALSE,0,MAX(0,CalcTable[[#This Row],[VolRednWind]]*(FCAP*IRR_TARGET-CalcTable[[#This Row],[IWC]])))</f>
        <v>#NAME?</v>
      </c>
      <c r="AB5864" s="13" t="e">
        <f ca="1">CalcTable[[#This Row],[IWC]]+CalcTable[[#This Row],[Eff Precip]]+CalcTable[[#This Row],[IrrAmt]]-CalcTable[[#This Row],[AET]]</f>
        <v>#NAME?</v>
      </c>
      <c r="AC5864" s="13" t="e">
        <f ca="1">IF(CalcTable[[#This Row],[PWC]]&gt;FCAP,MIN(24*PERC,MIN(SAT,CalcTable[[#This Row],[PWC]])-FCAP),0)</f>
        <v>#NAME?</v>
      </c>
      <c r="AD5864" s="13" t="e">
        <f ca="1">IF(CalcTable[[#This Row],[PWC]]&gt;SAT,CalcTable[[#This Row],[PWC]]-SAT,0)</f>
        <v>#NAME?</v>
      </c>
      <c r="AE5864" s="13" t="e">
        <f ca="1">CalcTable[[#This Row],[PWC]]-CalcTable[[#This Row],[PercAmt]]-CalcTable[[#This Row],[Runoff]]</f>
        <v>#NAME?</v>
      </c>
      <c r="AF5864" s="13" t="e">
        <f ca="1">CalcTable[[#This Row],[IrrAmt]]/1000*CUR_IRR_AREA*10000/IRR_EFF</f>
        <v>#NAME?</v>
      </c>
      <c r="AG5864" s="147"/>
      <c r="AH5864" s="13"/>
      <c r="AI5864" s="50">
        <v>0</v>
      </c>
      <c r="AJ5864" s="50">
        <v>0</v>
      </c>
      <c r="AK5864" s="50">
        <v>0</v>
      </c>
      <c r="AL5864" s="50">
        <v>0</v>
      </c>
      <c r="AM5864" s="50"/>
      <c r="AN5864" s="50"/>
      <c r="AO5864" s="50"/>
      <c r="AP5864" s="50"/>
      <c r="AQ5864" s="50"/>
      <c r="AR5864" s="50"/>
      <c r="AS5864" s="50"/>
      <c r="AT5864" s="50"/>
      <c r="AU5864" s="50"/>
      <c r="AV5864" s="50"/>
      <c r="AW5864" s="50"/>
      <c r="AX5864" s="50">
        <f t="shared" si="1847"/>
        <v>0</v>
      </c>
      <c r="AY5864" s="50"/>
      <c r="AZ5864" s="50">
        <f t="shared" si="1837"/>
        <v>0</v>
      </c>
      <c r="BA5864" s="50">
        <f t="shared" si="1838"/>
        <v>0</v>
      </c>
      <c r="BB5864" s="50">
        <f t="shared" si="1839"/>
        <v>0</v>
      </c>
      <c r="BC5864" s="17">
        <f t="shared" si="1840"/>
        <v>19985</v>
      </c>
      <c r="BD5864" s="50">
        <f t="shared" si="1841"/>
        <v>0</v>
      </c>
      <c r="BE5864" s="50">
        <f t="shared" si="1842"/>
        <v>0</v>
      </c>
      <c r="BF5864" s="50">
        <f t="shared" si="1848"/>
        <v>0</v>
      </c>
      <c r="BG5864" s="50"/>
      <c r="BH5864" s="17">
        <f t="shared" si="1843"/>
        <v>0</v>
      </c>
      <c r="BI5864" s="17">
        <f t="shared" si="1851"/>
        <v>5864</v>
      </c>
      <c r="BJ5864" s="17">
        <f t="shared" si="1849"/>
        <v>5864</v>
      </c>
      <c r="BK5864" s="150">
        <f t="shared" si="1850"/>
        <v>35946</v>
      </c>
      <c r="BL5864" s="50" t="e">
        <f t="shared" ca="1" si="1844"/>
        <v>#NAME?</v>
      </c>
      <c r="BM5864" s="50" t="e">
        <f t="shared" ca="1" si="1845"/>
        <v>#NAME?</v>
      </c>
      <c r="BN5864" s="50" t="e">
        <f t="shared" ca="1" si="1846"/>
        <v>#NAME?</v>
      </c>
    </row>
    <row r="5865" spans="1:66" x14ac:dyDescent="0.35">
      <c r="A5865" s="48">
        <v>35947</v>
      </c>
      <c r="B5865" s="17">
        <v>1998</v>
      </c>
      <c r="C5865" s="17">
        <v>6</v>
      </c>
      <c r="D5865" s="17">
        <v>152</v>
      </c>
      <c r="E5865" s="17">
        <v>1</v>
      </c>
      <c r="F5865" s="17">
        <v>2</v>
      </c>
      <c r="G5865" s="50">
        <v>3.9</v>
      </c>
      <c r="H5865" s="32">
        <v>3.8605317397017886</v>
      </c>
      <c r="I5865" s="50">
        <v>15.5</v>
      </c>
      <c r="J5865" s="13">
        <v>7</v>
      </c>
      <c r="K5865" s="13">
        <f t="shared" si="1832"/>
        <v>7</v>
      </c>
      <c r="L5865" s="13">
        <f t="shared" si="1833"/>
        <v>1.5</v>
      </c>
      <c r="M5865" s="13" t="e">
        <f ca="1">CalcTable[[#This Row],[IWC]]-AE5864</f>
        <v>#NAME?</v>
      </c>
      <c r="N5865" s="13" t="e">
        <f ca="1">IF(CalcTable[[#This Row],[Day of Year]]&lt;123,FCAP,AE5864)</f>
        <v>#NAME?</v>
      </c>
      <c r="O5865" s="17" t="e">
        <f ca="1">IF(IRR_DRIP,5,COUNTIF('IDET Wind Values'!C5849:G5849,"&lt;="&amp;IRR_MAXWIND))</f>
        <v>#NAME?</v>
      </c>
      <c r="P5865" s="13" t="e">
        <f ca="1">CalcTable[[#This Row],[ET_o]]*KL</f>
        <v>#NAME?</v>
      </c>
      <c r="Q5865" s="13" t="e">
        <f ca="1">IF(WILTPT&lt;=0,1,MAX(0,MIN(1,(CalcTable[[#This Row],[IWC]]-WILTPT)/(MAD-WILTPT))))</f>
        <v>#NAME?</v>
      </c>
      <c r="R5865" s="13" t="e">
        <f ca="1">CalcTable[[#This Row],[ETMult]]*CalcTable[[#This Row],[ETb]]</f>
        <v>#NAME?</v>
      </c>
      <c r="S5865" s="13" t="b">
        <f>INDEX(IRR_LIST,CalcTable[[#This Row],[Day of Week]]+1)</f>
        <v>0</v>
      </c>
      <c r="T5865" s="13">
        <f t="shared" ca="1" si="1834"/>
        <v>2.8</v>
      </c>
      <c r="U5865" s="13" t="b">
        <f ca="1">IF(CalcTable[[#This Row],[IrrPrecip]]&gt;=IC_MM,FALSE,TRUE)</f>
        <v>1</v>
      </c>
      <c r="V5865" s="13" t="b">
        <f t="shared" si="1835"/>
        <v>0</v>
      </c>
      <c r="W5865" s="13" t="e">
        <f ca="1">IF(AND(IRR_DRIP=FALSE,CalcTable[[#This Row],[IrrHours]]&lt;=0),FALSE,TRUE)</f>
        <v>#NAME?</v>
      </c>
      <c r="X5865" s="13" t="e">
        <f ca="1">AND(CalcTable[[#This Row],[IrrDay]],CalcTable[[#This Row],[IrrRain]],CalcTable[[#This Row],[IrrWarm]],CalcTable[[#This Row],[IrrWindy]])</f>
        <v>#NAME?</v>
      </c>
      <c r="Y5865" s="13" t="e">
        <f t="shared" ca="1" si="1836"/>
        <v>#NAME?</v>
      </c>
      <c r="Z5865" s="13" t="e">
        <f ca="1">CalcTable[[#This Row],[IrrHours]]/5</f>
        <v>#NAME?</v>
      </c>
      <c r="AA5865" s="13" t="e">
        <f ca="1">IF(CalcTable[[#This Row],[IrrFlag]]=FALSE,0,MAX(0,CalcTable[[#This Row],[VolRednWind]]*(FCAP*IRR_TARGET-CalcTable[[#This Row],[IWC]])))</f>
        <v>#NAME?</v>
      </c>
      <c r="AB5865" s="13" t="e">
        <f ca="1">CalcTable[[#This Row],[IWC]]+CalcTable[[#This Row],[Eff Precip]]+CalcTable[[#This Row],[IrrAmt]]-CalcTable[[#This Row],[AET]]</f>
        <v>#NAME?</v>
      </c>
      <c r="AC5865" s="13" t="e">
        <f ca="1">IF(CalcTable[[#This Row],[PWC]]&gt;FCAP,MIN(24*PERC,MIN(SAT,CalcTable[[#This Row],[PWC]])-FCAP),0)</f>
        <v>#NAME?</v>
      </c>
      <c r="AD5865" s="13" t="e">
        <f ca="1">IF(CalcTable[[#This Row],[PWC]]&gt;SAT,CalcTable[[#This Row],[PWC]]-SAT,0)</f>
        <v>#NAME?</v>
      </c>
      <c r="AE5865" s="13" t="e">
        <f ca="1">CalcTable[[#This Row],[PWC]]-CalcTable[[#This Row],[PercAmt]]-CalcTable[[#This Row],[Runoff]]</f>
        <v>#NAME?</v>
      </c>
      <c r="AF5865" s="13" t="e">
        <f ca="1">CalcTable[[#This Row],[IrrAmt]]/1000*CUR_IRR_AREA*10000/IRR_EFF</f>
        <v>#NAME?</v>
      </c>
      <c r="AG5865" s="147"/>
      <c r="AH5865" s="13"/>
      <c r="AI5865" s="50">
        <v>0</v>
      </c>
      <c r="AJ5865" s="50">
        <v>0</v>
      </c>
      <c r="AK5865" s="50">
        <v>0</v>
      </c>
      <c r="AL5865" s="50">
        <v>0</v>
      </c>
      <c r="AM5865" s="50"/>
      <c r="AN5865" s="50"/>
      <c r="AO5865" s="50"/>
      <c r="AP5865" s="50"/>
      <c r="AQ5865" s="50"/>
      <c r="AR5865" s="50"/>
      <c r="AS5865" s="50"/>
      <c r="AT5865" s="50"/>
      <c r="AU5865" s="50"/>
      <c r="AV5865" s="50"/>
      <c r="AW5865" s="50"/>
      <c r="AX5865" s="50">
        <f t="shared" si="1847"/>
        <v>0</v>
      </c>
      <c r="AY5865" s="50"/>
      <c r="AZ5865" s="50">
        <f t="shared" si="1837"/>
        <v>0</v>
      </c>
      <c r="BA5865" s="50">
        <f t="shared" si="1838"/>
        <v>0</v>
      </c>
      <c r="BB5865" s="50">
        <f t="shared" si="1839"/>
        <v>0</v>
      </c>
      <c r="BC5865" s="17">
        <f t="shared" si="1840"/>
        <v>19986</v>
      </c>
      <c r="BD5865" s="50">
        <f t="shared" si="1841"/>
        <v>0</v>
      </c>
      <c r="BE5865" s="50">
        <f t="shared" si="1842"/>
        <v>0</v>
      </c>
      <c r="BF5865" s="50">
        <f t="shared" si="1848"/>
        <v>0</v>
      </c>
      <c r="BG5865" s="50"/>
      <c r="BH5865" s="17">
        <f t="shared" si="1843"/>
        <v>0</v>
      </c>
      <c r="BI5865" s="17">
        <f t="shared" si="1851"/>
        <v>5865</v>
      </c>
      <c r="BJ5865" s="17">
        <f t="shared" si="1849"/>
        <v>5865</v>
      </c>
      <c r="BK5865" s="150">
        <f t="shared" si="1850"/>
        <v>35947</v>
      </c>
      <c r="BL5865" s="50" t="e">
        <f t="shared" ca="1" si="1844"/>
        <v>#NAME?</v>
      </c>
      <c r="BM5865" s="50" t="e">
        <f t="shared" ca="1" si="1845"/>
        <v>#NAME?</v>
      </c>
      <c r="BN5865" s="50" t="e">
        <f t="shared" ca="1" si="1846"/>
        <v>#NAME?</v>
      </c>
    </row>
    <row r="5866" spans="1:66" x14ac:dyDescent="0.35">
      <c r="A5866" s="48">
        <v>35948</v>
      </c>
      <c r="B5866" s="17">
        <v>1998</v>
      </c>
      <c r="C5866" s="17">
        <v>6</v>
      </c>
      <c r="D5866" s="17">
        <v>153</v>
      </c>
      <c r="E5866" s="17">
        <v>2</v>
      </c>
      <c r="F5866" s="17">
        <v>3</v>
      </c>
      <c r="G5866" s="50">
        <v>1.7</v>
      </c>
      <c r="H5866" s="32">
        <v>2.9671921208618457</v>
      </c>
      <c r="I5866" s="50">
        <v>13.166666666666666</v>
      </c>
      <c r="J5866" s="13">
        <v>0</v>
      </c>
      <c r="K5866" s="13">
        <f t="shared" si="1832"/>
        <v>0</v>
      </c>
      <c r="L5866" s="13">
        <f t="shared" si="1833"/>
        <v>0</v>
      </c>
      <c r="M5866" s="13" t="e">
        <f ca="1">CalcTable[[#This Row],[IWC]]-AE5865</f>
        <v>#NAME?</v>
      </c>
      <c r="N5866" s="13" t="e">
        <f ca="1">IF(CalcTable[[#This Row],[Day of Year]]&lt;123,FCAP,AE5865)</f>
        <v>#NAME?</v>
      </c>
      <c r="O5866" s="17" t="e">
        <f ca="1">IF(IRR_DRIP,5,COUNTIF('IDET Wind Values'!C5850:G5850,"&lt;="&amp;IRR_MAXWIND))</f>
        <v>#NAME?</v>
      </c>
      <c r="P5866" s="13" t="e">
        <f ca="1">CalcTable[[#This Row],[ET_o]]*KL</f>
        <v>#NAME?</v>
      </c>
      <c r="Q5866" s="13" t="e">
        <f ca="1">IF(WILTPT&lt;=0,1,MAX(0,MIN(1,(CalcTable[[#This Row],[IWC]]-WILTPT)/(MAD-WILTPT))))</f>
        <v>#NAME?</v>
      </c>
      <c r="R5866" s="13" t="e">
        <f ca="1">CalcTable[[#This Row],[ETMult]]*CalcTable[[#This Row],[ETb]]</f>
        <v>#NAME?</v>
      </c>
      <c r="S5866" s="13" t="b">
        <f>INDEX(IRR_LIST,CalcTable[[#This Row],[Day of Week]]+1)</f>
        <v>1</v>
      </c>
      <c r="T5866" s="13">
        <f t="shared" ca="1" si="1834"/>
        <v>8.8000000000000007</v>
      </c>
      <c r="U5866" s="13" t="b">
        <f ca="1">IF(CalcTable[[#This Row],[IrrPrecip]]&gt;=IC_MM,FALSE,TRUE)</f>
        <v>1</v>
      </c>
      <c r="V5866" s="13" t="b">
        <f t="shared" si="1835"/>
        <v>0</v>
      </c>
      <c r="W5866" s="13" t="e">
        <f ca="1">IF(AND(IRR_DRIP=FALSE,CalcTable[[#This Row],[IrrHours]]&lt;=0),FALSE,TRUE)</f>
        <v>#NAME?</v>
      </c>
      <c r="X5866" s="13" t="e">
        <f ca="1">AND(CalcTable[[#This Row],[IrrDay]],CalcTable[[#This Row],[IrrRain]],CalcTable[[#This Row],[IrrWarm]],CalcTable[[#This Row],[IrrWindy]])</f>
        <v>#NAME?</v>
      </c>
      <c r="Y5866" s="13" t="e">
        <f t="shared" ca="1" si="1836"/>
        <v>#NAME?</v>
      </c>
      <c r="Z5866" s="13" t="e">
        <f ca="1">CalcTable[[#This Row],[IrrHours]]/5</f>
        <v>#NAME?</v>
      </c>
      <c r="AA5866" s="13" t="e">
        <f ca="1">IF(CalcTable[[#This Row],[IrrFlag]]=FALSE,0,MAX(0,CalcTable[[#This Row],[VolRednWind]]*(FCAP*IRR_TARGET-CalcTable[[#This Row],[IWC]])))</f>
        <v>#NAME?</v>
      </c>
      <c r="AB5866" s="13" t="e">
        <f ca="1">CalcTable[[#This Row],[IWC]]+CalcTable[[#This Row],[Eff Precip]]+CalcTable[[#This Row],[IrrAmt]]-CalcTable[[#This Row],[AET]]</f>
        <v>#NAME?</v>
      </c>
      <c r="AC5866" s="13" t="e">
        <f ca="1">IF(CalcTable[[#This Row],[PWC]]&gt;FCAP,MIN(24*PERC,MIN(SAT,CalcTable[[#This Row],[PWC]])-FCAP),0)</f>
        <v>#NAME?</v>
      </c>
      <c r="AD5866" s="13" t="e">
        <f ca="1">IF(CalcTable[[#This Row],[PWC]]&gt;SAT,CalcTable[[#This Row],[PWC]]-SAT,0)</f>
        <v>#NAME?</v>
      </c>
      <c r="AE5866" s="13" t="e">
        <f ca="1">CalcTable[[#This Row],[PWC]]-CalcTable[[#This Row],[PercAmt]]-CalcTable[[#This Row],[Runoff]]</f>
        <v>#NAME?</v>
      </c>
      <c r="AF5866" s="13" t="e">
        <f ca="1">CalcTable[[#This Row],[IrrAmt]]/1000*CUR_IRR_AREA*10000/IRR_EFF</f>
        <v>#NAME?</v>
      </c>
      <c r="AG5866" s="147"/>
      <c r="AH5866" s="13"/>
      <c r="AI5866" s="50">
        <v>0</v>
      </c>
      <c r="AJ5866" s="50">
        <v>0</v>
      </c>
      <c r="AK5866" s="50">
        <v>0</v>
      </c>
      <c r="AL5866" s="50">
        <v>0</v>
      </c>
      <c r="AM5866" s="50"/>
      <c r="AN5866" s="50"/>
      <c r="AO5866" s="50"/>
      <c r="AP5866" s="50"/>
      <c r="AQ5866" s="50"/>
      <c r="AR5866" s="50"/>
      <c r="AS5866" s="50"/>
      <c r="AT5866" s="50"/>
      <c r="AU5866" s="50"/>
      <c r="AV5866" s="50"/>
      <c r="AW5866" s="50"/>
      <c r="AX5866" s="50">
        <f t="shared" si="1847"/>
        <v>0</v>
      </c>
      <c r="AY5866" s="50"/>
      <c r="AZ5866" s="50">
        <f t="shared" si="1837"/>
        <v>0</v>
      </c>
      <c r="BA5866" s="50">
        <f t="shared" si="1838"/>
        <v>0</v>
      </c>
      <c r="BB5866" s="50">
        <f t="shared" si="1839"/>
        <v>0</v>
      </c>
      <c r="BC5866" s="17">
        <f t="shared" si="1840"/>
        <v>19986</v>
      </c>
      <c r="BD5866" s="50">
        <f t="shared" si="1841"/>
        <v>0</v>
      </c>
      <c r="BE5866" s="50">
        <f t="shared" si="1842"/>
        <v>0</v>
      </c>
      <c r="BF5866" s="50">
        <f t="shared" si="1848"/>
        <v>0</v>
      </c>
      <c r="BG5866" s="50"/>
      <c r="BH5866" s="17">
        <f t="shared" si="1843"/>
        <v>0</v>
      </c>
      <c r="BI5866" s="17">
        <f t="shared" si="1851"/>
        <v>5866</v>
      </c>
      <c r="BJ5866" s="17">
        <f t="shared" si="1849"/>
        <v>5866</v>
      </c>
      <c r="BK5866" s="150">
        <f t="shared" si="1850"/>
        <v>35948</v>
      </c>
      <c r="BL5866" s="50" t="e">
        <f t="shared" ca="1" si="1844"/>
        <v>#NAME?</v>
      </c>
      <c r="BM5866" s="50" t="e">
        <f t="shared" ca="1" si="1845"/>
        <v>#NAME?</v>
      </c>
      <c r="BN5866" s="50" t="e">
        <f t="shared" ca="1" si="1846"/>
        <v>#NAME?</v>
      </c>
    </row>
    <row r="5867" spans="1:66" x14ac:dyDescent="0.35">
      <c r="A5867" s="48">
        <v>35949</v>
      </c>
      <c r="B5867" s="17">
        <v>1998</v>
      </c>
      <c r="C5867" s="17">
        <v>6</v>
      </c>
      <c r="D5867" s="17">
        <v>154</v>
      </c>
      <c r="E5867" s="17">
        <v>3</v>
      </c>
      <c r="F5867" s="17">
        <v>4</v>
      </c>
      <c r="G5867" s="50">
        <v>2.7</v>
      </c>
      <c r="H5867" s="32">
        <v>3.3263261907402311</v>
      </c>
      <c r="I5867" s="50">
        <v>7.833333333333333</v>
      </c>
      <c r="J5867" s="13">
        <v>0</v>
      </c>
      <c r="K5867" s="13">
        <f t="shared" si="1832"/>
        <v>0</v>
      </c>
      <c r="L5867" s="13">
        <f t="shared" si="1833"/>
        <v>0</v>
      </c>
      <c r="M5867" s="13" t="e">
        <f ca="1">CalcTable[[#This Row],[IWC]]-AE5866</f>
        <v>#NAME?</v>
      </c>
      <c r="N5867" s="13" t="e">
        <f ca="1">IF(CalcTable[[#This Row],[Day of Year]]&lt;123,FCAP,AE5866)</f>
        <v>#NAME?</v>
      </c>
      <c r="O5867" s="17" t="e">
        <f ca="1">IF(IRR_DRIP,5,COUNTIF('IDET Wind Values'!C5851:G5851,"&lt;="&amp;IRR_MAXWIND))</f>
        <v>#NAME?</v>
      </c>
      <c r="P5867" s="13" t="e">
        <f ca="1">CalcTable[[#This Row],[ET_o]]*KL</f>
        <v>#NAME?</v>
      </c>
      <c r="Q5867" s="13" t="e">
        <f ca="1">IF(WILTPT&lt;=0,1,MAX(0,MIN(1,(CalcTable[[#This Row],[IWC]]-WILTPT)/(MAD-WILTPT))))</f>
        <v>#NAME?</v>
      </c>
      <c r="R5867" s="13" t="e">
        <f ca="1">CalcTable[[#This Row],[ETMult]]*CalcTable[[#This Row],[ETb]]</f>
        <v>#NAME?</v>
      </c>
      <c r="S5867" s="13" t="b">
        <f>INDEX(IRR_LIST,CalcTable[[#This Row],[Day of Week]]+1)</f>
        <v>0</v>
      </c>
      <c r="T5867" s="13">
        <f t="shared" ca="1" si="1834"/>
        <v>7</v>
      </c>
      <c r="U5867" s="13" t="b">
        <f ca="1">IF(CalcTable[[#This Row],[IrrPrecip]]&gt;=IC_MM,FALSE,TRUE)</f>
        <v>1</v>
      </c>
      <c r="V5867" s="13" t="b">
        <f t="shared" si="1835"/>
        <v>1</v>
      </c>
      <c r="W5867" s="13" t="e">
        <f ca="1">IF(AND(IRR_DRIP=FALSE,CalcTable[[#This Row],[IrrHours]]&lt;=0),FALSE,TRUE)</f>
        <v>#NAME?</v>
      </c>
      <c r="X5867" s="13" t="e">
        <f ca="1">AND(CalcTable[[#This Row],[IrrDay]],CalcTable[[#This Row],[IrrRain]],CalcTable[[#This Row],[IrrWarm]],CalcTable[[#This Row],[IrrWindy]])</f>
        <v>#NAME?</v>
      </c>
      <c r="Y5867" s="13" t="e">
        <f t="shared" ca="1" si="1836"/>
        <v>#NAME?</v>
      </c>
      <c r="Z5867" s="13" t="e">
        <f ca="1">CalcTable[[#This Row],[IrrHours]]/5</f>
        <v>#NAME?</v>
      </c>
      <c r="AA5867" s="13" t="e">
        <f ca="1">IF(CalcTable[[#This Row],[IrrFlag]]=FALSE,0,MAX(0,CalcTable[[#This Row],[VolRednWind]]*(FCAP*IRR_TARGET-CalcTable[[#This Row],[IWC]])))</f>
        <v>#NAME?</v>
      </c>
      <c r="AB5867" s="13" t="e">
        <f ca="1">CalcTable[[#This Row],[IWC]]+CalcTable[[#This Row],[Eff Precip]]+CalcTable[[#This Row],[IrrAmt]]-CalcTable[[#This Row],[AET]]</f>
        <v>#NAME?</v>
      </c>
      <c r="AC5867" s="13" t="e">
        <f ca="1">IF(CalcTable[[#This Row],[PWC]]&gt;FCAP,MIN(24*PERC,MIN(SAT,CalcTable[[#This Row],[PWC]])-FCAP),0)</f>
        <v>#NAME?</v>
      </c>
      <c r="AD5867" s="13" t="e">
        <f ca="1">IF(CalcTable[[#This Row],[PWC]]&gt;SAT,CalcTable[[#This Row],[PWC]]-SAT,0)</f>
        <v>#NAME?</v>
      </c>
      <c r="AE5867" s="13" t="e">
        <f ca="1">CalcTable[[#This Row],[PWC]]-CalcTable[[#This Row],[PercAmt]]-CalcTable[[#This Row],[Runoff]]</f>
        <v>#NAME?</v>
      </c>
      <c r="AF5867" s="13" t="e">
        <f ca="1">CalcTable[[#This Row],[IrrAmt]]/1000*CUR_IRR_AREA*10000/IRR_EFF</f>
        <v>#NAME?</v>
      </c>
      <c r="AG5867" s="147"/>
      <c r="AH5867" s="13"/>
      <c r="AI5867" s="50">
        <v>0</v>
      </c>
      <c r="AJ5867" s="50">
        <v>0</v>
      </c>
      <c r="AK5867" s="50">
        <v>2.0221875438808499</v>
      </c>
      <c r="AL5867" s="50">
        <v>10.36262677033816</v>
      </c>
      <c r="AM5867" s="50"/>
      <c r="AN5867" s="50"/>
      <c r="AO5867" s="50"/>
      <c r="AP5867" s="50"/>
      <c r="AQ5867" s="50"/>
      <c r="AR5867" s="50"/>
      <c r="AS5867" s="50"/>
      <c r="AT5867" s="50"/>
      <c r="AU5867" s="50"/>
      <c r="AV5867" s="50"/>
      <c r="AW5867" s="50"/>
      <c r="AX5867" s="50">
        <f t="shared" si="1847"/>
        <v>12.38481431421901</v>
      </c>
      <c r="AY5867" s="50"/>
      <c r="AZ5867" s="50">
        <f t="shared" si="1837"/>
        <v>333.62913590683848</v>
      </c>
      <c r="BA5867" s="50">
        <f t="shared" si="1838"/>
        <v>513.68295528513227</v>
      </c>
      <c r="BB5867" s="50">
        <f t="shared" si="1839"/>
        <v>529.57005699498177</v>
      </c>
      <c r="BC5867" s="17">
        <f t="shared" si="1840"/>
        <v>19986</v>
      </c>
      <c r="BD5867" s="50">
        <f t="shared" si="1841"/>
        <v>12.38481431421901</v>
      </c>
      <c r="BE5867" s="50">
        <f t="shared" si="1842"/>
        <v>333.62913590683848</v>
      </c>
      <c r="BF5867" s="50">
        <f t="shared" si="1848"/>
        <v>545.71105792929234</v>
      </c>
      <c r="BG5867" s="50"/>
      <c r="BH5867" s="17">
        <f t="shared" si="1843"/>
        <v>0</v>
      </c>
      <c r="BI5867" s="17">
        <f t="shared" si="1851"/>
        <v>5867</v>
      </c>
      <c r="BJ5867" s="17">
        <f t="shared" si="1849"/>
        <v>5867</v>
      </c>
      <c r="BK5867" s="150">
        <f t="shared" si="1850"/>
        <v>35949</v>
      </c>
      <c r="BL5867" s="50" t="e">
        <f t="shared" ca="1" si="1844"/>
        <v>#NAME?</v>
      </c>
      <c r="BM5867" s="50" t="e">
        <f t="shared" ca="1" si="1845"/>
        <v>#NAME?</v>
      </c>
      <c r="BN5867" s="50" t="e">
        <f t="shared" ca="1" si="1846"/>
        <v>#NAME?</v>
      </c>
    </row>
    <row r="5868" spans="1:66" x14ac:dyDescent="0.35">
      <c r="A5868" s="48">
        <v>35950</v>
      </c>
      <c r="B5868" s="17">
        <v>1998</v>
      </c>
      <c r="C5868" s="17">
        <v>6</v>
      </c>
      <c r="D5868" s="17">
        <v>155</v>
      </c>
      <c r="E5868" s="17">
        <v>4</v>
      </c>
      <c r="F5868" s="17">
        <v>5</v>
      </c>
      <c r="G5868" s="50">
        <v>5.9</v>
      </c>
      <c r="H5868" s="32">
        <v>1.8564750045196667</v>
      </c>
      <c r="I5868" s="50">
        <v>12</v>
      </c>
      <c r="J5868" s="13">
        <v>4.3</v>
      </c>
      <c r="K5868" s="13">
        <f t="shared" si="1832"/>
        <v>4.3</v>
      </c>
      <c r="L5868" s="13">
        <f t="shared" si="1833"/>
        <v>0</v>
      </c>
      <c r="M5868" s="13" t="e">
        <f ca="1">CalcTable[[#This Row],[IWC]]-AE5867</f>
        <v>#NAME?</v>
      </c>
      <c r="N5868" s="13" t="e">
        <f ca="1">IF(CalcTable[[#This Row],[Day of Year]]&lt;123,FCAP,AE5867)</f>
        <v>#NAME?</v>
      </c>
      <c r="O5868" s="17" t="e">
        <f ca="1">IF(IRR_DRIP,5,COUNTIF('IDET Wind Values'!C5852:G5852,"&lt;="&amp;IRR_MAXWIND))</f>
        <v>#NAME?</v>
      </c>
      <c r="P5868" s="13" t="e">
        <f ca="1">CalcTable[[#This Row],[ET_o]]*KL</f>
        <v>#NAME?</v>
      </c>
      <c r="Q5868" s="13" t="e">
        <f ca="1">IF(WILTPT&lt;=0,1,MAX(0,MIN(1,(CalcTable[[#This Row],[IWC]]-WILTPT)/(MAD-WILTPT))))</f>
        <v>#NAME?</v>
      </c>
      <c r="R5868" s="13" t="e">
        <f ca="1">CalcTable[[#This Row],[ETMult]]*CalcTable[[#This Row],[ETb]]</f>
        <v>#NAME?</v>
      </c>
      <c r="S5868" s="13" t="b">
        <f>INDEX(IRR_LIST,CalcTable[[#This Row],[Day of Week]]+1)</f>
        <v>1</v>
      </c>
      <c r="T5868" s="13">
        <f t="shared" ca="1" si="1834"/>
        <v>0</v>
      </c>
      <c r="U5868" s="13" t="b">
        <f ca="1">IF(CalcTable[[#This Row],[IrrPrecip]]&gt;=IC_MM,FALSE,TRUE)</f>
        <v>1</v>
      </c>
      <c r="V5868" s="13" t="b">
        <f t="shared" si="1835"/>
        <v>1</v>
      </c>
      <c r="W5868" s="13" t="e">
        <f ca="1">IF(AND(IRR_DRIP=FALSE,CalcTable[[#This Row],[IrrHours]]&lt;=0),FALSE,TRUE)</f>
        <v>#NAME?</v>
      </c>
      <c r="X5868" s="13" t="e">
        <f ca="1">AND(CalcTable[[#This Row],[IrrDay]],CalcTable[[#This Row],[IrrRain]],CalcTable[[#This Row],[IrrWarm]],CalcTable[[#This Row],[IrrWindy]])</f>
        <v>#NAME?</v>
      </c>
      <c r="Y5868" s="13" t="e">
        <f t="shared" ca="1" si="1836"/>
        <v>#NAME?</v>
      </c>
      <c r="Z5868" s="13" t="e">
        <f ca="1">CalcTable[[#This Row],[IrrHours]]/5</f>
        <v>#NAME?</v>
      </c>
      <c r="AA5868" s="13" t="e">
        <f ca="1">IF(CalcTable[[#This Row],[IrrFlag]]=FALSE,0,MAX(0,CalcTable[[#This Row],[VolRednWind]]*(FCAP*IRR_TARGET-CalcTable[[#This Row],[IWC]])))</f>
        <v>#NAME?</v>
      </c>
      <c r="AB5868" s="13" t="e">
        <f ca="1">CalcTable[[#This Row],[IWC]]+CalcTable[[#This Row],[Eff Precip]]+CalcTable[[#This Row],[IrrAmt]]-CalcTable[[#This Row],[AET]]</f>
        <v>#NAME?</v>
      </c>
      <c r="AC5868" s="13" t="e">
        <f ca="1">IF(CalcTable[[#This Row],[PWC]]&gt;FCAP,MIN(24*PERC,MIN(SAT,CalcTable[[#This Row],[PWC]])-FCAP),0)</f>
        <v>#NAME?</v>
      </c>
      <c r="AD5868" s="13" t="e">
        <f ca="1">IF(CalcTable[[#This Row],[PWC]]&gt;SAT,CalcTable[[#This Row],[PWC]]-SAT,0)</f>
        <v>#NAME?</v>
      </c>
      <c r="AE5868" s="13" t="e">
        <f ca="1">CalcTable[[#This Row],[PWC]]-CalcTable[[#This Row],[PercAmt]]-CalcTable[[#This Row],[Runoff]]</f>
        <v>#NAME?</v>
      </c>
      <c r="AF5868" s="13" t="e">
        <f ca="1">CalcTable[[#This Row],[IrrAmt]]/1000*CUR_IRR_AREA*10000/IRR_EFF</f>
        <v>#NAME?</v>
      </c>
      <c r="AG5868" s="147"/>
      <c r="AH5868" s="13"/>
      <c r="AI5868" s="50">
        <v>12.658321237416102</v>
      </c>
      <c r="AJ5868" s="50">
        <v>19.680019440662296</v>
      </c>
      <c r="AK5868" s="50">
        <v>0</v>
      </c>
      <c r="AL5868" s="50">
        <v>0</v>
      </c>
      <c r="AM5868" s="50"/>
      <c r="AN5868" s="50"/>
      <c r="AO5868" s="50"/>
      <c r="AP5868" s="50"/>
      <c r="AQ5868" s="50"/>
      <c r="AR5868" s="50"/>
      <c r="AS5868" s="50"/>
      <c r="AT5868" s="50"/>
      <c r="AU5868" s="50"/>
      <c r="AV5868" s="50"/>
      <c r="AW5868" s="50"/>
      <c r="AX5868" s="50">
        <f t="shared" si="1847"/>
        <v>32.338340678078396</v>
      </c>
      <c r="AY5868" s="50"/>
      <c r="AZ5868" s="50">
        <f t="shared" si="1837"/>
        <v>762.93594840819685</v>
      </c>
      <c r="BA5868" s="50">
        <f t="shared" si="1838"/>
        <v>1238.1165839634734</v>
      </c>
      <c r="BB5868" s="50">
        <f t="shared" si="1839"/>
        <v>1281.495470032477</v>
      </c>
      <c r="BC5868" s="17">
        <f t="shared" si="1840"/>
        <v>19986</v>
      </c>
      <c r="BD5868" s="50">
        <f t="shared" si="1841"/>
        <v>32.338340678078396</v>
      </c>
      <c r="BE5868" s="50">
        <f t="shared" si="1842"/>
        <v>762.93594840819685</v>
      </c>
      <c r="BF5868" s="50">
        <f t="shared" si="1848"/>
        <v>1247.9203364732007</v>
      </c>
      <c r="BG5868" s="50"/>
      <c r="BH5868" s="17">
        <f t="shared" si="1843"/>
        <v>0</v>
      </c>
      <c r="BI5868" s="17">
        <f t="shared" si="1851"/>
        <v>5868</v>
      </c>
      <c r="BJ5868" s="17">
        <f t="shared" si="1849"/>
        <v>5868</v>
      </c>
      <c r="BK5868" s="150">
        <f t="shared" si="1850"/>
        <v>35950</v>
      </c>
      <c r="BL5868" s="50" t="e">
        <f t="shared" ca="1" si="1844"/>
        <v>#NAME?</v>
      </c>
      <c r="BM5868" s="50" t="e">
        <f t="shared" ca="1" si="1845"/>
        <v>#NAME?</v>
      </c>
      <c r="BN5868" s="50" t="e">
        <f t="shared" ca="1" si="1846"/>
        <v>#NAME?</v>
      </c>
    </row>
    <row r="5869" spans="1:66" x14ac:dyDescent="0.35">
      <c r="A5869" s="48">
        <v>35951</v>
      </c>
      <c r="B5869" s="17">
        <v>1998</v>
      </c>
      <c r="C5869" s="17">
        <v>6</v>
      </c>
      <c r="D5869" s="17">
        <v>156</v>
      </c>
      <c r="E5869" s="17">
        <v>5</v>
      </c>
      <c r="F5869" s="17">
        <v>6</v>
      </c>
      <c r="G5869" s="50">
        <v>4.4000000000000004</v>
      </c>
      <c r="H5869" s="32">
        <v>3.4538630715903857</v>
      </c>
      <c r="I5869" s="50">
        <v>5.333333333333333</v>
      </c>
      <c r="J5869" s="13">
        <v>0</v>
      </c>
      <c r="K5869" s="13">
        <f t="shared" si="1832"/>
        <v>0</v>
      </c>
      <c r="L5869" s="13">
        <f t="shared" si="1833"/>
        <v>0</v>
      </c>
      <c r="M5869" s="13" t="e">
        <f ca="1">CalcTable[[#This Row],[IWC]]-AE5868</f>
        <v>#NAME?</v>
      </c>
      <c r="N5869" s="13" t="e">
        <f ca="1">IF(CalcTable[[#This Row],[Day of Year]]&lt;123,FCAP,AE5868)</f>
        <v>#NAME?</v>
      </c>
      <c r="O5869" s="17" t="e">
        <f ca="1">IF(IRR_DRIP,5,COUNTIF('IDET Wind Values'!C5853:G5853,"&lt;="&amp;IRR_MAXWIND))</f>
        <v>#NAME?</v>
      </c>
      <c r="P5869" s="13" t="e">
        <f ca="1">CalcTable[[#This Row],[ET_o]]*KL</f>
        <v>#NAME?</v>
      </c>
      <c r="Q5869" s="13" t="e">
        <f ca="1">IF(WILTPT&lt;=0,1,MAX(0,MIN(1,(CalcTable[[#This Row],[IWC]]-WILTPT)/(MAD-WILTPT))))</f>
        <v>#NAME?</v>
      </c>
      <c r="R5869" s="13" t="e">
        <f ca="1">CalcTable[[#This Row],[ETMult]]*CalcTable[[#This Row],[ETb]]</f>
        <v>#NAME?</v>
      </c>
      <c r="S5869" s="13" t="b">
        <f>INDEX(IRR_LIST,CalcTable[[#This Row],[Day of Week]]+1)</f>
        <v>0</v>
      </c>
      <c r="T5869" s="13">
        <f t="shared" ca="1" si="1834"/>
        <v>4.3</v>
      </c>
      <c r="U5869" s="13" t="b">
        <f ca="1">IF(CalcTable[[#This Row],[IrrPrecip]]&gt;=IC_MM,FALSE,TRUE)</f>
        <v>1</v>
      </c>
      <c r="V5869" s="13" t="b">
        <f t="shared" si="1835"/>
        <v>1</v>
      </c>
      <c r="W5869" s="13" t="e">
        <f ca="1">IF(AND(IRR_DRIP=FALSE,CalcTable[[#This Row],[IrrHours]]&lt;=0),FALSE,TRUE)</f>
        <v>#NAME?</v>
      </c>
      <c r="X5869" s="13" t="e">
        <f ca="1">AND(CalcTable[[#This Row],[IrrDay]],CalcTable[[#This Row],[IrrRain]],CalcTable[[#This Row],[IrrWarm]],CalcTable[[#This Row],[IrrWindy]])</f>
        <v>#NAME?</v>
      </c>
      <c r="Y5869" s="13" t="e">
        <f t="shared" ca="1" si="1836"/>
        <v>#NAME?</v>
      </c>
      <c r="Z5869" s="13" t="e">
        <f ca="1">CalcTable[[#This Row],[IrrHours]]/5</f>
        <v>#NAME?</v>
      </c>
      <c r="AA5869" s="13" t="e">
        <f ca="1">IF(CalcTable[[#This Row],[IrrFlag]]=FALSE,0,MAX(0,CalcTable[[#This Row],[VolRednWind]]*(FCAP*IRR_TARGET-CalcTable[[#This Row],[IWC]])))</f>
        <v>#NAME?</v>
      </c>
      <c r="AB5869" s="13" t="e">
        <f ca="1">CalcTable[[#This Row],[IWC]]+CalcTable[[#This Row],[Eff Precip]]+CalcTable[[#This Row],[IrrAmt]]-CalcTable[[#This Row],[AET]]</f>
        <v>#NAME?</v>
      </c>
      <c r="AC5869" s="13" t="e">
        <f ca="1">IF(CalcTable[[#This Row],[PWC]]&gt;FCAP,MIN(24*PERC,MIN(SAT,CalcTable[[#This Row],[PWC]])-FCAP),0)</f>
        <v>#NAME?</v>
      </c>
      <c r="AD5869" s="13" t="e">
        <f ca="1">IF(CalcTable[[#This Row],[PWC]]&gt;SAT,CalcTable[[#This Row],[PWC]]-SAT,0)</f>
        <v>#NAME?</v>
      </c>
      <c r="AE5869" s="13" t="e">
        <f ca="1">CalcTable[[#This Row],[PWC]]-CalcTable[[#This Row],[PercAmt]]-CalcTable[[#This Row],[Runoff]]</f>
        <v>#NAME?</v>
      </c>
      <c r="AF5869" s="13" t="e">
        <f ca="1">CalcTable[[#This Row],[IrrAmt]]/1000*CUR_IRR_AREA*10000/IRR_EFF</f>
        <v>#NAME?</v>
      </c>
      <c r="AG5869" s="147"/>
      <c r="AH5869" s="13"/>
      <c r="AI5869" s="50">
        <v>0</v>
      </c>
      <c r="AJ5869" s="50">
        <v>0</v>
      </c>
      <c r="AK5869" s="50">
        <v>0</v>
      </c>
      <c r="AL5869" s="50">
        <v>3.3010612524858161</v>
      </c>
      <c r="AM5869" s="50"/>
      <c r="AN5869" s="50"/>
      <c r="AO5869" s="50"/>
      <c r="AP5869" s="50"/>
      <c r="AQ5869" s="50"/>
      <c r="AR5869" s="50"/>
      <c r="AS5869" s="50"/>
      <c r="AT5869" s="50"/>
      <c r="AU5869" s="50"/>
      <c r="AV5869" s="50"/>
      <c r="AW5869" s="50"/>
      <c r="AX5869" s="50">
        <f t="shared" si="1847"/>
        <v>3.3010612524858161</v>
      </c>
      <c r="AY5869" s="50"/>
      <c r="AZ5869" s="50">
        <f t="shared" si="1837"/>
        <v>96.831130072917276</v>
      </c>
      <c r="BA5869" s="50">
        <f t="shared" si="1838"/>
        <v>149.08920027099961</v>
      </c>
      <c r="BB5869" s="50">
        <f t="shared" si="1839"/>
        <v>153.70020646494808</v>
      </c>
      <c r="BC5869" s="17">
        <f t="shared" si="1840"/>
        <v>19986</v>
      </c>
      <c r="BD5869" s="50">
        <f t="shared" si="1841"/>
        <v>3.3010612524858161</v>
      </c>
      <c r="BE5869" s="50">
        <f t="shared" si="1842"/>
        <v>96.831130072917276</v>
      </c>
      <c r="BF5869" s="50">
        <f t="shared" si="1848"/>
        <v>158.38490331172989</v>
      </c>
      <c r="BG5869" s="50"/>
      <c r="BH5869" s="17">
        <f t="shared" si="1843"/>
        <v>0</v>
      </c>
      <c r="BI5869" s="17">
        <f t="shared" si="1851"/>
        <v>5869</v>
      </c>
      <c r="BJ5869" s="17">
        <f t="shared" si="1849"/>
        <v>5869</v>
      </c>
      <c r="BK5869" s="150">
        <f t="shared" si="1850"/>
        <v>35951</v>
      </c>
      <c r="BL5869" s="50" t="e">
        <f t="shared" ca="1" si="1844"/>
        <v>#NAME?</v>
      </c>
      <c r="BM5869" s="50" t="e">
        <f t="shared" ca="1" si="1845"/>
        <v>#NAME?</v>
      </c>
      <c r="BN5869" s="50" t="e">
        <f t="shared" ca="1" si="1846"/>
        <v>#NAME?</v>
      </c>
    </row>
    <row r="5870" spans="1:66" x14ac:dyDescent="0.35">
      <c r="A5870" s="48">
        <v>35952</v>
      </c>
      <c r="B5870" s="17">
        <v>1998</v>
      </c>
      <c r="C5870" s="17">
        <v>6</v>
      </c>
      <c r="D5870" s="17">
        <v>157</v>
      </c>
      <c r="E5870" s="17">
        <v>6</v>
      </c>
      <c r="F5870" s="17">
        <v>7</v>
      </c>
      <c r="G5870" s="50">
        <v>3.6</v>
      </c>
      <c r="H5870" s="32">
        <v>3.3966907972095735</v>
      </c>
      <c r="I5870" s="50">
        <v>6</v>
      </c>
      <c r="J5870" s="13">
        <v>10.199999999999999</v>
      </c>
      <c r="K5870" s="13">
        <f t="shared" si="1832"/>
        <v>10.199999999999999</v>
      </c>
      <c r="L5870" s="13">
        <f t="shared" si="1833"/>
        <v>3.8999999999999995</v>
      </c>
      <c r="M5870" s="13" t="e">
        <f ca="1">CalcTable[[#This Row],[IWC]]-AE5869</f>
        <v>#NAME?</v>
      </c>
      <c r="N5870" s="13" t="e">
        <f ca="1">IF(CalcTable[[#This Row],[Day of Year]]&lt;123,FCAP,AE5869)</f>
        <v>#NAME?</v>
      </c>
      <c r="O5870" s="17" t="e">
        <f ca="1">IF(IRR_DRIP,5,COUNTIF('IDET Wind Values'!C5854:G5854,"&lt;="&amp;IRR_MAXWIND))</f>
        <v>#NAME?</v>
      </c>
      <c r="P5870" s="13" t="e">
        <f ca="1">CalcTable[[#This Row],[ET_o]]*KL</f>
        <v>#NAME?</v>
      </c>
      <c r="Q5870" s="13" t="e">
        <f ca="1">IF(WILTPT&lt;=0,1,MAX(0,MIN(1,(CalcTable[[#This Row],[IWC]]-WILTPT)/(MAD-WILTPT))))</f>
        <v>#NAME?</v>
      </c>
      <c r="R5870" s="13" t="e">
        <f ca="1">CalcTable[[#This Row],[ETMult]]*CalcTable[[#This Row],[ETb]]</f>
        <v>#NAME?</v>
      </c>
      <c r="S5870" s="13" t="b">
        <f>INDEX(IRR_LIST,CalcTable[[#This Row],[Day of Week]]+1)</f>
        <v>0</v>
      </c>
      <c r="T5870" s="13">
        <f t="shared" ca="1" si="1834"/>
        <v>4.3</v>
      </c>
      <c r="U5870" s="13" t="b">
        <f ca="1">IF(CalcTable[[#This Row],[IrrPrecip]]&gt;=IC_MM,FALSE,TRUE)</f>
        <v>1</v>
      </c>
      <c r="V5870" s="13" t="b">
        <f t="shared" si="1835"/>
        <v>1</v>
      </c>
      <c r="W5870" s="13" t="e">
        <f ca="1">IF(AND(IRR_DRIP=FALSE,CalcTable[[#This Row],[IrrHours]]&lt;=0),FALSE,TRUE)</f>
        <v>#NAME?</v>
      </c>
      <c r="X5870" s="13" t="e">
        <f ca="1">AND(CalcTable[[#This Row],[IrrDay]],CalcTable[[#This Row],[IrrRain]],CalcTable[[#This Row],[IrrWarm]],CalcTable[[#This Row],[IrrWindy]])</f>
        <v>#NAME?</v>
      </c>
      <c r="Y5870" s="13" t="e">
        <f t="shared" ca="1" si="1836"/>
        <v>#NAME?</v>
      </c>
      <c r="Z5870" s="13" t="e">
        <f ca="1">CalcTable[[#This Row],[IrrHours]]/5</f>
        <v>#NAME?</v>
      </c>
      <c r="AA5870" s="13" t="e">
        <f ca="1">IF(CalcTable[[#This Row],[IrrFlag]]=FALSE,0,MAX(0,CalcTable[[#This Row],[VolRednWind]]*(FCAP*IRR_TARGET-CalcTable[[#This Row],[IWC]])))</f>
        <v>#NAME?</v>
      </c>
      <c r="AB5870" s="13" t="e">
        <f ca="1">CalcTable[[#This Row],[IWC]]+CalcTable[[#This Row],[Eff Precip]]+CalcTable[[#This Row],[IrrAmt]]-CalcTable[[#This Row],[AET]]</f>
        <v>#NAME?</v>
      </c>
      <c r="AC5870" s="13" t="e">
        <f ca="1">IF(CalcTable[[#This Row],[PWC]]&gt;FCAP,MIN(24*PERC,MIN(SAT,CalcTable[[#This Row],[PWC]])-FCAP),0)</f>
        <v>#NAME?</v>
      </c>
      <c r="AD5870" s="13" t="e">
        <f ca="1">IF(CalcTable[[#This Row],[PWC]]&gt;SAT,CalcTable[[#This Row],[PWC]]-SAT,0)</f>
        <v>#NAME?</v>
      </c>
      <c r="AE5870" s="13" t="e">
        <f ca="1">CalcTable[[#This Row],[PWC]]-CalcTable[[#This Row],[PercAmt]]-CalcTable[[#This Row],[Runoff]]</f>
        <v>#NAME?</v>
      </c>
      <c r="AF5870" s="13" t="e">
        <f ca="1">CalcTable[[#This Row],[IrrAmt]]/1000*CUR_IRR_AREA*10000/IRR_EFF</f>
        <v>#NAME?</v>
      </c>
      <c r="AG5870" s="147"/>
      <c r="AH5870" s="13"/>
      <c r="AI5870" s="50">
        <v>0</v>
      </c>
      <c r="AJ5870" s="50">
        <v>0</v>
      </c>
      <c r="AK5870" s="50">
        <v>6.286476068824701</v>
      </c>
      <c r="AL5870" s="50">
        <v>0</v>
      </c>
      <c r="AM5870" s="50"/>
      <c r="AN5870" s="50"/>
      <c r="AO5870" s="50"/>
      <c r="AP5870" s="50"/>
      <c r="AQ5870" s="50"/>
      <c r="AR5870" s="50"/>
      <c r="AS5870" s="50"/>
      <c r="AT5870" s="50"/>
      <c r="AU5870" s="50"/>
      <c r="AV5870" s="50"/>
      <c r="AW5870" s="50"/>
      <c r="AX5870" s="50">
        <f t="shared" si="1847"/>
        <v>6.286476068824701</v>
      </c>
      <c r="AY5870" s="50"/>
      <c r="AZ5870" s="50">
        <f t="shared" si="1837"/>
        <v>92.201649009428962</v>
      </c>
      <c r="BA5870" s="50">
        <f t="shared" si="1838"/>
        <v>141.9612691097557</v>
      </c>
      <c r="BB5870" s="50">
        <f t="shared" si="1839"/>
        <v>146.35182382449042</v>
      </c>
      <c r="BC5870" s="17">
        <f t="shared" si="1840"/>
        <v>19986</v>
      </c>
      <c r="BD5870" s="50">
        <f t="shared" si="1841"/>
        <v>6.286476068824701</v>
      </c>
      <c r="BE5870" s="50">
        <f t="shared" si="1842"/>
        <v>92.201649009428962</v>
      </c>
      <c r="BF5870" s="50">
        <f t="shared" si="1848"/>
        <v>150.81254605356378</v>
      </c>
      <c r="BG5870" s="50"/>
      <c r="BH5870" s="17">
        <f t="shared" si="1843"/>
        <v>0</v>
      </c>
      <c r="BI5870" s="17">
        <f t="shared" si="1851"/>
        <v>5870</v>
      </c>
      <c r="BJ5870" s="17">
        <f t="shared" si="1849"/>
        <v>5870</v>
      </c>
      <c r="BK5870" s="150">
        <f t="shared" si="1850"/>
        <v>35952</v>
      </c>
      <c r="BL5870" s="50" t="e">
        <f t="shared" ca="1" si="1844"/>
        <v>#NAME?</v>
      </c>
      <c r="BM5870" s="50" t="e">
        <f t="shared" ca="1" si="1845"/>
        <v>#NAME?</v>
      </c>
      <c r="BN5870" s="50" t="e">
        <f t="shared" ca="1" si="1846"/>
        <v>#NAME?</v>
      </c>
    </row>
    <row r="5871" spans="1:66" x14ac:dyDescent="0.35">
      <c r="A5871" s="48">
        <v>35953</v>
      </c>
      <c r="B5871" s="17">
        <v>1998</v>
      </c>
      <c r="C5871" s="17">
        <v>6</v>
      </c>
      <c r="D5871" s="17">
        <v>158</v>
      </c>
      <c r="E5871" s="17">
        <v>7</v>
      </c>
      <c r="F5871" s="17">
        <v>1</v>
      </c>
      <c r="G5871" s="50">
        <v>3</v>
      </c>
      <c r="H5871" s="32">
        <v>3.4475994712522566</v>
      </c>
      <c r="I5871" s="50">
        <v>6</v>
      </c>
      <c r="J5871" s="13">
        <v>0</v>
      </c>
      <c r="K5871" s="13">
        <f t="shared" si="1832"/>
        <v>0</v>
      </c>
      <c r="L5871" s="13">
        <f t="shared" si="1833"/>
        <v>0</v>
      </c>
      <c r="M5871" s="13" t="e">
        <f ca="1">CalcTable[[#This Row],[IWC]]-AE5870</f>
        <v>#NAME?</v>
      </c>
      <c r="N5871" s="13" t="e">
        <f ca="1">IF(CalcTable[[#This Row],[Day of Year]]&lt;123,FCAP,AE5870)</f>
        <v>#NAME?</v>
      </c>
      <c r="O5871" s="17" t="e">
        <f ca="1">IF(IRR_DRIP,5,COUNTIF('IDET Wind Values'!C5855:G5855,"&lt;="&amp;IRR_MAXWIND))</f>
        <v>#NAME?</v>
      </c>
      <c r="P5871" s="13" t="e">
        <f ca="1">CalcTable[[#This Row],[ET_o]]*KL</f>
        <v>#NAME?</v>
      </c>
      <c r="Q5871" s="13" t="e">
        <f ca="1">IF(WILTPT&lt;=0,1,MAX(0,MIN(1,(CalcTable[[#This Row],[IWC]]-WILTPT)/(MAD-WILTPT))))</f>
        <v>#NAME?</v>
      </c>
      <c r="R5871" s="13" t="e">
        <f ca="1">CalcTable[[#This Row],[ETMult]]*CalcTable[[#This Row],[ETb]]</f>
        <v>#NAME?</v>
      </c>
      <c r="S5871" s="13" t="b">
        <f>INDEX(IRR_LIST,CalcTable[[#This Row],[Day of Week]]+1)</f>
        <v>1</v>
      </c>
      <c r="T5871" s="13">
        <f t="shared" ca="1" si="1834"/>
        <v>10.199999999999999</v>
      </c>
      <c r="U5871" s="13" t="b">
        <f ca="1">IF(CalcTable[[#This Row],[IrrPrecip]]&gt;=IC_MM,FALSE,TRUE)</f>
        <v>0</v>
      </c>
      <c r="V5871" s="13" t="b">
        <f t="shared" si="1835"/>
        <v>0</v>
      </c>
      <c r="W5871" s="13" t="e">
        <f ca="1">IF(AND(IRR_DRIP=FALSE,CalcTable[[#This Row],[IrrHours]]&lt;=0),FALSE,TRUE)</f>
        <v>#NAME?</v>
      </c>
      <c r="X5871" s="13" t="e">
        <f ca="1">AND(CalcTable[[#This Row],[IrrDay]],CalcTable[[#This Row],[IrrRain]],CalcTable[[#This Row],[IrrWarm]],CalcTable[[#This Row],[IrrWindy]])</f>
        <v>#NAME?</v>
      </c>
      <c r="Y5871" s="13" t="e">
        <f t="shared" ca="1" si="1836"/>
        <v>#NAME?</v>
      </c>
      <c r="Z5871" s="13" t="e">
        <f ca="1">CalcTable[[#This Row],[IrrHours]]/5</f>
        <v>#NAME?</v>
      </c>
      <c r="AA5871" s="13" t="e">
        <f ca="1">IF(CalcTable[[#This Row],[IrrFlag]]=FALSE,0,MAX(0,CalcTable[[#This Row],[VolRednWind]]*(FCAP*IRR_TARGET-CalcTable[[#This Row],[IWC]])))</f>
        <v>#NAME?</v>
      </c>
      <c r="AB5871" s="13" t="e">
        <f ca="1">CalcTable[[#This Row],[IWC]]+CalcTable[[#This Row],[Eff Precip]]+CalcTable[[#This Row],[IrrAmt]]-CalcTable[[#This Row],[AET]]</f>
        <v>#NAME?</v>
      </c>
      <c r="AC5871" s="13" t="e">
        <f ca="1">IF(CalcTable[[#This Row],[PWC]]&gt;FCAP,MIN(24*PERC,MIN(SAT,CalcTable[[#This Row],[PWC]])-FCAP),0)</f>
        <v>#NAME?</v>
      </c>
      <c r="AD5871" s="13" t="e">
        <f ca="1">IF(CalcTable[[#This Row],[PWC]]&gt;SAT,CalcTable[[#This Row],[PWC]]-SAT,0)</f>
        <v>#NAME?</v>
      </c>
      <c r="AE5871" s="13" t="e">
        <f ca="1">CalcTable[[#This Row],[PWC]]-CalcTable[[#This Row],[PercAmt]]-CalcTable[[#This Row],[Runoff]]</f>
        <v>#NAME?</v>
      </c>
      <c r="AF5871" s="13" t="e">
        <f ca="1">CalcTable[[#This Row],[IrrAmt]]/1000*CUR_IRR_AREA*10000/IRR_EFF</f>
        <v>#NAME?</v>
      </c>
      <c r="AG5871" s="147"/>
      <c r="AH5871" s="13"/>
      <c r="AI5871" s="50">
        <v>0</v>
      </c>
      <c r="AJ5871" s="50">
        <v>0</v>
      </c>
      <c r="AK5871" s="50">
        <v>0</v>
      </c>
      <c r="AL5871" s="50">
        <v>0</v>
      </c>
      <c r="AM5871" s="50"/>
      <c r="AN5871" s="50"/>
      <c r="AO5871" s="50"/>
      <c r="AP5871" s="50"/>
      <c r="AQ5871" s="50"/>
      <c r="AR5871" s="50"/>
      <c r="AS5871" s="50"/>
      <c r="AT5871" s="50"/>
      <c r="AU5871" s="50"/>
      <c r="AV5871" s="50"/>
      <c r="AW5871" s="50"/>
      <c r="AX5871" s="50">
        <f t="shared" si="1847"/>
        <v>0</v>
      </c>
      <c r="AY5871" s="50"/>
      <c r="AZ5871" s="50">
        <f t="shared" si="1837"/>
        <v>0</v>
      </c>
      <c r="BA5871" s="50">
        <f t="shared" si="1838"/>
        <v>0</v>
      </c>
      <c r="BB5871" s="50">
        <f t="shared" si="1839"/>
        <v>0</v>
      </c>
      <c r="BC5871" s="17">
        <f t="shared" si="1840"/>
        <v>19986</v>
      </c>
      <c r="BD5871" s="50">
        <f t="shared" si="1841"/>
        <v>0</v>
      </c>
      <c r="BE5871" s="50">
        <f t="shared" si="1842"/>
        <v>0</v>
      </c>
      <c r="BF5871" s="50">
        <f t="shared" si="1848"/>
        <v>0</v>
      </c>
      <c r="BG5871" s="50"/>
      <c r="BH5871" s="17">
        <f t="shared" si="1843"/>
        <v>0</v>
      </c>
      <c r="BI5871" s="17">
        <f t="shared" si="1851"/>
        <v>5871</v>
      </c>
      <c r="BJ5871" s="17">
        <f t="shared" si="1849"/>
        <v>5871</v>
      </c>
      <c r="BK5871" s="150">
        <f t="shared" si="1850"/>
        <v>35953</v>
      </c>
      <c r="BL5871" s="50" t="e">
        <f t="shared" ca="1" si="1844"/>
        <v>#NAME?</v>
      </c>
      <c r="BM5871" s="50" t="e">
        <f t="shared" ca="1" si="1845"/>
        <v>#NAME?</v>
      </c>
      <c r="BN5871" s="50" t="e">
        <f t="shared" ca="1" si="1846"/>
        <v>#NAME?</v>
      </c>
    </row>
    <row r="5872" spans="1:66" x14ac:dyDescent="0.35">
      <c r="A5872" s="48">
        <v>35954</v>
      </c>
      <c r="B5872" s="17">
        <v>1998</v>
      </c>
      <c r="C5872" s="17">
        <v>6</v>
      </c>
      <c r="D5872" s="17">
        <v>159</v>
      </c>
      <c r="E5872" s="17">
        <v>8</v>
      </c>
      <c r="F5872" s="17">
        <v>2</v>
      </c>
      <c r="G5872" s="50">
        <v>2.2999999999999998</v>
      </c>
      <c r="H5872" s="32">
        <v>4.1046237005648987</v>
      </c>
      <c r="I5872" s="50">
        <v>4</v>
      </c>
      <c r="J5872" s="13">
        <v>0</v>
      </c>
      <c r="K5872" s="13">
        <f t="shared" si="1832"/>
        <v>0</v>
      </c>
      <c r="L5872" s="13">
        <f t="shared" si="1833"/>
        <v>0</v>
      </c>
      <c r="M5872" s="13" t="e">
        <f ca="1">CalcTable[[#This Row],[IWC]]-AE5871</f>
        <v>#NAME?</v>
      </c>
      <c r="N5872" s="13" t="e">
        <f ca="1">IF(CalcTable[[#This Row],[Day of Year]]&lt;123,FCAP,AE5871)</f>
        <v>#NAME?</v>
      </c>
      <c r="O5872" s="17" t="e">
        <f ca="1">IF(IRR_DRIP,5,COUNTIF('IDET Wind Values'!C5856:G5856,"&lt;="&amp;IRR_MAXWIND))</f>
        <v>#NAME?</v>
      </c>
      <c r="P5872" s="13" t="e">
        <f ca="1">CalcTable[[#This Row],[ET_o]]*KL</f>
        <v>#NAME?</v>
      </c>
      <c r="Q5872" s="13" t="e">
        <f ca="1">IF(WILTPT&lt;=0,1,MAX(0,MIN(1,(CalcTable[[#This Row],[IWC]]-WILTPT)/(MAD-WILTPT))))</f>
        <v>#NAME?</v>
      </c>
      <c r="R5872" s="13" t="e">
        <f ca="1">CalcTable[[#This Row],[ETMult]]*CalcTable[[#This Row],[ETb]]</f>
        <v>#NAME?</v>
      </c>
      <c r="S5872" s="13" t="b">
        <f>INDEX(IRR_LIST,CalcTable[[#This Row],[Day of Week]]+1)</f>
        <v>0</v>
      </c>
      <c r="T5872" s="13">
        <f t="shared" ca="1" si="1834"/>
        <v>10.199999999999999</v>
      </c>
      <c r="U5872" s="13" t="b">
        <f ca="1">IF(CalcTable[[#This Row],[IrrPrecip]]&gt;=IC_MM,FALSE,TRUE)</f>
        <v>0</v>
      </c>
      <c r="V5872" s="13" t="b">
        <f t="shared" si="1835"/>
        <v>1</v>
      </c>
      <c r="W5872" s="13" t="e">
        <f ca="1">IF(AND(IRR_DRIP=FALSE,CalcTable[[#This Row],[IrrHours]]&lt;=0),FALSE,TRUE)</f>
        <v>#NAME?</v>
      </c>
      <c r="X5872" s="13" t="e">
        <f ca="1">AND(CalcTable[[#This Row],[IrrDay]],CalcTable[[#This Row],[IrrRain]],CalcTable[[#This Row],[IrrWarm]],CalcTable[[#This Row],[IrrWindy]])</f>
        <v>#NAME?</v>
      </c>
      <c r="Y5872" s="13" t="e">
        <f t="shared" ca="1" si="1836"/>
        <v>#NAME?</v>
      </c>
      <c r="Z5872" s="13" t="e">
        <f ca="1">CalcTable[[#This Row],[IrrHours]]/5</f>
        <v>#NAME?</v>
      </c>
      <c r="AA5872" s="13" t="e">
        <f ca="1">IF(CalcTable[[#This Row],[IrrFlag]]=FALSE,0,MAX(0,CalcTable[[#This Row],[VolRednWind]]*(FCAP*IRR_TARGET-CalcTable[[#This Row],[IWC]])))</f>
        <v>#NAME?</v>
      </c>
      <c r="AB5872" s="13" t="e">
        <f ca="1">CalcTable[[#This Row],[IWC]]+CalcTable[[#This Row],[Eff Precip]]+CalcTable[[#This Row],[IrrAmt]]-CalcTable[[#This Row],[AET]]</f>
        <v>#NAME?</v>
      </c>
      <c r="AC5872" s="13" t="e">
        <f ca="1">IF(CalcTable[[#This Row],[PWC]]&gt;FCAP,MIN(24*PERC,MIN(SAT,CalcTable[[#This Row],[PWC]])-FCAP),0)</f>
        <v>#NAME?</v>
      </c>
      <c r="AD5872" s="13" t="e">
        <f ca="1">IF(CalcTable[[#This Row],[PWC]]&gt;SAT,CalcTable[[#This Row],[PWC]]-SAT,0)</f>
        <v>#NAME?</v>
      </c>
      <c r="AE5872" s="13" t="e">
        <f ca="1">CalcTable[[#This Row],[PWC]]-CalcTable[[#This Row],[PercAmt]]-CalcTable[[#This Row],[Runoff]]</f>
        <v>#NAME?</v>
      </c>
      <c r="AF5872" s="13" t="e">
        <f ca="1">CalcTable[[#This Row],[IrrAmt]]/1000*CUR_IRR_AREA*10000/IRR_EFF</f>
        <v>#NAME?</v>
      </c>
      <c r="AG5872" s="147"/>
      <c r="AH5872" s="13"/>
      <c r="AI5872" s="50">
        <v>0</v>
      </c>
      <c r="AJ5872" s="50">
        <v>0</v>
      </c>
      <c r="AK5872" s="50">
        <v>0</v>
      </c>
      <c r="AL5872" s="50">
        <v>0</v>
      </c>
      <c r="AM5872" s="50"/>
      <c r="AN5872" s="50"/>
      <c r="AO5872" s="50"/>
      <c r="AP5872" s="50"/>
      <c r="AQ5872" s="50"/>
      <c r="AR5872" s="50"/>
      <c r="AS5872" s="50"/>
      <c r="AT5872" s="50"/>
      <c r="AU5872" s="50"/>
      <c r="AV5872" s="50"/>
      <c r="AW5872" s="50"/>
      <c r="AX5872" s="50">
        <f t="shared" si="1847"/>
        <v>0</v>
      </c>
      <c r="AY5872" s="50"/>
      <c r="AZ5872" s="50">
        <f t="shared" si="1837"/>
        <v>0</v>
      </c>
      <c r="BA5872" s="50">
        <f t="shared" si="1838"/>
        <v>0</v>
      </c>
      <c r="BB5872" s="50">
        <f t="shared" si="1839"/>
        <v>0</v>
      </c>
      <c r="BC5872" s="17">
        <f t="shared" si="1840"/>
        <v>19986</v>
      </c>
      <c r="BD5872" s="50">
        <f t="shared" si="1841"/>
        <v>0</v>
      </c>
      <c r="BE5872" s="50">
        <f t="shared" si="1842"/>
        <v>0</v>
      </c>
      <c r="BF5872" s="50">
        <f t="shared" si="1848"/>
        <v>0</v>
      </c>
      <c r="BG5872" s="50"/>
      <c r="BH5872" s="17">
        <f t="shared" si="1843"/>
        <v>0</v>
      </c>
      <c r="BI5872" s="17">
        <f t="shared" si="1851"/>
        <v>5872</v>
      </c>
      <c r="BJ5872" s="17">
        <f t="shared" si="1849"/>
        <v>5872</v>
      </c>
      <c r="BK5872" s="150">
        <f t="shared" si="1850"/>
        <v>35954</v>
      </c>
      <c r="BL5872" s="50" t="e">
        <f t="shared" ca="1" si="1844"/>
        <v>#NAME?</v>
      </c>
      <c r="BM5872" s="50" t="e">
        <f t="shared" ca="1" si="1845"/>
        <v>#NAME?</v>
      </c>
      <c r="BN5872" s="50" t="e">
        <f t="shared" ca="1" si="1846"/>
        <v>#NAME?</v>
      </c>
    </row>
    <row r="5873" spans="1:66" x14ac:dyDescent="0.35">
      <c r="A5873" s="48">
        <v>35955</v>
      </c>
      <c r="B5873" s="17">
        <v>1998</v>
      </c>
      <c r="C5873" s="17">
        <v>6</v>
      </c>
      <c r="D5873" s="17">
        <v>160</v>
      </c>
      <c r="E5873" s="17">
        <v>9</v>
      </c>
      <c r="F5873" s="17">
        <v>3</v>
      </c>
      <c r="G5873" s="50">
        <v>6.9</v>
      </c>
      <c r="H5873" s="32">
        <v>4.7597344177767384</v>
      </c>
      <c r="I5873" s="50">
        <v>11.5</v>
      </c>
      <c r="J5873" s="13">
        <v>0</v>
      </c>
      <c r="K5873" s="13">
        <f t="shared" si="1832"/>
        <v>0</v>
      </c>
      <c r="L5873" s="13">
        <f t="shared" si="1833"/>
        <v>0</v>
      </c>
      <c r="M5873" s="13" t="e">
        <f ca="1">CalcTable[[#This Row],[IWC]]-AE5872</f>
        <v>#NAME?</v>
      </c>
      <c r="N5873" s="13" t="e">
        <f ca="1">IF(CalcTable[[#This Row],[Day of Year]]&lt;123,FCAP,AE5872)</f>
        <v>#NAME?</v>
      </c>
      <c r="O5873" s="17" t="e">
        <f ca="1">IF(IRR_DRIP,5,COUNTIF('IDET Wind Values'!C5857:G5857,"&lt;="&amp;IRR_MAXWIND))</f>
        <v>#NAME?</v>
      </c>
      <c r="P5873" s="13" t="e">
        <f ca="1">CalcTable[[#This Row],[ET_o]]*KL</f>
        <v>#NAME?</v>
      </c>
      <c r="Q5873" s="13" t="e">
        <f ca="1">IF(WILTPT&lt;=0,1,MAX(0,MIN(1,(CalcTable[[#This Row],[IWC]]-WILTPT)/(MAD-WILTPT))))</f>
        <v>#NAME?</v>
      </c>
      <c r="R5873" s="13" t="e">
        <f ca="1">CalcTable[[#This Row],[ETMult]]*CalcTable[[#This Row],[ETb]]</f>
        <v>#NAME?</v>
      </c>
      <c r="S5873" s="13" t="b">
        <f>INDEX(IRR_LIST,CalcTable[[#This Row],[Day of Week]]+1)</f>
        <v>1</v>
      </c>
      <c r="T5873" s="13">
        <f t="shared" ca="1" si="1834"/>
        <v>0</v>
      </c>
      <c r="U5873" s="13" t="b">
        <f ca="1">IF(CalcTable[[#This Row],[IrrPrecip]]&gt;=IC_MM,FALSE,TRUE)</f>
        <v>1</v>
      </c>
      <c r="V5873" s="13" t="b">
        <f t="shared" si="1835"/>
        <v>1</v>
      </c>
      <c r="W5873" s="13" t="e">
        <f ca="1">IF(AND(IRR_DRIP=FALSE,CalcTable[[#This Row],[IrrHours]]&lt;=0),FALSE,TRUE)</f>
        <v>#NAME?</v>
      </c>
      <c r="X5873" s="13" t="e">
        <f ca="1">AND(CalcTable[[#This Row],[IrrDay]],CalcTable[[#This Row],[IrrRain]],CalcTable[[#This Row],[IrrWarm]],CalcTable[[#This Row],[IrrWindy]])</f>
        <v>#NAME?</v>
      </c>
      <c r="Y5873" s="13" t="e">
        <f t="shared" ca="1" si="1836"/>
        <v>#NAME?</v>
      </c>
      <c r="Z5873" s="13" t="e">
        <f ca="1">CalcTable[[#This Row],[IrrHours]]/5</f>
        <v>#NAME?</v>
      </c>
      <c r="AA5873" s="13" t="e">
        <f ca="1">IF(CalcTable[[#This Row],[IrrFlag]]=FALSE,0,MAX(0,CalcTable[[#This Row],[VolRednWind]]*(FCAP*IRR_TARGET-CalcTable[[#This Row],[IWC]])))</f>
        <v>#NAME?</v>
      </c>
      <c r="AB5873" s="13" t="e">
        <f ca="1">CalcTable[[#This Row],[IWC]]+CalcTable[[#This Row],[Eff Precip]]+CalcTable[[#This Row],[IrrAmt]]-CalcTable[[#This Row],[AET]]</f>
        <v>#NAME?</v>
      </c>
      <c r="AC5873" s="13" t="e">
        <f ca="1">IF(CalcTable[[#This Row],[PWC]]&gt;FCAP,MIN(24*PERC,MIN(SAT,CalcTable[[#This Row],[PWC]])-FCAP),0)</f>
        <v>#NAME?</v>
      </c>
      <c r="AD5873" s="13" t="e">
        <f ca="1">IF(CalcTable[[#This Row],[PWC]]&gt;SAT,CalcTable[[#This Row],[PWC]]-SAT,0)</f>
        <v>#NAME?</v>
      </c>
      <c r="AE5873" s="13" t="e">
        <f ca="1">CalcTable[[#This Row],[PWC]]-CalcTable[[#This Row],[PercAmt]]-CalcTable[[#This Row],[Runoff]]</f>
        <v>#NAME?</v>
      </c>
      <c r="AF5873" s="13" t="e">
        <f ca="1">CalcTable[[#This Row],[IrrAmt]]/1000*CUR_IRR_AREA*10000/IRR_EFF</f>
        <v>#NAME?</v>
      </c>
      <c r="AG5873" s="147"/>
      <c r="AH5873" s="13"/>
      <c r="AI5873" s="50">
        <v>1.922492596946902</v>
      </c>
      <c r="AJ5873" s="50">
        <v>2.5995887856863948</v>
      </c>
      <c r="AK5873" s="50">
        <v>0</v>
      </c>
      <c r="AL5873" s="50">
        <v>0</v>
      </c>
      <c r="AM5873" s="50"/>
      <c r="AN5873" s="50"/>
      <c r="AO5873" s="50"/>
      <c r="AP5873" s="50"/>
      <c r="AQ5873" s="50"/>
      <c r="AR5873" s="50"/>
      <c r="AS5873" s="50"/>
      <c r="AT5873" s="50"/>
      <c r="AU5873" s="50"/>
      <c r="AV5873" s="50"/>
      <c r="AW5873" s="50"/>
      <c r="AX5873" s="50">
        <f t="shared" si="1847"/>
        <v>4.5220813826332966</v>
      </c>
      <c r="AY5873" s="50"/>
      <c r="AZ5873" s="50">
        <f t="shared" si="1837"/>
        <v>104.45116246868882</v>
      </c>
      <c r="BA5873" s="50">
        <f t="shared" si="1838"/>
        <v>169.20125795754419</v>
      </c>
      <c r="BB5873" s="50">
        <f t="shared" si="1839"/>
        <v>175.10619248755665</v>
      </c>
      <c r="BC5873" s="17">
        <f t="shared" si="1840"/>
        <v>19986</v>
      </c>
      <c r="BD5873" s="50">
        <f t="shared" si="1841"/>
        <v>4.5220813826332966</v>
      </c>
      <c r="BE5873" s="50">
        <f t="shared" si="1842"/>
        <v>104.45116246868882</v>
      </c>
      <c r="BF5873" s="50">
        <f t="shared" si="1848"/>
        <v>170.84885052919691</v>
      </c>
      <c r="BG5873" s="50"/>
      <c r="BH5873" s="17">
        <f t="shared" si="1843"/>
        <v>0</v>
      </c>
      <c r="BI5873" s="17">
        <f t="shared" si="1851"/>
        <v>5873</v>
      </c>
      <c r="BJ5873" s="17">
        <f t="shared" si="1849"/>
        <v>5873</v>
      </c>
      <c r="BK5873" s="150">
        <f t="shared" si="1850"/>
        <v>35955</v>
      </c>
      <c r="BL5873" s="50" t="e">
        <f t="shared" ca="1" si="1844"/>
        <v>#NAME?</v>
      </c>
      <c r="BM5873" s="50" t="e">
        <f t="shared" ca="1" si="1845"/>
        <v>#NAME?</v>
      </c>
      <c r="BN5873" s="50" t="e">
        <f t="shared" ca="1" si="1846"/>
        <v>#NAME?</v>
      </c>
    </row>
    <row r="5874" spans="1:66" x14ac:dyDescent="0.35">
      <c r="A5874" s="48">
        <v>35956</v>
      </c>
      <c r="B5874" s="17">
        <v>1998</v>
      </c>
      <c r="C5874" s="17">
        <v>6</v>
      </c>
      <c r="D5874" s="17">
        <v>161</v>
      </c>
      <c r="E5874" s="17">
        <v>10</v>
      </c>
      <c r="F5874" s="17">
        <v>4</v>
      </c>
      <c r="G5874" s="50">
        <v>10.9</v>
      </c>
      <c r="H5874" s="32">
        <v>5.1929276619996534</v>
      </c>
      <c r="I5874" s="50">
        <v>12.333333333333334</v>
      </c>
      <c r="J5874" s="13">
        <v>0</v>
      </c>
      <c r="K5874" s="13">
        <f t="shared" si="1832"/>
        <v>0</v>
      </c>
      <c r="L5874" s="13">
        <f t="shared" si="1833"/>
        <v>0</v>
      </c>
      <c r="M5874" s="13" t="e">
        <f ca="1">CalcTable[[#This Row],[IWC]]-AE5873</f>
        <v>#NAME?</v>
      </c>
      <c r="N5874" s="13" t="e">
        <f ca="1">IF(CalcTable[[#This Row],[Day of Year]]&lt;123,FCAP,AE5873)</f>
        <v>#NAME?</v>
      </c>
      <c r="O5874" s="17" t="e">
        <f ca="1">IF(IRR_DRIP,5,COUNTIF('IDET Wind Values'!C5858:G5858,"&lt;="&amp;IRR_MAXWIND))</f>
        <v>#NAME?</v>
      </c>
      <c r="P5874" s="13" t="e">
        <f ca="1">CalcTable[[#This Row],[ET_o]]*KL</f>
        <v>#NAME?</v>
      </c>
      <c r="Q5874" s="13" t="e">
        <f ca="1">IF(WILTPT&lt;=0,1,MAX(0,MIN(1,(CalcTable[[#This Row],[IWC]]-WILTPT)/(MAD-WILTPT))))</f>
        <v>#NAME?</v>
      </c>
      <c r="R5874" s="13" t="e">
        <f ca="1">CalcTable[[#This Row],[ETMult]]*CalcTable[[#This Row],[ETb]]</f>
        <v>#NAME?</v>
      </c>
      <c r="S5874" s="13" t="b">
        <f>INDEX(IRR_LIST,CalcTable[[#This Row],[Day of Week]]+1)</f>
        <v>0</v>
      </c>
      <c r="T5874" s="13">
        <f t="shared" ca="1" si="1834"/>
        <v>0</v>
      </c>
      <c r="U5874" s="13" t="b">
        <f ca="1">IF(CalcTable[[#This Row],[IrrPrecip]]&gt;=IC_MM,FALSE,TRUE)</f>
        <v>1</v>
      </c>
      <c r="V5874" s="13" t="b">
        <f t="shared" si="1835"/>
        <v>1</v>
      </c>
      <c r="W5874" s="13" t="e">
        <f ca="1">IF(AND(IRR_DRIP=FALSE,CalcTable[[#This Row],[IrrHours]]&lt;=0),FALSE,TRUE)</f>
        <v>#NAME?</v>
      </c>
      <c r="X5874" s="13" t="e">
        <f ca="1">AND(CalcTable[[#This Row],[IrrDay]],CalcTable[[#This Row],[IrrRain]],CalcTable[[#This Row],[IrrWarm]],CalcTable[[#This Row],[IrrWindy]])</f>
        <v>#NAME?</v>
      </c>
      <c r="Y5874" s="13" t="e">
        <f t="shared" ca="1" si="1836"/>
        <v>#NAME?</v>
      </c>
      <c r="Z5874" s="13" t="e">
        <f ca="1">CalcTable[[#This Row],[IrrHours]]/5</f>
        <v>#NAME?</v>
      </c>
      <c r="AA5874" s="13" t="e">
        <f ca="1">IF(CalcTable[[#This Row],[IrrFlag]]=FALSE,0,MAX(0,CalcTable[[#This Row],[VolRednWind]]*(FCAP*IRR_TARGET-CalcTable[[#This Row],[IWC]])))</f>
        <v>#NAME?</v>
      </c>
      <c r="AB5874" s="13" t="e">
        <f ca="1">CalcTable[[#This Row],[IWC]]+CalcTable[[#This Row],[Eff Precip]]+CalcTable[[#This Row],[IrrAmt]]-CalcTable[[#This Row],[AET]]</f>
        <v>#NAME?</v>
      </c>
      <c r="AC5874" s="13" t="e">
        <f ca="1">IF(CalcTable[[#This Row],[PWC]]&gt;FCAP,MIN(24*PERC,MIN(SAT,CalcTable[[#This Row],[PWC]])-FCAP),0)</f>
        <v>#NAME?</v>
      </c>
      <c r="AD5874" s="13" t="e">
        <f ca="1">IF(CalcTable[[#This Row],[PWC]]&gt;SAT,CalcTable[[#This Row],[PWC]]-SAT,0)</f>
        <v>#NAME?</v>
      </c>
      <c r="AE5874" s="13" t="e">
        <f ca="1">CalcTable[[#This Row],[PWC]]-CalcTable[[#This Row],[PercAmt]]-CalcTable[[#This Row],[Runoff]]</f>
        <v>#NAME?</v>
      </c>
      <c r="AF5874" s="13" t="e">
        <f ca="1">CalcTable[[#This Row],[IrrAmt]]/1000*CUR_IRR_AREA*10000/IRR_EFF</f>
        <v>#NAME?</v>
      </c>
      <c r="AG5874" s="147"/>
      <c r="AH5874" s="13"/>
      <c r="AI5874" s="50">
        <v>0</v>
      </c>
      <c r="AJ5874" s="50">
        <v>0</v>
      </c>
      <c r="AK5874" s="50">
        <v>0</v>
      </c>
      <c r="AL5874" s="50">
        <v>9.0515766742766388</v>
      </c>
      <c r="AM5874" s="50"/>
      <c r="AN5874" s="50"/>
      <c r="AO5874" s="50"/>
      <c r="AP5874" s="50"/>
      <c r="AQ5874" s="50"/>
      <c r="AR5874" s="50"/>
      <c r="AS5874" s="50"/>
      <c r="AT5874" s="50"/>
      <c r="AU5874" s="50"/>
      <c r="AV5874" s="50"/>
      <c r="AW5874" s="50"/>
      <c r="AX5874" s="50">
        <f t="shared" si="1847"/>
        <v>9.0515766742766388</v>
      </c>
      <c r="AY5874" s="50"/>
      <c r="AZ5874" s="50">
        <f t="shared" si="1837"/>
        <v>265.51291577878141</v>
      </c>
      <c r="BA5874" s="50">
        <f t="shared" si="1838"/>
        <v>408.80560048479043</v>
      </c>
      <c r="BB5874" s="50">
        <f t="shared" si="1839"/>
        <v>421.4490726647324</v>
      </c>
      <c r="BC5874" s="17">
        <f t="shared" si="1840"/>
        <v>19986</v>
      </c>
      <c r="BD5874" s="50">
        <f t="shared" si="1841"/>
        <v>9.0515766742766388</v>
      </c>
      <c r="BE5874" s="50">
        <f t="shared" si="1842"/>
        <v>265.51291577878141</v>
      </c>
      <c r="BF5874" s="50">
        <f t="shared" si="1848"/>
        <v>434.29460610415464</v>
      </c>
      <c r="BG5874" s="50"/>
      <c r="BH5874" s="17">
        <f t="shared" si="1843"/>
        <v>0</v>
      </c>
      <c r="BI5874" s="17">
        <f t="shared" si="1851"/>
        <v>5874</v>
      </c>
      <c r="BJ5874" s="17">
        <f t="shared" si="1849"/>
        <v>5874</v>
      </c>
      <c r="BK5874" s="150">
        <f t="shared" si="1850"/>
        <v>35956</v>
      </c>
      <c r="BL5874" s="50" t="e">
        <f t="shared" ca="1" si="1844"/>
        <v>#NAME?</v>
      </c>
      <c r="BM5874" s="50" t="e">
        <f t="shared" ca="1" si="1845"/>
        <v>#NAME?</v>
      </c>
      <c r="BN5874" s="50" t="e">
        <f t="shared" ca="1" si="1846"/>
        <v>#NAME?</v>
      </c>
    </row>
    <row r="5875" spans="1:66" x14ac:dyDescent="0.35">
      <c r="A5875" s="48">
        <v>35957</v>
      </c>
      <c r="B5875" s="17">
        <v>1998</v>
      </c>
      <c r="C5875" s="17">
        <v>6</v>
      </c>
      <c r="D5875" s="17">
        <v>162</v>
      </c>
      <c r="E5875" s="17">
        <v>11</v>
      </c>
      <c r="F5875" s="17">
        <v>5</v>
      </c>
      <c r="G5875" s="50">
        <v>11.8</v>
      </c>
      <c r="H5875" s="32">
        <v>4.0552755141521857</v>
      </c>
      <c r="I5875" s="50">
        <v>15.166666666666666</v>
      </c>
      <c r="J5875" s="13">
        <v>9.6999999999999993</v>
      </c>
      <c r="K5875" s="13">
        <f t="shared" si="1832"/>
        <v>9.6999999999999993</v>
      </c>
      <c r="L5875" s="13">
        <f t="shared" si="1833"/>
        <v>3.5249999999999995</v>
      </c>
      <c r="M5875" s="13" t="e">
        <f ca="1">CalcTable[[#This Row],[IWC]]-AE5874</f>
        <v>#NAME?</v>
      </c>
      <c r="N5875" s="13" t="e">
        <f ca="1">IF(CalcTable[[#This Row],[Day of Year]]&lt;123,FCAP,AE5874)</f>
        <v>#NAME?</v>
      </c>
      <c r="O5875" s="17" t="e">
        <f ca="1">IF(IRR_DRIP,5,COUNTIF('IDET Wind Values'!C5859:G5859,"&lt;="&amp;IRR_MAXWIND))</f>
        <v>#NAME?</v>
      </c>
      <c r="P5875" s="13" t="e">
        <f ca="1">CalcTable[[#This Row],[ET_o]]*KL</f>
        <v>#NAME?</v>
      </c>
      <c r="Q5875" s="13" t="e">
        <f ca="1">IF(WILTPT&lt;=0,1,MAX(0,MIN(1,(CalcTable[[#This Row],[IWC]]-WILTPT)/(MAD-WILTPT))))</f>
        <v>#NAME?</v>
      </c>
      <c r="R5875" s="13" t="e">
        <f ca="1">CalcTable[[#This Row],[ETMult]]*CalcTable[[#This Row],[ETb]]</f>
        <v>#NAME?</v>
      </c>
      <c r="S5875" s="13" t="b">
        <f>INDEX(IRR_LIST,CalcTable[[#This Row],[Day of Week]]+1)</f>
        <v>1</v>
      </c>
      <c r="T5875" s="13">
        <f t="shared" ca="1" si="1834"/>
        <v>0</v>
      </c>
      <c r="U5875" s="13" t="b">
        <f ca="1">IF(CalcTable[[#This Row],[IrrPrecip]]&gt;=IC_MM,FALSE,TRUE)</f>
        <v>1</v>
      </c>
      <c r="V5875" s="13" t="b">
        <f t="shared" si="1835"/>
        <v>1</v>
      </c>
      <c r="W5875" s="13" t="e">
        <f ca="1">IF(AND(IRR_DRIP=FALSE,CalcTable[[#This Row],[IrrHours]]&lt;=0),FALSE,TRUE)</f>
        <v>#NAME?</v>
      </c>
      <c r="X5875" s="13" t="e">
        <f ca="1">AND(CalcTable[[#This Row],[IrrDay]],CalcTable[[#This Row],[IrrRain]],CalcTable[[#This Row],[IrrWarm]],CalcTable[[#This Row],[IrrWindy]])</f>
        <v>#NAME?</v>
      </c>
      <c r="Y5875" s="13" t="e">
        <f t="shared" ca="1" si="1836"/>
        <v>#NAME?</v>
      </c>
      <c r="Z5875" s="13" t="e">
        <f ca="1">CalcTable[[#This Row],[IrrHours]]/5</f>
        <v>#NAME?</v>
      </c>
      <c r="AA5875" s="13" t="e">
        <f ca="1">IF(CalcTable[[#This Row],[IrrFlag]]=FALSE,0,MAX(0,CalcTable[[#This Row],[VolRednWind]]*(FCAP*IRR_TARGET-CalcTable[[#This Row],[IWC]])))</f>
        <v>#NAME?</v>
      </c>
      <c r="AB5875" s="13" t="e">
        <f ca="1">CalcTable[[#This Row],[IWC]]+CalcTable[[#This Row],[Eff Precip]]+CalcTable[[#This Row],[IrrAmt]]-CalcTable[[#This Row],[AET]]</f>
        <v>#NAME?</v>
      </c>
      <c r="AC5875" s="13" t="e">
        <f ca="1">IF(CalcTable[[#This Row],[PWC]]&gt;FCAP,MIN(24*PERC,MIN(SAT,CalcTable[[#This Row],[PWC]])-FCAP),0)</f>
        <v>#NAME?</v>
      </c>
      <c r="AD5875" s="13" t="e">
        <f ca="1">IF(CalcTable[[#This Row],[PWC]]&gt;SAT,CalcTable[[#This Row],[PWC]]-SAT,0)</f>
        <v>#NAME?</v>
      </c>
      <c r="AE5875" s="13" t="e">
        <f ca="1">CalcTable[[#This Row],[PWC]]-CalcTable[[#This Row],[PercAmt]]-CalcTable[[#This Row],[Runoff]]</f>
        <v>#NAME?</v>
      </c>
      <c r="AF5875" s="13" t="e">
        <f ca="1">CalcTable[[#This Row],[IrrAmt]]/1000*CUR_IRR_AREA*10000/IRR_EFF</f>
        <v>#NAME?</v>
      </c>
      <c r="AG5875" s="147"/>
      <c r="AH5875" s="13"/>
      <c r="AI5875" s="50">
        <v>5.7157998524188249</v>
      </c>
      <c r="AJ5875" s="50">
        <v>6.9460874394356189</v>
      </c>
      <c r="AK5875" s="50">
        <v>0</v>
      </c>
      <c r="AL5875" s="50">
        <v>0</v>
      </c>
      <c r="AM5875" s="50"/>
      <c r="AN5875" s="50"/>
      <c r="AO5875" s="50"/>
      <c r="AP5875" s="50"/>
      <c r="AQ5875" s="50"/>
      <c r="AR5875" s="50"/>
      <c r="AS5875" s="50"/>
      <c r="AT5875" s="50"/>
      <c r="AU5875" s="50"/>
      <c r="AV5875" s="50"/>
      <c r="AW5875" s="50"/>
      <c r="AX5875" s="50">
        <f t="shared" si="1847"/>
        <v>12.661887291854445</v>
      </c>
      <c r="AY5875" s="50"/>
      <c r="AZ5875" s="50">
        <f t="shared" si="1837"/>
        <v>287.58362939225429</v>
      </c>
      <c r="BA5875" s="50">
        <f t="shared" si="1838"/>
        <v>465.17781135988122</v>
      </c>
      <c r="BB5875" s="50">
        <f t="shared" si="1839"/>
        <v>481.3600830674909</v>
      </c>
      <c r="BC5875" s="17">
        <f t="shared" si="1840"/>
        <v>19986</v>
      </c>
      <c r="BD5875" s="50">
        <f t="shared" si="1841"/>
        <v>12.661887291854445</v>
      </c>
      <c r="BE5875" s="50">
        <f t="shared" si="1842"/>
        <v>287.58362939225429</v>
      </c>
      <c r="BF5875" s="50">
        <f t="shared" si="1848"/>
        <v>470.39526752428287</v>
      </c>
      <c r="BG5875" s="50"/>
      <c r="BH5875" s="17">
        <f t="shared" si="1843"/>
        <v>0</v>
      </c>
      <c r="BI5875" s="17">
        <f t="shared" si="1851"/>
        <v>5875</v>
      </c>
      <c r="BJ5875" s="17">
        <f t="shared" si="1849"/>
        <v>5875</v>
      </c>
      <c r="BK5875" s="150">
        <f t="shared" si="1850"/>
        <v>35957</v>
      </c>
      <c r="BL5875" s="50" t="e">
        <f t="shared" ca="1" si="1844"/>
        <v>#NAME?</v>
      </c>
      <c r="BM5875" s="50" t="e">
        <f t="shared" ca="1" si="1845"/>
        <v>#NAME?</v>
      </c>
      <c r="BN5875" s="50" t="e">
        <f t="shared" ca="1" si="1846"/>
        <v>#NAME?</v>
      </c>
    </row>
    <row r="5876" spans="1:66" x14ac:dyDescent="0.35">
      <c r="A5876" s="48">
        <v>35958</v>
      </c>
      <c r="B5876" s="17">
        <v>1998</v>
      </c>
      <c r="C5876" s="17">
        <v>6</v>
      </c>
      <c r="D5876" s="17">
        <v>163</v>
      </c>
      <c r="E5876" s="17">
        <v>12</v>
      </c>
      <c r="F5876" s="17">
        <v>6</v>
      </c>
      <c r="G5876" s="50">
        <v>10.4</v>
      </c>
      <c r="H5876" s="32">
        <v>2.9518790056119313</v>
      </c>
      <c r="I5876" s="50">
        <v>11</v>
      </c>
      <c r="J5876" s="13">
        <v>2</v>
      </c>
      <c r="K5876" s="13">
        <f t="shared" si="1832"/>
        <v>2</v>
      </c>
      <c r="L5876" s="13">
        <f t="shared" si="1833"/>
        <v>0</v>
      </c>
      <c r="M5876" s="13" t="e">
        <f ca="1">CalcTable[[#This Row],[IWC]]-AE5875</f>
        <v>#NAME?</v>
      </c>
      <c r="N5876" s="13" t="e">
        <f ca="1">IF(CalcTable[[#This Row],[Day of Year]]&lt;123,FCAP,AE5875)</f>
        <v>#NAME?</v>
      </c>
      <c r="O5876" s="17" t="e">
        <f ca="1">IF(IRR_DRIP,5,COUNTIF('IDET Wind Values'!C5860:G5860,"&lt;="&amp;IRR_MAXWIND))</f>
        <v>#NAME?</v>
      </c>
      <c r="P5876" s="13" t="e">
        <f ca="1">CalcTable[[#This Row],[ET_o]]*KL</f>
        <v>#NAME?</v>
      </c>
      <c r="Q5876" s="13" t="e">
        <f ca="1">IF(WILTPT&lt;=0,1,MAX(0,MIN(1,(CalcTable[[#This Row],[IWC]]-WILTPT)/(MAD-WILTPT))))</f>
        <v>#NAME?</v>
      </c>
      <c r="R5876" s="13" t="e">
        <f ca="1">CalcTable[[#This Row],[ETMult]]*CalcTable[[#This Row],[ETb]]</f>
        <v>#NAME?</v>
      </c>
      <c r="S5876" s="13" t="b">
        <f>INDEX(IRR_LIST,CalcTable[[#This Row],[Day of Week]]+1)</f>
        <v>0</v>
      </c>
      <c r="T5876" s="13">
        <f t="shared" ca="1" si="1834"/>
        <v>9.6999999999999993</v>
      </c>
      <c r="U5876" s="13" t="b">
        <f ca="1">IF(CalcTable[[#This Row],[IrrPrecip]]&gt;=IC_MM,FALSE,TRUE)</f>
        <v>1</v>
      </c>
      <c r="V5876" s="13" t="b">
        <f t="shared" si="1835"/>
        <v>1</v>
      </c>
      <c r="W5876" s="13" t="e">
        <f ca="1">IF(AND(IRR_DRIP=FALSE,CalcTable[[#This Row],[IrrHours]]&lt;=0),FALSE,TRUE)</f>
        <v>#NAME?</v>
      </c>
      <c r="X5876" s="13" t="e">
        <f ca="1">AND(CalcTable[[#This Row],[IrrDay]],CalcTable[[#This Row],[IrrRain]],CalcTable[[#This Row],[IrrWarm]],CalcTable[[#This Row],[IrrWindy]])</f>
        <v>#NAME?</v>
      </c>
      <c r="Y5876" s="13" t="e">
        <f t="shared" ca="1" si="1836"/>
        <v>#NAME?</v>
      </c>
      <c r="Z5876" s="13" t="e">
        <f ca="1">CalcTable[[#This Row],[IrrHours]]/5</f>
        <v>#NAME?</v>
      </c>
      <c r="AA5876" s="13" t="e">
        <f ca="1">IF(CalcTable[[#This Row],[IrrFlag]]=FALSE,0,MAX(0,CalcTable[[#This Row],[VolRednWind]]*(FCAP*IRR_TARGET-CalcTable[[#This Row],[IWC]])))</f>
        <v>#NAME?</v>
      </c>
      <c r="AB5876" s="13" t="e">
        <f ca="1">CalcTable[[#This Row],[IWC]]+CalcTable[[#This Row],[Eff Precip]]+CalcTable[[#This Row],[IrrAmt]]-CalcTable[[#This Row],[AET]]</f>
        <v>#NAME?</v>
      </c>
      <c r="AC5876" s="13" t="e">
        <f ca="1">IF(CalcTable[[#This Row],[PWC]]&gt;FCAP,MIN(24*PERC,MIN(SAT,CalcTable[[#This Row],[PWC]])-FCAP),0)</f>
        <v>#NAME?</v>
      </c>
      <c r="AD5876" s="13" t="e">
        <f ca="1">IF(CalcTable[[#This Row],[PWC]]&gt;SAT,CalcTable[[#This Row],[PWC]]-SAT,0)</f>
        <v>#NAME?</v>
      </c>
      <c r="AE5876" s="13" t="e">
        <f ca="1">CalcTable[[#This Row],[PWC]]-CalcTable[[#This Row],[PercAmt]]-CalcTable[[#This Row],[Runoff]]</f>
        <v>#NAME?</v>
      </c>
      <c r="AF5876" s="13" t="e">
        <f ca="1">CalcTable[[#This Row],[IrrAmt]]/1000*CUR_IRR_AREA*10000/IRR_EFF</f>
        <v>#NAME?</v>
      </c>
      <c r="AG5876" s="147"/>
      <c r="AH5876" s="13"/>
      <c r="AI5876" s="50">
        <v>0</v>
      </c>
      <c r="AJ5876" s="50">
        <v>0</v>
      </c>
      <c r="AK5876" s="50">
        <v>0</v>
      </c>
      <c r="AL5876" s="50">
        <v>2.2800000000000011</v>
      </c>
      <c r="AM5876" s="50"/>
      <c r="AN5876" s="50"/>
      <c r="AO5876" s="50"/>
      <c r="AP5876" s="50"/>
      <c r="AQ5876" s="50"/>
      <c r="AR5876" s="50"/>
      <c r="AS5876" s="50"/>
      <c r="AT5876" s="50"/>
      <c r="AU5876" s="50"/>
      <c r="AV5876" s="50"/>
      <c r="AW5876" s="50"/>
      <c r="AX5876" s="50">
        <f t="shared" si="1847"/>
        <v>2.2800000000000011</v>
      </c>
      <c r="AY5876" s="50"/>
      <c r="AZ5876" s="50">
        <f t="shared" si="1837"/>
        <v>66.880000000000038</v>
      </c>
      <c r="BA5876" s="50">
        <f t="shared" si="1838"/>
        <v>102.97396825396832</v>
      </c>
      <c r="BB5876" s="50">
        <f t="shared" si="1839"/>
        <v>106.15873015873022</v>
      </c>
      <c r="BC5876" s="17">
        <f t="shared" si="1840"/>
        <v>19986</v>
      </c>
      <c r="BD5876" s="50">
        <f t="shared" si="1841"/>
        <v>2.2800000000000011</v>
      </c>
      <c r="BE5876" s="50">
        <f t="shared" si="1842"/>
        <v>66.880000000000038</v>
      </c>
      <c r="BF5876" s="50">
        <f t="shared" si="1848"/>
        <v>109.39438923734299</v>
      </c>
      <c r="BG5876" s="50"/>
      <c r="BH5876" s="17">
        <f t="shared" si="1843"/>
        <v>0</v>
      </c>
      <c r="BI5876" s="17">
        <f t="shared" si="1851"/>
        <v>5876</v>
      </c>
      <c r="BJ5876" s="17">
        <f t="shared" si="1849"/>
        <v>5876</v>
      </c>
      <c r="BK5876" s="150">
        <f t="shared" si="1850"/>
        <v>35958</v>
      </c>
      <c r="BL5876" s="50" t="e">
        <f t="shared" ca="1" si="1844"/>
        <v>#NAME?</v>
      </c>
      <c r="BM5876" s="50" t="e">
        <f t="shared" ca="1" si="1845"/>
        <v>#NAME?</v>
      </c>
      <c r="BN5876" s="50" t="e">
        <f t="shared" ca="1" si="1846"/>
        <v>#NAME?</v>
      </c>
    </row>
    <row r="5877" spans="1:66" x14ac:dyDescent="0.35">
      <c r="A5877" s="48">
        <v>35959</v>
      </c>
      <c r="B5877" s="17">
        <v>1998</v>
      </c>
      <c r="C5877" s="17">
        <v>6</v>
      </c>
      <c r="D5877" s="17">
        <v>164</v>
      </c>
      <c r="E5877" s="17">
        <v>13</v>
      </c>
      <c r="F5877" s="17">
        <v>7</v>
      </c>
      <c r="G5877" s="50">
        <v>9.1</v>
      </c>
      <c r="H5877" s="32">
        <v>3.3358879612306884</v>
      </c>
      <c r="I5877" s="50">
        <v>11.833333333333334</v>
      </c>
      <c r="J5877" s="13">
        <v>0</v>
      </c>
      <c r="K5877" s="13">
        <f t="shared" si="1832"/>
        <v>0</v>
      </c>
      <c r="L5877" s="13">
        <f t="shared" si="1833"/>
        <v>0</v>
      </c>
      <c r="M5877" s="13" t="e">
        <f ca="1">CalcTable[[#This Row],[IWC]]-AE5876</f>
        <v>#NAME?</v>
      </c>
      <c r="N5877" s="13" t="e">
        <f ca="1">IF(CalcTable[[#This Row],[Day of Year]]&lt;123,FCAP,AE5876)</f>
        <v>#NAME?</v>
      </c>
      <c r="O5877" s="17" t="e">
        <f ca="1">IF(IRR_DRIP,5,COUNTIF('IDET Wind Values'!C5861:G5861,"&lt;="&amp;IRR_MAXWIND))</f>
        <v>#NAME?</v>
      </c>
      <c r="P5877" s="13" t="e">
        <f ca="1">CalcTable[[#This Row],[ET_o]]*KL</f>
        <v>#NAME?</v>
      </c>
      <c r="Q5877" s="13" t="e">
        <f ca="1">IF(WILTPT&lt;=0,1,MAX(0,MIN(1,(CalcTable[[#This Row],[IWC]]-WILTPT)/(MAD-WILTPT))))</f>
        <v>#NAME?</v>
      </c>
      <c r="R5877" s="13" t="e">
        <f ca="1">CalcTable[[#This Row],[ETMult]]*CalcTable[[#This Row],[ETb]]</f>
        <v>#NAME?</v>
      </c>
      <c r="S5877" s="13" t="b">
        <f>INDEX(IRR_LIST,CalcTable[[#This Row],[Day of Week]]+1)</f>
        <v>0</v>
      </c>
      <c r="T5877" s="13">
        <f t="shared" ca="1" si="1834"/>
        <v>11.7</v>
      </c>
      <c r="U5877" s="13" t="b">
        <f ca="1">IF(CalcTable[[#This Row],[IrrPrecip]]&gt;=IC_MM,FALSE,TRUE)</f>
        <v>0</v>
      </c>
      <c r="V5877" s="13" t="b">
        <f t="shared" si="1835"/>
        <v>1</v>
      </c>
      <c r="W5877" s="13" t="e">
        <f ca="1">IF(AND(IRR_DRIP=FALSE,CalcTable[[#This Row],[IrrHours]]&lt;=0),FALSE,TRUE)</f>
        <v>#NAME?</v>
      </c>
      <c r="X5877" s="13" t="e">
        <f ca="1">AND(CalcTable[[#This Row],[IrrDay]],CalcTable[[#This Row],[IrrRain]],CalcTable[[#This Row],[IrrWarm]],CalcTable[[#This Row],[IrrWindy]])</f>
        <v>#NAME?</v>
      </c>
      <c r="Y5877" s="13" t="e">
        <f t="shared" ca="1" si="1836"/>
        <v>#NAME?</v>
      </c>
      <c r="Z5877" s="13" t="e">
        <f ca="1">CalcTable[[#This Row],[IrrHours]]/5</f>
        <v>#NAME?</v>
      </c>
      <c r="AA5877" s="13" t="e">
        <f ca="1">IF(CalcTable[[#This Row],[IrrFlag]]=FALSE,0,MAX(0,CalcTable[[#This Row],[VolRednWind]]*(FCAP*IRR_TARGET-CalcTable[[#This Row],[IWC]])))</f>
        <v>#NAME?</v>
      </c>
      <c r="AB5877" s="13" t="e">
        <f ca="1">CalcTable[[#This Row],[IWC]]+CalcTable[[#This Row],[Eff Precip]]+CalcTable[[#This Row],[IrrAmt]]-CalcTable[[#This Row],[AET]]</f>
        <v>#NAME?</v>
      </c>
      <c r="AC5877" s="13" t="e">
        <f ca="1">IF(CalcTable[[#This Row],[PWC]]&gt;FCAP,MIN(24*PERC,MIN(SAT,CalcTable[[#This Row],[PWC]])-FCAP),0)</f>
        <v>#NAME?</v>
      </c>
      <c r="AD5877" s="13" t="e">
        <f ca="1">IF(CalcTable[[#This Row],[PWC]]&gt;SAT,CalcTable[[#This Row],[PWC]]-SAT,0)</f>
        <v>#NAME?</v>
      </c>
      <c r="AE5877" s="13" t="e">
        <f ca="1">CalcTable[[#This Row],[PWC]]-CalcTable[[#This Row],[PercAmt]]-CalcTable[[#This Row],[Runoff]]</f>
        <v>#NAME?</v>
      </c>
      <c r="AF5877" s="13" t="e">
        <f ca="1">CalcTable[[#This Row],[IrrAmt]]/1000*CUR_IRR_AREA*10000/IRR_EFF</f>
        <v>#NAME?</v>
      </c>
      <c r="AG5877" s="147"/>
      <c r="AH5877" s="13"/>
      <c r="AI5877" s="50">
        <v>0</v>
      </c>
      <c r="AJ5877" s="50">
        <v>0</v>
      </c>
      <c r="AK5877" s="50">
        <v>0</v>
      </c>
      <c r="AL5877" s="50">
        <v>0</v>
      </c>
      <c r="AM5877" s="50"/>
      <c r="AN5877" s="50"/>
      <c r="AO5877" s="50"/>
      <c r="AP5877" s="50"/>
      <c r="AQ5877" s="50"/>
      <c r="AR5877" s="50"/>
      <c r="AS5877" s="50"/>
      <c r="AT5877" s="50"/>
      <c r="AU5877" s="50"/>
      <c r="AV5877" s="50"/>
      <c r="AW5877" s="50"/>
      <c r="AX5877" s="50">
        <f t="shared" si="1847"/>
        <v>0</v>
      </c>
      <c r="AY5877" s="50"/>
      <c r="AZ5877" s="50">
        <f t="shared" si="1837"/>
        <v>0</v>
      </c>
      <c r="BA5877" s="50">
        <f t="shared" si="1838"/>
        <v>0</v>
      </c>
      <c r="BB5877" s="50">
        <f t="shared" si="1839"/>
        <v>0</v>
      </c>
      <c r="BC5877" s="17">
        <f t="shared" si="1840"/>
        <v>19986</v>
      </c>
      <c r="BD5877" s="50">
        <f t="shared" si="1841"/>
        <v>0</v>
      </c>
      <c r="BE5877" s="50">
        <f t="shared" si="1842"/>
        <v>0</v>
      </c>
      <c r="BF5877" s="50">
        <f t="shared" si="1848"/>
        <v>0</v>
      </c>
      <c r="BG5877" s="50"/>
      <c r="BH5877" s="17">
        <f t="shared" si="1843"/>
        <v>0</v>
      </c>
      <c r="BI5877" s="17">
        <f t="shared" si="1851"/>
        <v>5877</v>
      </c>
      <c r="BJ5877" s="17">
        <f t="shared" si="1849"/>
        <v>5877</v>
      </c>
      <c r="BK5877" s="150">
        <f t="shared" si="1850"/>
        <v>35959</v>
      </c>
      <c r="BL5877" s="50" t="e">
        <f t="shared" ca="1" si="1844"/>
        <v>#NAME?</v>
      </c>
      <c r="BM5877" s="50" t="e">
        <f t="shared" ca="1" si="1845"/>
        <v>#NAME?</v>
      </c>
      <c r="BN5877" s="50" t="e">
        <f t="shared" ca="1" si="1846"/>
        <v>#NAME?</v>
      </c>
    </row>
    <row r="5878" spans="1:66" x14ac:dyDescent="0.35">
      <c r="A5878" s="48">
        <v>35960</v>
      </c>
      <c r="B5878" s="17">
        <v>1998</v>
      </c>
      <c r="C5878" s="17">
        <v>6</v>
      </c>
      <c r="D5878" s="17">
        <v>165</v>
      </c>
      <c r="E5878" s="17">
        <v>14</v>
      </c>
      <c r="F5878" s="17">
        <v>1</v>
      </c>
      <c r="G5878" s="50">
        <v>4.8</v>
      </c>
      <c r="H5878" s="32">
        <v>3.7218041388307395</v>
      </c>
      <c r="I5878" s="50">
        <v>6</v>
      </c>
      <c r="J5878" s="13">
        <v>0</v>
      </c>
      <c r="K5878" s="13">
        <f t="shared" si="1832"/>
        <v>0</v>
      </c>
      <c r="L5878" s="13">
        <f t="shared" si="1833"/>
        <v>0</v>
      </c>
      <c r="M5878" s="13" t="e">
        <f ca="1">CalcTable[[#This Row],[IWC]]-AE5877</f>
        <v>#NAME?</v>
      </c>
      <c r="N5878" s="13" t="e">
        <f ca="1">IF(CalcTable[[#This Row],[Day of Year]]&lt;123,FCAP,AE5877)</f>
        <v>#NAME?</v>
      </c>
      <c r="O5878" s="17" t="e">
        <f ca="1">IF(IRR_DRIP,5,COUNTIF('IDET Wind Values'!C5862:G5862,"&lt;="&amp;IRR_MAXWIND))</f>
        <v>#NAME?</v>
      </c>
      <c r="P5878" s="13" t="e">
        <f ca="1">CalcTable[[#This Row],[ET_o]]*KL</f>
        <v>#NAME?</v>
      </c>
      <c r="Q5878" s="13" t="e">
        <f ca="1">IF(WILTPT&lt;=0,1,MAX(0,MIN(1,(CalcTable[[#This Row],[IWC]]-WILTPT)/(MAD-WILTPT))))</f>
        <v>#NAME?</v>
      </c>
      <c r="R5878" s="13" t="e">
        <f ca="1">CalcTable[[#This Row],[ETMult]]*CalcTable[[#This Row],[ETb]]</f>
        <v>#NAME?</v>
      </c>
      <c r="S5878" s="13" t="b">
        <f>INDEX(IRR_LIST,CalcTable[[#This Row],[Day of Week]]+1)</f>
        <v>1</v>
      </c>
      <c r="T5878" s="13">
        <f t="shared" ca="1" si="1834"/>
        <v>2</v>
      </c>
      <c r="U5878" s="13" t="b">
        <f ca="1">IF(CalcTable[[#This Row],[IrrPrecip]]&gt;=IC_MM,FALSE,TRUE)</f>
        <v>1</v>
      </c>
      <c r="V5878" s="13" t="b">
        <f t="shared" si="1835"/>
        <v>1</v>
      </c>
      <c r="W5878" s="13" t="e">
        <f ca="1">IF(AND(IRR_DRIP=FALSE,CalcTable[[#This Row],[IrrHours]]&lt;=0),FALSE,TRUE)</f>
        <v>#NAME?</v>
      </c>
      <c r="X5878" s="13" t="e">
        <f ca="1">AND(CalcTable[[#This Row],[IrrDay]],CalcTable[[#This Row],[IrrRain]],CalcTable[[#This Row],[IrrWarm]],CalcTable[[#This Row],[IrrWindy]])</f>
        <v>#NAME?</v>
      </c>
      <c r="Y5878" s="13" t="e">
        <f t="shared" ca="1" si="1836"/>
        <v>#NAME?</v>
      </c>
      <c r="Z5878" s="13" t="e">
        <f ca="1">CalcTable[[#This Row],[IrrHours]]/5</f>
        <v>#NAME?</v>
      </c>
      <c r="AA5878" s="13" t="e">
        <f ca="1">IF(CalcTable[[#This Row],[IrrFlag]]=FALSE,0,MAX(0,CalcTable[[#This Row],[VolRednWind]]*(FCAP*IRR_TARGET-CalcTable[[#This Row],[IWC]])))</f>
        <v>#NAME?</v>
      </c>
      <c r="AB5878" s="13" t="e">
        <f ca="1">CalcTable[[#This Row],[IWC]]+CalcTable[[#This Row],[Eff Precip]]+CalcTable[[#This Row],[IrrAmt]]-CalcTable[[#This Row],[AET]]</f>
        <v>#NAME?</v>
      </c>
      <c r="AC5878" s="13" t="e">
        <f ca="1">IF(CalcTable[[#This Row],[PWC]]&gt;FCAP,MIN(24*PERC,MIN(SAT,CalcTable[[#This Row],[PWC]])-FCAP),0)</f>
        <v>#NAME?</v>
      </c>
      <c r="AD5878" s="13" t="e">
        <f ca="1">IF(CalcTable[[#This Row],[PWC]]&gt;SAT,CalcTable[[#This Row],[PWC]]-SAT,0)</f>
        <v>#NAME?</v>
      </c>
      <c r="AE5878" s="13" t="e">
        <f ca="1">CalcTable[[#This Row],[PWC]]-CalcTable[[#This Row],[PercAmt]]-CalcTable[[#This Row],[Runoff]]</f>
        <v>#NAME?</v>
      </c>
      <c r="AF5878" s="13" t="e">
        <f ca="1">CalcTable[[#This Row],[IrrAmt]]/1000*CUR_IRR_AREA*10000/IRR_EFF</f>
        <v>#NAME?</v>
      </c>
      <c r="AG5878" s="147"/>
      <c r="AH5878" s="13"/>
      <c r="AI5878" s="50">
        <v>2.1321064907301364</v>
      </c>
      <c r="AJ5878" s="50">
        <v>2.8268521791699586</v>
      </c>
      <c r="AK5878" s="50">
        <v>0</v>
      </c>
      <c r="AL5878" s="50">
        <v>0</v>
      </c>
      <c r="AM5878" s="50"/>
      <c r="AN5878" s="50"/>
      <c r="AO5878" s="50"/>
      <c r="AP5878" s="50"/>
      <c r="AQ5878" s="50"/>
      <c r="AR5878" s="50"/>
      <c r="AS5878" s="50"/>
      <c r="AT5878" s="50"/>
      <c r="AU5878" s="50"/>
      <c r="AV5878" s="50"/>
      <c r="AW5878" s="50"/>
      <c r="AX5878" s="50">
        <f t="shared" si="1847"/>
        <v>4.9589586699000954</v>
      </c>
      <c r="AY5878" s="50"/>
      <c r="AZ5878" s="50">
        <f t="shared" si="1837"/>
        <v>114.19189245302746</v>
      </c>
      <c r="BA5878" s="50">
        <f t="shared" si="1838"/>
        <v>184.93146048385387</v>
      </c>
      <c r="BB5878" s="50">
        <f t="shared" si="1839"/>
        <v>191.38163603724163</v>
      </c>
      <c r="BC5878" s="17">
        <f t="shared" si="1840"/>
        <v>19986</v>
      </c>
      <c r="BD5878" s="50">
        <f t="shared" si="1841"/>
        <v>4.9589586699000954</v>
      </c>
      <c r="BE5878" s="50">
        <f t="shared" si="1842"/>
        <v>114.19189245302746</v>
      </c>
      <c r="BF5878" s="50">
        <f t="shared" si="1848"/>
        <v>186.78158389287213</v>
      </c>
      <c r="BG5878" s="50"/>
      <c r="BH5878" s="17">
        <f t="shared" si="1843"/>
        <v>0</v>
      </c>
      <c r="BI5878" s="17">
        <f t="shared" si="1851"/>
        <v>5878</v>
      </c>
      <c r="BJ5878" s="17">
        <f t="shared" si="1849"/>
        <v>5878</v>
      </c>
      <c r="BK5878" s="150">
        <f t="shared" si="1850"/>
        <v>35960</v>
      </c>
      <c r="BL5878" s="50" t="e">
        <f t="shared" ca="1" si="1844"/>
        <v>#NAME?</v>
      </c>
      <c r="BM5878" s="50" t="e">
        <f t="shared" ca="1" si="1845"/>
        <v>#NAME?</v>
      </c>
      <c r="BN5878" s="50" t="e">
        <f t="shared" ca="1" si="1846"/>
        <v>#NAME?</v>
      </c>
    </row>
    <row r="5879" spans="1:66" x14ac:dyDescent="0.35">
      <c r="A5879" s="48">
        <v>35961</v>
      </c>
      <c r="B5879" s="17">
        <v>1998</v>
      </c>
      <c r="C5879" s="17">
        <v>6</v>
      </c>
      <c r="D5879" s="17">
        <v>166</v>
      </c>
      <c r="E5879" s="17">
        <v>15</v>
      </c>
      <c r="F5879" s="17">
        <v>2</v>
      </c>
      <c r="G5879" s="50">
        <v>8.9</v>
      </c>
      <c r="H5879" s="32">
        <v>2.2004374768058725</v>
      </c>
      <c r="I5879" s="50">
        <v>8.3333333333333339</v>
      </c>
      <c r="J5879" s="13">
        <v>13.7</v>
      </c>
      <c r="K5879" s="13">
        <f t="shared" si="1832"/>
        <v>13.7</v>
      </c>
      <c r="L5879" s="13">
        <f t="shared" si="1833"/>
        <v>6.5249999999999995</v>
      </c>
      <c r="M5879" s="13" t="e">
        <f ca="1">CalcTable[[#This Row],[IWC]]-AE5878</f>
        <v>#NAME?</v>
      </c>
      <c r="N5879" s="13" t="e">
        <f ca="1">IF(CalcTable[[#This Row],[Day of Year]]&lt;123,FCAP,AE5878)</f>
        <v>#NAME?</v>
      </c>
      <c r="O5879" s="17" t="e">
        <f ca="1">IF(IRR_DRIP,5,COUNTIF('IDET Wind Values'!C5863:G5863,"&lt;="&amp;IRR_MAXWIND))</f>
        <v>#NAME?</v>
      </c>
      <c r="P5879" s="13" t="e">
        <f ca="1">CalcTable[[#This Row],[ET_o]]*KL</f>
        <v>#NAME?</v>
      </c>
      <c r="Q5879" s="13" t="e">
        <f ca="1">IF(WILTPT&lt;=0,1,MAX(0,MIN(1,(CalcTable[[#This Row],[IWC]]-WILTPT)/(MAD-WILTPT))))</f>
        <v>#NAME?</v>
      </c>
      <c r="R5879" s="13" t="e">
        <f ca="1">CalcTable[[#This Row],[ETMult]]*CalcTable[[#This Row],[ETb]]</f>
        <v>#NAME?</v>
      </c>
      <c r="S5879" s="13" t="b">
        <f>INDEX(IRR_LIST,CalcTable[[#This Row],[Day of Week]]+1)</f>
        <v>0</v>
      </c>
      <c r="T5879" s="13">
        <f t="shared" ca="1" si="1834"/>
        <v>0</v>
      </c>
      <c r="U5879" s="13" t="b">
        <f ca="1">IF(CalcTable[[#This Row],[IrrPrecip]]&gt;=IC_MM,FALSE,TRUE)</f>
        <v>1</v>
      </c>
      <c r="V5879" s="13" t="b">
        <f t="shared" si="1835"/>
        <v>1</v>
      </c>
      <c r="W5879" s="13" t="e">
        <f ca="1">IF(AND(IRR_DRIP=FALSE,CalcTable[[#This Row],[IrrHours]]&lt;=0),FALSE,TRUE)</f>
        <v>#NAME?</v>
      </c>
      <c r="X5879" s="13" t="e">
        <f ca="1">AND(CalcTable[[#This Row],[IrrDay]],CalcTable[[#This Row],[IrrRain]],CalcTable[[#This Row],[IrrWarm]],CalcTable[[#This Row],[IrrWindy]])</f>
        <v>#NAME?</v>
      </c>
      <c r="Y5879" s="13" t="e">
        <f t="shared" ca="1" si="1836"/>
        <v>#NAME?</v>
      </c>
      <c r="Z5879" s="13" t="e">
        <f ca="1">CalcTable[[#This Row],[IrrHours]]/5</f>
        <v>#NAME?</v>
      </c>
      <c r="AA5879" s="13" t="e">
        <f ca="1">IF(CalcTable[[#This Row],[IrrFlag]]=FALSE,0,MAX(0,CalcTable[[#This Row],[VolRednWind]]*(FCAP*IRR_TARGET-CalcTable[[#This Row],[IWC]])))</f>
        <v>#NAME?</v>
      </c>
      <c r="AB5879" s="13" t="e">
        <f ca="1">CalcTable[[#This Row],[IWC]]+CalcTable[[#This Row],[Eff Precip]]+CalcTable[[#This Row],[IrrAmt]]-CalcTable[[#This Row],[AET]]</f>
        <v>#NAME?</v>
      </c>
      <c r="AC5879" s="13" t="e">
        <f ca="1">IF(CalcTable[[#This Row],[PWC]]&gt;FCAP,MIN(24*PERC,MIN(SAT,CalcTable[[#This Row],[PWC]])-FCAP),0)</f>
        <v>#NAME?</v>
      </c>
      <c r="AD5879" s="13" t="e">
        <f ca="1">IF(CalcTable[[#This Row],[PWC]]&gt;SAT,CalcTable[[#This Row],[PWC]]-SAT,0)</f>
        <v>#NAME?</v>
      </c>
      <c r="AE5879" s="13" t="e">
        <f ca="1">CalcTable[[#This Row],[PWC]]-CalcTable[[#This Row],[PercAmt]]-CalcTable[[#This Row],[Runoff]]</f>
        <v>#NAME?</v>
      </c>
      <c r="AF5879" s="13" t="e">
        <f ca="1">CalcTable[[#This Row],[IrrAmt]]/1000*CUR_IRR_AREA*10000/IRR_EFF</f>
        <v>#NAME?</v>
      </c>
      <c r="AG5879" s="147"/>
      <c r="AH5879" s="13"/>
      <c r="AI5879" s="50">
        <v>0</v>
      </c>
      <c r="AJ5879" s="50">
        <v>0</v>
      </c>
      <c r="AK5879" s="50">
        <v>0</v>
      </c>
      <c r="AL5879" s="50">
        <v>6.1617306550337858</v>
      </c>
      <c r="AM5879" s="50"/>
      <c r="AN5879" s="50"/>
      <c r="AO5879" s="50"/>
      <c r="AP5879" s="50"/>
      <c r="AQ5879" s="50"/>
      <c r="AR5879" s="50"/>
      <c r="AS5879" s="50"/>
      <c r="AT5879" s="50"/>
      <c r="AU5879" s="50"/>
      <c r="AV5879" s="50"/>
      <c r="AW5879" s="50"/>
      <c r="AX5879" s="50">
        <f t="shared" si="1847"/>
        <v>6.1617306550337858</v>
      </c>
      <c r="AY5879" s="50"/>
      <c r="AZ5879" s="50">
        <f t="shared" si="1837"/>
        <v>180.74409921432439</v>
      </c>
      <c r="BA5879" s="50">
        <f t="shared" si="1838"/>
        <v>278.28853371094391</v>
      </c>
      <c r="BB5879" s="50">
        <f t="shared" si="1839"/>
        <v>286.89539557829272</v>
      </c>
      <c r="BC5879" s="17">
        <f t="shared" si="1840"/>
        <v>19986</v>
      </c>
      <c r="BD5879" s="50">
        <f t="shared" si="1841"/>
        <v>6.1617306550337858</v>
      </c>
      <c r="BE5879" s="50">
        <f t="shared" si="1842"/>
        <v>180.74409921432439</v>
      </c>
      <c r="BF5879" s="50">
        <f t="shared" si="1848"/>
        <v>295.6398077422956</v>
      </c>
      <c r="BG5879" s="50"/>
      <c r="BH5879" s="17">
        <f t="shared" si="1843"/>
        <v>0</v>
      </c>
      <c r="BI5879" s="17">
        <f t="shared" si="1851"/>
        <v>5879</v>
      </c>
      <c r="BJ5879" s="17">
        <f t="shared" si="1849"/>
        <v>5879</v>
      </c>
      <c r="BK5879" s="150">
        <f t="shared" si="1850"/>
        <v>35961</v>
      </c>
      <c r="BL5879" s="50" t="e">
        <f t="shared" ca="1" si="1844"/>
        <v>#NAME?</v>
      </c>
      <c r="BM5879" s="50" t="e">
        <f t="shared" ca="1" si="1845"/>
        <v>#NAME?</v>
      </c>
      <c r="BN5879" s="50" t="e">
        <f t="shared" ca="1" si="1846"/>
        <v>#NAME?</v>
      </c>
    </row>
    <row r="5880" spans="1:66" x14ac:dyDescent="0.35">
      <c r="A5880" s="48">
        <v>35962</v>
      </c>
      <c r="B5880" s="17">
        <v>1998</v>
      </c>
      <c r="C5880" s="17">
        <v>6</v>
      </c>
      <c r="D5880" s="17">
        <v>167</v>
      </c>
      <c r="E5880" s="17">
        <v>16</v>
      </c>
      <c r="F5880" s="17">
        <v>3</v>
      </c>
      <c r="G5880" s="50">
        <v>7.6</v>
      </c>
      <c r="H5880" s="32">
        <v>3.9884522601300185</v>
      </c>
      <c r="I5880" s="50">
        <v>30.5</v>
      </c>
      <c r="J5880" s="13">
        <v>0.4</v>
      </c>
      <c r="K5880" s="13">
        <f t="shared" si="1832"/>
        <v>0.4</v>
      </c>
      <c r="L5880" s="13">
        <f t="shared" si="1833"/>
        <v>0</v>
      </c>
      <c r="M5880" s="13" t="e">
        <f ca="1">CalcTable[[#This Row],[IWC]]-AE5879</f>
        <v>#NAME?</v>
      </c>
      <c r="N5880" s="13" t="e">
        <f ca="1">IF(CalcTable[[#This Row],[Day of Year]]&lt;123,FCAP,AE5879)</f>
        <v>#NAME?</v>
      </c>
      <c r="O5880" s="17" t="e">
        <f ca="1">IF(IRR_DRIP,5,COUNTIF('IDET Wind Values'!C5864:G5864,"&lt;="&amp;IRR_MAXWIND))</f>
        <v>#NAME?</v>
      </c>
      <c r="P5880" s="13" t="e">
        <f ca="1">CalcTable[[#This Row],[ET_o]]*KL</f>
        <v>#NAME?</v>
      </c>
      <c r="Q5880" s="13" t="e">
        <f ca="1">IF(WILTPT&lt;=0,1,MAX(0,MIN(1,(CalcTable[[#This Row],[IWC]]-WILTPT)/(MAD-WILTPT))))</f>
        <v>#NAME?</v>
      </c>
      <c r="R5880" s="13" t="e">
        <f ca="1">CalcTable[[#This Row],[ETMult]]*CalcTable[[#This Row],[ETb]]</f>
        <v>#NAME?</v>
      </c>
      <c r="S5880" s="13" t="b">
        <f>INDEX(IRR_LIST,CalcTable[[#This Row],[Day of Week]]+1)</f>
        <v>1</v>
      </c>
      <c r="T5880" s="13">
        <f t="shared" ca="1" si="1834"/>
        <v>13.7</v>
      </c>
      <c r="U5880" s="13" t="b">
        <f ca="1">IF(CalcTable[[#This Row],[IrrPrecip]]&gt;=IC_MM,FALSE,TRUE)</f>
        <v>0</v>
      </c>
      <c r="V5880" s="13" t="b">
        <f t="shared" si="1835"/>
        <v>1</v>
      </c>
      <c r="W5880" s="13" t="e">
        <f ca="1">IF(AND(IRR_DRIP=FALSE,CalcTable[[#This Row],[IrrHours]]&lt;=0),FALSE,TRUE)</f>
        <v>#NAME?</v>
      </c>
      <c r="X5880" s="13" t="e">
        <f ca="1">AND(CalcTable[[#This Row],[IrrDay]],CalcTable[[#This Row],[IrrRain]],CalcTable[[#This Row],[IrrWarm]],CalcTable[[#This Row],[IrrWindy]])</f>
        <v>#NAME?</v>
      </c>
      <c r="Y5880" s="13" t="e">
        <f t="shared" ca="1" si="1836"/>
        <v>#NAME?</v>
      </c>
      <c r="Z5880" s="13" t="e">
        <f ca="1">CalcTable[[#This Row],[IrrHours]]/5</f>
        <v>#NAME?</v>
      </c>
      <c r="AA5880" s="13" t="e">
        <f ca="1">IF(CalcTable[[#This Row],[IrrFlag]]=FALSE,0,MAX(0,CalcTable[[#This Row],[VolRednWind]]*(FCAP*IRR_TARGET-CalcTable[[#This Row],[IWC]])))</f>
        <v>#NAME?</v>
      </c>
      <c r="AB5880" s="13" t="e">
        <f ca="1">CalcTable[[#This Row],[IWC]]+CalcTable[[#This Row],[Eff Precip]]+CalcTable[[#This Row],[IrrAmt]]-CalcTable[[#This Row],[AET]]</f>
        <v>#NAME?</v>
      </c>
      <c r="AC5880" s="13" t="e">
        <f ca="1">IF(CalcTable[[#This Row],[PWC]]&gt;FCAP,MIN(24*PERC,MIN(SAT,CalcTable[[#This Row],[PWC]])-FCAP),0)</f>
        <v>#NAME?</v>
      </c>
      <c r="AD5880" s="13" t="e">
        <f ca="1">IF(CalcTable[[#This Row],[PWC]]&gt;SAT,CalcTable[[#This Row],[PWC]]-SAT,0)</f>
        <v>#NAME?</v>
      </c>
      <c r="AE5880" s="13" t="e">
        <f ca="1">CalcTable[[#This Row],[PWC]]-CalcTable[[#This Row],[PercAmt]]-CalcTable[[#This Row],[Runoff]]</f>
        <v>#NAME?</v>
      </c>
      <c r="AF5880" s="13" t="e">
        <f ca="1">CalcTable[[#This Row],[IrrAmt]]/1000*CUR_IRR_AREA*10000/IRR_EFF</f>
        <v>#NAME?</v>
      </c>
      <c r="AG5880" s="147"/>
      <c r="AH5880" s="13"/>
      <c r="AI5880" s="50">
        <v>0</v>
      </c>
      <c r="AJ5880" s="50">
        <v>0</v>
      </c>
      <c r="AK5880" s="50">
        <v>0</v>
      </c>
      <c r="AL5880" s="50">
        <v>0</v>
      </c>
      <c r="AM5880" s="50"/>
      <c r="AN5880" s="50"/>
      <c r="AO5880" s="50"/>
      <c r="AP5880" s="50"/>
      <c r="AQ5880" s="50"/>
      <c r="AR5880" s="50"/>
      <c r="AS5880" s="50"/>
      <c r="AT5880" s="50"/>
      <c r="AU5880" s="50"/>
      <c r="AV5880" s="50"/>
      <c r="AW5880" s="50"/>
      <c r="AX5880" s="50">
        <f t="shared" si="1847"/>
        <v>0</v>
      </c>
      <c r="AY5880" s="50"/>
      <c r="AZ5880" s="50">
        <f t="shared" si="1837"/>
        <v>0</v>
      </c>
      <c r="BA5880" s="50">
        <f t="shared" si="1838"/>
        <v>0</v>
      </c>
      <c r="BB5880" s="50">
        <f t="shared" si="1839"/>
        <v>0</v>
      </c>
      <c r="BC5880" s="17">
        <f t="shared" si="1840"/>
        <v>19986</v>
      </c>
      <c r="BD5880" s="50">
        <f t="shared" si="1841"/>
        <v>0</v>
      </c>
      <c r="BE5880" s="50">
        <f t="shared" si="1842"/>
        <v>0</v>
      </c>
      <c r="BF5880" s="50">
        <f t="shared" si="1848"/>
        <v>0</v>
      </c>
      <c r="BG5880" s="50"/>
      <c r="BH5880" s="17">
        <f t="shared" si="1843"/>
        <v>0</v>
      </c>
      <c r="BI5880" s="17">
        <f t="shared" si="1851"/>
        <v>5880</v>
      </c>
      <c r="BJ5880" s="17">
        <f t="shared" si="1849"/>
        <v>5880</v>
      </c>
      <c r="BK5880" s="150">
        <f t="shared" si="1850"/>
        <v>35962</v>
      </c>
      <c r="BL5880" s="50" t="e">
        <f t="shared" ca="1" si="1844"/>
        <v>#NAME?</v>
      </c>
      <c r="BM5880" s="50" t="e">
        <f t="shared" ca="1" si="1845"/>
        <v>#NAME?</v>
      </c>
      <c r="BN5880" s="50" t="e">
        <f t="shared" ca="1" si="1846"/>
        <v>#NAME?</v>
      </c>
    </row>
    <row r="5881" spans="1:66" x14ac:dyDescent="0.35">
      <c r="A5881" s="48">
        <v>35963</v>
      </c>
      <c r="B5881" s="17">
        <v>1998</v>
      </c>
      <c r="C5881" s="17">
        <v>6</v>
      </c>
      <c r="D5881" s="17">
        <v>168</v>
      </c>
      <c r="E5881" s="17">
        <v>17</v>
      </c>
      <c r="F5881" s="17">
        <v>4</v>
      </c>
      <c r="G5881" s="50">
        <v>4.3</v>
      </c>
      <c r="H5881" s="32">
        <v>3.7539004049430273</v>
      </c>
      <c r="I5881" s="50">
        <v>6.166666666666667</v>
      </c>
      <c r="J5881" s="13">
        <v>0</v>
      </c>
      <c r="K5881" s="13">
        <f t="shared" si="1832"/>
        <v>0</v>
      </c>
      <c r="L5881" s="13">
        <f t="shared" si="1833"/>
        <v>0</v>
      </c>
      <c r="M5881" s="13" t="e">
        <f ca="1">CalcTable[[#This Row],[IWC]]-AE5880</f>
        <v>#NAME?</v>
      </c>
      <c r="N5881" s="13" t="e">
        <f ca="1">IF(CalcTable[[#This Row],[Day of Year]]&lt;123,FCAP,AE5880)</f>
        <v>#NAME?</v>
      </c>
      <c r="O5881" s="17" t="e">
        <f ca="1">IF(IRR_DRIP,5,COUNTIF('IDET Wind Values'!C5865:G5865,"&lt;="&amp;IRR_MAXWIND))</f>
        <v>#NAME?</v>
      </c>
      <c r="P5881" s="13" t="e">
        <f ca="1">CalcTable[[#This Row],[ET_o]]*KL</f>
        <v>#NAME?</v>
      </c>
      <c r="Q5881" s="13" t="e">
        <f ca="1">IF(WILTPT&lt;=0,1,MAX(0,MIN(1,(CalcTable[[#This Row],[IWC]]-WILTPT)/(MAD-WILTPT))))</f>
        <v>#NAME?</v>
      </c>
      <c r="R5881" s="13" t="e">
        <f ca="1">CalcTable[[#This Row],[ETMult]]*CalcTable[[#This Row],[ETb]]</f>
        <v>#NAME?</v>
      </c>
      <c r="S5881" s="13" t="b">
        <f>INDEX(IRR_LIST,CalcTable[[#This Row],[Day of Week]]+1)</f>
        <v>0</v>
      </c>
      <c r="T5881" s="13">
        <f t="shared" ca="1" si="1834"/>
        <v>14.1</v>
      </c>
      <c r="U5881" s="13" t="b">
        <f ca="1">IF(CalcTable[[#This Row],[IrrPrecip]]&gt;=IC_MM,FALSE,TRUE)</f>
        <v>0</v>
      </c>
      <c r="V5881" s="13" t="b">
        <f t="shared" si="1835"/>
        <v>1</v>
      </c>
      <c r="W5881" s="13" t="e">
        <f ca="1">IF(AND(IRR_DRIP=FALSE,CalcTable[[#This Row],[IrrHours]]&lt;=0),FALSE,TRUE)</f>
        <v>#NAME?</v>
      </c>
      <c r="X5881" s="13" t="e">
        <f ca="1">AND(CalcTable[[#This Row],[IrrDay]],CalcTable[[#This Row],[IrrRain]],CalcTable[[#This Row],[IrrWarm]],CalcTable[[#This Row],[IrrWindy]])</f>
        <v>#NAME?</v>
      </c>
      <c r="Y5881" s="13" t="e">
        <f t="shared" ca="1" si="1836"/>
        <v>#NAME?</v>
      </c>
      <c r="Z5881" s="13" t="e">
        <f ca="1">CalcTable[[#This Row],[IrrHours]]/5</f>
        <v>#NAME?</v>
      </c>
      <c r="AA5881" s="13" t="e">
        <f ca="1">IF(CalcTable[[#This Row],[IrrFlag]]=FALSE,0,MAX(0,CalcTable[[#This Row],[VolRednWind]]*(FCAP*IRR_TARGET-CalcTable[[#This Row],[IWC]])))</f>
        <v>#NAME?</v>
      </c>
      <c r="AB5881" s="13" t="e">
        <f ca="1">CalcTable[[#This Row],[IWC]]+CalcTable[[#This Row],[Eff Precip]]+CalcTable[[#This Row],[IrrAmt]]-CalcTable[[#This Row],[AET]]</f>
        <v>#NAME?</v>
      </c>
      <c r="AC5881" s="13" t="e">
        <f ca="1">IF(CalcTable[[#This Row],[PWC]]&gt;FCAP,MIN(24*PERC,MIN(SAT,CalcTable[[#This Row],[PWC]])-FCAP),0)</f>
        <v>#NAME?</v>
      </c>
      <c r="AD5881" s="13" t="e">
        <f ca="1">IF(CalcTable[[#This Row],[PWC]]&gt;SAT,CalcTable[[#This Row],[PWC]]-SAT,0)</f>
        <v>#NAME?</v>
      </c>
      <c r="AE5881" s="13" t="e">
        <f ca="1">CalcTable[[#This Row],[PWC]]-CalcTable[[#This Row],[PercAmt]]-CalcTable[[#This Row],[Runoff]]</f>
        <v>#NAME?</v>
      </c>
      <c r="AF5881" s="13" t="e">
        <f ca="1">CalcTable[[#This Row],[IrrAmt]]/1000*CUR_IRR_AREA*10000/IRR_EFF</f>
        <v>#NAME?</v>
      </c>
      <c r="AG5881" s="147"/>
      <c r="AH5881" s="13"/>
      <c r="AI5881" s="50">
        <v>0</v>
      </c>
      <c r="AJ5881" s="50">
        <v>0</v>
      </c>
      <c r="AK5881" s="50">
        <v>0</v>
      </c>
      <c r="AL5881" s="50">
        <v>0</v>
      </c>
      <c r="AM5881" s="50"/>
      <c r="AN5881" s="50"/>
      <c r="AO5881" s="50"/>
      <c r="AP5881" s="50"/>
      <c r="AQ5881" s="50"/>
      <c r="AR5881" s="50"/>
      <c r="AS5881" s="50"/>
      <c r="AT5881" s="50"/>
      <c r="AU5881" s="50"/>
      <c r="AV5881" s="50"/>
      <c r="AW5881" s="50"/>
      <c r="AX5881" s="50">
        <f t="shared" si="1847"/>
        <v>0</v>
      </c>
      <c r="AY5881" s="50"/>
      <c r="AZ5881" s="50">
        <f t="shared" si="1837"/>
        <v>0</v>
      </c>
      <c r="BA5881" s="50">
        <f t="shared" si="1838"/>
        <v>0</v>
      </c>
      <c r="BB5881" s="50">
        <f t="shared" si="1839"/>
        <v>0</v>
      </c>
      <c r="BC5881" s="17">
        <f t="shared" si="1840"/>
        <v>19986</v>
      </c>
      <c r="BD5881" s="50">
        <f t="shared" si="1841"/>
        <v>0</v>
      </c>
      <c r="BE5881" s="50">
        <f t="shared" si="1842"/>
        <v>0</v>
      </c>
      <c r="BF5881" s="50">
        <f t="shared" si="1848"/>
        <v>0</v>
      </c>
      <c r="BG5881" s="50"/>
      <c r="BH5881" s="17">
        <f t="shared" si="1843"/>
        <v>0</v>
      </c>
      <c r="BI5881" s="17">
        <f t="shared" si="1851"/>
        <v>5881</v>
      </c>
      <c r="BJ5881" s="17">
        <f t="shared" si="1849"/>
        <v>5881</v>
      </c>
      <c r="BK5881" s="150">
        <f t="shared" si="1850"/>
        <v>35963</v>
      </c>
      <c r="BL5881" s="50" t="e">
        <f t="shared" ca="1" si="1844"/>
        <v>#NAME?</v>
      </c>
      <c r="BM5881" s="50" t="e">
        <f t="shared" ca="1" si="1845"/>
        <v>#NAME?</v>
      </c>
      <c r="BN5881" s="50" t="e">
        <f t="shared" ca="1" si="1846"/>
        <v>#NAME?</v>
      </c>
    </row>
    <row r="5882" spans="1:66" x14ac:dyDescent="0.35">
      <c r="A5882" s="48">
        <v>35964</v>
      </c>
      <c r="B5882" s="17">
        <v>1998</v>
      </c>
      <c r="C5882" s="17">
        <v>6</v>
      </c>
      <c r="D5882" s="17">
        <v>169</v>
      </c>
      <c r="E5882" s="17">
        <v>18</v>
      </c>
      <c r="F5882" s="17">
        <v>5</v>
      </c>
      <c r="G5882" s="50">
        <v>8.9</v>
      </c>
      <c r="H5882" s="32">
        <v>2.6561773586348041</v>
      </c>
      <c r="I5882" s="50">
        <v>8.75</v>
      </c>
      <c r="J5882" s="13">
        <v>19</v>
      </c>
      <c r="K5882" s="13">
        <f t="shared" si="1832"/>
        <v>19</v>
      </c>
      <c r="L5882" s="13">
        <f t="shared" si="1833"/>
        <v>10.5</v>
      </c>
      <c r="M5882" s="13" t="e">
        <f ca="1">CalcTable[[#This Row],[IWC]]-AE5881</f>
        <v>#NAME?</v>
      </c>
      <c r="N5882" s="13" t="e">
        <f ca="1">IF(CalcTable[[#This Row],[Day of Year]]&lt;123,FCAP,AE5881)</f>
        <v>#NAME?</v>
      </c>
      <c r="O5882" s="17" t="e">
        <f ca="1">IF(IRR_DRIP,5,COUNTIF('IDET Wind Values'!C5866:G5866,"&lt;="&amp;IRR_MAXWIND))</f>
        <v>#NAME?</v>
      </c>
      <c r="P5882" s="13" t="e">
        <f ca="1">CalcTable[[#This Row],[ET_o]]*KL</f>
        <v>#NAME?</v>
      </c>
      <c r="Q5882" s="13" t="e">
        <f ca="1">IF(WILTPT&lt;=0,1,MAX(0,MIN(1,(CalcTable[[#This Row],[IWC]]-WILTPT)/(MAD-WILTPT))))</f>
        <v>#NAME?</v>
      </c>
      <c r="R5882" s="13" t="e">
        <f ca="1">CalcTable[[#This Row],[ETMult]]*CalcTable[[#This Row],[ETb]]</f>
        <v>#NAME?</v>
      </c>
      <c r="S5882" s="13" t="b">
        <f>INDEX(IRR_LIST,CalcTable[[#This Row],[Day of Week]]+1)</f>
        <v>1</v>
      </c>
      <c r="T5882" s="13">
        <f t="shared" ca="1" si="1834"/>
        <v>0.4</v>
      </c>
      <c r="U5882" s="13" t="b">
        <f ca="1">IF(CalcTable[[#This Row],[IrrPrecip]]&gt;=IC_MM,FALSE,TRUE)</f>
        <v>1</v>
      </c>
      <c r="V5882" s="13" t="b">
        <f t="shared" si="1835"/>
        <v>1</v>
      </c>
      <c r="W5882" s="13" t="e">
        <f ca="1">IF(AND(IRR_DRIP=FALSE,CalcTable[[#This Row],[IrrHours]]&lt;=0),FALSE,TRUE)</f>
        <v>#NAME?</v>
      </c>
      <c r="X5882" s="13" t="e">
        <f ca="1">AND(CalcTable[[#This Row],[IrrDay]],CalcTable[[#This Row],[IrrRain]],CalcTable[[#This Row],[IrrWarm]],CalcTable[[#This Row],[IrrWindy]])</f>
        <v>#NAME?</v>
      </c>
      <c r="Y5882" s="13" t="e">
        <f t="shared" ca="1" si="1836"/>
        <v>#NAME?</v>
      </c>
      <c r="Z5882" s="13" t="e">
        <f ca="1">CalcTable[[#This Row],[IrrHours]]/5</f>
        <v>#NAME?</v>
      </c>
      <c r="AA5882" s="13" t="e">
        <f ca="1">IF(CalcTable[[#This Row],[IrrFlag]]=FALSE,0,MAX(0,CalcTable[[#This Row],[VolRednWind]]*(FCAP*IRR_TARGET-CalcTable[[#This Row],[IWC]])))</f>
        <v>#NAME?</v>
      </c>
      <c r="AB5882" s="13" t="e">
        <f ca="1">CalcTable[[#This Row],[IWC]]+CalcTable[[#This Row],[Eff Precip]]+CalcTable[[#This Row],[IrrAmt]]-CalcTable[[#This Row],[AET]]</f>
        <v>#NAME?</v>
      </c>
      <c r="AC5882" s="13" t="e">
        <f ca="1">IF(CalcTable[[#This Row],[PWC]]&gt;FCAP,MIN(24*PERC,MIN(SAT,CalcTable[[#This Row],[PWC]])-FCAP),0)</f>
        <v>#NAME?</v>
      </c>
      <c r="AD5882" s="13" t="e">
        <f ca="1">IF(CalcTable[[#This Row],[PWC]]&gt;SAT,CalcTable[[#This Row],[PWC]]-SAT,0)</f>
        <v>#NAME?</v>
      </c>
      <c r="AE5882" s="13" t="e">
        <f ca="1">CalcTable[[#This Row],[PWC]]-CalcTable[[#This Row],[PercAmt]]-CalcTable[[#This Row],[Runoff]]</f>
        <v>#NAME?</v>
      </c>
      <c r="AF5882" s="13" t="e">
        <f ca="1">CalcTable[[#This Row],[IrrAmt]]/1000*CUR_IRR_AREA*10000/IRR_EFF</f>
        <v>#NAME?</v>
      </c>
      <c r="AG5882" s="147"/>
      <c r="AH5882" s="13"/>
      <c r="AI5882" s="50">
        <v>0</v>
      </c>
      <c r="AJ5882" s="50">
        <v>0</v>
      </c>
      <c r="AK5882" s="50">
        <v>0</v>
      </c>
      <c r="AL5882" s="50">
        <v>0</v>
      </c>
      <c r="AM5882" s="50"/>
      <c r="AN5882" s="50"/>
      <c r="AO5882" s="50"/>
      <c r="AP5882" s="50"/>
      <c r="AQ5882" s="50"/>
      <c r="AR5882" s="50"/>
      <c r="AS5882" s="50"/>
      <c r="AT5882" s="50"/>
      <c r="AU5882" s="50"/>
      <c r="AV5882" s="50"/>
      <c r="AW5882" s="50"/>
      <c r="AX5882" s="50">
        <f t="shared" si="1847"/>
        <v>0</v>
      </c>
      <c r="AY5882" s="50"/>
      <c r="AZ5882" s="50">
        <f t="shared" si="1837"/>
        <v>0</v>
      </c>
      <c r="BA5882" s="50">
        <f t="shared" si="1838"/>
        <v>0</v>
      </c>
      <c r="BB5882" s="50">
        <f t="shared" si="1839"/>
        <v>0</v>
      </c>
      <c r="BC5882" s="17">
        <f t="shared" si="1840"/>
        <v>19986</v>
      </c>
      <c r="BD5882" s="50">
        <f t="shared" si="1841"/>
        <v>0</v>
      </c>
      <c r="BE5882" s="50">
        <f t="shared" si="1842"/>
        <v>0</v>
      </c>
      <c r="BF5882" s="50">
        <f t="shared" si="1848"/>
        <v>0</v>
      </c>
      <c r="BG5882" s="50"/>
      <c r="BH5882" s="17">
        <f t="shared" si="1843"/>
        <v>0</v>
      </c>
      <c r="BI5882" s="17">
        <f t="shared" si="1851"/>
        <v>5882</v>
      </c>
      <c r="BJ5882" s="17">
        <f t="shared" si="1849"/>
        <v>5882</v>
      </c>
      <c r="BK5882" s="150">
        <f t="shared" si="1850"/>
        <v>35964</v>
      </c>
      <c r="BL5882" s="50" t="e">
        <f t="shared" ca="1" si="1844"/>
        <v>#NAME?</v>
      </c>
      <c r="BM5882" s="50" t="e">
        <f t="shared" ca="1" si="1845"/>
        <v>#NAME?</v>
      </c>
      <c r="BN5882" s="50" t="e">
        <f t="shared" ca="1" si="1846"/>
        <v>#NAME?</v>
      </c>
    </row>
    <row r="5883" spans="1:66" x14ac:dyDescent="0.35">
      <c r="A5883" s="48">
        <v>35965</v>
      </c>
      <c r="B5883" s="17">
        <v>1998</v>
      </c>
      <c r="C5883" s="17">
        <v>6</v>
      </c>
      <c r="D5883" s="17">
        <v>170</v>
      </c>
      <c r="E5883" s="17">
        <v>19</v>
      </c>
      <c r="F5883" s="17">
        <v>6</v>
      </c>
      <c r="G5883" s="50">
        <v>9.1999999999999993</v>
      </c>
      <c r="H5883" s="32">
        <v>3.2922423786148931</v>
      </c>
      <c r="I5883" s="50">
        <v>18.666666666666668</v>
      </c>
      <c r="J5883" s="13">
        <v>9.5</v>
      </c>
      <c r="K5883" s="13">
        <f t="shared" si="1832"/>
        <v>9.5</v>
      </c>
      <c r="L5883" s="13">
        <f t="shared" si="1833"/>
        <v>3.375</v>
      </c>
      <c r="M5883" s="13" t="e">
        <f ca="1">CalcTable[[#This Row],[IWC]]-AE5882</f>
        <v>#NAME?</v>
      </c>
      <c r="N5883" s="13" t="e">
        <f ca="1">IF(CalcTable[[#This Row],[Day of Year]]&lt;123,FCAP,AE5882)</f>
        <v>#NAME?</v>
      </c>
      <c r="O5883" s="17" t="e">
        <f ca="1">IF(IRR_DRIP,5,COUNTIF('IDET Wind Values'!C5867:G5867,"&lt;="&amp;IRR_MAXWIND))</f>
        <v>#NAME?</v>
      </c>
      <c r="P5883" s="13" t="e">
        <f ca="1">CalcTable[[#This Row],[ET_o]]*KL</f>
        <v>#NAME?</v>
      </c>
      <c r="Q5883" s="13" t="e">
        <f ca="1">IF(WILTPT&lt;=0,1,MAX(0,MIN(1,(CalcTable[[#This Row],[IWC]]-WILTPT)/(MAD-WILTPT))))</f>
        <v>#NAME?</v>
      </c>
      <c r="R5883" s="13" t="e">
        <f ca="1">CalcTable[[#This Row],[ETMult]]*CalcTable[[#This Row],[ETb]]</f>
        <v>#NAME?</v>
      </c>
      <c r="S5883" s="13" t="b">
        <f>INDEX(IRR_LIST,CalcTable[[#This Row],[Day of Week]]+1)</f>
        <v>0</v>
      </c>
      <c r="T5883" s="13">
        <f t="shared" ca="1" si="1834"/>
        <v>19</v>
      </c>
      <c r="U5883" s="13" t="b">
        <f ca="1">IF(CalcTable[[#This Row],[IrrPrecip]]&gt;=IC_MM,FALSE,TRUE)</f>
        <v>0</v>
      </c>
      <c r="V5883" s="13" t="b">
        <f t="shared" si="1835"/>
        <v>1</v>
      </c>
      <c r="W5883" s="13" t="e">
        <f ca="1">IF(AND(IRR_DRIP=FALSE,CalcTable[[#This Row],[IrrHours]]&lt;=0),FALSE,TRUE)</f>
        <v>#NAME?</v>
      </c>
      <c r="X5883" s="13" t="e">
        <f ca="1">AND(CalcTable[[#This Row],[IrrDay]],CalcTable[[#This Row],[IrrRain]],CalcTable[[#This Row],[IrrWarm]],CalcTable[[#This Row],[IrrWindy]])</f>
        <v>#NAME?</v>
      </c>
      <c r="Y5883" s="13" t="e">
        <f t="shared" ca="1" si="1836"/>
        <v>#NAME?</v>
      </c>
      <c r="Z5883" s="13" t="e">
        <f ca="1">CalcTable[[#This Row],[IrrHours]]/5</f>
        <v>#NAME?</v>
      </c>
      <c r="AA5883" s="13" t="e">
        <f ca="1">IF(CalcTable[[#This Row],[IrrFlag]]=FALSE,0,MAX(0,CalcTable[[#This Row],[VolRednWind]]*(FCAP*IRR_TARGET-CalcTable[[#This Row],[IWC]])))</f>
        <v>#NAME?</v>
      </c>
      <c r="AB5883" s="13" t="e">
        <f ca="1">CalcTable[[#This Row],[IWC]]+CalcTable[[#This Row],[Eff Precip]]+CalcTable[[#This Row],[IrrAmt]]-CalcTable[[#This Row],[AET]]</f>
        <v>#NAME?</v>
      </c>
      <c r="AC5883" s="13" t="e">
        <f ca="1">IF(CalcTable[[#This Row],[PWC]]&gt;FCAP,MIN(24*PERC,MIN(SAT,CalcTable[[#This Row],[PWC]])-FCAP),0)</f>
        <v>#NAME?</v>
      </c>
      <c r="AD5883" s="13" t="e">
        <f ca="1">IF(CalcTable[[#This Row],[PWC]]&gt;SAT,CalcTable[[#This Row],[PWC]]-SAT,0)</f>
        <v>#NAME?</v>
      </c>
      <c r="AE5883" s="13" t="e">
        <f ca="1">CalcTable[[#This Row],[PWC]]-CalcTable[[#This Row],[PercAmt]]-CalcTable[[#This Row],[Runoff]]</f>
        <v>#NAME?</v>
      </c>
      <c r="AF5883" s="13" t="e">
        <f ca="1">CalcTable[[#This Row],[IrrAmt]]/1000*CUR_IRR_AREA*10000/IRR_EFF</f>
        <v>#NAME?</v>
      </c>
      <c r="AG5883" s="147"/>
      <c r="AH5883" s="13"/>
      <c r="AI5883" s="50">
        <v>0</v>
      </c>
      <c r="AJ5883" s="50">
        <v>0</v>
      </c>
      <c r="AK5883" s="50">
        <v>0</v>
      </c>
      <c r="AL5883" s="50">
        <v>0</v>
      </c>
      <c r="AM5883" s="50"/>
      <c r="AN5883" s="50"/>
      <c r="AO5883" s="50"/>
      <c r="AP5883" s="50"/>
      <c r="AQ5883" s="50"/>
      <c r="AR5883" s="50"/>
      <c r="AS5883" s="50"/>
      <c r="AT5883" s="50"/>
      <c r="AU5883" s="50"/>
      <c r="AV5883" s="50"/>
      <c r="AW5883" s="50"/>
      <c r="AX5883" s="50">
        <f t="shared" si="1847"/>
        <v>0</v>
      </c>
      <c r="AY5883" s="50"/>
      <c r="AZ5883" s="50">
        <f t="shared" si="1837"/>
        <v>0</v>
      </c>
      <c r="BA5883" s="50">
        <f t="shared" si="1838"/>
        <v>0</v>
      </c>
      <c r="BB5883" s="50">
        <f t="shared" si="1839"/>
        <v>0</v>
      </c>
      <c r="BC5883" s="17">
        <f t="shared" si="1840"/>
        <v>19986</v>
      </c>
      <c r="BD5883" s="50">
        <f t="shared" si="1841"/>
        <v>0</v>
      </c>
      <c r="BE5883" s="50">
        <f t="shared" si="1842"/>
        <v>0</v>
      </c>
      <c r="BF5883" s="50">
        <f t="shared" si="1848"/>
        <v>0</v>
      </c>
      <c r="BG5883" s="50"/>
      <c r="BH5883" s="17">
        <f t="shared" si="1843"/>
        <v>0</v>
      </c>
      <c r="BI5883" s="17">
        <f t="shared" si="1851"/>
        <v>5883</v>
      </c>
      <c r="BJ5883" s="17">
        <f t="shared" si="1849"/>
        <v>5883</v>
      </c>
      <c r="BK5883" s="150">
        <f t="shared" si="1850"/>
        <v>35965</v>
      </c>
      <c r="BL5883" s="50" t="e">
        <f t="shared" ca="1" si="1844"/>
        <v>#NAME?</v>
      </c>
      <c r="BM5883" s="50" t="e">
        <f t="shared" ca="1" si="1845"/>
        <v>#NAME?</v>
      </c>
      <c r="BN5883" s="50" t="e">
        <f t="shared" ca="1" si="1846"/>
        <v>#NAME?</v>
      </c>
    </row>
    <row r="5884" spans="1:66" x14ac:dyDescent="0.35">
      <c r="A5884" s="48">
        <v>35966</v>
      </c>
      <c r="B5884" s="17">
        <v>1998</v>
      </c>
      <c r="C5884" s="17">
        <v>6</v>
      </c>
      <c r="D5884" s="17">
        <v>171</v>
      </c>
      <c r="E5884" s="17">
        <v>20</v>
      </c>
      <c r="F5884" s="17">
        <v>7</v>
      </c>
      <c r="G5884" s="50">
        <v>10.4</v>
      </c>
      <c r="H5884" s="32">
        <v>3.9333215876139427</v>
      </c>
      <c r="I5884" s="50">
        <v>22</v>
      </c>
      <c r="J5884" s="13">
        <v>0</v>
      </c>
      <c r="K5884" s="13">
        <f t="shared" si="1832"/>
        <v>0</v>
      </c>
      <c r="L5884" s="13">
        <f t="shared" si="1833"/>
        <v>0</v>
      </c>
      <c r="M5884" s="13" t="e">
        <f ca="1">CalcTable[[#This Row],[IWC]]-AE5883</f>
        <v>#NAME?</v>
      </c>
      <c r="N5884" s="13" t="e">
        <f ca="1">IF(CalcTable[[#This Row],[Day of Year]]&lt;123,FCAP,AE5883)</f>
        <v>#NAME?</v>
      </c>
      <c r="O5884" s="17" t="e">
        <f ca="1">IF(IRR_DRIP,5,COUNTIF('IDET Wind Values'!C5868:G5868,"&lt;="&amp;IRR_MAXWIND))</f>
        <v>#NAME?</v>
      </c>
      <c r="P5884" s="13" t="e">
        <f ca="1">CalcTable[[#This Row],[ET_o]]*KL</f>
        <v>#NAME?</v>
      </c>
      <c r="Q5884" s="13" t="e">
        <f ca="1">IF(WILTPT&lt;=0,1,MAX(0,MIN(1,(CalcTable[[#This Row],[IWC]]-WILTPT)/(MAD-WILTPT))))</f>
        <v>#NAME?</v>
      </c>
      <c r="R5884" s="13" t="e">
        <f ca="1">CalcTable[[#This Row],[ETMult]]*CalcTable[[#This Row],[ETb]]</f>
        <v>#NAME?</v>
      </c>
      <c r="S5884" s="13" t="b">
        <f>INDEX(IRR_LIST,CalcTable[[#This Row],[Day of Week]]+1)</f>
        <v>0</v>
      </c>
      <c r="T5884" s="13">
        <f t="shared" ca="1" si="1834"/>
        <v>28.5</v>
      </c>
      <c r="U5884" s="13" t="b">
        <f ca="1">IF(CalcTable[[#This Row],[IrrPrecip]]&gt;=IC_MM,FALSE,TRUE)</f>
        <v>0</v>
      </c>
      <c r="V5884" s="13" t="b">
        <f t="shared" si="1835"/>
        <v>1</v>
      </c>
      <c r="W5884" s="13" t="e">
        <f ca="1">IF(AND(IRR_DRIP=FALSE,CalcTable[[#This Row],[IrrHours]]&lt;=0),FALSE,TRUE)</f>
        <v>#NAME?</v>
      </c>
      <c r="X5884" s="13" t="e">
        <f ca="1">AND(CalcTable[[#This Row],[IrrDay]],CalcTable[[#This Row],[IrrRain]],CalcTable[[#This Row],[IrrWarm]],CalcTable[[#This Row],[IrrWindy]])</f>
        <v>#NAME?</v>
      </c>
      <c r="Y5884" s="13" t="e">
        <f t="shared" ca="1" si="1836"/>
        <v>#NAME?</v>
      </c>
      <c r="Z5884" s="13" t="e">
        <f ca="1">CalcTable[[#This Row],[IrrHours]]/5</f>
        <v>#NAME?</v>
      </c>
      <c r="AA5884" s="13" t="e">
        <f ca="1">IF(CalcTable[[#This Row],[IrrFlag]]=FALSE,0,MAX(0,CalcTable[[#This Row],[VolRednWind]]*(FCAP*IRR_TARGET-CalcTable[[#This Row],[IWC]])))</f>
        <v>#NAME?</v>
      </c>
      <c r="AB5884" s="13" t="e">
        <f ca="1">CalcTable[[#This Row],[IWC]]+CalcTable[[#This Row],[Eff Precip]]+CalcTable[[#This Row],[IrrAmt]]-CalcTable[[#This Row],[AET]]</f>
        <v>#NAME?</v>
      </c>
      <c r="AC5884" s="13" t="e">
        <f ca="1">IF(CalcTable[[#This Row],[PWC]]&gt;FCAP,MIN(24*PERC,MIN(SAT,CalcTable[[#This Row],[PWC]])-FCAP),0)</f>
        <v>#NAME?</v>
      </c>
      <c r="AD5884" s="13" t="e">
        <f ca="1">IF(CalcTable[[#This Row],[PWC]]&gt;SAT,CalcTable[[#This Row],[PWC]]-SAT,0)</f>
        <v>#NAME?</v>
      </c>
      <c r="AE5884" s="13" t="e">
        <f ca="1">CalcTable[[#This Row],[PWC]]-CalcTable[[#This Row],[PercAmt]]-CalcTable[[#This Row],[Runoff]]</f>
        <v>#NAME?</v>
      </c>
      <c r="AF5884" s="13" t="e">
        <f ca="1">CalcTable[[#This Row],[IrrAmt]]/1000*CUR_IRR_AREA*10000/IRR_EFF</f>
        <v>#NAME?</v>
      </c>
      <c r="AG5884" s="147"/>
      <c r="AH5884" s="13"/>
      <c r="AI5884" s="50">
        <v>0</v>
      </c>
      <c r="AJ5884" s="50">
        <v>0</v>
      </c>
      <c r="AK5884" s="50">
        <v>0</v>
      </c>
      <c r="AL5884" s="50">
        <v>0</v>
      </c>
      <c r="AM5884" s="50"/>
      <c r="AN5884" s="50"/>
      <c r="AO5884" s="50"/>
      <c r="AP5884" s="50"/>
      <c r="AQ5884" s="50"/>
      <c r="AR5884" s="50"/>
      <c r="AS5884" s="50"/>
      <c r="AT5884" s="50"/>
      <c r="AU5884" s="50"/>
      <c r="AV5884" s="50"/>
      <c r="AW5884" s="50"/>
      <c r="AX5884" s="50">
        <f t="shared" si="1847"/>
        <v>0</v>
      </c>
      <c r="AY5884" s="50"/>
      <c r="AZ5884" s="50">
        <f t="shared" si="1837"/>
        <v>0</v>
      </c>
      <c r="BA5884" s="50">
        <f t="shared" si="1838"/>
        <v>0</v>
      </c>
      <c r="BB5884" s="50">
        <f t="shared" si="1839"/>
        <v>0</v>
      </c>
      <c r="BC5884" s="17">
        <f t="shared" si="1840"/>
        <v>19986</v>
      </c>
      <c r="BD5884" s="50">
        <f t="shared" si="1841"/>
        <v>0</v>
      </c>
      <c r="BE5884" s="50">
        <f t="shared" si="1842"/>
        <v>0</v>
      </c>
      <c r="BF5884" s="50">
        <f t="shared" si="1848"/>
        <v>0</v>
      </c>
      <c r="BG5884" s="50"/>
      <c r="BH5884" s="17">
        <f t="shared" si="1843"/>
        <v>0</v>
      </c>
      <c r="BI5884" s="17">
        <f t="shared" si="1851"/>
        <v>5884</v>
      </c>
      <c r="BJ5884" s="17">
        <f t="shared" si="1849"/>
        <v>5884</v>
      </c>
      <c r="BK5884" s="150">
        <f t="shared" si="1850"/>
        <v>35966</v>
      </c>
      <c r="BL5884" s="50" t="e">
        <f t="shared" ca="1" si="1844"/>
        <v>#NAME?</v>
      </c>
      <c r="BM5884" s="50" t="e">
        <f t="shared" ca="1" si="1845"/>
        <v>#NAME?</v>
      </c>
      <c r="BN5884" s="50" t="e">
        <f t="shared" ca="1" si="1846"/>
        <v>#NAME?</v>
      </c>
    </row>
    <row r="5885" spans="1:66" x14ac:dyDescent="0.35">
      <c r="A5885" s="48">
        <v>35967</v>
      </c>
      <c r="B5885" s="17">
        <v>1998</v>
      </c>
      <c r="C5885" s="17">
        <v>6</v>
      </c>
      <c r="D5885" s="17">
        <v>172</v>
      </c>
      <c r="E5885" s="17">
        <v>21</v>
      </c>
      <c r="F5885" s="17">
        <v>1</v>
      </c>
      <c r="G5885" s="50">
        <v>6.2</v>
      </c>
      <c r="H5885" s="32">
        <v>3.9918002381776652</v>
      </c>
      <c r="I5885" s="50">
        <v>2.3333333333333335</v>
      </c>
      <c r="J5885" s="13">
        <v>0</v>
      </c>
      <c r="K5885" s="13">
        <f t="shared" si="1832"/>
        <v>0</v>
      </c>
      <c r="L5885" s="13">
        <f t="shared" si="1833"/>
        <v>0</v>
      </c>
      <c r="M5885" s="13" t="e">
        <f ca="1">CalcTable[[#This Row],[IWC]]-AE5884</f>
        <v>#NAME?</v>
      </c>
      <c r="N5885" s="13" t="e">
        <f ca="1">IF(CalcTable[[#This Row],[Day of Year]]&lt;123,FCAP,AE5884)</f>
        <v>#NAME?</v>
      </c>
      <c r="O5885" s="17" t="e">
        <f ca="1">IF(IRR_DRIP,5,COUNTIF('IDET Wind Values'!C5869:G5869,"&lt;="&amp;IRR_MAXWIND))</f>
        <v>#NAME?</v>
      </c>
      <c r="P5885" s="13" t="e">
        <f ca="1">CalcTable[[#This Row],[ET_o]]*KL</f>
        <v>#NAME?</v>
      </c>
      <c r="Q5885" s="13" t="e">
        <f ca="1">IF(WILTPT&lt;=0,1,MAX(0,MIN(1,(CalcTable[[#This Row],[IWC]]-WILTPT)/(MAD-WILTPT))))</f>
        <v>#NAME?</v>
      </c>
      <c r="R5885" s="13" t="e">
        <f ca="1">CalcTable[[#This Row],[ETMult]]*CalcTable[[#This Row],[ETb]]</f>
        <v>#NAME?</v>
      </c>
      <c r="S5885" s="13" t="b">
        <f>INDEX(IRR_LIST,CalcTable[[#This Row],[Day of Week]]+1)</f>
        <v>1</v>
      </c>
      <c r="T5885" s="13">
        <f t="shared" ca="1" si="1834"/>
        <v>9.5</v>
      </c>
      <c r="U5885" s="13" t="b">
        <f ca="1">IF(CalcTable[[#This Row],[IrrPrecip]]&gt;=IC_MM,FALSE,TRUE)</f>
        <v>1</v>
      </c>
      <c r="V5885" s="13" t="b">
        <f t="shared" si="1835"/>
        <v>1</v>
      </c>
      <c r="W5885" s="13" t="e">
        <f ca="1">IF(AND(IRR_DRIP=FALSE,CalcTable[[#This Row],[IrrHours]]&lt;=0),FALSE,TRUE)</f>
        <v>#NAME?</v>
      </c>
      <c r="X5885" s="13" t="e">
        <f ca="1">AND(CalcTable[[#This Row],[IrrDay]],CalcTable[[#This Row],[IrrRain]],CalcTable[[#This Row],[IrrWarm]],CalcTable[[#This Row],[IrrWindy]])</f>
        <v>#NAME?</v>
      </c>
      <c r="Y5885" s="13" t="e">
        <f t="shared" ca="1" si="1836"/>
        <v>#NAME?</v>
      </c>
      <c r="Z5885" s="13" t="e">
        <f ca="1">CalcTable[[#This Row],[IrrHours]]/5</f>
        <v>#NAME?</v>
      </c>
      <c r="AA5885" s="13" t="e">
        <f ca="1">IF(CalcTable[[#This Row],[IrrFlag]]=FALSE,0,MAX(0,CalcTable[[#This Row],[VolRednWind]]*(FCAP*IRR_TARGET-CalcTable[[#This Row],[IWC]])))</f>
        <v>#NAME?</v>
      </c>
      <c r="AB5885" s="13" t="e">
        <f ca="1">CalcTable[[#This Row],[IWC]]+CalcTable[[#This Row],[Eff Precip]]+CalcTable[[#This Row],[IrrAmt]]-CalcTable[[#This Row],[AET]]</f>
        <v>#NAME?</v>
      </c>
      <c r="AC5885" s="13" t="e">
        <f ca="1">IF(CalcTable[[#This Row],[PWC]]&gt;FCAP,MIN(24*PERC,MIN(SAT,CalcTable[[#This Row],[PWC]])-FCAP),0)</f>
        <v>#NAME?</v>
      </c>
      <c r="AD5885" s="13" t="e">
        <f ca="1">IF(CalcTable[[#This Row],[PWC]]&gt;SAT,CalcTable[[#This Row],[PWC]]-SAT,0)</f>
        <v>#NAME?</v>
      </c>
      <c r="AE5885" s="13" t="e">
        <f ca="1">CalcTable[[#This Row],[PWC]]-CalcTable[[#This Row],[PercAmt]]-CalcTable[[#This Row],[Runoff]]</f>
        <v>#NAME?</v>
      </c>
      <c r="AF5885" s="13" t="e">
        <f ca="1">CalcTable[[#This Row],[IrrAmt]]/1000*CUR_IRR_AREA*10000/IRR_EFF</f>
        <v>#NAME?</v>
      </c>
      <c r="AG5885" s="147"/>
      <c r="AH5885" s="13"/>
      <c r="AI5885" s="50">
        <v>3.6967950667978555</v>
      </c>
      <c r="AJ5885" s="50">
        <v>5.7415950667978564</v>
      </c>
      <c r="AK5885" s="50">
        <v>0</v>
      </c>
      <c r="AL5885" s="50">
        <v>0</v>
      </c>
      <c r="AM5885" s="50"/>
      <c r="AN5885" s="50"/>
      <c r="AO5885" s="50"/>
      <c r="AP5885" s="50"/>
      <c r="AQ5885" s="50"/>
      <c r="AR5885" s="50"/>
      <c r="AS5885" s="50"/>
      <c r="AT5885" s="50"/>
      <c r="AU5885" s="50"/>
      <c r="AV5885" s="50"/>
      <c r="AW5885" s="50"/>
      <c r="AX5885" s="50">
        <f t="shared" si="1847"/>
        <v>9.4383901335957123</v>
      </c>
      <c r="AY5885" s="50"/>
      <c r="AZ5885" s="50">
        <f t="shared" si="1837"/>
        <v>222.63978293910566</v>
      </c>
      <c r="BA5885" s="50">
        <f t="shared" si="1838"/>
        <v>361.30229213987622</v>
      </c>
      <c r="BB5885" s="50">
        <f t="shared" si="1839"/>
        <v>373.96059831108391</v>
      </c>
      <c r="BC5885" s="17">
        <f t="shared" si="1840"/>
        <v>19986</v>
      </c>
      <c r="BD5885" s="50">
        <f t="shared" si="1841"/>
        <v>9.4383901335957123</v>
      </c>
      <c r="BE5885" s="50">
        <f t="shared" si="1842"/>
        <v>222.63978293910566</v>
      </c>
      <c r="BF5885" s="50">
        <f t="shared" si="1848"/>
        <v>364.16780912915766</v>
      </c>
      <c r="BG5885" s="50"/>
      <c r="BH5885" s="17">
        <f t="shared" si="1843"/>
        <v>0</v>
      </c>
      <c r="BI5885" s="17">
        <f t="shared" si="1851"/>
        <v>5885</v>
      </c>
      <c r="BJ5885" s="17">
        <f t="shared" si="1849"/>
        <v>5885</v>
      </c>
      <c r="BK5885" s="150">
        <f t="shared" si="1850"/>
        <v>35967</v>
      </c>
      <c r="BL5885" s="50" t="e">
        <f t="shared" ca="1" si="1844"/>
        <v>#NAME?</v>
      </c>
      <c r="BM5885" s="50" t="e">
        <f t="shared" ca="1" si="1845"/>
        <v>#NAME?</v>
      </c>
      <c r="BN5885" s="50" t="e">
        <f t="shared" ca="1" si="1846"/>
        <v>#NAME?</v>
      </c>
    </row>
    <row r="5886" spans="1:66" x14ac:dyDescent="0.35">
      <c r="A5886" s="48">
        <v>35968</v>
      </c>
      <c r="B5886" s="17">
        <v>1998</v>
      </c>
      <c r="C5886" s="17">
        <v>6</v>
      </c>
      <c r="D5886" s="17">
        <v>173</v>
      </c>
      <c r="E5886" s="17">
        <v>22</v>
      </c>
      <c r="F5886" s="17">
        <v>2</v>
      </c>
      <c r="G5886" s="50">
        <v>5.9</v>
      </c>
      <c r="H5886" s="32">
        <v>4.4616414532642521</v>
      </c>
      <c r="I5886" s="50">
        <v>3.6666666666666665</v>
      </c>
      <c r="J5886" s="13">
        <v>0</v>
      </c>
      <c r="K5886" s="13">
        <f t="shared" si="1832"/>
        <v>0</v>
      </c>
      <c r="L5886" s="13">
        <f t="shared" si="1833"/>
        <v>0</v>
      </c>
      <c r="M5886" s="13" t="e">
        <f ca="1">CalcTable[[#This Row],[IWC]]-AE5885</f>
        <v>#NAME?</v>
      </c>
      <c r="N5886" s="13" t="e">
        <f ca="1">IF(CalcTable[[#This Row],[Day of Year]]&lt;123,FCAP,AE5885)</f>
        <v>#NAME?</v>
      </c>
      <c r="O5886" s="17" t="e">
        <f ca="1">IF(IRR_DRIP,5,COUNTIF('IDET Wind Values'!C5870:G5870,"&lt;="&amp;IRR_MAXWIND))</f>
        <v>#NAME?</v>
      </c>
      <c r="P5886" s="13" t="e">
        <f ca="1">CalcTable[[#This Row],[ET_o]]*KL</f>
        <v>#NAME?</v>
      </c>
      <c r="Q5886" s="13" t="e">
        <f ca="1">IF(WILTPT&lt;=0,1,MAX(0,MIN(1,(CalcTable[[#This Row],[IWC]]-WILTPT)/(MAD-WILTPT))))</f>
        <v>#NAME?</v>
      </c>
      <c r="R5886" s="13" t="e">
        <f ca="1">CalcTable[[#This Row],[ETMult]]*CalcTable[[#This Row],[ETb]]</f>
        <v>#NAME?</v>
      </c>
      <c r="S5886" s="13" t="b">
        <f>INDEX(IRR_LIST,CalcTable[[#This Row],[Day of Week]]+1)</f>
        <v>0</v>
      </c>
      <c r="T5886" s="13">
        <f t="shared" ca="1" si="1834"/>
        <v>0</v>
      </c>
      <c r="U5886" s="13" t="b">
        <f ca="1">IF(CalcTable[[#This Row],[IrrPrecip]]&gt;=IC_MM,FALSE,TRUE)</f>
        <v>1</v>
      </c>
      <c r="V5886" s="13" t="b">
        <f t="shared" si="1835"/>
        <v>1</v>
      </c>
      <c r="W5886" s="13" t="e">
        <f ca="1">IF(AND(IRR_DRIP=FALSE,CalcTable[[#This Row],[IrrHours]]&lt;=0),FALSE,TRUE)</f>
        <v>#NAME?</v>
      </c>
      <c r="X5886" s="13" t="e">
        <f ca="1">AND(CalcTable[[#This Row],[IrrDay]],CalcTable[[#This Row],[IrrRain]],CalcTable[[#This Row],[IrrWarm]],CalcTable[[#This Row],[IrrWindy]])</f>
        <v>#NAME?</v>
      </c>
      <c r="Y5886" s="13" t="e">
        <f t="shared" ca="1" si="1836"/>
        <v>#NAME?</v>
      </c>
      <c r="Z5886" s="13" t="e">
        <f ca="1">CalcTable[[#This Row],[IrrHours]]/5</f>
        <v>#NAME?</v>
      </c>
      <c r="AA5886" s="13" t="e">
        <f ca="1">IF(CalcTable[[#This Row],[IrrFlag]]=FALSE,0,MAX(0,CalcTable[[#This Row],[VolRednWind]]*(FCAP*IRR_TARGET-CalcTable[[#This Row],[IWC]])))</f>
        <v>#NAME?</v>
      </c>
      <c r="AB5886" s="13" t="e">
        <f ca="1">CalcTable[[#This Row],[IWC]]+CalcTable[[#This Row],[Eff Precip]]+CalcTable[[#This Row],[IrrAmt]]-CalcTable[[#This Row],[AET]]</f>
        <v>#NAME?</v>
      </c>
      <c r="AC5886" s="13" t="e">
        <f ca="1">IF(CalcTable[[#This Row],[PWC]]&gt;FCAP,MIN(24*PERC,MIN(SAT,CalcTable[[#This Row],[PWC]])-FCAP),0)</f>
        <v>#NAME?</v>
      </c>
      <c r="AD5886" s="13" t="e">
        <f ca="1">IF(CalcTable[[#This Row],[PWC]]&gt;SAT,CalcTable[[#This Row],[PWC]]-SAT,0)</f>
        <v>#NAME?</v>
      </c>
      <c r="AE5886" s="13" t="e">
        <f ca="1">CalcTable[[#This Row],[PWC]]-CalcTable[[#This Row],[PercAmt]]-CalcTable[[#This Row],[Runoff]]</f>
        <v>#NAME?</v>
      </c>
      <c r="AF5886" s="13" t="e">
        <f ca="1">CalcTable[[#This Row],[IrrAmt]]/1000*CUR_IRR_AREA*10000/IRR_EFF</f>
        <v>#NAME?</v>
      </c>
      <c r="AG5886" s="147"/>
      <c r="AH5886" s="13"/>
      <c r="AI5886" s="50">
        <v>0</v>
      </c>
      <c r="AJ5886" s="50">
        <v>0</v>
      </c>
      <c r="AK5886" s="50">
        <v>2.914726801674155</v>
      </c>
      <c r="AL5886" s="50">
        <v>6.638817004185384</v>
      </c>
      <c r="AM5886" s="50"/>
      <c r="AN5886" s="50"/>
      <c r="AO5886" s="50"/>
      <c r="AP5886" s="50"/>
      <c r="AQ5886" s="50"/>
      <c r="AR5886" s="50"/>
      <c r="AS5886" s="50"/>
      <c r="AT5886" s="50"/>
      <c r="AU5886" s="50"/>
      <c r="AV5886" s="50"/>
      <c r="AW5886" s="50"/>
      <c r="AX5886" s="50">
        <f t="shared" si="1847"/>
        <v>9.5535438058595386</v>
      </c>
      <c r="AY5886" s="50"/>
      <c r="AZ5886" s="50">
        <f t="shared" si="1837"/>
        <v>237.48795854732558</v>
      </c>
      <c r="BA5886" s="50">
        <f t="shared" si="1838"/>
        <v>365.65606316016795</v>
      </c>
      <c r="BB5886" s="50">
        <f t="shared" si="1839"/>
        <v>376.96501356718352</v>
      </c>
      <c r="BC5886" s="17">
        <f t="shared" si="1840"/>
        <v>19986</v>
      </c>
      <c r="BD5886" s="50">
        <f t="shared" si="1841"/>
        <v>9.5535438058595386</v>
      </c>
      <c r="BE5886" s="50">
        <f t="shared" si="1842"/>
        <v>237.48795854732558</v>
      </c>
      <c r="BF5886" s="50">
        <f t="shared" si="1848"/>
        <v>388.4546976152526</v>
      </c>
      <c r="BG5886" s="50"/>
      <c r="BH5886" s="17">
        <f t="shared" si="1843"/>
        <v>0</v>
      </c>
      <c r="BI5886" s="17">
        <f t="shared" si="1851"/>
        <v>5886</v>
      </c>
      <c r="BJ5886" s="17">
        <f t="shared" si="1849"/>
        <v>5886</v>
      </c>
      <c r="BK5886" s="150">
        <f t="shared" si="1850"/>
        <v>35968</v>
      </c>
      <c r="BL5886" s="50" t="e">
        <f t="shared" ca="1" si="1844"/>
        <v>#NAME?</v>
      </c>
      <c r="BM5886" s="50" t="e">
        <f t="shared" ca="1" si="1845"/>
        <v>#NAME?</v>
      </c>
      <c r="BN5886" s="50" t="e">
        <f t="shared" ca="1" si="1846"/>
        <v>#NAME?</v>
      </c>
    </row>
    <row r="5887" spans="1:66" x14ac:dyDescent="0.35">
      <c r="A5887" s="48">
        <v>35969</v>
      </c>
      <c r="B5887" s="17">
        <v>1998</v>
      </c>
      <c r="C5887" s="17">
        <v>6</v>
      </c>
      <c r="D5887" s="17">
        <v>174</v>
      </c>
      <c r="E5887" s="17">
        <v>23</v>
      </c>
      <c r="F5887" s="17">
        <v>3</v>
      </c>
      <c r="G5887" s="50">
        <v>8.1999999999999993</v>
      </c>
      <c r="H5887" s="32">
        <v>4.4476431183534881</v>
      </c>
      <c r="I5887" s="50">
        <v>9.8333333333333339</v>
      </c>
      <c r="J5887" s="13">
        <v>0.8</v>
      </c>
      <c r="K5887" s="13">
        <f t="shared" si="1832"/>
        <v>0.8</v>
      </c>
      <c r="L5887" s="13">
        <f t="shared" si="1833"/>
        <v>0</v>
      </c>
      <c r="M5887" s="13" t="e">
        <f ca="1">CalcTable[[#This Row],[IWC]]-AE5886</f>
        <v>#NAME?</v>
      </c>
      <c r="N5887" s="13" t="e">
        <f ca="1">IF(CalcTable[[#This Row],[Day of Year]]&lt;123,FCAP,AE5886)</f>
        <v>#NAME?</v>
      </c>
      <c r="O5887" s="17" t="e">
        <f ca="1">IF(IRR_DRIP,5,COUNTIF('IDET Wind Values'!C5871:G5871,"&lt;="&amp;IRR_MAXWIND))</f>
        <v>#NAME?</v>
      </c>
      <c r="P5887" s="13" t="e">
        <f ca="1">CalcTable[[#This Row],[ET_o]]*KL</f>
        <v>#NAME?</v>
      </c>
      <c r="Q5887" s="13" t="e">
        <f ca="1">IF(WILTPT&lt;=0,1,MAX(0,MIN(1,(CalcTable[[#This Row],[IWC]]-WILTPT)/(MAD-WILTPT))))</f>
        <v>#NAME?</v>
      </c>
      <c r="R5887" s="13" t="e">
        <f ca="1">CalcTable[[#This Row],[ETMult]]*CalcTable[[#This Row],[ETb]]</f>
        <v>#NAME?</v>
      </c>
      <c r="S5887" s="13" t="b">
        <f>INDEX(IRR_LIST,CalcTable[[#This Row],[Day of Week]]+1)</f>
        <v>1</v>
      </c>
      <c r="T5887" s="13">
        <f t="shared" ca="1" si="1834"/>
        <v>0</v>
      </c>
      <c r="U5887" s="13" t="b">
        <f ca="1">IF(CalcTable[[#This Row],[IrrPrecip]]&gt;=IC_MM,FALSE,TRUE)</f>
        <v>1</v>
      </c>
      <c r="V5887" s="13" t="b">
        <f t="shared" si="1835"/>
        <v>1</v>
      </c>
      <c r="W5887" s="13" t="e">
        <f ca="1">IF(AND(IRR_DRIP=FALSE,CalcTable[[#This Row],[IrrHours]]&lt;=0),FALSE,TRUE)</f>
        <v>#NAME?</v>
      </c>
      <c r="X5887" s="13" t="e">
        <f ca="1">AND(CalcTable[[#This Row],[IrrDay]],CalcTable[[#This Row],[IrrRain]],CalcTable[[#This Row],[IrrWarm]],CalcTable[[#This Row],[IrrWindy]])</f>
        <v>#NAME?</v>
      </c>
      <c r="Y5887" s="13" t="e">
        <f t="shared" ca="1" si="1836"/>
        <v>#NAME?</v>
      </c>
      <c r="Z5887" s="13" t="e">
        <f ca="1">CalcTable[[#This Row],[IrrHours]]/5</f>
        <v>#NAME?</v>
      </c>
      <c r="AA5887" s="13" t="e">
        <f ca="1">IF(CalcTable[[#This Row],[IrrFlag]]=FALSE,0,MAX(0,CalcTable[[#This Row],[VolRednWind]]*(FCAP*IRR_TARGET-CalcTable[[#This Row],[IWC]])))</f>
        <v>#NAME?</v>
      </c>
      <c r="AB5887" s="13" t="e">
        <f ca="1">CalcTable[[#This Row],[IWC]]+CalcTable[[#This Row],[Eff Precip]]+CalcTable[[#This Row],[IrrAmt]]-CalcTable[[#This Row],[AET]]</f>
        <v>#NAME?</v>
      </c>
      <c r="AC5887" s="13" t="e">
        <f ca="1">IF(CalcTable[[#This Row],[PWC]]&gt;FCAP,MIN(24*PERC,MIN(SAT,CalcTable[[#This Row],[PWC]])-FCAP),0)</f>
        <v>#NAME?</v>
      </c>
      <c r="AD5887" s="13" t="e">
        <f ca="1">IF(CalcTable[[#This Row],[PWC]]&gt;SAT,CalcTable[[#This Row],[PWC]]-SAT,0)</f>
        <v>#NAME?</v>
      </c>
      <c r="AE5887" s="13" t="e">
        <f ca="1">CalcTable[[#This Row],[PWC]]-CalcTable[[#This Row],[PercAmt]]-CalcTable[[#This Row],[Runoff]]</f>
        <v>#NAME?</v>
      </c>
      <c r="AF5887" s="13" t="e">
        <f ca="1">CalcTable[[#This Row],[IrrAmt]]/1000*CUR_IRR_AREA*10000/IRR_EFF</f>
        <v>#NAME?</v>
      </c>
      <c r="AG5887" s="147"/>
      <c r="AH5887" s="13"/>
      <c r="AI5887" s="50">
        <v>1.6763878457082493</v>
      </c>
      <c r="AJ5887" s="50">
        <v>1.9878298034569952</v>
      </c>
      <c r="AK5887" s="50">
        <v>0</v>
      </c>
      <c r="AL5887" s="50">
        <v>0</v>
      </c>
      <c r="AM5887" s="50"/>
      <c r="AN5887" s="50"/>
      <c r="AO5887" s="50"/>
      <c r="AP5887" s="50"/>
      <c r="AQ5887" s="50"/>
      <c r="AR5887" s="50"/>
      <c r="AS5887" s="50"/>
      <c r="AT5887" s="50"/>
      <c r="AU5887" s="50"/>
      <c r="AV5887" s="50"/>
      <c r="AW5887" s="50"/>
      <c r="AX5887" s="50">
        <f t="shared" si="1847"/>
        <v>3.6642176491652445</v>
      </c>
      <c r="AY5887" s="50"/>
      <c r="AZ5887" s="50">
        <f t="shared" si="1837"/>
        <v>82.896695971792852</v>
      </c>
      <c r="BA5887" s="50">
        <f t="shared" si="1838"/>
        <v>134.04225189445333</v>
      </c>
      <c r="BB5887" s="50">
        <f t="shared" si="1839"/>
        <v>138.70167544176383</v>
      </c>
      <c r="BC5887" s="17">
        <f t="shared" si="1840"/>
        <v>19986</v>
      </c>
      <c r="BD5887" s="50">
        <f t="shared" si="1841"/>
        <v>3.6642176491652445</v>
      </c>
      <c r="BE5887" s="50">
        <f t="shared" si="1842"/>
        <v>82.896695971792852</v>
      </c>
      <c r="BF5887" s="50">
        <f t="shared" si="1848"/>
        <v>135.59260504826531</v>
      </c>
      <c r="BG5887" s="50"/>
      <c r="BH5887" s="17">
        <f t="shared" si="1843"/>
        <v>0</v>
      </c>
      <c r="BI5887" s="17">
        <f t="shared" si="1851"/>
        <v>5887</v>
      </c>
      <c r="BJ5887" s="17">
        <f t="shared" si="1849"/>
        <v>5887</v>
      </c>
      <c r="BK5887" s="150">
        <f t="shared" si="1850"/>
        <v>35969</v>
      </c>
      <c r="BL5887" s="50" t="e">
        <f t="shared" ca="1" si="1844"/>
        <v>#NAME?</v>
      </c>
      <c r="BM5887" s="50" t="e">
        <f t="shared" ca="1" si="1845"/>
        <v>#NAME?</v>
      </c>
      <c r="BN5887" s="50" t="e">
        <f t="shared" ca="1" si="1846"/>
        <v>#NAME?</v>
      </c>
    </row>
    <row r="5888" spans="1:66" x14ac:dyDescent="0.35">
      <c r="A5888" s="48">
        <v>35970</v>
      </c>
      <c r="B5888" s="17">
        <v>1998</v>
      </c>
      <c r="C5888" s="17">
        <v>6</v>
      </c>
      <c r="D5888" s="17">
        <v>175</v>
      </c>
      <c r="E5888" s="17">
        <v>24</v>
      </c>
      <c r="F5888" s="17">
        <v>4</v>
      </c>
      <c r="G5888" s="50">
        <v>11.8</v>
      </c>
      <c r="H5888" s="32">
        <v>5.0735748867044927</v>
      </c>
      <c r="I5888" s="50">
        <v>9.6666666666666661</v>
      </c>
      <c r="J5888" s="13">
        <v>0</v>
      </c>
      <c r="K5888" s="13">
        <f t="shared" si="1832"/>
        <v>0</v>
      </c>
      <c r="L5888" s="13">
        <f t="shared" si="1833"/>
        <v>0</v>
      </c>
      <c r="M5888" s="13" t="e">
        <f ca="1">CalcTable[[#This Row],[IWC]]-AE5887</f>
        <v>#NAME?</v>
      </c>
      <c r="N5888" s="13" t="e">
        <f ca="1">IF(CalcTable[[#This Row],[Day of Year]]&lt;123,FCAP,AE5887)</f>
        <v>#NAME?</v>
      </c>
      <c r="O5888" s="17" t="e">
        <f ca="1">IF(IRR_DRIP,5,COUNTIF('IDET Wind Values'!C5872:G5872,"&lt;="&amp;IRR_MAXWIND))</f>
        <v>#NAME?</v>
      </c>
      <c r="P5888" s="13" t="e">
        <f ca="1">CalcTable[[#This Row],[ET_o]]*KL</f>
        <v>#NAME?</v>
      </c>
      <c r="Q5888" s="13" t="e">
        <f ca="1">IF(WILTPT&lt;=0,1,MAX(0,MIN(1,(CalcTable[[#This Row],[IWC]]-WILTPT)/(MAD-WILTPT))))</f>
        <v>#NAME?</v>
      </c>
      <c r="R5888" s="13" t="e">
        <f ca="1">CalcTable[[#This Row],[ETMult]]*CalcTable[[#This Row],[ETb]]</f>
        <v>#NAME?</v>
      </c>
      <c r="S5888" s="13" t="b">
        <f>INDEX(IRR_LIST,CalcTable[[#This Row],[Day of Week]]+1)</f>
        <v>0</v>
      </c>
      <c r="T5888" s="13">
        <f t="shared" ca="1" si="1834"/>
        <v>0.8</v>
      </c>
      <c r="U5888" s="13" t="b">
        <f ca="1">IF(CalcTable[[#This Row],[IrrPrecip]]&gt;=IC_MM,FALSE,TRUE)</f>
        <v>1</v>
      </c>
      <c r="V5888" s="13" t="b">
        <f t="shared" si="1835"/>
        <v>1</v>
      </c>
      <c r="W5888" s="13" t="e">
        <f ca="1">IF(AND(IRR_DRIP=FALSE,CalcTable[[#This Row],[IrrHours]]&lt;=0),FALSE,TRUE)</f>
        <v>#NAME?</v>
      </c>
      <c r="X5888" s="13" t="e">
        <f ca="1">AND(CalcTable[[#This Row],[IrrDay]],CalcTable[[#This Row],[IrrRain]],CalcTable[[#This Row],[IrrWarm]],CalcTable[[#This Row],[IrrWindy]])</f>
        <v>#NAME?</v>
      </c>
      <c r="Y5888" s="13" t="e">
        <f t="shared" ca="1" si="1836"/>
        <v>#NAME?</v>
      </c>
      <c r="Z5888" s="13" t="e">
        <f ca="1">CalcTable[[#This Row],[IrrHours]]/5</f>
        <v>#NAME?</v>
      </c>
      <c r="AA5888" s="13" t="e">
        <f ca="1">IF(CalcTable[[#This Row],[IrrFlag]]=FALSE,0,MAX(0,CalcTable[[#This Row],[VolRednWind]]*(FCAP*IRR_TARGET-CalcTable[[#This Row],[IWC]])))</f>
        <v>#NAME?</v>
      </c>
      <c r="AB5888" s="13" t="e">
        <f ca="1">CalcTable[[#This Row],[IWC]]+CalcTable[[#This Row],[Eff Precip]]+CalcTable[[#This Row],[IrrAmt]]-CalcTable[[#This Row],[AET]]</f>
        <v>#NAME?</v>
      </c>
      <c r="AC5888" s="13" t="e">
        <f ca="1">IF(CalcTable[[#This Row],[PWC]]&gt;FCAP,MIN(24*PERC,MIN(SAT,CalcTable[[#This Row],[PWC]])-FCAP),0)</f>
        <v>#NAME?</v>
      </c>
      <c r="AD5888" s="13" t="e">
        <f ca="1">IF(CalcTable[[#This Row],[PWC]]&gt;SAT,CalcTable[[#This Row],[PWC]]-SAT,0)</f>
        <v>#NAME?</v>
      </c>
      <c r="AE5888" s="13" t="e">
        <f ca="1">CalcTable[[#This Row],[PWC]]-CalcTable[[#This Row],[PercAmt]]-CalcTable[[#This Row],[Runoff]]</f>
        <v>#NAME?</v>
      </c>
      <c r="AF5888" s="13" t="e">
        <f ca="1">CalcTable[[#This Row],[IrrAmt]]/1000*CUR_IRR_AREA*10000/IRR_EFF</f>
        <v>#NAME?</v>
      </c>
      <c r="AG5888" s="147"/>
      <c r="AH5888" s="13"/>
      <c r="AI5888" s="50">
        <v>0</v>
      </c>
      <c r="AJ5888" s="50">
        <v>0</v>
      </c>
      <c r="AK5888" s="50">
        <v>0</v>
      </c>
      <c r="AL5888" s="50">
        <v>4.9001065143897584</v>
      </c>
      <c r="AM5888" s="50"/>
      <c r="AN5888" s="50"/>
      <c r="AO5888" s="50"/>
      <c r="AP5888" s="50"/>
      <c r="AQ5888" s="50"/>
      <c r="AR5888" s="50"/>
      <c r="AS5888" s="50"/>
      <c r="AT5888" s="50"/>
      <c r="AU5888" s="50"/>
      <c r="AV5888" s="50"/>
      <c r="AW5888" s="50"/>
      <c r="AX5888" s="50">
        <f t="shared" si="1847"/>
        <v>4.9001065143897584</v>
      </c>
      <c r="AY5888" s="50"/>
      <c r="AZ5888" s="50">
        <f t="shared" si="1837"/>
        <v>143.73645775543292</v>
      </c>
      <c r="BA5888" s="50">
        <f t="shared" si="1838"/>
        <v>221.30851432185705</v>
      </c>
      <c r="BB5888" s="50">
        <f t="shared" si="1839"/>
        <v>228.15310754830625</v>
      </c>
      <c r="BC5888" s="17">
        <f t="shared" si="1840"/>
        <v>19986</v>
      </c>
      <c r="BD5888" s="50">
        <f t="shared" si="1841"/>
        <v>4.9001065143897584</v>
      </c>
      <c r="BE5888" s="50">
        <f t="shared" si="1842"/>
        <v>143.73645775543292</v>
      </c>
      <c r="BF5888" s="50">
        <f t="shared" si="1848"/>
        <v>235.10708742964604</v>
      </c>
      <c r="BG5888" s="50"/>
      <c r="BH5888" s="17">
        <f t="shared" si="1843"/>
        <v>0</v>
      </c>
      <c r="BI5888" s="17">
        <f t="shared" si="1851"/>
        <v>5888</v>
      </c>
      <c r="BJ5888" s="17">
        <f t="shared" si="1849"/>
        <v>5888</v>
      </c>
      <c r="BK5888" s="150">
        <f t="shared" si="1850"/>
        <v>35970</v>
      </c>
      <c r="BL5888" s="50" t="e">
        <f t="shared" ca="1" si="1844"/>
        <v>#NAME?</v>
      </c>
      <c r="BM5888" s="50" t="e">
        <f t="shared" ca="1" si="1845"/>
        <v>#NAME?</v>
      </c>
      <c r="BN5888" s="50" t="e">
        <f t="shared" ca="1" si="1846"/>
        <v>#NAME?</v>
      </c>
    </row>
    <row r="5889" spans="1:66" x14ac:dyDescent="0.35">
      <c r="A5889" s="48">
        <v>35971</v>
      </c>
      <c r="B5889" s="17">
        <v>1998</v>
      </c>
      <c r="C5889" s="17">
        <v>6</v>
      </c>
      <c r="D5889" s="17">
        <v>176</v>
      </c>
      <c r="E5889" s="17">
        <v>25</v>
      </c>
      <c r="F5889" s="17">
        <v>5</v>
      </c>
      <c r="G5889" s="50">
        <v>11.8</v>
      </c>
      <c r="H5889" s="32">
        <v>4.9645963635958719</v>
      </c>
      <c r="I5889" s="50">
        <v>18.666666666666668</v>
      </c>
      <c r="J5889" s="13">
        <v>0</v>
      </c>
      <c r="K5889" s="13">
        <f t="shared" si="1832"/>
        <v>0</v>
      </c>
      <c r="L5889" s="13">
        <f t="shared" si="1833"/>
        <v>0</v>
      </c>
      <c r="M5889" s="13" t="e">
        <f ca="1">CalcTable[[#This Row],[IWC]]-AE5888</f>
        <v>#NAME?</v>
      </c>
      <c r="N5889" s="13" t="e">
        <f ca="1">IF(CalcTable[[#This Row],[Day of Year]]&lt;123,FCAP,AE5888)</f>
        <v>#NAME?</v>
      </c>
      <c r="O5889" s="17" t="e">
        <f ca="1">IF(IRR_DRIP,5,COUNTIF('IDET Wind Values'!C5873:G5873,"&lt;="&amp;IRR_MAXWIND))</f>
        <v>#NAME?</v>
      </c>
      <c r="P5889" s="13" t="e">
        <f ca="1">CalcTable[[#This Row],[ET_o]]*KL</f>
        <v>#NAME?</v>
      </c>
      <c r="Q5889" s="13" t="e">
        <f ca="1">IF(WILTPT&lt;=0,1,MAX(0,MIN(1,(CalcTable[[#This Row],[IWC]]-WILTPT)/(MAD-WILTPT))))</f>
        <v>#NAME?</v>
      </c>
      <c r="R5889" s="13" t="e">
        <f ca="1">CalcTable[[#This Row],[ETMult]]*CalcTable[[#This Row],[ETb]]</f>
        <v>#NAME?</v>
      </c>
      <c r="S5889" s="13" t="b">
        <f>INDEX(IRR_LIST,CalcTable[[#This Row],[Day of Week]]+1)</f>
        <v>1</v>
      </c>
      <c r="T5889" s="13">
        <f t="shared" ca="1" si="1834"/>
        <v>0.8</v>
      </c>
      <c r="U5889" s="13" t="b">
        <f ca="1">IF(CalcTable[[#This Row],[IrrPrecip]]&gt;=IC_MM,FALSE,TRUE)</f>
        <v>1</v>
      </c>
      <c r="V5889" s="13" t="b">
        <f t="shared" si="1835"/>
        <v>1</v>
      </c>
      <c r="W5889" s="13" t="e">
        <f ca="1">IF(AND(IRR_DRIP=FALSE,CalcTable[[#This Row],[IrrHours]]&lt;=0),FALSE,TRUE)</f>
        <v>#NAME?</v>
      </c>
      <c r="X5889" s="13" t="e">
        <f ca="1">AND(CalcTable[[#This Row],[IrrDay]],CalcTable[[#This Row],[IrrRain]],CalcTable[[#This Row],[IrrWarm]],CalcTable[[#This Row],[IrrWindy]])</f>
        <v>#NAME?</v>
      </c>
      <c r="Y5889" s="13" t="e">
        <f t="shared" ca="1" si="1836"/>
        <v>#NAME?</v>
      </c>
      <c r="Z5889" s="13" t="e">
        <f ca="1">CalcTable[[#This Row],[IrrHours]]/5</f>
        <v>#NAME?</v>
      </c>
      <c r="AA5889" s="13" t="e">
        <f ca="1">IF(CalcTable[[#This Row],[IrrFlag]]=FALSE,0,MAX(0,CalcTable[[#This Row],[VolRednWind]]*(FCAP*IRR_TARGET-CalcTable[[#This Row],[IWC]])))</f>
        <v>#NAME?</v>
      </c>
      <c r="AB5889" s="13" t="e">
        <f ca="1">CalcTable[[#This Row],[IWC]]+CalcTable[[#This Row],[Eff Precip]]+CalcTable[[#This Row],[IrrAmt]]-CalcTable[[#This Row],[AET]]</f>
        <v>#NAME?</v>
      </c>
      <c r="AC5889" s="13" t="e">
        <f ca="1">IF(CalcTable[[#This Row],[PWC]]&gt;FCAP,MIN(24*PERC,MIN(SAT,CalcTable[[#This Row],[PWC]])-FCAP),0)</f>
        <v>#NAME?</v>
      </c>
      <c r="AD5889" s="13" t="e">
        <f ca="1">IF(CalcTable[[#This Row],[PWC]]&gt;SAT,CalcTable[[#This Row],[PWC]]-SAT,0)</f>
        <v>#NAME?</v>
      </c>
      <c r="AE5889" s="13" t="e">
        <f ca="1">CalcTable[[#This Row],[PWC]]-CalcTable[[#This Row],[PercAmt]]-CalcTable[[#This Row],[Runoff]]</f>
        <v>#NAME?</v>
      </c>
      <c r="AF5889" s="13" t="e">
        <f ca="1">CalcTable[[#This Row],[IrrAmt]]/1000*CUR_IRR_AREA*10000/IRR_EFF</f>
        <v>#NAME?</v>
      </c>
      <c r="AG5889" s="147"/>
      <c r="AH5889" s="13"/>
      <c r="AI5889" s="50">
        <v>0</v>
      </c>
      <c r="AJ5889" s="50">
        <v>0</v>
      </c>
      <c r="AK5889" s="50">
        <v>0</v>
      </c>
      <c r="AL5889" s="50">
        <v>0</v>
      </c>
      <c r="AM5889" s="50"/>
      <c r="AN5889" s="50"/>
      <c r="AO5889" s="50"/>
      <c r="AP5889" s="50"/>
      <c r="AQ5889" s="50"/>
      <c r="AR5889" s="50"/>
      <c r="AS5889" s="50"/>
      <c r="AT5889" s="50"/>
      <c r="AU5889" s="50"/>
      <c r="AV5889" s="50"/>
      <c r="AW5889" s="50"/>
      <c r="AX5889" s="50">
        <f t="shared" si="1847"/>
        <v>0</v>
      </c>
      <c r="AY5889" s="50"/>
      <c r="AZ5889" s="50">
        <f t="shared" si="1837"/>
        <v>0</v>
      </c>
      <c r="BA5889" s="50">
        <f t="shared" si="1838"/>
        <v>0</v>
      </c>
      <c r="BB5889" s="50">
        <f t="shared" si="1839"/>
        <v>0</v>
      </c>
      <c r="BC5889" s="17">
        <f t="shared" si="1840"/>
        <v>19986</v>
      </c>
      <c r="BD5889" s="50">
        <f t="shared" si="1841"/>
        <v>0</v>
      </c>
      <c r="BE5889" s="50">
        <f t="shared" si="1842"/>
        <v>0</v>
      </c>
      <c r="BF5889" s="50">
        <f t="shared" si="1848"/>
        <v>0</v>
      </c>
      <c r="BG5889" s="50"/>
      <c r="BH5889" s="17">
        <f t="shared" si="1843"/>
        <v>0</v>
      </c>
      <c r="BI5889" s="17">
        <f t="shared" si="1851"/>
        <v>5889</v>
      </c>
      <c r="BJ5889" s="17">
        <f t="shared" si="1849"/>
        <v>5889</v>
      </c>
      <c r="BK5889" s="150">
        <f t="shared" si="1850"/>
        <v>35971</v>
      </c>
      <c r="BL5889" s="50" t="e">
        <f t="shared" ca="1" si="1844"/>
        <v>#NAME?</v>
      </c>
      <c r="BM5889" s="50" t="e">
        <f t="shared" ca="1" si="1845"/>
        <v>#NAME?</v>
      </c>
      <c r="BN5889" s="50" t="e">
        <f t="shared" ca="1" si="1846"/>
        <v>#NAME?</v>
      </c>
    </row>
    <row r="5890" spans="1:66" x14ac:dyDescent="0.35">
      <c r="A5890" s="48">
        <v>35972</v>
      </c>
      <c r="B5890" s="17">
        <v>1998</v>
      </c>
      <c r="C5890" s="17">
        <v>6</v>
      </c>
      <c r="D5890" s="17">
        <v>177</v>
      </c>
      <c r="E5890" s="17">
        <v>26</v>
      </c>
      <c r="F5890" s="17">
        <v>6</v>
      </c>
      <c r="G5890" s="50">
        <v>9.6</v>
      </c>
      <c r="H5890" s="32">
        <v>3.6457090273033224</v>
      </c>
      <c r="I5890" s="50">
        <v>19.833333333333332</v>
      </c>
      <c r="J5890" s="13">
        <v>3.1</v>
      </c>
      <c r="K5890" s="13">
        <f t="shared" si="1832"/>
        <v>3.1</v>
      </c>
      <c r="L5890" s="13">
        <f t="shared" si="1833"/>
        <v>0</v>
      </c>
      <c r="M5890" s="13" t="e">
        <f ca="1">CalcTable[[#This Row],[IWC]]-AE5889</f>
        <v>#NAME?</v>
      </c>
      <c r="N5890" s="13" t="e">
        <f ca="1">IF(CalcTable[[#This Row],[Day of Year]]&lt;123,FCAP,AE5889)</f>
        <v>#NAME?</v>
      </c>
      <c r="O5890" s="17" t="e">
        <f ca="1">IF(IRR_DRIP,5,COUNTIF('IDET Wind Values'!C5874:G5874,"&lt;="&amp;IRR_MAXWIND))</f>
        <v>#NAME?</v>
      </c>
      <c r="P5890" s="13" t="e">
        <f ca="1">CalcTable[[#This Row],[ET_o]]*KL</f>
        <v>#NAME?</v>
      </c>
      <c r="Q5890" s="13" t="e">
        <f ca="1">IF(WILTPT&lt;=0,1,MAX(0,MIN(1,(CalcTable[[#This Row],[IWC]]-WILTPT)/(MAD-WILTPT))))</f>
        <v>#NAME?</v>
      </c>
      <c r="R5890" s="13" t="e">
        <f ca="1">CalcTable[[#This Row],[ETMult]]*CalcTable[[#This Row],[ETb]]</f>
        <v>#NAME?</v>
      </c>
      <c r="S5890" s="13" t="b">
        <f>INDEX(IRR_LIST,CalcTable[[#This Row],[Day of Week]]+1)</f>
        <v>0</v>
      </c>
      <c r="T5890" s="13">
        <f t="shared" ca="1" si="1834"/>
        <v>0</v>
      </c>
      <c r="U5890" s="13" t="b">
        <f ca="1">IF(CalcTable[[#This Row],[IrrPrecip]]&gt;=IC_MM,FALSE,TRUE)</f>
        <v>1</v>
      </c>
      <c r="V5890" s="13" t="b">
        <f t="shared" si="1835"/>
        <v>1</v>
      </c>
      <c r="W5890" s="13" t="e">
        <f ca="1">IF(AND(IRR_DRIP=FALSE,CalcTable[[#This Row],[IrrHours]]&lt;=0),FALSE,TRUE)</f>
        <v>#NAME?</v>
      </c>
      <c r="X5890" s="13" t="e">
        <f ca="1">AND(CalcTable[[#This Row],[IrrDay]],CalcTable[[#This Row],[IrrRain]],CalcTable[[#This Row],[IrrWarm]],CalcTable[[#This Row],[IrrWindy]])</f>
        <v>#NAME?</v>
      </c>
      <c r="Y5890" s="13" t="e">
        <f t="shared" ca="1" si="1836"/>
        <v>#NAME?</v>
      </c>
      <c r="Z5890" s="13" t="e">
        <f ca="1">CalcTable[[#This Row],[IrrHours]]/5</f>
        <v>#NAME?</v>
      </c>
      <c r="AA5890" s="13" t="e">
        <f ca="1">IF(CalcTable[[#This Row],[IrrFlag]]=FALSE,0,MAX(0,CalcTable[[#This Row],[VolRednWind]]*(FCAP*IRR_TARGET-CalcTable[[#This Row],[IWC]])))</f>
        <v>#NAME?</v>
      </c>
      <c r="AB5890" s="13" t="e">
        <f ca="1">CalcTable[[#This Row],[IWC]]+CalcTable[[#This Row],[Eff Precip]]+CalcTable[[#This Row],[IrrAmt]]-CalcTable[[#This Row],[AET]]</f>
        <v>#NAME?</v>
      </c>
      <c r="AC5890" s="13" t="e">
        <f ca="1">IF(CalcTable[[#This Row],[PWC]]&gt;FCAP,MIN(24*PERC,MIN(SAT,CalcTable[[#This Row],[PWC]])-FCAP),0)</f>
        <v>#NAME?</v>
      </c>
      <c r="AD5890" s="13" t="e">
        <f ca="1">IF(CalcTable[[#This Row],[PWC]]&gt;SAT,CalcTable[[#This Row],[PWC]]-SAT,0)</f>
        <v>#NAME?</v>
      </c>
      <c r="AE5890" s="13" t="e">
        <f ca="1">CalcTable[[#This Row],[PWC]]-CalcTable[[#This Row],[PercAmt]]-CalcTable[[#This Row],[Runoff]]</f>
        <v>#NAME?</v>
      </c>
      <c r="AF5890" s="13" t="e">
        <f ca="1">CalcTable[[#This Row],[IrrAmt]]/1000*CUR_IRR_AREA*10000/IRR_EFF</f>
        <v>#NAME?</v>
      </c>
      <c r="AG5890" s="147"/>
      <c r="AH5890" s="13"/>
      <c r="AI5890" s="50">
        <v>0</v>
      </c>
      <c r="AJ5890" s="50">
        <v>0</v>
      </c>
      <c r="AK5890" s="50">
        <v>0</v>
      </c>
      <c r="AL5890" s="50">
        <v>5.5209941876652024</v>
      </c>
      <c r="AM5890" s="50"/>
      <c r="AN5890" s="50"/>
      <c r="AO5890" s="50"/>
      <c r="AP5890" s="50"/>
      <c r="AQ5890" s="50"/>
      <c r="AR5890" s="50"/>
      <c r="AS5890" s="50"/>
      <c r="AT5890" s="50"/>
      <c r="AU5890" s="50"/>
      <c r="AV5890" s="50"/>
      <c r="AW5890" s="50"/>
      <c r="AX5890" s="50">
        <f t="shared" si="1847"/>
        <v>5.5209941876652024</v>
      </c>
      <c r="AY5890" s="50"/>
      <c r="AZ5890" s="50">
        <f t="shared" si="1837"/>
        <v>161.94916283817929</v>
      </c>
      <c r="BA5890" s="50">
        <f t="shared" si="1838"/>
        <v>249.35029833814909</v>
      </c>
      <c r="BB5890" s="50">
        <f t="shared" si="1839"/>
        <v>257.06216323520522</v>
      </c>
      <c r="BC5890" s="17">
        <f t="shared" si="1840"/>
        <v>19986</v>
      </c>
      <c r="BD5890" s="50">
        <f t="shared" si="1841"/>
        <v>5.5209941876652024</v>
      </c>
      <c r="BE5890" s="50">
        <f t="shared" si="1842"/>
        <v>161.94916283817929</v>
      </c>
      <c r="BF5890" s="50">
        <f t="shared" si="1848"/>
        <v>264.89727506252416</v>
      </c>
      <c r="BG5890" s="50"/>
      <c r="BH5890" s="17">
        <f t="shared" si="1843"/>
        <v>0</v>
      </c>
      <c r="BI5890" s="17">
        <f t="shared" si="1851"/>
        <v>5890</v>
      </c>
      <c r="BJ5890" s="17">
        <f t="shared" si="1849"/>
        <v>5890</v>
      </c>
      <c r="BK5890" s="150">
        <f t="shared" si="1850"/>
        <v>35972</v>
      </c>
      <c r="BL5890" s="50" t="e">
        <f t="shared" ca="1" si="1844"/>
        <v>#NAME?</v>
      </c>
      <c r="BM5890" s="50" t="e">
        <f t="shared" ca="1" si="1845"/>
        <v>#NAME?</v>
      </c>
      <c r="BN5890" s="50" t="e">
        <f t="shared" ca="1" si="1846"/>
        <v>#NAME?</v>
      </c>
    </row>
    <row r="5891" spans="1:66" x14ac:dyDescent="0.35">
      <c r="A5891" s="48">
        <v>35973</v>
      </c>
      <c r="B5891" s="17">
        <v>1998</v>
      </c>
      <c r="C5891" s="17">
        <v>6</v>
      </c>
      <c r="D5891" s="17">
        <v>178</v>
      </c>
      <c r="E5891" s="17">
        <v>27</v>
      </c>
      <c r="F5891" s="17">
        <v>7</v>
      </c>
      <c r="G5891" s="50">
        <v>9.6999999999999993</v>
      </c>
      <c r="H5891" s="32">
        <v>5.0665514950217583</v>
      </c>
      <c r="I5891" s="50">
        <v>40</v>
      </c>
      <c r="J5891" s="13">
        <v>2.4</v>
      </c>
      <c r="K5891" s="13">
        <f t="shared" si="1832"/>
        <v>2.4</v>
      </c>
      <c r="L5891" s="13">
        <f t="shared" si="1833"/>
        <v>0</v>
      </c>
      <c r="M5891" s="13" t="e">
        <f ca="1">CalcTable[[#This Row],[IWC]]-AE5890</f>
        <v>#NAME?</v>
      </c>
      <c r="N5891" s="13" t="e">
        <f ca="1">IF(CalcTable[[#This Row],[Day of Year]]&lt;123,FCAP,AE5890)</f>
        <v>#NAME?</v>
      </c>
      <c r="O5891" s="17" t="e">
        <f ca="1">IF(IRR_DRIP,5,COUNTIF('IDET Wind Values'!C5875:G5875,"&lt;="&amp;IRR_MAXWIND))</f>
        <v>#NAME?</v>
      </c>
      <c r="P5891" s="13" t="e">
        <f ca="1">CalcTable[[#This Row],[ET_o]]*KL</f>
        <v>#NAME?</v>
      </c>
      <c r="Q5891" s="13" t="e">
        <f ca="1">IF(WILTPT&lt;=0,1,MAX(0,MIN(1,(CalcTable[[#This Row],[IWC]]-WILTPT)/(MAD-WILTPT))))</f>
        <v>#NAME?</v>
      </c>
      <c r="R5891" s="13" t="e">
        <f ca="1">CalcTable[[#This Row],[ETMult]]*CalcTable[[#This Row],[ETb]]</f>
        <v>#NAME?</v>
      </c>
      <c r="S5891" s="13" t="b">
        <f>INDEX(IRR_LIST,CalcTable[[#This Row],[Day of Week]]+1)</f>
        <v>0</v>
      </c>
      <c r="T5891" s="13">
        <f t="shared" ca="1" si="1834"/>
        <v>3.1</v>
      </c>
      <c r="U5891" s="13" t="b">
        <f ca="1">IF(CalcTable[[#This Row],[IrrPrecip]]&gt;=IC_MM,FALSE,TRUE)</f>
        <v>1</v>
      </c>
      <c r="V5891" s="13" t="b">
        <f t="shared" si="1835"/>
        <v>1</v>
      </c>
      <c r="W5891" s="13" t="e">
        <f ca="1">IF(AND(IRR_DRIP=FALSE,CalcTable[[#This Row],[IrrHours]]&lt;=0),FALSE,TRUE)</f>
        <v>#NAME?</v>
      </c>
      <c r="X5891" s="13" t="e">
        <f ca="1">AND(CalcTable[[#This Row],[IrrDay]],CalcTable[[#This Row],[IrrRain]],CalcTable[[#This Row],[IrrWarm]],CalcTable[[#This Row],[IrrWindy]])</f>
        <v>#NAME?</v>
      </c>
      <c r="Y5891" s="13" t="e">
        <f t="shared" ca="1" si="1836"/>
        <v>#NAME?</v>
      </c>
      <c r="Z5891" s="13" t="e">
        <f ca="1">CalcTable[[#This Row],[IrrHours]]/5</f>
        <v>#NAME?</v>
      </c>
      <c r="AA5891" s="13" t="e">
        <f ca="1">IF(CalcTable[[#This Row],[IrrFlag]]=FALSE,0,MAX(0,CalcTable[[#This Row],[VolRednWind]]*(FCAP*IRR_TARGET-CalcTable[[#This Row],[IWC]])))</f>
        <v>#NAME?</v>
      </c>
      <c r="AB5891" s="13" t="e">
        <f ca="1">CalcTable[[#This Row],[IWC]]+CalcTable[[#This Row],[Eff Precip]]+CalcTable[[#This Row],[IrrAmt]]-CalcTable[[#This Row],[AET]]</f>
        <v>#NAME?</v>
      </c>
      <c r="AC5891" s="13" t="e">
        <f ca="1">IF(CalcTable[[#This Row],[PWC]]&gt;FCAP,MIN(24*PERC,MIN(SAT,CalcTable[[#This Row],[PWC]])-FCAP),0)</f>
        <v>#NAME?</v>
      </c>
      <c r="AD5891" s="13" t="e">
        <f ca="1">IF(CalcTable[[#This Row],[PWC]]&gt;SAT,CalcTable[[#This Row],[PWC]]-SAT,0)</f>
        <v>#NAME?</v>
      </c>
      <c r="AE5891" s="13" t="e">
        <f ca="1">CalcTable[[#This Row],[PWC]]-CalcTable[[#This Row],[PercAmt]]-CalcTable[[#This Row],[Runoff]]</f>
        <v>#NAME?</v>
      </c>
      <c r="AF5891" s="13" t="e">
        <f ca="1">CalcTable[[#This Row],[IrrAmt]]/1000*CUR_IRR_AREA*10000/IRR_EFF</f>
        <v>#NAME?</v>
      </c>
      <c r="AG5891" s="147"/>
      <c r="AH5891" s="13"/>
      <c r="AI5891" s="50">
        <v>0</v>
      </c>
      <c r="AJ5891" s="50">
        <v>0</v>
      </c>
      <c r="AK5891" s="50">
        <v>0</v>
      </c>
      <c r="AL5891" s="50">
        <v>0</v>
      </c>
      <c r="AM5891" s="50"/>
      <c r="AN5891" s="50"/>
      <c r="AO5891" s="50"/>
      <c r="AP5891" s="50"/>
      <c r="AQ5891" s="50"/>
      <c r="AR5891" s="50"/>
      <c r="AS5891" s="50"/>
      <c r="AT5891" s="50"/>
      <c r="AU5891" s="50"/>
      <c r="AV5891" s="50"/>
      <c r="AW5891" s="50"/>
      <c r="AX5891" s="50">
        <f t="shared" si="1847"/>
        <v>0</v>
      </c>
      <c r="AY5891" s="50"/>
      <c r="AZ5891" s="50">
        <f t="shared" si="1837"/>
        <v>0</v>
      </c>
      <c r="BA5891" s="50">
        <f t="shared" si="1838"/>
        <v>0</v>
      </c>
      <c r="BB5891" s="50">
        <f t="shared" si="1839"/>
        <v>0</v>
      </c>
      <c r="BC5891" s="17">
        <f t="shared" si="1840"/>
        <v>19986</v>
      </c>
      <c r="BD5891" s="50">
        <f t="shared" si="1841"/>
        <v>0</v>
      </c>
      <c r="BE5891" s="50">
        <f t="shared" si="1842"/>
        <v>0</v>
      </c>
      <c r="BF5891" s="50">
        <f t="shared" si="1848"/>
        <v>0</v>
      </c>
      <c r="BG5891" s="50"/>
      <c r="BH5891" s="17">
        <f t="shared" si="1843"/>
        <v>0</v>
      </c>
      <c r="BI5891" s="17">
        <f t="shared" si="1851"/>
        <v>5891</v>
      </c>
      <c r="BJ5891" s="17">
        <f t="shared" si="1849"/>
        <v>5891</v>
      </c>
      <c r="BK5891" s="150">
        <f t="shared" si="1850"/>
        <v>35973</v>
      </c>
      <c r="BL5891" s="50" t="e">
        <f t="shared" ca="1" si="1844"/>
        <v>#NAME?</v>
      </c>
      <c r="BM5891" s="50" t="e">
        <f t="shared" ca="1" si="1845"/>
        <v>#NAME?</v>
      </c>
      <c r="BN5891" s="50" t="e">
        <f t="shared" ca="1" si="1846"/>
        <v>#NAME?</v>
      </c>
    </row>
    <row r="5892" spans="1:66" x14ac:dyDescent="0.35">
      <c r="A5892" s="48">
        <v>35974</v>
      </c>
      <c r="B5892" s="17">
        <v>1998</v>
      </c>
      <c r="C5892" s="17">
        <v>6</v>
      </c>
      <c r="D5892" s="17">
        <v>179</v>
      </c>
      <c r="E5892" s="17">
        <v>28</v>
      </c>
      <c r="F5892" s="17">
        <v>1</v>
      </c>
      <c r="G5892" s="50">
        <v>9.9</v>
      </c>
      <c r="H5892" s="32">
        <v>3.4715949114971858</v>
      </c>
      <c r="I5892" s="50">
        <v>27.166666666666668</v>
      </c>
      <c r="J5892" s="13">
        <v>13.9</v>
      </c>
      <c r="K5892" s="13">
        <f t="shared" si="1832"/>
        <v>13.9</v>
      </c>
      <c r="L5892" s="13">
        <f t="shared" si="1833"/>
        <v>6.6750000000000007</v>
      </c>
      <c r="M5892" s="13" t="e">
        <f ca="1">CalcTable[[#This Row],[IWC]]-AE5891</f>
        <v>#NAME?</v>
      </c>
      <c r="N5892" s="13" t="e">
        <f ca="1">IF(CalcTable[[#This Row],[Day of Year]]&lt;123,FCAP,AE5891)</f>
        <v>#NAME?</v>
      </c>
      <c r="O5892" s="17" t="e">
        <f ca="1">IF(IRR_DRIP,5,COUNTIF('IDET Wind Values'!C5876:G5876,"&lt;="&amp;IRR_MAXWIND))</f>
        <v>#NAME?</v>
      </c>
      <c r="P5892" s="13" t="e">
        <f ca="1">CalcTable[[#This Row],[ET_o]]*KL</f>
        <v>#NAME?</v>
      </c>
      <c r="Q5892" s="13" t="e">
        <f ca="1">IF(WILTPT&lt;=0,1,MAX(0,MIN(1,(CalcTable[[#This Row],[IWC]]-WILTPT)/(MAD-WILTPT))))</f>
        <v>#NAME?</v>
      </c>
      <c r="R5892" s="13" t="e">
        <f ca="1">CalcTable[[#This Row],[ETMult]]*CalcTable[[#This Row],[ETb]]</f>
        <v>#NAME?</v>
      </c>
      <c r="S5892" s="13" t="b">
        <f>INDEX(IRR_LIST,CalcTable[[#This Row],[Day of Week]]+1)</f>
        <v>1</v>
      </c>
      <c r="T5892" s="13">
        <f t="shared" ca="1" si="1834"/>
        <v>5.5</v>
      </c>
      <c r="U5892" s="13" t="b">
        <f ca="1">IF(CalcTable[[#This Row],[IrrPrecip]]&gt;=IC_MM,FALSE,TRUE)</f>
        <v>1</v>
      </c>
      <c r="V5892" s="13" t="b">
        <f t="shared" si="1835"/>
        <v>1</v>
      </c>
      <c r="W5892" s="13" t="e">
        <f ca="1">IF(AND(IRR_DRIP=FALSE,CalcTable[[#This Row],[IrrHours]]&lt;=0),FALSE,TRUE)</f>
        <v>#NAME?</v>
      </c>
      <c r="X5892" s="13" t="e">
        <f ca="1">AND(CalcTable[[#This Row],[IrrDay]],CalcTable[[#This Row],[IrrRain]],CalcTable[[#This Row],[IrrWarm]],CalcTable[[#This Row],[IrrWindy]])</f>
        <v>#NAME?</v>
      </c>
      <c r="Y5892" s="13" t="e">
        <f t="shared" ca="1" si="1836"/>
        <v>#NAME?</v>
      </c>
      <c r="Z5892" s="13" t="e">
        <f ca="1">CalcTable[[#This Row],[IrrHours]]/5</f>
        <v>#NAME?</v>
      </c>
      <c r="AA5892" s="13" t="e">
        <f ca="1">IF(CalcTable[[#This Row],[IrrFlag]]=FALSE,0,MAX(0,CalcTable[[#This Row],[VolRednWind]]*(FCAP*IRR_TARGET-CalcTable[[#This Row],[IWC]])))</f>
        <v>#NAME?</v>
      </c>
      <c r="AB5892" s="13" t="e">
        <f ca="1">CalcTable[[#This Row],[IWC]]+CalcTable[[#This Row],[Eff Precip]]+CalcTable[[#This Row],[IrrAmt]]-CalcTable[[#This Row],[AET]]</f>
        <v>#NAME?</v>
      </c>
      <c r="AC5892" s="13" t="e">
        <f ca="1">IF(CalcTable[[#This Row],[PWC]]&gt;FCAP,MIN(24*PERC,MIN(SAT,CalcTable[[#This Row],[PWC]])-FCAP),0)</f>
        <v>#NAME?</v>
      </c>
      <c r="AD5892" s="13" t="e">
        <f ca="1">IF(CalcTable[[#This Row],[PWC]]&gt;SAT,CalcTable[[#This Row],[PWC]]-SAT,0)</f>
        <v>#NAME?</v>
      </c>
      <c r="AE5892" s="13" t="e">
        <f ca="1">CalcTable[[#This Row],[PWC]]-CalcTable[[#This Row],[PercAmt]]-CalcTable[[#This Row],[Runoff]]</f>
        <v>#NAME?</v>
      </c>
      <c r="AF5892" s="13" t="e">
        <f ca="1">CalcTable[[#This Row],[IrrAmt]]/1000*CUR_IRR_AREA*10000/IRR_EFF</f>
        <v>#NAME?</v>
      </c>
      <c r="AG5892" s="147"/>
      <c r="AH5892" s="13"/>
      <c r="AI5892" s="50">
        <v>0</v>
      </c>
      <c r="AJ5892" s="50">
        <v>0</v>
      </c>
      <c r="AK5892" s="50">
        <v>0</v>
      </c>
      <c r="AL5892" s="50">
        <v>0</v>
      </c>
      <c r="AM5892" s="50"/>
      <c r="AN5892" s="50"/>
      <c r="AO5892" s="50"/>
      <c r="AP5892" s="50"/>
      <c r="AQ5892" s="50"/>
      <c r="AR5892" s="50"/>
      <c r="AS5892" s="50"/>
      <c r="AT5892" s="50"/>
      <c r="AU5892" s="50"/>
      <c r="AV5892" s="50"/>
      <c r="AW5892" s="50"/>
      <c r="AX5892" s="50">
        <f t="shared" si="1847"/>
        <v>0</v>
      </c>
      <c r="AY5892" s="50"/>
      <c r="AZ5892" s="50">
        <f t="shared" si="1837"/>
        <v>0</v>
      </c>
      <c r="BA5892" s="50">
        <f t="shared" si="1838"/>
        <v>0</v>
      </c>
      <c r="BB5892" s="50">
        <f t="shared" si="1839"/>
        <v>0</v>
      </c>
      <c r="BC5892" s="17">
        <f t="shared" si="1840"/>
        <v>19986</v>
      </c>
      <c r="BD5892" s="50">
        <f t="shared" si="1841"/>
        <v>0</v>
      </c>
      <c r="BE5892" s="50">
        <f t="shared" si="1842"/>
        <v>0</v>
      </c>
      <c r="BF5892" s="50">
        <f t="shared" si="1848"/>
        <v>0</v>
      </c>
      <c r="BG5892" s="50"/>
      <c r="BH5892" s="17">
        <f t="shared" si="1843"/>
        <v>0</v>
      </c>
      <c r="BI5892" s="17">
        <f t="shared" si="1851"/>
        <v>5892</v>
      </c>
      <c r="BJ5892" s="17">
        <f t="shared" si="1849"/>
        <v>5892</v>
      </c>
      <c r="BK5892" s="150">
        <f t="shared" si="1850"/>
        <v>35974</v>
      </c>
      <c r="BL5892" s="50" t="e">
        <f t="shared" ca="1" si="1844"/>
        <v>#NAME?</v>
      </c>
      <c r="BM5892" s="50" t="e">
        <f t="shared" ca="1" si="1845"/>
        <v>#NAME?</v>
      </c>
      <c r="BN5892" s="50" t="e">
        <f t="shared" ca="1" si="1846"/>
        <v>#NAME?</v>
      </c>
    </row>
    <row r="5893" spans="1:66" x14ac:dyDescent="0.35">
      <c r="A5893" s="48">
        <v>35975</v>
      </c>
      <c r="B5893" s="17">
        <v>1998</v>
      </c>
      <c r="C5893" s="17">
        <v>6</v>
      </c>
      <c r="D5893" s="17">
        <v>180</v>
      </c>
      <c r="E5893" s="17">
        <v>29</v>
      </c>
      <c r="F5893" s="17">
        <v>2</v>
      </c>
      <c r="G5893" s="50">
        <v>12.3</v>
      </c>
      <c r="H5893" s="32">
        <v>2.5653806121354972</v>
      </c>
      <c r="I5893" s="50">
        <v>17.833333333333332</v>
      </c>
      <c r="J5893" s="13">
        <v>13.9</v>
      </c>
      <c r="K5893" s="13">
        <f t="shared" si="1832"/>
        <v>13.9</v>
      </c>
      <c r="L5893" s="13">
        <f t="shared" si="1833"/>
        <v>6.6750000000000007</v>
      </c>
      <c r="M5893" s="13" t="e">
        <f ca="1">CalcTable[[#This Row],[IWC]]-AE5892</f>
        <v>#NAME?</v>
      </c>
      <c r="N5893" s="13" t="e">
        <f ca="1">IF(CalcTable[[#This Row],[Day of Year]]&lt;123,FCAP,AE5892)</f>
        <v>#NAME?</v>
      </c>
      <c r="O5893" s="17" t="e">
        <f ca="1">IF(IRR_DRIP,5,COUNTIF('IDET Wind Values'!C5877:G5877,"&lt;="&amp;IRR_MAXWIND))</f>
        <v>#NAME?</v>
      </c>
      <c r="P5893" s="13" t="e">
        <f ca="1">CalcTable[[#This Row],[ET_o]]*KL</f>
        <v>#NAME?</v>
      </c>
      <c r="Q5893" s="13" t="e">
        <f ca="1">IF(WILTPT&lt;=0,1,MAX(0,MIN(1,(CalcTable[[#This Row],[IWC]]-WILTPT)/(MAD-WILTPT))))</f>
        <v>#NAME?</v>
      </c>
      <c r="R5893" s="13" t="e">
        <f ca="1">CalcTable[[#This Row],[ETMult]]*CalcTable[[#This Row],[ETb]]</f>
        <v>#NAME?</v>
      </c>
      <c r="S5893" s="13" t="b">
        <f>INDEX(IRR_LIST,CalcTable[[#This Row],[Day of Week]]+1)</f>
        <v>0</v>
      </c>
      <c r="T5893" s="13">
        <f t="shared" ca="1" si="1834"/>
        <v>16.3</v>
      </c>
      <c r="U5893" s="13" t="b">
        <f ca="1">IF(CalcTable[[#This Row],[IrrPrecip]]&gt;=IC_MM,FALSE,TRUE)</f>
        <v>0</v>
      </c>
      <c r="V5893" s="13" t="b">
        <f t="shared" si="1835"/>
        <v>1</v>
      </c>
      <c r="W5893" s="13" t="e">
        <f ca="1">IF(AND(IRR_DRIP=FALSE,CalcTable[[#This Row],[IrrHours]]&lt;=0),FALSE,TRUE)</f>
        <v>#NAME?</v>
      </c>
      <c r="X5893" s="13" t="e">
        <f ca="1">AND(CalcTable[[#This Row],[IrrDay]],CalcTable[[#This Row],[IrrRain]],CalcTable[[#This Row],[IrrWarm]],CalcTable[[#This Row],[IrrWindy]])</f>
        <v>#NAME?</v>
      </c>
      <c r="Y5893" s="13" t="e">
        <f t="shared" ca="1" si="1836"/>
        <v>#NAME?</v>
      </c>
      <c r="Z5893" s="13" t="e">
        <f ca="1">CalcTable[[#This Row],[IrrHours]]/5</f>
        <v>#NAME?</v>
      </c>
      <c r="AA5893" s="13" t="e">
        <f ca="1">IF(CalcTable[[#This Row],[IrrFlag]]=FALSE,0,MAX(0,CalcTable[[#This Row],[VolRednWind]]*(FCAP*IRR_TARGET-CalcTable[[#This Row],[IWC]])))</f>
        <v>#NAME?</v>
      </c>
      <c r="AB5893" s="13" t="e">
        <f ca="1">CalcTable[[#This Row],[IWC]]+CalcTable[[#This Row],[Eff Precip]]+CalcTable[[#This Row],[IrrAmt]]-CalcTable[[#This Row],[AET]]</f>
        <v>#NAME?</v>
      </c>
      <c r="AC5893" s="13" t="e">
        <f ca="1">IF(CalcTable[[#This Row],[PWC]]&gt;FCAP,MIN(24*PERC,MIN(SAT,CalcTable[[#This Row],[PWC]])-FCAP),0)</f>
        <v>#NAME?</v>
      </c>
      <c r="AD5893" s="13" t="e">
        <f ca="1">IF(CalcTable[[#This Row],[PWC]]&gt;SAT,CalcTable[[#This Row],[PWC]]-SAT,0)</f>
        <v>#NAME?</v>
      </c>
      <c r="AE5893" s="13" t="e">
        <f ca="1">CalcTable[[#This Row],[PWC]]-CalcTable[[#This Row],[PercAmt]]-CalcTable[[#This Row],[Runoff]]</f>
        <v>#NAME?</v>
      </c>
      <c r="AF5893" s="13" t="e">
        <f ca="1">CalcTable[[#This Row],[IrrAmt]]/1000*CUR_IRR_AREA*10000/IRR_EFF</f>
        <v>#NAME?</v>
      </c>
      <c r="AG5893" s="147"/>
      <c r="AH5893" s="13"/>
      <c r="AI5893" s="50">
        <v>0</v>
      </c>
      <c r="AJ5893" s="50">
        <v>0</v>
      </c>
      <c r="AK5893" s="50">
        <v>0</v>
      </c>
      <c r="AL5893" s="50">
        <v>0</v>
      </c>
      <c r="AM5893" s="50"/>
      <c r="AN5893" s="50"/>
      <c r="AO5893" s="50"/>
      <c r="AP5893" s="50"/>
      <c r="AQ5893" s="50"/>
      <c r="AR5893" s="50"/>
      <c r="AS5893" s="50"/>
      <c r="AT5893" s="50"/>
      <c r="AU5893" s="50"/>
      <c r="AV5893" s="50"/>
      <c r="AW5893" s="50"/>
      <c r="AX5893" s="50">
        <f t="shared" si="1847"/>
        <v>0</v>
      </c>
      <c r="AY5893" s="50"/>
      <c r="AZ5893" s="50">
        <f t="shared" si="1837"/>
        <v>0</v>
      </c>
      <c r="BA5893" s="50">
        <f t="shared" si="1838"/>
        <v>0</v>
      </c>
      <c r="BB5893" s="50">
        <f t="shared" si="1839"/>
        <v>0</v>
      </c>
      <c r="BC5893" s="17">
        <f t="shared" si="1840"/>
        <v>19986</v>
      </c>
      <c r="BD5893" s="50">
        <f t="shared" si="1841"/>
        <v>0</v>
      </c>
      <c r="BE5893" s="50">
        <f t="shared" si="1842"/>
        <v>0</v>
      </c>
      <c r="BF5893" s="50">
        <f t="shared" si="1848"/>
        <v>0</v>
      </c>
      <c r="BG5893" s="50"/>
      <c r="BH5893" s="17">
        <f t="shared" si="1843"/>
        <v>0</v>
      </c>
      <c r="BI5893" s="17">
        <f t="shared" si="1851"/>
        <v>5893</v>
      </c>
      <c r="BJ5893" s="17">
        <f t="shared" si="1849"/>
        <v>5893</v>
      </c>
      <c r="BK5893" s="150">
        <f t="shared" si="1850"/>
        <v>35975</v>
      </c>
      <c r="BL5893" s="50" t="e">
        <f t="shared" ca="1" si="1844"/>
        <v>#NAME?</v>
      </c>
      <c r="BM5893" s="50" t="e">
        <f t="shared" ca="1" si="1845"/>
        <v>#NAME?</v>
      </c>
      <c r="BN5893" s="50" t="e">
        <f t="shared" ca="1" si="1846"/>
        <v>#NAME?</v>
      </c>
    </row>
    <row r="5894" spans="1:66" x14ac:dyDescent="0.35">
      <c r="A5894" s="48">
        <v>35976</v>
      </c>
      <c r="B5894" s="17">
        <v>1998</v>
      </c>
      <c r="C5894" s="17">
        <v>6</v>
      </c>
      <c r="D5894" s="17">
        <v>181</v>
      </c>
      <c r="E5894" s="17">
        <v>30</v>
      </c>
      <c r="F5894" s="17">
        <v>3</v>
      </c>
      <c r="G5894" s="50">
        <v>7.2</v>
      </c>
      <c r="H5894" s="32">
        <v>3.3507709299734598</v>
      </c>
      <c r="I5894" s="50">
        <v>2.8333333333333335</v>
      </c>
      <c r="J5894" s="13">
        <v>0</v>
      </c>
      <c r="K5894" s="13">
        <f t="shared" si="1832"/>
        <v>0</v>
      </c>
      <c r="L5894" s="13">
        <f t="shared" si="1833"/>
        <v>0</v>
      </c>
      <c r="M5894" s="13" t="e">
        <f ca="1">CalcTable[[#This Row],[IWC]]-AE5893</f>
        <v>#NAME?</v>
      </c>
      <c r="N5894" s="13" t="e">
        <f ca="1">IF(CalcTable[[#This Row],[Day of Year]]&lt;123,FCAP,AE5893)</f>
        <v>#NAME?</v>
      </c>
      <c r="O5894" s="17" t="e">
        <f ca="1">IF(IRR_DRIP,5,COUNTIF('IDET Wind Values'!C5878:G5878,"&lt;="&amp;IRR_MAXWIND))</f>
        <v>#NAME?</v>
      </c>
      <c r="P5894" s="13" t="e">
        <f ca="1">CalcTable[[#This Row],[ET_o]]*KL</f>
        <v>#NAME?</v>
      </c>
      <c r="Q5894" s="13" t="e">
        <f ca="1">IF(WILTPT&lt;=0,1,MAX(0,MIN(1,(CalcTable[[#This Row],[IWC]]-WILTPT)/(MAD-WILTPT))))</f>
        <v>#NAME?</v>
      </c>
      <c r="R5894" s="13" t="e">
        <f ca="1">CalcTable[[#This Row],[ETMult]]*CalcTable[[#This Row],[ETb]]</f>
        <v>#NAME?</v>
      </c>
      <c r="S5894" s="13" t="b">
        <f>INDEX(IRR_LIST,CalcTable[[#This Row],[Day of Week]]+1)</f>
        <v>1</v>
      </c>
      <c r="T5894" s="13">
        <f t="shared" ca="1" si="1834"/>
        <v>27.8</v>
      </c>
      <c r="U5894" s="13" t="b">
        <f ca="1">IF(CalcTable[[#This Row],[IrrPrecip]]&gt;=IC_MM,FALSE,TRUE)</f>
        <v>0</v>
      </c>
      <c r="V5894" s="13" t="b">
        <f t="shared" si="1835"/>
        <v>1</v>
      </c>
      <c r="W5894" s="13" t="e">
        <f ca="1">IF(AND(IRR_DRIP=FALSE,CalcTable[[#This Row],[IrrHours]]&lt;=0),FALSE,TRUE)</f>
        <v>#NAME?</v>
      </c>
      <c r="X5894" s="13" t="e">
        <f ca="1">AND(CalcTable[[#This Row],[IrrDay]],CalcTable[[#This Row],[IrrRain]],CalcTable[[#This Row],[IrrWarm]],CalcTable[[#This Row],[IrrWindy]])</f>
        <v>#NAME?</v>
      </c>
      <c r="Y5894" s="13" t="e">
        <f t="shared" ca="1" si="1836"/>
        <v>#NAME?</v>
      </c>
      <c r="Z5894" s="13" t="e">
        <f ca="1">CalcTable[[#This Row],[IrrHours]]/5</f>
        <v>#NAME?</v>
      </c>
      <c r="AA5894" s="13" t="e">
        <f ca="1">IF(CalcTable[[#This Row],[IrrFlag]]=FALSE,0,MAX(0,CalcTable[[#This Row],[VolRednWind]]*(FCAP*IRR_TARGET-CalcTable[[#This Row],[IWC]])))</f>
        <v>#NAME?</v>
      </c>
      <c r="AB5894" s="13" t="e">
        <f ca="1">CalcTable[[#This Row],[IWC]]+CalcTable[[#This Row],[Eff Precip]]+CalcTable[[#This Row],[IrrAmt]]-CalcTable[[#This Row],[AET]]</f>
        <v>#NAME?</v>
      </c>
      <c r="AC5894" s="13" t="e">
        <f ca="1">IF(CalcTable[[#This Row],[PWC]]&gt;FCAP,MIN(24*PERC,MIN(SAT,CalcTable[[#This Row],[PWC]])-FCAP),0)</f>
        <v>#NAME?</v>
      </c>
      <c r="AD5894" s="13" t="e">
        <f ca="1">IF(CalcTable[[#This Row],[PWC]]&gt;SAT,CalcTable[[#This Row],[PWC]]-SAT,0)</f>
        <v>#NAME?</v>
      </c>
      <c r="AE5894" s="13" t="e">
        <f ca="1">CalcTable[[#This Row],[PWC]]-CalcTable[[#This Row],[PercAmt]]-CalcTable[[#This Row],[Runoff]]</f>
        <v>#NAME?</v>
      </c>
      <c r="AF5894" s="13" t="e">
        <f ca="1">CalcTable[[#This Row],[IrrAmt]]/1000*CUR_IRR_AREA*10000/IRR_EFF</f>
        <v>#NAME?</v>
      </c>
      <c r="AG5894" s="147"/>
      <c r="AH5894" s="13"/>
      <c r="AI5894" s="50">
        <v>0</v>
      </c>
      <c r="AJ5894" s="50">
        <v>0</v>
      </c>
      <c r="AK5894" s="50">
        <v>0</v>
      </c>
      <c r="AL5894" s="50">
        <v>0</v>
      </c>
      <c r="AM5894" s="50"/>
      <c r="AN5894" s="50"/>
      <c r="AO5894" s="50"/>
      <c r="AP5894" s="50"/>
      <c r="AQ5894" s="50"/>
      <c r="AR5894" s="50"/>
      <c r="AS5894" s="50"/>
      <c r="AT5894" s="50"/>
      <c r="AU5894" s="50"/>
      <c r="AV5894" s="50"/>
      <c r="AW5894" s="50"/>
      <c r="AX5894" s="50">
        <f t="shared" si="1847"/>
        <v>0</v>
      </c>
      <c r="AY5894" s="50"/>
      <c r="AZ5894" s="50">
        <f t="shared" si="1837"/>
        <v>0</v>
      </c>
      <c r="BA5894" s="50">
        <f t="shared" si="1838"/>
        <v>0</v>
      </c>
      <c r="BB5894" s="50">
        <f t="shared" si="1839"/>
        <v>0</v>
      </c>
      <c r="BC5894" s="17">
        <f t="shared" si="1840"/>
        <v>19986</v>
      </c>
      <c r="BD5894" s="50">
        <f t="shared" si="1841"/>
        <v>0</v>
      </c>
      <c r="BE5894" s="50">
        <f t="shared" si="1842"/>
        <v>0</v>
      </c>
      <c r="BF5894" s="50">
        <f t="shared" si="1848"/>
        <v>0</v>
      </c>
      <c r="BG5894" s="50"/>
      <c r="BH5894" s="17">
        <f t="shared" si="1843"/>
        <v>0</v>
      </c>
      <c r="BI5894" s="17">
        <f t="shared" si="1851"/>
        <v>5894</v>
      </c>
      <c r="BJ5894" s="17">
        <f t="shared" si="1849"/>
        <v>5894</v>
      </c>
      <c r="BK5894" s="150">
        <f t="shared" si="1850"/>
        <v>35976</v>
      </c>
      <c r="BL5894" s="50" t="e">
        <f t="shared" ca="1" si="1844"/>
        <v>#NAME?</v>
      </c>
      <c r="BM5894" s="50" t="e">
        <f t="shared" ca="1" si="1845"/>
        <v>#NAME?</v>
      </c>
      <c r="BN5894" s="50" t="e">
        <f t="shared" ca="1" si="1846"/>
        <v>#NAME?</v>
      </c>
    </row>
    <row r="5895" spans="1:66" x14ac:dyDescent="0.35">
      <c r="A5895" s="48">
        <v>35977</v>
      </c>
      <c r="B5895" s="17">
        <v>1998</v>
      </c>
      <c r="C5895" s="17">
        <v>7</v>
      </c>
      <c r="D5895" s="17">
        <v>182</v>
      </c>
      <c r="E5895" s="17">
        <v>1</v>
      </c>
      <c r="F5895" s="17">
        <v>4</v>
      </c>
      <c r="G5895" s="50">
        <v>12.4</v>
      </c>
      <c r="H5895" s="32">
        <v>3.3920000186968862</v>
      </c>
      <c r="I5895" s="50">
        <v>8.5</v>
      </c>
      <c r="J5895" s="13">
        <v>16.399999999999999</v>
      </c>
      <c r="K5895" s="13">
        <f t="shared" si="1832"/>
        <v>16.399999999999999</v>
      </c>
      <c r="L5895" s="13">
        <f t="shared" si="1833"/>
        <v>8.5499999999999989</v>
      </c>
      <c r="M5895" s="13" t="e">
        <f ca="1">CalcTable[[#This Row],[IWC]]-AE5894</f>
        <v>#NAME?</v>
      </c>
      <c r="N5895" s="13" t="e">
        <f ca="1">IF(CalcTable[[#This Row],[Day of Year]]&lt;123,FCAP,AE5894)</f>
        <v>#NAME?</v>
      </c>
      <c r="O5895" s="17" t="e">
        <f ca="1">IF(IRR_DRIP,5,COUNTIF('IDET Wind Values'!C5879:G5879,"&lt;="&amp;IRR_MAXWIND))</f>
        <v>#NAME?</v>
      </c>
      <c r="P5895" s="13" t="e">
        <f ca="1">CalcTable[[#This Row],[ET_o]]*KL</f>
        <v>#NAME?</v>
      </c>
      <c r="Q5895" s="13" t="e">
        <f ca="1">IF(WILTPT&lt;=0,1,MAX(0,MIN(1,(CalcTable[[#This Row],[IWC]]-WILTPT)/(MAD-WILTPT))))</f>
        <v>#NAME?</v>
      </c>
      <c r="R5895" s="13" t="e">
        <f ca="1">CalcTable[[#This Row],[ETMult]]*CalcTable[[#This Row],[ETb]]</f>
        <v>#NAME?</v>
      </c>
      <c r="S5895" s="13" t="b">
        <f>INDEX(IRR_LIST,CalcTable[[#This Row],[Day of Week]]+1)</f>
        <v>0</v>
      </c>
      <c r="T5895" s="13">
        <f t="shared" ca="1" si="1834"/>
        <v>13.9</v>
      </c>
      <c r="U5895" s="13" t="b">
        <f ca="1">IF(CalcTable[[#This Row],[IrrPrecip]]&gt;=IC_MM,FALSE,TRUE)</f>
        <v>0</v>
      </c>
      <c r="V5895" s="13" t="b">
        <f t="shared" si="1835"/>
        <v>1</v>
      </c>
      <c r="W5895" s="13" t="e">
        <f ca="1">IF(AND(IRR_DRIP=FALSE,CalcTable[[#This Row],[IrrHours]]&lt;=0),FALSE,TRUE)</f>
        <v>#NAME?</v>
      </c>
      <c r="X5895" s="13" t="e">
        <f ca="1">AND(CalcTable[[#This Row],[IrrDay]],CalcTable[[#This Row],[IrrRain]],CalcTable[[#This Row],[IrrWarm]],CalcTable[[#This Row],[IrrWindy]])</f>
        <v>#NAME?</v>
      </c>
      <c r="Y5895" s="13" t="e">
        <f t="shared" ca="1" si="1836"/>
        <v>#NAME?</v>
      </c>
      <c r="Z5895" s="13" t="e">
        <f ca="1">CalcTable[[#This Row],[IrrHours]]/5</f>
        <v>#NAME?</v>
      </c>
      <c r="AA5895" s="13" t="e">
        <f ca="1">IF(CalcTable[[#This Row],[IrrFlag]]=FALSE,0,MAX(0,CalcTable[[#This Row],[VolRednWind]]*(FCAP*IRR_TARGET-CalcTable[[#This Row],[IWC]])))</f>
        <v>#NAME?</v>
      </c>
      <c r="AB5895" s="13" t="e">
        <f ca="1">CalcTable[[#This Row],[IWC]]+CalcTable[[#This Row],[Eff Precip]]+CalcTable[[#This Row],[IrrAmt]]-CalcTable[[#This Row],[AET]]</f>
        <v>#NAME?</v>
      </c>
      <c r="AC5895" s="13" t="e">
        <f ca="1">IF(CalcTable[[#This Row],[PWC]]&gt;FCAP,MIN(24*PERC,MIN(SAT,CalcTable[[#This Row],[PWC]])-FCAP),0)</f>
        <v>#NAME?</v>
      </c>
      <c r="AD5895" s="13" t="e">
        <f ca="1">IF(CalcTable[[#This Row],[PWC]]&gt;SAT,CalcTable[[#This Row],[PWC]]-SAT,0)</f>
        <v>#NAME?</v>
      </c>
      <c r="AE5895" s="13" t="e">
        <f ca="1">CalcTable[[#This Row],[PWC]]-CalcTable[[#This Row],[PercAmt]]-CalcTable[[#This Row],[Runoff]]</f>
        <v>#NAME?</v>
      </c>
      <c r="AF5895" s="13" t="e">
        <f ca="1">CalcTable[[#This Row],[IrrAmt]]/1000*CUR_IRR_AREA*10000/IRR_EFF</f>
        <v>#NAME?</v>
      </c>
      <c r="AG5895" s="147"/>
      <c r="AH5895" s="13"/>
      <c r="AI5895" s="50">
        <v>0</v>
      </c>
      <c r="AJ5895" s="50">
        <v>0</v>
      </c>
      <c r="AK5895" s="50">
        <v>0</v>
      </c>
      <c r="AL5895" s="50">
        <v>0</v>
      </c>
      <c r="AM5895" s="50"/>
      <c r="AN5895" s="50"/>
      <c r="AO5895" s="50"/>
      <c r="AP5895" s="50"/>
      <c r="AQ5895" s="50"/>
      <c r="AR5895" s="50"/>
      <c r="AS5895" s="50"/>
      <c r="AT5895" s="50"/>
      <c r="AU5895" s="50"/>
      <c r="AV5895" s="50"/>
      <c r="AW5895" s="50"/>
      <c r="AX5895" s="50">
        <f t="shared" si="1847"/>
        <v>0</v>
      </c>
      <c r="AY5895" s="50"/>
      <c r="AZ5895" s="50">
        <f t="shared" si="1837"/>
        <v>0</v>
      </c>
      <c r="BA5895" s="50">
        <f t="shared" si="1838"/>
        <v>0</v>
      </c>
      <c r="BB5895" s="50">
        <f t="shared" si="1839"/>
        <v>0</v>
      </c>
      <c r="BC5895" s="17">
        <f t="shared" si="1840"/>
        <v>19987</v>
      </c>
      <c r="BD5895" s="50">
        <f t="shared" si="1841"/>
        <v>0</v>
      </c>
      <c r="BE5895" s="50">
        <f t="shared" si="1842"/>
        <v>0</v>
      </c>
      <c r="BF5895" s="50">
        <f t="shared" si="1848"/>
        <v>0</v>
      </c>
      <c r="BG5895" s="50"/>
      <c r="BH5895" s="17">
        <f t="shared" si="1843"/>
        <v>0</v>
      </c>
      <c r="BI5895" s="17">
        <f t="shared" si="1851"/>
        <v>5895</v>
      </c>
      <c r="BJ5895" s="17">
        <f t="shared" si="1849"/>
        <v>5895</v>
      </c>
      <c r="BK5895" s="150">
        <f t="shared" si="1850"/>
        <v>35977</v>
      </c>
      <c r="BL5895" s="50" t="e">
        <f t="shared" ca="1" si="1844"/>
        <v>#NAME?</v>
      </c>
      <c r="BM5895" s="50" t="e">
        <f t="shared" ca="1" si="1845"/>
        <v>#NAME?</v>
      </c>
      <c r="BN5895" s="50" t="e">
        <f t="shared" ca="1" si="1846"/>
        <v>#NAME?</v>
      </c>
    </row>
    <row r="5896" spans="1:66" x14ac:dyDescent="0.35">
      <c r="A5896" s="48">
        <v>35978</v>
      </c>
      <c r="B5896" s="17">
        <v>1998</v>
      </c>
      <c r="C5896" s="17">
        <v>7</v>
      </c>
      <c r="D5896" s="17">
        <v>183</v>
      </c>
      <c r="E5896" s="17">
        <v>2</v>
      </c>
      <c r="F5896" s="17">
        <v>5</v>
      </c>
      <c r="G5896" s="50">
        <v>11.1</v>
      </c>
      <c r="H5896" s="32">
        <v>2.6952802980641604</v>
      </c>
      <c r="I5896" s="50">
        <v>12.166666666666666</v>
      </c>
      <c r="J5896" s="13">
        <v>0.4</v>
      </c>
      <c r="K5896" s="13">
        <f t="shared" si="1832"/>
        <v>0.4</v>
      </c>
      <c r="L5896" s="13">
        <f t="shared" si="1833"/>
        <v>0</v>
      </c>
      <c r="M5896" s="13" t="e">
        <f ca="1">CalcTable[[#This Row],[IWC]]-AE5895</f>
        <v>#NAME?</v>
      </c>
      <c r="N5896" s="13" t="e">
        <f ca="1">IF(CalcTable[[#This Row],[Day of Year]]&lt;123,FCAP,AE5895)</f>
        <v>#NAME?</v>
      </c>
      <c r="O5896" s="17" t="e">
        <f ca="1">IF(IRR_DRIP,5,COUNTIF('IDET Wind Values'!C5880:G5880,"&lt;="&amp;IRR_MAXWIND))</f>
        <v>#NAME?</v>
      </c>
      <c r="P5896" s="13" t="e">
        <f ca="1">CalcTable[[#This Row],[ET_o]]*KL</f>
        <v>#NAME?</v>
      </c>
      <c r="Q5896" s="13" t="e">
        <f ca="1">IF(WILTPT&lt;=0,1,MAX(0,MIN(1,(CalcTable[[#This Row],[IWC]]-WILTPT)/(MAD-WILTPT))))</f>
        <v>#NAME?</v>
      </c>
      <c r="R5896" s="13" t="e">
        <f ca="1">CalcTable[[#This Row],[ETMult]]*CalcTable[[#This Row],[ETb]]</f>
        <v>#NAME?</v>
      </c>
      <c r="S5896" s="13" t="b">
        <f>INDEX(IRR_LIST,CalcTable[[#This Row],[Day of Week]]+1)</f>
        <v>1</v>
      </c>
      <c r="T5896" s="13">
        <f t="shared" ca="1" si="1834"/>
        <v>16.399999999999999</v>
      </c>
      <c r="U5896" s="13" t="b">
        <f ca="1">IF(CalcTable[[#This Row],[IrrPrecip]]&gt;=IC_MM,FALSE,TRUE)</f>
        <v>0</v>
      </c>
      <c r="V5896" s="13" t="b">
        <f t="shared" si="1835"/>
        <v>1</v>
      </c>
      <c r="W5896" s="13" t="e">
        <f ca="1">IF(AND(IRR_DRIP=FALSE,CalcTable[[#This Row],[IrrHours]]&lt;=0),FALSE,TRUE)</f>
        <v>#NAME?</v>
      </c>
      <c r="X5896" s="13" t="e">
        <f ca="1">AND(CalcTable[[#This Row],[IrrDay]],CalcTable[[#This Row],[IrrRain]],CalcTable[[#This Row],[IrrWarm]],CalcTable[[#This Row],[IrrWindy]])</f>
        <v>#NAME?</v>
      </c>
      <c r="Y5896" s="13" t="e">
        <f t="shared" ca="1" si="1836"/>
        <v>#NAME?</v>
      </c>
      <c r="Z5896" s="13" t="e">
        <f ca="1">CalcTable[[#This Row],[IrrHours]]/5</f>
        <v>#NAME?</v>
      </c>
      <c r="AA5896" s="13" t="e">
        <f ca="1">IF(CalcTable[[#This Row],[IrrFlag]]=FALSE,0,MAX(0,CalcTable[[#This Row],[VolRednWind]]*(FCAP*IRR_TARGET-CalcTable[[#This Row],[IWC]])))</f>
        <v>#NAME?</v>
      </c>
      <c r="AB5896" s="13" t="e">
        <f ca="1">CalcTable[[#This Row],[IWC]]+CalcTable[[#This Row],[Eff Precip]]+CalcTable[[#This Row],[IrrAmt]]-CalcTable[[#This Row],[AET]]</f>
        <v>#NAME?</v>
      </c>
      <c r="AC5896" s="13" t="e">
        <f ca="1">IF(CalcTable[[#This Row],[PWC]]&gt;FCAP,MIN(24*PERC,MIN(SAT,CalcTable[[#This Row],[PWC]])-FCAP),0)</f>
        <v>#NAME?</v>
      </c>
      <c r="AD5896" s="13" t="e">
        <f ca="1">IF(CalcTable[[#This Row],[PWC]]&gt;SAT,CalcTable[[#This Row],[PWC]]-SAT,0)</f>
        <v>#NAME?</v>
      </c>
      <c r="AE5896" s="13" t="e">
        <f ca="1">CalcTable[[#This Row],[PWC]]-CalcTable[[#This Row],[PercAmt]]-CalcTable[[#This Row],[Runoff]]</f>
        <v>#NAME?</v>
      </c>
      <c r="AF5896" s="13" t="e">
        <f ca="1">CalcTable[[#This Row],[IrrAmt]]/1000*CUR_IRR_AREA*10000/IRR_EFF</f>
        <v>#NAME?</v>
      </c>
      <c r="AG5896" s="147"/>
      <c r="AH5896" s="13"/>
      <c r="AI5896" s="50">
        <v>0</v>
      </c>
      <c r="AJ5896" s="50">
        <v>0</v>
      </c>
      <c r="AK5896" s="50">
        <v>0</v>
      </c>
      <c r="AL5896" s="50">
        <v>0</v>
      </c>
      <c r="AM5896" s="50"/>
      <c r="AN5896" s="50"/>
      <c r="AO5896" s="50"/>
      <c r="AP5896" s="50"/>
      <c r="AQ5896" s="50"/>
      <c r="AR5896" s="50"/>
      <c r="AS5896" s="50"/>
      <c r="AT5896" s="50"/>
      <c r="AU5896" s="50"/>
      <c r="AV5896" s="50"/>
      <c r="AW5896" s="50"/>
      <c r="AX5896" s="50">
        <f t="shared" si="1847"/>
        <v>0</v>
      </c>
      <c r="AY5896" s="50"/>
      <c r="AZ5896" s="50">
        <f t="shared" si="1837"/>
        <v>0</v>
      </c>
      <c r="BA5896" s="50">
        <f t="shared" si="1838"/>
        <v>0</v>
      </c>
      <c r="BB5896" s="50">
        <f t="shared" si="1839"/>
        <v>0</v>
      </c>
      <c r="BC5896" s="17">
        <f t="shared" si="1840"/>
        <v>19987</v>
      </c>
      <c r="BD5896" s="50">
        <f t="shared" si="1841"/>
        <v>0</v>
      </c>
      <c r="BE5896" s="50">
        <f t="shared" si="1842"/>
        <v>0</v>
      </c>
      <c r="BF5896" s="50">
        <f t="shared" si="1848"/>
        <v>0</v>
      </c>
      <c r="BG5896" s="50"/>
      <c r="BH5896" s="17">
        <f t="shared" si="1843"/>
        <v>0</v>
      </c>
      <c r="BI5896" s="17">
        <f t="shared" si="1851"/>
        <v>5896</v>
      </c>
      <c r="BJ5896" s="17">
        <f t="shared" si="1849"/>
        <v>5896</v>
      </c>
      <c r="BK5896" s="150">
        <f t="shared" si="1850"/>
        <v>35978</v>
      </c>
      <c r="BL5896" s="50" t="e">
        <f t="shared" ca="1" si="1844"/>
        <v>#NAME?</v>
      </c>
      <c r="BM5896" s="50" t="e">
        <f t="shared" ca="1" si="1845"/>
        <v>#NAME?</v>
      </c>
      <c r="BN5896" s="50" t="e">
        <f t="shared" ca="1" si="1846"/>
        <v>#NAME?</v>
      </c>
    </row>
    <row r="5897" spans="1:66" x14ac:dyDescent="0.35">
      <c r="A5897" s="48">
        <v>35979</v>
      </c>
      <c r="B5897" s="17">
        <v>1998</v>
      </c>
      <c r="C5897" s="17">
        <v>7</v>
      </c>
      <c r="D5897" s="17">
        <v>184</v>
      </c>
      <c r="E5897" s="17">
        <v>3</v>
      </c>
      <c r="F5897" s="17">
        <v>6</v>
      </c>
      <c r="G5897" s="50">
        <v>11.8</v>
      </c>
      <c r="H5897" s="32">
        <v>2.2740033747606341</v>
      </c>
      <c r="I5897" s="50">
        <v>6.333333333333333</v>
      </c>
      <c r="J5897" s="13">
        <v>7.2</v>
      </c>
      <c r="K5897" s="13">
        <f t="shared" si="1832"/>
        <v>7.2</v>
      </c>
      <c r="L5897" s="13">
        <f t="shared" si="1833"/>
        <v>1.6500000000000001</v>
      </c>
      <c r="M5897" s="13" t="e">
        <f ca="1">CalcTable[[#This Row],[IWC]]-AE5896</f>
        <v>#NAME?</v>
      </c>
      <c r="N5897" s="13" t="e">
        <f ca="1">IF(CalcTable[[#This Row],[Day of Year]]&lt;123,FCAP,AE5896)</f>
        <v>#NAME?</v>
      </c>
      <c r="O5897" s="17" t="e">
        <f ca="1">IF(IRR_DRIP,5,COUNTIF('IDET Wind Values'!C5881:G5881,"&lt;="&amp;IRR_MAXWIND))</f>
        <v>#NAME?</v>
      </c>
      <c r="P5897" s="13" t="e">
        <f ca="1">CalcTable[[#This Row],[ET_o]]*KL</f>
        <v>#NAME?</v>
      </c>
      <c r="Q5897" s="13" t="e">
        <f ca="1">IF(WILTPT&lt;=0,1,MAX(0,MIN(1,(CalcTable[[#This Row],[IWC]]-WILTPT)/(MAD-WILTPT))))</f>
        <v>#NAME?</v>
      </c>
      <c r="R5897" s="13" t="e">
        <f ca="1">CalcTable[[#This Row],[ETMult]]*CalcTable[[#This Row],[ETb]]</f>
        <v>#NAME?</v>
      </c>
      <c r="S5897" s="13" t="b">
        <f>INDEX(IRR_LIST,CalcTable[[#This Row],[Day of Week]]+1)</f>
        <v>0</v>
      </c>
      <c r="T5897" s="13">
        <f t="shared" ca="1" si="1834"/>
        <v>16.799999999999997</v>
      </c>
      <c r="U5897" s="13" t="b">
        <f ca="1">IF(CalcTable[[#This Row],[IrrPrecip]]&gt;=IC_MM,FALSE,TRUE)</f>
        <v>0</v>
      </c>
      <c r="V5897" s="13" t="b">
        <f t="shared" si="1835"/>
        <v>1</v>
      </c>
      <c r="W5897" s="13" t="e">
        <f ca="1">IF(AND(IRR_DRIP=FALSE,CalcTable[[#This Row],[IrrHours]]&lt;=0),FALSE,TRUE)</f>
        <v>#NAME?</v>
      </c>
      <c r="X5897" s="13" t="e">
        <f ca="1">AND(CalcTable[[#This Row],[IrrDay]],CalcTable[[#This Row],[IrrRain]],CalcTable[[#This Row],[IrrWarm]],CalcTable[[#This Row],[IrrWindy]])</f>
        <v>#NAME?</v>
      </c>
      <c r="Y5897" s="13" t="e">
        <f t="shared" ca="1" si="1836"/>
        <v>#NAME?</v>
      </c>
      <c r="Z5897" s="13" t="e">
        <f ca="1">CalcTable[[#This Row],[IrrHours]]/5</f>
        <v>#NAME?</v>
      </c>
      <c r="AA5897" s="13" t="e">
        <f ca="1">IF(CalcTable[[#This Row],[IrrFlag]]=FALSE,0,MAX(0,CalcTable[[#This Row],[VolRednWind]]*(FCAP*IRR_TARGET-CalcTable[[#This Row],[IWC]])))</f>
        <v>#NAME?</v>
      </c>
      <c r="AB5897" s="13" t="e">
        <f ca="1">CalcTable[[#This Row],[IWC]]+CalcTable[[#This Row],[Eff Precip]]+CalcTable[[#This Row],[IrrAmt]]-CalcTable[[#This Row],[AET]]</f>
        <v>#NAME?</v>
      </c>
      <c r="AC5897" s="13" t="e">
        <f ca="1">IF(CalcTable[[#This Row],[PWC]]&gt;FCAP,MIN(24*PERC,MIN(SAT,CalcTable[[#This Row],[PWC]])-FCAP),0)</f>
        <v>#NAME?</v>
      </c>
      <c r="AD5897" s="13" t="e">
        <f ca="1">IF(CalcTable[[#This Row],[PWC]]&gt;SAT,CalcTable[[#This Row],[PWC]]-SAT,0)</f>
        <v>#NAME?</v>
      </c>
      <c r="AE5897" s="13" t="e">
        <f ca="1">CalcTable[[#This Row],[PWC]]-CalcTable[[#This Row],[PercAmt]]-CalcTable[[#This Row],[Runoff]]</f>
        <v>#NAME?</v>
      </c>
      <c r="AF5897" s="13" t="e">
        <f ca="1">CalcTable[[#This Row],[IrrAmt]]/1000*CUR_IRR_AREA*10000/IRR_EFF</f>
        <v>#NAME?</v>
      </c>
      <c r="AG5897" s="147"/>
      <c r="AH5897" s="13"/>
      <c r="AI5897" s="50">
        <v>0</v>
      </c>
      <c r="AJ5897" s="50">
        <v>0</v>
      </c>
      <c r="AK5897" s="50">
        <v>0</v>
      </c>
      <c r="AL5897" s="50">
        <v>0</v>
      </c>
      <c r="AM5897" s="50"/>
      <c r="AN5897" s="50"/>
      <c r="AO5897" s="50"/>
      <c r="AP5897" s="50"/>
      <c r="AQ5897" s="50"/>
      <c r="AR5897" s="50"/>
      <c r="AS5897" s="50"/>
      <c r="AT5897" s="50"/>
      <c r="AU5897" s="50"/>
      <c r="AV5897" s="50"/>
      <c r="AW5897" s="50"/>
      <c r="AX5897" s="50">
        <f t="shared" si="1847"/>
        <v>0</v>
      </c>
      <c r="AY5897" s="50"/>
      <c r="AZ5897" s="50">
        <f t="shared" si="1837"/>
        <v>0</v>
      </c>
      <c r="BA5897" s="50">
        <f t="shared" si="1838"/>
        <v>0</v>
      </c>
      <c r="BB5897" s="50">
        <f t="shared" si="1839"/>
        <v>0</v>
      </c>
      <c r="BC5897" s="17">
        <f t="shared" si="1840"/>
        <v>19987</v>
      </c>
      <c r="BD5897" s="50">
        <f t="shared" si="1841"/>
        <v>0</v>
      </c>
      <c r="BE5897" s="50">
        <f t="shared" si="1842"/>
        <v>0</v>
      </c>
      <c r="BF5897" s="50">
        <f t="shared" si="1848"/>
        <v>0</v>
      </c>
      <c r="BG5897" s="50"/>
      <c r="BH5897" s="17">
        <f t="shared" si="1843"/>
        <v>0</v>
      </c>
      <c r="BI5897" s="17">
        <f t="shared" si="1851"/>
        <v>5897</v>
      </c>
      <c r="BJ5897" s="17">
        <f t="shared" si="1849"/>
        <v>5897</v>
      </c>
      <c r="BK5897" s="150">
        <f t="shared" si="1850"/>
        <v>35979</v>
      </c>
      <c r="BL5897" s="50" t="e">
        <f t="shared" ca="1" si="1844"/>
        <v>#NAME?</v>
      </c>
      <c r="BM5897" s="50" t="e">
        <f t="shared" ca="1" si="1845"/>
        <v>#NAME?</v>
      </c>
      <c r="BN5897" s="50" t="e">
        <f t="shared" ca="1" si="1846"/>
        <v>#NAME?</v>
      </c>
    </row>
    <row r="5898" spans="1:66" x14ac:dyDescent="0.35">
      <c r="A5898" s="48">
        <v>35980</v>
      </c>
      <c r="B5898" s="17">
        <v>1998</v>
      </c>
      <c r="C5898" s="17">
        <v>7</v>
      </c>
      <c r="D5898" s="17">
        <v>185</v>
      </c>
      <c r="E5898" s="17">
        <v>4</v>
      </c>
      <c r="F5898" s="17">
        <v>7</v>
      </c>
      <c r="G5898" s="50">
        <v>13.6</v>
      </c>
      <c r="H5898" s="32">
        <v>2.3242933485879087</v>
      </c>
      <c r="I5898" s="50">
        <v>7.833333333333333</v>
      </c>
      <c r="J5898" s="13">
        <v>53.6</v>
      </c>
      <c r="K5898" s="13">
        <f t="shared" si="1832"/>
        <v>53.6</v>
      </c>
      <c r="L5898" s="13">
        <f t="shared" si="1833"/>
        <v>36.450000000000003</v>
      </c>
      <c r="M5898" s="13" t="e">
        <f ca="1">CalcTable[[#This Row],[IWC]]-AE5897</f>
        <v>#NAME?</v>
      </c>
      <c r="N5898" s="13" t="e">
        <f ca="1">IF(CalcTable[[#This Row],[Day of Year]]&lt;123,FCAP,AE5897)</f>
        <v>#NAME?</v>
      </c>
      <c r="O5898" s="17" t="e">
        <f ca="1">IF(IRR_DRIP,5,COUNTIF('IDET Wind Values'!C5882:G5882,"&lt;="&amp;IRR_MAXWIND))</f>
        <v>#NAME?</v>
      </c>
      <c r="P5898" s="13" t="e">
        <f ca="1">CalcTable[[#This Row],[ET_o]]*KL</f>
        <v>#NAME?</v>
      </c>
      <c r="Q5898" s="13" t="e">
        <f ca="1">IF(WILTPT&lt;=0,1,MAX(0,MIN(1,(CalcTable[[#This Row],[IWC]]-WILTPT)/(MAD-WILTPT))))</f>
        <v>#NAME?</v>
      </c>
      <c r="R5898" s="13" t="e">
        <f ca="1">CalcTable[[#This Row],[ETMult]]*CalcTable[[#This Row],[ETb]]</f>
        <v>#NAME?</v>
      </c>
      <c r="S5898" s="13" t="b">
        <f>INDEX(IRR_LIST,CalcTable[[#This Row],[Day of Week]]+1)</f>
        <v>0</v>
      </c>
      <c r="T5898" s="13">
        <f t="shared" ca="1" si="1834"/>
        <v>7.6000000000000005</v>
      </c>
      <c r="U5898" s="13" t="b">
        <f ca="1">IF(CalcTable[[#This Row],[IrrPrecip]]&gt;=IC_MM,FALSE,TRUE)</f>
        <v>1</v>
      </c>
      <c r="V5898" s="13" t="b">
        <f t="shared" si="1835"/>
        <v>1</v>
      </c>
      <c r="W5898" s="13" t="e">
        <f ca="1">IF(AND(IRR_DRIP=FALSE,CalcTable[[#This Row],[IrrHours]]&lt;=0),FALSE,TRUE)</f>
        <v>#NAME?</v>
      </c>
      <c r="X5898" s="13" t="e">
        <f ca="1">AND(CalcTable[[#This Row],[IrrDay]],CalcTable[[#This Row],[IrrRain]],CalcTable[[#This Row],[IrrWarm]],CalcTable[[#This Row],[IrrWindy]])</f>
        <v>#NAME?</v>
      </c>
      <c r="Y5898" s="13" t="e">
        <f t="shared" ca="1" si="1836"/>
        <v>#NAME?</v>
      </c>
      <c r="Z5898" s="13" t="e">
        <f ca="1">CalcTable[[#This Row],[IrrHours]]/5</f>
        <v>#NAME?</v>
      </c>
      <c r="AA5898" s="13" t="e">
        <f ca="1">IF(CalcTable[[#This Row],[IrrFlag]]=FALSE,0,MAX(0,CalcTable[[#This Row],[VolRednWind]]*(FCAP*IRR_TARGET-CalcTable[[#This Row],[IWC]])))</f>
        <v>#NAME?</v>
      </c>
      <c r="AB5898" s="13" t="e">
        <f ca="1">CalcTable[[#This Row],[IWC]]+CalcTable[[#This Row],[Eff Precip]]+CalcTable[[#This Row],[IrrAmt]]-CalcTable[[#This Row],[AET]]</f>
        <v>#NAME?</v>
      </c>
      <c r="AC5898" s="13" t="e">
        <f ca="1">IF(CalcTable[[#This Row],[PWC]]&gt;FCAP,MIN(24*PERC,MIN(SAT,CalcTable[[#This Row],[PWC]])-FCAP),0)</f>
        <v>#NAME?</v>
      </c>
      <c r="AD5898" s="13" t="e">
        <f ca="1">IF(CalcTable[[#This Row],[PWC]]&gt;SAT,CalcTable[[#This Row],[PWC]]-SAT,0)</f>
        <v>#NAME?</v>
      </c>
      <c r="AE5898" s="13" t="e">
        <f ca="1">CalcTable[[#This Row],[PWC]]-CalcTable[[#This Row],[PercAmt]]-CalcTable[[#This Row],[Runoff]]</f>
        <v>#NAME?</v>
      </c>
      <c r="AF5898" s="13" t="e">
        <f ca="1">CalcTable[[#This Row],[IrrAmt]]/1000*CUR_IRR_AREA*10000/IRR_EFF</f>
        <v>#NAME?</v>
      </c>
      <c r="AG5898" s="147"/>
      <c r="AH5898" s="13"/>
      <c r="AI5898" s="50">
        <v>0</v>
      </c>
      <c r="AJ5898" s="50">
        <v>0</v>
      </c>
      <c r="AK5898" s="50">
        <v>4.0111060200536457</v>
      </c>
      <c r="AL5898" s="50">
        <v>0</v>
      </c>
      <c r="AM5898" s="50"/>
      <c r="AN5898" s="50"/>
      <c r="AO5898" s="50"/>
      <c r="AP5898" s="50"/>
      <c r="AQ5898" s="50"/>
      <c r="AR5898" s="50"/>
      <c r="AS5898" s="50"/>
      <c r="AT5898" s="50"/>
      <c r="AU5898" s="50"/>
      <c r="AV5898" s="50"/>
      <c r="AW5898" s="50"/>
      <c r="AX5898" s="50">
        <f t="shared" si="1847"/>
        <v>4.0111060200536457</v>
      </c>
      <c r="AY5898" s="50"/>
      <c r="AZ5898" s="50">
        <f t="shared" si="1837"/>
        <v>58.829554960786808</v>
      </c>
      <c r="BA5898" s="50">
        <f t="shared" si="1838"/>
        <v>90.578838590417774</v>
      </c>
      <c r="BB5898" s="50">
        <f t="shared" si="1839"/>
        <v>93.38024596950288</v>
      </c>
      <c r="BC5898" s="17">
        <f t="shared" si="1840"/>
        <v>19987</v>
      </c>
      <c r="BD5898" s="50">
        <f t="shared" si="1841"/>
        <v>4.0111060200536457</v>
      </c>
      <c r="BE5898" s="50">
        <f t="shared" si="1842"/>
        <v>58.829554960786808</v>
      </c>
      <c r="BF5898" s="50">
        <f t="shared" si="1848"/>
        <v>96.22642395394692</v>
      </c>
      <c r="BG5898" s="50"/>
      <c r="BH5898" s="17">
        <f t="shared" si="1843"/>
        <v>0</v>
      </c>
      <c r="BI5898" s="17">
        <f t="shared" si="1851"/>
        <v>5898</v>
      </c>
      <c r="BJ5898" s="17">
        <f t="shared" si="1849"/>
        <v>5898</v>
      </c>
      <c r="BK5898" s="150">
        <f t="shared" si="1850"/>
        <v>35980</v>
      </c>
      <c r="BL5898" s="50" t="e">
        <f t="shared" ca="1" si="1844"/>
        <v>#NAME?</v>
      </c>
      <c r="BM5898" s="50" t="e">
        <f t="shared" ca="1" si="1845"/>
        <v>#NAME?</v>
      </c>
      <c r="BN5898" s="50" t="e">
        <f t="shared" ca="1" si="1846"/>
        <v>#NAME?</v>
      </c>
    </row>
    <row r="5899" spans="1:66" x14ac:dyDescent="0.35">
      <c r="A5899" s="48">
        <v>35981</v>
      </c>
      <c r="B5899" s="17">
        <v>1998</v>
      </c>
      <c r="C5899" s="17">
        <v>7</v>
      </c>
      <c r="D5899" s="17">
        <v>186</v>
      </c>
      <c r="E5899" s="17">
        <v>5</v>
      </c>
      <c r="F5899" s="17">
        <v>1</v>
      </c>
      <c r="G5899" s="50">
        <v>10.7</v>
      </c>
      <c r="H5899" s="32">
        <v>2.8754166531669716</v>
      </c>
      <c r="I5899" s="50">
        <v>5</v>
      </c>
      <c r="J5899" s="13">
        <v>13.4</v>
      </c>
      <c r="K5899" s="13">
        <f t="shared" si="1832"/>
        <v>13.4</v>
      </c>
      <c r="L5899" s="13">
        <f t="shared" si="1833"/>
        <v>6.3000000000000007</v>
      </c>
      <c r="M5899" s="13" t="e">
        <f ca="1">CalcTable[[#This Row],[IWC]]-AE5898</f>
        <v>#NAME?</v>
      </c>
      <c r="N5899" s="13" t="e">
        <f ca="1">IF(CalcTable[[#This Row],[Day of Year]]&lt;123,FCAP,AE5898)</f>
        <v>#NAME?</v>
      </c>
      <c r="O5899" s="17" t="e">
        <f ca="1">IF(IRR_DRIP,5,COUNTIF('IDET Wind Values'!C5883:G5883,"&lt;="&amp;IRR_MAXWIND))</f>
        <v>#NAME?</v>
      </c>
      <c r="P5899" s="13" t="e">
        <f ca="1">CalcTable[[#This Row],[ET_o]]*KL</f>
        <v>#NAME?</v>
      </c>
      <c r="Q5899" s="13" t="e">
        <f ca="1">IF(WILTPT&lt;=0,1,MAX(0,MIN(1,(CalcTable[[#This Row],[IWC]]-WILTPT)/(MAD-WILTPT))))</f>
        <v>#NAME?</v>
      </c>
      <c r="R5899" s="13" t="e">
        <f ca="1">CalcTable[[#This Row],[ETMult]]*CalcTable[[#This Row],[ETb]]</f>
        <v>#NAME?</v>
      </c>
      <c r="S5899" s="13" t="b">
        <f>INDEX(IRR_LIST,CalcTable[[#This Row],[Day of Week]]+1)</f>
        <v>1</v>
      </c>
      <c r="T5899" s="13">
        <f t="shared" ca="1" si="1834"/>
        <v>60.800000000000004</v>
      </c>
      <c r="U5899" s="13" t="b">
        <f ca="1">IF(CalcTable[[#This Row],[IrrPrecip]]&gt;=IC_MM,FALSE,TRUE)</f>
        <v>0</v>
      </c>
      <c r="V5899" s="13" t="b">
        <f t="shared" si="1835"/>
        <v>1</v>
      </c>
      <c r="W5899" s="13" t="e">
        <f ca="1">IF(AND(IRR_DRIP=FALSE,CalcTable[[#This Row],[IrrHours]]&lt;=0),FALSE,TRUE)</f>
        <v>#NAME?</v>
      </c>
      <c r="X5899" s="13" t="e">
        <f ca="1">AND(CalcTable[[#This Row],[IrrDay]],CalcTable[[#This Row],[IrrRain]],CalcTable[[#This Row],[IrrWarm]],CalcTable[[#This Row],[IrrWindy]])</f>
        <v>#NAME?</v>
      </c>
      <c r="Y5899" s="13" t="e">
        <f t="shared" ca="1" si="1836"/>
        <v>#NAME?</v>
      </c>
      <c r="Z5899" s="13" t="e">
        <f ca="1">CalcTable[[#This Row],[IrrHours]]/5</f>
        <v>#NAME?</v>
      </c>
      <c r="AA5899" s="13" t="e">
        <f ca="1">IF(CalcTable[[#This Row],[IrrFlag]]=FALSE,0,MAX(0,CalcTable[[#This Row],[VolRednWind]]*(FCAP*IRR_TARGET-CalcTable[[#This Row],[IWC]])))</f>
        <v>#NAME?</v>
      </c>
      <c r="AB5899" s="13" t="e">
        <f ca="1">CalcTable[[#This Row],[IWC]]+CalcTable[[#This Row],[Eff Precip]]+CalcTable[[#This Row],[IrrAmt]]-CalcTable[[#This Row],[AET]]</f>
        <v>#NAME?</v>
      </c>
      <c r="AC5899" s="13" t="e">
        <f ca="1">IF(CalcTable[[#This Row],[PWC]]&gt;FCAP,MIN(24*PERC,MIN(SAT,CalcTable[[#This Row],[PWC]])-FCAP),0)</f>
        <v>#NAME?</v>
      </c>
      <c r="AD5899" s="13" t="e">
        <f ca="1">IF(CalcTable[[#This Row],[PWC]]&gt;SAT,CalcTable[[#This Row],[PWC]]-SAT,0)</f>
        <v>#NAME?</v>
      </c>
      <c r="AE5899" s="13" t="e">
        <f ca="1">CalcTable[[#This Row],[PWC]]-CalcTable[[#This Row],[PercAmt]]-CalcTable[[#This Row],[Runoff]]</f>
        <v>#NAME?</v>
      </c>
      <c r="AF5899" s="13" t="e">
        <f ca="1">CalcTable[[#This Row],[IrrAmt]]/1000*CUR_IRR_AREA*10000/IRR_EFF</f>
        <v>#NAME?</v>
      </c>
      <c r="AG5899" s="147"/>
      <c r="AH5899" s="13"/>
      <c r="AI5899" s="50">
        <v>0</v>
      </c>
      <c r="AJ5899" s="50">
        <v>0</v>
      </c>
      <c r="AK5899" s="50">
        <v>0</v>
      </c>
      <c r="AL5899" s="50">
        <v>0</v>
      </c>
      <c r="AM5899" s="50"/>
      <c r="AN5899" s="50"/>
      <c r="AO5899" s="50"/>
      <c r="AP5899" s="50"/>
      <c r="AQ5899" s="50"/>
      <c r="AR5899" s="50"/>
      <c r="AS5899" s="50"/>
      <c r="AT5899" s="50"/>
      <c r="AU5899" s="50"/>
      <c r="AV5899" s="50"/>
      <c r="AW5899" s="50"/>
      <c r="AX5899" s="50">
        <f t="shared" si="1847"/>
        <v>0</v>
      </c>
      <c r="AY5899" s="50"/>
      <c r="AZ5899" s="50">
        <f t="shared" si="1837"/>
        <v>0</v>
      </c>
      <c r="BA5899" s="50">
        <f t="shared" si="1838"/>
        <v>0</v>
      </c>
      <c r="BB5899" s="50">
        <f t="shared" si="1839"/>
        <v>0</v>
      </c>
      <c r="BC5899" s="17">
        <f t="shared" si="1840"/>
        <v>19987</v>
      </c>
      <c r="BD5899" s="50">
        <f t="shared" si="1841"/>
        <v>0</v>
      </c>
      <c r="BE5899" s="50">
        <f t="shared" si="1842"/>
        <v>0</v>
      </c>
      <c r="BF5899" s="50">
        <f t="shared" si="1848"/>
        <v>0</v>
      </c>
      <c r="BG5899" s="50"/>
      <c r="BH5899" s="17">
        <f t="shared" si="1843"/>
        <v>0</v>
      </c>
      <c r="BI5899" s="17">
        <f t="shared" si="1851"/>
        <v>5899</v>
      </c>
      <c r="BJ5899" s="17">
        <f t="shared" si="1849"/>
        <v>5899</v>
      </c>
      <c r="BK5899" s="150">
        <f t="shared" si="1850"/>
        <v>35981</v>
      </c>
      <c r="BL5899" s="50" t="e">
        <f t="shared" ca="1" si="1844"/>
        <v>#NAME?</v>
      </c>
      <c r="BM5899" s="50" t="e">
        <f t="shared" ca="1" si="1845"/>
        <v>#NAME?</v>
      </c>
      <c r="BN5899" s="50" t="e">
        <f t="shared" ca="1" si="1846"/>
        <v>#NAME?</v>
      </c>
    </row>
    <row r="5900" spans="1:66" x14ac:dyDescent="0.35">
      <c r="A5900" s="48">
        <v>35982</v>
      </c>
      <c r="B5900" s="17">
        <v>1998</v>
      </c>
      <c r="C5900" s="17">
        <v>7</v>
      </c>
      <c r="D5900" s="17">
        <v>187</v>
      </c>
      <c r="E5900" s="17">
        <v>6</v>
      </c>
      <c r="F5900" s="17">
        <v>2</v>
      </c>
      <c r="G5900" s="50">
        <v>12.8</v>
      </c>
      <c r="H5900" s="32">
        <v>3.3503574589436207</v>
      </c>
      <c r="I5900" s="50">
        <v>5.666666666666667</v>
      </c>
      <c r="J5900" s="13">
        <v>4.2</v>
      </c>
      <c r="K5900" s="13">
        <f t="shared" si="1832"/>
        <v>4.2</v>
      </c>
      <c r="L5900" s="13">
        <f t="shared" si="1833"/>
        <v>0</v>
      </c>
      <c r="M5900" s="13" t="e">
        <f ca="1">CalcTable[[#This Row],[IWC]]-AE5899</f>
        <v>#NAME?</v>
      </c>
      <c r="N5900" s="13" t="e">
        <f ca="1">IF(CalcTable[[#This Row],[Day of Year]]&lt;123,FCAP,AE5899)</f>
        <v>#NAME?</v>
      </c>
      <c r="O5900" s="17" t="e">
        <f ca="1">IF(IRR_DRIP,5,COUNTIF('IDET Wind Values'!C5884:G5884,"&lt;="&amp;IRR_MAXWIND))</f>
        <v>#NAME?</v>
      </c>
      <c r="P5900" s="13" t="e">
        <f ca="1">CalcTable[[#This Row],[ET_o]]*KL</f>
        <v>#NAME?</v>
      </c>
      <c r="Q5900" s="13" t="e">
        <f ca="1">IF(WILTPT&lt;=0,1,MAX(0,MIN(1,(CalcTable[[#This Row],[IWC]]-WILTPT)/(MAD-WILTPT))))</f>
        <v>#NAME?</v>
      </c>
      <c r="R5900" s="13" t="e">
        <f ca="1">CalcTable[[#This Row],[ETMult]]*CalcTable[[#This Row],[ETb]]</f>
        <v>#NAME?</v>
      </c>
      <c r="S5900" s="13" t="b">
        <f>INDEX(IRR_LIST,CalcTable[[#This Row],[Day of Week]]+1)</f>
        <v>0</v>
      </c>
      <c r="T5900" s="13">
        <f t="shared" ca="1" si="1834"/>
        <v>67</v>
      </c>
      <c r="U5900" s="13" t="b">
        <f ca="1">IF(CalcTable[[#This Row],[IrrPrecip]]&gt;=IC_MM,FALSE,TRUE)</f>
        <v>0</v>
      </c>
      <c r="V5900" s="13" t="b">
        <f t="shared" si="1835"/>
        <v>1</v>
      </c>
      <c r="W5900" s="13" t="e">
        <f ca="1">IF(AND(IRR_DRIP=FALSE,CalcTable[[#This Row],[IrrHours]]&lt;=0),FALSE,TRUE)</f>
        <v>#NAME?</v>
      </c>
      <c r="X5900" s="13" t="e">
        <f ca="1">AND(CalcTable[[#This Row],[IrrDay]],CalcTable[[#This Row],[IrrRain]],CalcTable[[#This Row],[IrrWarm]],CalcTable[[#This Row],[IrrWindy]])</f>
        <v>#NAME?</v>
      </c>
      <c r="Y5900" s="13" t="e">
        <f t="shared" ca="1" si="1836"/>
        <v>#NAME?</v>
      </c>
      <c r="Z5900" s="13" t="e">
        <f ca="1">CalcTable[[#This Row],[IrrHours]]/5</f>
        <v>#NAME?</v>
      </c>
      <c r="AA5900" s="13" t="e">
        <f ca="1">IF(CalcTable[[#This Row],[IrrFlag]]=FALSE,0,MAX(0,CalcTable[[#This Row],[VolRednWind]]*(FCAP*IRR_TARGET-CalcTable[[#This Row],[IWC]])))</f>
        <v>#NAME?</v>
      </c>
      <c r="AB5900" s="13" t="e">
        <f ca="1">CalcTable[[#This Row],[IWC]]+CalcTable[[#This Row],[Eff Precip]]+CalcTable[[#This Row],[IrrAmt]]-CalcTable[[#This Row],[AET]]</f>
        <v>#NAME?</v>
      </c>
      <c r="AC5900" s="13" t="e">
        <f ca="1">IF(CalcTable[[#This Row],[PWC]]&gt;FCAP,MIN(24*PERC,MIN(SAT,CalcTable[[#This Row],[PWC]])-FCAP),0)</f>
        <v>#NAME?</v>
      </c>
      <c r="AD5900" s="13" t="e">
        <f ca="1">IF(CalcTable[[#This Row],[PWC]]&gt;SAT,CalcTable[[#This Row],[PWC]]-SAT,0)</f>
        <v>#NAME?</v>
      </c>
      <c r="AE5900" s="13" t="e">
        <f ca="1">CalcTable[[#This Row],[PWC]]-CalcTable[[#This Row],[PercAmt]]-CalcTable[[#This Row],[Runoff]]</f>
        <v>#NAME?</v>
      </c>
      <c r="AF5900" s="13" t="e">
        <f ca="1">CalcTable[[#This Row],[IrrAmt]]/1000*CUR_IRR_AREA*10000/IRR_EFF</f>
        <v>#NAME?</v>
      </c>
      <c r="AG5900" s="147"/>
      <c r="AH5900" s="13"/>
      <c r="AI5900" s="50">
        <v>0</v>
      </c>
      <c r="AJ5900" s="50">
        <v>0</v>
      </c>
      <c r="AK5900" s="50">
        <v>0</v>
      </c>
      <c r="AL5900" s="50">
        <v>0</v>
      </c>
      <c r="AM5900" s="50"/>
      <c r="AN5900" s="50"/>
      <c r="AO5900" s="50"/>
      <c r="AP5900" s="50"/>
      <c r="AQ5900" s="50"/>
      <c r="AR5900" s="50"/>
      <c r="AS5900" s="50"/>
      <c r="AT5900" s="50"/>
      <c r="AU5900" s="50"/>
      <c r="AV5900" s="50"/>
      <c r="AW5900" s="50"/>
      <c r="AX5900" s="50">
        <f t="shared" si="1847"/>
        <v>0</v>
      </c>
      <c r="AY5900" s="50"/>
      <c r="AZ5900" s="50">
        <f t="shared" si="1837"/>
        <v>0</v>
      </c>
      <c r="BA5900" s="50">
        <f t="shared" si="1838"/>
        <v>0</v>
      </c>
      <c r="BB5900" s="50">
        <f t="shared" si="1839"/>
        <v>0</v>
      </c>
      <c r="BC5900" s="17">
        <f t="shared" si="1840"/>
        <v>19987</v>
      </c>
      <c r="BD5900" s="50">
        <f t="shared" si="1841"/>
        <v>0</v>
      </c>
      <c r="BE5900" s="50">
        <f t="shared" si="1842"/>
        <v>0</v>
      </c>
      <c r="BF5900" s="50">
        <f t="shared" si="1848"/>
        <v>0</v>
      </c>
      <c r="BG5900" s="50"/>
      <c r="BH5900" s="17">
        <f t="shared" si="1843"/>
        <v>0</v>
      </c>
      <c r="BI5900" s="17">
        <f t="shared" si="1851"/>
        <v>5900</v>
      </c>
      <c r="BJ5900" s="17">
        <f t="shared" si="1849"/>
        <v>5900</v>
      </c>
      <c r="BK5900" s="150">
        <f t="shared" si="1850"/>
        <v>35982</v>
      </c>
      <c r="BL5900" s="50" t="e">
        <f t="shared" ca="1" si="1844"/>
        <v>#NAME?</v>
      </c>
      <c r="BM5900" s="50" t="e">
        <f t="shared" ca="1" si="1845"/>
        <v>#NAME?</v>
      </c>
      <c r="BN5900" s="50" t="e">
        <f t="shared" ca="1" si="1846"/>
        <v>#NAME?</v>
      </c>
    </row>
    <row r="5901" spans="1:66" x14ac:dyDescent="0.35">
      <c r="A5901" s="48">
        <v>35983</v>
      </c>
      <c r="B5901" s="17">
        <v>1998</v>
      </c>
      <c r="C5901" s="17">
        <v>7</v>
      </c>
      <c r="D5901" s="17">
        <v>188</v>
      </c>
      <c r="E5901" s="17">
        <v>7</v>
      </c>
      <c r="F5901" s="17">
        <v>3</v>
      </c>
      <c r="G5901" s="50">
        <v>12.2</v>
      </c>
      <c r="H5901" s="32">
        <v>3.2046275267152597</v>
      </c>
      <c r="I5901" s="50">
        <v>7.666666666666667</v>
      </c>
      <c r="J5901" s="13">
        <v>0.8</v>
      </c>
      <c r="K5901" s="13">
        <f t="shared" si="1832"/>
        <v>0.8</v>
      </c>
      <c r="L5901" s="13">
        <f t="shared" si="1833"/>
        <v>0</v>
      </c>
      <c r="M5901" s="13" t="e">
        <f ca="1">CalcTable[[#This Row],[IWC]]-AE5900</f>
        <v>#NAME?</v>
      </c>
      <c r="N5901" s="13" t="e">
        <f ca="1">IF(CalcTable[[#This Row],[Day of Year]]&lt;123,FCAP,AE5900)</f>
        <v>#NAME?</v>
      </c>
      <c r="O5901" s="17" t="e">
        <f ca="1">IF(IRR_DRIP,5,COUNTIF('IDET Wind Values'!C5885:G5885,"&lt;="&amp;IRR_MAXWIND))</f>
        <v>#NAME?</v>
      </c>
      <c r="P5901" s="13" t="e">
        <f ca="1">CalcTable[[#This Row],[ET_o]]*KL</f>
        <v>#NAME?</v>
      </c>
      <c r="Q5901" s="13" t="e">
        <f ca="1">IF(WILTPT&lt;=0,1,MAX(0,MIN(1,(CalcTable[[#This Row],[IWC]]-WILTPT)/(MAD-WILTPT))))</f>
        <v>#NAME?</v>
      </c>
      <c r="R5901" s="13" t="e">
        <f ca="1">CalcTable[[#This Row],[ETMult]]*CalcTable[[#This Row],[ETb]]</f>
        <v>#NAME?</v>
      </c>
      <c r="S5901" s="13" t="b">
        <f>INDEX(IRR_LIST,CalcTable[[#This Row],[Day of Week]]+1)</f>
        <v>1</v>
      </c>
      <c r="T5901" s="13">
        <f t="shared" ca="1" si="1834"/>
        <v>17.600000000000001</v>
      </c>
      <c r="U5901" s="13" t="b">
        <f ca="1">IF(CalcTable[[#This Row],[IrrPrecip]]&gt;=IC_MM,FALSE,TRUE)</f>
        <v>0</v>
      </c>
      <c r="V5901" s="13" t="b">
        <f t="shared" si="1835"/>
        <v>1</v>
      </c>
      <c r="W5901" s="13" t="e">
        <f ca="1">IF(AND(IRR_DRIP=FALSE,CalcTable[[#This Row],[IrrHours]]&lt;=0),FALSE,TRUE)</f>
        <v>#NAME?</v>
      </c>
      <c r="X5901" s="13" t="e">
        <f ca="1">AND(CalcTable[[#This Row],[IrrDay]],CalcTable[[#This Row],[IrrRain]],CalcTable[[#This Row],[IrrWarm]],CalcTable[[#This Row],[IrrWindy]])</f>
        <v>#NAME?</v>
      </c>
      <c r="Y5901" s="13" t="e">
        <f t="shared" ca="1" si="1836"/>
        <v>#NAME?</v>
      </c>
      <c r="Z5901" s="13" t="e">
        <f ca="1">CalcTable[[#This Row],[IrrHours]]/5</f>
        <v>#NAME?</v>
      </c>
      <c r="AA5901" s="13" t="e">
        <f ca="1">IF(CalcTable[[#This Row],[IrrFlag]]=FALSE,0,MAX(0,CalcTable[[#This Row],[VolRednWind]]*(FCAP*IRR_TARGET-CalcTable[[#This Row],[IWC]])))</f>
        <v>#NAME?</v>
      </c>
      <c r="AB5901" s="13" t="e">
        <f ca="1">CalcTable[[#This Row],[IWC]]+CalcTable[[#This Row],[Eff Precip]]+CalcTable[[#This Row],[IrrAmt]]-CalcTable[[#This Row],[AET]]</f>
        <v>#NAME?</v>
      </c>
      <c r="AC5901" s="13" t="e">
        <f ca="1">IF(CalcTable[[#This Row],[PWC]]&gt;FCAP,MIN(24*PERC,MIN(SAT,CalcTable[[#This Row],[PWC]])-FCAP),0)</f>
        <v>#NAME?</v>
      </c>
      <c r="AD5901" s="13" t="e">
        <f ca="1">IF(CalcTable[[#This Row],[PWC]]&gt;SAT,CalcTable[[#This Row],[PWC]]-SAT,0)</f>
        <v>#NAME?</v>
      </c>
      <c r="AE5901" s="13" t="e">
        <f ca="1">CalcTable[[#This Row],[PWC]]-CalcTable[[#This Row],[PercAmt]]-CalcTable[[#This Row],[Runoff]]</f>
        <v>#NAME?</v>
      </c>
      <c r="AF5901" s="13" t="e">
        <f ca="1">CalcTable[[#This Row],[IrrAmt]]/1000*CUR_IRR_AREA*10000/IRR_EFF</f>
        <v>#NAME?</v>
      </c>
      <c r="AG5901" s="147"/>
      <c r="AH5901" s="13"/>
      <c r="AI5901" s="50">
        <v>0</v>
      </c>
      <c r="AJ5901" s="50">
        <v>0</v>
      </c>
      <c r="AK5901" s="50">
        <v>0</v>
      </c>
      <c r="AL5901" s="50">
        <v>0</v>
      </c>
      <c r="AM5901" s="50"/>
      <c r="AN5901" s="50"/>
      <c r="AO5901" s="50"/>
      <c r="AP5901" s="50"/>
      <c r="AQ5901" s="50"/>
      <c r="AR5901" s="50"/>
      <c r="AS5901" s="50"/>
      <c r="AT5901" s="50"/>
      <c r="AU5901" s="50"/>
      <c r="AV5901" s="50"/>
      <c r="AW5901" s="50"/>
      <c r="AX5901" s="50">
        <f t="shared" si="1847"/>
        <v>0</v>
      </c>
      <c r="AY5901" s="50"/>
      <c r="AZ5901" s="50">
        <f t="shared" si="1837"/>
        <v>0</v>
      </c>
      <c r="BA5901" s="50">
        <f t="shared" si="1838"/>
        <v>0</v>
      </c>
      <c r="BB5901" s="50">
        <f t="shared" si="1839"/>
        <v>0</v>
      </c>
      <c r="BC5901" s="17">
        <f t="shared" si="1840"/>
        <v>19987</v>
      </c>
      <c r="BD5901" s="50">
        <f t="shared" si="1841"/>
        <v>0</v>
      </c>
      <c r="BE5901" s="50">
        <f t="shared" si="1842"/>
        <v>0</v>
      </c>
      <c r="BF5901" s="50">
        <f t="shared" si="1848"/>
        <v>0</v>
      </c>
      <c r="BG5901" s="50"/>
      <c r="BH5901" s="17">
        <f t="shared" si="1843"/>
        <v>0</v>
      </c>
      <c r="BI5901" s="17">
        <f t="shared" si="1851"/>
        <v>5901</v>
      </c>
      <c r="BJ5901" s="17">
        <f t="shared" si="1849"/>
        <v>5901</v>
      </c>
      <c r="BK5901" s="150">
        <f t="shared" si="1850"/>
        <v>35983</v>
      </c>
      <c r="BL5901" s="50" t="e">
        <f t="shared" ca="1" si="1844"/>
        <v>#NAME?</v>
      </c>
      <c r="BM5901" s="50" t="e">
        <f t="shared" ca="1" si="1845"/>
        <v>#NAME?</v>
      </c>
      <c r="BN5901" s="50" t="e">
        <f t="shared" ca="1" si="1846"/>
        <v>#NAME?</v>
      </c>
    </row>
    <row r="5902" spans="1:66" x14ac:dyDescent="0.35">
      <c r="A5902" s="48">
        <v>35984</v>
      </c>
      <c r="B5902" s="17">
        <v>1998</v>
      </c>
      <c r="C5902" s="17">
        <v>7</v>
      </c>
      <c r="D5902" s="17">
        <v>189</v>
      </c>
      <c r="E5902" s="17">
        <v>8</v>
      </c>
      <c r="F5902" s="17">
        <v>4</v>
      </c>
      <c r="G5902" s="50">
        <v>10.4</v>
      </c>
      <c r="H5902" s="32">
        <v>3.7666891467617192</v>
      </c>
      <c r="I5902" s="50">
        <v>6.166666666666667</v>
      </c>
      <c r="J5902" s="13">
        <v>7.6</v>
      </c>
      <c r="K5902" s="13">
        <f t="shared" si="1832"/>
        <v>7.6</v>
      </c>
      <c r="L5902" s="13">
        <f t="shared" si="1833"/>
        <v>1.9499999999999997</v>
      </c>
      <c r="M5902" s="13" t="e">
        <f ca="1">CalcTable[[#This Row],[IWC]]-AE5901</f>
        <v>#NAME?</v>
      </c>
      <c r="N5902" s="13" t="e">
        <f ca="1">IF(CalcTable[[#This Row],[Day of Year]]&lt;123,FCAP,AE5901)</f>
        <v>#NAME?</v>
      </c>
      <c r="O5902" s="17" t="e">
        <f ca="1">IF(IRR_DRIP,5,COUNTIF('IDET Wind Values'!C5886:G5886,"&lt;="&amp;IRR_MAXWIND))</f>
        <v>#NAME?</v>
      </c>
      <c r="P5902" s="13" t="e">
        <f ca="1">CalcTable[[#This Row],[ET_o]]*KL</f>
        <v>#NAME?</v>
      </c>
      <c r="Q5902" s="13" t="e">
        <f ca="1">IF(WILTPT&lt;=0,1,MAX(0,MIN(1,(CalcTable[[#This Row],[IWC]]-WILTPT)/(MAD-WILTPT))))</f>
        <v>#NAME?</v>
      </c>
      <c r="R5902" s="13" t="e">
        <f ca="1">CalcTable[[#This Row],[ETMult]]*CalcTable[[#This Row],[ETb]]</f>
        <v>#NAME?</v>
      </c>
      <c r="S5902" s="13" t="b">
        <f>INDEX(IRR_LIST,CalcTable[[#This Row],[Day of Week]]+1)</f>
        <v>0</v>
      </c>
      <c r="T5902" s="13">
        <f t="shared" ca="1" si="1834"/>
        <v>5</v>
      </c>
      <c r="U5902" s="13" t="b">
        <f ca="1">IF(CalcTable[[#This Row],[IrrPrecip]]&gt;=IC_MM,FALSE,TRUE)</f>
        <v>1</v>
      </c>
      <c r="V5902" s="13" t="b">
        <f t="shared" si="1835"/>
        <v>1</v>
      </c>
      <c r="W5902" s="13" t="e">
        <f ca="1">IF(AND(IRR_DRIP=FALSE,CalcTable[[#This Row],[IrrHours]]&lt;=0),FALSE,TRUE)</f>
        <v>#NAME?</v>
      </c>
      <c r="X5902" s="13" t="e">
        <f ca="1">AND(CalcTable[[#This Row],[IrrDay]],CalcTable[[#This Row],[IrrRain]],CalcTable[[#This Row],[IrrWarm]],CalcTable[[#This Row],[IrrWindy]])</f>
        <v>#NAME?</v>
      </c>
      <c r="Y5902" s="13" t="e">
        <f t="shared" ca="1" si="1836"/>
        <v>#NAME?</v>
      </c>
      <c r="Z5902" s="13" t="e">
        <f ca="1">CalcTable[[#This Row],[IrrHours]]/5</f>
        <v>#NAME?</v>
      </c>
      <c r="AA5902" s="13" t="e">
        <f ca="1">IF(CalcTable[[#This Row],[IrrFlag]]=FALSE,0,MAX(0,CalcTable[[#This Row],[VolRednWind]]*(FCAP*IRR_TARGET-CalcTable[[#This Row],[IWC]])))</f>
        <v>#NAME?</v>
      </c>
      <c r="AB5902" s="13" t="e">
        <f ca="1">CalcTable[[#This Row],[IWC]]+CalcTable[[#This Row],[Eff Precip]]+CalcTable[[#This Row],[IrrAmt]]-CalcTable[[#This Row],[AET]]</f>
        <v>#NAME?</v>
      </c>
      <c r="AC5902" s="13" t="e">
        <f ca="1">IF(CalcTable[[#This Row],[PWC]]&gt;FCAP,MIN(24*PERC,MIN(SAT,CalcTable[[#This Row],[PWC]])-FCAP),0)</f>
        <v>#NAME?</v>
      </c>
      <c r="AD5902" s="13" t="e">
        <f ca="1">IF(CalcTable[[#This Row],[PWC]]&gt;SAT,CalcTable[[#This Row],[PWC]]-SAT,0)</f>
        <v>#NAME?</v>
      </c>
      <c r="AE5902" s="13" t="e">
        <f ca="1">CalcTable[[#This Row],[PWC]]-CalcTable[[#This Row],[PercAmt]]-CalcTable[[#This Row],[Runoff]]</f>
        <v>#NAME?</v>
      </c>
      <c r="AF5902" s="13" t="e">
        <f ca="1">CalcTable[[#This Row],[IrrAmt]]/1000*CUR_IRR_AREA*10000/IRR_EFF</f>
        <v>#NAME?</v>
      </c>
      <c r="AG5902" s="147"/>
      <c r="AH5902" s="13"/>
      <c r="AI5902" s="50">
        <v>0</v>
      </c>
      <c r="AJ5902" s="50">
        <v>0</v>
      </c>
      <c r="AK5902" s="50">
        <v>2.6132966968449569</v>
      </c>
      <c r="AL5902" s="50">
        <v>5.8852417421123882</v>
      </c>
      <c r="AM5902" s="50"/>
      <c r="AN5902" s="50"/>
      <c r="AO5902" s="50"/>
      <c r="AP5902" s="50"/>
      <c r="AQ5902" s="50"/>
      <c r="AR5902" s="50"/>
      <c r="AS5902" s="50"/>
      <c r="AT5902" s="50"/>
      <c r="AU5902" s="50"/>
      <c r="AV5902" s="50"/>
      <c r="AW5902" s="50"/>
      <c r="AX5902" s="50">
        <f t="shared" si="1847"/>
        <v>8.4985384389573451</v>
      </c>
      <c r="AY5902" s="50"/>
      <c r="AZ5902" s="50">
        <f t="shared" si="1837"/>
        <v>210.9621093223561</v>
      </c>
      <c r="BA5902" s="50">
        <f t="shared" si="1838"/>
        <v>324.8146762582308</v>
      </c>
      <c r="BB5902" s="50">
        <f t="shared" si="1839"/>
        <v>334.86049098786685</v>
      </c>
      <c r="BC5902" s="17">
        <f t="shared" si="1840"/>
        <v>19987</v>
      </c>
      <c r="BD5902" s="50">
        <f t="shared" si="1841"/>
        <v>8.4985384389573451</v>
      </c>
      <c r="BE5902" s="50">
        <f t="shared" si="1842"/>
        <v>210.9621093223561</v>
      </c>
      <c r="BF5902" s="50">
        <f t="shared" si="1848"/>
        <v>345.0668525948073</v>
      </c>
      <c r="BG5902" s="50"/>
      <c r="BH5902" s="17">
        <f t="shared" si="1843"/>
        <v>0</v>
      </c>
      <c r="BI5902" s="17">
        <f t="shared" si="1851"/>
        <v>5902</v>
      </c>
      <c r="BJ5902" s="17">
        <f t="shared" si="1849"/>
        <v>5902</v>
      </c>
      <c r="BK5902" s="150">
        <f t="shared" si="1850"/>
        <v>35984</v>
      </c>
      <c r="BL5902" s="50" t="e">
        <f t="shared" ca="1" si="1844"/>
        <v>#NAME?</v>
      </c>
      <c r="BM5902" s="50" t="e">
        <f t="shared" ca="1" si="1845"/>
        <v>#NAME?</v>
      </c>
      <c r="BN5902" s="50" t="e">
        <f t="shared" ca="1" si="1846"/>
        <v>#NAME?</v>
      </c>
    </row>
    <row r="5903" spans="1:66" x14ac:dyDescent="0.35">
      <c r="A5903" s="48">
        <v>35985</v>
      </c>
      <c r="B5903" s="17">
        <v>1998</v>
      </c>
      <c r="C5903" s="17">
        <v>7</v>
      </c>
      <c r="D5903" s="17">
        <v>190</v>
      </c>
      <c r="E5903" s="17">
        <v>9</v>
      </c>
      <c r="F5903" s="17">
        <v>5</v>
      </c>
      <c r="G5903" s="50">
        <v>11.6</v>
      </c>
      <c r="H5903" s="32">
        <v>3.585970317607746</v>
      </c>
      <c r="I5903" s="50">
        <v>7</v>
      </c>
      <c r="J5903" s="13">
        <v>0</v>
      </c>
      <c r="K5903" s="13">
        <f t="shared" si="1832"/>
        <v>0</v>
      </c>
      <c r="L5903" s="13">
        <f t="shared" si="1833"/>
        <v>0</v>
      </c>
      <c r="M5903" s="13" t="e">
        <f ca="1">CalcTable[[#This Row],[IWC]]-AE5902</f>
        <v>#NAME?</v>
      </c>
      <c r="N5903" s="13" t="e">
        <f ca="1">IF(CalcTable[[#This Row],[Day of Year]]&lt;123,FCAP,AE5902)</f>
        <v>#NAME?</v>
      </c>
      <c r="O5903" s="17" t="e">
        <f ca="1">IF(IRR_DRIP,5,COUNTIF('IDET Wind Values'!C5887:G5887,"&lt;="&amp;IRR_MAXWIND))</f>
        <v>#NAME?</v>
      </c>
      <c r="P5903" s="13" t="e">
        <f ca="1">CalcTable[[#This Row],[ET_o]]*KL</f>
        <v>#NAME?</v>
      </c>
      <c r="Q5903" s="13" t="e">
        <f ca="1">IF(WILTPT&lt;=0,1,MAX(0,MIN(1,(CalcTable[[#This Row],[IWC]]-WILTPT)/(MAD-WILTPT))))</f>
        <v>#NAME?</v>
      </c>
      <c r="R5903" s="13" t="e">
        <f ca="1">CalcTable[[#This Row],[ETMult]]*CalcTable[[#This Row],[ETb]]</f>
        <v>#NAME?</v>
      </c>
      <c r="S5903" s="13" t="b">
        <f>INDEX(IRR_LIST,CalcTable[[#This Row],[Day of Week]]+1)</f>
        <v>1</v>
      </c>
      <c r="T5903" s="13">
        <f t="shared" ca="1" si="1834"/>
        <v>8.4</v>
      </c>
      <c r="U5903" s="13" t="b">
        <f ca="1">IF(CalcTable[[#This Row],[IrrPrecip]]&gt;=IC_MM,FALSE,TRUE)</f>
        <v>1</v>
      </c>
      <c r="V5903" s="13" t="b">
        <f t="shared" si="1835"/>
        <v>1</v>
      </c>
      <c r="W5903" s="13" t="e">
        <f ca="1">IF(AND(IRR_DRIP=FALSE,CalcTable[[#This Row],[IrrHours]]&lt;=0),FALSE,TRUE)</f>
        <v>#NAME?</v>
      </c>
      <c r="X5903" s="13" t="e">
        <f ca="1">AND(CalcTable[[#This Row],[IrrDay]],CalcTable[[#This Row],[IrrRain]],CalcTable[[#This Row],[IrrWarm]],CalcTable[[#This Row],[IrrWindy]])</f>
        <v>#NAME?</v>
      </c>
      <c r="Y5903" s="13" t="e">
        <f t="shared" ca="1" si="1836"/>
        <v>#NAME?</v>
      </c>
      <c r="Z5903" s="13" t="e">
        <f ca="1">CalcTable[[#This Row],[IrrHours]]/5</f>
        <v>#NAME?</v>
      </c>
      <c r="AA5903" s="13" t="e">
        <f ca="1">IF(CalcTable[[#This Row],[IrrFlag]]=FALSE,0,MAX(0,CalcTable[[#This Row],[VolRednWind]]*(FCAP*IRR_TARGET-CalcTable[[#This Row],[IWC]])))</f>
        <v>#NAME?</v>
      </c>
      <c r="AB5903" s="13" t="e">
        <f ca="1">CalcTable[[#This Row],[IWC]]+CalcTable[[#This Row],[Eff Precip]]+CalcTable[[#This Row],[IrrAmt]]-CalcTable[[#This Row],[AET]]</f>
        <v>#NAME?</v>
      </c>
      <c r="AC5903" s="13" t="e">
        <f ca="1">IF(CalcTable[[#This Row],[PWC]]&gt;FCAP,MIN(24*PERC,MIN(SAT,CalcTable[[#This Row],[PWC]])-FCAP),0)</f>
        <v>#NAME?</v>
      </c>
      <c r="AD5903" s="13" t="e">
        <f ca="1">IF(CalcTable[[#This Row],[PWC]]&gt;SAT,CalcTable[[#This Row],[PWC]]-SAT,0)</f>
        <v>#NAME?</v>
      </c>
      <c r="AE5903" s="13" t="e">
        <f ca="1">CalcTable[[#This Row],[PWC]]-CalcTable[[#This Row],[PercAmt]]-CalcTable[[#This Row],[Runoff]]</f>
        <v>#NAME?</v>
      </c>
      <c r="AF5903" s="13" t="e">
        <f ca="1">CalcTable[[#This Row],[IrrAmt]]/1000*CUR_IRR_AREA*10000/IRR_EFF</f>
        <v>#NAME?</v>
      </c>
      <c r="AG5903" s="147"/>
      <c r="AH5903" s="13"/>
      <c r="AI5903" s="50">
        <v>6.946537514155537</v>
      </c>
      <c r="AJ5903" s="50">
        <v>9.6729375141555352</v>
      </c>
      <c r="AK5903" s="50">
        <v>0</v>
      </c>
      <c r="AL5903" s="50">
        <v>0</v>
      </c>
      <c r="AM5903" s="50"/>
      <c r="AN5903" s="50"/>
      <c r="AO5903" s="50"/>
      <c r="AP5903" s="50"/>
      <c r="AQ5903" s="50"/>
      <c r="AR5903" s="50"/>
      <c r="AS5903" s="50"/>
      <c r="AT5903" s="50"/>
      <c r="AU5903" s="50"/>
      <c r="AV5903" s="50"/>
      <c r="AW5903" s="50"/>
      <c r="AX5903" s="50">
        <f t="shared" si="1847"/>
        <v>16.619475028311072</v>
      </c>
      <c r="AY5903" s="50"/>
      <c r="AZ5903" s="50">
        <f t="shared" si="1837"/>
        <v>385.62205062284357</v>
      </c>
      <c r="BA5903" s="50">
        <f t="shared" si="1838"/>
        <v>624.91570314136311</v>
      </c>
      <c r="BB5903" s="50">
        <f t="shared" si="1839"/>
        <v>646.74312069745974</v>
      </c>
      <c r="BC5903" s="17">
        <f t="shared" si="1840"/>
        <v>19987</v>
      </c>
      <c r="BD5903" s="50">
        <f t="shared" si="1841"/>
        <v>16.619475028311072</v>
      </c>
      <c r="BE5903" s="50">
        <f t="shared" si="1842"/>
        <v>385.62205062284357</v>
      </c>
      <c r="BF5903" s="50">
        <f t="shared" si="1848"/>
        <v>630.75491483758537</v>
      </c>
      <c r="BG5903" s="50"/>
      <c r="BH5903" s="17">
        <f t="shared" si="1843"/>
        <v>0</v>
      </c>
      <c r="BI5903" s="17">
        <f t="shared" si="1851"/>
        <v>5903</v>
      </c>
      <c r="BJ5903" s="17">
        <f t="shared" si="1849"/>
        <v>5903</v>
      </c>
      <c r="BK5903" s="150">
        <f t="shared" si="1850"/>
        <v>35985</v>
      </c>
      <c r="BL5903" s="50" t="e">
        <f t="shared" ca="1" si="1844"/>
        <v>#NAME?</v>
      </c>
      <c r="BM5903" s="50" t="e">
        <f t="shared" ca="1" si="1845"/>
        <v>#NAME?</v>
      </c>
      <c r="BN5903" s="50" t="e">
        <f t="shared" ca="1" si="1846"/>
        <v>#NAME?</v>
      </c>
    </row>
    <row r="5904" spans="1:66" x14ac:dyDescent="0.35">
      <c r="A5904" s="48">
        <v>35986</v>
      </c>
      <c r="B5904" s="17">
        <v>1998</v>
      </c>
      <c r="C5904" s="17">
        <v>7</v>
      </c>
      <c r="D5904" s="17">
        <v>191</v>
      </c>
      <c r="E5904" s="17">
        <v>10</v>
      </c>
      <c r="F5904" s="17">
        <v>6</v>
      </c>
      <c r="G5904" s="50">
        <v>14.2</v>
      </c>
      <c r="H5904" s="32">
        <v>3.7810182752668293</v>
      </c>
      <c r="I5904" s="50">
        <v>4.666666666666667</v>
      </c>
      <c r="J5904" s="13">
        <v>2</v>
      </c>
      <c r="K5904" s="13">
        <f t="shared" si="1832"/>
        <v>2</v>
      </c>
      <c r="L5904" s="13">
        <f t="shared" si="1833"/>
        <v>0</v>
      </c>
      <c r="M5904" s="13" t="e">
        <f ca="1">CalcTable[[#This Row],[IWC]]-AE5903</f>
        <v>#NAME?</v>
      </c>
      <c r="N5904" s="13" t="e">
        <f ca="1">IF(CalcTable[[#This Row],[Day of Year]]&lt;123,FCAP,AE5903)</f>
        <v>#NAME?</v>
      </c>
      <c r="O5904" s="17" t="e">
        <f ca="1">IF(IRR_DRIP,5,COUNTIF('IDET Wind Values'!C5888:G5888,"&lt;="&amp;IRR_MAXWIND))</f>
        <v>#NAME?</v>
      </c>
      <c r="P5904" s="13" t="e">
        <f ca="1">CalcTable[[#This Row],[ET_o]]*KL</f>
        <v>#NAME?</v>
      </c>
      <c r="Q5904" s="13" t="e">
        <f ca="1">IF(WILTPT&lt;=0,1,MAX(0,MIN(1,(CalcTable[[#This Row],[IWC]]-WILTPT)/(MAD-WILTPT))))</f>
        <v>#NAME?</v>
      </c>
      <c r="R5904" s="13" t="e">
        <f ca="1">CalcTable[[#This Row],[ETMult]]*CalcTable[[#This Row],[ETb]]</f>
        <v>#NAME?</v>
      </c>
      <c r="S5904" s="13" t="b">
        <f>INDEX(IRR_LIST,CalcTable[[#This Row],[Day of Week]]+1)</f>
        <v>0</v>
      </c>
      <c r="T5904" s="13">
        <f t="shared" ca="1" si="1834"/>
        <v>7.6</v>
      </c>
      <c r="U5904" s="13" t="b">
        <f ca="1">IF(CalcTable[[#This Row],[IrrPrecip]]&gt;=IC_MM,FALSE,TRUE)</f>
        <v>1</v>
      </c>
      <c r="V5904" s="13" t="b">
        <f t="shared" si="1835"/>
        <v>1</v>
      </c>
      <c r="W5904" s="13" t="e">
        <f ca="1">IF(AND(IRR_DRIP=FALSE,CalcTable[[#This Row],[IrrHours]]&lt;=0),FALSE,TRUE)</f>
        <v>#NAME?</v>
      </c>
      <c r="X5904" s="13" t="e">
        <f ca="1">AND(CalcTable[[#This Row],[IrrDay]],CalcTable[[#This Row],[IrrRain]],CalcTable[[#This Row],[IrrWarm]],CalcTable[[#This Row],[IrrWindy]])</f>
        <v>#NAME?</v>
      </c>
      <c r="Y5904" s="13" t="e">
        <f t="shared" ca="1" si="1836"/>
        <v>#NAME?</v>
      </c>
      <c r="Z5904" s="13" t="e">
        <f ca="1">CalcTable[[#This Row],[IrrHours]]/5</f>
        <v>#NAME?</v>
      </c>
      <c r="AA5904" s="13" t="e">
        <f ca="1">IF(CalcTable[[#This Row],[IrrFlag]]=FALSE,0,MAX(0,CalcTable[[#This Row],[VolRednWind]]*(FCAP*IRR_TARGET-CalcTable[[#This Row],[IWC]])))</f>
        <v>#NAME?</v>
      </c>
      <c r="AB5904" s="13" t="e">
        <f ca="1">CalcTable[[#This Row],[IWC]]+CalcTable[[#This Row],[Eff Precip]]+CalcTable[[#This Row],[IrrAmt]]-CalcTable[[#This Row],[AET]]</f>
        <v>#NAME?</v>
      </c>
      <c r="AC5904" s="13" t="e">
        <f ca="1">IF(CalcTable[[#This Row],[PWC]]&gt;FCAP,MIN(24*PERC,MIN(SAT,CalcTable[[#This Row],[PWC]])-FCAP),0)</f>
        <v>#NAME?</v>
      </c>
      <c r="AD5904" s="13" t="e">
        <f ca="1">IF(CalcTable[[#This Row],[PWC]]&gt;SAT,CalcTable[[#This Row],[PWC]]-SAT,0)</f>
        <v>#NAME?</v>
      </c>
      <c r="AE5904" s="13" t="e">
        <f ca="1">CalcTable[[#This Row],[PWC]]-CalcTable[[#This Row],[PercAmt]]-CalcTable[[#This Row],[Runoff]]</f>
        <v>#NAME?</v>
      </c>
      <c r="AF5904" s="13" t="e">
        <f ca="1">CalcTable[[#This Row],[IrrAmt]]/1000*CUR_IRR_AREA*10000/IRR_EFF</f>
        <v>#NAME?</v>
      </c>
      <c r="AG5904" s="147"/>
      <c r="AH5904" s="13"/>
      <c r="AI5904" s="50">
        <v>0</v>
      </c>
      <c r="AJ5904" s="50">
        <v>0</v>
      </c>
      <c r="AK5904" s="50">
        <v>0</v>
      </c>
      <c r="AL5904" s="50">
        <v>4.2522836746842607</v>
      </c>
      <c r="AM5904" s="50"/>
      <c r="AN5904" s="50"/>
      <c r="AO5904" s="50"/>
      <c r="AP5904" s="50"/>
      <c r="AQ5904" s="50"/>
      <c r="AR5904" s="50"/>
      <c r="AS5904" s="50"/>
      <c r="AT5904" s="50"/>
      <c r="AU5904" s="50"/>
      <c r="AV5904" s="50"/>
      <c r="AW5904" s="50"/>
      <c r="AX5904" s="50">
        <f t="shared" si="1847"/>
        <v>4.2522836746842607</v>
      </c>
      <c r="AY5904" s="50"/>
      <c r="AZ5904" s="50">
        <f t="shared" si="1837"/>
        <v>124.733654457405</v>
      </c>
      <c r="BA5904" s="50">
        <f t="shared" si="1838"/>
        <v>192.05022987886167</v>
      </c>
      <c r="BB5904" s="50">
        <f t="shared" si="1839"/>
        <v>197.98992771016668</v>
      </c>
      <c r="BC5904" s="17">
        <f t="shared" si="1840"/>
        <v>19987</v>
      </c>
      <c r="BD5904" s="50">
        <f t="shared" si="1841"/>
        <v>4.2522836746842607</v>
      </c>
      <c r="BE5904" s="50">
        <f t="shared" si="1842"/>
        <v>124.733654457405</v>
      </c>
      <c r="BF5904" s="50">
        <f t="shared" si="1848"/>
        <v>204.02455063860043</v>
      </c>
      <c r="BG5904" s="50"/>
      <c r="BH5904" s="17">
        <f t="shared" si="1843"/>
        <v>0</v>
      </c>
      <c r="BI5904" s="17">
        <f t="shared" si="1851"/>
        <v>5904</v>
      </c>
      <c r="BJ5904" s="17">
        <f t="shared" si="1849"/>
        <v>5904</v>
      </c>
      <c r="BK5904" s="150">
        <f t="shared" si="1850"/>
        <v>35986</v>
      </c>
      <c r="BL5904" s="50" t="e">
        <f t="shared" ca="1" si="1844"/>
        <v>#NAME?</v>
      </c>
      <c r="BM5904" s="50" t="e">
        <f t="shared" ca="1" si="1845"/>
        <v>#NAME?</v>
      </c>
      <c r="BN5904" s="50" t="e">
        <f t="shared" ca="1" si="1846"/>
        <v>#NAME?</v>
      </c>
    </row>
    <row r="5905" spans="1:66" x14ac:dyDescent="0.35">
      <c r="A5905" s="48">
        <v>35987</v>
      </c>
      <c r="B5905" s="17">
        <v>1998</v>
      </c>
      <c r="C5905" s="17">
        <v>7</v>
      </c>
      <c r="D5905" s="17">
        <v>192</v>
      </c>
      <c r="E5905" s="17">
        <v>11</v>
      </c>
      <c r="F5905" s="17">
        <v>7</v>
      </c>
      <c r="G5905" s="50">
        <v>12.8</v>
      </c>
      <c r="H5905" s="32">
        <v>3.5999765711370704</v>
      </c>
      <c r="I5905" s="50">
        <v>7.666666666666667</v>
      </c>
      <c r="J5905" s="13">
        <v>1.4</v>
      </c>
      <c r="K5905" s="13">
        <f t="shared" si="1832"/>
        <v>1.4</v>
      </c>
      <c r="L5905" s="13">
        <f t="shared" si="1833"/>
        <v>0</v>
      </c>
      <c r="M5905" s="13" t="e">
        <f ca="1">CalcTable[[#This Row],[IWC]]-AE5904</f>
        <v>#NAME?</v>
      </c>
      <c r="N5905" s="13" t="e">
        <f ca="1">IF(CalcTable[[#This Row],[Day of Year]]&lt;123,FCAP,AE5904)</f>
        <v>#NAME?</v>
      </c>
      <c r="O5905" s="17" t="e">
        <f ca="1">IF(IRR_DRIP,5,COUNTIF('IDET Wind Values'!C5889:G5889,"&lt;="&amp;IRR_MAXWIND))</f>
        <v>#NAME?</v>
      </c>
      <c r="P5905" s="13" t="e">
        <f ca="1">CalcTable[[#This Row],[ET_o]]*KL</f>
        <v>#NAME?</v>
      </c>
      <c r="Q5905" s="13" t="e">
        <f ca="1">IF(WILTPT&lt;=0,1,MAX(0,MIN(1,(CalcTable[[#This Row],[IWC]]-WILTPT)/(MAD-WILTPT))))</f>
        <v>#NAME?</v>
      </c>
      <c r="R5905" s="13" t="e">
        <f ca="1">CalcTable[[#This Row],[ETMult]]*CalcTable[[#This Row],[ETb]]</f>
        <v>#NAME?</v>
      </c>
      <c r="S5905" s="13" t="b">
        <f>INDEX(IRR_LIST,CalcTable[[#This Row],[Day of Week]]+1)</f>
        <v>0</v>
      </c>
      <c r="T5905" s="13">
        <f t="shared" ca="1" si="1834"/>
        <v>2</v>
      </c>
      <c r="U5905" s="13" t="b">
        <f ca="1">IF(CalcTable[[#This Row],[IrrPrecip]]&gt;=IC_MM,FALSE,TRUE)</f>
        <v>1</v>
      </c>
      <c r="V5905" s="13" t="b">
        <f t="shared" si="1835"/>
        <v>1</v>
      </c>
      <c r="W5905" s="13" t="e">
        <f ca="1">IF(AND(IRR_DRIP=FALSE,CalcTable[[#This Row],[IrrHours]]&lt;=0),FALSE,TRUE)</f>
        <v>#NAME?</v>
      </c>
      <c r="X5905" s="13" t="e">
        <f ca="1">AND(CalcTable[[#This Row],[IrrDay]],CalcTable[[#This Row],[IrrRain]],CalcTable[[#This Row],[IrrWarm]],CalcTable[[#This Row],[IrrWindy]])</f>
        <v>#NAME?</v>
      </c>
      <c r="Y5905" s="13" t="e">
        <f t="shared" ca="1" si="1836"/>
        <v>#NAME?</v>
      </c>
      <c r="Z5905" s="13" t="e">
        <f ca="1">CalcTable[[#This Row],[IrrHours]]/5</f>
        <v>#NAME?</v>
      </c>
      <c r="AA5905" s="13" t="e">
        <f ca="1">IF(CalcTable[[#This Row],[IrrFlag]]=FALSE,0,MAX(0,CalcTable[[#This Row],[VolRednWind]]*(FCAP*IRR_TARGET-CalcTable[[#This Row],[IWC]])))</f>
        <v>#NAME?</v>
      </c>
      <c r="AB5905" s="13" t="e">
        <f ca="1">CalcTable[[#This Row],[IWC]]+CalcTable[[#This Row],[Eff Precip]]+CalcTable[[#This Row],[IrrAmt]]-CalcTable[[#This Row],[AET]]</f>
        <v>#NAME?</v>
      </c>
      <c r="AC5905" s="13" t="e">
        <f ca="1">IF(CalcTable[[#This Row],[PWC]]&gt;FCAP,MIN(24*PERC,MIN(SAT,CalcTable[[#This Row],[PWC]])-FCAP),0)</f>
        <v>#NAME?</v>
      </c>
      <c r="AD5905" s="13" t="e">
        <f ca="1">IF(CalcTable[[#This Row],[PWC]]&gt;SAT,CalcTable[[#This Row],[PWC]]-SAT,0)</f>
        <v>#NAME?</v>
      </c>
      <c r="AE5905" s="13" t="e">
        <f ca="1">CalcTable[[#This Row],[PWC]]-CalcTable[[#This Row],[PercAmt]]-CalcTable[[#This Row],[Runoff]]</f>
        <v>#NAME?</v>
      </c>
      <c r="AF5905" s="13" t="e">
        <f ca="1">CalcTable[[#This Row],[IrrAmt]]/1000*CUR_IRR_AREA*10000/IRR_EFF</f>
        <v>#NAME?</v>
      </c>
      <c r="AG5905" s="147"/>
      <c r="AH5905" s="13"/>
      <c r="AI5905" s="50">
        <v>0</v>
      </c>
      <c r="AJ5905" s="50">
        <v>0</v>
      </c>
      <c r="AK5905" s="50">
        <v>3.2373871208269609</v>
      </c>
      <c r="AL5905" s="50">
        <v>0</v>
      </c>
      <c r="AM5905" s="50"/>
      <c r="AN5905" s="50"/>
      <c r="AO5905" s="50"/>
      <c r="AP5905" s="50"/>
      <c r="AQ5905" s="50"/>
      <c r="AR5905" s="50"/>
      <c r="AS5905" s="50"/>
      <c r="AT5905" s="50"/>
      <c r="AU5905" s="50"/>
      <c r="AV5905" s="50"/>
      <c r="AW5905" s="50"/>
      <c r="AX5905" s="50">
        <f t="shared" si="1847"/>
        <v>3.2373871208269609</v>
      </c>
      <c r="AY5905" s="50"/>
      <c r="AZ5905" s="50">
        <f t="shared" si="1837"/>
        <v>47.481677772128762</v>
      </c>
      <c r="BA5905" s="50">
        <f t="shared" si="1838"/>
        <v>73.106710220579203</v>
      </c>
      <c r="BB5905" s="50">
        <f t="shared" si="1839"/>
        <v>75.367742495442485</v>
      </c>
      <c r="BC5905" s="17">
        <f t="shared" si="1840"/>
        <v>19987</v>
      </c>
      <c r="BD5905" s="50">
        <f t="shared" si="1841"/>
        <v>3.2373871208269609</v>
      </c>
      <c r="BE5905" s="50">
        <f t="shared" si="1842"/>
        <v>47.481677772128762</v>
      </c>
      <c r="BF5905" s="50">
        <f t="shared" si="1848"/>
        <v>77.664909387654717</v>
      </c>
      <c r="BG5905" s="50"/>
      <c r="BH5905" s="17">
        <f t="shared" si="1843"/>
        <v>0</v>
      </c>
      <c r="BI5905" s="17">
        <f t="shared" si="1851"/>
        <v>5905</v>
      </c>
      <c r="BJ5905" s="17">
        <f t="shared" si="1849"/>
        <v>5905</v>
      </c>
      <c r="BK5905" s="150">
        <f t="shared" si="1850"/>
        <v>35987</v>
      </c>
      <c r="BL5905" s="50" t="e">
        <f t="shared" ca="1" si="1844"/>
        <v>#NAME?</v>
      </c>
      <c r="BM5905" s="50" t="e">
        <f t="shared" ca="1" si="1845"/>
        <v>#NAME?</v>
      </c>
      <c r="BN5905" s="50" t="e">
        <f t="shared" ca="1" si="1846"/>
        <v>#NAME?</v>
      </c>
    </row>
    <row r="5906" spans="1:66" x14ac:dyDescent="0.35">
      <c r="A5906" s="48">
        <v>35988</v>
      </c>
      <c r="B5906" s="17">
        <v>1998</v>
      </c>
      <c r="C5906" s="17">
        <v>7</v>
      </c>
      <c r="D5906" s="17">
        <v>193</v>
      </c>
      <c r="E5906" s="17">
        <v>12</v>
      </c>
      <c r="F5906" s="17">
        <v>1</v>
      </c>
      <c r="G5906" s="50">
        <v>10.1</v>
      </c>
      <c r="H5906" s="32">
        <v>5.6584961807107268</v>
      </c>
      <c r="I5906" s="50">
        <v>10.833333333333334</v>
      </c>
      <c r="J5906" s="13">
        <v>0</v>
      </c>
      <c r="K5906" s="13">
        <f t="shared" si="1832"/>
        <v>0</v>
      </c>
      <c r="L5906" s="13">
        <f t="shared" si="1833"/>
        <v>0</v>
      </c>
      <c r="M5906" s="13" t="e">
        <f ca="1">CalcTable[[#This Row],[IWC]]-AE5905</f>
        <v>#NAME?</v>
      </c>
      <c r="N5906" s="13" t="e">
        <f ca="1">IF(CalcTable[[#This Row],[Day of Year]]&lt;123,FCAP,AE5905)</f>
        <v>#NAME?</v>
      </c>
      <c r="O5906" s="17" t="e">
        <f ca="1">IF(IRR_DRIP,5,COUNTIF('IDET Wind Values'!C5890:G5890,"&lt;="&amp;IRR_MAXWIND))</f>
        <v>#NAME?</v>
      </c>
      <c r="P5906" s="13" t="e">
        <f ca="1">CalcTable[[#This Row],[ET_o]]*KL</f>
        <v>#NAME?</v>
      </c>
      <c r="Q5906" s="13" t="e">
        <f ca="1">IF(WILTPT&lt;=0,1,MAX(0,MIN(1,(CalcTable[[#This Row],[IWC]]-WILTPT)/(MAD-WILTPT))))</f>
        <v>#NAME?</v>
      </c>
      <c r="R5906" s="13" t="e">
        <f ca="1">CalcTable[[#This Row],[ETMult]]*CalcTable[[#This Row],[ETb]]</f>
        <v>#NAME?</v>
      </c>
      <c r="S5906" s="13" t="b">
        <f>INDEX(IRR_LIST,CalcTable[[#This Row],[Day of Week]]+1)</f>
        <v>1</v>
      </c>
      <c r="T5906" s="13">
        <f t="shared" ca="1" si="1834"/>
        <v>3.4</v>
      </c>
      <c r="U5906" s="13" t="b">
        <f ca="1">IF(CalcTable[[#This Row],[IrrPrecip]]&gt;=IC_MM,FALSE,TRUE)</f>
        <v>1</v>
      </c>
      <c r="V5906" s="13" t="b">
        <f t="shared" si="1835"/>
        <v>1</v>
      </c>
      <c r="W5906" s="13" t="e">
        <f ca="1">IF(AND(IRR_DRIP=FALSE,CalcTable[[#This Row],[IrrHours]]&lt;=0),FALSE,TRUE)</f>
        <v>#NAME?</v>
      </c>
      <c r="X5906" s="13" t="e">
        <f ca="1">AND(CalcTable[[#This Row],[IrrDay]],CalcTable[[#This Row],[IrrRain]],CalcTable[[#This Row],[IrrWarm]],CalcTable[[#This Row],[IrrWindy]])</f>
        <v>#NAME?</v>
      </c>
      <c r="Y5906" s="13" t="e">
        <f t="shared" ca="1" si="1836"/>
        <v>#NAME?</v>
      </c>
      <c r="Z5906" s="13" t="e">
        <f ca="1">CalcTable[[#This Row],[IrrHours]]/5</f>
        <v>#NAME?</v>
      </c>
      <c r="AA5906" s="13" t="e">
        <f ca="1">IF(CalcTable[[#This Row],[IrrFlag]]=FALSE,0,MAX(0,CalcTable[[#This Row],[VolRednWind]]*(FCAP*IRR_TARGET-CalcTable[[#This Row],[IWC]])))</f>
        <v>#NAME?</v>
      </c>
      <c r="AB5906" s="13" t="e">
        <f ca="1">CalcTable[[#This Row],[IWC]]+CalcTable[[#This Row],[Eff Precip]]+CalcTable[[#This Row],[IrrAmt]]-CalcTable[[#This Row],[AET]]</f>
        <v>#NAME?</v>
      </c>
      <c r="AC5906" s="13" t="e">
        <f ca="1">IF(CalcTable[[#This Row],[PWC]]&gt;FCAP,MIN(24*PERC,MIN(SAT,CalcTable[[#This Row],[PWC]])-FCAP),0)</f>
        <v>#NAME?</v>
      </c>
      <c r="AD5906" s="13" t="e">
        <f ca="1">IF(CalcTable[[#This Row],[PWC]]&gt;SAT,CalcTable[[#This Row],[PWC]]-SAT,0)</f>
        <v>#NAME?</v>
      </c>
      <c r="AE5906" s="13" t="e">
        <f ca="1">CalcTable[[#This Row],[PWC]]-CalcTable[[#This Row],[PercAmt]]-CalcTable[[#This Row],[Runoff]]</f>
        <v>#NAME?</v>
      </c>
      <c r="AF5906" s="13" t="e">
        <f ca="1">CalcTable[[#This Row],[IrrAmt]]/1000*CUR_IRR_AREA*10000/IRR_EFF</f>
        <v>#NAME?</v>
      </c>
      <c r="AG5906" s="147"/>
      <c r="AH5906" s="13"/>
      <c r="AI5906" s="50">
        <v>3.7654039973388125</v>
      </c>
      <c r="AJ5906" s="50">
        <v>4.7930785569930947</v>
      </c>
      <c r="AK5906" s="50">
        <v>0</v>
      </c>
      <c r="AL5906" s="50">
        <v>0</v>
      </c>
      <c r="AM5906" s="50"/>
      <c r="AN5906" s="50"/>
      <c r="AO5906" s="50"/>
      <c r="AP5906" s="50"/>
      <c r="AQ5906" s="50"/>
      <c r="AR5906" s="50"/>
      <c r="AS5906" s="50"/>
      <c r="AT5906" s="50"/>
      <c r="AU5906" s="50"/>
      <c r="AV5906" s="50"/>
      <c r="AW5906" s="50"/>
      <c r="AX5906" s="50">
        <f t="shared" si="1847"/>
        <v>8.5584825543319063</v>
      </c>
      <c r="AY5906" s="50"/>
      <c r="AZ5906" s="50">
        <f t="shared" si="1837"/>
        <v>195.82289629943338</v>
      </c>
      <c r="BA5906" s="50">
        <f t="shared" si="1838"/>
        <v>316.95531089627264</v>
      </c>
      <c r="BB5906" s="50">
        <f t="shared" si="1839"/>
        <v>327.99690145271853</v>
      </c>
      <c r="BC5906" s="17">
        <f t="shared" si="1840"/>
        <v>19987</v>
      </c>
      <c r="BD5906" s="50">
        <f t="shared" si="1841"/>
        <v>8.5584825543319063</v>
      </c>
      <c r="BE5906" s="50">
        <f t="shared" si="1842"/>
        <v>195.82289629943338</v>
      </c>
      <c r="BF5906" s="50">
        <f t="shared" si="1848"/>
        <v>320.30391954790753</v>
      </c>
      <c r="BG5906" s="50"/>
      <c r="BH5906" s="17">
        <f t="shared" si="1843"/>
        <v>0</v>
      </c>
      <c r="BI5906" s="17">
        <f t="shared" si="1851"/>
        <v>5906</v>
      </c>
      <c r="BJ5906" s="17">
        <f t="shared" si="1849"/>
        <v>5906</v>
      </c>
      <c r="BK5906" s="150">
        <f t="shared" si="1850"/>
        <v>35988</v>
      </c>
      <c r="BL5906" s="50" t="e">
        <f t="shared" ca="1" si="1844"/>
        <v>#NAME?</v>
      </c>
      <c r="BM5906" s="50" t="e">
        <f t="shared" ca="1" si="1845"/>
        <v>#NAME?</v>
      </c>
      <c r="BN5906" s="50" t="e">
        <f t="shared" ca="1" si="1846"/>
        <v>#NAME?</v>
      </c>
    </row>
    <row r="5907" spans="1:66" x14ac:dyDescent="0.35">
      <c r="A5907" s="48">
        <v>35989</v>
      </c>
      <c r="B5907" s="17">
        <v>1998</v>
      </c>
      <c r="C5907" s="17">
        <v>7</v>
      </c>
      <c r="D5907" s="17">
        <v>194</v>
      </c>
      <c r="E5907" s="17">
        <v>13</v>
      </c>
      <c r="F5907" s="17">
        <v>2</v>
      </c>
      <c r="G5907" s="50">
        <v>8.4</v>
      </c>
      <c r="H5907" s="32">
        <v>6.1449190955375608</v>
      </c>
      <c r="I5907" s="50">
        <v>14.166666666666666</v>
      </c>
      <c r="J5907" s="13">
        <v>0</v>
      </c>
      <c r="K5907" s="13">
        <f t="shared" si="1832"/>
        <v>0</v>
      </c>
      <c r="L5907" s="13">
        <f t="shared" si="1833"/>
        <v>0</v>
      </c>
      <c r="M5907" s="13" t="e">
        <f ca="1">CalcTable[[#This Row],[IWC]]-AE5906</f>
        <v>#NAME?</v>
      </c>
      <c r="N5907" s="13" t="e">
        <f ca="1">IF(CalcTable[[#This Row],[Day of Year]]&lt;123,FCAP,AE5906)</f>
        <v>#NAME?</v>
      </c>
      <c r="O5907" s="17" t="e">
        <f ca="1">IF(IRR_DRIP,5,COUNTIF('IDET Wind Values'!C5891:G5891,"&lt;="&amp;IRR_MAXWIND))</f>
        <v>#NAME?</v>
      </c>
      <c r="P5907" s="13" t="e">
        <f ca="1">CalcTable[[#This Row],[ET_o]]*KL</f>
        <v>#NAME?</v>
      </c>
      <c r="Q5907" s="13" t="e">
        <f ca="1">IF(WILTPT&lt;=0,1,MAX(0,MIN(1,(CalcTable[[#This Row],[IWC]]-WILTPT)/(MAD-WILTPT))))</f>
        <v>#NAME?</v>
      </c>
      <c r="R5907" s="13" t="e">
        <f ca="1">CalcTable[[#This Row],[ETMult]]*CalcTable[[#This Row],[ETb]]</f>
        <v>#NAME?</v>
      </c>
      <c r="S5907" s="13" t="b">
        <f>INDEX(IRR_LIST,CalcTable[[#This Row],[Day of Week]]+1)</f>
        <v>0</v>
      </c>
      <c r="T5907" s="13">
        <f t="shared" ca="1" si="1834"/>
        <v>1.4</v>
      </c>
      <c r="U5907" s="13" t="b">
        <f ca="1">IF(CalcTable[[#This Row],[IrrPrecip]]&gt;=IC_MM,FALSE,TRUE)</f>
        <v>1</v>
      </c>
      <c r="V5907" s="13" t="b">
        <f t="shared" si="1835"/>
        <v>1</v>
      </c>
      <c r="W5907" s="13" t="e">
        <f ca="1">IF(AND(IRR_DRIP=FALSE,CalcTable[[#This Row],[IrrHours]]&lt;=0),FALSE,TRUE)</f>
        <v>#NAME?</v>
      </c>
      <c r="X5907" s="13" t="e">
        <f ca="1">AND(CalcTable[[#This Row],[IrrDay]],CalcTable[[#This Row],[IrrRain]],CalcTable[[#This Row],[IrrWarm]],CalcTable[[#This Row],[IrrWindy]])</f>
        <v>#NAME?</v>
      </c>
      <c r="Y5907" s="13" t="e">
        <f t="shared" ca="1" si="1836"/>
        <v>#NAME?</v>
      </c>
      <c r="Z5907" s="13" t="e">
        <f ca="1">CalcTable[[#This Row],[IrrHours]]/5</f>
        <v>#NAME?</v>
      </c>
      <c r="AA5907" s="13" t="e">
        <f ca="1">IF(CalcTable[[#This Row],[IrrFlag]]=FALSE,0,MAX(0,CalcTable[[#This Row],[VolRednWind]]*(FCAP*IRR_TARGET-CalcTable[[#This Row],[IWC]])))</f>
        <v>#NAME?</v>
      </c>
      <c r="AB5907" s="13" t="e">
        <f ca="1">CalcTable[[#This Row],[IWC]]+CalcTable[[#This Row],[Eff Precip]]+CalcTable[[#This Row],[IrrAmt]]-CalcTable[[#This Row],[AET]]</f>
        <v>#NAME?</v>
      </c>
      <c r="AC5907" s="13" t="e">
        <f ca="1">IF(CalcTable[[#This Row],[PWC]]&gt;FCAP,MIN(24*PERC,MIN(SAT,CalcTable[[#This Row],[PWC]])-FCAP),0)</f>
        <v>#NAME?</v>
      </c>
      <c r="AD5907" s="13" t="e">
        <f ca="1">IF(CalcTable[[#This Row],[PWC]]&gt;SAT,CalcTable[[#This Row],[PWC]]-SAT,0)</f>
        <v>#NAME?</v>
      </c>
      <c r="AE5907" s="13" t="e">
        <f ca="1">CalcTable[[#This Row],[PWC]]-CalcTable[[#This Row],[PercAmt]]-CalcTable[[#This Row],[Runoff]]</f>
        <v>#NAME?</v>
      </c>
      <c r="AF5907" s="13" t="e">
        <f ca="1">CalcTable[[#This Row],[IrrAmt]]/1000*CUR_IRR_AREA*10000/IRR_EFF</f>
        <v>#NAME?</v>
      </c>
      <c r="AG5907" s="147"/>
      <c r="AH5907" s="13"/>
      <c r="AI5907" s="50">
        <v>0</v>
      </c>
      <c r="AJ5907" s="50">
        <v>0</v>
      </c>
      <c r="AK5907" s="50">
        <v>5.7748340249883201</v>
      </c>
      <c r="AL5907" s="50">
        <v>7.3721600135162895</v>
      </c>
      <c r="AM5907" s="50"/>
      <c r="AN5907" s="50"/>
      <c r="AO5907" s="50"/>
      <c r="AP5907" s="50"/>
      <c r="AQ5907" s="50"/>
      <c r="AR5907" s="50"/>
      <c r="AS5907" s="50"/>
      <c r="AT5907" s="50"/>
      <c r="AU5907" s="50"/>
      <c r="AV5907" s="50"/>
      <c r="AW5907" s="50"/>
      <c r="AX5907" s="50">
        <f t="shared" si="1847"/>
        <v>13.146994038504609</v>
      </c>
      <c r="AY5907" s="50"/>
      <c r="AZ5907" s="50">
        <f t="shared" si="1837"/>
        <v>300.94759276297322</v>
      </c>
      <c r="BA5907" s="50">
        <f t="shared" si="1838"/>
        <v>463.36375393664127</v>
      </c>
      <c r="BB5907" s="50">
        <f t="shared" si="1839"/>
        <v>477.69459168725911</v>
      </c>
      <c r="BC5907" s="17">
        <f t="shared" si="1840"/>
        <v>19987</v>
      </c>
      <c r="BD5907" s="50">
        <f t="shared" si="1841"/>
        <v>13.146994038504609</v>
      </c>
      <c r="BE5907" s="50">
        <f t="shared" si="1842"/>
        <v>300.94759276297322</v>
      </c>
      <c r="BF5907" s="50">
        <f t="shared" si="1848"/>
        <v>492.25445727802122</v>
      </c>
      <c r="BG5907" s="50"/>
      <c r="BH5907" s="17">
        <f t="shared" si="1843"/>
        <v>0</v>
      </c>
      <c r="BI5907" s="17">
        <f t="shared" si="1851"/>
        <v>5907</v>
      </c>
      <c r="BJ5907" s="17">
        <f t="shared" si="1849"/>
        <v>5907</v>
      </c>
      <c r="BK5907" s="150">
        <f t="shared" si="1850"/>
        <v>35989</v>
      </c>
      <c r="BL5907" s="50" t="e">
        <f t="shared" ca="1" si="1844"/>
        <v>#NAME?</v>
      </c>
      <c r="BM5907" s="50" t="e">
        <f t="shared" ca="1" si="1845"/>
        <v>#NAME?</v>
      </c>
      <c r="BN5907" s="50" t="e">
        <f t="shared" ca="1" si="1846"/>
        <v>#NAME?</v>
      </c>
    </row>
    <row r="5908" spans="1:66" x14ac:dyDescent="0.35">
      <c r="A5908" s="48">
        <v>35990</v>
      </c>
      <c r="B5908" s="17">
        <v>1998</v>
      </c>
      <c r="C5908" s="17">
        <v>7</v>
      </c>
      <c r="D5908" s="17">
        <v>195</v>
      </c>
      <c r="E5908" s="17">
        <v>14</v>
      </c>
      <c r="F5908" s="17">
        <v>3</v>
      </c>
      <c r="G5908" s="50">
        <v>6.2</v>
      </c>
      <c r="H5908" s="32">
        <v>4.9634427576319116</v>
      </c>
      <c r="I5908" s="50">
        <v>5.833333333333333</v>
      </c>
      <c r="J5908" s="13">
        <v>0</v>
      </c>
      <c r="K5908" s="13">
        <f t="shared" ref="K5908:K5971" si="1852">J5908*PRECIP_ADJUST</f>
        <v>0</v>
      </c>
      <c r="L5908" s="13">
        <f t="shared" ref="L5908:L5971" si="1853">IF(K5908&gt;=EFF_PRECIP,EFF_MULT*(K5908-EFF_PRECIP),0)</f>
        <v>0</v>
      </c>
      <c r="M5908" s="13" t="e">
        <f ca="1">CalcTable[[#This Row],[IWC]]-AE5907</f>
        <v>#NAME?</v>
      </c>
      <c r="N5908" s="13" t="e">
        <f ca="1">IF(CalcTable[[#This Row],[Day of Year]]&lt;123,FCAP,AE5907)</f>
        <v>#NAME?</v>
      </c>
      <c r="O5908" s="17" t="e">
        <f ca="1">IF(IRR_DRIP,5,COUNTIF('IDET Wind Values'!C5892:G5892,"&lt;="&amp;IRR_MAXWIND))</f>
        <v>#NAME?</v>
      </c>
      <c r="P5908" s="13" t="e">
        <f ca="1">CalcTable[[#This Row],[ET_o]]*KL</f>
        <v>#NAME?</v>
      </c>
      <c r="Q5908" s="13" t="e">
        <f ca="1">IF(WILTPT&lt;=0,1,MAX(0,MIN(1,(CalcTable[[#This Row],[IWC]]-WILTPT)/(MAD-WILTPT))))</f>
        <v>#NAME?</v>
      </c>
      <c r="R5908" s="13" t="e">
        <f ca="1">CalcTable[[#This Row],[ETMult]]*CalcTable[[#This Row],[ETb]]</f>
        <v>#NAME?</v>
      </c>
      <c r="S5908" s="13" t="b">
        <f>INDEX(IRR_LIST,CalcTable[[#This Row],[Day of Week]]+1)</f>
        <v>1</v>
      </c>
      <c r="T5908" s="13">
        <f t="shared" ref="T5908:T5971" ca="1" si="1854">SUM(OFFSET(K5908,-IC_DAYS,0,IC_DAYS,1))</f>
        <v>0</v>
      </c>
      <c r="U5908" s="13" t="b">
        <f ca="1">IF(CalcTable[[#This Row],[IrrPrecip]]&gt;=IC_MM,FALSE,TRUE)</f>
        <v>1</v>
      </c>
      <c r="V5908" s="13" t="b">
        <f t="shared" ref="V5908:V5971" si="1855">IF(G5909&lt;IRR_TEMP,FALSE,TRUE)</f>
        <v>1</v>
      </c>
      <c r="W5908" s="13" t="e">
        <f ca="1">IF(AND(IRR_DRIP=FALSE,CalcTable[[#This Row],[IrrHours]]&lt;=0),FALSE,TRUE)</f>
        <v>#NAME?</v>
      </c>
      <c r="X5908" s="13" t="e">
        <f ca="1">AND(CalcTable[[#This Row],[IrrDay]],CalcTable[[#This Row],[IrrRain]],CalcTable[[#This Row],[IrrWarm]],CalcTable[[#This Row],[IrrWindy]])</f>
        <v>#NAME?</v>
      </c>
      <c r="Y5908" s="13" t="e">
        <f t="shared" ref="Y5908:Y5971" ca="1" si="1856">IF(AA5907&lt;=0,FALSE,TRUE)</f>
        <v>#NAME?</v>
      </c>
      <c r="Z5908" s="13" t="e">
        <f ca="1">CalcTable[[#This Row],[IrrHours]]/5</f>
        <v>#NAME?</v>
      </c>
      <c r="AA5908" s="13" t="e">
        <f ca="1">IF(CalcTable[[#This Row],[IrrFlag]]=FALSE,0,MAX(0,CalcTable[[#This Row],[VolRednWind]]*(FCAP*IRR_TARGET-CalcTable[[#This Row],[IWC]])))</f>
        <v>#NAME?</v>
      </c>
      <c r="AB5908" s="13" t="e">
        <f ca="1">CalcTable[[#This Row],[IWC]]+CalcTable[[#This Row],[Eff Precip]]+CalcTable[[#This Row],[IrrAmt]]-CalcTable[[#This Row],[AET]]</f>
        <v>#NAME?</v>
      </c>
      <c r="AC5908" s="13" t="e">
        <f ca="1">IF(CalcTable[[#This Row],[PWC]]&gt;FCAP,MIN(24*PERC,MIN(SAT,CalcTable[[#This Row],[PWC]])-FCAP),0)</f>
        <v>#NAME?</v>
      </c>
      <c r="AD5908" s="13" t="e">
        <f ca="1">IF(CalcTable[[#This Row],[PWC]]&gt;SAT,CalcTable[[#This Row],[PWC]]-SAT,0)</f>
        <v>#NAME?</v>
      </c>
      <c r="AE5908" s="13" t="e">
        <f ca="1">CalcTable[[#This Row],[PWC]]-CalcTable[[#This Row],[PercAmt]]-CalcTable[[#This Row],[Runoff]]</f>
        <v>#NAME?</v>
      </c>
      <c r="AF5908" s="13" t="e">
        <f ca="1">CalcTable[[#This Row],[IrrAmt]]/1000*CUR_IRR_AREA*10000/IRR_EFF</f>
        <v>#NAME?</v>
      </c>
      <c r="AG5908" s="147"/>
      <c r="AH5908" s="13"/>
      <c r="AI5908" s="50">
        <v>5.5641986757528077</v>
      </c>
      <c r="AJ5908" s="50">
        <v>6.1808034115453783</v>
      </c>
      <c r="AK5908" s="50">
        <v>0</v>
      </c>
      <c r="AL5908" s="50">
        <v>0</v>
      </c>
      <c r="AM5908" s="50"/>
      <c r="AN5908" s="50"/>
      <c r="AO5908" s="50"/>
      <c r="AP5908" s="50"/>
      <c r="AQ5908" s="50"/>
      <c r="AR5908" s="50"/>
      <c r="AS5908" s="50"/>
      <c r="AT5908" s="50"/>
      <c r="AU5908" s="50"/>
      <c r="AV5908" s="50"/>
      <c r="AW5908" s="50"/>
      <c r="AX5908" s="50">
        <f t="shared" si="1847"/>
        <v>11.745002087298186</v>
      </c>
      <c r="AY5908" s="50"/>
      <c r="AZ5908" s="50">
        <f t="shared" ref="AZ5908:AZ5971" si="1857">SUMPRODUCT(AI5908:AW5908,CONVERSION)</f>
        <v>262.911813983039</v>
      </c>
      <c r="BA5908" s="50">
        <f t="shared" ref="BA5908:BA5971" si="1858">SUMPRODUCT($AI5908:$AW5908,CONVERSION,APP_DEMAND)</f>
        <v>424.72419833832964</v>
      </c>
      <c r="BB5908" s="50">
        <f t="shared" ref="BB5908:BB5971" si="1859">SUMPRODUCT($AI5908:$AW5908,CONVERSION,PUMP_DEMAND)</f>
        <v>439.45752729159597</v>
      </c>
      <c r="BC5908" s="17">
        <f t="shared" ref="BC5908:BC5971" si="1860">B5908*10+C5908</f>
        <v>19987</v>
      </c>
      <c r="BD5908" s="50">
        <f t="shared" ref="BD5908:BD5971" si="1861">INDEX(AI5908:AX5908,PLOT_AREA)</f>
        <v>11.745002087298186</v>
      </c>
      <c r="BE5908" s="50">
        <f t="shared" ref="BE5908:BE5971" si="1862">IF(PLOT_AREA&lt;=AREA_COUNT,INDEX(AI5908:AW5908,PLOT_AREA)*INDEX(CONVERSION,PLOT_AREA),AZ5908)</f>
        <v>262.911813983039</v>
      </c>
      <c r="BF5908" s="50">
        <f t="shared" si="1848"/>
        <v>430.04003160820076</v>
      </c>
      <c r="BG5908" s="50"/>
      <c r="BH5908" s="17">
        <f t="shared" ref="BH5908:BH5971" si="1863">IF(BC5908&lt;PLOT_FROM,-1,IF(BC5908&gt;PLOT_TO,1,0))</f>
        <v>0</v>
      </c>
      <c r="BI5908" s="17">
        <f t="shared" si="1851"/>
        <v>5908</v>
      </c>
      <c r="BJ5908" s="17">
        <f t="shared" si="1849"/>
        <v>5908</v>
      </c>
      <c r="BK5908" s="150">
        <f t="shared" si="1850"/>
        <v>35990</v>
      </c>
      <c r="BL5908" s="50" t="e">
        <f t="shared" ref="BL5908:BL5971" ca="1" si="1864">WILTPT</f>
        <v>#NAME?</v>
      </c>
      <c r="BM5908" s="50" t="e">
        <f t="shared" ref="BM5908:BM5971" ca="1" si="1865">SAT</f>
        <v>#NAME?</v>
      </c>
      <c r="BN5908" s="50" t="e">
        <f t="shared" ref="BN5908:BN5971" ca="1" si="1866">FCAP</f>
        <v>#NAME?</v>
      </c>
    </row>
    <row r="5909" spans="1:66" x14ac:dyDescent="0.35">
      <c r="A5909" s="48">
        <v>35991</v>
      </c>
      <c r="B5909" s="17">
        <v>1998</v>
      </c>
      <c r="C5909" s="17">
        <v>7</v>
      </c>
      <c r="D5909" s="17">
        <v>196</v>
      </c>
      <c r="E5909" s="17">
        <v>15</v>
      </c>
      <c r="F5909" s="17">
        <v>4</v>
      </c>
      <c r="G5909" s="50">
        <v>9.1</v>
      </c>
      <c r="H5909" s="32">
        <v>3.0738009470631904</v>
      </c>
      <c r="I5909" s="50">
        <v>11.333333333333334</v>
      </c>
      <c r="J5909" s="13">
        <v>0</v>
      </c>
      <c r="K5909" s="13">
        <f t="shared" si="1852"/>
        <v>0</v>
      </c>
      <c r="L5909" s="13">
        <f t="shared" si="1853"/>
        <v>0</v>
      </c>
      <c r="M5909" s="13" t="e">
        <f ca="1">CalcTable[[#This Row],[IWC]]-AE5908</f>
        <v>#NAME?</v>
      </c>
      <c r="N5909" s="13" t="e">
        <f ca="1">IF(CalcTable[[#This Row],[Day of Year]]&lt;123,FCAP,AE5908)</f>
        <v>#NAME?</v>
      </c>
      <c r="O5909" s="17" t="e">
        <f ca="1">IF(IRR_DRIP,5,COUNTIF('IDET Wind Values'!C5893:G5893,"&lt;="&amp;IRR_MAXWIND))</f>
        <v>#NAME?</v>
      </c>
      <c r="P5909" s="13" t="e">
        <f ca="1">CalcTable[[#This Row],[ET_o]]*KL</f>
        <v>#NAME?</v>
      </c>
      <c r="Q5909" s="13" t="e">
        <f ca="1">IF(WILTPT&lt;=0,1,MAX(0,MIN(1,(CalcTable[[#This Row],[IWC]]-WILTPT)/(MAD-WILTPT))))</f>
        <v>#NAME?</v>
      </c>
      <c r="R5909" s="13" t="e">
        <f ca="1">CalcTable[[#This Row],[ETMult]]*CalcTable[[#This Row],[ETb]]</f>
        <v>#NAME?</v>
      </c>
      <c r="S5909" s="13" t="b">
        <f>INDEX(IRR_LIST,CalcTable[[#This Row],[Day of Week]]+1)</f>
        <v>0</v>
      </c>
      <c r="T5909" s="13">
        <f t="shared" ca="1" si="1854"/>
        <v>0</v>
      </c>
      <c r="U5909" s="13" t="b">
        <f ca="1">IF(CalcTable[[#This Row],[IrrPrecip]]&gt;=IC_MM,FALSE,TRUE)</f>
        <v>1</v>
      </c>
      <c r="V5909" s="13" t="b">
        <f t="shared" si="1855"/>
        <v>1</v>
      </c>
      <c r="W5909" s="13" t="e">
        <f ca="1">IF(AND(IRR_DRIP=FALSE,CalcTable[[#This Row],[IrrHours]]&lt;=0),FALSE,TRUE)</f>
        <v>#NAME?</v>
      </c>
      <c r="X5909" s="13" t="e">
        <f ca="1">AND(CalcTable[[#This Row],[IrrDay]],CalcTable[[#This Row],[IrrRain]],CalcTable[[#This Row],[IrrWarm]],CalcTable[[#This Row],[IrrWindy]])</f>
        <v>#NAME?</v>
      </c>
      <c r="Y5909" s="13" t="e">
        <f t="shared" ca="1" si="1856"/>
        <v>#NAME?</v>
      </c>
      <c r="Z5909" s="13" t="e">
        <f ca="1">CalcTable[[#This Row],[IrrHours]]/5</f>
        <v>#NAME?</v>
      </c>
      <c r="AA5909" s="13" t="e">
        <f ca="1">IF(CalcTable[[#This Row],[IrrFlag]]=FALSE,0,MAX(0,CalcTable[[#This Row],[VolRednWind]]*(FCAP*IRR_TARGET-CalcTable[[#This Row],[IWC]])))</f>
        <v>#NAME?</v>
      </c>
      <c r="AB5909" s="13" t="e">
        <f ca="1">CalcTable[[#This Row],[IWC]]+CalcTable[[#This Row],[Eff Precip]]+CalcTable[[#This Row],[IrrAmt]]-CalcTable[[#This Row],[AET]]</f>
        <v>#NAME?</v>
      </c>
      <c r="AC5909" s="13" t="e">
        <f ca="1">IF(CalcTable[[#This Row],[PWC]]&gt;FCAP,MIN(24*PERC,MIN(SAT,CalcTable[[#This Row],[PWC]])-FCAP),0)</f>
        <v>#NAME?</v>
      </c>
      <c r="AD5909" s="13" t="e">
        <f ca="1">IF(CalcTable[[#This Row],[PWC]]&gt;SAT,CalcTable[[#This Row],[PWC]]-SAT,0)</f>
        <v>#NAME?</v>
      </c>
      <c r="AE5909" s="13" t="e">
        <f ca="1">CalcTable[[#This Row],[PWC]]-CalcTable[[#This Row],[PercAmt]]-CalcTable[[#This Row],[Runoff]]</f>
        <v>#NAME?</v>
      </c>
      <c r="AF5909" s="13" t="e">
        <f ca="1">CalcTable[[#This Row],[IrrAmt]]/1000*CUR_IRR_AREA*10000/IRR_EFF</f>
        <v>#NAME?</v>
      </c>
      <c r="AG5909" s="147"/>
      <c r="AH5909" s="13"/>
      <c r="AI5909" s="50">
        <v>0</v>
      </c>
      <c r="AJ5909" s="50">
        <v>0</v>
      </c>
      <c r="AK5909" s="50">
        <v>8.2416819710045424</v>
      </c>
      <c r="AL5909" s="50">
        <v>6.0644286576049957</v>
      </c>
      <c r="AM5909" s="50"/>
      <c r="AN5909" s="50"/>
      <c r="AO5909" s="50"/>
      <c r="AP5909" s="50"/>
      <c r="AQ5909" s="50"/>
      <c r="AR5909" s="50"/>
      <c r="AS5909" s="50"/>
      <c r="AT5909" s="50"/>
      <c r="AU5909" s="50"/>
      <c r="AV5909" s="50"/>
      <c r="AW5909" s="50"/>
      <c r="AX5909" s="50">
        <f t="shared" ref="AX5909:AX5972" si="1867">SUM(AI5909:AW5909)</f>
        <v>14.306110628609538</v>
      </c>
      <c r="AY5909" s="50"/>
      <c r="AZ5909" s="50">
        <f t="shared" si="1857"/>
        <v>298.76790953114653</v>
      </c>
      <c r="BA5909" s="50">
        <f t="shared" si="1858"/>
        <v>460.00773372255895</v>
      </c>
      <c r="BB5909" s="50">
        <f t="shared" si="1859"/>
        <v>474.23477703356593</v>
      </c>
      <c r="BC5909" s="17">
        <f t="shared" si="1860"/>
        <v>19987</v>
      </c>
      <c r="BD5909" s="50">
        <f t="shared" si="1861"/>
        <v>14.306110628609538</v>
      </c>
      <c r="BE5909" s="50">
        <f t="shared" si="1862"/>
        <v>298.76790953114653</v>
      </c>
      <c r="BF5909" s="50">
        <f t="shared" ref="BF5909:BF5972" si="1868">BE5909*BF$17</f>
        <v>488.68918939709181</v>
      </c>
      <c r="BG5909" s="50"/>
      <c r="BH5909" s="17">
        <f t="shared" si="1863"/>
        <v>0</v>
      </c>
      <c r="BI5909" s="17">
        <f t="shared" si="1851"/>
        <v>5909</v>
      </c>
      <c r="BJ5909" s="17">
        <f t="shared" ref="BJ5909:BJ5972" si="1869">IF(BH5909=0,BI5909,"")</f>
        <v>5909</v>
      </c>
      <c r="BK5909" s="150">
        <f t="shared" ref="BK5909:BK5972" si="1870">A5909</f>
        <v>35991</v>
      </c>
      <c r="BL5909" s="50" t="e">
        <f t="shared" ca="1" si="1864"/>
        <v>#NAME?</v>
      </c>
      <c r="BM5909" s="50" t="e">
        <f t="shared" ca="1" si="1865"/>
        <v>#NAME?</v>
      </c>
      <c r="BN5909" s="50" t="e">
        <f t="shared" ca="1" si="1866"/>
        <v>#NAME?</v>
      </c>
    </row>
    <row r="5910" spans="1:66" x14ac:dyDescent="0.35">
      <c r="A5910" s="48">
        <v>35992</v>
      </c>
      <c r="B5910" s="17">
        <v>1998</v>
      </c>
      <c r="C5910" s="17">
        <v>7</v>
      </c>
      <c r="D5910" s="17">
        <v>197</v>
      </c>
      <c r="E5910" s="17">
        <v>16</v>
      </c>
      <c r="F5910" s="17">
        <v>5</v>
      </c>
      <c r="G5910" s="50">
        <v>14.5</v>
      </c>
      <c r="H5910" s="32">
        <v>4.4959698127478482</v>
      </c>
      <c r="I5910" s="50">
        <v>4.833333333333333</v>
      </c>
      <c r="J5910" s="13">
        <v>0</v>
      </c>
      <c r="K5910" s="13">
        <f t="shared" si="1852"/>
        <v>0</v>
      </c>
      <c r="L5910" s="13">
        <f t="shared" si="1853"/>
        <v>0</v>
      </c>
      <c r="M5910" s="13" t="e">
        <f ca="1">CalcTable[[#This Row],[IWC]]-AE5909</f>
        <v>#NAME?</v>
      </c>
      <c r="N5910" s="13" t="e">
        <f ca="1">IF(CalcTable[[#This Row],[Day of Year]]&lt;123,FCAP,AE5909)</f>
        <v>#NAME?</v>
      </c>
      <c r="O5910" s="17" t="e">
        <f ca="1">IF(IRR_DRIP,5,COUNTIF('IDET Wind Values'!C5894:G5894,"&lt;="&amp;IRR_MAXWIND))</f>
        <v>#NAME?</v>
      </c>
      <c r="P5910" s="13" t="e">
        <f ca="1">CalcTable[[#This Row],[ET_o]]*KL</f>
        <v>#NAME?</v>
      </c>
      <c r="Q5910" s="13" t="e">
        <f ca="1">IF(WILTPT&lt;=0,1,MAX(0,MIN(1,(CalcTable[[#This Row],[IWC]]-WILTPT)/(MAD-WILTPT))))</f>
        <v>#NAME?</v>
      </c>
      <c r="R5910" s="13" t="e">
        <f ca="1">CalcTable[[#This Row],[ETMult]]*CalcTable[[#This Row],[ETb]]</f>
        <v>#NAME?</v>
      </c>
      <c r="S5910" s="13" t="b">
        <f>INDEX(IRR_LIST,CalcTable[[#This Row],[Day of Week]]+1)</f>
        <v>1</v>
      </c>
      <c r="T5910" s="13">
        <f t="shared" ca="1" si="1854"/>
        <v>0</v>
      </c>
      <c r="U5910" s="13" t="b">
        <f ca="1">IF(CalcTable[[#This Row],[IrrPrecip]]&gt;=IC_MM,FALSE,TRUE)</f>
        <v>1</v>
      </c>
      <c r="V5910" s="13" t="b">
        <f t="shared" si="1855"/>
        <v>1</v>
      </c>
      <c r="W5910" s="13" t="e">
        <f ca="1">IF(AND(IRR_DRIP=FALSE,CalcTable[[#This Row],[IrrHours]]&lt;=0),FALSE,TRUE)</f>
        <v>#NAME?</v>
      </c>
      <c r="X5910" s="13" t="e">
        <f ca="1">AND(CalcTable[[#This Row],[IrrDay]],CalcTable[[#This Row],[IrrRain]],CalcTable[[#This Row],[IrrWarm]],CalcTable[[#This Row],[IrrWindy]])</f>
        <v>#NAME?</v>
      </c>
      <c r="Y5910" s="13" t="e">
        <f t="shared" ca="1" si="1856"/>
        <v>#NAME?</v>
      </c>
      <c r="Z5910" s="13" t="e">
        <f ca="1">CalcTable[[#This Row],[IrrHours]]/5</f>
        <v>#NAME?</v>
      </c>
      <c r="AA5910" s="13" t="e">
        <f ca="1">IF(CalcTable[[#This Row],[IrrFlag]]=FALSE,0,MAX(0,CalcTable[[#This Row],[VolRednWind]]*(FCAP*IRR_TARGET-CalcTable[[#This Row],[IWC]])))</f>
        <v>#NAME?</v>
      </c>
      <c r="AB5910" s="13" t="e">
        <f ca="1">CalcTable[[#This Row],[IWC]]+CalcTable[[#This Row],[Eff Precip]]+CalcTable[[#This Row],[IrrAmt]]-CalcTable[[#This Row],[AET]]</f>
        <v>#NAME?</v>
      </c>
      <c r="AC5910" s="13" t="e">
        <f ca="1">IF(CalcTable[[#This Row],[PWC]]&gt;FCAP,MIN(24*PERC,MIN(SAT,CalcTable[[#This Row],[PWC]])-FCAP),0)</f>
        <v>#NAME?</v>
      </c>
      <c r="AD5910" s="13" t="e">
        <f ca="1">IF(CalcTable[[#This Row],[PWC]]&gt;SAT,CalcTable[[#This Row],[PWC]]-SAT,0)</f>
        <v>#NAME?</v>
      </c>
      <c r="AE5910" s="13" t="e">
        <f ca="1">CalcTable[[#This Row],[PWC]]-CalcTable[[#This Row],[PercAmt]]-CalcTable[[#This Row],[Runoff]]</f>
        <v>#NAME?</v>
      </c>
      <c r="AF5910" s="13" t="e">
        <f ca="1">CalcTable[[#This Row],[IrrAmt]]/1000*CUR_IRR_AREA*10000/IRR_EFF</f>
        <v>#NAME?</v>
      </c>
      <c r="AG5910" s="147"/>
      <c r="AH5910" s="13"/>
      <c r="AI5910" s="50">
        <v>9.7358779226797978</v>
      </c>
      <c r="AJ5910" s="50">
        <v>11.917820568483705</v>
      </c>
      <c r="AK5910" s="50">
        <v>0</v>
      </c>
      <c r="AL5910" s="50">
        <v>0</v>
      </c>
      <c r="AM5910" s="50"/>
      <c r="AN5910" s="50"/>
      <c r="AO5910" s="50"/>
      <c r="AP5910" s="50"/>
      <c r="AQ5910" s="50"/>
      <c r="AR5910" s="50"/>
      <c r="AS5910" s="50"/>
      <c r="AT5910" s="50"/>
      <c r="AU5910" s="50"/>
      <c r="AV5910" s="50"/>
      <c r="AW5910" s="50"/>
      <c r="AX5910" s="50">
        <f t="shared" si="1867"/>
        <v>21.653698491163503</v>
      </c>
      <c r="AY5910" s="50"/>
      <c r="AZ5910" s="50">
        <f t="shared" si="1857"/>
        <v>492.38227954149238</v>
      </c>
      <c r="BA5910" s="50">
        <f t="shared" si="1858"/>
        <v>796.52881660881428</v>
      </c>
      <c r="BB5910" s="50">
        <f t="shared" si="1859"/>
        <v>824.24408270837489</v>
      </c>
      <c r="BC5910" s="17">
        <f t="shared" si="1860"/>
        <v>19987</v>
      </c>
      <c r="BD5910" s="50">
        <f t="shared" si="1861"/>
        <v>21.653698491163503</v>
      </c>
      <c r="BE5910" s="50">
        <f t="shared" si="1862"/>
        <v>492.38227954149238</v>
      </c>
      <c r="BF5910" s="50">
        <f t="shared" si="1868"/>
        <v>805.38066300436913</v>
      </c>
      <c r="BG5910" s="50"/>
      <c r="BH5910" s="17">
        <f t="shared" si="1863"/>
        <v>0</v>
      </c>
      <c r="BI5910" s="17">
        <f t="shared" ref="BI5910:BI5973" si="1871">BI5909+1</f>
        <v>5910</v>
      </c>
      <c r="BJ5910" s="17">
        <f t="shared" si="1869"/>
        <v>5910</v>
      </c>
      <c r="BK5910" s="150">
        <f t="shared" si="1870"/>
        <v>35992</v>
      </c>
      <c r="BL5910" s="50" t="e">
        <f t="shared" ca="1" si="1864"/>
        <v>#NAME?</v>
      </c>
      <c r="BM5910" s="50" t="e">
        <f t="shared" ca="1" si="1865"/>
        <v>#NAME?</v>
      </c>
      <c r="BN5910" s="50" t="e">
        <f t="shared" ca="1" si="1866"/>
        <v>#NAME?</v>
      </c>
    </row>
    <row r="5911" spans="1:66" x14ac:dyDescent="0.35">
      <c r="A5911" s="48">
        <v>35993</v>
      </c>
      <c r="B5911" s="17">
        <v>1998</v>
      </c>
      <c r="C5911" s="17">
        <v>7</v>
      </c>
      <c r="D5911" s="17">
        <v>198</v>
      </c>
      <c r="E5911" s="17">
        <v>17</v>
      </c>
      <c r="F5911" s="17">
        <v>6</v>
      </c>
      <c r="G5911" s="50">
        <v>11.5</v>
      </c>
      <c r="H5911" s="32">
        <v>6.0273613574792781</v>
      </c>
      <c r="I5911" s="50">
        <v>4.833333333333333</v>
      </c>
      <c r="J5911" s="13">
        <v>0</v>
      </c>
      <c r="K5911" s="13">
        <f t="shared" si="1852"/>
        <v>0</v>
      </c>
      <c r="L5911" s="13">
        <f t="shared" si="1853"/>
        <v>0</v>
      </c>
      <c r="M5911" s="13" t="e">
        <f ca="1">CalcTable[[#This Row],[IWC]]-AE5910</f>
        <v>#NAME?</v>
      </c>
      <c r="N5911" s="13" t="e">
        <f ca="1">IF(CalcTable[[#This Row],[Day of Year]]&lt;123,FCAP,AE5910)</f>
        <v>#NAME?</v>
      </c>
      <c r="O5911" s="17" t="e">
        <f ca="1">IF(IRR_DRIP,5,COUNTIF('IDET Wind Values'!C5895:G5895,"&lt;="&amp;IRR_MAXWIND))</f>
        <v>#NAME?</v>
      </c>
      <c r="P5911" s="13" t="e">
        <f ca="1">CalcTable[[#This Row],[ET_o]]*KL</f>
        <v>#NAME?</v>
      </c>
      <c r="Q5911" s="13" t="e">
        <f ca="1">IF(WILTPT&lt;=0,1,MAX(0,MIN(1,(CalcTable[[#This Row],[IWC]]-WILTPT)/(MAD-WILTPT))))</f>
        <v>#NAME?</v>
      </c>
      <c r="R5911" s="13" t="e">
        <f ca="1">CalcTable[[#This Row],[ETMult]]*CalcTable[[#This Row],[ETb]]</f>
        <v>#NAME?</v>
      </c>
      <c r="S5911" s="13" t="b">
        <f>INDEX(IRR_LIST,CalcTable[[#This Row],[Day of Week]]+1)</f>
        <v>0</v>
      </c>
      <c r="T5911" s="13">
        <f t="shared" ca="1" si="1854"/>
        <v>0</v>
      </c>
      <c r="U5911" s="13" t="b">
        <f ca="1">IF(CalcTable[[#This Row],[IrrPrecip]]&gt;=IC_MM,FALSE,TRUE)</f>
        <v>1</v>
      </c>
      <c r="V5911" s="13" t="b">
        <f t="shared" si="1855"/>
        <v>1</v>
      </c>
      <c r="W5911" s="13" t="e">
        <f ca="1">IF(AND(IRR_DRIP=FALSE,CalcTable[[#This Row],[IrrHours]]&lt;=0),FALSE,TRUE)</f>
        <v>#NAME?</v>
      </c>
      <c r="X5911" s="13" t="e">
        <f ca="1">AND(CalcTable[[#This Row],[IrrDay]],CalcTable[[#This Row],[IrrRain]],CalcTable[[#This Row],[IrrWarm]],CalcTable[[#This Row],[IrrWindy]])</f>
        <v>#NAME?</v>
      </c>
      <c r="Y5911" s="13" t="e">
        <f t="shared" ca="1" si="1856"/>
        <v>#NAME?</v>
      </c>
      <c r="Z5911" s="13" t="e">
        <f ca="1">CalcTable[[#This Row],[IrrHours]]/5</f>
        <v>#NAME?</v>
      </c>
      <c r="AA5911" s="13" t="e">
        <f ca="1">IF(CalcTable[[#This Row],[IrrFlag]]=FALSE,0,MAX(0,CalcTable[[#This Row],[VolRednWind]]*(FCAP*IRR_TARGET-CalcTable[[#This Row],[IWC]])))</f>
        <v>#NAME?</v>
      </c>
      <c r="AB5911" s="13" t="e">
        <f ca="1">CalcTable[[#This Row],[IWC]]+CalcTable[[#This Row],[Eff Precip]]+CalcTable[[#This Row],[IrrAmt]]-CalcTable[[#This Row],[AET]]</f>
        <v>#NAME?</v>
      </c>
      <c r="AC5911" s="13" t="e">
        <f ca="1">IF(CalcTable[[#This Row],[PWC]]&gt;FCAP,MIN(24*PERC,MIN(SAT,CalcTable[[#This Row],[PWC]])-FCAP),0)</f>
        <v>#NAME?</v>
      </c>
      <c r="AD5911" s="13" t="e">
        <f ca="1">IF(CalcTable[[#This Row],[PWC]]&gt;SAT,CalcTable[[#This Row],[PWC]]-SAT,0)</f>
        <v>#NAME?</v>
      </c>
      <c r="AE5911" s="13" t="e">
        <f ca="1">CalcTable[[#This Row],[PWC]]-CalcTable[[#This Row],[PercAmt]]-CalcTable[[#This Row],[Runoff]]</f>
        <v>#NAME?</v>
      </c>
      <c r="AF5911" s="13" t="e">
        <f ca="1">CalcTable[[#This Row],[IrrAmt]]/1000*CUR_IRR_AREA*10000/IRR_EFF</f>
        <v>#NAME?</v>
      </c>
      <c r="AG5911" s="147"/>
      <c r="AH5911" s="13"/>
      <c r="AI5911" s="50">
        <v>0</v>
      </c>
      <c r="AJ5911" s="50">
        <v>0</v>
      </c>
      <c r="AK5911" s="50">
        <v>0</v>
      </c>
      <c r="AL5911" s="50">
        <v>4.7527833970113171</v>
      </c>
      <c r="AM5911" s="50"/>
      <c r="AN5911" s="50"/>
      <c r="AO5911" s="50"/>
      <c r="AP5911" s="50"/>
      <c r="AQ5911" s="50"/>
      <c r="AR5911" s="50"/>
      <c r="AS5911" s="50"/>
      <c r="AT5911" s="50"/>
      <c r="AU5911" s="50"/>
      <c r="AV5911" s="50"/>
      <c r="AW5911" s="50"/>
      <c r="AX5911" s="50">
        <f t="shared" si="1867"/>
        <v>4.7527833970113171</v>
      </c>
      <c r="AY5911" s="50"/>
      <c r="AZ5911" s="50">
        <f t="shared" si="1857"/>
        <v>139.41497964566531</v>
      </c>
      <c r="BA5911" s="50">
        <f t="shared" si="1858"/>
        <v>214.65480993062755</v>
      </c>
      <c r="BB5911" s="50">
        <f t="shared" si="1859"/>
        <v>221.29361848518306</v>
      </c>
      <c r="BC5911" s="17">
        <f t="shared" si="1860"/>
        <v>19987</v>
      </c>
      <c r="BD5911" s="50">
        <f t="shared" si="1861"/>
        <v>4.7527833970113171</v>
      </c>
      <c r="BE5911" s="50">
        <f t="shared" si="1862"/>
        <v>139.41497964566531</v>
      </c>
      <c r="BF5911" s="50">
        <f t="shared" si="1868"/>
        <v>228.03852495326186</v>
      </c>
      <c r="BG5911" s="50"/>
      <c r="BH5911" s="17">
        <f t="shared" si="1863"/>
        <v>0</v>
      </c>
      <c r="BI5911" s="17">
        <f t="shared" si="1871"/>
        <v>5911</v>
      </c>
      <c r="BJ5911" s="17">
        <f t="shared" si="1869"/>
        <v>5911</v>
      </c>
      <c r="BK5911" s="150">
        <f t="shared" si="1870"/>
        <v>35993</v>
      </c>
      <c r="BL5911" s="50" t="e">
        <f t="shared" ca="1" si="1864"/>
        <v>#NAME?</v>
      </c>
      <c r="BM5911" s="50" t="e">
        <f t="shared" ca="1" si="1865"/>
        <v>#NAME?</v>
      </c>
      <c r="BN5911" s="50" t="e">
        <f t="shared" ca="1" si="1866"/>
        <v>#NAME?</v>
      </c>
    </row>
    <row r="5912" spans="1:66" x14ac:dyDescent="0.35">
      <c r="A5912" s="48">
        <v>35994</v>
      </c>
      <c r="B5912" s="17">
        <v>1998</v>
      </c>
      <c r="C5912" s="17">
        <v>7</v>
      </c>
      <c r="D5912" s="17">
        <v>199</v>
      </c>
      <c r="E5912" s="17">
        <v>18</v>
      </c>
      <c r="F5912" s="17">
        <v>7</v>
      </c>
      <c r="G5912" s="50">
        <v>11.9</v>
      </c>
      <c r="H5912" s="32">
        <v>4.4705408174065147</v>
      </c>
      <c r="I5912" s="50">
        <v>12.666666666666666</v>
      </c>
      <c r="J5912" s="13">
        <v>0</v>
      </c>
      <c r="K5912" s="13">
        <f t="shared" si="1852"/>
        <v>0</v>
      </c>
      <c r="L5912" s="13">
        <f t="shared" si="1853"/>
        <v>0</v>
      </c>
      <c r="M5912" s="13" t="e">
        <f ca="1">CalcTable[[#This Row],[IWC]]-AE5911</f>
        <v>#NAME?</v>
      </c>
      <c r="N5912" s="13" t="e">
        <f ca="1">IF(CalcTable[[#This Row],[Day of Year]]&lt;123,FCAP,AE5911)</f>
        <v>#NAME?</v>
      </c>
      <c r="O5912" s="17" t="e">
        <f ca="1">IF(IRR_DRIP,5,COUNTIF('IDET Wind Values'!C5896:G5896,"&lt;="&amp;IRR_MAXWIND))</f>
        <v>#NAME?</v>
      </c>
      <c r="P5912" s="13" t="e">
        <f ca="1">CalcTable[[#This Row],[ET_o]]*KL</f>
        <v>#NAME?</v>
      </c>
      <c r="Q5912" s="13" t="e">
        <f ca="1">IF(WILTPT&lt;=0,1,MAX(0,MIN(1,(CalcTable[[#This Row],[IWC]]-WILTPT)/(MAD-WILTPT))))</f>
        <v>#NAME?</v>
      </c>
      <c r="R5912" s="13" t="e">
        <f ca="1">CalcTable[[#This Row],[ETMult]]*CalcTable[[#This Row],[ETb]]</f>
        <v>#NAME?</v>
      </c>
      <c r="S5912" s="13" t="b">
        <f>INDEX(IRR_LIST,CalcTable[[#This Row],[Day of Week]]+1)</f>
        <v>0</v>
      </c>
      <c r="T5912" s="13">
        <f t="shared" ca="1" si="1854"/>
        <v>0</v>
      </c>
      <c r="U5912" s="13" t="b">
        <f ca="1">IF(CalcTable[[#This Row],[IrrPrecip]]&gt;=IC_MM,FALSE,TRUE)</f>
        <v>1</v>
      </c>
      <c r="V5912" s="13" t="b">
        <f t="shared" si="1855"/>
        <v>1</v>
      </c>
      <c r="W5912" s="13" t="e">
        <f ca="1">IF(AND(IRR_DRIP=FALSE,CalcTable[[#This Row],[IrrHours]]&lt;=0),FALSE,TRUE)</f>
        <v>#NAME?</v>
      </c>
      <c r="X5912" s="13" t="e">
        <f ca="1">AND(CalcTable[[#This Row],[IrrDay]],CalcTable[[#This Row],[IrrRain]],CalcTable[[#This Row],[IrrWarm]],CalcTable[[#This Row],[IrrWindy]])</f>
        <v>#NAME?</v>
      </c>
      <c r="Y5912" s="13" t="e">
        <f t="shared" ca="1" si="1856"/>
        <v>#NAME?</v>
      </c>
      <c r="Z5912" s="13" t="e">
        <f ca="1">CalcTable[[#This Row],[IrrHours]]/5</f>
        <v>#NAME?</v>
      </c>
      <c r="AA5912" s="13" t="e">
        <f ca="1">IF(CalcTable[[#This Row],[IrrFlag]]=FALSE,0,MAX(0,CalcTable[[#This Row],[VolRednWind]]*(FCAP*IRR_TARGET-CalcTable[[#This Row],[IWC]])))</f>
        <v>#NAME?</v>
      </c>
      <c r="AB5912" s="13" t="e">
        <f ca="1">CalcTable[[#This Row],[IWC]]+CalcTable[[#This Row],[Eff Precip]]+CalcTable[[#This Row],[IrrAmt]]-CalcTable[[#This Row],[AET]]</f>
        <v>#NAME?</v>
      </c>
      <c r="AC5912" s="13" t="e">
        <f ca="1">IF(CalcTable[[#This Row],[PWC]]&gt;FCAP,MIN(24*PERC,MIN(SAT,CalcTable[[#This Row],[PWC]])-FCAP),0)</f>
        <v>#NAME?</v>
      </c>
      <c r="AD5912" s="13" t="e">
        <f ca="1">IF(CalcTable[[#This Row],[PWC]]&gt;SAT,CalcTable[[#This Row],[PWC]]-SAT,0)</f>
        <v>#NAME?</v>
      </c>
      <c r="AE5912" s="13" t="e">
        <f ca="1">CalcTable[[#This Row],[PWC]]-CalcTable[[#This Row],[PercAmt]]-CalcTable[[#This Row],[Runoff]]</f>
        <v>#NAME?</v>
      </c>
      <c r="AF5912" s="13" t="e">
        <f ca="1">CalcTable[[#This Row],[IrrAmt]]/1000*CUR_IRR_AREA*10000/IRR_EFF</f>
        <v>#NAME?</v>
      </c>
      <c r="AG5912" s="147"/>
      <c r="AH5912" s="13"/>
      <c r="AI5912" s="50">
        <v>0</v>
      </c>
      <c r="AJ5912" s="50">
        <v>0</v>
      </c>
      <c r="AK5912" s="50">
        <v>8.7158321436249224</v>
      </c>
      <c r="AL5912" s="50">
        <v>0</v>
      </c>
      <c r="AM5912" s="50"/>
      <c r="AN5912" s="50"/>
      <c r="AO5912" s="50"/>
      <c r="AP5912" s="50"/>
      <c r="AQ5912" s="50"/>
      <c r="AR5912" s="50"/>
      <c r="AS5912" s="50"/>
      <c r="AT5912" s="50"/>
      <c r="AU5912" s="50"/>
      <c r="AV5912" s="50"/>
      <c r="AW5912" s="50"/>
      <c r="AX5912" s="50">
        <f t="shared" si="1867"/>
        <v>8.7158321436249224</v>
      </c>
      <c r="AY5912" s="50"/>
      <c r="AZ5912" s="50">
        <f t="shared" si="1857"/>
        <v>127.83220477316554</v>
      </c>
      <c r="BA5912" s="50">
        <f t="shared" si="1858"/>
        <v>196.82101369836599</v>
      </c>
      <c r="BB5912" s="50">
        <f t="shared" si="1859"/>
        <v>202.90826154470722</v>
      </c>
      <c r="BC5912" s="17">
        <f t="shared" si="1860"/>
        <v>19987</v>
      </c>
      <c r="BD5912" s="50">
        <f t="shared" si="1861"/>
        <v>8.7158321436249224</v>
      </c>
      <c r="BE5912" s="50">
        <f t="shared" si="1862"/>
        <v>127.83220477316554</v>
      </c>
      <c r="BF5912" s="50">
        <f t="shared" si="1868"/>
        <v>209.09279255417761</v>
      </c>
      <c r="BG5912" s="50"/>
      <c r="BH5912" s="17">
        <f t="shared" si="1863"/>
        <v>0</v>
      </c>
      <c r="BI5912" s="17">
        <f t="shared" si="1871"/>
        <v>5912</v>
      </c>
      <c r="BJ5912" s="17">
        <f t="shared" si="1869"/>
        <v>5912</v>
      </c>
      <c r="BK5912" s="150">
        <f t="shared" si="1870"/>
        <v>35994</v>
      </c>
      <c r="BL5912" s="50" t="e">
        <f t="shared" ca="1" si="1864"/>
        <v>#NAME?</v>
      </c>
      <c r="BM5912" s="50" t="e">
        <f t="shared" ca="1" si="1865"/>
        <v>#NAME?</v>
      </c>
      <c r="BN5912" s="50" t="e">
        <f t="shared" ca="1" si="1866"/>
        <v>#NAME?</v>
      </c>
    </row>
    <row r="5913" spans="1:66" x14ac:dyDescent="0.35">
      <c r="A5913" s="48">
        <v>35995</v>
      </c>
      <c r="B5913" s="17">
        <v>1998</v>
      </c>
      <c r="C5913" s="17">
        <v>7</v>
      </c>
      <c r="D5913" s="17">
        <v>200</v>
      </c>
      <c r="E5913" s="17">
        <v>19</v>
      </c>
      <c r="F5913" s="17">
        <v>1</v>
      </c>
      <c r="G5913" s="50">
        <v>12.3</v>
      </c>
      <c r="H5913" s="32">
        <v>5.1845994960766673</v>
      </c>
      <c r="I5913" s="50">
        <v>4.5</v>
      </c>
      <c r="J5913" s="13">
        <v>3.2</v>
      </c>
      <c r="K5913" s="13">
        <f t="shared" si="1852"/>
        <v>3.2</v>
      </c>
      <c r="L5913" s="13">
        <f t="shared" si="1853"/>
        <v>0</v>
      </c>
      <c r="M5913" s="13" t="e">
        <f ca="1">CalcTable[[#This Row],[IWC]]-AE5912</f>
        <v>#NAME?</v>
      </c>
      <c r="N5913" s="13" t="e">
        <f ca="1">IF(CalcTable[[#This Row],[Day of Year]]&lt;123,FCAP,AE5912)</f>
        <v>#NAME?</v>
      </c>
      <c r="O5913" s="17" t="e">
        <f ca="1">IF(IRR_DRIP,5,COUNTIF('IDET Wind Values'!C5897:G5897,"&lt;="&amp;IRR_MAXWIND))</f>
        <v>#NAME?</v>
      </c>
      <c r="P5913" s="13" t="e">
        <f ca="1">CalcTable[[#This Row],[ET_o]]*KL</f>
        <v>#NAME?</v>
      </c>
      <c r="Q5913" s="13" t="e">
        <f ca="1">IF(WILTPT&lt;=0,1,MAX(0,MIN(1,(CalcTable[[#This Row],[IWC]]-WILTPT)/(MAD-WILTPT))))</f>
        <v>#NAME?</v>
      </c>
      <c r="R5913" s="13" t="e">
        <f ca="1">CalcTable[[#This Row],[ETMult]]*CalcTable[[#This Row],[ETb]]</f>
        <v>#NAME?</v>
      </c>
      <c r="S5913" s="13" t="b">
        <f>INDEX(IRR_LIST,CalcTable[[#This Row],[Day of Week]]+1)</f>
        <v>1</v>
      </c>
      <c r="T5913" s="13">
        <f t="shared" ca="1" si="1854"/>
        <v>0</v>
      </c>
      <c r="U5913" s="13" t="b">
        <f ca="1">IF(CalcTable[[#This Row],[IrrPrecip]]&gt;=IC_MM,FALSE,TRUE)</f>
        <v>1</v>
      </c>
      <c r="V5913" s="13" t="b">
        <f t="shared" si="1855"/>
        <v>1</v>
      </c>
      <c r="W5913" s="13" t="e">
        <f ca="1">IF(AND(IRR_DRIP=FALSE,CalcTable[[#This Row],[IrrHours]]&lt;=0),FALSE,TRUE)</f>
        <v>#NAME?</v>
      </c>
      <c r="X5913" s="13" t="e">
        <f ca="1">AND(CalcTable[[#This Row],[IrrDay]],CalcTable[[#This Row],[IrrRain]],CalcTable[[#This Row],[IrrWarm]],CalcTable[[#This Row],[IrrWindy]])</f>
        <v>#NAME?</v>
      </c>
      <c r="Y5913" s="13" t="e">
        <f t="shared" ca="1" si="1856"/>
        <v>#NAME?</v>
      </c>
      <c r="Z5913" s="13" t="e">
        <f ca="1">CalcTable[[#This Row],[IrrHours]]/5</f>
        <v>#NAME?</v>
      </c>
      <c r="AA5913" s="13" t="e">
        <f ca="1">IF(CalcTable[[#This Row],[IrrFlag]]=FALSE,0,MAX(0,CalcTable[[#This Row],[VolRednWind]]*(FCAP*IRR_TARGET-CalcTable[[#This Row],[IWC]])))</f>
        <v>#NAME?</v>
      </c>
      <c r="AB5913" s="13" t="e">
        <f ca="1">CalcTable[[#This Row],[IWC]]+CalcTable[[#This Row],[Eff Precip]]+CalcTable[[#This Row],[IrrAmt]]-CalcTable[[#This Row],[AET]]</f>
        <v>#NAME?</v>
      </c>
      <c r="AC5913" s="13" t="e">
        <f ca="1">IF(CalcTable[[#This Row],[PWC]]&gt;FCAP,MIN(24*PERC,MIN(SAT,CalcTable[[#This Row],[PWC]])-FCAP),0)</f>
        <v>#NAME?</v>
      </c>
      <c r="AD5913" s="13" t="e">
        <f ca="1">IF(CalcTable[[#This Row],[PWC]]&gt;SAT,CalcTable[[#This Row],[PWC]]-SAT,0)</f>
        <v>#NAME?</v>
      </c>
      <c r="AE5913" s="13" t="e">
        <f ca="1">CalcTable[[#This Row],[PWC]]-CalcTable[[#This Row],[PercAmt]]-CalcTable[[#This Row],[Runoff]]</f>
        <v>#NAME?</v>
      </c>
      <c r="AF5913" s="13" t="e">
        <f ca="1">CalcTable[[#This Row],[IrrAmt]]/1000*CUR_IRR_AREA*10000/IRR_EFF</f>
        <v>#NAME?</v>
      </c>
      <c r="AG5913" s="147"/>
      <c r="AH5913" s="13"/>
      <c r="AI5913" s="50">
        <v>7.2534817521062678</v>
      </c>
      <c r="AJ5913" s="50">
        <v>8.4987189134520378</v>
      </c>
      <c r="AK5913" s="50">
        <v>0</v>
      </c>
      <c r="AL5913" s="50">
        <v>0</v>
      </c>
      <c r="AM5913" s="50"/>
      <c r="AN5913" s="50"/>
      <c r="AO5913" s="50"/>
      <c r="AP5913" s="50"/>
      <c r="AQ5913" s="50"/>
      <c r="AR5913" s="50"/>
      <c r="AS5913" s="50"/>
      <c r="AT5913" s="50"/>
      <c r="AU5913" s="50"/>
      <c r="AV5913" s="50"/>
      <c r="AW5913" s="50"/>
      <c r="AX5913" s="50">
        <f t="shared" si="1867"/>
        <v>15.752200665558306</v>
      </c>
      <c r="AY5913" s="50"/>
      <c r="AZ5913" s="50">
        <f t="shared" si="1857"/>
        <v>355.68015382548509</v>
      </c>
      <c r="BA5913" s="50">
        <f t="shared" si="1858"/>
        <v>575.02966044621496</v>
      </c>
      <c r="BB5913" s="50">
        <f t="shared" si="1859"/>
        <v>595.01071483832709</v>
      </c>
      <c r="BC5913" s="17">
        <f t="shared" si="1860"/>
        <v>19987</v>
      </c>
      <c r="BD5913" s="50">
        <f t="shared" si="1861"/>
        <v>15.752200665558306</v>
      </c>
      <c r="BE5913" s="50">
        <f t="shared" si="1862"/>
        <v>355.68015382548509</v>
      </c>
      <c r="BF5913" s="50">
        <f t="shared" si="1868"/>
        <v>581.7795034626663</v>
      </c>
      <c r="BG5913" s="50"/>
      <c r="BH5913" s="17">
        <f t="shared" si="1863"/>
        <v>0</v>
      </c>
      <c r="BI5913" s="17">
        <f t="shared" si="1871"/>
        <v>5913</v>
      </c>
      <c r="BJ5913" s="17">
        <f t="shared" si="1869"/>
        <v>5913</v>
      </c>
      <c r="BK5913" s="150">
        <f t="shared" si="1870"/>
        <v>35995</v>
      </c>
      <c r="BL5913" s="50" t="e">
        <f t="shared" ca="1" si="1864"/>
        <v>#NAME?</v>
      </c>
      <c r="BM5913" s="50" t="e">
        <f t="shared" ca="1" si="1865"/>
        <v>#NAME?</v>
      </c>
      <c r="BN5913" s="50" t="e">
        <f t="shared" ca="1" si="1866"/>
        <v>#NAME?</v>
      </c>
    </row>
    <row r="5914" spans="1:66" x14ac:dyDescent="0.35">
      <c r="A5914" s="48">
        <v>35996</v>
      </c>
      <c r="B5914" s="17">
        <v>1998</v>
      </c>
      <c r="C5914" s="17">
        <v>7</v>
      </c>
      <c r="D5914" s="17">
        <v>201</v>
      </c>
      <c r="E5914" s="17">
        <v>20</v>
      </c>
      <c r="F5914" s="17">
        <v>2</v>
      </c>
      <c r="G5914" s="50">
        <v>9.5</v>
      </c>
      <c r="H5914" s="32">
        <v>3.6845061136721835</v>
      </c>
      <c r="I5914" s="50">
        <v>7.333333333333333</v>
      </c>
      <c r="J5914" s="13">
        <v>0</v>
      </c>
      <c r="K5914" s="13">
        <f t="shared" si="1852"/>
        <v>0</v>
      </c>
      <c r="L5914" s="13">
        <f t="shared" si="1853"/>
        <v>0</v>
      </c>
      <c r="M5914" s="13" t="e">
        <f ca="1">CalcTable[[#This Row],[IWC]]-AE5913</f>
        <v>#NAME?</v>
      </c>
      <c r="N5914" s="13" t="e">
        <f ca="1">IF(CalcTable[[#This Row],[Day of Year]]&lt;123,FCAP,AE5913)</f>
        <v>#NAME?</v>
      </c>
      <c r="O5914" s="17" t="e">
        <f ca="1">IF(IRR_DRIP,5,COUNTIF('IDET Wind Values'!C5898:G5898,"&lt;="&amp;IRR_MAXWIND))</f>
        <v>#NAME?</v>
      </c>
      <c r="P5914" s="13" t="e">
        <f ca="1">CalcTable[[#This Row],[ET_o]]*KL</f>
        <v>#NAME?</v>
      </c>
      <c r="Q5914" s="13" t="e">
        <f ca="1">IF(WILTPT&lt;=0,1,MAX(0,MIN(1,(CalcTable[[#This Row],[IWC]]-WILTPT)/(MAD-WILTPT))))</f>
        <v>#NAME?</v>
      </c>
      <c r="R5914" s="13" t="e">
        <f ca="1">CalcTable[[#This Row],[ETMult]]*CalcTable[[#This Row],[ETb]]</f>
        <v>#NAME?</v>
      </c>
      <c r="S5914" s="13" t="b">
        <f>INDEX(IRR_LIST,CalcTable[[#This Row],[Day of Week]]+1)</f>
        <v>0</v>
      </c>
      <c r="T5914" s="13">
        <f t="shared" ca="1" si="1854"/>
        <v>3.2</v>
      </c>
      <c r="U5914" s="13" t="b">
        <f ca="1">IF(CalcTable[[#This Row],[IrrPrecip]]&gt;=IC_MM,FALSE,TRUE)</f>
        <v>1</v>
      </c>
      <c r="V5914" s="13" t="b">
        <f t="shared" si="1855"/>
        <v>1</v>
      </c>
      <c r="W5914" s="13" t="e">
        <f ca="1">IF(AND(IRR_DRIP=FALSE,CalcTable[[#This Row],[IrrHours]]&lt;=0),FALSE,TRUE)</f>
        <v>#NAME?</v>
      </c>
      <c r="X5914" s="13" t="e">
        <f ca="1">AND(CalcTable[[#This Row],[IrrDay]],CalcTable[[#This Row],[IrrRain]],CalcTable[[#This Row],[IrrWarm]],CalcTable[[#This Row],[IrrWindy]])</f>
        <v>#NAME?</v>
      </c>
      <c r="Y5914" s="13" t="e">
        <f t="shared" ca="1" si="1856"/>
        <v>#NAME?</v>
      </c>
      <c r="Z5914" s="13" t="e">
        <f ca="1">CalcTable[[#This Row],[IrrHours]]/5</f>
        <v>#NAME?</v>
      </c>
      <c r="AA5914" s="13" t="e">
        <f ca="1">IF(CalcTable[[#This Row],[IrrFlag]]=FALSE,0,MAX(0,CalcTable[[#This Row],[VolRednWind]]*(FCAP*IRR_TARGET-CalcTable[[#This Row],[IWC]])))</f>
        <v>#NAME?</v>
      </c>
      <c r="AB5914" s="13" t="e">
        <f ca="1">CalcTable[[#This Row],[IWC]]+CalcTable[[#This Row],[Eff Precip]]+CalcTable[[#This Row],[IrrAmt]]-CalcTable[[#This Row],[AET]]</f>
        <v>#NAME?</v>
      </c>
      <c r="AC5914" s="13" t="e">
        <f ca="1">IF(CalcTable[[#This Row],[PWC]]&gt;FCAP,MIN(24*PERC,MIN(SAT,CalcTable[[#This Row],[PWC]])-FCAP),0)</f>
        <v>#NAME?</v>
      </c>
      <c r="AD5914" s="13" t="e">
        <f ca="1">IF(CalcTable[[#This Row],[PWC]]&gt;SAT,CalcTable[[#This Row],[PWC]]-SAT,0)</f>
        <v>#NAME?</v>
      </c>
      <c r="AE5914" s="13" t="e">
        <f ca="1">CalcTable[[#This Row],[PWC]]-CalcTable[[#This Row],[PercAmt]]-CalcTable[[#This Row],[Runoff]]</f>
        <v>#NAME?</v>
      </c>
      <c r="AF5914" s="13" t="e">
        <f ca="1">CalcTable[[#This Row],[IrrAmt]]/1000*CUR_IRR_AREA*10000/IRR_EFF</f>
        <v>#NAME?</v>
      </c>
      <c r="AG5914" s="147"/>
      <c r="AH5914" s="13"/>
      <c r="AI5914" s="50">
        <v>0</v>
      </c>
      <c r="AJ5914" s="50">
        <v>0</v>
      </c>
      <c r="AK5914" s="50">
        <v>1.1559059445684341</v>
      </c>
      <c r="AL5914" s="50">
        <v>8.6253759190293522</v>
      </c>
      <c r="AM5914" s="50"/>
      <c r="AN5914" s="50"/>
      <c r="AO5914" s="50"/>
      <c r="AP5914" s="50"/>
      <c r="AQ5914" s="50"/>
      <c r="AR5914" s="50"/>
      <c r="AS5914" s="50"/>
      <c r="AT5914" s="50"/>
      <c r="AU5914" s="50"/>
      <c r="AV5914" s="50"/>
      <c r="AW5914" s="50"/>
      <c r="AX5914" s="50">
        <f t="shared" si="1867"/>
        <v>9.781281863597787</v>
      </c>
      <c r="AY5914" s="50"/>
      <c r="AZ5914" s="50">
        <f t="shared" si="1857"/>
        <v>269.96431414519805</v>
      </c>
      <c r="BA5914" s="50">
        <f t="shared" si="1858"/>
        <v>415.65934082673351</v>
      </c>
      <c r="BB5914" s="50">
        <f t="shared" si="1859"/>
        <v>428.5147843574573</v>
      </c>
      <c r="BC5914" s="17">
        <f t="shared" si="1860"/>
        <v>19987</v>
      </c>
      <c r="BD5914" s="50">
        <f t="shared" si="1861"/>
        <v>9.781281863597787</v>
      </c>
      <c r="BE5914" s="50">
        <f t="shared" si="1862"/>
        <v>269.96431414519805</v>
      </c>
      <c r="BF5914" s="50">
        <f t="shared" si="1868"/>
        <v>441.57567676124575</v>
      </c>
      <c r="BG5914" s="50"/>
      <c r="BH5914" s="17">
        <f t="shared" si="1863"/>
        <v>0</v>
      </c>
      <c r="BI5914" s="17">
        <f t="shared" si="1871"/>
        <v>5914</v>
      </c>
      <c r="BJ5914" s="17">
        <f t="shared" si="1869"/>
        <v>5914</v>
      </c>
      <c r="BK5914" s="150">
        <f t="shared" si="1870"/>
        <v>35996</v>
      </c>
      <c r="BL5914" s="50" t="e">
        <f t="shared" ca="1" si="1864"/>
        <v>#NAME?</v>
      </c>
      <c r="BM5914" s="50" t="e">
        <f t="shared" ca="1" si="1865"/>
        <v>#NAME?</v>
      </c>
      <c r="BN5914" s="50" t="e">
        <f t="shared" ca="1" si="1866"/>
        <v>#NAME?</v>
      </c>
    </row>
    <row r="5915" spans="1:66" x14ac:dyDescent="0.35">
      <c r="A5915" s="48">
        <v>35997</v>
      </c>
      <c r="B5915" s="17">
        <v>1998</v>
      </c>
      <c r="C5915" s="17">
        <v>7</v>
      </c>
      <c r="D5915" s="17">
        <v>202</v>
      </c>
      <c r="E5915" s="17">
        <v>21</v>
      </c>
      <c r="F5915" s="17">
        <v>3</v>
      </c>
      <c r="G5915" s="50">
        <v>8.1999999999999993</v>
      </c>
      <c r="H5915" s="32">
        <v>3.3529680635952381</v>
      </c>
      <c r="I5915" s="50">
        <v>11</v>
      </c>
      <c r="J5915" s="13">
        <v>0</v>
      </c>
      <c r="K5915" s="13">
        <f t="shared" si="1852"/>
        <v>0</v>
      </c>
      <c r="L5915" s="13">
        <f t="shared" si="1853"/>
        <v>0</v>
      </c>
      <c r="M5915" s="13" t="e">
        <f ca="1">CalcTable[[#This Row],[IWC]]-AE5914</f>
        <v>#NAME?</v>
      </c>
      <c r="N5915" s="13" t="e">
        <f ca="1">IF(CalcTable[[#This Row],[Day of Year]]&lt;123,FCAP,AE5914)</f>
        <v>#NAME?</v>
      </c>
      <c r="O5915" s="17" t="e">
        <f ca="1">IF(IRR_DRIP,5,COUNTIF('IDET Wind Values'!C5899:G5899,"&lt;="&amp;IRR_MAXWIND))</f>
        <v>#NAME?</v>
      </c>
      <c r="P5915" s="13" t="e">
        <f ca="1">CalcTable[[#This Row],[ET_o]]*KL</f>
        <v>#NAME?</v>
      </c>
      <c r="Q5915" s="13" t="e">
        <f ca="1">IF(WILTPT&lt;=0,1,MAX(0,MIN(1,(CalcTable[[#This Row],[IWC]]-WILTPT)/(MAD-WILTPT))))</f>
        <v>#NAME?</v>
      </c>
      <c r="R5915" s="13" t="e">
        <f ca="1">CalcTable[[#This Row],[ETMult]]*CalcTable[[#This Row],[ETb]]</f>
        <v>#NAME?</v>
      </c>
      <c r="S5915" s="13" t="b">
        <f>INDEX(IRR_LIST,CalcTable[[#This Row],[Day of Week]]+1)</f>
        <v>1</v>
      </c>
      <c r="T5915" s="13">
        <f t="shared" ca="1" si="1854"/>
        <v>3.2</v>
      </c>
      <c r="U5915" s="13" t="b">
        <f ca="1">IF(CalcTable[[#This Row],[IrrPrecip]]&gt;=IC_MM,FALSE,TRUE)</f>
        <v>1</v>
      </c>
      <c r="V5915" s="13" t="b">
        <f t="shared" si="1855"/>
        <v>1</v>
      </c>
      <c r="W5915" s="13" t="e">
        <f ca="1">IF(AND(IRR_DRIP=FALSE,CalcTable[[#This Row],[IrrHours]]&lt;=0),FALSE,TRUE)</f>
        <v>#NAME?</v>
      </c>
      <c r="X5915" s="13" t="e">
        <f ca="1">AND(CalcTable[[#This Row],[IrrDay]],CalcTable[[#This Row],[IrrRain]],CalcTable[[#This Row],[IrrWarm]],CalcTable[[#This Row],[IrrWindy]])</f>
        <v>#NAME?</v>
      </c>
      <c r="Y5915" s="13" t="e">
        <f t="shared" ca="1" si="1856"/>
        <v>#NAME?</v>
      </c>
      <c r="Z5915" s="13" t="e">
        <f ca="1">CalcTable[[#This Row],[IrrHours]]/5</f>
        <v>#NAME?</v>
      </c>
      <c r="AA5915" s="13" t="e">
        <f ca="1">IF(CalcTable[[#This Row],[IrrFlag]]=FALSE,0,MAX(0,CalcTable[[#This Row],[VolRednWind]]*(FCAP*IRR_TARGET-CalcTable[[#This Row],[IWC]])))</f>
        <v>#NAME?</v>
      </c>
      <c r="AB5915" s="13" t="e">
        <f ca="1">CalcTable[[#This Row],[IWC]]+CalcTable[[#This Row],[Eff Precip]]+CalcTable[[#This Row],[IrrAmt]]-CalcTable[[#This Row],[AET]]</f>
        <v>#NAME?</v>
      </c>
      <c r="AC5915" s="13" t="e">
        <f ca="1">IF(CalcTable[[#This Row],[PWC]]&gt;FCAP,MIN(24*PERC,MIN(SAT,CalcTable[[#This Row],[PWC]])-FCAP),0)</f>
        <v>#NAME?</v>
      </c>
      <c r="AD5915" s="13" t="e">
        <f ca="1">IF(CalcTable[[#This Row],[PWC]]&gt;SAT,CalcTable[[#This Row],[PWC]]-SAT,0)</f>
        <v>#NAME?</v>
      </c>
      <c r="AE5915" s="13" t="e">
        <f ca="1">CalcTable[[#This Row],[PWC]]-CalcTable[[#This Row],[PercAmt]]-CalcTable[[#This Row],[Runoff]]</f>
        <v>#NAME?</v>
      </c>
      <c r="AF5915" s="13" t="e">
        <f ca="1">CalcTable[[#This Row],[IrrAmt]]/1000*CUR_IRR_AREA*10000/IRR_EFF</f>
        <v>#NAME?</v>
      </c>
      <c r="AG5915" s="147"/>
      <c r="AH5915" s="13"/>
      <c r="AI5915" s="50">
        <v>10.117101979787723</v>
      </c>
      <c r="AJ5915" s="50">
        <v>11.874186535792219</v>
      </c>
      <c r="AK5915" s="50">
        <v>0</v>
      </c>
      <c r="AL5915" s="50">
        <v>0</v>
      </c>
      <c r="AM5915" s="50"/>
      <c r="AN5915" s="50"/>
      <c r="AO5915" s="50"/>
      <c r="AP5915" s="50"/>
      <c r="AQ5915" s="50"/>
      <c r="AR5915" s="50"/>
      <c r="AS5915" s="50"/>
      <c r="AT5915" s="50"/>
      <c r="AU5915" s="50"/>
      <c r="AV5915" s="50"/>
      <c r="AW5915" s="50"/>
      <c r="AX5915" s="50">
        <f t="shared" si="1867"/>
        <v>21.991288515579942</v>
      </c>
      <c r="AY5915" s="50"/>
      <c r="AZ5915" s="50">
        <f t="shared" si="1857"/>
        <v>496.69363408679175</v>
      </c>
      <c r="BA5915" s="50">
        <f t="shared" si="1858"/>
        <v>803.02628209760178</v>
      </c>
      <c r="BB5915" s="50">
        <f t="shared" si="1859"/>
        <v>830.93122281378078</v>
      </c>
      <c r="BC5915" s="17">
        <f t="shared" si="1860"/>
        <v>19987</v>
      </c>
      <c r="BD5915" s="50">
        <f t="shared" si="1861"/>
        <v>21.991288515579942</v>
      </c>
      <c r="BE5915" s="50">
        <f t="shared" si="1862"/>
        <v>496.69363408679175</v>
      </c>
      <c r="BF5915" s="50">
        <f t="shared" si="1868"/>
        <v>812.43266655204661</v>
      </c>
      <c r="BG5915" s="50"/>
      <c r="BH5915" s="17">
        <f t="shared" si="1863"/>
        <v>0</v>
      </c>
      <c r="BI5915" s="17">
        <f t="shared" si="1871"/>
        <v>5915</v>
      </c>
      <c r="BJ5915" s="17">
        <f t="shared" si="1869"/>
        <v>5915</v>
      </c>
      <c r="BK5915" s="150">
        <f t="shared" si="1870"/>
        <v>35997</v>
      </c>
      <c r="BL5915" s="50" t="e">
        <f t="shared" ca="1" si="1864"/>
        <v>#NAME?</v>
      </c>
      <c r="BM5915" s="50" t="e">
        <f t="shared" ca="1" si="1865"/>
        <v>#NAME?</v>
      </c>
      <c r="BN5915" s="50" t="e">
        <f t="shared" ca="1" si="1866"/>
        <v>#NAME?</v>
      </c>
    </row>
    <row r="5916" spans="1:66" x14ac:dyDescent="0.35">
      <c r="A5916" s="48">
        <v>35998</v>
      </c>
      <c r="B5916" s="17">
        <v>1998</v>
      </c>
      <c r="C5916" s="17">
        <v>7</v>
      </c>
      <c r="D5916" s="17">
        <v>203</v>
      </c>
      <c r="E5916" s="17">
        <v>22</v>
      </c>
      <c r="F5916" s="17">
        <v>4</v>
      </c>
      <c r="G5916" s="50">
        <v>7.9</v>
      </c>
      <c r="H5916" s="32">
        <v>3.9605892583421842</v>
      </c>
      <c r="I5916" s="50">
        <v>4.333333333333333</v>
      </c>
      <c r="J5916" s="13">
        <v>0</v>
      </c>
      <c r="K5916" s="13">
        <f t="shared" si="1852"/>
        <v>0</v>
      </c>
      <c r="L5916" s="13">
        <f t="shared" si="1853"/>
        <v>0</v>
      </c>
      <c r="M5916" s="13" t="e">
        <f ca="1">CalcTable[[#This Row],[IWC]]-AE5915</f>
        <v>#NAME?</v>
      </c>
      <c r="N5916" s="13" t="e">
        <f ca="1">IF(CalcTable[[#This Row],[Day of Year]]&lt;123,FCAP,AE5915)</f>
        <v>#NAME?</v>
      </c>
      <c r="O5916" s="17" t="e">
        <f ca="1">IF(IRR_DRIP,5,COUNTIF('IDET Wind Values'!C5900:G5900,"&lt;="&amp;IRR_MAXWIND))</f>
        <v>#NAME?</v>
      </c>
      <c r="P5916" s="13" t="e">
        <f ca="1">CalcTable[[#This Row],[ET_o]]*KL</f>
        <v>#NAME?</v>
      </c>
      <c r="Q5916" s="13" t="e">
        <f ca="1">IF(WILTPT&lt;=0,1,MAX(0,MIN(1,(CalcTable[[#This Row],[IWC]]-WILTPT)/(MAD-WILTPT))))</f>
        <v>#NAME?</v>
      </c>
      <c r="R5916" s="13" t="e">
        <f ca="1">CalcTable[[#This Row],[ETMult]]*CalcTable[[#This Row],[ETb]]</f>
        <v>#NAME?</v>
      </c>
      <c r="S5916" s="13" t="b">
        <f>INDEX(IRR_LIST,CalcTable[[#This Row],[Day of Week]]+1)</f>
        <v>0</v>
      </c>
      <c r="T5916" s="13">
        <f t="shared" ca="1" si="1854"/>
        <v>0</v>
      </c>
      <c r="U5916" s="13" t="b">
        <f ca="1">IF(CalcTable[[#This Row],[IrrPrecip]]&gt;=IC_MM,FALSE,TRUE)</f>
        <v>1</v>
      </c>
      <c r="V5916" s="13" t="b">
        <f t="shared" si="1855"/>
        <v>1</v>
      </c>
      <c r="W5916" s="13" t="e">
        <f ca="1">IF(AND(IRR_DRIP=FALSE,CalcTable[[#This Row],[IrrHours]]&lt;=0),FALSE,TRUE)</f>
        <v>#NAME?</v>
      </c>
      <c r="X5916" s="13" t="e">
        <f ca="1">AND(CalcTable[[#This Row],[IrrDay]],CalcTable[[#This Row],[IrrRain]],CalcTable[[#This Row],[IrrWarm]],CalcTable[[#This Row],[IrrWindy]])</f>
        <v>#NAME?</v>
      </c>
      <c r="Y5916" s="13" t="e">
        <f t="shared" ca="1" si="1856"/>
        <v>#NAME?</v>
      </c>
      <c r="Z5916" s="13" t="e">
        <f ca="1">CalcTable[[#This Row],[IrrHours]]/5</f>
        <v>#NAME?</v>
      </c>
      <c r="AA5916" s="13" t="e">
        <f ca="1">IF(CalcTable[[#This Row],[IrrFlag]]=FALSE,0,MAX(0,CalcTable[[#This Row],[VolRednWind]]*(FCAP*IRR_TARGET-CalcTable[[#This Row],[IWC]])))</f>
        <v>#NAME?</v>
      </c>
      <c r="AB5916" s="13" t="e">
        <f ca="1">CalcTable[[#This Row],[IWC]]+CalcTable[[#This Row],[Eff Precip]]+CalcTable[[#This Row],[IrrAmt]]-CalcTable[[#This Row],[AET]]</f>
        <v>#NAME?</v>
      </c>
      <c r="AC5916" s="13" t="e">
        <f ca="1">IF(CalcTable[[#This Row],[PWC]]&gt;FCAP,MIN(24*PERC,MIN(SAT,CalcTable[[#This Row],[PWC]])-FCAP),0)</f>
        <v>#NAME?</v>
      </c>
      <c r="AD5916" s="13" t="e">
        <f ca="1">IF(CalcTable[[#This Row],[PWC]]&gt;SAT,CalcTable[[#This Row],[PWC]]-SAT,0)</f>
        <v>#NAME?</v>
      </c>
      <c r="AE5916" s="13" t="e">
        <f ca="1">CalcTable[[#This Row],[PWC]]-CalcTable[[#This Row],[PercAmt]]-CalcTable[[#This Row],[Runoff]]</f>
        <v>#NAME?</v>
      </c>
      <c r="AF5916" s="13" t="e">
        <f ca="1">CalcTable[[#This Row],[IrrAmt]]/1000*CUR_IRR_AREA*10000/IRR_EFF</f>
        <v>#NAME?</v>
      </c>
      <c r="AG5916" s="147"/>
      <c r="AH5916" s="13"/>
      <c r="AI5916" s="50">
        <v>0</v>
      </c>
      <c r="AJ5916" s="50">
        <v>0</v>
      </c>
      <c r="AK5916" s="50">
        <v>0</v>
      </c>
      <c r="AL5916" s="50">
        <v>4.1241324349773834</v>
      </c>
      <c r="AM5916" s="50"/>
      <c r="AN5916" s="50"/>
      <c r="AO5916" s="50"/>
      <c r="AP5916" s="50"/>
      <c r="AQ5916" s="50"/>
      <c r="AR5916" s="50"/>
      <c r="AS5916" s="50"/>
      <c r="AT5916" s="50"/>
      <c r="AU5916" s="50"/>
      <c r="AV5916" s="50"/>
      <c r="AW5916" s="50"/>
      <c r="AX5916" s="50">
        <f t="shared" si="1867"/>
        <v>4.1241324349773834</v>
      </c>
      <c r="AY5916" s="50"/>
      <c r="AZ5916" s="50">
        <f t="shared" si="1857"/>
        <v>120.97455142600326</v>
      </c>
      <c r="BA5916" s="50">
        <f t="shared" si="1858"/>
        <v>186.2624045765447</v>
      </c>
      <c r="BB5916" s="50">
        <f t="shared" si="1859"/>
        <v>192.0230975015925</v>
      </c>
      <c r="BC5916" s="17">
        <f t="shared" si="1860"/>
        <v>19987</v>
      </c>
      <c r="BD5916" s="50">
        <f t="shared" si="1861"/>
        <v>4.1241324349773834</v>
      </c>
      <c r="BE5916" s="50">
        <f t="shared" si="1862"/>
        <v>120.97455142600326</v>
      </c>
      <c r="BF5916" s="50">
        <f t="shared" si="1868"/>
        <v>197.87585476239772</v>
      </c>
      <c r="BG5916" s="50"/>
      <c r="BH5916" s="17">
        <f t="shared" si="1863"/>
        <v>0</v>
      </c>
      <c r="BI5916" s="17">
        <f t="shared" si="1871"/>
        <v>5916</v>
      </c>
      <c r="BJ5916" s="17">
        <f t="shared" si="1869"/>
        <v>5916</v>
      </c>
      <c r="BK5916" s="150">
        <f t="shared" si="1870"/>
        <v>35998</v>
      </c>
      <c r="BL5916" s="50" t="e">
        <f t="shared" ca="1" si="1864"/>
        <v>#NAME?</v>
      </c>
      <c r="BM5916" s="50" t="e">
        <f t="shared" ca="1" si="1865"/>
        <v>#NAME?</v>
      </c>
      <c r="BN5916" s="50" t="e">
        <f t="shared" ca="1" si="1866"/>
        <v>#NAME?</v>
      </c>
    </row>
    <row r="5917" spans="1:66" x14ac:dyDescent="0.35">
      <c r="A5917" s="48">
        <v>35999</v>
      </c>
      <c r="B5917" s="17">
        <v>1998</v>
      </c>
      <c r="C5917" s="17">
        <v>7</v>
      </c>
      <c r="D5917" s="17">
        <v>204</v>
      </c>
      <c r="E5917" s="17">
        <v>23</v>
      </c>
      <c r="F5917" s="17">
        <v>5</v>
      </c>
      <c r="G5917" s="50">
        <v>10.9</v>
      </c>
      <c r="H5917" s="32">
        <v>4.4098745928607261</v>
      </c>
      <c r="I5917" s="50">
        <v>10.166666666666666</v>
      </c>
      <c r="J5917" s="13">
        <v>0</v>
      </c>
      <c r="K5917" s="13">
        <f t="shared" si="1852"/>
        <v>0</v>
      </c>
      <c r="L5917" s="13">
        <f t="shared" si="1853"/>
        <v>0</v>
      </c>
      <c r="M5917" s="13" t="e">
        <f ca="1">CalcTable[[#This Row],[IWC]]-AE5916</f>
        <v>#NAME?</v>
      </c>
      <c r="N5917" s="13" t="e">
        <f ca="1">IF(CalcTable[[#This Row],[Day of Year]]&lt;123,FCAP,AE5916)</f>
        <v>#NAME?</v>
      </c>
      <c r="O5917" s="17" t="e">
        <f ca="1">IF(IRR_DRIP,5,COUNTIF('IDET Wind Values'!C5901:G5901,"&lt;="&amp;IRR_MAXWIND))</f>
        <v>#NAME?</v>
      </c>
      <c r="P5917" s="13" t="e">
        <f ca="1">CalcTable[[#This Row],[ET_o]]*KL</f>
        <v>#NAME?</v>
      </c>
      <c r="Q5917" s="13" t="e">
        <f ca="1">IF(WILTPT&lt;=0,1,MAX(0,MIN(1,(CalcTable[[#This Row],[IWC]]-WILTPT)/(MAD-WILTPT))))</f>
        <v>#NAME?</v>
      </c>
      <c r="R5917" s="13" t="e">
        <f ca="1">CalcTable[[#This Row],[ETMult]]*CalcTable[[#This Row],[ETb]]</f>
        <v>#NAME?</v>
      </c>
      <c r="S5917" s="13" t="b">
        <f>INDEX(IRR_LIST,CalcTable[[#This Row],[Day of Week]]+1)</f>
        <v>1</v>
      </c>
      <c r="T5917" s="13">
        <f t="shared" ca="1" si="1854"/>
        <v>0</v>
      </c>
      <c r="U5917" s="13" t="b">
        <f ca="1">IF(CalcTable[[#This Row],[IrrPrecip]]&gt;=IC_MM,FALSE,TRUE)</f>
        <v>1</v>
      </c>
      <c r="V5917" s="13" t="b">
        <f t="shared" si="1855"/>
        <v>1</v>
      </c>
      <c r="W5917" s="13" t="e">
        <f ca="1">IF(AND(IRR_DRIP=FALSE,CalcTable[[#This Row],[IrrHours]]&lt;=0),FALSE,TRUE)</f>
        <v>#NAME?</v>
      </c>
      <c r="X5917" s="13" t="e">
        <f ca="1">AND(CalcTable[[#This Row],[IrrDay]],CalcTable[[#This Row],[IrrRain]],CalcTable[[#This Row],[IrrWarm]],CalcTable[[#This Row],[IrrWindy]])</f>
        <v>#NAME?</v>
      </c>
      <c r="Y5917" s="13" t="e">
        <f t="shared" ca="1" si="1856"/>
        <v>#NAME?</v>
      </c>
      <c r="Z5917" s="13" t="e">
        <f ca="1">CalcTable[[#This Row],[IrrHours]]/5</f>
        <v>#NAME?</v>
      </c>
      <c r="AA5917" s="13" t="e">
        <f ca="1">IF(CalcTable[[#This Row],[IrrFlag]]=FALSE,0,MAX(0,CalcTable[[#This Row],[VolRednWind]]*(FCAP*IRR_TARGET-CalcTable[[#This Row],[IWC]])))</f>
        <v>#NAME?</v>
      </c>
      <c r="AB5917" s="13" t="e">
        <f ca="1">CalcTable[[#This Row],[IWC]]+CalcTable[[#This Row],[Eff Precip]]+CalcTable[[#This Row],[IrrAmt]]-CalcTable[[#This Row],[AET]]</f>
        <v>#NAME?</v>
      </c>
      <c r="AC5917" s="13" t="e">
        <f ca="1">IF(CalcTable[[#This Row],[PWC]]&gt;FCAP,MIN(24*PERC,MIN(SAT,CalcTable[[#This Row],[PWC]])-FCAP),0)</f>
        <v>#NAME?</v>
      </c>
      <c r="AD5917" s="13" t="e">
        <f ca="1">IF(CalcTable[[#This Row],[PWC]]&gt;SAT,CalcTable[[#This Row],[PWC]]-SAT,0)</f>
        <v>#NAME?</v>
      </c>
      <c r="AE5917" s="13" t="e">
        <f ca="1">CalcTable[[#This Row],[PWC]]-CalcTable[[#This Row],[PercAmt]]-CalcTable[[#This Row],[Runoff]]</f>
        <v>#NAME?</v>
      </c>
      <c r="AF5917" s="13" t="e">
        <f ca="1">CalcTable[[#This Row],[IrrAmt]]/1000*CUR_IRR_AREA*10000/IRR_EFF</f>
        <v>#NAME?</v>
      </c>
      <c r="AG5917" s="147"/>
      <c r="AH5917" s="13"/>
      <c r="AI5917" s="50">
        <v>4.9443299846716231</v>
      </c>
      <c r="AJ5917" s="50">
        <v>7.6707299846716301</v>
      </c>
      <c r="AK5917" s="50">
        <v>0</v>
      </c>
      <c r="AL5917" s="50">
        <v>0</v>
      </c>
      <c r="AM5917" s="50"/>
      <c r="AN5917" s="50"/>
      <c r="AO5917" s="50"/>
      <c r="AP5917" s="50"/>
      <c r="AQ5917" s="50"/>
      <c r="AR5917" s="50"/>
      <c r="AS5917" s="50"/>
      <c r="AT5917" s="50"/>
      <c r="AU5917" s="50"/>
      <c r="AV5917" s="50"/>
      <c r="AW5917" s="50"/>
      <c r="AX5917" s="50">
        <f t="shared" si="1867"/>
        <v>12.615059969343253</v>
      </c>
      <c r="AY5917" s="50"/>
      <c r="AZ5917" s="50">
        <f t="shared" si="1857"/>
        <v>297.52491932555165</v>
      </c>
      <c r="BA5917" s="50">
        <f t="shared" si="1858"/>
        <v>482.82008599396056</v>
      </c>
      <c r="BB5917" s="50">
        <f t="shared" si="1859"/>
        <v>499.73529069383869</v>
      </c>
      <c r="BC5917" s="17">
        <f t="shared" si="1860"/>
        <v>19987</v>
      </c>
      <c r="BD5917" s="50">
        <f t="shared" si="1861"/>
        <v>12.615059969343253</v>
      </c>
      <c r="BE5917" s="50">
        <f t="shared" si="1862"/>
        <v>297.52491932555165</v>
      </c>
      <c r="BF5917" s="50">
        <f t="shared" si="1868"/>
        <v>486.65605311765023</v>
      </c>
      <c r="BG5917" s="50"/>
      <c r="BH5917" s="17">
        <f t="shared" si="1863"/>
        <v>0</v>
      </c>
      <c r="BI5917" s="17">
        <f t="shared" si="1871"/>
        <v>5917</v>
      </c>
      <c r="BJ5917" s="17">
        <f t="shared" si="1869"/>
        <v>5917</v>
      </c>
      <c r="BK5917" s="150">
        <f t="shared" si="1870"/>
        <v>35999</v>
      </c>
      <c r="BL5917" s="50" t="e">
        <f t="shared" ca="1" si="1864"/>
        <v>#NAME?</v>
      </c>
      <c r="BM5917" s="50" t="e">
        <f t="shared" ca="1" si="1865"/>
        <v>#NAME?</v>
      </c>
      <c r="BN5917" s="50" t="e">
        <f t="shared" ca="1" si="1866"/>
        <v>#NAME?</v>
      </c>
    </row>
    <row r="5918" spans="1:66" x14ac:dyDescent="0.35">
      <c r="A5918" s="48">
        <v>36000</v>
      </c>
      <c r="B5918" s="17">
        <v>1998</v>
      </c>
      <c r="C5918" s="17">
        <v>7</v>
      </c>
      <c r="D5918" s="17">
        <v>205</v>
      </c>
      <c r="E5918" s="17">
        <v>24</v>
      </c>
      <c r="F5918" s="17">
        <v>6</v>
      </c>
      <c r="G5918" s="50">
        <v>12.8</v>
      </c>
      <c r="H5918" s="32">
        <v>5.1521313475621549</v>
      </c>
      <c r="I5918" s="50">
        <v>4.833333333333333</v>
      </c>
      <c r="J5918" s="13">
        <v>0</v>
      </c>
      <c r="K5918" s="13">
        <f t="shared" si="1852"/>
        <v>0</v>
      </c>
      <c r="L5918" s="13">
        <f t="shared" si="1853"/>
        <v>0</v>
      </c>
      <c r="M5918" s="13" t="e">
        <f ca="1">CalcTable[[#This Row],[IWC]]-AE5917</f>
        <v>#NAME?</v>
      </c>
      <c r="N5918" s="13" t="e">
        <f ca="1">IF(CalcTable[[#This Row],[Day of Year]]&lt;123,FCAP,AE5917)</f>
        <v>#NAME?</v>
      </c>
      <c r="O5918" s="17" t="e">
        <f ca="1">IF(IRR_DRIP,5,COUNTIF('IDET Wind Values'!C5902:G5902,"&lt;="&amp;IRR_MAXWIND))</f>
        <v>#NAME?</v>
      </c>
      <c r="P5918" s="13" t="e">
        <f ca="1">CalcTable[[#This Row],[ET_o]]*KL</f>
        <v>#NAME?</v>
      </c>
      <c r="Q5918" s="13" t="e">
        <f ca="1">IF(WILTPT&lt;=0,1,MAX(0,MIN(1,(CalcTable[[#This Row],[IWC]]-WILTPT)/(MAD-WILTPT))))</f>
        <v>#NAME?</v>
      </c>
      <c r="R5918" s="13" t="e">
        <f ca="1">CalcTable[[#This Row],[ETMult]]*CalcTable[[#This Row],[ETb]]</f>
        <v>#NAME?</v>
      </c>
      <c r="S5918" s="13" t="b">
        <f>INDEX(IRR_LIST,CalcTable[[#This Row],[Day of Week]]+1)</f>
        <v>0</v>
      </c>
      <c r="T5918" s="13">
        <f t="shared" ca="1" si="1854"/>
        <v>0</v>
      </c>
      <c r="U5918" s="13" t="b">
        <f ca="1">IF(CalcTable[[#This Row],[IrrPrecip]]&gt;=IC_MM,FALSE,TRUE)</f>
        <v>1</v>
      </c>
      <c r="V5918" s="13" t="b">
        <f t="shared" si="1855"/>
        <v>1</v>
      </c>
      <c r="W5918" s="13" t="e">
        <f ca="1">IF(AND(IRR_DRIP=FALSE,CalcTable[[#This Row],[IrrHours]]&lt;=0),FALSE,TRUE)</f>
        <v>#NAME?</v>
      </c>
      <c r="X5918" s="13" t="e">
        <f ca="1">AND(CalcTable[[#This Row],[IrrDay]],CalcTable[[#This Row],[IrrRain]],CalcTable[[#This Row],[IrrWarm]],CalcTable[[#This Row],[IrrWindy]])</f>
        <v>#NAME?</v>
      </c>
      <c r="Y5918" s="13" t="e">
        <f t="shared" ca="1" si="1856"/>
        <v>#NAME?</v>
      </c>
      <c r="Z5918" s="13" t="e">
        <f ca="1">CalcTable[[#This Row],[IrrHours]]/5</f>
        <v>#NAME?</v>
      </c>
      <c r="AA5918" s="13" t="e">
        <f ca="1">IF(CalcTable[[#This Row],[IrrFlag]]=FALSE,0,MAX(0,CalcTable[[#This Row],[VolRednWind]]*(FCAP*IRR_TARGET-CalcTable[[#This Row],[IWC]])))</f>
        <v>#NAME?</v>
      </c>
      <c r="AB5918" s="13" t="e">
        <f ca="1">CalcTable[[#This Row],[IWC]]+CalcTable[[#This Row],[Eff Precip]]+CalcTable[[#This Row],[IrrAmt]]-CalcTable[[#This Row],[AET]]</f>
        <v>#NAME?</v>
      </c>
      <c r="AC5918" s="13" t="e">
        <f ca="1">IF(CalcTable[[#This Row],[PWC]]&gt;FCAP,MIN(24*PERC,MIN(SAT,CalcTable[[#This Row],[PWC]])-FCAP),0)</f>
        <v>#NAME?</v>
      </c>
      <c r="AD5918" s="13" t="e">
        <f ca="1">IF(CalcTable[[#This Row],[PWC]]&gt;SAT,CalcTable[[#This Row],[PWC]]-SAT,0)</f>
        <v>#NAME?</v>
      </c>
      <c r="AE5918" s="13" t="e">
        <f ca="1">CalcTable[[#This Row],[PWC]]-CalcTable[[#This Row],[PercAmt]]-CalcTable[[#This Row],[Runoff]]</f>
        <v>#NAME?</v>
      </c>
      <c r="AF5918" s="13" t="e">
        <f ca="1">CalcTable[[#This Row],[IrrAmt]]/1000*CUR_IRR_AREA*10000/IRR_EFF</f>
        <v>#NAME?</v>
      </c>
      <c r="AG5918" s="147"/>
      <c r="AH5918" s="13"/>
      <c r="AI5918" s="50">
        <v>0</v>
      </c>
      <c r="AJ5918" s="50">
        <v>0</v>
      </c>
      <c r="AK5918" s="50">
        <v>0</v>
      </c>
      <c r="AL5918" s="50">
        <v>4.705431026073402</v>
      </c>
      <c r="AM5918" s="50"/>
      <c r="AN5918" s="50"/>
      <c r="AO5918" s="50"/>
      <c r="AP5918" s="50"/>
      <c r="AQ5918" s="50"/>
      <c r="AR5918" s="50"/>
      <c r="AS5918" s="50"/>
      <c r="AT5918" s="50"/>
      <c r="AU5918" s="50"/>
      <c r="AV5918" s="50"/>
      <c r="AW5918" s="50"/>
      <c r="AX5918" s="50">
        <f t="shared" si="1867"/>
        <v>4.705431026073402</v>
      </c>
      <c r="AY5918" s="50"/>
      <c r="AZ5918" s="50">
        <f t="shared" si="1857"/>
        <v>138.0259767648198</v>
      </c>
      <c r="BA5918" s="50">
        <f t="shared" si="1858"/>
        <v>212.51618644742098</v>
      </c>
      <c r="BB5918" s="50">
        <f t="shared" si="1859"/>
        <v>219.0888520076505</v>
      </c>
      <c r="BC5918" s="17">
        <f t="shared" si="1860"/>
        <v>19987</v>
      </c>
      <c r="BD5918" s="50">
        <f t="shared" si="1861"/>
        <v>4.705431026073402</v>
      </c>
      <c r="BE5918" s="50">
        <f t="shared" si="1862"/>
        <v>138.0259767648198</v>
      </c>
      <c r="BF5918" s="50">
        <f t="shared" si="1868"/>
        <v>225.76655841918583</v>
      </c>
      <c r="BG5918" s="50"/>
      <c r="BH5918" s="17">
        <f t="shared" si="1863"/>
        <v>0</v>
      </c>
      <c r="BI5918" s="17">
        <f t="shared" si="1871"/>
        <v>5918</v>
      </c>
      <c r="BJ5918" s="17">
        <f t="shared" si="1869"/>
        <v>5918</v>
      </c>
      <c r="BK5918" s="150">
        <f t="shared" si="1870"/>
        <v>36000</v>
      </c>
      <c r="BL5918" s="50" t="e">
        <f t="shared" ca="1" si="1864"/>
        <v>#NAME?</v>
      </c>
      <c r="BM5918" s="50" t="e">
        <f t="shared" ca="1" si="1865"/>
        <v>#NAME?</v>
      </c>
      <c r="BN5918" s="50" t="e">
        <f t="shared" ca="1" si="1866"/>
        <v>#NAME?</v>
      </c>
    </row>
    <row r="5919" spans="1:66" x14ac:dyDescent="0.35">
      <c r="A5919" s="48">
        <v>36001</v>
      </c>
      <c r="B5919" s="17">
        <v>1998</v>
      </c>
      <c r="C5919" s="17">
        <v>7</v>
      </c>
      <c r="D5919" s="17">
        <v>206</v>
      </c>
      <c r="E5919" s="17">
        <v>25</v>
      </c>
      <c r="F5919" s="17">
        <v>7</v>
      </c>
      <c r="G5919" s="50">
        <v>13.8</v>
      </c>
      <c r="H5919" s="32">
        <v>4.6947044110074447</v>
      </c>
      <c r="I5919" s="50">
        <v>9.3333333333333339</v>
      </c>
      <c r="J5919" s="13">
        <v>0</v>
      </c>
      <c r="K5919" s="13">
        <f t="shared" si="1852"/>
        <v>0</v>
      </c>
      <c r="L5919" s="13">
        <f t="shared" si="1853"/>
        <v>0</v>
      </c>
      <c r="M5919" s="13" t="e">
        <f ca="1">CalcTable[[#This Row],[IWC]]-AE5918</f>
        <v>#NAME?</v>
      </c>
      <c r="N5919" s="13" t="e">
        <f ca="1">IF(CalcTable[[#This Row],[Day of Year]]&lt;123,FCAP,AE5918)</f>
        <v>#NAME?</v>
      </c>
      <c r="O5919" s="17" t="e">
        <f ca="1">IF(IRR_DRIP,5,COUNTIF('IDET Wind Values'!C5903:G5903,"&lt;="&amp;IRR_MAXWIND))</f>
        <v>#NAME?</v>
      </c>
      <c r="P5919" s="13" t="e">
        <f ca="1">CalcTable[[#This Row],[ET_o]]*KL</f>
        <v>#NAME?</v>
      </c>
      <c r="Q5919" s="13" t="e">
        <f ca="1">IF(WILTPT&lt;=0,1,MAX(0,MIN(1,(CalcTable[[#This Row],[IWC]]-WILTPT)/(MAD-WILTPT))))</f>
        <v>#NAME?</v>
      </c>
      <c r="R5919" s="13" t="e">
        <f ca="1">CalcTable[[#This Row],[ETMult]]*CalcTable[[#This Row],[ETb]]</f>
        <v>#NAME?</v>
      </c>
      <c r="S5919" s="13" t="b">
        <f>INDEX(IRR_LIST,CalcTable[[#This Row],[Day of Week]]+1)</f>
        <v>0</v>
      </c>
      <c r="T5919" s="13">
        <f t="shared" ca="1" si="1854"/>
        <v>0</v>
      </c>
      <c r="U5919" s="13" t="b">
        <f ca="1">IF(CalcTable[[#This Row],[IrrPrecip]]&gt;=IC_MM,FALSE,TRUE)</f>
        <v>1</v>
      </c>
      <c r="V5919" s="13" t="b">
        <f t="shared" si="1855"/>
        <v>1</v>
      </c>
      <c r="W5919" s="13" t="e">
        <f ca="1">IF(AND(IRR_DRIP=FALSE,CalcTable[[#This Row],[IrrHours]]&lt;=0),FALSE,TRUE)</f>
        <v>#NAME?</v>
      </c>
      <c r="X5919" s="13" t="e">
        <f ca="1">AND(CalcTable[[#This Row],[IrrDay]],CalcTable[[#This Row],[IrrRain]],CalcTable[[#This Row],[IrrWarm]],CalcTable[[#This Row],[IrrWindy]])</f>
        <v>#NAME?</v>
      </c>
      <c r="Y5919" s="13" t="e">
        <f t="shared" ca="1" si="1856"/>
        <v>#NAME?</v>
      </c>
      <c r="Z5919" s="13" t="e">
        <f ca="1">CalcTable[[#This Row],[IrrHours]]/5</f>
        <v>#NAME?</v>
      </c>
      <c r="AA5919" s="13" t="e">
        <f ca="1">IF(CalcTable[[#This Row],[IrrFlag]]=FALSE,0,MAX(0,CalcTable[[#This Row],[VolRednWind]]*(FCAP*IRR_TARGET-CalcTable[[#This Row],[IWC]])))</f>
        <v>#NAME?</v>
      </c>
      <c r="AB5919" s="13" t="e">
        <f ca="1">CalcTable[[#This Row],[IWC]]+CalcTable[[#This Row],[Eff Precip]]+CalcTable[[#This Row],[IrrAmt]]-CalcTable[[#This Row],[AET]]</f>
        <v>#NAME?</v>
      </c>
      <c r="AC5919" s="13" t="e">
        <f ca="1">IF(CalcTable[[#This Row],[PWC]]&gt;FCAP,MIN(24*PERC,MIN(SAT,CalcTable[[#This Row],[PWC]])-FCAP),0)</f>
        <v>#NAME?</v>
      </c>
      <c r="AD5919" s="13" t="e">
        <f ca="1">IF(CalcTable[[#This Row],[PWC]]&gt;SAT,CalcTable[[#This Row],[PWC]]-SAT,0)</f>
        <v>#NAME?</v>
      </c>
      <c r="AE5919" s="13" t="e">
        <f ca="1">CalcTable[[#This Row],[PWC]]-CalcTable[[#This Row],[PercAmt]]-CalcTable[[#This Row],[Runoff]]</f>
        <v>#NAME?</v>
      </c>
      <c r="AF5919" s="13" t="e">
        <f ca="1">CalcTable[[#This Row],[IrrAmt]]/1000*CUR_IRR_AREA*10000/IRR_EFF</f>
        <v>#NAME?</v>
      </c>
      <c r="AG5919" s="147"/>
      <c r="AH5919" s="13"/>
      <c r="AI5919" s="50">
        <v>0</v>
      </c>
      <c r="AJ5919" s="50">
        <v>0</v>
      </c>
      <c r="AK5919" s="50">
        <v>11.53091084434352</v>
      </c>
      <c r="AL5919" s="50">
        <v>0</v>
      </c>
      <c r="AM5919" s="50"/>
      <c r="AN5919" s="50"/>
      <c r="AO5919" s="50"/>
      <c r="AP5919" s="50"/>
      <c r="AQ5919" s="50"/>
      <c r="AR5919" s="50"/>
      <c r="AS5919" s="50"/>
      <c r="AT5919" s="50"/>
      <c r="AU5919" s="50"/>
      <c r="AV5919" s="50"/>
      <c r="AW5919" s="50"/>
      <c r="AX5919" s="50">
        <f t="shared" si="1867"/>
        <v>11.53091084434352</v>
      </c>
      <c r="AY5919" s="50"/>
      <c r="AZ5919" s="50">
        <f t="shared" si="1857"/>
        <v>169.12002571703832</v>
      </c>
      <c r="BA5919" s="50">
        <f t="shared" si="1858"/>
        <v>260.39115070718594</v>
      </c>
      <c r="BB5919" s="50">
        <f t="shared" si="1859"/>
        <v>268.4444852651402</v>
      </c>
      <c r="BC5919" s="17">
        <f t="shared" si="1860"/>
        <v>19987</v>
      </c>
      <c r="BD5919" s="50">
        <f t="shared" si="1861"/>
        <v>11.53091084434352</v>
      </c>
      <c r="BE5919" s="50">
        <f t="shared" si="1862"/>
        <v>169.12002571703832</v>
      </c>
      <c r="BF5919" s="50">
        <f t="shared" si="1868"/>
        <v>276.62652394017846</v>
      </c>
      <c r="BG5919" s="50"/>
      <c r="BH5919" s="17">
        <f t="shared" si="1863"/>
        <v>0</v>
      </c>
      <c r="BI5919" s="17">
        <f t="shared" si="1871"/>
        <v>5919</v>
      </c>
      <c r="BJ5919" s="17">
        <f t="shared" si="1869"/>
        <v>5919</v>
      </c>
      <c r="BK5919" s="150">
        <f t="shared" si="1870"/>
        <v>36001</v>
      </c>
      <c r="BL5919" s="50" t="e">
        <f t="shared" ca="1" si="1864"/>
        <v>#NAME?</v>
      </c>
      <c r="BM5919" s="50" t="e">
        <f t="shared" ca="1" si="1865"/>
        <v>#NAME?</v>
      </c>
      <c r="BN5919" s="50" t="e">
        <f t="shared" ca="1" si="1866"/>
        <v>#NAME?</v>
      </c>
    </row>
    <row r="5920" spans="1:66" x14ac:dyDescent="0.35">
      <c r="A5920" s="48">
        <v>36002</v>
      </c>
      <c r="B5920" s="17">
        <v>1998</v>
      </c>
      <c r="C5920" s="17">
        <v>7</v>
      </c>
      <c r="D5920" s="17">
        <v>207</v>
      </c>
      <c r="E5920" s="17">
        <v>26</v>
      </c>
      <c r="F5920" s="17">
        <v>1</v>
      </c>
      <c r="G5920" s="50">
        <v>15</v>
      </c>
      <c r="H5920" s="32">
        <v>4.6165839418484174</v>
      </c>
      <c r="I5920" s="50">
        <v>5.333333333333333</v>
      </c>
      <c r="J5920" s="13">
        <v>0</v>
      </c>
      <c r="K5920" s="13">
        <f t="shared" si="1852"/>
        <v>0</v>
      </c>
      <c r="L5920" s="13">
        <f t="shared" si="1853"/>
        <v>0</v>
      </c>
      <c r="M5920" s="13" t="e">
        <f ca="1">CalcTable[[#This Row],[IWC]]-AE5919</f>
        <v>#NAME?</v>
      </c>
      <c r="N5920" s="13" t="e">
        <f ca="1">IF(CalcTable[[#This Row],[Day of Year]]&lt;123,FCAP,AE5919)</f>
        <v>#NAME?</v>
      </c>
      <c r="O5920" s="17" t="e">
        <f ca="1">IF(IRR_DRIP,5,COUNTIF('IDET Wind Values'!C5904:G5904,"&lt;="&amp;IRR_MAXWIND))</f>
        <v>#NAME?</v>
      </c>
      <c r="P5920" s="13" t="e">
        <f ca="1">CalcTable[[#This Row],[ET_o]]*KL</f>
        <v>#NAME?</v>
      </c>
      <c r="Q5920" s="13" t="e">
        <f ca="1">IF(WILTPT&lt;=0,1,MAX(0,MIN(1,(CalcTable[[#This Row],[IWC]]-WILTPT)/(MAD-WILTPT))))</f>
        <v>#NAME?</v>
      </c>
      <c r="R5920" s="13" t="e">
        <f ca="1">CalcTable[[#This Row],[ETMult]]*CalcTable[[#This Row],[ETb]]</f>
        <v>#NAME?</v>
      </c>
      <c r="S5920" s="13" t="b">
        <f>INDEX(IRR_LIST,CalcTable[[#This Row],[Day of Week]]+1)</f>
        <v>1</v>
      </c>
      <c r="T5920" s="13">
        <f t="shared" ca="1" si="1854"/>
        <v>0</v>
      </c>
      <c r="U5920" s="13" t="b">
        <f ca="1">IF(CalcTable[[#This Row],[IrrPrecip]]&gt;=IC_MM,FALSE,TRUE)</f>
        <v>1</v>
      </c>
      <c r="V5920" s="13" t="b">
        <f t="shared" si="1855"/>
        <v>1</v>
      </c>
      <c r="W5920" s="13" t="e">
        <f ca="1">IF(AND(IRR_DRIP=FALSE,CalcTable[[#This Row],[IrrHours]]&lt;=0),FALSE,TRUE)</f>
        <v>#NAME?</v>
      </c>
      <c r="X5920" s="13" t="e">
        <f ca="1">AND(CalcTable[[#This Row],[IrrDay]],CalcTable[[#This Row],[IrrRain]],CalcTable[[#This Row],[IrrWarm]],CalcTable[[#This Row],[IrrWindy]])</f>
        <v>#NAME?</v>
      </c>
      <c r="Y5920" s="13" t="e">
        <f t="shared" ca="1" si="1856"/>
        <v>#NAME?</v>
      </c>
      <c r="Z5920" s="13" t="e">
        <f ca="1">CalcTable[[#This Row],[IrrHours]]/5</f>
        <v>#NAME?</v>
      </c>
      <c r="AA5920" s="13" t="e">
        <f ca="1">IF(CalcTable[[#This Row],[IrrFlag]]=FALSE,0,MAX(0,CalcTable[[#This Row],[VolRednWind]]*(FCAP*IRR_TARGET-CalcTable[[#This Row],[IWC]])))</f>
        <v>#NAME?</v>
      </c>
      <c r="AB5920" s="13" t="e">
        <f ca="1">CalcTable[[#This Row],[IWC]]+CalcTable[[#This Row],[Eff Precip]]+CalcTable[[#This Row],[IrrAmt]]-CalcTable[[#This Row],[AET]]</f>
        <v>#NAME?</v>
      </c>
      <c r="AC5920" s="13" t="e">
        <f ca="1">IF(CalcTable[[#This Row],[PWC]]&gt;FCAP,MIN(24*PERC,MIN(SAT,CalcTable[[#This Row],[PWC]])-FCAP),0)</f>
        <v>#NAME?</v>
      </c>
      <c r="AD5920" s="13" t="e">
        <f ca="1">IF(CalcTable[[#This Row],[PWC]]&gt;SAT,CalcTable[[#This Row],[PWC]]-SAT,0)</f>
        <v>#NAME?</v>
      </c>
      <c r="AE5920" s="13" t="e">
        <f ca="1">CalcTable[[#This Row],[PWC]]-CalcTable[[#This Row],[PercAmt]]-CalcTable[[#This Row],[Runoff]]</f>
        <v>#NAME?</v>
      </c>
      <c r="AF5920" s="13" t="e">
        <f ca="1">CalcTable[[#This Row],[IrrAmt]]/1000*CUR_IRR_AREA*10000/IRR_EFF</f>
        <v>#NAME?</v>
      </c>
      <c r="AG5920" s="147"/>
      <c r="AH5920" s="13"/>
      <c r="AI5920" s="50">
        <v>6.7294678453014773</v>
      </c>
      <c r="AJ5920" s="50">
        <v>8.2252710185992317</v>
      </c>
      <c r="AK5920" s="50">
        <v>0</v>
      </c>
      <c r="AL5920" s="50">
        <v>0</v>
      </c>
      <c r="AM5920" s="50"/>
      <c r="AN5920" s="50"/>
      <c r="AO5920" s="50"/>
      <c r="AP5920" s="50"/>
      <c r="AQ5920" s="50"/>
      <c r="AR5920" s="50"/>
      <c r="AS5920" s="50"/>
      <c r="AT5920" s="50"/>
      <c r="AU5920" s="50"/>
      <c r="AV5920" s="50"/>
      <c r="AW5920" s="50"/>
      <c r="AX5920" s="50">
        <f t="shared" si="1867"/>
        <v>14.954738863900708</v>
      </c>
      <c r="AY5920" s="50"/>
      <c r="AZ5920" s="50">
        <f t="shared" si="1857"/>
        <v>339.97347827666584</v>
      </c>
      <c r="BA5920" s="50">
        <f t="shared" si="1858"/>
        <v>549.96492258361127</v>
      </c>
      <c r="BB5920" s="50">
        <f t="shared" si="1859"/>
        <v>569.10010184886858</v>
      </c>
      <c r="BC5920" s="17">
        <f t="shared" si="1860"/>
        <v>19987</v>
      </c>
      <c r="BD5920" s="50">
        <f t="shared" si="1861"/>
        <v>14.954738863900708</v>
      </c>
      <c r="BE5920" s="50">
        <f t="shared" si="1862"/>
        <v>339.97347827666584</v>
      </c>
      <c r="BF5920" s="50">
        <f t="shared" si="1868"/>
        <v>556.08838237097689</v>
      </c>
      <c r="BG5920" s="50"/>
      <c r="BH5920" s="17">
        <f t="shared" si="1863"/>
        <v>0</v>
      </c>
      <c r="BI5920" s="17">
        <f t="shared" si="1871"/>
        <v>5920</v>
      </c>
      <c r="BJ5920" s="17">
        <f t="shared" si="1869"/>
        <v>5920</v>
      </c>
      <c r="BK5920" s="150">
        <f t="shared" si="1870"/>
        <v>36002</v>
      </c>
      <c r="BL5920" s="50" t="e">
        <f t="shared" ca="1" si="1864"/>
        <v>#NAME?</v>
      </c>
      <c r="BM5920" s="50" t="e">
        <f t="shared" ca="1" si="1865"/>
        <v>#NAME?</v>
      </c>
      <c r="BN5920" s="50" t="e">
        <f t="shared" ca="1" si="1866"/>
        <v>#NAME?</v>
      </c>
    </row>
    <row r="5921" spans="1:66" x14ac:dyDescent="0.35">
      <c r="A5921" s="48">
        <v>36003</v>
      </c>
      <c r="B5921" s="17">
        <v>1998</v>
      </c>
      <c r="C5921" s="17">
        <v>7</v>
      </c>
      <c r="D5921" s="17">
        <v>208</v>
      </c>
      <c r="E5921" s="17">
        <v>27</v>
      </c>
      <c r="F5921" s="17">
        <v>2</v>
      </c>
      <c r="G5921" s="50">
        <v>14.8</v>
      </c>
      <c r="H5921" s="32">
        <v>4.6624465663477173</v>
      </c>
      <c r="I5921" s="50">
        <v>8.8333333333333339</v>
      </c>
      <c r="J5921" s="13">
        <v>0</v>
      </c>
      <c r="K5921" s="13">
        <f t="shared" si="1852"/>
        <v>0</v>
      </c>
      <c r="L5921" s="13">
        <f t="shared" si="1853"/>
        <v>0</v>
      </c>
      <c r="M5921" s="13" t="e">
        <f ca="1">CalcTable[[#This Row],[IWC]]-AE5920</f>
        <v>#NAME?</v>
      </c>
      <c r="N5921" s="13" t="e">
        <f ca="1">IF(CalcTable[[#This Row],[Day of Year]]&lt;123,FCAP,AE5920)</f>
        <v>#NAME?</v>
      </c>
      <c r="O5921" s="17" t="e">
        <f ca="1">IF(IRR_DRIP,5,COUNTIF('IDET Wind Values'!C5905:G5905,"&lt;="&amp;IRR_MAXWIND))</f>
        <v>#NAME?</v>
      </c>
      <c r="P5921" s="13" t="e">
        <f ca="1">CalcTable[[#This Row],[ET_o]]*KL</f>
        <v>#NAME?</v>
      </c>
      <c r="Q5921" s="13" t="e">
        <f ca="1">IF(WILTPT&lt;=0,1,MAX(0,MIN(1,(CalcTable[[#This Row],[IWC]]-WILTPT)/(MAD-WILTPT))))</f>
        <v>#NAME?</v>
      </c>
      <c r="R5921" s="13" t="e">
        <f ca="1">CalcTable[[#This Row],[ETMult]]*CalcTable[[#This Row],[ETb]]</f>
        <v>#NAME?</v>
      </c>
      <c r="S5921" s="13" t="b">
        <f>INDEX(IRR_LIST,CalcTable[[#This Row],[Day of Week]]+1)</f>
        <v>0</v>
      </c>
      <c r="T5921" s="13">
        <f t="shared" ca="1" si="1854"/>
        <v>0</v>
      </c>
      <c r="U5921" s="13" t="b">
        <f ca="1">IF(CalcTable[[#This Row],[IrrPrecip]]&gt;=IC_MM,FALSE,TRUE)</f>
        <v>1</v>
      </c>
      <c r="V5921" s="13" t="b">
        <f t="shared" si="1855"/>
        <v>1</v>
      </c>
      <c r="W5921" s="13" t="e">
        <f ca="1">IF(AND(IRR_DRIP=FALSE,CalcTable[[#This Row],[IrrHours]]&lt;=0),FALSE,TRUE)</f>
        <v>#NAME?</v>
      </c>
      <c r="X5921" s="13" t="e">
        <f ca="1">AND(CalcTable[[#This Row],[IrrDay]],CalcTable[[#This Row],[IrrRain]],CalcTable[[#This Row],[IrrWarm]],CalcTable[[#This Row],[IrrWindy]])</f>
        <v>#NAME?</v>
      </c>
      <c r="Y5921" s="13" t="e">
        <f t="shared" ca="1" si="1856"/>
        <v>#NAME?</v>
      </c>
      <c r="Z5921" s="13" t="e">
        <f ca="1">CalcTable[[#This Row],[IrrHours]]/5</f>
        <v>#NAME?</v>
      </c>
      <c r="AA5921" s="13" t="e">
        <f ca="1">IF(CalcTable[[#This Row],[IrrFlag]]=FALSE,0,MAX(0,CalcTable[[#This Row],[VolRednWind]]*(FCAP*IRR_TARGET-CalcTable[[#This Row],[IWC]])))</f>
        <v>#NAME?</v>
      </c>
      <c r="AB5921" s="13" t="e">
        <f ca="1">CalcTable[[#This Row],[IWC]]+CalcTable[[#This Row],[Eff Precip]]+CalcTable[[#This Row],[IrrAmt]]-CalcTable[[#This Row],[AET]]</f>
        <v>#NAME?</v>
      </c>
      <c r="AC5921" s="13" t="e">
        <f ca="1">IF(CalcTable[[#This Row],[PWC]]&gt;FCAP,MIN(24*PERC,MIN(SAT,CalcTable[[#This Row],[PWC]])-FCAP),0)</f>
        <v>#NAME?</v>
      </c>
      <c r="AD5921" s="13" t="e">
        <f ca="1">IF(CalcTable[[#This Row],[PWC]]&gt;SAT,CalcTable[[#This Row],[PWC]]-SAT,0)</f>
        <v>#NAME?</v>
      </c>
      <c r="AE5921" s="13" t="e">
        <f ca="1">CalcTable[[#This Row],[PWC]]-CalcTable[[#This Row],[PercAmt]]-CalcTable[[#This Row],[Runoff]]</f>
        <v>#NAME?</v>
      </c>
      <c r="AF5921" s="13" t="e">
        <f ca="1">CalcTable[[#This Row],[IrrAmt]]/1000*CUR_IRR_AREA*10000/IRR_EFF</f>
        <v>#NAME?</v>
      </c>
      <c r="AG5921" s="147"/>
      <c r="AH5921" s="13"/>
      <c r="AI5921" s="50">
        <v>0</v>
      </c>
      <c r="AJ5921" s="50">
        <v>0</v>
      </c>
      <c r="AK5921" s="50">
        <v>1.0934242336033264</v>
      </c>
      <c r="AL5921" s="50">
        <v>7.9548808352299076</v>
      </c>
      <c r="AM5921" s="50"/>
      <c r="AN5921" s="50"/>
      <c r="AO5921" s="50"/>
      <c r="AP5921" s="50"/>
      <c r="AQ5921" s="50"/>
      <c r="AR5921" s="50"/>
      <c r="AS5921" s="50"/>
      <c r="AT5921" s="50"/>
      <c r="AU5921" s="50"/>
      <c r="AV5921" s="50"/>
      <c r="AW5921" s="50"/>
      <c r="AX5921" s="50">
        <f t="shared" si="1867"/>
        <v>9.0483050688332334</v>
      </c>
      <c r="AY5921" s="50"/>
      <c r="AZ5921" s="50">
        <f t="shared" si="1857"/>
        <v>249.38005992625943</v>
      </c>
      <c r="BA5921" s="50">
        <f t="shared" si="1858"/>
        <v>383.96612401344709</v>
      </c>
      <c r="BB5921" s="50">
        <f t="shared" si="1859"/>
        <v>395.84136496231662</v>
      </c>
      <c r="BC5921" s="17">
        <f t="shared" si="1860"/>
        <v>19987</v>
      </c>
      <c r="BD5921" s="50">
        <f t="shared" si="1861"/>
        <v>9.0483050688332334</v>
      </c>
      <c r="BE5921" s="50">
        <f t="shared" si="1862"/>
        <v>249.38005992625943</v>
      </c>
      <c r="BF5921" s="50">
        <f t="shared" si="1868"/>
        <v>407.90638970701445</v>
      </c>
      <c r="BG5921" s="50"/>
      <c r="BH5921" s="17">
        <f t="shared" si="1863"/>
        <v>0</v>
      </c>
      <c r="BI5921" s="17">
        <f t="shared" si="1871"/>
        <v>5921</v>
      </c>
      <c r="BJ5921" s="17">
        <f t="shared" si="1869"/>
        <v>5921</v>
      </c>
      <c r="BK5921" s="150">
        <f t="shared" si="1870"/>
        <v>36003</v>
      </c>
      <c r="BL5921" s="50" t="e">
        <f t="shared" ca="1" si="1864"/>
        <v>#NAME?</v>
      </c>
      <c r="BM5921" s="50" t="e">
        <f t="shared" ca="1" si="1865"/>
        <v>#NAME?</v>
      </c>
      <c r="BN5921" s="50" t="e">
        <f t="shared" ca="1" si="1866"/>
        <v>#NAME?</v>
      </c>
    </row>
    <row r="5922" spans="1:66" x14ac:dyDescent="0.35">
      <c r="A5922" s="48">
        <v>36004</v>
      </c>
      <c r="B5922" s="17">
        <v>1998</v>
      </c>
      <c r="C5922" s="17">
        <v>7</v>
      </c>
      <c r="D5922" s="17">
        <v>209</v>
      </c>
      <c r="E5922" s="17">
        <v>28</v>
      </c>
      <c r="F5922" s="17">
        <v>3</v>
      </c>
      <c r="G5922" s="50">
        <v>15</v>
      </c>
      <c r="H5922" s="32">
        <v>4.261982423878286</v>
      </c>
      <c r="I5922" s="50">
        <v>12.666666666666666</v>
      </c>
      <c r="J5922" s="13">
        <v>0</v>
      </c>
      <c r="K5922" s="13">
        <f t="shared" si="1852"/>
        <v>0</v>
      </c>
      <c r="L5922" s="13">
        <f t="shared" si="1853"/>
        <v>0</v>
      </c>
      <c r="M5922" s="13" t="e">
        <f ca="1">CalcTable[[#This Row],[IWC]]-AE5921</f>
        <v>#NAME?</v>
      </c>
      <c r="N5922" s="13" t="e">
        <f ca="1">IF(CalcTable[[#This Row],[Day of Year]]&lt;123,FCAP,AE5921)</f>
        <v>#NAME?</v>
      </c>
      <c r="O5922" s="17" t="e">
        <f ca="1">IF(IRR_DRIP,5,COUNTIF('IDET Wind Values'!C5906:G5906,"&lt;="&amp;IRR_MAXWIND))</f>
        <v>#NAME?</v>
      </c>
      <c r="P5922" s="13" t="e">
        <f ca="1">CalcTable[[#This Row],[ET_o]]*KL</f>
        <v>#NAME?</v>
      </c>
      <c r="Q5922" s="13" t="e">
        <f ca="1">IF(WILTPT&lt;=0,1,MAX(0,MIN(1,(CalcTable[[#This Row],[IWC]]-WILTPT)/(MAD-WILTPT))))</f>
        <v>#NAME?</v>
      </c>
      <c r="R5922" s="13" t="e">
        <f ca="1">CalcTable[[#This Row],[ETMult]]*CalcTable[[#This Row],[ETb]]</f>
        <v>#NAME?</v>
      </c>
      <c r="S5922" s="13" t="b">
        <f>INDEX(IRR_LIST,CalcTable[[#This Row],[Day of Week]]+1)</f>
        <v>1</v>
      </c>
      <c r="T5922" s="13">
        <f t="shared" ca="1" si="1854"/>
        <v>0</v>
      </c>
      <c r="U5922" s="13" t="b">
        <f ca="1">IF(CalcTable[[#This Row],[IrrPrecip]]&gt;=IC_MM,FALSE,TRUE)</f>
        <v>1</v>
      </c>
      <c r="V5922" s="13" t="b">
        <f t="shared" si="1855"/>
        <v>1</v>
      </c>
      <c r="W5922" s="13" t="e">
        <f ca="1">IF(AND(IRR_DRIP=FALSE,CalcTable[[#This Row],[IrrHours]]&lt;=0),FALSE,TRUE)</f>
        <v>#NAME?</v>
      </c>
      <c r="X5922" s="13" t="e">
        <f ca="1">AND(CalcTable[[#This Row],[IrrDay]],CalcTable[[#This Row],[IrrRain]],CalcTable[[#This Row],[IrrWarm]],CalcTable[[#This Row],[IrrWindy]])</f>
        <v>#NAME?</v>
      </c>
      <c r="Y5922" s="13" t="e">
        <f t="shared" ca="1" si="1856"/>
        <v>#NAME?</v>
      </c>
      <c r="Z5922" s="13" t="e">
        <f ca="1">CalcTable[[#This Row],[IrrHours]]/5</f>
        <v>#NAME?</v>
      </c>
      <c r="AA5922" s="13" t="e">
        <f ca="1">IF(CalcTable[[#This Row],[IrrFlag]]=FALSE,0,MAX(0,CalcTable[[#This Row],[VolRednWind]]*(FCAP*IRR_TARGET-CalcTable[[#This Row],[IWC]])))</f>
        <v>#NAME?</v>
      </c>
      <c r="AB5922" s="13" t="e">
        <f ca="1">CalcTable[[#This Row],[IWC]]+CalcTable[[#This Row],[Eff Precip]]+CalcTable[[#This Row],[IrrAmt]]-CalcTable[[#This Row],[AET]]</f>
        <v>#NAME?</v>
      </c>
      <c r="AC5922" s="13" t="e">
        <f ca="1">IF(CalcTable[[#This Row],[PWC]]&gt;FCAP,MIN(24*PERC,MIN(SAT,CalcTable[[#This Row],[PWC]])-FCAP),0)</f>
        <v>#NAME?</v>
      </c>
      <c r="AD5922" s="13" t="e">
        <f ca="1">IF(CalcTable[[#This Row],[PWC]]&gt;SAT,CalcTable[[#This Row],[PWC]]-SAT,0)</f>
        <v>#NAME?</v>
      </c>
      <c r="AE5922" s="13" t="e">
        <f ca="1">CalcTable[[#This Row],[PWC]]-CalcTable[[#This Row],[PercAmt]]-CalcTable[[#This Row],[Runoff]]</f>
        <v>#NAME?</v>
      </c>
      <c r="AF5922" s="13" t="e">
        <f ca="1">CalcTable[[#This Row],[IrrAmt]]/1000*CUR_IRR_AREA*10000/IRR_EFF</f>
        <v>#NAME?</v>
      </c>
      <c r="AG5922" s="147"/>
      <c r="AH5922" s="13"/>
      <c r="AI5922" s="50">
        <v>10.564407679949287</v>
      </c>
      <c r="AJ5922" s="50">
        <v>11.978835368136778</v>
      </c>
      <c r="AK5922" s="50">
        <v>0</v>
      </c>
      <c r="AL5922" s="50">
        <v>0</v>
      </c>
      <c r="AM5922" s="50"/>
      <c r="AN5922" s="50"/>
      <c r="AO5922" s="50"/>
      <c r="AP5922" s="50"/>
      <c r="AQ5922" s="50"/>
      <c r="AR5922" s="50"/>
      <c r="AS5922" s="50"/>
      <c r="AT5922" s="50"/>
      <c r="AU5922" s="50"/>
      <c r="AV5922" s="50"/>
      <c r="AW5922" s="50"/>
      <c r="AX5922" s="50">
        <f t="shared" si="1867"/>
        <v>22.543243048086065</v>
      </c>
      <c r="AY5922" s="50"/>
      <c r="AZ5922" s="50">
        <f t="shared" si="1857"/>
        <v>506.32381677126841</v>
      </c>
      <c r="BA5922" s="50">
        <f t="shared" si="1858"/>
        <v>818.19103580030594</v>
      </c>
      <c r="BB5922" s="50">
        <f t="shared" si="1859"/>
        <v>846.59203770759075</v>
      </c>
      <c r="BC5922" s="17">
        <f t="shared" si="1860"/>
        <v>19987</v>
      </c>
      <c r="BD5922" s="50">
        <f t="shared" si="1861"/>
        <v>22.543243048086065</v>
      </c>
      <c r="BE5922" s="50">
        <f t="shared" si="1862"/>
        <v>506.32381677126841</v>
      </c>
      <c r="BF5922" s="50">
        <f t="shared" si="1868"/>
        <v>828.18457972507827</v>
      </c>
      <c r="BG5922" s="50"/>
      <c r="BH5922" s="17">
        <f t="shared" si="1863"/>
        <v>0</v>
      </c>
      <c r="BI5922" s="17">
        <f t="shared" si="1871"/>
        <v>5922</v>
      </c>
      <c r="BJ5922" s="17">
        <f t="shared" si="1869"/>
        <v>5922</v>
      </c>
      <c r="BK5922" s="150">
        <f t="shared" si="1870"/>
        <v>36004</v>
      </c>
      <c r="BL5922" s="50" t="e">
        <f t="shared" ca="1" si="1864"/>
        <v>#NAME?</v>
      </c>
      <c r="BM5922" s="50" t="e">
        <f t="shared" ca="1" si="1865"/>
        <v>#NAME?</v>
      </c>
      <c r="BN5922" s="50" t="e">
        <f t="shared" ca="1" si="1866"/>
        <v>#NAME?</v>
      </c>
    </row>
    <row r="5923" spans="1:66" x14ac:dyDescent="0.35">
      <c r="A5923" s="48">
        <v>36005</v>
      </c>
      <c r="B5923" s="17">
        <v>1998</v>
      </c>
      <c r="C5923" s="17">
        <v>7</v>
      </c>
      <c r="D5923" s="17">
        <v>210</v>
      </c>
      <c r="E5923" s="17">
        <v>29</v>
      </c>
      <c r="F5923" s="17">
        <v>4</v>
      </c>
      <c r="G5923" s="50">
        <v>12.5</v>
      </c>
      <c r="H5923" s="32">
        <v>4.4775401629252283</v>
      </c>
      <c r="I5923" s="50">
        <v>4.166666666666667</v>
      </c>
      <c r="J5923" s="13">
        <v>0</v>
      </c>
      <c r="K5923" s="13">
        <f t="shared" si="1852"/>
        <v>0</v>
      </c>
      <c r="L5923" s="13">
        <f t="shared" si="1853"/>
        <v>0</v>
      </c>
      <c r="M5923" s="13" t="e">
        <f ca="1">CalcTable[[#This Row],[IWC]]-AE5922</f>
        <v>#NAME?</v>
      </c>
      <c r="N5923" s="13" t="e">
        <f ca="1">IF(CalcTable[[#This Row],[Day of Year]]&lt;123,FCAP,AE5922)</f>
        <v>#NAME?</v>
      </c>
      <c r="O5923" s="17" t="e">
        <f ca="1">IF(IRR_DRIP,5,COUNTIF('IDET Wind Values'!C5907:G5907,"&lt;="&amp;IRR_MAXWIND))</f>
        <v>#NAME?</v>
      </c>
      <c r="P5923" s="13" t="e">
        <f ca="1">CalcTable[[#This Row],[ET_o]]*KL</f>
        <v>#NAME?</v>
      </c>
      <c r="Q5923" s="13" t="e">
        <f ca="1">IF(WILTPT&lt;=0,1,MAX(0,MIN(1,(CalcTable[[#This Row],[IWC]]-WILTPT)/(MAD-WILTPT))))</f>
        <v>#NAME?</v>
      </c>
      <c r="R5923" s="13" t="e">
        <f ca="1">CalcTable[[#This Row],[ETMult]]*CalcTable[[#This Row],[ETb]]</f>
        <v>#NAME?</v>
      </c>
      <c r="S5923" s="13" t="b">
        <f>INDEX(IRR_LIST,CalcTable[[#This Row],[Day of Week]]+1)</f>
        <v>0</v>
      </c>
      <c r="T5923" s="13">
        <f t="shared" ca="1" si="1854"/>
        <v>0</v>
      </c>
      <c r="U5923" s="13" t="b">
        <f ca="1">IF(CalcTable[[#This Row],[IrrPrecip]]&gt;=IC_MM,FALSE,TRUE)</f>
        <v>1</v>
      </c>
      <c r="V5923" s="13" t="b">
        <f t="shared" si="1855"/>
        <v>1</v>
      </c>
      <c r="W5923" s="13" t="e">
        <f ca="1">IF(AND(IRR_DRIP=FALSE,CalcTable[[#This Row],[IrrHours]]&lt;=0),FALSE,TRUE)</f>
        <v>#NAME?</v>
      </c>
      <c r="X5923" s="13" t="e">
        <f ca="1">AND(CalcTable[[#This Row],[IrrDay]],CalcTable[[#This Row],[IrrRain]],CalcTable[[#This Row],[IrrWarm]],CalcTable[[#This Row],[IrrWindy]])</f>
        <v>#NAME?</v>
      </c>
      <c r="Y5923" s="13" t="e">
        <f t="shared" ca="1" si="1856"/>
        <v>#NAME?</v>
      </c>
      <c r="Z5923" s="13" t="e">
        <f ca="1">CalcTable[[#This Row],[IrrHours]]/5</f>
        <v>#NAME?</v>
      </c>
      <c r="AA5923" s="13" t="e">
        <f ca="1">IF(CalcTable[[#This Row],[IrrFlag]]=FALSE,0,MAX(0,CalcTable[[#This Row],[VolRednWind]]*(FCAP*IRR_TARGET-CalcTable[[#This Row],[IWC]])))</f>
        <v>#NAME?</v>
      </c>
      <c r="AB5923" s="13" t="e">
        <f ca="1">CalcTable[[#This Row],[IWC]]+CalcTable[[#This Row],[Eff Precip]]+CalcTable[[#This Row],[IrrAmt]]-CalcTable[[#This Row],[AET]]</f>
        <v>#NAME?</v>
      </c>
      <c r="AC5923" s="13" t="e">
        <f ca="1">IF(CalcTable[[#This Row],[PWC]]&gt;FCAP,MIN(24*PERC,MIN(SAT,CalcTable[[#This Row],[PWC]])-FCAP),0)</f>
        <v>#NAME?</v>
      </c>
      <c r="AD5923" s="13" t="e">
        <f ca="1">IF(CalcTable[[#This Row],[PWC]]&gt;SAT,CalcTable[[#This Row],[PWC]]-SAT,0)</f>
        <v>#NAME?</v>
      </c>
      <c r="AE5923" s="13" t="e">
        <f ca="1">CalcTable[[#This Row],[PWC]]-CalcTable[[#This Row],[PercAmt]]-CalcTable[[#This Row],[Runoff]]</f>
        <v>#NAME?</v>
      </c>
      <c r="AF5923" s="13" t="e">
        <f ca="1">CalcTable[[#This Row],[IrrAmt]]/1000*CUR_IRR_AREA*10000/IRR_EFF</f>
        <v>#NAME?</v>
      </c>
      <c r="AG5923" s="147"/>
      <c r="AH5923" s="13"/>
      <c r="AI5923" s="50">
        <v>0</v>
      </c>
      <c r="AJ5923" s="50">
        <v>0</v>
      </c>
      <c r="AK5923" s="50">
        <v>0</v>
      </c>
      <c r="AL5923" s="50">
        <v>4.6240903331330578</v>
      </c>
      <c r="AM5923" s="50"/>
      <c r="AN5923" s="50"/>
      <c r="AO5923" s="50"/>
      <c r="AP5923" s="50"/>
      <c r="AQ5923" s="50"/>
      <c r="AR5923" s="50"/>
      <c r="AS5923" s="50"/>
      <c r="AT5923" s="50"/>
      <c r="AU5923" s="50"/>
      <c r="AV5923" s="50"/>
      <c r="AW5923" s="50"/>
      <c r="AX5923" s="50">
        <f t="shared" si="1867"/>
        <v>4.6240903331330578</v>
      </c>
      <c r="AY5923" s="50"/>
      <c r="AZ5923" s="50">
        <f t="shared" si="1857"/>
        <v>135.63998310523638</v>
      </c>
      <c r="BA5923" s="50">
        <f t="shared" si="1858"/>
        <v>208.84251366996713</v>
      </c>
      <c r="BB5923" s="50">
        <f t="shared" si="1859"/>
        <v>215.3015604845022</v>
      </c>
      <c r="BC5923" s="17">
        <f t="shared" si="1860"/>
        <v>19987</v>
      </c>
      <c r="BD5923" s="50">
        <f t="shared" si="1861"/>
        <v>4.6240903331330578</v>
      </c>
      <c r="BE5923" s="50">
        <f t="shared" si="1862"/>
        <v>135.63998310523638</v>
      </c>
      <c r="BF5923" s="50">
        <f t="shared" si="1868"/>
        <v>221.86383235587391</v>
      </c>
      <c r="BG5923" s="50"/>
      <c r="BH5923" s="17">
        <f t="shared" si="1863"/>
        <v>0</v>
      </c>
      <c r="BI5923" s="17">
        <f t="shared" si="1871"/>
        <v>5923</v>
      </c>
      <c r="BJ5923" s="17">
        <f t="shared" si="1869"/>
        <v>5923</v>
      </c>
      <c r="BK5923" s="150">
        <f t="shared" si="1870"/>
        <v>36005</v>
      </c>
      <c r="BL5923" s="50" t="e">
        <f t="shared" ca="1" si="1864"/>
        <v>#NAME?</v>
      </c>
      <c r="BM5923" s="50" t="e">
        <f t="shared" ca="1" si="1865"/>
        <v>#NAME?</v>
      </c>
      <c r="BN5923" s="50" t="e">
        <f t="shared" ca="1" si="1866"/>
        <v>#NAME?</v>
      </c>
    </row>
    <row r="5924" spans="1:66" x14ac:dyDescent="0.35">
      <c r="A5924" s="48">
        <v>36006</v>
      </c>
      <c r="B5924" s="17">
        <v>1998</v>
      </c>
      <c r="C5924" s="17">
        <v>7</v>
      </c>
      <c r="D5924" s="17">
        <v>211</v>
      </c>
      <c r="E5924" s="17">
        <v>30</v>
      </c>
      <c r="F5924" s="17">
        <v>5</v>
      </c>
      <c r="G5924" s="50">
        <v>14.1</v>
      </c>
      <c r="H5924" s="32">
        <v>4.6381067954701445</v>
      </c>
      <c r="I5924" s="50">
        <v>14.666666666666666</v>
      </c>
      <c r="J5924" s="13">
        <v>0</v>
      </c>
      <c r="K5924" s="13">
        <f t="shared" si="1852"/>
        <v>0</v>
      </c>
      <c r="L5924" s="13">
        <f t="shared" si="1853"/>
        <v>0</v>
      </c>
      <c r="M5924" s="13" t="e">
        <f ca="1">CalcTable[[#This Row],[IWC]]-AE5923</f>
        <v>#NAME?</v>
      </c>
      <c r="N5924" s="13" t="e">
        <f ca="1">IF(CalcTable[[#This Row],[Day of Year]]&lt;123,FCAP,AE5923)</f>
        <v>#NAME?</v>
      </c>
      <c r="O5924" s="17" t="e">
        <f ca="1">IF(IRR_DRIP,5,COUNTIF('IDET Wind Values'!C5908:G5908,"&lt;="&amp;IRR_MAXWIND))</f>
        <v>#NAME?</v>
      </c>
      <c r="P5924" s="13" t="e">
        <f ca="1">CalcTable[[#This Row],[ET_o]]*KL</f>
        <v>#NAME?</v>
      </c>
      <c r="Q5924" s="13" t="e">
        <f ca="1">IF(WILTPT&lt;=0,1,MAX(0,MIN(1,(CalcTable[[#This Row],[IWC]]-WILTPT)/(MAD-WILTPT))))</f>
        <v>#NAME?</v>
      </c>
      <c r="R5924" s="13" t="e">
        <f ca="1">CalcTable[[#This Row],[ETMult]]*CalcTable[[#This Row],[ETb]]</f>
        <v>#NAME?</v>
      </c>
      <c r="S5924" s="13" t="b">
        <f>INDEX(IRR_LIST,CalcTable[[#This Row],[Day of Week]]+1)</f>
        <v>1</v>
      </c>
      <c r="T5924" s="13">
        <f t="shared" ca="1" si="1854"/>
        <v>0</v>
      </c>
      <c r="U5924" s="13" t="b">
        <f ca="1">IF(CalcTable[[#This Row],[IrrPrecip]]&gt;=IC_MM,FALSE,TRUE)</f>
        <v>1</v>
      </c>
      <c r="V5924" s="13" t="b">
        <f t="shared" si="1855"/>
        <v>1</v>
      </c>
      <c r="W5924" s="13" t="e">
        <f ca="1">IF(AND(IRR_DRIP=FALSE,CalcTable[[#This Row],[IrrHours]]&lt;=0),FALSE,TRUE)</f>
        <v>#NAME?</v>
      </c>
      <c r="X5924" s="13" t="e">
        <f ca="1">AND(CalcTable[[#This Row],[IrrDay]],CalcTable[[#This Row],[IrrRain]],CalcTable[[#This Row],[IrrWarm]],CalcTable[[#This Row],[IrrWindy]])</f>
        <v>#NAME?</v>
      </c>
      <c r="Y5924" s="13" t="e">
        <f t="shared" ca="1" si="1856"/>
        <v>#NAME?</v>
      </c>
      <c r="Z5924" s="13" t="e">
        <f ca="1">CalcTable[[#This Row],[IrrHours]]/5</f>
        <v>#NAME?</v>
      </c>
      <c r="AA5924" s="13" t="e">
        <f ca="1">IF(CalcTable[[#This Row],[IrrFlag]]=FALSE,0,MAX(0,CalcTable[[#This Row],[VolRednWind]]*(FCAP*IRR_TARGET-CalcTable[[#This Row],[IWC]])))</f>
        <v>#NAME?</v>
      </c>
      <c r="AB5924" s="13" t="e">
        <f ca="1">CalcTable[[#This Row],[IWC]]+CalcTable[[#This Row],[Eff Precip]]+CalcTable[[#This Row],[IrrAmt]]-CalcTable[[#This Row],[AET]]</f>
        <v>#NAME?</v>
      </c>
      <c r="AC5924" s="13" t="e">
        <f ca="1">IF(CalcTable[[#This Row],[PWC]]&gt;FCAP,MIN(24*PERC,MIN(SAT,CalcTable[[#This Row],[PWC]])-FCAP),0)</f>
        <v>#NAME?</v>
      </c>
      <c r="AD5924" s="13" t="e">
        <f ca="1">IF(CalcTable[[#This Row],[PWC]]&gt;SAT,CalcTable[[#This Row],[PWC]]-SAT,0)</f>
        <v>#NAME?</v>
      </c>
      <c r="AE5924" s="13" t="e">
        <f ca="1">CalcTable[[#This Row],[PWC]]-CalcTable[[#This Row],[PercAmt]]-CalcTable[[#This Row],[Runoff]]</f>
        <v>#NAME?</v>
      </c>
      <c r="AF5924" s="13" t="e">
        <f ca="1">CalcTable[[#This Row],[IrrAmt]]/1000*CUR_IRR_AREA*10000/IRR_EFF</f>
        <v>#NAME?</v>
      </c>
      <c r="AG5924" s="147"/>
      <c r="AH5924" s="13"/>
      <c r="AI5924" s="50">
        <v>3.9253668684285969</v>
      </c>
      <c r="AJ5924" s="50">
        <v>5.9701668684285973</v>
      </c>
      <c r="AK5924" s="50">
        <v>0</v>
      </c>
      <c r="AL5924" s="50">
        <v>0</v>
      </c>
      <c r="AM5924" s="50"/>
      <c r="AN5924" s="50"/>
      <c r="AO5924" s="50"/>
      <c r="AP5924" s="50"/>
      <c r="AQ5924" s="50"/>
      <c r="AR5924" s="50"/>
      <c r="AS5924" s="50"/>
      <c r="AT5924" s="50"/>
      <c r="AU5924" s="50"/>
      <c r="AV5924" s="50"/>
      <c r="AW5924" s="50"/>
      <c r="AX5924" s="50">
        <f t="shared" si="1867"/>
        <v>9.8955337368571943</v>
      </c>
      <c r="AY5924" s="50"/>
      <c r="AZ5924" s="50">
        <f t="shared" si="1857"/>
        <v>232.69694221085828</v>
      </c>
      <c r="BA5924" s="50">
        <f t="shared" si="1858"/>
        <v>377.52391289443688</v>
      </c>
      <c r="BB5924" s="50">
        <f t="shared" si="1859"/>
        <v>390.74299677025601</v>
      </c>
      <c r="BC5924" s="17">
        <f t="shared" si="1860"/>
        <v>19987</v>
      </c>
      <c r="BD5924" s="50">
        <f t="shared" si="1861"/>
        <v>9.8955337368571943</v>
      </c>
      <c r="BE5924" s="50">
        <f t="shared" si="1862"/>
        <v>232.69694221085828</v>
      </c>
      <c r="BF5924" s="50">
        <f t="shared" si="1868"/>
        <v>380.6181200740748</v>
      </c>
      <c r="BG5924" s="50"/>
      <c r="BH5924" s="17">
        <f t="shared" si="1863"/>
        <v>0</v>
      </c>
      <c r="BI5924" s="17">
        <f t="shared" si="1871"/>
        <v>5924</v>
      </c>
      <c r="BJ5924" s="17">
        <f t="shared" si="1869"/>
        <v>5924</v>
      </c>
      <c r="BK5924" s="150">
        <f t="shared" si="1870"/>
        <v>36006</v>
      </c>
      <c r="BL5924" s="50" t="e">
        <f t="shared" ca="1" si="1864"/>
        <v>#NAME?</v>
      </c>
      <c r="BM5924" s="50" t="e">
        <f t="shared" ca="1" si="1865"/>
        <v>#NAME?</v>
      </c>
      <c r="BN5924" s="50" t="e">
        <f t="shared" ca="1" si="1866"/>
        <v>#NAME?</v>
      </c>
    </row>
    <row r="5925" spans="1:66" x14ac:dyDescent="0.35">
      <c r="A5925" s="48">
        <v>36007</v>
      </c>
      <c r="B5925" s="17">
        <v>1998</v>
      </c>
      <c r="C5925" s="17">
        <v>7</v>
      </c>
      <c r="D5925" s="17">
        <v>212</v>
      </c>
      <c r="E5925" s="17">
        <v>31</v>
      </c>
      <c r="F5925" s="17">
        <v>6</v>
      </c>
      <c r="G5925" s="50">
        <v>12.4</v>
      </c>
      <c r="H5925" s="32">
        <v>3.8039693037764399</v>
      </c>
      <c r="I5925" s="50">
        <v>7.333333333333333</v>
      </c>
      <c r="J5925" s="13">
        <v>22</v>
      </c>
      <c r="K5925" s="13">
        <f t="shared" si="1852"/>
        <v>22</v>
      </c>
      <c r="L5925" s="13">
        <f t="shared" si="1853"/>
        <v>12.75</v>
      </c>
      <c r="M5925" s="13" t="e">
        <f ca="1">CalcTable[[#This Row],[IWC]]-AE5924</f>
        <v>#NAME?</v>
      </c>
      <c r="N5925" s="13" t="e">
        <f ca="1">IF(CalcTable[[#This Row],[Day of Year]]&lt;123,FCAP,AE5924)</f>
        <v>#NAME?</v>
      </c>
      <c r="O5925" s="17" t="e">
        <f ca="1">IF(IRR_DRIP,5,COUNTIF('IDET Wind Values'!C5909:G5909,"&lt;="&amp;IRR_MAXWIND))</f>
        <v>#NAME?</v>
      </c>
      <c r="P5925" s="13" t="e">
        <f ca="1">CalcTable[[#This Row],[ET_o]]*KL</f>
        <v>#NAME?</v>
      </c>
      <c r="Q5925" s="13" t="e">
        <f ca="1">IF(WILTPT&lt;=0,1,MAX(0,MIN(1,(CalcTable[[#This Row],[IWC]]-WILTPT)/(MAD-WILTPT))))</f>
        <v>#NAME?</v>
      </c>
      <c r="R5925" s="13" t="e">
        <f ca="1">CalcTable[[#This Row],[ETMult]]*CalcTable[[#This Row],[ETb]]</f>
        <v>#NAME?</v>
      </c>
      <c r="S5925" s="13" t="b">
        <f>INDEX(IRR_LIST,CalcTable[[#This Row],[Day of Week]]+1)</f>
        <v>0</v>
      </c>
      <c r="T5925" s="13">
        <f t="shared" ca="1" si="1854"/>
        <v>0</v>
      </c>
      <c r="U5925" s="13" t="b">
        <f ca="1">IF(CalcTable[[#This Row],[IrrPrecip]]&gt;=IC_MM,FALSE,TRUE)</f>
        <v>1</v>
      </c>
      <c r="V5925" s="13" t="b">
        <f t="shared" si="1855"/>
        <v>1</v>
      </c>
      <c r="W5925" s="13" t="e">
        <f ca="1">IF(AND(IRR_DRIP=FALSE,CalcTable[[#This Row],[IrrHours]]&lt;=0),FALSE,TRUE)</f>
        <v>#NAME?</v>
      </c>
      <c r="X5925" s="13" t="e">
        <f ca="1">AND(CalcTable[[#This Row],[IrrDay]],CalcTable[[#This Row],[IrrRain]],CalcTable[[#This Row],[IrrWarm]],CalcTable[[#This Row],[IrrWindy]])</f>
        <v>#NAME?</v>
      </c>
      <c r="Y5925" s="13" t="e">
        <f t="shared" ca="1" si="1856"/>
        <v>#NAME?</v>
      </c>
      <c r="Z5925" s="13" t="e">
        <f ca="1">CalcTable[[#This Row],[IrrHours]]/5</f>
        <v>#NAME?</v>
      </c>
      <c r="AA5925" s="13" t="e">
        <f ca="1">IF(CalcTable[[#This Row],[IrrFlag]]=FALSE,0,MAX(0,CalcTable[[#This Row],[VolRednWind]]*(FCAP*IRR_TARGET-CalcTable[[#This Row],[IWC]])))</f>
        <v>#NAME?</v>
      </c>
      <c r="AB5925" s="13" t="e">
        <f ca="1">CalcTable[[#This Row],[IWC]]+CalcTable[[#This Row],[Eff Precip]]+CalcTable[[#This Row],[IrrAmt]]-CalcTable[[#This Row],[AET]]</f>
        <v>#NAME?</v>
      </c>
      <c r="AC5925" s="13" t="e">
        <f ca="1">IF(CalcTable[[#This Row],[PWC]]&gt;FCAP,MIN(24*PERC,MIN(SAT,CalcTable[[#This Row],[PWC]])-FCAP),0)</f>
        <v>#NAME?</v>
      </c>
      <c r="AD5925" s="13" t="e">
        <f ca="1">IF(CalcTable[[#This Row],[PWC]]&gt;SAT,CalcTable[[#This Row],[PWC]]-SAT,0)</f>
        <v>#NAME?</v>
      </c>
      <c r="AE5925" s="13" t="e">
        <f ca="1">CalcTable[[#This Row],[PWC]]-CalcTable[[#This Row],[PercAmt]]-CalcTable[[#This Row],[Runoff]]</f>
        <v>#NAME?</v>
      </c>
      <c r="AF5925" s="13" t="e">
        <f ca="1">CalcTable[[#This Row],[IrrAmt]]/1000*CUR_IRR_AREA*10000/IRR_EFF</f>
        <v>#NAME?</v>
      </c>
      <c r="AG5925" s="147"/>
      <c r="AH5925" s="13"/>
      <c r="AI5925" s="50">
        <v>0</v>
      </c>
      <c r="AJ5925" s="50">
        <v>0</v>
      </c>
      <c r="AK5925" s="50">
        <v>0</v>
      </c>
      <c r="AL5925" s="50">
        <v>5.0136058271174555</v>
      </c>
      <c r="AM5925" s="50"/>
      <c r="AN5925" s="50"/>
      <c r="AO5925" s="50"/>
      <c r="AP5925" s="50"/>
      <c r="AQ5925" s="50"/>
      <c r="AR5925" s="50"/>
      <c r="AS5925" s="50"/>
      <c r="AT5925" s="50"/>
      <c r="AU5925" s="50"/>
      <c r="AV5925" s="50"/>
      <c r="AW5925" s="50"/>
      <c r="AX5925" s="50">
        <f t="shared" si="1867"/>
        <v>5.0136058271174555</v>
      </c>
      <c r="AY5925" s="50"/>
      <c r="AZ5925" s="50">
        <f t="shared" si="1857"/>
        <v>147.0657709287787</v>
      </c>
      <c r="BA5925" s="50">
        <f t="shared" si="1858"/>
        <v>226.43459968399262</v>
      </c>
      <c r="BB5925" s="50">
        <f t="shared" si="1859"/>
        <v>233.43773163298209</v>
      </c>
      <c r="BC5925" s="17">
        <f t="shared" si="1860"/>
        <v>19987</v>
      </c>
      <c r="BD5925" s="50">
        <f t="shared" si="1861"/>
        <v>5.0136058271174555</v>
      </c>
      <c r="BE5925" s="50">
        <f t="shared" si="1862"/>
        <v>147.0657709287787</v>
      </c>
      <c r="BF5925" s="50">
        <f t="shared" si="1868"/>
        <v>240.55278391855157</v>
      </c>
      <c r="BG5925" s="50"/>
      <c r="BH5925" s="17">
        <f t="shared" si="1863"/>
        <v>0</v>
      </c>
      <c r="BI5925" s="17">
        <f t="shared" si="1871"/>
        <v>5925</v>
      </c>
      <c r="BJ5925" s="17">
        <f t="shared" si="1869"/>
        <v>5925</v>
      </c>
      <c r="BK5925" s="150">
        <f t="shared" si="1870"/>
        <v>36007</v>
      </c>
      <c r="BL5925" s="50" t="e">
        <f t="shared" ca="1" si="1864"/>
        <v>#NAME?</v>
      </c>
      <c r="BM5925" s="50" t="e">
        <f t="shared" ca="1" si="1865"/>
        <v>#NAME?</v>
      </c>
      <c r="BN5925" s="50" t="e">
        <f t="shared" ca="1" si="1866"/>
        <v>#NAME?</v>
      </c>
    </row>
    <row r="5926" spans="1:66" x14ac:dyDescent="0.35">
      <c r="A5926" s="48">
        <v>36008</v>
      </c>
      <c r="B5926" s="17">
        <v>1998</v>
      </c>
      <c r="C5926" s="17">
        <v>8</v>
      </c>
      <c r="D5926" s="17">
        <v>213</v>
      </c>
      <c r="E5926" s="17">
        <v>1</v>
      </c>
      <c r="F5926" s="17">
        <v>7</v>
      </c>
      <c r="G5926" s="50">
        <v>15.6</v>
      </c>
      <c r="H5926" s="32">
        <v>2.9337188737779112</v>
      </c>
      <c r="I5926" s="50">
        <v>17.5</v>
      </c>
      <c r="J5926" s="13">
        <v>2.6</v>
      </c>
      <c r="K5926" s="13">
        <f t="shared" si="1852"/>
        <v>2.6</v>
      </c>
      <c r="L5926" s="13">
        <f t="shared" si="1853"/>
        <v>0</v>
      </c>
      <c r="M5926" s="13" t="e">
        <f ca="1">CalcTable[[#This Row],[IWC]]-AE5925</f>
        <v>#NAME?</v>
      </c>
      <c r="N5926" s="13" t="e">
        <f ca="1">IF(CalcTable[[#This Row],[Day of Year]]&lt;123,FCAP,AE5925)</f>
        <v>#NAME?</v>
      </c>
      <c r="O5926" s="17" t="e">
        <f ca="1">IF(IRR_DRIP,5,COUNTIF('IDET Wind Values'!C5910:G5910,"&lt;="&amp;IRR_MAXWIND))</f>
        <v>#NAME?</v>
      </c>
      <c r="P5926" s="13" t="e">
        <f ca="1">CalcTable[[#This Row],[ET_o]]*KL</f>
        <v>#NAME?</v>
      </c>
      <c r="Q5926" s="13" t="e">
        <f ca="1">IF(WILTPT&lt;=0,1,MAX(0,MIN(1,(CalcTable[[#This Row],[IWC]]-WILTPT)/(MAD-WILTPT))))</f>
        <v>#NAME?</v>
      </c>
      <c r="R5926" s="13" t="e">
        <f ca="1">CalcTable[[#This Row],[ETMult]]*CalcTable[[#This Row],[ETb]]</f>
        <v>#NAME?</v>
      </c>
      <c r="S5926" s="13" t="b">
        <f>INDEX(IRR_LIST,CalcTable[[#This Row],[Day of Week]]+1)</f>
        <v>0</v>
      </c>
      <c r="T5926" s="13">
        <f t="shared" ca="1" si="1854"/>
        <v>22</v>
      </c>
      <c r="U5926" s="13" t="b">
        <f ca="1">IF(CalcTable[[#This Row],[IrrPrecip]]&gt;=IC_MM,FALSE,TRUE)</f>
        <v>0</v>
      </c>
      <c r="V5926" s="13" t="b">
        <f t="shared" si="1855"/>
        <v>1</v>
      </c>
      <c r="W5926" s="13" t="e">
        <f ca="1">IF(AND(IRR_DRIP=FALSE,CalcTable[[#This Row],[IrrHours]]&lt;=0),FALSE,TRUE)</f>
        <v>#NAME?</v>
      </c>
      <c r="X5926" s="13" t="e">
        <f ca="1">AND(CalcTable[[#This Row],[IrrDay]],CalcTable[[#This Row],[IrrRain]],CalcTable[[#This Row],[IrrWarm]],CalcTable[[#This Row],[IrrWindy]])</f>
        <v>#NAME?</v>
      </c>
      <c r="Y5926" s="13" t="e">
        <f t="shared" ca="1" si="1856"/>
        <v>#NAME?</v>
      </c>
      <c r="Z5926" s="13" t="e">
        <f ca="1">CalcTable[[#This Row],[IrrHours]]/5</f>
        <v>#NAME?</v>
      </c>
      <c r="AA5926" s="13" t="e">
        <f ca="1">IF(CalcTable[[#This Row],[IrrFlag]]=FALSE,0,MAX(0,CalcTable[[#This Row],[VolRednWind]]*(FCAP*IRR_TARGET-CalcTable[[#This Row],[IWC]])))</f>
        <v>#NAME?</v>
      </c>
      <c r="AB5926" s="13" t="e">
        <f ca="1">CalcTable[[#This Row],[IWC]]+CalcTable[[#This Row],[Eff Precip]]+CalcTable[[#This Row],[IrrAmt]]-CalcTable[[#This Row],[AET]]</f>
        <v>#NAME?</v>
      </c>
      <c r="AC5926" s="13" t="e">
        <f ca="1">IF(CalcTable[[#This Row],[PWC]]&gt;FCAP,MIN(24*PERC,MIN(SAT,CalcTable[[#This Row],[PWC]])-FCAP),0)</f>
        <v>#NAME?</v>
      </c>
      <c r="AD5926" s="13" t="e">
        <f ca="1">IF(CalcTable[[#This Row],[PWC]]&gt;SAT,CalcTable[[#This Row],[PWC]]-SAT,0)</f>
        <v>#NAME?</v>
      </c>
      <c r="AE5926" s="13" t="e">
        <f ca="1">CalcTable[[#This Row],[PWC]]-CalcTable[[#This Row],[PercAmt]]-CalcTable[[#This Row],[Runoff]]</f>
        <v>#NAME?</v>
      </c>
      <c r="AF5926" s="13" t="e">
        <f ca="1">CalcTable[[#This Row],[IrrAmt]]/1000*CUR_IRR_AREA*10000/IRR_EFF</f>
        <v>#NAME?</v>
      </c>
      <c r="AG5926" s="147"/>
      <c r="AH5926" s="13"/>
      <c r="AI5926" s="50">
        <v>0</v>
      </c>
      <c r="AJ5926" s="50">
        <v>0</v>
      </c>
      <c r="AK5926" s="50">
        <v>0</v>
      </c>
      <c r="AL5926" s="50">
        <v>0</v>
      </c>
      <c r="AM5926" s="50"/>
      <c r="AN5926" s="50"/>
      <c r="AO5926" s="50"/>
      <c r="AP5926" s="50"/>
      <c r="AQ5926" s="50"/>
      <c r="AR5926" s="50"/>
      <c r="AS5926" s="50"/>
      <c r="AT5926" s="50"/>
      <c r="AU5926" s="50"/>
      <c r="AV5926" s="50"/>
      <c r="AW5926" s="50"/>
      <c r="AX5926" s="50">
        <f t="shared" si="1867"/>
        <v>0</v>
      </c>
      <c r="AY5926" s="50"/>
      <c r="AZ5926" s="50">
        <f t="shared" si="1857"/>
        <v>0</v>
      </c>
      <c r="BA5926" s="50">
        <f t="shared" si="1858"/>
        <v>0</v>
      </c>
      <c r="BB5926" s="50">
        <f t="shared" si="1859"/>
        <v>0</v>
      </c>
      <c r="BC5926" s="17">
        <f t="shared" si="1860"/>
        <v>19988</v>
      </c>
      <c r="BD5926" s="50">
        <f t="shared" si="1861"/>
        <v>0</v>
      </c>
      <c r="BE5926" s="50">
        <f t="shared" si="1862"/>
        <v>0</v>
      </c>
      <c r="BF5926" s="50">
        <f t="shared" si="1868"/>
        <v>0</v>
      </c>
      <c r="BG5926" s="50"/>
      <c r="BH5926" s="17">
        <f t="shared" si="1863"/>
        <v>0</v>
      </c>
      <c r="BI5926" s="17">
        <f t="shared" si="1871"/>
        <v>5926</v>
      </c>
      <c r="BJ5926" s="17">
        <f t="shared" si="1869"/>
        <v>5926</v>
      </c>
      <c r="BK5926" s="150">
        <f t="shared" si="1870"/>
        <v>36008</v>
      </c>
      <c r="BL5926" s="50" t="e">
        <f t="shared" ca="1" si="1864"/>
        <v>#NAME?</v>
      </c>
      <c r="BM5926" s="50" t="e">
        <f t="shared" ca="1" si="1865"/>
        <v>#NAME?</v>
      </c>
      <c r="BN5926" s="50" t="e">
        <f t="shared" ca="1" si="1866"/>
        <v>#NAME?</v>
      </c>
    </row>
    <row r="5927" spans="1:66" x14ac:dyDescent="0.35">
      <c r="A5927" s="48">
        <v>36009</v>
      </c>
      <c r="B5927" s="17">
        <v>1998</v>
      </c>
      <c r="C5927" s="17">
        <v>8</v>
      </c>
      <c r="D5927" s="17">
        <v>214</v>
      </c>
      <c r="E5927" s="17">
        <v>2</v>
      </c>
      <c r="F5927" s="17">
        <v>1</v>
      </c>
      <c r="G5927" s="50">
        <v>13.9</v>
      </c>
      <c r="H5927" s="32">
        <v>3.0083746844630541</v>
      </c>
      <c r="I5927" s="50">
        <v>12.666666666666666</v>
      </c>
      <c r="J5927" s="13">
        <v>0</v>
      </c>
      <c r="K5927" s="13">
        <f t="shared" si="1852"/>
        <v>0</v>
      </c>
      <c r="L5927" s="13">
        <f t="shared" si="1853"/>
        <v>0</v>
      </c>
      <c r="M5927" s="13" t="e">
        <f ca="1">CalcTable[[#This Row],[IWC]]-AE5926</f>
        <v>#NAME?</v>
      </c>
      <c r="N5927" s="13" t="e">
        <f ca="1">IF(CalcTable[[#This Row],[Day of Year]]&lt;123,FCAP,AE5926)</f>
        <v>#NAME?</v>
      </c>
      <c r="O5927" s="17" t="e">
        <f ca="1">IF(IRR_DRIP,5,COUNTIF('IDET Wind Values'!C5911:G5911,"&lt;="&amp;IRR_MAXWIND))</f>
        <v>#NAME?</v>
      </c>
      <c r="P5927" s="13" t="e">
        <f ca="1">CalcTable[[#This Row],[ET_o]]*KL</f>
        <v>#NAME?</v>
      </c>
      <c r="Q5927" s="13" t="e">
        <f ca="1">IF(WILTPT&lt;=0,1,MAX(0,MIN(1,(CalcTable[[#This Row],[IWC]]-WILTPT)/(MAD-WILTPT))))</f>
        <v>#NAME?</v>
      </c>
      <c r="R5927" s="13" t="e">
        <f ca="1">CalcTable[[#This Row],[ETMult]]*CalcTable[[#This Row],[ETb]]</f>
        <v>#NAME?</v>
      </c>
      <c r="S5927" s="13" t="b">
        <f>INDEX(IRR_LIST,CalcTable[[#This Row],[Day of Week]]+1)</f>
        <v>1</v>
      </c>
      <c r="T5927" s="13">
        <f t="shared" ca="1" si="1854"/>
        <v>24.6</v>
      </c>
      <c r="U5927" s="13" t="b">
        <f ca="1">IF(CalcTable[[#This Row],[IrrPrecip]]&gt;=IC_MM,FALSE,TRUE)</f>
        <v>0</v>
      </c>
      <c r="V5927" s="13" t="b">
        <f t="shared" si="1855"/>
        <v>1</v>
      </c>
      <c r="W5927" s="13" t="e">
        <f ca="1">IF(AND(IRR_DRIP=FALSE,CalcTable[[#This Row],[IrrHours]]&lt;=0),FALSE,TRUE)</f>
        <v>#NAME?</v>
      </c>
      <c r="X5927" s="13" t="e">
        <f ca="1">AND(CalcTable[[#This Row],[IrrDay]],CalcTable[[#This Row],[IrrRain]],CalcTable[[#This Row],[IrrWarm]],CalcTable[[#This Row],[IrrWindy]])</f>
        <v>#NAME?</v>
      </c>
      <c r="Y5927" s="13" t="e">
        <f t="shared" ca="1" si="1856"/>
        <v>#NAME?</v>
      </c>
      <c r="Z5927" s="13" t="e">
        <f ca="1">CalcTable[[#This Row],[IrrHours]]/5</f>
        <v>#NAME?</v>
      </c>
      <c r="AA5927" s="13" t="e">
        <f ca="1">IF(CalcTable[[#This Row],[IrrFlag]]=FALSE,0,MAX(0,CalcTable[[#This Row],[VolRednWind]]*(FCAP*IRR_TARGET-CalcTable[[#This Row],[IWC]])))</f>
        <v>#NAME?</v>
      </c>
      <c r="AB5927" s="13" t="e">
        <f ca="1">CalcTable[[#This Row],[IWC]]+CalcTable[[#This Row],[Eff Precip]]+CalcTable[[#This Row],[IrrAmt]]-CalcTable[[#This Row],[AET]]</f>
        <v>#NAME?</v>
      </c>
      <c r="AC5927" s="13" t="e">
        <f ca="1">IF(CalcTable[[#This Row],[PWC]]&gt;FCAP,MIN(24*PERC,MIN(SAT,CalcTable[[#This Row],[PWC]])-FCAP),0)</f>
        <v>#NAME?</v>
      </c>
      <c r="AD5927" s="13" t="e">
        <f ca="1">IF(CalcTable[[#This Row],[PWC]]&gt;SAT,CalcTable[[#This Row],[PWC]]-SAT,0)</f>
        <v>#NAME?</v>
      </c>
      <c r="AE5927" s="13" t="e">
        <f ca="1">CalcTable[[#This Row],[PWC]]-CalcTable[[#This Row],[PercAmt]]-CalcTable[[#This Row],[Runoff]]</f>
        <v>#NAME?</v>
      </c>
      <c r="AF5927" s="13" t="e">
        <f ca="1">CalcTable[[#This Row],[IrrAmt]]/1000*CUR_IRR_AREA*10000/IRR_EFF</f>
        <v>#NAME?</v>
      </c>
      <c r="AG5927" s="147"/>
      <c r="AH5927" s="13"/>
      <c r="AI5927" s="50">
        <v>0</v>
      </c>
      <c r="AJ5927" s="50">
        <v>0</v>
      </c>
      <c r="AK5927" s="50">
        <v>0</v>
      </c>
      <c r="AL5927" s="50">
        <v>0</v>
      </c>
      <c r="AM5927" s="50"/>
      <c r="AN5927" s="50"/>
      <c r="AO5927" s="50"/>
      <c r="AP5927" s="50"/>
      <c r="AQ5927" s="50"/>
      <c r="AR5927" s="50"/>
      <c r="AS5927" s="50"/>
      <c r="AT5927" s="50"/>
      <c r="AU5927" s="50"/>
      <c r="AV5927" s="50"/>
      <c r="AW5927" s="50"/>
      <c r="AX5927" s="50">
        <f t="shared" si="1867"/>
        <v>0</v>
      </c>
      <c r="AY5927" s="50"/>
      <c r="AZ5927" s="50">
        <f t="shared" si="1857"/>
        <v>0</v>
      </c>
      <c r="BA5927" s="50">
        <f t="shared" si="1858"/>
        <v>0</v>
      </c>
      <c r="BB5927" s="50">
        <f t="shared" si="1859"/>
        <v>0</v>
      </c>
      <c r="BC5927" s="17">
        <f t="shared" si="1860"/>
        <v>19988</v>
      </c>
      <c r="BD5927" s="50">
        <f t="shared" si="1861"/>
        <v>0</v>
      </c>
      <c r="BE5927" s="50">
        <f t="shared" si="1862"/>
        <v>0</v>
      </c>
      <c r="BF5927" s="50">
        <f t="shared" si="1868"/>
        <v>0</v>
      </c>
      <c r="BG5927" s="50"/>
      <c r="BH5927" s="17">
        <f t="shared" si="1863"/>
        <v>0</v>
      </c>
      <c r="BI5927" s="17">
        <f t="shared" si="1871"/>
        <v>5927</v>
      </c>
      <c r="BJ5927" s="17">
        <f t="shared" si="1869"/>
        <v>5927</v>
      </c>
      <c r="BK5927" s="150">
        <f t="shared" si="1870"/>
        <v>36009</v>
      </c>
      <c r="BL5927" s="50" t="e">
        <f t="shared" ca="1" si="1864"/>
        <v>#NAME?</v>
      </c>
      <c r="BM5927" s="50" t="e">
        <f t="shared" ca="1" si="1865"/>
        <v>#NAME?</v>
      </c>
      <c r="BN5927" s="50" t="e">
        <f t="shared" ca="1" si="1866"/>
        <v>#NAME?</v>
      </c>
    </row>
    <row r="5928" spans="1:66" x14ac:dyDescent="0.35">
      <c r="A5928" s="48">
        <v>36010</v>
      </c>
      <c r="B5928" s="17">
        <v>1998</v>
      </c>
      <c r="C5928" s="17">
        <v>8</v>
      </c>
      <c r="D5928" s="17">
        <v>215</v>
      </c>
      <c r="E5928" s="17">
        <v>3</v>
      </c>
      <c r="F5928" s="17">
        <v>2</v>
      </c>
      <c r="G5928" s="50">
        <v>10.8</v>
      </c>
      <c r="H5928" s="32">
        <v>4.2159055390585882</v>
      </c>
      <c r="I5928" s="50">
        <v>2.5</v>
      </c>
      <c r="J5928" s="13">
        <v>0</v>
      </c>
      <c r="K5928" s="13">
        <f t="shared" si="1852"/>
        <v>0</v>
      </c>
      <c r="L5928" s="13">
        <f t="shared" si="1853"/>
        <v>0</v>
      </c>
      <c r="M5928" s="13" t="e">
        <f ca="1">CalcTable[[#This Row],[IWC]]-AE5927</f>
        <v>#NAME?</v>
      </c>
      <c r="N5928" s="13" t="e">
        <f ca="1">IF(CalcTable[[#This Row],[Day of Year]]&lt;123,FCAP,AE5927)</f>
        <v>#NAME?</v>
      </c>
      <c r="O5928" s="17" t="e">
        <f ca="1">IF(IRR_DRIP,5,COUNTIF('IDET Wind Values'!C5912:G5912,"&lt;="&amp;IRR_MAXWIND))</f>
        <v>#NAME?</v>
      </c>
      <c r="P5928" s="13" t="e">
        <f ca="1">CalcTable[[#This Row],[ET_o]]*KL</f>
        <v>#NAME?</v>
      </c>
      <c r="Q5928" s="13" t="e">
        <f ca="1">IF(WILTPT&lt;=0,1,MAX(0,MIN(1,(CalcTable[[#This Row],[IWC]]-WILTPT)/(MAD-WILTPT))))</f>
        <v>#NAME?</v>
      </c>
      <c r="R5928" s="13" t="e">
        <f ca="1">CalcTable[[#This Row],[ETMult]]*CalcTable[[#This Row],[ETb]]</f>
        <v>#NAME?</v>
      </c>
      <c r="S5928" s="13" t="b">
        <f>INDEX(IRR_LIST,CalcTable[[#This Row],[Day of Week]]+1)</f>
        <v>0</v>
      </c>
      <c r="T5928" s="13">
        <f t="shared" ca="1" si="1854"/>
        <v>2.6</v>
      </c>
      <c r="U5928" s="13" t="b">
        <f ca="1">IF(CalcTable[[#This Row],[IrrPrecip]]&gt;=IC_MM,FALSE,TRUE)</f>
        <v>1</v>
      </c>
      <c r="V5928" s="13" t="b">
        <f t="shared" si="1855"/>
        <v>1</v>
      </c>
      <c r="W5928" s="13" t="e">
        <f ca="1">IF(AND(IRR_DRIP=FALSE,CalcTable[[#This Row],[IrrHours]]&lt;=0),FALSE,TRUE)</f>
        <v>#NAME?</v>
      </c>
      <c r="X5928" s="13" t="e">
        <f ca="1">AND(CalcTable[[#This Row],[IrrDay]],CalcTable[[#This Row],[IrrRain]],CalcTable[[#This Row],[IrrWarm]],CalcTable[[#This Row],[IrrWindy]])</f>
        <v>#NAME?</v>
      </c>
      <c r="Y5928" s="13" t="e">
        <f t="shared" ca="1" si="1856"/>
        <v>#NAME?</v>
      </c>
      <c r="Z5928" s="13" t="e">
        <f ca="1">CalcTable[[#This Row],[IrrHours]]/5</f>
        <v>#NAME?</v>
      </c>
      <c r="AA5928" s="13" t="e">
        <f ca="1">IF(CalcTable[[#This Row],[IrrFlag]]=FALSE,0,MAX(0,CalcTable[[#This Row],[VolRednWind]]*(FCAP*IRR_TARGET-CalcTable[[#This Row],[IWC]])))</f>
        <v>#NAME?</v>
      </c>
      <c r="AB5928" s="13" t="e">
        <f ca="1">CalcTable[[#This Row],[IWC]]+CalcTable[[#This Row],[Eff Precip]]+CalcTable[[#This Row],[IrrAmt]]-CalcTable[[#This Row],[AET]]</f>
        <v>#NAME?</v>
      </c>
      <c r="AC5928" s="13" t="e">
        <f ca="1">IF(CalcTable[[#This Row],[PWC]]&gt;FCAP,MIN(24*PERC,MIN(SAT,CalcTable[[#This Row],[PWC]])-FCAP),0)</f>
        <v>#NAME?</v>
      </c>
      <c r="AD5928" s="13" t="e">
        <f ca="1">IF(CalcTable[[#This Row],[PWC]]&gt;SAT,CalcTable[[#This Row],[PWC]]-SAT,0)</f>
        <v>#NAME?</v>
      </c>
      <c r="AE5928" s="13" t="e">
        <f ca="1">CalcTable[[#This Row],[PWC]]-CalcTable[[#This Row],[PercAmt]]-CalcTable[[#This Row],[Runoff]]</f>
        <v>#NAME?</v>
      </c>
      <c r="AF5928" s="13" t="e">
        <f ca="1">CalcTable[[#This Row],[IrrAmt]]/1000*CUR_IRR_AREA*10000/IRR_EFF</f>
        <v>#NAME?</v>
      </c>
      <c r="AG5928" s="147"/>
      <c r="AH5928" s="13"/>
      <c r="AI5928" s="50">
        <v>0</v>
      </c>
      <c r="AJ5928" s="50">
        <v>0</v>
      </c>
      <c r="AK5928" s="50">
        <v>0</v>
      </c>
      <c r="AL5928" s="50">
        <v>4.8023345741095653</v>
      </c>
      <c r="AM5928" s="50"/>
      <c r="AN5928" s="50"/>
      <c r="AO5928" s="50"/>
      <c r="AP5928" s="50"/>
      <c r="AQ5928" s="50"/>
      <c r="AR5928" s="50"/>
      <c r="AS5928" s="50"/>
      <c r="AT5928" s="50"/>
      <c r="AU5928" s="50"/>
      <c r="AV5928" s="50"/>
      <c r="AW5928" s="50"/>
      <c r="AX5928" s="50">
        <f t="shared" si="1867"/>
        <v>4.8023345741095653</v>
      </c>
      <c r="AY5928" s="50"/>
      <c r="AZ5928" s="50">
        <f t="shared" si="1857"/>
        <v>140.86848084054725</v>
      </c>
      <c r="BA5928" s="50">
        <f t="shared" si="1858"/>
        <v>216.89274034179499</v>
      </c>
      <c r="BB5928" s="50">
        <f t="shared" si="1859"/>
        <v>223.60076323896391</v>
      </c>
      <c r="BC5928" s="17">
        <f t="shared" si="1860"/>
        <v>19988</v>
      </c>
      <c r="BD5928" s="50">
        <f t="shared" si="1861"/>
        <v>4.8023345741095653</v>
      </c>
      <c r="BE5928" s="50">
        <f t="shared" si="1862"/>
        <v>140.86848084054725</v>
      </c>
      <c r="BF5928" s="50">
        <f t="shared" si="1868"/>
        <v>230.41599019653125</v>
      </c>
      <c r="BG5928" s="50"/>
      <c r="BH5928" s="17">
        <f t="shared" si="1863"/>
        <v>0</v>
      </c>
      <c r="BI5928" s="17">
        <f t="shared" si="1871"/>
        <v>5928</v>
      </c>
      <c r="BJ5928" s="17">
        <f t="shared" si="1869"/>
        <v>5928</v>
      </c>
      <c r="BK5928" s="150">
        <f t="shared" si="1870"/>
        <v>36010</v>
      </c>
      <c r="BL5928" s="50" t="e">
        <f t="shared" ca="1" si="1864"/>
        <v>#NAME?</v>
      </c>
      <c r="BM5928" s="50" t="e">
        <f t="shared" ca="1" si="1865"/>
        <v>#NAME?</v>
      </c>
      <c r="BN5928" s="50" t="e">
        <f t="shared" ca="1" si="1866"/>
        <v>#NAME?</v>
      </c>
    </row>
    <row r="5929" spans="1:66" x14ac:dyDescent="0.35">
      <c r="A5929" s="48">
        <v>36011</v>
      </c>
      <c r="B5929" s="17">
        <v>1998</v>
      </c>
      <c r="C5929" s="17">
        <v>8</v>
      </c>
      <c r="D5929" s="17">
        <v>216</v>
      </c>
      <c r="E5929" s="17">
        <v>4</v>
      </c>
      <c r="F5929" s="17">
        <v>3</v>
      </c>
      <c r="G5929" s="50">
        <v>13</v>
      </c>
      <c r="H5929" s="32">
        <v>5.6306849003987134</v>
      </c>
      <c r="I5929" s="50">
        <v>12</v>
      </c>
      <c r="J5929" s="13">
        <v>0</v>
      </c>
      <c r="K5929" s="13">
        <f t="shared" si="1852"/>
        <v>0</v>
      </c>
      <c r="L5929" s="13">
        <f t="shared" si="1853"/>
        <v>0</v>
      </c>
      <c r="M5929" s="13" t="e">
        <f ca="1">CalcTable[[#This Row],[IWC]]-AE5928</f>
        <v>#NAME?</v>
      </c>
      <c r="N5929" s="13" t="e">
        <f ca="1">IF(CalcTable[[#This Row],[Day of Year]]&lt;123,FCAP,AE5928)</f>
        <v>#NAME?</v>
      </c>
      <c r="O5929" s="17" t="e">
        <f ca="1">IF(IRR_DRIP,5,COUNTIF('IDET Wind Values'!C5913:G5913,"&lt;="&amp;IRR_MAXWIND))</f>
        <v>#NAME?</v>
      </c>
      <c r="P5929" s="13" t="e">
        <f ca="1">CalcTable[[#This Row],[ET_o]]*KL</f>
        <v>#NAME?</v>
      </c>
      <c r="Q5929" s="13" t="e">
        <f ca="1">IF(WILTPT&lt;=0,1,MAX(0,MIN(1,(CalcTable[[#This Row],[IWC]]-WILTPT)/(MAD-WILTPT))))</f>
        <v>#NAME?</v>
      </c>
      <c r="R5929" s="13" t="e">
        <f ca="1">CalcTable[[#This Row],[ETMult]]*CalcTable[[#This Row],[ETb]]</f>
        <v>#NAME?</v>
      </c>
      <c r="S5929" s="13" t="b">
        <f>INDEX(IRR_LIST,CalcTable[[#This Row],[Day of Week]]+1)</f>
        <v>1</v>
      </c>
      <c r="T5929" s="13">
        <f t="shared" ca="1" si="1854"/>
        <v>0</v>
      </c>
      <c r="U5929" s="13" t="b">
        <f ca="1">IF(CalcTable[[#This Row],[IrrPrecip]]&gt;=IC_MM,FALSE,TRUE)</f>
        <v>1</v>
      </c>
      <c r="V5929" s="13" t="b">
        <f t="shared" si="1855"/>
        <v>1</v>
      </c>
      <c r="W5929" s="13" t="e">
        <f ca="1">IF(AND(IRR_DRIP=FALSE,CalcTable[[#This Row],[IrrHours]]&lt;=0),FALSE,TRUE)</f>
        <v>#NAME?</v>
      </c>
      <c r="X5929" s="13" t="e">
        <f ca="1">AND(CalcTable[[#This Row],[IrrDay]],CalcTable[[#This Row],[IrrRain]],CalcTable[[#This Row],[IrrWarm]],CalcTable[[#This Row],[IrrWindy]])</f>
        <v>#NAME?</v>
      </c>
      <c r="Y5929" s="13" t="e">
        <f t="shared" ca="1" si="1856"/>
        <v>#NAME?</v>
      </c>
      <c r="Z5929" s="13" t="e">
        <f ca="1">CalcTable[[#This Row],[IrrHours]]/5</f>
        <v>#NAME?</v>
      </c>
      <c r="AA5929" s="13" t="e">
        <f ca="1">IF(CalcTable[[#This Row],[IrrFlag]]=FALSE,0,MAX(0,CalcTable[[#This Row],[VolRednWind]]*(FCAP*IRR_TARGET-CalcTable[[#This Row],[IWC]])))</f>
        <v>#NAME?</v>
      </c>
      <c r="AB5929" s="13" t="e">
        <f ca="1">CalcTable[[#This Row],[IWC]]+CalcTable[[#This Row],[Eff Precip]]+CalcTable[[#This Row],[IrrAmt]]-CalcTable[[#This Row],[AET]]</f>
        <v>#NAME?</v>
      </c>
      <c r="AC5929" s="13" t="e">
        <f ca="1">IF(CalcTable[[#This Row],[PWC]]&gt;FCAP,MIN(24*PERC,MIN(SAT,CalcTable[[#This Row],[PWC]])-FCAP),0)</f>
        <v>#NAME?</v>
      </c>
      <c r="AD5929" s="13" t="e">
        <f ca="1">IF(CalcTable[[#This Row],[PWC]]&gt;SAT,CalcTable[[#This Row],[PWC]]-SAT,0)</f>
        <v>#NAME?</v>
      </c>
      <c r="AE5929" s="13" t="e">
        <f ca="1">CalcTable[[#This Row],[PWC]]-CalcTable[[#This Row],[PercAmt]]-CalcTable[[#This Row],[Runoff]]</f>
        <v>#NAME?</v>
      </c>
      <c r="AF5929" s="13" t="e">
        <f ca="1">CalcTable[[#This Row],[IrrAmt]]/1000*CUR_IRR_AREA*10000/IRR_EFF</f>
        <v>#NAME?</v>
      </c>
      <c r="AG5929" s="147"/>
      <c r="AH5929" s="13"/>
      <c r="AI5929" s="50">
        <v>4.2074397472438747</v>
      </c>
      <c r="AJ5929" s="50">
        <v>5.57063974724388</v>
      </c>
      <c r="AK5929" s="50">
        <v>0</v>
      </c>
      <c r="AL5929" s="50">
        <v>0</v>
      </c>
      <c r="AM5929" s="50"/>
      <c r="AN5929" s="50"/>
      <c r="AO5929" s="50"/>
      <c r="AP5929" s="50"/>
      <c r="AQ5929" s="50"/>
      <c r="AR5929" s="50"/>
      <c r="AS5929" s="50"/>
      <c r="AT5929" s="50"/>
      <c r="AU5929" s="50"/>
      <c r="AV5929" s="50"/>
      <c r="AW5929" s="50"/>
      <c r="AX5929" s="50">
        <f t="shared" si="1867"/>
        <v>9.7780794944877556</v>
      </c>
      <c r="AY5929" s="50"/>
      <c r="AZ5929" s="50">
        <f t="shared" si="1857"/>
        <v>225.11454887873066</v>
      </c>
      <c r="BA5929" s="50">
        <f t="shared" si="1858"/>
        <v>364.56158128059002</v>
      </c>
      <c r="BB5929" s="50">
        <f t="shared" si="1859"/>
        <v>377.27650403044191</v>
      </c>
      <c r="BC5929" s="17">
        <f t="shared" si="1860"/>
        <v>19988</v>
      </c>
      <c r="BD5929" s="50">
        <f t="shared" si="1861"/>
        <v>9.7780794944877556</v>
      </c>
      <c r="BE5929" s="50">
        <f t="shared" si="1862"/>
        <v>225.11454887873066</v>
      </c>
      <c r="BF5929" s="50">
        <f t="shared" si="1868"/>
        <v>368.21573838260645</v>
      </c>
      <c r="BG5929" s="50"/>
      <c r="BH5929" s="17">
        <f t="shared" si="1863"/>
        <v>0</v>
      </c>
      <c r="BI5929" s="17">
        <f t="shared" si="1871"/>
        <v>5929</v>
      </c>
      <c r="BJ5929" s="17">
        <f t="shared" si="1869"/>
        <v>5929</v>
      </c>
      <c r="BK5929" s="150">
        <f t="shared" si="1870"/>
        <v>36011</v>
      </c>
      <c r="BL5929" s="50" t="e">
        <f t="shared" ca="1" si="1864"/>
        <v>#NAME?</v>
      </c>
      <c r="BM5929" s="50" t="e">
        <f t="shared" ca="1" si="1865"/>
        <v>#NAME?</v>
      </c>
      <c r="BN5929" s="50" t="e">
        <f t="shared" ca="1" si="1866"/>
        <v>#NAME?</v>
      </c>
    </row>
    <row r="5930" spans="1:66" x14ac:dyDescent="0.35">
      <c r="A5930" s="48">
        <v>36012</v>
      </c>
      <c r="B5930" s="17">
        <v>1998</v>
      </c>
      <c r="C5930" s="17">
        <v>8</v>
      </c>
      <c r="D5930" s="17">
        <v>217</v>
      </c>
      <c r="E5930" s="17">
        <v>5</v>
      </c>
      <c r="F5930" s="17">
        <v>4</v>
      </c>
      <c r="G5930" s="50">
        <v>15</v>
      </c>
      <c r="H5930" s="32">
        <v>7.199008351699443</v>
      </c>
      <c r="I5930" s="50">
        <v>8.3333333333333339</v>
      </c>
      <c r="J5930" s="13">
        <v>0</v>
      </c>
      <c r="K5930" s="13">
        <f t="shared" si="1852"/>
        <v>0</v>
      </c>
      <c r="L5930" s="13">
        <f t="shared" si="1853"/>
        <v>0</v>
      </c>
      <c r="M5930" s="13" t="e">
        <f ca="1">CalcTable[[#This Row],[IWC]]-AE5929</f>
        <v>#NAME?</v>
      </c>
      <c r="N5930" s="13" t="e">
        <f ca="1">IF(CalcTable[[#This Row],[Day of Year]]&lt;123,FCAP,AE5929)</f>
        <v>#NAME?</v>
      </c>
      <c r="O5930" s="17" t="e">
        <f ca="1">IF(IRR_DRIP,5,COUNTIF('IDET Wind Values'!C5914:G5914,"&lt;="&amp;IRR_MAXWIND))</f>
        <v>#NAME?</v>
      </c>
      <c r="P5930" s="13" t="e">
        <f ca="1">CalcTable[[#This Row],[ET_o]]*KL</f>
        <v>#NAME?</v>
      </c>
      <c r="Q5930" s="13" t="e">
        <f ca="1">IF(WILTPT&lt;=0,1,MAX(0,MIN(1,(CalcTable[[#This Row],[IWC]]-WILTPT)/(MAD-WILTPT))))</f>
        <v>#NAME?</v>
      </c>
      <c r="R5930" s="13" t="e">
        <f ca="1">CalcTable[[#This Row],[ETMult]]*CalcTable[[#This Row],[ETb]]</f>
        <v>#NAME?</v>
      </c>
      <c r="S5930" s="13" t="b">
        <f>INDEX(IRR_LIST,CalcTable[[#This Row],[Day of Week]]+1)</f>
        <v>0</v>
      </c>
      <c r="T5930" s="13">
        <f t="shared" ca="1" si="1854"/>
        <v>0</v>
      </c>
      <c r="U5930" s="13" t="b">
        <f ca="1">IF(CalcTable[[#This Row],[IrrPrecip]]&gt;=IC_MM,FALSE,TRUE)</f>
        <v>1</v>
      </c>
      <c r="V5930" s="13" t="b">
        <f t="shared" si="1855"/>
        <v>1</v>
      </c>
      <c r="W5930" s="13" t="e">
        <f ca="1">IF(AND(IRR_DRIP=FALSE,CalcTable[[#This Row],[IrrHours]]&lt;=0),FALSE,TRUE)</f>
        <v>#NAME?</v>
      </c>
      <c r="X5930" s="13" t="e">
        <f ca="1">AND(CalcTable[[#This Row],[IrrDay]],CalcTable[[#This Row],[IrrRain]],CalcTable[[#This Row],[IrrWarm]],CalcTable[[#This Row],[IrrWindy]])</f>
        <v>#NAME?</v>
      </c>
      <c r="Y5930" s="13" t="e">
        <f t="shared" ca="1" si="1856"/>
        <v>#NAME?</v>
      </c>
      <c r="Z5930" s="13" t="e">
        <f ca="1">CalcTable[[#This Row],[IrrHours]]/5</f>
        <v>#NAME?</v>
      </c>
      <c r="AA5930" s="13" t="e">
        <f ca="1">IF(CalcTable[[#This Row],[IrrFlag]]=FALSE,0,MAX(0,CalcTable[[#This Row],[VolRednWind]]*(FCAP*IRR_TARGET-CalcTable[[#This Row],[IWC]])))</f>
        <v>#NAME?</v>
      </c>
      <c r="AB5930" s="13" t="e">
        <f ca="1">CalcTable[[#This Row],[IWC]]+CalcTable[[#This Row],[Eff Precip]]+CalcTable[[#This Row],[IrrAmt]]-CalcTable[[#This Row],[AET]]</f>
        <v>#NAME?</v>
      </c>
      <c r="AC5930" s="13" t="e">
        <f ca="1">IF(CalcTable[[#This Row],[PWC]]&gt;FCAP,MIN(24*PERC,MIN(SAT,CalcTable[[#This Row],[PWC]])-FCAP),0)</f>
        <v>#NAME?</v>
      </c>
      <c r="AD5930" s="13" t="e">
        <f ca="1">IF(CalcTable[[#This Row],[PWC]]&gt;SAT,CalcTable[[#This Row],[PWC]]-SAT,0)</f>
        <v>#NAME?</v>
      </c>
      <c r="AE5930" s="13" t="e">
        <f ca="1">CalcTable[[#This Row],[PWC]]-CalcTable[[#This Row],[PercAmt]]-CalcTable[[#This Row],[Runoff]]</f>
        <v>#NAME?</v>
      </c>
      <c r="AF5930" s="13" t="e">
        <f ca="1">CalcTable[[#This Row],[IrrAmt]]/1000*CUR_IRR_AREA*10000/IRR_EFF</f>
        <v>#NAME?</v>
      </c>
      <c r="AG5930" s="147"/>
      <c r="AH5930" s="13"/>
      <c r="AI5930" s="50">
        <v>0</v>
      </c>
      <c r="AJ5930" s="50">
        <v>0</v>
      </c>
      <c r="AK5930" s="50">
        <v>6.487091888944021</v>
      </c>
      <c r="AL5930" s="50">
        <v>5.4156247417015173</v>
      </c>
      <c r="AM5930" s="50"/>
      <c r="AN5930" s="50"/>
      <c r="AO5930" s="50"/>
      <c r="AP5930" s="50"/>
      <c r="AQ5930" s="50"/>
      <c r="AR5930" s="50"/>
      <c r="AS5930" s="50"/>
      <c r="AT5930" s="50"/>
      <c r="AU5930" s="50"/>
      <c r="AV5930" s="50"/>
      <c r="AW5930" s="50"/>
      <c r="AX5930" s="50">
        <f t="shared" si="1867"/>
        <v>11.902716630645539</v>
      </c>
      <c r="AY5930" s="50"/>
      <c r="AZ5930" s="50">
        <f t="shared" si="1857"/>
        <v>254.00234012775684</v>
      </c>
      <c r="BA5930" s="50">
        <f t="shared" si="1858"/>
        <v>391.08296813321289</v>
      </c>
      <c r="BB5930" s="50">
        <f t="shared" si="1859"/>
        <v>403.1783176631061</v>
      </c>
      <c r="BC5930" s="17">
        <f t="shared" si="1860"/>
        <v>19988</v>
      </c>
      <c r="BD5930" s="50">
        <f t="shared" si="1861"/>
        <v>11.902716630645539</v>
      </c>
      <c r="BE5930" s="50">
        <f t="shared" si="1862"/>
        <v>254.00234012775684</v>
      </c>
      <c r="BF5930" s="50">
        <f t="shared" si="1868"/>
        <v>415.46696864730563</v>
      </c>
      <c r="BG5930" s="50"/>
      <c r="BH5930" s="17">
        <f t="shared" si="1863"/>
        <v>0</v>
      </c>
      <c r="BI5930" s="17">
        <f t="shared" si="1871"/>
        <v>5930</v>
      </c>
      <c r="BJ5930" s="17">
        <f t="shared" si="1869"/>
        <v>5930</v>
      </c>
      <c r="BK5930" s="150">
        <f t="shared" si="1870"/>
        <v>36012</v>
      </c>
      <c r="BL5930" s="50" t="e">
        <f t="shared" ca="1" si="1864"/>
        <v>#NAME?</v>
      </c>
      <c r="BM5930" s="50" t="e">
        <f t="shared" ca="1" si="1865"/>
        <v>#NAME?</v>
      </c>
      <c r="BN5930" s="50" t="e">
        <f t="shared" ca="1" si="1866"/>
        <v>#NAME?</v>
      </c>
    </row>
    <row r="5931" spans="1:66" x14ac:dyDescent="0.35">
      <c r="A5931" s="48">
        <v>36013</v>
      </c>
      <c r="B5931" s="17">
        <v>1998</v>
      </c>
      <c r="C5931" s="17">
        <v>8</v>
      </c>
      <c r="D5931" s="17">
        <v>218</v>
      </c>
      <c r="E5931" s="17">
        <v>6</v>
      </c>
      <c r="F5931" s="17">
        <v>5</v>
      </c>
      <c r="G5931" s="50">
        <v>11.4</v>
      </c>
      <c r="H5931" s="32">
        <v>4.966438589011112</v>
      </c>
      <c r="I5931" s="50">
        <v>9.8333333333333339</v>
      </c>
      <c r="J5931" s="13">
        <v>0</v>
      </c>
      <c r="K5931" s="13">
        <f t="shared" si="1852"/>
        <v>0</v>
      </c>
      <c r="L5931" s="13">
        <f t="shared" si="1853"/>
        <v>0</v>
      </c>
      <c r="M5931" s="13" t="e">
        <f ca="1">CalcTable[[#This Row],[IWC]]-AE5930</f>
        <v>#NAME?</v>
      </c>
      <c r="N5931" s="13" t="e">
        <f ca="1">IF(CalcTable[[#This Row],[Day of Year]]&lt;123,FCAP,AE5930)</f>
        <v>#NAME?</v>
      </c>
      <c r="O5931" s="17" t="e">
        <f ca="1">IF(IRR_DRIP,5,COUNTIF('IDET Wind Values'!C5915:G5915,"&lt;="&amp;IRR_MAXWIND))</f>
        <v>#NAME?</v>
      </c>
      <c r="P5931" s="13" t="e">
        <f ca="1">CalcTable[[#This Row],[ET_o]]*KL</f>
        <v>#NAME?</v>
      </c>
      <c r="Q5931" s="13" t="e">
        <f ca="1">IF(WILTPT&lt;=0,1,MAX(0,MIN(1,(CalcTable[[#This Row],[IWC]]-WILTPT)/(MAD-WILTPT))))</f>
        <v>#NAME?</v>
      </c>
      <c r="R5931" s="13" t="e">
        <f ca="1">CalcTable[[#This Row],[ETMult]]*CalcTable[[#This Row],[ETb]]</f>
        <v>#NAME?</v>
      </c>
      <c r="S5931" s="13" t="b">
        <f>INDEX(IRR_LIST,CalcTable[[#This Row],[Day of Week]]+1)</f>
        <v>1</v>
      </c>
      <c r="T5931" s="13">
        <f t="shared" ca="1" si="1854"/>
        <v>0</v>
      </c>
      <c r="U5931" s="13" t="b">
        <f ca="1">IF(CalcTable[[#This Row],[IrrPrecip]]&gt;=IC_MM,FALSE,TRUE)</f>
        <v>1</v>
      </c>
      <c r="V5931" s="13" t="b">
        <f t="shared" si="1855"/>
        <v>1</v>
      </c>
      <c r="W5931" s="13" t="e">
        <f ca="1">IF(AND(IRR_DRIP=FALSE,CalcTable[[#This Row],[IrrHours]]&lt;=0),FALSE,TRUE)</f>
        <v>#NAME?</v>
      </c>
      <c r="X5931" s="13" t="e">
        <f ca="1">AND(CalcTable[[#This Row],[IrrDay]],CalcTable[[#This Row],[IrrRain]],CalcTable[[#This Row],[IrrWarm]],CalcTable[[#This Row],[IrrWindy]])</f>
        <v>#NAME?</v>
      </c>
      <c r="Y5931" s="13" t="e">
        <f t="shared" ca="1" si="1856"/>
        <v>#NAME?</v>
      </c>
      <c r="Z5931" s="13" t="e">
        <f ca="1">CalcTable[[#This Row],[IrrHours]]/5</f>
        <v>#NAME?</v>
      </c>
      <c r="AA5931" s="13" t="e">
        <f ca="1">IF(CalcTable[[#This Row],[IrrFlag]]=FALSE,0,MAX(0,CalcTable[[#This Row],[VolRednWind]]*(FCAP*IRR_TARGET-CalcTable[[#This Row],[IWC]])))</f>
        <v>#NAME?</v>
      </c>
      <c r="AB5931" s="13" t="e">
        <f ca="1">CalcTable[[#This Row],[IWC]]+CalcTable[[#This Row],[Eff Precip]]+CalcTable[[#This Row],[IrrAmt]]-CalcTable[[#This Row],[AET]]</f>
        <v>#NAME?</v>
      </c>
      <c r="AC5931" s="13" t="e">
        <f ca="1">IF(CalcTable[[#This Row],[PWC]]&gt;FCAP,MIN(24*PERC,MIN(SAT,CalcTable[[#This Row],[PWC]])-FCAP),0)</f>
        <v>#NAME?</v>
      </c>
      <c r="AD5931" s="13" t="e">
        <f ca="1">IF(CalcTable[[#This Row],[PWC]]&gt;SAT,CalcTable[[#This Row],[PWC]]-SAT,0)</f>
        <v>#NAME?</v>
      </c>
      <c r="AE5931" s="13" t="e">
        <f ca="1">CalcTable[[#This Row],[PWC]]-CalcTable[[#This Row],[PercAmt]]-CalcTable[[#This Row],[Runoff]]</f>
        <v>#NAME?</v>
      </c>
      <c r="AF5931" s="13" t="e">
        <f ca="1">CalcTable[[#This Row],[IrrAmt]]/1000*CUR_IRR_AREA*10000/IRR_EFF</f>
        <v>#NAME?</v>
      </c>
      <c r="AG5931" s="147"/>
      <c r="AH5931" s="13"/>
      <c r="AI5931" s="50">
        <v>0</v>
      </c>
      <c r="AJ5931" s="50">
        <v>0</v>
      </c>
      <c r="AK5931" s="50">
        <v>0</v>
      </c>
      <c r="AL5931" s="50">
        <v>0</v>
      </c>
      <c r="AM5931" s="50"/>
      <c r="AN5931" s="50"/>
      <c r="AO5931" s="50"/>
      <c r="AP5931" s="50"/>
      <c r="AQ5931" s="50"/>
      <c r="AR5931" s="50"/>
      <c r="AS5931" s="50"/>
      <c r="AT5931" s="50"/>
      <c r="AU5931" s="50"/>
      <c r="AV5931" s="50"/>
      <c r="AW5931" s="50"/>
      <c r="AX5931" s="50">
        <f t="shared" si="1867"/>
        <v>0</v>
      </c>
      <c r="AY5931" s="50"/>
      <c r="AZ5931" s="50">
        <f t="shared" si="1857"/>
        <v>0</v>
      </c>
      <c r="BA5931" s="50">
        <f t="shared" si="1858"/>
        <v>0</v>
      </c>
      <c r="BB5931" s="50">
        <f t="shared" si="1859"/>
        <v>0</v>
      </c>
      <c r="BC5931" s="17">
        <f t="shared" si="1860"/>
        <v>19988</v>
      </c>
      <c r="BD5931" s="50">
        <f t="shared" si="1861"/>
        <v>0</v>
      </c>
      <c r="BE5931" s="50">
        <f t="shared" si="1862"/>
        <v>0</v>
      </c>
      <c r="BF5931" s="50">
        <f t="shared" si="1868"/>
        <v>0</v>
      </c>
      <c r="BG5931" s="50"/>
      <c r="BH5931" s="17">
        <f t="shared" si="1863"/>
        <v>0</v>
      </c>
      <c r="BI5931" s="17">
        <f t="shared" si="1871"/>
        <v>5931</v>
      </c>
      <c r="BJ5931" s="17">
        <f t="shared" si="1869"/>
        <v>5931</v>
      </c>
      <c r="BK5931" s="150">
        <f t="shared" si="1870"/>
        <v>36013</v>
      </c>
      <c r="BL5931" s="50" t="e">
        <f t="shared" ca="1" si="1864"/>
        <v>#NAME?</v>
      </c>
      <c r="BM5931" s="50" t="e">
        <f t="shared" ca="1" si="1865"/>
        <v>#NAME?</v>
      </c>
      <c r="BN5931" s="50" t="e">
        <f t="shared" ca="1" si="1866"/>
        <v>#NAME?</v>
      </c>
    </row>
    <row r="5932" spans="1:66" x14ac:dyDescent="0.35">
      <c r="A5932" s="48">
        <v>36014</v>
      </c>
      <c r="B5932" s="17">
        <v>1998</v>
      </c>
      <c r="C5932" s="17">
        <v>8</v>
      </c>
      <c r="D5932" s="17">
        <v>219</v>
      </c>
      <c r="E5932" s="17">
        <v>7</v>
      </c>
      <c r="F5932" s="17">
        <v>6</v>
      </c>
      <c r="G5932" s="50">
        <v>10.1</v>
      </c>
      <c r="H5932" s="32">
        <v>4.7913653020674714</v>
      </c>
      <c r="I5932" s="50">
        <v>14</v>
      </c>
      <c r="J5932" s="13">
        <v>0</v>
      </c>
      <c r="K5932" s="13">
        <f t="shared" si="1852"/>
        <v>0</v>
      </c>
      <c r="L5932" s="13">
        <f t="shared" si="1853"/>
        <v>0</v>
      </c>
      <c r="M5932" s="13" t="e">
        <f ca="1">CalcTable[[#This Row],[IWC]]-AE5931</f>
        <v>#NAME?</v>
      </c>
      <c r="N5932" s="13" t="e">
        <f ca="1">IF(CalcTable[[#This Row],[Day of Year]]&lt;123,FCAP,AE5931)</f>
        <v>#NAME?</v>
      </c>
      <c r="O5932" s="17" t="e">
        <f ca="1">IF(IRR_DRIP,5,COUNTIF('IDET Wind Values'!C5916:G5916,"&lt;="&amp;IRR_MAXWIND))</f>
        <v>#NAME?</v>
      </c>
      <c r="P5932" s="13" t="e">
        <f ca="1">CalcTable[[#This Row],[ET_o]]*KL</f>
        <v>#NAME?</v>
      </c>
      <c r="Q5932" s="13" t="e">
        <f ca="1">IF(WILTPT&lt;=0,1,MAX(0,MIN(1,(CalcTable[[#This Row],[IWC]]-WILTPT)/(MAD-WILTPT))))</f>
        <v>#NAME?</v>
      </c>
      <c r="R5932" s="13" t="e">
        <f ca="1">CalcTable[[#This Row],[ETMult]]*CalcTable[[#This Row],[ETb]]</f>
        <v>#NAME?</v>
      </c>
      <c r="S5932" s="13" t="b">
        <f>INDEX(IRR_LIST,CalcTable[[#This Row],[Day of Week]]+1)</f>
        <v>0</v>
      </c>
      <c r="T5932" s="13">
        <f t="shared" ca="1" si="1854"/>
        <v>0</v>
      </c>
      <c r="U5932" s="13" t="b">
        <f ca="1">IF(CalcTable[[#This Row],[IrrPrecip]]&gt;=IC_MM,FALSE,TRUE)</f>
        <v>1</v>
      </c>
      <c r="V5932" s="13" t="b">
        <f t="shared" si="1855"/>
        <v>1</v>
      </c>
      <c r="W5932" s="13" t="e">
        <f ca="1">IF(AND(IRR_DRIP=FALSE,CalcTable[[#This Row],[IrrHours]]&lt;=0),FALSE,TRUE)</f>
        <v>#NAME?</v>
      </c>
      <c r="X5932" s="13" t="e">
        <f ca="1">AND(CalcTable[[#This Row],[IrrDay]],CalcTable[[#This Row],[IrrRain]],CalcTable[[#This Row],[IrrWarm]],CalcTable[[#This Row],[IrrWindy]])</f>
        <v>#NAME?</v>
      </c>
      <c r="Y5932" s="13" t="e">
        <f t="shared" ca="1" si="1856"/>
        <v>#NAME?</v>
      </c>
      <c r="Z5932" s="13" t="e">
        <f ca="1">CalcTable[[#This Row],[IrrHours]]/5</f>
        <v>#NAME?</v>
      </c>
      <c r="AA5932" s="13" t="e">
        <f ca="1">IF(CalcTable[[#This Row],[IrrFlag]]=FALSE,0,MAX(0,CalcTable[[#This Row],[VolRednWind]]*(FCAP*IRR_TARGET-CalcTable[[#This Row],[IWC]])))</f>
        <v>#NAME?</v>
      </c>
      <c r="AB5932" s="13" t="e">
        <f ca="1">CalcTable[[#This Row],[IWC]]+CalcTable[[#This Row],[Eff Precip]]+CalcTable[[#This Row],[IrrAmt]]-CalcTable[[#This Row],[AET]]</f>
        <v>#NAME?</v>
      </c>
      <c r="AC5932" s="13" t="e">
        <f ca="1">IF(CalcTable[[#This Row],[PWC]]&gt;FCAP,MIN(24*PERC,MIN(SAT,CalcTable[[#This Row],[PWC]])-FCAP),0)</f>
        <v>#NAME?</v>
      </c>
      <c r="AD5932" s="13" t="e">
        <f ca="1">IF(CalcTable[[#This Row],[PWC]]&gt;SAT,CalcTable[[#This Row],[PWC]]-SAT,0)</f>
        <v>#NAME?</v>
      </c>
      <c r="AE5932" s="13" t="e">
        <f ca="1">CalcTable[[#This Row],[PWC]]-CalcTable[[#This Row],[PercAmt]]-CalcTable[[#This Row],[Runoff]]</f>
        <v>#NAME?</v>
      </c>
      <c r="AF5932" s="13" t="e">
        <f ca="1">CalcTable[[#This Row],[IrrAmt]]/1000*CUR_IRR_AREA*10000/IRR_EFF</f>
        <v>#NAME?</v>
      </c>
      <c r="AG5932" s="147"/>
      <c r="AH5932" s="13"/>
      <c r="AI5932" s="50">
        <v>0</v>
      </c>
      <c r="AJ5932" s="50">
        <v>0</v>
      </c>
      <c r="AK5932" s="50">
        <v>0</v>
      </c>
      <c r="AL5932" s="50">
        <v>6.6909958173908031</v>
      </c>
      <c r="AM5932" s="50"/>
      <c r="AN5932" s="50"/>
      <c r="AO5932" s="50"/>
      <c r="AP5932" s="50"/>
      <c r="AQ5932" s="50"/>
      <c r="AR5932" s="50"/>
      <c r="AS5932" s="50"/>
      <c r="AT5932" s="50"/>
      <c r="AU5932" s="50"/>
      <c r="AV5932" s="50"/>
      <c r="AW5932" s="50"/>
      <c r="AX5932" s="50">
        <f t="shared" si="1867"/>
        <v>6.6909958173908031</v>
      </c>
      <c r="AY5932" s="50"/>
      <c r="AZ5932" s="50">
        <f t="shared" si="1857"/>
        <v>196.26921064346357</v>
      </c>
      <c r="BA5932" s="50">
        <f t="shared" si="1858"/>
        <v>302.19227670501533</v>
      </c>
      <c r="BB5932" s="50">
        <f t="shared" si="1859"/>
        <v>311.53842959279933</v>
      </c>
      <c r="BC5932" s="17">
        <f t="shared" si="1860"/>
        <v>19988</v>
      </c>
      <c r="BD5932" s="50">
        <f t="shared" si="1861"/>
        <v>6.6909958173908031</v>
      </c>
      <c r="BE5932" s="50">
        <f t="shared" si="1862"/>
        <v>196.26921064346357</v>
      </c>
      <c r="BF5932" s="50">
        <f t="shared" si="1868"/>
        <v>321.03394773380836</v>
      </c>
      <c r="BG5932" s="50"/>
      <c r="BH5932" s="17">
        <f t="shared" si="1863"/>
        <v>0</v>
      </c>
      <c r="BI5932" s="17">
        <f t="shared" si="1871"/>
        <v>5932</v>
      </c>
      <c r="BJ5932" s="17">
        <f t="shared" si="1869"/>
        <v>5932</v>
      </c>
      <c r="BK5932" s="150">
        <f t="shared" si="1870"/>
        <v>36014</v>
      </c>
      <c r="BL5932" s="50" t="e">
        <f t="shared" ca="1" si="1864"/>
        <v>#NAME?</v>
      </c>
      <c r="BM5932" s="50" t="e">
        <f t="shared" ca="1" si="1865"/>
        <v>#NAME?</v>
      </c>
      <c r="BN5932" s="50" t="e">
        <f t="shared" ca="1" si="1866"/>
        <v>#NAME?</v>
      </c>
    </row>
    <row r="5933" spans="1:66" x14ac:dyDescent="0.35">
      <c r="A5933" s="48">
        <v>36015</v>
      </c>
      <c r="B5933" s="17">
        <v>1998</v>
      </c>
      <c r="C5933" s="17">
        <v>8</v>
      </c>
      <c r="D5933" s="17">
        <v>220</v>
      </c>
      <c r="E5933" s="17">
        <v>8</v>
      </c>
      <c r="F5933" s="17">
        <v>7</v>
      </c>
      <c r="G5933" s="50">
        <v>8.4</v>
      </c>
      <c r="H5933" s="32">
        <v>4.8387059724654158</v>
      </c>
      <c r="I5933" s="50">
        <v>2.8333333333333335</v>
      </c>
      <c r="J5933" s="13">
        <v>0</v>
      </c>
      <c r="K5933" s="13">
        <f t="shared" si="1852"/>
        <v>0</v>
      </c>
      <c r="L5933" s="13">
        <f t="shared" si="1853"/>
        <v>0</v>
      </c>
      <c r="M5933" s="13" t="e">
        <f ca="1">CalcTable[[#This Row],[IWC]]-AE5932</f>
        <v>#NAME?</v>
      </c>
      <c r="N5933" s="13" t="e">
        <f ca="1">IF(CalcTable[[#This Row],[Day of Year]]&lt;123,FCAP,AE5932)</f>
        <v>#NAME?</v>
      </c>
      <c r="O5933" s="17" t="e">
        <f ca="1">IF(IRR_DRIP,5,COUNTIF('IDET Wind Values'!C5917:G5917,"&lt;="&amp;IRR_MAXWIND))</f>
        <v>#NAME?</v>
      </c>
      <c r="P5933" s="13" t="e">
        <f ca="1">CalcTable[[#This Row],[ET_o]]*KL</f>
        <v>#NAME?</v>
      </c>
      <c r="Q5933" s="13" t="e">
        <f ca="1">IF(WILTPT&lt;=0,1,MAX(0,MIN(1,(CalcTable[[#This Row],[IWC]]-WILTPT)/(MAD-WILTPT))))</f>
        <v>#NAME?</v>
      </c>
      <c r="R5933" s="13" t="e">
        <f ca="1">CalcTable[[#This Row],[ETMult]]*CalcTable[[#This Row],[ETb]]</f>
        <v>#NAME?</v>
      </c>
      <c r="S5933" s="13" t="b">
        <f>INDEX(IRR_LIST,CalcTable[[#This Row],[Day of Week]]+1)</f>
        <v>0</v>
      </c>
      <c r="T5933" s="13">
        <f t="shared" ca="1" si="1854"/>
        <v>0</v>
      </c>
      <c r="U5933" s="13" t="b">
        <f ca="1">IF(CalcTable[[#This Row],[IrrPrecip]]&gt;=IC_MM,FALSE,TRUE)</f>
        <v>1</v>
      </c>
      <c r="V5933" s="13" t="b">
        <f t="shared" si="1855"/>
        <v>1</v>
      </c>
      <c r="W5933" s="13" t="e">
        <f ca="1">IF(AND(IRR_DRIP=FALSE,CalcTable[[#This Row],[IrrHours]]&lt;=0),FALSE,TRUE)</f>
        <v>#NAME?</v>
      </c>
      <c r="X5933" s="13" t="e">
        <f ca="1">AND(CalcTable[[#This Row],[IrrDay]],CalcTable[[#This Row],[IrrRain]],CalcTable[[#This Row],[IrrWarm]],CalcTable[[#This Row],[IrrWindy]])</f>
        <v>#NAME?</v>
      </c>
      <c r="Y5933" s="13" t="e">
        <f t="shared" ca="1" si="1856"/>
        <v>#NAME?</v>
      </c>
      <c r="Z5933" s="13" t="e">
        <f ca="1">CalcTable[[#This Row],[IrrHours]]/5</f>
        <v>#NAME?</v>
      </c>
      <c r="AA5933" s="13" t="e">
        <f ca="1">IF(CalcTable[[#This Row],[IrrFlag]]=FALSE,0,MAX(0,CalcTable[[#This Row],[VolRednWind]]*(FCAP*IRR_TARGET-CalcTable[[#This Row],[IWC]])))</f>
        <v>#NAME?</v>
      </c>
      <c r="AB5933" s="13" t="e">
        <f ca="1">CalcTable[[#This Row],[IWC]]+CalcTable[[#This Row],[Eff Precip]]+CalcTable[[#This Row],[IrrAmt]]-CalcTable[[#This Row],[AET]]</f>
        <v>#NAME?</v>
      </c>
      <c r="AC5933" s="13" t="e">
        <f ca="1">IF(CalcTable[[#This Row],[PWC]]&gt;FCAP,MIN(24*PERC,MIN(SAT,CalcTable[[#This Row],[PWC]])-FCAP),0)</f>
        <v>#NAME?</v>
      </c>
      <c r="AD5933" s="13" t="e">
        <f ca="1">IF(CalcTable[[#This Row],[PWC]]&gt;SAT,CalcTable[[#This Row],[PWC]]-SAT,0)</f>
        <v>#NAME?</v>
      </c>
      <c r="AE5933" s="13" t="e">
        <f ca="1">CalcTable[[#This Row],[PWC]]-CalcTable[[#This Row],[PercAmt]]-CalcTable[[#This Row],[Runoff]]</f>
        <v>#NAME?</v>
      </c>
      <c r="AF5933" s="13" t="e">
        <f ca="1">CalcTable[[#This Row],[IrrAmt]]/1000*CUR_IRR_AREA*10000/IRR_EFF</f>
        <v>#NAME?</v>
      </c>
      <c r="AG5933" s="147"/>
      <c r="AH5933" s="13"/>
      <c r="AI5933" s="50">
        <v>0</v>
      </c>
      <c r="AJ5933" s="50">
        <v>0</v>
      </c>
      <c r="AK5933" s="50">
        <v>8.1901098735250919</v>
      </c>
      <c r="AL5933" s="50">
        <v>0</v>
      </c>
      <c r="AM5933" s="50"/>
      <c r="AN5933" s="50"/>
      <c r="AO5933" s="50"/>
      <c r="AP5933" s="50"/>
      <c r="AQ5933" s="50"/>
      <c r="AR5933" s="50"/>
      <c r="AS5933" s="50"/>
      <c r="AT5933" s="50"/>
      <c r="AU5933" s="50"/>
      <c r="AV5933" s="50"/>
      <c r="AW5933" s="50"/>
      <c r="AX5933" s="50">
        <f t="shared" si="1867"/>
        <v>8.1901098735250919</v>
      </c>
      <c r="AY5933" s="50"/>
      <c r="AZ5933" s="50">
        <f t="shared" si="1857"/>
        <v>120.12161147836802</v>
      </c>
      <c r="BA5933" s="50">
        <f t="shared" si="1858"/>
        <v>184.94914783177296</v>
      </c>
      <c r="BB5933" s="50">
        <f t="shared" si="1859"/>
        <v>190.66922456883816</v>
      </c>
      <c r="BC5933" s="17">
        <f t="shared" si="1860"/>
        <v>19988</v>
      </c>
      <c r="BD5933" s="50">
        <f t="shared" si="1861"/>
        <v>8.1901098735250919</v>
      </c>
      <c r="BE5933" s="50">
        <f t="shared" si="1862"/>
        <v>120.12161147836802</v>
      </c>
      <c r="BF5933" s="50">
        <f t="shared" si="1868"/>
        <v>196.48071653530909</v>
      </c>
      <c r="BG5933" s="50"/>
      <c r="BH5933" s="17">
        <f t="shared" si="1863"/>
        <v>0</v>
      </c>
      <c r="BI5933" s="17">
        <f t="shared" si="1871"/>
        <v>5933</v>
      </c>
      <c r="BJ5933" s="17">
        <f t="shared" si="1869"/>
        <v>5933</v>
      </c>
      <c r="BK5933" s="150">
        <f t="shared" si="1870"/>
        <v>36015</v>
      </c>
      <c r="BL5933" s="50" t="e">
        <f t="shared" ca="1" si="1864"/>
        <v>#NAME?</v>
      </c>
      <c r="BM5933" s="50" t="e">
        <f t="shared" ca="1" si="1865"/>
        <v>#NAME?</v>
      </c>
      <c r="BN5933" s="50" t="e">
        <f t="shared" ca="1" si="1866"/>
        <v>#NAME?</v>
      </c>
    </row>
    <row r="5934" spans="1:66" x14ac:dyDescent="0.35">
      <c r="A5934" s="48">
        <v>36016</v>
      </c>
      <c r="B5934" s="17">
        <v>1998</v>
      </c>
      <c r="C5934" s="17">
        <v>8</v>
      </c>
      <c r="D5934" s="17">
        <v>221</v>
      </c>
      <c r="E5934" s="17">
        <v>9</v>
      </c>
      <c r="F5934" s="17">
        <v>1</v>
      </c>
      <c r="G5934" s="50">
        <v>10</v>
      </c>
      <c r="H5934" s="32">
        <v>5.6778567758119936</v>
      </c>
      <c r="I5934" s="50">
        <v>7.333333333333333</v>
      </c>
      <c r="J5934" s="13">
        <v>0</v>
      </c>
      <c r="K5934" s="13">
        <f t="shared" si="1852"/>
        <v>0</v>
      </c>
      <c r="L5934" s="13">
        <f t="shared" si="1853"/>
        <v>0</v>
      </c>
      <c r="M5934" s="13" t="e">
        <f ca="1">CalcTable[[#This Row],[IWC]]-AE5933</f>
        <v>#NAME?</v>
      </c>
      <c r="N5934" s="13" t="e">
        <f ca="1">IF(CalcTable[[#This Row],[Day of Year]]&lt;123,FCAP,AE5933)</f>
        <v>#NAME?</v>
      </c>
      <c r="O5934" s="17" t="e">
        <f ca="1">IF(IRR_DRIP,5,COUNTIF('IDET Wind Values'!C5918:G5918,"&lt;="&amp;IRR_MAXWIND))</f>
        <v>#NAME?</v>
      </c>
      <c r="P5934" s="13" t="e">
        <f ca="1">CalcTable[[#This Row],[ET_o]]*KL</f>
        <v>#NAME?</v>
      </c>
      <c r="Q5934" s="13" t="e">
        <f ca="1">IF(WILTPT&lt;=0,1,MAX(0,MIN(1,(CalcTable[[#This Row],[IWC]]-WILTPT)/(MAD-WILTPT))))</f>
        <v>#NAME?</v>
      </c>
      <c r="R5934" s="13" t="e">
        <f ca="1">CalcTable[[#This Row],[ETMult]]*CalcTable[[#This Row],[ETb]]</f>
        <v>#NAME?</v>
      </c>
      <c r="S5934" s="13" t="b">
        <f>INDEX(IRR_LIST,CalcTable[[#This Row],[Day of Week]]+1)</f>
        <v>1</v>
      </c>
      <c r="T5934" s="13">
        <f t="shared" ca="1" si="1854"/>
        <v>0</v>
      </c>
      <c r="U5934" s="13" t="b">
        <f ca="1">IF(CalcTable[[#This Row],[IrrPrecip]]&gt;=IC_MM,FALSE,TRUE)</f>
        <v>1</v>
      </c>
      <c r="V5934" s="13" t="b">
        <f t="shared" si="1855"/>
        <v>1</v>
      </c>
      <c r="W5934" s="13" t="e">
        <f ca="1">IF(AND(IRR_DRIP=FALSE,CalcTable[[#This Row],[IrrHours]]&lt;=0),FALSE,TRUE)</f>
        <v>#NAME?</v>
      </c>
      <c r="X5934" s="13" t="e">
        <f ca="1">AND(CalcTable[[#This Row],[IrrDay]],CalcTable[[#This Row],[IrrRain]],CalcTable[[#This Row],[IrrWarm]],CalcTable[[#This Row],[IrrWindy]])</f>
        <v>#NAME?</v>
      </c>
      <c r="Y5934" s="13" t="e">
        <f t="shared" ca="1" si="1856"/>
        <v>#NAME?</v>
      </c>
      <c r="Z5934" s="13" t="e">
        <f ca="1">CalcTable[[#This Row],[IrrHours]]/5</f>
        <v>#NAME?</v>
      </c>
      <c r="AA5934" s="13" t="e">
        <f ca="1">IF(CalcTable[[#This Row],[IrrFlag]]=FALSE,0,MAX(0,CalcTable[[#This Row],[VolRednWind]]*(FCAP*IRR_TARGET-CalcTable[[#This Row],[IWC]])))</f>
        <v>#NAME?</v>
      </c>
      <c r="AB5934" s="13" t="e">
        <f ca="1">CalcTable[[#This Row],[IWC]]+CalcTable[[#This Row],[Eff Precip]]+CalcTable[[#This Row],[IrrAmt]]-CalcTable[[#This Row],[AET]]</f>
        <v>#NAME?</v>
      </c>
      <c r="AC5934" s="13" t="e">
        <f ca="1">IF(CalcTable[[#This Row],[PWC]]&gt;FCAP,MIN(24*PERC,MIN(SAT,CalcTable[[#This Row],[PWC]])-FCAP),0)</f>
        <v>#NAME?</v>
      </c>
      <c r="AD5934" s="13" t="e">
        <f ca="1">IF(CalcTable[[#This Row],[PWC]]&gt;SAT,CalcTable[[#This Row],[PWC]]-SAT,0)</f>
        <v>#NAME?</v>
      </c>
      <c r="AE5934" s="13" t="e">
        <f ca="1">CalcTable[[#This Row],[PWC]]-CalcTable[[#This Row],[PercAmt]]-CalcTable[[#This Row],[Runoff]]</f>
        <v>#NAME?</v>
      </c>
      <c r="AF5934" s="13" t="e">
        <f ca="1">CalcTable[[#This Row],[IrrAmt]]/1000*CUR_IRR_AREA*10000/IRR_EFF</f>
        <v>#NAME?</v>
      </c>
      <c r="AG5934" s="147"/>
      <c r="AH5934" s="13"/>
      <c r="AI5934" s="50">
        <v>16.96919630382504</v>
      </c>
      <c r="AJ5934" s="50">
        <v>26.661298607295784</v>
      </c>
      <c r="AK5934" s="50">
        <v>0</v>
      </c>
      <c r="AL5934" s="50">
        <v>0</v>
      </c>
      <c r="AM5934" s="50"/>
      <c r="AN5934" s="50"/>
      <c r="AO5934" s="50"/>
      <c r="AP5934" s="50"/>
      <c r="AQ5934" s="50"/>
      <c r="AR5934" s="50"/>
      <c r="AS5934" s="50"/>
      <c r="AT5934" s="50"/>
      <c r="AU5934" s="50"/>
      <c r="AV5934" s="50"/>
      <c r="AW5934" s="50"/>
      <c r="AX5934" s="50">
        <f t="shared" si="1867"/>
        <v>43.63049491112082</v>
      </c>
      <c r="AY5934" s="50"/>
      <c r="AZ5934" s="50">
        <f t="shared" si="1857"/>
        <v>1030.9463049367769</v>
      </c>
      <c r="BA5934" s="50">
        <f t="shared" si="1858"/>
        <v>1673.2712073852706</v>
      </c>
      <c r="BB5934" s="50">
        <f t="shared" si="1859"/>
        <v>1731.9129088309455</v>
      </c>
      <c r="BC5934" s="17">
        <f t="shared" si="1860"/>
        <v>19988</v>
      </c>
      <c r="BD5934" s="50">
        <f t="shared" si="1861"/>
        <v>43.63049491112082</v>
      </c>
      <c r="BE5934" s="50">
        <f t="shared" si="1862"/>
        <v>1030.9463049367769</v>
      </c>
      <c r="BF5934" s="50">
        <f t="shared" si="1868"/>
        <v>1686.2999606018871</v>
      </c>
      <c r="BG5934" s="50"/>
      <c r="BH5934" s="17">
        <f t="shared" si="1863"/>
        <v>0</v>
      </c>
      <c r="BI5934" s="17">
        <f t="shared" si="1871"/>
        <v>5934</v>
      </c>
      <c r="BJ5934" s="17">
        <f t="shared" si="1869"/>
        <v>5934</v>
      </c>
      <c r="BK5934" s="150">
        <f t="shared" si="1870"/>
        <v>36016</v>
      </c>
      <c r="BL5934" s="50" t="e">
        <f t="shared" ca="1" si="1864"/>
        <v>#NAME?</v>
      </c>
      <c r="BM5934" s="50" t="e">
        <f t="shared" ca="1" si="1865"/>
        <v>#NAME?</v>
      </c>
      <c r="BN5934" s="50" t="e">
        <f t="shared" ca="1" si="1866"/>
        <v>#NAME?</v>
      </c>
    </row>
    <row r="5935" spans="1:66" x14ac:dyDescent="0.35">
      <c r="A5935" s="48">
        <v>36017</v>
      </c>
      <c r="B5935" s="17">
        <v>1998</v>
      </c>
      <c r="C5935" s="17">
        <v>8</v>
      </c>
      <c r="D5935" s="17">
        <v>222</v>
      </c>
      <c r="E5935" s="17">
        <v>10</v>
      </c>
      <c r="F5935" s="17">
        <v>2</v>
      </c>
      <c r="G5935" s="50">
        <v>11.7</v>
      </c>
      <c r="H5935" s="32">
        <v>6.2682352021742567</v>
      </c>
      <c r="I5935" s="50">
        <v>2.1666666666666665</v>
      </c>
      <c r="J5935" s="13">
        <v>0</v>
      </c>
      <c r="K5935" s="13">
        <f t="shared" si="1852"/>
        <v>0</v>
      </c>
      <c r="L5935" s="13">
        <f t="shared" si="1853"/>
        <v>0</v>
      </c>
      <c r="M5935" s="13" t="e">
        <f ca="1">CalcTable[[#This Row],[IWC]]-AE5934</f>
        <v>#NAME?</v>
      </c>
      <c r="N5935" s="13" t="e">
        <f ca="1">IF(CalcTable[[#This Row],[Day of Year]]&lt;123,FCAP,AE5934)</f>
        <v>#NAME?</v>
      </c>
      <c r="O5935" s="17" t="e">
        <f ca="1">IF(IRR_DRIP,5,COUNTIF('IDET Wind Values'!C5919:G5919,"&lt;="&amp;IRR_MAXWIND))</f>
        <v>#NAME?</v>
      </c>
      <c r="P5935" s="13" t="e">
        <f ca="1">CalcTable[[#This Row],[ET_o]]*KL</f>
        <v>#NAME?</v>
      </c>
      <c r="Q5935" s="13" t="e">
        <f ca="1">IF(WILTPT&lt;=0,1,MAX(0,MIN(1,(CalcTable[[#This Row],[IWC]]-WILTPT)/(MAD-WILTPT))))</f>
        <v>#NAME?</v>
      </c>
      <c r="R5935" s="13" t="e">
        <f ca="1">CalcTable[[#This Row],[ETMult]]*CalcTable[[#This Row],[ETb]]</f>
        <v>#NAME?</v>
      </c>
      <c r="S5935" s="13" t="b">
        <f>INDEX(IRR_LIST,CalcTable[[#This Row],[Day of Week]]+1)</f>
        <v>0</v>
      </c>
      <c r="T5935" s="13">
        <f t="shared" ca="1" si="1854"/>
        <v>0</v>
      </c>
      <c r="U5935" s="13" t="b">
        <f ca="1">IF(CalcTable[[#This Row],[IrrPrecip]]&gt;=IC_MM,FALSE,TRUE)</f>
        <v>1</v>
      </c>
      <c r="V5935" s="13" t="b">
        <f t="shared" si="1855"/>
        <v>1</v>
      </c>
      <c r="W5935" s="13" t="e">
        <f ca="1">IF(AND(IRR_DRIP=FALSE,CalcTable[[#This Row],[IrrHours]]&lt;=0),FALSE,TRUE)</f>
        <v>#NAME?</v>
      </c>
      <c r="X5935" s="13" t="e">
        <f ca="1">AND(CalcTable[[#This Row],[IrrDay]],CalcTable[[#This Row],[IrrRain]],CalcTable[[#This Row],[IrrWarm]],CalcTable[[#This Row],[IrrWindy]])</f>
        <v>#NAME?</v>
      </c>
      <c r="Y5935" s="13" t="e">
        <f t="shared" ca="1" si="1856"/>
        <v>#NAME?</v>
      </c>
      <c r="Z5935" s="13" t="e">
        <f ca="1">CalcTable[[#This Row],[IrrHours]]/5</f>
        <v>#NAME?</v>
      </c>
      <c r="AA5935" s="13" t="e">
        <f ca="1">IF(CalcTable[[#This Row],[IrrFlag]]=FALSE,0,MAX(0,CalcTable[[#This Row],[VolRednWind]]*(FCAP*IRR_TARGET-CalcTable[[#This Row],[IWC]])))</f>
        <v>#NAME?</v>
      </c>
      <c r="AB5935" s="13" t="e">
        <f ca="1">CalcTable[[#This Row],[IWC]]+CalcTable[[#This Row],[Eff Precip]]+CalcTable[[#This Row],[IrrAmt]]-CalcTable[[#This Row],[AET]]</f>
        <v>#NAME?</v>
      </c>
      <c r="AC5935" s="13" t="e">
        <f ca="1">IF(CalcTable[[#This Row],[PWC]]&gt;FCAP,MIN(24*PERC,MIN(SAT,CalcTable[[#This Row],[PWC]])-FCAP),0)</f>
        <v>#NAME?</v>
      </c>
      <c r="AD5935" s="13" t="e">
        <f ca="1">IF(CalcTable[[#This Row],[PWC]]&gt;SAT,CalcTable[[#This Row],[PWC]]-SAT,0)</f>
        <v>#NAME?</v>
      </c>
      <c r="AE5935" s="13" t="e">
        <f ca="1">CalcTable[[#This Row],[PWC]]-CalcTable[[#This Row],[PercAmt]]-CalcTable[[#This Row],[Runoff]]</f>
        <v>#NAME?</v>
      </c>
      <c r="AF5935" s="13" t="e">
        <f ca="1">CalcTable[[#This Row],[IrrAmt]]/1000*CUR_IRR_AREA*10000/IRR_EFF</f>
        <v>#NAME?</v>
      </c>
      <c r="AG5935" s="147"/>
      <c r="AH5935" s="13"/>
      <c r="AI5935" s="50">
        <v>0</v>
      </c>
      <c r="AJ5935" s="50">
        <v>0</v>
      </c>
      <c r="AK5935" s="50">
        <v>0</v>
      </c>
      <c r="AL5935" s="50">
        <v>8.4193604276896856</v>
      </c>
      <c r="AM5935" s="50"/>
      <c r="AN5935" s="50"/>
      <c r="AO5935" s="50"/>
      <c r="AP5935" s="50"/>
      <c r="AQ5935" s="50"/>
      <c r="AR5935" s="50"/>
      <c r="AS5935" s="50"/>
      <c r="AT5935" s="50"/>
      <c r="AU5935" s="50"/>
      <c r="AV5935" s="50"/>
      <c r="AW5935" s="50"/>
      <c r="AX5935" s="50">
        <f t="shared" si="1867"/>
        <v>8.4193604276896856</v>
      </c>
      <c r="AY5935" s="50"/>
      <c r="AZ5935" s="50">
        <f t="shared" si="1857"/>
        <v>246.96790587889745</v>
      </c>
      <c r="BA5935" s="50">
        <f t="shared" si="1858"/>
        <v>380.25217254369926</v>
      </c>
      <c r="BB5935" s="50">
        <f t="shared" si="1859"/>
        <v>392.01254901412295</v>
      </c>
      <c r="BC5935" s="17">
        <f t="shared" si="1860"/>
        <v>19988</v>
      </c>
      <c r="BD5935" s="50">
        <f t="shared" si="1861"/>
        <v>8.4193604276896856</v>
      </c>
      <c r="BE5935" s="50">
        <f t="shared" si="1862"/>
        <v>246.96790587889745</v>
      </c>
      <c r="BF5935" s="50">
        <f t="shared" si="1868"/>
        <v>403.96087357726645</v>
      </c>
      <c r="BG5935" s="50"/>
      <c r="BH5935" s="17">
        <f t="shared" si="1863"/>
        <v>0</v>
      </c>
      <c r="BI5935" s="17">
        <f t="shared" si="1871"/>
        <v>5935</v>
      </c>
      <c r="BJ5935" s="17">
        <f t="shared" si="1869"/>
        <v>5935</v>
      </c>
      <c r="BK5935" s="150">
        <f t="shared" si="1870"/>
        <v>36017</v>
      </c>
      <c r="BL5935" s="50" t="e">
        <f t="shared" ca="1" si="1864"/>
        <v>#NAME?</v>
      </c>
      <c r="BM5935" s="50" t="e">
        <f t="shared" ca="1" si="1865"/>
        <v>#NAME?</v>
      </c>
      <c r="BN5935" s="50" t="e">
        <f t="shared" ca="1" si="1866"/>
        <v>#NAME?</v>
      </c>
    </row>
    <row r="5936" spans="1:66" x14ac:dyDescent="0.35">
      <c r="A5936" s="48">
        <v>36018</v>
      </c>
      <c r="B5936" s="17">
        <v>1998</v>
      </c>
      <c r="C5936" s="17">
        <v>8</v>
      </c>
      <c r="D5936" s="17">
        <v>223</v>
      </c>
      <c r="E5936" s="17">
        <v>11</v>
      </c>
      <c r="F5936" s="17">
        <v>3</v>
      </c>
      <c r="G5936" s="50">
        <v>11.5</v>
      </c>
      <c r="H5936" s="32">
        <v>4.7805475116564367</v>
      </c>
      <c r="I5936" s="50">
        <v>11.166666666666666</v>
      </c>
      <c r="J5936" s="13">
        <v>0</v>
      </c>
      <c r="K5936" s="13">
        <f t="shared" si="1852"/>
        <v>0</v>
      </c>
      <c r="L5936" s="13">
        <f t="shared" si="1853"/>
        <v>0</v>
      </c>
      <c r="M5936" s="13" t="e">
        <f ca="1">CalcTable[[#This Row],[IWC]]-AE5935</f>
        <v>#NAME?</v>
      </c>
      <c r="N5936" s="13" t="e">
        <f ca="1">IF(CalcTable[[#This Row],[Day of Year]]&lt;123,FCAP,AE5935)</f>
        <v>#NAME?</v>
      </c>
      <c r="O5936" s="17" t="e">
        <f ca="1">IF(IRR_DRIP,5,COUNTIF('IDET Wind Values'!C5920:G5920,"&lt;="&amp;IRR_MAXWIND))</f>
        <v>#NAME?</v>
      </c>
      <c r="P5936" s="13" t="e">
        <f ca="1">CalcTable[[#This Row],[ET_o]]*KL</f>
        <v>#NAME?</v>
      </c>
      <c r="Q5936" s="13" t="e">
        <f ca="1">IF(WILTPT&lt;=0,1,MAX(0,MIN(1,(CalcTable[[#This Row],[IWC]]-WILTPT)/(MAD-WILTPT))))</f>
        <v>#NAME?</v>
      </c>
      <c r="R5936" s="13" t="e">
        <f ca="1">CalcTable[[#This Row],[ETMult]]*CalcTable[[#This Row],[ETb]]</f>
        <v>#NAME?</v>
      </c>
      <c r="S5936" s="13" t="b">
        <f>INDEX(IRR_LIST,CalcTable[[#This Row],[Day of Week]]+1)</f>
        <v>1</v>
      </c>
      <c r="T5936" s="13">
        <f t="shared" ca="1" si="1854"/>
        <v>0</v>
      </c>
      <c r="U5936" s="13" t="b">
        <f ca="1">IF(CalcTable[[#This Row],[IrrPrecip]]&gt;=IC_MM,FALSE,TRUE)</f>
        <v>1</v>
      </c>
      <c r="V5936" s="13" t="b">
        <f t="shared" si="1855"/>
        <v>1</v>
      </c>
      <c r="W5936" s="13" t="e">
        <f ca="1">IF(AND(IRR_DRIP=FALSE,CalcTable[[#This Row],[IrrHours]]&lt;=0),FALSE,TRUE)</f>
        <v>#NAME?</v>
      </c>
      <c r="X5936" s="13" t="e">
        <f ca="1">AND(CalcTable[[#This Row],[IrrDay]],CalcTable[[#This Row],[IrrRain]],CalcTable[[#This Row],[IrrWarm]],CalcTable[[#This Row],[IrrWindy]])</f>
        <v>#NAME?</v>
      </c>
      <c r="Y5936" s="13" t="e">
        <f t="shared" ca="1" si="1856"/>
        <v>#NAME?</v>
      </c>
      <c r="Z5936" s="13" t="e">
        <f ca="1">CalcTable[[#This Row],[IrrHours]]/5</f>
        <v>#NAME?</v>
      </c>
      <c r="AA5936" s="13" t="e">
        <f ca="1">IF(CalcTable[[#This Row],[IrrFlag]]=FALSE,0,MAX(0,CalcTable[[#This Row],[VolRednWind]]*(FCAP*IRR_TARGET-CalcTable[[#This Row],[IWC]])))</f>
        <v>#NAME?</v>
      </c>
      <c r="AB5936" s="13" t="e">
        <f ca="1">CalcTable[[#This Row],[IWC]]+CalcTable[[#This Row],[Eff Precip]]+CalcTable[[#This Row],[IrrAmt]]-CalcTable[[#This Row],[AET]]</f>
        <v>#NAME?</v>
      </c>
      <c r="AC5936" s="13" t="e">
        <f ca="1">IF(CalcTable[[#This Row],[PWC]]&gt;FCAP,MIN(24*PERC,MIN(SAT,CalcTable[[#This Row],[PWC]])-FCAP),0)</f>
        <v>#NAME?</v>
      </c>
      <c r="AD5936" s="13" t="e">
        <f ca="1">IF(CalcTable[[#This Row],[PWC]]&gt;SAT,CalcTable[[#This Row],[PWC]]-SAT,0)</f>
        <v>#NAME?</v>
      </c>
      <c r="AE5936" s="13" t="e">
        <f ca="1">CalcTable[[#This Row],[PWC]]-CalcTable[[#This Row],[PercAmt]]-CalcTable[[#This Row],[Runoff]]</f>
        <v>#NAME?</v>
      </c>
      <c r="AF5936" s="13" t="e">
        <f ca="1">CalcTable[[#This Row],[IrrAmt]]/1000*CUR_IRR_AREA*10000/IRR_EFF</f>
        <v>#NAME?</v>
      </c>
      <c r="AG5936" s="147"/>
      <c r="AH5936" s="13"/>
      <c r="AI5936" s="50">
        <v>1.5591529283043961</v>
      </c>
      <c r="AJ5936" s="50">
        <v>2.240752928304397</v>
      </c>
      <c r="AK5936" s="50">
        <v>0</v>
      </c>
      <c r="AL5936" s="50">
        <v>0</v>
      </c>
      <c r="AM5936" s="50"/>
      <c r="AN5936" s="50"/>
      <c r="AO5936" s="50"/>
      <c r="AP5936" s="50"/>
      <c r="AQ5936" s="50"/>
      <c r="AR5936" s="50"/>
      <c r="AS5936" s="50"/>
      <c r="AT5936" s="50"/>
      <c r="AU5936" s="50"/>
      <c r="AV5936" s="50"/>
      <c r="AW5936" s="50"/>
      <c r="AX5936" s="50">
        <f t="shared" si="1867"/>
        <v>3.7999058566087931</v>
      </c>
      <c r="AY5936" s="50"/>
      <c r="AZ5936" s="50">
        <f t="shared" si="1857"/>
        <v>88.596328845393458</v>
      </c>
      <c r="BA5936" s="50">
        <f t="shared" si="1858"/>
        <v>143.63316044537822</v>
      </c>
      <c r="BB5936" s="50">
        <f t="shared" si="1859"/>
        <v>148.65458211889018</v>
      </c>
      <c r="BC5936" s="17">
        <f t="shared" si="1860"/>
        <v>19988</v>
      </c>
      <c r="BD5936" s="50">
        <f t="shared" si="1861"/>
        <v>3.7999058566087931</v>
      </c>
      <c r="BE5936" s="50">
        <f t="shared" si="1862"/>
        <v>88.596328845393458</v>
      </c>
      <c r="BF5936" s="50">
        <f t="shared" si="1868"/>
        <v>144.91538999271239</v>
      </c>
      <c r="BG5936" s="50"/>
      <c r="BH5936" s="17">
        <f t="shared" si="1863"/>
        <v>0</v>
      </c>
      <c r="BI5936" s="17">
        <f t="shared" si="1871"/>
        <v>5936</v>
      </c>
      <c r="BJ5936" s="17">
        <f t="shared" si="1869"/>
        <v>5936</v>
      </c>
      <c r="BK5936" s="150">
        <f t="shared" si="1870"/>
        <v>36018</v>
      </c>
      <c r="BL5936" s="50" t="e">
        <f t="shared" ca="1" si="1864"/>
        <v>#NAME?</v>
      </c>
      <c r="BM5936" s="50" t="e">
        <f t="shared" ca="1" si="1865"/>
        <v>#NAME?</v>
      </c>
      <c r="BN5936" s="50" t="e">
        <f t="shared" ca="1" si="1866"/>
        <v>#NAME?</v>
      </c>
    </row>
    <row r="5937" spans="1:66" x14ac:dyDescent="0.35">
      <c r="A5937" s="48">
        <v>36019</v>
      </c>
      <c r="B5937" s="17">
        <v>1998</v>
      </c>
      <c r="C5937" s="17">
        <v>8</v>
      </c>
      <c r="D5937" s="17">
        <v>224</v>
      </c>
      <c r="E5937" s="17">
        <v>12</v>
      </c>
      <c r="F5937" s="17">
        <v>4</v>
      </c>
      <c r="G5937" s="50">
        <v>11</v>
      </c>
      <c r="H5937" s="32">
        <v>4.958043896267232</v>
      </c>
      <c r="I5937" s="50">
        <v>10.333333333333334</v>
      </c>
      <c r="J5937" s="13">
        <v>0</v>
      </c>
      <c r="K5937" s="13">
        <f t="shared" si="1852"/>
        <v>0</v>
      </c>
      <c r="L5937" s="13">
        <f t="shared" si="1853"/>
        <v>0</v>
      </c>
      <c r="M5937" s="13" t="e">
        <f ca="1">CalcTable[[#This Row],[IWC]]-AE5936</f>
        <v>#NAME?</v>
      </c>
      <c r="N5937" s="13" t="e">
        <f ca="1">IF(CalcTable[[#This Row],[Day of Year]]&lt;123,FCAP,AE5936)</f>
        <v>#NAME?</v>
      </c>
      <c r="O5937" s="17" t="e">
        <f ca="1">IF(IRR_DRIP,5,COUNTIF('IDET Wind Values'!C5921:G5921,"&lt;="&amp;IRR_MAXWIND))</f>
        <v>#NAME?</v>
      </c>
      <c r="P5937" s="13" t="e">
        <f ca="1">CalcTable[[#This Row],[ET_o]]*KL</f>
        <v>#NAME?</v>
      </c>
      <c r="Q5937" s="13" t="e">
        <f ca="1">IF(WILTPT&lt;=0,1,MAX(0,MIN(1,(CalcTable[[#This Row],[IWC]]-WILTPT)/(MAD-WILTPT))))</f>
        <v>#NAME?</v>
      </c>
      <c r="R5937" s="13" t="e">
        <f ca="1">CalcTable[[#This Row],[ETMult]]*CalcTable[[#This Row],[ETb]]</f>
        <v>#NAME?</v>
      </c>
      <c r="S5937" s="13" t="b">
        <f>INDEX(IRR_LIST,CalcTable[[#This Row],[Day of Week]]+1)</f>
        <v>0</v>
      </c>
      <c r="T5937" s="13">
        <f t="shared" ca="1" si="1854"/>
        <v>0</v>
      </c>
      <c r="U5937" s="13" t="b">
        <f ca="1">IF(CalcTable[[#This Row],[IrrPrecip]]&gt;=IC_MM,FALSE,TRUE)</f>
        <v>1</v>
      </c>
      <c r="V5937" s="13" t="b">
        <f t="shared" si="1855"/>
        <v>1</v>
      </c>
      <c r="W5937" s="13" t="e">
        <f ca="1">IF(AND(IRR_DRIP=FALSE,CalcTable[[#This Row],[IrrHours]]&lt;=0),FALSE,TRUE)</f>
        <v>#NAME?</v>
      </c>
      <c r="X5937" s="13" t="e">
        <f ca="1">AND(CalcTable[[#This Row],[IrrDay]],CalcTable[[#This Row],[IrrRain]],CalcTable[[#This Row],[IrrWarm]],CalcTable[[#This Row],[IrrWindy]])</f>
        <v>#NAME?</v>
      </c>
      <c r="Y5937" s="13" t="e">
        <f t="shared" ca="1" si="1856"/>
        <v>#NAME?</v>
      </c>
      <c r="Z5937" s="13" t="e">
        <f ca="1">CalcTable[[#This Row],[IrrHours]]/5</f>
        <v>#NAME?</v>
      </c>
      <c r="AA5937" s="13" t="e">
        <f ca="1">IF(CalcTable[[#This Row],[IrrFlag]]=FALSE,0,MAX(0,CalcTable[[#This Row],[VolRednWind]]*(FCAP*IRR_TARGET-CalcTable[[#This Row],[IWC]])))</f>
        <v>#NAME?</v>
      </c>
      <c r="AB5937" s="13" t="e">
        <f ca="1">CalcTable[[#This Row],[IWC]]+CalcTable[[#This Row],[Eff Precip]]+CalcTable[[#This Row],[IrrAmt]]-CalcTable[[#This Row],[AET]]</f>
        <v>#NAME?</v>
      </c>
      <c r="AC5937" s="13" t="e">
        <f ca="1">IF(CalcTable[[#This Row],[PWC]]&gt;FCAP,MIN(24*PERC,MIN(SAT,CalcTable[[#This Row],[PWC]])-FCAP),0)</f>
        <v>#NAME?</v>
      </c>
      <c r="AD5937" s="13" t="e">
        <f ca="1">IF(CalcTable[[#This Row],[PWC]]&gt;SAT,CalcTable[[#This Row],[PWC]]-SAT,0)</f>
        <v>#NAME?</v>
      </c>
      <c r="AE5937" s="13" t="e">
        <f ca="1">CalcTable[[#This Row],[PWC]]-CalcTable[[#This Row],[PercAmt]]-CalcTable[[#This Row],[Runoff]]</f>
        <v>#NAME?</v>
      </c>
      <c r="AF5937" s="13" t="e">
        <f ca="1">CalcTable[[#This Row],[IrrAmt]]/1000*CUR_IRR_AREA*10000/IRR_EFF</f>
        <v>#NAME?</v>
      </c>
      <c r="AG5937" s="147"/>
      <c r="AH5937" s="13"/>
      <c r="AI5937" s="50">
        <v>0</v>
      </c>
      <c r="AJ5937" s="50">
        <v>0</v>
      </c>
      <c r="AK5937" s="50">
        <v>2.178175923822363</v>
      </c>
      <c r="AL5937" s="50">
        <v>5.3122951108327641</v>
      </c>
      <c r="AM5937" s="50"/>
      <c r="AN5937" s="50"/>
      <c r="AO5937" s="50"/>
      <c r="AP5937" s="50"/>
      <c r="AQ5937" s="50"/>
      <c r="AR5937" s="50"/>
      <c r="AS5937" s="50"/>
      <c r="AT5937" s="50"/>
      <c r="AU5937" s="50"/>
      <c r="AV5937" s="50"/>
      <c r="AW5937" s="50"/>
      <c r="AX5937" s="50">
        <f t="shared" si="1867"/>
        <v>7.4904710346551271</v>
      </c>
      <c r="AY5937" s="50"/>
      <c r="AZ5937" s="50">
        <f t="shared" si="1857"/>
        <v>187.77390346715575</v>
      </c>
      <c r="BA5937" s="50">
        <f t="shared" si="1858"/>
        <v>289.11220057641441</v>
      </c>
      <c r="BB5937" s="50">
        <f t="shared" si="1859"/>
        <v>298.05381502723134</v>
      </c>
      <c r="BC5937" s="17">
        <f t="shared" si="1860"/>
        <v>19988</v>
      </c>
      <c r="BD5937" s="50">
        <f t="shared" si="1861"/>
        <v>7.4904710346551271</v>
      </c>
      <c r="BE5937" s="50">
        <f t="shared" si="1862"/>
        <v>187.77390346715575</v>
      </c>
      <c r="BF5937" s="50">
        <f t="shared" si="1868"/>
        <v>307.13832961275853</v>
      </c>
      <c r="BG5937" s="50"/>
      <c r="BH5937" s="17">
        <f t="shared" si="1863"/>
        <v>0</v>
      </c>
      <c r="BI5937" s="17">
        <f t="shared" si="1871"/>
        <v>5937</v>
      </c>
      <c r="BJ5937" s="17">
        <f t="shared" si="1869"/>
        <v>5937</v>
      </c>
      <c r="BK5937" s="150">
        <f t="shared" si="1870"/>
        <v>36019</v>
      </c>
      <c r="BL5937" s="50" t="e">
        <f t="shared" ca="1" si="1864"/>
        <v>#NAME?</v>
      </c>
      <c r="BM5937" s="50" t="e">
        <f t="shared" ca="1" si="1865"/>
        <v>#NAME?</v>
      </c>
      <c r="BN5937" s="50" t="e">
        <f t="shared" ca="1" si="1866"/>
        <v>#NAME?</v>
      </c>
    </row>
    <row r="5938" spans="1:66" x14ac:dyDescent="0.35">
      <c r="A5938" s="48">
        <v>36020</v>
      </c>
      <c r="B5938" s="17">
        <v>1998</v>
      </c>
      <c r="C5938" s="17">
        <v>8</v>
      </c>
      <c r="D5938" s="17">
        <v>225</v>
      </c>
      <c r="E5938" s="17">
        <v>13</v>
      </c>
      <c r="F5938" s="17">
        <v>5</v>
      </c>
      <c r="G5938" s="50">
        <v>14</v>
      </c>
      <c r="H5938" s="32">
        <v>4.8329771364312171</v>
      </c>
      <c r="I5938" s="50">
        <v>14.833333333333334</v>
      </c>
      <c r="J5938" s="13">
        <v>0</v>
      </c>
      <c r="K5938" s="13">
        <f t="shared" si="1852"/>
        <v>0</v>
      </c>
      <c r="L5938" s="13">
        <f t="shared" si="1853"/>
        <v>0</v>
      </c>
      <c r="M5938" s="13" t="e">
        <f ca="1">CalcTable[[#This Row],[IWC]]-AE5937</f>
        <v>#NAME?</v>
      </c>
      <c r="N5938" s="13" t="e">
        <f ca="1">IF(CalcTable[[#This Row],[Day of Year]]&lt;123,FCAP,AE5937)</f>
        <v>#NAME?</v>
      </c>
      <c r="O5938" s="17" t="e">
        <f ca="1">IF(IRR_DRIP,5,COUNTIF('IDET Wind Values'!C5922:G5922,"&lt;="&amp;IRR_MAXWIND))</f>
        <v>#NAME?</v>
      </c>
      <c r="P5938" s="13" t="e">
        <f ca="1">CalcTable[[#This Row],[ET_o]]*KL</f>
        <v>#NAME?</v>
      </c>
      <c r="Q5938" s="13" t="e">
        <f ca="1">IF(WILTPT&lt;=0,1,MAX(0,MIN(1,(CalcTable[[#This Row],[IWC]]-WILTPT)/(MAD-WILTPT))))</f>
        <v>#NAME?</v>
      </c>
      <c r="R5938" s="13" t="e">
        <f ca="1">CalcTable[[#This Row],[ETMult]]*CalcTable[[#This Row],[ETb]]</f>
        <v>#NAME?</v>
      </c>
      <c r="S5938" s="13" t="b">
        <f>INDEX(IRR_LIST,CalcTable[[#This Row],[Day of Week]]+1)</f>
        <v>1</v>
      </c>
      <c r="T5938" s="13">
        <f t="shared" ca="1" si="1854"/>
        <v>0</v>
      </c>
      <c r="U5938" s="13" t="b">
        <f ca="1">IF(CalcTable[[#This Row],[IrrPrecip]]&gt;=IC_MM,FALSE,TRUE)</f>
        <v>1</v>
      </c>
      <c r="V5938" s="13" t="b">
        <f t="shared" si="1855"/>
        <v>1</v>
      </c>
      <c r="W5938" s="13" t="e">
        <f ca="1">IF(AND(IRR_DRIP=FALSE,CalcTable[[#This Row],[IrrHours]]&lt;=0),FALSE,TRUE)</f>
        <v>#NAME?</v>
      </c>
      <c r="X5938" s="13" t="e">
        <f ca="1">AND(CalcTable[[#This Row],[IrrDay]],CalcTable[[#This Row],[IrrRain]],CalcTable[[#This Row],[IrrWarm]],CalcTable[[#This Row],[IrrWindy]])</f>
        <v>#NAME?</v>
      </c>
      <c r="Y5938" s="13" t="e">
        <f t="shared" ca="1" si="1856"/>
        <v>#NAME?</v>
      </c>
      <c r="Z5938" s="13" t="e">
        <f ca="1">CalcTable[[#This Row],[IrrHours]]/5</f>
        <v>#NAME?</v>
      </c>
      <c r="AA5938" s="13" t="e">
        <f ca="1">IF(CalcTable[[#This Row],[IrrFlag]]=FALSE,0,MAX(0,CalcTable[[#This Row],[VolRednWind]]*(FCAP*IRR_TARGET-CalcTable[[#This Row],[IWC]])))</f>
        <v>#NAME?</v>
      </c>
      <c r="AB5938" s="13" t="e">
        <f ca="1">CalcTable[[#This Row],[IWC]]+CalcTable[[#This Row],[Eff Precip]]+CalcTable[[#This Row],[IrrAmt]]-CalcTable[[#This Row],[AET]]</f>
        <v>#NAME?</v>
      </c>
      <c r="AC5938" s="13" t="e">
        <f ca="1">IF(CalcTable[[#This Row],[PWC]]&gt;FCAP,MIN(24*PERC,MIN(SAT,CalcTable[[#This Row],[PWC]])-FCAP),0)</f>
        <v>#NAME?</v>
      </c>
      <c r="AD5938" s="13" t="e">
        <f ca="1">IF(CalcTable[[#This Row],[PWC]]&gt;SAT,CalcTable[[#This Row],[PWC]]-SAT,0)</f>
        <v>#NAME?</v>
      </c>
      <c r="AE5938" s="13" t="e">
        <f ca="1">CalcTable[[#This Row],[PWC]]-CalcTable[[#This Row],[PercAmt]]-CalcTable[[#This Row],[Runoff]]</f>
        <v>#NAME?</v>
      </c>
      <c r="AF5938" s="13" t="e">
        <f ca="1">CalcTable[[#This Row],[IrrAmt]]/1000*CUR_IRR_AREA*10000/IRR_EFF</f>
        <v>#NAME?</v>
      </c>
      <c r="AG5938" s="147"/>
      <c r="AH5938" s="13"/>
      <c r="AI5938" s="50">
        <v>0</v>
      </c>
      <c r="AJ5938" s="50">
        <v>0</v>
      </c>
      <c r="AK5938" s="50">
        <v>0</v>
      </c>
      <c r="AL5938" s="50">
        <v>0</v>
      </c>
      <c r="AM5938" s="50"/>
      <c r="AN5938" s="50"/>
      <c r="AO5938" s="50"/>
      <c r="AP5938" s="50"/>
      <c r="AQ5938" s="50"/>
      <c r="AR5938" s="50"/>
      <c r="AS5938" s="50"/>
      <c r="AT5938" s="50"/>
      <c r="AU5938" s="50"/>
      <c r="AV5938" s="50"/>
      <c r="AW5938" s="50"/>
      <c r="AX5938" s="50">
        <f t="shared" si="1867"/>
        <v>0</v>
      </c>
      <c r="AY5938" s="50"/>
      <c r="AZ5938" s="50">
        <f t="shared" si="1857"/>
        <v>0</v>
      </c>
      <c r="BA5938" s="50">
        <f t="shared" si="1858"/>
        <v>0</v>
      </c>
      <c r="BB5938" s="50">
        <f t="shared" si="1859"/>
        <v>0</v>
      </c>
      <c r="BC5938" s="17">
        <f t="shared" si="1860"/>
        <v>19988</v>
      </c>
      <c r="BD5938" s="50">
        <f t="shared" si="1861"/>
        <v>0</v>
      </c>
      <c r="BE5938" s="50">
        <f t="shared" si="1862"/>
        <v>0</v>
      </c>
      <c r="BF5938" s="50">
        <f t="shared" si="1868"/>
        <v>0</v>
      </c>
      <c r="BG5938" s="50"/>
      <c r="BH5938" s="17">
        <f t="shared" si="1863"/>
        <v>0</v>
      </c>
      <c r="BI5938" s="17">
        <f t="shared" si="1871"/>
        <v>5938</v>
      </c>
      <c r="BJ5938" s="17">
        <f t="shared" si="1869"/>
        <v>5938</v>
      </c>
      <c r="BK5938" s="150">
        <f t="shared" si="1870"/>
        <v>36020</v>
      </c>
      <c r="BL5938" s="50" t="e">
        <f t="shared" ca="1" si="1864"/>
        <v>#NAME?</v>
      </c>
      <c r="BM5938" s="50" t="e">
        <f t="shared" ca="1" si="1865"/>
        <v>#NAME?</v>
      </c>
      <c r="BN5938" s="50" t="e">
        <f t="shared" ca="1" si="1866"/>
        <v>#NAME?</v>
      </c>
    </row>
    <row r="5939" spans="1:66" x14ac:dyDescent="0.35">
      <c r="A5939" s="48">
        <v>36021</v>
      </c>
      <c r="B5939" s="17">
        <v>1998</v>
      </c>
      <c r="C5939" s="17">
        <v>8</v>
      </c>
      <c r="D5939" s="17">
        <v>226</v>
      </c>
      <c r="E5939" s="17">
        <v>14</v>
      </c>
      <c r="F5939" s="17">
        <v>6</v>
      </c>
      <c r="G5939" s="50">
        <v>12</v>
      </c>
      <c r="H5939" s="32">
        <v>5.1192158910394676</v>
      </c>
      <c r="I5939" s="50">
        <v>11.666666666666666</v>
      </c>
      <c r="J5939" s="13">
        <v>0</v>
      </c>
      <c r="K5939" s="13">
        <f t="shared" si="1852"/>
        <v>0</v>
      </c>
      <c r="L5939" s="13">
        <f t="shared" si="1853"/>
        <v>0</v>
      </c>
      <c r="M5939" s="13" t="e">
        <f ca="1">CalcTable[[#This Row],[IWC]]-AE5938</f>
        <v>#NAME?</v>
      </c>
      <c r="N5939" s="13" t="e">
        <f ca="1">IF(CalcTable[[#This Row],[Day of Year]]&lt;123,FCAP,AE5938)</f>
        <v>#NAME?</v>
      </c>
      <c r="O5939" s="17" t="e">
        <f ca="1">IF(IRR_DRIP,5,COUNTIF('IDET Wind Values'!C5923:G5923,"&lt;="&amp;IRR_MAXWIND))</f>
        <v>#NAME?</v>
      </c>
      <c r="P5939" s="13" t="e">
        <f ca="1">CalcTable[[#This Row],[ET_o]]*KL</f>
        <v>#NAME?</v>
      </c>
      <c r="Q5939" s="13" t="e">
        <f ca="1">IF(WILTPT&lt;=0,1,MAX(0,MIN(1,(CalcTable[[#This Row],[IWC]]-WILTPT)/(MAD-WILTPT))))</f>
        <v>#NAME?</v>
      </c>
      <c r="R5939" s="13" t="e">
        <f ca="1">CalcTable[[#This Row],[ETMult]]*CalcTable[[#This Row],[ETb]]</f>
        <v>#NAME?</v>
      </c>
      <c r="S5939" s="13" t="b">
        <f>INDEX(IRR_LIST,CalcTable[[#This Row],[Day of Week]]+1)</f>
        <v>0</v>
      </c>
      <c r="T5939" s="13">
        <f t="shared" ca="1" si="1854"/>
        <v>0</v>
      </c>
      <c r="U5939" s="13" t="b">
        <f ca="1">IF(CalcTable[[#This Row],[IrrPrecip]]&gt;=IC_MM,FALSE,TRUE)</f>
        <v>1</v>
      </c>
      <c r="V5939" s="13" t="b">
        <f t="shared" si="1855"/>
        <v>1</v>
      </c>
      <c r="W5939" s="13" t="e">
        <f ca="1">IF(AND(IRR_DRIP=FALSE,CalcTable[[#This Row],[IrrHours]]&lt;=0),FALSE,TRUE)</f>
        <v>#NAME?</v>
      </c>
      <c r="X5939" s="13" t="e">
        <f ca="1">AND(CalcTable[[#This Row],[IrrDay]],CalcTable[[#This Row],[IrrRain]],CalcTable[[#This Row],[IrrWarm]],CalcTable[[#This Row],[IrrWindy]])</f>
        <v>#NAME?</v>
      </c>
      <c r="Y5939" s="13" t="e">
        <f t="shared" ca="1" si="1856"/>
        <v>#NAME?</v>
      </c>
      <c r="Z5939" s="13" t="e">
        <f ca="1">CalcTable[[#This Row],[IrrHours]]/5</f>
        <v>#NAME?</v>
      </c>
      <c r="AA5939" s="13" t="e">
        <f ca="1">IF(CalcTable[[#This Row],[IrrFlag]]=FALSE,0,MAX(0,CalcTable[[#This Row],[VolRednWind]]*(FCAP*IRR_TARGET-CalcTable[[#This Row],[IWC]])))</f>
        <v>#NAME?</v>
      </c>
      <c r="AB5939" s="13" t="e">
        <f ca="1">CalcTable[[#This Row],[IWC]]+CalcTable[[#This Row],[Eff Precip]]+CalcTable[[#This Row],[IrrAmt]]-CalcTable[[#This Row],[AET]]</f>
        <v>#NAME?</v>
      </c>
      <c r="AC5939" s="13" t="e">
        <f ca="1">IF(CalcTable[[#This Row],[PWC]]&gt;FCAP,MIN(24*PERC,MIN(SAT,CalcTable[[#This Row],[PWC]])-FCAP),0)</f>
        <v>#NAME?</v>
      </c>
      <c r="AD5939" s="13" t="e">
        <f ca="1">IF(CalcTable[[#This Row],[PWC]]&gt;SAT,CalcTable[[#This Row],[PWC]]-SAT,0)</f>
        <v>#NAME?</v>
      </c>
      <c r="AE5939" s="13" t="e">
        <f ca="1">CalcTable[[#This Row],[PWC]]-CalcTable[[#This Row],[PercAmt]]-CalcTable[[#This Row],[Runoff]]</f>
        <v>#NAME?</v>
      </c>
      <c r="AF5939" s="13" t="e">
        <f ca="1">CalcTable[[#This Row],[IrrAmt]]/1000*CUR_IRR_AREA*10000/IRR_EFF</f>
        <v>#NAME?</v>
      </c>
      <c r="AG5939" s="147"/>
      <c r="AH5939" s="13"/>
      <c r="AI5939" s="50">
        <v>0</v>
      </c>
      <c r="AJ5939" s="50">
        <v>0</v>
      </c>
      <c r="AK5939" s="50">
        <v>0</v>
      </c>
      <c r="AL5939" s="50">
        <v>5.3850615679841454</v>
      </c>
      <c r="AM5939" s="50"/>
      <c r="AN5939" s="50"/>
      <c r="AO5939" s="50"/>
      <c r="AP5939" s="50"/>
      <c r="AQ5939" s="50"/>
      <c r="AR5939" s="50"/>
      <c r="AS5939" s="50"/>
      <c r="AT5939" s="50"/>
      <c r="AU5939" s="50"/>
      <c r="AV5939" s="50"/>
      <c r="AW5939" s="50"/>
      <c r="AX5939" s="50">
        <f t="shared" si="1867"/>
        <v>5.3850615679841454</v>
      </c>
      <c r="AY5939" s="50"/>
      <c r="AZ5939" s="50">
        <f t="shared" si="1857"/>
        <v>157.9618059942016</v>
      </c>
      <c r="BA5939" s="50">
        <f t="shared" si="1858"/>
        <v>243.21103462599294</v>
      </c>
      <c r="BB5939" s="50">
        <f t="shared" si="1859"/>
        <v>250.73302538762161</v>
      </c>
      <c r="BC5939" s="17">
        <f t="shared" si="1860"/>
        <v>19988</v>
      </c>
      <c r="BD5939" s="50">
        <f t="shared" si="1861"/>
        <v>5.3850615679841454</v>
      </c>
      <c r="BE5939" s="50">
        <f t="shared" si="1862"/>
        <v>157.9618059942016</v>
      </c>
      <c r="BF5939" s="50">
        <f t="shared" si="1868"/>
        <v>258.375228611892</v>
      </c>
      <c r="BG5939" s="50"/>
      <c r="BH5939" s="17">
        <f t="shared" si="1863"/>
        <v>0</v>
      </c>
      <c r="BI5939" s="17">
        <f t="shared" si="1871"/>
        <v>5939</v>
      </c>
      <c r="BJ5939" s="17">
        <f t="shared" si="1869"/>
        <v>5939</v>
      </c>
      <c r="BK5939" s="150">
        <f t="shared" si="1870"/>
        <v>36021</v>
      </c>
      <c r="BL5939" s="50" t="e">
        <f t="shared" ca="1" si="1864"/>
        <v>#NAME?</v>
      </c>
      <c r="BM5939" s="50" t="e">
        <f t="shared" ca="1" si="1865"/>
        <v>#NAME?</v>
      </c>
      <c r="BN5939" s="50" t="e">
        <f t="shared" ca="1" si="1866"/>
        <v>#NAME?</v>
      </c>
    </row>
    <row r="5940" spans="1:66" x14ac:dyDescent="0.35">
      <c r="A5940" s="48">
        <v>36022</v>
      </c>
      <c r="B5940" s="17">
        <v>1998</v>
      </c>
      <c r="C5940" s="17">
        <v>8</v>
      </c>
      <c r="D5940" s="17">
        <v>227</v>
      </c>
      <c r="E5940" s="17">
        <v>15</v>
      </c>
      <c r="F5940" s="17">
        <v>7</v>
      </c>
      <c r="G5940" s="50">
        <v>14.2</v>
      </c>
      <c r="H5940" s="32">
        <v>3.7198820320385306</v>
      </c>
      <c r="I5940" s="50">
        <v>19.833333333333332</v>
      </c>
      <c r="J5940" s="13">
        <v>10.7</v>
      </c>
      <c r="K5940" s="13">
        <f t="shared" si="1852"/>
        <v>10.7</v>
      </c>
      <c r="L5940" s="13">
        <f t="shared" si="1853"/>
        <v>4.2749999999999995</v>
      </c>
      <c r="M5940" s="13" t="e">
        <f ca="1">CalcTable[[#This Row],[IWC]]-AE5939</f>
        <v>#NAME?</v>
      </c>
      <c r="N5940" s="13" t="e">
        <f ca="1">IF(CalcTable[[#This Row],[Day of Year]]&lt;123,FCAP,AE5939)</f>
        <v>#NAME?</v>
      </c>
      <c r="O5940" s="17" t="e">
        <f ca="1">IF(IRR_DRIP,5,COUNTIF('IDET Wind Values'!C5924:G5924,"&lt;="&amp;IRR_MAXWIND))</f>
        <v>#NAME?</v>
      </c>
      <c r="P5940" s="13" t="e">
        <f ca="1">CalcTable[[#This Row],[ET_o]]*KL</f>
        <v>#NAME?</v>
      </c>
      <c r="Q5940" s="13" t="e">
        <f ca="1">IF(WILTPT&lt;=0,1,MAX(0,MIN(1,(CalcTable[[#This Row],[IWC]]-WILTPT)/(MAD-WILTPT))))</f>
        <v>#NAME?</v>
      </c>
      <c r="R5940" s="13" t="e">
        <f ca="1">CalcTable[[#This Row],[ETMult]]*CalcTable[[#This Row],[ETb]]</f>
        <v>#NAME?</v>
      </c>
      <c r="S5940" s="13" t="b">
        <f>INDEX(IRR_LIST,CalcTable[[#This Row],[Day of Week]]+1)</f>
        <v>0</v>
      </c>
      <c r="T5940" s="13">
        <f t="shared" ca="1" si="1854"/>
        <v>0</v>
      </c>
      <c r="U5940" s="13" t="b">
        <f ca="1">IF(CalcTable[[#This Row],[IrrPrecip]]&gt;=IC_MM,FALSE,TRUE)</f>
        <v>1</v>
      </c>
      <c r="V5940" s="13" t="b">
        <f t="shared" si="1855"/>
        <v>1</v>
      </c>
      <c r="W5940" s="13" t="e">
        <f ca="1">IF(AND(IRR_DRIP=FALSE,CalcTable[[#This Row],[IrrHours]]&lt;=0),FALSE,TRUE)</f>
        <v>#NAME?</v>
      </c>
      <c r="X5940" s="13" t="e">
        <f ca="1">AND(CalcTable[[#This Row],[IrrDay]],CalcTable[[#This Row],[IrrRain]],CalcTable[[#This Row],[IrrWarm]],CalcTable[[#This Row],[IrrWindy]])</f>
        <v>#NAME?</v>
      </c>
      <c r="Y5940" s="13" t="e">
        <f t="shared" ca="1" si="1856"/>
        <v>#NAME?</v>
      </c>
      <c r="Z5940" s="13" t="e">
        <f ca="1">CalcTable[[#This Row],[IrrHours]]/5</f>
        <v>#NAME?</v>
      </c>
      <c r="AA5940" s="13" t="e">
        <f ca="1">IF(CalcTable[[#This Row],[IrrFlag]]=FALSE,0,MAX(0,CalcTable[[#This Row],[VolRednWind]]*(FCAP*IRR_TARGET-CalcTable[[#This Row],[IWC]])))</f>
        <v>#NAME?</v>
      </c>
      <c r="AB5940" s="13" t="e">
        <f ca="1">CalcTable[[#This Row],[IWC]]+CalcTable[[#This Row],[Eff Precip]]+CalcTable[[#This Row],[IrrAmt]]-CalcTable[[#This Row],[AET]]</f>
        <v>#NAME?</v>
      </c>
      <c r="AC5940" s="13" t="e">
        <f ca="1">IF(CalcTable[[#This Row],[PWC]]&gt;FCAP,MIN(24*PERC,MIN(SAT,CalcTable[[#This Row],[PWC]])-FCAP),0)</f>
        <v>#NAME?</v>
      </c>
      <c r="AD5940" s="13" t="e">
        <f ca="1">IF(CalcTable[[#This Row],[PWC]]&gt;SAT,CalcTable[[#This Row],[PWC]]-SAT,0)</f>
        <v>#NAME?</v>
      </c>
      <c r="AE5940" s="13" t="e">
        <f ca="1">CalcTable[[#This Row],[PWC]]-CalcTable[[#This Row],[PercAmt]]-CalcTable[[#This Row],[Runoff]]</f>
        <v>#NAME?</v>
      </c>
      <c r="AF5940" s="13" t="e">
        <f ca="1">CalcTable[[#This Row],[IrrAmt]]/1000*CUR_IRR_AREA*10000/IRR_EFF</f>
        <v>#NAME?</v>
      </c>
      <c r="AG5940" s="147"/>
      <c r="AH5940" s="13"/>
      <c r="AI5940" s="50">
        <v>0</v>
      </c>
      <c r="AJ5940" s="50">
        <v>0</v>
      </c>
      <c r="AK5940" s="50">
        <v>4.5744907952977618</v>
      </c>
      <c r="AL5940" s="50">
        <v>0</v>
      </c>
      <c r="AM5940" s="50"/>
      <c r="AN5940" s="50"/>
      <c r="AO5940" s="50"/>
      <c r="AP5940" s="50"/>
      <c r="AQ5940" s="50"/>
      <c r="AR5940" s="50"/>
      <c r="AS5940" s="50"/>
      <c r="AT5940" s="50"/>
      <c r="AU5940" s="50"/>
      <c r="AV5940" s="50"/>
      <c r="AW5940" s="50"/>
      <c r="AX5940" s="50">
        <f t="shared" si="1867"/>
        <v>4.5744907952977618</v>
      </c>
      <c r="AY5940" s="50"/>
      <c r="AZ5940" s="50">
        <f t="shared" si="1857"/>
        <v>67.092531664367172</v>
      </c>
      <c r="BA5940" s="50">
        <f t="shared" si="1858"/>
        <v>103.30119954672405</v>
      </c>
      <c r="BB5940" s="50">
        <f t="shared" si="1859"/>
        <v>106.49608200693203</v>
      </c>
      <c r="BC5940" s="17">
        <f t="shared" si="1860"/>
        <v>19988</v>
      </c>
      <c r="BD5940" s="50">
        <f t="shared" si="1861"/>
        <v>4.5744907952977618</v>
      </c>
      <c r="BE5940" s="50">
        <f t="shared" si="1862"/>
        <v>67.092531664367172</v>
      </c>
      <c r="BF5940" s="50">
        <f t="shared" si="1868"/>
        <v>109.74202338233459</v>
      </c>
      <c r="BG5940" s="50"/>
      <c r="BH5940" s="17">
        <f t="shared" si="1863"/>
        <v>0</v>
      </c>
      <c r="BI5940" s="17">
        <f t="shared" si="1871"/>
        <v>5940</v>
      </c>
      <c r="BJ5940" s="17">
        <f t="shared" si="1869"/>
        <v>5940</v>
      </c>
      <c r="BK5940" s="150">
        <f t="shared" si="1870"/>
        <v>36022</v>
      </c>
      <c r="BL5940" s="50" t="e">
        <f t="shared" ca="1" si="1864"/>
        <v>#NAME?</v>
      </c>
      <c r="BM5940" s="50" t="e">
        <f t="shared" ca="1" si="1865"/>
        <v>#NAME?</v>
      </c>
      <c r="BN5940" s="50" t="e">
        <f t="shared" ca="1" si="1866"/>
        <v>#NAME?</v>
      </c>
    </row>
    <row r="5941" spans="1:66" x14ac:dyDescent="0.35">
      <c r="A5941" s="48">
        <v>36023</v>
      </c>
      <c r="B5941" s="17">
        <v>1998</v>
      </c>
      <c r="C5941" s="17">
        <v>8</v>
      </c>
      <c r="D5941" s="17">
        <v>228</v>
      </c>
      <c r="E5941" s="17">
        <v>16</v>
      </c>
      <c r="F5941" s="17">
        <v>1</v>
      </c>
      <c r="G5941" s="50">
        <v>12.5</v>
      </c>
      <c r="H5941" s="32">
        <v>2.995984436231355</v>
      </c>
      <c r="I5941" s="50">
        <v>10.833333333333334</v>
      </c>
      <c r="J5941" s="13">
        <v>2.6</v>
      </c>
      <c r="K5941" s="13">
        <f t="shared" si="1852"/>
        <v>2.6</v>
      </c>
      <c r="L5941" s="13">
        <f t="shared" si="1853"/>
        <v>0</v>
      </c>
      <c r="M5941" s="13" t="e">
        <f ca="1">CalcTable[[#This Row],[IWC]]-AE5940</f>
        <v>#NAME?</v>
      </c>
      <c r="N5941" s="13" t="e">
        <f ca="1">IF(CalcTable[[#This Row],[Day of Year]]&lt;123,FCAP,AE5940)</f>
        <v>#NAME?</v>
      </c>
      <c r="O5941" s="17" t="e">
        <f ca="1">IF(IRR_DRIP,5,COUNTIF('IDET Wind Values'!C5925:G5925,"&lt;="&amp;IRR_MAXWIND))</f>
        <v>#NAME?</v>
      </c>
      <c r="P5941" s="13" t="e">
        <f ca="1">CalcTable[[#This Row],[ET_o]]*KL</f>
        <v>#NAME?</v>
      </c>
      <c r="Q5941" s="13" t="e">
        <f ca="1">IF(WILTPT&lt;=0,1,MAX(0,MIN(1,(CalcTable[[#This Row],[IWC]]-WILTPT)/(MAD-WILTPT))))</f>
        <v>#NAME?</v>
      </c>
      <c r="R5941" s="13" t="e">
        <f ca="1">CalcTable[[#This Row],[ETMult]]*CalcTable[[#This Row],[ETb]]</f>
        <v>#NAME?</v>
      </c>
      <c r="S5941" s="13" t="b">
        <f>INDEX(IRR_LIST,CalcTable[[#This Row],[Day of Week]]+1)</f>
        <v>1</v>
      </c>
      <c r="T5941" s="13">
        <f t="shared" ca="1" si="1854"/>
        <v>10.7</v>
      </c>
      <c r="U5941" s="13" t="b">
        <f ca="1">IF(CalcTable[[#This Row],[IrrPrecip]]&gt;=IC_MM,FALSE,TRUE)</f>
        <v>0</v>
      </c>
      <c r="V5941" s="13" t="b">
        <f t="shared" si="1855"/>
        <v>1</v>
      </c>
      <c r="W5941" s="13" t="e">
        <f ca="1">IF(AND(IRR_DRIP=FALSE,CalcTable[[#This Row],[IrrHours]]&lt;=0),FALSE,TRUE)</f>
        <v>#NAME?</v>
      </c>
      <c r="X5941" s="13" t="e">
        <f ca="1">AND(CalcTable[[#This Row],[IrrDay]],CalcTable[[#This Row],[IrrRain]],CalcTable[[#This Row],[IrrWarm]],CalcTable[[#This Row],[IrrWindy]])</f>
        <v>#NAME?</v>
      </c>
      <c r="Y5941" s="13" t="e">
        <f t="shared" ca="1" si="1856"/>
        <v>#NAME?</v>
      </c>
      <c r="Z5941" s="13" t="e">
        <f ca="1">CalcTable[[#This Row],[IrrHours]]/5</f>
        <v>#NAME?</v>
      </c>
      <c r="AA5941" s="13" t="e">
        <f ca="1">IF(CalcTable[[#This Row],[IrrFlag]]=FALSE,0,MAX(0,CalcTable[[#This Row],[VolRednWind]]*(FCAP*IRR_TARGET-CalcTable[[#This Row],[IWC]])))</f>
        <v>#NAME?</v>
      </c>
      <c r="AB5941" s="13" t="e">
        <f ca="1">CalcTable[[#This Row],[IWC]]+CalcTable[[#This Row],[Eff Precip]]+CalcTable[[#This Row],[IrrAmt]]-CalcTable[[#This Row],[AET]]</f>
        <v>#NAME?</v>
      </c>
      <c r="AC5941" s="13" t="e">
        <f ca="1">IF(CalcTable[[#This Row],[PWC]]&gt;FCAP,MIN(24*PERC,MIN(SAT,CalcTable[[#This Row],[PWC]])-FCAP),0)</f>
        <v>#NAME?</v>
      </c>
      <c r="AD5941" s="13" t="e">
        <f ca="1">IF(CalcTable[[#This Row],[PWC]]&gt;SAT,CalcTable[[#This Row],[PWC]]-SAT,0)</f>
        <v>#NAME?</v>
      </c>
      <c r="AE5941" s="13" t="e">
        <f ca="1">CalcTable[[#This Row],[PWC]]-CalcTable[[#This Row],[PercAmt]]-CalcTable[[#This Row],[Runoff]]</f>
        <v>#NAME?</v>
      </c>
      <c r="AF5941" s="13" t="e">
        <f ca="1">CalcTable[[#This Row],[IrrAmt]]/1000*CUR_IRR_AREA*10000/IRR_EFF</f>
        <v>#NAME?</v>
      </c>
      <c r="AG5941" s="147"/>
      <c r="AH5941" s="13"/>
      <c r="AI5941" s="50">
        <v>0</v>
      </c>
      <c r="AJ5941" s="50">
        <v>0</v>
      </c>
      <c r="AK5941" s="50">
        <v>0</v>
      </c>
      <c r="AL5941" s="50">
        <v>0</v>
      </c>
      <c r="AM5941" s="50"/>
      <c r="AN5941" s="50"/>
      <c r="AO5941" s="50"/>
      <c r="AP5941" s="50"/>
      <c r="AQ5941" s="50"/>
      <c r="AR5941" s="50"/>
      <c r="AS5941" s="50"/>
      <c r="AT5941" s="50"/>
      <c r="AU5941" s="50"/>
      <c r="AV5941" s="50"/>
      <c r="AW5941" s="50"/>
      <c r="AX5941" s="50">
        <f t="shared" si="1867"/>
        <v>0</v>
      </c>
      <c r="AY5941" s="50"/>
      <c r="AZ5941" s="50">
        <f t="shared" si="1857"/>
        <v>0</v>
      </c>
      <c r="BA5941" s="50">
        <f t="shared" si="1858"/>
        <v>0</v>
      </c>
      <c r="BB5941" s="50">
        <f t="shared" si="1859"/>
        <v>0</v>
      </c>
      <c r="BC5941" s="17">
        <f t="shared" si="1860"/>
        <v>19988</v>
      </c>
      <c r="BD5941" s="50">
        <f t="shared" si="1861"/>
        <v>0</v>
      </c>
      <c r="BE5941" s="50">
        <f t="shared" si="1862"/>
        <v>0</v>
      </c>
      <c r="BF5941" s="50">
        <f t="shared" si="1868"/>
        <v>0</v>
      </c>
      <c r="BG5941" s="50"/>
      <c r="BH5941" s="17">
        <f t="shared" si="1863"/>
        <v>0</v>
      </c>
      <c r="BI5941" s="17">
        <f t="shared" si="1871"/>
        <v>5941</v>
      </c>
      <c r="BJ5941" s="17">
        <f t="shared" si="1869"/>
        <v>5941</v>
      </c>
      <c r="BK5941" s="150">
        <f t="shared" si="1870"/>
        <v>36023</v>
      </c>
      <c r="BL5941" s="50" t="e">
        <f t="shared" ca="1" si="1864"/>
        <v>#NAME?</v>
      </c>
      <c r="BM5941" s="50" t="e">
        <f t="shared" ca="1" si="1865"/>
        <v>#NAME?</v>
      </c>
      <c r="BN5941" s="50" t="e">
        <f t="shared" ca="1" si="1866"/>
        <v>#NAME?</v>
      </c>
    </row>
    <row r="5942" spans="1:66" x14ac:dyDescent="0.35">
      <c r="A5942" s="48">
        <v>36024</v>
      </c>
      <c r="B5942" s="17">
        <v>1998</v>
      </c>
      <c r="C5942" s="17">
        <v>8</v>
      </c>
      <c r="D5942" s="17">
        <v>229</v>
      </c>
      <c r="E5942" s="17">
        <v>17</v>
      </c>
      <c r="F5942" s="17">
        <v>2</v>
      </c>
      <c r="G5942" s="50">
        <v>8.3000000000000007</v>
      </c>
      <c r="H5942" s="32">
        <v>3.8934828509765116</v>
      </c>
      <c r="I5942" s="50">
        <v>11.666666666666666</v>
      </c>
      <c r="J5942" s="13">
        <v>0</v>
      </c>
      <c r="K5942" s="13">
        <f t="shared" si="1852"/>
        <v>0</v>
      </c>
      <c r="L5942" s="13">
        <f t="shared" si="1853"/>
        <v>0</v>
      </c>
      <c r="M5942" s="13" t="e">
        <f ca="1">CalcTable[[#This Row],[IWC]]-AE5941</f>
        <v>#NAME?</v>
      </c>
      <c r="N5942" s="13" t="e">
        <f ca="1">IF(CalcTable[[#This Row],[Day of Year]]&lt;123,FCAP,AE5941)</f>
        <v>#NAME?</v>
      </c>
      <c r="O5942" s="17" t="e">
        <f ca="1">IF(IRR_DRIP,5,COUNTIF('IDET Wind Values'!C5926:G5926,"&lt;="&amp;IRR_MAXWIND))</f>
        <v>#NAME?</v>
      </c>
      <c r="P5942" s="13" t="e">
        <f ca="1">CalcTable[[#This Row],[ET_o]]*KL</f>
        <v>#NAME?</v>
      </c>
      <c r="Q5942" s="13" t="e">
        <f ca="1">IF(WILTPT&lt;=0,1,MAX(0,MIN(1,(CalcTable[[#This Row],[IWC]]-WILTPT)/(MAD-WILTPT))))</f>
        <v>#NAME?</v>
      </c>
      <c r="R5942" s="13" t="e">
        <f ca="1">CalcTable[[#This Row],[ETMult]]*CalcTable[[#This Row],[ETb]]</f>
        <v>#NAME?</v>
      </c>
      <c r="S5942" s="13" t="b">
        <f>INDEX(IRR_LIST,CalcTable[[#This Row],[Day of Week]]+1)</f>
        <v>0</v>
      </c>
      <c r="T5942" s="13">
        <f t="shared" ca="1" si="1854"/>
        <v>13.299999999999999</v>
      </c>
      <c r="U5942" s="13" t="b">
        <f ca="1">IF(CalcTable[[#This Row],[IrrPrecip]]&gt;=IC_MM,FALSE,TRUE)</f>
        <v>0</v>
      </c>
      <c r="V5942" s="13" t="b">
        <f t="shared" si="1855"/>
        <v>1</v>
      </c>
      <c r="W5942" s="13" t="e">
        <f ca="1">IF(AND(IRR_DRIP=FALSE,CalcTable[[#This Row],[IrrHours]]&lt;=0),FALSE,TRUE)</f>
        <v>#NAME?</v>
      </c>
      <c r="X5942" s="13" t="e">
        <f ca="1">AND(CalcTable[[#This Row],[IrrDay]],CalcTable[[#This Row],[IrrRain]],CalcTable[[#This Row],[IrrWarm]],CalcTable[[#This Row],[IrrWindy]])</f>
        <v>#NAME?</v>
      </c>
      <c r="Y5942" s="13" t="e">
        <f t="shared" ca="1" si="1856"/>
        <v>#NAME?</v>
      </c>
      <c r="Z5942" s="13" t="e">
        <f ca="1">CalcTable[[#This Row],[IrrHours]]/5</f>
        <v>#NAME?</v>
      </c>
      <c r="AA5942" s="13" t="e">
        <f ca="1">IF(CalcTable[[#This Row],[IrrFlag]]=FALSE,0,MAX(0,CalcTable[[#This Row],[VolRednWind]]*(FCAP*IRR_TARGET-CalcTable[[#This Row],[IWC]])))</f>
        <v>#NAME?</v>
      </c>
      <c r="AB5942" s="13" t="e">
        <f ca="1">CalcTable[[#This Row],[IWC]]+CalcTable[[#This Row],[Eff Precip]]+CalcTable[[#This Row],[IrrAmt]]-CalcTable[[#This Row],[AET]]</f>
        <v>#NAME?</v>
      </c>
      <c r="AC5942" s="13" t="e">
        <f ca="1">IF(CalcTable[[#This Row],[PWC]]&gt;FCAP,MIN(24*PERC,MIN(SAT,CalcTable[[#This Row],[PWC]])-FCAP),0)</f>
        <v>#NAME?</v>
      </c>
      <c r="AD5942" s="13" t="e">
        <f ca="1">IF(CalcTable[[#This Row],[PWC]]&gt;SAT,CalcTable[[#This Row],[PWC]]-SAT,0)</f>
        <v>#NAME?</v>
      </c>
      <c r="AE5942" s="13" t="e">
        <f ca="1">CalcTable[[#This Row],[PWC]]-CalcTable[[#This Row],[PercAmt]]-CalcTable[[#This Row],[Runoff]]</f>
        <v>#NAME?</v>
      </c>
      <c r="AF5942" s="13" t="e">
        <f ca="1">CalcTable[[#This Row],[IrrAmt]]/1000*CUR_IRR_AREA*10000/IRR_EFF</f>
        <v>#NAME?</v>
      </c>
      <c r="AG5942" s="147"/>
      <c r="AH5942" s="13"/>
      <c r="AI5942" s="50">
        <v>0</v>
      </c>
      <c r="AJ5942" s="50">
        <v>0</v>
      </c>
      <c r="AK5942" s="50">
        <v>0</v>
      </c>
      <c r="AL5942" s="50">
        <v>0</v>
      </c>
      <c r="AM5942" s="50"/>
      <c r="AN5942" s="50"/>
      <c r="AO5942" s="50"/>
      <c r="AP5942" s="50"/>
      <c r="AQ5942" s="50"/>
      <c r="AR5942" s="50"/>
      <c r="AS5942" s="50"/>
      <c r="AT5942" s="50"/>
      <c r="AU5942" s="50"/>
      <c r="AV5942" s="50"/>
      <c r="AW5942" s="50"/>
      <c r="AX5942" s="50">
        <f t="shared" si="1867"/>
        <v>0</v>
      </c>
      <c r="AY5942" s="50"/>
      <c r="AZ5942" s="50">
        <f t="shared" si="1857"/>
        <v>0</v>
      </c>
      <c r="BA5942" s="50">
        <f t="shared" si="1858"/>
        <v>0</v>
      </c>
      <c r="BB5942" s="50">
        <f t="shared" si="1859"/>
        <v>0</v>
      </c>
      <c r="BC5942" s="17">
        <f t="shared" si="1860"/>
        <v>19988</v>
      </c>
      <c r="BD5942" s="50">
        <f t="shared" si="1861"/>
        <v>0</v>
      </c>
      <c r="BE5942" s="50">
        <f t="shared" si="1862"/>
        <v>0</v>
      </c>
      <c r="BF5942" s="50">
        <f t="shared" si="1868"/>
        <v>0</v>
      </c>
      <c r="BG5942" s="50"/>
      <c r="BH5942" s="17">
        <f t="shared" si="1863"/>
        <v>0</v>
      </c>
      <c r="BI5942" s="17">
        <f t="shared" si="1871"/>
        <v>5942</v>
      </c>
      <c r="BJ5942" s="17">
        <f t="shared" si="1869"/>
        <v>5942</v>
      </c>
      <c r="BK5942" s="150">
        <f t="shared" si="1870"/>
        <v>36024</v>
      </c>
      <c r="BL5942" s="50" t="e">
        <f t="shared" ca="1" si="1864"/>
        <v>#NAME?</v>
      </c>
      <c r="BM5942" s="50" t="e">
        <f t="shared" ca="1" si="1865"/>
        <v>#NAME?</v>
      </c>
      <c r="BN5942" s="50" t="e">
        <f t="shared" ca="1" si="1866"/>
        <v>#NAME?</v>
      </c>
    </row>
    <row r="5943" spans="1:66" x14ac:dyDescent="0.35">
      <c r="A5943" s="48">
        <v>36025</v>
      </c>
      <c r="B5943" s="17">
        <v>1998</v>
      </c>
      <c r="C5943" s="17">
        <v>8</v>
      </c>
      <c r="D5943" s="17">
        <v>230</v>
      </c>
      <c r="E5943" s="17">
        <v>18</v>
      </c>
      <c r="F5943" s="17">
        <v>3</v>
      </c>
      <c r="G5943" s="50">
        <v>7.9</v>
      </c>
      <c r="H5943" s="32">
        <v>5.0656332201271086</v>
      </c>
      <c r="I5943" s="50">
        <v>14.833333333333334</v>
      </c>
      <c r="J5943" s="13">
        <v>0</v>
      </c>
      <c r="K5943" s="13">
        <f t="shared" si="1852"/>
        <v>0</v>
      </c>
      <c r="L5943" s="13">
        <f t="shared" si="1853"/>
        <v>0</v>
      </c>
      <c r="M5943" s="13" t="e">
        <f ca="1">CalcTable[[#This Row],[IWC]]-AE5942</f>
        <v>#NAME?</v>
      </c>
      <c r="N5943" s="13" t="e">
        <f ca="1">IF(CalcTable[[#This Row],[Day of Year]]&lt;123,FCAP,AE5942)</f>
        <v>#NAME?</v>
      </c>
      <c r="O5943" s="17" t="e">
        <f ca="1">IF(IRR_DRIP,5,COUNTIF('IDET Wind Values'!C5927:G5927,"&lt;="&amp;IRR_MAXWIND))</f>
        <v>#NAME?</v>
      </c>
      <c r="P5943" s="13" t="e">
        <f ca="1">CalcTable[[#This Row],[ET_o]]*KL</f>
        <v>#NAME?</v>
      </c>
      <c r="Q5943" s="13" t="e">
        <f ca="1">IF(WILTPT&lt;=0,1,MAX(0,MIN(1,(CalcTable[[#This Row],[IWC]]-WILTPT)/(MAD-WILTPT))))</f>
        <v>#NAME?</v>
      </c>
      <c r="R5943" s="13" t="e">
        <f ca="1">CalcTable[[#This Row],[ETMult]]*CalcTable[[#This Row],[ETb]]</f>
        <v>#NAME?</v>
      </c>
      <c r="S5943" s="13" t="b">
        <f>INDEX(IRR_LIST,CalcTable[[#This Row],[Day of Week]]+1)</f>
        <v>1</v>
      </c>
      <c r="T5943" s="13">
        <f t="shared" ca="1" si="1854"/>
        <v>2.6</v>
      </c>
      <c r="U5943" s="13" t="b">
        <f ca="1">IF(CalcTable[[#This Row],[IrrPrecip]]&gt;=IC_MM,FALSE,TRUE)</f>
        <v>1</v>
      </c>
      <c r="V5943" s="13" t="b">
        <f t="shared" si="1855"/>
        <v>1</v>
      </c>
      <c r="W5943" s="13" t="e">
        <f ca="1">IF(AND(IRR_DRIP=FALSE,CalcTable[[#This Row],[IrrHours]]&lt;=0),FALSE,TRUE)</f>
        <v>#NAME?</v>
      </c>
      <c r="X5943" s="13" t="e">
        <f ca="1">AND(CalcTable[[#This Row],[IrrDay]],CalcTable[[#This Row],[IrrRain]],CalcTable[[#This Row],[IrrWarm]],CalcTable[[#This Row],[IrrWindy]])</f>
        <v>#NAME?</v>
      </c>
      <c r="Y5943" s="13" t="e">
        <f t="shared" ca="1" si="1856"/>
        <v>#NAME?</v>
      </c>
      <c r="Z5943" s="13" t="e">
        <f ca="1">CalcTable[[#This Row],[IrrHours]]/5</f>
        <v>#NAME?</v>
      </c>
      <c r="AA5943" s="13" t="e">
        <f ca="1">IF(CalcTable[[#This Row],[IrrFlag]]=FALSE,0,MAX(0,CalcTable[[#This Row],[VolRednWind]]*(FCAP*IRR_TARGET-CalcTable[[#This Row],[IWC]])))</f>
        <v>#NAME?</v>
      </c>
      <c r="AB5943" s="13" t="e">
        <f ca="1">CalcTable[[#This Row],[IWC]]+CalcTable[[#This Row],[Eff Precip]]+CalcTable[[#This Row],[IrrAmt]]-CalcTable[[#This Row],[AET]]</f>
        <v>#NAME?</v>
      </c>
      <c r="AC5943" s="13" t="e">
        <f ca="1">IF(CalcTable[[#This Row],[PWC]]&gt;FCAP,MIN(24*PERC,MIN(SAT,CalcTable[[#This Row],[PWC]])-FCAP),0)</f>
        <v>#NAME?</v>
      </c>
      <c r="AD5943" s="13" t="e">
        <f ca="1">IF(CalcTable[[#This Row],[PWC]]&gt;SAT,CalcTable[[#This Row],[PWC]]-SAT,0)</f>
        <v>#NAME?</v>
      </c>
      <c r="AE5943" s="13" t="e">
        <f ca="1">CalcTable[[#This Row],[PWC]]-CalcTable[[#This Row],[PercAmt]]-CalcTable[[#This Row],[Runoff]]</f>
        <v>#NAME?</v>
      </c>
      <c r="AF5943" s="13" t="e">
        <f ca="1">CalcTable[[#This Row],[IrrAmt]]/1000*CUR_IRR_AREA*10000/IRR_EFF</f>
        <v>#NAME?</v>
      </c>
      <c r="AG5943" s="147"/>
      <c r="AH5943" s="13"/>
      <c r="AI5943" s="50">
        <v>0</v>
      </c>
      <c r="AJ5943" s="50">
        <v>0</v>
      </c>
      <c r="AK5943" s="50">
        <v>0</v>
      </c>
      <c r="AL5943" s="50">
        <v>0</v>
      </c>
      <c r="AM5943" s="50"/>
      <c r="AN5943" s="50"/>
      <c r="AO5943" s="50"/>
      <c r="AP5943" s="50"/>
      <c r="AQ5943" s="50"/>
      <c r="AR5943" s="50"/>
      <c r="AS5943" s="50"/>
      <c r="AT5943" s="50"/>
      <c r="AU5943" s="50"/>
      <c r="AV5943" s="50"/>
      <c r="AW5943" s="50"/>
      <c r="AX5943" s="50">
        <f t="shared" si="1867"/>
        <v>0</v>
      </c>
      <c r="AY5943" s="50"/>
      <c r="AZ5943" s="50">
        <f t="shared" si="1857"/>
        <v>0</v>
      </c>
      <c r="BA5943" s="50">
        <f t="shared" si="1858"/>
        <v>0</v>
      </c>
      <c r="BB5943" s="50">
        <f t="shared" si="1859"/>
        <v>0</v>
      </c>
      <c r="BC5943" s="17">
        <f t="shared" si="1860"/>
        <v>19988</v>
      </c>
      <c r="BD5943" s="50">
        <f t="shared" si="1861"/>
        <v>0</v>
      </c>
      <c r="BE5943" s="50">
        <f t="shared" si="1862"/>
        <v>0</v>
      </c>
      <c r="BF5943" s="50">
        <f t="shared" si="1868"/>
        <v>0</v>
      </c>
      <c r="BG5943" s="50"/>
      <c r="BH5943" s="17">
        <f t="shared" si="1863"/>
        <v>0</v>
      </c>
      <c r="BI5943" s="17">
        <f t="shared" si="1871"/>
        <v>5943</v>
      </c>
      <c r="BJ5943" s="17">
        <f t="shared" si="1869"/>
        <v>5943</v>
      </c>
      <c r="BK5943" s="150">
        <f t="shared" si="1870"/>
        <v>36025</v>
      </c>
      <c r="BL5943" s="50" t="e">
        <f t="shared" ca="1" si="1864"/>
        <v>#NAME?</v>
      </c>
      <c r="BM5943" s="50" t="e">
        <f t="shared" ca="1" si="1865"/>
        <v>#NAME?</v>
      </c>
      <c r="BN5943" s="50" t="e">
        <f t="shared" ca="1" si="1866"/>
        <v>#NAME?</v>
      </c>
    </row>
    <row r="5944" spans="1:66" x14ac:dyDescent="0.35">
      <c r="A5944" s="48">
        <v>36026</v>
      </c>
      <c r="B5944" s="17">
        <v>1998</v>
      </c>
      <c r="C5944" s="17">
        <v>8</v>
      </c>
      <c r="D5944" s="17">
        <v>231</v>
      </c>
      <c r="E5944" s="17">
        <v>19</v>
      </c>
      <c r="F5944" s="17">
        <v>4</v>
      </c>
      <c r="G5944" s="50">
        <v>8.1999999999999993</v>
      </c>
      <c r="H5944" s="32">
        <v>4.2055809045415398</v>
      </c>
      <c r="I5944" s="50">
        <v>9.8333333333333339</v>
      </c>
      <c r="J5944" s="13">
        <v>0</v>
      </c>
      <c r="K5944" s="13">
        <f t="shared" si="1852"/>
        <v>0</v>
      </c>
      <c r="L5944" s="13">
        <f t="shared" si="1853"/>
        <v>0</v>
      </c>
      <c r="M5944" s="13" t="e">
        <f ca="1">CalcTable[[#This Row],[IWC]]-AE5943</f>
        <v>#NAME?</v>
      </c>
      <c r="N5944" s="13" t="e">
        <f ca="1">IF(CalcTable[[#This Row],[Day of Year]]&lt;123,FCAP,AE5943)</f>
        <v>#NAME?</v>
      </c>
      <c r="O5944" s="17" t="e">
        <f ca="1">IF(IRR_DRIP,5,COUNTIF('IDET Wind Values'!C5928:G5928,"&lt;="&amp;IRR_MAXWIND))</f>
        <v>#NAME?</v>
      </c>
      <c r="P5944" s="13" t="e">
        <f ca="1">CalcTable[[#This Row],[ET_o]]*KL</f>
        <v>#NAME?</v>
      </c>
      <c r="Q5944" s="13" t="e">
        <f ca="1">IF(WILTPT&lt;=0,1,MAX(0,MIN(1,(CalcTable[[#This Row],[IWC]]-WILTPT)/(MAD-WILTPT))))</f>
        <v>#NAME?</v>
      </c>
      <c r="R5944" s="13" t="e">
        <f ca="1">CalcTable[[#This Row],[ETMult]]*CalcTable[[#This Row],[ETb]]</f>
        <v>#NAME?</v>
      </c>
      <c r="S5944" s="13" t="b">
        <f>INDEX(IRR_LIST,CalcTable[[#This Row],[Day of Week]]+1)</f>
        <v>0</v>
      </c>
      <c r="T5944" s="13">
        <f t="shared" ca="1" si="1854"/>
        <v>0</v>
      </c>
      <c r="U5944" s="13" t="b">
        <f ca="1">IF(CalcTable[[#This Row],[IrrPrecip]]&gt;=IC_MM,FALSE,TRUE)</f>
        <v>1</v>
      </c>
      <c r="V5944" s="13" t="b">
        <f t="shared" si="1855"/>
        <v>1</v>
      </c>
      <c r="W5944" s="13" t="e">
        <f ca="1">IF(AND(IRR_DRIP=FALSE,CalcTable[[#This Row],[IrrHours]]&lt;=0),FALSE,TRUE)</f>
        <v>#NAME?</v>
      </c>
      <c r="X5944" s="13" t="e">
        <f ca="1">AND(CalcTable[[#This Row],[IrrDay]],CalcTable[[#This Row],[IrrRain]],CalcTable[[#This Row],[IrrWarm]],CalcTable[[#This Row],[IrrWindy]])</f>
        <v>#NAME?</v>
      </c>
      <c r="Y5944" s="13" t="e">
        <f t="shared" ca="1" si="1856"/>
        <v>#NAME?</v>
      </c>
      <c r="Z5944" s="13" t="e">
        <f ca="1">CalcTable[[#This Row],[IrrHours]]/5</f>
        <v>#NAME?</v>
      </c>
      <c r="AA5944" s="13" t="e">
        <f ca="1">IF(CalcTable[[#This Row],[IrrFlag]]=FALSE,0,MAX(0,CalcTable[[#This Row],[VolRednWind]]*(FCAP*IRR_TARGET-CalcTable[[#This Row],[IWC]])))</f>
        <v>#NAME?</v>
      </c>
      <c r="AB5944" s="13" t="e">
        <f ca="1">CalcTable[[#This Row],[IWC]]+CalcTable[[#This Row],[Eff Precip]]+CalcTable[[#This Row],[IrrAmt]]-CalcTable[[#This Row],[AET]]</f>
        <v>#NAME?</v>
      </c>
      <c r="AC5944" s="13" t="e">
        <f ca="1">IF(CalcTable[[#This Row],[PWC]]&gt;FCAP,MIN(24*PERC,MIN(SAT,CalcTable[[#This Row],[PWC]])-FCAP),0)</f>
        <v>#NAME?</v>
      </c>
      <c r="AD5944" s="13" t="e">
        <f ca="1">IF(CalcTable[[#This Row],[PWC]]&gt;SAT,CalcTable[[#This Row],[PWC]]-SAT,0)</f>
        <v>#NAME?</v>
      </c>
      <c r="AE5944" s="13" t="e">
        <f ca="1">CalcTable[[#This Row],[PWC]]-CalcTable[[#This Row],[PercAmt]]-CalcTable[[#This Row],[Runoff]]</f>
        <v>#NAME?</v>
      </c>
      <c r="AF5944" s="13" t="e">
        <f ca="1">CalcTable[[#This Row],[IrrAmt]]/1000*CUR_IRR_AREA*10000/IRR_EFF</f>
        <v>#NAME?</v>
      </c>
      <c r="AG5944" s="147"/>
      <c r="AH5944" s="13"/>
      <c r="AI5944" s="50">
        <v>0</v>
      </c>
      <c r="AJ5944" s="50">
        <v>0</v>
      </c>
      <c r="AK5944" s="50">
        <v>7.6026442232273954</v>
      </c>
      <c r="AL5944" s="50">
        <v>8.8553052790342406</v>
      </c>
      <c r="AM5944" s="50"/>
      <c r="AN5944" s="50"/>
      <c r="AO5944" s="50"/>
      <c r="AP5944" s="50"/>
      <c r="AQ5944" s="50"/>
      <c r="AR5944" s="50"/>
      <c r="AS5944" s="50"/>
      <c r="AT5944" s="50"/>
      <c r="AU5944" s="50"/>
      <c r="AV5944" s="50"/>
      <c r="AW5944" s="50"/>
      <c r="AX5944" s="50">
        <f t="shared" si="1867"/>
        <v>16.457949502261634</v>
      </c>
      <c r="AY5944" s="50"/>
      <c r="AZ5944" s="50">
        <f t="shared" si="1857"/>
        <v>371.26107012567292</v>
      </c>
      <c r="BA5944" s="50">
        <f t="shared" si="1858"/>
        <v>571.62418733635354</v>
      </c>
      <c r="BB5944" s="50">
        <f t="shared" si="1859"/>
        <v>589.30328591376656</v>
      </c>
      <c r="BC5944" s="17">
        <f t="shared" si="1860"/>
        <v>19988</v>
      </c>
      <c r="BD5944" s="50">
        <f t="shared" si="1861"/>
        <v>16.457949502261634</v>
      </c>
      <c r="BE5944" s="50">
        <f t="shared" si="1862"/>
        <v>371.26107012567292</v>
      </c>
      <c r="BF5944" s="50">
        <f t="shared" si="1868"/>
        <v>607.26492245813893</v>
      </c>
      <c r="BG5944" s="50"/>
      <c r="BH5944" s="17">
        <f t="shared" si="1863"/>
        <v>0</v>
      </c>
      <c r="BI5944" s="17">
        <f t="shared" si="1871"/>
        <v>5944</v>
      </c>
      <c r="BJ5944" s="17">
        <f t="shared" si="1869"/>
        <v>5944</v>
      </c>
      <c r="BK5944" s="150">
        <f t="shared" si="1870"/>
        <v>36026</v>
      </c>
      <c r="BL5944" s="50" t="e">
        <f t="shared" ca="1" si="1864"/>
        <v>#NAME?</v>
      </c>
      <c r="BM5944" s="50" t="e">
        <f t="shared" ca="1" si="1865"/>
        <v>#NAME?</v>
      </c>
      <c r="BN5944" s="50" t="e">
        <f t="shared" ca="1" si="1866"/>
        <v>#NAME?</v>
      </c>
    </row>
    <row r="5945" spans="1:66" x14ac:dyDescent="0.35">
      <c r="A5945" s="48">
        <v>36027</v>
      </c>
      <c r="B5945" s="17">
        <v>1998</v>
      </c>
      <c r="C5945" s="17">
        <v>8</v>
      </c>
      <c r="D5945" s="17">
        <v>232</v>
      </c>
      <c r="E5945" s="17">
        <v>20</v>
      </c>
      <c r="F5945" s="17">
        <v>5</v>
      </c>
      <c r="G5945" s="50">
        <v>7.9</v>
      </c>
      <c r="H5945" s="32">
        <v>4.8317877759578414</v>
      </c>
      <c r="I5945" s="50">
        <v>3.3333333333333335</v>
      </c>
      <c r="J5945" s="13">
        <v>0</v>
      </c>
      <c r="K5945" s="13">
        <f t="shared" si="1852"/>
        <v>0</v>
      </c>
      <c r="L5945" s="13">
        <f t="shared" si="1853"/>
        <v>0</v>
      </c>
      <c r="M5945" s="13" t="e">
        <f ca="1">CalcTable[[#This Row],[IWC]]-AE5944</f>
        <v>#NAME?</v>
      </c>
      <c r="N5945" s="13" t="e">
        <f ca="1">IF(CalcTable[[#This Row],[Day of Year]]&lt;123,FCAP,AE5944)</f>
        <v>#NAME?</v>
      </c>
      <c r="O5945" s="17" t="e">
        <f ca="1">IF(IRR_DRIP,5,COUNTIF('IDET Wind Values'!C5929:G5929,"&lt;="&amp;IRR_MAXWIND))</f>
        <v>#NAME?</v>
      </c>
      <c r="P5945" s="13" t="e">
        <f ca="1">CalcTable[[#This Row],[ET_o]]*KL</f>
        <v>#NAME?</v>
      </c>
      <c r="Q5945" s="13" t="e">
        <f ca="1">IF(WILTPT&lt;=0,1,MAX(0,MIN(1,(CalcTable[[#This Row],[IWC]]-WILTPT)/(MAD-WILTPT))))</f>
        <v>#NAME?</v>
      </c>
      <c r="R5945" s="13" t="e">
        <f ca="1">CalcTable[[#This Row],[ETMult]]*CalcTable[[#This Row],[ETb]]</f>
        <v>#NAME?</v>
      </c>
      <c r="S5945" s="13" t="b">
        <f>INDEX(IRR_LIST,CalcTable[[#This Row],[Day of Week]]+1)</f>
        <v>1</v>
      </c>
      <c r="T5945" s="13">
        <f t="shared" ca="1" si="1854"/>
        <v>0</v>
      </c>
      <c r="U5945" s="13" t="b">
        <f ca="1">IF(CalcTable[[#This Row],[IrrPrecip]]&gt;=IC_MM,FALSE,TRUE)</f>
        <v>1</v>
      </c>
      <c r="V5945" s="13" t="b">
        <f t="shared" si="1855"/>
        <v>1</v>
      </c>
      <c r="W5945" s="13" t="e">
        <f ca="1">IF(AND(IRR_DRIP=FALSE,CalcTable[[#This Row],[IrrHours]]&lt;=0),FALSE,TRUE)</f>
        <v>#NAME?</v>
      </c>
      <c r="X5945" s="13" t="e">
        <f ca="1">AND(CalcTable[[#This Row],[IrrDay]],CalcTable[[#This Row],[IrrRain]],CalcTable[[#This Row],[IrrWarm]],CalcTable[[#This Row],[IrrWindy]])</f>
        <v>#NAME?</v>
      </c>
      <c r="Y5945" s="13" t="e">
        <f t="shared" ca="1" si="1856"/>
        <v>#NAME?</v>
      </c>
      <c r="Z5945" s="13" t="e">
        <f ca="1">CalcTable[[#This Row],[IrrHours]]/5</f>
        <v>#NAME?</v>
      </c>
      <c r="AA5945" s="13" t="e">
        <f ca="1">IF(CalcTable[[#This Row],[IrrFlag]]=FALSE,0,MAX(0,CalcTable[[#This Row],[VolRednWind]]*(FCAP*IRR_TARGET-CalcTable[[#This Row],[IWC]])))</f>
        <v>#NAME?</v>
      </c>
      <c r="AB5945" s="13" t="e">
        <f ca="1">CalcTable[[#This Row],[IWC]]+CalcTable[[#This Row],[Eff Precip]]+CalcTable[[#This Row],[IrrAmt]]-CalcTable[[#This Row],[AET]]</f>
        <v>#NAME?</v>
      </c>
      <c r="AC5945" s="13" t="e">
        <f ca="1">IF(CalcTable[[#This Row],[PWC]]&gt;FCAP,MIN(24*PERC,MIN(SAT,CalcTable[[#This Row],[PWC]])-FCAP),0)</f>
        <v>#NAME?</v>
      </c>
      <c r="AD5945" s="13" t="e">
        <f ca="1">IF(CalcTable[[#This Row],[PWC]]&gt;SAT,CalcTable[[#This Row],[PWC]]-SAT,0)</f>
        <v>#NAME?</v>
      </c>
      <c r="AE5945" s="13" t="e">
        <f ca="1">CalcTable[[#This Row],[PWC]]-CalcTable[[#This Row],[PercAmt]]-CalcTable[[#This Row],[Runoff]]</f>
        <v>#NAME?</v>
      </c>
      <c r="AF5945" s="13" t="e">
        <f ca="1">CalcTable[[#This Row],[IrrAmt]]/1000*CUR_IRR_AREA*10000/IRR_EFF</f>
        <v>#NAME?</v>
      </c>
      <c r="AG5945" s="147"/>
      <c r="AH5945" s="13"/>
      <c r="AI5945" s="50">
        <v>9.9943708073096946</v>
      </c>
      <c r="AJ5945" s="50">
        <v>17.385278517145</v>
      </c>
      <c r="AK5945" s="50">
        <v>0</v>
      </c>
      <c r="AL5945" s="50">
        <v>0</v>
      </c>
      <c r="AM5945" s="50"/>
      <c r="AN5945" s="50"/>
      <c r="AO5945" s="50"/>
      <c r="AP5945" s="50"/>
      <c r="AQ5945" s="50"/>
      <c r="AR5945" s="50"/>
      <c r="AS5945" s="50"/>
      <c r="AT5945" s="50"/>
      <c r="AU5945" s="50"/>
      <c r="AV5945" s="50"/>
      <c r="AW5945" s="50"/>
      <c r="AX5945" s="50">
        <f t="shared" si="1867"/>
        <v>27.379649324454697</v>
      </c>
      <c r="AY5945" s="50"/>
      <c r="AZ5945" s="50">
        <f t="shared" si="1857"/>
        <v>656.55227501012894</v>
      </c>
      <c r="BA5945" s="50">
        <f t="shared" si="1858"/>
        <v>1066.9225324457086</v>
      </c>
      <c r="BB5945" s="50">
        <f t="shared" si="1859"/>
        <v>1104.4136440742282</v>
      </c>
      <c r="BC5945" s="17">
        <f t="shared" si="1860"/>
        <v>19988</v>
      </c>
      <c r="BD5945" s="50">
        <f t="shared" si="1861"/>
        <v>27.379649324454697</v>
      </c>
      <c r="BE5945" s="50">
        <f t="shared" si="1862"/>
        <v>656.55227501012894</v>
      </c>
      <c r="BF5945" s="50">
        <f t="shared" si="1868"/>
        <v>1073.9105132643699</v>
      </c>
      <c r="BG5945" s="50"/>
      <c r="BH5945" s="17">
        <f t="shared" si="1863"/>
        <v>0</v>
      </c>
      <c r="BI5945" s="17">
        <f t="shared" si="1871"/>
        <v>5945</v>
      </c>
      <c r="BJ5945" s="17">
        <f t="shared" si="1869"/>
        <v>5945</v>
      </c>
      <c r="BK5945" s="150">
        <f t="shared" si="1870"/>
        <v>36027</v>
      </c>
      <c r="BL5945" s="50" t="e">
        <f t="shared" ca="1" si="1864"/>
        <v>#NAME?</v>
      </c>
      <c r="BM5945" s="50" t="e">
        <f t="shared" ca="1" si="1865"/>
        <v>#NAME?</v>
      </c>
      <c r="BN5945" s="50" t="e">
        <f t="shared" ca="1" si="1866"/>
        <v>#NAME?</v>
      </c>
    </row>
    <row r="5946" spans="1:66" x14ac:dyDescent="0.35">
      <c r="A5946" s="48">
        <v>36028</v>
      </c>
      <c r="B5946" s="17">
        <v>1998</v>
      </c>
      <c r="C5946" s="17">
        <v>8</v>
      </c>
      <c r="D5946" s="17">
        <v>233</v>
      </c>
      <c r="E5946" s="17">
        <v>21</v>
      </c>
      <c r="F5946" s="17">
        <v>6</v>
      </c>
      <c r="G5946" s="50">
        <v>11.4</v>
      </c>
      <c r="H5946" s="32">
        <v>4.2881245394033778</v>
      </c>
      <c r="I5946" s="50">
        <v>9.3333333333333339</v>
      </c>
      <c r="J5946" s="13">
        <v>1.6</v>
      </c>
      <c r="K5946" s="13">
        <f t="shared" si="1852"/>
        <v>1.6</v>
      </c>
      <c r="L5946" s="13">
        <f t="shared" si="1853"/>
        <v>0</v>
      </c>
      <c r="M5946" s="13" t="e">
        <f ca="1">CalcTable[[#This Row],[IWC]]-AE5945</f>
        <v>#NAME?</v>
      </c>
      <c r="N5946" s="13" t="e">
        <f ca="1">IF(CalcTable[[#This Row],[Day of Year]]&lt;123,FCAP,AE5945)</f>
        <v>#NAME?</v>
      </c>
      <c r="O5946" s="17" t="e">
        <f ca="1">IF(IRR_DRIP,5,COUNTIF('IDET Wind Values'!C5930:G5930,"&lt;="&amp;IRR_MAXWIND))</f>
        <v>#NAME?</v>
      </c>
      <c r="P5946" s="13" t="e">
        <f ca="1">CalcTable[[#This Row],[ET_o]]*KL</f>
        <v>#NAME?</v>
      </c>
      <c r="Q5946" s="13" t="e">
        <f ca="1">IF(WILTPT&lt;=0,1,MAX(0,MIN(1,(CalcTable[[#This Row],[IWC]]-WILTPT)/(MAD-WILTPT))))</f>
        <v>#NAME?</v>
      </c>
      <c r="R5946" s="13" t="e">
        <f ca="1">CalcTable[[#This Row],[ETMult]]*CalcTable[[#This Row],[ETb]]</f>
        <v>#NAME?</v>
      </c>
      <c r="S5946" s="13" t="b">
        <f>INDEX(IRR_LIST,CalcTable[[#This Row],[Day of Week]]+1)</f>
        <v>0</v>
      </c>
      <c r="T5946" s="13">
        <f t="shared" ca="1" si="1854"/>
        <v>0</v>
      </c>
      <c r="U5946" s="13" t="b">
        <f ca="1">IF(CalcTable[[#This Row],[IrrPrecip]]&gt;=IC_MM,FALSE,TRUE)</f>
        <v>1</v>
      </c>
      <c r="V5946" s="13" t="b">
        <f t="shared" si="1855"/>
        <v>1</v>
      </c>
      <c r="W5946" s="13" t="e">
        <f ca="1">IF(AND(IRR_DRIP=FALSE,CalcTable[[#This Row],[IrrHours]]&lt;=0),FALSE,TRUE)</f>
        <v>#NAME?</v>
      </c>
      <c r="X5946" s="13" t="e">
        <f ca="1">AND(CalcTable[[#This Row],[IrrDay]],CalcTable[[#This Row],[IrrRain]],CalcTable[[#This Row],[IrrWarm]],CalcTable[[#This Row],[IrrWindy]])</f>
        <v>#NAME?</v>
      </c>
      <c r="Y5946" s="13" t="e">
        <f t="shared" ca="1" si="1856"/>
        <v>#NAME?</v>
      </c>
      <c r="Z5946" s="13" t="e">
        <f ca="1">CalcTable[[#This Row],[IrrHours]]/5</f>
        <v>#NAME?</v>
      </c>
      <c r="AA5946" s="13" t="e">
        <f ca="1">IF(CalcTable[[#This Row],[IrrFlag]]=FALSE,0,MAX(0,CalcTable[[#This Row],[VolRednWind]]*(FCAP*IRR_TARGET-CalcTable[[#This Row],[IWC]])))</f>
        <v>#NAME?</v>
      </c>
      <c r="AB5946" s="13" t="e">
        <f ca="1">CalcTable[[#This Row],[IWC]]+CalcTable[[#This Row],[Eff Precip]]+CalcTable[[#This Row],[IrrAmt]]-CalcTable[[#This Row],[AET]]</f>
        <v>#NAME?</v>
      </c>
      <c r="AC5946" s="13" t="e">
        <f ca="1">IF(CalcTable[[#This Row],[PWC]]&gt;FCAP,MIN(24*PERC,MIN(SAT,CalcTable[[#This Row],[PWC]])-FCAP),0)</f>
        <v>#NAME?</v>
      </c>
      <c r="AD5946" s="13" t="e">
        <f ca="1">IF(CalcTable[[#This Row],[PWC]]&gt;SAT,CalcTable[[#This Row],[PWC]]-SAT,0)</f>
        <v>#NAME?</v>
      </c>
      <c r="AE5946" s="13" t="e">
        <f ca="1">CalcTable[[#This Row],[PWC]]-CalcTable[[#This Row],[PercAmt]]-CalcTable[[#This Row],[Runoff]]</f>
        <v>#NAME?</v>
      </c>
      <c r="AF5946" s="13" t="e">
        <f ca="1">CalcTable[[#This Row],[IrrAmt]]/1000*CUR_IRR_AREA*10000/IRR_EFF</f>
        <v>#NAME?</v>
      </c>
      <c r="AG5946" s="147"/>
      <c r="AH5946" s="13"/>
      <c r="AI5946" s="50">
        <v>0</v>
      </c>
      <c r="AJ5946" s="50">
        <v>0</v>
      </c>
      <c r="AK5946" s="50">
        <v>0</v>
      </c>
      <c r="AL5946" s="50">
        <v>4.9374832767768133</v>
      </c>
      <c r="AM5946" s="50"/>
      <c r="AN5946" s="50"/>
      <c r="AO5946" s="50"/>
      <c r="AP5946" s="50"/>
      <c r="AQ5946" s="50"/>
      <c r="AR5946" s="50"/>
      <c r="AS5946" s="50"/>
      <c r="AT5946" s="50"/>
      <c r="AU5946" s="50"/>
      <c r="AV5946" s="50"/>
      <c r="AW5946" s="50"/>
      <c r="AX5946" s="50">
        <f t="shared" si="1867"/>
        <v>4.9374832767768133</v>
      </c>
      <c r="AY5946" s="50"/>
      <c r="AZ5946" s="50">
        <f t="shared" si="1857"/>
        <v>144.83284278545321</v>
      </c>
      <c r="BA5946" s="50">
        <f t="shared" si="1858"/>
        <v>222.9965992093486</v>
      </c>
      <c r="BB5946" s="50">
        <f t="shared" si="1859"/>
        <v>229.89340124675115</v>
      </c>
      <c r="BC5946" s="17">
        <f t="shared" si="1860"/>
        <v>19988</v>
      </c>
      <c r="BD5946" s="50">
        <f t="shared" si="1861"/>
        <v>4.9374832767768133</v>
      </c>
      <c r="BE5946" s="50">
        <f t="shared" si="1862"/>
        <v>144.83284278545321</v>
      </c>
      <c r="BF5946" s="50">
        <f t="shared" si="1868"/>
        <v>236.9004243125413</v>
      </c>
      <c r="BG5946" s="50"/>
      <c r="BH5946" s="17">
        <f t="shared" si="1863"/>
        <v>0</v>
      </c>
      <c r="BI5946" s="17">
        <f t="shared" si="1871"/>
        <v>5946</v>
      </c>
      <c r="BJ5946" s="17">
        <f t="shared" si="1869"/>
        <v>5946</v>
      </c>
      <c r="BK5946" s="150">
        <f t="shared" si="1870"/>
        <v>36028</v>
      </c>
      <c r="BL5946" s="50" t="e">
        <f t="shared" ca="1" si="1864"/>
        <v>#NAME?</v>
      </c>
      <c r="BM5946" s="50" t="e">
        <f t="shared" ca="1" si="1865"/>
        <v>#NAME?</v>
      </c>
      <c r="BN5946" s="50" t="e">
        <f t="shared" ca="1" si="1866"/>
        <v>#NAME?</v>
      </c>
    </row>
    <row r="5947" spans="1:66" x14ac:dyDescent="0.35">
      <c r="A5947" s="48">
        <v>36029</v>
      </c>
      <c r="B5947" s="17">
        <v>1998</v>
      </c>
      <c r="C5947" s="17">
        <v>8</v>
      </c>
      <c r="D5947" s="17">
        <v>234</v>
      </c>
      <c r="E5947" s="17">
        <v>22</v>
      </c>
      <c r="F5947" s="17">
        <v>7</v>
      </c>
      <c r="G5947" s="50">
        <v>9</v>
      </c>
      <c r="H5947" s="32">
        <v>4.0298884677622322</v>
      </c>
      <c r="I5947" s="50">
        <v>9.0833333333333339</v>
      </c>
      <c r="J5947" s="13">
        <v>0.2</v>
      </c>
      <c r="K5947" s="13">
        <f t="shared" si="1852"/>
        <v>0.2</v>
      </c>
      <c r="L5947" s="13">
        <f t="shared" si="1853"/>
        <v>0</v>
      </c>
      <c r="M5947" s="13" t="e">
        <f ca="1">CalcTable[[#This Row],[IWC]]-AE5946</f>
        <v>#NAME?</v>
      </c>
      <c r="N5947" s="13" t="e">
        <f ca="1">IF(CalcTable[[#This Row],[Day of Year]]&lt;123,FCAP,AE5946)</f>
        <v>#NAME?</v>
      </c>
      <c r="O5947" s="17" t="e">
        <f ca="1">IF(IRR_DRIP,5,COUNTIF('IDET Wind Values'!C5931:G5931,"&lt;="&amp;IRR_MAXWIND))</f>
        <v>#NAME?</v>
      </c>
      <c r="P5947" s="13" t="e">
        <f ca="1">CalcTable[[#This Row],[ET_o]]*KL</f>
        <v>#NAME?</v>
      </c>
      <c r="Q5947" s="13" t="e">
        <f ca="1">IF(WILTPT&lt;=0,1,MAX(0,MIN(1,(CalcTable[[#This Row],[IWC]]-WILTPT)/(MAD-WILTPT))))</f>
        <v>#NAME?</v>
      </c>
      <c r="R5947" s="13" t="e">
        <f ca="1">CalcTable[[#This Row],[ETMult]]*CalcTable[[#This Row],[ETb]]</f>
        <v>#NAME?</v>
      </c>
      <c r="S5947" s="13" t="b">
        <f>INDEX(IRR_LIST,CalcTable[[#This Row],[Day of Week]]+1)</f>
        <v>0</v>
      </c>
      <c r="T5947" s="13">
        <f t="shared" ca="1" si="1854"/>
        <v>1.6</v>
      </c>
      <c r="U5947" s="13" t="b">
        <f ca="1">IF(CalcTable[[#This Row],[IrrPrecip]]&gt;=IC_MM,FALSE,TRUE)</f>
        <v>1</v>
      </c>
      <c r="V5947" s="13" t="b">
        <f t="shared" si="1855"/>
        <v>1</v>
      </c>
      <c r="W5947" s="13" t="e">
        <f ca="1">IF(AND(IRR_DRIP=FALSE,CalcTable[[#This Row],[IrrHours]]&lt;=0),FALSE,TRUE)</f>
        <v>#NAME?</v>
      </c>
      <c r="X5947" s="13" t="e">
        <f ca="1">AND(CalcTable[[#This Row],[IrrDay]],CalcTable[[#This Row],[IrrRain]],CalcTable[[#This Row],[IrrWarm]],CalcTable[[#This Row],[IrrWindy]])</f>
        <v>#NAME?</v>
      </c>
      <c r="Y5947" s="13" t="e">
        <f t="shared" ca="1" si="1856"/>
        <v>#NAME?</v>
      </c>
      <c r="Z5947" s="13" t="e">
        <f ca="1">CalcTable[[#This Row],[IrrHours]]/5</f>
        <v>#NAME?</v>
      </c>
      <c r="AA5947" s="13" t="e">
        <f ca="1">IF(CalcTable[[#This Row],[IrrFlag]]=FALSE,0,MAX(0,CalcTable[[#This Row],[VolRednWind]]*(FCAP*IRR_TARGET-CalcTable[[#This Row],[IWC]])))</f>
        <v>#NAME?</v>
      </c>
      <c r="AB5947" s="13" t="e">
        <f ca="1">CalcTable[[#This Row],[IWC]]+CalcTable[[#This Row],[Eff Precip]]+CalcTable[[#This Row],[IrrAmt]]-CalcTable[[#This Row],[AET]]</f>
        <v>#NAME?</v>
      </c>
      <c r="AC5947" s="13" t="e">
        <f ca="1">IF(CalcTable[[#This Row],[PWC]]&gt;FCAP,MIN(24*PERC,MIN(SAT,CalcTable[[#This Row],[PWC]])-FCAP),0)</f>
        <v>#NAME?</v>
      </c>
      <c r="AD5947" s="13" t="e">
        <f ca="1">IF(CalcTable[[#This Row],[PWC]]&gt;SAT,CalcTable[[#This Row],[PWC]]-SAT,0)</f>
        <v>#NAME?</v>
      </c>
      <c r="AE5947" s="13" t="e">
        <f ca="1">CalcTable[[#This Row],[PWC]]-CalcTable[[#This Row],[PercAmt]]-CalcTable[[#This Row],[Runoff]]</f>
        <v>#NAME?</v>
      </c>
      <c r="AF5947" s="13" t="e">
        <f ca="1">CalcTable[[#This Row],[IrrAmt]]/1000*CUR_IRR_AREA*10000/IRR_EFF</f>
        <v>#NAME?</v>
      </c>
      <c r="AG5947" s="147"/>
      <c r="AH5947" s="13"/>
      <c r="AI5947" s="50">
        <v>0</v>
      </c>
      <c r="AJ5947" s="50">
        <v>0</v>
      </c>
      <c r="AK5947" s="50">
        <v>6.4938162201810314</v>
      </c>
      <c r="AL5947" s="50">
        <v>0</v>
      </c>
      <c r="AM5947" s="50"/>
      <c r="AN5947" s="50"/>
      <c r="AO5947" s="50"/>
      <c r="AP5947" s="50"/>
      <c r="AQ5947" s="50"/>
      <c r="AR5947" s="50"/>
      <c r="AS5947" s="50"/>
      <c r="AT5947" s="50"/>
      <c r="AU5947" s="50"/>
      <c r="AV5947" s="50"/>
      <c r="AW5947" s="50"/>
      <c r="AX5947" s="50">
        <f t="shared" si="1867"/>
        <v>6.4938162201810314</v>
      </c>
      <c r="AY5947" s="50"/>
      <c r="AZ5947" s="50">
        <f t="shared" si="1857"/>
        <v>95.242637895988466</v>
      </c>
      <c r="BA5947" s="50">
        <f t="shared" si="1858"/>
        <v>146.64342660176001</v>
      </c>
      <c r="BB5947" s="50">
        <f t="shared" si="1859"/>
        <v>151.17879031109283</v>
      </c>
      <c r="BC5947" s="17">
        <f t="shared" si="1860"/>
        <v>19988</v>
      </c>
      <c r="BD5947" s="50">
        <f t="shared" si="1861"/>
        <v>6.4938162201810314</v>
      </c>
      <c r="BE5947" s="50">
        <f t="shared" si="1862"/>
        <v>95.242637895988466</v>
      </c>
      <c r="BF5947" s="50">
        <f t="shared" si="1868"/>
        <v>155.78663579523132</v>
      </c>
      <c r="BG5947" s="50"/>
      <c r="BH5947" s="17">
        <f t="shared" si="1863"/>
        <v>0</v>
      </c>
      <c r="BI5947" s="17">
        <f t="shared" si="1871"/>
        <v>5947</v>
      </c>
      <c r="BJ5947" s="17">
        <f t="shared" si="1869"/>
        <v>5947</v>
      </c>
      <c r="BK5947" s="150">
        <f t="shared" si="1870"/>
        <v>36029</v>
      </c>
      <c r="BL5947" s="50" t="e">
        <f t="shared" ca="1" si="1864"/>
        <v>#NAME?</v>
      </c>
      <c r="BM5947" s="50" t="e">
        <f t="shared" ca="1" si="1865"/>
        <v>#NAME?</v>
      </c>
      <c r="BN5947" s="50" t="e">
        <f t="shared" ca="1" si="1866"/>
        <v>#NAME?</v>
      </c>
    </row>
    <row r="5948" spans="1:66" x14ac:dyDescent="0.35">
      <c r="A5948" s="48">
        <v>36030</v>
      </c>
      <c r="B5948" s="17">
        <v>1998</v>
      </c>
      <c r="C5948" s="17">
        <v>8</v>
      </c>
      <c r="D5948" s="17">
        <v>235</v>
      </c>
      <c r="E5948" s="17">
        <v>23</v>
      </c>
      <c r="F5948" s="17">
        <v>1</v>
      </c>
      <c r="G5948" s="50">
        <v>7.6</v>
      </c>
      <c r="H5948" s="32">
        <v>3.7684040727291754</v>
      </c>
      <c r="I5948" s="50">
        <v>6.166666666666667</v>
      </c>
      <c r="J5948" s="13">
        <v>0.2</v>
      </c>
      <c r="K5948" s="13">
        <f t="shared" si="1852"/>
        <v>0.2</v>
      </c>
      <c r="L5948" s="13">
        <f t="shared" si="1853"/>
        <v>0</v>
      </c>
      <c r="M5948" s="13" t="e">
        <f ca="1">CalcTable[[#This Row],[IWC]]-AE5947</f>
        <v>#NAME?</v>
      </c>
      <c r="N5948" s="13" t="e">
        <f ca="1">IF(CalcTable[[#This Row],[Day of Year]]&lt;123,FCAP,AE5947)</f>
        <v>#NAME?</v>
      </c>
      <c r="O5948" s="17" t="e">
        <f ca="1">IF(IRR_DRIP,5,COUNTIF('IDET Wind Values'!C5932:G5932,"&lt;="&amp;IRR_MAXWIND))</f>
        <v>#NAME?</v>
      </c>
      <c r="P5948" s="13" t="e">
        <f ca="1">CalcTable[[#This Row],[ET_o]]*KL</f>
        <v>#NAME?</v>
      </c>
      <c r="Q5948" s="13" t="e">
        <f ca="1">IF(WILTPT&lt;=0,1,MAX(0,MIN(1,(CalcTable[[#This Row],[IWC]]-WILTPT)/(MAD-WILTPT))))</f>
        <v>#NAME?</v>
      </c>
      <c r="R5948" s="13" t="e">
        <f ca="1">CalcTable[[#This Row],[ETMult]]*CalcTable[[#This Row],[ETb]]</f>
        <v>#NAME?</v>
      </c>
      <c r="S5948" s="13" t="b">
        <f>INDEX(IRR_LIST,CalcTable[[#This Row],[Day of Week]]+1)</f>
        <v>1</v>
      </c>
      <c r="T5948" s="13">
        <f t="shared" ca="1" si="1854"/>
        <v>1.8</v>
      </c>
      <c r="U5948" s="13" t="b">
        <f ca="1">IF(CalcTable[[#This Row],[IrrPrecip]]&gt;=IC_MM,FALSE,TRUE)</f>
        <v>1</v>
      </c>
      <c r="V5948" s="13" t="b">
        <f t="shared" si="1855"/>
        <v>1</v>
      </c>
      <c r="W5948" s="13" t="e">
        <f ca="1">IF(AND(IRR_DRIP=FALSE,CalcTable[[#This Row],[IrrHours]]&lt;=0),FALSE,TRUE)</f>
        <v>#NAME?</v>
      </c>
      <c r="X5948" s="13" t="e">
        <f ca="1">AND(CalcTable[[#This Row],[IrrDay]],CalcTable[[#This Row],[IrrRain]],CalcTable[[#This Row],[IrrWarm]],CalcTable[[#This Row],[IrrWindy]])</f>
        <v>#NAME?</v>
      </c>
      <c r="Y5948" s="13" t="e">
        <f t="shared" ca="1" si="1856"/>
        <v>#NAME?</v>
      </c>
      <c r="Z5948" s="13" t="e">
        <f ca="1">CalcTable[[#This Row],[IrrHours]]/5</f>
        <v>#NAME?</v>
      </c>
      <c r="AA5948" s="13" t="e">
        <f ca="1">IF(CalcTable[[#This Row],[IrrFlag]]=FALSE,0,MAX(0,CalcTable[[#This Row],[VolRednWind]]*(FCAP*IRR_TARGET-CalcTable[[#This Row],[IWC]])))</f>
        <v>#NAME?</v>
      </c>
      <c r="AB5948" s="13" t="e">
        <f ca="1">CalcTable[[#This Row],[IWC]]+CalcTable[[#This Row],[Eff Precip]]+CalcTable[[#This Row],[IrrAmt]]-CalcTable[[#This Row],[AET]]</f>
        <v>#NAME?</v>
      </c>
      <c r="AC5948" s="13" t="e">
        <f ca="1">IF(CalcTable[[#This Row],[PWC]]&gt;FCAP,MIN(24*PERC,MIN(SAT,CalcTable[[#This Row],[PWC]])-FCAP),0)</f>
        <v>#NAME?</v>
      </c>
      <c r="AD5948" s="13" t="e">
        <f ca="1">IF(CalcTable[[#This Row],[PWC]]&gt;SAT,CalcTable[[#This Row],[PWC]]-SAT,0)</f>
        <v>#NAME?</v>
      </c>
      <c r="AE5948" s="13" t="e">
        <f ca="1">CalcTable[[#This Row],[PWC]]-CalcTable[[#This Row],[PercAmt]]-CalcTable[[#This Row],[Runoff]]</f>
        <v>#NAME?</v>
      </c>
      <c r="AF5948" s="13" t="e">
        <f ca="1">CalcTable[[#This Row],[IrrAmt]]/1000*CUR_IRR_AREA*10000/IRR_EFF</f>
        <v>#NAME?</v>
      </c>
      <c r="AG5948" s="147"/>
      <c r="AH5948" s="13"/>
      <c r="AI5948" s="50">
        <v>7.6617367996455856</v>
      </c>
      <c r="AJ5948" s="50">
        <v>11.254800304308111</v>
      </c>
      <c r="AK5948" s="50">
        <v>0</v>
      </c>
      <c r="AL5948" s="50">
        <v>0</v>
      </c>
      <c r="AM5948" s="50"/>
      <c r="AN5948" s="50"/>
      <c r="AO5948" s="50"/>
      <c r="AP5948" s="50"/>
      <c r="AQ5948" s="50"/>
      <c r="AR5948" s="50"/>
      <c r="AS5948" s="50"/>
      <c r="AT5948" s="50"/>
      <c r="AU5948" s="50"/>
      <c r="AV5948" s="50"/>
      <c r="AW5948" s="50"/>
      <c r="AX5948" s="50">
        <f t="shared" si="1867"/>
        <v>18.916537103953697</v>
      </c>
      <c r="AY5948" s="50"/>
      <c r="AZ5948" s="50">
        <f t="shared" si="1857"/>
        <v>442.51294865450654</v>
      </c>
      <c r="BA5948" s="50">
        <f t="shared" si="1858"/>
        <v>717.60867039890866</v>
      </c>
      <c r="BB5948" s="50">
        <f t="shared" si="1859"/>
        <v>742.71173888094711</v>
      </c>
      <c r="BC5948" s="17">
        <f t="shared" si="1860"/>
        <v>19988</v>
      </c>
      <c r="BD5948" s="50">
        <f t="shared" si="1861"/>
        <v>18.916537103953697</v>
      </c>
      <c r="BE5948" s="50">
        <f t="shared" si="1862"/>
        <v>442.51294865450654</v>
      </c>
      <c r="BF5948" s="50">
        <f t="shared" si="1868"/>
        <v>723.81031321285036</v>
      </c>
      <c r="BG5948" s="50"/>
      <c r="BH5948" s="17">
        <f t="shared" si="1863"/>
        <v>0</v>
      </c>
      <c r="BI5948" s="17">
        <f t="shared" si="1871"/>
        <v>5948</v>
      </c>
      <c r="BJ5948" s="17">
        <f t="shared" si="1869"/>
        <v>5948</v>
      </c>
      <c r="BK5948" s="150">
        <f t="shared" si="1870"/>
        <v>36030</v>
      </c>
      <c r="BL5948" s="50" t="e">
        <f t="shared" ca="1" si="1864"/>
        <v>#NAME?</v>
      </c>
      <c r="BM5948" s="50" t="e">
        <f t="shared" ca="1" si="1865"/>
        <v>#NAME?</v>
      </c>
      <c r="BN5948" s="50" t="e">
        <f t="shared" ca="1" si="1866"/>
        <v>#NAME?</v>
      </c>
    </row>
    <row r="5949" spans="1:66" x14ac:dyDescent="0.35">
      <c r="A5949" s="48">
        <v>36031</v>
      </c>
      <c r="B5949" s="17">
        <v>1998</v>
      </c>
      <c r="C5949" s="17">
        <v>8</v>
      </c>
      <c r="D5949" s="17">
        <v>236</v>
      </c>
      <c r="E5949" s="17">
        <v>24</v>
      </c>
      <c r="F5949" s="17">
        <v>2</v>
      </c>
      <c r="G5949" s="50">
        <v>7.8</v>
      </c>
      <c r="H5949" s="32">
        <v>3.6099266607445721</v>
      </c>
      <c r="I5949" s="50">
        <v>8</v>
      </c>
      <c r="J5949" s="13">
        <v>0</v>
      </c>
      <c r="K5949" s="13">
        <f t="shared" si="1852"/>
        <v>0</v>
      </c>
      <c r="L5949" s="13">
        <f t="shared" si="1853"/>
        <v>0</v>
      </c>
      <c r="M5949" s="13" t="e">
        <f ca="1">CalcTable[[#This Row],[IWC]]-AE5948</f>
        <v>#NAME?</v>
      </c>
      <c r="N5949" s="13" t="e">
        <f ca="1">IF(CalcTable[[#This Row],[Day of Year]]&lt;123,FCAP,AE5948)</f>
        <v>#NAME?</v>
      </c>
      <c r="O5949" s="17" t="e">
        <f ca="1">IF(IRR_DRIP,5,COUNTIF('IDET Wind Values'!C5933:G5933,"&lt;="&amp;IRR_MAXWIND))</f>
        <v>#NAME?</v>
      </c>
      <c r="P5949" s="13" t="e">
        <f ca="1">CalcTable[[#This Row],[ET_o]]*KL</f>
        <v>#NAME?</v>
      </c>
      <c r="Q5949" s="13" t="e">
        <f ca="1">IF(WILTPT&lt;=0,1,MAX(0,MIN(1,(CalcTable[[#This Row],[IWC]]-WILTPT)/(MAD-WILTPT))))</f>
        <v>#NAME?</v>
      </c>
      <c r="R5949" s="13" t="e">
        <f ca="1">CalcTable[[#This Row],[ETMult]]*CalcTable[[#This Row],[ETb]]</f>
        <v>#NAME?</v>
      </c>
      <c r="S5949" s="13" t="b">
        <f>INDEX(IRR_LIST,CalcTable[[#This Row],[Day of Week]]+1)</f>
        <v>0</v>
      </c>
      <c r="T5949" s="13">
        <f t="shared" ca="1" si="1854"/>
        <v>0.4</v>
      </c>
      <c r="U5949" s="13" t="b">
        <f ca="1">IF(CalcTable[[#This Row],[IrrPrecip]]&gt;=IC_MM,FALSE,TRUE)</f>
        <v>1</v>
      </c>
      <c r="V5949" s="13" t="b">
        <f t="shared" si="1855"/>
        <v>1</v>
      </c>
      <c r="W5949" s="13" t="e">
        <f ca="1">IF(AND(IRR_DRIP=FALSE,CalcTable[[#This Row],[IrrHours]]&lt;=0),FALSE,TRUE)</f>
        <v>#NAME?</v>
      </c>
      <c r="X5949" s="13" t="e">
        <f ca="1">AND(CalcTable[[#This Row],[IrrDay]],CalcTable[[#This Row],[IrrRain]],CalcTable[[#This Row],[IrrWarm]],CalcTable[[#This Row],[IrrWindy]])</f>
        <v>#NAME?</v>
      </c>
      <c r="Y5949" s="13" t="e">
        <f t="shared" ca="1" si="1856"/>
        <v>#NAME?</v>
      </c>
      <c r="Z5949" s="13" t="e">
        <f ca="1">CalcTable[[#This Row],[IrrHours]]/5</f>
        <v>#NAME?</v>
      </c>
      <c r="AA5949" s="13" t="e">
        <f ca="1">IF(CalcTable[[#This Row],[IrrFlag]]=FALSE,0,MAX(0,CalcTable[[#This Row],[VolRednWind]]*(FCAP*IRR_TARGET-CalcTable[[#This Row],[IWC]])))</f>
        <v>#NAME?</v>
      </c>
      <c r="AB5949" s="13" t="e">
        <f ca="1">CalcTable[[#This Row],[IWC]]+CalcTable[[#This Row],[Eff Precip]]+CalcTable[[#This Row],[IrrAmt]]-CalcTable[[#This Row],[AET]]</f>
        <v>#NAME?</v>
      </c>
      <c r="AC5949" s="13" t="e">
        <f ca="1">IF(CalcTable[[#This Row],[PWC]]&gt;FCAP,MIN(24*PERC,MIN(SAT,CalcTable[[#This Row],[PWC]])-FCAP),0)</f>
        <v>#NAME?</v>
      </c>
      <c r="AD5949" s="13" t="e">
        <f ca="1">IF(CalcTable[[#This Row],[PWC]]&gt;SAT,CalcTable[[#This Row],[PWC]]-SAT,0)</f>
        <v>#NAME?</v>
      </c>
      <c r="AE5949" s="13" t="e">
        <f ca="1">CalcTable[[#This Row],[PWC]]-CalcTable[[#This Row],[PercAmt]]-CalcTable[[#This Row],[Runoff]]</f>
        <v>#NAME?</v>
      </c>
      <c r="AF5949" s="13" t="e">
        <f ca="1">CalcTable[[#This Row],[IrrAmt]]/1000*CUR_IRR_AREA*10000/IRR_EFF</f>
        <v>#NAME?</v>
      </c>
      <c r="AG5949" s="147"/>
      <c r="AH5949" s="13"/>
      <c r="AI5949" s="50">
        <v>0</v>
      </c>
      <c r="AJ5949" s="50">
        <v>0</v>
      </c>
      <c r="AK5949" s="50">
        <v>3.3230884845306297</v>
      </c>
      <c r="AL5949" s="50">
        <v>6.6475293939421327</v>
      </c>
      <c r="AM5949" s="50"/>
      <c r="AN5949" s="50"/>
      <c r="AO5949" s="50"/>
      <c r="AP5949" s="50"/>
      <c r="AQ5949" s="50"/>
      <c r="AR5949" s="50"/>
      <c r="AS5949" s="50"/>
      <c r="AT5949" s="50"/>
      <c r="AU5949" s="50"/>
      <c r="AV5949" s="50"/>
      <c r="AW5949" s="50"/>
      <c r="AX5949" s="50">
        <f t="shared" si="1867"/>
        <v>9.9706178784727619</v>
      </c>
      <c r="AY5949" s="50"/>
      <c r="AZ5949" s="50">
        <f t="shared" si="1857"/>
        <v>243.73282666208516</v>
      </c>
      <c r="BA5949" s="50">
        <f t="shared" si="1858"/>
        <v>375.27117755908353</v>
      </c>
      <c r="BB5949" s="50">
        <f t="shared" si="1859"/>
        <v>386.87750263823045</v>
      </c>
      <c r="BC5949" s="17">
        <f t="shared" si="1860"/>
        <v>19988</v>
      </c>
      <c r="BD5949" s="50">
        <f t="shared" si="1861"/>
        <v>9.9706178784727619</v>
      </c>
      <c r="BE5949" s="50">
        <f t="shared" si="1862"/>
        <v>243.73282666208516</v>
      </c>
      <c r="BF5949" s="50">
        <f t="shared" si="1868"/>
        <v>398.66931384255349</v>
      </c>
      <c r="BG5949" s="50"/>
      <c r="BH5949" s="17">
        <f t="shared" si="1863"/>
        <v>0</v>
      </c>
      <c r="BI5949" s="17">
        <f t="shared" si="1871"/>
        <v>5949</v>
      </c>
      <c r="BJ5949" s="17">
        <f t="shared" si="1869"/>
        <v>5949</v>
      </c>
      <c r="BK5949" s="150">
        <f t="shared" si="1870"/>
        <v>36031</v>
      </c>
      <c r="BL5949" s="50" t="e">
        <f t="shared" ca="1" si="1864"/>
        <v>#NAME?</v>
      </c>
      <c r="BM5949" s="50" t="e">
        <f t="shared" ca="1" si="1865"/>
        <v>#NAME?</v>
      </c>
      <c r="BN5949" s="50" t="e">
        <f t="shared" ca="1" si="1866"/>
        <v>#NAME?</v>
      </c>
    </row>
    <row r="5950" spans="1:66" x14ac:dyDescent="0.35">
      <c r="A5950" s="48">
        <v>36032</v>
      </c>
      <c r="B5950" s="17">
        <v>1998</v>
      </c>
      <c r="C5950" s="17">
        <v>8</v>
      </c>
      <c r="D5950" s="17">
        <v>237</v>
      </c>
      <c r="E5950" s="17">
        <v>25</v>
      </c>
      <c r="F5950" s="17">
        <v>3</v>
      </c>
      <c r="G5950" s="50">
        <v>7.9</v>
      </c>
      <c r="H5950" s="32">
        <v>4.2172438585603151</v>
      </c>
      <c r="I5950" s="50">
        <v>5.833333333333333</v>
      </c>
      <c r="J5950" s="13">
        <v>0</v>
      </c>
      <c r="K5950" s="13">
        <f t="shared" si="1852"/>
        <v>0</v>
      </c>
      <c r="L5950" s="13">
        <f t="shared" si="1853"/>
        <v>0</v>
      </c>
      <c r="M5950" s="13" t="e">
        <f ca="1">CalcTable[[#This Row],[IWC]]-AE5949</f>
        <v>#NAME?</v>
      </c>
      <c r="N5950" s="13" t="e">
        <f ca="1">IF(CalcTable[[#This Row],[Day of Year]]&lt;123,FCAP,AE5949)</f>
        <v>#NAME?</v>
      </c>
      <c r="O5950" s="17" t="e">
        <f ca="1">IF(IRR_DRIP,5,COUNTIF('IDET Wind Values'!C5934:G5934,"&lt;="&amp;IRR_MAXWIND))</f>
        <v>#NAME?</v>
      </c>
      <c r="P5950" s="13" t="e">
        <f ca="1">CalcTable[[#This Row],[ET_o]]*KL</f>
        <v>#NAME?</v>
      </c>
      <c r="Q5950" s="13" t="e">
        <f ca="1">IF(WILTPT&lt;=0,1,MAX(0,MIN(1,(CalcTable[[#This Row],[IWC]]-WILTPT)/(MAD-WILTPT))))</f>
        <v>#NAME?</v>
      </c>
      <c r="R5950" s="13" t="e">
        <f ca="1">CalcTable[[#This Row],[ETMult]]*CalcTable[[#This Row],[ETb]]</f>
        <v>#NAME?</v>
      </c>
      <c r="S5950" s="13" t="b">
        <f>INDEX(IRR_LIST,CalcTable[[#This Row],[Day of Week]]+1)</f>
        <v>1</v>
      </c>
      <c r="T5950" s="13">
        <f t="shared" ca="1" si="1854"/>
        <v>0.2</v>
      </c>
      <c r="U5950" s="13" t="b">
        <f ca="1">IF(CalcTable[[#This Row],[IrrPrecip]]&gt;=IC_MM,FALSE,TRUE)</f>
        <v>1</v>
      </c>
      <c r="V5950" s="13" t="b">
        <f t="shared" si="1855"/>
        <v>1</v>
      </c>
      <c r="W5950" s="13" t="e">
        <f ca="1">IF(AND(IRR_DRIP=FALSE,CalcTable[[#This Row],[IrrHours]]&lt;=0),FALSE,TRUE)</f>
        <v>#NAME?</v>
      </c>
      <c r="X5950" s="13" t="e">
        <f ca="1">AND(CalcTable[[#This Row],[IrrDay]],CalcTable[[#This Row],[IrrRain]],CalcTable[[#This Row],[IrrWarm]],CalcTable[[#This Row],[IrrWindy]])</f>
        <v>#NAME?</v>
      </c>
      <c r="Y5950" s="13" t="e">
        <f t="shared" ca="1" si="1856"/>
        <v>#NAME?</v>
      </c>
      <c r="Z5950" s="13" t="e">
        <f ca="1">CalcTable[[#This Row],[IrrHours]]/5</f>
        <v>#NAME?</v>
      </c>
      <c r="AA5950" s="13" t="e">
        <f ca="1">IF(CalcTable[[#This Row],[IrrFlag]]=FALSE,0,MAX(0,CalcTable[[#This Row],[VolRednWind]]*(FCAP*IRR_TARGET-CalcTable[[#This Row],[IWC]])))</f>
        <v>#NAME?</v>
      </c>
      <c r="AB5950" s="13" t="e">
        <f ca="1">CalcTable[[#This Row],[IWC]]+CalcTable[[#This Row],[Eff Precip]]+CalcTable[[#This Row],[IrrAmt]]-CalcTable[[#This Row],[AET]]</f>
        <v>#NAME?</v>
      </c>
      <c r="AC5950" s="13" t="e">
        <f ca="1">IF(CalcTable[[#This Row],[PWC]]&gt;FCAP,MIN(24*PERC,MIN(SAT,CalcTable[[#This Row],[PWC]])-FCAP),0)</f>
        <v>#NAME?</v>
      </c>
      <c r="AD5950" s="13" t="e">
        <f ca="1">IF(CalcTable[[#This Row],[PWC]]&gt;SAT,CalcTable[[#This Row],[PWC]]-SAT,0)</f>
        <v>#NAME?</v>
      </c>
      <c r="AE5950" s="13" t="e">
        <f ca="1">CalcTable[[#This Row],[PWC]]-CalcTable[[#This Row],[PercAmt]]-CalcTable[[#This Row],[Runoff]]</f>
        <v>#NAME?</v>
      </c>
      <c r="AF5950" s="13" t="e">
        <f ca="1">CalcTable[[#This Row],[IrrAmt]]/1000*CUR_IRR_AREA*10000/IRR_EFF</f>
        <v>#NAME?</v>
      </c>
      <c r="AG5950" s="147"/>
      <c r="AH5950" s="13"/>
      <c r="AI5950" s="50">
        <v>0</v>
      </c>
      <c r="AJ5950" s="50">
        <v>0</v>
      </c>
      <c r="AK5950" s="50">
        <v>0</v>
      </c>
      <c r="AL5950" s="50">
        <v>0</v>
      </c>
      <c r="AM5950" s="50"/>
      <c r="AN5950" s="50"/>
      <c r="AO5950" s="50"/>
      <c r="AP5950" s="50"/>
      <c r="AQ5950" s="50"/>
      <c r="AR5950" s="50"/>
      <c r="AS5950" s="50"/>
      <c r="AT5950" s="50"/>
      <c r="AU5950" s="50"/>
      <c r="AV5950" s="50"/>
      <c r="AW5950" s="50"/>
      <c r="AX5950" s="50">
        <f t="shared" si="1867"/>
        <v>0</v>
      </c>
      <c r="AY5950" s="50"/>
      <c r="AZ5950" s="50">
        <f t="shared" si="1857"/>
        <v>0</v>
      </c>
      <c r="BA5950" s="50">
        <f t="shared" si="1858"/>
        <v>0</v>
      </c>
      <c r="BB5950" s="50">
        <f t="shared" si="1859"/>
        <v>0</v>
      </c>
      <c r="BC5950" s="17">
        <f t="shared" si="1860"/>
        <v>19988</v>
      </c>
      <c r="BD5950" s="50">
        <f t="shared" si="1861"/>
        <v>0</v>
      </c>
      <c r="BE5950" s="50">
        <f t="shared" si="1862"/>
        <v>0</v>
      </c>
      <c r="BF5950" s="50">
        <f t="shared" si="1868"/>
        <v>0</v>
      </c>
      <c r="BG5950" s="50"/>
      <c r="BH5950" s="17">
        <f t="shared" si="1863"/>
        <v>0</v>
      </c>
      <c r="BI5950" s="17">
        <f t="shared" si="1871"/>
        <v>5950</v>
      </c>
      <c r="BJ5950" s="17">
        <f t="shared" si="1869"/>
        <v>5950</v>
      </c>
      <c r="BK5950" s="150">
        <f t="shared" si="1870"/>
        <v>36032</v>
      </c>
      <c r="BL5950" s="50" t="e">
        <f t="shared" ca="1" si="1864"/>
        <v>#NAME?</v>
      </c>
      <c r="BM5950" s="50" t="e">
        <f t="shared" ca="1" si="1865"/>
        <v>#NAME?</v>
      </c>
      <c r="BN5950" s="50" t="e">
        <f t="shared" ca="1" si="1866"/>
        <v>#NAME?</v>
      </c>
    </row>
    <row r="5951" spans="1:66" x14ac:dyDescent="0.35">
      <c r="A5951" s="48">
        <v>36033</v>
      </c>
      <c r="B5951" s="17">
        <v>1998</v>
      </c>
      <c r="C5951" s="17">
        <v>8</v>
      </c>
      <c r="D5951" s="17">
        <v>238</v>
      </c>
      <c r="E5951" s="17">
        <v>26</v>
      </c>
      <c r="F5951" s="17">
        <v>4</v>
      </c>
      <c r="G5951" s="50">
        <v>10.4</v>
      </c>
      <c r="H5951" s="32">
        <v>4.5284044814419957</v>
      </c>
      <c r="I5951" s="50">
        <v>16.833333333333332</v>
      </c>
      <c r="J5951" s="13">
        <v>0</v>
      </c>
      <c r="K5951" s="13">
        <f t="shared" si="1852"/>
        <v>0</v>
      </c>
      <c r="L5951" s="13">
        <f t="shared" si="1853"/>
        <v>0</v>
      </c>
      <c r="M5951" s="13" t="e">
        <f ca="1">CalcTable[[#This Row],[IWC]]-AE5950</f>
        <v>#NAME?</v>
      </c>
      <c r="N5951" s="13" t="e">
        <f ca="1">IF(CalcTable[[#This Row],[Day of Year]]&lt;123,FCAP,AE5950)</f>
        <v>#NAME?</v>
      </c>
      <c r="O5951" s="17" t="e">
        <f ca="1">IF(IRR_DRIP,5,COUNTIF('IDET Wind Values'!C5935:G5935,"&lt;="&amp;IRR_MAXWIND))</f>
        <v>#NAME?</v>
      </c>
      <c r="P5951" s="13" t="e">
        <f ca="1">CalcTable[[#This Row],[ET_o]]*KL</f>
        <v>#NAME?</v>
      </c>
      <c r="Q5951" s="13" t="e">
        <f ca="1">IF(WILTPT&lt;=0,1,MAX(0,MIN(1,(CalcTable[[#This Row],[IWC]]-WILTPT)/(MAD-WILTPT))))</f>
        <v>#NAME?</v>
      </c>
      <c r="R5951" s="13" t="e">
        <f ca="1">CalcTable[[#This Row],[ETMult]]*CalcTable[[#This Row],[ETb]]</f>
        <v>#NAME?</v>
      </c>
      <c r="S5951" s="13" t="b">
        <f>INDEX(IRR_LIST,CalcTable[[#This Row],[Day of Week]]+1)</f>
        <v>0</v>
      </c>
      <c r="T5951" s="13">
        <f t="shared" ca="1" si="1854"/>
        <v>0</v>
      </c>
      <c r="U5951" s="13" t="b">
        <f ca="1">IF(CalcTable[[#This Row],[IrrPrecip]]&gt;=IC_MM,FALSE,TRUE)</f>
        <v>1</v>
      </c>
      <c r="V5951" s="13" t="b">
        <f t="shared" si="1855"/>
        <v>1</v>
      </c>
      <c r="W5951" s="13" t="e">
        <f ca="1">IF(AND(IRR_DRIP=FALSE,CalcTable[[#This Row],[IrrHours]]&lt;=0),FALSE,TRUE)</f>
        <v>#NAME?</v>
      </c>
      <c r="X5951" s="13" t="e">
        <f ca="1">AND(CalcTable[[#This Row],[IrrDay]],CalcTable[[#This Row],[IrrRain]],CalcTable[[#This Row],[IrrWarm]],CalcTable[[#This Row],[IrrWindy]])</f>
        <v>#NAME?</v>
      </c>
      <c r="Y5951" s="13" t="e">
        <f t="shared" ca="1" si="1856"/>
        <v>#NAME?</v>
      </c>
      <c r="Z5951" s="13" t="e">
        <f ca="1">CalcTable[[#This Row],[IrrHours]]/5</f>
        <v>#NAME?</v>
      </c>
      <c r="AA5951" s="13" t="e">
        <f ca="1">IF(CalcTable[[#This Row],[IrrFlag]]=FALSE,0,MAX(0,CalcTable[[#This Row],[VolRednWind]]*(FCAP*IRR_TARGET-CalcTable[[#This Row],[IWC]])))</f>
        <v>#NAME?</v>
      </c>
      <c r="AB5951" s="13" t="e">
        <f ca="1">CalcTable[[#This Row],[IWC]]+CalcTable[[#This Row],[Eff Precip]]+CalcTable[[#This Row],[IrrAmt]]-CalcTable[[#This Row],[AET]]</f>
        <v>#NAME?</v>
      </c>
      <c r="AC5951" s="13" t="e">
        <f ca="1">IF(CalcTable[[#This Row],[PWC]]&gt;FCAP,MIN(24*PERC,MIN(SAT,CalcTable[[#This Row],[PWC]])-FCAP),0)</f>
        <v>#NAME?</v>
      </c>
      <c r="AD5951" s="13" t="e">
        <f ca="1">IF(CalcTable[[#This Row],[PWC]]&gt;SAT,CalcTable[[#This Row],[PWC]]-SAT,0)</f>
        <v>#NAME?</v>
      </c>
      <c r="AE5951" s="13" t="e">
        <f ca="1">CalcTable[[#This Row],[PWC]]-CalcTable[[#This Row],[PercAmt]]-CalcTable[[#This Row],[Runoff]]</f>
        <v>#NAME?</v>
      </c>
      <c r="AF5951" s="13" t="e">
        <f ca="1">CalcTable[[#This Row],[IrrAmt]]/1000*CUR_IRR_AREA*10000/IRR_EFF</f>
        <v>#NAME?</v>
      </c>
      <c r="AG5951" s="147"/>
      <c r="AH5951" s="13"/>
      <c r="AI5951" s="50">
        <v>0</v>
      </c>
      <c r="AJ5951" s="50">
        <v>0</v>
      </c>
      <c r="AK5951" s="50">
        <v>1.3040672217276219</v>
      </c>
      <c r="AL5951" s="50">
        <v>4.5994841222081746</v>
      </c>
      <c r="AM5951" s="50"/>
      <c r="AN5951" s="50"/>
      <c r="AO5951" s="50"/>
      <c r="AP5951" s="50"/>
      <c r="AQ5951" s="50"/>
      <c r="AR5951" s="50"/>
      <c r="AS5951" s="50"/>
      <c r="AT5951" s="50"/>
      <c r="AU5951" s="50"/>
      <c r="AV5951" s="50"/>
      <c r="AW5951" s="50"/>
      <c r="AX5951" s="50">
        <f t="shared" si="1867"/>
        <v>5.9035513439357965</v>
      </c>
      <c r="AY5951" s="50"/>
      <c r="AZ5951" s="50">
        <f t="shared" si="1857"/>
        <v>154.04452017011158</v>
      </c>
      <c r="BA5951" s="50">
        <f t="shared" si="1858"/>
        <v>237.17965803969562</v>
      </c>
      <c r="BB5951" s="50">
        <f t="shared" si="1859"/>
        <v>244.51511138112954</v>
      </c>
      <c r="BC5951" s="17">
        <f t="shared" si="1860"/>
        <v>19988</v>
      </c>
      <c r="BD5951" s="50">
        <f t="shared" si="1861"/>
        <v>5.9035513439357965</v>
      </c>
      <c r="BE5951" s="50">
        <f t="shared" si="1862"/>
        <v>154.04452017011158</v>
      </c>
      <c r="BF5951" s="50">
        <f t="shared" si="1868"/>
        <v>251.96779604319542</v>
      </c>
      <c r="BG5951" s="50"/>
      <c r="BH5951" s="17">
        <f t="shared" si="1863"/>
        <v>0</v>
      </c>
      <c r="BI5951" s="17">
        <f t="shared" si="1871"/>
        <v>5951</v>
      </c>
      <c r="BJ5951" s="17">
        <f t="shared" si="1869"/>
        <v>5951</v>
      </c>
      <c r="BK5951" s="150">
        <f t="shared" si="1870"/>
        <v>36033</v>
      </c>
      <c r="BL5951" s="50" t="e">
        <f t="shared" ca="1" si="1864"/>
        <v>#NAME?</v>
      </c>
      <c r="BM5951" s="50" t="e">
        <f t="shared" ca="1" si="1865"/>
        <v>#NAME?</v>
      </c>
      <c r="BN5951" s="50" t="e">
        <f t="shared" ca="1" si="1866"/>
        <v>#NAME?</v>
      </c>
    </row>
    <row r="5952" spans="1:66" x14ac:dyDescent="0.35">
      <c r="A5952" s="48">
        <v>36034</v>
      </c>
      <c r="B5952" s="17">
        <v>1998</v>
      </c>
      <c r="C5952" s="17">
        <v>8</v>
      </c>
      <c r="D5952" s="17">
        <v>239</v>
      </c>
      <c r="E5952" s="17">
        <v>27</v>
      </c>
      <c r="F5952" s="17">
        <v>5</v>
      </c>
      <c r="G5952" s="50">
        <v>9.5</v>
      </c>
      <c r="H5952" s="32">
        <v>4.3256155550739326</v>
      </c>
      <c r="I5952" s="50">
        <v>9.8333333333333339</v>
      </c>
      <c r="J5952" s="13">
        <v>0</v>
      </c>
      <c r="K5952" s="13">
        <f t="shared" si="1852"/>
        <v>0</v>
      </c>
      <c r="L5952" s="13">
        <f t="shared" si="1853"/>
        <v>0</v>
      </c>
      <c r="M5952" s="13" t="e">
        <f ca="1">CalcTable[[#This Row],[IWC]]-AE5951</f>
        <v>#NAME?</v>
      </c>
      <c r="N5952" s="13" t="e">
        <f ca="1">IF(CalcTable[[#This Row],[Day of Year]]&lt;123,FCAP,AE5951)</f>
        <v>#NAME?</v>
      </c>
      <c r="O5952" s="17" t="e">
        <f ca="1">IF(IRR_DRIP,5,COUNTIF('IDET Wind Values'!C5936:G5936,"&lt;="&amp;IRR_MAXWIND))</f>
        <v>#NAME?</v>
      </c>
      <c r="P5952" s="13" t="e">
        <f ca="1">CalcTable[[#This Row],[ET_o]]*KL</f>
        <v>#NAME?</v>
      </c>
      <c r="Q5952" s="13" t="e">
        <f ca="1">IF(WILTPT&lt;=0,1,MAX(0,MIN(1,(CalcTable[[#This Row],[IWC]]-WILTPT)/(MAD-WILTPT))))</f>
        <v>#NAME?</v>
      </c>
      <c r="R5952" s="13" t="e">
        <f ca="1">CalcTable[[#This Row],[ETMult]]*CalcTable[[#This Row],[ETb]]</f>
        <v>#NAME?</v>
      </c>
      <c r="S5952" s="13" t="b">
        <f>INDEX(IRR_LIST,CalcTable[[#This Row],[Day of Week]]+1)</f>
        <v>1</v>
      </c>
      <c r="T5952" s="13">
        <f t="shared" ca="1" si="1854"/>
        <v>0</v>
      </c>
      <c r="U5952" s="13" t="b">
        <f ca="1">IF(CalcTable[[#This Row],[IrrPrecip]]&gt;=IC_MM,FALSE,TRUE)</f>
        <v>1</v>
      </c>
      <c r="V5952" s="13" t="b">
        <f t="shared" si="1855"/>
        <v>1</v>
      </c>
      <c r="W5952" s="13" t="e">
        <f ca="1">IF(AND(IRR_DRIP=FALSE,CalcTable[[#This Row],[IrrHours]]&lt;=0),FALSE,TRUE)</f>
        <v>#NAME?</v>
      </c>
      <c r="X5952" s="13" t="e">
        <f ca="1">AND(CalcTable[[#This Row],[IrrDay]],CalcTable[[#This Row],[IrrRain]],CalcTable[[#This Row],[IrrWarm]],CalcTable[[#This Row],[IrrWindy]])</f>
        <v>#NAME?</v>
      </c>
      <c r="Y5952" s="13" t="e">
        <f t="shared" ca="1" si="1856"/>
        <v>#NAME?</v>
      </c>
      <c r="Z5952" s="13" t="e">
        <f ca="1">CalcTable[[#This Row],[IrrHours]]/5</f>
        <v>#NAME?</v>
      </c>
      <c r="AA5952" s="13" t="e">
        <f ca="1">IF(CalcTable[[#This Row],[IrrFlag]]=FALSE,0,MAX(0,CalcTable[[#This Row],[VolRednWind]]*(FCAP*IRR_TARGET-CalcTable[[#This Row],[IWC]])))</f>
        <v>#NAME?</v>
      </c>
      <c r="AB5952" s="13" t="e">
        <f ca="1">CalcTable[[#This Row],[IWC]]+CalcTable[[#This Row],[Eff Precip]]+CalcTable[[#This Row],[IrrAmt]]-CalcTable[[#This Row],[AET]]</f>
        <v>#NAME?</v>
      </c>
      <c r="AC5952" s="13" t="e">
        <f ca="1">IF(CalcTable[[#This Row],[PWC]]&gt;FCAP,MIN(24*PERC,MIN(SAT,CalcTable[[#This Row],[PWC]])-FCAP),0)</f>
        <v>#NAME?</v>
      </c>
      <c r="AD5952" s="13" t="e">
        <f ca="1">IF(CalcTable[[#This Row],[PWC]]&gt;SAT,CalcTable[[#This Row],[PWC]]-SAT,0)</f>
        <v>#NAME?</v>
      </c>
      <c r="AE5952" s="13" t="e">
        <f ca="1">CalcTable[[#This Row],[PWC]]-CalcTable[[#This Row],[PercAmt]]-CalcTable[[#This Row],[Runoff]]</f>
        <v>#NAME?</v>
      </c>
      <c r="AF5952" s="13" t="e">
        <f ca="1">CalcTable[[#This Row],[IrrAmt]]/1000*CUR_IRR_AREA*10000/IRR_EFF</f>
        <v>#NAME?</v>
      </c>
      <c r="AG5952" s="147"/>
      <c r="AH5952" s="13"/>
      <c r="AI5952" s="50">
        <v>11.647177427926287</v>
      </c>
      <c r="AJ5952" s="50">
        <v>15.031988443444266</v>
      </c>
      <c r="AK5952" s="50">
        <v>0</v>
      </c>
      <c r="AL5952" s="50">
        <v>0</v>
      </c>
      <c r="AM5952" s="50"/>
      <c r="AN5952" s="50"/>
      <c r="AO5952" s="50"/>
      <c r="AP5952" s="50"/>
      <c r="AQ5952" s="50"/>
      <c r="AR5952" s="50"/>
      <c r="AS5952" s="50"/>
      <c r="AT5952" s="50"/>
      <c r="AU5952" s="50"/>
      <c r="AV5952" s="50"/>
      <c r="AW5952" s="50"/>
      <c r="AX5952" s="50">
        <f t="shared" si="1867"/>
        <v>26.679165871370554</v>
      </c>
      <c r="AY5952" s="50"/>
      <c r="AZ5952" s="50">
        <f t="shared" si="1857"/>
        <v>611.76359661728407</v>
      </c>
      <c r="BA5952" s="50">
        <f t="shared" si="1858"/>
        <v>990.37648940792189</v>
      </c>
      <c r="BB5952" s="50">
        <f t="shared" si="1859"/>
        <v>1024.8919516116066</v>
      </c>
      <c r="BC5952" s="17">
        <f t="shared" si="1860"/>
        <v>19988</v>
      </c>
      <c r="BD5952" s="50">
        <f t="shared" si="1861"/>
        <v>26.679165871370554</v>
      </c>
      <c r="BE5952" s="50">
        <f t="shared" si="1862"/>
        <v>611.76359661728407</v>
      </c>
      <c r="BF5952" s="50">
        <f t="shared" si="1868"/>
        <v>1000.6504935644142</v>
      </c>
      <c r="BG5952" s="50"/>
      <c r="BH5952" s="17">
        <f t="shared" si="1863"/>
        <v>0</v>
      </c>
      <c r="BI5952" s="17">
        <f t="shared" si="1871"/>
        <v>5952</v>
      </c>
      <c r="BJ5952" s="17">
        <f t="shared" si="1869"/>
        <v>5952</v>
      </c>
      <c r="BK5952" s="150">
        <f t="shared" si="1870"/>
        <v>36034</v>
      </c>
      <c r="BL5952" s="50" t="e">
        <f t="shared" ca="1" si="1864"/>
        <v>#NAME?</v>
      </c>
      <c r="BM5952" s="50" t="e">
        <f t="shared" ca="1" si="1865"/>
        <v>#NAME?</v>
      </c>
      <c r="BN5952" s="50" t="e">
        <f t="shared" ca="1" si="1866"/>
        <v>#NAME?</v>
      </c>
    </row>
    <row r="5953" spans="1:66" x14ac:dyDescent="0.35">
      <c r="A5953" s="48">
        <v>36035</v>
      </c>
      <c r="B5953" s="17">
        <v>1998</v>
      </c>
      <c r="C5953" s="17">
        <v>8</v>
      </c>
      <c r="D5953" s="17">
        <v>240</v>
      </c>
      <c r="E5953" s="17">
        <v>28</v>
      </c>
      <c r="F5953" s="17">
        <v>6</v>
      </c>
      <c r="G5953" s="50">
        <v>6.1</v>
      </c>
      <c r="H5953" s="32">
        <v>4.6954608491393541</v>
      </c>
      <c r="I5953" s="50">
        <v>5.666666666666667</v>
      </c>
      <c r="J5953" s="13">
        <v>0</v>
      </c>
      <c r="K5953" s="13">
        <f t="shared" si="1852"/>
        <v>0</v>
      </c>
      <c r="L5953" s="13">
        <f t="shared" si="1853"/>
        <v>0</v>
      </c>
      <c r="M5953" s="13" t="e">
        <f ca="1">CalcTable[[#This Row],[IWC]]-AE5952</f>
        <v>#NAME?</v>
      </c>
      <c r="N5953" s="13" t="e">
        <f ca="1">IF(CalcTable[[#This Row],[Day of Year]]&lt;123,FCAP,AE5952)</f>
        <v>#NAME?</v>
      </c>
      <c r="O5953" s="17" t="e">
        <f ca="1">IF(IRR_DRIP,5,COUNTIF('IDET Wind Values'!C5937:G5937,"&lt;="&amp;IRR_MAXWIND))</f>
        <v>#NAME?</v>
      </c>
      <c r="P5953" s="13" t="e">
        <f ca="1">CalcTable[[#This Row],[ET_o]]*KL</f>
        <v>#NAME?</v>
      </c>
      <c r="Q5953" s="13" t="e">
        <f ca="1">IF(WILTPT&lt;=0,1,MAX(0,MIN(1,(CalcTable[[#This Row],[IWC]]-WILTPT)/(MAD-WILTPT))))</f>
        <v>#NAME?</v>
      </c>
      <c r="R5953" s="13" t="e">
        <f ca="1">CalcTable[[#This Row],[ETMult]]*CalcTable[[#This Row],[ETb]]</f>
        <v>#NAME?</v>
      </c>
      <c r="S5953" s="13" t="b">
        <f>INDEX(IRR_LIST,CalcTable[[#This Row],[Day of Week]]+1)</f>
        <v>0</v>
      </c>
      <c r="T5953" s="13">
        <f t="shared" ca="1" si="1854"/>
        <v>0</v>
      </c>
      <c r="U5953" s="13" t="b">
        <f ca="1">IF(CalcTable[[#This Row],[IrrPrecip]]&gt;=IC_MM,FALSE,TRUE)</f>
        <v>1</v>
      </c>
      <c r="V5953" s="13" t="b">
        <f t="shared" si="1855"/>
        <v>1</v>
      </c>
      <c r="W5953" s="13" t="e">
        <f ca="1">IF(AND(IRR_DRIP=FALSE,CalcTable[[#This Row],[IrrHours]]&lt;=0),FALSE,TRUE)</f>
        <v>#NAME?</v>
      </c>
      <c r="X5953" s="13" t="e">
        <f ca="1">AND(CalcTable[[#This Row],[IrrDay]],CalcTable[[#This Row],[IrrRain]],CalcTable[[#This Row],[IrrWarm]],CalcTable[[#This Row],[IrrWindy]])</f>
        <v>#NAME?</v>
      </c>
      <c r="Y5953" s="13" t="e">
        <f t="shared" ca="1" si="1856"/>
        <v>#NAME?</v>
      </c>
      <c r="Z5953" s="13" t="e">
        <f ca="1">CalcTable[[#This Row],[IrrHours]]/5</f>
        <v>#NAME?</v>
      </c>
      <c r="AA5953" s="13" t="e">
        <f ca="1">IF(CalcTable[[#This Row],[IrrFlag]]=FALSE,0,MAX(0,CalcTable[[#This Row],[VolRednWind]]*(FCAP*IRR_TARGET-CalcTable[[#This Row],[IWC]])))</f>
        <v>#NAME?</v>
      </c>
      <c r="AB5953" s="13" t="e">
        <f ca="1">CalcTable[[#This Row],[IWC]]+CalcTable[[#This Row],[Eff Precip]]+CalcTable[[#This Row],[IrrAmt]]-CalcTable[[#This Row],[AET]]</f>
        <v>#NAME?</v>
      </c>
      <c r="AC5953" s="13" t="e">
        <f ca="1">IF(CalcTable[[#This Row],[PWC]]&gt;FCAP,MIN(24*PERC,MIN(SAT,CalcTable[[#This Row],[PWC]])-FCAP),0)</f>
        <v>#NAME?</v>
      </c>
      <c r="AD5953" s="13" t="e">
        <f ca="1">IF(CalcTable[[#This Row],[PWC]]&gt;SAT,CalcTable[[#This Row],[PWC]]-SAT,0)</f>
        <v>#NAME?</v>
      </c>
      <c r="AE5953" s="13" t="e">
        <f ca="1">CalcTable[[#This Row],[PWC]]-CalcTable[[#This Row],[PercAmt]]-CalcTable[[#This Row],[Runoff]]</f>
        <v>#NAME?</v>
      </c>
      <c r="AF5953" s="13" t="e">
        <f ca="1">CalcTable[[#This Row],[IrrAmt]]/1000*CUR_IRR_AREA*10000/IRR_EFF</f>
        <v>#NAME?</v>
      </c>
      <c r="AG5953" s="147"/>
      <c r="AH5953" s="13"/>
      <c r="AI5953" s="50">
        <v>0</v>
      </c>
      <c r="AJ5953" s="50">
        <v>0</v>
      </c>
      <c r="AK5953" s="50">
        <v>0</v>
      </c>
      <c r="AL5953" s="50">
        <v>4.8697110200837628</v>
      </c>
      <c r="AM5953" s="50"/>
      <c r="AN5953" s="50"/>
      <c r="AO5953" s="50"/>
      <c r="AP5953" s="50"/>
      <c r="AQ5953" s="50"/>
      <c r="AR5953" s="50"/>
      <c r="AS5953" s="50"/>
      <c r="AT5953" s="50"/>
      <c r="AU5953" s="50"/>
      <c r="AV5953" s="50"/>
      <c r="AW5953" s="50"/>
      <c r="AX5953" s="50">
        <f t="shared" si="1867"/>
        <v>4.8697110200837628</v>
      </c>
      <c r="AY5953" s="50"/>
      <c r="AZ5953" s="50">
        <f t="shared" si="1857"/>
        <v>142.84485658912371</v>
      </c>
      <c r="BA5953" s="50">
        <f t="shared" si="1858"/>
        <v>219.93573157373015</v>
      </c>
      <c r="BB5953" s="50">
        <f t="shared" si="1859"/>
        <v>226.73786760178368</v>
      </c>
      <c r="BC5953" s="17">
        <f t="shared" si="1860"/>
        <v>19988</v>
      </c>
      <c r="BD5953" s="50">
        <f t="shared" si="1861"/>
        <v>4.8697110200837628</v>
      </c>
      <c r="BE5953" s="50">
        <f t="shared" si="1862"/>
        <v>142.84485658912371</v>
      </c>
      <c r="BF5953" s="50">
        <f t="shared" si="1868"/>
        <v>233.64871175632518</v>
      </c>
      <c r="BG5953" s="50"/>
      <c r="BH5953" s="17">
        <f t="shared" si="1863"/>
        <v>0</v>
      </c>
      <c r="BI5953" s="17">
        <f t="shared" si="1871"/>
        <v>5953</v>
      </c>
      <c r="BJ5953" s="17">
        <f t="shared" si="1869"/>
        <v>5953</v>
      </c>
      <c r="BK5953" s="150">
        <f t="shared" si="1870"/>
        <v>36035</v>
      </c>
      <c r="BL5953" s="50" t="e">
        <f t="shared" ca="1" si="1864"/>
        <v>#NAME?</v>
      </c>
      <c r="BM5953" s="50" t="e">
        <f t="shared" ca="1" si="1865"/>
        <v>#NAME?</v>
      </c>
      <c r="BN5953" s="50" t="e">
        <f t="shared" ca="1" si="1866"/>
        <v>#NAME?</v>
      </c>
    </row>
    <row r="5954" spans="1:66" x14ac:dyDescent="0.35">
      <c r="A5954" s="48">
        <v>36036</v>
      </c>
      <c r="B5954" s="17">
        <v>1998</v>
      </c>
      <c r="C5954" s="17">
        <v>8</v>
      </c>
      <c r="D5954" s="17">
        <v>241</v>
      </c>
      <c r="E5954" s="17">
        <v>29</v>
      </c>
      <c r="F5954" s="17">
        <v>7</v>
      </c>
      <c r="G5954" s="50">
        <v>9.6999999999999993</v>
      </c>
      <c r="H5954" s="32">
        <v>5.3749287016496057</v>
      </c>
      <c r="I5954" s="50">
        <v>6.166666666666667</v>
      </c>
      <c r="J5954" s="13">
        <v>0</v>
      </c>
      <c r="K5954" s="13">
        <f t="shared" si="1852"/>
        <v>0</v>
      </c>
      <c r="L5954" s="13">
        <f t="shared" si="1853"/>
        <v>0</v>
      </c>
      <c r="M5954" s="13" t="e">
        <f ca="1">CalcTable[[#This Row],[IWC]]-AE5953</f>
        <v>#NAME?</v>
      </c>
      <c r="N5954" s="13" t="e">
        <f ca="1">IF(CalcTable[[#This Row],[Day of Year]]&lt;123,FCAP,AE5953)</f>
        <v>#NAME?</v>
      </c>
      <c r="O5954" s="17" t="e">
        <f ca="1">IF(IRR_DRIP,5,COUNTIF('IDET Wind Values'!C5938:G5938,"&lt;="&amp;IRR_MAXWIND))</f>
        <v>#NAME?</v>
      </c>
      <c r="P5954" s="13" t="e">
        <f ca="1">CalcTable[[#This Row],[ET_o]]*KL</f>
        <v>#NAME?</v>
      </c>
      <c r="Q5954" s="13" t="e">
        <f ca="1">IF(WILTPT&lt;=0,1,MAX(0,MIN(1,(CalcTable[[#This Row],[IWC]]-WILTPT)/(MAD-WILTPT))))</f>
        <v>#NAME?</v>
      </c>
      <c r="R5954" s="13" t="e">
        <f ca="1">CalcTable[[#This Row],[ETMult]]*CalcTable[[#This Row],[ETb]]</f>
        <v>#NAME?</v>
      </c>
      <c r="S5954" s="13" t="b">
        <f>INDEX(IRR_LIST,CalcTable[[#This Row],[Day of Week]]+1)</f>
        <v>0</v>
      </c>
      <c r="T5954" s="13">
        <f t="shared" ca="1" si="1854"/>
        <v>0</v>
      </c>
      <c r="U5954" s="13" t="b">
        <f ca="1">IF(CalcTable[[#This Row],[IrrPrecip]]&gt;=IC_MM,FALSE,TRUE)</f>
        <v>1</v>
      </c>
      <c r="V5954" s="13" t="b">
        <f t="shared" si="1855"/>
        <v>1</v>
      </c>
      <c r="W5954" s="13" t="e">
        <f ca="1">IF(AND(IRR_DRIP=FALSE,CalcTable[[#This Row],[IrrHours]]&lt;=0),FALSE,TRUE)</f>
        <v>#NAME?</v>
      </c>
      <c r="X5954" s="13" t="e">
        <f ca="1">AND(CalcTable[[#This Row],[IrrDay]],CalcTable[[#This Row],[IrrRain]],CalcTable[[#This Row],[IrrWarm]],CalcTable[[#This Row],[IrrWindy]])</f>
        <v>#NAME?</v>
      </c>
      <c r="Y5954" s="13" t="e">
        <f t="shared" ca="1" si="1856"/>
        <v>#NAME?</v>
      </c>
      <c r="Z5954" s="13" t="e">
        <f ca="1">CalcTable[[#This Row],[IrrHours]]/5</f>
        <v>#NAME?</v>
      </c>
      <c r="AA5954" s="13" t="e">
        <f ca="1">IF(CalcTable[[#This Row],[IrrFlag]]=FALSE,0,MAX(0,CalcTable[[#This Row],[VolRednWind]]*(FCAP*IRR_TARGET-CalcTable[[#This Row],[IWC]])))</f>
        <v>#NAME?</v>
      </c>
      <c r="AB5954" s="13" t="e">
        <f ca="1">CalcTable[[#This Row],[IWC]]+CalcTable[[#This Row],[Eff Precip]]+CalcTable[[#This Row],[IrrAmt]]-CalcTable[[#This Row],[AET]]</f>
        <v>#NAME?</v>
      </c>
      <c r="AC5954" s="13" t="e">
        <f ca="1">IF(CalcTable[[#This Row],[PWC]]&gt;FCAP,MIN(24*PERC,MIN(SAT,CalcTable[[#This Row],[PWC]])-FCAP),0)</f>
        <v>#NAME?</v>
      </c>
      <c r="AD5954" s="13" t="e">
        <f ca="1">IF(CalcTable[[#This Row],[PWC]]&gt;SAT,CalcTable[[#This Row],[PWC]]-SAT,0)</f>
        <v>#NAME?</v>
      </c>
      <c r="AE5954" s="13" t="e">
        <f ca="1">CalcTable[[#This Row],[PWC]]-CalcTable[[#This Row],[PercAmt]]-CalcTable[[#This Row],[Runoff]]</f>
        <v>#NAME?</v>
      </c>
      <c r="AF5954" s="13" t="e">
        <f ca="1">CalcTable[[#This Row],[IrrAmt]]/1000*CUR_IRR_AREA*10000/IRR_EFF</f>
        <v>#NAME?</v>
      </c>
      <c r="AG5954" s="147"/>
      <c r="AH5954" s="13"/>
      <c r="AI5954" s="50">
        <v>0</v>
      </c>
      <c r="AJ5954" s="50">
        <v>0</v>
      </c>
      <c r="AK5954" s="50">
        <v>4.4046462889399125</v>
      </c>
      <c r="AL5954" s="50">
        <v>0</v>
      </c>
      <c r="AM5954" s="50"/>
      <c r="AN5954" s="50"/>
      <c r="AO5954" s="50"/>
      <c r="AP5954" s="50"/>
      <c r="AQ5954" s="50"/>
      <c r="AR5954" s="50"/>
      <c r="AS5954" s="50"/>
      <c r="AT5954" s="50"/>
      <c r="AU5954" s="50"/>
      <c r="AV5954" s="50"/>
      <c r="AW5954" s="50"/>
      <c r="AX5954" s="50">
        <f t="shared" si="1867"/>
        <v>4.4046462889399125</v>
      </c>
      <c r="AY5954" s="50"/>
      <c r="AZ5954" s="50">
        <f t="shared" si="1857"/>
        <v>64.601478904452051</v>
      </c>
      <c r="BA5954" s="50">
        <f t="shared" si="1858"/>
        <v>99.465769106854736</v>
      </c>
      <c r="BB5954" s="50">
        <f t="shared" si="1859"/>
        <v>102.54203000706676</v>
      </c>
      <c r="BC5954" s="17">
        <f t="shared" si="1860"/>
        <v>19988</v>
      </c>
      <c r="BD5954" s="50">
        <f t="shared" si="1861"/>
        <v>4.4046462889399125</v>
      </c>
      <c r="BE5954" s="50">
        <f t="shared" si="1862"/>
        <v>64.601478904452051</v>
      </c>
      <c r="BF5954" s="50">
        <f t="shared" si="1868"/>
        <v>105.6674540756822</v>
      </c>
      <c r="BG5954" s="50"/>
      <c r="BH5954" s="17">
        <f t="shared" si="1863"/>
        <v>0</v>
      </c>
      <c r="BI5954" s="17">
        <f t="shared" si="1871"/>
        <v>5954</v>
      </c>
      <c r="BJ5954" s="17">
        <f t="shared" si="1869"/>
        <v>5954</v>
      </c>
      <c r="BK5954" s="150">
        <f t="shared" si="1870"/>
        <v>36036</v>
      </c>
      <c r="BL5954" s="50" t="e">
        <f t="shared" ca="1" si="1864"/>
        <v>#NAME?</v>
      </c>
      <c r="BM5954" s="50" t="e">
        <f t="shared" ca="1" si="1865"/>
        <v>#NAME?</v>
      </c>
      <c r="BN5954" s="50" t="e">
        <f t="shared" ca="1" si="1866"/>
        <v>#NAME?</v>
      </c>
    </row>
    <row r="5955" spans="1:66" x14ac:dyDescent="0.35">
      <c r="A5955" s="48">
        <v>36037</v>
      </c>
      <c r="B5955" s="17">
        <v>1998</v>
      </c>
      <c r="C5955" s="17">
        <v>8</v>
      </c>
      <c r="D5955" s="17">
        <v>242</v>
      </c>
      <c r="E5955" s="17">
        <v>30</v>
      </c>
      <c r="F5955" s="17">
        <v>1</v>
      </c>
      <c r="G5955" s="50">
        <v>11.6</v>
      </c>
      <c r="H5955" s="32">
        <v>5.3721729822143613</v>
      </c>
      <c r="I5955" s="50">
        <v>10.333333333333334</v>
      </c>
      <c r="J5955" s="13">
        <v>0</v>
      </c>
      <c r="K5955" s="13">
        <f t="shared" si="1852"/>
        <v>0</v>
      </c>
      <c r="L5955" s="13">
        <f t="shared" si="1853"/>
        <v>0</v>
      </c>
      <c r="M5955" s="13" t="e">
        <f ca="1">CalcTable[[#This Row],[IWC]]-AE5954</f>
        <v>#NAME?</v>
      </c>
      <c r="N5955" s="13" t="e">
        <f ca="1">IF(CalcTable[[#This Row],[Day of Year]]&lt;123,FCAP,AE5954)</f>
        <v>#NAME?</v>
      </c>
      <c r="O5955" s="17" t="e">
        <f ca="1">IF(IRR_DRIP,5,COUNTIF('IDET Wind Values'!C5939:G5939,"&lt;="&amp;IRR_MAXWIND))</f>
        <v>#NAME?</v>
      </c>
      <c r="P5955" s="13" t="e">
        <f ca="1">CalcTable[[#This Row],[ET_o]]*KL</f>
        <v>#NAME?</v>
      </c>
      <c r="Q5955" s="13" t="e">
        <f ca="1">IF(WILTPT&lt;=0,1,MAX(0,MIN(1,(CalcTable[[#This Row],[IWC]]-WILTPT)/(MAD-WILTPT))))</f>
        <v>#NAME?</v>
      </c>
      <c r="R5955" s="13" t="e">
        <f ca="1">CalcTable[[#This Row],[ETMult]]*CalcTable[[#This Row],[ETb]]</f>
        <v>#NAME?</v>
      </c>
      <c r="S5955" s="13" t="b">
        <f>INDEX(IRR_LIST,CalcTable[[#This Row],[Day of Week]]+1)</f>
        <v>1</v>
      </c>
      <c r="T5955" s="13">
        <f t="shared" ca="1" si="1854"/>
        <v>0</v>
      </c>
      <c r="U5955" s="13" t="b">
        <f ca="1">IF(CalcTable[[#This Row],[IrrPrecip]]&gt;=IC_MM,FALSE,TRUE)</f>
        <v>1</v>
      </c>
      <c r="V5955" s="13" t="b">
        <f t="shared" si="1855"/>
        <v>1</v>
      </c>
      <c r="W5955" s="13" t="e">
        <f ca="1">IF(AND(IRR_DRIP=FALSE,CalcTable[[#This Row],[IrrHours]]&lt;=0),FALSE,TRUE)</f>
        <v>#NAME?</v>
      </c>
      <c r="X5955" s="13" t="e">
        <f ca="1">AND(CalcTable[[#This Row],[IrrDay]],CalcTable[[#This Row],[IrrRain]],CalcTable[[#This Row],[IrrWarm]],CalcTable[[#This Row],[IrrWindy]])</f>
        <v>#NAME?</v>
      </c>
      <c r="Y5955" s="13" t="e">
        <f t="shared" ca="1" si="1856"/>
        <v>#NAME?</v>
      </c>
      <c r="Z5955" s="13" t="e">
        <f ca="1">CalcTable[[#This Row],[IrrHours]]/5</f>
        <v>#NAME?</v>
      </c>
      <c r="AA5955" s="13" t="e">
        <f ca="1">IF(CalcTable[[#This Row],[IrrFlag]]=FALSE,0,MAX(0,CalcTable[[#This Row],[VolRednWind]]*(FCAP*IRR_TARGET-CalcTable[[#This Row],[IWC]])))</f>
        <v>#NAME?</v>
      </c>
      <c r="AB5955" s="13" t="e">
        <f ca="1">CalcTable[[#This Row],[IWC]]+CalcTable[[#This Row],[Eff Precip]]+CalcTable[[#This Row],[IrrAmt]]-CalcTable[[#This Row],[AET]]</f>
        <v>#NAME?</v>
      </c>
      <c r="AC5955" s="13" t="e">
        <f ca="1">IF(CalcTable[[#This Row],[PWC]]&gt;FCAP,MIN(24*PERC,MIN(SAT,CalcTable[[#This Row],[PWC]])-FCAP),0)</f>
        <v>#NAME?</v>
      </c>
      <c r="AD5955" s="13" t="e">
        <f ca="1">IF(CalcTable[[#This Row],[PWC]]&gt;SAT,CalcTable[[#This Row],[PWC]]-SAT,0)</f>
        <v>#NAME?</v>
      </c>
      <c r="AE5955" s="13" t="e">
        <f ca="1">CalcTable[[#This Row],[PWC]]-CalcTable[[#This Row],[PercAmt]]-CalcTable[[#This Row],[Runoff]]</f>
        <v>#NAME?</v>
      </c>
      <c r="AF5955" s="13" t="e">
        <f ca="1">CalcTable[[#This Row],[IrrAmt]]/1000*CUR_IRR_AREA*10000/IRR_EFF</f>
        <v>#NAME?</v>
      </c>
      <c r="AG5955" s="147"/>
      <c r="AH5955" s="13"/>
      <c r="AI5955" s="50">
        <v>0</v>
      </c>
      <c r="AJ5955" s="50">
        <v>0</v>
      </c>
      <c r="AK5955" s="50">
        <v>0</v>
      </c>
      <c r="AL5955" s="50">
        <v>0</v>
      </c>
      <c r="AM5955" s="50"/>
      <c r="AN5955" s="50"/>
      <c r="AO5955" s="50"/>
      <c r="AP5955" s="50"/>
      <c r="AQ5955" s="50"/>
      <c r="AR5955" s="50"/>
      <c r="AS5955" s="50"/>
      <c r="AT5955" s="50"/>
      <c r="AU5955" s="50"/>
      <c r="AV5955" s="50"/>
      <c r="AW5955" s="50"/>
      <c r="AX5955" s="50">
        <f t="shared" si="1867"/>
        <v>0</v>
      </c>
      <c r="AY5955" s="50"/>
      <c r="AZ5955" s="50">
        <f t="shared" si="1857"/>
        <v>0</v>
      </c>
      <c r="BA5955" s="50">
        <f t="shared" si="1858"/>
        <v>0</v>
      </c>
      <c r="BB5955" s="50">
        <f t="shared" si="1859"/>
        <v>0</v>
      </c>
      <c r="BC5955" s="17">
        <f t="shared" si="1860"/>
        <v>19988</v>
      </c>
      <c r="BD5955" s="50">
        <f t="shared" si="1861"/>
        <v>0</v>
      </c>
      <c r="BE5955" s="50">
        <f t="shared" si="1862"/>
        <v>0</v>
      </c>
      <c r="BF5955" s="50">
        <f t="shared" si="1868"/>
        <v>0</v>
      </c>
      <c r="BG5955" s="50"/>
      <c r="BH5955" s="17">
        <f t="shared" si="1863"/>
        <v>0</v>
      </c>
      <c r="BI5955" s="17">
        <f t="shared" si="1871"/>
        <v>5955</v>
      </c>
      <c r="BJ5955" s="17">
        <f t="shared" si="1869"/>
        <v>5955</v>
      </c>
      <c r="BK5955" s="150">
        <f t="shared" si="1870"/>
        <v>36037</v>
      </c>
      <c r="BL5955" s="50" t="e">
        <f t="shared" ca="1" si="1864"/>
        <v>#NAME?</v>
      </c>
      <c r="BM5955" s="50" t="e">
        <f t="shared" ca="1" si="1865"/>
        <v>#NAME?</v>
      </c>
      <c r="BN5955" s="50" t="e">
        <f t="shared" ca="1" si="1866"/>
        <v>#NAME?</v>
      </c>
    </row>
    <row r="5956" spans="1:66" x14ac:dyDescent="0.35">
      <c r="A5956" s="48">
        <v>36038</v>
      </c>
      <c r="B5956" s="17">
        <v>1998</v>
      </c>
      <c r="C5956" s="17">
        <v>8</v>
      </c>
      <c r="D5956" s="17">
        <v>243</v>
      </c>
      <c r="E5956" s="17">
        <v>31</v>
      </c>
      <c r="F5956" s="17">
        <v>2</v>
      </c>
      <c r="G5956" s="50">
        <v>7.1</v>
      </c>
      <c r="H5956" s="32">
        <v>4.543266310189666</v>
      </c>
      <c r="I5956" s="50">
        <v>10</v>
      </c>
      <c r="J5956" s="13">
        <v>0</v>
      </c>
      <c r="K5956" s="13">
        <f t="shared" si="1852"/>
        <v>0</v>
      </c>
      <c r="L5956" s="13">
        <f t="shared" si="1853"/>
        <v>0</v>
      </c>
      <c r="M5956" s="13" t="e">
        <f ca="1">CalcTable[[#This Row],[IWC]]-AE5955</f>
        <v>#NAME?</v>
      </c>
      <c r="N5956" s="13" t="e">
        <f ca="1">IF(CalcTable[[#This Row],[Day of Year]]&lt;123,FCAP,AE5955)</f>
        <v>#NAME?</v>
      </c>
      <c r="O5956" s="17" t="e">
        <f ca="1">IF(IRR_DRIP,5,COUNTIF('IDET Wind Values'!C5940:G5940,"&lt;="&amp;IRR_MAXWIND))</f>
        <v>#NAME?</v>
      </c>
      <c r="P5956" s="13" t="e">
        <f ca="1">CalcTable[[#This Row],[ET_o]]*KL</f>
        <v>#NAME?</v>
      </c>
      <c r="Q5956" s="13" t="e">
        <f ca="1">IF(WILTPT&lt;=0,1,MAX(0,MIN(1,(CalcTable[[#This Row],[IWC]]-WILTPT)/(MAD-WILTPT))))</f>
        <v>#NAME?</v>
      </c>
      <c r="R5956" s="13" t="e">
        <f ca="1">CalcTable[[#This Row],[ETMult]]*CalcTable[[#This Row],[ETb]]</f>
        <v>#NAME?</v>
      </c>
      <c r="S5956" s="13" t="b">
        <f>INDEX(IRR_LIST,CalcTable[[#This Row],[Day of Week]]+1)</f>
        <v>0</v>
      </c>
      <c r="T5956" s="13">
        <f t="shared" ca="1" si="1854"/>
        <v>0</v>
      </c>
      <c r="U5956" s="13" t="b">
        <f ca="1">IF(CalcTable[[#This Row],[IrrPrecip]]&gt;=IC_MM,FALSE,TRUE)</f>
        <v>1</v>
      </c>
      <c r="V5956" s="13" t="b">
        <f t="shared" si="1855"/>
        <v>1</v>
      </c>
      <c r="W5956" s="13" t="e">
        <f ca="1">IF(AND(IRR_DRIP=FALSE,CalcTable[[#This Row],[IrrHours]]&lt;=0),FALSE,TRUE)</f>
        <v>#NAME?</v>
      </c>
      <c r="X5956" s="13" t="e">
        <f ca="1">AND(CalcTable[[#This Row],[IrrDay]],CalcTable[[#This Row],[IrrRain]],CalcTable[[#This Row],[IrrWarm]],CalcTable[[#This Row],[IrrWindy]])</f>
        <v>#NAME?</v>
      </c>
      <c r="Y5956" s="13" t="e">
        <f t="shared" ca="1" si="1856"/>
        <v>#NAME?</v>
      </c>
      <c r="Z5956" s="13" t="e">
        <f ca="1">CalcTable[[#This Row],[IrrHours]]/5</f>
        <v>#NAME?</v>
      </c>
      <c r="AA5956" s="13" t="e">
        <f ca="1">IF(CalcTable[[#This Row],[IrrFlag]]=FALSE,0,MAX(0,CalcTable[[#This Row],[VolRednWind]]*(FCAP*IRR_TARGET-CalcTable[[#This Row],[IWC]])))</f>
        <v>#NAME?</v>
      </c>
      <c r="AB5956" s="13" t="e">
        <f ca="1">CalcTable[[#This Row],[IWC]]+CalcTable[[#This Row],[Eff Precip]]+CalcTable[[#This Row],[IrrAmt]]-CalcTable[[#This Row],[AET]]</f>
        <v>#NAME?</v>
      </c>
      <c r="AC5956" s="13" t="e">
        <f ca="1">IF(CalcTable[[#This Row],[PWC]]&gt;FCAP,MIN(24*PERC,MIN(SAT,CalcTable[[#This Row],[PWC]])-FCAP),0)</f>
        <v>#NAME?</v>
      </c>
      <c r="AD5956" s="13" t="e">
        <f ca="1">IF(CalcTable[[#This Row],[PWC]]&gt;SAT,CalcTable[[#This Row],[PWC]]-SAT,0)</f>
        <v>#NAME?</v>
      </c>
      <c r="AE5956" s="13" t="e">
        <f ca="1">CalcTable[[#This Row],[PWC]]-CalcTable[[#This Row],[PercAmt]]-CalcTable[[#This Row],[Runoff]]</f>
        <v>#NAME?</v>
      </c>
      <c r="AF5956" s="13" t="e">
        <f ca="1">CalcTable[[#This Row],[IrrAmt]]/1000*CUR_IRR_AREA*10000/IRR_EFF</f>
        <v>#NAME?</v>
      </c>
      <c r="AG5956" s="147"/>
      <c r="AH5956" s="13"/>
      <c r="AI5956" s="50">
        <v>0</v>
      </c>
      <c r="AJ5956" s="50">
        <v>0</v>
      </c>
      <c r="AK5956" s="50">
        <v>4.0367631079480963</v>
      </c>
      <c r="AL5956" s="50">
        <v>8.4934093931518291</v>
      </c>
      <c r="AM5956" s="50"/>
      <c r="AN5956" s="50"/>
      <c r="AO5956" s="50"/>
      <c r="AP5956" s="50"/>
      <c r="AQ5956" s="50"/>
      <c r="AR5956" s="50"/>
      <c r="AS5956" s="50"/>
      <c r="AT5956" s="50"/>
      <c r="AU5956" s="50"/>
      <c r="AV5956" s="50"/>
      <c r="AW5956" s="50"/>
      <c r="AX5956" s="50">
        <f t="shared" si="1867"/>
        <v>12.530172501099926</v>
      </c>
      <c r="AY5956" s="50"/>
      <c r="AZ5956" s="50">
        <f t="shared" si="1857"/>
        <v>308.34586778235905</v>
      </c>
      <c r="BA5956" s="50">
        <f t="shared" si="1858"/>
        <v>474.7547488077592</v>
      </c>
      <c r="BB5956" s="50">
        <f t="shared" si="1859"/>
        <v>489.43788536882397</v>
      </c>
      <c r="BC5956" s="17">
        <f t="shared" si="1860"/>
        <v>19988</v>
      </c>
      <c r="BD5956" s="50">
        <f t="shared" si="1861"/>
        <v>12.530172501099926</v>
      </c>
      <c r="BE5956" s="50">
        <f t="shared" si="1862"/>
        <v>308.34586778235905</v>
      </c>
      <c r="BF5956" s="50">
        <f t="shared" si="1868"/>
        <v>504.3556800225727</v>
      </c>
      <c r="BG5956" s="50"/>
      <c r="BH5956" s="17">
        <f t="shared" si="1863"/>
        <v>0</v>
      </c>
      <c r="BI5956" s="17">
        <f t="shared" si="1871"/>
        <v>5956</v>
      </c>
      <c r="BJ5956" s="17">
        <f t="shared" si="1869"/>
        <v>5956</v>
      </c>
      <c r="BK5956" s="150">
        <f t="shared" si="1870"/>
        <v>36038</v>
      </c>
      <c r="BL5956" s="50" t="e">
        <f t="shared" ca="1" si="1864"/>
        <v>#NAME?</v>
      </c>
      <c r="BM5956" s="50" t="e">
        <f t="shared" ca="1" si="1865"/>
        <v>#NAME?</v>
      </c>
      <c r="BN5956" s="50" t="e">
        <f t="shared" ca="1" si="1866"/>
        <v>#NAME?</v>
      </c>
    </row>
    <row r="5957" spans="1:66" x14ac:dyDescent="0.35">
      <c r="A5957" s="48">
        <v>36039</v>
      </c>
      <c r="B5957" s="17">
        <v>1998</v>
      </c>
      <c r="C5957" s="17">
        <v>9</v>
      </c>
      <c r="D5957" s="17">
        <v>244</v>
      </c>
      <c r="E5957" s="17">
        <v>1</v>
      </c>
      <c r="F5957" s="17">
        <v>3</v>
      </c>
      <c r="G5957" s="50">
        <v>8.5</v>
      </c>
      <c r="H5957" s="32">
        <v>3.9432934513195574</v>
      </c>
      <c r="I5957" s="50">
        <v>9.3333333333333339</v>
      </c>
      <c r="J5957" s="13">
        <v>0</v>
      </c>
      <c r="K5957" s="13">
        <f t="shared" si="1852"/>
        <v>0</v>
      </c>
      <c r="L5957" s="13">
        <f t="shared" si="1853"/>
        <v>0</v>
      </c>
      <c r="M5957" s="13" t="e">
        <f ca="1">CalcTable[[#This Row],[IWC]]-AE5956</f>
        <v>#NAME?</v>
      </c>
      <c r="N5957" s="13" t="e">
        <f ca="1">IF(CalcTable[[#This Row],[Day of Year]]&lt;123,FCAP,AE5956)</f>
        <v>#NAME?</v>
      </c>
      <c r="O5957" s="17" t="e">
        <f ca="1">IF(IRR_DRIP,5,COUNTIF('IDET Wind Values'!C5941:G5941,"&lt;="&amp;IRR_MAXWIND))</f>
        <v>#NAME?</v>
      </c>
      <c r="P5957" s="13" t="e">
        <f ca="1">CalcTable[[#This Row],[ET_o]]*KL</f>
        <v>#NAME?</v>
      </c>
      <c r="Q5957" s="13" t="e">
        <f ca="1">IF(WILTPT&lt;=0,1,MAX(0,MIN(1,(CalcTable[[#This Row],[IWC]]-WILTPT)/(MAD-WILTPT))))</f>
        <v>#NAME?</v>
      </c>
      <c r="R5957" s="13" t="e">
        <f ca="1">CalcTable[[#This Row],[ETMult]]*CalcTable[[#This Row],[ETb]]</f>
        <v>#NAME?</v>
      </c>
      <c r="S5957" s="13" t="b">
        <f>INDEX(IRR_LIST,CalcTable[[#This Row],[Day of Week]]+1)</f>
        <v>1</v>
      </c>
      <c r="T5957" s="13">
        <f t="shared" ca="1" si="1854"/>
        <v>0</v>
      </c>
      <c r="U5957" s="13" t="b">
        <f ca="1">IF(CalcTable[[#This Row],[IrrPrecip]]&gt;=IC_MM,FALSE,TRUE)</f>
        <v>1</v>
      </c>
      <c r="V5957" s="13" t="b">
        <f t="shared" si="1855"/>
        <v>1</v>
      </c>
      <c r="W5957" s="13" t="e">
        <f ca="1">IF(AND(IRR_DRIP=FALSE,CalcTable[[#This Row],[IrrHours]]&lt;=0),FALSE,TRUE)</f>
        <v>#NAME?</v>
      </c>
      <c r="X5957" s="13" t="e">
        <f ca="1">AND(CalcTable[[#This Row],[IrrDay]],CalcTable[[#This Row],[IrrRain]],CalcTable[[#This Row],[IrrWarm]],CalcTable[[#This Row],[IrrWindy]])</f>
        <v>#NAME?</v>
      </c>
      <c r="Y5957" s="13" t="e">
        <f t="shared" ca="1" si="1856"/>
        <v>#NAME?</v>
      </c>
      <c r="Z5957" s="13" t="e">
        <f ca="1">CalcTable[[#This Row],[IrrHours]]/5</f>
        <v>#NAME?</v>
      </c>
      <c r="AA5957" s="13" t="e">
        <f ca="1">IF(CalcTable[[#This Row],[IrrFlag]]=FALSE,0,MAX(0,CalcTable[[#This Row],[VolRednWind]]*(FCAP*IRR_TARGET-CalcTable[[#This Row],[IWC]])))</f>
        <v>#NAME?</v>
      </c>
      <c r="AB5957" s="13" t="e">
        <f ca="1">CalcTable[[#This Row],[IWC]]+CalcTable[[#This Row],[Eff Precip]]+CalcTable[[#This Row],[IrrAmt]]-CalcTable[[#This Row],[AET]]</f>
        <v>#NAME?</v>
      </c>
      <c r="AC5957" s="13" t="e">
        <f ca="1">IF(CalcTable[[#This Row],[PWC]]&gt;FCAP,MIN(24*PERC,MIN(SAT,CalcTable[[#This Row],[PWC]])-FCAP),0)</f>
        <v>#NAME?</v>
      </c>
      <c r="AD5957" s="13" t="e">
        <f ca="1">IF(CalcTable[[#This Row],[PWC]]&gt;SAT,CalcTable[[#This Row],[PWC]]-SAT,0)</f>
        <v>#NAME?</v>
      </c>
      <c r="AE5957" s="13" t="e">
        <f ca="1">CalcTable[[#This Row],[PWC]]-CalcTable[[#This Row],[PercAmt]]-CalcTable[[#This Row],[Runoff]]</f>
        <v>#NAME?</v>
      </c>
      <c r="AF5957" s="13" t="e">
        <f ca="1">CalcTable[[#This Row],[IrrAmt]]/1000*CUR_IRR_AREA*10000/IRR_EFF</f>
        <v>#NAME?</v>
      </c>
      <c r="AG5957" s="147"/>
      <c r="AH5957" s="13"/>
      <c r="AI5957" s="50">
        <v>12.587321539906837</v>
      </c>
      <c r="AJ5957" s="50">
        <v>16.644864152188074</v>
      </c>
      <c r="AK5957" s="50">
        <v>0</v>
      </c>
      <c r="AL5957" s="50">
        <v>0</v>
      </c>
      <c r="AM5957" s="50"/>
      <c r="AN5957" s="50"/>
      <c r="AO5957" s="50"/>
      <c r="AP5957" s="50"/>
      <c r="AQ5957" s="50"/>
      <c r="AR5957" s="50"/>
      <c r="AS5957" s="50"/>
      <c r="AT5957" s="50"/>
      <c r="AU5957" s="50"/>
      <c r="AV5957" s="50"/>
      <c r="AW5957" s="50"/>
      <c r="AX5957" s="50">
        <f t="shared" si="1867"/>
        <v>29.232185692094909</v>
      </c>
      <c r="AY5957" s="50"/>
      <c r="AZ5957" s="50">
        <f t="shared" si="1857"/>
        <v>672.86339771615053</v>
      </c>
      <c r="BA5957" s="50">
        <f t="shared" si="1858"/>
        <v>1089.649799611529</v>
      </c>
      <c r="BB5957" s="50">
        <f t="shared" si="1859"/>
        <v>1127.6524442947666</v>
      </c>
      <c r="BC5957" s="17">
        <f t="shared" si="1860"/>
        <v>19989</v>
      </c>
      <c r="BD5957" s="50">
        <f t="shared" si="1861"/>
        <v>29.232185692094909</v>
      </c>
      <c r="BE5957" s="50">
        <f t="shared" si="1862"/>
        <v>672.86339771615053</v>
      </c>
      <c r="BF5957" s="50">
        <f t="shared" si="1868"/>
        <v>1100.5903174838763</v>
      </c>
      <c r="BG5957" s="50"/>
      <c r="BH5957" s="17">
        <f t="shared" si="1863"/>
        <v>0</v>
      </c>
      <c r="BI5957" s="17">
        <f t="shared" si="1871"/>
        <v>5957</v>
      </c>
      <c r="BJ5957" s="17">
        <f t="shared" si="1869"/>
        <v>5957</v>
      </c>
      <c r="BK5957" s="150">
        <f t="shared" si="1870"/>
        <v>36039</v>
      </c>
      <c r="BL5957" s="50" t="e">
        <f t="shared" ca="1" si="1864"/>
        <v>#NAME?</v>
      </c>
      <c r="BM5957" s="50" t="e">
        <f t="shared" ca="1" si="1865"/>
        <v>#NAME?</v>
      </c>
      <c r="BN5957" s="50" t="e">
        <f t="shared" ca="1" si="1866"/>
        <v>#NAME?</v>
      </c>
    </row>
    <row r="5958" spans="1:66" x14ac:dyDescent="0.35">
      <c r="A5958" s="48">
        <v>36040</v>
      </c>
      <c r="B5958" s="17">
        <v>1998</v>
      </c>
      <c r="C5958" s="17">
        <v>9</v>
      </c>
      <c r="D5958" s="17">
        <v>245</v>
      </c>
      <c r="E5958" s="17">
        <v>2</v>
      </c>
      <c r="F5958" s="17">
        <v>4</v>
      </c>
      <c r="G5958" s="50">
        <v>8.1999999999999993</v>
      </c>
      <c r="H5958" s="32">
        <v>5.6718792987056732</v>
      </c>
      <c r="I5958" s="50">
        <v>3.1666666666666665</v>
      </c>
      <c r="J5958" s="13">
        <v>0</v>
      </c>
      <c r="K5958" s="13">
        <f t="shared" si="1852"/>
        <v>0</v>
      </c>
      <c r="L5958" s="13">
        <f t="shared" si="1853"/>
        <v>0</v>
      </c>
      <c r="M5958" s="13" t="e">
        <f ca="1">CalcTable[[#This Row],[IWC]]-AE5957</f>
        <v>#NAME?</v>
      </c>
      <c r="N5958" s="13" t="e">
        <f ca="1">IF(CalcTable[[#This Row],[Day of Year]]&lt;123,FCAP,AE5957)</f>
        <v>#NAME?</v>
      </c>
      <c r="O5958" s="17" t="e">
        <f ca="1">IF(IRR_DRIP,5,COUNTIF('IDET Wind Values'!C5942:G5942,"&lt;="&amp;IRR_MAXWIND))</f>
        <v>#NAME?</v>
      </c>
      <c r="P5958" s="13" t="e">
        <f ca="1">CalcTable[[#This Row],[ET_o]]*KL</f>
        <v>#NAME?</v>
      </c>
      <c r="Q5958" s="13" t="e">
        <f ca="1">IF(WILTPT&lt;=0,1,MAX(0,MIN(1,(CalcTable[[#This Row],[IWC]]-WILTPT)/(MAD-WILTPT))))</f>
        <v>#NAME?</v>
      </c>
      <c r="R5958" s="13" t="e">
        <f ca="1">CalcTable[[#This Row],[ETMult]]*CalcTable[[#This Row],[ETb]]</f>
        <v>#NAME?</v>
      </c>
      <c r="S5958" s="13" t="b">
        <f>INDEX(IRR_LIST,CalcTable[[#This Row],[Day of Week]]+1)</f>
        <v>0</v>
      </c>
      <c r="T5958" s="13">
        <f t="shared" ca="1" si="1854"/>
        <v>0</v>
      </c>
      <c r="U5958" s="13" t="b">
        <f ca="1">IF(CalcTable[[#This Row],[IrrPrecip]]&gt;=IC_MM,FALSE,TRUE)</f>
        <v>1</v>
      </c>
      <c r="V5958" s="13" t="b">
        <f t="shared" si="1855"/>
        <v>1</v>
      </c>
      <c r="W5958" s="13" t="e">
        <f ca="1">IF(AND(IRR_DRIP=FALSE,CalcTable[[#This Row],[IrrHours]]&lt;=0),FALSE,TRUE)</f>
        <v>#NAME?</v>
      </c>
      <c r="X5958" s="13" t="e">
        <f ca="1">AND(CalcTable[[#This Row],[IrrDay]],CalcTable[[#This Row],[IrrRain]],CalcTable[[#This Row],[IrrWarm]],CalcTable[[#This Row],[IrrWindy]])</f>
        <v>#NAME?</v>
      </c>
      <c r="Y5958" s="13" t="e">
        <f t="shared" ca="1" si="1856"/>
        <v>#NAME?</v>
      </c>
      <c r="Z5958" s="13" t="e">
        <f ca="1">CalcTable[[#This Row],[IrrHours]]/5</f>
        <v>#NAME?</v>
      </c>
      <c r="AA5958" s="13" t="e">
        <f ca="1">IF(CalcTable[[#This Row],[IrrFlag]]=FALSE,0,MAX(0,CalcTable[[#This Row],[VolRednWind]]*(FCAP*IRR_TARGET-CalcTable[[#This Row],[IWC]])))</f>
        <v>#NAME?</v>
      </c>
      <c r="AB5958" s="13" t="e">
        <f ca="1">CalcTable[[#This Row],[IWC]]+CalcTable[[#This Row],[Eff Precip]]+CalcTable[[#This Row],[IrrAmt]]-CalcTable[[#This Row],[AET]]</f>
        <v>#NAME?</v>
      </c>
      <c r="AC5958" s="13" t="e">
        <f ca="1">IF(CalcTable[[#This Row],[PWC]]&gt;FCAP,MIN(24*PERC,MIN(SAT,CalcTable[[#This Row],[PWC]])-FCAP),0)</f>
        <v>#NAME?</v>
      </c>
      <c r="AD5958" s="13" t="e">
        <f ca="1">IF(CalcTable[[#This Row],[PWC]]&gt;SAT,CalcTable[[#This Row],[PWC]]-SAT,0)</f>
        <v>#NAME?</v>
      </c>
      <c r="AE5958" s="13" t="e">
        <f ca="1">CalcTable[[#This Row],[PWC]]-CalcTable[[#This Row],[PercAmt]]-CalcTable[[#This Row],[Runoff]]</f>
        <v>#NAME?</v>
      </c>
      <c r="AF5958" s="13" t="e">
        <f ca="1">CalcTable[[#This Row],[IrrAmt]]/1000*CUR_IRR_AREA*10000/IRR_EFF</f>
        <v>#NAME?</v>
      </c>
      <c r="AG5958" s="147"/>
      <c r="AH5958" s="13"/>
      <c r="AI5958" s="50">
        <v>0</v>
      </c>
      <c r="AJ5958" s="50">
        <v>0</v>
      </c>
      <c r="AK5958" s="50">
        <v>0</v>
      </c>
      <c r="AL5958" s="50">
        <v>4.4488113982257573</v>
      </c>
      <c r="AM5958" s="50"/>
      <c r="AN5958" s="50"/>
      <c r="AO5958" s="50"/>
      <c r="AP5958" s="50"/>
      <c r="AQ5958" s="50"/>
      <c r="AR5958" s="50"/>
      <c r="AS5958" s="50"/>
      <c r="AT5958" s="50"/>
      <c r="AU5958" s="50"/>
      <c r="AV5958" s="50"/>
      <c r="AW5958" s="50"/>
      <c r="AX5958" s="50">
        <f t="shared" si="1867"/>
        <v>4.4488113982257573</v>
      </c>
      <c r="AY5958" s="50"/>
      <c r="AZ5958" s="50">
        <f t="shared" si="1857"/>
        <v>130.4984676812889</v>
      </c>
      <c r="BA5958" s="50">
        <f t="shared" si="1858"/>
        <v>200.92621214420674</v>
      </c>
      <c r="BB5958" s="50">
        <f t="shared" si="1859"/>
        <v>207.14042489093478</v>
      </c>
      <c r="BC5958" s="17">
        <f t="shared" si="1860"/>
        <v>19989</v>
      </c>
      <c r="BD5958" s="50">
        <f t="shared" si="1861"/>
        <v>4.4488113982257573</v>
      </c>
      <c r="BE5958" s="50">
        <f t="shared" si="1862"/>
        <v>130.4984676812889</v>
      </c>
      <c r="BF5958" s="50">
        <f t="shared" si="1868"/>
        <v>213.45394988641948</v>
      </c>
      <c r="BG5958" s="50"/>
      <c r="BH5958" s="17">
        <f t="shared" si="1863"/>
        <v>0</v>
      </c>
      <c r="BI5958" s="17">
        <f t="shared" si="1871"/>
        <v>5958</v>
      </c>
      <c r="BJ5958" s="17">
        <f t="shared" si="1869"/>
        <v>5958</v>
      </c>
      <c r="BK5958" s="150">
        <f t="shared" si="1870"/>
        <v>36040</v>
      </c>
      <c r="BL5958" s="50" t="e">
        <f t="shared" ca="1" si="1864"/>
        <v>#NAME?</v>
      </c>
      <c r="BM5958" s="50" t="e">
        <f t="shared" ca="1" si="1865"/>
        <v>#NAME?</v>
      </c>
      <c r="BN5958" s="50" t="e">
        <f t="shared" ca="1" si="1866"/>
        <v>#NAME?</v>
      </c>
    </row>
    <row r="5959" spans="1:66" x14ac:dyDescent="0.35">
      <c r="A5959" s="48">
        <v>36041</v>
      </c>
      <c r="B5959" s="17">
        <v>1998</v>
      </c>
      <c r="C5959" s="17">
        <v>9</v>
      </c>
      <c r="D5959" s="17">
        <v>246</v>
      </c>
      <c r="E5959" s="17">
        <v>3</v>
      </c>
      <c r="F5959" s="17">
        <v>5</v>
      </c>
      <c r="G5959" s="50">
        <v>7.9</v>
      </c>
      <c r="H5959" s="32">
        <v>4.7529822315109742</v>
      </c>
      <c r="I5959" s="50">
        <v>11.166666666666666</v>
      </c>
      <c r="J5959" s="13">
        <v>0</v>
      </c>
      <c r="K5959" s="13">
        <f t="shared" si="1852"/>
        <v>0</v>
      </c>
      <c r="L5959" s="13">
        <f t="shared" si="1853"/>
        <v>0</v>
      </c>
      <c r="M5959" s="13" t="e">
        <f ca="1">CalcTable[[#This Row],[IWC]]-AE5958</f>
        <v>#NAME?</v>
      </c>
      <c r="N5959" s="13" t="e">
        <f ca="1">IF(CalcTable[[#This Row],[Day of Year]]&lt;123,FCAP,AE5958)</f>
        <v>#NAME?</v>
      </c>
      <c r="O5959" s="17" t="e">
        <f ca="1">IF(IRR_DRIP,5,COUNTIF('IDET Wind Values'!C5943:G5943,"&lt;="&amp;IRR_MAXWIND))</f>
        <v>#NAME?</v>
      </c>
      <c r="P5959" s="13" t="e">
        <f ca="1">CalcTable[[#This Row],[ET_o]]*KL</f>
        <v>#NAME?</v>
      </c>
      <c r="Q5959" s="13" t="e">
        <f ca="1">IF(WILTPT&lt;=0,1,MAX(0,MIN(1,(CalcTable[[#This Row],[IWC]]-WILTPT)/(MAD-WILTPT))))</f>
        <v>#NAME?</v>
      </c>
      <c r="R5959" s="13" t="e">
        <f ca="1">CalcTable[[#This Row],[ETMult]]*CalcTable[[#This Row],[ETb]]</f>
        <v>#NAME?</v>
      </c>
      <c r="S5959" s="13" t="b">
        <f>INDEX(IRR_LIST,CalcTable[[#This Row],[Day of Week]]+1)</f>
        <v>1</v>
      </c>
      <c r="T5959" s="13">
        <f t="shared" ca="1" si="1854"/>
        <v>0</v>
      </c>
      <c r="U5959" s="13" t="b">
        <f ca="1">IF(CalcTable[[#This Row],[IrrPrecip]]&gt;=IC_MM,FALSE,TRUE)</f>
        <v>1</v>
      </c>
      <c r="V5959" s="13" t="b">
        <f t="shared" si="1855"/>
        <v>1</v>
      </c>
      <c r="W5959" s="13" t="e">
        <f ca="1">IF(AND(IRR_DRIP=FALSE,CalcTable[[#This Row],[IrrHours]]&lt;=0),FALSE,TRUE)</f>
        <v>#NAME?</v>
      </c>
      <c r="X5959" s="13" t="e">
        <f ca="1">AND(CalcTable[[#This Row],[IrrDay]],CalcTable[[#This Row],[IrrRain]],CalcTable[[#This Row],[IrrWarm]],CalcTable[[#This Row],[IrrWindy]])</f>
        <v>#NAME?</v>
      </c>
      <c r="Y5959" s="13" t="e">
        <f t="shared" ca="1" si="1856"/>
        <v>#NAME?</v>
      </c>
      <c r="Z5959" s="13" t="e">
        <f ca="1">CalcTable[[#This Row],[IrrHours]]/5</f>
        <v>#NAME?</v>
      </c>
      <c r="AA5959" s="13" t="e">
        <f ca="1">IF(CalcTable[[#This Row],[IrrFlag]]=FALSE,0,MAX(0,CalcTable[[#This Row],[VolRednWind]]*(FCAP*IRR_TARGET-CalcTable[[#This Row],[IWC]])))</f>
        <v>#NAME?</v>
      </c>
      <c r="AB5959" s="13" t="e">
        <f ca="1">CalcTable[[#This Row],[IWC]]+CalcTable[[#This Row],[Eff Precip]]+CalcTable[[#This Row],[IrrAmt]]-CalcTable[[#This Row],[AET]]</f>
        <v>#NAME?</v>
      </c>
      <c r="AC5959" s="13" t="e">
        <f ca="1">IF(CalcTable[[#This Row],[PWC]]&gt;FCAP,MIN(24*PERC,MIN(SAT,CalcTable[[#This Row],[PWC]])-FCAP),0)</f>
        <v>#NAME?</v>
      </c>
      <c r="AD5959" s="13" t="e">
        <f ca="1">IF(CalcTable[[#This Row],[PWC]]&gt;SAT,CalcTable[[#This Row],[PWC]]-SAT,0)</f>
        <v>#NAME?</v>
      </c>
      <c r="AE5959" s="13" t="e">
        <f ca="1">CalcTable[[#This Row],[PWC]]-CalcTable[[#This Row],[PercAmt]]-CalcTable[[#This Row],[Runoff]]</f>
        <v>#NAME?</v>
      </c>
      <c r="AF5959" s="13" t="e">
        <f ca="1">CalcTable[[#This Row],[IrrAmt]]/1000*CUR_IRR_AREA*10000/IRR_EFF</f>
        <v>#NAME?</v>
      </c>
      <c r="AG5959" s="147"/>
      <c r="AH5959" s="13"/>
      <c r="AI5959" s="50">
        <v>4.6304680124919004</v>
      </c>
      <c r="AJ5959" s="50">
        <v>6.5159321033881294</v>
      </c>
      <c r="AK5959" s="50">
        <v>0</v>
      </c>
      <c r="AL5959" s="50">
        <v>0</v>
      </c>
      <c r="AM5959" s="50"/>
      <c r="AN5959" s="50"/>
      <c r="AO5959" s="50"/>
      <c r="AP5959" s="50"/>
      <c r="AQ5959" s="50"/>
      <c r="AR5959" s="50"/>
      <c r="AS5959" s="50"/>
      <c r="AT5959" s="50"/>
      <c r="AU5959" s="50"/>
      <c r="AV5959" s="50"/>
      <c r="AW5959" s="50"/>
      <c r="AX5959" s="50">
        <f t="shared" si="1867"/>
        <v>11.146400115880031</v>
      </c>
      <c r="AY5959" s="50"/>
      <c r="AZ5959" s="50">
        <f t="shared" si="1857"/>
        <v>259.047539215933</v>
      </c>
      <c r="BA5959" s="50">
        <f t="shared" si="1858"/>
        <v>419.85471026158268</v>
      </c>
      <c r="BB5959" s="50">
        <f t="shared" si="1859"/>
        <v>434.52405594300137</v>
      </c>
      <c r="BC5959" s="17">
        <f t="shared" si="1860"/>
        <v>19989</v>
      </c>
      <c r="BD5959" s="50">
        <f t="shared" si="1861"/>
        <v>11.146400115880031</v>
      </c>
      <c r="BE5959" s="50">
        <f t="shared" si="1862"/>
        <v>259.047539215933</v>
      </c>
      <c r="BF5959" s="50">
        <f t="shared" si="1868"/>
        <v>423.71930825304469</v>
      </c>
      <c r="BG5959" s="50"/>
      <c r="BH5959" s="17">
        <f t="shared" si="1863"/>
        <v>0</v>
      </c>
      <c r="BI5959" s="17">
        <f t="shared" si="1871"/>
        <v>5959</v>
      </c>
      <c r="BJ5959" s="17">
        <f t="shared" si="1869"/>
        <v>5959</v>
      </c>
      <c r="BK5959" s="150">
        <f t="shared" si="1870"/>
        <v>36041</v>
      </c>
      <c r="BL5959" s="50" t="e">
        <f t="shared" ca="1" si="1864"/>
        <v>#NAME?</v>
      </c>
      <c r="BM5959" s="50" t="e">
        <f t="shared" ca="1" si="1865"/>
        <v>#NAME?</v>
      </c>
      <c r="BN5959" s="50" t="e">
        <f t="shared" ca="1" si="1866"/>
        <v>#NAME?</v>
      </c>
    </row>
    <row r="5960" spans="1:66" x14ac:dyDescent="0.35">
      <c r="A5960" s="48">
        <v>36042</v>
      </c>
      <c r="B5960" s="17">
        <v>1998</v>
      </c>
      <c r="C5960" s="17">
        <v>9</v>
      </c>
      <c r="D5960" s="17">
        <v>247</v>
      </c>
      <c r="E5960" s="17">
        <v>4</v>
      </c>
      <c r="F5960" s="17">
        <v>6</v>
      </c>
      <c r="G5960" s="50">
        <v>10.1</v>
      </c>
      <c r="H5960" s="32">
        <v>4.0872383365410103</v>
      </c>
      <c r="I5960" s="50">
        <v>20</v>
      </c>
      <c r="J5960" s="13">
        <v>0</v>
      </c>
      <c r="K5960" s="13">
        <f t="shared" si="1852"/>
        <v>0</v>
      </c>
      <c r="L5960" s="13">
        <f t="shared" si="1853"/>
        <v>0</v>
      </c>
      <c r="M5960" s="13" t="e">
        <f ca="1">CalcTable[[#This Row],[IWC]]-AE5959</f>
        <v>#NAME?</v>
      </c>
      <c r="N5960" s="13" t="e">
        <f ca="1">IF(CalcTable[[#This Row],[Day of Year]]&lt;123,FCAP,AE5959)</f>
        <v>#NAME?</v>
      </c>
      <c r="O5960" s="17" t="e">
        <f ca="1">IF(IRR_DRIP,5,COUNTIF('IDET Wind Values'!C5944:G5944,"&lt;="&amp;IRR_MAXWIND))</f>
        <v>#NAME?</v>
      </c>
      <c r="P5960" s="13" t="e">
        <f ca="1">CalcTable[[#This Row],[ET_o]]*KL</f>
        <v>#NAME?</v>
      </c>
      <c r="Q5960" s="13" t="e">
        <f ca="1">IF(WILTPT&lt;=0,1,MAX(0,MIN(1,(CalcTable[[#This Row],[IWC]]-WILTPT)/(MAD-WILTPT))))</f>
        <v>#NAME?</v>
      </c>
      <c r="R5960" s="13" t="e">
        <f ca="1">CalcTable[[#This Row],[ETMult]]*CalcTable[[#This Row],[ETb]]</f>
        <v>#NAME?</v>
      </c>
      <c r="S5960" s="13" t="b">
        <f>INDEX(IRR_LIST,CalcTable[[#This Row],[Day of Week]]+1)</f>
        <v>0</v>
      </c>
      <c r="T5960" s="13">
        <f t="shared" ca="1" si="1854"/>
        <v>0</v>
      </c>
      <c r="U5960" s="13" t="b">
        <f ca="1">IF(CalcTable[[#This Row],[IrrPrecip]]&gt;=IC_MM,FALSE,TRUE)</f>
        <v>1</v>
      </c>
      <c r="V5960" s="13" t="b">
        <f t="shared" si="1855"/>
        <v>1</v>
      </c>
      <c r="W5960" s="13" t="e">
        <f ca="1">IF(AND(IRR_DRIP=FALSE,CalcTable[[#This Row],[IrrHours]]&lt;=0),FALSE,TRUE)</f>
        <v>#NAME?</v>
      </c>
      <c r="X5960" s="13" t="e">
        <f ca="1">AND(CalcTable[[#This Row],[IrrDay]],CalcTable[[#This Row],[IrrRain]],CalcTable[[#This Row],[IrrWarm]],CalcTable[[#This Row],[IrrWindy]])</f>
        <v>#NAME?</v>
      </c>
      <c r="Y5960" s="13" t="e">
        <f t="shared" ca="1" si="1856"/>
        <v>#NAME?</v>
      </c>
      <c r="Z5960" s="13" t="e">
        <f ca="1">CalcTable[[#This Row],[IrrHours]]/5</f>
        <v>#NAME?</v>
      </c>
      <c r="AA5960" s="13" t="e">
        <f ca="1">IF(CalcTable[[#This Row],[IrrFlag]]=FALSE,0,MAX(0,CalcTable[[#This Row],[VolRednWind]]*(FCAP*IRR_TARGET-CalcTable[[#This Row],[IWC]])))</f>
        <v>#NAME?</v>
      </c>
      <c r="AB5960" s="13" t="e">
        <f ca="1">CalcTable[[#This Row],[IWC]]+CalcTable[[#This Row],[Eff Precip]]+CalcTable[[#This Row],[IrrAmt]]-CalcTable[[#This Row],[AET]]</f>
        <v>#NAME?</v>
      </c>
      <c r="AC5960" s="13" t="e">
        <f ca="1">IF(CalcTable[[#This Row],[PWC]]&gt;FCAP,MIN(24*PERC,MIN(SAT,CalcTable[[#This Row],[PWC]])-FCAP),0)</f>
        <v>#NAME?</v>
      </c>
      <c r="AD5960" s="13" t="e">
        <f ca="1">IF(CalcTable[[#This Row],[PWC]]&gt;SAT,CalcTable[[#This Row],[PWC]]-SAT,0)</f>
        <v>#NAME?</v>
      </c>
      <c r="AE5960" s="13" t="e">
        <f ca="1">CalcTable[[#This Row],[PWC]]-CalcTable[[#This Row],[PercAmt]]-CalcTable[[#This Row],[Runoff]]</f>
        <v>#NAME?</v>
      </c>
      <c r="AF5960" s="13" t="e">
        <f ca="1">CalcTable[[#This Row],[IrrAmt]]/1000*CUR_IRR_AREA*10000/IRR_EFF</f>
        <v>#NAME?</v>
      </c>
      <c r="AG5960" s="147"/>
      <c r="AH5960" s="13"/>
      <c r="AI5960" s="50">
        <v>0</v>
      </c>
      <c r="AJ5960" s="50">
        <v>0</v>
      </c>
      <c r="AK5960" s="50">
        <v>0</v>
      </c>
      <c r="AL5960" s="50">
        <v>5.7336738416191544</v>
      </c>
      <c r="AM5960" s="50"/>
      <c r="AN5960" s="50"/>
      <c r="AO5960" s="50"/>
      <c r="AP5960" s="50"/>
      <c r="AQ5960" s="50"/>
      <c r="AR5960" s="50"/>
      <c r="AS5960" s="50"/>
      <c r="AT5960" s="50"/>
      <c r="AU5960" s="50"/>
      <c r="AV5960" s="50"/>
      <c r="AW5960" s="50"/>
      <c r="AX5960" s="50">
        <f t="shared" si="1867"/>
        <v>5.7336738416191544</v>
      </c>
      <c r="AY5960" s="50"/>
      <c r="AZ5960" s="50">
        <f t="shared" si="1857"/>
        <v>168.18776602082855</v>
      </c>
      <c r="BA5960" s="50">
        <f t="shared" si="1858"/>
        <v>258.95576673048208</v>
      </c>
      <c r="BB5960" s="50">
        <f t="shared" si="1859"/>
        <v>266.96470796956913</v>
      </c>
      <c r="BC5960" s="17">
        <f t="shared" si="1860"/>
        <v>19989</v>
      </c>
      <c r="BD5960" s="50">
        <f t="shared" si="1861"/>
        <v>5.7336738416191544</v>
      </c>
      <c r="BE5960" s="50">
        <f t="shared" si="1862"/>
        <v>168.18776602082855</v>
      </c>
      <c r="BF5960" s="50">
        <f t="shared" si="1868"/>
        <v>275.10164385528822</v>
      </c>
      <c r="BG5960" s="50"/>
      <c r="BH5960" s="17">
        <f t="shared" si="1863"/>
        <v>0</v>
      </c>
      <c r="BI5960" s="17">
        <f t="shared" si="1871"/>
        <v>5960</v>
      </c>
      <c r="BJ5960" s="17">
        <f t="shared" si="1869"/>
        <v>5960</v>
      </c>
      <c r="BK5960" s="150">
        <f t="shared" si="1870"/>
        <v>36042</v>
      </c>
      <c r="BL5960" s="50" t="e">
        <f t="shared" ca="1" si="1864"/>
        <v>#NAME?</v>
      </c>
      <c r="BM5960" s="50" t="e">
        <f t="shared" ca="1" si="1865"/>
        <v>#NAME?</v>
      </c>
      <c r="BN5960" s="50" t="e">
        <f t="shared" ca="1" si="1866"/>
        <v>#NAME?</v>
      </c>
    </row>
    <row r="5961" spans="1:66" x14ac:dyDescent="0.35">
      <c r="A5961" s="48">
        <v>36043</v>
      </c>
      <c r="B5961" s="17">
        <v>1998</v>
      </c>
      <c r="C5961" s="17">
        <v>9</v>
      </c>
      <c r="D5961" s="17">
        <v>248</v>
      </c>
      <c r="E5961" s="17">
        <v>5</v>
      </c>
      <c r="F5961" s="17">
        <v>7</v>
      </c>
      <c r="G5961" s="50">
        <v>4.7</v>
      </c>
      <c r="H5961" s="32">
        <v>3.8944897856003422</v>
      </c>
      <c r="I5961" s="50">
        <v>6.333333333333333</v>
      </c>
      <c r="J5961" s="13">
        <v>0</v>
      </c>
      <c r="K5961" s="13">
        <f t="shared" si="1852"/>
        <v>0</v>
      </c>
      <c r="L5961" s="13">
        <f t="shared" si="1853"/>
        <v>0</v>
      </c>
      <c r="M5961" s="13" t="e">
        <f ca="1">CalcTable[[#This Row],[IWC]]-AE5960</f>
        <v>#NAME?</v>
      </c>
      <c r="N5961" s="13" t="e">
        <f ca="1">IF(CalcTable[[#This Row],[Day of Year]]&lt;123,FCAP,AE5960)</f>
        <v>#NAME?</v>
      </c>
      <c r="O5961" s="17" t="e">
        <f ca="1">IF(IRR_DRIP,5,COUNTIF('IDET Wind Values'!C5945:G5945,"&lt;="&amp;IRR_MAXWIND))</f>
        <v>#NAME?</v>
      </c>
      <c r="P5961" s="13" t="e">
        <f ca="1">CalcTable[[#This Row],[ET_o]]*KL</f>
        <v>#NAME?</v>
      </c>
      <c r="Q5961" s="13" t="e">
        <f ca="1">IF(WILTPT&lt;=0,1,MAX(0,MIN(1,(CalcTable[[#This Row],[IWC]]-WILTPT)/(MAD-WILTPT))))</f>
        <v>#NAME?</v>
      </c>
      <c r="R5961" s="13" t="e">
        <f ca="1">CalcTable[[#This Row],[ETMult]]*CalcTable[[#This Row],[ETb]]</f>
        <v>#NAME?</v>
      </c>
      <c r="S5961" s="13" t="b">
        <f>INDEX(IRR_LIST,CalcTable[[#This Row],[Day of Week]]+1)</f>
        <v>0</v>
      </c>
      <c r="T5961" s="13">
        <f t="shared" ca="1" si="1854"/>
        <v>0</v>
      </c>
      <c r="U5961" s="13" t="b">
        <f ca="1">IF(CalcTable[[#This Row],[IrrPrecip]]&gt;=IC_MM,FALSE,TRUE)</f>
        <v>1</v>
      </c>
      <c r="V5961" s="13" t="b">
        <f t="shared" si="1855"/>
        <v>1</v>
      </c>
      <c r="W5961" s="13" t="e">
        <f ca="1">IF(AND(IRR_DRIP=FALSE,CalcTable[[#This Row],[IrrHours]]&lt;=0),FALSE,TRUE)</f>
        <v>#NAME?</v>
      </c>
      <c r="X5961" s="13" t="e">
        <f ca="1">AND(CalcTable[[#This Row],[IrrDay]],CalcTable[[#This Row],[IrrRain]],CalcTable[[#This Row],[IrrWarm]],CalcTable[[#This Row],[IrrWindy]])</f>
        <v>#NAME?</v>
      </c>
      <c r="Y5961" s="13" t="e">
        <f t="shared" ca="1" si="1856"/>
        <v>#NAME?</v>
      </c>
      <c r="Z5961" s="13" t="e">
        <f ca="1">CalcTable[[#This Row],[IrrHours]]/5</f>
        <v>#NAME?</v>
      </c>
      <c r="AA5961" s="13" t="e">
        <f ca="1">IF(CalcTable[[#This Row],[IrrFlag]]=FALSE,0,MAX(0,CalcTable[[#This Row],[VolRednWind]]*(FCAP*IRR_TARGET-CalcTable[[#This Row],[IWC]])))</f>
        <v>#NAME?</v>
      </c>
      <c r="AB5961" s="13" t="e">
        <f ca="1">CalcTable[[#This Row],[IWC]]+CalcTable[[#This Row],[Eff Precip]]+CalcTable[[#This Row],[IrrAmt]]-CalcTable[[#This Row],[AET]]</f>
        <v>#NAME?</v>
      </c>
      <c r="AC5961" s="13" t="e">
        <f ca="1">IF(CalcTable[[#This Row],[PWC]]&gt;FCAP,MIN(24*PERC,MIN(SAT,CalcTable[[#This Row],[PWC]])-FCAP),0)</f>
        <v>#NAME?</v>
      </c>
      <c r="AD5961" s="13" t="e">
        <f ca="1">IF(CalcTable[[#This Row],[PWC]]&gt;SAT,CalcTable[[#This Row],[PWC]]-SAT,0)</f>
        <v>#NAME?</v>
      </c>
      <c r="AE5961" s="13" t="e">
        <f ca="1">CalcTable[[#This Row],[PWC]]-CalcTable[[#This Row],[PercAmt]]-CalcTable[[#This Row],[Runoff]]</f>
        <v>#NAME?</v>
      </c>
      <c r="AF5961" s="13" t="e">
        <f ca="1">CalcTable[[#This Row],[IrrAmt]]/1000*CUR_IRR_AREA*10000/IRR_EFF</f>
        <v>#NAME?</v>
      </c>
      <c r="AG5961" s="147"/>
      <c r="AH5961" s="13"/>
      <c r="AI5961" s="50">
        <v>0</v>
      </c>
      <c r="AJ5961" s="50">
        <v>0</v>
      </c>
      <c r="AK5961" s="50">
        <v>11.649911684804927</v>
      </c>
      <c r="AL5961" s="50">
        <v>0</v>
      </c>
      <c r="AM5961" s="50"/>
      <c r="AN5961" s="50"/>
      <c r="AO5961" s="50"/>
      <c r="AP5961" s="50"/>
      <c r="AQ5961" s="50"/>
      <c r="AR5961" s="50"/>
      <c r="AS5961" s="50"/>
      <c r="AT5961" s="50"/>
      <c r="AU5961" s="50"/>
      <c r="AV5961" s="50"/>
      <c r="AW5961" s="50"/>
      <c r="AX5961" s="50">
        <f t="shared" si="1867"/>
        <v>11.649911684804927</v>
      </c>
      <c r="AY5961" s="50"/>
      <c r="AZ5961" s="50">
        <f t="shared" si="1857"/>
        <v>170.86537137713893</v>
      </c>
      <c r="BA5961" s="50">
        <f t="shared" si="1858"/>
        <v>263.07842894575356</v>
      </c>
      <c r="BB5961" s="50">
        <f t="shared" si="1859"/>
        <v>271.21487520180784</v>
      </c>
      <c r="BC5961" s="17">
        <f t="shared" si="1860"/>
        <v>19989</v>
      </c>
      <c r="BD5961" s="50">
        <f t="shared" si="1861"/>
        <v>11.649911684804927</v>
      </c>
      <c r="BE5961" s="50">
        <f t="shared" si="1862"/>
        <v>170.86537137713893</v>
      </c>
      <c r="BF5961" s="50">
        <f t="shared" si="1868"/>
        <v>279.48135382197802</v>
      </c>
      <c r="BG5961" s="50"/>
      <c r="BH5961" s="17">
        <f t="shared" si="1863"/>
        <v>0</v>
      </c>
      <c r="BI5961" s="17">
        <f t="shared" si="1871"/>
        <v>5961</v>
      </c>
      <c r="BJ5961" s="17">
        <f t="shared" si="1869"/>
        <v>5961</v>
      </c>
      <c r="BK5961" s="150">
        <f t="shared" si="1870"/>
        <v>36043</v>
      </c>
      <c r="BL5961" s="50" t="e">
        <f t="shared" ca="1" si="1864"/>
        <v>#NAME?</v>
      </c>
      <c r="BM5961" s="50" t="e">
        <f t="shared" ca="1" si="1865"/>
        <v>#NAME?</v>
      </c>
      <c r="BN5961" s="50" t="e">
        <f t="shared" ca="1" si="1866"/>
        <v>#NAME?</v>
      </c>
    </row>
    <row r="5962" spans="1:66" x14ac:dyDescent="0.35">
      <c r="A5962" s="48">
        <v>36044</v>
      </c>
      <c r="B5962" s="17">
        <v>1998</v>
      </c>
      <c r="C5962" s="17">
        <v>9</v>
      </c>
      <c r="D5962" s="17">
        <v>249</v>
      </c>
      <c r="E5962" s="17">
        <v>6</v>
      </c>
      <c r="F5962" s="17">
        <v>1</v>
      </c>
      <c r="G5962" s="50">
        <v>5.7</v>
      </c>
      <c r="H5962" s="32">
        <v>4.7954405374276821</v>
      </c>
      <c r="I5962" s="50">
        <v>4.833333333333333</v>
      </c>
      <c r="J5962" s="13">
        <v>0</v>
      </c>
      <c r="K5962" s="13">
        <f t="shared" si="1852"/>
        <v>0</v>
      </c>
      <c r="L5962" s="13">
        <f t="shared" si="1853"/>
        <v>0</v>
      </c>
      <c r="M5962" s="13" t="e">
        <f ca="1">CalcTable[[#This Row],[IWC]]-AE5961</f>
        <v>#NAME?</v>
      </c>
      <c r="N5962" s="13" t="e">
        <f ca="1">IF(CalcTable[[#This Row],[Day of Year]]&lt;123,FCAP,AE5961)</f>
        <v>#NAME?</v>
      </c>
      <c r="O5962" s="17" t="e">
        <f ca="1">IF(IRR_DRIP,5,COUNTIF('IDET Wind Values'!C5946:G5946,"&lt;="&amp;IRR_MAXWIND))</f>
        <v>#NAME?</v>
      </c>
      <c r="P5962" s="13" t="e">
        <f ca="1">CalcTable[[#This Row],[ET_o]]*KL</f>
        <v>#NAME?</v>
      </c>
      <c r="Q5962" s="13" t="e">
        <f ca="1">IF(WILTPT&lt;=0,1,MAX(0,MIN(1,(CalcTable[[#This Row],[IWC]]-WILTPT)/(MAD-WILTPT))))</f>
        <v>#NAME?</v>
      </c>
      <c r="R5962" s="13" t="e">
        <f ca="1">CalcTable[[#This Row],[ETMult]]*CalcTable[[#This Row],[ETb]]</f>
        <v>#NAME?</v>
      </c>
      <c r="S5962" s="13" t="b">
        <f>INDEX(IRR_LIST,CalcTable[[#This Row],[Day of Week]]+1)</f>
        <v>1</v>
      </c>
      <c r="T5962" s="13">
        <f t="shared" ca="1" si="1854"/>
        <v>0</v>
      </c>
      <c r="U5962" s="13" t="b">
        <f ca="1">IF(CalcTable[[#This Row],[IrrPrecip]]&gt;=IC_MM,FALSE,TRUE)</f>
        <v>1</v>
      </c>
      <c r="V5962" s="13" t="b">
        <f t="shared" si="1855"/>
        <v>1</v>
      </c>
      <c r="W5962" s="13" t="e">
        <f ca="1">IF(AND(IRR_DRIP=FALSE,CalcTable[[#This Row],[IrrHours]]&lt;=0),FALSE,TRUE)</f>
        <v>#NAME?</v>
      </c>
      <c r="X5962" s="13" t="e">
        <f ca="1">AND(CalcTable[[#This Row],[IrrDay]],CalcTable[[#This Row],[IrrRain]],CalcTable[[#This Row],[IrrWarm]],CalcTable[[#This Row],[IrrWindy]])</f>
        <v>#NAME?</v>
      </c>
      <c r="Y5962" s="13" t="e">
        <f t="shared" ca="1" si="1856"/>
        <v>#NAME?</v>
      </c>
      <c r="Z5962" s="13" t="e">
        <f ca="1">CalcTable[[#This Row],[IrrHours]]/5</f>
        <v>#NAME?</v>
      </c>
      <c r="AA5962" s="13" t="e">
        <f ca="1">IF(CalcTable[[#This Row],[IrrFlag]]=FALSE,0,MAX(0,CalcTable[[#This Row],[VolRednWind]]*(FCAP*IRR_TARGET-CalcTable[[#This Row],[IWC]])))</f>
        <v>#NAME?</v>
      </c>
      <c r="AB5962" s="13" t="e">
        <f ca="1">CalcTable[[#This Row],[IWC]]+CalcTable[[#This Row],[Eff Precip]]+CalcTable[[#This Row],[IrrAmt]]-CalcTable[[#This Row],[AET]]</f>
        <v>#NAME?</v>
      </c>
      <c r="AC5962" s="13" t="e">
        <f ca="1">IF(CalcTable[[#This Row],[PWC]]&gt;FCAP,MIN(24*PERC,MIN(SAT,CalcTable[[#This Row],[PWC]])-FCAP),0)</f>
        <v>#NAME?</v>
      </c>
      <c r="AD5962" s="13" t="e">
        <f ca="1">IF(CalcTable[[#This Row],[PWC]]&gt;SAT,CalcTable[[#This Row],[PWC]]-SAT,0)</f>
        <v>#NAME?</v>
      </c>
      <c r="AE5962" s="13" t="e">
        <f ca="1">CalcTable[[#This Row],[PWC]]-CalcTable[[#This Row],[PercAmt]]-CalcTable[[#This Row],[Runoff]]</f>
        <v>#NAME?</v>
      </c>
      <c r="AF5962" s="13" t="e">
        <f ca="1">CalcTable[[#This Row],[IrrAmt]]/1000*CUR_IRR_AREA*10000/IRR_EFF</f>
        <v>#NAME?</v>
      </c>
      <c r="AG5962" s="147"/>
      <c r="AH5962" s="13"/>
      <c r="AI5962" s="50">
        <v>4.8005103690204907</v>
      </c>
      <c r="AJ5962" s="50">
        <v>5.3033007932594902</v>
      </c>
      <c r="AK5962" s="50">
        <v>0</v>
      </c>
      <c r="AL5962" s="50">
        <v>0</v>
      </c>
      <c r="AM5962" s="50"/>
      <c r="AN5962" s="50"/>
      <c r="AO5962" s="50"/>
      <c r="AP5962" s="50"/>
      <c r="AQ5962" s="50"/>
      <c r="AR5962" s="50"/>
      <c r="AS5962" s="50"/>
      <c r="AT5962" s="50"/>
      <c r="AU5962" s="50"/>
      <c r="AV5962" s="50"/>
      <c r="AW5962" s="50"/>
      <c r="AX5962" s="50">
        <f t="shared" si="1867"/>
        <v>10.103811162279982</v>
      </c>
      <c r="AY5962" s="50"/>
      <c r="AZ5962" s="50">
        <f t="shared" si="1857"/>
        <v>225.97097534791226</v>
      </c>
      <c r="BA5962" s="50">
        <f t="shared" si="1858"/>
        <v>365.0184542221275</v>
      </c>
      <c r="BB5962" s="50">
        <f t="shared" si="1859"/>
        <v>377.67840896928828</v>
      </c>
      <c r="BC5962" s="17">
        <f t="shared" si="1860"/>
        <v>19989</v>
      </c>
      <c r="BD5962" s="50">
        <f t="shared" si="1861"/>
        <v>10.103811162279982</v>
      </c>
      <c r="BE5962" s="50">
        <f t="shared" si="1862"/>
        <v>225.97097534791226</v>
      </c>
      <c r="BF5962" s="50">
        <f t="shared" si="1868"/>
        <v>369.61657944903612</v>
      </c>
      <c r="BG5962" s="50"/>
      <c r="BH5962" s="17">
        <f t="shared" si="1863"/>
        <v>0</v>
      </c>
      <c r="BI5962" s="17">
        <f t="shared" si="1871"/>
        <v>5962</v>
      </c>
      <c r="BJ5962" s="17">
        <f t="shared" si="1869"/>
        <v>5962</v>
      </c>
      <c r="BK5962" s="150">
        <f t="shared" si="1870"/>
        <v>36044</v>
      </c>
      <c r="BL5962" s="50" t="e">
        <f t="shared" ca="1" si="1864"/>
        <v>#NAME?</v>
      </c>
      <c r="BM5962" s="50" t="e">
        <f t="shared" ca="1" si="1865"/>
        <v>#NAME?</v>
      </c>
      <c r="BN5962" s="50" t="e">
        <f t="shared" ca="1" si="1866"/>
        <v>#NAME?</v>
      </c>
    </row>
    <row r="5963" spans="1:66" x14ac:dyDescent="0.35">
      <c r="A5963" s="48">
        <v>36045</v>
      </c>
      <c r="B5963" s="17">
        <v>1998</v>
      </c>
      <c r="C5963" s="17">
        <v>9</v>
      </c>
      <c r="D5963" s="17">
        <v>250</v>
      </c>
      <c r="E5963" s="17">
        <v>7</v>
      </c>
      <c r="F5963" s="17">
        <v>2</v>
      </c>
      <c r="G5963" s="50">
        <v>12.9</v>
      </c>
      <c r="H5963" s="32">
        <v>6.402162933384683</v>
      </c>
      <c r="I5963" s="50">
        <v>10</v>
      </c>
      <c r="J5963" s="13">
        <v>0</v>
      </c>
      <c r="K5963" s="13">
        <f t="shared" si="1852"/>
        <v>0</v>
      </c>
      <c r="L5963" s="13">
        <f t="shared" si="1853"/>
        <v>0</v>
      </c>
      <c r="M5963" s="13" t="e">
        <f ca="1">CalcTable[[#This Row],[IWC]]-AE5962</f>
        <v>#NAME?</v>
      </c>
      <c r="N5963" s="13" t="e">
        <f ca="1">IF(CalcTable[[#This Row],[Day of Year]]&lt;123,FCAP,AE5962)</f>
        <v>#NAME?</v>
      </c>
      <c r="O5963" s="17" t="e">
        <f ca="1">IF(IRR_DRIP,5,COUNTIF('IDET Wind Values'!C5947:G5947,"&lt;="&amp;IRR_MAXWIND))</f>
        <v>#NAME?</v>
      </c>
      <c r="P5963" s="13" t="e">
        <f ca="1">CalcTable[[#This Row],[ET_o]]*KL</f>
        <v>#NAME?</v>
      </c>
      <c r="Q5963" s="13" t="e">
        <f ca="1">IF(WILTPT&lt;=0,1,MAX(0,MIN(1,(CalcTable[[#This Row],[IWC]]-WILTPT)/(MAD-WILTPT))))</f>
        <v>#NAME?</v>
      </c>
      <c r="R5963" s="13" t="e">
        <f ca="1">CalcTable[[#This Row],[ETMult]]*CalcTable[[#This Row],[ETb]]</f>
        <v>#NAME?</v>
      </c>
      <c r="S5963" s="13" t="b">
        <f>INDEX(IRR_LIST,CalcTable[[#This Row],[Day of Week]]+1)</f>
        <v>0</v>
      </c>
      <c r="T5963" s="13">
        <f t="shared" ca="1" si="1854"/>
        <v>0</v>
      </c>
      <c r="U5963" s="13" t="b">
        <f ca="1">IF(CalcTable[[#This Row],[IrrPrecip]]&gt;=IC_MM,FALSE,TRUE)</f>
        <v>1</v>
      </c>
      <c r="V5963" s="13" t="b">
        <f t="shared" si="1855"/>
        <v>1</v>
      </c>
      <c r="W5963" s="13" t="e">
        <f ca="1">IF(AND(IRR_DRIP=FALSE,CalcTable[[#This Row],[IrrHours]]&lt;=0),FALSE,TRUE)</f>
        <v>#NAME?</v>
      </c>
      <c r="X5963" s="13" t="e">
        <f ca="1">AND(CalcTable[[#This Row],[IrrDay]],CalcTable[[#This Row],[IrrRain]],CalcTable[[#This Row],[IrrWarm]],CalcTable[[#This Row],[IrrWindy]])</f>
        <v>#NAME?</v>
      </c>
      <c r="Y5963" s="13" t="e">
        <f t="shared" ca="1" si="1856"/>
        <v>#NAME?</v>
      </c>
      <c r="Z5963" s="13" t="e">
        <f ca="1">CalcTable[[#This Row],[IrrHours]]/5</f>
        <v>#NAME?</v>
      </c>
      <c r="AA5963" s="13" t="e">
        <f ca="1">IF(CalcTable[[#This Row],[IrrFlag]]=FALSE,0,MAX(0,CalcTable[[#This Row],[VolRednWind]]*(FCAP*IRR_TARGET-CalcTable[[#This Row],[IWC]])))</f>
        <v>#NAME?</v>
      </c>
      <c r="AB5963" s="13" t="e">
        <f ca="1">CalcTable[[#This Row],[IWC]]+CalcTable[[#This Row],[Eff Precip]]+CalcTable[[#This Row],[IrrAmt]]-CalcTable[[#This Row],[AET]]</f>
        <v>#NAME?</v>
      </c>
      <c r="AC5963" s="13" t="e">
        <f ca="1">IF(CalcTable[[#This Row],[PWC]]&gt;FCAP,MIN(24*PERC,MIN(SAT,CalcTable[[#This Row],[PWC]])-FCAP),0)</f>
        <v>#NAME?</v>
      </c>
      <c r="AD5963" s="13" t="e">
        <f ca="1">IF(CalcTable[[#This Row],[PWC]]&gt;SAT,CalcTable[[#This Row],[PWC]]-SAT,0)</f>
        <v>#NAME?</v>
      </c>
      <c r="AE5963" s="13" t="e">
        <f ca="1">CalcTable[[#This Row],[PWC]]-CalcTable[[#This Row],[PercAmt]]-CalcTable[[#This Row],[Runoff]]</f>
        <v>#NAME?</v>
      </c>
      <c r="AF5963" s="13" t="e">
        <f ca="1">CalcTable[[#This Row],[IrrAmt]]/1000*CUR_IRR_AREA*10000/IRR_EFF</f>
        <v>#NAME?</v>
      </c>
      <c r="AG5963" s="147"/>
      <c r="AH5963" s="13"/>
      <c r="AI5963" s="50">
        <v>0</v>
      </c>
      <c r="AJ5963" s="50">
        <v>0</v>
      </c>
      <c r="AK5963" s="50">
        <v>3.3392953773511378</v>
      </c>
      <c r="AL5963" s="50">
        <v>7.0594616776654142</v>
      </c>
      <c r="AM5963" s="50"/>
      <c r="AN5963" s="50"/>
      <c r="AO5963" s="50"/>
      <c r="AP5963" s="50"/>
      <c r="AQ5963" s="50"/>
      <c r="AR5963" s="50"/>
      <c r="AS5963" s="50"/>
      <c r="AT5963" s="50"/>
      <c r="AU5963" s="50"/>
      <c r="AV5963" s="50"/>
      <c r="AW5963" s="50"/>
      <c r="AX5963" s="50">
        <f t="shared" si="1867"/>
        <v>10.398757055016553</v>
      </c>
      <c r="AY5963" s="50"/>
      <c r="AZ5963" s="50">
        <f t="shared" si="1857"/>
        <v>256.05387474600218</v>
      </c>
      <c r="BA5963" s="50">
        <f t="shared" si="1858"/>
        <v>394.24168016447959</v>
      </c>
      <c r="BB5963" s="50">
        <f t="shared" si="1859"/>
        <v>406.43472181905116</v>
      </c>
      <c r="BC5963" s="17">
        <f t="shared" si="1860"/>
        <v>19989</v>
      </c>
      <c r="BD5963" s="50">
        <f t="shared" si="1861"/>
        <v>10.398757055016553</v>
      </c>
      <c r="BE5963" s="50">
        <f t="shared" si="1862"/>
        <v>256.05387474600218</v>
      </c>
      <c r="BF5963" s="50">
        <f t="shared" si="1868"/>
        <v>418.82262619159712</v>
      </c>
      <c r="BG5963" s="50"/>
      <c r="BH5963" s="17">
        <f t="shared" si="1863"/>
        <v>0</v>
      </c>
      <c r="BI5963" s="17">
        <f t="shared" si="1871"/>
        <v>5963</v>
      </c>
      <c r="BJ5963" s="17">
        <f t="shared" si="1869"/>
        <v>5963</v>
      </c>
      <c r="BK5963" s="150">
        <f t="shared" si="1870"/>
        <v>36045</v>
      </c>
      <c r="BL5963" s="50" t="e">
        <f t="shared" ca="1" si="1864"/>
        <v>#NAME?</v>
      </c>
      <c r="BM5963" s="50" t="e">
        <f t="shared" ca="1" si="1865"/>
        <v>#NAME?</v>
      </c>
      <c r="BN5963" s="50" t="e">
        <f t="shared" ca="1" si="1866"/>
        <v>#NAME?</v>
      </c>
    </row>
    <row r="5964" spans="1:66" x14ac:dyDescent="0.35">
      <c r="A5964" s="48">
        <v>36046</v>
      </c>
      <c r="B5964" s="17">
        <v>1998</v>
      </c>
      <c r="C5964" s="17">
        <v>9</v>
      </c>
      <c r="D5964" s="17">
        <v>251</v>
      </c>
      <c r="E5964" s="17">
        <v>8</v>
      </c>
      <c r="F5964" s="17">
        <v>3</v>
      </c>
      <c r="G5964" s="50">
        <v>11.6</v>
      </c>
      <c r="H5964" s="32">
        <v>4.0589519648305536</v>
      </c>
      <c r="I5964" s="50">
        <v>10.333333333333334</v>
      </c>
      <c r="J5964" s="13">
        <v>0</v>
      </c>
      <c r="K5964" s="13">
        <f t="shared" si="1852"/>
        <v>0</v>
      </c>
      <c r="L5964" s="13">
        <f t="shared" si="1853"/>
        <v>0</v>
      </c>
      <c r="M5964" s="13" t="e">
        <f ca="1">CalcTable[[#This Row],[IWC]]-AE5963</f>
        <v>#NAME?</v>
      </c>
      <c r="N5964" s="13" t="e">
        <f ca="1">IF(CalcTable[[#This Row],[Day of Year]]&lt;123,FCAP,AE5963)</f>
        <v>#NAME?</v>
      </c>
      <c r="O5964" s="17" t="e">
        <f ca="1">IF(IRR_DRIP,5,COUNTIF('IDET Wind Values'!C5948:G5948,"&lt;="&amp;IRR_MAXWIND))</f>
        <v>#NAME?</v>
      </c>
      <c r="P5964" s="13" t="e">
        <f ca="1">CalcTable[[#This Row],[ET_o]]*KL</f>
        <v>#NAME?</v>
      </c>
      <c r="Q5964" s="13" t="e">
        <f ca="1">IF(WILTPT&lt;=0,1,MAX(0,MIN(1,(CalcTable[[#This Row],[IWC]]-WILTPT)/(MAD-WILTPT))))</f>
        <v>#NAME?</v>
      </c>
      <c r="R5964" s="13" t="e">
        <f ca="1">CalcTable[[#This Row],[ETMult]]*CalcTable[[#This Row],[ETb]]</f>
        <v>#NAME?</v>
      </c>
      <c r="S5964" s="13" t="b">
        <f>INDEX(IRR_LIST,CalcTable[[#This Row],[Day of Week]]+1)</f>
        <v>1</v>
      </c>
      <c r="T5964" s="13">
        <f t="shared" ca="1" si="1854"/>
        <v>0</v>
      </c>
      <c r="U5964" s="13" t="b">
        <f ca="1">IF(CalcTable[[#This Row],[IrrPrecip]]&gt;=IC_MM,FALSE,TRUE)</f>
        <v>1</v>
      </c>
      <c r="V5964" s="13" t="b">
        <f t="shared" si="1855"/>
        <v>1</v>
      </c>
      <c r="W5964" s="13" t="e">
        <f ca="1">IF(AND(IRR_DRIP=FALSE,CalcTable[[#This Row],[IrrHours]]&lt;=0),FALSE,TRUE)</f>
        <v>#NAME?</v>
      </c>
      <c r="X5964" s="13" t="e">
        <f ca="1">AND(CalcTable[[#This Row],[IrrDay]],CalcTable[[#This Row],[IrrRain]],CalcTable[[#This Row],[IrrWarm]],CalcTable[[#This Row],[IrrWindy]])</f>
        <v>#NAME?</v>
      </c>
      <c r="Y5964" s="13" t="e">
        <f t="shared" ca="1" si="1856"/>
        <v>#NAME?</v>
      </c>
      <c r="Z5964" s="13" t="e">
        <f ca="1">CalcTable[[#This Row],[IrrHours]]/5</f>
        <v>#NAME?</v>
      </c>
      <c r="AA5964" s="13" t="e">
        <f ca="1">IF(CalcTable[[#This Row],[IrrFlag]]=FALSE,0,MAX(0,CalcTable[[#This Row],[VolRednWind]]*(FCAP*IRR_TARGET-CalcTable[[#This Row],[IWC]])))</f>
        <v>#NAME?</v>
      </c>
      <c r="AB5964" s="13" t="e">
        <f ca="1">CalcTable[[#This Row],[IWC]]+CalcTable[[#This Row],[Eff Precip]]+CalcTable[[#This Row],[IrrAmt]]-CalcTable[[#This Row],[AET]]</f>
        <v>#NAME?</v>
      </c>
      <c r="AC5964" s="13" t="e">
        <f ca="1">IF(CalcTable[[#This Row],[PWC]]&gt;FCAP,MIN(24*PERC,MIN(SAT,CalcTable[[#This Row],[PWC]])-FCAP),0)</f>
        <v>#NAME?</v>
      </c>
      <c r="AD5964" s="13" t="e">
        <f ca="1">IF(CalcTable[[#This Row],[PWC]]&gt;SAT,CalcTable[[#This Row],[PWC]]-SAT,0)</f>
        <v>#NAME?</v>
      </c>
      <c r="AE5964" s="13" t="e">
        <f ca="1">CalcTable[[#This Row],[PWC]]-CalcTable[[#This Row],[PercAmt]]-CalcTable[[#This Row],[Runoff]]</f>
        <v>#NAME?</v>
      </c>
      <c r="AF5964" s="13" t="e">
        <f ca="1">CalcTable[[#This Row],[IrrAmt]]/1000*CUR_IRR_AREA*10000/IRR_EFF</f>
        <v>#NAME?</v>
      </c>
      <c r="AG5964" s="147"/>
      <c r="AH5964" s="13"/>
      <c r="AI5964" s="50">
        <v>11.379510366303814</v>
      </c>
      <c r="AJ5964" s="50">
        <v>12.634618895566303</v>
      </c>
      <c r="AK5964" s="50">
        <v>0</v>
      </c>
      <c r="AL5964" s="50">
        <v>0</v>
      </c>
      <c r="AM5964" s="50"/>
      <c r="AN5964" s="50"/>
      <c r="AO5964" s="50"/>
      <c r="AP5964" s="50"/>
      <c r="AQ5964" s="50"/>
      <c r="AR5964" s="50"/>
      <c r="AS5964" s="50"/>
      <c r="AT5964" s="50"/>
      <c r="AU5964" s="50"/>
      <c r="AV5964" s="50"/>
      <c r="AW5964" s="50"/>
      <c r="AX5964" s="50">
        <f t="shared" si="1867"/>
        <v>24.014129261870117</v>
      </c>
      <c r="AY5964" s="50"/>
      <c r="AZ5964" s="50">
        <f t="shared" si="1857"/>
        <v>537.51497297573428</v>
      </c>
      <c r="BA5964" s="50">
        <f t="shared" si="1858"/>
        <v>868.32939536837102</v>
      </c>
      <c r="BB5964" s="50">
        <f t="shared" si="1859"/>
        <v>898.45056609130938</v>
      </c>
      <c r="BC5964" s="17">
        <f t="shared" si="1860"/>
        <v>19989</v>
      </c>
      <c r="BD5964" s="50">
        <f t="shared" si="1861"/>
        <v>24.014129261870117</v>
      </c>
      <c r="BE5964" s="50">
        <f t="shared" si="1862"/>
        <v>537.51497297573428</v>
      </c>
      <c r="BF5964" s="50">
        <f t="shared" si="1868"/>
        <v>879.20338179735859</v>
      </c>
      <c r="BG5964" s="50"/>
      <c r="BH5964" s="17">
        <f t="shared" si="1863"/>
        <v>0</v>
      </c>
      <c r="BI5964" s="17">
        <f t="shared" si="1871"/>
        <v>5964</v>
      </c>
      <c r="BJ5964" s="17">
        <f t="shared" si="1869"/>
        <v>5964</v>
      </c>
      <c r="BK5964" s="150">
        <f t="shared" si="1870"/>
        <v>36046</v>
      </c>
      <c r="BL5964" s="50" t="e">
        <f t="shared" ca="1" si="1864"/>
        <v>#NAME?</v>
      </c>
      <c r="BM5964" s="50" t="e">
        <f t="shared" ca="1" si="1865"/>
        <v>#NAME?</v>
      </c>
      <c r="BN5964" s="50" t="e">
        <f t="shared" ca="1" si="1866"/>
        <v>#NAME?</v>
      </c>
    </row>
    <row r="5965" spans="1:66" x14ac:dyDescent="0.35">
      <c r="A5965" s="48">
        <v>36047</v>
      </c>
      <c r="B5965" s="17">
        <v>1998</v>
      </c>
      <c r="C5965" s="17">
        <v>9</v>
      </c>
      <c r="D5965" s="17">
        <v>252</v>
      </c>
      <c r="E5965" s="17">
        <v>9</v>
      </c>
      <c r="F5965" s="17">
        <v>4</v>
      </c>
      <c r="G5965" s="50">
        <v>8.6</v>
      </c>
      <c r="H5965" s="32">
        <v>2.0557121183527629</v>
      </c>
      <c r="I5965" s="50">
        <v>7.666666666666667</v>
      </c>
      <c r="J5965" s="13">
        <v>0</v>
      </c>
      <c r="K5965" s="13">
        <f t="shared" si="1852"/>
        <v>0</v>
      </c>
      <c r="L5965" s="13">
        <f t="shared" si="1853"/>
        <v>0</v>
      </c>
      <c r="M5965" s="13" t="e">
        <f ca="1">CalcTable[[#This Row],[IWC]]-AE5964</f>
        <v>#NAME?</v>
      </c>
      <c r="N5965" s="13" t="e">
        <f ca="1">IF(CalcTable[[#This Row],[Day of Year]]&lt;123,FCAP,AE5964)</f>
        <v>#NAME?</v>
      </c>
      <c r="O5965" s="17" t="e">
        <f ca="1">IF(IRR_DRIP,5,COUNTIF('IDET Wind Values'!C5949:G5949,"&lt;="&amp;IRR_MAXWIND))</f>
        <v>#NAME?</v>
      </c>
      <c r="P5965" s="13" t="e">
        <f ca="1">CalcTable[[#This Row],[ET_o]]*KL</f>
        <v>#NAME?</v>
      </c>
      <c r="Q5965" s="13" t="e">
        <f ca="1">IF(WILTPT&lt;=0,1,MAX(0,MIN(1,(CalcTable[[#This Row],[IWC]]-WILTPT)/(MAD-WILTPT))))</f>
        <v>#NAME?</v>
      </c>
      <c r="R5965" s="13" t="e">
        <f ca="1">CalcTable[[#This Row],[ETMult]]*CalcTable[[#This Row],[ETb]]</f>
        <v>#NAME?</v>
      </c>
      <c r="S5965" s="13" t="b">
        <f>INDEX(IRR_LIST,CalcTable[[#This Row],[Day of Week]]+1)</f>
        <v>0</v>
      </c>
      <c r="T5965" s="13">
        <f t="shared" ca="1" si="1854"/>
        <v>0</v>
      </c>
      <c r="U5965" s="13" t="b">
        <f ca="1">IF(CalcTable[[#This Row],[IrrPrecip]]&gt;=IC_MM,FALSE,TRUE)</f>
        <v>1</v>
      </c>
      <c r="V5965" s="13" t="b">
        <f t="shared" si="1855"/>
        <v>1</v>
      </c>
      <c r="W5965" s="13" t="e">
        <f ca="1">IF(AND(IRR_DRIP=FALSE,CalcTable[[#This Row],[IrrHours]]&lt;=0),FALSE,TRUE)</f>
        <v>#NAME?</v>
      </c>
      <c r="X5965" s="13" t="e">
        <f ca="1">AND(CalcTable[[#This Row],[IrrDay]],CalcTable[[#This Row],[IrrRain]],CalcTable[[#This Row],[IrrWarm]],CalcTable[[#This Row],[IrrWindy]])</f>
        <v>#NAME?</v>
      </c>
      <c r="Y5965" s="13" t="e">
        <f t="shared" ca="1" si="1856"/>
        <v>#NAME?</v>
      </c>
      <c r="Z5965" s="13" t="e">
        <f ca="1">CalcTable[[#This Row],[IrrHours]]/5</f>
        <v>#NAME?</v>
      </c>
      <c r="AA5965" s="13" t="e">
        <f ca="1">IF(CalcTable[[#This Row],[IrrFlag]]=FALSE,0,MAX(0,CalcTable[[#This Row],[VolRednWind]]*(FCAP*IRR_TARGET-CalcTable[[#This Row],[IWC]])))</f>
        <v>#NAME?</v>
      </c>
      <c r="AB5965" s="13" t="e">
        <f ca="1">CalcTable[[#This Row],[IWC]]+CalcTable[[#This Row],[Eff Precip]]+CalcTable[[#This Row],[IrrAmt]]-CalcTable[[#This Row],[AET]]</f>
        <v>#NAME?</v>
      </c>
      <c r="AC5965" s="13" t="e">
        <f ca="1">IF(CalcTable[[#This Row],[PWC]]&gt;FCAP,MIN(24*PERC,MIN(SAT,CalcTable[[#This Row],[PWC]])-FCAP),0)</f>
        <v>#NAME?</v>
      </c>
      <c r="AD5965" s="13" t="e">
        <f ca="1">IF(CalcTable[[#This Row],[PWC]]&gt;SAT,CalcTable[[#This Row],[PWC]]-SAT,0)</f>
        <v>#NAME?</v>
      </c>
      <c r="AE5965" s="13" t="e">
        <f ca="1">CalcTable[[#This Row],[PWC]]-CalcTable[[#This Row],[PercAmt]]-CalcTable[[#This Row],[Runoff]]</f>
        <v>#NAME?</v>
      </c>
      <c r="AF5965" s="13" t="e">
        <f ca="1">CalcTable[[#This Row],[IrrAmt]]/1000*CUR_IRR_AREA*10000/IRR_EFF</f>
        <v>#NAME?</v>
      </c>
      <c r="AG5965" s="147"/>
      <c r="AH5965" s="13"/>
      <c r="AI5965" s="50">
        <v>0</v>
      </c>
      <c r="AJ5965" s="50">
        <v>0</v>
      </c>
      <c r="AK5965" s="50">
        <v>6.383848089801976</v>
      </c>
      <c r="AL5965" s="50">
        <v>5.7536131940183779</v>
      </c>
      <c r="AM5965" s="50"/>
      <c r="AN5965" s="50"/>
      <c r="AO5965" s="50"/>
      <c r="AP5965" s="50"/>
      <c r="AQ5965" s="50"/>
      <c r="AR5965" s="50"/>
      <c r="AS5965" s="50"/>
      <c r="AT5965" s="50"/>
      <c r="AU5965" s="50"/>
      <c r="AV5965" s="50"/>
      <c r="AW5965" s="50"/>
      <c r="AX5965" s="50">
        <f t="shared" si="1867"/>
        <v>12.137461283820354</v>
      </c>
      <c r="AY5965" s="50"/>
      <c r="AZ5965" s="50">
        <f t="shared" si="1857"/>
        <v>262.40242567496807</v>
      </c>
      <c r="BA5965" s="50">
        <f t="shared" si="1858"/>
        <v>404.01643318209369</v>
      </c>
      <c r="BB5965" s="50">
        <f t="shared" si="1859"/>
        <v>416.51178678566362</v>
      </c>
      <c r="BC5965" s="17">
        <f t="shared" si="1860"/>
        <v>19989</v>
      </c>
      <c r="BD5965" s="50">
        <f t="shared" si="1861"/>
        <v>12.137461283820354</v>
      </c>
      <c r="BE5965" s="50">
        <f t="shared" si="1862"/>
        <v>262.40242567496807</v>
      </c>
      <c r="BF5965" s="50">
        <f t="shared" si="1868"/>
        <v>429.20683449626802</v>
      </c>
      <c r="BG5965" s="50"/>
      <c r="BH5965" s="17">
        <f t="shared" si="1863"/>
        <v>0</v>
      </c>
      <c r="BI5965" s="17">
        <f t="shared" si="1871"/>
        <v>5965</v>
      </c>
      <c r="BJ5965" s="17">
        <f t="shared" si="1869"/>
        <v>5965</v>
      </c>
      <c r="BK5965" s="150">
        <f t="shared" si="1870"/>
        <v>36047</v>
      </c>
      <c r="BL5965" s="50" t="e">
        <f t="shared" ca="1" si="1864"/>
        <v>#NAME?</v>
      </c>
      <c r="BM5965" s="50" t="e">
        <f t="shared" ca="1" si="1865"/>
        <v>#NAME?</v>
      </c>
      <c r="BN5965" s="50" t="e">
        <f t="shared" ca="1" si="1866"/>
        <v>#NAME?</v>
      </c>
    </row>
    <row r="5966" spans="1:66" x14ac:dyDescent="0.35">
      <c r="A5966" s="48">
        <v>36048</v>
      </c>
      <c r="B5966" s="17">
        <v>1998</v>
      </c>
      <c r="C5966" s="17">
        <v>9</v>
      </c>
      <c r="D5966" s="17">
        <v>253</v>
      </c>
      <c r="E5966" s="17">
        <v>10</v>
      </c>
      <c r="F5966" s="17">
        <v>5</v>
      </c>
      <c r="G5966" s="50">
        <v>6.8</v>
      </c>
      <c r="H5966" s="32">
        <v>3.7164059919683696</v>
      </c>
      <c r="I5966" s="50">
        <v>7.666666666666667</v>
      </c>
      <c r="J5966" s="13">
        <v>0</v>
      </c>
      <c r="K5966" s="13">
        <f t="shared" si="1852"/>
        <v>0</v>
      </c>
      <c r="L5966" s="13">
        <f t="shared" si="1853"/>
        <v>0</v>
      </c>
      <c r="M5966" s="13" t="e">
        <f ca="1">CalcTable[[#This Row],[IWC]]-AE5965</f>
        <v>#NAME?</v>
      </c>
      <c r="N5966" s="13" t="e">
        <f ca="1">IF(CalcTable[[#This Row],[Day of Year]]&lt;123,FCAP,AE5965)</f>
        <v>#NAME?</v>
      </c>
      <c r="O5966" s="17" t="e">
        <f ca="1">IF(IRR_DRIP,5,COUNTIF('IDET Wind Values'!C5950:G5950,"&lt;="&amp;IRR_MAXWIND))</f>
        <v>#NAME?</v>
      </c>
      <c r="P5966" s="13" t="e">
        <f ca="1">CalcTable[[#This Row],[ET_o]]*KL</f>
        <v>#NAME?</v>
      </c>
      <c r="Q5966" s="13" t="e">
        <f ca="1">IF(WILTPT&lt;=0,1,MAX(0,MIN(1,(CalcTable[[#This Row],[IWC]]-WILTPT)/(MAD-WILTPT))))</f>
        <v>#NAME?</v>
      </c>
      <c r="R5966" s="13" t="e">
        <f ca="1">CalcTable[[#This Row],[ETMult]]*CalcTable[[#This Row],[ETb]]</f>
        <v>#NAME?</v>
      </c>
      <c r="S5966" s="13" t="b">
        <f>INDEX(IRR_LIST,CalcTable[[#This Row],[Day of Week]]+1)</f>
        <v>1</v>
      </c>
      <c r="T5966" s="13">
        <f t="shared" ca="1" si="1854"/>
        <v>0</v>
      </c>
      <c r="U5966" s="13" t="b">
        <f ca="1">IF(CalcTable[[#This Row],[IrrPrecip]]&gt;=IC_MM,FALSE,TRUE)</f>
        <v>1</v>
      </c>
      <c r="V5966" s="13" t="b">
        <f t="shared" si="1855"/>
        <v>1</v>
      </c>
      <c r="W5966" s="13" t="e">
        <f ca="1">IF(AND(IRR_DRIP=FALSE,CalcTable[[#This Row],[IrrHours]]&lt;=0),FALSE,TRUE)</f>
        <v>#NAME?</v>
      </c>
      <c r="X5966" s="13" t="e">
        <f ca="1">AND(CalcTable[[#This Row],[IrrDay]],CalcTable[[#This Row],[IrrRain]],CalcTable[[#This Row],[IrrWarm]],CalcTable[[#This Row],[IrrWindy]])</f>
        <v>#NAME?</v>
      </c>
      <c r="Y5966" s="13" t="e">
        <f t="shared" ca="1" si="1856"/>
        <v>#NAME?</v>
      </c>
      <c r="Z5966" s="13" t="e">
        <f ca="1">CalcTable[[#This Row],[IrrHours]]/5</f>
        <v>#NAME?</v>
      </c>
      <c r="AA5966" s="13" t="e">
        <f ca="1">IF(CalcTable[[#This Row],[IrrFlag]]=FALSE,0,MAX(0,CalcTable[[#This Row],[VolRednWind]]*(FCAP*IRR_TARGET-CalcTable[[#This Row],[IWC]])))</f>
        <v>#NAME?</v>
      </c>
      <c r="AB5966" s="13" t="e">
        <f ca="1">CalcTable[[#This Row],[IWC]]+CalcTable[[#This Row],[Eff Precip]]+CalcTable[[#This Row],[IrrAmt]]-CalcTable[[#This Row],[AET]]</f>
        <v>#NAME?</v>
      </c>
      <c r="AC5966" s="13" t="e">
        <f ca="1">IF(CalcTable[[#This Row],[PWC]]&gt;FCAP,MIN(24*PERC,MIN(SAT,CalcTable[[#This Row],[PWC]])-FCAP),0)</f>
        <v>#NAME?</v>
      </c>
      <c r="AD5966" s="13" t="e">
        <f ca="1">IF(CalcTable[[#This Row],[PWC]]&gt;SAT,CalcTable[[#This Row],[PWC]]-SAT,0)</f>
        <v>#NAME?</v>
      </c>
      <c r="AE5966" s="13" t="e">
        <f ca="1">CalcTable[[#This Row],[PWC]]-CalcTable[[#This Row],[PercAmt]]-CalcTable[[#This Row],[Runoff]]</f>
        <v>#NAME?</v>
      </c>
      <c r="AF5966" s="13" t="e">
        <f ca="1">CalcTable[[#This Row],[IrrAmt]]/1000*CUR_IRR_AREA*10000/IRR_EFF</f>
        <v>#NAME?</v>
      </c>
      <c r="AG5966" s="147"/>
      <c r="AH5966" s="13"/>
      <c r="AI5966" s="50">
        <v>3.3132735460611613</v>
      </c>
      <c r="AJ5966" s="50">
        <v>4.9529990897081655</v>
      </c>
      <c r="AK5966" s="50">
        <v>0</v>
      </c>
      <c r="AL5966" s="50">
        <v>0</v>
      </c>
      <c r="AM5966" s="50"/>
      <c r="AN5966" s="50"/>
      <c r="AO5966" s="50"/>
      <c r="AP5966" s="50"/>
      <c r="AQ5966" s="50"/>
      <c r="AR5966" s="50"/>
      <c r="AS5966" s="50"/>
      <c r="AT5966" s="50"/>
      <c r="AU5966" s="50"/>
      <c r="AV5966" s="50"/>
      <c r="AW5966" s="50"/>
      <c r="AX5966" s="50">
        <f t="shared" si="1867"/>
        <v>8.2662726357693259</v>
      </c>
      <c r="AY5966" s="50"/>
      <c r="AZ5966" s="50">
        <f t="shared" si="1857"/>
        <v>193.88265197366991</v>
      </c>
      <c r="BA5966" s="50">
        <f t="shared" si="1858"/>
        <v>314.48344534264629</v>
      </c>
      <c r="BB5966" s="50">
        <f t="shared" si="1859"/>
        <v>325.4899205074255</v>
      </c>
      <c r="BC5966" s="17">
        <f t="shared" si="1860"/>
        <v>19989</v>
      </c>
      <c r="BD5966" s="50">
        <f t="shared" si="1861"/>
        <v>8.2662726357693259</v>
      </c>
      <c r="BE5966" s="50">
        <f t="shared" si="1862"/>
        <v>193.88265197366991</v>
      </c>
      <c r="BF5966" s="50">
        <f t="shared" si="1868"/>
        <v>317.13029749365938</v>
      </c>
      <c r="BG5966" s="50"/>
      <c r="BH5966" s="17">
        <f t="shared" si="1863"/>
        <v>0</v>
      </c>
      <c r="BI5966" s="17">
        <f t="shared" si="1871"/>
        <v>5966</v>
      </c>
      <c r="BJ5966" s="17">
        <f t="shared" si="1869"/>
        <v>5966</v>
      </c>
      <c r="BK5966" s="150">
        <f t="shared" si="1870"/>
        <v>36048</v>
      </c>
      <c r="BL5966" s="50" t="e">
        <f t="shared" ca="1" si="1864"/>
        <v>#NAME?</v>
      </c>
      <c r="BM5966" s="50" t="e">
        <f t="shared" ca="1" si="1865"/>
        <v>#NAME?</v>
      </c>
      <c r="BN5966" s="50" t="e">
        <f t="shared" ca="1" si="1866"/>
        <v>#NAME?</v>
      </c>
    </row>
    <row r="5967" spans="1:66" x14ac:dyDescent="0.35">
      <c r="A5967" s="48">
        <v>36049</v>
      </c>
      <c r="B5967" s="17">
        <v>1998</v>
      </c>
      <c r="C5967" s="17">
        <v>9</v>
      </c>
      <c r="D5967" s="17">
        <v>254</v>
      </c>
      <c r="E5967" s="17">
        <v>11</v>
      </c>
      <c r="F5967" s="17">
        <v>6</v>
      </c>
      <c r="G5967" s="50">
        <v>5.7</v>
      </c>
      <c r="H5967" s="32">
        <v>4.4798158875071943</v>
      </c>
      <c r="I5967" s="50">
        <v>4.833333333333333</v>
      </c>
      <c r="J5967" s="13">
        <v>0</v>
      </c>
      <c r="K5967" s="13">
        <f t="shared" si="1852"/>
        <v>0</v>
      </c>
      <c r="L5967" s="13">
        <f t="shared" si="1853"/>
        <v>0</v>
      </c>
      <c r="M5967" s="13" t="e">
        <f ca="1">CalcTable[[#This Row],[IWC]]-AE5966</f>
        <v>#NAME?</v>
      </c>
      <c r="N5967" s="13" t="e">
        <f ca="1">IF(CalcTable[[#This Row],[Day of Year]]&lt;123,FCAP,AE5966)</f>
        <v>#NAME?</v>
      </c>
      <c r="O5967" s="17" t="e">
        <f ca="1">IF(IRR_DRIP,5,COUNTIF('IDET Wind Values'!C5951:G5951,"&lt;="&amp;IRR_MAXWIND))</f>
        <v>#NAME?</v>
      </c>
      <c r="P5967" s="13" t="e">
        <f ca="1">CalcTable[[#This Row],[ET_o]]*KL</f>
        <v>#NAME?</v>
      </c>
      <c r="Q5967" s="13" t="e">
        <f ca="1">IF(WILTPT&lt;=0,1,MAX(0,MIN(1,(CalcTable[[#This Row],[IWC]]-WILTPT)/(MAD-WILTPT))))</f>
        <v>#NAME?</v>
      </c>
      <c r="R5967" s="13" t="e">
        <f ca="1">CalcTable[[#This Row],[ETMult]]*CalcTable[[#This Row],[ETb]]</f>
        <v>#NAME?</v>
      </c>
      <c r="S5967" s="13" t="b">
        <f>INDEX(IRR_LIST,CalcTable[[#This Row],[Day of Week]]+1)</f>
        <v>0</v>
      </c>
      <c r="T5967" s="13">
        <f t="shared" ca="1" si="1854"/>
        <v>0</v>
      </c>
      <c r="U5967" s="13" t="b">
        <f ca="1">IF(CalcTable[[#This Row],[IrrPrecip]]&gt;=IC_MM,FALSE,TRUE)</f>
        <v>1</v>
      </c>
      <c r="V5967" s="13" t="b">
        <f t="shared" si="1855"/>
        <v>1</v>
      </c>
      <c r="W5967" s="13" t="e">
        <f ca="1">IF(AND(IRR_DRIP=FALSE,CalcTable[[#This Row],[IrrHours]]&lt;=0),FALSE,TRUE)</f>
        <v>#NAME?</v>
      </c>
      <c r="X5967" s="13" t="e">
        <f ca="1">AND(CalcTable[[#This Row],[IrrDay]],CalcTable[[#This Row],[IrrRain]],CalcTable[[#This Row],[IrrWarm]],CalcTable[[#This Row],[IrrWindy]])</f>
        <v>#NAME?</v>
      </c>
      <c r="Y5967" s="13" t="e">
        <f t="shared" ca="1" si="1856"/>
        <v>#NAME?</v>
      </c>
      <c r="Z5967" s="13" t="e">
        <f ca="1">CalcTable[[#This Row],[IrrHours]]/5</f>
        <v>#NAME?</v>
      </c>
      <c r="AA5967" s="13" t="e">
        <f ca="1">IF(CalcTable[[#This Row],[IrrFlag]]=FALSE,0,MAX(0,CalcTable[[#This Row],[VolRednWind]]*(FCAP*IRR_TARGET-CalcTable[[#This Row],[IWC]])))</f>
        <v>#NAME?</v>
      </c>
      <c r="AB5967" s="13" t="e">
        <f ca="1">CalcTable[[#This Row],[IWC]]+CalcTable[[#This Row],[Eff Precip]]+CalcTable[[#This Row],[IrrAmt]]-CalcTable[[#This Row],[AET]]</f>
        <v>#NAME?</v>
      </c>
      <c r="AC5967" s="13" t="e">
        <f ca="1">IF(CalcTable[[#This Row],[PWC]]&gt;FCAP,MIN(24*PERC,MIN(SAT,CalcTable[[#This Row],[PWC]])-FCAP),0)</f>
        <v>#NAME?</v>
      </c>
      <c r="AD5967" s="13" t="e">
        <f ca="1">IF(CalcTable[[#This Row],[PWC]]&gt;SAT,CalcTable[[#This Row],[PWC]]-SAT,0)</f>
        <v>#NAME?</v>
      </c>
      <c r="AE5967" s="13" t="e">
        <f ca="1">CalcTable[[#This Row],[PWC]]-CalcTable[[#This Row],[PercAmt]]-CalcTable[[#This Row],[Runoff]]</f>
        <v>#NAME?</v>
      </c>
      <c r="AF5967" s="13" t="e">
        <f ca="1">CalcTable[[#This Row],[IrrAmt]]/1000*CUR_IRR_AREA*10000/IRR_EFF</f>
        <v>#NAME?</v>
      </c>
      <c r="AG5967" s="147"/>
      <c r="AH5967" s="13"/>
      <c r="AI5967" s="50">
        <v>0</v>
      </c>
      <c r="AJ5967" s="50">
        <v>0</v>
      </c>
      <c r="AK5967" s="50">
        <v>0</v>
      </c>
      <c r="AL5967" s="50">
        <v>4.3240232955826059</v>
      </c>
      <c r="AM5967" s="50"/>
      <c r="AN5967" s="50"/>
      <c r="AO5967" s="50"/>
      <c r="AP5967" s="50"/>
      <c r="AQ5967" s="50"/>
      <c r="AR5967" s="50"/>
      <c r="AS5967" s="50"/>
      <c r="AT5967" s="50"/>
      <c r="AU5967" s="50"/>
      <c r="AV5967" s="50"/>
      <c r="AW5967" s="50"/>
      <c r="AX5967" s="50">
        <f t="shared" si="1867"/>
        <v>4.3240232955826059</v>
      </c>
      <c r="AY5967" s="50"/>
      <c r="AZ5967" s="50">
        <f t="shared" si="1857"/>
        <v>126.83801667042312</v>
      </c>
      <c r="BA5967" s="50">
        <f t="shared" si="1858"/>
        <v>195.29027963541338</v>
      </c>
      <c r="BB5967" s="50">
        <f t="shared" si="1859"/>
        <v>201.33018519114782</v>
      </c>
      <c r="BC5967" s="17">
        <f t="shared" si="1860"/>
        <v>19989</v>
      </c>
      <c r="BD5967" s="50">
        <f t="shared" si="1861"/>
        <v>4.3240232955826059</v>
      </c>
      <c r="BE5967" s="50">
        <f t="shared" si="1862"/>
        <v>126.83801667042312</v>
      </c>
      <c r="BF5967" s="50">
        <f t="shared" si="1868"/>
        <v>207.46661731065873</v>
      </c>
      <c r="BG5967" s="50"/>
      <c r="BH5967" s="17">
        <f t="shared" si="1863"/>
        <v>0</v>
      </c>
      <c r="BI5967" s="17">
        <f t="shared" si="1871"/>
        <v>5967</v>
      </c>
      <c r="BJ5967" s="17">
        <f t="shared" si="1869"/>
        <v>5967</v>
      </c>
      <c r="BK5967" s="150">
        <f t="shared" si="1870"/>
        <v>36049</v>
      </c>
      <c r="BL5967" s="50" t="e">
        <f t="shared" ca="1" si="1864"/>
        <v>#NAME?</v>
      </c>
      <c r="BM5967" s="50" t="e">
        <f t="shared" ca="1" si="1865"/>
        <v>#NAME?</v>
      </c>
      <c r="BN5967" s="50" t="e">
        <f t="shared" ca="1" si="1866"/>
        <v>#NAME?</v>
      </c>
    </row>
    <row r="5968" spans="1:66" x14ac:dyDescent="0.35">
      <c r="A5968" s="48">
        <v>36050</v>
      </c>
      <c r="B5968" s="17">
        <v>1998</v>
      </c>
      <c r="C5968" s="17">
        <v>9</v>
      </c>
      <c r="D5968" s="17">
        <v>255</v>
      </c>
      <c r="E5968" s="17">
        <v>12</v>
      </c>
      <c r="F5968" s="17">
        <v>7</v>
      </c>
      <c r="G5968" s="50">
        <v>5.5</v>
      </c>
      <c r="H5968" s="32">
        <v>4.3192261644282199</v>
      </c>
      <c r="I5968" s="50">
        <v>9.3333333333333339</v>
      </c>
      <c r="J5968" s="13">
        <v>0</v>
      </c>
      <c r="K5968" s="13">
        <f t="shared" si="1852"/>
        <v>0</v>
      </c>
      <c r="L5968" s="13">
        <f t="shared" si="1853"/>
        <v>0</v>
      </c>
      <c r="M5968" s="13" t="e">
        <f ca="1">CalcTable[[#This Row],[IWC]]-AE5967</f>
        <v>#NAME?</v>
      </c>
      <c r="N5968" s="13" t="e">
        <f ca="1">IF(CalcTable[[#This Row],[Day of Year]]&lt;123,FCAP,AE5967)</f>
        <v>#NAME?</v>
      </c>
      <c r="O5968" s="17" t="e">
        <f ca="1">IF(IRR_DRIP,5,COUNTIF('IDET Wind Values'!C5952:G5952,"&lt;="&amp;IRR_MAXWIND))</f>
        <v>#NAME?</v>
      </c>
      <c r="P5968" s="13" t="e">
        <f ca="1">CalcTable[[#This Row],[ET_o]]*KL</f>
        <v>#NAME?</v>
      </c>
      <c r="Q5968" s="13" t="e">
        <f ca="1">IF(WILTPT&lt;=0,1,MAX(0,MIN(1,(CalcTable[[#This Row],[IWC]]-WILTPT)/(MAD-WILTPT))))</f>
        <v>#NAME?</v>
      </c>
      <c r="R5968" s="13" t="e">
        <f ca="1">CalcTable[[#This Row],[ETMult]]*CalcTable[[#This Row],[ETb]]</f>
        <v>#NAME?</v>
      </c>
      <c r="S5968" s="13" t="b">
        <f>INDEX(IRR_LIST,CalcTable[[#This Row],[Day of Week]]+1)</f>
        <v>0</v>
      </c>
      <c r="T5968" s="13">
        <f t="shared" ca="1" si="1854"/>
        <v>0</v>
      </c>
      <c r="U5968" s="13" t="b">
        <f ca="1">IF(CalcTable[[#This Row],[IrrPrecip]]&gt;=IC_MM,FALSE,TRUE)</f>
        <v>1</v>
      </c>
      <c r="V5968" s="13" t="b">
        <f t="shared" si="1855"/>
        <v>1</v>
      </c>
      <c r="W5968" s="13" t="e">
        <f ca="1">IF(AND(IRR_DRIP=FALSE,CalcTable[[#This Row],[IrrHours]]&lt;=0),FALSE,TRUE)</f>
        <v>#NAME?</v>
      </c>
      <c r="X5968" s="13" t="e">
        <f ca="1">AND(CalcTable[[#This Row],[IrrDay]],CalcTable[[#This Row],[IrrRain]],CalcTable[[#This Row],[IrrWarm]],CalcTable[[#This Row],[IrrWindy]])</f>
        <v>#NAME?</v>
      </c>
      <c r="Y5968" s="13" t="e">
        <f t="shared" ca="1" si="1856"/>
        <v>#NAME?</v>
      </c>
      <c r="Z5968" s="13" t="e">
        <f ca="1">CalcTable[[#This Row],[IrrHours]]/5</f>
        <v>#NAME?</v>
      </c>
      <c r="AA5968" s="13" t="e">
        <f ca="1">IF(CalcTable[[#This Row],[IrrFlag]]=FALSE,0,MAX(0,CalcTable[[#This Row],[VolRednWind]]*(FCAP*IRR_TARGET-CalcTable[[#This Row],[IWC]])))</f>
        <v>#NAME?</v>
      </c>
      <c r="AB5968" s="13" t="e">
        <f ca="1">CalcTable[[#This Row],[IWC]]+CalcTable[[#This Row],[Eff Precip]]+CalcTable[[#This Row],[IrrAmt]]-CalcTable[[#This Row],[AET]]</f>
        <v>#NAME?</v>
      </c>
      <c r="AC5968" s="13" t="e">
        <f ca="1">IF(CalcTable[[#This Row],[PWC]]&gt;FCAP,MIN(24*PERC,MIN(SAT,CalcTable[[#This Row],[PWC]])-FCAP),0)</f>
        <v>#NAME?</v>
      </c>
      <c r="AD5968" s="13" t="e">
        <f ca="1">IF(CalcTable[[#This Row],[PWC]]&gt;SAT,CalcTable[[#This Row],[PWC]]-SAT,0)</f>
        <v>#NAME?</v>
      </c>
      <c r="AE5968" s="13" t="e">
        <f ca="1">CalcTable[[#This Row],[PWC]]-CalcTable[[#This Row],[PercAmt]]-CalcTable[[#This Row],[Runoff]]</f>
        <v>#NAME?</v>
      </c>
      <c r="AF5968" s="13" t="e">
        <f ca="1">CalcTable[[#This Row],[IrrAmt]]/1000*CUR_IRR_AREA*10000/IRR_EFF</f>
        <v>#NAME?</v>
      </c>
      <c r="AG5968" s="147"/>
      <c r="AH5968" s="13"/>
      <c r="AI5968" s="50">
        <v>0</v>
      </c>
      <c r="AJ5968" s="50">
        <v>0</v>
      </c>
      <c r="AK5968" s="50">
        <v>5.9487376269692538</v>
      </c>
      <c r="AL5968" s="50">
        <v>0</v>
      </c>
      <c r="AM5968" s="50"/>
      <c r="AN5968" s="50"/>
      <c r="AO5968" s="50"/>
      <c r="AP5968" s="50"/>
      <c r="AQ5968" s="50"/>
      <c r="AR5968" s="50"/>
      <c r="AS5968" s="50"/>
      <c r="AT5968" s="50"/>
      <c r="AU5968" s="50"/>
      <c r="AV5968" s="50"/>
      <c r="AW5968" s="50"/>
      <c r="AX5968" s="50">
        <f t="shared" si="1867"/>
        <v>5.9487376269692538</v>
      </c>
      <c r="AY5968" s="50"/>
      <c r="AZ5968" s="50">
        <f t="shared" si="1857"/>
        <v>87.248151862215735</v>
      </c>
      <c r="BA5968" s="50">
        <f t="shared" si="1858"/>
        <v>134.33445604182421</v>
      </c>
      <c r="BB5968" s="50">
        <f t="shared" si="1859"/>
        <v>138.48912994002498</v>
      </c>
      <c r="BC5968" s="17">
        <f t="shared" si="1860"/>
        <v>19989</v>
      </c>
      <c r="BD5968" s="50">
        <f t="shared" si="1861"/>
        <v>5.9487376269692538</v>
      </c>
      <c r="BE5968" s="50">
        <f t="shared" si="1862"/>
        <v>87.248151862215735</v>
      </c>
      <c r="BF5968" s="50">
        <f t="shared" si="1868"/>
        <v>142.71020163059262</v>
      </c>
      <c r="BG5968" s="50"/>
      <c r="BH5968" s="17">
        <f t="shared" si="1863"/>
        <v>0</v>
      </c>
      <c r="BI5968" s="17">
        <f t="shared" si="1871"/>
        <v>5968</v>
      </c>
      <c r="BJ5968" s="17">
        <f t="shared" si="1869"/>
        <v>5968</v>
      </c>
      <c r="BK5968" s="150">
        <f t="shared" si="1870"/>
        <v>36050</v>
      </c>
      <c r="BL5968" s="50" t="e">
        <f t="shared" ca="1" si="1864"/>
        <v>#NAME?</v>
      </c>
      <c r="BM5968" s="50" t="e">
        <f t="shared" ca="1" si="1865"/>
        <v>#NAME?</v>
      </c>
      <c r="BN5968" s="50" t="e">
        <f t="shared" ca="1" si="1866"/>
        <v>#NAME?</v>
      </c>
    </row>
    <row r="5969" spans="1:66" x14ac:dyDescent="0.35">
      <c r="A5969" s="48">
        <v>36051</v>
      </c>
      <c r="B5969" s="17">
        <v>1998</v>
      </c>
      <c r="C5969" s="17">
        <v>9</v>
      </c>
      <c r="D5969" s="17">
        <v>256</v>
      </c>
      <c r="E5969" s="17">
        <v>13</v>
      </c>
      <c r="F5969" s="17">
        <v>1</v>
      </c>
      <c r="G5969" s="50">
        <v>8</v>
      </c>
      <c r="H5969" s="32">
        <v>3.6040454003886939</v>
      </c>
      <c r="I5969" s="50">
        <v>7.5</v>
      </c>
      <c r="J5969" s="13">
        <v>0</v>
      </c>
      <c r="K5969" s="13">
        <f t="shared" si="1852"/>
        <v>0</v>
      </c>
      <c r="L5969" s="13">
        <f t="shared" si="1853"/>
        <v>0</v>
      </c>
      <c r="M5969" s="13" t="e">
        <f ca="1">CalcTable[[#This Row],[IWC]]-AE5968</f>
        <v>#NAME?</v>
      </c>
      <c r="N5969" s="13" t="e">
        <f ca="1">IF(CalcTable[[#This Row],[Day of Year]]&lt;123,FCAP,AE5968)</f>
        <v>#NAME?</v>
      </c>
      <c r="O5969" s="17" t="e">
        <f ca="1">IF(IRR_DRIP,5,COUNTIF('IDET Wind Values'!C5953:G5953,"&lt;="&amp;IRR_MAXWIND))</f>
        <v>#NAME?</v>
      </c>
      <c r="P5969" s="13" t="e">
        <f ca="1">CalcTable[[#This Row],[ET_o]]*KL</f>
        <v>#NAME?</v>
      </c>
      <c r="Q5969" s="13" t="e">
        <f ca="1">IF(WILTPT&lt;=0,1,MAX(0,MIN(1,(CalcTable[[#This Row],[IWC]]-WILTPT)/(MAD-WILTPT))))</f>
        <v>#NAME?</v>
      </c>
      <c r="R5969" s="13" t="e">
        <f ca="1">CalcTable[[#This Row],[ETMult]]*CalcTable[[#This Row],[ETb]]</f>
        <v>#NAME?</v>
      </c>
      <c r="S5969" s="13" t="b">
        <f>INDEX(IRR_LIST,CalcTable[[#This Row],[Day of Week]]+1)</f>
        <v>1</v>
      </c>
      <c r="T5969" s="13">
        <f t="shared" ca="1" si="1854"/>
        <v>0</v>
      </c>
      <c r="U5969" s="13" t="b">
        <f ca="1">IF(CalcTable[[#This Row],[IrrPrecip]]&gt;=IC_MM,FALSE,TRUE)</f>
        <v>1</v>
      </c>
      <c r="V5969" s="13" t="b">
        <f t="shared" si="1855"/>
        <v>1</v>
      </c>
      <c r="W5969" s="13" t="e">
        <f ca="1">IF(AND(IRR_DRIP=FALSE,CalcTable[[#This Row],[IrrHours]]&lt;=0),FALSE,TRUE)</f>
        <v>#NAME?</v>
      </c>
      <c r="X5969" s="13" t="e">
        <f ca="1">AND(CalcTable[[#This Row],[IrrDay]],CalcTable[[#This Row],[IrrRain]],CalcTable[[#This Row],[IrrWarm]],CalcTable[[#This Row],[IrrWindy]])</f>
        <v>#NAME?</v>
      </c>
      <c r="Y5969" s="13" t="e">
        <f t="shared" ca="1" si="1856"/>
        <v>#NAME?</v>
      </c>
      <c r="Z5969" s="13" t="e">
        <f ca="1">CalcTable[[#This Row],[IrrHours]]/5</f>
        <v>#NAME?</v>
      </c>
      <c r="AA5969" s="13" t="e">
        <f ca="1">IF(CalcTable[[#This Row],[IrrFlag]]=FALSE,0,MAX(0,CalcTable[[#This Row],[VolRednWind]]*(FCAP*IRR_TARGET-CalcTable[[#This Row],[IWC]])))</f>
        <v>#NAME?</v>
      </c>
      <c r="AB5969" s="13" t="e">
        <f ca="1">CalcTable[[#This Row],[IWC]]+CalcTable[[#This Row],[Eff Precip]]+CalcTable[[#This Row],[IrrAmt]]-CalcTable[[#This Row],[AET]]</f>
        <v>#NAME?</v>
      </c>
      <c r="AC5969" s="13" t="e">
        <f ca="1">IF(CalcTable[[#This Row],[PWC]]&gt;FCAP,MIN(24*PERC,MIN(SAT,CalcTable[[#This Row],[PWC]])-FCAP),0)</f>
        <v>#NAME?</v>
      </c>
      <c r="AD5969" s="13" t="e">
        <f ca="1">IF(CalcTable[[#This Row],[PWC]]&gt;SAT,CalcTable[[#This Row],[PWC]]-SAT,0)</f>
        <v>#NAME?</v>
      </c>
      <c r="AE5969" s="13" t="e">
        <f ca="1">CalcTable[[#This Row],[PWC]]-CalcTable[[#This Row],[PercAmt]]-CalcTable[[#This Row],[Runoff]]</f>
        <v>#NAME?</v>
      </c>
      <c r="AF5969" s="13" t="e">
        <f ca="1">CalcTable[[#This Row],[IrrAmt]]/1000*CUR_IRR_AREA*10000/IRR_EFF</f>
        <v>#NAME?</v>
      </c>
      <c r="AG5969" s="147"/>
      <c r="AH5969" s="13"/>
      <c r="AI5969" s="50">
        <v>8.7757301291520715</v>
      </c>
      <c r="AJ5969" s="50">
        <v>10.380263549083834</v>
      </c>
      <c r="AK5969" s="50">
        <v>0</v>
      </c>
      <c r="AL5969" s="50">
        <v>0</v>
      </c>
      <c r="AM5969" s="50"/>
      <c r="AN5969" s="50"/>
      <c r="AO5969" s="50"/>
      <c r="AP5969" s="50"/>
      <c r="AQ5969" s="50"/>
      <c r="AR5969" s="50"/>
      <c r="AS5969" s="50"/>
      <c r="AT5969" s="50"/>
      <c r="AU5969" s="50"/>
      <c r="AV5969" s="50"/>
      <c r="AW5969" s="50"/>
      <c r="AX5969" s="50">
        <f t="shared" si="1867"/>
        <v>19.155993678235905</v>
      </c>
      <c r="AY5969" s="50"/>
      <c r="AZ5969" s="50">
        <f t="shared" si="1857"/>
        <v>433.19843933402285</v>
      </c>
      <c r="BA5969" s="50">
        <f t="shared" si="1858"/>
        <v>700.44826345516992</v>
      </c>
      <c r="BB5969" s="50">
        <f t="shared" si="1859"/>
        <v>724.79455947685256</v>
      </c>
      <c r="BC5969" s="17">
        <f t="shared" si="1860"/>
        <v>19989</v>
      </c>
      <c r="BD5969" s="50">
        <f t="shared" si="1861"/>
        <v>19.155993678235905</v>
      </c>
      <c r="BE5969" s="50">
        <f t="shared" si="1862"/>
        <v>433.19843933402285</v>
      </c>
      <c r="BF5969" s="50">
        <f t="shared" si="1868"/>
        <v>708.57474117098661</v>
      </c>
      <c r="BG5969" s="50"/>
      <c r="BH5969" s="17">
        <f t="shared" si="1863"/>
        <v>0</v>
      </c>
      <c r="BI5969" s="17">
        <f t="shared" si="1871"/>
        <v>5969</v>
      </c>
      <c r="BJ5969" s="17">
        <f t="shared" si="1869"/>
        <v>5969</v>
      </c>
      <c r="BK5969" s="150">
        <f t="shared" si="1870"/>
        <v>36051</v>
      </c>
      <c r="BL5969" s="50" t="e">
        <f t="shared" ca="1" si="1864"/>
        <v>#NAME?</v>
      </c>
      <c r="BM5969" s="50" t="e">
        <f t="shared" ca="1" si="1865"/>
        <v>#NAME?</v>
      </c>
      <c r="BN5969" s="50" t="e">
        <f t="shared" ca="1" si="1866"/>
        <v>#NAME?</v>
      </c>
    </row>
    <row r="5970" spans="1:66" x14ac:dyDescent="0.35">
      <c r="A5970" s="48">
        <v>36052</v>
      </c>
      <c r="B5970" s="17">
        <v>1998</v>
      </c>
      <c r="C5970" s="17">
        <v>9</v>
      </c>
      <c r="D5970" s="17">
        <v>257</v>
      </c>
      <c r="E5970" s="17">
        <v>14</v>
      </c>
      <c r="F5970" s="17">
        <v>2</v>
      </c>
      <c r="G5970" s="50">
        <v>3.3</v>
      </c>
      <c r="H5970" s="32">
        <v>4.2765764346938466</v>
      </c>
      <c r="I5970" s="50">
        <v>5.333333333333333</v>
      </c>
      <c r="J5970" s="13">
        <v>0</v>
      </c>
      <c r="K5970" s="13">
        <f t="shared" si="1852"/>
        <v>0</v>
      </c>
      <c r="L5970" s="13">
        <f t="shared" si="1853"/>
        <v>0</v>
      </c>
      <c r="M5970" s="13" t="e">
        <f ca="1">CalcTable[[#This Row],[IWC]]-AE5969</f>
        <v>#NAME?</v>
      </c>
      <c r="N5970" s="13" t="e">
        <f ca="1">IF(CalcTable[[#This Row],[Day of Year]]&lt;123,FCAP,AE5969)</f>
        <v>#NAME?</v>
      </c>
      <c r="O5970" s="17" t="e">
        <f ca="1">IF(IRR_DRIP,5,COUNTIF('IDET Wind Values'!C5954:G5954,"&lt;="&amp;IRR_MAXWIND))</f>
        <v>#NAME?</v>
      </c>
      <c r="P5970" s="13" t="e">
        <f ca="1">CalcTable[[#This Row],[ET_o]]*KL</f>
        <v>#NAME?</v>
      </c>
      <c r="Q5970" s="13" t="e">
        <f ca="1">IF(WILTPT&lt;=0,1,MAX(0,MIN(1,(CalcTable[[#This Row],[IWC]]-WILTPT)/(MAD-WILTPT))))</f>
        <v>#NAME?</v>
      </c>
      <c r="R5970" s="13" t="e">
        <f ca="1">CalcTable[[#This Row],[ETMult]]*CalcTable[[#This Row],[ETb]]</f>
        <v>#NAME?</v>
      </c>
      <c r="S5970" s="13" t="b">
        <f>INDEX(IRR_LIST,CalcTable[[#This Row],[Day of Week]]+1)</f>
        <v>0</v>
      </c>
      <c r="T5970" s="13">
        <f t="shared" ca="1" si="1854"/>
        <v>0</v>
      </c>
      <c r="U5970" s="13" t="b">
        <f ca="1">IF(CalcTable[[#This Row],[IrrPrecip]]&gt;=IC_MM,FALSE,TRUE)</f>
        <v>1</v>
      </c>
      <c r="V5970" s="13" t="b">
        <f t="shared" si="1855"/>
        <v>1</v>
      </c>
      <c r="W5970" s="13" t="e">
        <f ca="1">IF(AND(IRR_DRIP=FALSE,CalcTable[[#This Row],[IrrHours]]&lt;=0),FALSE,TRUE)</f>
        <v>#NAME?</v>
      </c>
      <c r="X5970" s="13" t="e">
        <f ca="1">AND(CalcTable[[#This Row],[IrrDay]],CalcTable[[#This Row],[IrrRain]],CalcTable[[#This Row],[IrrWarm]],CalcTable[[#This Row],[IrrWindy]])</f>
        <v>#NAME?</v>
      </c>
      <c r="Y5970" s="13" t="e">
        <f t="shared" ca="1" si="1856"/>
        <v>#NAME?</v>
      </c>
      <c r="Z5970" s="13" t="e">
        <f ca="1">CalcTable[[#This Row],[IrrHours]]/5</f>
        <v>#NAME?</v>
      </c>
      <c r="AA5970" s="13" t="e">
        <f ca="1">IF(CalcTable[[#This Row],[IrrFlag]]=FALSE,0,MAX(0,CalcTable[[#This Row],[VolRednWind]]*(FCAP*IRR_TARGET-CalcTable[[#This Row],[IWC]])))</f>
        <v>#NAME?</v>
      </c>
      <c r="AB5970" s="13" t="e">
        <f ca="1">CalcTable[[#This Row],[IWC]]+CalcTable[[#This Row],[Eff Precip]]+CalcTable[[#This Row],[IrrAmt]]-CalcTable[[#This Row],[AET]]</f>
        <v>#NAME?</v>
      </c>
      <c r="AC5970" s="13" t="e">
        <f ca="1">IF(CalcTable[[#This Row],[PWC]]&gt;FCAP,MIN(24*PERC,MIN(SAT,CalcTable[[#This Row],[PWC]])-FCAP),0)</f>
        <v>#NAME?</v>
      </c>
      <c r="AD5970" s="13" t="e">
        <f ca="1">IF(CalcTable[[#This Row],[PWC]]&gt;SAT,CalcTable[[#This Row],[PWC]]-SAT,0)</f>
        <v>#NAME?</v>
      </c>
      <c r="AE5970" s="13" t="e">
        <f ca="1">CalcTable[[#This Row],[PWC]]-CalcTable[[#This Row],[PercAmt]]-CalcTable[[#This Row],[Runoff]]</f>
        <v>#NAME?</v>
      </c>
      <c r="AF5970" s="13" t="e">
        <f ca="1">CalcTable[[#This Row],[IrrAmt]]/1000*CUR_IRR_AREA*10000/IRR_EFF</f>
        <v>#NAME?</v>
      </c>
      <c r="AG5970" s="147"/>
      <c r="AH5970" s="13"/>
      <c r="AI5970" s="50">
        <v>0</v>
      </c>
      <c r="AJ5970" s="50">
        <v>0</v>
      </c>
      <c r="AK5970" s="50">
        <v>0</v>
      </c>
      <c r="AL5970" s="50">
        <v>6.8216980987782598</v>
      </c>
      <c r="AM5970" s="50"/>
      <c r="AN5970" s="50"/>
      <c r="AO5970" s="50"/>
      <c r="AP5970" s="50"/>
      <c r="AQ5970" s="50"/>
      <c r="AR5970" s="50"/>
      <c r="AS5970" s="50"/>
      <c r="AT5970" s="50"/>
      <c r="AU5970" s="50"/>
      <c r="AV5970" s="50"/>
      <c r="AW5970" s="50"/>
      <c r="AX5970" s="50">
        <f t="shared" si="1867"/>
        <v>6.8216980987782598</v>
      </c>
      <c r="AY5970" s="50"/>
      <c r="AZ5970" s="50">
        <f t="shared" si="1857"/>
        <v>200.10314423082897</v>
      </c>
      <c r="BA5970" s="50">
        <f t="shared" si="1858"/>
        <v>308.09531730778428</v>
      </c>
      <c r="BB5970" s="50">
        <f t="shared" si="1859"/>
        <v>317.62403846163335</v>
      </c>
      <c r="BC5970" s="17">
        <f t="shared" si="1860"/>
        <v>19989</v>
      </c>
      <c r="BD5970" s="50">
        <f t="shared" si="1861"/>
        <v>6.8216980987782598</v>
      </c>
      <c r="BE5970" s="50">
        <f t="shared" si="1862"/>
        <v>200.10314423082897</v>
      </c>
      <c r="BF5970" s="50">
        <f t="shared" si="1868"/>
        <v>327.30504257780319</v>
      </c>
      <c r="BG5970" s="50"/>
      <c r="BH5970" s="17">
        <f t="shared" si="1863"/>
        <v>0</v>
      </c>
      <c r="BI5970" s="17">
        <f t="shared" si="1871"/>
        <v>5970</v>
      </c>
      <c r="BJ5970" s="17">
        <f t="shared" si="1869"/>
        <v>5970</v>
      </c>
      <c r="BK5970" s="150">
        <f t="shared" si="1870"/>
        <v>36052</v>
      </c>
      <c r="BL5970" s="50" t="e">
        <f t="shared" ca="1" si="1864"/>
        <v>#NAME?</v>
      </c>
      <c r="BM5970" s="50" t="e">
        <f t="shared" ca="1" si="1865"/>
        <v>#NAME?</v>
      </c>
      <c r="BN5970" s="50" t="e">
        <f t="shared" ca="1" si="1866"/>
        <v>#NAME?</v>
      </c>
    </row>
    <row r="5971" spans="1:66" x14ac:dyDescent="0.35">
      <c r="A5971" s="48">
        <v>36053</v>
      </c>
      <c r="B5971" s="17">
        <v>1998</v>
      </c>
      <c r="C5971" s="17">
        <v>9</v>
      </c>
      <c r="D5971" s="17">
        <v>258</v>
      </c>
      <c r="E5971" s="17">
        <v>15</v>
      </c>
      <c r="F5971" s="17">
        <v>3</v>
      </c>
      <c r="G5971" s="50">
        <v>6.5</v>
      </c>
      <c r="H5971" s="32">
        <v>3.5707953556975287</v>
      </c>
      <c r="I5971" s="50">
        <v>14.833333333333334</v>
      </c>
      <c r="J5971" s="13">
        <v>0</v>
      </c>
      <c r="K5971" s="13">
        <f t="shared" si="1852"/>
        <v>0</v>
      </c>
      <c r="L5971" s="13">
        <f t="shared" si="1853"/>
        <v>0</v>
      </c>
      <c r="M5971" s="13" t="e">
        <f ca="1">CalcTable[[#This Row],[IWC]]-AE5970</f>
        <v>#NAME?</v>
      </c>
      <c r="N5971" s="13" t="e">
        <f ca="1">IF(CalcTable[[#This Row],[Day of Year]]&lt;123,FCAP,AE5970)</f>
        <v>#NAME?</v>
      </c>
      <c r="O5971" s="17" t="e">
        <f ca="1">IF(IRR_DRIP,5,COUNTIF('IDET Wind Values'!C5955:G5955,"&lt;="&amp;IRR_MAXWIND))</f>
        <v>#NAME?</v>
      </c>
      <c r="P5971" s="13" t="e">
        <f ca="1">CalcTable[[#This Row],[ET_o]]*KL</f>
        <v>#NAME?</v>
      </c>
      <c r="Q5971" s="13" t="e">
        <f ca="1">IF(WILTPT&lt;=0,1,MAX(0,MIN(1,(CalcTable[[#This Row],[IWC]]-WILTPT)/(MAD-WILTPT))))</f>
        <v>#NAME?</v>
      </c>
      <c r="R5971" s="13" t="e">
        <f ca="1">CalcTable[[#This Row],[ETMult]]*CalcTable[[#This Row],[ETb]]</f>
        <v>#NAME?</v>
      </c>
      <c r="S5971" s="13" t="b">
        <f>INDEX(IRR_LIST,CalcTable[[#This Row],[Day of Week]]+1)</f>
        <v>1</v>
      </c>
      <c r="T5971" s="13">
        <f t="shared" ca="1" si="1854"/>
        <v>0</v>
      </c>
      <c r="U5971" s="13" t="b">
        <f ca="1">IF(CalcTable[[#This Row],[IrrPrecip]]&gt;=IC_MM,FALSE,TRUE)</f>
        <v>1</v>
      </c>
      <c r="V5971" s="13" t="b">
        <f t="shared" si="1855"/>
        <v>1</v>
      </c>
      <c r="W5971" s="13" t="e">
        <f ca="1">IF(AND(IRR_DRIP=FALSE,CalcTable[[#This Row],[IrrHours]]&lt;=0),FALSE,TRUE)</f>
        <v>#NAME?</v>
      </c>
      <c r="X5971" s="13" t="e">
        <f ca="1">AND(CalcTable[[#This Row],[IrrDay]],CalcTable[[#This Row],[IrrRain]],CalcTable[[#This Row],[IrrWarm]],CalcTable[[#This Row],[IrrWindy]])</f>
        <v>#NAME?</v>
      </c>
      <c r="Y5971" s="13" t="e">
        <f t="shared" ca="1" si="1856"/>
        <v>#NAME?</v>
      </c>
      <c r="Z5971" s="13" t="e">
        <f ca="1">CalcTable[[#This Row],[IrrHours]]/5</f>
        <v>#NAME?</v>
      </c>
      <c r="AA5971" s="13" t="e">
        <f ca="1">IF(CalcTable[[#This Row],[IrrFlag]]=FALSE,0,MAX(0,CalcTable[[#This Row],[VolRednWind]]*(FCAP*IRR_TARGET-CalcTable[[#This Row],[IWC]])))</f>
        <v>#NAME?</v>
      </c>
      <c r="AB5971" s="13" t="e">
        <f ca="1">CalcTable[[#This Row],[IWC]]+CalcTable[[#This Row],[Eff Precip]]+CalcTable[[#This Row],[IrrAmt]]-CalcTable[[#This Row],[AET]]</f>
        <v>#NAME?</v>
      </c>
      <c r="AC5971" s="13" t="e">
        <f ca="1">IF(CalcTable[[#This Row],[PWC]]&gt;FCAP,MIN(24*PERC,MIN(SAT,CalcTable[[#This Row],[PWC]])-FCAP),0)</f>
        <v>#NAME?</v>
      </c>
      <c r="AD5971" s="13" t="e">
        <f ca="1">IF(CalcTable[[#This Row],[PWC]]&gt;SAT,CalcTable[[#This Row],[PWC]]-SAT,0)</f>
        <v>#NAME?</v>
      </c>
      <c r="AE5971" s="13" t="e">
        <f ca="1">CalcTable[[#This Row],[PWC]]-CalcTable[[#This Row],[PercAmt]]-CalcTable[[#This Row],[Runoff]]</f>
        <v>#NAME?</v>
      </c>
      <c r="AF5971" s="13" t="e">
        <f ca="1">CalcTable[[#This Row],[IrrAmt]]/1000*CUR_IRR_AREA*10000/IRR_EFF</f>
        <v>#NAME?</v>
      </c>
      <c r="AG5971" s="147"/>
      <c r="AH5971" s="13"/>
      <c r="AI5971" s="50">
        <v>2.989777141870849</v>
      </c>
      <c r="AJ5971" s="50">
        <v>3.923841401714276</v>
      </c>
      <c r="AK5971" s="50">
        <v>0</v>
      </c>
      <c r="AL5971" s="50">
        <v>0</v>
      </c>
      <c r="AM5971" s="50"/>
      <c r="AN5971" s="50"/>
      <c r="AO5971" s="50"/>
      <c r="AP5971" s="50"/>
      <c r="AQ5971" s="50"/>
      <c r="AR5971" s="50"/>
      <c r="AS5971" s="50"/>
      <c r="AT5971" s="50"/>
      <c r="AU5971" s="50"/>
      <c r="AV5971" s="50"/>
      <c r="AW5971" s="50"/>
      <c r="AX5971" s="50">
        <f t="shared" si="1867"/>
        <v>6.913618543585125</v>
      </c>
      <c r="AY5971" s="50"/>
      <c r="AZ5971" s="50">
        <f t="shared" si="1857"/>
        <v>158.94941253105787</v>
      </c>
      <c r="BA5971" s="50">
        <f t="shared" si="1858"/>
        <v>257.37991514308874</v>
      </c>
      <c r="BB5971" s="50">
        <f t="shared" si="1859"/>
        <v>266.35429922922725</v>
      </c>
      <c r="BC5971" s="17">
        <f t="shared" si="1860"/>
        <v>19989</v>
      </c>
      <c r="BD5971" s="50">
        <f t="shared" si="1861"/>
        <v>6.913618543585125</v>
      </c>
      <c r="BE5971" s="50">
        <f t="shared" si="1862"/>
        <v>158.94941253105787</v>
      </c>
      <c r="BF5971" s="50">
        <f t="shared" si="1868"/>
        <v>259.99063850881487</v>
      </c>
      <c r="BG5971" s="50"/>
      <c r="BH5971" s="17">
        <f t="shared" si="1863"/>
        <v>0</v>
      </c>
      <c r="BI5971" s="17">
        <f t="shared" si="1871"/>
        <v>5971</v>
      </c>
      <c r="BJ5971" s="17">
        <f t="shared" si="1869"/>
        <v>5971</v>
      </c>
      <c r="BK5971" s="150">
        <f t="shared" si="1870"/>
        <v>36053</v>
      </c>
      <c r="BL5971" s="50" t="e">
        <f t="shared" ca="1" si="1864"/>
        <v>#NAME?</v>
      </c>
      <c r="BM5971" s="50" t="e">
        <f t="shared" ca="1" si="1865"/>
        <v>#NAME?</v>
      </c>
      <c r="BN5971" s="50" t="e">
        <f t="shared" ca="1" si="1866"/>
        <v>#NAME?</v>
      </c>
    </row>
    <row r="5972" spans="1:66" x14ac:dyDescent="0.35">
      <c r="A5972" s="48">
        <v>36054</v>
      </c>
      <c r="B5972" s="17">
        <v>1998</v>
      </c>
      <c r="C5972" s="17">
        <v>9</v>
      </c>
      <c r="D5972" s="17">
        <v>259</v>
      </c>
      <c r="E5972" s="17">
        <v>16</v>
      </c>
      <c r="F5972" s="17">
        <v>4</v>
      </c>
      <c r="G5972" s="50">
        <v>4.5</v>
      </c>
      <c r="H5972" s="32">
        <v>4.2401779612263386</v>
      </c>
      <c r="I5972" s="50">
        <v>9</v>
      </c>
      <c r="J5972" s="13">
        <v>0</v>
      </c>
      <c r="K5972" s="13">
        <f t="shared" ref="K5972:K6035" si="1872">J5972*PRECIP_ADJUST</f>
        <v>0</v>
      </c>
      <c r="L5972" s="13">
        <f t="shared" ref="L5972:L6035" si="1873">IF(K5972&gt;=EFF_PRECIP,EFF_MULT*(K5972-EFF_PRECIP),0)</f>
        <v>0</v>
      </c>
      <c r="M5972" s="13" t="e">
        <f ca="1">CalcTable[[#This Row],[IWC]]-AE5971</f>
        <v>#NAME?</v>
      </c>
      <c r="N5972" s="13" t="e">
        <f ca="1">IF(CalcTable[[#This Row],[Day of Year]]&lt;123,FCAP,AE5971)</f>
        <v>#NAME?</v>
      </c>
      <c r="O5972" s="17" t="e">
        <f ca="1">IF(IRR_DRIP,5,COUNTIF('IDET Wind Values'!C5956:G5956,"&lt;="&amp;IRR_MAXWIND))</f>
        <v>#NAME?</v>
      </c>
      <c r="P5972" s="13" t="e">
        <f ca="1">CalcTable[[#This Row],[ET_o]]*KL</f>
        <v>#NAME?</v>
      </c>
      <c r="Q5972" s="13" t="e">
        <f ca="1">IF(WILTPT&lt;=0,1,MAX(0,MIN(1,(CalcTable[[#This Row],[IWC]]-WILTPT)/(MAD-WILTPT))))</f>
        <v>#NAME?</v>
      </c>
      <c r="R5972" s="13" t="e">
        <f ca="1">CalcTable[[#This Row],[ETMult]]*CalcTable[[#This Row],[ETb]]</f>
        <v>#NAME?</v>
      </c>
      <c r="S5972" s="13" t="b">
        <f>INDEX(IRR_LIST,CalcTable[[#This Row],[Day of Week]]+1)</f>
        <v>0</v>
      </c>
      <c r="T5972" s="13">
        <f t="shared" ref="T5972:T6035" ca="1" si="1874">SUM(OFFSET(K5972,-IC_DAYS,0,IC_DAYS,1))</f>
        <v>0</v>
      </c>
      <c r="U5972" s="13" t="b">
        <f ca="1">IF(CalcTable[[#This Row],[IrrPrecip]]&gt;=IC_MM,FALSE,TRUE)</f>
        <v>1</v>
      </c>
      <c r="V5972" s="13" t="b">
        <f t="shared" ref="V5972:V6035" si="1875">IF(G5973&lt;IRR_TEMP,FALSE,TRUE)</f>
        <v>1</v>
      </c>
      <c r="W5972" s="13" t="e">
        <f ca="1">IF(AND(IRR_DRIP=FALSE,CalcTable[[#This Row],[IrrHours]]&lt;=0),FALSE,TRUE)</f>
        <v>#NAME?</v>
      </c>
      <c r="X5972" s="13" t="e">
        <f ca="1">AND(CalcTable[[#This Row],[IrrDay]],CalcTable[[#This Row],[IrrRain]],CalcTable[[#This Row],[IrrWarm]],CalcTable[[#This Row],[IrrWindy]])</f>
        <v>#NAME?</v>
      </c>
      <c r="Y5972" s="13" t="e">
        <f t="shared" ref="Y5972:Y6035" ca="1" si="1876">IF(AA5971&lt;=0,FALSE,TRUE)</f>
        <v>#NAME?</v>
      </c>
      <c r="Z5972" s="13" t="e">
        <f ca="1">CalcTable[[#This Row],[IrrHours]]/5</f>
        <v>#NAME?</v>
      </c>
      <c r="AA5972" s="13" t="e">
        <f ca="1">IF(CalcTable[[#This Row],[IrrFlag]]=FALSE,0,MAX(0,CalcTable[[#This Row],[VolRednWind]]*(FCAP*IRR_TARGET-CalcTable[[#This Row],[IWC]])))</f>
        <v>#NAME?</v>
      </c>
      <c r="AB5972" s="13" t="e">
        <f ca="1">CalcTable[[#This Row],[IWC]]+CalcTable[[#This Row],[Eff Precip]]+CalcTable[[#This Row],[IrrAmt]]-CalcTable[[#This Row],[AET]]</f>
        <v>#NAME?</v>
      </c>
      <c r="AC5972" s="13" t="e">
        <f ca="1">IF(CalcTable[[#This Row],[PWC]]&gt;FCAP,MIN(24*PERC,MIN(SAT,CalcTable[[#This Row],[PWC]])-FCAP),0)</f>
        <v>#NAME?</v>
      </c>
      <c r="AD5972" s="13" t="e">
        <f ca="1">IF(CalcTable[[#This Row],[PWC]]&gt;SAT,CalcTable[[#This Row],[PWC]]-SAT,0)</f>
        <v>#NAME?</v>
      </c>
      <c r="AE5972" s="13" t="e">
        <f ca="1">CalcTable[[#This Row],[PWC]]-CalcTable[[#This Row],[PercAmt]]-CalcTable[[#This Row],[Runoff]]</f>
        <v>#NAME?</v>
      </c>
      <c r="AF5972" s="13" t="e">
        <f ca="1">CalcTable[[#This Row],[IrrAmt]]/1000*CUR_IRR_AREA*10000/IRR_EFF</f>
        <v>#NAME?</v>
      </c>
      <c r="AG5972" s="147"/>
      <c r="AH5972" s="13"/>
      <c r="AI5972" s="50">
        <v>0</v>
      </c>
      <c r="AJ5972" s="50">
        <v>0</v>
      </c>
      <c r="AK5972" s="50">
        <v>0</v>
      </c>
      <c r="AL5972" s="50">
        <v>4.3160544847152558</v>
      </c>
      <c r="AM5972" s="50"/>
      <c r="AN5972" s="50"/>
      <c r="AO5972" s="50"/>
      <c r="AP5972" s="50"/>
      <c r="AQ5972" s="50"/>
      <c r="AR5972" s="50"/>
      <c r="AS5972" s="50"/>
      <c r="AT5972" s="50"/>
      <c r="AU5972" s="50"/>
      <c r="AV5972" s="50"/>
      <c r="AW5972" s="50"/>
      <c r="AX5972" s="50">
        <f t="shared" si="1867"/>
        <v>4.3160544847152558</v>
      </c>
      <c r="AY5972" s="50"/>
      <c r="AZ5972" s="50">
        <f t="shared" ref="AZ5972:AZ6035" si="1877">SUMPRODUCT(AI5972:AW5972,CONVERSION)</f>
        <v>126.60426488498085</v>
      </c>
      <c r="BA5972" s="50">
        <f t="shared" ref="BA5972:BA6035" si="1878">SUMPRODUCT($AI5972:$AW5972,CONVERSION,APP_DEMAND)</f>
        <v>194.9303760927483</v>
      </c>
      <c r="BB5972" s="50">
        <f t="shared" ref="BB5972:BB6035" si="1879">SUMPRODUCT($AI5972:$AW5972,CONVERSION,PUMP_DEMAND)</f>
        <v>200.95915061108073</v>
      </c>
      <c r="BC5972" s="17">
        <f t="shared" ref="BC5972:BC6035" si="1880">B5972*10+C5972</f>
        <v>19989</v>
      </c>
      <c r="BD5972" s="50">
        <f t="shared" ref="BD5972:BD6035" si="1881">INDEX(AI5972:AX5972,PLOT_AREA)</f>
        <v>4.3160544847152558</v>
      </c>
      <c r="BE5972" s="50">
        <f t="shared" ref="BE5972:BE6035" si="1882">IF(PLOT_AREA&lt;=AREA_COUNT,INDEX(AI5972:AW5972,PLOT_AREA)*INDEX(CONVERSION,PLOT_AREA),AZ5972)</f>
        <v>126.60426488498085</v>
      </c>
      <c r="BF5972" s="50">
        <f t="shared" si="1868"/>
        <v>207.08427380285977</v>
      </c>
      <c r="BG5972" s="50"/>
      <c r="BH5972" s="17">
        <f t="shared" ref="BH5972:BH6035" si="1883">IF(BC5972&lt;PLOT_FROM,-1,IF(BC5972&gt;PLOT_TO,1,0))</f>
        <v>0</v>
      </c>
      <c r="BI5972" s="17">
        <f t="shared" si="1871"/>
        <v>5972</v>
      </c>
      <c r="BJ5972" s="17">
        <f t="shared" si="1869"/>
        <v>5972</v>
      </c>
      <c r="BK5972" s="150">
        <f t="shared" si="1870"/>
        <v>36054</v>
      </c>
      <c r="BL5972" s="50" t="e">
        <f t="shared" ref="BL5972:BL6035" ca="1" si="1884">WILTPT</f>
        <v>#NAME?</v>
      </c>
      <c r="BM5972" s="50" t="e">
        <f t="shared" ref="BM5972:BM6035" ca="1" si="1885">SAT</f>
        <v>#NAME?</v>
      </c>
      <c r="BN5972" s="50" t="e">
        <f t="shared" ref="BN5972:BN6035" ca="1" si="1886">FCAP</f>
        <v>#NAME?</v>
      </c>
    </row>
    <row r="5973" spans="1:66" x14ac:dyDescent="0.35">
      <c r="A5973" s="48">
        <v>36055</v>
      </c>
      <c r="B5973" s="17">
        <v>1998</v>
      </c>
      <c r="C5973" s="17">
        <v>9</v>
      </c>
      <c r="D5973" s="17">
        <v>260</v>
      </c>
      <c r="E5973" s="17">
        <v>17</v>
      </c>
      <c r="F5973" s="17">
        <v>5</v>
      </c>
      <c r="G5973" s="50">
        <v>5.9</v>
      </c>
      <c r="H5973" s="32">
        <v>2.0460134440180457</v>
      </c>
      <c r="I5973" s="50">
        <v>12.333333333333334</v>
      </c>
      <c r="J5973" s="13">
        <v>9.3000000000000007</v>
      </c>
      <c r="K5973" s="13">
        <f t="shared" si="1872"/>
        <v>9.3000000000000007</v>
      </c>
      <c r="L5973" s="13">
        <f t="shared" si="1873"/>
        <v>3.2250000000000005</v>
      </c>
      <c r="M5973" s="13" t="e">
        <f ca="1">CalcTable[[#This Row],[IWC]]-AE5972</f>
        <v>#NAME?</v>
      </c>
      <c r="N5973" s="13" t="e">
        <f ca="1">IF(CalcTable[[#This Row],[Day of Year]]&lt;123,FCAP,AE5972)</f>
        <v>#NAME?</v>
      </c>
      <c r="O5973" s="17" t="e">
        <f ca="1">IF(IRR_DRIP,5,COUNTIF('IDET Wind Values'!C5957:G5957,"&lt;="&amp;IRR_MAXWIND))</f>
        <v>#NAME?</v>
      </c>
      <c r="P5973" s="13" t="e">
        <f ca="1">CalcTable[[#This Row],[ET_o]]*KL</f>
        <v>#NAME?</v>
      </c>
      <c r="Q5973" s="13" t="e">
        <f ca="1">IF(WILTPT&lt;=0,1,MAX(0,MIN(1,(CalcTable[[#This Row],[IWC]]-WILTPT)/(MAD-WILTPT))))</f>
        <v>#NAME?</v>
      </c>
      <c r="R5973" s="13" t="e">
        <f ca="1">CalcTable[[#This Row],[ETMult]]*CalcTable[[#This Row],[ETb]]</f>
        <v>#NAME?</v>
      </c>
      <c r="S5973" s="13" t="b">
        <f>INDEX(IRR_LIST,CalcTable[[#This Row],[Day of Week]]+1)</f>
        <v>1</v>
      </c>
      <c r="T5973" s="13">
        <f t="shared" ca="1" si="1874"/>
        <v>0</v>
      </c>
      <c r="U5973" s="13" t="b">
        <f ca="1">IF(CalcTable[[#This Row],[IrrPrecip]]&gt;=IC_MM,FALSE,TRUE)</f>
        <v>1</v>
      </c>
      <c r="V5973" s="13" t="b">
        <f t="shared" si="1875"/>
        <v>1</v>
      </c>
      <c r="W5973" s="13" t="e">
        <f ca="1">IF(AND(IRR_DRIP=FALSE,CalcTable[[#This Row],[IrrHours]]&lt;=0),FALSE,TRUE)</f>
        <v>#NAME?</v>
      </c>
      <c r="X5973" s="13" t="e">
        <f ca="1">AND(CalcTable[[#This Row],[IrrDay]],CalcTable[[#This Row],[IrrRain]],CalcTable[[#This Row],[IrrWarm]],CalcTable[[#This Row],[IrrWindy]])</f>
        <v>#NAME?</v>
      </c>
      <c r="Y5973" s="13" t="e">
        <f t="shared" ca="1" si="1876"/>
        <v>#NAME?</v>
      </c>
      <c r="Z5973" s="13" t="e">
        <f ca="1">CalcTable[[#This Row],[IrrHours]]/5</f>
        <v>#NAME?</v>
      </c>
      <c r="AA5973" s="13" t="e">
        <f ca="1">IF(CalcTable[[#This Row],[IrrFlag]]=FALSE,0,MAX(0,CalcTable[[#This Row],[VolRednWind]]*(FCAP*IRR_TARGET-CalcTable[[#This Row],[IWC]])))</f>
        <v>#NAME?</v>
      </c>
      <c r="AB5973" s="13" t="e">
        <f ca="1">CalcTable[[#This Row],[IWC]]+CalcTable[[#This Row],[Eff Precip]]+CalcTable[[#This Row],[IrrAmt]]-CalcTable[[#This Row],[AET]]</f>
        <v>#NAME?</v>
      </c>
      <c r="AC5973" s="13" t="e">
        <f ca="1">IF(CalcTable[[#This Row],[PWC]]&gt;FCAP,MIN(24*PERC,MIN(SAT,CalcTable[[#This Row],[PWC]])-FCAP),0)</f>
        <v>#NAME?</v>
      </c>
      <c r="AD5973" s="13" t="e">
        <f ca="1">IF(CalcTable[[#This Row],[PWC]]&gt;SAT,CalcTable[[#This Row],[PWC]]-SAT,0)</f>
        <v>#NAME?</v>
      </c>
      <c r="AE5973" s="13" t="e">
        <f ca="1">CalcTable[[#This Row],[PWC]]-CalcTable[[#This Row],[PercAmt]]-CalcTable[[#This Row],[Runoff]]</f>
        <v>#NAME?</v>
      </c>
      <c r="AF5973" s="13" t="e">
        <f ca="1">CalcTable[[#This Row],[IrrAmt]]/1000*CUR_IRR_AREA*10000/IRR_EFF</f>
        <v>#NAME?</v>
      </c>
      <c r="AG5973" s="147"/>
      <c r="AH5973" s="13"/>
      <c r="AI5973" s="50">
        <v>0</v>
      </c>
      <c r="AJ5973" s="50">
        <v>0</v>
      </c>
      <c r="AK5973" s="50">
        <v>0</v>
      </c>
      <c r="AL5973" s="50">
        <v>0</v>
      </c>
      <c r="AM5973" s="50"/>
      <c r="AN5973" s="50"/>
      <c r="AO5973" s="50"/>
      <c r="AP5973" s="50"/>
      <c r="AQ5973" s="50"/>
      <c r="AR5973" s="50"/>
      <c r="AS5973" s="50"/>
      <c r="AT5973" s="50"/>
      <c r="AU5973" s="50"/>
      <c r="AV5973" s="50"/>
      <c r="AW5973" s="50"/>
      <c r="AX5973" s="50">
        <f t="shared" ref="AX5973:AX6036" si="1887">SUM(AI5973:AW5973)</f>
        <v>0</v>
      </c>
      <c r="AY5973" s="50"/>
      <c r="AZ5973" s="50">
        <f t="shared" si="1877"/>
        <v>0</v>
      </c>
      <c r="BA5973" s="50">
        <f t="shared" si="1878"/>
        <v>0</v>
      </c>
      <c r="BB5973" s="50">
        <f t="shared" si="1879"/>
        <v>0</v>
      </c>
      <c r="BC5973" s="17">
        <f t="shared" si="1880"/>
        <v>19989</v>
      </c>
      <c r="BD5973" s="50">
        <f t="shared" si="1881"/>
        <v>0</v>
      </c>
      <c r="BE5973" s="50">
        <f t="shared" si="1882"/>
        <v>0</v>
      </c>
      <c r="BF5973" s="50">
        <f t="shared" ref="BF5973:BF6036" si="1888">BE5973*BF$17</f>
        <v>0</v>
      </c>
      <c r="BG5973" s="50"/>
      <c r="BH5973" s="17">
        <f t="shared" si="1883"/>
        <v>0</v>
      </c>
      <c r="BI5973" s="17">
        <f t="shared" si="1871"/>
        <v>5973</v>
      </c>
      <c r="BJ5973" s="17">
        <f t="shared" ref="BJ5973:BJ6036" si="1889">IF(BH5973=0,BI5973,"")</f>
        <v>5973</v>
      </c>
      <c r="BK5973" s="150">
        <f t="shared" ref="BK5973:BK6036" si="1890">A5973</f>
        <v>36055</v>
      </c>
      <c r="BL5973" s="50" t="e">
        <f t="shared" ca="1" si="1884"/>
        <v>#NAME?</v>
      </c>
      <c r="BM5973" s="50" t="e">
        <f t="shared" ca="1" si="1885"/>
        <v>#NAME?</v>
      </c>
      <c r="BN5973" s="50" t="e">
        <f t="shared" ca="1" si="1886"/>
        <v>#NAME?</v>
      </c>
    </row>
    <row r="5974" spans="1:66" x14ac:dyDescent="0.35">
      <c r="A5974" s="48">
        <v>36056</v>
      </c>
      <c r="B5974" s="17">
        <v>1998</v>
      </c>
      <c r="C5974" s="17">
        <v>9</v>
      </c>
      <c r="D5974" s="17">
        <v>261</v>
      </c>
      <c r="E5974" s="17">
        <v>18</v>
      </c>
      <c r="F5974" s="17">
        <v>6</v>
      </c>
      <c r="G5974" s="50">
        <v>7.6</v>
      </c>
      <c r="H5974" s="32">
        <v>1.4966444438897817</v>
      </c>
      <c r="I5974" s="50">
        <v>10</v>
      </c>
      <c r="J5974" s="13">
        <v>7.7</v>
      </c>
      <c r="K5974" s="13">
        <f t="shared" si="1872"/>
        <v>7.7</v>
      </c>
      <c r="L5974" s="13">
        <f t="shared" si="1873"/>
        <v>2.0250000000000004</v>
      </c>
      <c r="M5974" s="13" t="e">
        <f ca="1">CalcTable[[#This Row],[IWC]]-AE5973</f>
        <v>#NAME?</v>
      </c>
      <c r="N5974" s="13" t="e">
        <f ca="1">IF(CalcTable[[#This Row],[Day of Year]]&lt;123,FCAP,AE5973)</f>
        <v>#NAME?</v>
      </c>
      <c r="O5974" s="17" t="e">
        <f ca="1">IF(IRR_DRIP,5,COUNTIF('IDET Wind Values'!C5958:G5958,"&lt;="&amp;IRR_MAXWIND))</f>
        <v>#NAME?</v>
      </c>
      <c r="P5974" s="13" t="e">
        <f ca="1">CalcTable[[#This Row],[ET_o]]*KL</f>
        <v>#NAME?</v>
      </c>
      <c r="Q5974" s="13" t="e">
        <f ca="1">IF(WILTPT&lt;=0,1,MAX(0,MIN(1,(CalcTable[[#This Row],[IWC]]-WILTPT)/(MAD-WILTPT))))</f>
        <v>#NAME?</v>
      </c>
      <c r="R5974" s="13" t="e">
        <f ca="1">CalcTable[[#This Row],[ETMult]]*CalcTable[[#This Row],[ETb]]</f>
        <v>#NAME?</v>
      </c>
      <c r="S5974" s="13" t="b">
        <f>INDEX(IRR_LIST,CalcTable[[#This Row],[Day of Week]]+1)</f>
        <v>0</v>
      </c>
      <c r="T5974" s="13">
        <f t="shared" ca="1" si="1874"/>
        <v>9.3000000000000007</v>
      </c>
      <c r="U5974" s="13" t="b">
        <f ca="1">IF(CalcTable[[#This Row],[IrrPrecip]]&gt;=IC_MM,FALSE,TRUE)</f>
        <v>1</v>
      </c>
      <c r="V5974" s="13" t="b">
        <f t="shared" si="1875"/>
        <v>1</v>
      </c>
      <c r="W5974" s="13" t="e">
        <f ca="1">IF(AND(IRR_DRIP=FALSE,CalcTable[[#This Row],[IrrHours]]&lt;=0),FALSE,TRUE)</f>
        <v>#NAME?</v>
      </c>
      <c r="X5974" s="13" t="e">
        <f ca="1">AND(CalcTable[[#This Row],[IrrDay]],CalcTable[[#This Row],[IrrRain]],CalcTable[[#This Row],[IrrWarm]],CalcTable[[#This Row],[IrrWindy]])</f>
        <v>#NAME?</v>
      </c>
      <c r="Y5974" s="13" t="e">
        <f t="shared" ca="1" si="1876"/>
        <v>#NAME?</v>
      </c>
      <c r="Z5974" s="13" t="e">
        <f ca="1">CalcTable[[#This Row],[IrrHours]]/5</f>
        <v>#NAME?</v>
      </c>
      <c r="AA5974" s="13" t="e">
        <f ca="1">IF(CalcTable[[#This Row],[IrrFlag]]=FALSE,0,MAX(0,CalcTable[[#This Row],[VolRednWind]]*(FCAP*IRR_TARGET-CalcTable[[#This Row],[IWC]])))</f>
        <v>#NAME?</v>
      </c>
      <c r="AB5974" s="13" t="e">
        <f ca="1">CalcTable[[#This Row],[IWC]]+CalcTable[[#This Row],[Eff Precip]]+CalcTable[[#This Row],[IrrAmt]]-CalcTable[[#This Row],[AET]]</f>
        <v>#NAME?</v>
      </c>
      <c r="AC5974" s="13" t="e">
        <f ca="1">IF(CalcTable[[#This Row],[PWC]]&gt;FCAP,MIN(24*PERC,MIN(SAT,CalcTable[[#This Row],[PWC]])-FCAP),0)</f>
        <v>#NAME?</v>
      </c>
      <c r="AD5974" s="13" t="e">
        <f ca="1">IF(CalcTable[[#This Row],[PWC]]&gt;SAT,CalcTable[[#This Row],[PWC]]-SAT,0)</f>
        <v>#NAME?</v>
      </c>
      <c r="AE5974" s="13" t="e">
        <f ca="1">CalcTable[[#This Row],[PWC]]-CalcTable[[#This Row],[PercAmt]]-CalcTable[[#This Row],[Runoff]]</f>
        <v>#NAME?</v>
      </c>
      <c r="AF5974" s="13" t="e">
        <f ca="1">CalcTable[[#This Row],[IrrAmt]]/1000*CUR_IRR_AREA*10000/IRR_EFF</f>
        <v>#NAME?</v>
      </c>
      <c r="AG5974" s="147"/>
      <c r="AH5974" s="13"/>
      <c r="AI5974" s="50">
        <v>0</v>
      </c>
      <c r="AJ5974" s="50">
        <v>0</v>
      </c>
      <c r="AK5974" s="50">
        <v>0</v>
      </c>
      <c r="AL5974" s="50">
        <v>2.2800000000000011</v>
      </c>
      <c r="AM5974" s="50"/>
      <c r="AN5974" s="50"/>
      <c r="AO5974" s="50"/>
      <c r="AP5974" s="50"/>
      <c r="AQ5974" s="50"/>
      <c r="AR5974" s="50"/>
      <c r="AS5974" s="50"/>
      <c r="AT5974" s="50"/>
      <c r="AU5974" s="50"/>
      <c r="AV5974" s="50"/>
      <c r="AW5974" s="50"/>
      <c r="AX5974" s="50">
        <f t="shared" si="1887"/>
        <v>2.2800000000000011</v>
      </c>
      <c r="AY5974" s="50"/>
      <c r="AZ5974" s="50">
        <f t="shared" si="1877"/>
        <v>66.880000000000038</v>
      </c>
      <c r="BA5974" s="50">
        <f t="shared" si="1878"/>
        <v>102.97396825396832</v>
      </c>
      <c r="BB5974" s="50">
        <f t="shared" si="1879"/>
        <v>106.15873015873022</v>
      </c>
      <c r="BC5974" s="17">
        <f t="shared" si="1880"/>
        <v>19989</v>
      </c>
      <c r="BD5974" s="50">
        <f t="shared" si="1881"/>
        <v>2.2800000000000011</v>
      </c>
      <c r="BE5974" s="50">
        <f t="shared" si="1882"/>
        <v>66.880000000000038</v>
      </c>
      <c r="BF5974" s="50">
        <f t="shared" si="1888"/>
        <v>109.39438923734299</v>
      </c>
      <c r="BG5974" s="50"/>
      <c r="BH5974" s="17">
        <f t="shared" si="1883"/>
        <v>0</v>
      </c>
      <c r="BI5974" s="17">
        <f t="shared" ref="BI5974:BI6037" si="1891">BI5973+1</f>
        <v>5974</v>
      </c>
      <c r="BJ5974" s="17">
        <f t="shared" si="1889"/>
        <v>5974</v>
      </c>
      <c r="BK5974" s="150">
        <f t="shared" si="1890"/>
        <v>36056</v>
      </c>
      <c r="BL5974" s="50" t="e">
        <f t="shared" ca="1" si="1884"/>
        <v>#NAME?</v>
      </c>
      <c r="BM5974" s="50" t="e">
        <f t="shared" ca="1" si="1885"/>
        <v>#NAME?</v>
      </c>
      <c r="BN5974" s="50" t="e">
        <f t="shared" ca="1" si="1886"/>
        <v>#NAME?</v>
      </c>
    </row>
    <row r="5975" spans="1:66" x14ac:dyDescent="0.35">
      <c r="A5975" s="48">
        <v>36057</v>
      </c>
      <c r="B5975" s="17">
        <v>1998</v>
      </c>
      <c r="C5975" s="17">
        <v>9</v>
      </c>
      <c r="D5975" s="17">
        <v>262</v>
      </c>
      <c r="E5975" s="17">
        <v>19</v>
      </c>
      <c r="F5975" s="17">
        <v>7</v>
      </c>
      <c r="G5975" s="50">
        <v>4.5999999999999996</v>
      </c>
      <c r="H5975" s="32">
        <v>1.6460654683475171</v>
      </c>
      <c r="I5975" s="50">
        <v>23</v>
      </c>
      <c r="J5975" s="13">
        <v>2.8</v>
      </c>
      <c r="K5975" s="13">
        <f t="shared" si="1872"/>
        <v>2.8</v>
      </c>
      <c r="L5975" s="13">
        <f t="shared" si="1873"/>
        <v>0</v>
      </c>
      <c r="M5975" s="13" t="e">
        <f ca="1">CalcTable[[#This Row],[IWC]]-AE5974</f>
        <v>#NAME?</v>
      </c>
      <c r="N5975" s="13" t="e">
        <f ca="1">IF(CalcTable[[#This Row],[Day of Year]]&lt;123,FCAP,AE5974)</f>
        <v>#NAME?</v>
      </c>
      <c r="O5975" s="17" t="e">
        <f ca="1">IF(IRR_DRIP,5,COUNTIF('IDET Wind Values'!C5959:G5959,"&lt;="&amp;IRR_MAXWIND))</f>
        <v>#NAME?</v>
      </c>
      <c r="P5975" s="13" t="e">
        <f ca="1">CalcTable[[#This Row],[ET_o]]*KL</f>
        <v>#NAME?</v>
      </c>
      <c r="Q5975" s="13" t="e">
        <f ca="1">IF(WILTPT&lt;=0,1,MAX(0,MIN(1,(CalcTable[[#This Row],[IWC]]-WILTPT)/(MAD-WILTPT))))</f>
        <v>#NAME?</v>
      </c>
      <c r="R5975" s="13" t="e">
        <f ca="1">CalcTable[[#This Row],[ETMult]]*CalcTable[[#This Row],[ETb]]</f>
        <v>#NAME?</v>
      </c>
      <c r="S5975" s="13" t="b">
        <f>INDEX(IRR_LIST,CalcTable[[#This Row],[Day of Week]]+1)</f>
        <v>0</v>
      </c>
      <c r="T5975" s="13">
        <f t="shared" ca="1" si="1874"/>
        <v>17</v>
      </c>
      <c r="U5975" s="13" t="b">
        <f ca="1">IF(CalcTable[[#This Row],[IrrPrecip]]&gt;=IC_MM,FALSE,TRUE)</f>
        <v>0</v>
      </c>
      <c r="V5975" s="13" t="b">
        <f t="shared" si="1875"/>
        <v>1</v>
      </c>
      <c r="W5975" s="13" t="e">
        <f ca="1">IF(AND(IRR_DRIP=FALSE,CalcTable[[#This Row],[IrrHours]]&lt;=0),FALSE,TRUE)</f>
        <v>#NAME?</v>
      </c>
      <c r="X5975" s="13" t="e">
        <f ca="1">AND(CalcTable[[#This Row],[IrrDay]],CalcTable[[#This Row],[IrrRain]],CalcTable[[#This Row],[IrrWarm]],CalcTable[[#This Row],[IrrWindy]])</f>
        <v>#NAME?</v>
      </c>
      <c r="Y5975" s="13" t="e">
        <f t="shared" ca="1" si="1876"/>
        <v>#NAME?</v>
      </c>
      <c r="Z5975" s="13" t="e">
        <f ca="1">CalcTable[[#This Row],[IrrHours]]/5</f>
        <v>#NAME?</v>
      </c>
      <c r="AA5975" s="13" t="e">
        <f ca="1">IF(CalcTable[[#This Row],[IrrFlag]]=FALSE,0,MAX(0,CalcTable[[#This Row],[VolRednWind]]*(FCAP*IRR_TARGET-CalcTable[[#This Row],[IWC]])))</f>
        <v>#NAME?</v>
      </c>
      <c r="AB5975" s="13" t="e">
        <f ca="1">CalcTable[[#This Row],[IWC]]+CalcTable[[#This Row],[Eff Precip]]+CalcTable[[#This Row],[IrrAmt]]-CalcTable[[#This Row],[AET]]</f>
        <v>#NAME?</v>
      </c>
      <c r="AC5975" s="13" t="e">
        <f ca="1">IF(CalcTable[[#This Row],[PWC]]&gt;FCAP,MIN(24*PERC,MIN(SAT,CalcTable[[#This Row],[PWC]])-FCAP),0)</f>
        <v>#NAME?</v>
      </c>
      <c r="AD5975" s="13" t="e">
        <f ca="1">IF(CalcTable[[#This Row],[PWC]]&gt;SAT,CalcTable[[#This Row],[PWC]]-SAT,0)</f>
        <v>#NAME?</v>
      </c>
      <c r="AE5975" s="13" t="e">
        <f ca="1">CalcTable[[#This Row],[PWC]]-CalcTable[[#This Row],[PercAmt]]-CalcTable[[#This Row],[Runoff]]</f>
        <v>#NAME?</v>
      </c>
      <c r="AF5975" s="13" t="e">
        <f ca="1">CalcTable[[#This Row],[IrrAmt]]/1000*CUR_IRR_AREA*10000/IRR_EFF</f>
        <v>#NAME?</v>
      </c>
      <c r="AG5975" s="147"/>
      <c r="AH5975" s="13"/>
      <c r="AI5975" s="50">
        <v>0</v>
      </c>
      <c r="AJ5975" s="50">
        <v>0</v>
      </c>
      <c r="AK5975" s="50">
        <v>0</v>
      </c>
      <c r="AL5975" s="50">
        <v>0</v>
      </c>
      <c r="AM5975" s="50"/>
      <c r="AN5975" s="50"/>
      <c r="AO5975" s="50"/>
      <c r="AP5975" s="50"/>
      <c r="AQ5975" s="50"/>
      <c r="AR5975" s="50"/>
      <c r="AS5975" s="50"/>
      <c r="AT5975" s="50"/>
      <c r="AU5975" s="50"/>
      <c r="AV5975" s="50"/>
      <c r="AW5975" s="50"/>
      <c r="AX5975" s="50">
        <f t="shared" si="1887"/>
        <v>0</v>
      </c>
      <c r="AY5975" s="50"/>
      <c r="AZ5975" s="50">
        <f t="shared" si="1877"/>
        <v>0</v>
      </c>
      <c r="BA5975" s="50">
        <f t="shared" si="1878"/>
        <v>0</v>
      </c>
      <c r="BB5975" s="50">
        <f t="shared" si="1879"/>
        <v>0</v>
      </c>
      <c r="BC5975" s="17">
        <f t="shared" si="1880"/>
        <v>19989</v>
      </c>
      <c r="BD5975" s="50">
        <f t="shared" si="1881"/>
        <v>0</v>
      </c>
      <c r="BE5975" s="50">
        <f t="shared" si="1882"/>
        <v>0</v>
      </c>
      <c r="BF5975" s="50">
        <f t="shared" si="1888"/>
        <v>0</v>
      </c>
      <c r="BG5975" s="50"/>
      <c r="BH5975" s="17">
        <f t="shared" si="1883"/>
        <v>0</v>
      </c>
      <c r="BI5975" s="17">
        <f t="shared" si="1891"/>
        <v>5975</v>
      </c>
      <c r="BJ5975" s="17">
        <f t="shared" si="1889"/>
        <v>5975</v>
      </c>
      <c r="BK5975" s="150">
        <f t="shared" si="1890"/>
        <v>36057</v>
      </c>
      <c r="BL5975" s="50" t="e">
        <f t="shared" ca="1" si="1884"/>
        <v>#NAME?</v>
      </c>
      <c r="BM5975" s="50" t="e">
        <f t="shared" ca="1" si="1885"/>
        <v>#NAME?</v>
      </c>
      <c r="BN5975" s="50" t="e">
        <f t="shared" ca="1" si="1886"/>
        <v>#NAME?</v>
      </c>
    </row>
    <row r="5976" spans="1:66" x14ac:dyDescent="0.35">
      <c r="A5976" s="48">
        <v>36058</v>
      </c>
      <c r="B5976" s="17">
        <v>1998</v>
      </c>
      <c r="C5976" s="17">
        <v>9</v>
      </c>
      <c r="D5976" s="17">
        <v>263</v>
      </c>
      <c r="E5976" s="17">
        <v>20</v>
      </c>
      <c r="F5976" s="17">
        <v>1</v>
      </c>
      <c r="G5976" s="50">
        <v>5</v>
      </c>
      <c r="H5976" s="32">
        <v>1.6546101144310557</v>
      </c>
      <c r="I5976" s="50">
        <v>11</v>
      </c>
      <c r="J5976" s="13">
        <v>2.4</v>
      </c>
      <c r="K5976" s="13">
        <f t="shared" si="1872"/>
        <v>2.4</v>
      </c>
      <c r="L5976" s="13">
        <f t="shared" si="1873"/>
        <v>0</v>
      </c>
      <c r="M5976" s="13" t="e">
        <f ca="1">CalcTable[[#This Row],[IWC]]-AE5975</f>
        <v>#NAME?</v>
      </c>
      <c r="N5976" s="13" t="e">
        <f ca="1">IF(CalcTable[[#This Row],[Day of Year]]&lt;123,FCAP,AE5975)</f>
        <v>#NAME?</v>
      </c>
      <c r="O5976" s="17" t="e">
        <f ca="1">IF(IRR_DRIP,5,COUNTIF('IDET Wind Values'!C5960:G5960,"&lt;="&amp;IRR_MAXWIND))</f>
        <v>#NAME?</v>
      </c>
      <c r="P5976" s="13" t="e">
        <f ca="1">CalcTable[[#This Row],[ET_o]]*KL</f>
        <v>#NAME?</v>
      </c>
      <c r="Q5976" s="13" t="e">
        <f ca="1">IF(WILTPT&lt;=0,1,MAX(0,MIN(1,(CalcTable[[#This Row],[IWC]]-WILTPT)/(MAD-WILTPT))))</f>
        <v>#NAME?</v>
      </c>
      <c r="R5976" s="13" t="e">
        <f ca="1">CalcTable[[#This Row],[ETMult]]*CalcTable[[#This Row],[ETb]]</f>
        <v>#NAME?</v>
      </c>
      <c r="S5976" s="13" t="b">
        <f>INDEX(IRR_LIST,CalcTable[[#This Row],[Day of Week]]+1)</f>
        <v>1</v>
      </c>
      <c r="T5976" s="13">
        <f t="shared" ca="1" si="1874"/>
        <v>10.5</v>
      </c>
      <c r="U5976" s="13" t="b">
        <f ca="1">IF(CalcTable[[#This Row],[IrrPrecip]]&gt;=IC_MM,FALSE,TRUE)</f>
        <v>0</v>
      </c>
      <c r="V5976" s="13" t="b">
        <f t="shared" si="1875"/>
        <v>1</v>
      </c>
      <c r="W5976" s="13" t="e">
        <f ca="1">IF(AND(IRR_DRIP=FALSE,CalcTable[[#This Row],[IrrHours]]&lt;=0),FALSE,TRUE)</f>
        <v>#NAME?</v>
      </c>
      <c r="X5976" s="13" t="e">
        <f ca="1">AND(CalcTable[[#This Row],[IrrDay]],CalcTable[[#This Row],[IrrRain]],CalcTable[[#This Row],[IrrWarm]],CalcTable[[#This Row],[IrrWindy]])</f>
        <v>#NAME?</v>
      </c>
      <c r="Y5976" s="13" t="e">
        <f t="shared" ca="1" si="1876"/>
        <v>#NAME?</v>
      </c>
      <c r="Z5976" s="13" t="e">
        <f ca="1">CalcTable[[#This Row],[IrrHours]]/5</f>
        <v>#NAME?</v>
      </c>
      <c r="AA5976" s="13" t="e">
        <f ca="1">IF(CalcTable[[#This Row],[IrrFlag]]=FALSE,0,MAX(0,CalcTable[[#This Row],[VolRednWind]]*(FCAP*IRR_TARGET-CalcTable[[#This Row],[IWC]])))</f>
        <v>#NAME?</v>
      </c>
      <c r="AB5976" s="13" t="e">
        <f ca="1">CalcTable[[#This Row],[IWC]]+CalcTable[[#This Row],[Eff Precip]]+CalcTable[[#This Row],[IrrAmt]]-CalcTable[[#This Row],[AET]]</f>
        <v>#NAME?</v>
      </c>
      <c r="AC5976" s="13" t="e">
        <f ca="1">IF(CalcTable[[#This Row],[PWC]]&gt;FCAP,MIN(24*PERC,MIN(SAT,CalcTable[[#This Row],[PWC]])-FCAP),0)</f>
        <v>#NAME?</v>
      </c>
      <c r="AD5976" s="13" t="e">
        <f ca="1">IF(CalcTable[[#This Row],[PWC]]&gt;SAT,CalcTable[[#This Row],[PWC]]-SAT,0)</f>
        <v>#NAME?</v>
      </c>
      <c r="AE5976" s="13" t="e">
        <f ca="1">CalcTable[[#This Row],[PWC]]-CalcTable[[#This Row],[PercAmt]]-CalcTable[[#This Row],[Runoff]]</f>
        <v>#NAME?</v>
      </c>
      <c r="AF5976" s="13" t="e">
        <f ca="1">CalcTable[[#This Row],[IrrAmt]]/1000*CUR_IRR_AREA*10000/IRR_EFF</f>
        <v>#NAME?</v>
      </c>
      <c r="AG5976" s="147"/>
      <c r="AH5976" s="13"/>
      <c r="AI5976" s="50">
        <v>0</v>
      </c>
      <c r="AJ5976" s="50">
        <v>0</v>
      </c>
      <c r="AK5976" s="50">
        <v>0</v>
      </c>
      <c r="AL5976" s="50">
        <v>0</v>
      </c>
      <c r="AM5976" s="50"/>
      <c r="AN5976" s="50"/>
      <c r="AO5976" s="50"/>
      <c r="AP5976" s="50"/>
      <c r="AQ5976" s="50"/>
      <c r="AR5976" s="50"/>
      <c r="AS5976" s="50"/>
      <c r="AT5976" s="50"/>
      <c r="AU5976" s="50"/>
      <c r="AV5976" s="50"/>
      <c r="AW5976" s="50"/>
      <c r="AX5976" s="50">
        <f t="shared" si="1887"/>
        <v>0</v>
      </c>
      <c r="AY5976" s="50"/>
      <c r="AZ5976" s="50">
        <f t="shared" si="1877"/>
        <v>0</v>
      </c>
      <c r="BA5976" s="50">
        <f t="shared" si="1878"/>
        <v>0</v>
      </c>
      <c r="BB5976" s="50">
        <f t="shared" si="1879"/>
        <v>0</v>
      </c>
      <c r="BC5976" s="17">
        <f t="shared" si="1880"/>
        <v>19989</v>
      </c>
      <c r="BD5976" s="50">
        <f t="shared" si="1881"/>
        <v>0</v>
      </c>
      <c r="BE5976" s="50">
        <f t="shared" si="1882"/>
        <v>0</v>
      </c>
      <c r="BF5976" s="50">
        <f t="shared" si="1888"/>
        <v>0</v>
      </c>
      <c r="BG5976" s="50"/>
      <c r="BH5976" s="17">
        <f t="shared" si="1883"/>
        <v>0</v>
      </c>
      <c r="BI5976" s="17">
        <f t="shared" si="1891"/>
        <v>5976</v>
      </c>
      <c r="BJ5976" s="17">
        <f t="shared" si="1889"/>
        <v>5976</v>
      </c>
      <c r="BK5976" s="150">
        <f t="shared" si="1890"/>
        <v>36058</v>
      </c>
      <c r="BL5976" s="50" t="e">
        <f t="shared" ca="1" si="1884"/>
        <v>#NAME?</v>
      </c>
      <c r="BM5976" s="50" t="e">
        <f t="shared" ca="1" si="1885"/>
        <v>#NAME?</v>
      </c>
      <c r="BN5976" s="50" t="e">
        <f t="shared" ca="1" si="1886"/>
        <v>#NAME?</v>
      </c>
    </row>
    <row r="5977" spans="1:66" x14ac:dyDescent="0.35">
      <c r="A5977" s="48">
        <v>36059</v>
      </c>
      <c r="B5977" s="17">
        <v>1998</v>
      </c>
      <c r="C5977" s="17">
        <v>9</v>
      </c>
      <c r="D5977" s="17">
        <v>264</v>
      </c>
      <c r="E5977" s="17">
        <v>21</v>
      </c>
      <c r="F5977" s="17">
        <v>2</v>
      </c>
      <c r="G5977" s="50">
        <v>3.8</v>
      </c>
      <c r="H5977" s="32">
        <v>2.9943517969017304</v>
      </c>
      <c r="I5977" s="50">
        <v>9.8333333333333339</v>
      </c>
      <c r="J5977" s="13">
        <v>0</v>
      </c>
      <c r="K5977" s="13">
        <f t="shared" si="1872"/>
        <v>0</v>
      </c>
      <c r="L5977" s="13">
        <f t="shared" si="1873"/>
        <v>0</v>
      </c>
      <c r="M5977" s="13" t="e">
        <f ca="1">CalcTable[[#This Row],[IWC]]-AE5976</f>
        <v>#NAME?</v>
      </c>
      <c r="N5977" s="13" t="e">
        <f ca="1">IF(CalcTable[[#This Row],[Day of Year]]&lt;123,FCAP,AE5976)</f>
        <v>#NAME?</v>
      </c>
      <c r="O5977" s="17" t="e">
        <f ca="1">IF(IRR_DRIP,5,COUNTIF('IDET Wind Values'!C5961:G5961,"&lt;="&amp;IRR_MAXWIND))</f>
        <v>#NAME?</v>
      </c>
      <c r="P5977" s="13" t="e">
        <f ca="1">CalcTable[[#This Row],[ET_o]]*KL</f>
        <v>#NAME?</v>
      </c>
      <c r="Q5977" s="13" t="e">
        <f ca="1">IF(WILTPT&lt;=0,1,MAX(0,MIN(1,(CalcTable[[#This Row],[IWC]]-WILTPT)/(MAD-WILTPT))))</f>
        <v>#NAME?</v>
      </c>
      <c r="R5977" s="13" t="e">
        <f ca="1">CalcTable[[#This Row],[ETMult]]*CalcTable[[#This Row],[ETb]]</f>
        <v>#NAME?</v>
      </c>
      <c r="S5977" s="13" t="b">
        <f>INDEX(IRR_LIST,CalcTable[[#This Row],[Day of Week]]+1)</f>
        <v>0</v>
      </c>
      <c r="T5977" s="13">
        <f t="shared" ca="1" si="1874"/>
        <v>5.1999999999999993</v>
      </c>
      <c r="U5977" s="13" t="b">
        <f ca="1">IF(CalcTable[[#This Row],[IrrPrecip]]&gt;=IC_MM,FALSE,TRUE)</f>
        <v>1</v>
      </c>
      <c r="V5977" s="13" t="b">
        <f t="shared" si="1875"/>
        <v>1</v>
      </c>
      <c r="W5977" s="13" t="e">
        <f ca="1">IF(AND(IRR_DRIP=FALSE,CalcTable[[#This Row],[IrrHours]]&lt;=0),FALSE,TRUE)</f>
        <v>#NAME?</v>
      </c>
      <c r="X5977" s="13" t="e">
        <f ca="1">AND(CalcTable[[#This Row],[IrrDay]],CalcTable[[#This Row],[IrrRain]],CalcTable[[#This Row],[IrrWarm]],CalcTable[[#This Row],[IrrWindy]])</f>
        <v>#NAME?</v>
      </c>
      <c r="Y5977" s="13" t="e">
        <f t="shared" ca="1" si="1876"/>
        <v>#NAME?</v>
      </c>
      <c r="Z5977" s="13" t="e">
        <f ca="1">CalcTable[[#This Row],[IrrHours]]/5</f>
        <v>#NAME?</v>
      </c>
      <c r="AA5977" s="13" t="e">
        <f ca="1">IF(CalcTable[[#This Row],[IrrFlag]]=FALSE,0,MAX(0,CalcTable[[#This Row],[VolRednWind]]*(FCAP*IRR_TARGET-CalcTable[[#This Row],[IWC]])))</f>
        <v>#NAME?</v>
      </c>
      <c r="AB5977" s="13" t="e">
        <f ca="1">CalcTable[[#This Row],[IWC]]+CalcTable[[#This Row],[Eff Precip]]+CalcTable[[#This Row],[IrrAmt]]-CalcTable[[#This Row],[AET]]</f>
        <v>#NAME?</v>
      </c>
      <c r="AC5977" s="13" t="e">
        <f ca="1">IF(CalcTable[[#This Row],[PWC]]&gt;FCAP,MIN(24*PERC,MIN(SAT,CalcTable[[#This Row],[PWC]])-FCAP),0)</f>
        <v>#NAME?</v>
      </c>
      <c r="AD5977" s="13" t="e">
        <f ca="1">IF(CalcTable[[#This Row],[PWC]]&gt;SAT,CalcTable[[#This Row],[PWC]]-SAT,0)</f>
        <v>#NAME?</v>
      </c>
      <c r="AE5977" s="13" t="e">
        <f ca="1">CalcTable[[#This Row],[PWC]]-CalcTable[[#This Row],[PercAmt]]-CalcTable[[#This Row],[Runoff]]</f>
        <v>#NAME?</v>
      </c>
      <c r="AF5977" s="13" t="e">
        <f ca="1">CalcTable[[#This Row],[IrrAmt]]/1000*CUR_IRR_AREA*10000/IRR_EFF</f>
        <v>#NAME?</v>
      </c>
      <c r="AG5977" s="147"/>
      <c r="AH5977" s="13"/>
      <c r="AI5977" s="50">
        <v>0</v>
      </c>
      <c r="AJ5977" s="50">
        <v>0</v>
      </c>
      <c r="AK5977" s="50">
        <v>5.0173821036504895</v>
      </c>
      <c r="AL5977" s="50">
        <v>4.095371570528215</v>
      </c>
      <c r="AM5977" s="50"/>
      <c r="AN5977" s="50"/>
      <c r="AO5977" s="50"/>
      <c r="AP5977" s="50"/>
      <c r="AQ5977" s="50"/>
      <c r="AR5977" s="50"/>
      <c r="AS5977" s="50"/>
      <c r="AT5977" s="50"/>
      <c r="AU5977" s="50"/>
      <c r="AV5977" s="50"/>
      <c r="AW5977" s="50"/>
      <c r="AX5977" s="50">
        <f t="shared" si="1887"/>
        <v>9.1127536741787054</v>
      </c>
      <c r="AY5977" s="50"/>
      <c r="AZ5977" s="50">
        <f t="shared" si="1877"/>
        <v>193.7191702557015</v>
      </c>
      <c r="BA5977" s="50">
        <f t="shared" si="1878"/>
        <v>298.26602404449278</v>
      </c>
      <c r="BB5977" s="50">
        <f t="shared" si="1879"/>
        <v>307.49074643762145</v>
      </c>
      <c r="BC5977" s="17">
        <f t="shared" si="1880"/>
        <v>19989</v>
      </c>
      <c r="BD5977" s="50">
        <f t="shared" si="1881"/>
        <v>9.1127536741787054</v>
      </c>
      <c r="BE5977" s="50">
        <f t="shared" si="1882"/>
        <v>193.7191702557015</v>
      </c>
      <c r="BF5977" s="50">
        <f t="shared" si="1888"/>
        <v>316.86289344628159</v>
      </c>
      <c r="BG5977" s="50"/>
      <c r="BH5977" s="17">
        <f t="shared" si="1883"/>
        <v>0</v>
      </c>
      <c r="BI5977" s="17">
        <f t="shared" si="1891"/>
        <v>5977</v>
      </c>
      <c r="BJ5977" s="17">
        <f t="shared" si="1889"/>
        <v>5977</v>
      </c>
      <c r="BK5977" s="150">
        <f t="shared" si="1890"/>
        <v>36059</v>
      </c>
      <c r="BL5977" s="50" t="e">
        <f t="shared" ca="1" si="1884"/>
        <v>#NAME?</v>
      </c>
      <c r="BM5977" s="50" t="e">
        <f t="shared" ca="1" si="1885"/>
        <v>#NAME?</v>
      </c>
      <c r="BN5977" s="50" t="e">
        <f t="shared" ca="1" si="1886"/>
        <v>#NAME?</v>
      </c>
    </row>
    <row r="5978" spans="1:66" x14ac:dyDescent="0.35">
      <c r="A5978" s="48">
        <v>36060</v>
      </c>
      <c r="B5978" s="17">
        <v>1998</v>
      </c>
      <c r="C5978" s="17">
        <v>9</v>
      </c>
      <c r="D5978" s="17">
        <v>265</v>
      </c>
      <c r="E5978" s="17">
        <v>22</v>
      </c>
      <c r="F5978" s="17">
        <v>3</v>
      </c>
      <c r="G5978" s="50">
        <v>3.7</v>
      </c>
      <c r="H5978" s="32">
        <v>3.0200430493068069</v>
      </c>
      <c r="I5978" s="50">
        <v>6.166666666666667</v>
      </c>
      <c r="J5978" s="13">
        <v>0</v>
      </c>
      <c r="K5978" s="13">
        <f t="shared" si="1872"/>
        <v>0</v>
      </c>
      <c r="L5978" s="13">
        <f t="shared" si="1873"/>
        <v>0</v>
      </c>
      <c r="M5978" s="13" t="e">
        <f ca="1">CalcTable[[#This Row],[IWC]]-AE5977</f>
        <v>#NAME?</v>
      </c>
      <c r="N5978" s="13" t="e">
        <f ca="1">IF(CalcTable[[#This Row],[Day of Year]]&lt;123,FCAP,AE5977)</f>
        <v>#NAME?</v>
      </c>
      <c r="O5978" s="17" t="e">
        <f ca="1">IF(IRR_DRIP,5,COUNTIF('IDET Wind Values'!C5962:G5962,"&lt;="&amp;IRR_MAXWIND))</f>
        <v>#NAME?</v>
      </c>
      <c r="P5978" s="13" t="e">
        <f ca="1">CalcTable[[#This Row],[ET_o]]*KL</f>
        <v>#NAME?</v>
      </c>
      <c r="Q5978" s="13" t="e">
        <f ca="1">IF(WILTPT&lt;=0,1,MAX(0,MIN(1,(CalcTable[[#This Row],[IWC]]-WILTPT)/(MAD-WILTPT))))</f>
        <v>#NAME?</v>
      </c>
      <c r="R5978" s="13" t="e">
        <f ca="1">CalcTable[[#This Row],[ETMult]]*CalcTable[[#This Row],[ETb]]</f>
        <v>#NAME?</v>
      </c>
      <c r="S5978" s="13" t="b">
        <f>INDEX(IRR_LIST,CalcTable[[#This Row],[Day of Week]]+1)</f>
        <v>1</v>
      </c>
      <c r="T5978" s="13">
        <f t="shared" ca="1" si="1874"/>
        <v>2.4</v>
      </c>
      <c r="U5978" s="13" t="b">
        <f ca="1">IF(CalcTable[[#This Row],[IrrPrecip]]&gt;=IC_MM,FALSE,TRUE)</f>
        <v>1</v>
      </c>
      <c r="V5978" s="13" t="b">
        <f t="shared" si="1875"/>
        <v>1</v>
      </c>
      <c r="W5978" s="13" t="e">
        <f ca="1">IF(AND(IRR_DRIP=FALSE,CalcTable[[#This Row],[IrrHours]]&lt;=0),FALSE,TRUE)</f>
        <v>#NAME?</v>
      </c>
      <c r="X5978" s="13" t="e">
        <f ca="1">AND(CalcTable[[#This Row],[IrrDay]],CalcTable[[#This Row],[IrrRain]],CalcTable[[#This Row],[IrrWarm]],CalcTable[[#This Row],[IrrWindy]])</f>
        <v>#NAME?</v>
      </c>
      <c r="Y5978" s="13" t="e">
        <f t="shared" ca="1" si="1876"/>
        <v>#NAME?</v>
      </c>
      <c r="Z5978" s="13" t="e">
        <f ca="1">CalcTable[[#This Row],[IrrHours]]/5</f>
        <v>#NAME?</v>
      </c>
      <c r="AA5978" s="13" t="e">
        <f ca="1">IF(CalcTable[[#This Row],[IrrFlag]]=FALSE,0,MAX(0,CalcTable[[#This Row],[VolRednWind]]*(FCAP*IRR_TARGET-CalcTable[[#This Row],[IWC]])))</f>
        <v>#NAME?</v>
      </c>
      <c r="AB5978" s="13" t="e">
        <f ca="1">CalcTable[[#This Row],[IWC]]+CalcTable[[#This Row],[Eff Precip]]+CalcTable[[#This Row],[IrrAmt]]-CalcTable[[#This Row],[AET]]</f>
        <v>#NAME?</v>
      </c>
      <c r="AC5978" s="13" t="e">
        <f ca="1">IF(CalcTable[[#This Row],[PWC]]&gt;FCAP,MIN(24*PERC,MIN(SAT,CalcTable[[#This Row],[PWC]])-FCAP),0)</f>
        <v>#NAME?</v>
      </c>
      <c r="AD5978" s="13" t="e">
        <f ca="1">IF(CalcTable[[#This Row],[PWC]]&gt;SAT,CalcTable[[#This Row],[PWC]]-SAT,0)</f>
        <v>#NAME?</v>
      </c>
      <c r="AE5978" s="13" t="e">
        <f ca="1">CalcTable[[#This Row],[PWC]]-CalcTable[[#This Row],[PercAmt]]-CalcTable[[#This Row],[Runoff]]</f>
        <v>#NAME?</v>
      </c>
      <c r="AF5978" s="13" t="e">
        <f ca="1">CalcTable[[#This Row],[IrrAmt]]/1000*CUR_IRR_AREA*10000/IRR_EFF</f>
        <v>#NAME?</v>
      </c>
      <c r="AG5978" s="147"/>
      <c r="AH5978" s="13"/>
      <c r="AI5978" s="50">
        <v>11.588726721964672</v>
      </c>
      <c r="AJ5978" s="50">
        <v>12.989823111729812</v>
      </c>
      <c r="AK5978" s="50">
        <v>0</v>
      </c>
      <c r="AL5978" s="50">
        <v>0</v>
      </c>
      <c r="AM5978" s="50"/>
      <c r="AN5978" s="50"/>
      <c r="AO5978" s="50"/>
      <c r="AP5978" s="50"/>
      <c r="AQ5978" s="50"/>
      <c r="AR5978" s="50"/>
      <c r="AS5978" s="50"/>
      <c r="AT5978" s="50"/>
      <c r="AU5978" s="50"/>
      <c r="AV5978" s="50"/>
      <c r="AW5978" s="50"/>
      <c r="AX5978" s="50">
        <f t="shared" si="1887"/>
        <v>24.578549833694485</v>
      </c>
      <c r="AY5978" s="50"/>
      <c r="AZ5978" s="50">
        <f t="shared" si="1877"/>
        <v>551.00280319955641</v>
      </c>
      <c r="BA5978" s="50">
        <f t="shared" si="1878"/>
        <v>890.24135268572331</v>
      </c>
      <c r="BB5978" s="50">
        <f t="shared" si="1879"/>
        <v>921.13202110764848</v>
      </c>
      <c r="BC5978" s="17">
        <f t="shared" si="1880"/>
        <v>19989</v>
      </c>
      <c r="BD5978" s="50">
        <f t="shared" si="1881"/>
        <v>24.578549833694485</v>
      </c>
      <c r="BE5978" s="50">
        <f t="shared" si="1882"/>
        <v>551.00280319955641</v>
      </c>
      <c r="BF5978" s="50">
        <f t="shared" si="1888"/>
        <v>901.26517829065995</v>
      </c>
      <c r="BG5978" s="50"/>
      <c r="BH5978" s="17">
        <f t="shared" si="1883"/>
        <v>0</v>
      </c>
      <c r="BI5978" s="17">
        <f t="shared" si="1891"/>
        <v>5978</v>
      </c>
      <c r="BJ5978" s="17">
        <f t="shared" si="1889"/>
        <v>5978</v>
      </c>
      <c r="BK5978" s="150">
        <f t="shared" si="1890"/>
        <v>36060</v>
      </c>
      <c r="BL5978" s="50" t="e">
        <f t="shared" ca="1" si="1884"/>
        <v>#NAME?</v>
      </c>
      <c r="BM5978" s="50" t="e">
        <f t="shared" ca="1" si="1885"/>
        <v>#NAME?</v>
      </c>
      <c r="BN5978" s="50" t="e">
        <f t="shared" ca="1" si="1886"/>
        <v>#NAME?</v>
      </c>
    </row>
    <row r="5979" spans="1:66" x14ac:dyDescent="0.35">
      <c r="A5979" s="48">
        <v>36061</v>
      </c>
      <c r="B5979" s="17">
        <v>1998</v>
      </c>
      <c r="C5979" s="17">
        <v>9</v>
      </c>
      <c r="D5979" s="17">
        <v>266</v>
      </c>
      <c r="E5979" s="17">
        <v>23</v>
      </c>
      <c r="F5979" s="17">
        <v>4</v>
      </c>
      <c r="G5979" s="50">
        <v>6</v>
      </c>
      <c r="H5979" s="32">
        <v>3.1117736708206607</v>
      </c>
      <c r="I5979" s="50">
        <v>1.8333333333333333</v>
      </c>
      <c r="J5979" s="13">
        <v>0</v>
      </c>
      <c r="K5979" s="13">
        <f t="shared" si="1872"/>
        <v>0</v>
      </c>
      <c r="L5979" s="13">
        <f t="shared" si="1873"/>
        <v>0</v>
      </c>
      <c r="M5979" s="13" t="e">
        <f ca="1">CalcTable[[#This Row],[IWC]]-AE5978</f>
        <v>#NAME?</v>
      </c>
      <c r="N5979" s="13" t="e">
        <f ca="1">IF(CalcTable[[#This Row],[Day of Year]]&lt;123,FCAP,AE5978)</f>
        <v>#NAME?</v>
      </c>
      <c r="O5979" s="17" t="e">
        <f ca="1">IF(IRR_DRIP,5,COUNTIF('IDET Wind Values'!C5963:G5963,"&lt;="&amp;IRR_MAXWIND))</f>
        <v>#NAME?</v>
      </c>
      <c r="P5979" s="13" t="e">
        <f ca="1">CalcTable[[#This Row],[ET_o]]*KL</f>
        <v>#NAME?</v>
      </c>
      <c r="Q5979" s="13" t="e">
        <f ca="1">IF(WILTPT&lt;=0,1,MAX(0,MIN(1,(CalcTable[[#This Row],[IWC]]-WILTPT)/(MAD-WILTPT))))</f>
        <v>#NAME?</v>
      </c>
      <c r="R5979" s="13" t="e">
        <f ca="1">CalcTable[[#This Row],[ETMult]]*CalcTable[[#This Row],[ETb]]</f>
        <v>#NAME?</v>
      </c>
      <c r="S5979" s="13" t="b">
        <f>INDEX(IRR_LIST,CalcTable[[#This Row],[Day of Week]]+1)</f>
        <v>0</v>
      </c>
      <c r="T5979" s="13">
        <f t="shared" ca="1" si="1874"/>
        <v>0</v>
      </c>
      <c r="U5979" s="13" t="b">
        <f ca="1">IF(CalcTable[[#This Row],[IrrPrecip]]&gt;=IC_MM,FALSE,TRUE)</f>
        <v>1</v>
      </c>
      <c r="V5979" s="13" t="b">
        <f t="shared" si="1875"/>
        <v>1</v>
      </c>
      <c r="W5979" s="13" t="e">
        <f ca="1">IF(AND(IRR_DRIP=FALSE,CalcTable[[#This Row],[IrrHours]]&lt;=0),FALSE,TRUE)</f>
        <v>#NAME?</v>
      </c>
      <c r="X5979" s="13" t="e">
        <f ca="1">AND(CalcTable[[#This Row],[IrrDay]],CalcTable[[#This Row],[IrrRain]],CalcTable[[#This Row],[IrrWarm]],CalcTable[[#This Row],[IrrWindy]])</f>
        <v>#NAME?</v>
      </c>
      <c r="Y5979" s="13" t="e">
        <f t="shared" ca="1" si="1876"/>
        <v>#NAME?</v>
      </c>
      <c r="Z5979" s="13" t="e">
        <f ca="1">CalcTable[[#This Row],[IrrHours]]/5</f>
        <v>#NAME?</v>
      </c>
      <c r="AA5979" s="13" t="e">
        <f ca="1">IF(CalcTable[[#This Row],[IrrFlag]]=FALSE,0,MAX(0,CalcTable[[#This Row],[VolRednWind]]*(FCAP*IRR_TARGET-CalcTable[[#This Row],[IWC]])))</f>
        <v>#NAME?</v>
      </c>
      <c r="AB5979" s="13" t="e">
        <f ca="1">CalcTable[[#This Row],[IWC]]+CalcTable[[#This Row],[Eff Precip]]+CalcTable[[#This Row],[IrrAmt]]-CalcTable[[#This Row],[AET]]</f>
        <v>#NAME?</v>
      </c>
      <c r="AC5979" s="13" t="e">
        <f ca="1">IF(CalcTable[[#This Row],[PWC]]&gt;FCAP,MIN(24*PERC,MIN(SAT,CalcTable[[#This Row],[PWC]])-FCAP),0)</f>
        <v>#NAME?</v>
      </c>
      <c r="AD5979" s="13" t="e">
        <f ca="1">IF(CalcTable[[#This Row],[PWC]]&gt;SAT,CalcTable[[#This Row],[PWC]]-SAT,0)</f>
        <v>#NAME?</v>
      </c>
      <c r="AE5979" s="13" t="e">
        <f ca="1">CalcTable[[#This Row],[PWC]]-CalcTable[[#This Row],[PercAmt]]-CalcTable[[#This Row],[Runoff]]</f>
        <v>#NAME?</v>
      </c>
      <c r="AF5979" s="13" t="e">
        <f ca="1">CalcTable[[#This Row],[IrrAmt]]/1000*CUR_IRR_AREA*10000/IRR_EFF</f>
        <v>#NAME?</v>
      </c>
      <c r="AG5979" s="147"/>
      <c r="AH5979" s="13"/>
      <c r="AI5979" s="50">
        <v>0</v>
      </c>
      <c r="AJ5979" s="50">
        <v>0</v>
      </c>
      <c r="AK5979" s="50">
        <v>0</v>
      </c>
      <c r="AL5979" s="50">
        <v>3.9410236771187463</v>
      </c>
      <c r="AM5979" s="50"/>
      <c r="AN5979" s="50"/>
      <c r="AO5979" s="50"/>
      <c r="AP5979" s="50"/>
      <c r="AQ5979" s="50"/>
      <c r="AR5979" s="50"/>
      <c r="AS5979" s="50"/>
      <c r="AT5979" s="50"/>
      <c r="AU5979" s="50"/>
      <c r="AV5979" s="50"/>
      <c r="AW5979" s="50"/>
      <c r="AX5979" s="50">
        <f t="shared" si="1887"/>
        <v>3.9410236771187463</v>
      </c>
      <c r="AY5979" s="50"/>
      <c r="AZ5979" s="50">
        <f t="shared" si="1877"/>
        <v>115.60336119548323</v>
      </c>
      <c r="BA5979" s="50">
        <f t="shared" si="1878"/>
        <v>177.9924767612996</v>
      </c>
      <c r="BB5979" s="50">
        <f t="shared" si="1879"/>
        <v>183.49739872298926</v>
      </c>
      <c r="BC5979" s="17">
        <f t="shared" si="1880"/>
        <v>19989</v>
      </c>
      <c r="BD5979" s="50">
        <f t="shared" si="1881"/>
        <v>3.9410236771187463</v>
      </c>
      <c r="BE5979" s="50">
        <f t="shared" si="1882"/>
        <v>115.60336119548323</v>
      </c>
      <c r="BF5979" s="50">
        <f t="shared" si="1888"/>
        <v>189.09029742469852</v>
      </c>
      <c r="BG5979" s="50"/>
      <c r="BH5979" s="17">
        <f t="shared" si="1883"/>
        <v>0</v>
      </c>
      <c r="BI5979" s="17">
        <f t="shared" si="1891"/>
        <v>5979</v>
      </c>
      <c r="BJ5979" s="17">
        <f t="shared" si="1889"/>
        <v>5979</v>
      </c>
      <c r="BK5979" s="150">
        <f t="shared" si="1890"/>
        <v>36061</v>
      </c>
      <c r="BL5979" s="50" t="e">
        <f t="shared" ca="1" si="1884"/>
        <v>#NAME?</v>
      </c>
      <c r="BM5979" s="50" t="e">
        <f t="shared" ca="1" si="1885"/>
        <v>#NAME?</v>
      </c>
      <c r="BN5979" s="50" t="e">
        <f t="shared" ca="1" si="1886"/>
        <v>#NAME?</v>
      </c>
    </row>
    <row r="5980" spans="1:66" x14ac:dyDescent="0.35">
      <c r="A5980" s="48">
        <v>36062</v>
      </c>
      <c r="B5980" s="17">
        <v>1998</v>
      </c>
      <c r="C5980" s="17">
        <v>9</v>
      </c>
      <c r="D5980" s="17">
        <v>267</v>
      </c>
      <c r="E5980" s="17">
        <v>24</v>
      </c>
      <c r="F5980" s="17">
        <v>5</v>
      </c>
      <c r="G5980" s="50">
        <v>7.1</v>
      </c>
      <c r="H5980" s="32">
        <v>1.7561919980789522</v>
      </c>
      <c r="I5980" s="50">
        <v>13.833333333333334</v>
      </c>
      <c r="J5980" s="13">
        <v>0</v>
      </c>
      <c r="K5980" s="13">
        <f t="shared" si="1872"/>
        <v>0</v>
      </c>
      <c r="L5980" s="13">
        <f t="shared" si="1873"/>
        <v>0</v>
      </c>
      <c r="M5980" s="13" t="e">
        <f ca="1">CalcTable[[#This Row],[IWC]]-AE5979</f>
        <v>#NAME?</v>
      </c>
      <c r="N5980" s="13" t="e">
        <f ca="1">IF(CalcTable[[#This Row],[Day of Year]]&lt;123,FCAP,AE5979)</f>
        <v>#NAME?</v>
      </c>
      <c r="O5980" s="17" t="e">
        <f ca="1">IF(IRR_DRIP,5,COUNTIF('IDET Wind Values'!C5964:G5964,"&lt;="&amp;IRR_MAXWIND))</f>
        <v>#NAME?</v>
      </c>
      <c r="P5980" s="13" t="e">
        <f ca="1">CalcTable[[#This Row],[ET_o]]*KL</f>
        <v>#NAME?</v>
      </c>
      <c r="Q5980" s="13" t="e">
        <f ca="1">IF(WILTPT&lt;=0,1,MAX(0,MIN(1,(CalcTable[[#This Row],[IWC]]-WILTPT)/(MAD-WILTPT))))</f>
        <v>#NAME?</v>
      </c>
      <c r="R5980" s="13" t="e">
        <f ca="1">CalcTable[[#This Row],[ETMult]]*CalcTable[[#This Row],[ETb]]</f>
        <v>#NAME?</v>
      </c>
      <c r="S5980" s="13" t="b">
        <f>INDEX(IRR_LIST,CalcTable[[#This Row],[Day of Week]]+1)</f>
        <v>1</v>
      </c>
      <c r="T5980" s="13">
        <f t="shared" ca="1" si="1874"/>
        <v>0</v>
      </c>
      <c r="U5980" s="13" t="b">
        <f ca="1">IF(CalcTable[[#This Row],[IrrPrecip]]&gt;=IC_MM,FALSE,TRUE)</f>
        <v>1</v>
      </c>
      <c r="V5980" s="13" t="b">
        <f t="shared" si="1875"/>
        <v>1</v>
      </c>
      <c r="W5980" s="13" t="e">
        <f ca="1">IF(AND(IRR_DRIP=FALSE,CalcTable[[#This Row],[IrrHours]]&lt;=0),FALSE,TRUE)</f>
        <v>#NAME?</v>
      </c>
      <c r="X5980" s="13" t="e">
        <f ca="1">AND(CalcTable[[#This Row],[IrrDay]],CalcTable[[#This Row],[IrrRain]],CalcTable[[#This Row],[IrrWarm]],CalcTable[[#This Row],[IrrWindy]])</f>
        <v>#NAME?</v>
      </c>
      <c r="Y5980" s="13" t="e">
        <f t="shared" ca="1" si="1876"/>
        <v>#NAME?</v>
      </c>
      <c r="Z5980" s="13" t="e">
        <f ca="1">CalcTable[[#This Row],[IrrHours]]/5</f>
        <v>#NAME?</v>
      </c>
      <c r="AA5980" s="13" t="e">
        <f ca="1">IF(CalcTable[[#This Row],[IrrFlag]]=FALSE,0,MAX(0,CalcTable[[#This Row],[VolRednWind]]*(FCAP*IRR_TARGET-CalcTable[[#This Row],[IWC]])))</f>
        <v>#NAME?</v>
      </c>
      <c r="AB5980" s="13" t="e">
        <f ca="1">CalcTable[[#This Row],[IWC]]+CalcTable[[#This Row],[Eff Precip]]+CalcTable[[#This Row],[IrrAmt]]-CalcTable[[#This Row],[AET]]</f>
        <v>#NAME?</v>
      </c>
      <c r="AC5980" s="13" t="e">
        <f ca="1">IF(CalcTable[[#This Row],[PWC]]&gt;FCAP,MIN(24*PERC,MIN(SAT,CalcTable[[#This Row],[PWC]])-FCAP),0)</f>
        <v>#NAME?</v>
      </c>
      <c r="AD5980" s="13" t="e">
        <f ca="1">IF(CalcTable[[#This Row],[PWC]]&gt;SAT,CalcTable[[#This Row],[PWC]]-SAT,0)</f>
        <v>#NAME?</v>
      </c>
      <c r="AE5980" s="13" t="e">
        <f ca="1">CalcTable[[#This Row],[PWC]]-CalcTable[[#This Row],[PercAmt]]-CalcTable[[#This Row],[Runoff]]</f>
        <v>#NAME?</v>
      </c>
      <c r="AF5980" s="13" t="e">
        <f ca="1">CalcTable[[#This Row],[IrrAmt]]/1000*CUR_IRR_AREA*10000/IRR_EFF</f>
        <v>#NAME?</v>
      </c>
      <c r="AG5980" s="147"/>
      <c r="AH5980" s="13"/>
      <c r="AI5980" s="50">
        <v>1.1172483139148923</v>
      </c>
      <c r="AJ5980" s="50">
        <v>1.7988483139148941</v>
      </c>
      <c r="AK5980" s="50">
        <v>0</v>
      </c>
      <c r="AL5980" s="50">
        <v>0</v>
      </c>
      <c r="AM5980" s="50"/>
      <c r="AN5980" s="50"/>
      <c r="AO5980" s="50"/>
      <c r="AP5980" s="50"/>
      <c r="AQ5980" s="50"/>
      <c r="AR5980" s="50"/>
      <c r="AS5980" s="50"/>
      <c r="AT5980" s="50"/>
      <c r="AU5980" s="50"/>
      <c r="AV5980" s="50"/>
      <c r="AW5980" s="50"/>
      <c r="AX5980" s="50">
        <f t="shared" si="1887"/>
        <v>2.9160966278297864</v>
      </c>
      <c r="AY5980" s="50"/>
      <c r="AZ5980" s="50">
        <f t="shared" si="1877"/>
        <v>69.15252581225532</v>
      </c>
      <c r="BA5980" s="50">
        <f t="shared" si="1878"/>
        <v>112.27142197556689</v>
      </c>
      <c r="BB5980" s="50">
        <f t="shared" si="1879"/>
        <v>116.20867555158601</v>
      </c>
      <c r="BC5980" s="17">
        <f t="shared" si="1880"/>
        <v>19989</v>
      </c>
      <c r="BD5980" s="50">
        <f t="shared" si="1881"/>
        <v>2.9160966278297864</v>
      </c>
      <c r="BE5980" s="50">
        <f t="shared" si="1882"/>
        <v>69.15252581225532</v>
      </c>
      <c r="BF5980" s="50">
        <f t="shared" si="1888"/>
        <v>113.11151802409184</v>
      </c>
      <c r="BG5980" s="50"/>
      <c r="BH5980" s="17">
        <f t="shared" si="1883"/>
        <v>0</v>
      </c>
      <c r="BI5980" s="17">
        <f t="shared" si="1891"/>
        <v>5980</v>
      </c>
      <c r="BJ5980" s="17">
        <f t="shared" si="1889"/>
        <v>5980</v>
      </c>
      <c r="BK5980" s="150">
        <f t="shared" si="1890"/>
        <v>36062</v>
      </c>
      <c r="BL5980" s="50" t="e">
        <f t="shared" ca="1" si="1884"/>
        <v>#NAME?</v>
      </c>
      <c r="BM5980" s="50" t="e">
        <f t="shared" ca="1" si="1885"/>
        <v>#NAME?</v>
      </c>
      <c r="BN5980" s="50" t="e">
        <f t="shared" ca="1" si="1886"/>
        <v>#NAME?</v>
      </c>
    </row>
    <row r="5981" spans="1:66" x14ac:dyDescent="0.35">
      <c r="A5981" s="48">
        <v>36063</v>
      </c>
      <c r="B5981" s="17">
        <v>1998</v>
      </c>
      <c r="C5981" s="17">
        <v>9</v>
      </c>
      <c r="D5981" s="17">
        <v>268</v>
      </c>
      <c r="E5981" s="17">
        <v>25</v>
      </c>
      <c r="F5981" s="17">
        <v>6</v>
      </c>
      <c r="G5981" s="50">
        <v>5.9</v>
      </c>
      <c r="H5981" s="32">
        <v>1.5349765235959489</v>
      </c>
      <c r="I5981" s="50">
        <v>11.5</v>
      </c>
      <c r="J5981" s="13">
        <v>3</v>
      </c>
      <c r="K5981" s="13">
        <f t="shared" si="1872"/>
        <v>3</v>
      </c>
      <c r="L5981" s="13">
        <f t="shared" si="1873"/>
        <v>0</v>
      </c>
      <c r="M5981" s="13" t="e">
        <f ca="1">CalcTable[[#This Row],[IWC]]-AE5980</f>
        <v>#NAME?</v>
      </c>
      <c r="N5981" s="13" t="e">
        <f ca="1">IF(CalcTable[[#This Row],[Day of Year]]&lt;123,FCAP,AE5980)</f>
        <v>#NAME?</v>
      </c>
      <c r="O5981" s="17" t="e">
        <f ca="1">IF(IRR_DRIP,5,COUNTIF('IDET Wind Values'!C5965:G5965,"&lt;="&amp;IRR_MAXWIND))</f>
        <v>#NAME?</v>
      </c>
      <c r="P5981" s="13" t="e">
        <f ca="1">CalcTable[[#This Row],[ET_o]]*KL</f>
        <v>#NAME?</v>
      </c>
      <c r="Q5981" s="13" t="e">
        <f ca="1">IF(WILTPT&lt;=0,1,MAX(0,MIN(1,(CalcTable[[#This Row],[IWC]]-WILTPT)/(MAD-WILTPT))))</f>
        <v>#NAME?</v>
      </c>
      <c r="R5981" s="13" t="e">
        <f ca="1">CalcTable[[#This Row],[ETMult]]*CalcTable[[#This Row],[ETb]]</f>
        <v>#NAME?</v>
      </c>
      <c r="S5981" s="13" t="b">
        <f>INDEX(IRR_LIST,CalcTable[[#This Row],[Day of Week]]+1)</f>
        <v>0</v>
      </c>
      <c r="T5981" s="13">
        <f t="shared" ca="1" si="1874"/>
        <v>0</v>
      </c>
      <c r="U5981" s="13" t="b">
        <f ca="1">IF(CalcTable[[#This Row],[IrrPrecip]]&gt;=IC_MM,FALSE,TRUE)</f>
        <v>1</v>
      </c>
      <c r="V5981" s="13" t="b">
        <f t="shared" si="1875"/>
        <v>0</v>
      </c>
      <c r="W5981" s="13" t="e">
        <f ca="1">IF(AND(IRR_DRIP=FALSE,CalcTable[[#This Row],[IrrHours]]&lt;=0),FALSE,TRUE)</f>
        <v>#NAME?</v>
      </c>
      <c r="X5981" s="13" t="e">
        <f ca="1">AND(CalcTable[[#This Row],[IrrDay]],CalcTable[[#This Row],[IrrRain]],CalcTable[[#This Row],[IrrWarm]],CalcTable[[#This Row],[IrrWindy]])</f>
        <v>#NAME?</v>
      </c>
      <c r="Y5981" s="13" t="e">
        <f t="shared" ca="1" si="1876"/>
        <v>#NAME?</v>
      </c>
      <c r="Z5981" s="13" t="e">
        <f ca="1">CalcTable[[#This Row],[IrrHours]]/5</f>
        <v>#NAME?</v>
      </c>
      <c r="AA5981" s="13" t="e">
        <f ca="1">IF(CalcTable[[#This Row],[IrrFlag]]=FALSE,0,MAX(0,CalcTable[[#This Row],[VolRednWind]]*(FCAP*IRR_TARGET-CalcTable[[#This Row],[IWC]])))</f>
        <v>#NAME?</v>
      </c>
      <c r="AB5981" s="13" t="e">
        <f ca="1">CalcTable[[#This Row],[IWC]]+CalcTable[[#This Row],[Eff Precip]]+CalcTable[[#This Row],[IrrAmt]]-CalcTable[[#This Row],[AET]]</f>
        <v>#NAME?</v>
      </c>
      <c r="AC5981" s="13" t="e">
        <f ca="1">IF(CalcTable[[#This Row],[PWC]]&gt;FCAP,MIN(24*PERC,MIN(SAT,CalcTable[[#This Row],[PWC]])-FCAP),0)</f>
        <v>#NAME?</v>
      </c>
      <c r="AD5981" s="13" t="e">
        <f ca="1">IF(CalcTable[[#This Row],[PWC]]&gt;SAT,CalcTable[[#This Row],[PWC]]-SAT,0)</f>
        <v>#NAME?</v>
      </c>
      <c r="AE5981" s="13" t="e">
        <f ca="1">CalcTable[[#This Row],[PWC]]-CalcTable[[#This Row],[PercAmt]]-CalcTable[[#This Row],[Runoff]]</f>
        <v>#NAME?</v>
      </c>
      <c r="AF5981" s="13" t="e">
        <f ca="1">CalcTable[[#This Row],[IrrAmt]]/1000*CUR_IRR_AREA*10000/IRR_EFF</f>
        <v>#NAME?</v>
      </c>
      <c r="AG5981" s="147"/>
      <c r="AH5981" s="13"/>
      <c r="AI5981" s="50">
        <v>0</v>
      </c>
      <c r="AJ5981" s="50">
        <v>0</v>
      </c>
      <c r="AK5981" s="50">
        <v>0</v>
      </c>
      <c r="AL5981" s="50">
        <v>0</v>
      </c>
      <c r="AM5981" s="50"/>
      <c r="AN5981" s="50"/>
      <c r="AO5981" s="50"/>
      <c r="AP5981" s="50"/>
      <c r="AQ5981" s="50"/>
      <c r="AR5981" s="50"/>
      <c r="AS5981" s="50"/>
      <c r="AT5981" s="50"/>
      <c r="AU5981" s="50"/>
      <c r="AV5981" s="50"/>
      <c r="AW5981" s="50"/>
      <c r="AX5981" s="50">
        <f t="shared" si="1887"/>
        <v>0</v>
      </c>
      <c r="AY5981" s="50"/>
      <c r="AZ5981" s="50">
        <f t="shared" si="1877"/>
        <v>0</v>
      </c>
      <c r="BA5981" s="50">
        <f t="shared" si="1878"/>
        <v>0</v>
      </c>
      <c r="BB5981" s="50">
        <f t="shared" si="1879"/>
        <v>0</v>
      </c>
      <c r="BC5981" s="17">
        <f t="shared" si="1880"/>
        <v>19989</v>
      </c>
      <c r="BD5981" s="50">
        <f t="shared" si="1881"/>
        <v>0</v>
      </c>
      <c r="BE5981" s="50">
        <f t="shared" si="1882"/>
        <v>0</v>
      </c>
      <c r="BF5981" s="50">
        <f t="shared" si="1888"/>
        <v>0</v>
      </c>
      <c r="BG5981" s="50"/>
      <c r="BH5981" s="17">
        <f t="shared" si="1883"/>
        <v>0</v>
      </c>
      <c r="BI5981" s="17">
        <f t="shared" si="1891"/>
        <v>5981</v>
      </c>
      <c r="BJ5981" s="17">
        <f t="shared" si="1889"/>
        <v>5981</v>
      </c>
      <c r="BK5981" s="150">
        <f t="shared" si="1890"/>
        <v>36063</v>
      </c>
      <c r="BL5981" s="50" t="e">
        <f t="shared" ca="1" si="1884"/>
        <v>#NAME?</v>
      </c>
      <c r="BM5981" s="50" t="e">
        <f t="shared" ca="1" si="1885"/>
        <v>#NAME?</v>
      </c>
      <c r="BN5981" s="50" t="e">
        <f t="shared" ca="1" si="1886"/>
        <v>#NAME?</v>
      </c>
    </row>
    <row r="5982" spans="1:66" x14ac:dyDescent="0.35">
      <c r="A5982" s="48">
        <v>36064</v>
      </c>
      <c r="B5982" s="17">
        <v>1998</v>
      </c>
      <c r="C5982" s="17">
        <v>9</v>
      </c>
      <c r="D5982" s="17">
        <v>269</v>
      </c>
      <c r="E5982" s="17">
        <v>26</v>
      </c>
      <c r="F5982" s="17">
        <v>7</v>
      </c>
      <c r="G5982" s="50">
        <v>0</v>
      </c>
      <c r="H5982" s="32">
        <v>2.7940147356032763</v>
      </c>
      <c r="I5982" s="50">
        <v>6.333333333333333</v>
      </c>
      <c r="J5982" s="13">
        <v>0</v>
      </c>
      <c r="K5982" s="13">
        <f t="shared" si="1872"/>
        <v>0</v>
      </c>
      <c r="L5982" s="13">
        <f t="shared" si="1873"/>
        <v>0</v>
      </c>
      <c r="M5982" s="13" t="e">
        <f ca="1">CalcTable[[#This Row],[IWC]]-AE5981</f>
        <v>#NAME?</v>
      </c>
      <c r="N5982" s="13" t="e">
        <f ca="1">IF(CalcTable[[#This Row],[Day of Year]]&lt;123,FCAP,AE5981)</f>
        <v>#NAME?</v>
      </c>
      <c r="O5982" s="17" t="e">
        <f ca="1">IF(IRR_DRIP,5,COUNTIF('IDET Wind Values'!C5966:G5966,"&lt;="&amp;IRR_MAXWIND))</f>
        <v>#NAME?</v>
      </c>
      <c r="P5982" s="13" t="e">
        <f ca="1">CalcTable[[#This Row],[ET_o]]*KL</f>
        <v>#NAME?</v>
      </c>
      <c r="Q5982" s="13" t="e">
        <f ca="1">IF(WILTPT&lt;=0,1,MAX(0,MIN(1,(CalcTable[[#This Row],[IWC]]-WILTPT)/(MAD-WILTPT))))</f>
        <v>#NAME?</v>
      </c>
      <c r="R5982" s="13" t="e">
        <f ca="1">CalcTable[[#This Row],[ETMult]]*CalcTable[[#This Row],[ETb]]</f>
        <v>#NAME?</v>
      </c>
      <c r="S5982" s="13" t="b">
        <f>INDEX(IRR_LIST,CalcTable[[#This Row],[Day of Week]]+1)</f>
        <v>0</v>
      </c>
      <c r="T5982" s="13">
        <f t="shared" ca="1" si="1874"/>
        <v>3</v>
      </c>
      <c r="U5982" s="13" t="b">
        <f ca="1">IF(CalcTable[[#This Row],[IrrPrecip]]&gt;=IC_MM,FALSE,TRUE)</f>
        <v>1</v>
      </c>
      <c r="V5982" s="13" t="b">
        <f t="shared" si="1875"/>
        <v>1</v>
      </c>
      <c r="W5982" s="13" t="e">
        <f ca="1">IF(AND(IRR_DRIP=FALSE,CalcTable[[#This Row],[IrrHours]]&lt;=0),FALSE,TRUE)</f>
        <v>#NAME?</v>
      </c>
      <c r="X5982" s="13" t="e">
        <f ca="1">AND(CalcTable[[#This Row],[IrrDay]],CalcTable[[#This Row],[IrrRain]],CalcTable[[#This Row],[IrrWarm]],CalcTable[[#This Row],[IrrWindy]])</f>
        <v>#NAME?</v>
      </c>
      <c r="Y5982" s="13" t="e">
        <f t="shared" ca="1" si="1876"/>
        <v>#NAME?</v>
      </c>
      <c r="Z5982" s="13" t="e">
        <f ca="1">CalcTable[[#This Row],[IrrHours]]/5</f>
        <v>#NAME?</v>
      </c>
      <c r="AA5982" s="13" t="e">
        <f ca="1">IF(CalcTable[[#This Row],[IrrFlag]]=FALSE,0,MAX(0,CalcTable[[#This Row],[VolRednWind]]*(FCAP*IRR_TARGET-CalcTable[[#This Row],[IWC]])))</f>
        <v>#NAME?</v>
      </c>
      <c r="AB5982" s="13" t="e">
        <f ca="1">CalcTable[[#This Row],[IWC]]+CalcTable[[#This Row],[Eff Precip]]+CalcTable[[#This Row],[IrrAmt]]-CalcTable[[#This Row],[AET]]</f>
        <v>#NAME?</v>
      </c>
      <c r="AC5982" s="13" t="e">
        <f ca="1">IF(CalcTable[[#This Row],[PWC]]&gt;FCAP,MIN(24*PERC,MIN(SAT,CalcTable[[#This Row],[PWC]])-FCAP),0)</f>
        <v>#NAME?</v>
      </c>
      <c r="AD5982" s="13" t="e">
        <f ca="1">IF(CalcTable[[#This Row],[PWC]]&gt;SAT,CalcTable[[#This Row],[PWC]]-SAT,0)</f>
        <v>#NAME?</v>
      </c>
      <c r="AE5982" s="13" t="e">
        <f ca="1">CalcTable[[#This Row],[PWC]]-CalcTable[[#This Row],[PercAmt]]-CalcTable[[#This Row],[Runoff]]</f>
        <v>#NAME?</v>
      </c>
      <c r="AF5982" s="13" t="e">
        <f ca="1">CalcTable[[#This Row],[IrrAmt]]/1000*CUR_IRR_AREA*10000/IRR_EFF</f>
        <v>#NAME?</v>
      </c>
      <c r="AG5982" s="147"/>
      <c r="AH5982" s="13"/>
      <c r="AI5982" s="50">
        <v>0</v>
      </c>
      <c r="AJ5982" s="50">
        <v>0</v>
      </c>
      <c r="AK5982" s="50">
        <v>3.7568465796061048</v>
      </c>
      <c r="AL5982" s="50">
        <v>0</v>
      </c>
      <c r="AM5982" s="50"/>
      <c r="AN5982" s="50"/>
      <c r="AO5982" s="50"/>
      <c r="AP5982" s="50"/>
      <c r="AQ5982" s="50"/>
      <c r="AR5982" s="50"/>
      <c r="AS5982" s="50"/>
      <c r="AT5982" s="50"/>
      <c r="AU5982" s="50"/>
      <c r="AV5982" s="50"/>
      <c r="AW5982" s="50"/>
      <c r="AX5982" s="50">
        <f t="shared" si="1887"/>
        <v>3.7568465796061048</v>
      </c>
      <c r="AY5982" s="50"/>
      <c r="AZ5982" s="50">
        <f t="shared" si="1877"/>
        <v>55.100416500889544</v>
      </c>
      <c r="BA5982" s="50">
        <f t="shared" si="1878"/>
        <v>84.837149215655316</v>
      </c>
      <c r="BB5982" s="50">
        <f t="shared" si="1879"/>
        <v>87.46097857284056</v>
      </c>
      <c r="BC5982" s="17">
        <f t="shared" si="1880"/>
        <v>19989</v>
      </c>
      <c r="BD5982" s="50">
        <f t="shared" si="1881"/>
        <v>3.7568465796061048</v>
      </c>
      <c r="BE5982" s="50">
        <f t="shared" si="1882"/>
        <v>55.100416500889544</v>
      </c>
      <c r="BF5982" s="50">
        <f t="shared" si="1888"/>
        <v>90.126740577721648</v>
      </c>
      <c r="BG5982" s="50"/>
      <c r="BH5982" s="17">
        <f t="shared" si="1883"/>
        <v>0</v>
      </c>
      <c r="BI5982" s="17">
        <f t="shared" si="1891"/>
        <v>5982</v>
      </c>
      <c r="BJ5982" s="17">
        <f t="shared" si="1889"/>
        <v>5982</v>
      </c>
      <c r="BK5982" s="150">
        <f t="shared" si="1890"/>
        <v>36064</v>
      </c>
      <c r="BL5982" s="50" t="e">
        <f t="shared" ca="1" si="1884"/>
        <v>#NAME?</v>
      </c>
      <c r="BM5982" s="50" t="e">
        <f t="shared" ca="1" si="1885"/>
        <v>#NAME?</v>
      </c>
      <c r="BN5982" s="50" t="e">
        <f t="shared" ca="1" si="1886"/>
        <v>#NAME?</v>
      </c>
    </row>
    <row r="5983" spans="1:66" x14ac:dyDescent="0.35">
      <c r="A5983" s="48">
        <v>36065</v>
      </c>
      <c r="B5983" s="17">
        <v>1998</v>
      </c>
      <c r="C5983" s="17">
        <v>9</v>
      </c>
      <c r="D5983" s="17">
        <v>270</v>
      </c>
      <c r="E5983" s="17">
        <v>27</v>
      </c>
      <c r="F5983" s="17">
        <v>1</v>
      </c>
      <c r="G5983" s="50">
        <v>4.4000000000000004</v>
      </c>
      <c r="H5983" s="32">
        <v>3.5222892072266352</v>
      </c>
      <c r="I5983" s="50">
        <v>9.3333333333333339</v>
      </c>
      <c r="J5983" s="13">
        <v>0</v>
      </c>
      <c r="K5983" s="13">
        <f t="shared" si="1872"/>
        <v>0</v>
      </c>
      <c r="L5983" s="13">
        <f t="shared" si="1873"/>
        <v>0</v>
      </c>
      <c r="M5983" s="13" t="e">
        <f ca="1">CalcTable[[#This Row],[IWC]]-AE5982</f>
        <v>#NAME?</v>
      </c>
      <c r="N5983" s="13" t="e">
        <f ca="1">IF(CalcTable[[#This Row],[Day of Year]]&lt;123,FCAP,AE5982)</f>
        <v>#NAME?</v>
      </c>
      <c r="O5983" s="17" t="e">
        <f ca="1">IF(IRR_DRIP,5,COUNTIF('IDET Wind Values'!C5967:G5967,"&lt;="&amp;IRR_MAXWIND))</f>
        <v>#NAME?</v>
      </c>
      <c r="P5983" s="13" t="e">
        <f ca="1">CalcTable[[#This Row],[ET_o]]*KL</f>
        <v>#NAME?</v>
      </c>
      <c r="Q5983" s="13" t="e">
        <f ca="1">IF(WILTPT&lt;=0,1,MAX(0,MIN(1,(CalcTable[[#This Row],[IWC]]-WILTPT)/(MAD-WILTPT))))</f>
        <v>#NAME?</v>
      </c>
      <c r="R5983" s="13" t="e">
        <f ca="1">CalcTable[[#This Row],[ETMult]]*CalcTable[[#This Row],[ETb]]</f>
        <v>#NAME?</v>
      </c>
      <c r="S5983" s="13" t="b">
        <f>INDEX(IRR_LIST,CalcTable[[#This Row],[Day of Week]]+1)</f>
        <v>1</v>
      </c>
      <c r="T5983" s="13">
        <f t="shared" ca="1" si="1874"/>
        <v>3</v>
      </c>
      <c r="U5983" s="13" t="b">
        <f ca="1">IF(CalcTable[[#This Row],[IrrPrecip]]&gt;=IC_MM,FALSE,TRUE)</f>
        <v>1</v>
      </c>
      <c r="V5983" s="13" t="b">
        <f t="shared" si="1875"/>
        <v>1</v>
      </c>
      <c r="W5983" s="13" t="e">
        <f ca="1">IF(AND(IRR_DRIP=FALSE,CalcTable[[#This Row],[IrrHours]]&lt;=0),FALSE,TRUE)</f>
        <v>#NAME?</v>
      </c>
      <c r="X5983" s="13" t="e">
        <f ca="1">AND(CalcTable[[#This Row],[IrrDay]],CalcTable[[#This Row],[IrrRain]],CalcTable[[#This Row],[IrrWarm]],CalcTable[[#This Row],[IrrWindy]])</f>
        <v>#NAME?</v>
      </c>
      <c r="Y5983" s="13" t="e">
        <f t="shared" ca="1" si="1876"/>
        <v>#NAME?</v>
      </c>
      <c r="Z5983" s="13" t="e">
        <f ca="1">CalcTable[[#This Row],[IrrHours]]/5</f>
        <v>#NAME?</v>
      </c>
      <c r="AA5983" s="13" t="e">
        <f ca="1">IF(CalcTable[[#This Row],[IrrFlag]]=FALSE,0,MAX(0,CalcTable[[#This Row],[VolRednWind]]*(FCAP*IRR_TARGET-CalcTable[[#This Row],[IWC]])))</f>
        <v>#NAME?</v>
      </c>
      <c r="AB5983" s="13" t="e">
        <f ca="1">CalcTable[[#This Row],[IWC]]+CalcTable[[#This Row],[Eff Precip]]+CalcTable[[#This Row],[IrrAmt]]-CalcTable[[#This Row],[AET]]</f>
        <v>#NAME?</v>
      </c>
      <c r="AC5983" s="13" t="e">
        <f ca="1">IF(CalcTable[[#This Row],[PWC]]&gt;FCAP,MIN(24*PERC,MIN(SAT,CalcTable[[#This Row],[PWC]])-FCAP),0)</f>
        <v>#NAME?</v>
      </c>
      <c r="AD5983" s="13" t="e">
        <f ca="1">IF(CalcTable[[#This Row],[PWC]]&gt;SAT,CalcTable[[#This Row],[PWC]]-SAT,0)</f>
        <v>#NAME?</v>
      </c>
      <c r="AE5983" s="13" t="e">
        <f ca="1">CalcTable[[#This Row],[PWC]]-CalcTable[[#This Row],[PercAmt]]-CalcTable[[#This Row],[Runoff]]</f>
        <v>#NAME?</v>
      </c>
      <c r="AF5983" s="13" t="e">
        <f ca="1">CalcTable[[#This Row],[IrrAmt]]/1000*CUR_IRR_AREA*10000/IRR_EFF</f>
        <v>#NAME?</v>
      </c>
      <c r="AG5983" s="147"/>
      <c r="AH5983" s="13"/>
      <c r="AI5983" s="50">
        <v>3.4914486143017158</v>
      </c>
      <c r="AJ5983" s="50">
        <v>4.5820086143017225</v>
      </c>
      <c r="AK5983" s="50">
        <v>0</v>
      </c>
      <c r="AL5983" s="50">
        <v>0</v>
      </c>
      <c r="AM5983" s="50"/>
      <c r="AN5983" s="50"/>
      <c r="AO5983" s="50"/>
      <c r="AP5983" s="50"/>
      <c r="AQ5983" s="50"/>
      <c r="AR5983" s="50"/>
      <c r="AS5983" s="50"/>
      <c r="AT5983" s="50"/>
      <c r="AU5983" s="50"/>
      <c r="AV5983" s="50"/>
      <c r="AW5983" s="50"/>
      <c r="AX5983" s="50">
        <f t="shared" si="1887"/>
        <v>8.0734572286034378</v>
      </c>
      <c r="AY5983" s="50"/>
      <c r="AZ5983" s="50">
        <f t="shared" si="1877"/>
        <v>185.61349902927572</v>
      </c>
      <c r="BA5983" s="50">
        <f t="shared" si="1878"/>
        <v>300.55570820228724</v>
      </c>
      <c r="BB5983" s="50">
        <f t="shared" si="1879"/>
        <v>311.03554009769249</v>
      </c>
      <c r="BC5983" s="17">
        <f t="shared" si="1880"/>
        <v>19989</v>
      </c>
      <c r="BD5983" s="50">
        <f t="shared" si="1881"/>
        <v>8.0734572286034378</v>
      </c>
      <c r="BE5983" s="50">
        <f t="shared" si="1882"/>
        <v>185.61349902927572</v>
      </c>
      <c r="BF5983" s="50">
        <f t="shared" si="1888"/>
        <v>303.60459570146173</v>
      </c>
      <c r="BG5983" s="50"/>
      <c r="BH5983" s="17">
        <f t="shared" si="1883"/>
        <v>0</v>
      </c>
      <c r="BI5983" s="17">
        <f t="shared" si="1891"/>
        <v>5983</v>
      </c>
      <c r="BJ5983" s="17">
        <f t="shared" si="1889"/>
        <v>5983</v>
      </c>
      <c r="BK5983" s="150">
        <f t="shared" si="1890"/>
        <v>36065</v>
      </c>
      <c r="BL5983" s="50" t="e">
        <f t="shared" ca="1" si="1884"/>
        <v>#NAME?</v>
      </c>
      <c r="BM5983" s="50" t="e">
        <f t="shared" ca="1" si="1885"/>
        <v>#NAME?</v>
      </c>
      <c r="BN5983" s="50" t="e">
        <f t="shared" ca="1" si="1886"/>
        <v>#NAME?</v>
      </c>
    </row>
    <row r="5984" spans="1:66" x14ac:dyDescent="0.35">
      <c r="A5984" s="48">
        <v>36066</v>
      </c>
      <c r="B5984" s="17">
        <v>1998</v>
      </c>
      <c r="C5984" s="17">
        <v>9</v>
      </c>
      <c r="D5984" s="17">
        <v>271</v>
      </c>
      <c r="E5984" s="17">
        <v>28</v>
      </c>
      <c r="F5984" s="17">
        <v>2</v>
      </c>
      <c r="G5984" s="50">
        <v>4.7</v>
      </c>
      <c r="H5984" s="32">
        <v>2.3196258199214181</v>
      </c>
      <c r="I5984" s="50">
        <v>6.833333333333333</v>
      </c>
      <c r="J5984" s="13">
        <v>0.2</v>
      </c>
      <c r="K5984" s="13">
        <f t="shared" si="1872"/>
        <v>0.2</v>
      </c>
      <c r="L5984" s="13">
        <f t="shared" si="1873"/>
        <v>0</v>
      </c>
      <c r="M5984" s="13" t="e">
        <f ca="1">CalcTable[[#This Row],[IWC]]-AE5983</f>
        <v>#NAME?</v>
      </c>
      <c r="N5984" s="13" t="e">
        <f ca="1">IF(CalcTable[[#This Row],[Day of Year]]&lt;123,FCAP,AE5983)</f>
        <v>#NAME?</v>
      </c>
      <c r="O5984" s="17" t="e">
        <f ca="1">IF(IRR_DRIP,5,COUNTIF('IDET Wind Values'!C5968:G5968,"&lt;="&amp;IRR_MAXWIND))</f>
        <v>#NAME?</v>
      </c>
      <c r="P5984" s="13" t="e">
        <f ca="1">CalcTable[[#This Row],[ET_o]]*KL</f>
        <v>#NAME?</v>
      </c>
      <c r="Q5984" s="13" t="e">
        <f ca="1">IF(WILTPT&lt;=0,1,MAX(0,MIN(1,(CalcTable[[#This Row],[IWC]]-WILTPT)/(MAD-WILTPT))))</f>
        <v>#NAME?</v>
      </c>
      <c r="R5984" s="13" t="e">
        <f ca="1">CalcTable[[#This Row],[ETMult]]*CalcTable[[#This Row],[ETb]]</f>
        <v>#NAME?</v>
      </c>
      <c r="S5984" s="13" t="b">
        <f>INDEX(IRR_LIST,CalcTable[[#This Row],[Day of Week]]+1)</f>
        <v>0</v>
      </c>
      <c r="T5984" s="13">
        <f t="shared" ca="1" si="1874"/>
        <v>0</v>
      </c>
      <c r="U5984" s="13" t="b">
        <f ca="1">IF(CalcTable[[#This Row],[IrrPrecip]]&gt;=IC_MM,FALSE,TRUE)</f>
        <v>1</v>
      </c>
      <c r="V5984" s="13" t="b">
        <f t="shared" si="1875"/>
        <v>1</v>
      </c>
      <c r="W5984" s="13" t="e">
        <f ca="1">IF(AND(IRR_DRIP=FALSE,CalcTable[[#This Row],[IrrHours]]&lt;=0),FALSE,TRUE)</f>
        <v>#NAME?</v>
      </c>
      <c r="X5984" s="13" t="e">
        <f ca="1">AND(CalcTable[[#This Row],[IrrDay]],CalcTable[[#This Row],[IrrRain]],CalcTable[[#This Row],[IrrWarm]],CalcTable[[#This Row],[IrrWindy]])</f>
        <v>#NAME?</v>
      </c>
      <c r="Y5984" s="13" t="e">
        <f t="shared" ca="1" si="1876"/>
        <v>#NAME?</v>
      </c>
      <c r="Z5984" s="13" t="e">
        <f ca="1">CalcTable[[#This Row],[IrrHours]]/5</f>
        <v>#NAME?</v>
      </c>
      <c r="AA5984" s="13" t="e">
        <f ca="1">IF(CalcTable[[#This Row],[IrrFlag]]=FALSE,0,MAX(0,CalcTable[[#This Row],[VolRednWind]]*(FCAP*IRR_TARGET-CalcTable[[#This Row],[IWC]])))</f>
        <v>#NAME?</v>
      </c>
      <c r="AB5984" s="13" t="e">
        <f ca="1">CalcTable[[#This Row],[IWC]]+CalcTable[[#This Row],[Eff Precip]]+CalcTable[[#This Row],[IrrAmt]]-CalcTable[[#This Row],[AET]]</f>
        <v>#NAME?</v>
      </c>
      <c r="AC5984" s="13" t="e">
        <f ca="1">IF(CalcTable[[#This Row],[PWC]]&gt;FCAP,MIN(24*PERC,MIN(SAT,CalcTable[[#This Row],[PWC]])-FCAP),0)</f>
        <v>#NAME?</v>
      </c>
      <c r="AD5984" s="13" t="e">
        <f ca="1">IF(CalcTable[[#This Row],[PWC]]&gt;SAT,CalcTable[[#This Row],[PWC]]-SAT,0)</f>
        <v>#NAME?</v>
      </c>
      <c r="AE5984" s="13" t="e">
        <f ca="1">CalcTable[[#This Row],[PWC]]-CalcTable[[#This Row],[PercAmt]]-CalcTable[[#This Row],[Runoff]]</f>
        <v>#NAME?</v>
      </c>
      <c r="AF5984" s="13" t="e">
        <f ca="1">CalcTable[[#This Row],[IrrAmt]]/1000*CUR_IRR_AREA*10000/IRR_EFF</f>
        <v>#NAME?</v>
      </c>
      <c r="AG5984" s="147"/>
      <c r="AH5984" s="13"/>
      <c r="AI5984" s="50">
        <v>0</v>
      </c>
      <c r="AJ5984" s="50">
        <v>0</v>
      </c>
      <c r="AK5984" s="50">
        <v>1.681735869222893</v>
      </c>
      <c r="AL5984" s="50">
        <v>7.5641098554776462</v>
      </c>
      <c r="AM5984" s="50"/>
      <c r="AN5984" s="50"/>
      <c r="AO5984" s="50"/>
      <c r="AP5984" s="50"/>
      <c r="AQ5984" s="50"/>
      <c r="AR5984" s="50"/>
      <c r="AS5984" s="50"/>
      <c r="AT5984" s="50"/>
      <c r="AU5984" s="50"/>
      <c r="AV5984" s="50"/>
      <c r="AW5984" s="50"/>
      <c r="AX5984" s="50">
        <f t="shared" si="1887"/>
        <v>9.2458457247005388</v>
      </c>
      <c r="AY5984" s="50"/>
      <c r="AZ5984" s="50">
        <f t="shared" si="1877"/>
        <v>246.54601517594676</v>
      </c>
      <c r="BA5984" s="50">
        <f t="shared" si="1878"/>
        <v>379.60259479471165</v>
      </c>
      <c r="BB5984" s="50">
        <f t="shared" si="1879"/>
        <v>391.34288123166152</v>
      </c>
      <c r="BC5984" s="17">
        <f t="shared" si="1880"/>
        <v>19989</v>
      </c>
      <c r="BD5984" s="50">
        <f t="shared" si="1881"/>
        <v>9.2458457247005388</v>
      </c>
      <c r="BE5984" s="50">
        <f t="shared" si="1882"/>
        <v>246.54601517594676</v>
      </c>
      <c r="BF5984" s="50">
        <f t="shared" si="1888"/>
        <v>403.27079469308279</v>
      </c>
      <c r="BG5984" s="50"/>
      <c r="BH5984" s="17">
        <f t="shared" si="1883"/>
        <v>0</v>
      </c>
      <c r="BI5984" s="17">
        <f t="shared" si="1891"/>
        <v>5984</v>
      </c>
      <c r="BJ5984" s="17">
        <f t="shared" si="1889"/>
        <v>5984</v>
      </c>
      <c r="BK5984" s="150">
        <f t="shared" si="1890"/>
        <v>36066</v>
      </c>
      <c r="BL5984" s="50" t="e">
        <f t="shared" ca="1" si="1884"/>
        <v>#NAME?</v>
      </c>
      <c r="BM5984" s="50" t="e">
        <f t="shared" ca="1" si="1885"/>
        <v>#NAME?</v>
      </c>
      <c r="BN5984" s="50" t="e">
        <f t="shared" ca="1" si="1886"/>
        <v>#NAME?</v>
      </c>
    </row>
    <row r="5985" spans="1:66" x14ac:dyDescent="0.35">
      <c r="A5985" s="48">
        <v>36067</v>
      </c>
      <c r="B5985" s="17">
        <v>1998</v>
      </c>
      <c r="C5985" s="17">
        <v>9</v>
      </c>
      <c r="D5985" s="17">
        <v>272</v>
      </c>
      <c r="E5985" s="17">
        <v>29</v>
      </c>
      <c r="F5985" s="17">
        <v>3</v>
      </c>
      <c r="G5985" s="50">
        <v>3.7</v>
      </c>
      <c r="H5985" s="32">
        <v>0.85152842380555083</v>
      </c>
      <c r="I5985" s="50">
        <v>12.333333333333334</v>
      </c>
      <c r="J5985" s="13">
        <v>0.7</v>
      </c>
      <c r="K5985" s="13">
        <f t="shared" si="1872"/>
        <v>0.7</v>
      </c>
      <c r="L5985" s="13">
        <f t="shared" si="1873"/>
        <v>0</v>
      </c>
      <c r="M5985" s="13" t="e">
        <f ca="1">CalcTable[[#This Row],[IWC]]-AE5984</f>
        <v>#NAME?</v>
      </c>
      <c r="N5985" s="13" t="e">
        <f ca="1">IF(CalcTable[[#This Row],[Day of Year]]&lt;123,FCAP,AE5984)</f>
        <v>#NAME?</v>
      </c>
      <c r="O5985" s="17" t="e">
        <f ca="1">IF(IRR_DRIP,5,COUNTIF('IDET Wind Values'!C5969:G5969,"&lt;="&amp;IRR_MAXWIND))</f>
        <v>#NAME?</v>
      </c>
      <c r="P5985" s="13" t="e">
        <f ca="1">CalcTable[[#This Row],[ET_o]]*KL</f>
        <v>#NAME?</v>
      </c>
      <c r="Q5985" s="13" t="e">
        <f ca="1">IF(WILTPT&lt;=0,1,MAX(0,MIN(1,(CalcTable[[#This Row],[IWC]]-WILTPT)/(MAD-WILTPT))))</f>
        <v>#NAME?</v>
      </c>
      <c r="R5985" s="13" t="e">
        <f ca="1">CalcTable[[#This Row],[ETMult]]*CalcTable[[#This Row],[ETb]]</f>
        <v>#NAME?</v>
      </c>
      <c r="S5985" s="13" t="b">
        <f>INDEX(IRR_LIST,CalcTable[[#This Row],[Day of Week]]+1)</f>
        <v>1</v>
      </c>
      <c r="T5985" s="13">
        <f t="shared" ca="1" si="1874"/>
        <v>0.2</v>
      </c>
      <c r="U5985" s="13" t="b">
        <f ca="1">IF(CalcTable[[#This Row],[IrrPrecip]]&gt;=IC_MM,FALSE,TRUE)</f>
        <v>1</v>
      </c>
      <c r="V5985" s="13" t="b">
        <f t="shared" si="1875"/>
        <v>0</v>
      </c>
      <c r="W5985" s="13" t="e">
        <f ca="1">IF(AND(IRR_DRIP=FALSE,CalcTable[[#This Row],[IrrHours]]&lt;=0),FALSE,TRUE)</f>
        <v>#NAME?</v>
      </c>
      <c r="X5985" s="13" t="e">
        <f ca="1">AND(CalcTable[[#This Row],[IrrDay]],CalcTable[[#This Row],[IrrRain]],CalcTable[[#This Row],[IrrWarm]],CalcTable[[#This Row],[IrrWindy]])</f>
        <v>#NAME?</v>
      </c>
      <c r="Y5985" s="13" t="e">
        <f t="shared" ca="1" si="1876"/>
        <v>#NAME?</v>
      </c>
      <c r="Z5985" s="13" t="e">
        <f ca="1">CalcTable[[#This Row],[IrrHours]]/5</f>
        <v>#NAME?</v>
      </c>
      <c r="AA5985" s="13" t="e">
        <f ca="1">IF(CalcTable[[#This Row],[IrrFlag]]=FALSE,0,MAX(0,CalcTable[[#This Row],[VolRednWind]]*(FCAP*IRR_TARGET-CalcTable[[#This Row],[IWC]])))</f>
        <v>#NAME?</v>
      </c>
      <c r="AB5985" s="13" t="e">
        <f ca="1">CalcTable[[#This Row],[IWC]]+CalcTable[[#This Row],[Eff Precip]]+CalcTable[[#This Row],[IrrAmt]]-CalcTable[[#This Row],[AET]]</f>
        <v>#NAME?</v>
      </c>
      <c r="AC5985" s="13" t="e">
        <f ca="1">IF(CalcTable[[#This Row],[PWC]]&gt;FCAP,MIN(24*PERC,MIN(SAT,CalcTable[[#This Row],[PWC]])-FCAP),0)</f>
        <v>#NAME?</v>
      </c>
      <c r="AD5985" s="13" t="e">
        <f ca="1">IF(CalcTable[[#This Row],[PWC]]&gt;SAT,CalcTable[[#This Row],[PWC]]-SAT,0)</f>
        <v>#NAME?</v>
      </c>
      <c r="AE5985" s="13" t="e">
        <f ca="1">CalcTable[[#This Row],[PWC]]-CalcTable[[#This Row],[PercAmt]]-CalcTable[[#This Row],[Runoff]]</f>
        <v>#NAME?</v>
      </c>
      <c r="AF5985" s="13" t="e">
        <f ca="1">CalcTable[[#This Row],[IrrAmt]]/1000*CUR_IRR_AREA*10000/IRR_EFF</f>
        <v>#NAME?</v>
      </c>
      <c r="AG5985" s="147"/>
      <c r="AH5985" s="13"/>
      <c r="AI5985" s="50">
        <v>0</v>
      </c>
      <c r="AJ5985" s="50">
        <v>0</v>
      </c>
      <c r="AK5985" s="50">
        <v>0</v>
      </c>
      <c r="AL5985" s="50">
        <v>0</v>
      </c>
      <c r="AM5985" s="50"/>
      <c r="AN5985" s="50"/>
      <c r="AO5985" s="50"/>
      <c r="AP5985" s="50"/>
      <c r="AQ5985" s="50"/>
      <c r="AR5985" s="50"/>
      <c r="AS5985" s="50"/>
      <c r="AT5985" s="50"/>
      <c r="AU5985" s="50"/>
      <c r="AV5985" s="50"/>
      <c r="AW5985" s="50"/>
      <c r="AX5985" s="50">
        <f t="shared" si="1887"/>
        <v>0</v>
      </c>
      <c r="AY5985" s="50"/>
      <c r="AZ5985" s="50">
        <f t="shared" si="1877"/>
        <v>0</v>
      </c>
      <c r="BA5985" s="50">
        <f t="shared" si="1878"/>
        <v>0</v>
      </c>
      <c r="BB5985" s="50">
        <f t="shared" si="1879"/>
        <v>0</v>
      </c>
      <c r="BC5985" s="17">
        <f t="shared" si="1880"/>
        <v>19989</v>
      </c>
      <c r="BD5985" s="50">
        <f t="shared" si="1881"/>
        <v>0</v>
      </c>
      <c r="BE5985" s="50">
        <f t="shared" si="1882"/>
        <v>0</v>
      </c>
      <c r="BF5985" s="50">
        <f t="shared" si="1888"/>
        <v>0</v>
      </c>
      <c r="BG5985" s="50"/>
      <c r="BH5985" s="17">
        <f t="shared" si="1883"/>
        <v>0</v>
      </c>
      <c r="BI5985" s="17">
        <f t="shared" si="1891"/>
        <v>5985</v>
      </c>
      <c r="BJ5985" s="17">
        <f t="shared" si="1889"/>
        <v>5985</v>
      </c>
      <c r="BK5985" s="150">
        <f t="shared" si="1890"/>
        <v>36067</v>
      </c>
      <c r="BL5985" s="50" t="e">
        <f t="shared" ca="1" si="1884"/>
        <v>#NAME?</v>
      </c>
      <c r="BM5985" s="50" t="e">
        <f t="shared" ca="1" si="1885"/>
        <v>#NAME?</v>
      </c>
      <c r="BN5985" s="50" t="e">
        <f t="shared" ca="1" si="1886"/>
        <v>#NAME?</v>
      </c>
    </row>
    <row r="5986" spans="1:66" x14ac:dyDescent="0.35">
      <c r="A5986" s="48">
        <v>36068</v>
      </c>
      <c r="B5986" s="17">
        <v>1998</v>
      </c>
      <c r="C5986" s="17">
        <v>9</v>
      </c>
      <c r="D5986" s="17">
        <v>273</v>
      </c>
      <c r="E5986" s="17">
        <v>30</v>
      </c>
      <c r="F5986" s="17">
        <v>4</v>
      </c>
      <c r="G5986" s="50">
        <v>2.8</v>
      </c>
      <c r="H5986" s="32">
        <v>2.239899166698291</v>
      </c>
      <c r="I5986" s="50">
        <v>12.666666666666666</v>
      </c>
      <c r="J5986" s="13">
        <v>0</v>
      </c>
      <c r="K5986" s="13">
        <f t="shared" si="1872"/>
        <v>0</v>
      </c>
      <c r="L5986" s="13">
        <f t="shared" si="1873"/>
        <v>0</v>
      </c>
      <c r="M5986" s="13" t="e">
        <f ca="1">CalcTable[[#This Row],[IWC]]-AE5985</f>
        <v>#NAME?</v>
      </c>
      <c r="N5986" s="13" t="e">
        <f ca="1">IF(CalcTable[[#This Row],[Day of Year]]&lt;123,FCAP,AE5985)</f>
        <v>#NAME?</v>
      </c>
      <c r="O5986" s="17" t="e">
        <f ca="1">IF(IRR_DRIP,5,COUNTIF('IDET Wind Values'!C5970:G5970,"&lt;="&amp;IRR_MAXWIND))</f>
        <v>#NAME?</v>
      </c>
      <c r="P5986" s="13" t="e">
        <f ca="1">CalcTable[[#This Row],[ET_o]]*KL</f>
        <v>#NAME?</v>
      </c>
      <c r="Q5986" s="13" t="e">
        <f ca="1">IF(WILTPT&lt;=0,1,MAX(0,MIN(1,(CalcTable[[#This Row],[IWC]]-WILTPT)/(MAD-WILTPT))))</f>
        <v>#NAME?</v>
      </c>
      <c r="R5986" s="13" t="e">
        <f ca="1">CalcTable[[#This Row],[ETMult]]*CalcTable[[#This Row],[ETb]]</f>
        <v>#NAME?</v>
      </c>
      <c r="S5986" s="13" t="b">
        <f>INDEX(IRR_LIST,CalcTable[[#This Row],[Day of Week]]+1)</f>
        <v>0</v>
      </c>
      <c r="T5986" s="13">
        <f t="shared" ca="1" si="1874"/>
        <v>0.89999999999999991</v>
      </c>
      <c r="U5986" s="13" t="b">
        <f ca="1">IF(CalcTable[[#This Row],[IrrPrecip]]&gt;=IC_MM,FALSE,TRUE)</f>
        <v>1</v>
      </c>
      <c r="V5986" s="13" t="b">
        <f t="shared" si="1875"/>
        <v>0</v>
      </c>
      <c r="W5986" s="13" t="e">
        <f ca="1">IF(AND(IRR_DRIP=FALSE,CalcTable[[#This Row],[IrrHours]]&lt;=0),FALSE,TRUE)</f>
        <v>#NAME?</v>
      </c>
      <c r="X5986" s="13" t="e">
        <f ca="1">AND(CalcTable[[#This Row],[IrrDay]],CalcTable[[#This Row],[IrrRain]],CalcTable[[#This Row],[IrrWarm]],CalcTable[[#This Row],[IrrWindy]])</f>
        <v>#NAME?</v>
      </c>
      <c r="Y5986" s="13" t="e">
        <f t="shared" ca="1" si="1876"/>
        <v>#NAME?</v>
      </c>
      <c r="Z5986" s="13" t="e">
        <f ca="1">CalcTable[[#This Row],[IrrHours]]/5</f>
        <v>#NAME?</v>
      </c>
      <c r="AA5986" s="13" t="e">
        <f ca="1">IF(CalcTable[[#This Row],[IrrFlag]]=FALSE,0,MAX(0,CalcTable[[#This Row],[VolRednWind]]*(FCAP*IRR_TARGET-CalcTable[[#This Row],[IWC]])))</f>
        <v>#NAME?</v>
      </c>
      <c r="AB5986" s="13" t="e">
        <f ca="1">CalcTable[[#This Row],[IWC]]+CalcTable[[#This Row],[Eff Precip]]+CalcTable[[#This Row],[IrrAmt]]-CalcTable[[#This Row],[AET]]</f>
        <v>#NAME?</v>
      </c>
      <c r="AC5986" s="13" t="e">
        <f ca="1">IF(CalcTable[[#This Row],[PWC]]&gt;FCAP,MIN(24*PERC,MIN(SAT,CalcTable[[#This Row],[PWC]])-FCAP),0)</f>
        <v>#NAME?</v>
      </c>
      <c r="AD5986" s="13" t="e">
        <f ca="1">IF(CalcTable[[#This Row],[PWC]]&gt;SAT,CalcTable[[#This Row],[PWC]]-SAT,0)</f>
        <v>#NAME?</v>
      </c>
      <c r="AE5986" s="13" t="e">
        <f ca="1">CalcTable[[#This Row],[PWC]]-CalcTable[[#This Row],[PercAmt]]-CalcTable[[#This Row],[Runoff]]</f>
        <v>#NAME?</v>
      </c>
      <c r="AF5986" s="13" t="e">
        <f ca="1">CalcTable[[#This Row],[IrrAmt]]/1000*CUR_IRR_AREA*10000/IRR_EFF</f>
        <v>#NAME?</v>
      </c>
      <c r="AG5986" s="147"/>
      <c r="AH5986" s="13"/>
      <c r="AI5986" s="50">
        <v>0</v>
      </c>
      <c r="AJ5986" s="50">
        <v>0</v>
      </c>
      <c r="AK5986" s="50">
        <v>0</v>
      </c>
      <c r="AL5986" s="50">
        <v>0</v>
      </c>
      <c r="AM5986" s="50"/>
      <c r="AN5986" s="50"/>
      <c r="AO5986" s="50"/>
      <c r="AP5986" s="50"/>
      <c r="AQ5986" s="50"/>
      <c r="AR5986" s="50"/>
      <c r="AS5986" s="50"/>
      <c r="AT5986" s="50"/>
      <c r="AU5986" s="50"/>
      <c r="AV5986" s="50"/>
      <c r="AW5986" s="50"/>
      <c r="AX5986" s="50">
        <f t="shared" si="1887"/>
        <v>0</v>
      </c>
      <c r="AY5986" s="50"/>
      <c r="AZ5986" s="50">
        <f t="shared" si="1877"/>
        <v>0</v>
      </c>
      <c r="BA5986" s="50">
        <f t="shared" si="1878"/>
        <v>0</v>
      </c>
      <c r="BB5986" s="50">
        <f t="shared" si="1879"/>
        <v>0</v>
      </c>
      <c r="BC5986" s="17">
        <f t="shared" si="1880"/>
        <v>19989</v>
      </c>
      <c r="BD5986" s="50">
        <f t="shared" si="1881"/>
        <v>0</v>
      </c>
      <c r="BE5986" s="50">
        <f t="shared" si="1882"/>
        <v>0</v>
      </c>
      <c r="BF5986" s="50">
        <f t="shared" si="1888"/>
        <v>0</v>
      </c>
      <c r="BG5986" s="50"/>
      <c r="BH5986" s="17">
        <f t="shared" si="1883"/>
        <v>0</v>
      </c>
      <c r="BI5986" s="17">
        <f t="shared" si="1891"/>
        <v>5986</v>
      </c>
      <c r="BJ5986" s="17">
        <f t="shared" si="1889"/>
        <v>5986</v>
      </c>
      <c r="BK5986" s="150">
        <f t="shared" si="1890"/>
        <v>36068</v>
      </c>
      <c r="BL5986" s="50" t="e">
        <f t="shared" ca="1" si="1884"/>
        <v>#NAME?</v>
      </c>
      <c r="BM5986" s="50" t="e">
        <f t="shared" ca="1" si="1885"/>
        <v>#NAME?</v>
      </c>
      <c r="BN5986" s="50" t="e">
        <f t="shared" ca="1" si="1886"/>
        <v>#NAME?</v>
      </c>
    </row>
    <row r="5987" spans="1:66" x14ac:dyDescent="0.35">
      <c r="A5987" s="48">
        <v>36281</v>
      </c>
      <c r="B5987" s="17">
        <v>1999</v>
      </c>
      <c r="C5987" s="17">
        <v>5</v>
      </c>
      <c r="D5987" s="17">
        <v>121</v>
      </c>
      <c r="E5987" s="17">
        <v>1</v>
      </c>
      <c r="F5987" s="17">
        <v>7</v>
      </c>
      <c r="G5987" s="50">
        <v>-0.7</v>
      </c>
      <c r="H5987" s="32">
        <v>4.1398971556787609</v>
      </c>
      <c r="I5987" s="50">
        <v>7.166666666666667</v>
      </c>
      <c r="J5987" s="13">
        <v>0</v>
      </c>
      <c r="K5987" s="13">
        <f t="shared" si="1872"/>
        <v>0</v>
      </c>
      <c r="L5987" s="13">
        <f t="shared" si="1873"/>
        <v>0</v>
      </c>
      <c r="M5987" s="13" t="e">
        <f ca="1">CalcTable[[#This Row],[IWC]]-AE5986</f>
        <v>#NAME?</v>
      </c>
      <c r="N5987" s="13" t="e">
        <f ca="1">IF(CalcTable[[#This Row],[Day of Year]]&lt;123,FCAP,AE5986)</f>
        <v>#NAME?</v>
      </c>
      <c r="O5987" s="17" t="e">
        <f ca="1">IF(IRR_DRIP,5,COUNTIF('IDET Wind Values'!C5971:G5971,"&lt;="&amp;IRR_MAXWIND))</f>
        <v>#NAME?</v>
      </c>
      <c r="P5987" s="13" t="e">
        <f ca="1">CalcTable[[#This Row],[ET_o]]*KL</f>
        <v>#NAME?</v>
      </c>
      <c r="Q5987" s="13" t="e">
        <f ca="1">IF(WILTPT&lt;=0,1,MAX(0,MIN(1,(CalcTable[[#This Row],[IWC]]-WILTPT)/(MAD-WILTPT))))</f>
        <v>#NAME?</v>
      </c>
      <c r="R5987" s="13" t="e">
        <f ca="1">CalcTable[[#This Row],[ETMult]]*CalcTable[[#This Row],[ETb]]</f>
        <v>#NAME?</v>
      </c>
      <c r="S5987" s="13" t="b">
        <f>INDEX(IRR_LIST,CalcTable[[#This Row],[Day of Week]]+1)</f>
        <v>0</v>
      </c>
      <c r="T5987" s="13">
        <f t="shared" ca="1" si="1874"/>
        <v>0.7</v>
      </c>
      <c r="U5987" s="13" t="b">
        <f ca="1">IF(CalcTable[[#This Row],[IrrPrecip]]&gt;=IC_MM,FALSE,TRUE)</f>
        <v>1</v>
      </c>
      <c r="V5987" s="13" t="b">
        <f t="shared" si="1875"/>
        <v>1</v>
      </c>
      <c r="W5987" s="13" t="e">
        <f ca="1">IF(AND(IRR_DRIP=FALSE,CalcTable[[#This Row],[IrrHours]]&lt;=0),FALSE,TRUE)</f>
        <v>#NAME?</v>
      </c>
      <c r="X5987" s="13" t="e">
        <f ca="1">AND(CalcTable[[#This Row],[IrrDay]],CalcTable[[#This Row],[IrrRain]],CalcTable[[#This Row],[IrrWarm]],CalcTable[[#This Row],[IrrWindy]])</f>
        <v>#NAME?</v>
      </c>
      <c r="Y5987" s="13" t="e">
        <f t="shared" ca="1" si="1876"/>
        <v>#NAME?</v>
      </c>
      <c r="Z5987" s="13" t="e">
        <f ca="1">CalcTable[[#This Row],[IrrHours]]/5</f>
        <v>#NAME?</v>
      </c>
      <c r="AA5987" s="13" t="e">
        <f ca="1">IF(CalcTable[[#This Row],[IrrFlag]]=FALSE,0,MAX(0,CalcTable[[#This Row],[VolRednWind]]*(FCAP*IRR_TARGET-CalcTable[[#This Row],[IWC]])))</f>
        <v>#NAME?</v>
      </c>
      <c r="AB5987" s="13" t="e">
        <f ca="1">CalcTable[[#This Row],[IWC]]+CalcTable[[#This Row],[Eff Precip]]+CalcTable[[#This Row],[IrrAmt]]-CalcTable[[#This Row],[AET]]</f>
        <v>#NAME?</v>
      </c>
      <c r="AC5987" s="13" t="e">
        <f ca="1">IF(CalcTable[[#This Row],[PWC]]&gt;FCAP,MIN(24*PERC,MIN(SAT,CalcTable[[#This Row],[PWC]])-FCAP),0)</f>
        <v>#NAME?</v>
      </c>
      <c r="AD5987" s="13" t="e">
        <f ca="1">IF(CalcTable[[#This Row],[PWC]]&gt;SAT,CalcTable[[#This Row],[PWC]]-SAT,0)</f>
        <v>#NAME?</v>
      </c>
      <c r="AE5987" s="13" t="e">
        <f ca="1">CalcTable[[#This Row],[PWC]]-CalcTable[[#This Row],[PercAmt]]-CalcTable[[#This Row],[Runoff]]</f>
        <v>#NAME?</v>
      </c>
      <c r="AF5987" s="13" t="e">
        <f ca="1">CalcTable[[#This Row],[IrrAmt]]/1000*CUR_IRR_AREA*10000/IRR_EFF</f>
        <v>#NAME?</v>
      </c>
      <c r="AG5987" s="147"/>
      <c r="AH5987" s="13"/>
      <c r="AI5987" s="50">
        <v>0</v>
      </c>
      <c r="AJ5987" s="50">
        <v>0</v>
      </c>
      <c r="AK5987" s="50">
        <v>0.5856000000000009</v>
      </c>
      <c r="AL5987" s="50">
        <v>0</v>
      </c>
      <c r="AM5987" s="50"/>
      <c r="AN5987" s="50"/>
      <c r="AO5987" s="50"/>
      <c r="AP5987" s="50"/>
      <c r="AQ5987" s="50"/>
      <c r="AR5987" s="50"/>
      <c r="AS5987" s="50"/>
      <c r="AT5987" s="50"/>
      <c r="AU5987" s="50"/>
      <c r="AV5987" s="50"/>
      <c r="AW5987" s="50"/>
      <c r="AX5987" s="50">
        <f t="shared" si="1887"/>
        <v>0.5856000000000009</v>
      </c>
      <c r="AY5987" s="50"/>
      <c r="AZ5987" s="50">
        <f t="shared" si="1877"/>
        <v>8.5888000000000133</v>
      </c>
      <c r="BA5987" s="50">
        <f t="shared" si="1878"/>
        <v>13.224025396825416</v>
      </c>
      <c r="BB5987" s="50">
        <f t="shared" si="1879"/>
        <v>13.633015873015895</v>
      </c>
      <c r="BC5987" s="17">
        <f t="shared" si="1880"/>
        <v>19995</v>
      </c>
      <c r="BD5987" s="50">
        <f t="shared" si="1881"/>
        <v>0.5856000000000009</v>
      </c>
      <c r="BE5987" s="50">
        <f t="shared" si="1882"/>
        <v>8.5888000000000133</v>
      </c>
      <c r="BF5987" s="50">
        <f t="shared" si="1888"/>
        <v>14.048542617848272</v>
      </c>
      <c r="BG5987" s="50"/>
      <c r="BH5987" s="17">
        <f t="shared" si="1883"/>
        <v>0</v>
      </c>
      <c r="BI5987" s="17">
        <f t="shared" si="1891"/>
        <v>5987</v>
      </c>
      <c r="BJ5987" s="17">
        <f t="shared" si="1889"/>
        <v>5987</v>
      </c>
      <c r="BK5987" s="150">
        <f t="shared" si="1890"/>
        <v>36281</v>
      </c>
      <c r="BL5987" s="50" t="e">
        <f t="shared" ca="1" si="1884"/>
        <v>#NAME?</v>
      </c>
      <c r="BM5987" s="50" t="e">
        <f t="shared" ca="1" si="1885"/>
        <v>#NAME?</v>
      </c>
      <c r="BN5987" s="50" t="e">
        <f t="shared" ca="1" si="1886"/>
        <v>#NAME?</v>
      </c>
    </row>
    <row r="5988" spans="1:66" x14ac:dyDescent="0.35">
      <c r="A5988" s="48">
        <v>36282</v>
      </c>
      <c r="B5988" s="17">
        <v>1999</v>
      </c>
      <c r="C5988" s="17">
        <v>5</v>
      </c>
      <c r="D5988" s="17">
        <v>122</v>
      </c>
      <c r="E5988" s="17">
        <v>2</v>
      </c>
      <c r="F5988" s="17">
        <v>1</v>
      </c>
      <c r="G5988" s="50">
        <v>5.9</v>
      </c>
      <c r="H5988" s="32">
        <v>4.8158102277891039</v>
      </c>
      <c r="I5988" s="50">
        <v>22.333333333333332</v>
      </c>
      <c r="J5988" s="13">
        <v>0</v>
      </c>
      <c r="K5988" s="13">
        <f t="shared" si="1872"/>
        <v>0</v>
      </c>
      <c r="L5988" s="13">
        <f t="shared" si="1873"/>
        <v>0</v>
      </c>
      <c r="M5988" s="13" t="e">
        <f ca="1">CalcTable[[#This Row],[IWC]]-AE5987</f>
        <v>#NAME?</v>
      </c>
      <c r="N5988" s="13" t="e">
        <f ca="1">IF(CalcTable[[#This Row],[Day of Year]]&lt;123,FCAP,AE5987)</f>
        <v>#NAME?</v>
      </c>
      <c r="O5988" s="17" t="e">
        <f ca="1">IF(IRR_DRIP,5,COUNTIF('IDET Wind Values'!C5972:G5972,"&lt;="&amp;IRR_MAXWIND))</f>
        <v>#NAME?</v>
      </c>
      <c r="P5988" s="13" t="e">
        <f ca="1">CalcTable[[#This Row],[ET_o]]*KL</f>
        <v>#NAME?</v>
      </c>
      <c r="Q5988" s="13" t="e">
        <f ca="1">IF(WILTPT&lt;=0,1,MAX(0,MIN(1,(CalcTable[[#This Row],[IWC]]-WILTPT)/(MAD-WILTPT))))</f>
        <v>#NAME?</v>
      </c>
      <c r="R5988" s="13" t="e">
        <f ca="1">CalcTable[[#This Row],[ETMult]]*CalcTable[[#This Row],[ETb]]</f>
        <v>#NAME?</v>
      </c>
      <c r="S5988" s="13" t="b">
        <f>INDEX(IRR_LIST,CalcTable[[#This Row],[Day of Week]]+1)</f>
        <v>1</v>
      </c>
      <c r="T5988" s="13">
        <f t="shared" ca="1" si="1874"/>
        <v>0</v>
      </c>
      <c r="U5988" s="13" t="b">
        <f ca="1">IF(CalcTable[[#This Row],[IrrPrecip]]&gt;=IC_MM,FALSE,TRUE)</f>
        <v>1</v>
      </c>
      <c r="V5988" s="13" t="b">
        <f t="shared" si="1875"/>
        <v>0</v>
      </c>
      <c r="W5988" s="13" t="e">
        <f ca="1">IF(AND(IRR_DRIP=FALSE,CalcTable[[#This Row],[IrrHours]]&lt;=0),FALSE,TRUE)</f>
        <v>#NAME?</v>
      </c>
      <c r="X5988" s="13" t="e">
        <f ca="1">AND(CalcTable[[#This Row],[IrrDay]],CalcTable[[#This Row],[IrrRain]],CalcTable[[#This Row],[IrrWarm]],CalcTable[[#This Row],[IrrWindy]])</f>
        <v>#NAME?</v>
      </c>
      <c r="Y5988" s="13" t="e">
        <f t="shared" ca="1" si="1876"/>
        <v>#NAME?</v>
      </c>
      <c r="Z5988" s="13" t="e">
        <f ca="1">CalcTable[[#This Row],[IrrHours]]/5</f>
        <v>#NAME?</v>
      </c>
      <c r="AA5988" s="13" t="e">
        <f ca="1">IF(CalcTable[[#This Row],[IrrFlag]]=FALSE,0,MAX(0,CalcTable[[#This Row],[VolRednWind]]*(FCAP*IRR_TARGET-CalcTable[[#This Row],[IWC]])))</f>
        <v>#NAME?</v>
      </c>
      <c r="AB5988" s="13" t="e">
        <f ca="1">CalcTable[[#This Row],[IWC]]+CalcTable[[#This Row],[Eff Precip]]+CalcTable[[#This Row],[IrrAmt]]-CalcTable[[#This Row],[AET]]</f>
        <v>#NAME?</v>
      </c>
      <c r="AC5988" s="13" t="e">
        <f ca="1">IF(CalcTable[[#This Row],[PWC]]&gt;FCAP,MIN(24*PERC,MIN(SAT,CalcTable[[#This Row],[PWC]])-FCAP),0)</f>
        <v>#NAME?</v>
      </c>
      <c r="AD5988" s="13" t="e">
        <f ca="1">IF(CalcTable[[#This Row],[PWC]]&gt;SAT,CalcTable[[#This Row],[PWC]]-SAT,0)</f>
        <v>#NAME?</v>
      </c>
      <c r="AE5988" s="13" t="e">
        <f ca="1">CalcTable[[#This Row],[PWC]]-CalcTable[[#This Row],[PercAmt]]-CalcTable[[#This Row],[Runoff]]</f>
        <v>#NAME?</v>
      </c>
      <c r="AF5988" s="13" t="e">
        <f ca="1">CalcTable[[#This Row],[IrrAmt]]/1000*CUR_IRR_AREA*10000/IRR_EFF</f>
        <v>#NAME?</v>
      </c>
      <c r="AG5988" s="147"/>
      <c r="AH5988" s="13"/>
      <c r="AI5988" s="50">
        <v>0</v>
      </c>
      <c r="AJ5988" s="50">
        <v>0</v>
      </c>
      <c r="AK5988" s="50">
        <v>0</v>
      </c>
      <c r="AL5988" s="50">
        <v>0</v>
      </c>
      <c r="AM5988" s="50"/>
      <c r="AN5988" s="50"/>
      <c r="AO5988" s="50"/>
      <c r="AP5988" s="50"/>
      <c r="AQ5988" s="50"/>
      <c r="AR5988" s="50"/>
      <c r="AS5988" s="50"/>
      <c r="AT5988" s="50"/>
      <c r="AU5988" s="50"/>
      <c r="AV5988" s="50"/>
      <c r="AW5988" s="50"/>
      <c r="AX5988" s="50">
        <f t="shared" si="1887"/>
        <v>0</v>
      </c>
      <c r="AY5988" s="50"/>
      <c r="AZ5988" s="50">
        <f t="shared" si="1877"/>
        <v>0</v>
      </c>
      <c r="BA5988" s="50">
        <f t="shared" si="1878"/>
        <v>0</v>
      </c>
      <c r="BB5988" s="50">
        <f t="shared" si="1879"/>
        <v>0</v>
      </c>
      <c r="BC5988" s="17">
        <f t="shared" si="1880"/>
        <v>19995</v>
      </c>
      <c r="BD5988" s="50">
        <f t="shared" si="1881"/>
        <v>0</v>
      </c>
      <c r="BE5988" s="50">
        <f t="shared" si="1882"/>
        <v>0</v>
      </c>
      <c r="BF5988" s="50">
        <f t="shared" si="1888"/>
        <v>0</v>
      </c>
      <c r="BG5988" s="50"/>
      <c r="BH5988" s="17">
        <f t="shared" si="1883"/>
        <v>0</v>
      </c>
      <c r="BI5988" s="17">
        <f t="shared" si="1891"/>
        <v>5988</v>
      </c>
      <c r="BJ5988" s="17">
        <f t="shared" si="1889"/>
        <v>5988</v>
      </c>
      <c r="BK5988" s="150">
        <f t="shared" si="1890"/>
        <v>36282</v>
      </c>
      <c r="BL5988" s="50" t="e">
        <f t="shared" ca="1" si="1884"/>
        <v>#NAME?</v>
      </c>
      <c r="BM5988" s="50" t="e">
        <f t="shared" ca="1" si="1885"/>
        <v>#NAME?</v>
      </c>
      <c r="BN5988" s="50" t="e">
        <f t="shared" ca="1" si="1886"/>
        <v>#NAME?</v>
      </c>
    </row>
    <row r="5989" spans="1:66" x14ac:dyDescent="0.35">
      <c r="A5989" s="48">
        <v>36283</v>
      </c>
      <c r="B5989" s="17">
        <v>1999</v>
      </c>
      <c r="C5989" s="17">
        <v>5</v>
      </c>
      <c r="D5989" s="17">
        <v>123</v>
      </c>
      <c r="E5989" s="17">
        <v>3</v>
      </c>
      <c r="F5989" s="17">
        <v>2</v>
      </c>
      <c r="G5989" s="50">
        <v>0.2</v>
      </c>
      <c r="H5989" s="32">
        <v>3.8671297574860048</v>
      </c>
      <c r="I5989" s="50">
        <v>13.333333333333334</v>
      </c>
      <c r="J5989" s="13">
        <v>0</v>
      </c>
      <c r="K5989" s="13">
        <f t="shared" si="1872"/>
        <v>0</v>
      </c>
      <c r="L5989" s="13">
        <f t="shared" si="1873"/>
        <v>0</v>
      </c>
      <c r="M5989" s="13" t="e">
        <f ca="1">CalcTable[[#This Row],[IWC]]-AE5988</f>
        <v>#NAME?</v>
      </c>
      <c r="N5989" s="13" t="e">
        <f ca="1">IF(CalcTable[[#This Row],[Day of Year]]&lt;123,FCAP,AE5988)</f>
        <v>#NAME?</v>
      </c>
      <c r="O5989" s="17" t="e">
        <f ca="1">IF(IRR_DRIP,5,COUNTIF('IDET Wind Values'!C5973:G5973,"&lt;="&amp;IRR_MAXWIND))</f>
        <v>#NAME?</v>
      </c>
      <c r="P5989" s="13" t="e">
        <f ca="1">CalcTable[[#This Row],[ET_o]]*KL</f>
        <v>#NAME?</v>
      </c>
      <c r="Q5989" s="13" t="e">
        <f ca="1">IF(WILTPT&lt;=0,1,MAX(0,MIN(1,(CalcTable[[#This Row],[IWC]]-WILTPT)/(MAD-WILTPT))))</f>
        <v>#NAME?</v>
      </c>
      <c r="R5989" s="13" t="e">
        <f ca="1">CalcTable[[#This Row],[ETMult]]*CalcTable[[#This Row],[ETb]]</f>
        <v>#NAME?</v>
      </c>
      <c r="S5989" s="13" t="b">
        <f>INDEX(IRR_LIST,CalcTable[[#This Row],[Day of Week]]+1)</f>
        <v>0</v>
      </c>
      <c r="T5989" s="13">
        <f t="shared" ca="1" si="1874"/>
        <v>0</v>
      </c>
      <c r="U5989" s="13" t="b">
        <f ca="1">IF(CalcTable[[#This Row],[IrrPrecip]]&gt;=IC_MM,FALSE,TRUE)</f>
        <v>1</v>
      </c>
      <c r="V5989" s="13" t="b">
        <f t="shared" si="1875"/>
        <v>1</v>
      </c>
      <c r="W5989" s="13" t="e">
        <f ca="1">IF(AND(IRR_DRIP=FALSE,CalcTable[[#This Row],[IrrHours]]&lt;=0),FALSE,TRUE)</f>
        <v>#NAME?</v>
      </c>
      <c r="X5989" s="13" t="e">
        <f ca="1">AND(CalcTable[[#This Row],[IrrDay]],CalcTable[[#This Row],[IrrRain]],CalcTable[[#This Row],[IrrWarm]],CalcTable[[#This Row],[IrrWindy]])</f>
        <v>#NAME?</v>
      </c>
      <c r="Y5989" s="13" t="e">
        <f t="shared" ca="1" si="1876"/>
        <v>#NAME?</v>
      </c>
      <c r="Z5989" s="13" t="e">
        <f ca="1">CalcTable[[#This Row],[IrrHours]]/5</f>
        <v>#NAME?</v>
      </c>
      <c r="AA5989" s="13" t="e">
        <f ca="1">IF(CalcTable[[#This Row],[IrrFlag]]=FALSE,0,MAX(0,CalcTable[[#This Row],[VolRednWind]]*(FCAP*IRR_TARGET-CalcTable[[#This Row],[IWC]])))</f>
        <v>#NAME?</v>
      </c>
      <c r="AB5989" s="13" t="e">
        <f ca="1">CalcTable[[#This Row],[IWC]]+CalcTable[[#This Row],[Eff Precip]]+CalcTable[[#This Row],[IrrAmt]]-CalcTable[[#This Row],[AET]]</f>
        <v>#NAME?</v>
      </c>
      <c r="AC5989" s="13" t="e">
        <f ca="1">IF(CalcTable[[#This Row],[PWC]]&gt;FCAP,MIN(24*PERC,MIN(SAT,CalcTable[[#This Row],[PWC]])-FCAP),0)</f>
        <v>#NAME?</v>
      </c>
      <c r="AD5989" s="13" t="e">
        <f ca="1">IF(CalcTable[[#This Row],[PWC]]&gt;SAT,CalcTable[[#This Row],[PWC]]-SAT,0)</f>
        <v>#NAME?</v>
      </c>
      <c r="AE5989" s="13" t="e">
        <f ca="1">CalcTable[[#This Row],[PWC]]-CalcTable[[#This Row],[PercAmt]]-CalcTable[[#This Row],[Runoff]]</f>
        <v>#NAME?</v>
      </c>
      <c r="AF5989" s="13" t="e">
        <f ca="1">CalcTable[[#This Row],[IrrAmt]]/1000*CUR_IRR_AREA*10000/IRR_EFF</f>
        <v>#NAME?</v>
      </c>
      <c r="AG5989" s="147"/>
      <c r="AH5989" s="13"/>
      <c r="AI5989" s="50">
        <v>0</v>
      </c>
      <c r="AJ5989" s="50">
        <v>0</v>
      </c>
      <c r="AK5989" s="50">
        <v>2.2306782501136042</v>
      </c>
      <c r="AL5989" s="50">
        <v>4.9286956252840071</v>
      </c>
      <c r="AM5989" s="50"/>
      <c r="AN5989" s="50"/>
      <c r="AO5989" s="50"/>
      <c r="AP5989" s="50"/>
      <c r="AQ5989" s="50"/>
      <c r="AR5989" s="50"/>
      <c r="AS5989" s="50"/>
      <c r="AT5989" s="50"/>
      <c r="AU5989" s="50"/>
      <c r="AV5989" s="50"/>
      <c r="AW5989" s="50"/>
      <c r="AX5989" s="50">
        <f t="shared" si="1887"/>
        <v>7.1593738753976108</v>
      </c>
      <c r="AY5989" s="50"/>
      <c r="AZ5989" s="50">
        <f t="shared" si="1877"/>
        <v>177.29168600999708</v>
      </c>
      <c r="BA5989" s="50">
        <f t="shared" si="1878"/>
        <v>272.97291338047171</v>
      </c>
      <c r="BB5989" s="50">
        <f t="shared" si="1879"/>
        <v>281.41537461904301</v>
      </c>
      <c r="BC5989" s="17">
        <f t="shared" si="1880"/>
        <v>19995</v>
      </c>
      <c r="BD5989" s="50">
        <f t="shared" si="1881"/>
        <v>7.1593738753976108</v>
      </c>
      <c r="BE5989" s="50">
        <f t="shared" si="1882"/>
        <v>177.29168600999708</v>
      </c>
      <c r="BF5989" s="50">
        <f t="shared" si="1888"/>
        <v>289.99275879070581</v>
      </c>
      <c r="BG5989" s="50"/>
      <c r="BH5989" s="17">
        <f t="shared" si="1883"/>
        <v>0</v>
      </c>
      <c r="BI5989" s="17">
        <f t="shared" si="1891"/>
        <v>5989</v>
      </c>
      <c r="BJ5989" s="17">
        <f t="shared" si="1889"/>
        <v>5989</v>
      </c>
      <c r="BK5989" s="150">
        <f t="shared" si="1890"/>
        <v>36283</v>
      </c>
      <c r="BL5989" s="50" t="e">
        <f t="shared" ca="1" si="1884"/>
        <v>#NAME?</v>
      </c>
      <c r="BM5989" s="50" t="e">
        <f t="shared" ca="1" si="1885"/>
        <v>#NAME?</v>
      </c>
      <c r="BN5989" s="50" t="e">
        <f t="shared" ca="1" si="1886"/>
        <v>#NAME?</v>
      </c>
    </row>
    <row r="5990" spans="1:66" x14ac:dyDescent="0.35">
      <c r="A5990" s="48">
        <v>36284</v>
      </c>
      <c r="B5990" s="17">
        <v>1999</v>
      </c>
      <c r="C5990" s="17">
        <v>5</v>
      </c>
      <c r="D5990" s="17">
        <v>124</v>
      </c>
      <c r="E5990" s="17">
        <v>4</v>
      </c>
      <c r="F5990" s="17">
        <v>3</v>
      </c>
      <c r="G5990" s="50">
        <v>3.4</v>
      </c>
      <c r="H5990" s="32">
        <v>4.4139147649909027</v>
      </c>
      <c r="I5990" s="50">
        <v>20.166666666666668</v>
      </c>
      <c r="J5990" s="13">
        <v>0</v>
      </c>
      <c r="K5990" s="13">
        <f t="shared" si="1872"/>
        <v>0</v>
      </c>
      <c r="L5990" s="13">
        <f t="shared" si="1873"/>
        <v>0</v>
      </c>
      <c r="M5990" s="13" t="e">
        <f ca="1">CalcTable[[#This Row],[IWC]]-AE5989</f>
        <v>#NAME?</v>
      </c>
      <c r="N5990" s="13" t="e">
        <f ca="1">IF(CalcTable[[#This Row],[Day of Year]]&lt;123,FCAP,AE5989)</f>
        <v>#NAME?</v>
      </c>
      <c r="O5990" s="17" t="e">
        <f ca="1">IF(IRR_DRIP,5,COUNTIF('IDET Wind Values'!C5974:G5974,"&lt;="&amp;IRR_MAXWIND))</f>
        <v>#NAME?</v>
      </c>
      <c r="P5990" s="13" t="e">
        <f ca="1">CalcTable[[#This Row],[ET_o]]*KL</f>
        <v>#NAME?</v>
      </c>
      <c r="Q5990" s="13" t="e">
        <f ca="1">IF(WILTPT&lt;=0,1,MAX(0,MIN(1,(CalcTable[[#This Row],[IWC]]-WILTPT)/(MAD-WILTPT))))</f>
        <v>#NAME?</v>
      </c>
      <c r="R5990" s="13" t="e">
        <f ca="1">CalcTable[[#This Row],[ETMult]]*CalcTable[[#This Row],[ETb]]</f>
        <v>#NAME?</v>
      </c>
      <c r="S5990" s="13" t="b">
        <f>INDEX(IRR_LIST,CalcTable[[#This Row],[Day of Week]]+1)</f>
        <v>1</v>
      </c>
      <c r="T5990" s="13">
        <f t="shared" ca="1" si="1874"/>
        <v>0</v>
      </c>
      <c r="U5990" s="13" t="b">
        <f ca="1">IF(CalcTable[[#This Row],[IrrPrecip]]&gt;=IC_MM,FALSE,TRUE)</f>
        <v>1</v>
      </c>
      <c r="V5990" s="13" t="b">
        <f t="shared" si="1875"/>
        <v>0</v>
      </c>
      <c r="W5990" s="13" t="e">
        <f ca="1">IF(AND(IRR_DRIP=FALSE,CalcTable[[#This Row],[IrrHours]]&lt;=0),FALSE,TRUE)</f>
        <v>#NAME?</v>
      </c>
      <c r="X5990" s="13" t="e">
        <f ca="1">AND(CalcTable[[#This Row],[IrrDay]],CalcTable[[#This Row],[IrrRain]],CalcTable[[#This Row],[IrrWarm]],CalcTable[[#This Row],[IrrWindy]])</f>
        <v>#NAME?</v>
      </c>
      <c r="Y5990" s="13" t="e">
        <f t="shared" ca="1" si="1876"/>
        <v>#NAME?</v>
      </c>
      <c r="Z5990" s="13" t="e">
        <f ca="1">CalcTable[[#This Row],[IrrHours]]/5</f>
        <v>#NAME?</v>
      </c>
      <c r="AA5990" s="13" t="e">
        <f ca="1">IF(CalcTable[[#This Row],[IrrFlag]]=FALSE,0,MAX(0,CalcTable[[#This Row],[VolRednWind]]*(FCAP*IRR_TARGET-CalcTable[[#This Row],[IWC]])))</f>
        <v>#NAME?</v>
      </c>
      <c r="AB5990" s="13" t="e">
        <f ca="1">CalcTable[[#This Row],[IWC]]+CalcTable[[#This Row],[Eff Precip]]+CalcTable[[#This Row],[IrrAmt]]-CalcTable[[#This Row],[AET]]</f>
        <v>#NAME?</v>
      </c>
      <c r="AC5990" s="13" t="e">
        <f ca="1">IF(CalcTable[[#This Row],[PWC]]&gt;FCAP,MIN(24*PERC,MIN(SAT,CalcTable[[#This Row],[PWC]])-FCAP),0)</f>
        <v>#NAME?</v>
      </c>
      <c r="AD5990" s="13" t="e">
        <f ca="1">IF(CalcTable[[#This Row],[PWC]]&gt;SAT,CalcTable[[#This Row],[PWC]]-SAT,0)</f>
        <v>#NAME?</v>
      </c>
      <c r="AE5990" s="13" t="e">
        <f ca="1">CalcTable[[#This Row],[PWC]]-CalcTable[[#This Row],[PercAmt]]-CalcTable[[#This Row],[Runoff]]</f>
        <v>#NAME?</v>
      </c>
      <c r="AF5990" s="13" t="e">
        <f ca="1">CalcTable[[#This Row],[IrrAmt]]/1000*CUR_IRR_AREA*10000/IRR_EFF</f>
        <v>#NAME?</v>
      </c>
      <c r="AG5990" s="147"/>
      <c r="AH5990" s="13"/>
      <c r="AI5990" s="50">
        <v>0</v>
      </c>
      <c r="AJ5990" s="50">
        <v>0</v>
      </c>
      <c r="AK5990" s="50">
        <v>0</v>
      </c>
      <c r="AL5990" s="50">
        <v>0</v>
      </c>
      <c r="AM5990" s="50"/>
      <c r="AN5990" s="50"/>
      <c r="AO5990" s="50"/>
      <c r="AP5990" s="50"/>
      <c r="AQ5990" s="50"/>
      <c r="AR5990" s="50"/>
      <c r="AS5990" s="50"/>
      <c r="AT5990" s="50"/>
      <c r="AU5990" s="50"/>
      <c r="AV5990" s="50"/>
      <c r="AW5990" s="50"/>
      <c r="AX5990" s="50">
        <f t="shared" si="1887"/>
        <v>0</v>
      </c>
      <c r="AY5990" s="50"/>
      <c r="AZ5990" s="50">
        <f t="shared" si="1877"/>
        <v>0</v>
      </c>
      <c r="BA5990" s="50">
        <f t="shared" si="1878"/>
        <v>0</v>
      </c>
      <c r="BB5990" s="50">
        <f t="shared" si="1879"/>
        <v>0</v>
      </c>
      <c r="BC5990" s="17">
        <f t="shared" si="1880"/>
        <v>19995</v>
      </c>
      <c r="BD5990" s="50">
        <f t="shared" si="1881"/>
        <v>0</v>
      </c>
      <c r="BE5990" s="50">
        <f t="shared" si="1882"/>
        <v>0</v>
      </c>
      <c r="BF5990" s="50">
        <f t="shared" si="1888"/>
        <v>0</v>
      </c>
      <c r="BG5990" s="50"/>
      <c r="BH5990" s="17">
        <f t="shared" si="1883"/>
        <v>0</v>
      </c>
      <c r="BI5990" s="17">
        <f t="shared" si="1891"/>
        <v>5990</v>
      </c>
      <c r="BJ5990" s="17">
        <f t="shared" si="1889"/>
        <v>5990</v>
      </c>
      <c r="BK5990" s="150">
        <f t="shared" si="1890"/>
        <v>36284</v>
      </c>
      <c r="BL5990" s="50" t="e">
        <f t="shared" ca="1" si="1884"/>
        <v>#NAME?</v>
      </c>
      <c r="BM5990" s="50" t="e">
        <f t="shared" ca="1" si="1885"/>
        <v>#NAME?</v>
      </c>
      <c r="BN5990" s="50" t="e">
        <f t="shared" ca="1" si="1886"/>
        <v>#NAME?</v>
      </c>
    </row>
    <row r="5991" spans="1:66" x14ac:dyDescent="0.35">
      <c r="A5991" s="48">
        <v>36285</v>
      </c>
      <c r="B5991" s="17">
        <v>1999</v>
      </c>
      <c r="C5991" s="17">
        <v>5</v>
      </c>
      <c r="D5991" s="17">
        <v>125</v>
      </c>
      <c r="E5991" s="17">
        <v>5</v>
      </c>
      <c r="F5991" s="17">
        <v>4</v>
      </c>
      <c r="G5991" s="50">
        <v>1.3</v>
      </c>
      <c r="H5991" s="32">
        <v>3.9155388665493343</v>
      </c>
      <c r="I5991" s="50">
        <v>20.833333333333332</v>
      </c>
      <c r="J5991" s="13">
        <v>0</v>
      </c>
      <c r="K5991" s="13">
        <f t="shared" si="1872"/>
        <v>0</v>
      </c>
      <c r="L5991" s="13">
        <f t="shared" si="1873"/>
        <v>0</v>
      </c>
      <c r="M5991" s="13" t="e">
        <f ca="1">CalcTable[[#This Row],[IWC]]-AE5990</f>
        <v>#NAME?</v>
      </c>
      <c r="N5991" s="13" t="e">
        <f ca="1">IF(CalcTable[[#This Row],[Day of Year]]&lt;123,FCAP,AE5990)</f>
        <v>#NAME?</v>
      </c>
      <c r="O5991" s="17" t="e">
        <f ca="1">IF(IRR_DRIP,5,COUNTIF('IDET Wind Values'!C5975:G5975,"&lt;="&amp;IRR_MAXWIND))</f>
        <v>#NAME?</v>
      </c>
      <c r="P5991" s="13" t="e">
        <f ca="1">CalcTable[[#This Row],[ET_o]]*KL</f>
        <v>#NAME?</v>
      </c>
      <c r="Q5991" s="13" t="e">
        <f ca="1">IF(WILTPT&lt;=0,1,MAX(0,MIN(1,(CalcTable[[#This Row],[IWC]]-WILTPT)/(MAD-WILTPT))))</f>
        <v>#NAME?</v>
      </c>
      <c r="R5991" s="13" t="e">
        <f ca="1">CalcTable[[#This Row],[ETMult]]*CalcTable[[#This Row],[ETb]]</f>
        <v>#NAME?</v>
      </c>
      <c r="S5991" s="13" t="b">
        <f>INDEX(IRR_LIST,CalcTable[[#This Row],[Day of Week]]+1)</f>
        <v>0</v>
      </c>
      <c r="T5991" s="13">
        <f t="shared" ca="1" si="1874"/>
        <v>0</v>
      </c>
      <c r="U5991" s="13" t="b">
        <f ca="1">IF(CalcTable[[#This Row],[IrrPrecip]]&gt;=IC_MM,FALSE,TRUE)</f>
        <v>1</v>
      </c>
      <c r="V5991" s="13" t="b">
        <f t="shared" si="1875"/>
        <v>0</v>
      </c>
      <c r="W5991" s="13" t="e">
        <f ca="1">IF(AND(IRR_DRIP=FALSE,CalcTable[[#This Row],[IrrHours]]&lt;=0),FALSE,TRUE)</f>
        <v>#NAME?</v>
      </c>
      <c r="X5991" s="13" t="e">
        <f ca="1">AND(CalcTable[[#This Row],[IrrDay]],CalcTable[[#This Row],[IrrRain]],CalcTable[[#This Row],[IrrWarm]],CalcTable[[#This Row],[IrrWindy]])</f>
        <v>#NAME?</v>
      </c>
      <c r="Y5991" s="13" t="e">
        <f t="shared" ca="1" si="1876"/>
        <v>#NAME?</v>
      </c>
      <c r="Z5991" s="13" t="e">
        <f ca="1">CalcTable[[#This Row],[IrrHours]]/5</f>
        <v>#NAME?</v>
      </c>
      <c r="AA5991" s="13" t="e">
        <f ca="1">IF(CalcTable[[#This Row],[IrrFlag]]=FALSE,0,MAX(0,CalcTable[[#This Row],[VolRednWind]]*(FCAP*IRR_TARGET-CalcTable[[#This Row],[IWC]])))</f>
        <v>#NAME?</v>
      </c>
      <c r="AB5991" s="13" t="e">
        <f ca="1">CalcTable[[#This Row],[IWC]]+CalcTable[[#This Row],[Eff Precip]]+CalcTable[[#This Row],[IrrAmt]]-CalcTable[[#This Row],[AET]]</f>
        <v>#NAME?</v>
      </c>
      <c r="AC5991" s="13" t="e">
        <f ca="1">IF(CalcTable[[#This Row],[PWC]]&gt;FCAP,MIN(24*PERC,MIN(SAT,CalcTable[[#This Row],[PWC]])-FCAP),0)</f>
        <v>#NAME?</v>
      </c>
      <c r="AD5991" s="13" t="e">
        <f ca="1">IF(CalcTable[[#This Row],[PWC]]&gt;SAT,CalcTable[[#This Row],[PWC]]-SAT,0)</f>
        <v>#NAME?</v>
      </c>
      <c r="AE5991" s="13" t="e">
        <f ca="1">CalcTable[[#This Row],[PWC]]-CalcTable[[#This Row],[PercAmt]]-CalcTable[[#This Row],[Runoff]]</f>
        <v>#NAME?</v>
      </c>
      <c r="AF5991" s="13" t="e">
        <f ca="1">CalcTable[[#This Row],[IrrAmt]]/1000*CUR_IRR_AREA*10000/IRR_EFF</f>
        <v>#NAME?</v>
      </c>
      <c r="AG5991" s="147"/>
      <c r="AH5991" s="13"/>
      <c r="AI5991" s="50">
        <v>0</v>
      </c>
      <c r="AJ5991" s="50">
        <v>0</v>
      </c>
      <c r="AK5991" s="50">
        <v>0</v>
      </c>
      <c r="AL5991" s="50">
        <v>0</v>
      </c>
      <c r="AM5991" s="50"/>
      <c r="AN5991" s="50"/>
      <c r="AO5991" s="50"/>
      <c r="AP5991" s="50"/>
      <c r="AQ5991" s="50"/>
      <c r="AR5991" s="50"/>
      <c r="AS5991" s="50"/>
      <c r="AT5991" s="50"/>
      <c r="AU5991" s="50"/>
      <c r="AV5991" s="50"/>
      <c r="AW5991" s="50"/>
      <c r="AX5991" s="50">
        <f t="shared" si="1887"/>
        <v>0</v>
      </c>
      <c r="AY5991" s="50"/>
      <c r="AZ5991" s="50">
        <f t="shared" si="1877"/>
        <v>0</v>
      </c>
      <c r="BA5991" s="50">
        <f t="shared" si="1878"/>
        <v>0</v>
      </c>
      <c r="BB5991" s="50">
        <f t="shared" si="1879"/>
        <v>0</v>
      </c>
      <c r="BC5991" s="17">
        <f t="shared" si="1880"/>
        <v>19995</v>
      </c>
      <c r="BD5991" s="50">
        <f t="shared" si="1881"/>
        <v>0</v>
      </c>
      <c r="BE5991" s="50">
        <f t="shared" si="1882"/>
        <v>0</v>
      </c>
      <c r="BF5991" s="50">
        <f t="shared" si="1888"/>
        <v>0</v>
      </c>
      <c r="BG5991" s="50"/>
      <c r="BH5991" s="17">
        <f t="shared" si="1883"/>
        <v>0</v>
      </c>
      <c r="BI5991" s="17">
        <f t="shared" si="1891"/>
        <v>5991</v>
      </c>
      <c r="BJ5991" s="17">
        <f t="shared" si="1889"/>
        <v>5991</v>
      </c>
      <c r="BK5991" s="150">
        <f t="shared" si="1890"/>
        <v>36285</v>
      </c>
      <c r="BL5991" s="50" t="e">
        <f t="shared" ca="1" si="1884"/>
        <v>#NAME?</v>
      </c>
      <c r="BM5991" s="50" t="e">
        <f t="shared" ca="1" si="1885"/>
        <v>#NAME?</v>
      </c>
      <c r="BN5991" s="50" t="e">
        <f t="shared" ca="1" si="1886"/>
        <v>#NAME?</v>
      </c>
    </row>
    <row r="5992" spans="1:66" x14ac:dyDescent="0.35">
      <c r="A5992" s="48">
        <v>36286</v>
      </c>
      <c r="B5992" s="17">
        <v>1999</v>
      </c>
      <c r="C5992" s="17">
        <v>5</v>
      </c>
      <c r="D5992" s="17">
        <v>126</v>
      </c>
      <c r="E5992" s="17">
        <v>6</v>
      </c>
      <c r="F5992" s="17">
        <v>5</v>
      </c>
      <c r="G5992" s="50">
        <v>-2</v>
      </c>
      <c r="H5992" s="32">
        <v>5.5749367254709865</v>
      </c>
      <c r="I5992" s="50">
        <v>8</v>
      </c>
      <c r="J5992" s="13">
        <v>0</v>
      </c>
      <c r="K5992" s="13">
        <f t="shared" si="1872"/>
        <v>0</v>
      </c>
      <c r="L5992" s="13">
        <f t="shared" si="1873"/>
        <v>0</v>
      </c>
      <c r="M5992" s="13" t="e">
        <f ca="1">CalcTable[[#This Row],[IWC]]-AE5991</f>
        <v>#NAME?</v>
      </c>
      <c r="N5992" s="13" t="e">
        <f ca="1">IF(CalcTable[[#This Row],[Day of Year]]&lt;123,FCAP,AE5991)</f>
        <v>#NAME?</v>
      </c>
      <c r="O5992" s="17" t="e">
        <f ca="1">IF(IRR_DRIP,5,COUNTIF('IDET Wind Values'!C5976:G5976,"&lt;="&amp;IRR_MAXWIND))</f>
        <v>#NAME?</v>
      </c>
      <c r="P5992" s="13" t="e">
        <f ca="1">CalcTable[[#This Row],[ET_o]]*KL</f>
        <v>#NAME?</v>
      </c>
      <c r="Q5992" s="13" t="e">
        <f ca="1">IF(WILTPT&lt;=0,1,MAX(0,MIN(1,(CalcTable[[#This Row],[IWC]]-WILTPT)/(MAD-WILTPT))))</f>
        <v>#NAME?</v>
      </c>
      <c r="R5992" s="13" t="e">
        <f ca="1">CalcTable[[#This Row],[ETMult]]*CalcTable[[#This Row],[ETb]]</f>
        <v>#NAME?</v>
      </c>
      <c r="S5992" s="13" t="b">
        <f>INDEX(IRR_LIST,CalcTable[[#This Row],[Day of Week]]+1)</f>
        <v>1</v>
      </c>
      <c r="T5992" s="13">
        <f t="shared" ca="1" si="1874"/>
        <v>0</v>
      </c>
      <c r="U5992" s="13" t="b">
        <f ca="1">IF(CalcTable[[#This Row],[IrrPrecip]]&gt;=IC_MM,FALSE,TRUE)</f>
        <v>1</v>
      </c>
      <c r="V5992" s="13" t="b">
        <f t="shared" si="1875"/>
        <v>0</v>
      </c>
      <c r="W5992" s="13" t="e">
        <f ca="1">IF(AND(IRR_DRIP=FALSE,CalcTable[[#This Row],[IrrHours]]&lt;=0),FALSE,TRUE)</f>
        <v>#NAME?</v>
      </c>
      <c r="X5992" s="13" t="e">
        <f ca="1">AND(CalcTable[[#This Row],[IrrDay]],CalcTable[[#This Row],[IrrRain]],CalcTable[[#This Row],[IrrWarm]],CalcTable[[#This Row],[IrrWindy]])</f>
        <v>#NAME?</v>
      </c>
      <c r="Y5992" s="13" t="e">
        <f t="shared" ca="1" si="1876"/>
        <v>#NAME?</v>
      </c>
      <c r="Z5992" s="13" t="e">
        <f ca="1">CalcTable[[#This Row],[IrrHours]]/5</f>
        <v>#NAME?</v>
      </c>
      <c r="AA5992" s="13" t="e">
        <f ca="1">IF(CalcTable[[#This Row],[IrrFlag]]=FALSE,0,MAX(0,CalcTable[[#This Row],[VolRednWind]]*(FCAP*IRR_TARGET-CalcTable[[#This Row],[IWC]])))</f>
        <v>#NAME?</v>
      </c>
      <c r="AB5992" s="13" t="e">
        <f ca="1">CalcTable[[#This Row],[IWC]]+CalcTable[[#This Row],[Eff Precip]]+CalcTable[[#This Row],[IrrAmt]]-CalcTable[[#This Row],[AET]]</f>
        <v>#NAME?</v>
      </c>
      <c r="AC5992" s="13" t="e">
        <f ca="1">IF(CalcTable[[#This Row],[PWC]]&gt;FCAP,MIN(24*PERC,MIN(SAT,CalcTable[[#This Row],[PWC]])-FCAP),0)</f>
        <v>#NAME?</v>
      </c>
      <c r="AD5992" s="13" t="e">
        <f ca="1">IF(CalcTable[[#This Row],[PWC]]&gt;SAT,CalcTable[[#This Row],[PWC]]-SAT,0)</f>
        <v>#NAME?</v>
      </c>
      <c r="AE5992" s="13" t="e">
        <f ca="1">CalcTable[[#This Row],[PWC]]-CalcTable[[#This Row],[PercAmt]]-CalcTable[[#This Row],[Runoff]]</f>
        <v>#NAME?</v>
      </c>
      <c r="AF5992" s="13" t="e">
        <f ca="1">CalcTable[[#This Row],[IrrAmt]]/1000*CUR_IRR_AREA*10000/IRR_EFF</f>
        <v>#NAME?</v>
      </c>
      <c r="AG5992" s="147"/>
      <c r="AH5992" s="13"/>
      <c r="AI5992" s="50">
        <v>0</v>
      </c>
      <c r="AJ5992" s="50">
        <v>0</v>
      </c>
      <c r="AK5992" s="50">
        <v>0</v>
      </c>
      <c r="AL5992" s="50">
        <v>0</v>
      </c>
      <c r="AM5992" s="50"/>
      <c r="AN5992" s="50"/>
      <c r="AO5992" s="50"/>
      <c r="AP5992" s="50"/>
      <c r="AQ5992" s="50"/>
      <c r="AR5992" s="50"/>
      <c r="AS5992" s="50"/>
      <c r="AT5992" s="50"/>
      <c r="AU5992" s="50"/>
      <c r="AV5992" s="50"/>
      <c r="AW5992" s="50"/>
      <c r="AX5992" s="50">
        <f t="shared" si="1887"/>
        <v>0</v>
      </c>
      <c r="AY5992" s="50"/>
      <c r="AZ5992" s="50">
        <f t="shared" si="1877"/>
        <v>0</v>
      </c>
      <c r="BA5992" s="50">
        <f t="shared" si="1878"/>
        <v>0</v>
      </c>
      <c r="BB5992" s="50">
        <f t="shared" si="1879"/>
        <v>0</v>
      </c>
      <c r="BC5992" s="17">
        <f t="shared" si="1880"/>
        <v>19995</v>
      </c>
      <c r="BD5992" s="50">
        <f t="shared" si="1881"/>
        <v>0</v>
      </c>
      <c r="BE5992" s="50">
        <f t="shared" si="1882"/>
        <v>0</v>
      </c>
      <c r="BF5992" s="50">
        <f t="shared" si="1888"/>
        <v>0</v>
      </c>
      <c r="BG5992" s="50"/>
      <c r="BH5992" s="17">
        <f t="shared" si="1883"/>
        <v>0</v>
      </c>
      <c r="BI5992" s="17">
        <f t="shared" si="1891"/>
        <v>5992</v>
      </c>
      <c r="BJ5992" s="17">
        <f t="shared" si="1889"/>
        <v>5992</v>
      </c>
      <c r="BK5992" s="150">
        <f t="shared" si="1890"/>
        <v>36286</v>
      </c>
      <c r="BL5992" s="50" t="e">
        <f t="shared" ca="1" si="1884"/>
        <v>#NAME?</v>
      </c>
      <c r="BM5992" s="50" t="e">
        <f t="shared" ca="1" si="1885"/>
        <v>#NAME?</v>
      </c>
      <c r="BN5992" s="50" t="e">
        <f t="shared" ca="1" si="1886"/>
        <v>#NAME?</v>
      </c>
    </row>
    <row r="5993" spans="1:66" x14ac:dyDescent="0.35">
      <c r="A5993" s="48">
        <v>36287</v>
      </c>
      <c r="B5993" s="17">
        <v>1999</v>
      </c>
      <c r="C5993" s="17">
        <v>5</v>
      </c>
      <c r="D5993" s="17">
        <v>127</v>
      </c>
      <c r="E5993" s="17">
        <v>7</v>
      </c>
      <c r="F5993" s="17">
        <v>6</v>
      </c>
      <c r="G5993" s="50">
        <v>1.6</v>
      </c>
      <c r="H5993" s="32">
        <v>5.612125714634848</v>
      </c>
      <c r="I5993" s="50">
        <v>17.5</v>
      </c>
      <c r="J5993" s="13">
        <v>0</v>
      </c>
      <c r="K5993" s="13">
        <f t="shared" si="1872"/>
        <v>0</v>
      </c>
      <c r="L5993" s="13">
        <f t="shared" si="1873"/>
        <v>0</v>
      </c>
      <c r="M5993" s="13" t="e">
        <f ca="1">CalcTable[[#This Row],[IWC]]-AE5992</f>
        <v>#NAME?</v>
      </c>
      <c r="N5993" s="13" t="e">
        <f ca="1">IF(CalcTable[[#This Row],[Day of Year]]&lt;123,FCAP,AE5992)</f>
        <v>#NAME?</v>
      </c>
      <c r="O5993" s="17" t="e">
        <f ca="1">IF(IRR_DRIP,5,COUNTIF('IDET Wind Values'!C5977:G5977,"&lt;="&amp;IRR_MAXWIND))</f>
        <v>#NAME?</v>
      </c>
      <c r="P5993" s="13" t="e">
        <f ca="1">CalcTable[[#This Row],[ET_o]]*KL</f>
        <v>#NAME?</v>
      </c>
      <c r="Q5993" s="13" t="e">
        <f ca="1">IF(WILTPT&lt;=0,1,MAX(0,MIN(1,(CalcTable[[#This Row],[IWC]]-WILTPT)/(MAD-WILTPT))))</f>
        <v>#NAME?</v>
      </c>
      <c r="R5993" s="13" t="e">
        <f ca="1">CalcTable[[#This Row],[ETMult]]*CalcTable[[#This Row],[ETb]]</f>
        <v>#NAME?</v>
      </c>
      <c r="S5993" s="13" t="b">
        <f>INDEX(IRR_LIST,CalcTable[[#This Row],[Day of Week]]+1)</f>
        <v>0</v>
      </c>
      <c r="T5993" s="13">
        <f t="shared" ca="1" si="1874"/>
        <v>0</v>
      </c>
      <c r="U5993" s="13" t="b">
        <f ca="1">IF(CalcTable[[#This Row],[IrrPrecip]]&gt;=IC_MM,FALSE,TRUE)</f>
        <v>1</v>
      </c>
      <c r="V5993" s="13" t="b">
        <f t="shared" si="1875"/>
        <v>0</v>
      </c>
      <c r="W5993" s="13" t="e">
        <f ca="1">IF(AND(IRR_DRIP=FALSE,CalcTable[[#This Row],[IrrHours]]&lt;=0),FALSE,TRUE)</f>
        <v>#NAME?</v>
      </c>
      <c r="X5993" s="13" t="e">
        <f ca="1">AND(CalcTable[[#This Row],[IrrDay]],CalcTable[[#This Row],[IrrRain]],CalcTable[[#This Row],[IrrWarm]],CalcTable[[#This Row],[IrrWindy]])</f>
        <v>#NAME?</v>
      </c>
      <c r="Y5993" s="13" t="e">
        <f t="shared" ca="1" si="1876"/>
        <v>#NAME?</v>
      </c>
      <c r="Z5993" s="13" t="e">
        <f ca="1">CalcTable[[#This Row],[IrrHours]]/5</f>
        <v>#NAME?</v>
      </c>
      <c r="AA5993" s="13" t="e">
        <f ca="1">IF(CalcTable[[#This Row],[IrrFlag]]=FALSE,0,MAX(0,CalcTable[[#This Row],[VolRednWind]]*(FCAP*IRR_TARGET-CalcTable[[#This Row],[IWC]])))</f>
        <v>#NAME?</v>
      </c>
      <c r="AB5993" s="13" t="e">
        <f ca="1">CalcTable[[#This Row],[IWC]]+CalcTable[[#This Row],[Eff Precip]]+CalcTable[[#This Row],[IrrAmt]]-CalcTable[[#This Row],[AET]]</f>
        <v>#NAME?</v>
      </c>
      <c r="AC5993" s="13" t="e">
        <f ca="1">IF(CalcTable[[#This Row],[PWC]]&gt;FCAP,MIN(24*PERC,MIN(SAT,CalcTable[[#This Row],[PWC]])-FCAP),0)</f>
        <v>#NAME?</v>
      </c>
      <c r="AD5993" s="13" t="e">
        <f ca="1">IF(CalcTable[[#This Row],[PWC]]&gt;SAT,CalcTable[[#This Row],[PWC]]-SAT,0)</f>
        <v>#NAME?</v>
      </c>
      <c r="AE5993" s="13" t="e">
        <f ca="1">CalcTable[[#This Row],[PWC]]-CalcTable[[#This Row],[PercAmt]]-CalcTable[[#This Row],[Runoff]]</f>
        <v>#NAME?</v>
      </c>
      <c r="AF5993" s="13" t="e">
        <f ca="1">CalcTable[[#This Row],[IrrAmt]]/1000*CUR_IRR_AREA*10000/IRR_EFF</f>
        <v>#NAME?</v>
      </c>
      <c r="AG5993" s="147"/>
      <c r="AH5993" s="13"/>
      <c r="AI5993" s="50">
        <v>0</v>
      </c>
      <c r="AJ5993" s="50">
        <v>0</v>
      </c>
      <c r="AK5993" s="50">
        <v>0</v>
      </c>
      <c r="AL5993" s="50">
        <v>0</v>
      </c>
      <c r="AM5993" s="50"/>
      <c r="AN5993" s="50"/>
      <c r="AO5993" s="50"/>
      <c r="AP5993" s="50"/>
      <c r="AQ5993" s="50"/>
      <c r="AR5993" s="50"/>
      <c r="AS5993" s="50"/>
      <c r="AT5993" s="50"/>
      <c r="AU5993" s="50"/>
      <c r="AV5993" s="50"/>
      <c r="AW5993" s="50"/>
      <c r="AX5993" s="50">
        <f t="shared" si="1887"/>
        <v>0</v>
      </c>
      <c r="AY5993" s="50"/>
      <c r="AZ5993" s="50">
        <f t="shared" si="1877"/>
        <v>0</v>
      </c>
      <c r="BA5993" s="50">
        <f t="shared" si="1878"/>
        <v>0</v>
      </c>
      <c r="BB5993" s="50">
        <f t="shared" si="1879"/>
        <v>0</v>
      </c>
      <c r="BC5993" s="17">
        <f t="shared" si="1880"/>
        <v>19995</v>
      </c>
      <c r="BD5993" s="50">
        <f t="shared" si="1881"/>
        <v>0</v>
      </c>
      <c r="BE5993" s="50">
        <f t="shared" si="1882"/>
        <v>0</v>
      </c>
      <c r="BF5993" s="50">
        <f t="shared" si="1888"/>
        <v>0</v>
      </c>
      <c r="BG5993" s="50"/>
      <c r="BH5993" s="17">
        <f t="shared" si="1883"/>
        <v>0</v>
      </c>
      <c r="BI5993" s="17">
        <f t="shared" si="1891"/>
        <v>5993</v>
      </c>
      <c r="BJ5993" s="17">
        <f t="shared" si="1889"/>
        <v>5993</v>
      </c>
      <c r="BK5993" s="150">
        <f t="shared" si="1890"/>
        <v>36287</v>
      </c>
      <c r="BL5993" s="50" t="e">
        <f t="shared" ca="1" si="1884"/>
        <v>#NAME?</v>
      </c>
      <c r="BM5993" s="50" t="e">
        <f t="shared" ca="1" si="1885"/>
        <v>#NAME?</v>
      </c>
      <c r="BN5993" s="50" t="e">
        <f t="shared" ca="1" si="1886"/>
        <v>#NAME?</v>
      </c>
    </row>
    <row r="5994" spans="1:66" x14ac:dyDescent="0.35">
      <c r="A5994" s="48">
        <v>36288</v>
      </c>
      <c r="B5994" s="17">
        <v>1999</v>
      </c>
      <c r="C5994" s="17">
        <v>5</v>
      </c>
      <c r="D5994" s="17">
        <v>128</v>
      </c>
      <c r="E5994" s="17">
        <v>8</v>
      </c>
      <c r="F5994" s="17">
        <v>7</v>
      </c>
      <c r="G5994" s="50">
        <v>-0.6</v>
      </c>
      <c r="H5994" s="32">
        <v>3.3095116068423391</v>
      </c>
      <c r="I5994" s="50">
        <v>12.833333333333334</v>
      </c>
      <c r="J5994" s="13">
        <v>0</v>
      </c>
      <c r="K5994" s="13">
        <f t="shared" si="1872"/>
        <v>0</v>
      </c>
      <c r="L5994" s="13">
        <f t="shared" si="1873"/>
        <v>0</v>
      </c>
      <c r="M5994" s="13" t="e">
        <f ca="1">CalcTable[[#This Row],[IWC]]-AE5993</f>
        <v>#NAME?</v>
      </c>
      <c r="N5994" s="13" t="e">
        <f ca="1">IF(CalcTable[[#This Row],[Day of Year]]&lt;123,FCAP,AE5993)</f>
        <v>#NAME?</v>
      </c>
      <c r="O5994" s="17" t="e">
        <f ca="1">IF(IRR_DRIP,5,COUNTIF('IDET Wind Values'!C5978:G5978,"&lt;="&amp;IRR_MAXWIND))</f>
        <v>#NAME?</v>
      </c>
      <c r="P5994" s="13" t="e">
        <f ca="1">CalcTable[[#This Row],[ET_o]]*KL</f>
        <v>#NAME?</v>
      </c>
      <c r="Q5994" s="13" t="e">
        <f ca="1">IF(WILTPT&lt;=0,1,MAX(0,MIN(1,(CalcTable[[#This Row],[IWC]]-WILTPT)/(MAD-WILTPT))))</f>
        <v>#NAME?</v>
      </c>
      <c r="R5994" s="13" t="e">
        <f ca="1">CalcTable[[#This Row],[ETMult]]*CalcTable[[#This Row],[ETb]]</f>
        <v>#NAME?</v>
      </c>
      <c r="S5994" s="13" t="b">
        <f>INDEX(IRR_LIST,CalcTable[[#This Row],[Day of Week]]+1)</f>
        <v>0</v>
      </c>
      <c r="T5994" s="13">
        <f t="shared" ca="1" si="1874"/>
        <v>0</v>
      </c>
      <c r="U5994" s="13" t="b">
        <f ca="1">IF(CalcTable[[#This Row],[IrrPrecip]]&gt;=IC_MM,FALSE,TRUE)</f>
        <v>1</v>
      </c>
      <c r="V5994" s="13" t="b">
        <f t="shared" si="1875"/>
        <v>0</v>
      </c>
      <c r="W5994" s="13" t="e">
        <f ca="1">IF(AND(IRR_DRIP=FALSE,CalcTable[[#This Row],[IrrHours]]&lt;=0),FALSE,TRUE)</f>
        <v>#NAME?</v>
      </c>
      <c r="X5994" s="13" t="e">
        <f ca="1">AND(CalcTable[[#This Row],[IrrDay]],CalcTable[[#This Row],[IrrRain]],CalcTable[[#This Row],[IrrWarm]],CalcTable[[#This Row],[IrrWindy]])</f>
        <v>#NAME?</v>
      </c>
      <c r="Y5994" s="13" t="e">
        <f t="shared" ca="1" si="1876"/>
        <v>#NAME?</v>
      </c>
      <c r="Z5994" s="13" t="e">
        <f ca="1">CalcTable[[#This Row],[IrrHours]]/5</f>
        <v>#NAME?</v>
      </c>
      <c r="AA5994" s="13" t="e">
        <f ca="1">IF(CalcTable[[#This Row],[IrrFlag]]=FALSE,0,MAX(0,CalcTable[[#This Row],[VolRednWind]]*(FCAP*IRR_TARGET-CalcTable[[#This Row],[IWC]])))</f>
        <v>#NAME?</v>
      </c>
      <c r="AB5994" s="13" t="e">
        <f ca="1">CalcTable[[#This Row],[IWC]]+CalcTable[[#This Row],[Eff Precip]]+CalcTable[[#This Row],[IrrAmt]]-CalcTable[[#This Row],[AET]]</f>
        <v>#NAME?</v>
      </c>
      <c r="AC5994" s="13" t="e">
        <f ca="1">IF(CalcTable[[#This Row],[PWC]]&gt;FCAP,MIN(24*PERC,MIN(SAT,CalcTable[[#This Row],[PWC]])-FCAP),0)</f>
        <v>#NAME?</v>
      </c>
      <c r="AD5994" s="13" t="e">
        <f ca="1">IF(CalcTable[[#This Row],[PWC]]&gt;SAT,CalcTable[[#This Row],[PWC]]-SAT,0)</f>
        <v>#NAME?</v>
      </c>
      <c r="AE5994" s="13" t="e">
        <f ca="1">CalcTable[[#This Row],[PWC]]-CalcTable[[#This Row],[PercAmt]]-CalcTable[[#This Row],[Runoff]]</f>
        <v>#NAME?</v>
      </c>
      <c r="AF5994" s="13" t="e">
        <f ca="1">CalcTable[[#This Row],[IrrAmt]]/1000*CUR_IRR_AREA*10000/IRR_EFF</f>
        <v>#NAME?</v>
      </c>
      <c r="AG5994" s="147"/>
      <c r="AH5994" s="13"/>
      <c r="AI5994" s="50">
        <v>0</v>
      </c>
      <c r="AJ5994" s="50">
        <v>0</v>
      </c>
      <c r="AK5994" s="50">
        <v>0</v>
      </c>
      <c r="AL5994" s="50">
        <v>0</v>
      </c>
      <c r="AM5994" s="50"/>
      <c r="AN5994" s="50"/>
      <c r="AO5994" s="50"/>
      <c r="AP5994" s="50"/>
      <c r="AQ5994" s="50"/>
      <c r="AR5994" s="50"/>
      <c r="AS5994" s="50"/>
      <c r="AT5994" s="50"/>
      <c r="AU5994" s="50"/>
      <c r="AV5994" s="50"/>
      <c r="AW5994" s="50"/>
      <c r="AX5994" s="50">
        <f t="shared" si="1887"/>
        <v>0</v>
      </c>
      <c r="AY5994" s="50"/>
      <c r="AZ5994" s="50">
        <f t="shared" si="1877"/>
        <v>0</v>
      </c>
      <c r="BA5994" s="50">
        <f t="shared" si="1878"/>
        <v>0</v>
      </c>
      <c r="BB5994" s="50">
        <f t="shared" si="1879"/>
        <v>0</v>
      </c>
      <c r="BC5994" s="17">
        <f t="shared" si="1880"/>
        <v>19995</v>
      </c>
      <c r="BD5994" s="50">
        <f t="shared" si="1881"/>
        <v>0</v>
      </c>
      <c r="BE5994" s="50">
        <f t="shared" si="1882"/>
        <v>0</v>
      </c>
      <c r="BF5994" s="50">
        <f t="shared" si="1888"/>
        <v>0</v>
      </c>
      <c r="BG5994" s="50"/>
      <c r="BH5994" s="17">
        <f t="shared" si="1883"/>
        <v>0</v>
      </c>
      <c r="BI5994" s="17">
        <f t="shared" si="1891"/>
        <v>5994</v>
      </c>
      <c r="BJ5994" s="17">
        <f t="shared" si="1889"/>
        <v>5994</v>
      </c>
      <c r="BK5994" s="150">
        <f t="shared" si="1890"/>
        <v>36288</v>
      </c>
      <c r="BL5994" s="50" t="e">
        <f t="shared" ca="1" si="1884"/>
        <v>#NAME?</v>
      </c>
      <c r="BM5994" s="50" t="e">
        <f t="shared" ca="1" si="1885"/>
        <v>#NAME?</v>
      </c>
      <c r="BN5994" s="50" t="e">
        <f t="shared" ca="1" si="1886"/>
        <v>#NAME?</v>
      </c>
    </row>
    <row r="5995" spans="1:66" x14ac:dyDescent="0.35">
      <c r="A5995" s="48">
        <v>36289</v>
      </c>
      <c r="B5995" s="17">
        <v>1999</v>
      </c>
      <c r="C5995" s="17">
        <v>5</v>
      </c>
      <c r="D5995" s="17">
        <v>129</v>
      </c>
      <c r="E5995" s="17">
        <v>9</v>
      </c>
      <c r="F5995" s="17">
        <v>1</v>
      </c>
      <c r="G5995" s="50">
        <v>-3.8</v>
      </c>
      <c r="H5995" s="32">
        <v>3.2981720759444602</v>
      </c>
      <c r="I5995" s="50">
        <v>15.666666666666666</v>
      </c>
      <c r="J5995" s="13">
        <v>0.6</v>
      </c>
      <c r="K5995" s="13">
        <f t="shared" si="1872"/>
        <v>0.6</v>
      </c>
      <c r="L5995" s="13">
        <f t="shared" si="1873"/>
        <v>0</v>
      </c>
      <c r="M5995" s="13" t="e">
        <f ca="1">CalcTable[[#This Row],[IWC]]-AE5994</f>
        <v>#NAME?</v>
      </c>
      <c r="N5995" s="13" t="e">
        <f ca="1">IF(CalcTable[[#This Row],[Day of Year]]&lt;123,FCAP,AE5994)</f>
        <v>#NAME?</v>
      </c>
      <c r="O5995" s="17" t="e">
        <f ca="1">IF(IRR_DRIP,5,COUNTIF('IDET Wind Values'!C5979:G5979,"&lt;="&amp;IRR_MAXWIND))</f>
        <v>#NAME?</v>
      </c>
      <c r="P5995" s="13" t="e">
        <f ca="1">CalcTable[[#This Row],[ET_o]]*KL</f>
        <v>#NAME?</v>
      </c>
      <c r="Q5995" s="13" t="e">
        <f ca="1">IF(WILTPT&lt;=0,1,MAX(0,MIN(1,(CalcTable[[#This Row],[IWC]]-WILTPT)/(MAD-WILTPT))))</f>
        <v>#NAME?</v>
      </c>
      <c r="R5995" s="13" t="e">
        <f ca="1">CalcTable[[#This Row],[ETMult]]*CalcTable[[#This Row],[ETb]]</f>
        <v>#NAME?</v>
      </c>
      <c r="S5995" s="13" t="b">
        <f>INDEX(IRR_LIST,CalcTable[[#This Row],[Day of Week]]+1)</f>
        <v>1</v>
      </c>
      <c r="T5995" s="13">
        <f t="shared" ca="1" si="1874"/>
        <v>0</v>
      </c>
      <c r="U5995" s="13" t="b">
        <f ca="1">IF(CalcTable[[#This Row],[IrrPrecip]]&gt;=IC_MM,FALSE,TRUE)</f>
        <v>1</v>
      </c>
      <c r="V5995" s="13" t="b">
        <f t="shared" si="1875"/>
        <v>0</v>
      </c>
      <c r="W5995" s="13" t="e">
        <f ca="1">IF(AND(IRR_DRIP=FALSE,CalcTable[[#This Row],[IrrHours]]&lt;=0),FALSE,TRUE)</f>
        <v>#NAME?</v>
      </c>
      <c r="X5995" s="13" t="e">
        <f ca="1">AND(CalcTable[[#This Row],[IrrDay]],CalcTable[[#This Row],[IrrRain]],CalcTable[[#This Row],[IrrWarm]],CalcTable[[#This Row],[IrrWindy]])</f>
        <v>#NAME?</v>
      </c>
      <c r="Y5995" s="13" t="e">
        <f t="shared" ca="1" si="1876"/>
        <v>#NAME?</v>
      </c>
      <c r="Z5995" s="13" t="e">
        <f ca="1">CalcTable[[#This Row],[IrrHours]]/5</f>
        <v>#NAME?</v>
      </c>
      <c r="AA5995" s="13" t="e">
        <f ca="1">IF(CalcTable[[#This Row],[IrrFlag]]=FALSE,0,MAX(0,CalcTable[[#This Row],[VolRednWind]]*(FCAP*IRR_TARGET-CalcTable[[#This Row],[IWC]])))</f>
        <v>#NAME?</v>
      </c>
      <c r="AB5995" s="13" t="e">
        <f ca="1">CalcTable[[#This Row],[IWC]]+CalcTable[[#This Row],[Eff Precip]]+CalcTable[[#This Row],[IrrAmt]]-CalcTable[[#This Row],[AET]]</f>
        <v>#NAME?</v>
      </c>
      <c r="AC5995" s="13" t="e">
        <f ca="1">IF(CalcTable[[#This Row],[PWC]]&gt;FCAP,MIN(24*PERC,MIN(SAT,CalcTable[[#This Row],[PWC]])-FCAP),0)</f>
        <v>#NAME?</v>
      </c>
      <c r="AD5995" s="13" t="e">
        <f ca="1">IF(CalcTable[[#This Row],[PWC]]&gt;SAT,CalcTable[[#This Row],[PWC]]-SAT,0)</f>
        <v>#NAME?</v>
      </c>
      <c r="AE5995" s="13" t="e">
        <f ca="1">CalcTable[[#This Row],[PWC]]-CalcTable[[#This Row],[PercAmt]]-CalcTable[[#This Row],[Runoff]]</f>
        <v>#NAME?</v>
      </c>
      <c r="AF5995" s="13" t="e">
        <f ca="1">CalcTable[[#This Row],[IrrAmt]]/1000*CUR_IRR_AREA*10000/IRR_EFF</f>
        <v>#NAME?</v>
      </c>
      <c r="AG5995" s="147"/>
      <c r="AH5995" s="13"/>
      <c r="AI5995" s="50">
        <v>0</v>
      </c>
      <c r="AJ5995" s="50">
        <v>0</v>
      </c>
      <c r="AK5995" s="50">
        <v>0</v>
      </c>
      <c r="AL5995" s="50">
        <v>0</v>
      </c>
      <c r="AM5995" s="50"/>
      <c r="AN5995" s="50"/>
      <c r="AO5995" s="50"/>
      <c r="AP5995" s="50"/>
      <c r="AQ5995" s="50"/>
      <c r="AR5995" s="50"/>
      <c r="AS5995" s="50"/>
      <c r="AT5995" s="50"/>
      <c r="AU5995" s="50"/>
      <c r="AV5995" s="50"/>
      <c r="AW5995" s="50"/>
      <c r="AX5995" s="50">
        <f t="shared" si="1887"/>
        <v>0</v>
      </c>
      <c r="AY5995" s="50"/>
      <c r="AZ5995" s="50">
        <f t="shared" si="1877"/>
        <v>0</v>
      </c>
      <c r="BA5995" s="50">
        <f t="shared" si="1878"/>
        <v>0</v>
      </c>
      <c r="BB5995" s="50">
        <f t="shared" si="1879"/>
        <v>0</v>
      </c>
      <c r="BC5995" s="17">
        <f t="shared" si="1880"/>
        <v>19995</v>
      </c>
      <c r="BD5995" s="50">
        <f t="shared" si="1881"/>
        <v>0</v>
      </c>
      <c r="BE5995" s="50">
        <f t="shared" si="1882"/>
        <v>0</v>
      </c>
      <c r="BF5995" s="50">
        <f t="shared" si="1888"/>
        <v>0</v>
      </c>
      <c r="BG5995" s="50"/>
      <c r="BH5995" s="17">
        <f t="shared" si="1883"/>
        <v>0</v>
      </c>
      <c r="BI5995" s="17">
        <f t="shared" si="1891"/>
        <v>5995</v>
      </c>
      <c r="BJ5995" s="17">
        <f t="shared" si="1889"/>
        <v>5995</v>
      </c>
      <c r="BK5995" s="150">
        <f t="shared" si="1890"/>
        <v>36289</v>
      </c>
      <c r="BL5995" s="50" t="e">
        <f t="shared" ca="1" si="1884"/>
        <v>#NAME?</v>
      </c>
      <c r="BM5995" s="50" t="e">
        <f t="shared" ca="1" si="1885"/>
        <v>#NAME?</v>
      </c>
      <c r="BN5995" s="50" t="e">
        <f t="shared" ca="1" si="1886"/>
        <v>#NAME?</v>
      </c>
    </row>
    <row r="5996" spans="1:66" x14ac:dyDescent="0.35">
      <c r="A5996" s="48">
        <v>36290</v>
      </c>
      <c r="B5996" s="17">
        <v>1999</v>
      </c>
      <c r="C5996" s="17">
        <v>5</v>
      </c>
      <c r="D5996" s="17">
        <v>130</v>
      </c>
      <c r="E5996" s="17">
        <v>10</v>
      </c>
      <c r="F5996" s="17">
        <v>2</v>
      </c>
      <c r="G5996" s="50">
        <v>-1.1000000000000001</v>
      </c>
      <c r="H5996" s="32">
        <v>1.6041525280487237</v>
      </c>
      <c r="I5996" s="50">
        <v>17.333333333333332</v>
      </c>
      <c r="J5996" s="13">
        <v>5</v>
      </c>
      <c r="K5996" s="13">
        <f t="shared" si="1872"/>
        <v>5</v>
      </c>
      <c r="L5996" s="13">
        <f t="shared" si="1873"/>
        <v>0</v>
      </c>
      <c r="M5996" s="13" t="e">
        <f ca="1">CalcTable[[#This Row],[IWC]]-AE5995</f>
        <v>#NAME?</v>
      </c>
      <c r="N5996" s="13" t="e">
        <f ca="1">IF(CalcTable[[#This Row],[Day of Year]]&lt;123,FCAP,AE5995)</f>
        <v>#NAME?</v>
      </c>
      <c r="O5996" s="17" t="e">
        <f ca="1">IF(IRR_DRIP,5,COUNTIF('IDET Wind Values'!C5980:G5980,"&lt;="&amp;IRR_MAXWIND))</f>
        <v>#NAME?</v>
      </c>
      <c r="P5996" s="13" t="e">
        <f ca="1">CalcTable[[#This Row],[ET_o]]*KL</f>
        <v>#NAME?</v>
      </c>
      <c r="Q5996" s="13" t="e">
        <f ca="1">IF(WILTPT&lt;=0,1,MAX(0,MIN(1,(CalcTable[[#This Row],[IWC]]-WILTPT)/(MAD-WILTPT))))</f>
        <v>#NAME?</v>
      </c>
      <c r="R5996" s="13" t="e">
        <f ca="1">CalcTable[[#This Row],[ETMult]]*CalcTable[[#This Row],[ETb]]</f>
        <v>#NAME?</v>
      </c>
      <c r="S5996" s="13" t="b">
        <f>INDEX(IRR_LIST,CalcTable[[#This Row],[Day of Week]]+1)</f>
        <v>0</v>
      </c>
      <c r="T5996" s="13">
        <f t="shared" ca="1" si="1874"/>
        <v>0.6</v>
      </c>
      <c r="U5996" s="13" t="b">
        <f ca="1">IF(CalcTable[[#This Row],[IrrPrecip]]&gt;=IC_MM,FALSE,TRUE)</f>
        <v>1</v>
      </c>
      <c r="V5996" s="13" t="b">
        <f t="shared" si="1875"/>
        <v>0</v>
      </c>
      <c r="W5996" s="13" t="e">
        <f ca="1">IF(AND(IRR_DRIP=FALSE,CalcTable[[#This Row],[IrrHours]]&lt;=0),FALSE,TRUE)</f>
        <v>#NAME?</v>
      </c>
      <c r="X5996" s="13" t="e">
        <f ca="1">AND(CalcTable[[#This Row],[IrrDay]],CalcTable[[#This Row],[IrrRain]],CalcTable[[#This Row],[IrrWarm]],CalcTable[[#This Row],[IrrWindy]])</f>
        <v>#NAME?</v>
      </c>
      <c r="Y5996" s="13" t="e">
        <f t="shared" ca="1" si="1876"/>
        <v>#NAME?</v>
      </c>
      <c r="Z5996" s="13" t="e">
        <f ca="1">CalcTable[[#This Row],[IrrHours]]/5</f>
        <v>#NAME?</v>
      </c>
      <c r="AA5996" s="13" t="e">
        <f ca="1">IF(CalcTable[[#This Row],[IrrFlag]]=FALSE,0,MAX(0,CalcTable[[#This Row],[VolRednWind]]*(FCAP*IRR_TARGET-CalcTable[[#This Row],[IWC]])))</f>
        <v>#NAME?</v>
      </c>
      <c r="AB5996" s="13" t="e">
        <f ca="1">CalcTable[[#This Row],[IWC]]+CalcTable[[#This Row],[Eff Precip]]+CalcTable[[#This Row],[IrrAmt]]-CalcTable[[#This Row],[AET]]</f>
        <v>#NAME?</v>
      </c>
      <c r="AC5996" s="13" t="e">
        <f ca="1">IF(CalcTable[[#This Row],[PWC]]&gt;FCAP,MIN(24*PERC,MIN(SAT,CalcTable[[#This Row],[PWC]])-FCAP),0)</f>
        <v>#NAME?</v>
      </c>
      <c r="AD5996" s="13" t="e">
        <f ca="1">IF(CalcTable[[#This Row],[PWC]]&gt;SAT,CalcTable[[#This Row],[PWC]]-SAT,0)</f>
        <v>#NAME?</v>
      </c>
      <c r="AE5996" s="13" t="e">
        <f ca="1">CalcTable[[#This Row],[PWC]]-CalcTable[[#This Row],[PercAmt]]-CalcTable[[#This Row],[Runoff]]</f>
        <v>#NAME?</v>
      </c>
      <c r="AF5996" s="13" t="e">
        <f ca="1">CalcTable[[#This Row],[IrrAmt]]/1000*CUR_IRR_AREA*10000/IRR_EFF</f>
        <v>#NAME?</v>
      </c>
      <c r="AG5996" s="147"/>
      <c r="AH5996" s="13"/>
      <c r="AI5996" s="50">
        <v>0</v>
      </c>
      <c r="AJ5996" s="50">
        <v>0</v>
      </c>
      <c r="AK5996" s="50">
        <v>0</v>
      </c>
      <c r="AL5996" s="50">
        <v>0</v>
      </c>
      <c r="AM5996" s="50"/>
      <c r="AN5996" s="50"/>
      <c r="AO5996" s="50"/>
      <c r="AP5996" s="50"/>
      <c r="AQ5996" s="50"/>
      <c r="AR5996" s="50"/>
      <c r="AS5996" s="50"/>
      <c r="AT5996" s="50"/>
      <c r="AU5996" s="50"/>
      <c r="AV5996" s="50"/>
      <c r="AW5996" s="50"/>
      <c r="AX5996" s="50">
        <f t="shared" si="1887"/>
        <v>0</v>
      </c>
      <c r="AY5996" s="50"/>
      <c r="AZ5996" s="50">
        <f t="shared" si="1877"/>
        <v>0</v>
      </c>
      <c r="BA5996" s="50">
        <f t="shared" si="1878"/>
        <v>0</v>
      </c>
      <c r="BB5996" s="50">
        <f t="shared" si="1879"/>
        <v>0</v>
      </c>
      <c r="BC5996" s="17">
        <f t="shared" si="1880"/>
        <v>19995</v>
      </c>
      <c r="BD5996" s="50">
        <f t="shared" si="1881"/>
        <v>0</v>
      </c>
      <c r="BE5996" s="50">
        <f t="shared" si="1882"/>
        <v>0</v>
      </c>
      <c r="BF5996" s="50">
        <f t="shared" si="1888"/>
        <v>0</v>
      </c>
      <c r="BG5996" s="50"/>
      <c r="BH5996" s="17">
        <f t="shared" si="1883"/>
        <v>0</v>
      </c>
      <c r="BI5996" s="17">
        <f t="shared" si="1891"/>
        <v>5996</v>
      </c>
      <c r="BJ5996" s="17">
        <f t="shared" si="1889"/>
        <v>5996</v>
      </c>
      <c r="BK5996" s="150">
        <f t="shared" si="1890"/>
        <v>36290</v>
      </c>
      <c r="BL5996" s="50" t="e">
        <f t="shared" ca="1" si="1884"/>
        <v>#NAME?</v>
      </c>
      <c r="BM5996" s="50" t="e">
        <f t="shared" ca="1" si="1885"/>
        <v>#NAME?</v>
      </c>
      <c r="BN5996" s="50" t="e">
        <f t="shared" ca="1" si="1886"/>
        <v>#NAME?</v>
      </c>
    </row>
    <row r="5997" spans="1:66" x14ac:dyDescent="0.35">
      <c r="A5997" s="48">
        <v>36291</v>
      </c>
      <c r="B5997" s="17">
        <v>1999</v>
      </c>
      <c r="C5997" s="17">
        <v>5</v>
      </c>
      <c r="D5997" s="17">
        <v>131</v>
      </c>
      <c r="E5997" s="17">
        <v>11</v>
      </c>
      <c r="F5997" s="17">
        <v>3</v>
      </c>
      <c r="G5997" s="50">
        <v>-5.6</v>
      </c>
      <c r="H5997" s="32">
        <v>3.1122135973957095</v>
      </c>
      <c r="I5997" s="50">
        <v>5.666666666666667</v>
      </c>
      <c r="J5997" s="13">
        <v>0</v>
      </c>
      <c r="K5997" s="13">
        <f t="shared" si="1872"/>
        <v>0</v>
      </c>
      <c r="L5997" s="13">
        <f t="shared" si="1873"/>
        <v>0</v>
      </c>
      <c r="M5997" s="13" t="e">
        <f ca="1">CalcTable[[#This Row],[IWC]]-AE5996</f>
        <v>#NAME?</v>
      </c>
      <c r="N5997" s="13" t="e">
        <f ca="1">IF(CalcTable[[#This Row],[Day of Year]]&lt;123,FCAP,AE5996)</f>
        <v>#NAME?</v>
      </c>
      <c r="O5997" s="17" t="e">
        <f ca="1">IF(IRR_DRIP,5,COUNTIF('IDET Wind Values'!C5981:G5981,"&lt;="&amp;IRR_MAXWIND))</f>
        <v>#NAME?</v>
      </c>
      <c r="P5997" s="13" t="e">
        <f ca="1">CalcTable[[#This Row],[ET_o]]*KL</f>
        <v>#NAME?</v>
      </c>
      <c r="Q5997" s="13" t="e">
        <f ca="1">IF(WILTPT&lt;=0,1,MAX(0,MIN(1,(CalcTable[[#This Row],[IWC]]-WILTPT)/(MAD-WILTPT))))</f>
        <v>#NAME?</v>
      </c>
      <c r="R5997" s="13" t="e">
        <f ca="1">CalcTable[[#This Row],[ETMult]]*CalcTable[[#This Row],[ETb]]</f>
        <v>#NAME?</v>
      </c>
      <c r="S5997" s="13" t="b">
        <f>INDEX(IRR_LIST,CalcTable[[#This Row],[Day of Week]]+1)</f>
        <v>1</v>
      </c>
      <c r="T5997" s="13">
        <f t="shared" ca="1" si="1874"/>
        <v>5.6</v>
      </c>
      <c r="U5997" s="13" t="b">
        <f ca="1">IF(CalcTable[[#This Row],[IrrPrecip]]&gt;=IC_MM,FALSE,TRUE)</f>
        <v>1</v>
      </c>
      <c r="V5997" s="13" t="b">
        <f t="shared" si="1875"/>
        <v>0</v>
      </c>
      <c r="W5997" s="13" t="e">
        <f ca="1">IF(AND(IRR_DRIP=FALSE,CalcTable[[#This Row],[IrrHours]]&lt;=0),FALSE,TRUE)</f>
        <v>#NAME?</v>
      </c>
      <c r="X5997" s="13" t="e">
        <f ca="1">AND(CalcTable[[#This Row],[IrrDay]],CalcTable[[#This Row],[IrrRain]],CalcTable[[#This Row],[IrrWarm]],CalcTable[[#This Row],[IrrWindy]])</f>
        <v>#NAME?</v>
      </c>
      <c r="Y5997" s="13" t="e">
        <f t="shared" ca="1" si="1876"/>
        <v>#NAME?</v>
      </c>
      <c r="Z5997" s="13" t="e">
        <f ca="1">CalcTable[[#This Row],[IrrHours]]/5</f>
        <v>#NAME?</v>
      </c>
      <c r="AA5997" s="13" t="e">
        <f ca="1">IF(CalcTable[[#This Row],[IrrFlag]]=FALSE,0,MAX(0,CalcTable[[#This Row],[VolRednWind]]*(FCAP*IRR_TARGET-CalcTable[[#This Row],[IWC]])))</f>
        <v>#NAME?</v>
      </c>
      <c r="AB5997" s="13" t="e">
        <f ca="1">CalcTable[[#This Row],[IWC]]+CalcTable[[#This Row],[Eff Precip]]+CalcTable[[#This Row],[IrrAmt]]-CalcTable[[#This Row],[AET]]</f>
        <v>#NAME?</v>
      </c>
      <c r="AC5997" s="13" t="e">
        <f ca="1">IF(CalcTable[[#This Row],[PWC]]&gt;FCAP,MIN(24*PERC,MIN(SAT,CalcTable[[#This Row],[PWC]])-FCAP),0)</f>
        <v>#NAME?</v>
      </c>
      <c r="AD5997" s="13" t="e">
        <f ca="1">IF(CalcTable[[#This Row],[PWC]]&gt;SAT,CalcTable[[#This Row],[PWC]]-SAT,0)</f>
        <v>#NAME?</v>
      </c>
      <c r="AE5997" s="13" t="e">
        <f ca="1">CalcTable[[#This Row],[PWC]]-CalcTable[[#This Row],[PercAmt]]-CalcTable[[#This Row],[Runoff]]</f>
        <v>#NAME?</v>
      </c>
      <c r="AF5997" s="13" t="e">
        <f ca="1">CalcTable[[#This Row],[IrrAmt]]/1000*CUR_IRR_AREA*10000/IRR_EFF</f>
        <v>#NAME?</v>
      </c>
      <c r="AG5997" s="147"/>
      <c r="AH5997" s="13"/>
      <c r="AI5997" s="50">
        <v>0</v>
      </c>
      <c r="AJ5997" s="50">
        <v>0</v>
      </c>
      <c r="AK5997" s="50">
        <v>0</v>
      </c>
      <c r="AL5997" s="50">
        <v>0</v>
      </c>
      <c r="AM5997" s="50"/>
      <c r="AN5997" s="50"/>
      <c r="AO5997" s="50"/>
      <c r="AP5997" s="50"/>
      <c r="AQ5997" s="50"/>
      <c r="AR5997" s="50"/>
      <c r="AS5997" s="50"/>
      <c r="AT5997" s="50"/>
      <c r="AU5997" s="50"/>
      <c r="AV5997" s="50"/>
      <c r="AW5997" s="50"/>
      <c r="AX5997" s="50">
        <f t="shared" si="1887"/>
        <v>0</v>
      </c>
      <c r="AY5997" s="50"/>
      <c r="AZ5997" s="50">
        <f t="shared" si="1877"/>
        <v>0</v>
      </c>
      <c r="BA5997" s="50">
        <f t="shared" si="1878"/>
        <v>0</v>
      </c>
      <c r="BB5997" s="50">
        <f t="shared" si="1879"/>
        <v>0</v>
      </c>
      <c r="BC5997" s="17">
        <f t="shared" si="1880"/>
        <v>19995</v>
      </c>
      <c r="BD5997" s="50">
        <f t="shared" si="1881"/>
        <v>0</v>
      </c>
      <c r="BE5997" s="50">
        <f t="shared" si="1882"/>
        <v>0</v>
      </c>
      <c r="BF5997" s="50">
        <f t="shared" si="1888"/>
        <v>0</v>
      </c>
      <c r="BG5997" s="50"/>
      <c r="BH5997" s="17">
        <f t="shared" si="1883"/>
        <v>0</v>
      </c>
      <c r="BI5997" s="17">
        <f t="shared" si="1891"/>
        <v>5997</v>
      </c>
      <c r="BJ5997" s="17">
        <f t="shared" si="1889"/>
        <v>5997</v>
      </c>
      <c r="BK5997" s="150">
        <f t="shared" si="1890"/>
        <v>36291</v>
      </c>
      <c r="BL5997" s="50" t="e">
        <f t="shared" ca="1" si="1884"/>
        <v>#NAME?</v>
      </c>
      <c r="BM5997" s="50" t="e">
        <f t="shared" ca="1" si="1885"/>
        <v>#NAME?</v>
      </c>
      <c r="BN5997" s="50" t="e">
        <f t="shared" ca="1" si="1886"/>
        <v>#NAME?</v>
      </c>
    </row>
    <row r="5998" spans="1:66" x14ac:dyDescent="0.35">
      <c r="A5998" s="48">
        <v>36292</v>
      </c>
      <c r="B5998" s="17">
        <v>1999</v>
      </c>
      <c r="C5998" s="17">
        <v>5</v>
      </c>
      <c r="D5998" s="17">
        <v>132</v>
      </c>
      <c r="E5998" s="17">
        <v>12</v>
      </c>
      <c r="F5998" s="17">
        <v>4</v>
      </c>
      <c r="G5998" s="50">
        <v>0.6</v>
      </c>
      <c r="H5998" s="32">
        <v>1.5502831266377428</v>
      </c>
      <c r="I5998" s="50">
        <v>3.3333333333333335</v>
      </c>
      <c r="J5998" s="13">
        <v>7.2</v>
      </c>
      <c r="K5998" s="13">
        <f t="shared" si="1872"/>
        <v>7.2</v>
      </c>
      <c r="L5998" s="13">
        <f t="shared" si="1873"/>
        <v>1.6500000000000001</v>
      </c>
      <c r="M5998" s="13" t="e">
        <f ca="1">CalcTable[[#This Row],[IWC]]-AE5997</f>
        <v>#NAME?</v>
      </c>
      <c r="N5998" s="13" t="e">
        <f ca="1">IF(CalcTable[[#This Row],[Day of Year]]&lt;123,FCAP,AE5997)</f>
        <v>#NAME?</v>
      </c>
      <c r="O5998" s="17" t="e">
        <f ca="1">IF(IRR_DRIP,5,COUNTIF('IDET Wind Values'!C5982:G5982,"&lt;="&amp;IRR_MAXWIND))</f>
        <v>#NAME?</v>
      </c>
      <c r="P5998" s="13" t="e">
        <f ca="1">CalcTable[[#This Row],[ET_o]]*KL</f>
        <v>#NAME?</v>
      </c>
      <c r="Q5998" s="13" t="e">
        <f ca="1">IF(WILTPT&lt;=0,1,MAX(0,MIN(1,(CalcTable[[#This Row],[IWC]]-WILTPT)/(MAD-WILTPT))))</f>
        <v>#NAME?</v>
      </c>
      <c r="R5998" s="13" t="e">
        <f ca="1">CalcTable[[#This Row],[ETMult]]*CalcTable[[#This Row],[ETb]]</f>
        <v>#NAME?</v>
      </c>
      <c r="S5998" s="13" t="b">
        <f>INDEX(IRR_LIST,CalcTable[[#This Row],[Day of Week]]+1)</f>
        <v>0</v>
      </c>
      <c r="T5998" s="13">
        <f t="shared" ca="1" si="1874"/>
        <v>5</v>
      </c>
      <c r="U5998" s="13" t="b">
        <f ca="1">IF(CalcTable[[#This Row],[IrrPrecip]]&gt;=IC_MM,FALSE,TRUE)</f>
        <v>1</v>
      </c>
      <c r="V5998" s="13" t="b">
        <f t="shared" si="1875"/>
        <v>0</v>
      </c>
      <c r="W5998" s="13" t="e">
        <f ca="1">IF(AND(IRR_DRIP=FALSE,CalcTable[[#This Row],[IrrHours]]&lt;=0),FALSE,TRUE)</f>
        <v>#NAME?</v>
      </c>
      <c r="X5998" s="13" t="e">
        <f ca="1">AND(CalcTable[[#This Row],[IrrDay]],CalcTable[[#This Row],[IrrRain]],CalcTable[[#This Row],[IrrWarm]],CalcTable[[#This Row],[IrrWindy]])</f>
        <v>#NAME?</v>
      </c>
      <c r="Y5998" s="13" t="e">
        <f t="shared" ca="1" si="1876"/>
        <v>#NAME?</v>
      </c>
      <c r="Z5998" s="13" t="e">
        <f ca="1">CalcTable[[#This Row],[IrrHours]]/5</f>
        <v>#NAME?</v>
      </c>
      <c r="AA5998" s="13" t="e">
        <f ca="1">IF(CalcTable[[#This Row],[IrrFlag]]=FALSE,0,MAX(0,CalcTable[[#This Row],[VolRednWind]]*(FCAP*IRR_TARGET-CalcTable[[#This Row],[IWC]])))</f>
        <v>#NAME?</v>
      </c>
      <c r="AB5998" s="13" t="e">
        <f ca="1">CalcTable[[#This Row],[IWC]]+CalcTable[[#This Row],[Eff Precip]]+CalcTable[[#This Row],[IrrAmt]]-CalcTable[[#This Row],[AET]]</f>
        <v>#NAME?</v>
      </c>
      <c r="AC5998" s="13" t="e">
        <f ca="1">IF(CalcTable[[#This Row],[PWC]]&gt;FCAP,MIN(24*PERC,MIN(SAT,CalcTable[[#This Row],[PWC]])-FCAP),0)</f>
        <v>#NAME?</v>
      </c>
      <c r="AD5998" s="13" t="e">
        <f ca="1">IF(CalcTable[[#This Row],[PWC]]&gt;SAT,CalcTable[[#This Row],[PWC]]-SAT,0)</f>
        <v>#NAME?</v>
      </c>
      <c r="AE5998" s="13" t="e">
        <f ca="1">CalcTable[[#This Row],[PWC]]-CalcTable[[#This Row],[PercAmt]]-CalcTable[[#This Row],[Runoff]]</f>
        <v>#NAME?</v>
      </c>
      <c r="AF5998" s="13" t="e">
        <f ca="1">CalcTable[[#This Row],[IrrAmt]]/1000*CUR_IRR_AREA*10000/IRR_EFF</f>
        <v>#NAME?</v>
      </c>
      <c r="AG5998" s="147"/>
      <c r="AH5998" s="13"/>
      <c r="AI5998" s="50">
        <v>0</v>
      </c>
      <c r="AJ5998" s="50">
        <v>0</v>
      </c>
      <c r="AK5998" s="50">
        <v>0</v>
      </c>
      <c r="AL5998" s="50">
        <v>0</v>
      </c>
      <c r="AM5998" s="50"/>
      <c r="AN5998" s="50"/>
      <c r="AO5998" s="50"/>
      <c r="AP5998" s="50"/>
      <c r="AQ5998" s="50"/>
      <c r="AR5998" s="50"/>
      <c r="AS5998" s="50"/>
      <c r="AT5998" s="50"/>
      <c r="AU5998" s="50"/>
      <c r="AV5998" s="50"/>
      <c r="AW5998" s="50"/>
      <c r="AX5998" s="50">
        <f t="shared" si="1887"/>
        <v>0</v>
      </c>
      <c r="AY5998" s="50"/>
      <c r="AZ5998" s="50">
        <f t="shared" si="1877"/>
        <v>0</v>
      </c>
      <c r="BA5998" s="50">
        <f t="shared" si="1878"/>
        <v>0</v>
      </c>
      <c r="BB5998" s="50">
        <f t="shared" si="1879"/>
        <v>0</v>
      </c>
      <c r="BC5998" s="17">
        <f t="shared" si="1880"/>
        <v>19995</v>
      </c>
      <c r="BD5998" s="50">
        <f t="shared" si="1881"/>
        <v>0</v>
      </c>
      <c r="BE5998" s="50">
        <f t="shared" si="1882"/>
        <v>0</v>
      </c>
      <c r="BF5998" s="50">
        <f t="shared" si="1888"/>
        <v>0</v>
      </c>
      <c r="BG5998" s="50"/>
      <c r="BH5998" s="17">
        <f t="shared" si="1883"/>
        <v>0</v>
      </c>
      <c r="BI5998" s="17">
        <f t="shared" si="1891"/>
        <v>5998</v>
      </c>
      <c r="BJ5998" s="17">
        <f t="shared" si="1889"/>
        <v>5998</v>
      </c>
      <c r="BK5998" s="150">
        <f t="shared" si="1890"/>
        <v>36292</v>
      </c>
      <c r="BL5998" s="50" t="e">
        <f t="shared" ca="1" si="1884"/>
        <v>#NAME?</v>
      </c>
      <c r="BM5998" s="50" t="e">
        <f t="shared" ca="1" si="1885"/>
        <v>#NAME?</v>
      </c>
      <c r="BN5998" s="50" t="e">
        <f t="shared" ca="1" si="1886"/>
        <v>#NAME?</v>
      </c>
    </row>
    <row r="5999" spans="1:66" x14ac:dyDescent="0.35">
      <c r="A5999" s="48">
        <v>36293</v>
      </c>
      <c r="B5999" s="17">
        <v>1999</v>
      </c>
      <c r="C5999" s="17">
        <v>5</v>
      </c>
      <c r="D5999" s="17">
        <v>133</v>
      </c>
      <c r="E5999" s="17">
        <v>13</v>
      </c>
      <c r="F5999" s="17">
        <v>5</v>
      </c>
      <c r="G5999" s="50">
        <v>1.9</v>
      </c>
      <c r="H5999" s="32">
        <v>2.7323375035700446</v>
      </c>
      <c r="I5999" s="50">
        <v>5.833333333333333</v>
      </c>
      <c r="J5999" s="13">
        <v>1.4</v>
      </c>
      <c r="K5999" s="13">
        <f t="shared" si="1872"/>
        <v>1.4</v>
      </c>
      <c r="L5999" s="13">
        <f t="shared" si="1873"/>
        <v>0</v>
      </c>
      <c r="M5999" s="13" t="e">
        <f ca="1">CalcTable[[#This Row],[IWC]]-AE5998</f>
        <v>#NAME?</v>
      </c>
      <c r="N5999" s="13" t="e">
        <f ca="1">IF(CalcTable[[#This Row],[Day of Year]]&lt;123,FCAP,AE5998)</f>
        <v>#NAME?</v>
      </c>
      <c r="O5999" s="17" t="e">
        <f ca="1">IF(IRR_DRIP,5,COUNTIF('IDET Wind Values'!C5983:G5983,"&lt;="&amp;IRR_MAXWIND))</f>
        <v>#NAME?</v>
      </c>
      <c r="P5999" s="13" t="e">
        <f ca="1">CalcTable[[#This Row],[ET_o]]*KL</f>
        <v>#NAME?</v>
      </c>
      <c r="Q5999" s="13" t="e">
        <f ca="1">IF(WILTPT&lt;=0,1,MAX(0,MIN(1,(CalcTable[[#This Row],[IWC]]-WILTPT)/(MAD-WILTPT))))</f>
        <v>#NAME?</v>
      </c>
      <c r="R5999" s="13" t="e">
        <f ca="1">CalcTable[[#This Row],[ETMult]]*CalcTable[[#This Row],[ETb]]</f>
        <v>#NAME?</v>
      </c>
      <c r="S5999" s="13" t="b">
        <f>INDEX(IRR_LIST,CalcTable[[#This Row],[Day of Week]]+1)</f>
        <v>1</v>
      </c>
      <c r="T5999" s="13">
        <f t="shared" ca="1" si="1874"/>
        <v>7.2</v>
      </c>
      <c r="U5999" s="13" t="b">
        <f ca="1">IF(CalcTable[[#This Row],[IrrPrecip]]&gt;=IC_MM,FALSE,TRUE)</f>
        <v>1</v>
      </c>
      <c r="V5999" s="13" t="b">
        <f t="shared" si="1875"/>
        <v>1</v>
      </c>
      <c r="W5999" s="13" t="e">
        <f ca="1">IF(AND(IRR_DRIP=FALSE,CalcTable[[#This Row],[IrrHours]]&lt;=0),FALSE,TRUE)</f>
        <v>#NAME?</v>
      </c>
      <c r="X5999" s="13" t="e">
        <f ca="1">AND(CalcTable[[#This Row],[IrrDay]],CalcTable[[#This Row],[IrrRain]],CalcTable[[#This Row],[IrrWarm]],CalcTable[[#This Row],[IrrWindy]])</f>
        <v>#NAME?</v>
      </c>
      <c r="Y5999" s="13" t="e">
        <f t="shared" ca="1" si="1876"/>
        <v>#NAME?</v>
      </c>
      <c r="Z5999" s="13" t="e">
        <f ca="1">CalcTable[[#This Row],[IrrHours]]/5</f>
        <v>#NAME?</v>
      </c>
      <c r="AA5999" s="13" t="e">
        <f ca="1">IF(CalcTable[[#This Row],[IrrFlag]]=FALSE,0,MAX(0,CalcTable[[#This Row],[VolRednWind]]*(FCAP*IRR_TARGET-CalcTable[[#This Row],[IWC]])))</f>
        <v>#NAME?</v>
      </c>
      <c r="AB5999" s="13" t="e">
        <f ca="1">CalcTable[[#This Row],[IWC]]+CalcTable[[#This Row],[Eff Precip]]+CalcTable[[#This Row],[IrrAmt]]-CalcTable[[#This Row],[AET]]</f>
        <v>#NAME?</v>
      </c>
      <c r="AC5999" s="13" t="e">
        <f ca="1">IF(CalcTable[[#This Row],[PWC]]&gt;FCAP,MIN(24*PERC,MIN(SAT,CalcTable[[#This Row],[PWC]])-FCAP),0)</f>
        <v>#NAME?</v>
      </c>
      <c r="AD5999" s="13" t="e">
        <f ca="1">IF(CalcTable[[#This Row],[PWC]]&gt;SAT,CalcTable[[#This Row],[PWC]]-SAT,0)</f>
        <v>#NAME?</v>
      </c>
      <c r="AE5999" s="13" t="e">
        <f ca="1">CalcTable[[#This Row],[PWC]]-CalcTable[[#This Row],[PercAmt]]-CalcTable[[#This Row],[Runoff]]</f>
        <v>#NAME?</v>
      </c>
      <c r="AF5999" s="13" t="e">
        <f ca="1">CalcTable[[#This Row],[IrrAmt]]/1000*CUR_IRR_AREA*10000/IRR_EFF</f>
        <v>#NAME?</v>
      </c>
      <c r="AG5999" s="147"/>
      <c r="AH5999" s="13"/>
      <c r="AI5999" s="50">
        <v>0</v>
      </c>
      <c r="AJ5999" s="50">
        <v>0</v>
      </c>
      <c r="AK5999" s="50">
        <v>0</v>
      </c>
      <c r="AL5999" s="50">
        <v>0</v>
      </c>
      <c r="AM5999" s="50"/>
      <c r="AN5999" s="50"/>
      <c r="AO5999" s="50"/>
      <c r="AP5999" s="50"/>
      <c r="AQ5999" s="50"/>
      <c r="AR5999" s="50"/>
      <c r="AS5999" s="50"/>
      <c r="AT5999" s="50"/>
      <c r="AU5999" s="50"/>
      <c r="AV5999" s="50"/>
      <c r="AW5999" s="50"/>
      <c r="AX5999" s="50">
        <f t="shared" si="1887"/>
        <v>0</v>
      </c>
      <c r="AY5999" s="50"/>
      <c r="AZ5999" s="50">
        <f t="shared" si="1877"/>
        <v>0</v>
      </c>
      <c r="BA5999" s="50">
        <f t="shared" si="1878"/>
        <v>0</v>
      </c>
      <c r="BB5999" s="50">
        <f t="shared" si="1879"/>
        <v>0</v>
      </c>
      <c r="BC5999" s="17">
        <f t="shared" si="1880"/>
        <v>19995</v>
      </c>
      <c r="BD5999" s="50">
        <f t="shared" si="1881"/>
        <v>0</v>
      </c>
      <c r="BE5999" s="50">
        <f t="shared" si="1882"/>
        <v>0</v>
      </c>
      <c r="BF5999" s="50">
        <f t="shared" si="1888"/>
        <v>0</v>
      </c>
      <c r="BG5999" s="50"/>
      <c r="BH5999" s="17">
        <f t="shared" si="1883"/>
        <v>0</v>
      </c>
      <c r="BI5999" s="17">
        <f t="shared" si="1891"/>
        <v>5999</v>
      </c>
      <c r="BJ5999" s="17">
        <f t="shared" si="1889"/>
        <v>5999</v>
      </c>
      <c r="BK5999" s="150">
        <f t="shared" si="1890"/>
        <v>36293</v>
      </c>
      <c r="BL5999" s="50" t="e">
        <f t="shared" ca="1" si="1884"/>
        <v>#NAME?</v>
      </c>
      <c r="BM5999" s="50" t="e">
        <f t="shared" ca="1" si="1885"/>
        <v>#NAME?</v>
      </c>
      <c r="BN5999" s="50" t="e">
        <f t="shared" ca="1" si="1886"/>
        <v>#NAME?</v>
      </c>
    </row>
    <row r="6000" spans="1:66" x14ac:dyDescent="0.35">
      <c r="A6000" s="48">
        <v>36294</v>
      </c>
      <c r="B6000" s="17">
        <v>1999</v>
      </c>
      <c r="C6000" s="17">
        <v>5</v>
      </c>
      <c r="D6000" s="17">
        <v>134</v>
      </c>
      <c r="E6000" s="17">
        <v>14</v>
      </c>
      <c r="F6000" s="17">
        <v>6</v>
      </c>
      <c r="G6000" s="50">
        <v>3.3</v>
      </c>
      <c r="H6000" s="32">
        <v>3.2681421540162954</v>
      </c>
      <c r="I6000" s="50">
        <v>27.5</v>
      </c>
      <c r="J6000" s="13">
        <v>5.4</v>
      </c>
      <c r="K6000" s="13">
        <f t="shared" si="1872"/>
        <v>5.4</v>
      </c>
      <c r="L6000" s="13">
        <f t="shared" si="1873"/>
        <v>0.30000000000000027</v>
      </c>
      <c r="M6000" s="13" t="e">
        <f ca="1">CalcTable[[#This Row],[IWC]]-AE5999</f>
        <v>#NAME?</v>
      </c>
      <c r="N6000" s="13" t="e">
        <f ca="1">IF(CalcTable[[#This Row],[Day of Year]]&lt;123,FCAP,AE5999)</f>
        <v>#NAME?</v>
      </c>
      <c r="O6000" s="17" t="e">
        <f ca="1">IF(IRR_DRIP,5,COUNTIF('IDET Wind Values'!C5984:G5984,"&lt;="&amp;IRR_MAXWIND))</f>
        <v>#NAME?</v>
      </c>
      <c r="P6000" s="13" t="e">
        <f ca="1">CalcTable[[#This Row],[ET_o]]*KL</f>
        <v>#NAME?</v>
      </c>
      <c r="Q6000" s="13" t="e">
        <f ca="1">IF(WILTPT&lt;=0,1,MAX(0,MIN(1,(CalcTable[[#This Row],[IWC]]-WILTPT)/(MAD-WILTPT))))</f>
        <v>#NAME?</v>
      </c>
      <c r="R6000" s="13" t="e">
        <f ca="1">CalcTable[[#This Row],[ETMult]]*CalcTable[[#This Row],[ETb]]</f>
        <v>#NAME?</v>
      </c>
      <c r="S6000" s="13" t="b">
        <f>INDEX(IRR_LIST,CalcTable[[#This Row],[Day of Week]]+1)</f>
        <v>0</v>
      </c>
      <c r="T6000" s="13">
        <f t="shared" ca="1" si="1874"/>
        <v>8.6</v>
      </c>
      <c r="U6000" s="13" t="b">
        <f ca="1">IF(CalcTable[[#This Row],[IrrPrecip]]&gt;=IC_MM,FALSE,TRUE)</f>
        <v>1</v>
      </c>
      <c r="V6000" s="13" t="b">
        <f t="shared" si="1875"/>
        <v>0</v>
      </c>
      <c r="W6000" s="13" t="e">
        <f ca="1">IF(AND(IRR_DRIP=FALSE,CalcTable[[#This Row],[IrrHours]]&lt;=0),FALSE,TRUE)</f>
        <v>#NAME?</v>
      </c>
      <c r="X6000" s="13" t="e">
        <f ca="1">AND(CalcTable[[#This Row],[IrrDay]],CalcTable[[#This Row],[IrrRain]],CalcTable[[#This Row],[IrrWarm]],CalcTable[[#This Row],[IrrWindy]])</f>
        <v>#NAME?</v>
      </c>
      <c r="Y6000" s="13" t="e">
        <f t="shared" ca="1" si="1876"/>
        <v>#NAME?</v>
      </c>
      <c r="Z6000" s="13" t="e">
        <f ca="1">CalcTable[[#This Row],[IrrHours]]/5</f>
        <v>#NAME?</v>
      </c>
      <c r="AA6000" s="13" t="e">
        <f ca="1">IF(CalcTable[[#This Row],[IrrFlag]]=FALSE,0,MAX(0,CalcTable[[#This Row],[VolRednWind]]*(FCAP*IRR_TARGET-CalcTable[[#This Row],[IWC]])))</f>
        <v>#NAME?</v>
      </c>
      <c r="AB6000" s="13" t="e">
        <f ca="1">CalcTable[[#This Row],[IWC]]+CalcTable[[#This Row],[Eff Precip]]+CalcTable[[#This Row],[IrrAmt]]-CalcTable[[#This Row],[AET]]</f>
        <v>#NAME?</v>
      </c>
      <c r="AC6000" s="13" t="e">
        <f ca="1">IF(CalcTable[[#This Row],[PWC]]&gt;FCAP,MIN(24*PERC,MIN(SAT,CalcTable[[#This Row],[PWC]])-FCAP),0)</f>
        <v>#NAME?</v>
      </c>
      <c r="AD6000" s="13" t="e">
        <f ca="1">IF(CalcTable[[#This Row],[PWC]]&gt;SAT,CalcTable[[#This Row],[PWC]]-SAT,0)</f>
        <v>#NAME?</v>
      </c>
      <c r="AE6000" s="13" t="e">
        <f ca="1">CalcTable[[#This Row],[PWC]]-CalcTable[[#This Row],[PercAmt]]-CalcTable[[#This Row],[Runoff]]</f>
        <v>#NAME?</v>
      </c>
      <c r="AF6000" s="13" t="e">
        <f ca="1">CalcTable[[#This Row],[IrrAmt]]/1000*CUR_IRR_AREA*10000/IRR_EFF</f>
        <v>#NAME?</v>
      </c>
      <c r="AG6000" s="147"/>
      <c r="AH6000" s="13"/>
      <c r="AI6000" s="50">
        <v>0</v>
      </c>
      <c r="AJ6000" s="50">
        <v>0</v>
      </c>
      <c r="AK6000" s="50">
        <v>0</v>
      </c>
      <c r="AL6000" s="50">
        <v>0</v>
      </c>
      <c r="AM6000" s="50"/>
      <c r="AN6000" s="50"/>
      <c r="AO6000" s="50"/>
      <c r="AP6000" s="50"/>
      <c r="AQ6000" s="50"/>
      <c r="AR6000" s="50"/>
      <c r="AS6000" s="50"/>
      <c r="AT6000" s="50"/>
      <c r="AU6000" s="50"/>
      <c r="AV6000" s="50"/>
      <c r="AW6000" s="50"/>
      <c r="AX6000" s="50">
        <f t="shared" si="1887"/>
        <v>0</v>
      </c>
      <c r="AY6000" s="50"/>
      <c r="AZ6000" s="50">
        <f t="shared" si="1877"/>
        <v>0</v>
      </c>
      <c r="BA6000" s="50">
        <f t="shared" si="1878"/>
        <v>0</v>
      </c>
      <c r="BB6000" s="50">
        <f t="shared" si="1879"/>
        <v>0</v>
      </c>
      <c r="BC6000" s="17">
        <f t="shared" si="1880"/>
        <v>19995</v>
      </c>
      <c r="BD6000" s="50">
        <f t="shared" si="1881"/>
        <v>0</v>
      </c>
      <c r="BE6000" s="50">
        <f t="shared" si="1882"/>
        <v>0</v>
      </c>
      <c r="BF6000" s="50">
        <f t="shared" si="1888"/>
        <v>0</v>
      </c>
      <c r="BG6000" s="50"/>
      <c r="BH6000" s="17">
        <f t="shared" si="1883"/>
        <v>0</v>
      </c>
      <c r="BI6000" s="17">
        <f t="shared" si="1891"/>
        <v>6000</v>
      </c>
      <c r="BJ6000" s="17">
        <f t="shared" si="1889"/>
        <v>6000</v>
      </c>
      <c r="BK6000" s="150">
        <f t="shared" si="1890"/>
        <v>36294</v>
      </c>
      <c r="BL6000" s="50" t="e">
        <f t="shared" ca="1" si="1884"/>
        <v>#NAME?</v>
      </c>
      <c r="BM6000" s="50" t="e">
        <f t="shared" ca="1" si="1885"/>
        <v>#NAME?</v>
      </c>
      <c r="BN6000" s="50" t="e">
        <f t="shared" ca="1" si="1886"/>
        <v>#NAME?</v>
      </c>
    </row>
    <row r="6001" spans="1:66" x14ac:dyDescent="0.35">
      <c r="A6001" s="48">
        <v>36295</v>
      </c>
      <c r="B6001" s="17">
        <v>1999</v>
      </c>
      <c r="C6001" s="17">
        <v>5</v>
      </c>
      <c r="D6001" s="17">
        <v>135</v>
      </c>
      <c r="E6001" s="17">
        <v>15</v>
      </c>
      <c r="F6001" s="17">
        <v>7</v>
      </c>
      <c r="G6001" s="50">
        <v>1.9</v>
      </c>
      <c r="H6001" s="32">
        <v>4.1760940284160268</v>
      </c>
      <c r="I6001" s="50">
        <v>35.333333333333336</v>
      </c>
      <c r="J6001" s="13">
        <v>0.8</v>
      </c>
      <c r="K6001" s="13">
        <f t="shared" si="1872"/>
        <v>0.8</v>
      </c>
      <c r="L6001" s="13">
        <f t="shared" si="1873"/>
        <v>0</v>
      </c>
      <c r="M6001" s="13" t="e">
        <f ca="1">CalcTable[[#This Row],[IWC]]-AE6000</f>
        <v>#NAME?</v>
      </c>
      <c r="N6001" s="13" t="e">
        <f ca="1">IF(CalcTable[[#This Row],[Day of Year]]&lt;123,FCAP,AE6000)</f>
        <v>#NAME?</v>
      </c>
      <c r="O6001" s="17" t="e">
        <f ca="1">IF(IRR_DRIP,5,COUNTIF('IDET Wind Values'!C5985:G5985,"&lt;="&amp;IRR_MAXWIND))</f>
        <v>#NAME?</v>
      </c>
      <c r="P6001" s="13" t="e">
        <f ca="1">CalcTable[[#This Row],[ET_o]]*KL</f>
        <v>#NAME?</v>
      </c>
      <c r="Q6001" s="13" t="e">
        <f ca="1">IF(WILTPT&lt;=0,1,MAX(0,MIN(1,(CalcTable[[#This Row],[IWC]]-WILTPT)/(MAD-WILTPT))))</f>
        <v>#NAME?</v>
      </c>
      <c r="R6001" s="13" t="e">
        <f ca="1">CalcTable[[#This Row],[ETMult]]*CalcTable[[#This Row],[ETb]]</f>
        <v>#NAME?</v>
      </c>
      <c r="S6001" s="13" t="b">
        <f>INDEX(IRR_LIST,CalcTable[[#This Row],[Day of Week]]+1)</f>
        <v>0</v>
      </c>
      <c r="T6001" s="13">
        <f t="shared" ca="1" si="1874"/>
        <v>6.8000000000000007</v>
      </c>
      <c r="U6001" s="13" t="b">
        <f ca="1">IF(CalcTable[[#This Row],[IrrPrecip]]&gt;=IC_MM,FALSE,TRUE)</f>
        <v>1</v>
      </c>
      <c r="V6001" s="13" t="b">
        <f t="shared" si="1875"/>
        <v>0</v>
      </c>
      <c r="W6001" s="13" t="e">
        <f ca="1">IF(AND(IRR_DRIP=FALSE,CalcTable[[#This Row],[IrrHours]]&lt;=0),FALSE,TRUE)</f>
        <v>#NAME?</v>
      </c>
      <c r="X6001" s="13" t="e">
        <f ca="1">AND(CalcTable[[#This Row],[IrrDay]],CalcTable[[#This Row],[IrrRain]],CalcTable[[#This Row],[IrrWarm]],CalcTable[[#This Row],[IrrWindy]])</f>
        <v>#NAME?</v>
      </c>
      <c r="Y6001" s="13" t="e">
        <f t="shared" ca="1" si="1876"/>
        <v>#NAME?</v>
      </c>
      <c r="Z6001" s="13" t="e">
        <f ca="1">CalcTable[[#This Row],[IrrHours]]/5</f>
        <v>#NAME?</v>
      </c>
      <c r="AA6001" s="13" t="e">
        <f ca="1">IF(CalcTable[[#This Row],[IrrFlag]]=FALSE,0,MAX(0,CalcTable[[#This Row],[VolRednWind]]*(FCAP*IRR_TARGET-CalcTable[[#This Row],[IWC]])))</f>
        <v>#NAME?</v>
      </c>
      <c r="AB6001" s="13" t="e">
        <f ca="1">CalcTable[[#This Row],[IWC]]+CalcTable[[#This Row],[Eff Precip]]+CalcTable[[#This Row],[IrrAmt]]-CalcTable[[#This Row],[AET]]</f>
        <v>#NAME?</v>
      </c>
      <c r="AC6001" s="13" t="e">
        <f ca="1">IF(CalcTable[[#This Row],[PWC]]&gt;FCAP,MIN(24*PERC,MIN(SAT,CalcTable[[#This Row],[PWC]])-FCAP),0)</f>
        <v>#NAME?</v>
      </c>
      <c r="AD6001" s="13" t="e">
        <f ca="1">IF(CalcTable[[#This Row],[PWC]]&gt;SAT,CalcTable[[#This Row],[PWC]]-SAT,0)</f>
        <v>#NAME?</v>
      </c>
      <c r="AE6001" s="13" t="e">
        <f ca="1">CalcTable[[#This Row],[PWC]]-CalcTable[[#This Row],[PercAmt]]-CalcTable[[#This Row],[Runoff]]</f>
        <v>#NAME?</v>
      </c>
      <c r="AF6001" s="13" t="e">
        <f ca="1">CalcTable[[#This Row],[IrrAmt]]/1000*CUR_IRR_AREA*10000/IRR_EFF</f>
        <v>#NAME?</v>
      </c>
      <c r="AG6001" s="147"/>
      <c r="AH6001" s="13"/>
      <c r="AI6001" s="50">
        <v>0</v>
      </c>
      <c r="AJ6001" s="50">
        <v>0</v>
      </c>
      <c r="AK6001" s="50">
        <v>0</v>
      </c>
      <c r="AL6001" s="50">
        <v>0</v>
      </c>
      <c r="AM6001" s="50"/>
      <c r="AN6001" s="50"/>
      <c r="AO6001" s="50"/>
      <c r="AP6001" s="50"/>
      <c r="AQ6001" s="50"/>
      <c r="AR6001" s="50"/>
      <c r="AS6001" s="50"/>
      <c r="AT6001" s="50"/>
      <c r="AU6001" s="50"/>
      <c r="AV6001" s="50"/>
      <c r="AW6001" s="50"/>
      <c r="AX6001" s="50">
        <f t="shared" si="1887"/>
        <v>0</v>
      </c>
      <c r="AY6001" s="50"/>
      <c r="AZ6001" s="50">
        <f t="shared" si="1877"/>
        <v>0</v>
      </c>
      <c r="BA6001" s="50">
        <f t="shared" si="1878"/>
        <v>0</v>
      </c>
      <c r="BB6001" s="50">
        <f t="shared" si="1879"/>
        <v>0</v>
      </c>
      <c r="BC6001" s="17">
        <f t="shared" si="1880"/>
        <v>19995</v>
      </c>
      <c r="BD6001" s="50">
        <f t="shared" si="1881"/>
        <v>0</v>
      </c>
      <c r="BE6001" s="50">
        <f t="shared" si="1882"/>
        <v>0</v>
      </c>
      <c r="BF6001" s="50">
        <f t="shared" si="1888"/>
        <v>0</v>
      </c>
      <c r="BG6001" s="50"/>
      <c r="BH6001" s="17">
        <f t="shared" si="1883"/>
        <v>0</v>
      </c>
      <c r="BI6001" s="17">
        <f t="shared" si="1891"/>
        <v>6001</v>
      </c>
      <c r="BJ6001" s="17">
        <f t="shared" si="1889"/>
        <v>6001</v>
      </c>
      <c r="BK6001" s="150">
        <f t="shared" si="1890"/>
        <v>36295</v>
      </c>
      <c r="BL6001" s="50" t="e">
        <f t="shared" ca="1" si="1884"/>
        <v>#NAME?</v>
      </c>
      <c r="BM6001" s="50" t="e">
        <f t="shared" ca="1" si="1885"/>
        <v>#NAME?</v>
      </c>
      <c r="BN6001" s="50" t="e">
        <f t="shared" ca="1" si="1886"/>
        <v>#NAME?</v>
      </c>
    </row>
    <row r="6002" spans="1:66" x14ac:dyDescent="0.35">
      <c r="A6002" s="48">
        <v>36296</v>
      </c>
      <c r="B6002" s="17">
        <v>1999</v>
      </c>
      <c r="C6002" s="17">
        <v>5</v>
      </c>
      <c r="D6002" s="17">
        <v>136</v>
      </c>
      <c r="E6002" s="17">
        <v>16</v>
      </c>
      <c r="F6002" s="17">
        <v>1</v>
      </c>
      <c r="G6002" s="50">
        <v>-0.9</v>
      </c>
      <c r="H6002" s="32">
        <v>3.3510342482476965</v>
      </c>
      <c r="I6002" s="50">
        <v>5.166666666666667</v>
      </c>
      <c r="J6002" s="13">
        <v>0</v>
      </c>
      <c r="K6002" s="13">
        <f t="shared" si="1872"/>
        <v>0</v>
      </c>
      <c r="L6002" s="13">
        <f t="shared" si="1873"/>
        <v>0</v>
      </c>
      <c r="M6002" s="13" t="e">
        <f ca="1">CalcTable[[#This Row],[IWC]]-AE6001</f>
        <v>#NAME?</v>
      </c>
      <c r="N6002" s="13" t="e">
        <f ca="1">IF(CalcTable[[#This Row],[Day of Year]]&lt;123,FCAP,AE6001)</f>
        <v>#NAME?</v>
      </c>
      <c r="O6002" s="17" t="e">
        <f ca="1">IF(IRR_DRIP,5,COUNTIF('IDET Wind Values'!C5986:G5986,"&lt;="&amp;IRR_MAXWIND))</f>
        <v>#NAME?</v>
      </c>
      <c r="P6002" s="13" t="e">
        <f ca="1">CalcTable[[#This Row],[ET_o]]*KL</f>
        <v>#NAME?</v>
      </c>
      <c r="Q6002" s="13" t="e">
        <f ca="1">IF(WILTPT&lt;=0,1,MAX(0,MIN(1,(CalcTable[[#This Row],[IWC]]-WILTPT)/(MAD-WILTPT))))</f>
        <v>#NAME?</v>
      </c>
      <c r="R6002" s="13" t="e">
        <f ca="1">CalcTable[[#This Row],[ETMult]]*CalcTable[[#This Row],[ETb]]</f>
        <v>#NAME?</v>
      </c>
      <c r="S6002" s="13" t="b">
        <f>INDEX(IRR_LIST,CalcTable[[#This Row],[Day of Week]]+1)</f>
        <v>1</v>
      </c>
      <c r="T6002" s="13">
        <f t="shared" ca="1" si="1874"/>
        <v>6.2</v>
      </c>
      <c r="U6002" s="13" t="b">
        <f ca="1">IF(CalcTable[[#This Row],[IrrPrecip]]&gt;=IC_MM,FALSE,TRUE)</f>
        <v>1</v>
      </c>
      <c r="V6002" s="13" t="b">
        <f t="shared" si="1875"/>
        <v>0</v>
      </c>
      <c r="W6002" s="13" t="e">
        <f ca="1">IF(AND(IRR_DRIP=FALSE,CalcTable[[#This Row],[IrrHours]]&lt;=0),FALSE,TRUE)</f>
        <v>#NAME?</v>
      </c>
      <c r="X6002" s="13" t="e">
        <f ca="1">AND(CalcTable[[#This Row],[IrrDay]],CalcTable[[#This Row],[IrrRain]],CalcTable[[#This Row],[IrrWarm]],CalcTable[[#This Row],[IrrWindy]])</f>
        <v>#NAME?</v>
      </c>
      <c r="Y6002" s="13" t="e">
        <f t="shared" ca="1" si="1876"/>
        <v>#NAME?</v>
      </c>
      <c r="Z6002" s="13" t="e">
        <f ca="1">CalcTable[[#This Row],[IrrHours]]/5</f>
        <v>#NAME?</v>
      </c>
      <c r="AA6002" s="13" t="e">
        <f ca="1">IF(CalcTable[[#This Row],[IrrFlag]]=FALSE,0,MAX(0,CalcTable[[#This Row],[VolRednWind]]*(FCAP*IRR_TARGET-CalcTable[[#This Row],[IWC]])))</f>
        <v>#NAME?</v>
      </c>
      <c r="AB6002" s="13" t="e">
        <f ca="1">CalcTable[[#This Row],[IWC]]+CalcTable[[#This Row],[Eff Precip]]+CalcTable[[#This Row],[IrrAmt]]-CalcTable[[#This Row],[AET]]</f>
        <v>#NAME?</v>
      </c>
      <c r="AC6002" s="13" t="e">
        <f ca="1">IF(CalcTable[[#This Row],[PWC]]&gt;FCAP,MIN(24*PERC,MIN(SAT,CalcTable[[#This Row],[PWC]])-FCAP),0)</f>
        <v>#NAME?</v>
      </c>
      <c r="AD6002" s="13" t="e">
        <f ca="1">IF(CalcTable[[#This Row],[PWC]]&gt;SAT,CalcTable[[#This Row],[PWC]]-SAT,0)</f>
        <v>#NAME?</v>
      </c>
      <c r="AE6002" s="13" t="e">
        <f ca="1">CalcTable[[#This Row],[PWC]]-CalcTable[[#This Row],[PercAmt]]-CalcTable[[#This Row],[Runoff]]</f>
        <v>#NAME?</v>
      </c>
      <c r="AF6002" s="13" t="e">
        <f ca="1">CalcTable[[#This Row],[IrrAmt]]/1000*CUR_IRR_AREA*10000/IRR_EFF</f>
        <v>#NAME?</v>
      </c>
      <c r="AG6002" s="147"/>
      <c r="AH6002" s="13"/>
      <c r="AI6002" s="50">
        <v>0</v>
      </c>
      <c r="AJ6002" s="50">
        <v>0</v>
      </c>
      <c r="AK6002" s="50">
        <v>0</v>
      </c>
      <c r="AL6002" s="50">
        <v>0</v>
      </c>
      <c r="AM6002" s="50"/>
      <c r="AN6002" s="50"/>
      <c r="AO6002" s="50"/>
      <c r="AP6002" s="50"/>
      <c r="AQ6002" s="50"/>
      <c r="AR6002" s="50"/>
      <c r="AS6002" s="50"/>
      <c r="AT6002" s="50"/>
      <c r="AU6002" s="50"/>
      <c r="AV6002" s="50"/>
      <c r="AW6002" s="50"/>
      <c r="AX6002" s="50">
        <f t="shared" si="1887"/>
        <v>0</v>
      </c>
      <c r="AY6002" s="50"/>
      <c r="AZ6002" s="50">
        <f t="shared" si="1877"/>
        <v>0</v>
      </c>
      <c r="BA6002" s="50">
        <f t="shared" si="1878"/>
        <v>0</v>
      </c>
      <c r="BB6002" s="50">
        <f t="shared" si="1879"/>
        <v>0</v>
      </c>
      <c r="BC6002" s="17">
        <f t="shared" si="1880"/>
        <v>19995</v>
      </c>
      <c r="BD6002" s="50">
        <f t="shared" si="1881"/>
        <v>0</v>
      </c>
      <c r="BE6002" s="50">
        <f t="shared" si="1882"/>
        <v>0</v>
      </c>
      <c r="BF6002" s="50">
        <f t="shared" si="1888"/>
        <v>0</v>
      </c>
      <c r="BG6002" s="50"/>
      <c r="BH6002" s="17">
        <f t="shared" si="1883"/>
        <v>0</v>
      </c>
      <c r="BI6002" s="17">
        <f t="shared" si="1891"/>
        <v>6002</v>
      </c>
      <c r="BJ6002" s="17">
        <f t="shared" si="1889"/>
        <v>6002</v>
      </c>
      <c r="BK6002" s="150">
        <f t="shared" si="1890"/>
        <v>36296</v>
      </c>
      <c r="BL6002" s="50" t="e">
        <f t="shared" ca="1" si="1884"/>
        <v>#NAME?</v>
      </c>
      <c r="BM6002" s="50" t="e">
        <f t="shared" ca="1" si="1885"/>
        <v>#NAME?</v>
      </c>
      <c r="BN6002" s="50" t="e">
        <f t="shared" ca="1" si="1886"/>
        <v>#NAME?</v>
      </c>
    </row>
    <row r="6003" spans="1:66" x14ac:dyDescent="0.35">
      <c r="A6003" s="48">
        <v>36297</v>
      </c>
      <c r="B6003" s="17">
        <v>1999</v>
      </c>
      <c r="C6003" s="17">
        <v>5</v>
      </c>
      <c r="D6003" s="17">
        <v>137</v>
      </c>
      <c r="E6003" s="17">
        <v>17</v>
      </c>
      <c r="F6003" s="17">
        <v>2</v>
      </c>
      <c r="G6003" s="50">
        <v>1.3</v>
      </c>
      <c r="H6003" s="32">
        <v>4.0476076612964009</v>
      </c>
      <c r="I6003" s="50">
        <v>6.833333333333333</v>
      </c>
      <c r="J6003" s="13">
        <v>0</v>
      </c>
      <c r="K6003" s="13">
        <f t="shared" si="1872"/>
        <v>0</v>
      </c>
      <c r="L6003" s="13">
        <f t="shared" si="1873"/>
        <v>0</v>
      </c>
      <c r="M6003" s="13" t="e">
        <f ca="1">CalcTable[[#This Row],[IWC]]-AE6002</f>
        <v>#NAME?</v>
      </c>
      <c r="N6003" s="13" t="e">
        <f ca="1">IF(CalcTable[[#This Row],[Day of Year]]&lt;123,FCAP,AE6002)</f>
        <v>#NAME?</v>
      </c>
      <c r="O6003" s="17" t="e">
        <f ca="1">IF(IRR_DRIP,5,COUNTIF('IDET Wind Values'!C5987:G5987,"&lt;="&amp;IRR_MAXWIND))</f>
        <v>#NAME?</v>
      </c>
      <c r="P6003" s="13" t="e">
        <f ca="1">CalcTable[[#This Row],[ET_o]]*KL</f>
        <v>#NAME?</v>
      </c>
      <c r="Q6003" s="13" t="e">
        <f ca="1">IF(WILTPT&lt;=0,1,MAX(0,MIN(1,(CalcTable[[#This Row],[IWC]]-WILTPT)/(MAD-WILTPT))))</f>
        <v>#NAME?</v>
      </c>
      <c r="R6003" s="13" t="e">
        <f ca="1">CalcTable[[#This Row],[ETMult]]*CalcTable[[#This Row],[ETb]]</f>
        <v>#NAME?</v>
      </c>
      <c r="S6003" s="13" t="b">
        <f>INDEX(IRR_LIST,CalcTable[[#This Row],[Day of Week]]+1)</f>
        <v>0</v>
      </c>
      <c r="T6003" s="13">
        <f t="shared" ca="1" si="1874"/>
        <v>0.8</v>
      </c>
      <c r="U6003" s="13" t="b">
        <f ca="1">IF(CalcTable[[#This Row],[IrrPrecip]]&gt;=IC_MM,FALSE,TRUE)</f>
        <v>1</v>
      </c>
      <c r="V6003" s="13" t="b">
        <f t="shared" si="1875"/>
        <v>0</v>
      </c>
      <c r="W6003" s="13" t="e">
        <f ca="1">IF(AND(IRR_DRIP=FALSE,CalcTable[[#This Row],[IrrHours]]&lt;=0),FALSE,TRUE)</f>
        <v>#NAME?</v>
      </c>
      <c r="X6003" s="13" t="e">
        <f ca="1">AND(CalcTable[[#This Row],[IrrDay]],CalcTable[[#This Row],[IrrRain]],CalcTable[[#This Row],[IrrWarm]],CalcTable[[#This Row],[IrrWindy]])</f>
        <v>#NAME?</v>
      </c>
      <c r="Y6003" s="13" t="e">
        <f t="shared" ca="1" si="1876"/>
        <v>#NAME?</v>
      </c>
      <c r="Z6003" s="13" t="e">
        <f ca="1">CalcTable[[#This Row],[IrrHours]]/5</f>
        <v>#NAME?</v>
      </c>
      <c r="AA6003" s="13" t="e">
        <f ca="1">IF(CalcTable[[#This Row],[IrrFlag]]=FALSE,0,MAX(0,CalcTable[[#This Row],[VolRednWind]]*(FCAP*IRR_TARGET-CalcTable[[#This Row],[IWC]])))</f>
        <v>#NAME?</v>
      </c>
      <c r="AB6003" s="13" t="e">
        <f ca="1">CalcTable[[#This Row],[IWC]]+CalcTable[[#This Row],[Eff Precip]]+CalcTable[[#This Row],[IrrAmt]]-CalcTable[[#This Row],[AET]]</f>
        <v>#NAME?</v>
      </c>
      <c r="AC6003" s="13" t="e">
        <f ca="1">IF(CalcTable[[#This Row],[PWC]]&gt;FCAP,MIN(24*PERC,MIN(SAT,CalcTable[[#This Row],[PWC]])-FCAP),0)</f>
        <v>#NAME?</v>
      </c>
      <c r="AD6003" s="13" t="e">
        <f ca="1">IF(CalcTable[[#This Row],[PWC]]&gt;SAT,CalcTable[[#This Row],[PWC]]-SAT,0)</f>
        <v>#NAME?</v>
      </c>
      <c r="AE6003" s="13" t="e">
        <f ca="1">CalcTable[[#This Row],[PWC]]-CalcTable[[#This Row],[PercAmt]]-CalcTable[[#This Row],[Runoff]]</f>
        <v>#NAME?</v>
      </c>
      <c r="AF6003" s="13" t="e">
        <f ca="1">CalcTable[[#This Row],[IrrAmt]]/1000*CUR_IRR_AREA*10000/IRR_EFF</f>
        <v>#NAME?</v>
      </c>
      <c r="AG6003" s="147"/>
      <c r="AH6003" s="13"/>
      <c r="AI6003" s="50">
        <v>0</v>
      </c>
      <c r="AJ6003" s="50">
        <v>0</v>
      </c>
      <c r="AK6003" s="50">
        <v>0</v>
      </c>
      <c r="AL6003" s="50">
        <v>0</v>
      </c>
      <c r="AM6003" s="50"/>
      <c r="AN6003" s="50"/>
      <c r="AO6003" s="50"/>
      <c r="AP6003" s="50"/>
      <c r="AQ6003" s="50"/>
      <c r="AR6003" s="50"/>
      <c r="AS6003" s="50"/>
      <c r="AT6003" s="50"/>
      <c r="AU6003" s="50"/>
      <c r="AV6003" s="50"/>
      <c r="AW6003" s="50"/>
      <c r="AX6003" s="50">
        <f t="shared" si="1887"/>
        <v>0</v>
      </c>
      <c r="AY6003" s="50"/>
      <c r="AZ6003" s="50">
        <f t="shared" si="1877"/>
        <v>0</v>
      </c>
      <c r="BA6003" s="50">
        <f t="shared" si="1878"/>
        <v>0</v>
      </c>
      <c r="BB6003" s="50">
        <f t="shared" si="1879"/>
        <v>0</v>
      </c>
      <c r="BC6003" s="17">
        <f t="shared" si="1880"/>
        <v>19995</v>
      </c>
      <c r="BD6003" s="50">
        <f t="shared" si="1881"/>
        <v>0</v>
      </c>
      <c r="BE6003" s="50">
        <f t="shared" si="1882"/>
        <v>0</v>
      </c>
      <c r="BF6003" s="50">
        <f t="shared" si="1888"/>
        <v>0</v>
      </c>
      <c r="BG6003" s="50"/>
      <c r="BH6003" s="17">
        <f t="shared" si="1883"/>
        <v>0</v>
      </c>
      <c r="BI6003" s="17">
        <f t="shared" si="1891"/>
        <v>6003</v>
      </c>
      <c r="BJ6003" s="17">
        <f t="shared" si="1889"/>
        <v>6003</v>
      </c>
      <c r="BK6003" s="150">
        <f t="shared" si="1890"/>
        <v>36297</v>
      </c>
      <c r="BL6003" s="50" t="e">
        <f t="shared" ca="1" si="1884"/>
        <v>#NAME?</v>
      </c>
      <c r="BM6003" s="50" t="e">
        <f t="shared" ca="1" si="1885"/>
        <v>#NAME?</v>
      </c>
      <c r="BN6003" s="50" t="e">
        <f t="shared" ca="1" si="1886"/>
        <v>#NAME?</v>
      </c>
    </row>
    <row r="6004" spans="1:66" x14ac:dyDescent="0.35">
      <c r="A6004" s="48">
        <v>36298</v>
      </c>
      <c r="B6004" s="17">
        <v>1999</v>
      </c>
      <c r="C6004" s="17">
        <v>5</v>
      </c>
      <c r="D6004" s="17">
        <v>138</v>
      </c>
      <c r="E6004" s="17">
        <v>18</v>
      </c>
      <c r="F6004" s="17">
        <v>3</v>
      </c>
      <c r="G6004" s="50">
        <v>1.3</v>
      </c>
      <c r="H6004" s="32">
        <v>3.4158459774512346</v>
      </c>
      <c r="I6004" s="50">
        <v>8.1666666666666661</v>
      </c>
      <c r="J6004" s="13">
        <v>1.4</v>
      </c>
      <c r="K6004" s="13">
        <f t="shared" si="1872"/>
        <v>1.4</v>
      </c>
      <c r="L6004" s="13">
        <f t="shared" si="1873"/>
        <v>0</v>
      </c>
      <c r="M6004" s="13" t="e">
        <f ca="1">CalcTable[[#This Row],[IWC]]-AE6003</f>
        <v>#NAME?</v>
      </c>
      <c r="N6004" s="13" t="e">
        <f ca="1">IF(CalcTable[[#This Row],[Day of Year]]&lt;123,FCAP,AE6003)</f>
        <v>#NAME?</v>
      </c>
      <c r="O6004" s="17" t="e">
        <f ca="1">IF(IRR_DRIP,5,COUNTIF('IDET Wind Values'!C5988:G5988,"&lt;="&amp;IRR_MAXWIND))</f>
        <v>#NAME?</v>
      </c>
      <c r="P6004" s="13" t="e">
        <f ca="1">CalcTable[[#This Row],[ET_o]]*KL</f>
        <v>#NAME?</v>
      </c>
      <c r="Q6004" s="13" t="e">
        <f ca="1">IF(WILTPT&lt;=0,1,MAX(0,MIN(1,(CalcTable[[#This Row],[IWC]]-WILTPT)/(MAD-WILTPT))))</f>
        <v>#NAME?</v>
      </c>
      <c r="R6004" s="13" t="e">
        <f ca="1">CalcTable[[#This Row],[ETMult]]*CalcTable[[#This Row],[ETb]]</f>
        <v>#NAME?</v>
      </c>
      <c r="S6004" s="13" t="b">
        <f>INDEX(IRR_LIST,CalcTable[[#This Row],[Day of Week]]+1)</f>
        <v>1</v>
      </c>
      <c r="T6004" s="13">
        <f t="shared" ca="1" si="1874"/>
        <v>0</v>
      </c>
      <c r="U6004" s="13" t="b">
        <f ca="1">IF(CalcTable[[#This Row],[IrrPrecip]]&gt;=IC_MM,FALSE,TRUE)</f>
        <v>1</v>
      </c>
      <c r="V6004" s="13" t="b">
        <f t="shared" si="1875"/>
        <v>1</v>
      </c>
      <c r="W6004" s="13" t="e">
        <f ca="1">IF(AND(IRR_DRIP=FALSE,CalcTable[[#This Row],[IrrHours]]&lt;=0),FALSE,TRUE)</f>
        <v>#NAME?</v>
      </c>
      <c r="X6004" s="13" t="e">
        <f ca="1">AND(CalcTable[[#This Row],[IrrDay]],CalcTable[[#This Row],[IrrRain]],CalcTable[[#This Row],[IrrWarm]],CalcTable[[#This Row],[IrrWindy]])</f>
        <v>#NAME?</v>
      </c>
      <c r="Y6004" s="13" t="e">
        <f t="shared" ca="1" si="1876"/>
        <v>#NAME?</v>
      </c>
      <c r="Z6004" s="13" t="e">
        <f ca="1">CalcTable[[#This Row],[IrrHours]]/5</f>
        <v>#NAME?</v>
      </c>
      <c r="AA6004" s="13" t="e">
        <f ca="1">IF(CalcTable[[#This Row],[IrrFlag]]=FALSE,0,MAX(0,CalcTable[[#This Row],[VolRednWind]]*(FCAP*IRR_TARGET-CalcTable[[#This Row],[IWC]])))</f>
        <v>#NAME?</v>
      </c>
      <c r="AB6004" s="13" t="e">
        <f ca="1">CalcTable[[#This Row],[IWC]]+CalcTable[[#This Row],[Eff Precip]]+CalcTable[[#This Row],[IrrAmt]]-CalcTable[[#This Row],[AET]]</f>
        <v>#NAME?</v>
      </c>
      <c r="AC6004" s="13" t="e">
        <f ca="1">IF(CalcTable[[#This Row],[PWC]]&gt;FCAP,MIN(24*PERC,MIN(SAT,CalcTable[[#This Row],[PWC]])-FCAP),0)</f>
        <v>#NAME?</v>
      </c>
      <c r="AD6004" s="13" t="e">
        <f ca="1">IF(CalcTable[[#This Row],[PWC]]&gt;SAT,CalcTable[[#This Row],[PWC]]-SAT,0)</f>
        <v>#NAME?</v>
      </c>
      <c r="AE6004" s="13" t="e">
        <f ca="1">CalcTable[[#This Row],[PWC]]-CalcTable[[#This Row],[PercAmt]]-CalcTable[[#This Row],[Runoff]]</f>
        <v>#NAME?</v>
      </c>
      <c r="AF6004" s="13" t="e">
        <f ca="1">CalcTable[[#This Row],[IrrAmt]]/1000*CUR_IRR_AREA*10000/IRR_EFF</f>
        <v>#NAME?</v>
      </c>
      <c r="AG6004" s="147"/>
      <c r="AH6004" s="13"/>
      <c r="AI6004" s="50">
        <v>13.582604285655812</v>
      </c>
      <c r="AJ6004" s="50">
        <v>25.704285209945699</v>
      </c>
      <c r="AK6004" s="50">
        <v>0</v>
      </c>
      <c r="AL6004" s="50">
        <v>0</v>
      </c>
      <c r="AM6004" s="50"/>
      <c r="AN6004" s="50"/>
      <c r="AO6004" s="50"/>
      <c r="AP6004" s="50"/>
      <c r="AQ6004" s="50"/>
      <c r="AR6004" s="50"/>
      <c r="AS6004" s="50"/>
      <c r="AT6004" s="50"/>
      <c r="AU6004" s="50"/>
      <c r="AV6004" s="50"/>
      <c r="AW6004" s="50"/>
      <c r="AX6004" s="50">
        <f t="shared" si="1887"/>
        <v>39.286889495601514</v>
      </c>
      <c r="AY6004" s="50"/>
      <c r="AZ6004" s="50">
        <f t="shared" si="1877"/>
        <v>953.2038956813592</v>
      </c>
      <c r="BA6004" s="50">
        <f t="shared" si="1878"/>
        <v>1550.4876989114171</v>
      </c>
      <c r="BB6004" s="50">
        <f t="shared" si="1879"/>
        <v>1605.0846166075796</v>
      </c>
      <c r="BC6004" s="17">
        <f t="shared" si="1880"/>
        <v>19995</v>
      </c>
      <c r="BD6004" s="50">
        <f t="shared" si="1881"/>
        <v>39.286889495601514</v>
      </c>
      <c r="BE6004" s="50">
        <f t="shared" si="1882"/>
        <v>953.2038956813592</v>
      </c>
      <c r="BF6004" s="50">
        <f t="shared" si="1888"/>
        <v>1559.1381277918395</v>
      </c>
      <c r="BG6004" s="50"/>
      <c r="BH6004" s="17">
        <f t="shared" si="1883"/>
        <v>0</v>
      </c>
      <c r="BI6004" s="17">
        <f t="shared" si="1891"/>
        <v>6004</v>
      </c>
      <c r="BJ6004" s="17">
        <f t="shared" si="1889"/>
        <v>6004</v>
      </c>
      <c r="BK6004" s="150">
        <f t="shared" si="1890"/>
        <v>36298</v>
      </c>
      <c r="BL6004" s="50" t="e">
        <f t="shared" ca="1" si="1884"/>
        <v>#NAME?</v>
      </c>
      <c r="BM6004" s="50" t="e">
        <f t="shared" ca="1" si="1885"/>
        <v>#NAME?</v>
      </c>
      <c r="BN6004" s="50" t="e">
        <f t="shared" ca="1" si="1886"/>
        <v>#NAME?</v>
      </c>
    </row>
    <row r="6005" spans="1:66" x14ac:dyDescent="0.35">
      <c r="A6005" s="48">
        <v>36299</v>
      </c>
      <c r="B6005" s="17">
        <v>1999</v>
      </c>
      <c r="C6005" s="17">
        <v>5</v>
      </c>
      <c r="D6005" s="17">
        <v>139</v>
      </c>
      <c r="E6005" s="17">
        <v>19</v>
      </c>
      <c r="F6005" s="17">
        <v>4</v>
      </c>
      <c r="G6005" s="50">
        <v>4.4000000000000004</v>
      </c>
      <c r="H6005" s="32">
        <v>2.743014315152537</v>
      </c>
      <c r="I6005" s="50">
        <v>7.833333333333333</v>
      </c>
      <c r="J6005" s="13">
        <v>3.1</v>
      </c>
      <c r="K6005" s="13">
        <f t="shared" si="1872"/>
        <v>3.1</v>
      </c>
      <c r="L6005" s="13">
        <f t="shared" si="1873"/>
        <v>0</v>
      </c>
      <c r="M6005" s="13" t="e">
        <f ca="1">CalcTable[[#This Row],[IWC]]-AE6004</f>
        <v>#NAME?</v>
      </c>
      <c r="N6005" s="13" t="e">
        <f ca="1">IF(CalcTable[[#This Row],[Day of Year]]&lt;123,FCAP,AE6004)</f>
        <v>#NAME?</v>
      </c>
      <c r="O6005" s="17" t="e">
        <f ca="1">IF(IRR_DRIP,5,COUNTIF('IDET Wind Values'!C5989:G5989,"&lt;="&amp;IRR_MAXWIND))</f>
        <v>#NAME?</v>
      </c>
      <c r="P6005" s="13" t="e">
        <f ca="1">CalcTable[[#This Row],[ET_o]]*KL</f>
        <v>#NAME?</v>
      </c>
      <c r="Q6005" s="13" t="e">
        <f ca="1">IF(WILTPT&lt;=0,1,MAX(0,MIN(1,(CalcTable[[#This Row],[IWC]]-WILTPT)/(MAD-WILTPT))))</f>
        <v>#NAME?</v>
      </c>
      <c r="R6005" s="13" t="e">
        <f ca="1">CalcTable[[#This Row],[ETMult]]*CalcTable[[#This Row],[ETb]]</f>
        <v>#NAME?</v>
      </c>
      <c r="S6005" s="13" t="b">
        <f>INDEX(IRR_LIST,CalcTable[[#This Row],[Day of Week]]+1)</f>
        <v>0</v>
      </c>
      <c r="T6005" s="13">
        <f t="shared" ca="1" si="1874"/>
        <v>1.4</v>
      </c>
      <c r="U6005" s="13" t="b">
        <f ca="1">IF(CalcTable[[#This Row],[IrrPrecip]]&gt;=IC_MM,FALSE,TRUE)</f>
        <v>1</v>
      </c>
      <c r="V6005" s="13" t="b">
        <f t="shared" si="1875"/>
        <v>0</v>
      </c>
      <c r="W6005" s="13" t="e">
        <f ca="1">IF(AND(IRR_DRIP=FALSE,CalcTable[[#This Row],[IrrHours]]&lt;=0),FALSE,TRUE)</f>
        <v>#NAME?</v>
      </c>
      <c r="X6005" s="13" t="e">
        <f ca="1">AND(CalcTable[[#This Row],[IrrDay]],CalcTable[[#This Row],[IrrRain]],CalcTable[[#This Row],[IrrWarm]],CalcTable[[#This Row],[IrrWindy]])</f>
        <v>#NAME?</v>
      </c>
      <c r="Y6005" s="13" t="e">
        <f t="shared" ca="1" si="1876"/>
        <v>#NAME?</v>
      </c>
      <c r="Z6005" s="13" t="e">
        <f ca="1">CalcTable[[#This Row],[IrrHours]]/5</f>
        <v>#NAME?</v>
      </c>
      <c r="AA6005" s="13" t="e">
        <f ca="1">IF(CalcTable[[#This Row],[IrrFlag]]=FALSE,0,MAX(0,CalcTable[[#This Row],[VolRednWind]]*(FCAP*IRR_TARGET-CalcTable[[#This Row],[IWC]])))</f>
        <v>#NAME?</v>
      </c>
      <c r="AB6005" s="13" t="e">
        <f ca="1">CalcTable[[#This Row],[IWC]]+CalcTable[[#This Row],[Eff Precip]]+CalcTable[[#This Row],[IrrAmt]]-CalcTable[[#This Row],[AET]]</f>
        <v>#NAME?</v>
      </c>
      <c r="AC6005" s="13" t="e">
        <f ca="1">IF(CalcTable[[#This Row],[PWC]]&gt;FCAP,MIN(24*PERC,MIN(SAT,CalcTable[[#This Row],[PWC]])-FCAP),0)</f>
        <v>#NAME?</v>
      </c>
      <c r="AD6005" s="13" t="e">
        <f ca="1">IF(CalcTable[[#This Row],[PWC]]&gt;SAT,CalcTable[[#This Row],[PWC]]-SAT,0)</f>
        <v>#NAME?</v>
      </c>
      <c r="AE6005" s="13" t="e">
        <f ca="1">CalcTable[[#This Row],[PWC]]-CalcTable[[#This Row],[PercAmt]]-CalcTable[[#This Row],[Runoff]]</f>
        <v>#NAME?</v>
      </c>
      <c r="AF6005" s="13" t="e">
        <f ca="1">CalcTable[[#This Row],[IrrAmt]]/1000*CUR_IRR_AREA*10000/IRR_EFF</f>
        <v>#NAME?</v>
      </c>
      <c r="AG6005" s="147"/>
      <c r="AH6005" s="13"/>
      <c r="AI6005" s="50">
        <v>0</v>
      </c>
      <c r="AJ6005" s="50">
        <v>0</v>
      </c>
      <c r="AK6005" s="50">
        <v>0</v>
      </c>
      <c r="AL6005" s="50">
        <v>0</v>
      </c>
      <c r="AM6005" s="50"/>
      <c r="AN6005" s="50"/>
      <c r="AO6005" s="50"/>
      <c r="AP6005" s="50"/>
      <c r="AQ6005" s="50"/>
      <c r="AR6005" s="50"/>
      <c r="AS6005" s="50"/>
      <c r="AT6005" s="50"/>
      <c r="AU6005" s="50"/>
      <c r="AV6005" s="50"/>
      <c r="AW6005" s="50"/>
      <c r="AX6005" s="50">
        <f t="shared" si="1887"/>
        <v>0</v>
      </c>
      <c r="AY6005" s="50"/>
      <c r="AZ6005" s="50">
        <f t="shared" si="1877"/>
        <v>0</v>
      </c>
      <c r="BA6005" s="50">
        <f t="shared" si="1878"/>
        <v>0</v>
      </c>
      <c r="BB6005" s="50">
        <f t="shared" si="1879"/>
        <v>0</v>
      </c>
      <c r="BC6005" s="17">
        <f t="shared" si="1880"/>
        <v>19995</v>
      </c>
      <c r="BD6005" s="50">
        <f t="shared" si="1881"/>
        <v>0</v>
      </c>
      <c r="BE6005" s="50">
        <f t="shared" si="1882"/>
        <v>0</v>
      </c>
      <c r="BF6005" s="50">
        <f t="shared" si="1888"/>
        <v>0</v>
      </c>
      <c r="BG6005" s="50"/>
      <c r="BH6005" s="17">
        <f t="shared" si="1883"/>
        <v>0</v>
      </c>
      <c r="BI6005" s="17">
        <f t="shared" si="1891"/>
        <v>6005</v>
      </c>
      <c r="BJ6005" s="17">
        <f t="shared" si="1889"/>
        <v>6005</v>
      </c>
      <c r="BK6005" s="150">
        <f t="shared" si="1890"/>
        <v>36299</v>
      </c>
      <c r="BL6005" s="50" t="e">
        <f t="shared" ca="1" si="1884"/>
        <v>#NAME?</v>
      </c>
      <c r="BM6005" s="50" t="e">
        <f t="shared" ca="1" si="1885"/>
        <v>#NAME?</v>
      </c>
      <c r="BN6005" s="50" t="e">
        <f t="shared" ca="1" si="1886"/>
        <v>#NAME?</v>
      </c>
    </row>
    <row r="6006" spans="1:66" x14ac:dyDescent="0.35">
      <c r="A6006" s="48">
        <v>36300</v>
      </c>
      <c r="B6006" s="17">
        <v>1999</v>
      </c>
      <c r="C6006" s="17">
        <v>5</v>
      </c>
      <c r="D6006" s="17">
        <v>140</v>
      </c>
      <c r="E6006" s="17">
        <v>20</v>
      </c>
      <c r="F6006" s="17">
        <v>5</v>
      </c>
      <c r="G6006" s="50">
        <v>0.3</v>
      </c>
      <c r="H6006" s="32">
        <v>3.0881258841435226</v>
      </c>
      <c r="I6006" s="50">
        <v>1.6666666666666667</v>
      </c>
      <c r="J6006" s="13">
        <v>7.8</v>
      </c>
      <c r="K6006" s="13">
        <f t="shared" si="1872"/>
        <v>7.8</v>
      </c>
      <c r="L6006" s="13">
        <f t="shared" si="1873"/>
        <v>2.0999999999999996</v>
      </c>
      <c r="M6006" s="13" t="e">
        <f ca="1">CalcTable[[#This Row],[IWC]]-AE6005</f>
        <v>#NAME?</v>
      </c>
      <c r="N6006" s="13" t="e">
        <f ca="1">IF(CalcTable[[#This Row],[Day of Year]]&lt;123,FCAP,AE6005)</f>
        <v>#NAME?</v>
      </c>
      <c r="O6006" s="17" t="e">
        <f ca="1">IF(IRR_DRIP,5,COUNTIF('IDET Wind Values'!C5990:G5990,"&lt;="&amp;IRR_MAXWIND))</f>
        <v>#NAME?</v>
      </c>
      <c r="P6006" s="13" t="e">
        <f ca="1">CalcTable[[#This Row],[ET_o]]*KL</f>
        <v>#NAME?</v>
      </c>
      <c r="Q6006" s="13" t="e">
        <f ca="1">IF(WILTPT&lt;=0,1,MAX(0,MIN(1,(CalcTable[[#This Row],[IWC]]-WILTPT)/(MAD-WILTPT))))</f>
        <v>#NAME?</v>
      </c>
      <c r="R6006" s="13" t="e">
        <f ca="1">CalcTable[[#This Row],[ETMult]]*CalcTable[[#This Row],[ETb]]</f>
        <v>#NAME?</v>
      </c>
      <c r="S6006" s="13" t="b">
        <f>INDEX(IRR_LIST,CalcTable[[#This Row],[Day of Week]]+1)</f>
        <v>1</v>
      </c>
      <c r="T6006" s="13">
        <f t="shared" ca="1" si="1874"/>
        <v>4.5</v>
      </c>
      <c r="U6006" s="13" t="b">
        <f ca="1">IF(CalcTable[[#This Row],[IrrPrecip]]&gt;=IC_MM,FALSE,TRUE)</f>
        <v>1</v>
      </c>
      <c r="V6006" s="13" t="b">
        <f t="shared" si="1875"/>
        <v>1</v>
      </c>
      <c r="W6006" s="13" t="e">
        <f ca="1">IF(AND(IRR_DRIP=FALSE,CalcTable[[#This Row],[IrrHours]]&lt;=0),FALSE,TRUE)</f>
        <v>#NAME?</v>
      </c>
      <c r="X6006" s="13" t="e">
        <f ca="1">AND(CalcTable[[#This Row],[IrrDay]],CalcTable[[#This Row],[IrrRain]],CalcTable[[#This Row],[IrrWarm]],CalcTable[[#This Row],[IrrWindy]])</f>
        <v>#NAME?</v>
      </c>
      <c r="Y6006" s="13" t="e">
        <f t="shared" ca="1" si="1876"/>
        <v>#NAME?</v>
      </c>
      <c r="Z6006" s="13" t="e">
        <f ca="1">CalcTable[[#This Row],[IrrHours]]/5</f>
        <v>#NAME?</v>
      </c>
      <c r="AA6006" s="13" t="e">
        <f ca="1">IF(CalcTable[[#This Row],[IrrFlag]]=FALSE,0,MAX(0,CalcTable[[#This Row],[VolRednWind]]*(FCAP*IRR_TARGET-CalcTable[[#This Row],[IWC]])))</f>
        <v>#NAME?</v>
      </c>
      <c r="AB6006" s="13" t="e">
        <f ca="1">CalcTable[[#This Row],[IWC]]+CalcTable[[#This Row],[Eff Precip]]+CalcTable[[#This Row],[IrrAmt]]-CalcTable[[#This Row],[AET]]</f>
        <v>#NAME?</v>
      </c>
      <c r="AC6006" s="13" t="e">
        <f ca="1">IF(CalcTable[[#This Row],[PWC]]&gt;FCAP,MIN(24*PERC,MIN(SAT,CalcTable[[#This Row],[PWC]])-FCAP),0)</f>
        <v>#NAME?</v>
      </c>
      <c r="AD6006" s="13" t="e">
        <f ca="1">IF(CalcTable[[#This Row],[PWC]]&gt;SAT,CalcTable[[#This Row],[PWC]]-SAT,0)</f>
        <v>#NAME?</v>
      </c>
      <c r="AE6006" s="13" t="e">
        <f ca="1">CalcTable[[#This Row],[PWC]]-CalcTable[[#This Row],[PercAmt]]-CalcTable[[#This Row],[Runoff]]</f>
        <v>#NAME?</v>
      </c>
      <c r="AF6006" s="13" t="e">
        <f ca="1">CalcTable[[#This Row],[IrrAmt]]/1000*CUR_IRR_AREA*10000/IRR_EFF</f>
        <v>#NAME?</v>
      </c>
      <c r="AG6006" s="147"/>
      <c r="AH6006" s="13"/>
      <c r="AI6006" s="50">
        <v>0</v>
      </c>
      <c r="AJ6006" s="50">
        <v>0</v>
      </c>
      <c r="AK6006" s="50">
        <v>0</v>
      </c>
      <c r="AL6006" s="50">
        <v>0</v>
      </c>
      <c r="AM6006" s="50"/>
      <c r="AN6006" s="50"/>
      <c r="AO6006" s="50"/>
      <c r="AP6006" s="50"/>
      <c r="AQ6006" s="50"/>
      <c r="AR6006" s="50"/>
      <c r="AS6006" s="50"/>
      <c r="AT6006" s="50"/>
      <c r="AU6006" s="50"/>
      <c r="AV6006" s="50"/>
      <c r="AW6006" s="50"/>
      <c r="AX6006" s="50">
        <f t="shared" si="1887"/>
        <v>0</v>
      </c>
      <c r="AY6006" s="50"/>
      <c r="AZ6006" s="50">
        <f t="shared" si="1877"/>
        <v>0</v>
      </c>
      <c r="BA6006" s="50">
        <f t="shared" si="1878"/>
        <v>0</v>
      </c>
      <c r="BB6006" s="50">
        <f t="shared" si="1879"/>
        <v>0</v>
      </c>
      <c r="BC6006" s="17">
        <f t="shared" si="1880"/>
        <v>19995</v>
      </c>
      <c r="BD6006" s="50">
        <f t="shared" si="1881"/>
        <v>0</v>
      </c>
      <c r="BE6006" s="50">
        <f t="shared" si="1882"/>
        <v>0</v>
      </c>
      <c r="BF6006" s="50">
        <f t="shared" si="1888"/>
        <v>0</v>
      </c>
      <c r="BG6006" s="50"/>
      <c r="BH6006" s="17">
        <f t="shared" si="1883"/>
        <v>0</v>
      </c>
      <c r="BI6006" s="17">
        <f t="shared" si="1891"/>
        <v>6006</v>
      </c>
      <c r="BJ6006" s="17">
        <f t="shared" si="1889"/>
        <v>6006</v>
      </c>
      <c r="BK6006" s="150">
        <f t="shared" si="1890"/>
        <v>36300</v>
      </c>
      <c r="BL6006" s="50" t="e">
        <f t="shared" ca="1" si="1884"/>
        <v>#NAME?</v>
      </c>
      <c r="BM6006" s="50" t="e">
        <f t="shared" ca="1" si="1885"/>
        <v>#NAME?</v>
      </c>
      <c r="BN6006" s="50" t="e">
        <f t="shared" ca="1" si="1886"/>
        <v>#NAME?</v>
      </c>
    </row>
    <row r="6007" spans="1:66" x14ac:dyDescent="0.35">
      <c r="A6007" s="48">
        <v>36301</v>
      </c>
      <c r="B6007" s="17">
        <v>1999</v>
      </c>
      <c r="C6007" s="17">
        <v>5</v>
      </c>
      <c r="D6007" s="17">
        <v>141</v>
      </c>
      <c r="E6007" s="17">
        <v>21</v>
      </c>
      <c r="F6007" s="17">
        <v>6</v>
      </c>
      <c r="G6007" s="50">
        <v>4.0999999999999996</v>
      </c>
      <c r="H6007" s="32">
        <v>3.307449625880245</v>
      </c>
      <c r="I6007" s="50">
        <v>13</v>
      </c>
      <c r="J6007" s="13">
        <v>3.5</v>
      </c>
      <c r="K6007" s="13">
        <f t="shared" si="1872"/>
        <v>3.5</v>
      </c>
      <c r="L6007" s="13">
        <f t="shared" si="1873"/>
        <v>0</v>
      </c>
      <c r="M6007" s="13" t="e">
        <f ca="1">CalcTable[[#This Row],[IWC]]-AE6006</f>
        <v>#NAME?</v>
      </c>
      <c r="N6007" s="13" t="e">
        <f ca="1">IF(CalcTable[[#This Row],[Day of Year]]&lt;123,FCAP,AE6006)</f>
        <v>#NAME?</v>
      </c>
      <c r="O6007" s="17" t="e">
        <f ca="1">IF(IRR_DRIP,5,COUNTIF('IDET Wind Values'!C5991:G5991,"&lt;="&amp;IRR_MAXWIND))</f>
        <v>#NAME?</v>
      </c>
      <c r="P6007" s="13" t="e">
        <f ca="1">CalcTable[[#This Row],[ET_o]]*KL</f>
        <v>#NAME?</v>
      </c>
      <c r="Q6007" s="13" t="e">
        <f ca="1">IF(WILTPT&lt;=0,1,MAX(0,MIN(1,(CalcTable[[#This Row],[IWC]]-WILTPT)/(MAD-WILTPT))))</f>
        <v>#NAME?</v>
      </c>
      <c r="R6007" s="13" t="e">
        <f ca="1">CalcTable[[#This Row],[ETMult]]*CalcTable[[#This Row],[ETb]]</f>
        <v>#NAME?</v>
      </c>
      <c r="S6007" s="13" t="b">
        <f>INDEX(IRR_LIST,CalcTable[[#This Row],[Day of Week]]+1)</f>
        <v>0</v>
      </c>
      <c r="T6007" s="13">
        <f t="shared" ca="1" si="1874"/>
        <v>10.9</v>
      </c>
      <c r="U6007" s="13" t="b">
        <f ca="1">IF(CalcTable[[#This Row],[IrrPrecip]]&gt;=IC_MM,FALSE,TRUE)</f>
        <v>0</v>
      </c>
      <c r="V6007" s="13" t="b">
        <f t="shared" si="1875"/>
        <v>1</v>
      </c>
      <c r="W6007" s="13" t="e">
        <f ca="1">IF(AND(IRR_DRIP=FALSE,CalcTable[[#This Row],[IrrHours]]&lt;=0),FALSE,TRUE)</f>
        <v>#NAME?</v>
      </c>
      <c r="X6007" s="13" t="e">
        <f ca="1">AND(CalcTable[[#This Row],[IrrDay]],CalcTable[[#This Row],[IrrRain]],CalcTable[[#This Row],[IrrWarm]],CalcTable[[#This Row],[IrrWindy]])</f>
        <v>#NAME?</v>
      </c>
      <c r="Y6007" s="13" t="e">
        <f t="shared" ca="1" si="1876"/>
        <v>#NAME?</v>
      </c>
      <c r="Z6007" s="13" t="e">
        <f ca="1">CalcTable[[#This Row],[IrrHours]]/5</f>
        <v>#NAME?</v>
      </c>
      <c r="AA6007" s="13" t="e">
        <f ca="1">IF(CalcTable[[#This Row],[IrrFlag]]=FALSE,0,MAX(0,CalcTable[[#This Row],[VolRednWind]]*(FCAP*IRR_TARGET-CalcTable[[#This Row],[IWC]])))</f>
        <v>#NAME?</v>
      </c>
      <c r="AB6007" s="13" t="e">
        <f ca="1">CalcTable[[#This Row],[IWC]]+CalcTable[[#This Row],[Eff Precip]]+CalcTable[[#This Row],[IrrAmt]]-CalcTable[[#This Row],[AET]]</f>
        <v>#NAME?</v>
      </c>
      <c r="AC6007" s="13" t="e">
        <f ca="1">IF(CalcTable[[#This Row],[PWC]]&gt;FCAP,MIN(24*PERC,MIN(SAT,CalcTable[[#This Row],[PWC]])-FCAP),0)</f>
        <v>#NAME?</v>
      </c>
      <c r="AD6007" s="13" t="e">
        <f ca="1">IF(CalcTable[[#This Row],[PWC]]&gt;SAT,CalcTable[[#This Row],[PWC]]-SAT,0)</f>
        <v>#NAME?</v>
      </c>
      <c r="AE6007" s="13" t="e">
        <f ca="1">CalcTable[[#This Row],[PWC]]-CalcTable[[#This Row],[PercAmt]]-CalcTable[[#This Row],[Runoff]]</f>
        <v>#NAME?</v>
      </c>
      <c r="AF6007" s="13" t="e">
        <f ca="1">CalcTable[[#This Row],[IrrAmt]]/1000*CUR_IRR_AREA*10000/IRR_EFF</f>
        <v>#NAME?</v>
      </c>
      <c r="AG6007" s="147"/>
      <c r="AH6007" s="13"/>
      <c r="AI6007" s="50">
        <v>0</v>
      </c>
      <c r="AJ6007" s="50">
        <v>0</v>
      </c>
      <c r="AK6007" s="50">
        <v>0</v>
      </c>
      <c r="AL6007" s="50">
        <v>0</v>
      </c>
      <c r="AM6007" s="50"/>
      <c r="AN6007" s="50"/>
      <c r="AO6007" s="50"/>
      <c r="AP6007" s="50"/>
      <c r="AQ6007" s="50"/>
      <c r="AR6007" s="50"/>
      <c r="AS6007" s="50"/>
      <c r="AT6007" s="50"/>
      <c r="AU6007" s="50"/>
      <c r="AV6007" s="50"/>
      <c r="AW6007" s="50"/>
      <c r="AX6007" s="50">
        <f t="shared" si="1887"/>
        <v>0</v>
      </c>
      <c r="AY6007" s="50"/>
      <c r="AZ6007" s="50">
        <f t="shared" si="1877"/>
        <v>0</v>
      </c>
      <c r="BA6007" s="50">
        <f t="shared" si="1878"/>
        <v>0</v>
      </c>
      <c r="BB6007" s="50">
        <f t="shared" si="1879"/>
        <v>0</v>
      </c>
      <c r="BC6007" s="17">
        <f t="shared" si="1880"/>
        <v>19995</v>
      </c>
      <c r="BD6007" s="50">
        <f t="shared" si="1881"/>
        <v>0</v>
      </c>
      <c r="BE6007" s="50">
        <f t="shared" si="1882"/>
        <v>0</v>
      </c>
      <c r="BF6007" s="50">
        <f t="shared" si="1888"/>
        <v>0</v>
      </c>
      <c r="BG6007" s="50"/>
      <c r="BH6007" s="17">
        <f t="shared" si="1883"/>
        <v>0</v>
      </c>
      <c r="BI6007" s="17">
        <f t="shared" si="1891"/>
        <v>6007</v>
      </c>
      <c r="BJ6007" s="17">
        <f t="shared" si="1889"/>
        <v>6007</v>
      </c>
      <c r="BK6007" s="150">
        <f t="shared" si="1890"/>
        <v>36301</v>
      </c>
      <c r="BL6007" s="50" t="e">
        <f t="shared" ca="1" si="1884"/>
        <v>#NAME?</v>
      </c>
      <c r="BM6007" s="50" t="e">
        <f t="shared" ca="1" si="1885"/>
        <v>#NAME?</v>
      </c>
      <c r="BN6007" s="50" t="e">
        <f t="shared" ca="1" si="1886"/>
        <v>#NAME?</v>
      </c>
    </row>
    <row r="6008" spans="1:66" x14ac:dyDescent="0.35">
      <c r="A6008" s="48">
        <v>36302</v>
      </c>
      <c r="B6008" s="17">
        <v>1999</v>
      </c>
      <c r="C6008" s="17">
        <v>5</v>
      </c>
      <c r="D6008" s="17">
        <v>142</v>
      </c>
      <c r="E6008" s="17">
        <v>22</v>
      </c>
      <c r="F6008" s="17">
        <v>7</v>
      </c>
      <c r="G6008" s="50">
        <v>4.0999999999999996</v>
      </c>
      <c r="H6008" s="32">
        <v>4.9203341761157411</v>
      </c>
      <c r="I6008" s="50">
        <v>6.166666666666667</v>
      </c>
      <c r="J6008" s="13">
        <v>0</v>
      </c>
      <c r="K6008" s="13">
        <f t="shared" si="1872"/>
        <v>0</v>
      </c>
      <c r="L6008" s="13">
        <f t="shared" si="1873"/>
        <v>0</v>
      </c>
      <c r="M6008" s="13" t="e">
        <f ca="1">CalcTable[[#This Row],[IWC]]-AE6007</f>
        <v>#NAME?</v>
      </c>
      <c r="N6008" s="13" t="e">
        <f ca="1">IF(CalcTable[[#This Row],[Day of Year]]&lt;123,FCAP,AE6007)</f>
        <v>#NAME?</v>
      </c>
      <c r="O6008" s="17" t="e">
        <f ca="1">IF(IRR_DRIP,5,COUNTIF('IDET Wind Values'!C5992:G5992,"&lt;="&amp;IRR_MAXWIND))</f>
        <v>#NAME?</v>
      </c>
      <c r="P6008" s="13" t="e">
        <f ca="1">CalcTable[[#This Row],[ET_o]]*KL</f>
        <v>#NAME?</v>
      </c>
      <c r="Q6008" s="13" t="e">
        <f ca="1">IF(WILTPT&lt;=0,1,MAX(0,MIN(1,(CalcTable[[#This Row],[IWC]]-WILTPT)/(MAD-WILTPT))))</f>
        <v>#NAME?</v>
      </c>
      <c r="R6008" s="13" t="e">
        <f ca="1">CalcTable[[#This Row],[ETMult]]*CalcTable[[#This Row],[ETb]]</f>
        <v>#NAME?</v>
      </c>
      <c r="S6008" s="13" t="b">
        <f>INDEX(IRR_LIST,CalcTable[[#This Row],[Day of Week]]+1)</f>
        <v>0</v>
      </c>
      <c r="T6008" s="13">
        <f t="shared" ca="1" si="1874"/>
        <v>11.3</v>
      </c>
      <c r="U6008" s="13" t="b">
        <f ca="1">IF(CalcTable[[#This Row],[IrrPrecip]]&gt;=IC_MM,FALSE,TRUE)</f>
        <v>0</v>
      </c>
      <c r="V6008" s="13" t="b">
        <f t="shared" si="1875"/>
        <v>1</v>
      </c>
      <c r="W6008" s="13" t="e">
        <f ca="1">IF(AND(IRR_DRIP=FALSE,CalcTable[[#This Row],[IrrHours]]&lt;=0),FALSE,TRUE)</f>
        <v>#NAME?</v>
      </c>
      <c r="X6008" s="13" t="e">
        <f ca="1">AND(CalcTable[[#This Row],[IrrDay]],CalcTable[[#This Row],[IrrRain]],CalcTable[[#This Row],[IrrWarm]],CalcTable[[#This Row],[IrrWindy]])</f>
        <v>#NAME?</v>
      </c>
      <c r="Y6008" s="13" t="e">
        <f t="shared" ca="1" si="1876"/>
        <v>#NAME?</v>
      </c>
      <c r="Z6008" s="13" t="e">
        <f ca="1">CalcTable[[#This Row],[IrrHours]]/5</f>
        <v>#NAME?</v>
      </c>
      <c r="AA6008" s="13" t="e">
        <f ca="1">IF(CalcTable[[#This Row],[IrrFlag]]=FALSE,0,MAX(0,CalcTable[[#This Row],[VolRednWind]]*(FCAP*IRR_TARGET-CalcTable[[#This Row],[IWC]])))</f>
        <v>#NAME?</v>
      </c>
      <c r="AB6008" s="13" t="e">
        <f ca="1">CalcTable[[#This Row],[IWC]]+CalcTable[[#This Row],[Eff Precip]]+CalcTable[[#This Row],[IrrAmt]]-CalcTable[[#This Row],[AET]]</f>
        <v>#NAME?</v>
      </c>
      <c r="AC6008" s="13" t="e">
        <f ca="1">IF(CalcTable[[#This Row],[PWC]]&gt;FCAP,MIN(24*PERC,MIN(SAT,CalcTable[[#This Row],[PWC]])-FCAP),0)</f>
        <v>#NAME?</v>
      </c>
      <c r="AD6008" s="13" t="e">
        <f ca="1">IF(CalcTable[[#This Row],[PWC]]&gt;SAT,CalcTable[[#This Row],[PWC]]-SAT,0)</f>
        <v>#NAME?</v>
      </c>
      <c r="AE6008" s="13" t="e">
        <f ca="1">CalcTable[[#This Row],[PWC]]-CalcTable[[#This Row],[PercAmt]]-CalcTable[[#This Row],[Runoff]]</f>
        <v>#NAME?</v>
      </c>
      <c r="AF6008" s="13" t="e">
        <f ca="1">CalcTable[[#This Row],[IrrAmt]]/1000*CUR_IRR_AREA*10000/IRR_EFF</f>
        <v>#NAME?</v>
      </c>
      <c r="AG6008" s="147"/>
      <c r="AH6008" s="13"/>
      <c r="AI6008" s="50">
        <v>0</v>
      </c>
      <c r="AJ6008" s="50">
        <v>0</v>
      </c>
      <c r="AK6008" s="50">
        <v>0</v>
      </c>
      <c r="AL6008" s="50">
        <v>0</v>
      </c>
      <c r="AM6008" s="50"/>
      <c r="AN6008" s="50"/>
      <c r="AO6008" s="50"/>
      <c r="AP6008" s="50"/>
      <c r="AQ6008" s="50"/>
      <c r="AR6008" s="50"/>
      <c r="AS6008" s="50"/>
      <c r="AT6008" s="50"/>
      <c r="AU6008" s="50"/>
      <c r="AV6008" s="50"/>
      <c r="AW6008" s="50"/>
      <c r="AX6008" s="50">
        <f t="shared" si="1887"/>
        <v>0</v>
      </c>
      <c r="AY6008" s="50"/>
      <c r="AZ6008" s="50">
        <f t="shared" si="1877"/>
        <v>0</v>
      </c>
      <c r="BA6008" s="50">
        <f t="shared" si="1878"/>
        <v>0</v>
      </c>
      <c r="BB6008" s="50">
        <f t="shared" si="1879"/>
        <v>0</v>
      </c>
      <c r="BC6008" s="17">
        <f t="shared" si="1880"/>
        <v>19995</v>
      </c>
      <c r="BD6008" s="50">
        <f t="shared" si="1881"/>
        <v>0</v>
      </c>
      <c r="BE6008" s="50">
        <f t="shared" si="1882"/>
        <v>0</v>
      </c>
      <c r="BF6008" s="50">
        <f t="shared" si="1888"/>
        <v>0</v>
      </c>
      <c r="BG6008" s="50"/>
      <c r="BH6008" s="17">
        <f t="shared" si="1883"/>
        <v>0</v>
      </c>
      <c r="BI6008" s="17">
        <f t="shared" si="1891"/>
        <v>6008</v>
      </c>
      <c r="BJ6008" s="17">
        <f t="shared" si="1889"/>
        <v>6008</v>
      </c>
      <c r="BK6008" s="150">
        <f t="shared" si="1890"/>
        <v>36302</v>
      </c>
      <c r="BL6008" s="50" t="e">
        <f t="shared" ca="1" si="1884"/>
        <v>#NAME?</v>
      </c>
      <c r="BM6008" s="50" t="e">
        <f t="shared" ca="1" si="1885"/>
        <v>#NAME?</v>
      </c>
      <c r="BN6008" s="50" t="e">
        <f t="shared" ca="1" si="1886"/>
        <v>#NAME?</v>
      </c>
    </row>
    <row r="6009" spans="1:66" x14ac:dyDescent="0.35">
      <c r="A6009" s="48">
        <v>36303</v>
      </c>
      <c r="B6009" s="17">
        <v>1999</v>
      </c>
      <c r="C6009" s="17">
        <v>5</v>
      </c>
      <c r="D6009" s="17">
        <v>143</v>
      </c>
      <c r="E6009" s="17">
        <v>23</v>
      </c>
      <c r="F6009" s="17">
        <v>1</v>
      </c>
      <c r="G6009" s="50">
        <v>8.6999999999999993</v>
      </c>
      <c r="H6009" s="32">
        <v>6.2157768868107013</v>
      </c>
      <c r="I6009" s="50">
        <v>9.1666666666666661</v>
      </c>
      <c r="J6009" s="13">
        <v>0</v>
      </c>
      <c r="K6009" s="13">
        <f t="shared" si="1872"/>
        <v>0</v>
      </c>
      <c r="L6009" s="13">
        <f t="shared" si="1873"/>
        <v>0</v>
      </c>
      <c r="M6009" s="13" t="e">
        <f ca="1">CalcTable[[#This Row],[IWC]]-AE6008</f>
        <v>#NAME?</v>
      </c>
      <c r="N6009" s="13" t="e">
        <f ca="1">IF(CalcTable[[#This Row],[Day of Year]]&lt;123,FCAP,AE6008)</f>
        <v>#NAME?</v>
      </c>
      <c r="O6009" s="17" t="e">
        <f ca="1">IF(IRR_DRIP,5,COUNTIF('IDET Wind Values'!C5993:G5993,"&lt;="&amp;IRR_MAXWIND))</f>
        <v>#NAME?</v>
      </c>
      <c r="P6009" s="13" t="e">
        <f ca="1">CalcTable[[#This Row],[ET_o]]*KL</f>
        <v>#NAME?</v>
      </c>
      <c r="Q6009" s="13" t="e">
        <f ca="1">IF(WILTPT&lt;=0,1,MAX(0,MIN(1,(CalcTable[[#This Row],[IWC]]-WILTPT)/(MAD-WILTPT))))</f>
        <v>#NAME?</v>
      </c>
      <c r="R6009" s="13" t="e">
        <f ca="1">CalcTable[[#This Row],[ETMult]]*CalcTable[[#This Row],[ETb]]</f>
        <v>#NAME?</v>
      </c>
      <c r="S6009" s="13" t="b">
        <f>INDEX(IRR_LIST,CalcTable[[#This Row],[Day of Week]]+1)</f>
        <v>1</v>
      </c>
      <c r="T6009" s="13">
        <f t="shared" ca="1" si="1874"/>
        <v>3.5</v>
      </c>
      <c r="U6009" s="13" t="b">
        <f ca="1">IF(CalcTable[[#This Row],[IrrPrecip]]&gt;=IC_MM,FALSE,TRUE)</f>
        <v>1</v>
      </c>
      <c r="V6009" s="13" t="b">
        <f t="shared" si="1875"/>
        <v>1</v>
      </c>
      <c r="W6009" s="13" t="e">
        <f ca="1">IF(AND(IRR_DRIP=FALSE,CalcTable[[#This Row],[IrrHours]]&lt;=0),FALSE,TRUE)</f>
        <v>#NAME?</v>
      </c>
      <c r="X6009" s="13" t="e">
        <f ca="1">AND(CalcTable[[#This Row],[IrrDay]],CalcTable[[#This Row],[IrrRain]],CalcTable[[#This Row],[IrrWarm]],CalcTable[[#This Row],[IrrWindy]])</f>
        <v>#NAME?</v>
      </c>
      <c r="Y6009" s="13" t="e">
        <f t="shared" ca="1" si="1876"/>
        <v>#NAME?</v>
      </c>
      <c r="Z6009" s="13" t="e">
        <f ca="1">CalcTable[[#This Row],[IrrHours]]/5</f>
        <v>#NAME?</v>
      </c>
      <c r="AA6009" s="13" t="e">
        <f ca="1">IF(CalcTable[[#This Row],[IrrFlag]]=FALSE,0,MAX(0,CalcTable[[#This Row],[VolRednWind]]*(FCAP*IRR_TARGET-CalcTable[[#This Row],[IWC]])))</f>
        <v>#NAME?</v>
      </c>
      <c r="AB6009" s="13" t="e">
        <f ca="1">CalcTable[[#This Row],[IWC]]+CalcTable[[#This Row],[Eff Precip]]+CalcTable[[#This Row],[IrrAmt]]-CalcTable[[#This Row],[AET]]</f>
        <v>#NAME?</v>
      </c>
      <c r="AC6009" s="13" t="e">
        <f ca="1">IF(CalcTable[[#This Row],[PWC]]&gt;FCAP,MIN(24*PERC,MIN(SAT,CalcTable[[#This Row],[PWC]])-FCAP),0)</f>
        <v>#NAME?</v>
      </c>
      <c r="AD6009" s="13" t="e">
        <f ca="1">IF(CalcTable[[#This Row],[PWC]]&gt;SAT,CalcTable[[#This Row],[PWC]]-SAT,0)</f>
        <v>#NAME?</v>
      </c>
      <c r="AE6009" s="13" t="e">
        <f ca="1">CalcTable[[#This Row],[PWC]]-CalcTable[[#This Row],[PercAmt]]-CalcTable[[#This Row],[Runoff]]</f>
        <v>#NAME?</v>
      </c>
      <c r="AF6009" s="13" t="e">
        <f ca="1">CalcTable[[#This Row],[IrrAmt]]/1000*CUR_IRR_AREA*10000/IRR_EFF</f>
        <v>#NAME?</v>
      </c>
      <c r="AG6009" s="147"/>
      <c r="AH6009" s="13"/>
      <c r="AI6009" s="50">
        <v>8.9813706056612066</v>
      </c>
      <c r="AJ6009" s="50">
        <v>11.658288311206128</v>
      </c>
      <c r="AK6009" s="50">
        <v>0</v>
      </c>
      <c r="AL6009" s="50">
        <v>0</v>
      </c>
      <c r="AM6009" s="50"/>
      <c r="AN6009" s="50"/>
      <c r="AO6009" s="50"/>
      <c r="AP6009" s="50"/>
      <c r="AQ6009" s="50"/>
      <c r="AR6009" s="50"/>
      <c r="AS6009" s="50"/>
      <c r="AT6009" s="50"/>
      <c r="AU6009" s="50"/>
      <c r="AV6009" s="50"/>
      <c r="AW6009" s="50"/>
      <c r="AX6009" s="50">
        <f t="shared" si="1887"/>
        <v>20.639658916867333</v>
      </c>
      <c r="AY6009" s="50"/>
      <c r="AZ6009" s="50">
        <f t="shared" si="1877"/>
        <v>473.70322601174416</v>
      </c>
      <c r="BA6009" s="50">
        <f t="shared" si="1878"/>
        <v>766.932416535279</v>
      </c>
      <c r="BB6009" s="50">
        <f t="shared" si="1879"/>
        <v>793.66524972910702</v>
      </c>
      <c r="BC6009" s="17">
        <f t="shared" si="1880"/>
        <v>19995</v>
      </c>
      <c r="BD6009" s="50">
        <f t="shared" si="1881"/>
        <v>20.639658916867333</v>
      </c>
      <c r="BE6009" s="50">
        <f t="shared" si="1882"/>
        <v>473.70322601174416</v>
      </c>
      <c r="BF6009" s="50">
        <f t="shared" si="1888"/>
        <v>774.82767777083984</v>
      </c>
      <c r="BG6009" s="50"/>
      <c r="BH6009" s="17">
        <f t="shared" si="1883"/>
        <v>0</v>
      </c>
      <c r="BI6009" s="17">
        <f t="shared" si="1891"/>
        <v>6009</v>
      </c>
      <c r="BJ6009" s="17">
        <f t="shared" si="1889"/>
        <v>6009</v>
      </c>
      <c r="BK6009" s="150">
        <f t="shared" si="1890"/>
        <v>36303</v>
      </c>
      <c r="BL6009" s="50" t="e">
        <f t="shared" ca="1" si="1884"/>
        <v>#NAME?</v>
      </c>
      <c r="BM6009" s="50" t="e">
        <f t="shared" ca="1" si="1885"/>
        <v>#NAME?</v>
      </c>
      <c r="BN6009" s="50" t="e">
        <f t="shared" ca="1" si="1886"/>
        <v>#NAME?</v>
      </c>
    </row>
    <row r="6010" spans="1:66" x14ac:dyDescent="0.35">
      <c r="A6010" s="48">
        <v>36304</v>
      </c>
      <c r="B6010" s="17">
        <v>1999</v>
      </c>
      <c r="C6010" s="17">
        <v>5</v>
      </c>
      <c r="D6010" s="17">
        <v>144</v>
      </c>
      <c r="E6010" s="17">
        <v>24</v>
      </c>
      <c r="F6010" s="17">
        <v>2</v>
      </c>
      <c r="G6010" s="50">
        <v>7.3</v>
      </c>
      <c r="H6010" s="32">
        <v>7.0404877991440893</v>
      </c>
      <c r="I6010" s="50">
        <v>6.333333333333333</v>
      </c>
      <c r="J6010" s="13">
        <v>0</v>
      </c>
      <c r="K6010" s="13">
        <f t="shared" si="1872"/>
        <v>0</v>
      </c>
      <c r="L6010" s="13">
        <f t="shared" si="1873"/>
        <v>0</v>
      </c>
      <c r="M6010" s="13" t="e">
        <f ca="1">CalcTable[[#This Row],[IWC]]-AE6009</f>
        <v>#NAME?</v>
      </c>
      <c r="N6010" s="13" t="e">
        <f ca="1">IF(CalcTable[[#This Row],[Day of Year]]&lt;123,FCAP,AE6009)</f>
        <v>#NAME?</v>
      </c>
      <c r="O6010" s="17" t="e">
        <f ca="1">IF(IRR_DRIP,5,COUNTIF('IDET Wind Values'!C5994:G5994,"&lt;="&amp;IRR_MAXWIND))</f>
        <v>#NAME?</v>
      </c>
      <c r="P6010" s="13" t="e">
        <f ca="1">CalcTable[[#This Row],[ET_o]]*KL</f>
        <v>#NAME?</v>
      </c>
      <c r="Q6010" s="13" t="e">
        <f ca="1">IF(WILTPT&lt;=0,1,MAX(0,MIN(1,(CalcTable[[#This Row],[IWC]]-WILTPT)/(MAD-WILTPT))))</f>
        <v>#NAME?</v>
      </c>
      <c r="R6010" s="13" t="e">
        <f ca="1">CalcTable[[#This Row],[ETMult]]*CalcTable[[#This Row],[ETb]]</f>
        <v>#NAME?</v>
      </c>
      <c r="S6010" s="13" t="b">
        <f>INDEX(IRR_LIST,CalcTable[[#This Row],[Day of Week]]+1)</f>
        <v>0</v>
      </c>
      <c r="T6010" s="13">
        <f t="shared" ca="1" si="1874"/>
        <v>0</v>
      </c>
      <c r="U6010" s="13" t="b">
        <f ca="1">IF(CalcTable[[#This Row],[IrrPrecip]]&gt;=IC_MM,FALSE,TRUE)</f>
        <v>1</v>
      </c>
      <c r="V6010" s="13" t="b">
        <f t="shared" si="1875"/>
        <v>1</v>
      </c>
      <c r="W6010" s="13" t="e">
        <f ca="1">IF(AND(IRR_DRIP=FALSE,CalcTable[[#This Row],[IrrHours]]&lt;=0),FALSE,TRUE)</f>
        <v>#NAME?</v>
      </c>
      <c r="X6010" s="13" t="e">
        <f ca="1">AND(CalcTable[[#This Row],[IrrDay]],CalcTable[[#This Row],[IrrRain]],CalcTable[[#This Row],[IrrWarm]],CalcTable[[#This Row],[IrrWindy]])</f>
        <v>#NAME?</v>
      </c>
      <c r="Y6010" s="13" t="e">
        <f t="shared" ca="1" si="1876"/>
        <v>#NAME?</v>
      </c>
      <c r="Z6010" s="13" t="e">
        <f ca="1">CalcTable[[#This Row],[IrrHours]]/5</f>
        <v>#NAME?</v>
      </c>
      <c r="AA6010" s="13" t="e">
        <f ca="1">IF(CalcTable[[#This Row],[IrrFlag]]=FALSE,0,MAX(0,CalcTable[[#This Row],[VolRednWind]]*(FCAP*IRR_TARGET-CalcTable[[#This Row],[IWC]])))</f>
        <v>#NAME?</v>
      </c>
      <c r="AB6010" s="13" t="e">
        <f ca="1">CalcTable[[#This Row],[IWC]]+CalcTable[[#This Row],[Eff Precip]]+CalcTable[[#This Row],[IrrAmt]]-CalcTable[[#This Row],[AET]]</f>
        <v>#NAME?</v>
      </c>
      <c r="AC6010" s="13" t="e">
        <f ca="1">IF(CalcTable[[#This Row],[PWC]]&gt;FCAP,MIN(24*PERC,MIN(SAT,CalcTable[[#This Row],[PWC]])-FCAP),0)</f>
        <v>#NAME?</v>
      </c>
      <c r="AD6010" s="13" t="e">
        <f ca="1">IF(CalcTable[[#This Row],[PWC]]&gt;SAT,CalcTable[[#This Row],[PWC]]-SAT,0)</f>
        <v>#NAME?</v>
      </c>
      <c r="AE6010" s="13" t="e">
        <f ca="1">CalcTable[[#This Row],[PWC]]-CalcTable[[#This Row],[PercAmt]]-CalcTable[[#This Row],[Runoff]]</f>
        <v>#NAME?</v>
      </c>
      <c r="AF6010" s="13" t="e">
        <f ca="1">CalcTable[[#This Row],[IrrAmt]]/1000*CUR_IRR_AREA*10000/IRR_EFF</f>
        <v>#NAME?</v>
      </c>
      <c r="AG6010" s="147"/>
      <c r="AH6010" s="13"/>
      <c r="AI6010" s="50">
        <v>0</v>
      </c>
      <c r="AJ6010" s="50">
        <v>0</v>
      </c>
      <c r="AK6010" s="50">
        <v>0</v>
      </c>
      <c r="AL6010" s="50">
        <v>12.126514589716065</v>
      </c>
      <c r="AM6010" s="50"/>
      <c r="AN6010" s="50"/>
      <c r="AO6010" s="50"/>
      <c r="AP6010" s="50"/>
      <c r="AQ6010" s="50"/>
      <c r="AR6010" s="50"/>
      <c r="AS6010" s="50"/>
      <c r="AT6010" s="50"/>
      <c r="AU6010" s="50"/>
      <c r="AV6010" s="50"/>
      <c r="AW6010" s="50"/>
      <c r="AX6010" s="50">
        <f t="shared" si="1887"/>
        <v>12.126514589716065</v>
      </c>
      <c r="AY6010" s="50"/>
      <c r="AZ6010" s="50">
        <f t="shared" si="1877"/>
        <v>355.71109463167124</v>
      </c>
      <c r="BA6010" s="50">
        <f t="shared" si="1878"/>
        <v>547.68216157574784</v>
      </c>
      <c r="BB6010" s="50">
        <f t="shared" si="1879"/>
        <v>564.62078512963694</v>
      </c>
      <c r="BC6010" s="17">
        <f t="shared" si="1880"/>
        <v>19995</v>
      </c>
      <c r="BD6010" s="50">
        <f t="shared" si="1881"/>
        <v>12.126514589716065</v>
      </c>
      <c r="BE6010" s="50">
        <f t="shared" si="1882"/>
        <v>355.71109463167124</v>
      </c>
      <c r="BF6010" s="50">
        <f t="shared" si="1888"/>
        <v>581.83011277180572</v>
      </c>
      <c r="BG6010" s="50"/>
      <c r="BH6010" s="17">
        <f t="shared" si="1883"/>
        <v>0</v>
      </c>
      <c r="BI6010" s="17">
        <f t="shared" si="1891"/>
        <v>6010</v>
      </c>
      <c r="BJ6010" s="17">
        <f t="shared" si="1889"/>
        <v>6010</v>
      </c>
      <c r="BK6010" s="150">
        <f t="shared" si="1890"/>
        <v>36304</v>
      </c>
      <c r="BL6010" s="50" t="e">
        <f t="shared" ca="1" si="1884"/>
        <v>#NAME?</v>
      </c>
      <c r="BM6010" s="50" t="e">
        <f t="shared" ca="1" si="1885"/>
        <v>#NAME?</v>
      </c>
      <c r="BN6010" s="50" t="e">
        <f t="shared" ca="1" si="1886"/>
        <v>#NAME?</v>
      </c>
    </row>
    <row r="6011" spans="1:66" x14ac:dyDescent="0.35">
      <c r="A6011" s="48">
        <v>36305</v>
      </c>
      <c r="B6011" s="17">
        <v>1999</v>
      </c>
      <c r="C6011" s="17">
        <v>5</v>
      </c>
      <c r="D6011" s="17">
        <v>145</v>
      </c>
      <c r="E6011" s="17">
        <v>25</v>
      </c>
      <c r="F6011" s="17">
        <v>3</v>
      </c>
      <c r="G6011" s="50">
        <v>9.8000000000000007</v>
      </c>
      <c r="H6011" s="32">
        <v>7.2289278726285016</v>
      </c>
      <c r="I6011" s="50">
        <v>13.5</v>
      </c>
      <c r="J6011" s="13">
        <v>0</v>
      </c>
      <c r="K6011" s="13">
        <f t="shared" si="1872"/>
        <v>0</v>
      </c>
      <c r="L6011" s="13">
        <f t="shared" si="1873"/>
        <v>0</v>
      </c>
      <c r="M6011" s="13" t="e">
        <f ca="1">CalcTable[[#This Row],[IWC]]-AE6010</f>
        <v>#NAME?</v>
      </c>
      <c r="N6011" s="13" t="e">
        <f ca="1">IF(CalcTable[[#This Row],[Day of Year]]&lt;123,FCAP,AE6010)</f>
        <v>#NAME?</v>
      </c>
      <c r="O6011" s="17" t="e">
        <f ca="1">IF(IRR_DRIP,5,COUNTIF('IDET Wind Values'!C5995:G5995,"&lt;="&amp;IRR_MAXWIND))</f>
        <v>#NAME?</v>
      </c>
      <c r="P6011" s="13" t="e">
        <f ca="1">CalcTable[[#This Row],[ET_o]]*KL</f>
        <v>#NAME?</v>
      </c>
      <c r="Q6011" s="13" t="e">
        <f ca="1">IF(WILTPT&lt;=0,1,MAX(0,MIN(1,(CalcTable[[#This Row],[IWC]]-WILTPT)/(MAD-WILTPT))))</f>
        <v>#NAME?</v>
      </c>
      <c r="R6011" s="13" t="e">
        <f ca="1">CalcTable[[#This Row],[ETMult]]*CalcTable[[#This Row],[ETb]]</f>
        <v>#NAME?</v>
      </c>
      <c r="S6011" s="13" t="b">
        <f>INDEX(IRR_LIST,CalcTable[[#This Row],[Day of Week]]+1)</f>
        <v>1</v>
      </c>
      <c r="T6011" s="13">
        <f t="shared" ca="1" si="1874"/>
        <v>0</v>
      </c>
      <c r="U6011" s="13" t="b">
        <f ca="1">IF(CalcTable[[#This Row],[IrrPrecip]]&gt;=IC_MM,FALSE,TRUE)</f>
        <v>1</v>
      </c>
      <c r="V6011" s="13" t="b">
        <f t="shared" si="1875"/>
        <v>1</v>
      </c>
      <c r="W6011" s="13" t="e">
        <f ca="1">IF(AND(IRR_DRIP=FALSE,CalcTable[[#This Row],[IrrHours]]&lt;=0),FALSE,TRUE)</f>
        <v>#NAME?</v>
      </c>
      <c r="X6011" s="13" t="e">
        <f ca="1">AND(CalcTable[[#This Row],[IrrDay]],CalcTable[[#This Row],[IrrRain]],CalcTable[[#This Row],[IrrWarm]],CalcTable[[#This Row],[IrrWindy]])</f>
        <v>#NAME?</v>
      </c>
      <c r="Y6011" s="13" t="e">
        <f t="shared" ca="1" si="1876"/>
        <v>#NAME?</v>
      </c>
      <c r="Z6011" s="13" t="e">
        <f ca="1">CalcTable[[#This Row],[IrrHours]]/5</f>
        <v>#NAME?</v>
      </c>
      <c r="AA6011" s="13" t="e">
        <f ca="1">IF(CalcTable[[#This Row],[IrrFlag]]=FALSE,0,MAX(0,CalcTable[[#This Row],[VolRednWind]]*(FCAP*IRR_TARGET-CalcTable[[#This Row],[IWC]])))</f>
        <v>#NAME?</v>
      </c>
      <c r="AB6011" s="13" t="e">
        <f ca="1">CalcTable[[#This Row],[IWC]]+CalcTable[[#This Row],[Eff Precip]]+CalcTable[[#This Row],[IrrAmt]]-CalcTable[[#This Row],[AET]]</f>
        <v>#NAME?</v>
      </c>
      <c r="AC6011" s="13" t="e">
        <f ca="1">IF(CalcTable[[#This Row],[PWC]]&gt;FCAP,MIN(24*PERC,MIN(SAT,CalcTable[[#This Row],[PWC]])-FCAP),0)</f>
        <v>#NAME?</v>
      </c>
      <c r="AD6011" s="13" t="e">
        <f ca="1">IF(CalcTable[[#This Row],[PWC]]&gt;SAT,CalcTable[[#This Row],[PWC]]-SAT,0)</f>
        <v>#NAME?</v>
      </c>
      <c r="AE6011" s="13" t="e">
        <f ca="1">CalcTable[[#This Row],[PWC]]-CalcTable[[#This Row],[PercAmt]]-CalcTable[[#This Row],[Runoff]]</f>
        <v>#NAME?</v>
      </c>
      <c r="AF6011" s="13" t="e">
        <f ca="1">CalcTable[[#This Row],[IrrAmt]]/1000*CUR_IRR_AREA*10000/IRR_EFF</f>
        <v>#NAME?</v>
      </c>
      <c r="AG6011" s="147"/>
      <c r="AH6011" s="13"/>
      <c r="AI6011" s="50">
        <v>0</v>
      </c>
      <c r="AJ6011" s="50">
        <v>0</v>
      </c>
      <c r="AK6011" s="50">
        <v>0</v>
      </c>
      <c r="AL6011" s="50">
        <v>0</v>
      </c>
      <c r="AM6011" s="50"/>
      <c r="AN6011" s="50"/>
      <c r="AO6011" s="50"/>
      <c r="AP6011" s="50"/>
      <c r="AQ6011" s="50"/>
      <c r="AR6011" s="50"/>
      <c r="AS6011" s="50"/>
      <c r="AT6011" s="50"/>
      <c r="AU6011" s="50"/>
      <c r="AV6011" s="50"/>
      <c r="AW6011" s="50"/>
      <c r="AX6011" s="50">
        <f t="shared" si="1887"/>
        <v>0</v>
      </c>
      <c r="AY6011" s="50"/>
      <c r="AZ6011" s="50">
        <f t="shared" si="1877"/>
        <v>0</v>
      </c>
      <c r="BA6011" s="50">
        <f t="shared" si="1878"/>
        <v>0</v>
      </c>
      <c r="BB6011" s="50">
        <f t="shared" si="1879"/>
        <v>0</v>
      </c>
      <c r="BC6011" s="17">
        <f t="shared" si="1880"/>
        <v>19995</v>
      </c>
      <c r="BD6011" s="50">
        <f t="shared" si="1881"/>
        <v>0</v>
      </c>
      <c r="BE6011" s="50">
        <f t="shared" si="1882"/>
        <v>0</v>
      </c>
      <c r="BF6011" s="50">
        <f t="shared" si="1888"/>
        <v>0</v>
      </c>
      <c r="BG6011" s="50"/>
      <c r="BH6011" s="17">
        <f t="shared" si="1883"/>
        <v>0</v>
      </c>
      <c r="BI6011" s="17">
        <f t="shared" si="1891"/>
        <v>6011</v>
      </c>
      <c r="BJ6011" s="17">
        <f t="shared" si="1889"/>
        <v>6011</v>
      </c>
      <c r="BK6011" s="150">
        <f t="shared" si="1890"/>
        <v>36305</v>
      </c>
      <c r="BL6011" s="50" t="e">
        <f t="shared" ca="1" si="1884"/>
        <v>#NAME?</v>
      </c>
      <c r="BM6011" s="50" t="e">
        <f t="shared" ca="1" si="1885"/>
        <v>#NAME?</v>
      </c>
      <c r="BN6011" s="50" t="e">
        <f t="shared" ca="1" si="1886"/>
        <v>#NAME?</v>
      </c>
    </row>
    <row r="6012" spans="1:66" x14ac:dyDescent="0.35">
      <c r="A6012" s="48">
        <v>36306</v>
      </c>
      <c r="B6012" s="17">
        <v>1999</v>
      </c>
      <c r="C6012" s="17">
        <v>5</v>
      </c>
      <c r="D6012" s="17">
        <v>146</v>
      </c>
      <c r="E6012" s="17">
        <v>26</v>
      </c>
      <c r="F6012" s="17">
        <v>4</v>
      </c>
      <c r="G6012" s="50">
        <v>4.8</v>
      </c>
      <c r="H6012" s="32">
        <v>5.1212093240331891</v>
      </c>
      <c r="I6012" s="50">
        <v>18.5</v>
      </c>
      <c r="J6012" s="13">
        <v>4.7</v>
      </c>
      <c r="K6012" s="13">
        <f t="shared" si="1872"/>
        <v>4.7</v>
      </c>
      <c r="L6012" s="13">
        <f t="shared" si="1873"/>
        <v>0</v>
      </c>
      <c r="M6012" s="13" t="e">
        <f ca="1">CalcTable[[#This Row],[IWC]]-AE6011</f>
        <v>#NAME?</v>
      </c>
      <c r="N6012" s="13" t="e">
        <f ca="1">IF(CalcTable[[#This Row],[Day of Year]]&lt;123,FCAP,AE6011)</f>
        <v>#NAME?</v>
      </c>
      <c r="O6012" s="17" t="e">
        <f ca="1">IF(IRR_DRIP,5,COUNTIF('IDET Wind Values'!C5996:G5996,"&lt;="&amp;IRR_MAXWIND))</f>
        <v>#NAME?</v>
      </c>
      <c r="P6012" s="13" t="e">
        <f ca="1">CalcTable[[#This Row],[ET_o]]*KL</f>
        <v>#NAME?</v>
      </c>
      <c r="Q6012" s="13" t="e">
        <f ca="1">IF(WILTPT&lt;=0,1,MAX(0,MIN(1,(CalcTable[[#This Row],[IWC]]-WILTPT)/(MAD-WILTPT))))</f>
        <v>#NAME?</v>
      </c>
      <c r="R6012" s="13" t="e">
        <f ca="1">CalcTable[[#This Row],[ETMult]]*CalcTable[[#This Row],[ETb]]</f>
        <v>#NAME?</v>
      </c>
      <c r="S6012" s="13" t="b">
        <f>INDEX(IRR_LIST,CalcTable[[#This Row],[Day of Week]]+1)</f>
        <v>0</v>
      </c>
      <c r="T6012" s="13">
        <f t="shared" ca="1" si="1874"/>
        <v>0</v>
      </c>
      <c r="U6012" s="13" t="b">
        <f ca="1">IF(CalcTable[[#This Row],[IrrPrecip]]&gt;=IC_MM,FALSE,TRUE)</f>
        <v>1</v>
      </c>
      <c r="V6012" s="13" t="b">
        <f t="shared" si="1875"/>
        <v>1</v>
      </c>
      <c r="W6012" s="13" t="e">
        <f ca="1">IF(AND(IRR_DRIP=FALSE,CalcTable[[#This Row],[IrrHours]]&lt;=0),FALSE,TRUE)</f>
        <v>#NAME?</v>
      </c>
      <c r="X6012" s="13" t="e">
        <f ca="1">AND(CalcTable[[#This Row],[IrrDay]],CalcTable[[#This Row],[IrrRain]],CalcTable[[#This Row],[IrrWarm]],CalcTable[[#This Row],[IrrWindy]])</f>
        <v>#NAME?</v>
      </c>
      <c r="Y6012" s="13" t="e">
        <f t="shared" ca="1" si="1876"/>
        <v>#NAME?</v>
      </c>
      <c r="Z6012" s="13" t="e">
        <f ca="1">CalcTable[[#This Row],[IrrHours]]/5</f>
        <v>#NAME?</v>
      </c>
      <c r="AA6012" s="13" t="e">
        <f ca="1">IF(CalcTable[[#This Row],[IrrFlag]]=FALSE,0,MAX(0,CalcTable[[#This Row],[VolRednWind]]*(FCAP*IRR_TARGET-CalcTable[[#This Row],[IWC]])))</f>
        <v>#NAME?</v>
      </c>
      <c r="AB6012" s="13" t="e">
        <f ca="1">CalcTable[[#This Row],[IWC]]+CalcTable[[#This Row],[Eff Precip]]+CalcTable[[#This Row],[IrrAmt]]-CalcTable[[#This Row],[AET]]</f>
        <v>#NAME?</v>
      </c>
      <c r="AC6012" s="13" t="e">
        <f ca="1">IF(CalcTable[[#This Row],[PWC]]&gt;FCAP,MIN(24*PERC,MIN(SAT,CalcTable[[#This Row],[PWC]])-FCAP),0)</f>
        <v>#NAME?</v>
      </c>
      <c r="AD6012" s="13" t="e">
        <f ca="1">IF(CalcTable[[#This Row],[PWC]]&gt;SAT,CalcTable[[#This Row],[PWC]]-SAT,0)</f>
        <v>#NAME?</v>
      </c>
      <c r="AE6012" s="13" t="e">
        <f ca="1">CalcTable[[#This Row],[PWC]]-CalcTable[[#This Row],[PercAmt]]-CalcTable[[#This Row],[Runoff]]</f>
        <v>#NAME?</v>
      </c>
      <c r="AF6012" s="13" t="e">
        <f ca="1">CalcTable[[#This Row],[IrrAmt]]/1000*CUR_IRR_AREA*10000/IRR_EFF</f>
        <v>#NAME?</v>
      </c>
      <c r="AG6012" s="147"/>
      <c r="AH6012" s="13"/>
      <c r="AI6012" s="50">
        <v>0</v>
      </c>
      <c r="AJ6012" s="50">
        <v>0</v>
      </c>
      <c r="AK6012" s="50">
        <v>7.083893556515088</v>
      </c>
      <c r="AL6012" s="50">
        <v>6.255910329945678</v>
      </c>
      <c r="AM6012" s="50"/>
      <c r="AN6012" s="50"/>
      <c r="AO6012" s="50"/>
      <c r="AP6012" s="50"/>
      <c r="AQ6012" s="50"/>
      <c r="AR6012" s="50"/>
      <c r="AS6012" s="50"/>
      <c r="AT6012" s="50"/>
      <c r="AU6012" s="50"/>
      <c r="AV6012" s="50"/>
      <c r="AW6012" s="50"/>
      <c r="AX6012" s="50">
        <f t="shared" si="1887"/>
        <v>13.339803886460766</v>
      </c>
      <c r="AY6012" s="50"/>
      <c r="AZ6012" s="50">
        <f t="shared" si="1877"/>
        <v>287.40380850729457</v>
      </c>
      <c r="BA6012" s="50">
        <f t="shared" si="1878"/>
        <v>442.51062579694553</v>
      </c>
      <c r="BB6012" s="50">
        <f t="shared" si="1879"/>
        <v>456.19652144015015</v>
      </c>
      <c r="BC6012" s="17">
        <f t="shared" si="1880"/>
        <v>19995</v>
      </c>
      <c r="BD6012" s="50">
        <f t="shared" si="1881"/>
        <v>13.339803886460766</v>
      </c>
      <c r="BE6012" s="50">
        <f t="shared" si="1882"/>
        <v>287.40380850729457</v>
      </c>
      <c r="BF6012" s="50">
        <f t="shared" si="1888"/>
        <v>470.10113780116257</v>
      </c>
      <c r="BG6012" s="50"/>
      <c r="BH6012" s="17">
        <f t="shared" si="1883"/>
        <v>0</v>
      </c>
      <c r="BI6012" s="17">
        <f t="shared" si="1891"/>
        <v>6012</v>
      </c>
      <c r="BJ6012" s="17">
        <f t="shared" si="1889"/>
        <v>6012</v>
      </c>
      <c r="BK6012" s="150">
        <f t="shared" si="1890"/>
        <v>36306</v>
      </c>
      <c r="BL6012" s="50" t="e">
        <f t="shared" ca="1" si="1884"/>
        <v>#NAME?</v>
      </c>
      <c r="BM6012" s="50" t="e">
        <f t="shared" ca="1" si="1885"/>
        <v>#NAME?</v>
      </c>
      <c r="BN6012" s="50" t="e">
        <f t="shared" ca="1" si="1886"/>
        <v>#NAME?</v>
      </c>
    </row>
    <row r="6013" spans="1:66" x14ac:dyDescent="0.35">
      <c r="A6013" s="48">
        <v>36307</v>
      </c>
      <c r="B6013" s="17">
        <v>1999</v>
      </c>
      <c r="C6013" s="17">
        <v>5</v>
      </c>
      <c r="D6013" s="17">
        <v>147</v>
      </c>
      <c r="E6013" s="17">
        <v>27</v>
      </c>
      <c r="F6013" s="17">
        <v>5</v>
      </c>
      <c r="G6013" s="50">
        <v>6.7</v>
      </c>
      <c r="H6013" s="32">
        <v>6.5314701271796798</v>
      </c>
      <c r="I6013" s="50">
        <v>6.333333333333333</v>
      </c>
      <c r="J6013" s="13">
        <v>0</v>
      </c>
      <c r="K6013" s="13">
        <f t="shared" si="1872"/>
        <v>0</v>
      </c>
      <c r="L6013" s="13">
        <f t="shared" si="1873"/>
        <v>0</v>
      </c>
      <c r="M6013" s="13" t="e">
        <f ca="1">CalcTable[[#This Row],[IWC]]-AE6012</f>
        <v>#NAME?</v>
      </c>
      <c r="N6013" s="13" t="e">
        <f ca="1">IF(CalcTable[[#This Row],[Day of Year]]&lt;123,FCAP,AE6012)</f>
        <v>#NAME?</v>
      </c>
      <c r="O6013" s="17" t="e">
        <f ca="1">IF(IRR_DRIP,5,COUNTIF('IDET Wind Values'!C5997:G5997,"&lt;="&amp;IRR_MAXWIND))</f>
        <v>#NAME?</v>
      </c>
      <c r="P6013" s="13" t="e">
        <f ca="1">CalcTable[[#This Row],[ET_o]]*KL</f>
        <v>#NAME?</v>
      </c>
      <c r="Q6013" s="13" t="e">
        <f ca="1">IF(WILTPT&lt;=0,1,MAX(0,MIN(1,(CalcTable[[#This Row],[IWC]]-WILTPT)/(MAD-WILTPT))))</f>
        <v>#NAME?</v>
      </c>
      <c r="R6013" s="13" t="e">
        <f ca="1">CalcTable[[#This Row],[ETMult]]*CalcTable[[#This Row],[ETb]]</f>
        <v>#NAME?</v>
      </c>
      <c r="S6013" s="13" t="b">
        <f>INDEX(IRR_LIST,CalcTable[[#This Row],[Day of Week]]+1)</f>
        <v>1</v>
      </c>
      <c r="T6013" s="13">
        <f t="shared" ca="1" si="1874"/>
        <v>4.7</v>
      </c>
      <c r="U6013" s="13" t="b">
        <f ca="1">IF(CalcTable[[#This Row],[IrrPrecip]]&gt;=IC_MM,FALSE,TRUE)</f>
        <v>1</v>
      </c>
      <c r="V6013" s="13" t="b">
        <f t="shared" si="1875"/>
        <v>1</v>
      </c>
      <c r="W6013" s="13" t="e">
        <f ca="1">IF(AND(IRR_DRIP=FALSE,CalcTable[[#This Row],[IrrHours]]&lt;=0),FALSE,TRUE)</f>
        <v>#NAME?</v>
      </c>
      <c r="X6013" s="13" t="e">
        <f ca="1">AND(CalcTable[[#This Row],[IrrDay]],CalcTable[[#This Row],[IrrRain]],CalcTable[[#This Row],[IrrWarm]],CalcTable[[#This Row],[IrrWindy]])</f>
        <v>#NAME?</v>
      </c>
      <c r="Y6013" s="13" t="e">
        <f t="shared" ca="1" si="1876"/>
        <v>#NAME?</v>
      </c>
      <c r="Z6013" s="13" t="e">
        <f ca="1">CalcTable[[#This Row],[IrrHours]]/5</f>
        <v>#NAME?</v>
      </c>
      <c r="AA6013" s="13" t="e">
        <f ca="1">IF(CalcTable[[#This Row],[IrrFlag]]=FALSE,0,MAX(0,CalcTable[[#This Row],[VolRednWind]]*(FCAP*IRR_TARGET-CalcTable[[#This Row],[IWC]])))</f>
        <v>#NAME?</v>
      </c>
      <c r="AB6013" s="13" t="e">
        <f ca="1">CalcTable[[#This Row],[IWC]]+CalcTable[[#This Row],[Eff Precip]]+CalcTable[[#This Row],[IrrAmt]]-CalcTable[[#This Row],[AET]]</f>
        <v>#NAME?</v>
      </c>
      <c r="AC6013" s="13" t="e">
        <f ca="1">IF(CalcTable[[#This Row],[PWC]]&gt;FCAP,MIN(24*PERC,MIN(SAT,CalcTable[[#This Row],[PWC]])-FCAP),0)</f>
        <v>#NAME?</v>
      </c>
      <c r="AD6013" s="13" t="e">
        <f ca="1">IF(CalcTable[[#This Row],[PWC]]&gt;SAT,CalcTable[[#This Row],[PWC]]-SAT,0)</f>
        <v>#NAME?</v>
      </c>
      <c r="AE6013" s="13" t="e">
        <f ca="1">CalcTable[[#This Row],[PWC]]-CalcTable[[#This Row],[PercAmt]]-CalcTable[[#This Row],[Runoff]]</f>
        <v>#NAME?</v>
      </c>
      <c r="AF6013" s="13" t="e">
        <f ca="1">CalcTable[[#This Row],[IrrAmt]]/1000*CUR_IRR_AREA*10000/IRR_EFF</f>
        <v>#NAME?</v>
      </c>
      <c r="AG6013" s="147"/>
      <c r="AH6013" s="13"/>
      <c r="AI6013" s="50">
        <v>9.8559356426942468</v>
      </c>
      <c r="AJ6013" s="50">
        <v>12.503432037379834</v>
      </c>
      <c r="AK6013" s="50">
        <v>0</v>
      </c>
      <c r="AL6013" s="50">
        <v>0</v>
      </c>
      <c r="AM6013" s="50"/>
      <c r="AN6013" s="50"/>
      <c r="AO6013" s="50"/>
      <c r="AP6013" s="50"/>
      <c r="AQ6013" s="50"/>
      <c r="AR6013" s="50"/>
      <c r="AS6013" s="50"/>
      <c r="AT6013" s="50"/>
      <c r="AU6013" s="50"/>
      <c r="AV6013" s="50"/>
      <c r="AW6013" s="50"/>
      <c r="AX6013" s="50">
        <f t="shared" si="1887"/>
        <v>22.359367680074079</v>
      </c>
      <c r="AY6013" s="50"/>
      <c r="AZ6013" s="50">
        <f t="shared" si="1877"/>
        <v>511.32106252265748</v>
      </c>
      <c r="BA6013" s="50">
        <f t="shared" si="1878"/>
        <v>827.57621540873481</v>
      </c>
      <c r="BB6013" s="50">
        <f t="shared" si="1879"/>
        <v>856.40307113036488</v>
      </c>
      <c r="BC6013" s="17">
        <f t="shared" si="1880"/>
        <v>19995</v>
      </c>
      <c r="BD6013" s="50">
        <f t="shared" si="1881"/>
        <v>22.359367680074079</v>
      </c>
      <c r="BE6013" s="50">
        <f t="shared" si="1882"/>
        <v>511.32106252265748</v>
      </c>
      <c r="BF6013" s="50">
        <f t="shared" si="1888"/>
        <v>836.35848293743049</v>
      </c>
      <c r="BG6013" s="50"/>
      <c r="BH6013" s="17">
        <f t="shared" si="1883"/>
        <v>0</v>
      </c>
      <c r="BI6013" s="17">
        <f t="shared" si="1891"/>
        <v>6013</v>
      </c>
      <c r="BJ6013" s="17">
        <f t="shared" si="1889"/>
        <v>6013</v>
      </c>
      <c r="BK6013" s="150">
        <f t="shared" si="1890"/>
        <v>36307</v>
      </c>
      <c r="BL6013" s="50" t="e">
        <f t="shared" ca="1" si="1884"/>
        <v>#NAME?</v>
      </c>
      <c r="BM6013" s="50" t="e">
        <f t="shared" ca="1" si="1885"/>
        <v>#NAME?</v>
      </c>
      <c r="BN6013" s="50" t="e">
        <f t="shared" ca="1" si="1886"/>
        <v>#NAME?</v>
      </c>
    </row>
    <row r="6014" spans="1:66" x14ac:dyDescent="0.35">
      <c r="A6014" s="48">
        <v>36308</v>
      </c>
      <c r="B6014" s="17">
        <v>1999</v>
      </c>
      <c r="C6014" s="17">
        <v>5</v>
      </c>
      <c r="D6014" s="17">
        <v>148</v>
      </c>
      <c r="E6014" s="17">
        <v>28</v>
      </c>
      <c r="F6014" s="17">
        <v>6</v>
      </c>
      <c r="G6014" s="50">
        <v>6.3</v>
      </c>
      <c r="H6014" s="32">
        <v>4.0561353817004582</v>
      </c>
      <c r="I6014" s="50">
        <v>18.166666666666668</v>
      </c>
      <c r="J6014" s="13">
        <v>0</v>
      </c>
      <c r="K6014" s="13">
        <f t="shared" si="1872"/>
        <v>0</v>
      </c>
      <c r="L6014" s="13">
        <f t="shared" si="1873"/>
        <v>0</v>
      </c>
      <c r="M6014" s="13" t="e">
        <f ca="1">CalcTable[[#This Row],[IWC]]-AE6013</f>
        <v>#NAME?</v>
      </c>
      <c r="N6014" s="13" t="e">
        <f ca="1">IF(CalcTable[[#This Row],[Day of Year]]&lt;123,FCAP,AE6013)</f>
        <v>#NAME?</v>
      </c>
      <c r="O6014" s="17" t="e">
        <f ca="1">IF(IRR_DRIP,5,COUNTIF('IDET Wind Values'!C5998:G5998,"&lt;="&amp;IRR_MAXWIND))</f>
        <v>#NAME?</v>
      </c>
      <c r="P6014" s="13" t="e">
        <f ca="1">CalcTable[[#This Row],[ET_o]]*KL</f>
        <v>#NAME?</v>
      </c>
      <c r="Q6014" s="13" t="e">
        <f ca="1">IF(WILTPT&lt;=0,1,MAX(0,MIN(1,(CalcTable[[#This Row],[IWC]]-WILTPT)/(MAD-WILTPT))))</f>
        <v>#NAME?</v>
      </c>
      <c r="R6014" s="13" t="e">
        <f ca="1">CalcTable[[#This Row],[ETMult]]*CalcTable[[#This Row],[ETb]]</f>
        <v>#NAME?</v>
      </c>
      <c r="S6014" s="13" t="b">
        <f>INDEX(IRR_LIST,CalcTable[[#This Row],[Day of Week]]+1)</f>
        <v>0</v>
      </c>
      <c r="T6014" s="13">
        <f t="shared" ca="1" si="1874"/>
        <v>4.7</v>
      </c>
      <c r="U6014" s="13" t="b">
        <f ca="1">IF(CalcTable[[#This Row],[IrrPrecip]]&gt;=IC_MM,FALSE,TRUE)</f>
        <v>1</v>
      </c>
      <c r="V6014" s="13" t="b">
        <f t="shared" si="1875"/>
        <v>1</v>
      </c>
      <c r="W6014" s="13" t="e">
        <f ca="1">IF(AND(IRR_DRIP=FALSE,CalcTable[[#This Row],[IrrHours]]&lt;=0),FALSE,TRUE)</f>
        <v>#NAME?</v>
      </c>
      <c r="X6014" s="13" t="e">
        <f ca="1">AND(CalcTable[[#This Row],[IrrDay]],CalcTable[[#This Row],[IrrRain]],CalcTable[[#This Row],[IrrWarm]],CalcTable[[#This Row],[IrrWindy]])</f>
        <v>#NAME?</v>
      </c>
      <c r="Y6014" s="13" t="e">
        <f t="shared" ca="1" si="1876"/>
        <v>#NAME?</v>
      </c>
      <c r="Z6014" s="13" t="e">
        <f ca="1">CalcTable[[#This Row],[IrrHours]]/5</f>
        <v>#NAME?</v>
      </c>
      <c r="AA6014" s="13" t="e">
        <f ca="1">IF(CalcTable[[#This Row],[IrrFlag]]=FALSE,0,MAX(0,CalcTable[[#This Row],[VolRednWind]]*(FCAP*IRR_TARGET-CalcTable[[#This Row],[IWC]])))</f>
        <v>#NAME?</v>
      </c>
      <c r="AB6014" s="13" t="e">
        <f ca="1">CalcTable[[#This Row],[IWC]]+CalcTable[[#This Row],[Eff Precip]]+CalcTable[[#This Row],[IrrAmt]]-CalcTable[[#This Row],[AET]]</f>
        <v>#NAME?</v>
      </c>
      <c r="AC6014" s="13" t="e">
        <f ca="1">IF(CalcTable[[#This Row],[PWC]]&gt;FCAP,MIN(24*PERC,MIN(SAT,CalcTable[[#This Row],[PWC]])-FCAP),0)</f>
        <v>#NAME?</v>
      </c>
      <c r="AD6014" s="13" t="e">
        <f ca="1">IF(CalcTable[[#This Row],[PWC]]&gt;SAT,CalcTable[[#This Row],[PWC]]-SAT,0)</f>
        <v>#NAME?</v>
      </c>
      <c r="AE6014" s="13" t="e">
        <f ca="1">CalcTable[[#This Row],[PWC]]-CalcTable[[#This Row],[PercAmt]]-CalcTable[[#This Row],[Runoff]]</f>
        <v>#NAME?</v>
      </c>
      <c r="AF6014" s="13" t="e">
        <f ca="1">CalcTable[[#This Row],[IrrAmt]]/1000*CUR_IRR_AREA*10000/IRR_EFF</f>
        <v>#NAME?</v>
      </c>
      <c r="AG6014" s="147"/>
      <c r="AH6014" s="13"/>
      <c r="AI6014" s="50">
        <v>0</v>
      </c>
      <c r="AJ6014" s="50">
        <v>0</v>
      </c>
      <c r="AK6014" s="50">
        <v>0</v>
      </c>
      <c r="AL6014" s="50">
        <v>6.4089736981670775</v>
      </c>
      <c r="AM6014" s="50"/>
      <c r="AN6014" s="50"/>
      <c r="AO6014" s="50"/>
      <c r="AP6014" s="50"/>
      <c r="AQ6014" s="50"/>
      <c r="AR6014" s="50"/>
      <c r="AS6014" s="50"/>
      <c r="AT6014" s="50"/>
      <c r="AU6014" s="50"/>
      <c r="AV6014" s="50"/>
      <c r="AW6014" s="50"/>
      <c r="AX6014" s="50">
        <f t="shared" si="1887"/>
        <v>6.4089736981670775</v>
      </c>
      <c r="AY6014" s="50"/>
      <c r="AZ6014" s="50">
        <f t="shared" si="1877"/>
        <v>187.99656181290095</v>
      </c>
      <c r="BA6014" s="50">
        <f t="shared" si="1878"/>
        <v>289.45502374367288</v>
      </c>
      <c r="BB6014" s="50">
        <f t="shared" si="1879"/>
        <v>298.40724097285869</v>
      </c>
      <c r="BC6014" s="17">
        <f t="shared" si="1880"/>
        <v>19995</v>
      </c>
      <c r="BD6014" s="50">
        <f t="shared" si="1881"/>
        <v>6.4089736981670775</v>
      </c>
      <c r="BE6014" s="50">
        <f t="shared" si="1882"/>
        <v>187.99656181290095</v>
      </c>
      <c r="BF6014" s="50">
        <f t="shared" si="1888"/>
        <v>307.50252778472912</v>
      </c>
      <c r="BG6014" s="50"/>
      <c r="BH6014" s="17">
        <f t="shared" si="1883"/>
        <v>0</v>
      </c>
      <c r="BI6014" s="17">
        <f t="shared" si="1891"/>
        <v>6014</v>
      </c>
      <c r="BJ6014" s="17">
        <f t="shared" si="1889"/>
        <v>6014</v>
      </c>
      <c r="BK6014" s="150">
        <f t="shared" si="1890"/>
        <v>36308</v>
      </c>
      <c r="BL6014" s="50" t="e">
        <f t="shared" ca="1" si="1884"/>
        <v>#NAME?</v>
      </c>
      <c r="BM6014" s="50" t="e">
        <f t="shared" ca="1" si="1885"/>
        <v>#NAME?</v>
      </c>
      <c r="BN6014" s="50" t="e">
        <f t="shared" ca="1" si="1886"/>
        <v>#NAME?</v>
      </c>
    </row>
    <row r="6015" spans="1:66" x14ac:dyDescent="0.35">
      <c r="A6015" s="48">
        <v>36309</v>
      </c>
      <c r="B6015" s="17">
        <v>1999</v>
      </c>
      <c r="C6015" s="17">
        <v>5</v>
      </c>
      <c r="D6015" s="17">
        <v>149</v>
      </c>
      <c r="E6015" s="17">
        <v>29</v>
      </c>
      <c r="F6015" s="17">
        <v>7</v>
      </c>
      <c r="G6015" s="50">
        <v>4.5</v>
      </c>
      <c r="H6015" s="32">
        <v>2.2479970000100318</v>
      </c>
      <c r="I6015" s="50">
        <v>19.166666666666668</v>
      </c>
      <c r="J6015" s="13">
        <v>9.1999999999999993</v>
      </c>
      <c r="K6015" s="13">
        <f t="shared" si="1872"/>
        <v>9.1999999999999993</v>
      </c>
      <c r="L6015" s="13">
        <f t="shared" si="1873"/>
        <v>3.1499999999999995</v>
      </c>
      <c r="M6015" s="13" t="e">
        <f ca="1">CalcTable[[#This Row],[IWC]]-AE6014</f>
        <v>#NAME?</v>
      </c>
      <c r="N6015" s="13" t="e">
        <f ca="1">IF(CalcTable[[#This Row],[Day of Year]]&lt;123,FCAP,AE6014)</f>
        <v>#NAME?</v>
      </c>
      <c r="O6015" s="17" t="e">
        <f ca="1">IF(IRR_DRIP,5,COUNTIF('IDET Wind Values'!C5999:G5999,"&lt;="&amp;IRR_MAXWIND))</f>
        <v>#NAME?</v>
      </c>
      <c r="P6015" s="13" t="e">
        <f ca="1">CalcTable[[#This Row],[ET_o]]*KL</f>
        <v>#NAME?</v>
      </c>
      <c r="Q6015" s="13" t="e">
        <f ca="1">IF(WILTPT&lt;=0,1,MAX(0,MIN(1,(CalcTable[[#This Row],[IWC]]-WILTPT)/(MAD-WILTPT))))</f>
        <v>#NAME?</v>
      </c>
      <c r="R6015" s="13" t="e">
        <f ca="1">CalcTable[[#This Row],[ETMult]]*CalcTable[[#This Row],[ETb]]</f>
        <v>#NAME?</v>
      </c>
      <c r="S6015" s="13" t="b">
        <f>INDEX(IRR_LIST,CalcTable[[#This Row],[Day of Week]]+1)</f>
        <v>0</v>
      </c>
      <c r="T6015" s="13">
        <f t="shared" ca="1" si="1874"/>
        <v>0</v>
      </c>
      <c r="U6015" s="13" t="b">
        <f ca="1">IF(CalcTable[[#This Row],[IrrPrecip]]&gt;=IC_MM,FALSE,TRUE)</f>
        <v>1</v>
      </c>
      <c r="V6015" s="13" t="b">
        <f t="shared" si="1875"/>
        <v>0</v>
      </c>
      <c r="W6015" s="13" t="e">
        <f ca="1">IF(AND(IRR_DRIP=FALSE,CalcTable[[#This Row],[IrrHours]]&lt;=0),FALSE,TRUE)</f>
        <v>#NAME?</v>
      </c>
      <c r="X6015" s="13" t="e">
        <f ca="1">AND(CalcTable[[#This Row],[IrrDay]],CalcTable[[#This Row],[IrrRain]],CalcTable[[#This Row],[IrrWarm]],CalcTable[[#This Row],[IrrWindy]])</f>
        <v>#NAME?</v>
      </c>
      <c r="Y6015" s="13" t="e">
        <f t="shared" ca="1" si="1876"/>
        <v>#NAME?</v>
      </c>
      <c r="Z6015" s="13" t="e">
        <f ca="1">CalcTable[[#This Row],[IrrHours]]/5</f>
        <v>#NAME?</v>
      </c>
      <c r="AA6015" s="13" t="e">
        <f ca="1">IF(CalcTable[[#This Row],[IrrFlag]]=FALSE,0,MAX(0,CalcTable[[#This Row],[VolRednWind]]*(FCAP*IRR_TARGET-CalcTable[[#This Row],[IWC]])))</f>
        <v>#NAME?</v>
      </c>
      <c r="AB6015" s="13" t="e">
        <f ca="1">CalcTable[[#This Row],[IWC]]+CalcTable[[#This Row],[Eff Precip]]+CalcTable[[#This Row],[IrrAmt]]-CalcTable[[#This Row],[AET]]</f>
        <v>#NAME?</v>
      </c>
      <c r="AC6015" s="13" t="e">
        <f ca="1">IF(CalcTable[[#This Row],[PWC]]&gt;FCAP,MIN(24*PERC,MIN(SAT,CalcTable[[#This Row],[PWC]])-FCAP),0)</f>
        <v>#NAME?</v>
      </c>
      <c r="AD6015" s="13" t="e">
        <f ca="1">IF(CalcTable[[#This Row],[PWC]]&gt;SAT,CalcTable[[#This Row],[PWC]]-SAT,0)</f>
        <v>#NAME?</v>
      </c>
      <c r="AE6015" s="13" t="e">
        <f ca="1">CalcTable[[#This Row],[PWC]]-CalcTable[[#This Row],[PercAmt]]-CalcTable[[#This Row],[Runoff]]</f>
        <v>#NAME?</v>
      </c>
      <c r="AF6015" s="13" t="e">
        <f ca="1">CalcTable[[#This Row],[IrrAmt]]/1000*CUR_IRR_AREA*10000/IRR_EFF</f>
        <v>#NAME?</v>
      </c>
      <c r="AG6015" s="147"/>
      <c r="AH6015" s="13"/>
      <c r="AI6015" s="50">
        <v>0</v>
      </c>
      <c r="AJ6015" s="50">
        <v>0</v>
      </c>
      <c r="AK6015" s="50">
        <v>0</v>
      </c>
      <c r="AL6015" s="50">
        <v>0</v>
      </c>
      <c r="AM6015" s="50"/>
      <c r="AN6015" s="50"/>
      <c r="AO6015" s="50"/>
      <c r="AP6015" s="50"/>
      <c r="AQ6015" s="50"/>
      <c r="AR6015" s="50"/>
      <c r="AS6015" s="50"/>
      <c r="AT6015" s="50"/>
      <c r="AU6015" s="50"/>
      <c r="AV6015" s="50"/>
      <c r="AW6015" s="50"/>
      <c r="AX6015" s="50">
        <f t="shared" si="1887"/>
        <v>0</v>
      </c>
      <c r="AY6015" s="50"/>
      <c r="AZ6015" s="50">
        <f t="shared" si="1877"/>
        <v>0</v>
      </c>
      <c r="BA6015" s="50">
        <f t="shared" si="1878"/>
        <v>0</v>
      </c>
      <c r="BB6015" s="50">
        <f t="shared" si="1879"/>
        <v>0</v>
      </c>
      <c r="BC6015" s="17">
        <f t="shared" si="1880"/>
        <v>19995</v>
      </c>
      <c r="BD6015" s="50">
        <f t="shared" si="1881"/>
        <v>0</v>
      </c>
      <c r="BE6015" s="50">
        <f t="shared" si="1882"/>
        <v>0</v>
      </c>
      <c r="BF6015" s="50">
        <f t="shared" si="1888"/>
        <v>0</v>
      </c>
      <c r="BG6015" s="50"/>
      <c r="BH6015" s="17">
        <f t="shared" si="1883"/>
        <v>0</v>
      </c>
      <c r="BI6015" s="17">
        <f t="shared" si="1891"/>
        <v>6015</v>
      </c>
      <c r="BJ6015" s="17">
        <f t="shared" si="1889"/>
        <v>6015</v>
      </c>
      <c r="BK6015" s="150">
        <f t="shared" si="1890"/>
        <v>36309</v>
      </c>
      <c r="BL6015" s="50" t="e">
        <f t="shared" ca="1" si="1884"/>
        <v>#NAME?</v>
      </c>
      <c r="BM6015" s="50" t="e">
        <f t="shared" ca="1" si="1885"/>
        <v>#NAME?</v>
      </c>
      <c r="BN6015" s="50" t="e">
        <f t="shared" ca="1" si="1886"/>
        <v>#NAME?</v>
      </c>
    </row>
    <row r="6016" spans="1:66" x14ac:dyDescent="0.35">
      <c r="A6016" s="48">
        <v>36310</v>
      </c>
      <c r="B6016" s="17">
        <v>1999</v>
      </c>
      <c r="C6016" s="17">
        <v>5</v>
      </c>
      <c r="D6016" s="17">
        <v>150</v>
      </c>
      <c r="E6016" s="17">
        <v>30</v>
      </c>
      <c r="F6016" s="17">
        <v>1</v>
      </c>
      <c r="G6016" s="50">
        <v>0.8</v>
      </c>
      <c r="H6016" s="32">
        <v>3.7786803257474233</v>
      </c>
      <c r="I6016" s="50">
        <v>7.166666666666667</v>
      </c>
      <c r="J6016" s="13">
        <v>0</v>
      </c>
      <c r="K6016" s="13">
        <f t="shared" si="1872"/>
        <v>0</v>
      </c>
      <c r="L6016" s="13">
        <f t="shared" si="1873"/>
        <v>0</v>
      </c>
      <c r="M6016" s="13" t="e">
        <f ca="1">CalcTable[[#This Row],[IWC]]-AE6015</f>
        <v>#NAME?</v>
      </c>
      <c r="N6016" s="13" t="e">
        <f ca="1">IF(CalcTable[[#This Row],[Day of Year]]&lt;123,FCAP,AE6015)</f>
        <v>#NAME?</v>
      </c>
      <c r="O6016" s="17" t="e">
        <f ca="1">IF(IRR_DRIP,5,COUNTIF('IDET Wind Values'!C6000:G6000,"&lt;="&amp;IRR_MAXWIND))</f>
        <v>#NAME?</v>
      </c>
      <c r="P6016" s="13" t="e">
        <f ca="1">CalcTable[[#This Row],[ET_o]]*KL</f>
        <v>#NAME?</v>
      </c>
      <c r="Q6016" s="13" t="e">
        <f ca="1">IF(WILTPT&lt;=0,1,MAX(0,MIN(1,(CalcTable[[#This Row],[IWC]]-WILTPT)/(MAD-WILTPT))))</f>
        <v>#NAME?</v>
      </c>
      <c r="R6016" s="13" t="e">
        <f ca="1">CalcTable[[#This Row],[ETMult]]*CalcTable[[#This Row],[ETb]]</f>
        <v>#NAME?</v>
      </c>
      <c r="S6016" s="13" t="b">
        <f>INDEX(IRR_LIST,CalcTable[[#This Row],[Day of Week]]+1)</f>
        <v>1</v>
      </c>
      <c r="T6016" s="13">
        <f t="shared" ca="1" si="1874"/>
        <v>9.1999999999999993</v>
      </c>
      <c r="U6016" s="13" t="b">
        <f ca="1">IF(CalcTable[[#This Row],[IrrPrecip]]&gt;=IC_MM,FALSE,TRUE)</f>
        <v>1</v>
      </c>
      <c r="V6016" s="13" t="b">
        <f t="shared" si="1875"/>
        <v>1</v>
      </c>
      <c r="W6016" s="13" t="e">
        <f ca="1">IF(AND(IRR_DRIP=FALSE,CalcTable[[#This Row],[IrrHours]]&lt;=0),FALSE,TRUE)</f>
        <v>#NAME?</v>
      </c>
      <c r="X6016" s="13" t="e">
        <f ca="1">AND(CalcTable[[#This Row],[IrrDay]],CalcTable[[#This Row],[IrrRain]],CalcTable[[#This Row],[IrrWarm]],CalcTable[[#This Row],[IrrWindy]])</f>
        <v>#NAME?</v>
      </c>
      <c r="Y6016" s="13" t="e">
        <f t="shared" ca="1" si="1876"/>
        <v>#NAME?</v>
      </c>
      <c r="Z6016" s="13" t="e">
        <f ca="1">CalcTable[[#This Row],[IrrHours]]/5</f>
        <v>#NAME?</v>
      </c>
      <c r="AA6016" s="13" t="e">
        <f ca="1">IF(CalcTable[[#This Row],[IrrFlag]]=FALSE,0,MAX(0,CalcTable[[#This Row],[VolRednWind]]*(FCAP*IRR_TARGET-CalcTable[[#This Row],[IWC]])))</f>
        <v>#NAME?</v>
      </c>
      <c r="AB6016" s="13" t="e">
        <f ca="1">CalcTable[[#This Row],[IWC]]+CalcTable[[#This Row],[Eff Precip]]+CalcTable[[#This Row],[IrrAmt]]-CalcTable[[#This Row],[AET]]</f>
        <v>#NAME?</v>
      </c>
      <c r="AC6016" s="13" t="e">
        <f ca="1">IF(CalcTable[[#This Row],[PWC]]&gt;FCAP,MIN(24*PERC,MIN(SAT,CalcTable[[#This Row],[PWC]])-FCAP),0)</f>
        <v>#NAME?</v>
      </c>
      <c r="AD6016" s="13" t="e">
        <f ca="1">IF(CalcTable[[#This Row],[PWC]]&gt;SAT,CalcTable[[#This Row],[PWC]]-SAT,0)</f>
        <v>#NAME?</v>
      </c>
      <c r="AE6016" s="13" t="e">
        <f ca="1">CalcTable[[#This Row],[PWC]]-CalcTable[[#This Row],[PercAmt]]-CalcTable[[#This Row],[Runoff]]</f>
        <v>#NAME?</v>
      </c>
      <c r="AF6016" s="13" t="e">
        <f ca="1">CalcTable[[#This Row],[IrrAmt]]/1000*CUR_IRR_AREA*10000/IRR_EFF</f>
        <v>#NAME?</v>
      </c>
      <c r="AG6016" s="147"/>
      <c r="AH6016" s="13"/>
      <c r="AI6016" s="50">
        <v>5.0220126779328718</v>
      </c>
      <c r="AJ6016" s="50">
        <v>8.4640332118281218</v>
      </c>
      <c r="AK6016" s="50">
        <v>0</v>
      </c>
      <c r="AL6016" s="50">
        <v>0</v>
      </c>
      <c r="AM6016" s="50"/>
      <c r="AN6016" s="50"/>
      <c r="AO6016" s="50"/>
      <c r="AP6016" s="50"/>
      <c r="AQ6016" s="50"/>
      <c r="AR6016" s="50"/>
      <c r="AS6016" s="50"/>
      <c r="AT6016" s="50"/>
      <c r="AU6016" s="50"/>
      <c r="AV6016" s="50"/>
      <c r="AW6016" s="50"/>
      <c r="AX6016" s="50">
        <f t="shared" si="1887"/>
        <v>13.486045889760994</v>
      </c>
      <c r="AY6016" s="50"/>
      <c r="AZ6016" s="50">
        <f t="shared" si="1877"/>
        <v>321.93449348997376</v>
      </c>
      <c r="BA6016" s="50">
        <f t="shared" si="1878"/>
        <v>522.96024904772048</v>
      </c>
      <c r="BB6016" s="50">
        <f t="shared" si="1879"/>
        <v>541.32194419006305</v>
      </c>
      <c r="BC6016" s="17">
        <f t="shared" si="1880"/>
        <v>19995</v>
      </c>
      <c r="BD6016" s="50">
        <f t="shared" si="1881"/>
        <v>13.486045889760994</v>
      </c>
      <c r="BE6016" s="50">
        <f t="shared" si="1882"/>
        <v>321.93449348997376</v>
      </c>
      <c r="BF6016" s="50">
        <f t="shared" si="1888"/>
        <v>526.5823458398479</v>
      </c>
      <c r="BG6016" s="50"/>
      <c r="BH6016" s="17">
        <f t="shared" si="1883"/>
        <v>0</v>
      </c>
      <c r="BI6016" s="17">
        <f t="shared" si="1891"/>
        <v>6016</v>
      </c>
      <c r="BJ6016" s="17">
        <f t="shared" si="1889"/>
        <v>6016</v>
      </c>
      <c r="BK6016" s="150">
        <f t="shared" si="1890"/>
        <v>36310</v>
      </c>
      <c r="BL6016" s="50" t="e">
        <f t="shared" ca="1" si="1884"/>
        <v>#NAME?</v>
      </c>
      <c r="BM6016" s="50" t="e">
        <f t="shared" ca="1" si="1885"/>
        <v>#NAME?</v>
      </c>
      <c r="BN6016" s="50" t="e">
        <f t="shared" ca="1" si="1886"/>
        <v>#NAME?</v>
      </c>
    </row>
    <row r="6017" spans="1:66" x14ac:dyDescent="0.35">
      <c r="A6017" s="48">
        <v>36311</v>
      </c>
      <c r="B6017" s="17">
        <v>1999</v>
      </c>
      <c r="C6017" s="17">
        <v>5</v>
      </c>
      <c r="D6017" s="17">
        <v>151</v>
      </c>
      <c r="E6017" s="17">
        <v>31</v>
      </c>
      <c r="F6017" s="17">
        <v>2</v>
      </c>
      <c r="G6017" s="50">
        <v>5.4</v>
      </c>
      <c r="H6017" s="32">
        <v>3.629514982186349</v>
      </c>
      <c r="I6017" s="50">
        <v>6.333333333333333</v>
      </c>
      <c r="J6017" s="13">
        <v>2.4</v>
      </c>
      <c r="K6017" s="13">
        <f t="shared" si="1872"/>
        <v>2.4</v>
      </c>
      <c r="L6017" s="13">
        <f t="shared" si="1873"/>
        <v>0</v>
      </c>
      <c r="M6017" s="13" t="e">
        <f ca="1">CalcTable[[#This Row],[IWC]]-AE6016</f>
        <v>#NAME?</v>
      </c>
      <c r="N6017" s="13" t="e">
        <f ca="1">IF(CalcTable[[#This Row],[Day of Year]]&lt;123,FCAP,AE6016)</f>
        <v>#NAME?</v>
      </c>
      <c r="O6017" s="17" t="e">
        <f ca="1">IF(IRR_DRIP,5,COUNTIF('IDET Wind Values'!C6001:G6001,"&lt;="&amp;IRR_MAXWIND))</f>
        <v>#NAME?</v>
      </c>
      <c r="P6017" s="13" t="e">
        <f ca="1">CalcTable[[#This Row],[ET_o]]*KL</f>
        <v>#NAME?</v>
      </c>
      <c r="Q6017" s="13" t="e">
        <f ca="1">IF(WILTPT&lt;=0,1,MAX(0,MIN(1,(CalcTable[[#This Row],[IWC]]-WILTPT)/(MAD-WILTPT))))</f>
        <v>#NAME?</v>
      </c>
      <c r="R6017" s="13" t="e">
        <f ca="1">CalcTable[[#This Row],[ETMult]]*CalcTable[[#This Row],[ETb]]</f>
        <v>#NAME?</v>
      </c>
      <c r="S6017" s="13" t="b">
        <f>INDEX(IRR_LIST,CalcTable[[#This Row],[Day of Week]]+1)</f>
        <v>0</v>
      </c>
      <c r="T6017" s="13">
        <f t="shared" ca="1" si="1874"/>
        <v>9.1999999999999993</v>
      </c>
      <c r="U6017" s="13" t="b">
        <f ca="1">IF(CalcTable[[#This Row],[IrrPrecip]]&gt;=IC_MM,FALSE,TRUE)</f>
        <v>1</v>
      </c>
      <c r="V6017" s="13" t="b">
        <f t="shared" si="1875"/>
        <v>1</v>
      </c>
      <c r="W6017" s="13" t="e">
        <f ca="1">IF(AND(IRR_DRIP=FALSE,CalcTable[[#This Row],[IrrHours]]&lt;=0),FALSE,TRUE)</f>
        <v>#NAME?</v>
      </c>
      <c r="X6017" s="13" t="e">
        <f ca="1">AND(CalcTable[[#This Row],[IrrDay]],CalcTable[[#This Row],[IrrRain]],CalcTable[[#This Row],[IrrWarm]],CalcTable[[#This Row],[IrrWindy]])</f>
        <v>#NAME?</v>
      </c>
      <c r="Y6017" s="13" t="e">
        <f t="shared" ca="1" si="1876"/>
        <v>#NAME?</v>
      </c>
      <c r="Z6017" s="13" t="e">
        <f ca="1">CalcTable[[#This Row],[IrrHours]]/5</f>
        <v>#NAME?</v>
      </c>
      <c r="AA6017" s="13" t="e">
        <f ca="1">IF(CalcTable[[#This Row],[IrrFlag]]=FALSE,0,MAX(0,CalcTable[[#This Row],[VolRednWind]]*(FCAP*IRR_TARGET-CalcTable[[#This Row],[IWC]])))</f>
        <v>#NAME?</v>
      </c>
      <c r="AB6017" s="13" t="e">
        <f ca="1">CalcTable[[#This Row],[IWC]]+CalcTable[[#This Row],[Eff Precip]]+CalcTable[[#This Row],[IrrAmt]]-CalcTable[[#This Row],[AET]]</f>
        <v>#NAME?</v>
      </c>
      <c r="AC6017" s="13" t="e">
        <f ca="1">IF(CalcTable[[#This Row],[PWC]]&gt;FCAP,MIN(24*PERC,MIN(SAT,CalcTable[[#This Row],[PWC]])-FCAP),0)</f>
        <v>#NAME?</v>
      </c>
      <c r="AD6017" s="13" t="e">
        <f ca="1">IF(CalcTable[[#This Row],[PWC]]&gt;SAT,CalcTable[[#This Row],[PWC]]-SAT,0)</f>
        <v>#NAME?</v>
      </c>
      <c r="AE6017" s="13" t="e">
        <f ca="1">CalcTable[[#This Row],[PWC]]-CalcTable[[#This Row],[PercAmt]]-CalcTable[[#This Row],[Runoff]]</f>
        <v>#NAME?</v>
      </c>
      <c r="AF6017" s="13" t="e">
        <f ca="1">CalcTable[[#This Row],[IrrAmt]]/1000*CUR_IRR_AREA*10000/IRR_EFF</f>
        <v>#NAME?</v>
      </c>
      <c r="AG6017" s="147"/>
      <c r="AH6017" s="13"/>
      <c r="AI6017" s="50">
        <v>0</v>
      </c>
      <c r="AJ6017" s="50">
        <v>0</v>
      </c>
      <c r="AK6017" s="50">
        <v>3.7862388935582674</v>
      </c>
      <c r="AL6017" s="50">
        <v>4.3582741791610857</v>
      </c>
      <c r="AM6017" s="50"/>
      <c r="AN6017" s="50"/>
      <c r="AO6017" s="50"/>
      <c r="AP6017" s="50"/>
      <c r="AQ6017" s="50"/>
      <c r="AR6017" s="50"/>
      <c r="AS6017" s="50"/>
      <c r="AT6017" s="50"/>
      <c r="AU6017" s="50"/>
      <c r="AV6017" s="50"/>
      <c r="AW6017" s="50"/>
      <c r="AX6017" s="50">
        <f t="shared" si="1887"/>
        <v>8.1445130727193522</v>
      </c>
      <c r="AY6017" s="50"/>
      <c r="AZ6017" s="50">
        <f t="shared" si="1877"/>
        <v>183.37421302757977</v>
      </c>
      <c r="BA6017" s="50">
        <f t="shared" si="1878"/>
        <v>282.33807402659107</v>
      </c>
      <c r="BB6017" s="50">
        <f t="shared" si="1879"/>
        <v>291.0701794088568</v>
      </c>
      <c r="BC6017" s="17">
        <f t="shared" si="1880"/>
        <v>19995</v>
      </c>
      <c r="BD6017" s="50">
        <f t="shared" si="1881"/>
        <v>8.1445130727193522</v>
      </c>
      <c r="BE6017" s="50">
        <f t="shared" si="1882"/>
        <v>183.37421302757977</v>
      </c>
      <c r="BF6017" s="50">
        <f t="shared" si="1888"/>
        <v>299.94183666313546</v>
      </c>
      <c r="BG6017" s="50"/>
      <c r="BH6017" s="17">
        <f t="shared" si="1883"/>
        <v>0</v>
      </c>
      <c r="BI6017" s="17">
        <f t="shared" si="1891"/>
        <v>6017</v>
      </c>
      <c r="BJ6017" s="17">
        <f t="shared" si="1889"/>
        <v>6017</v>
      </c>
      <c r="BK6017" s="150">
        <f t="shared" si="1890"/>
        <v>36311</v>
      </c>
      <c r="BL6017" s="50" t="e">
        <f t="shared" ca="1" si="1884"/>
        <v>#NAME?</v>
      </c>
      <c r="BM6017" s="50" t="e">
        <f t="shared" ca="1" si="1885"/>
        <v>#NAME?</v>
      </c>
      <c r="BN6017" s="50" t="e">
        <f t="shared" ca="1" si="1886"/>
        <v>#NAME?</v>
      </c>
    </row>
    <row r="6018" spans="1:66" x14ac:dyDescent="0.35">
      <c r="A6018" s="48">
        <v>36312</v>
      </c>
      <c r="B6018" s="17">
        <v>1999</v>
      </c>
      <c r="C6018" s="17">
        <v>6</v>
      </c>
      <c r="D6018" s="17">
        <v>152</v>
      </c>
      <c r="E6018" s="17">
        <v>1</v>
      </c>
      <c r="F6018" s="17">
        <v>3</v>
      </c>
      <c r="G6018" s="50">
        <v>5.7</v>
      </c>
      <c r="H6018" s="32">
        <v>2.9527722510150385</v>
      </c>
      <c r="I6018" s="50">
        <v>7</v>
      </c>
      <c r="J6018" s="13">
        <v>5.6</v>
      </c>
      <c r="K6018" s="13">
        <f t="shared" si="1872"/>
        <v>5.6</v>
      </c>
      <c r="L6018" s="13">
        <f t="shared" si="1873"/>
        <v>0.44999999999999973</v>
      </c>
      <c r="M6018" s="13" t="e">
        <f ca="1">CalcTable[[#This Row],[IWC]]-AE6017</f>
        <v>#NAME?</v>
      </c>
      <c r="N6018" s="13" t="e">
        <f ca="1">IF(CalcTable[[#This Row],[Day of Year]]&lt;123,FCAP,AE6017)</f>
        <v>#NAME?</v>
      </c>
      <c r="O6018" s="17" t="e">
        <f ca="1">IF(IRR_DRIP,5,COUNTIF('IDET Wind Values'!C6002:G6002,"&lt;="&amp;IRR_MAXWIND))</f>
        <v>#NAME?</v>
      </c>
      <c r="P6018" s="13" t="e">
        <f ca="1">CalcTable[[#This Row],[ET_o]]*KL</f>
        <v>#NAME?</v>
      </c>
      <c r="Q6018" s="13" t="e">
        <f ca="1">IF(WILTPT&lt;=0,1,MAX(0,MIN(1,(CalcTable[[#This Row],[IWC]]-WILTPT)/(MAD-WILTPT))))</f>
        <v>#NAME?</v>
      </c>
      <c r="R6018" s="13" t="e">
        <f ca="1">CalcTable[[#This Row],[ETMult]]*CalcTable[[#This Row],[ETb]]</f>
        <v>#NAME?</v>
      </c>
      <c r="S6018" s="13" t="b">
        <f>INDEX(IRR_LIST,CalcTable[[#This Row],[Day of Week]]+1)</f>
        <v>1</v>
      </c>
      <c r="T6018" s="13">
        <f t="shared" ca="1" si="1874"/>
        <v>2.4</v>
      </c>
      <c r="U6018" s="13" t="b">
        <f ca="1">IF(CalcTable[[#This Row],[IrrPrecip]]&gt;=IC_MM,FALSE,TRUE)</f>
        <v>1</v>
      </c>
      <c r="V6018" s="13" t="b">
        <f t="shared" si="1875"/>
        <v>1</v>
      </c>
      <c r="W6018" s="13" t="e">
        <f ca="1">IF(AND(IRR_DRIP=FALSE,CalcTable[[#This Row],[IrrHours]]&lt;=0),FALSE,TRUE)</f>
        <v>#NAME?</v>
      </c>
      <c r="X6018" s="13" t="e">
        <f ca="1">AND(CalcTable[[#This Row],[IrrDay]],CalcTable[[#This Row],[IrrRain]],CalcTable[[#This Row],[IrrWarm]],CalcTable[[#This Row],[IrrWindy]])</f>
        <v>#NAME?</v>
      </c>
      <c r="Y6018" s="13" t="e">
        <f t="shared" ca="1" si="1876"/>
        <v>#NAME?</v>
      </c>
      <c r="Z6018" s="13" t="e">
        <f ca="1">CalcTable[[#This Row],[IrrHours]]/5</f>
        <v>#NAME?</v>
      </c>
      <c r="AA6018" s="13" t="e">
        <f ca="1">IF(CalcTable[[#This Row],[IrrFlag]]=FALSE,0,MAX(0,CalcTable[[#This Row],[VolRednWind]]*(FCAP*IRR_TARGET-CalcTable[[#This Row],[IWC]])))</f>
        <v>#NAME?</v>
      </c>
      <c r="AB6018" s="13" t="e">
        <f ca="1">CalcTable[[#This Row],[IWC]]+CalcTable[[#This Row],[Eff Precip]]+CalcTable[[#This Row],[IrrAmt]]-CalcTable[[#This Row],[AET]]</f>
        <v>#NAME?</v>
      </c>
      <c r="AC6018" s="13" t="e">
        <f ca="1">IF(CalcTable[[#This Row],[PWC]]&gt;FCAP,MIN(24*PERC,MIN(SAT,CalcTable[[#This Row],[PWC]])-FCAP),0)</f>
        <v>#NAME?</v>
      </c>
      <c r="AD6018" s="13" t="e">
        <f ca="1">IF(CalcTable[[#This Row],[PWC]]&gt;SAT,CalcTable[[#This Row],[PWC]]-SAT,0)</f>
        <v>#NAME?</v>
      </c>
      <c r="AE6018" s="13" t="e">
        <f ca="1">CalcTable[[#This Row],[PWC]]-CalcTable[[#This Row],[PercAmt]]-CalcTable[[#This Row],[Runoff]]</f>
        <v>#NAME?</v>
      </c>
      <c r="AF6018" s="13" t="e">
        <f ca="1">CalcTable[[#This Row],[IrrAmt]]/1000*CUR_IRR_AREA*10000/IRR_EFF</f>
        <v>#NAME?</v>
      </c>
      <c r="AG6018" s="147"/>
      <c r="AH6018" s="13"/>
      <c r="AI6018" s="50">
        <v>1.7067490335017774</v>
      </c>
      <c r="AJ6018" s="50">
        <v>2.1656851046878134</v>
      </c>
      <c r="AK6018" s="50">
        <v>0</v>
      </c>
      <c r="AL6018" s="50">
        <v>0</v>
      </c>
      <c r="AM6018" s="50"/>
      <c r="AN6018" s="50"/>
      <c r="AO6018" s="50"/>
      <c r="AP6018" s="50"/>
      <c r="AQ6018" s="50"/>
      <c r="AR6018" s="50"/>
      <c r="AS6018" s="50"/>
      <c r="AT6018" s="50"/>
      <c r="AU6018" s="50"/>
      <c r="AV6018" s="50"/>
      <c r="AW6018" s="50"/>
      <c r="AX6018" s="50">
        <f t="shared" si="1887"/>
        <v>3.8724341381895906</v>
      </c>
      <c r="AY6018" s="50"/>
      <c r="AZ6018" s="50">
        <f t="shared" si="1877"/>
        <v>88.559082228868604</v>
      </c>
      <c r="BA6018" s="50">
        <f t="shared" si="1878"/>
        <v>143.33383561291714</v>
      </c>
      <c r="BB6018" s="50">
        <f t="shared" si="1879"/>
        <v>148.32659731943033</v>
      </c>
      <c r="BC6018" s="17">
        <f t="shared" si="1880"/>
        <v>19996</v>
      </c>
      <c r="BD6018" s="50">
        <f t="shared" si="1881"/>
        <v>3.8724341381895906</v>
      </c>
      <c r="BE6018" s="50">
        <f t="shared" si="1882"/>
        <v>88.559082228868604</v>
      </c>
      <c r="BF6018" s="50">
        <f t="shared" si="1888"/>
        <v>144.85446638526781</v>
      </c>
      <c r="BG6018" s="50"/>
      <c r="BH6018" s="17">
        <f t="shared" si="1883"/>
        <v>0</v>
      </c>
      <c r="BI6018" s="17">
        <f t="shared" si="1891"/>
        <v>6018</v>
      </c>
      <c r="BJ6018" s="17">
        <f t="shared" si="1889"/>
        <v>6018</v>
      </c>
      <c r="BK6018" s="150">
        <f t="shared" si="1890"/>
        <v>36312</v>
      </c>
      <c r="BL6018" s="50" t="e">
        <f t="shared" ca="1" si="1884"/>
        <v>#NAME?</v>
      </c>
      <c r="BM6018" s="50" t="e">
        <f t="shared" ca="1" si="1885"/>
        <v>#NAME?</v>
      </c>
      <c r="BN6018" s="50" t="e">
        <f t="shared" ca="1" si="1886"/>
        <v>#NAME?</v>
      </c>
    </row>
    <row r="6019" spans="1:66" x14ac:dyDescent="0.35">
      <c r="A6019" s="48">
        <v>36313</v>
      </c>
      <c r="B6019" s="17">
        <v>1999</v>
      </c>
      <c r="C6019" s="17">
        <v>6</v>
      </c>
      <c r="D6019" s="17">
        <v>153</v>
      </c>
      <c r="E6019" s="17">
        <v>2</v>
      </c>
      <c r="F6019" s="17">
        <v>4</v>
      </c>
      <c r="G6019" s="50">
        <v>6.3</v>
      </c>
      <c r="H6019" s="32">
        <v>2.1449544620310728</v>
      </c>
      <c r="I6019" s="50">
        <v>11.166666666666666</v>
      </c>
      <c r="J6019" s="13">
        <v>9.1999999999999993</v>
      </c>
      <c r="K6019" s="13">
        <f t="shared" si="1872"/>
        <v>9.1999999999999993</v>
      </c>
      <c r="L6019" s="13">
        <f t="shared" si="1873"/>
        <v>3.1499999999999995</v>
      </c>
      <c r="M6019" s="13" t="e">
        <f ca="1">CalcTable[[#This Row],[IWC]]-AE6018</f>
        <v>#NAME?</v>
      </c>
      <c r="N6019" s="13" t="e">
        <f ca="1">IF(CalcTable[[#This Row],[Day of Year]]&lt;123,FCAP,AE6018)</f>
        <v>#NAME?</v>
      </c>
      <c r="O6019" s="17" t="e">
        <f ca="1">IF(IRR_DRIP,5,COUNTIF('IDET Wind Values'!C6003:G6003,"&lt;="&amp;IRR_MAXWIND))</f>
        <v>#NAME?</v>
      </c>
      <c r="P6019" s="13" t="e">
        <f ca="1">CalcTable[[#This Row],[ET_o]]*KL</f>
        <v>#NAME?</v>
      </c>
      <c r="Q6019" s="13" t="e">
        <f ca="1">IF(WILTPT&lt;=0,1,MAX(0,MIN(1,(CalcTable[[#This Row],[IWC]]-WILTPT)/(MAD-WILTPT))))</f>
        <v>#NAME?</v>
      </c>
      <c r="R6019" s="13" t="e">
        <f ca="1">CalcTable[[#This Row],[ETMult]]*CalcTable[[#This Row],[ETb]]</f>
        <v>#NAME?</v>
      </c>
      <c r="S6019" s="13" t="b">
        <f>INDEX(IRR_LIST,CalcTable[[#This Row],[Day of Week]]+1)</f>
        <v>0</v>
      </c>
      <c r="T6019" s="13">
        <f t="shared" ca="1" si="1874"/>
        <v>8</v>
      </c>
      <c r="U6019" s="13" t="b">
        <f ca="1">IF(CalcTable[[#This Row],[IrrPrecip]]&gt;=IC_MM,FALSE,TRUE)</f>
        <v>1</v>
      </c>
      <c r="V6019" s="13" t="b">
        <f t="shared" si="1875"/>
        <v>1</v>
      </c>
      <c r="W6019" s="13" t="e">
        <f ca="1">IF(AND(IRR_DRIP=FALSE,CalcTable[[#This Row],[IrrHours]]&lt;=0),FALSE,TRUE)</f>
        <v>#NAME?</v>
      </c>
      <c r="X6019" s="13" t="e">
        <f ca="1">AND(CalcTable[[#This Row],[IrrDay]],CalcTable[[#This Row],[IrrRain]],CalcTable[[#This Row],[IrrWarm]],CalcTable[[#This Row],[IrrWindy]])</f>
        <v>#NAME?</v>
      </c>
      <c r="Y6019" s="13" t="e">
        <f t="shared" ca="1" si="1876"/>
        <v>#NAME?</v>
      </c>
      <c r="Z6019" s="13" t="e">
        <f ca="1">CalcTable[[#This Row],[IrrHours]]/5</f>
        <v>#NAME?</v>
      </c>
      <c r="AA6019" s="13" t="e">
        <f ca="1">IF(CalcTable[[#This Row],[IrrFlag]]=FALSE,0,MAX(0,CalcTable[[#This Row],[VolRednWind]]*(FCAP*IRR_TARGET-CalcTable[[#This Row],[IWC]])))</f>
        <v>#NAME?</v>
      </c>
      <c r="AB6019" s="13" t="e">
        <f ca="1">CalcTable[[#This Row],[IWC]]+CalcTable[[#This Row],[Eff Precip]]+CalcTable[[#This Row],[IrrAmt]]-CalcTable[[#This Row],[AET]]</f>
        <v>#NAME?</v>
      </c>
      <c r="AC6019" s="13" t="e">
        <f ca="1">IF(CalcTable[[#This Row],[PWC]]&gt;FCAP,MIN(24*PERC,MIN(SAT,CalcTable[[#This Row],[PWC]])-FCAP),0)</f>
        <v>#NAME?</v>
      </c>
      <c r="AD6019" s="13" t="e">
        <f ca="1">IF(CalcTable[[#This Row],[PWC]]&gt;SAT,CalcTable[[#This Row],[PWC]]-SAT,0)</f>
        <v>#NAME?</v>
      </c>
      <c r="AE6019" s="13" t="e">
        <f ca="1">CalcTable[[#This Row],[PWC]]-CalcTable[[#This Row],[PercAmt]]-CalcTable[[#This Row],[Runoff]]</f>
        <v>#NAME?</v>
      </c>
      <c r="AF6019" s="13" t="e">
        <f ca="1">CalcTable[[#This Row],[IrrAmt]]/1000*CUR_IRR_AREA*10000/IRR_EFF</f>
        <v>#NAME?</v>
      </c>
      <c r="AG6019" s="147"/>
      <c r="AH6019" s="13"/>
      <c r="AI6019" s="50">
        <v>0</v>
      </c>
      <c r="AJ6019" s="50">
        <v>0</v>
      </c>
      <c r="AK6019" s="50">
        <v>1.5813064473746181</v>
      </c>
      <c r="AL6019" s="50">
        <v>3.4540247380582727</v>
      </c>
      <c r="AM6019" s="50"/>
      <c r="AN6019" s="50"/>
      <c r="AO6019" s="50"/>
      <c r="AP6019" s="50"/>
      <c r="AQ6019" s="50"/>
      <c r="AR6019" s="50"/>
      <c r="AS6019" s="50"/>
      <c r="AT6019" s="50"/>
      <c r="AU6019" s="50"/>
      <c r="AV6019" s="50"/>
      <c r="AW6019" s="50"/>
      <c r="AX6019" s="50">
        <f t="shared" si="1887"/>
        <v>5.0353311854328906</v>
      </c>
      <c r="AY6019" s="50"/>
      <c r="AZ6019" s="50">
        <f t="shared" si="1877"/>
        <v>124.51055354453707</v>
      </c>
      <c r="BA6019" s="50">
        <f t="shared" si="1878"/>
        <v>191.70672529873167</v>
      </c>
      <c r="BB6019" s="50">
        <f t="shared" si="1879"/>
        <v>197.63579927704296</v>
      </c>
      <c r="BC6019" s="17">
        <f t="shared" si="1880"/>
        <v>19996</v>
      </c>
      <c r="BD6019" s="50">
        <f t="shared" si="1881"/>
        <v>5.0353311854328906</v>
      </c>
      <c r="BE6019" s="50">
        <f t="shared" si="1882"/>
        <v>124.51055354453707</v>
      </c>
      <c r="BF6019" s="50">
        <f t="shared" si="1888"/>
        <v>203.65962856770508</v>
      </c>
      <c r="BG6019" s="50"/>
      <c r="BH6019" s="17">
        <f t="shared" si="1883"/>
        <v>0</v>
      </c>
      <c r="BI6019" s="17">
        <f t="shared" si="1891"/>
        <v>6019</v>
      </c>
      <c r="BJ6019" s="17">
        <f t="shared" si="1889"/>
        <v>6019</v>
      </c>
      <c r="BK6019" s="150">
        <f t="shared" si="1890"/>
        <v>36313</v>
      </c>
      <c r="BL6019" s="50" t="e">
        <f t="shared" ca="1" si="1884"/>
        <v>#NAME?</v>
      </c>
      <c r="BM6019" s="50" t="e">
        <f t="shared" ca="1" si="1885"/>
        <v>#NAME?</v>
      </c>
      <c r="BN6019" s="50" t="e">
        <f t="shared" ca="1" si="1886"/>
        <v>#NAME?</v>
      </c>
    </row>
    <row r="6020" spans="1:66" x14ac:dyDescent="0.35">
      <c r="A6020" s="48">
        <v>36314</v>
      </c>
      <c r="B6020" s="17">
        <v>1999</v>
      </c>
      <c r="C6020" s="17">
        <v>6</v>
      </c>
      <c r="D6020" s="17">
        <v>154</v>
      </c>
      <c r="E6020" s="17">
        <v>3</v>
      </c>
      <c r="F6020" s="17">
        <v>5</v>
      </c>
      <c r="G6020" s="50">
        <v>8.9</v>
      </c>
      <c r="H6020" s="32">
        <v>2.768828359045914</v>
      </c>
      <c r="I6020" s="50">
        <v>9.8333333333333339</v>
      </c>
      <c r="J6020" s="13">
        <v>11.1</v>
      </c>
      <c r="K6020" s="13">
        <f t="shared" si="1872"/>
        <v>11.1</v>
      </c>
      <c r="L6020" s="13">
        <f t="shared" si="1873"/>
        <v>4.5749999999999993</v>
      </c>
      <c r="M6020" s="13" t="e">
        <f ca="1">CalcTable[[#This Row],[IWC]]-AE6019</f>
        <v>#NAME?</v>
      </c>
      <c r="N6020" s="13" t="e">
        <f ca="1">IF(CalcTable[[#This Row],[Day of Year]]&lt;123,FCAP,AE6019)</f>
        <v>#NAME?</v>
      </c>
      <c r="O6020" s="17" t="e">
        <f ca="1">IF(IRR_DRIP,5,COUNTIF('IDET Wind Values'!C6004:G6004,"&lt;="&amp;IRR_MAXWIND))</f>
        <v>#NAME?</v>
      </c>
      <c r="P6020" s="13" t="e">
        <f ca="1">CalcTable[[#This Row],[ET_o]]*KL</f>
        <v>#NAME?</v>
      </c>
      <c r="Q6020" s="13" t="e">
        <f ca="1">IF(WILTPT&lt;=0,1,MAX(0,MIN(1,(CalcTable[[#This Row],[IWC]]-WILTPT)/(MAD-WILTPT))))</f>
        <v>#NAME?</v>
      </c>
      <c r="R6020" s="13" t="e">
        <f ca="1">CalcTable[[#This Row],[ETMult]]*CalcTable[[#This Row],[ETb]]</f>
        <v>#NAME?</v>
      </c>
      <c r="S6020" s="13" t="b">
        <f>INDEX(IRR_LIST,CalcTable[[#This Row],[Day of Week]]+1)</f>
        <v>1</v>
      </c>
      <c r="T6020" s="13">
        <f t="shared" ca="1" si="1874"/>
        <v>14.799999999999999</v>
      </c>
      <c r="U6020" s="13" t="b">
        <f ca="1">IF(CalcTable[[#This Row],[IrrPrecip]]&gt;=IC_MM,FALSE,TRUE)</f>
        <v>0</v>
      </c>
      <c r="V6020" s="13" t="b">
        <f t="shared" si="1875"/>
        <v>1</v>
      </c>
      <c r="W6020" s="13" t="e">
        <f ca="1">IF(AND(IRR_DRIP=FALSE,CalcTable[[#This Row],[IrrHours]]&lt;=0),FALSE,TRUE)</f>
        <v>#NAME?</v>
      </c>
      <c r="X6020" s="13" t="e">
        <f ca="1">AND(CalcTable[[#This Row],[IrrDay]],CalcTable[[#This Row],[IrrRain]],CalcTable[[#This Row],[IrrWarm]],CalcTable[[#This Row],[IrrWindy]])</f>
        <v>#NAME?</v>
      </c>
      <c r="Y6020" s="13" t="e">
        <f t="shared" ca="1" si="1876"/>
        <v>#NAME?</v>
      </c>
      <c r="Z6020" s="13" t="e">
        <f ca="1">CalcTable[[#This Row],[IrrHours]]/5</f>
        <v>#NAME?</v>
      </c>
      <c r="AA6020" s="13" t="e">
        <f ca="1">IF(CalcTable[[#This Row],[IrrFlag]]=FALSE,0,MAX(0,CalcTable[[#This Row],[VolRednWind]]*(FCAP*IRR_TARGET-CalcTable[[#This Row],[IWC]])))</f>
        <v>#NAME?</v>
      </c>
      <c r="AB6020" s="13" t="e">
        <f ca="1">CalcTable[[#This Row],[IWC]]+CalcTable[[#This Row],[Eff Precip]]+CalcTable[[#This Row],[IrrAmt]]-CalcTable[[#This Row],[AET]]</f>
        <v>#NAME?</v>
      </c>
      <c r="AC6020" s="13" t="e">
        <f ca="1">IF(CalcTable[[#This Row],[PWC]]&gt;FCAP,MIN(24*PERC,MIN(SAT,CalcTable[[#This Row],[PWC]])-FCAP),0)</f>
        <v>#NAME?</v>
      </c>
      <c r="AD6020" s="13" t="e">
        <f ca="1">IF(CalcTable[[#This Row],[PWC]]&gt;SAT,CalcTable[[#This Row],[PWC]]-SAT,0)</f>
        <v>#NAME?</v>
      </c>
      <c r="AE6020" s="13" t="e">
        <f ca="1">CalcTable[[#This Row],[PWC]]-CalcTable[[#This Row],[PercAmt]]-CalcTable[[#This Row],[Runoff]]</f>
        <v>#NAME?</v>
      </c>
      <c r="AF6020" s="13" t="e">
        <f ca="1">CalcTable[[#This Row],[IrrAmt]]/1000*CUR_IRR_AREA*10000/IRR_EFF</f>
        <v>#NAME?</v>
      </c>
      <c r="AG6020" s="147"/>
      <c r="AH6020" s="13"/>
      <c r="AI6020" s="50">
        <v>0</v>
      </c>
      <c r="AJ6020" s="50">
        <v>0</v>
      </c>
      <c r="AK6020" s="50">
        <v>0</v>
      </c>
      <c r="AL6020" s="50">
        <v>0</v>
      </c>
      <c r="AM6020" s="50"/>
      <c r="AN6020" s="50"/>
      <c r="AO6020" s="50"/>
      <c r="AP6020" s="50"/>
      <c r="AQ6020" s="50"/>
      <c r="AR6020" s="50"/>
      <c r="AS6020" s="50"/>
      <c r="AT6020" s="50"/>
      <c r="AU6020" s="50"/>
      <c r="AV6020" s="50"/>
      <c r="AW6020" s="50"/>
      <c r="AX6020" s="50">
        <f t="shared" si="1887"/>
        <v>0</v>
      </c>
      <c r="AY6020" s="50"/>
      <c r="AZ6020" s="50">
        <f t="shared" si="1877"/>
        <v>0</v>
      </c>
      <c r="BA6020" s="50">
        <f t="shared" si="1878"/>
        <v>0</v>
      </c>
      <c r="BB6020" s="50">
        <f t="shared" si="1879"/>
        <v>0</v>
      </c>
      <c r="BC6020" s="17">
        <f t="shared" si="1880"/>
        <v>19996</v>
      </c>
      <c r="BD6020" s="50">
        <f t="shared" si="1881"/>
        <v>0</v>
      </c>
      <c r="BE6020" s="50">
        <f t="shared" si="1882"/>
        <v>0</v>
      </c>
      <c r="BF6020" s="50">
        <f t="shared" si="1888"/>
        <v>0</v>
      </c>
      <c r="BG6020" s="50"/>
      <c r="BH6020" s="17">
        <f t="shared" si="1883"/>
        <v>0</v>
      </c>
      <c r="BI6020" s="17">
        <f t="shared" si="1891"/>
        <v>6020</v>
      </c>
      <c r="BJ6020" s="17">
        <f t="shared" si="1889"/>
        <v>6020</v>
      </c>
      <c r="BK6020" s="150">
        <f t="shared" si="1890"/>
        <v>36314</v>
      </c>
      <c r="BL6020" s="50" t="e">
        <f t="shared" ca="1" si="1884"/>
        <v>#NAME?</v>
      </c>
      <c r="BM6020" s="50" t="e">
        <f t="shared" ca="1" si="1885"/>
        <v>#NAME?</v>
      </c>
      <c r="BN6020" s="50" t="e">
        <f t="shared" ca="1" si="1886"/>
        <v>#NAME?</v>
      </c>
    </row>
    <row r="6021" spans="1:66" x14ac:dyDescent="0.35">
      <c r="A6021" s="48">
        <v>36315</v>
      </c>
      <c r="B6021" s="17">
        <v>1999</v>
      </c>
      <c r="C6021" s="17">
        <v>6</v>
      </c>
      <c r="D6021" s="17">
        <v>155</v>
      </c>
      <c r="E6021" s="17">
        <v>4</v>
      </c>
      <c r="F6021" s="17">
        <v>6</v>
      </c>
      <c r="G6021" s="50">
        <v>8.3000000000000007</v>
      </c>
      <c r="H6021" s="32">
        <v>4.7433939084892396</v>
      </c>
      <c r="I6021" s="50">
        <v>14.833333333333334</v>
      </c>
      <c r="J6021" s="13">
        <v>0</v>
      </c>
      <c r="K6021" s="13">
        <f t="shared" si="1872"/>
        <v>0</v>
      </c>
      <c r="L6021" s="13">
        <f t="shared" si="1873"/>
        <v>0</v>
      </c>
      <c r="M6021" s="13" t="e">
        <f ca="1">CalcTable[[#This Row],[IWC]]-AE6020</f>
        <v>#NAME?</v>
      </c>
      <c r="N6021" s="13" t="e">
        <f ca="1">IF(CalcTable[[#This Row],[Day of Year]]&lt;123,FCAP,AE6020)</f>
        <v>#NAME?</v>
      </c>
      <c r="O6021" s="17" t="e">
        <f ca="1">IF(IRR_DRIP,5,COUNTIF('IDET Wind Values'!C6005:G6005,"&lt;="&amp;IRR_MAXWIND))</f>
        <v>#NAME?</v>
      </c>
      <c r="P6021" s="13" t="e">
        <f ca="1">CalcTable[[#This Row],[ET_o]]*KL</f>
        <v>#NAME?</v>
      </c>
      <c r="Q6021" s="13" t="e">
        <f ca="1">IF(WILTPT&lt;=0,1,MAX(0,MIN(1,(CalcTable[[#This Row],[IWC]]-WILTPT)/(MAD-WILTPT))))</f>
        <v>#NAME?</v>
      </c>
      <c r="R6021" s="13" t="e">
        <f ca="1">CalcTable[[#This Row],[ETMult]]*CalcTable[[#This Row],[ETb]]</f>
        <v>#NAME?</v>
      </c>
      <c r="S6021" s="13" t="b">
        <f>INDEX(IRR_LIST,CalcTable[[#This Row],[Day of Week]]+1)</f>
        <v>0</v>
      </c>
      <c r="T6021" s="13">
        <f t="shared" ca="1" si="1874"/>
        <v>20.299999999999997</v>
      </c>
      <c r="U6021" s="13" t="b">
        <f ca="1">IF(CalcTable[[#This Row],[IrrPrecip]]&gt;=IC_MM,FALSE,TRUE)</f>
        <v>0</v>
      </c>
      <c r="V6021" s="13" t="b">
        <f t="shared" si="1875"/>
        <v>1</v>
      </c>
      <c r="W6021" s="13" t="e">
        <f ca="1">IF(AND(IRR_DRIP=FALSE,CalcTable[[#This Row],[IrrHours]]&lt;=0),FALSE,TRUE)</f>
        <v>#NAME?</v>
      </c>
      <c r="X6021" s="13" t="e">
        <f ca="1">AND(CalcTable[[#This Row],[IrrDay]],CalcTable[[#This Row],[IrrRain]],CalcTable[[#This Row],[IrrWarm]],CalcTable[[#This Row],[IrrWindy]])</f>
        <v>#NAME?</v>
      </c>
      <c r="Y6021" s="13" t="e">
        <f t="shared" ca="1" si="1876"/>
        <v>#NAME?</v>
      </c>
      <c r="Z6021" s="13" t="e">
        <f ca="1">CalcTable[[#This Row],[IrrHours]]/5</f>
        <v>#NAME?</v>
      </c>
      <c r="AA6021" s="13" t="e">
        <f ca="1">IF(CalcTable[[#This Row],[IrrFlag]]=FALSE,0,MAX(0,CalcTable[[#This Row],[VolRednWind]]*(FCAP*IRR_TARGET-CalcTable[[#This Row],[IWC]])))</f>
        <v>#NAME?</v>
      </c>
      <c r="AB6021" s="13" t="e">
        <f ca="1">CalcTable[[#This Row],[IWC]]+CalcTable[[#This Row],[Eff Precip]]+CalcTable[[#This Row],[IrrAmt]]-CalcTable[[#This Row],[AET]]</f>
        <v>#NAME?</v>
      </c>
      <c r="AC6021" s="13" t="e">
        <f ca="1">IF(CalcTable[[#This Row],[PWC]]&gt;FCAP,MIN(24*PERC,MIN(SAT,CalcTable[[#This Row],[PWC]])-FCAP),0)</f>
        <v>#NAME?</v>
      </c>
      <c r="AD6021" s="13" t="e">
        <f ca="1">IF(CalcTable[[#This Row],[PWC]]&gt;SAT,CalcTable[[#This Row],[PWC]]-SAT,0)</f>
        <v>#NAME?</v>
      </c>
      <c r="AE6021" s="13" t="e">
        <f ca="1">CalcTable[[#This Row],[PWC]]-CalcTable[[#This Row],[PercAmt]]-CalcTable[[#This Row],[Runoff]]</f>
        <v>#NAME?</v>
      </c>
      <c r="AF6021" s="13" t="e">
        <f ca="1">CalcTable[[#This Row],[IrrAmt]]/1000*CUR_IRR_AREA*10000/IRR_EFF</f>
        <v>#NAME?</v>
      </c>
      <c r="AG6021" s="147"/>
      <c r="AH6021" s="13"/>
      <c r="AI6021" s="50">
        <v>0</v>
      </c>
      <c r="AJ6021" s="50">
        <v>0</v>
      </c>
      <c r="AK6021" s="50">
        <v>0</v>
      </c>
      <c r="AL6021" s="50">
        <v>0</v>
      </c>
      <c r="AM6021" s="50"/>
      <c r="AN6021" s="50"/>
      <c r="AO6021" s="50"/>
      <c r="AP6021" s="50"/>
      <c r="AQ6021" s="50"/>
      <c r="AR6021" s="50"/>
      <c r="AS6021" s="50"/>
      <c r="AT6021" s="50"/>
      <c r="AU6021" s="50"/>
      <c r="AV6021" s="50"/>
      <c r="AW6021" s="50"/>
      <c r="AX6021" s="50">
        <f t="shared" si="1887"/>
        <v>0</v>
      </c>
      <c r="AY6021" s="50"/>
      <c r="AZ6021" s="50">
        <f t="shared" si="1877"/>
        <v>0</v>
      </c>
      <c r="BA6021" s="50">
        <f t="shared" si="1878"/>
        <v>0</v>
      </c>
      <c r="BB6021" s="50">
        <f t="shared" si="1879"/>
        <v>0</v>
      </c>
      <c r="BC6021" s="17">
        <f t="shared" si="1880"/>
        <v>19996</v>
      </c>
      <c r="BD6021" s="50">
        <f t="shared" si="1881"/>
        <v>0</v>
      </c>
      <c r="BE6021" s="50">
        <f t="shared" si="1882"/>
        <v>0</v>
      </c>
      <c r="BF6021" s="50">
        <f t="shared" si="1888"/>
        <v>0</v>
      </c>
      <c r="BG6021" s="50"/>
      <c r="BH6021" s="17">
        <f t="shared" si="1883"/>
        <v>0</v>
      </c>
      <c r="BI6021" s="17">
        <f t="shared" si="1891"/>
        <v>6021</v>
      </c>
      <c r="BJ6021" s="17">
        <f t="shared" si="1889"/>
        <v>6021</v>
      </c>
      <c r="BK6021" s="150">
        <f t="shared" si="1890"/>
        <v>36315</v>
      </c>
      <c r="BL6021" s="50" t="e">
        <f t="shared" ca="1" si="1884"/>
        <v>#NAME?</v>
      </c>
      <c r="BM6021" s="50" t="e">
        <f t="shared" ca="1" si="1885"/>
        <v>#NAME?</v>
      </c>
      <c r="BN6021" s="50" t="e">
        <f t="shared" ca="1" si="1886"/>
        <v>#NAME?</v>
      </c>
    </row>
    <row r="6022" spans="1:66" x14ac:dyDescent="0.35">
      <c r="A6022" s="48">
        <v>36316</v>
      </c>
      <c r="B6022" s="17">
        <v>1999</v>
      </c>
      <c r="C6022" s="17">
        <v>6</v>
      </c>
      <c r="D6022" s="17">
        <v>156</v>
      </c>
      <c r="E6022" s="17">
        <v>5</v>
      </c>
      <c r="F6022" s="17">
        <v>7</v>
      </c>
      <c r="G6022" s="50">
        <v>6.2</v>
      </c>
      <c r="H6022" s="32">
        <v>5.570815993884529</v>
      </c>
      <c r="I6022" s="50">
        <v>4.833333333333333</v>
      </c>
      <c r="J6022" s="13">
        <v>0</v>
      </c>
      <c r="K6022" s="13">
        <f t="shared" si="1872"/>
        <v>0</v>
      </c>
      <c r="L6022" s="13">
        <f t="shared" si="1873"/>
        <v>0</v>
      </c>
      <c r="M6022" s="13" t="e">
        <f ca="1">CalcTable[[#This Row],[IWC]]-AE6021</f>
        <v>#NAME?</v>
      </c>
      <c r="N6022" s="13" t="e">
        <f ca="1">IF(CalcTable[[#This Row],[Day of Year]]&lt;123,FCAP,AE6021)</f>
        <v>#NAME?</v>
      </c>
      <c r="O6022" s="17" t="e">
        <f ca="1">IF(IRR_DRIP,5,COUNTIF('IDET Wind Values'!C6006:G6006,"&lt;="&amp;IRR_MAXWIND))</f>
        <v>#NAME?</v>
      </c>
      <c r="P6022" s="13" t="e">
        <f ca="1">CalcTable[[#This Row],[ET_o]]*KL</f>
        <v>#NAME?</v>
      </c>
      <c r="Q6022" s="13" t="e">
        <f ca="1">IF(WILTPT&lt;=0,1,MAX(0,MIN(1,(CalcTable[[#This Row],[IWC]]-WILTPT)/(MAD-WILTPT))))</f>
        <v>#NAME?</v>
      </c>
      <c r="R6022" s="13" t="e">
        <f ca="1">CalcTable[[#This Row],[ETMult]]*CalcTable[[#This Row],[ETb]]</f>
        <v>#NAME?</v>
      </c>
      <c r="S6022" s="13" t="b">
        <f>INDEX(IRR_LIST,CalcTable[[#This Row],[Day of Week]]+1)</f>
        <v>0</v>
      </c>
      <c r="T6022" s="13">
        <f t="shared" ca="1" si="1874"/>
        <v>11.1</v>
      </c>
      <c r="U6022" s="13" t="b">
        <f ca="1">IF(CalcTable[[#This Row],[IrrPrecip]]&gt;=IC_MM,FALSE,TRUE)</f>
        <v>0</v>
      </c>
      <c r="V6022" s="13" t="b">
        <f t="shared" si="1875"/>
        <v>1</v>
      </c>
      <c r="W6022" s="13" t="e">
        <f ca="1">IF(AND(IRR_DRIP=FALSE,CalcTable[[#This Row],[IrrHours]]&lt;=0),FALSE,TRUE)</f>
        <v>#NAME?</v>
      </c>
      <c r="X6022" s="13" t="e">
        <f ca="1">AND(CalcTable[[#This Row],[IrrDay]],CalcTable[[#This Row],[IrrRain]],CalcTable[[#This Row],[IrrWarm]],CalcTable[[#This Row],[IrrWindy]])</f>
        <v>#NAME?</v>
      </c>
      <c r="Y6022" s="13" t="e">
        <f t="shared" ca="1" si="1876"/>
        <v>#NAME?</v>
      </c>
      <c r="Z6022" s="13" t="e">
        <f ca="1">CalcTable[[#This Row],[IrrHours]]/5</f>
        <v>#NAME?</v>
      </c>
      <c r="AA6022" s="13" t="e">
        <f ca="1">IF(CalcTable[[#This Row],[IrrFlag]]=FALSE,0,MAX(0,CalcTable[[#This Row],[VolRednWind]]*(FCAP*IRR_TARGET-CalcTable[[#This Row],[IWC]])))</f>
        <v>#NAME?</v>
      </c>
      <c r="AB6022" s="13" t="e">
        <f ca="1">CalcTable[[#This Row],[IWC]]+CalcTable[[#This Row],[Eff Precip]]+CalcTable[[#This Row],[IrrAmt]]-CalcTable[[#This Row],[AET]]</f>
        <v>#NAME?</v>
      </c>
      <c r="AC6022" s="13" t="e">
        <f ca="1">IF(CalcTable[[#This Row],[PWC]]&gt;FCAP,MIN(24*PERC,MIN(SAT,CalcTable[[#This Row],[PWC]])-FCAP),0)</f>
        <v>#NAME?</v>
      </c>
      <c r="AD6022" s="13" t="e">
        <f ca="1">IF(CalcTable[[#This Row],[PWC]]&gt;SAT,CalcTable[[#This Row],[PWC]]-SAT,0)</f>
        <v>#NAME?</v>
      </c>
      <c r="AE6022" s="13" t="e">
        <f ca="1">CalcTable[[#This Row],[PWC]]-CalcTable[[#This Row],[PercAmt]]-CalcTable[[#This Row],[Runoff]]</f>
        <v>#NAME?</v>
      </c>
      <c r="AF6022" s="13" t="e">
        <f ca="1">CalcTable[[#This Row],[IrrAmt]]/1000*CUR_IRR_AREA*10000/IRR_EFF</f>
        <v>#NAME?</v>
      </c>
      <c r="AG6022" s="147"/>
      <c r="AH6022" s="13"/>
      <c r="AI6022" s="50">
        <v>0</v>
      </c>
      <c r="AJ6022" s="50">
        <v>0</v>
      </c>
      <c r="AK6022" s="50">
        <v>0</v>
      </c>
      <c r="AL6022" s="50">
        <v>0</v>
      </c>
      <c r="AM6022" s="50"/>
      <c r="AN6022" s="50"/>
      <c r="AO6022" s="50"/>
      <c r="AP6022" s="50"/>
      <c r="AQ6022" s="50"/>
      <c r="AR6022" s="50"/>
      <c r="AS6022" s="50"/>
      <c r="AT6022" s="50"/>
      <c r="AU6022" s="50"/>
      <c r="AV6022" s="50"/>
      <c r="AW6022" s="50"/>
      <c r="AX6022" s="50">
        <f t="shared" si="1887"/>
        <v>0</v>
      </c>
      <c r="AY6022" s="50"/>
      <c r="AZ6022" s="50">
        <f t="shared" si="1877"/>
        <v>0</v>
      </c>
      <c r="BA6022" s="50">
        <f t="shared" si="1878"/>
        <v>0</v>
      </c>
      <c r="BB6022" s="50">
        <f t="shared" si="1879"/>
        <v>0</v>
      </c>
      <c r="BC6022" s="17">
        <f t="shared" si="1880"/>
        <v>19996</v>
      </c>
      <c r="BD6022" s="50">
        <f t="shared" si="1881"/>
        <v>0</v>
      </c>
      <c r="BE6022" s="50">
        <f t="shared" si="1882"/>
        <v>0</v>
      </c>
      <c r="BF6022" s="50">
        <f t="shared" si="1888"/>
        <v>0</v>
      </c>
      <c r="BG6022" s="50"/>
      <c r="BH6022" s="17">
        <f t="shared" si="1883"/>
        <v>0</v>
      </c>
      <c r="BI6022" s="17">
        <f t="shared" si="1891"/>
        <v>6022</v>
      </c>
      <c r="BJ6022" s="17">
        <f t="shared" si="1889"/>
        <v>6022</v>
      </c>
      <c r="BK6022" s="150">
        <f t="shared" si="1890"/>
        <v>36316</v>
      </c>
      <c r="BL6022" s="50" t="e">
        <f t="shared" ca="1" si="1884"/>
        <v>#NAME?</v>
      </c>
      <c r="BM6022" s="50" t="e">
        <f t="shared" ca="1" si="1885"/>
        <v>#NAME?</v>
      </c>
      <c r="BN6022" s="50" t="e">
        <f t="shared" ca="1" si="1886"/>
        <v>#NAME?</v>
      </c>
    </row>
    <row r="6023" spans="1:66" x14ac:dyDescent="0.35">
      <c r="A6023" s="48">
        <v>36317</v>
      </c>
      <c r="B6023" s="17">
        <v>1999</v>
      </c>
      <c r="C6023" s="17">
        <v>6</v>
      </c>
      <c r="D6023" s="17">
        <v>157</v>
      </c>
      <c r="E6023" s="17">
        <v>6</v>
      </c>
      <c r="F6023" s="17">
        <v>1</v>
      </c>
      <c r="G6023" s="50">
        <v>4.2</v>
      </c>
      <c r="H6023" s="32">
        <v>3.7516651823600311</v>
      </c>
      <c r="I6023" s="50">
        <v>12</v>
      </c>
      <c r="J6023" s="13">
        <v>2.8</v>
      </c>
      <c r="K6023" s="13">
        <f t="shared" si="1872"/>
        <v>2.8</v>
      </c>
      <c r="L6023" s="13">
        <f t="shared" si="1873"/>
        <v>0</v>
      </c>
      <c r="M6023" s="13" t="e">
        <f ca="1">CalcTable[[#This Row],[IWC]]-AE6022</f>
        <v>#NAME?</v>
      </c>
      <c r="N6023" s="13" t="e">
        <f ca="1">IF(CalcTable[[#This Row],[Day of Year]]&lt;123,FCAP,AE6022)</f>
        <v>#NAME?</v>
      </c>
      <c r="O6023" s="17" t="e">
        <f ca="1">IF(IRR_DRIP,5,COUNTIF('IDET Wind Values'!C6007:G6007,"&lt;="&amp;IRR_MAXWIND))</f>
        <v>#NAME?</v>
      </c>
      <c r="P6023" s="13" t="e">
        <f ca="1">CalcTable[[#This Row],[ET_o]]*KL</f>
        <v>#NAME?</v>
      </c>
      <c r="Q6023" s="13" t="e">
        <f ca="1">IF(WILTPT&lt;=0,1,MAX(0,MIN(1,(CalcTable[[#This Row],[IWC]]-WILTPT)/(MAD-WILTPT))))</f>
        <v>#NAME?</v>
      </c>
      <c r="R6023" s="13" t="e">
        <f ca="1">CalcTable[[#This Row],[ETMult]]*CalcTable[[#This Row],[ETb]]</f>
        <v>#NAME?</v>
      </c>
      <c r="S6023" s="13" t="b">
        <f>INDEX(IRR_LIST,CalcTable[[#This Row],[Day of Week]]+1)</f>
        <v>1</v>
      </c>
      <c r="T6023" s="13">
        <f t="shared" ca="1" si="1874"/>
        <v>0</v>
      </c>
      <c r="U6023" s="13" t="b">
        <f ca="1">IF(CalcTable[[#This Row],[IrrPrecip]]&gt;=IC_MM,FALSE,TRUE)</f>
        <v>1</v>
      </c>
      <c r="V6023" s="13" t="b">
        <f t="shared" si="1875"/>
        <v>0</v>
      </c>
      <c r="W6023" s="13" t="e">
        <f ca="1">IF(AND(IRR_DRIP=FALSE,CalcTable[[#This Row],[IrrHours]]&lt;=0),FALSE,TRUE)</f>
        <v>#NAME?</v>
      </c>
      <c r="X6023" s="13" t="e">
        <f ca="1">AND(CalcTable[[#This Row],[IrrDay]],CalcTable[[#This Row],[IrrRain]],CalcTable[[#This Row],[IrrWarm]],CalcTable[[#This Row],[IrrWindy]])</f>
        <v>#NAME?</v>
      </c>
      <c r="Y6023" s="13" t="e">
        <f t="shared" ca="1" si="1876"/>
        <v>#NAME?</v>
      </c>
      <c r="Z6023" s="13" t="e">
        <f ca="1">CalcTable[[#This Row],[IrrHours]]/5</f>
        <v>#NAME?</v>
      </c>
      <c r="AA6023" s="13" t="e">
        <f ca="1">IF(CalcTable[[#This Row],[IrrFlag]]=FALSE,0,MAX(0,CalcTable[[#This Row],[VolRednWind]]*(FCAP*IRR_TARGET-CalcTable[[#This Row],[IWC]])))</f>
        <v>#NAME?</v>
      </c>
      <c r="AB6023" s="13" t="e">
        <f ca="1">CalcTable[[#This Row],[IWC]]+CalcTable[[#This Row],[Eff Precip]]+CalcTable[[#This Row],[IrrAmt]]-CalcTable[[#This Row],[AET]]</f>
        <v>#NAME?</v>
      </c>
      <c r="AC6023" s="13" t="e">
        <f ca="1">IF(CalcTable[[#This Row],[PWC]]&gt;FCAP,MIN(24*PERC,MIN(SAT,CalcTable[[#This Row],[PWC]])-FCAP),0)</f>
        <v>#NAME?</v>
      </c>
      <c r="AD6023" s="13" t="e">
        <f ca="1">IF(CalcTable[[#This Row],[PWC]]&gt;SAT,CalcTable[[#This Row],[PWC]]-SAT,0)</f>
        <v>#NAME?</v>
      </c>
      <c r="AE6023" s="13" t="e">
        <f ca="1">CalcTable[[#This Row],[PWC]]-CalcTable[[#This Row],[PercAmt]]-CalcTable[[#This Row],[Runoff]]</f>
        <v>#NAME?</v>
      </c>
      <c r="AF6023" s="13" t="e">
        <f ca="1">CalcTable[[#This Row],[IrrAmt]]/1000*CUR_IRR_AREA*10000/IRR_EFF</f>
        <v>#NAME?</v>
      </c>
      <c r="AG6023" s="147"/>
      <c r="AH6023" s="13"/>
      <c r="AI6023" s="50">
        <v>0</v>
      </c>
      <c r="AJ6023" s="50">
        <v>0</v>
      </c>
      <c r="AK6023" s="50">
        <v>0</v>
      </c>
      <c r="AL6023" s="50">
        <v>0</v>
      </c>
      <c r="AM6023" s="50"/>
      <c r="AN6023" s="50"/>
      <c r="AO6023" s="50"/>
      <c r="AP6023" s="50"/>
      <c r="AQ6023" s="50"/>
      <c r="AR6023" s="50"/>
      <c r="AS6023" s="50"/>
      <c r="AT6023" s="50"/>
      <c r="AU6023" s="50"/>
      <c r="AV6023" s="50"/>
      <c r="AW6023" s="50"/>
      <c r="AX6023" s="50">
        <f t="shared" si="1887"/>
        <v>0</v>
      </c>
      <c r="AY6023" s="50"/>
      <c r="AZ6023" s="50">
        <f t="shared" si="1877"/>
        <v>0</v>
      </c>
      <c r="BA6023" s="50">
        <f t="shared" si="1878"/>
        <v>0</v>
      </c>
      <c r="BB6023" s="50">
        <f t="shared" si="1879"/>
        <v>0</v>
      </c>
      <c r="BC6023" s="17">
        <f t="shared" si="1880"/>
        <v>19996</v>
      </c>
      <c r="BD6023" s="50">
        <f t="shared" si="1881"/>
        <v>0</v>
      </c>
      <c r="BE6023" s="50">
        <f t="shared" si="1882"/>
        <v>0</v>
      </c>
      <c r="BF6023" s="50">
        <f t="shared" si="1888"/>
        <v>0</v>
      </c>
      <c r="BG6023" s="50"/>
      <c r="BH6023" s="17">
        <f t="shared" si="1883"/>
        <v>0</v>
      </c>
      <c r="BI6023" s="17">
        <f t="shared" si="1891"/>
        <v>6023</v>
      </c>
      <c r="BJ6023" s="17">
        <f t="shared" si="1889"/>
        <v>6023</v>
      </c>
      <c r="BK6023" s="150">
        <f t="shared" si="1890"/>
        <v>36317</v>
      </c>
      <c r="BL6023" s="50" t="e">
        <f t="shared" ca="1" si="1884"/>
        <v>#NAME?</v>
      </c>
      <c r="BM6023" s="50" t="e">
        <f t="shared" ca="1" si="1885"/>
        <v>#NAME?</v>
      </c>
      <c r="BN6023" s="50" t="e">
        <f t="shared" ca="1" si="1886"/>
        <v>#NAME?</v>
      </c>
    </row>
    <row r="6024" spans="1:66" x14ac:dyDescent="0.35">
      <c r="A6024" s="48">
        <v>36318</v>
      </c>
      <c r="B6024" s="17">
        <v>1999</v>
      </c>
      <c r="C6024" s="17">
        <v>6</v>
      </c>
      <c r="D6024" s="17">
        <v>158</v>
      </c>
      <c r="E6024" s="17">
        <v>7</v>
      </c>
      <c r="F6024" s="17">
        <v>2</v>
      </c>
      <c r="G6024" s="50">
        <v>2.4</v>
      </c>
      <c r="H6024" s="32">
        <v>3.1256460581124781</v>
      </c>
      <c r="I6024" s="50">
        <v>5.833333333333333</v>
      </c>
      <c r="J6024" s="13">
        <v>0</v>
      </c>
      <c r="K6024" s="13">
        <f t="shared" si="1872"/>
        <v>0</v>
      </c>
      <c r="L6024" s="13">
        <f t="shared" si="1873"/>
        <v>0</v>
      </c>
      <c r="M6024" s="13" t="e">
        <f ca="1">CalcTable[[#This Row],[IWC]]-AE6023</f>
        <v>#NAME?</v>
      </c>
      <c r="N6024" s="13" t="e">
        <f ca="1">IF(CalcTable[[#This Row],[Day of Year]]&lt;123,FCAP,AE6023)</f>
        <v>#NAME?</v>
      </c>
      <c r="O6024" s="17" t="e">
        <f ca="1">IF(IRR_DRIP,5,COUNTIF('IDET Wind Values'!C6008:G6008,"&lt;="&amp;IRR_MAXWIND))</f>
        <v>#NAME?</v>
      </c>
      <c r="P6024" s="13" t="e">
        <f ca="1">CalcTable[[#This Row],[ET_o]]*KL</f>
        <v>#NAME?</v>
      </c>
      <c r="Q6024" s="13" t="e">
        <f ca="1">IF(WILTPT&lt;=0,1,MAX(0,MIN(1,(CalcTable[[#This Row],[IWC]]-WILTPT)/(MAD-WILTPT))))</f>
        <v>#NAME?</v>
      </c>
      <c r="R6024" s="13" t="e">
        <f ca="1">CalcTable[[#This Row],[ETMult]]*CalcTable[[#This Row],[ETb]]</f>
        <v>#NAME?</v>
      </c>
      <c r="S6024" s="13" t="b">
        <f>INDEX(IRR_LIST,CalcTable[[#This Row],[Day of Week]]+1)</f>
        <v>0</v>
      </c>
      <c r="T6024" s="13">
        <f t="shared" ca="1" si="1874"/>
        <v>2.8</v>
      </c>
      <c r="U6024" s="13" t="b">
        <f ca="1">IF(CalcTable[[#This Row],[IrrPrecip]]&gt;=IC_MM,FALSE,TRUE)</f>
        <v>1</v>
      </c>
      <c r="V6024" s="13" t="b">
        <f t="shared" si="1875"/>
        <v>0</v>
      </c>
      <c r="W6024" s="13" t="e">
        <f ca="1">IF(AND(IRR_DRIP=FALSE,CalcTable[[#This Row],[IrrHours]]&lt;=0),FALSE,TRUE)</f>
        <v>#NAME?</v>
      </c>
      <c r="X6024" s="13" t="e">
        <f ca="1">AND(CalcTable[[#This Row],[IrrDay]],CalcTable[[#This Row],[IrrRain]],CalcTable[[#This Row],[IrrWarm]],CalcTable[[#This Row],[IrrWindy]])</f>
        <v>#NAME?</v>
      </c>
      <c r="Y6024" s="13" t="e">
        <f t="shared" ca="1" si="1876"/>
        <v>#NAME?</v>
      </c>
      <c r="Z6024" s="13" t="e">
        <f ca="1">CalcTable[[#This Row],[IrrHours]]/5</f>
        <v>#NAME?</v>
      </c>
      <c r="AA6024" s="13" t="e">
        <f ca="1">IF(CalcTable[[#This Row],[IrrFlag]]=FALSE,0,MAX(0,CalcTable[[#This Row],[VolRednWind]]*(FCAP*IRR_TARGET-CalcTable[[#This Row],[IWC]])))</f>
        <v>#NAME?</v>
      </c>
      <c r="AB6024" s="13" t="e">
        <f ca="1">CalcTable[[#This Row],[IWC]]+CalcTable[[#This Row],[Eff Precip]]+CalcTable[[#This Row],[IrrAmt]]-CalcTable[[#This Row],[AET]]</f>
        <v>#NAME?</v>
      </c>
      <c r="AC6024" s="13" t="e">
        <f ca="1">IF(CalcTable[[#This Row],[PWC]]&gt;FCAP,MIN(24*PERC,MIN(SAT,CalcTable[[#This Row],[PWC]])-FCAP),0)</f>
        <v>#NAME?</v>
      </c>
      <c r="AD6024" s="13" t="e">
        <f ca="1">IF(CalcTable[[#This Row],[PWC]]&gt;SAT,CalcTable[[#This Row],[PWC]]-SAT,0)</f>
        <v>#NAME?</v>
      </c>
      <c r="AE6024" s="13" t="e">
        <f ca="1">CalcTable[[#This Row],[PWC]]-CalcTable[[#This Row],[PercAmt]]-CalcTable[[#This Row],[Runoff]]</f>
        <v>#NAME?</v>
      </c>
      <c r="AF6024" s="13" t="e">
        <f ca="1">CalcTable[[#This Row],[IrrAmt]]/1000*CUR_IRR_AREA*10000/IRR_EFF</f>
        <v>#NAME?</v>
      </c>
      <c r="AG6024" s="147"/>
      <c r="AH6024" s="13"/>
      <c r="AI6024" s="50">
        <v>0</v>
      </c>
      <c r="AJ6024" s="50">
        <v>0</v>
      </c>
      <c r="AK6024" s="50">
        <v>0</v>
      </c>
      <c r="AL6024" s="50">
        <v>0</v>
      </c>
      <c r="AM6024" s="50"/>
      <c r="AN6024" s="50"/>
      <c r="AO6024" s="50"/>
      <c r="AP6024" s="50"/>
      <c r="AQ6024" s="50"/>
      <c r="AR6024" s="50"/>
      <c r="AS6024" s="50"/>
      <c r="AT6024" s="50"/>
      <c r="AU6024" s="50"/>
      <c r="AV6024" s="50"/>
      <c r="AW6024" s="50"/>
      <c r="AX6024" s="50">
        <f t="shared" si="1887"/>
        <v>0</v>
      </c>
      <c r="AY6024" s="50"/>
      <c r="AZ6024" s="50">
        <f t="shared" si="1877"/>
        <v>0</v>
      </c>
      <c r="BA6024" s="50">
        <f t="shared" si="1878"/>
        <v>0</v>
      </c>
      <c r="BB6024" s="50">
        <f t="shared" si="1879"/>
        <v>0</v>
      </c>
      <c r="BC6024" s="17">
        <f t="shared" si="1880"/>
        <v>19996</v>
      </c>
      <c r="BD6024" s="50">
        <f t="shared" si="1881"/>
        <v>0</v>
      </c>
      <c r="BE6024" s="50">
        <f t="shared" si="1882"/>
        <v>0</v>
      </c>
      <c r="BF6024" s="50">
        <f t="shared" si="1888"/>
        <v>0</v>
      </c>
      <c r="BG6024" s="50"/>
      <c r="BH6024" s="17">
        <f t="shared" si="1883"/>
        <v>0</v>
      </c>
      <c r="BI6024" s="17">
        <f t="shared" si="1891"/>
        <v>6024</v>
      </c>
      <c r="BJ6024" s="17">
        <f t="shared" si="1889"/>
        <v>6024</v>
      </c>
      <c r="BK6024" s="150">
        <f t="shared" si="1890"/>
        <v>36318</v>
      </c>
      <c r="BL6024" s="50" t="e">
        <f t="shared" ca="1" si="1884"/>
        <v>#NAME?</v>
      </c>
      <c r="BM6024" s="50" t="e">
        <f t="shared" ca="1" si="1885"/>
        <v>#NAME?</v>
      </c>
      <c r="BN6024" s="50" t="e">
        <f t="shared" ca="1" si="1886"/>
        <v>#NAME?</v>
      </c>
    </row>
    <row r="6025" spans="1:66" x14ac:dyDescent="0.35">
      <c r="A6025" s="48">
        <v>36319</v>
      </c>
      <c r="B6025" s="17">
        <v>1999</v>
      </c>
      <c r="C6025" s="17">
        <v>6</v>
      </c>
      <c r="D6025" s="17">
        <v>159</v>
      </c>
      <c r="E6025" s="17">
        <v>8</v>
      </c>
      <c r="F6025" s="17">
        <v>3</v>
      </c>
      <c r="G6025" s="50">
        <v>0.8</v>
      </c>
      <c r="H6025" s="32">
        <v>3.6984120372200824</v>
      </c>
      <c r="I6025" s="50">
        <v>11.333333333333334</v>
      </c>
      <c r="J6025" s="13">
        <v>0</v>
      </c>
      <c r="K6025" s="13">
        <f t="shared" si="1872"/>
        <v>0</v>
      </c>
      <c r="L6025" s="13">
        <f t="shared" si="1873"/>
        <v>0</v>
      </c>
      <c r="M6025" s="13" t="e">
        <f ca="1">CalcTable[[#This Row],[IWC]]-AE6024</f>
        <v>#NAME?</v>
      </c>
      <c r="N6025" s="13" t="e">
        <f ca="1">IF(CalcTable[[#This Row],[Day of Year]]&lt;123,FCAP,AE6024)</f>
        <v>#NAME?</v>
      </c>
      <c r="O6025" s="17" t="e">
        <f ca="1">IF(IRR_DRIP,5,COUNTIF('IDET Wind Values'!C6009:G6009,"&lt;="&amp;IRR_MAXWIND))</f>
        <v>#NAME?</v>
      </c>
      <c r="P6025" s="13" t="e">
        <f ca="1">CalcTable[[#This Row],[ET_o]]*KL</f>
        <v>#NAME?</v>
      </c>
      <c r="Q6025" s="13" t="e">
        <f ca="1">IF(WILTPT&lt;=0,1,MAX(0,MIN(1,(CalcTable[[#This Row],[IWC]]-WILTPT)/(MAD-WILTPT))))</f>
        <v>#NAME?</v>
      </c>
      <c r="R6025" s="13" t="e">
        <f ca="1">CalcTable[[#This Row],[ETMult]]*CalcTable[[#This Row],[ETb]]</f>
        <v>#NAME?</v>
      </c>
      <c r="S6025" s="13" t="b">
        <f>INDEX(IRR_LIST,CalcTable[[#This Row],[Day of Week]]+1)</f>
        <v>1</v>
      </c>
      <c r="T6025" s="13">
        <f t="shared" ca="1" si="1874"/>
        <v>2.8</v>
      </c>
      <c r="U6025" s="13" t="b">
        <f ca="1">IF(CalcTable[[#This Row],[IrrPrecip]]&gt;=IC_MM,FALSE,TRUE)</f>
        <v>1</v>
      </c>
      <c r="V6025" s="13" t="b">
        <f t="shared" si="1875"/>
        <v>0</v>
      </c>
      <c r="W6025" s="13" t="e">
        <f ca="1">IF(AND(IRR_DRIP=FALSE,CalcTable[[#This Row],[IrrHours]]&lt;=0),FALSE,TRUE)</f>
        <v>#NAME?</v>
      </c>
      <c r="X6025" s="13" t="e">
        <f ca="1">AND(CalcTable[[#This Row],[IrrDay]],CalcTable[[#This Row],[IrrRain]],CalcTable[[#This Row],[IrrWarm]],CalcTable[[#This Row],[IrrWindy]])</f>
        <v>#NAME?</v>
      </c>
      <c r="Y6025" s="13" t="e">
        <f t="shared" ca="1" si="1876"/>
        <v>#NAME?</v>
      </c>
      <c r="Z6025" s="13" t="e">
        <f ca="1">CalcTable[[#This Row],[IrrHours]]/5</f>
        <v>#NAME?</v>
      </c>
      <c r="AA6025" s="13" t="e">
        <f ca="1">IF(CalcTable[[#This Row],[IrrFlag]]=FALSE,0,MAX(0,CalcTable[[#This Row],[VolRednWind]]*(FCAP*IRR_TARGET-CalcTable[[#This Row],[IWC]])))</f>
        <v>#NAME?</v>
      </c>
      <c r="AB6025" s="13" t="e">
        <f ca="1">CalcTable[[#This Row],[IWC]]+CalcTable[[#This Row],[Eff Precip]]+CalcTable[[#This Row],[IrrAmt]]-CalcTable[[#This Row],[AET]]</f>
        <v>#NAME?</v>
      </c>
      <c r="AC6025" s="13" t="e">
        <f ca="1">IF(CalcTable[[#This Row],[PWC]]&gt;FCAP,MIN(24*PERC,MIN(SAT,CalcTable[[#This Row],[PWC]])-FCAP),0)</f>
        <v>#NAME?</v>
      </c>
      <c r="AD6025" s="13" t="e">
        <f ca="1">IF(CalcTable[[#This Row],[PWC]]&gt;SAT,CalcTable[[#This Row],[PWC]]-SAT,0)</f>
        <v>#NAME?</v>
      </c>
      <c r="AE6025" s="13" t="e">
        <f ca="1">CalcTable[[#This Row],[PWC]]-CalcTable[[#This Row],[PercAmt]]-CalcTable[[#This Row],[Runoff]]</f>
        <v>#NAME?</v>
      </c>
      <c r="AF6025" s="13" t="e">
        <f ca="1">CalcTable[[#This Row],[IrrAmt]]/1000*CUR_IRR_AREA*10000/IRR_EFF</f>
        <v>#NAME?</v>
      </c>
      <c r="AG6025" s="147"/>
      <c r="AH6025" s="13"/>
      <c r="AI6025" s="50">
        <v>0</v>
      </c>
      <c r="AJ6025" s="50">
        <v>0</v>
      </c>
      <c r="AK6025" s="50">
        <v>0</v>
      </c>
      <c r="AL6025" s="50">
        <v>0</v>
      </c>
      <c r="AM6025" s="50"/>
      <c r="AN6025" s="50"/>
      <c r="AO6025" s="50"/>
      <c r="AP6025" s="50"/>
      <c r="AQ6025" s="50"/>
      <c r="AR6025" s="50"/>
      <c r="AS6025" s="50"/>
      <c r="AT6025" s="50"/>
      <c r="AU6025" s="50"/>
      <c r="AV6025" s="50"/>
      <c r="AW6025" s="50"/>
      <c r="AX6025" s="50">
        <f t="shared" si="1887"/>
        <v>0</v>
      </c>
      <c r="AY6025" s="50"/>
      <c r="AZ6025" s="50">
        <f t="shared" si="1877"/>
        <v>0</v>
      </c>
      <c r="BA6025" s="50">
        <f t="shared" si="1878"/>
        <v>0</v>
      </c>
      <c r="BB6025" s="50">
        <f t="shared" si="1879"/>
        <v>0</v>
      </c>
      <c r="BC6025" s="17">
        <f t="shared" si="1880"/>
        <v>19996</v>
      </c>
      <c r="BD6025" s="50">
        <f t="shared" si="1881"/>
        <v>0</v>
      </c>
      <c r="BE6025" s="50">
        <f t="shared" si="1882"/>
        <v>0</v>
      </c>
      <c r="BF6025" s="50">
        <f t="shared" si="1888"/>
        <v>0</v>
      </c>
      <c r="BG6025" s="50"/>
      <c r="BH6025" s="17">
        <f t="shared" si="1883"/>
        <v>0</v>
      </c>
      <c r="BI6025" s="17">
        <f t="shared" si="1891"/>
        <v>6025</v>
      </c>
      <c r="BJ6025" s="17">
        <f t="shared" si="1889"/>
        <v>6025</v>
      </c>
      <c r="BK6025" s="150">
        <f t="shared" si="1890"/>
        <v>36319</v>
      </c>
      <c r="BL6025" s="50" t="e">
        <f t="shared" ca="1" si="1884"/>
        <v>#NAME?</v>
      </c>
      <c r="BM6025" s="50" t="e">
        <f t="shared" ca="1" si="1885"/>
        <v>#NAME?</v>
      </c>
      <c r="BN6025" s="50" t="e">
        <f t="shared" ca="1" si="1886"/>
        <v>#NAME?</v>
      </c>
    </row>
    <row r="6026" spans="1:66" x14ac:dyDescent="0.35">
      <c r="A6026" s="48">
        <v>36320</v>
      </c>
      <c r="B6026" s="17">
        <v>1999</v>
      </c>
      <c r="C6026" s="17">
        <v>6</v>
      </c>
      <c r="D6026" s="17">
        <v>160</v>
      </c>
      <c r="E6026" s="17">
        <v>9</v>
      </c>
      <c r="F6026" s="17">
        <v>4</v>
      </c>
      <c r="G6026" s="50">
        <v>2.7</v>
      </c>
      <c r="H6026" s="32">
        <v>3.0394111130419086</v>
      </c>
      <c r="I6026" s="50">
        <v>11.333333333333334</v>
      </c>
      <c r="J6026" s="13">
        <v>3.4</v>
      </c>
      <c r="K6026" s="13">
        <f t="shared" si="1872"/>
        <v>3.4</v>
      </c>
      <c r="L6026" s="13">
        <f t="shared" si="1873"/>
        <v>0</v>
      </c>
      <c r="M6026" s="13" t="e">
        <f ca="1">CalcTable[[#This Row],[IWC]]-AE6025</f>
        <v>#NAME?</v>
      </c>
      <c r="N6026" s="13" t="e">
        <f ca="1">IF(CalcTable[[#This Row],[Day of Year]]&lt;123,FCAP,AE6025)</f>
        <v>#NAME?</v>
      </c>
      <c r="O6026" s="17" t="e">
        <f ca="1">IF(IRR_DRIP,5,COUNTIF('IDET Wind Values'!C6010:G6010,"&lt;="&amp;IRR_MAXWIND))</f>
        <v>#NAME?</v>
      </c>
      <c r="P6026" s="13" t="e">
        <f ca="1">CalcTable[[#This Row],[ET_o]]*KL</f>
        <v>#NAME?</v>
      </c>
      <c r="Q6026" s="13" t="e">
        <f ca="1">IF(WILTPT&lt;=0,1,MAX(0,MIN(1,(CalcTable[[#This Row],[IWC]]-WILTPT)/(MAD-WILTPT))))</f>
        <v>#NAME?</v>
      </c>
      <c r="R6026" s="13" t="e">
        <f ca="1">CalcTable[[#This Row],[ETMult]]*CalcTable[[#This Row],[ETb]]</f>
        <v>#NAME?</v>
      </c>
      <c r="S6026" s="13" t="b">
        <f>INDEX(IRR_LIST,CalcTable[[#This Row],[Day of Week]]+1)</f>
        <v>0</v>
      </c>
      <c r="T6026" s="13">
        <f t="shared" ca="1" si="1874"/>
        <v>0</v>
      </c>
      <c r="U6026" s="13" t="b">
        <f ca="1">IF(CalcTable[[#This Row],[IrrPrecip]]&gt;=IC_MM,FALSE,TRUE)</f>
        <v>1</v>
      </c>
      <c r="V6026" s="13" t="b">
        <f t="shared" si="1875"/>
        <v>0</v>
      </c>
      <c r="W6026" s="13" t="e">
        <f ca="1">IF(AND(IRR_DRIP=FALSE,CalcTable[[#This Row],[IrrHours]]&lt;=0),FALSE,TRUE)</f>
        <v>#NAME?</v>
      </c>
      <c r="X6026" s="13" t="e">
        <f ca="1">AND(CalcTable[[#This Row],[IrrDay]],CalcTable[[#This Row],[IrrRain]],CalcTable[[#This Row],[IrrWarm]],CalcTable[[#This Row],[IrrWindy]])</f>
        <v>#NAME?</v>
      </c>
      <c r="Y6026" s="13" t="e">
        <f t="shared" ca="1" si="1876"/>
        <v>#NAME?</v>
      </c>
      <c r="Z6026" s="13" t="e">
        <f ca="1">CalcTable[[#This Row],[IrrHours]]/5</f>
        <v>#NAME?</v>
      </c>
      <c r="AA6026" s="13" t="e">
        <f ca="1">IF(CalcTable[[#This Row],[IrrFlag]]=FALSE,0,MAX(0,CalcTable[[#This Row],[VolRednWind]]*(FCAP*IRR_TARGET-CalcTable[[#This Row],[IWC]])))</f>
        <v>#NAME?</v>
      </c>
      <c r="AB6026" s="13" t="e">
        <f ca="1">CalcTable[[#This Row],[IWC]]+CalcTable[[#This Row],[Eff Precip]]+CalcTable[[#This Row],[IrrAmt]]-CalcTable[[#This Row],[AET]]</f>
        <v>#NAME?</v>
      </c>
      <c r="AC6026" s="13" t="e">
        <f ca="1">IF(CalcTable[[#This Row],[PWC]]&gt;FCAP,MIN(24*PERC,MIN(SAT,CalcTable[[#This Row],[PWC]])-FCAP),0)</f>
        <v>#NAME?</v>
      </c>
      <c r="AD6026" s="13" t="e">
        <f ca="1">IF(CalcTable[[#This Row],[PWC]]&gt;SAT,CalcTable[[#This Row],[PWC]]-SAT,0)</f>
        <v>#NAME?</v>
      </c>
      <c r="AE6026" s="13" t="e">
        <f ca="1">CalcTable[[#This Row],[PWC]]-CalcTable[[#This Row],[PercAmt]]-CalcTable[[#This Row],[Runoff]]</f>
        <v>#NAME?</v>
      </c>
      <c r="AF6026" s="13" t="e">
        <f ca="1">CalcTable[[#This Row],[IrrAmt]]/1000*CUR_IRR_AREA*10000/IRR_EFF</f>
        <v>#NAME?</v>
      </c>
      <c r="AG6026" s="147"/>
      <c r="AH6026" s="13"/>
      <c r="AI6026" s="50">
        <v>0</v>
      </c>
      <c r="AJ6026" s="50">
        <v>0</v>
      </c>
      <c r="AK6026" s="50">
        <v>0</v>
      </c>
      <c r="AL6026" s="50">
        <v>0</v>
      </c>
      <c r="AM6026" s="50"/>
      <c r="AN6026" s="50"/>
      <c r="AO6026" s="50"/>
      <c r="AP6026" s="50"/>
      <c r="AQ6026" s="50"/>
      <c r="AR6026" s="50"/>
      <c r="AS6026" s="50"/>
      <c r="AT6026" s="50"/>
      <c r="AU6026" s="50"/>
      <c r="AV6026" s="50"/>
      <c r="AW6026" s="50"/>
      <c r="AX6026" s="50">
        <f t="shared" si="1887"/>
        <v>0</v>
      </c>
      <c r="AY6026" s="50"/>
      <c r="AZ6026" s="50">
        <f t="shared" si="1877"/>
        <v>0</v>
      </c>
      <c r="BA6026" s="50">
        <f t="shared" si="1878"/>
        <v>0</v>
      </c>
      <c r="BB6026" s="50">
        <f t="shared" si="1879"/>
        <v>0</v>
      </c>
      <c r="BC6026" s="17">
        <f t="shared" si="1880"/>
        <v>19996</v>
      </c>
      <c r="BD6026" s="50">
        <f t="shared" si="1881"/>
        <v>0</v>
      </c>
      <c r="BE6026" s="50">
        <f t="shared" si="1882"/>
        <v>0</v>
      </c>
      <c r="BF6026" s="50">
        <f t="shared" si="1888"/>
        <v>0</v>
      </c>
      <c r="BG6026" s="50"/>
      <c r="BH6026" s="17">
        <f t="shared" si="1883"/>
        <v>0</v>
      </c>
      <c r="BI6026" s="17">
        <f t="shared" si="1891"/>
        <v>6026</v>
      </c>
      <c r="BJ6026" s="17">
        <f t="shared" si="1889"/>
        <v>6026</v>
      </c>
      <c r="BK6026" s="150">
        <f t="shared" si="1890"/>
        <v>36320</v>
      </c>
      <c r="BL6026" s="50" t="e">
        <f t="shared" ca="1" si="1884"/>
        <v>#NAME?</v>
      </c>
      <c r="BM6026" s="50" t="e">
        <f t="shared" ca="1" si="1885"/>
        <v>#NAME?</v>
      </c>
      <c r="BN6026" s="50" t="e">
        <f t="shared" ca="1" si="1886"/>
        <v>#NAME?</v>
      </c>
    </row>
    <row r="6027" spans="1:66" x14ac:dyDescent="0.35">
      <c r="A6027" s="48">
        <v>36321</v>
      </c>
      <c r="B6027" s="17">
        <v>1999</v>
      </c>
      <c r="C6027" s="17">
        <v>6</v>
      </c>
      <c r="D6027" s="17">
        <v>161</v>
      </c>
      <c r="E6027" s="17">
        <v>10</v>
      </c>
      <c r="F6027" s="17">
        <v>5</v>
      </c>
      <c r="G6027" s="50">
        <v>0.6</v>
      </c>
      <c r="H6027" s="32">
        <v>2.8775633135828205</v>
      </c>
      <c r="I6027" s="50">
        <v>6.666666666666667</v>
      </c>
      <c r="J6027" s="13">
        <v>9.6</v>
      </c>
      <c r="K6027" s="13">
        <f t="shared" si="1872"/>
        <v>9.6</v>
      </c>
      <c r="L6027" s="13">
        <f t="shared" si="1873"/>
        <v>3.4499999999999997</v>
      </c>
      <c r="M6027" s="13" t="e">
        <f ca="1">CalcTable[[#This Row],[IWC]]-AE6026</f>
        <v>#NAME?</v>
      </c>
      <c r="N6027" s="13" t="e">
        <f ca="1">IF(CalcTable[[#This Row],[Day of Year]]&lt;123,FCAP,AE6026)</f>
        <v>#NAME?</v>
      </c>
      <c r="O6027" s="17" t="e">
        <f ca="1">IF(IRR_DRIP,5,COUNTIF('IDET Wind Values'!C6011:G6011,"&lt;="&amp;IRR_MAXWIND))</f>
        <v>#NAME?</v>
      </c>
      <c r="P6027" s="13" t="e">
        <f ca="1">CalcTable[[#This Row],[ET_o]]*KL</f>
        <v>#NAME?</v>
      </c>
      <c r="Q6027" s="13" t="e">
        <f ca="1">IF(WILTPT&lt;=0,1,MAX(0,MIN(1,(CalcTable[[#This Row],[IWC]]-WILTPT)/(MAD-WILTPT))))</f>
        <v>#NAME?</v>
      </c>
      <c r="R6027" s="13" t="e">
        <f ca="1">CalcTable[[#This Row],[ETMult]]*CalcTable[[#This Row],[ETb]]</f>
        <v>#NAME?</v>
      </c>
      <c r="S6027" s="13" t="b">
        <f>INDEX(IRR_LIST,CalcTable[[#This Row],[Day of Week]]+1)</f>
        <v>1</v>
      </c>
      <c r="T6027" s="13">
        <f t="shared" ca="1" si="1874"/>
        <v>3.4</v>
      </c>
      <c r="U6027" s="13" t="b">
        <f ca="1">IF(CalcTable[[#This Row],[IrrPrecip]]&gt;=IC_MM,FALSE,TRUE)</f>
        <v>1</v>
      </c>
      <c r="V6027" s="13" t="b">
        <f t="shared" si="1875"/>
        <v>0</v>
      </c>
      <c r="W6027" s="13" t="e">
        <f ca="1">IF(AND(IRR_DRIP=FALSE,CalcTable[[#This Row],[IrrHours]]&lt;=0),FALSE,TRUE)</f>
        <v>#NAME?</v>
      </c>
      <c r="X6027" s="13" t="e">
        <f ca="1">AND(CalcTable[[#This Row],[IrrDay]],CalcTable[[#This Row],[IrrRain]],CalcTable[[#This Row],[IrrWarm]],CalcTable[[#This Row],[IrrWindy]])</f>
        <v>#NAME?</v>
      </c>
      <c r="Y6027" s="13" t="e">
        <f t="shared" ca="1" si="1876"/>
        <v>#NAME?</v>
      </c>
      <c r="Z6027" s="13" t="e">
        <f ca="1">CalcTable[[#This Row],[IrrHours]]/5</f>
        <v>#NAME?</v>
      </c>
      <c r="AA6027" s="13" t="e">
        <f ca="1">IF(CalcTable[[#This Row],[IrrFlag]]=FALSE,0,MAX(0,CalcTable[[#This Row],[VolRednWind]]*(FCAP*IRR_TARGET-CalcTable[[#This Row],[IWC]])))</f>
        <v>#NAME?</v>
      </c>
      <c r="AB6027" s="13" t="e">
        <f ca="1">CalcTable[[#This Row],[IWC]]+CalcTable[[#This Row],[Eff Precip]]+CalcTable[[#This Row],[IrrAmt]]-CalcTable[[#This Row],[AET]]</f>
        <v>#NAME?</v>
      </c>
      <c r="AC6027" s="13" t="e">
        <f ca="1">IF(CalcTable[[#This Row],[PWC]]&gt;FCAP,MIN(24*PERC,MIN(SAT,CalcTable[[#This Row],[PWC]])-FCAP),0)</f>
        <v>#NAME?</v>
      </c>
      <c r="AD6027" s="13" t="e">
        <f ca="1">IF(CalcTable[[#This Row],[PWC]]&gt;SAT,CalcTable[[#This Row],[PWC]]-SAT,0)</f>
        <v>#NAME?</v>
      </c>
      <c r="AE6027" s="13" t="e">
        <f ca="1">CalcTable[[#This Row],[PWC]]-CalcTable[[#This Row],[PercAmt]]-CalcTable[[#This Row],[Runoff]]</f>
        <v>#NAME?</v>
      </c>
      <c r="AF6027" s="13" t="e">
        <f ca="1">CalcTable[[#This Row],[IrrAmt]]/1000*CUR_IRR_AREA*10000/IRR_EFF</f>
        <v>#NAME?</v>
      </c>
      <c r="AG6027" s="147"/>
      <c r="AH6027" s="13"/>
      <c r="AI6027" s="50">
        <v>0</v>
      </c>
      <c r="AJ6027" s="50">
        <v>0</v>
      </c>
      <c r="AK6027" s="50">
        <v>0</v>
      </c>
      <c r="AL6027" s="50">
        <v>0</v>
      </c>
      <c r="AM6027" s="50"/>
      <c r="AN6027" s="50"/>
      <c r="AO6027" s="50"/>
      <c r="AP6027" s="50"/>
      <c r="AQ6027" s="50"/>
      <c r="AR6027" s="50"/>
      <c r="AS6027" s="50"/>
      <c r="AT6027" s="50"/>
      <c r="AU6027" s="50"/>
      <c r="AV6027" s="50"/>
      <c r="AW6027" s="50"/>
      <c r="AX6027" s="50">
        <f t="shared" si="1887"/>
        <v>0</v>
      </c>
      <c r="AY6027" s="50"/>
      <c r="AZ6027" s="50">
        <f t="shared" si="1877"/>
        <v>0</v>
      </c>
      <c r="BA6027" s="50">
        <f t="shared" si="1878"/>
        <v>0</v>
      </c>
      <c r="BB6027" s="50">
        <f t="shared" si="1879"/>
        <v>0</v>
      </c>
      <c r="BC6027" s="17">
        <f t="shared" si="1880"/>
        <v>19996</v>
      </c>
      <c r="BD6027" s="50">
        <f t="shared" si="1881"/>
        <v>0</v>
      </c>
      <c r="BE6027" s="50">
        <f t="shared" si="1882"/>
        <v>0</v>
      </c>
      <c r="BF6027" s="50">
        <f t="shared" si="1888"/>
        <v>0</v>
      </c>
      <c r="BG6027" s="50"/>
      <c r="BH6027" s="17">
        <f t="shared" si="1883"/>
        <v>0</v>
      </c>
      <c r="BI6027" s="17">
        <f t="shared" si="1891"/>
        <v>6027</v>
      </c>
      <c r="BJ6027" s="17">
        <f t="shared" si="1889"/>
        <v>6027</v>
      </c>
      <c r="BK6027" s="150">
        <f t="shared" si="1890"/>
        <v>36321</v>
      </c>
      <c r="BL6027" s="50" t="e">
        <f t="shared" ca="1" si="1884"/>
        <v>#NAME?</v>
      </c>
      <c r="BM6027" s="50" t="e">
        <f t="shared" ca="1" si="1885"/>
        <v>#NAME?</v>
      </c>
      <c r="BN6027" s="50" t="e">
        <f t="shared" ca="1" si="1886"/>
        <v>#NAME?</v>
      </c>
    </row>
    <row r="6028" spans="1:66" x14ac:dyDescent="0.35">
      <c r="A6028" s="48">
        <v>36322</v>
      </c>
      <c r="B6028" s="17">
        <v>1999</v>
      </c>
      <c r="C6028" s="17">
        <v>6</v>
      </c>
      <c r="D6028" s="17">
        <v>162</v>
      </c>
      <c r="E6028" s="17">
        <v>11</v>
      </c>
      <c r="F6028" s="17">
        <v>6</v>
      </c>
      <c r="G6028" s="50">
        <v>1.4</v>
      </c>
      <c r="H6028" s="32">
        <v>3.7275381479507765</v>
      </c>
      <c r="I6028" s="50">
        <v>7.833333333333333</v>
      </c>
      <c r="J6028" s="13">
        <v>2.6</v>
      </c>
      <c r="K6028" s="13">
        <f t="shared" si="1872"/>
        <v>2.6</v>
      </c>
      <c r="L6028" s="13">
        <f t="shared" si="1873"/>
        <v>0</v>
      </c>
      <c r="M6028" s="13" t="e">
        <f ca="1">CalcTable[[#This Row],[IWC]]-AE6027</f>
        <v>#NAME?</v>
      </c>
      <c r="N6028" s="13" t="e">
        <f ca="1">IF(CalcTable[[#This Row],[Day of Year]]&lt;123,FCAP,AE6027)</f>
        <v>#NAME?</v>
      </c>
      <c r="O6028" s="17" t="e">
        <f ca="1">IF(IRR_DRIP,5,COUNTIF('IDET Wind Values'!C6012:G6012,"&lt;="&amp;IRR_MAXWIND))</f>
        <v>#NAME?</v>
      </c>
      <c r="P6028" s="13" t="e">
        <f ca="1">CalcTable[[#This Row],[ET_o]]*KL</f>
        <v>#NAME?</v>
      </c>
      <c r="Q6028" s="13" t="e">
        <f ca="1">IF(WILTPT&lt;=0,1,MAX(0,MIN(1,(CalcTable[[#This Row],[IWC]]-WILTPT)/(MAD-WILTPT))))</f>
        <v>#NAME?</v>
      </c>
      <c r="R6028" s="13" t="e">
        <f ca="1">CalcTable[[#This Row],[ETMult]]*CalcTable[[#This Row],[ETb]]</f>
        <v>#NAME?</v>
      </c>
      <c r="S6028" s="13" t="b">
        <f>INDEX(IRR_LIST,CalcTable[[#This Row],[Day of Week]]+1)</f>
        <v>0</v>
      </c>
      <c r="T6028" s="13">
        <f t="shared" ca="1" si="1874"/>
        <v>13</v>
      </c>
      <c r="U6028" s="13" t="b">
        <f ca="1">IF(CalcTable[[#This Row],[IrrPrecip]]&gt;=IC_MM,FALSE,TRUE)</f>
        <v>0</v>
      </c>
      <c r="V6028" s="13" t="b">
        <f t="shared" si="1875"/>
        <v>1</v>
      </c>
      <c r="W6028" s="13" t="e">
        <f ca="1">IF(AND(IRR_DRIP=FALSE,CalcTable[[#This Row],[IrrHours]]&lt;=0),FALSE,TRUE)</f>
        <v>#NAME?</v>
      </c>
      <c r="X6028" s="13" t="e">
        <f ca="1">AND(CalcTable[[#This Row],[IrrDay]],CalcTable[[#This Row],[IrrRain]],CalcTable[[#This Row],[IrrWarm]],CalcTable[[#This Row],[IrrWindy]])</f>
        <v>#NAME?</v>
      </c>
      <c r="Y6028" s="13" t="e">
        <f t="shared" ca="1" si="1876"/>
        <v>#NAME?</v>
      </c>
      <c r="Z6028" s="13" t="e">
        <f ca="1">CalcTable[[#This Row],[IrrHours]]/5</f>
        <v>#NAME?</v>
      </c>
      <c r="AA6028" s="13" t="e">
        <f ca="1">IF(CalcTable[[#This Row],[IrrFlag]]=FALSE,0,MAX(0,CalcTable[[#This Row],[VolRednWind]]*(FCAP*IRR_TARGET-CalcTable[[#This Row],[IWC]])))</f>
        <v>#NAME?</v>
      </c>
      <c r="AB6028" s="13" t="e">
        <f ca="1">CalcTable[[#This Row],[IWC]]+CalcTable[[#This Row],[Eff Precip]]+CalcTable[[#This Row],[IrrAmt]]-CalcTable[[#This Row],[AET]]</f>
        <v>#NAME?</v>
      </c>
      <c r="AC6028" s="13" t="e">
        <f ca="1">IF(CalcTable[[#This Row],[PWC]]&gt;FCAP,MIN(24*PERC,MIN(SAT,CalcTable[[#This Row],[PWC]])-FCAP),0)</f>
        <v>#NAME?</v>
      </c>
      <c r="AD6028" s="13" t="e">
        <f ca="1">IF(CalcTable[[#This Row],[PWC]]&gt;SAT,CalcTable[[#This Row],[PWC]]-SAT,0)</f>
        <v>#NAME?</v>
      </c>
      <c r="AE6028" s="13" t="e">
        <f ca="1">CalcTable[[#This Row],[PWC]]-CalcTable[[#This Row],[PercAmt]]-CalcTable[[#This Row],[Runoff]]</f>
        <v>#NAME?</v>
      </c>
      <c r="AF6028" s="13" t="e">
        <f ca="1">CalcTable[[#This Row],[IrrAmt]]/1000*CUR_IRR_AREA*10000/IRR_EFF</f>
        <v>#NAME?</v>
      </c>
      <c r="AG6028" s="147"/>
      <c r="AH6028" s="13"/>
      <c r="AI6028" s="50">
        <v>0</v>
      </c>
      <c r="AJ6028" s="50">
        <v>0</v>
      </c>
      <c r="AK6028" s="50">
        <v>0</v>
      </c>
      <c r="AL6028" s="50">
        <v>0</v>
      </c>
      <c r="AM6028" s="50"/>
      <c r="AN6028" s="50"/>
      <c r="AO6028" s="50"/>
      <c r="AP6028" s="50"/>
      <c r="AQ6028" s="50"/>
      <c r="AR6028" s="50"/>
      <c r="AS6028" s="50"/>
      <c r="AT6028" s="50"/>
      <c r="AU6028" s="50"/>
      <c r="AV6028" s="50"/>
      <c r="AW6028" s="50"/>
      <c r="AX6028" s="50">
        <f t="shared" si="1887"/>
        <v>0</v>
      </c>
      <c r="AY6028" s="50"/>
      <c r="AZ6028" s="50">
        <f t="shared" si="1877"/>
        <v>0</v>
      </c>
      <c r="BA6028" s="50">
        <f t="shared" si="1878"/>
        <v>0</v>
      </c>
      <c r="BB6028" s="50">
        <f t="shared" si="1879"/>
        <v>0</v>
      </c>
      <c r="BC6028" s="17">
        <f t="shared" si="1880"/>
        <v>19996</v>
      </c>
      <c r="BD6028" s="50">
        <f t="shared" si="1881"/>
        <v>0</v>
      </c>
      <c r="BE6028" s="50">
        <f t="shared" si="1882"/>
        <v>0</v>
      </c>
      <c r="BF6028" s="50">
        <f t="shared" si="1888"/>
        <v>0</v>
      </c>
      <c r="BG6028" s="50"/>
      <c r="BH6028" s="17">
        <f t="shared" si="1883"/>
        <v>0</v>
      </c>
      <c r="BI6028" s="17">
        <f t="shared" si="1891"/>
        <v>6028</v>
      </c>
      <c r="BJ6028" s="17">
        <f t="shared" si="1889"/>
        <v>6028</v>
      </c>
      <c r="BK6028" s="150">
        <f t="shared" si="1890"/>
        <v>36322</v>
      </c>
      <c r="BL6028" s="50" t="e">
        <f t="shared" ca="1" si="1884"/>
        <v>#NAME?</v>
      </c>
      <c r="BM6028" s="50" t="e">
        <f t="shared" ca="1" si="1885"/>
        <v>#NAME?</v>
      </c>
      <c r="BN6028" s="50" t="e">
        <f t="shared" ca="1" si="1886"/>
        <v>#NAME?</v>
      </c>
    </row>
    <row r="6029" spans="1:66" x14ac:dyDescent="0.35">
      <c r="A6029" s="48">
        <v>36323</v>
      </c>
      <c r="B6029" s="17">
        <v>1999</v>
      </c>
      <c r="C6029" s="17">
        <v>6</v>
      </c>
      <c r="D6029" s="17">
        <v>163</v>
      </c>
      <c r="E6029" s="17">
        <v>12</v>
      </c>
      <c r="F6029" s="17">
        <v>7</v>
      </c>
      <c r="G6029" s="50">
        <v>4.0999999999999996</v>
      </c>
      <c r="H6029" s="32">
        <v>4.1439120835172476</v>
      </c>
      <c r="I6029" s="50">
        <v>4.666666666666667</v>
      </c>
      <c r="J6029" s="13">
        <v>0</v>
      </c>
      <c r="K6029" s="13">
        <f t="shared" si="1872"/>
        <v>0</v>
      </c>
      <c r="L6029" s="13">
        <f t="shared" si="1873"/>
        <v>0</v>
      </c>
      <c r="M6029" s="13" t="e">
        <f ca="1">CalcTable[[#This Row],[IWC]]-AE6028</f>
        <v>#NAME?</v>
      </c>
      <c r="N6029" s="13" t="e">
        <f ca="1">IF(CalcTable[[#This Row],[Day of Year]]&lt;123,FCAP,AE6028)</f>
        <v>#NAME?</v>
      </c>
      <c r="O6029" s="17" t="e">
        <f ca="1">IF(IRR_DRIP,5,COUNTIF('IDET Wind Values'!C6013:G6013,"&lt;="&amp;IRR_MAXWIND))</f>
        <v>#NAME?</v>
      </c>
      <c r="P6029" s="13" t="e">
        <f ca="1">CalcTable[[#This Row],[ET_o]]*KL</f>
        <v>#NAME?</v>
      </c>
      <c r="Q6029" s="13" t="e">
        <f ca="1">IF(WILTPT&lt;=0,1,MAX(0,MIN(1,(CalcTable[[#This Row],[IWC]]-WILTPT)/(MAD-WILTPT))))</f>
        <v>#NAME?</v>
      </c>
      <c r="R6029" s="13" t="e">
        <f ca="1">CalcTable[[#This Row],[ETMult]]*CalcTable[[#This Row],[ETb]]</f>
        <v>#NAME?</v>
      </c>
      <c r="S6029" s="13" t="b">
        <f>INDEX(IRR_LIST,CalcTable[[#This Row],[Day of Week]]+1)</f>
        <v>0</v>
      </c>
      <c r="T6029" s="13">
        <f t="shared" ca="1" si="1874"/>
        <v>12.2</v>
      </c>
      <c r="U6029" s="13" t="b">
        <f ca="1">IF(CalcTable[[#This Row],[IrrPrecip]]&gt;=IC_MM,FALSE,TRUE)</f>
        <v>0</v>
      </c>
      <c r="V6029" s="13" t="b">
        <f t="shared" si="1875"/>
        <v>1</v>
      </c>
      <c r="W6029" s="13" t="e">
        <f ca="1">IF(AND(IRR_DRIP=FALSE,CalcTable[[#This Row],[IrrHours]]&lt;=0),FALSE,TRUE)</f>
        <v>#NAME?</v>
      </c>
      <c r="X6029" s="13" t="e">
        <f ca="1">AND(CalcTable[[#This Row],[IrrDay]],CalcTable[[#This Row],[IrrRain]],CalcTable[[#This Row],[IrrWarm]],CalcTable[[#This Row],[IrrWindy]])</f>
        <v>#NAME?</v>
      </c>
      <c r="Y6029" s="13" t="e">
        <f t="shared" ca="1" si="1876"/>
        <v>#NAME?</v>
      </c>
      <c r="Z6029" s="13" t="e">
        <f ca="1">CalcTable[[#This Row],[IrrHours]]/5</f>
        <v>#NAME?</v>
      </c>
      <c r="AA6029" s="13" t="e">
        <f ca="1">IF(CalcTable[[#This Row],[IrrFlag]]=FALSE,0,MAX(0,CalcTable[[#This Row],[VolRednWind]]*(FCAP*IRR_TARGET-CalcTable[[#This Row],[IWC]])))</f>
        <v>#NAME?</v>
      </c>
      <c r="AB6029" s="13" t="e">
        <f ca="1">CalcTable[[#This Row],[IWC]]+CalcTable[[#This Row],[Eff Precip]]+CalcTable[[#This Row],[IrrAmt]]-CalcTable[[#This Row],[AET]]</f>
        <v>#NAME?</v>
      </c>
      <c r="AC6029" s="13" t="e">
        <f ca="1">IF(CalcTable[[#This Row],[PWC]]&gt;FCAP,MIN(24*PERC,MIN(SAT,CalcTable[[#This Row],[PWC]])-FCAP),0)</f>
        <v>#NAME?</v>
      </c>
      <c r="AD6029" s="13" t="e">
        <f ca="1">IF(CalcTable[[#This Row],[PWC]]&gt;SAT,CalcTable[[#This Row],[PWC]]-SAT,0)</f>
        <v>#NAME?</v>
      </c>
      <c r="AE6029" s="13" t="e">
        <f ca="1">CalcTable[[#This Row],[PWC]]-CalcTable[[#This Row],[PercAmt]]-CalcTable[[#This Row],[Runoff]]</f>
        <v>#NAME?</v>
      </c>
      <c r="AF6029" s="13" t="e">
        <f ca="1">CalcTable[[#This Row],[IrrAmt]]/1000*CUR_IRR_AREA*10000/IRR_EFF</f>
        <v>#NAME?</v>
      </c>
      <c r="AG6029" s="147"/>
      <c r="AH6029" s="13"/>
      <c r="AI6029" s="50">
        <v>0</v>
      </c>
      <c r="AJ6029" s="50">
        <v>0</v>
      </c>
      <c r="AK6029" s="50">
        <v>0</v>
      </c>
      <c r="AL6029" s="50">
        <v>0</v>
      </c>
      <c r="AM6029" s="50"/>
      <c r="AN6029" s="50"/>
      <c r="AO6029" s="50"/>
      <c r="AP6029" s="50"/>
      <c r="AQ6029" s="50"/>
      <c r="AR6029" s="50"/>
      <c r="AS6029" s="50"/>
      <c r="AT6029" s="50"/>
      <c r="AU6029" s="50"/>
      <c r="AV6029" s="50"/>
      <c r="AW6029" s="50"/>
      <c r="AX6029" s="50">
        <f t="shared" si="1887"/>
        <v>0</v>
      </c>
      <c r="AY6029" s="50"/>
      <c r="AZ6029" s="50">
        <f t="shared" si="1877"/>
        <v>0</v>
      </c>
      <c r="BA6029" s="50">
        <f t="shared" si="1878"/>
        <v>0</v>
      </c>
      <c r="BB6029" s="50">
        <f t="shared" si="1879"/>
        <v>0</v>
      </c>
      <c r="BC6029" s="17">
        <f t="shared" si="1880"/>
        <v>19996</v>
      </c>
      <c r="BD6029" s="50">
        <f t="shared" si="1881"/>
        <v>0</v>
      </c>
      <c r="BE6029" s="50">
        <f t="shared" si="1882"/>
        <v>0</v>
      </c>
      <c r="BF6029" s="50">
        <f t="shared" si="1888"/>
        <v>0</v>
      </c>
      <c r="BG6029" s="50"/>
      <c r="BH6029" s="17">
        <f t="shared" si="1883"/>
        <v>0</v>
      </c>
      <c r="BI6029" s="17">
        <f t="shared" si="1891"/>
        <v>6029</v>
      </c>
      <c r="BJ6029" s="17">
        <f t="shared" si="1889"/>
        <v>6029</v>
      </c>
      <c r="BK6029" s="150">
        <f t="shared" si="1890"/>
        <v>36323</v>
      </c>
      <c r="BL6029" s="50" t="e">
        <f t="shared" ca="1" si="1884"/>
        <v>#NAME?</v>
      </c>
      <c r="BM6029" s="50" t="e">
        <f t="shared" ca="1" si="1885"/>
        <v>#NAME?</v>
      </c>
      <c r="BN6029" s="50" t="e">
        <f t="shared" ca="1" si="1886"/>
        <v>#NAME?</v>
      </c>
    </row>
    <row r="6030" spans="1:66" x14ac:dyDescent="0.35">
      <c r="A6030" s="48">
        <v>36324</v>
      </c>
      <c r="B6030" s="17">
        <v>1999</v>
      </c>
      <c r="C6030" s="17">
        <v>6</v>
      </c>
      <c r="D6030" s="17">
        <v>164</v>
      </c>
      <c r="E6030" s="17">
        <v>13</v>
      </c>
      <c r="F6030" s="17">
        <v>1</v>
      </c>
      <c r="G6030" s="50">
        <v>3.8</v>
      </c>
      <c r="H6030" s="32">
        <v>4.6413706540563284</v>
      </c>
      <c r="I6030" s="50">
        <v>5.833333333333333</v>
      </c>
      <c r="J6030" s="13">
        <v>0</v>
      </c>
      <c r="K6030" s="13">
        <f t="shared" si="1872"/>
        <v>0</v>
      </c>
      <c r="L6030" s="13">
        <f t="shared" si="1873"/>
        <v>0</v>
      </c>
      <c r="M6030" s="13" t="e">
        <f ca="1">CalcTable[[#This Row],[IWC]]-AE6029</f>
        <v>#NAME?</v>
      </c>
      <c r="N6030" s="13" t="e">
        <f ca="1">IF(CalcTable[[#This Row],[Day of Year]]&lt;123,FCAP,AE6029)</f>
        <v>#NAME?</v>
      </c>
      <c r="O6030" s="17" t="e">
        <f ca="1">IF(IRR_DRIP,5,COUNTIF('IDET Wind Values'!C6014:G6014,"&lt;="&amp;IRR_MAXWIND))</f>
        <v>#NAME?</v>
      </c>
      <c r="P6030" s="13" t="e">
        <f ca="1">CalcTable[[#This Row],[ET_o]]*KL</f>
        <v>#NAME?</v>
      </c>
      <c r="Q6030" s="13" t="e">
        <f ca="1">IF(WILTPT&lt;=0,1,MAX(0,MIN(1,(CalcTable[[#This Row],[IWC]]-WILTPT)/(MAD-WILTPT))))</f>
        <v>#NAME?</v>
      </c>
      <c r="R6030" s="13" t="e">
        <f ca="1">CalcTable[[#This Row],[ETMult]]*CalcTable[[#This Row],[ETb]]</f>
        <v>#NAME?</v>
      </c>
      <c r="S6030" s="13" t="b">
        <f>INDEX(IRR_LIST,CalcTable[[#This Row],[Day of Week]]+1)</f>
        <v>1</v>
      </c>
      <c r="T6030" s="13">
        <f t="shared" ca="1" si="1874"/>
        <v>2.6</v>
      </c>
      <c r="U6030" s="13" t="b">
        <f ca="1">IF(CalcTable[[#This Row],[IrrPrecip]]&gt;=IC_MM,FALSE,TRUE)</f>
        <v>1</v>
      </c>
      <c r="V6030" s="13" t="b">
        <f t="shared" si="1875"/>
        <v>1</v>
      </c>
      <c r="W6030" s="13" t="e">
        <f ca="1">IF(AND(IRR_DRIP=FALSE,CalcTable[[#This Row],[IrrHours]]&lt;=0),FALSE,TRUE)</f>
        <v>#NAME?</v>
      </c>
      <c r="X6030" s="13" t="e">
        <f ca="1">AND(CalcTable[[#This Row],[IrrDay]],CalcTable[[#This Row],[IrrRain]],CalcTable[[#This Row],[IrrWarm]],CalcTable[[#This Row],[IrrWindy]])</f>
        <v>#NAME?</v>
      </c>
      <c r="Y6030" s="13" t="e">
        <f t="shared" ca="1" si="1876"/>
        <v>#NAME?</v>
      </c>
      <c r="Z6030" s="13" t="e">
        <f ca="1">CalcTable[[#This Row],[IrrHours]]/5</f>
        <v>#NAME?</v>
      </c>
      <c r="AA6030" s="13" t="e">
        <f ca="1">IF(CalcTable[[#This Row],[IrrFlag]]=FALSE,0,MAX(0,CalcTable[[#This Row],[VolRednWind]]*(FCAP*IRR_TARGET-CalcTable[[#This Row],[IWC]])))</f>
        <v>#NAME?</v>
      </c>
      <c r="AB6030" s="13" t="e">
        <f ca="1">CalcTable[[#This Row],[IWC]]+CalcTable[[#This Row],[Eff Precip]]+CalcTable[[#This Row],[IrrAmt]]-CalcTable[[#This Row],[AET]]</f>
        <v>#NAME?</v>
      </c>
      <c r="AC6030" s="13" t="e">
        <f ca="1">IF(CalcTable[[#This Row],[PWC]]&gt;FCAP,MIN(24*PERC,MIN(SAT,CalcTable[[#This Row],[PWC]])-FCAP),0)</f>
        <v>#NAME?</v>
      </c>
      <c r="AD6030" s="13" t="e">
        <f ca="1">IF(CalcTable[[#This Row],[PWC]]&gt;SAT,CalcTable[[#This Row],[PWC]]-SAT,0)</f>
        <v>#NAME?</v>
      </c>
      <c r="AE6030" s="13" t="e">
        <f ca="1">CalcTable[[#This Row],[PWC]]-CalcTable[[#This Row],[PercAmt]]-CalcTable[[#This Row],[Runoff]]</f>
        <v>#NAME?</v>
      </c>
      <c r="AF6030" s="13" t="e">
        <f ca="1">CalcTable[[#This Row],[IrrAmt]]/1000*CUR_IRR_AREA*10000/IRR_EFF</f>
        <v>#NAME?</v>
      </c>
      <c r="AG6030" s="147"/>
      <c r="AH6030" s="13"/>
      <c r="AI6030" s="50">
        <v>6.2861187094668356</v>
      </c>
      <c r="AJ6030" s="50">
        <v>10.488482887952584</v>
      </c>
      <c r="AK6030" s="50">
        <v>0</v>
      </c>
      <c r="AL6030" s="50">
        <v>0</v>
      </c>
      <c r="AM6030" s="50"/>
      <c r="AN6030" s="50"/>
      <c r="AO6030" s="50"/>
      <c r="AP6030" s="50"/>
      <c r="AQ6030" s="50"/>
      <c r="AR6030" s="50"/>
      <c r="AS6030" s="50"/>
      <c r="AT6030" s="50"/>
      <c r="AU6030" s="50"/>
      <c r="AV6030" s="50"/>
      <c r="AW6030" s="50"/>
      <c r="AX6030" s="50">
        <f t="shared" si="1887"/>
        <v>16.774601597419419</v>
      </c>
      <c r="AY6030" s="50"/>
      <c r="AZ6030" s="50">
        <f t="shared" si="1877"/>
        <v>399.85857245212276</v>
      </c>
      <c r="BA6030" s="50">
        <f t="shared" si="1878"/>
        <v>649.46429143629018</v>
      </c>
      <c r="BB6030" s="50">
        <f t="shared" si="1879"/>
        <v>672.26173462648012</v>
      </c>
      <c r="BC6030" s="17">
        <f t="shared" si="1880"/>
        <v>19996</v>
      </c>
      <c r="BD6030" s="50">
        <f t="shared" si="1881"/>
        <v>16.774601597419419</v>
      </c>
      <c r="BE6030" s="50">
        <f t="shared" si="1882"/>
        <v>399.85857245212276</v>
      </c>
      <c r="BF6030" s="50">
        <f t="shared" si="1888"/>
        <v>654.04133245687501</v>
      </c>
      <c r="BG6030" s="50"/>
      <c r="BH6030" s="17">
        <f t="shared" si="1883"/>
        <v>0</v>
      </c>
      <c r="BI6030" s="17">
        <f t="shared" si="1891"/>
        <v>6030</v>
      </c>
      <c r="BJ6030" s="17">
        <f t="shared" si="1889"/>
        <v>6030</v>
      </c>
      <c r="BK6030" s="150">
        <f t="shared" si="1890"/>
        <v>36324</v>
      </c>
      <c r="BL6030" s="50" t="e">
        <f t="shared" ca="1" si="1884"/>
        <v>#NAME?</v>
      </c>
      <c r="BM6030" s="50" t="e">
        <f t="shared" ca="1" si="1885"/>
        <v>#NAME?</v>
      </c>
      <c r="BN6030" s="50" t="e">
        <f t="shared" ca="1" si="1886"/>
        <v>#NAME?</v>
      </c>
    </row>
    <row r="6031" spans="1:66" x14ac:dyDescent="0.35">
      <c r="A6031" s="48">
        <v>36325</v>
      </c>
      <c r="B6031" s="17">
        <v>1999</v>
      </c>
      <c r="C6031" s="17">
        <v>6</v>
      </c>
      <c r="D6031" s="17">
        <v>165</v>
      </c>
      <c r="E6031" s="17">
        <v>14</v>
      </c>
      <c r="F6031" s="17">
        <v>2</v>
      </c>
      <c r="G6031" s="50">
        <v>10.9</v>
      </c>
      <c r="H6031" s="32">
        <v>4.168265162520373</v>
      </c>
      <c r="I6031" s="50">
        <v>7.666666666666667</v>
      </c>
      <c r="J6031" s="13">
        <v>0</v>
      </c>
      <c r="K6031" s="13">
        <f t="shared" si="1872"/>
        <v>0</v>
      </c>
      <c r="L6031" s="13">
        <f t="shared" si="1873"/>
        <v>0</v>
      </c>
      <c r="M6031" s="13" t="e">
        <f ca="1">CalcTable[[#This Row],[IWC]]-AE6030</f>
        <v>#NAME?</v>
      </c>
      <c r="N6031" s="13" t="e">
        <f ca="1">IF(CalcTable[[#This Row],[Day of Year]]&lt;123,FCAP,AE6030)</f>
        <v>#NAME?</v>
      </c>
      <c r="O6031" s="17" t="e">
        <f ca="1">IF(IRR_DRIP,5,COUNTIF('IDET Wind Values'!C6015:G6015,"&lt;="&amp;IRR_MAXWIND))</f>
        <v>#NAME?</v>
      </c>
      <c r="P6031" s="13" t="e">
        <f ca="1">CalcTable[[#This Row],[ET_o]]*KL</f>
        <v>#NAME?</v>
      </c>
      <c r="Q6031" s="13" t="e">
        <f ca="1">IF(WILTPT&lt;=0,1,MAX(0,MIN(1,(CalcTable[[#This Row],[IWC]]-WILTPT)/(MAD-WILTPT))))</f>
        <v>#NAME?</v>
      </c>
      <c r="R6031" s="13" t="e">
        <f ca="1">CalcTable[[#This Row],[ETMult]]*CalcTable[[#This Row],[ETb]]</f>
        <v>#NAME?</v>
      </c>
      <c r="S6031" s="13" t="b">
        <f>INDEX(IRR_LIST,CalcTable[[#This Row],[Day of Week]]+1)</f>
        <v>0</v>
      </c>
      <c r="T6031" s="13">
        <f t="shared" ca="1" si="1874"/>
        <v>0</v>
      </c>
      <c r="U6031" s="13" t="b">
        <f ca="1">IF(CalcTable[[#This Row],[IrrPrecip]]&gt;=IC_MM,FALSE,TRUE)</f>
        <v>1</v>
      </c>
      <c r="V6031" s="13" t="b">
        <f t="shared" si="1875"/>
        <v>1</v>
      </c>
      <c r="W6031" s="13" t="e">
        <f ca="1">IF(AND(IRR_DRIP=FALSE,CalcTable[[#This Row],[IrrHours]]&lt;=0),FALSE,TRUE)</f>
        <v>#NAME?</v>
      </c>
      <c r="X6031" s="13" t="e">
        <f ca="1">AND(CalcTable[[#This Row],[IrrDay]],CalcTable[[#This Row],[IrrRain]],CalcTable[[#This Row],[IrrWarm]],CalcTable[[#This Row],[IrrWindy]])</f>
        <v>#NAME?</v>
      </c>
      <c r="Y6031" s="13" t="e">
        <f t="shared" ca="1" si="1876"/>
        <v>#NAME?</v>
      </c>
      <c r="Z6031" s="13" t="e">
        <f ca="1">CalcTable[[#This Row],[IrrHours]]/5</f>
        <v>#NAME?</v>
      </c>
      <c r="AA6031" s="13" t="e">
        <f ca="1">IF(CalcTable[[#This Row],[IrrFlag]]=FALSE,0,MAX(0,CalcTable[[#This Row],[VolRednWind]]*(FCAP*IRR_TARGET-CalcTable[[#This Row],[IWC]])))</f>
        <v>#NAME?</v>
      </c>
      <c r="AB6031" s="13" t="e">
        <f ca="1">CalcTable[[#This Row],[IWC]]+CalcTable[[#This Row],[Eff Precip]]+CalcTable[[#This Row],[IrrAmt]]-CalcTable[[#This Row],[AET]]</f>
        <v>#NAME?</v>
      </c>
      <c r="AC6031" s="13" t="e">
        <f ca="1">IF(CalcTable[[#This Row],[PWC]]&gt;FCAP,MIN(24*PERC,MIN(SAT,CalcTable[[#This Row],[PWC]])-FCAP),0)</f>
        <v>#NAME?</v>
      </c>
      <c r="AD6031" s="13" t="e">
        <f ca="1">IF(CalcTable[[#This Row],[PWC]]&gt;SAT,CalcTable[[#This Row],[PWC]]-SAT,0)</f>
        <v>#NAME?</v>
      </c>
      <c r="AE6031" s="13" t="e">
        <f ca="1">CalcTable[[#This Row],[PWC]]-CalcTable[[#This Row],[PercAmt]]-CalcTable[[#This Row],[Runoff]]</f>
        <v>#NAME?</v>
      </c>
      <c r="AF6031" s="13" t="e">
        <f ca="1">CalcTable[[#This Row],[IrrAmt]]/1000*CUR_IRR_AREA*10000/IRR_EFF</f>
        <v>#NAME?</v>
      </c>
      <c r="AG6031" s="147"/>
      <c r="AH6031" s="13"/>
      <c r="AI6031" s="50">
        <v>0</v>
      </c>
      <c r="AJ6031" s="50">
        <v>0</v>
      </c>
      <c r="AK6031" s="50">
        <v>4.5593549368635591</v>
      </c>
      <c r="AL6031" s="50">
        <v>11.707409516977057</v>
      </c>
      <c r="AM6031" s="50"/>
      <c r="AN6031" s="50"/>
      <c r="AO6031" s="50"/>
      <c r="AP6031" s="50"/>
      <c r="AQ6031" s="50"/>
      <c r="AR6031" s="50"/>
      <c r="AS6031" s="50"/>
      <c r="AT6031" s="50"/>
      <c r="AU6031" s="50"/>
      <c r="AV6031" s="50"/>
      <c r="AW6031" s="50"/>
      <c r="AX6031" s="50">
        <f t="shared" si="1887"/>
        <v>16.266764453840615</v>
      </c>
      <c r="AY6031" s="50"/>
      <c r="AZ6031" s="50">
        <f t="shared" si="1877"/>
        <v>410.28788490532594</v>
      </c>
      <c r="BA6031" s="50">
        <f t="shared" si="1878"/>
        <v>631.71309263200988</v>
      </c>
      <c r="BB6031" s="50">
        <f t="shared" si="1879"/>
        <v>651.25061096083493</v>
      </c>
      <c r="BC6031" s="17">
        <f t="shared" si="1880"/>
        <v>19996</v>
      </c>
      <c r="BD6031" s="50">
        <f t="shared" si="1881"/>
        <v>16.266764453840615</v>
      </c>
      <c r="BE6031" s="50">
        <f t="shared" si="1882"/>
        <v>410.28788490532594</v>
      </c>
      <c r="BF6031" s="50">
        <f t="shared" si="1888"/>
        <v>671.10036753438067</v>
      </c>
      <c r="BG6031" s="50"/>
      <c r="BH6031" s="17">
        <f t="shared" si="1883"/>
        <v>0</v>
      </c>
      <c r="BI6031" s="17">
        <f t="shared" si="1891"/>
        <v>6031</v>
      </c>
      <c r="BJ6031" s="17">
        <f t="shared" si="1889"/>
        <v>6031</v>
      </c>
      <c r="BK6031" s="150">
        <f t="shared" si="1890"/>
        <v>36325</v>
      </c>
      <c r="BL6031" s="50" t="e">
        <f t="shared" ca="1" si="1884"/>
        <v>#NAME?</v>
      </c>
      <c r="BM6031" s="50" t="e">
        <f t="shared" ca="1" si="1885"/>
        <v>#NAME?</v>
      </c>
      <c r="BN6031" s="50" t="e">
        <f t="shared" ca="1" si="1886"/>
        <v>#NAME?</v>
      </c>
    </row>
    <row r="6032" spans="1:66" x14ac:dyDescent="0.35">
      <c r="A6032" s="48">
        <v>36326</v>
      </c>
      <c r="B6032" s="17">
        <v>1999</v>
      </c>
      <c r="C6032" s="17">
        <v>6</v>
      </c>
      <c r="D6032" s="17">
        <v>166</v>
      </c>
      <c r="E6032" s="17">
        <v>15</v>
      </c>
      <c r="F6032" s="17">
        <v>3</v>
      </c>
      <c r="G6032" s="50">
        <v>8.6999999999999993</v>
      </c>
      <c r="H6032" s="32">
        <v>5.0789629091612385</v>
      </c>
      <c r="I6032" s="50">
        <v>8.5</v>
      </c>
      <c r="J6032" s="13">
        <v>0</v>
      </c>
      <c r="K6032" s="13">
        <f t="shared" si="1872"/>
        <v>0</v>
      </c>
      <c r="L6032" s="13">
        <f t="shared" si="1873"/>
        <v>0</v>
      </c>
      <c r="M6032" s="13" t="e">
        <f ca="1">CalcTable[[#This Row],[IWC]]-AE6031</f>
        <v>#NAME?</v>
      </c>
      <c r="N6032" s="13" t="e">
        <f ca="1">IF(CalcTable[[#This Row],[Day of Year]]&lt;123,FCAP,AE6031)</f>
        <v>#NAME?</v>
      </c>
      <c r="O6032" s="17" t="e">
        <f ca="1">IF(IRR_DRIP,5,COUNTIF('IDET Wind Values'!C6016:G6016,"&lt;="&amp;IRR_MAXWIND))</f>
        <v>#NAME?</v>
      </c>
      <c r="P6032" s="13" t="e">
        <f ca="1">CalcTable[[#This Row],[ET_o]]*KL</f>
        <v>#NAME?</v>
      </c>
      <c r="Q6032" s="13" t="e">
        <f ca="1">IF(WILTPT&lt;=0,1,MAX(0,MIN(1,(CalcTable[[#This Row],[IWC]]-WILTPT)/(MAD-WILTPT))))</f>
        <v>#NAME?</v>
      </c>
      <c r="R6032" s="13" t="e">
        <f ca="1">CalcTable[[#This Row],[ETMult]]*CalcTable[[#This Row],[ETb]]</f>
        <v>#NAME?</v>
      </c>
      <c r="S6032" s="13" t="b">
        <f>INDEX(IRR_LIST,CalcTable[[#This Row],[Day of Week]]+1)</f>
        <v>1</v>
      </c>
      <c r="T6032" s="13">
        <f t="shared" ca="1" si="1874"/>
        <v>0</v>
      </c>
      <c r="U6032" s="13" t="b">
        <f ca="1">IF(CalcTable[[#This Row],[IrrPrecip]]&gt;=IC_MM,FALSE,TRUE)</f>
        <v>1</v>
      </c>
      <c r="V6032" s="13" t="b">
        <f t="shared" si="1875"/>
        <v>1</v>
      </c>
      <c r="W6032" s="13" t="e">
        <f ca="1">IF(AND(IRR_DRIP=FALSE,CalcTable[[#This Row],[IrrHours]]&lt;=0),FALSE,TRUE)</f>
        <v>#NAME?</v>
      </c>
      <c r="X6032" s="13" t="e">
        <f ca="1">AND(CalcTable[[#This Row],[IrrDay]],CalcTable[[#This Row],[IrrRain]],CalcTable[[#This Row],[IrrWarm]],CalcTable[[#This Row],[IrrWindy]])</f>
        <v>#NAME?</v>
      </c>
      <c r="Y6032" s="13" t="e">
        <f t="shared" ca="1" si="1876"/>
        <v>#NAME?</v>
      </c>
      <c r="Z6032" s="13" t="e">
        <f ca="1">CalcTable[[#This Row],[IrrHours]]/5</f>
        <v>#NAME?</v>
      </c>
      <c r="AA6032" s="13" t="e">
        <f ca="1">IF(CalcTable[[#This Row],[IrrFlag]]=FALSE,0,MAX(0,CalcTable[[#This Row],[VolRednWind]]*(FCAP*IRR_TARGET-CalcTable[[#This Row],[IWC]])))</f>
        <v>#NAME?</v>
      </c>
      <c r="AB6032" s="13" t="e">
        <f ca="1">CalcTable[[#This Row],[IWC]]+CalcTable[[#This Row],[Eff Precip]]+CalcTable[[#This Row],[IrrAmt]]-CalcTable[[#This Row],[AET]]</f>
        <v>#NAME?</v>
      </c>
      <c r="AC6032" s="13" t="e">
        <f ca="1">IF(CalcTable[[#This Row],[PWC]]&gt;FCAP,MIN(24*PERC,MIN(SAT,CalcTable[[#This Row],[PWC]])-FCAP),0)</f>
        <v>#NAME?</v>
      </c>
      <c r="AD6032" s="13" t="e">
        <f ca="1">IF(CalcTable[[#This Row],[PWC]]&gt;SAT,CalcTable[[#This Row],[PWC]]-SAT,0)</f>
        <v>#NAME?</v>
      </c>
      <c r="AE6032" s="13" t="e">
        <f ca="1">CalcTable[[#This Row],[PWC]]-CalcTable[[#This Row],[PercAmt]]-CalcTable[[#This Row],[Runoff]]</f>
        <v>#NAME?</v>
      </c>
      <c r="AF6032" s="13" t="e">
        <f ca="1">CalcTable[[#This Row],[IrrAmt]]/1000*CUR_IRR_AREA*10000/IRR_EFF</f>
        <v>#NAME?</v>
      </c>
      <c r="AG6032" s="147"/>
      <c r="AH6032" s="13"/>
      <c r="AI6032" s="50">
        <v>0</v>
      </c>
      <c r="AJ6032" s="50">
        <v>0</v>
      </c>
      <c r="AK6032" s="50">
        <v>0</v>
      </c>
      <c r="AL6032" s="50">
        <v>0</v>
      </c>
      <c r="AM6032" s="50"/>
      <c r="AN6032" s="50"/>
      <c r="AO6032" s="50"/>
      <c r="AP6032" s="50"/>
      <c r="AQ6032" s="50"/>
      <c r="AR6032" s="50"/>
      <c r="AS6032" s="50"/>
      <c r="AT6032" s="50"/>
      <c r="AU6032" s="50"/>
      <c r="AV6032" s="50"/>
      <c r="AW6032" s="50"/>
      <c r="AX6032" s="50">
        <f t="shared" si="1887"/>
        <v>0</v>
      </c>
      <c r="AY6032" s="50"/>
      <c r="AZ6032" s="50">
        <f t="shared" si="1877"/>
        <v>0</v>
      </c>
      <c r="BA6032" s="50">
        <f t="shared" si="1878"/>
        <v>0</v>
      </c>
      <c r="BB6032" s="50">
        <f t="shared" si="1879"/>
        <v>0</v>
      </c>
      <c r="BC6032" s="17">
        <f t="shared" si="1880"/>
        <v>19996</v>
      </c>
      <c r="BD6032" s="50">
        <f t="shared" si="1881"/>
        <v>0</v>
      </c>
      <c r="BE6032" s="50">
        <f t="shared" si="1882"/>
        <v>0</v>
      </c>
      <c r="BF6032" s="50">
        <f t="shared" si="1888"/>
        <v>0</v>
      </c>
      <c r="BG6032" s="50"/>
      <c r="BH6032" s="17">
        <f t="shared" si="1883"/>
        <v>0</v>
      </c>
      <c r="BI6032" s="17">
        <f t="shared" si="1891"/>
        <v>6032</v>
      </c>
      <c r="BJ6032" s="17">
        <f t="shared" si="1889"/>
        <v>6032</v>
      </c>
      <c r="BK6032" s="150">
        <f t="shared" si="1890"/>
        <v>36326</v>
      </c>
      <c r="BL6032" s="50" t="e">
        <f t="shared" ca="1" si="1884"/>
        <v>#NAME?</v>
      </c>
      <c r="BM6032" s="50" t="e">
        <f t="shared" ca="1" si="1885"/>
        <v>#NAME?</v>
      </c>
      <c r="BN6032" s="50" t="e">
        <f t="shared" ca="1" si="1886"/>
        <v>#NAME?</v>
      </c>
    </row>
    <row r="6033" spans="1:66" x14ac:dyDescent="0.35">
      <c r="A6033" s="48">
        <v>36327</v>
      </c>
      <c r="B6033" s="17">
        <v>1999</v>
      </c>
      <c r="C6033" s="17">
        <v>6</v>
      </c>
      <c r="D6033" s="17">
        <v>167</v>
      </c>
      <c r="E6033" s="17">
        <v>16</v>
      </c>
      <c r="F6033" s="17">
        <v>4</v>
      </c>
      <c r="G6033" s="50">
        <v>9</v>
      </c>
      <c r="H6033" s="32">
        <v>5.639094001954633</v>
      </c>
      <c r="I6033" s="50">
        <v>16.833333333333332</v>
      </c>
      <c r="J6033" s="13">
        <v>1.6</v>
      </c>
      <c r="K6033" s="13">
        <f t="shared" si="1872"/>
        <v>1.6</v>
      </c>
      <c r="L6033" s="13">
        <f t="shared" si="1873"/>
        <v>0</v>
      </c>
      <c r="M6033" s="13" t="e">
        <f ca="1">CalcTable[[#This Row],[IWC]]-AE6032</f>
        <v>#NAME?</v>
      </c>
      <c r="N6033" s="13" t="e">
        <f ca="1">IF(CalcTable[[#This Row],[Day of Year]]&lt;123,FCAP,AE6032)</f>
        <v>#NAME?</v>
      </c>
      <c r="O6033" s="17" t="e">
        <f ca="1">IF(IRR_DRIP,5,COUNTIF('IDET Wind Values'!C6017:G6017,"&lt;="&amp;IRR_MAXWIND))</f>
        <v>#NAME?</v>
      </c>
      <c r="P6033" s="13" t="e">
        <f ca="1">CalcTable[[#This Row],[ET_o]]*KL</f>
        <v>#NAME?</v>
      </c>
      <c r="Q6033" s="13" t="e">
        <f ca="1">IF(WILTPT&lt;=0,1,MAX(0,MIN(1,(CalcTable[[#This Row],[IWC]]-WILTPT)/(MAD-WILTPT))))</f>
        <v>#NAME?</v>
      </c>
      <c r="R6033" s="13" t="e">
        <f ca="1">CalcTable[[#This Row],[ETMult]]*CalcTable[[#This Row],[ETb]]</f>
        <v>#NAME?</v>
      </c>
      <c r="S6033" s="13" t="b">
        <f>INDEX(IRR_LIST,CalcTable[[#This Row],[Day of Week]]+1)</f>
        <v>0</v>
      </c>
      <c r="T6033" s="13">
        <f t="shared" ca="1" si="1874"/>
        <v>0</v>
      </c>
      <c r="U6033" s="13" t="b">
        <f ca="1">IF(CalcTable[[#This Row],[IrrPrecip]]&gt;=IC_MM,FALSE,TRUE)</f>
        <v>1</v>
      </c>
      <c r="V6033" s="13" t="b">
        <f t="shared" si="1875"/>
        <v>1</v>
      </c>
      <c r="W6033" s="13" t="e">
        <f ca="1">IF(AND(IRR_DRIP=FALSE,CalcTable[[#This Row],[IrrHours]]&lt;=0),FALSE,TRUE)</f>
        <v>#NAME?</v>
      </c>
      <c r="X6033" s="13" t="e">
        <f ca="1">AND(CalcTable[[#This Row],[IrrDay]],CalcTable[[#This Row],[IrrRain]],CalcTable[[#This Row],[IrrWarm]],CalcTable[[#This Row],[IrrWindy]])</f>
        <v>#NAME?</v>
      </c>
      <c r="Y6033" s="13" t="e">
        <f t="shared" ca="1" si="1876"/>
        <v>#NAME?</v>
      </c>
      <c r="Z6033" s="13" t="e">
        <f ca="1">CalcTable[[#This Row],[IrrHours]]/5</f>
        <v>#NAME?</v>
      </c>
      <c r="AA6033" s="13" t="e">
        <f ca="1">IF(CalcTable[[#This Row],[IrrFlag]]=FALSE,0,MAX(0,CalcTable[[#This Row],[VolRednWind]]*(FCAP*IRR_TARGET-CalcTable[[#This Row],[IWC]])))</f>
        <v>#NAME?</v>
      </c>
      <c r="AB6033" s="13" t="e">
        <f ca="1">CalcTable[[#This Row],[IWC]]+CalcTable[[#This Row],[Eff Precip]]+CalcTable[[#This Row],[IrrAmt]]-CalcTable[[#This Row],[AET]]</f>
        <v>#NAME?</v>
      </c>
      <c r="AC6033" s="13" t="e">
        <f ca="1">IF(CalcTable[[#This Row],[PWC]]&gt;FCAP,MIN(24*PERC,MIN(SAT,CalcTable[[#This Row],[PWC]])-FCAP),0)</f>
        <v>#NAME?</v>
      </c>
      <c r="AD6033" s="13" t="e">
        <f ca="1">IF(CalcTable[[#This Row],[PWC]]&gt;SAT,CalcTable[[#This Row],[PWC]]-SAT,0)</f>
        <v>#NAME?</v>
      </c>
      <c r="AE6033" s="13" t="e">
        <f ca="1">CalcTable[[#This Row],[PWC]]-CalcTable[[#This Row],[PercAmt]]-CalcTable[[#This Row],[Runoff]]</f>
        <v>#NAME?</v>
      </c>
      <c r="AF6033" s="13" t="e">
        <f ca="1">CalcTable[[#This Row],[IrrAmt]]/1000*CUR_IRR_AREA*10000/IRR_EFF</f>
        <v>#NAME?</v>
      </c>
      <c r="AG6033" s="147"/>
      <c r="AH6033" s="13"/>
      <c r="AI6033" s="50">
        <v>0</v>
      </c>
      <c r="AJ6033" s="50">
        <v>0</v>
      </c>
      <c r="AK6033" s="50">
        <v>7.8751688465183065</v>
      </c>
      <c r="AL6033" s="50">
        <v>5.0734296000386827</v>
      </c>
      <c r="AM6033" s="50"/>
      <c r="AN6033" s="50"/>
      <c r="AO6033" s="50"/>
      <c r="AP6033" s="50"/>
      <c r="AQ6033" s="50"/>
      <c r="AR6033" s="50"/>
      <c r="AS6033" s="50"/>
      <c r="AT6033" s="50"/>
      <c r="AU6033" s="50"/>
      <c r="AV6033" s="50"/>
      <c r="AW6033" s="50"/>
      <c r="AX6033" s="50">
        <f t="shared" si="1887"/>
        <v>12.948598446556989</v>
      </c>
      <c r="AY6033" s="50"/>
      <c r="AZ6033" s="50">
        <f t="shared" si="1877"/>
        <v>264.32307801673653</v>
      </c>
      <c r="BA6033" s="50">
        <f t="shared" si="1878"/>
        <v>406.97362805751499</v>
      </c>
      <c r="BB6033" s="50">
        <f t="shared" si="1879"/>
        <v>419.56044129640725</v>
      </c>
      <c r="BC6033" s="17">
        <f t="shared" si="1880"/>
        <v>19996</v>
      </c>
      <c r="BD6033" s="50">
        <f t="shared" si="1881"/>
        <v>12.948598446556989</v>
      </c>
      <c r="BE6033" s="50">
        <f t="shared" si="1882"/>
        <v>264.32307801673653</v>
      </c>
      <c r="BF6033" s="50">
        <f t="shared" si="1888"/>
        <v>432.34841030166621</v>
      </c>
      <c r="BG6033" s="50"/>
      <c r="BH6033" s="17">
        <f t="shared" si="1883"/>
        <v>0</v>
      </c>
      <c r="BI6033" s="17">
        <f t="shared" si="1891"/>
        <v>6033</v>
      </c>
      <c r="BJ6033" s="17">
        <f t="shared" si="1889"/>
        <v>6033</v>
      </c>
      <c r="BK6033" s="150">
        <f t="shared" si="1890"/>
        <v>36327</v>
      </c>
      <c r="BL6033" s="50" t="e">
        <f t="shared" ca="1" si="1884"/>
        <v>#NAME?</v>
      </c>
      <c r="BM6033" s="50" t="e">
        <f t="shared" ca="1" si="1885"/>
        <v>#NAME?</v>
      </c>
      <c r="BN6033" s="50" t="e">
        <f t="shared" ca="1" si="1886"/>
        <v>#NAME?</v>
      </c>
    </row>
    <row r="6034" spans="1:66" x14ac:dyDescent="0.35">
      <c r="A6034" s="48">
        <v>36328</v>
      </c>
      <c r="B6034" s="17">
        <v>1999</v>
      </c>
      <c r="C6034" s="17">
        <v>6</v>
      </c>
      <c r="D6034" s="17">
        <v>168</v>
      </c>
      <c r="E6034" s="17">
        <v>17</v>
      </c>
      <c r="F6034" s="17">
        <v>5</v>
      </c>
      <c r="G6034" s="50">
        <v>9.3000000000000007</v>
      </c>
      <c r="H6034" s="32">
        <v>3.9677448948969434</v>
      </c>
      <c r="I6034" s="50">
        <v>6.166666666666667</v>
      </c>
      <c r="J6034" s="13">
        <v>0</v>
      </c>
      <c r="K6034" s="13">
        <f t="shared" si="1872"/>
        <v>0</v>
      </c>
      <c r="L6034" s="13">
        <f t="shared" si="1873"/>
        <v>0</v>
      </c>
      <c r="M6034" s="13" t="e">
        <f ca="1">CalcTable[[#This Row],[IWC]]-AE6033</f>
        <v>#NAME?</v>
      </c>
      <c r="N6034" s="13" t="e">
        <f ca="1">IF(CalcTable[[#This Row],[Day of Year]]&lt;123,FCAP,AE6033)</f>
        <v>#NAME?</v>
      </c>
      <c r="O6034" s="17" t="e">
        <f ca="1">IF(IRR_DRIP,5,COUNTIF('IDET Wind Values'!C6018:G6018,"&lt;="&amp;IRR_MAXWIND))</f>
        <v>#NAME?</v>
      </c>
      <c r="P6034" s="13" t="e">
        <f ca="1">CalcTable[[#This Row],[ET_o]]*KL</f>
        <v>#NAME?</v>
      </c>
      <c r="Q6034" s="13" t="e">
        <f ca="1">IF(WILTPT&lt;=0,1,MAX(0,MIN(1,(CalcTable[[#This Row],[IWC]]-WILTPT)/(MAD-WILTPT))))</f>
        <v>#NAME?</v>
      </c>
      <c r="R6034" s="13" t="e">
        <f ca="1">CalcTable[[#This Row],[ETMult]]*CalcTable[[#This Row],[ETb]]</f>
        <v>#NAME?</v>
      </c>
      <c r="S6034" s="13" t="b">
        <f>INDEX(IRR_LIST,CalcTable[[#This Row],[Day of Week]]+1)</f>
        <v>1</v>
      </c>
      <c r="T6034" s="13">
        <f t="shared" ca="1" si="1874"/>
        <v>1.6</v>
      </c>
      <c r="U6034" s="13" t="b">
        <f ca="1">IF(CalcTable[[#This Row],[IrrPrecip]]&gt;=IC_MM,FALSE,TRUE)</f>
        <v>1</v>
      </c>
      <c r="V6034" s="13" t="b">
        <f t="shared" si="1875"/>
        <v>1</v>
      </c>
      <c r="W6034" s="13" t="e">
        <f ca="1">IF(AND(IRR_DRIP=FALSE,CalcTable[[#This Row],[IrrHours]]&lt;=0),FALSE,TRUE)</f>
        <v>#NAME?</v>
      </c>
      <c r="X6034" s="13" t="e">
        <f ca="1">AND(CalcTable[[#This Row],[IrrDay]],CalcTable[[#This Row],[IrrRain]],CalcTable[[#This Row],[IrrWarm]],CalcTable[[#This Row],[IrrWindy]])</f>
        <v>#NAME?</v>
      </c>
      <c r="Y6034" s="13" t="e">
        <f t="shared" ca="1" si="1876"/>
        <v>#NAME?</v>
      </c>
      <c r="Z6034" s="13" t="e">
        <f ca="1">CalcTable[[#This Row],[IrrHours]]/5</f>
        <v>#NAME?</v>
      </c>
      <c r="AA6034" s="13" t="e">
        <f ca="1">IF(CalcTable[[#This Row],[IrrFlag]]=FALSE,0,MAX(0,CalcTable[[#This Row],[VolRednWind]]*(FCAP*IRR_TARGET-CalcTable[[#This Row],[IWC]])))</f>
        <v>#NAME?</v>
      </c>
      <c r="AB6034" s="13" t="e">
        <f ca="1">CalcTable[[#This Row],[IWC]]+CalcTable[[#This Row],[Eff Precip]]+CalcTable[[#This Row],[IrrAmt]]-CalcTable[[#This Row],[AET]]</f>
        <v>#NAME?</v>
      </c>
      <c r="AC6034" s="13" t="e">
        <f ca="1">IF(CalcTable[[#This Row],[PWC]]&gt;FCAP,MIN(24*PERC,MIN(SAT,CalcTable[[#This Row],[PWC]])-FCAP),0)</f>
        <v>#NAME?</v>
      </c>
      <c r="AD6034" s="13" t="e">
        <f ca="1">IF(CalcTable[[#This Row],[PWC]]&gt;SAT,CalcTable[[#This Row],[PWC]]-SAT,0)</f>
        <v>#NAME?</v>
      </c>
      <c r="AE6034" s="13" t="e">
        <f ca="1">CalcTable[[#This Row],[PWC]]-CalcTable[[#This Row],[PercAmt]]-CalcTable[[#This Row],[Runoff]]</f>
        <v>#NAME?</v>
      </c>
      <c r="AF6034" s="13" t="e">
        <f ca="1">CalcTable[[#This Row],[IrrAmt]]/1000*CUR_IRR_AREA*10000/IRR_EFF</f>
        <v>#NAME?</v>
      </c>
      <c r="AG6034" s="147"/>
      <c r="AH6034" s="13"/>
      <c r="AI6034" s="50">
        <v>13.093870767092719</v>
      </c>
      <c r="AJ6034" s="50">
        <v>21.674948874404937</v>
      </c>
      <c r="AK6034" s="50">
        <v>0</v>
      </c>
      <c r="AL6034" s="50">
        <v>0</v>
      </c>
      <c r="AM6034" s="50"/>
      <c r="AN6034" s="50"/>
      <c r="AO6034" s="50"/>
      <c r="AP6034" s="50"/>
      <c r="AQ6034" s="50"/>
      <c r="AR6034" s="50"/>
      <c r="AS6034" s="50"/>
      <c r="AT6034" s="50"/>
      <c r="AU6034" s="50"/>
      <c r="AV6034" s="50"/>
      <c r="AW6034" s="50"/>
      <c r="AX6034" s="50">
        <f t="shared" si="1887"/>
        <v>34.768819641497657</v>
      </c>
      <c r="AY6034" s="50"/>
      <c r="AZ6034" s="50">
        <f t="shared" si="1877"/>
        <v>827.84193823323812</v>
      </c>
      <c r="BA6034" s="50">
        <f t="shared" si="1878"/>
        <v>1344.481744982347</v>
      </c>
      <c r="BB6034" s="50">
        <f t="shared" si="1879"/>
        <v>1391.6658971120846</v>
      </c>
      <c r="BC6034" s="17">
        <f t="shared" si="1880"/>
        <v>19996</v>
      </c>
      <c r="BD6034" s="50">
        <f t="shared" si="1881"/>
        <v>34.768819641497657</v>
      </c>
      <c r="BE6034" s="50">
        <f t="shared" si="1882"/>
        <v>827.84193823323812</v>
      </c>
      <c r="BF6034" s="50">
        <f t="shared" si="1888"/>
        <v>1354.0858734761252</v>
      </c>
      <c r="BG6034" s="50"/>
      <c r="BH6034" s="17">
        <f t="shared" si="1883"/>
        <v>0</v>
      </c>
      <c r="BI6034" s="17">
        <f t="shared" si="1891"/>
        <v>6034</v>
      </c>
      <c r="BJ6034" s="17">
        <f t="shared" si="1889"/>
        <v>6034</v>
      </c>
      <c r="BK6034" s="150">
        <f t="shared" si="1890"/>
        <v>36328</v>
      </c>
      <c r="BL6034" s="50" t="e">
        <f t="shared" ca="1" si="1884"/>
        <v>#NAME?</v>
      </c>
      <c r="BM6034" s="50" t="e">
        <f t="shared" ca="1" si="1885"/>
        <v>#NAME?</v>
      </c>
      <c r="BN6034" s="50" t="e">
        <f t="shared" ca="1" si="1886"/>
        <v>#NAME?</v>
      </c>
    </row>
    <row r="6035" spans="1:66" x14ac:dyDescent="0.35">
      <c r="A6035" s="48">
        <v>36329</v>
      </c>
      <c r="B6035" s="17">
        <v>1999</v>
      </c>
      <c r="C6035" s="17">
        <v>6</v>
      </c>
      <c r="D6035" s="17">
        <v>169</v>
      </c>
      <c r="E6035" s="17">
        <v>18</v>
      </c>
      <c r="F6035" s="17">
        <v>6</v>
      </c>
      <c r="G6035" s="50">
        <v>9.6</v>
      </c>
      <c r="H6035" s="32">
        <v>5.1919357014645282</v>
      </c>
      <c r="I6035" s="50">
        <v>5</v>
      </c>
      <c r="J6035" s="13">
        <v>0</v>
      </c>
      <c r="K6035" s="13">
        <f t="shared" si="1872"/>
        <v>0</v>
      </c>
      <c r="L6035" s="13">
        <f t="shared" si="1873"/>
        <v>0</v>
      </c>
      <c r="M6035" s="13" t="e">
        <f ca="1">CalcTable[[#This Row],[IWC]]-AE6034</f>
        <v>#NAME?</v>
      </c>
      <c r="N6035" s="13" t="e">
        <f ca="1">IF(CalcTable[[#This Row],[Day of Year]]&lt;123,FCAP,AE6034)</f>
        <v>#NAME?</v>
      </c>
      <c r="O6035" s="17" t="e">
        <f ca="1">IF(IRR_DRIP,5,COUNTIF('IDET Wind Values'!C6019:G6019,"&lt;="&amp;IRR_MAXWIND))</f>
        <v>#NAME?</v>
      </c>
      <c r="P6035" s="13" t="e">
        <f ca="1">CalcTable[[#This Row],[ET_o]]*KL</f>
        <v>#NAME?</v>
      </c>
      <c r="Q6035" s="13" t="e">
        <f ca="1">IF(WILTPT&lt;=0,1,MAX(0,MIN(1,(CalcTable[[#This Row],[IWC]]-WILTPT)/(MAD-WILTPT))))</f>
        <v>#NAME?</v>
      </c>
      <c r="R6035" s="13" t="e">
        <f ca="1">CalcTable[[#This Row],[ETMult]]*CalcTable[[#This Row],[ETb]]</f>
        <v>#NAME?</v>
      </c>
      <c r="S6035" s="13" t="b">
        <f>INDEX(IRR_LIST,CalcTable[[#This Row],[Day of Week]]+1)</f>
        <v>0</v>
      </c>
      <c r="T6035" s="13">
        <f t="shared" ca="1" si="1874"/>
        <v>1.6</v>
      </c>
      <c r="U6035" s="13" t="b">
        <f ca="1">IF(CalcTable[[#This Row],[IrrPrecip]]&gt;=IC_MM,FALSE,TRUE)</f>
        <v>1</v>
      </c>
      <c r="V6035" s="13" t="b">
        <f t="shared" si="1875"/>
        <v>1</v>
      </c>
      <c r="W6035" s="13" t="e">
        <f ca="1">IF(AND(IRR_DRIP=FALSE,CalcTable[[#This Row],[IrrHours]]&lt;=0),FALSE,TRUE)</f>
        <v>#NAME?</v>
      </c>
      <c r="X6035" s="13" t="e">
        <f ca="1">AND(CalcTable[[#This Row],[IrrDay]],CalcTable[[#This Row],[IrrRain]],CalcTable[[#This Row],[IrrWarm]],CalcTable[[#This Row],[IrrWindy]])</f>
        <v>#NAME?</v>
      </c>
      <c r="Y6035" s="13" t="e">
        <f t="shared" ca="1" si="1876"/>
        <v>#NAME?</v>
      </c>
      <c r="Z6035" s="13" t="e">
        <f ca="1">CalcTable[[#This Row],[IrrHours]]/5</f>
        <v>#NAME?</v>
      </c>
      <c r="AA6035" s="13" t="e">
        <f ca="1">IF(CalcTable[[#This Row],[IrrFlag]]=FALSE,0,MAX(0,CalcTable[[#This Row],[VolRednWind]]*(FCAP*IRR_TARGET-CalcTable[[#This Row],[IWC]])))</f>
        <v>#NAME?</v>
      </c>
      <c r="AB6035" s="13" t="e">
        <f ca="1">CalcTable[[#This Row],[IWC]]+CalcTable[[#This Row],[Eff Precip]]+CalcTable[[#This Row],[IrrAmt]]-CalcTable[[#This Row],[AET]]</f>
        <v>#NAME?</v>
      </c>
      <c r="AC6035" s="13" t="e">
        <f ca="1">IF(CalcTable[[#This Row],[PWC]]&gt;FCAP,MIN(24*PERC,MIN(SAT,CalcTable[[#This Row],[PWC]])-FCAP),0)</f>
        <v>#NAME?</v>
      </c>
      <c r="AD6035" s="13" t="e">
        <f ca="1">IF(CalcTable[[#This Row],[PWC]]&gt;SAT,CalcTable[[#This Row],[PWC]]-SAT,0)</f>
        <v>#NAME?</v>
      </c>
      <c r="AE6035" s="13" t="e">
        <f ca="1">CalcTable[[#This Row],[PWC]]-CalcTable[[#This Row],[PercAmt]]-CalcTable[[#This Row],[Runoff]]</f>
        <v>#NAME?</v>
      </c>
      <c r="AF6035" s="13" t="e">
        <f ca="1">CalcTable[[#This Row],[IrrAmt]]/1000*CUR_IRR_AREA*10000/IRR_EFF</f>
        <v>#NAME?</v>
      </c>
      <c r="AG6035" s="147"/>
      <c r="AH6035" s="13"/>
      <c r="AI6035" s="50">
        <v>0</v>
      </c>
      <c r="AJ6035" s="50">
        <v>0</v>
      </c>
      <c r="AK6035" s="50">
        <v>0</v>
      </c>
      <c r="AL6035" s="50">
        <v>5.2837613932683674</v>
      </c>
      <c r="AM6035" s="50"/>
      <c r="AN6035" s="50"/>
      <c r="AO6035" s="50"/>
      <c r="AP6035" s="50"/>
      <c r="AQ6035" s="50"/>
      <c r="AR6035" s="50"/>
      <c r="AS6035" s="50"/>
      <c r="AT6035" s="50"/>
      <c r="AU6035" s="50"/>
      <c r="AV6035" s="50"/>
      <c r="AW6035" s="50"/>
      <c r="AX6035" s="50">
        <f t="shared" si="1887"/>
        <v>5.2837613932683674</v>
      </c>
      <c r="AY6035" s="50"/>
      <c r="AZ6035" s="50">
        <f t="shared" si="1877"/>
        <v>154.99033420253878</v>
      </c>
      <c r="BA6035" s="50">
        <f t="shared" si="1878"/>
        <v>238.6359113912105</v>
      </c>
      <c r="BB6035" s="50">
        <f t="shared" si="1879"/>
        <v>246.01640349609332</v>
      </c>
      <c r="BC6035" s="17">
        <f t="shared" si="1880"/>
        <v>19996</v>
      </c>
      <c r="BD6035" s="50">
        <f t="shared" si="1881"/>
        <v>5.2837613932683674</v>
      </c>
      <c r="BE6035" s="50">
        <f t="shared" si="1882"/>
        <v>154.99033420253878</v>
      </c>
      <c r="BF6035" s="50">
        <f t="shared" si="1888"/>
        <v>253.51484670721277</v>
      </c>
      <c r="BG6035" s="50"/>
      <c r="BH6035" s="17">
        <f t="shared" si="1883"/>
        <v>0</v>
      </c>
      <c r="BI6035" s="17">
        <f t="shared" si="1891"/>
        <v>6035</v>
      </c>
      <c r="BJ6035" s="17">
        <f t="shared" si="1889"/>
        <v>6035</v>
      </c>
      <c r="BK6035" s="150">
        <f t="shared" si="1890"/>
        <v>36329</v>
      </c>
      <c r="BL6035" s="50" t="e">
        <f t="shared" ca="1" si="1884"/>
        <v>#NAME?</v>
      </c>
      <c r="BM6035" s="50" t="e">
        <f t="shared" ca="1" si="1885"/>
        <v>#NAME?</v>
      </c>
      <c r="BN6035" s="50" t="e">
        <f t="shared" ca="1" si="1886"/>
        <v>#NAME?</v>
      </c>
    </row>
    <row r="6036" spans="1:66" x14ac:dyDescent="0.35">
      <c r="A6036" s="48">
        <v>36330</v>
      </c>
      <c r="B6036" s="17">
        <v>1999</v>
      </c>
      <c r="C6036" s="17">
        <v>6</v>
      </c>
      <c r="D6036" s="17">
        <v>170</v>
      </c>
      <c r="E6036" s="17">
        <v>19</v>
      </c>
      <c r="F6036" s="17">
        <v>7</v>
      </c>
      <c r="G6036" s="50">
        <v>8.6</v>
      </c>
      <c r="H6036" s="32">
        <v>5.4076783811509275</v>
      </c>
      <c r="I6036" s="50">
        <v>5.833333333333333</v>
      </c>
      <c r="J6036" s="13">
        <v>0</v>
      </c>
      <c r="K6036" s="13">
        <f t="shared" ref="K6036:K6099" si="1892">J6036*PRECIP_ADJUST</f>
        <v>0</v>
      </c>
      <c r="L6036" s="13">
        <f t="shared" ref="L6036:L6099" si="1893">IF(K6036&gt;=EFF_PRECIP,EFF_MULT*(K6036-EFF_PRECIP),0)</f>
        <v>0</v>
      </c>
      <c r="M6036" s="13" t="e">
        <f ca="1">CalcTable[[#This Row],[IWC]]-AE6035</f>
        <v>#NAME?</v>
      </c>
      <c r="N6036" s="13" t="e">
        <f ca="1">IF(CalcTable[[#This Row],[Day of Year]]&lt;123,FCAP,AE6035)</f>
        <v>#NAME?</v>
      </c>
      <c r="O6036" s="17" t="e">
        <f ca="1">IF(IRR_DRIP,5,COUNTIF('IDET Wind Values'!C6020:G6020,"&lt;="&amp;IRR_MAXWIND))</f>
        <v>#NAME?</v>
      </c>
      <c r="P6036" s="13" t="e">
        <f ca="1">CalcTable[[#This Row],[ET_o]]*KL</f>
        <v>#NAME?</v>
      </c>
      <c r="Q6036" s="13" t="e">
        <f ca="1">IF(WILTPT&lt;=0,1,MAX(0,MIN(1,(CalcTable[[#This Row],[IWC]]-WILTPT)/(MAD-WILTPT))))</f>
        <v>#NAME?</v>
      </c>
      <c r="R6036" s="13" t="e">
        <f ca="1">CalcTable[[#This Row],[ETMult]]*CalcTable[[#This Row],[ETb]]</f>
        <v>#NAME?</v>
      </c>
      <c r="S6036" s="13" t="b">
        <f>INDEX(IRR_LIST,CalcTable[[#This Row],[Day of Week]]+1)</f>
        <v>0</v>
      </c>
      <c r="T6036" s="13">
        <f t="shared" ref="T6036:T6099" ca="1" si="1894">SUM(OFFSET(K6036,-IC_DAYS,0,IC_DAYS,1))</f>
        <v>0</v>
      </c>
      <c r="U6036" s="13" t="b">
        <f ca="1">IF(CalcTable[[#This Row],[IrrPrecip]]&gt;=IC_MM,FALSE,TRUE)</f>
        <v>1</v>
      </c>
      <c r="V6036" s="13" t="b">
        <f t="shared" ref="V6036:V6099" si="1895">IF(G6037&lt;IRR_TEMP,FALSE,TRUE)</f>
        <v>1</v>
      </c>
      <c r="W6036" s="13" t="e">
        <f ca="1">IF(AND(IRR_DRIP=FALSE,CalcTable[[#This Row],[IrrHours]]&lt;=0),FALSE,TRUE)</f>
        <v>#NAME?</v>
      </c>
      <c r="X6036" s="13" t="e">
        <f ca="1">AND(CalcTable[[#This Row],[IrrDay]],CalcTable[[#This Row],[IrrRain]],CalcTable[[#This Row],[IrrWarm]],CalcTable[[#This Row],[IrrWindy]])</f>
        <v>#NAME?</v>
      </c>
      <c r="Y6036" s="13" t="e">
        <f t="shared" ref="Y6036:Y6099" ca="1" si="1896">IF(AA6035&lt;=0,FALSE,TRUE)</f>
        <v>#NAME?</v>
      </c>
      <c r="Z6036" s="13" t="e">
        <f ca="1">CalcTable[[#This Row],[IrrHours]]/5</f>
        <v>#NAME?</v>
      </c>
      <c r="AA6036" s="13" t="e">
        <f ca="1">IF(CalcTable[[#This Row],[IrrFlag]]=FALSE,0,MAX(0,CalcTable[[#This Row],[VolRednWind]]*(FCAP*IRR_TARGET-CalcTable[[#This Row],[IWC]])))</f>
        <v>#NAME?</v>
      </c>
      <c r="AB6036" s="13" t="e">
        <f ca="1">CalcTable[[#This Row],[IWC]]+CalcTable[[#This Row],[Eff Precip]]+CalcTable[[#This Row],[IrrAmt]]-CalcTable[[#This Row],[AET]]</f>
        <v>#NAME?</v>
      </c>
      <c r="AC6036" s="13" t="e">
        <f ca="1">IF(CalcTable[[#This Row],[PWC]]&gt;FCAP,MIN(24*PERC,MIN(SAT,CalcTable[[#This Row],[PWC]])-FCAP),0)</f>
        <v>#NAME?</v>
      </c>
      <c r="AD6036" s="13" t="e">
        <f ca="1">IF(CalcTable[[#This Row],[PWC]]&gt;SAT,CalcTable[[#This Row],[PWC]]-SAT,0)</f>
        <v>#NAME?</v>
      </c>
      <c r="AE6036" s="13" t="e">
        <f ca="1">CalcTable[[#This Row],[PWC]]-CalcTable[[#This Row],[PercAmt]]-CalcTable[[#This Row],[Runoff]]</f>
        <v>#NAME?</v>
      </c>
      <c r="AF6036" s="13" t="e">
        <f ca="1">CalcTable[[#This Row],[IrrAmt]]/1000*CUR_IRR_AREA*10000/IRR_EFF</f>
        <v>#NAME?</v>
      </c>
      <c r="AG6036" s="147"/>
      <c r="AH6036" s="13"/>
      <c r="AI6036" s="50">
        <v>0</v>
      </c>
      <c r="AJ6036" s="50">
        <v>0</v>
      </c>
      <c r="AK6036" s="50">
        <v>8.3785692691626181</v>
      </c>
      <c r="AL6036" s="50">
        <v>0</v>
      </c>
      <c r="AM6036" s="50"/>
      <c r="AN6036" s="50"/>
      <c r="AO6036" s="50"/>
      <c r="AP6036" s="50"/>
      <c r="AQ6036" s="50"/>
      <c r="AR6036" s="50"/>
      <c r="AS6036" s="50"/>
      <c r="AT6036" s="50"/>
      <c r="AU6036" s="50"/>
      <c r="AV6036" s="50"/>
      <c r="AW6036" s="50"/>
      <c r="AX6036" s="50">
        <f t="shared" si="1887"/>
        <v>8.3785692691626181</v>
      </c>
      <c r="AY6036" s="50"/>
      <c r="AZ6036" s="50">
        <f t="shared" ref="AZ6036:AZ6099" si="1897">SUMPRODUCT(AI6036:AW6036,CONVERSION)</f>
        <v>122.88568261438508</v>
      </c>
      <c r="BA6036" s="50">
        <f t="shared" ref="BA6036:BA6099" si="1898">SUMPRODUCT($AI6036:$AW6036,CONVERSION,APP_DEMAND)</f>
        <v>189.20493989833892</v>
      </c>
      <c r="BB6036" s="50">
        <f t="shared" ref="BB6036:BB6099" si="1899">SUMPRODUCT($AI6036:$AW6036,CONVERSION,PUMP_DEMAND)</f>
        <v>195.05663907045252</v>
      </c>
      <c r="BC6036" s="17">
        <f t="shared" ref="BC6036:BC6099" si="1900">B6036*10+C6036</f>
        <v>19996</v>
      </c>
      <c r="BD6036" s="50">
        <f t="shared" ref="BD6036:BD6099" si="1901">INDEX(AI6036:AX6036,PLOT_AREA)</f>
        <v>8.3785692691626181</v>
      </c>
      <c r="BE6036" s="50">
        <f t="shared" ref="BE6036:BE6099" si="1902">IF(PLOT_AREA&lt;=AREA_COUNT,INDEX(AI6036:AW6036,PLOT_AREA)*INDEX(CONVERSION,PLOT_AREA),AZ6036)</f>
        <v>122.88568261438508</v>
      </c>
      <c r="BF6036" s="50">
        <f t="shared" si="1888"/>
        <v>201.00185699184547</v>
      </c>
      <c r="BG6036" s="50"/>
      <c r="BH6036" s="17">
        <f t="shared" ref="BH6036:BH6099" si="1903">IF(BC6036&lt;PLOT_FROM,-1,IF(BC6036&gt;PLOT_TO,1,0))</f>
        <v>0</v>
      </c>
      <c r="BI6036" s="17">
        <f t="shared" si="1891"/>
        <v>6036</v>
      </c>
      <c r="BJ6036" s="17">
        <f t="shared" si="1889"/>
        <v>6036</v>
      </c>
      <c r="BK6036" s="150">
        <f t="shared" si="1890"/>
        <v>36330</v>
      </c>
      <c r="BL6036" s="50" t="e">
        <f t="shared" ref="BL6036:BL6099" ca="1" si="1904">WILTPT</f>
        <v>#NAME?</v>
      </c>
      <c r="BM6036" s="50" t="e">
        <f t="shared" ref="BM6036:BM6099" ca="1" si="1905">SAT</f>
        <v>#NAME?</v>
      </c>
      <c r="BN6036" s="50" t="e">
        <f t="shared" ref="BN6036:BN6099" ca="1" si="1906">FCAP</f>
        <v>#NAME?</v>
      </c>
    </row>
    <row r="6037" spans="1:66" x14ac:dyDescent="0.35">
      <c r="A6037" s="48">
        <v>36331</v>
      </c>
      <c r="B6037" s="17">
        <v>1999</v>
      </c>
      <c r="C6037" s="17">
        <v>6</v>
      </c>
      <c r="D6037" s="17">
        <v>171</v>
      </c>
      <c r="E6037" s="17">
        <v>20</v>
      </c>
      <c r="F6037" s="17">
        <v>1</v>
      </c>
      <c r="G6037" s="50">
        <v>5.8</v>
      </c>
      <c r="H6037" s="32">
        <v>4.6719121094265992</v>
      </c>
      <c r="I6037" s="50">
        <v>1</v>
      </c>
      <c r="J6037" s="13">
        <v>0</v>
      </c>
      <c r="K6037" s="13">
        <f t="shared" si="1892"/>
        <v>0</v>
      </c>
      <c r="L6037" s="13">
        <f t="shared" si="1893"/>
        <v>0</v>
      </c>
      <c r="M6037" s="13" t="e">
        <f ca="1">CalcTable[[#This Row],[IWC]]-AE6036</f>
        <v>#NAME?</v>
      </c>
      <c r="N6037" s="13" t="e">
        <f ca="1">IF(CalcTable[[#This Row],[Day of Year]]&lt;123,FCAP,AE6036)</f>
        <v>#NAME?</v>
      </c>
      <c r="O6037" s="17" t="e">
        <f ca="1">IF(IRR_DRIP,5,COUNTIF('IDET Wind Values'!C6021:G6021,"&lt;="&amp;IRR_MAXWIND))</f>
        <v>#NAME?</v>
      </c>
      <c r="P6037" s="13" t="e">
        <f ca="1">CalcTable[[#This Row],[ET_o]]*KL</f>
        <v>#NAME?</v>
      </c>
      <c r="Q6037" s="13" t="e">
        <f ca="1">IF(WILTPT&lt;=0,1,MAX(0,MIN(1,(CalcTable[[#This Row],[IWC]]-WILTPT)/(MAD-WILTPT))))</f>
        <v>#NAME?</v>
      </c>
      <c r="R6037" s="13" t="e">
        <f ca="1">CalcTable[[#This Row],[ETMult]]*CalcTable[[#This Row],[ETb]]</f>
        <v>#NAME?</v>
      </c>
      <c r="S6037" s="13" t="b">
        <f>INDEX(IRR_LIST,CalcTable[[#This Row],[Day of Week]]+1)</f>
        <v>1</v>
      </c>
      <c r="T6037" s="13">
        <f t="shared" ca="1" si="1894"/>
        <v>0</v>
      </c>
      <c r="U6037" s="13" t="b">
        <f ca="1">IF(CalcTable[[#This Row],[IrrPrecip]]&gt;=IC_MM,FALSE,TRUE)</f>
        <v>1</v>
      </c>
      <c r="V6037" s="13" t="b">
        <f t="shared" si="1895"/>
        <v>1</v>
      </c>
      <c r="W6037" s="13" t="e">
        <f ca="1">IF(AND(IRR_DRIP=FALSE,CalcTable[[#This Row],[IrrHours]]&lt;=0),FALSE,TRUE)</f>
        <v>#NAME?</v>
      </c>
      <c r="X6037" s="13" t="e">
        <f ca="1">AND(CalcTable[[#This Row],[IrrDay]],CalcTable[[#This Row],[IrrRain]],CalcTable[[#This Row],[IrrWarm]],CalcTable[[#This Row],[IrrWindy]])</f>
        <v>#NAME?</v>
      </c>
      <c r="Y6037" s="13" t="e">
        <f t="shared" ca="1" si="1896"/>
        <v>#NAME?</v>
      </c>
      <c r="Z6037" s="13" t="e">
        <f ca="1">CalcTable[[#This Row],[IrrHours]]/5</f>
        <v>#NAME?</v>
      </c>
      <c r="AA6037" s="13" t="e">
        <f ca="1">IF(CalcTable[[#This Row],[IrrFlag]]=FALSE,0,MAX(0,CalcTable[[#This Row],[VolRednWind]]*(FCAP*IRR_TARGET-CalcTable[[#This Row],[IWC]])))</f>
        <v>#NAME?</v>
      </c>
      <c r="AB6037" s="13" t="e">
        <f ca="1">CalcTable[[#This Row],[IWC]]+CalcTable[[#This Row],[Eff Precip]]+CalcTable[[#This Row],[IrrAmt]]-CalcTable[[#This Row],[AET]]</f>
        <v>#NAME?</v>
      </c>
      <c r="AC6037" s="13" t="e">
        <f ca="1">IF(CalcTable[[#This Row],[PWC]]&gt;FCAP,MIN(24*PERC,MIN(SAT,CalcTable[[#This Row],[PWC]])-FCAP),0)</f>
        <v>#NAME?</v>
      </c>
      <c r="AD6037" s="13" t="e">
        <f ca="1">IF(CalcTable[[#This Row],[PWC]]&gt;SAT,CalcTable[[#This Row],[PWC]]-SAT,0)</f>
        <v>#NAME?</v>
      </c>
      <c r="AE6037" s="13" t="e">
        <f ca="1">CalcTable[[#This Row],[PWC]]-CalcTable[[#This Row],[PercAmt]]-CalcTable[[#This Row],[Runoff]]</f>
        <v>#NAME?</v>
      </c>
      <c r="AF6037" s="13" t="e">
        <f ca="1">CalcTable[[#This Row],[IrrAmt]]/1000*CUR_IRR_AREA*10000/IRR_EFF</f>
        <v>#NAME?</v>
      </c>
      <c r="AG6037" s="147"/>
      <c r="AH6037" s="13"/>
      <c r="AI6037" s="50">
        <v>4.4171600911076911</v>
      </c>
      <c r="AJ6037" s="50">
        <v>5.7284105998251995</v>
      </c>
      <c r="AK6037" s="50">
        <v>0</v>
      </c>
      <c r="AL6037" s="50">
        <v>0</v>
      </c>
      <c r="AM6037" s="50"/>
      <c r="AN6037" s="50"/>
      <c r="AO6037" s="50"/>
      <c r="AP6037" s="50"/>
      <c r="AQ6037" s="50"/>
      <c r="AR6037" s="50"/>
      <c r="AS6037" s="50"/>
      <c r="AT6037" s="50"/>
      <c r="AU6037" s="50"/>
      <c r="AV6037" s="50"/>
      <c r="AW6037" s="50"/>
      <c r="AX6037" s="50">
        <f t="shared" ref="AX6037:AX6100" si="1907">SUM(AI6037:AW6037)</f>
        <v>10.145570690932891</v>
      </c>
      <c r="AY6037" s="50"/>
      <c r="AZ6037" s="50">
        <f t="shared" si="1897"/>
        <v>232.818392264452</v>
      </c>
      <c r="BA6037" s="50">
        <f t="shared" si="1898"/>
        <v>376.93161981564407</v>
      </c>
      <c r="BB6037" s="50">
        <f t="shared" si="1899"/>
        <v>390.06989951559814</v>
      </c>
      <c r="BC6037" s="17">
        <f t="shared" si="1900"/>
        <v>19996</v>
      </c>
      <c r="BD6037" s="50">
        <f t="shared" si="1901"/>
        <v>10.145570690932891</v>
      </c>
      <c r="BE6037" s="50">
        <f t="shared" si="1902"/>
        <v>232.818392264452</v>
      </c>
      <c r="BF6037" s="50">
        <f t="shared" ref="BF6037:BF6100" si="1908">BE6037*BF$17</f>
        <v>380.81677369901092</v>
      </c>
      <c r="BG6037" s="50"/>
      <c r="BH6037" s="17">
        <f t="shared" si="1903"/>
        <v>0</v>
      </c>
      <c r="BI6037" s="17">
        <f t="shared" si="1891"/>
        <v>6037</v>
      </c>
      <c r="BJ6037" s="17">
        <f t="shared" ref="BJ6037:BJ6100" si="1909">IF(BH6037=0,BI6037,"")</f>
        <v>6037</v>
      </c>
      <c r="BK6037" s="150">
        <f t="shared" ref="BK6037:BK6100" si="1910">A6037</f>
        <v>36331</v>
      </c>
      <c r="BL6037" s="50" t="e">
        <f t="shared" ca="1" si="1904"/>
        <v>#NAME?</v>
      </c>
      <c r="BM6037" s="50" t="e">
        <f t="shared" ca="1" si="1905"/>
        <v>#NAME?</v>
      </c>
      <c r="BN6037" s="50" t="e">
        <f t="shared" ca="1" si="1906"/>
        <v>#NAME?</v>
      </c>
    </row>
    <row r="6038" spans="1:66" x14ac:dyDescent="0.35">
      <c r="A6038" s="48">
        <v>36332</v>
      </c>
      <c r="B6038" s="17">
        <v>1999</v>
      </c>
      <c r="C6038" s="17">
        <v>6</v>
      </c>
      <c r="D6038" s="17">
        <v>172</v>
      </c>
      <c r="E6038" s="17">
        <v>21</v>
      </c>
      <c r="F6038" s="17">
        <v>2</v>
      </c>
      <c r="G6038" s="50">
        <v>9.6</v>
      </c>
      <c r="H6038" s="32">
        <v>4.6854968089788596</v>
      </c>
      <c r="I6038" s="50">
        <v>8.8333333333333339</v>
      </c>
      <c r="J6038" s="13">
        <v>0.3</v>
      </c>
      <c r="K6038" s="13">
        <f t="shared" si="1892"/>
        <v>0.3</v>
      </c>
      <c r="L6038" s="13">
        <f t="shared" si="1893"/>
        <v>0</v>
      </c>
      <c r="M6038" s="13" t="e">
        <f ca="1">CalcTable[[#This Row],[IWC]]-AE6037</f>
        <v>#NAME?</v>
      </c>
      <c r="N6038" s="13" t="e">
        <f ca="1">IF(CalcTable[[#This Row],[Day of Year]]&lt;123,FCAP,AE6037)</f>
        <v>#NAME?</v>
      </c>
      <c r="O6038" s="17" t="e">
        <f ca="1">IF(IRR_DRIP,5,COUNTIF('IDET Wind Values'!C6022:G6022,"&lt;="&amp;IRR_MAXWIND))</f>
        <v>#NAME?</v>
      </c>
      <c r="P6038" s="13" t="e">
        <f ca="1">CalcTable[[#This Row],[ET_o]]*KL</f>
        <v>#NAME?</v>
      </c>
      <c r="Q6038" s="13" t="e">
        <f ca="1">IF(WILTPT&lt;=0,1,MAX(0,MIN(1,(CalcTable[[#This Row],[IWC]]-WILTPT)/(MAD-WILTPT))))</f>
        <v>#NAME?</v>
      </c>
      <c r="R6038" s="13" t="e">
        <f ca="1">CalcTable[[#This Row],[ETMult]]*CalcTable[[#This Row],[ETb]]</f>
        <v>#NAME?</v>
      </c>
      <c r="S6038" s="13" t="b">
        <f>INDEX(IRR_LIST,CalcTable[[#This Row],[Day of Week]]+1)</f>
        <v>0</v>
      </c>
      <c r="T6038" s="13">
        <f t="shared" ca="1" si="1894"/>
        <v>0</v>
      </c>
      <c r="U6038" s="13" t="b">
        <f ca="1">IF(CalcTable[[#This Row],[IrrPrecip]]&gt;=IC_MM,FALSE,TRUE)</f>
        <v>1</v>
      </c>
      <c r="V6038" s="13" t="b">
        <f t="shared" si="1895"/>
        <v>1</v>
      </c>
      <c r="W6038" s="13" t="e">
        <f ca="1">IF(AND(IRR_DRIP=FALSE,CalcTable[[#This Row],[IrrHours]]&lt;=0),FALSE,TRUE)</f>
        <v>#NAME?</v>
      </c>
      <c r="X6038" s="13" t="e">
        <f ca="1">AND(CalcTable[[#This Row],[IrrDay]],CalcTable[[#This Row],[IrrRain]],CalcTable[[#This Row],[IrrWarm]],CalcTable[[#This Row],[IrrWindy]])</f>
        <v>#NAME?</v>
      </c>
      <c r="Y6038" s="13" t="e">
        <f t="shared" ca="1" si="1896"/>
        <v>#NAME?</v>
      </c>
      <c r="Z6038" s="13" t="e">
        <f ca="1">CalcTable[[#This Row],[IrrHours]]/5</f>
        <v>#NAME?</v>
      </c>
      <c r="AA6038" s="13" t="e">
        <f ca="1">IF(CalcTable[[#This Row],[IrrFlag]]=FALSE,0,MAX(0,CalcTable[[#This Row],[VolRednWind]]*(FCAP*IRR_TARGET-CalcTable[[#This Row],[IWC]])))</f>
        <v>#NAME?</v>
      </c>
      <c r="AB6038" s="13" t="e">
        <f ca="1">CalcTable[[#This Row],[IWC]]+CalcTable[[#This Row],[Eff Precip]]+CalcTable[[#This Row],[IrrAmt]]-CalcTable[[#This Row],[AET]]</f>
        <v>#NAME?</v>
      </c>
      <c r="AC6038" s="13" t="e">
        <f ca="1">IF(CalcTable[[#This Row],[PWC]]&gt;FCAP,MIN(24*PERC,MIN(SAT,CalcTable[[#This Row],[PWC]])-FCAP),0)</f>
        <v>#NAME?</v>
      </c>
      <c r="AD6038" s="13" t="e">
        <f ca="1">IF(CalcTable[[#This Row],[PWC]]&gt;SAT,CalcTable[[#This Row],[PWC]]-SAT,0)</f>
        <v>#NAME?</v>
      </c>
      <c r="AE6038" s="13" t="e">
        <f ca="1">CalcTable[[#This Row],[PWC]]-CalcTable[[#This Row],[PercAmt]]-CalcTable[[#This Row],[Runoff]]</f>
        <v>#NAME?</v>
      </c>
      <c r="AF6038" s="13" t="e">
        <f ca="1">CalcTable[[#This Row],[IrrAmt]]/1000*CUR_IRR_AREA*10000/IRR_EFF</f>
        <v>#NAME?</v>
      </c>
      <c r="AG6038" s="147"/>
      <c r="AH6038" s="13"/>
      <c r="AI6038" s="50">
        <v>0</v>
      </c>
      <c r="AJ6038" s="50">
        <v>0</v>
      </c>
      <c r="AK6038" s="50">
        <v>0</v>
      </c>
      <c r="AL6038" s="50">
        <v>8.399339405623131</v>
      </c>
      <c r="AM6038" s="50"/>
      <c r="AN6038" s="50"/>
      <c r="AO6038" s="50"/>
      <c r="AP6038" s="50"/>
      <c r="AQ6038" s="50"/>
      <c r="AR6038" s="50"/>
      <c r="AS6038" s="50"/>
      <c r="AT6038" s="50"/>
      <c r="AU6038" s="50"/>
      <c r="AV6038" s="50"/>
      <c r="AW6038" s="50"/>
      <c r="AX6038" s="50">
        <f t="shared" si="1907"/>
        <v>8.399339405623131</v>
      </c>
      <c r="AY6038" s="50"/>
      <c r="AZ6038" s="50">
        <f t="shared" si="1897"/>
        <v>246.38062256494518</v>
      </c>
      <c r="BA6038" s="50">
        <f t="shared" si="1898"/>
        <v>379.34794267936007</v>
      </c>
      <c r="BB6038" s="50">
        <f t="shared" si="1899"/>
        <v>391.08035327769079</v>
      </c>
      <c r="BC6038" s="17">
        <f t="shared" si="1900"/>
        <v>19996</v>
      </c>
      <c r="BD6038" s="50">
        <f t="shared" si="1901"/>
        <v>8.399339405623131</v>
      </c>
      <c r="BE6038" s="50">
        <f t="shared" si="1902"/>
        <v>246.38062256494518</v>
      </c>
      <c r="BF6038" s="50">
        <f t="shared" si="1908"/>
        <v>403.00026503302166</v>
      </c>
      <c r="BG6038" s="50"/>
      <c r="BH6038" s="17">
        <f t="shared" si="1903"/>
        <v>0</v>
      </c>
      <c r="BI6038" s="17">
        <f t="shared" ref="BI6038:BI6101" si="1911">BI6037+1</f>
        <v>6038</v>
      </c>
      <c r="BJ6038" s="17">
        <f t="shared" si="1909"/>
        <v>6038</v>
      </c>
      <c r="BK6038" s="150">
        <f t="shared" si="1910"/>
        <v>36332</v>
      </c>
      <c r="BL6038" s="50" t="e">
        <f t="shared" ca="1" si="1904"/>
        <v>#NAME?</v>
      </c>
      <c r="BM6038" s="50" t="e">
        <f t="shared" ca="1" si="1905"/>
        <v>#NAME?</v>
      </c>
      <c r="BN6038" s="50" t="e">
        <f t="shared" ca="1" si="1906"/>
        <v>#NAME?</v>
      </c>
    </row>
    <row r="6039" spans="1:66" x14ac:dyDescent="0.35">
      <c r="A6039" s="48">
        <v>36333</v>
      </c>
      <c r="B6039" s="17">
        <v>1999</v>
      </c>
      <c r="C6039" s="17">
        <v>6</v>
      </c>
      <c r="D6039" s="17">
        <v>173</v>
      </c>
      <c r="E6039" s="17">
        <v>22</v>
      </c>
      <c r="F6039" s="17">
        <v>3</v>
      </c>
      <c r="G6039" s="50">
        <v>9.1</v>
      </c>
      <c r="H6039" s="32">
        <v>4.8968899846395528</v>
      </c>
      <c r="I6039" s="50">
        <v>11.166666666666666</v>
      </c>
      <c r="J6039" s="13">
        <v>2.2000000000000002</v>
      </c>
      <c r="K6039" s="13">
        <f t="shared" si="1892"/>
        <v>2.2000000000000002</v>
      </c>
      <c r="L6039" s="13">
        <f t="shared" si="1893"/>
        <v>0</v>
      </c>
      <c r="M6039" s="13" t="e">
        <f ca="1">CalcTable[[#This Row],[IWC]]-AE6038</f>
        <v>#NAME?</v>
      </c>
      <c r="N6039" s="13" t="e">
        <f ca="1">IF(CalcTable[[#This Row],[Day of Year]]&lt;123,FCAP,AE6038)</f>
        <v>#NAME?</v>
      </c>
      <c r="O6039" s="17" t="e">
        <f ca="1">IF(IRR_DRIP,5,COUNTIF('IDET Wind Values'!C6023:G6023,"&lt;="&amp;IRR_MAXWIND))</f>
        <v>#NAME?</v>
      </c>
      <c r="P6039" s="13" t="e">
        <f ca="1">CalcTable[[#This Row],[ET_o]]*KL</f>
        <v>#NAME?</v>
      </c>
      <c r="Q6039" s="13" t="e">
        <f ca="1">IF(WILTPT&lt;=0,1,MAX(0,MIN(1,(CalcTable[[#This Row],[IWC]]-WILTPT)/(MAD-WILTPT))))</f>
        <v>#NAME?</v>
      </c>
      <c r="R6039" s="13" t="e">
        <f ca="1">CalcTable[[#This Row],[ETMult]]*CalcTable[[#This Row],[ETb]]</f>
        <v>#NAME?</v>
      </c>
      <c r="S6039" s="13" t="b">
        <f>INDEX(IRR_LIST,CalcTable[[#This Row],[Day of Week]]+1)</f>
        <v>1</v>
      </c>
      <c r="T6039" s="13">
        <f t="shared" ca="1" si="1894"/>
        <v>0.3</v>
      </c>
      <c r="U6039" s="13" t="b">
        <f ca="1">IF(CalcTable[[#This Row],[IrrPrecip]]&gt;=IC_MM,FALSE,TRUE)</f>
        <v>1</v>
      </c>
      <c r="V6039" s="13" t="b">
        <f t="shared" si="1895"/>
        <v>1</v>
      </c>
      <c r="W6039" s="13" t="e">
        <f ca="1">IF(AND(IRR_DRIP=FALSE,CalcTable[[#This Row],[IrrHours]]&lt;=0),FALSE,TRUE)</f>
        <v>#NAME?</v>
      </c>
      <c r="X6039" s="13" t="e">
        <f ca="1">AND(CalcTable[[#This Row],[IrrDay]],CalcTable[[#This Row],[IrrRain]],CalcTable[[#This Row],[IrrWarm]],CalcTable[[#This Row],[IrrWindy]])</f>
        <v>#NAME?</v>
      </c>
      <c r="Y6039" s="13" t="e">
        <f t="shared" ca="1" si="1896"/>
        <v>#NAME?</v>
      </c>
      <c r="Z6039" s="13" t="e">
        <f ca="1">CalcTable[[#This Row],[IrrHours]]/5</f>
        <v>#NAME?</v>
      </c>
      <c r="AA6039" s="13" t="e">
        <f ca="1">IF(CalcTable[[#This Row],[IrrFlag]]=FALSE,0,MAX(0,CalcTable[[#This Row],[VolRednWind]]*(FCAP*IRR_TARGET-CalcTable[[#This Row],[IWC]])))</f>
        <v>#NAME?</v>
      </c>
      <c r="AB6039" s="13" t="e">
        <f ca="1">CalcTable[[#This Row],[IWC]]+CalcTable[[#This Row],[Eff Precip]]+CalcTable[[#This Row],[IrrAmt]]-CalcTable[[#This Row],[AET]]</f>
        <v>#NAME?</v>
      </c>
      <c r="AC6039" s="13" t="e">
        <f ca="1">IF(CalcTable[[#This Row],[PWC]]&gt;FCAP,MIN(24*PERC,MIN(SAT,CalcTable[[#This Row],[PWC]])-FCAP),0)</f>
        <v>#NAME?</v>
      </c>
      <c r="AD6039" s="13" t="e">
        <f ca="1">IF(CalcTable[[#This Row],[PWC]]&gt;SAT,CalcTable[[#This Row],[PWC]]-SAT,0)</f>
        <v>#NAME?</v>
      </c>
      <c r="AE6039" s="13" t="e">
        <f ca="1">CalcTable[[#This Row],[PWC]]-CalcTable[[#This Row],[PercAmt]]-CalcTable[[#This Row],[Runoff]]</f>
        <v>#NAME?</v>
      </c>
      <c r="AF6039" s="13" t="e">
        <f ca="1">CalcTable[[#This Row],[IrrAmt]]/1000*CUR_IRR_AREA*10000/IRR_EFF</f>
        <v>#NAME?</v>
      </c>
      <c r="AG6039" s="147"/>
      <c r="AH6039" s="13"/>
      <c r="AI6039" s="50">
        <v>2.5670922198227135</v>
      </c>
      <c r="AJ6039" s="50">
        <v>3.0285604285243224</v>
      </c>
      <c r="AK6039" s="50">
        <v>0</v>
      </c>
      <c r="AL6039" s="50">
        <v>0</v>
      </c>
      <c r="AM6039" s="50"/>
      <c r="AN6039" s="50"/>
      <c r="AO6039" s="50"/>
      <c r="AP6039" s="50"/>
      <c r="AQ6039" s="50"/>
      <c r="AR6039" s="50"/>
      <c r="AS6039" s="50"/>
      <c r="AT6039" s="50"/>
      <c r="AU6039" s="50"/>
      <c r="AV6039" s="50"/>
      <c r="AW6039" s="50"/>
      <c r="AX6039" s="50">
        <f t="shared" si="1907"/>
        <v>5.5956526483470359</v>
      </c>
      <c r="AY6039" s="50"/>
      <c r="AZ6039" s="50">
        <f t="shared" si="1897"/>
        <v>126.48845846077992</v>
      </c>
      <c r="BA6039" s="50">
        <f t="shared" si="1898"/>
        <v>204.51446355353812</v>
      </c>
      <c r="BB6039" s="50">
        <f t="shared" si="1899"/>
        <v>211.62243376803247</v>
      </c>
      <c r="BC6039" s="17">
        <f t="shared" si="1900"/>
        <v>19996</v>
      </c>
      <c r="BD6039" s="50">
        <f t="shared" si="1901"/>
        <v>5.5956526483470359</v>
      </c>
      <c r="BE6039" s="50">
        <f t="shared" si="1902"/>
        <v>126.48845846077992</v>
      </c>
      <c r="BF6039" s="50">
        <f t="shared" si="1908"/>
        <v>206.89485135900182</v>
      </c>
      <c r="BG6039" s="50"/>
      <c r="BH6039" s="17">
        <f t="shared" si="1903"/>
        <v>0</v>
      </c>
      <c r="BI6039" s="17">
        <f t="shared" si="1911"/>
        <v>6039</v>
      </c>
      <c r="BJ6039" s="17">
        <f t="shared" si="1909"/>
        <v>6039</v>
      </c>
      <c r="BK6039" s="150">
        <f t="shared" si="1910"/>
        <v>36333</v>
      </c>
      <c r="BL6039" s="50" t="e">
        <f t="shared" ca="1" si="1904"/>
        <v>#NAME?</v>
      </c>
      <c r="BM6039" s="50" t="e">
        <f t="shared" ca="1" si="1905"/>
        <v>#NAME?</v>
      </c>
      <c r="BN6039" s="50" t="e">
        <f t="shared" ca="1" si="1906"/>
        <v>#NAME?</v>
      </c>
    </row>
    <row r="6040" spans="1:66" x14ac:dyDescent="0.35">
      <c r="A6040" s="48">
        <v>36334</v>
      </c>
      <c r="B6040" s="17">
        <v>1999</v>
      </c>
      <c r="C6040" s="17">
        <v>6</v>
      </c>
      <c r="D6040" s="17">
        <v>174</v>
      </c>
      <c r="E6040" s="17">
        <v>23</v>
      </c>
      <c r="F6040" s="17">
        <v>4</v>
      </c>
      <c r="G6040" s="50">
        <v>5.6</v>
      </c>
      <c r="H6040" s="32">
        <v>5.2494445463429145</v>
      </c>
      <c r="I6040" s="50">
        <v>9.3333333333333339</v>
      </c>
      <c r="J6040" s="13">
        <v>0</v>
      </c>
      <c r="K6040" s="13">
        <f t="shared" si="1892"/>
        <v>0</v>
      </c>
      <c r="L6040" s="13">
        <f t="shared" si="1893"/>
        <v>0</v>
      </c>
      <c r="M6040" s="13" t="e">
        <f ca="1">CalcTable[[#This Row],[IWC]]-AE6039</f>
        <v>#NAME?</v>
      </c>
      <c r="N6040" s="13" t="e">
        <f ca="1">IF(CalcTable[[#This Row],[Day of Year]]&lt;123,FCAP,AE6039)</f>
        <v>#NAME?</v>
      </c>
      <c r="O6040" s="17" t="e">
        <f ca="1">IF(IRR_DRIP,5,COUNTIF('IDET Wind Values'!C6024:G6024,"&lt;="&amp;IRR_MAXWIND))</f>
        <v>#NAME?</v>
      </c>
      <c r="P6040" s="13" t="e">
        <f ca="1">CalcTable[[#This Row],[ET_o]]*KL</f>
        <v>#NAME?</v>
      </c>
      <c r="Q6040" s="13" t="e">
        <f ca="1">IF(WILTPT&lt;=0,1,MAX(0,MIN(1,(CalcTable[[#This Row],[IWC]]-WILTPT)/(MAD-WILTPT))))</f>
        <v>#NAME?</v>
      </c>
      <c r="R6040" s="13" t="e">
        <f ca="1">CalcTable[[#This Row],[ETMult]]*CalcTable[[#This Row],[ETb]]</f>
        <v>#NAME?</v>
      </c>
      <c r="S6040" s="13" t="b">
        <f>INDEX(IRR_LIST,CalcTable[[#This Row],[Day of Week]]+1)</f>
        <v>0</v>
      </c>
      <c r="T6040" s="13">
        <f t="shared" ca="1" si="1894"/>
        <v>2.5</v>
      </c>
      <c r="U6040" s="13" t="b">
        <f ca="1">IF(CalcTable[[#This Row],[IrrPrecip]]&gt;=IC_MM,FALSE,TRUE)</f>
        <v>1</v>
      </c>
      <c r="V6040" s="13" t="b">
        <f t="shared" si="1895"/>
        <v>0</v>
      </c>
      <c r="W6040" s="13" t="e">
        <f ca="1">IF(AND(IRR_DRIP=FALSE,CalcTable[[#This Row],[IrrHours]]&lt;=0),FALSE,TRUE)</f>
        <v>#NAME?</v>
      </c>
      <c r="X6040" s="13" t="e">
        <f ca="1">AND(CalcTable[[#This Row],[IrrDay]],CalcTable[[#This Row],[IrrRain]],CalcTable[[#This Row],[IrrWarm]],CalcTable[[#This Row],[IrrWindy]])</f>
        <v>#NAME?</v>
      </c>
      <c r="Y6040" s="13" t="e">
        <f t="shared" ca="1" si="1896"/>
        <v>#NAME?</v>
      </c>
      <c r="Z6040" s="13" t="e">
        <f ca="1">CalcTable[[#This Row],[IrrHours]]/5</f>
        <v>#NAME?</v>
      </c>
      <c r="AA6040" s="13" t="e">
        <f ca="1">IF(CalcTable[[#This Row],[IrrFlag]]=FALSE,0,MAX(0,CalcTable[[#This Row],[VolRednWind]]*(FCAP*IRR_TARGET-CalcTable[[#This Row],[IWC]])))</f>
        <v>#NAME?</v>
      </c>
      <c r="AB6040" s="13" t="e">
        <f ca="1">CalcTable[[#This Row],[IWC]]+CalcTable[[#This Row],[Eff Precip]]+CalcTable[[#This Row],[IrrAmt]]-CalcTable[[#This Row],[AET]]</f>
        <v>#NAME?</v>
      </c>
      <c r="AC6040" s="13" t="e">
        <f ca="1">IF(CalcTable[[#This Row],[PWC]]&gt;FCAP,MIN(24*PERC,MIN(SAT,CalcTable[[#This Row],[PWC]])-FCAP),0)</f>
        <v>#NAME?</v>
      </c>
      <c r="AD6040" s="13" t="e">
        <f ca="1">IF(CalcTable[[#This Row],[PWC]]&gt;SAT,CalcTable[[#This Row],[PWC]]-SAT,0)</f>
        <v>#NAME?</v>
      </c>
      <c r="AE6040" s="13" t="e">
        <f ca="1">CalcTable[[#This Row],[PWC]]-CalcTable[[#This Row],[PercAmt]]-CalcTable[[#This Row],[Runoff]]</f>
        <v>#NAME?</v>
      </c>
      <c r="AF6040" s="13" t="e">
        <f ca="1">CalcTable[[#This Row],[IrrAmt]]/1000*CUR_IRR_AREA*10000/IRR_EFF</f>
        <v>#NAME?</v>
      </c>
      <c r="AG6040" s="147"/>
      <c r="AH6040" s="13"/>
      <c r="AI6040" s="50">
        <v>0</v>
      </c>
      <c r="AJ6040" s="50">
        <v>0</v>
      </c>
      <c r="AK6040" s="50">
        <v>0</v>
      </c>
      <c r="AL6040" s="50">
        <v>0</v>
      </c>
      <c r="AM6040" s="50"/>
      <c r="AN6040" s="50"/>
      <c r="AO6040" s="50"/>
      <c r="AP6040" s="50"/>
      <c r="AQ6040" s="50"/>
      <c r="AR6040" s="50"/>
      <c r="AS6040" s="50"/>
      <c r="AT6040" s="50"/>
      <c r="AU6040" s="50"/>
      <c r="AV6040" s="50"/>
      <c r="AW6040" s="50"/>
      <c r="AX6040" s="50">
        <f t="shared" si="1907"/>
        <v>0</v>
      </c>
      <c r="AY6040" s="50"/>
      <c r="AZ6040" s="50">
        <f t="shared" si="1897"/>
        <v>0</v>
      </c>
      <c r="BA6040" s="50">
        <f t="shared" si="1898"/>
        <v>0</v>
      </c>
      <c r="BB6040" s="50">
        <f t="shared" si="1899"/>
        <v>0</v>
      </c>
      <c r="BC6040" s="17">
        <f t="shared" si="1900"/>
        <v>19996</v>
      </c>
      <c r="BD6040" s="50">
        <f t="shared" si="1901"/>
        <v>0</v>
      </c>
      <c r="BE6040" s="50">
        <f t="shared" si="1902"/>
        <v>0</v>
      </c>
      <c r="BF6040" s="50">
        <f t="shared" si="1908"/>
        <v>0</v>
      </c>
      <c r="BG6040" s="50"/>
      <c r="BH6040" s="17">
        <f t="shared" si="1903"/>
        <v>0</v>
      </c>
      <c r="BI6040" s="17">
        <f t="shared" si="1911"/>
        <v>6040</v>
      </c>
      <c r="BJ6040" s="17">
        <f t="shared" si="1909"/>
        <v>6040</v>
      </c>
      <c r="BK6040" s="150">
        <f t="shared" si="1910"/>
        <v>36334</v>
      </c>
      <c r="BL6040" s="50" t="e">
        <f t="shared" ca="1" si="1904"/>
        <v>#NAME?</v>
      </c>
      <c r="BM6040" s="50" t="e">
        <f t="shared" ca="1" si="1905"/>
        <v>#NAME?</v>
      </c>
      <c r="BN6040" s="50" t="e">
        <f t="shared" ca="1" si="1906"/>
        <v>#NAME?</v>
      </c>
    </row>
    <row r="6041" spans="1:66" x14ac:dyDescent="0.35">
      <c r="A6041" s="48">
        <v>36335</v>
      </c>
      <c r="B6041" s="17">
        <v>1999</v>
      </c>
      <c r="C6041" s="17">
        <v>6</v>
      </c>
      <c r="D6041" s="17">
        <v>175</v>
      </c>
      <c r="E6041" s="17">
        <v>24</v>
      </c>
      <c r="F6041" s="17">
        <v>5</v>
      </c>
      <c r="G6041" s="50">
        <v>2.1</v>
      </c>
      <c r="H6041" s="32">
        <v>3.3852508997047135</v>
      </c>
      <c r="I6041" s="50">
        <v>4.5</v>
      </c>
      <c r="J6041" s="13">
        <v>4</v>
      </c>
      <c r="K6041" s="13">
        <f t="shared" si="1892"/>
        <v>4</v>
      </c>
      <c r="L6041" s="13">
        <f t="shared" si="1893"/>
        <v>0</v>
      </c>
      <c r="M6041" s="13" t="e">
        <f ca="1">CalcTable[[#This Row],[IWC]]-AE6040</f>
        <v>#NAME?</v>
      </c>
      <c r="N6041" s="13" t="e">
        <f ca="1">IF(CalcTable[[#This Row],[Day of Year]]&lt;123,FCAP,AE6040)</f>
        <v>#NAME?</v>
      </c>
      <c r="O6041" s="17" t="e">
        <f ca="1">IF(IRR_DRIP,5,COUNTIF('IDET Wind Values'!C6025:G6025,"&lt;="&amp;IRR_MAXWIND))</f>
        <v>#NAME?</v>
      </c>
      <c r="P6041" s="13" t="e">
        <f ca="1">CalcTable[[#This Row],[ET_o]]*KL</f>
        <v>#NAME?</v>
      </c>
      <c r="Q6041" s="13" t="e">
        <f ca="1">IF(WILTPT&lt;=0,1,MAX(0,MIN(1,(CalcTable[[#This Row],[IWC]]-WILTPT)/(MAD-WILTPT))))</f>
        <v>#NAME?</v>
      </c>
      <c r="R6041" s="13" t="e">
        <f ca="1">CalcTable[[#This Row],[ETMult]]*CalcTable[[#This Row],[ETb]]</f>
        <v>#NAME?</v>
      </c>
      <c r="S6041" s="13" t="b">
        <f>INDEX(IRR_LIST,CalcTable[[#This Row],[Day of Week]]+1)</f>
        <v>1</v>
      </c>
      <c r="T6041" s="13">
        <f t="shared" ca="1" si="1894"/>
        <v>2.2000000000000002</v>
      </c>
      <c r="U6041" s="13" t="b">
        <f ca="1">IF(CalcTable[[#This Row],[IrrPrecip]]&gt;=IC_MM,FALSE,TRUE)</f>
        <v>1</v>
      </c>
      <c r="V6041" s="13" t="b">
        <f t="shared" si="1895"/>
        <v>1</v>
      </c>
      <c r="W6041" s="13" t="e">
        <f ca="1">IF(AND(IRR_DRIP=FALSE,CalcTable[[#This Row],[IrrHours]]&lt;=0),FALSE,TRUE)</f>
        <v>#NAME?</v>
      </c>
      <c r="X6041" s="13" t="e">
        <f ca="1">AND(CalcTable[[#This Row],[IrrDay]],CalcTable[[#This Row],[IrrRain]],CalcTable[[#This Row],[IrrWarm]],CalcTable[[#This Row],[IrrWindy]])</f>
        <v>#NAME?</v>
      </c>
      <c r="Y6041" s="13" t="e">
        <f t="shared" ca="1" si="1896"/>
        <v>#NAME?</v>
      </c>
      <c r="Z6041" s="13" t="e">
        <f ca="1">CalcTable[[#This Row],[IrrHours]]/5</f>
        <v>#NAME?</v>
      </c>
      <c r="AA6041" s="13" t="e">
        <f ca="1">IF(CalcTable[[#This Row],[IrrFlag]]=FALSE,0,MAX(0,CalcTable[[#This Row],[VolRednWind]]*(FCAP*IRR_TARGET-CalcTable[[#This Row],[IWC]])))</f>
        <v>#NAME?</v>
      </c>
      <c r="AB6041" s="13" t="e">
        <f ca="1">CalcTable[[#This Row],[IWC]]+CalcTable[[#This Row],[Eff Precip]]+CalcTable[[#This Row],[IrrAmt]]-CalcTable[[#This Row],[AET]]</f>
        <v>#NAME?</v>
      </c>
      <c r="AC6041" s="13" t="e">
        <f ca="1">IF(CalcTable[[#This Row],[PWC]]&gt;FCAP,MIN(24*PERC,MIN(SAT,CalcTable[[#This Row],[PWC]])-FCAP),0)</f>
        <v>#NAME?</v>
      </c>
      <c r="AD6041" s="13" t="e">
        <f ca="1">IF(CalcTable[[#This Row],[PWC]]&gt;SAT,CalcTable[[#This Row],[PWC]]-SAT,0)</f>
        <v>#NAME?</v>
      </c>
      <c r="AE6041" s="13" t="e">
        <f ca="1">CalcTable[[#This Row],[PWC]]-CalcTable[[#This Row],[PercAmt]]-CalcTable[[#This Row],[Runoff]]</f>
        <v>#NAME?</v>
      </c>
      <c r="AF6041" s="13" t="e">
        <f ca="1">CalcTable[[#This Row],[IrrAmt]]/1000*CUR_IRR_AREA*10000/IRR_EFF</f>
        <v>#NAME?</v>
      </c>
      <c r="AG6041" s="147"/>
      <c r="AH6041" s="13"/>
      <c r="AI6041" s="50">
        <v>0</v>
      </c>
      <c r="AJ6041" s="50">
        <v>0</v>
      </c>
      <c r="AK6041" s="50">
        <v>0</v>
      </c>
      <c r="AL6041" s="50">
        <v>0</v>
      </c>
      <c r="AM6041" s="50"/>
      <c r="AN6041" s="50"/>
      <c r="AO6041" s="50"/>
      <c r="AP6041" s="50"/>
      <c r="AQ6041" s="50"/>
      <c r="AR6041" s="50"/>
      <c r="AS6041" s="50"/>
      <c r="AT6041" s="50"/>
      <c r="AU6041" s="50"/>
      <c r="AV6041" s="50"/>
      <c r="AW6041" s="50"/>
      <c r="AX6041" s="50">
        <f t="shared" si="1907"/>
        <v>0</v>
      </c>
      <c r="AY6041" s="50"/>
      <c r="AZ6041" s="50">
        <f t="shared" si="1897"/>
        <v>0</v>
      </c>
      <c r="BA6041" s="50">
        <f t="shared" si="1898"/>
        <v>0</v>
      </c>
      <c r="BB6041" s="50">
        <f t="shared" si="1899"/>
        <v>0</v>
      </c>
      <c r="BC6041" s="17">
        <f t="shared" si="1900"/>
        <v>19996</v>
      </c>
      <c r="BD6041" s="50">
        <f t="shared" si="1901"/>
        <v>0</v>
      </c>
      <c r="BE6041" s="50">
        <f t="shared" si="1902"/>
        <v>0</v>
      </c>
      <c r="BF6041" s="50">
        <f t="shared" si="1908"/>
        <v>0</v>
      </c>
      <c r="BG6041" s="50"/>
      <c r="BH6041" s="17">
        <f t="shared" si="1903"/>
        <v>0</v>
      </c>
      <c r="BI6041" s="17">
        <f t="shared" si="1911"/>
        <v>6041</v>
      </c>
      <c r="BJ6041" s="17">
        <f t="shared" si="1909"/>
        <v>6041</v>
      </c>
      <c r="BK6041" s="150">
        <f t="shared" si="1910"/>
        <v>36335</v>
      </c>
      <c r="BL6041" s="50" t="e">
        <f t="shared" ca="1" si="1904"/>
        <v>#NAME?</v>
      </c>
      <c r="BM6041" s="50" t="e">
        <f t="shared" ca="1" si="1905"/>
        <v>#NAME?</v>
      </c>
      <c r="BN6041" s="50" t="e">
        <f t="shared" ca="1" si="1906"/>
        <v>#NAME?</v>
      </c>
    </row>
    <row r="6042" spans="1:66" x14ac:dyDescent="0.35">
      <c r="A6042" s="48">
        <v>36336</v>
      </c>
      <c r="B6042" s="17">
        <v>1999</v>
      </c>
      <c r="C6042" s="17">
        <v>6</v>
      </c>
      <c r="D6042" s="17">
        <v>176</v>
      </c>
      <c r="E6042" s="17">
        <v>25</v>
      </c>
      <c r="F6042" s="17">
        <v>6</v>
      </c>
      <c r="G6042" s="50">
        <v>3.7</v>
      </c>
      <c r="H6042" s="32">
        <v>2.7181430619204754</v>
      </c>
      <c r="I6042" s="50">
        <v>15.333333333333334</v>
      </c>
      <c r="J6042" s="13">
        <v>31.2</v>
      </c>
      <c r="K6042" s="13">
        <f t="shared" si="1892"/>
        <v>31.2</v>
      </c>
      <c r="L6042" s="13">
        <f t="shared" si="1893"/>
        <v>19.649999999999999</v>
      </c>
      <c r="M6042" s="13" t="e">
        <f ca="1">CalcTable[[#This Row],[IWC]]-AE6041</f>
        <v>#NAME?</v>
      </c>
      <c r="N6042" s="13" t="e">
        <f ca="1">IF(CalcTable[[#This Row],[Day of Year]]&lt;123,FCAP,AE6041)</f>
        <v>#NAME?</v>
      </c>
      <c r="O6042" s="17" t="e">
        <f ca="1">IF(IRR_DRIP,5,COUNTIF('IDET Wind Values'!C6026:G6026,"&lt;="&amp;IRR_MAXWIND))</f>
        <v>#NAME?</v>
      </c>
      <c r="P6042" s="13" t="e">
        <f ca="1">CalcTable[[#This Row],[ET_o]]*KL</f>
        <v>#NAME?</v>
      </c>
      <c r="Q6042" s="13" t="e">
        <f ca="1">IF(WILTPT&lt;=0,1,MAX(0,MIN(1,(CalcTable[[#This Row],[IWC]]-WILTPT)/(MAD-WILTPT))))</f>
        <v>#NAME?</v>
      </c>
      <c r="R6042" s="13" t="e">
        <f ca="1">CalcTable[[#This Row],[ETMult]]*CalcTable[[#This Row],[ETb]]</f>
        <v>#NAME?</v>
      </c>
      <c r="S6042" s="13" t="b">
        <f>INDEX(IRR_LIST,CalcTable[[#This Row],[Day of Week]]+1)</f>
        <v>0</v>
      </c>
      <c r="T6042" s="13">
        <f t="shared" ca="1" si="1894"/>
        <v>4</v>
      </c>
      <c r="U6042" s="13" t="b">
        <f ca="1">IF(CalcTable[[#This Row],[IrrPrecip]]&gt;=IC_MM,FALSE,TRUE)</f>
        <v>1</v>
      </c>
      <c r="V6042" s="13" t="b">
        <f t="shared" si="1895"/>
        <v>1</v>
      </c>
      <c r="W6042" s="13" t="e">
        <f ca="1">IF(AND(IRR_DRIP=FALSE,CalcTable[[#This Row],[IrrHours]]&lt;=0),FALSE,TRUE)</f>
        <v>#NAME?</v>
      </c>
      <c r="X6042" s="13" t="e">
        <f ca="1">AND(CalcTable[[#This Row],[IrrDay]],CalcTable[[#This Row],[IrrRain]],CalcTable[[#This Row],[IrrWarm]],CalcTable[[#This Row],[IrrWindy]])</f>
        <v>#NAME?</v>
      </c>
      <c r="Y6042" s="13" t="e">
        <f t="shared" ca="1" si="1896"/>
        <v>#NAME?</v>
      </c>
      <c r="Z6042" s="13" t="e">
        <f ca="1">CalcTable[[#This Row],[IrrHours]]/5</f>
        <v>#NAME?</v>
      </c>
      <c r="AA6042" s="13" t="e">
        <f ca="1">IF(CalcTable[[#This Row],[IrrFlag]]=FALSE,0,MAX(0,CalcTable[[#This Row],[VolRednWind]]*(FCAP*IRR_TARGET-CalcTable[[#This Row],[IWC]])))</f>
        <v>#NAME?</v>
      </c>
      <c r="AB6042" s="13" t="e">
        <f ca="1">CalcTable[[#This Row],[IWC]]+CalcTable[[#This Row],[Eff Precip]]+CalcTable[[#This Row],[IrrAmt]]-CalcTable[[#This Row],[AET]]</f>
        <v>#NAME?</v>
      </c>
      <c r="AC6042" s="13" t="e">
        <f ca="1">IF(CalcTable[[#This Row],[PWC]]&gt;FCAP,MIN(24*PERC,MIN(SAT,CalcTable[[#This Row],[PWC]])-FCAP),0)</f>
        <v>#NAME?</v>
      </c>
      <c r="AD6042" s="13" t="e">
        <f ca="1">IF(CalcTable[[#This Row],[PWC]]&gt;SAT,CalcTable[[#This Row],[PWC]]-SAT,0)</f>
        <v>#NAME?</v>
      </c>
      <c r="AE6042" s="13" t="e">
        <f ca="1">CalcTable[[#This Row],[PWC]]-CalcTable[[#This Row],[PercAmt]]-CalcTable[[#This Row],[Runoff]]</f>
        <v>#NAME?</v>
      </c>
      <c r="AF6042" s="13" t="e">
        <f ca="1">CalcTable[[#This Row],[IrrAmt]]/1000*CUR_IRR_AREA*10000/IRR_EFF</f>
        <v>#NAME?</v>
      </c>
      <c r="AG6042" s="147"/>
      <c r="AH6042" s="13"/>
      <c r="AI6042" s="50">
        <v>0</v>
      </c>
      <c r="AJ6042" s="50">
        <v>0</v>
      </c>
      <c r="AK6042" s="50">
        <v>0</v>
      </c>
      <c r="AL6042" s="50">
        <v>9.5165512951158835</v>
      </c>
      <c r="AM6042" s="50"/>
      <c r="AN6042" s="50"/>
      <c r="AO6042" s="50"/>
      <c r="AP6042" s="50"/>
      <c r="AQ6042" s="50"/>
      <c r="AR6042" s="50"/>
      <c r="AS6042" s="50"/>
      <c r="AT6042" s="50"/>
      <c r="AU6042" s="50"/>
      <c r="AV6042" s="50"/>
      <c r="AW6042" s="50"/>
      <c r="AX6042" s="50">
        <f t="shared" si="1907"/>
        <v>9.5165512951158835</v>
      </c>
      <c r="AY6042" s="50"/>
      <c r="AZ6042" s="50">
        <f t="shared" si="1897"/>
        <v>279.15217132339927</v>
      </c>
      <c r="BA6042" s="50">
        <f t="shared" si="1898"/>
        <v>429.80572410110682</v>
      </c>
      <c r="BB6042" s="50">
        <f t="shared" si="1899"/>
        <v>443.09868464031632</v>
      </c>
      <c r="BC6042" s="17">
        <f t="shared" si="1900"/>
        <v>19996</v>
      </c>
      <c r="BD6042" s="50">
        <f t="shared" si="1901"/>
        <v>9.5165512951158835</v>
      </c>
      <c r="BE6042" s="50">
        <f t="shared" si="1902"/>
        <v>279.15217132339927</v>
      </c>
      <c r="BF6042" s="50">
        <f t="shared" si="1908"/>
        <v>456.60408621712588</v>
      </c>
      <c r="BG6042" s="50"/>
      <c r="BH6042" s="17">
        <f t="shared" si="1903"/>
        <v>0</v>
      </c>
      <c r="BI6042" s="17">
        <f t="shared" si="1911"/>
        <v>6042</v>
      </c>
      <c r="BJ6042" s="17">
        <f t="shared" si="1909"/>
        <v>6042</v>
      </c>
      <c r="BK6042" s="150">
        <f t="shared" si="1910"/>
        <v>36336</v>
      </c>
      <c r="BL6042" s="50" t="e">
        <f t="shared" ca="1" si="1904"/>
        <v>#NAME?</v>
      </c>
      <c r="BM6042" s="50" t="e">
        <f t="shared" ca="1" si="1905"/>
        <v>#NAME?</v>
      </c>
      <c r="BN6042" s="50" t="e">
        <f t="shared" ca="1" si="1906"/>
        <v>#NAME?</v>
      </c>
    </row>
    <row r="6043" spans="1:66" x14ac:dyDescent="0.35">
      <c r="A6043" s="48">
        <v>36337</v>
      </c>
      <c r="B6043" s="17">
        <v>1999</v>
      </c>
      <c r="C6043" s="17">
        <v>6</v>
      </c>
      <c r="D6043" s="17">
        <v>177</v>
      </c>
      <c r="E6043" s="17">
        <v>26</v>
      </c>
      <c r="F6043" s="17">
        <v>7</v>
      </c>
      <c r="G6043" s="50">
        <v>3.8</v>
      </c>
      <c r="H6043" s="32">
        <v>2.6415658983465038</v>
      </c>
      <c r="I6043" s="50">
        <v>3.6666666666666665</v>
      </c>
      <c r="J6043" s="13">
        <v>5.2</v>
      </c>
      <c r="K6043" s="13">
        <f t="shared" si="1892"/>
        <v>5.2</v>
      </c>
      <c r="L6043" s="13">
        <f t="shared" si="1893"/>
        <v>0.15000000000000013</v>
      </c>
      <c r="M6043" s="13" t="e">
        <f ca="1">CalcTable[[#This Row],[IWC]]-AE6042</f>
        <v>#NAME?</v>
      </c>
      <c r="N6043" s="13" t="e">
        <f ca="1">IF(CalcTable[[#This Row],[Day of Year]]&lt;123,FCAP,AE6042)</f>
        <v>#NAME?</v>
      </c>
      <c r="O6043" s="17" t="e">
        <f ca="1">IF(IRR_DRIP,5,COUNTIF('IDET Wind Values'!C6027:G6027,"&lt;="&amp;IRR_MAXWIND))</f>
        <v>#NAME?</v>
      </c>
      <c r="P6043" s="13" t="e">
        <f ca="1">CalcTable[[#This Row],[ET_o]]*KL</f>
        <v>#NAME?</v>
      </c>
      <c r="Q6043" s="13" t="e">
        <f ca="1">IF(WILTPT&lt;=0,1,MAX(0,MIN(1,(CalcTable[[#This Row],[IWC]]-WILTPT)/(MAD-WILTPT))))</f>
        <v>#NAME?</v>
      </c>
      <c r="R6043" s="13" t="e">
        <f ca="1">CalcTable[[#This Row],[ETMult]]*CalcTable[[#This Row],[ETb]]</f>
        <v>#NAME?</v>
      </c>
      <c r="S6043" s="13" t="b">
        <f>INDEX(IRR_LIST,CalcTable[[#This Row],[Day of Week]]+1)</f>
        <v>0</v>
      </c>
      <c r="T6043" s="13">
        <f t="shared" ca="1" si="1894"/>
        <v>35.200000000000003</v>
      </c>
      <c r="U6043" s="13" t="b">
        <f ca="1">IF(CalcTable[[#This Row],[IrrPrecip]]&gt;=IC_MM,FALSE,TRUE)</f>
        <v>0</v>
      </c>
      <c r="V6043" s="13" t="b">
        <f t="shared" si="1895"/>
        <v>1</v>
      </c>
      <c r="W6043" s="13" t="e">
        <f ca="1">IF(AND(IRR_DRIP=FALSE,CalcTable[[#This Row],[IrrHours]]&lt;=0),FALSE,TRUE)</f>
        <v>#NAME?</v>
      </c>
      <c r="X6043" s="13" t="e">
        <f ca="1">AND(CalcTable[[#This Row],[IrrDay]],CalcTable[[#This Row],[IrrRain]],CalcTable[[#This Row],[IrrWarm]],CalcTable[[#This Row],[IrrWindy]])</f>
        <v>#NAME?</v>
      </c>
      <c r="Y6043" s="13" t="e">
        <f t="shared" ca="1" si="1896"/>
        <v>#NAME?</v>
      </c>
      <c r="Z6043" s="13" t="e">
        <f ca="1">CalcTable[[#This Row],[IrrHours]]/5</f>
        <v>#NAME?</v>
      </c>
      <c r="AA6043" s="13" t="e">
        <f ca="1">IF(CalcTable[[#This Row],[IrrFlag]]=FALSE,0,MAX(0,CalcTable[[#This Row],[VolRednWind]]*(FCAP*IRR_TARGET-CalcTable[[#This Row],[IWC]])))</f>
        <v>#NAME?</v>
      </c>
      <c r="AB6043" s="13" t="e">
        <f ca="1">CalcTable[[#This Row],[IWC]]+CalcTable[[#This Row],[Eff Precip]]+CalcTable[[#This Row],[IrrAmt]]-CalcTable[[#This Row],[AET]]</f>
        <v>#NAME?</v>
      </c>
      <c r="AC6043" s="13" t="e">
        <f ca="1">IF(CalcTable[[#This Row],[PWC]]&gt;FCAP,MIN(24*PERC,MIN(SAT,CalcTable[[#This Row],[PWC]])-FCAP),0)</f>
        <v>#NAME?</v>
      </c>
      <c r="AD6043" s="13" t="e">
        <f ca="1">IF(CalcTable[[#This Row],[PWC]]&gt;SAT,CalcTable[[#This Row],[PWC]]-SAT,0)</f>
        <v>#NAME?</v>
      </c>
      <c r="AE6043" s="13" t="e">
        <f ca="1">CalcTable[[#This Row],[PWC]]-CalcTable[[#This Row],[PercAmt]]-CalcTable[[#This Row],[Runoff]]</f>
        <v>#NAME?</v>
      </c>
      <c r="AF6043" s="13" t="e">
        <f ca="1">CalcTable[[#This Row],[IrrAmt]]/1000*CUR_IRR_AREA*10000/IRR_EFF</f>
        <v>#NAME?</v>
      </c>
      <c r="AG6043" s="147"/>
      <c r="AH6043" s="13"/>
      <c r="AI6043" s="50">
        <v>0</v>
      </c>
      <c r="AJ6043" s="50">
        <v>0</v>
      </c>
      <c r="AK6043" s="50">
        <v>0</v>
      </c>
      <c r="AL6043" s="50">
        <v>0</v>
      </c>
      <c r="AM6043" s="50"/>
      <c r="AN6043" s="50"/>
      <c r="AO6043" s="50"/>
      <c r="AP6043" s="50"/>
      <c r="AQ6043" s="50"/>
      <c r="AR6043" s="50"/>
      <c r="AS6043" s="50"/>
      <c r="AT6043" s="50"/>
      <c r="AU6043" s="50"/>
      <c r="AV6043" s="50"/>
      <c r="AW6043" s="50"/>
      <c r="AX6043" s="50">
        <f t="shared" si="1907"/>
        <v>0</v>
      </c>
      <c r="AY6043" s="50"/>
      <c r="AZ6043" s="50">
        <f t="shared" si="1897"/>
        <v>0</v>
      </c>
      <c r="BA6043" s="50">
        <f t="shared" si="1898"/>
        <v>0</v>
      </c>
      <c r="BB6043" s="50">
        <f t="shared" si="1899"/>
        <v>0</v>
      </c>
      <c r="BC6043" s="17">
        <f t="shared" si="1900"/>
        <v>19996</v>
      </c>
      <c r="BD6043" s="50">
        <f t="shared" si="1901"/>
        <v>0</v>
      </c>
      <c r="BE6043" s="50">
        <f t="shared" si="1902"/>
        <v>0</v>
      </c>
      <c r="BF6043" s="50">
        <f t="shared" si="1908"/>
        <v>0</v>
      </c>
      <c r="BG6043" s="50"/>
      <c r="BH6043" s="17">
        <f t="shared" si="1903"/>
        <v>0</v>
      </c>
      <c r="BI6043" s="17">
        <f t="shared" si="1911"/>
        <v>6043</v>
      </c>
      <c r="BJ6043" s="17">
        <f t="shared" si="1909"/>
        <v>6043</v>
      </c>
      <c r="BK6043" s="150">
        <f t="shared" si="1910"/>
        <v>36337</v>
      </c>
      <c r="BL6043" s="50" t="e">
        <f t="shared" ca="1" si="1904"/>
        <v>#NAME?</v>
      </c>
      <c r="BM6043" s="50" t="e">
        <f t="shared" ca="1" si="1905"/>
        <v>#NAME?</v>
      </c>
      <c r="BN6043" s="50" t="e">
        <f t="shared" ca="1" si="1906"/>
        <v>#NAME?</v>
      </c>
    </row>
    <row r="6044" spans="1:66" x14ac:dyDescent="0.35">
      <c r="A6044" s="48">
        <v>36338</v>
      </c>
      <c r="B6044" s="17">
        <v>1999</v>
      </c>
      <c r="C6044" s="17">
        <v>6</v>
      </c>
      <c r="D6044" s="17">
        <v>178</v>
      </c>
      <c r="E6044" s="17">
        <v>27</v>
      </c>
      <c r="F6044" s="17">
        <v>1</v>
      </c>
      <c r="G6044" s="50">
        <v>6.7</v>
      </c>
      <c r="H6044" s="32">
        <v>2.9912075412684467</v>
      </c>
      <c r="I6044" s="50">
        <v>5.833333333333333</v>
      </c>
      <c r="J6044" s="13">
        <v>2</v>
      </c>
      <c r="K6044" s="13">
        <f t="shared" si="1892"/>
        <v>2</v>
      </c>
      <c r="L6044" s="13">
        <f t="shared" si="1893"/>
        <v>0</v>
      </c>
      <c r="M6044" s="13" t="e">
        <f ca="1">CalcTable[[#This Row],[IWC]]-AE6043</f>
        <v>#NAME?</v>
      </c>
      <c r="N6044" s="13" t="e">
        <f ca="1">IF(CalcTable[[#This Row],[Day of Year]]&lt;123,FCAP,AE6043)</f>
        <v>#NAME?</v>
      </c>
      <c r="O6044" s="17" t="e">
        <f ca="1">IF(IRR_DRIP,5,COUNTIF('IDET Wind Values'!C6028:G6028,"&lt;="&amp;IRR_MAXWIND))</f>
        <v>#NAME?</v>
      </c>
      <c r="P6044" s="13" t="e">
        <f ca="1">CalcTable[[#This Row],[ET_o]]*KL</f>
        <v>#NAME?</v>
      </c>
      <c r="Q6044" s="13" t="e">
        <f ca="1">IF(WILTPT&lt;=0,1,MAX(0,MIN(1,(CalcTable[[#This Row],[IWC]]-WILTPT)/(MAD-WILTPT))))</f>
        <v>#NAME?</v>
      </c>
      <c r="R6044" s="13" t="e">
        <f ca="1">CalcTable[[#This Row],[ETMult]]*CalcTable[[#This Row],[ETb]]</f>
        <v>#NAME?</v>
      </c>
      <c r="S6044" s="13" t="b">
        <f>INDEX(IRR_LIST,CalcTable[[#This Row],[Day of Week]]+1)</f>
        <v>1</v>
      </c>
      <c r="T6044" s="13">
        <f t="shared" ca="1" si="1894"/>
        <v>36.4</v>
      </c>
      <c r="U6044" s="13" t="b">
        <f ca="1">IF(CalcTable[[#This Row],[IrrPrecip]]&gt;=IC_MM,FALSE,TRUE)</f>
        <v>0</v>
      </c>
      <c r="V6044" s="13" t="b">
        <f t="shared" si="1895"/>
        <v>1</v>
      </c>
      <c r="W6044" s="13" t="e">
        <f ca="1">IF(AND(IRR_DRIP=FALSE,CalcTable[[#This Row],[IrrHours]]&lt;=0),FALSE,TRUE)</f>
        <v>#NAME?</v>
      </c>
      <c r="X6044" s="13" t="e">
        <f ca="1">AND(CalcTable[[#This Row],[IrrDay]],CalcTable[[#This Row],[IrrRain]],CalcTable[[#This Row],[IrrWarm]],CalcTable[[#This Row],[IrrWindy]])</f>
        <v>#NAME?</v>
      </c>
      <c r="Y6044" s="13" t="e">
        <f t="shared" ca="1" si="1896"/>
        <v>#NAME?</v>
      </c>
      <c r="Z6044" s="13" t="e">
        <f ca="1">CalcTable[[#This Row],[IrrHours]]/5</f>
        <v>#NAME?</v>
      </c>
      <c r="AA6044" s="13" t="e">
        <f ca="1">IF(CalcTable[[#This Row],[IrrFlag]]=FALSE,0,MAX(0,CalcTable[[#This Row],[VolRednWind]]*(FCAP*IRR_TARGET-CalcTable[[#This Row],[IWC]])))</f>
        <v>#NAME?</v>
      </c>
      <c r="AB6044" s="13" t="e">
        <f ca="1">CalcTable[[#This Row],[IWC]]+CalcTable[[#This Row],[Eff Precip]]+CalcTable[[#This Row],[IrrAmt]]-CalcTable[[#This Row],[AET]]</f>
        <v>#NAME?</v>
      </c>
      <c r="AC6044" s="13" t="e">
        <f ca="1">IF(CalcTable[[#This Row],[PWC]]&gt;FCAP,MIN(24*PERC,MIN(SAT,CalcTable[[#This Row],[PWC]])-FCAP),0)</f>
        <v>#NAME?</v>
      </c>
      <c r="AD6044" s="13" t="e">
        <f ca="1">IF(CalcTable[[#This Row],[PWC]]&gt;SAT,CalcTable[[#This Row],[PWC]]-SAT,0)</f>
        <v>#NAME?</v>
      </c>
      <c r="AE6044" s="13" t="e">
        <f ca="1">CalcTable[[#This Row],[PWC]]-CalcTable[[#This Row],[PercAmt]]-CalcTable[[#This Row],[Runoff]]</f>
        <v>#NAME?</v>
      </c>
      <c r="AF6044" s="13" t="e">
        <f ca="1">CalcTable[[#This Row],[IrrAmt]]/1000*CUR_IRR_AREA*10000/IRR_EFF</f>
        <v>#NAME?</v>
      </c>
      <c r="AG6044" s="147"/>
      <c r="AH6044" s="13"/>
      <c r="AI6044" s="50">
        <v>0</v>
      </c>
      <c r="AJ6044" s="50">
        <v>0</v>
      </c>
      <c r="AK6044" s="50">
        <v>0</v>
      </c>
      <c r="AL6044" s="50">
        <v>0</v>
      </c>
      <c r="AM6044" s="50"/>
      <c r="AN6044" s="50"/>
      <c r="AO6044" s="50"/>
      <c r="AP6044" s="50"/>
      <c r="AQ6044" s="50"/>
      <c r="AR6044" s="50"/>
      <c r="AS6044" s="50"/>
      <c r="AT6044" s="50"/>
      <c r="AU6044" s="50"/>
      <c r="AV6044" s="50"/>
      <c r="AW6044" s="50"/>
      <c r="AX6044" s="50">
        <f t="shared" si="1907"/>
        <v>0</v>
      </c>
      <c r="AY6044" s="50"/>
      <c r="AZ6044" s="50">
        <f t="shared" si="1897"/>
        <v>0</v>
      </c>
      <c r="BA6044" s="50">
        <f t="shared" si="1898"/>
        <v>0</v>
      </c>
      <c r="BB6044" s="50">
        <f t="shared" si="1899"/>
        <v>0</v>
      </c>
      <c r="BC6044" s="17">
        <f t="shared" si="1900"/>
        <v>19996</v>
      </c>
      <c r="BD6044" s="50">
        <f t="shared" si="1901"/>
        <v>0</v>
      </c>
      <c r="BE6044" s="50">
        <f t="shared" si="1902"/>
        <v>0</v>
      </c>
      <c r="BF6044" s="50">
        <f t="shared" si="1908"/>
        <v>0</v>
      </c>
      <c r="BG6044" s="50"/>
      <c r="BH6044" s="17">
        <f t="shared" si="1903"/>
        <v>0</v>
      </c>
      <c r="BI6044" s="17">
        <f t="shared" si="1911"/>
        <v>6044</v>
      </c>
      <c r="BJ6044" s="17">
        <f t="shared" si="1909"/>
        <v>6044</v>
      </c>
      <c r="BK6044" s="150">
        <f t="shared" si="1910"/>
        <v>36338</v>
      </c>
      <c r="BL6044" s="50" t="e">
        <f t="shared" ca="1" si="1904"/>
        <v>#NAME?</v>
      </c>
      <c r="BM6044" s="50" t="e">
        <f t="shared" ca="1" si="1905"/>
        <v>#NAME?</v>
      </c>
      <c r="BN6044" s="50" t="e">
        <f t="shared" ca="1" si="1906"/>
        <v>#NAME?</v>
      </c>
    </row>
    <row r="6045" spans="1:66" x14ac:dyDescent="0.35">
      <c r="A6045" s="48">
        <v>36339</v>
      </c>
      <c r="B6045" s="17">
        <v>1999</v>
      </c>
      <c r="C6045" s="17">
        <v>6</v>
      </c>
      <c r="D6045" s="17">
        <v>179</v>
      </c>
      <c r="E6045" s="17">
        <v>28</v>
      </c>
      <c r="F6045" s="17">
        <v>2</v>
      </c>
      <c r="G6045" s="50">
        <v>4.8</v>
      </c>
      <c r="H6045" s="32">
        <v>4.0902660447795416</v>
      </c>
      <c r="I6045" s="50">
        <v>8.6666666666666661</v>
      </c>
      <c r="J6045" s="13">
        <v>0</v>
      </c>
      <c r="K6045" s="13">
        <f t="shared" si="1892"/>
        <v>0</v>
      </c>
      <c r="L6045" s="13">
        <f t="shared" si="1893"/>
        <v>0</v>
      </c>
      <c r="M6045" s="13" t="e">
        <f ca="1">CalcTable[[#This Row],[IWC]]-AE6044</f>
        <v>#NAME?</v>
      </c>
      <c r="N6045" s="13" t="e">
        <f ca="1">IF(CalcTable[[#This Row],[Day of Year]]&lt;123,FCAP,AE6044)</f>
        <v>#NAME?</v>
      </c>
      <c r="O6045" s="17" t="e">
        <f ca="1">IF(IRR_DRIP,5,COUNTIF('IDET Wind Values'!C6029:G6029,"&lt;="&amp;IRR_MAXWIND))</f>
        <v>#NAME?</v>
      </c>
      <c r="P6045" s="13" t="e">
        <f ca="1">CalcTable[[#This Row],[ET_o]]*KL</f>
        <v>#NAME?</v>
      </c>
      <c r="Q6045" s="13" t="e">
        <f ca="1">IF(WILTPT&lt;=0,1,MAX(0,MIN(1,(CalcTable[[#This Row],[IWC]]-WILTPT)/(MAD-WILTPT))))</f>
        <v>#NAME?</v>
      </c>
      <c r="R6045" s="13" t="e">
        <f ca="1">CalcTable[[#This Row],[ETMult]]*CalcTable[[#This Row],[ETb]]</f>
        <v>#NAME?</v>
      </c>
      <c r="S6045" s="13" t="b">
        <f>INDEX(IRR_LIST,CalcTable[[#This Row],[Day of Week]]+1)</f>
        <v>0</v>
      </c>
      <c r="T6045" s="13">
        <f t="shared" ca="1" si="1894"/>
        <v>7.2</v>
      </c>
      <c r="U6045" s="13" t="b">
        <f ca="1">IF(CalcTable[[#This Row],[IrrPrecip]]&gt;=IC_MM,FALSE,TRUE)</f>
        <v>1</v>
      </c>
      <c r="V6045" s="13" t="b">
        <f t="shared" si="1895"/>
        <v>1</v>
      </c>
      <c r="W6045" s="13" t="e">
        <f ca="1">IF(AND(IRR_DRIP=FALSE,CalcTable[[#This Row],[IrrHours]]&lt;=0),FALSE,TRUE)</f>
        <v>#NAME?</v>
      </c>
      <c r="X6045" s="13" t="e">
        <f ca="1">AND(CalcTable[[#This Row],[IrrDay]],CalcTable[[#This Row],[IrrRain]],CalcTable[[#This Row],[IrrWarm]],CalcTable[[#This Row],[IrrWindy]])</f>
        <v>#NAME?</v>
      </c>
      <c r="Y6045" s="13" t="e">
        <f t="shared" ca="1" si="1896"/>
        <v>#NAME?</v>
      </c>
      <c r="Z6045" s="13" t="e">
        <f ca="1">CalcTable[[#This Row],[IrrHours]]/5</f>
        <v>#NAME?</v>
      </c>
      <c r="AA6045" s="13" t="e">
        <f ca="1">IF(CalcTable[[#This Row],[IrrFlag]]=FALSE,0,MAX(0,CalcTable[[#This Row],[VolRednWind]]*(FCAP*IRR_TARGET-CalcTable[[#This Row],[IWC]])))</f>
        <v>#NAME?</v>
      </c>
      <c r="AB6045" s="13" t="e">
        <f ca="1">CalcTable[[#This Row],[IWC]]+CalcTable[[#This Row],[Eff Precip]]+CalcTable[[#This Row],[IrrAmt]]-CalcTable[[#This Row],[AET]]</f>
        <v>#NAME?</v>
      </c>
      <c r="AC6045" s="13" t="e">
        <f ca="1">IF(CalcTable[[#This Row],[PWC]]&gt;FCAP,MIN(24*PERC,MIN(SAT,CalcTable[[#This Row],[PWC]])-FCAP),0)</f>
        <v>#NAME?</v>
      </c>
      <c r="AD6045" s="13" t="e">
        <f ca="1">IF(CalcTable[[#This Row],[PWC]]&gt;SAT,CalcTable[[#This Row],[PWC]]-SAT,0)</f>
        <v>#NAME?</v>
      </c>
      <c r="AE6045" s="13" t="e">
        <f ca="1">CalcTable[[#This Row],[PWC]]-CalcTable[[#This Row],[PercAmt]]-CalcTable[[#This Row],[Runoff]]</f>
        <v>#NAME?</v>
      </c>
      <c r="AF6045" s="13" t="e">
        <f ca="1">CalcTable[[#This Row],[IrrAmt]]/1000*CUR_IRR_AREA*10000/IRR_EFF</f>
        <v>#NAME?</v>
      </c>
      <c r="AG6045" s="147"/>
      <c r="AH6045" s="13"/>
      <c r="AI6045" s="50">
        <v>0</v>
      </c>
      <c r="AJ6045" s="50">
        <v>0</v>
      </c>
      <c r="AK6045" s="50">
        <v>3.5256152350729373</v>
      </c>
      <c r="AL6045" s="50">
        <v>3.9251641476976467</v>
      </c>
      <c r="AM6045" s="50"/>
      <c r="AN6045" s="50"/>
      <c r="AO6045" s="50"/>
      <c r="AP6045" s="50"/>
      <c r="AQ6045" s="50"/>
      <c r="AR6045" s="50"/>
      <c r="AS6045" s="50"/>
      <c r="AT6045" s="50"/>
      <c r="AU6045" s="50"/>
      <c r="AV6045" s="50"/>
      <c r="AW6045" s="50"/>
      <c r="AX6045" s="50">
        <f t="shared" si="1907"/>
        <v>7.4507793827705839</v>
      </c>
      <c r="AY6045" s="50"/>
      <c r="AZ6045" s="50">
        <f t="shared" si="1897"/>
        <v>166.84717178020074</v>
      </c>
      <c r="BA6045" s="50">
        <f t="shared" si="1898"/>
        <v>256.89167718538846</v>
      </c>
      <c r="BB6045" s="50">
        <f t="shared" si="1899"/>
        <v>264.83678060349325</v>
      </c>
      <c r="BC6045" s="17">
        <f t="shared" si="1900"/>
        <v>19996</v>
      </c>
      <c r="BD6045" s="50">
        <f t="shared" si="1901"/>
        <v>7.4507793827705839</v>
      </c>
      <c r="BE6045" s="50">
        <f t="shared" si="1902"/>
        <v>166.84717178020074</v>
      </c>
      <c r="BF6045" s="50">
        <f t="shared" si="1908"/>
        <v>272.90885844606902</v>
      </c>
      <c r="BG6045" s="50"/>
      <c r="BH6045" s="17">
        <f t="shared" si="1903"/>
        <v>0</v>
      </c>
      <c r="BI6045" s="17">
        <f t="shared" si="1911"/>
        <v>6045</v>
      </c>
      <c r="BJ6045" s="17">
        <f t="shared" si="1909"/>
        <v>6045</v>
      </c>
      <c r="BK6045" s="150">
        <f t="shared" si="1910"/>
        <v>36339</v>
      </c>
      <c r="BL6045" s="50" t="e">
        <f t="shared" ca="1" si="1904"/>
        <v>#NAME?</v>
      </c>
      <c r="BM6045" s="50" t="e">
        <f t="shared" ca="1" si="1905"/>
        <v>#NAME?</v>
      </c>
      <c r="BN6045" s="50" t="e">
        <f t="shared" ca="1" si="1906"/>
        <v>#NAME?</v>
      </c>
    </row>
    <row r="6046" spans="1:66" x14ac:dyDescent="0.35">
      <c r="A6046" s="48">
        <v>36340</v>
      </c>
      <c r="B6046" s="17">
        <v>1999</v>
      </c>
      <c r="C6046" s="17">
        <v>6</v>
      </c>
      <c r="D6046" s="17">
        <v>180</v>
      </c>
      <c r="E6046" s="17">
        <v>29</v>
      </c>
      <c r="F6046" s="17">
        <v>3</v>
      </c>
      <c r="G6046" s="50">
        <v>7.7</v>
      </c>
      <c r="H6046" s="32">
        <v>4.2143031912500648</v>
      </c>
      <c r="I6046" s="50">
        <v>7.666666666666667</v>
      </c>
      <c r="J6046" s="13">
        <v>0</v>
      </c>
      <c r="K6046" s="13">
        <f t="shared" si="1892"/>
        <v>0</v>
      </c>
      <c r="L6046" s="13">
        <f t="shared" si="1893"/>
        <v>0</v>
      </c>
      <c r="M6046" s="13" t="e">
        <f ca="1">CalcTable[[#This Row],[IWC]]-AE6045</f>
        <v>#NAME?</v>
      </c>
      <c r="N6046" s="13" t="e">
        <f ca="1">IF(CalcTable[[#This Row],[Day of Year]]&lt;123,FCAP,AE6045)</f>
        <v>#NAME?</v>
      </c>
      <c r="O6046" s="17" t="e">
        <f ca="1">IF(IRR_DRIP,5,COUNTIF('IDET Wind Values'!C6030:G6030,"&lt;="&amp;IRR_MAXWIND))</f>
        <v>#NAME?</v>
      </c>
      <c r="P6046" s="13" t="e">
        <f ca="1">CalcTable[[#This Row],[ET_o]]*KL</f>
        <v>#NAME?</v>
      </c>
      <c r="Q6046" s="13" t="e">
        <f ca="1">IF(WILTPT&lt;=0,1,MAX(0,MIN(1,(CalcTable[[#This Row],[IWC]]-WILTPT)/(MAD-WILTPT))))</f>
        <v>#NAME?</v>
      </c>
      <c r="R6046" s="13" t="e">
        <f ca="1">CalcTable[[#This Row],[ETMult]]*CalcTable[[#This Row],[ETb]]</f>
        <v>#NAME?</v>
      </c>
      <c r="S6046" s="13" t="b">
        <f>INDEX(IRR_LIST,CalcTable[[#This Row],[Day of Week]]+1)</f>
        <v>1</v>
      </c>
      <c r="T6046" s="13">
        <f t="shared" ca="1" si="1894"/>
        <v>2</v>
      </c>
      <c r="U6046" s="13" t="b">
        <f ca="1">IF(CalcTable[[#This Row],[IrrPrecip]]&gt;=IC_MM,FALSE,TRUE)</f>
        <v>1</v>
      </c>
      <c r="V6046" s="13" t="b">
        <f t="shared" si="1895"/>
        <v>1</v>
      </c>
      <c r="W6046" s="13" t="e">
        <f ca="1">IF(AND(IRR_DRIP=FALSE,CalcTable[[#This Row],[IrrHours]]&lt;=0),FALSE,TRUE)</f>
        <v>#NAME?</v>
      </c>
      <c r="X6046" s="13" t="e">
        <f ca="1">AND(CalcTable[[#This Row],[IrrDay]],CalcTable[[#This Row],[IrrRain]],CalcTable[[#This Row],[IrrWarm]],CalcTable[[#This Row],[IrrWindy]])</f>
        <v>#NAME?</v>
      </c>
      <c r="Y6046" s="13" t="e">
        <f t="shared" ca="1" si="1896"/>
        <v>#NAME?</v>
      </c>
      <c r="Z6046" s="13" t="e">
        <f ca="1">CalcTable[[#This Row],[IrrHours]]/5</f>
        <v>#NAME?</v>
      </c>
      <c r="AA6046" s="13" t="e">
        <f ca="1">IF(CalcTable[[#This Row],[IrrFlag]]=FALSE,0,MAX(0,CalcTable[[#This Row],[VolRednWind]]*(FCAP*IRR_TARGET-CalcTable[[#This Row],[IWC]])))</f>
        <v>#NAME?</v>
      </c>
      <c r="AB6046" s="13" t="e">
        <f ca="1">CalcTable[[#This Row],[IWC]]+CalcTable[[#This Row],[Eff Precip]]+CalcTable[[#This Row],[IrrAmt]]-CalcTable[[#This Row],[AET]]</f>
        <v>#NAME?</v>
      </c>
      <c r="AC6046" s="13" t="e">
        <f ca="1">IF(CalcTable[[#This Row],[PWC]]&gt;FCAP,MIN(24*PERC,MIN(SAT,CalcTable[[#This Row],[PWC]])-FCAP),0)</f>
        <v>#NAME?</v>
      </c>
      <c r="AD6046" s="13" t="e">
        <f ca="1">IF(CalcTable[[#This Row],[PWC]]&gt;SAT,CalcTable[[#This Row],[PWC]]-SAT,0)</f>
        <v>#NAME?</v>
      </c>
      <c r="AE6046" s="13" t="e">
        <f ca="1">CalcTable[[#This Row],[PWC]]-CalcTable[[#This Row],[PercAmt]]-CalcTable[[#This Row],[Runoff]]</f>
        <v>#NAME?</v>
      </c>
      <c r="AF6046" s="13" t="e">
        <f ca="1">CalcTable[[#This Row],[IrrAmt]]/1000*CUR_IRR_AREA*10000/IRR_EFF</f>
        <v>#NAME?</v>
      </c>
      <c r="AG6046" s="147"/>
      <c r="AH6046" s="13"/>
      <c r="AI6046" s="50">
        <v>0</v>
      </c>
      <c r="AJ6046" s="50">
        <v>0</v>
      </c>
      <c r="AK6046" s="50">
        <v>0</v>
      </c>
      <c r="AL6046" s="50">
        <v>0</v>
      </c>
      <c r="AM6046" s="50"/>
      <c r="AN6046" s="50"/>
      <c r="AO6046" s="50"/>
      <c r="AP6046" s="50"/>
      <c r="AQ6046" s="50"/>
      <c r="AR6046" s="50"/>
      <c r="AS6046" s="50"/>
      <c r="AT6046" s="50"/>
      <c r="AU6046" s="50"/>
      <c r="AV6046" s="50"/>
      <c r="AW6046" s="50"/>
      <c r="AX6046" s="50">
        <f t="shared" si="1907"/>
        <v>0</v>
      </c>
      <c r="AY6046" s="50"/>
      <c r="AZ6046" s="50">
        <f t="shared" si="1897"/>
        <v>0</v>
      </c>
      <c r="BA6046" s="50">
        <f t="shared" si="1898"/>
        <v>0</v>
      </c>
      <c r="BB6046" s="50">
        <f t="shared" si="1899"/>
        <v>0</v>
      </c>
      <c r="BC6046" s="17">
        <f t="shared" si="1900"/>
        <v>19996</v>
      </c>
      <c r="BD6046" s="50">
        <f t="shared" si="1901"/>
        <v>0</v>
      </c>
      <c r="BE6046" s="50">
        <f t="shared" si="1902"/>
        <v>0</v>
      </c>
      <c r="BF6046" s="50">
        <f t="shared" si="1908"/>
        <v>0</v>
      </c>
      <c r="BG6046" s="50"/>
      <c r="BH6046" s="17">
        <f t="shared" si="1903"/>
        <v>0</v>
      </c>
      <c r="BI6046" s="17">
        <f t="shared" si="1911"/>
        <v>6046</v>
      </c>
      <c r="BJ6046" s="17">
        <f t="shared" si="1909"/>
        <v>6046</v>
      </c>
      <c r="BK6046" s="150">
        <f t="shared" si="1910"/>
        <v>36340</v>
      </c>
      <c r="BL6046" s="50" t="e">
        <f t="shared" ca="1" si="1904"/>
        <v>#NAME?</v>
      </c>
      <c r="BM6046" s="50" t="e">
        <f t="shared" ca="1" si="1905"/>
        <v>#NAME?</v>
      </c>
      <c r="BN6046" s="50" t="e">
        <f t="shared" ca="1" si="1906"/>
        <v>#NAME?</v>
      </c>
    </row>
    <row r="6047" spans="1:66" x14ac:dyDescent="0.35">
      <c r="A6047" s="48">
        <v>36341</v>
      </c>
      <c r="B6047" s="17">
        <v>1999</v>
      </c>
      <c r="C6047" s="17">
        <v>6</v>
      </c>
      <c r="D6047" s="17">
        <v>181</v>
      </c>
      <c r="E6047" s="17">
        <v>30</v>
      </c>
      <c r="F6047" s="17">
        <v>4</v>
      </c>
      <c r="G6047" s="50">
        <v>8.4</v>
      </c>
      <c r="H6047" s="32">
        <v>3.2284534365476985</v>
      </c>
      <c r="I6047" s="50">
        <v>9.8333333333333339</v>
      </c>
      <c r="J6047" s="13">
        <v>4.5999999999999996</v>
      </c>
      <c r="K6047" s="13">
        <f t="shared" si="1892"/>
        <v>4.5999999999999996</v>
      </c>
      <c r="L6047" s="13">
        <f t="shared" si="1893"/>
        <v>0</v>
      </c>
      <c r="M6047" s="13" t="e">
        <f ca="1">CalcTable[[#This Row],[IWC]]-AE6046</f>
        <v>#NAME?</v>
      </c>
      <c r="N6047" s="13" t="e">
        <f ca="1">IF(CalcTable[[#This Row],[Day of Year]]&lt;123,FCAP,AE6046)</f>
        <v>#NAME?</v>
      </c>
      <c r="O6047" s="17" t="e">
        <f ca="1">IF(IRR_DRIP,5,COUNTIF('IDET Wind Values'!C6031:G6031,"&lt;="&amp;IRR_MAXWIND))</f>
        <v>#NAME?</v>
      </c>
      <c r="P6047" s="13" t="e">
        <f ca="1">CalcTable[[#This Row],[ET_o]]*KL</f>
        <v>#NAME?</v>
      </c>
      <c r="Q6047" s="13" t="e">
        <f ca="1">IF(WILTPT&lt;=0,1,MAX(0,MIN(1,(CalcTable[[#This Row],[IWC]]-WILTPT)/(MAD-WILTPT))))</f>
        <v>#NAME?</v>
      </c>
      <c r="R6047" s="13" t="e">
        <f ca="1">CalcTable[[#This Row],[ETMult]]*CalcTable[[#This Row],[ETb]]</f>
        <v>#NAME?</v>
      </c>
      <c r="S6047" s="13" t="b">
        <f>INDEX(IRR_LIST,CalcTable[[#This Row],[Day of Week]]+1)</f>
        <v>0</v>
      </c>
      <c r="T6047" s="13">
        <f t="shared" ca="1" si="1894"/>
        <v>0</v>
      </c>
      <c r="U6047" s="13" t="b">
        <f ca="1">IF(CalcTable[[#This Row],[IrrPrecip]]&gt;=IC_MM,FALSE,TRUE)</f>
        <v>1</v>
      </c>
      <c r="V6047" s="13" t="b">
        <f t="shared" si="1895"/>
        <v>1</v>
      </c>
      <c r="W6047" s="13" t="e">
        <f ca="1">IF(AND(IRR_DRIP=FALSE,CalcTable[[#This Row],[IrrHours]]&lt;=0),FALSE,TRUE)</f>
        <v>#NAME?</v>
      </c>
      <c r="X6047" s="13" t="e">
        <f ca="1">AND(CalcTable[[#This Row],[IrrDay]],CalcTable[[#This Row],[IrrRain]],CalcTable[[#This Row],[IrrWarm]],CalcTable[[#This Row],[IrrWindy]])</f>
        <v>#NAME?</v>
      </c>
      <c r="Y6047" s="13" t="e">
        <f t="shared" ca="1" si="1896"/>
        <v>#NAME?</v>
      </c>
      <c r="Z6047" s="13" t="e">
        <f ca="1">CalcTable[[#This Row],[IrrHours]]/5</f>
        <v>#NAME?</v>
      </c>
      <c r="AA6047" s="13" t="e">
        <f ca="1">IF(CalcTable[[#This Row],[IrrFlag]]=FALSE,0,MAX(0,CalcTable[[#This Row],[VolRednWind]]*(FCAP*IRR_TARGET-CalcTable[[#This Row],[IWC]])))</f>
        <v>#NAME?</v>
      </c>
      <c r="AB6047" s="13" t="e">
        <f ca="1">CalcTable[[#This Row],[IWC]]+CalcTable[[#This Row],[Eff Precip]]+CalcTable[[#This Row],[IrrAmt]]-CalcTable[[#This Row],[AET]]</f>
        <v>#NAME?</v>
      </c>
      <c r="AC6047" s="13" t="e">
        <f ca="1">IF(CalcTable[[#This Row],[PWC]]&gt;FCAP,MIN(24*PERC,MIN(SAT,CalcTable[[#This Row],[PWC]])-FCAP),0)</f>
        <v>#NAME?</v>
      </c>
      <c r="AD6047" s="13" t="e">
        <f ca="1">IF(CalcTable[[#This Row],[PWC]]&gt;SAT,CalcTable[[#This Row],[PWC]]-SAT,0)</f>
        <v>#NAME?</v>
      </c>
      <c r="AE6047" s="13" t="e">
        <f ca="1">CalcTable[[#This Row],[PWC]]-CalcTable[[#This Row],[PercAmt]]-CalcTable[[#This Row],[Runoff]]</f>
        <v>#NAME?</v>
      </c>
      <c r="AF6047" s="13" t="e">
        <f ca="1">CalcTable[[#This Row],[IrrAmt]]/1000*CUR_IRR_AREA*10000/IRR_EFF</f>
        <v>#NAME?</v>
      </c>
      <c r="AG6047" s="147"/>
      <c r="AH6047" s="13"/>
      <c r="AI6047" s="50">
        <v>0</v>
      </c>
      <c r="AJ6047" s="50">
        <v>0</v>
      </c>
      <c r="AK6047" s="50">
        <v>6.9179232365315784</v>
      </c>
      <c r="AL6047" s="50">
        <v>4.597866755187539</v>
      </c>
      <c r="AM6047" s="50"/>
      <c r="AN6047" s="50"/>
      <c r="AO6047" s="50"/>
      <c r="AP6047" s="50"/>
      <c r="AQ6047" s="50"/>
      <c r="AR6047" s="50"/>
      <c r="AS6047" s="50"/>
      <c r="AT6047" s="50"/>
      <c r="AU6047" s="50"/>
      <c r="AV6047" s="50"/>
      <c r="AW6047" s="50"/>
      <c r="AX6047" s="50">
        <f t="shared" si="1907"/>
        <v>11.515789991719117</v>
      </c>
      <c r="AY6047" s="50"/>
      <c r="AZ6047" s="50">
        <f t="shared" si="1897"/>
        <v>236.33363228796429</v>
      </c>
      <c r="BA6047" s="50">
        <f t="shared" si="1898"/>
        <v>363.87876717353231</v>
      </c>
      <c r="BB6047" s="50">
        <f t="shared" si="1899"/>
        <v>375.13274966343545</v>
      </c>
      <c r="BC6047" s="17">
        <f t="shared" si="1900"/>
        <v>19996</v>
      </c>
      <c r="BD6047" s="50">
        <f t="shared" si="1901"/>
        <v>11.515789991719117</v>
      </c>
      <c r="BE6047" s="50">
        <f t="shared" si="1902"/>
        <v>236.33363228796429</v>
      </c>
      <c r="BF6047" s="50">
        <f t="shared" si="1908"/>
        <v>386.56658732632536</v>
      </c>
      <c r="BG6047" s="50"/>
      <c r="BH6047" s="17">
        <f t="shared" si="1903"/>
        <v>0</v>
      </c>
      <c r="BI6047" s="17">
        <f t="shared" si="1911"/>
        <v>6047</v>
      </c>
      <c r="BJ6047" s="17">
        <f t="shared" si="1909"/>
        <v>6047</v>
      </c>
      <c r="BK6047" s="150">
        <f t="shared" si="1910"/>
        <v>36341</v>
      </c>
      <c r="BL6047" s="50" t="e">
        <f t="shared" ca="1" si="1904"/>
        <v>#NAME?</v>
      </c>
      <c r="BM6047" s="50" t="e">
        <f t="shared" ca="1" si="1905"/>
        <v>#NAME?</v>
      </c>
      <c r="BN6047" s="50" t="e">
        <f t="shared" ca="1" si="1906"/>
        <v>#NAME?</v>
      </c>
    </row>
    <row r="6048" spans="1:66" x14ac:dyDescent="0.35">
      <c r="A6048" s="48">
        <v>36342</v>
      </c>
      <c r="B6048" s="17">
        <v>1999</v>
      </c>
      <c r="C6048" s="17">
        <v>7</v>
      </c>
      <c r="D6048" s="17">
        <v>182</v>
      </c>
      <c r="E6048" s="17">
        <v>1</v>
      </c>
      <c r="F6048" s="17">
        <v>5</v>
      </c>
      <c r="G6048" s="50">
        <v>6.2</v>
      </c>
      <c r="H6048" s="32">
        <v>2.7503362926721167</v>
      </c>
      <c r="I6048" s="50">
        <v>3.3333333333333335</v>
      </c>
      <c r="J6048" s="13">
        <v>0.6</v>
      </c>
      <c r="K6048" s="13">
        <f t="shared" si="1892"/>
        <v>0.6</v>
      </c>
      <c r="L6048" s="13">
        <f t="shared" si="1893"/>
        <v>0</v>
      </c>
      <c r="M6048" s="13" t="e">
        <f ca="1">CalcTable[[#This Row],[IWC]]-AE6047</f>
        <v>#NAME?</v>
      </c>
      <c r="N6048" s="13" t="e">
        <f ca="1">IF(CalcTable[[#This Row],[Day of Year]]&lt;123,FCAP,AE6047)</f>
        <v>#NAME?</v>
      </c>
      <c r="O6048" s="17" t="e">
        <f ca="1">IF(IRR_DRIP,5,COUNTIF('IDET Wind Values'!C6032:G6032,"&lt;="&amp;IRR_MAXWIND))</f>
        <v>#NAME?</v>
      </c>
      <c r="P6048" s="13" t="e">
        <f ca="1">CalcTable[[#This Row],[ET_o]]*KL</f>
        <v>#NAME?</v>
      </c>
      <c r="Q6048" s="13" t="e">
        <f ca="1">IF(WILTPT&lt;=0,1,MAX(0,MIN(1,(CalcTable[[#This Row],[IWC]]-WILTPT)/(MAD-WILTPT))))</f>
        <v>#NAME?</v>
      </c>
      <c r="R6048" s="13" t="e">
        <f ca="1">CalcTable[[#This Row],[ETMult]]*CalcTable[[#This Row],[ETb]]</f>
        <v>#NAME?</v>
      </c>
      <c r="S6048" s="13" t="b">
        <f>INDEX(IRR_LIST,CalcTable[[#This Row],[Day of Week]]+1)</f>
        <v>1</v>
      </c>
      <c r="T6048" s="13">
        <f t="shared" ca="1" si="1894"/>
        <v>4.5999999999999996</v>
      </c>
      <c r="U6048" s="13" t="b">
        <f ca="1">IF(CalcTable[[#This Row],[IrrPrecip]]&gt;=IC_MM,FALSE,TRUE)</f>
        <v>1</v>
      </c>
      <c r="V6048" s="13" t="b">
        <f t="shared" si="1895"/>
        <v>1</v>
      </c>
      <c r="W6048" s="13" t="e">
        <f ca="1">IF(AND(IRR_DRIP=FALSE,CalcTable[[#This Row],[IrrHours]]&lt;=0),FALSE,TRUE)</f>
        <v>#NAME?</v>
      </c>
      <c r="X6048" s="13" t="e">
        <f ca="1">AND(CalcTable[[#This Row],[IrrDay]],CalcTable[[#This Row],[IrrRain]],CalcTable[[#This Row],[IrrWarm]],CalcTable[[#This Row],[IrrWindy]])</f>
        <v>#NAME?</v>
      </c>
      <c r="Y6048" s="13" t="e">
        <f t="shared" ca="1" si="1896"/>
        <v>#NAME?</v>
      </c>
      <c r="Z6048" s="13" t="e">
        <f ca="1">CalcTable[[#This Row],[IrrHours]]/5</f>
        <v>#NAME?</v>
      </c>
      <c r="AA6048" s="13" t="e">
        <f ca="1">IF(CalcTable[[#This Row],[IrrFlag]]=FALSE,0,MAX(0,CalcTable[[#This Row],[VolRednWind]]*(FCAP*IRR_TARGET-CalcTable[[#This Row],[IWC]])))</f>
        <v>#NAME?</v>
      </c>
      <c r="AB6048" s="13" t="e">
        <f ca="1">CalcTable[[#This Row],[IWC]]+CalcTable[[#This Row],[Eff Precip]]+CalcTable[[#This Row],[IrrAmt]]-CalcTable[[#This Row],[AET]]</f>
        <v>#NAME?</v>
      </c>
      <c r="AC6048" s="13" t="e">
        <f ca="1">IF(CalcTable[[#This Row],[PWC]]&gt;FCAP,MIN(24*PERC,MIN(SAT,CalcTable[[#This Row],[PWC]])-FCAP),0)</f>
        <v>#NAME?</v>
      </c>
      <c r="AD6048" s="13" t="e">
        <f ca="1">IF(CalcTable[[#This Row],[PWC]]&gt;SAT,CalcTable[[#This Row],[PWC]]-SAT,0)</f>
        <v>#NAME?</v>
      </c>
      <c r="AE6048" s="13" t="e">
        <f ca="1">CalcTable[[#This Row],[PWC]]-CalcTable[[#This Row],[PercAmt]]-CalcTable[[#This Row],[Runoff]]</f>
        <v>#NAME?</v>
      </c>
      <c r="AF6048" s="13" t="e">
        <f ca="1">CalcTable[[#This Row],[IrrAmt]]/1000*CUR_IRR_AREA*10000/IRR_EFF</f>
        <v>#NAME?</v>
      </c>
      <c r="AG6048" s="147"/>
      <c r="AH6048" s="13"/>
      <c r="AI6048" s="50">
        <v>0</v>
      </c>
      <c r="AJ6048" s="50">
        <v>0</v>
      </c>
      <c r="AK6048" s="50">
        <v>0</v>
      </c>
      <c r="AL6048" s="50">
        <v>0</v>
      </c>
      <c r="AM6048" s="50"/>
      <c r="AN6048" s="50"/>
      <c r="AO6048" s="50"/>
      <c r="AP6048" s="50"/>
      <c r="AQ6048" s="50"/>
      <c r="AR6048" s="50"/>
      <c r="AS6048" s="50"/>
      <c r="AT6048" s="50"/>
      <c r="AU6048" s="50"/>
      <c r="AV6048" s="50"/>
      <c r="AW6048" s="50"/>
      <c r="AX6048" s="50">
        <f t="shared" si="1907"/>
        <v>0</v>
      </c>
      <c r="AY6048" s="50"/>
      <c r="AZ6048" s="50">
        <f t="shared" si="1897"/>
        <v>0</v>
      </c>
      <c r="BA6048" s="50">
        <f t="shared" si="1898"/>
        <v>0</v>
      </c>
      <c r="BB6048" s="50">
        <f t="shared" si="1899"/>
        <v>0</v>
      </c>
      <c r="BC6048" s="17">
        <f t="shared" si="1900"/>
        <v>19997</v>
      </c>
      <c r="BD6048" s="50">
        <f t="shared" si="1901"/>
        <v>0</v>
      </c>
      <c r="BE6048" s="50">
        <f t="shared" si="1902"/>
        <v>0</v>
      </c>
      <c r="BF6048" s="50">
        <f t="shared" si="1908"/>
        <v>0</v>
      </c>
      <c r="BG6048" s="50"/>
      <c r="BH6048" s="17">
        <f t="shared" si="1903"/>
        <v>0</v>
      </c>
      <c r="BI6048" s="17">
        <f t="shared" si="1911"/>
        <v>6048</v>
      </c>
      <c r="BJ6048" s="17">
        <f t="shared" si="1909"/>
        <v>6048</v>
      </c>
      <c r="BK6048" s="150">
        <f t="shared" si="1910"/>
        <v>36342</v>
      </c>
      <c r="BL6048" s="50" t="e">
        <f t="shared" ca="1" si="1904"/>
        <v>#NAME?</v>
      </c>
      <c r="BM6048" s="50" t="e">
        <f t="shared" ca="1" si="1905"/>
        <v>#NAME?</v>
      </c>
      <c r="BN6048" s="50" t="e">
        <f t="shared" ca="1" si="1906"/>
        <v>#NAME?</v>
      </c>
    </row>
    <row r="6049" spans="1:66" x14ac:dyDescent="0.35">
      <c r="A6049" s="48">
        <v>36343</v>
      </c>
      <c r="B6049" s="17">
        <v>1999</v>
      </c>
      <c r="C6049" s="17">
        <v>7</v>
      </c>
      <c r="D6049" s="17">
        <v>183</v>
      </c>
      <c r="E6049" s="17">
        <v>2</v>
      </c>
      <c r="F6049" s="17">
        <v>6</v>
      </c>
      <c r="G6049" s="50">
        <v>7.8</v>
      </c>
      <c r="H6049" s="32">
        <v>2.6530409343998289</v>
      </c>
      <c r="I6049" s="50">
        <v>12</v>
      </c>
      <c r="J6049" s="13">
        <v>23.4</v>
      </c>
      <c r="K6049" s="13">
        <f t="shared" si="1892"/>
        <v>23.4</v>
      </c>
      <c r="L6049" s="13">
        <f t="shared" si="1893"/>
        <v>13.799999999999999</v>
      </c>
      <c r="M6049" s="13" t="e">
        <f ca="1">CalcTable[[#This Row],[IWC]]-AE6048</f>
        <v>#NAME?</v>
      </c>
      <c r="N6049" s="13" t="e">
        <f ca="1">IF(CalcTable[[#This Row],[Day of Year]]&lt;123,FCAP,AE6048)</f>
        <v>#NAME?</v>
      </c>
      <c r="O6049" s="17" t="e">
        <f ca="1">IF(IRR_DRIP,5,COUNTIF('IDET Wind Values'!C6033:G6033,"&lt;="&amp;IRR_MAXWIND))</f>
        <v>#NAME?</v>
      </c>
      <c r="P6049" s="13" t="e">
        <f ca="1">CalcTable[[#This Row],[ET_o]]*KL</f>
        <v>#NAME?</v>
      </c>
      <c r="Q6049" s="13" t="e">
        <f ca="1">IF(WILTPT&lt;=0,1,MAX(0,MIN(1,(CalcTable[[#This Row],[IWC]]-WILTPT)/(MAD-WILTPT))))</f>
        <v>#NAME?</v>
      </c>
      <c r="R6049" s="13" t="e">
        <f ca="1">CalcTable[[#This Row],[ETMult]]*CalcTable[[#This Row],[ETb]]</f>
        <v>#NAME?</v>
      </c>
      <c r="S6049" s="13" t="b">
        <f>INDEX(IRR_LIST,CalcTable[[#This Row],[Day of Week]]+1)</f>
        <v>0</v>
      </c>
      <c r="T6049" s="13">
        <f t="shared" ca="1" si="1894"/>
        <v>5.1999999999999993</v>
      </c>
      <c r="U6049" s="13" t="b">
        <f ca="1">IF(CalcTable[[#This Row],[IrrPrecip]]&gt;=IC_MM,FALSE,TRUE)</f>
        <v>1</v>
      </c>
      <c r="V6049" s="13" t="b">
        <f t="shared" si="1895"/>
        <v>1</v>
      </c>
      <c r="W6049" s="13" t="e">
        <f ca="1">IF(AND(IRR_DRIP=FALSE,CalcTable[[#This Row],[IrrHours]]&lt;=0),FALSE,TRUE)</f>
        <v>#NAME?</v>
      </c>
      <c r="X6049" s="13" t="e">
        <f ca="1">AND(CalcTable[[#This Row],[IrrDay]],CalcTable[[#This Row],[IrrRain]],CalcTable[[#This Row],[IrrWarm]],CalcTable[[#This Row],[IrrWindy]])</f>
        <v>#NAME?</v>
      </c>
      <c r="Y6049" s="13" t="e">
        <f t="shared" ca="1" si="1896"/>
        <v>#NAME?</v>
      </c>
      <c r="Z6049" s="13" t="e">
        <f ca="1">CalcTable[[#This Row],[IrrHours]]/5</f>
        <v>#NAME?</v>
      </c>
      <c r="AA6049" s="13" t="e">
        <f ca="1">IF(CalcTable[[#This Row],[IrrFlag]]=FALSE,0,MAX(0,CalcTable[[#This Row],[VolRednWind]]*(FCAP*IRR_TARGET-CalcTable[[#This Row],[IWC]])))</f>
        <v>#NAME?</v>
      </c>
      <c r="AB6049" s="13" t="e">
        <f ca="1">CalcTable[[#This Row],[IWC]]+CalcTable[[#This Row],[Eff Precip]]+CalcTable[[#This Row],[IrrAmt]]-CalcTable[[#This Row],[AET]]</f>
        <v>#NAME?</v>
      </c>
      <c r="AC6049" s="13" t="e">
        <f ca="1">IF(CalcTable[[#This Row],[PWC]]&gt;FCAP,MIN(24*PERC,MIN(SAT,CalcTable[[#This Row],[PWC]])-FCAP),0)</f>
        <v>#NAME?</v>
      </c>
      <c r="AD6049" s="13" t="e">
        <f ca="1">IF(CalcTable[[#This Row],[PWC]]&gt;SAT,CalcTable[[#This Row],[PWC]]-SAT,0)</f>
        <v>#NAME?</v>
      </c>
      <c r="AE6049" s="13" t="e">
        <f ca="1">CalcTable[[#This Row],[PWC]]-CalcTable[[#This Row],[PercAmt]]-CalcTable[[#This Row],[Runoff]]</f>
        <v>#NAME?</v>
      </c>
      <c r="AF6049" s="13" t="e">
        <f ca="1">CalcTable[[#This Row],[IrrAmt]]/1000*CUR_IRR_AREA*10000/IRR_EFF</f>
        <v>#NAME?</v>
      </c>
      <c r="AG6049" s="147"/>
      <c r="AH6049" s="13"/>
      <c r="AI6049" s="50">
        <v>0</v>
      </c>
      <c r="AJ6049" s="50">
        <v>0</v>
      </c>
      <c r="AK6049" s="50">
        <v>0</v>
      </c>
      <c r="AL6049" s="50">
        <v>3.792684960969666</v>
      </c>
      <c r="AM6049" s="50"/>
      <c r="AN6049" s="50"/>
      <c r="AO6049" s="50"/>
      <c r="AP6049" s="50"/>
      <c r="AQ6049" s="50"/>
      <c r="AR6049" s="50"/>
      <c r="AS6049" s="50"/>
      <c r="AT6049" s="50"/>
      <c r="AU6049" s="50"/>
      <c r="AV6049" s="50"/>
      <c r="AW6049" s="50"/>
      <c r="AX6049" s="50">
        <f t="shared" si="1907"/>
        <v>3.792684960969666</v>
      </c>
      <c r="AY6049" s="50"/>
      <c r="AZ6049" s="50">
        <f t="shared" si="1897"/>
        <v>111.25209218844354</v>
      </c>
      <c r="BA6049" s="50">
        <f t="shared" si="1898"/>
        <v>171.29290384569879</v>
      </c>
      <c r="BB6049" s="50">
        <f t="shared" si="1899"/>
        <v>176.59062252133896</v>
      </c>
      <c r="BC6049" s="17">
        <f t="shared" si="1900"/>
        <v>19997</v>
      </c>
      <c r="BD6049" s="50">
        <f t="shared" si="1901"/>
        <v>3.792684960969666</v>
      </c>
      <c r="BE6049" s="50">
        <f t="shared" si="1902"/>
        <v>111.25209218844354</v>
      </c>
      <c r="BF6049" s="50">
        <f t="shared" si="1908"/>
        <v>181.97300652409317</v>
      </c>
      <c r="BG6049" s="50"/>
      <c r="BH6049" s="17">
        <f t="shared" si="1903"/>
        <v>0</v>
      </c>
      <c r="BI6049" s="17">
        <f t="shared" si="1911"/>
        <v>6049</v>
      </c>
      <c r="BJ6049" s="17">
        <f t="shared" si="1909"/>
        <v>6049</v>
      </c>
      <c r="BK6049" s="150">
        <f t="shared" si="1910"/>
        <v>36343</v>
      </c>
      <c r="BL6049" s="50" t="e">
        <f t="shared" ca="1" si="1904"/>
        <v>#NAME?</v>
      </c>
      <c r="BM6049" s="50" t="e">
        <f t="shared" ca="1" si="1905"/>
        <v>#NAME?</v>
      </c>
      <c r="BN6049" s="50" t="e">
        <f t="shared" ca="1" si="1906"/>
        <v>#NAME?</v>
      </c>
    </row>
    <row r="6050" spans="1:66" x14ac:dyDescent="0.35">
      <c r="A6050" s="48">
        <v>36344</v>
      </c>
      <c r="B6050" s="17">
        <v>1999</v>
      </c>
      <c r="C6050" s="17">
        <v>7</v>
      </c>
      <c r="D6050" s="17">
        <v>184</v>
      </c>
      <c r="E6050" s="17">
        <v>3</v>
      </c>
      <c r="F6050" s="17">
        <v>7</v>
      </c>
      <c r="G6050" s="50">
        <v>6.3</v>
      </c>
      <c r="H6050" s="32">
        <v>3.0245846106690353</v>
      </c>
      <c r="I6050" s="50">
        <v>9</v>
      </c>
      <c r="J6050" s="13">
        <v>3.8</v>
      </c>
      <c r="K6050" s="13">
        <f t="shared" si="1892"/>
        <v>3.8</v>
      </c>
      <c r="L6050" s="13">
        <f t="shared" si="1893"/>
        <v>0</v>
      </c>
      <c r="M6050" s="13" t="e">
        <f ca="1">CalcTable[[#This Row],[IWC]]-AE6049</f>
        <v>#NAME?</v>
      </c>
      <c r="N6050" s="13" t="e">
        <f ca="1">IF(CalcTable[[#This Row],[Day of Year]]&lt;123,FCAP,AE6049)</f>
        <v>#NAME?</v>
      </c>
      <c r="O6050" s="17" t="e">
        <f ca="1">IF(IRR_DRIP,5,COUNTIF('IDET Wind Values'!C6034:G6034,"&lt;="&amp;IRR_MAXWIND))</f>
        <v>#NAME?</v>
      </c>
      <c r="P6050" s="13" t="e">
        <f ca="1">CalcTable[[#This Row],[ET_o]]*KL</f>
        <v>#NAME?</v>
      </c>
      <c r="Q6050" s="13" t="e">
        <f ca="1">IF(WILTPT&lt;=0,1,MAX(0,MIN(1,(CalcTable[[#This Row],[IWC]]-WILTPT)/(MAD-WILTPT))))</f>
        <v>#NAME?</v>
      </c>
      <c r="R6050" s="13" t="e">
        <f ca="1">CalcTable[[#This Row],[ETMult]]*CalcTable[[#This Row],[ETb]]</f>
        <v>#NAME?</v>
      </c>
      <c r="S6050" s="13" t="b">
        <f>INDEX(IRR_LIST,CalcTable[[#This Row],[Day of Week]]+1)</f>
        <v>0</v>
      </c>
      <c r="T6050" s="13">
        <f t="shared" ca="1" si="1894"/>
        <v>24</v>
      </c>
      <c r="U6050" s="13" t="b">
        <f ca="1">IF(CalcTable[[#This Row],[IrrPrecip]]&gt;=IC_MM,FALSE,TRUE)</f>
        <v>0</v>
      </c>
      <c r="V6050" s="13" t="b">
        <f t="shared" si="1895"/>
        <v>1</v>
      </c>
      <c r="W6050" s="13" t="e">
        <f ca="1">IF(AND(IRR_DRIP=FALSE,CalcTable[[#This Row],[IrrHours]]&lt;=0),FALSE,TRUE)</f>
        <v>#NAME?</v>
      </c>
      <c r="X6050" s="13" t="e">
        <f ca="1">AND(CalcTable[[#This Row],[IrrDay]],CalcTable[[#This Row],[IrrRain]],CalcTable[[#This Row],[IrrWarm]],CalcTable[[#This Row],[IrrWindy]])</f>
        <v>#NAME?</v>
      </c>
      <c r="Y6050" s="13" t="e">
        <f t="shared" ca="1" si="1896"/>
        <v>#NAME?</v>
      </c>
      <c r="Z6050" s="13" t="e">
        <f ca="1">CalcTable[[#This Row],[IrrHours]]/5</f>
        <v>#NAME?</v>
      </c>
      <c r="AA6050" s="13" t="e">
        <f ca="1">IF(CalcTable[[#This Row],[IrrFlag]]=FALSE,0,MAX(0,CalcTable[[#This Row],[VolRednWind]]*(FCAP*IRR_TARGET-CalcTable[[#This Row],[IWC]])))</f>
        <v>#NAME?</v>
      </c>
      <c r="AB6050" s="13" t="e">
        <f ca="1">CalcTable[[#This Row],[IWC]]+CalcTable[[#This Row],[Eff Precip]]+CalcTable[[#This Row],[IrrAmt]]-CalcTable[[#This Row],[AET]]</f>
        <v>#NAME?</v>
      </c>
      <c r="AC6050" s="13" t="e">
        <f ca="1">IF(CalcTable[[#This Row],[PWC]]&gt;FCAP,MIN(24*PERC,MIN(SAT,CalcTable[[#This Row],[PWC]])-FCAP),0)</f>
        <v>#NAME?</v>
      </c>
      <c r="AD6050" s="13" t="e">
        <f ca="1">IF(CalcTable[[#This Row],[PWC]]&gt;SAT,CalcTable[[#This Row],[PWC]]-SAT,0)</f>
        <v>#NAME?</v>
      </c>
      <c r="AE6050" s="13" t="e">
        <f ca="1">CalcTable[[#This Row],[PWC]]-CalcTable[[#This Row],[PercAmt]]-CalcTable[[#This Row],[Runoff]]</f>
        <v>#NAME?</v>
      </c>
      <c r="AF6050" s="13" t="e">
        <f ca="1">CalcTable[[#This Row],[IrrAmt]]/1000*CUR_IRR_AREA*10000/IRR_EFF</f>
        <v>#NAME?</v>
      </c>
      <c r="AG6050" s="147"/>
      <c r="AH6050" s="13"/>
      <c r="AI6050" s="50">
        <v>0</v>
      </c>
      <c r="AJ6050" s="50">
        <v>0</v>
      </c>
      <c r="AK6050" s="50">
        <v>0</v>
      </c>
      <c r="AL6050" s="50">
        <v>0</v>
      </c>
      <c r="AM6050" s="50"/>
      <c r="AN6050" s="50"/>
      <c r="AO6050" s="50"/>
      <c r="AP6050" s="50"/>
      <c r="AQ6050" s="50"/>
      <c r="AR6050" s="50"/>
      <c r="AS6050" s="50"/>
      <c r="AT6050" s="50"/>
      <c r="AU6050" s="50"/>
      <c r="AV6050" s="50"/>
      <c r="AW6050" s="50"/>
      <c r="AX6050" s="50">
        <f t="shared" si="1907"/>
        <v>0</v>
      </c>
      <c r="AY6050" s="50"/>
      <c r="AZ6050" s="50">
        <f t="shared" si="1897"/>
        <v>0</v>
      </c>
      <c r="BA6050" s="50">
        <f t="shared" si="1898"/>
        <v>0</v>
      </c>
      <c r="BB6050" s="50">
        <f t="shared" si="1899"/>
        <v>0</v>
      </c>
      <c r="BC6050" s="17">
        <f t="shared" si="1900"/>
        <v>19997</v>
      </c>
      <c r="BD6050" s="50">
        <f t="shared" si="1901"/>
        <v>0</v>
      </c>
      <c r="BE6050" s="50">
        <f t="shared" si="1902"/>
        <v>0</v>
      </c>
      <c r="BF6050" s="50">
        <f t="shared" si="1908"/>
        <v>0</v>
      </c>
      <c r="BG6050" s="50"/>
      <c r="BH6050" s="17">
        <f t="shared" si="1903"/>
        <v>0</v>
      </c>
      <c r="BI6050" s="17">
        <f t="shared" si="1911"/>
        <v>6050</v>
      </c>
      <c r="BJ6050" s="17">
        <f t="shared" si="1909"/>
        <v>6050</v>
      </c>
      <c r="BK6050" s="150">
        <f t="shared" si="1910"/>
        <v>36344</v>
      </c>
      <c r="BL6050" s="50" t="e">
        <f t="shared" ca="1" si="1904"/>
        <v>#NAME?</v>
      </c>
      <c r="BM6050" s="50" t="e">
        <f t="shared" ca="1" si="1905"/>
        <v>#NAME?</v>
      </c>
      <c r="BN6050" s="50" t="e">
        <f t="shared" ca="1" si="1906"/>
        <v>#NAME?</v>
      </c>
    </row>
    <row r="6051" spans="1:66" x14ac:dyDescent="0.35">
      <c r="A6051" s="48">
        <v>36345</v>
      </c>
      <c r="B6051" s="17">
        <v>1999</v>
      </c>
      <c r="C6051" s="17">
        <v>7</v>
      </c>
      <c r="D6051" s="17">
        <v>185</v>
      </c>
      <c r="E6051" s="17">
        <v>4</v>
      </c>
      <c r="F6051" s="17">
        <v>1</v>
      </c>
      <c r="G6051" s="50">
        <v>7.2</v>
      </c>
      <c r="H6051" s="32">
        <v>2.6780319855859327</v>
      </c>
      <c r="I6051" s="50">
        <v>17.833333333333332</v>
      </c>
      <c r="J6051" s="13">
        <v>14.6</v>
      </c>
      <c r="K6051" s="13">
        <f t="shared" si="1892"/>
        <v>14.6</v>
      </c>
      <c r="L6051" s="13">
        <f t="shared" si="1893"/>
        <v>7.1999999999999993</v>
      </c>
      <c r="M6051" s="13" t="e">
        <f ca="1">CalcTable[[#This Row],[IWC]]-AE6050</f>
        <v>#NAME?</v>
      </c>
      <c r="N6051" s="13" t="e">
        <f ca="1">IF(CalcTable[[#This Row],[Day of Year]]&lt;123,FCAP,AE6050)</f>
        <v>#NAME?</v>
      </c>
      <c r="O6051" s="17" t="e">
        <f ca="1">IF(IRR_DRIP,5,COUNTIF('IDET Wind Values'!C6035:G6035,"&lt;="&amp;IRR_MAXWIND))</f>
        <v>#NAME?</v>
      </c>
      <c r="P6051" s="13" t="e">
        <f ca="1">CalcTable[[#This Row],[ET_o]]*KL</f>
        <v>#NAME?</v>
      </c>
      <c r="Q6051" s="13" t="e">
        <f ca="1">IF(WILTPT&lt;=0,1,MAX(0,MIN(1,(CalcTable[[#This Row],[IWC]]-WILTPT)/(MAD-WILTPT))))</f>
        <v>#NAME?</v>
      </c>
      <c r="R6051" s="13" t="e">
        <f ca="1">CalcTable[[#This Row],[ETMult]]*CalcTable[[#This Row],[ETb]]</f>
        <v>#NAME?</v>
      </c>
      <c r="S6051" s="13" t="b">
        <f>INDEX(IRR_LIST,CalcTable[[#This Row],[Day of Week]]+1)</f>
        <v>1</v>
      </c>
      <c r="T6051" s="13">
        <f t="shared" ca="1" si="1894"/>
        <v>27.2</v>
      </c>
      <c r="U6051" s="13" t="b">
        <f ca="1">IF(CalcTable[[#This Row],[IrrPrecip]]&gt;=IC_MM,FALSE,TRUE)</f>
        <v>0</v>
      </c>
      <c r="V6051" s="13" t="b">
        <f t="shared" si="1895"/>
        <v>1</v>
      </c>
      <c r="W6051" s="13" t="e">
        <f ca="1">IF(AND(IRR_DRIP=FALSE,CalcTable[[#This Row],[IrrHours]]&lt;=0),FALSE,TRUE)</f>
        <v>#NAME?</v>
      </c>
      <c r="X6051" s="13" t="e">
        <f ca="1">AND(CalcTable[[#This Row],[IrrDay]],CalcTable[[#This Row],[IrrRain]],CalcTable[[#This Row],[IrrWarm]],CalcTable[[#This Row],[IrrWindy]])</f>
        <v>#NAME?</v>
      </c>
      <c r="Y6051" s="13" t="e">
        <f t="shared" ca="1" si="1896"/>
        <v>#NAME?</v>
      </c>
      <c r="Z6051" s="13" t="e">
        <f ca="1">CalcTable[[#This Row],[IrrHours]]/5</f>
        <v>#NAME?</v>
      </c>
      <c r="AA6051" s="13" t="e">
        <f ca="1">IF(CalcTable[[#This Row],[IrrFlag]]=FALSE,0,MAX(0,CalcTable[[#This Row],[VolRednWind]]*(FCAP*IRR_TARGET-CalcTable[[#This Row],[IWC]])))</f>
        <v>#NAME?</v>
      </c>
      <c r="AB6051" s="13" t="e">
        <f ca="1">CalcTable[[#This Row],[IWC]]+CalcTable[[#This Row],[Eff Precip]]+CalcTable[[#This Row],[IrrAmt]]-CalcTable[[#This Row],[AET]]</f>
        <v>#NAME?</v>
      </c>
      <c r="AC6051" s="13" t="e">
        <f ca="1">IF(CalcTable[[#This Row],[PWC]]&gt;FCAP,MIN(24*PERC,MIN(SAT,CalcTable[[#This Row],[PWC]])-FCAP),0)</f>
        <v>#NAME?</v>
      </c>
      <c r="AD6051" s="13" t="e">
        <f ca="1">IF(CalcTable[[#This Row],[PWC]]&gt;SAT,CalcTable[[#This Row],[PWC]]-SAT,0)</f>
        <v>#NAME?</v>
      </c>
      <c r="AE6051" s="13" t="e">
        <f ca="1">CalcTable[[#This Row],[PWC]]-CalcTable[[#This Row],[PercAmt]]-CalcTable[[#This Row],[Runoff]]</f>
        <v>#NAME?</v>
      </c>
      <c r="AF6051" s="13" t="e">
        <f ca="1">CalcTable[[#This Row],[IrrAmt]]/1000*CUR_IRR_AREA*10000/IRR_EFF</f>
        <v>#NAME?</v>
      </c>
      <c r="AG6051" s="147"/>
      <c r="AH6051" s="13"/>
      <c r="AI6051" s="50">
        <v>0</v>
      </c>
      <c r="AJ6051" s="50">
        <v>0</v>
      </c>
      <c r="AK6051" s="50">
        <v>0</v>
      </c>
      <c r="AL6051" s="50">
        <v>0</v>
      </c>
      <c r="AM6051" s="50"/>
      <c r="AN6051" s="50"/>
      <c r="AO6051" s="50"/>
      <c r="AP6051" s="50"/>
      <c r="AQ6051" s="50"/>
      <c r="AR6051" s="50"/>
      <c r="AS6051" s="50"/>
      <c r="AT6051" s="50"/>
      <c r="AU6051" s="50"/>
      <c r="AV6051" s="50"/>
      <c r="AW6051" s="50"/>
      <c r="AX6051" s="50">
        <f t="shared" si="1907"/>
        <v>0</v>
      </c>
      <c r="AY6051" s="50"/>
      <c r="AZ6051" s="50">
        <f t="shared" si="1897"/>
        <v>0</v>
      </c>
      <c r="BA6051" s="50">
        <f t="shared" si="1898"/>
        <v>0</v>
      </c>
      <c r="BB6051" s="50">
        <f t="shared" si="1899"/>
        <v>0</v>
      </c>
      <c r="BC6051" s="17">
        <f t="shared" si="1900"/>
        <v>19997</v>
      </c>
      <c r="BD6051" s="50">
        <f t="shared" si="1901"/>
        <v>0</v>
      </c>
      <c r="BE6051" s="50">
        <f t="shared" si="1902"/>
        <v>0</v>
      </c>
      <c r="BF6051" s="50">
        <f t="shared" si="1908"/>
        <v>0</v>
      </c>
      <c r="BG6051" s="50"/>
      <c r="BH6051" s="17">
        <f t="shared" si="1903"/>
        <v>0</v>
      </c>
      <c r="BI6051" s="17">
        <f t="shared" si="1911"/>
        <v>6051</v>
      </c>
      <c r="BJ6051" s="17">
        <f t="shared" si="1909"/>
        <v>6051</v>
      </c>
      <c r="BK6051" s="150">
        <f t="shared" si="1910"/>
        <v>36345</v>
      </c>
      <c r="BL6051" s="50" t="e">
        <f t="shared" ca="1" si="1904"/>
        <v>#NAME?</v>
      </c>
      <c r="BM6051" s="50" t="e">
        <f t="shared" ca="1" si="1905"/>
        <v>#NAME?</v>
      </c>
      <c r="BN6051" s="50" t="e">
        <f t="shared" ca="1" si="1906"/>
        <v>#NAME?</v>
      </c>
    </row>
    <row r="6052" spans="1:66" x14ac:dyDescent="0.35">
      <c r="A6052" s="48">
        <v>36346</v>
      </c>
      <c r="B6052" s="17">
        <v>1999</v>
      </c>
      <c r="C6052" s="17">
        <v>7</v>
      </c>
      <c r="D6052" s="17">
        <v>186</v>
      </c>
      <c r="E6052" s="17">
        <v>5</v>
      </c>
      <c r="F6052" s="17">
        <v>2</v>
      </c>
      <c r="G6052" s="50">
        <v>6.4</v>
      </c>
      <c r="H6052" s="32">
        <v>5.1292331810667458</v>
      </c>
      <c r="I6052" s="50">
        <v>15.5</v>
      </c>
      <c r="J6052" s="13">
        <v>0</v>
      </c>
      <c r="K6052" s="13">
        <f t="shared" si="1892"/>
        <v>0</v>
      </c>
      <c r="L6052" s="13">
        <f t="shared" si="1893"/>
        <v>0</v>
      </c>
      <c r="M6052" s="13" t="e">
        <f ca="1">CalcTable[[#This Row],[IWC]]-AE6051</f>
        <v>#NAME?</v>
      </c>
      <c r="N6052" s="13" t="e">
        <f ca="1">IF(CalcTable[[#This Row],[Day of Year]]&lt;123,FCAP,AE6051)</f>
        <v>#NAME?</v>
      </c>
      <c r="O6052" s="17" t="e">
        <f ca="1">IF(IRR_DRIP,5,COUNTIF('IDET Wind Values'!C6036:G6036,"&lt;="&amp;IRR_MAXWIND))</f>
        <v>#NAME?</v>
      </c>
      <c r="P6052" s="13" t="e">
        <f ca="1">CalcTable[[#This Row],[ET_o]]*KL</f>
        <v>#NAME?</v>
      </c>
      <c r="Q6052" s="13" t="e">
        <f ca="1">IF(WILTPT&lt;=0,1,MAX(0,MIN(1,(CalcTable[[#This Row],[IWC]]-WILTPT)/(MAD-WILTPT))))</f>
        <v>#NAME?</v>
      </c>
      <c r="R6052" s="13" t="e">
        <f ca="1">CalcTable[[#This Row],[ETMult]]*CalcTable[[#This Row],[ETb]]</f>
        <v>#NAME?</v>
      </c>
      <c r="S6052" s="13" t="b">
        <f>INDEX(IRR_LIST,CalcTable[[#This Row],[Day of Week]]+1)</f>
        <v>0</v>
      </c>
      <c r="T6052" s="13">
        <f t="shared" ca="1" si="1894"/>
        <v>18.399999999999999</v>
      </c>
      <c r="U6052" s="13" t="b">
        <f ca="1">IF(CalcTable[[#This Row],[IrrPrecip]]&gt;=IC_MM,FALSE,TRUE)</f>
        <v>0</v>
      </c>
      <c r="V6052" s="13" t="b">
        <f t="shared" si="1895"/>
        <v>1</v>
      </c>
      <c r="W6052" s="13" t="e">
        <f ca="1">IF(AND(IRR_DRIP=FALSE,CalcTable[[#This Row],[IrrHours]]&lt;=0),FALSE,TRUE)</f>
        <v>#NAME?</v>
      </c>
      <c r="X6052" s="13" t="e">
        <f ca="1">AND(CalcTable[[#This Row],[IrrDay]],CalcTable[[#This Row],[IrrRain]],CalcTable[[#This Row],[IrrWarm]],CalcTable[[#This Row],[IrrWindy]])</f>
        <v>#NAME?</v>
      </c>
      <c r="Y6052" s="13" t="e">
        <f t="shared" ca="1" si="1896"/>
        <v>#NAME?</v>
      </c>
      <c r="Z6052" s="13" t="e">
        <f ca="1">CalcTable[[#This Row],[IrrHours]]/5</f>
        <v>#NAME?</v>
      </c>
      <c r="AA6052" s="13" t="e">
        <f ca="1">IF(CalcTable[[#This Row],[IrrFlag]]=FALSE,0,MAX(0,CalcTable[[#This Row],[VolRednWind]]*(FCAP*IRR_TARGET-CalcTable[[#This Row],[IWC]])))</f>
        <v>#NAME?</v>
      </c>
      <c r="AB6052" s="13" t="e">
        <f ca="1">CalcTable[[#This Row],[IWC]]+CalcTable[[#This Row],[Eff Precip]]+CalcTable[[#This Row],[IrrAmt]]-CalcTable[[#This Row],[AET]]</f>
        <v>#NAME?</v>
      </c>
      <c r="AC6052" s="13" t="e">
        <f ca="1">IF(CalcTable[[#This Row],[PWC]]&gt;FCAP,MIN(24*PERC,MIN(SAT,CalcTable[[#This Row],[PWC]])-FCAP),0)</f>
        <v>#NAME?</v>
      </c>
      <c r="AD6052" s="13" t="e">
        <f ca="1">IF(CalcTable[[#This Row],[PWC]]&gt;SAT,CalcTable[[#This Row],[PWC]]-SAT,0)</f>
        <v>#NAME?</v>
      </c>
      <c r="AE6052" s="13" t="e">
        <f ca="1">CalcTable[[#This Row],[PWC]]-CalcTable[[#This Row],[PercAmt]]-CalcTable[[#This Row],[Runoff]]</f>
        <v>#NAME?</v>
      </c>
      <c r="AF6052" s="13" t="e">
        <f ca="1">CalcTable[[#This Row],[IrrAmt]]/1000*CUR_IRR_AREA*10000/IRR_EFF</f>
        <v>#NAME?</v>
      </c>
      <c r="AG6052" s="147"/>
      <c r="AH6052" s="13"/>
      <c r="AI6052" s="50">
        <v>0</v>
      </c>
      <c r="AJ6052" s="50">
        <v>0</v>
      </c>
      <c r="AK6052" s="50">
        <v>0</v>
      </c>
      <c r="AL6052" s="50">
        <v>0</v>
      </c>
      <c r="AM6052" s="50"/>
      <c r="AN6052" s="50"/>
      <c r="AO6052" s="50"/>
      <c r="AP6052" s="50"/>
      <c r="AQ6052" s="50"/>
      <c r="AR6052" s="50"/>
      <c r="AS6052" s="50"/>
      <c r="AT6052" s="50"/>
      <c r="AU6052" s="50"/>
      <c r="AV6052" s="50"/>
      <c r="AW6052" s="50"/>
      <c r="AX6052" s="50">
        <f t="shared" si="1907"/>
        <v>0</v>
      </c>
      <c r="AY6052" s="50"/>
      <c r="AZ6052" s="50">
        <f t="shared" si="1897"/>
        <v>0</v>
      </c>
      <c r="BA6052" s="50">
        <f t="shared" si="1898"/>
        <v>0</v>
      </c>
      <c r="BB6052" s="50">
        <f t="shared" si="1899"/>
        <v>0</v>
      </c>
      <c r="BC6052" s="17">
        <f t="shared" si="1900"/>
        <v>19997</v>
      </c>
      <c r="BD6052" s="50">
        <f t="shared" si="1901"/>
        <v>0</v>
      </c>
      <c r="BE6052" s="50">
        <f t="shared" si="1902"/>
        <v>0</v>
      </c>
      <c r="BF6052" s="50">
        <f t="shared" si="1908"/>
        <v>0</v>
      </c>
      <c r="BG6052" s="50"/>
      <c r="BH6052" s="17">
        <f t="shared" si="1903"/>
        <v>0</v>
      </c>
      <c r="BI6052" s="17">
        <f t="shared" si="1911"/>
        <v>6052</v>
      </c>
      <c r="BJ6052" s="17">
        <f t="shared" si="1909"/>
        <v>6052</v>
      </c>
      <c r="BK6052" s="150">
        <f t="shared" si="1910"/>
        <v>36346</v>
      </c>
      <c r="BL6052" s="50" t="e">
        <f t="shared" ca="1" si="1904"/>
        <v>#NAME?</v>
      </c>
      <c r="BM6052" s="50" t="e">
        <f t="shared" ca="1" si="1905"/>
        <v>#NAME?</v>
      </c>
      <c r="BN6052" s="50" t="e">
        <f t="shared" ca="1" si="1906"/>
        <v>#NAME?</v>
      </c>
    </row>
    <row r="6053" spans="1:66" x14ac:dyDescent="0.35">
      <c r="A6053" s="48">
        <v>36347</v>
      </c>
      <c r="B6053" s="17">
        <v>1999</v>
      </c>
      <c r="C6053" s="17">
        <v>7</v>
      </c>
      <c r="D6053" s="17">
        <v>187</v>
      </c>
      <c r="E6053" s="17">
        <v>6</v>
      </c>
      <c r="F6053" s="17">
        <v>3</v>
      </c>
      <c r="G6053" s="50">
        <v>4.0999999999999996</v>
      </c>
      <c r="H6053" s="32">
        <v>3.9059877466980173</v>
      </c>
      <c r="I6053" s="50">
        <v>5.666666666666667</v>
      </c>
      <c r="J6053" s="13">
        <v>0</v>
      </c>
      <c r="K6053" s="13">
        <f t="shared" si="1892"/>
        <v>0</v>
      </c>
      <c r="L6053" s="13">
        <f t="shared" si="1893"/>
        <v>0</v>
      </c>
      <c r="M6053" s="13" t="e">
        <f ca="1">CalcTable[[#This Row],[IWC]]-AE6052</f>
        <v>#NAME?</v>
      </c>
      <c r="N6053" s="13" t="e">
        <f ca="1">IF(CalcTable[[#This Row],[Day of Year]]&lt;123,FCAP,AE6052)</f>
        <v>#NAME?</v>
      </c>
      <c r="O6053" s="17" t="e">
        <f ca="1">IF(IRR_DRIP,5,COUNTIF('IDET Wind Values'!C6037:G6037,"&lt;="&amp;IRR_MAXWIND))</f>
        <v>#NAME?</v>
      </c>
      <c r="P6053" s="13" t="e">
        <f ca="1">CalcTable[[#This Row],[ET_o]]*KL</f>
        <v>#NAME?</v>
      </c>
      <c r="Q6053" s="13" t="e">
        <f ca="1">IF(WILTPT&lt;=0,1,MAX(0,MIN(1,(CalcTable[[#This Row],[IWC]]-WILTPT)/(MAD-WILTPT))))</f>
        <v>#NAME?</v>
      </c>
      <c r="R6053" s="13" t="e">
        <f ca="1">CalcTable[[#This Row],[ETMult]]*CalcTable[[#This Row],[ETb]]</f>
        <v>#NAME?</v>
      </c>
      <c r="S6053" s="13" t="b">
        <f>INDEX(IRR_LIST,CalcTable[[#This Row],[Day of Week]]+1)</f>
        <v>1</v>
      </c>
      <c r="T6053" s="13">
        <f t="shared" ca="1" si="1894"/>
        <v>14.6</v>
      </c>
      <c r="U6053" s="13" t="b">
        <f ca="1">IF(CalcTable[[#This Row],[IrrPrecip]]&gt;=IC_MM,FALSE,TRUE)</f>
        <v>0</v>
      </c>
      <c r="V6053" s="13" t="b">
        <f t="shared" si="1895"/>
        <v>1</v>
      </c>
      <c r="W6053" s="13" t="e">
        <f ca="1">IF(AND(IRR_DRIP=FALSE,CalcTable[[#This Row],[IrrHours]]&lt;=0),FALSE,TRUE)</f>
        <v>#NAME?</v>
      </c>
      <c r="X6053" s="13" t="e">
        <f ca="1">AND(CalcTable[[#This Row],[IrrDay]],CalcTable[[#This Row],[IrrRain]],CalcTable[[#This Row],[IrrWarm]],CalcTable[[#This Row],[IrrWindy]])</f>
        <v>#NAME?</v>
      </c>
      <c r="Y6053" s="13" t="e">
        <f t="shared" ca="1" si="1896"/>
        <v>#NAME?</v>
      </c>
      <c r="Z6053" s="13" t="e">
        <f ca="1">CalcTable[[#This Row],[IrrHours]]/5</f>
        <v>#NAME?</v>
      </c>
      <c r="AA6053" s="13" t="e">
        <f ca="1">IF(CalcTable[[#This Row],[IrrFlag]]=FALSE,0,MAX(0,CalcTable[[#This Row],[VolRednWind]]*(FCAP*IRR_TARGET-CalcTable[[#This Row],[IWC]])))</f>
        <v>#NAME?</v>
      </c>
      <c r="AB6053" s="13" t="e">
        <f ca="1">CalcTable[[#This Row],[IWC]]+CalcTable[[#This Row],[Eff Precip]]+CalcTable[[#This Row],[IrrAmt]]-CalcTable[[#This Row],[AET]]</f>
        <v>#NAME?</v>
      </c>
      <c r="AC6053" s="13" t="e">
        <f ca="1">IF(CalcTable[[#This Row],[PWC]]&gt;FCAP,MIN(24*PERC,MIN(SAT,CalcTable[[#This Row],[PWC]])-FCAP),0)</f>
        <v>#NAME?</v>
      </c>
      <c r="AD6053" s="13" t="e">
        <f ca="1">IF(CalcTable[[#This Row],[PWC]]&gt;SAT,CalcTable[[#This Row],[PWC]]-SAT,0)</f>
        <v>#NAME?</v>
      </c>
      <c r="AE6053" s="13" t="e">
        <f ca="1">CalcTable[[#This Row],[PWC]]-CalcTable[[#This Row],[PercAmt]]-CalcTable[[#This Row],[Runoff]]</f>
        <v>#NAME?</v>
      </c>
      <c r="AF6053" s="13" t="e">
        <f ca="1">CalcTable[[#This Row],[IrrAmt]]/1000*CUR_IRR_AREA*10000/IRR_EFF</f>
        <v>#NAME?</v>
      </c>
      <c r="AG6053" s="147"/>
      <c r="AH6053" s="13"/>
      <c r="AI6053" s="50">
        <v>0</v>
      </c>
      <c r="AJ6053" s="50">
        <v>0</v>
      </c>
      <c r="AK6053" s="50">
        <v>0</v>
      </c>
      <c r="AL6053" s="50">
        <v>0</v>
      </c>
      <c r="AM6053" s="50"/>
      <c r="AN6053" s="50"/>
      <c r="AO6053" s="50"/>
      <c r="AP6053" s="50"/>
      <c r="AQ6053" s="50"/>
      <c r="AR6053" s="50"/>
      <c r="AS6053" s="50"/>
      <c r="AT6053" s="50"/>
      <c r="AU6053" s="50"/>
      <c r="AV6053" s="50"/>
      <c r="AW6053" s="50"/>
      <c r="AX6053" s="50">
        <f t="shared" si="1907"/>
        <v>0</v>
      </c>
      <c r="AY6053" s="50"/>
      <c r="AZ6053" s="50">
        <f t="shared" si="1897"/>
        <v>0</v>
      </c>
      <c r="BA6053" s="50">
        <f t="shared" si="1898"/>
        <v>0</v>
      </c>
      <c r="BB6053" s="50">
        <f t="shared" si="1899"/>
        <v>0</v>
      </c>
      <c r="BC6053" s="17">
        <f t="shared" si="1900"/>
        <v>19997</v>
      </c>
      <c r="BD6053" s="50">
        <f t="shared" si="1901"/>
        <v>0</v>
      </c>
      <c r="BE6053" s="50">
        <f t="shared" si="1902"/>
        <v>0</v>
      </c>
      <c r="BF6053" s="50">
        <f t="shared" si="1908"/>
        <v>0</v>
      </c>
      <c r="BG6053" s="50"/>
      <c r="BH6053" s="17">
        <f t="shared" si="1903"/>
        <v>0</v>
      </c>
      <c r="BI6053" s="17">
        <f t="shared" si="1911"/>
        <v>6053</v>
      </c>
      <c r="BJ6053" s="17">
        <f t="shared" si="1909"/>
        <v>6053</v>
      </c>
      <c r="BK6053" s="150">
        <f t="shared" si="1910"/>
        <v>36347</v>
      </c>
      <c r="BL6053" s="50" t="e">
        <f t="shared" ca="1" si="1904"/>
        <v>#NAME?</v>
      </c>
      <c r="BM6053" s="50" t="e">
        <f t="shared" ca="1" si="1905"/>
        <v>#NAME?</v>
      </c>
      <c r="BN6053" s="50" t="e">
        <f t="shared" ca="1" si="1906"/>
        <v>#NAME?</v>
      </c>
    </row>
    <row r="6054" spans="1:66" x14ac:dyDescent="0.35">
      <c r="A6054" s="48">
        <v>36348</v>
      </c>
      <c r="B6054" s="17">
        <v>1999</v>
      </c>
      <c r="C6054" s="17">
        <v>7</v>
      </c>
      <c r="D6054" s="17">
        <v>188</v>
      </c>
      <c r="E6054" s="17">
        <v>7</v>
      </c>
      <c r="F6054" s="17">
        <v>4</v>
      </c>
      <c r="G6054" s="50">
        <v>8.6999999999999993</v>
      </c>
      <c r="H6054" s="32">
        <v>5.1209410630298171</v>
      </c>
      <c r="I6054" s="50">
        <v>9.5</v>
      </c>
      <c r="J6054" s="13">
        <v>0</v>
      </c>
      <c r="K6054" s="13">
        <f t="shared" si="1892"/>
        <v>0</v>
      </c>
      <c r="L6054" s="13">
        <f t="shared" si="1893"/>
        <v>0</v>
      </c>
      <c r="M6054" s="13" t="e">
        <f ca="1">CalcTable[[#This Row],[IWC]]-AE6053</f>
        <v>#NAME?</v>
      </c>
      <c r="N6054" s="13" t="e">
        <f ca="1">IF(CalcTable[[#This Row],[Day of Year]]&lt;123,FCAP,AE6053)</f>
        <v>#NAME?</v>
      </c>
      <c r="O6054" s="17" t="e">
        <f ca="1">IF(IRR_DRIP,5,COUNTIF('IDET Wind Values'!C6038:G6038,"&lt;="&amp;IRR_MAXWIND))</f>
        <v>#NAME?</v>
      </c>
      <c r="P6054" s="13" t="e">
        <f ca="1">CalcTable[[#This Row],[ET_o]]*KL</f>
        <v>#NAME?</v>
      </c>
      <c r="Q6054" s="13" t="e">
        <f ca="1">IF(WILTPT&lt;=0,1,MAX(0,MIN(1,(CalcTable[[#This Row],[IWC]]-WILTPT)/(MAD-WILTPT))))</f>
        <v>#NAME?</v>
      </c>
      <c r="R6054" s="13" t="e">
        <f ca="1">CalcTable[[#This Row],[ETMult]]*CalcTable[[#This Row],[ETb]]</f>
        <v>#NAME?</v>
      </c>
      <c r="S6054" s="13" t="b">
        <f>INDEX(IRR_LIST,CalcTable[[#This Row],[Day of Week]]+1)</f>
        <v>0</v>
      </c>
      <c r="T6054" s="13">
        <f t="shared" ca="1" si="1894"/>
        <v>0</v>
      </c>
      <c r="U6054" s="13" t="b">
        <f ca="1">IF(CalcTable[[#This Row],[IrrPrecip]]&gt;=IC_MM,FALSE,TRUE)</f>
        <v>1</v>
      </c>
      <c r="V6054" s="13" t="b">
        <f t="shared" si="1895"/>
        <v>1</v>
      </c>
      <c r="W6054" s="13" t="e">
        <f ca="1">IF(AND(IRR_DRIP=FALSE,CalcTable[[#This Row],[IrrHours]]&lt;=0),FALSE,TRUE)</f>
        <v>#NAME?</v>
      </c>
      <c r="X6054" s="13" t="e">
        <f ca="1">AND(CalcTable[[#This Row],[IrrDay]],CalcTable[[#This Row],[IrrRain]],CalcTable[[#This Row],[IrrWarm]],CalcTable[[#This Row],[IrrWindy]])</f>
        <v>#NAME?</v>
      </c>
      <c r="Y6054" s="13" t="e">
        <f t="shared" ca="1" si="1896"/>
        <v>#NAME?</v>
      </c>
      <c r="Z6054" s="13" t="e">
        <f ca="1">CalcTable[[#This Row],[IrrHours]]/5</f>
        <v>#NAME?</v>
      </c>
      <c r="AA6054" s="13" t="e">
        <f ca="1">IF(CalcTable[[#This Row],[IrrFlag]]=FALSE,0,MAX(0,CalcTable[[#This Row],[VolRednWind]]*(FCAP*IRR_TARGET-CalcTable[[#This Row],[IWC]])))</f>
        <v>#NAME?</v>
      </c>
      <c r="AB6054" s="13" t="e">
        <f ca="1">CalcTable[[#This Row],[IWC]]+CalcTable[[#This Row],[Eff Precip]]+CalcTable[[#This Row],[IrrAmt]]-CalcTable[[#This Row],[AET]]</f>
        <v>#NAME?</v>
      </c>
      <c r="AC6054" s="13" t="e">
        <f ca="1">IF(CalcTable[[#This Row],[PWC]]&gt;FCAP,MIN(24*PERC,MIN(SAT,CalcTable[[#This Row],[PWC]])-FCAP),0)</f>
        <v>#NAME?</v>
      </c>
      <c r="AD6054" s="13" t="e">
        <f ca="1">IF(CalcTable[[#This Row],[PWC]]&gt;SAT,CalcTable[[#This Row],[PWC]]-SAT,0)</f>
        <v>#NAME?</v>
      </c>
      <c r="AE6054" s="13" t="e">
        <f ca="1">CalcTable[[#This Row],[PWC]]-CalcTable[[#This Row],[PercAmt]]-CalcTable[[#This Row],[Runoff]]</f>
        <v>#NAME?</v>
      </c>
      <c r="AF6054" s="13" t="e">
        <f ca="1">CalcTable[[#This Row],[IrrAmt]]/1000*CUR_IRR_AREA*10000/IRR_EFF</f>
        <v>#NAME?</v>
      </c>
      <c r="AG6054" s="147"/>
      <c r="AH6054" s="13"/>
      <c r="AI6054" s="50">
        <v>0</v>
      </c>
      <c r="AJ6054" s="50">
        <v>0</v>
      </c>
      <c r="AK6054" s="50">
        <v>0</v>
      </c>
      <c r="AL6054" s="50">
        <v>7.249371510270624</v>
      </c>
      <c r="AM6054" s="50"/>
      <c r="AN6054" s="50"/>
      <c r="AO6054" s="50"/>
      <c r="AP6054" s="50"/>
      <c r="AQ6054" s="50"/>
      <c r="AR6054" s="50"/>
      <c r="AS6054" s="50"/>
      <c r="AT6054" s="50"/>
      <c r="AU6054" s="50"/>
      <c r="AV6054" s="50"/>
      <c r="AW6054" s="50"/>
      <c r="AX6054" s="50">
        <f t="shared" si="1907"/>
        <v>7.249371510270624</v>
      </c>
      <c r="AY6054" s="50"/>
      <c r="AZ6054" s="50">
        <f t="shared" si="1897"/>
        <v>212.64823096793833</v>
      </c>
      <c r="BA6054" s="50">
        <f t="shared" si="1898"/>
        <v>327.41076831571462</v>
      </c>
      <c r="BB6054" s="50">
        <f t="shared" si="1899"/>
        <v>337.53687455228311</v>
      </c>
      <c r="BC6054" s="17">
        <f t="shared" si="1900"/>
        <v>19997</v>
      </c>
      <c r="BD6054" s="50">
        <f t="shared" si="1901"/>
        <v>7.249371510270624</v>
      </c>
      <c r="BE6054" s="50">
        <f t="shared" si="1902"/>
        <v>212.64823096793833</v>
      </c>
      <c r="BF6054" s="50">
        <f t="shared" si="1908"/>
        <v>347.82481084239004</v>
      </c>
      <c r="BG6054" s="50"/>
      <c r="BH6054" s="17">
        <f t="shared" si="1903"/>
        <v>0</v>
      </c>
      <c r="BI6054" s="17">
        <f t="shared" si="1911"/>
        <v>6054</v>
      </c>
      <c r="BJ6054" s="17">
        <f t="shared" si="1909"/>
        <v>6054</v>
      </c>
      <c r="BK6054" s="150">
        <f t="shared" si="1910"/>
        <v>36348</v>
      </c>
      <c r="BL6054" s="50" t="e">
        <f t="shared" ca="1" si="1904"/>
        <v>#NAME?</v>
      </c>
      <c r="BM6054" s="50" t="e">
        <f t="shared" ca="1" si="1905"/>
        <v>#NAME?</v>
      </c>
      <c r="BN6054" s="50" t="e">
        <f t="shared" ca="1" si="1906"/>
        <v>#NAME?</v>
      </c>
    </row>
    <row r="6055" spans="1:66" x14ac:dyDescent="0.35">
      <c r="A6055" s="48">
        <v>36349</v>
      </c>
      <c r="B6055" s="17">
        <v>1999</v>
      </c>
      <c r="C6055" s="17">
        <v>7</v>
      </c>
      <c r="D6055" s="17">
        <v>189</v>
      </c>
      <c r="E6055" s="17">
        <v>8</v>
      </c>
      <c r="F6055" s="17">
        <v>5</v>
      </c>
      <c r="G6055" s="50">
        <v>9.5</v>
      </c>
      <c r="H6055" s="32">
        <v>5.6508729044140438</v>
      </c>
      <c r="I6055" s="50">
        <v>28.166666666666668</v>
      </c>
      <c r="J6055" s="13">
        <v>3.8</v>
      </c>
      <c r="K6055" s="13">
        <f t="shared" si="1892"/>
        <v>3.8</v>
      </c>
      <c r="L6055" s="13">
        <f t="shared" si="1893"/>
        <v>0</v>
      </c>
      <c r="M6055" s="13" t="e">
        <f ca="1">CalcTable[[#This Row],[IWC]]-AE6054</f>
        <v>#NAME?</v>
      </c>
      <c r="N6055" s="13" t="e">
        <f ca="1">IF(CalcTable[[#This Row],[Day of Year]]&lt;123,FCAP,AE6054)</f>
        <v>#NAME?</v>
      </c>
      <c r="O6055" s="17" t="e">
        <f ca="1">IF(IRR_DRIP,5,COUNTIF('IDET Wind Values'!C6039:G6039,"&lt;="&amp;IRR_MAXWIND))</f>
        <v>#NAME?</v>
      </c>
      <c r="P6055" s="13" t="e">
        <f ca="1">CalcTable[[#This Row],[ET_o]]*KL</f>
        <v>#NAME?</v>
      </c>
      <c r="Q6055" s="13" t="e">
        <f ca="1">IF(WILTPT&lt;=0,1,MAX(0,MIN(1,(CalcTable[[#This Row],[IWC]]-WILTPT)/(MAD-WILTPT))))</f>
        <v>#NAME?</v>
      </c>
      <c r="R6055" s="13" t="e">
        <f ca="1">CalcTable[[#This Row],[ETMult]]*CalcTable[[#This Row],[ETb]]</f>
        <v>#NAME?</v>
      </c>
      <c r="S6055" s="13" t="b">
        <f>INDEX(IRR_LIST,CalcTable[[#This Row],[Day of Week]]+1)</f>
        <v>1</v>
      </c>
      <c r="T6055" s="13">
        <f t="shared" ca="1" si="1894"/>
        <v>0</v>
      </c>
      <c r="U6055" s="13" t="b">
        <f ca="1">IF(CalcTable[[#This Row],[IrrPrecip]]&gt;=IC_MM,FALSE,TRUE)</f>
        <v>1</v>
      </c>
      <c r="V6055" s="13" t="b">
        <f t="shared" si="1895"/>
        <v>1</v>
      </c>
      <c r="W6055" s="13" t="e">
        <f ca="1">IF(AND(IRR_DRIP=FALSE,CalcTable[[#This Row],[IrrHours]]&lt;=0),FALSE,TRUE)</f>
        <v>#NAME?</v>
      </c>
      <c r="X6055" s="13" t="e">
        <f ca="1">AND(CalcTable[[#This Row],[IrrDay]],CalcTable[[#This Row],[IrrRain]],CalcTable[[#This Row],[IrrWarm]],CalcTable[[#This Row],[IrrWindy]])</f>
        <v>#NAME?</v>
      </c>
      <c r="Y6055" s="13" t="e">
        <f t="shared" ca="1" si="1896"/>
        <v>#NAME?</v>
      </c>
      <c r="Z6055" s="13" t="e">
        <f ca="1">CalcTable[[#This Row],[IrrHours]]/5</f>
        <v>#NAME?</v>
      </c>
      <c r="AA6055" s="13" t="e">
        <f ca="1">IF(CalcTable[[#This Row],[IrrFlag]]=FALSE,0,MAX(0,CalcTable[[#This Row],[VolRednWind]]*(FCAP*IRR_TARGET-CalcTable[[#This Row],[IWC]])))</f>
        <v>#NAME?</v>
      </c>
      <c r="AB6055" s="13" t="e">
        <f ca="1">CalcTable[[#This Row],[IWC]]+CalcTable[[#This Row],[Eff Precip]]+CalcTable[[#This Row],[IrrAmt]]-CalcTable[[#This Row],[AET]]</f>
        <v>#NAME?</v>
      </c>
      <c r="AC6055" s="13" t="e">
        <f ca="1">IF(CalcTable[[#This Row],[PWC]]&gt;FCAP,MIN(24*PERC,MIN(SAT,CalcTable[[#This Row],[PWC]])-FCAP),0)</f>
        <v>#NAME?</v>
      </c>
      <c r="AD6055" s="13" t="e">
        <f ca="1">IF(CalcTable[[#This Row],[PWC]]&gt;SAT,CalcTable[[#This Row],[PWC]]-SAT,0)</f>
        <v>#NAME?</v>
      </c>
      <c r="AE6055" s="13" t="e">
        <f ca="1">CalcTable[[#This Row],[PWC]]-CalcTable[[#This Row],[PercAmt]]-CalcTable[[#This Row],[Runoff]]</f>
        <v>#NAME?</v>
      </c>
      <c r="AF6055" s="13" t="e">
        <f ca="1">CalcTable[[#This Row],[IrrAmt]]/1000*CUR_IRR_AREA*10000/IRR_EFF</f>
        <v>#NAME?</v>
      </c>
      <c r="AG6055" s="147"/>
      <c r="AH6055" s="13"/>
      <c r="AI6055" s="50">
        <v>13.317313393556205</v>
      </c>
      <c r="AJ6055" s="50">
        <v>16.725313393556206</v>
      </c>
      <c r="AK6055" s="50">
        <v>0</v>
      </c>
      <c r="AL6055" s="50">
        <v>0</v>
      </c>
      <c r="AM6055" s="50"/>
      <c r="AN6055" s="50"/>
      <c r="AO6055" s="50"/>
      <c r="AP6055" s="50"/>
      <c r="AQ6055" s="50"/>
      <c r="AR6055" s="50"/>
      <c r="AS6055" s="50"/>
      <c r="AT6055" s="50"/>
      <c r="AU6055" s="50"/>
      <c r="AV6055" s="50"/>
      <c r="AW6055" s="50"/>
      <c r="AX6055" s="50">
        <f t="shared" si="1907"/>
        <v>30.042626787112411</v>
      </c>
      <c r="AY6055" s="50"/>
      <c r="AZ6055" s="50">
        <f t="shared" si="1897"/>
        <v>685.92978931647315</v>
      </c>
      <c r="BA6055" s="50">
        <f t="shared" si="1898"/>
        <v>1110.0272181771197</v>
      </c>
      <c r="BB6055" s="50">
        <f t="shared" si="1899"/>
        <v>1148.6808857132844</v>
      </c>
      <c r="BC6055" s="17">
        <f t="shared" si="1900"/>
        <v>19997</v>
      </c>
      <c r="BD6055" s="50">
        <f t="shared" si="1901"/>
        <v>30.042626787112411</v>
      </c>
      <c r="BE6055" s="50">
        <f t="shared" si="1902"/>
        <v>685.92978931647315</v>
      </c>
      <c r="BF6055" s="50">
        <f t="shared" si="1908"/>
        <v>1121.96277455106</v>
      </c>
      <c r="BG6055" s="50"/>
      <c r="BH6055" s="17">
        <f t="shared" si="1903"/>
        <v>0</v>
      </c>
      <c r="BI6055" s="17">
        <f t="shared" si="1911"/>
        <v>6055</v>
      </c>
      <c r="BJ6055" s="17">
        <f t="shared" si="1909"/>
        <v>6055</v>
      </c>
      <c r="BK6055" s="150">
        <f t="shared" si="1910"/>
        <v>36349</v>
      </c>
      <c r="BL6055" s="50" t="e">
        <f t="shared" ca="1" si="1904"/>
        <v>#NAME?</v>
      </c>
      <c r="BM6055" s="50" t="e">
        <f t="shared" ca="1" si="1905"/>
        <v>#NAME?</v>
      </c>
      <c r="BN6055" s="50" t="e">
        <f t="shared" ca="1" si="1906"/>
        <v>#NAME?</v>
      </c>
    </row>
    <row r="6056" spans="1:66" x14ac:dyDescent="0.35">
      <c r="A6056" s="48">
        <v>36350</v>
      </c>
      <c r="B6056" s="17">
        <v>1999</v>
      </c>
      <c r="C6056" s="17">
        <v>7</v>
      </c>
      <c r="D6056" s="17">
        <v>190</v>
      </c>
      <c r="E6056" s="17">
        <v>9</v>
      </c>
      <c r="F6056" s="17">
        <v>6</v>
      </c>
      <c r="G6056" s="50">
        <v>7.5</v>
      </c>
      <c r="H6056" s="32">
        <v>4.2723503836258168</v>
      </c>
      <c r="I6056" s="50">
        <v>4</v>
      </c>
      <c r="J6056" s="13">
        <v>0</v>
      </c>
      <c r="K6056" s="13">
        <f t="shared" si="1892"/>
        <v>0</v>
      </c>
      <c r="L6056" s="13">
        <f t="shared" si="1893"/>
        <v>0</v>
      </c>
      <c r="M6056" s="13" t="e">
        <f ca="1">CalcTable[[#This Row],[IWC]]-AE6055</f>
        <v>#NAME?</v>
      </c>
      <c r="N6056" s="13" t="e">
        <f ca="1">IF(CalcTable[[#This Row],[Day of Year]]&lt;123,FCAP,AE6055)</f>
        <v>#NAME?</v>
      </c>
      <c r="O6056" s="17" t="e">
        <f ca="1">IF(IRR_DRIP,5,COUNTIF('IDET Wind Values'!C6040:G6040,"&lt;="&amp;IRR_MAXWIND))</f>
        <v>#NAME?</v>
      </c>
      <c r="P6056" s="13" t="e">
        <f ca="1">CalcTable[[#This Row],[ET_o]]*KL</f>
        <v>#NAME?</v>
      </c>
      <c r="Q6056" s="13" t="e">
        <f ca="1">IF(WILTPT&lt;=0,1,MAX(0,MIN(1,(CalcTable[[#This Row],[IWC]]-WILTPT)/(MAD-WILTPT))))</f>
        <v>#NAME?</v>
      </c>
      <c r="R6056" s="13" t="e">
        <f ca="1">CalcTable[[#This Row],[ETMult]]*CalcTable[[#This Row],[ETb]]</f>
        <v>#NAME?</v>
      </c>
      <c r="S6056" s="13" t="b">
        <f>INDEX(IRR_LIST,CalcTable[[#This Row],[Day of Week]]+1)</f>
        <v>0</v>
      </c>
      <c r="T6056" s="13">
        <f t="shared" ca="1" si="1894"/>
        <v>3.8</v>
      </c>
      <c r="U6056" s="13" t="b">
        <f ca="1">IF(CalcTable[[#This Row],[IrrPrecip]]&gt;=IC_MM,FALSE,TRUE)</f>
        <v>1</v>
      </c>
      <c r="V6056" s="13" t="b">
        <f t="shared" si="1895"/>
        <v>1</v>
      </c>
      <c r="W6056" s="13" t="e">
        <f ca="1">IF(AND(IRR_DRIP=FALSE,CalcTable[[#This Row],[IrrHours]]&lt;=0),FALSE,TRUE)</f>
        <v>#NAME?</v>
      </c>
      <c r="X6056" s="13" t="e">
        <f ca="1">AND(CalcTable[[#This Row],[IrrDay]],CalcTable[[#This Row],[IrrRain]],CalcTable[[#This Row],[IrrWarm]],CalcTable[[#This Row],[IrrWindy]])</f>
        <v>#NAME?</v>
      </c>
      <c r="Y6056" s="13" t="e">
        <f t="shared" ca="1" si="1896"/>
        <v>#NAME?</v>
      </c>
      <c r="Z6056" s="13" t="e">
        <f ca="1">CalcTable[[#This Row],[IrrHours]]/5</f>
        <v>#NAME?</v>
      </c>
      <c r="AA6056" s="13" t="e">
        <f ca="1">IF(CalcTable[[#This Row],[IrrFlag]]=FALSE,0,MAX(0,CalcTable[[#This Row],[VolRednWind]]*(FCAP*IRR_TARGET-CalcTable[[#This Row],[IWC]])))</f>
        <v>#NAME?</v>
      </c>
      <c r="AB6056" s="13" t="e">
        <f ca="1">CalcTable[[#This Row],[IWC]]+CalcTable[[#This Row],[Eff Precip]]+CalcTable[[#This Row],[IrrAmt]]-CalcTable[[#This Row],[AET]]</f>
        <v>#NAME?</v>
      </c>
      <c r="AC6056" s="13" t="e">
        <f ca="1">IF(CalcTable[[#This Row],[PWC]]&gt;FCAP,MIN(24*PERC,MIN(SAT,CalcTable[[#This Row],[PWC]])-FCAP),0)</f>
        <v>#NAME?</v>
      </c>
      <c r="AD6056" s="13" t="e">
        <f ca="1">IF(CalcTable[[#This Row],[PWC]]&gt;SAT,CalcTable[[#This Row],[PWC]]-SAT,0)</f>
        <v>#NAME?</v>
      </c>
      <c r="AE6056" s="13" t="e">
        <f ca="1">CalcTable[[#This Row],[PWC]]-CalcTable[[#This Row],[PercAmt]]-CalcTable[[#This Row],[Runoff]]</f>
        <v>#NAME?</v>
      </c>
      <c r="AF6056" s="13" t="e">
        <f ca="1">CalcTable[[#This Row],[IrrAmt]]/1000*CUR_IRR_AREA*10000/IRR_EFF</f>
        <v>#NAME?</v>
      </c>
      <c r="AG6056" s="147"/>
      <c r="AH6056" s="13"/>
      <c r="AI6056" s="50">
        <v>0</v>
      </c>
      <c r="AJ6056" s="50">
        <v>0</v>
      </c>
      <c r="AK6056" s="50">
        <v>0</v>
      </c>
      <c r="AL6056" s="50">
        <v>5.924497682094124</v>
      </c>
      <c r="AM6056" s="50"/>
      <c r="AN6056" s="50"/>
      <c r="AO6056" s="50"/>
      <c r="AP6056" s="50"/>
      <c r="AQ6056" s="50"/>
      <c r="AR6056" s="50"/>
      <c r="AS6056" s="50"/>
      <c r="AT6056" s="50"/>
      <c r="AU6056" s="50"/>
      <c r="AV6056" s="50"/>
      <c r="AW6056" s="50"/>
      <c r="AX6056" s="50">
        <f t="shared" si="1907"/>
        <v>5.924497682094124</v>
      </c>
      <c r="AY6056" s="50"/>
      <c r="AZ6056" s="50">
        <f t="shared" si="1897"/>
        <v>173.78526534142765</v>
      </c>
      <c r="BA6056" s="50">
        <f t="shared" si="1898"/>
        <v>267.57413870029336</v>
      </c>
      <c r="BB6056" s="50">
        <f t="shared" si="1899"/>
        <v>275.84962752607566</v>
      </c>
      <c r="BC6056" s="17">
        <f t="shared" si="1900"/>
        <v>19997</v>
      </c>
      <c r="BD6056" s="50">
        <f t="shared" si="1901"/>
        <v>5.924497682094124</v>
      </c>
      <c r="BE6056" s="50">
        <f t="shared" si="1902"/>
        <v>173.78526534142765</v>
      </c>
      <c r="BF6056" s="50">
        <f t="shared" si="1908"/>
        <v>284.25737082050023</v>
      </c>
      <c r="BG6056" s="50"/>
      <c r="BH6056" s="17">
        <f t="shared" si="1903"/>
        <v>0</v>
      </c>
      <c r="BI6056" s="17">
        <f t="shared" si="1911"/>
        <v>6056</v>
      </c>
      <c r="BJ6056" s="17">
        <f t="shared" si="1909"/>
        <v>6056</v>
      </c>
      <c r="BK6056" s="150">
        <f t="shared" si="1910"/>
        <v>36350</v>
      </c>
      <c r="BL6056" s="50" t="e">
        <f t="shared" ca="1" si="1904"/>
        <v>#NAME?</v>
      </c>
      <c r="BM6056" s="50" t="e">
        <f t="shared" ca="1" si="1905"/>
        <v>#NAME?</v>
      </c>
      <c r="BN6056" s="50" t="e">
        <f t="shared" ca="1" si="1906"/>
        <v>#NAME?</v>
      </c>
    </row>
    <row r="6057" spans="1:66" x14ac:dyDescent="0.35">
      <c r="A6057" s="48">
        <v>36351</v>
      </c>
      <c r="B6057" s="17">
        <v>1999</v>
      </c>
      <c r="C6057" s="17">
        <v>7</v>
      </c>
      <c r="D6057" s="17">
        <v>191</v>
      </c>
      <c r="E6057" s="17">
        <v>10</v>
      </c>
      <c r="F6057" s="17">
        <v>7</v>
      </c>
      <c r="G6057" s="50">
        <v>7.9</v>
      </c>
      <c r="H6057" s="32">
        <v>4.909428790843088</v>
      </c>
      <c r="I6057" s="50">
        <v>7.166666666666667</v>
      </c>
      <c r="J6057" s="13">
        <v>0</v>
      </c>
      <c r="K6057" s="13">
        <f t="shared" si="1892"/>
        <v>0</v>
      </c>
      <c r="L6057" s="13">
        <f t="shared" si="1893"/>
        <v>0</v>
      </c>
      <c r="M6057" s="13" t="e">
        <f ca="1">CalcTable[[#This Row],[IWC]]-AE6056</f>
        <v>#NAME?</v>
      </c>
      <c r="N6057" s="13" t="e">
        <f ca="1">IF(CalcTable[[#This Row],[Day of Year]]&lt;123,FCAP,AE6056)</f>
        <v>#NAME?</v>
      </c>
      <c r="O6057" s="17" t="e">
        <f ca="1">IF(IRR_DRIP,5,COUNTIF('IDET Wind Values'!C6041:G6041,"&lt;="&amp;IRR_MAXWIND))</f>
        <v>#NAME?</v>
      </c>
      <c r="P6057" s="13" t="e">
        <f ca="1">CalcTable[[#This Row],[ET_o]]*KL</f>
        <v>#NAME?</v>
      </c>
      <c r="Q6057" s="13" t="e">
        <f ca="1">IF(WILTPT&lt;=0,1,MAX(0,MIN(1,(CalcTable[[#This Row],[IWC]]-WILTPT)/(MAD-WILTPT))))</f>
        <v>#NAME?</v>
      </c>
      <c r="R6057" s="13" t="e">
        <f ca="1">CalcTable[[#This Row],[ETMult]]*CalcTable[[#This Row],[ETb]]</f>
        <v>#NAME?</v>
      </c>
      <c r="S6057" s="13" t="b">
        <f>INDEX(IRR_LIST,CalcTable[[#This Row],[Day of Week]]+1)</f>
        <v>0</v>
      </c>
      <c r="T6057" s="13">
        <f t="shared" ca="1" si="1894"/>
        <v>3.8</v>
      </c>
      <c r="U6057" s="13" t="b">
        <f ca="1">IF(CalcTable[[#This Row],[IrrPrecip]]&gt;=IC_MM,FALSE,TRUE)</f>
        <v>1</v>
      </c>
      <c r="V6057" s="13" t="b">
        <f t="shared" si="1895"/>
        <v>1</v>
      </c>
      <c r="W6057" s="13" t="e">
        <f ca="1">IF(AND(IRR_DRIP=FALSE,CalcTable[[#This Row],[IrrHours]]&lt;=0),FALSE,TRUE)</f>
        <v>#NAME?</v>
      </c>
      <c r="X6057" s="13" t="e">
        <f ca="1">AND(CalcTable[[#This Row],[IrrDay]],CalcTable[[#This Row],[IrrRain]],CalcTable[[#This Row],[IrrWarm]],CalcTable[[#This Row],[IrrWindy]])</f>
        <v>#NAME?</v>
      </c>
      <c r="Y6057" s="13" t="e">
        <f t="shared" ca="1" si="1896"/>
        <v>#NAME?</v>
      </c>
      <c r="Z6057" s="13" t="e">
        <f ca="1">CalcTable[[#This Row],[IrrHours]]/5</f>
        <v>#NAME?</v>
      </c>
      <c r="AA6057" s="13" t="e">
        <f ca="1">IF(CalcTable[[#This Row],[IrrFlag]]=FALSE,0,MAX(0,CalcTable[[#This Row],[VolRednWind]]*(FCAP*IRR_TARGET-CalcTable[[#This Row],[IWC]])))</f>
        <v>#NAME?</v>
      </c>
      <c r="AB6057" s="13" t="e">
        <f ca="1">CalcTable[[#This Row],[IWC]]+CalcTable[[#This Row],[Eff Precip]]+CalcTable[[#This Row],[IrrAmt]]-CalcTable[[#This Row],[AET]]</f>
        <v>#NAME?</v>
      </c>
      <c r="AC6057" s="13" t="e">
        <f ca="1">IF(CalcTable[[#This Row],[PWC]]&gt;FCAP,MIN(24*PERC,MIN(SAT,CalcTable[[#This Row],[PWC]])-FCAP),0)</f>
        <v>#NAME?</v>
      </c>
      <c r="AD6057" s="13" t="e">
        <f ca="1">IF(CalcTable[[#This Row],[PWC]]&gt;SAT,CalcTable[[#This Row],[PWC]]-SAT,0)</f>
        <v>#NAME?</v>
      </c>
      <c r="AE6057" s="13" t="e">
        <f ca="1">CalcTable[[#This Row],[PWC]]-CalcTable[[#This Row],[PercAmt]]-CalcTable[[#This Row],[Runoff]]</f>
        <v>#NAME?</v>
      </c>
      <c r="AF6057" s="13" t="e">
        <f ca="1">CalcTable[[#This Row],[IrrAmt]]/1000*CUR_IRR_AREA*10000/IRR_EFF</f>
        <v>#NAME?</v>
      </c>
      <c r="AG6057" s="147"/>
      <c r="AH6057" s="13"/>
      <c r="AI6057" s="50">
        <v>0</v>
      </c>
      <c r="AJ6057" s="50">
        <v>0</v>
      </c>
      <c r="AK6057" s="50">
        <v>4.6424197297717757</v>
      </c>
      <c r="AL6057" s="50">
        <v>0</v>
      </c>
      <c r="AM6057" s="50"/>
      <c r="AN6057" s="50"/>
      <c r="AO6057" s="50"/>
      <c r="AP6057" s="50"/>
      <c r="AQ6057" s="50"/>
      <c r="AR6057" s="50"/>
      <c r="AS6057" s="50"/>
      <c r="AT6057" s="50"/>
      <c r="AU6057" s="50"/>
      <c r="AV6057" s="50"/>
      <c r="AW6057" s="50"/>
      <c r="AX6057" s="50">
        <f t="shared" si="1907"/>
        <v>4.6424197297717757</v>
      </c>
      <c r="AY6057" s="50"/>
      <c r="AZ6057" s="50">
        <f t="shared" si="1897"/>
        <v>68.08882270331938</v>
      </c>
      <c r="BA6057" s="50">
        <f t="shared" si="1898"/>
        <v>104.83517146384094</v>
      </c>
      <c r="BB6057" s="50">
        <f t="shared" si="1899"/>
        <v>108.07749635447522</v>
      </c>
      <c r="BC6057" s="17">
        <f t="shared" si="1900"/>
        <v>19997</v>
      </c>
      <c r="BD6057" s="50">
        <f t="shared" si="1901"/>
        <v>4.6424197297717757</v>
      </c>
      <c r="BE6057" s="50">
        <f t="shared" si="1902"/>
        <v>68.08882270331938</v>
      </c>
      <c r="BF6057" s="50">
        <f t="shared" si="1908"/>
        <v>111.37163836003816</v>
      </c>
      <c r="BG6057" s="50"/>
      <c r="BH6057" s="17">
        <f t="shared" si="1903"/>
        <v>0</v>
      </c>
      <c r="BI6057" s="17">
        <f t="shared" si="1911"/>
        <v>6057</v>
      </c>
      <c r="BJ6057" s="17">
        <f t="shared" si="1909"/>
        <v>6057</v>
      </c>
      <c r="BK6057" s="150">
        <f t="shared" si="1910"/>
        <v>36351</v>
      </c>
      <c r="BL6057" s="50" t="e">
        <f t="shared" ca="1" si="1904"/>
        <v>#NAME?</v>
      </c>
      <c r="BM6057" s="50" t="e">
        <f t="shared" ca="1" si="1905"/>
        <v>#NAME?</v>
      </c>
      <c r="BN6057" s="50" t="e">
        <f t="shared" ca="1" si="1906"/>
        <v>#NAME?</v>
      </c>
    </row>
    <row r="6058" spans="1:66" x14ac:dyDescent="0.35">
      <c r="A6058" s="48">
        <v>36352</v>
      </c>
      <c r="B6058" s="17">
        <v>1999</v>
      </c>
      <c r="C6058" s="17">
        <v>7</v>
      </c>
      <c r="D6058" s="17">
        <v>192</v>
      </c>
      <c r="E6058" s="17">
        <v>11</v>
      </c>
      <c r="F6058" s="17">
        <v>1</v>
      </c>
      <c r="G6058" s="50">
        <v>10.5</v>
      </c>
      <c r="H6058" s="32">
        <v>5.4851598331294245</v>
      </c>
      <c r="I6058" s="50">
        <v>8.6666666666666661</v>
      </c>
      <c r="J6058" s="13">
        <v>0</v>
      </c>
      <c r="K6058" s="13">
        <f t="shared" si="1892"/>
        <v>0</v>
      </c>
      <c r="L6058" s="13">
        <f t="shared" si="1893"/>
        <v>0</v>
      </c>
      <c r="M6058" s="13" t="e">
        <f ca="1">CalcTable[[#This Row],[IWC]]-AE6057</f>
        <v>#NAME?</v>
      </c>
      <c r="N6058" s="13" t="e">
        <f ca="1">IF(CalcTable[[#This Row],[Day of Year]]&lt;123,FCAP,AE6057)</f>
        <v>#NAME?</v>
      </c>
      <c r="O6058" s="17" t="e">
        <f ca="1">IF(IRR_DRIP,5,COUNTIF('IDET Wind Values'!C6042:G6042,"&lt;="&amp;IRR_MAXWIND))</f>
        <v>#NAME?</v>
      </c>
      <c r="P6058" s="13" t="e">
        <f ca="1">CalcTable[[#This Row],[ET_o]]*KL</f>
        <v>#NAME?</v>
      </c>
      <c r="Q6058" s="13" t="e">
        <f ca="1">IF(WILTPT&lt;=0,1,MAX(0,MIN(1,(CalcTable[[#This Row],[IWC]]-WILTPT)/(MAD-WILTPT))))</f>
        <v>#NAME?</v>
      </c>
      <c r="R6058" s="13" t="e">
        <f ca="1">CalcTable[[#This Row],[ETMult]]*CalcTable[[#This Row],[ETb]]</f>
        <v>#NAME?</v>
      </c>
      <c r="S6058" s="13" t="b">
        <f>INDEX(IRR_LIST,CalcTable[[#This Row],[Day of Week]]+1)</f>
        <v>1</v>
      </c>
      <c r="T6058" s="13">
        <f t="shared" ca="1" si="1894"/>
        <v>0</v>
      </c>
      <c r="U6058" s="13" t="b">
        <f ca="1">IF(CalcTable[[#This Row],[IrrPrecip]]&gt;=IC_MM,FALSE,TRUE)</f>
        <v>1</v>
      </c>
      <c r="V6058" s="13" t="b">
        <f t="shared" si="1895"/>
        <v>1</v>
      </c>
      <c r="W6058" s="13" t="e">
        <f ca="1">IF(AND(IRR_DRIP=FALSE,CalcTable[[#This Row],[IrrHours]]&lt;=0),FALSE,TRUE)</f>
        <v>#NAME?</v>
      </c>
      <c r="X6058" s="13" t="e">
        <f ca="1">AND(CalcTable[[#This Row],[IrrDay]],CalcTable[[#This Row],[IrrRain]],CalcTable[[#This Row],[IrrWarm]],CalcTable[[#This Row],[IrrWindy]])</f>
        <v>#NAME?</v>
      </c>
      <c r="Y6058" s="13" t="e">
        <f t="shared" ca="1" si="1896"/>
        <v>#NAME?</v>
      </c>
      <c r="Z6058" s="13" t="e">
        <f ca="1">CalcTable[[#This Row],[IrrHours]]/5</f>
        <v>#NAME?</v>
      </c>
      <c r="AA6058" s="13" t="e">
        <f ca="1">IF(CalcTable[[#This Row],[IrrFlag]]=FALSE,0,MAX(0,CalcTable[[#This Row],[VolRednWind]]*(FCAP*IRR_TARGET-CalcTable[[#This Row],[IWC]])))</f>
        <v>#NAME?</v>
      </c>
      <c r="AB6058" s="13" t="e">
        <f ca="1">CalcTable[[#This Row],[IWC]]+CalcTable[[#This Row],[Eff Precip]]+CalcTable[[#This Row],[IrrAmt]]-CalcTable[[#This Row],[AET]]</f>
        <v>#NAME?</v>
      </c>
      <c r="AC6058" s="13" t="e">
        <f ca="1">IF(CalcTable[[#This Row],[PWC]]&gt;FCAP,MIN(24*PERC,MIN(SAT,CalcTable[[#This Row],[PWC]])-FCAP),0)</f>
        <v>#NAME?</v>
      </c>
      <c r="AD6058" s="13" t="e">
        <f ca="1">IF(CalcTable[[#This Row],[PWC]]&gt;SAT,CalcTable[[#This Row],[PWC]]-SAT,0)</f>
        <v>#NAME?</v>
      </c>
      <c r="AE6058" s="13" t="e">
        <f ca="1">CalcTable[[#This Row],[PWC]]-CalcTable[[#This Row],[PercAmt]]-CalcTable[[#This Row],[Runoff]]</f>
        <v>#NAME?</v>
      </c>
      <c r="AF6058" s="13" t="e">
        <f ca="1">CalcTable[[#This Row],[IrrAmt]]/1000*CUR_IRR_AREA*10000/IRR_EFF</f>
        <v>#NAME?</v>
      </c>
      <c r="AG6058" s="147"/>
      <c r="AH6058" s="13"/>
      <c r="AI6058" s="50">
        <v>3.9340981688512926</v>
      </c>
      <c r="AJ6058" s="50">
        <v>5.2972981688512961</v>
      </c>
      <c r="AK6058" s="50">
        <v>0</v>
      </c>
      <c r="AL6058" s="50">
        <v>0</v>
      </c>
      <c r="AM6058" s="50"/>
      <c r="AN6058" s="50"/>
      <c r="AO6058" s="50"/>
      <c r="AP6058" s="50"/>
      <c r="AQ6058" s="50"/>
      <c r="AR6058" s="50"/>
      <c r="AS6058" s="50"/>
      <c r="AT6058" s="50"/>
      <c r="AU6058" s="50"/>
      <c r="AV6058" s="50"/>
      <c r="AW6058" s="50"/>
      <c r="AX6058" s="50">
        <f t="shared" si="1907"/>
        <v>9.2313963377025878</v>
      </c>
      <c r="AY6058" s="50"/>
      <c r="AZ6058" s="50">
        <f t="shared" si="1897"/>
        <v>213.08751942945702</v>
      </c>
      <c r="BA6058" s="50">
        <f t="shared" si="1898"/>
        <v>345.16267297474081</v>
      </c>
      <c r="BB6058" s="50">
        <f t="shared" si="1899"/>
        <v>357.20697991891484</v>
      </c>
      <c r="BC6058" s="17">
        <f t="shared" si="1900"/>
        <v>19997</v>
      </c>
      <c r="BD6058" s="50">
        <f t="shared" si="1901"/>
        <v>9.2313963377025878</v>
      </c>
      <c r="BE6058" s="50">
        <f t="shared" si="1902"/>
        <v>213.08751942945702</v>
      </c>
      <c r="BF6058" s="50">
        <f t="shared" si="1908"/>
        <v>348.54334692114077</v>
      </c>
      <c r="BG6058" s="50"/>
      <c r="BH6058" s="17">
        <f t="shared" si="1903"/>
        <v>0</v>
      </c>
      <c r="BI6058" s="17">
        <f t="shared" si="1911"/>
        <v>6058</v>
      </c>
      <c r="BJ6058" s="17">
        <f t="shared" si="1909"/>
        <v>6058</v>
      </c>
      <c r="BK6058" s="150">
        <f t="shared" si="1910"/>
        <v>36352</v>
      </c>
      <c r="BL6058" s="50" t="e">
        <f t="shared" ca="1" si="1904"/>
        <v>#NAME?</v>
      </c>
      <c r="BM6058" s="50" t="e">
        <f t="shared" ca="1" si="1905"/>
        <v>#NAME?</v>
      </c>
      <c r="BN6058" s="50" t="e">
        <f t="shared" ca="1" si="1906"/>
        <v>#NAME?</v>
      </c>
    </row>
    <row r="6059" spans="1:66" x14ac:dyDescent="0.35">
      <c r="A6059" s="48">
        <v>36353</v>
      </c>
      <c r="B6059" s="17">
        <v>1999</v>
      </c>
      <c r="C6059" s="17">
        <v>7</v>
      </c>
      <c r="D6059" s="17">
        <v>193</v>
      </c>
      <c r="E6059" s="17">
        <v>12</v>
      </c>
      <c r="F6059" s="17">
        <v>2</v>
      </c>
      <c r="G6059" s="50">
        <v>10.3</v>
      </c>
      <c r="H6059" s="32">
        <v>5.3017488045045171</v>
      </c>
      <c r="I6059" s="50">
        <v>8.8333333333333339</v>
      </c>
      <c r="J6059" s="13">
        <v>0</v>
      </c>
      <c r="K6059" s="13">
        <f t="shared" si="1892"/>
        <v>0</v>
      </c>
      <c r="L6059" s="13">
        <f t="shared" si="1893"/>
        <v>0</v>
      </c>
      <c r="M6059" s="13" t="e">
        <f ca="1">CalcTable[[#This Row],[IWC]]-AE6058</f>
        <v>#NAME?</v>
      </c>
      <c r="N6059" s="13" t="e">
        <f ca="1">IF(CalcTable[[#This Row],[Day of Year]]&lt;123,FCAP,AE6058)</f>
        <v>#NAME?</v>
      </c>
      <c r="O6059" s="17" t="e">
        <f ca="1">IF(IRR_DRIP,5,COUNTIF('IDET Wind Values'!C6043:G6043,"&lt;="&amp;IRR_MAXWIND))</f>
        <v>#NAME?</v>
      </c>
      <c r="P6059" s="13" t="e">
        <f ca="1">CalcTable[[#This Row],[ET_o]]*KL</f>
        <v>#NAME?</v>
      </c>
      <c r="Q6059" s="13" t="e">
        <f ca="1">IF(WILTPT&lt;=0,1,MAX(0,MIN(1,(CalcTable[[#This Row],[IWC]]-WILTPT)/(MAD-WILTPT))))</f>
        <v>#NAME?</v>
      </c>
      <c r="R6059" s="13" t="e">
        <f ca="1">CalcTable[[#This Row],[ETMult]]*CalcTable[[#This Row],[ETb]]</f>
        <v>#NAME?</v>
      </c>
      <c r="S6059" s="13" t="b">
        <f>INDEX(IRR_LIST,CalcTable[[#This Row],[Day of Week]]+1)</f>
        <v>0</v>
      </c>
      <c r="T6059" s="13">
        <f t="shared" ca="1" si="1894"/>
        <v>0</v>
      </c>
      <c r="U6059" s="13" t="b">
        <f ca="1">IF(CalcTable[[#This Row],[IrrPrecip]]&gt;=IC_MM,FALSE,TRUE)</f>
        <v>1</v>
      </c>
      <c r="V6059" s="13" t="b">
        <f t="shared" si="1895"/>
        <v>1</v>
      </c>
      <c r="W6059" s="13" t="e">
        <f ca="1">IF(AND(IRR_DRIP=FALSE,CalcTable[[#This Row],[IrrHours]]&lt;=0),FALSE,TRUE)</f>
        <v>#NAME?</v>
      </c>
      <c r="X6059" s="13" t="e">
        <f ca="1">AND(CalcTable[[#This Row],[IrrDay]],CalcTable[[#This Row],[IrrRain]],CalcTable[[#This Row],[IrrWarm]],CalcTable[[#This Row],[IrrWindy]])</f>
        <v>#NAME?</v>
      </c>
      <c r="Y6059" s="13" t="e">
        <f t="shared" ca="1" si="1896"/>
        <v>#NAME?</v>
      </c>
      <c r="Z6059" s="13" t="e">
        <f ca="1">CalcTable[[#This Row],[IrrHours]]/5</f>
        <v>#NAME?</v>
      </c>
      <c r="AA6059" s="13" t="e">
        <f ca="1">IF(CalcTable[[#This Row],[IrrFlag]]=FALSE,0,MAX(0,CalcTable[[#This Row],[VolRednWind]]*(FCAP*IRR_TARGET-CalcTable[[#This Row],[IWC]])))</f>
        <v>#NAME?</v>
      </c>
      <c r="AB6059" s="13" t="e">
        <f ca="1">CalcTable[[#This Row],[IWC]]+CalcTable[[#This Row],[Eff Precip]]+CalcTable[[#This Row],[IrrAmt]]-CalcTable[[#This Row],[AET]]</f>
        <v>#NAME?</v>
      </c>
      <c r="AC6059" s="13" t="e">
        <f ca="1">IF(CalcTable[[#This Row],[PWC]]&gt;FCAP,MIN(24*PERC,MIN(SAT,CalcTable[[#This Row],[PWC]])-FCAP),0)</f>
        <v>#NAME?</v>
      </c>
      <c r="AD6059" s="13" t="e">
        <f ca="1">IF(CalcTable[[#This Row],[PWC]]&gt;SAT,CalcTable[[#This Row],[PWC]]-SAT,0)</f>
        <v>#NAME?</v>
      </c>
      <c r="AE6059" s="13" t="e">
        <f ca="1">CalcTable[[#This Row],[PWC]]-CalcTable[[#This Row],[PercAmt]]-CalcTable[[#This Row],[Runoff]]</f>
        <v>#NAME?</v>
      </c>
      <c r="AF6059" s="13" t="e">
        <f ca="1">CalcTable[[#This Row],[IrrAmt]]/1000*CUR_IRR_AREA*10000/IRR_EFF</f>
        <v>#NAME?</v>
      </c>
      <c r="AG6059" s="147"/>
      <c r="AH6059" s="13"/>
      <c r="AI6059" s="50">
        <v>0</v>
      </c>
      <c r="AJ6059" s="50">
        <v>0</v>
      </c>
      <c r="AK6059" s="50">
        <v>0</v>
      </c>
      <c r="AL6059" s="50">
        <v>8.066816454179083</v>
      </c>
      <c r="AM6059" s="50"/>
      <c r="AN6059" s="50"/>
      <c r="AO6059" s="50"/>
      <c r="AP6059" s="50"/>
      <c r="AQ6059" s="50"/>
      <c r="AR6059" s="50"/>
      <c r="AS6059" s="50"/>
      <c r="AT6059" s="50"/>
      <c r="AU6059" s="50"/>
      <c r="AV6059" s="50"/>
      <c r="AW6059" s="50"/>
      <c r="AX6059" s="50">
        <f t="shared" si="1907"/>
        <v>8.066816454179083</v>
      </c>
      <c r="AY6059" s="50"/>
      <c r="AZ6059" s="50">
        <f t="shared" si="1897"/>
        <v>236.62661598925311</v>
      </c>
      <c r="BA6059" s="50">
        <f t="shared" si="1898"/>
        <v>364.32986906281832</v>
      </c>
      <c r="BB6059" s="50">
        <f t="shared" si="1899"/>
        <v>375.59780315754466</v>
      </c>
      <c r="BC6059" s="17">
        <f t="shared" si="1900"/>
        <v>19997</v>
      </c>
      <c r="BD6059" s="50">
        <f t="shared" si="1901"/>
        <v>8.066816454179083</v>
      </c>
      <c r="BE6059" s="50">
        <f t="shared" si="1902"/>
        <v>236.62661598925311</v>
      </c>
      <c r="BF6059" s="50">
        <f t="shared" si="1908"/>
        <v>387.04581539239877</v>
      </c>
      <c r="BG6059" s="50"/>
      <c r="BH6059" s="17">
        <f t="shared" si="1903"/>
        <v>0</v>
      </c>
      <c r="BI6059" s="17">
        <f t="shared" si="1911"/>
        <v>6059</v>
      </c>
      <c r="BJ6059" s="17">
        <f t="shared" si="1909"/>
        <v>6059</v>
      </c>
      <c r="BK6059" s="150">
        <f t="shared" si="1910"/>
        <v>36353</v>
      </c>
      <c r="BL6059" s="50" t="e">
        <f t="shared" ca="1" si="1904"/>
        <v>#NAME?</v>
      </c>
      <c r="BM6059" s="50" t="e">
        <f t="shared" ca="1" si="1905"/>
        <v>#NAME?</v>
      </c>
      <c r="BN6059" s="50" t="e">
        <f t="shared" ca="1" si="1906"/>
        <v>#NAME?</v>
      </c>
    </row>
    <row r="6060" spans="1:66" x14ac:dyDescent="0.35">
      <c r="A6060" s="48">
        <v>36354</v>
      </c>
      <c r="B6060" s="17">
        <v>1999</v>
      </c>
      <c r="C6060" s="17">
        <v>7</v>
      </c>
      <c r="D6060" s="17">
        <v>194</v>
      </c>
      <c r="E6060" s="17">
        <v>13</v>
      </c>
      <c r="F6060" s="17">
        <v>3</v>
      </c>
      <c r="G6060" s="50">
        <v>11.2</v>
      </c>
      <c r="H6060" s="32">
        <v>4.1198415290928621</v>
      </c>
      <c r="I6060" s="50">
        <v>15</v>
      </c>
      <c r="J6060" s="13">
        <v>2</v>
      </c>
      <c r="K6060" s="13">
        <f t="shared" si="1892"/>
        <v>2</v>
      </c>
      <c r="L6060" s="13">
        <f t="shared" si="1893"/>
        <v>0</v>
      </c>
      <c r="M6060" s="13" t="e">
        <f ca="1">CalcTable[[#This Row],[IWC]]-AE6059</f>
        <v>#NAME?</v>
      </c>
      <c r="N6060" s="13" t="e">
        <f ca="1">IF(CalcTable[[#This Row],[Day of Year]]&lt;123,FCAP,AE6059)</f>
        <v>#NAME?</v>
      </c>
      <c r="O6060" s="17" t="e">
        <f ca="1">IF(IRR_DRIP,5,COUNTIF('IDET Wind Values'!C6044:G6044,"&lt;="&amp;IRR_MAXWIND))</f>
        <v>#NAME?</v>
      </c>
      <c r="P6060" s="13" t="e">
        <f ca="1">CalcTable[[#This Row],[ET_o]]*KL</f>
        <v>#NAME?</v>
      </c>
      <c r="Q6060" s="13" t="e">
        <f ca="1">IF(WILTPT&lt;=0,1,MAX(0,MIN(1,(CalcTable[[#This Row],[IWC]]-WILTPT)/(MAD-WILTPT))))</f>
        <v>#NAME?</v>
      </c>
      <c r="R6060" s="13" t="e">
        <f ca="1">CalcTable[[#This Row],[ETMult]]*CalcTable[[#This Row],[ETb]]</f>
        <v>#NAME?</v>
      </c>
      <c r="S6060" s="13" t="b">
        <f>INDEX(IRR_LIST,CalcTable[[#This Row],[Day of Week]]+1)</f>
        <v>1</v>
      </c>
      <c r="T6060" s="13">
        <f t="shared" ca="1" si="1894"/>
        <v>0</v>
      </c>
      <c r="U6060" s="13" t="b">
        <f ca="1">IF(CalcTable[[#This Row],[IrrPrecip]]&gt;=IC_MM,FALSE,TRUE)</f>
        <v>1</v>
      </c>
      <c r="V6060" s="13" t="b">
        <f t="shared" si="1895"/>
        <v>1</v>
      </c>
      <c r="W6060" s="13" t="e">
        <f ca="1">IF(AND(IRR_DRIP=FALSE,CalcTable[[#This Row],[IrrHours]]&lt;=0),FALSE,TRUE)</f>
        <v>#NAME?</v>
      </c>
      <c r="X6060" s="13" t="e">
        <f ca="1">AND(CalcTable[[#This Row],[IrrDay]],CalcTable[[#This Row],[IrrRain]],CalcTable[[#This Row],[IrrWarm]],CalcTable[[#This Row],[IrrWindy]])</f>
        <v>#NAME?</v>
      </c>
      <c r="Y6060" s="13" t="e">
        <f t="shared" ca="1" si="1896"/>
        <v>#NAME?</v>
      </c>
      <c r="Z6060" s="13" t="e">
        <f ca="1">CalcTable[[#This Row],[IrrHours]]/5</f>
        <v>#NAME?</v>
      </c>
      <c r="AA6060" s="13" t="e">
        <f ca="1">IF(CalcTable[[#This Row],[IrrFlag]]=FALSE,0,MAX(0,CalcTable[[#This Row],[VolRednWind]]*(FCAP*IRR_TARGET-CalcTable[[#This Row],[IWC]])))</f>
        <v>#NAME?</v>
      </c>
      <c r="AB6060" s="13" t="e">
        <f ca="1">CalcTable[[#This Row],[IWC]]+CalcTable[[#This Row],[Eff Precip]]+CalcTable[[#This Row],[IrrAmt]]-CalcTable[[#This Row],[AET]]</f>
        <v>#NAME?</v>
      </c>
      <c r="AC6060" s="13" t="e">
        <f ca="1">IF(CalcTable[[#This Row],[PWC]]&gt;FCAP,MIN(24*PERC,MIN(SAT,CalcTable[[#This Row],[PWC]])-FCAP),0)</f>
        <v>#NAME?</v>
      </c>
      <c r="AD6060" s="13" t="e">
        <f ca="1">IF(CalcTable[[#This Row],[PWC]]&gt;SAT,CalcTable[[#This Row],[PWC]]-SAT,0)</f>
        <v>#NAME?</v>
      </c>
      <c r="AE6060" s="13" t="e">
        <f ca="1">CalcTable[[#This Row],[PWC]]-CalcTable[[#This Row],[PercAmt]]-CalcTable[[#This Row],[Runoff]]</f>
        <v>#NAME?</v>
      </c>
      <c r="AF6060" s="13" t="e">
        <f ca="1">CalcTable[[#This Row],[IrrAmt]]/1000*CUR_IRR_AREA*10000/IRR_EFF</f>
        <v>#NAME?</v>
      </c>
      <c r="AG6060" s="147"/>
      <c r="AH6060" s="13"/>
      <c r="AI6060" s="50">
        <v>0</v>
      </c>
      <c r="AJ6060" s="50">
        <v>0</v>
      </c>
      <c r="AK6060" s="50">
        <v>0</v>
      </c>
      <c r="AL6060" s="50">
        <v>0</v>
      </c>
      <c r="AM6060" s="50"/>
      <c r="AN6060" s="50"/>
      <c r="AO6060" s="50"/>
      <c r="AP6060" s="50"/>
      <c r="AQ6060" s="50"/>
      <c r="AR6060" s="50"/>
      <c r="AS6060" s="50"/>
      <c r="AT6060" s="50"/>
      <c r="AU6060" s="50"/>
      <c r="AV6060" s="50"/>
      <c r="AW6060" s="50"/>
      <c r="AX6060" s="50">
        <f t="shared" si="1907"/>
        <v>0</v>
      </c>
      <c r="AY6060" s="50"/>
      <c r="AZ6060" s="50">
        <f t="shared" si="1897"/>
        <v>0</v>
      </c>
      <c r="BA6060" s="50">
        <f t="shared" si="1898"/>
        <v>0</v>
      </c>
      <c r="BB6060" s="50">
        <f t="shared" si="1899"/>
        <v>0</v>
      </c>
      <c r="BC6060" s="17">
        <f t="shared" si="1900"/>
        <v>19997</v>
      </c>
      <c r="BD6060" s="50">
        <f t="shared" si="1901"/>
        <v>0</v>
      </c>
      <c r="BE6060" s="50">
        <f t="shared" si="1902"/>
        <v>0</v>
      </c>
      <c r="BF6060" s="50">
        <f t="shared" si="1908"/>
        <v>0</v>
      </c>
      <c r="BG6060" s="50"/>
      <c r="BH6060" s="17">
        <f t="shared" si="1903"/>
        <v>0</v>
      </c>
      <c r="BI6060" s="17">
        <f t="shared" si="1911"/>
        <v>6060</v>
      </c>
      <c r="BJ6060" s="17">
        <f t="shared" si="1909"/>
        <v>6060</v>
      </c>
      <c r="BK6060" s="150">
        <f t="shared" si="1910"/>
        <v>36354</v>
      </c>
      <c r="BL6060" s="50" t="e">
        <f t="shared" ca="1" si="1904"/>
        <v>#NAME?</v>
      </c>
      <c r="BM6060" s="50" t="e">
        <f t="shared" ca="1" si="1905"/>
        <v>#NAME?</v>
      </c>
      <c r="BN6060" s="50" t="e">
        <f t="shared" ca="1" si="1906"/>
        <v>#NAME?</v>
      </c>
    </row>
    <row r="6061" spans="1:66" x14ac:dyDescent="0.35">
      <c r="A6061" s="48">
        <v>36355</v>
      </c>
      <c r="B6061" s="17">
        <v>1999</v>
      </c>
      <c r="C6061" s="17">
        <v>7</v>
      </c>
      <c r="D6061" s="17">
        <v>195</v>
      </c>
      <c r="E6061" s="17">
        <v>14</v>
      </c>
      <c r="F6061" s="17">
        <v>4</v>
      </c>
      <c r="G6061" s="50">
        <v>8.6999999999999993</v>
      </c>
      <c r="H6061" s="32">
        <v>2.8310013591893615</v>
      </c>
      <c r="I6061" s="50">
        <v>18</v>
      </c>
      <c r="J6061" s="13">
        <v>32</v>
      </c>
      <c r="K6061" s="13">
        <f t="shared" si="1892"/>
        <v>32</v>
      </c>
      <c r="L6061" s="13">
        <f t="shared" si="1893"/>
        <v>20.25</v>
      </c>
      <c r="M6061" s="13" t="e">
        <f ca="1">CalcTable[[#This Row],[IWC]]-AE6060</f>
        <v>#NAME?</v>
      </c>
      <c r="N6061" s="13" t="e">
        <f ca="1">IF(CalcTable[[#This Row],[Day of Year]]&lt;123,FCAP,AE6060)</f>
        <v>#NAME?</v>
      </c>
      <c r="O6061" s="17" t="e">
        <f ca="1">IF(IRR_DRIP,5,COUNTIF('IDET Wind Values'!C6045:G6045,"&lt;="&amp;IRR_MAXWIND))</f>
        <v>#NAME?</v>
      </c>
      <c r="P6061" s="13" t="e">
        <f ca="1">CalcTable[[#This Row],[ET_o]]*KL</f>
        <v>#NAME?</v>
      </c>
      <c r="Q6061" s="13" t="e">
        <f ca="1">IF(WILTPT&lt;=0,1,MAX(0,MIN(1,(CalcTable[[#This Row],[IWC]]-WILTPT)/(MAD-WILTPT))))</f>
        <v>#NAME?</v>
      </c>
      <c r="R6061" s="13" t="e">
        <f ca="1">CalcTable[[#This Row],[ETMult]]*CalcTable[[#This Row],[ETb]]</f>
        <v>#NAME?</v>
      </c>
      <c r="S6061" s="13" t="b">
        <f>INDEX(IRR_LIST,CalcTable[[#This Row],[Day of Week]]+1)</f>
        <v>0</v>
      </c>
      <c r="T6061" s="13">
        <f t="shared" ca="1" si="1894"/>
        <v>2</v>
      </c>
      <c r="U6061" s="13" t="b">
        <f ca="1">IF(CalcTable[[#This Row],[IrrPrecip]]&gt;=IC_MM,FALSE,TRUE)</f>
        <v>1</v>
      </c>
      <c r="V6061" s="13" t="b">
        <f t="shared" si="1895"/>
        <v>0</v>
      </c>
      <c r="W6061" s="13" t="e">
        <f ca="1">IF(AND(IRR_DRIP=FALSE,CalcTable[[#This Row],[IrrHours]]&lt;=0),FALSE,TRUE)</f>
        <v>#NAME?</v>
      </c>
      <c r="X6061" s="13" t="e">
        <f ca="1">AND(CalcTable[[#This Row],[IrrDay]],CalcTable[[#This Row],[IrrRain]],CalcTable[[#This Row],[IrrWarm]],CalcTable[[#This Row],[IrrWindy]])</f>
        <v>#NAME?</v>
      </c>
      <c r="Y6061" s="13" t="e">
        <f t="shared" ca="1" si="1896"/>
        <v>#NAME?</v>
      </c>
      <c r="Z6061" s="13" t="e">
        <f ca="1">CalcTable[[#This Row],[IrrHours]]/5</f>
        <v>#NAME?</v>
      </c>
      <c r="AA6061" s="13" t="e">
        <f ca="1">IF(CalcTable[[#This Row],[IrrFlag]]=FALSE,0,MAX(0,CalcTable[[#This Row],[VolRednWind]]*(FCAP*IRR_TARGET-CalcTable[[#This Row],[IWC]])))</f>
        <v>#NAME?</v>
      </c>
      <c r="AB6061" s="13" t="e">
        <f ca="1">CalcTable[[#This Row],[IWC]]+CalcTable[[#This Row],[Eff Precip]]+CalcTable[[#This Row],[IrrAmt]]-CalcTable[[#This Row],[AET]]</f>
        <v>#NAME?</v>
      </c>
      <c r="AC6061" s="13" t="e">
        <f ca="1">IF(CalcTable[[#This Row],[PWC]]&gt;FCAP,MIN(24*PERC,MIN(SAT,CalcTable[[#This Row],[PWC]])-FCAP),0)</f>
        <v>#NAME?</v>
      </c>
      <c r="AD6061" s="13" t="e">
        <f ca="1">IF(CalcTable[[#This Row],[PWC]]&gt;SAT,CalcTable[[#This Row],[PWC]]-SAT,0)</f>
        <v>#NAME?</v>
      </c>
      <c r="AE6061" s="13" t="e">
        <f ca="1">CalcTable[[#This Row],[PWC]]-CalcTable[[#This Row],[PercAmt]]-CalcTable[[#This Row],[Runoff]]</f>
        <v>#NAME?</v>
      </c>
      <c r="AF6061" s="13" t="e">
        <f ca="1">CalcTable[[#This Row],[IrrAmt]]/1000*CUR_IRR_AREA*10000/IRR_EFF</f>
        <v>#NAME?</v>
      </c>
      <c r="AG6061" s="147"/>
      <c r="AH6061" s="13"/>
      <c r="AI6061" s="50">
        <v>0</v>
      </c>
      <c r="AJ6061" s="50">
        <v>0</v>
      </c>
      <c r="AK6061" s="50">
        <v>0</v>
      </c>
      <c r="AL6061" s="50">
        <v>0</v>
      </c>
      <c r="AM6061" s="50"/>
      <c r="AN6061" s="50"/>
      <c r="AO6061" s="50"/>
      <c r="AP6061" s="50"/>
      <c r="AQ6061" s="50"/>
      <c r="AR6061" s="50"/>
      <c r="AS6061" s="50"/>
      <c r="AT6061" s="50"/>
      <c r="AU6061" s="50"/>
      <c r="AV6061" s="50"/>
      <c r="AW6061" s="50"/>
      <c r="AX6061" s="50">
        <f t="shared" si="1907"/>
        <v>0</v>
      </c>
      <c r="AY6061" s="50"/>
      <c r="AZ6061" s="50">
        <f t="shared" si="1897"/>
        <v>0</v>
      </c>
      <c r="BA6061" s="50">
        <f t="shared" si="1898"/>
        <v>0</v>
      </c>
      <c r="BB6061" s="50">
        <f t="shared" si="1899"/>
        <v>0</v>
      </c>
      <c r="BC6061" s="17">
        <f t="shared" si="1900"/>
        <v>19997</v>
      </c>
      <c r="BD6061" s="50">
        <f t="shared" si="1901"/>
        <v>0</v>
      </c>
      <c r="BE6061" s="50">
        <f t="shared" si="1902"/>
        <v>0</v>
      </c>
      <c r="BF6061" s="50">
        <f t="shared" si="1908"/>
        <v>0</v>
      </c>
      <c r="BG6061" s="50"/>
      <c r="BH6061" s="17">
        <f t="shared" si="1903"/>
        <v>0</v>
      </c>
      <c r="BI6061" s="17">
        <f t="shared" si="1911"/>
        <v>6061</v>
      </c>
      <c r="BJ6061" s="17">
        <f t="shared" si="1909"/>
        <v>6061</v>
      </c>
      <c r="BK6061" s="150">
        <f t="shared" si="1910"/>
        <v>36355</v>
      </c>
      <c r="BL6061" s="50" t="e">
        <f t="shared" ca="1" si="1904"/>
        <v>#NAME?</v>
      </c>
      <c r="BM6061" s="50" t="e">
        <f t="shared" ca="1" si="1905"/>
        <v>#NAME?</v>
      </c>
      <c r="BN6061" s="50" t="e">
        <f t="shared" ca="1" si="1906"/>
        <v>#NAME?</v>
      </c>
    </row>
    <row r="6062" spans="1:66" x14ac:dyDescent="0.35">
      <c r="A6062" s="48">
        <v>36356</v>
      </c>
      <c r="B6062" s="17">
        <v>1999</v>
      </c>
      <c r="C6062" s="17">
        <v>7</v>
      </c>
      <c r="D6062" s="17">
        <v>196</v>
      </c>
      <c r="E6062" s="17">
        <v>15</v>
      </c>
      <c r="F6062" s="17">
        <v>5</v>
      </c>
      <c r="G6062" s="50">
        <v>2.5</v>
      </c>
      <c r="H6062" s="32">
        <v>2.9965077773252449</v>
      </c>
      <c r="I6062" s="50">
        <v>39.166666666666664</v>
      </c>
      <c r="J6062" s="13">
        <v>6.6</v>
      </c>
      <c r="K6062" s="13">
        <f t="shared" si="1892"/>
        <v>6.6</v>
      </c>
      <c r="L6062" s="13">
        <f t="shared" si="1893"/>
        <v>1.1999999999999997</v>
      </c>
      <c r="M6062" s="13" t="e">
        <f ca="1">CalcTable[[#This Row],[IWC]]-AE6061</f>
        <v>#NAME?</v>
      </c>
      <c r="N6062" s="13" t="e">
        <f ca="1">IF(CalcTable[[#This Row],[Day of Year]]&lt;123,FCAP,AE6061)</f>
        <v>#NAME?</v>
      </c>
      <c r="O6062" s="17" t="e">
        <f ca="1">IF(IRR_DRIP,5,COUNTIF('IDET Wind Values'!C6046:G6046,"&lt;="&amp;IRR_MAXWIND))</f>
        <v>#NAME?</v>
      </c>
      <c r="P6062" s="13" t="e">
        <f ca="1">CalcTable[[#This Row],[ET_o]]*KL</f>
        <v>#NAME?</v>
      </c>
      <c r="Q6062" s="13" t="e">
        <f ca="1">IF(WILTPT&lt;=0,1,MAX(0,MIN(1,(CalcTable[[#This Row],[IWC]]-WILTPT)/(MAD-WILTPT))))</f>
        <v>#NAME?</v>
      </c>
      <c r="R6062" s="13" t="e">
        <f ca="1">CalcTable[[#This Row],[ETMult]]*CalcTable[[#This Row],[ETb]]</f>
        <v>#NAME?</v>
      </c>
      <c r="S6062" s="13" t="b">
        <f>INDEX(IRR_LIST,CalcTable[[#This Row],[Day of Week]]+1)</f>
        <v>1</v>
      </c>
      <c r="T6062" s="13">
        <f t="shared" ca="1" si="1894"/>
        <v>34</v>
      </c>
      <c r="U6062" s="13" t="b">
        <f ca="1">IF(CalcTable[[#This Row],[IrrPrecip]]&gt;=IC_MM,FALSE,TRUE)</f>
        <v>0</v>
      </c>
      <c r="V6062" s="13" t="b">
        <f t="shared" si="1895"/>
        <v>0</v>
      </c>
      <c r="W6062" s="13" t="e">
        <f ca="1">IF(AND(IRR_DRIP=FALSE,CalcTable[[#This Row],[IrrHours]]&lt;=0),FALSE,TRUE)</f>
        <v>#NAME?</v>
      </c>
      <c r="X6062" s="13" t="e">
        <f ca="1">AND(CalcTable[[#This Row],[IrrDay]],CalcTable[[#This Row],[IrrRain]],CalcTable[[#This Row],[IrrWarm]],CalcTable[[#This Row],[IrrWindy]])</f>
        <v>#NAME?</v>
      </c>
      <c r="Y6062" s="13" t="e">
        <f t="shared" ca="1" si="1896"/>
        <v>#NAME?</v>
      </c>
      <c r="Z6062" s="13" t="e">
        <f ca="1">CalcTable[[#This Row],[IrrHours]]/5</f>
        <v>#NAME?</v>
      </c>
      <c r="AA6062" s="13" t="e">
        <f ca="1">IF(CalcTable[[#This Row],[IrrFlag]]=FALSE,0,MAX(0,CalcTable[[#This Row],[VolRednWind]]*(FCAP*IRR_TARGET-CalcTable[[#This Row],[IWC]])))</f>
        <v>#NAME?</v>
      </c>
      <c r="AB6062" s="13" t="e">
        <f ca="1">CalcTable[[#This Row],[IWC]]+CalcTable[[#This Row],[Eff Precip]]+CalcTable[[#This Row],[IrrAmt]]-CalcTable[[#This Row],[AET]]</f>
        <v>#NAME?</v>
      </c>
      <c r="AC6062" s="13" t="e">
        <f ca="1">IF(CalcTable[[#This Row],[PWC]]&gt;FCAP,MIN(24*PERC,MIN(SAT,CalcTable[[#This Row],[PWC]])-FCAP),0)</f>
        <v>#NAME?</v>
      </c>
      <c r="AD6062" s="13" t="e">
        <f ca="1">IF(CalcTable[[#This Row],[PWC]]&gt;SAT,CalcTable[[#This Row],[PWC]]-SAT,0)</f>
        <v>#NAME?</v>
      </c>
      <c r="AE6062" s="13" t="e">
        <f ca="1">CalcTable[[#This Row],[PWC]]-CalcTable[[#This Row],[PercAmt]]-CalcTable[[#This Row],[Runoff]]</f>
        <v>#NAME?</v>
      </c>
      <c r="AF6062" s="13" t="e">
        <f ca="1">CalcTable[[#This Row],[IrrAmt]]/1000*CUR_IRR_AREA*10000/IRR_EFF</f>
        <v>#NAME?</v>
      </c>
      <c r="AG6062" s="147"/>
      <c r="AH6062" s="13"/>
      <c r="AI6062" s="50">
        <v>0</v>
      </c>
      <c r="AJ6062" s="50">
        <v>0</v>
      </c>
      <c r="AK6062" s="50">
        <v>0</v>
      </c>
      <c r="AL6062" s="50">
        <v>0</v>
      </c>
      <c r="AM6062" s="50"/>
      <c r="AN6062" s="50"/>
      <c r="AO6062" s="50"/>
      <c r="AP6062" s="50"/>
      <c r="AQ6062" s="50"/>
      <c r="AR6062" s="50"/>
      <c r="AS6062" s="50"/>
      <c r="AT6062" s="50"/>
      <c r="AU6062" s="50"/>
      <c r="AV6062" s="50"/>
      <c r="AW6062" s="50"/>
      <c r="AX6062" s="50">
        <f t="shared" si="1907"/>
        <v>0</v>
      </c>
      <c r="AY6062" s="50"/>
      <c r="AZ6062" s="50">
        <f t="shared" si="1897"/>
        <v>0</v>
      </c>
      <c r="BA6062" s="50">
        <f t="shared" si="1898"/>
        <v>0</v>
      </c>
      <c r="BB6062" s="50">
        <f t="shared" si="1899"/>
        <v>0</v>
      </c>
      <c r="BC6062" s="17">
        <f t="shared" si="1900"/>
        <v>19997</v>
      </c>
      <c r="BD6062" s="50">
        <f t="shared" si="1901"/>
        <v>0</v>
      </c>
      <c r="BE6062" s="50">
        <f t="shared" si="1902"/>
        <v>0</v>
      </c>
      <c r="BF6062" s="50">
        <f t="shared" si="1908"/>
        <v>0</v>
      </c>
      <c r="BG6062" s="50"/>
      <c r="BH6062" s="17">
        <f t="shared" si="1903"/>
        <v>0</v>
      </c>
      <c r="BI6062" s="17">
        <f t="shared" si="1911"/>
        <v>6062</v>
      </c>
      <c r="BJ6062" s="17">
        <f t="shared" si="1909"/>
        <v>6062</v>
      </c>
      <c r="BK6062" s="150">
        <f t="shared" si="1910"/>
        <v>36356</v>
      </c>
      <c r="BL6062" s="50" t="e">
        <f t="shared" ca="1" si="1904"/>
        <v>#NAME?</v>
      </c>
      <c r="BM6062" s="50" t="e">
        <f t="shared" ca="1" si="1905"/>
        <v>#NAME?</v>
      </c>
      <c r="BN6062" s="50" t="e">
        <f t="shared" ca="1" si="1906"/>
        <v>#NAME?</v>
      </c>
    </row>
    <row r="6063" spans="1:66" x14ac:dyDescent="0.35">
      <c r="A6063" s="48">
        <v>36357</v>
      </c>
      <c r="B6063" s="17">
        <v>1999</v>
      </c>
      <c r="C6063" s="17">
        <v>7</v>
      </c>
      <c r="D6063" s="17">
        <v>197</v>
      </c>
      <c r="E6063" s="17">
        <v>16</v>
      </c>
      <c r="F6063" s="17">
        <v>6</v>
      </c>
      <c r="G6063" s="50">
        <v>2.2999999999999998</v>
      </c>
      <c r="H6063" s="32">
        <v>2.435874889394845</v>
      </c>
      <c r="I6063" s="50">
        <v>6.833333333333333</v>
      </c>
      <c r="J6063" s="13">
        <v>0</v>
      </c>
      <c r="K6063" s="13">
        <f t="shared" si="1892"/>
        <v>0</v>
      </c>
      <c r="L6063" s="13">
        <f t="shared" si="1893"/>
        <v>0</v>
      </c>
      <c r="M6063" s="13" t="e">
        <f ca="1">CalcTable[[#This Row],[IWC]]-AE6062</f>
        <v>#NAME?</v>
      </c>
      <c r="N6063" s="13" t="e">
        <f ca="1">IF(CalcTable[[#This Row],[Day of Year]]&lt;123,FCAP,AE6062)</f>
        <v>#NAME?</v>
      </c>
      <c r="O6063" s="17" t="e">
        <f ca="1">IF(IRR_DRIP,5,COUNTIF('IDET Wind Values'!C6047:G6047,"&lt;="&amp;IRR_MAXWIND))</f>
        <v>#NAME?</v>
      </c>
      <c r="P6063" s="13" t="e">
        <f ca="1">CalcTable[[#This Row],[ET_o]]*KL</f>
        <v>#NAME?</v>
      </c>
      <c r="Q6063" s="13" t="e">
        <f ca="1">IF(WILTPT&lt;=0,1,MAX(0,MIN(1,(CalcTable[[#This Row],[IWC]]-WILTPT)/(MAD-WILTPT))))</f>
        <v>#NAME?</v>
      </c>
      <c r="R6063" s="13" t="e">
        <f ca="1">CalcTable[[#This Row],[ETMult]]*CalcTable[[#This Row],[ETb]]</f>
        <v>#NAME?</v>
      </c>
      <c r="S6063" s="13" t="b">
        <f>INDEX(IRR_LIST,CalcTable[[#This Row],[Day of Week]]+1)</f>
        <v>0</v>
      </c>
      <c r="T6063" s="13">
        <f t="shared" ca="1" si="1894"/>
        <v>38.6</v>
      </c>
      <c r="U6063" s="13" t="b">
        <f ca="1">IF(CalcTable[[#This Row],[IrrPrecip]]&gt;=IC_MM,FALSE,TRUE)</f>
        <v>0</v>
      </c>
      <c r="V6063" s="13" t="b">
        <f t="shared" si="1895"/>
        <v>1</v>
      </c>
      <c r="W6063" s="13" t="e">
        <f ca="1">IF(AND(IRR_DRIP=FALSE,CalcTable[[#This Row],[IrrHours]]&lt;=0),FALSE,TRUE)</f>
        <v>#NAME?</v>
      </c>
      <c r="X6063" s="13" t="e">
        <f ca="1">AND(CalcTable[[#This Row],[IrrDay]],CalcTable[[#This Row],[IrrRain]],CalcTable[[#This Row],[IrrWarm]],CalcTable[[#This Row],[IrrWindy]])</f>
        <v>#NAME?</v>
      </c>
      <c r="Y6063" s="13" t="e">
        <f t="shared" ca="1" si="1896"/>
        <v>#NAME?</v>
      </c>
      <c r="Z6063" s="13" t="e">
        <f ca="1">CalcTable[[#This Row],[IrrHours]]/5</f>
        <v>#NAME?</v>
      </c>
      <c r="AA6063" s="13" t="e">
        <f ca="1">IF(CalcTable[[#This Row],[IrrFlag]]=FALSE,0,MAX(0,CalcTable[[#This Row],[VolRednWind]]*(FCAP*IRR_TARGET-CalcTable[[#This Row],[IWC]])))</f>
        <v>#NAME?</v>
      </c>
      <c r="AB6063" s="13" t="e">
        <f ca="1">CalcTable[[#This Row],[IWC]]+CalcTable[[#This Row],[Eff Precip]]+CalcTable[[#This Row],[IrrAmt]]-CalcTable[[#This Row],[AET]]</f>
        <v>#NAME?</v>
      </c>
      <c r="AC6063" s="13" t="e">
        <f ca="1">IF(CalcTable[[#This Row],[PWC]]&gt;FCAP,MIN(24*PERC,MIN(SAT,CalcTable[[#This Row],[PWC]])-FCAP),0)</f>
        <v>#NAME?</v>
      </c>
      <c r="AD6063" s="13" t="e">
        <f ca="1">IF(CalcTable[[#This Row],[PWC]]&gt;SAT,CalcTable[[#This Row],[PWC]]-SAT,0)</f>
        <v>#NAME?</v>
      </c>
      <c r="AE6063" s="13" t="e">
        <f ca="1">CalcTable[[#This Row],[PWC]]-CalcTable[[#This Row],[PercAmt]]-CalcTable[[#This Row],[Runoff]]</f>
        <v>#NAME?</v>
      </c>
      <c r="AF6063" s="13" t="e">
        <f ca="1">CalcTable[[#This Row],[IrrAmt]]/1000*CUR_IRR_AREA*10000/IRR_EFF</f>
        <v>#NAME?</v>
      </c>
      <c r="AG6063" s="147"/>
      <c r="AH6063" s="13"/>
      <c r="AI6063" s="50">
        <v>0</v>
      </c>
      <c r="AJ6063" s="50">
        <v>0</v>
      </c>
      <c r="AK6063" s="50">
        <v>0</v>
      </c>
      <c r="AL6063" s="50">
        <v>0</v>
      </c>
      <c r="AM6063" s="50"/>
      <c r="AN6063" s="50"/>
      <c r="AO6063" s="50"/>
      <c r="AP6063" s="50"/>
      <c r="AQ6063" s="50"/>
      <c r="AR6063" s="50"/>
      <c r="AS6063" s="50"/>
      <c r="AT6063" s="50"/>
      <c r="AU6063" s="50"/>
      <c r="AV6063" s="50"/>
      <c r="AW6063" s="50"/>
      <c r="AX6063" s="50">
        <f t="shared" si="1907"/>
        <v>0</v>
      </c>
      <c r="AY6063" s="50"/>
      <c r="AZ6063" s="50">
        <f t="shared" si="1897"/>
        <v>0</v>
      </c>
      <c r="BA6063" s="50">
        <f t="shared" si="1898"/>
        <v>0</v>
      </c>
      <c r="BB6063" s="50">
        <f t="shared" si="1899"/>
        <v>0</v>
      </c>
      <c r="BC6063" s="17">
        <f t="shared" si="1900"/>
        <v>19997</v>
      </c>
      <c r="BD6063" s="50">
        <f t="shared" si="1901"/>
        <v>0</v>
      </c>
      <c r="BE6063" s="50">
        <f t="shared" si="1902"/>
        <v>0</v>
      </c>
      <c r="BF6063" s="50">
        <f t="shared" si="1908"/>
        <v>0</v>
      </c>
      <c r="BG6063" s="50"/>
      <c r="BH6063" s="17">
        <f t="shared" si="1903"/>
        <v>0</v>
      </c>
      <c r="BI6063" s="17">
        <f t="shared" si="1911"/>
        <v>6063</v>
      </c>
      <c r="BJ6063" s="17">
        <f t="shared" si="1909"/>
        <v>6063</v>
      </c>
      <c r="BK6063" s="150">
        <f t="shared" si="1910"/>
        <v>36357</v>
      </c>
      <c r="BL6063" s="50" t="e">
        <f t="shared" ca="1" si="1904"/>
        <v>#NAME?</v>
      </c>
      <c r="BM6063" s="50" t="e">
        <f t="shared" ca="1" si="1905"/>
        <v>#NAME?</v>
      </c>
      <c r="BN6063" s="50" t="e">
        <f t="shared" ca="1" si="1906"/>
        <v>#NAME?</v>
      </c>
    </row>
    <row r="6064" spans="1:66" x14ac:dyDescent="0.35">
      <c r="A6064" s="48">
        <v>36358</v>
      </c>
      <c r="B6064" s="17">
        <v>1999</v>
      </c>
      <c r="C6064" s="17">
        <v>7</v>
      </c>
      <c r="D6064" s="17">
        <v>198</v>
      </c>
      <c r="E6064" s="17">
        <v>17</v>
      </c>
      <c r="F6064" s="17">
        <v>7</v>
      </c>
      <c r="G6064" s="50">
        <v>3.8</v>
      </c>
      <c r="H6064" s="32">
        <v>3.2848728336858386</v>
      </c>
      <c r="I6064" s="50">
        <v>9.8333333333333339</v>
      </c>
      <c r="J6064" s="13">
        <v>0.8</v>
      </c>
      <c r="K6064" s="13">
        <f t="shared" si="1892"/>
        <v>0.8</v>
      </c>
      <c r="L6064" s="13">
        <f t="shared" si="1893"/>
        <v>0</v>
      </c>
      <c r="M6064" s="13" t="e">
        <f ca="1">CalcTable[[#This Row],[IWC]]-AE6063</f>
        <v>#NAME?</v>
      </c>
      <c r="N6064" s="13" t="e">
        <f ca="1">IF(CalcTable[[#This Row],[Day of Year]]&lt;123,FCAP,AE6063)</f>
        <v>#NAME?</v>
      </c>
      <c r="O6064" s="17" t="e">
        <f ca="1">IF(IRR_DRIP,5,COUNTIF('IDET Wind Values'!C6048:G6048,"&lt;="&amp;IRR_MAXWIND))</f>
        <v>#NAME?</v>
      </c>
      <c r="P6064" s="13" t="e">
        <f ca="1">CalcTable[[#This Row],[ET_o]]*KL</f>
        <v>#NAME?</v>
      </c>
      <c r="Q6064" s="13" t="e">
        <f ca="1">IF(WILTPT&lt;=0,1,MAX(0,MIN(1,(CalcTable[[#This Row],[IWC]]-WILTPT)/(MAD-WILTPT))))</f>
        <v>#NAME?</v>
      </c>
      <c r="R6064" s="13" t="e">
        <f ca="1">CalcTable[[#This Row],[ETMult]]*CalcTable[[#This Row],[ETb]]</f>
        <v>#NAME?</v>
      </c>
      <c r="S6064" s="13" t="b">
        <f>INDEX(IRR_LIST,CalcTable[[#This Row],[Day of Week]]+1)</f>
        <v>0</v>
      </c>
      <c r="T6064" s="13">
        <f t="shared" ca="1" si="1894"/>
        <v>6.6</v>
      </c>
      <c r="U6064" s="13" t="b">
        <f ca="1">IF(CalcTable[[#This Row],[IrrPrecip]]&gt;=IC_MM,FALSE,TRUE)</f>
        <v>1</v>
      </c>
      <c r="V6064" s="13" t="b">
        <f t="shared" si="1895"/>
        <v>1</v>
      </c>
      <c r="W6064" s="13" t="e">
        <f ca="1">IF(AND(IRR_DRIP=FALSE,CalcTable[[#This Row],[IrrHours]]&lt;=0),FALSE,TRUE)</f>
        <v>#NAME?</v>
      </c>
      <c r="X6064" s="13" t="e">
        <f ca="1">AND(CalcTable[[#This Row],[IrrDay]],CalcTable[[#This Row],[IrrRain]],CalcTable[[#This Row],[IrrWarm]],CalcTable[[#This Row],[IrrWindy]])</f>
        <v>#NAME?</v>
      </c>
      <c r="Y6064" s="13" t="e">
        <f t="shared" ca="1" si="1896"/>
        <v>#NAME?</v>
      </c>
      <c r="Z6064" s="13" t="e">
        <f ca="1">CalcTable[[#This Row],[IrrHours]]/5</f>
        <v>#NAME?</v>
      </c>
      <c r="AA6064" s="13" t="e">
        <f ca="1">IF(CalcTable[[#This Row],[IrrFlag]]=FALSE,0,MAX(0,CalcTable[[#This Row],[VolRednWind]]*(FCAP*IRR_TARGET-CalcTable[[#This Row],[IWC]])))</f>
        <v>#NAME?</v>
      </c>
      <c r="AB6064" s="13" t="e">
        <f ca="1">CalcTable[[#This Row],[IWC]]+CalcTable[[#This Row],[Eff Precip]]+CalcTable[[#This Row],[IrrAmt]]-CalcTable[[#This Row],[AET]]</f>
        <v>#NAME?</v>
      </c>
      <c r="AC6064" s="13" t="e">
        <f ca="1">IF(CalcTable[[#This Row],[PWC]]&gt;FCAP,MIN(24*PERC,MIN(SAT,CalcTable[[#This Row],[PWC]])-FCAP),0)</f>
        <v>#NAME?</v>
      </c>
      <c r="AD6064" s="13" t="e">
        <f ca="1">IF(CalcTable[[#This Row],[PWC]]&gt;SAT,CalcTable[[#This Row],[PWC]]-SAT,0)</f>
        <v>#NAME?</v>
      </c>
      <c r="AE6064" s="13" t="e">
        <f ca="1">CalcTable[[#This Row],[PWC]]-CalcTable[[#This Row],[PercAmt]]-CalcTable[[#This Row],[Runoff]]</f>
        <v>#NAME?</v>
      </c>
      <c r="AF6064" s="13" t="e">
        <f ca="1">CalcTable[[#This Row],[IrrAmt]]/1000*CUR_IRR_AREA*10000/IRR_EFF</f>
        <v>#NAME?</v>
      </c>
      <c r="AG6064" s="147"/>
      <c r="AH6064" s="13"/>
      <c r="AI6064" s="50">
        <v>0</v>
      </c>
      <c r="AJ6064" s="50">
        <v>0</v>
      </c>
      <c r="AK6064" s="50">
        <v>1.8863241866784222</v>
      </c>
      <c r="AL6064" s="50">
        <v>0</v>
      </c>
      <c r="AM6064" s="50"/>
      <c r="AN6064" s="50"/>
      <c r="AO6064" s="50"/>
      <c r="AP6064" s="50"/>
      <c r="AQ6064" s="50"/>
      <c r="AR6064" s="50"/>
      <c r="AS6064" s="50"/>
      <c r="AT6064" s="50"/>
      <c r="AU6064" s="50"/>
      <c r="AV6064" s="50"/>
      <c r="AW6064" s="50"/>
      <c r="AX6064" s="50">
        <f t="shared" si="1907"/>
        <v>1.8863241866784222</v>
      </c>
      <c r="AY6064" s="50"/>
      <c r="AZ6064" s="50">
        <f t="shared" si="1897"/>
        <v>27.666088071283529</v>
      </c>
      <c r="BA6064" s="50">
        <f t="shared" si="1898"/>
        <v>42.596992744674637</v>
      </c>
      <c r="BB6064" s="50">
        <f t="shared" si="1899"/>
        <v>43.91442550997386</v>
      </c>
      <c r="BC6064" s="17">
        <f t="shared" si="1900"/>
        <v>19997</v>
      </c>
      <c r="BD6064" s="50">
        <f t="shared" si="1901"/>
        <v>1.8863241866784222</v>
      </c>
      <c r="BE6064" s="50">
        <f t="shared" si="1902"/>
        <v>27.666088071283529</v>
      </c>
      <c r="BF6064" s="50">
        <f t="shared" si="1908"/>
        <v>45.252912786252992</v>
      </c>
      <c r="BG6064" s="50"/>
      <c r="BH6064" s="17">
        <f t="shared" si="1903"/>
        <v>0</v>
      </c>
      <c r="BI6064" s="17">
        <f t="shared" si="1911"/>
        <v>6064</v>
      </c>
      <c r="BJ6064" s="17">
        <f t="shared" si="1909"/>
        <v>6064</v>
      </c>
      <c r="BK6064" s="150">
        <f t="shared" si="1910"/>
        <v>36358</v>
      </c>
      <c r="BL6064" s="50" t="e">
        <f t="shared" ca="1" si="1904"/>
        <v>#NAME?</v>
      </c>
      <c r="BM6064" s="50" t="e">
        <f t="shared" ca="1" si="1905"/>
        <v>#NAME?</v>
      </c>
      <c r="BN6064" s="50" t="e">
        <f t="shared" ca="1" si="1906"/>
        <v>#NAME?</v>
      </c>
    </row>
    <row r="6065" spans="1:66" x14ac:dyDescent="0.35">
      <c r="A6065" s="48">
        <v>36359</v>
      </c>
      <c r="B6065" s="17">
        <v>1999</v>
      </c>
      <c r="C6065" s="17">
        <v>7</v>
      </c>
      <c r="D6065" s="17">
        <v>199</v>
      </c>
      <c r="E6065" s="17">
        <v>18</v>
      </c>
      <c r="F6065" s="17">
        <v>1</v>
      </c>
      <c r="G6065" s="50">
        <v>9.9</v>
      </c>
      <c r="H6065" s="32">
        <v>2.8012672204114635</v>
      </c>
      <c r="I6065" s="50">
        <v>8.6666666666666661</v>
      </c>
      <c r="J6065" s="13">
        <v>0.6</v>
      </c>
      <c r="K6065" s="13">
        <f t="shared" si="1892"/>
        <v>0.6</v>
      </c>
      <c r="L6065" s="13">
        <f t="shared" si="1893"/>
        <v>0</v>
      </c>
      <c r="M6065" s="13" t="e">
        <f ca="1">CalcTable[[#This Row],[IWC]]-AE6064</f>
        <v>#NAME?</v>
      </c>
      <c r="N6065" s="13" t="e">
        <f ca="1">IF(CalcTable[[#This Row],[Day of Year]]&lt;123,FCAP,AE6064)</f>
        <v>#NAME?</v>
      </c>
      <c r="O6065" s="17" t="e">
        <f ca="1">IF(IRR_DRIP,5,COUNTIF('IDET Wind Values'!C6049:G6049,"&lt;="&amp;IRR_MAXWIND))</f>
        <v>#NAME?</v>
      </c>
      <c r="P6065" s="13" t="e">
        <f ca="1">CalcTable[[#This Row],[ET_o]]*KL</f>
        <v>#NAME?</v>
      </c>
      <c r="Q6065" s="13" t="e">
        <f ca="1">IF(WILTPT&lt;=0,1,MAX(0,MIN(1,(CalcTable[[#This Row],[IWC]]-WILTPT)/(MAD-WILTPT))))</f>
        <v>#NAME?</v>
      </c>
      <c r="R6065" s="13" t="e">
        <f ca="1">CalcTable[[#This Row],[ETMult]]*CalcTable[[#This Row],[ETb]]</f>
        <v>#NAME?</v>
      </c>
      <c r="S6065" s="13" t="b">
        <f>INDEX(IRR_LIST,CalcTable[[#This Row],[Day of Week]]+1)</f>
        <v>1</v>
      </c>
      <c r="T6065" s="13">
        <f t="shared" ca="1" si="1894"/>
        <v>0.8</v>
      </c>
      <c r="U6065" s="13" t="b">
        <f ca="1">IF(CalcTable[[#This Row],[IrrPrecip]]&gt;=IC_MM,FALSE,TRUE)</f>
        <v>1</v>
      </c>
      <c r="V6065" s="13" t="b">
        <f t="shared" si="1895"/>
        <v>1</v>
      </c>
      <c r="W6065" s="13" t="e">
        <f ca="1">IF(AND(IRR_DRIP=FALSE,CalcTable[[#This Row],[IrrHours]]&lt;=0),FALSE,TRUE)</f>
        <v>#NAME?</v>
      </c>
      <c r="X6065" s="13" t="e">
        <f ca="1">AND(CalcTable[[#This Row],[IrrDay]],CalcTable[[#This Row],[IrrRain]],CalcTable[[#This Row],[IrrWarm]],CalcTable[[#This Row],[IrrWindy]])</f>
        <v>#NAME?</v>
      </c>
      <c r="Y6065" s="13" t="e">
        <f t="shared" ca="1" si="1896"/>
        <v>#NAME?</v>
      </c>
      <c r="Z6065" s="13" t="e">
        <f ca="1">CalcTable[[#This Row],[IrrHours]]/5</f>
        <v>#NAME?</v>
      </c>
      <c r="AA6065" s="13" t="e">
        <f ca="1">IF(CalcTable[[#This Row],[IrrFlag]]=FALSE,0,MAX(0,CalcTable[[#This Row],[VolRednWind]]*(FCAP*IRR_TARGET-CalcTable[[#This Row],[IWC]])))</f>
        <v>#NAME?</v>
      </c>
      <c r="AB6065" s="13" t="e">
        <f ca="1">CalcTable[[#This Row],[IWC]]+CalcTable[[#This Row],[Eff Precip]]+CalcTable[[#This Row],[IrrAmt]]-CalcTable[[#This Row],[AET]]</f>
        <v>#NAME?</v>
      </c>
      <c r="AC6065" s="13" t="e">
        <f ca="1">IF(CalcTable[[#This Row],[PWC]]&gt;FCAP,MIN(24*PERC,MIN(SAT,CalcTable[[#This Row],[PWC]])-FCAP),0)</f>
        <v>#NAME?</v>
      </c>
      <c r="AD6065" s="13" t="e">
        <f ca="1">IF(CalcTable[[#This Row],[PWC]]&gt;SAT,CalcTable[[#This Row],[PWC]]-SAT,0)</f>
        <v>#NAME?</v>
      </c>
      <c r="AE6065" s="13" t="e">
        <f ca="1">CalcTable[[#This Row],[PWC]]-CalcTable[[#This Row],[PercAmt]]-CalcTable[[#This Row],[Runoff]]</f>
        <v>#NAME?</v>
      </c>
      <c r="AF6065" s="13" t="e">
        <f ca="1">CalcTable[[#This Row],[IrrAmt]]/1000*CUR_IRR_AREA*10000/IRR_EFF</f>
        <v>#NAME?</v>
      </c>
      <c r="AG6065" s="147"/>
      <c r="AH6065" s="13"/>
      <c r="AI6065" s="50">
        <v>1.6620157700568301</v>
      </c>
      <c r="AJ6065" s="50">
        <v>2.3436157700568319</v>
      </c>
      <c r="AK6065" s="50">
        <v>0</v>
      </c>
      <c r="AL6065" s="50">
        <v>0</v>
      </c>
      <c r="AM6065" s="50"/>
      <c r="AN6065" s="50"/>
      <c r="AO6065" s="50"/>
      <c r="AP6065" s="50"/>
      <c r="AQ6065" s="50"/>
      <c r="AR6065" s="50"/>
      <c r="AS6065" s="50"/>
      <c r="AT6065" s="50"/>
      <c r="AU6065" s="50"/>
      <c r="AV6065" s="50"/>
      <c r="AW6065" s="50"/>
      <c r="AX6065" s="50">
        <f t="shared" si="1907"/>
        <v>4.0056315401136615</v>
      </c>
      <c r="AY6065" s="50"/>
      <c r="AZ6065" s="50">
        <f t="shared" si="1897"/>
        <v>93.122293882500585</v>
      </c>
      <c r="BA6065" s="50">
        <f t="shared" si="1898"/>
        <v>150.9332823184167</v>
      </c>
      <c r="BB6065" s="50">
        <f t="shared" si="1899"/>
        <v>156.20706752879624</v>
      </c>
      <c r="BC6065" s="17">
        <f t="shared" si="1900"/>
        <v>19997</v>
      </c>
      <c r="BD6065" s="50">
        <f t="shared" si="1901"/>
        <v>4.0056315401136615</v>
      </c>
      <c r="BE6065" s="50">
        <f t="shared" si="1902"/>
        <v>93.122293882500585</v>
      </c>
      <c r="BF6065" s="50">
        <f t="shared" si="1908"/>
        <v>152.31842798529465</v>
      </c>
      <c r="BG6065" s="50"/>
      <c r="BH6065" s="17">
        <f t="shared" si="1903"/>
        <v>0</v>
      </c>
      <c r="BI6065" s="17">
        <f t="shared" si="1911"/>
        <v>6065</v>
      </c>
      <c r="BJ6065" s="17">
        <f t="shared" si="1909"/>
        <v>6065</v>
      </c>
      <c r="BK6065" s="150">
        <f t="shared" si="1910"/>
        <v>36359</v>
      </c>
      <c r="BL6065" s="50" t="e">
        <f t="shared" ca="1" si="1904"/>
        <v>#NAME?</v>
      </c>
      <c r="BM6065" s="50" t="e">
        <f t="shared" ca="1" si="1905"/>
        <v>#NAME?</v>
      </c>
      <c r="BN6065" s="50" t="e">
        <f t="shared" ca="1" si="1906"/>
        <v>#NAME?</v>
      </c>
    </row>
    <row r="6066" spans="1:66" x14ac:dyDescent="0.35">
      <c r="A6066" s="48">
        <v>36360</v>
      </c>
      <c r="B6066" s="17">
        <v>1999</v>
      </c>
      <c r="C6066" s="17">
        <v>7</v>
      </c>
      <c r="D6066" s="17">
        <v>200</v>
      </c>
      <c r="E6066" s="17">
        <v>19</v>
      </c>
      <c r="F6066" s="17">
        <v>2</v>
      </c>
      <c r="G6066" s="50">
        <v>7.2</v>
      </c>
      <c r="H6066" s="32">
        <v>4.9462317041064203</v>
      </c>
      <c r="I6066" s="50">
        <v>10</v>
      </c>
      <c r="J6066" s="13">
        <v>0</v>
      </c>
      <c r="K6066" s="13">
        <f t="shared" si="1892"/>
        <v>0</v>
      </c>
      <c r="L6066" s="13">
        <f t="shared" si="1893"/>
        <v>0</v>
      </c>
      <c r="M6066" s="13" t="e">
        <f ca="1">CalcTable[[#This Row],[IWC]]-AE6065</f>
        <v>#NAME?</v>
      </c>
      <c r="N6066" s="13" t="e">
        <f ca="1">IF(CalcTable[[#This Row],[Day of Year]]&lt;123,FCAP,AE6065)</f>
        <v>#NAME?</v>
      </c>
      <c r="O6066" s="17" t="e">
        <f ca="1">IF(IRR_DRIP,5,COUNTIF('IDET Wind Values'!C6050:G6050,"&lt;="&amp;IRR_MAXWIND))</f>
        <v>#NAME?</v>
      </c>
      <c r="P6066" s="13" t="e">
        <f ca="1">CalcTable[[#This Row],[ET_o]]*KL</f>
        <v>#NAME?</v>
      </c>
      <c r="Q6066" s="13" t="e">
        <f ca="1">IF(WILTPT&lt;=0,1,MAX(0,MIN(1,(CalcTable[[#This Row],[IWC]]-WILTPT)/(MAD-WILTPT))))</f>
        <v>#NAME?</v>
      </c>
      <c r="R6066" s="13" t="e">
        <f ca="1">CalcTable[[#This Row],[ETMult]]*CalcTable[[#This Row],[ETb]]</f>
        <v>#NAME?</v>
      </c>
      <c r="S6066" s="13" t="b">
        <f>INDEX(IRR_LIST,CalcTable[[#This Row],[Day of Week]]+1)</f>
        <v>0</v>
      </c>
      <c r="T6066" s="13">
        <f t="shared" ca="1" si="1894"/>
        <v>1.4</v>
      </c>
      <c r="U6066" s="13" t="b">
        <f ca="1">IF(CalcTable[[#This Row],[IrrPrecip]]&gt;=IC_MM,FALSE,TRUE)</f>
        <v>1</v>
      </c>
      <c r="V6066" s="13" t="b">
        <f t="shared" si="1895"/>
        <v>1</v>
      </c>
      <c r="W6066" s="13" t="e">
        <f ca="1">IF(AND(IRR_DRIP=FALSE,CalcTable[[#This Row],[IrrHours]]&lt;=0),FALSE,TRUE)</f>
        <v>#NAME?</v>
      </c>
      <c r="X6066" s="13" t="e">
        <f ca="1">AND(CalcTable[[#This Row],[IrrDay]],CalcTable[[#This Row],[IrrRain]],CalcTable[[#This Row],[IrrWarm]],CalcTable[[#This Row],[IrrWindy]])</f>
        <v>#NAME?</v>
      </c>
      <c r="Y6066" s="13" t="e">
        <f t="shared" ca="1" si="1896"/>
        <v>#NAME?</v>
      </c>
      <c r="Z6066" s="13" t="e">
        <f ca="1">CalcTable[[#This Row],[IrrHours]]/5</f>
        <v>#NAME?</v>
      </c>
      <c r="AA6066" s="13" t="e">
        <f ca="1">IF(CalcTable[[#This Row],[IrrFlag]]=FALSE,0,MAX(0,CalcTable[[#This Row],[VolRednWind]]*(FCAP*IRR_TARGET-CalcTable[[#This Row],[IWC]])))</f>
        <v>#NAME?</v>
      </c>
      <c r="AB6066" s="13" t="e">
        <f ca="1">CalcTable[[#This Row],[IWC]]+CalcTable[[#This Row],[Eff Precip]]+CalcTable[[#This Row],[IrrAmt]]-CalcTable[[#This Row],[AET]]</f>
        <v>#NAME?</v>
      </c>
      <c r="AC6066" s="13" t="e">
        <f ca="1">IF(CalcTable[[#This Row],[PWC]]&gt;FCAP,MIN(24*PERC,MIN(SAT,CalcTable[[#This Row],[PWC]])-FCAP),0)</f>
        <v>#NAME?</v>
      </c>
      <c r="AD6066" s="13" t="e">
        <f ca="1">IF(CalcTable[[#This Row],[PWC]]&gt;SAT,CalcTable[[#This Row],[PWC]]-SAT,0)</f>
        <v>#NAME?</v>
      </c>
      <c r="AE6066" s="13" t="e">
        <f ca="1">CalcTable[[#This Row],[PWC]]-CalcTable[[#This Row],[PercAmt]]-CalcTable[[#This Row],[Runoff]]</f>
        <v>#NAME?</v>
      </c>
      <c r="AF6066" s="13" t="e">
        <f ca="1">CalcTable[[#This Row],[IrrAmt]]/1000*CUR_IRR_AREA*10000/IRR_EFF</f>
        <v>#NAME?</v>
      </c>
      <c r="AG6066" s="147"/>
      <c r="AH6066" s="13"/>
      <c r="AI6066" s="50">
        <v>0</v>
      </c>
      <c r="AJ6066" s="50">
        <v>0</v>
      </c>
      <c r="AK6066" s="50">
        <v>3.7061179858626878</v>
      </c>
      <c r="AL6066" s="50">
        <v>6.9671082189206786</v>
      </c>
      <c r="AM6066" s="50"/>
      <c r="AN6066" s="50"/>
      <c r="AO6066" s="50"/>
      <c r="AP6066" s="50"/>
      <c r="AQ6066" s="50"/>
      <c r="AR6066" s="50"/>
      <c r="AS6066" s="50"/>
      <c r="AT6066" s="50"/>
      <c r="AU6066" s="50"/>
      <c r="AV6066" s="50"/>
      <c r="AW6066" s="50"/>
      <c r="AX6066" s="50">
        <f t="shared" si="1907"/>
        <v>10.673226204783367</v>
      </c>
      <c r="AY6066" s="50"/>
      <c r="AZ6066" s="50">
        <f t="shared" si="1897"/>
        <v>258.72490488099265</v>
      </c>
      <c r="BA6066" s="50">
        <f t="shared" si="1898"/>
        <v>398.35421862629033</v>
      </c>
      <c r="BB6066" s="50">
        <f t="shared" si="1899"/>
        <v>410.67445219205189</v>
      </c>
      <c r="BC6066" s="17">
        <f t="shared" si="1900"/>
        <v>19997</v>
      </c>
      <c r="BD6066" s="50">
        <f t="shared" si="1901"/>
        <v>10.673226204783367</v>
      </c>
      <c r="BE6066" s="50">
        <f t="shared" si="1902"/>
        <v>258.72490488099265</v>
      </c>
      <c r="BF6066" s="50">
        <f t="shared" si="1908"/>
        <v>423.19158118938151</v>
      </c>
      <c r="BG6066" s="50"/>
      <c r="BH6066" s="17">
        <f t="shared" si="1903"/>
        <v>0</v>
      </c>
      <c r="BI6066" s="17">
        <f t="shared" si="1911"/>
        <v>6066</v>
      </c>
      <c r="BJ6066" s="17">
        <f t="shared" si="1909"/>
        <v>6066</v>
      </c>
      <c r="BK6066" s="150">
        <f t="shared" si="1910"/>
        <v>36360</v>
      </c>
      <c r="BL6066" s="50" t="e">
        <f t="shared" ca="1" si="1904"/>
        <v>#NAME?</v>
      </c>
      <c r="BM6066" s="50" t="e">
        <f t="shared" ca="1" si="1905"/>
        <v>#NAME?</v>
      </c>
      <c r="BN6066" s="50" t="e">
        <f t="shared" ca="1" si="1906"/>
        <v>#NAME?</v>
      </c>
    </row>
    <row r="6067" spans="1:66" x14ac:dyDescent="0.35">
      <c r="A6067" s="48">
        <v>36361</v>
      </c>
      <c r="B6067" s="17">
        <v>1999</v>
      </c>
      <c r="C6067" s="17">
        <v>7</v>
      </c>
      <c r="D6067" s="17">
        <v>201</v>
      </c>
      <c r="E6067" s="17">
        <v>20</v>
      </c>
      <c r="F6067" s="17">
        <v>3</v>
      </c>
      <c r="G6067" s="50">
        <v>8.5</v>
      </c>
      <c r="H6067" s="32">
        <v>4.9561264793687112</v>
      </c>
      <c r="I6067" s="50">
        <v>8.3333333333333339</v>
      </c>
      <c r="J6067" s="13">
        <v>0</v>
      </c>
      <c r="K6067" s="13">
        <f t="shared" si="1892"/>
        <v>0</v>
      </c>
      <c r="L6067" s="13">
        <f t="shared" si="1893"/>
        <v>0</v>
      </c>
      <c r="M6067" s="13" t="e">
        <f ca="1">CalcTable[[#This Row],[IWC]]-AE6066</f>
        <v>#NAME?</v>
      </c>
      <c r="N6067" s="13" t="e">
        <f ca="1">IF(CalcTable[[#This Row],[Day of Year]]&lt;123,FCAP,AE6066)</f>
        <v>#NAME?</v>
      </c>
      <c r="O6067" s="17" t="e">
        <f ca="1">IF(IRR_DRIP,5,COUNTIF('IDET Wind Values'!C6051:G6051,"&lt;="&amp;IRR_MAXWIND))</f>
        <v>#NAME?</v>
      </c>
      <c r="P6067" s="13" t="e">
        <f ca="1">CalcTable[[#This Row],[ET_o]]*KL</f>
        <v>#NAME?</v>
      </c>
      <c r="Q6067" s="13" t="e">
        <f ca="1">IF(WILTPT&lt;=0,1,MAX(0,MIN(1,(CalcTable[[#This Row],[IWC]]-WILTPT)/(MAD-WILTPT))))</f>
        <v>#NAME?</v>
      </c>
      <c r="R6067" s="13" t="e">
        <f ca="1">CalcTable[[#This Row],[ETMult]]*CalcTable[[#This Row],[ETb]]</f>
        <v>#NAME?</v>
      </c>
      <c r="S6067" s="13" t="b">
        <f>INDEX(IRR_LIST,CalcTable[[#This Row],[Day of Week]]+1)</f>
        <v>1</v>
      </c>
      <c r="T6067" s="13">
        <f t="shared" ca="1" si="1894"/>
        <v>0.6</v>
      </c>
      <c r="U6067" s="13" t="b">
        <f ca="1">IF(CalcTable[[#This Row],[IrrPrecip]]&gt;=IC_MM,FALSE,TRUE)</f>
        <v>1</v>
      </c>
      <c r="V6067" s="13" t="b">
        <f t="shared" si="1895"/>
        <v>1</v>
      </c>
      <c r="W6067" s="13" t="e">
        <f ca="1">IF(AND(IRR_DRIP=FALSE,CalcTable[[#This Row],[IrrHours]]&lt;=0),FALSE,TRUE)</f>
        <v>#NAME?</v>
      </c>
      <c r="X6067" s="13" t="e">
        <f ca="1">AND(CalcTable[[#This Row],[IrrDay]],CalcTable[[#This Row],[IrrRain]],CalcTable[[#This Row],[IrrWarm]],CalcTable[[#This Row],[IrrWindy]])</f>
        <v>#NAME?</v>
      </c>
      <c r="Y6067" s="13" t="e">
        <f t="shared" ca="1" si="1896"/>
        <v>#NAME?</v>
      </c>
      <c r="Z6067" s="13" t="e">
        <f ca="1">CalcTable[[#This Row],[IrrHours]]/5</f>
        <v>#NAME?</v>
      </c>
      <c r="AA6067" s="13" t="e">
        <f ca="1">IF(CalcTable[[#This Row],[IrrFlag]]=FALSE,0,MAX(0,CalcTable[[#This Row],[VolRednWind]]*(FCAP*IRR_TARGET-CalcTable[[#This Row],[IWC]])))</f>
        <v>#NAME?</v>
      </c>
      <c r="AB6067" s="13" t="e">
        <f ca="1">CalcTable[[#This Row],[IWC]]+CalcTable[[#This Row],[Eff Precip]]+CalcTable[[#This Row],[IrrAmt]]-CalcTable[[#This Row],[AET]]</f>
        <v>#NAME?</v>
      </c>
      <c r="AC6067" s="13" t="e">
        <f ca="1">IF(CalcTable[[#This Row],[PWC]]&gt;FCAP,MIN(24*PERC,MIN(SAT,CalcTable[[#This Row],[PWC]])-FCAP),0)</f>
        <v>#NAME?</v>
      </c>
      <c r="AD6067" s="13" t="e">
        <f ca="1">IF(CalcTable[[#This Row],[PWC]]&gt;SAT,CalcTable[[#This Row],[PWC]]-SAT,0)</f>
        <v>#NAME?</v>
      </c>
      <c r="AE6067" s="13" t="e">
        <f ca="1">CalcTable[[#This Row],[PWC]]-CalcTable[[#This Row],[PercAmt]]-CalcTable[[#This Row],[Runoff]]</f>
        <v>#NAME?</v>
      </c>
      <c r="AF6067" s="13" t="e">
        <f ca="1">CalcTable[[#This Row],[IrrAmt]]/1000*CUR_IRR_AREA*10000/IRR_EFF</f>
        <v>#NAME?</v>
      </c>
      <c r="AG6067" s="147"/>
      <c r="AH6067" s="13"/>
      <c r="AI6067" s="50">
        <v>12.07131232738984</v>
      </c>
      <c r="AJ6067" s="50">
        <v>14.797712327389846</v>
      </c>
      <c r="AK6067" s="50">
        <v>0</v>
      </c>
      <c r="AL6067" s="50">
        <v>0</v>
      </c>
      <c r="AM6067" s="50"/>
      <c r="AN6067" s="50"/>
      <c r="AO6067" s="50"/>
      <c r="AP6067" s="50"/>
      <c r="AQ6067" s="50"/>
      <c r="AR6067" s="50"/>
      <c r="AS6067" s="50"/>
      <c r="AT6067" s="50"/>
      <c r="AU6067" s="50"/>
      <c r="AV6067" s="50"/>
      <c r="AW6067" s="50"/>
      <c r="AX6067" s="50">
        <f t="shared" si="1907"/>
        <v>26.869024654779686</v>
      </c>
      <c r="AY6067" s="50"/>
      <c r="AZ6067" s="50">
        <f t="shared" si="1897"/>
        <v>611.11214240515324</v>
      </c>
      <c r="BA6067" s="50">
        <f t="shared" si="1898"/>
        <v>988.61828097339117</v>
      </c>
      <c r="BB6067" s="50">
        <f t="shared" si="1899"/>
        <v>1023.0188131302922</v>
      </c>
      <c r="BC6067" s="17">
        <f t="shared" si="1900"/>
        <v>19997</v>
      </c>
      <c r="BD6067" s="50">
        <f t="shared" si="1901"/>
        <v>26.869024654779686</v>
      </c>
      <c r="BE6067" s="50">
        <f t="shared" si="1902"/>
        <v>611.11214240515324</v>
      </c>
      <c r="BF6067" s="50">
        <f t="shared" si="1908"/>
        <v>999.58492185908904</v>
      </c>
      <c r="BG6067" s="50"/>
      <c r="BH6067" s="17">
        <f t="shared" si="1903"/>
        <v>0</v>
      </c>
      <c r="BI6067" s="17">
        <f t="shared" si="1911"/>
        <v>6067</v>
      </c>
      <c r="BJ6067" s="17">
        <f t="shared" si="1909"/>
        <v>6067</v>
      </c>
      <c r="BK6067" s="150">
        <f t="shared" si="1910"/>
        <v>36361</v>
      </c>
      <c r="BL6067" s="50" t="e">
        <f t="shared" ca="1" si="1904"/>
        <v>#NAME?</v>
      </c>
      <c r="BM6067" s="50" t="e">
        <f t="shared" ca="1" si="1905"/>
        <v>#NAME?</v>
      </c>
      <c r="BN6067" s="50" t="e">
        <f t="shared" ca="1" si="1906"/>
        <v>#NAME?</v>
      </c>
    </row>
    <row r="6068" spans="1:66" x14ac:dyDescent="0.35">
      <c r="A6068" s="48">
        <v>36362</v>
      </c>
      <c r="B6068" s="17">
        <v>1999</v>
      </c>
      <c r="C6068" s="17">
        <v>7</v>
      </c>
      <c r="D6068" s="17">
        <v>202</v>
      </c>
      <c r="E6068" s="17">
        <v>21</v>
      </c>
      <c r="F6068" s="17">
        <v>4</v>
      </c>
      <c r="G6068" s="50">
        <v>8.6999999999999993</v>
      </c>
      <c r="H6068" s="32">
        <v>5.3480065966628025</v>
      </c>
      <c r="I6068" s="50">
        <v>4</v>
      </c>
      <c r="J6068" s="13">
        <v>0</v>
      </c>
      <c r="K6068" s="13">
        <f t="shared" si="1892"/>
        <v>0</v>
      </c>
      <c r="L6068" s="13">
        <f t="shared" si="1893"/>
        <v>0</v>
      </c>
      <c r="M6068" s="13" t="e">
        <f ca="1">CalcTable[[#This Row],[IWC]]-AE6067</f>
        <v>#NAME?</v>
      </c>
      <c r="N6068" s="13" t="e">
        <f ca="1">IF(CalcTable[[#This Row],[Day of Year]]&lt;123,FCAP,AE6067)</f>
        <v>#NAME?</v>
      </c>
      <c r="O6068" s="17" t="e">
        <f ca="1">IF(IRR_DRIP,5,COUNTIF('IDET Wind Values'!C6052:G6052,"&lt;="&amp;IRR_MAXWIND))</f>
        <v>#NAME?</v>
      </c>
      <c r="P6068" s="13" t="e">
        <f ca="1">CalcTable[[#This Row],[ET_o]]*KL</f>
        <v>#NAME?</v>
      </c>
      <c r="Q6068" s="13" t="e">
        <f ca="1">IF(WILTPT&lt;=0,1,MAX(0,MIN(1,(CalcTable[[#This Row],[IWC]]-WILTPT)/(MAD-WILTPT))))</f>
        <v>#NAME?</v>
      </c>
      <c r="R6068" s="13" t="e">
        <f ca="1">CalcTable[[#This Row],[ETMult]]*CalcTable[[#This Row],[ETb]]</f>
        <v>#NAME?</v>
      </c>
      <c r="S6068" s="13" t="b">
        <f>INDEX(IRR_LIST,CalcTable[[#This Row],[Day of Week]]+1)</f>
        <v>0</v>
      </c>
      <c r="T6068" s="13">
        <f t="shared" ca="1" si="1894"/>
        <v>0</v>
      </c>
      <c r="U6068" s="13" t="b">
        <f ca="1">IF(CalcTable[[#This Row],[IrrPrecip]]&gt;=IC_MM,FALSE,TRUE)</f>
        <v>1</v>
      </c>
      <c r="V6068" s="13" t="b">
        <f t="shared" si="1895"/>
        <v>1</v>
      </c>
      <c r="W6068" s="13" t="e">
        <f ca="1">IF(AND(IRR_DRIP=FALSE,CalcTable[[#This Row],[IrrHours]]&lt;=0),FALSE,TRUE)</f>
        <v>#NAME?</v>
      </c>
      <c r="X6068" s="13" t="e">
        <f ca="1">AND(CalcTable[[#This Row],[IrrDay]],CalcTable[[#This Row],[IrrRain]],CalcTable[[#This Row],[IrrWarm]],CalcTable[[#This Row],[IrrWindy]])</f>
        <v>#NAME?</v>
      </c>
      <c r="Y6068" s="13" t="e">
        <f t="shared" ca="1" si="1896"/>
        <v>#NAME?</v>
      </c>
      <c r="Z6068" s="13" t="e">
        <f ca="1">CalcTable[[#This Row],[IrrHours]]/5</f>
        <v>#NAME?</v>
      </c>
      <c r="AA6068" s="13" t="e">
        <f ca="1">IF(CalcTable[[#This Row],[IrrFlag]]=FALSE,0,MAX(0,CalcTable[[#This Row],[VolRednWind]]*(FCAP*IRR_TARGET-CalcTable[[#This Row],[IWC]])))</f>
        <v>#NAME?</v>
      </c>
      <c r="AB6068" s="13" t="e">
        <f ca="1">CalcTable[[#This Row],[IWC]]+CalcTable[[#This Row],[Eff Precip]]+CalcTable[[#This Row],[IrrAmt]]-CalcTable[[#This Row],[AET]]</f>
        <v>#NAME?</v>
      </c>
      <c r="AC6068" s="13" t="e">
        <f ca="1">IF(CalcTable[[#This Row],[PWC]]&gt;FCAP,MIN(24*PERC,MIN(SAT,CalcTable[[#This Row],[PWC]])-FCAP),0)</f>
        <v>#NAME?</v>
      </c>
      <c r="AD6068" s="13" t="e">
        <f ca="1">IF(CalcTable[[#This Row],[PWC]]&gt;SAT,CalcTable[[#This Row],[PWC]]-SAT,0)</f>
        <v>#NAME?</v>
      </c>
      <c r="AE6068" s="13" t="e">
        <f ca="1">CalcTable[[#This Row],[PWC]]-CalcTable[[#This Row],[PercAmt]]-CalcTable[[#This Row],[Runoff]]</f>
        <v>#NAME?</v>
      </c>
      <c r="AF6068" s="13" t="e">
        <f ca="1">CalcTable[[#This Row],[IrrAmt]]/1000*CUR_IRR_AREA*10000/IRR_EFF</f>
        <v>#NAME?</v>
      </c>
      <c r="AG6068" s="147"/>
      <c r="AH6068" s="13"/>
      <c r="AI6068" s="50">
        <v>0</v>
      </c>
      <c r="AJ6068" s="50">
        <v>0</v>
      </c>
      <c r="AK6068" s="50">
        <v>4.7502253948918689</v>
      </c>
      <c r="AL6068" s="50">
        <v>5.4462970009113221</v>
      </c>
      <c r="AM6068" s="50"/>
      <c r="AN6068" s="50"/>
      <c r="AO6068" s="50"/>
      <c r="AP6068" s="50"/>
      <c r="AQ6068" s="50"/>
      <c r="AR6068" s="50"/>
      <c r="AS6068" s="50"/>
      <c r="AT6068" s="50"/>
      <c r="AU6068" s="50"/>
      <c r="AV6068" s="50"/>
      <c r="AW6068" s="50"/>
      <c r="AX6068" s="50">
        <f t="shared" si="1907"/>
        <v>10.196522395803191</v>
      </c>
      <c r="AY6068" s="50"/>
      <c r="AZ6068" s="50">
        <f t="shared" si="1897"/>
        <v>229.42801781847953</v>
      </c>
      <c r="BA6068" s="50">
        <f t="shared" si="1898"/>
        <v>353.24631314908754</v>
      </c>
      <c r="BB6068" s="50">
        <f t="shared" si="1899"/>
        <v>364.17145685472946</v>
      </c>
      <c r="BC6068" s="17">
        <f t="shared" si="1900"/>
        <v>19997</v>
      </c>
      <c r="BD6068" s="50">
        <f t="shared" si="1901"/>
        <v>10.196522395803191</v>
      </c>
      <c r="BE6068" s="50">
        <f t="shared" si="1902"/>
        <v>229.42801781847953</v>
      </c>
      <c r="BF6068" s="50">
        <f t="shared" si="1908"/>
        <v>375.27120040650118</v>
      </c>
      <c r="BG6068" s="50"/>
      <c r="BH6068" s="17">
        <f t="shared" si="1903"/>
        <v>0</v>
      </c>
      <c r="BI6068" s="17">
        <f t="shared" si="1911"/>
        <v>6068</v>
      </c>
      <c r="BJ6068" s="17">
        <f t="shared" si="1909"/>
        <v>6068</v>
      </c>
      <c r="BK6068" s="150">
        <f t="shared" si="1910"/>
        <v>36362</v>
      </c>
      <c r="BL6068" s="50" t="e">
        <f t="shared" ca="1" si="1904"/>
        <v>#NAME?</v>
      </c>
      <c r="BM6068" s="50" t="e">
        <f t="shared" ca="1" si="1905"/>
        <v>#NAME?</v>
      </c>
      <c r="BN6068" s="50" t="e">
        <f t="shared" ca="1" si="1906"/>
        <v>#NAME?</v>
      </c>
    </row>
    <row r="6069" spans="1:66" x14ac:dyDescent="0.35">
      <c r="A6069" s="48">
        <v>36363</v>
      </c>
      <c r="B6069" s="17">
        <v>1999</v>
      </c>
      <c r="C6069" s="17">
        <v>7</v>
      </c>
      <c r="D6069" s="17">
        <v>203</v>
      </c>
      <c r="E6069" s="17">
        <v>22</v>
      </c>
      <c r="F6069" s="17">
        <v>5</v>
      </c>
      <c r="G6069" s="50">
        <v>13.8</v>
      </c>
      <c r="H6069" s="32">
        <v>6.8095092709634937</v>
      </c>
      <c r="I6069" s="50">
        <v>10.166666666666666</v>
      </c>
      <c r="J6069" s="13">
        <v>0</v>
      </c>
      <c r="K6069" s="13">
        <f t="shared" si="1892"/>
        <v>0</v>
      </c>
      <c r="L6069" s="13">
        <f t="shared" si="1893"/>
        <v>0</v>
      </c>
      <c r="M6069" s="13" t="e">
        <f ca="1">CalcTable[[#This Row],[IWC]]-AE6068</f>
        <v>#NAME?</v>
      </c>
      <c r="N6069" s="13" t="e">
        <f ca="1">IF(CalcTable[[#This Row],[Day of Year]]&lt;123,FCAP,AE6068)</f>
        <v>#NAME?</v>
      </c>
      <c r="O6069" s="17" t="e">
        <f ca="1">IF(IRR_DRIP,5,COUNTIF('IDET Wind Values'!C6053:G6053,"&lt;="&amp;IRR_MAXWIND))</f>
        <v>#NAME?</v>
      </c>
      <c r="P6069" s="13" t="e">
        <f ca="1">CalcTable[[#This Row],[ET_o]]*KL</f>
        <v>#NAME?</v>
      </c>
      <c r="Q6069" s="13" t="e">
        <f ca="1">IF(WILTPT&lt;=0,1,MAX(0,MIN(1,(CalcTable[[#This Row],[IWC]]-WILTPT)/(MAD-WILTPT))))</f>
        <v>#NAME?</v>
      </c>
      <c r="R6069" s="13" t="e">
        <f ca="1">CalcTable[[#This Row],[ETMult]]*CalcTable[[#This Row],[ETb]]</f>
        <v>#NAME?</v>
      </c>
      <c r="S6069" s="13" t="b">
        <f>INDEX(IRR_LIST,CalcTable[[#This Row],[Day of Week]]+1)</f>
        <v>1</v>
      </c>
      <c r="T6069" s="13">
        <f t="shared" ca="1" si="1894"/>
        <v>0</v>
      </c>
      <c r="U6069" s="13" t="b">
        <f ca="1">IF(CalcTable[[#This Row],[IrrPrecip]]&gt;=IC_MM,FALSE,TRUE)</f>
        <v>1</v>
      </c>
      <c r="V6069" s="13" t="b">
        <f t="shared" si="1895"/>
        <v>1</v>
      </c>
      <c r="W6069" s="13" t="e">
        <f ca="1">IF(AND(IRR_DRIP=FALSE,CalcTable[[#This Row],[IrrHours]]&lt;=0),FALSE,TRUE)</f>
        <v>#NAME?</v>
      </c>
      <c r="X6069" s="13" t="e">
        <f ca="1">AND(CalcTable[[#This Row],[IrrDay]],CalcTable[[#This Row],[IrrRain]],CalcTable[[#This Row],[IrrWarm]],CalcTable[[#This Row],[IrrWindy]])</f>
        <v>#NAME?</v>
      </c>
      <c r="Y6069" s="13" t="e">
        <f t="shared" ca="1" si="1896"/>
        <v>#NAME?</v>
      </c>
      <c r="Z6069" s="13" t="e">
        <f ca="1">CalcTable[[#This Row],[IrrHours]]/5</f>
        <v>#NAME?</v>
      </c>
      <c r="AA6069" s="13" t="e">
        <f ca="1">IF(CalcTable[[#This Row],[IrrFlag]]=FALSE,0,MAX(0,CalcTable[[#This Row],[VolRednWind]]*(FCAP*IRR_TARGET-CalcTable[[#This Row],[IWC]])))</f>
        <v>#NAME?</v>
      </c>
      <c r="AB6069" s="13" t="e">
        <f ca="1">CalcTable[[#This Row],[IWC]]+CalcTable[[#This Row],[Eff Precip]]+CalcTable[[#This Row],[IrrAmt]]-CalcTable[[#This Row],[AET]]</f>
        <v>#NAME?</v>
      </c>
      <c r="AC6069" s="13" t="e">
        <f ca="1">IF(CalcTable[[#This Row],[PWC]]&gt;FCAP,MIN(24*PERC,MIN(SAT,CalcTable[[#This Row],[PWC]])-FCAP),0)</f>
        <v>#NAME?</v>
      </c>
      <c r="AD6069" s="13" t="e">
        <f ca="1">IF(CalcTable[[#This Row],[PWC]]&gt;SAT,CalcTable[[#This Row],[PWC]]-SAT,0)</f>
        <v>#NAME?</v>
      </c>
      <c r="AE6069" s="13" t="e">
        <f ca="1">CalcTable[[#This Row],[PWC]]-CalcTable[[#This Row],[PercAmt]]-CalcTable[[#This Row],[Runoff]]</f>
        <v>#NAME?</v>
      </c>
      <c r="AF6069" s="13" t="e">
        <f ca="1">CalcTable[[#This Row],[IrrAmt]]/1000*CUR_IRR_AREA*10000/IRR_EFF</f>
        <v>#NAME?</v>
      </c>
      <c r="AG6069" s="147"/>
      <c r="AH6069" s="13"/>
      <c r="AI6069" s="50">
        <v>4.2909627705983775</v>
      </c>
      <c r="AJ6069" s="50">
        <v>6.3357627705983788</v>
      </c>
      <c r="AK6069" s="50">
        <v>0</v>
      </c>
      <c r="AL6069" s="50">
        <v>0</v>
      </c>
      <c r="AM6069" s="50"/>
      <c r="AN6069" s="50"/>
      <c r="AO6069" s="50"/>
      <c r="AP6069" s="50"/>
      <c r="AQ6069" s="50"/>
      <c r="AR6069" s="50"/>
      <c r="AS6069" s="50"/>
      <c r="AT6069" s="50"/>
      <c r="AU6069" s="50"/>
      <c r="AV6069" s="50"/>
      <c r="AW6069" s="50"/>
      <c r="AX6069" s="50">
        <f t="shared" si="1907"/>
        <v>10.626725541196755</v>
      </c>
      <c r="AY6069" s="50"/>
      <c r="AZ6069" s="50">
        <f t="shared" si="1897"/>
        <v>248.78316190632867</v>
      </c>
      <c r="BA6069" s="50">
        <f t="shared" si="1898"/>
        <v>403.47006212241786</v>
      </c>
      <c r="BB6069" s="50">
        <f t="shared" si="1899"/>
        <v>417.58609841918911</v>
      </c>
      <c r="BC6069" s="17">
        <f t="shared" si="1900"/>
        <v>19997</v>
      </c>
      <c r="BD6069" s="50">
        <f t="shared" si="1901"/>
        <v>10.626725541196755</v>
      </c>
      <c r="BE6069" s="50">
        <f t="shared" si="1902"/>
        <v>248.78316190632867</v>
      </c>
      <c r="BF6069" s="50">
        <f t="shared" si="1908"/>
        <v>406.93005456456075</v>
      </c>
      <c r="BG6069" s="50"/>
      <c r="BH6069" s="17">
        <f t="shared" si="1903"/>
        <v>0</v>
      </c>
      <c r="BI6069" s="17">
        <f t="shared" si="1911"/>
        <v>6069</v>
      </c>
      <c r="BJ6069" s="17">
        <f t="shared" si="1909"/>
        <v>6069</v>
      </c>
      <c r="BK6069" s="150">
        <f t="shared" si="1910"/>
        <v>36363</v>
      </c>
      <c r="BL6069" s="50" t="e">
        <f t="shared" ca="1" si="1904"/>
        <v>#NAME?</v>
      </c>
      <c r="BM6069" s="50" t="e">
        <f t="shared" ca="1" si="1905"/>
        <v>#NAME?</v>
      </c>
      <c r="BN6069" s="50" t="e">
        <f t="shared" ca="1" si="1906"/>
        <v>#NAME?</v>
      </c>
    </row>
    <row r="6070" spans="1:66" x14ac:dyDescent="0.35">
      <c r="A6070" s="48">
        <v>36364</v>
      </c>
      <c r="B6070" s="17">
        <v>1999</v>
      </c>
      <c r="C6070" s="17">
        <v>7</v>
      </c>
      <c r="D6070" s="17">
        <v>204</v>
      </c>
      <c r="E6070" s="17">
        <v>23</v>
      </c>
      <c r="F6070" s="17">
        <v>6</v>
      </c>
      <c r="G6070" s="50">
        <v>9.8000000000000007</v>
      </c>
      <c r="H6070" s="32">
        <v>5.7638634887807401</v>
      </c>
      <c r="I6070" s="50">
        <v>8.6666666666666661</v>
      </c>
      <c r="J6070" s="13">
        <v>0</v>
      </c>
      <c r="K6070" s="13">
        <f t="shared" si="1892"/>
        <v>0</v>
      </c>
      <c r="L6070" s="13">
        <f t="shared" si="1893"/>
        <v>0</v>
      </c>
      <c r="M6070" s="13" t="e">
        <f ca="1">CalcTable[[#This Row],[IWC]]-AE6069</f>
        <v>#NAME?</v>
      </c>
      <c r="N6070" s="13" t="e">
        <f ca="1">IF(CalcTable[[#This Row],[Day of Year]]&lt;123,FCAP,AE6069)</f>
        <v>#NAME?</v>
      </c>
      <c r="O6070" s="17" t="e">
        <f ca="1">IF(IRR_DRIP,5,COUNTIF('IDET Wind Values'!C6054:G6054,"&lt;="&amp;IRR_MAXWIND))</f>
        <v>#NAME?</v>
      </c>
      <c r="P6070" s="13" t="e">
        <f ca="1">CalcTable[[#This Row],[ET_o]]*KL</f>
        <v>#NAME?</v>
      </c>
      <c r="Q6070" s="13" t="e">
        <f ca="1">IF(WILTPT&lt;=0,1,MAX(0,MIN(1,(CalcTable[[#This Row],[IWC]]-WILTPT)/(MAD-WILTPT))))</f>
        <v>#NAME?</v>
      </c>
      <c r="R6070" s="13" t="e">
        <f ca="1">CalcTable[[#This Row],[ETMult]]*CalcTable[[#This Row],[ETb]]</f>
        <v>#NAME?</v>
      </c>
      <c r="S6070" s="13" t="b">
        <f>INDEX(IRR_LIST,CalcTable[[#This Row],[Day of Week]]+1)</f>
        <v>0</v>
      </c>
      <c r="T6070" s="13">
        <f t="shared" ca="1" si="1894"/>
        <v>0</v>
      </c>
      <c r="U6070" s="13" t="b">
        <f ca="1">IF(CalcTable[[#This Row],[IrrPrecip]]&gt;=IC_MM,FALSE,TRUE)</f>
        <v>1</v>
      </c>
      <c r="V6070" s="13" t="b">
        <f t="shared" si="1895"/>
        <v>1</v>
      </c>
      <c r="W6070" s="13" t="e">
        <f ca="1">IF(AND(IRR_DRIP=FALSE,CalcTable[[#This Row],[IrrHours]]&lt;=0),FALSE,TRUE)</f>
        <v>#NAME?</v>
      </c>
      <c r="X6070" s="13" t="e">
        <f ca="1">AND(CalcTable[[#This Row],[IrrDay]],CalcTable[[#This Row],[IrrRain]],CalcTable[[#This Row],[IrrWarm]],CalcTable[[#This Row],[IrrWindy]])</f>
        <v>#NAME?</v>
      </c>
      <c r="Y6070" s="13" t="e">
        <f t="shared" ca="1" si="1896"/>
        <v>#NAME?</v>
      </c>
      <c r="Z6070" s="13" t="e">
        <f ca="1">CalcTable[[#This Row],[IrrHours]]/5</f>
        <v>#NAME?</v>
      </c>
      <c r="AA6070" s="13" t="e">
        <f ca="1">IF(CalcTable[[#This Row],[IrrFlag]]=FALSE,0,MAX(0,CalcTable[[#This Row],[VolRednWind]]*(FCAP*IRR_TARGET-CalcTable[[#This Row],[IWC]])))</f>
        <v>#NAME?</v>
      </c>
      <c r="AB6070" s="13" t="e">
        <f ca="1">CalcTable[[#This Row],[IWC]]+CalcTable[[#This Row],[Eff Precip]]+CalcTable[[#This Row],[IrrAmt]]-CalcTable[[#This Row],[AET]]</f>
        <v>#NAME?</v>
      </c>
      <c r="AC6070" s="13" t="e">
        <f ca="1">IF(CalcTable[[#This Row],[PWC]]&gt;FCAP,MIN(24*PERC,MIN(SAT,CalcTable[[#This Row],[PWC]])-FCAP),0)</f>
        <v>#NAME?</v>
      </c>
      <c r="AD6070" s="13" t="e">
        <f ca="1">IF(CalcTable[[#This Row],[PWC]]&gt;SAT,CalcTable[[#This Row],[PWC]]-SAT,0)</f>
        <v>#NAME?</v>
      </c>
      <c r="AE6070" s="13" t="e">
        <f ca="1">CalcTable[[#This Row],[PWC]]-CalcTable[[#This Row],[PercAmt]]-CalcTable[[#This Row],[Runoff]]</f>
        <v>#NAME?</v>
      </c>
      <c r="AF6070" s="13" t="e">
        <f ca="1">CalcTable[[#This Row],[IrrAmt]]/1000*CUR_IRR_AREA*10000/IRR_EFF</f>
        <v>#NAME?</v>
      </c>
      <c r="AG6070" s="147"/>
      <c r="AH6070" s="13"/>
      <c r="AI6070" s="50">
        <v>0</v>
      </c>
      <c r="AJ6070" s="50">
        <v>0</v>
      </c>
      <c r="AK6070" s="50">
        <v>0</v>
      </c>
      <c r="AL6070" s="50">
        <v>6.6866337271944616</v>
      </c>
      <c r="AM6070" s="50"/>
      <c r="AN6070" s="50"/>
      <c r="AO6070" s="50"/>
      <c r="AP6070" s="50"/>
      <c r="AQ6070" s="50"/>
      <c r="AR6070" s="50"/>
      <c r="AS6070" s="50"/>
      <c r="AT6070" s="50"/>
      <c r="AU6070" s="50"/>
      <c r="AV6070" s="50"/>
      <c r="AW6070" s="50"/>
      <c r="AX6070" s="50">
        <f t="shared" si="1907"/>
        <v>6.6866337271944616</v>
      </c>
      <c r="AY6070" s="50"/>
      <c r="AZ6070" s="50">
        <f t="shared" si="1897"/>
        <v>196.14125599770423</v>
      </c>
      <c r="BA6070" s="50">
        <f t="shared" si="1898"/>
        <v>301.99526717106846</v>
      </c>
      <c r="BB6070" s="50">
        <f t="shared" si="1899"/>
        <v>311.33532698048293</v>
      </c>
      <c r="BC6070" s="17">
        <f t="shared" si="1900"/>
        <v>19997</v>
      </c>
      <c r="BD6070" s="50">
        <f t="shared" si="1901"/>
        <v>6.6866337271944616</v>
      </c>
      <c r="BE6070" s="50">
        <f t="shared" si="1902"/>
        <v>196.14125599770423</v>
      </c>
      <c r="BF6070" s="50">
        <f t="shared" si="1908"/>
        <v>320.824654666779</v>
      </c>
      <c r="BG6070" s="50"/>
      <c r="BH6070" s="17">
        <f t="shared" si="1903"/>
        <v>0</v>
      </c>
      <c r="BI6070" s="17">
        <f t="shared" si="1911"/>
        <v>6070</v>
      </c>
      <c r="BJ6070" s="17">
        <f t="shared" si="1909"/>
        <v>6070</v>
      </c>
      <c r="BK6070" s="150">
        <f t="shared" si="1910"/>
        <v>36364</v>
      </c>
      <c r="BL6070" s="50" t="e">
        <f t="shared" ca="1" si="1904"/>
        <v>#NAME?</v>
      </c>
      <c r="BM6070" s="50" t="e">
        <f t="shared" ca="1" si="1905"/>
        <v>#NAME?</v>
      </c>
      <c r="BN6070" s="50" t="e">
        <f t="shared" ca="1" si="1906"/>
        <v>#NAME?</v>
      </c>
    </row>
    <row r="6071" spans="1:66" x14ac:dyDescent="0.35">
      <c r="A6071" s="48">
        <v>36365</v>
      </c>
      <c r="B6071" s="17">
        <v>1999</v>
      </c>
      <c r="C6071" s="17">
        <v>7</v>
      </c>
      <c r="D6071" s="17">
        <v>205</v>
      </c>
      <c r="E6071" s="17">
        <v>24</v>
      </c>
      <c r="F6071" s="17">
        <v>7</v>
      </c>
      <c r="G6071" s="50">
        <v>8.5</v>
      </c>
      <c r="H6071" s="32">
        <v>2.995191434616733</v>
      </c>
      <c r="I6071" s="50">
        <v>13.5</v>
      </c>
      <c r="J6071" s="13">
        <v>5</v>
      </c>
      <c r="K6071" s="13">
        <f t="shared" si="1892"/>
        <v>5</v>
      </c>
      <c r="L6071" s="13">
        <f t="shared" si="1893"/>
        <v>0</v>
      </c>
      <c r="M6071" s="13" t="e">
        <f ca="1">CalcTable[[#This Row],[IWC]]-AE6070</f>
        <v>#NAME?</v>
      </c>
      <c r="N6071" s="13" t="e">
        <f ca="1">IF(CalcTable[[#This Row],[Day of Year]]&lt;123,FCAP,AE6070)</f>
        <v>#NAME?</v>
      </c>
      <c r="O6071" s="17" t="e">
        <f ca="1">IF(IRR_DRIP,5,COUNTIF('IDET Wind Values'!C6055:G6055,"&lt;="&amp;IRR_MAXWIND))</f>
        <v>#NAME?</v>
      </c>
      <c r="P6071" s="13" t="e">
        <f ca="1">CalcTable[[#This Row],[ET_o]]*KL</f>
        <v>#NAME?</v>
      </c>
      <c r="Q6071" s="13" t="e">
        <f ca="1">IF(WILTPT&lt;=0,1,MAX(0,MIN(1,(CalcTable[[#This Row],[IWC]]-WILTPT)/(MAD-WILTPT))))</f>
        <v>#NAME?</v>
      </c>
      <c r="R6071" s="13" t="e">
        <f ca="1">CalcTable[[#This Row],[ETMult]]*CalcTable[[#This Row],[ETb]]</f>
        <v>#NAME?</v>
      </c>
      <c r="S6071" s="13" t="b">
        <f>INDEX(IRR_LIST,CalcTable[[#This Row],[Day of Week]]+1)</f>
        <v>0</v>
      </c>
      <c r="T6071" s="13">
        <f t="shared" ca="1" si="1894"/>
        <v>0</v>
      </c>
      <c r="U6071" s="13" t="b">
        <f ca="1">IF(CalcTable[[#This Row],[IrrPrecip]]&gt;=IC_MM,FALSE,TRUE)</f>
        <v>1</v>
      </c>
      <c r="V6071" s="13" t="b">
        <f t="shared" si="1895"/>
        <v>1</v>
      </c>
      <c r="W6071" s="13" t="e">
        <f ca="1">IF(AND(IRR_DRIP=FALSE,CalcTable[[#This Row],[IrrHours]]&lt;=0),FALSE,TRUE)</f>
        <v>#NAME?</v>
      </c>
      <c r="X6071" s="13" t="e">
        <f ca="1">AND(CalcTable[[#This Row],[IrrDay]],CalcTable[[#This Row],[IrrRain]],CalcTable[[#This Row],[IrrWarm]],CalcTable[[#This Row],[IrrWindy]])</f>
        <v>#NAME?</v>
      </c>
      <c r="Y6071" s="13" t="e">
        <f t="shared" ca="1" si="1896"/>
        <v>#NAME?</v>
      </c>
      <c r="Z6071" s="13" t="e">
        <f ca="1">CalcTable[[#This Row],[IrrHours]]/5</f>
        <v>#NAME?</v>
      </c>
      <c r="AA6071" s="13" t="e">
        <f ca="1">IF(CalcTable[[#This Row],[IrrFlag]]=FALSE,0,MAX(0,CalcTable[[#This Row],[VolRednWind]]*(FCAP*IRR_TARGET-CalcTable[[#This Row],[IWC]])))</f>
        <v>#NAME?</v>
      </c>
      <c r="AB6071" s="13" t="e">
        <f ca="1">CalcTable[[#This Row],[IWC]]+CalcTable[[#This Row],[Eff Precip]]+CalcTable[[#This Row],[IrrAmt]]-CalcTable[[#This Row],[AET]]</f>
        <v>#NAME?</v>
      </c>
      <c r="AC6071" s="13" t="e">
        <f ca="1">IF(CalcTable[[#This Row],[PWC]]&gt;FCAP,MIN(24*PERC,MIN(SAT,CalcTable[[#This Row],[PWC]])-FCAP),0)</f>
        <v>#NAME?</v>
      </c>
      <c r="AD6071" s="13" t="e">
        <f ca="1">IF(CalcTable[[#This Row],[PWC]]&gt;SAT,CalcTable[[#This Row],[PWC]]-SAT,0)</f>
        <v>#NAME?</v>
      </c>
      <c r="AE6071" s="13" t="e">
        <f ca="1">CalcTable[[#This Row],[PWC]]-CalcTable[[#This Row],[PercAmt]]-CalcTable[[#This Row],[Runoff]]</f>
        <v>#NAME?</v>
      </c>
      <c r="AF6071" s="13" t="e">
        <f ca="1">CalcTable[[#This Row],[IrrAmt]]/1000*CUR_IRR_AREA*10000/IRR_EFF</f>
        <v>#NAME?</v>
      </c>
      <c r="AG6071" s="147"/>
      <c r="AH6071" s="13"/>
      <c r="AI6071" s="50">
        <v>0</v>
      </c>
      <c r="AJ6071" s="50">
        <v>0</v>
      </c>
      <c r="AK6071" s="50">
        <v>0</v>
      </c>
      <c r="AL6071" s="50">
        <v>0</v>
      </c>
      <c r="AM6071" s="50"/>
      <c r="AN6071" s="50"/>
      <c r="AO6071" s="50"/>
      <c r="AP6071" s="50"/>
      <c r="AQ6071" s="50"/>
      <c r="AR6071" s="50"/>
      <c r="AS6071" s="50"/>
      <c r="AT6071" s="50"/>
      <c r="AU6071" s="50"/>
      <c r="AV6071" s="50"/>
      <c r="AW6071" s="50"/>
      <c r="AX6071" s="50">
        <f t="shared" si="1907"/>
        <v>0</v>
      </c>
      <c r="AY6071" s="50"/>
      <c r="AZ6071" s="50">
        <f t="shared" si="1897"/>
        <v>0</v>
      </c>
      <c r="BA6071" s="50">
        <f t="shared" si="1898"/>
        <v>0</v>
      </c>
      <c r="BB6071" s="50">
        <f t="shared" si="1899"/>
        <v>0</v>
      </c>
      <c r="BC6071" s="17">
        <f t="shared" si="1900"/>
        <v>19997</v>
      </c>
      <c r="BD6071" s="50">
        <f t="shared" si="1901"/>
        <v>0</v>
      </c>
      <c r="BE6071" s="50">
        <f t="shared" si="1902"/>
        <v>0</v>
      </c>
      <c r="BF6071" s="50">
        <f t="shared" si="1908"/>
        <v>0</v>
      </c>
      <c r="BG6071" s="50"/>
      <c r="BH6071" s="17">
        <f t="shared" si="1903"/>
        <v>0</v>
      </c>
      <c r="BI6071" s="17">
        <f t="shared" si="1911"/>
        <v>6071</v>
      </c>
      <c r="BJ6071" s="17">
        <f t="shared" si="1909"/>
        <v>6071</v>
      </c>
      <c r="BK6071" s="150">
        <f t="shared" si="1910"/>
        <v>36365</v>
      </c>
      <c r="BL6071" s="50" t="e">
        <f t="shared" ca="1" si="1904"/>
        <v>#NAME?</v>
      </c>
      <c r="BM6071" s="50" t="e">
        <f t="shared" ca="1" si="1905"/>
        <v>#NAME?</v>
      </c>
      <c r="BN6071" s="50" t="e">
        <f t="shared" ca="1" si="1906"/>
        <v>#NAME?</v>
      </c>
    </row>
    <row r="6072" spans="1:66" x14ac:dyDescent="0.35">
      <c r="A6072" s="48">
        <v>36366</v>
      </c>
      <c r="B6072" s="17">
        <v>1999</v>
      </c>
      <c r="C6072" s="17">
        <v>7</v>
      </c>
      <c r="D6072" s="17">
        <v>206</v>
      </c>
      <c r="E6072" s="17">
        <v>25</v>
      </c>
      <c r="F6072" s="17">
        <v>1</v>
      </c>
      <c r="G6072" s="50">
        <v>6.8</v>
      </c>
      <c r="H6072" s="32">
        <v>2.9852917287920864</v>
      </c>
      <c r="I6072" s="50">
        <v>13.666666666666666</v>
      </c>
      <c r="J6072" s="13">
        <v>9.8000000000000007</v>
      </c>
      <c r="K6072" s="13">
        <f t="shared" si="1892"/>
        <v>9.8000000000000007</v>
      </c>
      <c r="L6072" s="13">
        <f t="shared" si="1893"/>
        <v>3.6000000000000005</v>
      </c>
      <c r="M6072" s="13" t="e">
        <f ca="1">CalcTable[[#This Row],[IWC]]-AE6071</f>
        <v>#NAME?</v>
      </c>
      <c r="N6072" s="13" t="e">
        <f ca="1">IF(CalcTable[[#This Row],[Day of Year]]&lt;123,FCAP,AE6071)</f>
        <v>#NAME?</v>
      </c>
      <c r="O6072" s="17" t="e">
        <f ca="1">IF(IRR_DRIP,5,COUNTIF('IDET Wind Values'!C6056:G6056,"&lt;="&amp;IRR_MAXWIND))</f>
        <v>#NAME?</v>
      </c>
      <c r="P6072" s="13" t="e">
        <f ca="1">CalcTable[[#This Row],[ET_o]]*KL</f>
        <v>#NAME?</v>
      </c>
      <c r="Q6072" s="13" t="e">
        <f ca="1">IF(WILTPT&lt;=0,1,MAX(0,MIN(1,(CalcTable[[#This Row],[IWC]]-WILTPT)/(MAD-WILTPT))))</f>
        <v>#NAME?</v>
      </c>
      <c r="R6072" s="13" t="e">
        <f ca="1">CalcTable[[#This Row],[ETMult]]*CalcTable[[#This Row],[ETb]]</f>
        <v>#NAME?</v>
      </c>
      <c r="S6072" s="13" t="b">
        <f>INDEX(IRR_LIST,CalcTable[[#This Row],[Day of Week]]+1)</f>
        <v>1</v>
      </c>
      <c r="T6072" s="13">
        <f t="shared" ca="1" si="1894"/>
        <v>5</v>
      </c>
      <c r="U6072" s="13" t="b">
        <f ca="1">IF(CalcTable[[#This Row],[IrrPrecip]]&gt;=IC_MM,FALSE,TRUE)</f>
        <v>1</v>
      </c>
      <c r="V6072" s="13" t="b">
        <f t="shared" si="1895"/>
        <v>1</v>
      </c>
      <c r="W6072" s="13" t="e">
        <f ca="1">IF(AND(IRR_DRIP=FALSE,CalcTable[[#This Row],[IrrHours]]&lt;=0),FALSE,TRUE)</f>
        <v>#NAME?</v>
      </c>
      <c r="X6072" s="13" t="e">
        <f ca="1">AND(CalcTable[[#This Row],[IrrDay]],CalcTable[[#This Row],[IrrRain]],CalcTable[[#This Row],[IrrWarm]],CalcTable[[#This Row],[IrrWindy]])</f>
        <v>#NAME?</v>
      </c>
      <c r="Y6072" s="13" t="e">
        <f t="shared" ca="1" si="1896"/>
        <v>#NAME?</v>
      </c>
      <c r="Z6072" s="13" t="e">
        <f ca="1">CalcTable[[#This Row],[IrrHours]]/5</f>
        <v>#NAME?</v>
      </c>
      <c r="AA6072" s="13" t="e">
        <f ca="1">IF(CalcTable[[#This Row],[IrrFlag]]=FALSE,0,MAX(0,CalcTable[[#This Row],[VolRednWind]]*(FCAP*IRR_TARGET-CalcTable[[#This Row],[IWC]])))</f>
        <v>#NAME?</v>
      </c>
      <c r="AB6072" s="13" t="e">
        <f ca="1">CalcTable[[#This Row],[IWC]]+CalcTable[[#This Row],[Eff Precip]]+CalcTable[[#This Row],[IrrAmt]]-CalcTable[[#This Row],[AET]]</f>
        <v>#NAME?</v>
      </c>
      <c r="AC6072" s="13" t="e">
        <f ca="1">IF(CalcTable[[#This Row],[PWC]]&gt;FCAP,MIN(24*PERC,MIN(SAT,CalcTable[[#This Row],[PWC]])-FCAP),0)</f>
        <v>#NAME?</v>
      </c>
      <c r="AD6072" s="13" t="e">
        <f ca="1">IF(CalcTable[[#This Row],[PWC]]&gt;SAT,CalcTable[[#This Row],[PWC]]-SAT,0)</f>
        <v>#NAME?</v>
      </c>
      <c r="AE6072" s="13" t="e">
        <f ca="1">CalcTable[[#This Row],[PWC]]-CalcTable[[#This Row],[PercAmt]]-CalcTable[[#This Row],[Runoff]]</f>
        <v>#NAME?</v>
      </c>
      <c r="AF6072" s="13" t="e">
        <f ca="1">CalcTable[[#This Row],[IrrAmt]]/1000*CUR_IRR_AREA*10000/IRR_EFF</f>
        <v>#NAME?</v>
      </c>
      <c r="AG6072" s="147"/>
      <c r="AH6072" s="13"/>
      <c r="AI6072" s="50">
        <v>2.6705299955831823</v>
      </c>
      <c r="AJ6072" s="50">
        <v>3.0243673566236526</v>
      </c>
      <c r="AK6072" s="50">
        <v>0</v>
      </c>
      <c r="AL6072" s="50">
        <v>0</v>
      </c>
      <c r="AM6072" s="50"/>
      <c r="AN6072" s="50"/>
      <c r="AO6072" s="50"/>
      <c r="AP6072" s="50"/>
      <c r="AQ6072" s="50"/>
      <c r="AR6072" s="50"/>
      <c r="AS6072" s="50"/>
      <c r="AT6072" s="50"/>
      <c r="AU6072" s="50"/>
      <c r="AV6072" s="50"/>
      <c r="AW6072" s="50"/>
      <c r="AX6072" s="50">
        <f t="shared" si="1907"/>
        <v>5.6948973522068354</v>
      </c>
      <c r="AY6072" s="50"/>
      <c r="AZ6072" s="50">
        <f t="shared" si="1897"/>
        <v>127.88254906284715</v>
      </c>
      <c r="BA6072" s="50">
        <f t="shared" si="1898"/>
        <v>206.64740438307291</v>
      </c>
      <c r="BB6072" s="50">
        <f t="shared" si="1899"/>
        <v>213.82025807219861</v>
      </c>
      <c r="BC6072" s="17">
        <f t="shared" si="1900"/>
        <v>19997</v>
      </c>
      <c r="BD6072" s="50">
        <f t="shared" si="1901"/>
        <v>5.6948973522068354</v>
      </c>
      <c r="BE6072" s="50">
        <f t="shared" si="1902"/>
        <v>127.88254906284715</v>
      </c>
      <c r="BF6072" s="50">
        <f t="shared" si="1908"/>
        <v>209.17513978535743</v>
      </c>
      <c r="BG6072" s="50"/>
      <c r="BH6072" s="17">
        <f t="shared" si="1903"/>
        <v>0</v>
      </c>
      <c r="BI6072" s="17">
        <f t="shared" si="1911"/>
        <v>6072</v>
      </c>
      <c r="BJ6072" s="17">
        <f t="shared" si="1909"/>
        <v>6072</v>
      </c>
      <c r="BK6072" s="150">
        <f t="shared" si="1910"/>
        <v>36366</v>
      </c>
      <c r="BL6072" s="50" t="e">
        <f t="shared" ca="1" si="1904"/>
        <v>#NAME?</v>
      </c>
      <c r="BM6072" s="50" t="e">
        <f t="shared" ca="1" si="1905"/>
        <v>#NAME?</v>
      </c>
      <c r="BN6072" s="50" t="e">
        <f t="shared" ca="1" si="1906"/>
        <v>#NAME?</v>
      </c>
    </row>
    <row r="6073" spans="1:66" x14ac:dyDescent="0.35">
      <c r="A6073" s="48">
        <v>36367</v>
      </c>
      <c r="B6073" s="17">
        <v>1999</v>
      </c>
      <c r="C6073" s="17">
        <v>7</v>
      </c>
      <c r="D6073" s="17">
        <v>207</v>
      </c>
      <c r="E6073" s="17">
        <v>26</v>
      </c>
      <c r="F6073" s="17">
        <v>2</v>
      </c>
      <c r="G6073" s="50">
        <v>4.4000000000000004</v>
      </c>
      <c r="H6073" s="32">
        <v>4.8975284535373751</v>
      </c>
      <c r="I6073" s="50">
        <v>9.5</v>
      </c>
      <c r="J6073" s="13">
        <v>0</v>
      </c>
      <c r="K6073" s="13">
        <f t="shared" si="1892"/>
        <v>0</v>
      </c>
      <c r="L6073" s="13">
        <f t="shared" si="1893"/>
        <v>0</v>
      </c>
      <c r="M6073" s="13" t="e">
        <f ca="1">CalcTable[[#This Row],[IWC]]-AE6072</f>
        <v>#NAME?</v>
      </c>
      <c r="N6073" s="13" t="e">
        <f ca="1">IF(CalcTable[[#This Row],[Day of Year]]&lt;123,FCAP,AE6072)</f>
        <v>#NAME?</v>
      </c>
      <c r="O6073" s="17" t="e">
        <f ca="1">IF(IRR_DRIP,5,COUNTIF('IDET Wind Values'!C6057:G6057,"&lt;="&amp;IRR_MAXWIND))</f>
        <v>#NAME?</v>
      </c>
      <c r="P6073" s="13" t="e">
        <f ca="1">CalcTable[[#This Row],[ET_o]]*KL</f>
        <v>#NAME?</v>
      </c>
      <c r="Q6073" s="13" t="e">
        <f ca="1">IF(WILTPT&lt;=0,1,MAX(0,MIN(1,(CalcTable[[#This Row],[IWC]]-WILTPT)/(MAD-WILTPT))))</f>
        <v>#NAME?</v>
      </c>
      <c r="R6073" s="13" t="e">
        <f ca="1">CalcTable[[#This Row],[ETMult]]*CalcTable[[#This Row],[ETb]]</f>
        <v>#NAME?</v>
      </c>
      <c r="S6073" s="13" t="b">
        <f>INDEX(IRR_LIST,CalcTable[[#This Row],[Day of Week]]+1)</f>
        <v>0</v>
      </c>
      <c r="T6073" s="13">
        <f t="shared" ca="1" si="1894"/>
        <v>14.8</v>
      </c>
      <c r="U6073" s="13" t="b">
        <f ca="1">IF(CalcTable[[#This Row],[IrrPrecip]]&gt;=IC_MM,FALSE,TRUE)</f>
        <v>0</v>
      </c>
      <c r="V6073" s="13" t="b">
        <f t="shared" si="1895"/>
        <v>1</v>
      </c>
      <c r="W6073" s="13" t="e">
        <f ca="1">IF(AND(IRR_DRIP=FALSE,CalcTable[[#This Row],[IrrHours]]&lt;=0),FALSE,TRUE)</f>
        <v>#NAME?</v>
      </c>
      <c r="X6073" s="13" t="e">
        <f ca="1">AND(CalcTable[[#This Row],[IrrDay]],CalcTable[[#This Row],[IrrRain]],CalcTable[[#This Row],[IrrWarm]],CalcTable[[#This Row],[IrrWindy]])</f>
        <v>#NAME?</v>
      </c>
      <c r="Y6073" s="13" t="e">
        <f t="shared" ca="1" si="1896"/>
        <v>#NAME?</v>
      </c>
      <c r="Z6073" s="13" t="e">
        <f ca="1">CalcTable[[#This Row],[IrrHours]]/5</f>
        <v>#NAME?</v>
      </c>
      <c r="AA6073" s="13" t="e">
        <f ca="1">IF(CalcTable[[#This Row],[IrrFlag]]=FALSE,0,MAX(0,CalcTable[[#This Row],[VolRednWind]]*(FCAP*IRR_TARGET-CalcTable[[#This Row],[IWC]])))</f>
        <v>#NAME?</v>
      </c>
      <c r="AB6073" s="13" t="e">
        <f ca="1">CalcTable[[#This Row],[IWC]]+CalcTable[[#This Row],[Eff Precip]]+CalcTable[[#This Row],[IrrAmt]]-CalcTable[[#This Row],[AET]]</f>
        <v>#NAME?</v>
      </c>
      <c r="AC6073" s="13" t="e">
        <f ca="1">IF(CalcTable[[#This Row],[PWC]]&gt;FCAP,MIN(24*PERC,MIN(SAT,CalcTable[[#This Row],[PWC]])-FCAP),0)</f>
        <v>#NAME?</v>
      </c>
      <c r="AD6073" s="13" t="e">
        <f ca="1">IF(CalcTable[[#This Row],[PWC]]&gt;SAT,CalcTable[[#This Row],[PWC]]-SAT,0)</f>
        <v>#NAME?</v>
      </c>
      <c r="AE6073" s="13" t="e">
        <f ca="1">CalcTable[[#This Row],[PWC]]-CalcTable[[#This Row],[PercAmt]]-CalcTable[[#This Row],[Runoff]]</f>
        <v>#NAME?</v>
      </c>
      <c r="AF6073" s="13" t="e">
        <f ca="1">CalcTable[[#This Row],[IrrAmt]]/1000*CUR_IRR_AREA*10000/IRR_EFF</f>
        <v>#NAME?</v>
      </c>
      <c r="AG6073" s="147"/>
      <c r="AH6073" s="13"/>
      <c r="AI6073" s="50">
        <v>0</v>
      </c>
      <c r="AJ6073" s="50">
        <v>0</v>
      </c>
      <c r="AK6073" s="50">
        <v>0</v>
      </c>
      <c r="AL6073" s="50">
        <v>0</v>
      </c>
      <c r="AM6073" s="50"/>
      <c r="AN6073" s="50"/>
      <c r="AO6073" s="50"/>
      <c r="AP6073" s="50"/>
      <c r="AQ6073" s="50"/>
      <c r="AR6073" s="50"/>
      <c r="AS6073" s="50"/>
      <c r="AT6073" s="50"/>
      <c r="AU6073" s="50"/>
      <c r="AV6073" s="50"/>
      <c r="AW6073" s="50"/>
      <c r="AX6073" s="50">
        <f t="shared" si="1907"/>
        <v>0</v>
      </c>
      <c r="AY6073" s="50"/>
      <c r="AZ6073" s="50">
        <f t="shared" si="1897"/>
        <v>0</v>
      </c>
      <c r="BA6073" s="50">
        <f t="shared" si="1898"/>
        <v>0</v>
      </c>
      <c r="BB6073" s="50">
        <f t="shared" si="1899"/>
        <v>0</v>
      </c>
      <c r="BC6073" s="17">
        <f t="shared" si="1900"/>
        <v>19997</v>
      </c>
      <c r="BD6073" s="50">
        <f t="shared" si="1901"/>
        <v>0</v>
      </c>
      <c r="BE6073" s="50">
        <f t="shared" si="1902"/>
        <v>0</v>
      </c>
      <c r="BF6073" s="50">
        <f t="shared" si="1908"/>
        <v>0</v>
      </c>
      <c r="BG6073" s="50"/>
      <c r="BH6073" s="17">
        <f t="shared" si="1903"/>
        <v>0</v>
      </c>
      <c r="BI6073" s="17">
        <f t="shared" si="1911"/>
        <v>6073</v>
      </c>
      <c r="BJ6073" s="17">
        <f t="shared" si="1909"/>
        <v>6073</v>
      </c>
      <c r="BK6073" s="150">
        <f t="shared" si="1910"/>
        <v>36367</v>
      </c>
      <c r="BL6073" s="50" t="e">
        <f t="shared" ca="1" si="1904"/>
        <v>#NAME?</v>
      </c>
      <c r="BM6073" s="50" t="e">
        <f t="shared" ca="1" si="1905"/>
        <v>#NAME?</v>
      </c>
      <c r="BN6073" s="50" t="e">
        <f t="shared" ca="1" si="1906"/>
        <v>#NAME?</v>
      </c>
    </row>
    <row r="6074" spans="1:66" x14ac:dyDescent="0.35">
      <c r="A6074" s="48">
        <v>36368</v>
      </c>
      <c r="B6074" s="17">
        <v>1999</v>
      </c>
      <c r="C6074" s="17">
        <v>7</v>
      </c>
      <c r="D6074" s="17">
        <v>208</v>
      </c>
      <c r="E6074" s="17">
        <v>27</v>
      </c>
      <c r="F6074" s="17">
        <v>3</v>
      </c>
      <c r="G6074" s="50">
        <v>10.1</v>
      </c>
      <c r="H6074" s="32">
        <v>6.2078733437567761</v>
      </c>
      <c r="I6074" s="50">
        <v>10</v>
      </c>
      <c r="J6074" s="13">
        <v>0</v>
      </c>
      <c r="K6074" s="13">
        <f t="shared" si="1892"/>
        <v>0</v>
      </c>
      <c r="L6074" s="13">
        <f t="shared" si="1893"/>
        <v>0</v>
      </c>
      <c r="M6074" s="13" t="e">
        <f ca="1">CalcTable[[#This Row],[IWC]]-AE6073</f>
        <v>#NAME?</v>
      </c>
      <c r="N6074" s="13" t="e">
        <f ca="1">IF(CalcTable[[#This Row],[Day of Year]]&lt;123,FCAP,AE6073)</f>
        <v>#NAME?</v>
      </c>
      <c r="O6074" s="17" t="e">
        <f ca="1">IF(IRR_DRIP,5,COUNTIF('IDET Wind Values'!C6058:G6058,"&lt;="&amp;IRR_MAXWIND))</f>
        <v>#NAME?</v>
      </c>
      <c r="P6074" s="13" t="e">
        <f ca="1">CalcTable[[#This Row],[ET_o]]*KL</f>
        <v>#NAME?</v>
      </c>
      <c r="Q6074" s="13" t="e">
        <f ca="1">IF(WILTPT&lt;=0,1,MAX(0,MIN(1,(CalcTable[[#This Row],[IWC]]-WILTPT)/(MAD-WILTPT))))</f>
        <v>#NAME?</v>
      </c>
      <c r="R6074" s="13" t="e">
        <f ca="1">CalcTable[[#This Row],[ETMult]]*CalcTable[[#This Row],[ETb]]</f>
        <v>#NAME?</v>
      </c>
      <c r="S6074" s="13" t="b">
        <f>INDEX(IRR_LIST,CalcTable[[#This Row],[Day of Week]]+1)</f>
        <v>1</v>
      </c>
      <c r="T6074" s="13">
        <f t="shared" ca="1" si="1894"/>
        <v>9.8000000000000007</v>
      </c>
      <c r="U6074" s="13" t="b">
        <f ca="1">IF(CalcTable[[#This Row],[IrrPrecip]]&gt;=IC_MM,FALSE,TRUE)</f>
        <v>1</v>
      </c>
      <c r="V6074" s="13" t="b">
        <f t="shared" si="1895"/>
        <v>1</v>
      </c>
      <c r="W6074" s="13" t="e">
        <f ca="1">IF(AND(IRR_DRIP=FALSE,CalcTable[[#This Row],[IrrHours]]&lt;=0),FALSE,TRUE)</f>
        <v>#NAME?</v>
      </c>
      <c r="X6074" s="13" t="e">
        <f ca="1">AND(CalcTable[[#This Row],[IrrDay]],CalcTable[[#This Row],[IrrRain]],CalcTable[[#This Row],[IrrWarm]],CalcTable[[#This Row],[IrrWindy]])</f>
        <v>#NAME?</v>
      </c>
      <c r="Y6074" s="13" t="e">
        <f t="shared" ca="1" si="1896"/>
        <v>#NAME?</v>
      </c>
      <c r="Z6074" s="13" t="e">
        <f ca="1">CalcTable[[#This Row],[IrrHours]]/5</f>
        <v>#NAME?</v>
      </c>
      <c r="AA6074" s="13" t="e">
        <f ca="1">IF(CalcTable[[#This Row],[IrrFlag]]=FALSE,0,MAX(0,CalcTable[[#This Row],[VolRednWind]]*(FCAP*IRR_TARGET-CalcTable[[#This Row],[IWC]])))</f>
        <v>#NAME?</v>
      </c>
      <c r="AB6074" s="13" t="e">
        <f ca="1">CalcTable[[#This Row],[IWC]]+CalcTable[[#This Row],[Eff Precip]]+CalcTable[[#This Row],[IrrAmt]]-CalcTable[[#This Row],[AET]]</f>
        <v>#NAME?</v>
      </c>
      <c r="AC6074" s="13" t="e">
        <f ca="1">IF(CalcTable[[#This Row],[PWC]]&gt;FCAP,MIN(24*PERC,MIN(SAT,CalcTable[[#This Row],[PWC]])-FCAP),0)</f>
        <v>#NAME?</v>
      </c>
      <c r="AD6074" s="13" t="e">
        <f ca="1">IF(CalcTable[[#This Row],[PWC]]&gt;SAT,CalcTable[[#This Row],[PWC]]-SAT,0)</f>
        <v>#NAME?</v>
      </c>
      <c r="AE6074" s="13" t="e">
        <f ca="1">CalcTable[[#This Row],[PWC]]-CalcTable[[#This Row],[PercAmt]]-CalcTable[[#This Row],[Runoff]]</f>
        <v>#NAME?</v>
      </c>
      <c r="AF6074" s="13" t="e">
        <f ca="1">CalcTable[[#This Row],[IrrAmt]]/1000*CUR_IRR_AREA*10000/IRR_EFF</f>
        <v>#NAME?</v>
      </c>
      <c r="AG6074" s="147"/>
      <c r="AH6074" s="13"/>
      <c r="AI6074" s="50">
        <v>7.0107226426248435</v>
      </c>
      <c r="AJ6074" s="50">
        <v>8.4092661324751408</v>
      </c>
      <c r="AK6074" s="50">
        <v>0</v>
      </c>
      <c r="AL6074" s="50">
        <v>0</v>
      </c>
      <c r="AM6074" s="50"/>
      <c r="AN6074" s="50"/>
      <c r="AO6074" s="50"/>
      <c r="AP6074" s="50"/>
      <c r="AQ6074" s="50"/>
      <c r="AR6074" s="50"/>
      <c r="AS6074" s="50"/>
      <c r="AT6074" s="50"/>
      <c r="AU6074" s="50"/>
      <c r="AV6074" s="50"/>
      <c r="AW6074" s="50"/>
      <c r="AX6074" s="50">
        <f t="shared" si="1907"/>
        <v>15.419988775099984</v>
      </c>
      <c r="AY6074" s="50"/>
      <c r="AZ6074" s="50">
        <f t="shared" si="1897"/>
        <v>349.49573864443516</v>
      </c>
      <c r="BA6074" s="50">
        <f t="shared" si="1898"/>
        <v>565.21927841314675</v>
      </c>
      <c r="BB6074" s="50">
        <f t="shared" si="1899"/>
        <v>584.87379840418339</v>
      </c>
      <c r="BC6074" s="17">
        <f t="shared" si="1900"/>
        <v>19997</v>
      </c>
      <c r="BD6074" s="50">
        <f t="shared" si="1901"/>
        <v>15.419988775099984</v>
      </c>
      <c r="BE6074" s="50">
        <f t="shared" si="1902"/>
        <v>349.49573864443516</v>
      </c>
      <c r="BF6074" s="50">
        <f t="shared" si="1908"/>
        <v>571.66376899016166</v>
      </c>
      <c r="BG6074" s="50"/>
      <c r="BH6074" s="17">
        <f t="shared" si="1903"/>
        <v>0</v>
      </c>
      <c r="BI6074" s="17">
        <f t="shared" si="1911"/>
        <v>6074</v>
      </c>
      <c r="BJ6074" s="17">
        <f t="shared" si="1909"/>
        <v>6074</v>
      </c>
      <c r="BK6074" s="150">
        <f t="shared" si="1910"/>
        <v>36368</v>
      </c>
      <c r="BL6074" s="50" t="e">
        <f t="shared" ca="1" si="1904"/>
        <v>#NAME?</v>
      </c>
      <c r="BM6074" s="50" t="e">
        <f t="shared" ca="1" si="1905"/>
        <v>#NAME?</v>
      </c>
      <c r="BN6074" s="50" t="e">
        <f t="shared" ca="1" si="1906"/>
        <v>#NAME?</v>
      </c>
    </row>
    <row r="6075" spans="1:66" x14ac:dyDescent="0.35">
      <c r="A6075" s="48">
        <v>36369</v>
      </c>
      <c r="B6075" s="17">
        <v>1999</v>
      </c>
      <c r="C6075" s="17">
        <v>7</v>
      </c>
      <c r="D6075" s="17">
        <v>209</v>
      </c>
      <c r="E6075" s="17">
        <v>28</v>
      </c>
      <c r="F6075" s="17">
        <v>4</v>
      </c>
      <c r="G6075" s="50">
        <v>10.8</v>
      </c>
      <c r="H6075" s="32">
        <v>7.3496375465673216</v>
      </c>
      <c r="I6075" s="50">
        <v>7</v>
      </c>
      <c r="J6075" s="13">
        <v>0</v>
      </c>
      <c r="K6075" s="13">
        <f t="shared" si="1892"/>
        <v>0</v>
      </c>
      <c r="L6075" s="13">
        <f t="shared" si="1893"/>
        <v>0</v>
      </c>
      <c r="M6075" s="13" t="e">
        <f ca="1">CalcTable[[#This Row],[IWC]]-AE6074</f>
        <v>#NAME?</v>
      </c>
      <c r="N6075" s="13" t="e">
        <f ca="1">IF(CalcTable[[#This Row],[Day of Year]]&lt;123,FCAP,AE6074)</f>
        <v>#NAME?</v>
      </c>
      <c r="O6075" s="17" t="e">
        <f ca="1">IF(IRR_DRIP,5,COUNTIF('IDET Wind Values'!C6059:G6059,"&lt;="&amp;IRR_MAXWIND))</f>
        <v>#NAME?</v>
      </c>
      <c r="P6075" s="13" t="e">
        <f ca="1">CalcTable[[#This Row],[ET_o]]*KL</f>
        <v>#NAME?</v>
      </c>
      <c r="Q6075" s="13" t="e">
        <f ca="1">IF(WILTPT&lt;=0,1,MAX(0,MIN(1,(CalcTable[[#This Row],[IWC]]-WILTPT)/(MAD-WILTPT))))</f>
        <v>#NAME?</v>
      </c>
      <c r="R6075" s="13" t="e">
        <f ca="1">CalcTable[[#This Row],[ETMult]]*CalcTable[[#This Row],[ETb]]</f>
        <v>#NAME?</v>
      </c>
      <c r="S6075" s="13" t="b">
        <f>INDEX(IRR_LIST,CalcTable[[#This Row],[Day of Week]]+1)</f>
        <v>0</v>
      </c>
      <c r="T6075" s="13">
        <f t="shared" ca="1" si="1894"/>
        <v>0</v>
      </c>
      <c r="U6075" s="13" t="b">
        <f ca="1">IF(CalcTable[[#This Row],[IrrPrecip]]&gt;=IC_MM,FALSE,TRUE)</f>
        <v>1</v>
      </c>
      <c r="V6075" s="13" t="b">
        <f t="shared" si="1895"/>
        <v>1</v>
      </c>
      <c r="W6075" s="13" t="e">
        <f ca="1">IF(AND(IRR_DRIP=FALSE,CalcTable[[#This Row],[IrrHours]]&lt;=0),FALSE,TRUE)</f>
        <v>#NAME?</v>
      </c>
      <c r="X6075" s="13" t="e">
        <f ca="1">AND(CalcTable[[#This Row],[IrrDay]],CalcTable[[#This Row],[IrrRain]],CalcTable[[#This Row],[IrrWarm]],CalcTable[[#This Row],[IrrWindy]])</f>
        <v>#NAME?</v>
      </c>
      <c r="Y6075" s="13" t="e">
        <f t="shared" ca="1" si="1896"/>
        <v>#NAME?</v>
      </c>
      <c r="Z6075" s="13" t="e">
        <f ca="1">CalcTable[[#This Row],[IrrHours]]/5</f>
        <v>#NAME?</v>
      </c>
      <c r="AA6075" s="13" t="e">
        <f ca="1">IF(CalcTable[[#This Row],[IrrFlag]]=FALSE,0,MAX(0,CalcTable[[#This Row],[VolRednWind]]*(FCAP*IRR_TARGET-CalcTable[[#This Row],[IWC]])))</f>
        <v>#NAME?</v>
      </c>
      <c r="AB6075" s="13" t="e">
        <f ca="1">CalcTable[[#This Row],[IWC]]+CalcTable[[#This Row],[Eff Precip]]+CalcTable[[#This Row],[IrrAmt]]-CalcTable[[#This Row],[AET]]</f>
        <v>#NAME?</v>
      </c>
      <c r="AC6075" s="13" t="e">
        <f ca="1">IF(CalcTable[[#This Row],[PWC]]&gt;FCAP,MIN(24*PERC,MIN(SAT,CalcTable[[#This Row],[PWC]])-FCAP),0)</f>
        <v>#NAME?</v>
      </c>
      <c r="AD6075" s="13" t="e">
        <f ca="1">IF(CalcTable[[#This Row],[PWC]]&gt;SAT,CalcTable[[#This Row],[PWC]]-SAT,0)</f>
        <v>#NAME?</v>
      </c>
      <c r="AE6075" s="13" t="e">
        <f ca="1">CalcTable[[#This Row],[PWC]]-CalcTable[[#This Row],[PercAmt]]-CalcTable[[#This Row],[Runoff]]</f>
        <v>#NAME?</v>
      </c>
      <c r="AF6075" s="13" t="e">
        <f ca="1">CalcTable[[#This Row],[IrrAmt]]/1000*CUR_IRR_AREA*10000/IRR_EFF</f>
        <v>#NAME?</v>
      </c>
      <c r="AG6075" s="147"/>
      <c r="AH6075" s="13"/>
      <c r="AI6075" s="50">
        <v>0</v>
      </c>
      <c r="AJ6075" s="50">
        <v>0</v>
      </c>
      <c r="AK6075" s="50">
        <v>2.2914044775451572</v>
      </c>
      <c r="AL6075" s="50">
        <v>8.9673616472160447</v>
      </c>
      <c r="AM6075" s="50"/>
      <c r="AN6075" s="50"/>
      <c r="AO6075" s="50"/>
      <c r="AP6075" s="50"/>
      <c r="AQ6075" s="50"/>
      <c r="AR6075" s="50"/>
      <c r="AS6075" s="50"/>
      <c r="AT6075" s="50"/>
      <c r="AU6075" s="50"/>
      <c r="AV6075" s="50"/>
      <c r="AW6075" s="50"/>
      <c r="AX6075" s="50">
        <f t="shared" si="1907"/>
        <v>11.258766124761202</v>
      </c>
      <c r="AY6075" s="50"/>
      <c r="AZ6075" s="50">
        <f t="shared" si="1897"/>
        <v>296.64987398899962</v>
      </c>
      <c r="BA6075" s="50">
        <f t="shared" si="1898"/>
        <v>456.74663137988836</v>
      </c>
      <c r="BB6075" s="50">
        <f t="shared" si="1899"/>
        <v>470.87281585555502</v>
      </c>
      <c r="BC6075" s="17">
        <f t="shared" si="1900"/>
        <v>19997</v>
      </c>
      <c r="BD6075" s="50">
        <f t="shared" si="1901"/>
        <v>11.258766124761202</v>
      </c>
      <c r="BE6075" s="50">
        <f t="shared" si="1902"/>
        <v>296.64987398899962</v>
      </c>
      <c r="BF6075" s="50">
        <f t="shared" si="1908"/>
        <v>485.22475751138387</v>
      </c>
      <c r="BG6075" s="50"/>
      <c r="BH6075" s="17">
        <f t="shared" si="1903"/>
        <v>0</v>
      </c>
      <c r="BI6075" s="17">
        <f t="shared" si="1911"/>
        <v>6075</v>
      </c>
      <c r="BJ6075" s="17">
        <f t="shared" si="1909"/>
        <v>6075</v>
      </c>
      <c r="BK6075" s="150">
        <f t="shared" si="1910"/>
        <v>36369</v>
      </c>
      <c r="BL6075" s="50" t="e">
        <f t="shared" ca="1" si="1904"/>
        <v>#NAME?</v>
      </c>
      <c r="BM6075" s="50" t="e">
        <f t="shared" ca="1" si="1905"/>
        <v>#NAME?</v>
      </c>
      <c r="BN6075" s="50" t="e">
        <f t="shared" ca="1" si="1906"/>
        <v>#NAME?</v>
      </c>
    </row>
    <row r="6076" spans="1:66" x14ac:dyDescent="0.35">
      <c r="A6076" s="48">
        <v>36370</v>
      </c>
      <c r="B6076" s="17">
        <v>1999</v>
      </c>
      <c r="C6076" s="17">
        <v>7</v>
      </c>
      <c r="D6076" s="17">
        <v>210</v>
      </c>
      <c r="E6076" s="17">
        <v>29</v>
      </c>
      <c r="F6076" s="17">
        <v>5</v>
      </c>
      <c r="G6076" s="50">
        <v>11.8</v>
      </c>
      <c r="H6076" s="32">
        <v>5.5966395627427472</v>
      </c>
      <c r="I6076" s="50">
        <v>10.666666666666666</v>
      </c>
      <c r="J6076" s="13">
        <v>0</v>
      </c>
      <c r="K6076" s="13">
        <f t="shared" si="1892"/>
        <v>0</v>
      </c>
      <c r="L6076" s="13">
        <f t="shared" si="1893"/>
        <v>0</v>
      </c>
      <c r="M6076" s="13" t="e">
        <f ca="1">CalcTable[[#This Row],[IWC]]-AE6075</f>
        <v>#NAME?</v>
      </c>
      <c r="N6076" s="13" t="e">
        <f ca="1">IF(CalcTable[[#This Row],[Day of Year]]&lt;123,FCAP,AE6075)</f>
        <v>#NAME?</v>
      </c>
      <c r="O6076" s="17" t="e">
        <f ca="1">IF(IRR_DRIP,5,COUNTIF('IDET Wind Values'!C6060:G6060,"&lt;="&amp;IRR_MAXWIND))</f>
        <v>#NAME?</v>
      </c>
      <c r="P6076" s="13" t="e">
        <f ca="1">CalcTable[[#This Row],[ET_o]]*KL</f>
        <v>#NAME?</v>
      </c>
      <c r="Q6076" s="13" t="e">
        <f ca="1">IF(WILTPT&lt;=0,1,MAX(0,MIN(1,(CalcTable[[#This Row],[IWC]]-WILTPT)/(MAD-WILTPT))))</f>
        <v>#NAME?</v>
      </c>
      <c r="R6076" s="13" t="e">
        <f ca="1">CalcTable[[#This Row],[ETMult]]*CalcTable[[#This Row],[ETb]]</f>
        <v>#NAME?</v>
      </c>
      <c r="S6076" s="13" t="b">
        <f>INDEX(IRR_LIST,CalcTable[[#This Row],[Day of Week]]+1)</f>
        <v>1</v>
      </c>
      <c r="T6076" s="13">
        <f t="shared" ca="1" si="1894"/>
        <v>0</v>
      </c>
      <c r="U6076" s="13" t="b">
        <f ca="1">IF(CalcTable[[#This Row],[IrrPrecip]]&gt;=IC_MM,FALSE,TRUE)</f>
        <v>1</v>
      </c>
      <c r="V6076" s="13" t="b">
        <f t="shared" si="1895"/>
        <v>1</v>
      </c>
      <c r="W6076" s="13" t="e">
        <f ca="1">IF(AND(IRR_DRIP=FALSE,CalcTable[[#This Row],[IrrHours]]&lt;=0),FALSE,TRUE)</f>
        <v>#NAME?</v>
      </c>
      <c r="X6076" s="13" t="e">
        <f ca="1">AND(CalcTable[[#This Row],[IrrDay]],CalcTable[[#This Row],[IrrRain]],CalcTable[[#This Row],[IrrWarm]],CalcTable[[#This Row],[IrrWindy]])</f>
        <v>#NAME?</v>
      </c>
      <c r="Y6076" s="13" t="e">
        <f t="shared" ca="1" si="1896"/>
        <v>#NAME?</v>
      </c>
      <c r="Z6076" s="13" t="e">
        <f ca="1">CalcTable[[#This Row],[IrrHours]]/5</f>
        <v>#NAME?</v>
      </c>
      <c r="AA6076" s="13" t="e">
        <f ca="1">IF(CalcTable[[#This Row],[IrrFlag]]=FALSE,0,MAX(0,CalcTable[[#This Row],[VolRednWind]]*(FCAP*IRR_TARGET-CalcTable[[#This Row],[IWC]])))</f>
        <v>#NAME?</v>
      </c>
      <c r="AB6076" s="13" t="e">
        <f ca="1">CalcTable[[#This Row],[IWC]]+CalcTable[[#This Row],[Eff Precip]]+CalcTable[[#This Row],[IrrAmt]]-CalcTable[[#This Row],[AET]]</f>
        <v>#NAME?</v>
      </c>
      <c r="AC6076" s="13" t="e">
        <f ca="1">IF(CalcTable[[#This Row],[PWC]]&gt;FCAP,MIN(24*PERC,MIN(SAT,CalcTable[[#This Row],[PWC]])-FCAP),0)</f>
        <v>#NAME?</v>
      </c>
      <c r="AD6076" s="13" t="e">
        <f ca="1">IF(CalcTable[[#This Row],[PWC]]&gt;SAT,CalcTable[[#This Row],[PWC]]-SAT,0)</f>
        <v>#NAME?</v>
      </c>
      <c r="AE6076" s="13" t="e">
        <f ca="1">CalcTable[[#This Row],[PWC]]-CalcTable[[#This Row],[PercAmt]]-CalcTable[[#This Row],[Runoff]]</f>
        <v>#NAME?</v>
      </c>
      <c r="AF6076" s="13" t="e">
        <f ca="1">CalcTable[[#This Row],[IrrAmt]]/1000*CUR_IRR_AREA*10000/IRR_EFF</f>
        <v>#NAME?</v>
      </c>
      <c r="AG6076" s="147"/>
      <c r="AH6076" s="13"/>
      <c r="AI6076" s="50">
        <v>5.3233830899325261</v>
      </c>
      <c r="AJ6076" s="50">
        <v>6.0385740179507827</v>
      </c>
      <c r="AK6076" s="50">
        <v>0</v>
      </c>
      <c r="AL6076" s="50">
        <v>0</v>
      </c>
      <c r="AM6076" s="50"/>
      <c r="AN6076" s="50"/>
      <c r="AO6076" s="50"/>
      <c r="AP6076" s="50"/>
      <c r="AQ6076" s="50"/>
      <c r="AR6076" s="50"/>
      <c r="AS6076" s="50"/>
      <c r="AT6076" s="50"/>
      <c r="AU6076" s="50"/>
      <c r="AV6076" s="50"/>
      <c r="AW6076" s="50"/>
      <c r="AX6076" s="50">
        <f t="shared" si="1907"/>
        <v>11.36195710788331</v>
      </c>
      <c r="AY6076" s="50"/>
      <c r="AZ6076" s="50">
        <f t="shared" si="1897"/>
        <v>255.20778984556671</v>
      </c>
      <c r="BA6076" s="50">
        <f t="shared" si="1898"/>
        <v>412.40397851361377</v>
      </c>
      <c r="BB6076" s="50">
        <f t="shared" si="1899"/>
        <v>426.71950824406878</v>
      </c>
      <c r="BC6076" s="17">
        <f t="shared" si="1900"/>
        <v>19997</v>
      </c>
      <c r="BD6076" s="50">
        <f t="shared" si="1901"/>
        <v>11.36195710788331</v>
      </c>
      <c r="BE6076" s="50">
        <f t="shared" si="1902"/>
        <v>255.20778984556671</v>
      </c>
      <c r="BF6076" s="50">
        <f t="shared" si="1908"/>
        <v>417.43870063947276</v>
      </c>
      <c r="BG6076" s="50"/>
      <c r="BH6076" s="17">
        <f t="shared" si="1903"/>
        <v>0</v>
      </c>
      <c r="BI6076" s="17">
        <f t="shared" si="1911"/>
        <v>6076</v>
      </c>
      <c r="BJ6076" s="17">
        <f t="shared" si="1909"/>
        <v>6076</v>
      </c>
      <c r="BK6076" s="150">
        <f t="shared" si="1910"/>
        <v>36370</v>
      </c>
      <c r="BL6076" s="50" t="e">
        <f t="shared" ca="1" si="1904"/>
        <v>#NAME?</v>
      </c>
      <c r="BM6076" s="50" t="e">
        <f t="shared" ca="1" si="1905"/>
        <v>#NAME?</v>
      </c>
      <c r="BN6076" s="50" t="e">
        <f t="shared" ca="1" si="1906"/>
        <v>#NAME?</v>
      </c>
    </row>
    <row r="6077" spans="1:66" x14ac:dyDescent="0.35">
      <c r="A6077" s="48">
        <v>36371</v>
      </c>
      <c r="B6077" s="17">
        <v>1999</v>
      </c>
      <c r="C6077" s="17">
        <v>7</v>
      </c>
      <c r="D6077" s="17">
        <v>211</v>
      </c>
      <c r="E6077" s="17">
        <v>30</v>
      </c>
      <c r="F6077" s="17">
        <v>6</v>
      </c>
      <c r="G6077" s="50">
        <v>6.9</v>
      </c>
      <c r="H6077" s="32">
        <v>3.6703515115751095</v>
      </c>
      <c r="I6077" s="50">
        <v>7.333333333333333</v>
      </c>
      <c r="J6077" s="13">
        <v>0</v>
      </c>
      <c r="K6077" s="13">
        <f t="shared" si="1892"/>
        <v>0</v>
      </c>
      <c r="L6077" s="13">
        <f t="shared" si="1893"/>
        <v>0</v>
      </c>
      <c r="M6077" s="13" t="e">
        <f ca="1">CalcTable[[#This Row],[IWC]]-AE6076</f>
        <v>#NAME?</v>
      </c>
      <c r="N6077" s="13" t="e">
        <f ca="1">IF(CalcTable[[#This Row],[Day of Year]]&lt;123,FCAP,AE6076)</f>
        <v>#NAME?</v>
      </c>
      <c r="O6077" s="17" t="e">
        <f ca="1">IF(IRR_DRIP,5,COUNTIF('IDET Wind Values'!C6061:G6061,"&lt;="&amp;IRR_MAXWIND))</f>
        <v>#NAME?</v>
      </c>
      <c r="P6077" s="13" t="e">
        <f ca="1">CalcTable[[#This Row],[ET_o]]*KL</f>
        <v>#NAME?</v>
      </c>
      <c r="Q6077" s="13" t="e">
        <f ca="1">IF(WILTPT&lt;=0,1,MAX(0,MIN(1,(CalcTable[[#This Row],[IWC]]-WILTPT)/(MAD-WILTPT))))</f>
        <v>#NAME?</v>
      </c>
      <c r="R6077" s="13" t="e">
        <f ca="1">CalcTable[[#This Row],[ETMult]]*CalcTable[[#This Row],[ETb]]</f>
        <v>#NAME?</v>
      </c>
      <c r="S6077" s="13" t="b">
        <f>INDEX(IRR_LIST,CalcTable[[#This Row],[Day of Week]]+1)</f>
        <v>0</v>
      </c>
      <c r="T6077" s="13">
        <f t="shared" ca="1" si="1894"/>
        <v>0</v>
      </c>
      <c r="U6077" s="13" t="b">
        <f ca="1">IF(CalcTable[[#This Row],[IrrPrecip]]&gt;=IC_MM,FALSE,TRUE)</f>
        <v>1</v>
      </c>
      <c r="V6077" s="13" t="b">
        <f t="shared" si="1895"/>
        <v>1</v>
      </c>
      <c r="W6077" s="13" t="e">
        <f ca="1">IF(AND(IRR_DRIP=FALSE,CalcTable[[#This Row],[IrrHours]]&lt;=0),FALSE,TRUE)</f>
        <v>#NAME?</v>
      </c>
      <c r="X6077" s="13" t="e">
        <f ca="1">AND(CalcTable[[#This Row],[IrrDay]],CalcTable[[#This Row],[IrrRain]],CalcTable[[#This Row],[IrrWarm]],CalcTable[[#This Row],[IrrWindy]])</f>
        <v>#NAME?</v>
      </c>
      <c r="Y6077" s="13" t="e">
        <f t="shared" ca="1" si="1896"/>
        <v>#NAME?</v>
      </c>
      <c r="Z6077" s="13" t="e">
        <f ca="1">CalcTable[[#This Row],[IrrHours]]/5</f>
        <v>#NAME?</v>
      </c>
      <c r="AA6077" s="13" t="e">
        <f ca="1">IF(CalcTable[[#This Row],[IrrFlag]]=FALSE,0,MAX(0,CalcTable[[#This Row],[VolRednWind]]*(FCAP*IRR_TARGET-CalcTable[[#This Row],[IWC]])))</f>
        <v>#NAME?</v>
      </c>
      <c r="AB6077" s="13" t="e">
        <f ca="1">CalcTable[[#This Row],[IWC]]+CalcTable[[#This Row],[Eff Precip]]+CalcTable[[#This Row],[IrrAmt]]-CalcTable[[#This Row],[AET]]</f>
        <v>#NAME?</v>
      </c>
      <c r="AC6077" s="13" t="e">
        <f ca="1">IF(CalcTable[[#This Row],[PWC]]&gt;FCAP,MIN(24*PERC,MIN(SAT,CalcTable[[#This Row],[PWC]])-FCAP),0)</f>
        <v>#NAME?</v>
      </c>
      <c r="AD6077" s="13" t="e">
        <f ca="1">IF(CalcTable[[#This Row],[PWC]]&gt;SAT,CalcTable[[#This Row],[PWC]]-SAT,0)</f>
        <v>#NAME?</v>
      </c>
      <c r="AE6077" s="13" t="e">
        <f ca="1">CalcTable[[#This Row],[PWC]]-CalcTable[[#This Row],[PercAmt]]-CalcTable[[#This Row],[Runoff]]</f>
        <v>#NAME?</v>
      </c>
      <c r="AF6077" s="13" t="e">
        <f ca="1">CalcTable[[#This Row],[IrrAmt]]/1000*CUR_IRR_AREA*10000/IRR_EFF</f>
        <v>#NAME?</v>
      </c>
      <c r="AG6077" s="147"/>
      <c r="AH6077" s="13"/>
      <c r="AI6077" s="50">
        <v>0</v>
      </c>
      <c r="AJ6077" s="50">
        <v>0</v>
      </c>
      <c r="AK6077" s="50">
        <v>0</v>
      </c>
      <c r="AL6077" s="50">
        <v>5.7831856304003608</v>
      </c>
      <c r="AM6077" s="50"/>
      <c r="AN6077" s="50"/>
      <c r="AO6077" s="50"/>
      <c r="AP6077" s="50"/>
      <c r="AQ6077" s="50"/>
      <c r="AR6077" s="50"/>
      <c r="AS6077" s="50"/>
      <c r="AT6077" s="50"/>
      <c r="AU6077" s="50"/>
      <c r="AV6077" s="50"/>
      <c r="AW6077" s="50"/>
      <c r="AX6077" s="50">
        <f t="shared" si="1907"/>
        <v>5.7831856304003608</v>
      </c>
      <c r="AY6077" s="50"/>
      <c r="AZ6077" s="50">
        <f t="shared" si="1897"/>
        <v>169.64011182507727</v>
      </c>
      <c r="BA6077" s="50">
        <f t="shared" si="1898"/>
        <v>261.19191820686501</v>
      </c>
      <c r="BB6077" s="50">
        <f t="shared" si="1899"/>
        <v>269.27001876996394</v>
      </c>
      <c r="BC6077" s="17">
        <f t="shared" si="1900"/>
        <v>19997</v>
      </c>
      <c r="BD6077" s="50">
        <f t="shared" si="1901"/>
        <v>5.7831856304003608</v>
      </c>
      <c r="BE6077" s="50">
        <f t="shared" si="1902"/>
        <v>169.64011182507727</v>
      </c>
      <c r="BF6077" s="50">
        <f t="shared" si="1908"/>
        <v>277.47721924729188</v>
      </c>
      <c r="BG6077" s="50"/>
      <c r="BH6077" s="17">
        <f t="shared" si="1903"/>
        <v>0</v>
      </c>
      <c r="BI6077" s="17">
        <f t="shared" si="1911"/>
        <v>6077</v>
      </c>
      <c r="BJ6077" s="17">
        <f t="shared" si="1909"/>
        <v>6077</v>
      </c>
      <c r="BK6077" s="150">
        <f t="shared" si="1910"/>
        <v>36371</v>
      </c>
      <c r="BL6077" s="50" t="e">
        <f t="shared" ca="1" si="1904"/>
        <v>#NAME?</v>
      </c>
      <c r="BM6077" s="50" t="e">
        <f t="shared" ca="1" si="1905"/>
        <v>#NAME?</v>
      </c>
      <c r="BN6077" s="50" t="e">
        <f t="shared" ca="1" si="1906"/>
        <v>#NAME?</v>
      </c>
    </row>
    <row r="6078" spans="1:66" x14ac:dyDescent="0.35">
      <c r="A6078" s="48">
        <v>36372</v>
      </c>
      <c r="B6078" s="17">
        <v>1999</v>
      </c>
      <c r="C6078" s="17">
        <v>7</v>
      </c>
      <c r="D6078" s="17">
        <v>212</v>
      </c>
      <c r="E6078" s="17">
        <v>31</v>
      </c>
      <c r="F6078" s="17">
        <v>7</v>
      </c>
      <c r="G6078" s="50">
        <v>7.2</v>
      </c>
      <c r="H6078" s="32">
        <v>2.5630716779167955</v>
      </c>
      <c r="I6078" s="50">
        <v>9.3333333333333339</v>
      </c>
      <c r="J6078" s="13">
        <v>0.8</v>
      </c>
      <c r="K6078" s="13">
        <f t="shared" si="1892"/>
        <v>0.8</v>
      </c>
      <c r="L6078" s="13">
        <f t="shared" si="1893"/>
        <v>0</v>
      </c>
      <c r="M6078" s="13" t="e">
        <f ca="1">CalcTable[[#This Row],[IWC]]-AE6077</f>
        <v>#NAME?</v>
      </c>
      <c r="N6078" s="13" t="e">
        <f ca="1">IF(CalcTable[[#This Row],[Day of Year]]&lt;123,FCAP,AE6077)</f>
        <v>#NAME?</v>
      </c>
      <c r="O6078" s="17" t="e">
        <f ca="1">IF(IRR_DRIP,5,COUNTIF('IDET Wind Values'!C6062:G6062,"&lt;="&amp;IRR_MAXWIND))</f>
        <v>#NAME?</v>
      </c>
      <c r="P6078" s="13" t="e">
        <f ca="1">CalcTable[[#This Row],[ET_o]]*KL</f>
        <v>#NAME?</v>
      </c>
      <c r="Q6078" s="13" t="e">
        <f ca="1">IF(WILTPT&lt;=0,1,MAX(0,MIN(1,(CalcTable[[#This Row],[IWC]]-WILTPT)/(MAD-WILTPT))))</f>
        <v>#NAME?</v>
      </c>
      <c r="R6078" s="13" t="e">
        <f ca="1">CalcTable[[#This Row],[ETMult]]*CalcTable[[#This Row],[ETb]]</f>
        <v>#NAME?</v>
      </c>
      <c r="S6078" s="13" t="b">
        <f>INDEX(IRR_LIST,CalcTable[[#This Row],[Day of Week]]+1)</f>
        <v>0</v>
      </c>
      <c r="T6078" s="13">
        <f t="shared" ca="1" si="1894"/>
        <v>0</v>
      </c>
      <c r="U6078" s="13" t="b">
        <f ca="1">IF(CalcTable[[#This Row],[IrrPrecip]]&gt;=IC_MM,FALSE,TRUE)</f>
        <v>1</v>
      </c>
      <c r="V6078" s="13" t="b">
        <f t="shared" si="1895"/>
        <v>1</v>
      </c>
      <c r="W6078" s="13" t="e">
        <f ca="1">IF(AND(IRR_DRIP=FALSE,CalcTable[[#This Row],[IrrHours]]&lt;=0),FALSE,TRUE)</f>
        <v>#NAME?</v>
      </c>
      <c r="X6078" s="13" t="e">
        <f ca="1">AND(CalcTable[[#This Row],[IrrDay]],CalcTable[[#This Row],[IrrRain]],CalcTable[[#This Row],[IrrWarm]],CalcTable[[#This Row],[IrrWindy]])</f>
        <v>#NAME?</v>
      </c>
      <c r="Y6078" s="13" t="e">
        <f t="shared" ca="1" si="1896"/>
        <v>#NAME?</v>
      </c>
      <c r="Z6078" s="13" t="e">
        <f ca="1">CalcTable[[#This Row],[IrrHours]]/5</f>
        <v>#NAME?</v>
      </c>
      <c r="AA6078" s="13" t="e">
        <f ca="1">IF(CalcTable[[#This Row],[IrrFlag]]=FALSE,0,MAX(0,CalcTable[[#This Row],[VolRednWind]]*(FCAP*IRR_TARGET-CalcTable[[#This Row],[IWC]])))</f>
        <v>#NAME?</v>
      </c>
      <c r="AB6078" s="13" t="e">
        <f ca="1">CalcTable[[#This Row],[IWC]]+CalcTable[[#This Row],[Eff Precip]]+CalcTable[[#This Row],[IrrAmt]]-CalcTable[[#This Row],[AET]]</f>
        <v>#NAME?</v>
      </c>
      <c r="AC6078" s="13" t="e">
        <f ca="1">IF(CalcTable[[#This Row],[PWC]]&gt;FCAP,MIN(24*PERC,MIN(SAT,CalcTable[[#This Row],[PWC]])-FCAP),0)</f>
        <v>#NAME?</v>
      </c>
      <c r="AD6078" s="13" t="e">
        <f ca="1">IF(CalcTable[[#This Row],[PWC]]&gt;SAT,CalcTable[[#This Row],[PWC]]-SAT,0)</f>
        <v>#NAME?</v>
      </c>
      <c r="AE6078" s="13" t="e">
        <f ca="1">CalcTable[[#This Row],[PWC]]-CalcTable[[#This Row],[PercAmt]]-CalcTable[[#This Row],[Runoff]]</f>
        <v>#NAME?</v>
      </c>
      <c r="AF6078" s="13" t="e">
        <f ca="1">CalcTable[[#This Row],[IrrAmt]]/1000*CUR_IRR_AREA*10000/IRR_EFF</f>
        <v>#NAME?</v>
      </c>
      <c r="AG6078" s="147"/>
      <c r="AH6078" s="13"/>
      <c r="AI6078" s="50">
        <v>0</v>
      </c>
      <c r="AJ6078" s="50">
        <v>0</v>
      </c>
      <c r="AK6078" s="50">
        <v>9.1355704714078083</v>
      </c>
      <c r="AL6078" s="50">
        <v>0</v>
      </c>
      <c r="AM6078" s="50"/>
      <c r="AN6078" s="50"/>
      <c r="AO6078" s="50"/>
      <c r="AP6078" s="50"/>
      <c r="AQ6078" s="50"/>
      <c r="AR6078" s="50"/>
      <c r="AS6078" s="50"/>
      <c r="AT6078" s="50"/>
      <c r="AU6078" s="50"/>
      <c r="AV6078" s="50"/>
      <c r="AW6078" s="50"/>
      <c r="AX6078" s="50">
        <f t="shared" si="1907"/>
        <v>9.1355704714078083</v>
      </c>
      <c r="AY6078" s="50"/>
      <c r="AZ6078" s="50">
        <f t="shared" si="1897"/>
        <v>133.9883669139812</v>
      </c>
      <c r="BA6078" s="50">
        <f t="shared" si="1898"/>
        <v>206.29954905803453</v>
      </c>
      <c r="BB6078" s="50">
        <f t="shared" si="1899"/>
        <v>212.67994748250985</v>
      </c>
      <c r="BC6078" s="17">
        <f t="shared" si="1900"/>
        <v>19997</v>
      </c>
      <c r="BD6078" s="50">
        <f t="shared" si="1901"/>
        <v>9.1355704714078083</v>
      </c>
      <c r="BE6078" s="50">
        <f t="shared" si="1902"/>
        <v>133.9883669139812</v>
      </c>
      <c r="BF6078" s="50">
        <f t="shared" si="1908"/>
        <v>219.16231404700926</v>
      </c>
      <c r="BG6078" s="50"/>
      <c r="BH6078" s="17">
        <f t="shared" si="1903"/>
        <v>0</v>
      </c>
      <c r="BI6078" s="17">
        <f t="shared" si="1911"/>
        <v>6078</v>
      </c>
      <c r="BJ6078" s="17">
        <f t="shared" si="1909"/>
        <v>6078</v>
      </c>
      <c r="BK6078" s="150">
        <f t="shared" si="1910"/>
        <v>36372</v>
      </c>
      <c r="BL6078" s="50" t="e">
        <f t="shared" ca="1" si="1904"/>
        <v>#NAME?</v>
      </c>
      <c r="BM6078" s="50" t="e">
        <f t="shared" ca="1" si="1905"/>
        <v>#NAME?</v>
      </c>
      <c r="BN6078" s="50" t="e">
        <f t="shared" ca="1" si="1906"/>
        <v>#NAME?</v>
      </c>
    </row>
    <row r="6079" spans="1:66" x14ac:dyDescent="0.35">
      <c r="A6079" s="48">
        <v>36373</v>
      </c>
      <c r="B6079" s="17">
        <v>1999</v>
      </c>
      <c r="C6079" s="17">
        <v>8</v>
      </c>
      <c r="D6079" s="17">
        <v>213</v>
      </c>
      <c r="E6079" s="17">
        <v>1</v>
      </c>
      <c r="F6079" s="17">
        <v>1</v>
      </c>
      <c r="G6079" s="50">
        <v>4.4000000000000004</v>
      </c>
      <c r="H6079" s="32">
        <v>3.041722951312904</v>
      </c>
      <c r="I6079" s="50">
        <v>4.5</v>
      </c>
      <c r="J6079" s="13">
        <v>0</v>
      </c>
      <c r="K6079" s="13">
        <f t="shared" si="1892"/>
        <v>0</v>
      </c>
      <c r="L6079" s="13">
        <f t="shared" si="1893"/>
        <v>0</v>
      </c>
      <c r="M6079" s="13" t="e">
        <f ca="1">CalcTable[[#This Row],[IWC]]-AE6078</f>
        <v>#NAME?</v>
      </c>
      <c r="N6079" s="13" t="e">
        <f ca="1">IF(CalcTable[[#This Row],[Day of Year]]&lt;123,FCAP,AE6078)</f>
        <v>#NAME?</v>
      </c>
      <c r="O6079" s="17" t="e">
        <f ca="1">IF(IRR_DRIP,5,COUNTIF('IDET Wind Values'!C6063:G6063,"&lt;="&amp;IRR_MAXWIND))</f>
        <v>#NAME?</v>
      </c>
      <c r="P6079" s="13" t="e">
        <f ca="1">CalcTable[[#This Row],[ET_o]]*KL</f>
        <v>#NAME?</v>
      </c>
      <c r="Q6079" s="13" t="e">
        <f ca="1">IF(WILTPT&lt;=0,1,MAX(0,MIN(1,(CalcTable[[#This Row],[IWC]]-WILTPT)/(MAD-WILTPT))))</f>
        <v>#NAME?</v>
      </c>
      <c r="R6079" s="13" t="e">
        <f ca="1">CalcTable[[#This Row],[ETMult]]*CalcTable[[#This Row],[ETb]]</f>
        <v>#NAME?</v>
      </c>
      <c r="S6079" s="13" t="b">
        <f>INDEX(IRR_LIST,CalcTable[[#This Row],[Day of Week]]+1)</f>
        <v>1</v>
      </c>
      <c r="T6079" s="13">
        <f t="shared" ca="1" si="1894"/>
        <v>0.8</v>
      </c>
      <c r="U6079" s="13" t="b">
        <f ca="1">IF(CalcTable[[#This Row],[IrrPrecip]]&gt;=IC_MM,FALSE,TRUE)</f>
        <v>1</v>
      </c>
      <c r="V6079" s="13" t="b">
        <f t="shared" si="1895"/>
        <v>1</v>
      </c>
      <c r="W6079" s="13" t="e">
        <f ca="1">IF(AND(IRR_DRIP=FALSE,CalcTable[[#This Row],[IrrHours]]&lt;=0),FALSE,TRUE)</f>
        <v>#NAME?</v>
      </c>
      <c r="X6079" s="13" t="e">
        <f ca="1">AND(CalcTable[[#This Row],[IrrDay]],CalcTable[[#This Row],[IrrRain]],CalcTable[[#This Row],[IrrWarm]],CalcTable[[#This Row],[IrrWindy]])</f>
        <v>#NAME?</v>
      </c>
      <c r="Y6079" s="13" t="e">
        <f t="shared" ca="1" si="1896"/>
        <v>#NAME?</v>
      </c>
      <c r="Z6079" s="13" t="e">
        <f ca="1">CalcTable[[#This Row],[IrrHours]]/5</f>
        <v>#NAME?</v>
      </c>
      <c r="AA6079" s="13" t="e">
        <f ca="1">IF(CalcTable[[#This Row],[IrrFlag]]=FALSE,0,MAX(0,CalcTable[[#This Row],[VolRednWind]]*(FCAP*IRR_TARGET-CalcTable[[#This Row],[IWC]])))</f>
        <v>#NAME?</v>
      </c>
      <c r="AB6079" s="13" t="e">
        <f ca="1">CalcTable[[#This Row],[IWC]]+CalcTable[[#This Row],[Eff Precip]]+CalcTable[[#This Row],[IrrAmt]]-CalcTable[[#This Row],[AET]]</f>
        <v>#NAME?</v>
      </c>
      <c r="AC6079" s="13" t="e">
        <f ca="1">IF(CalcTable[[#This Row],[PWC]]&gt;FCAP,MIN(24*PERC,MIN(SAT,CalcTable[[#This Row],[PWC]])-FCAP),0)</f>
        <v>#NAME?</v>
      </c>
      <c r="AD6079" s="13" t="e">
        <f ca="1">IF(CalcTable[[#This Row],[PWC]]&gt;SAT,CalcTable[[#This Row],[PWC]]-SAT,0)</f>
        <v>#NAME?</v>
      </c>
      <c r="AE6079" s="13" t="e">
        <f ca="1">CalcTable[[#This Row],[PWC]]-CalcTable[[#This Row],[PercAmt]]-CalcTable[[#This Row],[Runoff]]</f>
        <v>#NAME?</v>
      </c>
      <c r="AF6079" s="13" t="e">
        <f ca="1">CalcTable[[#This Row],[IrrAmt]]/1000*CUR_IRR_AREA*10000/IRR_EFF</f>
        <v>#NAME?</v>
      </c>
      <c r="AG6079" s="147"/>
      <c r="AH6079" s="13"/>
      <c r="AI6079" s="50">
        <v>8.3622538925704841</v>
      </c>
      <c r="AJ6079" s="50">
        <v>10.40334297209426</v>
      </c>
      <c r="AK6079" s="50">
        <v>0</v>
      </c>
      <c r="AL6079" s="50">
        <v>0</v>
      </c>
      <c r="AM6079" s="50"/>
      <c r="AN6079" s="50"/>
      <c r="AO6079" s="50"/>
      <c r="AP6079" s="50"/>
      <c r="AQ6079" s="50"/>
      <c r="AR6079" s="50"/>
      <c r="AS6079" s="50"/>
      <c r="AT6079" s="50"/>
      <c r="AU6079" s="50"/>
      <c r="AV6079" s="50"/>
      <c r="AW6079" s="50"/>
      <c r="AX6079" s="50">
        <f t="shared" si="1907"/>
        <v>18.765596864664744</v>
      </c>
      <c r="AY6079" s="50"/>
      <c r="AZ6079" s="50">
        <f t="shared" si="1897"/>
        <v>427.81111760579876</v>
      </c>
      <c r="BA6079" s="50">
        <f t="shared" si="1898"/>
        <v>692.22789346427487</v>
      </c>
      <c r="BB6079" s="50">
        <f t="shared" si="1899"/>
        <v>716.32591649045366</v>
      </c>
      <c r="BC6079" s="17">
        <f t="shared" si="1900"/>
        <v>19998</v>
      </c>
      <c r="BD6079" s="50">
        <f t="shared" si="1901"/>
        <v>18.765596864664744</v>
      </c>
      <c r="BE6079" s="50">
        <f t="shared" si="1902"/>
        <v>427.81111760579876</v>
      </c>
      <c r="BF6079" s="50">
        <f t="shared" si="1908"/>
        <v>699.76279783838879</v>
      </c>
      <c r="BG6079" s="50"/>
      <c r="BH6079" s="17">
        <f t="shared" si="1903"/>
        <v>0</v>
      </c>
      <c r="BI6079" s="17">
        <f t="shared" si="1911"/>
        <v>6079</v>
      </c>
      <c r="BJ6079" s="17">
        <f t="shared" si="1909"/>
        <v>6079</v>
      </c>
      <c r="BK6079" s="150">
        <f t="shared" si="1910"/>
        <v>36373</v>
      </c>
      <c r="BL6079" s="50" t="e">
        <f t="shared" ca="1" si="1904"/>
        <v>#NAME?</v>
      </c>
      <c r="BM6079" s="50" t="e">
        <f t="shared" ca="1" si="1905"/>
        <v>#NAME?</v>
      </c>
      <c r="BN6079" s="50" t="e">
        <f t="shared" ca="1" si="1906"/>
        <v>#NAME?</v>
      </c>
    </row>
    <row r="6080" spans="1:66" x14ac:dyDescent="0.35">
      <c r="A6080" s="48">
        <v>36374</v>
      </c>
      <c r="B6080" s="17">
        <v>1999</v>
      </c>
      <c r="C6080" s="17">
        <v>8</v>
      </c>
      <c r="D6080" s="17">
        <v>214</v>
      </c>
      <c r="E6080" s="17">
        <v>2</v>
      </c>
      <c r="F6080" s="17">
        <v>2</v>
      </c>
      <c r="G6080" s="50">
        <v>5.7</v>
      </c>
      <c r="H6080" s="32">
        <v>3.7156688636225237</v>
      </c>
      <c r="I6080" s="50">
        <v>7</v>
      </c>
      <c r="J6080" s="13">
        <v>0</v>
      </c>
      <c r="K6080" s="13">
        <f t="shared" si="1892"/>
        <v>0</v>
      </c>
      <c r="L6080" s="13">
        <f t="shared" si="1893"/>
        <v>0</v>
      </c>
      <c r="M6080" s="13" t="e">
        <f ca="1">CalcTable[[#This Row],[IWC]]-AE6079</f>
        <v>#NAME?</v>
      </c>
      <c r="N6080" s="13" t="e">
        <f ca="1">IF(CalcTable[[#This Row],[Day of Year]]&lt;123,FCAP,AE6079)</f>
        <v>#NAME?</v>
      </c>
      <c r="O6080" s="17" t="e">
        <f ca="1">IF(IRR_DRIP,5,COUNTIF('IDET Wind Values'!C6064:G6064,"&lt;="&amp;IRR_MAXWIND))</f>
        <v>#NAME?</v>
      </c>
      <c r="P6080" s="13" t="e">
        <f ca="1">CalcTable[[#This Row],[ET_o]]*KL</f>
        <v>#NAME?</v>
      </c>
      <c r="Q6080" s="13" t="e">
        <f ca="1">IF(WILTPT&lt;=0,1,MAX(0,MIN(1,(CalcTable[[#This Row],[IWC]]-WILTPT)/(MAD-WILTPT))))</f>
        <v>#NAME?</v>
      </c>
      <c r="R6080" s="13" t="e">
        <f ca="1">CalcTable[[#This Row],[ETMult]]*CalcTable[[#This Row],[ETb]]</f>
        <v>#NAME?</v>
      </c>
      <c r="S6080" s="13" t="b">
        <f>INDEX(IRR_LIST,CalcTable[[#This Row],[Day of Week]]+1)</f>
        <v>0</v>
      </c>
      <c r="T6080" s="13">
        <f t="shared" ca="1" si="1894"/>
        <v>0.8</v>
      </c>
      <c r="U6080" s="13" t="b">
        <f ca="1">IF(CalcTable[[#This Row],[IrrPrecip]]&gt;=IC_MM,FALSE,TRUE)</f>
        <v>1</v>
      </c>
      <c r="V6080" s="13" t="b">
        <f t="shared" si="1895"/>
        <v>1</v>
      </c>
      <c r="W6080" s="13" t="e">
        <f ca="1">IF(AND(IRR_DRIP=FALSE,CalcTable[[#This Row],[IrrHours]]&lt;=0),FALSE,TRUE)</f>
        <v>#NAME?</v>
      </c>
      <c r="X6080" s="13" t="e">
        <f ca="1">AND(CalcTable[[#This Row],[IrrDay]],CalcTable[[#This Row],[IrrRain]],CalcTable[[#This Row],[IrrWarm]],CalcTable[[#This Row],[IrrWindy]])</f>
        <v>#NAME?</v>
      </c>
      <c r="Y6080" s="13" t="e">
        <f t="shared" ca="1" si="1896"/>
        <v>#NAME?</v>
      </c>
      <c r="Z6080" s="13" t="e">
        <f ca="1">CalcTable[[#This Row],[IrrHours]]/5</f>
        <v>#NAME?</v>
      </c>
      <c r="AA6080" s="13" t="e">
        <f ca="1">IF(CalcTable[[#This Row],[IrrFlag]]=FALSE,0,MAX(0,CalcTable[[#This Row],[VolRednWind]]*(FCAP*IRR_TARGET-CalcTable[[#This Row],[IWC]])))</f>
        <v>#NAME?</v>
      </c>
      <c r="AB6080" s="13" t="e">
        <f ca="1">CalcTable[[#This Row],[IWC]]+CalcTable[[#This Row],[Eff Precip]]+CalcTable[[#This Row],[IrrAmt]]-CalcTable[[#This Row],[AET]]</f>
        <v>#NAME?</v>
      </c>
      <c r="AC6080" s="13" t="e">
        <f ca="1">IF(CalcTable[[#This Row],[PWC]]&gt;FCAP,MIN(24*PERC,MIN(SAT,CalcTable[[#This Row],[PWC]])-FCAP),0)</f>
        <v>#NAME?</v>
      </c>
      <c r="AD6080" s="13" t="e">
        <f ca="1">IF(CalcTable[[#This Row],[PWC]]&gt;SAT,CalcTable[[#This Row],[PWC]]-SAT,0)</f>
        <v>#NAME?</v>
      </c>
      <c r="AE6080" s="13" t="e">
        <f ca="1">CalcTable[[#This Row],[PWC]]-CalcTable[[#This Row],[PercAmt]]-CalcTable[[#This Row],[Runoff]]</f>
        <v>#NAME?</v>
      </c>
      <c r="AF6080" s="13" t="e">
        <f ca="1">CalcTable[[#This Row],[IrrAmt]]/1000*CUR_IRR_AREA*10000/IRR_EFF</f>
        <v>#NAME?</v>
      </c>
      <c r="AG6080" s="147"/>
      <c r="AH6080" s="13"/>
      <c r="AI6080" s="50">
        <v>0</v>
      </c>
      <c r="AJ6080" s="50">
        <v>0</v>
      </c>
      <c r="AK6080" s="50">
        <v>1.8403790492888406</v>
      </c>
      <c r="AL6080" s="50">
        <v>5.3626370460763368</v>
      </c>
      <c r="AM6080" s="50"/>
      <c r="AN6080" s="50"/>
      <c r="AO6080" s="50"/>
      <c r="AP6080" s="50"/>
      <c r="AQ6080" s="50"/>
      <c r="AR6080" s="50"/>
      <c r="AS6080" s="50"/>
      <c r="AT6080" s="50"/>
      <c r="AU6080" s="50"/>
      <c r="AV6080" s="50"/>
      <c r="AW6080" s="50"/>
      <c r="AX6080" s="50">
        <f t="shared" si="1907"/>
        <v>7.203016095365177</v>
      </c>
      <c r="AY6080" s="50"/>
      <c r="AZ6080" s="50">
        <f t="shared" si="1897"/>
        <v>184.29624607447553</v>
      </c>
      <c r="BA6080" s="50">
        <f t="shared" si="1898"/>
        <v>283.7577122099068</v>
      </c>
      <c r="BB6080" s="50">
        <f t="shared" si="1899"/>
        <v>292.53372392773895</v>
      </c>
      <c r="BC6080" s="17">
        <f t="shared" si="1900"/>
        <v>19998</v>
      </c>
      <c r="BD6080" s="50">
        <f t="shared" si="1901"/>
        <v>7.203016095365177</v>
      </c>
      <c r="BE6080" s="50">
        <f t="shared" si="1902"/>
        <v>184.29624607447553</v>
      </c>
      <c r="BF6080" s="50">
        <f t="shared" si="1908"/>
        <v>301.4499892053276</v>
      </c>
      <c r="BG6080" s="50"/>
      <c r="BH6080" s="17">
        <f t="shared" si="1903"/>
        <v>0</v>
      </c>
      <c r="BI6080" s="17">
        <f t="shared" si="1911"/>
        <v>6080</v>
      </c>
      <c r="BJ6080" s="17">
        <f t="shared" si="1909"/>
        <v>6080</v>
      </c>
      <c r="BK6080" s="150">
        <f t="shared" si="1910"/>
        <v>36374</v>
      </c>
      <c r="BL6080" s="50" t="e">
        <f t="shared" ca="1" si="1904"/>
        <v>#NAME?</v>
      </c>
      <c r="BM6080" s="50" t="e">
        <f t="shared" ca="1" si="1905"/>
        <v>#NAME?</v>
      </c>
      <c r="BN6080" s="50" t="e">
        <f t="shared" ca="1" si="1906"/>
        <v>#NAME?</v>
      </c>
    </row>
    <row r="6081" spans="1:66" x14ac:dyDescent="0.35">
      <c r="A6081" s="48">
        <v>36375</v>
      </c>
      <c r="B6081" s="17">
        <v>1999</v>
      </c>
      <c r="C6081" s="17">
        <v>8</v>
      </c>
      <c r="D6081" s="17">
        <v>215</v>
      </c>
      <c r="E6081" s="17">
        <v>3</v>
      </c>
      <c r="F6081" s="17">
        <v>3</v>
      </c>
      <c r="G6081" s="50">
        <v>9</v>
      </c>
      <c r="H6081" s="32">
        <v>3.8111461052988718</v>
      </c>
      <c r="I6081" s="50">
        <v>7.166666666666667</v>
      </c>
      <c r="J6081" s="13">
        <v>0</v>
      </c>
      <c r="K6081" s="13">
        <f t="shared" si="1892"/>
        <v>0</v>
      </c>
      <c r="L6081" s="13">
        <f t="shared" si="1893"/>
        <v>0</v>
      </c>
      <c r="M6081" s="13" t="e">
        <f ca="1">CalcTable[[#This Row],[IWC]]-AE6080</f>
        <v>#NAME?</v>
      </c>
      <c r="N6081" s="13" t="e">
        <f ca="1">IF(CalcTable[[#This Row],[Day of Year]]&lt;123,FCAP,AE6080)</f>
        <v>#NAME?</v>
      </c>
      <c r="O6081" s="17" t="e">
        <f ca="1">IF(IRR_DRIP,5,COUNTIF('IDET Wind Values'!C6065:G6065,"&lt;="&amp;IRR_MAXWIND))</f>
        <v>#NAME?</v>
      </c>
      <c r="P6081" s="13" t="e">
        <f ca="1">CalcTable[[#This Row],[ET_o]]*KL</f>
        <v>#NAME?</v>
      </c>
      <c r="Q6081" s="13" t="e">
        <f ca="1">IF(WILTPT&lt;=0,1,MAX(0,MIN(1,(CalcTable[[#This Row],[IWC]]-WILTPT)/(MAD-WILTPT))))</f>
        <v>#NAME?</v>
      </c>
      <c r="R6081" s="13" t="e">
        <f ca="1">CalcTable[[#This Row],[ETMult]]*CalcTable[[#This Row],[ETb]]</f>
        <v>#NAME?</v>
      </c>
      <c r="S6081" s="13" t="b">
        <f>INDEX(IRR_LIST,CalcTable[[#This Row],[Day of Week]]+1)</f>
        <v>1</v>
      </c>
      <c r="T6081" s="13">
        <f t="shared" ca="1" si="1894"/>
        <v>0</v>
      </c>
      <c r="U6081" s="13" t="b">
        <f ca="1">IF(CalcTable[[#This Row],[IrrPrecip]]&gt;=IC_MM,FALSE,TRUE)</f>
        <v>1</v>
      </c>
      <c r="V6081" s="13" t="b">
        <f t="shared" si="1895"/>
        <v>1</v>
      </c>
      <c r="W6081" s="13" t="e">
        <f ca="1">IF(AND(IRR_DRIP=FALSE,CalcTable[[#This Row],[IrrHours]]&lt;=0),FALSE,TRUE)</f>
        <v>#NAME?</v>
      </c>
      <c r="X6081" s="13" t="e">
        <f ca="1">AND(CalcTable[[#This Row],[IrrDay]],CalcTable[[#This Row],[IrrRain]],CalcTable[[#This Row],[IrrWarm]],CalcTable[[#This Row],[IrrWindy]])</f>
        <v>#NAME?</v>
      </c>
      <c r="Y6081" s="13" t="e">
        <f t="shared" ca="1" si="1896"/>
        <v>#NAME?</v>
      </c>
      <c r="Z6081" s="13" t="e">
        <f ca="1">CalcTable[[#This Row],[IrrHours]]/5</f>
        <v>#NAME?</v>
      </c>
      <c r="AA6081" s="13" t="e">
        <f ca="1">IF(CalcTable[[#This Row],[IrrFlag]]=FALSE,0,MAX(0,CalcTable[[#This Row],[VolRednWind]]*(FCAP*IRR_TARGET-CalcTable[[#This Row],[IWC]])))</f>
        <v>#NAME?</v>
      </c>
      <c r="AB6081" s="13" t="e">
        <f ca="1">CalcTable[[#This Row],[IWC]]+CalcTable[[#This Row],[Eff Precip]]+CalcTable[[#This Row],[IrrAmt]]-CalcTable[[#This Row],[AET]]</f>
        <v>#NAME?</v>
      </c>
      <c r="AC6081" s="13" t="e">
        <f ca="1">IF(CalcTable[[#This Row],[PWC]]&gt;FCAP,MIN(24*PERC,MIN(SAT,CalcTable[[#This Row],[PWC]])-FCAP),0)</f>
        <v>#NAME?</v>
      </c>
      <c r="AD6081" s="13" t="e">
        <f ca="1">IF(CalcTable[[#This Row],[PWC]]&gt;SAT,CalcTable[[#This Row],[PWC]]-SAT,0)</f>
        <v>#NAME?</v>
      </c>
      <c r="AE6081" s="13" t="e">
        <f ca="1">CalcTable[[#This Row],[PWC]]-CalcTable[[#This Row],[PercAmt]]-CalcTable[[#This Row],[Runoff]]</f>
        <v>#NAME?</v>
      </c>
      <c r="AF6081" s="13" t="e">
        <f ca="1">CalcTable[[#This Row],[IrrAmt]]/1000*CUR_IRR_AREA*10000/IRR_EFF</f>
        <v>#NAME?</v>
      </c>
      <c r="AG6081" s="147"/>
      <c r="AH6081" s="13"/>
      <c r="AI6081" s="50">
        <v>9.1921914035285894</v>
      </c>
      <c r="AJ6081" s="50">
        <v>11.66573625185098</v>
      </c>
      <c r="AK6081" s="50">
        <v>0</v>
      </c>
      <c r="AL6081" s="50">
        <v>0</v>
      </c>
      <c r="AM6081" s="50"/>
      <c r="AN6081" s="50"/>
      <c r="AO6081" s="50"/>
      <c r="AP6081" s="50"/>
      <c r="AQ6081" s="50"/>
      <c r="AR6081" s="50"/>
      <c r="AS6081" s="50"/>
      <c r="AT6081" s="50"/>
      <c r="AU6081" s="50"/>
      <c r="AV6081" s="50"/>
      <c r="AW6081" s="50"/>
      <c r="AX6081" s="50">
        <f t="shared" si="1907"/>
        <v>20.857927655379569</v>
      </c>
      <c r="AY6081" s="50"/>
      <c r="AZ6081" s="50">
        <f t="shared" si="1897"/>
        <v>477.01373730604803</v>
      </c>
      <c r="BA6081" s="50">
        <f t="shared" si="1898"/>
        <v>772.05356098634093</v>
      </c>
      <c r="BB6081" s="50">
        <f t="shared" si="1899"/>
        <v>798.94670513222468</v>
      </c>
      <c r="BC6081" s="17">
        <f t="shared" si="1900"/>
        <v>19998</v>
      </c>
      <c r="BD6081" s="50">
        <f t="shared" si="1901"/>
        <v>20.857927655379569</v>
      </c>
      <c r="BE6081" s="50">
        <f t="shared" si="1902"/>
        <v>477.01373730604803</v>
      </c>
      <c r="BF6081" s="50">
        <f t="shared" si="1908"/>
        <v>780.24262037107451</v>
      </c>
      <c r="BG6081" s="50"/>
      <c r="BH6081" s="17">
        <f t="shared" si="1903"/>
        <v>0</v>
      </c>
      <c r="BI6081" s="17">
        <f t="shared" si="1911"/>
        <v>6081</v>
      </c>
      <c r="BJ6081" s="17">
        <f t="shared" si="1909"/>
        <v>6081</v>
      </c>
      <c r="BK6081" s="150">
        <f t="shared" si="1910"/>
        <v>36375</v>
      </c>
      <c r="BL6081" s="50" t="e">
        <f t="shared" ca="1" si="1904"/>
        <v>#NAME?</v>
      </c>
      <c r="BM6081" s="50" t="e">
        <f t="shared" ca="1" si="1905"/>
        <v>#NAME?</v>
      </c>
      <c r="BN6081" s="50" t="e">
        <f t="shared" ca="1" si="1906"/>
        <v>#NAME?</v>
      </c>
    </row>
    <row r="6082" spans="1:66" x14ac:dyDescent="0.35">
      <c r="A6082" s="48">
        <v>36376</v>
      </c>
      <c r="B6082" s="17">
        <v>1999</v>
      </c>
      <c r="C6082" s="17">
        <v>8</v>
      </c>
      <c r="D6082" s="17">
        <v>216</v>
      </c>
      <c r="E6082" s="17">
        <v>4</v>
      </c>
      <c r="F6082" s="17">
        <v>4</v>
      </c>
      <c r="G6082" s="50">
        <v>10.7</v>
      </c>
      <c r="H6082" s="32">
        <v>3.8692928702619245</v>
      </c>
      <c r="I6082" s="50">
        <v>3.6666666666666665</v>
      </c>
      <c r="J6082" s="13">
        <v>0</v>
      </c>
      <c r="K6082" s="13">
        <f t="shared" si="1892"/>
        <v>0</v>
      </c>
      <c r="L6082" s="13">
        <f t="shared" si="1893"/>
        <v>0</v>
      </c>
      <c r="M6082" s="13" t="e">
        <f ca="1">CalcTable[[#This Row],[IWC]]-AE6081</f>
        <v>#NAME?</v>
      </c>
      <c r="N6082" s="13" t="e">
        <f ca="1">IF(CalcTable[[#This Row],[Day of Year]]&lt;123,FCAP,AE6081)</f>
        <v>#NAME?</v>
      </c>
      <c r="O6082" s="17" t="e">
        <f ca="1">IF(IRR_DRIP,5,COUNTIF('IDET Wind Values'!C6066:G6066,"&lt;="&amp;IRR_MAXWIND))</f>
        <v>#NAME?</v>
      </c>
      <c r="P6082" s="13" t="e">
        <f ca="1">CalcTable[[#This Row],[ET_o]]*KL</f>
        <v>#NAME?</v>
      </c>
      <c r="Q6082" s="13" t="e">
        <f ca="1">IF(WILTPT&lt;=0,1,MAX(0,MIN(1,(CalcTable[[#This Row],[IWC]]-WILTPT)/(MAD-WILTPT))))</f>
        <v>#NAME?</v>
      </c>
      <c r="R6082" s="13" t="e">
        <f ca="1">CalcTable[[#This Row],[ETMult]]*CalcTable[[#This Row],[ETb]]</f>
        <v>#NAME?</v>
      </c>
      <c r="S6082" s="13" t="b">
        <f>INDEX(IRR_LIST,CalcTable[[#This Row],[Day of Week]]+1)</f>
        <v>0</v>
      </c>
      <c r="T6082" s="13">
        <f t="shared" ca="1" si="1894"/>
        <v>0</v>
      </c>
      <c r="U6082" s="13" t="b">
        <f ca="1">IF(CalcTable[[#This Row],[IrrPrecip]]&gt;=IC_MM,FALSE,TRUE)</f>
        <v>1</v>
      </c>
      <c r="V6082" s="13" t="b">
        <f t="shared" si="1895"/>
        <v>1</v>
      </c>
      <c r="W6082" s="13" t="e">
        <f ca="1">IF(AND(IRR_DRIP=FALSE,CalcTable[[#This Row],[IrrHours]]&lt;=0),FALSE,TRUE)</f>
        <v>#NAME?</v>
      </c>
      <c r="X6082" s="13" t="e">
        <f ca="1">AND(CalcTable[[#This Row],[IrrDay]],CalcTable[[#This Row],[IrrRain]],CalcTable[[#This Row],[IrrWarm]],CalcTable[[#This Row],[IrrWindy]])</f>
        <v>#NAME?</v>
      </c>
      <c r="Y6082" s="13" t="e">
        <f t="shared" ca="1" si="1896"/>
        <v>#NAME?</v>
      </c>
      <c r="Z6082" s="13" t="e">
        <f ca="1">CalcTable[[#This Row],[IrrHours]]/5</f>
        <v>#NAME?</v>
      </c>
      <c r="AA6082" s="13" t="e">
        <f ca="1">IF(CalcTable[[#This Row],[IrrFlag]]=FALSE,0,MAX(0,CalcTable[[#This Row],[VolRednWind]]*(FCAP*IRR_TARGET-CalcTable[[#This Row],[IWC]])))</f>
        <v>#NAME?</v>
      </c>
      <c r="AB6082" s="13" t="e">
        <f ca="1">CalcTable[[#This Row],[IWC]]+CalcTable[[#This Row],[Eff Precip]]+CalcTable[[#This Row],[IrrAmt]]-CalcTable[[#This Row],[AET]]</f>
        <v>#NAME?</v>
      </c>
      <c r="AC6082" s="13" t="e">
        <f ca="1">IF(CalcTable[[#This Row],[PWC]]&gt;FCAP,MIN(24*PERC,MIN(SAT,CalcTable[[#This Row],[PWC]])-FCAP),0)</f>
        <v>#NAME?</v>
      </c>
      <c r="AD6082" s="13" t="e">
        <f ca="1">IF(CalcTable[[#This Row],[PWC]]&gt;SAT,CalcTable[[#This Row],[PWC]]-SAT,0)</f>
        <v>#NAME?</v>
      </c>
      <c r="AE6082" s="13" t="e">
        <f ca="1">CalcTable[[#This Row],[PWC]]-CalcTable[[#This Row],[PercAmt]]-CalcTable[[#This Row],[Runoff]]</f>
        <v>#NAME?</v>
      </c>
      <c r="AF6082" s="13" t="e">
        <f ca="1">CalcTable[[#This Row],[IrrAmt]]/1000*CUR_IRR_AREA*10000/IRR_EFF</f>
        <v>#NAME?</v>
      </c>
      <c r="AG6082" s="147"/>
      <c r="AH6082" s="13"/>
      <c r="AI6082" s="50">
        <v>0</v>
      </c>
      <c r="AJ6082" s="50">
        <v>0</v>
      </c>
      <c r="AK6082" s="50">
        <v>5.5202534454720222</v>
      </c>
      <c r="AL6082" s="50">
        <v>4.3761303579143807</v>
      </c>
      <c r="AM6082" s="50"/>
      <c r="AN6082" s="50"/>
      <c r="AO6082" s="50"/>
      <c r="AP6082" s="50"/>
      <c r="AQ6082" s="50"/>
      <c r="AR6082" s="50"/>
      <c r="AS6082" s="50"/>
      <c r="AT6082" s="50"/>
      <c r="AU6082" s="50"/>
      <c r="AV6082" s="50"/>
      <c r="AW6082" s="50"/>
      <c r="AX6082" s="50">
        <f t="shared" si="1907"/>
        <v>9.8963838033864029</v>
      </c>
      <c r="AY6082" s="50"/>
      <c r="AZ6082" s="50">
        <f t="shared" si="1897"/>
        <v>209.33020769907816</v>
      </c>
      <c r="BA6082" s="50">
        <f t="shared" si="1898"/>
        <v>322.3020658223902</v>
      </c>
      <c r="BB6082" s="50">
        <f t="shared" si="1899"/>
        <v>332.27017095091776</v>
      </c>
      <c r="BC6082" s="17">
        <f t="shared" si="1900"/>
        <v>19998</v>
      </c>
      <c r="BD6082" s="50">
        <f t="shared" si="1901"/>
        <v>9.8963838033864029</v>
      </c>
      <c r="BE6082" s="50">
        <f t="shared" si="1902"/>
        <v>209.33020769907816</v>
      </c>
      <c r="BF6082" s="50">
        <f t="shared" si="1908"/>
        <v>342.39758104316377</v>
      </c>
      <c r="BG6082" s="50"/>
      <c r="BH6082" s="17">
        <f t="shared" si="1903"/>
        <v>0</v>
      </c>
      <c r="BI6082" s="17">
        <f t="shared" si="1911"/>
        <v>6082</v>
      </c>
      <c r="BJ6082" s="17">
        <f t="shared" si="1909"/>
        <v>6082</v>
      </c>
      <c r="BK6082" s="150">
        <f t="shared" si="1910"/>
        <v>36376</v>
      </c>
      <c r="BL6082" s="50" t="e">
        <f t="shared" ca="1" si="1904"/>
        <v>#NAME?</v>
      </c>
      <c r="BM6082" s="50" t="e">
        <f t="shared" ca="1" si="1905"/>
        <v>#NAME?</v>
      </c>
      <c r="BN6082" s="50" t="e">
        <f t="shared" ca="1" si="1906"/>
        <v>#NAME?</v>
      </c>
    </row>
    <row r="6083" spans="1:66" x14ac:dyDescent="0.35">
      <c r="A6083" s="48">
        <v>36377</v>
      </c>
      <c r="B6083" s="17">
        <v>1999</v>
      </c>
      <c r="C6083" s="17">
        <v>8</v>
      </c>
      <c r="D6083" s="17">
        <v>217</v>
      </c>
      <c r="E6083" s="17">
        <v>5</v>
      </c>
      <c r="F6083" s="17">
        <v>5</v>
      </c>
      <c r="G6083" s="50">
        <v>14.9</v>
      </c>
      <c r="H6083" s="32">
        <v>3.1328357933789373</v>
      </c>
      <c r="I6083" s="50">
        <v>5</v>
      </c>
      <c r="J6083" s="13">
        <v>0.8</v>
      </c>
      <c r="K6083" s="13">
        <f t="shared" si="1892"/>
        <v>0.8</v>
      </c>
      <c r="L6083" s="13">
        <f t="shared" si="1893"/>
        <v>0</v>
      </c>
      <c r="M6083" s="13" t="e">
        <f ca="1">CalcTable[[#This Row],[IWC]]-AE6082</f>
        <v>#NAME?</v>
      </c>
      <c r="N6083" s="13" t="e">
        <f ca="1">IF(CalcTable[[#This Row],[Day of Year]]&lt;123,FCAP,AE6082)</f>
        <v>#NAME?</v>
      </c>
      <c r="O6083" s="17" t="e">
        <f ca="1">IF(IRR_DRIP,5,COUNTIF('IDET Wind Values'!C6067:G6067,"&lt;="&amp;IRR_MAXWIND))</f>
        <v>#NAME?</v>
      </c>
      <c r="P6083" s="13" t="e">
        <f ca="1">CalcTable[[#This Row],[ET_o]]*KL</f>
        <v>#NAME?</v>
      </c>
      <c r="Q6083" s="13" t="e">
        <f ca="1">IF(WILTPT&lt;=0,1,MAX(0,MIN(1,(CalcTable[[#This Row],[IWC]]-WILTPT)/(MAD-WILTPT))))</f>
        <v>#NAME?</v>
      </c>
      <c r="R6083" s="13" t="e">
        <f ca="1">CalcTable[[#This Row],[ETMult]]*CalcTable[[#This Row],[ETb]]</f>
        <v>#NAME?</v>
      </c>
      <c r="S6083" s="13" t="b">
        <f>INDEX(IRR_LIST,CalcTable[[#This Row],[Day of Week]]+1)</f>
        <v>1</v>
      </c>
      <c r="T6083" s="13">
        <f t="shared" ca="1" si="1894"/>
        <v>0</v>
      </c>
      <c r="U6083" s="13" t="b">
        <f ca="1">IF(CalcTable[[#This Row],[IrrPrecip]]&gt;=IC_MM,FALSE,TRUE)</f>
        <v>1</v>
      </c>
      <c r="V6083" s="13" t="b">
        <f t="shared" si="1895"/>
        <v>1</v>
      </c>
      <c r="W6083" s="13" t="e">
        <f ca="1">IF(AND(IRR_DRIP=FALSE,CalcTable[[#This Row],[IrrHours]]&lt;=0),FALSE,TRUE)</f>
        <v>#NAME?</v>
      </c>
      <c r="X6083" s="13" t="e">
        <f ca="1">AND(CalcTable[[#This Row],[IrrDay]],CalcTable[[#This Row],[IrrRain]],CalcTable[[#This Row],[IrrWarm]],CalcTable[[#This Row],[IrrWindy]])</f>
        <v>#NAME?</v>
      </c>
      <c r="Y6083" s="13" t="e">
        <f t="shared" ca="1" si="1896"/>
        <v>#NAME?</v>
      </c>
      <c r="Z6083" s="13" t="e">
        <f ca="1">CalcTable[[#This Row],[IrrHours]]/5</f>
        <v>#NAME?</v>
      </c>
      <c r="AA6083" s="13" t="e">
        <f ca="1">IF(CalcTable[[#This Row],[IrrFlag]]=FALSE,0,MAX(0,CalcTable[[#This Row],[VolRednWind]]*(FCAP*IRR_TARGET-CalcTable[[#This Row],[IWC]])))</f>
        <v>#NAME?</v>
      </c>
      <c r="AB6083" s="13" t="e">
        <f ca="1">CalcTable[[#This Row],[IWC]]+CalcTable[[#This Row],[Eff Precip]]+CalcTable[[#This Row],[IrrAmt]]-CalcTable[[#This Row],[AET]]</f>
        <v>#NAME?</v>
      </c>
      <c r="AC6083" s="13" t="e">
        <f ca="1">IF(CalcTable[[#This Row],[PWC]]&gt;FCAP,MIN(24*PERC,MIN(SAT,CalcTable[[#This Row],[PWC]])-FCAP),0)</f>
        <v>#NAME?</v>
      </c>
      <c r="AD6083" s="13" t="e">
        <f ca="1">IF(CalcTable[[#This Row],[PWC]]&gt;SAT,CalcTable[[#This Row],[PWC]]-SAT,0)</f>
        <v>#NAME?</v>
      </c>
      <c r="AE6083" s="13" t="e">
        <f ca="1">CalcTable[[#This Row],[PWC]]-CalcTable[[#This Row],[PercAmt]]-CalcTable[[#This Row],[Runoff]]</f>
        <v>#NAME?</v>
      </c>
      <c r="AF6083" s="13" t="e">
        <f ca="1">CalcTable[[#This Row],[IrrAmt]]/1000*CUR_IRR_AREA*10000/IRR_EFF</f>
        <v>#NAME?</v>
      </c>
      <c r="AG6083" s="147"/>
      <c r="AH6083" s="13"/>
      <c r="AI6083" s="50">
        <v>3.6699030055100095</v>
      </c>
      <c r="AJ6083" s="50">
        <v>5.7147030055100059</v>
      </c>
      <c r="AK6083" s="50">
        <v>0</v>
      </c>
      <c r="AL6083" s="50">
        <v>0</v>
      </c>
      <c r="AM6083" s="50"/>
      <c r="AN6083" s="50"/>
      <c r="AO6083" s="50"/>
      <c r="AP6083" s="50"/>
      <c r="AQ6083" s="50"/>
      <c r="AR6083" s="50"/>
      <c r="AS6083" s="50"/>
      <c r="AT6083" s="50"/>
      <c r="AU6083" s="50"/>
      <c r="AV6083" s="50"/>
      <c r="AW6083" s="50"/>
      <c r="AX6083" s="50">
        <f t="shared" si="1907"/>
        <v>9.3846060110200149</v>
      </c>
      <c r="AY6083" s="50"/>
      <c r="AZ6083" s="50">
        <f t="shared" si="1897"/>
        <v>221.45653224244035</v>
      </c>
      <c r="BA6083" s="50">
        <f t="shared" si="1898"/>
        <v>359.39377666943062</v>
      </c>
      <c r="BB6083" s="50">
        <f t="shared" si="1899"/>
        <v>371.98610589906605</v>
      </c>
      <c r="BC6083" s="17">
        <f t="shared" si="1900"/>
        <v>19998</v>
      </c>
      <c r="BD6083" s="50">
        <f t="shared" si="1901"/>
        <v>9.3846060110200149</v>
      </c>
      <c r="BE6083" s="50">
        <f t="shared" si="1902"/>
        <v>221.45653224244035</v>
      </c>
      <c r="BF6083" s="50">
        <f t="shared" si="1908"/>
        <v>362.23238766868576</v>
      </c>
      <c r="BG6083" s="50"/>
      <c r="BH6083" s="17">
        <f t="shared" si="1903"/>
        <v>0</v>
      </c>
      <c r="BI6083" s="17">
        <f t="shared" si="1911"/>
        <v>6083</v>
      </c>
      <c r="BJ6083" s="17">
        <f t="shared" si="1909"/>
        <v>6083</v>
      </c>
      <c r="BK6083" s="150">
        <f t="shared" si="1910"/>
        <v>36377</v>
      </c>
      <c r="BL6083" s="50" t="e">
        <f t="shared" ca="1" si="1904"/>
        <v>#NAME?</v>
      </c>
      <c r="BM6083" s="50" t="e">
        <f t="shared" ca="1" si="1905"/>
        <v>#NAME?</v>
      </c>
      <c r="BN6083" s="50" t="e">
        <f t="shared" ca="1" si="1906"/>
        <v>#NAME?</v>
      </c>
    </row>
    <row r="6084" spans="1:66" x14ac:dyDescent="0.35">
      <c r="A6084" s="48">
        <v>36378</v>
      </c>
      <c r="B6084" s="17">
        <v>1999</v>
      </c>
      <c r="C6084" s="17">
        <v>8</v>
      </c>
      <c r="D6084" s="17">
        <v>218</v>
      </c>
      <c r="E6084" s="17">
        <v>6</v>
      </c>
      <c r="F6084" s="17">
        <v>6</v>
      </c>
      <c r="G6084" s="50">
        <v>8.3000000000000007</v>
      </c>
      <c r="H6084" s="32">
        <v>3.3091998153248792</v>
      </c>
      <c r="I6084" s="50">
        <v>7.833333333333333</v>
      </c>
      <c r="J6084" s="13">
        <v>0</v>
      </c>
      <c r="K6084" s="13">
        <f t="shared" si="1892"/>
        <v>0</v>
      </c>
      <c r="L6084" s="13">
        <f t="shared" si="1893"/>
        <v>0</v>
      </c>
      <c r="M6084" s="13" t="e">
        <f ca="1">CalcTable[[#This Row],[IWC]]-AE6083</f>
        <v>#NAME?</v>
      </c>
      <c r="N6084" s="13" t="e">
        <f ca="1">IF(CalcTable[[#This Row],[Day of Year]]&lt;123,FCAP,AE6083)</f>
        <v>#NAME?</v>
      </c>
      <c r="O6084" s="17" t="e">
        <f ca="1">IF(IRR_DRIP,5,COUNTIF('IDET Wind Values'!C6068:G6068,"&lt;="&amp;IRR_MAXWIND))</f>
        <v>#NAME?</v>
      </c>
      <c r="P6084" s="13" t="e">
        <f ca="1">CalcTable[[#This Row],[ET_o]]*KL</f>
        <v>#NAME?</v>
      </c>
      <c r="Q6084" s="13" t="e">
        <f ca="1">IF(WILTPT&lt;=0,1,MAX(0,MIN(1,(CalcTable[[#This Row],[IWC]]-WILTPT)/(MAD-WILTPT))))</f>
        <v>#NAME?</v>
      </c>
      <c r="R6084" s="13" t="e">
        <f ca="1">CalcTable[[#This Row],[ETMult]]*CalcTable[[#This Row],[ETb]]</f>
        <v>#NAME?</v>
      </c>
      <c r="S6084" s="13" t="b">
        <f>INDEX(IRR_LIST,CalcTable[[#This Row],[Day of Week]]+1)</f>
        <v>0</v>
      </c>
      <c r="T6084" s="13">
        <f t="shared" ca="1" si="1894"/>
        <v>0.8</v>
      </c>
      <c r="U6084" s="13" t="b">
        <f ca="1">IF(CalcTable[[#This Row],[IrrPrecip]]&gt;=IC_MM,FALSE,TRUE)</f>
        <v>1</v>
      </c>
      <c r="V6084" s="13" t="b">
        <f t="shared" si="1895"/>
        <v>1</v>
      </c>
      <c r="W6084" s="13" t="e">
        <f ca="1">IF(AND(IRR_DRIP=FALSE,CalcTable[[#This Row],[IrrHours]]&lt;=0),FALSE,TRUE)</f>
        <v>#NAME?</v>
      </c>
      <c r="X6084" s="13" t="e">
        <f ca="1">AND(CalcTable[[#This Row],[IrrDay]],CalcTable[[#This Row],[IrrRain]],CalcTable[[#This Row],[IrrWarm]],CalcTable[[#This Row],[IrrWindy]])</f>
        <v>#NAME?</v>
      </c>
      <c r="Y6084" s="13" t="e">
        <f t="shared" ca="1" si="1896"/>
        <v>#NAME?</v>
      </c>
      <c r="Z6084" s="13" t="e">
        <f ca="1">CalcTable[[#This Row],[IrrHours]]/5</f>
        <v>#NAME?</v>
      </c>
      <c r="AA6084" s="13" t="e">
        <f ca="1">IF(CalcTable[[#This Row],[IrrFlag]]=FALSE,0,MAX(0,CalcTable[[#This Row],[VolRednWind]]*(FCAP*IRR_TARGET-CalcTable[[#This Row],[IWC]])))</f>
        <v>#NAME?</v>
      </c>
      <c r="AB6084" s="13" t="e">
        <f ca="1">CalcTable[[#This Row],[IWC]]+CalcTable[[#This Row],[Eff Precip]]+CalcTable[[#This Row],[IrrAmt]]-CalcTable[[#This Row],[AET]]</f>
        <v>#NAME?</v>
      </c>
      <c r="AC6084" s="13" t="e">
        <f ca="1">IF(CalcTable[[#This Row],[PWC]]&gt;FCAP,MIN(24*PERC,MIN(SAT,CalcTable[[#This Row],[PWC]])-FCAP),0)</f>
        <v>#NAME?</v>
      </c>
      <c r="AD6084" s="13" t="e">
        <f ca="1">IF(CalcTable[[#This Row],[PWC]]&gt;SAT,CalcTable[[#This Row],[PWC]]-SAT,0)</f>
        <v>#NAME?</v>
      </c>
      <c r="AE6084" s="13" t="e">
        <f ca="1">CalcTable[[#This Row],[PWC]]-CalcTable[[#This Row],[PercAmt]]-CalcTable[[#This Row],[Runoff]]</f>
        <v>#NAME?</v>
      </c>
      <c r="AF6084" s="13" t="e">
        <f ca="1">CalcTable[[#This Row],[IrrAmt]]/1000*CUR_IRR_AREA*10000/IRR_EFF</f>
        <v>#NAME?</v>
      </c>
      <c r="AG6084" s="147"/>
      <c r="AH6084" s="13"/>
      <c r="AI6084" s="50">
        <v>0</v>
      </c>
      <c r="AJ6084" s="50">
        <v>0</v>
      </c>
      <c r="AK6084" s="50">
        <v>0</v>
      </c>
      <c r="AL6084" s="50">
        <v>4.0030596863584158</v>
      </c>
      <c r="AM6084" s="50"/>
      <c r="AN6084" s="50"/>
      <c r="AO6084" s="50"/>
      <c r="AP6084" s="50"/>
      <c r="AQ6084" s="50"/>
      <c r="AR6084" s="50"/>
      <c r="AS6084" s="50"/>
      <c r="AT6084" s="50"/>
      <c r="AU6084" s="50"/>
      <c r="AV6084" s="50"/>
      <c r="AW6084" s="50"/>
      <c r="AX6084" s="50">
        <f t="shared" si="1907"/>
        <v>4.0030596863584158</v>
      </c>
      <c r="AY6084" s="50"/>
      <c r="AZ6084" s="50">
        <f t="shared" si="1897"/>
        <v>117.42308413318021</v>
      </c>
      <c r="BA6084" s="50">
        <f t="shared" si="1898"/>
        <v>180.79427239553144</v>
      </c>
      <c r="BB6084" s="50">
        <f t="shared" si="1899"/>
        <v>186.38584783044479</v>
      </c>
      <c r="BC6084" s="17">
        <f t="shared" si="1900"/>
        <v>19998</v>
      </c>
      <c r="BD6084" s="50">
        <f t="shared" si="1901"/>
        <v>4.0030596863584158</v>
      </c>
      <c r="BE6084" s="50">
        <f t="shared" si="1902"/>
        <v>117.42308413318021</v>
      </c>
      <c r="BF6084" s="50">
        <f t="shared" si="1908"/>
        <v>192.06678485517915</v>
      </c>
      <c r="BG6084" s="50"/>
      <c r="BH6084" s="17">
        <f t="shared" si="1903"/>
        <v>0</v>
      </c>
      <c r="BI6084" s="17">
        <f t="shared" si="1911"/>
        <v>6084</v>
      </c>
      <c r="BJ6084" s="17">
        <f t="shared" si="1909"/>
        <v>6084</v>
      </c>
      <c r="BK6084" s="150">
        <f t="shared" si="1910"/>
        <v>36378</v>
      </c>
      <c r="BL6084" s="50" t="e">
        <f t="shared" ca="1" si="1904"/>
        <v>#NAME?</v>
      </c>
      <c r="BM6084" s="50" t="e">
        <f t="shared" ca="1" si="1905"/>
        <v>#NAME?</v>
      </c>
      <c r="BN6084" s="50" t="e">
        <f t="shared" ca="1" si="1906"/>
        <v>#NAME?</v>
      </c>
    </row>
    <row r="6085" spans="1:66" x14ac:dyDescent="0.35">
      <c r="A6085" s="48">
        <v>36379</v>
      </c>
      <c r="B6085" s="17">
        <v>1999</v>
      </c>
      <c r="C6085" s="17">
        <v>8</v>
      </c>
      <c r="D6085" s="17">
        <v>219</v>
      </c>
      <c r="E6085" s="17">
        <v>7</v>
      </c>
      <c r="F6085" s="17">
        <v>7</v>
      </c>
      <c r="G6085" s="50">
        <v>14.2</v>
      </c>
      <c r="H6085" s="32">
        <v>3.4937506872150692</v>
      </c>
      <c r="I6085" s="50">
        <v>6.5</v>
      </c>
      <c r="J6085" s="13">
        <v>1</v>
      </c>
      <c r="K6085" s="13">
        <f t="shared" si="1892"/>
        <v>1</v>
      </c>
      <c r="L6085" s="13">
        <f t="shared" si="1893"/>
        <v>0</v>
      </c>
      <c r="M6085" s="13" t="e">
        <f ca="1">CalcTable[[#This Row],[IWC]]-AE6084</f>
        <v>#NAME?</v>
      </c>
      <c r="N6085" s="13" t="e">
        <f ca="1">IF(CalcTable[[#This Row],[Day of Year]]&lt;123,FCAP,AE6084)</f>
        <v>#NAME?</v>
      </c>
      <c r="O6085" s="17" t="e">
        <f ca="1">IF(IRR_DRIP,5,COUNTIF('IDET Wind Values'!C6069:G6069,"&lt;="&amp;IRR_MAXWIND))</f>
        <v>#NAME?</v>
      </c>
      <c r="P6085" s="13" t="e">
        <f ca="1">CalcTable[[#This Row],[ET_o]]*KL</f>
        <v>#NAME?</v>
      </c>
      <c r="Q6085" s="13" t="e">
        <f ca="1">IF(WILTPT&lt;=0,1,MAX(0,MIN(1,(CalcTable[[#This Row],[IWC]]-WILTPT)/(MAD-WILTPT))))</f>
        <v>#NAME?</v>
      </c>
      <c r="R6085" s="13" t="e">
        <f ca="1">CalcTable[[#This Row],[ETMult]]*CalcTable[[#This Row],[ETb]]</f>
        <v>#NAME?</v>
      </c>
      <c r="S6085" s="13" t="b">
        <f>INDEX(IRR_LIST,CalcTable[[#This Row],[Day of Week]]+1)</f>
        <v>0</v>
      </c>
      <c r="T6085" s="13">
        <f t="shared" ca="1" si="1894"/>
        <v>0.8</v>
      </c>
      <c r="U6085" s="13" t="b">
        <f ca="1">IF(CalcTable[[#This Row],[IrrPrecip]]&gt;=IC_MM,FALSE,TRUE)</f>
        <v>1</v>
      </c>
      <c r="V6085" s="13" t="b">
        <f t="shared" si="1895"/>
        <v>1</v>
      </c>
      <c r="W6085" s="13" t="e">
        <f ca="1">IF(AND(IRR_DRIP=FALSE,CalcTable[[#This Row],[IrrHours]]&lt;=0),FALSE,TRUE)</f>
        <v>#NAME?</v>
      </c>
      <c r="X6085" s="13" t="e">
        <f ca="1">AND(CalcTable[[#This Row],[IrrDay]],CalcTable[[#This Row],[IrrRain]],CalcTable[[#This Row],[IrrWarm]],CalcTable[[#This Row],[IrrWindy]])</f>
        <v>#NAME?</v>
      </c>
      <c r="Y6085" s="13" t="e">
        <f t="shared" ca="1" si="1896"/>
        <v>#NAME?</v>
      </c>
      <c r="Z6085" s="13" t="e">
        <f ca="1">CalcTable[[#This Row],[IrrHours]]/5</f>
        <v>#NAME?</v>
      </c>
      <c r="AA6085" s="13" t="e">
        <f ca="1">IF(CalcTable[[#This Row],[IrrFlag]]=FALSE,0,MAX(0,CalcTable[[#This Row],[VolRednWind]]*(FCAP*IRR_TARGET-CalcTable[[#This Row],[IWC]])))</f>
        <v>#NAME?</v>
      </c>
      <c r="AB6085" s="13" t="e">
        <f ca="1">CalcTable[[#This Row],[IWC]]+CalcTable[[#This Row],[Eff Precip]]+CalcTable[[#This Row],[IrrAmt]]-CalcTable[[#This Row],[AET]]</f>
        <v>#NAME?</v>
      </c>
      <c r="AC6085" s="13" t="e">
        <f ca="1">IF(CalcTable[[#This Row],[PWC]]&gt;FCAP,MIN(24*PERC,MIN(SAT,CalcTable[[#This Row],[PWC]])-FCAP),0)</f>
        <v>#NAME?</v>
      </c>
      <c r="AD6085" s="13" t="e">
        <f ca="1">IF(CalcTable[[#This Row],[PWC]]&gt;SAT,CalcTable[[#This Row],[PWC]]-SAT,0)</f>
        <v>#NAME?</v>
      </c>
      <c r="AE6085" s="13" t="e">
        <f ca="1">CalcTable[[#This Row],[PWC]]-CalcTable[[#This Row],[PercAmt]]-CalcTable[[#This Row],[Runoff]]</f>
        <v>#NAME?</v>
      </c>
      <c r="AF6085" s="13" t="e">
        <f ca="1">CalcTable[[#This Row],[IrrAmt]]/1000*CUR_IRR_AREA*10000/IRR_EFF</f>
        <v>#NAME?</v>
      </c>
      <c r="AG6085" s="147"/>
      <c r="AH6085" s="13"/>
      <c r="AI6085" s="50">
        <v>0</v>
      </c>
      <c r="AJ6085" s="50">
        <v>0</v>
      </c>
      <c r="AK6085" s="50">
        <v>2.8205176099196652</v>
      </c>
      <c r="AL6085" s="50">
        <v>0</v>
      </c>
      <c r="AM6085" s="50"/>
      <c r="AN6085" s="50"/>
      <c r="AO6085" s="50"/>
      <c r="AP6085" s="50"/>
      <c r="AQ6085" s="50"/>
      <c r="AR6085" s="50"/>
      <c r="AS6085" s="50"/>
      <c r="AT6085" s="50"/>
      <c r="AU6085" s="50"/>
      <c r="AV6085" s="50"/>
      <c r="AW6085" s="50"/>
      <c r="AX6085" s="50">
        <f t="shared" si="1907"/>
        <v>2.8205176099196652</v>
      </c>
      <c r="AY6085" s="50"/>
      <c r="AZ6085" s="50">
        <f t="shared" si="1897"/>
        <v>41.367591612155096</v>
      </c>
      <c r="BA6085" s="50">
        <f t="shared" si="1898"/>
        <v>63.69295851395308</v>
      </c>
      <c r="BB6085" s="50">
        <f t="shared" si="1899"/>
        <v>65.662843828817614</v>
      </c>
      <c r="BC6085" s="17">
        <f t="shared" si="1900"/>
        <v>19998</v>
      </c>
      <c r="BD6085" s="50">
        <f t="shared" si="1901"/>
        <v>2.8205176099196652</v>
      </c>
      <c r="BE6085" s="50">
        <f t="shared" si="1902"/>
        <v>41.367591612155096</v>
      </c>
      <c r="BF6085" s="50">
        <f t="shared" si="1908"/>
        <v>67.66421080489738</v>
      </c>
      <c r="BG6085" s="50"/>
      <c r="BH6085" s="17">
        <f t="shared" si="1903"/>
        <v>0</v>
      </c>
      <c r="BI6085" s="17">
        <f t="shared" si="1911"/>
        <v>6085</v>
      </c>
      <c r="BJ6085" s="17">
        <f t="shared" si="1909"/>
        <v>6085</v>
      </c>
      <c r="BK6085" s="150">
        <f t="shared" si="1910"/>
        <v>36379</v>
      </c>
      <c r="BL6085" s="50" t="e">
        <f t="shared" ca="1" si="1904"/>
        <v>#NAME?</v>
      </c>
      <c r="BM6085" s="50" t="e">
        <f t="shared" ca="1" si="1905"/>
        <v>#NAME?</v>
      </c>
      <c r="BN6085" s="50" t="e">
        <f t="shared" ca="1" si="1906"/>
        <v>#NAME?</v>
      </c>
    </row>
    <row r="6086" spans="1:66" x14ac:dyDescent="0.35">
      <c r="A6086" s="48">
        <v>36380</v>
      </c>
      <c r="B6086" s="17">
        <v>1999</v>
      </c>
      <c r="C6086" s="17">
        <v>8</v>
      </c>
      <c r="D6086" s="17">
        <v>220</v>
      </c>
      <c r="E6086" s="17">
        <v>8</v>
      </c>
      <c r="F6086" s="17">
        <v>1</v>
      </c>
      <c r="G6086" s="50">
        <v>14.6</v>
      </c>
      <c r="H6086" s="32">
        <v>2.9807583419385368</v>
      </c>
      <c r="I6086" s="50">
        <v>9.8333333333333339</v>
      </c>
      <c r="J6086" s="13">
        <v>5.2</v>
      </c>
      <c r="K6086" s="13">
        <f t="shared" si="1892"/>
        <v>5.2</v>
      </c>
      <c r="L6086" s="13">
        <f t="shared" si="1893"/>
        <v>0.15000000000000013</v>
      </c>
      <c r="M6086" s="13" t="e">
        <f ca="1">CalcTable[[#This Row],[IWC]]-AE6085</f>
        <v>#NAME?</v>
      </c>
      <c r="N6086" s="13" t="e">
        <f ca="1">IF(CalcTable[[#This Row],[Day of Year]]&lt;123,FCAP,AE6085)</f>
        <v>#NAME?</v>
      </c>
      <c r="O6086" s="17" t="e">
        <f ca="1">IF(IRR_DRIP,5,COUNTIF('IDET Wind Values'!C6070:G6070,"&lt;="&amp;IRR_MAXWIND))</f>
        <v>#NAME?</v>
      </c>
      <c r="P6086" s="13" t="e">
        <f ca="1">CalcTable[[#This Row],[ET_o]]*KL</f>
        <v>#NAME?</v>
      </c>
      <c r="Q6086" s="13" t="e">
        <f ca="1">IF(WILTPT&lt;=0,1,MAX(0,MIN(1,(CalcTable[[#This Row],[IWC]]-WILTPT)/(MAD-WILTPT))))</f>
        <v>#NAME?</v>
      </c>
      <c r="R6086" s="13" t="e">
        <f ca="1">CalcTable[[#This Row],[ETMult]]*CalcTable[[#This Row],[ETb]]</f>
        <v>#NAME?</v>
      </c>
      <c r="S6086" s="13" t="b">
        <f>INDEX(IRR_LIST,CalcTable[[#This Row],[Day of Week]]+1)</f>
        <v>1</v>
      </c>
      <c r="T6086" s="13">
        <f t="shared" ca="1" si="1894"/>
        <v>1</v>
      </c>
      <c r="U6086" s="13" t="b">
        <f ca="1">IF(CalcTable[[#This Row],[IrrPrecip]]&gt;=IC_MM,FALSE,TRUE)</f>
        <v>1</v>
      </c>
      <c r="V6086" s="13" t="b">
        <f t="shared" si="1895"/>
        <v>1</v>
      </c>
      <c r="W6086" s="13" t="e">
        <f ca="1">IF(AND(IRR_DRIP=FALSE,CalcTable[[#This Row],[IrrHours]]&lt;=0),FALSE,TRUE)</f>
        <v>#NAME?</v>
      </c>
      <c r="X6086" s="13" t="e">
        <f ca="1">AND(CalcTable[[#This Row],[IrrDay]],CalcTable[[#This Row],[IrrRain]],CalcTable[[#This Row],[IrrWarm]],CalcTable[[#This Row],[IrrWindy]])</f>
        <v>#NAME?</v>
      </c>
      <c r="Y6086" s="13" t="e">
        <f t="shared" ca="1" si="1896"/>
        <v>#NAME?</v>
      </c>
      <c r="Z6086" s="13" t="e">
        <f ca="1">CalcTable[[#This Row],[IrrHours]]/5</f>
        <v>#NAME?</v>
      </c>
      <c r="AA6086" s="13" t="e">
        <f ca="1">IF(CalcTable[[#This Row],[IrrFlag]]=FALSE,0,MAX(0,CalcTable[[#This Row],[VolRednWind]]*(FCAP*IRR_TARGET-CalcTable[[#This Row],[IWC]])))</f>
        <v>#NAME?</v>
      </c>
      <c r="AB6086" s="13" t="e">
        <f ca="1">CalcTable[[#This Row],[IWC]]+CalcTable[[#This Row],[Eff Precip]]+CalcTable[[#This Row],[IrrAmt]]-CalcTable[[#This Row],[AET]]</f>
        <v>#NAME?</v>
      </c>
      <c r="AC6086" s="13" t="e">
        <f ca="1">IF(CalcTable[[#This Row],[PWC]]&gt;FCAP,MIN(24*PERC,MIN(SAT,CalcTable[[#This Row],[PWC]])-FCAP),0)</f>
        <v>#NAME?</v>
      </c>
      <c r="AD6086" s="13" t="e">
        <f ca="1">IF(CalcTable[[#This Row],[PWC]]&gt;SAT,CalcTable[[#This Row],[PWC]]-SAT,0)</f>
        <v>#NAME?</v>
      </c>
      <c r="AE6086" s="13" t="e">
        <f ca="1">CalcTable[[#This Row],[PWC]]-CalcTable[[#This Row],[PercAmt]]-CalcTable[[#This Row],[Runoff]]</f>
        <v>#NAME?</v>
      </c>
      <c r="AF6086" s="13" t="e">
        <f ca="1">CalcTable[[#This Row],[IrrAmt]]/1000*CUR_IRR_AREA*10000/IRR_EFF</f>
        <v>#NAME?</v>
      </c>
      <c r="AG6086" s="147"/>
      <c r="AH6086" s="13"/>
      <c r="AI6086" s="50">
        <v>0</v>
      </c>
      <c r="AJ6086" s="50">
        <v>0</v>
      </c>
      <c r="AK6086" s="50">
        <v>0</v>
      </c>
      <c r="AL6086" s="50">
        <v>0</v>
      </c>
      <c r="AM6086" s="50"/>
      <c r="AN6086" s="50"/>
      <c r="AO6086" s="50"/>
      <c r="AP6086" s="50"/>
      <c r="AQ6086" s="50"/>
      <c r="AR6086" s="50"/>
      <c r="AS6086" s="50"/>
      <c r="AT6086" s="50"/>
      <c r="AU6086" s="50"/>
      <c r="AV6086" s="50"/>
      <c r="AW6086" s="50"/>
      <c r="AX6086" s="50">
        <f t="shared" si="1907"/>
        <v>0</v>
      </c>
      <c r="AY6086" s="50"/>
      <c r="AZ6086" s="50">
        <f t="shared" si="1897"/>
        <v>0</v>
      </c>
      <c r="BA6086" s="50">
        <f t="shared" si="1898"/>
        <v>0</v>
      </c>
      <c r="BB6086" s="50">
        <f t="shared" si="1899"/>
        <v>0</v>
      </c>
      <c r="BC6086" s="17">
        <f t="shared" si="1900"/>
        <v>19998</v>
      </c>
      <c r="BD6086" s="50">
        <f t="shared" si="1901"/>
        <v>0</v>
      </c>
      <c r="BE6086" s="50">
        <f t="shared" si="1902"/>
        <v>0</v>
      </c>
      <c r="BF6086" s="50">
        <f t="shared" si="1908"/>
        <v>0</v>
      </c>
      <c r="BG6086" s="50"/>
      <c r="BH6086" s="17">
        <f t="shared" si="1903"/>
        <v>0</v>
      </c>
      <c r="BI6086" s="17">
        <f t="shared" si="1911"/>
        <v>6086</v>
      </c>
      <c r="BJ6086" s="17">
        <f t="shared" si="1909"/>
        <v>6086</v>
      </c>
      <c r="BK6086" s="150">
        <f t="shared" si="1910"/>
        <v>36380</v>
      </c>
      <c r="BL6086" s="50" t="e">
        <f t="shared" ca="1" si="1904"/>
        <v>#NAME?</v>
      </c>
      <c r="BM6086" s="50" t="e">
        <f t="shared" ca="1" si="1905"/>
        <v>#NAME?</v>
      </c>
      <c r="BN6086" s="50" t="e">
        <f t="shared" ca="1" si="1906"/>
        <v>#NAME?</v>
      </c>
    </row>
    <row r="6087" spans="1:66" x14ac:dyDescent="0.35">
      <c r="A6087" s="48">
        <v>36381</v>
      </c>
      <c r="B6087" s="17">
        <v>1999</v>
      </c>
      <c r="C6087" s="17">
        <v>8</v>
      </c>
      <c r="D6087" s="17">
        <v>221</v>
      </c>
      <c r="E6087" s="17">
        <v>9</v>
      </c>
      <c r="F6087" s="17">
        <v>2</v>
      </c>
      <c r="G6087" s="50">
        <v>11.4</v>
      </c>
      <c r="H6087" s="32">
        <v>4.1140059812899166</v>
      </c>
      <c r="I6087" s="50">
        <v>12.666666666666666</v>
      </c>
      <c r="J6087" s="13">
        <v>0</v>
      </c>
      <c r="K6087" s="13">
        <f t="shared" si="1892"/>
        <v>0</v>
      </c>
      <c r="L6087" s="13">
        <f t="shared" si="1893"/>
        <v>0</v>
      </c>
      <c r="M6087" s="13" t="e">
        <f ca="1">CalcTable[[#This Row],[IWC]]-AE6086</f>
        <v>#NAME?</v>
      </c>
      <c r="N6087" s="13" t="e">
        <f ca="1">IF(CalcTable[[#This Row],[Day of Year]]&lt;123,FCAP,AE6086)</f>
        <v>#NAME?</v>
      </c>
      <c r="O6087" s="17" t="e">
        <f ca="1">IF(IRR_DRIP,5,COUNTIF('IDET Wind Values'!C6071:G6071,"&lt;="&amp;IRR_MAXWIND))</f>
        <v>#NAME?</v>
      </c>
      <c r="P6087" s="13" t="e">
        <f ca="1">CalcTable[[#This Row],[ET_o]]*KL</f>
        <v>#NAME?</v>
      </c>
      <c r="Q6087" s="13" t="e">
        <f ca="1">IF(WILTPT&lt;=0,1,MAX(0,MIN(1,(CalcTable[[#This Row],[IWC]]-WILTPT)/(MAD-WILTPT))))</f>
        <v>#NAME?</v>
      </c>
      <c r="R6087" s="13" t="e">
        <f ca="1">CalcTable[[#This Row],[ETMult]]*CalcTable[[#This Row],[ETb]]</f>
        <v>#NAME?</v>
      </c>
      <c r="S6087" s="13" t="b">
        <f>INDEX(IRR_LIST,CalcTable[[#This Row],[Day of Week]]+1)</f>
        <v>0</v>
      </c>
      <c r="T6087" s="13">
        <f t="shared" ca="1" si="1894"/>
        <v>6.2</v>
      </c>
      <c r="U6087" s="13" t="b">
        <f ca="1">IF(CalcTable[[#This Row],[IrrPrecip]]&gt;=IC_MM,FALSE,TRUE)</f>
        <v>1</v>
      </c>
      <c r="V6087" s="13" t="b">
        <f t="shared" si="1895"/>
        <v>1</v>
      </c>
      <c r="W6087" s="13" t="e">
        <f ca="1">IF(AND(IRR_DRIP=FALSE,CalcTable[[#This Row],[IrrHours]]&lt;=0),FALSE,TRUE)</f>
        <v>#NAME?</v>
      </c>
      <c r="X6087" s="13" t="e">
        <f ca="1">AND(CalcTable[[#This Row],[IrrDay]],CalcTable[[#This Row],[IrrRain]],CalcTable[[#This Row],[IrrWarm]],CalcTable[[#This Row],[IrrWindy]])</f>
        <v>#NAME?</v>
      </c>
      <c r="Y6087" s="13" t="e">
        <f t="shared" ca="1" si="1896"/>
        <v>#NAME?</v>
      </c>
      <c r="Z6087" s="13" t="e">
        <f ca="1">CalcTable[[#This Row],[IrrHours]]/5</f>
        <v>#NAME?</v>
      </c>
      <c r="AA6087" s="13" t="e">
        <f ca="1">IF(CalcTable[[#This Row],[IrrFlag]]=FALSE,0,MAX(0,CalcTable[[#This Row],[VolRednWind]]*(FCAP*IRR_TARGET-CalcTable[[#This Row],[IWC]])))</f>
        <v>#NAME?</v>
      </c>
      <c r="AB6087" s="13" t="e">
        <f ca="1">CalcTable[[#This Row],[IWC]]+CalcTable[[#This Row],[Eff Precip]]+CalcTable[[#This Row],[IrrAmt]]-CalcTable[[#This Row],[AET]]</f>
        <v>#NAME?</v>
      </c>
      <c r="AC6087" s="13" t="e">
        <f ca="1">IF(CalcTable[[#This Row],[PWC]]&gt;FCAP,MIN(24*PERC,MIN(SAT,CalcTable[[#This Row],[PWC]])-FCAP),0)</f>
        <v>#NAME?</v>
      </c>
      <c r="AD6087" s="13" t="e">
        <f ca="1">IF(CalcTable[[#This Row],[PWC]]&gt;SAT,CalcTable[[#This Row],[PWC]]-SAT,0)</f>
        <v>#NAME?</v>
      </c>
      <c r="AE6087" s="13" t="e">
        <f ca="1">CalcTable[[#This Row],[PWC]]-CalcTable[[#This Row],[PercAmt]]-CalcTable[[#This Row],[Runoff]]</f>
        <v>#NAME?</v>
      </c>
      <c r="AF6087" s="13" t="e">
        <f ca="1">CalcTable[[#This Row],[IrrAmt]]/1000*CUR_IRR_AREA*10000/IRR_EFF</f>
        <v>#NAME?</v>
      </c>
      <c r="AG6087" s="147"/>
      <c r="AH6087" s="13"/>
      <c r="AI6087" s="50">
        <v>0</v>
      </c>
      <c r="AJ6087" s="50">
        <v>0</v>
      </c>
      <c r="AK6087" s="50">
        <v>0</v>
      </c>
      <c r="AL6087" s="50">
        <v>5.6909799660344866</v>
      </c>
      <c r="AM6087" s="50"/>
      <c r="AN6087" s="50"/>
      <c r="AO6087" s="50"/>
      <c r="AP6087" s="50"/>
      <c r="AQ6087" s="50"/>
      <c r="AR6087" s="50"/>
      <c r="AS6087" s="50"/>
      <c r="AT6087" s="50"/>
      <c r="AU6087" s="50"/>
      <c r="AV6087" s="50"/>
      <c r="AW6087" s="50"/>
      <c r="AX6087" s="50">
        <f t="shared" si="1907"/>
        <v>5.6909799660344866</v>
      </c>
      <c r="AY6087" s="50"/>
      <c r="AZ6087" s="50">
        <f t="shared" si="1897"/>
        <v>166.93541233701163</v>
      </c>
      <c r="BA6087" s="50">
        <f t="shared" si="1898"/>
        <v>257.02753963000202</v>
      </c>
      <c r="BB6087" s="50">
        <f t="shared" si="1899"/>
        <v>264.97684497938354</v>
      </c>
      <c r="BC6087" s="17">
        <f t="shared" si="1900"/>
        <v>19998</v>
      </c>
      <c r="BD6087" s="50">
        <f t="shared" si="1901"/>
        <v>5.6909799660344866</v>
      </c>
      <c r="BE6087" s="50">
        <f t="shared" si="1902"/>
        <v>166.93541233701163</v>
      </c>
      <c r="BF6087" s="50">
        <f t="shared" si="1908"/>
        <v>273.05319190627074</v>
      </c>
      <c r="BG6087" s="50"/>
      <c r="BH6087" s="17">
        <f t="shared" si="1903"/>
        <v>0</v>
      </c>
      <c r="BI6087" s="17">
        <f t="shared" si="1911"/>
        <v>6087</v>
      </c>
      <c r="BJ6087" s="17">
        <f t="shared" si="1909"/>
        <v>6087</v>
      </c>
      <c r="BK6087" s="150">
        <f t="shared" si="1910"/>
        <v>36381</v>
      </c>
      <c r="BL6087" s="50" t="e">
        <f t="shared" ca="1" si="1904"/>
        <v>#NAME?</v>
      </c>
      <c r="BM6087" s="50" t="e">
        <f t="shared" ca="1" si="1905"/>
        <v>#NAME?</v>
      </c>
      <c r="BN6087" s="50" t="e">
        <f t="shared" ca="1" si="1906"/>
        <v>#NAME?</v>
      </c>
    </row>
    <row r="6088" spans="1:66" x14ac:dyDescent="0.35">
      <c r="A6088" s="48">
        <v>36382</v>
      </c>
      <c r="B6088" s="17">
        <v>1999</v>
      </c>
      <c r="C6088" s="17">
        <v>8</v>
      </c>
      <c r="D6088" s="17">
        <v>222</v>
      </c>
      <c r="E6088" s="17">
        <v>10</v>
      </c>
      <c r="F6088" s="17">
        <v>3</v>
      </c>
      <c r="G6088" s="50">
        <v>10.4</v>
      </c>
      <c r="H6088" s="32">
        <v>2.6810397363527336</v>
      </c>
      <c r="I6088" s="50">
        <v>14</v>
      </c>
      <c r="J6088" s="13">
        <v>0.8</v>
      </c>
      <c r="K6088" s="13">
        <f t="shared" si="1892"/>
        <v>0.8</v>
      </c>
      <c r="L6088" s="13">
        <f t="shared" si="1893"/>
        <v>0</v>
      </c>
      <c r="M6088" s="13" t="e">
        <f ca="1">CalcTable[[#This Row],[IWC]]-AE6087</f>
        <v>#NAME?</v>
      </c>
      <c r="N6088" s="13" t="e">
        <f ca="1">IF(CalcTable[[#This Row],[Day of Year]]&lt;123,FCAP,AE6087)</f>
        <v>#NAME?</v>
      </c>
      <c r="O6088" s="17" t="e">
        <f ca="1">IF(IRR_DRIP,5,COUNTIF('IDET Wind Values'!C6072:G6072,"&lt;="&amp;IRR_MAXWIND))</f>
        <v>#NAME?</v>
      </c>
      <c r="P6088" s="13" t="e">
        <f ca="1">CalcTable[[#This Row],[ET_o]]*KL</f>
        <v>#NAME?</v>
      </c>
      <c r="Q6088" s="13" t="e">
        <f ca="1">IF(WILTPT&lt;=0,1,MAX(0,MIN(1,(CalcTable[[#This Row],[IWC]]-WILTPT)/(MAD-WILTPT))))</f>
        <v>#NAME?</v>
      </c>
      <c r="R6088" s="13" t="e">
        <f ca="1">CalcTable[[#This Row],[ETMult]]*CalcTable[[#This Row],[ETb]]</f>
        <v>#NAME?</v>
      </c>
      <c r="S6088" s="13" t="b">
        <f>INDEX(IRR_LIST,CalcTable[[#This Row],[Day of Week]]+1)</f>
        <v>1</v>
      </c>
      <c r="T6088" s="13">
        <f t="shared" ca="1" si="1894"/>
        <v>5.2</v>
      </c>
      <c r="U6088" s="13" t="b">
        <f ca="1">IF(CalcTable[[#This Row],[IrrPrecip]]&gt;=IC_MM,FALSE,TRUE)</f>
        <v>1</v>
      </c>
      <c r="V6088" s="13" t="b">
        <f t="shared" si="1895"/>
        <v>1</v>
      </c>
      <c r="W6088" s="13" t="e">
        <f ca="1">IF(AND(IRR_DRIP=FALSE,CalcTable[[#This Row],[IrrHours]]&lt;=0),FALSE,TRUE)</f>
        <v>#NAME?</v>
      </c>
      <c r="X6088" s="13" t="e">
        <f ca="1">AND(CalcTable[[#This Row],[IrrDay]],CalcTable[[#This Row],[IrrRain]],CalcTable[[#This Row],[IrrWarm]],CalcTable[[#This Row],[IrrWindy]])</f>
        <v>#NAME?</v>
      </c>
      <c r="Y6088" s="13" t="e">
        <f t="shared" ca="1" si="1896"/>
        <v>#NAME?</v>
      </c>
      <c r="Z6088" s="13" t="e">
        <f ca="1">CalcTable[[#This Row],[IrrHours]]/5</f>
        <v>#NAME?</v>
      </c>
      <c r="AA6088" s="13" t="e">
        <f ca="1">IF(CalcTable[[#This Row],[IrrFlag]]=FALSE,0,MAX(0,CalcTable[[#This Row],[VolRednWind]]*(FCAP*IRR_TARGET-CalcTable[[#This Row],[IWC]])))</f>
        <v>#NAME?</v>
      </c>
      <c r="AB6088" s="13" t="e">
        <f ca="1">CalcTable[[#This Row],[IWC]]+CalcTable[[#This Row],[Eff Precip]]+CalcTable[[#This Row],[IrrAmt]]-CalcTable[[#This Row],[AET]]</f>
        <v>#NAME?</v>
      </c>
      <c r="AC6088" s="13" t="e">
        <f ca="1">IF(CalcTable[[#This Row],[PWC]]&gt;FCAP,MIN(24*PERC,MIN(SAT,CalcTable[[#This Row],[PWC]])-FCAP),0)</f>
        <v>#NAME?</v>
      </c>
      <c r="AD6088" s="13" t="e">
        <f ca="1">IF(CalcTable[[#This Row],[PWC]]&gt;SAT,CalcTable[[#This Row],[PWC]]-SAT,0)</f>
        <v>#NAME?</v>
      </c>
      <c r="AE6088" s="13" t="e">
        <f ca="1">CalcTable[[#This Row],[PWC]]-CalcTable[[#This Row],[PercAmt]]-CalcTable[[#This Row],[Runoff]]</f>
        <v>#NAME?</v>
      </c>
      <c r="AF6088" s="13" t="e">
        <f ca="1">CalcTable[[#This Row],[IrrAmt]]/1000*CUR_IRR_AREA*10000/IRR_EFF</f>
        <v>#NAME?</v>
      </c>
      <c r="AG6088" s="147"/>
      <c r="AH6088" s="13"/>
      <c r="AI6088" s="50">
        <v>8.2771240046039356</v>
      </c>
      <c r="AJ6088" s="50">
        <v>9.8366402268227358</v>
      </c>
      <c r="AK6088" s="50">
        <v>0</v>
      </c>
      <c r="AL6088" s="50">
        <v>0</v>
      </c>
      <c r="AM6088" s="50"/>
      <c r="AN6088" s="50"/>
      <c r="AO6088" s="50"/>
      <c r="AP6088" s="50"/>
      <c r="AQ6088" s="50"/>
      <c r="AR6088" s="50"/>
      <c r="AS6088" s="50"/>
      <c r="AT6088" s="50"/>
      <c r="AU6088" s="50"/>
      <c r="AV6088" s="50"/>
      <c r="AW6088" s="50"/>
      <c r="AX6088" s="50">
        <f t="shared" si="1907"/>
        <v>18.113764231426671</v>
      </c>
      <c r="AY6088" s="50"/>
      <c r="AZ6088" s="50">
        <f t="shared" si="1897"/>
        <v>409.939265387658</v>
      </c>
      <c r="BA6088" s="50">
        <f t="shared" si="1898"/>
        <v>662.88418052826478</v>
      </c>
      <c r="BB6088" s="50">
        <f t="shared" si="1899"/>
        <v>685.9281925144104</v>
      </c>
      <c r="BC6088" s="17">
        <f t="shared" si="1900"/>
        <v>19998</v>
      </c>
      <c r="BD6088" s="50">
        <f t="shared" si="1901"/>
        <v>18.113764231426671</v>
      </c>
      <c r="BE6088" s="50">
        <f t="shared" si="1902"/>
        <v>409.939265387658</v>
      </c>
      <c r="BF6088" s="50">
        <f t="shared" si="1908"/>
        <v>670.53013698396944</v>
      </c>
      <c r="BG6088" s="50"/>
      <c r="BH6088" s="17">
        <f t="shared" si="1903"/>
        <v>0</v>
      </c>
      <c r="BI6088" s="17">
        <f t="shared" si="1911"/>
        <v>6088</v>
      </c>
      <c r="BJ6088" s="17">
        <f t="shared" si="1909"/>
        <v>6088</v>
      </c>
      <c r="BK6088" s="150">
        <f t="shared" si="1910"/>
        <v>36382</v>
      </c>
      <c r="BL6088" s="50" t="e">
        <f t="shared" ca="1" si="1904"/>
        <v>#NAME?</v>
      </c>
      <c r="BM6088" s="50" t="e">
        <f t="shared" ca="1" si="1905"/>
        <v>#NAME?</v>
      </c>
      <c r="BN6088" s="50" t="e">
        <f t="shared" ca="1" si="1906"/>
        <v>#NAME?</v>
      </c>
    </row>
    <row r="6089" spans="1:66" x14ac:dyDescent="0.35">
      <c r="A6089" s="48">
        <v>36383</v>
      </c>
      <c r="B6089" s="17">
        <v>1999</v>
      </c>
      <c r="C6089" s="17">
        <v>8</v>
      </c>
      <c r="D6089" s="17">
        <v>223</v>
      </c>
      <c r="E6089" s="17">
        <v>11</v>
      </c>
      <c r="F6089" s="17">
        <v>4</v>
      </c>
      <c r="G6089" s="50">
        <v>12.9</v>
      </c>
      <c r="H6089" s="32">
        <v>1.4488544667279699</v>
      </c>
      <c r="I6089" s="50">
        <v>7.333333333333333</v>
      </c>
      <c r="J6089" s="13">
        <v>52.4</v>
      </c>
      <c r="K6089" s="13">
        <f t="shared" si="1892"/>
        <v>52.4</v>
      </c>
      <c r="L6089" s="13">
        <f t="shared" si="1893"/>
        <v>35.549999999999997</v>
      </c>
      <c r="M6089" s="13" t="e">
        <f ca="1">CalcTable[[#This Row],[IWC]]-AE6088</f>
        <v>#NAME?</v>
      </c>
      <c r="N6089" s="13" t="e">
        <f ca="1">IF(CalcTable[[#This Row],[Day of Year]]&lt;123,FCAP,AE6088)</f>
        <v>#NAME?</v>
      </c>
      <c r="O6089" s="17" t="e">
        <f ca="1">IF(IRR_DRIP,5,COUNTIF('IDET Wind Values'!C6073:G6073,"&lt;="&amp;IRR_MAXWIND))</f>
        <v>#NAME?</v>
      </c>
      <c r="P6089" s="13" t="e">
        <f ca="1">CalcTable[[#This Row],[ET_o]]*KL</f>
        <v>#NAME?</v>
      </c>
      <c r="Q6089" s="13" t="e">
        <f ca="1">IF(WILTPT&lt;=0,1,MAX(0,MIN(1,(CalcTable[[#This Row],[IWC]]-WILTPT)/(MAD-WILTPT))))</f>
        <v>#NAME?</v>
      </c>
      <c r="R6089" s="13" t="e">
        <f ca="1">CalcTable[[#This Row],[ETMult]]*CalcTable[[#This Row],[ETb]]</f>
        <v>#NAME?</v>
      </c>
      <c r="S6089" s="13" t="b">
        <f>INDEX(IRR_LIST,CalcTable[[#This Row],[Day of Week]]+1)</f>
        <v>0</v>
      </c>
      <c r="T6089" s="13">
        <f t="shared" ca="1" si="1894"/>
        <v>0.8</v>
      </c>
      <c r="U6089" s="13" t="b">
        <f ca="1">IF(CalcTable[[#This Row],[IrrPrecip]]&gt;=IC_MM,FALSE,TRUE)</f>
        <v>1</v>
      </c>
      <c r="V6089" s="13" t="b">
        <f t="shared" si="1895"/>
        <v>1</v>
      </c>
      <c r="W6089" s="13" t="e">
        <f ca="1">IF(AND(IRR_DRIP=FALSE,CalcTable[[#This Row],[IrrHours]]&lt;=0),FALSE,TRUE)</f>
        <v>#NAME?</v>
      </c>
      <c r="X6089" s="13" t="e">
        <f ca="1">AND(CalcTable[[#This Row],[IrrDay]],CalcTable[[#This Row],[IrrRain]],CalcTable[[#This Row],[IrrWarm]],CalcTable[[#This Row],[IrrWindy]])</f>
        <v>#NAME?</v>
      </c>
      <c r="Y6089" s="13" t="e">
        <f t="shared" ca="1" si="1896"/>
        <v>#NAME?</v>
      </c>
      <c r="Z6089" s="13" t="e">
        <f ca="1">CalcTable[[#This Row],[IrrHours]]/5</f>
        <v>#NAME?</v>
      </c>
      <c r="AA6089" s="13" t="e">
        <f ca="1">IF(CalcTable[[#This Row],[IrrFlag]]=FALSE,0,MAX(0,CalcTable[[#This Row],[VolRednWind]]*(FCAP*IRR_TARGET-CalcTable[[#This Row],[IWC]])))</f>
        <v>#NAME?</v>
      </c>
      <c r="AB6089" s="13" t="e">
        <f ca="1">CalcTable[[#This Row],[IWC]]+CalcTable[[#This Row],[Eff Precip]]+CalcTable[[#This Row],[IrrAmt]]-CalcTable[[#This Row],[AET]]</f>
        <v>#NAME?</v>
      </c>
      <c r="AC6089" s="13" t="e">
        <f ca="1">IF(CalcTable[[#This Row],[PWC]]&gt;FCAP,MIN(24*PERC,MIN(SAT,CalcTable[[#This Row],[PWC]])-FCAP),0)</f>
        <v>#NAME?</v>
      </c>
      <c r="AD6089" s="13" t="e">
        <f ca="1">IF(CalcTable[[#This Row],[PWC]]&gt;SAT,CalcTable[[#This Row],[PWC]]-SAT,0)</f>
        <v>#NAME?</v>
      </c>
      <c r="AE6089" s="13" t="e">
        <f ca="1">CalcTable[[#This Row],[PWC]]-CalcTable[[#This Row],[PercAmt]]-CalcTable[[#This Row],[Runoff]]</f>
        <v>#NAME?</v>
      </c>
      <c r="AF6089" s="13" t="e">
        <f ca="1">CalcTable[[#This Row],[IrrAmt]]/1000*CUR_IRR_AREA*10000/IRR_EFF</f>
        <v>#NAME?</v>
      </c>
      <c r="AG6089" s="147"/>
      <c r="AH6089" s="13"/>
      <c r="AI6089" s="50">
        <v>0</v>
      </c>
      <c r="AJ6089" s="50">
        <v>0</v>
      </c>
      <c r="AK6089" s="50">
        <v>0</v>
      </c>
      <c r="AL6089" s="50">
        <v>3.7545718549940048</v>
      </c>
      <c r="AM6089" s="50"/>
      <c r="AN6089" s="50"/>
      <c r="AO6089" s="50"/>
      <c r="AP6089" s="50"/>
      <c r="AQ6089" s="50"/>
      <c r="AR6089" s="50"/>
      <c r="AS6089" s="50"/>
      <c r="AT6089" s="50"/>
      <c r="AU6089" s="50"/>
      <c r="AV6089" s="50"/>
      <c r="AW6089" s="50"/>
      <c r="AX6089" s="50">
        <f t="shared" si="1907"/>
        <v>3.7545718549940048</v>
      </c>
      <c r="AY6089" s="50"/>
      <c r="AZ6089" s="50">
        <f t="shared" si="1897"/>
        <v>110.13410774649081</v>
      </c>
      <c r="BA6089" s="50">
        <f t="shared" si="1898"/>
        <v>169.57156272078745</v>
      </c>
      <c r="BB6089" s="50">
        <f t="shared" si="1899"/>
        <v>174.81604404204893</v>
      </c>
      <c r="BC6089" s="17">
        <f t="shared" si="1900"/>
        <v>19998</v>
      </c>
      <c r="BD6089" s="50">
        <f t="shared" si="1901"/>
        <v>3.7545718549940048</v>
      </c>
      <c r="BE6089" s="50">
        <f t="shared" si="1902"/>
        <v>110.13410774649081</v>
      </c>
      <c r="BF6089" s="50">
        <f t="shared" si="1908"/>
        <v>180.14433987929246</v>
      </c>
      <c r="BG6089" s="50"/>
      <c r="BH6089" s="17">
        <f t="shared" si="1903"/>
        <v>0</v>
      </c>
      <c r="BI6089" s="17">
        <f t="shared" si="1911"/>
        <v>6089</v>
      </c>
      <c r="BJ6089" s="17">
        <f t="shared" si="1909"/>
        <v>6089</v>
      </c>
      <c r="BK6089" s="150">
        <f t="shared" si="1910"/>
        <v>36383</v>
      </c>
      <c r="BL6089" s="50" t="e">
        <f t="shared" ca="1" si="1904"/>
        <v>#NAME?</v>
      </c>
      <c r="BM6089" s="50" t="e">
        <f t="shared" ca="1" si="1905"/>
        <v>#NAME?</v>
      </c>
      <c r="BN6089" s="50" t="e">
        <f t="shared" ca="1" si="1906"/>
        <v>#NAME?</v>
      </c>
    </row>
    <row r="6090" spans="1:66" x14ac:dyDescent="0.35">
      <c r="A6090" s="48">
        <v>36384</v>
      </c>
      <c r="B6090" s="17">
        <v>1999</v>
      </c>
      <c r="C6090" s="17">
        <v>8</v>
      </c>
      <c r="D6090" s="17">
        <v>224</v>
      </c>
      <c r="E6090" s="17">
        <v>12</v>
      </c>
      <c r="F6090" s="17">
        <v>5</v>
      </c>
      <c r="G6090" s="50">
        <v>11.9</v>
      </c>
      <c r="H6090" s="32">
        <v>1.9524617732357556</v>
      </c>
      <c r="I6090" s="50">
        <v>13.666666666666666</v>
      </c>
      <c r="J6090" s="13">
        <v>16.8</v>
      </c>
      <c r="K6090" s="13">
        <f t="shared" si="1892"/>
        <v>16.8</v>
      </c>
      <c r="L6090" s="13">
        <f t="shared" si="1893"/>
        <v>8.8500000000000014</v>
      </c>
      <c r="M6090" s="13" t="e">
        <f ca="1">CalcTable[[#This Row],[IWC]]-AE6089</f>
        <v>#NAME?</v>
      </c>
      <c r="N6090" s="13" t="e">
        <f ca="1">IF(CalcTable[[#This Row],[Day of Year]]&lt;123,FCAP,AE6089)</f>
        <v>#NAME?</v>
      </c>
      <c r="O6090" s="17" t="e">
        <f ca="1">IF(IRR_DRIP,5,COUNTIF('IDET Wind Values'!C6074:G6074,"&lt;="&amp;IRR_MAXWIND))</f>
        <v>#NAME?</v>
      </c>
      <c r="P6090" s="13" t="e">
        <f ca="1">CalcTable[[#This Row],[ET_o]]*KL</f>
        <v>#NAME?</v>
      </c>
      <c r="Q6090" s="13" t="e">
        <f ca="1">IF(WILTPT&lt;=0,1,MAX(0,MIN(1,(CalcTable[[#This Row],[IWC]]-WILTPT)/(MAD-WILTPT))))</f>
        <v>#NAME?</v>
      </c>
      <c r="R6090" s="13" t="e">
        <f ca="1">CalcTable[[#This Row],[ETMult]]*CalcTable[[#This Row],[ETb]]</f>
        <v>#NAME?</v>
      </c>
      <c r="S6090" s="13" t="b">
        <f>INDEX(IRR_LIST,CalcTable[[#This Row],[Day of Week]]+1)</f>
        <v>1</v>
      </c>
      <c r="T6090" s="13">
        <f t="shared" ca="1" si="1894"/>
        <v>53.199999999999996</v>
      </c>
      <c r="U6090" s="13" t="b">
        <f ca="1">IF(CalcTable[[#This Row],[IrrPrecip]]&gt;=IC_MM,FALSE,TRUE)</f>
        <v>0</v>
      </c>
      <c r="V6090" s="13" t="b">
        <f t="shared" si="1895"/>
        <v>1</v>
      </c>
      <c r="W6090" s="13" t="e">
        <f ca="1">IF(AND(IRR_DRIP=FALSE,CalcTable[[#This Row],[IrrHours]]&lt;=0),FALSE,TRUE)</f>
        <v>#NAME?</v>
      </c>
      <c r="X6090" s="13" t="e">
        <f ca="1">AND(CalcTable[[#This Row],[IrrDay]],CalcTable[[#This Row],[IrrRain]],CalcTable[[#This Row],[IrrWarm]],CalcTable[[#This Row],[IrrWindy]])</f>
        <v>#NAME?</v>
      </c>
      <c r="Y6090" s="13" t="e">
        <f t="shared" ca="1" si="1896"/>
        <v>#NAME?</v>
      </c>
      <c r="Z6090" s="13" t="e">
        <f ca="1">CalcTable[[#This Row],[IrrHours]]/5</f>
        <v>#NAME?</v>
      </c>
      <c r="AA6090" s="13" t="e">
        <f ca="1">IF(CalcTable[[#This Row],[IrrFlag]]=FALSE,0,MAX(0,CalcTable[[#This Row],[VolRednWind]]*(FCAP*IRR_TARGET-CalcTable[[#This Row],[IWC]])))</f>
        <v>#NAME?</v>
      </c>
      <c r="AB6090" s="13" t="e">
        <f ca="1">CalcTable[[#This Row],[IWC]]+CalcTable[[#This Row],[Eff Precip]]+CalcTable[[#This Row],[IrrAmt]]-CalcTable[[#This Row],[AET]]</f>
        <v>#NAME?</v>
      </c>
      <c r="AC6090" s="13" t="e">
        <f ca="1">IF(CalcTable[[#This Row],[PWC]]&gt;FCAP,MIN(24*PERC,MIN(SAT,CalcTable[[#This Row],[PWC]])-FCAP),0)</f>
        <v>#NAME?</v>
      </c>
      <c r="AD6090" s="13" t="e">
        <f ca="1">IF(CalcTable[[#This Row],[PWC]]&gt;SAT,CalcTable[[#This Row],[PWC]]-SAT,0)</f>
        <v>#NAME?</v>
      </c>
      <c r="AE6090" s="13" t="e">
        <f ca="1">CalcTable[[#This Row],[PWC]]-CalcTable[[#This Row],[PercAmt]]-CalcTable[[#This Row],[Runoff]]</f>
        <v>#NAME?</v>
      </c>
      <c r="AF6090" s="13" t="e">
        <f ca="1">CalcTable[[#This Row],[IrrAmt]]/1000*CUR_IRR_AREA*10000/IRR_EFF</f>
        <v>#NAME?</v>
      </c>
      <c r="AG6090" s="147"/>
      <c r="AH6090" s="13"/>
      <c r="AI6090" s="50">
        <v>0</v>
      </c>
      <c r="AJ6090" s="50">
        <v>0</v>
      </c>
      <c r="AK6090" s="50">
        <v>0</v>
      </c>
      <c r="AL6090" s="50">
        <v>0</v>
      </c>
      <c r="AM6090" s="50"/>
      <c r="AN6090" s="50"/>
      <c r="AO6090" s="50"/>
      <c r="AP6090" s="50"/>
      <c r="AQ6090" s="50"/>
      <c r="AR6090" s="50"/>
      <c r="AS6090" s="50"/>
      <c r="AT6090" s="50"/>
      <c r="AU6090" s="50"/>
      <c r="AV6090" s="50"/>
      <c r="AW6090" s="50"/>
      <c r="AX6090" s="50">
        <f t="shared" si="1907"/>
        <v>0</v>
      </c>
      <c r="AY6090" s="50"/>
      <c r="AZ6090" s="50">
        <f t="shared" si="1897"/>
        <v>0</v>
      </c>
      <c r="BA6090" s="50">
        <f t="shared" si="1898"/>
        <v>0</v>
      </c>
      <c r="BB6090" s="50">
        <f t="shared" si="1899"/>
        <v>0</v>
      </c>
      <c r="BC6090" s="17">
        <f t="shared" si="1900"/>
        <v>19998</v>
      </c>
      <c r="BD6090" s="50">
        <f t="shared" si="1901"/>
        <v>0</v>
      </c>
      <c r="BE6090" s="50">
        <f t="shared" si="1902"/>
        <v>0</v>
      </c>
      <c r="BF6090" s="50">
        <f t="shared" si="1908"/>
        <v>0</v>
      </c>
      <c r="BG6090" s="50"/>
      <c r="BH6090" s="17">
        <f t="shared" si="1903"/>
        <v>0</v>
      </c>
      <c r="BI6090" s="17">
        <f t="shared" si="1911"/>
        <v>6090</v>
      </c>
      <c r="BJ6090" s="17">
        <f t="shared" si="1909"/>
        <v>6090</v>
      </c>
      <c r="BK6090" s="150">
        <f t="shared" si="1910"/>
        <v>36384</v>
      </c>
      <c r="BL6090" s="50" t="e">
        <f t="shared" ca="1" si="1904"/>
        <v>#NAME?</v>
      </c>
      <c r="BM6090" s="50" t="e">
        <f t="shared" ca="1" si="1905"/>
        <v>#NAME?</v>
      </c>
      <c r="BN6090" s="50" t="e">
        <f t="shared" ca="1" si="1906"/>
        <v>#NAME?</v>
      </c>
    </row>
    <row r="6091" spans="1:66" x14ac:dyDescent="0.35">
      <c r="A6091" s="48">
        <v>36385</v>
      </c>
      <c r="B6091" s="17">
        <v>1999</v>
      </c>
      <c r="C6091" s="17">
        <v>8</v>
      </c>
      <c r="D6091" s="17">
        <v>225</v>
      </c>
      <c r="E6091" s="17">
        <v>13</v>
      </c>
      <c r="F6091" s="17">
        <v>6</v>
      </c>
      <c r="G6091" s="50">
        <v>9.8000000000000007</v>
      </c>
      <c r="H6091" s="32">
        <v>1.967118292832194</v>
      </c>
      <c r="I6091" s="50">
        <v>3.8333333333333335</v>
      </c>
      <c r="J6091" s="13">
        <v>0</v>
      </c>
      <c r="K6091" s="13">
        <f t="shared" si="1892"/>
        <v>0</v>
      </c>
      <c r="L6091" s="13">
        <f t="shared" si="1893"/>
        <v>0</v>
      </c>
      <c r="M6091" s="13" t="e">
        <f ca="1">CalcTable[[#This Row],[IWC]]-AE6090</f>
        <v>#NAME?</v>
      </c>
      <c r="N6091" s="13" t="e">
        <f ca="1">IF(CalcTable[[#This Row],[Day of Year]]&lt;123,FCAP,AE6090)</f>
        <v>#NAME?</v>
      </c>
      <c r="O6091" s="17" t="e">
        <f ca="1">IF(IRR_DRIP,5,COUNTIF('IDET Wind Values'!C6075:G6075,"&lt;="&amp;IRR_MAXWIND))</f>
        <v>#NAME?</v>
      </c>
      <c r="P6091" s="13" t="e">
        <f ca="1">CalcTable[[#This Row],[ET_o]]*KL</f>
        <v>#NAME?</v>
      </c>
      <c r="Q6091" s="13" t="e">
        <f ca="1">IF(WILTPT&lt;=0,1,MAX(0,MIN(1,(CalcTable[[#This Row],[IWC]]-WILTPT)/(MAD-WILTPT))))</f>
        <v>#NAME?</v>
      </c>
      <c r="R6091" s="13" t="e">
        <f ca="1">CalcTable[[#This Row],[ETMult]]*CalcTable[[#This Row],[ETb]]</f>
        <v>#NAME?</v>
      </c>
      <c r="S6091" s="13" t="b">
        <f>INDEX(IRR_LIST,CalcTable[[#This Row],[Day of Week]]+1)</f>
        <v>0</v>
      </c>
      <c r="T6091" s="13">
        <f t="shared" ca="1" si="1894"/>
        <v>69.2</v>
      </c>
      <c r="U6091" s="13" t="b">
        <f ca="1">IF(CalcTable[[#This Row],[IrrPrecip]]&gt;=IC_MM,FALSE,TRUE)</f>
        <v>0</v>
      </c>
      <c r="V6091" s="13" t="b">
        <f t="shared" si="1895"/>
        <v>1</v>
      </c>
      <c r="W6091" s="13" t="e">
        <f ca="1">IF(AND(IRR_DRIP=FALSE,CalcTable[[#This Row],[IrrHours]]&lt;=0),FALSE,TRUE)</f>
        <v>#NAME?</v>
      </c>
      <c r="X6091" s="13" t="e">
        <f ca="1">AND(CalcTable[[#This Row],[IrrDay]],CalcTable[[#This Row],[IrrRain]],CalcTable[[#This Row],[IrrWarm]],CalcTable[[#This Row],[IrrWindy]])</f>
        <v>#NAME?</v>
      </c>
      <c r="Y6091" s="13" t="e">
        <f t="shared" ca="1" si="1896"/>
        <v>#NAME?</v>
      </c>
      <c r="Z6091" s="13" t="e">
        <f ca="1">CalcTable[[#This Row],[IrrHours]]/5</f>
        <v>#NAME?</v>
      </c>
      <c r="AA6091" s="13" t="e">
        <f ca="1">IF(CalcTable[[#This Row],[IrrFlag]]=FALSE,0,MAX(0,CalcTable[[#This Row],[VolRednWind]]*(FCAP*IRR_TARGET-CalcTable[[#This Row],[IWC]])))</f>
        <v>#NAME?</v>
      </c>
      <c r="AB6091" s="13" t="e">
        <f ca="1">CalcTable[[#This Row],[IWC]]+CalcTable[[#This Row],[Eff Precip]]+CalcTable[[#This Row],[IrrAmt]]-CalcTable[[#This Row],[AET]]</f>
        <v>#NAME?</v>
      </c>
      <c r="AC6091" s="13" t="e">
        <f ca="1">IF(CalcTable[[#This Row],[PWC]]&gt;FCAP,MIN(24*PERC,MIN(SAT,CalcTable[[#This Row],[PWC]])-FCAP),0)</f>
        <v>#NAME?</v>
      </c>
      <c r="AD6091" s="13" t="e">
        <f ca="1">IF(CalcTable[[#This Row],[PWC]]&gt;SAT,CalcTable[[#This Row],[PWC]]-SAT,0)</f>
        <v>#NAME?</v>
      </c>
      <c r="AE6091" s="13" t="e">
        <f ca="1">CalcTable[[#This Row],[PWC]]-CalcTable[[#This Row],[PercAmt]]-CalcTable[[#This Row],[Runoff]]</f>
        <v>#NAME?</v>
      </c>
      <c r="AF6091" s="13" t="e">
        <f ca="1">CalcTable[[#This Row],[IrrAmt]]/1000*CUR_IRR_AREA*10000/IRR_EFF</f>
        <v>#NAME?</v>
      </c>
      <c r="AG6091" s="147"/>
      <c r="AH6091" s="13"/>
      <c r="AI6091" s="50">
        <v>0</v>
      </c>
      <c r="AJ6091" s="50">
        <v>0</v>
      </c>
      <c r="AK6091" s="50">
        <v>0</v>
      </c>
      <c r="AL6091" s="50">
        <v>0</v>
      </c>
      <c r="AM6091" s="50"/>
      <c r="AN6091" s="50"/>
      <c r="AO6091" s="50"/>
      <c r="AP6091" s="50"/>
      <c r="AQ6091" s="50"/>
      <c r="AR6091" s="50"/>
      <c r="AS6091" s="50"/>
      <c r="AT6091" s="50"/>
      <c r="AU6091" s="50"/>
      <c r="AV6091" s="50"/>
      <c r="AW6091" s="50"/>
      <c r="AX6091" s="50">
        <f t="shared" si="1907"/>
        <v>0</v>
      </c>
      <c r="AY6091" s="50"/>
      <c r="AZ6091" s="50">
        <f t="shared" si="1897"/>
        <v>0</v>
      </c>
      <c r="BA6091" s="50">
        <f t="shared" si="1898"/>
        <v>0</v>
      </c>
      <c r="BB6091" s="50">
        <f t="shared" si="1899"/>
        <v>0</v>
      </c>
      <c r="BC6091" s="17">
        <f t="shared" si="1900"/>
        <v>19998</v>
      </c>
      <c r="BD6091" s="50">
        <f t="shared" si="1901"/>
        <v>0</v>
      </c>
      <c r="BE6091" s="50">
        <f t="shared" si="1902"/>
        <v>0</v>
      </c>
      <c r="BF6091" s="50">
        <f t="shared" si="1908"/>
        <v>0</v>
      </c>
      <c r="BG6091" s="50"/>
      <c r="BH6091" s="17">
        <f t="shared" si="1903"/>
        <v>0</v>
      </c>
      <c r="BI6091" s="17">
        <f t="shared" si="1911"/>
        <v>6091</v>
      </c>
      <c r="BJ6091" s="17">
        <f t="shared" si="1909"/>
        <v>6091</v>
      </c>
      <c r="BK6091" s="150">
        <f t="shared" si="1910"/>
        <v>36385</v>
      </c>
      <c r="BL6091" s="50" t="e">
        <f t="shared" ca="1" si="1904"/>
        <v>#NAME?</v>
      </c>
      <c r="BM6091" s="50" t="e">
        <f t="shared" ca="1" si="1905"/>
        <v>#NAME?</v>
      </c>
      <c r="BN6091" s="50" t="e">
        <f t="shared" ca="1" si="1906"/>
        <v>#NAME?</v>
      </c>
    </row>
    <row r="6092" spans="1:66" x14ac:dyDescent="0.35">
      <c r="A6092" s="48">
        <v>36386</v>
      </c>
      <c r="B6092" s="17">
        <v>1999</v>
      </c>
      <c r="C6092" s="17">
        <v>8</v>
      </c>
      <c r="D6092" s="17">
        <v>226</v>
      </c>
      <c r="E6092" s="17">
        <v>14</v>
      </c>
      <c r="F6092" s="17">
        <v>7</v>
      </c>
      <c r="G6092" s="50">
        <v>10.199999999999999</v>
      </c>
      <c r="H6092" s="32">
        <v>2.2560963836100583</v>
      </c>
      <c r="I6092" s="50">
        <v>11.166666666666666</v>
      </c>
      <c r="J6092" s="13">
        <v>2.6</v>
      </c>
      <c r="K6092" s="13">
        <f t="shared" si="1892"/>
        <v>2.6</v>
      </c>
      <c r="L6092" s="13">
        <f t="shared" si="1893"/>
        <v>0</v>
      </c>
      <c r="M6092" s="13" t="e">
        <f ca="1">CalcTable[[#This Row],[IWC]]-AE6091</f>
        <v>#NAME?</v>
      </c>
      <c r="N6092" s="13" t="e">
        <f ca="1">IF(CalcTable[[#This Row],[Day of Year]]&lt;123,FCAP,AE6091)</f>
        <v>#NAME?</v>
      </c>
      <c r="O6092" s="17" t="e">
        <f ca="1">IF(IRR_DRIP,5,COUNTIF('IDET Wind Values'!C6076:G6076,"&lt;="&amp;IRR_MAXWIND))</f>
        <v>#NAME?</v>
      </c>
      <c r="P6092" s="13" t="e">
        <f ca="1">CalcTable[[#This Row],[ET_o]]*KL</f>
        <v>#NAME?</v>
      </c>
      <c r="Q6092" s="13" t="e">
        <f ca="1">IF(WILTPT&lt;=0,1,MAX(0,MIN(1,(CalcTable[[#This Row],[IWC]]-WILTPT)/(MAD-WILTPT))))</f>
        <v>#NAME?</v>
      </c>
      <c r="R6092" s="13" t="e">
        <f ca="1">CalcTable[[#This Row],[ETMult]]*CalcTable[[#This Row],[ETb]]</f>
        <v>#NAME?</v>
      </c>
      <c r="S6092" s="13" t="b">
        <f>INDEX(IRR_LIST,CalcTable[[#This Row],[Day of Week]]+1)</f>
        <v>0</v>
      </c>
      <c r="T6092" s="13">
        <f t="shared" ca="1" si="1894"/>
        <v>16.8</v>
      </c>
      <c r="U6092" s="13" t="b">
        <f ca="1">IF(CalcTable[[#This Row],[IrrPrecip]]&gt;=IC_MM,FALSE,TRUE)</f>
        <v>0</v>
      </c>
      <c r="V6092" s="13" t="b">
        <f t="shared" si="1895"/>
        <v>1</v>
      </c>
      <c r="W6092" s="13" t="e">
        <f ca="1">IF(AND(IRR_DRIP=FALSE,CalcTable[[#This Row],[IrrHours]]&lt;=0),FALSE,TRUE)</f>
        <v>#NAME?</v>
      </c>
      <c r="X6092" s="13" t="e">
        <f ca="1">AND(CalcTable[[#This Row],[IrrDay]],CalcTable[[#This Row],[IrrRain]],CalcTable[[#This Row],[IrrWarm]],CalcTable[[#This Row],[IrrWindy]])</f>
        <v>#NAME?</v>
      </c>
      <c r="Y6092" s="13" t="e">
        <f t="shared" ca="1" si="1896"/>
        <v>#NAME?</v>
      </c>
      <c r="Z6092" s="13" t="e">
        <f ca="1">CalcTable[[#This Row],[IrrHours]]/5</f>
        <v>#NAME?</v>
      </c>
      <c r="AA6092" s="13" t="e">
        <f ca="1">IF(CalcTable[[#This Row],[IrrFlag]]=FALSE,0,MAX(0,CalcTable[[#This Row],[VolRednWind]]*(FCAP*IRR_TARGET-CalcTable[[#This Row],[IWC]])))</f>
        <v>#NAME?</v>
      </c>
      <c r="AB6092" s="13" t="e">
        <f ca="1">CalcTable[[#This Row],[IWC]]+CalcTable[[#This Row],[Eff Precip]]+CalcTable[[#This Row],[IrrAmt]]-CalcTable[[#This Row],[AET]]</f>
        <v>#NAME?</v>
      </c>
      <c r="AC6092" s="13" t="e">
        <f ca="1">IF(CalcTable[[#This Row],[PWC]]&gt;FCAP,MIN(24*PERC,MIN(SAT,CalcTable[[#This Row],[PWC]])-FCAP),0)</f>
        <v>#NAME?</v>
      </c>
      <c r="AD6092" s="13" t="e">
        <f ca="1">IF(CalcTable[[#This Row],[PWC]]&gt;SAT,CalcTable[[#This Row],[PWC]]-SAT,0)</f>
        <v>#NAME?</v>
      </c>
      <c r="AE6092" s="13" t="e">
        <f ca="1">CalcTable[[#This Row],[PWC]]-CalcTable[[#This Row],[PercAmt]]-CalcTable[[#This Row],[Runoff]]</f>
        <v>#NAME?</v>
      </c>
      <c r="AF6092" s="13" t="e">
        <f ca="1">CalcTable[[#This Row],[IrrAmt]]/1000*CUR_IRR_AREA*10000/IRR_EFF</f>
        <v>#NAME?</v>
      </c>
      <c r="AG6092" s="147"/>
      <c r="AH6092" s="13"/>
      <c r="AI6092" s="50">
        <v>0</v>
      </c>
      <c r="AJ6092" s="50">
        <v>0</v>
      </c>
      <c r="AK6092" s="50">
        <v>0</v>
      </c>
      <c r="AL6092" s="50">
        <v>0</v>
      </c>
      <c r="AM6092" s="50"/>
      <c r="AN6092" s="50"/>
      <c r="AO6092" s="50"/>
      <c r="AP6092" s="50"/>
      <c r="AQ6092" s="50"/>
      <c r="AR6092" s="50"/>
      <c r="AS6092" s="50"/>
      <c r="AT6092" s="50"/>
      <c r="AU6092" s="50"/>
      <c r="AV6092" s="50"/>
      <c r="AW6092" s="50"/>
      <c r="AX6092" s="50">
        <f t="shared" si="1907"/>
        <v>0</v>
      </c>
      <c r="AY6092" s="50"/>
      <c r="AZ6092" s="50">
        <f t="shared" si="1897"/>
        <v>0</v>
      </c>
      <c r="BA6092" s="50">
        <f t="shared" si="1898"/>
        <v>0</v>
      </c>
      <c r="BB6092" s="50">
        <f t="shared" si="1899"/>
        <v>0</v>
      </c>
      <c r="BC6092" s="17">
        <f t="shared" si="1900"/>
        <v>19998</v>
      </c>
      <c r="BD6092" s="50">
        <f t="shared" si="1901"/>
        <v>0</v>
      </c>
      <c r="BE6092" s="50">
        <f t="shared" si="1902"/>
        <v>0</v>
      </c>
      <c r="BF6092" s="50">
        <f t="shared" si="1908"/>
        <v>0</v>
      </c>
      <c r="BG6092" s="50"/>
      <c r="BH6092" s="17">
        <f t="shared" si="1903"/>
        <v>0</v>
      </c>
      <c r="BI6092" s="17">
        <f t="shared" si="1911"/>
        <v>6092</v>
      </c>
      <c r="BJ6092" s="17">
        <f t="shared" si="1909"/>
        <v>6092</v>
      </c>
      <c r="BK6092" s="150">
        <f t="shared" si="1910"/>
        <v>36386</v>
      </c>
      <c r="BL6092" s="50" t="e">
        <f t="shared" ca="1" si="1904"/>
        <v>#NAME?</v>
      </c>
      <c r="BM6092" s="50" t="e">
        <f t="shared" ca="1" si="1905"/>
        <v>#NAME?</v>
      </c>
      <c r="BN6092" s="50" t="e">
        <f t="shared" ca="1" si="1906"/>
        <v>#NAME?</v>
      </c>
    </row>
    <row r="6093" spans="1:66" x14ac:dyDescent="0.35">
      <c r="A6093" s="48">
        <v>36387</v>
      </c>
      <c r="B6093" s="17">
        <v>1999</v>
      </c>
      <c r="C6093" s="17">
        <v>8</v>
      </c>
      <c r="D6093" s="17">
        <v>227</v>
      </c>
      <c r="E6093" s="17">
        <v>15</v>
      </c>
      <c r="F6093" s="17">
        <v>1</v>
      </c>
      <c r="G6093" s="50">
        <v>8.1</v>
      </c>
      <c r="H6093" s="32">
        <v>2.3169114879046679</v>
      </c>
      <c r="I6093" s="50">
        <v>6.333333333333333</v>
      </c>
      <c r="J6093" s="13">
        <v>3</v>
      </c>
      <c r="K6093" s="13">
        <f t="shared" si="1892"/>
        <v>3</v>
      </c>
      <c r="L6093" s="13">
        <f t="shared" si="1893"/>
        <v>0</v>
      </c>
      <c r="M6093" s="13" t="e">
        <f ca="1">CalcTable[[#This Row],[IWC]]-AE6092</f>
        <v>#NAME?</v>
      </c>
      <c r="N6093" s="13" t="e">
        <f ca="1">IF(CalcTable[[#This Row],[Day of Year]]&lt;123,FCAP,AE6092)</f>
        <v>#NAME?</v>
      </c>
      <c r="O6093" s="17" t="e">
        <f ca="1">IF(IRR_DRIP,5,COUNTIF('IDET Wind Values'!C6077:G6077,"&lt;="&amp;IRR_MAXWIND))</f>
        <v>#NAME?</v>
      </c>
      <c r="P6093" s="13" t="e">
        <f ca="1">CalcTable[[#This Row],[ET_o]]*KL</f>
        <v>#NAME?</v>
      </c>
      <c r="Q6093" s="13" t="e">
        <f ca="1">IF(WILTPT&lt;=0,1,MAX(0,MIN(1,(CalcTable[[#This Row],[IWC]]-WILTPT)/(MAD-WILTPT))))</f>
        <v>#NAME?</v>
      </c>
      <c r="R6093" s="13" t="e">
        <f ca="1">CalcTable[[#This Row],[ETMult]]*CalcTable[[#This Row],[ETb]]</f>
        <v>#NAME?</v>
      </c>
      <c r="S6093" s="13" t="b">
        <f>INDEX(IRR_LIST,CalcTable[[#This Row],[Day of Week]]+1)</f>
        <v>1</v>
      </c>
      <c r="T6093" s="13">
        <f t="shared" ca="1" si="1894"/>
        <v>2.6</v>
      </c>
      <c r="U6093" s="13" t="b">
        <f ca="1">IF(CalcTable[[#This Row],[IrrPrecip]]&gt;=IC_MM,FALSE,TRUE)</f>
        <v>1</v>
      </c>
      <c r="V6093" s="13" t="b">
        <f t="shared" si="1895"/>
        <v>1</v>
      </c>
      <c r="W6093" s="13" t="e">
        <f ca="1">IF(AND(IRR_DRIP=FALSE,CalcTable[[#This Row],[IrrHours]]&lt;=0),FALSE,TRUE)</f>
        <v>#NAME?</v>
      </c>
      <c r="X6093" s="13" t="e">
        <f ca="1">AND(CalcTable[[#This Row],[IrrDay]],CalcTable[[#This Row],[IrrRain]],CalcTable[[#This Row],[IrrWarm]],CalcTable[[#This Row],[IrrWindy]])</f>
        <v>#NAME?</v>
      </c>
      <c r="Y6093" s="13" t="e">
        <f t="shared" ca="1" si="1896"/>
        <v>#NAME?</v>
      </c>
      <c r="Z6093" s="13" t="e">
        <f ca="1">CalcTable[[#This Row],[IrrHours]]/5</f>
        <v>#NAME?</v>
      </c>
      <c r="AA6093" s="13" t="e">
        <f ca="1">IF(CalcTable[[#This Row],[IrrFlag]]=FALSE,0,MAX(0,CalcTable[[#This Row],[VolRednWind]]*(FCAP*IRR_TARGET-CalcTable[[#This Row],[IWC]])))</f>
        <v>#NAME?</v>
      </c>
      <c r="AB6093" s="13" t="e">
        <f ca="1">CalcTable[[#This Row],[IWC]]+CalcTable[[#This Row],[Eff Precip]]+CalcTable[[#This Row],[IrrAmt]]-CalcTable[[#This Row],[AET]]</f>
        <v>#NAME?</v>
      </c>
      <c r="AC6093" s="13" t="e">
        <f ca="1">IF(CalcTable[[#This Row],[PWC]]&gt;FCAP,MIN(24*PERC,MIN(SAT,CalcTable[[#This Row],[PWC]])-FCAP),0)</f>
        <v>#NAME?</v>
      </c>
      <c r="AD6093" s="13" t="e">
        <f ca="1">IF(CalcTable[[#This Row],[PWC]]&gt;SAT,CalcTable[[#This Row],[PWC]]-SAT,0)</f>
        <v>#NAME?</v>
      </c>
      <c r="AE6093" s="13" t="e">
        <f ca="1">CalcTable[[#This Row],[PWC]]-CalcTable[[#This Row],[PercAmt]]-CalcTable[[#This Row],[Runoff]]</f>
        <v>#NAME?</v>
      </c>
      <c r="AF6093" s="13" t="e">
        <f ca="1">CalcTable[[#This Row],[IrrAmt]]/1000*CUR_IRR_AREA*10000/IRR_EFF</f>
        <v>#NAME?</v>
      </c>
      <c r="AG6093" s="147"/>
      <c r="AH6093" s="13"/>
      <c r="AI6093" s="50">
        <v>1.2728500547019146</v>
      </c>
      <c r="AJ6093" s="50">
        <v>1.9544500547019141</v>
      </c>
      <c r="AK6093" s="50">
        <v>0</v>
      </c>
      <c r="AL6093" s="50">
        <v>0</v>
      </c>
      <c r="AM6093" s="50"/>
      <c r="AN6093" s="50"/>
      <c r="AO6093" s="50"/>
      <c r="AP6093" s="50"/>
      <c r="AQ6093" s="50"/>
      <c r="AR6093" s="50"/>
      <c r="AS6093" s="50"/>
      <c r="AT6093" s="50"/>
      <c r="AU6093" s="50"/>
      <c r="AV6093" s="50"/>
      <c r="AW6093" s="50"/>
      <c r="AX6093" s="50">
        <f t="shared" si="1907"/>
        <v>3.2273001094038287</v>
      </c>
      <c r="AY6093" s="50"/>
      <c r="AZ6093" s="50">
        <f t="shared" si="1897"/>
        <v>75.999002406884244</v>
      </c>
      <c r="BA6093" s="50">
        <f t="shared" si="1898"/>
        <v>123.3143958235581</v>
      </c>
      <c r="BB6093" s="50">
        <f t="shared" si="1899"/>
        <v>127.63340246977019</v>
      </c>
      <c r="BC6093" s="17">
        <f t="shared" si="1900"/>
        <v>19998</v>
      </c>
      <c r="BD6093" s="50">
        <f t="shared" si="1901"/>
        <v>3.2273001094038287</v>
      </c>
      <c r="BE6093" s="50">
        <f t="shared" si="1902"/>
        <v>75.999002406884244</v>
      </c>
      <c r="BF6093" s="50">
        <f t="shared" si="1908"/>
        <v>124.3101742067652</v>
      </c>
      <c r="BG6093" s="50"/>
      <c r="BH6093" s="17">
        <f t="shared" si="1903"/>
        <v>0</v>
      </c>
      <c r="BI6093" s="17">
        <f t="shared" si="1911"/>
        <v>6093</v>
      </c>
      <c r="BJ6093" s="17">
        <f t="shared" si="1909"/>
        <v>6093</v>
      </c>
      <c r="BK6093" s="150">
        <f t="shared" si="1910"/>
        <v>36387</v>
      </c>
      <c r="BL6093" s="50" t="e">
        <f t="shared" ca="1" si="1904"/>
        <v>#NAME?</v>
      </c>
      <c r="BM6093" s="50" t="e">
        <f t="shared" ca="1" si="1905"/>
        <v>#NAME?</v>
      </c>
      <c r="BN6093" s="50" t="e">
        <f t="shared" ca="1" si="1906"/>
        <v>#NAME?</v>
      </c>
    </row>
    <row r="6094" spans="1:66" x14ac:dyDescent="0.35">
      <c r="A6094" s="48">
        <v>36388</v>
      </c>
      <c r="B6094" s="17">
        <v>1999</v>
      </c>
      <c r="C6094" s="17">
        <v>8</v>
      </c>
      <c r="D6094" s="17">
        <v>228</v>
      </c>
      <c r="E6094" s="17">
        <v>16</v>
      </c>
      <c r="F6094" s="17">
        <v>2</v>
      </c>
      <c r="G6094" s="50">
        <v>11.1</v>
      </c>
      <c r="H6094" s="32">
        <v>3.1843632684001779</v>
      </c>
      <c r="I6094" s="50">
        <v>12.833333333333334</v>
      </c>
      <c r="J6094" s="13">
        <v>0.2</v>
      </c>
      <c r="K6094" s="13">
        <f t="shared" si="1892"/>
        <v>0.2</v>
      </c>
      <c r="L6094" s="13">
        <f t="shared" si="1893"/>
        <v>0</v>
      </c>
      <c r="M6094" s="13" t="e">
        <f ca="1">CalcTable[[#This Row],[IWC]]-AE6093</f>
        <v>#NAME?</v>
      </c>
      <c r="N6094" s="13" t="e">
        <f ca="1">IF(CalcTable[[#This Row],[Day of Year]]&lt;123,FCAP,AE6093)</f>
        <v>#NAME?</v>
      </c>
      <c r="O6094" s="17" t="e">
        <f ca="1">IF(IRR_DRIP,5,COUNTIF('IDET Wind Values'!C6078:G6078,"&lt;="&amp;IRR_MAXWIND))</f>
        <v>#NAME?</v>
      </c>
      <c r="P6094" s="13" t="e">
        <f ca="1">CalcTable[[#This Row],[ET_o]]*KL</f>
        <v>#NAME?</v>
      </c>
      <c r="Q6094" s="13" t="e">
        <f ca="1">IF(WILTPT&lt;=0,1,MAX(0,MIN(1,(CalcTable[[#This Row],[IWC]]-WILTPT)/(MAD-WILTPT))))</f>
        <v>#NAME?</v>
      </c>
      <c r="R6094" s="13" t="e">
        <f ca="1">CalcTable[[#This Row],[ETMult]]*CalcTable[[#This Row],[ETb]]</f>
        <v>#NAME?</v>
      </c>
      <c r="S6094" s="13" t="b">
        <f>INDEX(IRR_LIST,CalcTable[[#This Row],[Day of Week]]+1)</f>
        <v>0</v>
      </c>
      <c r="T6094" s="13">
        <f t="shared" ca="1" si="1894"/>
        <v>5.6</v>
      </c>
      <c r="U6094" s="13" t="b">
        <f ca="1">IF(CalcTable[[#This Row],[IrrPrecip]]&gt;=IC_MM,FALSE,TRUE)</f>
        <v>1</v>
      </c>
      <c r="V6094" s="13" t="b">
        <f t="shared" si="1895"/>
        <v>1</v>
      </c>
      <c r="W6094" s="13" t="e">
        <f ca="1">IF(AND(IRR_DRIP=FALSE,CalcTable[[#This Row],[IrrHours]]&lt;=0),FALSE,TRUE)</f>
        <v>#NAME?</v>
      </c>
      <c r="X6094" s="13" t="e">
        <f ca="1">AND(CalcTable[[#This Row],[IrrDay]],CalcTable[[#This Row],[IrrRain]],CalcTable[[#This Row],[IrrWarm]],CalcTable[[#This Row],[IrrWindy]])</f>
        <v>#NAME?</v>
      </c>
      <c r="Y6094" s="13" t="e">
        <f t="shared" ca="1" si="1896"/>
        <v>#NAME?</v>
      </c>
      <c r="Z6094" s="13" t="e">
        <f ca="1">CalcTable[[#This Row],[IrrHours]]/5</f>
        <v>#NAME?</v>
      </c>
      <c r="AA6094" s="13" t="e">
        <f ca="1">IF(CalcTable[[#This Row],[IrrFlag]]=FALSE,0,MAX(0,CalcTable[[#This Row],[VolRednWind]]*(FCAP*IRR_TARGET-CalcTable[[#This Row],[IWC]])))</f>
        <v>#NAME?</v>
      </c>
      <c r="AB6094" s="13" t="e">
        <f ca="1">CalcTable[[#This Row],[IWC]]+CalcTable[[#This Row],[Eff Precip]]+CalcTable[[#This Row],[IrrAmt]]-CalcTable[[#This Row],[AET]]</f>
        <v>#NAME?</v>
      </c>
      <c r="AC6094" s="13" t="e">
        <f ca="1">IF(CalcTable[[#This Row],[PWC]]&gt;FCAP,MIN(24*PERC,MIN(SAT,CalcTable[[#This Row],[PWC]])-FCAP),0)</f>
        <v>#NAME?</v>
      </c>
      <c r="AD6094" s="13" t="e">
        <f ca="1">IF(CalcTable[[#This Row],[PWC]]&gt;SAT,CalcTable[[#This Row],[PWC]]-SAT,0)</f>
        <v>#NAME?</v>
      </c>
      <c r="AE6094" s="13" t="e">
        <f ca="1">CalcTable[[#This Row],[PWC]]-CalcTable[[#This Row],[PercAmt]]-CalcTable[[#This Row],[Runoff]]</f>
        <v>#NAME?</v>
      </c>
      <c r="AF6094" s="13" t="e">
        <f ca="1">CalcTable[[#This Row],[IrrAmt]]/1000*CUR_IRR_AREA*10000/IRR_EFF</f>
        <v>#NAME?</v>
      </c>
      <c r="AG6094" s="147"/>
      <c r="AH6094" s="13"/>
      <c r="AI6094" s="50">
        <v>0</v>
      </c>
      <c r="AJ6094" s="50">
        <v>0</v>
      </c>
      <c r="AK6094" s="50">
        <v>5.4431543293331046</v>
      </c>
      <c r="AL6094" s="50">
        <v>4.7951543293331014</v>
      </c>
      <c r="AM6094" s="50"/>
      <c r="AN6094" s="50"/>
      <c r="AO6094" s="50"/>
      <c r="AP6094" s="50"/>
      <c r="AQ6094" s="50"/>
      <c r="AR6094" s="50"/>
      <c r="AS6094" s="50"/>
      <c r="AT6094" s="50"/>
      <c r="AU6094" s="50"/>
      <c r="AV6094" s="50"/>
      <c r="AW6094" s="50"/>
      <c r="AX6094" s="50">
        <f t="shared" si="1907"/>
        <v>10.238308658666206</v>
      </c>
      <c r="AY6094" s="50"/>
      <c r="AZ6094" s="50">
        <f t="shared" si="1897"/>
        <v>220.49079049065654</v>
      </c>
      <c r="BA6094" s="50">
        <f t="shared" si="1898"/>
        <v>339.48582027926477</v>
      </c>
      <c r="BB6094" s="50">
        <f t="shared" si="1899"/>
        <v>349.98538173120085</v>
      </c>
      <c r="BC6094" s="17">
        <f t="shared" si="1900"/>
        <v>19998</v>
      </c>
      <c r="BD6094" s="50">
        <f t="shared" si="1901"/>
        <v>10.238308658666206</v>
      </c>
      <c r="BE6094" s="50">
        <f t="shared" si="1902"/>
        <v>220.49079049065654</v>
      </c>
      <c r="BF6094" s="50">
        <f t="shared" si="1908"/>
        <v>360.65274159964582</v>
      </c>
      <c r="BG6094" s="50"/>
      <c r="BH6094" s="17">
        <f t="shared" si="1903"/>
        <v>0</v>
      </c>
      <c r="BI6094" s="17">
        <f t="shared" si="1911"/>
        <v>6094</v>
      </c>
      <c r="BJ6094" s="17">
        <f t="shared" si="1909"/>
        <v>6094</v>
      </c>
      <c r="BK6094" s="150">
        <f t="shared" si="1910"/>
        <v>36388</v>
      </c>
      <c r="BL6094" s="50" t="e">
        <f t="shared" ca="1" si="1904"/>
        <v>#NAME?</v>
      </c>
      <c r="BM6094" s="50" t="e">
        <f t="shared" ca="1" si="1905"/>
        <v>#NAME?</v>
      </c>
      <c r="BN6094" s="50" t="e">
        <f t="shared" ca="1" si="1906"/>
        <v>#NAME?</v>
      </c>
    </row>
    <row r="6095" spans="1:66" x14ac:dyDescent="0.35">
      <c r="A6095" s="48">
        <v>36389</v>
      </c>
      <c r="B6095" s="17">
        <v>1999</v>
      </c>
      <c r="C6095" s="17">
        <v>8</v>
      </c>
      <c r="D6095" s="17">
        <v>229</v>
      </c>
      <c r="E6095" s="17">
        <v>17</v>
      </c>
      <c r="F6095" s="17">
        <v>3</v>
      </c>
      <c r="G6095" s="50">
        <v>9.6999999999999993</v>
      </c>
      <c r="H6095" s="32">
        <v>3.477701614658991</v>
      </c>
      <c r="I6095" s="50">
        <v>5.666666666666667</v>
      </c>
      <c r="J6095" s="13">
        <v>0</v>
      </c>
      <c r="K6095" s="13">
        <f t="shared" si="1892"/>
        <v>0</v>
      </c>
      <c r="L6095" s="13">
        <f t="shared" si="1893"/>
        <v>0</v>
      </c>
      <c r="M6095" s="13" t="e">
        <f ca="1">CalcTable[[#This Row],[IWC]]-AE6094</f>
        <v>#NAME?</v>
      </c>
      <c r="N6095" s="13" t="e">
        <f ca="1">IF(CalcTable[[#This Row],[Day of Year]]&lt;123,FCAP,AE6094)</f>
        <v>#NAME?</v>
      </c>
      <c r="O6095" s="17" t="e">
        <f ca="1">IF(IRR_DRIP,5,COUNTIF('IDET Wind Values'!C6079:G6079,"&lt;="&amp;IRR_MAXWIND))</f>
        <v>#NAME?</v>
      </c>
      <c r="P6095" s="13" t="e">
        <f ca="1">CalcTable[[#This Row],[ET_o]]*KL</f>
        <v>#NAME?</v>
      </c>
      <c r="Q6095" s="13" t="e">
        <f ca="1">IF(WILTPT&lt;=0,1,MAX(0,MIN(1,(CalcTable[[#This Row],[IWC]]-WILTPT)/(MAD-WILTPT))))</f>
        <v>#NAME?</v>
      </c>
      <c r="R6095" s="13" t="e">
        <f ca="1">CalcTable[[#This Row],[ETMult]]*CalcTable[[#This Row],[ETb]]</f>
        <v>#NAME?</v>
      </c>
      <c r="S6095" s="13" t="b">
        <f>INDEX(IRR_LIST,CalcTable[[#This Row],[Day of Week]]+1)</f>
        <v>1</v>
      </c>
      <c r="T6095" s="13">
        <f t="shared" ca="1" si="1894"/>
        <v>3.2</v>
      </c>
      <c r="U6095" s="13" t="b">
        <f ca="1">IF(CalcTable[[#This Row],[IrrPrecip]]&gt;=IC_MM,FALSE,TRUE)</f>
        <v>1</v>
      </c>
      <c r="V6095" s="13" t="b">
        <f t="shared" si="1895"/>
        <v>1</v>
      </c>
      <c r="W6095" s="13" t="e">
        <f ca="1">IF(AND(IRR_DRIP=FALSE,CalcTable[[#This Row],[IrrHours]]&lt;=0),FALSE,TRUE)</f>
        <v>#NAME?</v>
      </c>
      <c r="X6095" s="13" t="e">
        <f ca="1">AND(CalcTable[[#This Row],[IrrDay]],CalcTable[[#This Row],[IrrRain]],CalcTable[[#This Row],[IrrWarm]],CalcTable[[#This Row],[IrrWindy]])</f>
        <v>#NAME?</v>
      </c>
      <c r="Y6095" s="13" t="e">
        <f t="shared" ca="1" si="1896"/>
        <v>#NAME?</v>
      </c>
      <c r="Z6095" s="13" t="e">
        <f ca="1">CalcTable[[#This Row],[IrrHours]]/5</f>
        <v>#NAME?</v>
      </c>
      <c r="AA6095" s="13" t="e">
        <f ca="1">IF(CalcTable[[#This Row],[IrrFlag]]=FALSE,0,MAX(0,CalcTable[[#This Row],[VolRednWind]]*(FCAP*IRR_TARGET-CalcTable[[#This Row],[IWC]])))</f>
        <v>#NAME?</v>
      </c>
      <c r="AB6095" s="13" t="e">
        <f ca="1">CalcTable[[#This Row],[IWC]]+CalcTable[[#This Row],[Eff Precip]]+CalcTable[[#This Row],[IrrAmt]]-CalcTable[[#This Row],[AET]]</f>
        <v>#NAME?</v>
      </c>
      <c r="AC6095" s="13" t="e">
        <f ca="1">IF(CalcTable[[#This Row],[PWC]]&gt;FCAP,MIN(24*PERC,MIN(SAT,CalcTable[[#This Row],[PWC]])-FCAP),0)</f>
        <v>#NAME?</v>
      </c>
      <c r="AD6095" s="13" t="e">
        <f ca="1">IF(CalcTable[[#This Row],[PWC]]&gt;SAT,CalcTable[[#This Row],[PWC]]-SAT,0)</f>
        <v>#NAME?</v>
      </c>
      <c r="AE6095" s="13" t="e">
        <f ca="1">CalcTable[[#This Row],[PWC]]-CalcTable[[#This Row],[PercAmt]]-CalcTable[[#This Row],[Runoff]]</f>
        <v>#NAME?</v>
      </c>
      <c r="AF6095" s="13" t="e">
        <f ca="1">CalcTable[[#This Row],[IrrAmt]]/1000*CUR_IRR_AREA*10000/IRR_EFF</f>
        <v>#NAME?</v>
      </c>
      <c r="AG6095" s="147"/>
      <c r="AH6095" s="13"/>
      <c r="AI6095" s="50">
        <v>7.1538340385768384</v>
      </c>
      <c r="AJ6095" s="50">
        <v>9.3349540385768428</v>
      </c>
      <c r="AK6095" s="50">
        <v>0</v>
      </c>
      <c r="AL6095" s="50">
        <v>0</v>
      </c>
      <c r="AM6095" s="50"/>
      <c r="AN6095" s="50"/>
      <c r="AO6095" s="50"/>
      <c r="AP6095" s="50"/>
      <c r="AQ6095" s="50"/>
      <c r="AR6095" s="50"/>
      <c r="AS6095" s="50"/>
      <c r="AT6095" s="50"/>
      <c r="AU6095" s="50"/>
      <c r="AV6095" s="50"/>
      <c r="AW6095" s="50"/>
      <c r="AX6095" s="50">
        <f t="shared" si="1907"/>
        <v>16.488788077153682</v>
      </c>
      <c r="AY6095" s="50"/>
      <c r="AZ6095" s="50">
        <f t="shared" si="1897"/>
        <v>378.74821769738105</v>
      </c>
      <c r="BA6095" s="50">
        <f t="shared" si="1898"/>
        <v>613.24271206134358</v>
      </c>
      <c r="BB6095" s="50">
        <f t="shared" si="1899"/>
        <v>634.62175195737177</v>
      </c>
      <c r="BC6095" s="17">
        <f t="shared" si="1900"/>
        <v>19998</v>
      </c>
      <c r="BD6095" s="50">
        <f t="shared" si="1901"/>
        <v>16.488788077153682</v>
      </c>
      <c r="BE6095" s="50">
        <f t="shared" si="1902"/>
        <v>378.74821769738105</v>
      </c>
      <c r="BF6095" s="50">
        <f t="shared" si="1908"/>
        <v>619.51151240635761</v>
      </c>
      <c r="BG6095" s="50"/>
      <c r="BH6095" s="17">
        <f t="shared" si="1903"/>
        <v>0</v>
      </c>
      <c r="BI6095" s="17">
        <f t="shared" si="1911"/>
        <v>6095</v>
      </c>
      <c r="BJ6095" s="17">
        <f t="shared" si="1909"/>
        <v>6095</v>
      </c>
      <c r="BK6095" s="150">
        <f t="shared" si="1910"/>
        <v>36389</v>
      </c>
      <c r="BL6095" s="50" t="e">
        <f t="shared" ca="1" si="1904"/>
        <v>#NAME?</v>
      </c>
      <c r="BM6095" s="50" t="e">
        <f t="shared" ca="1" si="1905"/>
        <v>#NAME?</v>
      </c>
      <c r="BN6095" s="50" t="e">
        <f t="shared" ca="1" si="1906"/>
        <v>#NAME?</v>
      </c>
    </row>
    <row r="6096" spans="1:66" x14ac:dyDescent="0.35">
      <c r="A6096" s="48">
        <v>36390</v>
      </c>
      <c r="B6096" s="17">
        <v>1999</v>
      </c>
      <c r="C6096" s="17">
        <v>8</v>
      </c>
      <c r="D6096" s="17">
        <v>230</v>
      </c>
      <c r="E6096" s="17">
        <v>18</v>
      </c>
      <c r="F6096" s="17">
        <v>4</v>
      </c>
      <c r="G6096" s="50">
        <v>8</v>
      </c>
      <c r="H6096" s="32">
        <v>3.788674218115319</v>
      </c>
      <c r="I6096" s="50">
        <v>5.833333333333333</v>
      </c>
      <c r="J6096" s="13">
        <v>0</v>
      </c>
      <c r="K6096" s="13">
        <f t="shared" si="1892"/>
        <v>0</v>
      </c>
      <c r="L6096" s="13">
        <f t="shared" si="1893"/>
        <v>0</v>
      </c>
      <c r="M6096" s="13" t="e">
        <f ca="1">CalcTable[[#This Row],[IWC]]-AE6095</f>
        <v>#NAME?</v>
      </c>
      <c r="N6096" s="13" t="e">
        <f ca="1">IF(CalcTable[[#This Row],[Day of Year]]&lt;123,FCAP,AE6095)</f>
        <v>#NAME?</v>
      </c>
      <c r="O6096" s="17" t="e">
        <f ca="1">IF(IRR_DRIP,5,COUNTIF('IDET Wind Values'!C6080:G6080,"&lt;="&amp;IRR_MAXWIND))</f>
        <v>#NAME?</v>
      </c>
      <c r="P6096" s="13" t="e">
        <f ca="1">CalcTable[[#This Row],[ET_o]]*KL</f>
        <v>#NAME?</v>
      </c>
      <c r="Q6096" s="13" t="e">
        <f ca="1">IF(WILTPT&lt;=0,1,MAX(0,MIN(1,(CalcTable[[#This Row],[IWC]]-WILTPT)/(MAD-WILTPT))))</f>
        <v>#NAME?</v>
      </c>
      <c r="R6096" s="13" t="e">
        <f ca="1">CalcTable[[#This Row],[ETMult]]*CalcTable[[#This Row],[ETb]]</f>
        <v>#NAME?</v>
      </c>
      <c r="S6096" s="13" t="b">
        <f>INDEX(IRR_LIST,CalcTable[[#This Row],[Day of Week]]+1)</f>
        <v>0</v>
      </c>
      <c r="T6096" s="13">
        <f t="shared" ca="1" si="1894"/>
        <v>0.2</v>
      </c>
      <c r="U6096" s="13" t="b">
        <f ca="1">IF(CalcTable[[#This Row],[IrrPrecip]]&gt;=IC_MM,FALSE,TRUE)</f>
        <v>1</v>
      </c>
      <c r="V6096" s="13" t="b">
        <f t="shared" si="1895"/>
        <v>1</v>
      </c>
      <c r="W6096" s="13" t="e">
        <f ca="1">IF(AND(IRR_DRIP=FALSE,CalcTable[[#This Row],[IrrHours]]&lt;=0),FALSE,TRUE)</f>
        <v>#NAME?</v>
      </c>
      <c r="X6096" s="13" t="e">
        <f ca="1">AND(CalcTable[[#This Row],[IrrDay]],CalcTable[[#This Row],[IrrRain]],CalcTable[[#This Row],[IrrWarm]],CalcTable[[#This Row],[IrrWindy]])</f>
        <v>#NAME?</v>
      </c>
      <c r="Y6096" s="13" t="e">
        <f t="shared" ca="1" si="1896"/>
        <v>#NAME?</v>
      </c>
      <c r="Z6096" s="13" t="e">
        <f ca="1">CalcTable[[#This Row],[IrrHours]]/5</f>
        <v>#NAME?</v>
      </c>
      <c r="AA6096" s="13" t="e">
        <f ca="1">IF(CalcTable[[#This Row],[IrrFlag]]=FALSE,0,MAX(0,CalcTable[[#This Row],[VolRednWind]]*(FCAP*IRR_TARGET-CalcTable[[#This Row],[IWC]])))</f>
        <v>#NAME?</v>
      </c>
      <c r="AB6096" s="13" t="e">
        <f ca="1">CalcTable[[#This Row],[IWC]]+CalcTable[[#This Row],[Eff Precip]]+CalcTable[[#This Row],[IrrAmt]]-CalcTable[[#This Row],[AET]]</f>
        <v>#NAME?</v>
      </c>
      <c r="AC6096" s="13" t="e">
        <f ca="1">IF(CalcTable[[#This Row],[PWC]]&gt;FCAP,MIN(24*PERC,MIN(SAT,CalcTable[[#This Row],[PWC]])-FCAP),0)</f>
        <v>#NAME?</v>
      </c>
      <c r="AD6096" s="13" t="e">
        <f ca="1">IF(CalcTable[[#This Row],[PWC]]&gt;SAT,CalcTable[[#This Row],[PWC]]-SAT,0)</f>
        <v>#NAME?</v>
      </c>
      <c r="AE6096" s="13" t="e">
        <f ca="1">CalcTable[[#This Row],[PWC]]-CalcTable[[#This Row],[PercAmt]]-CalcTable[[#This Row],[Runoff]]</f>
        <v>#NAME?</v>
      </c>
      <c r="AF6096" s="13" t="e">
        <f ca="1">CalcTable[[#This Row],[IrrAmt]]/1000*CUR_IRR_AREA*10000/IRR_EFF</f>
        <v>#NAME?</v>
      </c>
      <c r="AG6096" s="147"/>
      <c r="AH6096" s="13"/>
      <c r="AI6096" s="50">
        <v>0</v>
      </c>
      <c r="AJ6096" s="50">
        <v>0</v>
      </c>
      <c r="AK6096" s="50">
        <v>0.96814717761249014</v>
      </c>
      <c r="AL6096" s="50">
        <v>4.1927358880624475</v>
      </c>
      <c r="AM6096" s="50"/>
      <c r="AN6096" s="50"/>
      <c r="AO6096" s="50"/>
      <c r="AP6096" s="50"/>
      <c r="AQ6096" s="50"/>
      <c r="AR6096" s="50"/>
      <c r="AS6096" s="50"/>
      <c r="AT6096" s="50"/>
      <c r="AU6096" s="50"/>
      <c r="AV6096" s="50"/>
      <c r="AW6096" s="50"/>
      <c r="AX6096" s="50">
        <f t="shared" si="1907"/>
        <v>5.1608830656749376</v>
      </c>
      <c r="AY6096" s="50"/>
      <c r="AZ6096" s="50">
        <f t="shared" si="1897"/>
        <v>137.18641132148164</v>
      </c>
      <c r="BA6096" s="50">
        <f t="shared" si="1898"/>
        <v>211.2235221933924</v>
      </c>
      <c r="BB6096" s="50">
        <f t="shared" si="1899"/>
        <v>217.75620844679631</v>
      </c>
      <c r="BC6096" s="17">
        <f t="shared" si="1900"/>
        <v>19998</v>
      </c>
      <c r="BD6096" s="50">
        <f t="shared" si="1901"/>
        <v>5.1608830656749376</v>
      </c>
      <c r="BE6096" s="50">
        <f t="shared" si="1902"/>
        <v>137.18641132148164</v>
      </c>
      <c r="BF6096" s="50">
        <f t="shared" si="1908"/>
        <v>224.39329662345082</v>
      </c>
      <c r="BG6096" s="50"/>
      <c r="BH6096" s="17">
        <f t="shared" si="1903"/>
        <v>0</v>
      </c>
      <c r="BI6096" s="17">
        <f t="shared" si="1911"/>
        <v>6096</v>
      </c>
      <c r="BJ6096" s="17">
        <f t="shared" si="1909"/>
        <v>6096</v>
      </c>
      <c r="BK6096" s="150">
        <f t="shared" si="1910"/>
        <v>36390</v>
      </c>
      <c r="BL6096" s="50" t="e">
        <f t="shared" ca="1" si="1904"/>
        <v>#NAME?</v>
      </c>
      <c r="BM6096" s="50" t="e">
        <f t="shared" ca="1" si="1905"/>
        <v>#NAME?</v>
      </c>
      <c r="BN6096" s="50" t="e">
        <f t="shared" ca="1" si="1906"/>
        <v>#NAME?</v>
      </c>
    </row>
    <row r="6097" spans="1:66" x14ac:dyDescent="0.35">
      <c r="A6097" s="48">
        <v>36391</v>
      </c>
      <c r="B6097" s="17">
        <v>1999</v>
      </c>
      <c r="C6097" s="17">
        <v>8</v>
      </c>
      <c r="D6097" s="17">
        <v>231</v>
      </c>
      <c r="E6097" s="17">
        <v>19</v>
      </c>
      <c r="F6097" s="17">
        <v>5</v>
      </c>
      <c r="G6097" s="50">
        <v>14.4</v>
      </c>
      <c r="H6097" s="32">
        <v>3.4445571049592898</v>
      </c>
      <c r="I6097" s="50">
        <v>9.1666666666666661</v>
      </c>
      <c r="J6097" s="13">
        <v>0.2</v>
      </c>
      <c r="K6097" s="13">
        <f t="shared" si="1892"/>
        <v>0.2</v>
      </c>
      <c r="L6097" s="13">
        <f t="shared" si="1893"/>
        <v>0</v>
      </c>
      <c r="M6097" s="13" t="e">
        <f ca="1">CalcTable[[#This Row],[IWC]]-AE6096</f>
        <v>#NAME?</v>
      </c>
      <c r="N6097" s="13" t="e">
        <f ca="1">IF(CalcTable[[#This Row],[Day of Year]]&lt;123,FCAP,AE6096)</f>
        <v>#NAME?</v>
      </c>
      <c r="O6097" s="17" t="e">
        <f ca="1">IF(IRR_DRIP,5,COUNTIF('IDET Wind Values'!C6081:G6081,"&lt;="&amp;IRR_MAXWIND))</f>
        <v>#NAME?</v>
      </c>
      <c r="P6097" s="13" t="e">
        <f ca="1">CalcTable[[#This Row],[ET_o]]*KL</f>
        <v>#NAME?</v>
      </c>
      <c r="Q6097" s="13" t="e">
        <f ca="1">IF(WILTPT&lt;=0,1,MAX(0,MIN(1,(CalcTable[[#This Row],[IWC]]-WILTPT)/(MAD-WILTPT))))</f>
        <v>#NAME?</v>
      </c>
      <c r="R6097" s="13" t="e">
        <f ca="1">CalcTable[[#This Row],[ETMult]]*CalcTable[[#This Row],[ETb]]</f>
        <v>#NAME?</v>
      </c>
      <c r="S6097" s="13" t="b">
        <f>INDEX(IRR_LIST,CalcTable[[#This Row],[Day of Week]]+1)</f>
        <v>1</v>
      </c>
      <c r="T6097" s="13">
        <f t="shared" ca="1" si="1894"/>
        <v>0</v>
      </c>
      <c r="U6097" s="13" t="b">
        <f ca="1">IF(CalcTable[[#This Row],[IrrPrecip]]&gt;=IC_MM,FALSE,TRUE)</f>
        <v>1</v>
      </c>
      <c r="V6097" s="13" t="b">
        <f t="shared" si="1895"/>
        <v>1</v>
      </c>
      <c r="W6097" s="13" t="e">
        <f ca="1">IF(AND(IRR_DRIP=FALSE,CalcTable[[#This Row],[IrrHours]]&lt;=0),FALSE,TRUE)</f>
        <v>#NAME?</v>
      </c>
      <c r="X6097" s="13" t="e">
        <f ca="1">AND(CalcTable[[#This Row],[IrrDay]],CalcTable[[#This Row],[IrrRain]],CalcTable[[#This Row],[IrrWarm]],CalcTable[[#This Row],[IrrWindy]])</f>
        <v>#NAME?</v>
      </c>
      <c r="Y6097" s="13" t="e">
        <f t="shared" ca="1" si="1896"/>
        <v>#NAME?</v>
      </c>
      <c r="Z6097" s="13" t="e">
        <f ca="1">CalcTable[[#This Row],[IrrHours]]/5</f>
        <v>#NAME?</v>
      </c>
      <c r="AA6097" s="13" t="e">
        <f ca="1">IF(CalcTable[[#This Row],[IrrFlag]]=FALSE,0,MAX(0,CalcTable[[#This Row],[VolRednWind]]*(FCAP*IRR_TARGET-CalcTable[[#This Row],[IWC]])))</f>
        <v>#NAME?</v>
      </c>
      <c r="AB6097" s="13" t="e">
        <f ca="1">CalcTable[[#This Row],[IWC]]+CalcTable[[#This Row],[Eff Precip]]+CalcTable[[#This Row],[IrrAmt]]-CalcTable[[#This Row],[AET]]</f>
        <v>#NAME?</v>
      </c>
      <c r="AC6097" s="13" t="e">
        <f ca="1">IF(CalcTable[[#This Row],[PWC]]&gt;FCAP,MIN(24*PERC,MIN(SAT,CalcTable[[#This Row],[PWC]])-FCAP),0)</f>
        <v>#NAME?</v>
      </c>
      <c r="AD6097" s="13" t="e">
        <f ca="1">IF(CalcTable[[#This Row],[PWC]]&gt;SAT,CalcTable[[#This Row],[PWC]]-SAT,0)</f>
        <v>#NAME?</v>
      </c>
      <c r="AE6097" s="13" t="e">
        <f ca="1">CalcTable[[#This Row],[PWC]]-CalcTable[[#This Row],[PercAmt]]-CalcTable[[#This Row],[Runoff]]</f>
        <v>#NAME?</v>
      </c>
      <c r="AF6097" s="13" t="e">
        <f ca="1">CalcTable[[#This Row],[IrrAmt]]/1000*CUR_IRR_AREA*10000/IRR_EFF</f>
        <v>#NAME?</v>
      </c>
      <c r="AG6097" s="147"/>
      <c r="AH6097" s="13"/>
      <c r="AI6097" s="50">
        <v>4.124952955551735</v>
      </c>
      <c r="AJ6097" s="50">
        <v>5.680843171608438</v>
      </c>
      <c r="AK6097" s="50">
        <v>0</v>
      </c>
      <c r="AL6097" s="50">
        <v>0</v>
      </c>
      <c r="AM6097" s="50"/>
      <c r="AN6097" s="50"/>
      <c r="AO6097" s="50"/>
      <c r="AP6097" s="50"/>
      <c r="AQ6097" s="50"/>
      <c r="AR6097" s="50"/>
      <c r="AS6097" s="50"/>
      <c r="AT6097" s="50"/>
      <c r="AU6097" s="50"/>
      <c r="AV6097" s="50"/>
      <c r="AW6097" s="50"/>
      <c r="AX6097" s="50">
        <f t="shared" si="1907"/>
        <v>9.805796127160173</v>
      </c>
      <c r="AY6097" s="50"/>
      <c r="AZ6097" s="50">
        <f t="shared" si="1897"/>
        <v>227.13737638193965</v>
      </c>
      <c r="BA6097" s="50">
        <f t="shared" si="1898"/>
        <v>368.03132794953871</v>
      </c>
      <c r="BB6097" s="50">
        <f t="shared" si="1899"/>
        <v>380.8820463165319</v>
      </c>
      <c r="BC6097" s="17">
        <f t="shared" si="1900"/>
        <v>19998</v>
      </c>
      <c r="BD6097" s="50">
        <f t="shared" si="1901"/>
        <v>9.805796127160173</v>
      </c>
      <c r="BE6097" s="50">
        <f t="shared" si="1902"/>
        <v>227.13737638193965</v>
      </c>
      <c r="BF6097" s="50">
        <f t="shared" si="1908"/>
        <v>371.52444022540021</v>
      </c>
      <c r="BG6097" s="50"/>
      <c r="BH6097" s="17">
        <f t="shared" si="1903"/>
        <v>0</v>
      </c>
      <c r="BI6097" s="17">
        <f t="shared" si="1911"/>
        <v>6097</v>
      </c>
      <c r="BJ6097" s="17">
        <f t="shared" si="1909"/>
        <v>6097</v>
      </c>
      <c r="BK6097" s="150">
        <f t="shared" si="1910"/>
        <v>36391</v>
      </c>
      <c r="BL6097" s="50" t="e">
        <f t="shared" ca="1" si="1904"/>
        <v>#NAME?</v>
      </c>
      <c r="BM6097" s="50" t="e">
        <f t="shared" ca="1" si="1905"/>
        <v>#NAME?</v>
      </c>
      <c r="BN6097" s="50" t="e">
        <f t="shared" ca="1" si="1906"/>
        <v>#NAME?</v>
      </c>
    </row>
    <row r="6098" spans="1:66" x14ac:dyDescent="0.35">
      <c r="A6098" s="48">
        <v>36392</v>
      </c>
      <c r="B6098" s="17">
        <v>1999</v>
      </c>
      <c r="C6098" s="17">
        <v>8</v>
      </c>
      <c r="D6098" s="17">
        <v>232</v>
      </c>
      <c r="E6098" s="17">
        <v>20</v>
      </c>
      <c r="F6098" s="17">
        <v>6</v>
      </c>
      <c r="G6098" s="50">
        <v>9.8000000000000007</v>
      </c>
      <c r="H6098" s="32">
        <v>3.6158096372072652</v>
      </c>
      <c r="I6098" s="50">
        <v>3.6666666666666665</v>
      </c>
      <c r="J6098" s="13">
        <v>0</v>
      </c>
      <c r="K6098" s="13">
        <f t="shared" si="1892"/>
        <v>0</v>
      </c>
      <c r="L6098" s="13">
        <f t="shared" si="1893"/>
        <v>0</v>
      </c>
      <c r="M6098" s="13" t="e">
        <f ca="1">CalcTable[[#This Row],[IWC]]-AE6097</f>
        <v>#NAME?</v>
      </c>
      <c r="N6098" s="13" t="e">
        <f ca="1">IF(CalcTable[[#This Row],[Day of Year]]&lt;123,FCAP,AE6097)</f>
        <v>#NAME?</v>
      </c>
      <c r="O6098" s="17" t="e">
        <f ca="1">IF(IRR_DRIP,5,COUNTIF('IDET Wind Values'!C6082:G6082,"&lt;="&amp;IRR_MAXWIND))</f>
        <v>#NAME?</v>
      </c>
      <c r="P6098" s="13" t="e">
        <f ca="1">CalcTable[[#This Row],[ET_o]]*KL</f>
        <v>#NAME?</v>
      </c>
      <c r="Q6098" s="13" t="e">
        <f ca="1">IF(WILTPT&lt;=0,1,MAX(0,MIN(1,(CalcTable[[#This Row],[IWC]]-WILTPT)/(MAD-WILTPT))))</f>
        <v>#NAME?</v>
      </c>
      <c r="R6098" s="13" t="e">
        <f ca="1">CalcTable[[#This Row],[ETMult]]*CalcTable[[#This Row],[ETb]]</f>
        <v>#NAME?</v>
      </c>
      <c r="S6098" s="13" t="b">
        <f>INDEX(IRR_LIST,CalcTable[[#This Row],[Day of Week]]+1)</f>
        <v>0</v>
      </c>
      <c r="T6098" s="13">
        <f t="shared" ca="1" si="1894"/>
        <v>0.2</v>
      </c>
      <c r="U6098" s="13" t="b">
        <f ca="1">IF(CalcTable[[#This Row],[IrrPrecip]]&gt;=IC_MM,FALSE,TRUE)</f>
        <v>1</v>
      </c>
      <c r="V6098" s="13" t="b">
        <f t="shared" si="1895"/>
        <v>1</v>
      </c>
      <c r="W6098" s="13" t="e">
        <f ca="1">IF(AND(IRR_DRIP=FALSE,CalcTable[[#This Row],[IrrHours]]&lt;=0),FALSE,TRUE)</f>
        <v>#NAME?</v>
      </c>
      <c r="X6098" s="13" t="e">
        <f ca="1">AND(CalcTable[[#This Row],[IrrDay]],CalcTable[[#This Row],[IrrRain]],CalcTable[[#This Row],[IrrWarm]],CalcTable[[#This Row],[IrrWindy]])</f>
        <v>#NAME?</v>
      </c>
      <c r="Y6098" s="13" t="e">
        <f t="shared" ca="1" si="1896"/>
        <v>#NAME?</v>
      </c>
      <c r="Z6098" s="13" t="e">
        <f ca="1">CalcTable[[#This Row],[IrrHours]]/5</f>
        <v>#NAME?</v>
      </c>
      <c r="AA6098" s="13" t="e">
        <f ca="1">IF(CalcTable[[#This Row],[IrrFlag]]=FALSE,0,MAX(0,CalcTable[[#This Row],[VolRednWind]]*(FCAP*IRR_TARGET-CalcTable[[#This Row],[IWC]])))</f>
        <v>#NAME?</v>
      </c>
      <c r="AB6098" s="13" t="e">
        <f ca="1">CalcTable[[#This Row],[IWC]]+CalcTable[[#This Row],[Eff Precip]]+CalcTable[[#This Row],[IrrAmt]]-CalcTable[[#This Row],[AET]]</f>
        <v>#NAME?</v>
      </c>
      <c r="AC6098" s="13" t="e">
        <f ca="1">IF(CalcTable[[#This Row],[PWC]]&gt;FCAP,MIN(24*PERC,MIN(SAT,CalcTable[[#This Row],[PWC]])-FCAP),0)</f>
        <v>#NAME?</v>
      </c>
      <c r="AD6098" s="13" t="e">
        <f ca="1">IF(CalcTable[[#This Row],[PWC]]&gt;SAT,CalcTable[[#This Row],[PWC]]-SAT,0)</f>
        <v>#NAME?</v>
      </c>
      <c r="AE6098" s="13" t="e">
        <f ca="1">CalcTable[[#This Row],[PWC]]-CalcTable[[#This Row],[PercAmt]]-CalcTable[[#This Row],[Runoff]]</f>
        <v>#NAME?</v>
      </c>
      <c r="AF6098" s="13" t="e">
        <f ca="1">CalcTable[[#This Row],[IrrAmt]]/1000*CUR_IRR_AREA*10000/IRR_EFF</f>
        <v>#NAME?</v>
      </c>
      <c r="AG6098" s="147"/>
      <c r="AH6098" s="13"/>
      <c r="AI6098" s="50">
        <v>0</v>
      </c>
      <c r="AJ6098" s="50">
        <v>0</v>
      </c>
      <c r="AK6098" s="50">
        <v>0</v>
      </c>
      <c r="AL6098" s="50">
        <v>4.1745064077276091</v>
      </c>
      <c r="AM6098" s="50"/>
      <c r="AN6098" s="50"/>
      <c r="AO6098" s="50"/>
      <c r="AP6098" s="50"/>
      <c r="AQ6098" s="50"/>
      <c r="AR6098" s="50"/>
      <c r="AS6098" s="50"/>
      <c r="AT6098" s="50"/>
      <c r="AU6098" s="50"/>
      <c r="AV6098" s="50"/>
      <c r="AW6098" s="50"/>
      <c r="AX6098" s="50">
        <f t="shared" si="1907"/>
        <v>4.1745064077276091</v>
      </c>
      <c r="AY6098" s="50"/>
      <c r="AZ6098" s="50">
        <f t="shared" si="1897"/>
        <v>122.45218796000988</v>
      </c>
      <c r="BA6098" s="50">
        <f t="shared" si="1898"/>
        <v>188.53749574795174</v>
      </c>
      <c r="BB6098" s="50">
        <f t="shared" si="1899"/>
        <v>194.368552317476</v>
      </c>
      <c r="BC6098" s="17">
        <f t="shared" si="1900"/>
        <v>19998</v>
      </c>
      <c r="BD6098" s="50">
        <f t="shared" si="1901"/>
        <v>4.1745064077276091</v>
      </c>
      <c r="BE6098" s="50">
        <f t="shared" si="1902"/>
        <v>122.45218796000988</v>
      </c>
      <c r="BF6098" s="50">
        <f t="shared" si="1908"/>
        <v>200.29279773716505</v>
      </c>
      <c r="BG6098" s="50"/>
      <c r="BH6098" s="17">
        <f t="shared" si="1903"/>
        <v>0</v>
      </c>
      <c r="BI6098" s="17">
        <f t="shared" si="1911"/>
        <v>6098</v>
      </c>
      <c r="BJ6098" s="17">
        <f t="shared" si="1909"/>
        <v>6098</v>
      </c>
      <c r="BK6098" s="150">
        <f t="shared" si="1910"/>
        <v>36392</v>
      </c>
      <c r="BL6098" s="50" t="e">
        <f t="shared" ca="1" si="1904"/>
        <v>#NAME?</v>
      </c>
      <c r="BM6098" s="50" t="e">
        <f t="shared" ca="1" si="1905"/>
        <v>#NAME?</v>
      </c>
      <c r="BN6098" s="50" t="e">
        <f t="shared" ca="1" si="1906"/>
        <v>#NAME?</v>
      </c>
    </row>
    <row r="6099" spans="1:66" x14ac:dyDescent="0.35">
      <c r="A6099" s="48">
        <v>36393</v>
      </c>
      <c r="B6099" s="17">
        <v>1999</v>
      </c>
      <c r="C6099" s="17">
        <v>8</v>
      </c>
      <c r="D6099" s="17">
        <v>233</v>
      </c>
      <c r="E6099" s="17">
        <v>21</v>
      </c>
      <c r="F6099" s="17">
        <v>7</v>
      </c>
      <c r="G6099" s="50">
        <v>10.9</v>
      </c>
      <c r="H6099" s="32">
        <v>4.1932846489957809</v>
      </c>
      <c r="I6099" s="50">
        <v>4.333333333333333</v>
      </c>
      <c r="J6099" s="13">
        <v>1.4</v>
      </c>
      <c r="K6099" s="13">
        <f t="shared" si="1892"/>
        <v>1.4</v>
      </c>
      <c r="L6099" s="13">
        <f t="shared" si="1893"/>
        <v>0</v>
      </c>
      <c r="M6099" s="13" t="e">
        <f ca="1">CalcTable[[#This Row],[IWC]]-AE6098</f>
        <v>#NAME?</v>
      </c>
      <c r="N6099" s="13" t="e">
        <f ca="1">IF(CalcTable[[#This Row],[Day of Year]]&lt;123,FCAP,AE6098)</f>
        <v>#NAME?</v>
      </c>
      <c r="O6099" s="17" t="e">
        <f ca="1">IF(IRR_DRIP,5,COUNTIF('IDET Wind Values'!C6083:G6083,"&lt;="&amp;IRR_MAXWIND))</f>
        <v>#NAME?</v>
      </c>
      <c r="P6099" s="13" t="e">
        <f ca="1">CalcTable[[#This Row],[ET_o]]*KL</f>
        <v>#NAME?</v>
      </c>
      <c r="Q6099" s="13" t="e">
        <f ca="1">IF(WILTPT&lt;=0,1,MAX(0,MIN(1,(CalcTable[[#This Row],[IWC]]-WILTPT)/(MAD-WILTPT))))</f>
        <v>#NAME?</v>
      </c>
      <c r="R6099" s="13" t="e">
        <f ca="1">CalcTable[[#This Row],[ETMult]]*CalcTable[[#This Row],[ETb]]</f>
        <v>#NAME?</v>
      </c>
      <c r="S6099" s="13" t="b">
        <f>INDEX(IRR_LIST,CalcTable[[#This Row],[Day of Week]]+1)</f>
        <v>0</v>
      </c>
      <c r="T6099" s="13">
        <f t="shared" ca="1" si="1894"/>
        <v>0.2</v>
      </c>
      <c r="U6099" s="13" t="b">
        <f ca="1">IF(CalcTable[[#This Row],[IrrPrecip]]&gt;=IC_MM,FALSE,TRUE)</f>
        <v>1</v>
      </c>
      <c r="V6099" s="13" t="b">
        <f t="shared" si="1895"/>
        <v>1</v>
      </c>
      <c r="W6099" s="13" t="e">
        <f ca="1">IF(AND(IRR_DRIP=FALSE,CalcTable[[#This Row],[IrrHours]]&lt;=0),FALSE,TRUE)</f>
        <v>#NAME?</v>
      </c>
      <c r="X6099" s="13" t="e">
        <f ca="1">AND(CalcTable[[#This Row],[IrrDay]],CalcTable[[#This Row],[IrrRain]],CalcTable[[#This Row],[IrrWarm]],CalcTable[[#This Row],[IrrWindy]])</f>
        <v>#NAME?</v>
      </c>
      <c r="Y6099" s="13" t="e">
        <f t="shared" ca="1" si="1896"/>
        <v>#NAME?</v>
      </c>
      <c r="Z6099" s="13" t="e">
        <f ca="1">CalcTable[[#This Row],[IrrHours]]/5</f>
        <v>#NAME?</v>
      </c>
      <c r="AA6099" s="13" t="e">
        <f ca="1">IF(CalcTable[[#This Row],[IrrFlag]]=FALSE,0,MAX(0,CalcTable[[#This Row],[VolRednWind]]*(FCAP*IRR_TARGET-CalcTable[[#This Row],[IWC]])))</f>
        <v>#NAME?</v>
      </c>
      <c r="AB6099" s="13" t="e">
        <f ca="1">CalcTable[[#This Row],[IWC]]+CalcTable[[#This Row],[Eff Precip]]+CalcTable[[#This Row],[IrrAmt]]-CalcTable[[#This Row],[AET]]</f>
        <v>#NAME?</v>
      </c>
      <c r="AC6099" s="13" t="e">
        <f ca="1">IF(CalcTable[[#This Row],[PWC]]&gt;FCAP,MIN(24*PERC,MIN(SAT,CalcTable[[#This Row],[PWC]])-FCAP),0)</f>
        <v>#NAME?</v>
      </c>
      <c r="AD6099" s="13" t="e">
        <f ca="1">IF(CalcTable[[#This Row],[PWC]]&gt;SAT,CalcTable[[#This Row],[PWC]]-SAT,0)</f>
        <v>#NAME?</v>
      </c>
      <c r="AE6099" s="13" t="e">
        <f ca="1">CalcTable[[#This Row],[PWC]]-CalcTable[[#This Row],[PercAmt]]-CalcTable[[#This Row],[Runoff]]</f>
        <v>#NAME?</v>
      </c>
      <c r="AF6099" s="13" t="e">
        <f ca="1">CalcTable[[#This Row],[IrrAmt]]/1000*CUR_IRR_AREA*10000/IRR_EFF</f>
        <v>#NAME?</v>
      </c>
      <c r="AG6099" s="147"/>
      <c r="AH6099" s="13"/>
      <c r="AI6099" s="50">
        <v>0</v>
      </c>
      <c r="AJ6099" s="50">
        <v>0</v>
      </c>
      <c r="AK6099" s="50">
        <v>7.6986267887335202</v>
      </c>
      <c r="AL6099" s="50">
        <v>0</v>
      </c>
      <c r="AM6099" s="50"/>
      <c r="AN6099" s="50"/>
      <c r="AO6099" s="50"/>
      <c r="AP6099" s="50"/>
      <c r="AQ6099" s="50"/>
      <c r="AR6099" s="50"/>
      <c r="AS6099" s="50"/>
      <c r="AT6099" s="50"/>
      <c r="AU6099" s="50"/>
      <c r="AV6099" s="50"/>
      <c r="AW6099" s="50"/>
      <c r="AX6099" s="50">
        <f t="shared" si="1907"/>
        <v>7.6986267887335202</v>
      </c>
      <c r="AY6099" s="50"/>
      <c r="AZ6099" s="50">
        <f t="shared" si="1897"/>
        <v>112.91319290142498</v>
      </c>
      <c r="BA6099" s="50">
        <f t="shared" si="1898"/>
        <v>173.85047161013051</v>
      </c>
      <c r="BB6099" s="50">
        <f t="shared" si="1899"/>
        <v>179.22729031972221</v>
      </c>
      <c r="BC6099" s="17">
        <f t="shared" si="1900"/>
        <v>19998</v>
      </c>
      <c r="BD6099" s="50">
        <f t="shared" si="1901"/>
        <v>7.6986267887335202</v>
      </c>
      <c r="BE6099" s="50">
        <f t="shared" si="1902"/>
        <v>112.91319290142498</v>
      </c>
      <c r="BF6099" s="50">
        <f t="shared" si="1908"/>
        <v>184.69003849117328</v>
      </c>
      <c r="BG6099" s="50"/>
      <c r="BH6099" s="17">
        <f t="shared" si="1903"/>
        <v>0</v>
      </c>
      <c r="BI6099" s="17">
        <f t="shared" si="1911"/>
        <v>6099</v>
      </c>
      <c r="BJ6099" s="17">
        <f t="shared" si="1909"/>
        <v>6099</v>
      </c>
      <c r="BK6099" s="150">
        <f t="shared" si="1910"/>
        <v>36393</v>
      </c>
      <c r="BL6099" s="50" t="e">
        <f t="shared" ca="1" si="1904"/>
        <v>#NAME?</v>
      </c>
      <c r="BM6099" s="50" t="e">
        <f t="shared" ca="1" si="1905"/>
        <v>#NAME?</v>
      </c>
      <c r="BN6099" s="50" t="e">
        <f t="shared" ca="1" si="1906"/>
        <v>#NAME?</v>
      </c>
    </row>
    <row r="6100" spans="1:66" x14ac:dyDescent="0.35">
      <c r="A6100" s="48">
        <v>36394</v>
      </c>
      <c r="B6100" s="17">
        <v>1999</v>
      </c>
      <c r="C6100" s="17">
        <v>8</v>
      </c>
      <c r="D6100" s="17">
        <v>234</v>
      </c>
      <c r="E6100" s="17">
        <v>22</v>
      </c>
      <c r="F6100" s="17">
        <v>1</v>
      </c>
      <c r="G6100" s="50">
        <v>6.5</v>
      </c>
      <c r="H6100" s="32">
        <v>3.490319369446389</v>
      </c>
      <c r="I6100" s="50">
        <v>6.666666666666667</v>
      </c>
      <c r="J6100" s="13">
        <v>0</v>
      </c>
      <c r="K6100" s="13">
        <f t="shared" ref="K6100:K6163" si="1912">J6100*PRECIP_ADJUST</f>
        <v>0</v>
      </c>
      <c r="L6100" s="13">
        <f t="shared" ref="L6100:L6163" si="1913">IF(K6100&gt;=EFF_PRECIP,EFF_MULT*(K6100-EFF_PRECIP),0)</f>
        <v>0</v>
      </c>
      <c r="M6100" s="13" t="e">
        <f ca="1">CalcTable[[#This Row],[IWC]]-AE6099</f>
        <v>#NAME?</v>
      </c>
      <c r="N6100" s="13" t="e">
        <f ca="1">IF(CalcTable[[#This Row],[Day of Year]]&lt;123,FCAP,AE6099)</f>
        <v>#NAME?</v>
      </c>
      <c r="O6100" s="17" t="e">
        <f ca="1">IF(IRR_DRIP,5,COUNTIF('IDET Wind Values'!C6084:G6084,"&lt;="&amp;IRR_MAXWIND))</f>
        <v>#NAME?</v>
      </c>
      <c r="P6100" s="13" t="e">
        <f ca="1">CalcTable[[#This Row],[ET_o]]*KL</f>
        <v>#NAME?</v>
      </c>
      <c r="Q6100" s="13" t="e">
        <f ca="1">IF(WILTPT&lt;=0,1,MAX(0,MIN(1,(CalcTable[[#This Row],[IWC]]-WILTPT)/(MAD-WILTPT))))</f>
        <v>#NAME?</v>
      </c>
      <c r="R6100" s="13" t="e">
        <f ca="1">CalcTable[[#This Row],[ETMult]]*CalcTable[[#This Row],[ETb]]</f>
        <v>#NAME?</v>
      </c>
      <c r="S6100" s="13" t="b">
        <f>INDEX(IRR_LIST,CalcTable[[#This Row],[Day of Week]]+1)</f>
        <v>1</v>
      </c>
      <c r="T6100" s="13">
        <f t="shared" ref="T6100:T6163" ca="1" si="1914">SUM(OFFSET(K6100,-IC_DAYS,0,IC_DAYS,1))</f>
        <v>1.4</v>
      </c>
      <c r="U6100" s="13" t="b">
        <f ca="1">IF(CalcTable[[#This Row],[IrrPrecip]]&gt;=IC_MM,FALSE,TRUE)</f>
        <v>1</v>
      </c>
      <c r="V6100" s="13" t="b">
        <f t="shared" ref="V6100:V6163" si="1915">IF(G6101&lt;IRR_TEMP,FALSE,TRUE)</f>
        <v>1</v>
      </c>
      <c r="W6100" s="13" t="e">
        <f ca="1">IF(AND(IRR_DRIP=FALSE,CalcTable[[#This Row],[IrrHours]]&lt;=0),FALSE,TRUE)</f>
        <v>#NAME?</v>
      </c>
      <c r="X6100" s="13" t="e">
        <f ca="1">AND(CalcTable[[#This Row],[IrrDay]],CalcTable[[#This Row],[IrrRain]],CalcTable[[#This Row],[IrrWarm]],CalcTable[[#This Row],[IrrWindy]])</f>
        <v>#NAME?</v>
      </c>
      <c r="Y6100" s="13" t="e">
        <f t="shared" ref="Y6100:Y6163" ca="1" si="1916">IF(AA6099&lt;=0,FALSE,TRUE)</f>
        <v>#NAME?</v>
      </c>
      <c r="Z6100" s="13" t="e">
        <f ca="1">CalcTable[[#This Row],[IrrHours]]/5</f>
        <v>#NAME?</v>
      </c>
      <c r="AA6100" s="13" t="e">
        <f ca="1">IF(CalcTable[[#This Row],[IrrFlag]]=FALSE,0,MAX(0,CalcTable[[#This Row],[VolRednWind]]*(FCAP*IRR_TARGET-CalcTable[[#This Row],[IWC]])))</f>
        <v>#NAME?</v>
      </c>
      <c r="AB6100" s="13" t="e">
        <f ca="1">CalcTable[[#This Row],[IWC]]+CalcTable[[#This Row],[Eff Precip]]+CalcTable[[#This Row],[IrrAmt]]-CalcTable[[#This Row],[AET]]</f>
        <v>#NAME?</v>
      </c>
      <c r="AC6100" s="13" t="e">
        <f ca="1">IF(CalcTable[[#This Row],[PWC]]&gt;FCAP,MIN(24*PERC,MIN(SAT,CalcTable[[#This Row],[PWC]])-FCAP),0)</f>
        <v>#NAME?</v>
      </c>
      <c r="AD6100" s="13" t="e">
        <f ca="1">IF(CalcTable[[#This Row],[PWC]]&gt;SAT,CalcTable[[#This Row],[PWC]]-SAT,0)</f>
        <v>#NAME?</v>
      </c>
      <c r="AE6100" s="13" t="e">
        <f ca="1">CalcTable[[#This Row],[PWC]]-CalcTable[[#This Row],[PercAmt]]-CalcTable[[#This Row],[Runoff]]</f>
        <v>#NAME?</v>
      </c>
      <c r="AF6100" s="13" t="e">
        <f ca="1">CalcTable[[#This Row],[IrrAmt]]/1000*CUR_IRR_AREA*10000/IRR_EFF</f>
        <v>#NAME?</v>
      </c>
      <c r="AG6100" s="147"/>
      <c r="AH6100" s="13"/>
      <c r="AI6100" s="50">
        <v>4.2510098443392499</v>
      </c>
      <c r="AJ6100" s="50">
        <v>4.912946400136855</v>
      </c>
      <c r="AK6100" s="50">
        <v>0</v>
      </c>
      <c r="AL6100" s="50">
        <v>0</v>
      </c>
      <c r="AM6100" s="50"/>
      <c r="AN6100" s="50"/>
      <c r="AO6100" s="50"/>
      <c r="AP6100" s="50"/>
      <c r="AQ6100" s="50"/>
      <c r="AR6100" s="50"/>
      <c r="AS6100" s="50"/>
      <c r="AT6100" s="50"/>
      <c r="AU6100" s="50"/>
      <c r="AV6100" s="50"/>
      <c r="AW6100" s="50"/>
      <c r="AX6100" s="50">
        <f t="shared" si="1907"/>
        <v>9.163956244476104</v>
      </c>
      <c r="AY6100" s="50"/>
      <c r="AZ6100" s="50">
        <f t="shared" ref="AZ6100:AZ6163" si="1917">SUMPRODUCT(AI6100:AW6100,CONVERSION)</f>
        <v>206.46123878765675</v>
      </c>
      <c r="BA6100" s="50">
        <f t="shared" ref="BA6100:BA6163" si="1918">SUMPRODUCT($AI6100:$AW6100,CONVERSION,APP_DEMAND)</f>
        <v>333.72136826324356</v>
      </c>
      <c r="BB6100" s="50">
        <f t="shared" ref="BB6100:BB6163" si="1919">SUMPRODUCT($AI6100:$AW6100,CONVERSION,PUMP_DEMAND)</f>
        <v>345.31247846685619</v>
      </c>
      <c r="BC6100" s="17">
        <f t="shared" ref="BC6100:BC6163" si="1920">B6100*10+C6100</f>
        <v>19998</v>
      </c>
      <c r="BD6100" s="50">
        <f t="shared" ref="BD6100:BD6163" si="1921">INDEX(AI6100:AX6100,PLOT_AREA)</f>
        <v>9.163956244476104</v>
      </c>
      <c r="BE6100" s="50">
        <f t="shared" ref="BE6100:BE6163" si="1922">IF(PLOT_AREA&lt;=AREA_COUNT,INDEX(AI6100:AW6100,PLOT_AREA)*INDEX(CONVERSION,PLOT_AREA),AZ6100)</f>
        <v>206.46123878765675</v>
      </c>
      <c r="BF6100" s="50">
        <f t="shared" si="1908"/>
        <v>337.70486121951143</v>
      </c>
      <c r="BG6100" s="50"/>
      <c r="BH6100" s="17">
        <f t="shared" ref="BH6100:BH6163" si="1923">IF(BC6100&lt;PLOT_FROM,-1,IF(BC6100&gt;PLOT_TO,1,0))</f>
        <v>0</v>
      </c>
      <c r="BI6100" s="17">
        <f t="shared" si="1911"/>
        <v>6100</v>
      </c>
      <c r="BJ6100" s="17">
        <f t="shared" si="1909"/>
        <v>6100</v>
      </c>
      <c r="BK6100" s="150">
        <f t="shared" si="1910"/>
        <v>36394</v>
      </c>
      <c r="BL6100" s="50" t="e">
        <f t="shared" ref="BL6100:BL6163" ca="1" si="1924">WILTPT</f>
        <v>#NAME?</v>
      </c>
      <c r="BM6100" s="50" t="e">
        <f t="shared" ref="BM6100:BM6163" ca="1" si="1925">SAT</f>
        <v>#NAME?</v>
      </c>
      <c r="BN6100" s="50" t="e">
        <f t="shared" ref="BN6100:BN6163" ca="1" si="1926">FCAP</f>
        <v>#NAME?</v>
      </c>
    </row>
    <row r="6101" spans="1:66" x14ac:dyDescent="0.35">
      <c r="A6101" s="48">
        <v>36395</v>
      </c>
      <c r="B6101" s="17">
        <v>1999</v>
      </c>
      <c r="C6101" s="17">
        <v>8</v>
      </c>
      <c r="D6101" s="17">
        <v>235</v>
      </c>
      <c r="E6101" s="17">
        <v>23</v>
      </c>
      <c r="F6101" s="17">
        <v>2</v>
      </c>
      <c r="G6101" s="50">
        <v>8.8000000000000007</v>
      </c>
      <c r="H6101" s="32">
        <v>4.5978533715191263</v>
      </c>
      <c r="I6101" s="50">
        <v>8.6666666666666661</v>
      </c>
      <c r="J6101" s="13">
        <v>0</v>
      </c>
      <c r="K6101" s="13">
        <f t="shared" si="1912"/>
        <v>0</v>
      </c>
      <c r="L6101" s="13">
        <f t="shared" si="1913"/>
        <v>0</v>
      </c>
      <c r="M6101" s="13" t="e">
        <f ca="1">CalcTable[[#This Row],[IWC]]-AE6100</f>
        <v>#NAME?</v>
      </c>
      <c r="N6101" s="13" t="e">
        <f ca="1">IF(CalcTable[[#This Row],[Day of Year]]&lt;123,FCAP,AE6100)</f>
        <v>#NAME?</v>
      </c>
      <c r="O6101" s="17" t="e">
        <f ca="1">IF(IRR_DRIP,5,COUNTIF('IDET Wind Values'!C6085:G6085,"&lt;="&amp;IRR_MAXWIND))</f>
        <v>#NAME?</v>
      </c>
      <c r="P6101" s="13" t="e">
        <f ca="1">CalcTable[[#This Row],[ET_o]]*KL</f>
        <v>#NAME?</v>
      </c>
      <c r="Q6101" s="13" t="e">
        <f ca="1">IF(WILTPT&lt;=0,1,MAX(0,MIN(1,(CalcTable[[#This Row],[IWC]]-WILTPT)/(MAD-WILTPT))))</f>
        <v>#NAME?</v>
      </c>
      <c r="R6101" s="13" t="e">
        <f ca="1">CalcTable[[#This Row],[ETMult]]*CalcTable[[#This Row],[ETb]]</f>
        <v>#NAME?</v>
      </c>
      <c r="S6101" s="13" t="b">
        <f>INDEX(IRR_LIST,CalcTable[[#This Row],[Day of Week]]+1)</f>
        <v>0</v>
      </c>
      <c r="T6101" s="13">
        <f t="shared" ca="1" si="1914"/>
        <v>1.4</v>
      </c>
      <c r="U6101" s="13" t="b">
        <f ca="1">IF(CalcTable[[#This Row],[IrrPrecip]]&gt;=IC_MM,FALSE,TRUE)</f>
        <v>1</v>
      </c>
      <c r="V6101" s="13" t="b">
        <f t="shared" si="1915"/>
        <v>1</v>
      </c>
      <c r="W6101" s="13" t="e">
        <f ca="1">IF(AND(IRR_DRIP=FALSE,CalcTable[[#This Row],[IrrHours]]&lt;=0),FALSE,TRUE)</f>
        <v>#NAME?</v>
      </c>
      <c r="X6101" s="13" t="e">
        <f ca="1">AND(CalcTable[[#This Row],[IrrDay]],CalcTable[[#This Row],[IrrRain]],CalcTable[[#This Row],[IrrWarm]],CalcTable[[#This Row],[IrrWindy]])</f>
        <v>#NAME?</v>
      </c>
      <c r="Y6101" s="13" t="e">
        <f t="shared" ca="1" si="1916"/>
        <v>#NAME?</v>
      </c>
      <c r="Z6101" s="13" t="e">
        <f ca="1">CalcTable[[#This Row],[IrrHours]]/5</f>
        <v>#NAME?</v>
      </c>
      <c r="AA6101" s="13" t="e">
        <f ca="1">IF(CalcTable[[#This Row],[IrrFlag]]=FALSE,0,MAX(0,CalcTable[[#This Row],[VolRednWind]]*(FCAP*IRR_TARGET-CalcTable[[#This Row],[IWC]])))</f>
        <v>#NAME?</v>
      </c>
      <c r="AB6101" s="13" t="e">
        <f ca="1">CalcTable[[#This Row],[IWC]]+CalcTable[[#This Row],[Eff Precip]]+CalcTable[[#This Row],[IrrAmt]]-CalcTable[[#This Row],[AET]]</f>
        <v>#NAME?</v>
      </c>
      <c r="AC6101" s="13" t="e">
        <f ca="1">IF(CalcTable[[#This Row],[PWC]]&gt;FCAP,MIN(24*PERC,MIN(SAT,CalcTable[[#This Row],[PWC]])-FCAP),0)</f>
        <v>#NAME?</v>
      </c>
      <c r="AD6101" s="13" t="e">
        <f ca="1">IF(CalcTable[[#This Row],[PWC]]&gt;SAT,CalcTable[[#This Row],[PWC]]-SAT,0)</f>
        <v>#NAME?</v>
      </c>
      <c r="AE6101" s="13" t="e">
        <f ca="1">CalcTable[[#This Row],[PWC]]-CalcTable[[#This Row],[PercAmt]]-CalcTable[[#This Row],[Runoff]]</f>
        <v>#NAME?</v>
      </c>
      <c r="AF6101" s="13" t="e">
        <f ca="1">CalcTable[[#This Row],[IrrAmt]]/1000*CUR_IRR_AREA*10000/IRR_EFF</f>
        <v>#NAME?</v>
      </c>
      <c r="AG6101" s="147"/>
      <c r="AH6101" s="13"/>
      <c r="AI6101" s="50">
        <v>0</v>
      </c>
      <c r="AJ6101" s="50">
        <v>0</v>
      </c>
      <c r="AK6101" s="50">
        <v>0</v>
      </c>
      <c r="AL6101" s="50">
        <v>6.5059822101431948</v>
      </c>
      <c r="AM6101" s="50"/>
      <c r="AN6101" s="50"/>
      <c r="AO6101" s="50"/>
      <c r="AP6101" s="50"/>
      <c r="AQ6101" s="50"/>
      <c r="AR6101" s="50"/>
      <c r="AS6101" s="50"/>
      <c r="AT6101" s="50"/>
      <c r="AU6101" s="50"/>
      <c r="AV6101" s="50"/>
      <c r="AW6101" s="50"/>
      <c r="AX6101" s="50">
        <f t="shared" ref="AX6101:AX6164" si="1927">SUM(AI6101:AW6101)</f>
        <v>6.5059822101431948</v>
      </c>
      <c r="AY6101" s="50"/>
      <c r="AZ6101" s="50">
        <f t="shared" si="1917"/>
        <v>190.84214483086706</v>
      </c>
      <c r="BA6101" s="50">
        <f t="shared" si="1918"/>
        <v>293.83631823165246</v>
      </c>
      <c r="BB6101" s="50">
        <f t="shared" si="1919"/>
        <v>302.92403941407474</v>
      </c>
      <c r="BC6101" s="17">
        <f t="shared" si="1920"/>
        <v>19998</v>
      </c>
      <c r="BD6101" s="50">
        <f t="shared" si="1921"/>
        <v>6.5059822101431948</v>
      </c>
      <c r="BE6101" s="50">
        <f t="shared" si="1922"/>
        <v>190.84214483086706</v>
      </c>
      <c r="BF6101" s="50">
        <f t="shared" ref="BF6101:BF6164" si="1928">BE6101*BF$17</f>
        <v>312.15699573141808</v>
      </c>
      <c r="BG6101" s="50"/>
      <c r="BH6101" s="17">
        <f t="shared" si="1923"/>
        <v>0</v>
      </c>
      <c r="BI6101" s="17">
        <f t="shared" si="1911"/>
        <v>6101</v>
      </c>
      <c r="BJ6101" s="17">
        <f t="shared" ref="BJ6101:BJ6164" si="1929">IF(BH6101=0,BI6101,"")</f>
        <v>6101</v>
      </c>
      <c r="BK6101" s="150">
        <f t="shared" ref="BK6101:BK6164" si="1930">A6101</f>
        <v>36395</v>
      </c>
      <c r="BL6101" s="50" t="e">
        <f t="shared" ca="1" si="1924"/>
        <v>#NAME?</v>
      </c>
      <c r="BM6101" s="50" t="e">
        <f t="shared" ca="1" si="1925"/>
        <v>#NAME?</v>
      </c>
      <c r="BN6101" s="50" t="e">
        <f t="shared" ca="1" si="1926"/>
        <v>#NAME?</v>
      </c>
    </row>
    <row r="6102" spans="1:66" x14ac:dyDescent="0.35">
      <c r="A6102" s="48">
        <v>36396</v>
      </c>
      <c r="B6102" s="17">
        <v>1999</v>
      </c>
      <c r="C6102" s="17">
        <v>8</v>
      </c>
      <c r="D6102" s="17">
        <v>236</v>
      </c>
      <c r="E6102" s="17">
        <v>24</v>
      </c>
      <c r="F6102" s="17">
        <v>3</v>
      </c>
      <c r="G6102" s="50">
        <v>12.2</v>
      </c>
      <c r="H6102" s="32">
        <v>4.7352445755126853</v>
      </c>
      <c r="I6102" s="50">
        <v>14</v>
      </c>
      <c r="J6102" s="13">
        <v>0</v>
      </c>
      <c r="K6102" s="13">
        <f t="shared" si="1912"/>
        <v>0</v>
      </c>
      <c r="L6102" s="13">
        <f t="shared" si="1913"/>
        <v>0</v>
      </c>
      <c r="M6102" s="13" t="e">
        <f ca="1">CalcTable[[#This Row],[IWC]]-AE6101</f>
        <v>#NAME?</v>
      </c>
      <c r="N6102" s="13" t="e">
        <f ca="1">IF(CalcTable[[#This Row],[Day of Year]]&lt;123,FCAP,AE6101)</f>
        <v>#NAME?</v>
      </c>
      <c r="O6102" s="17" t="e">
        <f ca="1">IF(IRR_DRIP,5,COUNTIF('IDET Wind Values'!C6086:G6086,"&lt;="&amp;IRR_MAXWIND))</f>
        <v>#NAME?</v>
      </c>
      <c r="P6102" s="13" t="e">
        <f ca="1">CalcTable[[#This Row],[ET_o]]*KL</f>
        <v>#NAME?</v>
      </c>
      <c r="Q6102" s="13" t="e">
        <f ca="1">IF(WILTPT&lt;=0,1,MAX(0,MIN(1,(CalcTable[[#This Row],[IWC]]-WILTPT)/(MAD-WILTPT))))</f>
        <v>#NAME?</v>
      </c>
      <c r="R6102" s="13" t="e">
        <f ca="1">CalcTable[[#This Row],[ETMult]]*CalcTable[[#This Row],[ETb]]</f>
        <v>#NAME?</v>
      </c>
      <c r="S6102" s="13" t="b">
        <f>INDEX(IRR_LIST,CalcTable[[#This Row],[Day of Week]]+1)</f>
        <v>1</v>
      </c>
      <c r="T6102" s="13">
        <f t="shared" ca="1" si="1914"/>
        <v>0</v>
      </c>
      <c r="U6102" s="13" t="b">
        <f ca="1">IF(CalcTable[[#This Row],[IrrPrecip]]&gt;=IC_MM,FALSE,TRUE)</f>
        <v>1</v>
      </c>
      <c r="V6102" s="13" t="b">
        <f t="shared" si="1915"/>
        <v>1</v>
      </c>
      <c r="W6102" s="13" t="e">
        <f ca="1">IF(AND(IRR_DRIP=FALSE,CalcTable[[#This Row],[IrrHours]]&lt;=0),FALSE,TRUE)</f>
        <v>#NAME?</v>
      </c>
      <c r="X6102" s="13" t="e">
        <f ca="1">AND(CalcTable[[#This Row],[IrrDay]],CalcTable[[#This Row],[IrrRain]],CalcTable[[#This Row],[IrrWarm]],CalcTable[[#This Row],[IrrWindy]])</f>
        <v>#NAME?</v>
      </c>
      <c r="Y6102" s="13" t="e">
        <f t="shared" ca="1" si="1916"/>
        <v>#NAME?</v>
      </c>
      <c r="Z6102" s="13" t="e">
        <f ca="1">CalcTable[[#This Row],[IrrHours]]/5</f>
        <v>#NAME?</v>
      </c>
      <c r="AA6102" s="13" t="e">
        <f ca="1">IF(CalcTable[[#This Row],[IrrFlag]]=FALSE,0,MAX(0,CalcTable[[#This Row],[VolRednWind]]*(FCAP*IRR_TARGET-CalcTable[[#This Row],[IWC]])))</f>
        <v>#NAME?</v>
      </c>
      <c r="AB6102" s="13" t="e">
        <f ca="1">CalcTable[[#This Row],[IWC]]+CalcTable[[#This Row],[Eff Precip]]+CalcTable[[#This Row],[IrrAmt]]-CalcTable[[#This Row],[AET]]</f>
        <v>#NAME?</v>
      </c>
      <c r="AC6102" s="13" t="e">
        <f ca="1">IF(CalcTable[[#This Row],[PWC]]&gt;FCAP,MIN(24*PERC,MIN(SAT,CalcTable[[#This Row],[PWC]])-FCAP),0)</f>
        <v>#NAME?</v>
      </c>
      <c r="AD6102" s="13" t="e">
        <f ca="1">IF(CalcTable[[#This Row],[PWC]]&gt;SAT,CalcTable[[#This Row],[PWC]]-SAT,0)</f>
        <v>#NAME?</v>
      </c>
      <c r="AE6102" s="13" t="e">
        <f ca="1">CalcTable[[#This Row],[PWC]]-CalcTable[[#This Row],[PercAmt]]-CalcTable[[#This Row],[Runoff]]</f>
        <v>#NAME?</v>
      </c>
      <c r="AF6102" s="13" t="e">
        <f ca="1">CalcTable[[#This Row],[IrrAmt]]/1000*CUR_IRR_AREA*10000/IRR_EFF</f>
        <v>#NAME?</v>
      </c>
      <c r="AG6102" s="147"/>
      <c r="AH6102" s="13"/>
      <c r="AI6102" s="50">
        <v>2.3861280711395807</v>
      </c>
      <c r="AJ6102" s="50">
        <v>2.6062281037762278</v>
      </c>
      <c r="AK6102" s="50">
        <v>0</v>
      </c>
      <c r="AL6102" s="50">
        <v>0</v>
      </c>
      <c r="AM6102" s="50"/>
      <c r="AN6102" s="50"/>
      <c r="AO6102" s="50"/>
      <c r="AP6102" s="50"/>
      <c r="AQ6102" s="50"/>
      <c r="AR6102" s="50"/>
      <c r="AS6102" s="50"/>
      <c r="AT6102" s="50"/>
      <c r="AU6102" s="50"/>
      <c r="AV6102" s="50"/>
      <c r="AW6102" s="50"/>
      <c r="AX6102" s="50">
        <f t="shared" si="1927"/>
        <v>4.992356174915809</v>
      </c>
      <c r="AY6102" s="50"/>
      <c r="AZ6102" s="50">
        <f t="shared" si="1917"/>
        <v>111.44590275414988</v>
      </c>
      <c r="BA6102" s="50">
        <f t="shared" si="1918"/>
        <v>179.9923389095876</v>
      </c>
      <c r="BB6102" s="50">
        <f t="shared" si="1919"/>
        <v>186.23273425088129</v>
      </c>
      <c r="BC6102" s="17">
        <f t="shared" si="1920"/>
        <v>19998</v>
      </c>
      <c r="BD6102" s="50">
        <f t="shared" si="1921"/>
        <v>4.992356174915809</v>
      </c>
      <c r="BE6102" s="50">
        <f t="shared" si="1922"/>
        <v>111.44590275414988</v>
      </c>
      <c r="BF6102" s="50">
        <f t="shared" si="1928"/>
        <v>182.29001891140163</v>
      </c>
      <c r="BG6102" s="50"/>
      <c r="BH6102" s="17">
        <f t="shared" si="1923"/>
        <v>0</v>
      </c>
      <c r="BI6102" s="17">
        <f t="shared" ref="BI6102:BI6165" si="1931">BI6101+1</f>
        <v>6102</v>
      </c>
      <c r="BJ6102" s="17">
        <f t="shared" si="1929"/>
        <v>6102</v>
      </c>
      <c r="BK6102" s="150">
        <f t="shared" si="1930"/>
        <v>36396</v>
      </c>
      <c r="BL6102" s="50" t="e">
        <f t="shared" ca="1" si="1924"/>
        <v>#NAME?</v>
      </c>
      <c r="BM6102" s="50" t="e">
        <f t="shared" ca="1" si="1925"/>
        <v>#NAME?</v>
      </c>
      <c r="BN6102" s="50" t="e">
        <f t="shared" ca="1" si="1926"/>
        <v>#NAME?</v>
      </c>
    </row>
    <row r="6103" spans="1:66" x14ac:dyDescent="0.35">
      <c r="A6103" s="48">
        <v>36397</v>
      </c>
      <c r="B6103" s="17">
        <v>1999</v>
      </c>
      <c r="C6103" s="17">
        <v>8</v>
      </c>
      <c r="D6103" s="17">
        <v>237</v>
      </c>
      <c r="E6103" s="17">
        <v>25</v>
      </c>
      <c r="F6103" s="17">
        <v>4</v>
      </c>
      <c r="G6103" s="50">
        <v>11.3</v>
      </c>
      <c r="H6103" s="32">
        <v>5.560148007362792</v>
      </c>
      <c r="I6103" s="50">
        <v>12.333333333333334</v>
      </c>
      <c r="J6103" s="13">
        <v>0</v>
      </c>
      <c r="K6103" s="13">
        <f t="shared" si="1912"/>
        <v>0</v>
      </c>
      <c r="L6103" s="13">
        <f t="shared" si="1913"/>
        <v>0</v>
      </c>
      <c r="M6103" s="13" t="e">
        <f ca="1">CalcTable[[#This Row],[IWC]]-AE6102</f>
        <v>#NAME?</v>
      </c>
      <c r="N6103" s="13" t="e">
        <f ca="1">IF(CalcTable[[#This Row],[Day of Year]]&lt;123,FCAP,AE6102)</f>
        <v>#NAME?</v>
      </c>
      <c r="O6103" s="17" t="e">
        <f ca="1">IF(IRR_DRIP,5,COUNTIF('IDET Wind Values'!C6087:G6087,"&lt;="&amp;IRR_MAXWIND))</f>
        <v>#NAME?</v>
      </c>
      <c r="P6103" s="13" t="e">
        <f ca="1">CalcTable[[#This Row],[ET_o]]*KL</f>
        <v>#NAME?</v>
      </c>
      <c r="Q6103" s="13" t="e">
        <f ca="1">IF(WILTPT&lt;=0,1,MAX(0,MIN(1,(CalcTable[[#This Row],[IWC]]-WILTPT)/(MAD-WILTPT))))</f>
        <v>#NAME?</v>
      </c>
      <c r="R6103" s="13" t="e">
        <f ca="1">CalcTable[[#This Row],[ETMult]]*CalcTable[[#This Row],[ETb]]</f>
        <v>#NAME?</v>
      </c>
      <c r="S6103" s="13" t="b">
        <f>INDEX(IRR_LIST,CalcTable[[#This Row],[Day of Week]]+1)</f>
        <v>0</v>
      </c>
      <c r="T6103" s="13">
        <f t="shared" ca="1" si="1914"/>
        <v>0</v>
      </c>
      <c r="U6103" s="13" t="b">
        <f ca="1">IF(CalcTable[[#This Row],[IrrPrecip]]&gt;=IC_MM,FALSE,TRUE)</f>
        <v>1</v>
      </c>
      <c r="V6103" s="13" t="b">
        <f t="shared" si="1915"/>
        <v>1</v>
      </c>
      <c r="W6103" s="13" t="e">
        <f ca="1">IF(AND(IRR_DRIP=FALSE,CalcTable[[#This Row],[IrrHours]]&lt;=0),FALSE,TRUE)</f>
        <v>#NAME?</v>
      </c>
      <c r="X6103" s="13" t="e">
        <f ca="1">AND(CalcTable[[#This Row],[IrrDay]],CalcTable[[#This Row],[IrrRain]],CalcTable[[#This Row],[IrrWarm]],CalcTable[[#This Row],[IrrWindy]])</f>
        <v>#NAME?</v>
      </c>
      <c r="Y6103" s="13" t="e">
        <f t="shared" ca="1" si="1916"/>
        <v>#NAME?</v>
      </c>
      <c r="Z6103" s="13" t="e">
        <f ca="1">CalcTable[[#This Row],[IrrHours]]/5</f>
        <v>#NAME?</v>
      </c>
      <c r="AA6103" s="13" t="e">
        <f ca="1">IF(CalcTable[[#This Row],[IrrFlag]]=FALSE,0,MAX(0,CalcTable[[#This Row],[VolRednWind]]*(FCAP*IRR_TARGET-CalcTable[[#This Row],[IWC]])))</f>
        <v>#NAME?</v>
      </c>
      <c r="AB6103" s="13" t="e">
        <f ca="1">CalcTable[[#This Row],[IWC]]+CalcTable[[#This Row],[Eff Precip]]+CalcTable[[#This Row],[IrrAmt]]-CalcTable[[#This Row],[AET]]</f>
        <v>#NAME?</v>
      </c>
      <c r="AC6103" s="13" t="e">
        <f ca="1">IF(CalcTable[[#This Row],[PWC]]&gt;FCAP,MIN(24*PERC,MIN(SAT,CalcTable[[#This Row],[PWC]])-FCAP),0)</f>
        <v>#NAME?</v>
      </c>
      <c r="AD6103" s="13" t="e">
        <f ca="1">IF(CalcTable[[#This Row],[PWC]]&gt;SAT,CalcTable[[#This Row],[PWC]]-SAT,0)</f>
        <v>#NAME?</v>
      </c>
      <c r="AE6103" s="13" t="e">
        <f ca="1">CalcTable[[#This Row],[PWC]]-CalcTable[[#This Row],[PercAmt]]-CalcTable[[#This Row],[Runoff]]</f>
        <v>#NAME?</v>
      </c>
      <c r="AF6103" s="13" t="e">
        <f ca="1">CalcTable[[#This Row],[IrrAmt]]/1000*CUR_IRR_AREA*10000/IRR_EFF</f>
        <v>#NAME?</v>
      </c>
      <c r="AG6103" s="147"/>
      <c r="AH6103" s="13"/>
      <c r="AI6103" s="50">
        <v>0</v>
      </c>
      <c r="AJ6103" s="50">
        <v>0</v>
      </c>
      <c r="AK6103" s="50">
        <v>6.0181529606852342</v>
      </c>
      <c r="AL6103" s="50">
        <v>5.1332038708674936</v>
      </c>
      <c r="AM6103" s="50"/>
      <c r="AN6103" s="50"/>
      <c r="AO6103" s="50"/>
      <c r="AP6103" s="50"/>
      <c r="AQ6103" s="50"/>
      <c r="AR6103" s="50"/>
      <c r="AS6103" s="50"/>
      <c r="AT6103" s="50"/>
      <c r="AU6103" s="50"/>
      <c r="AV6103" s="50"/>
      <c r="AW6103" s="50"/>
      <c r="AX6103" s="50">
        <f t="shared" si="1927"/>
        <v>11.151356831552729</v>
      </c>
      <c r="AY6103" s="50"/>
      <c r="AZ6103" s="50">
        <f t="shared" si="1917"/>
        <v>238.84022363549661</v>
      </c>
      <c r="BA6103" s="50">
        <f t="shared" si="1918"/>
        <v>367.73812210544713</v>
      </c>
      <c r="BB6103" s="50">
        <f t="shared" si="1919"/>
        <v>379.11146608808986</v>
      </c>
      <c r="BC6103" s="17">
        <f t="shared" si="1920"/>
        <v>19998</v>
      </c>
      <c r="BD6103" s="50">
        <f t="shared" si="1921"/>
        <v>11.151356831552729</v>
      </c>
      <c r="BE6103" s="50">
        <f t="shared" si="1922"/>
        <v>238.84022363549661</v>
      </c>
      <c r="BF6103" s="50">
        <f t="shared" si="1928"/>
        <v>390.66657281572293</v>
      </c>
      <c r="BG6103" s="50"/>
      <c r="BH6103" s="17">
        <f t="shared" si="1923"/>
        <v>0</v>
      </c>
      <c r="BI6103" s="17">
        <f t="shared" si="1931"/>
        <v>6103</v>
      </c>
      <c r="BJ6103" s="17">
        <f t="shared" si="1929"/>
        <v>6103</v>
      </c>
      <c r="BK6103" s="150">
        <f t="shared" si="1930"/>
        <v>36397</v>
      </c>
      <c r="BL6103" s="50" t="e">
        <f t="shared" ca="1" si="1924"/>
        <v>#NAME?</v>
      </c>
      <c r="BM6103" s="50" t="e">
        <f t="shared" ca="1" si="1925"/>
        <v>#NAME?</v>
      </c>
      <c r="BN6103" s="50" t="e">
        <f t="shared" ca="1" si="1926"/>
        <v>#NAME?</v>
      </c>
    </row>
    <row r="6104" spans="1:66" x14ac:dyDescent="0.35">
      <c r="A6104" s="48">
        <v>36398</v>
      </c>
      <c r="B6104" s="17">
        <v>1999</v>
      </c>
      <c r="C6104" s="17">
        <v>8</v>
      </c>
      <c r="D6104" s="17">
        <v>238</v>
      </c>
      <c r="E6104" s="17">
        <v>26</v>
      </c>
      <c r="F6104" s="17">
        <v>5</v>
      </c>
      <c r="G6104" s="50">
        <v>6.6</v>
      </c>
      <c r="H6104" s="32">
        <v>3.8301958598475259</v>
      </c>
      <c r="I6104" s="50">
        <v>5.5</v>
      </c>
      <c r="J6104" s="13">
        <v>0</v>
      </c>
      <c r="K6104" s="13">
        <f t="shared" si="1912"/>
        <v>0</v>
      </c>
      <c r="L6104" s="13">
        <f t="shared" si="1913"/>
        <v>0</v>
      </c>
      <c r="M6104" s="13" t="e">
        <f ca="1">CalcTable[[#This Row],[IWC]]-AE6103</f>
        <v>#NAME?</v>
      </c>
      <c r="N6104" s="13" t="e">
        <f ca="1">IF(CalcTable[[#This Row],[Day of Year]]&lt;123,FCAP,AE6103)</f>
        <v>#NAME?</v>
      </c>
      <c r="O6104" s="17" t="e">
        <f ca="1">IF(IRR_DRIP,5,COUNTIF('IDET Wind Values'!C6088:G6088,"&lt;="&amp;IRR_MAXWIND))</f>
        <v>#NAME?</v>
      </c>
      <c r="P6104" s="13" t="e">
        <f ca="1">CalcTable[[#This Row],[ET_o]]*KL</f>
        <v>#NAME?</v>
      </c>
      <c r="Q6104" s="13" t="e">
        <f ca="1">IF(WILTPT&lt;=0,1,MAX(0,MIN(1,(CalcTable[[#This Row],[IWC]]-WILTPT)/(MAD-WILTPT))))</f>
        <v>#NAME?</v>
      </c>
      <c r="R6104" s="13" t="e">
        <f ca="1">CalcTable[[#This Row],[ETMult]]*CalcTable[[#This Row],[ETb]]</f>
        <v>#NAME?</v>
      </c>
      <c r="S6104" s="13" t="b">
        <f>INDEX(IRR_LIST,CalcTable[[#This Row],[Day of Week]]+1)</f>
        <v>1</v>
      </c>
      <c r="T6104" s="13">
        <f t="shared" ca="1" si="1914"/>
        <v>0</v>
      </c>
      <c r="U6104" s="13" t="b">
        <f ca="1">IF(CalcTable[[#This Row],[IrrPrecip]]&gt;=IC_MM,FALSE,TRUE)</f>
        <v>1</v>
      </c>
      <c r="V6104" s="13" t="b">
        <f t="shared" si="1915"/>
        <v>1</v>
      </c>
      <c r="W6104" s="13" t="e">
        <f ca="1">IF(AND(IRR_DRIP=FALSE,CalcTable[[#This Row],[IrrHours]]&lt;=0),FALSE,TRUE)</f>
        <v>#NAME?</v>
      </c>
      <c r="X6104" s="13" t="e">
        <f ca="1">AND(CalcTable[[#This Row],[IrrDay]],CalcTable[[#This Row],[IrrRain]],CalcTable[[#This Row],[IrrWarm]],CalcTable[[#This Row],[IrrWindy]])</f>
        <v>#NAME?</v>
      </c>
      <c r="Y6104" s="13" t="e">
        <f t="shared" ca="1" si="1916"/>
        <v>#NAME?</v>
      </c>
      <c r="Z6104" s="13" t="e">
        <f ca="1">CalcTable[[#This Row],[IrrHours]]/5</f>
        <v>#NAME?</v>
      </c>
      <c r="AA6104" s="13" t="e">
        <f ca="1">IF(CalcTable[[#This Row],[IrrFlag]]=FALSE,0,MAX(0,CalcTable[[#This Row],[VolRednWind]]*(FCAP*IRR_TARGET-CalcTable[[#This Row],[IWC]])))</f>
        <v>#NAME?</v>
      </c>
      <c r="AB6104" s="13" t="e">
        <f ca="1">CalcTable[[#This Row],[IWC]]+CalcTable[[#This Row],[Eff Precip]]+CalcTable[[#This Row],[IrrAmt]]-CalcTable[[#This Row],[AET]]</f>
        <v>#NAME?</v>
      </c>
      <c r="AC6104" s="13" t="e">
        <f ca="1">IF(CalcTable[[#This Row],[PWC]]&gt;FCAP,MIN(24*PERC,MIN(SAT,CalcTable[[#This Row],[PWC]])-FCAP),0)</f>
        <v>#NAME?</v>
      </c>
      <c r="AD6104" s="13" t="e">
        <f ca="1">IF(CalcTable[[#This Row],[PWC]]&gt;SAT,CalcTable[[#This Row],[PWC]]-SAT,0)</f>
        <v>#NAME?</v>
      </c>
      <c r="AE6104" s="13" t="e">
        <f ca="1">CalcTable[[#This Row],[PWC]]-CalcTable[[#This Row],[PercAmt]]-CalcTable[[#This Row],[Runoff]]</f>
        <v>#NAME?</v>
      </c>
      <c r="AF6104" s="13" t="e">
        <f ca="1">CalcTable[[#This Row],[IrrAmt]]/1000*CUR_IRR_AREA*10000/IRR_EFF</f>
        <v>#NAME?</v>
      </c>
      <c r="AG6104" s="147"/>
      <c r="AH6104" s="13"/>
      <c r="AI6104" s="50">
        <v>2.9973846302166609</v>
      </c>
      <c r="AJ6104" s="50">
        <v>3.5263374446235503</v>
      </c>
      <c r="AK6104" s="50">
        <v>0</v>
      </c>
      <c r="AL6104" s="50">
        <v>0</v>
      </c>
      <c r="AM6104" s="50"/>
      <c r="AN6104" s="50"/>
      <c r="AO6104" s="50"/>
      <c r="AP6104" s="50"/>
      <c r="AQ6104" s="50"/>
      <c r="AR6104" s="50"/>
      <c r="AS6104" s="50"/>
      <c r="AT6104" s="50"/>
      <c r="AU6104" s="50"/>
      <c r="AV6104" s="50"/>
      <c r="AW6104" s="50"/>
      <c r="AX6104" s="50">
        <f t="shared" si="1927"/>
        <v>6.5237220748402116</v>
      </c>
      <c r="AY6104" s="50"/>
      <c r="AZ6104" s="50">
        <f t="shared" si="1917"/>
        <v>147.40087295213516</v>
      </c>
      <c r="BA6104" s="50">
        <f t="shared" si="1918"/>
        <v>238.31749895781275</v>
      </c>
      <c r="BB6104" s="50">
        <f t="shared" si="1919"/>
        <v>246.59958242817032</v>
      </c>
      <c r="BC6104" s="17">
        <f t="shared" si="1920"/>
        <v>19998</v>
      </c>
      <c r="BD6104" s="50">
        <f t="shared" si="1921"/>
        <v>6.5237220748402116</v>
      </c>
      <c r="BE6104" s="50">
        <f t="shared" si="1922"/>
        <v>147.40087295213516</v>
      </c>
      <c r="BF6104" s="50">
        <f t="shared" si="1928"/>
        <v>241.10090415146541</v>
      </c>
      <c r="BG6104" s="50"/>
      <c r="BH6104" s="17">
        <f t="shared" si="1923"/>
        <v>0</v>
      </c>
      <c r="BI6104" s="17">
        <f t="shared" si="1931"/>
        <v>6104</v>
      </c>
      <c r="BJ6104" s="17">
        <f t="shared" si="1929"/>
        <v>6104</v>
      </c>
      <c r="BK6104" s="150">
        <f t="shared" si="1930"/>
        <v>36398</v>
      </c>
      <c r="BL6104" s="50" t="e">
        <f t="shared" ca="1" si="1924"/>
        <v>#NAME?</v>
      </c>
      <c r="BM6104" s="50" t="e">
        <f t="shared" ca="1" si="1925"/>
        <v>#NAME?</v>
      </c>
      <c r="BN6104" s="50" t="e">
        <f t="shared" ca="1" si="1926"/>
        <v>#NAME?</v>
      </c>
    </row>
    <row r="6105" spans="1:66" x14ac:dyDescent="0.35">
      <c r="A6105" s="48">
        <v>36399</v>
      </c>
      <c r="B6105" s="17">
        <v>1999</v>
      </c>
      <c r="C6105" s="17">
        <v>8</v>
      </c>
      <c r="D6105" s="17">
        <v>239</v>
      </c>
      <c r="E6105" s="17">
        <v>27</v>
      </c>
      <c r="F6105" s="17">
        <v>6</v>
      </c>
      <c r="G6105" s="50">
        <v>10.9</v>
      </c>
      <c r="H6105" s="32">
        <v>3.208345457935867</v>
      </c>
      <c r="I6105" s="50">
        <v>8.6666666666666661</v>
      </c>
      <c r="J6105" s="13">
        <v>0</v>
      </c>
      <c r="K6105" s="13">
        <f t="shared" si="1912"/>
        <v>0</v>
      </c>
      <c r="L6105" s="13">
        <f t="shared" si="1913"/>
        <v>0</v>
      </c>
      <c r="M6105" s="13" t="e">
        <f ca="1">CalcTable[[#This Row],[IWC]]-AE6104</f>
        <v>#NAME?</v>
      </c>
      <c r="N6105" s="13" t="e">
        <f ca="1">IF(CalcTable[[#This Row],[Day of Year]]&lt;123,FCAP,AE6104)</f>
        <v>#NAME?</v>
      </c>
      <c r="O6105" s="17" t="e">
        <f ca="1">IF(IRR_DRIP,5,COUNTIF('IDET Wind Values'!C6089:G6089,"&lt;="&amp;IRR_MAXWIND))</f>
        <v>#NAME?</v>
      </c>
      <c r="P6105" s="13" t="e">
        <f ca="1">CalcTable[[#This Row],[ET_o]]*KL</f>
        <v>#NAME?</v>
      </c>
      <c r="Q6105" s="13" t="e">
        <f ca="1">IF(WILTPT&lt;=0,1,MAX(0,MIN(1,(CalcTable[[#This Row],[IWC]]-WILTPT)/(MAD-WILTPT))))</f>
        <v>#NAME?</v>
      </c>
      <c r="R6105" s="13" t="e">
        <f ca="1">CalcTable[[#This Row],[ETMult]]*CalcTable[[#This Row],[ETb]]</f>
        <v>#NAME?</v>
      </c>
      <c r="S6105" s="13" t="b">
        <f>INDEX(IRR_LIST,CalcTable[[#This Row],[Day of Week]]+1)</f>
        <v>0</v>
      </c>
      <c r="T6105" s="13">
        <f t="shared" ca="1" si="1914"/>
        <v>0</v>
      </c>
      <c r="U6105" s="13" t="b">
        <f ca="1">IF(CalcTable[[#This Row],[IrrPrecip]]&gt;=IC_MM,FALSE,TRUE)</f>
        <v>1</v>
      </c>
      <c r="V6105" s="13" t="b">
        <f t="shared" si="1915"/>
        <v>1</v>
      </c>
      <c r="W6105" s="13" t="e">
        <f ca="1">IF(AND(IRR_DRIP=FALSE,CalcTable[[#This Row],[IrrHours]]&lt;=0),FALSE,TRUE)</f>
        <v>#NAME?</v>
      </c>
      <c r="X6105" s="13" t="e">
        <f ca="1">AND(CalcTable[[#This Row],[IrrDay]],CalcTable[[#This Row],[IrrRain]],CalcTable[[#This Row],[IrrWarm]],CalcTable[[#This Row],[IrrWindy]])</f>
        <v>#NAME?</v>
      </c>
      <c r="Y6105" s="13" t="e">
        <f t="shared" ca="1" si="1916"/>
        <v>#NAME?</v>
      </c>
      <c r="Z6105" s="13" t="e">
        <f ca="1">CalcTable[[#This Row],[IrrHours]]/5</f>
        <v>#NAME?</v>
      </c>
      <c r="AA6105" s="13" t="e">
        <f ca="1">IF(CalcTable[[#This Row],[IrrFlag]]=FALSE,0,MAX(0,CalcTable[[#This Row],[VolRednWind]]*(FCAP*IRR_TARGET-CalcTable[[#This Row],[IWC]])))</f>
        <v>#NAME?</v>
      </c>
      <c r="AB6105" s="13" t="e">
        <f ca="1">CalcTable[[#This Row],[IWC]]+CalcTable[[#This Row],[Eff Precip]]+CalcTable[[#This Row],[IrrAmt]]-CalcTable[[#This Row],[AET]]</f>
        <v>#NAME?</v>
      </c>
      <c r="AC6105" s="13" t="e">
        <f ca="1">IF(CalcTable[[#This Row],[PWC]]&gt;FCAP,MIN(24*PERC,MIN(SAT,CalcTable[[#This Row],[PWC]])-FCAP),0)</f>
        <v>#NAME?</v>
      </c>
      <c r="AD6105" s="13" t="e">
        <f ca="1">IF(CalcTable[[#This Row],[PWC]]&gt;SAT,CalcTable[[#This Row],[PWC]]-SAT,0)</f>
        <v>#NAME?</v>
      </c>
      <c r="AE6105" s="13" t="e">
        <f ca="1">CalcTable[[#This Row],[PWC]]-CalcTable[[#This Row],[PercAmt]]-CalcTable[[#This Row],[Runoff]]</f>
        <v>#NAME?</v>
      </c>
      <c r="AF6105" s="13" t="e">
        <f ca="1">CalcTable[[#This Row],[IrrAmt]]/1000*CUR_IRR_AREA*10000/IRR_EFF</f>
        <v>#NAME?</v>
      </c>
      <c r="AG6105" s="147"/>
      <c r="AH6105" s="13"/>
      <c r="AI6105" s="50">
        <v>0</v>
      </c>
      <c r="AJ6105" s="50">
        <v>0</v>
      </c>
      <c r="AK6105" s="50">
        <v>0</v>
      </c>
      <c r="AL6105" s="50">
        <v>5.1646891269656727</v>
      </c>
      <c r="AM6105" s="50"/>
      <c r="AN6105" s="50"/>
      <c r="AO6105" s="50"/>
      <c r="AP6105" s="50"/>
      <c r="AQ6105" s="50"/>
      <c r="AR6105" s="50"/>
      <c r="AS6105" s="50"/>
      <c r="AT6105" s="50"/>
      <c r="AU6105" s="50"/>
      <c r="AV6105" s="50"/>
      <c r="AW6105" s="50"/>
      <c r="AX6105" s="50">
        <f t="shared" si="1927"/>
        <v>5.1646891269656727</v>
      </c>
      <c r="AY6105" s="50"/>
      <c r="AZ6105" s="50">
        <f t="shared" si="1917"/>
        <v>151.49754772432641</v>
      </c>
      <c r="BA6105" s="50">
        <f t="shared" si="1918"/>
        <v>233.25812903586765</v>
      </c>
      <c r="BB6105" s="50">
        <f t="shared" si="1919"/>
        <v>240.47229797512131</v>
      </c>
      <c r="BC6105" s="17">
        <f t="shared" si="1920"/>
        <v>19998</v>
      </c>
      <c r="BD6105" s="50">
        <f t="shared" si="1921"/>
        <v>5.1646891269656727</v>
      </c>
      <c r="BE6105" s="50">
        <f t="shared" si="1922"/>
        <v>151.49754772432641</v>
      </c>
      <c r="BF6105" s="50">
        <f t="shared" si="1928"/>
        <v>247.80175993208582</v>
      </c>
      <c r="BG6105" s="50"/>
      <c r="BH6105" s="17">
        <f t="shared" si="1923"/>
        <v>0</v>
      </c>
      <c r="BI6105" s="17">
        <f t="shared" si="1931"/>
        <v>6105</v>
      </c>
      <c r="BJ6105" s="17">
        <f t="shared" si="1929"/>
        <v>6105</v>
      </c>
      <c r="BK6105" s="150">
        <f t="shared" si="1930"/>
        <v>36399</v>
      </c>
      <c r="BL6105" s="50" t="e">
        <f t="shared" ca="1" si="1924"/>
        <v>#NAME?</v>
      </c>
      <c r="BM6105" s="50" t="e">
        <f t="shared" ca="1" si="1925"/>
        <v>#NAME?</v>
      </c>
      <c r="BN6105" s="50" t="e">
        <f t="shared" ca="1" si="1926"/>
        <v>#NAME?</v>
      </c>
    </row>
    <row r="6106" spans="1:66" x14ac:dyDescent="0.35">
      <c r="A6106" s="48">
        <v>36400</v>
      </c>
      <c r="B6106" s="17">
        <v>1999</v>
      </c>
      <c r="C6106" s="17">
        <v>8</v>
      </c>
      <c r="D6106" s="17">
        <v>240</v>
      </c>
      <c r="E6106" s="17">
        <v>28</v>
      </c>
      <c r="F6106" s="17">
        <v>7</v>
      </c>
      <c r="G6106" s="50">
        <v>7.4</v>
      </c>
      <c r="H6106" s="32">
        <v>3.7819185521072205</v>
      </c>
      <c r="I6106" s="50">
        <v>6.333333333333333</v>
      </c>
      <c r="J6106" s="13">
        <v>0</v>
      </c>
      <c r="K6106" s="13">
        <f t="shared" si="1912"/>
        <v>0</v>
      </c>
      <c r="L6106" s="13">
        <f t="shared" si="1913"/>
        <v>0</v>
      </c>
      <c r="M6106" s="13" t="e">
        <f ca="1">CalcTable[[#This Row],[IWC]]-AE6105</f>
        <v>#NAME?</v>
      </c>
      <c r="N6106" s="13" t="e">
        <f ca="1">IF(CalcTable[[#This Row],[Day of Year]]&lt;123,FCAP,AE6105)</f>
        <v>#NAME?</v>
      </c>
      <c r="O6106" s="17" t="e">
        <f ca="1">IF(IRR_DRIP,5,COUNTIF('IDET Wind Values'!C6090:G6090,"&lt;="&amp;IRR_MAXWIND))</f>
        <v>#NAME?</v>
      </c>
      <c r="P6106" s="13" t="e">
        <f ca="1">CalcTable[[#This Row],[ET_o]]*KL</f>
        <v>#NAME?</v>
      </c>
      <c r="Q6106" s="13" t="e">
        <f ca="1">IF(WILTPT&lt;=0,1,MAX(0,MIN(1,(CalcTable[[#This Row],[IWC]]-WILTPT)/(MAD-WILTPT))))</f>
        <v>#NAME?</v>
      </c>
      <c r="R6106" s="13" t="e">
        <f ca="1">CalcTable[[#This Row],[ETMult]]*CalcTable[[#This Row],[ETb]]</f>
        <v>#NAME?</v>
      </c>
      <c r="S6106" s="13" t="b">
        <f>INDEX(IRR_LIST,CalcTable[[#This Row],[Day of Week]]+1)</f>
        <v>0</v>
      </c>
      <c r="T6106" s="13">
        <f t="shared" ca="1" si="1914"/>
        <v>0</v>
      </c>
      <c r="U6106" s="13" t="b">
        <f ca="1">IF(CalcTable[[#This Row],[IrrPrecip]]&gt;=IC_MM,FALSE,TRUE)</f>
        <v>1</v>
      </c>
      <c r="V6106" s="13" t="b">
        <f t="shared" si="1915"/>
        <v>1</v>
      </c>
      <c r="W6106" s="13" t="e">
        <f ca="1">IF(AND(IRR_DRIP=FALSE,CalcTable[[#This Row],[IrrHours]]&lt;=0),FALSE,TRUE)</f>
        <v>#NAME?</v>
      </c>
      <c r="X6106" s="13" t="e">
        <f ca="1">AND(CalcTable[[#This Row],[IrrDay]],CalcTable[[#This Row],[IrrRain]],CalcTable[[#This Row],[IrrWarm]],CalcTable[[#This Row],[IrrWindy]])</f>
        <v>#NAME?</v>
      </c>
      <c r="Y6106" s="13" t="e">
        <f t="shared" ca="1" si="1916"/>
        <v>#NAME?</v>
      </c>
      <c r="Z6106" s="13" t="e">
        <f ca="1">CalcTable[[#This Row],[IrrHours]]/5</f>
        <v>#NAME?</v>
      </c>
      <c r="AA6106" s="13" t="e">
        <f ca="1">IF(CalcTable[[#This Row],[IrrFlag]]=FALSE,0,MAX(0,CalcTable[[#This Row],[VolRednWind]]*(FCAP*IRR_TARGET-CalcTable[[#This Row],[IWC]])))</f>
        <v>#NAME?</v>
      </c>
      <c r="AB6106" s="13" t="e">
        <f ca="1">CalcTable[[#This Row],[IWC]]+CalcTable[[#This Row],[Eff Precip]]+CalcTable[[#This Row],[IrrAmt]]-CalcTable[[#This Row],[AET]]</f>
        <v>#NAME?</v>
      </c>
      <c r="AC6106" s="13" t="e">
        <f ca="1">IF(CalcTable[[#This Row],[PWC]]&gt;FCAP,MIN(24*PERC,MIN(SAT,CalcTable[[#This Row],[PWC]])-FCAP),0)</f>
        <v>#NAME?</v>
      </c>
      <c r="AD6106" s="13" t="e">
        <f ca="1">IF(CalcTable[[#This Row],[PWC]]&gt;SAT,CalcTable[[#This Row],[PWC]]-SAT,0)</f>
        <v>#NAME?</v>
      </c>
      <c r="AE6106" s="13" t="e">
        <f ca="1">CalcTable[[#This Row],[PWC]]-CalcTable[[#This Row],[PercAmt]]-CalcTable[[#This Row],[Runoff]]</f>
        <v>#NAME?</v>
      </c>
      <c r="AF6106" s="13" t="e">
        <f ca="1">CalcTable[[#This Row],[IrrAmt]]/1000*CUR_IRR_AREA*10000/IRR_EFF</f>
        <v>#NAME?</v>
      </c>
      <c r="AG6106" s="147"/>
      <c r="AH6106" s="13"/>
      <c r="AI6106" s="50">
        <v>0</v>
      </c>
      <c r="AJ6106" s="50">
        <v>0</v>
      </c>
      <c r="AK6106" s="50">
        <v>0</v>
      </c>
      <c r="AL6106" s="50">
        <v>0</v>
      </c>
      <c r="AM6106" s="50"/>
      <c r="AN6106" s="50"/>
      <c r="AO6106" s="50"/>
      <c r="AP6106" s="50"/>
      <c r="AQ6106" s="50"/>
      <c r="AR6106" s="50"/>
      <c r="AS6106" s="50"/>
      <c r="AT6106" s="50"/>
      <c r="AU6106" s="50"/>
      <c r="AV6106" s="50"/>
      <c r="AW6106" s="50"/>
      <c r="AX6106" s="50">
        <f t="shared" si="1927"/>
        <v>0</v>
      </c>
      <c r="AY6106" s="50"/>
      <c r="AZ6106" s="50">
        <f t="shared" si="1917"/>
        <v>0</v>
      </c>
      <c r="BA6106" s="50">
        <f t="shared" si="1918"/>
        <v>0</v>
      </c>
      <c r="BB6106" s="50">
        <f t="shared" si="1919"/>
        <v>0</v>
      </c>
      <c r="BC6106" s="17">
        <f t="shared" si="1920"/>
        <v>19998</v>
      </c>
      <c r="BD6106" s="50">
        <f t="shared" si="1921"/>
        <v>0</v>
      </c>
      <c r="BE6106" s="50">
        <f t="shared" si="1922"/>
        <v>0</v>
      </c>
      <c r="BF6106" s="50">
        <f t="shared" si="1928"/>
        <v>0</v>
      </c>
      <c r="BG6106" s="50"/>
      <c r="BH6106" s="17">
        <f t="shared" si="1923"/>
        <v>0</v>
      </c>
      <c r="BI6106" s="17">
        <f t="shared" si="1931"/>
        <v>6106</v>
      </c>
      <c r="BJ6106" s="17">
        <f t="shared" si="1929"/>
        <v>6106</v>
      </c>
      <c r="BK6106" s="150">
        <f t="shared" si="1930"/>
        <v>36400</v>
      </c>
      <c r="BL6106" s="50" t="e">
        <f t="shared" ca="1" si="1924"/>
        <v>#NAME?</v>
      </c>
      <c r="BM6106" s="50" t="e">
        <f t="shared" ca="1" si="1925"/>
        <v>#NAME?</v>
      </c>
      <c r="BN6106" s="50" t="e">
        <f t="shared" ca="1" si="1926"/>
        <v>#NAME?</v>
      </c>
    </row>
    <row r="6107" spans="1:66" x14ac:dyDescent="0.35">
      <c r="A6107" s="48">
        <v>36401</v>
      </c>
      <c r="B6107" s="17">
        <v>1999</v>
      </c>
      <c r="C6107" s="17">
        <v>8</v>
      </c>
      <c r="D6107" s="17">
        <v>241</v>
      </c>
      <c r="E6107" s="17">
        <v>29</v>
      </c>
      <c r="F6107" s="17">
        <v>1</v>
      </c>
      <c r="G6107" s="50">
        <v>13.5</v>
      </c>
      <c r="H6107" s="32">
        <v>3.7464296547872551</v>
      </c>
      <c r="I6107" s="50">
        <v>17.666666666666668</v>
      </c>
      <c r="J6107" s="13">
        <v>3.8</v>
      </c>
      <c r="K6107" s="13">
        <f t="shared" si="1912"/>
        <v>3.8</v>
      </c>
      <c r="L6107" s="13">
        <f t="shared" si="1913"/>
        <v>0</v>
      </c>
      <c r="M6107" s="13" t="e">
        <f ca="1">CalcTable[[#This Row],[IWC]]-AE6106</f>
        <v>#NAME?</v>
      </c>
      <c r="N6107" s="13" t="e">
        <f ca="1">IF(CalcTable[[#This Row],[Day of Year]]&lt;123,FCAP,AE6106)</f>
        <v>#NAME?</v>
      </c>
      <c r="O6107" s="17" t="e">
        <f ca="1">IF(IRR_DRIP,5,COUNTIF('IDET Wind Values'!C6091:G6091,"&lt;="&amp;IRR_MAXWIND))</f>
        <v>#NAME?</v>
      </c>
      <c r="P6107" s="13" t="e">
        <f ca="1">CalcTable[[#This Row],[ET_o]]*KL</f>
        <v>#NAME?</v>
      </c>
      <c r="Q6107" s="13" t="e">
        <f ca="1">IF(WILTPT&lt;=0,1,MAX(0,MIN(1,(CalcTable[[#This Row],[IWC]]-WILTPT)/(MAD-WILTPT))))</f>
        <v>#NAME?</v>
      </c>
      <c r="R6107" s="13" t="e">
        <f ca="1">CalcTable[[#This Row],[ETMult]]*CalcTable[[#This Row],[ETb]]</f>
        <v>#NAME?</v>
      </c>
      <c r="S6107" s="13" t="b">
        <f>INDEX(IRR_LIST,CalcTable[[#This Row],[Day of Week]]+1)</f>
        <v>1</v>
      </c>
      <c r="T6107" s="13">
        <f t="shared" ca="1" si="1914"/>
        <v>0</v>
      </c>
      <c r="U6107" s="13" t="b">
        <f ca="1">IF(CalcTable[[#This Row],[IrrPrecip]]&gt;=IC_MM,FALSE,TRUE)</f>
        <v>1</v>
      </c>
      <c r="V6107" s="13" t="b">
        <f t="shared" si="1915"/>
        <v>1</v>
      </c>
      <c r="W6107" s="13" t="e">
        <f ca="1">IF(AND(IRR_DRIP=FALSE,CalcTable[[#This Row],[IrrHours]]&lt;=0),FALSE,TRUE)</f>
        <v>#NAME?</v>
      </c>
      <c r="X6107" s="13" t="e">
        <f ca="1">AND(CalcTable[[#This Row],[IrrDay]],CalcTable[[#This Row],[IrrRain]],CalcTable[[#This Row],[IrrWarm]],CalcTable[[#This Row],[IrrWindy]])</f>
        <v>#NAME?</v>
      </c>
      <c r="Y6107" s="13" t="e">
        <f t="shared" ca="1" si="1916"/>
        <v>#NAME?</v>
      </c>
      <c r="Z6107" s="13" t="e">
        <f ca="1">CalcTable[[#This Row],[IrrHours]]/5</f>
        <v>#NAME?</v>
      </c>
      <c r="AA6107" s="13" t="e">
        <f ca="1">IF(CalcTable[[#This Row],[IrrFlag]]=FALSE,0,MAX(0,CalcTable[[#This Row],[VolRednWind]]*(FCAP*IRR_TARGET-CalcTable[[#This Row],[IWC]])))</f>
        <v>#NAME?</v>
      </c>
      <c r="AB6107" s="13" t="e">
        <f ca="1">CalcTable[[#This Row],[IWC]]+CalcTable[[#This Row],[Eff Precip]]+CalcTable[[#This Row],[IrrAmt]]-CalcTable[[#This Row],[AET]]</f>
        <v>#NAME?</v>
      </c>
      <c r="AC6107" s="13" t="e">
        <f ca="1">IF(CalcTable[[#This Row],[PWC]]&gt;FCAP,MIN(24*PERC,MIN(SAT,CalcTable[[#This Row],[PWC]])-FCAP),0)</f>
        <v>#NAME?</v>
      </c>
      <c r="AD6107" s="13" t="e">
        <f ca="1">IF(CalcTable[[#This Row],[PWC]]&gt;SAT,CalcTable[[#This Row],[PWC]]-SAT,0)</f>
        <v>#NAME?</v>
      </c>
      <c r="AE6107" s="13" t="e">
        <f ca="1">CalcTable[[#This Row],[PWC]]-CalcTable[[#This Row],[PercAmt]]-CalcTable[[#This Row],[Runoff]]</f>
        <v>#NAME?</v>
      </c>
      <c r="AF6107" s="13" t="e">
        <f ca="1">CalcTable[[#This Row],[IrrAmt]]/1000*CUR_IRR_AREA*10000/IRR_EFF</f>
        <v>#NAME?</v>
      </c>
      <c r="AG6107" s="147"/>
      <c r="AH6107" s="13"/>
      <c r="AI6107" s="50">
        <v>3.0829157942154222</v>
      </c>
      <c r="AJ6107" s="50">
        <v>4.3359343374835264</v>
      </c>
      <c r="AK6107" s="50">
        <v>0</v>
      </c>
      <c r="AL6107" s="50">
        <v>0</v>
      </c>
      <c r="AM6107" s="50"/>
      <c r="AN6107" s="50"/>
      <c r="AO6107" s="50"/>
      <c r="AP6107" s="50"/>
      <c r="AQ6107" s="50"/>
      <c r="AR6107" s="50"/>
      <c r="AS6107" s="50"/>
      <c r="AT6107" s="50"/>
      <c r="AU6107" s="50"/>
      <c r="AV6107" s="50"/>
      <c r="AW6107" s="50"/>
      <c r="AX6107" s="50">
        <f t="shared" si="1927"/>
        <v>7.4188501316989486</v>
      </c>
      <c r="AY6107" s="50"/>
      <c r="AZ6107" s="50">
        <f t="shared" si="1917"/>
        <v>172.40350554800966</v>
      </c>
      <c r="BA6107" s="50">
        <f t="shared" si="1918"/>
        <v>279.4233054297884</v>
      </c>
      <c r="BB6107" s="50">
        <f t="shared" si="1919"/>
        <v>289.18595596544264</v>
      </c>
      <c r="BC6107" s="17">
        <f t="shared" si="1920"/>
        <v>19998</v>
      </c>
      <c r="BD6107" s="50">
        <f t="shared" si="1921"/>
        <v>7.4188501316989486</v>
      </c>
      <c r="BE6107" s="50">
        <f t="shared" si="1922"/>
        <v>172.40350554800966</v>
      </c>
      <c r="BF6107" s="50">
        <f t="shared" si="1928"/>
        <v>281.99725167167134</v>
      </c>
      <c r="BG6107" s="50"/>
      <c r="BH6107" s="17">
        <f t="shared" si="1923"/>
        <v>0</v>
      </c>
      <c r="BI6107" s="17">
        <f t="shared" si="1931"/>
        <v>6107</v>
      </c>
      <c r="BJ6107" s="17">
        <f t="shared" si="1929"/>
        <v>6107</v>
      </c>
      <c r="BK6107" s="150">
        <f t="shared" si="1930"/>
        <v>36401</v>
      </c>
      <c r="BL6107" s="50" t="e">
        <f t="shared" ca="1" si="1924"/>
        <v>#NAME?</v>
      </c>
      <c r="BM6107" s="50" t="e">
        <f t="shared" ca="1" si="1925"/>
        <v>#NAME?</v>
      </c>
      <c r="BN6107" s="50" t="e">
        <f t="shared" ca="1" si="1926"/>
        <v>#NAME?</v>
      </c>
    </row>
    <row r="6108" spans="1:66" x14ac:dyDescent="0.35">
      <c r="A6108" s="48">
        <v>36402</v>
      </c>
      <c r="B6108" s="17">
        <v>1999</v>
      </c>
      <c r="C6108" s="17">
        <v>8</v>
      </c>
      <c r="D6108" s="17">
        <v>242</v>
      </c>
      <c r="E6108" s="17">
        <v>30</v>
      </c>
      <c r="F6108" s="17">
        <v>2</v>
      </c>
      <c r="G6108" s="50">
        <v>7.1</v>
      </c>
      <c r="H6108" s="32">
        <v>2.4052611844399694</v>
      </c>
      <c r="I6108" s="50">
        <v>13.833333333333334</v>
      </c>
      <c r="J6108" s="13">
        <v>0.4</v>
      </c>
      <c r="K6108" s="13">
        <f t="shared" si="1912"/>
        <v>0.4</v>
      </c>
      <c r="L6108" s="13">
        <f t="shared" si="1913"/>
        <v>0</v>
      </c>
      <c r="M6108" s="13" t="e">
        <f ca="1">CalcTable[[#This Row],[IWC]]-AE6107</f>
        <v>#NAME?</v>
      </c>
      <c r="N6108" s="13" t="e">
        <f ca="1">IF(CalcTable[[#This Row],[Day of Year]]&lt;123,FCAP,AE6107)</f>
        <v>#NAME?</v>
      </c>
      <c r="O6108" s="17" t="e">
        <f ca="1">IF(IRR_DRIP,5,COUNTIF('IDET Wind Values'!C6092:G6092,"&lt;="&amp;IRR_MAXWIND))</f>
        <v>#NAME?</v>
      </c>
      <c r="P6108" s="13" t="e">
        <f ca="1">CalcTable[[#This Row],[ET_o]]*KL</f>
        <v>#NAME?</v>
      </c>
      <c r="Q6108" s="13" t="e">
        <f ca="1">IF(WILTPT&lt;=0,1,MAX(0,MIN(1,(CalcTable[[#This Row],[IWC]]-WILTPT)/(MAD-WILTPT))))</f>
        <v>#NAME?</v>
      </c>
      <c r="R6108" s="13" t="e">
        <f ca="1">CalcTable[[#This Row],[ETMult]]*CalcTable[[#This Row],[ETb]]</f>
        <v>#NAME?</v>
      </c>
      <c r="S6108" s="13" t="b">
        <f>INDEX(IRR_LIST,CalcTable[[#This Row],[Day of Week]]+1)</f>
        <v>0</v>
      </c>
      <c r="T6108" s="13">
        <f t="shared" ca="1" si="1914"/>
        <v>3.8</v>
      </c>
      <c r="U6108" s="13" t="b">
        <f ca="1">IF(CalcTable[[#This Row],[IrrPrecip]]&gt;=IC_MM,FALSE,TRUE)</f>
        <v>1</v>
      </c>
      <c r="V6108" s="13" t="b">
        <f t="shared" si="1915"/>
        <v>1</v>
      </c>
      <c r="W6108" s="13" t="e">
        <f ca="1">IF(AND(IRR_DRIP=FALSE,CalcTable[[#This Row],[IrrHours]]&lt;=0),FALSE,TRUE)</f>
        <v>#NAME?</v>
      </c>
      <c r="X6108" s="13" t="e">
        <f ca="1">AND(CalcTable[[#This Row],[IrrDay]],CalcTable[[#This Row],[IrrRain]],CalcTable[[#This Row],[IrrWarm]],CalcTable[[#This Row],[IrrWindy]])</f>
        <v>#NAME?</v>
      </c>
      <c r="Y6108" s="13" t="e">
        <f t="shared" ca="1" si="1916"/>
        <v>#NAME?</v>
      </c>
      <c r="Z6108" s="13" t="e">
        <f ca="1">CalcTable[[#This Row],[IrrHours]]/5</f>
        <v>#NAME?</v>
      </c>
      <c r="AA6108" s="13" t="e">
        <f ca="1">IF(CalcTable[[#This Row],[IrrFlag]]=FALSE,0,MAX(0,CalcTable[[#This Row],[VolRednWind]]*(FCAP*IRR_TARGET-CalcTable[[#This Row],[IWC]])))</f>
        <v>#NAME?</v>
      </c>
      <c r="AB6108" s="13" t="e">
        <f ca="1">CalcTable[[#This Row],[IWC]]+CalcTable[[#This Row],[Eff Precip]]+CalcTable[[#This Row],[IrrAmt]]-CalcTable[[#This Row],[AET]]</f>
        <v>#NAME?</v>
      </c>
      <c r="AC6108" s="13" t="e">
        <f ca="1">IF(CalcTable[[#This Row],[PWC]]&gt;FCAP,MIN(24*PERC,MIN(SAT,CalcTable[[#This Row],[PWC]])-FCAP),0)</f>
        <v>#NAME?</v>
      </c>
      <c r="AD6108" s="13" t="e">
        <f ca="1">IF(CalcTable[[#This Row],[PWC]]&gt;SAT,CalcTable[[#This Row],[PWC]]-SAT,0)</f>
        <v>#NAME?</v>
      </c>
      <c r="AE6108" s="13" t="e">
        <f ca="1">CalcTable[[#This Row],[PWC]]-CalcTable[[#This Row],[PercAmt]]-CalcTable[[#This Row],[Runoff]]</f>
        <v>#NAME?</v>
      </c>
      <c r="AF6108" s="13" t="e">
        <f ca="1">CalcTable[[#This Row],[IrrAmt]]/1000*CUR_IRR_AREA*10000/IRR_EFF</f>
        <v>#NAME?</v>
      </c>
      <c r="AG6108" s="147"/>
      <c r="AH6108" s="13"/>
      <c r="AI6108" s="50">
        <v>0</v>
      </c>
      <c r="AJ6108" s="50">
        <v>0</v>
      </c>
      <c r="AK6108" s="50">
        <v>4.4155325902229086</v>
      </c>
      <c r="AL6108" s="50">
        <v>6.4205915137919618</v>
      </c>
      <c r="AM6108" s="50"/>
      <c r="AN6108" s="50"/>
      <c r="AO6108" s="50"/>
      <c r="AP6108" s="50"/>
      <c r="AQ6108" s="50"/>
      <c r="AR6108" s="50"/>
      <c r="AS6108" s="50"/>
      <c r="AT6108" s="50"/>
      <c r="AU6108" s="50"/>
      <c r="AV6108" s="50"/>
      <c r="AW6108" s="50"/>
      <c r="AX6108" s="50">
        <f t="shared" si="1927"/>
        <v>10.836124104014871</v>
      </c>
      <c r="AY6108" s="50"/>
      <c r="AZ6108" s="50">
        <f t="shared" si="1917"/>
        <v>253.09849572783355</v>
      </c>
      <c r="BA6108" s="50">
        <f t="shared" si="1918"/>
        <v>389.69133469206122</v>
      </c>
      <c r="BB6108" s="50">
        <f t="shared" si="1919"/>
        <v>401.74364401243423</v>
      </c>
      <c r="BC6108" s="17">
        <f t="shared" si="1920"/>
        <v>19998</v>
      </c>
      <c r="BD6108" s="50">
        <f t="shared" si="1921"/>
        <v>10.836124104014871</v>
      </c>
      <c r="BE6108" s="50">
        <f t="shared" si="1922"/>
        <v>253.09849572783355</v>
      </c>
      <c r="BF6108" s="50">
        <f t="shared" si="1928"/>
        <v>413.98856694133673</v>
      </c>
      <c r="BG6108" s="50"/>
      <c r="BH6108" s="17">
        <f t="shared" si="1923"/>
        <v>0</v>
      </c>
      <c r="BI6108" s="17">
        <f t="shared" si="1931"/>
        <v>6108</v>
      </c>
      <c r="BJ6108" s="17">
        <f t="shared" si="1929"/>
        <v>6108</v>
      </c>
      <c r="BK6108" s="150">
        <f t="shared" si="1930"/>
        <v>36402</v>
      </c>
      <c r="BL6108" s="50" t="e">
        <f t="shared" ca="1" si="1924"/>
        <v>#NAME?</v>
      </c>
      <c r="BM6108" s="50" t="e">
        <f t="shared" ca="1" si="1925"/>
        <v>#NAME?</v>
      </c>
      <c r="BN6108" s="50" t="e">
        <f t="shared" ca="1" si="1926"/>
        <v>#NAME?</v>
      </c>
    </row>
    <row r="6109" spans="1:66" x14ac:dyDescent="0.35">
      <c r="A6109" s="48">
        <v>36403</v>
      </c>
      <c r="B6109" s="17">
        <v>1999</v>
      </c>
      <c r="C6109" s="17">
        <v>8</v>
      </c>
      <c r="D6109" s="17">
        <v>243</v>
      </c>
      <c r="E6109" s="17">
        <v>31</v>
      </c>
      <c r="F6109" s="17">
        <v>3</v>
      </c>
      <c r="G6109" s="50">
        <v>4.7</v>
      </c>
      <c r="H6109" s="32">
        <v>1.8926936120909024</v>
      </c>
      <c r="I6109" s="50">
        <v>9.8333333333333339</v>
      </c>
      <c r="J6109" s="13">
        <v>0.6</v>
      </c>
      <c r="K6109" s="13">
        <f t="shared" si="1912"/>
        <v>0.6</v>
      </c>
      <c r="L6109" s="13">
        <f t="shared" si="1913"/>
        <v>0</v>
      </c>
      <c r="M6109" s="13" t="e">
        <f ca="1">CalcTable[[#This Row],[IWC]]-AE6108</f>
        <v>#NAME?</v>
      </c>
      <c r="N6109" s="13" t="e">
        <f ca="1">IF(CalcTable[[#This Row],[Day of Year]]&lt;123,FCAP,AE6108)</f>
        <v>#NAME?</v>
      </c>
      <c r="O6109" s="17" t="e">
        <f ca="1">IF(IRR_DRIP,5,COUNTIF('IDET Wind Values'!C6093:G6093,"&lt;="&amp;IRR_MAXWIND))</f>
        <v>#NAME?</v>
      </c>
      <c r="P6109" s="13" t="e">
        <f ca="1">CalcTable[[#This Row],[ET_o]]*KL</f>
        <v>#NAME?</v>
      </c>
      <c r="Q6109" s="13" t="e">
        <f ca="1">IF(WILTPT&lt;=0,1,MAX(0,MIN(1,(CalcTable[[#This Row],[IWC]]-WILTPT)/(MAD-WILTPT))))</f>
        <v>#NAME?</v>
      </c>
      <c r="R6109" s="13" t="e">
        <f ca="1">CalcTable[[#This Row],[ETMult]]*CalcTable[[#This Row],[ETb]]</f>
        <v>#NAME?</v>
      </c>
      <c r="S6109" s="13" t="b">
        <f>INDEX(IRR_LIST,CalcTable[[#This Row],[Day of Week]]+1)</f>
        <v>1</v>
      </c>
      <c r="T6109" s="13">
        <f t="shared" ca="1" si="1914"/>
        <v>4.2</v>
      </c>
      <c r="U6109" s="13" t="b">
        <f ca="1">IF(CalcTable[[#This Row],[IrrPrecip]]&gt;=IC_MM,FALSE,TRUE)</f>
        <v>1</v>
      </c>
      <c r="V6109" s="13" t="b">
        <f t="shared" si="1915"/>
        <v>0</v>
      </c>
      <c r="W6109" s="13" t="e">
        <f ca="1">IF(AND(IRR_DRIP=FALSE,CalcTable[[#This Row],[IrrHours]]&lt;=0),FALSE,TRUE)</f>
        <v>#NAME?</v>
      </c>
      <c r="X6109" s="13" t="e">
        <f ca="1">AND(CalcTable[[#This Row],[IrrDay]],CalcTable[[#This Row],[IrrRain]],CalcTable[[#This Row],[IrrWarm]],CalcTable[[#This Row],[IrrWindy]])</f>
        <v>#NAME?</v>
      </c>
      <c r="Y6109" s="13" t="e">
        <f t="shared" ca="1" si="1916"/>
        <v>#NAME?</v>
      </c>
      <c r="Z6109" s="13" t="e">
        <f ca="1">CalcTable[[#This Row],[IrrHours]]/5</f>
        <v>#NAME?</v>
      </c>
      <c r="AA6109" s="13" t="e">
        <f ca="1">IF(CalcTable[[#This Row],[IrrFlag]]=FALSE,0,MAX(0,CalcTable[[#This Row],[VolRednWind]]*(FCAP*IRR_TARGET-CalcTable[[#This Row],[IWC]])))</f>
        <v>#NAME?</v>
      </c>
      <c r="AB6109" s="13" t="e">
        <f ca="1">CalcTable[[#This Row],[IWC]]+CalcTable[[#This Row],[Eff Precip]]+CalcTable[[#This Row],[IrrAmt]]-CalcTable[[#This Row],[AET]]</f>
        <v>#NAME?</v>
      </c>
      <c r="AC6109" s="13" t="e">
        <f ca="1">IF(CalcTable[[#This Row],[PWC]]&gt;FCAP,MIN(24*PERC,MIN(SAT,CalcTable[[#This Row],[PWC]])-FCAP),0)</f>
        <v>#NAME?</v>
      </c>
      <c r="AD6109" s="13" t="e">
        <f ca="1">IF(CalcTable[[#This Row],[PWC]]&gt;SAT,CalcTable[[#This Row],[PWC]]-SAT,0)</f>
        <v>#NAME?</v>
      </c>
      <c r="AE6109" s="13" t="e">
        <f ca="1">CalcTable[[#This Row],[PWC]]-CalcTable[[#This Row],[PercAmt]]-CalcTable[[#This Row],[Runoff]]</f>
        <v>#NAME?</v>
      </c>
      <c r="AF6109" s="13" t="e">
        <f ca="1">CalcTable[[#This Row],[IrrAmt]]/1000*CUR_IRR_AREA*10000/IRR_EFF</f>
        <v>#NAME?</v>
      </c>
      <c r="AG6109" s="147"/>
      <c r="AH6109" s="13"/>
      <c r="AI6109" s="50">
        <v>0</v>
      </c>
      <c r="AJ6109" s="50">
        <v>0</v>
      </c>
      <c r="AK6109" s="50">
        <v>0</v>
      </c>
      <c r="AL6109" s="50">
        <v>0</v>
      </c>
      <c r="AM6109" s="50"/>
      <c r="AN6109" s="50"/>
      <c r="AO6109" s="50"/>
      <c r="AP6109" s="50"/>
      <c r="AQ6109" s="50"/>
      <c r="AR6109" s="50"/>
      <c r="AS6109" s="50"/>
      <c r="AT6109" s="50"/>
      <c r="AU6109" s="50"/>
      <c r="AV6109" s="50"/>
      <c r="AW6109" s="50"/>
      <c r="AX6109" s="50">
        <f t="shared" si="1927"/>
        <v>0</v>
      </c>
      <c r="AY6109" s="50"/>
      <c r="AZ6109" s="50">
        <f t="shared" si="1917"/>
        <v>0</v>
      </c>
      <c r="BA6109" s="50">
        <f t="shared" si="1918"/>
        <v>0</v>
      </c>
      <c r="BB6109" s="50">
        <f t="shared" si="1919"/>
        <v>0</v>
      </c>
      <c r="BC6109" s="17">
        <f t="shared" si="1920"/>
        <v>19998</v>
      </c>
      <c r="BD6109" s="50">
        <f t="shared" si="1921"/>
        <v>0</v>
      </c>
      <c r="BE6109" s="50">
        <f t="shared" si="1922"/>
        <v>0</v>
      </c>
      <c r="BF6109" s="50">
        <f t="shared" si="1928"/>
        <v>0</v>
      </c>
      <c r="BG6109" s="50"/>
      <c r="BH6109" s="17">
        <f t="shared" si="1923"/>
        <v>0</v>
      </c>
      <c r="BI6109" s="17">
        <f t="shared" si="1931"/>
        <v>6109</v>
      </c>
      <c r="BJ6109" s="17">
        <f t="shared" si="1929"/>
        <v>6109</v>
      </c>
      <c r="BK6109" s="150">
        <f t="shared" si="1930"/>
        <v>36403</v>
      </c>
      <c r="BL6109" s="50" t="e">
        <f t="shared" ca="1" si="1924"/>
        <v>#NAME?</v>
      </c>
      <c r="BM6109" s="50" t="e">
        <f t="shared" ca="1" si="1925"/>
        <v>#NAME?</v>
      </c>
      <c r="BN6109" s="50" t="e">
        <f t="shared" ca="1" si="1926"/>
        <v>#NAME?</v>
      </c>
    </row>
    <row r="6110" spans="1:66" x14ac:dyDescent="0.35">
      <c r="A6110" s="48">
        <v>36404</v>
      </c>
      <c r="B6110" s="17">
        <v>1999</v>
      </c>
      <c r="C6110" s="17">
        <v>9</v>
      </c>
      <c r="D6110" s="17">
        <v>244</v>
      </c>
      <c r="E6110" s="17">
        <v>1</v>
      </c>
      <c r="F6110" s="17">
        <v>4</v>
      </c>
      <c r="G6110" s="50">
        <v>2.2000000000000002</v>
      </c>
      <c r="H6110" s="32">
        <v>2.1111141180410673</v>
      </c>
      <c r="I6110" s="50">
        <v>8.5</v>
      </c>
      <c r="J6110" s="13">
        <v>0</v>
      </c>
      <c r="K6110" s="13">
        <f t="shared" si="1912"/>
        <v>0</v>
      </c>
      <c r="L6110" s="13">
        <f t="shared" si="1913"/>
        <v>0</v>
      </c>
      <c r="M6110" s="13" t="e">
        <f ca="1">CalcTable[[#This Row],[IWC]]-AE6109</f>
        <v>#NAME?</v>
      </c>
      <c r="N6110" s="13" t="e">
        <f ca="1">IF(CalcTable[[#This Row],[Day of Year]]&lt;123,FCAP,AE6109)</f>
        <v>#NAME?</v>
      </c>
      <c r="O6110" s="17" t="e">
        <f ca="1">IF(IRR_DRIP,5,COUNTIF('IDET Wind Values'!C6094:G6094,"&lt;="&amp;IRR_MAXWIND))</f>
        <v>#NAME?</v>
      </c>
      <c r="P6110" s="13" t="e">
        <f ca="1">CalcTable[[#This Row],[ET_o]]*KL</f>
        <v>#NAME?</v>
      </c>
      <c r="Q6110" s="13" t="e">
        <f ca="1">IF(WILTPT&lt;=0,1,MAX(0,MIN(1,(CalcTable[[#This Row],[IWC]]-WILTPT)/(MAD-WILTPT))))</f>
        <v>#NAME?</v>
      </c>
      <c r="R6110" s="13" t="e">
        <f ca="1">CalcTable[[#This Row],[ETMult]]*CalcTable[[#This Row],[ETb]]</f>
        <v>#NAME?</v>
      </c>
      <c r="S6110" s="13" t="b">
        <f>INDEX(IRR_LIST,CalcTable[[#This Row],[Day of Week]]+1)</f>
        <v>0</v>
      </c>
      <c r="T6110" s="13">
        <f t="shared" ca="1" si="1914"/>
        <v>1</v>
      </c>
      <c r="U6110" s="13" t="b">
        <f ca="1">IF(CalcTable[[#This Row],[IrrPrecip]]&gt;=IC_MM,FALSE,TRUE)</f>
        <v>1</v>
      </c>
      <c r="V6110" s="13" t="b">
        <f t="shared" si="1915"/>
        <v>0</v>
      </c>
      <c r="W6110" s="13" t="e">
        <f ca="1">IF(AND(IRR_DRIP=FALSE,CalcTable[[#This Row],[IrrHours]]&lt;=0),FALSE,TRUE)</f>
        <v>#NAME?</v>
      </c>
      <c r="X6110" s="13" t="e">
        <f ca="1">AND(CalcTable[[#This Row],[IrrDay]],CalcTable[[#This Row],[IrrRain]],CalcTable[[#This Row],[IrrWarm]],CalcTable[[#This Row],[IrrWindy]])</f>
        <v>#NAME?</v>
      </c>
      <c r="Y6110" s="13" t="e">
        <f t="shared" ca="1" si="1916"/>
        <v>#NAME?</v>
      </c>
      <c r="Z6110" s="13" t="e">
        <f ca="1">CalcTable[[#This Row],[IrrHours]]/5</f>
        <v>#NAME?</v>
      </c>
      <c r="AA6110" s="13" t="e">
        <f ca="1">IF(CalcTable[[#This Row],[IrrFlag]]=FALSE,0,MAX(0,CalcTable[[#This Row],[VolRednWind]]*(FCAP*IRR_TARGET-CalcTable[[#This Row],[IWC]])))</f>
        <v>#NAME?</v>
      </c>
      <c r="AB6110" s="13" t="e">
        <f ca="1">CalcTable[[#This Row],[IWC]]+CalcTable[[#This Row],[Eff Precip]]+CalcTable[[#This Row],[IrrAmt]]-CalcTable[[#This Row],[AET]]</f>
        <v>#NAME?</v>
      </c>
      <c r="AC6110" s="13" t="e">
        <f ca="1">IF(CalcTable[[#This Row],[PWC]]&gt;FCAP,MIN(24*PERC,MIN(SAT,CalcTable[[#This Row],[PWC]])-FCAP),0)</f>
        <v>#NAME?</v>
      </c>
      <c r="AD6110" s="13" t="e">
        <f ca="1">IF(CalcTable[[#This Row],[PWC]]&gt;SAT,CalcTable[[#This Row],[PWC]]-SAT,0)</f>
        <v>#NAME?</v>
      </c>
      <c r="AE6110" s="13" t="e">
        <f ca="1">CalcTable[[#This Row],[PWC]]-CalcTable[[#This Row],[PercAmt]]-CalcTable[[#This Row],[Runoff]]</f>
        <v>#NAME?</v>
      </c>
      <c r="AF6110" s="13" t="e">
        <f ca="1">CalcTable[[#This Row],[IrrAmt]]/1000*CUR_IRR_AREA*10000/IRR_EFF</f>
        <v>#NAME?</v>
      </c>
      <c r="AG6110" s="147"/>
      <c r="AH6110" s="13"/>
      <c r="AI6110" s="50">
        <v>0</v>
      </c>
      <c r="AJ6110" s="50">
        <v>0</v>
      </c>
      <c r="AK6110" s="50">
        <v>0</v>
      </c>
      <c r="AL6110" s="50">
        <v>0</v>
      </c>
      <c r="AM6110" s="50"/>
      <c r="AN6110" s="50"/>
      <c r="AO6110" s="50"/>
      <c r="AP6110" s="50"/>
      <c r="AQ6110" s="50"/>
      <c r="AR6110" s="50"/>
      <c r="AS6110" s="50"/>
      <c r="AT6110" s="50"/>
      <c r="AU6110" s="50"/>
      <c r="AV6110" s="50"/>
      <c r="AW6110" s="50"/>
      <c r="AX6110" s="50">
        <f t="shared" si="1927"/>
        <v>0</v>
      </c>
      <c r="AY6110" s="50"/>
      <c r="AZ6110" s="50">
        <f t="shared" si="1917"/>
        <v>0</v>
      </c>
      <c r="BA6110" s="50">
        <f t="shared" si="1918"/>
        <v>0</v>
      </c>
      <c r="BB6110" s="50">
        <f t="shared" si="1919"/>
        <v>0</v>
      </c>
      <c r="BC6110" s="17">
        <f t="shared" si="1920"/>
        <v>19999</v>
      </c>
      <c r="BD6110" s="50">
        <f t="shared" si="1921"/>
        <v>0</v>
      </c>
      <c r="BE6110" s="50">
        <f t="shared" si="1922"/>
        <v>0</v>
      </c>
      <c r="BF6110" s="50">
        <f t="shared" si="1928"/>
        <v>0</v>
      </c>
      <c r="BG6110" s="50"/>
      <c r="BH6110" s="17">
        <f t="shared" si="1923"/>
        <v>0</v>
      </c>
      <c r="BI6110" s="17">
        <f t="shared" si="1931"/>
        <v>6110</v>
      </c>
      <c r="BJ6110" s="17">
        <f t="shared" si="1929"/>
        <v>6110</v>
      </c>
      <c r="BK6110" s="150">
        <f t="shared" si="1930"/>
        <v>36404</v>
      </c>
      <c r="BL6110" s="50" t="e">
        <f t="shared" ca="1" si="1924"/>
        <v>#NAME?</v>
      </c>
      <c r="BM6110" s="50" t="e">
        <f t="shared" ca="1" si="1925"/>
        <v>#NAME?</v>
      </c>
      <c r="BN6110" s="50" t="e">
        <f t="shared" ca="1" si="1926"/>
        <v>#NAME?</v>
      </c>
    </row>
    <row r="6111" spans="1:66" x14ac:dyDescent="0.35">
      <c r="A6111" s="48">
        <v>36405</v>
      </c>
      <c r="B6111" s="17">
        <v>1999</v>
      </c>
      <c r="C6111" s="17">
        <v>9</v>
      </c>
      <c r="D6111" s="17">
        <v>245</v>
      </c>
      <c r="E6111" s="17">
        <v>2</v>
      </c>
      <c r="F6111" s="17">
        <v>5</v>
      </c>
      <c r="G6111" s="50">
        <v>1.1000000000000001</v>
      </c>
      <c r="H6111" s="32">
        <v>2.206999151668037</v>
      </c>
      <c r="I6111" s="50">
        <v>9</v>
      </c>
      <c r="J6111" s="13">
        <v>0</v>
      </c>
      <c r="K6111" s="13">
        <f t="shared" si="1912"/>
        <v>0</v>
      </c>
      <c r="L6111" s="13">
        <f t="shared" si="1913"/>
        <v>0</v>
      </c>
      <c r="M6111" s="13" t="e">
        <f ca="1">CalcTable[[#This Row],[IWC]]-AE6110</f>
        <v>#NAME?</v>
      </c>
      <c r="N6111" s="13" t="e">
        <f ca="1">IF(CalcTable[[#This Row],[Day of Year]]&lt;123,FCAP,AE6110)</f>
        <v>#NAME?</v>
      </c>
      <c r="O6111" s="17" t="e">
        <f ca="1">IF(IRR_DRIP,5,COUNTIF('IDET Wind Values'!C6095:G6095,"&lt;="&amp;IRR_MAXWIND))</f>
        <v>#NAME?</v>
      </c>
      <c r="P6111" s="13" t="e">
        <f ca="1">CalcTable[[#This Row],[ET_o]]*KL</f>
        <v>#NAME?</v>
      </c>
      <c r="Q6111" s="13" t="e">
        <f ca="1">IF(WILTPT&lt;=0,1,MAX(0,MIN(1,(CalcTable[[#This Row],[IWC]]-WILTPT)/(MAD-WILTPT))))</f>
        <v>#NAME?</v>
      </c>
      <c r="R6111" s="13" t="e">
        <f ca="1">CalcTable[[#This Row],[ETMult]]*CalcTable[[#This Row],[ETb]]</f>
        <v>#NAME?</v>
      </c>
      <c r="S6111" s="13" t="b">
        <f>INDEX(IRR_LIST,CalcTable[[#This Row],[Day of Week]]+1)</f>
        <v>1</v>
      </c>
      <c r="T6111" s="13">
        <f t="shared" ca="1" si="1914"/>
        <v>0.6</v>
      </c>
      <c r="U6111" s="13" t="b">
        <f ca="1">IF(CalcTable[[#This Row],[IrrPrecip]]&gt;=IC_MM,FALSE,TRUE)</f>
        <v>1</v>
      </c>
      <c r="V6111" s="13" t="b">
        <f t="shared" si="1915"/>
        <v>0</v>
      </c>
      <c r="W6111" s="13" t="e">
        <f ca="1">IF(AND(IRR_DRIP=FALSE,CalcTable[[#This Row],[IrrHours]]&lt;=0),FALSE,TRUE)</f>
        <v>#NAME?</v>
      </c>
      <c r="X6111" s="13" t="e">
        <f ca="1">AND(CalcTable[[#This Row],[IrrDay]],CalcTable[[#This Row],[IrrRain]],CalcTable[[#This Row],[IrrWarm]],CalcTable[[#This Row],[IrrWindy]])</f>
        <v>#NAME?</v>
      </c>
      <c r="Y6111" s="13" t="e">
        <f t="shared" ca="1" si="1916"/>
        <v>#NAME?</v>
      </c>
      <c r="Z6111" s="13" t="e">
        <f ca="1">CalcTable[[#This Row],[IrrHours]]/5</f>
        <v>#NAME?</v>
      </c>
      <c r="AA6111" s="13" t="e">
        <f ca="1">IF(CalcTable[[#This Row],[IrrFlag]]=FALSE,0,MAX(0,CalcTable[[#This Row],[VolRednWind]]*(FCAP*IRR_TARGET-CalcTable[[#This Row],[IWC]])))</f>
        <v>#NAME?</v>
      </c>
      <c r="AB6111" s="13" t="e">
        <f ca="1">CalcTable[[#This Row],[IWC]]+CalcTable[[#This Row],[Eff Precip]]+CalcTable[[#This Row],[IrrAmt]]-CalcTable[[#This Row],[AET]]</f>
        <v>#NAME?</v>
      </c>
      <c r="AC6111" s="13" t="e">
        <f ca="1">IF(CalcTable[[#This Row],[PWC]]&gt;FCAP,MIN(24*PERC,MIN(SAT,CalcTable[[#This Row],[PWC]])-FCAP),0)</f>
        <v>#NAME?</v>
      </c>
      <c r="AD6111" s="13" t="e">
        <f ca="1">IF(CalcTable[[#This Row],[PWC]]&gt;SAT,CalcTable[[#This Row],[PWC]]-SAT,0)</f>
        <v>#NAME?</v>
      </c>
      <c r="AE6111" s="13" t="e">
        <f ca="1">CalcTable[[#This Row],[PWC]]-CalcTable[[#This Row],[PercAmt]]-CalcTable[[#This Row],[Runoff]]</f>
        <v>#NAME?</v>
      </c>
      <c r="AF6111" s="13" t="e">
        <f ca="1">CalcTable[[#This Row],[IrrAmt]]/1000*CUR_IRR_AREA*10000/IRR_EFF</f>
        <v>#NAME?</v>
      </c>
      <c r="AG6111" s="147"/>
      <c r="AH6111" s="13"/>
      <c r="AI6111" s="50">
        <v>0</v>
      </c>
      <c r="AJ6111" s="50">
        <v>0</v>
      </c>
      <c r="AK6111" s="50">
        <v>0</v>
      </c>
      <c r="AL6111" s="50">
        <v>0</v>
      </c>
      <c r="AM6111" s="50"/>
      <c r="AN6111" s="50"/>
      <c r="AO6111" s="50"/>
      <c r="AP6111" s="50"/>
      <c r="AQ6111" s="50"/>
      <c r="AR6111" s="50"/>
      <c r="AS6111" s="50"/>
      <c r="AT6111" s="50"/>
      <c r="AU6111" s="50"/>
      <c r="AV6111" s="50"/>
      <c r="AW6111" s="50"/>
      <c r="AX6111" s="50">
        <f t="shared" si="1927"/>
        <v>0</v>
      </c>
      <c r="AY6111" s="50"/>
      <c r="AZ6111" s="50">
        <f t="shared" si="1917"/>
        <v>0</v>
      </c>
      <c r="BA6111" s="50">
        <f t="shared" si="1918"/>
        <v>0</v>
      </c>
      <c r="BB6111" s="50">
        <f t="shared" si="1919"/>
        <v>0</v>
      </c>
      <c r="BC6111" s="17">
        <f t="shared" si="1920"/>
        <v>19999</v>
      </c>
      <c r="BD6111" s="50">
        <f t="shared" si="1921"/>
        <v>0</v>
      </c>
      <c r="BE6111" s="50">
        <f t="shared" si="1922"/>
        <v>0</v>
      </c>
      <c r="BF6111" s="50">
        <f t="shared" si="1928"/>
        <v>0</v>
      </c>
      <c r="BG6111" s="50"/>
      <c r="BH6111" s="17">
        <f t="shared" si="1923"/>
        <v>0</v>
      </c>
      <c r="BI6111" s="17">
        <f t="shared" si="1931"/>
        <v>6111</v>
      </c>
      <c r="BJ6111" s="17">
        <f t="shared" si="1929"/>
        <v>6111</v>
      </c>
      <c r="BK6111" s="150">
        <f t="shared" si="1930"/>
        <v>36405</v>
      </c>
      <c r="BL6111" s="50" t="e">
        <f t="shared" ca="1" si="1924"/>
        <v>#NAME?</v>
      </c>
      <c r="BM6111" s="50" t="e">
        <f t="shared" ca="1" si="1925"/>
        <v>#NAME?</v>
      </c>
      <c r="BN6111" s="50" t="e">
        <f t="shared" ca="1" si="1926"/>
        <v>#NAME?</v>
      </c>
    </row>
    <row r="6112" spans="1:66" x14ac:dyDescent="0.35">
      <c r="A6112" s="48">
        <v>36406</v>
      </c>
      <c r="B6112" s="17">
        <v>1999</v>
      </c>
      <c r="C6112" s="17">
        <v>9</v>
      </c>
      <c r="D6112" s="17">
        <v>246</v>
      </c>
      <c r="E6112" s="17">
        <v>3</v>
      </c>
      <c r="F6112" s="17">
        <v>6</v>
      </c>
      <c r="G6112" s="50">
        <v>0</v>
      </c>
      <c r="H6112" s="32">
        <v>2.8476627365360181</v>
      </c>
      <c r="I6112" s="50">
        <v>4.333333333333333</v>
      </c>
      <c r="J6112" s="13">
        <v>0</v>
      </c>
      <c r="K6112" s="13">
        <f t="shared" si="1912"/>
        <v>0</v>
      </c>
      <c r="L6112" s="13">
        <f t="shared" si="1913"/>
        <v>0</v>
      </c>
      <c r="M6112" s="13" t="e">
        <f ca="1">CalcTable[[#This Row],[IWC]]-AE6111</f>
        <v>#NAME?</v>
      </c>
      <c r="N6112" s="13" t="e">
        <f ca="1">IF(CalcTable[[#This Row],[Day of Year]]&lt;123,FCAP,AE6111)</f>
        <v>#NAME?</v>
      </c>
      <c r="O6112" s="17" t="e">
        <f ca="1">IF(IRR_DRIP,5,COUNTIF('IDET Wind Values'!C6096:G6096,"&lt;="&amp;IRR_MAXWIND))</f>
        <v>#NAME?</v>
      </c>
      <c r="P6112" s="13" t="e">
        <f ca="1">CalcTable[[#This Row],[ET_o]]*KL</f>
        <v>#NAME?</v>
      </c>
      <c r="Q6112" s="13" t="e">
        <f ca="1">IF(WILTPT&lt;=0,1,MAX(0,MIN(1,(CalcTable[[#This Row],[IWC]]-WILTPT)/(MAD-WILTPT))))</f>
        <v>#NAME?</v>
      </c>
      <c r="R6112" s="13" t="e">
        <f ca="1">CalcTable[[#This Row],[ETMult]]*CalcTable[[#This Row],[ETb]]</f>
        <v>#NAME?</v>
      </c>
      <c r="S6112" s="13" t="b">
        <f>INDEX(IRR_LIST,CalcTable[[#This Row],[Day of Week]]+1)</f>
        <v>0</v>
      </c>
      <c r="T6112" s="13">
        <f t="shared" ca="1" si="1914"/>
        <v>0</v>
      </c>
      <c r="U6112" s="13" t="b">
        <f ca="1">IF(CalcTable[[#This Row],[IrrPrecip]]&gt;=IC_MM,FALSE,TRUE)</f>
        <v>1</v>
      </c>
      <c r="V6112" s="13" t="b">
        <f t="shared" si="1915"/>
        <v>0</v>
      </c>
      <c r="W6112" s="13" t="e">
        <f ca="1">IF(AND(IRR_DRIP=FALSE,CalcTable[[#This Row],[IrrHours]]&lt;=0),FALSE,TRUE)</f>
        <v>#NAME?</v>
      </c>
      <c r="X6112" s="13" t="e">
        <f ca="1">AND(CalcTable[[#This Row],[IrrDay]],CalcTable[[#This Row],[IrrRain]],CalcTable[[#This Row],[IrrWarm]],CalcTable[[#This Row],[IrrWindy]])</f>
        <v>#NAME?</v>
      </c>
      <c r="Y6112" s="13" t="e">
        <f t="shared" ca="1" si="1916"/>
        <v>#NAME?</v>
      </c>
      <c r="Z6112" s="13" t="e">
        <f ca="1">CalcTable[[#This Row],[IrrHours]]/5</f>
        <v>#NAME?</v>
      </c>
      <c r="AA6112" s="13" t="e">
        <f ca="1">IF(CalcTable[[#This Row],[IrrFlag]]=FALSE,0,MAX(0,CalcTable[[#This Row],[VolRednWind]]*(FCAP*IRR_TARGET-CalcTable[[#This Row],[IWC]])))</f>
        <v>#NAME?</v>
      </c>
      <c r="AB6112" s="13" t="e">
        <f ca="1">CalcTable[[#This Row],[IWC]]+CalcTable[[#This Row],[Eff Precip]]+CalcTable[[#This Row],[IrrAmt]]-CalcTable[[#This Row],[AET]]</f>
        <v>#NAME?</v>
      </c>
      <c r="AC6112" s="13" t="e">
        <f ca="1">IF(CalcTable[[#This Row],[PWC]]&gt;FCAP,MIN(24*PERC,MIN(SAT,CalcTable[[#This Row],[PWC]])-FCAP),0)</f>
        <v>#NAME?</v>
      </c>
      <c r="AD6112" s="13" t="e">
        <f ca="1">IF(CalcTable[[#This Row],[PWC]]&gt;SAT,CalcTable[[#This Row],[PWC]]-SAT,0)</f>
        <v>#NAME?</v>
      </c>
      <c r="AE6112" s="13" t="e">
        <f ca="1">CalcTable[[#This Row],[PWC]]-CalcTable[[#This Row],[PercAmt]]-CalcTable[[#This Row],[Runoff]]</f>
        <v>#NAME?</v>
      </c>
      <c r="AF6112" s="13" t="e">
        <f ca="1">CalcTable[[#This Row],[IrrAmt]]/1000*CUR_IRR_AREA*10000/IRR_EFF</f>
        <v>#NAME?</v>
      </c>
      <c r="AG6112" s="147"/>
      <c r="AH6112" s="13"/>
      <c r="AI6112" s="50">
        <v>0</v>
      </c>
      <c r="AJ6112" s="50">
        <v>0</v>
      </c>
      <c r="AK6112" s="50">
        <v>0</v>
      </c>
      <c r="AL6112" s="50">
        <v>0</v>
      </c>
      <c r="AM6112" s="50"/>
      <c r="AN6112" s="50"/>
      <c r="AO6112" s="50"/>
      <c r="AP6112" s="50"/>
      <c r="AQ6112" s="50"/>
      <c r="AR6112" s="50"/>
      <c r="AS6112" s="50"/>
      <c r="AT6112" s="50"/>
      <c r="AU6112" s="50"/>
      <c r="AV6112" s="50"/>
      <c r="AW6112" s="50"/>
      <c r="AX6112" s="50">
        <f t="shared" si="1927"/>
        <v>0</v>
      </c>
      <c r="AY6112" s="50"/>
      <c r="AZ6112" s="50">
        <f t="shared" si="1917"/>
        <v>0</v>
      </c>
      <c r="BA6112" s="50">
        <f t="shared" si="1918"/>
        <v>0</v>
      </c>
      <c r="BB6112" s="50">
        <f t="shared" si="1919"/>
        <v>0</v>
      </c>
      <c r="BC6112" s="17">
        <f t="shared" si="1920"/>
        <v>19999</v>
      </c>
      <c r="BD6112" s="50">
        <f t="shared" si="1921"/>
        <v>0</v>
      </c>
      <c r="BE6112" s="50">
        <f t="shared" si="1922"/>
        <v>0</v>
      </c>
      <c r="BF6112" s="50">
        <f t="shared" si="1928"/>
        <v>0</v>
      </c>
      <c r="BG6112" s="50"/>
      <c r="BH6112" s="17">
        <f t="shared" si="1923"/>
        <v>0</v>
      </c>
      <c r="BI6112" s="17">
        <f t="shared" si="1931"/>
        <v>6112</v>
      </c>
      <c r="BJ6112" s="17">
        <f t="shared" si="1929"/>
        <v>6112</v>
      </c>
      <c r="BK6112" s="150">
        <f t="shared" si="1930"/>
        <v>36406</v>
      </c>
      <c r="BL6112" s="50" t="e">
        <f t="shared" ca="1" si="1924"/>
        <v>#NAME?</v>
      </c>
      <c r="BM6112" s="50" t="e">
        <f t="shared" ca="1" si="1925"/>
        <v>#NAME?</v>
      </c>
      <c r="BN6112" s="50" t="e">
        <f t="shared" ca="1" si="1926"/>
        <v>#NAME?</v>
      </c>
    </row>
    <row r="6113" spans="1:66" x14ac:dyDescent="0.35">
      <c r="A6113" s="48">
        <v>36407</v>
      </c>
      <c r="B6113" s="17">
        <v>1999</v>
      </c>
      <c r="C6113" s="17">
        <v>9</v>
      </c>
      <c r="D6113" s="17">
        <v>247</v>
      </c>
      <c r="E6113" s="17">
        <v>4</v>
      </c>
      <c r="F6113" s="17">
        <v>7</v>
      </c>
      <c r="G6113" s="50">
        <v>1.8</v>
      </c>
      <c r="H6113" s="32">
        <v>2.7119560179250315</v>
      </c>
      <c r="I6113" s="50">
        <v>8</v>
      </c>
      <c r="J6113" s="13">
        <v>0</v>
      </c>
      <c r="K6113" s="13">
        <f t="shared" si="1912"/>
        <v>0</v>
      </c>
      <c r="L6113" s="13">
        <f t="shared" si="1913"/>
        <v>0</v>
      </c>
      <c r="M6113" s="13" t="e">
        <f ca="1">CalcTable[[#This Row],[IWC]]-AE6112</f>
        <v>#NAME?</v>
      </c>
      <c r="N6113" s="13" t="e">
        <f ca="1">IF(CalcTable[[#This Row],[Day of Year]]&lt;123,FCAP,AE6112)</f>
        <v>#NAME?</v>
      </c>
      <c r="O6113" s="17" t="e">
        <f ca="1">IF(IRR_DRIP,5,COUNTIF('IDET Wind Values'!C6097:G6097,"&lt;="&amp;IRR_MAXWIND))</f>
        <v>#NAME?</v>
      </c>
      <c r="P6113" s="13" t="e">
        <f ca="1">CalcTable[[#This Row],[ET_o]]*KL</f>
        <v>#NAME?</v>
      </c>
      <c r="Q6113" s="13" t="e">
        <f ca="1">IF(WILTPT&lt;=0,1,MAX(0,MIN(1,(CalcTable[[#This Row],[IWC]]-WILTPT)/(MAD-WILTPT))))</f>
        <v>#NAME?</v>
      </c>
      <c r="R6113" s="13" t="e">
        <f ca="1">CalcTable[[#This Row],[ETMult]]*CalcTable[[#This Row],[ETb]]</f>
        <v>#NAME?</v>
      </c>
      <c r="S6113" s="13" t="b">
        <f>INDEX(IRR_LIST,CalcTable[[#This Row],[Day of Week]]+1)</f>
        <v>0</v>
      </c>
      <c r="T6113" s="13">
        <f t="shared" ca="1" si="1914"/>
        <v>0</v>
      </c>
      <c r="U6113" s="13" t="b">
        <f ca="1">IF(CalcTable[[#This Row],[IrrPrecip]]&gt;=IC_MM,FALSE,TRUE)</f>
        <v>1</v>
      </c>
      <c r="V6113" s="13" t="b">
        <f t="shared" si="1915"/>
        <v>1</v>
      </c>
      <c r="W6113" s="13" t="e">
        <f ca="1">IF(AND(IRR_DRIP=FALSE,CalcTable[[#This Row],[IrrHours]]&lt;=0),FALSE,TRUE)</f>
        <v>#NAME?</v>
      </c>
      <c r="X6113" s="13" t="e">
        <f ca="1">AND(CalcTable[[#This Row],[IrrDay]],CalcTable[[#This Row],[IrrRain]],CalcTable[[#This Row],[IrrWarm]],CalcTable[[#This Row],[IrrWindy]])</f>
        <v>#NAME?</v>
      </c>
      <c r="Y6113" s="13" t="e">
        <f t="shared" ca="1" si="1916"/>
        <v>#NAME?</v>
      </c>
      <c r="Z6113" s="13" t="e">
        <f ca="1">CalcTable[[#This Row],[IrrHours]]/5</f>
        <v>#NAME?</v>
      </c>
      <c r="AA6113" s="13" t="e">
        <f ca="1">IF(CalcTable[[#This Row],[IrrFlag]]=FALSE,0,MAX(0,CalcTable[[#This Row],[VolRednWind]]*(FCAP*IRR_TARGET-CalcTable[[#This Row],[IWC]])))</f>
        <v>#NAME?</v>
      </c>
      <c r="AB6113" s="13" t="e">
        <f ca="1">CalcTable[[#This Row],[IWC]]+CalcTable[[#This Row],[Eff Precip]]+CalcTable[[#This Row],[IrrAmt]]-CalcTable[[#This Row],[AET]]</f>
        <v>#NAME?</v>
      </c>
      <c r="AC6113" s="13" t="e">
        <f ca="1">IF(CalcTable[[#This Row],[PWC]]&gt;FCAP,MIN(24*PERC,MIN(SAT,CalcTable[[#This Row],[PWC]])-FCAP),0)</f>
        <v>#NAME?</v>
      </c>
      <c r="AD6113" s="13" t="e">
        <f ca="1">IF(CalcTable[[#This Row],[PWC]]&gt;SAT,CalcTable[[#This Row],[PWC]]-SAT,0)</f>
        <v>#NAME?</v>
      </c>
      <c r="AE6113" s="13" t="e">
        <f ca="1">CalcTable[[#This Row],[PWC]]-CalcTable[[#This Row],[PercAmt]]-CalcTable[[#This Row],[Runoff]]</f>
        <v>#NAME?</v>
      </c>
      <c r="AF6113" s="13" t="e">
        <f ca="1">CalcTable[[#This Row],[IrrAmt]]/1000*CUR_IRR_AREA*10000/IRR_EFF</f>
        <v>#NAME?</v>
      </c>
      <c r="AG6113" s="147"/>
      <c r="AH6113" s="13"/>
      <c r="AI6113" s="50">
        <v>0</v>
      </c>
      <c r="AJ6113" s="50">
        <v>0</v>
      </c>
      <c r="AK6113" s="50">
        <v>6.2690646970084636</v>
      </c>
      <c r="AL6113" s="50">
        <v>0</v>
      </c>
      <c r="AM6113" s="50"/>
      <c r="AN6113" s="50"/>
      <c r="AO6113" s="50"/>
      <c r="AP6113" s="50"/>
      <c r="AQ6113" s="50"/>
      <c r="AR6113" s="50"/>
      <c r="AS6113" s="50"/>
      <c r="AT6113" s="50"/>
      <c r="AU6113" s="50"/>
      <c r="AV6113" s="50"/>
      <c r="AW6113" s="50"/>
      <c r="AX6113" s="50">
        <f t="shared" si="1927"/>
        <v>6.2690646970084636</v>
      </c>
      <c r="AY6113" s="50"/>
      <c r="AZ6113" s="50">
        <f t="shared" si="1917"/>
        <v>91.946282222790813</v>
      </c>
      <c r="BA6113" s="50">
        <f t="shared" si="1918"/>
        <v>141.56808532715411</v>
      </c>
      <c r="BB6113" s="50">
        <f t="shared" si="1919"/>
        <v>145.94647971871558</v>
      </c>
      <c r="BC6113" s="17">
        <f t="shared" si="1920"/>
        <v>19999</v>
      </c>
      <c r="BD6113" s="50">
        <f t="shared" si="1921"/>
        <v>6.2690646970084636</v>
      </c>
      <c r="BE6113" s="50">
        <f t="shared" si="1922"/>
        <v>91.946282222790813</v>
      </c>
      <c r="BF6113" s="50">
        <f t="shared" si="1928"/>
        <v>150.39484728478712</v>
      </c>
      <c r="BG6113" s="50"/>
      <c r="BH6113" s="17">
        <f t="shared" si="1923"/>
        <v>0</v>
      </c>
      <c r="BI6113" s="17">
        <f t="shared" si="1931"/>
        <v>6113</v>
      </c>
      <c r="BJ6113" s="17">
        <f t="shared" si="1929"/>
        <v>6113</v>
      </c>
      <c r="BK6113" s="150">
        <f t="shared" si="1930"/>
        <v>36407</v>
      </c>
      <c r="BL6113" s="50" t="e">
        <f t="shared" ca="1" si="1924"/>
        <v>#NAME?</v>
      </c>
      <c r="BM6113" s="50" t="e">
        <f t="shared" ca="1" si="1925"/>
        <v>#NAME?</v>
      </c>
      <c r="BN6113" s="50" t="e">
        <f t="shared" ca="1" si="1926"/>
        <v>#NAME?</v>
      </c>
    </row>
    <row r="6114" spans="1:66" x14ac:dyDescent="0.35">
      <c r="A6114" s="48">
        <v>36408</v>
      </c>
      <c r="B6114" s="17">
        <v>1999</v>
      </c>
      <c r="C6114" s="17">
        <v>9</v>
      </c>
      <c r="D6114" s="17">
        <v>248</v>
      </c>
      <c r="E6114" s="17">
        <v>5</v>
      </c>
      <c r="F6114" s="17">
        <v>1</v>
      </c>
      <c r="G6114" s="50">
        <v>5.0999999999999996</v>
      </c>
      <c r="H6114" s="32">
        <v>3.3722931272186165</v>
      </c>
      <c r="I6114" s="50">
        <v>7.833333333333333</v>
      </c>
      <c r="J6114" s="13">
        <v>0</v>
      </c>
      <c r="K6114" s="13">
        <f t="shared" si="1912"/>
        <v>0</v>
      </c>
      <c r="L6114" s="13">
        <f t="shared" si="1913"/>
        <v>0</v>
      </c>
      <c r="M6114" s="13" t="e">
        <f ca="1">CalcTable[[#This Row],[IWC]]-AE6113</f>
        <v>#NAME?</v>
      </c>
      <c r="N6114" s="13" t="e">
        <f ca="1">IF(CalcTable[[#This Row],[Day of Year]]&lt;123,FCAP,AE6113)</f>
        <v>#NAME?</v>
      </c>
      <c r="O6114" s="17" t="e">
        <f ca="1">IF(IRR_DRIP,5,COUNTIF('IDET Wind Values'!C6098:G6098,"&lt;="&amp;IRR_MAXWIND))</f>
        <v>#NAME?</v>
      </c>
      <c r="P6114" s="13" t="e">
        <f ca="1">CalcTable[[#This Row],[ET_o]]*KL</f>
        <v>#NAME?</v>
      </c>
      <c r="Q6114" s="13" t="e">
        <f ca="1">IF(WILTPT&lt;=0,1,MAX(0,MIN(1,(CalcTable[[#This Row],[IWC]]-WILTPT)/(MAD-WILTPT))))</f>
        <v>#NAME?</v>
      </c>
      <c r="R6114" s="13" t="e">
        <f ca="1">CalcTable[[#This Row],[ETMult]]*CalcTable[[#This Row],[ETb]]</f>
        <v>#NAME?</v>
      </c>
      <c r="S6114" s="13" t="b">
        <f>INDEX(IRR_LIST,CalcTable[[#This Row],[Day of Week]]+1)</f>
        <v>1</v>
      </c>
      <c r="T6114" s="13">
        <f t="shared" ca="1" si="1914"/>
        <v>0</v>
      </c>
      <c r="U6114" s="13" t="b">
        <f ca="1">IF(CalcTable[[#This Row],[IrrPrecip]]&gt;=IC_MM,FALSE,TRUE)</f>
        <v>1</v>
      </c>
      <c r="V6114" s="13" t="b">
        <f t="shared" si="1915"/>
        <v>1</v>
      </c>
      <c r="W6114" s="13" t="e">
        <f ca="1">IF(AND(IRR_DRIP=FALSE,CalcTable[[#This Row],[IrrHours]]&lt;=0),FALSE,TRUE)</f>
        <v>#NAME?</v>
      </c>
      <c r="X6114" s="13" t="e">
        <f ca="1">AND(CalcTable[[#This Row],[IrrDay]],CalcTable[[#This Row],[IrrRain]],CalcTable[[#This Row],[IrrWarm]],CalcTable[[#This Row],[IrrWindy]])</f>
        <v>#NAME?</v>
      </c>
      <c r="Y6114" s="13" t="e">
        <f t="shared" ca="1" si="1916"/>
        <v>#NAME?</v>
      </c>
      <c r="Z6114" s="13" t="e">
        <f ca="1">CalcTable[[#This Row],[IrrHours]]/5</f>
        <v>#NAME?</v>
      </c>
      <c r="AA6114" s="13" t="e">
        <f ca="1">IF(CalcTable[[#This Row],[IrrFlag]]=FALSE,0,MAX(0,CalcTable[[#This Row],[VolRednWind]]*(FCAP*IRR_TARGET-CalcTable[[#This Row],[IWC]])))</f>
        <v>#NAME?</v>
      </c>
      <c r="AB6114" s="13" t="e">
        <f ca="1">CalcTable[[#This Row],[IWC]]+CalcTable[[#This Row],[Eff Precip]]+CalcTable[[#This Row],[IrrAmt]]-CalcTable[[#This Row],[AET]]</f>
        <v>#NAME?</v>
      </c>
      <c r="AC6114" s="13" t="e">
        <f ca="1">IF(CalcTable[[#This Row],[PWC]]&gt;FCAP,MIN(24*PERC,MIN(SAT,CalcTable[[#This Row],[PWC]])-FCAP),0)</f>
        <v>#NAME?</v>
      </c>
      <c r="AD6114" s="13" t="e">
        <f ca="1">IF(CalcTable[[#This Row],[PWC]]&gt;SAT,CalcTable[[#This Row],[PWC]]-SAT,0)</f>
        <v>#NAME?</v>
      </c>
      <c r="AE6114" s="13" t="e">
        <f ca="1">CalcTable[[#This Row],[PWC]]-CalcTable[[#This Row],[PercAmt]]-CalcTable[[#This Row],[Runoff]]</f>
        <v>#NAME?</v>
      </c>
      <c r="AF6114" s="13" t="e">
        <f ca="1">CalcTable[[#This Row],[IrrAmt]]/1000*CUR_IRR_AREA*10000/IRR_EFF</f>
        <v>#NAME?</v>
      </c>
      <c r="AG6114" s="147"/>
      <c r="AH6114" s="13"/>
      <c r="AI6114" s="50">
        <v>0</v>
      </c>
      <c r="AJ6114" s="50">
        <v>0</v>
      </c>
      <c r="AK6114" s="50">
        <v>0</v>
      </c>
      <c r="AL6114" s="50">
        <v>0</v>
      </c>
      <c r="AM6114" s="50"/>
      <c r="AN6114" s="50"/>
      <c r="AO6114" s="50"/>
      <c r="AP6114" s="50"/>
      <c r="AQ6114" s="50"/>
      <c r="AR6114" s="50"/>
      <c r="AS6114" s="50"/>
      <c r="AT6114" s="50"/>
      <c r="AU6114" s="50"/>
      <c r="AV6114" s="50"/>
      <c r="AW6114" s="50"/>
      <c r="AX6114" s="50">
        <f t="shared" si="1927"/>
        <v>0</v>
      </c>
      <c r="AY6114" s="50"/>
      <c r="AZ6114" s="50">
        <f t="shared" si="1917"/>
        <v>0</v>
      </c>
      <c r="BA6114" s="50">
        <f t="shared" si="1918"/>
        <v>0</v>
      </c>
      <c r="BB6114" s="50">
        <f t="shared" si="1919"/>
        <v>0</v>
      </c>
      <c r="BC6114" s="17">
        <f t="shared" si="1920"/>
        <v>19999</v>
      </c>
      <c r="BD6114" s="50">
        <f t="shared" si="1921"/>
        <v>0</v>
      </c>
      <c r="BE6114" s="50">
        <f t="shared" si="1922"/>
        <v>0</v>
      </c>
      <c r="BF6114" s="50">
        <f t="shared" si="1928"/>
        <v>0</v>
      </c>
      <c r="BG6114" s="50"/>
      <c r="BH6114" s="17">
        <f t="shared" si="1923"/>
        <v>0</v>
      </c>
      <c r="BI6114" s="17">
        <f t="shared" si="1931"/>
        <v>6114</v>
      </c>
      <c r="BJ6114" s="17">
        <f t="shared" si="1929"/>
        <v>6114</v>
      </c>
      <c r="BK6114" s="150">
        <f t="shared" si="1930"/>
        <v>36408</v>
      </c>
      <c r="BL6114" s="50" t="e">
        <f t="shared" ca="1" si="1924"/>
        <v>#NAME?</v>
      </c>
      <c r="BM6114" s="50" t="e">
        <f t="shared" ca="1" si="1925"/>
        <v>#NAME?</v>
      </c>
      <c r="BN6114" s="50" t="e">
        <f t="shared" ca="1" si="1926"/>
        <v>#NAME?</v>
      </c>
    </row>
    <row r="6115" spans="1:66" x14ac:dyDescent="0.35">
      <c r="A6115" s="48">
        <v>36409</v>
      </c>
      <c r="B6115" s="17">
        <v>1999</v>
      </c>
      <c r="C6115" s="17">
        <v>9</v>
      </c>
      <c r="D6115" s="17">
        <v>249</v>
      </c>
      <c r="E6115" s="17">
        <v>6</v>
      </c>
      <c r="F6115" s="17">
        <v>2</v>
      </c>
      <c r="G6115" s="50">
        <v>6.7</v>
      </c>
      <c r="H6115" s="32">
        <v>3.5020032317200913</v>
      </c>
      <c r="I6115" s="50">
        <v>17.5</v>
      </c>
      <c r="J6115" s="13">
        <v>0.8</v>
      </c>
      <c r="K6115" s="13">
        <f t="shared" si="1912"/>
        <v>0.8</v>
      </c>
      <c r="L6115" s="13">
        <f t="shared" si="1913"/>
        <v>0</v>
      </c>
      <c r="M6115" s="13" t="e">
        <f ca="1">CalcTable[[#This Row],[IWC]]-AE6114</f>
        <v>#NAME?</v>
      </c>
      <c r="N6115" s="13" t="e">
        <f ca="1">IF(CalcTable[[#This Row],[Day of Year]]&lt;123,FCAP,AE6114)</f>
        <v>#NAME?</v>
      </c>
      <c r="O6115" s="17" t="e">
        <f ca="1">IF(IRR_DRIP,5,COUNTIF('IDET Wind Values'!C6099:G6099,"&lt;="&amp;IRR_MAXWIND))</f>
        <v>#NAME?</v>
      </c>
      <c r="P6115" s="13" t="e">
        <f ca="1">CalcTable[[#This Row],[ET_o]]*KL</f>
        <v>#NAME?</v>
      </c>
      <c r="Q6115" s="13" t="e">
        <f ca="1">IF(WILTPT&lt;=0,1,MAX(0,MIN(1,(CalcTable[[#This Row],[IWC]]-WILTPT)/(MAD-WILTPT))))</f>
        <v>#NAME?</v>
      </c>
      <c r="R6115" s="13" t="e">
        <f ca="1">CalcTable[[#This Row],[ETMult]]*CalcTable[[#This Row],[ETb]]</f>
        <v>#NAME?</v>
      </c>
      <c r="S6115" s="13" t="b">
        <f>INDEX(IRR_LIST,CalcTable[[#This Row],[Day of Week]]+1)</f>
        <v>0</v>
      </c>
      <c r="T6115" s="13">
        <f t="shared" ca="1" si="1914"/>
        <v>0</v>
      </c>
      <c r="U6115" s="13" t="b">
        <f ca="1">IF(CalcTable[[#This Row],[IrrPrecip]]&gt;=IC_MM,FALSE,TRUE)</f>
        <v>1</v>
      </c>
      <c r="V6115" s="13" t="b">
        <f t="shared" si="1915"/>
        <v>1</v>
      </c>
      <c r="W6115" s="13" t="e">
        <f ca="1">IF(AND(IRR_DRIP=FALSE,CalcTable[[#This Row],[IrrHours]]&lt;=0),FALSE,TRUE)</f>
        <v>#NAME?</v>
      </c>
      <c r="X6115" s="13" t="e">
        <f ca="1">AND(CalcTable[[#This Row],[IrrDay]],CalcTable[[#This Row],[IrrRain]],CalcTable[[#This Row],[IrrWarm]],CalcTable[[#This Row],[IrrWindy]])</f>
        <v>#NAME?</v>
      </c>
      <c r="Y6115" s="13" t="e">
        <f t="shared" ca="1" si="1916"/>
        <v>#NAME?</v>
      </c>
      <c r="Z6115" s="13" t="e">
        <f ca="1">CalcTable[[#This Row],[IrrHours]]/5</f>
        <v>#NAME?</v>
      </c>
      <c r="AA6115" s="13" t="e">
        <f ca="1">IF(CalcTable[[#This Row],[IrrFlag]]=FALSE,0,MAX(0,CalcTable[[#This Row],[VolRednWind]]*(FCAP*IRR_TARGET-CalcTable[[#This Row],[IWC]])))</f>
        <v>#NAME?</v>
      </c>
      <c r="AB6115" s="13" t="e">
        <f ca="1">CalcTable[[#This Row],[IWC]]+CalcTable[[#This Row],[Eff Precip]]+CalcTable[[#This Row],[IrrAmt]]-CalcTable[[#This Row],[AET]]</f>
        <v>#NAME?</v>
      </c>
      <c r="AC6115" s="13" t="e">
        <f ca="1">IF(CalcTable[[#This Row],[PWC]]&gt;FCAP,MIN(24*PERC,MIN(SAT,CalcTable[[#This Row],[PWC]])-FCAP),0)</f>
        <v>#NAME?</v>
      </c>
      <c r="AD6115" s="13" t="e">
        <f ca="1">IF(CalcTable[[#This Row],[PWC]]&gt;SAT,CalcTable[[#This Row],[PWC]]-SAT,0)</f>
        <v>#NAME?</v>
      </c>
      <c r="AE6115" s="13" t="e">
        <f ca="1">CalcTable[[#This Row],[PWC]]-CalcTable[[#This Row],[PercAmt]]-CalcTable[[#This Row],[Runoff]]</f>
        <v>#NAME?</v>
      </c>
      <c r="AF6115" s="13" t="e">
        <f ca="1">CalcTable[[#This Row],[IrrAmt]]/1000*CUR_IRR_AREA*10000/IRR_EFF</f>
        <v>#NAME?</v>
      </c>
      <c r="AG6115" s="147"/>
      <c r="AH6115" s="13"/>
      <c r="AI6115" s="50">
        <v>0</v>
      </c>
      <c r="AJ6115" s="50">
        <v>0</v>
      </c>
      <c r="AK6115" s="50">
        <v>0</v>
      </c>
      <c r="AL6115" s="50">
        <v>10.073757841978729</v>
      </c>
      <c r="AM6115" s="50"/>
      <c r="AN6115" s="50"/>
      <c r="AO6115" s="50"/>
      <c r="AP6115" s="50"/>
      <c r="AQ6115" s="50"/>
      <c r="AR6115" s="50"/>
      <c r="AS6115" s="50"/>
      <c r="AT6115" s="50"/>
      <c r="AU6115" s="50"/>
      <c r="AV6115" s="50"/>
      <c r="AW6115" s="50"/>
      <c r="AX6115" s="50">
        <f t="shared" si="1927"/>
        <v>10.073757841978729</v>
      </c>
      <c r="AY6115" s="50"/>
      <c r="AZ6115" s="50">
        <f t="shared" si="1917"/>
        <v>295.49689669804275</v>
      </c>
      <c r="BA6115" s="50">
        <f t="shared" si="1918"/>
        <v>454.97141237635157</v>
      </c>
      <c r="BB6115" s="50">
        <f t="shared" si="1919"/>
        <v>469.04269317149647</v>
      </c>
      <c r="BC6115" s="17">
        <f t="shared" si="1920"/>
        <v>19999</v>
      </c>
      <c r="BD6115" s="50">
        <f t="shared" si="1921"/>
        <v>10.073757841978729</v>
      </c>
      <c r="BE6115" s="50">
        <f t="shared" si="1922"/>
        <v>295.49689669804275</v>
      </c>
      <c r="BF6115" s="50">
        <f t="shared" si="1928"/>
        <v>483.33885370533199</v>
      </c>
      <c r="BG6115" s="50"/>
      <c r="BH6115" s="17">
        <f t="shared" si="1923"/>
        <v>0</v>
      </c>
      <c r="BI6115" s="17">
        <f t="shared" si="1931"/>
        <v>6115</v>
      </c>
      <c r="BJ6115" s="17">
        <f t="shared" si="1929"/>
        <v>6115</v>
      </c>
      <c r="BK6115" s="150">
        <f t="shared" si="1930"/>
        <v>36409</v>
      </c>
      <c r="BL6115" s="50" t="e">
        <f t="shared" ca="1" si="1924"/>
        <v>#NAME?</v>
      </c>
      <c r="BM6115" s="50" t="e">
        <f t="shared" ca="1" si="1925"/>
        <v>#NAME?</v>
      </c>
      <c r="BN6115" s="50" t="e">
        <f t="shared" ca="1" si="1926"/>
        <v>#NAME?</v>
      </c>
    </row>
    <row r="6116" spans="1:66" x14ac:dyDescent="0.35">
      <c r="A6116" s="48">
        <v>36410</v>
      </c>
      <c r="B6116" s="17">
        <v>1999</v>
      </c>
      <c r="C6116" s="17">
        <v>9</v>
      </c>
      <c r="D6116" s="17">
        <v>250</v>
      </c>
      <c r="E6116" s="17">
        <v>7</v>
      </c>
      <c r="F6116" s="17">
        <v>3</v>
      </c>
      <c r="G6116" s="50">
        <v>7.2</v>
      </c>
      <c r="H6116" s="32">
        <v>3.0489058537764961</v>
      </c>
      <c r="I6116" s="50">
        <v>23.833333333333332</v>
      </c>
      <c r="J6116" s="13">
        <v>0</v>
      </c>
      <c r="K6116" s="13">
        <f t="shared" si="1912"/>
        <v>0</v>
      </c>
      <c r="L6116" s="13">
        <f t="shared" si="1913"/>
        <v>0</v>
      </c>
      <c r="M6116" s="13" t="e">
        <f ca="1">CalcTable[[#This Row],[IWC]]-AE6115</f>
        <v>#NAME?</v>
      </c>
      <c r="N6116" s="13" t="e">
        <f ca="1">IF(CalcTable[[#This Row],[Day of Year]]&lt;123,FCAP,AE6115)</f>
        <v>#NAME?</v>
      </c>
      <c r="O6116" s="17" t="e">
        <f ca="1">IF(IRR_DRIP,5,COUNTIF('IDET Wind Values'!C6100:G6100,"&lt;="&amp;IRR_MAXWIND))</f>
        <v>#NAME?</v>
      </c>
      <c r="P6116" s="13" t="e">
        <f ca="1">CalcTable[[#This Row],[ET_o]]*KL</f>
        <v>#NAME?</v>
      </c>
      <c r="Q6116" s="13" t="e">
        <f ca="1">IF(WILTPT&lt;=0,1,MAX(0,MIN(1,(CalcTable[[#This Row],[IWC]]-WILTPT)/(MAD-WILTPT))))</f>
        <v>#NAME?</v>
      </c>
      <c r="R6116" s="13" t="e">
        <f ca="1">CalcTable[[#This Row],[ETMult]]*CalcTable[[#This Row],[ETb]]</f>
        <v>#NAME?</v>
      </c>
      <c r="S6116" s="13" t="b">
        <f>INDEX(IRR_LIST,CalcTable[[#This Row],[Day of Week]]+1)</f>
        <v>1</v>
      </c>
      <c r="T6116" s="13">
        <f t="shared" ca="1" si="1914"/>
        <v>0.8</v>
      </c>
      <c r="U6116" s="13" t="b">
        <f ca="1">IF(CalcTable[[#This Row],[IrrPrecip]]&gt;=IC_MM,FALSE,TRUE)</f>
        <v>1</v>
      </c>
      <c r="V6116" s="13" t="b">
        <f t="shared" si="1915"/>
        <v>0</v>
      </c>
      <c r="W6116" s="13" t="e">
        <f ca="1">IF(AND(IRR_DRIP=FALSE,CalcTable[[#This Row],[IrrHours]]&lt;=0),FALSE,TRUE)</f>
        <v>#NAME?</v>
      </c>
      <c r="X6116" s="13" t="e">
        <f ca="1">AND(CalcTable[[#This Row],[IrrDay]],CalcTable[[#This Row],[IrrRain]],CalcTable[[#This Row],[IrrWarm]],CalcTable[[#This Row],[IrrWindy]])</f>
        <v>#NAME?</v>
      </c>
      <c r="Y6116" s="13" t="e">
        <f t="shared" ca="1" si="1916"/>
        <v>#NAME?</v>
      </c>
      <c r="Z6116" s="13" t="e">
        <f ca="1">CalcTable[[#This Row],[IrrHours]]/5</f>
        <v>#NAME?</v>
      </c>
      <c r="AA6116" s="13" t="e">
        <f ca="1">IF(CalcTable[[#This Row],[IrrFlag]]=FALSE,0,MAX(0,CalcTable[[#This Row],[VolRednWind]]*(FCAP*IRR_TARGET-CalcTable[[#This Row],[IWC]])))</f>
        <v>#NAME?</v>
      </c>
      <c r="AB6116" s="13" t="e">
        <f ca="1">CalcTable[[#This Row],[IWC]]+CalcTable[[#This Row],[Eff Precip]]+CalcTable[[#This Row],[IrrAmt]]-CalcTable[[#This Row],[AET]]</f>
        <v>#NAME?</v>
      </c>
      <c r="AC6116" s="13" t="e">
        <f ca="1">IF(CalcTable[[#This Row],[PWC]]&gt;FCAP,MIN(24*PERC,MIN(SAT,CalcTable[[#This Row],[PWC]])-FCAP),0)</f>
        <v>#NAME?</v>
      </c>
      <c r="AD6116" s="13" t="e">
        <f ca="1">IF(CalcTable[[#This Row],[PWC]]&gt;SAT,CalcTable[[#This Row],[PWC]]-SAT,0)</f>
        <v>#NAME?</v>
      </c>
      <c r="AE6116" s="13" t="e">
        <f ca="1">CalcTable[[#This Row],[PWC]]-CalcTable[[#This Row],[PercAmt]]-CalcTable[[#This Row],[Runoff]]</f>
        <v>#NAME?</v>
      </c>
      <c r="AF6116" s="13" t="e">
        <f ca="1">CalcTable[[#This Row],[IrrAmt]]/1000*CUR_IRR_AREA*10000/IRR_EFF</f>
        <v>#NAME?</v>
      </c>
      <c r="AG6116" s="147"/>
      <c r="AH6116" s="13"/>
      <c r="AI6116" s="50">
        <v>0</v>
      </c>
      <c r="AJ6116" s="50">
        <v>0</v>
      </c>
      <c r="AK6116" s="50">
        <v>0</v>
      </c>
      <c r="AL6116" s="50">
        <v>0</v>
      </c>
      <c r="AM6116" s="50"/>
      <c r="AN6116" s="50"/>
      <c r="AO6116" s="50"/>
      <c r="AP6116" s="50"/>
      <c r="AQ6116" s="50"/>
      <c r="AR6116" s="50"/>
      <c r="AS6116" s="50"/>
      <c r="AT6116" s="50"/>
      <c r="AU6116" s="50"/>
      <c r="AV6116" s="50"/>
      <c r="AW6116" s="50"/>
      <c r="AX6116" s="50">
        <f t="shared" si="1927"/>
        <v>0</v>
      </c>
      <c r="AY6116" s="50"/>
      <c r="AZ6116" s="50">
        <f t="shared" si="1917"/>
        <v>0</v>
      </c>
      <c r="BA6116" s="50">
        <f t="shared" si="1918"/>
        <v>0</v>
      </c>
      <c r="BB6116" s="50">
        <f t="shared" si="1919"/>
        <v>0</v>
      </c>
      <c r="BC6116" s="17">
        <f t="shared" si="1920"/>
        <v>19999</v>
      </c>
      <c r="BD6116" s="50">
        <f t="shared" si="1921"/>
        <v>0</v>
      </c>
      <c r="BE6116" s="50">
        <f t="shared" si="1922"/>
        <v>0</v>
      </c>
      <c r="BF6116" s="50">
        <f t="shared" si="1928"/>
        <v>0</v>
      </c>
      <c r="BG6116" s="50"/>
      <c r="BH6116" s="17">
        <f t="shared" si="1923"/>
        <v>0</v>
      </c>
      <c r="BI6116" s="17">
        <f t="shared" si="1931"/>
        <v>6116</v>
      </c>
      <c r="BJ6116" s="17">
        <f t="shared" si="1929"/>
        <v>6116</v>
      </c>
      <c r="BK6116" s="150">
        <f t="shared" si="1930"/>
        <v>36410</v>
      </c>
      <c r="BL6116" s="50" t="e">
        <f t="shared" ca="1" si="1924"/>
        <v>#NAME?</v>
      </c>
      <c r="BM6116" s="50" t="e">
        <f t="shared" ca="1" si="1925"/>
        <v>#NAME?</v>
      </c>
      <c r="BN6116" s="50" t="e">
        <f t="shared" ca="1" si="1926"/>
        <v>#NAME?</v>
      </c>
    </row>
    <row r="6117" spans="1:66" x14ac:dyDescent="0.35">
      <c r="A6117" s="48">
        <v>36411</v>
      </c>
      <c r="B6117" s="17">
        <v>1999</v>
      </c>
      <c r="C6117" s="17">
        <v>9</v>
      </c>
      <c r="D6117" s="17">
        <v>251</v>
      </c>
      <c r="E6117" s="17">
        <v>8</v>
      </c>
      <c r="F6117" s="17">
        <v>4</v>
      </c>
      <c r="G6117" s="50">
        <v>2.4</v>
      </c>
      <c r="H6117" s="32">
        <v>2.6802291665649234</v>
      </c>
      <c r="I6117" s="50">
        <v>6</v>
      </c>
      <c r="J6117" s="13">
        <v>0</v>
      </c>
      <c r="K6117" s="13">
        <f t="shared" si="1912"/>
        <v>0</v>
      </c>
      <c r="L6117" s="13">
        <f t="shared" si="1913"/>
        <v>0</v>
      </c>
      <c r="M6117" s="13" t="e">
        <f ca="1">CalcTable[[#This Row],[IWC]]-AE6116</f>
        <v>#NAME?</v>
      </c>
      <c r="N6117" s="13" t="e">
        <f ca="1">IF(CalcTable[[#This Row],[Day of Year]]&lt;123,FCAP,AE6116)</f>
        <v>#NAME?</v>
      </c>
      <c r="O6117" s="17" t="e">
        <f ca="1">IF(IRR_DRIP,5,COUNTIF('IDET Wind Values'!C6101:G6101,"&lt;="&amp;IRR_MAXWIND))</f>
        <v>#NAME?</v>
      </c>
      <c r="P6117" s="13" t="e">
        <f ca="1">CalcTable[[#This Row],[ET_o]]*KL</f>
        <v>#NAME?</v>
      </c>
      <c r="Q6117" s="13" t="e">
        <f ca="1">IF(WILTPT&lt;=0,1,MAX(0,MIN(1,(CalcTable[[#This Row],[IWC]]-WILTPT)/(MAD-WILTPT))))</f>
        <v>#NAME?</v>
      </c>
      <c r="R6117" s="13" t="e">
        <f ca="1">CalcTable[[#This Row],[ETMult]]*CalcTable[[#This Row],[ETb]]</f>
        <v>#NAME?</v>
      </c>
      <c r="S6117" s="13" t="b">
        <f>INDEX(IRR_LIST,CalcTable[[#This Row],[Day of Week]]+1)</f>
        <v>0</v>
      </c>
      <c r="T6117" s="13">
        <f t="shared" ca="1" si="1914"/>
        <v>0.8</v>
      </c>
      <c r="U6117" s="13" t="b">
        <f ca="1">IF(CalcTable[[#This Row],[IrrPrecip]]&gt;=IC_MM,FALSE,TRUE)</f>
        <v>1</v>
      </c>
      <c r="V6117" s="13" t="b">
        <f t="shared" si="1915"/>
        <v>1</v>
      </c>
      <c r="W6117" s="13" t="e">
        <f ca="1">IF(AND(IRR_DRIP=FALSE,CalcTable[[#This Row],[IrrHours]]&lt;=0),FALSE,TRUE)</f>
        <v>#NAME?</v>
      </c>
      <c r="X6117" s="13" t="e">
        <f ca="1">AND(CalcTable[[#This Row],[IrrDay]],CalcTable[[#This Row],[IrrRain]],CalcTable[[#This Row],[IrrWarm]],CalcTable[[#This Row],[IrrWindy]])</f>
        <v>#NAME?</v>
      </c>
      <c r="Y6117" s="13" t="e">
        <f t="shared" ca="1" si="1916"/>
        <v>#NAME?</v>
      </c>
      <c r="Z6117" s="13" t="e">
        <f ca="1">CalcTable[[#This Row],[IrrHours]]/5</f>
        <v>#NAME?</v>
      </c>
      <c r="AA6117" s="13" t="e">
        <f ca="1">IF(CalcTable[[#This Row],[IrrFlag]]=FALSE,0,MAX(0,CalcTable[[#This Row],[VolRednWind]]*(FCAP*IRR_TARGET-CalcTable[[#This Row],[IWC]])))</f>
        <v>#NAME?</v>
      </c>
      <c r="AB6117" s="13" t="e">
        <f ca="1">CalcTable[[#This Row],[IWC]]+CalcTable[[#This Row],[Eff Precip]]+CalcTable[[#This Row],[IrrAmt]]-CalcTable[[#This Row],[AET]]</f>
        <v>#NAME?</v>
      </c>
      <c r="AC6117" s="13" t="e">
        <f ca="1">IF(CalcTable[[#This Row],[PWC]]&gt;FCAP,MIN(24*PERC,MIN(SAT,CalcTable[[#This Row],[PWC]])-FCAP),0)</f>
        <v>#NAME?</v>
      </c>
      <c r="AD6117" s="13" t="e">
        <f ca="1">IF(CalcTable[[#This Row],[PWC]]&gt;SAT,CalcTable[[#This Row],[PWC]]-SAT,0)</f>
        <v>#NAME?</v>
      </c>
      <c r="AE6117" s="13" t="e">
        <f ca="1">CalcTable[[#This Row],[PWC]]-CalcTable[[#This Row],[PercAmt]]-CalcTable[[#This Row],[Runoff]]</f>
        <v>#NAME?</v>
      </c>
      <c r="AF6117" s="13" t="e">
        <f ca="1">CalcTable[[#This Row],[IrrAmt]]/1000*CUR_IRR_AREA*10000/IRR_EFF</f>
        <v>#NAME?</v>
      </c>
      <c r="AG6117" s="147"/>
      <c r="AH6117" s="13"/>
      <c r="AI6117" s="50">
        <v>0</v>
      </c>
      <c r="AJ6117" s="50">
        <v>0</v>
      </c>
      <c r="AK6117" s="50">
        <v>0</v>
      </c>
      <c r="AL6117" s="50">
        <v>3.9568982195770737</v>
      </c>
      <c r="AM6117" s="50"/>
      <c r="AN6117" s="50"/>
      <c r="AO6117" s="50"/>
      <c r="AP6117" s="50"/>
      <c r="AQ6117" s="50"/>
      <c r="AR6117" s="50"/>
      <c r="AS6117" s="50"/>
      <c r="AT6117" s="50"/>
      <c r="AU6117" s="50"/>
      <c r="AV6117" s="50"/>
      <c r="AW6117" s="50"/>
      <c r="AX6117" s="50">
        <f t="shared" si="1927"/>
        <v>3.9568982195770737</v>
      </c>
      <c r="AY6117" s="50"/>
      <c r="AZ6117" s="50">
        <f t="shared" si="1917"/>
        <v>116.0690144409275</v>
      </c>
      <c r="BA6117" s="50">
        <f t="shared" si="1918"/>
        <v>178.70943493285665</v>
      </c>
      <c r="BB6117" s="50">
        <f t="shared" si="1919"/>
        <v>184.23653085861511</v>
      </c>
      <c r="BC6117" s="17">
        <f t="shared" si="1920"/>
        <v>19999</v>
      </c>
      <c r="BD6117" s="50">
        <f t="shared" si="1921"/>
        <v>3.9568982195770737</v>
      </c>
      <c r="BE6117" s="50">
        <f t="shared" si="1922"/>
        <v>116.0690144409275</v>
      </c>
      <c r="BF6117" s="50">
        <f t="shared" si="1928"/>
        <v>189.85195789691389</v>
      </c>
      <c r="BG6117" s="50"/>
      <c r="BH6117" s="17">
        <f t="shared" si="1923"/>
        <v>0</v>
      </c>
      <c r="BI6117" s="17">
        <f t="shared" si="1931"/>
        <v>6117</v>
      </c>
      <c r="BJ6117" s="17">
        <f t="shared" si="1929"/>
        <v>6117</v>
      </c>
      <c r="BK6117" s="150">
        <f t="shared" si="1930"/>
        <v>36411</v>
      </c>
      <c r="BL6117" s="50" t="e">
        <f t="shared" ca="1" si="1924"/>
        <v>#NAME?</v>
      </c>
      <c r="BM6117" s="50" t="e">
        <f t="shared" ca="1" si="1925"/>
        <v>#NAME?</v>
      </c>
      <c r="BN6117" s="50" t="e">
        <f t="shared" ca="1" si="1926"/>
        <v>#NAME?</v>
      </c>
    </row>
    <row r="6118" spans="1:66" x14ac:dyDescent="0.35">
      <c r="A6118" s="48">
        <v>36412</v>
      </c>
      <c r="B6118" s="17">
        <v>1999</v>
      </c>
      <c r="C6118" s="17">
        <v>9</v>
      </c>
      <c r="D6118" s="17">
        <v>252</v>
      </c>
      <c r="E6118" s="17">
        <v>9</v>
      </c>
      <c r="F6118" s="17">
        <v>5</v>
      </c>
      <c r="G6118" s="50">
        <v>3.8</v>
      </c>
      <c r="H6118" s="32">
        <v>3.8550366456323459</v>
      </c>
      <c r="I6118" s="50">
        <v>11.666666666666666</v>
      </c>
      <c r="J6118" s="13">
        <v>0</v>
      </c>
      <c r="K6118" s="13">
        <f t="shared" si="1912"/>
        <v>0</v>
      </c>
      <c r="L6118" s="13">
        <f t="shared" si="1913"/>
        <v>0</v>
      </c>
      <c r="M6118" s="13" t="e">
        <f ca="1">CalcTable[[#This Row],[IWC]]-AE6117</f>
        <v>#NAME?</v>
      </c>
      <c r="N6118" s="13" t="e">
        <f ca="1">IF(CalcTable[[#This Row],[Day of Year]]&lt;123,FCAP,AE6117)</f>
        <v>#NAME?</v>
      </c>
      <c r="O6118" s="17" t="e">
        <f ca="1">IF(IRR_DRIP,5,COUNTIF('IDET Wind Values'!C6102:G6102,"&lt;="&amp;IRR_MAXWIND))</f>
        <v>#NAME?</v>
      </c>
      <c r="P6118" s="13" t="e">
        <f ca="1">CalcTable[[#This Row],[ET_o]]*KL</f>
        <v>#NAME?</v>
      </c>
      <c r="Q6118" s="13" t="e">
        <f ca="1">IF(WILTPT&lt;=0,1,MAX(0,MIN(1,(CalcTable[[#This Row],[IWC]]-WILTPT)/(MAD-WILTPT))))</f>
        <v>#NAME?</v>
      </c>
      <c r="R6118" s="13" t="e">
        <f ca="1">CalcTable[[#This Row],[ETMult]]*CalcTable[[#This Row],[ETb]]</f>
        <v>#NAME?</v>
      </c>
      <c r="S6118" s="13" t="b">
        <f>INDEX(IRR_LIST,CalcTable[[#This Row],[Day of Week]]+1)</f>
        <v>1</v>
      </c>
      <c r="T6118" s="13">
        <f t="shared" ca="1" si="1914"/>
        <v>0</v>
      </c>
      <c r="U6118" s="13" t="b">
        <f ca="1">IF(CalcTable[[#This Row],[IrrPrecip]]&gt;=IC_MM,FALSE,TRUE)</f>
        <v>1</v>
      </c>
      <c r="V6118" s="13" t="b">
        <f t="shared" si="1915"/>
        <v>1</v>
      </c>
      <c r="W6118" s="13" t="e">
        <f ca="1">IF(AND(IRR_DRIP=FALSE,CalcTable[[#This Row],[IrrHours]]&lt;=0),FALSE,TRUE)</f>
        <v>#NAME?</v>
      </c>
      <c r="X6118" s="13" t="e">
        <f ca="1">AND(CalcTable[[#This Row],[IrrDay]],CalcTable[[#This Row],[IrrRain]],CalcTable[[#This Row],[IrrWarm]],CalcTable[[#This Row],[IrrWindy]])</f>
        <v>#NAME?</v>
      </c>
      <c r="Y6118" s="13" t="e">
        <f t="shared" ca="1" si="1916"/>
        <v>#NAME?</v>
      </c>
      <c r="Z6118" s="13" t="e">
        <f ca="1">CalcTable[[#This Row],[IrrHours]]/5</f>
        <v>#NAME?</v>
      </c>
      <c r="AA6118" s="13" t="e">
        <f ca="1">IF(CalcTable[[#This Row],[IrrFlag]]=FALSE,0,MAX(0,CalcTable[[#This Row],[VolRednWind]]*(FCAP*IRR_TARGET-CalcTable[[#This Row],[IWC]])))</f>
        <v>#NAME?</v>
      </c>
      <c r="AB6118" s="13" t="e">
        <f ca="1">CalcTable[[#This Row],[IWC]]+CalcTable[[#This Row],[Eff Precip]]+CalcTable[[#This Row],[IrrAmt]]-CalcTable[[#This Row],[AET]]</f>
        <v>#NAME?</v>
      </c>
      <c r="AC6118" s="13" t="e">
        <f ca="1">IF(CalcTable[[#This Row],[PWC]]&gt;FCAP,MIN(24*PERC,MIN(SAT,CalcTable[[#This Row],[PWC]])-FCAP),0)</f>
        <v>#NAME?</v>
      </c>
      <c r="AD6118" s="13" t="e">
        <f ca="1">IF(CalcTable[[#This Row],[PWC]]&gt;SAT,CalcTable[[#This Row],[PWC]]-SAT,0)</f>
        <v>#NAME?</v>
      </c>
      <c r="AE6118" s="13" t="e">
        <f ca="1">CalcTable[[#This Row],[PWC]]-CalcTable[[#This Row],[PercAmt]]-CalcTable[[#This Row],[Runoff]]</f>
        <v>#NAME?</v>
      </c>
      <c r="AF6118" s="13" t="e">
        <f ca="1">CalcTable[[#This Row],[IrrAmt]]/1000*CUR_IRR_AREA*10000/IRR_EFF</f>
        <v>#NAME?</v>
      </c>
      <c r="AG6118" s="147"/>
      <c r="AH6118" s="13"/>
      <c r="AI6118" s="50">
        <v>0</v>
      </c>
      <c r="AJ6118" s="50">
        <v>0</v>
      </c>
      <c r="AK6118" s="50">
        <v>0</v>
      </c>
      <c r="AL6118" s="50">
        <v>0</v>
      </c>
      <c r="AM6118" s="50"/>
      <c r="AN6118" s="50"/>
      <c r="AO6118" s="50"/>
      <c r="AP6118" s="50"/>
      <c r="AQ6118" s="50"/>
      <c r="AR6118" s="50"/>
      <c r="AS6118" s="50"/>
      <c r="AT6118" s="50"/>
      <c r="AU6118" s="50"/>
      <c r="AV6118" s="50"/>
      <c r="AW6118" s="50"/>
      <c r="AX6118" s="50">
        <f t="shared" si="1927"/>
        <v>0</v>
      </c>
      <c r="AY6118" s="50"/>
      <c r="AZ6118" s="50">
        <f t="shared" si="1917"/>
        <v>0</v>
      </c>
      <c r="BA6118" s="50">
        <f t="shared" si="1918"/>
        <v>0</v>
      </c>
      <c r="BB6118" s="50">
        <f t="shared" si="1919"/>
        <v>0</v>
      </c>
      <c r="BC6118" s="17">
        <f t="shared" si="1920"/>
        <v>19999</v>
      </c>
      <c r="BD6118" s="50">
        <f t="shared" si="1921"/>
        <v>0</v>
      </c>
      <c r="BE6118" s="50">
        <f t="shared" si="1922"/>
        <v>0</v>
      </c>
      <c r="BF6118" s="50">
        <f t="shared" si="1928"/>
        <v>0</v>
      </c>
      <c r="BG6118" s="50"/>
      <c r="BH6118" s="17">
        <f t="shared" si="1923"/>
        <v>0</v>
      </c>
      <c r="BI6118" s="17">
        <f t="shared" si="1931"/>
        <v>6118</v>
      </c>
      <c r="BJ6118" s="17">
        <f t="shared" si="1929"/>
        <v>6118</v>
      </c>
      <c r="BK6118" s="150">
        <f t="shared" si="1930"/>
        <v>36412</v>
      </c>
      <c r="BL6118" s="50" t="e">
        <f t="shared" ca="1" si="1924"/>
        <v>#NAME?</v>
      </c>
      <c r="BM6118" s="50" t="e">
        <f t="shared" ca="1" si="1925"/>
        <v>#NAME?</v>
      </c>
      <c r="BN6118" s="50" t="e">
        <f t="shared" ca="1" si="1926"/>
        <v>#NAME?</v>
      </c>
    </row>
    <row r="6119" spans="1:66" x14ac:dyDescent="0.35">
      <c r="A6119" s="48">
        <v>36413</v>
      </c>
      <c r="B6119" s="17">
        <v>1999</v>
      </c>
      <c r="C6119" s="17">
        <v>9</v>
      </c>
      <c r="D6119" s="17">
        <v>253</v>
      </c>
      <c r="E6119" s="17">
        <v>10</v>
      </c>
      <c r="F6119" s="17">
        <v>6</v>
      </c>
      <c r="G6119" s="50">
        <v>5.8</v>
      </c>
      <c r="H6119" s="32">
        <v>2.8148302282794644</v>
      </c>
      <c r="I6119" s="50">
        <v>23.833333333333332</v>
      </c>
      <c r="J6119" s="13">
        <v>0.4</v>
      </c>
      <c r="K6119" s="13">
        <f t="shared" si="1912"/>
        <v>0.4</v>
      </c>
      <c r="L6119" s="13">
        <f t="shared" si="1913"/>
        <v>0</v>
      </c>
      <c r="M6119" s="13" t="e">
        <f ca="1">CalcTable[[#This Row],[IWC]]-AE6118</f>
        <v>#NAME?</v>
      </c>
      <c r="N6119" s="13" t="e">
        <f ca="1">IF(CalcTable[[#This Row],[Day of Year]]&lt;123,FCAP,AE6118)</f>
        <v>#NAME?</v>
      </c>
      <c r="O6119" s="17" t="e">
        <f ca="1">IF(IRR_DRIP,5,COUNTIF('IDET Wind Values'!C6103:G6103,"&lt;="&amp;IRR_MAXWIND))</f>
        <v>#NAME?</v>
      </c>
      <c r="P6119" s="13" t="e">
        <f ca="1">CalcTable[[#This Row],[ET_o]]*KL</f>
        <v>#NAME?</v>
      </c>
      <c r="Q6119" s="13" t="e">
        <f ca="1">IF(WILTPT&lt;=0,1,MAX(0,MIN(1,(CalcTable[[#This Row],[IWC]]-WILTPT)/(MAD-WILTPT))))</f>
        <v>#NAME?</v>
      </c>
      <c r="R6119" s="13" t="e">
        <f ca="1">CalcTable[[#This Row],[ETMult]]*CalcTable[[#This Row],[ETb]]</f>
        <v>#NAME?</v>
      </c>
      <c r="S6119" s="13" t="b">
        <f>INDEX(IRR_LIST,CalcTable[[#This Row],[Day of Week]]+1)</f>
        <v>0</v>
      </c>
      <c r="T6119" s="13">
        <f t="shared" ca="1" si="1914"/>
        <v>0</v>
      </c>
      <c r="U6119" s="13" t="b">
        <f ca="1">IF(CalcTable[[#This Row],[IrrPrecip]]&gt;=IC_MM,FALSE,TRUE)</f>
        <v>1</v>
      </c>
      <c r="V6119" s="13" t="b">
        <f t="shared" si="1915"/>
        <v>1</v>
      </c>
      <c r="W6119" s="13" t="e">
        <f ca="1">IF(AND(IRR_DRIP=FALSE,CalcTable[[#This Row],[IrrHours]]&lt;=0),FALSE,TRUE)</f>
        <v>#NAME?</v>
      </c>
      <c r="X6119" s="13" t="e">
        <f ca="1">AND(CalcTable[[#This Row],[IrrDay]],CalcTable[[#This Row],[IrrRain]],CalcTable[[#This Row],[IrrWarm]],CalcTable[[#This Row],[IrrWindy]])</f>
        <v>#NAME?</v>
      </c>
      <c r="Y6119" s="13" t="e">
        <f t="shared" ca="1" si="1916"/>
        <v>#NAME?</v>
      </c>
      <c r="Z6119" s="13" t="e">
        <f ca="1">CalcTable[[#This Row],[IrrHours]]/5</f>
        <v>#NAME?</v>
      </c>
      <c r="AA6119" s="13" t="e">
        <f ca="1">IF(CalcTable[[#This Row],[IrrFlag]]=FALSE,0,MAX(0,CalcTable[[#This Row],[VolRednWind]]*(FCAP*IRR_TARGET-CalcTable[[#This Row],[IWC]])))</f>
        <v>#NAME?</v>
      </c>
      <c r="AB6119" s="13" t="e">
        <f ca="1">CalcTable[[#This Row],[IWC]]+CalcTable[[#This Row],[Eff Precip]]+CalcTable[[#This Row],[IrrAmt]]-CalcTable[[#This Row],[AET]]</f>
        <v>#NAME?</v>
      </c>
      <c r="AC6119" s="13" t="e">
        <f ca="1">IF(CalcTable[[#This Row],[PWC]]&gt;FCAP,MIN(24*PERC,MIN(SAT,CalcTable[[#This Row],[PWC]])-FCAP),0)</f>
        <v>#NAME?</v>
      </c>
      <c r="AD6119" s="13" t="e">
        <f ca="1">IF(CalcTable[[#This Row],[PWC]]&gt;SAT,CalcTable[[#This Row],[PWC]]-SAT,0)</f>
        <v>#NAME?</v>
      </c>
      <c r="AE6119" s="13" t="e">
        <f ca="1">CalcTable[[#This Row],[PWC]]-CalcTable[[#This Row],[PercAmt]]-CalcTable[[#This Row],[Runoff]]</f>
        <v>#NAME?</v>
      </c>
      <c r="AF6119" s="13" t="e">
        <f ca="1">CalcTable[[#This Row],[IrrAmt]]/1000*CUR_IRR_AREA*10000/IRR_EFF</f>
        <v>#NAME?</v>
      </c>
      <c r="AG6119" s="147"/>
      <c r="AH6119" s="13"/>
      <c r="AI6119" s="50">
        <v>0</v>
      </c>
      <c r="AJ6119" s="50">
        <v>0</v>
      </c>
      <c r="AK6119" s="50">
        <v>0</v>
      </c>
      <c r="AL6119" s="50">
        <v>4.4002701550977932</v>
      </c>
      <c r="AM6119" s="50"/>
      <c r="AN6119" s="50"/>
      <c r="AO6119" s="50"/>
      <c r="AP6119" s="50"/>
      <c r="AQ6119" s="50"/>
      <c r="AR6119" s="50"/>
      <c r="AS6119" s="50"/>
      <c r="AT6119" s="50"/>
      <c r="AU6119" s="50"/>
      <c r="AV6119" s="50"/>
      <c r="AW6119" s="50"/>
      <c r="AX6119" s="50">
        <f t="shared" si="1927"/>
        <v>4.4002701550977932</v>
      </c>
      <c r="AY6119" s="50"/>
      <c r="AZ6119" s="50">
        <f t="shared" si="1917"/>
        <v>129.07459121620195</v>
      </c>
      <c r="BA6119" s="50">
        <f t="shared" si="1918"/>
        <v>198.73389441224745</v>
      </c>
      <c r="BB6119" s="50">
        <f t="shared" si="1919"/>
        <v>204.8803035177809</v>
      </c>
      <c r="BC6119" s="17">
        <f t="shared" si="1920"/>
        <v>19999</v>
      </c>
      <c r="BD6119" s="50">
        <f t="shared" si="1921"/>
        <v>4.4002701550977932</v>
      </c>
      <c r="BE6119" s="50">
        <f t="shared" si="1922"/>
        <v>129.07459121620195</v>
      </c>
      <c r="BF6119" s="50">
        <f t="shared" si="1928"/>
        <v>211.12494127027691</v>
      </c>
      <c r="BG6119" s="50"/>
      <c r="BH6119" s="17">
        <f t="shared" si="1923"/>
        <v>0</v>
      </c>
      <c r="BI6119" s="17">
        <f t="shared" si="1931"/>
        <v>6119</v>
      </c>
      <c r="BJ6119" s="17">
        <f t="shared" si="1929"/>
        <v>6119</v>
      </c>
      <c r="BK6119" s="150">
        <f t="shared" si="1930"/>
        <v>36413</v>
      </c>
      <c r="BL6119" s="50" t="e">
        <f t="shared" ca="1" si="1924"/>
        <v>#NAME?</v>
      </c>
      <c r="BM6119" s="50" t="e">
        <f t="shared" ca="1" si="1925"/>
        <v>#NAME?</v>
      </c>
      <c r="BN6119" s="50" t="e">
        <f t="shared" ca="1" si="1926"/>
        <v>#NAME?</v>
      </c>
    </row>
    <row r="6120" spans="1:66" x14ac:dyDescent="0.35">
      <c r="A6120" s="48">
        <v>36414</v>
      </c>
      <c r="B6120" s="17">
        <v>1999</v>
      </c>
      <c r="C6120" s="17">
        <v>9</v>
      </c>
      <c r="D6120" s="17">
        <v>254</v>
      </c>
      <c r="E6120" s="17">
        <v>11</v>
      </c>
      <c r="F6120" s="17">
        <v>7</v>
      </c>
      <c r="G6120" s="50">
        <v>3</v>
      </c>
      <c r="H6120" s="32">
        <v>3.0313114183807786</v>
      </c>
      <c r="I6120" s="50">
        <v>19.5</v>
      </c>
      <c r="J6120" s="13">
        <v>0</v>
      </c>
      <c r="K6120" s="13">
        <f t="shared" si="1912"/>
        <v>0</v>
      </c>
      <c r="L6120" s="13">
        <f t="shared" si="1913"/>
        <v>0</v>
      </c>
      <c r="M6120" s="13" t="e">
        <f ca="1">CalcTable[[#This Row],[IWC]]-AE6119</f>
        <v>#NAME?</v>
      </c>
      <c r="N6120" s="13" t="e">
        <f ca="1">IF(CalcTable[[#This Row],[Day of Year]]&lt;123,FCAP,AE6119)</f>
        <v>#NAME?</v>
      </c>
      <c r="O6120" s="17" t="e">
        <f ca="1">IF(IRR_DRIP,5,COUNTIF('IDET Wind Values'!C6104:G6104,"&lt;="&amp;IRR_MAXWIND))</f>
        <v>#NAME?</v>
      </c>
      <c r="P6120" s="13" t="e">
        <f ca="1">CalcTable[[#This Row],[ET_o]]*KL</f>
        <v>#NAME?</v>
      </c>
      <c r="Q6120" s="13" t="e">
        <f ca="1">IF(WILTPT&lt;=0,1,MAX(0,MIN(1,(CalcTable[[#This Row],[IWC]]-WILTPT)/(MAD-WILTPT))))</f>
        <v>#NAME?</v>
      </c>
      <c r="R6120" s="13" t="e">
        <f ca="1">CalcTable[[#This Row],[ETMult]]*CalcTable[[#This Row],[ETb]]</f>
        <v>#NAME?</v>
      </c>
      <c r="S6120" s="13" t="b">
        <f>INDEX(IRR_LIST,CalcTable[[#This Row],[Day of Week]]+1)</f>
        <v>0</v>
      </c>
      <c r="T6120" s="13">
        <f t="shared" ca="1" si="1914"/>
        <v>0.4</v>
      </c>
      <c r="U6120" s="13" t="b">
        <f ca="1">IF(CalcTable[[#This Row],[IrrPrecip]]&gt;=IC_MM,FALSE,TRUE)</f>
        <v>1</v>
      </c>
      <c r="V6120" s="13" t="b">
        <f t="shared" si="1915"/>
        <v>0</v>
      </c>
      <c r="W6120" s="13" t="e">
        <f ca="1">IF(AND(IRR_DRIP=FALSE,CalcTable[[#This Row],[IrrHours]]&lt;=0),FALSE,TRUE)</f>
        <v>#NAME?</v>
      </c>
      <c r="X6120" s="13" t="e">
        <f ca="1">AND(CalcTable[[#This Row],[IrrDay]],CalcTable[[#This Row],[IrrRain]],CalcTable[[#This Row],[IrrWarm]],CalcTable[[#This Row],[IrrWindy]])</f>
        <v>#NAME?</v>
      </c>
      <c r="Y6120" s="13" t="e">
        <f t="shared" ca="1" si="1916"/>
        <v>#NAME?</v>
      </c>
      <c r="Z6120" s="13" t="e">
        <f ca="1">CalcTable[[#This Row],[IrrHours]]/5</f>
        <v>#NAME?</v>
      </c>
      <c r="AA6120" s="13" t="e">
        <f ca="1">IF(CalcTable[[#This Row],[IrrFlag]]=FALSE,0,MAX(0,CalcTable[[#This Row],[VolRednWind]]*(FCAP*IRR_TARGET-CalcTable[[#This Row],[IWC]])))</f>
        <v>#NAME?</v>
      </c>
      <c r="AB6120" s="13" t="e">
        <f ca="1">CalcTable[[#This Row],[IWC]]+CalcTable[[#This Row],[Eff Precip]]+CalcTable[[#This Row],[IrrAmt]]-CalcTable[[#This Row],[AET]]</f>
        <v>#NAME?</v>
      </c>
      <c r="AC6120" s="13" t="e">
        <f ca="1">IF(CalcTable[[#This Row],[PWC]]&gt;FCAP,MIN(24*PERC,MIN(SAT,CalcTable[[#This Row],[PWC]])-FCAP),0)</f>
        <v>#NAME?</v>
      </c>
      <c r="AD6120" s="13" t="e">
        <f ca="1">IF(CalcTable[[#This Row],[PWC]]&gt;SAT,CalcTable[[#This Row],[PWC]]-SAT,0)</f>
        <v>#NAME?</v>
      </c>
      <c r="AE6120" s="13" t="e">
        <f ca="1">CalcTable[[#This Row],[PWC]]-CalcTable[[#This Row],[PercAmt]]-CalcTable[[#This Row],[Runoff]]</f>
        <v>#NAME?</v>
      </c>
      <c r="AF6120" s="13" t="e">
        <f ca="1">CalcTable[[#This Row],[IrrAmt]]/1000*CUR_IRR_AREA*10000/IRR_EFF</f>
        <v>#NAME?</v>
      </c>
      <c r="AG6120" s="147"/>
      <c r="AH6120" s="13"/>
      <c r="AI6120" s="50">
        <v>0</v>
      </c>
      <c r="AJ6120" s="50">
        <v>0</v>
      </c>
      <c r="AK6120" s="50">
        <v>0</v>
      </c>
      <c r="AL6120" s="50">
        <v>0</v>
      </c>
      <c r="AM6120" s="50"/>
      <c r="AN6120" s="50"/>
      <c r="AO6120" s="50"/>
      <c r="AP6120" s="50"/>
      <c r="AQ6120" s="50"/>
      <c r="AR6120" s="50"/>
      <c r="AS6120" s="50"/>
      <c r="AT6120" s="50"/>
      <c r="AU6120" s="50"/>
      <c r="AV6120" s="50"/>
      <c r="AW6120" s="50"/>
      <c r="AX6120" s="50">
        <f t="shared" si="1927"/>
        <v>0</v>
      </c>
      <c r="AY6120" s="50"/>
      <c r="AZ6120" s="50">
        <f t="shared" si="1917"/>
        <v>0</v>
      </c>
      <c r="BA6120" s="50">
        <f t="shared" si="1918"/>
        <v>0</v>
      </c>
      <c r="BB6120" s="50">
        <f t="shared" si="1919"/>
        <v>0</v>
      </c>
      <c r="BC6120" s="17">
        <f t="shared" si="1920"/>
        <v>19999</v>
      </c>
      <c r="BD6120" s="50">
        <f t="shared" si="1921"/>
        <v>0</v>
      </c>
      <c r="BE6120" s="50">
        <f t="shared" si="1922"/>
        <v>0</v>
      </c>
      <c r="BF6120" s="50">
        <f t="shared" si="1928"/>
        <v>0</v>
      </c>
      <c r="BG6120" s="50"/>
      <c r="BH6120" s="17">
        <f t="shared" si="1923"/>
        <v>0</v>
      </c>
      <c r="BI6120" s="17">
        <f t="shared" si="1931"/>
        <v>6120</v>
      </c>
      <c r="BJ6120" s="17">
        <f t="shared" si="1929"/>
        <v>6120</v>
      </c>
      <c r="BK6120" s="150">
        <f t="shared" si="1930"/>
        <v>36414</v>
      </c>
      <c r="BL6120" s="50" t="e">
        <f t="shared" ca="1" si="1924"/>
        <v>#NAME?</v>
      </c>
      <c r="BM6120" s="50" t="e">
        <f t="shared" ca="1" si="1925"/>
        <v>#NAME?</v>
      </c>
      <c r="BN6120" s="50" t="e">
        <f t="shared" ca="1" si="1926"/>
        <v>#NAME?</v>
      </c>
    </row>
    <row r="6121" spans="1:66" x14ac:dyDescent="0.35">
      <c r="A6121" s="48">
        <v>36415</v>
      </c>
      <c r="B6121" s="17">
        <v>1999</v>
      </c>
      <c r="C6121" s="17">
        <v>9</v>
      </c>
      <c r="D6121" s="17">
        <v>255</v>
      </c>
      <c r="E6121" s="17">
        <v>12</v>
      </c>
      <c r="F6121" s="17">
        <v>1</v>
      </c>
      <c r="G6121" s="50">
        <v>0.4</v>
      </c>
      <c r="H6121" s="32">
        <v>2.5376880784751945</v>
      </c>
      <c r="I6121" s="50">
        <v>0</v>
      </c>
      <c r="J6121" s="13">
        <v>0</v>
      </c>
      <c r="K6121" s="13">
        <f t="shared" si="1912"/>
        <v>0</v>
      </c>
      <c r="L6121" s="13">
        <f t="shared" si="1913"/>
        <v>0</v>
      </c>
      <c r="M6121" s="13" t="e">
        <f ca="1">CalcTable[[#This Row],[IWC]]-AE6120</f>
        <v>#NAME?</v>
      </c>
      <c r="N6121" s="13" t="e">
        <f ca="1">IF(CalcTable[[#This Row],[Day of Year]]&lt;123,FCAP,AE6120)</f>
        <v>#NAME?</v>
      </c>
      <c r="O6121" s="17" t="e">
        <f ca="1">IF(IRR_DRIP,5,COUNTIF('IDET Wind Values'!C6105:G6105,"&lt;="&amp;IRR_MAXWIND))</f>
        <v>#NAME?</v>
      </c>
      <c r="P6121" s="13" t="e">
        <f ca="1">CalcTable[[#This Row],[ET_o]]*KL</f>
        <v>#NAME?</v>
      </c>
      <c r="Q6121" s="13" t="e">
        <f ca="1">IF(WILTPT&lt;=0,1,MAX(0,MIN(1,(CalcTable[[#This Row],[IWC]]-WILTPT)/(MAD-WILTPT))))</f>
        <v>#NAME?</v>
      </c>
      <c r="R6121" s="13" t="e">
        <f ca="1">CalcTable[[#This Row],[ETMult]]*CalcTable[[#This Row],[ETb]]</f>
        <v>#NAME?</v>
      </c>
      <c r="S6121" s="13" t="b">
        <f>INDEX(IRR_LIST,CalcTable[[#This Row],[Day of Week]]+1)</f>
        <v>1</v>
      </c>
      <c r="T6121" s="13">
        <f t="shared" ca="1" si="1914"/>
        <v>0.4</v>
      </c>
      <c r="U6121" s="13" t="b">
        <f ca="1">IF(CalcTable[[#This Row],[IrrPrecip]]&gt;=IC_MM,FALSE,TRUE)</f>
        <v>1</v>
      </c>
      <c r="V6121" s="13" t="b">
        <f t="shared" si="1915"/>
        <v>1</v>
      </c>
      <c r="W6121" s="13" t="e">
        <f ca="1">IF(AND(IRR_DRIP=FALSE,CalcTable[[#This Row],[IrrHours]]&lt;=0),FALSE,TRUE)</f>
        <v>#NAME?</v>
      </c>
      <c r="X6121" s="13" t="e">
        <f ca="1">AND(CalcTable[[#This Row],[IrrDay]],CalcTable[[#This Row],[IrrRain]],CalcTable[[#This Row],[IrrWarm]],CalcTable[[#This Row],[IrrWindy]])</f>
        <v>#NAME?</v>
      </c>
      <c r="Y6121" s="13" t="e">
        <f t="shared" ca="1" si="1916"/>
        <v>#NAME?</v>
      </c>
      <c r="Z6121" s="13" t="e">
        <f ca="1">CalcTable[[#This Row],[IrrHours]]/5</f>
        <v>#NAME?</v>
      </c>
      <c r="AA6121" s="13" t="e">
        <f ca="1">IF(CalcTable[[#This Row],[IrrFlag]]=FALSE,0,MAX(0,CalcTable[[#This Row],[VolRednWind]]*(FCAP*IRR_TARGET-CalcTable[[#This Row],[IWC]])))</f>
        <v>#NAME?</v>
      </c>
      <c r="AB6121" s="13" t="e">
        <f ca="1">CalcTable[[#This Row],[IWC]]+CalcTable[[#This Row],[Eff Precip]]+CalcTable[[#This Row],[IrrAmt]]-CalcTable[[#This Row],[AET]]</f>
        <v>#NAME?</v>
      </c>
      <c r="AC6121" s="13" t="e">
        <f ca="1">IF(CalcTable[[#This Row],[PWC]]&gt;FCAP,MIN(24*PERC,MIN(SAT,CalcTable[[#This Row],[PWC]])-FCAP),0)</f>
        <v>#NAME?</v>
      </c>
      <c r="AD6121" s="13" t="e">
        <f ca="1">IF(CalcTable[[#This Row],[PWC]]&gt;SAT,CalcTable[[#This Row],[PWC]]-SAT,0)</f>
        <v>#NAME?</v>
      </c>
      <c r="AE6121" s="13" t="e">
        <f ca="1">CalcTable[[#This Row],[PWC]]-CalcTable[[#This Row],[PercAmt]]-CalcTable[[#This Row],[Runoff]]</f>
        <v>#NAME?</v>
      </c>
      <c r="AF6121" s="13" t="e">
        <f ca="1">CalcTable[[#This Row],[IrrAmt]]/1000*CUR_IRR_AREA*10000/IRR_EFF</f>
        <v>#NAME?</v>
      </c>
      <c r="AG6121" s="147"/>
      <c r="AH6121" s="13"/>
      <c r="AI6121" s="50">
        <v>10.311236566991996</v>
      </c>
      <c r="AJ6121" s="50">
        <v>19.47950992255123</v>
      </c>
      <c r="AK6121" s="50">
        <v>0</v>
      </c>
      <c r="AL6121" s="50">
        <v>0</v>
      </c>
      <c r="AM6121" s="50"/>
      <c r="AN6121" s="50"/>
      <c r="AO6121" s="50"/>
      <c r="AP6121" s="50"/>
      <c r="AQ6121" s="50"/>
      <c r="AR6121" s="50"/>
      <c r="AS6121" s="50"/>
      <c r="AT6121" s="50"/>
      <c r="AU6121" s="50"/>
      <c r="AV6121" s="50"/>
      <c r="AW6121" s="50"/>
      <c r="AX6121" s="50">
        <f t="shared" si="1927"/>
        <v>29.790746489543224</v>
      </c>
      <c r="AY6121" s="50"/>
      <c r="AZ6121" s="50">
        <f t="shared" si="1917"/>
        <v>722.63042737738533</v>
      </c>
      <c r="BA6121" s="50">
        <f t="shared" si="1918"/>
        <v>1175.4125459321344</v>
      </c>
      <c r="BB6121" s="50">
        <f t="shared" si="1919"/>
        <v>1216.8003069150402</v>
      </c>
      <c r="BC6121" s="17">
        <f t="shared" si="1920"/>
        <v>19999</v>
      </c>
      <c r="BD6121" s="50">
        <f t="shared" si="1921"/>
        <v>29.790746489543224</v>
      </c>
      <c r="BE6121" s="50">
        <f t="shared" si="1922"/>
        <v>722.63042737738533</v>
      </c>
      <c r="BF6121" s="50">
        <f t="shared" si="1928"/>
        <v>1181.9933350369192</v>
      </c>
      <c r="BG6121" s="50"/>
      <c r="BH6121" s="17">
        <f t="shared" si="1923"/>
        <v>0</v>
      </c>
      <c r="BI6121" s="17">
        <f t="shared" si="1931"/>
        <v>6121</v>
      </c>
      <c r="BJ6121" s="17">
        <f t="shared" si="1929"/>
        <v>6121</v>
      </c>
      <c r="BK6121" s="150">
        <f t="shared" si="1930"/>
        <v>36415</v>
      </c>
      <c r="BL6121" s="50" t="e">
        <f t="shared" ca="1" si="1924"/>
        <v>#NAME?</v>
      </c>
      <c r="BM6121" s="50" t="e">
        <f t="shared" ca="1" si="1925"/>
        <v>#NAME?</v>
      </c>
      <c r="BN6121" s="50" t="e">
        <f t="shared" ca="1" si="1926"/>
        <v>#NAME?</v>
      </c>
    </row>
    <row r="6122" spans="1:66" x14ac:dyDescent="0.35">
      <c r="A6122" s="48">
        <v>36416</v>
      </c>
      <c r="B6122" s="17">
        <v>1999</v>
      </c>
      <c r="C6122" s="17">
        <v>9</v>
      </c>
      <c r="D6122" s="17">
        <v>256</v>
      </c>
      <c r="E6122" s="17">
        <v>13</v>
      </c>
      <c r="F6122" s="17">
        <v>2</v>
      </c>
      <c r="G6122" s="50">
        <v>5.8</v>
      </c>
      <c r="H6122" s="32">
        <v>2.7515216063346788</v>
      </c>
      <c r="I6122" s="50">
        <v>7</v>
      </c>
      <c r="J6122" s="13">
        <v>0</v>
      </c>
      <c r="K6122" s="13">
        <f t="shared" si="1912"/>
        <v>0</v>
      </c>
      <c r="L6122" s="13">
        <f t="shared" si="1913"/>
        <v>0</v>
      </c>
      <c r="M6122" s="13" t="e">
        <f ca="1">CalcTable[[#This Row],[IWC]]-AE6121</f>
        <v>#NAME?</v>
      </c>
      <c r="N6122" s="13" t="e">
        <f ca="1">IF(CalcTable[[#This Row],[Day of Year]]&lt;123,FCAP,AE6121)</f>
        <v>#NAME?</v>
      </c>
      <c r="O6122" s="17" t="e">
        <f ca="1">IF(IRR_DRIP,5,COUNTIF('IDET Wind Values'!C6106:G6106,"&lt;="&amp;IRR_MAXWIND))</f>
        <v>#NAME?</v>
      </c>
      <c r="P6122" s="13" t="e">
        <f ca="1">CalcTable[[#This Row],[ET_o]]*KL</f>
        <v>#NAME?</v>
      </c>
      <c r="Q6122" s="13" t="e">
        <f ca="1">IF(WILTPT&lt;=0,1,MAX(0,MIN(1,(CalcTable[[#This Row],[IWC]]-WILTPT)/(MAD-WILTPT))))</f>
        <v>#NAME?</v>
      </c>
      <c r="R6122" s="13" t="e">
        <f ca="1">CalcTable[[#This Row],[ETMult]]*CalcTable[[#This Row],[ETb]]</f>
        <v>#NAME?</v>
      </c>
      <c r="S6122" s="13" t="b">
        <f>INDEX(IRR_LIST,CalcTable[[#This Row],[Day of Week]]+1)</f>
        <v>0</v>
      </c>
      <c r="T6122" s="13">
        <f t="shared" ca="1" si="1914"/>
        <v>0</v>
      </c>
      <c r="U6122" s="13" t="b">
        <f ca="1">IF(CalcTable[[#This Row],[IrrPrecip]]&gt;=IC_MM,FALSE,TRUE)</f>
        <v>1</v>
      </c>
      <c r="V6122" s="13" t="b">
        <f t="shared" si="1915"/>
        <v>0</v>
      </c>
      <c r="W6122" s="13" t="e">
        <f ca="1">IF(AND(IRR_DRIP=FALSE,CalcTable[[#This Row],[IrrHours]]&lt;=0),FALSE,TRUE)</f>
        <v>#NAME?</v>
      </c>
      <c r="X6122" s="13" t="e">
        <f ca="1">AND(CalcTable[[#This Row],[IrrDay]],CalcTable[[#This Row],[IrrRain]],CalcTable[[#This Row],[IrrWarm]],CalcTable[[#This Row],[IrrWindy]])</f>
        <v>#NAME?</v>
      </c>
      <c r="Y6122" s="13" t="e">
        <f t="shared" ca="1" si="1916"/>
        <v>#NAME?</v>
      </c>
      <c r="Z6122" s="13" t="e">
        <f ca="1">CalcTable[[#This Row],[IrrHours]]/5</f>
        <v>#NAME?</v>
      </c>
      <c r="AA6122" s="13" t="e">
        <f ca="1">IF(CalcTable[[#This Row],[IrrFlag]]=FALSE,0,MAX(0,CalcTable[[#This Row],[VolRednWind]]*(FCAP*IRR_TARGET-CalcTable[[#This Row],[IWC]])))</f>
        <v>#NAME?</v>
      </c>
      <c r="AB6122" s="13" t="e">
        <f ca="1">CalcTable[[#This Row],[IWC]]+CalcTable[[#This Row],[Eff Precip]]+CalcTable[[#This Row],[IrrAmt]]-CalcTable[[#This Row],[AET]]</f>
        <v>#NAME?</v>
      </c>
      <c r="AC6122" s="13" t="e">
        <f ca="1">IF(CalcTable[[#This Row],[PWC]]&gt;FCAP,MIN(24*PERC,MIN(SAT,CalcTable[[#This Row],[PWC]])-FCAP),0)</f>
        <v>#NAME?</v>
      </c>
      <c r="AD6122" s="13" t="e">
        <f ca="1">IF(CalcTable[[#This Row],[PWC]]&gt;SAT,CalcTable[[#This Row],[PWC]]-SAT,0)</f>
        <v>#NAME?</v>
      </c>
      <c r="AE6122" s="13" t="e">
        <f ca="1">CalcTable[[#This Row],[PWC]]-CalcTable[[#This Row],[PercAmt]]-CalcTable[[#This Row],[Runoff]]</f>
        <v>#NAME?</v>
      </c>
      <c r="AF6122" s="13" t="e">
        <f ca="1">CalcTable[[#This Row],[IrrAmt]]/1000*CUR_IRR_AREA*10000/IRR_EFF</f>
        <v>#NAME?</v>
      </c>
      <c r="AG6122" s="147"/>
      <c r="AH6122" s="13"/>
      <c r="AI6122" s="50">
        <v>0</v>
      </c>
      <c r="AJ6122" s="50">
        <v>0</v>
      </c>
      <c r="AK6122" s="50">
        <v>0</v>
      </c>
      <c r="AL6122" s="50">
        <v>0</v>
      </c>
      <c r="AM6122" s="50"/>
      <c r="AN6122" s="50"/>
      <c r="AO6122" s="50"/>
      <c r="AP6122" s="50"/>
      <c r="AQ6122" s="50"/>
      <c r="AR6122" s="50"/>
      <c r="AS6122" s="50"/>
      <c r="AT6122" s="50"/>
      <c r="AU6122" s="50"/>
      <c r="AV6122" s="50"/>
      <c r="AW6122" s="50"/>
      <c r="AX6122" s="50">
        <f t="shared" si="1927"/>
        <v>0</v>
      </c>
      <c r="AY6122" s="50"/>
      <c r="AZ6122" s="50">
        <f t="shared" si="1917"/>
        <v>0</v>
      </c>
      <c r="BA6122" s="50">
        <f t="shared" si="1918"/>
        <v>0</v>
      </c>
      <c r="BB6122" s="50">
        <f t="shared" si="1919"/>
        <v>0</v>
      </c>
      <c r="BC6122" s="17">
        <f t="shared" si="1920"/>
        <v>19999</v>
      </c>
      <c r="BD6122" s="50">
        <f t="shared" si="1921"/>
        <v>0</v>
      </c>
      <c r="BE6122" s="50">
        <f t="shared" si="1922"/>
        <v>0</v>
      </c>
      <c r="BF6122" s="50">
        <f t="shared" si="1928"/>
        <v>0</v>
      </c>
      <c r="BG6122" s="50"/>
      <c r="BH6122" s="17">
        <f t="shared" si="1923"/>
        <v>0</v>
      </c>
      <c r="BI6122" s="17">
        <f t="shared" si="1931"/>
        <v>6122</v>
      </c>
      <c r="BJ6122" s="17">
        <f t="shared" si="1929"/>
        <v>6122</v>
      </c>
      <c r="BK6122" s="150">
        <f t="shared" si="1930"/>
        <v>36416</v>
      </c>
      <c r="BL6122" s="50" t="e">
        <f t="shared" ca="1" si="1924"/>
        <v>#NAME?</v>
      </c>
      <c r="BM6122" s="50" t="e">
        <f t="shared" ca="1" si="1925"/>
        <v>#NAME?</v>
      </c>
      <c r="BN6122" s="50" t="e">
        <f t="shared" ca="1" si="1926"/>
        <v>#NAME?</v>
      </c>
    </row>
    <row r="6123" spans="1:66" x14ac:dyDescent="0.35">
      <c r="A6123" s="48">
        <v>36417</v>
      </c>
      <c r="B6123" s="17">
        <v>1999</v>
      </c>
      <c r="C6123" s="17">
        <v>9</v>
      </c>
      <c r="D6123" s="17">
        <v>257</v>
      </c>
      <c r="E6123" s="17">
        <v>14</v>
      </c>
      <c r="F6123" s="17">
        <v>3</v>
      </c>
      <c r="G6123" s="50">
        <v>2.4</v>
      </c>
      <c r="H6123" s="32">
        <v>3.2035757744802957</v>
      </c>
      <c r="I6123" s="50">
        <v>6</v>
      </c>
      <c r="J6123" s="13">
        <v>0</v>
      </c>
      <c r="K6123" s="13">
        <f t="shared" si="1912"/>
        <v>0</v>
      </c>
      <c r="L6123" s="13">
        <f t="shared" si="1913"/>
        <v>0</v>
      </c>
      <c r="M6123" s="13" t="e">
        <f ca="1">CalcTable[[#This Row],[IWC]]-AE6122</f>
        <v>#NAME?</v>
      </c>
      <c r="N6123" s="13" t="e">
        <f ca="1">IF(CalcTable[[#This Row],[Day of Year]]&lt;123,FCAP,AE6122)</f>
        <v>#NAME?</v>
      </c>
      <c r="O6123" s="17" t="e">
        <f ca="1">IF(IRR_DRIP,5,COUNTIF('IDET Wind Values'!C6107:G6107,"&lt;="&amp;IRR_MAXWIND))</f>
        <v>#NAME?</v>
      </c>
      <c r="P6123" s="13" t="e">
        <f ca="1">CalcTable[[#This Row],[ET_o]]*KL</f>
        <v>#NAME?</v>
      </c>
      <c r="Q6123" s="13" t="e">
        <f ca="1">IF(WILTPT&lt;=0,1,MAX(0,MIN(1,(CalcTable[[#This Row],[IWC]]-WILTPT)/(MAD-WILTPT))))</f>
        <v>#NAME?</v>
      </c>
      <c r="R6123" s="13" t="e">
        <f ca="1">CalcTable[[#This Row],[ETMult]]*CalcTable[[#This Row],[ETb]]</f>
        <v>#NAME?</v>
      </c>
      <c r="S6123" s="13" t="b">
        <f>INDEX(IRR_LIST,CalcTable[[#This Row],[Day of Week]]+1)</f>
        <v>1</v>
      </c>
      <c r="T6123" s="13">
        <f t="shared" ca="1" si="1914"/>
        <v>0</v>
      </c>
      <c r="U6123" s="13" t="b">
        <f ca="1">IF(CalcTable[[#This Row],[IrrPrecip]]&gt;=IC_MM,FALSE,TRUE)</f>
        <v>1</v>
      </c>
      <c r="V6123" s="13" t="b">
        <f t="shared" si="1915"/>
        <v>1</v>
      </c>
      <c r="W6123" s="13" t="e">
        <f ca="1">IF(AND(IRR_DRIP=FALSE,CalcTable[[#This Row],[IrrHours]]&lt;=0),FALSE,TRUE)</f>
        <v>#NAME?</v>
      </c>
      <c r="X6123" s="13" t="e">
        <f ca="1">AND(CalcTable[[#This Row],[IrrDay]],CalcTable[[#This Row],[IrrRain]],CalcTable[[#This Row],[IrrWarm]],CalcTable[[#This Row],[IrrWindy]])</f>
        <v>#NAME?</v>
      </c>
      <c r="Y6123" s="13" t="e">
        <f t="shared" ca="1" si="1916"/>
        <v>#NAME?</v>
      </c>
      <c r="Z6123" s="13" t="e">
        <f ca="1">CalcTable[[#This Row],[IrrHours]]/5</f>
        <v>#NAME?</v>
      </c>
      <c r="AA6123" s="13" t="e">
        <f ca="1">IF(CalcTable[[#This Row],[IrrFlag]]=FALSE,0,MAX(0,CalcTable[[#This Row],[VolRednWind]]*(FCAP*IRR_TARGET-CalcTable[[#This Row],[IWC]])))</f>
        <v>#NAME?</v>
      </c>
      <c r="AB6123" s="13" t="e">
        <f ca="1">CalcTable[[#This Row],[IWC]]+CalcTable[[#This Row],[Eff Precip]]+CalcTable[[#This Row],[IrrAmt]]-CalcTable[[#This Row],[AET]]</f>
        <v>#NAME?</v>
      </c>
      <c r="AC6123" s="13" t="e">
        <f ca="1">IF(CalcTable[[#This Row],[PWC]]&gt;FCAP,MIN(24*PERC,MIN(SAT,CalcTable[[#This Row],[PWC]])-FCAP),0)</f>
        <v>#NAME?</v>
      </c>
      <c r="AD6123" s="13" t="e">
        <f ca="1">IF(CalcTable[[#This Row],[PWC]]&gt;SAT,CalcTable[[#This Row],[PWC]]-SAT,0)</f>
        <v>#NAME?</v>
      </c>
      <c r="AE6123" s="13" t="e">
        <f ca="1">CalcTable[[#This Row],[PWC]]-CalcTable[[#This Row],[PercAmt]]-CalcTable[[#This Row],[Runoff]]</f>
        <v>#NAME?</v>
      </c>
      <c r="AF6123" s="13" t="e">
        <f ca="1">CalcTable[[#This Row],[IrrAmt]]/1000*CUR_IRR_AREA*10000/IRR_EFF</f>
        <v>#NAME?</v>
      </c>
      <c r="AG6123" s="147"/>
      <c r="AH6123" s="13"/>
      <c r="AI6123" s="50">
        <v>8.8137366230271788</v>
      </c>
      <c r="AJ6123" s="50">
        <v>15.170596960940621</v>
      </c>
      <c r="AK6123" s="50">
        <v>0</v>
      </c>
      <c r="AL6123" s="50">
        <v>0</v>
      </c>
      <c r="AM6123" s="50"/>
      <c r="AN6123" s="50"/>
      <c r="AO6123" s="50"/>
      <c r="AP6123" s="50"/>
      <c r="AQ6123" s="50"/>
      <c r="AR6123" s="50"/>
      <c r="AS6123" s="50"/>
      <c r="AT6123" s="50"/>
      <c r="AU6123" s="50"/>
      <c r="AV6123" s="50"/>
      <c r="AW6123" s="50"/>
      <c r="AX6123" s="50">
        <f t="shared" si="1927"/>
        <v>23.9843335839678</v>
      </c>
      <c r="AY6123" s="50"/>
      <c r="AZ6123" s="50">
        <f t="shared" si="1917"/>
        <v>574.27231465865691</v>
      </c>
      <c r="BA6123" s="50">
        <f t="shared" si="1918"/>
        <v>933.09861387234389</v>
      </c>
      <c r="BB6123" s="50">
        <f t="shared" si="1919"/>
        <v>965.878421011412</v>
      </c>
      <c r="BC6123" s="17">
        <f t="shared" si="1920"/>
        <v>19999</v>
      </c>
      <c r="BD6123" s="50">
        <f t="shared" si="1921"/>
        <v>23.9843335839678</v>
      </c>
      <c r="BE6123" s="50">
        <f t="shared" si="1922"/>
        <v>574.27231465865691</v>
      </c>
      <c r="BF6123" s="50">
        <f t="shared" si="1928"/>
        <v>939.32669135764036</v>
      </c>
      <c r="BG6123" s="50"/>
      <c r="BH6123" s="17">
        <f t="shared" si="1923"/>
        <v>0</v>
      </c>
      <c r="BI6123" s="17">
        <f t="shared" si="1931"/>
        <v>6123</v>
      </c>
      <c r="BJ6123" s="17">
        <f t="shared" si="1929"/>
        <v>6123</v>
      </c>
      <c r="BK6123" s="150">
        <f t="shared" si="1930"/>
        <v>36417</v>
      </c>
      <c r="BL6123" s="50" t="e">
        <f t="shared" ca="1" si="1924"/>
        <v>#NAME?</v>
      </c>
      <c r="BM6123" s="50" t="e">
        <f t="shared" ca="1" si="1925"/>
        <v>#NAME?</v>
      </c>
      <c r="BN6123" s="50" t="e">
        <f t="shared" ca="1" si="1926"/>
        <v>#NAME?</v>
      </c>
    </row>
    <row r="6124" spans="1:66" x14ac:dyDescent="0.35">
      <c r="A6124" s="48">
        <v>36418</v>
      </c>
      <c r="B6124" s="17">
        <v>1999</v>
      </c>
      <c r="C6124" s="17">
        <v>9</v>
      </c>
      <c r="D6124" s="17">
        <v>258</v>
      </c>
      <c r="E6124" s="17">
        <v>15</v>
      </c>
      <c r="F6124" s="17">
        <v>4</v>
      </c>
      <c r="G6124" s="50">
        <v>5</v>
      </c>
      <c r="H6124" s="32">
        <v>3.2381147383243691</v>
      </c>
      <c r="I6124" s="50">
        <v>5</v>
      </c>
      <c r="J6124" s="13">
        <v>0</v>
      </c>
      <c r="K6124" s="13">
        <f t="shared" si="1912"/>
        <v>0</v>
      </c>
      <c r="L6124" s="13">
        <f t="shared" si="1913"/>
        <v>0</v>
      </c>
      <c r="M6124" s="13" t="e">
        <f ca="1">CalcTable[[#This Row],[IWC]]-AE6123</f>
        <v>#NAME?</v>
      </c>
      <c r="N6124" s="13" t="e">
        <f ca="1">IF(CalcTable[[#This Row],[Day of Year]]&lt;123,FCAP,AE6123)</f>
        <v>#NAME?</v>
      </c>
      <c r="O6124" s="17" t="e">
        <f ca="1">IF(IRR_DRIP,5,COUNTIF('IDET Wind Values'!C6108:G6108,"&lt;="&amp;IRR_MAXWIND))</f>
        <v>#NAME?</v>
      </c>
      <c r="P6124" s="13" t="e">
        <f ca="1">CalcTable[[#This Row],[ET_o]]*KL</f>
        <v>#NAME?</v>
      </c>
      <c r="Q6124" s="13" t="e">
        <f ca="1">IF(WILTPT&lt;=0,1,MAX(0,MIN(1,(CalcTable[[#This Row],[IWC]]-WILTPT)/(MAD-WILTPT))))</f>
        <v>#NAME?</v>
      </c>
      <c r="R6124" s="13" t="e">
        <f ca="1">CalcTable[[#This Row],[ETMult]]*CalcTable[[#This Row],[ETb]]</f>
        <v>#NAME?</v>
      </c>
      <c r="S6124" s="13" t="b">
        <f>INDEX(IRR_LIST,CalcTable[[#This Row],[Day of Week]]+1)</f>
        <v>0</v>
      </c>
      <c r="T6124" s="13">
        <f t="shared" ca="1" si="1914"/>
        <v>0</v>
      </c>
      <c r="U6124" s="13" t="b">
        <f ca="1">IF(CalcTable[[#This Row],[IrrPrecip]]&gt;=IC_MM,FALSE,TRUE)</f>
        <v>1</v>
      </c>
      <c r="V6124" s="13" t="b">
        <f t="shared" si="1915"/>
        <v>1</v>
      </c>
      <c r="W6124" s="13" t="e">
        <f ca="1">IF(AND(IRR_DRIP=FALSE,CalcTable[[#This Row],[IrrHours]]&lt;=0),FALSE,TRUE)</f>
        <v>#NAME?</v>
      </c>
      <c r="X6124" s="13" t="e">
        <f ca="1">AND(CalcTable[[#This Row],[IrrDay]],CalcTable[[#This Row],[IrrRain]],CalcTable[[#This Row],[IrrWarm]],CalcTable[[#This Row],[IrrWindy]])</f>
        <v>#NAME?</v>
      </c>
      <c r="Y6124" s="13" t="e">
        <f t="shared" ca="1" si="1916"/>
        <v>#NAME?</v>
      </c>
      <c r="Z6124" s="13" t="e">
        <f ca="1">CalcTable[[#This Row],[IrrHours]]/5</f>
        <v>#NAME?</v>
      </c>
      <c r="AA6124" s="13" t="e">
        <f ca="1">IF(CalcTable[[#This Row],[IrrFlag]]=FALSE,0,MAX(0,CalcTable[[#This Row],[VolRednWind]]*(FCAP*IRR_TARGET-CalcTable[[#This Row],[IWC]])))</f>
        <v>#NAME?</v>
      </c>
      <c r="AB6124" s="13" t="e">
        <f ca="1">CalcTable[[#This Row],[IWC]]+CalcTable[[#This Row],[Eff Precip]]+CalcTable[[#This Row],[IrrAmt]]-CalcTable[[#This Row],[AET]]</f>
        <v>#NAME?</v>
      </c>
      <c r="AC6124" s="13" t="e">
        <f ca="1">IF(CalcTable[[#This Row],[PWC]]&gt;FCAP,MIN(24*PERC,MIN(SAT,CalcTable[[#This Row],[PWC]])-FCAP),0)</f>
        <v>#NAME?</v>
      </c>
      <c r="AD6124" s="13" t="e">
        <f ca="1">IF(CalcTable[[#This Row],[PWC]]&gt;SAT,CalcTable[[#This Row],[PWC]]-SAT,0)</f>
        <v>#NAME?</v>
      </c>
      <c r="AE6124" s="13" t="e">
        <f ca="1">CalcTable[[#This Row],[PWC]]-CalcTable[[#This Row],[PercAmt]]-CalcTable[[#This Row],[Runoff]]</f>
        <v>#NAME?</v>
      </c>
      <c r="AF6124" s="13" t="e">
        <f ca="1">CalcTable[[#This Row],[IrrAmt]]/1000*CUR_IRR_AREA*10000/IRR_EFF</f>
        <v>#NAME?</v>
      </c>
      <c r="AG6124" s="147"/>
      <c r="AH6124" s="13"/>
      <c r="AI6124" s="50">
        <v>0</v>
      </c>
      <c r="AJ6124" s="50">
        <v>0</v>
      </c>
      <c r="AK6124" s="50">
        <v>7.0358031519523481</v>
      </c>
      <c r="AL6124" s="50">
        <v>8.6182532827190208</v>
      </c>
      <c r="AM6124" s="50"/>
      <c r="AN6124" s="50"/>
      <c r="AO6124" s="50"/>
      <c r="AP6124" s="50"/>
      <c r="AQ6124" s="50"/>
      <c r="AR6124" s="50"/>
      <c r="AS6124" s="50"/>
      <c r="AT6124" s="50"/>
      <c r="AU6124" s="50"/>
      <c r="AV6124" s="50"/>
      <c r="AW6124" s="50"/>
      <c r="AX6124" s="50">
        <f t="shared" si="1927"/>
        <v>15.654056434671368</v>
      </c>
      <c r="AY6124" s="50"/>
      <c r="AZ6124" s="50">
        <f t="shared" si="1917"/>
        <v>355.99387585505906</v>
      </c>
      <c r="BA6124" s="50">
        <f t="shared" si="1918"/>
        <v>548.11755488794802</v>
      </c>
      <c r="BB6124" s="50">
        <f t="shared" si="1919"/>
        <v>565.06964421437954</v>
      </c>
      <c r="BC6124" s="17">
        <f t="shared" si="1920"/>
        <v>19999</v>
      </c>
      <c r="BD6124" s="50">
        <f t="shared" si="1921"/>
        <v>15.654056434671368</v>
      </c>
      <c r="BE6124" s="50">
        <f t="shared" si="1922"/>
        <v>355.99387585505906</v>
      </c>
      <c r="BF6124" s="50">
        <f t="shared" si="1928"/>
        <v>582.29265283191785</v>
      </c>
      <c r="BG6124" s="50"/>
      <c r="BH6124" s="17">
        <f t="shared" si="1923"/>
        <v>0</v>
      </c>
      <c r="BI6124" s="17">
        <f t="shared" si="1931"/>
        <v>6124</v>
      </c>
      <c r="BJ6124" s="17">
        <f t="shared" si="1929"/>
        <v>6124</v>
      </c>
      <c r="BK6124" s="150">
        <f t="shared" si="1930"/>
        <v>36418</v>
      </c>
      <c r="BL6124" s="50" t="e">
        <f t="shared" ca="1" si="1924"/>
        <v>#NAME?</v>
      </c>
      <c r="BM6124" s="50" t="e">
        <f t="shared" ca="1" si="1925"/>
        <v>#NAME?</v>
      </c>
      <c r="BN6124" s="50" t="e">
        <f t="shared" ca="1" si="1926"/>
        <v>#NAME?</v>
      </c>
    </row>
    <row r="6125" spans="1:66" x14ac:dyDescent="0.35">
      <c r="A6125" s="48">
        <v>36419</v>
      </c>
      <c r="B6125" s="17">
        <v>1999</v>
      </c>
      <c r="C6125" s="17">
        <v>9</v>
      </c>
      <c r="D6125" s="17">
        <v>259</v>
      </c>
      <c r="E6125" s="17">
        <v>16</v>
      </c>
      <c r="F6125" s="17">
        <v>5</v>
      </c>
      <c r="G6125" s="50">
        <v>6.2</v>
      </c>
      <c r="H6125" s="32">
        <v>3.3571275337723705</v>
      </c>
      <c r="I6125" s="50">
        <v>3.6666666666666665</v>
      </c>
      <c r="J6125" s="13">
        <v>0</v>
      </c>
      <c r="K6125" s="13">
        <f t="shared" si="1912"/>
        <v>0</v>
      </c>
      <c r="L6125" s="13">
        <f t="shared" si="1913"/>
        <v>0</v>
      </c>
      <c r="M6125" s="13" t="e">
        <f ca="1">CalcTable[[#This Row],[IWC]]-AE6124</f>
        <v>#NAME?</v>
      </c>
      <c r="N6125" s="13" t="e">
        <f ca="1">IF(CalcTable[[#This Row],[Day of Year]]&lt;123,FCAP,AE6124)</f>
        <v>#NAME?</v>
      </c>
      <c r="O6125" s="17" t="e">
        <f ca="1">IF(IRR_DRIP,5,COUNTIF('IDET Wind Values'!C6109:G6109,"&lt;="&amp;IRR_MAXWIND))</f>
        <v>#NAME?</v>
      </c>
      <c r="P6125" s="13" t="e">
        <f ca="1">CalcTable[[#This Row],[ET_o]]*KL</f>
        <v>#NAME?</v>
      </c>
      <c r="Q6125" s="13" t="e">
        <f ca="1">IF(WILTPT&lt;=0,1,MAX(0,MIN(1,(CalcTable[[#This Row],[IWC]]-WILTPT)/(MAD-WILTPT))))</f>
        <v>#NAME?</v>
      </c>
      <c r="R6125" s="13" t="e">
        <f ca="1">CalcTable[[#This Row],[ETMult]]*CalcTable[[#This Row],[ETb]]</f>
        <v>#NAME?</v>
      </c>
      <c r="S6125" s="13" t="b">
        <f>INDEX(IRR_LIST,CalcTable[[#This Row],[Day of Week]]+1)</f>
        <v>1</v>
      </c>
      <c r="T6125" s="13">
        <f t="shared" ca="1" si="1914"/>
        <v>0</v>
      </c>
      <c r="U6125" s="13" t="b">
        <f ca="1">IF(CalcTable[[#This Row],[IrrPrecip]]&gt;=IC_MM,FALSE,TRUE)</f>
        <v>1</v>
      </c>
      <c r="V6125" s="13" t="b">
        <f t="shared" si="1915"/>
        <v>1</v>
      </c>
      <c r="W6125" s="13" t="e">
        <f ca="1">IF(AND(IRR_DRIP=FALSE,CalcTable[[#This Row],[IrrHours]]&lt;=0),FALSE,TRUE)</f>
        <v>#NAME?</v>
      </c>
      <c r="X6125" s="13" t="e">
        <f ca="1">AND(CalcTable[[#This Row],[IrrDay]],CalcTable[[#This Row],[IrrRain]],CalcTable[[#This Row],[IrrWarm]],CalcTable[[#This Row],[IrrWindy]])</f>
        <v>#NAME?</v>
      </c>
      <c r="Y6125" s="13" t="e">
        <f t="shared" ca="1" si="1916"/>
        <v>#NAME?</v>
      </c>
      <c r="Z6125" s="13" t="e">
        <f ca="1">CalcTable[[#This Row],[IrrHours]]/5</f>
        <v>#NAME?</v>
      </c>
      <c r="AA6125" s="13" t="e">
        <f ca="1">IF(CalcTable[[#This Row],[IrrFlag]]=FALSE,0,MAX(0,CalcTable[[#This Row],[VolRednWind]]*(FCAP*IRR_TARGET-CalcTable[[#This Row],[IWC]])))</f>
        <v>#NAME?</v>
      </c>
      <c r="AB6125" s="13" t="e">
        <f ca="1">CalcTable[[#This Row],[IWC]]+CalcTable[[#This Row],[Eff Precip]]+CalcTable[[#This Row],[IrrAmt]]-CalcTable[[#This Row],[AET]]</f>
        <v>#NAME?</v>
      </c>
      <c r="AC6125" s="13" t="e">
        <f ca="1">IF(CalcTable[[#This Row],[PWC]]&gt;FCAP,MIN(24*PERC,MIN(SAT,CalcTable[[#This Row],[PWC]])-FCAP),0)</f>
        <v>#NAME?</v>
      </c>
      <c r="AD6125" s="13" t="e">
        <f ca="1">IF(CalcTable[[#This Row],[PWC]]&gt;SAT,CalcTable[[#This Row],[PWC]]-SAT,0)</f>
        <v>#NAME?</v>
      </c>
      <c r="AE6125" s="13" t="e">
        <f ca="1">CalcTable[[#This Row],[PWC]]-CalcTable[[#This Row],[PercAmt]]-CalcTable[[#This Row],[Runoff]]</f>
        <v>#NAME?</v>
      </c>
      <c r="AF6125" s="13" t="e">
        <f ca="1">CalcTable[[#This Row],[IrrAmt]]/1000*CUR_IRR_AREA*10000/IRR_EFF</f>
        <v>#NAME?</v>
      </c>
      <c r="AG6125" s="147"/>
      <c r="AH6125" s="13"/>
      <c r="AI6125" s="50">
        <v>1.1349360633654122</v>
      </c>
      <c r="AJ6125" s="50">
        <v>1.8165360633654133</v>
      </c>
      <c r="AK6125" s="50">
        <v>0</v>
      </c>
      <c r="AL6125" s="50">
        <v>0</v>
      </c>
      <c r="AM6125" s="50"/>
      <c r="AN6125" s="50"/>
      <c r="AO6125" s="50"/>
      <c r="AP6125" s="50"/>
      <c r="AQ6125" s="50"/>
      <c r="AR6125" s="50"/>
      <c r="AS6125" s="50"/>
      <c r="AT6125" s="50"/>
      <c r="AU6125" s="50"/>
      <c r="AV6125" s="50"/>
      <c r="AW6125" s="50"/>
      <c r="AX6125" s="50">
        <f t="shared" si="1927"/>
        <v>2.9514721267308257</v>
      </c>
      <c r="AY6125" s="50"/>
      <c r="AZ6125" s="50">
        <f t="shared" si="1917"/>
        <v>69.930786788078166</v>
      </c>
      <c r="BA6125" s="50">
        <f t="shared" si="1918"/>
        <v>113.52671226746186</v>
      </c>
      <c r="BB6125" s="50">
        <f t="shared" si="1919"/>
        <v>117.507360940627</v>
      </c>
      <c r="BC6125" s="17">
        <f t="shared" si="1920"/>
        <v>19999</v>
      </c>
      <c r="BD6125" s="50">
        <f t="shared" si="1921"/>
        <v>2.9514721267308257</v>
      </c>
      <c r="BE6125" s="50">
        <f t="shared" si="1922"/>
        <v>69.930786788078166</v>
      </c>
      <c r="BF6125" s="50">
        <f t="shared" si="1928"/>
        <v>114.38450522680414</v>
      </c>
      <c r="BG6125" s="50"/>
      <c r="BH6125" s="17">
        <f t="shared" si="1923"/>
        <v>0</v>
      </c>
      <c r="BI6125" s="17">
        <f t="shared" si="1931"/>
        <v>6125</v>
      </c>
      <c r="BJ6125" s="17">
        <f t="shared" si="1929"/>
        <v>6125</v>
      </c>
      <c r="BK6125" s="150">
        <f t="shared" si="1930"/>
        <v>36419</v>
      </c>
      <c r="BL6125" s="50" t="e">
        <f t="shared" ca="1" si="1924"/>
        <v>#NAME?</v>
      </c>
      <c r="BM6125" s="50" t="e">
        <f t="shared" ca="1" si="1925"/>
        <v>#NAME?</v>
      </c>
      <c r="BN6125" s="50" t="e">
        <f t="shared" ca="1" si="1926"/>
        <v>#NAME?</v>
      </c>
    </row>
    <row r="6126" spans="1:66" x14ac:dyDescent="0.35">
      <c r="A6126" s="48">
        <v>36420</v>
      </c>
      <c r="B6126" s="17">
        <v>1999</v>
      </c>
      <c r="C6126" s="17">
        <v>9</v>
      </c>
      <c r="D6126" s="17">
        <v>260</v>
      </c>
      <c r="E6126" s="17">
        <v>17</v>
      </c>
      <c r="F6126" s="17">
        <v>6</v>
      </c>
      <c r="G6126" s="50">
        <v>6.5</v>
      </c>
      <c r="H6126" s="32">
        <v>2.188984747848</v>
      </c>
      <c r="I6126" s="50">
        <v>16.333333333333332</v>
      </c>
      <c r="J6126" s="13">
        <v>0</v>
      </c>
      <c r="K6126" s="13">
        <f t="shared" si="1912"/>
        <v>0</v>
      </c>
      <c r="L6126" s="13">
        <f t="shared" si="1913"/>
        <v>0</v>
      </c>
      <c r="M6126" s="13" t="e">
        <f ca="1">CalcTable[[#This Row],[IWC]]-AE6125</f>
        <v>#NAME?</v>
      </c>
      <c r="N6126" s="13" t="e">
        <f ca="1">IF(CalcTable[[#This Row],[Day of Year]]&lt;123,FCAP,AE6125)</f>
        <v>#NAME?</v>
      </c>
      <c r="O6126" s="17" t="e">
        <f ca="1">IF(IRR_DRIP,5,COUNTIF('IDET Wind Values'!C6110:G6110,"&lt;="&amp;IRR_MAXWIND))</f>
        <v>#NAME?</v>
      </c>
      <c r="P6126" s="13" t="e">
        <f ca="1">CalcTable[[#This Row],[ET_o]]*KL</f>
        <v>#NAME?</v>
      </c>
      <c r="Q6126" s="13" t="e">
        <f ca="1">IF(WILTPT&lt;=0,1,MAX(0,MIN(1,(CalcTable[[#This Row],[IWC]]-WILTPT)/(MAD-WILTPT))))</f>
        <v>#NAME?</v>
      </c>
      <c r="R6126" s="13" t="e">
        <f ca="1">CalcTable[[#This Row],[ETMult]]*CalcTable[[#This Row],[ETb]]</f>
        <v>#NAME?</v>
      </c>
      <c r="S6126" s="13" t="b">
        <f>INDEX(IRR_LIST,CalcTable[[#This Row],[Day of Week]]+1)</f>
        <v>0</v>
      </c>
      <c r="T6126" s="13">
        <f t="shared" ca="1" si="1914"/>
        <v>0</v>
      </c>
      <c r="U6126" s="13" t="b">
        <f ca="1">IF(CalcTable[[#This Row],[IrrPrecip]]&gt;=IC_MM,FALSE,TRUE)</f>
        <v>1</v>
      </c>
      <c r="V6126" s="13" t="b">
        <f t="shared" si="1915"/>
        <v>1</v>
      </c>
      <c r="W6126" s="13" t="e">
        <f ca="1">IF(AND(IRR_DRIP=FALSE,CalcTable[[#This Row],[IrrHours]]&lt;=0),FALSE,TRUE)</f>
        <v>#NAME?</v>
      </c>
      <c r="X6126" s="13" t="e">
        <f ca="1">AND(CalcTable[[#This Row],[IrrDay]],CalcTable[[#This Row],[IrrRain]],CalcTable[[#This Row],[IrrWarm]],CalcTable[[#This Row],[IrrWindy]])</f>
        <v>#NAME?</v>
      </c>
      <c r="Y6126" s="13" t="e">
        <f t="shared" ca="1" si="1916"/>
        <v>#NAME?</v>
      </c>
      <c r="Z6126" s="13" t="e">
        <f ca="1">CalcTable[[#This Row],[IrrHours]]/5</f>
        <v>#NAME?</v>
      </c>
      <c r="AA6126" s="13" t="e">
        <f ca="1">IF(CalcTable[[#This Row],[IrrFlag]]=FALSE,0,MAX(0,CalcTable[[#This Row],[VolRednWind]]*(FCAP*IRR_TARGET-CalcTable[[#This Row],[IWC]])))</f>
        <v>#NAME?</v>
      </c>
      <c r="AB6126" s="13" t="e">
        <f ca="1">CalcTable[[#This Row],[IWC]]+CalcTable[[#This Row],[Eff Precip]]+CalcTable[[#This Row],[IrrAmt]]-CalcTable[[#This Row],[AET]]</f>
        <v>#NAME?</v>
      </c>
      <c r="AC6126" s="13" t="e">
        <f ca="1">IF(CalcTable[[#This Row],[PWC]]&gt;FCAP,MIN(24*PERC,MIN(SAT,CalcTable[[#This Row],[PWC]])-FCAP),0)</f>
        <v>#NAME?</v>
      </c>
      <c r="AD6126" s="13" t="e">
        <f ca="1">IF(CalcTable[[#This Row],[PWC]]&gt;SAT,CalcTable[[#This Row],[PWC]]-SAT,0)</f>
        <v>#NAME?</v>
      </c>
      <c r="AE6126" s="13" t="e">
        <f ca="1">CalcTable[[#This Row],[PWC]]-CalcTable[[#This Row],[PercAmt]]-CalcTable[[#This Row],[Runoff]]</f>
        <v>#NAME?</v>
      </c>
      <c r="AF6126" s="13" t="e">
        <f ca="1">CalcTable[[#This Row],[IrrAmt]]/1000*CUR_IRR_AREA*10000/IRR_EFF</f>
        <v>#NAME?</v>
      </c>
      <c r="AG6126" s="147"/>
      <c r="AH6126" s="13"/>
      <c r="AI6126" s="50">
        <v>0</v>
      </c>
      <c r="AJ6126" s="50">
        <v>0</v>
      </c>
      <c r="AK6126" s="50">
        <v>0</v>
      </c>
      <c r="AL6126" s="50">
        <v>4.1264201435748049</v>
      </c>
      <c r="AM6126" s="50"/>
      <c r="AN6126" s="50"/>
      <c r="AO6126" s="50"/>
      <c r="AP6126" s="50"/>
      <c r="AQ6126" s="50"/>
      <c r="AR6126" s="50"/>
      <c r="AS6126" s="50"/>
      <c r="AT6126" s="50"/>
      <c r="AU6126" s="50"/>
      <c r="AV6126" s="50"/>
      <c r="AW6126" s="50"/>
      <c r="AX6126" s="50">
        <f t="shared" si="1927"/>
        <v>4.1264201435748049</v>
      </c>
      <c r="AY6126" s="50"/>
      <c r="AZ6126" s="50">
        <f t="shared" si="1917"/>
        <v>121.04165754486095</v>
      </c>
      <c r="BA6126" s="50">
        <f t="shared" si="1918"/>
        <v>186.36572669605576</v>
      </c>
      <c r="BB6126" s="50">
        <f t="shared" si="1919"/>
        <v>192.12961515057296</v>
      </c>
      <c r="BC6126" s="17">
        <f t="shared" si="1920"/>
        <v>19999</v>
      </c>
      <c r="BD6126" s="50">
        <f t="shared" si="1921"/>
        <v>4.1264201435748049</v>
      </c>
      <c r="BE6126" s="50">
        <f t="shared" si="1922"/>
        <v>121.04165754486095</v>
      </c>
      <c r="BF6126" s="50">
        <f t="shared" si="1928"/>
        <v>197.98561901010294</v>
      </c>
      <c r="BG6126" s="50"/>
      <c r="BH6126" s="17">
        <f t="shared" si="1923"/>
        <v>0</v>
      </c>
      <c r="BI6126" s="17">
        <f t="shared" si="1931"/>
        <v>6126</v>
      </c>
      <c r="BJ6126" s="17">
        <f t="shared" si="1929"/>
        <v>6126</v>
      </c>
      <c r="BK6126" s="150">
        <f t="shared" si="1930"/>
        <v>36420</v>
      </c>
      <c r="BL6126" s="50" t="e">
        <f t="shared" ca="1" si="1924"/>
        <v>#NAME?</v>
      </c>
      <c r="BM6126" s="50" t="e">
        <f t="shared" ca="1" si="1925"/>
        <v>#NAME?</v>
      </c>
      <c r="BN6126" s="50" t="e">
        <f t="shared" ca="1" si="1926"/>
        <v>#NAME?</v>
      </c>
    </row>
    <row r="6127" spans="1:66" x14ac:dyDescent="0.35">
      <c r="A6127" s="48">
        <v>36421</v>
      </c>
      <c r="B6127" s="17">
        <v>1999</v>
      </c>
      <c r="C6127" s="17">
        <v>9</v>
      </c>
      <c r="D6127" s="17">
        <v>261</v>
      </c>
      <c r="E6127" s="17">
        <v>18</v>
      </c>
      <c r="F6127" s="17">
        <v>7</v>
      </c>
      <c r="G6127" s="50">
        <v>7.2</v>
      </c>
      <c r="H6127" s="32">
        <v>2.3901744966817806</v>
      </c>
      <c r="I6127" s="50">
        <v>6.833333333333333</v>
      </c>
      <c r="J6127" s="13">
        <v>0</v>
      </c>
      <c r="K6127" s="13">
        <f t="shared" si="1912"/>
        <v>0</v>
      </c>
      <c r="L6127" s="13">
        <f t="shared" si="1913"/>
        <v>0</v>
      </c>
      <c r="M6127" s="13" t="e">
        <f ca="1">CalcTable[[#This Row],[IWC]]-AE6126</f>
        <v>#NAME?</v>
      </c>
      <c r="N6127" s="13" t="e">
        <f ca="1">IF(CalcTable[[#This Row],[Day of Year]]&lt;123,FCAP,AE6126)</f>
        <v>#NAME?</v>
      </c>
      <c r="O6127" s="17" t="e">
        <f ca="1">IF(IRR_DRIP,5,COUNTIF('IDET Wind Values'!C6111:G6111,"&lt;="&amp;IRR_MAXWIND))</f>
        <v>#NAME?</v>
      </c>
      <c r="P6127" s="13" t="e">
        <f ca="1">CalcTable[[#This Row],[ET_o]]*KL</f>
        <v>#NAME?</v>
      </c>
      <c r="Q6127" s="13" t="e">
        <f ca="1">IF(WILTPT&lt;=0,1,MAX(0,MIN(1,(CalcTable[[#This Row],[IWC]]-WILTPT)/(MAD-WILTPT))))</f>
        <v>#NAME?</v>
      </c>
      <c r="R6127" s="13" t="e">
        <f ca="1">CalcTable[[#This Row],[ETMult]]*CalcTable[[#This Row],[ETb]]</f>
        <v>#NAME?</v>
      </c>
      <c r="S6127" s="13" t="b">
        <f>INDEX(IRR_LIST,CalcTable[[#This Row],[Day of Week]]+1)</f>
        <v>0</v>
      </c>
      <c r="T6127" s="13">
        <f t="shared" ca="1" si="1914"/>
        <v>0</v>
      </c>
      <c r="U6127" s="13" t="b">
        <f ca="1">IF(CalcTable[[#This Row],[IrrPrecip]]&gt;=IC_MM,FALSE,TRUE)</f>
        <v>1</v>
      </c>
      <c r="V6127" s="13" t="b">
        <f t="shared" si="1915"/>
        <v>0</v>
      </c>
      <c r="W6127" s="13" t="e">
        <f ca="1">IF(AND(IRR_DRIP=FALSE,CalcTable[[#This Row],[IrrHours]]&lt;=0),FALSE,TRUE)</f>
        <v>#NAME?</v>
      </c>
      <c r="X6127" s="13" t="e">
        <f ca="1">AND(CalcTable[[#This Row],[IrrDay]],CalcTable[[#This Row],[IrrRain]],CalcTable[[#This Row],[IrrWarm]],CalcTable[[#This Row],[IrrWindy]])</f>
        <v>#NAME?</v>
      </c>
      <c r="Y6127" s="13" t="e">
        <f t="shared" ca="1" si="1916"/>
        <v>#NAME?</v>
      </c>
      <c r="Z6127" s="13" t="e">
        <f ca="1">CalcTable[[#This Row],[IrrHours]]/5</f>
        <v>#NAME?</v>
      </c>
      <c r="AA6127" s="13" t="e">
        <f ca="1">IF(CalcTable[[#This Row],[IrrFlag]]=FALSE,0,MAX(0,CalcTable[[#This Row],[VolRednWind]]*(FCAP*IRR_TARGET-CalcTable[[#This Row],[IWC]])))</f>
        <v>#NAME?</v>
      </c>
      <c r="AB6127" s="13" t="e">
        <f ca="1">CalcTable[[#This Row],[IWC]]+CalcTable[[#This Row],[Eff Precip]]+CalcTable[[#This Row],[IrrAmt]]-CalcTable[[#This Row],[AET]]</f>
        <v>#NAME?</v>
      </c>
      <c r="AC6127" s="13" t="e">
        <f ca="1">IF(CalcTable[[#This Row],[PWC]]&gt;FCAP,MIN(24*PERC,MIN(SAT,CalcTable[[#This Row],[PWC]])-FCAP),0)</f>
        <v>#NAME?</v>
      </c>
      <c r="AD6127" s="13" t="e">
        <f ca="1">IF(CalcTable[[#This Row],[PWC]]&gt;SAT,CalcTable[[#This Row],[PWC]]-SAT,0)</f>
        <v>#NAME?</v>
      </c>
      <c r="AE6127" s="13" t="e">
        <f ca="1">CalcTable[[#This Row],[PWC]]-CalcTable[[#This Row],[PercAmt]]-CalcTable[[#This Row],[Runoff]]</f>
        <v>#NAME?</v>
      </c>
      <c r="AF6127" s="13" t="e">
        <f ca="1">CalcTable[[#This Row],[IrrAmt]]/1000*CUR_IRR_AREA*10000/IRR_EFF</f>
        <v>#NAME?</v>
      </c>
      <c r="AG6127" s="147"/>
      <c r="AH6127" s="13"/>
      <c r="AI6127" s="50">
        <v>0</v>
      </c>
      <c r="AJ6127" s="50">
        <v>0</v>
      </c>
      <c r="AK6127" s="50">
        <v>0</v>
      </c>
      <c r="AL6127" s="50">
        <v>0</v>
      </c>
      <c r="AM6127" s="50"/>
      <c r="AN6127" s="50"/>
      <c r="AO6127" s="50"/>
      <c r="AP6127" s="50"/>
      <c r="AQ6127" s="50"/>
      <c r="AR6127" s="50"/>
      <c r="AS6127" s="50"/>
      <c r="AT6127" s="50"/>
      <c r="AU6127" s="50"/>
      <c r="AV6127" s="50"/>
      <c r="AW6127" s="50"/>
      <c r="AX6127" s="50">
        <f t="shared" si="1927"/>
        <v>0</v>
      </c>
      <c r="AY6127" s="50"/>
      <c r="AZ6127" s="50">
        <f t="shared" si="1917"/>
        <v>0</v>
      </c>
      <c r="BA6127" s="50">
        <f t="shared" si="1918"/>
        <v>0</v>
      </c>
      <c r="BB6127" s="50">
        <f t="shared" si="1919"/>
        <v>0</v>
      </c>
      <c r="BC6127" s="17">
        <f t="shared" si="1920"/>
        <v>19999</v>
      </c>
      <c r="BD6127" s="50">
        <f t="shared" si="1921"/>
        <v>0</v>
      </c>
      <c r="BE6127" s="50">
        <f t="shared" si="1922"/>
        <v>0</v>
      </c>
      <c r="BF6127" s="50">
        <f t="shared" si="1928"/>
        <v>0</v>
      </c>
      <c r="BG6127" s="50"/>
      <c r="BH6127" s="17">
        <f t="shared" si="1923"/>
        <v>0</v>
      </c>
      <c r="BI6127" s="17">
        <f t="shared" si="1931"/>
        <v>6127</v>
      </c>
      <c r="BJ6127" s="17">
        <f t="shared" si="1929"/>
        <v>6127</v>
      </c>
      <c r="BK6127" s="150">
        <f t="shared" si="1930"/>
        <v>36421</v>
      </c>
      <c r="BL6127" s="50" t="e">
        <f t="shared" ca="1" si="1924"/>
        <v>#NAME?</v>
      </c>
      <c r="BM6127" s="50" t="e">
        <f t="shared" ca="1" si="1925"/>
        <v>#NAME?</v>
      </c>
      <c r="BN6127" s="50" t="e">
        <f t="shared" ca="1" si="1926"/>
        <v>#NAME?</v>
      </c>
    </row>
    <row r="6128" spans="1:66" x14ac:dyDescent="0.35">
      <c r="A6128" s="48">
        <v>36422</v>
      </c>
      <c r="B6128" s="17">
        <v>1999</v>
      </c>
      <c r="C6128" s="17">
        <v>9</v>
      </c>
      <c r="D6128" s="17">
        <v>262</v>
      </c>
      <c r="E6128" s="17">
        <v>19</v>
      </c>
      <c r="F6128" s="17">
        <v>1</v>
      </c>
      <c r="G6128" s="50">
        <v>0.9</v>
      </c>
      <c r="H6128" s="32">
        <v>3.5006166113612007</v>
      </c>
      <c r="I6128" s="50">
        <v>9.6666666666666661</v>
      </c>
      <c r="J6128" s="13">
        <v>0</v>
      </c>
      <c r="K6128" s="13">
        <f t="shared" si="1912"/>
        <v>0</v>
      </c>
      <c r="L6128" s="13">
        <f t="shared" si="1913"/>
        <v>0</v>
      </c>
      <c r="M6128" s="13" t="e">
        <f ca="1">CalcTable[[#This Row],[IWC]]-AE6127</f>
        <v>#NAME?</v>
      </c>
      <c r="N6128" s="13" t="e">
        <f ca="1">IF(CalcTable[[#This Row],[Day of Year]]&lt;123,FCAP,AE6127)</f>
        <v>#NAME?</v>
      </c>
      <c r="O6128" s="17" t="e">
        <f ca="1">IF(IRR_DRIP,5,COUNTIF('IDET Wind Values'!C6112:G6112,"&lt;="&amp;IRR_MAXWIND))</f>
        <v>#NAME?</v>
      </c>
      <c r="P6128" s="13" t="e">
        <f ca="1">CalcTable[[#This Row],[ET_o]]*KL</f>
        <v>#NAME?</v>
      </c>
      <c r="Q6128" s="13" t="e">
        <f ca="1">IF(WILTPT&lt;=0,1,MAX(0,MIN(1,(CalcTable[[#This Row],[IWC]]-WILTPT)/(MAD-WILTPT))))</f>
        <v>#NAME?</v>
      </c>
      <c r="R6128" s="13" t="e">
        <f ca="1">CalcTable[[#This Row],[ETMult]]*CalcTable[[#This Row],[ETb]]</f>
        <v>#NAME?</v>
      </c>
      <c r="S6128" s="13" t="b">
        <f>INDEX(IRR_LIST,CalcTable[[#This Row],[Day of Week]]+1)</f>
        <v>1</v>
      </c>
      <c r="T6128" s="13">
        <f t="shared" ca="1" si="1914"/>
        <v>0</v>
      </c>
      <c r="U6128" s="13" t="b">
        <f ca="1">IF(CalcTable[[#This Row],[IrrPrecip]]&gt;=IC_MM,FALSE,TRUE)</f>
        <v>1</v>
      </c>
      <c r="V6128" s="13" t="b">
        <f t="shared" si="1915"/>
        <v>1</v>
      </c>
      <c r="W6128" s="13" t="e">
        <f ca="1">IF(AND(IRR_DRIP=FALSE,CalcTable[[#This Row],[IrrHours]]&lt;=0),FALSE,TRUE)</f>
        <v>#NAME?</v>
      </c>
      <c r="X6128" s="13" t="e">
        <f ca="1">AND(CalcTable[[#This Row],[IrrDay]],CalcTable[[#This Row],[IrrRain]],CalcTable[[#This Row],[IrrWarm]],CalcTable[[#This Row],[IrrWindy]])</f>
        <v>#NAME?</v>
      </c>
      <c r="Y6128" s="13" t="e">
        <f t="shared" ca="1" si="1916"/>
        <v>#NAME?</v>
      </c>
      <c r="Z6128" s="13" t="e">
        <f ca="1">CalcTable[[#This Row],[IrrHours]]/5</f>
        <v>#NAME?</v>
      </c>
      <c r="AA6128" s="13" t="e">
        <f ca="1">IF(CalcTable[[#This Row],[IrrFlag]]=FALSE,0,MAX(0,CalcTable[[#This Row],[VolRednWind]]*(FCAP*IRR_TARGET-CalcTable[[#This Row],[IWC]])))</f>
        <v>#NAME?</v>
      </c>
      <c r="AB6128" s="13" t="e">
        <f ca="1">CalcTable[[#This Row],[IWC]]+CalcTable[[#This Row],[Eff Precip]]+CalcTable[[#This Row],[IrrAmt]]-CalcTable[[#This Row],[AET]]</f>
        <v>#NAME?</v>
      </c>
      <c r="AC6128" s="13" t="e">
        <f ca="1">IF(CalcTable[[#This Row],[PWC]]&gt;FCAP,MIN(24*PERC,MIN(SAT,CalcTable[[#This Row],[PWC]])-FCAP),0)</f>
        <v>#NAME?</v>
      </c>
      <c r="AD6128" s="13" t="e">
        <f ca="1">IF(CalcTable[[#This Row],[PWC]]&gt;SAT,CalcTable[[#This Row],[PWC]]-SAT,0)</f>
        <v>#NAME?</v>
      </c>
      <c r="AE6128" s="13" t="e">
        <f ca="1">CalcTable[[#This Row],[PWC]]-CalcTable[[#This Row],[PercAmt]]-CalcTable[[#This Row],[Runoff]]</f>
        <v>#NAME?</v>
      </c>
      <c r="AF6128" s="13" t="e">
        <f ca="1">CalcTable[[#This Row],[IrrAmt]]/1000*CUR_IRR_AREA*10000/IRR_EFF</f>
        <v>#NAME?</v>
      </c>
      <c r="AG6128" s="147"/>
      <c r="AH6128" s="13"/>
      <c r="AI6128" s="50">
        <v>8.0761159986185245</v>
      </c>
      <c r="AJ6128" s="50">
        <v>10.257235998618524</v>
      </c>
      <c r="AK6128" s="50">
        <v>0</v>
      </c>
      <c r="AL6128" s="50">
        <v>0</v>
      </c>
      <c r="AM6128" s="50"/>
      <c r="AN6128" s="50"/>
      <c r="AO6128" s="50"/>
      <c r="AP6128" s="50"/>
      <c r="AQ6128" s="50"/>
      <c r="AR6128" s="50"/>
      <c r="AS6128" s="50"/>
      <c r="AT6128" s="50"/>
      <c r="AU6128" s="50"/>
      <c r="AV6128" s="50"/>
      <c r="AW6128" s="50"/>
      <c r="AX6128" s="50">
        <f t="shared" si="1927"/>
        <v>18.333351997237049</v>
      </c>
      <c r="AY6128" s="50"/>
      <c r="AZ6128" s="50">
        <f t="shared" si="1917"/>
        <v>419.32862393921516</v>
      </c>
      <c r="BA6128" s="50">
        <f t="shared" si="1918"/>
        <v>678.69657853932017</v>
      </c>
      <c r="BB6128" s="50">
        <f t="shared" si="1919"/>
        <v>702.33834356971181</v>
      </c>
      <c r="BC6128" s="17">
        <f t="shared" si="1920"/>
        <v>19999</v>
      </c>
      <c r="BD6128" s="50">
        <f t="shared" si="1921"/>
        <v>18.333351997237049</v>
      </c>
      <c r="BE6128" s="50">
        <f t="shared" si="1922"/>
        <v>419.32862393921516</v>
      </c>
      <c r="BF6128" s="50">
        <f t="shared" si="1928"/>
        <v>685.88813854015996</v>
      </c>
      <c r="BG6128" s="50"/>
      <c r="BH6128" s="17">
        <f t="shared" si="1923"/>
        <v>0</v>
      </c>
      <c r="BI6128" s="17">
        <f t="shared" si="1931"/>
        <v>6128</v>
      </c>
      <c r="BJ6128" s="17">
        <f t="shared" si="1929"/>
        <v>6128</v>
      </c>
      <c r="BK6128" s="150">
        <f t="shared" si="1930"/>
        <v>36422</v>
      </c>
      <c r="BL6128" s="50" t="e">
        <f t="shared" ca="1" si="1924"/>
        <v>#NAME?</v>
      </c>
      <c r="BM6128" s="50" t="e">
        <f t="shared" ca="1" si="1925"/>
        <v>#NAME?</v>
      </c>
      <c r="BN6128" s="50" t="e">
        <f t="shared" ca="1" si="1926"/>
        <v>#NAME?</v>
      </c>
    </row>
    <row r="6129" spans="1:66" x14ac:dyDescent="0.35">
      <c r="A6129" s="48">
        <v>36423</v>
      </c>
      <c r="B6129" s="17">
        <v>1999</v>
      </c>
      <c r="C6129" s="17">
        <v>9</v>
      </c>
      <c r="D6129" s="17">
        <v>263</v>
      </c>
      <c r="E6129" s="17">
        <v>20</v>
      </c>
      <c r="F6129" s="17">
        <v>2</v>
      </c>
      <c r="G6129" s="50">
        <v>4.9000000000000004</v>
      </c>
      <c r="H6129" s="32">
        <v>3.6476278154486157</v>
      </c>
      <c r="I6129" s="50">
        <v>5.333333333333333</v>
      </c>
      <c r="J6129" s="13">
        <v>0</v>
      </c>
      <c r="K6129" s="13">
        <f t="shared" si="1912"/>
        <v>0</v>
      </c>
      <c r="L6129" s="13">
        <f t="shared" si="1913"/>
        <v>0</v>
      </c>
      <c r="M6129" s="13" t="e">
        <f ca="1">CalcTable[[#This Row],[IWC]]-AE6128</f>
        <v>#NAME?</v>
      </c>
      <c r="N6129" s="13" t="e">
        <f ca="1">IF(CalcTable[[#This Row],[Day of Year]]&lt;123,FCAP,AE6128)</f>
        <v>#NAME?</v>
      </c>
      <c r="O6129" s="17" t="e">
        <f ca="1">IF(IRR_DRIP,5,COUNTIF('IDET Wind Values'!C6113:G6113,"&lt;="&amp;IRR_MAXWIND))</f>
        <v>#NAME?</v>
      </c>
      <c r="P6129" s="13" t="e">
        <f ca="1">CalcTable[[#This Row],[ET_o]]*KL</f>
        <v>#NAME?</v>
      </c>
      <c r="Q6129" s="13" t="e">
        <f ca="1">IF(WILTPT&lt;=0,1,MAX(0,MIN(1,(CalcTable[[#This Row],[IWC]]-WILTPT)/(MAD-WILTPT))))</f>
        <v>#NAME?</v>
      </c>
      <c r="R6129" s="13" t="e">
        <f ca="1">CalcTable[[#This Row],[ETMult]]*CalcTable[[#This Row],[ETb]]</f>
        <v>#NAME?</v>
      </c>
      <c r="S6129" s="13" t="b">
        <f>INDEX(IRR_LIST,CalcTable[[#This Row],[Day of Week]]+1)</f>
        <v>0</v>
      </c>
      <c r="T6129" s="13">
        <f t="shared" ca="1" si="1914"/>
        <v>0</v>
      </c>
      <c r="U6129" s="13" t="b">
        <f ca="1">IF(CalcTable[[#This Row],[IrrPrecip]]&gt;=IC_MM,FALSE,TRUE)</f>
        <v>1</v>
      </c>
      <c r="V6129" s="13" t="b">
        <f t="shared" si="1915"/>
        <v>1</v>
      </c>
      <c r="W6129" s="13" t="e">
        <f ca="1">IF(AND(IRR_DRIP=FALSE,CalcTable[[#This Row],[IrrHours]]&lt;=0),FALSE,TRUE)</f>
        <v>#NAME?</v>
      </c>
      <c r="X6129" s="13" t="e">
        <f ca="1">AND(CalcTable[[#This Row],[IrrDay]],CalcTable[[#This Row],[IrrRain]],CalcTable[[#This Row],[IrrWarm]],CalcTable[[#This Row],[IrrWindy]])</f>
        <v>#NAME?</v>
      </c>
      <c r="Y6129" s="13" t="e">
        <f t="shared" ca="1" si="1916"/>
        <v>#NAME?</v>
      </c>
      <c r="Z6129" s="13" t="e">
        <f ca="1">CalcTable[[#This Row],[IrrHours]]/5</f>
        <v>#NAME?</v>
      </c>
      <c r="AA6129" s="13" t="e">
        <f ca="1">IF(CalcTable[[#This Row],[IrrFlag]]=FALSE,0,MAX(0,CalcTable[[#This Row],[VolRednWind]]*(FCAP*IRR_TARGET-CalcTable[[#This Row],[IWC]])))</f>
        <v>#NAME?</v>
      </c>
      <c r="AB6129" s="13" t="e">
        <f ca="1">CalcTable[[#This Row],[IWC]]+CalcTable[[#This Row],[Eff Precip]]+CalcTable[[#This Row],[IrrAmt]]-CalcTable[[#This Row],[AET]]</f>
        <v>#NAME?</v>
      </c>
      <c r="AC6129" s="13" t="e">
        <f ca="1">IF(CalcTable[[#This Row],[PWC]]&gt;FCAP,MIN(24*PERC,MIN(SAT,CalcTable[[#This Row],[PWC]])-FCAP),0)</f>
        <v>#NAME?</v>
      </c>
      <c r="AD6129" s="13" t="e">
        <f ca="1">IF(CalcTable[[#This Row],[PWC]]&gt;SAT,CalcTable[[#This Row],[PWC]]-SAT,0)</f>
        <v>#NAME?</v>
      </c>
      <c r="AE6129" s="13" t="e">
        <f ca="1">CalcTable[[#This Row],[PWC]]-CalcTable[[#This Row],[PercAmt]]-CalcTable[[#This Row],[Runoff]]</f>
        <v>#NAME?</v>
      </c>
      <c r="AF6129" s="13" t="e">
        <f ca="1">CalcTable[[#This Row],[IrrAmt]]/1000*CUR_IRR_AREA*10000/IRR_EFF</f>
        <v>#NAME?</v>
      </c>
      <c r="AG6129" s="147"/>
      <c r="AH6129" s="13"/>
      <c r="AI6129" s="50">
        <v>0</v>
      </c>
      <c r="AJ6129" s="50">
        <v>0</v>
      </c>
      <c r="AK6129" s="50">
        <v>0</v>
      </c>
      <c r="AL6129" s="50">
        <v>5.519935109423642</v>
      </c>
      <c r="AM6129" s="50"/>
      <c r="AN6129" s="50"/>
      <c r="AO6129" s="50"/>
      <c r="AP6129" s="50"/>
      <c r="AQ6129" s="50"/>
      <c r="AR6129" s="50"/>
      <c r="AS6129" s="50"/>
      <c r="AT6129" s="50"/>
      <c r="AU6129" s="50"/>
      <c r="AV6129" s="50"/>
      <c r="AW6129" s="50"/>
      <c r="AX6129" s="50">
        <f t="shared" si="1927"/>
        <v>5.519935109423642</v>
      </c>
      <c r="AY6129" s="50"/>
      <c r="AZ6129" s="50">
        <f t="shared" si="1917"/>
        <v>161.9180965430935</v>
      </c>
      <c r="BA6129" s="50">
        <f t="shared" si="1918"/>
        <v>249.30246610603285</v>
      </c>
      <c r="BB6129" s="50">
        <f t="shared" si="1919"/>
        <v>257.01285165570397</v>
      </c>
      <c r="BC6129" s="17">
        <f t="shared" si="1920"/>
        <v>19999</v>
      </c>
      <c r="BD6129" s="50">
        <f t="shared" si="1921"/>
        <v>5.519935109423642</v>
      </c>
      <c r="BE6129" s="50">
        <f t="shared" si="1922"/>
        <v>161.9180965430935</v>
      </c>
      <c r="BF6129" s="50">
        <f t="shared" si="1928"/>
        <v>264.8464604934934</v>
      </c>
      <c r="BG6129" s="50"/>
      <c r="BH6129" s="17">
        <f t="shared" si="1923"/>
        <v>0</v>
      </c>
      <c r="BI6129" s="17">
        <f t="shared" si="1931"/>
        <v>6129</v>
      </c>
      <c r="BJ6129" s="17">
        <f t="shared" si="1929"/>
        <v>6129</v>
      </c>
      <c r="BK6129" s="150">
        <f t="shared" si="1930"/>
        <v>36423</v>
      </c>
      <c r="BL6129" s="50" t="e">
        <f t="shared" ca="1" si="1924"/>
        <v>#NAME?</v>
      </c>
      <c r="BM6129" s="50" t="e">
        <f t="shared" ca="1" si="1925"/>
        <v>#NAME?</v>
      </c>
      <c r="BN6129" s="50" t="e">
        <f t="shared" ca="1" si="1926"/>
        <v>#NAME?</v>
      </c>
    </row>
    <row r="6130" spans="1:66" x14ac:dyDescent="0.35">
      <c r="A6130" s="48">
        <v>36424</v>
      </c>
      <c r="B6130" s="17">
        <v>1999</v>
      </c>
      <c r="C6130" s="17">
        <v>9</v>
      </c>
      <c r="D6130" s="17">
        <v>264</v>
      </c>
      <c r="E6130" s="17">
        <v>21</v>
      </c>
      <c r="F6130" s="17">
        <v>3</v>
      </c>
      <c r="G6130" s="50">
        <v>9.3000000000000007</v>
      </c>
      <c r="H6130" s="32">
        <v>3.9699921868759147</v>
      </c>
      <c r="I6130" s="50">
        <v>15.333333333333334</v>
      </c>
      <c r="J6130" s="13">
        <v>0</v>
      </c>
      <c r="K6130" s="13">
        <f t="shared" si="1912"/>
        <v>0</v>
      </c>
      <c r="L6130" s="13">
        <f t="shared" si="1913"/>
        <v>0</v>
      </c>
      <c r="M6130" s="13" t="e">
        <f ca="1">CalcTable[[#This Row],[IWC]]-AE6129</f>
        <v>#NAME?</v>
      </c>
      <c r="N6130" s="13" t="e">
        <f ca="1">IF(CalcTable[[#This Row],[Day of Year]]&lt;123,FCAP,AE6129)</f>
        <v>#NAME?</v>
      </c>
      <c r="O6130" s="17" t="e">
        <f ca="1">IF(IRR_DRIP,5,COUNTIF('IDET Wind Values'!C6114:G6114,"&lt;="&amp;IRR_MAXWIND))</f>
        <v>#NAME?</v>
      </c>
      <c r="P6130" s="13" t="e">
        <f ca="1">CalcTable[[#This Row],[ET_o]]*KL</f>
        <v>#NAME?</v>
      </c>
      <c r="Q6130" s="13" t="e">
        <f ca="1">IF(WILTPT&lt;=0,1,MAX(0,MIN(1,(CalcTable[[#This Row],[IWC]]-WILTPT)/(MAD-WILTPT))))</f>
        <v>#NAME?</v>
      </c>
      <c r="R6130" s="13" t="e">
        <f ca="1">CalcTable[[#This Row],[ETMult]]*CalcTable[[#This Row],[ETb]]</f>
        <v>#NAME?</v>
      </c>
      <c r="S6130" s="13" t="b">
        <f>INDEX(IRR_LIST,CalcTable[[#This Row],[Day of Week]]+1)</f>
        <v>1</v>
      </c>
      <c r="T6130" s="13">
        <f t="shared" ca="1" si="1914"/>
        <v>0</v>
      </c>
      <c r="U6130" s="13" t="b">
        <f ca="1">IF(CalcTable[[#This Row],[IrrPrecip]]&gt;=IC_MM,FALSE,TRUE)</f>
        <v>1</v>
      </c>
      <c r="V6130" s="13" t="b">
        <f t="shared" si="1915"/>
        <v>1</v>
      </c>
      <c r="W6130" s="13" t="e">
        <f ca="1">IF(AND(IRR_DRIP=FALSE,CalcTable[[#This Row],[IrrHours]]&lt;=0),FALSE,TRUE)</f>
        <v>#NAME?</v>
      </c>
      <c r="X6130" s="13" t="e">
        <f ca="1">AND(CalcTable[[#This Row],[IrrDay]],CalcTable[[#This Row],[IrrRain]],CalcTable[[#This Row],[IrrWarm]],CalcTable[[#This Row],[IrrWindy]])</f>
        <v>#NAME?</v>
      </c>
      <c r="Y6130" s="13" t="e">
        <f t="shared" ca="1" si="1916"/>
        <v>#NAME?</v>
      </c>
      <c r="Z6130" s="13" t="e">
        <f ca="1">CalcTable[[#This Row],[IrrHours]]/5</f>
        <v>#NAME?</v>
      </c>
      <c r="AA6130" s="13" t="e">
        <f ca="1">IF(CalcTable[[#This Row],[IrrFlag]]=FALSE,0,MAX(0,CalcTable[[#This Row],[VolRednWind]]*(FCAP*IRR_TARGET-CalcTable[[#This Row],[IWC]])))</f>
        <v>#NAME?</v>
      </c>
      <c r="AB6130" s="13" t="e">
        <f ca="1">CalcTable[[#This Row],[IWC]]+CalcTable[[#This Row],[Eff Precip]]+CalcTable[[#This Row],[IrrAmt]]-CalcTable[[#This Row],[AET]]</f>
        <v>#NAME?</v>
      </c>
      <c r="AC6130" s="13" t="e">
        <f ca="1">IF(CalcTable[[#This Row],[PWC]]&gt;FCAP,MIN(24*PERC,MIN(SAT,CalcTable[[#This Row],[PWC]])-FCAP),0)</f>
        <v>#NAME?</v>
      </c>
      <c r="AD6130" s="13" t="e">
        <f ca="1">IF(CalcTable[[#This Row],[PWC]]&gt;SAT,CalcTable[[#This Row],[PWC]]-SAT,0)</f>
        <v>#NAME?</v>
      </c>
      <c r="AE6130" s="13" t="e">
        <f ca="1">CalcTable[[#This Row],[PWC]]-CalcTable[[#This Row],[PercAmt]]-CalcTable[[#This Row],[Runoff]]</f>
        <v>#NAME?</v>
      </c>
      <c r="AF6130" s="13" t="e">
        <f ca="1">CalcTable[[#This Row],[IrrAmt]]/1000*CUR_IRR_AREA*10000/IRR_EFF</f>
        <v>#NAME?</v>
      </c>
      <c r="AG6130" s="147"/>
      <c r="AH6130" s="13"/>
      <c r="AI6130" s="50">
        <v>0</v>
      </c>
      <c r="AJ6130" s="50">
        <v>0</v>
      </c>
      <c r="AK6130" s="50">
        <v>0</v>
      </c>
      <c r="AL6130" s="50">
        <v>0</v>
      </c>
      <c r="AM6130" s="50"/>
      <c r="AN6130" s="50"/>
      <c r="AO6130" s="50"/>
      <c r="AP6130" s="50"/>
      <c r="AQ6130" s="50"/>
      <c r="AR6130" s="50"/>
      <c r="AS6130" s="50"/>
      <c r="AT6130" s="50"/>
      <c r="AU6130" s="50"/>
      <c r="AV6130" s="50"/>
      <c r="AW6130" s="50"/>
      <c r="AX6130" s="50">
        <f t="shared" si="1927"/>
        <v>0</v>
      </c>
      <c r="AY6130" s="50"/>
      <c r="AZ6130" s="50">
        <f t="shared" si="1917"/>
        <v>0</v>
      </c>
      <c r="BA6130" s="50">
        <f t="shared" si="1918"/>
        <v>0</v>
      </c>
      <c r="BB6130" s="50">
        <f t="shared" si="1919"/>
        <v>0</v>
      </c>
      <c r="BC6130" s="17">
        <f t="shared" si="1920"/>
        <v>19999</v>
      </c>
      <c r="BD6130" s="50">
        <f t="shared" si="1921"/>
        <v>0</v>
      </c>
      <c r="BE6130" s="50">
        <f t="shared" si="1922"/>
        <v>0</v>
      </c>
      <c r="BF6130" s="50">
        <f t="shared" si="1928"/>
        <v>0</v>
      </c>
      <c r="BG6130" s="50"/>
      <c r="BH6130" s="17">
        <f t="shared" si="1923"/>
        <v>0</v>
      </c>
      <c r="BI6130" s="17">
        <f t="shared" si="1931"/>
        <v>6130</v>
      </c>
      <c r="BJ6130" s="17">
        <f t="shared" si="1929"/>
        <v>6130</v>
      </c>
      <c r="BK6130" s="150">
        <f t="shared" si="1930"/>
        <v>36424</v>
      </c>
      <c r="BL6130" s="50" t="e">
        <f t="shared" ca="1" si="1924"/>
        <v>#NAME?</v>
      </c>
      <c r="BM6130" s="50" t="e">
        <f t="shared" ca="1" si="1925"/>
        <v>#NAME?</v>
      </c>
      <c r="BN6130" s="50" t="e">
        <f t="shared" ca="1" si="1926"/>
        <v>#NAME?</v>
      </c>
    </row>
    <row r="6131" spans="1:66" x14ac:dyDescent="0.35">
      <c r="A6131" s="48">
        <v>36425</v>
      </c>
      <c r="B6131" s="17">
        <v>1999</v>
      </c>
      <c r="C6131" s="17">
        <v>9</v>
      </c>
      <c r="D6131" s="17">
        <v>265</v>
      </c>
      <c r="E6131" s="17">
        <v>22</v>
      </c>
      <c r="F6131" s="17">
        <v>4</v>
      </c>
      <c r="G6131" s="50">
        <v>7.3</v>
      </c>
      <c r="H6131" s="32">
        <v>3.5603091461417828</v>
      </c>
      <c r="I6131" s="50">
        <v>15.5</v>
      </c>
      <c r="J6131" s="13">
        <v>0</v>
      </c>
      <c r="K6131" s="13">
        <f t="shared" si="1912"/>
        <v>0</v>
      </c>
      <c r="L6131" s="13">
        <f t="shared" si="1913"/>
        <v>0</v>
      </c>
      <c r="M6131" s="13" t="e">
        <f ca="1">CalcTable[[#This Row],[IWC]]-AE6130</f>
        <v>#NAME?</v>
      </c>
      <c r="N6131" s="13" t="e">
        <f ca="1">IF(CalcTable[[#This Row],[Day of Year]]&lt;123,FCAP,AE6130)</f>
        <v>#NAME?</v>
      </c>
      <c r="O6131" s="17" t="e">
        <f ca="1">IF(IRR_DRIP,5,COUNTIF('IDET Wind Values'!C6115:G6115,"&lt;="&amp;IRR_MAXWIND))</f>
        <v>#NAME?</v>
      </c>
      <c r="P6131" s="13" t="e">
        <f ca="1">CalcTable[[#This Row],[ET_o]]*KL</f>
        <v>#NAME?</v>
      </c>
      <c r="Q6131" s="13" t="e">
        <f ca="1">IF(WILTPT&lt;=0,1,MAX(0,MIN(1,(CalcTable[[#This Row],[IWC]]-WILTPT)/(MAD-WILTPT))))</f>
        <v>#NAME?</v>
      </c>
      <c r="R6131" s="13" t="e">
        <f ca="1">CalcTable[[#This Row],[ETMult]]*CalcTable[[#This Row],[ETb]]</f>
        <v>#NAME?</v>
      </c>
      <c r="S6131" s="13" t="b">
        <f>INDEX(IRR_LIST,CalcTable[[#This Row],[Day of Week]]+1)</f>
        <v>0</v>
      </c>
      <c r="T6131" s="13">
        <f t="shared" ca="1" si="1914"/>
        <v>0</v>
      </c>
      <c r="U6131" s="13" t="b">
        <f ca="1">IF(CalcTable[[#This Row],[IrrPrecip]]&gt;=IC_MM,FALSE,TRUE)</f>
        <v>1</v>
      </c>
      <c r="V6131" s="13" t="b">
        <f t="shared" si="1915"/>
        <v>1</v>
      </c>
      <c r="W6131" s="13" t="e">
        <f ca="1">IF(AND(IRR_DRIP=FALSE,CalcTable[[#This Row],[IrrHours]]&lt;=0),FALSE,TRUE)</f>
        <v>#NAME?</v>
      </c>
      <c r="X6131" s="13" t="e">
        <f ca="1">AND(CalcTable[[#This Row],[IrrDay]],CalcTable[[#This Row],[IrrRain]],CalcTable[[#This Row],[IrrWarm]],CalcTable[[#This Row],[IrrWindy]])</f>
        <v>#NAME?</v>
      </c>
      <c r="Y6131" s="13" t="e">
        <f t="shared" ca="1" si="1916"/>
        <v>#NAME?</v>
      </c>
      <c r="Z6131" s="13" t="e">
        <f ca="1">CalcTable[[#This Row],[IrrHours]]/5</f>
        <v>#NAME?</v>
      </c>
      <c r="AA6131" s="13" t="e">
        <f ca="1">IF(CalcTable[[#This Row],[IrrFlag]]=FALSE,0,MAX(0,CalcTable[[#This Row],[VolRednWind]]*(FCAP*IRR_TARGET-CalcTable[[#This Row],[IWC]])))</f>
        <v>#NAME?</v>
      </c>
      <c r="AB6131" s="13" t="e">
        <f ca="1">CalcTable[[#This Row],[IWC]]+CalcTable[[#This Row],[Eff Precip]]+CalcTable[[#This Row],[IrrAmt]]-CalcTable[[#This Row],[AET]]</f>
        <v>#NAME?</v>
      </c>
      <c r="AC6131" s="13" t="e">
        <f ca="1">IF(CalcTable[[#This Row],[PWC]]&gt;FCAP,MIN(24*PERC,MIN(SAT,CalcTable[[#This Row],[PWC]])-FCAP),0)</f>
        <v>#NAME?</v>
      </c>
      <c r="AD6131" s="13" t="e">
        <f ca="1">IF(CalcTable[[#This Row],[PWC]]&gt;SAT,CalcTable[[#This Row],[PWC]]-SAT,0)</f>
        <v>#NAME?</v>
      </c>
      <c r="AE6131" s="13" t="e">
        <f ca="1">CalcTable[[#This Row],[PWC]]-CalcTable[[#This Row],[PercAmt]]-CalcTable[[#This Row],[Runoff]]</f>
        <v>#NAME?</v>
      </c>
      <c r="AF6131" s="13" t="e">
        <f ca="1">CalcTable[[#This Row],[IrrAmt]]/1000*CUR_IRR_AREA*10000/IRR_EFF</f>
        <v>#NAME?</v>
      </c>
      <c r="AG6131" s="147"/>
      <c r="AH6131" s="13"/>
      <c r="AI6131" s="50">
        <v>0</v>
      </c>
      <c r="AJ6131" s="50">
        <v>0</v>
      </c>
      <c r="AK6131" s="50">
        <v>0</v>
      </c>
      <c r="AL6131" s="50">
        <v>4.4634957027817563</v>
      </c>
      <c r="AM6131" s="50"/>
      <c r="AN6131" s="50"/>
      <c r="AO6131" s="50"/>
      <c r="AP6131" s="50"/>
      <c r="AQ6131" s="50"/>
      <c r="AR6131" s="50"/>
      <c r="AS6131" s="50"/>
      <c r="AT6131" s="50"/>
      <c r="AU6131" s="50"/>
      <c r="AV6131" s="50"/>
      <c r="AW6131" s="50"/>
      <c r="AX6131" s="50">
        <f t="shared" si="1927"/>
        <v>4.4634957027817563</v>
      </c>
      <c r="AY6131" s="50"/>
      <c r="AZ6131" s="50">
        <f t="shared" si="1917"/>
        <v>130.9292072815982</v>
      </c>
      <c r="BA6131" s="50">
        <f t="shared" si="1918"/>
        <v>201.58941438595278</v>
      </c>
      <c r="BB6131" s="50">
        <f t="shared" si="1919"/>
        <v>207.82413854221937</v>
      </c>
      <c r="BC6131" s="17">
        <f t="shared" si="1920"/>
        <v>19999</v>
      </c>
      <c r="BD6131" s="50">
        <f t="shared" si="1921"/>
        <v>4.4634957027817563</v>
      </c>
      <c r="BE6131" s="50">
        <f t="shared" si="1922"/>
        <v>130.9292072815982</v>
      </c>
      <c r="BF6131" s="50">
        <f t="shared" si="1928"/>
        <v>214.15850274969955</v>
      </c>
      <c r="BG6131" s="50"/>
      <c r="BH6131" s="17">
        <f t="shared" si="1923"/>
        <v>0</v>
      </c>
      <c r="BI6131" s="17">
        <f t="shared" si="1931"/>
        <v>6131</v>
      </c>
      <c r="BJ6131" s="17">
        <f t="shared" si="1929"/>
        <v>6131</v>
      </c>
      <c r="BK6131" s="150">
        <f t="shared" si="1930"/>
        <v>36425</v>
      </c>
      <c r="BL6131" s="50" t="e">
        <f t="shared" ca="1" si="1924"/>
        <v>#NAME?</v>
      </c>
      <c r="BM6131" s="50" t="e">
        <f t="shared" ca="1" si="1925"/>
        <v>#NAME?</v>
      </c>
      <c r="BN6131" s="50" t="e">
        <f t="shared" ca="1" si="1926"/>
        <v>#NAME?</v>
      </c>
    </row>
    <row r="6132" spans="1:66" x14ac:dyDescent="0.35">
      <c r="A6132" s="48">
        <v>36426</v>
      </c>
      <c r="B6132" s="17">
        <v>1999</v>
      </c>
      <c r="C6132" s="17">
        <v>9</v>
      </c>
      <c r="D6132" s="17">
        <v>266</v>
      </c>
      <c r="E6132" s="17">
        <v>23</v>
      </c>
      <c r="F6132" s="17">
        <v>5</v>
      </c>
      <c r="G6132" s="50">
        <v>7.9</v>
      </c>
      <c r="H6132" s="32">
        <v>4.8031143051489575</v>
      </c>
      <c r="I6132" s="50">
        <v>12.333333333333334</v>
      </c>
      <c r="J6132" s="13">
        <v>0</v>
      </c>
      <c r="K6132" s="13">
        <f t="shared" si="1912"/>
        <v>0</v>
      </c>
      <c r="L6132" s="13">
        <f t="shared" si="1913"/>
        <v>0</v>
      </c>
      <c r="M6132" s="13" t="e">
        <f ca="1">CalcTable[[#This Row],[IWC]]-AE6131</f>
        <v>#NAME?</v>
      </c>
      <c r="N6132" s="13" t="e">
        <f ca="1">IF(CalcTable[[#This Row],[Day of Year]]&lt;123,FCAP,AE6131)</f>
        <v>#NAME?</v>
      </c>
      <c r="O6132" s="17" t="e">
        <f ca="1">IF(IRR_DRIP,5,COUNTIF('IDET Wind Values'!C6116:G6116,"&lt;="&amp;IRR_MAXWIND))</f>
        <v>#NAME?</v>
      </c>
      <c r="P6132" s="13" t="e">
        <f ca="1">CalcTable[[#This Row],[ET_o]]*KL</f>
        <v>#NAME?</v>
      </c>
      <c r="Q6132" s="13" t="e">
        <f ca="1">IF(WILTPT&lt;=0,1,MAX(0,MIN(1,(CalcTable[[#This Row],[IWC]]-WILTPT)/(MAD-WILTPT))))</f>
        <v>#NAME?</v>
      </c>
      <c r="R6132" s="13" t="e">
        <f ca="1">CalcTable[[#This Row],[ETMult]]*CalcTable[[#This Row],[ETb]]</f>
        <v>#NAME?</v>
      </c>
      <c r="S6132" s="13" t="b">
        <f>INDEX(IRR_LIST,CalcTable[[#This Row],[Day of Week]]+1)</f>
        <v>1</v>
      </c>
      <c r="T6132" s="13">
        <f t="shared" ca="1" si="1914"/>
        <v>0</v>
      </c>
      <c r="U6132" s="13" t="b">
        <f ca="1">IF(CalcTable[[#This Row],[IrrPrecip]]&gt;=IC_MM,FALSE,TRUE)</f>
        <v>1</v>
      </c>
      <c r="V6132" s="13" t="b">
        <f t="shared" si="1915"/>
        <v>0</v>
      </c>
      <c r="W6132" s="13" t="e">
        <f ca="1">IF(AND(IRR_DRIP=FALSE,CalcTable[[#This Row],[IrrHours]]&lt;=0),FALSE,TRUE)</f>
        <v>#NAME?</v>
      </c>
      <c r="X6132" s="13" t="e">
        <f ca="1">AND(CalcTable[[#This Row],[IrrDay]],CalcTable[[#This Row],[IrrRain]],CalcTable[[#This Row],[IrrWarm]],CalcTable[[#This Row],[IrrWindy]])</f>
        <v>#NAME?</v>
      </c>
      <c r="Y6132" s="13" t="e">
        <f t="shared" ca="1" si="1916"/>
        <v>#NAME?</v>
      </c>
      <c r="Z6132" s="13" t="e">
        <f ca="1">CalcTable[[#This Row],[IrrHours]]/5</f>
        <v>#NAME?</v>
      </c>
      <c r="AA6132" s="13" t="e">
        <f ca="1">IF(CalcTable[[#This Row],[IrrFlag]]=FALSE,0,MAX(0,CalcTable[[#This Row],[VolRednWind]]*(FCAP*IRR_TARGET-CalcTable[[#This Row],[IWC]])))</f>
        <v>#NAME?</v>
      </c>
      <c r="AB6132" s="13" t="e">
        <f ca="1">CalcTable[[#This Row],[IWC]]+CalcTable[[#This Row],[Eff Precip]]+CalcTable[[#This Row],[IrrAmt]]-CalcTable[[#This Row],[AET]]</f>
        <v>#NAME?</v>
      </c>
      <c r="AC6132" s="13" t="e">
        <f ca="1">IF(CalcTable[[#This Row],[PWC]]&gt;FCAP,MIN(24*PERC,MIN(SAT,CalcTable[[#This Row],[PWC]])-FCAP),0)</f>
        <v>#NAME?</v>
      </c>
      <c r="AD6132" s="13" t="e">
        <f ca="1">IF(CalcTable[[#This Row],[PWC]]&gt;SAT,CalcTable[[#This Row],[PWC]]-SAT,0)</f>
        <v>#NAME?</v>
      </c>
      <c r="AE6132" s="13" t="e">
        <f ca="1">CalcTable[[#This Row],[PWC]]-CalcTable[[#This Row],[PercAmt]]-CalcTable[[#This Row],[Runoff]]</f>
        <v>#NAME?</v>
      </c>
      <c r="AF6132" s="13" t="e">
        <f ca="1">CalcTable[[#This Row],[IrrAmt]]/1000*CUR_IRR_AREA*10000/IRR_EFF</f>
        <v>#NAME?</v>
      </c>
      <c r="AG6132" s="147"/>
      <c r="AH6132" s="13"/>
      <c r="AI6132" s="50">
        <v>0</v>
      </c>
      <c r="AJ6132" s="50">
        <v>0</v>
      </c>
      <c r="AK6132" s="50">
        <v>0</v>
      </c>
      <c r="AL6132" s="50">
        <v>0</v>
      </c>
      <c r="AM6132" s="50"/>
      <c r="AN6132" s="50"/>
      <c r="AO6132" s="50"/>
      <c r="AP6132" s="50"/>
      <c r="AQ6132" s="50"/>
      <c r="AR6132" s="50"/>
      <c r="AS6132" s="50"/>
      <c r="AT6132" s="50"/>
      <c r="AU6132" s="50"/>
      <c r="AV6132" s="50"/>
      <c r="AW6132" s="50"/>
      <c r="AX6132" s="50">
        <f t="shared" si="1927"/>
        <v>0</v>
      </c>
      <c r="AY6132" s="50"/>
      <c r="AZ6132" s="50">
        <f t="shared" si="1917"/>
        <v>0</v>
      </c>
      <c r="BA6132" s="50">
        <f t="shared" si="1918"/>
        <v>0</v>
      </c>
      <c r="BB6132" s="50">
        <f t="shared" si="1919"/>
        <v>0</v>
      </c>
      <c r="BC6132" s="17">
        <f t="shared" si="1920"/>
        <v>19999</v>
      </c>
      <c r="BD6132" s="50">
        <f t="shared" si="1921"/>
        <v>0</v>
      </c>
      <c r="BE6132" s="50">
        <f t="shared" si="1922"/>
        <v>0</v>
      </c>
      <c r="BF6132" s="50">
        <f t="shared" si="1928"/>
        <v>0</v>
      </c>
      <c r="BG6132" s="50"/>
      <c r="BH6132" s="17">
        <f t="shared" si="1923"/>
        <v>0</v>
      </c>
      <c r="BI6132" s="17">
        <f t="shared" si="1931"/>
        <v>6132</v>
      </c>
      <c r="BJ6132" s="17">
        <f t="shared" si="1929"/>
        <v>6132</v>
      </c>
      <c r="BK6132" s="150">
        <f t="shared" si="1930"/>
        <v>36426</v>
      </c>
      <c r="BL6132" s="50" t="e">
        <f t="shared" ca="1" si="1924"/>
        <v>#NAME?</v>
      </c>
      <c r="BM6132" s="50" t="e">
        <f t="shared" ca="1" si="1925"/>
        <v>#NAME?</v>
      </c>
      <c r="BN6132" s="50" t="e">
        <f t="shared" ca="1" si="1926"/>
        <v>#NAME?</v>
      </c>
    </row>
    <row r="6133" spans="1:66" x14ac:dyDescent="0.35">
      <c r="A6133" s="48">
        <v>36427</v>
      </c>
      <c r="B6133" s="17">
        <v>1999</v>
      </c>
      <c r="C6133" s="17">
        <v>9</v>
      </c>
      <c r="D6133" s="17">
        <v>267</v>
      </c>
      <c r="E6133" s="17">
        <v>24</v>
      </c>
      <c r="F6133" s="17">
        <v>6</v>
      </c>
      <c r="G6133" s="50">
        <v>0.4</v>
      </c>
      <c r="H6133" s="32">
        <v>2.8165034017574397</v>
      </c>
      <c r="I6133" s="50">
        <v>19.5</v>
      </c>
      <c r="J6133" s="13">
        <v>7.2</v>
      </c>
      <c r="K6133" s="13">
        <f t="shared" si="1912"/>
        <v>7.2</v>
      </c>
      <c r="L6133" s="13">
        <f t="shared" si="1913"/>
        <v>1.6500000000000001</v>
      </c>
      <c r="M6133" s="13" t="e">
        <f ca="1">CalcTable[[#This Row],[IWC]]-AE6132</f>
        <v>#NAME?</v>
      </c>
      <c r="N6133" s="13" t="e">
        <f ca="1">IF(CalcTable[[#This Row],[Day of Year]]&lt;123,FCAP,AE6132)</f>
        <v>#NAME?</v>
      </c>
      <c r="O6133" s="17" t="e">
        <f ca="1">IF(IRR_DRIP,5,COUNTIF('IDET Wind Values'!C6117:G6117,"&lt;="&amp;IRR_MAXWIND))</f>
        <v>#NAME?</v>
      </c>
      <c r="P6133" s="13" t="e">
        <f ca="1">CalcTable[[#This Row],[ET_o]]*KL</f>
        <v>#NAME?</v>
      </c>
      <c r="Q6133" s="13" t="e">
        <f ca="1">IF(WILTPT&lt;=0,1,MAX(0,MIN(1,(CalcTable[[#This Row],[IWC]]-WILTPT)/(MAD-WILTPT))))</f>
        <v>#NAME?</v>
      </c>
      <c r="R6133" s="13" t="e">
        <f ca="1">CalcTable[[#This Row],[ETMult]]*CalcTable[[#This Row],[ETb]]</f>
        <v>#NAME?</v>
      </c>
      <c r="S6133" s="13" t="b">
        <f>INDEX(IRR_LIST,CalcTable[[#This Row],[Day of Week]]+1)</f>
        <v>0</v>
      </c>
      <c r="T6133" s="13">
        <f t="shared" ca="1" si="1914"/>
        <v>0</v>
      </c>
      <c r="U6133" s="13" t="b">
        <f ca="1">IF(CalcTable[[#This Row],[IrrPrecip]]&gt;=IC_MM,FALSE,TRUE)</f>
        <v>1</v>
      </c>
      <c r="V6133" s="13" t="b">
        <f t="shared" si="1915"/>
        <v>1</v>
      </c>
      <c r="W6133" s="13" t="e">
        <f ca="1">IF(AND(IRR_DRIP=FALSE,CalcTable[[#This Row],[IrrHours]]&lt;=0),FALSE,TRUE)</f>
        <v>#NAME?</v>
      </c>
      <c r="X6133" s="13" t="e">
        <f ca="1">AND(CalcTable[[#This Row],[IrrDay]],CalcTable[[#This Row],[IrrRain]],CalcTable[[#This Row],[IrrWarm]],CalcTable[[#This Row],[IrrWindy]])</f>
        <v>#NAME?</v>
      </c>
      <c r="Y6133" s="13" t="e">
        <f t="shared" ca="1" si="1916"/>
        <v>#NAME?</v>
      </c>
      <c r="Z6133" s="13" t="e">
        <f ca="1">CalcTable[[#This Row],[IrrHours]]/5</f>
        <v>#NAME?</v>
      </c>
      <c r="AA6133" s="13" t="e">
        <f ca="1">IF(CalcTable[[#This Row],[IrrFlag]]=FALSE,0,MAX(0,CalcTable[[#This Row],[VolRednWind]]*(FCAP*IRR_TARGET-CalcTable[[#This Row],[IWC]])))</f>
        <v>#NAME?</v>
      </c>
      <c r="AB6133" s="13" t="e">
        <f ca="1">CalcTable[[#This Row],[IWC]]+CalcTable[[#This Row],[Eff Precip]]+CalcTable[[#This Row],[IrrAmt]]-CalcTable[[#This Row],[AET]]</f>
        <v>#NAME?</v>
      </c>
      <c r="AC6133" s="13" t="e">
        <f ca="1">IF(CalcTable[[#This Row],[PWC]]&gt;FCAP,MIN(24*PERC,MIN(SAT,CalcTable[[#This Row],[PWC]])-FCAP),0)</f>
        <v>#NAME?</v>
      </c>
      <c r="AD6133" s="13" t="e">
        <f ca="1">IF(CalcTable[[#This Row],[PWC]]&gt;SAT,CalcTable[[#This Row],[PWC]]-SAT,0)</f>
        <v>#NAME?</v>
      </c>
      <c r="AE6133" s="13" t="e">
        <f ca="1">CalcTable[[#This Row],[PWC]]-CalcTable[[#This Row],[PercAmt]]-CalcTable[[#This Row],[Runoff]]</f>
        <v>#NAME?</v>
      </c>
      <c r="AF6133" s="13" t="e">
        <f ca="1">CalcTable[[#This Row],[IrrAmt]]/1000*CUR_IRR_AREA*10000/IRR_EFF</f>
        <v>#NAME?</v>
      </c>
      <c r="AG6133" s="147"/>
      <c r="AH6133" s="13"/>
      <c r="AI6133" s="50">
        <v>0</v>
      </c>
      <c r="AJ6133" s="50">
        <v>0</v>
      </c>
      <c r="AK6133" s="50">
        <v>0</v>
      </c>
      <c r="AL6133" s="50">
        <v>4.9217128678319284</v>
      </c>
      <c r="AM6133" s="50"/>
      <c r="AN6133" s="50"/>
      <c r="AO6133" s="50"/>
      <c r="AP6133" s="50"/>
      <c r="AQ6133" s="50"/>
      <c r="AR6133" s="50"/>
      <c r="AS6133" s="50"/>
      <c r="AT6133" s="50"/>
      <c r="AU6133" s="50"/>
      <c r="AV6133" s="50"/>
      <c r="AW6133" s="50"/>
      <c r="AX6133" s="50">
        <f t="shared" si="1927"/>
        <v>4.9217128678319284</v>
      </c>
      <c r="AY6133" s="50"/>
      <c r="AZ6133" s="50">
        <f t="shared" si="1917"/>
        <v>144.37024412306991</v>
      </c>
      <c r="BA6133" s="50">
        <f t="shared" si="1918"/>
        <v>222.28434412599654</v>
      </c>
      <c r="BB6133" s="50">
        <f t="shared" si="1919"/>
        <v>229.15911765566653</v>
      </c>
      <c r="BC6133" s="17">
        <f t="shared" si="1920"/>
        <v>19999</v>
      </c>
      <c r="BD6133" s="50">
        <f t="shared" si="1921"/>
        <v>4.9217128678319284</v>
      </c>
      <c r="BE6133" s="50">
        <f t="shared" si="1922"/>
        <v>144.37024412306991</v>
      </c>
      <c r="BF6133" s="50">
        <f t="shared" si="1928"/>
        <v>236.14376016580934</v>
      </c>
      <c r="BG6133" s="50"/>
      <c r="BH6133" s="17">
        <f t="shared" si="1923"/>
        <v>0</v>
      </c>
      <c r="BI6133" s="17">
        <f t="shared" si="1931"/>
        <v>6133</v>
      </c>
      <c r="BJ6133" s="17">
        <f t="shared" si="1929"/>
        <v>6133</v>
      </c>
      <c r="BK6133" s="150">
        <f t="shared" si="1930"/>
        <v>36427</v>
      </c>
      <c r="BL6133" s="50" t="e">
        <f t="shared" ca="1" si="1924"/>
        <v>#NAME?</v>
      </c>
      <c r="BM6133" s="50" t="e">
        <f t="shared" ca="1" si="1925"/>
        <v>#NAME?</v>
      </c>
      <c r="BN6133" s="50" t="e">
        <f t="shared" ca="1" si="1926"/>
        <v>#NAME?</v>
      </c>
    </row>
    <row r="6134" spans="1:66" x14ac:dyDescent="0.35">
      <c r="A6134" s="48">
        <v>36428</v>
      </c>
      <c r="B6134" s="17">
        <v>1999</v>
      </c>
      <c r="C6134" s="17">
        <v>9</v>
      </c>
      <c r="D6134" s="17">
        <v>268</v>
      </c>
      <c r="E6134" s="17">
        <v>25</v>
      </c>
      <c r="F6134" s="17">
        <v>7</v>
      </c>
      <c r="G6134" s="50">
        <v>3.3</v>
      </c>
      <c r="H6134" s="32">
        <v>1.7893191445118672</v>
      </c>
      <c r="I6134" s="50">
        <v>6</v>
      </c>
      <c r="J6134" s="13">
        <v>0</v>
      </c>
      <c r="K6134" s="13">
        <f t="shared" si="1912"/>
        <v>0</v>
      </c>
      <c r="L6134" s="13">
        <f t="shared" si="1913"/>
        <v>0</v>
      </c>
      <c r="M6134" s="13" t="e">
        <f ca="1">CalcTable[[#This Row],[IWC]]-AE6133</f>
        <v>#NAME?</v>
      </c>
      <c r="N6134" s="13" t="e">
        <f ca="1">IF(CalcTable[[#This Row],[Day of Year]]&lt;123,FCAP,AE6133)</f>
        <v>#NAME?</v>
      </c>
      <c r="O6134" s="17" t="e">
        <f ca="1">IF(IRR_DRIP,5,COUNTIF('IDET Wind Values'!C6118:G6118,"&lt;="&amp;IRR_MAXWIND))</f>
        <v>#NAME?</v>
      </c>
      <c r="P6134" s="13" t="e">
        <f ca="1">CalcTable[[#This Row],[ET_o]]*KL</f>
        <v>#NAME?</v>
      </c>
      <c r="Q6134" s="13" t="e">
        <f ca="1">IF(WILTPT&lt;=0,1,MAX(0,MIN(1,(CalcTable[[#This Row],[IWC]]-WILTPT)/(MAD-WILTPT))))</f>
        <v>#NAME?</v>
      </c>
      <c r="R6134" s="13" t="e">
        <f ca="1">CalcTable[[#This Row],[ETMult]]*CalcTable[[#This Row],[ETb]]</f>
        <v>#NAME?</v>
      </c>
      <c r="S6134" s="13" t="b">
        <f>INDEX(IRR_LIST,CalcTable[[#This Row],[Day of Week]]+1)</f>
        <v>0</v>
      </c>
      <c r="T6134" s="13">
        <f t="shared" ca="1" si="1914"/>
        <v>7.2</v>
      </c>
      <c r="U6134" s="13" t="b">
        <f ca="1">IF(CalcTable[[#This Row],[IrrPrecip]]&gt;=IC_MM,FALSE,TRUE)</f>
        <v>1</v>
      </c>
      <c r="V6134" s="13" t="b">
        <f t="shared" si="1915"/>
        <v>0</v>
      </c>
      <c r="W6134" s="13" t="e">
        <f ca="1">IF(AND(IRR_DRIP=FALSE,CalcTable[[#This Row],[IrrHours]]&lt;=0),FALSE,TRUE)</f>
        <v>#NAME?</v>
      </c>
      <c r="X6134" s="13" t="e">
        <f ca="1">AND(CalcTable[[#This Row],[IrrDay]],CalcTable[[#This Row],[IrrRain]],CalcTable[[#This Row],[IrrWarm]],CalcTable[[#This Row],[IrrWindy]])</f>
        <v>#NAME?</v>
      </c>
      <c r="Y6134" s="13" t="e">
        <f t="shared" ca="1" si="1916"/>
        <v>#NAME?</v>
      </c>
      <c r="Z6134" s="13" t="e">
        <f ca="1">CalcTable[[#This Row],[IrrHours]]/5</f>
        <v>#NAME?</v>
      </c>
      <c r="AA6134" s="13" t="e">
        <f ca="1">IF(CalcTable[[#This Row],[IrrFlag]]=FALSE,0,MAX(0,CalcTable[[#This Row],[VolRednWind]]*(FCAP*IRR_TARGET-CalcTable[[#This Row],[IWC]])))</f>
        <v>#NAME?</v>
      </c>
      <c r="AB6134" s="13" t="e">
        <f ca="1">CalcTable[[#This Row],[IWC]]+CalcTable[[#This Row],[Eff Precip]]+CalcTable[[#This Row],[IrrAmt]]-CalcTable[[#This Row],[AET]]</f>
        <v>#NAME?</v>
      </c>
      <c r="AC6134" s="13" t="e">
        <f ca="1">IF(CalcTable[[#This Row],[PWC]]&gt;FCAP,MIN(24*PERC,MIN(SAT,CalcTable[[#This Row],[PWC]])-FCAP),0)</f>
        <v>#NAME?</v>
      </c>
      <c r="AD6134" s="13" t="e">
        <f ca="1">IF(CalcTable[[#This Row],[PWC]]&gt;SAT,CalcTable[[#This Row],[PWC]]-SAT,0)</f>
        <v>#NAME?</v>
      </c>
      <c r="AE6134" s="13" t="e">
        <f ca="1">CalcTable[[#This Row],[PWC]]-CalcTable[[#This Row],[PercAmt]]-CalcTable[[#This Row],[Runoff]]</f>
        <v>#NAME?</v>
      </c>
      <c r="AF6134" s="13" t="e">
        <f ca="1">CalcTable[[#This Row],[IrrAmt]]/1000*CUR_IRR_AREA*10000/IRR_EFF</f>
        <v>#NAME?</v>
      </c>
      <c r="AG6134" s="147"/>
      <c r="AH6134" s="13"/>
      <c r="AI6134" s="50">
        <v>0</v>
      </c>
      <c r="AJ6134" s="50">
        <v>0</v>
      </c>
      <c r="AK6134" s="50">
        <v>0</v>
      </c>
      <c r="AL6134" s="50">
        <v>0</v>
      </c>
      <c r="AM6134" s="50"/>
      <c r="AN6134" s="50"/>
      <c r="AO6134" s="50"/>
      <c r="AP6134" s="50"/>
      <c r="AQ6134" s="50"/>
      <c r="AR6134" s="50"/>
      <c r="AS6134" s="50"/>
      <c r="AT6134" s="50"/>
      <c r="AU6134" s="50"/>
      <c r="AV6134" s="50"/>
      <c r="AW6134" s="50"/>
      <c r="AX6134" s="50">
        <f t="shared" si="1927"/>
        <v>0</v>
      </c>
      <c r="AY6134" s="50"/>
      <c r="AZ6134" s="50">
        <f t="shared" si="1917"/>
        <v>0</v>
      </c>
      <c r="BA6134" s="50">
        <f t="shared" si="1918"/>
        <v>0</v>
      </c>
      <c r="BB6134" s="50">
        <f t="shared" si="1919"/>
        <v>0</v>
      </c>
      <c r="BC6134" s="17">
        <f t="shared" si="1920"/>
        <v>19999</v>
      </c>
      <c r="BD6134" s="50">
        <f t="shared" si="1921"/>
        <v>0</v>
      </c>
      <c r="BE6134" s="50">
        <f t="shared" si="1922"/>
        <v>0</v>
      </c>
      <c r="BF6134" s="50">
        <f t="shared" si="1928"/>
        <v>0</v>
      </c>
      <c r="BG6134" s="50"/>
      <c r="BH6134" s="17">
        <f t="shared" si="1923"/>
        <v>0</v>
      </c>
      <c r="BI6134" s="17">
        <f t="shared" si="1931"/>
        <v>6134</v>
      </c>
      <c r="BJ6134" s="17">
        <f t="shared" si="1929"/>
        <v>6134</v>
      </c>
      <c r="BK6134" s="150">
        <f t="shared" si="1930"/>
        <v>36428</v>
      </c>
      <c r="BL6134" s="50" t="e">
        <f t="shared" ca="1" si="1924"/>
        <v>#NAME?</v>
      </c>
      <c r="BM6134" s="50" t="e">
        <f t="shared" ca="1" si="1925"/>
        <v>#NAME?</v>
      </c>
      <c r="BN6134" s="50" t="e">
        <f t="shared" ca="1" si="1926"/>
        <v>#NAME?</v>
      </c>
    </row>
    <row r="6135" spans="1:66" x14ac:dyDescent="0.35">
      <c r="A6135" s="48">
        <v>36429</v>
      </c>
      <c r="B6135" s="17">
        <v>1999</v>
      </c>
      <c r="C6135" s="17">
        <v>9</v>
      </c>
      <c r="D6135" s="17">
        <v>269</v>
      </c>
      <c r="E6135" s="17">
        <v>26</v>
      </c>
      <c r="F6135" s="17">
        <v>1</v>
      </c>
      <c r="G6135" s="50">
        <v>-0.3</v>
      </c>
      <c r="H6135" s="32">
        <v>1.9502436235268816</v>
      </c>
      <c r="I6135" s="50">
        <v>13.666666666666666</v>
      </c>
      <c r="J6135" s="13">
        <v>0</v>
      </c>
      <c r="K6135" s="13">
        <f t="shared" si="1912"/>
        <v>0</v>
      </c>
      <c r="L6135" s="13">
        <f t="shared" si="1913"/>
        <v>0</v>
      </c>
      <c r="M6135" s="13" t="e">
        <f ca="1">CalcTable[[#This Row],[IWC]]-AE6134</f>
        <v>#NAME?</v>
      </c>
      <c r="N6135" s="13" t="e">
        <f ca="1">IF(CalcTable[[#This Row],[Day of Year]]&lt;123,FCAP,AE6134)</f>
        <v>#NAME?</v>
      </c>
      <c r="O6135" s="17" t="e">
        <f ca="1">IF(IRR_DRIP,5,COUNTIF('IDET Wind Values'!C6119:G6119,"&lt;="&amp;IRR_MAXWIND))</f>
        <v>#NAME?</v>
      </c>
      <c r="P6135" s="13" t="e">
        <f ca="1">CalcTable[[#This Row],[ET_o]]*KL</f>
        <v>#NAME?</v>
      </c>
      <c r="Q6135" s="13" t="e">
        <f ca="1">IF(WILTPT&lt;=0,1,MAX(0,MIN(1,(CalcTable[[#This Row],[IWC]]-WILTPT)/(MAD-WILTPT))))</f>
        <v>#NAME?</v>
      </c>
      <c r="R6135" s="13" t="e">
        <f ca="1">CalcTable[[#This Row],[ETMult]]*CalcTable[[#This Row],[ETb]]</f>
        <v>#NAME?</v>
      </c>
      <c r="S6135" s="13" t="b">
        <f>INDEX(IRR_LIST,CalcTable[[#This Row],[Day of Week]]+1)</f>
        <v>1</v>
      </c>
      <c r="T6135" s="13">
        <f t="shared" ca="1" si="1914"/>
        <v>7.2</v>
      </c>
      <c r="U6135" s="13" t="b">
        <f ca="1">IF(CalcTable[[#This Row],[IrrPrecip]]&gt;=IC_MM,FALSE,TRUE)</f>
        <v>1</v>
      </c>
      <c r="V6135" s="13" t="b">
        <f t="shared" si="1915"/>
        <v>0</v>
      </c>
      <c r="W6135" s="13" t="e">
        <f ca="1">IF(AND(IRR_DRIP=FALSE,CalcTable[[#This Row],[IrrHours]]&lt;=0),FALSE,TRUE)</f>
        <v>#NAME?</v>
      </c>
      <c r="X6135" s="13" t="e">
        <f ca="1">AND(CalcTable[[#This Row],[IrrDay]],CalcTable[[#This Row],[IrrRain]],CalcTable[[#This Row],[IrrWarm]],CalcTable[[#This Row],[IrrWindy]])</f>
        <v>#NAME?</v>
      </c>
      <c r="Y6135" s="13" t="e">
        <f t="shared" ca="1" si="1916"/>
        <v>#NAME?</v>
      </c>
      <c r="Z6135" s="13" t="e">
        <f ca="1">CalcTable[[#This Row],[IrrHours]]/5</f>
        <v>#NAME?</v>
      </c>
      <c r="AA6135" s="13" t="e">
        <f ca="1">IF(CalcTable[[#This Row],[IrrFlag]]=FALSE,0,MAX(0,CalcTable[[#This Row],[VolRednWind]]*(FCAP*IRR_TARGET-CalcTable[[#This Row],[IWC]])))</f>
        <v>#NAME?</v>
      </c>
      <c r="AB6135" s="13" t="e">
        <f ca="1">CalcTable[[#This Row],[IWC]]+CalcTable[[#This Row],[Eff Precip]]+CalcTable[[#This Row],[IrrAmt]]-CalcTable[[#This Row],[AET]]</f>
        <v>#NAME?</v>
      </c>
      <c r="AC6135" s="13" t="e">
        <f ca="1">IF(CalcTable[[#This Row],[PWC]]&gt;FCAP,MIN(24*PERC,MIN(SAT,CalcTable[[#This Row],[PWC]])-FCAP),0)</f>
        <v>#NAME?</v>
      </c>
      <c r="AD6135" s="13" t="e">
        <f ca="1">IF(CalcTable[[#This Row],[PWC]]&gt;SAT,CalcTable[[#This Row],[PWC]]-SAT,0)</f>
        <v>#NAME?</v>
      </c>
      <c r="AE6135" s="13" t="e">
        <f ca="1">CalcTable[[#This Row],[PWC]]-CalcTable[[#This Row],[PercAmt]]-CalcTable[[#This Row],[Runoff]]</f>
        <v>#NAME?</v>
      </c>
      <c r="AF6135" s="13" t="e">
        <f ca="1">CalcTable[[#This Row],[IrrAmt]]/1000*CUR_IRR_AREA*10000/IRR_EFF</f>
        <v>#NAME?</v>
      </c>
      <c r="AG6135" s="147"/>
      <c r="AH6135" s="13"/>
      <c r="AI6135" s="50">
        <v>0</v>
      </c>
      <c r="AJ6135" s="50">
        <v>0</v>
      </c>
      <c r="AK6135" s="50">
        <v>0</v>
      </c>
      <c r="AL6135" s="50">
        <v>0</v>
      </c>
      <c r="AM6135" s="50"/>
      <c r="AN6135" s="50"/>
      <c r="AO6135" s="50"/>
      <c r="AP6135" s="50"/>
      <c r="AQ6135" s="50"/>
      <c r="AR6135" s="50"/>
      <c r="AS6135" s="50"/>
      <c r="AT6135" s="50"/>
      <c r="AU6135" s="50"/>
      <c r="AV6135" s="50"/>
      <c r="AW6135" s="50"/>
      <c r="AX6135" s="50">
        <f t="shared" si="1927"/>
        <v>0</v>
      </c>
      <c r="AY6135" s="50"/>
      <c r="AZ6135" s="50">
        <f t="shared" si="1917"/>
        <v>0</v>
      </c>
      <c r="BA6135" s="50">
        <f t="shared" si="1918"/>
        <v>0</v>
      </c>
      <c r="BB6135" s="50">
        <f t="shared" si="1919"/>
        <v>0</v>
      </c>
      <c r="BC6135" s="17">
        <f t="shared" si="1920"/>
        <v>19999</v>
      </c>
      <c r="BD6135" s="50">
        <f t="shared" si="1921"/>
        <v>0</v>
      </c>
      <c r="BE6135" s="50">
        <f t="shared" si="1922"/>
        <v>0</v>
      </c>
      <c r="BF6135" s="50">
        <f t="shared" si="1928"/>
        <v>0</v>
      </c>
      <c r="BG6135" s="50"/>
      <c r="BH6135" s="17">
        <f t="shared" si="1923"/>
        <v>0</v>
      </c>
      <c r="BI6135" s="17">
        <f t="shared" si="1931"/>
        <v>6135</v>
      </c>
      <c r="BJ6135" s="17">
        <f t="shared" si="1929"/>
        <v>6135</v>
      </c>
      <c r="BK6135" s="150">
        <f t="shared" si="1930"/>
        <v>36429</v>
      </c>
      <c r="BL6135" s="50" t="e">
        <f t="shared" ca="1" si="1924"/>
        <v>#NAME?</v>
      </c>
      <c r="BM6135" s="50" t="e">
        <f t="shared" ca="1" si="1925"/>
        <v>#NAME?</v>
      </c>
      <c r="BN6135" s="50" t="e">
        <f t="shared" ca="1" si="1926"/>
        <v>#NAME?</v>
      </c>
    </row>
    <row r="6136" spans="1:66" x14ac:dyDescent="0.35">
      <c r="A6136" s="48">
        <v>36430</v>
      </c>
      <c r="B6136" s="17">
        <v>1999</v>
      </c>
      <c r="C6136" s="17">
        <v>9</v>
      </c>
      <c r="D6136" s="17">
        <v>270</v>
      </c>
      <c r="E6136" s="17">
        <v>27</v>
      </c>
      <c r="F6136" s="17">
        <v>2</v>
      </c>
      <c r="G6136" s="50">
        <v>-0.2</v>
      </c>
      <c r="H6136" s="32">
        <v>1.7414206927762204</v>
      </c>
      <c r="I6136" s="50">
        <v>17.666666666666668</v>
      </c>
      <c r="J6136" s="13">
        <v>0</v>
      </c>
      <c r="K6136" s="13">
        <f t="shared" si="1912"/>
        <v>0</v>
      </c>
      <c r="L6136" s="13">
        <f t="shared" si="1913"/>
        <v>0</v>
      </c>
      <c r="M6136" s="13" t="e">
        <f ca="1">CalcTable[[#This Row],[IWC]]-AE6135</f>
        <v>#NAME?</v>
      </c>
      <c r="N6136" s="13" t="e">
        <f ca="1">IF(CalcTable[[#This Row],[Day of Year]]&lt;123,FCAP,AE6135)</f>
        <v>#NAME?</v>
      </c>
      <c r="O6136" s="17" t="e">
        <f ca="1">IF(IRR_DRIP,5,COUNTIF('IDET Wind Values'!C6120:G6120,"&lt;="&amp;IRR_MAXWIND))</f>
        <v>#NAME?</v>
      </c>
      <c r="P6136" s="13" t="e">
        <f ca="1">CalcTable[[#This Row],[ET_o]]*KL</f>
        <v>#NAME?</v>
      </c>
      <c r="Q6136" s="13" t="e">
        <f ca="1">IF(WILTPT&lt;=0,1,MAX(0,MIN(1,(CalcTable[[#This Row],[IWC]]-WILTPT)/(MAD-WILTPT))))</f>
        <v>#NAME?</v>
      </c>
      <c r="R6136" s="13" t="e">
        <f ca="1">CalcTable[[#This Row],[ETMult]]*CalcTable[[#This Row],[ETb]]</f>
        <v>#NAME?</v>
      </c>
      <c r="S6136" s="13" t="b">
        <f>INDEX(IRR_LIST,CalcTable[[#This Row],[Day of Week]]+1)</f>
        <v>0</v>
      </c>
      <c r="T6136" s="13">
        <f t="shared" ca="1" si="1914"/>
        <v>0</v>
      </c>
      <c r="U6136" s="13" t="b">
        <f ca="1">IF(CalcTable[[#This Row],[IrrPrecip]]&gt;=IC_MM,FALSE,TRUE)</f>
        <v>1</v>
      </c>
      <c r="V6136" s="13" t="b">
        <f t="shared" si="1915"/>
        <v>0</v>
      </c>
      <c r="W6136" s="13" t="e">
        <f ca="1">IF(AND(IRR_DRIP=FALSE,CalcTable[[#This Row],[IrrHours]]&lt;=0),FALSE,TRUE)</f>
        <v>#NAME?</v>
      </c>
      <c r="X6136" s="13" t="e">
        <f ca="1">AND(CalcTable[[#This Row],[IrrDay]],CalcTable[[#This Row],[IrrRain]],CalcTable[[#This Row],[IrrWarm]],CalcTable[[#This Row],[IrrWindy]])</f>
        <v>#NAME?</v>
      </c>
      <c r="Y6136" s="13" t="e">
        <f t="shared" ca="1" si="1916"/>
        <v>#NAME?</v>
      </c>
      <c r="Z6136" s="13" t="e">
        <f ca="1">CalcTable[[#This Row],[IrrHours]]/5</f>
        <v>#NAME?</v>
      </c>
      <c r="AA6136" s="13" t="e">
        <f ca="1">IF(CalcTable[[#This Row],[IrrFlag]]=FALSE,0,MAX(0,CalcTable[[#This Row],[VolRednWind]]*(FCAP*IRR_TARGET-CalcTable[[#This Row],[IWC]])))</f>
        <v>#NAME?</v>
      </c>
      <c r="AB6136" s="13" t="e">
        <f ca="1">CalcTable[[#This Row],[IWC]]+CalcTable[[#This Row],[Eff Precip]]+CalcTable[[#This Row],[IrrAmt]]-CalcTable[[#This Row],[AET]]</f>
        <v>#NAME?</v>
      </c>
      <c r="AC6136" s="13" t="e">
        <f ca="1">IF(CalcTable[[#This Row],[PWC]]&gt;FCAP,MIN(24*PERC,MIN(SAT,CalcTable[[#This Row],[PWC]])-FCAP),0)</f>
        <v>#NAME?</v>
      </c>
      <c r="AD6136" s="13" t="e">
        <f ca="1">IF(CalcTable[[#This Row],[PWC]]&gt;SAT,CalcTable[[#This Row],[PWC]]-SAT,0)</f>
        <v>#NAME?</v>
      </c>
      <c r="AE6136" s="13" t="e">
        <f ca="1">CalcTable[[#This Row],[PWC]]-CalcTable[[#This Row],[PercAmt]]-CalcTable[[#This Row],[Runoff]]</f>
        <v>#NAME?</v>
      </c>
      <c r="AF6136" s="13" t="e">
        <f ca="1">CalcTable[[#This Row],[IrrAmt]]/1000*CUR_IRR_AREA*10000/IRR_EFF</f>
        <v>#NAME?</v>
      </c>
      <c r="AG6136" s="147"/>
      <c r="AH6136" s="13"/>
      <c r="AI6136" s="50">
        <v>0</v>
      </c>
      <c r="AJ6136" s="50">
        <v>0</v>
      </c>
      <c r="AK6136" s="50">
        <v>0</v>
      </c>
      <c r="AL6136" s="50">
        <v>0</v>
      </c>
      <c r="AM6136" s="50"/>
      <c r="AN6136" s="50"/>
      <c r="AO6136" s="50"/>
      <c r="AP6136" s="50"/>
      <c r="AQ6136" s="50"/>
      <c r="AR6136" s="50"/>
      <c r="AS6136" s="50"/>
      <c r="AT6136" s="50"/>
      <c r="AU6136" s="50"/>
      <c r="AV6136" s="50"/>
      <c r="AW6136" s="50"/>
      <c r="AX6136" s="50">
        <f t="shared" si="1927"/>
        <v>0</v>
      </c>
      <c r="AY6136" s="50"/>
      <c r="AZ6136" s="50">
        <f t="shared" si="1917"/>
        <v>0</v>
      </c>
      <c r="BA6136" s="50">
        <f t="shared" si="1918"/>
        <v>0</v>
      </c>
      <c r="BB6136" s="50">
        <f t="shared" si="1919"/>
        <v>0</v>
      </c>
      <c r="BC6136" s="17">
        <f t="shared" si="1920"/>
        <v>19999</v>
      </c>
      <c r="BD6136" s="50">
        <f t="shared" si="1921"/>
        <v>0</v>
      </c>
      <c r="BE6136" s="50">
        <f t="shared" si="1922"/>
        <v>0</v>
      </c>
      <c r="BF6136" s="50">
        <f t="shared" si="1928"/>
        <v>0</v>
      </c>
      <c r="BG6136" s="50"/>
      <c r="BH6136" s="17">
        <f t="shared" si="1923"/>
        <v>0</v>
      </c>
      <c r="BI6136" s="17">
        <f t="shared" si="1931"/>
        <v>6136</v>
      </c>
      <c r="BJ6136" s="17">
        <f t="shared" si="1929"/>
        <v>6136</v>
      </c>
      <c r="BK6136" s="150">
        <f t="shared" si="1930"/>
        <v>36430</v>
      </c>
      <c r="BL6136" s="50" t="e">
        <f t="shared" ca="1" si="1924"/>
        <v>#NAME?</v>
      </c>
      <c r="BM6136" s="50" t="e">
        <f t="shared" ca="1" si="1925"/>
        <v>#NAME?</v>
      </c>
      <c r="BN6136" s="50" t="e">
        <f t="shared" ca="1" si="1926"/>
        <v>#NAME?</v>
      </c>
    </row>
    <row r="6137" spans="1:66" x14ac:dyDescent="0.35">
      <c r="A6137" s="48">
        <v>36431</v>
      </c>
      <c r="B6137" s="17">
        <v>1999</v>
      </c>
      <c r="C6137" s="17">
        <v>9</v>
      </c>
      <c r="D6137" s="17">
        <v>271</v>
      </c>
      <c r="E6137" s="17">
        <v>28</v>
      </c>
      <c r="F6137" s="17">
        <v>3</v>
      </c>
      <c r="G6137" s="50">
        <v>-3.9</v>
      </c>
      <c r="H6137" s="32">
        <v>2.3717382857696299</v>
      </c>
      <c r="I6137" s="50">
        <v>8.6666666666666661</v>
      </c>
      <c r="J6137" s="13">
        <v>0</v>
      </c>
      <c r="K6137" s="13">
        <f t="shared" si="1912"/>
        <v>0</v>
      </c>
      <c r="L6137" s="13">
        <f t="shared" si="1913"/>
        <v>0</v>
      </c>
      <c r="M6137" s="13" t="e">
        <f ca="1">CalcTable[[#This Row],[IWC]]-AE6136</f>
        <v>#NAME?</v>
      </c>
      <c r="N6137" s="13" t="e">
        <f ca="1">IF(CalcTable[[#This Row],[Day of Year]]&lt;123,FCAP,AE6136)</f>
        <v>#NAME?</v>
      </c>
      <c r="O6137" s="17" t="e">
        <f ca="1">IF(IRR_DRIP,5,COUNTIF('IDET Wind Values'!C6121:G6121,"&lt;="&amp;IRR_MAXWIND))</f>
        <v>#NAME?</v>
      </c>
      <c r="P6137" s="13" t="e">
        <f ca="1">CalcTable[[#This Row],[ET_o]]*KL</f>
        <v>#NAME?</v>
      </c>
      <c r="Q6137" s="13" t="e">
        <f ca="1">IF(WILTPT&lt;=0,1,MAX(0,MIN(1,(CalcTable[[#This Row],[IWC]]-WILTPT)/(MAD-WILTPT))))</f>
        <v>#NAME?</v>
      </c>
      <c r="R6137" s="13" t="e">
        <f ca="1">CalcTable[[#This Row],[ETMult]]*CalcTable[[#This Row],[ETb]]</f>
        <v>#NAME?</v>
      </c>
      <c r="S6137" s="13" t="b">
        <f>INDEX(IRR_LIST,CalcTable[[#This Row],[Day of Week]]+1)</f>
        <v>1</v>
      </c>
      <c r="T6137" s="13">
        <f t="shared" ca="1" si="1914"/>
        <v>0</v>
      </c>
      <c r="U6137" s="13" t="b">
        <f ca="1">IF(CalcTable[[#This Row],[IrrPrecip]]&gt;=IC_MM,FALSE,TRUE)</f>
        <v>1</v>
      </c>
      <c r="V6137" s="13" t="b">
        <f t="shared" si="1915"/>
        <v>1</v>
      </c>
      <c r="W6137" s="13" t="e">
        <f ca="1">IF(AND(IRR_DRIP=FALSE,CalcTable[[#This Row],[IrrHours]]&lt;=0),FALSE,TRUE)</f>
        <v>#NAME?</v>
      </c>
      <c r="X6137" s="13" t="e">
        <f ca="1">AND(CalcTable[[#This Row],[IrrDay]],CalcTable[[#This Row],[IrrRain]],CalcTable[[#This Row],[IrrWarm]],CalcTable[[#This Row],[IrrWindy]])</f>
        <v>#NAME?</v>
      </c>
      <c r="Y6137" s="13" t="e">
        <f t="shared" ca="1" si="1916"/>
        <v>#NAME?</v>
      </c>
      <c r="Z6137" s="13" t="e">
        <f ca="1">CalcTable[[#This Row],[IrrHours]]/5</f>
        <v>#NAME?</v>
      </c>
      <c r="AA6137" s="13" t="e">
        <f ca="1">IF(CalcTable[[#This Row],[IrrFlag]]=FALSE,0,MAX(0,CalcTable[[#This Row],[VolRednWind]]*(FCAP*IRR_TARGET-CalcTable[[#This Row],[IWC]])))</f>
        <v>#NAME?</v>
      </c>
      <c r="AB6137" s="13" t="e">
        <f ca="1">CalcTable[[#This Row],[IWC]]+CalcTable[[#This Row],[Eff Precip]]+CalcTable[[#This Row],[IrrAmt]]-CalcTable[[#This Row],[AET]]</f>
        <v>#NAME?</v>
      </c>
      <c r="AC6137" s="13" t="e">
        <f ca="1">IF(CalcTable[[#This Row],[PWC]]&gt;FCAP,MIN(24*PERC,MIN(SAT,CalcTable[[#This Row],[PWC]])-FCAP),0)</f>
        <v>#NAME?</v>
      </c>
      <c r="AD6137" s="13" t="e">
        <f ca="1">IF(CalcTable[[#This Row],[PWC]]&gt;SAT,CalcTable[[#This Row],[PWC]]-SAT,0)</f>
        <v>#NAME?</v>
      </c>
      <c r="AE6137" s="13" t="e">
        <f ca="1">CalcTable[[#This Row],[PWC]]-CalcTable[[#This Row],[PercAmt]]-CalcTable[[#This Row],[Runoff]]</f>
        <v>#NAME?</v>
      </c>
      <c r="AF6137" s="13" t="e">
        <f ca="1">CalcTable[[#This Row],[IrrAmt]]/1000*CUR_IRR_AREA*10000/IRR_EFF</f>
        <v>#NAME?</v>
      </c>
      <c r="AG6137" s="147"/>
      <c r="AH6137" s="13"/>
      <c r="AI6137" s="50">
        <v>0</v>
      </c>
      <c r="AJ6137" s="50">
        <v>0</v>
      </c>
      <c r="AK6137" s="50">
        <v>0</v>
      </c>
      <c r="AL6137" s="50">
        <v>0</v>
      </c>
      <c r="AM6137" s="50"/>
      <c r="AN6137" s="50"/>
      <c r="AO6137" s="50"/>
      <c r="AP6137" s="50"/>
      <c r="AQ6137" s="50"/>
      <c r="AR6137" s="50"/>
      <c r="AS6137" s="50"/>
      <c r="AT6137" s="50"/>
      <c r="AU6137" s="50"/>
      <c r="AV6137" s="50"/>
      <c r="AW6137" s="50"/>
      <c r="AX6137" s="50">
        <f t="shared" si="1927"/>
        <v>0</v>
      </c>
      <c r="AY6137" s="50"/>
      <c r="AZ6137" s="50">
        <f t="shared" si="1917"/>
        <v>0</v>
      </c>
      <c r="BA6137" s="50">
        <f t="shared" si="1918"/>
        <v>0</v>
      </c>
      <c r="BB6137" s="50">
        <f t="shared" si="1919"/>
        <v>0</v>
      </c>
      <c r="BC6137" s="17">
        <f t="shared" si="1920"/>
        <v>19999</v>
      </c>
      <c r="BD6137" s="50">
        <f t="shared" si="1921"/>
        <v>0</v>
      </c>
      <c r="BE6137" s="50">
        <f t="shared" si="1922"/>
        <v>0</v>
      </c>
      <c r="BF6137" s="50">
        <f t="shared" si="1928"/>
        <v>0</v>
      </c>
      <c r="BG6137" s="50"/>
      <c r="BH6137" s="17">
        <f t="shared" si="1923"/>
        <v>0</v>
      </c>
      <c r="BI6137" s="17">
        <f t="shared" si="1931"/>
        <v>6137</v>
      </c>
      <c r="BJ6137" s="17">
        <f t="shared" si="1929"/>
        <v>6137</v>
      </c>
      <c r="BK6137" s="150">
        <f t="shared" si="1930"/>
        <v>36431</v>
      </c>
      <c r="BL6137" s="50" t="e">
        <f t="shared" ca="1" si="1924"/>
        <v>#NAME?</v>
      </c>
      <c r="BM6137" s="50" t="e">
        <f t="shared" ca="1" si="1925"/>
        <v>#NAME?</v>
      </c>
      <c r="BN6137" s="50" t="e">
        <f t="shared" ca="1" si="1926"/>
        <v>#NAME?</v>
      </c>
    </row>
    <row r="6138" spans="1:66" x14ac:dyDescent="0.35">
      <c r="A6138" s="48">
        <v>36432</v>
      </c>
      <c r="B6138" s="17">
        <v>1999</v>
      </c>
      <c r="C6138" s="17">
        <v>9</v>
      </c>
      <c r="D6138" s="17">
        <v>272</v>
      </c>
      <c r="E6138" s="17">
        <v>29</v>
      </c>
      <c r="F6138" s="17">
        <v>4</v>
      </c>
      <c r="G6138" s="50">
        <v>3.2</v>
      </c>
      <c r="H6138" s="32">
        <v>3.5304303584957015</v>
      </c>
      <c r="I6138" s="50">
        <v>22.666666666666668</v>
      </c>
      <c r="J6138" s="13">
        <v>0</v>
      </c>
      <c r="K6138" s="13">
        <f t="shared" si="1912"/>
        <v>0</v>
      </c>
      <c r="L6138" s="13">
        <f t="shared" si="1913"/>
        <v>0</v>
      </c>
      <c r="M6138" s="13" t="e">
        <f ca="1">CalcTable[[#This Row],[IWC]]-AE6137</f>
        <v>#NAME?</v>
      </c>
      <c r="N6138" s="13" t="e">
        <f ca="1">IF(CalcTable[[#This Row],[Day of Year]]&lt;123,FCAP,AE6137)</f>
        <v>#NAME?</v>
      </c>
      <c r="O6138" s="17" t="e">
        <f ca="1">IF(IRR_DRIP,5,COUNTIF('IDET Wind Values'!C6122:G6122,"&lt;="&amp;IRR_MAXWIND))</f>
        <v>#NAME?</v>
      </c>
      <c r="P6138" s="13" t="e">
        <f ca="1">CalcTable[[#This Row],[ET_o]]*KL</f>
        <v>#NAME?</v>
      </c>
      <c r="Q6138" s="13" t="e">
        <f ca="1">IF(WILTPT&lt;=0,1,MAX(0,MIN(1,(CalcTable[[#This Row],[IWC]]-WILTPT)/(MAD-WILTPT))))</f>
        <v>#NAME?</v>
      </c>
      <c r="R6138" s="13" t="e">
        <f ca="1">CalcTable[[#This Row],[ETMult]]*CalcTable[[#This Row],[ETb]]</f>
        <v>#NAME?</v>
      </c>
      <c r="S6138" s="13" t="b">
        <f>INDEX(IRR_LIST,CalcTable[[#This Row],[Day of Week]]+1)</f>
        <v>0</v>
      </c>
      <c r="T6138" s="13">
        <f t="shared" ca="1" si="1914"/>
        <v>0</v>
      </c>
      <c r="U6138" s="13" t="b">
        <f ca="1">IF(CalcTable[[#This Row],[IrrPrecip]]&gt;=IC_MM,FALSE,TRUE)</f>
        <v>1</v>
      </c>
      <c r="V6138" s="13" t="b">
        <f t="shared" si="1915"/>
        <v>0</v>
      </c>
      <c r="W6138" s="13" t="e">
        <f ca="1">IF(AND(IRR_DRIP=FALSE,CalcTable[[#This Row],[IrrHours]]&lt;=0),FALSE,TRUE)</f>
        <v>#NAME?</v>
      </c>
      <c r="X6138" s="13" t="e">
        <f ca="1">AND(CalcTable[[#This Row],[IrrDay]],CalcTable[[#This Row],[IrrRain]],CalcTable[[#This Row],[IrrWarm]],CalcTable[[#This Row],[IrrWindy]])</f>
        <v>#NAME?</v>
      </c>
      <c r="Y6138" s="13" t="e">
        <f t="shared" ca="1" si="1916"/>
        <v>#NAME?</v>
      </c>
      <c r="Z6138" s="13" t="e">
        <f ca="1">CalcTable[[#This Row],[IrrHours]]/5</f>
        <v>#NAME?</v>
      </c>
      <c r="AA6138" s="13" t="e">
        <f ca="1">IF(CalcTable[[#This Row],[IrrFlag]]=FALSE,0,MAX(0,CalcTable[[#This Row],[VolRednWind]]*(FCAP*IRR_TARGET-CalcTable[[#This Row],[IWC]])))</f>
        <v>#NAME?</v>
      </c>
      <c r="AB6138" s="13" t="e">
        <f ca="1">CalcTable[[#This Row],[IWC]]+CalcTable[[#This Row],[Eff Precip]]+CalcTable[[#This Row],[IrrAmt]]-CalcTable[[#This Row],[AET]]</f>
        <v>#NAME?</v>
      </c>
      <c r="AC6138" s="13" t="e">
        <f ca="1">IF(CalcTable[[#This Row],[PWC]]&gt;FCAP,MIN(24*PERC,MIN(SAT,CalcTable[[#This Row],[PWC]])-FCAP),0)</f>
        <v>#NAME?</v>
      </c>
      <c r="AD6138" s="13" t="e">
        <f ca="1">IF(CalcTable[[#This Row],[PWC]]&gt;SAT,CalcTable[[#This Row],[PWC]]-SAT,0)</f>
        <v>#NAME?</v>
      </c>
      <c r="AE6138" s="13" t="e">
        <f ca="1">CalcTable[[#This Row],[PWC]]-CalcTable[[#This Row],[PercAmt]]-CalcTable[[#This Row],[Runoff]]</f>
        <v>#NAME?</v>
      </c>
      <c r="AF6138" s="13" t="e">
        <f ca="1">CalcTable[[#This Row],[IrrAmt]]/1000*CUR_IRR_AREA*10000/IRR_EFF</f>
        <v>#NAME?</v>
      </c>
      <c r="AG6138" s="147"/>
      <c r="AH6138" s="13"/>
      <c r="AI6138" s="50">
        <v>0</v>
      </c>
      <c r="AJ6138" s="50">
        <v>0</v>
      </c>
      <c r="AK6138" s="50">
        <v>0</v>
      </c>
      <c r="AL6138" s="50">
        <v>0</v>
      </c>
      <c r="AM6138" s="50"/>
      <c r="AN6138" s="50"/>
      <c r="AO6138" s="50"/>
      <c r="AP6138" s="50"/>
      <c r="AQ6138" s="50"/>
      <c r="AR6138" s="50"/>
      <c r="AS6138" s="50"/>
      <c r="AT6138" s="50"/>
      <c r="AU6138" s="50"/>
      <c r="AV6138" s="50"/>
      <c r="AW6138" s="50"/>
      <c r="AX6138" s="50">
        <f t="shared" si="1927"/>
        <v>0</v>
      </c>
      <c r="AY6138" s="50"/>
      <c r="AZ6138" s="50">
        <f t="shared" si="1917"/>
        <v>0</v>
      </c>
      <c r="BA6138" s="50">
        <f t="shared" si="1918"/>
        <v>0</v>
      </c>
      <c r="BB6138" s="50">
        <f t="shared" si="1919"/>
        <v>0</v>
      </c>
      <c r="BC6138" s="17">
        <f t="shared" si="1920"/>
        <v>19999</v>
      </c>
      <c r="BD6138" s="50">
        <f t="shared" si="1921"/>
        <v>0</v>
      </c>
      <c r="BE6138" s="50">
        <f t="shared" si="1922"/>
        <v>0</v>
      </c>
      <c r="BF6138" s="50">
        <f t="shared" si="1928"/>
        <v>0</v>
      </c>
      <c r="BG6138" s="50"/>
      <c r="BH6138" s="17">
        <f t="shared" si="1923"/>
        <v>0</v>
      </c>
      <c r="BI6138" s="17">
        <f t="shared" si="1931"/>
        <v>6138</v>
      </c>
      <c r="BJ6138" s="17">
        <f t="shared" si="1929"/>
        <v>6138</v>
      </c>
      <c r="BK6138" s="150">
        <f t="shared" si="1930"/>
        <v>36432</v>
      </c>
      <c r="BL6138" s="50" t="e">
        <f t="shared" ca="1" si="1924"/>
        <v>#NAME?</v>
      </c>
      <c r="BM6138" s="50" t="e">
        <f t="shared" ca="1" si="1925"/>
        <v>#NAME?</v>
      </c>
      <c r="BN6138" s="50" t="e">
        <f t="shared" ca="1" si="1926"/>
        <v>#NAME?</v>
      </c>
    </row>
    <row r="6139" spans="1:66" x14ac:dyDescent="0.35">
      <c r="A6139" s="48">
        <v>36433</v>
      </c>
      <c r="B6139" s="17">
        <v>1999</v>
      </c>
      <c r="C6139" s="17">
        <v>9</v>
      </c>
      <c r="D6139" s="17">
        <v>273</v>
      </c>
      <c r="E6139" s="17">
        <v>30</v>
      </c>
      <c r="F6139" s="17">
        <v>5</v>
      </c>
      <c r="G6139" s="50">
        <v>-2.9</v>
      </c>
      <c r="H6139" s="32">
        <v>0.67766877895839495</v>
      </c>
      <c r="I6139" s="50">
        <v>8.5</v>
      </c>
      <c r="J6139" s="13">
        <v>0.7</v>
      </c>
      <c r="K6139" s="13">
        <f t="shared" si="1912"/>
        <v>0.7</v>
      </c>
      <c r="L6139" s="13">
        <f t="shared" si="1913"/>
        <v>0</v>
      </c>
      <c r="M6139" s="13" t="e">
        <f ca="1">CalcTable[[#This Row],[IWC]]-AE6138</f>
        <v>#NAME?</v>
      </c>
      <c r="N6139" s="13" t="e">
        <f ca="1">IF(CalcTable[[#This Row],[Day of Year]]&lt;123,FCAP,AE6138)</f>
        <v>#NAME?</v>
      </c>
      <c r="O6139" s="17" t="e">
        <f ca="1">IF(IRR_DRIP,5,COUNTIF('IDET Wind Values'!C6123:G6123,"&lt;="&amp;IRR_MAXWIND))</f>
        <v>#NAME?</v>
      </c>
      <c r="P6139" s="13" t="e">
        <f ca="1">CalcTable[[#This Row],[ET_o]]*KL</f>
        <v>#NAME?</v>
      </c>
      <c r="Q6139" s="13" t="e">
        <f ca="1">IF(WILTPT&lt;=0,1,MAX(0,MIN(1,(CalcTable[[#This Row],[IWC]]-WILTPT)/(MAD-WILTPT))))</f>
        <v>#NAME?</v>
      </c>
      <c r="R6139" s="13" t="e">
        <f ca="1">CalcTable[[#This Row],[ETMult]]*CalcTable[[#This Row],[ETb]]</f>
        <v>#NAME?</v>
      </c>
      <c r="S6139" s="13" t="b">
        <f>INDEX(IRR_LIST,CalcTable[[#This Row],[Day of Week]]+1)</f>
        <v>1</v>
      </c>
      <c r="T6139" s="13">
        <f t="shared" ca="1" si="1914"/>
        <v>0</v>
      </c>
      <c r="U6139" s="13" t="b">
        <f ca="1">IF(CalcTable[[#This Row],[IrrPrecip]]&gt;=IC_MM,FALSE,TRUE)</f>
        <v>1</v>
      </c>
      <c r="V6139" s="13" t="b">
        <f t="shared" si="1915"/>
        <v>1</v>
      </c>
      <c r="W6139" s="13" t="e">
        <f ca="1">IF(AND(IRR_DRIP=FALSE,CalcTable[[#This Row],[IrrHours]]&lt;=0),FALSE,TRUE)</f>
        <v>#NAME?</v>
      </c>
      <c r="X6139" s="13" t="e">
        <f ca="1">AND(CalcTable[[#This Row],[IrrDay]],CalcTable[[#This Row],[IrrRain]],CalcTable[[#This Row],[IrrWarm]],CalcTable[[#This Row],[IrrWindy]])</f>
        <v>#NAME?</v>
      </c>
      <c r="Y6139" s="13" t="e">
        <f t="shared" ca="1" si="1916"/>
        <v>#NAME?</v>
      </c>
      <c r="Z6139" s="13" t="e">
        <f ca="1">CalcTable[[#This Row],[IrrHours]]/5</f>
        <v>#NAME?</v>
      </c>
      <c r="AA6139" s="13" t="e">
        <f ca="1">IF(CalcTable[[#This Row],[IrrFlag]]=FALSE,0,MAX(0,CalcTable[[#This Row],[VolRednWind]]*(FCAP*IRR_TARGET-CalcTable[[#This Row],[IWC]])))</f>
        <v>#NAME?</v>
      </c>
      <c r="AB6139" s="13" t="e">
        <f ca="1">CalcTable[[#This Row],[IWC]]+CalcTable[[#This Row],[Eff Precip]]+CalcTable[[#This Row],[IrrAmt]]-CalcTable[[#This Row],[AET]]</f>
        <v>#NAME?</v>
      </c>
      <c r="AC6139" s="13" t="e">
        <f ca="1">IF(CalcTable[[#This Row],[PWC]]&gt;FCAP,MIN(24*PERC,MIN(SAT,CalcTable[[#This Row],[PWC]])-FCAP),0)</f>
        <v>#NAME?</v>
      </c>
      <c r="AD6139" s="13" t="e">
        <f ca="1">IF(CalcTable[[#This Row],[PWC]]&gt;SAT,CalcTable[[#This Row],[PWC]]-SAT,0)</f>
        <v>#NAME?</v>
      </c>
      <c r="AE6139" s="13" t="e">
        <f ca="1">CalcTable[[#This Row],[PWC]]-CalcTable[[#This Row],[PercAmt]]-CalcTable[[#This Row],[Runoff]]</f>
        <v>#NAME?</v>
      </c>
      <c r="AF6139" s="13" t="e">
        <f ca="1">CalcTable[[#This Row],[IrrAmt]]/1000*CUR_IRR_AREA*10000/IRR_EFF</f>
        <v>#NAME?</v>
      </c>
      <c r="AG6139" s="147"/>
      <c r="AH6139" s="13"/>
      <c r="AI6139" s="50">
        <v>6.528700623420983</v>
      </c>
      <c r="AJ6139" s="50">
        <v>10.222756026117374</v>
      </c>
      <c r="AK6139" s="50">
        <v>0</v>
      </c>
      <c r="AL6139" s="50">
        <v>0</v>
      </c>
      <c r="AM6139" s="50"/>
      <c r="AN6139" s="50"/>
      <c r="AO6139" s="50"/>
      <c r="AP6139" s="50"/>
      <c r="AQ6139" s="50"/>
      <c r="AR6139" s="50"/>
      <c r="AS6139" s="50"/>
      <c r="AT6139" s="50"/>
      <c r="AU6139" s="50"/>
      <c r="AV6139" s="50"/>
      <c r="AW6139" s="50"/>
      <c r="AX6139" s="50">
        <f t="shared" si="1927"/>
        <v>16.751456649538355</v>
      </c>
      <c r="AY6139" s="50"/>
      <c r="AZ6139" s="50">
        <f t="shared" si="1917"/>
        <v>395.62178590961742</v>
      </c>
      <c r="BA6139" s="50">
        <f t="shared" si="1918"/>
        <v>642.08442972036312</v>
      </c>
      <c r="BB6139" s="50">
        <f t="shared" si="1919"/>
        <v>664.58494834242606</v>
      </c>
      <c r="BC6139" s="17">
        <f t="shared" si="1920"/>
        <v>19999</v>
      </c>
      <c r="BD6139" s="50">
        <f t="shared" si="1921"/>
        <v>16.751456649538355</v>
      </c>
      <c r="BE6139" s="50">
        <f t="shared" si="1922"/>
        <v>395.62178590961742</v>
      </c>
      <c r="BF6139" s="50">
        <f t="shared" si="1928"/>
        <v>647.11129842358605</v>
      </c>
      <c r="BG6139" s="50"/>
      <c r="BH6139" s="17">
        <f t="shared" si="1923"/>
        <v>0</v>
      </c>
      <c r="BI6139" s="17">
        <f t="shared" si="1931"/>
        <v>6139</v>
      </c>
      <c r="BJ6139" s="17">
        <f t="shared" si="1929"/>
        <v>6139</v>
      </c>
      <c r="BK6139" s="150">
        <f t="shared" si="1930"/>
        <v>36433</v>
      </c>
      <c r="BL6139" s="50" t="e">
        <f t="shared" ca="1" si="1924"/>
        <v>#NAME?</v>
      </c>
      <c r="BM6139" s="50" t="e">
        <f t="shared" ca="1" si="1925"/>
        <v>#NAME?</v>
      </c>
      <c r="BN6139" s="50" t="e">
        <f t="shared" ca="1" si="1926"/>
        <v>#NAME?</v>
      </c>
    </row>
    <row r="6140" spans="1:66" x14ac:dyDescent="0.35">
      <c r="A6140" s="48">
        <v>36647</v>
      </c>
      <c r="B6140" s="17">
        <v>2000</v>
      </c>
      <c r="C6140" s="17">
        <v>5</v>
      </c>
      <c r="D6140" s="17">
        <v>122</v>
      </c>
      <c r="E6140" s="17">
        <v>1</v>
      </c>
      <c r="F6140" s="17">
        <v>2</v>
      </c>
      <c r="G6140" s="50">
        <v>4.7</v>
      </c>
      <c r="H6140" s="32">
        <v>5.0666839628475389</v>
      </c>
      <c r="I6140" s="50">
        <v>8</v>
      </c>
      <c r="J6140" s="13">
        <v>0</v>
      </c>
      <c r="K6140" s="13">
        <f t="shared" si="1912"/>
        <v>0</v>
      </c>
      <c r="L6140" s="13">
        <f t="shared" si="1913"/>
        <v>0</v>
      </c>
      <c r="M6140" s="13" t="e">
        <f ca="1">CalcTable[[#This Row],[IWC]]-AE6139</f>
        <v>#NAME?</v>
      </c>
      <c r="N6140" s="13" t="e">
        <f ca="1">IF(CalcTable[[#This Row],[Day of Year]]&lt;123,FCAP,AE6139)</f>
        <v>#NAME?</v>
      </c>
      <c r="O6140" s="17" t="e">
        <f ca="1">IF(IRR_DRIP,5,COUNTIF('IDET Wind Values'!C6124:G6124,"&lt;="&amp;IRR_MAXWIND))</f>
        <v>#NAME?</v>
      </c>
      <c r="P6140" s="13" t="e">
        <f ca="1">CalcTable[[#This Row],[ET_o]]*KL</f>
        <v>#NAME?</v>
      </c>
      <c r="Q6140" s="13" t="e">
        <f ca="1">IF(WILTPT&lt;=0,1,MAX(0,MIN(1,(CalcTable[[#This Row],[IWC]]-WILTPT)/(MAD-WILTPT))))</f>
        <v>#NAME?</v>
      </c>
      <c r="R6140" s="13" t="e">
        <f ca="1">CalcTable[[#This Row],[ETMult]]*CalcTable[[#This Row],[ETb]]</f>
        <v>#NAME?</v>
      </c>
      <c r="S6140" s="13" t="b">
        <f>INDEX(IRR_LIST,CalcTable[[#This Row],[Day of Week]]+1)</f>
        <v>0</v>
      </c>
      <c r="T6140" s="13">
        <f t="shared" ca="1" si="1914"/>
        <v>0.7</v>
      </c>
      <c r="U6140" s="13" t="b">
        <f ca="1">IF(CalcTable[[#This Row],[IrrPrecip]]&gt;=IC_MM,FALSE,TRUE)</f>
        <v>1</v>
      </c>
      <c r="V6140" s="13" t="b">
        <f t="shared" si="1915"/>
        <v>1</v>
      </c>
      <c r="W6140" s="13" t="e">
        <f ca="1">IF(AND(IRR_DRIP=FALSE,CalcTable[[#This Row],[IrrHours]]&lt;=0),FALSE,TRUE)</f>
        <v>#NAME?</v>
      </c>
      <c r="X6140" s="13" t="e">
        <f ca="1">AND(CalcTable[[#This Row],[IrrDay]],CalcTable[[#This Row],[IrrRain]],CalcTable[[#This Row],[IrrWarm]],CalcTable[[#This Row],[IrrWindy]])</f>
        <v>#NAME?</v>
      </c>
      <c r="Y6140" s="13" t="e">
        <f t="shared" ca="1" si="1916"/>
        <v>#NAME?</v>
      </c>
      <c r="Z6140" s="13" t="e">
        <f ca="1">CalcTable[[#This Row],[IrrHours]]/5</f>
        <v>#NAME?</v>
      </c>
      <c r="AA6140" s="13" t="e">
        <f ca="1">IF(CalcTable[[#This Row],[IrrFlag]]=FALSE,0,MAX(0,CalcTable[[#This Row],[VolRednWind]]*(FCAP*IRR_TARGET-CalcTable[[#This Row],[IWC]])))</f>
        <v>#NAME?</v>
      </c>
      <c r="AB6140" s="13" t="e">
        <f ca="1">CalcTable[[#This Row],[IWC]]+CalcTable[[#This Row],[Eff Precip]]+CalcTable[[#This Row],[IrrAmt]]-CalcTable[[#This Row],[AET]]</f>
        <v>#NAME?</v>
      </c>
      <c r="AC6140" s="13" t="e">
        <f ca="1">IF(CalcTable[[#This Row],[PWC]]&gt;FCAP,MIN(24*PERC,MIN(SAT,CalcTable[[#This Row],[PWC]])-FCAP),0)</f>
        <v>#NAME?</v>
      </c>
      <c r="AD6140" s="13" t="e">
        <f ca="1">IF(CalcTable[[#This Row],[PWC]]&gt;SAT,CalcTable[[#This Row],[PWC]]-SAT,0)</f>
        <v>#NAME?</v>
      </c>
      <c r="AE6140" s="13" t="e">
        <f ca="1">CalcTable[[#This Row],[PWC]]-CalcTable[[#This Row],[PercAmt]]-CalcTable[[#This Row],[Runoff]]</f>
        <v>#NAME?</v>
      </c>
      <c r="AF6140" s="13" t="e">
        <f ca="1">CalcTable[[#This Row],[IrrAmt]]/1000*CUR_IRR_AREA*10000/IRR_EFF</f>
        <v>#NAME?</v>
      </c>
      <c r="AG6140" s="147"/>
      <c r="AH6140" s="13"/>
      <c r="AI6140" s="50">
        <v>0</v>
      </c>
      <c r="AJ6140" s="50">
        <v>0</v>
      </c>
      <c r="AK6140" s="50">
        <v>2.3424000000000036</v>
      </c>
      <c r="AL6140" s="50">
        <v>2.2800000000000011</v>
      </c>
      <c r="AM6140" s="50"/>
      <c r="AN6140" s="50"/>
      <c r="AO6140" s="50"/>
      <c r="AP6140" s="50"/>
      <c r="AQ6140" s="50"/>
      <c r="AR6140" s="50"/>
      <c r="AS6140" s="50"/>
      <c r="AT6140" s="50"/>
      <c r="AU6140" s="50"/>
      <c r="AV6140" s="50"/>
      <c r="AW6140" s="50"/>
      <c r="AX6140" s="50">
        <f t="shared" si="1927"/>
        <v>4.6224000000000043</v>
      </c>
      <c r="AY6140" s="50"/>
      <c r="AZ6140" s="50">
        <f t="shared" si="1917"/>
        <v>101.23520000000009</v>
      </c>
      <c r="BA6140" s="50">
        <f t="shared" si="1918"/>
        <v>155.87006984126998</v>
      </c>
      <c r="BB6140" s="50">
        <f t="shared" si="1919"/>
        <v>160.69079365079381</v>
      </c>
      <c r="BC6140" s="17">
        <f t="shared" si="1920"/>
        <v>20005</v>
      </c>
      <c r="BD6140" s="50">
        <f t="shared" si="1921"/>
        <v>4.6224000000000043</v>
      </c>
      <c r="BE6140" s="50">
        <f t="shared" si="1922"/>
        <v>101.23520000000009</v>
      </c>
      <c r="BF6140" s="50">
        <f t="shared" si="1928"/>
        <v>165.58855970873608</v>
      </c>
      <c r="BG6140" s="50"/>
      <c r="BH6140" s="17">
        <f t="shared" si="1923"/>
        <v>0</v>
      </c>
      <c r="BI6140" s="17">
        <f t="shared" si="1931"/>
        <v>6140</v>
      </c>
      <c r="BJ6140" s="17">
        <f t="shared" si="1929"/>
        <v>6140</v>
      </c>
      <c r="BK6140" s="150">
        <f t="shared" si="1930"/>
        <v>36647</v>
      </c>
      <c r="BL6140" s="50" t="e">
        <f t="shared" ca="1" si="1924"/>
        <v>#NAME?</v>
      </c>
      <c r="BM6140" s="50" t="e">
        <f t="shared" ca="1" si="1925"/>
        <v>#NAME?</v>
      </c>
      <c r="BN6140" s="50" t="e">
        <f t="shared" ca="1" si="1926"/>
        <v>#NAME?</v>
      </c>
    </row>
    <row r="6141" spans="1:66" x14ac:dyDescent="0.35">
      <c r="A6141" s="48">
        <v>36648</v>
      </c>
      <c r="B6141" s="17">
        <v>2000</v>
      </c>
      <c r="C6141" s="17">
        <v>5</v>
      </c>
      <c r="D6141" s="17">
        <v>123</v>
      </c>
      <c r="E6141" s="17">
        <v>2</v>
      </c>
      <c r="F6141" s="17">
        <v>3</v>
      </c>
      <c r="G6141" s="50">
        <v>4</v>
      </c>
      <c r="H6141" s="32">
        <v>3.9617120184447123</v>
      </c>
      <c r="I6141" s="50">
        <v>4.5</v>
      </c>
      <c r="J6141" s="13">
        <v>0</v>
      </c>
      <c r="K6141" s="13">
        <f t="shared" si="1912"/>
        <v>0</v>
      </c>
      <c r="L6141" s="13">
        <f t="shared" si="1913"/>
        <v>0</v>
      </c>
      <c r="M6141" s="13" t="e">
        <f ca="1">CalcTable[[#This Row],[IWC]]-AE6140</f>
        <v>#NAME?</v>
      </c>
      <c r="N6141" s="13" t="e">
        <f ca="1">IF(CalcTable[[#This Row],[Day of Year]]&lt;123,FCAP,AE6140)</f>
        <v>#NAME?</v>
      </c>
      <c r="O6141" s="17" t="e">
        <f ca="1">IF(IRR_DRIP,5,COUNTIF('IDET Wind Values'!C6125:G6125,"&lt;="&amp;IRR_MAXWIND))</f>
        <v>#NAME?</v>
      </c>
      <c r="P6141" s="13" t="e">
        <f ca="1">CalcTable[[#This Row],[ET_o]]*KL</f>
        <v>#NAME?</v>
      </c>
      <c r="Q6141" s="13" t="e">
        <f ca="1">IF(WILTPT&lt;=0,1,MAX(0,MIN(1,(CalcTable[[#This Row],[IWC]]-WILTPT)/(MAD-WILTPT))))</f>
        <v>#NAME?</v>
      </c>
      <c r="R6141" s="13" t="e">
        <f ca="1">CalcTable[[#This Row],[ETMult]]*CalcTable[[#This Row],[ETb]]</f>
        <v>#NAME?</v>
      </c>
      <c r="S6141" s="13" t="b">
        <f>INDEX(IRR_LIST,CalcTable[[#This Row],[Day of Week]]+1)</f>
        <v>1</v>
      </c>
      <c r="T6141" s="13">
        <f t="shared" ca="1" si="1914"/>
        <v>0.7</v>
      </c>
      <c r="U6141" s="13" t="b">
        <f ca="1">IF(CalcTable[[#This Row],[IrrPrecip]]&gt;=IC_MM,FALSE,TRUE)</f>
        <v>1</v>
      </c>
      <c r="V6141" s="13" t="b">
        <f t="shared" si="1915"/>
        <v>1</v>
      </c>
      <c r="W6141" s="13" t="e">
        <f ca="1">IF(AND(IRR_DRIP=FALSE,CalcTable[[#This Row],[IrrHours]]&lt;=0),FALSE,TRUE)</f>
        <v>#NAME?</v>
      </c>
      <c r="X6141" s="13" t="e">
        <f ca="1">AND(CalcTable[[#This Row],[IrrDay]],CalcTable[[#This Row],[IrrRain]],CalcTable[[#This Row],[IrrWarm]],CalcTable[[#This Row],[IrrWindy]])</f>
        <v>#NAME?</v>
      </c>
      <c r="Y6141" s="13" t="e">
        <f t="shared" ca="1" si="1916"/>
        <v>#NAME?</v>
      </c>
      <c r="Z6141" s="13" t="e">
        <f ca="1">CalcTable[[#This Row],[IrrHours]]/5</f>
        <v>#NAME?</v>
      </c>
      <c r="AA6141" s="13" t="e">
        <f ca="1">IF(CalcTable[[#This Row],[IrrFlag]]=FALSE,0,MAX(0,CalcTable[[#This Row],[VolRednWind]]*(FCAP*IRR_TARGET-CalcTable[[#This Row],[IWC]])))</f>
        <v>#NAME?</v>
      </c>
      <c r="AB6141" s="13" t="e">
        <f ca="1">CalcTable[[#This Row],[IWC]]+CalcTable[[#This Row],[Eff Precip]]+CalcTable[[#This Row],[IrrAmt]]-CalcTable[[#This Row],[AET]]</f>
        <v>#NAME?</v>
      </c>
      <c r="AC6141" s="13" t="e">
        <f ca="1">IF(CalcTable[[#This Row],[PWC]]&gt;FCAP,MIN(24*PERC,MIN(SAT,CalcTable[[#This Row],[PWC]])-FCAP),0)</f>
        <v>#NAME?</v>
      </c>
      <c r="AD6141" s="13" t="e">
        <f ca="1">IF(CalcTable[[#This Row],[PWC]]&gt;SAT,CalcTable[[#This Row],[PWC]]-SAT,0)</f>
        <v>#NAME?</v>
      </c>
      <c r="AE6141" s="13" t="e">
        <f ca="1">CalcTable[[#This Row],[PWC]]-CalcTable[[#This Row],[PercAmt]]-CalcTable[[#This Row],[Runoff]]</f>
        <v>#NAME?</v>
      </c>
      <c r="AF6141" s="13" t="e">
        <f ca="1">CalcTable[[#This Row],[IrrAmt]]/1000*CUR_IRR_AREA*10000/IRR_EFF</f>
        <v>#NAME?</v>
      </c>
      <c r="AG6141" s="147"/>
      <c r="AH6141" s="13"/>
      <c r="AI6141" s="50">
        <v>2.7818715095973121</v>
      </c>
      <c r="AJ6141" s="50">
        <v>4.1450715095973125</v>
      </c>
      <c r="AK6141" s="50">
        <v>0</v>
      </c>
      <c r="AL6141" s="50">
        <v>0</v>
      </c>
      <c r="AM6141" s="50"/>
      <c r="AN6141" s="50"/>
      <c r="AO6141" s="50"/>
      <c r="AP6141" s="50"/>
      <c r="AQ6141" s="50"/>
      <c r="AR6141" s="50"/>
      <c r="AS6141" s="50"/>
      <c r="AT6141" s="50"/>
      <c r="AU6141" s="50"/>
      <c r="AV6141" s="50"/>
      <c r="AW6141" s="50"/>
      <c r="AX6141" s="50">
        <f t="shared" si="1927"/>
        <v>6.9269430191946242</v>
      </c>
      <c r="AY6141" s="50"/>
      <c r="AZ6141" s="50">
        <f t="shared" si="1917"/>
        <v>162.38954642228177</v>
      </c>
      <c r="BA6141" s="50">
        <f t="shared" si="1918"/>
        <v>263.3897519216535</v>
      </c>
      <c r="BB6141" s="50">
        <f t="shared" si="1919"/>
        <v>272.60718776204931</v>
      </c>
      <c r="BC6141" s="17">
        <f t="shared" si="1920"/>
        <v>20005</v>
      </c>
      <c r="BD6141" s="50">
        <f t="shared" si="1921"/>
        <v>6.9269430191946242</v>
      </c>
      <c r="BE6141" s="50">
        <f t="shared" si="1922"/>
        <v>162.38954642228177</v>
      </c>
      <c r="BF6141" s="50">
        <f t="shared" si="1928"/>
        <v>265.61760241319769</v>
      </c>
      <c r="BG6141" s="50"/>
      <c r="BH6141" s="17">
        <f t="shared" si="1923"/>
        <v>0</v>
      </c>
      <c r="BI6141" s="17">
        <f t="shared" si="1931"/>
        <v>6141</v>
      </c>
      <c r="BJ6141" s="17">
        <f t="shared" si="1929"/>
        <v>6141</v>
      </c>
      <c r="BK6141" s="150">
        <f t="shared" si="1930"/>
        <v>36648</v>
      </c>
      <c r="BL6141" s="50" t="e">
        <f t="shared" ca="1" si="1924"/>
        <v>#NAME?</v>
      </c>
      <c r="BM6141" s="50" t="e">
        <f t="shared" ca="1" si="1925"/>
        <v>#NAME?</v>
      </c>
      <c r="BN6141" s="50" t="e">
        <f t="shared" ca="1" si="1926"/>
        <v>#NAME?</v>
      </c>
    </row>
    <row r="6142" spans="1:66" x14ac:dyDescent="0.35">
      <c r="A6142" s="48">
        <v>36649</v>
      </c>
      <c r="B6142" s="17">
        <v>2000</v>
      </c>
      <c r="C6142" s="17">
        <v>5</v>
      </c>
      <c r="D6142" s="17">
        <v>124</v>
      </c>
      <c r="E6142" s="17">
        <v>3</v>
      </c>
      <c r="F6142" s="17">
        <v>4</v>
      </c>
      <c r="G6142" s="50">
        <v>3.7</v>
      </c>
      <c r="H6142" s="32">
        <v>4.1552554954861574</v>
      </c>
      <c r="I6142" s="50">
        <v>8.6666666666666661</v>
      </c>
      <c r="J6142" s="13">
        <v>0</v>
      </c>
      <c r="K6142" s="13">
        <f t="shared" si="1912"/>
        <v>0</v>
      </c>
      <c r="L6142" s="13">
        <f t="shared" si="1913"/>
        <v>0</v>
      </c>
      <c r="M6142" s="13" t="e">
        <f ca="1">CalcTable[[#This Row],[IWC]]-AE6141</f>
        <v>#NAME?</v>
      </c>
      <c r="N6142" s="13" t="e">
        <f ca="1">IF(CalcTable[[#This Row],[Day of Year]]&lt;123,FCAP,AE6141)</f>
        <v>#NAME?</v>
      </c>
      <c r="O6142" s="17" t="e">
        <f ca="1">IF(IRR_DRIP,5,COUNTIF('IDET Wind Values'!C6126:G6126,"&lt;="&amp;IRR_MAXWIND))</f>
        <v>#NAME?</v>
      </c>
      <c r="P6142" s="13" t="e">
        <f ca="1">CalcTable[[#This Row],[ET_o]]*KL</f>
        <v>#NAME?</v>
      </c>
      <c r="Q6142" s="13" t="e">
        <f ca="1">IF(WILTPT&lt;=0,1,MAX(0,MIN(1,(CalcTable[[#This Row],[IWC]]-WILTPT)/(MAD-WILTPT))))</f>
        <v>#NAME?</v>
      </c>
      <c r="R6142" s="13" t="e">
        <f ca="1">CalcTable[[#This Row],[ETMult]]*CalcTable[[#This Row],[ETb]]</f>
        <v>#NAME?</v>
      </c>
      <c r="S6142" s="13" t="b">
        <f>INDEX(IRR_LIST,CalcTable[[#This Row],[Day of Week]]+1)</f>
        <v>0</v>
      </c>
      <c r="T6142" s="13">
        <f t="shared" ca="1" si="1914"/>
        <v>0</v>
      </c>
      <c r="U6142" s="13" t="b">
        <f ca="1">IF(CalcTable[[#This Row],[IrrPrecip]]&gt;=IC_MM,FALSE,TRUE)</f>
        <v>1</v>
      </c>
      <c r="V6142" s="13" t="b">
        <f t="shared" si="1915"/>
        <v>1</v>
      </c>
      <c r="W6142" s="13" t="e">
        <f ca="1">IF(AND(IRR_DRIP=FALSE,CalcTable[[#This Row],[IrrHours]]&lt;=0),FALSE,TRUE)</f>
        <v>#NAME?</v>
      </c>
      <c r="X6142" s="13" t="e">
        <f ca="1">AND(CalcTable[[#This Row],[IrrDay]],CalcTable[[#This Row],[IrrRain]],CalcTable[[#This Row],[IrrWarm]],CalcTable[[#This Row],[IrrWindy]])</f>
        <v>#NAME?</v>
      </c>
      <c r="Y6142" s="13" t="e">
        <f t="shared" ca="1" si="1916"/>
        <v>#NAME?</v>
      </c>
      <c r="Z6142" s="13" t="e">
        <f ca="1">CalcTable[[#This Row],[IrrHours]]/5</f>
        <v>#NAME?</v>
      </c>
      <c r="AA6142" s="13" t="e">
        <f ca="1">IF(CalcTable[[#This Row],[IrrFlag]]=FALSE,0,MAX(0,CalcTable[[#This Row],[VolRednWind]]*(FCAP*IRR_TARGET-CalcTable[[#This Row],[IWC]])))</f>
        <v>#NAME?</v>
      </c>
      <c r="AB6142" s="13" t="e">
        <f ca="1">CalcTable[[#This Row],[IWC]]+CalcTable[[#This Row],[Eff Precip]]+CalcTable[[#This Row],[IrrAmt]]-CalcTable[[#This Row],[AET]]</f>
        <v>#NAME?</v>
      </c>
      <c r="AC6142" s="13" t="e">
        <f ca="1">IF(CalcTable[[#This Row],[PWC]]&gt;FCAP,MIN(24*PERC,MIN(SAT,CalcTable[[#This Row],[PWC]])-FCAP),0)</f>
        <v>#NAME?</v>
      </c>
      <c r="AD6142" s="13" t="e">
        <f ca="1">IF(CalcTable[[#This Row],[PWC]]&gt;SAT,CalcTable[[#This Row],[PWC]]-SAT,0)</f>
        <v>#NAME?</v>
      </c>
      <c r="AE6142" s="13" t="e">
        <f ca="1">CalcTable[[#This Row],[PWC]]-CalcTable[[#This Row],[PercAmt]]-CalcTable[[#This Row],[Runoff]]</f>
        <v>#NAME?</v>
      </c>
      <c r="AF6142" s="13" t="e">
        <f ca="1">CalcTable[[#This Row],[IrrAmt]]/1000*CUR_IRR_AREA*10000/IRR_EFF</f>
        <v>#NAME?</v>
      </c>
      <c r="AG6142" s="147"/>
      <c r="AH6142" s="13"/>
      <c r="AI6142" s="50">
        <v>0</v>
      </c>
      <c r="AJ6142" s="50">
        <v>0</v>
      </c>
      <c r="AK6142" s="50">
        <v>0</v>
      </c>
      <c r="AL6142" s="50">
        <v>4.9656177897107376</v>
      </c>
      <c r="AM6142" s="50"/>
      <c r="AN6142" s="50"/>
      <c r="AO6142" s="50"/>
      <c r="AP6142" s="50"/>
      <c r="AQ6142" s="50"/>
      <c r="AR6142" s="50"/>
      <c r="AS6142" s="50"/>
      <c r="AT6142" s="50"/>
      <c r="AU6142" s="50"/>
      <c r="AV6142" s="50"/>
      <c r="AW6142" s="50"/>
      <c r="AX6142" s="50">
        <f t="shared" si="1927"/>
        <v>4.9656177897107376</v>
      </c>
      <c r="AY6142" s="50"/>
      <c r="AZ6142" s="50">
        <f t="shared" si="1917"/>
        <v>145.65812183151499</v>
      </c>
      <c r="BA6142" s="50">
        <f t="shared" si="1918"/>
        <v>224.26726694693579</v>
      </c>
      <c r="BB6142" s="50">
        <f t="shared" si="1919"/>
        <v>231.20336798653176</v>
      </c>
      <c r="BC6142" s="17">
        <f t="shared" si="1920"/>
        <v>20005</v>
      </c>
      <c r="BD6142" s="50">
        <f t="shared" si="1921"/>
        <v>4.9656177897107376</v>
      </c>
      <c r="BE6142" s="50">
        <f t="shared" si="1922"/>
        <v>145.65812183151499</v>
      </c>
      <c r="BF6142" s="50">
        <f t="shared" si="1928"/>
        <v>238.25031811030306</v>
      </c>
      <c r="BG6142" s="50"/>
      <c r="BH6142" s="17">
        <f t="shared" si="1923"/>
        <v>0</v>
      </c>
      <c r="BI6142" s="17">
        <f t="shared" si="1931"/>
        <v>6142</v>
      </c>
      <c r="BJ6142" s="17">
        <f t="shared" si="1929"/>
        <v>6142</v>
      </c>
      <c r="BK6142" s="150">
        <f t="shared" si="1930"/>
        <v>36649</v>
      </c>
      <c r="BL6142" s="50" t="e">
        <f t="shared" ca="1" si="1924"/>
        <v>#NAME?</v>
      </c>
      <c r="BM6142" s="50" t="e">
        <f t="shared" ca="1" si="1925"/>
        <v>#NAME?</v>
      </c>
      <c r="BN6142" s="50" t="e">
        <f t="shared" ca="1" si="1926"/>
        <v>#NAME?</v>
      </c>
    </row>
    <row r="6143" spans="1:66" x14ac:dyDescent="0.35">
      <c r="A6143" s="48">
        <v>36650</v>
      </c>
      <c r="B6143" s="17">
        <v>2000</v>
      </c>
      <c r="C6143" s="17">
        <v>5</v>
      </c>
      <c r="D6143" s="17">
        <v>125</v>
      </c>
      <c r="E6143" s="17">
        <v>4</v>
      </c>
      <c r="F6143" s="17">
        <v>5</v>
      </c>
      <c r="G6143" s="50">
        <v>3.8</v>
      </c>
      <c r="H6143" s="32">
        <v>5.1596417337535483</v>
      </c>
      <c r="I6143" s="50">
        <v>30.5</v>
      </c>
      <c r="J6143" s="13">
        <v>0</v>
      </c>
      <c r="K6143" s="13">
        <f t="shared" si="1912"/>
        <v>0</v>
      </c>
      <c r="L6143" s="13">
        <f t="shared" si="1913"/>
        <v>0</v>
      </c>
      <c r="M6143" s="13" t="e">
        <f ca="1">CalcTable[[#This Row],[IWC]]-AE6142</f>
        <v>#NAME?</v>
      </c>
      <c r="N6143" s="13" t="e">
        <f ca="1">IF(CalcTable[[#This Row],[Day of Year]]&lt;123,FCAP,AE6142)</f>
        <v>#NAME?</v>
      </c>
      <c r="O6143" s="17" t="e">
        <f ca="1">IF(IRR_DRIP,5,COUNTIF('IDET Wind Values'!C6127:G6127,"&lt;="&amp;IRR_MAXWIND))</f>
        <v>#NAME?</v>
      </c>
      <c r="P6143" s="13" t="e">
        <f ca="1">CalcTable[[#This Row],[ET_o]]*KL</f>
        <v>#NAME?</v>
      </c>
      <c r="Q6143" s="13" t="e">
        <f ca="1">IF(WILTPT&lt;=0,1,MAX(0,MIN(1,(CalcTable[[#This Row],[IWC]]-WILTPT)/(MAD-WILTPT))))</f>
        <v>#NAME?</v>
      </c>
      <c r="R6143" s="13" t="e">
        <f ca="1">CalcTable[[#This Row],[ETMult]]*CalcTable[[#This Row],[ETb]]</f>
        <v>#NAME?</v>
      </c>
      <c r="S6143" s="13" t="b">
        <f>INDEX(IRR_LIST,CalcTable[[#This Row],[Day of Week]]+1)</f>
        <v>1</v>
      </c>
      <c r="T6143" s="13">
        <f t="shared" ca="1" si="1914"/>
        <v>0</v>
      </c>
      <c r="U6143" s="13" t="b">
        <f ca="1">IF(CalcTable[[#This Row],[IrrPrecip]]&gt;=IC_MM,FALSE,TRUE)</f>
        <v>1</v>
      </c>
      <c r="V6143" s="13" t="b">
        <f t="shared" si="1915"/>
        <v>0</v>
      </c>
      <c r="W6143" s="13" t="e">
        <f ca="1">IF(AND(IRR_DRIP=FALSE,CalcTable[[#This Row],[IrrHours]]&lt;=0),FALSE,TRUE)</f>
        <v>#NAME?</v>
      </c>
      <c r="X6143" s="13" t="e">
        <f ca="1">AND(CalcTable[[#This Row],[IrrDay]],CalcTable[[#This Row],[IrrRain]],CalcTable[[#This Row],[IrrWarm]],CalcTable[[#This Row],[IrrWindy]])</f>
        <v>#NAME?</v>
      </c>
      <c r="Y6143" s="13" t="e">
        <f t="shared" ca="1" si="1916"/>
        <v>#NAME?</v>
      </c>
      <c r="Z6143" s="13" t="e">
        <f ca="1">CalcTable[[#This Row],[IrrHours]]/5</f>
        <v>#NAME?</v>
      </c>
      <c r="AA6143" s="13" t="e">
        <f ca="1">IF(CalcTable[[#This Row],[IrrFlag]]=FALSE,0,MAX(0,CalcTable[[#This Row],[VolRednWind]]*(FCAP*IRR_TARGET-CalcTable[[#This Row],[IWC]])))</f>
        <v>#NAME?</v>
      </c>
      <c r="AB6143" s="13" t="e">
        <f ca="1">CalcTable[[#This Row],[IWC]]+CalcTable[[#This Row],[Eff Precip]]+CalcTable[[#This Row],[IrrAmt]]-CalcTable[[#This Row],[AET]]</f>
        <v>#NAME?</v>
      </c>
      <c r="AC6143" s="13" t="e">
        <f ca="1">IF(CalcTable[[#This Row],[PWC]]&gt;FCAP,MIN(24*PERC,MIN(SAT,CalcTable[[#This Row],[PWC]])-FCAP),0)</f>
        <v>#NAME?</v>
      </c>
      <c r="AD6143" s="13" t="e">
        <f ca="1">IF(CalcTable[[#This Row],[PWC]]&gt;SAT,CalcTable[[#This Row],[PWC]]-SAT,0)</f>
        <v>#NAME?</v>
      </c>
      <c r="AE6143" s="13" t="e">
        <f ca="1">CalcTable[[#This Row],[PWC]]-CalcTable[[#This Row],[PercAmt]]-CalcTable[[#This Row],[Runoff]]</f>
        <v>#NAME?</v>
      </c>
      <c r="AF6143" s="13" t="e">
        <f ca="1">CalcTable[[#This Row],[IrrAmt]]/1000*CUR_IRR_AREA*10000/IRR_EFF</f>
        <v>#NAME?</v>
      </c>
      <c r="AG6143" s="147"/>
      <c r="AH6143" s="13"/>
      <c r="AI6143" s="50">
        <v>0</v>
      </c>
      <c r="AJ6143" s="50">
        <v>0</v>
      </c>
      <c r="AK6143" s="50">
        <v>0</v>
      </c>
      <c r="AL6143" s="50">
        <v>0</v>
      </c>
      <c r="AM6143" s="50"/>
      <c r="AN6143" s="50"/>
      <c r="AO6143" s="50"/>
      <c r="AP6143" s="50"/>
      <c r="AQ6143" s="50"/>
      <c r="AR6143" s="50"/>
      <c r="AS6143" s="50"/>
      <c r="AT6143" s="50"/>
      <c r="AU6143" s="50"/>
      <c r="AV6143" s="50"/>
      <c r="AW6143" s="50"/>
      <c r="AX6143" s="50">
        <f t="shared" si="1927"/>
        <v>0</v>
      </c>
      <c r="AY6143" s="50"/>
      <c r="AZ6143" s="50">
        <f t="shared" si="1917"/>
        <v>0</v>
      </c>
      <c r="BA6143" s="50">
        <f t="shared" si="1918"/>
        <v>0</v>
      </c>
      <c r="BB6143" s="50">
        <f t="shared" si="1919"/>
        <v>0</v>
      </c>
      <c r="BC6143" s="17">
        <f t="shared" si="1920"/>
        <v>20005</v>
      </c>
      <c r="BD6143" s="50">
        <f t="shared" si="1921"/>
        <v>0</v>
      </c>
      <c r="BE6143" s="50">
        <f t="shared" si="1922"/>
        <v>0</v>
      </c>
      <c r="BF6143" s="50">
        <f t="shared" si="1928"/>
        <v>0</v>
      </c>
      <c r="BG6143" s="50"/>
      <c r="BH6143" s="17">
        <f t="shared" si="1923"/>
        <v>0</v>
      </c>
      <c r="BI6143" s="17">
        <f t="shared" si="1931"/>
        <v>6143</v>
      </c>
      <c r="BJ6143" s="17">
        <f t="shared" si="1929"/>
        <v>6143</v>
      </c>
      <c r="BK6143" s="150">
        <f t="shared" si="1930"/>
        <v>36650</v>
      </c>
      <c r="BL6143" s="50" t="e">
        <f t="shared" ca="1" si="1924"/>
        <v>#NAME?</v>
      </c>
      <c r="BM6143" s="50" t="e">
        <f t="shared" ca="1" si="1925"/>
        <v>#NAME?</v>
      </c>
      <c r="BN6143" s="50" t="e">
        <f t="shared" ca="1" si="1926"/>
        <v>#NAME?</v>
      </c>
    </row>
    <row r="6144" spans="1:66" x14ac:dyDescent="0.35">
      <c r="A6144" s="48">
        <v>36651</v>
      </c>
      <c r="B6144" s="17">
        <v>2000</v>
      </c>
      <c r="C6144" s="17">
        <v>5</v>
      </c>
      <c r="D6144" s="17">
        <v>126</v>
      </c>
      <c r="E6144" s="17">
        <v>5</v>
      </c>
      <c r="F6144" s="17">
        <v>6</v>
      </c>
      <c r="G6144" s="50">
        <v>1.2</v>
      </c>
      <c r="H6144" s="32">
        <v>4.3681754566510609</v>
      </c>
      <c r="I6144" s="50">
        <v>16</v>
      </c>
      <c r="J6144" s="13">
        <v>0</v>
      </c>
      <c r="K6144" s="13">
        <f t="shared" si="1912"/>
        <v>0</v>
      </c>
      <c r="L6144" s="13">
        <f t="shared" si="1913"/>
        <v>0</v>
      </c>
      <c r="M6144" s="13" t="e">
        <f ca="1">CalcTable[[#This Row],[IWC]]-AE6143</f>
        <v>#NAME?</v>
      </c>
      <c r="N6144" s="13" t="e">
        <f ca="1">IF(CalcTable[[#This Row],[Day of Year]]&lt;123,FCAP,AE6143)</f>
        <v>#NAME?</v>
      </c>
      <c r="O6144" s="17" t="e">
        <f ca="1">IF(IRR_DRIP,5,COUNTIF('IDET Wind Values'!C6128:G6128,"&lt;="&amp;IRR_MAXWIND))</f>
        <v>#NAME?</v>
      </c>
      <c r="P6144" s="13" t="e">
        <f ca="1">CalcTable[[#This Row],[ET_o]]*KL</f>
        <v>#NAME?</v>
      </c>
      <c r="Q6144" s="13" t="e">
        <f ca="1">IF(WILTPT&lt;=0,1,MAX(0,MIN(1,(CalcTable[[#This Row],[IWC]]-WILTPT)/(MAD-WILTPT))))</f>
        <v>#NAME?</v>
      </c>
      <c r="R6144" s="13" t="e">
        <f ca="1">CalcTable[[#This Row],[ETMult]]*CalcTable[[#This Row],[ETb]]</f>
        <v>#NAME?</v>
      </c>
      <c r="S6144" s="13" t="b">
        <f>INDEX(IRR_LIST,CalcTable[[#This Row],[Day of Week]]+1)</f>
        <v>0</v>
      </c>
      <c r="T6144" s="13">
        <f t="shared" ca="1" si="1914"/>
        <v>0</v>
      </c>
      <c r="U6144" s="13" t="b">
        <f ca="1">IF(CalcTable[[#This Row],[IrrPrecip]]&gt;=IC_MM,FALSE,TRUE)</f>
        <v>1</v>
      </c>
      <c r="V6144" s="13" t="b">
        <f t="shared" si="1915"/>
        <v>0</v>
      </c>
      <c r="W6144" s="13" t="e">
        <f ca="1">IF(AND(IRR_DRIP=FALSE,CalcTable[[#This Row],[IrrHours]]&lt;=0),FALSE,TRUE)</f>
        <v>#NAME?</v>
      </c>
      <c r="X6144" s="13" t="e">
        <f ca="1">AND(CalcTable[[#This Row],[IrrDay]],CalcTable[[#This Row],[IrrRain]],CalcTable[[#This Row],[IrrWarm]],CalcTable[[#This Row],[IrrWindy]])</f>
        <v>#NAME?</v>
      </c>
      <c r="Y6144" s="13" t="e">
        <f t="shared" ca="1" si="1916"/>
        <v>#NAME?</v>
      </c>
      <c r="Z6144" s="13" t="e">
        <f ca="1">CalcTable[[#This Row],[IrrHours]]/5</f>
        <v>#NAME?</v>
      </c>
      <c r="AA6144" s="13" t="e">
        <f ca="1">IF(CalcTable[[#This Row],[IrrFlag]]=FALSE,0,MAX(0,CalcTable[[#This Row],[VolRednWind]]*(FCAP*IRR_TARGET-CalcTable[[#This Row],[IWC]])))</f>
        <v>#NAME?</v>
      </c>
      <c r="AB6144" s="13" t="e">
        <f ca="1">CalcTable[[#This Row],[IWC]]+CalcTable[[#This Row],[Eff Precip]]+CalcTable[[#This Row],[IrrAmt]]-CalcTable[[#This Row],[AET]]</f>
        <v>#NAME?</v>
      </c>
      <c r="AC6144" s="13" t="e">
        <f ca="1">IF(CalcTable[[#This Row],[PWC]]&gt;FCAP,MIN(24*PERC,MIN(SAT,CalcTable[[#This Row],[PWC]])-FCAP),0)</f>
        <v>#NAME?</v>
      </c>
      <c r="AD6144" s="13" t="e">
        <f ca="1">IF(CalcTable[[#This Row],[PWC]]&gt;SAT,CalcTable[[#This Row],[PWC]]-SAT,0)</f>
        <v>#NAME?</v>
      </c>
      <c r="AE6144" s="13" t="e">
        <f ca="1">CalcTable[[#This Row],[PWC]]-CalcTable[[#This Row],[PercAmt]]-CalcTable[[#This Row],[Runoff]]</f>
        <v>#NAME?</v>
      </c>
      <c r="AF6144" s="13" t="e">
        <f ca="1">CalcTable[[#This Row],[IrrAmt]]/1000*CUR_IRR_AREA*10000/IRR_EFF</f>
        <v>#NAME?</v>
      </c>
      <c r="AG6144" s="147"/>
      <c r="AH6144" s="13"/>
      <c r="AI6144" s="50">
        <v>0</v>
      </c>
      <c r="AJ6144" s="50">
        <v>0</v>
      </c>
      <c r="AK6144" s="50">
        <v>0</v>
      </c>
      <c r="AL6144" s="50">
        <v>0</v>
      </c>
      <c r="AM6144" s="50"/>
      <c r="AN6144" s="50"/>
      <c r="AO6144" s="50"/>
      <c r="AP6144" s="50"/>
      <c r="AQ6144" s="50"/>
      <c r="AR6144" s="50"/>
      <c r="AS6144" s="50"/>
      <c r="AT6144" s="50"/>
      <c r="AU6144" s="50"/>
      <c r="AV6144" s="50"/>
      <c r="AW6144" s="50"/>
      <c r="AX6144" s="50">
        <f t="shared" si="1927"/>
        <v>0</v>
      </c>
      <c r="AY6144" s="50"/>
      <c r="AZ6144" s="50">
        <f t="shared" si="1917"/>
        <v>0</v>
      </c>
      <c r="BA6144" s="50">
        <f t="shared" si="1918"/>
        <v>0</v>
      </c>
      <c r="BB6144" s="50">
        <f t="shared" si="1919"/>
        <v>0</v>
      </c>
      <c r="BC6144" s="17">
        <f t="shared" si="1920"/>
        <v>20005</v>
      </c>
      <c r="BD6144" s="50">
        <f t="shared" si="1921"/>
        <v>0</v>
      </c>
      <c r="BE6144" s="50">
        <f t="shared" si="1922"/>
        <v>0</v>
      </c>
      <c r="BF6144" s="50">
        <f t="shared" si="1928"/>
        <v>0</v>
      </c>
      <c r="BG6144" s="50"/>
      <c r="BH6144" s="17">
        <f t="shared" si="1923"/>
        <v>0</v>
      </c>
      <c r="BI6144" s="17">
        <f t="shared" si="1931"/>
        <v>6144</v>
      </c>
      <c r="BJ6144" s="17">
        <f t="shared" si="1929"/>
        <v>6144</v>
      </c>
      <c r="BK6144" s="150">
        <f t="shared" si="1930"/>
        <v>36651</v>
      </c>
      <c r="BL6144" s="50" t="e">
        <f t="shared" ca="1" si="1924"/>
        <v>#NAME?</v>
      </c>
      <c r="BM6144" s="50" t="e">
        <f t="shared" ca="1" si="1925"/>
        <v>#NAME?</v>
      </c>
      <c r="BN6144" s="50" t="e">
        <f t="shared" ca="1" si="1926"/>
        <v>#NAME?</v>
      </c>
    </row>
    <row r="6145" spans="1:66" x14ac:dyDescent="0.35">
      <c r="A6145" s="48">
        <v>36652</v>
      </c>
      <c r="B6145" s="17">
        <v>2000</v>
      </c>
      <c r="C6145" s="17">
        <v>5</v>
      </c>
      <c r="D6145" s="17">
        <v>127</v>
      </c>
      <c r="E6145" s="17">
        <v>6</v>
      </c>
      <c r="F6145" s="17">
        <v>7</v>
      </c>
      <c r="G6145" s="50">
        <v>2.4</v>
      </c>
      <c r="H6145" s="32">
        <v>3.8842524569199677</v>
      </c>
      <c r="I6145" s="50">
        <v>15.833333333333334</v>
      </c>
      <c r="J6145" s="13">
        <v>0</v>
      </c>
      <c r="K6145" s="13">
        <f t="shared" si="1912"/>
        <v>0</v>
      </c>
      <c r="L6145" s="13">
        <f t="shared" si="1913"/>
        <v>0</v>
      </c>
      <c r="M6145" s="13" t="e">
        <f ca="1">CalcTable[[#This Row],[IWC]]-AE6144</f>
        <v>#NAME?</v>
      </c>
      <c r="N6145" s="13" t="e">
        <f ca="1">IF(CalcTable[[#This Row],[Day of Year]]&lt;123,FCAP,AE6144)</f>
        <v>#NAME?</v>
      </c>
      <c r="O6145" s="17" t="e">
        <f ca="1">IF(IRR_DRIP,5,COUNTIF('IDET Wind Values'!C6129:G6129,"&lt;="&amp;IRR_MAXWIND))</f>
        <v>#NAME?</v>
      </c>
      <c r="P6145" s="13" t="e">
        <f ca="1">CalcTable[[#This Row],[ET_o]]*KL</f>
        <v>#NAME?</v>
      </c>
      <c r="Q6145" s="13" t="e">
        <f ca="1">IF(WILTPT&lt;=0,1,MAX(0,MIN(1,(CalcTable[[#This Row],[IWC]]-WILTPT)/(MAD-WILTPT))))</f>
        <v>#NAME?</v>
      </c>
      <c r="R6145" s="13" t="e">
        <f ca="1">CalcTable[[#This Row],[ETMult]]*CalcTable[[#This Row],[ETb]]</f>
        <v>#NAME?</v>
      </c>
      <c r="S6145" s="13" t="b">
        <f>INDEX(IRR_LIST,CalcTable[[#This Row],[Day of Week]]+1)</f>
        <v>0</v>
      </c>
      <c r="T6145" s="13">
        <f t="shared" ca="1" si="1914"/>
        <v>0</v>
      </c>
      <c r="U6145" s="13" t="b">
        <f ca="1">IF(CalcTable[[#This Row],[IrrPrecip]]&gt;=IC_MM,FALSE,TRUE)</f>
        <v>1</v>
      </c>
      <c r="V6145" s="13" t="b">
        <f t="shared" si="1915"/>
        <v>0</v>
      </c>
      <c r="W6145" s="13" t="e">
        <f ca="1">IF(AND(IRR_DRIP=FALSE,CalcTable[[#This Row],[IrrHours]]&lt;=0),FALSE,TRUE)</f>
        <v>#NAME?</v>
      </c>
      <c r="X6145" s="13" t="e">
        <f ca="1">AND(CalcTable[[#This Row],[IrrDay]],CalcTable[[#This Row],[IrrRain]],CalcTable[[#This Row],[IrrWarm]],CalcTable[[#This Row],[IrrWindy]])</f>
        <v>#NAME?</v>
      </c>
      <c r="Y6145" s="13" t="e">
        <f t="shared" ca="1" si="1916"/>
        <v>#NAME?</v>
      </c>
      <c r="Z6145" s="13" t="e">
        <f ca="1">CalcTable[[#This Row],[IrrHours]]/5</f>
        <v>#NAME?</v>
      </c>
      <c r="AA6145" s="13" t="e">
        <f ca="1">IF(CalcTable[[#This Row],[IrrFlag]]=FALSE,0,MAX(0,CalcTable[[#This Row],[VolRednWind]]*(FCAP*IRR_TARGET-CalcTable[[#This Row],[IWC]])))</f>
        <v>#NAME?</v>
      </c>
      <c r="AB6145" s="13" t="e">
        <f ca="1">CalcTable[[#This Row],[IWC]]+CalcTable[[#This Row],[Eff Precip]]+CalcTable[[#This Row],[IrrAmt]]-CalcTable[[#This Row],[AET]]</f>
        <v>#NAME?</v>
      </c>
      <c r="AC6145" s="13" t="e">
        <f ca="1">IF(CalcTable[[#This Row],[PWC]]&gt;FCAP,MIN(24*PERC,MIN(SAT,CalcTable[[#This Row],[PWC]])-FCAP),0)</f>
        <v>#NAME?</v>
      </c>
      <c r="AD6145" s="13" t="e">
        <f ca="1">IF(CalcTable[[#This Row],[PWC]]&gt;SAT,CalcTable[[#This Row],[PWC]]-SAT,0)</f>
        <v>#NAME?</v>
      </c>
      <c r="AE6145" s="13" t="e">
        <f ca="1">CalcTable[[#This Row],[PWC]]-CalcTable[[#This Row],[PercAmt]]-CalcTable[[#This Row],[Runoff]]</f>
        <v>#NAME?</v>
      </c>
      <c r="AF6145" s="13" t="e">
        <f ca="1">CalcTable[[#This Row],[IrrAmt]]/1000*CUR_IRR_AREA*10000/IRR_EFF</f>
        <v>#NAME?</v>
      </c>
      <c r="AG6145" s="147"/>
      <c r="AH6145" s="13"/>
      <c r="AI6145" s="50">
        <v>0</v>
      </c>
      <c r="AJ6145" s="50">
        <v>0</v>
      </c>
      <c r="AK6145" s="50">
        <v>0</v>
      </c>
      <c r="AL6145" s="50">
        <v>0</v>
      </c>
      <c r="AM6145" s="50"/>
      <c r="AN6145" s="50"/>
      <c r="AO6145" s="50"/>
      <c r="AP6145" s="50"/>
      <c r="AQ6145" s="50"/>
      <c r="AR6145" s="50"/>
      <c r="AS6145" s="50"/>
      <c r="AT6145" s="50"/>
      <c r="AU6145" s="50"/>
      <c r="AV6145" s="50"/>
      <c r="AW6145" s="50"/>
      <c r="AX6145" s="50">
        <f t="shared" si="1927"/>
        <v>0</v>
      </c>
      <c r="AY6145" s="50"/>
      <c r="AZ6145" s="50">
        <f t="shared" si="1917"/>
        <v>0</v>
      </c>
      <c r="BA6145" s="50">
        <f t="shared" si="1918"/>
        <v>0</v>
      </c>
      <c r="BB6145" s="50">
        <f t="shared" si="1919"/>
        <v>0</v>
      </c>
      <c r="BC6145" s="17">
        <f t="shared" si="1920"/>
        <v>20005</v>
      </c>
      <c r="BD6145" s="50">
        <f t="shared" si="1921"/>
        <v>0</v>
      </c>
      <c r="BE6145" s="50">
        <f t="shared" si="1922"/>
        <v>0</v>
      </c>
      <c r="BF6145" s="50">
        <f t="shared" si="1928"/>
        <v>0</v>
      </c>
      <c r="BG6145" s="50"/>
      <c r="BH6145" s="17">
        <f t="shared" si="1923"/>
        <v>0</v>
      </c>
      <c r="BI6145" s="17">
        <f t="shared" si="1931"/>
        <v>6145</v>
      </c>
      <c r="BJ6145" s="17">
        <f t="shared" si="1929"/>
        <v>6145</v>
      </c>
      <c r="BK6145" s="150">
        <f t="shared" si="1930"/>
        <v>36652</v>
      </c>
      <c r="BL6145" s="50" t="e">
        <f t="shared" ca="1" si="1924"/>
        <v>#NAME?</v>
      </c>
      <c r="BM6145" s="50" t="e">
        <f t="shared" ca="1" si="1925"/>
        <v>#NAME?</v>
      </c>
      <c r="BN6145" s="50" t="e">
        <f t="shared" ca="1" si="1926"/>
        <v>#NAME?</v>
      </c>
    </row>
    <row r="6146" spans="1:66" x14ac:dyDescent="0.35">
      <c r="A6146" s="48">
        <v>36653</v>
      </c>
      <c r="B6146" s="17">
        <v>2000</v>
      </c>
      <c r="C6146" s="17">
        <v>5</v>
      </c>
      <c r="D6146" s="17">
        <v>128</v>
      </c>
      <c r="E6146" s="17">
        <v>7</v>
      </c>
      <c r="F6146" s="17">
        <v>1</v>
      </c>
      <c r="G6146" s="50">
        <v>-2.6</v>
      </c>
      <c r="H6146" s="32">
        <v>2.4846740894020294</v>
      </c>
      <c r="I6146" s="50">
        <v>6.5</v>
      </c>
      <c r="J6146" s="13">
        <v>0.2</v>
      </c>
      <c r="K6146" s="13">
        <f t="shared" si="1912"/>
        <v>0.2</v>
      </c>
      <c r="L6146" s="13">
        <f t="shared" si="1913"/>
        <v>0</v>
      </c>
      <c r="M6146" s="13" t="e">
        <f ca="1">CalcTable[[#This Row],[IWC]]-AE6145</f>
        <v>#NAME?</v>
      </c>
      <c r="N6146" s="13" t="e">
        <f ca="1">IF(CalcTable[[#This Row],[Day of Year]]&lt;123,FCAP,AE6145)</f>
        <v>#NAME?</v>
      </c>
      <c r="O6146" s="17" t="e">
        <f ca="1">IF(IRR_DRIP,5,COUNTIF('IDET Wind Values'!C6130:G6130,"&lt;="&amp;IRR_MAXWIND))</f>
        <v>#NAME?</v>
      </c>
      <c r="P6146" s="13" t="e">
        <f ca="1">CalcTable[[#This Row],[ET_o]]*KL</f>
        <v>#NAME?</v>
      </c>
      <c r="Q6146" s="13" t="e">
        <f ca="1">IF(WILTPT&lt;=0,1,MAX(0,MIN(1,(CalcTable[[#This Row],[IWC]]-WILTPT)/(MAD-WILTPT))))</f>
        <v>#NAME?</v>
      </c>
      <c r="R6146" s="13" t="e">
        <f ca="1">CalcTable[[#This Row],[ETMult]]*CalcTable[[#This Row],[ETb]]</f>
        <v>#NAME?</v>
      </c>
      <c r="S6146" s="13" t="b">
        <f>INDEX(IRR_LIST,CalcTable[[#This Row],[Day of Week]]+1)</f>
        <v>1</v>
      </c>
      <c r="T6146" s="13">
        <f t="shared" ca="1" si="1914"/>
        <v>0</v>
      </c>
      <c r="U6146" s="13" t="b">
        <f ca="1">IF(CalcTable[[#This Row],[IrrPrecip]]&gt;=IC_MM,FALSE,TRUE)</f>
        <v>1</v>
      </c>
      <c r="V6146" s="13" t="b">
        <f t="shared" si="1915"/>
        <v>0</v>
      </c>
      <c r="W6146" s="13" t="e">
        <f ca="1">IF(AND(IRR_DRIP=FALSE,CalcTable[[#This Row],[IrrHours]]&lt;=0),FALSE,TRUE)</f>
        <v>#NAME?</v>
      </c>
      <c r="X6146" s="13" t="e">
        <f ca="1">AND(CalcTable[[#This Row],[IrrDay]],CalcTable[[#This Row],[IrrRain]],CalcTable[[#This Row],[IrrWarm]],CalcTable[[#This Row],[IrrWindy]])</f>
        <v>#NAME?</v>
      </c>
      <c r="Y6146" s="13" t="e">
        <f t="shared" ca="1" si="1916"/>
        <v>#NAME?</v>
      </c>
      <c r="Z6146" s="13" t="e">
        <f ca="1">CalcTable[[#This Row],[IrrHours]]/5</f>
        <v>#NAME?</v>
      </c>
      <c r="AA6146" s="13" t="e">
        <f ca="1">IF(CalcTable[[#This Row],[IrrFlag]]=FALSE,0,MAX(0,CalcTable[[#This Row],[VolRednWind]]*(FCAP*IRR_TARGET-CalcTable[[#This Row],[IWC]])))</f>
        <v>#NAME?</v>
      </c>
      <c r="AB6146" s="13" t="e">
        <f ca="1">CalcTable[[#This Row],[IWC]]+CalcTable[[#This Row],[Eff Precip]]+CalcTable[[#This Row],[IrrAmt]]-CalcTable[[#This Row],[AET]]</f>
        <v>#NAME?</v>
      </c>
      <c r="AC6146" s="13" t="e">
        <f ca="1">IF(CalcTable[[#This Row],[PWC]]&gt;FCAP,MIN(24*PERC,MIN(SAT,CalcTable[[#This Row],[PWC]])-FCAP),0)</f>
        <v>#NAME?</v>
      </c>
      <c r="AD6146" s="13" t="e">
        <f ca="1">IF(CalcTable[[#This Row],[PWC]]&gt;SAT,CalcTable[[#This Row],[PWC]]-SAT,0)</f>
        <v>#NAME?</v>
      </c>
      <c r="AE6146" s="13" t="e">
        <f ca="1">CalcTable[[#This Row],[PWC]]-CalcTable[[#This Row],[PercAmt]]-CalcTable[[#This Row],[Runoff]]</f>
        <v>#NAME?</v>
      </c>
      <c r="AF6146" s="13" t="e">
        <f ca="1">CalcTable[[#This Row],[IrrAmt]]/1000*CUR_IRR_AREA*10000/IRR_EFF</f>
        <v>#NAME?</v>
      </c>
      <c r="AG6146" s="147"/>
      <c r="AH6146" s="13"/>
      <c r="AI6146" s="50">
        <v>0</v>
      </c>
      <c r="AJ6146" s="50">
        <v>0</v>
      </c>
      <c r="AK6146" s="50">
        <v>0</v>
      </c>
      <c r="AL6146" s="50">
        <v>0</v>
      </c>
      <c r="AM6146" s="50"/>
      <c r="AN6146" s="50"/>
      <c r="AO6146" s="50"/>
      <c r="AP6146" s="50"/>
      <c r="AQ6146" s="50"/>
      <c r="AR6146" s="50"/>
      <c r="AS6146" s="50"/>
      <c r="AT6146" s="50"/>
      <c r="AU6146" s="50"/>
      <c r="AV6146" s="50"/>
      <c r="AW6146" s="50"/>
      <c r="AX6146" s="50">
        <f t="shared" si="1927"/>
        <v>0</v>
      </c>
      <c r="AY6146" s="50"/>
      <c r="AZ6146" s="50">
        <f t="shared" si="1917"/>
        <v>0</v>
      </c>
      <c r="BA6146" s="50">
        <f t="shared" si="1918"/>
        <v>0</v>
      </c>
      <c r="BB6146" s="50">
        <f t="shared" si="1919"/>
        <v>0</v>
      </c>
      <c r="BC6146" s="17">
        <f t="shared" si="1920"/>
        <v>20005</v>
      </c>
      <c r="BD6146" s="50">
        <f t="shared" si="1921"/>
        <v>0</v>
      </c>
      <c r="BE6146" s="50">
        <f t="shared" si="1922"/>
        <v>0</v>
      </c>
      <c r="BF6146" s="50">
        <f t="shared" si="1928"/>
        <v>0</v>
      </c>
      <c r="BG6146" s="50"/>
      <c r="BH6146" s="17">
        <f t="shared" si="1923"/>
        <v>0</v>
      </c>
      <c r="BI6146" s="17">
        <f t="shared" si="1931"/>
        <v>6146</v>
      </c>
      <c r="BJ6146" s="17">
        <f t="shared" si="1929"/>
        <v>6146</v>
      </c>
      <c r="BK6146" s="150">
        <f t="shared" si="1930"/>
        <v>36653</v>
      </c>
      <c r="BL6146" s="50" t="e">
        <f t="shared" ca="1" si="1924"/>
        <v>#NAME?</v>
      </c>
      <c r="BM6146" s="50" t="e">
        <f t="shared" ca="1" si="1925"/>
        <v>#NAME?</v>
      </c>
      <c r="BN6146" s="50" t="e">
        <f t="shared" ca="1" si="1926"/>
        <v>#NAME?</v>
      </c>
    </row>
    <row r="6147" spans="1:66" x14ac:dyDescent="0.35">
      <c r="A6147" s="48">
        <v>36654</v>
      </c>
      <c r="B6147" s="17">
        <v>2000</v>
      </c>
      <c r="C6147" s="17">
        <v>5</v>
      </c>
      <c r="D6147" s="17">
        <v>129</v>
      </c>
      <c r="E6147" s="17">
        <v>8</v>
      </c>
      <c r="F6147" s="17">
        <v>2</v>
      </c>
      <c r="G6147" s="50">
        <v>-4.5999999999999996</v>
      </c>
      <c r="H6147" s="32">
        <v>3.3129149718667046</v>
      </c>
      <c r="I6147" s="50">
        <v>2</v>
      </c>
      <c r="J6147" s="13">
        <v>0</v>
      </c>
      <c r="K6147" s="13">
        <f t="shared" si="1912"/>
        <v>0</v>
      </c>
      <c r="L6147" s="13">
        <f t="shared" si="1913"/>
        <v>0</v>
      </c>
      <c r="M6147" s="13" t="e">
        <f ca="1">CalcTable[[#This Row],[IWC]]-AE6146</f>
        <v>#NAME?</v>
      </c>
      <c r="N6147" s="13" t="e">
        <f ca="1">IF(CalcTable[[#This Row],[Day of Year]]&lt;123,FCAP,AE6146)</f>
        <v>#NAME?</v>
      </c>
      <c r="O6147" s="17" t="e">
        <f ca="1">IF(IRR_DRIP,5,COUNTIF('IDET Wind Values'!C6131:G6131,"&lt;="&amp;IRR_MAXWIND))</f>
        <v>#NAME?</v>
      </c>
      <c r="P6147" s="13" t="e">
        <f ca="1">CalcTable[[#This Row],[ET_o]]*KL</f>
        <v>#NAME?</v>
      </c>
      <c r="Q6147" s="13" t="e">
        <f ca="1">IF(WILTPT&lt;=0,1,MAX(0,MIN(1,(CalcTable[[#This Row],[IWC]]-WILTPT)/(MAD-WILTPT))))</f>
        <v>#NAME?</v>
      </c>
      <c r="R6147" s="13" t="e">
        <f ca="1">CalcTable[[#This Row],[ETMult]]*CalcTable[[#This Row],[ETb]]</f>
        <v>#NAME?</v>
      </c>
      <c r="S6147" s="13" t="b">
        <f>INDEX(IRR_LIST,CalcTable[[#This Row],[Day of Week]]+1)</f>
        <v>0</v>
      </c>
      <c r="T6147" s="13">
        <f t="shared" ca="1" si="1914"/>
        <v>0.2</v>
      </c>
      <c r="U6147" s="13" t="b">
        <f ca="1">IF(CalcTable[[#This Row],[IrrPrecip]]&gt;=IC_MM,FALSE,TRUE)</f>
        <v>1</v>
      </c>
      <c r="V6147" s="13" t="b">
        <f t="shared" si="1915"/>
        <v>0</v>
      </c>
      <c r="W6147" s="13" t="e">
        <f ca="1">IF(AND(IRR_DRIP=FALSE,CalcTable[[#This Row],[IrrHours]]&lt;=0),FALSE,TRUE)</f>
        <v>#NAME?</v>
      </c>
      <c r="X6147" s="13" t="e">
        <f ca="1">AND(CalcTable[[#This Row],[IrrDay]],CalcTable[[#This Row],[IrrRain]],CalcTable[[#This Row],[IrrWarm]],CalcTable[[#This Row],[IrrWindy]])</f>
        <v>#NAME?</v>
      </c>
      <c r="Y6147" s="13" t="e">
        <f t="shared" ca="1" si="1916"/>
        <v>#NAME?</v>
      </c>
      <c r="Z6147" s="13" t="e">
        <f ca="1">CalcTable[[#This Row],[IrrHours]]/5</f>
        <v>#NAME?</v>
      </c>
      <c r="AA6147" s="13" t="e">
        <f ca="1">IF(CalcTable[[#This Row],[IrrFlag]]=FALSE,0,MAX(0,CalcTable[[#This Row],[VolRednWind]]*(FCAP*IRR_TARGET-CalcTable[[#This Row],[IWC]])))</f>
        <v>#NAME?</v>
      </c>
      <c r="AB6147" s="13" t="e">
        <f ca="1">CalcTable[[#This Row],[IWC]]+CalcTable[[#This Row],[Eff Precip]]+CalcTable[[#This Row],[IrrAmt]]-CalcTable[[#This Row],[AET]]</f>
        <v>#NAME?</v>
      </c>
      <c r="AC6147" s="13" t="e">
        <f ca="1">IF(CalcTable[[#This Row],[PWC]]&gt;FCAP,MIN(24*PERC,MIN(SAT,CalcTable[[#This Row],[PWC]])-FCAP),0)</f>
        <v>#NAME?</v>
      </c>
      <c r="AD6147" s="13" t="e">
        <f ca="1">IF(CalcTable[[#This Row],[PWC]]&gt;SAT,CalcTable[[#This Row],[PWC]]-SAT,0)</f>
        <v>#NAME?</v>
      </c>
      <c r="AE6147" s="13" t="e">
        <f ca="1">CalcTable[[#This Row],[PWC]]-CalcTable[[#This Row],[PercAmt]]-CalcTable[[#This Row],[Runoff]]</f>
        <v>#NAME?</v>
      </c>
      <c r="AF6147" s="13" t="e">
        <f ca="1">CalcTable[[#This Row],[IrrAmt]]/1000*CUR_IRR_AREA*10000/IRR_EFF</f>
        <v>#NAME?</v>
      </c>
      <c r="AG6147" s="147"/>
      <c r="AH6147" s="13"/>
      <c r="AI6147" s="50">
        <v>0</v>
      </c>
      <c r="AJ6147" s="50">
        <v>0</v>
      </c>
      <c r="AK6147" s="50">
        <v>0</v>
      </c>
      <c r="AL6147" s="50">
        <v>0</v>
      </c>
      <c r="AM6147" s="50"/>
      <c r="AN6147" s="50"/>
      <c r="AO6147" s="50"/>
      <c r="AP6147" s="50"/>
      <c r="AQ6147" s="50"/>
      <c r="AR6147" s="50"/>
      <c r="AS6147" s="50"/>
      <c r="AT6147" s="50"/>
      <c r="AU6147" s="50"/>
      <c r="AV6147" s="50"/>
      <c r="AW6147" s="50"/>
      <c r="AX6147" s="50">
        <f t="shared" si="1927"/>
        <v>0</v>
      </c>
      <c r="AY6147" s="50"/>
      <c r="AZ6147" s="50">
        <f t="shared" si="1917"/>
        <v>0</v>
      </c>
      <c r="BA6147" s="50">
        <f t="shared" si="1918"/>
        <v>0</v>
      </c>
      <c r="BB6147" s="50">
        <f t="shared" si="1919"/>
        <v>0</v>
      </c>
      <c r="BC6147" s="17">
        <f t="shared" si="1920"/>
        <v>20005</v>
      </c>
      <c r="BD6147" s="50">
        <f t="shared" si="1921"/>
        <v>0</v>
      </c>
      <c r="BE6147" s="50">
        <f t="shared" si="1922"/>
        <v>0</v>
      </c>
      <c r="BF6147" s="50">
        <f t="shared" si="1928"/>
        <v>0</v>
      </c>
      <c r="BG6147" s="50"/>
      <c r="BH6147" s="17">
        <f t="shared" si="1923"/>
        <v>0</v>
      </c>
      <c r="BI6147" s="17">
        <f t="shared" si="1931"/>
        <v>6147</v>
      </c>
      <c r="BJ6147" s="17">
        <f t="shared" si="1929"/>
        <v>6147</v>
      </c>
      <c r="BK6147" s="150">
        <f t="shared" si="1930"/>
        <v>36654</v>
      </c>
      <c r="BL6147" s="50" t="e">
        <f t="shared" ca="1" si="1924"/>
        <v>#NAME?</v>
      </c>
      <c r="BM6147" s="50" t="e">
        <f t="shared" ca="1" si="1925"/>
        <v>#NAME?</v>
      </c>
      <c r="BN6147" s="50" t="e">
        <f t="shared" ca="1" si="1926"/>
        <v>#NAME?</v>
      </c>
    </row>
    <row r="6148" spans="1:66" x14ac:dyDescent="0.35">
      <c r="A6148" s="48">
        <v>36655</v>
      </c>
      <c r="B6148" s="17">
        <v>2000</v>
      </c>
      <c r="C6148" s="17">
        <v>5</v>
      </c>
      <c r="D6148" s="17">
        <v>130</v>
      </c>
      <c r="E6148" s="17">
        <v>9</v>
      </c>
      <c r="F6148" s="17">
        <v>3</v>
      </c>
      <c r="G6148" s="50">
        <v>-0.5</v>
      </c>
      <c r="H6148" s="32">
        <v>3.57815809389025</v>
      </c>
      <c r="I6148" s="50">
        <v>4</v>
      </c>
      <c r="J6148" s="13">
        <v>0</v>
      </c>
      <c r="K6148" s="13">
        <f t="shared" si="1912"/>
        <v>0</v>
      </c>
      <c r="L6148" s="13">
        <f t="shared" si="1913"/>
        <v>0</v>
      </c>
      <c r="M6148" s="13" t="e">
        <f ca="1">CalcTable[[#This Row],[IWC]]-AE6147</f>
        <v>#NAME?</v>
      </c>
      <c r="N6148" s="13" t="e">
        <f ca="1">IF(CalcTable[[#This Row],[Day of Year]]&lt;123,FCAP,AE6147)</f>
        <v>#NAME?</v>
      </c>
      <c r="O6148" s="17" t="e">
        <f ca="1">IF(IRR_DRIP,5,COUNTIF('IDET Wind Values'!C6132:G6132,"&lt;="&amp;IRR_MAXWIND))</f>
        <v>#NAME?</v>
      </c>
      <c r="P6148" s="13" t="e">
        <f ca="1">CalcTable[[#This Row],[ET_o]]*KL</f>
        <v>#NAME?</v>
      </c>
      <c r="Q6148" s="13" t="e">
        <f ca="1">IF(WILTPT&lt;=0,1,MAX(0,MIN(1,(CalcTable[[#This Row],[IWC]]-WILTPT)/(MAD-WILTPT))))</f>
        <v>#NAME?</v>
      </c>
      <c r="R6148" s="13" t="e">
        <f ca="1">CalcTable[[#This Row],[ETMult]]*CalcTable[[#This Row],[ETb]]</f>
        <v>#NAME?</v>
      </c>
      <c r="S6148" s="13" t="b">
        <f>INDEX(IRR_LIST,CalcTable[[#This Row],[Day of Week]]+1)</f>
        <v>1</v>
      </c>
      <c r="T6148" s="13">
        <f t="shared" ca="1" si="1914"/>
        <v>0.2</v>
      </c>
      <c r="U6148" s="13" t="b">
        <f ca="1">IF(CalcTable[[#This Row],[IrrPrecip]]&gt;=IC_MM,FALSE,TRUE)</f>
        <v>1</v>
      </c>
      <c r="V6148" s="13" t="b">
        <f t="shared" si="1915"/>
        <v>0</v>
      </c>
      <c r="W6148" s="13" t="e">
        <f ca="1">IF(AND(IRR_DRIP=FALSE,CalcTable[[#This Row],[IrrHours]]&lt;=0),FALSE,TRUE)</f>
        <v>#NAME?</v>
      </c>
      <c r="X6148" s="13" t="e">
        <f ca="1">AND(CalcTable[[#This Row],[IrrDay]],CalcTable[[#This Row],[IrrRain]],CalcTable[[#This Row],[IrrWarm]],CalcTable[[#This Row],[IrrWindy]])</f>
        <v>#NAME?</v>
      </c>
      <c r="Y6148" s="13" t="e">
        <f t="shared" ca="1" si="1916"/>
        <v>#NAME?</v>
      </c>
      <c r="Z6148" s="13" t="e">
        <f ca="1">CalcTable[[#This Row],[IrrHours]]/5</f>
        <v>#NAME?</v>
      </c>
      <c r="AA6148" s="13" t="e">
        <f ca="1">IF(CalcTable[[#This Row],[IrrFlag]]=FALSE,0,MAX(0,CalcTable[[#This Row],[VolRednWind]]*(FCAP*IRR_TARGET-CalcTable[[#This Row],[IWC]])))</f>
        <v>#NAME?</v>
      </c>
      <c r="AB6148" s="13" t="e">
        <f ca="1">CalcTable[[#This Row],[IWC]]+CalcTable[[#This Row],[Eff Precip]]+CalcTable[[#This Row],[IrrAmt]]-CalcTable[[#This Row],[AET]]</f>
        <v>#NAME?</v>
      </c>
      <c r="AC6148" s="13" t="e">
        <f ca="1">IF(CalcTable[[#This Row],[PWC]]&gt;FCAP,MIN(24*PERC,MIN(SAT,CalcTable[[#This Row],[PWC]])-FCAP),0)</f>
        <v>#NAME?</v>
      </c>
      <c r="AD6148" s="13" t="e">
        <f ca="1">IF(CalcTable[[#This Row],[PWC]]&gt;SAT,CalcTable[[#This Row],[PWC]]-SAT,0)</f>
        <v>#NAME?</v>
      </c>
      <c r="AE6148" s="13" t="e">
        <f ca="1">CalcTable[[#This Row],[PWC]]-CalcTable[[#This Row],[PercAmt]]-CalcTable[[#This Row],[Runoff]]</f>
        <v>#NAME?</v>
      </c>
      <c r="AF6148" s="13" t="e">
        <f ca="1">CalcTable[[#This Row],[IrrAmt]]/1000*CUR_IRR_AREA*10000/IRR_EFF</f>
        <v>#NAME?</v>
      </c>
      <c r="AG6148" s="147"/>
      <c r="AH6148" s="13"/>
      <c r="AI6148" s="50">
        <v>0</v>
      </c>
      <c r="AJ6148" s="50">
        <v>0</v>
      </c>
      <c r="AK6148" s="50">
        <v>0</v>
      </c>
      <c r="AL6148" s="50">
        <v>0</v>
      </c>
      <c r="AM6148" s="50"/>
      <c r="AN6148" s="50"/>
      <c r="AO6148" s="50"/>
      <c r="AP6148" s="50"/>
      <c r="AQ6148" s="50"/>
      <c r="AR6148" s="50"/>
      <c r="AS6148" s="50"/>
      <c r="AT6148" s="50"/>
      <c r="AU6148" s="50"/>
      <c r="AV6148" s="50"/>
      <c r="AW6148" s="50"/>
      <c r="AX6148" s="50">
        <f t="shared" si="1927"/>
        <v>0</v>
      </c>
      <c r="AY6148" s="50"/>
      <c r="AZ6148" s="50">
        <f t="shared" si="1917"/>
        <v>0</v>
      </c>
      <c r="BA6148" s="50">
        <f t="shared" si="1918"/>
        <v>0</v>
      </c>
      <c r="BB6148" s="50">
        <f t="shared" si="1919"/>
        <v>0</v>
      </c>
      <c r="BC6148" s="17">
        <f t="shared" si="1920"/>
        <v>20005</v>
      </c>
      <c r="BD6148" s="50">
        <f t="shared" si="1921"/>
        <v>0</v>
      </c>
      <c r="BE6148" s="50">
        <f t="shared" si="1922"/>
        <v>0</v>
      </c>
      <c r="BF6148" s="50">
        <f t="shared" si="1928"/>
        <v>0</v>
      </c>
      <c r="BG6148" s="50"/>
      <c r="BH6148" s="17">
        <f t="shared" si="1923"/>
        <v>0</v>
      </c>
      <c r="BI6148" s="17">
        <f t="shared" si="1931"/>
        <v>6148</v>
      </c>
      <c r="BJ6148" s="17">
        <f t="shared" si="1929"/>
        <v>6148</v>
      </c>
      <c r="BK6148" s="150">
        <f t="shared" si="1930"/>
        <v>36655</v>
      </c>
      <c r="BL6148" s="50" t="e">
        <f t="shared" ca="1" si="1924"/>
        <v>#NAME?</v>
      </c>
      <c r="BM6148" s="50" t="e">
        <f t="shared" ca="1" si="1925"/>
        <v>#NAME?</v>
      </c>
      <c r="BN6148" s="50" t="e">
        <f t="shared" ca="1" si="1926"/>
        <v>#NAME?</v>
      </c>
    </row>
    <row r="6149" spans="1:66" x14ac:dyDescent="0.35">
      <c r="A6149" s="48">
        <v>36656</v>
      </c>
      <c r="B6149" s="17">
        <v>2000</v>
      </c>
      <c r="C6149" s="17">
        <v>5</v>
      </c>
      <c r="D6149" s="17">
        <v>131</v>
      </c>
      <c r="E6149" s="17">
        <v>10</v>
      </c>
      <c r="F6149" s="17">
        <v>4</v>
      </c>
      <c r="G6149" s="50">
        <v>1.1000000000000001</v>
      </c>
      <c r="H6149" s="32">
        <v>1.5792810735846454</v>
      </c>
      <c r="I6149" s="50">
        <v>13.333333333333334</v>
      </c>
      <c r="J6149" s="13">
        <v>21</v>
      </c>
      <c r="K6149" s="13">
        <f t="shared" si="1912"/>
        <v>21</v>
      </c>
      <c r="L6149" s="13">
        <f t="shared" si="1913"/>
        <v>12</v>
      </c>
      <c r="M6149" s="13" t="e">
        <f ca="1">CalcTable[[#This Row],[IWC]]-AE6148</f>
        <v>#NAME?</v>
      </c>
      <c r="N6149" s="13" t="e">
        <f ca="1">IF(CalcTable[[#This Row],[Day of Year]]&lt;123,FCAP,AE6148)</f>
        <v>#NAME?</v>
      </c>
      <c r="O6149" s="17" t="e">
        <f ca="1">IF(IRR_DRIP,5,COUNTIF('IDET Wind Values'!C6133:G6133,"&lt;="&amp;IRR_MAXWIND))</f>
        <v>#NAME?</v>
      </c>
      <c r="P6149" s="13" t="e">
        <f ca="1">CalcTable[[#This Row],[ET_o]]*KL</f>
        <v>#NAME?</v>
      </c>
      <c r="Q6149" s="13" t="e">
        <f ca="1">IF(WILTPT&lt;=0,1,MAX(0,MIN(1,(CalcTable[[#This Row],[IWC]]-WILTPT)/(MAD-WILTPT))))</f>
        <v>#NAME?</v>
      </c>
      <c r="R6149" s="13" t="e">
        <f ca="1">CalcTable[[#This Row],[ETMult]]*CalcTable[[#This Row],[ETb]]</f>
        <v>#NAME?</v>
      </c>
      <c r="S6149" s="13" t="b">
        <f>INDEX(IRR_LIST,CalcTable[[#This Row],[Day of Week]]+1)</f>
        <v>0</v>
      </c>
      <c r="T6149" s="13">
        <f t="shared" ca="1" si="1914"/>
        <v>0</v>
      </c>
      <c r="U6149" s="13" t="b">
        <f ca="1">IF(CalcTable[[#This Row],[IrrPrecip]]&gt;=IC_MM,FALSE,TRUE)</f>
        <v>1</v>
      </c>
      <c r="V6149" s="13" t="b">
        <f t="shared" si="1915"/>
        <v>0</v>
      </c>
      <c r="W6149" s="13" t="e">
        <f ca="1">IF(AND(IRR_DRIP=FALSE,CalcTable[[#This Row],[IrrHours]]&lt;=0),FALSE,TRUE)</f>
        <v>#NAME?</v>
      </c>
      <c r="X6149" s="13" t="e">
        <f ca="1">AND(CalcTable[[#This Row],[IrrDay]],CalcTable[[#This Row],[IrrRain]],CalcTable[[#This Row],[IrrWarm]],CalcTable[[#This Row],[IrrWindy]])</f>
        <v>#NAME?</v>
      </c>
      <c r="Y6149" s="13" t="e">
        <f t="shared" ca="1" si="1916"/>
        <v>#NAME?</v>
      </c>
      <c r="Z6149" s="13" t="e">
        <f ca="1">CalcTable[[#This Row],[IrrHours]]/5</f>
        <v>#NAME?</v>
      </c>
      <c r="AA6149" s="13" t="e">
        <f ca="1">IF(CalcTable[[#This Row],[IrrFlag]]=FALSE,0,MAX(0,CalcTable[[#This Row],[VolRednWind]]*(FCAP*IRR_TARGET-CalcTable[[#This Row],[IWC]])))</f>
        <v>#NAME?</v>
      </c>
      <c r="AB6149" s="13" t="e">
        <f ca="1">CalcTable[[#This Row],[IWC]]+CalcTable[[#This Row],[Eff Precip]]+CalcTable[[#This Row],[IrrAmt]]-CalcTable[[#This Row],[AET]]</f>
        <v>#NAME?</v>
      </c>
      <c r="AC6149" s="13" t="e">
        <f ca="1">IF(CalcTable[[#This Row],[PWC]]&gt;FCAP,MIN(24*PERC,MIN(SAT,CalcTable[[#This Row],[PWC]])-FCAP),0)</f>
        <v>#NAME?</v>
      </c>
      <c r="AD6149" s="13" t="e">
        <f ca="1">IF(CalcTable[[#This Row],[PWC]]&gt;SAT,CalcTable[[#This Row],[PWC]]-SAT,0)</f>
        <v>#NAME?</v>
      </c>
      <c r="AE6149" s="13" t="e">
        <f ca="1">CalcTable[[#This Row],[PWC]]-CalcTable[[#This Row],[PercAmt]]-CalcTable[[#This Row],[Runoff]]</f>
        <v>#NAME?</v>
      </c>
      <c r="AF6149" s="13" t="e">
        <f ca="1">CalcTable[[#This Row],[IrrAmt]]/1000*CUR_IRR_AREA*10000/IRR_EFF</f>
        <v>#NAME?</v>
      </c>
      <c r="AG6149" s="147"/>
      <c r="AH6149" s="13"/>
      <c r="AI6149" s="50">
        <v>0</v>
      </c>
      <c r="AJ6149" s="50">
        <v>0</v>
      </c>
      <c r="AK6149" s="50">
        <v>0</v>
      </c>
      <c r="AL6149" s="50">
        <v>0</v>
      </c>
      <c r="AM6149" s="50"/>
      <c r="AN6149" s="50"/>
      <c r="AO6149" s="50"/>
      <c r="AP6149" s="50"/>
      <c r="AQ6149" s="50"/>
      <c r="AR6149" s="50"/>
      <c r="AS6149" s="50"/>
      <c r="AT6149" s="50"/>
      <c r="AU6149" s="50"/>
      <c r="AV6149" s="50"/>
      <c r="AW6149" s="50"/>
      <c r="AX6149" s="50">
        <f t="shared" si="1927"/>
        <v>0</v>
      </c>
      <c r="AY6149" s="50"/>
      <c r="AZ6149" s="50">
        <f t="shared" si="1917"/>
        <v>0</v>
      </c>
      <c r="BA6149" s="50">
        <f t="shared" si="1918"/>
        <v>0</v>
      </c>
      <c r="BB6149" s="50">
        <f t="shared" si="1919"/>
        <v>0</v>
      </c>
      <c r="BC6149" s="17">
        <f t="shared" si="1920"/>
        <v>20005</v>
      </c>
      <c r="BD6149" s="50">
        <f t="shared" si="1921"/>
        <v>0</v>
      </c>
      <c r="BE6149" s="50">
        <f t="shared" si="1922"/>
        <v>0</v>
      </c>
      <c r="BF6149" s="50">
        <f t="shared" si="1928"/>
        <v>0</v>
      </c>
      <c r="BG6149" s="50"/>
      <c r="BH6149" s="17">
        <f t="shared" si="1923"/>
        <v>0</v>
      </c>
      <c r="BI6149" s="17">
        <f t="shared" si="1931"/>
        <v>6149</v>
      </c>
      <c r="BJ6149" s="17">
        <f t="shared" si="1929"/>
        <v>6149</v>
      </c>
      <c r="BK6149" s="150">
        <f t="shared" si="1930"/>
        <v>36656</v>
      </c>
      <c r="BL6149" s="50" t="e">
        <f t="shared" ca="1" si="1924"/>
        <v>#NAME?</v>
      </c>
      <c r="BM6149" s="50" t="e">
        <f t="shared" ca="1" si="1925"/>
        <v>#NAME?</v>
      </c>
      <c r="BN6149" s="50" t="e">
        <f t="shared" ca="1" si="1926"/>
        <v>#NAME?</v>
      </c>
    </row>
    <row r="6150" spans="1:66" x14ac:dyDescent="0.35">
      <c r="A6150" s="48">
        <v>36657</v>
      </c>
      <c r="B6150" s="17">
        <v>2000</v>
      </c>
      <c r="C6150" s="17">
        <v>5</v>
      </c>
      <c r="D6150" s="17">
        <v>132</v>
      </c>
      <c r="E6150" s="17">
        <v>11</v>
      </c>
      <c r="F6150" s="17">
        <v>5</v>
      </c>
      <c r="G6150" s="50">
        <v>0.7</v>
      </c>
      <c r="H6150" s="32">
        <v>1.7118036183868008</v>
      </c>
      <c r="I6150" s="50">
        <v>12.166666666666666</v>
      </c>
      <c r="J6150" s="13">
        <v>1.4</v>
      </c>
      <c r="K6150" s="13">
        <f t="shared" si="1912"/>
        <v>1.4</v>
      </c>
      <c r="L6150" s="13">
        <f t="shared" si="1913"/>
        <v>0</v>
      </c>
      <c r="M6150" s="13" t="e">
        <f ca="1">CalcTable[[#This Row],[IWC]]-AE6149</f>
        <v>#NAME?</v>
      </c>
      <c r="N6150" s="13" t="e">
        <f ca="1">IF(CalcTable[[#This Row],[Day of Year]]&lt;123,FCAP,AE6149)</f>
        <v>#NAME?</v>
      </c>
      <c r="O6150" s="17" t="e">
        <f ca="1">IF(IRR_DRIP,5,COUNTIF('IDET Wind Values'!C6134:G6134,"&lt;="&amp;IRR_MAXWIND))</f>
        <v>#NAME?</v>
      </c>
      <c r="P6150" s="13" t="e">
        <f ca="1">CalcTable[[#This Row],[ET_o]]*KL</f>
        <v>#NAME?</v>
      </c>
      <c r="Q6150" s="13" t="e">
        <f ca="1">IF(WILTPT&lt;=0,1,MAX(0,MIN(1,(CalcTable[[#This Row],[IWC]]-WILTPT)/(MAD-WILTPT))))</f>
        <v>#NAME?</v>
      </c>
      <c r="R6150" s="13" t="e">
        <f ca="1">CalcTable[[#This Row],[ETMult]]*CalcTable[[#This Row],[ETb]]</f>
        <v>#NAME?</v>
      </c>
      <c r="S6150" s="13" t="b">
        <f>INDEX(IRR_LIST,CalcTable[[#This Row],[Day of Week]]+1)</f>
        <v>1</v>
      </c>
      <c r="T6150" s="13">
        <f t="shared" ca="1" si="1914"/>
        <v>21</v>
      </c>
      <c r="U6150" s="13" t="b">
        <f ca="1">IF(CalcTable[[#This Row],[IrrPrecip]]&gt;=IC_MM,FALSE,TRUE)</f>
        <v>0</v>
      </c>
      <c r="V6150" s="13" t="b">
        <f t="shared" si="1915"/>
        <v>0</v>
      </c>
      <c r="W6150" s="13" t="e">
        <f ca="1">IF(AND(IRR_DRIP=FALSE,CalcTable[[#This Row],[IrrHours]]&lt;=0),FALSE,TRUE)</f>
        <v>#NAME?</v>
      </c>
      <c r="X6150" s="13" t="e">
        <f ca="1">AND(CalcTable[[#This Row],[IrrDay]],CalcTable[[#This Row],[IrrRain]],CalcTable[[#This Row],[IrrWarm]],CalcTable[[#This Row],[IrrWindy]])</f>
        <v>#NAME?</v>
      </c>
      <c r="Y6150" s="13" t="e">
        <f t="shared" ca="1" si="1916"/>
        <v>#NAME?</v>
      </c>
      <c r="Z6150" s="13" t="e">
        <f ca="1">CalcTable[[#This Row],[IrrHours]]/5</f>
        <v>#NAME?</v>
      </c>
      <c r="AA6150" s="13" t="e">
        <f ca="1">IF(CalcTable[[#This Row],[IrrFlag]]=FALSE,0,MAX(0,CalcTable[[#This Row],[VolRednWind]]*(FCAP*IRR_TARGET-CalcTable[[#This Row],[IWC]])))</f>
        <v>#NAME?</v>
      </c>
      <c r="AB6150" s="13" t="e">
        <f ca="1">CalcTable[[#This Row],[IWC]]+CalcTable[[#This Row],[Eff Precip]]+CalcTable[[#This Row],[IrrAmt]]-CalcTable[[#This Row],[AET]]</f>
        <v>#NAME?</v>
      </c>
      <c r="AC6150" s="13" t="e">
        <f ca="1">IF(CalcTable[[#This Row],[PWC]]&gt;FCAP,MIN(24*PERC,MIN(SAT,CalcTable[[#This Row],[PWC]])-FCAP),0)</f>
        <v>#NAME?</v>
      </c>
      <c r="AD6150" s="13" t="e">
        <f ca="1">IF(CalcTable[[#This Row],[PWC]]&gt;SAT,CalcTable[[#This Row],[PWC]]-SAT,0)</f>
        <v>#NAME?</v>
      </c>
      <c r="AE6150" s="13" t="e">
        <f ca="1">CalcTable[[#This Row],[PWC]]-CalcTable[[#This Row],[PercAmt]]-CalcTable[[#This Row],[Runoff]]</f>
        <v>#NAME?</v>
      </c>
      <c r="AF6150" s="13" t="e">
        <f ca="1">CalcTable[[#This Row],[IrrAmt]]/1000*CUR_IRR_AREA*10000/IRR_EFF</f>
        <v>#NAME?</v>
      </c>
      <c r="AG6150" s="147"/>
      <c r="AH6150" s="13"/>
      <c r="AI6150" s="50">
        <v>0</v>
      </c>
      <c r="AJ6150" s="50">
        <v>0</v>
      </c>
      <c r="AK6150" s="50">
        <v>0</v>
      </c>
      <c r="AL6150" s="50">
        <v>0</v>
      </c>
      <c r="AM6150" s="50"/>
      <c r="AN6150" s="50"/>
      <c r="AO6150" s="50"/>
      <c r="AP6150" s="50"/>
      <c r="AQ6150" s="50"/>
      <c r="AR6150" s="50"/>
      <c r="AS6150" s="50"/>
      <c r="AT6150" s="50"/>
      <c r="AU6150" s="50"/>
      <c r="AV6150" s="50"/>
      <c r="AW6150" s="50"/>
      <c r="AX6150" s="50">
        <f t="shared" si="1927"/>
        <v>0</v>
      </c>
      <c r="AY6150" s="50"/>
      <c r="AZ6150" s="50">
        <f t="shared" si="1917"/>
        <v>0</v>
      </c>
      <c r="BA6150" s="50">
        <f t="shared" si="1918"/>
        <v>0</v>
      </c>
      <c r="BB6150" s="50">
        <f t="shared" si="1919"/>
        <v>0</v>
      </c>
      <c r="BC6150" s="17">
        <f t="shared" si="1920"/>
        <v>20005</v>
      </c>
      <c r="BD6150" s="50">
        <f t="shared" si="1921"/>
        <v>0</v>
      </c>
      <c r="BE6150" s="50">
        <f t="shared" si="1922"/>
        <v>0</v>
      </c>
      <c r="BF6150" s="50">
        <f t="shared" si="1928"/>
        <v>0</v>
      </c>
      <c r="BG6150" s="50"/>
      <c r="BH6150" s="17">
        <f t="shared" si="1923"/>
        <v>0</v>
      </c>
      <c r="BI6150" s="17">
        <f t="shared" si="1931"/>
        <v>6150</v>
      </c>
      <c r="BJ6150" s="17">
        <f t="shared" si="1929"/>
        <v>6150</v>
      </c>
      <c r="BK6150" s="150">
        <f t="shared" si="1930"/>
        <v>36657</v>
      </c>
      <c r="BL6150" s="50" t="e">
        <f t="shared" ca="1" si="1924"/>
        <v>#NAME?</v>
      </c>
      <c r="BM6150" s="50" t="e">
        <f t="shared" ca="1" si="1925"/>
        <v>#NAME?</v>
      </c>
      <c r="BN6150" s="50" t="e">
        <f t="shared" ca="1" si="1926"/>
        <v>#NAME?</v>
      </c>
    </row>
    <row r="6151" spans="1:66" x14ac:dyDescent="0.35">
      <c r="A6151" s="48">
        <v>36658</v>
      </c>
      <c r="B6151" s="17">
        <v>2000</v>
      </c>
      <c r="C6151" s="17">
        <v>5</v>
      </c>
      <c r="D6151" s="17">
        <v>133</v>
      </c>
      <c r="E6151" s="17">
        <v>12</v>
      </c>
      <c r="F6151" s="17">
        <v>6</v>
      </c>
      <c r="G6151" s="50">
        <v>-2.4</v>
      </c>
      <c r="H6151" s="32">
        <v>2.5929313393463382</v>
      </c>
      <c r="I6151" s="50">
        <v>8</v>
      </c>
      <c r="J6151" s="13">
        <v>0</v>
      </c>
      <c r="K6151" s="13">
        <f t="shared" si="1912"/>
        <v>0</v>
      </c>
      <c r="L6151" s="13">
        <f t="shared" si="1913"/>
        <v>0</v>
      </c>
      <c r="M6151" s="13" t="e">
        <f ca="1">CalcTable[[#This Row],[IWC]]-AE6150</f>
        <v>#NAME?</v>
      </c>
      <c r="N6151" s="13" t="e">
        <f ca="1">IF(CalcTable[[#This Row],[Day of Year]]&lt;123,FCAP,AE6150)</f>
        <v>#NAME?</v>
      </c>
      <c r="O6151" s="17" t="e">
        <f ca="1">IF(IRR_DRIP,5,COUNTIF('IDET Wind Values'!C6135:G6135,"&lt;="&amp;IRR_MAXWIND))</f>
        <v>#NAME?</v>
      </c>
      <c r="P6151" s="13" t="e">
        <f ca="1">CalcTable[[#This Row],[ET_o]]*KL</f>
        <v>#NAME?</v>
      </c>
      <c r="Q6151" s="13" t="e">
        <f ca="1">IF(WILTPT&lt;=0,1,MAX(0,MIN(1,(CalcTable[[#This Row],[IWC]]-WILTPT)/(MAD-WILTPT))))</f>
        <v>#NAME?</v>
      </c>
      <c r="R6151" s="13" t="e">
        <f ca="1">CalcTable[[#This Row],[ETMult]]*CalcTable[[#This Row],[ETb]]</f>
        <v>#NAME?</v>
      </c>
      <c r="S6151" s="13" t="b">
        <f>INDEX(IRR_LIST,CalcTable[[#This Row],[Day of Week]]+1)</f>
        <v>0</v>
      </c>
      <c r="T6151" s="13">
        <f t="shared" ca="1" si="1914"/>
        <v>22.4</v>
      </c>
      <c r="U6151" s="13" t="b">
        <f ca="1">IF(CalcTable[[#This Row],[IrrPrecip]]&gt;=IC_MM,FALSE,TRUE)</f>
        <v>0</v>
      </c>
      <c r="V6151" s="13" t="b">
        <f t="shared" si="1915"/>
        <v>0</v>
      </c>
      <c r="W6151" s="13" t="e">
        <f ca="1">IF(AND(IRR_DRIP=FALSE,CalcTable[[#This Row],[IrrHours]]&lt;=0),FALSE,TRUE)</f>
        <v>#NAME?</v>
      </c>
      <c r="X6151" s="13" t="e">
        <f ca="1">AND(CalcTable[[#This Row],[IrrDay]],CalcTable[[#This Row],[IrrRain]],CalcTable[[#This Row],[IrrWarm]],CalcTable[[#This Row],[IrrWindy]])</f>
        <v>#NAME?</v>
      </c>
      <c r="Y6151" s="13" t="e">
        <f t="shared" ca="1" si="1916"/>
        <v>#NAME?</v>
      </c>
      <c r="Z6151" s="13" t="e">
        <f ca="1">CalcTable[[#This Row],[IrrHours]]/5</f>
        <v>#NAME?</v>
      </c>
      <c r="AA6151" s="13" t="e">
        <f ca="1">IF(CalcTable[[#This Row],[IrrFlag]]=FALSE,0,MAX(0,CalcTable[[#This Row],[VolRednWind]]*(FCAP*IRR_TARGET-CalcTable[[#This Row],[IWC]])))</f>
        <v>#NAME?</v>
      </c>
      <c r="AB6151" s="13" t="e">
        <f ca="1">CalcTable[[#This Row],[IWC]]+CalcTable[[#This Row],[Eff Precip]]+CalcTable[[#This Row],[IrrAmt]]-CalcTable[[#This Row],[AET]]</f>
        <v>#NAME?</v>
      </c>
      <c r="AC6151" s="13" t="e">
        <f ca="1">IF(CalcTable[[#This Row],[PWC]]&gt;FCAP,MIN(24*PERC,MIN(SAT,CalcTable[[#This Row],[PWC]])-FCAP),0)</f>
        <v>#NAME?</v>
      </c>
      <c r="AD6151" s="13" t="e">
        <f ca="1">IF(CalcTable[[#This Row],[PWC]]&gt;SAT,CalcTable[[#This Row],[PWC]]-SAT,0)</f>
        <v>#NAME?</v>
      </c>
      <c r="AE6151" s="13" t="e">
        <f ca="1">CalcTable[[#This Row],[PWC]]-CalcTable[[#This Row],[PercAmt]]-CalcTable[[#This Row],[Runoff]]</f>
        <v>#NAME?</v>
      </c>
      <c r="AF6151" s="13" t="e">
        <f ca="1">CalcTable[[#This Row],[IrrAmt]]/1000*CUR_IRR_AREA*10000/IRR_EFF</f>
        <v>#NAME?</v>
      </c>
      <c r="AG6151" s="147"/>
      <c r="AH6151" s="13"/>
      <c r="AI6151" s="50">
        <v>0</v>
      </c>
      <c r="AJ6151" s="50">
        <v>0</v>
      </c>
      <c r="AK6151" s="50">
        <v>0</v>
      </c>
      <c r="AL6151" s="50">
        <v>0</v>
      </c>
      <c r="AM6151" s="50"/>
      <c r="AN6151" s="50"/>
      <c r="AO6151" s="50"/>
      <c r="AP6151" s="50"/>
      <c r="AQ6151" s="50"/>
      <c r="AR6151" s="50"/>
      <c r="AS6151" s="50"/>
      <c r="AT6151" s="50"/>
      <c r="AU6151" s="50"/>
      <c r="AV6151" s="50"/>
      <c r="AW6151" s="50"/>
      <c r="AX6151" s="50">
        <f t="shared" si="1927"/>
        <v>0</v>
      </c>
      <c r="AY6151" s="50"/>
      <c r="AZ6151" s="50">
        <f t="shared" si="1917"/>
        <v>0</v>
      </c>
      <c r="BA6151" s="50">
        <f t="shared" si="1918"/>
        <v>0</v>
      </c>
      <c r="BB6151" s="50">
        <f t="shared" si="1919"/>
        <v>0</v>
      </c>
      <c r="BC6151" s="17">
        <f t="shared" si="1920"/>
        <v>20005</v>
      </c>
      <c r="BD6151" s="50">
        <f t="shared" si="1921"/>
        <v>0</v>
      </c>
      <c r="BE6151" s="50">
        <f t="shared" si="1922"/>
        <v>0</v>
      </c>
      <c r="BF6151" s="50">
        <f t="shared" si="1928"/>
        <v>0</v>
      </c>
      <c r="BG6151" s="50"/>
      <c r="BH6151" s="17">
        <f t="shared" si="1923"/>
        <v>0</v>
      </c>
      <c r="BI6151" s="17">
        <f t="shared" si="1931"/>
        <v>6151</v>
      </c>
      <c r="BJ6151" s="17">
        <f t="shared" si="1929"/>
        <v>6151</v>
      </c>
      <c r="BK6151" s="150">
        <f t="shared" si="1930"/>
        <v>36658</v>
      </c>
      <c r="BL6151" s="50" t="e">
        <f t="shared" ca="1" si="1924"/>
        <v>#NAME?</v>
      </c>
      <c r="BM6151" s="50" t="e">
        <f t="shared" ca="1" si="1925"/>
        <v>#NAME?</v>
      </c>
      <c r="BN6151" s="50" t="e">
        <f t="shared" ca="1" si="1926"/>
        <v>#NAME?</v>
      </c>
    </row>
    <row r="6152" spans="1:66" x14ac:dyDescent="0.35">
      <c r="A6152" s="48">
        <v>36659</v>
      </c>
      <c r="B6152" s="17">
        <v>2000</v>
      </c>
      <c r="C6152" s="17">
        <v>5</v>
      </c>
      <c r="D6152" s="17">
        <v>134</v>
      </c>
      <c r="E6152" s="17">
        <v>13</v>
      </c>
      <c r="F6152" s="17">
        <v>7</v>
      </c>
      <c r="G6152" s="50">
        <v>1.1000000000000001</v>
      </c>
      <c r="H6152" s="32">
        <v>2.6527628601830608</v>
      </c>
      <c r="I6152" s="50">
        <v>5</v>
      </c>
      <c r="J6152" s="13">
        <v>0</v>
      </c>
      <c r="K6152" s="13">
        <f t="shared" si="1912"/>
        <v>0</v>
      </c>
      <c r="L6152" s="13">
        <f t="shared" si="1913"/>
        <v>0</v>
      </c>
      <c r="M6152" s="13" t="e">
        <f ca="1">CalcTable[[#This Row],[IWC]]-AE6151</f>
        <v>#NAME?</v>
      </c>
      <c r="N6152" s="13" t="e">
        <f ca="1">IF(CalcTable[[#This Row],[Day of Year]]&lt;123,FCAP,AE6151)</f>
        <v>#NAME?</v>
      </c>
      <c r="O6152" s="17" t="e">
        <f ca="1">IF(IRR_DRIP,5,COUNTIF('IDET Wind Values'!C6136:G6136,"&lt;="&amp;IRR_MAXWIND))</f>
        <v>#NAME?</v>
      </c>
      <c r="P6152" s="13" t="e">
        <f ca="1">CalcTable[[#This Row],[ET_o]]*KL</f>
        <v>#NAME?</v>
      </c>
      <c r="Q6152" s="13" t="e">
        <f ca="1">IF(WILTPT&lt;=0,1,MAX(0,MIN(1,(CalcTable[[#This Row],[IWC]]-WILTPT)/(MAD-WILTPT))))</f>
        <v>#NAME?</v>
      </c>
      <c r="R6152" s="13" t="e">
        <f ca="1">CalcTable[[#This Row],[ETMult]]*CalcTable[[#This Row],[ETb]]</f>
        <v>#NAME?</v>
      </c>
      <c r="S6152" s="13" t="b">
        <f>INDEX(IRR_LIST,CalcTable[[#This Row],[Day of Week]]+1)</f>
        <v>0</v>
      </c>
      <c r="T6152" s="13">
        <f t="shared" ca="1" si="1914"/>
        <v>1.4</v>
      </c>
      <c r="U6152" s="13" t="b">
        <f ca="1">IF(CalcTable[[#This Row],[IrrPrecip]]&gt;=IC_MM,FALSE,TRUE)</f>
        <v>1</v>
      </c>
      <c r="V6152" s="13" t="b">
        <f t="shared" si="1915"/>
        <v>0</v>
      </c>
      <c r="W6152" s="13" t="e">
        <f ca="1">IF(AND(IRR_DRIP=FALSE,CalcTable[[#This Row],[IrrHours]]&lt;=0),FALSE,TRUE)</f>
        <v>#NAME?</v>
      </c>
      <c r="X6152" s="13" t="e">
        <f ca="1">AND(CalcTable[[#This Row],[IrrDay]],CalcTable[[#This Row],[IrrRain]],CalcTable[[#This Row],[IrrWarm]],CalcTable[[#This Row],[IrrWindy]])</f>
        <v>#NAME?</v>
      </c>
      <c r="Y6152" s="13" t="e">
        <f t="shared" ca="1" si="1916"/>
        <v>#NAME?</v>
      </c>
      <c r="Z6152" s="13" t="e">
        <f ca="1">CalcTable[[#This Row],[IrrHours]]/5</f>
        <v>#NAME?</v>
      </c>
      <c r="AA6152" s="13" t="e">
        <f ca="1">IF(CalcTable[[#This Row],[IrrFlag]]=FALSE,0,MAX(0,CalcTable[[#This Row],[VolRednWind]]*(FCAP*IRR_TARGET-CalcTable[[#This Row],[IWC]])))</f>
        <v>#NAME?</v>
      </c>
      <c r="AB6152" s="13" t="e">
        <f ca="1">CalcTable[[#This Row],[IWC]]+CalcTable[[#This Row],[Eff Precip]]+CalcTable[[#This Row],[IrrAmt]]-CalcTable[[#This Row],[AET]]</f>
        <v>#NAME?</v>
      </c>
      <c r="AC6152" s="13" t="e">
        <f ca="1">IF(CalcTable[[#This Row],[PWC]]&gt;FCAP,MIN(24*PERC,MIN(SAT,CalcTable[[#This Row],[PWC]])-FCAP),0)</f>
        <v>#NAME?</v>
      </c>
      <c r="AD6152" s="13" t="e">
        <f ca="1">IF(CalcTable[[#This Row],[PWC]]&gt;SAT,CalcTable[[#This Row],[PWC]]-SAT,0)</f>
        <v>#NAME?</v>
      </c>
      <c r="AE6152" s="13" t="e">
        <f ca="1">CalcTable[[#This Row],[PWC]]-CalcTable[[#This Row],[PercAmt]]-CalcTable[[#This Row],[Runoff]]</f>
        <v>#NAME?</v>
      </c>
      <c r="AF6152" s="13" t="e">
        <f ca="1">CalcTable[[#This Row],[IrrAmt]]/1000*CUR_IRR_AREA*10000/IRR_EFF</f>
        <v>#NAME?</v>
      </c>
      <c r="AG6152" s="147"/>
      <c r="AH6152" s="13"/>
      <c r="AI6152" s="50">
        <v>0</v>
      </c>
      <c r="AJ6152" s="50">
        <v>0</v>
      </c>
      <c r="AK6152" s="50">
        <v>0</v>
      </c>
      <c r="AL6152" s="50">
        <v>0</v>
      </c>
      <c r="AM6152" s="50"/>
      <c r="AN6152" s="50"/>
      <c r="AO6152" s="50"/>
      <c r="AP6152" s="50"/>
      <c r="AQ6152" s="50"/>
      <c r="AR6152" s="50"/>
      <c r="AS6152" s="50"/>
      <c r="AT6152" s="50"/>
      <c r="AU6152" s="50"/>
      <c r="AV6152" s="50"/>
      <c r="AW6152" s="50"/>
      <c r="AX6152" s="50">
        <f t="shared" si="1927"/>
        <v>0</v>
      </c>
      <c r="AY6152" s="50"/>
      <c r="AZ6152" s="50">
        <f t="shared" si="1917"/>
        <v>0</v>
      </c>
      <c r="BA6152" s="50">
        <f t="shared" si="1918"/>
        <v>0</v>
      </c>
      <c r="BB6152" s="50">
        <f t="shared" si="1919"/>
        <v>0</v>
      </c>
      <c r="BC6152" s="17">
        <f t="shared" si="1920"/>
        <v>20005</v>
      </c>
      <c r="BD6152" s="50">
        <f t="shared" si="1921"/>
        <v>0</v>
      </c>
      <c r="BE6152" s="50">
        <f t="shared" si="1922"/>
        <v>0</v>
      </c>
      <c r="BF6152" s="50">
        <f t="shared" si="1928"/>
        <v>0</v>
      </c>
      <c r="BG6152" s="50"/>
      <c r="BH6152" s="17">
        <f t="shared" si="1923"/>
        <v>0</v>
      </c>
      <c r="BI6152" s="17">
        <f t="shared" si="1931"/>
        <v>6152</v>
      </c>
      <c r="BJ6152" s="17">
        <f t="shared" si="1929"/>
        <v>6152</v>
      </c>
      <c r="BK6152" s="150">
        <f t="shared" si="1930"/>
        <v>36659</v>
      </c>
      <c r="BL6152" s="50" t="e">
        <f t="shared" ca="1" si="1924"/>
        <v>#NAME?</v>
      </c>
      <c r="BM6152" s="50" t="e">
        <f t="shared" ca="1" si="1925"/>
        <v>#NAME?</v>
      </c>
      <c r="BN6152" s="50" t="e">
        <f t="shared" ca="1" si="1926"/>
        <v>#NAME?</v>
      </c>
    </row>
    <row r="6153" spans="1:66" x14ac:dyDescent="0.35">
      <c r="A6153" s="48">
        <v>36660</v>
      </c>
      <c r="B6153" s="17">
        <v>2000</v>
      </c>
      <c r="C6153" s="17">
        <v>5</v>
      </c>
      <c r="D6153" s="17">
        <v>135</v>
      </c>
      <c r="E6153" s="17">
        <v>14</v>
      </c>
      <c r="F6153" s="17">
        <v>1</v>
      </c>
      <c r="G6153" s="50">
        <v>1.3</v>
      </c>
      <c r="H6153" s="32">
        <v>3.5005300950783798</v>
      </c>
      <c r="I6153" s="50">
        <v>6.333333333333333</v>
      </c>
      <c r="J6153" s="13">
        <v>0</v>
      </c>
      <c r="K6153" s="13">
        <f t="shared" si="1912"/>
        <v>0</v>
      </c>
      <c r="L6153" s="13">
        <f t="shared" si="1913"/>
        <v>0</v>
      </c>
      <c r="M6153" s="13" t="e">
        <f ca="1">CalcTable[[#This Row],[IWC]]-AE6152</f>
        <v>#NAME?</v>
      </c>
      <c r="N6153" s="13" t="e">
        <f ca="1">IF(CalcTable[[#This Row],[Day of Year]]&lt;123,FCAP,AE6152)</f>
        <v>#NAME?</v>
      </c>
      <c r="O6153" s="17" t="e">
        <f ca="1">IF(IRR_DRIP,5,COUNTIF('IDET Wind Values'!C6137:G6137,"&lt;="&amp;IRR_MAXWIND))</f>
        <v>#NAME?</v>
      </c>
      <c r="P6153" s="13" t="e">
        <f ca="1">CalcTable[[#This Row],[ET_o]]*KL</f>
        <v>#NAME?</v>
      </c>
      <c r="Q6153" s="13" t="e">
        <f ca="1">IF(WILTPT&lt;=0,1,MAX(0,MIN(1,(CalcTable[[#This Row],[IWC]]-WILTPT)/(MAD-WILTPT))))</f>
        <v>#NAME?</v>
      </c>
      <c r="R6153" s="13" t="e">
        <f ca="1">CalcTable[[#This Row],[ETMult]]*CalcTable[[#This Row],[ETb]]</f>
        <v>#NAME?</v>
      </c>
      <c r="S6153" s="13" t="b">
        <f>INDEX(IRR_LIST,CalcTable[[#This Row],[Day of Week]]+1)</f>
        <v>1</v>
      </c>
      <c r="T6153" s="13">
        <f t="shared" ca="1" si="1914"/>
        <v>0</v>
      </c>
      <c r="U6153" s="13" t="b">
        <f ca="1">IF(CalcTable[[#This Row],[IrrPrecip]]&gt;=IC_MM,FALSE,TRUE)</f>
        <v>1</v>
      </c>
      <c r="V6153" s="13" t="b">
        <f t="shared" si="1915"/>
        <v>1</v>
      </c>
      <c r="W6153" s="13" t="e">
        <f ca="1">IF(AND(IRR_DRIP=FALSE,CalcTable[[#This Row],[IrrHours]]&lt;=0),FALSE,TRUE)</f>
        <v>#NAME?</v>
      </c>
      <c r="X6153" s="13" t="e">
        <f ca="1">AND(CalcTable[[#This Row],[IrrDay]],CalcTable[[#This Row],[IrrRain]],CalcTable[[#This Row],[IrrWarm]],CalcTable[[#This Row],[IrrWindy]])</f>
        <v>#NAME?</v>
      </c>
      <c r="Y6153" s="13" t="e">
        <f t="shared" ca="1" si="1916"/>
        <v>#NAME?</v>
      </c>
      <c r="Z6153" s="13" t="e">
        <f ca="1">CalcTable[[#This Row],[IrrHours]]/5</f>
        <v>#NAME?</v>
      </c>
      <c r="AA6153" s="13" t="e">
        <f ca="1">IF(CalcTable[[#This Row],[IrrFlag]]=FALSE,0,MAX(0,CalcTable[[#This Row],[VolRednWind]]*(FCAP*IRR_TARGET-CalcTable[[#This Row],[IWC]])))</f>
        <v>#NAME?</v>
      </c>
      <c r="AB6153" s="13" t="e">
        <f ca="1">CalcTable[[#This Row],[IWC]]+CalcTable[[#This Row],[Eff Precip]]+CalcTable[[#This Row],[IrrAmt]]-CalcTable[[#This Row],[AET]]</f>
        <v>#NAME?</v>
      </c>
      <c r="AC6153" s="13" t="e">
        <f ca="1">IF(CalcTable[[#This Row],[PWC]]&gt;FCAP,MIN(24*PERC,MIN(SAT,CalcTable[[#This Row],[PWC]])-FCAP),0)</f>
        <v>#NAME?</v>
      </c>
      <c r="AD6153" s="13" t="e">
        <f ca="1">IF(CalcTable[[#This Row],[PWC]]&gt;SAT,CalcTable[[#This Row],[PWC]]-SAT,0)</f>
        <v>#NAME?</v>
      </c>
      <c r="AE6153" s="13" t="e">
        <f ca="1">CalcTable[[#This Row],[PWC]]-CalcTable[[#This Row],[PercAmt]]-CalcTable[[#This Row],[Runoff]]</f>
        <v>#NAME?</v>
      </c>
      <c r="AF6153" s="13" t="e">
        <f ca="1">CalcTable[[#This Row],[IrrAmt]]/1000*CUR_IRR_AREA*10000/IRR_EFF</f>
        <v>#NAME?</v>
      </c>
      <c r="AG6153" s="147"/>
      <c r="AH6153" s="13"/>
      <c r="AI6153" s="50">
        <v>5.8607788831422658</v>
      </c>
      <c r="AJ6153" s="50">
        <v>12.069666740046722</v>
      </c>
      <c r="AK6153" s="50">
        <v>0</v>
      </c>
      <c r="AL6153" s="50">
        <v>0</v>
      </c>
      <c r="AM6153" s="50"/>
      <c r="AN6153" s="50"/>
      <c r="AO6153" s="50"/>
      <c r="AP6153" s="50"/>
      <c r="AQ6153" s="50"/>
      <c r="AR6153" s="50"/>
      <c r="AS6153" s="50"/>
      <c r="AT6153" s="50"/>
      <c r="AU6153" s="50"/>
      <c r="AV6153" s="50"/>
      <c r="AW6153" s="50"/>
      <c r="AX6153" s="50">
        <f t="shared" si="1927"/>
        <v>17.930445623188987</v>
      </c>
      <c r="AY6153" s="50"/>
      <c r="AZ6153" s="50">
        <f t="shared" si="1917"/>
        <v>440.0016479941238</v>
      </c>
      <c r="BA6153" s="50">
        <f t="shared" si="1918"/>
        <v>716.36874031051707</v>
      </c>
      <c r="BB6153" s="50">
        <f t="shared" si="1919"/>
        <v>741.64407590129997</v>
      </c>
      <c r="BC6153" s="17">
        <f t="shared" si="1920"/>
        <v>20005</v>
      </c>
      <c r="BD6153" s="50">
        <f t="shared" si="1921"/>
        <v>17.930445623188987</v>
      </c>
      <c r="BE6153" s="50">
        <f t="shared" si="1922"/>
        <v>440.0016479941238</v>
      </c>
      <c r="BF6153" s="50">
        <f t="shared" si="1928"/>
        <v>719.70262478680513</v>
      </c>
      <c r="BG6153" s="50"/>
      <c r="BH6153" s="17">
        <f t="shared" si="1923"/>
        <v>0</v>
      </c>
      <c r="BI6153" s="17">
        <f t="shared" si="1931"/>
        <v>6153</v>
      </c>
      <c r="BJ6153" s="17">
        <f t="shared" si="1929"/>
        <v>6153</v>
      </c>
      <c r="BK6153" s="150">
        <f t="shared" si="1930"/>
        <v>36660</v>
      </c>
      <c r="BL6153" s="50" t="e">
        <f t="shared" ca="1" si="1924"/>
        <v>#NAME?</v>
      </c>
      <c r="BM6153" s="50" t="e">
        <f t="shared" ca="1" si="1925"/>
        <v>#NAME?</v>
      </c>
      <c r="BN6153" s="50" t="e">
        <f t="shared" ca="1" si="1926"/>
        <v>#NAME?</v>
      </c>
    </row>
    <row r="6154" spans="1:66" x14ac:dyDescent="0.35">
      <c r="A6154" s="48">
        <v>36661</v>
      </c>
      <c r="B6154" s="17">
        <v>2000</v>
      </c>
      <c r="C6154" s="17">
        <v>5</v>
      </c>
      <c r="D6154" s="17">
        <v>136</v>
      </c>
      <c r="E6154" s="17">
        <v>15</v>
      </c>
      <c r="F6154" s="17">
        <v>2</v>
      </c>
      <c r="G6154" s="50">
        <v>4.0999999999999996</v>
      </c>
      <c r="H6154" s="32">
        <v>4.4604515700837046</v>
      </c>
      <c r="I6154" s="50">
        <v>8.1666666666666661</v>
      </c>
      <c r="J6154" s="13">
        <v>0</v>
      </c>
      <c r="K6154" s="13">
        <f t="shared" si="1912"/>
        <v>0</v>
      </c>
      <c r="L6154" s="13">
        <f t="shared" si="1913"/>
        <v>0</v>
      </c>
      <c r="M6154" s="13" t="e">
        <f ca="1">CalcTable[[#This Row],[IWC]]-AE6153</f>
        <v>#NAME?</v>
      </c>
      <c r="N6154" s="13" t="e">
        <f ca="1">IF(CalcTable[[#This Row],[Day of Year]]&lt;123,FCAP,AE6153)</f>
        <v>#NAME?</v>
      </c>
      <c r="O6154" s="17" t="e">
        <f ca="1">IF(IRR_DRIP,5,COUNTIF('IDET Wind Values'!C6138:G6138,"&lt;="&amp;IRR_MAXWIND))</f>
        <v>#NAME?</v>
      </c>
      <c r="P6154" s="13" t="e">
        <f ca="1">CalcTable[[#This Row],[ET_o]]*KL</f>
        <v>#NAME?</v>
      </c>
      <c r="Q6154" s="13" t="e">
        <f ca="1">IF(WILTPT&lt;=0,1,MAX(0,MIN(1,(CalcTable[[#This Row],[IWC]]-WILTPT)/(MAD-WILTPT))))</f>
        <v>#NAME?</v>
      </c>
      <c r="R6154" s="13" t="e">
        <f ca="1">CalcTable[[#This Row],[ETMult]]*CalcTable[[#This Row],[ETb]]</f>
        <v>#NAME?</v>
      </c>
      <c r="S6154" s="13" t="b">
        <f>INDEX(IRR_LIST,CalcTable[[#This Row],[Day of Week]]+1)</f>
        <v>0</v>
      </c>
      <c r="T6154" s="13">
        <f t="shared" ca="1" si="1914"/>
        <v>0</v>
      </c>
      <c r="U6154" s="13" t="b">
        <f ca="1">IF(CalcTable[[#This Row],[IrrPrecip]]&gt;=IC_MM,FALSE,TRUE)</f>
        <v>1</v>
      </c>
      <c r="V6154" s="13" t="b">
        <f t="shared" si="1915"/>
        <v>1</v>
      </c>
      <c r="W6154" s="13" t="e">
        <f ca="1">IF(AND(IRR_DRIP=FALSE,CalcTable[[#This Row],[IrrHours]]&lt;=0),FALSE,TRUE)</f>
        <v>#NAME?</v>
      </c>
      <c r="X6154" s="13" t="e">
        <f ca="1">AND(CalcTable[[#This Row],[IrrDay]],CalcTable[[#This Row],[IrrRain]],CalcTable[[#This Row],[IrrWarm]],CalcTable[[#This Row],[IrrWindy]])</f>
        <v>#NAME?</v>
      </c>
      <c r="Y6154" s="13" t="e">
        <f t="shared" ca="1" si="1916"/>
        <v>#NAME?</v>
      </c>
      <c r="Z6154" s="13" t="e">
        <f ca="1">CalcTable[[#This Row],[IrrHours]]/5</f>
        <v>#NAME?</v>
      </c>
      <c r="AA6154" s="13" t="e">
        <f ca="1">IF(CalcTable[[#This Row],[IrrFlag]]=FALSE,0,MAX(0,CalcTable[[#This Row],[VolRednWind]]*(FCAP*IRR_TARGET-CalcTable[[#This Row],[IWC]])))</f>
        <v>#NAME?</v>
      </c>
      <c r="AB6154" s="13" t="e">
        <f ca="1">CalcTable[[#This Row],[IWC]]+CalcTable[[#This Row],[Eff Precip]]+CalcTable[[#This Row],[IrrAmt]]-CalcTable[[#This Row],[AET]]</f>
        <v>#NAME?</v>
      </c>
      <c r="AC6154" s="13" t="e">
        <f ca="1">IF(CalcTable[[#This Row],[PWC]]&gt;FCAP,MIN(24*PERC,MIN(SAT,CalcTable[[#This Row],[PWC]])-FCAP),0)</f>
        <v>#NAME?</v>
      </c>
      <c r="AD6154" s="13" t="e">
        <f ca="1">IF(CalcTable[[#This Row],[PWC]]&gt;SAT,CalcTable[[#This Row],[PWC]]-SAT,0)</f>
        <v>#NAME?</v>
      </c>
      <c r="AE6154" s="13" t="e">
        <f ca="1">CalcTable[[#This Row],[PWC]]-CalcTable[[#This Row],[PercAmt]]-CalcTable[[#This Row],[Runoff]]</f>
        <v>#NAME?</v>
      </c>
      <c r="AF6154" s="13" t="e">
        <f ca="1">CalcTable[[#This Row],[IrrAmt]]/1000*CUR_IRR_AREA*10000/IRR_EFF</f>
        <v>#NAME?</v>
      </c>
      <c r="AG6154" s="147"/>
      <c r="AH6154" s="13"/>
      <c r="AI6154" s="50">
        <v>0</v>
      </c>
      <c r="AJ6154" s="50">
        <v>0</v>
      </c>
      <c r="AK6154" s="50">
        <v>0</v>
      </c>
      <c r="AL6154" s="50">
        <v>8.0319153521470206</v>
      </c>
      <c r="AM6154" s="50"/>
      <c r="AN6154" s="50"/>
      <c r="AO6154" s="50"/>
      <c r="AP6154" s="50"/>
      <c r="AQ6154" s="50"/>
      <c r="AR6154" s="50"/>
      <c r="AS6154" s="50"/>
      <c r="AT6154" s="50"/>
      <c r="AU6154" s="50"/>
      <c r="AV6154" s="50"/>
      <c r="AW6154" s="50"/>
      <c r="AX6154" s="50">
        <f t="shared" si="1927"/>
        <v>8.0319153521470206</v>
      </c>
      <c r="AY6154" s="50"/>
      <c r="AZ6154" s="50">
        <f t="shared" si="1917"/>
        <v>235.60285032964595</v>
      </c>
      <c r="BA6154" s="50">
        <f t="shared" si="1918"/>
        <v>362.75359495199456</v>
      </c>
      <c r="BB6154" s="50">
        <f t="shared" si="1919"/>
        <v>373.97277830102536</v>
      </c>
      <c r="BC6154" s="17">
        <f t="shared" si="1920"/>
        <v>20005</v>
      </c>
      <c r="BD6154" s="50">
        <f t="shared" si="1921"/>
        <v>8.0319153521470206</v>
      </c>
      <c r="BE6154" s="50">
        <f t="shared" si="1922"/>
        <v>235.60285032964595</v>
      </c>
      <c r="BF6154" s="50">
        <f t="shared" si="1928"/>
        <v>385.37126068164974</v>
      </c>
      <c r="BG6154" s="50"/>
      <c r="BH6154" s="17">
        <f t="shared" si="1923"/>
        <v>0</v>
      </c>
      <c r="BI6154" s="17">
        <f t="shared" si="1931"/>
        <v>6154</v>
      </c>
      <c r="BJ6154" s="17">
        <f t="shared" si="1929"/>
        <v>6154</v>
      </c>
      <c r="BK6154" s="150">
        <f t="shared" si="1930"/>
        <v>36661</v>
      </c>
      <c r="BL6154" s="50" t="e">
        <f t="shared" ca="1" si="1924"/>
        <v>#NAME?</v>
      </c>
      <c r="BM6154" s="50" t="e">
        <f t="shared" ca="1" si="1925"/>
        <v>#NAME?</v>
      </c>
      <c r="BN6154" s="50" t="e">
        <f t="shared" ca="1" si="1926"/>
        <v>#NAME?</v>
      </c>
    </row>
    <row r="6155" spans="1:66" x14ac:dyDescent="0.35">
      <c r="A6155" s="48">
        <v>36662</v>
      </c>
      <c r="B6155" s="17">
        <v>2000</v>
      </c>
      <c r="C6155" s="17">
        <v>5</v>
      </c>
      <c r="D6155" s="17">
        <v>137</v>
      </c>
      <c r="E6155" s="17">
        <v>16</v>
      </c>
      <c r="F6155" s="17">
        <v>3</v>
      </c>
      <c r="G6155" s="50">
        <v>4.7</v>
      </c>
      <c r="H6155" s="32">
        <v>3.5929358666308104</v>
      </c>
      <c r="I6155" s="50">
        <v>13.333333333333334</v>
      </c>
      <c r="J6155" s="13">
        <v>0</v>
      </c>
      <c r="K6155" s="13">
        <f t="shared" si="1912"/>
        <v>0</v>
      </c>
      <c r="L6155" s="13">
        <f t="shared" si="1913"/>
        <v>0</v>
      </c>
      <c r="M6155" s="13" t="e">
        <f ca="1">CalcTable[[#This Row],[IWC]]-AE6154</f>
        <v>#NAME?</v>
      </c>
      <c r="N6155" s="13" t="e">
        <f ca="1">IF(CalcTable[[#This Row],[Day of Year]]&lt;123,FCAP,AE6154)</f>
        <v>#NAME?</v>
      </c>
      <c r="O6155" s="17" t="e">
        <f ca="1">IF(IRR_DRIP,5,COUNTIF('IDET Wind Values'!C6139:G6139,"&lt;="&amp;IRR_MAXWIND))</f>
        <v>#NAME?</v>
      </c>
      <c r="P6155" s="13" t="e">
        <f ca="1">CalcTable[[#This Row],[ET_o]]*KL</f>
        <v>#NAME?</v>
      </c>
      <c r="Q6155" s="13" t="e">
        <f ca="1">IF(WILTPT&lt;=0,1,MAX(0,MIN(1,(CalcTable[[#This Row],[IWC]]-WILTPT)/(MAD-WILTPT))))</f>
        <v>#NAME?</v>
      </c>
      <c r="R6155" s="13" t="e">
        <f ca="1">CalcTable[[#This Row],[ETMult]]*CalcTable[[#This Row],[ETb]]</f>
        <v>#NAME?</v>
      </c>
      <c r="S6155" s="13" t="b">
        <f>INDEX(IRR_LIST,CalcTable[[#This Row],[Day of Week]]+1)</f>
        <v>1</v>
      </c>
      <c r="T6155" s="13">
        <f t="shared" ca="1" si="1914"/>
        <v>0</v>
      </c>
      <c r="U6155" s="13" t="b">
        <f ca="1">IF(CalcTable[[#This Row],[IrrPrecip]]&gt;=IC_MM,FALSE,TRUE)</f>
        <v>1</v>
      </c>
      <c r="V6155" s="13" t="b">
        <f t="shared" si="1915"/>
        <v>1</v>
      </c>
      <c r="W6155" s="13" t="e">
        <f ca="1">IF(AND(IRR_DRIP=FALSE,CalcTable[[#This Row],[IrrHours]]&lt;=0),FALSE,TRUE)</f>
        <v>#NAME?</v>
      </c>
      <c r="X6155" s="13" t="e">
        <f ca="1">AND(CalcTable[[#This Row],[IrrDay]],CalcTable[[#This Row],[IrrRain]],CalcTable[[#This Row],[IrrWarm]],CalcTable[[#This Row],[IrrWindy]])</f>
        <v>#NAME?</v>
      </c>
      <c r="Y6155" s="13" t="e">
        <f t="shared" ca="1" si="1916"/>
        <v>#NAME?</v>
      </c>
      <c r="Z6155" s="13" t="e">
        <f ca="1">CalcTable[[#This Row],[IrrHours]]/5</f>
        <v>#NAME?</v>
      </c>
      <c r="AA6155" s="13" t="e">
        <f ca="1">IF(CalcTable[[#This Row],[IrrFlag]]=FALSE,0,MAX(0,CalcTable[[#This Row],[VolRednWind]]*(FCAP*IRR_TARGET-CalcTable[[#This Row],[IWC]])))</f>
        <v>#NAME?</v>
      </c>
      <c r="AB6155" s="13" t="e">
        <f ca="1">CalcTable[[#This Row],[IWC]]+CalcTable[[#This Row],[Eff Precip]]+CalcTable[[#This Row],[IrrAmt]]-CalcTable[[#This Row],[AET]]</f>
        <v>#NAME?</v>
      </c>
      <c r="AC6155" s="13" t="e">
        <f ca="1">IF(CalcTable[[#This Row],[PWC]]&gt;FCAP,MIN(24*PERC,MIN(SAT,CalcTable[[#This Row],[PWC]])-FCAP),0)</f>
        <v>#NAME?</v>
      </c>
      <c r="AD6155" s="13" t="e">
        <f ca="1">IF(CalcTable[[#This Row],[PWC]]&gt;SAT,CalcTable[[#This Row],[PWC]]-SAT,0)</f>
        <v>#NAME?</v>
      </c>
      <c r="AE6155" s="13" t="e">
        <f ca="1">CalcTable[[#This Row],[PWC]]-CalcTable[[#This Row],[PercAmt]]-CalcTable[[#This Row],[Runoff]]</f>
        <v>#NAME?</v>
      </c>
      <c r="AF6155" s="13" t="e">
        <f ca="1">CalcTable[[#This Row],[IrrAmt]]/1000*CUR_IRR_AREA*10000/IRR_EFF</f>
        <v>#NAME?</v>
      </c>
      <c r="AG6155" s="147"/>
      <c r="AH6155" s="13"/>
      <c r="AI6155" s="50">
        <v>0</v>
      </c>
      <c r="AJ6155" s="50">
        <v>0</v>
      </c>
      <c r="AK6155" s="50">
        <v>0</v>
      </c>
      <c r="AL6155" s="50">
        <v>0</v>
      </c>
      <c r="AM6155" s="50"/>
      <c r="AN6155" s="50"/>
      <c r="AO6155" s="50"/>
      <c r="AP6155" s="50"/>
      <c r="AQ6155" s="50"/>
      <c r="AR6155" s="50"/>
      <c r="AS6155" s="50"/>
      <c r="AT6155" s="50"/>
      <c r="AU6155" s="50"/>
      <c r="AV6155" s="50"/>
      <c r="AW6155" s="50"/>
      <c r="AX6155" s="50">
        <f t="shared" si="1927"/>
        <v>0</v>
      </c>
      <c r="AY6155" s="50"/>
      <c r="AZ6155" s="50">
        <f t="shared" si="1917"/>
        <v>0</v>
      </c>
      <c r="BA6155" s="50">
        <f t="shared" si="1918"/>
        <v>0</v>
      </c>
      <c r="BB6155" s="50">
        <f t="shared" si="1919"/>
        <v>0</v>
      </c>
      <c r="BC6155" s="17">
        <f t="shared" si="1920"/>
        <v>20005</v>
      </c>
      <c r="BD6155" s="50">
        <f t="shared" si="1921"/>
        <v>0</v>
      </c>
      <c r="BE6155" s="50">
        <f t="shared" si="1922"/>
        <v>0</v>
      </c>
      <c r="BF6155" s="50">
        <f t="shared" si="1928"/>
        <v>0</v>
      </c>
      <c r="BG6155" s="50"/>
      <c r="BH6155" s="17">
        <f t="shared" si="1923"/>
        <v>0</v>
      </c>
      <c r="BI6155" s="17">
        <f t="shared" si="1931"/>
        <v>6155</v>
      </c>
      <c r="BJ6155" s="17">
        <f t="shared" si="1929"/>
        <v>6155</v>
      </c>
      <c r="BK6155" s="150">
        <f t="shared" si="1930"/>
        <v>36662</v>
      </c>
      <c r="BL6155" s="50" t="e">
        <f t="shared" ca="1" si="1924"/>
        <v>#NAME?</v>
      </c>
      <c r="BM6155" s="50" t="e">
        <f t="shared" ca="1" si="1925"/>
        <v>#NAME?</v>
      </c>
      <c r="BN6155" s="50" t="e">
        <f t="shared" ca="1" si="1926"/>
        <v>#NAME?</v>
      </c>
    </row>
    <row r="6156" spans="1:66" x14ac:dyDescent="0.35">
      <c r="A6156" s="48">
        <v>36663</v>
      </c>
      <c r="B6156" s="17">
        <v>2000</v>
      </c>
      <c r="C6156" s="17">
        <v>5</v>
      </c>
      <c r="D6156" s="17">
        <v>138</v>
      </c>
      <c r="E6156" s="17">
        <v>17</v>
      </c>
      <c r="F6156" s="17">
        <v>4</v>
      </c>
      <c r="G6156" s="50">
        <v>7.1</v>
      </c>
      <c r="H6156" s="32">
        <v>4.4265708299633939</v>
      </c>
      <c r="I6156" s="50">
        <v>18.666666666666668</v>
      </c>
      <c r="J6156" s="13">
        <v>0</v>
      </c>
      <c r="K6156" s="13">
        <f t="shared" si="1912"/>
        <v>0</v>
      </c>
      <c r="L6156" s="13">
        <f t="shared" si="1913"/>
        <v>0</v>
      </c>
      <c r="M6156" s="13" t="e">
        <f ca="1">CalcTable[[#This Row],[IWC]]-AE6155</f>
        <v>#NAME?</v>
      </c>
      <c r="N6156" s="13" t="e">
        <f ca="1">IF(CalcTable[[#This Row],[Day of Year]]&lt;123,FCAP,AE6155)</f>
        <v>#NAME?</v>
      </c>
      <c r="O6156" s="17" t="e">
        <f ca="1">IF(IRR_DRIP,5,COUNTIF('IDET Wind Values'!C6140:G6140,"&lt;="&amp;IRR_MAXWIND))</f>
        <v>#NAME?</v>
      </c>
      <c r="P6156" s="13" t="e">
        <f ca="1">CalcTable[[#This Row],[ET_o]]*KL</f>
        <v>#NAME?</v>
      </c>
      <c r="Q6156" s="13" t="e">
        <f ca="1">IF(WILTPT&lt;=0,1,MAX(0,MIN(1,(CalcTable[[#This Row],[IWC]]-WILTPT)/(MAD-WILTPT))))</f>
        <v>#NAME?</v>
      </c>
      <c r="R6156" s="13" t="e">
        <f ca="1">CalcTable[[#This Row],[ETMult]]*CalcTable[[#This Row],[ETb]]</f>
        <v>#NAME?</v>
      </c>
      <c r="S6156" s="13" t="b">
        <f>INDEX(IRR_LIST,CalcTable[[#This Row],[Day of Week]]+1)</f>
        <v>0</v>
      </c>
      <c r="T6156" s="13">
        <f t="shared" ca="1" si="1914"/>
        <v>0</v>
      </c>
      <c r="U6156" s="13" t="b">
        <f ca="1">IF(CalcTable[[#This Row],[IrrPrecip]]&gt;=IC_MM,FALSE,TRUE)</f>
        <v>1</v>
      </c>
      <c r="V6156" s="13" t="b">
        <f t="shared" si="1915"/>
        <v>1</v>
      </c>
      <c r="W6156" s="13" t="e">
        <f ca="1">IF(AND(IRR_DRIP=FALSE,CalcTable[[#This Row],[IrrHours]]&lt;=0),FALSE,TRUE)</f>
        <v>#NAME?</v>
      </c>
      <c r="X6156" s="13" t="e">
        <f ca="1">AND(CalcTable[[#This Row],[IrrDay]],CalcTable[[#This Row],[IrrRain]],CalcTable[[#This Row],[IrrWarm]],CalcTable[[#This Row],[IrrWindy]])</f>
        <v>#NAME?</v>
      </c>
      <c r="Y6156" s="13" t="e">
        <f t="shared" ca="1" si="1916"/>
        <v>#NAME?</v>
      </c>
      <c r="Z6156" s="13" t="e">
        <f ca="1">CalcTable[[#This Row],[IrrHours]]/5</f>
        <v>#NAME?</v>
      </c>
      <c r="AA6156" s="13" t="e">
        <f ca="1">IF(CalcTable[[#This Row],[IrrFlag]]=FALSE,0,MAX(0,CalcTable[[#This Row],[VolRednWind]]*(FCAP*IRR_TARGET-CalcTable[[#This Row],[IWC]])))</f>
        <v>#NAME?</v>
      </c>
      <c r="AB6156" s="13" t="e">
        <f ca="1">CalcTable[[#This Row],[IWC]]+CalcTable[[#This Row],[Eff Precip]]+CalcTable[[#This Row],[IrrAmt]]-CalcTable[[#This Row],[AET]]</f>
        <v>#NAME?</v>
      </c>
      <c r="AC6156" s="13" t="e">
        <f ca="1">IF(CalcTable[[#This Row],[PWC]]&gt;FCAP,MIN(24*PERC,MIN(SAT,CalcTable[[#This Row],[PWC]])-FCAP),0)</f>
        <v>#NAME?</v>
      </c>
      <c r="AD6156" s="13" t="e">
        <f ca="1">IF(CalcTable[[#This Row],[PWC]]&gt;SAT,CalcTable[[#This Row],[PWC]]-SAT,0)</f>
        <v>#NAME?</v>
      </c>
      <c r="AE6156" s="13" t="e">
        <f ca="1">CalcTable[[#This Row],[PWC]]-CalcTable[[#This Row],[PercAmt]]-CalcTable[[#This Row],[Runoff]]</f>
        <v>#NAME?</v>
      </c>
      <c r="AF6156" s="13" t="e">
        <f ca="1">CalcTable[[#This Row],[IrrAmt]]/1000*CUR_IRR_AREA*10000/IRR_EFF</f>
        <v>#NAME?</v>
      </c>
      <c r="AG6156" s="147"/>
      <c r="AH6156" s="13"/>
      <c r="AI6156" s="50">
        <v>0</v>
      </c>
      <c r="AJ6156" s="50">
        <v>0</v>
      </c>
      <c r="AK6156" s="50">
        <v>0</v>
      </c>
      <c r="AL6156" s="50">
        <v>4.2561147266469455</v>
      </c>
      <c r="AM6156" s="50"/>
      <c r="AN6156" s="50"/>
      <c r="AO6156" s="50"/>
      <c r="AP6156" s="50"/>
      <c r="AQ6156" s="50"/>
      <c r="AR6156" s="50"/>
      <c r="AS6156" s="50"/>
      <c r="AT6156" s="50"/>
      <c r="AU6156" s="50"/>
      <c r="AV6156" s="50"/>
      <c r="AW6156" s="50"/>
      <c r="AX6156" s="50">
        <f t="shared" si="1927"/>
        <v>4.2561147266469455</v>
      </c>
      <c r="AY6156" s="50"/>
      <c r="AZ6156" s="50">
        <f t="shared" si="1917"/>
        <v>124.84603198164375</v>
      </c>
      <c r="BA6156" s="50">
        <f t="shared" si="1918"/>
        <v>192.22325559078482</v>
      </c>
      <c r="BB6156" s="50">
        <f t="shared" si="1919"/>
        <v>198.16830473276787</v>
      </c>
      <c r="BC6156" s="17">
        <f t="shared" si="1920"/>
        <v>20005</v>
      </c>
      <c r="BD6156" s="50">
        <f t="shared" si="1921"/>
        <v>4.2561147266469455</v>
      </c>
      <c r="BE6156" s="50">
        <f t="shared" si="1922"/>
        <v>124.84603198164375</v>
      </c>
      <c r="BF6156" s="50">
        <f t="shared" si="1928"/>
        <v>204.20836449368571</v>
      </c>
      <c r="BG6156" s="50"/>
      <c r="BH6156" s="17">
        <f t="shared" si="1923"/>
        <v>0</v>
      </c>
      <c r="BI6156" s="17">
        <f t="shared" si="1931"/>
        <v>6156</v>
      </c>
      <c r="BJ6156" s="17">
        <f t="shared" si="1929"/>
        <v>6156</v>
      </c>
      <c r="BK6156" s="150">
        <f t="shared" si="1930"/>
        <v>36663</v>
      </c>
      <c r="BL6156" s="50" t="e">
        <f t="shared" ca="1" si="1924"/>
        <v>#NAME?</v>
      </c>
      <c r="BM6156" s="50" t="e">
        <f t="shared" ca="1" si="1925"/>
        <v>#NAME?</v>
      </c>
      <c r="BN6156" s="50" t="e">
        <f t="shared" ca="1" si="1926"/>
        <v>#NAME?</v>
      </c>
    </row>
    <row r="6157" spans="1:66" x14ac:dyDescent="0.35">
      <c r="A6157" s="48">
        <v>36664</v>
      </c>
      <c r="B6157" s="17">
        <v>2000</v>
      </c>
      <c r="C6157" s="17">
        <v>5</v>
      </c>
      <c r="D6157" s="17">
        <v>139</v>
      </c>
      <c r="E6157" s="17">
        <v>18</v>
      </c>
      <c r="F6157" s="17">
        <v>5</v>
      </c>
      <c r="G6157" s="50">
        <v>5.9</v>
      </c>
      <c r="H6157" s="32">
        <v>3.5100400408050456</v>
      </c>
      <c r="I6157" s="50">
        <v>14</v>
      </c>
      <c r="J6157" s="13">
        <v>2.6</v>
      </c>
      <c r="K6157" s="13">
        <f t="shared" si="1912"/>
        <v>2.6</v>
      </c>
      <c r="L6157" s="13">
        <f t="shared" si="1913"/>
        <v>0</v>
      </c>
      <c r="M6157" s="13" t="e">
        <f ca="1">CalcTable[[#This Row],[IWC]]-AE6156</f>
        <v>#NAME?</v>
      </c>
      <c r="N6157" s="13" t="e">
        <f ca="1">IF(CalcTable[[#This Row],[Day of Year]]&lt;123,FCAP,AE6156)</f>
        <v>#NAME?</v>
      </c>
      <c r="O6157" s="17" t="e">
        <f ca="1">IF(IRR_DRIP,5,COUNTIF('IDET Wind Values'!C6141:G6141,"&lt;="&amp;IRR_MAXWIND))</f>
        <v>#NAME?</v>
      </c>
      <c r="P6157" s="13" t="e">
        <f ca="1">CalcTable[[#This Row],[ET_o]]*KL</f>
        <v>#NAME?</v>
      </c>
      <c r="Q6157" s="13" t="e">
        <f ca="1">IF(WILTPT&lt;=0,1,MAX(0,MIN(1,(CalcTable[[#This Row],[IWC]]-WILTPT)/(MAD-WILTPT))))</f>
        <v>#NAME?</v>
      </c>
      <c r="R6157" s="13" t="e">
        <f ca="1">CalcTable[[#This Row],[ETMult]]*CalcTable[[#This Row],[ETb]]</f>
        <v>#NAME?</v>
      </c>
      <c r="S6157" s="13" t="b">
        <f>INDEX(IRR_LIST,CalcTable[[#This Row],[Day of Week]]+1)</f>
        <v>1</v>
      </c>
      <c r="T6157" s="13">
        <f t="shared" ca="1" si="1914"/>
        <v>0</v>
      </c>
      <c r="U6157" s="13" t="b">
        <f ca="1">IF(CalcTable[[#This Row],[IrrPrecip]]&gt;=IC_MM,FALSE,TRUE)</f>
        <v>1</v>
      </c>
      <c r="V6157" s="13" t="b">
        <f t="shared" si="1915"/>
        <v>1</v>
      </c>
      <c r="W6157" s="13" t="e">
        <f ca="1">IF(AND(IRR_DRIP=FALSE,CalcTable[[#This Row],[IrrHours]]&lt;=0),FALSE,TRUE)</f>
        <v>#NAME?</v>
      </c>
      <c r="X6157" s="13" t="e">
        <f ca="1">AND(CalcTable[[#This Row],[IrrDay]],CalcTable[[#This Row],[IrrRain]],CalcTable[[#This Row],[IrrWarm]],CalcTable[[#This Row],[IrrWindy]])</f>
        <v>#NAME?</v>
      </c>
      <c r="Y6157" s="13" t="e">
        <f t="shared" ca="1" si="1916"/>
        <v>#NAME?</v>
      </c>
      <c r="Z6157" s="13" t="e">
        <f ca="1">CalcTable[[#This Row],[IrrHours]]/5</f>
        <v>#NAME?</v>
      </c>
      <c r="AA6157" s="13" t="e">
        <f ca="1">IF(CalcTable[[#This Row],[IrrFlag]]=FALSE,0,MAX(0,CalcTable[[#This Row],[VolRednWind]]*(FCAP*IRR_TARGET-CalcTable[[#This Row],[IWC]])))</f>
        <v>#NAME?</v>
      </c>
      <c r="AB6157" s="13" t="e">
        <f ca="1">CalcTable[[#This Row],[IWC]]+CalcTable[[#This Row],[Eff Precip]]+CalcTable[[#This Row],[IrrAmt]]-CalcTable[[#This Row],[AET]]</f>
        <v>#NAME?</v>
      </c>
      <c r="AC6157" s="13" t="e">
        <f ca="1">IF(CalcTable[[#This Row],[PWC]]&gt;FCAP,MIN(24*PERC,MIN(SAT,CalcTable[[#This Row],[PWC]])-FCAP),0)</f>
        <v>#NAME?</v>
      </c>
      <c r="AD6157" s="13" t="e">
        <f ca="1">IF(CalcTable[[#This Row],[PWC]]&gt;SAT,CalcTable[[#This Row],[PWC]]-SAT,0)</f>
        <v>#NAME?</v>
      </c>
      <c r="AE6157" s="13" t="e">
        <f ca="1">CalcTable[[#This Row],[PWC]]-CalcTable[[#This Row],[PercAmt]]-CalcTable[[#This Row],[Runoff]]</f>
        <v>#NAME?</v>
      </c>
      <c r="AF6157" s="13" t="e">
        <f ca="1">CalcTable[[#This Row],[IrrAmt]]/1000*CUR_IRR_AREA*10000/IRR_EFF</f>
        <v>#NAME?</v>
      </c>
      <c r="AG6157" s="147"/>
      <c r="AH6157" s="13"/>
      <c r="AI6157" s="50">
        <v>8.6066037799510138</v>
      </c>
      <c r="AJ6157" s="50">
        <v>11.539671807956326</v>
      </c>
      <c r="AK6157" s="50">
        <v>0</v>
      </c>
      <c r="AL6157" s="50">
        <v>0</v>
      </c>
      <c r="AM6157" s="50"/>
      <c r="AN6157" s="50"/>
      <c r="AO6157" s="50"/>
      <c r="AP6157" s="50"/>
      <c r="AQ6157" s="50"/>
      <c r="AR6157" s="50"/>
      <c r="AS6157" s="50"/>
      <c r="AT6157" s="50"/>
      <c r="AU6157" s="50"/>
      <c r="AV6157" s="50"/>
      <c r="AW6157" s="50"/>
      <c r="AX6157" s="50">
        <f t="shared" si="1927"/>
        <v>20.14627558790734</v>
      </c>
      <c r="AY6157" s="50"/>
      <c r="AZ6157" s="50">
        <f t="shared" si="1917"/>
        <v>464.72722847266715</v>
      </c>
      <c r="BA6157" s="50">
        <f t="shared" si="1918"/>
        <v>752.72987628453973</v>
      </c>
      <c r="BB6157" s="50">
        <f t="shared" si="1919"/>
        <v>778.99279729483828</v>
      </c>
      <c r="BC6157" s="17">
        <f t="shared" si="1920"/>
        <v>20005</v>
      </c>
      <c r="BD6157" s="50">
        <f t="shared" si="1921"/>
        <v>20.14627558790734</v>
      </c>
      <c r="BE6157" s="50">
        <f t="shared" si="1922"/>
        <v>464.72722847266715</v>
      </c>
      <c r="BF6157" s="50">
        <f t="shared" si="1928"/>
        <v>760.14580324058829</v>
      </c>
      <c r="BG6157" s="50"/>
      <c r="BH6157" s="17">
        <f t="shared" si="1923"/>
        <v>0</v>
      </c>
      <c r="BI6157" s="17">
        <f t="shared" si="1931"/>
        <v>6157</v>
      </c>
      <c r="BJ6157" s="17">
        <f t="shared" si="1929"/>
        <v>6157</v>
      </c>
      <c r="BK6157" s="150">
        <f t="shared" si="1930"/>
        <v>36664</v>
      </c>
      <c r="BL6157" s="50" t="e">
        <f t="shared" ca="1" si="1924"/>
        <v>#NAME?</v>
      </c>
      <c r="BM6157" s="50" t="e">
        <f t="shared" ca="1" si="1925"/>
        <v>#NAME?</v>
      </c>
      <c r="BN6157" s="50" t="e">
        <f t="shared" ca="1" si="1926"/>
        <v>#NAME?</v>
      </c>
    </row>
    <row r="6158" spans="1:66" x14ac:dyDescent="0.35">
      <c r="A6158" s="48">
        <v>36665</v>
      </c>
      <c r="B6158" s="17">
        <v>2000</v>
      </c>
      <c r="C6158" s="17">
        <v>5</v>
      </c>
      <c r="D6158" s="17">
        <v>140</v>
      </c>
      <c r="E6158" s="17">
        <v>19</v>
      </c>
      <c r="F6158" s="17">
        <v>6</v>
      </c>
      <c r="G6158" s="50">
        <v>5.4</v>
      </c>
      <c r="H6158" s="32">
        <v>4.5534965061961952</v>
      </c>
      <c r="I6158" s="50">
        <v>6.5</v>
      </c>
      <c r="J6158" s="13">
        <v>0</v>
      </c>
      <c r="K6158" s="13">
        <f t="shared" si="1912"/>
        <v>0</v>
      </c>
      <c r="L6158" s="13">
        <f t="shared" si="1913"/>
        <v>0</v>
      </c>
      <c r="M6158" s="13" t="e">
        <f ca="1">CalcTable[[#This Row],[IWC]]-AE6157</f>
        <v>#NAME?</v>
      </c>
      <c r="N6158" s="13" t="e">
        <f ca="1">IF(CalcTable[[#This Row],[Day of Year]]&lt;123,FCAP,AE6157)</f>
        <v>#NAME?</v>
      </c>
      <c r="O6158" s="17" t="e">
        <f ca="1">IF(IRR_DRIP,5,COUNTIF('IDET Wind Values'!C6142:G6142,"&lt;="&amp;IRR_MAXWIND))</f>
        <v>#NAME?</v>
      </c>
      <c r="P6158" s="13" t="e">
        <f ca="1">CalcTable[[#This Row],[ET_o]]*KL</f>
        <v>#NAME?</v>
      </c>
      <c r="Q6158" s="13" t="e">
        <f ca="1">IF(WILTPT&lt;=0,1,MAX(0,MIN(1,(CalcTable[[#This Row],[IWC]]-WILTPT)/(MAD-WILTPT))))</f>
        <v>#NAME?</v>
      </c>
      <c r="R6158" s="13" t="e">
        <f ca="1">CalcTable[[#This Row],[ETMult]]*CalcTable[[#This Row],[ETb]]</f>
        <v>#NAME?</v>
      </c>
      <c r="S6158" s="13" t="b">
        <f>INDEX(IRR_LIST,CalcTable[[#This Row],[Day of Week]]+1)</f>
        <v>0</v>
      </c>
      <c r="T6158" s="13">
        <f t="shared" ca="1" si="1914"/>
        <v>2.6</v>
      </c>
      <c r="U6158" s="13" t="b">
        <f ca="1">IF(CalcTable[[#This Row],[IrrPrecip]]&gt;=IC_MM,FALSE,TRUE)</f>
        <v>1</v>
      </c>
      <c r="V6158" s="13" t="b">
        <f t="shared" si="1915"/>
        <v>1</v>
      </c>
      <c r="W6158" s="13" t="e">
        <f ca="1">IF(AND(IRR_DRIP=FALSE,CalcTable[[#This Row],[IrrHours]]&lt;=0),FALSE,TRUE)</f>
        <v>#NAME?</v>
      </c>
      <c r="X6158" s="13" t="e">
        <f ca="1">AND(CalcTable[[#This Row],[IrrDay]],CalcTable[[#This Row],[IrrRain]],CalcTable[[#This Row],[IrrWarm]],CalcTable[[#This Row],[IrrWindy]])</f>
        <v>#NAME?</v>
      </c>
      <c r="Y6158" s="13" t="e">
        <f t="shared" ca="1" si="1916"/>
        <v>#NAME?</v>
      </c>
      <c r="Z6158" s="13" t="e">
        <f ca="1">CalcTable[[#This Row],[IrrHours]]/5</f>
        <v>#NAME?</v>
      </c>
      <c r="AA6158" s="13" t="e">
        <f ca="1">IF(CalcTable[[#This Row],[IrrFlag]]=FALSE,0,MAX(0,CalcTable[[#This Row],[VolRednWind]]*(FCAP*IRR_TARGET-CalcTable[[#This Row],[IWC]])))</f>
        <v>#NAME?</v>
      </c>
      <c r="AB6158" s="13" t="e">
        <f ca="1">CalcTable[[#This Row],[IWC]]+CalcTable[[#This Row],[Eff Precip]]+CalcTable[[#This Row],[IrrAmt]]-CalcTable[[#This Row],[AET]]</f>
        <v>#NAME?</v>
      </c>
      <c r="AC6158" s="13" t="e">
        <f ca="1">IF(CalcTable[[#This Row],[PWC]]&gt;FCAP,MIN(24*PERC,MIN(SAT,CalcTable[[#This Row],[PWC]])-FCAP),0)</f>
        <v>#NAME?</v>
      </c>
      <c r="AD6158" s="13" t="e">
        <f ca="1">IF(CalcTable[[#This Row],[PWC]]&gt;SAT,CalcTable[[#This Row],[PWC]]-SAT,0)</f>
        <v>#NAME?</v>
      </c>
      <c r="AE6158" s="13" t="e">
        <f ca="1">CalcTable[[#This Row],[PWC]]-CalcTable[[#This Row],[PercAmt]]-CalcTable[[#This Row],[Runoff]]</f>
        <v>#NAME?</v>
      </c>
      <c r="AF6158" s="13" t="e">
        <f ca="1">CalcTable[[#This Row],[IrrAmt]]/1000*CUR_IRR_AREA*10000/IRR_EFF</f>
        <v>#NAME?</v>
      </c>
      <c r="AG6158" s="147"/>
      <c r="AH6158" s="13"/>
      <c r="AI6158" s="50">
        <v>0</v>
      </c>
      <c r="AJ6158" s="50">
        <v>0</v>
      </c>
      <c r="AK6158" s="50">
        <v>0</v>
      </c>
      <c r="AL6158" s="50">
        <v>4.3651359789226447</v>
      </c>
      <c r="AM6158" s="50"/>
      <c r="AN6158" s="50"/>
      <c r="AO6158" s="50"/>
      <c r="AP6158" s="50"/>
      <c r="AQ6158" s="50"/>
      <c r="AR6158" s="50"/>
      <c r="AS6158" s="50"/>
      <c r="AT6158" s="50"/>
      <c r="AU6158" s="50"/>
      <c r="AV6158" s="50"/>
      <c r="AW6158" s="50"/>
      <c r="AX6158" s="50">
        <f t="shared" si="1927"/>
        <v>4.3651359789226447</v>
      </c>
      <c r="AY6158" s="50"/>
      <c r="AZ6158" s="50">
        <f t="shared" si="1917"/>
        <v>128.04398871506424</v>
      </c>
      <c r="BA6158" s="50">
        <f t="shared" si="1918"/>
        <v>197.14709373589258</v>
      </c>
      <c r="BB6158" s="50">
        <f t="shared" si="1919"/>
        <v>203.24442653184803</v>
      </c>
      <c r="BC6158" s="17">
        <f t="shared" si="1920"/>
        <v>20005</v>
      </c>
      <c r="BD6158" s="50">
        <f t="shared" si="1921"/>
        <v>4.3651359789226447</v>
      </c>
      <c r="BE6158" s="50">
        <f t="shared" si="1922"/>
        <v>128.04398871506424</v>
      </c>
      <c r="BF6158" s="50">
        <f t="shared" si="1928"/>
        <v>209.43920366324286</v>
      </c>
      <c r="BG6158" s="50"/>
      <c r="BH6158" s="17">
        <f t="shared" si="1923"/>
        <v>0</v>
      </c>
      <c r="BI6158" s="17">
        <f t="shared" si="1931"/>
        <v>6158</v>
      </c>
      <c r="BJ6158" s="17">
        <f t="shared" si="1929"/>
        <v>6158</v>
      </c>
      <c r="BK6158" s="150">
        <f t="shared" si="1930"/>
        <v>36665</v>
      </c>
      <c r="BL6158" s="50" t="e">
        <f t="shared" ca="1" si="1924"/>
        <v>#NAME?</v>
      </c>
      <c r="BM6158" s="50" t="e">
        <f t="shared" ca="1" si="1925"/>
        <v>#NAME?</v>
      </c>
      <c r="BN6158" s="50" t="e">
        <f t="shared" ca="1" si="1926"/>
        <v>#NAME?</v>
      </c>
    </row>
    <row r="6159" spans="1:66" x14ac:dyDescent="0.35">
      <c r="A6159" s="48">
        <v>36666</v>
      </c>
      <c r="B6159" s="17">
        <v>2000</v>
      </c>
      <c r="C6159" s="17">
        <v>5</v>
      </c>
      <c r="D6159" s="17">
        <v>141</v>
      </c>
      <c r="E6159" s="17">
        <v>20</v>
      </c>
      <c r="F6159" s="17">
        <v>7</v>
      </c>
      <c r="G6159" s="50">
        <v>9.1999999999999993</v>
      </c>
      <c r="H6159" s="32">
        <v>5.5478974262092366</v>
      </c>
      <c r="I6159" s="50">
        <v>14.166666666666666</v>
      </c>
      <c r="J6159" s="13">
        <v>0</v>
      </c>
      <c r="K6159" s="13">
        <f t="shared" si="1912"/>
        <v>0</v>
      </c>
      <c r="L6159" s="13">
        <f t="shared" si="1913"/>
        <v>0</v>
      </c>
      <c r="M6159" s="13" t="e">
        <f ca="1">CalcTable[[#This Row],[IWC]]-AE6158</f>
        <v>#NAME?</v>
      </c>
      <c r="N6159" s="13" t="e">
        <f ca="1">IF(CalcTable[[#This Row],[Day of Year]]&lt;123,FCAP,AE6158)</f>
        <v>#NAME?</v>
      </c>
      <c r="O6159" s="17" t="e">
        <f ca="1">IF(IRR_DRIP,5,COUNTIF('IDET Wind Values'!C6143:G6143,"&lt;="&amp;IRR_MAXWIND))</f>
        <v>#NAME?</v>
      </c>
      <c r="P6159" s="13" t="e">
        <f ca="1">CalcTable[[#This Row],[ET_o]]*KL</f>
        <v>#NAME?</v>
      </c>
      <c r="Q6159" s="13" t="e">
        <f ca="1">IF(WILTPT&lt;=0,1,MAX(0,MIN(1,(CalcTable[[#This Row],[IWC]]-WILTPT)/(MAD-WILTPT))))</f>
        <v>#NAME?</v>
      </c>
      <c r="R6159" s="13" t="e">
        <f ca="1">CalcTable[[#This Row],[ETMult]]*CalcTable[[#This Row],[ETb]]</f>
        <v>#NAME?</v>
      </c>
      <c r="S6159" s="13" t="b">
        <f>INDEX(IRR_LIST,CalcTable[[#This Row],[Day of Week]]+1)</f>
        <v>0</v>
      </c>
      <c r="T6159" s="13">
        <f t="shared" ca="1" si="1914"/>
        <v>2.6</v>
      </c>
      <c r="U6159" s="13" t="b">
        <f ca="1">IF(CalcTable[[#This Row],[IrrPrecip]]&gt;=IC_MM,FALSE,TRUE)</f>
        <v>1</v>
      </c>
      <c r="V6159" s="13" t="b">
        <f t="shared" si="1915"/>
        <v>1</v>
      </c>
      <c r="W6159" s="13" t="e">
        <f ca="1">IF(AND(IRR_DRIP=FALSE,CalcTable[[#This Row],[IrrHours]]&lt;=0),FALSE,TRUE)</f>
        <v>#NAME?</v>
      </c>
      <c r="X6159" s="13" t="e">
        <f ca="1">AND(CalcTable[[#This Row],[IrrDay]],CalcTable[[#This Row],[IrrRain]],CalcTable[[#This Row],[IrrWarm]],CalcTable[[#This Row],[IrrWindy]])</f>
        <v>#NAME?</v>
      </c>
      <c r="Y6159" s="13" t="e">
        <f t="shared" ca="1" si="1916"/>
        <v>#NAME?</v>
      </c>
      <c r="Z6159" s="13" t="e">
        <f ca="1">CalcTable[[#This Row],[IrrHours]]/5</f>
        <v>#NAME?</v>
      </c>
      <c r="AA6159" s="13" t="e">
        <f ca="1">IF(CalcTable[[#This Row],[IrrFlag]]=FALSE,0,MAX(0,CalcTable[[#This Row],[VolRednWind]]*(FCAP*IRR_TARGET-CalcTable[[#This Row],[IWC]])))</f>
        <v>#NAME?</v>
      </c>
      <c r="AB6159" s="13" t="e">
        <f ca="1">CalcTable[[#This Row],[IWC]]+CalcTable[[#This Row],[Eff Precip]]+CalcTable[[#This Row],[IrrAmt]]-CalcTable[[#This Row],[AET]]</f>
        <v>#NAME?</v>
      </c>
      <c r="AC6159" s="13" t="e">
        <f ca="1">IF(CalcTable[[#This Row],[PWC]]&gt;FCAP,MIN(24*PERC,MIN(SAT,CalcTable[[#This Row],[PWC]])-FCAP),0)</f>
        <v>#NAME?</v>
      </c>
      <c r="AD6159" s="13" t="e">
        <f ca="1">IF(CalcTable[[#This Row],[PWC]]&gt;SAT,CalcTable[[#This Row],[PWC]]-SAT,0)</f>
        <v>#NAME?</v>
      </c>
      <c r="AE6159" s="13" t="e">
        <f ca="1">CalcTable[[#This Row],[PWC]]-CalcTable[[#This Row],[PercAmt]]-CalcTable[[#This Row],[Runoff]]</f>
        <v>#NAME?</v>
      </c>
      <c r="AF6159" s="13" t="e">
        <f ca="1">CalcTable[[#This Row],[IrrAmt]]/1000*CUR_IRR_AREA*10000/IRR_EFF</f>
        <v>#NAME?</v>
      </c>
      <c r="AG6159" s="147"/>
      <c r="AH6159" s="13"/>
      <c r="AI6159" s="50">
        <v>0</v>
      </c>
      <c r="AJ6159" s="50">
        <v>0</v>
      </c>
      <c r="AK6159" s="50">
        <v>4.6886236209218906</v>
      </c>
      <c r="AL6159" s="50">
        <v>0</v>
      </c>
      <c r="AM6159" s="50"/>
      <c r="AN6159" s="50"/>
      <c r="AO6159" s="50"/>
      <c r="AP6159" s="50"/>
      <c r="AQ6159" s="50"/>
      <c r="AR6159" s="50"/>
      <c r="AS6159" s="50"/>
      <c r="AT6159" s="50"/>
      <c r="AU6159" s="50"/>
      <c r="AV6159" s="50"/>
      <c r="AW6159" s="50"/>
      <c r="AX6159" s="50">
        <f t="shared" si="1927"/>
        <v>4.6886236209218906</v>
      </c>
      <c r="AY6159" s="50"/>
      <c r="AZ6159" s="50">
        <f t="shared" si="1917"/>
        <v>68.76647977352107</v>
      </c>
      <c r="BA6159" s="50">
        <f t="shared" si="1918"/>
        <v>105.87854822272291</v>
      </c>
      <c r="BB6159" s="50">
        <f t="shared" si="1919"/>
        <v>109.1531424976525</v>
      </c>
      <c r="BC6159" s="17">
        <f t="shared" si="1920"/>
        <v>20005</v>
      </c>
      <c r="BD6159" s="50">
        <f t="shared" si="1921"/>
        <v>4.6886236209218906</v>
      </c>
      <c r="BE6159" s="50">
        <f t="shared" si="1922"/>
        <v>68.76647977352107</v>
      </c>
      <c r="BF6159" s="50">
        <f t="shared" si="1928"/>
        <v>112.48006959967753</v>
      </c>
      <c r="BG6159" s="50"/>
      <c r="BH6159" s="17">
        <f t="shared" si="1923"/>
        <v>0</v>
      </c>
      <c r="BI6159" s="17">
        <f t="shared" si="1931"/>
        <v>6159</v>
      </c>
      <c r="BJ6159" s="17">
        <f t="shared" si="1929"/>
        <v>6159</v>
      </c>
      <c r="BK6159" s="150">
        <f t="shared" si="1930"/>
        <v>36666</v>
      </c>
      <c r="BL6159" s="50" t="e">
        <f t="shared" ca="1" si="1924"/>
        <v>#NAME?</v>
      </c>
      <c r="BM6159" s="50" t="e">
        <f t="shared" ca="1" si="1925"/>
        <v>#NAME?</v>
      </c>
      <c r="BN6159" s="50" t="e">
        <f t="shared" ca="1" si="1926"/>
        <v>#NAME?</v>
      </c>
    </row>
    <row r="6160" spans="1:66" x14ac:dyDescent="0.35">
      <c r="A6160" s="48">
        <v>36667</v>
      </c>
      <c r="B6160" s="17">
        <v>2000</v>
      </c>
      <c r="C6160" s="17">
        <v>5</v>
      </c>
      <c r="D6160" s="17">
        <v>142</v>
      </c>
      <c r="E6160" s="17">
        <v>21</v>
      </c>
      <c r="F6160" s="17">
        <v>1</v>
      </c>
      <c r="G6160" s="50">
        <v>7.2</v>
      </c>
      <c r="H6160" s="32">
        <v>5.9745821737218581</v>
      </c>
      <c r="I6160" s="50">
        <v>9.3333333333333339</v>
      </c>
      <c r="J6160" s="13">
        <v>0</v>
      </c>
      <c r="K6160" s="13">
        <f t="shared" si="1912"/>
        <v>0</v>
      </c>
      <c r="L6160" s="13">
        <f t="shared" si="1913"/>
        <v>0</v>
      </c>
      <c r="M6160" s="13" t="e">
        <f ca="1">CalcTable[[#This Row],[IWC]]-AE6159</f>
        <v>#NAME?</v>
      </c>
      <c r="N6160" s="13" t="e">
        <f ca="1">IF(CalcTable[[#This Row],[Day of Year]]&lt;123,FCAP,AE6159)</f>
        <v>#NAME?</v>
      </c>
      <c r="O6160" s="17" t="e">
        <f ca="1">IF(IRR_DRIP,5,COUNTIF('IDET Wind Values'!C6144:G6144,"&lt;="&amp;IRR_MAXWIND))</f>
        <v>#NAME?</v>
      </c>
      <c r="P6160" s="13" t="e">
        <f ca="1">CalcTable[[#This Row],[ET_o]]*KL</f>
        <v>#NAME?</v>
      </c>
      <c r="Q6160" s="13" t="e">
        <f ca="1">IF(WILTPT&lt;=0,1,MAX(0,MIN(1,(CalcTable[[#This Row],[IWC]]-WILTPT)/(MAD-WILTPT))))</f>
        <v>#NAME?</v>
      </c>
      <c r="R6160" s="13" t="e">
        <f ca="1">CalcTable[[#This Row],[ETMult]]*CalcTable[[#This Row],[ETb]]</f>
        <v>#NAME?</v>
      </c>
      <c r="S6160" s="13" t="b">
        <f>INDEX(IRR_LIST,CalcTable[[#This Row],[Day of Week]]+1)</f>
        <v>1</v>
      </c>
      <c r="T6160" s="13">
        <f t="shared" ca="1" si="1914"/>
        <v>0</v>
      </c>
      <c r="U6160" s="13" t="b">
        <f ca="1">IF(CalcTable[[#This Row],[IrrPrecip]]&gt;=IC_MM,FALSE,TRUE)</f>
        <v>1</v>
      </c>
      <c r="V6160" s="13" t="b">
        <f t="shared" si="1915"/>
        <v>1</v>
      </c>
      <c r="W6160" s="13" t="e">
        <f ca="1">IF(AND(IRR_DRIP=FALSE,CalcTable[[#This Row],[IrrHours]]&lt;=0),FALSE,TRUE)</f>
        <v>#NAME?</v>
      </c>
      <c r="X6160" s="13" t="e">
        <f ca="1">AND(CalcTable[[#This Row],[IrrDay]],CalcTable[[#This Row],[IrrRain]],CalcTable[[#This Row],[IrrWarm]],CalcTable[[#This Row],[IrrWindy]])</f>
        <v>#NAME?</v>
      </c>
      <c r="Y6160" s="13" t="e">
        <f t="shared" ca="1" si="1916"/>
        <v>#NAME?</v>
      </c>
      <c r="Z6160" s="13" t="e">
        <f ca="1">CalcTable[[#This Row],[IrrHours]]/5</f>
        <v>#NAME?</v>
      </c>
      <c r="AA6160" s="13" t="e">
        <f ca="1">IF(CalcTable[[#This Row],[IrrFlag]]=FALSE,0,MAX(0,CalcTable[[#This Row],[VolRednWind]]*(FCAP*IRR_TARGET-CalcTable[[#This Row],[IWC]])))</f>
        <v>#NAME?</v>
      </c>
      <c r="AB6160" s="13" t="e">
        <f ca="1">CalcTable[[#This Row],[IWC]]+CalcTable[[#This Row],[Eff Precip]]+CalcTable[[#This Row],[IrrAmt]]-CalcTable[[#This Row],[AET]]</f>
        <v>#NAME?</v>
      </c>
      <c r="AC6160" s="13" t="e">
        <f ca="1">IF(CalcTable[[#This Row],[PWC]]&gt;FCAP,MIN(24*PERC,MIN(SAT,CalcTable[[#This Row],[PWC]])-FCAP),0)</f>
        <v>#NAME?</v>
      </c>
      <c r="AD6160" s="13" t="e">
        <f ca="1">IF(CalcTable[[#This Row],[PWC]]&gt;SAT,CalcTable[[#This Row],[PWC]]-SAT,0)</f>
        <v>#NAME?</v>
      </c>
      <c r="AE6160" s="13" t="e">
        <f ca="1">CalcTable[[#This Row],[PWC]]-CalcTable[[#This Row],[PercAmt]]-CalcTable[[#This Row],[Runoff]]</f>
        <v>#NAME?</v>
      </c>
      <c r="AF6160" s="13" t="e">
        <f ca="1">CalcTable[[#This Row],[IrrAmt]]/1000*CUR_IRR_AREA*10000/IRR_EFF</f>
        <v>#NAME?</v>
      </c>
      <c r="AG6160" s="147"/>
      <c r="AH6160" s="13"/>
      <c r="AI6160" s="50">
        <v>0</v>
      </c>
      <c r="AJ6160" s="50">
        <v>0</v>
      </c>
      <c r="AK6160" s="50">
        <v>0</v>
      </c>
      <c r="AL6160" s="50">
        <v>0</v>
      </c>
      <c r="AM6160" s="50"/>
      <c r="AN6160" s="50"/>
      <c r="AO6160" s="50"/>
      <c r="AP6160" s="50"/>
      <c r="AQ6160" s="50"/>
      <c r="AR6160" s="50"/>
      <c r="AS6160" s="50"/>
      <c r="AT6160" s="50"/>
      <c r="AU6160" s="50"/>
      <c r="AV6160" s="50"/>
      <c r="AW6160" s="50"/>
      <c r="AX6160" s="50">
        <f t="shared" si="1927"/>
        <v>0</v>
      </c>
      <c r="AY6160" s="50"/>
      <c r="AZ6160" s="50">
        <f t="shared" si="1917"/>
        <v>0</v>
      </c>
      <c r="BA6160" s="50">
        <f t="shared" si="1918"/>
        <v>0</v>
      </c>
      <c r="BB6160" s="50">
        <f t="shared" si="1919"/>
        <v>0</v>
      </c>
      <c r="BC6160" s="17">
        <f t="shared" si="1920"/>
        <v>20005</v>
      </c>
      <c r="BD6160" s="50">
        <f t="shared" si="1921"/>
        <v>0</v>
      </c>
      <c r="BE6160" s="50">
        <f t="shared" si="1922"/>
        <v>0</v>
      </c>
      <c r="BF6160" s="50">
        <f t="shared" si="1928"/>
        <v>0</v>
      </c>
      <c r="BG6160" s="50"/>
      <c r="BH6160" s="17">
        <f t="shared" si="1923"/>
        <v>0</v>
      </c>
      <c r="BI6160" s="17">
        <f t="shared" si="1931"/>
        <v>6160</v>
      </c>
      <c r="BJ6160" s="17">
        <f t="shared" si="1929"/>
        <v>6160</v>
      </c>
      <c r="BK6160" s="150">
        <f t="shared" si="1930"/>
        <v>36667</v>
      </c>
      <c r="BL6160" s="50" t="e">
        <f t="shared" ca="1" si="1924"/>
        <v>#NAME?</v>
      </c>
      <c r="BM6160" s="50" t="e">
        <f t="shared" ca="1" si="1925"/>
        <v>#NAME?</v>
      </c>
      <c r="BN6160" s="50" t="e">
        <f t="shared" ca="1" si="1926"/>
        <v>#NAME?</v>
      </c>
    </row>
    <row r="6161" spans="1:66" x14ac:dyDescent="0.35">
      <c r="A6161" s="48">
        <v>36668</v>
      </c>
      <c r="B6161" s="17">
        <v>2000</v>
      </c>
      <c r="C6161" s="17">
        <v>5</v>
      </c>
      <c r="D6161" s="17">
        <v>143</v>
      </c>
      <c r="E6161" s="17">
        <v>22</v>
      </c>
      <c r="F6161" s="17">
        <v>2</v>
      </c>
      <c r="G6161" s="50">
        <v>3.7</v>
      </c>
      <c r="H6161" s="32">
        <v>5.9097033390130571</v>
      </c>
      <c r="I6161" s="50">
        <v>15.666666666666666</v>
      </c>
      <c r="J6161" s="13">
        <v>0</v>
      </c>
      <c r="K6161" s="13">
        <f t="shared" si="1912"/>
        <v>0</v>
      </c>
      <c r="L6161" s="13">
        <f t="shared" si="1913"/>
        <v>0</v>
      </c>
      <c r="M6161" s="13" t="e">
        <f ca="1">CalcTable[[#This Row],[IWC]]-AE6160</f>
        <v>#NAME?</v>
      </c>
      <c r="N6161" s="13" t="e">
        <f ca="1">IF(CalcTable[[#This Row],[Day of Year]]&lt;123,FCAP,AE6160)</f>
        <v>#NAME?</v>
      </c>
      <c r="O6161" s="17" t="e">
        <f ca="1">IF(IRR_DRIP,5,COUNTIF('IDET Wind Values'!C6145:G6145,"&lt;="&amp;IRR_MAXWIND))</f>
        <v>#NAME?</v>
      </c>
      <c r="P6161" s="13" t="e">
        <f ca="1">CalcTable[[#This Row],[ET_o]]*KL</f>
        <v>#NAME?</v>
      </c>
      <c r="Q6161" s="13" t="e">
        <f ca="1">IF(WILTPT&lt;=0,1,MAX(0,MIN(1,(CalcTable[[#This Row],[IWC]]-WILTPT)/(MAD-WILTPT))))</f>
        <v>#NAME?</v>
      </c>
      <c r="R6161" s="13" t="e">
        <f ca="1">CalcTable[[#This Row],[ETMult]]*CalcTable[[#This Row],[ETb]]</f>
        <v>#NAME?</v>
      </c>
      <c r="S6161" s="13" t="b">
        <f>INDEX(IRR_LIST,CalcTable[[#This Row],[Day of Week]]+1)</f>
        <v>0</v>
      </c>
      <c r="T6161" s="13">
        <f t="shared" ca="1" si="1914"/>
        <v>0</v>
      </c>
      <c r="U6161" s="13" t="b">
        <f ca="1">IF(CalcTable[[#This Row],[IrrPrecip]]&gt;=IC_MM,FALSE,TRUE)</f>
        <v>1</v>
      </c>
      <c r="V6161" s="13" t="b">
        <f t="shared" si="1915"/>
        <v>0</v>
      </c>
      <c r="W6161" s="13" t="e">
        <f ca="1">IF(AND(IRR_DRIP=FALSE,CalcTable[[#This Row],[IrrHours]]&lt;=0),FALSE,TRUE)</f>
        <v>#NAME?</v>
      </c>
      <c r="X6161" s="13" t="e">
        <f ca="1">AND(CalcTable[[#This Row],[IrrDay]],CalcTable[[#This Row],[IrrRain]],CalcTable[[#This Row],[IrrWarm]],CalcTable[[#This Row],[IrrWindy]])</f>
        <v>#NAME?</v>
      </c>
      <c r="Y6161" s="13" t="e">
        <f t="shared" ca="1" si="1916"/>
        <v>#NAME?</v>
      </c>
      <c r="Z6161" s="13" t="e">
        <f ca="1">CalcTable[[#This Row],[IrrHours]]/5</f>
        <v>#NAME?</v>
      </c>
      <c r="AA6161" s="13" t="e">
        <f ca="1">IF(CalcTable[[#This Row],[IrrFlag]]=FALSE,0,MAX(0,CalcTable[[#This Row],[VolRednWind]]*(FCAP*IRR_TARGET-CalcTable[[#This Row],[IWC]])))</f>
        <v>#NAME?</v>
      </c>
      <c r="AB6161" s="13" t="e">
        <f ca="1">CalcTable[[#This Row],[IWC]]+CalcTable[[#This Row],[Eff Precip]]+CalcTable[[#This Row],[IrrAmt]]-CalcTable[[#This Row],[AET]]</f>
        <v>#NAME?</v>
      </c>
      <c r="AC6161" s="13" t="e">
        <f ca="1">IF(CalcTable[[#This Row],[PWC]]&gt;FCAP,MIN(24*PERC,MIN(SAT,CalcTable[[#This Row],[PWC]])-FCAP),0)</f>
        <v>#NAME?</v>
      </c>
      <c r="AD6161" s="13" t="e">
        <f ca="1">IF(CalcTable[[#This Row],[PWC]]&gt;SAT,CalcTable[[#This Row],[PWC]]-SAT,0)</f>
        <v>#NAME?</v>
      </c>
      <c r="AE6161" s="13" t="e">
        <f ca="1">CalcTable[[#This Row],[PWC]]-CalcTable[[#This Row],[PercAmt]]-CalcTable[[#This Row],[Runoff]]</f>
        <v>#NAME?</v>
      </c>
      <c r="AF6161" s="13" t="e">
        <f ca="1">CalcTable[[#This Row],[IrrAmt]]/1000*CUR_IRR_AREA*10000/IRR_EFF</f>
        <v>#NAME?</v>
      </c>
      <c r="AG6161" s="147"/>
      <c r="AH6161" s="13"/>
      <c r="AI6161" s="50">
        <v>0</v>
      </c>
      <c r="AJ6161" s="50">
        <v>0</v>
      </c>
      <c r="AK6161" s="50">
        <v>0</v>
      </c>
      <c r="AL6161" s="50">
        <v>0</v>
      </c>
      <c r="AM6161" s="50"/>
      <c r="AN6161" s="50"/>
      <c r="AO6161" s="50"/>
      <c r="AP6161" s="50"/>
      <c r="AQ6161" s="50"/>
      <c r="AR6161" s="50"/>
      <c r="AS6161" s="50"/>
      <c r="AT6161" s="50"/>
      <c r="AU6161" s="50"/>
      <c r="AV6161" s="50"/>
      <c r="AW6161" s="50"/>
      <c r="AX6161" s="50">
        <f t="shared" si="1927"/>
        <v>0</v>
      </c>
      <c r="AY6161" s="50"/>
      <c r="AZ6161" s="50">
        <f t="shared" si="1917"/>
        <v>0</v>
      </c>
      <c r="BA6161" s="50">
        <f t="shared" si="1918"/>
        <v>0</v>
      </c>
      <c r="BB6161" s="50">
        <f t="shared" si="1919"/>
        <v>0</v>
      </c>
      <c r="BC6161" s="17">
        <f t="shared" si="1920"/>
        <v>20005</v>
      </c>
      <c r="BD6161" s="50">
        <f t="shared" si="1921"/>
        <v>0</v>
      </c>
      <c r="BE6161" s="50">
        <f t="shared" si="1922"/>
        <v>0</v>
      </c>
      <c r="BF6161" s="50">
        <f t="shared" si="1928"/>
        <v>0</v>
      </c>
      <c r="BG6161" s="50"/>
      <c r="BH6161" s="17">
        <f t="shared" si="1923"/>
        <v>0</v>
      </c>
      <c r="BI6161" s="17">
        <f t="shared" si="1931"/>
        <v>6161</v>
      </c>
      <c r="BJ6161" s="17">
        <f t="shared" si="1929"/>
        <v>6161</v>
      </c>
      <c r="BK6161" s="150">
        <f t="shared" si="1930"/>
        <v>36668</v>
      </c>
      <c r="BL6161" s="50" t="e">
        <f t="shared" ca="1" si="1924"/>
        <v>#NAME?</v>
      </c>
      <c r="BM6161" s="50" t="e">
        <f t="shared" ca="1" si="1925"/>
        <v>#NAME?</v>
      </c>
      <c r="BN6161" s="50" t="e">
        <f t="shared" ca="1" si="1926"/>
        <v>#NAME?</v>
      </c>
    </row>
    <row r="6162" spans="1:66" x14ac:dyDescent="0.35">
      <c r="A6162" s="48">
        <v>36669</v>
      </c>
      <c r="B6162" s="17">
        <v>2000</v>
      </c>
      <c r="C6162" s="17">
        <v>5</v>
      </c>
      <c r="D6162" s="17">
        <v>144</v>
      </c>
      <c r="E6162" s="17">
        <v>23</v>
      </c>
      <c r="F6162" s="17">
        <v>3</v>
      </c>
      <c r="G6162" s="50">
        <v>2</v>
      </c>
      <c r="H6162" s="32">
        <v>4.5025751709662787</v>
      </c>
      <c r="I6162" s="50">
        <v>5.833333333333333</v>
      </c>
      <c r="J6162" s="13">
        <v>0</v>
      </c>
      <c r="K6162" s="13">
        <f t="shared" si="1912"/>
        <v>0</v>
      </c>
      <c r="L6162" s="13">
        <f t="shared" si="1913"/>
        <v>0</v>
      </c>
      <c r="M6162" s="13" t="e">
        <f ca="1">CalcTable[[#This Row],[IWC]]-AE6161</f>
        <v>#NAME?</v>
      </c>
      <c r="N6162" s="13" t="e">
        <f ca="1">IF(CalcTable[[#This Row],[Day of Year]]&lt;123,FCAP,AE6161)</f>
        <v>#NAME?</v>
      </c>
      <c r="O6162" s="17" t="e">
        <f ca="1">IF(IRR_DRIP,5,COUNTIF('IDET Wind Values'!C6146:G6146,"&lt;="&amp;IRR_MAXWIND))</f>
        <v>#NAME?</v>
      </c>
      <c r="P6162" s="13" t="e">
        <f ca="1">CalcTable[[#This Row],[ET_o]]*KL</f>
        <v>#NAME?</v>
      </c>
      <c r="Q6162" s="13" t="e">
        <f ca="1">IF(WILTPT&lt;=0,1,MAX(0,MIN(1,(CalcTable[[#This Row],[IWC]]-WILTPT)/(MAD-WILTPT))))</f>
        <v>#NAME?</v>
      </c>
      <c r="R6162" s="13" t="e">
        <f ca="1">CalcTable[[#This Row],[ETMult]]*CalcTable[[#This Row],[ETb]]</f>
        <v>#NAME?</v>
      </c>
      <c r="S6162" s="13" t="b">
        <f>INDEX(IRR_LIST,CalcTable[[#This Row],[Day of Week]]+1)</f>
        <v>1</v>
      </c>
      <c r="T6162" s="13">
        <f t="shared" ca="1" si="1914"/>
        <v>0</v>
      </c>
      <c r="U6162" s="13" t="b">
        <f ca="1">IF(CalcTable[[#This Row],[IrrPrecip]]&gt;=IC_MM,FALSE,TRUE)</f>
        <v>1</v>
      </c>
      <c r="V6162" s="13" t="b">
        <f t="shared" si="1915"/>
        <v>0</v>
      </c>
      <c r="W6162" s="13" t="e">
        <f ca="1">IF(AND(IRR_DRIP=FALSE,CalcTable[[#This Row],[IrrHours]]&lt;=0),FALSE,TRUE)</f>
        <v>#NAME?</v>
      </c>
      <c r="X6162" s="13" t="e">
        <f ca="1">AND(CalcTable[[#This Row],[IrrDay]],CalcTable[[#This Row],[IrrRain]],CalcTable[[#This Row],[IrrWarm]],CalcTable[[#This Row],[IrrWindy]])</f>
        <v>#NAME?</v>
      </c>
      <c r="Y6162" s="13" t="e">
        <f t="shared" ca="1" si="1916"/>
        <v>#NAME?</v>
      </c>
      <c r="Z6162" s="13" t="e">
        <f ca="1">CalcTable[[#This Row],[IrrHours]]/5</f>
        <v>#NAME?</v>
      </c>
      <c r="AA6162" s="13" t="e">
        <f ca="1">IF(CalcTable[[#This Row],[IrrFlag]]=FALSE,0,MAX(0,CalcTable[[#This Row],[VolRednWind]]*(FCAP*IRR_TARGET-CalcTable[[#This Row],[IWC]])))</f>
        <v>#NAME?</v>
      </c>
      <c r="AB6162" s="13" t="e">
        <f ca="1">CalcTable[[#This Row],[IWC]]+CalcTable[[#This Row],[Eff Precip]]+CalcTable[[#This Row],[IrrAmt]]-CalcTable[[#This Row],[AET]]</f>
        <v>#NAME?</v>
      </c>
      <c r="AC6162" s="13" t="e">
        <f ca="1">IF(CalcTable[[#This Row],[PWC]]&gt;FCAP,MIN(24*PERC,MIN(SAT,CalcTable[[#This Row],[PWC]])-FCAP),0)</f>
        <v>#NAME?</v>
      </c>
      <c r="AD6162" s="13" t="e">
        <f ca="1">IF(CalcTable[[#This Row],[PWC]]&gt;SAT,CalcTable[[#This Row],[PWC]]-SAT,0)</f>
        <v>#NAME?</v>
      </c>
      <c r="AE6162" s="13" t="e">
        <f ca="1">CalcTable[[#This Row],[PWC]]-CalcTable[[#This Row],[PercAmt]]-CalcTable[[#This Row],[Runoff]]</f>
        <v>#NAME?</v>
      </c>
      <c r="AF6162" s="13" t="e">
        <f ca="1">CalcTable[[#This Row],[IrrAmt]]/1000*CUR_IRR_AREA*10000/IRR_EFF</f>
        <v>#NAME?</v>
      </c>
      <c r="AG6162" s="147"/>
      <c r="AH6162" s="13"/>
      <c r="AI6162" s="50">
        <v>0</v>
      </c>
      <c r="AJ6162" s="50">
        <v>0</v>
      </c>
      <c r="AK6162" s="50">
        <v>0</v>
      </c>
      <c r="AL6162" s="50">
        <v>0</v>
      </c>
      <c r="AM6162" s="50"/>
      <c r="AN6162" s="50"/>
      <c r="AO6162" s="50"/>
      <c r="AP6162" s="50"/>
      <c r="AQ6162" s="50"/>
      <c r="AR6162" s="50"/>
      <c r="AS6162" s="50"/>
      <c r="AT6162" s="50"/>
      <c r="AU6162" s="50"/>
      <c r="AV6162" s="50"/>
      <c r="AW6162" s="50"/>
      <c r="AX6162" s="50">
        <f t="shared" si="1927"/>
        <v>0</v>
      </c>
      <c r="AY6162" s="50"/>
      <c r="AZ6162" s="50">
        <f t="shared" si="1917"/>
        <v>0</v>
      </c>
      <c r="BA6162" s="50">
        <f t="shared" si="1918"/>
        <v>0</v>
      </c>
      <c r="BB6162" s="50">
        <f t="shared" si="1919"/>
        <v>0</v>
      </c>
      <c r="BC6162" s="17">
        <f t="shared" si="1920"/>
        <v>20005</v>
      </c>
      <c r="BD6162" s="50">
        <f t="shared" si="1921"/>
        <v>0</v>
      </c>
      <c r="BE6162" s="50">
        <f t="shared" si="1922"/>
        <v>0</v>
      </c>
      <c r="BF6162" s="50">
        <f t="shared" si="1928"/>
        <v>0</v>
      </c>
      <c r="BG6162" s="50"/>
      <c r="BH6162" s="17">
        <f t="shared" si="1923"/>
        <v>0</v>
      </c>
      <c r="BI6162" s="17">
        <f t="shared" si="1931"/>
        <v>6162</v>
      </c>
      <c r="BJ6162" s="17">
        <f t="shared" si="1929"/>
        <v>6162</v>
      </c>
      <c r="BK6162" s="150">
        <f t="shared" si="1930"/>
        <v>36669</v>
      </c>
      <c r="BL6162" s="50" t="e">
        <f t="shared" ca="1" si="1924"/>
        <v>#NAME?</v>
      </c>
      <c r="BM6162" s="50" t="e">
        <f t="shared" ca="1" si="1925"/>
        <v>#NAME?</v>
      </c>
      <c r="BN6162" s="50" t="e">
        <f t="shared" ca="1" si="1926"/>
        <v>#NAME?</v>
      </c>
    </row>
    <row r="6163" spans="1:66" x14ac:dyDescent="0.35">
      <c r="A6163" s="48">
        <v>36670</v>
      </c>
      <c r="B6163" s="17">
        <v>2000</v>
      </c>
      <c r="C6163" s="17">
        <v>5</v>
      </c>
      <c r="D6163" s="17">
        <v>145</v>
      </c>
      <c r="E6163" s="17">
        <v>24</v>
      </c>
      <c r="F6163" s="17">
        <v>4</v>
      </c>
      <c r="G6163" s="50">
        <v>-0.9</v>
      </c>
      <c r="H6163" s="32">
        <v>5.5507779788280125</v>
      </c>
      <c r="I6163" s="50">
        <v>3.6666666666666665</v>
      </c>
      <c r="J6163" s="13">
        <v>0</v>
      </c>
      <c r="K6163" s="13">
        <f t="shared" si="1912"/>
        <v>0</v>
      </c>
      <c r="L6163" s="13">
        <f t="shared" si="1913"/>
        <v>0</v>
      </c>
      <c r="M6163" s="13" t="e">
        <f ca="1">CalcTable[[#This Row],[IWC]]-AE6162</f>
        <v>#NAME?</v>
      </c>
      <c r="N6163" s="13" t="e">
        <f ca="1">IF(CalcTable[[#This Row],[Day of Year]]&lt;123,FCAP,AE6162)</f>
        <v>#NAME?</v>
      </c>
      <c r="O6163" s="17" t="e">
        <f ca="1">IF(IRR_DRIP,5,COUNTIF('IDET Wind Values'!C6147:G6147,"&lt;="&amp;IRR_MAXWIND))</f>
        <v>#NAME?</v>
      </c>
      <c r="P6163" s="13" t="e">
        <f ca="1">CalcTable[[#This Row],[ET_o]]*KL</f>
        <v>#NAME?</v>
      </c>
      <c r="Q6163" s="13" t="e">
        <f ca="1">IF(WILTPT&lt;=0,1,MAX(0,MIN(1,(CalcTable[[#This Row],[IWC]]-WILTPT)/(MAD-WILTPT))))</f>
        <v>#NAME?</v>
      </c>
      <c r="R6163" s="13" t="e">
        <f ca="1">CalcTable[[#This Row],[ETMult]]*CalcTable[[#This Row],[ETb]]</f>
        <v>#NAME?</v>
      </c>
      <c r="S6163" s="13" t="b">
        <f>INDEX(IRR_LIST,CalcTable[[#This Row],[Day of Week]]+1)</f>
        <v>0</v>
      </c>
      <c r="T6163" s="13">
        <f t="shared" ca="1" si="1914"/>
        <v>0</v>
      </c>
      <c r="U6163" s="13" t="b">
        <f ca="1">IF(CalcTable[[#This Row],[IrrPrecip]]&gt;=IC_MM,FALSE,TRUE)</f>
        <v>1</v>
      </c>
      <c r="V6163" s="13" t="b">
        <f t="shared" si="1915"/>
        <v>1</v>
      </c>
      <c r="W6163" s="13" t="e">
        <f ca="1">IF(AND(IRR_DRIP=FALSE,CalcTable[[#This Row],[IrrHours]]&lt;=0),FALSE,TRUE)</f>
        <v>#NAME?</v>
      </c>
      <c r="X6163" s="13" t="e">
        <f ca="1">AND(CalcTable[[#This Row],[IrrDay]],CalcTable[[#This Row],[IrrRain]],CalcTable[[#This Row],[IrrWarm]],CalcTable[[#This Row],[IrrWindy]])</f>
        <v>#NAME?</v>
      </c>
      <c r="Y6163" s="13" t="e">
        <f t="shared" ca="1" si="1916"/>
        <v>#NAME?</v>
      </c>
      <c r="Z6163" s="13" t="e">
        <f ca="1">CalcTable[[#This Row],[IrrHours]]/5</f>
        <v>#NAME?</v>
      </c>
      <c r="AA6163" s="13" t="e">
        <f ca="1">IF(CalcTable[[#This Row],[IrrFlag]]=FALSE,0,MAX(0,CalcTable[[#This Row],[VolRednWind]]*(FCAP*IRR_TARGET-CalcTable[[#This Row],[IWC]])))</f>
        <v>#NAME?</v>
      </c>
      <c r="AB6163" s="13" t="e">
        <f ca="1">CalcTable[[#This Row],[IWC]]+CalcTable[[#This Row],[Eff Precip]]+CalcTable[[#This Row],[IrrAmt]]-CalcTable[[#This Row],[AET]]</f>
        <v>#NAME?</v>
      </c>
      <c r="AC6163" s="13" t="e">
        <f ca="1">IF(CalcTable[[#This Row],[PWC]]&gt;FCAP,MIN(24*PERC,MIN(SAT,CalcTable[[#This Row],[PWC]])-FCAP),0)</f>
        <v>#NAME?</v>
      </c>
      <c r="AD6163" s="13" t="e">
        <f ca="1">IF(CalcTable[[#This Row],[PWC]]&gt;SAT,CalcTable[[#This Row],[PWC]]-SAT,0)</f>
        <v>#NAME?</v>
      </c>
      <c r="AE6163" s="13" t="e">
        <f ca="1">CalcTable[[#This Row],[PWC]]-CalcTable[[#This Row],[PercAmt]]-CalcTable[[#This Row],[Runoff]]</f>
        <v>#NAME?</v>
      </c>
      <c r="AF6163" s="13" t="e">
        <f ca="1">CalcTable[[#This Row],[IrrAmt]]/1000*CUR_IRR_AREA*10000/IRR_EFF</f>
        <v>#NAME?</v>
      </c>
      <c r="AG6163" s="147"/>
      <c r="AH6163" s="13"/>
      <c r="AI6163" s="50">
        <v>0</v>
      </c>
      <c r="AJ6163" s="50">
        <v>0</v>
      </c>
      <c r="AK6163" s="50">
        <v>0</v>
      </c>
      <c r="AL6163" s="50">
        <v>11.705193253625225</v>
      </c>
      <c r="AM6163" s="50"/>
      <c r="AN6163" s="50"/>
      <c r="AO6163" s="50"/>
      <c r="AP6163" s="50"/>
      <c r="AQ6163" s="50"/>
      <c r="AR6163" s="50"/>
      <c r="AS6163" s="50"/>
      <c r="AT6163" s="50"/>
      <c r="AU6163" s="50"/>
      <c r="AV6163" s="50"/>
      <c r="AW6163" s="50"/>
      <c r="AX6163" s="50">
        <f t="shared" si="1927"/>
        <v>11.705193253625225</v>
      </c>
      <c r="AY6163" s="50"/>
      <c r="AZ6163" s="50">
        <f t="shared" si="1917"/>
        <v>343.35233543967331</v>
      </c>
      <c r="BA6163" s="50">
        <f t="shared" si="1918"/>
        <v>528.6535958356875</v>
      </c>
      <c r="BB6163" s="50">
        <f t="shared" si="1919"/>
        <v>545.00370704710053</v>
      </c>
      <c r="BC6163" s="17">
        <f t="shared" si="1920"/>
        <v>20005</v>
      </c>
      <c r="BD6163" s="50">
        <f t="shared" si="1921"/>
        <v>11.705193253625225</v>
      </c>
      <c r="BE6163" s="50">
        <f t="shared" si="1922"/>
        <v>343.35233543967331</v>
      </c>
      <c r="BF6163" s="50">
        <f t="shared" si="1928"/>
        <v>561.61511705499936</v>
      </c>
      <c r="BG6163" s="50"/>
      <c r="BH6163" s="17">
        <f t="shared" si="1923"/>
        <v>0</v>
      </c>
      <c r="BI6163" s="17">
        <f t="shared" si="1931"/>
        <v>6163</v>
      </c>
      <c r="BJ6163" s="17">
        <f t="shared" si="1929"/>
        <v>6163</v>
      </c>
      <c r="BK6163" s="150">
        <f t="shared" si="1930"/>
        <v>36670</v>
      </c>
      <c r="BL6163" s="50" t="e">
        <f t="shared" ca="1" si="1924"/>
        <v>#NAME?</v>
      </c>
      <c r="BM6163" s="50" t="e">
        <f t="shared" ca="1" si="1925"/>
        <v>#NAME?</v>
      </c>
      <c r="BN6163" s="50" t="e">
        <f t="shared" ca="1" si="1926"/>
        <v>#NAME?</v>
      </c>
    </row>
    <row r="6164" spans="1:66" x14ac:dyDescent="0.35">
      <c r="A6164" s="48">
        <v>36671</v>
      </c>
      <c r="B6164" s="17">
        <v>2000</v>
      </c>
      <c r="C6164" s="17">
        <v>5</v>
      </c>
      <c r="D6164" s="17">
        <v>146</v>
      </c>
      <c r="E6164" s="17">
        <v>25</v>
      </c>
      <c r="F6164" s="17">
        <v>5</v>
      </c>
      <c r="G6164" s="50">
        <v>4.7</v>
      </c>
      <c r="H6164" s="32">
        <v>4.7916738352178072</v>
      </c>
      <c r="I6164" s="50">
        <v>26.333333333333332</v>
      </c>
      <c r="J6164" s="13">
        <v>0</v>
      </c>
      <c r="K6164" s="13">
        <f t="shared" ref="K6164:K6227" si="1932">J6164*PRECIP_ADJUST</f>
        <v>0</v>
      </c>
      <c r="L6164" s="13">
        <f t="shared" ref="L6164:L6227" si="1933">IF(K6164&gt;=EFF_PRECIP,EFF_MULT*(K6164-EFF_PRECIP),0)</f>
        <v>0</v>
      </c>
      <c r="M6164" s="13" t="e">
        <f ca="1">CalcTable[[#This Row],[IWC]]-AE6163</f>
        <v>#NAME?</v>
      </c>
      <c r="N6164" s="13" t="e">
        <f ca="1">IF(CalcTable[[#This Row],[Day of Year]]&lt;123,FCAP,AE6163)</f>
        <v>#NAME?</v>
      </c>
      <c r="O6164" s="17" t="e">
        <f ca="1">IF(IRR_DRIP,5,COUNTIF('IDET Wind Values'!C6148:G6148,"&lt;="&amp;IRR_MAXWIND))</f>
        <v>#NAME?</v>
      </c>
      <c r="P6164" s="13" t="e">
        <f ca="1">CalcTable[[#This Row],[ET_o]]*KL</f>
        <v>#NAME?</v>
      </c>
      <c r="Q6164" s="13" t="e">
        <f ca="1">IF(WILTPT&lt;=0,1,MAX(0,MIN(1,(CalcTable[[#This Row],[IWC]]-WILTPT)/(MAD-WILTPT))))</f>
        <v>#NAME?</v>
      </c>
      <c r="R6164" s="13" t="e">
        <f ca="1">CalcTable[[#This Row],[ETMult]]*CalcTable[[#This Row],[ETb]]</f>
        <v>#NAME?</v>
      </c>
      <c r="S6164" s="13" t="b">
        <f>INDEX(IRR_LIST,CalcTable[[#This Row],[Day of Week]]+1)</f>
        <v>1</v>
      </c>
      <c r="T6164" s="13">
        <f t="shared" ref="T6164:T6227" ca="1" si="1934">SUM(OFFSET(K6164,-IC_DAYS,0,IC_DAYS,1))</f>
        <v>0</v>
      </c>
      <c r="U6164" s="13" t="b">
        <f ca="1">IF(CalcTable[[#This Row],[IrrPrecip]]&gt;=IC_MM,FALSE,TRUE)</f>
        <v>1</v>
      </c>
      <c r="V6164" s="13" t="b">
        <f t="shared" ref="V6164:V6227" si="1935">IF(G6165&lt;IRR_TEMP,FALSE,TRUE)</f>
        <v>1</v>
      </c>
      <c r="W6164" s="13" t="e">
        <f ca="1">IF(AND(IRR_DRIP=FALSE,CalcTable[[#This Row],[IrrHours]]&lt;=0),FALSE,TRUE)</f>
        <v>#NAME?</v>
      </c>
      <c r="X6164" s="13" t="e">
        <f ca="1">AND(CalcTable[[#This Row],[IrrDay]],CalcTable[[#This Row],[IrrRain]],CalcTable[[#This Row],[IrrWarm]],CalcTable[[#This Row],[IrrWindy]])</f>
        <v>#NAME?</v>
      </c>
      <c r="Y6164" s="13" t="e">
        <f t="shared" ref="Y6164:Y6227" ca="1" si="1936">IF(AA6163&lt;=0,FALSE,TRUE)</f>
        <v>#NAME?</v>
      </c>
      <c r="Z6164" s="13" t="e">
        <f ca="1">CalcTable[[#This Row],[IrrHours]]/5</f>
        <v>#NAME?</v>
      </c>
      <c r="AA6164" s="13" t="e">
        <f ca="1">IF(CalcTable[[#This Row],[IrrFlag]]=FALSE,0,MAX(0,CalcTable[[#This Row],[VolRednWind]]*(FCAP*IRR_TARGET-CalcTable[[#This Row],[IWC]])))</f>
        <v>#NAME?</v>
      </c>
      <c r="AB6164" s="13" t="e">
        <f ca="1">CalcTable[[#This Row],[IWC]]+CalcTable[[#This Row],[Eff Precip]]+CalcTable[[#This Row],[IrrAmt]]-CalcTable[[#This Row],[AET]]</f>
        <v>#NAME?</v>
      </c>
      <c r="AC6164" s="13" t="e">
        <f ca="1">IF(CalcTable[[#This Row],[PWC]]&gt;FCAP,MIN(24*PERC,MIN(SAT,CalcTable[[#This Row],[PWC]])-FCAP),0)</f>
        <v>#NAME?</v>
      </c>
      <c r="AD6164" s="13" t="e">
        <f ca="1">IF(CalcTable[[#This Row],[PWC]]&gt;SAT,CalcTable[[#This Row],[PWC]]-SAT,0)</f>
        <v>#NAME?</v>
      </c>
      <c r="AE6164" s="13" t="e">
        <f ca="1">CalcTable[[#This Row],[PWC]]-CalcTable[[#This Row],[PercAmt]]-CalcTable[[#This Row],[Runoff]]</f>
        <v>#NAME?</v>
      </c>
      <c r="AF6164" s="13" t="e">
        <f ca="1">CalcTable[[#This Row],[IrrAmt]]/1000*CUR_IRR_AREA*10000/IRR_EFF</f>
        <v>#NAME?</v>
      </c>
      <c r="AG6164" s="147"/>
      <c r="AH6164" s="13"/>
      <c r="AI6164" s="50">
        <v>0</v>
      </c>
      <c r="AJ6164" s="50">
        <v>0</v>
      </c>
      <c r="AK6164" s="50">
        <v>0</v>
      </c>
      <c r="AL6164" s="50">
        <v>0</v>
      </c>
      <c r="AM6164" s="50"/>
      <c r="AN6164" s="50"/>
      <c r="AO6164" s="50"/>
      <c r="AP6164" s="50"/>
      <c r="AQ6164" s="50"/>
      <c r="AR6164" s="50"/>
      <c r="AS6164" s="50"/>
      <c r="AT6164" s="50"/>
      <c r="AU6164" s="50"/>
      <c r="AV6164" s="50"/>
      <c r="AW6164" s="50"/>
      <c r="AX6164" s="50">
        <f t="shared" si="1927"/>
        <v>0</v>
      </c>
      <c r="AY6164" s="50"/>
      <c r="AZ6164" s="50">
        <f t="shared" ref="AZ6164:AZ6227" si="1937">SUMPRODUCT(AI6164:AW6164,CONVERSION)</f>
        <v>0</v>
      </c>
      <c r="BA6164" s="50">
        <f t="shared" ref="BA6164:BA6227" si="1938">SUMPRODUCT($AI6164:$AW6164,CONVERSION,APP_DEMAND)</f>
        <v>0</v>
      </c>
      <c r="BB6164" s="50">
        <f t="shared" ref="BB6164:BB6227" si="1939">SUMPRODUCT($AI6164:$AW6164,CONVERSION,PUMP_DEMAND)</f>
        <v>0</v>
      </c>
      <c r="BC6164" s="17">
        <f t="shared" ref="BC6164:BC6227" si="1940">B6164*10+C6164</f>
        <v>20005</v>
      </c>
      <c r="BD6164" s="50">
        <f t="shared" ref="BD6164:BD6227" si="1941">INDEX(AI6164:AX6164,PLOT_AREA)</f>
        <v>0</v>
      </c>
      <c r="BE6164" s="50">
        <f t="shared" ref="BE6164:BE6227" si="1942">IF(PLOT_AREA&lt;=AREA_COUNT,INDEX(AI6164:AW6164,PLOT_AREA)*INDEX(CONVERSION,PLOT_AREA),AZ6164)</f>
        <v>0</v>
      </c>
      <c r="BF6164" s="50">
        <f t="shared" si="1928"/>
        <v>0</v>
      </c>
      <c r="BG6164" s="50"/>
      <c r="BH6164" s="17">
        <f t="shared" ref="BH6164:BH6227" si="1943">IF(BC6164&lt;PLOT_FROM,-1,IF(BC6164&gt;PLOT_TO,1,0))</f>
        <v>0</v>
      </c>
      <c r="BI6164" s="17">
        <f t="shared" si="1931"/>
        <v>6164</v>
      </c>
      <c r="BJ6164" s="17">
        <f t="shared" si="1929"/>
        <v>6164</v>
      </c>
      <c r="BK6164" s="150">
        <f t="shared" si="1930"/>
        <v>36671</v>
      </c>
      <c r="BL6164" s="50" t="e">
        <f t="shared" ref="BL6164:BL6227" ca="1" si="1944">WILTPT</f>
        <v>#NAME?</v>
      </c>
      <c r="BM6164" s="50" t="e">
        <f t="shared" ref="BM6164:BM6227" ca="1" si="1945">SAT</f>
        <v>#NAME?</v>
      </c>
      <c r="BN6164" s="50" t="e">
        <f t="shared" ref="BN6164:BN6227" ca="1" si="1946">FCAP</f>
        <v>#NAME?</v>
      </c>
    </row>
    <row r="6165" spans="1:66" x14ac:dyDescent="0.35">
      <c r="A6165" s="48">
        <v>36672</v>
      </c>
      <c r="B6165" s="17">
        <v>2000</v>
      </c>
      <c r="C6165" s="17">
        <v>5</v>
      </c>
      <c r="D6165" s="17">
        <v>147</v>
      </c>
      <c r="E6165" s="17">
        <v>26</v>
      </c>
      <c r="F6165" s="17">
        <v>6</v>
      </c>
      <c r="G6165" s="50">
        <v>4.7</v>
      </c>
      <c r="H6165" s="32">
        <v>3.1340415816173297</v>
      </c>
      <c r="I6165" s="50">
        <v>24.333333333333332</v>
      </c>
      <c r="J6165" s="13">
        <v>1.6</v>
      </c>
      <c r="K6165" s="13">
        <f t="shared" si="1932"/>
        <v>1.6</v>
      </c>
      <c r="L6165" s="13">
        <f t="shared" si="1933"/>
        <v>0</v>
      </c>
      <c r="M6165" s="13" t="e">
        <f ca="1">CalcTable[[#This Row],[IWC]]-AE6164</f>
        <v>#NAME?</v>
      </c>
      <c r="N6165" s="13" t="e">
        <f ca="1">IF(CalcTable[[#This Row],[Day of Year]]&lt;123,FCAP,AE6164)</f>
        <v>#NAME?</v>
      </c>
      <c r="O6165" s="17" t="e">
        <f ca="1">IF(IRR_DRIP,5,COUNTIF('IDET Wind Values'!C6149:G6149,"&lt;="&amp;IRR_MAXWIND))</f>
        <v>#NAME?</v>
      </c>
      <c r="P6165" s="13" t="e">
        <f ca="1">CalcTable[[#This Row],[ET_o]]*KL</f>
        <v>#NAME?</v>
      </c>
      <c r="Q6165" s="13" t="e">
        <f ca="1">IF(WILTPT&lt;=0,1,MAX(0,MIN(1,(CalcTable[[#This Row],[IWC]]-WILTPT)/(MAD-WILTPT))))</f>
        <v>#NAME?</v>
      </c>
      <c r="R6165" s="13" t="e">
        <f ca="1">CalcTable[[#This Row],[ETMult]]*CalcTable[[#This Row],[ETb]]</f>
        <v>#NAME?</v>
      </c>
      <c r="S6165" s="13" t="b">
        <f>INDEX(IRR_LIST,CalcTable[[#This Row],[Day of Week]]+1)</f>
        <v>0</v>
      </c>
      <c r="T6165" s="13">
        <f t="shared" ca="1" si="1934"/>
        <v>0</v>
      </c>
      <c r="U6165" s="13" t="b">
        <f ca="1">IF(CalcTable[[#This Row],[IrrPrecip]]&gt;=IC_MM,FALSE,TRUE)</f>
        <v>1</v>
      </c>
      <c r="V6165" s="13" t="b">
        <f t="shared" si="1935"/>
        <v>0</v>
      </c>
      <c r="W6165" s="13" t="e">
        <f ca="1">IF(AND(IRR_DRIP=FALSE,CalcTable[[#This Row],[IrrHours]]&lt;=0),FALSE,TRUE)</f>
        <v>#NAME?</v>
      </c>
      <c r="X6165" s="13" t="e">
        <f ca="1">AND(CalcTable[[#This Row],[IrrDay]],CalcTable[[#This Row],[IrrRain]],CalcTable[[#This Row],[IrrWarm]],CalcTable[[#This Row],[IrrWindy]])</f>
        <v>#NAME?</v>
      </c>
      <c r="Y6165" s="13" t="e">
        <f t="shared" ca="1" si="1936"/>
        <v>#NAME?</v>
      </c>
      <c r="Z6165" s="13" t="e">
        <f ca="1">CalcTable[[#This Row],[IrrHours]]/5</f>
        <v>#NAME?</v>
      </c>
      <c r="AA6165" s="13" t="e">
        <f ca="1">IF(CalcTable[[#This Row],[IrrFlag]]=FALSE,0,MAX(0,CalcTable[[#This Row],[VolRednWind]]*(FCAP*IRR_TARGET-CalcTable[[#This Row],[IWC]])))</f>
        <v>#NAME?</v>
      </c>
      <c r="AB6165" s="13" t="e">
        <f ca="1">CalcTable[[#This Row],[IWC]]+CalcTable[[#This Row],[Eff Precip]]+CalcTable[[#This Row],[IrrAmt]]-CalcTable[[#This Row],[AET]]</f>
        <v>#NAME?</v>
      </c>
      <c r="AC6165" s="13" t="e">
        <f ca="1">IF(CalcTable[[#This Row],[PWC]]&gt;FCAP,MIN(24*PERC,MIN(SAT,CalcTable[[#This Row],[PWC]])-FCAP),0)</f>
        <v>#NAME?</v>
      </c>
      <c r="AD6165" s="13" t="e">
        <f ca="1">IF(CalcTable[[#This Row],[PWC]]&gt;SAT,CalcTable[[#This Row],[PWC]]-SAT,0)</f>
        <v>#NAME?</v>
      </c>
      <c r="AE6165" s="13" t="e">
        <f ca="1">CalcTable[[#This Row],[PWC]]-CalcTable[[#This Row],[PercAmt]]-CalcTable[[#This Row],[Runoff]]</f>
        <v>#NAME?</v>
      </c>
      <c r="AF6165" s="13" t="e">
        <f ca="1">CalcTable[[#This Row],[IrrAmt]]/1000*CUR_IRR_AREA*10000/IRR_EFF</f>
        <v>#NAME?</v>
      </c>
      <c r="AG6165" s="147"/>
      <c r="AH6165" s="13"/>
      <c r="AI6165" s="50">
        <v>0</v>
      </c>
      <c r="AJ6165" s="50">
        <v>0</v>
      </c>
      <c r="AK6165" s="50">
        <v>0</v>
      </c>
      <c r="AL6165" s="50">
        <v>0</v>
      </c>
      <c r="AM6165" s="50"/>
      <c r="AN6165" s="50"/>
      <c r="AO6165" s="50"/>
      <c r="AP6165" s="50"/>
      <c r="AQ6165" s="50"/>
      <c r="AR6165" s="50"/>
      <c r="AS6165" s="50"/>
      <c r="AT6165" s="50"/>
      <c r="AU6165" s="50"/>
      <c r="AV6165" s="50"/>
      <c r="AW6165" s="50"/>
      <c r="AX6165" s="50">
        <f t="shared" ref="AX6165:AX6228" si="1947">SUM(AI6165:AW6165)</f>
        <v>0</v>
      </c>
      <c r="AY6165" s="50"/>
      <c r="AZ6165" s="50">
        <f t="shared" si="1937"/>
        <v>0</v>
      </c>
      <c r="BA6165" s="50">
        <f t="shared" si="1938"/>
        <v>0</v>
      </c>
      <c r="BB6165" s="50">
        <f t="shared" si="1939"/>
        <v>0</v>
      </c>
      <c r="BC6165" s="17">
        <f t="shared" si="1940"/>
        <v>20005</v>
      </c>
      <c r="BD6165" s="50">
        <f t="shared" si="1941"/>
        <v>0</v>
      </c>
      <c r="BE6165" s="50">
        <f t="shared" si="1942"/>
        <v>0</v>
      </c>
      <c r="BF6165" s="50">
        <f t="shared" ref="BF6165:BF6228" si="1948">BE6165*BF$17</f>
        <v>0</v>
      </c>
      <c r="BG6165" s="50"/>
      <c r="BH6165" s="17">
        <f t="shared" si="1943"/>
        <v>0</v>
      </c>
      <c r="BI6165" s="17">
        <f t="shared" si="1931"/>
        <v>6165</v>
      </c>
      <c r="BJ6165" s="17">
        <f t="shared" ref="BJ6165:BJ6228" si="1949">IF(BH6165=0,BI6165,"")</f>
        <v>6165</v>
      </c>
      <c r="BK6165" s="150">
        <f t="shared" ref="BK6165:BK6228" si="1950">A6165</f>
        <v>36672</v>
      </c>
      <c r="BL6165" s="50" t="e">
        <f t="shared" ca="1" si="1944"/>
        <v>#NAME?</v>
      </c>
      <c r="BM6165" s="50" t="e">
        <f t="shared" ca="1" si="1945"/>
        <v>#NAME?</v>
      </c>
      <c r="BN6165" s="50" t="e">
        <f t="shared" ca="1" si="1946"/>
        <v>#NAME?</v>
      </c>
    </row>
    <row r="6166" spans="1:66" x14ac:dyDescent="0.35">
      <c r="A6166" s="48">
        <v>36673</v>
      </c>
      <c r="B6166" s="17">
        <v>2000</v>
      </c>
      <c r="C6166" s="17">
        <v>5</v>
      </c>
      <c r="D6166" s="17">
        <v>148</v>
      </c>
      <c r="E6166" s="17">
        <v>27</v>
      </c>
      <c r="F6166" s="17">
        <v>7</v>
      </c>
      <c r="G6166" s="50">
        <v>1.1000000000000001</v>
      </c>
      <c r="H6166" s="32">
        <v>4.2681045772712256</v>
      </c>
      <c r="I6166" s="50">
        <v>4</v>
      </c>
      <c r="J6166" s="13">
        <v>0</v>
      </c>
      <c r="K6166" s="13">
        <f t="shared" si="1932"/>
        <v>0</v>
      </c>
      <c r="L6166" s="13">
        <f t="shared" si="1933"/>
        <v>0</v>
      </c>
      <c r="M6166" s="13" t="e">
        <f ca="1">CalcTable[[#This Row],[IWC]]-AE6165</f>
        <v>#NAME?</v>
      </c>
      <c r="N6166" s="13" t="e">
        <f ca="1">IF(CalcTable[[#This Row],[Day of Year]]&lt;123,FCAP,AE6165)</f>
        <v>#NAME?</v>
      </c>
      <c r="O6166" s="17" t="e">
        <f ca="1">IF(IRR_DRIP,5,COUNTIF('IDET Wind Values'!C6150:G6150,"&lt;="&amp;IRR_MAXWIND))</f>
        <v>#NAME?</v>
      </c>
      <c r="P6166" s="13" t="e">
        <f ca="1">CalcTable[[#This Row],[ET_o]]*KL</f>
        <v>#NAME?</v>
      </c>
      <c r="Q6166" s="13" t="e">
        <f ca="1">IF(WILTPT&lt;=0,1,MAX(0,MIN(1,(CalcTable[[#This Row],[IWC]]-WILTPT)/(MAD-WILTPT))))</f>
        <v>#NAME?</v>
      </c>
      <c r="R6166" s="13" t="e">
        <f ca="1">CalcTable[[#This Row],[ETMult]]*CalcTable[[#This Row],[ETb]]</f>
        <v>#NAME?</v>
      </c>
      <c r="S6166" s="13" t="b">
        <f>INDEX(IRR_LIST,CalcTable[[#This Row],[Day of Week]]+1)</f>
        <v>0</v>
      </c>
      <c r="T6166" s="13">
        <f t="shared" ca="1" si="1934"/>
        <v>1.6</v>
      </c>
      <c r="U6166" s="13" t="b">
        <f ca="1">IF(CalcTable[[#This Row],[IrrPrecip]]&gt;=IC_MM,FALSE,TRUE)</f>
        <v>1</v>
      </c>
      <c r="V6166" s="13" t="b">
        <f t="shared" si="1935"/>
        <v>1</v>
      </c>
      <c r="W6166" s="13" t="e">
        <f ca="1">IF(AND(IRR_DRIP=FALSE,CalcTable[[#This Row],[IrrHours]]&lt;=0),FALSE,TRUE)</f>
        <v>#NAME?</v>
      </c>
      <c r="X6166" s="13" t="e">
        <f ca="1">AND(CalcTable[[#This Row],[IrrDay]],CalcTable[[#This Row],[IrrRain]],CalcTable[[#This Row],[IrrWarm]],CalcTable[[#This Row],[IrrWindy]])</f>
        <v>#NAME?</v>
      </c>
      <c r="Y6166" s="13" t="e">
        <f t="shared" ca="1" si="1936"/>
        <v>#NAME?</v>
      </c>
      <c r="Z6166" s="13" t="e">
        <f ca="1">CalcTable[[#This Row],[IrrHours]]/5</f>
        <v>#NAME?</v>
      </c>
      <c r="AA6166" s="13" t="e">
        <f ca="1">IF(CalcTable[[#This Row],[IrrFlag]]=FALSE,0,MAX(0,CalcTable[[#This Row],[VolRednWind]]*(FCAP*IRR_TARGET-CalcTable[[#This Row],[IWC]])))</f>
        <v>#NAME?</v>
      </c>
      <c r="AB6166" s="13" t="e">
        <f ca="1">CalcTable[[#This Row],[IWC]]+CalcTable[[#This Row],[Eff Precip]]+CalcTable[[#This Row],[IrrAmt]]-CalcTable[[#This Row],[AET]]</f>
        <v>#NAME?</v>
      </c>
      <c r="AC6166" s="13" t="e">
        <f ca="1">IF(CalcTable[[#This Row],[PWC]]&gt;FCAP,MIN(24*PERC,MIN(SAT,CalcTable[[#This Row],[PWC]])-FCAP),0)</f>
        <v>#NAME?</v>
      </c>
      <c r="AD6166" s="13" t="e">
        <f ca="1">IF(CalcTable[[#This Row],[PWC]]&gt;SAT,CalcTable[[#This Row],[PWC]]-SAT,0)</f>
        <v>#NAME?</v>
      </c>
      <c r="AE6166" s="13" t="e">
        <f ca="1">CalcTable[[#This Row],[PWC]]-CalcTable[[#This Row],[PercAmt]]-CalcTable[[#This Row],[Runoff]]</f>
        <v>#NAME?</v>
      </c>
      <c r="AF6166" s="13" t="e">
        <f ca="1">CalcTable[[#This Row],[IrrAmt]]/1000*CUR_IRR_AREA*10000/IRR_EFF</f>
        <v>#NAME?</v>
      </c>
      <c r="AG6166" s="147"/>
      <c r="AH6166" s="13"/>
      <c r="AI6166" s="50">
        <v>0</v>
      </c>
      <c r="AJ6166" s="50">
        <v>0</v>
      </c>
      <c r="AK6166" s="50">
        <v>2.3589681327198533</v>
      </c>
      <c r="AL6166" s="50">
        <v>0</v>
      </c>
      <c r="AM6166" s="50"/>
      <c r="AN6166" s="50"/>
      <c r="AO6166" s="50"/>
      <c r="AP6166" s="50"/>
      <c r="AQ6166" s="50"/>
      <c r="AR6166" s="50"/>
      <c r="AS6166" s="50"/>
      <c r="AT6166" s="50"/>
      <c r="AU6166" s="50"/>
      <c r="AV6166" s="50"/>
      <c r="AW6166" s="50"/>
      <c r="AX6166" s="50">
        <f t="shared" si="1947"/>
        <v>2.3589681327198533</v>
      </c>
      <c r="AY6166" s="50"/>
      <c r="AZ6166" s="50">
        <f t="shared" si="1937"/>
        <v>34.598199279891183</v>
      </c>
      <c r="BA6166" s="50">
        <f t="shared" si="1938"/>
        <v>53.270243335705466</v>
      </c>
      <c r="BB6166" s="50">
        <f t="shared" si="1939"/>
        <v>54.917776634747916</v>
      </c>
      <c r="BC6166" s="17">
        <f t="shared" si="1940"/>
        <v>20005</v>
      </c>
      <c r="BD6166" s="50">
        <f t="shared" si="1941"/>
        <v>2.3589681327198533</v>
      </c>
      <c r="BE6166" s="50">
        <f t="shared" si="1942"/>
        <v>34.598199279891183</v>
      </c>
      <c r="BF6166" s="50">
        <f t="shared" si="1948"/>
        <v>56.591639936237648</v>
      </c>
      <c r="BG6166" s="50"/>
      <c r="BH6166" s="17">
        <f t="shared" si="1943"/>
        <v>0</v>
      </c>
      <c r="BI6166" s="17">
        <f t="shared" ref="BI6166:BI6229" si="1951">BI6165+1</f>
        <v>6166</v>
      </c>
      <c r="BJ6166" s="17">
        <f t="shared" si="1949"/>
        <v>6166</v>
      </c>
      <c r="BK6166" s="150">
        <f t="shared" si="1950"/>
        <v>36673</v>
      </c>
      <c r="BL6166" s="50" t="e">
        <f t="shared" ca="1" si="1944"/>
        <v>#NAME?</v>
      </c>
      <c r="BM6166" s="50" t="e">
        <f t="shared" ca="1" si="1945"/>
        <v>#NAME?</v>
      </c>
      <c r="BN6166" s="50" t="e">
        <f t="shared" ca="1" si="1946"/>
        <v>#NAME?</v>
      </c>
    </row>
    <row r="6167" spans="1:66" x14ac:dyDescent="0.35">
      <c r="A6167" s="48">
        <v>36674</v>
      </c>
      <c r="B6167" s="17">
        <v>2000</v>
      </c>
      <c r="C6167" s="17">
        <v>5</v>
      </c>
      <c r="D6167" s="17">
        <v>149</v>
      </c>
      <c r="E6167" s="17">
        <v>28</v>
      </c>
      <c r="F6167" s="17">
        <v>1</v>
      </c>
      <c r="G6167" s="50">
        <v>3.9</v>
      </c>
      <c r="H6167" s="32">
        <v>3.8062727737963504</v>
      </c>
      <c r="I6167" s="50">
        <v>11.833333333333334</v>
      </c>
      <c r="J6167" s="13">
        <v>1.2</v>
      </c>
      <c r="K6167" s="13">
        <f t="shared" si="1932"/>
        <v>1.2</v>
      </c>
      <c r="L6167" s="13">
        <f t="shared" si="1933"/>
        <v>0</v>
      </c>
      <c r="M6167" s="13" t="e">
        <f ca="1">CalcTable[[#This Row],[IWC]]-AE6166</f>
        <v>#NAME?</v>
      </c>
      <c r="N6167" s="13" t="e">
        <f ca="1">IF(CalcTable[[#This Row],[Day of Year]]&lt;123,FCAP,AE6166)</f>
        <v>#NAME?</v>
      </c>
      <c r="O6167" s="17" t="e">
        <f ca="1">IF(IRR_DRIP,5,COUNTIF('IDET Wind Values'!C6151:G6151,"&lt;="&amp;IRR_MAXWIND))</f>
        <v>#NAME?</v>
      </c>
      <c r="P6167" s="13" t="e">
        <f ca="1">CalcTable[[#This Row],[ET_o]]*KL</f>
        <v>#NAME?</v>
      </c>
      <c r="Q6167" s="13" t="e">
        <f ca="1">IF(WILTPT&lt;=0,1,MAX(0,MIN(1,(CalcTable[[#This Row],[IWC]]-WILTPT)/(MAD-WILTPT))))</f>
        <v>#NAME?</v>
      </c>
      <c r="R6167" s="13" t="e">
        <f ca="1">CalcTable[[#This Row],[ETMult]]*CalcTable[[#This Row],[ETb]]</f>
        <v>#NAME?</v>
      </c>
      <c r="S6167" s="13" t="b">
        <f>INDEX(IRR_LIST,CalcTable[[#This Row],[Day of Week]]+1)</f>
        <v>1</v>
      </c>
      <c r="T6167" s="13">
        <f t="shared" ca="1" si="1934"/>
        <v>1.6</v>
      </c>
      <c r="U6167" s="13" t="b">
        <f ca="1">IF(CalcTable[[#This Row],[IrrPrecip]]&gt;=IC_MM,FALSE,TRUE)</f>
        <v>1</v>
      </c>
      <c r="V6167" s="13" t="b">
        <f t="shared" si="1935"/>
        <v>1</v>
      </c>
      <c r="W6167" s="13" t="e">
        <f ca="1">IF(AND(IRR_DRIP=FALSE,CalcTable[[#This Row],[IrrHours]]&lt;=0),FALSE,TRUE)</f>
        <v>#NAME?</v>
      </c>
      <c r="X6167" s="13" t="e">
        <f ca="1">AND(CalcTable[[#This Row],[IrrDay]],CalcTable[[#This Row],[IrrRain]],CalcTable[[#This Row],[IrrWarm]],CalcTable[[#This Row],[IrrWindy]])</f>
        <v>#NAME?</v>
      </c>
      <c r="Y6167" s="13" t="e">
        <f t="shared" ca="1" si="1936"/>
        <v>#NAME?</v>
      </c>
      <c r="Z6167" s="13" t="e">
        <f ca="1">CalcTable[[#This Row],[IrrHours]]/5</f>
        <v>#NAME?</v>
      </c>
      <c r="AA6167" s="13" t="e">
        <f ca="1">IF(CalcTable[[#This Row],[IrrFlag]]=FALSE,0,MAX(0,CalcTable[[#This Row],[VolRednWind]]*(FCAP*IRR_TARGET-CalcTable[[#This Row],[IWC]])))</f>
        <v>#NAME?</v>
      </c>
      <c r="AB6167" s="13" t="e">
        <f ca="1">CalcTable[[#This Row],[IWC]]+CalcTable[[#This Row],[Eff Precip]]+CalcTable[[#This Row],[IrrAmt]]-CalcTable[[#This Row],[AET]]</f>
        <v>#NAME?</v>
      </c>
      <c r="AC6167" s="13" t="e">
        <f ca="1">IF(CalcTable[[#This Row],[PWC]]&gt;FCAP,MIN(24*PERC,MIN(SAT,CalcTable[[#This Row],[PWC]])-FCAP),0)</f>
        <v>#NAME?</v>
      </c>
      <c r="AD6167" s="13" t="e">
        <f ca="1">IF(CalcTable[[#This Row],[PWC]]&gt;SAT,CalcTable[[#This Row],[PWC]]-SAT,0)</f>
        <v>#NAME?</v>
      </c>
      <c r="AE6167" s="13" t="e">
        <f ca="1">CalcTable[[#This Row],[PWC]]-CalcTable[[#This Row],[PercAmt]]-CalcTable[[#This Row],[Runoff]]</f>
        <v>#NAME?</v>
      </c>
      <c r="AF6167" s="13" t="e">
        <f ca="1">CalcTable[[#This Row],[IrrAmt]]/1000*CUR_IRR_AREA*10000/IRR_EFF</f>
        <v>#NAME?</v>
      </c>
      <c r="AG6167" s="147"/>
      <c r="AH6167" s="13"/>
      <c r="AI6167" s="50">
        <v>6.8849168303522719</v>
      </c>
      <c r="AJ6167" s="50">
        <v>12.773779718775035</v>
      </c>
      <c r="AK6167" s="50">
        <v>0</v>
      </c>
      <c r="AL6167" s="50">
        <v>0</v>
      </c>
      <c r="AM6167" s="50"/>
      <c r="AN6167" s="50"/>
      <c r="AO6167" s="50"/>
      <c r="AP6167" s="50"/>
      <c r="AQ6167" s="50"/>
      <c r="AR6167" s="50"/>
      <c r="AS6167" s="50"/>
      <c r="AT6167" s="50"/>
      <c r="AU6167" s="50"/>
      <c r="AV6167" s="50"/>
      <c r="AW6167" s="50"/>
      <c r="AX6167" s="50">
        <f t="shared" si="1947"/>
        <v>19.658696549127306</v>
      </c>
      <c r="AY6167" s="50"/>
      <c r="AZ6167" s="50">
        <f t="shared" si="1937"/>
        <v>475.67631859590108</v>
      </c>
      <c r="BA6167" s="50">
        <f t="shared" si="1938"/>
        <v>773.56607595481967</v>
      </c>
      <c r="BB6167" s="50">
        <f t="shared" si="1939"/>
        <v>800.79239074042914</v>
      </c>
      <c r="BC6167" s="17">
        <f t="shared" si="1940"/>
        <v>20005</v>
      </c>
      <c r="BD6167" s="50">
        <f t="shared" si="1941"/>
        <v>19.658696549127306</v>
      </c>
      <c r="BE6167" s="50">
        <f t="shared" si="1942"/>
        <v>475.67631859590108</v>
      </c>
      <c r="BF6167" s="50">
        <f t="shared" si="1948"/>
        <v>778.05502911881501</v>
      </c>
      <c r="BG6167" s="50"/>
      <c r="BH6167" s="17">
        <f t="shared" si="1943"/>
        <v>0</v>
      </c>
      <c r="BI6167" s="17">
        <f t="shared" si="1951"/>
        <v>6167</v>
      </c>
      <c r="BJ6167" s="17">
        <f t="shared" si="1949"/>
        <v>6167</v>
      </c>
      <c r="BK6167" s="150">
        <f t="shared" si="1950"/>
        <v>36674</v>
      </c>
      <c r="BL6167" s="50" t="e">
        <f t="shared" ca="1" si="1944"/>
        <v>#NAME?</v>
      </c>
      <c r="BM6167" s="50" t="e">
        <f t="shared" ca="1" si="1945"/>
        <v>#NAME?</v>
      </c>
      <c r="BN6167" s="50" t="e">
        <f t="shared" ca="1" si="1946"/>
        <v>#NAME?</v>
      </c>
    </row>
    <row r="6168" spans="1:66" x14ac:dyDescent="0.35">
      <c r="A6168" s="48">
        <v>36675</v>
      </c>
      <c r="B6168" s="17">
        <v>2000</v>
      </c>
      <c r="C6168" s="17">
        <v>5</v>
      </c>
      <c r="D6168" s="17">
        <v>150</v>
      </c>
      <c r="E6168" s="17">
        <v>29</v>
      </c>
      <c r="F6168" s="17">
        <v>2</v>
      </c>
      <c r="G6168" s="50">
        <v>4</v>
      </c>
      <c r="H6168" s="32">
        <v>2.2435224131062323</v>
      </c>
      <c r="I6168" s="50">
        <v>8.6666666666666661</v>
      </c>
      <c r="J6168" s="13">
        <v>0.9</v>
      </c>
      <c r="K6168" s="13">
        <f t="shared" si="1932"/>
        <v>0.9</v>
      </c>
      <c r="L6168" s="13">
        <f t="shared" si="1933"/>
        <v>0</v>
      </c>
      <c r="M6168" s="13" t="e">
        <f ca="1">CalcTable[[#This Row],[IWC]]-AE6167</f>
        <v>#NAME?</v>
      </c>
      <c r="N6168" s="13" t="e">
        <f ca="1">IF(CalcTable[[#This Row],[Day of Year]]&lt;123,FCAP,AE6167)</f>
        <v>#NAME?</v>
      </c>
      <c r="O6168" s="17" t="e">
        <f ca="1">IF(IRR_DRIP,5,COUNTIF('IDET Wind Values'!C6152:G6152,"&lt;="&amp;IRR_MAXWIND))</f>
        <v>#NAME?</v>
      </c>
      <c r="P6168" s="13" t="e">
        <f ca="1">CalcTable[[#This Row],[ET_o]]*KL</f>
        <v>#NAME?</v>
      </c>
      <c r="Q6168" s="13" t="e">
        <f ca="1">IF(WILTPT&lt;=0,1,MAX(0,MIN(1,(CalcTable[[#This Row],[IWC]]-WILTPT)/(MAD-WILTPT))))</f>
        <v>#NAME?</v>
      </c>
      <c r="R6168" s="13" t="e">
        <f ca="1">CalcTable[[#This Row],[ETMult]]*CalcTable[[#This Row],[ETb]]</f>
        <v>#NAME?</v>
      </c>
      <c r="S6168" s="13" t="b">
        <f>INDEX(IRR_LIST,CalcTable[[#This Row],[Day of Week]]+1)</f>
        <v>0</v>
      </c>
      <c r="T6168" s="13">
        <f t="shared" ca="1" si="1934"/>
        <v>1.2</v>
      </c>
      <c r="U6168" s="13" t="b">
        <f ca="1">IF(CalcTable[[#This Row],[IrrPrecip]]&gt;=IC_MM,FALSE,TRUE)</f>
        <v>1</v>
      </c>
      <c r="V6168" s="13" t="b">
        <f t="shared" si="1935"/>
        <v>1</v>
      </c>
      <c r="W6168" s="13" t="e">
        <f ca="1">IF(AND(IRR_DRIP=FALSE,CalcTable[[#This Row],[IrrHours]]&lt;=0),FALSE,TRUE)</f>
        <v>#NAME?</v>
      </c>
      <c r="X6168" s="13" t="e">
        <f ca="1">AND(CalcTable[[#This Row],[IrrDay]],CalcTable[[#This Row],[IrrRain]],CalcTable[[#This Row],[IrrWarm]],CalcTable[[#This Row],[IrrWindy]])</f>
        <v>#NAME?</v>
      </c>
      <c r="Y6168" s="13" t="e">
        <f t="shared" ca="1" si="1936"/>
        <v>#NAME?</v>
      </c>
      <c r="Z6168" s="13" t="e">
        <f ca="1">CalcTable[[#This Row],[IrrHours]]/5</f>
        <v>#NAME?</v>
      </c>
      <c r="AA6168" s="13" t="e">
        <f ca="1">IF(CalcTable[[#This Row],[IrrFlag]]=FALSE,0,MAX(0,CalcTable[[#This Row],[VolRednWind]]*(FCAP*IRR_TARGET-CalcTable[[#This Row],[IWC]])))</f>
        <v>#NAME?</v>
      </c>
      <c r="AB6168" s="13" t="e">
        <f ca="1">CalcTable[[#This Row],[IWC]]+CalcTable[[#This Row],[Eff Precip]]+CalcTable[[#This Row],[IrrAmt]]-CalcTable[[#This Row],[AET]]</f>
        <v>#NAME?</v>
      </c>
      <c r="AC6168" s="13" t="e">
        <f ca="1">IF(CalcTable[[#This Row],[PWC]]&gt;FCAP,MIN(24*PERC,MIN(SAT,CalcTable[[#This Row],[PWC]])-FCAP),0)</f>
        <v>#NAME?</v>
      </c>
      <c r="AD6168" s="13" t="e">
        <f ca="1">IF(CalcTable[[#This Row],[PWC]]&gt;SAT,CalcTable[[#This Row],[PWC]]-SAT,0)</f>
        <v>#NAME?</v>
      </c>
      <c r="AE6168" s="13" t="e">
        <f ca="1">CalcTable[[#This Row],[PWC]]-CalcTable[[#This Row],[PercAmt]]-CalcTable[[#This Row],[Runoff]]</f>
        <v>#NAME?</v>
      </c>
      <c r="AF6168" s="13" t="e">
        <f ca="1">CalcTable[[#This Row],[IrrAmt]]/1000*CUR_IRR_AREA*10000/IRR_EFF</f>
        <v>#NAME?</v>
      </c>
      <c r="AG6168" s="147"/>
      <c r="AH6168" s="13"/>
      <c r="AI6168" s="50">
        <v>0</v>
      </c>
      <c r="AJ6168" s="50">
        <v>0</v>
      </c>
      <c r="AK6168" s="50">
        <v>8.4464018562214402</v>
      </c>
      <c r="AL6168" s="50">
        <v>10.379484325890202</v>
      </c>
      <c r="AM6168" s="50"/>
      <c r="AN6168" s="50"/>
      <c r="AO6168" s="50"/>
      <c r="AP6168" s="50"/>
      <c r="AQ6168" s="50"/>
      <c r="AR6168" s="50"/>
      <c r="AS6168" s="50"/>
      <c r="AT6168" s="50"/>
      <c r="AU6168" s="50"/>
      <c r="AV6168" s="50"/>
      <c r="AW6168" s="50"/>
      <c r="AX6168" s="50">
        <f t="shared" si="1947"/>
        <v>18.825886182111642</v>
      </c>
      <c r="AY6168" s="50"/>
      <c r="AZ6168" s="50">
        <f t="shared" si="1937"/>
        <v>428.34543411736041</v>
      </c>
      <c r="BA6168" s="50">
        <f t="shared" si="1938"/>
        <v>659.51598586323746</v>
      </c>
      <c r="BB6168" s="50">
        <f t="shared" si="1939"/>
        <v>679.91338748787371</v>
      </c>
      <c r="BC6168" s="17">
        <f t="shared" si="1940"/>
        <v>20005</v>
      </c>
      <c r="BD6168" s="50">
        <f t="shared" si="1941"/>
        <v>18.825886182111642</v>
      </c>
      <c r="BE6168" s="50">
        <f t="shared" si="1942"/>
        <v>428.34543411736041</v>
      </c>
      <c r="BF6168" s="50">
        <f t="shared" si="1948"/>
        <v>700.63676955551966</v>
      </c>
      <c r="BG6168" s="50"/>
      <c r="BH6168" s="17">
        <f t="shared" si="1943"/>
        <v>0</v>
      </c>
      <c r="BI6168" s="17">
        <f t="shared" si="1951"/>
        <v>6168</v>
      </c>
      <c r="BJ6168" s="17">
        <f t="shared" si="1949"/>
        <v>6168</v>
      </c>
      <c r="BK6168" s="150">
        <f t="shared" si="1950"/>
        <v>36675</v>
      </c>
      <c r="BL6168" s="50" t="e">
        <f t="shared" ca="1" si="1944"/>
        <v>#NAME?</v>
      </c>
      <c r="BM6168" s="50" t="e">
        <f t="shared" ca="1" si="1945"/>
        <v>#NAME?</v>
      </c>
      <c r="BN6168" s="50" t="e">
        <f t="shared" ca="1" si="1946"/>
        <v>#NAME?</v>
      </c>
    </row>
    <row r="6169" spans="1:66" x14ac:dyDescent="0.35">
      <c r="A6169" s="48">
        <v>36676</v>
      </c>
      <c r="B6169" s="17">
        <v>2000</v>
      </c>
      <c r="C6169" s="17">
        <v>5</v>
      </c>
      <c r="D6169" s="17">
        <v>151</v>
      </c>
      <c r="E6169" s="17">
        <v>30</v>
      </c>
      <c r="F6169" s="17">
        <v>3</v>
      </c>
      <c r="G6169" s="50">
        <v>3.4</v>
      </c>
      <c r="H6169" s="32">
        <v>3.2451255763628732</v>
      </c>
      <c r="I6169" s="50">
        <v>5.166666666666667</v>
      </c>
      <c r="J6169" s="13">
        <v>0</v>
      </c>
      <c r="K6169" s="13">
        <f t="shared" si="1932"/>
        <v>0</v>
      </c>
      <c r="L6169" s="13">
        <f t="shared" si="1933"/>
        <v>0</v>
      </c>
      <c r="M6169" s="13" t="e">
        <f ca="1">CalcTable[[#This Row],[IWC]]-AE6168</f>
        <v>#NAME?</v>
      </c>
      <c r="N6169" s="13" t="e">
        <f ca="1">IF(CalcTable[[#This Row],[Day of Year]]&lt;123,FCAP,AE6168)</f>
        <v>#NAME?</v>
      </c>
      <c r="O6169" s="17" t="e">
        <f ca="1">IF(IRR_DRIP,5,COUNTIF('IDET Wind Values'!C6153:G6153,"&lt;="&amp;IRR_MAXWIND))</f>
        <v>#NAME?</v>
      </c>
      <c r="P6169" s="13" t="e">
        <f ca="1">CalcTable[[#This Row],[ET_o]]*KL</f>
        <v>#NAME?</v>
      </c>
      <c r="Q6169" s="13" t="e">
        <f ca="1">IF(WILTPT&lt;=0,1,MAX(0,MIN(1,(CalcTable[[#This Row],[IWC]]-WILTPT)/(MAD-WILTPT))))</f>
        <v>#NAME?</v>
      </c>
      <c r="R6169" s="13" t="e">
        <f ca="1">CalcTable[[#This Row],[ETMult]]*CalcTable[[#This Row],[ETb]]</f>
        <v>#NAME?</v>
      </c>
      <c r="S6169" s="13" t="b">
        <f>INDEX(IRR_LIST,CalcTable[[#This Row],[Day of Week]]+1)</f>
        <v>1</v>
      </c>
      <c r="T6169" s="13">
        <f t="shared" ca="1" si="1934"/>
        <v>2.1</v>
      </c>
      <c r="U6169" s="13" t="b">
        <f ca="1">IF(CalcTable[[#This Row],[IrrPrecip]]&gt;=IC_MM,FALSE,TRUE)</f>
        <v>1</v>
      </c>
      <c r="V6169" s="13" t="b">
        <f t="shared" si="1935"/>
        <v>0</v>
      </c>
      <c r="W6169" s="13" t="e">
        <f ca="1">IF(AND(IRR_DRIP=FALSE,CalcTable[[#This Row],[IrrHours]]&lt;=0),FALSE,TRUE)</f>
        <v>#NAME?</v>
      </c>
      <c r="X6169" s="13" t="e">
        <f ca="1">AND(CalcTable[[#This Row],[IrrDay]],CalcTable[[#This Row],[IrrRain]],CalcTable[[#This Row],[IrrWarm]],CalcTable[[#This Row],[IrrWindy]])</f>
        <v>#NAME?</v>
      </c>
      <c r="Y6169" s="13" t="e">
        <f t="shared" ca="1" si="1936"/>
        <v>#NAME?</v>
      </c>
      <c r="Z6169" s="13" t="e">
        <f ca="1">CalcTable[[#This Row],[IrrHours]]/5</f>
        <v>#NAME?</v>
      </c>
      <c r="AA6169" s="13" t="e">
        <f ca="1">IF(CalcTable[[#This Row],[IrrFlag]]=FALSE,0,MAX(0,CalcTable[[#This Row],[VolRednWind]]*(FCAP*IRR_TARGET-CalcTable[[#This Row],[IWC]])))</f>
        <v>#NAME?</v>
      </c>
      <c r="AB6169" s="13" t="e">
        <f ca="1">CalcTable[[#This Row],[IWC]]+CalcTable[[#This Row],[Eff Precip]]+CalcTable[[#This Row],[IrrAmt]]-CalcTable[[#This Row],[AET]]</f>
        <v>#NAME?</v>
      </c>
      <c r="AC6169" s="13" t="e">
        <f ca="1">IF(CalcTable[[#This Row],[PWC]]&gt;FCAP,MIN(24*PERC,MIN(SAT,CalcTable[[#This Row],[PWC]])-FCAP),0)</f>
        <v>#NAME?</v>
      </c>
      <c r="AD6169" s="13" t="e">
        <f ca="1">IF(CalcTable[[#This Row],[PWC]]&gt;SAT,CalcTable[[#This Row],[PWC]]-SAT,0)</f>
        <v>#NAME?</v>
      </c>
      <c r="AE6169" s="13" t="e">
        <f ca="1">CalcTable[[#This Row],[PWC]]-CalcTable[[#This Row],[PercAmt]]-CalcTable[[#This Row],[Runoff]]</f>
        <v>#NAME?</v>
      </c>
      <c r="AF6169" s="13" t="e">
        <f ca="1">CalcTable[[#This Row],[IrrAmt]]/1000*CUR_IRR_AREA*10000/IRR_EFF</f>
        <v>#NAME?</v>
      </c>
      <c r="AG6169" s="147"/>
      <c r="AH6169" s="13"/>
      <c r="AI6169" s="50">
        <v>0</v>
      </c>
      <c r="AJ6169" s="50">
        <v>0</v>
      </c>
      <c r="AK6169" s="50">
        <v>0</v>
      </c>
      <c r="AL6169" s="50">
        <v>0</v>
      </c>
      <c r="AM6169" s="50"/>
      <c r="AN6169" s="50"/>
      <c r="AO6169" s="50"/>
      <c r="AP6169" s="50"/>
      <c r="AQ6169" s="50"/>
      <c r="AR6169" s="50"/>
      <c r="AS6169" s="50"/>
      <c r="AT6169" s="50"/>
      <c r="AU6169" s="50"/>
      <c r="AV6169" s="50"/>
      <c r="AW6169" s="50"/>
      <c r="AX6169" s="50">
        <f t="shared" si="1947"/>
        <v>0</v>
      </c>
      <c r="AY6169" s="50"/>
      <c r="AZ6169" s="50">
        <f t="shared" si="1937"/>
        <v>0</v>
      </c>
      <c r="BA6169" s="50">
        <f t="shared" si="1938"/>
        <v>0</v>
      </c>
      <c r="BB6169" s="50">
        <f t="shared" si="1939"/>
        <v>0</v>
      </c>
      <c r="BC6169" s="17">
        <f t="shared" si="1940"/>
        <v>20005</v>
      </c>
      <c r="BD6169" s="50">
        <f t="shared" si="1941"/>
        <v>0</v>
      </c>
      <c r="BE6169" s="50">
        <f t="shared" si="1942"/>
        <v>0</v>
      </c>
      <c r="BF6169" s="50">
        <f t="shared" si="1948"/>
        <v>0</v>
      </c>
      <c r="BG6169" s="50"/>
      <c r="BH6169" s="17">
        <f t="shared" si="1943"/>
        <v>0</v>
      </c>
      <c r="BI6169" s="17">
        <f t="shared" si="1951"/>
        <v>6169</v>
      </c>
      <c r="BJ6169" s="17">
        <f t="shared" si="1949"/>
        <v>6169</v>
      </c>
      <c r="BK6169" s="150">
        <f t="shared" si="1950"/>
        <v>36676</v>
      </c>
      <c r="BL6169" s="50" t="e">
        <f t="shared" ca="1" si="1944"/>
        <v>#NAME?</v>
      </c>
      <c r="BM6169" s="50" t="e">
        <f t="shared" ca="1" si="1945"/>
        <v>#NAME?</v>
      </c>
      <c r="BN6169" s="50" t="e">
        <f t="shared" ca="1" si="1946"/>
        <v>#NAME?</v>
      </c>
    </row>
    <row r="6170" spans="1:66" x14ac:dyDescent="0.35">
      <c r="A6170" s="48">
        <v>36677</v>
      </c>
      <c r="B6170" s="17">
        <v>2000</v>
      </c>
      <c r="C6170" s="17">
        <v>5</v>
      </c>
      <c r="D6170" s="17">
        <v>152</v>
      </c>
      <c r="E6170" s="17">
        <v>31</v>
      </c>
      <c r="F6170" s="17">
        <v>4</v>
      </c>
      <c r="G6170" s="50">
        <v>1.9</v>
      </c>
      <c r="H6170" s="32">
        <v>3.1809461876603704</v>
      </c>
      <c r="I6170" s="50">
        <v>9.1666666666666661</v>
      </c>
      <c r="J6170" s="13">
        <v>0</v>
      </c>
      <c r="K6170" s="13">
        <f t="shared" si="1932"/>
        <v>0</v>
      </c>
      <c r="L6170" s="13">
        <f t="shared" si="1933"/>
        <v>0</v>
      </c>
      <c r="M6170" s="13" t="e">
        <f ca="1">CalcTable[[#This Row],[IWC]]-AE6169</f>
        <v>#NAME?</v>
      </c>
      <c r="N6170" s="13" t="e">
        <f ca="1">IF(CalcTable[[#This Row],[Day of Year]]&lt;123,FCAP,AE6169)</f>
        <v>#NAME?</v>
      </c>
      <c r="O6170" s="17" t="e">
        <f ca="1">IF(IRR_DRIP,5,COUNTIF('IDET Wind Values'!C6154:G6154,"&lt;="&amp;IRR_MAXWIND))</f>
        <v>#NAME?</v>
      </c>
      <c r="P6170" s="13" t="e">
        <f ca="1">CalcTable[[#This Row],[ET_o]]*KL</f>
        <v>#NAME?</v>
      </c>
      <c r="Q6170" s="13" t="e">
        <f ca="1">IF(WILTPT&lt;=0,1,MAX(0,MIN(1,(CalcTable[[#This Row],[IWC]]-WILTPT)/(MAD-WILTPT))))</f>
        <v>#NAME?</v>
      </c>
      <c r="R6170" s="13" t="e">
        <f ca="1">CalcTable[[#This Row],[ETMult]]*CalcTable[[#This Row],[ETb]]</f>
        <v>#NAME?</v>
      </c>
      <c r="S6170" s="13" t="b">
        <f>INDEX(IRR_LIST,CalcTable[[#This Row],[Day of Week]]+1)</f>
        <v>0</v>
      </c>
      <c r="T6170" s="13">
        <f t="shared" ca="1" si="1934"/>
        <v>0.9</v>
      </c>
      <c r="U6170" s="13" t="b">
        <f ca="1">IF(CalcTable[[#This Row],[IrrPrecip]]&gt;=IC_MM,FALSE,TRUE)</f>
        <v>1</v>
      </c>
      <c r="V6170" s="13" t="b">
        <f t="shared" si="1935"/>
        <v>0</v>
      </c>
      <c r="W6170" s="13" t="e">
        <f ca="1">IF(AND(IRR_DRIP=FALSE,CalcTable[[#This Row],[IrrHours]]&lt;=0),FALSE,TRUE)</f>
        <v>#NAME?</v>
      </c>
      <c r="X6170" s="13" t="e">
        <f ca="1">AND(CalcTable[[#This Row],[IrrDay]],CalcTable[[#This Row],[IrrRain]],CalcTable[[#This Row],[IrrWarm]],CalcTable[[#This Row],[IrrWindy]])</f>
        <v>#NAME?</v>
      </c>
      <c r="Y6170" s="13" t="e">
        <f t="shared" ca="1" si="1936"/>
        <v>#NAME?</v>
      </c>
      <c r="Z6170" s="13" t="e">
        <f ca="1">CalcTable[[#This Row],[IrrHours]]/5</f>
        <v>#NAME?</v>
      </c>
      <c r="AA6170" s="13" t="e">
        <f ca="1">IF(CalcTable[[#This Row],[IrrFlag]]=FALSE,0,MAX(0,CalcTable[[#This Row],[VolRednWind]]*(FCAP*IRR_TARGET-CalcTable[[#This Row],[IWC]])))</f>
        <v>#NAME?</v>
      </c>
      <c r="AB6170" s="13" t="e">
        <f ca="1">CalcTable[[#This Row],[IWC]]+CalcTable[[#This Row],[Eff Precip]]+CalcTable[[#This Row],[IrrAmt]]-CalcTable[[#This Row],[AET]]</f>
        <v>#NAME?</v>
      </c>
      <c r="AC6170" s="13" t="e">
        <f ca="1">IF(CalcTable[[#This Row],[PWC]]&gt;FCAP,MIN(24*PERC,MIN(SAT,CalcTable[[#This Row],[PWC]])-FCAP),0)</f>
        <v>#NAME?</v>
      </c>
      <c r="AD6170" s="13" t="e">
        <f ca="1">IF(CalcTable[[#This Row],[PWC]]&gt;SAT,CalcTable[[#This Row],[PWC]]-SAT,0)</f>
        <v>#NAME?</v>
      </c>
      <c r="AE6170" s="13" t="e">
        <f ca="1">CalcTable[[#This Row],[PWC]]-CalcTable[[#This Row],[PercAmt]]-CalcTable[[#This Row],[Runoff]]</f>
        <v>#NAME?</v>
      </c>
      <c r="AF6170" s="13" t="e">
        <f ca="1">CalcTable[[#This Row],[IrrAmt]]/1000*CUR_IRR_AREA*10000/IRR_EFF</f>
        <v>#NAME?</v>
      </c>
      <c r="AG6170" s="147"/>
      <c r="AH6170" s="13"/>
      <c r="AI6170" s="50">
        <v>0</v>
      </c>
      <c r="AJ6170" s="50">
        <v>0</v>
      </c>
      <c r="AK6170" s="50">
        <v>0</v>
      </c>
      <c r="AL6170" s="50">
        <v>0</v>
      </c>
      <c r="AM6170" s="50"/>
      <c r="AN6170" s="50"/>
      <c r="AO6170" s="50"/>
      <c r="AP6170" s="50"/>
      <c r="AQ6170" s="50"/>
      <c r="AR6170" s="50"/>
      <c r="AS6170" s="50"/>
      <c r="AT6170" s="50"/>
      <c r="AU6170" s="50"/>
      <c r="AV6170" s="50"/>
      <c r="AW6170" s="50"/>
      <c r="AX6170" s="50">
        <f t="shared" si="1947"/>
        <v>0</v>
      </c>
      <c r="AY6170" s="50"/>
      <c r="AZ6170" s="50">
        <f t="shared" si="1937"/>
        <v>0</v>
      </c>
      <c r="BA6170" s="50">
        <f t="shared" si="1938"/>
        <v>0</v>
      </c>
      <c r="BB6170" s="50">
        <f t="shared" si="1939"/>
        <v>0</v>
      </c>
      <c r="BC6170" s="17">
        <f t="shared" si="1940"/>
        <v>20005</v>
      </c>
      <c r="BD6170" s="50">
        <f t="shared" si="1941"/>
        <v>0</v>
      </c>
      <c r="BE6170" s="50">
        <f t="shared" si="1942"/>
        <v>0</v>
      </c>
      <c r="BF6170" s="50">
        <f t="shared" si="1948"/>
        <v>0</v>
      </c>
      <c r="BG6170" s="50"/>
      <c r="BH6170" s="17">
        <f t="shared" si="1943"/>
        <v>0</v>
      </c>
      <c r="BI6170" s="17">
        <f t="shared" si="1951"/>
        <v>6170</v>
      </c>
      <c r="BJ6170" s="17">
        <f t="shared" si="1949"/>
        <v>6170</v>
      </c>
      <c r="BK6170" s="150">
        <f t="shared" si="1950"/>
        <v>36677</v>
      </c>
      <c r="BL6170" s="50" t="e">
        <f t="shared" ca="1" si="1944"/>
        <v>#NAME?</v>
      </c>
      <c r="BM6170" s="50" t="e">
        <f t="shared" ca="1" si="1945"/>
        <v>#NAME?</v>
      </c>
      <c r="BN6170" s="50" t="e">
        <f t="shared" ca="1" si="1946"/>
        <v>#NAME?</v>
      </c>
    </row>
    <row r="6171" spans="1:66" x14ac:dyDescent="0.35">
      <c r="A6171" s="48">
        <v>36678</v>
      </c>
      <c r="B6171" s="17">
        <v>2000</v>
      </c>
      <c r="C6171" s="17">
        <v>6</v>
      </c>
      <c r="D6171" s="17">
        <v>153</v>
      </c>
      <c r="E6171" s="17">
        <v>1</v>
      </c>
      <c r="F6171" s="17">
        <v>5</v>
      </c>
      <c r="G6171" s="50">
        <v>-1.9</v>
      </c>
      <c r="H6171" s="32">
        <v>3.9817206976823396</v>
      </c>
      <c r="I6171" s="50">
        <v>6.666666666666667</v>
      </c>
      <c r="J6171" s="13">
        <v>0</v>
      </c>
      <c r="K6171" s="13">
        <f t="shared" si="1932"/>
        <v>0</v>
      </c>
      <c r="L6171" s="13">
        <f t="shared" si="1933"/>
        <v>0</v>
      </c>
      <c r="M6171" s="13" t="e">
        <f ca="1">CalcTable[[#This Row],[IWC]]-AE6170</f>
        <v>#NAME?</v>
      </c>
      <c r="N6171" s="13" t="e">
        <f ca="1">IF(CalcTable[[#This Row],[Day of Year]]&lt;123,FCAP,AE6170)</f>
        <v>#NAME?</v>
      </c>
      <c r="O6171" s="17" t="e">
        <f ca="1">IF(IRR_DRIP,5,COUNTIF('IDET Wind Values'!C6155:G6155,"&lt;="&amp;IRR_MAXWIND))</f>
        <v>#NAME?</v>
      </c>
      <c r="P6171" s="13" t="e">
        <f ca="1">CalcTable[[#This Row],[ET_o]]*KL</f>
        <v>#NAME?</v>
      </c>
      <c r="Q6171" s="13" t="e">
        <f ca="1">IF(WILTPT&lt;=0,1,MAX(0,MIN(1,(CalcTable[[#This Row],[IWC]]-WILTPT)/(MAD-WILTPT))))</f>
        <v>#NAME?</v>
      </c>
      <c r="R6171" s="13" t="e">
        <f ca="1">CalcTable[[#This Row],[ETMult]]*CalcTable[[#This Row],[ETb]]</f>
        <v>#NAME?</v>
      </c>
      <c r="S6171" s="13" t="b">
        <f>INDEX(IRR_LIST,CalcTable[[#This Row],[Day of Week]]+1)</f>
        <v>1</v>
      </c>
      <c r="T6171" s="13">
        <f t="shared" ca="1" si="1934"/>
        <v>0</v>
      </c>
      <c r="U6171" s="13" t="b">
        <f ca="1">IF(CalcTable[[#This Row],[IrrPrecip]]&gt;=IC_MM,FALSE,TRUE)</f>
        <v>1</v>
      </c>
      <c r="V6171" s="13" t="b">
        <f t="shared" si="1935"/>
        <v>0</v>
      </c>
      <c r="W6171" s="13" t="e">
        <f ca="1">IF(AND(IRR_DRIP=FALSE,CalcTable[[#This Row],[IrrHours]]&lt;=0),FALSE,TRUE)</f>
        <v>#NAME?</v>
      </c>
      <c r="X6171" s="13" t="e">
        <f ca="1">AND(CalcTable[[#This Row],[IrrDay]],CalcTable[[#This Row],[IrrRain]],CalcTable[[#This Row],[IrrWarm]],CalcTable[[#This Row],[IrrWindy]])</f>
        <v>#NAME?</v>
      </c>
      <c r="Y6171" s="13" t="e">
        <f t="shared" ca="1" si="1936"/>
        <v>#NAME?</v>
      </c>
      <c r="Z6171" s="13" t="e">
        <f ca="1">CalcTable[[#This Row],[IrrHours]]/5</f>
        <v>#NAME?</v>
      </c>
      <c r="AA6171" s="13" t="e">
        <f ca="1">IF(CalcTable[[#This Row],[IrrFlag]]=FALSE,0,MAX(0,CalcTable[[#This Row],[VolRednWind]]*(FCAP*IRR_TARGET-CalcTable[[#This Row],[IWC]])))</f>
        <v>#NAME?</v>
      </c>
      <c r="AB6171" s="13" t="e">
        <f ca="1">CalcTable[[#This Row],[IWC]]+CalcTable[[#This Row],[Eff Precip]]+CalcTable[[#This Row],[IrrAmt]]-CalcTable[[#This Row],[AET]]</f>
        <v>#NAME?</v>
      </c>
      <c r="AC6171" s="13" t="e">
        <f ca="1">IF(CalcTable[[#This Row],[PWC]]&gt;FCAP,MIN(24*PERC,MIN(SAT,CalcTable[[#This Row],[PWC]])-FCAP),0)</f>
        <v>#NAME?</v>
      </c>
      <c r="AD6171" s="13" t="e">
        <f ca="1">IF(CalcTable[[#This Row],[PWC]]&gt;SAT,CalcTable[[#This Row],[PWC]]-SAT,0)</f>
        <v>#NAME?</v>
      </c>
      <c r="AE6171" s="13" t="e">
        <f ca="1">CalcTable[[#This Row],[PWC]]-CalcTable[[#This Row],[PercAmt]]-CalcTable[[#This Row],[Runoff]]</f>
        <v>#NAME?</v>
      </c>
      <c r="AF6171" s="13" t="e">
        <f ca="1">CalcTable[[#This Row],[IrrAmt]]/1000*CUR_IRR_AREA*10000/IRR_EFF</f>
        <v>#NAME?</v>
      </c>
      <c r="AG6171" s="147"/>
      <c r="AH6171" s="13"/>
      <c r="AI6171" s="50">
        <v>0</v>
      </c>
      <c r="AJ6171" s="50">
        <v>0</v>
      </c>
      <c r="AK6171" s="50">
        <v>0</v>
      </c>
      <c r="AL6171" s="50">
        <v>0</v>
      </c>
      <c r="AM6171" s="50"/>
      <c r="AN6171" s="50"/>
      <c r="AO6171" s="50"/>
      <c r="AP6171" s="50"/>
      <c r="AQ6171" s="50"/>
      <c r="AR6171" s="50"/>
      <c r="AS6171" s="50"/>
      <c r="AT6171" s="50"/>
      <c r="AU6171" s="50"/>
      <c r="AV6171" s="50"/>
      <c r="AW6171" s="50"/>
      <c r="AX6171" s="50">
        <f t="shared" si="1947"/>
        <v>0</v>
      </c>
      <c r="AY6171" s="50"/>
      <c r="AZ6171" s="50">
        <f t="shared" si="1937"/>
        <v>0</v>
      </c>
      <c r="BA6171" s="50">
        <f t="shared" si="1938"/>
        <v>0</v>
      </c>
      <c r="BB6171" s="50">
        <f t="shared" si="1939"/>
        <v>0</v>
      </c>
      <c r="BC6171" s="17">
        <f t="shared" si="1940"/>
        <v>20006</v>
      </c>
      <c r="BD6171" s="50">
        <f t="shared" si="1941"/>
        <v>0</v>
      </c>
      <c r="BE6171" s="50">
        <f t="shared" si="1942"/>
        <v>0</v>
      </c>
      <c r="BF6171" s="50">
        <f t="shared" si="1948"/>
        <v>0</v>
      </c>
      <c r="BG6171" s="50"/>
      <c r="BH6171" s="17">
        <f t="shared" si="1943"/>
        <v>0</v>
      </c>
      <c r="BI6171" s="17">
        <f t="shared" si="1951"/>
        <v>6171</v>
      </c>
      <c r="BJ6171" s="17">
        <f t="shared" si="1949"/>
        <v>6171</v>
      </c>
      <c r="BK6171" s="150">
        <f t="shared" si="1950"/>
        <v>36678</v>
      </c>
      <c r="BL6171" s="50" t="e">
        <f t="shared" ca="1" si="1944"/>
        <v>#NAME?</v>
      </c>
      <c r="BM6171" s="50" t="e">
        <f t="shared" ca="1" si="1945"/>
        <v>#NAME?</v>
      </c>
      <c r="BN6171" s="50" t="e">
        <f t="shared" ca="1" si="1946"/>
        <v>#NAME?</v>
      </c>
    </row>
    <row r="6172" spans="1:66" x14ac:dyDescent="0.35">
      <c r="A6172" s="48">
        <v>36679</v>
      </c>
      <c r="B6172" s="17">
        <v>2000</v>
      </c>
      <c r="C6172" s="17">
        <v>6</v>
      </c>
      <c r="D6172" s="17">
        <v>154</v>
      </c>
      <c r="E6172" s="17">
        <v>2</v>
      </c>
      <c r="F6172" s="17">
        <v>6</v>
      </c>
      <c r="G6172" s="50">
        <v>2.5</v>
      </c>
      <c r="H6172" s="32">
        <v>4.2631271183376525</v>
      </c>
      <c r="I6172" s="50">
        <v>8.6666666666666661</v>
      </c>
      <c r="J6172" s="13">
        <v>13</v>
      </c>
      <c r="K6172" s="13">
        <f t="shared" si="1932"/>
        <v>13</v>
      </c>
      <c r="L6172" s="13">
        <f t="shared" si="1933"/>
        <v>6</v>
      </c>
      <c r="M6172" s="13" t="e">
        <f ca="1">CalcTable[[#This Row],[IWC]]-AE6171</f>
        <v>#NAME?</v>
      </c>
      <c r="N6172" s="13" t="e">
        <f ca="1">IF(CalcTable[[#This Row],[Day of Year]]&lt;123,FCAP,AE6171)</f>
        <v>#NAME?</v>
      </c>
      <c r="O6172" s="17" t="e">
        <f ca="1">IF(IRR_DRIP,5,COUNTIF('IDET Wind Values'!C6156:G6156,"&lt;="&amp;IRR_MAXWIND))</f>
        <v>#NAME?</v>
      </c>
      <c r="P6172" s="13" t="e">
        <f ca="1">CalcTable[[#This Row],[ET_o]]*KL</f>
        <v>#NAME?</v>
      </c>
      <c r="Q6172" s="13" t="e">
        <f ca="1">IF(WILTPT&lt;=0,1,MAX(0,MIN(1,(CalcTable[[#This Row],[IWC]]-WILTPT)/(MAD-WILTPT))))</f>
        <v>#NAME?</v>
      </c>
      <c r="R6172" s="13" t="e">
        <f ca="1">CalcTable[[#This Row],[ETMult]]*CalcTable[[#This Row],[ETb]]</f>
        <v>#NAME?</v>
      </c>
      <c r="S6172" s="13" t="b">
        <f>INDEX(IRR_LIST,CalcTable[[#This Row],[Day of Week]]+1)</f>
        <v>0</v>
      </c>
      <c r="T6172" s="13">
        <f t="shared" ca="1" si="1934"/>
        <v>0</v>
      </c>
      <c r="U6172" s="13" t="b">
        <f ca="1">IF(CalcTable[[#This Row],[IrrPrecip]]&gt;=IC_MM,FALSE,TRUE)</f>
        <v>1</v>
      </c>
      <c r="V6172" s="13" t="b">
        <f t="shared" si="1935"/>
        <v>1</v>
      </c>
      <c r="W6172" s="13" t="e">
        <f ca="1">IF(AND(IRR_DRIP=FALSE,CalcTable[[#This Row],[IrrHours]]&lt;=0),FALSE,TRUE)</f>
        <v>#NAME?</v>
      </c>
      <c r="X6172" s="13" t="e">
        <f ca="1">AND(CalcTable[[#This Row],[IrrDay]],CalcTable[[#This Row],[IrrRain]],CalcTable[[#This Row],[IrrWarm]],CalcTable[[#This Row],[IrrWindy]])</f>
        <v>#NAME?</v>
      </c>
      <c r="Y6172" s="13" t="e">
        <f t="shared" ca="1" si="1936"/>
        <v>#NAME?</v>
      </c>
      <c r="Z6172" s="13" t="e">
        <f ca="1">CalcTable[[#This Row],[IrrHours]]/5</f>
        <v>#NAME?</v>
      </c>
      <c r="AA6172" s="13" t="e">
        <f ca="1">IF(CalcTable[[#This Row],[IrrFlag]]=FALSE,0,MAX(0,CalcTable[[#This Row],[VolRednWind]]*(FCAP*IRR_TARGET-CalcTable[[#This Row],[IWC]])))</f>
        <v>#NAME?</v>
      </c>
      <c r="AB6172" s="13" t="e">
        <f ca="1">CalcTable[[#This Row],[IWC]]+CalcTable[[#This Row],[Eff Precip]]+CalcTable[[#This Row],[IrrAmt]]-CalcTable[[#This Row],[AET]]</f>
        <v>#NAME?</v>
      </c>
      <c r="AC6172" s="13" t="e">
        <f ca="1">IF(CalcTable[[#This Row],[PWC]]&gt;FCAP,MIN(24*PERC,MIN(SAT,CalcTable[[#This Row],[PWC]])-FCAP),0)</f>
        <v>#NAME?</v>
      </c>
      <c r="AD6172" s="13" t="e">
        <f ca="1">IF(CalcTable[[#This Row],[PWC]]&gt;SAT,CalcTable[[#This Row],[PWC]]-SAT,0)</f>
        <v>#NAME?</v>
      </c>
      <c r="AE6172" s="13" t="e">
        <f ca="1">CalcTable[[#This Row],[PWC]]-CalcTable[[#This Row],[PercAmt]]-CalcTable[[#This Row],[Runoff]]</f>
        <v>#NAME?</v>
      </c>
      <c r="AF6172" s="13" t="e">
        <f ca="1">CalcTable[[#This Row],[IrrAmt]]/1000*CUR_IRR_AREA*10000/IRR_EFF</f>
        <v>#NAME?</v>
      </c>
      <c r="AG6172" s="147"/>
      <c r="AH6172" s="13"/>
      <c r="AI6172" s="50">
        <v>0</v>
      </c>
      <c r="AJ6172" s="50">
        <v>0</v>
      </c>
      <c r="AK6172" s="50">
        <v>0</v>
      </c>
      <c r="AL6172" s="50">
        <v>8.0042858539380717</v>
      </c>
      <c r="AM6172" s="50"/>
      <c r="AN6172" s="50"/>
      <c r="AO6172" s="50"/>
      <c r="AP6172" s="50"/>
      <c r="AQ6172" s="50"/>
      <c r="AR6172" s="50"/>
      <c r="AS6172" s="50"/>
      <c r="AT6172" s="50"/>
      <c r="AU6172" s="50"/>
      <c r="AV6172" s="50"/>
      <c r="AW6172" s="50"/>
      <c r="AX6172" s="50">
        <f t="shared" si="1947"/>
        <v>8.0042858539380717</v>
      </c>
      <c r="AY6172" s="50"/>
      <c r="AZ6172" s="50">
        <f t="shared" si="1937"/>
        <v>234.79238504885012</v>
      </c>
      <c r="BA6172" s="50">
        <f t="shared" si="1938"/>
        <v>361.50573571013433</v>
      </c>
      <c r="BB6172" s="50">
        <f t="shared" si="1939"/>
        <v>372.68632547436528</v>
      </c>
      <c r="BC6172" s="17">
        <f t="shared" si="1940"/>
        <v>20006</v>
      </c>
      <c r="BD6172" s="50">
        <f t="shared" si="1941"/>
        <v>8.0042858539380717</v>
      </c>
      <c r="BE6172" s="50">
        <f t="shared" si="1942"/>
        <v>234.79238504885012</v>
      </c>
      <c r="BF6172" s="50">
        <f t="shared" si="1948"/>
        <v>384.04559748800847</v>
      </c>
      <c r="BG6172" s="50"/>
      <c r="BH6172" s="17">
        <f t="shared" si="1943"/>
        <v>0</v>
      </c>
      <c r="BI6172" s="17">
        <f t="shared" si="1951"/>
        <v>6172</v>
      </c>
      <c r="BJ6172" s="17">
        <f t="shared" si="1949"/>
        <v>6172</v>
      </c>
      <c r="BK6172" s="150">
        <f t="shared" si="1950"/>
        <v>36679</v>
      </c>
      <c r="BL6172" s="50" t="e">
        <f t="shared" ca="1" si="1944"/>
        <v>#NAME?</v>
      </c>
      <c r="BM6172" s="50" t="e">
        <f t="shared" ca="1" si="1945"/>
        <v>#NAME?</v>
      </c>
      <c r="BN6172" s="50" t="e">
        <f t="shared" ca="1" si="1946"/>
        <v>#NAME?</v>
      </c>
    </row>
    <row r="6173" spans="1:66" x14ac:dyDescent="0.35">
      <c r="A6173" s="48">
        <v>36680</v>
      </c>
      <c r="B6173" s="17">
        <v>2000</v>
      </c>
      <c r="C6173" s="17">
        <v>6</v>
      </c>
      <c r="D6173" s="17">
        <v>155</v>
      </c>
      <c r="E6173" s="17">
        <v>3</v>
      </c>
      <c r="F6173" s="17">
        <v>7</v>
      </c>
      <c r="G6173" s="50">
        <v>6.8</v>
      </c>
      <c r="H6173" s="32">
        <v>4.0798645120848525</v>
      </c>
      <c r="I6173" s="50">
        <v>9.3333333333333339</v>
      </c>
      <c r="J6173" s="13">
        <v>6</v>
      </c>
      <c r="K6173" s="13">
        <f t="shared" si="1932"/>
        <v>6</v>
      </c>
      <c r="L6173" s="13">
        <f t="shared" si="1933"/>
        <v>0.75</v>
      </c>
      <c r="M6173" s="13" t="e">
        <f ca="1">CalcTable[[#This Row],[IWC]]-AE6172</f>
        <v>#NAME?</v>
      </c>
      <c r="N6173" s="13" t="e">
        <f ca="1">IF(CalcTable[[#This Row],[Day of Year]]&lt;123,FCAP,AE6172)</f>
        <v>#NAME?</v>
      </c>
      <c r="O6173" s="17" t="e">
        <f ca="1">IF(IRR_DRIP,5,COUNTIF('IDET Wind Values'!C6157:G6157,"&lt;="&amp;IRR_MAXWIND))</f>
        <v>#NAME?</v>
      </c>
      <c r="P6173" s="13" t="e">
        <f ca="1">CalcTable[[#This Row],[ET_o]]*KL</f>
        <v>#NAME?</v>
      </c>
      <c r="Q6173" s="13" t="e">
        <f ca="1">IF(WILTPT&lt;=0,1,MAX(0,MIN(1,(CalcTable[[#This Row],[IWC]]-WILTPT)/(MAD-WILTPT))))</f>
        <v>#NAME?</v>
      </c>
      <c r="R6173" s="13" t="e">
        <f ca="1">CalcTable[[#This Row],[ETMult]]*CalcTable[[#This Row],[ETb]]</f>
        <v>#NAME?</v>
      </c>
      <c r="S6173" s="13" t="b">
        <f>INDEX(IRR_LIST,CalcTable[[#This Row],[Day of Week]]+1)</f>
        <v>0</v>
      </c>
      <c r="T6173" s="13">
        <f t="shared" ca="1" si="1934"/>
        <v>13</v>
      </c>
      <c r="U6173" s="13" t="b">
        <f ca="1">IF(CalcTable[[#This Row],[IrrPrecip]]&gt;=IC_MM,FALSE,TRUE)</f>
        <v>0</v>
      </c>
      <c r="V6173" s="13" t="b">
        <f t="shared" si="1935"/>
        <v>1</v>
      </c>
      <c r="W6173" s="13" t="e">
        <f ca="1">IF(AND(IRR_DRIP=FALSE,CalcTable[[#This Row],[IrrHours]]&lt;=0),FALSE,TRUE)</f>
        <v>#NAME?</v>
      </c>
      <c r="X6173" s="13" t="e">
        <f ca="1">AND(CalcTable[[#This Row],[IrrDay]],CalcTable[[#This Row],[IrrRain]],CalcTable[[#This Row],[IrrWarm]],CalcTable[[#This Row],[IrrWindy]])</f>
        <v>#NAME?</v>
      </c>
      <c r="Y6173" s="13" t="e">
        <f t="shared" ca="1" si="1936"/>
        <v>#NAME?</v>
      </c>
      <c r="Z6173" s="13" t="e">
        <f ca="1">CalcTable[[#This Row],[IrrHours]]/5</f>
        <v>#NAME?</v>
      </c>
      <c r="AA6173" s="13" t="e">
        <f ca="1">IF(CalcTable[[#This Row],[IrrFlag]]=FALSE,0,MAX(0,CalcTable[[#This Row],[VolRednWind]]*(FCAP*IRR_TARGET-CalcTable[[#This Row],[IWC]])))</f>
        <v>#NAME?</v>
      </c>
      <c r="AB6173" s="13" t="e">
        <f ca="1">CalcTable[[#This Row],[IWC]]+CalcTable[[#This Row],[Eff Precip]]+CalcTable[[#This Row],[IrrAmt]]-CalcTable[[#This Row],[AET]]</f>
        <v>#NAME?</v>
      </c>
      <c r="AC6173" s="13" t="e">
        <f ca="1">IF(CalcTable[[#This Row],[PWC]]&gt;FCAP,MIN(24*PERC,MIN(SAT,CalcTable[[#This Row],[PWC]])-FCAP),0)</f>
        <v>#NAME?</v>
      </c>
      <c r="AD6173" s="13" t="e">
        <f ca="1">IF(CalcTable[[#This Row],[PWC]]&gt;SAT,CalcTable[[#This Row],[PWC]]-SAT,0)</f>
        <v>#NAME?</v>
      </c>
      <c r="AE6173" s="13" t="e">
        <f ca="1">CalcTable[[#This Row],[PWC]]-CalcTable[[#This Row],[PercAmt]]-CalcTable[[#This Row],[Runoff]]</f>
        <v>#NAME?</v>
      </c>
      <c r="AF6173" s="13" t="e">
        <f ca="1">CalcTable[[#This Row],[IrrAmt]]/1000*CUR_IRR_AREA*10000/IRR_EFF</f>
        <v>#NAME?</v>
      </c>
      <c r="AG6173" s="147"/>
      <c r="AH6173" s="13"/>
      <c r="AI6173" s="50">
        <v>0</v>
      </c>
      <c r="AJ6173" s="50">
        <v>0</v>
      </c>
      <c r="AK6173" s="50">
        <v>0</v>
      </c>
      <c r="AL6173" s="50">
        <v>0</v>
      </c>
      <c r="AM6173" s="50"/>
      <c r="AN6173" s="50"/>
      <c r="AO6173" s="50"/>
      <c r="AP6173" s="50"/>
      <c r="AQ6173" s="50"/>
      <c r="AR6173" s="50"/>
      <c r="AS6173" s="50"/>
      <c r="AT6173" s="50"/>
      <c r="AU6173" s="50"/>
      <c r="AV6173" s="50"/>
      <c r="AW6173" s="50"/>
      <c r="AX6173" s="50">
        <f t="shared" si="1947"/>
        <v>0</v>
      </c>
      <c r="AY6173" s="50"/>
      <c r="AZ6173" s="50">
        <f t="shared" si="1937"/>
        <v>0</v>
      </c>
      <c r="BA6173" s="50">
        <f t="shared" si="1938"/>
        <v>0</v>
      </c>
      <c r="BB6173" s="50">
        <f t="shared" si="1939"/>
        <v>0</v>
      </c>
      <c r="BC6173" s="17">
        <f t="shared" si="1940"/>
        <v>20006</v>
      </c>
      <c r="BD6173" s="50">
        <f t="shared" si="1941"/>
        <v>0</v>
      </c>
      <c r="BE6173" s="50">
        <f t="shared" si="1942"/>
        <v>0</v>
      </c>
      <c r="BF6173" s="50">
        <f t="shared" si="1948"/>
        <v>0</v>
      </c>
      <c r="BG6173" s="50"/>
      <c r="BH6173" s="17">
        <f t="shared" si="1943"/>
        <v>0</v>
      </c>
      <c r="BI6173" s="17">
        <f t="shared" si="1951"/>
        <v>6173</v>
      </c>
      <c r="BJ6173" s="17">
        <f t="shared" si="1949"/>
        <v>6173</v>
      </c>
      <c r="BK6173" s="150">
        <f t="shared" si="1950"/>
        <v>36680</v>
      </c>
      <c r="BL6173" s="50" t="e">
        <f t="shared" ca="1" si="1944"/>
        <v>#NAME?</v>
      </c>
      <c r="BM6173" s="50" t="e">
        <f t="shared" ca="1" si="1945"/>
        <v>#NAME?</v>
      </c>
      <c r="BN6173" s="50" t="e">
        <f t="shared" ca="1" si="1946"/>
        <v>#NAME?</v>
      </c>
    </row>
    <row r="6174" spans="1:66" x14ac:dyDescent="0.35">
      <c r="A6174" s="48">
        <v>36681</v>
      </c>
      <c r="B6174" s="17">
        <v>2000</v>
      </c>
      <c r="C6174" s="17">
        <v>6</v>
      </c>
      <c r="D6174" s="17">
        <v>156</v>
      </c>
      <c r="E6174" s="17">
        <v>4</v>
      </c>
      <c r="F6174" s="17">
        <v>1</v>
      </c>
      <c r="G6174" s="50">
        <v>5.3</v>
      </c>
      <c r="H6174" s="32">
        <v>5.4944788153197042</v>
      </c>
      <c r="I6174" s="50">
        <v>13</v>
      </c>
      <c r="J6174" s="13">
        <v>0</v>
      </c>
      <c r="K6174" s="13">
        <f t="shared" si="1932"/>
        <v>0</v>
      </c>
      <c r="L6174" s="13">
        <f t="shared" si="1933"/>
        <v>0</v>
      </c>
      <c r="M6174" s="13" t="e">
        <f ca="1">CalcTable[[#This Row],[IWC]]-AE6173</f>
        <v>#NAME?</v>
      </c>
      <c r="N6174" s="13" t="e">
        <f ca="1">IF(CalcTable[[#This Row],[Day of Year]]&lt;123,FCAP,AE6173)</f>
        <v>#NAME?</v>
      </c>
      <c r="O6174" s="17" t="e">
        <f ca="1">IF(IRR_DRIP,5,COUNTIF('IDET Wind Values'!C6158:G6158,"&lt;="&amp;IRR_MAXWIND))</f>
        <v>#NAME?</v>
      </c>
      <c r="P6174" s="13" t="e">
        <f ca="1">CalcTable[[#This Row],[ET_o]]*KL</f>
        <v>#NAME?</v>
      </c>
      <c r="Q6174" s="13" t="e">
        <f ca="1">IF(WILTPT&lt;=0,1,MAX(0,MIN(1,(CalcTable[[#This Row],[IWC]]-WILTPT)/(MAD-WILTPT))))</f>
        <v>#NAME?</v>
      </c>
      <c r="R6174" s="13" t="e">
        <f ca="1">CalcTable[[#This Row],[ETMult]]*CalcTable[[#This Row],[ETb]]</f>
        <v>#NAME?</v>
      </c>
      <c r="S6174" s="13" t="b">
        <f>INDEX(IRR_LIST,CalcTable[[#This Row],[Day of Week]]+1)</f>
        <v>1</v>
      </c>
      <c r="T6174" s="13">
        <f t="shared" ca="1" si="1934"/>
        <v>19</v>
      </c>
      <c r="U6174" s="13" t="b">
        <f ca="1">IF(CalcTable[[#This Row],[IrrPrecip]]&gt;=IC_MM,FALSE,TRUE)</f>
        <v>0</v>
      </c>
      <c r="V6174" s="13" t="b">
        <f t="shared" si="1935"/>
        <v>1</v>
      </c>
      <c r="W6174" s="13" t="e">
        <f ca="1">IF(AND(IRR_DRIP=FALSE,CalcTable[[#This Row],[IrrHours]]&lt;=0),FALSE,TRUE)</f>
        <v>#NAME?</v>
      </c>
      <c r="X6174" s="13" t="e">
        <f ca="1">AND(CalcTable[[#This Row],[IrrDay]],CalcTable[[#This Row],[IrrRain]],CalcTable[[#This Row],[IrrWarm]],CalcTable[[#This Row],[IrrWindy]])</f>
        <v>#NAME?</v>
      </c>
      <c r="Y6174" s="13" t="e">
        <f t="shared" ca="1" si="1936"/>
        <v>#NAME?</v>
      </c>
      <c r="Z6174" s="13" t="e">
        <f ca="1">CalcTable[[#This Row],[IrrHours]]/5</f>
        <v>#NAME?</v>
      </c>
      <c r="AA6174" s="13" t="e">
        <f ca="1">IF(CalcTable[[#This Row],[IrrFlag]]=FALSE,0,MAX(0,CalcTable[[#This Row],[VolRednWind]]*(FCAP*IRR_TARGET-CalcTable[[#This Row],[IWC]])))</f>
        <v>#NAME?</v>
      </c>
      <c r="AB6174" s="13" t="e">
        <f ca="1">CalcTable[[#This Row],[IWC]]+CalcTable[[#This Row],[Eff Precip]]+CalcTable[[#This Row],[IrrAmt]]-CalcTable[[#This Row],[AET]]</f>
        <v>#NAME?</v>
      </c>
      <c r="AC6174" s="13" t="e">
        <f ca="1">IF(CalcTable[[#This Row],[PWC]]&gt;FCAP,MIN(24*PERC,MIN(SAT,CalcTable[[#This Row],[PWC]])-FCAP),0)</f>
        <v>#NAME?</v>
      </c>
      <c r="AD6174" s="13" t="e">
        <f ca="1">IF(CalcTable[[#This Row],[PWC]]&gt;SAT,CalcTable[[#This Row],[PWC]]-SAT,0)</f>
        <v>#NAME?</v>
      </c>
      <c r="AE6174" s="13" t="e">
        <f ca="1">CalcTable[[#This Row],[PWC]]-CalcTable[[#This Row],[PercAmt]]-CalcTable[[#This Row],[Runoff]]</f>
        <v>#NAME?</v>
      </c>
      <c r="AF6174" s="13" t="e">
        <f ca="1">CalcTable[[#This Row],[IrrAmt]]/1000*CUR_IRR_AREA*10000/IRR_EFF</f>
        <v>#NAME?</v>
      </c>
      <c r="AG6174" s="147"/>
      <c r="AH6174" s="13"/>
      <c r="AI6174" s="50">
        <v>0</v>
      </c>
      <c r="AJ6174" s="50">
        <v>0</v>
      </c>
      <c r="AK6174" s="50">
        <v>0</v>
      </c>
      <c r="AL6174" s="50">
        <v>0</v>
      </c>
      <c r="AM6174" s="50"/>
      <c r="AN6174" s="50"/>
      <c r="AO6174" s="50"/>
      <c r="AP6174" s="50"/>
      <c r="AQ6174" s="50"/>
      <c r="AR6174" s="50"/>
      <c r="AS6174" s="50"/>
      <c r="AT6174" s="50"/>
      <c r="AU6174" s="50"/>
      <c r="AV6174" s="50"/>
      <c r="AW6174" s="50"/>
      <c r="AX6174" s="50">
        <f t="shared" si="1947"/>
        <v>0</v>
      </c>
      <c r="AY6174" s="50"/>
      <c r="AZ6174" s="50">
        <f t="shared" si="1937"/>
        <v>0</v>
      </c>
      <c r="BA6174" s="50">
        <f t="shared" si="1938"/>
        <v>0</v>
      </c>
      <c r="BB6174" s="50">
        <f t="shared" si="1939"/>
        <v>0</v>
      </c>
      <c r="BC6174" s="17">
        <f t="shared" si="1940"/>
        <v>20006</v>
      </c>
      <c r="BD6174" s="50">
        <f t="shared" si="1941"/>
        <v>0</v>
      </c>
      <c r="BE6174" s="50">
        <f t="shared" si="1942"/>
        <v>0</v>
      </c>
      <c r="BF6174" s="50">
        <f t="shared" si="1948"/>
        <v>0</v>
      </c>
      <c r="BG6174" s="50"/>
      <c r="BH6174" s="17">
        <f t="shared" si="1943"/>
        <v>0</v>
      </c>
      <c r="BI6174" s="17">
        <f t="shared" si="1951"/>
        <v>6174</v>
      </c>
      <c r="BJ6174" s="17">
        <f t="shared" si="1949"/>
        <v>6174</v>
      </c>
      <c r="BK6174" s="150">
        <f t="shared" si="1950"/>
        <v>36681</v>
      </c>
      <c r="BL6174" s="50" t="e">
        <f t="shared" ca="1" si="1944"/>
        <v>#NAME?</v>
      </c>
      <c r="BM6174" s="50" t="e">
        <f t="shared" ca="1" si="1945"/>
        <v>#NAME?</v>
      </c>
      <c r="BN6174" s="50" t="e">
        <f t="shared" ca="1" si="1946"/>
        <v>#NAME?</v>
      </c>
    </row>
    <row r="6175" spans="1:66" x14ac:dyDescent="0.35">
      <c r="A6175" s="48">
        <v>36682</v>
      </c>
      <c r="B6175" s="17">
        <v>2000</v>
      </c>
      <c r="C6175" s="17">
        <v>6</v>
      </c>
      <c r="D6175" s="17">
        <v>157</v>
      </c>
      <c r="E6175" s="17">
        <v>5</v>
      </c>
      <c r="F6175" s="17">
        <v>2</v>
      </c>
      <c r="G6175" s="50">
        <v>6.6</v>
      </c>
      <c r="H6175" s="32">
        <v>5.2324030581244871</v>
      </c>
      <c r="I6175" s="50">
        <v>5.333333333333333</v>
      </c>
      <c r="J6175" s="13">
        <v>6.8</v>
      </c>
      <c r="K6175" s="13">
        <f t="shared" si="1932"/>
        <v>6.8</v>
      </c>
      <c r="L6175" s="13">
        <f t="shared" si="1933"/>
        <v>1.3499999999999999</v>
      </c>
      <c r="M6175" s="13" t="e">
        <f ca="1">CalcTable[[#This Row],[IWC]]-AE6174</f>
        <v>#NAME?</v>
      </c>
      <c r="N6175" s="13" t="e">
        <f ca="1">IF(CalcTable[[#This Row],[Day of Year]]&lt;123,FCAP,AE6174)</f>
        <v>#NAME?</v>
      </c>
      <c r="O6175" s="17" t="e">
        <f ca="1">IF(IRR_DRIP,5,COUNTIF('IDET Wind Values'!C6159:G6159,"&lt;="&amp;IRR_MAXWIND))</f>
        <v>#NAME?</v>
      </c>
      <c r="P6175" s="13" t="e">
        <f ca="1">CalcTable[[#This Row],[ET_o]]*KL</f>
        <v>#NAME?</v>
      </c>
      <c r="Q6175" s="13" t="e">
        <f ca="1">IF(WILTPT&lt;=0,1,MAX(0,MIN(1,(CalcTable[[#This Row],[IWC]]-WILTPT)/(MAD-WILTPT))))</f>
        <v>#NAME?</v>
      </c>
      <c r="R6175" s="13" t="e">
        <f ca="1">CalcTable[[#This Row],[ETMult]]*CalcTable[[#This Row],[ETb]]</f>
        <v>#NAME?</v>
      </c>
      <c r="S6175" s="13" t="b">
        <f>INDEX(IRR_LIST,CalcTable[[#This Row],[Day of Week]]+1)</f>
        <v>0</v>
      </c>
      <c r="T6175" s="13">
        <f t="shared" ca="1" si="1934"/>
        <v>6</v>
      </c>
      <c r="U6175" s="13" t="b">
        <f ca="1">IF(CalcTable[[#This Row],[IrrPrecip]]&gt;=IC_MM,FALSE,TRUE)</f>
        <v>1</v>
      </c>
      <c r="V6175" s="13" t="b">
        <f t="shared" si="1935"/>
        <v>1</v>
      </c>
      <c r="W6175" s="13" t="e">
        <f ca="1">IF(AND(IRR_DRIP=FALSE,CalcTable[[#This Row],[IrrHours]]&lt;=0),FALSE,TRUE)</f>
        <v>#NAME?</v>
      </c>
      <c r="X6175" s="13" t="e">
        <f ca="1">AND(CalcTable[[#This Row],[IrrDay]],CalcTable[[#This Row],[IrrRain]],CalcTable[[#This Row],[IrrWarm]],CalcTable[[#This Row],[IrrWindy]])</f>
        <v>#NAME?</v>
      </c>
      <c r="Y6175" s="13" t="e">
        <f t="shared" ca="1" si="1936"/>
        <v>#NAME?</v>
      </c>
      <c r="Z6175" s="13" t="e">
        <f ca="1">CalcTable[[#This Row],[IrrHours]]/5</f>
        <v>#NAME?</v>
      </c>
      <c r="AA6175" s="13" t="e">
        <f ca="1">IF(CalcTable[[#This Row],[IrrFlag]]=FALSE,0,MAX(0,CalcTable[[#This Row],[VolRednWind]]*(FCAP*IRR_TARGET-CalcTable[[#This Row],[IWC]])))</f>
        <v>#NAME?</v>
      </c>
      <c r="AB6175" s="13" t="e">
        <f ca="1">CalcTable[[#This Row],[IWC]]+CalcTable[[#This Row],[Eff Precip]]+CalcTable[[#This Row],[IrrAmt]]-CalcTable[[#This Row],[AET]]</f>
        <v>#NAME?</v>
      </c>
      <c r="AC6175" s="13" t="e">
        <f ca="1">IF(CalcTable[[#This Row],[PWC]]&gt;FCAP,MIN(24*PERC,MIN(SAT,CalcTable[[#This Row],[PWC]])-FCAP),0)</f>
        <v>#NAME?</v>
      </c>
      <c r="AD6175" s="13" t="e">
        <f ca="1">IF(CalcTable[[#This Row],[PWC]]&gt;SAT,CalcTable[[#This Row],[PWC]]-SAT,0)</f>
        <v>#NAME?</v>
      </c>
      <c r="AE6175" s="13" t="e">
        <f ca="1">CalcTable[[#This Row],[PWC]]-CalcTable[[#This Row],[PercAmt]]-CalcTable[[#This Row],[Runoff]]</f>
        <v>#NAME?</v>
      </c>
      <c r="AF6175" s="13" t="e">
        <f ca="1">CalcTable[[#This Row],[IrrAmt]]/1000*CUR_IRR_AREA*10000/IRR_EFF</f>
        <v>#NAME?</v>
      </c>
      <c r="AG6175" s="147"/>
      <c r="AH6175" s="13"/>
      <c r="AI6175" s="50">
        <v>0</v>
      </c>
      <c r="AJ6175" s="50">
        <v>0</v>
      </c>
      <c r="AK6175" s="50">
        <v>3.5338703965401876</v>
      </c>
      <c r="AL6175" s="50">
        <v>6.79588883007251</v>
      </c>
      <c r="AM6175" s="50"/>
      <c r="AN6175" s="50"/>
      <c r="AO6175" s="50"/>
      <c r="AP6175" s="50"/>
      <c r="AQ6175" s="50"/>
      <c r="AR6175" s="50"/>
      <c r="AS6175" s="50"/>
      <c r="AT6175" s="50"/>
      <c r="AU6175" s="50"/>
      <c r="AV6175" s="50"/>
      <c r="AW6175" s="50"/>
      <c r="AX6175" s="50">
        <f t="shared" si="1947"/>
        <v>10.329759226612698</v>
      </c>
      <c r="AY6175" s="50"/>
      <c r="AZ6175" s="50">
        <f t="shared" si="1937"/>
        <v>251.17617149804974</v>
      </c>
      <c r="BA6175" s="50">
        <f t="shared" si="1938"/>
        <v>386.73156563985441</v>
      </c>
      <c r="BB6175" s="50">
        <f t="shared" si="1939"/>
        <v>398.69233571119014</v>
      </c>
      <c r="BC6175" s="17">
        <f t="shared" si="1940"/>
        <v>20006</v>
      </c>
      <c r="BD6175" s="50">
        <f t="shared" si="1941"/>
        <v>10.329759226612698</v>
      </c>
      <c r="BE6175" s="50">
        <f t="shared" si="1942"/>
        <v>251.17617149804974</v>
      </c>
      <c r="BF6175" s="50">
        <f t="shared" si="1948"/>
        <v>410.84425645937881</v>
      </c>
      <c r="BG6175" s="50"/>
      <c r="BH6175" s="17">
        <f t="shared" si="1943"/>
        <v>0</v>
      </c>
      <c r="BI6175" s="17">
        <f t="shared" si="1951"/>
        <v>6175</v>
      </c>
      <c r="BJ6175" s="17">
        <f t="shared" si="1949"/>
        <v>6175</v>
      </c>
      <c r="BK6175" s="150">
        <f t="shared" si="1950"/>
        <v>36682</v>
      </c>
      <c r="BL6175" s="50" t="e">
        <f t="shared" ca="1" si="1944"/>
        <v>#NAME?</v>
      </c>
      <c r="BM6175" s="50" t="e">
        <f t="shared" ca="1" si="1945"/>
        <v>#NAME?</v>
      </c>
      <c r="BN6175" s="50" t="e">
        <f t="shared" ca="1" si="1946"/>
        <v>#NAME?</v>
      </c>
    </row>
    <row r="6176" spans="1:66" x14ac:dyDescent="0.35">
      <c r="A6176" s="48">
        <v>36683</v>
      </c>
      <c r="B6176" s="17">
        <v>2000</v>
      </c>
      <c r="C6176" s="17">
        <v>6</v>
      </c>
      <c r="D6176" s="17">
        <v>158</v>
      </c>
      <c r="E6176" s="17">
        <v>6</v>
      </c>
      <c r="F6176" s="17">
        <v>3</v>
      </c>
      <c r="G6176" s="50">
        <v>8.1</v>
      </c>
      <c r="H6176" s="32">
        <v>5.408505245282341</v>
      </c>
      <c r="I6176" s="50">
        <v>7.666666666666667</v>
      </c>
      <c r="J6176" s="13">
        <v>0</v>
      </c>
      <c r="K6176" s="13">
        <f t="shared" si="1932"/>
        <v>0</v>
      </c>
      <c r="L6176" s="13">
        <f t="shared" si="1933"/>
        <v>0</v>
      </c>
      <c r="M6176" s="13" t="e">
        <f ca="1">CalcTable[[#This Row],[IWC]]-AE6175</f>
        <v>#NAME?</v>
      </c>
      <c r="N6176" s="13" t="e">
        <f ca="1">IF(CalcTable[[#This Row],[Day of Year]]&lt;123,FCAP,AE6175)</f>
        <v>#NAME?</v>
      </c>
      <c r="O6176" s="17" t="e">
        <f ca="1">IF(IRR_DRIP,5,COUNTIF('IDET Wind Values'!C6160:G6160,"&lt;="&amp;IRR_MAXWIND))</f>
        <v>#NAME?</v>
      </c>
      <c r="P6176" s="13" t="e">
        <f ca="1">CalcTable[[#This Row],[ET_o]]*KL</f>
        <v>#NAME?</v>
      </c>
      <c r="Q6176" s="13" t="e">
        <f ca="1">IF(WILTPT&lt;=0,1,MAX(0,MIN(1,(CalcTable[[#This Row],[IWC]]-WILTPT)/(MAD-WILTPT))))</f>
        <v>#NAME?</v>
      </c>
      <c r="R6176" s="13" t="e">
        <f ca="1">CalcTable[[#This Row],[ETMult]]*CalcTable[[#This Row],[ETb]]</f>
        <v>#NAME?</v>
      </c>
      <c r="S6176" s="13" t="b">
        <f>INDEX(IRR_LIST,CalcTable[[#This Row],[Day of Week]]+1)</f>
        <v>1</v>
      </c>
      <c r="T6176" s="13">
        <f t="shared" ca="1" si="1934"/>
        <v>6.8</v>
      </c>
      <c r="U6176" s="13" t="b">
        <f ca="1">IF(CalcTable[[#This Row],[IrrPrecip]]&gt;=IC_MM,FALSE,TRUE)</f>
        <v>1</v>
      </c>
      <c r="V6176" s="13" t="b">
        <f t="shared" si="1935"/>
        <v>1</v>
      </c>
      <c r="W6176" s="13" t="e">
        <f ca="1">IF(AND(IRR_DRIP=FALSE,CalcTable[[#This Row],[IrrHours]]&lt;=0),FALSE,TRUE)</f>
        <v>#NAME?</v>
      </c>
      <c r="X6176" s="13" t="e">
        <f ca="1">AND(CalcTable[[#This Row],[IrrDay]],CalcTable[[#This Row],[IrrRain]],CalcTable[[#This Row],[IrrWarm]],CalcTable[[#This Row],[IrrWindy]])</f>
        <v>#NAME?</v>
      </c>
      <c r="Y6176" s="13" t="e">
        <f t="shared" ca="1" si="1936"/>
        <v>#NAME?</v>
      </c>
      <c r="Z6176" s="13" t="e">
        <f ca="1">CalcTable[[#This Row],[IrrHours]]/5</f>
        <v>#NAME?</v>
      </c>
      <c r="AA6176" s="13" t="e">
        <f ca="1">IF(CalcTable[[#This Row],[IrrFlag]]=FALSE,0,MAX(0,CalcTable[[#This Row],[VolRednWind]]*(FCAP*IRR_TARGET-CalcTable[[#This Row],[IWC]])))</f>
        <v>#NAME?</v>
      </c>
      <c r="AB6176" s="13" t="e">
        <f ca="1">CalcTable[[#This Row],[IWC]]+CalcTable[[#This Row],[Eff Precip]]+CalcTable[[#This Row],[IrrAmt]]-CalcTable[[#This Row],[AET]]</f>
        <v>#NAME?</v>
      </c>
      <c r="AC6176" s="13" t="e">
        <f ca="1">IF(CalcTable[[#This Row],[PWC]]&gt;FCAP,MIN(24*PERC,MIN(SAT,CalcTable[[#This Row],[PWC]])-FCAP),0)</f>
        <v>#NAME?</v>
      </c>
      <c r="AD6176" s="13" t="e">
        <f ca="1">IF(CalcTable[[#This Row],[PWC]]&gt;SAT,CalcTable[[#This Row],[PWC]]-SAT,0)</f>
        <v>#NAME?</v>
      </c>
      <c r="AE6176" s="13" t="e">
        <f ca="1">CalcTable[[#This Row],[PWC]]-CalcTable[[#This Row],[PercAmt]]-CalcTable[[#This Row],[Runoff]]</f>
        <v>#NAME?</v>
      </c>
      <c r="AF6176" s="13" t="e">
        <f ca="1">CalcTable[[#This Row],[IrrAmt]]/1000*CUR_IRR_AREA*10000/IRR_EFF</f>
        <v>#NAME?</v>
      </c>
      <c r="AG6176" s="147"/>
      <c r="AH6176" s="13"/>
      <c r="AI6176" s="50">
        <v>2.9790700568305652</v>
      </c>
      <c r="AJ6176" s="50">
        <v>5.5500646462184937</v>
      </c>
      <c r="AK6176" s="50">
        <v>0</v>
      </c>
      <c r="AL6176" s="50">
        <v>0</v>
      </c>
      <c r="AM6176" s="50"/>
      <c r="AN6176" s="50"/>
      <c r="AO6176" s="50"/>
      <c r="AP6176" s="50"/>
      <c r="AQ6176" s="50"/>
      <c r="AR6176" s="50"/>
      <c r="AS6176" s="50"/>
      <c r="AT6176" s="50"/>
      <c r="AU6176" s="50"/>
      <c r="AV6176" s="50"/>
      <c r="AW6176" s="50"/>
      <c r="AX6176" s="50">
        <f t="shared" si="1947"/>
        <v>8.5291347030490599</v>
      </c>
      <c r="AY6176" s="50"/>
      <c r="AZ6176" s="50">
        <f t="shared" si="1937"/>
        <v>206.49492378925748</v>
      </c>
      <c r="BA6176" s="50">
        <f t="shared" si="1938"/>
        <v>335.82694696492126</v>
      </c>
      <c r="BB6176" s="50">
        <f t="shared" si="1939"/>
        <v>347.64785171543622</v>
      </c>
      <c r="BC6176" s="17">
        <f t="shared" si="1940"/>
        <v>20006</v>
      </c>
      <c r="BD6176" s="50">
        <f t="shared" si="1941"/>
        <v>8.5291347030490599</v>
      </c>
      <c r="BE6176" s="50">
        <f t="shared" si="1942"/>
        <v>206.49492378925748</v>
      </c>
      <c r="BF6176" s="50">
        <f t="shared" si="1948"/>
        <v>337.75995915875444</v>
      </c>
      <c r="BG6176" s="50"/>
      <c r="BH6176" s="17">
        <f t="shared" si="1943"/>
        <v>0</v>
      </c>
      <c r="BI6176" s="17">
        <f t="shared" si="1951"/>
        <v>6176</v>
      </c>
      <c r="BJ6176" s="17">
        <f t="shared" si="1949"/>
        <v>6176</v>
      </c>
      <c r="BK6176" s="150">
        <f t="shared" si="1950"/>
        <v>36683</v>
      </c>
      <c r="BL6176" s="50" t="e">
        <f t="shared" ca="1" si="1944"/>
        <v>#NAME?</v>
      </c>
      <c r="BM6176" s="50" t="e">
        <f t="shared" ca="1" si="1945"/>
        <v>#NAME?</v>
      </c>
      <c r="BN6176" s="50" t="e">
        <f t="shared" ca="1" si="1946"/>
        <v>#NAME?</v>
      </c>
    </row>
    <row r="6177" spans="1:66" x14ac:dyDescent="0.35">
      <c r="A6177" s="48">
        <v>36684</v>
      </c>
      <c r="B6177" s="17">
        <v>2000</v>
      </c>
      <c r="C6177" s="17">
        <v>6</v>
      </c>
      <c r="D6177" s="17">
        <v>159</v>
      </c>
      <c r="E6177" s="17">
        <v>7</v>
      </c>
      <c r="F6177" s="17">
        <v>4</v>
      </c>
      <c r="G6177" s="50">
        <v>8.6999999999999993</v>
      </c>
      <c r="H6177" s="32">
        <v>4.811370763245864</v>
      </c>
      <c r="I6177" s="50">
        <v>13.5</v>
      </c>
      <c r="J6177" s="13">
        <v>0</v>
      </c>
      <c r="K6177" s="13">
        <f t="shared" si="1932"/>
        <v>0</v>
      </c>
      <c r="L6177" s="13">
        <f t="shared" si="1933"/>
        <v>0</v>
      </c>
      <c r="M6177" s="13" t="e">
        <f ca="1">CalcTable[[#This Row],[IWC]]-AE6176</f>
        <v>#NAME?</v>
      </c>
      <c r="N6177" s="13" t="e">
        <f ca="1">IF(CalcTable[[#This Row],[Day of Year]]&lt;123,FCAP,AE6176)</f>
        <v>#NAME?</v>
      </c>
      <c r="O6177" s="17" t="e">
        <f ca="1">IF(IRR_DRIP,5,COUNTIF('IDET Wind Values'!C6161:G6161,"&lt;="&amp;IRR_MAXWIND))</f>
        <v>#NAME?</v>
      </c>
      <c r="P6177" s="13" t="e">
        <f ca="1">CalcTable[[#This Row],[ET_o]]*KL</f>
        <v>#NAME?</v>
      </c>
      <c r="Q6177" s="13" t="e">
        <f ca="1">IF(WILTPT&lt;=0,1,MAX(0,MIN(1,(CalcTable[[#This Row],[IWC]]-WILTPT)/(MAD-WILTPT))))</f>
        <v>#NAME?</v>
      </c>
      <c r="R6177" s="13" t="e">
        <f ca="1">CalcTable[[#This Row],[ETMult]]*CalcTable[[#This Row],[ETb]]</f>
        <v>#NAME?</v>
      </c>
      <c r="S6177" s="13" t="b">
        <f>INDEX(IRR_LIST,CalcTable[[#This Row],[Day of Week]]+1)</f>
        <v>0</v>
      </c>
      <c r="T6177" s="13">
        <f t="shared" ca="1" si="1934"/>
        <v>6.8</v>
      </c>
      <c r="U6177" s="13" t="b">
        <f ca="1">IF(CalcTable[[#This Row],[IrrPrecip]]&gt;=IC_MM,FALSE,TRUE)</f>
        <v>1</v>
      </c>
      <c r="V6177" s="13" t="b">
        <f t="shared" si="1935"/>
        <v>1</v>
      </c>
      <c r="W6177" s="13" t="e">
        <f ca="1">IF(AND(IRR_DRIP=FALSE,CalcTable[[#This Row],[IrrHours]]&lt;=0),FALSE,TRUE)</f>
        <v>#NAME?</v>
      </c>
      <c r="X6177" s="13" t="e">
        <f ca="1">AND(CalcTable[[#This Row],[IrrDay]],CalcTable[[#This Row],[IrrRain]],CalcTable[[#This Row],[IrrWarm]],CalcTable[[#This Row],[IrrWindy]])</f>
        <v>#NAME?</v>
      </c>
      <c r="Y6177" s="13" t="e">
        <f t="shared" ca="1" si="1936"/>
        <v>#NAME?</v>
      </c>
      <c r="Z6177" s="13" t="e">
        <f ca="1">CalcTable[[#This Row],[IrrHours]]/5</f>
        <v>#NAME?</v>
      </c>
      <c r="AA6177" s="13" t="e">
        <f ca="1">IF(CalcTable[[#This Row],[IrrFlag]]=FALSE,0,MAX(0,CalcTable[[#This Row],[VolRednWind]]*(FCAP*IRR_TARGET-CalcTable[[#This Row],[IWC]])))</f>
        <v>#NAME?</v>
      </c>
      <c r="AB6177" s="13" t="e">
        <f ca="1">CalcTable[[#This Row],[IWC]]+CalcTable[[#This Row],[Eff Precip]]+CalcTable[[#This Row],[IrrAmt]]-CalcTable[[#This Row],[AET]]</f>
        <v>#NAME?</v>
      </c>
      <c r="AC6177" s="13" t="e">
        <f ca="1">IF(CalcTable[[#This Row],[PWC]]&gt;FCAP,MIN(24*PERC,MIN(SAT,CalcTable[[#This Row],[PWC]])-FCAP),0)</f>
        <v>#NAME?</v>
      </c>
      <c r="AD6177" s="13" t="e">
        <f ca="1">IF(CalcTable[[#This Row],[PWC]]&gt;SAT,CalcTable[[#This Row],[PWC]]-SAT,0)</f>
        <v>#NAME?</v>
      </c>
      <c r="AE6177" s="13" t="e">
        <f ca="1">CalcTable[[#This Row],[PWC]]-CalcTable[[#This Row],[PercAmt]]-CalcTable[[#This Row],[Runoff]]</f>
        <v>#NAME?</v>
      </c>
      <c r="AF6177" s="13" t="e">
        <f ca="1">CalcTable[[#This Row],[IrrAmt]]/1000*CUR_IRR_AREA*10000/IRR_EFF</f>
        <v>#NAME?</v>
      </c>
      <c r="AG6177" s="147"/>
      <c r="AH6177" s="13"/>
      <c r="AI6177" s="50">
        <v>0</v>
      </c>
      <c r="AJ6177" s="50">
        <v>0</v>
      </c>
      <c r="AK6177" s="50">
        <v>5.3116003985873164</v>
      </c>
      <c r="AL6177" s="50">
        <v>5.2546778849052878</v>
      </c>
      <c r="AM6177" s="50"/>
      <c r="AN6177" s="50"/>
      <c r="AO6177" s="50"/>
      <c r="AP6177" s="50"/>
      <c r="AQ6177" s="50"/>
      <c r="AR6177" s="50"/>
      <c r="AS6177" s="50"/>
      <c r="AT6177" s="50"/>
      <c r="AU6177" s="50"/>
      <c r="AV6177" s="50"/>
      <c r="AW6177" s="50"/>
      <c r="AX6177" s="50">
        <f t="shared" si="1947"/>
        <v>10.566278283492604</v>
      </c>
      <c r="AY6177" s="50"/>
      <c r="AZ6177" s="50">
        <f t="shared" si="1937"/>
        <v>232.04069046983577</v>
      </c>
      <c r="BA6177" s="50">
        <f t="shared" si="1938"/>
        <v>357.26899961228679</v>
      </c>
      <c r="BB6177" s="50">
        <f t="shared" si="1939"/>
        <v>368.31855630132662</v>
      </c>
      <c r="BC6177" s="17">
        <f t="shared" si="1940"/>
        <v>20006</v>
      </c>
      <c r="BD6177" s="50">
        <f t="shared" si="1941"/>
        <v>10.566278283492604</v>
      </c>
      <c r="BE6177" s="50">
        <f t="shared" si="1942"/>
        <v>232.04069046983577</v>
      </c>
      <c r="BF6177" s="50">
        <f t="shared" si="1948"/>
        <v>379.54470113874135</v>
      </c>
      <c r="BG6177" s="50"/>
      <c r="BH6177" s="17">
        <f t="shared" si="1943"/>
        <v>0</v>
      </c>
      <c r="BI6177" s="17">
        <f t="shared" si="1951"/>
        <v>6177</v>
      </c>
      <c r="BJ6177" s="17">
        <f t="shared" si="1949"/>
        <v>6177</v>
      </c>
      <c r="BK6177" s="150">
        <f t="shared" si="1950"/>
        <v>36684</v>
      </c>
      <c r="BL6177" s="50" t="e">
        <f t="shared" ca="1" si="1944"/>
        <v>#NAME?</v>
      </c>
      <c r="BM6177" s="50" t="e">
        <f t="shared" ca="1" si="1945"/>
        <v>#NAME?</v>
      </c>
      <c r="BN6177" s="50" t="e">
        <f t="shared" ca="1" si="1946"/>
        <v>#NAME?</v>
      </c>
    </row>
    <row r="6178" spans="1:66" x14ac:dyDescent="0.35">
      <c r="A6178" s="48">
        <v>36685</v>
      </c>
      <c r="B6178" s="17">
        <v>2000</v>
      </c>
      <c r="C6178" s="17">
        <v>6</v>
      </c>
      <c r="D6178" s="17">
        <v>160</v>
      </c>
      <c r="E6178" s="17">
        <v>8</v>
      </c>
      <c r="F6178" s="17">
        <v>5</v>
      </c>
      <c r="G6178" s="50">
        <v>9.6</v>
      </c>
      <c r="H6178" s="32">
        <v>2.9546824647127403</v>
      </c>
      <c r="I6178" s="50">
        <v>8.8333333333333339</v>
      </c>
      <c r="J6178" s="13">
        <v>25.2</v>
      </c>
      <c r="K6178" s="13">
        <f t="shared" si="1932"/>
        <v>25.2</v>
      </c>
      <c r="L6178" s="13">
        <f t="shared" si="1933"/>
        <v>15.149999999999999</v>
      </c>
      <c r="M6178" s="13" t="e">
        <f ca="1">CalcTable[[#This Row],[IWC]]-AE6177</f>
        <v>#NAME?</v>
      </c>
      <c r="N6178" s="13" t="e">
        <f ca="1">IF(CalcTable[[#This Row],[Day of Year]]&lt;123,FCAP,AE6177)</f>
        <v>#NAME?</v>
      </c>
      <c r="O6178" s="17" t="e">
        <f ca="1">IF(IRR_DRIP,5,COUNTIF('IDET Wind Values'!C6162:G6162,"&lt;="&amp;IRR_MAXWIND))</f>
        <v>#NAME?</v>
      </c>
      <c r="P6178" s="13" t="e">
        <f ca="1">CalcTable[[#This Row],[ET_o]]*KL</f>
        <v>#NAME?</v>
      </c>
      <c r="Q6178" s="13" t="e">
        <f ca="1">IF(WILTPT&lt;=0,1,MAX(0,MIN(1,(CalcTable[[#This Row],[IWC]]-WILTPT)/(MAD-WILTPT))))</f>
        <v>#NAME?</v>
      </c>
      <c r="R6178" s="13" t="e">
        <f ca="1">CalcTable[[#This Row],[ETMult]]*CalcTable[[#This Row],[ETb]]</f>
        <v>#NAME?</v>
      </c>
      <c r="S6178" s="13" t="b">
        <f>INDEX(IRR_LIST,CalcTable[[#This Row],[Day of Week]]+1)</f>
        <v>1</v>
      </c>
      <c r="T6178" s="13">
        <f t="shared" ca="1" si="1934"/>
        <v>0</v>
      </c>
      <c r="U6178" s="13" t="b">
        <f ca="1">IF(CalcTable[[#This Row],[IrrPrecip]]&gt;=IC_MM,FALSE,TRUE)</f>
        <v>1</v>
      </c>
      <c r="V6178" s="13" t="b">
        <f t="shared" si="1935"/>
        <v>1</v>
      </c>
      <c r="W6178" s="13" t="e">
        <f ca="1">IF(AND(IRR_DRIP=FALSE,CalcTable[[#This Row],[IrrHours]]&lt;=0),FALSE,TRUE)</f>
        <v>#NAME?</v>
      </c>
      <c r="X6178" s="13" t="e">
        <f ca="1">AND(CalcTable[[#This Row],[IrrDay]],CalcTable[[#This Row],[IrrRain]],CalcTable[[#This Row],[IrrWarm]],CalcTable[[#This Row],[IrrWindy]])</f>
        <v>#NAME?</v>
      </c>
      <c r="Y6178" s="13" t="e">
        <f t="shared" ca="1" si="1936"/>
        <v>#NAME?</v>
      </c>
      <c r="Z6178" s="13" t="e">
        <f ca="1">CalcTable[[#This Row],[IrrHours]]/5</f>
        <v>#NAME?</v>
      </c>
      <c r="AA6178" s="13" t="e">
        <f ca="1">IF(CalcTable[[#This Row],[IrrFlag]]=FALSE,0,MAX(0,CalcTable[[#This Row],[VolRednWind]]*(FCAP*IRR_TARGET-CalcTable[[#This Row],[IWC]])))</f>
        <v>#NAME?</v>
      </c>
      <c r="AB6178" s="13" t="e">
        <f ca="1">CalcTable[[#This Row],[IWC]]+CalcTable[[#This Row],[Eff Precip]]+CalcTable[[#This Row],[IrrAmt]]-CalcTable[[#This Row],[AET]]</f>
        <v>#NAME?</v>
      </c>
      <c r="AC6178" s="13" t="e">
        <f ca="1">IF(CalcTable[[#This Row],[PWC]]&gt;FCAP,MIN(24*PERC,MIN(SAT,CalcTable[[#This Row],[PWC]])-FCAP),0)</f>
        <v>#NAME?</v>
      </c>
      <c r="AD6178" s="13" t="e">
        <f ca="1">IF(CalcTable[[#This Row],[PWC]]&gt;SAT,CalcTable[[#This Row],[PWC]]-SAT,0)</f>
        <v>#NAME?</v>
      </c>
      <c r="AE6178" s="13" t="e">
        <f ca="1">CalcTable[[#This Row],[PWC]]-CalcTable[[#This Row],[PercAmt]]-CalcTable[[#This Row],[Runoff]]</f>
        <v>#NAME?</v>
      </c>
      <c r="AF6178" s="13" t="e">
        <f ca="1">CalcTable[[#This Row],[IrrAmt]]/1000*CUR_IRR_AREA*10000/IRR_EFF</f>
        <v>#NAME?</v>
      </c>
      <c r="AG6178" s="147"/>
      <c r="AH6178" s="13"/>
      <c r="AI6178" s="50">
        <v>0</v>
      </c>
      <c r="AJ6178" s="50">
        <v>0</v>
      </c>
      <c r="AK6178" s="50">
        <v>0</v>
      </c>
      <c r="AL6178" s="50">
        <v>0</v>
      </c>
      <c r="AM6178" s="50"/>
      <c r="AN6178" s="50"/>
      <c r="AO6178" s="50"/>
      <c r="AP6178" s="50"/>
      <c r="AQ6178" s="50"/>
      <c r="AR6178" s="50"/>
      <c r="AS6178" s="50"/>
      <c r="AT6178" s="50"/>
      <c r="AU6178" s="50"/>
      <c r="AV6178" s="50"/>
      <c r="AW6178" s="50"/>
      <c r="AX6178" s="50">
        <f t="shared" si="1947"/>
        <v>0</v>
      </c>
      <c r="AY6178" s="50"/>
      <c r="AZ6178" s="50">
        <f t="shared" si="1937"/>
        <v>0</v>
      </c>
      <c r="BA6178" s="50">
        <f t="shared" si="1938"/>
        <v>0</v>
      </c>
      <c r="BB6178" s="50">
        <f t="shared" si="1939"/>
        <v>0</v>
      </c>
      <c r="BC6178" s="17">
        <f t="shared" si="1940"/>
        <v>20006</v>
      </c>
      <c r="BD6178" s="50">
        <f t="shared" si="1941"/>
        <v>0</v>
      </c>
      <c r="BE6178" s="50">
        <f t="shared" si="1942"/>
        <v>0</v>
      </c>
      <c r="BF6178" s="50">
        <f t="shared" si="1948"/>
        <v>0</v>
      </c>
      <c r="BG6178" s="50"/>
      <c r="BH6178" s="17">
        <f t="shared" si="1943"/>
        <v>0</v>
      </c>
      <c r="BI6178" s="17">
        <f t="shared" si="1951"/>
        <v>6178</v>
      </c>
      <c r="BJ6178" s="17">
        <f t="shared" si="1949"/>
        <v>6178</v>
      </c>
      <c r="BK6178" s="150">
        <f t="shared" si="1950"/>
        <v>36685</v>
      </c>
      <c r="BL6178" s="50" t="e">
        <f t="shared" ca="1" si="1944"/>
        <v>#NAME?</v>
      </c>
      <c r="BM6178" s="50" t="e">
        <f t="shared" ca="1" si="1945"/>
        <v>#NAME?</v>
      </c>
      <c r="BN6178" s="50" t="e">
        <f t="shared" ca="1" si="1946"/>
        <v>#NAME?</v>
      </c>
    </row>
    <row r="6179" spans="1:66" x14ac:dyDescent="0.35">
      <c r="A6179" s="48">
        <v>36686</v>
      </c>
      <c r="B6179" s="17">
        <v>2000</v>
      </c>
      <c r="C6179" s="17">
        <v>6</v>
      </c>
      <c r="D6179" s="17">
        <v>161</v>
      </c>
      <c r="E6179" s="17">
        <v>9</v>
      </c>
      <c r="F6179" s="17">
        <v>6</v>
      </c>
      <c r="G6179" s="50">
        <v>7.5</v>
      </c>
      <c r="H6179" s="32">
        <v>2.6531871706983376</v>
      </c>
      <c r="I6179" s="50">
        <v>16</v>
      </c>
      <c r="J6179" s="13">
        <v>4.8</v>
      </c>
      <c r="K6179" s="13">
        <f t="shared" si="1932"/>
        <v>4.8</v>
      </c>
      <c r="L6179" s="13">
        <f t="shared" si="1933"/>
        <v>0</v>
      </c>
      <c r="M6179" s="13" t="e">
        <f ca="1">CalcTable[[#This Row],[IWC]]-AE6178</f>
        <v>#NAME?</v>
      </c>
      <c r="N6179" s="13" t="e">
        <f ca="1">IF(CalcTable[[#This Row],[Day of Year]]&lt;123,FCAP,AE6178)</f>
        <v>#NAME?</v>
      </c>
      <c r="O6179" s="17" t="e">
        <f ca="1">IF(IRR_DRIP,5,COUNTIF('IDET Wind Values'!C6163:G6163,"&lt;="&amp;IRR_MAXWIND))</f>
        <v>#NAME?</v>
      </c>
      <c r="P6179" s="13" t="e">
        <f ca="1">CalcTable[[#This Row],[ET_o]]*KL</f>
        <v>#NAME?</v>
      </c>
      <c r="Q6179" s="13" t="e">
        <f ca="1">IF(WILTPT&lt;=0,1,MAX(0,MIN(1,(CalcTable[[#This Row],[IWC]]-WILTPT)/(MAD-WILTPT))))</f>
        <v>#NAME?</v>
      </c>
      <c r="R6179" s="13" t="e">
        <f ca="1">CalcTable[[#This Row],[ETMult]]*CalcTable[[#This Row],[ETb]]</f>
        <v>#NAME?</v>
      </c>
      <c r="S6179" s="13" t="b">
        <f>INDEX(IRR_LIST,CalcTable[[#This Row],[Day of Week]]+1)</f>
        <v>0</v>
      </c>
      <c r="T6179" s="13">
        <f t="shared" ca="1" si="1934"/>
        <v>25.2</v>
      </c>
      <c r="U6179" s="13" t="b">
        <f ca="1">IF(CalcTable[[#This Row],[IrrPrecip]]&gt;=IC_MM,FALSE,TRUE)</f>
        <v>0</v>
      </c>
      <c r="V6179" s="13" t="b">
        <f t="shared" si="1935"/>
        <v>1</v>
      </c>
      <c r="W6179" s="13" t="e">
        <f ca="1">IF(AND(IRR_DRIP=FALSE,CalcTable[[#This Row],[IrrHours]]&lt;=0),FALSE,TRUE)</f>
        <v>#NAME?</v>
      </c>
      <c r="X6179" s="13" t="e">
        <f ca="1">AND(CalcTable[[#This Row],[IrrDay]],CalcTable[[#This Row],[IrrRain]],CalcTable[[#This Row],[IrrWarm]],CalcTable[[#This Row],[IrrWindy]])</f>
        <v>#NAME?</v>
      </c>
      <c r="Y6179" s="13" t="e">
        <f t="shared" ca="1" si="1936"/>
        <v>#NAME?</v>
      </c>
      <c r="Z6179" s="13" t="e">
        <f ca="1">CalcTable[[#This Row],[IrrHours]]/5</f>
        <v>#NAME?</v>
      </c>
      <c r="AA6179" s="13" t="e">
        <f ca="1">IF(CalcTable[[#This Row],[IrrFlag]]=FALSE,0,MAX(0,CalcTable[[#This Row],[VolRednWind]]*(FCAP*IRR_TARGET-CalcTable[[#This Row],[IWC]])))</f>
        <v>#NAME?</v>
      </c>
      <c r="AB6179" s="13" t="e">
        <f ca="1">CalcTable[[#This Row],[IWC]]+CalcTable[[#This Row],[Eff Precip]]+CalcTable[[#This Row],[IrrAmt]]-CalcTable[[#This Row],[AET]]</f>
        <v>#NAME?</v>
      </c>
      <c r="AC6179" s="13" t="e">
        <f ca="1">IF(CalcTable[[#This Row],[PWC]]&gt;FCAP,MIN(24*PERC,MIN(SAT,CalcTable[[#This Row],[PWC]])-FCAP),0)</f>
        <v>#NAME?</v>
      </c>
      <c r="AD6179" s="13" t="e">
        <f ca="1">IF(CalcTable[[#This Row],[PWC]]&gt;SAT,CalcTable[[#This Row],[PWC]]-SAT,0)</f>
        <v>#NAME?</v>
      </c>
      <c r="AE6179" s="13" t="e">
        <f ca="1">CalcTable[[#This Row],[PWC]]-CalcTable[[#This Row],[PercAmt]]-CalcTable[[#This Row],[Runoff]]</f>
        <v>#NAME?</v>
      </c>
      <c r="AF6179" s="13" t="e">
        <f ca="1">CalcTable[[#This Row],[IrrAmt]]/1000*CUR_IRR_AREA*10000/IRR_EFF</f>
        <v>#NAME?</v>
      </c>
      <c r="AG6179" s="147"/>
      <c r="AH6179" s="13"/>
      <c r="AI6179" s="50">
        <v>0</v>
      </c>
      <c r="AJ6179" s="50">
        <v>0</v>
      </c>
      <c r="AK6179" s="50">
        <v>0</v>
      </c>
      <c r="AL6179" s="50">
        <v>0</v>
      </c>
      <c r="AM6179" s="50"/>
      <c r="AN6179" s="50"/>
      <c r="AO6179" s="50"/>
      <c r="AP6179" s="50"/>
      <c r="AQ6179" s="50"/>
      <c r="AR6179" s="50"/>
      <c r="AS6179" s="50"/>
      <c r="AT6179" s="50"/>
      <c r="AU6179" s="50"/>
      <c r="AV6179" s="50"/>
      <c r="AW6179" s="50"/>
      <c r="AX6179" s="50">
        <f t="shared" si="1947"/>
        <v>0</v>
      </c>
      <c r="AY6179" s="50"/>
      <c r="AZ6179" s="50">
        <f t="shared" si="1937"/>
        <v>0</v>
      </c>
      <c r="BA6179" s="50">
        <f t="shared" si="1938"/>
        <v>0</v>
      </c>
      <c r="BB6179" s="50">
        <f t="shared" si="1939"/>
        <v>0</v>
      </c>
      <c r="BC6179" s="17">
        <f t="shared" si="1940"/>
        <v>20006</v>
      </c>
      <c r="BD6179" s="50">
        <f t="shared" si="1941"/>
        <v>0</v>
      </c>
      <c r="BE6179" s="50">
        <f t="shared" si="1942"/>
        <v>0</v>
      </c>
      <c r="BF6179" s="50">
        <f t="shared" si="1948"/>
        <v>0</v>
      </c>
      <c r="BG6179" s="50"/>
      <c r="BH6179" s="17">
        <f t="shared" si="1943"/>
        <v>0</v>
      </c>
      <c r="BI6179" s="17">
        <f t="shared" si="1951"/>
        <v>6179</v>
      </c>
      <c r="BJ6179" s="17">
        <f t="shared" si="1949"/>
        <v>6179</v>
      </c>
      <c r="BK6179" s="150">
        <f t="shared" si="1950"/>
        <v>36686</v>
      </c>
      <c r="BL6179" s="50" t="e">
        <f t="shared" ca="1" si="1944"/>
        <v>#NAME?</v>
      </c>
      <c r="BM6179" s="50" t="e">
        <f t="shared" ca="1" si="1945"/>
        <v>#NAME?</v>
      </c>
      <c r="BN6179" s="50" t="e">
        <f t="shared" ca="1" si="1946"/>
        <v>#NAME?</v>
      </c>
    </row>
    <row r="6180" spans="1:66" x14ac:dyDescent="0.35">
      <c r="A6180" s="48">
        <v>36687</v>
      </c>
      <c r="B6180" s="17">
        <v>2000</v>
      </c>
      <c r="C6180" s="17">
        <v>6</v>
      </c>
      <c r="D6180" s="17">
        <v>162</v>
      </c>
      <c r="E6180" s="17">
        <v>10</v>
      </c>
      <c r="F6180" s="17">
        <v>7</v>
      </c>
      <c r="G6180" s="50">
        <v>9</v>
      </c>
      <c r="H6180" s="32">
        <v>3.471687354461594</v>
      </c>
      <c r="I6180" s="50">
        <v>5.5</v>
      </c>
      <c r="J6180" s="13">
        <v>0.6</v>
      </c>
      <c r="K6180" s="13">
        <f t="shared" si="1932"/>
        <v>0.6</v>
      </c>
      <c r="L6180" s="13">
        <f t="shared" si="1933"/>
        <v>0</v>
      </c>
      <c r="M6180" s="13" t="e">
        <f ca="1">CalcTable[[#This Row],[IWC]]-AE6179</f>
        <v>#NAME?</v>
      </c>
      <c r="N6180" s="13" t="e">
        <f ca="1">IF(CalcTable[[#This Row],[Day of Year]]&lt;123,FCAP,AE6179)</f>
        <v>#NAME?</v>
      </c>
      <c r="O6180" s="17" t="e">
        <f ca="1">IF(IRR_DRIP,5,COUNTIF('IDET Wind Values'!C6164:G6164,"&lt;="&amp;IRR_MAXWIND))</f>
        <v>#NAME?</v>
      </c>
      <c r="P6180" s="13" t="e">
        <f ca="1">CalcTable[[#This Row],[ET_o]]*KL</f>
        <v>#NAME?</v>
      </c>
      <c r="Q6180" s="13" t="e">
        <f ca="1">IF(WILTPT&lt;=0,1,MAX(0,MIN(1,(CalcTable[[#This Row],[IWC]]-WILTPT)/(MAD-WILTPT))))</f>
        <v>#NAME?</v>
      </c>
      <c r="R6180" s="13" t="e">
        <f ca="1">CalcTable[[#This Row],[ETMult]]*CalcTable[[#This Row],[ETb]]</f>
        <v>#NAME?</v>
      </c>
      <c r="S6180" s="13" t="b">
        <f>INDEX(IRR_LIST,CalcTable[[#This Row],[Day of Week]]+1)</f>
        <v>0</v>
      </c>
      <c r="T6180" s="13">
        <f t="shared" ca="1" si="1934"/>
        <v>30</v>
      </c>
      <c r="U6180" s="13" t="b">
        <f ca="1">IF(CalcTable[[#This Row],[IrrPrecip]]&gt;=IC_MM,FALSE,TRUE)</f>
        <v>0</v>
      </c>
      <c r="V6180" s="13" t="b">
        <f t="shared" si="1935"/>
        <v>1</v>
      </c>
      <c r="W6180" s="13" t="e">
        <f ca="1">IF(AND(IRR_DRIP=FALSE,CalcTable[[#This Row],[IrrHours]]&lt;=0),FALSE,TRUE)</f>
        <v>#NAME?</v>
      </c>
      <c r="X6180" s="13" t="e">
        <f ca="1">AND(CalcTable[[#This Row],[IrrDay]],CalcTable[[#This Row],[IrrRain]],CalcTable[[#This Row],[IrrWarm]],CalcTable[[#This Row],[IrrWindy]])</f>
        <v>#NAME?</v>
      </c>
      <c r="Y6180" s="13" t="e">
        <f t="shared" ca="1" si="1936"/>
        <v>#NAME?</v>
      </c>
      <c r="Z6180" s="13" t="e">
        <f ca="1">CalcTable[[#This Row],[IrrHours]]/5</f>
        <v>#NAME?</v>
      </c>
      <c r="AA6180" s="13" t="e">
        <f ca="1">IF(CalcTable[[#This Row],[IrrFlag]]=FALSE,0,MAX(0,CalcTable[[#This Row],[VolRednWind]]*(FCAP*IRR_TARGET-CalcTable[[#This Row],[IWC]])))</f>
        <v>#NAME?</v>
      </c>
      <c r="AB6180" s="13" t="e">
        <f ca="1">CalcTable[[#This Row],[IWC]]+CalcTable[[#This Row],[Eff Precip]]+CalcTable[[#This Row],[IrrAmt]]-CalcTable[[#This Row],[AET]]</f>
        <v>#NAME?</v>
      </c>
      <c r="AC6180" s="13" t="e">
        <f ca="1">IF(CalcTable[[#This Row],[PWC]]&gt;FCAP,MIN(24*PERC,MIN(SAT,CalcTable[[#This Row],[PWC]])-FCAP),0)</f>
        <v>#NAME?</v>
      </c>
      <c r="AD6180" s="13" t="e">
        <f ca="1">IF(CalcTable[[#This Row],[PWC]]&gt;SAT,CalcTable[[#This Row],[PWC]]-SAT,0)</f>
        <v>#NAME?</v>
      </c>
      <c r="AE6180" s="13" t="e">
        <f ca="1">CalcTable[[#This Row],[PWC]]-CalcTable[[#This Row],[PercAmt]]-CalcTable[[#This Row],[Runoff]]</f>
        <v>#NAME?</v>
      </c>
      <c r="AF6180" s="13" t="e">
        <f ca="1">CalcTable[[#This Row],[IrrAmt]]/1000*CUR_IRR_AREA*10000/IRR_EFF</f>
        <v>#NAME?</v>
      </c>
      <c r="AG6180" s="147"/>
      <c r="AH6180" s="13"/>
      <c r="AI6180" s="50">
        <v>0</v>
      </c>
      <c r="AJ6180" s="50">
        <v>0</v>
      </c>
      <c r="AK6180" s="50">
        <v>0</v>
      </c>
      <c r="AL6180" s="50">
        <v>0</v>
      </c>
      <c r="AM6180" s="50"/>
      <c r="AN6180" s="50"/>
      <c r="AO6180" s="50"/>
      <c r="AP6180" s="50"/>
      <c r="AQ6180" s="50"/>
      <c r="AR6180" s="50"/>
      <c r="AS6180" s="50"/>
      <c r="AT6180" s="50"/>
      <c r="AU6180" s="50"/>
      <c r="AV6180" s="50"/>
      <c r="AW6180" s="50"/>
      <c r="AX6180" s="50">
        <f t="shared" si="1947"/>
        <v>0</v>
      </c>
      <c r="AY6180" s="50"/>
      <c r="AZ6180" s="50">
        <f t="shared" si="1937"/>
        <v>0</v>
      </c>
      <c r="BA6180" s="50">
        <f t="shared" si="1938"/>
        <v>0</v>
      </c>
      <c r="BB6180" s="50">
        <f t="shared" si="1939"/>
        <v>0</v>
      </c>
      <c r="BC6180" s="17">
        <f t="shared" si="1940"/>
        <v>20006</v>
      </c>
      <c r="BD6180" s="50">
        <f t="shared" si="1941"/>
        <v>0</v>
      </c>
      <c r="BE6180" s="50">
        <f t="shared" si="1942"/>
        <v>0</v>
      </c>
      <c r="BF6180" s="50">
        <f t="shared" si="1948"/>
        <v>0</v>
      </c>
      <c r="BG6180" s="50"/>
      <c r="BH6180" s="17">
        <f t="shared" si="1943"/>
        <v>0</v>
      </c>
      <c r="BI6180" s="17">
        <f t="shared" si="1951"/>
        <v>6180</v>
      </c>
      <c r="BJ6180" s="17">
        <f t="shared" si="1949"/>
        <v>6180</v>
      </c>
      <c r="BK6180" s="150">
        <f t="shared" si="1950"/>
        <v>36687</v>
      </c>
      <c r="BL6180" s="50" t="e">
        <f t="shared" ca="1" si="1944"/>
        <v>#NAME?</v>
      </c>
      <c r="BM6180" s="50" t="e">
        <f t="shared" ca="1" si="1945"/>
        <v>#NAME?</v>
      </c>
      <c r="BN6180" s="50" t="e">
        <f t="shared" ca="1" si="1946"/>
        <v>#NAME?</v>
      </c>
    </row>
    <row r="6181" spans="1:66" x14ac:dyDescent="0.35">
      <c r="A6181" s="48">
        <v>36688</v>
      </c>
      <c r="B6181" s="17">
        <v>2000</v>
      </c>
      <c r="C6181" s="17">
        <v>6</v>
      </c>
      <c r="D6181" s="17">
        <v>163</v>
      </c>
      <c r="E6181" s="17">
        <v>11</v>
      </c>
      <c r="F6181" s="17">
        <v>1</v>
      </c>
      <c r="G6181" s="50">
        <v>4.7</v>
      </c>
      <c r="H6181" s="32">
        <v>4.5254366679089895</v>
      </c>
      <c r="I6181" s="50">
        <v>19.666666666666668</v>
      </c>
      <c r="J6181" s="13">
        <v>0</v>
      </c>
      <c r="K6181" s="13">
        <f t="shared" si="1932"/>
        <v>0</v>
      </c>
      <c r="L6181" s="13">
        <f t="shared" si="1933"/>
        <v>0</v>
      </c>
      <c r="M6181" s="13" t="e">
        <f ca="1">CalcTable[[#This Row],[IWC]]-AE6180</f>
        <v>#NAME?</v>
      </c>
      <c r="N6181" s="13" t="e">
        <f ca="1">IF(CalcTable[[#This Row],[Day of Year]]&lt;123,FCAP,AE6180)</f>
        <v>#NAME?</v>
      </c>
      <c r="O6181" s="17" t="e">
        <f ca="1">IF(IRR_DRIP,5,COUNTIF('IDET Wind Values'!C6165:G6165,"&lt;="&amp;IRR_MAXWIND))</f>
        <v>#NAME?</v>
      </c>
      <c r="P6181" s="13" t="e">
        <f ca="1">CalcTable[[#This Row],[ET_o]]*KL</f>
        <v>#NAME?</v>
      </c>
      <c r="Q6181" s="13" t="e">
        <f ca="1">IF(WILTPT&lt;=0,1,MAX(0,MIN(1,(CalcTable[[#This Row],[IWC]]-WILTPT)/(MAD-WILTPT))))</f>
        <v>#NAME?</v>
      </c>
      <c r="R6181" s="13" t="e">
        <f ca="1">CalcTable[[#This Row],[ETMult]]*CalcTable[[#This Row],[ETb]]</f>
        <v>#NAME?</v>
      </c>
      <c r="S6181" s="13" t="b">
        <f>INDEX(IRR_LIST,CalcTable[[#This Row],[Day of Week]]+1)</f>
        <v>1</v>
      </c>
      <c r="T6181" s="13">
        <f t="shared" ca="1" si="1934"/>
        <v>5.3999999999999995</v>
      </c>
      <c r="U6181" s="13" t="b">
        <f ca="1">IF(CalcTable[[#This Row],[IrrPrecip]]&gt;=IC_MM,FALSE,TRUE)</f>
        <v>1</v>
      </c>
      <c r="V6181" s="13" t="b">
        <f t="shared" si="1935"/>
        <v>0</v>
      </c>
      <c r="W6181" s="13" t="e">
        <f ca="1">IF(AND(IRR_DRIP=FALSE,CalcTable[[#This Row],[IrrHours]]&lt;=0),FALSE,TRUE)</f>
        <v>#NAME?</v>
      </c>
      <c r="X6181" s="13" t="e">
        <f ca="1">AND(CalcTable[[#This Row],[IrrDay]],CalcTable[[#This Row],[IrrRain]],CalcTable[[#This Row],[IrrWarm]],CalcTable[[#This Row],[IrrWindy]])</f>
        <v>#NAME?</v>
      </c>
      <c r="Y6181" s="13" t="e">
        <f t="shared" ca="1" si="1936"/>
        <v>#NAME?</v>
      </c>
      <c r="Z6181" s="13" t="e">
        <f ca="1">CalcTable[[#This Row],[IrrHours]]/5</f>
        <v>#NAME?</v>
      </c>
      <c r="AA6181" s="13" t="e">
        <f ca="1">IF(CalcTable[[#This Row],[IrrFlag]]=FALSE,0,MAX(0,CalcTable[[#This Row],[VolRednWind]]*(FCAP*IRR_TARGET-CalcTable[[#This Row],[IWC]])))</f>
        <v>#NAME?</v>
      </c>
      <c r="AB6181" s="13" t="e">
        <f ca="1">CalcTable[[#This Row],[IWC]]+CalcTable[[#This Row],[Eff Precip]]+CalcTable[[#This Row],[IrrAmt]]-CalcTable[[#This Row],[AET]]</f>
        <v>#NAME?</v>
      </c>
      <c r="AC6181" s="13" t="e">
        <f ca="1">IF(CalcTable[[#This Row],[PWC]]&gt;FCAP,MIN(24*PERC,MIN(SAT,CalcTable[[#This Row],[PWC]])-FCAP),0)</f>
        <v>#NAME?</v>
      </c>
      <c r="AD6181" s="13" t="e">
        <f ca="1">IF(CalcTable[[#This Row],[PWC]]&gt;SAT,CalcTable[[#This Row],[PWC]]-SAT,0)</f>
        <v>#NAME?</v>
      </c>
      <c r="AE6181" s="13" t="e">
        <f ca="1">CalcTable[[#This Row],[PWC]]-CalcTable[[#This Row],[PercAmt]]-CalcTable[[#This Row],[Runoff]]</f>
        <v>#NAME?</v>
      </c>
      <c r="AF6181" s="13" t="e">
        <f ca="1">CalcTable[[#This Row],[IrrAmt]]/1000*CUR_IRR_AREA*10000/IRR_EFF</f>
        <v>#NAME?</v>
      </c>
      <c r="AG6181" s="147"/>
      <c r="AH6181" s="13"/>
      <c r="AI6181" s="50">
        <v>0</v>
      </c>
      <c r="AJ6181" s="50">
        <v>0</v>
      </c>
      <c r="AK6181" s="50">
        <v>0</v>
      </c>
      <c r="AL6181" s="50">
        <v>0</v>
      </c>
      <c r="AM6181" s="50"/>
      <c r="AN6181" s="50"/>
      <c r="AO6181" s="50"/>
      <c r="AP6181" s="50"/>
      <c r="AQ6181" s="50"/>
      <c r="AR6181" s="50"/>
      <c r="AS6181" s="50"/>
      <c r="AT6181" s="50"/>
      <c r="AU6181" s="50"/>
      <c r="AV6181" s="50"/>
      <c r="AW6181" s="50"/>
      <c r="AX6181" s="50">
        <f t="shared" si="1947"/>
        <v>0</v>
      </c>
      <c r="AY6181" s="50"/>
      <c r="AZ6181" s="50">
        <f t="shared" si="1937"/>
        <v>0</v>
      </c>
      <c r="BA6181" s="50">
        <f t="shared" si="1938"/>
        <v>0</v>
      </c>
      <c r="BB6181" s="50">
        <f t="shared" si="1939"/>
        <v>0</v>
      </c>
      <c r="BC6181" s="17">
        <f t="shared" si="1940"/>
        <v>20006</v>
      </c>
      <c r="BD6181" s="50">
        <f t="shared" si="1941"/>
        <v>0</v>
      </c>
      <c r="BE6181" s="50">
        <f t="shared" si="1942"/>
        <v>0</v>
      </c>
      <c r="BF6181" s="50">
        <f t="shared" si="1948"/>
        <v>0</v>
      </c>
      <c r="BG6181" s="50"/>
      <c r="BH6181" s="17">
        <f t="shared" si="1943"/>
        <v>0</v>
      </c>
      <c r="BI6181" s="17">
        <f t="shared" si="1951"/>
        <v>6181</v>
      </c>
      <c r="BJ6181" s="17">
        <f t="shared" si="1949"/>
        <v>6181</v>
      </c>
      <c r="BK6181" s="150">
        <f t="shared" si="1950"/>
        <v>36688</v>
      </c>
      <c r="BL6181" s="50" t="e">
        <f t="shared" ca="1" si="1944"/>
        <v>#NAME?</v>
      </c>
      <c r="BM6181" s="50" t="e">
        <f t="shared" ca="1" si="1945"/>
        <v>#NAME?</v>
      </c>
      <c r="BN6181" s="50" t="e">
        <f t="shared" ca="1" si="1946"/>
        <v>#NAME?</v>
      </c>
    </row>
    <row r="6182" spans="1:66" x14ac:dyDescent="0.35">
      <c r="A6182" s="48">
        <v>36689</v>
      </c>
      <c r="B6182" s="17">
        <v>2000</v>
      </c>
      <c r="C6182" s="17">
        <v>6</v>
      </c>
      <c r="D6182" s="17">
        <v>164</v>
      </c>
      <c r="E6182" s="17">
        <v>12</v>
      </c>
      <c r="F6182" s="17">
        <v>2</v>
      </c>
      <c r="G6182" s="50">
        <v>0.1</v>
      </c>
      <c r="H6182" s="32">
        <v>3.3484245583313723</v>
      </c>
      <c r="I6182" s="50">
        <v>2.1666666666666665</v>
      </c>
      <c r="J6182" s="13">
        <v>0</v>
      </c>
      <c r="K6182" s="13">
        <f t="shared" si="1932"/>
        <v>0</v>
      </c>
      <c r="L6182" s="13">
        <f t="shared" si="1933"/>
        <v>0</v>
      </c>
      <c r="M6182" s="13" t="e">
        <f ca="1">CalcTable[[#This Row],[IWC]]-AE6181</f>
        <v>#NAME?</v>
      </c>
      <c r="N6182" s="13" t="e">
        <f ca="1">IF(CalcTable[[#This Row],[Day of Year]]&lt;123,FCAP,AE6181)</f>
        <v>#NAME?</v>
      </c>
      <c r="O6182" s="17" t="e">
        <f ca="1">IF(IRR_DRIP,5,COUNTIF('IDET Wind Values'!C6166:G6166,"&lt;="&amp;IRR_MAXWIND))</f>
        <v>#NAME?</v>
      </c>
      <c r="P6182" s="13" t="e">
        <f ca="1">CalcTable[[#This Row],[ET_o]]*KL</f>
        <v>#NAME?</v>
      </c>
      <c r="Q6182" s="13" t="e">
        <f ca="1">IF(WILTPT&lt;=0,1,MAX(0,MIN(1,(CalcTable[[#This Row],[IWC]]-WILTPT)/(MAD-WILTPT))))</f>
        <v>#NAME?</v>
      </c>
      <c r="R6182" s="13" t="e">
        <f ca="1">CalcTable[[#This Row],[ETMult]]*CalcTable[[#This Row],[ETb]]</f>
        <v>#NAME?</v>
      </c>
      <c r="S6182" s="13" t="b">
        <f>INDEX(IRR_LIST,CalcTable[[#This Row],[Day of Week]]+1)</f>
        <v>0</v>
      </c>
      <c r="T6182" s="13">
        <f t="shared" ca="1" si="1934"/>
        <v>0.6</v>
      </c>
      <c r="U6182" s="13" t="b">
        <f ca="1">IF(CalcTable[[#This Row],[IrrPrecip]]&gt;=IC_MM,FALSE,TRUE)</f>
        <v>1</v>
      </c>
      <c r="V6182" s="13" t="b">
        <f t="shared" si="1935"/>
        <v>1</v>
      </c>
      <c r="W6182" s="13" t="e">
        <f ca="1">IF(AND(IRR_DRIP=FALSE,CalcTable[[#This Row],[IrrHours]]&lt;=0),FALSE,TRUE)</f>
        <v>#NAME?</v>
      </c>
      <c r="X6182" s="13" t="e">
        <f ca="1">AND(CalcTable[[#This Row],[IrrDay]],CalcTable[[#This Row],[IrrRain]],CalcTable[[#This Row],[IrrWarm]],CalcTable[[#This Row],[IrrWindy]])</f>
        <v>#NAME?</v>
      </c>
      <c r="Y6182" s="13" t="e">
        <f t="shared" ca="1" si="1936"/>
        <v>#NAME?</v>
      </c>
      <c r="Z6182" s="13" t="e">
        <f ca="1">CalcTable[[#This Row],[IrrHours]]/5</f>
        <v>#NAME?</v>
      </c>
      <c r="AA6182" s="13" t="e">
        <f ca="1">IF(CalcTable[[#This Row],[IrrFlag]]=FALSE,0,MAX(0,CalcTable[[#This Row],[VolRednWind]]*(FCAP*IRR_TARGET-CalcTable[[#This Row],[IWC]])))</f>
        <v>#NAME?</v>
      </c>
      <c r="AB6182" s="13" t="e">
        <f ca="1">CalcTable[[#This Row],[IWC]]+CalcTable[[#This Row],[Eff Precip]]+CalcTable[[#This Row],[IrrAmt]]-CalcTable[[#This Row],[AET]]</f>
        <v>#NAME?</v>
      </c>
      <c r="AC6182" s="13" t="e">
        <f ca="1">IF(CalcTable[[#This Row],[PWC]]&gt;FCAP,MIN(24*PERC,MIN(SAT,CalcTable[[#This Row],[PWC]])-FCAP),0)</f>
        <v>#NAME?</v>
      </c>
      <c r="AD6182" s="13" t="e">
        <f ca="1">IF(CalcTable[[#This Row],[PWC]]&gt;SAT,CalcTable[[#This Row],[PWC]]-SAT,0)</f>
        <v>#NAME?</v>
      </c>
      <c r="AE6182" s="13" t="e">
        <f ca="1">CalcTable[[#This Row],[PWC]]-CalcTable[[#This Row],[PercAmt]]-CalcTable[[#This Row],[Runoff]]</f>
        <v>#NAME?</v>
      </c>
      <c r="AF6182" s="13" t="e">
        <f ca="1">CalcTable[[#This Row],[IrrAmt]]/1000*CUR_IRR_AREA*10000/IRR_EFF</f>
        <v>#NAME?</v>
      </c>
      <c r="AG6182" s="147"/>
      <c r="AH6182" s="13"/>
      <c r="AI6182" s="50">
        <v>0</v>
      </c>
      <c r="AJ6182" s="50">
        <v>0</v>
      </c>
      <c r="AK6182" s="50">
        <v>0</v>
      </c>
      <c r="AL6182" s="50">
        <v>7.1710004315651403</v>
      </c>
      <c r="AM6182" s="50"/>
      <c r="AN6182" s="50"/>
      <c r="AO6182" s="50"/>
      <c r="AP6182" s="50"/>
      <c r="AQ6182" s="50"/>
      <c r="AR6182" s="50"/>
      <c r="AS6182" s="50"/>
      <c r="AT6182" s="50"/>
      <c r="AU6182" s="50"/>
      <c r="AV6182" s="50"/>
      <c r="AW6182" s="50"/>
      <c r="AX6182" s="50">
        <f t="shared" si="1947"/>
        <v>7.1710004315651403</v>
      </c>
      <c r="AY6182" s="50"/>
      <c r="AZ6182" s="50">
        <f t="shared" si="1937"/>
        <v>210.34934599257747</v>
      </c>
      <c r="BA6182" s="50">
        <f t="shared" si="1938"/>
        <v>323.87121525841292</v>
      </c>
      <c r="BB6182" s="50">
        <f t="shared" si="1939"/>
        <v>333.88785078186902</v>
      </c>
      <c r="BC6182" s="17">
        <f t="shared" si="1940"/>
        <v>20006</v>
      </c>
      <c r="BD6182" s="50">
        <f t="shared" si="1941"/>
        <v>7.1710004315651403</v>
      </c>
      <c r="BE6182" s="50">
        <f t="shared" si="1942"/>
        <v>210.34934599257747</v>
      </c>
      <c r="BF6182" s="50">
        <f t="shared" si="1948"/>
        <v>344.06456685604871</v>
      </c>
      <c r="BG6182" s="50"/>
      <c r="BH6182" s="17">
        <f t="shared" si="1943"/>
        <v>0</v>
      </c>
      <c r="BI6182" s="17">
        <f t="shared" si="1951"/>
        <v>6182</v>
      </c>
      <c r="BJ6182" s="17">
        <f t="shared" si="1949"/>
        <v>6182</v>
      </c>
      <c r="BK6182" s="150">
        <f t="shared" si="1950"/>
        <v>36689</v>
      </c>
      <c r="BL6182" s="50" t="e">
        <f t="shared" ca="1" si="1944"/>
        <v>#NAME?</v>
      </c>
      <c r="BM6182" s="50" t="e">
        <f t="shared" ca="1" si="1945"/>
        <v>#NAME?</v>
      </c>
      <c r="BN6182" s="50" t="e">
        <f t="shared" ca="1" si="1946"/>
        <v>#NAME?</v>
      </c>
    </row>
    <row r="6183" spans="1:66" x14ac:dyDescent="0.35">
      <c r="A6183" s="48">
        <v>36690</v>
      </c>
      <c r="B6183" s="17">
        <v>2000</v>
      </c>
      <c r="C6183" s="17">
        <v>6</v>
      </c>
      <c r="D6183" s="17">
        <v>165</v>
      </c>
      <c r="E6183" s="17">
        <v>13</v>
      </c>
      <c r="F6183" s="17">
        <v>3</v>
      </c>
      <c r="G6183" s="50">
        <v>5</v>
      </c>
      <c r="H6183" s="32">
        <v>4.8021132724371602</v>
      </c>
      <c r="I6183" s="50">
        <v>12.666666666666666</v>
      </c>
      <c r="J6183" s="13">
        <v>0</v>
      </c>
      <c r="K6183" s="13">
        <f t="shared" si="1932"/>
        <v>0</v>
      </c>
      <c r="L6183" s="13">
        <f t="shared" si="1933"/>
        <v>0</v>
      </c>
      <c r="M6183" s="13" t="e">
        <f ca="1">CalcTable[[#This Row],[IWC]]-AE6182</f>
        <v>#NAME?</v>
      </c>
      <c r="N6183" s="13" t="e">
        <f ca="1">IF(CalcTable[[#This Row],[Day of Year]]&lt;123,FCAP,AE6182)</f>
        <v>#NAME?</v>
      </c>
      <c r="O6183" s="17" t="e">
        <f ca="1">IF(IRR_DRIP,5,COUNTIF('IDET Wind Values'!C6167:G6167,"&lt;="&amp;IRR_MAXWIND))</f>
        <v>#NAME?</v>
      </c>
      <c r="P6183" s="13" t="e">
        <f ca="1">CalcTable[[#This Row],[ET_o]]*KL</f>
        <v>#NAME?</v>
      </c>
      <c r="Q6183" s="13" t="e">
        <f ca="1">IF(WILTPT&lt;=0,1,MAX(0,MIN(1,(CalcTable[[#This Row],[IWC]]-WILTPT)/(MAD-WILTPT))))</f>
        <v>#NAME?</v>
      </c>
      <c r="R6183" s="13" t="e">
        <f ca="1">CalcTable[[#This Row],[ETMult]]*CalcTable[[#This Row],[ETb]]</f>
        <v>#NAME?</v>
      </c>
      <c r="S6183" s="13" t="b">
        <f>INDEX(IRR_LIST,CalcTable[[#This Row],[Day of Week]]+1)</f>
        <v>1</v>
      </c>
      <c r="T6183" s="13">
        <f t="shared" ca="1" si="1934"/>
        <v>0</v>
      </c>
      <c r="U6183" s="13" t="b">
        <f ca="1">IF(CalcTable[[#This Row],[IrrPrecip]]&gt;=IC_MM,FALSE,TRUE)</f>
        <v>1</v>
      </c>
      <c r="V6183" s="13" t="b">
        <f t="shared" si="1935"/>
        <v>1</v>
      </c>
      <c r="W6183" s="13" t="e">
        <f ca="1">IF(AND(IRR_DRIP=FALSE,CalcTable[[#This Row],[IrrHours]]&lt;=0),FALSE,TRUE)</f>
        <v>#NAME?</v>
      </c>
      <c r="X6183" s="13" t="e">
        <f ca="1">AND(CalcTable[[#This Row],[IrrDay]],CalcTable[[#This Row],[IrrRain]],CalcTable[[#This Row],[IrrWarm]],CalcTable[[#This Row],[IrrWindy]])</f>
        <v>#NAME?</v>
      </c>
      <c r="Y6183" s="13" t="e">
        <f t="shared" ca="1" si="1936"/>
        <v>#NAME?</v>
      </c>
      <c r="Z6183" s="13" t="e">
        <f ca="1">CalcTable[[#This Row],[IrrHours]]/5</f>
        <v>#NAME?</v>
      </c>
      <c r="AA6183" s="13" t="e">
        <f ca="1">IF(CalcTable[[#This Row],[IrrFlag]]=FALSE,0,MAX(0,CalcTable[[#This Row],[VolRednWind]]*(FCAP*IRR_TARGET-CalcTable[[#This Row],[IWC]])))</f>
        <v>#NAME?</v>
      </c>
      <c r="AB6183" s="13" t="e">
        <f ca="1">CalcTable[[#This Row],[IWC]]+CalcTable[[#This Row],[Eff Precip]]+CalcTable[[#This Row],[IrrAmt]]-CalcTable[[#This Row],[AET]]</f>
        <v>#NAME?</v>
      </c>
      <c r="AC6183" s="13" t="e">
        <f ca="1">IF(CalcTable[[#This Row],[PWC]]&gt;FCAP,MIN(24*PERC,MIN(SAT,CalcTable[[#This Row],[PWC]])-FCAP),0)</f>
        <v>#NAME?</v>
      </c>
      <c r="AD6183" s="13" t="e">
        <f ca="1">IF(CalcTable[[#This Row],[PWC]]&gt;SAT,CalcTable[[#This Row],[PWC]]-SAT,0)</f>
        <v>#NAME?</v>
      </c>
      <c r="AE6183" s="13" t="e">
        <f ca="1">CalcTable[[#This Row],[PWC]]-CalcTable[[#This Row],[PercAmt]]-CalcTable[[#This Row],[Runoff]]</f>
        <v>#NAME?</v>
      </c>
      <c r="AF6183" s="13" t="e">
        <f ca="1">CalcTable[[#This Row],[IrrAmt]]/1000*CUR_IRR_AREA*10000/IRR_EFF</f>
        <v>#NAME?</v>
      </c>
      <c r="AG6183" s="147"/>
      <c r="AH6183" s="13"/>
      <c r="AI6183" s="50">
        <v>7.8144021985606784</v>
      </c>
      <c r="AJ6183" s="50">
        <v>13.447252617021769</v>
      </c>
      <c r="AK6183" s="50">
        <v>0</v>
      </c>
      <c r="AL6183" s="50">
        <v>0</v>
      </c>
      <c r="AM6183" s="50"/>
      <c r="AN6183" s="50"/>
      <c r="AO6183" s="50"/>
      <c r="AP6183" s="50"/>
      <c r="AQ6183" s="50"/>
      <c r="AR6183" s="50"/>
      <c r="AS6183" s="50"/>
      <c r="AT6183" s="50"/>
      <c r="AU6183" s="50"/>
      <c r="AV6183" s="50"/>
      <c r="AW6183" s="50"/>
      <c r="AX6183" s="50">
        <f t="shared" si="1947"/>
        <v>21.261654815582446</v>
      </c>
      <c r="AY6183" s="50"/>
      <c r="AZ6183" s="50">
        <f t="shared" si="1937"/>
        <v>509.06397567819522</v>
      </c>
      <c r="BA6183" s="50">
        <f t="shared" si="1938"/>
        <v>827.14337025536224</v>
      </c>
      <c r="BB6183" s="50">
        <f t="shared" si="1939"/>
        <v>856.20078476790923</v>
      </c>
      <c r="BC6183" s="17">
        <f t="shared" si="1940"/>
        <v>20006</v>
      </c>
      <c r="BD6183" s="50">
        <f t="shared" si="1941"/>
        <v>21.261654815582446</v>
      </c>
      <c r="BE6183" s="50">
        <f t="shared" si="1942"/>
        <v>509.06397567819522</v>
      </c>
      <c r="BF6183" s="50">
        <f t="shared" si="1948"/>
        <v>832.66660738710766</v>
      </c>
      <c r="BG6183" s="50"/>
      <c r="BH6183" s="17">
        <f t="shared" si="1943"/>
        <v>0</v>
      </c>
      <c r="BI6183" s="17">
        <f t="shared" si="1951"/>
        <v>6183</v>
      </c>
      <c r="BJ6183" s="17">
        <f t="shared" si="1949"/>
        <v>6183</v>
      </c>
      <c r="BK6183" s="150">
        <f t="shared" si="1950"/>
        <v>36690</v>
      </c>
      <c r="BL6183" s="50" t="e">
        <f t="shared" ca="1" si="1944"/>
        <v>#NAME?</v>
      </c>
      <c r="BM6183" s="50" t="e">
        <f t="shared" ca="1" si="1945"/>
        <v>#NAME?</v>
      </c>
      <c r="BN6183" s="50" t="e">
        <f t="shared" ca="1" si="1946"/>
        <v>#NAME?</v>
      </c>
    </row>
    <row r="6184" spans="1:66" x14ac:dyDescent="0.35">
      <c r="A6184" s="48">
        <v>36691</v>
      </c>
      <c r="B6184" s="17">
        <v>2000</v>
      </c>
      <c r="C6184" s="17">
        <v>6</v>
      </c>
      <c r="D6184" s="17">
        <v>166</v>
      </c>
      <c r="E6184" s="17">
        <v>14</v>
      </c>
      <c r="F6184" s="17">
        <v>4</v>
      </c>
      <c r="G6184" s="50">
        <v>7.9</v>
      </c>
      <c r="H6184" s="32">
        <v>3.7592988050077856</v>
      </c>
      <c r="I6184" s="50">
        <v>5.166666666666667</v>
      </c>
      <c r="J6184" s="13">
        <v>1.9</v>
      </c>
      <c r="K6184" s="13">
        <f t="shared" si="1932"/>
        <v>1.9</v>
      </c>
      <c r="L6184" s="13">
        <f t="shared" si="1933"/>
        <v>0</v>
      </c>
      <c r="M6184" s="13" t="e">
        <f ca="1">CalcTable[[#This Row],[IWC]]-AE6183</f>
        <v>#NAME?</v>
      </c>
      <c r="N6184" s="13" t="e">
        <f ca="1">IF(CalcTable[[#This Row],[Day of Year]]&lt;123,FCAP,AE6183)</f>
        <v>#NAME?</v>
      </c>
      <c r="O6184" s="17" t="e">
        <f ca="1">IF(IRR_DRIP,5,COUNTIF('IDET Wind Values'!C6168:G6168,"&lt;="&amp;IRR_MAXWIND))</f>
        <v>#NAME?</v>
      </c>
      <c r="P6184" s="13" t="e">
        <f ca="1">CalcTable[[#This Row],[ET_o]]*KL</f>
        <v>#NAME?</v>
      </c>
      <c r="Q6184" s="13" t="e">
        <f ca="1">IF(WILTPT&lt;=0,1,MAX(0,MIN(1,(CalcTable[[#This Row],[IWC]]-WILTPT)/(MAD-WILTPT))))</f>
        <v>#NAME?</v>
      </c>
      <c r="R6184" s="13" t="e">
        <f ca="1">CalcTable[[#This Row],[ETMult]]*CalcTable[[#This Row],[ETb]]</f>
        <v>#NAME?</v>
      </c>
      <c r="S6184" s="13" t="b">
        <f>INDEX(IRR_LIST,CalcTable[[#This Row],[Day of Week]]+1)</f>
        <v>0</v>
      </c>
      <c r="T6184" s="13">
        <f t="shared" ca="1" si="1934"/>
        <v>0</v>
      </c>
      <c r="U6184" s="13" t="b">
        <f ca="1">IF(CalcTable[[#This Row],[IrrPrecip]]&gt;=IC_MM,FALSE,TRUE)</f>
        <v>1</v>
      </c>
      <c r="V6184" s="13" t="b">
        <f t="shared" si="1935"/>
        <v>1</v>
      </c>
      <c r="W6184" s="13" t="e">
        <f ca="1">IF(AND(IRR_DRIP=FALSE,CalcTable[[#This Row],[IrrHours]]&lt;=0),FALSE,TRUE)</f>
        <v>#NAME?</v>
      </c>
      <c r="X6184" s="13" t="e">
        <f ca="1">AND(CalcTable[[#This Row],[IrrDay]],CalcTable[[#This Row],[IrrRain]],CalcTable[[#This Row],[IrrWarm]],CalcTable[[#This Row],[IrrWindy]])</f>
        <v>#NAME?</v>
      </c>
      <c r="Y6184" s="13" t="e">
        <f t="shared" ca="1" si="1936"/>
        <v>#NAME?</v>
      </c>
      <c r="Z6184" s="13" t="e">
        <f ca="1">CalcTable[[#This Row],[IrrHours]]/5</f>
        <v>#NAME?</v>
      </c>
      <c r="AA6184" s="13" t="e">
        <f ca="1">IF(CalcTable[[#This Row],[IrrFlag]]=FALSE,0,MAX(0,CalcTable[[#This Row],[VolRednWind]]*(FCAP*IRR_TARGET-CalcTable[[#This Row],[IWC]])))</f>
        <v>#NAME?</v>
      </c>
      <c r="AB6184" s="13" t="e">
        <f ca="1">CalcTable[[#This Row],[IWC]]+CalcTable[[#This Row],[Eff Precip]]+CalcTable[[#This Row],[IrrAmt]]-CalcTable[[#This Row],[AET]]</f>
        <v>#NAME?</v>
      </c>
      <c r="AC6184" s="13" t="e">
        <f ca="1">IF(CalcTable[[#This Row],[PWC]]&gt;FCAP,MIN(24*PERC,MIN(SAT,CalcTable[[#This Row],[PWC]])-FCAP),0)</f>
        <v>#NAME?</v>
      </c>
      <c r="AD6184" s="13" t="e">
        <f ca="1">IF(CalcTable[[#This Row],[PWC]]&gt;SAT,CalcTable[[#This Row],[PWC]]-SAT,0)</f>
        <v>#NAME?</v>
      </c>
      <c r="AE6184" s="13" t="e">
        <f ca="1">CalcTable[[#This Row],[PWC]]-CalcTable[[#This Row],[PercAmt]]-CalcTable[[#This Row],[Runoff]]</f>
        <v>#NAME?</v>
      </c>
      <c r="AF6184" s="13" t="e">
        <f ca="1">CalcTable[[#This Row],[IrrAmt]]/1000*CUR_IRR_AREA*10000/IRR_EFF</f>
        <v>#NAME?</v>
      </c>
      <c r="AG6184" s="147"/>
      <c r="AH6184" s="13"/>
      <c r="AI6184" s="50">
        <v>0</v>
      </c>
      <c r="AJ6184" s="50">
        <v>0</v>
      </c>
      <c r="AK6184" s="50">
        <v>0</v>
      </c>
      <c r="AL6184" s="50">
        <v>4.9211622998404394</v>
      </c>
      <c r="AM6184" s="50"/>
      <c r="AN6184" s="50"/>
      <c r="AO6184" s="50"/>
      <c r="AP6184" s="50"/>
      <c r="AQ6184" s="50"/>
      <c r="AR6184" s="50"/>
      <c r="AS6184" s="50"/>
      <c r="AT6184" s="50"/>
      <c r="AU6184" s="50"/>
      <c r="AV6184" s="50"/>
      <c r="AW6184" s="50"/>
      <c r="AX6184" s="50">
        <f t="shared" si="1947"/>
        <v>4.9211622998404394</v>
      </c>
      <c r="AY6184" s="50"/>
      <c r="AZ6184" s="50">
        <f t="shared" si="1937"/>
        <v>144.35409412865289</v>
      </c>
      <c r="BA6184" s="50">
        <f t="shared" si="1938"/>
        <v>222.25947826157667</v>
      </c>
      <c r="BB6184" s="50">
        <f t="shared" si="1939"/>
        <v>229.1334827438935</v>
      </c>
      <c r="BC6184" s="17">
        <f t="shared" si="1940"/>
        <v>20006</v>
      </c>
      <c r="BD6184" s="50">
        <f t="shared" si="1941"/>
        <v>4.9211622998404394</v>
      </c>
      <c r="BE6184" s="50">
        <f t="shared" si="1942"/>
        <v>144.35409412865289</v>
      </c>
      <c r="BF6184" s="50">
        <f t="shared" si="1948"/>
        <v>236.11734391617662</v>
      </c>
      <c r="BG6184" s="50"/>
      <c r="BH6184" s="17">
        <f t="shared" si="1943"/>
        <v>0</v>
      </c>
      <c r="BI6184" s="17">
        <f t="shared" si="1951"/>
        <v>6184</v>
      </c>
      <c r="BJ6184" s="17">
        <f t="shared" si="1949"/>
        <v>6184</v>
      </c>
      <c r="BK6184" s="150">
        <f t="shared" si="1950"/>
        <v>36691</v>
      </c>
      <c r="BL6184" s="50" t="e">
        <f t="shared" ca="1" si="1944"/>
        <v>#NAME?</v>
      </c>
      <c r="BM6184" s="50" t="e">
        <f t="shared" ca="1" si="1945"/>
        <v>#NAME?</v>
      </c>
      <c r="BN6184" s="50" t="e">
        <f t="shared" ca="1" si="1946"/>
        <v>#NAME?</v>
      </c>
    </row>
    <row r="6185" spans="1:66" x14ac:dyDescent="0.35">
      <c r="A6185" s="48">
        <v>36692</v>
      </c>
      <c r="B6185" s="17">
        <v>2000</v>
      </c>
      <c r="C6185" s="17">
        <v>6</v>
      </c>
      <c r="D6185" s="17">
        <v>167</v>
      </c>
      <c r="E6185" s="17">
        <v>15</v>
      </c>
      <c r="F6185" s="17">
        <v>5</v>
      </c>
      <c r="G6185" s="50">
        <v>5.5</v>
      </c>
      <c r="H6185" s="32">
        <v>4.9850328319604955</v>
      </c>
      <c r="I6185" s="50">
        <v>16.833333333333332</v>
      </c>
      <c r="J6185" s="13">
        <v>0.2</v>
      </c>
      <c r="K6185" s="13">
        <f t="shared" si="1932"/>
        <v>0.2</v>
      </c>
      <c r="L6185" s="13">
        <f t="shared" si="1933"/>
        <v>0</v>
      </c>
      <c r="M6185" s="13" t="e">
        <f ca="1">CalcTable[[#This Row],[IWC]]-AE6184</f>
        <v>#NAME?</v>
      </c>
      <c r="N6185" s="13" t="e">
        <f ca="1">IF(CalcTable[[#This Row],[Day of Year]]&lt;123,FCAP,AE6184)</f>
        <v>#NAME?</v>
      </c>
      <c r="O6185" s="17" t="e">
        <f ca="1">IF(IRR_DRIP,5,COUNTIF('IDET Wind Values'!C6169:G6169,"&lt;="&amp;IRR_MAXWIND))</f>
        <v>#NAME?</v>
      </c>
      <c r="P6185" s="13" t="e">
        <f ca="1">CalcTable[[#This Row],[ET_o]]*KL</f>
        <v>#NAME?</v>
      </c>
      <c r="Q6185" s="13" t="e">
        <f ca="1">IF(WILTPT&lt;=0,1,MAX(0,MIN(1,(CalcTable[[#This Row],[IWC]]-WILTPT)/(MAD-WILTPT))))</f>
        <v>#NAME?</v>
      </c>
      <c r="R6185" s="13" t="e">
        <f ca="1">CalcTable[[#This Row],[ETMult]]*CalcTable[[#This Row],[ETb]]</f>
        <v>#NAME?</v>
      </c>
      <c r="S6185" s="13" t="b">
        <f>INDEX(IRR_LIST,CalcTable[[#This Row],[Day of Week]]+1)</f>
        <v>1</v>
      </c>
      <c r="T6185" s="13">
        <f t="shared" ca="1" si="1934"/>
        <v>1.9</v>
      </c>
      <c r="U6185" s="13" t="b">
        <f ca="1">IF(CalcTable[[#This Row],[IrrPrecip]]&gt;=IC_MM,FALSE,TRUE)</f>
        <v>1</v>
      </c>
      <c r="V6185" s="13" t="b">
        <f t="shared" si="1935"/>
        <v>1</v>
      </c>
      <c r="W6185" s="13" t="e">
        <f ca="1">IF(AND(IRR_DRIP=FALSE,CalcTable[[#This Row],[IrrHours]]&lt;=0),FALSE,TRUE)</f>
        <v>#NAME?</v>
      </c>
      <c r="X6185" s="13" t="e">
        <f ca="1">AND(CalcTable[[#This Row],[IrrDay]],CalcTable[[#This Row],[IrrRain]],CalcTable[[#This Row],[IrrWarm]],CalcTable[[#This Row],[IrrWindy]])</f>
        <v>#NAME?</v>
      </c>
      <c r="Y6185" s="13" t="e">
        <f t="shared" ca="1" si="1936"/>
        <v>#NAME?</v>
      </c>
      <c r="Z6185" s="13" t="e">
        <f ca="1">CalcTable[[#This Row],[IrrHours]]/5</f>
        <v>#NAME?</v>
      </c>
      <c r="AA6185" s="13" t="e">
        <f ca="1">IF(CalcTable[[#This Row],[IrrFlag]]=FALSE,0,MAX(0,CalcTable[[#This Row],[VolRednWind]]*(FCAP*IRR_TARGET-CalcTable[[#This Row],[IWC]])))</f>
        <v>#NAME?</v>
      </c>
      <c r="AB6185" s="13" t="e">
        <f ca="1">CalcTable[[#This Row],[IWC]]+CalcTable[[#This Row],[Eff Precip]]+CalcTable[[#This Row],[IrrAmt]]-CalcTable[[#This Row],[AET]]</f>
        <v>#NAME?</v>
      </c>
      <c r="AC6185" s="13" t="e">
        <f ca="1">IF(CalcTable[[#This Row],[PWC]]&gt;FCAP,MIN(24*PERC,MIN(SAT,CalcTable[[#This Row],[PWC]])-FCAP),0)</f>
        <v>#NAME?</v>
      </c>
      <c r="AD6185" s="13" t="e">
        <f ca="1">IF(CalcTable[[#This Row],[PWC]]&gt;SAT,CalcTable[[#This Row],[PWC]]-SAT,0)</f>
        <v>#NAME?</v>
      </c>
      <c r="AE6185" s="13" t="e">
        <f ca="1">CalcTable[[#This Row],[PWC]]-CalcTable[[#This Row],[PercAmt]]-CalcTable[[#This Row],[Runoff]]</f>
        <v>#NAME?</v>
      </c>
      <c r="AF6185" s="13" t="e">
        <f ca="1">CalcTable[[#This Row],[IrrAmt]]/1000*CUR_IRR_AREA*10000/IRR_EFF</f>
        <v>#NAME?</v>
      </c>
      <c r="AG6185" s="147"/>
      <c r="AH6185" s="13"/>
      <c r="AI6185" s="50">
        <v>0</v>
      </c>
      <c r="AJ6185" s="50">
        <v>0</v>
      </c>
      <c r="AK6185" s="50">
        <v>0</v>
      </c>
      <c r="AL6185" s="50">
        <v>0</v>
      </c>
      <c r="AM6185" s="50"/>
      <c r="AN6185" s="50"/>
      <c r="AO6185" s="50"/>
      <c r="AP6185" s="50"/>
      <c r="AQ6185" s="50"/>
      <c r="AR6185" s="50"/>
      <c r="AS6185" s="50"/>
      <c r="AT6185" s="50"/>
      <c r="AU6185" s="50"/>
      <c r="AV6185" s="50"/>
      <c r="AW6185" s="50"/>
      <c r="AX6185" s="50">
        <f t="shared" si="1947"/>
        <v>0</v>
      </c>
      <c r="AY6185" s="50"/>
      <c r="AZ6185" s="50">
        <f t="shared" si="1937"/>
        <v>0</v>
      </c>
      <c r="BA6185" s="50">
        <f t="shared" si="1938"/>
        <v>0</v>
      </c>
      <c r="BB6185" s="50">
        <f t="shared" si="1939"/>
        <v>0</v>
      </c>
      <c r="BC6185" s="17">
        <f t="shared" si="1940"/>
        <v>20006</v>
      </c>
      <c r="BD6185" s="50">
        <f t="shared" si="1941"/>
        <v>0</v>
      </c>
      <c r="BE6185" s="50">
        <f t="shared" si="1942"/>
        <v>0</v>
      </c>
      <c r="BF6185" s="50">
        <f t="shared" si="1948"/>
        <v>0</v>
      </c>
      <c r="BG6185" s="50"/>
      <c r="BH6185" s="17">
        <f t="shared" si="1943"/>
        <v>0</v>
      </c>
      <c r="BI6185" s="17">
        <f t="shared" si="1951"/>
        <v>6185</v>
      </c>
      <c r="BJ6185" s="17">
        <f t="shared" si="1949"/>
        <v>6185</v>
      </c>
      <c r="BK6185" s="150">
        <f t="shared" si="1950"/>
        <v>36692</v>
      </c>
      <c r="BL6185" s="50" t="e">
        <f t="shared" ca="1" si="1944"/>
        <v>#NAME?</v>
      </c>
      <c r="BM6185" s="50" t="e">
        <f t="shared" ca="1" si="1945"/>
        <v>#NAME?</v>
      </c>
      <c r="BN6185" s="50" t="e">
        <f t="shared" ca="1" si="1946"/>
        <v>#NAME?</v>
      </c>
    </row>
    <row r="6186" spans="1:66" x14ac:dyDescent="0.35">
      <c r="A6186" s="48">
        <v>36693</v>
      </c>
      <c r="B6186" s="17">
        <v>2000</v>
      </c>
      <c r="C6186" s="17">
        <v>6</v>
      </c>
      <c r="D6186" s="17">
        <v>168</v>
      </c>
      <c r="E6186" s="17">
        <v>16</v>
      </c>
      <c r="F6186" s="17">
        <v>6</v>
      </c>
      <c r="G6186" s="50">
        <v>7.2</v>
      </c>
      <c r="H6186" s="32">
        <v>3.5826688357520404</v>
      </c>
      <c r="I6186" s="50">
        <v>19.5</v>
      </c>
      <c r="J6186" s="13">
        <v>1.2</v>
      </c>
      <c r="K6186" s="13">
        <f t="shared" si="1932"/>
        <v>1.2</v>
      </c>
      <c r="L6186" s="13">
        <f t="shared" si="1933"/>
        <v>0</v>
      </c>
      <c r="M6186" s="13" t="e">
        <f ca="1">CalcTable[[#This Row],[IWC]]-AE6185</f>
        <v>#NAME?</v>
      </c>
      <c r="N6186" s="13" t="e">
        <f ca="1">IF(CalcTable[[#This Row],[Day of Year]]&lt;123,FCAP,AE6185)</f>
        <v>#NAME?</v>
      </c>
      <c r="O6186" s="17" t="e">
        <f ca="1">IF(IRR_DRIP,5,COUNTIF('IDET Wind Values'!C6170:G6170,"&lt;="&amp;IRR_MAXWIND))</f>
        <v>#NAME?</v>
      </c>
      <c r="P6186" s="13" t="e">
        <f ca="1">CalcTable[[#This Row],[ET_o]]*KL</f>
        <v>#NAME?</v>
      </c>
      <c r="Q6186" s="13" t="e">
        <f ca="1">IF(WILTPT&lt;=0,1,MAX(0,MIN(1,(CalcTable[[#This Row],[IWC]]-WILTPT)/(MAD-WILTPT))))</f>
        <v>#NAME?</v>
      </c>
      <c r="R6186" s="13" t="e">
        <f ca="1">CalcTable[[#This Row],[ETMult]]*CalcTable[[#This Row],[ETb]]</f>
        <v>#NAME?</v>
      </c>
      <c r="S6186" s="13" t="b">
        <f>INDEX(IRR_LIST,CalcTable[[#This Row],[Day of Week]]+1)</f>
        <v>0</v>
      </c>
      <c r="T6186" s="13">
        <f t="shared" ca="1" si="1934"/>
        <v>2.1</v>
      </c>
      <c r="U6186" s="13" t="b">
        <f ca="1">IF(CalcTable[[#This Row],[IrrPrecip]]&gt;=IC_MM,FALSE,TRUE)</f>
        <v>1</v>
      </c>
      <c r="V6186" s="13" t="b">
        <f t="shared" si="1935"/>
        <v>1</v>
      </c>
      <c r="W6186" s="13" t="e">
        <f ca="1">IF(AND(IRR_DRIP=FALSE,CalcTable[[#This Row],[IrrHours]]&lt;=0),FALSE,TRUE)</f>
        <v>#NAME?</v>
      </c>
      <c r="X6186" s="13" t="e">
        <f ca="1">AND(CalcTable[[#This Row],[IrrDay]],CalcTable[[#This Row],[IrrRain]],CalcTable[[#This Row],[IrrWarm]],CalcTable[[#This Row],[IrrWindy]])</f>
        <v>#NAME?</v>
      </c>
      <c r="Y6186" s="13" t="e">
        <f t="shared" ca="1" si="1936"/>
        <v>#NAME?</v>
      </c>
      <c r="Z6186" s="13" t="e">
        <f ca="1">CalcTable[[#This Row],[IrrHours]]/5</f>
        <v>#NAME?</v>
      </c>
      <c r="AA6186" s="13" t="e">
        <f ca="1">IF(CalcTable[[#This Row],[IrrFlag]]=FALSE,0,MAX(0,CalcTable[[#This Row],[VolRednWind]]*(FCAP*IRR_TARGET-CalcTable[[#This Row],[IWC]])))</f>
        <v>#NAME?</v>
      </c>
      <c r="AB6186" s="13" t="e">
        <f ca="1">CalcTable[[#This Row],[IWC]]+CalcTable[[#This Row],[Eff Precip]]+CalcTable[[#This Row],[IrrAmt]]-CalcTable[[#This Row],[AET]]</f>
        <v>#NAME?</v>
      </c>
      <c r="AC6186" s="13" t="e">
        <f ca="1">IF(CalcTable[[#This Row],[PWC]]&gt;FCAP,MIN(24*PERC,MIN(SAT,CalcTable[[#This Row],[PWC]])-FCAP),0)</f>
        <v>#NAME?</v>
      </c>
      <c r="AD6186" s="13" t="e">
        <f ca="1">IF(CalcTable[[#This Row],[PWC]]&gt;SAT,CalcTable[[#This Row],[PWC]]-SAT,0)</f>
        <v>#NAME?</v>
      </c>
      <c r="AE6186" s="13" t="e">
        <f ca="1">CalcTable[[#This Row],[PWC]]-CalcTable[[#This Row],[PercAmt]]-CalcTable[[#This Row],[Runoff]]</f>
        <v>#NAME?</v>
      </c>
      <c r="AF6186" s="13" t="e">
        <f ca="1">CalcTable[[#This Row],[IrrAmt]]/1000*CUR_IRR_AREA*10000/IRR_EFF</f>
        <v>#NAME?</v>
      </c>
      <c r="AG6186" s="147"/>
      <c r="AH6186" s="13"/>
      <c r="AI6186" s="50">
        <v>0</v>
      </c>
      <c r="AJ6186" s="50">
        <v>0</v>
      </c>
      <c r="AK6186" s="50">
        <v>0</v>
      </c>
      <c r="AL6186" s="50">
        <v>5.0217680575782744</v>
      </c>
      <c r="AM6186" s="50"/>
      <c r="AN6186" s="50"/>
      <c r="AO6186" s="50"/>
      <c r="AP6186" s="50"/>
      <c r="AQ6186" s="50"/>
      <c r="AR6186" s="50"/>
      <c r="AS6186" s="50"/>
      <c r="AT6186" s="50"/>
      <c r="AU6186" s="50"/>
      <c r="AV6186" s="50"/>
      <c r="AW6186" s="50"/>
      <c r="AX6186" s="50">
        <f t="shared" si="1947"/>
        <v>5.0217680575782744</v>
      </c>
      <c r="AY6186" s="50"/>
      <c r="AZ6186" s="50">
        <f t="shared" si="1937"/>
        <v>147.30519635562939</v>
      </c>
      <c r="BA6186" s="50">
        <f t="shared" si="1938"/>
        <v>226.80323883327065</v>
      </c>
      <c r="BB6186" s="50">
        <f t="shared" si="1939"/>
        <v>233.81777199306254</v>
      </c>
      <c r="BC6186" s="17">
        <f t="shared" si="1940"/>
        <v>20006</v>
      </c>
      <c r="BD6186" s="50">
        <f t="shared" si="1941"/>
        <v>5.0217680575782744</v>
      </c>
      <c r="BE6186" s="50">
        <f t="shared" si="1942"/>
        <v>147.30519635562939</v>
      </c>
      <c r="BF6186" s="50">
        <f t="shared" si="1948"/>
        <v>240.94440769753214</v>
      </c>
      <c r="BG6186" s="50"/>
      <c r="BH6186" s="17">
        <f t="shared" si="1943"/>
        <v>0</v>
      </c>
      <c r="BI6186" s="17">
        <f t="shared" si="1951"/>
        <v>6186</v>
      </c>
      <c r="BJ6186" s="17">
        <f t="shared" si="1949"/>
        <v>6186</v>
      </c>
      <c r="BK6186" s="150">
        <f t="shared" si="1950"/>
        <v>36693</v>
      </c>
      <c r="BL6186" s="50" t="e">
        <f t="shared" ca="1" si="1944"/>
        <v>#NAME?</v>
      </c>
      <c r="BM6186" s="50" t="e">
        <f t="shared" ca="1" si="1945"/>
        <v>#NAME?</v>
      </c>
      <c r="BN6186" s="50" t="e">
        <f t="shared" ca="1" si="1946"/>
        <v>#NAME?</v>
      </c>
    </row>
    <row r="6187" spans="1:66" x14ac:dyDescent="0.35">
      <c r="A6187" s="48">
        <v>36694</v>
      </c>
      <c r="B6187" s="17">
        <v>2000</v>
      </c>
      <c r="C6187" s="17">
        <v>6</v>
      </c>
      <c r="D6187" s="17">
        <v>169</v>
      </c>
      <c r="E6187" s="17">
        <v>17</v>
      </c>
      <c r="F6187" s="17">
        <v>7</v>
      </c>
      <c r="G6187" s="50">
        <v>3.3</v>
      </c>
      <c r="H6187" s="32">
        <v>4.236967998067966</v>
      </c>
      <c r="I6187" s="50">
        <v>6.666666666666667</v>
      </c>
      <c r="J6187" s="13">
        <v>0.4</v>
      </c>
      <c r="K6187" s="13">
        <f t="shared" si="1932"/>
        <v>0.4</v>
      </c>
      <c r="L6187" s="13">
        <f t="shared" si="1933"/>
        <v>0</v>
      </c>
      <c r="M6187" s="13" t="e">
        <f ca="1">CalcTable[[#This Row],[IWC]]-AE6186</f>
        <v>#NAME?</v>
      </c>
      <c r="N6187" s="13" t="e">
        <f ca="1">IF(CalcTable[[#This Row],[Day of Year]]&lt;123,FCAP,AE6186)</f>
        <v>#NAME?</v>
      </c>
      <c r="O6187" s="17" t="e">
        <f ca="1">IF(IRR_DRIP,5,COUNTIF('IDET Wind Values'!C6171:G6171,"&lt;="&amp;IRR_MAXWIND))</f>
        <v>#NAME?</v>
      </c>
      <c r="P6187" s="13" t="e">
        <f ca="1">CalcTable[[#This Row],[ET_o]]*KL</f>
        <v>#NAME?</v>
      </c>
      <c r="Q6187" s="13" t="e">
        <f ca="1">IF(WILTPT&lt;=0,1,MAX(0,MIN(1,(CalcTable[[#This Row],[IWC]]-WILTPT)/(MAD-WILTPT))))</f>
        <v>#NAME?</v>
      </c>
      <c r="R6187" s="13" t="e">
        <f ca="1">CalcTable[[#This Row],[ETMult]]*CalcTable[[#This Row],[ETb]]</f>
        <v>#NAME?</v>
      </c>
      <c r="S6187" s="13" t="b">
        <f>INDEX(IRR_LIST,CalcTable[[#This Row],[Day of Week]]+1)</f>
        <v>0</v>
      </c>
      <c r="T6187" s="13">
        <f t="shared" ca="1" si="1934"/>
        <v>1.4</v>
      </c>
      <c r="U6187" s="13" t="b">
        <f ca="1">IF(CalcTable[[#This Row],[IrrPrecip]]&gt;=IC_MM,FALSE,TRUE)</f>
        <v>1</v>
      </c>
      <c r="V6187" s="13" t="b">
        <f t="shared" si="1935"/>
        <v>1</v>
      </c>
      <c r="W6187" s="13" t="e">
        <f ca="1">IF(AND(IRR_DRIP=FALSE,CalcTable[[#This Row],[IrrHours]]&lt;=0),FALSE,TRUE)</f>
        <v>#NAME?</v>
      </c>
      <c r="X6187" s="13" t="e">
        <f ca="1">AND(CalcTable[[#This Row],[IrrDay]],CalcTable[[#This Row],[IrrRain]],CalcTable[[#This Row],[IrrWarm]],CalcTable[[#This Row],[IrrWindy]])</f>
        <v>#NAME?</v>
      </c>
      <c r="Y6187" s="13" t="e">
        <f t="shared" ca="1" si="1936"/>
        <v>#NAME?</v>
      </c>
      <c r="Z6187" s="13" t="e">
        <f ca="1">CalcTable[[#This Row],[IrrHours]]/5</f>
        <v>#NAME?</v>
      </c>
      <c r="AA6187" s="13" t="e">
        <f ca="1">IF(CalcTable[[#This Row],[IrrFlag]]=FALSE,0,MAX(0,CalcTable[[#This Row],[VolRednWind]]*(FCAP*IRR_TARGET-CalcTable[[#This Row],[IWC]])))</f>
        <v>#NAME?</v>
      </c>
      <c r="AB6187" s="13" t="e">
        <f ca="1">CalcTable[[#This Row],[IWC]]+CalcTable[[#This Row],[Eff Precip]]+CalcTable[[#This Row],[IrrAmt]]-CalcTable[[#This Row],[AET]]</f>
        <v>#NAME?</v>
      </c>
      <c r="AC6187" s="13" t="e">
        <f ca="1">IF(CalcTable[[#This Row],[PWC]]&gt;FCAP,MIN(24*PERC,MIN(SAT,CalcTable[[#This Row],[PWC]])-FCAP),0)</f>
        <v>#NAME?</v>
      </c>
      <c r="AD6187" s="13" t="e">
        <f ca="1">IF(CalcTable[[#This Row],[PWC]]&gt;SAT,CalcTable[[#This Row],[PWC]]-SAT,0)</f>
        <v>#NAME?</v>
      </c>
      <c r="AE6187" s="13" t="e">
        <f ca="1">CalcTable[[#This Row],[PWC]]-CalcTable[[#This Row],[PercAmt]]-CalcTable[[#This Row],[Runoff]]</f>
        <v>#NAME?</v>
      </c>
      <c r="AF6187" s="13" t="e">
        <f ca="1">CalcTable[[#This Row],[IrrAmt]]/1000*CUR_IRR_AREA*10000/IRR_EFF</f>
        <v>#NAME?</v>
      </c>
      <c r="AG6187" s="147"/>
      <c r="AH6187" s="13"/>
      <c r="AI6187" s="50">
        <v>0</v>
      </c>
      <c r="AJ6187" s="50">
        <v>0</v>
      </c>
      <c r="AK6187" s="50">
        <v>7.035927170677879</v>
      </c>
      <c r="AL6187" s="50">
        <v>0</v>
      </c>
      <c r="AM6187" s="50"/>
      <c r="AN6187" s="50"/>
      <c r="AO6187" s="50"/>
      <c r="AP6187" s="50"/>
      <c r="AQ6187" s="50"/>
      <c r="AR6187" s="50"/>
      <c r="AS6187" s="50"/>
      <c r="AT6187" s="50"/>
      <c r="AU6187" s="50"/>
      <c r="AV6187" s="50"/>
      <c r="AW6187" s="50"/>
      <c r="AX6187" s="50">
        <f t="shared" si="1947"/>
        <v>7.035927170677879</v>
      </c>
      <c r="AY6187" s="50"/>
      <c r="AZ6187" s="50">
        <f t="shared" si="1937"/>
        <v>103.19359850327557</v>
      </c>
      <c r="BA6187" s="50">
        <f t="shared" si="1938"/>
        <v>158.88538182250363</v>
      </c>
      <c r="BB6187" s="50">
        <f t="shared" si="1939"/>
        <v>163.79936270361202</v>
      </c>
      <c r="BC6187" s="17">
        <f t="shared" si="1940"/>
        <v>20006</v>
      </c>
      <c r="BD6187" s="50">
        <f t="shared" si="1941"/>
        <v>7.035927170677879</v>
      </c>
      <c r="BE6187" s="50">
        <f t="shared" si="1942"/>
        <v>103.19359850327557</v>
      </c>
      <c r="BF6187" s="50">
        <f t="shared" si="1948"/>
        <v>168.79187621814319</v>
      </c>
      <c r="BG6187" s="50"/>
      <c r="BH6187" s="17">
        <f t="shared" si="1943"/>
        <v>0</v>
      </c>
      <c r="BI6187" s="17">
        <f t="shared" si="1951"/>
        <v>6187</v>
      </c>
      <c r="BJ6187" s="17">
        <f t="shared" si="1949"/>
        <v>6187</v>
      </c>
      <c r="BK6187" s="150">
        <f t="shared" si="1950"/>
        <v>36694</v>
      </c>
      <c r="BL6187" s="50" t="e">
        <f t="shared" ca="1" si="1944"/>
        <v>#NAME?</v>
      </c>
      <c r="BM6187" s="50" t="e">
        <f t="shared" ca="1" si="1945"/>
        <v>#NAME?</v>
      </c>
      <c r="BN6187" s="50" t="e">
        <f t="shared" ca="1" si="1946"/>
        <v>#NAME?</v>
      </c>
    </row>
    <row r="6188" spans="1:66" x14ac:dyDescent="0.35">
      <c r="A6188" s="48">
        <v>36695</v>
      </c>
      <c r="B6188" s="17">
        <v>2000</v>
      </c>
      <c r="C6188" s="17">
        <v>6</v>
      </c>
      <c r="D6188" s="17">
        <v>170</v>
      </c>
      <c r="E6188" s="17">
        <v>18</v>
      </c>
      <c r="F6188" s="17">
        <v>1</v>
      </c>
      <c r="G6188" s="50">
        <v>7.2</v>
      </c>
      <c r="H6188" s="32">
        <v>4.5200975215960169</v>
      </c>
      <c r="I6188" s="50">
        <v>6</v>
      </c>
      <c r="J6188" s="13">
        <v>3</v>
      </c>
      <c r="K6188" s="13">
        <f t="shared" si="1932"/>
        <v>3</v>
      </c>
      <c r="L6188" s="13">
        <f t="shared" si="1933"/>
        <v>0</v>
      </c>
      <c r="M6188" s="13" t="e">
        <f ca="1">CalcTable[[#This Row],[IWC]]-AE6187</f>
        <v>#NAME?</v>
      </c>
      <c r="N6188" s="13" t="e">
        <f ca="1">IF(CalcTable[[#This Row],[Day of Year]]&lt;123,FCAP,AE6187)</f>
        <v>#NAME?</v>
      </c>
      <c r="O6188" s="17" t="e">
        <f ca="1">IF(IRR_DRIP,5,COUNTIF('IDET Wind Values'!C6172:G6172,"&lt;="&amp;IRR_MAXWIND))</f>
        <v>#NAME?</v>
      </c>
      <c r="P6188" s="13" t="e">
        <f ca="1">CalcTable[[#This Row],[ET_o]]*KL</f>
        <v>#NAME?</v>
      </c>
      <c r="Q6188" s="13" t="e">
        <f ca="1">IF(WILTPT&lt;=0,1,MAX(0,MIN(1,(CalcTable[[#This Row],[IWC]]-WILTPT)/(MAD-WILTPT))))</f>
        <v>#NAME?</v>
      </c>
      <c r="R6188" s="13" t="e">
        <f ca="1">CalcTable[[#This Row],[ETMult]]*CalcTable[[#This Row],[ETb]]</f>
        <v>#NAME?</v>
      </c>
      <c r="S6188" s="13" t="b">
        <f>INDEX(IRR_LIST,CalcTable[[#This Row],[Day of Week]]+1)</f>
        <v>1</v>
      </c>
      <c r="T6188" s="13">
        <f t="shared" ca="1" si="1934"/>
        <v>1.6</v>
      </c>
      <c r="U6188" s="13" t="b">
        <f ca="1">IF(CalcTable[[#This Row],[IrrPrecip]]&gt;=IC_MM,FALSE,TRUE)</f>
        <v>1</v>
      </c>
      <c r="V6188" s="13" t="b">
        <f t="shared" si="1935"/>
        <v>1</v>
      </c>
      <c r="W6188" s="13" t="e">
        <f ca="1">IF(AND(IRR_DRIP=FALSE,CalcTable[[#This Row],[IrrHours]]&lt;=0),FALSE,TRUE)</f>
        <v>#NAME?</v>
      </c>
      <c r="X6188" s="13" t="e">
        <f ca="1">AND(CalcTable[[#This Row],[IrrDay]],CalcTable[[#This Row],[IrrRain]],CalcTable[[#This Row],[IrrWarm]],CalcTable[[#This Row],[IrrWindy]])</f>
        <v>#NAME?</v>
      </c>
      <c r="Y6188" s="13" t="e">
        <f t="shared" ca="1" si="1936"/>
        <v>#NAME?</v>
      </c>
      <c r="Z6188" s="13" t="e">
        <f ca="1">CalcTable[[#This Row],[IrrHours]]/5</f>
        <v>#NAME?</v>
      </c>
      <c r="AA6188" s="13" t="e">
        <f ca="1">IF(CalcTable[[#This Row],[IrrFlag]]=FALSE,0,MAX(0,CalcTable[[#This Row],[VolRednWind]]*(FCAP*IRR_TARGET-CalcTable[[#This Row],[IWC]])))</f>
        <v>#NAME?</v>
      </c>
      <c r="AB6188" s="13" t="e">
        <f ca="1">CalcTable[[#This Row],[IWC]]+CalcTable[[#This Row],[Eff Precip]]+CalcTable[[#This Row],[IrrAmt]]-CalcTable[[#This Row],[AET]]</f>
        <v>#NAME?</v>
      </c>
      <c r="AC6188" s="13" t="e">
        <f ca="1">IF(CalcTable[[#This Row],[PWC]]&gt;FCAP,MIN(24*PERC,MIN(SAT,CalcTable[[#This Row],[PWC]])-FCAP),0)</f>
        <v>#NAME?</v>
      </c>
      <c r="AD6188" s="13" t="e">
        <f ca="1">IF(CalcTable[[#This Row],[PWC]]&gt;SAT,CalcTable[[#This Row],[PWC]]-SAT,0)</f>
        <v>#NAME?</v>
      </c>
      <c r="AE6188" s="13" t="e">
        <f ca="1">CalcTable[[#This Row],[PWC]]-CalcTable[[#This Row],[PercAmt]]-CalcTable[[#This Row],[Runoff]]</f>
        <v>#NAME?</v>
      </c>
      <c r="AF6188" s="13" t="e">
        <f ca="1">CalcTable[[#This Row],[IrrAmt]]/1000*CUR_IRR_AREA*10000/IRR_EFF</f>
        <v>#NAME?</v>
      </c>
      <c r="AG6188" s="147"/>
      <c r="AH6188" s="13"/>
      <c r="AI6188" s="50">
        <v>6.3333842781934466</v>
      </c>
      <c r="AJ6188" s="50">
        <v>9.3967328784575876</v>
      </c>
      <c r="AK6188" s="50">
        <v>0</v>
      </c>
      <c r="AL6188" s="50">
        <v>0</v>
      </c>
      <c r="AM6188" s="50"/>
      <c r="AN6188" s="50"/>
      <c r="AO6188" s="50"/>
      <c r="AP6188" s="50"/>
      <c r="AQ6188" s="50"/>
      <c r="AR6188" s="50"/>
      <c r="AS6188" s="50"/>
      <c r="AT6188" s="50"/>
      <c r="AU6188" s="50"/>
      <c r="AV6188" s="50"/>
      <c r="AW6188" s="50"/>
      <c r="AX6188" s="50">
        <f t="shared" si="1947"/>
        <v>15.730117156651033</v>
      </c>
      <c r="AY6188" s="50"/>
      <c r="AZ6188" s="50">
        <f t="shared" si="1937"/>
        <v>368.52713384825984</v>
      </c>
      <c r="BA6188" s="50">
        <f t="shared" si="1938"/>
        <v>597.70462830498616</v>
      </c>
      <c r="BB6188" s="50">
        <f t="shared" si="1939"/>
        <v>618.61907665390311</v>
      </c>
      <c r="BC6188" s="17">
        <f t="shared" si="1940"/>
        <v>20006</v>
      </c>
      <c r="BD6188" s="50">
        <f t="shared" si="1941"/>
        <v>15.730117156651033</v>
      </c>
      <c r="BE6188" s="50">
        <f t="shared" si="1942"/>
        <v>368.52713384825984</v>
      </c>
      <c r="BF6188" s="50">
        <f t="shared" si="1948"/>
        <v>602.79307303706503</v>
      </c>
      <c r="BG6188" s="50"/>
      <c r="BH6188" s="17">
        <f t="shared" si="1943"/>
        <v>0</v>
      </c>
      <c r="BI6188" s="17">
        <f t="shared" si="1951"/>
        <v>6188</v>
      </c>
      <c r="BJ6188" s="17">
        <f t="shared" si="1949"/>
        <v>6188</v>
      </c>
      <c r="BK6188" s="150">
        <f t="shared" si="1950"/>
        <v>36695</v>
      </c>
      <c r="BL6188" s="50" t="e">
        <f t="shared" ca="1" si="1944"/>
        <v>#NAME?</v>
      </c>
      <c r="BM6188" s="50" t="e">
        <f t="shared" ca="1" si="1945"/>
        <v>#NAME?</v>
      </c>
      <c r="BN6188" s="50" t="e">
        <f t="shared" ca="1" si="1946"/>
        <v>#NAME?</v>
      </c>
    </row>
    <row r="6189" spans="1:66" x14ac:dyDescent="0.35">
      <c r="A6189" s="48">
        <v>36696</v>
      </c>
      <c r="B6189" s="17">
        <v>2000</v>
      </c>
      <c r="C6189" s="17">
        <v>6</v>
      </c>
      <c r="D6189" s="17">
        <v>171</v>
      </c>
      <c r="E6189" s="17">
        <v>19</v>
      </c>
      <c r="F6189" s="17">
        <v>2</v>
      </c>
      <c r="G6189" s="50">
        <v>7.8</v>
      </c>
      <c r="H6189" s="32">
        <v>3.6453146809113219</v>
      </c>
      <c r="I6189" s="50">
        <v>11.166666666666666</v>
      </c>
      <c r="J6189" s="13">
        <v>11.2</v>
      </c>
      <c r="K6189" s="13">
        <f t="shared" si="1932"/>
        <v>11.2</v>
      </c>
      <c r="L6189" s="13">
        <f t="shared" si="1933"/>
        <v>4.6499999999999995</v>
      </c>
      <c r="M6189" s="13" t="e">
        <f ca="1">CalcTable[[#This Row],[IWC]]-AE6188</f>
        <v>#NAME?</v>
      </c>
      <c r="N6189" s="13" t="e">
        <f ca="1">IF(CalcTable[[#This Row],[Day of Year]]&lt;123,FCAP,AE6188)</f>
        <v>#NAME?</v>
      </c>
      <c r="O6189" s="17" t="e">
        <f ca="1">IF(IRR_DRIP,5,COUNTIF('IDET Wind Values'!C6173:G6173,"&lt;="&amp;IRR_MAXWIND))</f>
        <v>#NAME?</v>
      </c>
      <c r="P6189" s="13" t="e">
        <f ca="1">CalcTable[[#This Row],[ET_o]]*KL</f>
        <v>#NAME?</v>
      </c>
      <c r="Q6189" s="13" t="e">
        <f ca="1">IF(WILTPT&lt;=0,1,MAX(0,MIN(1,(CalcTable[[#This Row],[IWC]]-WILTPT)/(MAD-WILTPT))))</f>
        <v>#NAME?</v>
      </c>
      <c r="R6189" s="13" t="e">
        <f ca="1">CalcTable[[#This Row],[ETMult]]*CalcTable[[#This Row],[ETb]]</f>
        <v>#NAME?</v>
      </c>
      <c r="S6189" s="13" t="b">
        <f>INDEX(IRR_LIST,CalcTable[[#This Row],[Day of Week]]+1)</f>
        <v>0</v>
      </c>
      <c r="T6189" s="13">
        <f t="shared" ca="1" si="1934"/>
        <v>3.4</v>
      </c>
      <c r="U6189" s="13" t="b">
        <f ca="1">IF(CalcTable[[#This Row],[IrrPrecip]]&gt;=IC_MM,FALSE,TRUE)</f>
        <v>1</v>
      </c>
      <c r="V6189" s="13" t="b">
        <f t="shared" si="1935"/>
        <v>1</v>
      </c>
      <c r="W6189" s="13" t="e">
        <f ca="1">IF(AND(IRR_DRIP=FALSE,CalcTable[[#This Row],[IrrHours]]&lt;=0),FALSE,TRUE)</f>
        <v>#NAME?</v>
      </c>
      <c r="X6189" s="13" t="e">
        <f ca="1">AND(CalcTable[[#This Row],[IrrDay]],CalcTable[[#This Row],[IrrRain]],CalcTable[[#This Row],[IrrWarm]],CalcTable[[#This Row],[IrrWindy]])</f>
        <v>#NAME?</v>
      </c>
      <c r="Y6189" s="13" t="e">
        <f t="shared" ca="1" si="1936"/>
        <v>#NAME?</v>
      </c>
      <c r="Z6189" s="13" t="e">
        <f ca="1">CalcTable[[#This Row],[IrrHours]]/5</f>
        <v>#NAME?</v>
      </c>
      <c r="AA6189" s="13" t="e">
        <f ca="1">IF(CalcTable[[#This Row],[IrrFlag]]=FALSE,0,MAX(0,CalcTable[[#This Row],[VolRednWind]]*(FCAP*IRR_TARGET-CalcTable[[#This Row],[IWC]])))</f>
        <v>#NAME?</v>
      </c>
      <c r="AB6189" s="13" t="e">
        <f ca="1">CalcTable[[#This Row],[IWC]]+CalcTable[[#This Row],[Eff Precip]]+CalcTable[[#This Row],[IrrAmt]]-CalcTable[[#This Row],[AET]]</f>
        <v>#NAME?</v>
      </c>
      <c r="AC6189" s="13" t="e">
        <f ca="1">IF(CalcTable[[#This Row],[PWC]]&gt;FCAP,MIN(24*PERC,MIN(SAT,CalcTable[[#This Row],[PWC]])-FCAP),0)</f>
        <v>#NAME?</v>
      </c>
      <c r="AD6189" s="13" t="e">
        <f ca="1">IF(CalcTable[[#This Row],[PWC]]&gt;SAT,CalcTable[[#This Row],[PWC]]-SAT,0)</f>
        <v>#NAME?</v>
      </c>
      <c r="AE6189" s="13" t="e">
        <f ca="1">CalcTable[[#This Row],[PWC]]-CalcTable[[#This Row],[PercAmt]]-CalcTable[[#This Row],[Runoff]]</f>
        <v>#NAME?</v>
      </c>
      <c r="AF6189" s="13" t="e">
        <f ca="1">CalcTable[[#This Row],[IrrAmt]]/1000*CUR_IRR_AREA*10000/IRR_EFF</f>
        <v>#NAME?</v>
      </c>
      <c r="AG6189" s="147"/>
      <c r="AH6189" s="13"/>
      <c r="AI6189" s="50">
        <v>0</v>
      </c>
      <c r="AJ6189" s="50">
        <v>0</v>
      </c>
      <c r="AK6189" s="50">
        <v>0</v>
      </c>
      <c r="AL6189" s="50">
        <v>7.0963860358151933</v>
      </c>
      <c r="AM6189" s="50"/>
      <c r="AN6189" s="50"/>
      <c r="AO6189" s="50"/>
      <c r="AP6189" s="50"/>
      <c r="AQ6189" s="50"/>
      <c r="AR6189" s="50"/>
      <c r="AS6189" s="50"/>
      <c r="AT6189" s="50"/>
      <c r="AU6189" s="50"/>
      <c r="AV6189" s="50"/>
      <c r="AW6189" s="50"/>
      <c r="AX6189" s="50">
        <f t="shared" si="1947"/>
        <v>7.0963860358151933</v>
      </c>
      <c r="AY6189" s="50"/>
      <c r="AZ6189" s="50">
        <f t="shared" si="1937"/>
        <v>208.16065705057903</v>
      </c>
      <c r="BA6189" s="50">
        <f t="shared" si="1938"/>
        <v>320.50132910962168</v>
      </c>
      <c r="BB6189" s="50">
        <f t="shared" si="1939"/>
        <v>330.41374135012546</v>
      </c>
      <c r="BC6189" s="17">
        <f t="shared" si="1940"/>
        <v>20006</v>
      </c>
      <c r="BD6189" s="50">
        <f t="shared" si="1941"/>
        <v>7.0963860358151933</v>
      </c>
      <c r="BE6189" s="50">
        <f t="shared" si="1942"/>
        <v>208.16065705057903</v>
      </c>
      <c r="BF6189" s="50">
        <f t="shared" si="1948"/>
        <v>340.48456850018084</v>
      </c>
      <c r="BG6189" s="50"/>
      <c r="BH6189" s="17">
        <f t="shared" si="1943"/>
        <v>0</v>
      </c>
      <c r="BI6189" s="17">
        <f t="shared" si="1951"/>
        <v>6189</v>
      </c>
      <c r="BJ6189" s="17">
        <f t="shared" si="1949"/>
        <v>6189</v>
      </c>
      <c r="BK6189" s="150">
        <f t="shared" si="1950"/>
        <v>36696</v>
      </c>
      <c r="BL6189" s="50" t="e">
        <f t="shared" ca="1" si="1944"/>
        <v>#NAME?</v>
      </c>
      <c r="BM6189" s="50" t="e">
        <f t="shared" ca="1" si="1945"/>
        <v>#NAME?</v>
      </c>
      <c r="BN6189" s="50" t="e">
        <f t="shared" ca="1" si="1946"/>
        <v>#NAME?</v>
      </c>
    </row>
    <row r="6190" spans="1:66" x14ac:dyDescent="0.35">
      <c r="A6190" s="48">
        <v>36697</v>
      </c>
      <c r="B6190" s="17">
        <v>2000</v>
      </c>
      <c r="C6190" s="17">
        <v>6</v>
      </c>
      <c r="D6190" s="17">
        <v>172</v>
      </c>
      <c r="E6190" s="17">
        <v>20</v>
      </c>
      <c r="F6190" s="17">
        <v>3</v>
      </c>
      <c r="G6190" s="50">
        <v>5.5</v>
      </c>
      <c r="H6190" s="32">
        <v>4.8996401092761586</v>
      </c>
      <c r="I6190" s="50">
        <v>15.333333333333334</v>
      </c>
      <c r="J6190" s="13">
        <v>1.2</v>
      </c>
      <c r="K6190" s="13">
        <f t="shared" si="1932"/>
        <v>1.2</v>
      </c>
      <c r="L6190" s="13">
        <f t="shared" si="1933"/>
        <v>0</v>
      </c>
      <c r="M6190" s="13" t="e">
        <f ca="1">CalcTable[[#This Row],[IWC]]-AE6189</f>
        <v>#NAME?</v>
      </c>
      <c r="N6190" s="13" t="e">
        <f ca="1">IF(CalcTable[[#This Row],[Day of Year]]&lt;123,FCAP,AE6189)</f>
        <v>#NAME?</v>
      </c>
      <c r="O6190" s="17" t="e">
        <f ca="1">IF(IRR_DRIP,5,COUNTIF('IDET Wind Values'!C6174:G6174,"&lt;="&amp;IRR_MAXWIND))</f>
        <v>#NAME?</v>
      </c>
      <c r="P6190" s="13" t="e">
        <f ca="1">CalcTable[[#This Row],[ET_o]]*KL</f>
        <v>#NAME?</v>
      </c>
      <c r="Q6190" s="13" t="e">
        <f ca="1">IF(WILTPT&lt;=0,1,MAX(0,MIN(1,(CalcTable[[#This Row],[IWC]]-WILTPT)/(MAD-WILTPT))))</f>
        <v>#NAME?</v>
      </c>
      <c r="R6190" s="13" t="e">
        <f ca="1">CalcTable[[#This Row],[ETMult]]*CalcTable[[#This Row],[ETb]]</f>
        <v>#NAME?</v>
      </c>
      <c r="S6190" s="13" t="b">
        <f>INDEX(IRR_LIST,CalcTable[[#This Row],[Day of Week]]+1)</f>
        <v>1</v>
      </c>
      <c r="T6190" s="13">
        <f t="shared" ca="1" si="1934"/>
        <v>14.2</v>
      </c>
      <c r="U6190" s="13" t="b">
        <f ca="1">IF(CalcTable[[#This Row],[IrrPrecip]]&gt;=IC_MM,FALSE,TRUE)</f>
        <v>0</v>
      </c>
      <c r="V6190" s="13" t="b">
        <f t="shared" si="1935"/>
        <v>1</v>
      </c>
      <c r="W6190" s="13" t="e">
        <f ca="1">IF(AND(IRR_DRIP=FALSE,CalcTable[[#This Row],[IrrHours]]&lt;=0),FALSE,TRUE)</f>
        <v>#NAME?</v>
      </c>
      <c r="X6190" s="13" t="e">
        <f ca="1">AND(CalcTable[[#This Row],[IrrDay]],CalcTable[[#This Row],[IrrRain]],CalcTable[[#This Row],[IrrWarm]],CalcTable[[#This Row],[IrrWindy]])</f>
        <v>#NAME?</v>
      </c>
      <c r="Y6190" s="13" t="e">
        <f t="shared" ca="1" si="1936"/>
        <v>#NAME?</v>
      </c>
      <c r="Z6190" s="13" t="e">
        <f ca="1">CalcTable[[#This Row],[IrrHours]]/5</f>
        <v>#NAME?</v>
      </c>
      <c r="AA6190" s="13" t="e">
        <f ca="1">IF(CalcTable[[#This Row],[IrrFlag]]=FALSE,0,MAX(0,CalcTable[[#This Row],[VolRednWind]]*(FCAP*IRR_TARGET-CalcTable[[#This Row],[IWC]])))</f>
        <v>#NAME?</v>
      </c>
      <c r="AB6190" s="13" t="e">
        <f ca="1">CalcTable[[#This Row],[IWC]]+CalcTable[[#This Row],[Eff Precip]]+CalcTable[[#This Row],[IrrAmt]]-CalcTable[[#This Row],[AET]]</f>
        <v>#NAME?</v>
      </c>
      <c r="AC6190" s="13" t="e">
        <f ca="1">IF(CalcTable[[#This Row],[PWC]]&gt;FCAP,MIN(24*PERC,MIN(SAT,CalcTable[[#This Row],[PWC]])-FCAP),0)</f>
        <v>#NAME?</v>
      </c>
      <c r="AD6190" s="13" t="e">
        <f ca="1">IF(CalcTable[[#This Row],[PWC]]&gt;SAT,CalcTable[[#This Row],[PWC]]-SAT,0)</f>
        <v>#NAME?</v>
      </c>
      <c r="AE6190" s="13" t="e">
        <f ca="1">CalcTable[[#This Row],[PWC]]-CalcTable[[#This Row],[PercAmt]]-CalcTable[[#This Row],[Runoff]]</f>
        <v>#NAME?</v>
      </c>
      <c r="AF6190" s="13" t="e">
        <f ca="1">CalcTable[[#This Row],[IrrAmt]]/1000*CUR_IRR_AREA*10000/IRR_EFF</f>
        <v>#NAME?</v>
      </c>
      <c r="AG6190" s="147"/>
      <c r="AH6190" s="13"/>
      <c r="AI6190" s="50">
        <v>0</v>
      </c>
      <c r="AJ6190" s="50">
        <v>0</v>
      </c>
      <c r="AK6190" s="50">
        <v>0</v>
      </c>
      <c r="AL6190" s="50">
        <v>0</v>
      </c>
      <c r="AM6190" s="50"/>
      <c r="AN6190" s="50"/>
      <c r="AO6190" s="50"/>
      <c r="AP6190" s="50"/>
      <c r="AQ6190" s="50"/>
      <c r="AR6190" s="50"/>
      <c r="AS6190" s="50"/>
      <c r="AT6190" s="50"/>
      <c r="AU6190" s="50"/>
      <c r="AV6190" s="50"/>
      <c r="AW6190" s="50"/>
      <c r="AX6190" s="50">
        <f t="shared" si="1947"/>
        <v>0</v>
      </c>
      <c r="AY6190" s="50"/>
      <c r="AZ6190" s="50">
        <f t="shared" si="1937"/>
        <v>0</v>
      </c>
      <c r="BA6190" s="50">
        <f t="shared" si="1938"/>
        <v>0</v>
      </c>
      <c r="BB6190" s="50">
        <f t="shared" si="1939"/>
        <v>0</v>
      </c>
      <c r="BC6190" s="17">
        <f t="shared" si="1940"/>
        <v>20006</v>
      </c>
      <c r="BD6190" s="50">
        <f t="shared" si="1941"/>
        <v>0</v>
      </c>
      <c r="BE6190" s="50">
        <f t="shared" si="1942"/>
        <v>0</v>
      </c>
      <c r="BF6190" s="50">
        <f t="shared" si="1948"/>
        <v>0</v>
      </c>
      <c r="BG6190" s="50"/>
      <c r="BH6190" s="17">
        <f t="shared" si="1943"/>
        <v>0</v>
      </c>
      <c r="BI6190" s="17">
        <f t="shared" si="1951"/>
        <v>6190</v>
      </c>
      <c r="BJ6190" s="17">
        <f t="shared" si="1949"/>
        <v>6190</v>
      </c>
      <c r="BK6190" s="150">
        <f t="shared" si="1950"/>
        <v>36697</v>
      </c>
      <c r="BL6190" s="50" t="e">
        <f t="shared" ca="1" si="1944"/>
        <v>#NAME?</v>
      </c>
      <c r="BM6190" s="50" t="e">
        <f t="shared" ca="1" si="1945"/>
        <v>#NAME?</v>
      </c>
      <c r="BN6190" s="50" t="e">
        <f t="shared" ca="1" si="1946"/>
        <v>#NAME?</v>
      </c>
    </row>
    <row r="6191" spans="1:66" x14ac:dyDescent="0.35">
      <c r="A6191" s="48">
        <v>36698</v>
      </c>
      <c r="B6191" s="17">
        <v>2000</v>
      </c>
      <c r="C6191" s="17">
        <v>6</v>
      </c>
      <c r="D6191" s="17">
        <v>173</v>
      </c>
      <c r="E6191" s="17">
        <v>21</v>
      </c>
      <c r="F6191" s="17">
        <v>4</v>
      </c>
      <c r="G6191" s="50">
        <v>8</v>
      </c>
      <c r="H6191" s="32">
        <v>4.8597009550932055</v>
      </c>
      <c r="I6191" s="50">
        <v>7</v>
      </c>
      <c r="J6191" s="13">
        <v>0.2</v>
      </c>
      <c r="K6191" s="13">
        <f t="shared" si="1932"/>
        <v>0.2</v>
      </c>
      <c r="L6191" s="13">
        <f t="shared" si="1933"/>
        <v>0</v>
      </c>
      <c r="M6191" s="13" t="e">
        <f ca="1">CalcTable[[#This Row],[IWC]]-AE6190</f>
        <v>#NAME?</v>
      </c>
      <c r="N6191" s="13" t="e">
        <f ca="1">IF(CalcTable[[#This Row],[Day of Year]]&lt;123,FCAP,AE6190)</f>
        <v>#NAME?</v>
      </c>
      <c r="O6191" s="17" t="e">
        <f ca="1">IF(IRR_DRIP,5,COUNTIF('IDET Wind Values'!C6175:G6175,"&lt;="&amp;IRR_MAXWIND))</f>
        <v>#NAME?</v>
      </c>
      <c r="P6191" s="13" t="e">
        <f ca="1">CalcTable[[#This Row],[ET_o]]*KL</f>
        <v>#NAME?</v>
      </c>
      <c r="Q6191" s="13" t="e">
        <f ca="1">IF(WILTPT&lt;=0,1,MAX(0,MIN(1,(CalcTable[[#This Row],[IWC]]-WILTPT)/(MAD-WILTPT))))</f>
        <v>#NAME?</v>
      </c>
      <c r="R6191" s="13" t="e">
        <f ca="1">CalcTable[[#This Row],[ETMult]]*CalcTable[[#This Row],[ETb]]</f>
        <v>#NAME?</v>
      </c>
      <c r="S6191" s="13" t="b">
        <f>INDEX(IRR_LIST,CalcTable[[#This Row],[Day of Week]]+1)</f>
        <v>0</v>
      </c>
      <c r="T6191" s="13">
        <f t="shared" ca="1" si="1934"/>
        <v>12.399999999999999</v>
      </c>
      <c r="U6191" s="13" t="b">
        <f ca="1">IF(CalcTable[[#This Row],[IrrPrecip]]&gt;=IC_MM,FALSE,TRUE)</f>
        <v>0</v>
      </c>
      <c r="V6191" s="13" t="b">
        <f t="shared" si="1935"/>
        <v>1</v>
      </c>
      <c r="W6191" s="13" t="e">
        <f ca="1">IF(AND(IRR_DRIP=FALSE,CalcTable[[#This Row],[IrrHours]]&lt;=0),FALSE,TRUE)</f>
        <v>#NAME?</v>
      </c>
      <c r="X6191" s="13" t="e">
        <f ca="1">AND(CalcTable[[#This Row],[IrrDay]],CalcTable[[#This Row],[IrrRain]],CalcTable[[#This Row],[IrrWarm]],CalcTable[[#This Row],[IrrWindy]])</f>
        <v>#NAME?</v>
      </c>
      <c r="Y6191" s="13" t="e">
        <f t="shared" ca="1" si="1936"/>
        <v>#NAME?</v>
      </c>
      <c r="Z6191" s="13" t="e">
        <f ca="1">CalcTable[[#This Row],[IrrHours]]/5</f>
        <v>#NAME?</v>
      </c>
      <c r="AA6191" s="13" t="e">
        <f ca="1">IF(CalcTable[[#This Row],[IrrFlag]]=FALSE,0,MAX(0,CalcTable[[#This Row],[VolRednWind]]*(FCAP*IRR_TARGET-CalcTable[[#This Row],[IWC]])))</f>
        <v>#NAME?</v>
      </c>
      <c r="AB6191" s="13" t="e">
        <f ca="1">CalcTable[[#This Row],[IWC]]+CalcTable[[#This Row],[Eff Precip]]+CalcTable[[#This Row],[IrrAmt]]-CalcTable[[#This Row],[AET]]</f>
        <v>#NAME?</v>
      </c>
      <c r="AC6191" s="13" t="e">
        <f ca="1">IF(CalcTable[[#This Row],[PWC]]&gt;FCAP,MIN(24*PERC,MIN(SAT,CalcTable[[#This Row],[PWC]])-FCAP),0)</f>
        <v>#NAME?</v>
      </c>
      <c r="AD6191" s="13" t="e">
        <f ca="1">IF(CalcTable[[#This Row],[PWC]]&gt;SAT,CalcTable[[#This Row],[PWC]]-SAT,0)</f>
        <v>#NAME?</v>
      </c>
      <c r="AE6191" s="13" t="e">
        <f ca="1">CalcTable[[#This Row],[PWC]]-CalcTable[[#This Row],[PercAmt]]-CalcTable[[#This Row],[Runoff]]</f>
        <v>#NAME?</v>
      </c>
      <c r="AF6191" s="13" t="e">
        <f ca="1">CalcTable[[#This Row],[IrrAmt]]/1000*CUR_IRR_AREA*10000/IRR_EFF</f>
        <v>#NAME?</v>
      </c>
      <c r="AG6191" s="147"/>
      <c r="AH6191" s="13"/>
      <c r="AI6191" s="50">
        <v>0</v>
      </c>
      <c r="AJ6191" s="50">
        <v>0</v>
      </c>
      <c r="AK6191" s="50">
        <v>0</v>
      </c>
      <c r="AL6191" s="50">
        <v>0</v>
      </c>
      <c r="AM6191" s="50"/>
      <c r="AN6191" s="50"/>
      <c r="AO6191" s="50"/>
      <c r="AP6191" s="50"/>
      <c r="AQ6191" s="50"/>
      <c r="AR6191" s="50"/>
      <c r="AS6191" s="50"/>
      <c r="AT6191" s="50"/>
      <c r="AU6191" s="50"/>
      <c r="AV6191" s="50"/>
      <c r="AW6191" s="50"/>
      <c r="AX6191" s="50">
        <f t="shared" si="1947"/>
        <v>0</v>
      </c>
      <c r="AY6191" s="50"/>
      <c r="AZ6191" s="50">
        <f t="shared" si="1937"/>
        <v>0</v>
      </c>
      <c r="BA6191" s="50">
        <f t="shared" si="1938"/>
        <v>0</v>
      </c>
      <c r="BB6191" s="50">
        <f t="shared" si="1939"/>
        <v>0</v>
      </c>
      <c r="BC6191" s="17">
        <f t="shared" si="1940"/>
        <v>20006</v>
      </c>
      <c r="BD6191" s="50">
        <f t="shared" si="1941"/>
        <v>0</v>
      </c>
      <c r="BE6191" s="50">
        <f t="shared" si="1942"/>
        <v>0</v>
      </c>
      <c r="BF6191" s="50">
        <f t="shared" si="1948"/>
        <v>0</v>
      </c>
      <c r="BG6191" s="50"/>
      <c r="BH6191" s="17">
        <f t="shared" si="1943"/>
        <v>0</v>
      </c>
      <c r="BI6191" s="17">
        <f t="shared" si="1951"/>
        <v>6191</v>
      </c>
      <c r="BJ6191" s="17">
        <f t="shared" si="1949"/>
        <v>6191</v>
      </c>
      <c r="BK6191" s="150">
        <f t="shared" si="1950"/>
        <v>36698</v>
      </c>
      <c r="BL6191" s="50" t="e">
        <f t="shared" ca="1" si="1944"/>
        <v>#NAME?</v>
      </c>
      <c r="BM6191" s="50" t="e">
        <f t="shared" ca="1" si="1945"/>
        <v>#NAME?</v>
      </c>
      <c r="BN6191" s="50" t="e">
        <f t="shared" ca="1" si="1946"/>
        <v>#NAME?</v>
      </c>
    </row>
    <row r="6192" spans="1:66" x14ac:dyDescent="0.35">
      <c r="A6192" s="48">
        <v>36699</v>
      </c>
      <c r="B6192" s="17">
        <v>2000</v>
      </c>
      <c r="C6192" s="17">
        <v>6</v>
      </c>
      <c r="D6192" s="17">
        <v>174</v>
      </c>
      <c r="E6192" s="17">
        <v>22</v>
      </c>
      <c r="F6192" s="17">
        <v>5</v>
      </c>
      <c r="G6192" s="50">
        <v>5.5</v>
      </c>
      <c r="H6192" s="32">
        <v>4.0770529325604965</v>
      </c>
      <c r="I6192" s="50">
        <v>10.833333333333334</v>
      </c>
      <c r="J6192" s="13">
        <v>1.6</v>
      </c>
      <c r="K6192" s="13">
        <f t="shared" si="1932"/>
        <v>1.6</v>
      </c>
      <c r="L6192" s="13">
        <f t="shared" si="1933"/>
        <v>0</v>
      </c>
      <c r="M6192" s="13" t="e">
        <f ca="1">CalcTable[[#This Row],[IWC]]-AE6191</f>
        <v>#NAME?</v>
      </c>
      <c r="N6192" s="13" t="e">
        <f ca="1">IF(CalcTable[[#This Row],[Day of Year]]&lt;123,FCAP,AE6191)</f>
        <v>#NAME?</v>
      </c>
      <c r="O6192" s="17" t="e">
        <f ca="1">IF(IRR_DRIP,5,COUNTIF('IDET Wind Values'!C6176:G6176,"&lt;="&amp;IRR_MAXWIND))</f>
        <v>#NAME?</v>
      </c>
      <c r="P6192" s="13" t="e">
        <f ca="1">CalcTable[[#This Row],[ET_o]]*KL</f>
        <v>#NAME?</v>
      </c>
      <c r="Q6192" s="13" t="e">
        <f ca="1">IF(WILTPT&lt;=0,1,MAX(0,MIN(1,(CalcTable[[#This Row],[IWC]]-WILTPT)/(MAD-WILTPT))))</f>
        <v>#NAME?</v>
      </c>
      <c r="R6192" s="13" t="e">
        <f ca="1">CalcTable[[#This Row],[ETMult]]*CalcTable[[#This Row],[ETb]]</f>
        <v>#NAME?</v>
      </c>
      <c r="S6192" s="13" t="b">
        <f>INDEX(IRR_LIST,CalcTable[[#This Row],[Day of Week]]+1)</f>
        <v>1</v>
      </c>
      <c r="T6192" s="13">
        <f t="shared" ca="1" si="1934"/>
        <v>1.4</v>
      </c>
      <c r="U6192" s="13" t="b">
        <f ca="1">IF(CalcTable[[#This Row],[IrrPrecip]]&gt;=IC_MM,FALSE,TRUE)</f>
        <v>1</v>
      </c>
      <c r="V6192" s="13" t="b">
        <f t="shared" si="1935"/>
        <v>1</v>
      </c>
      <c r="W6192" s="13" t="e">
        <f ca="1">IF(AND(IRR_DRIP=FALSE,CalcTable[[#This Row],[IrrHours]]&lt;=0),FALSE,TRUE)</f>
        <v>#NAME?</v>
      </c>
      <c r="X6192" s="13" t="e">
        <f ca="1">AND(CalcTable[[#This Row],[IrrDay]],CalcTable[[#This Row],[IrrRain]],CalcTable[[#This Row],[IrrWarm]],CalcTable[[#This Row],[IrrWindy]])</f>
        <v>#NAME?</v>
      </c>
      <c r="Y6192" s="13" t="e">
        <f t="shared" ca="1" si="1936"/>
        <v>#NAME?</v>
      </c>
      <c r="Z6192" s="13" t="e">
        <f ca="1">CalcTable[[#This Row],[IrrHours]]/5</f>
        <v>#NAME?</v>
      </c>
      <c r="AA6192" s="13" t="e">
        <f ca="1">IF(CalcTable[[#This Row],[IrrFlag]]=FALSE,0,MAX(0,CalcTable[[#This Row],[VolRednWind]]*(FCAP*IRR_TARGET-CalcTable[[#This Row],[IWC]])))</f>
        <v>#NAME?</v>
      </c>
      <c r="AB6192" s="13" t="e">
        <f ca="1">CalcTable[[#This Row],[IWC]]+CalcTable[[#This Row],[Eff Precip]]+CalcTable[[#This Row],[IrrAmt]]-CalcTable[[#This Row],[AET]]</f>
        <v>#NAME?</v>
      </c>
      <c r="AC6192" s="13" t="e">
        <f ca="1">IF(CalcTable[[#This Row],[PWC]]&gt;FCAP,MIN(24*PERC,MIN(SAT,CalcTable[[#This Row],[PWC]])-FCAP),0)</f>
        <v>#NAME?</v>
      </c>
      <c r="AD6192" s="13" t="e">
        <f ca="1">IF(CalcTable[[#This Row],[PWC]]&gt;SAT,CalcTable[[#This Row],[PWC]]-SAT,0)</f>
        <v>#NAME?</v>
      </c>
      <c r="AE6192" s="13" t="e">
        <f ca="1">CalcTable[[#This Row],[PWC]]-CalcTable[[#This Row],[PercAmt]]-CalcTable[[#This Row],[Runoff]]</f>
        <v>#NAME?</v>
      </c>
      <c r="AF6192" s="13" t="e">
        <f ca="1">CalcTable[[#This Row],[IrrAmt]]/1000*CUR_IRR_AREA*10000/IRR_EFF</f>
        <v>#NAME?</v>
      </c>
      <c r="AG6192" s="147"/>
      <c r="AH6192" s="13"/>
      <c r="AI6192" s="50">
        <v>2.8619344469581254</v>
      </c>
      <c r="AJ6192" s="50">
        <v>4.2682697411506565</v>
      </c>
      <c r="AK6192" s="50">
        <v>0</v>
      </c>
      <c r="AL6192" s="50">
        <v>0</v>
      </c>
      <c r="AM6192" s="50"/>
      <c r="AN6192" s="50"/>
      <c r="AO6192" s="50"/>
      <c r="AP6192" s="50"/>
      <c r="AQ6192" s="50"/>
      <c r="AR6192" s="50"/>
      <c r="AS6192" s="50"/>
      <c r="AT6192" s="50"/>
      <c r="AU6192" s="50"/>
      <c r="AV6192" s="50"/>
      <c r="AW6192" s="50"/>
      <c r="AX6192" s="50">
        <f t="shared" si="1947"/>
        <v>7.1302041881087819</v>
      </c>
      <c r="AY6192" s="50"/>
      <c r="AZ6192" s="50">
        <f t="shared" si="1937"/>
        <v>167.17761762913844</v>
      </c>
      <c r="BA6192" s="50">
        <f t="shared" si="1938"/>
        <v>271.15898406224824</v>
      </c>
      <c r="BB6192" s="50">
        <f t="shared" si="1939"/>
        <v>280.64854801618463</v>
      </c>
      <c r="BC6192" s="17">
        <f t="shared" si="1940"/>
        <v>20006</v>
      </c>
      <c r="BD6192" s="50">
        <f t="shared" si="1941"/>
        <v>7.1302041881087819</v>
      </c>
      <c r="BE6192" s="50">
        <f t="shared" si="1942"/>
        <v>167.17761762913844</v>
      </c>
      <c r="BF6192" s="50">
        <f t="shared" si="1948"/>
        <v>273.44936265989315</v>
      </c>
      <c r="BG6192" s="50"/>
      <c r="BH6192" s="17">
        <f t="shared" si="1943"/>
        <v>0</v>
      </c>
      <c r="BI6192" s="17">
        <f t="shared" si="1951"/>
        <v>6192</v>
      </c>
      <c r="BJ6192" s="17">
        <f t="shared" si="1949"/>
        <v>6192</v>
      </c>
      <c r="BK6192" s="150">
        <f t="shared" si="1950"/>
        <v>36699</v>
      </c>
      <c r="BL6192" s="50" t="e">
        <f t="shared" ca="1" si="1944"/>
        <v>#NAME?</v>
      </c>
      <c r="BM6192" s="50" t="e">
        <f t="shared" ca="1" si="1945"/>
        <v>#NAME?</v>
      </c>
      <c r="BN6192" s="50" t="e">
        <f t="shared" ca="1" si="1946"/>
        <v>#NAME?</v>
      </c>
    </row>
    <row r="6193" spans="1:66" x14ac:dyDescent="0.35">
      <c r="A6193" s="48">
        <v>36700</v>
      </c>
      <c r="B6193" s="17">
        <v>2000</v>
      </c>
      <c r="C6193" s="17">
        <v>6</v>
      </c>
      <c r="D6193" s="17">
        <v>175</v>
      </c>
      <c r="E6193" s="17">
        <v>23</v>
      </c>
      <c r="F6193" s="17">
        <v>6</v>
      </c>
      <c r="G6193" s="50">
        <v>5.9</v>
      </c>
      <c r="H6193" s="32">
        <v>3.9642700148820502</v>
      </c>
      <c r="I6193" s="50">
        <v>11.166666666666666</v>
      </c>
      <c r="J6193" s="13">
        <v>0.6</v>
      </c>
      <c r="K6193" s="13">
        <f t="shared" si="1932"/>
        <v>0.6</v>
      </c>
      <c r="L6193" s="13">
        <f t="shared" si="1933"/>
        <v>0</v>
      </c>
      <c r="M6193" s="13" t="e">
        <f ca="1">CalcTable[[#This Row],[IWC]]-AE6192</f>
        <v>#NAME?</v>
      </c>
      <c r="N6193" s="13" t="e">
        <f ca="1">IF(CalcTable[[#This Row],[Day of Year]]&lt;123,FCAP,AE6192)</f>
        <v>#NAME?</v>
      </c>
      <c r="O6193" s="17" t="e">
        <f ca="1">IF(IRR_DRIP,5,COUNTIF('IDET Wind Values'!C6177:G6177,"&lt;="&amp;IRR_MAXWIND))</f>
        <v>#NAME?</v>
      </c>
      <c r="P6193" s="13" t="e">
        <f ca="1">CalcTable[[#This Row],[ET_o]]*KL</f>
        <v>#NAME?</v>
      </c>
      <c r="Q6193" s="13" t="e">
        <f ca="1">IF(WILTPT&lt;=0,1,MAX(0,MIN(1,(CalcTable[[#This Row],[IWC]]-WILTPT)/(MAD-WILTPT))))</f>
        <v>#NAME?</v>
      </c>
      <c r="R6193" s="13" t="e">
        <f ca="1">CalcTable[[#This Row],[ETMult]]*CalcTable[[#This Row],[ETb]]</f>
        <v>#NAME?</v>
      </c>
      <c r="S6193" s="13" t="b">
        <f>INDEX(IRR_LIST,CalcTable[[#This Row],[Day of Week]]+1)</f>
        <v>0</v>
      </c>
      <c r="T6193" s="13">
        <f t="shared" ca="1" si="1934"/>
        <v>1.8</v>
      </c>
      <c r="U6193" s="13" t="b">
        <f ca="1">IF(CalcTable[[#This Row],[IrrPrecip]]&gt;=IC_MM,FALSE,TRUE)</f>
        <v>1</v>
      </c>
      <c r="V6193" s="13" t="b">
        <f t="shared" si="1935"/>
        <v>1</v>
      </c>
      <c r="W6193" s="13" t="e">
        <f ca="1">IF(AND(IRR_DRIP=FALSE,CalcTable[[#This Row],[IrrHours]]&lt;=0),FALSE,TRUE)</f>
        <v>#NAME?</v>
      </c>
      <c r="X6193" s="13" t="e">
        <f ca="1">AND(CalcTable[[#This Row],[IrrDay]],CalcTable[[#This Row],[IrrRain]],CalcTable[[#This Row],[IrrWarm]],CalcTable[[#This Row],[IrrWindy]])</f>
        <v>#NAME?</v>
      </c>
      <c r="Y6193" s="13" t="e">
        <f t="shared" ca="1" si="1936"/>
        <v>#NAME?</v>
      </c>
      <c r="Z6193" s="13" t="e">
        <f ca="1">CalcTable[[#This Row],[IrrHours]]/5</f>
        <v>#NAME?</v>
      </c>
      <c r="AA6193" s="13" t="e">
        <f ca="1">IF(CalcTable[[#This Row],[IrrFlag]]=FALSE,0,MAX(0,CalcTable[[#This Row],[VolRednWind]]*(FCAP*IRR_TARGET-CalcTable[[#This Row],[IWC]])))</f>
        <v>#NAME?</v>
      </c>
      <c r="AB6193" s="13" t="e">
        <f ca="1">CalcTable[[#This Row],[IWC]]+CalcTable[[#This Row],[Eff Precip]]+CalcTable[[#This Row],[IrrAmt]]-CalcTable[[#This Row],[AET]]</f>
        <v>#NAME?</v>
      </c>
      <c r="AC6193" s="13" t="e">
        <f ca="1">IF(CalcTable[[#This Row],[PWC]]&gt;FCAP,MIN(24*PERC,MIN(SAT,CalcTable[[#This Row],[PWC]])-FCAP),0)</f>
        <v>#NAME?</v>
      </c>
      <c r="AD6193" s="13" t="e">
        <f ca="1">IF(CalcTable[[#This Row],[PWC]]&gt;SAT,CalcTable[[#This Row],[PWC]]-SAT,0)</f>
        <v>#NAME?</v>
      </c>
      <c r="AE6193" s="13" t="e">
        <f ca="1">CalcTable[[#This Row],[PWC]]-CalcTable[[#This Row],[PercAmt]]-CalcTable[[#This Row],[Runoff]]</f>
        <v>#NAME?</v>
      </c>
      <c r="AF6193" s="13" t="e">
        <f ca="1">CalcTable[[#This Row],[IrrAmt]]/1000*CUR_IRR_AREA*10000/IRR_EFF</f>
        <v>#NAME?</v>
      </c>
      <c r="AG6193" s="147"/>
      <c r="AH6193" s="13"/>
      <c r="AI6193" s="50">
        <v>0</v>
      </c>
      <c r="AJ6193" s="50">
        <v>0</v>
      </c>
      <c r="AK6193" s="50">
        <v>0</v>
      </c>
      <c r="AL6193" s="50">
        <v>9.7371165262108601</v>
      </c>
      <c r="AM6193" s="50"/>
      <c r="AN6193" s="50"/>
      <c r="AO6193" s="50"/>
      <c r="AP6193" s="50"/>
      <c r="AQ6193" s="50"/>
      <c r="AR6193" s="50"/>
      <c r="AS6193" s="50"/>
      <c r="AT6193" s="50"/>
      <c r="AU6193" s="50"/>
      <c r="AV6193" s="50"/>
      <c r="AW6193" s="50"/>
      <c r="AX6193" s="50">
        <f t="shared" si="1947"/>
        <v>9.7371165262108601</v>
      </c>
      <c r="AY6193" s="50"/>
      <c r="AZ6193" s="50">
        <f t="shared" si="1937"/>
        <v>285.62208476885189</v>
      </c>
      <c r="BA6193" s="50">
        <f t="shared" si="1938"/>
        <v>439.76733686632753</v>
      </c>
      <c r="BB6193" s="50">
        <f t="shared" si="1939"/>
        <v>453.36838852198719</v>
      </c>
      <c r="BC6193" s="17">
        <f t="shared" si="1940"/>
        <v>20006</v>
      </c>
      <c r="BD6193" s="50">
        <f t="shared" si="1941"/>
        <v>9.7371165262108601</v>
      </c>
      <c r="BE6193" s="50">
        <f t="shared" si="1942"/>
        <v>285.62208476885189</v>
      </c>
      <c r="BF6193" s="50">
        <f t="shared" si="1948"/>
        <v>467.18680496389265</v>
      </c>
      <c r="BG6193" s="50"/>
      <c r="BH6193" s="17">
        <f t="shared" si="1943"/>
        <v>0</v>
      </c>
      <c r="BI6193" s="17">
        <f t="shared" si="1951"/>
        <v>6193</v>
      </c>
      <c r="BJ6193" s="17">
        <f t="shared" si="1949"/>
        <v>6193</v>
      </c>
      <c r="BK6193" s="150">
        <f t="shared" si="1950"/>
        <v>36700</v>
      </c>
      <c r="BL6193" s="50" t="e">
        <f t="shared" ca="1" si="1944"/>
        <v>#NAME?</v>
      </c>
      <c r="BM6193" s="50" t="e">
        <f t="shared" ca="1" si="1945"/>
        <v>#NAME?</v>
      </c>
      <c r="BN6193" s="50" t="e">
        <f t="shared" ca="1" si="1946"/>
        <v>#NAME?</v>
      </c>
    </row>
    <row r="6194" spans="1:66" x14ac:dyDescent="0.35">
      <c r="A6194" s="48">
        <v>36701</v>
      </c>
      <c r="B6194" s="17">
        <v>2000</v>
      </c>
      <c r="C6194" s="17">
        <v>6</v>
      </c>
      <c r="D6194" s="17">
        <v>176</v>
      </c>
      <c r="E6194" s="17">
        <v>24</v>
      </c>
      <c r="F6194" s="17">
        <v>7</v>
      </c>
      <c r="G6194" s="50">
        <v>5.8</v>
      </c>
      <c r="H6194" s="32">
        <v>2.8107298777947847</v>
      </c>
      <c r="I6194" s="50">
        <v>9.1666666666666661</v>
      </c>
      <c r="J6194" s="13">
        <v>14.4</v>
      </c>
      <c r="K6194" s="13">
        <f t="shared" si="1932"/>
        <v>14.4</v>
      </c>
      <c r="L6194" s="13">
        <f t="shared" si="1933"/>
        <v>7.0500000000000007</v>
      </c>
      <c r="M6194" s="13" t="e">
        <f ca="1">CalcTable[[#This Row],[IWC]]-AE6193</f>
        <v>#NAME?</v>
      </c>
      <c r="N6194" s="13" t="e">
        <f ca="1">IF(CalcTable[[#This Row],[Day of Year]]&lt;123,FCAP,AE6193)</f>
        <v>#NAME?</v>
      </c>
      <c r="O6194" s="17" t="e">
        <f ca="1">IF(IRR_DRIP,5,COUNTIF('IDET Wind Values'!C6178:G6178,"&lt;="&amp;IRR_MAXWIND))</f>
        <v>#NAME?</v>
      </c>
      <c r="P6194" s="13" t="e">
        <f ca="1">CalcTable[[#This Row],[ET_o]]*KL</f>
        <v>#NAME?</v>
      </c>
      <c r="Q6194" s="13" t="e">
        <f ca="1">IF(WILTPT&lt;=0,1,MAX(0,MIN(1,(CalcTable[[#This Row],[IWC]]-WILTPT)/(MAD-WILTPT))))</f>
        <v>#NAME?</v>
      </c>
      <c r="R6194" s="13" t="e">
        <f ca="1">CalcTable[[#This Row],[ETMult]]*CalcTable[[#This Row],[ETb]]</f>
        <v>#NAME?</v>
      </c>
      <c r="S6194" s="13" t="b">
        <f>INDEX(IRR_LIST,CalcTable[[#This Row],[Day of Week]]+1)</f>
        <v>0</v>
      </c>
      <c r="T6194" s="13">
        <f t="shared" ca="1" si="1934"/>
        <v>2.2000000000000002</v>
      </c>
      <c r="U6194" s="13" t="b">
        <f ca="1">IF(CalcTable[[#This Row],[IrrPrecip]]&gt;=IC_MM,FALSE,TRUE)</f>
        <v>1</v>
      </c>
      <c r="V6194" s="13" t="b">
        <f t="shared" si="1935"/>
        <v>1</v>
      </c>
      <c r="W6194" s="13" t="e">
        <f ca="1">IF(AND(IRR_DRIP=FALSE,CalcTable[[#This Row],[IrrHours]]&lt;=0),FALSE,TRUE)</f>
        <v>#NAME?</v>
      </c>
      <c r="X6194" s="13" t="e">
        <f ca="1">AND(CalcTable[[#This Row],[IrrDay]],CalcTable[[#This Row],[IrrRain]],CalcTable[[#This Row],[IrrWarm]],CalcTable[[#This Row],[IrrWindy]])</f>
        <v>#NAME?</v>
      </c>
      <c r="Y6194" s="13" t="e">
        <f t="shared" ca="1" si="1936"/>
        <v>#NAME?</v>
      </c>
      <c r="Z6194" s="13" t="e">
        <f ca="1">CalcTable[[#This Row],[IrrHours]]/5</f>
        <v>#NAME?</v>
      </c>
      <c r="AA6194" s="13" t="e">
        <f ca="1">IF(CalcTable[[#This Row],[IrrFlag]]=FALSE,0,MAX(0,CalcTable[[#This Row],[VolRednWind]]*(FCAP*IRR_TARGET-CalcTable[[#This Row],[IWC]])))</f>
        <v>#NAME?</v>
      </c>
      <c r="AB6194" s="13" t="e">
        <f ca="1">CalcTable[[#This Row],[IWC]]+CalcTable[[#This Row],[Eff Precip]]+CalcTable[[#This Row],[IrrAmt]]-CalcTable[[#This Row],[AET]]</f>
        <v>#NAME?</v>
      </c>
      <c r="AC6194" s="13" t="e">
        <f ca="1">IF(CalcTable[[#This Row],[PWC]]&gt;FCAP,MIN(24*PERC,MIN(SAT,CalcTable[[#This Row],[PWC]])-FCAP),0)</f>
        <v>#NAME?</v>
      </c>
      <c r="AD6194" s="13" t="e">
        <f ca="1">IF(CalcTable[[#This Row],[PWC]]&gt;SAT,CalcTable[[#This Row],[PWC]]-SAT,0)</f>
        <v>#NAME?</v>
      </c>
      <c r="AE6194" s="13" t="e">
        <f ca="1">CalcTable[[#This Row],[PWC]]-CalcTable[[#This Row],[PercAmt]]-CalcTable[[#This Row],[Runoff]]</f>
        <v>#NAME?</v>
      </c>
      <c r="AF6194" s="13" t="e">
        <f ca="1">CalcTable[[#This Row],[IrrAmt]]/1000*CUR_IRR_AREA*10000/IRR_EFF</f>
        <v>#NAME?</v>
      </c>
      <c r="AG6194" s="147"/>
      <c r="AH6194" s="13"/>
      <c r="AI6194" s="50">
        <v>0</v>
      </c>
      <c r="AJ6194" s="50">
        <v>0</v>
      </c>
      <c r="AK6194" s="50">
        <v>2.2675900803681226</v>
      </c>
      <c r="AL6194" s="50">
        <v>0</v>
      </c>
      <c r="AM6194" s="50"/>
      <c r="AN6194" s="50"/>
      <c r="AO6194" s="50"/>
      <c r="AP6194" s="50"/>
      <c r="AQ6194" s="50"/>
      <c r="AR6194" s="50"/>
      <c r="AS6194" s="50"/>
      <c r="AT6194" s="50"/>
      <c r="AU6194" s="50"/>
      <c r="AV6194" s="50"/>
      <c r="AW6194" s="50"/>
      <c r="AX6194" s="50">
        <f t="shared" si="1947"/>
        <v>2.2675900803681226</v>
      </c>
      <c r="AY6194" s="50"/>
      <c r="AZ6194" s="50">
        <f t="shared" si="1937"/>
        <v>33.257987845399136</v>
      </c>
      <c r="BA6194" s="50">
        <f t="shared" si="1938"/>
        <v>51.206743190535171</v>
      </c>
      <c r="BB6194" s="50">
        <f t="shared" si="1939"/>
        <v>52.790456897458952</v>
      </c>
      <c r="BC6194" s="17">
        <f t="shared" si="1940"/>
        <v>20006</v>
      </c>
      <c r="BD6194" s="50">
        <f t="shared" si="1941"/>
        <v>2.2675900803681226</v>
      </c>
      <c r="BE6194" s="50">
        <f t="shared" si="1942"/>
        <v>33.257987845399136</v>
      </c>
      <c r="BF6194" s="50">
        <f t="shared" si="1948"/>
        <v>54.399480675993019</v>
      </c>
      <c r="BG6194" s="50"/>
      <c r="BH6194" s="17">
        <f t="shared" si="1943"/>
        <v>0</v>
      </c>
      <c r="BI6194" s="17">
        <f t="shared" si="1951"/>
        <v>6194</v>
      </c>
      <c r="BJ6194" s="17">
        <f t="shared" si="1949"/>
        <v>6194</v>
      </c>
      <c r="BK6194" s="150">
        <f t="shared" si="1950"/>
        <v>36701</v>
      </c>
      <c r="BL6194" s="50" t="e">
        <f t="shared" ca="1" si="1944"/>
        <v>#NAME?</v>
      </c>
      <c r="BM6194" s="50" t="e">
        <f t="shared" ca="1" si="1945"/>
        <v>#NAME?</v>
      </c>
      <c r="BN6194" s="50" t="e">
        <f t="shared" ca="1" si="1946"/>
        <v>#NAME?</v>
      </c>
    </row>
    <row r="6195" spans="1:66" x14ac:dyDescent="0.35">
      <c r="A6195" s="48">
        <v>36702</v>
      </c>
      <c r="B6195" s="17">
        <v>2000</v>
      </c>
      <c r="C6195" s="17">
        <v>6</v>
      </c>
      <c r="D6195" s="17">
        <v>177</v>
      </c>
      <c r="E6195" s="17">
        <v>25</v>
      </c>
      <c r="F6195" s="17">
        <v>1</v>
      </c>
      <c r="G6195" s="50">
        <v>5.0999999999999996</v>
      </c>
      <c r="H6195" s="32">
        <v>3.6831929790624987</v>
      </c>
      <c r="I6195" s="50">
        <v>9.5</v>
      </c>
      <c r="J6195" s="13">
        <v>13.8</v>
      </c>
      <c r="K6195" s="13">
        <f t="shared" si="1932"/>
        <v>13.8</v>
      </c>
      <c r="L6195" s="13">
        <f t="shared" si="1933"/>
        <v>6.6000000000000005</v>
      </c>
      <c r="M6195" s="13" t="e">
        <f ca="1">CalcTable[[#This Row],[IWC]]-AE6194</f>
        <v>#NAME?</v>
      </c>
      <c r="N6195" s="13" t="e">
        <f ca="1">IF(CalcTable[[#This Row],[Day of Year]]&lt;123,FCAP,AE6194)</f>
        <v>#NAME?</v>
      </c>
      <c r="O6195" s="17" t="e">
        <f ca="1">IF(IRR_DRIP,5,COUNTIF('IDET Wind Values'!C6179:G6179,"&lt;="&amp;IRR_MAXWIND))</f>
        <v>#NAME?</v>
      </c>
      <c r="P6195" s="13" t="e">
        <f ca="1">CalcTable[[#This Row],[ET_o]]*KL</f>
        <v>#NAME?</v>
      </c>
      <c r="Q6195" s="13" t="e">
        <f ca="1">IF(WILTPT&lt;=0,1,MAX(0,MIN(1,(CalcTable[[#This Row],[IWC]]-WILTPT)/(MAD-WILTPT))))</f>
        <v>#NAME?</v>
      </c>
      <c r="R6195" s="13" t="e">
        <f ca="1">CalcTable[[#This Row],[ETMult]]*CalcTable[[#This Row],[ETb]]</f>
        <v>#NAME?</v>
      </c>
      <c r="S6195" s="13" t="b">
        <f>INDEX(IRR_LIST,CalcTable[[#This Row],[Day of Week]]+1)</f>
        <v>1</v>
      </c>
      <c r="T6195" s="13">
        <f t="shared" ca="1" si="1934"/>
        <v>15</v>
      </c>
      <c r="U6195" s="13" t="b">
        <f ca="1">IF(CalcTable[[#This Row],[IrrPrecip]]&gt;=IC_MM,FALSE,TRUE)</f>
        <v>0</v>
      </c>
      <c r="V6195" s="13" t="b">
        <f t="shared" si="1935"/>
        <v>1</v>
      </c>
      <c r="W6195" s="13" t="e">
        <f ca="1">IF(AND(IRR_DRIP=FALSE,CalcTable[[#This Row],[IrrHours]]&lt;=0),FALSE,TRUE)</f>
        <v>#NAME?</v>
      </c>
      <c r="X6195" s="13" t="e">
        <f ca="1">AND(CalcTable[[#This Row],[IrrDay]],CalcTable[[#This Row],[IrrRain]],CalcTable[[#This Row],[IrrWarm]],CalcTable[[#This Row],[IrrWindy]])</f>
        <v>#NAME?</v>
      </c>
      <c r="Y6195" s="13" t="e">
        <f t="shared" ca="1" si="1936"/>
        <v>#NAME?</v>
      </c>
      <c r="Z6195" s="13" t="e">
        <f ca="1">CalcTable[[#This Row],[IrrHours]]/5</f>
        <v>#NAME?</v>
      </c>
      <c r="AA6195" s="13" t="e">
        <f ca="1">IF(CalcTable[[#This Row],[IrrFlag]]=FALSE,0,MAX(0,CalcTable[[#This Row],[VolRednWind]]*(FCAP*IRR_TARGET-CalcTable[[#This Row],[IWC]])))</f>
        <v>#NAME?</v>
      </c>
      <c r="AB6195" s="13" t="e">
        <f ca="1">CalcTable[[#This Row],[IWC]]+CalcTable[[#This Row],[Eff Precip]]+CalcTable[[#This Row],[IrrAmt]]-CalcTable[[#This Row],[AET]]</f>
        <v>#NAME?</v>
      </c>
      <c r="AC6195" s="13" t="e">
        <f ca="1">IF(CalcTable[[#This Row],[PWC]]&gt;FCAP,MIN(24*PERC,MIN(SAT,CalcTable[[#This Row],[PWC]])-FCAP),0)</f>
        <v>#NAME?</v>
      </c>
      <c r="AD6195" s="13" t="e">
        <f ca="1">IF(CalcTable[[#This Row],[PWC]]&gt;SAT,CalcTable[[#This Row],[PWC]]-SAT,0)</f>
        <v>#NAME?</v>
      </c>
      <c r="AE6195" s="13" t="e">
        <f ca="1">CalcTable[[#This Row],[PWC]]-CalcTable[[#This Row],[PercAmt]]-CalcTable[[#This Row],[Runoff]]</f>
        <v>#NAME?</v>
      </c>
      <c r="AF6195" s="13" t="e">
        <f ca="1">CalcTable[[#This Row],[IrrAmt]]/1000*CUR_IRR_AREA*10000/IRR_EFF</f>
        <v>#NAME?</v>
      </c>
      <c r="AG6195" s="147"/>
      <c r="AH6195" s="13"/>
      <c r="AI6195" s="50">
        <v>0</v>
      </c>
      <c r="AJ6195" s="50">
        <v>0</v>
      </c>
      <c r="AK6195" s="50">
        <v>0</v>
      </c>
      <c r="AL6195" s="50">
        <v>0</v>
      </c>
      <c r="AM6195" s="50"/>
      <c r="AN6195" s="50"/>
      <c r="AO6195" s="50"/>
      <c r="AP6195" s="50"/>
      <c r="AQ6195" s="50"/>
      <c r="AR6195" s="50"/>
      <c r="AS6195" s="50"/>
      <c r="AT6195" s="50"/>
      <c r="AU6195" s="50"/>
      <c r="AV6195" s="50"/>
      <c r="AW6195" s="50"/>
      <c r="AX6195" s="50">
        <f t="shared" si="1947"/>
        <v>0</v>
      </c>
      <c r="AY6195" s="50"/>
      <c r="AZ6195" s="50">
        <f t="shared" si="1937"/>
        <v>0</v>
      </c>
      <c r="BA6195" s="50">
        <f t="shared" si="1938"/>
        <v>0</v>
      </c>
      <c r="BB6195" s="50">
        <f t="shared" si="1939"/>
        <v>0</v>
      </c>
      <c r="BC6195" s="17">
        <f t="shared" si="1940"/>
        <v>20006</v>
      </c>
      <c r="BD6195" s="50">
        <f t="shared" si="1941"/>
        <v>0</v>
      </c>
      <c r="BE6195" s="50">
        <f t="shared" si="1942"/>
        <v>0</v>
      </c>
      <c r="BF6195" s="50">
        <f t="shared" si="1948"/>
        <v>0</v>
      </c>
      <c r="BG6195" s="50"/>
      <c r="BH6195" s="17">
        <f t="shared" si="1943"/>
        <v>0</v>
      </c>
      <c r="BI6195" s="17">
        <f t="shared" si="1951"/>
        <v>6195</v>
      </c>
      <c r="BJ6195" s="17">
        <f t="shared" si="1949"/>
        <v>6195</v>
      </c>
      <c r="BK6195" s="150">
        <f t="shared" si="1950"/>
        <v>36702</v>
      </c>
      <c r="BL6195" s="50" t="e">
        <f t="shared" ca="1" si="1944"/>
        <v>#NAME?</v>
      </c>
      <c r="BM6195" s="50" t="e">
        <f t="shared" ca="1" si="1945"/>
        <v>#NAME?</v>
      </c>
      <c r="BN6195" s="50" t="e">
        <f t="shared" ca="1" si="1946"/>
        <v>#NAME?</v>
      </c>
    </row>
    <row r="6196" spans="1:66" x14ac:dyDescent="0.35">
      <c r="A6196" s="48">
        <v>36703</v>
      </c>
      <c r="B6196" s="17">
        <v>2000</v>
      </c>
      <c r="C6196" s="17">
        <v>6</v>
      </c>
      <c r="D6196" s="17">
        <v>178</v>
      </c>
      <c r="E6196" s="17">
        <v>26</v>
      </c>
      <c r="F6196" s="17">
        <v>2</v>
      </c>
      <c r="G6196" s="50">
        <v>6.3</v>
      </c>
      <c r="H6196" s="32">
        <v>3.7046035848473151</v>
      </c>
      <c r="I6196" s="50">
        <v>12</v>
      </c>
      <c r="J6196" s="13">
        <v>0.6</v>
      </c>
      <c r="K6196" s="13">
        <f t="shared" si="1932"/>
        <v>0.6</v>
      </c>
      <c r="L6196" s="13">
        <f t="shared" si="1933"/>
        <v>0</v>
      </c>
      <c r="M6196" s="13" t="e">
        <f ca="1">CalcTable[[#This Row],[IWC]]-AE6195</f>
        <v>#NAME?</v>
      </c>
      <c r="N6196" s="13" t="e">
        <f ca="1">IF(CalcTable[[#This Row],[Day of Year]]&lt;123,FCAP,AE6195)</f>
        <v>#NAME?</v>
      </c>
      <c r="O6196" s="17" t="e">
        <f ca="1">IF(IRR_DRIP,5,COUNTIF('IDET Wind Values'!C6180:G6180,"&lt;="&amp;IRR_MAXWIND))</f>
        <v>#NAME?</v>
      </c>
      <c r="P6196" s="13" t="e">
        <f ca="1">CalcTable[[#This Row],[ET_o]]*KL</f>
        <v>#NAME?</v>
      </c>
      <c r="Q6196" s="13" t="e">
        <f ca="1">IF(WILTPT&lt;=0,1,MAX(0,MIN(1,(CalcTable[[#This Row],[IWC]]-WILTPT)/(MAD-WILTPT))))</f>
        <v>#NAME?</v>
      </c>
      <c r="R6196" s="13" t="e">
        <f ca="1">CalcTable[[#This Row],[ETMult]]*CalcTable[[#This Row],[ETb]]</f>
        <v>#NAME?</v>
      </c>
      <c r="S6196" s="13" t="b">
        <f>INDEX(IRR_LIST,CalcTable[[#This Row],[Day of Week]]+1)</f>
        <v>0</v>
      </c>
      <c r="T6196" s="13">
        <f t="shared" ca="1" si="1934"/>
        <v>28.200000000000003</v>
      </c>
      <c r="U6196" s="13" t="b">
        <f ca="1">IF(CalcTable[[#This Row],[IrrPrecip]]&gt;=IC_MM,FALSE,TRUE)</f>
        <v>0</v>
      </c>
      <c r="V6196" s="13" t="b">
        <f t="shared" si="1935"/>
        <v>1</v>
      </c>
      <c r="W6196" s="13" t="e">
        <f ca="1">IF(AND(IRR_DRIP=FALSE,CalcTable[[#This Row],[IrrHours]]&lt;=0),FALSE,TRUE)</f>
        <v>#NAME?</v>
      </c>
      <c r="X6196" s="13" t="e">
        <f ca="1">AND(CalcTable[[#This Row],[IrrDay]],CalcTable[[#This Row],[IrrRain]],CalcTable[[#This Row],[IrrWarm]],CalcTable[[#This Row],[IrrWindy]])</f>
        <v>#NAME?</v>
      </c>
      <c r="Y6196" s="13" t="e">
        <f t="shared" ca="1" si="1936"/>
        <v>#NAME?</v>
      </c>
      <c r="Z6196" s="13" t="e">
        <f ca="1">CalcTable[[#This Row],[IrrHours]]/5</f>
        <v>#NAME?</v>
      </c>
      <c r="AA6196" s="13" t="e">
        <f ca="1">IF(CalcTable[[#This Row],[IrrFlag]]=FALSE,0,MAX(0,CalcTable[[#This Row],[VolRednWind]]*(FCAP*IRR_TARGET-CalcTable[[#This Row],[IWC]])))</f>
        <v>#NAME?</v>
      </c>
      <c r="AB6196" s="13" t="e">
        <f ca="1">CalcTable[[#This Row],[IWC]]+CalcTable[[#This Row],[Eff Precip]]+CalcTable[[#This Row],[IrrAmt]]-CalcTable[[#This Row],[AET]]</f>
        <v>#NAME?</v>
      </c>
      <c r="AC6196" s="13" t="e">
        <f ca="1">IF(CalcTable[[#This Row],[PWC]]&gt;FCAP,MIN(24*PERC,MIN(SAT,CalcTable[[#This Row],[PWC]])-FCAP),0)</f>
        <v>#NAME?</v>
      </c>
      <c r="AD6196" s="13" t="e">
        <f ca="1">IF(CalcTable[[#This Row],[PWC]]&gt;SAT,CalcTable[[#This Row],[PWC]]-SAT,0)</f>
        <v>#NAME?</v>
      </c>
      <c r="AE6196" s="13" t="e">
        <f ca="1">CalcTable[[#This Row],[PWC]]-CalcTable[[#This Row],[PercAmt]]-CalcTable[[#This Row],[Runoff]]</f>
        <v>#NAME?</v>
      </c>
      <c r="AF6196" s="13" t="e">
        <f ca="1">CalcTable[[#This Row],[IrrAmt]]/1000*CUR_IRR_AREA*10000/IRR_EFF</f>
        <v>#NAME?</v>
      </c>
      <c r="AG6196" s="147"/>
      <c r="AH6196" s="13"/>
      <c r="AI6196" s="50">
        <v>0</v>
      </c>
      <c r="AJ6196" s="50">
        <v>0</v>
      </c>
      <c r="AK6196" s="50">
        <v>0</v>
      </c>
      <c r="AL6196" s="50">
        <v>0</v>
      </c>
      <c r="AM6196" s="50"/>
      <c r="AN6196" s="50"/>
      <c r="AO6196" s="50"/>
      <c r="AP6196" s="50"/>
      <c r="AQ6196" s="50"/>
      <c r="AR6196" s="50"/>
      <c r="AS6196" s="50"/>
      <c r="AT6196" s="50"/>
      <c r="AU6196" s="50"/>
      <c r="AV6196" s="50"/>
      <c r="AW6196" s="50"/>
      <c r="AX6196" s="50">
        <f t="shared" si="1947"/>
        <v>0</v>
      </c>
      <c r="AY6196" s="50"/>
      <c r="AZ6196" s="50">
        <f t="shared" si="1937"/>
        <v>0</v>
      </c>
      <c r="BA6196" s="50">
        <f t="shared" si="1938"/>
        <v>0</v>
      </c>
      <c r="BB6196" s="50">
        <f t="shared" si="1939"/>
        <v>0</v>
      </c>
      <c r="BC6196" s="17">
        <f t="shared" si="1940"/>
        <v>20006</v>
      </c>
      <c r="BD6196" s="50">
        <f t="shared" si="1941"/>
        <v>0</v>
      </c>
      <c r="BE6196" s="50">
        <f t="shared" si="1942"/>
        <v>0</v>
      </c>
      <c r="BF6196" s="50">
        <f t="shared" si="1948"/>
        <v>0</v>
      </c>
      <c r="BG6196" s="50"/>
      <c r="BH6196" s="17">
        <f t="shared" si="1943"/>
        <v>0</v>
      </c>
      <c r="BI6196" s="17">
        <f t="shared" si="1951"/>
        <v>6196</v>
      </c>
      <c r="BJ6196" s="17">
        <f t="shared" si="1949"/>
        <v>6196</v>
      </c>
      <c r="BK6196" s="150">
        <f t="shared" si="1950"/>
        <v>36703</v>
      </c>
      <c r="BL6196" s="50" t="e">
        <f t="shared" ca="1" si="1944"/>
        <v>#NAME?</v>
      </c>
      <c r="BM6196" s="50" t="e">
        <f t="shared" ca="1" si="1945"/>
        <v>#NAME?</v>
      </c>
      <c r="BN6196" s="50" t="e">
        <f t="shared" ca="1" si="1946"/>
        <v>#NAME?</v>
      </c>
    </row>
    <row r="6197" spans="1:66" x14ac:dyDescent="0.35">
      <c r="A6197" s="48">
        <v>36704</v>
      </c>
      <c r="B6197" s="17">
        <v>2000</v>
      </c>
      <c r="C6197" s="17">
        <v>6</v>
      </c>
      <c r="D6197" s="17">
        <v>179</v>
      </c>
      <c r="E6197" s="17">
        <v>27</v>
      </c>
      <c r="F6197" s="17">
        <v>3</v>
      </c>
      <c r="G6197" s="50">
        <v>4.8</v>
      </c>
      <c r="H6197" s="32">
        <v>4.0552010580068165</v>
      </c>
      <c r="I6197" s="50">
        <v>4</v>
      </c>
      <c r="J6197" s="13">
        <v>0</v>
      </c>
      <c r="K6197" s="13">
        <f t="shared" si="1932"/>
        <v>0</v>
      </c>
      <c r="L6197" s="13">
        <f t="shared" si="1933"/>
        <v>0</v>
      </c>
      <c r="M6197" s="13" t="e">
        <f ca="1">CalcTable[[#This Row],[IWC]]-AE6196</f>
        <v>#NAME?</v>
      </c>
      <c r="N6197" s="13" t="e">
        <f ca="1">IF(CalcTable[[#This Row],[Day of Year]]&lt;123,FCAP,AE6196)</f>
        <v>#NAME?</v>
      </c>
      <c r="O6197" s="17" t="e">
        <f ca="1">IF(IRR_DRIP,5,COUNTIF('IDET Wind Values'!C6181:G6181,"&lt;="&amp;IRR_MAXWIND))</f>
        <v>#NAME?</v>
      </c>
      <c r="P6197" s="13" t="e">
        <f ca="1">CalcTable[[#This Row],[ET_o]]*KL</f>
        <v>#NAME?</v>
      </c>
      <c r="Q6197" s="13" t="e">
        <f ca="1">IF(WILTPT&lt;=0,1,MAX(0,MIN(1,(CalcTable[[#This Row],[IWC]]-WILTPT)/(MAD-WILTPT))))</f>
        <v>#NAME?</v>
      </c>
      <c r="R6197" s="13" t="e">
        <f ca="1">CalcTable[[#This Row],[ETMult]]*CalcTable[[#This Row],[ETb]]</f>
        <v>#NAME?</v>
      </c>
      <c r="S6197" s="13" t="b">
        <f>INDEX(IRR_LIST,CalcTable[[#This Row],[Day of Week]]+1)</f>
        <v>1</v>
      </c>
      <c r="T6197" s="13">
        <f t="shared" ca="1" si="1934"/>
        <v>14.4</v>
      </c>
      <c r="U6197" s="13" t="b">
        <f ca="1">IF(CalcTable[[#This Row],[IrrPrecip]]&gt;=IC_MM,FALSE,TRUE)</f>
        <v>0</v>
      </c>
      <c r="V6197" s="13" t="b">
        <f t="shared" si="1935"/>
        <v>1</v>
      </c>
      <c r="W6197" s="13" t="e">
        <f ca="1">IF(AND(IRR_DRIP=FALSE,CalcTable[[#This Row],[IrrHours]]&lt;=0),FALSE,TRUE)</f>
        <v>#NAME?</v>
      </c>
      <c r="X6197" s="13" t="e">
        <f ca="1">AND(CalcTable[[#This Row],[IrrDay]],CalcTable[[#This Row],[IrrRain]],CalcTable[[#This Row],[IrrWarm]],CalcTable[[#This Row],[IrrWindy]])</f>
        <v>#NAME?</v>
      </c>
      <c r="Y6197" s="13" t="e">
        <f t="shared" ca="1" si="1936"/>
        <v>#NAME?</v>
      </c>
      <c r="Z6197" s="13" t="e">
        <f ca="1">CalcTable[[#This Row],[IrrHours]]/5</f>
        <v>#NAME?</v>
      </c>
      <c r="AA6197" s="13" t="e">
        <f ca="1">IF(CalcTable[[#This Row],[IrrFlag]]=FALSE,0,MAX(0,CalcTable[[#This Row],[VolRednWind]]*(FCAP*IRR_TARGET-CalcTable[[#This Row],[IWC]])))</f>
        <v>#NAME?</v>
      </c>
      <c r="AB6197" s="13" t="e">
        <f ca="1">CalcTable[[#This Row],[IWC]]+CalcTable[[#This Row],[Eff Precip]]+CalcTable[[#This Row],[IrrAmt]]-CalcTable[[#This Row],[AET]]</f>
        <v>#NAME?</v>
      </c>
      <c r="AC6197" s="13" t="e">
        <f ca="1">IF(CalcTable[[#This Row],[PWC]]&gt;FCAP,MIN(24*PERC,MIN(SAT,CalcTable[[#This Row],[PWC]])-FCAP),0)</f>
        <v>#NAME?</v>
      </c>
      <c r="AD6197" s="13" t="e">
        <f ca="1">IF(CalcTable[[#This Row],[PWC]]&gt;SAT,CalcTable[[#This Row],[PWC]]-SAT,0)</f>
        <v>#NAME?</v>
      </c>
      <c r="AE6197" s="13" t="e">
        <f ca="1">CalcTable[[#This Row],[PWC]]-CalcTable[[#This Row],[PercAmt]]-CalcTable[[#This Row],[Runoff]]</f>
        <v>#NAME?</v>
      </c>
      <c r="AF6197" s="13" t="e">
        <f ca="1">CalcTable[[#This Row],[IrrAmt]]/1000*CUR_IRR_AREA*10000/IRR_EFF</f>
        <v>#NAME?</v>
      </c>
      <c r="AG6197" s="147"/>
      <c r="AH6197" s="13"/>
      <c r="AI6197" s="50">
        <v>0</v>
      </c>
      <c r="AJ6197" s="50">
        <v>0</v>
      </c>
      <c r="AK6197" s="50">
        <v>0</v>
      </c>
      <c r="AL6197" s="50">
        <v>0</v>
      </c>
      <c r="AM6197" s="50"/>
      <c r="AN6197" s="50"/>
      <c r="AO6197" s="50"/>
      <c r="AP6197" s="50"/>
      <c r="AQ6197" s="50"/>
      <c r="AR6197" s="50"/>
      <c r="AS6197" s="50"/>
      <c r="AT6197" s="50"/>
      <c r="AU6197" s="50"/>
      <c r="AV6197" s="50"/>
      <c r="AW6197" s="50"/>
      <c r="AX6197" s="50">
        <f t="shared" si="1947"/>
        <v>0</v>
      </c>
      <c r="AY6197" s="50"/>
      <c r="AZ6197" s="50">
        <f t="shared" si="1937"/>
        <v>0</v>
      </c>
      <c r="BA6197" s="50">
        <f t="shared" si="1938"/>
        <v>0</v>
      </c>
      <c r="BB6197" s="50">
        <f t="shared" si="1939"/>
        <v>0</v>
      </c>
      <c r="BC6197" s="17">
        <f t="shared" si="1940"/>
        <v>20006</v>
      </c>
      <c r="BD6197" s="50">
        <f t="shared" si="1941"/>
        <v>0</v>
      </c>
      <c r="BE6197" s="50">
        <f t="shared" si="1942"/>
        <v>0</v>
      </c>
      <c r="BF6197" s="50">
        <f t="shared" si="1948"/>
        <v>0</v>
      </c>
      <c r="BG6197" s="50"/>
      <c r="BH6197" s="17">
        <f t="shared" si="1943"/>
        <v>0</v>
      </c>
      <c r="BI6197" s="17">
        <f t="shared" si="1951"/>
        <v>6197</v>
      </c>
      <c r="BJ6197" s="17">
        <f t="shared" si="1949"/>
        <v>6197</v>
      </c>
      <c r="BK6197" s="150">
        <f t="shared" si="1950"/>
        <v>36704</v>
      </c>
      <c r="BL6197" s="50" t="e">
        <f t="shared" ca="1" si="1944"/>
        <v>#NAME?</v>
      </c>
      <c r="BM6197" s="50" t="e">
        <f t="shared" ca="1" si="1945"/>
        <v>#NAME?</v>
      </c>
      <c r="BN6197" s="50" t="e">
        <f t="shared" ca="1" si="1946"/>
        <v>#NAME?</v>
      </c>
    </row>
    <row r="6198" spans="1:66" x14ac:dyDescent="0.35">
      <c r="A6198" s="48">
        <v>36705</v>
      </c>
      <c r="B6198" s="17">
        <v>2000</v>
      </c>
      <c r="C6198" s="17">
        <v>6</v>
      </c>
      <c r="D6198" s="17">
        <v>180</v>
      </c>
      <c r="E6198" s="17">
        <v>28</v>
      </c>
      <c r="F6198" s="17">
        <v>4</v>
      </c>
      <c r="G6198" s="50">
        <v>7.6</v>
      </c>
      <c r="H6198" s="32">
        <v>4.6043694851208175</v>
      </c>
      <c r="I6198" s="50">
        <v>2.8333333333333335</v>
      </c>
      <c r="J6198" s="13">
        <v>3.2</v>
      </c>
      <c r="K6198" s="13">
        <f t="shared" si="1932"/>
        <v>3.2</v>
      </c>
      <c r="L6198" s="13">
        <f t="shared" si="1933"/>
        <v>0</v>
      </c>
      <c r="M6198" s="13" t="e">
        <f ca="1">CalcTable[[#This Row],[IWC]]-AE6197</f>
        <v>#NAME?</v>
      </c>
      <c r="N6198" s="13" t="e">
        <f ca="1">IF(CalcTable[[#This Row],[Day of Year]]&lt;123,FCAP,AE6197)</f>
        <v>#NAME?</v>
      </c>
      <c r="O6198" s="17" t="e">
        <f ca="1">IF(IRR_DRIP,5,COUNTIF('IDET Wind Values'!C6182:G6182,"&lt;="&amp;IRR_MAXWIND))</f>
        <v>#NAME?</v>
      </c>
      <c r="P6198" s="13" t="e">
        <f ca="1">CalcTable[[#This Row],[ET_o]]*KL</f>
        <v>#NAME?</v>
      </c>
      <c r="Q6198" s="13" t="e">
        <f ca="1">IF(WILTPT&lt;=0,1,MAX(0,MIN(1,(CalcTable[[#This Row],[IWC]]-WILTPT)/(MAD-WILTPT))))</f>
        <v>#NAME?</v>
      </c>
      <c r="R6198" s="13" t="e">
        <f ca="1">CalcTable[[#This Row],[ETMult]]*CalcTable[[#This Row],[ETb]]</f>
        <v>#NAME?</v>
      </c>
      <c r="S6198" s="13" t="b">
        <f>INDEX(IRR_LIST,CalcTable[[#This Row],[Day of Week]]+1)</f>
        <v>0</v>
      </c>
      <c r="T6198" s="13">
        <f t="shared" ca="1" si="1934"/>
        <v>0.6</v>
      </c>
      <c r="U6198" s="13" t="b">
        <f ca="1">IF(CalcTable[[#This Row],[IrrPrecip]]&gt;=IC_MM,FALSE,TRUE)</f>
        <v>1</v>
      </c>
      <c r="V6198" s="13" t="b">
        <f t="shared" si="1935"/>
        <v>1</v>
      </c>
      <c r="W6198" s="13" t="e">
        <f ca="1">IF(AND(IRR_DRIP=FALSE,CalcTable[[#This Row],[IrrHours]]&lt;=0),FALSE,TRUE)</f>
        <v>#NAME?</v>
      </c>
      <c r="X6198" s="13" t="e">
        <f ca="1">AND(CalcTable[[#This Row],[IrrDay]],CalcTable[[#This Row],[IrrRain]],CalcTable[[#This Row],[IrrWarm]],CalcTable[[#This Row],[IrrWindy]])</f>
        <v>#NAME?</v>
      </c>
      <c r="Y6198" s="13" t="e">
        <f t="shared" ca="1" si="1936"/>
        <v>#NAME?</v>
      </c>
      <c r="Z6198" s="13" t="e">
        <f ca="1">CalcTable[[#This Row],[IrrHours]]/5</f>
        <v>#NAME?</v>
      </c>
      <c r="AA6198" s="13" t="e">
        <f ca="1">IF(CalcTable[[#This Row],[IrrFlag]]=FALSE,0,MAX(0,CalcTable[[#This Row],[VolRednWind]]*(FCAP*IRR_TARGET-CalcTable[[#This Row],[IWC]])))</f>
        <v>#NAME?</v>
      </c>
      <c r="AB6198" s="13" t="e">
        <f ca="1">CalcTable[[#This Row],[IWC]]+CalcTable[[#This Row],[Eff Precip]]+CalcTable[[#This Row],[IrrAmt]]-CalcTable[[#This Row],[AET]]</f>
        <v>#NAME?</v>
      </c>
      <c r="AC6198" s="13" t="e">
        <f ca="1">IF(CalcTable[[#This Row],[PWC]]&gt;FCAP,MIN(24*PERC,MIN(SAT,CalcTable[[#This Row],[PWC]])-FCAP),0)</f>
        <v>#NAME?</v>
      </c>
      <c r="AD6198" s="13" t="e">
        <f ca="1">IF(CalcTable[[#This Row],[PWC]]&gt;SAT,CalcTable[[#This Row],[PWC]]-SAT,0)</f>
        <v>#NAME?</v>
      </c>
      <c r="AE6198" s="13" t="e">
        <f ca="1">CalcTable[[#This Row],[PWC]]-CalcTable[[#This Row],[PercAmt]]-CalcTable[[#This Row],[Runoff]]</f>
        <v>#NAME?</v>
      </c>
      <c r="AF6198" s="13" t="e">
        <f ca="1">CalcTable[[#This Row],[IrrAmt]]/1000*CUR_IRR_AREA*10000/IRR_EFF</f>
        <v>#NAME?</v>
      </c>
      <c r="AG6198" s="147"/>
      <c r="AH6198" s="13"/>
      <c r="AI6198" s="50">
        <v>0</v>
      </c>
      <c r="AJ6198" s="50">
        <v>0</v>
      </c>
      <c r="AK6198" s="50">
        <v>2.8783570214279113</v>
      </c>
      <c r="AL6198" s="50">
        <v>6.5478925535697741</v>
      </c>
      <c r="AM6198" s="50"/>
      <c r="AN6198" s="50"/>
      <c r="AO6198" s="50"/>
      <c r="AP6198" s="50"/>
      <c r="AQ6198" s="50"/>
      <c r="AR6198" s="50"/>
      <c r="AS6198" s="50"/>
      <c r="AT6198" s="50"/>
      <c r="AU6198" s="50"/>
      <c r="AV6198" s="50"/>
      <c r="AW6198" s="50"/>
      <c r="AX6198" s="50">
        <f t="shared" si="1947"/>
        <v>9.4262495749976853</v>
      </c>
      <c r="AY6198" s="50"/>
      <c r="AZ6198" s="50">
        <f t="shared" si="1937"/>
        <v>234.28741788565608</v>
      </c>
      <c r="BA6198" s="50">
        <f t="shared" si="1938"/>
        <v>360.72824658585148</v>
      </c>
      <c r="BB6198" s="50">
        <f t="shared" si="1939"/>
        <v>371.88479029469227</v>
      </c>
      <c r="BC6198" s="17">
        <f t="shared" si="1940"/>
        <v>20006</v>
      </c>
      <c r="BD6198" s="50">
        <f t="shared" si="1941"/>
        <v>9.4262495749976853</v>
      </c>
      <c r="BE6198" s="50">
        <f t="shared" si="1942"/>
        <v>234.28741788565608</v>
      </c>
      <c r="BF6198" s="50">
        <f t="shared" si="1948"/>
        <v>383.2196319616549</v>
      </c>
      <c r="BG6198" s="50"/>
      <c r="BH6198" s="17">
        <f t="shared" si="1943"/>
        <v>0</v>
      </c>
      <c r="BI6198" s="17">
        <f t="shared" si="1951"/>
        <v>6198</v>
      </c>
      <c r="BJ6198" s="17">
        <f t="shared" si="1949"/>
        <v>6198</v>
      </c>
      <c r="BK6198" s="150">
        <f t="shared" si="1950"/>
        <v>36705</v>
      </c>
      <c r="BL6198" s="50" t="e">
        <f t="shared" ca="1" si="1944"/>
        <v>#NAME?</v>
      </c>
      <c r="BM6198" s="50" t="e">
        <f t="shared" ca="1" si="1945"/>
        <v>#NAME?</v>
      </c>
      <c r="BN6198" s="50" t="e">
        <f t="shared" ca="1" si="1946"/>
        <v>#NAME?</v>
      </c>
    </row>
    <row r="6199" spans="1:66" x14ac:dyDescent="0.35">
      <c r="A6199" s="48">
        <v>36706</v>
      </c>
      <c r="B6199" s="17">
        <v>2000</v>
      </c>
      <c r="C6199" s="17">
        <v>6</v>
      </c>
      <c r="D6199" s="17">
        <v>181</v>
      </c>
      <c r="E6199" s="17">
        <v>29</v>
      </c>
      <c r="F6199" s="17">
        <v>5</v>
      </c>
      <c r="G6199" s="50">
        <v>11.4</v>
      </c>
      <c r="H6199" s="32">
        <v>5.5796568545213265</v>
      </c>
      <c r="I6199" s="50">
        <v>14.833333333333334</v>
      </c>
      <c r="J6199" s="13">
        <v>0</v>
      </c>
      <c r="K6199" s="13">
        <f t="shared" si="1932"/>
        <v>0</v>
      </c>
      <c r="L6199" s="13">
        <f t="shared" si="1933"/>
        <v>0</v>
      </c>
      <c r="M6199" s="13" t="e">
        <f ca="1">CalcTable[[#This Row],[IWC]]-AE6198</f>
        <v>#NAME?</v>
      </c>
      <c r="N6199" s="13" t="e">
        <f ca="1">IF(CalcTable[[#This Row],[Day of Year]]&lt;123,FCAP,AE6198)</f>
        <v>#NAME?</v>
      </c>
      <c r="O6199" s="17" t="e">
        <f ca="1">IF(IRR_DRIP,5,COUNTIF('IDET Wind Values'!C6183:G6183,"&lt;="&amp;IRR_MAXWIND))</f>
        <v>#NAME?</v>
      </c>
      <c r="P6199" s="13" t="e">
        <f ca="1">CalcTable[[#This Row],[ET_o]]*KL</f>
        <v>#NAME?</v>
      </c>
      <c r="Q6199" s="13" t="e">
        <f ca="1">IF(WILTPT&lt;=0,1,MAX(0,MIN(1,(CalcTable[[#This Row],[IWC]]-WILTPT)/(MAD-WILTPT))))</f>
        <v>#NAME?</v>
      </c>
      <c r="R6199" s="13" t="e">
        <f ca="1">CalcTable[[#This Row],[ETMult]]*CalcTable[[#This Row],[ETb]]</f>
        <v>#NAME?</v>
      </c>
      <c r="S6199" s="13" t="b">
        <f>INDEX(IRR_LIST,CalcTable[[#This Row],[Day of Week]]+1)</f>
        <v>1</v>
      </c>
      <c r="T6199" s="13">
        <f t="shared" ca="1" si="1934"/>
        <v>3.2</v>
      </c>
      <c r="U6199" s="13" t="b">
        <f ca="1">IF(CalcTable[[#This Row],[IrrPrecip]]&gt;=IC_MM,FALSE,TRUE)</f>
        <v>1</v>
      </c>
      <c r="V6199" s="13" t="b">
        <f t="shared" si="1935"/>
        <v>1</v>
      </c>
      <c r="W6199" s="13" t="e">
        <f ca="1">IF(AND(IRR_DRIP=FALSE,CalcTable[[#This Row],[IrrHours]]&lt;=0),FALSE,TRUE)</f>
        <v>#NAME?</v>
      </c>
      <c r="X6199" s="13" t="e">
        <f ca="1">AND(CalcTable[[#This Row],[IrrDay]],CalcTable[[#This Row],[IrrRain]],CalcTable[[#This Row],[IrrWarm]],CalcTable[[#This Row],[IrrWindy]])</f>
        <v>#NAME?</v>
      </c>
      <c r="Y6199" s="13" t="e">
        <f t="shared" ca="1" si="1936"/>
        <v>#NAME?</v>
      </c>
      <c r="Z6199" s="13" t="e">
        <f ca="1">CalcTable[[#This Row],[IrrHours]]/5</f>
        <v>#NAME?</v>
      </c>
      <c r="AA6199" s="13" t="e">
        <f ca="1">IF(CalcTable[[#This Row],[IrrFlag]]=FALSE,0,MAX(0,CalcTable[[#This Row],[VolRednWind]]*(FCAP*IRR_TARGET-CalcTable[[#This Row],[IWC]])))</f>
        <v>#NAME?</v>
      </c>
      <c r="AB6199" s="13" t="e">
        <f ca="1">CalcTable[[#This Row],[IWC]]+CalcTable[[#This Row],[Eff Precip]]+CalcTable[[#This Row],[IrrAmt]]-CalcTable[[#This Row],[AET]]</f>
        <v>#NAME?</v>
      </c>
      <c r="AC6199" s="13" t="e">
        <f ca="1">IF(CalcTable[[#This Row],[PWC]]&gt;FCAP,MIN(24*PERC,MIN(SAT,CalcTable[[#This Row],[PWC]])-FCAP),0)</f>
        <v>#NAME?</v>
      </c>
      <c r="AD6199" s="13" t="e">
        <f ca="1">IF(CalcTable[[#This Row],[PWC]]&gt;SAT,CalcTable[[#This Row],[PWC]]-SAT,0)</f>
        <v>#NAME?</v>
      </c>
      <c r="AE6199" s="13" t="e">
        <f ca="1">CalcTable[[#This Row],[PWC]]-CalcTable[[#This Row],[PercAmt]]-CalcTable[[#This Row],[Runoff]]</f>
        <v>#NAME?</v>
      </c>
      <c r="AF6199" s="13" t="e">
        <f ca="1">CalcTable[[#This Row],[IrrAmt]]/1000*CUR_IRR_AREA*10000/IRR_EFF</f>
        <v>#NAME?</v>
      </c>
      <c r="AG6199" s="147"/>
      <c r="AH6199" s="13"/>
      <c r="AI6199" s="50">
        <v>10.286859806428593</v>
      </c>
      <c r="AJ6199" s="50">
        <v>17.469679995022979</v>
      </c>
      <c r="AK6199" s="50">
        <v>0</v>
      </c>
      <c r="AL6199" s="50">
        <v>0</v>
      </c>
      <c r="AM6199" s="50"/>
      <c r="AN6199" s="50"/>
      <c r="AO6199" s="50"/>
      <c r="AP6199" s="50"/>
      <c r="AQ6199" s="50"/>
      <c r="AR6199" s="50"/>
      <c r="AS6199" s="50"/>
      <c r="AT6199" s="50"/>
      <c r="AU6199" s="50"/>
      <c r="AV6199" s="50"/>
      <c r="AW6199" s="50"/>
      <c r="AX6199" s="50">
        <f t="shared" si="1947"/>
        <v>27.756539801451574</v>
      </c>
      <c r="AY6199" s="50"/>
      <c r="AZ6199" s="50">
        <f t="shared" si="1937"/>
        <v>663.31789034829353</v>
      </c>
      <c r="BA6199" s="50">
        <f t="shared" si="1938"/>
        <v>1077.6114956240035</v>
      </c>
      <c r="BB6199" s="50">
        <f t="shared" si="1939"/>
        <v>1115.4550086750291</v>
      </c>
      <c r="BC6199" s="17">
        <f t="shared" si="1940"/>
        <v>20006</v>
      </c>
      <c r="BD6199" s="50">
        <f t="shared" si="1941"/>
        <v>27.756539801451574</v>
      </c>
      <c r="BE6199" s="50">
        <f t="shared" si="1942"/>
        <v>663.31789034829353</v>
      </c>
      <c r="BF6199" s="50">
        <f t="shared" si="1948"/>
        <v>1084.9769061730619</v>
      </c>
      <c r="BG6199" s="50"/>
      <c r="BH6199" s="17">
        <f t="shared" si="1943"/>
        <v>0</v>
      </c>
      <c r="BI6199" s="17">
        <f t="shared" si="1951"/>
        <v>6199</v>
      </c>
      <c r="BJ6199" s="17">
        <f t="shared" si="1949"/>
        <v>6199</v>
      </c>
      <c r="BK6199" s="150">
        <f t="shared" si="1950"/>
        <v>36706</v>
      </c>
      <c r="BL6199" s="50" t="e">
        <f t="shared" ca="1" si="1944"/>
        <v>#NAME?</v>
      </c>
      <c r="BM6199" s="50" t="e">
        <f t="shared" ca="1" si="1945"/>
        <v>#NAME?</v>
      </c>
      <c r="BN6199" s="50" t="e">
        <f t="shared" ca="1" si="1946"/>
        <v>#NAME?</v>
      </c>
    </row>
    <row r="6200" spans="1:66" x14ac:dyDescent="0.35">
      <c r="A6200" s="48">
        <v>36707</v>
      </c>
      <c r="B6200" s="17">
        <v>2000</v>
      </c>
      <c r="C6200" s="17">
        <v>6</v>
      </c>
      <c r="D6200" s="17">
        <v>182</v>
      </c>
      <c r="E6200" s="17">
        <v>30</v>
      </c>
      <c r="F6200" s="17">
        <v>6</v>
      </c>
      <c r="G6200" s="50">
        <v>11.7</v>
      </c>
      <c r="H6200" s="32">
        <v>4.7350675815952536</v>
      </c>
      <c r="I6200" s="50">
        <v>4</v>
      </c>
      <c r="J6200" s="13">
        <v>0</v>
      </c>
      <c r="K6200" s="13">
        <f t="shared" si="1932"/>
        <v>0</v>
      </c>
      <c r="L6200" s="13">
        <f t="shared" si="1933"/>
        <v>0</v>
      </c>
      <c r="M6200" s="13" t="e">
        <f ca="1">CalcTable[[#This Row],[IWC]]-AE6199</f>
        <v>#NAME?</v>
      </c>
      <c r="N6200" s="13" t="e">
        <f ca="1">IF(CalcTable[[#This Row],[Day of Year]]&lt;123,FCAP,AE6199)</f>
        <v>#NAME?</v>
      </c>
      <c r="O6200" s="17" t="e">
        <f ca="1">IF(IRR_DRIP,5,COUNTIF('IDET Wind Values'!C6184:G6184,"&lt;="&amp;IRR_MAXWIND))</f>
        <v>#NAME?</v>
      </c>
      <c r="P6200" s="13" t="e">
        <f ca="1">CalcTable[[#This Row],[ET_o]]*KL</f>
        <v>#NAME?</v>
      </c>
      <c r="Q6200" s="13" t="e">
        <f ca="1">IF(WILTPT&lt;=0,1,MAX(0,MIN(1,(CalcTable[[#This Row],[IWC]]-WILTPT)/(MAD-WILTPT))))</f>
        <v>#NAME?</v>
      </c>
      <c r="R6200" s="13" t="e">
        <f ca="1">CalcTable[[#This Row],[ETMult]]*CalcTable[[#This Row],[ETb]]</f>
        <v>#NAME?</v>
      </c>
      <c r="S6200" s="13" t="b">
        <f>INDEX(IRR_LIST,CalcTable[[#This Row],[Day of Week]]+1)</f>
        <v>0</v>
      </c>
      <c r="T6200" s="13">
        <f t="shared" ca="1" si="1934"/>
        <v>3.2</v>
      </c>
      <c r="U6200" s="13" t="b">
        <f ca="1">IF(CalcTable[[#This Row],[IrrPrecip]]&gt;=IC_MM,FALSE,TRUE)</f>
        <v>1</v>
      </c>
      <c r="V6200" s="13" t="b">
        <f t="shared" si="1935"/>
        <v>1</v>
      </c>
      <c r="W6200" s="13" t="e">
        <f ca="1">IF(AND(IRR_DRIP=FALSE,CalcTable[[#This Row],[IrrHours]]&lt;=0),FALSE,TRUE)</f>
        <v>#NAME?</v>
      </c>
      <c r="X6200" s="13" t="e">
        <f ca="1">AND(CalcTable[[#This Row],[IrrDay]],CalcTable[[#This Row],[IrrRain]],CalcTable[[#This Row],[IrrWarm]],CalcTable[[#This Row],[IrrWindy]])</f>
        <v>#NAME?</v>
      </c>
      <c r="Y6200" s="13" t="e">
        <f t="shared" ca="1" si="1936"/>
        <v>#NAME?</v>
      </c>
      <c r="Z6200" s="13" t="e">
        <f ca="1">CalcTable[[#This Row],[IrrHours]]/5</f>
        <v>#NAME?</v>
      </c>
      <c r="AA6200" s="13" t="e">
        <f ca="1">IF(CalcTable[[#This Row],[IrrFlag]]=FALSE,0,MAX(0,CalcTable[[#This Row],[VolRednWind]]*(FCAP*IRR_TARGET-CalcTable[[#This Row],[IWC]])))</f>
        <v>#NAME?</v>
      </c>
      <c r="AB6200" s="13" t="e">
        <f ca="1">CalcTable[[#This Row],[IWC]]+CalcTable[[#This Row],[Eff Precip]]+CalcTable[[#This Row],[IrrAmt]]-CalcTable[[#This Row],[AET]]</f>
        <v>#NAME?</v>
      </c>
      <c r="AC6200" s="13" t="e">
        <f ca="1">IF(CalcTable[[#This Row],[PWC]]&gt;FCAP,MIN(24*PERC,MIN(SAT,CalcTable[[#This Row],[PWC]])-FCAP),0)</f>
        <v>#NAME?</v>
      </c>
      <c r="AD6200" s="13" t="e">
        <f ca="1">IF(CalcTable[[#This Row],[PWC]]&gt;SAT,CalcTable[[#This Row],[PWC]]-SAT,0)</f>
        <v>#NAME?</v>
      </c>
      <c r="AE6200" s="13" t="e">
        <f ca="1">CalcTable[[#This Row],[PWC]]-CalcTable[[#This Row],[PercAmt]]-CalcTable[[#This Row],[Runoff]]</f>
        <v>#NAME?</v>
      </c>
      <c r="AF6200" s="13" t="e">
        <f ca="1">CalcTable[[#This Row],[IrrAmt]]/1000*CUR_IRR_AREA*10000/IRR_EFF</f>
        <v>#NAME?</v>
      </c>
      <c r="AG6200" s="147"/>
      <c r="AH6200" s="13"/>
      <c r="AI6200" s="50">
        <v>0</v>
      </c>
      <c r="AJ6200" s="50">
        <v>0</v>
      </c>
      <c r="AK6200" s="50">
        <v>0</v>
      </c>
      <c r="AL6200" s="50">
        <v>5.6012144868031797</v>
      </c>
      <c r="AM6200" s="50"/>
      <c r="AN6200" s="50"/>
      <c r="AO6200" s="50"/>
      <c r="AP6200" s="50"/>
      <c r="AQ6200" s="50"/>
      <c r="AR6200" s="50"/>
      <c r="AS6200" s="50"/>
      <c r="AT6200" s="50"/>
      <c r="AU6200" s="50"/>
      <c r="AV6200" s="50"/>
      <c r="AW6200" s="50"/>
      <c r="AX6200" s="50">
        <f t="shared" si="1947"/>
        <v>5.6012144868031797</v>
      </c>
      <c r="AY6200" s="50"/>
      <c r="AZ6200" s="50">
        <f t="shared" si="1937"/>
        <v>164.30229161289327</v>
      </c>
      <c r="BA6200" s="50">
        <f t="shared" si="1938"/>
        <v>252.97336962620076</v>
      </c>
      <c r="BB6200" s="50">
        <f t="shared" si="1939"/>
        <v>260.79728827443381</v>
      </c>
      <c r="BC6200" s="17">
        <f t="shared" si="1940"/>
        <v>20006</v>
      </c>
      <c r="BD6200" s="50">
        <f t="shared" si="1941"/>
        <v>5.6012144868031797</v>
      </c>
      <c r="BE6200" s="50">
        <f t="shared" si="1942"/>
        <v>164.30229161289327</v>
      </c>
      <c r="BF6200" s="50">
        <f t="shared" si="1948"/>
        <v>268.74624463648729</v>
      </c>
      <c r="BG6200" s="50"/>
      <c r="BH6200" s="17">
        <f t="shared" si="1943"/>
        <v>0</v>
      </c>
      <c r="BI6200" s="17">
        <f t="shared" si="1951"/>
        <v>6200</v>
      </c>
      <c r="BJ6200" s="17">
        <f t="shared" si="1949"/>
        <v>6200</v>
      </c>
      <c r="BK6200" s="150">
        <f t="shared" si="1950"/>
        <v>36707</v>
      </c>
      <c r="BL6200" s="50" t="e">
        <f t="shared" ca="1" si="1944"/>
        <v>#NAME?</v>
      </c>
      <c r="BM6200" s="50" t="e">
        <f t="shared" ca="1" si="1945"/>
        <v>#NAME?</v>
      </c>
      <c r="BN6200" s="50" t="e">
        <f t="shared" ca="1" si="1946"/>
        <v>#NAME?</v>
      </c>
    </row>
    <row r="6201" spans="1:66" x14ac:dyDescent="0.35">
      <c r="A6201" s="48">
        <v>36708</v>
      </c>
      <c r="B6201" s="17">
        <v>2000</v>
      </c>
      <c r="C6201" s="17">
        <v>7</v>
      </c>
      <c r="D6201" s="17">
        <v>183</v>
      </c>
      <c r="E6201" s="17">
        <v>1</v>
      </c>
      <c r="F6201" s="17">
        <v>7</v>
      </c>
      <c r="G6201" s="50">
        <v>10.7</v>
      </c>
      <c r="H6201" s="32">
        <v>3.425140610555784</v>
      </c>
      <c r="I6201" s="50">
        <v>7.5</v>
      </c>
      <c r="J6201" s="13">
        <v>7.2</v>
      </c>
      <c r="K6201" s="13">
        <f t="shared" si="1932"/>
        <v>7.2</v>
      </c>
      <c r="L6201" s="13">
        <f t="shared" si="1933"/>
        <v>1.6500000000000001</v>
      </c>
      <c r="M6201" s="13" t="e">
        <f ca="1">CalcTable[[#This Row],[IWC]]-AE6200</f>
        <v>#NAME?</v>
      </c>
      <c r="N6201" s="13" t="e">
        <f ca="1">IF(CalcTable[[#This Row],[Day of Year]]&lt;123,FCAP,AE6200)</f>
        <v>#NAME?</v>
      </c>
      <c r="O6201" s="17" t="e">
        <f ca="1">IF(IRR_DRIP,5,COUNTIF('IDET Wind Values'!C6185:G6185,"&lt;="&amp;IRR_MAXWIND))</f>
        <v>#NAME?</v>
      </c>
      <c r="P6201" s="13" t="e">
        <f ca="1">CalcTable[[#This Row],[ET_o]]*KL</f>
        <v>#NAME?</v>
      </c>
      <c r="Q6201" s="13" t="e">
        <f ca="1">IF(WILTPT&lt;=0,1,MAX(0,MIN(1,(CalcTable[[#This Row],[IWC]]-WILTPT)/(MAD-WILTPT))))</f>
        <v>#NAME?</v>
      </c>
      <c r="R6201" s="13" t="e">
        <f ca="1">CalcTable[[#This Row],[ETMult]]*CalcTable[[#This Row],[ETb]]</f>
        <v>#NAME?</v>
      </c>
      <c r="S6201" s="13" t="b">
        <f>INDEX(IRR_LIST,CalcTable[[#This Row],[Day of Week]]+1)</f>
        <v>0</v>
      </c>
      <c r="T6201" s="13">
        <f t="shared" ca="1" si="1934"/>
        <v>0</v>
      </c>
      <c r="U6201" s="13" t="b">
        <f ca="1">IF(CalcTable[[#This Row],[IrrPrecip]]&gt;=IC_MM,FALSE,TRUE)</f>
        <v>1</v>
      </c>
      <c r="V6201" s="13" t="b">
        <f t="shared" si="1935"/>
        <v>1</v>
      </c>
      <c r="W6201" s="13" t="e">
        <f ca="1">IF(AND(IRR_DRIP=FALSE,CalcTable[[#This Row],[IrrHours]]&lt;=0),FALSE,TRUE)</f>
        <v>#NAME?</v>
      </c>
      <c r="X6201" s="13" t="e">
        <f ca="1">AND(CalcTable[[#This Row],[IrrDay]],CalcTable[[#This Row],[IrrRain]],CalcTable[[#This Row],[IrrWarm]],CalcTable[[#This Row],[IrrWindy]])</f>
        <v>#NAME?</v>
      </c>
      <c r="Y6201" s="13" t="e">
        <f t="shared" ca="1" si="1936"/>
        <v>#NAME?</v>
      </c>
      <c r="Z6201" s="13" t="e">
        <f ca="1">CalcTable[[#This Row],[IrrHours]]/5</f>
        <v>#NAME?</v>
      </c>
      <c r="AA6201" s="13" t="e">
        <f ca="1">IF(CalcTable[[#This Row],[IrrFlag]]=FALSE,0,MAX(0,CalcTable[[#This Row],[VolRednWind]]*(FCAP*IRR_TARGET-CalcTable[[#This Row],[IWC]])))</f>
        <v>#NAME?</v>
      </c>
      <c r="AB6201" s="13" t="e">
        <f ca="1">CalcTable[[#This Row],[IWC]]+CalcTable[[#This Row],[Eff Precip]]+CalcTable[[#This Row],[IrrAmt]]-CalcTable[[#This Row],[AET]]</f>
        <v>#NAME?</v>
      </c>
      <c r="AC6201" s="13" t="e">
        <f ca="1">IF(CalcTable[[#This Row],[PWC]]&gt;FCAP,MIN(24*PERC,MIN(SAT,CalcTable[[#This Row],[PWC]])-FCAP),0)</f>
        <v>#NAME?</v>
      </c>
      <c r="AD6201" s="13" t="e">
        <f ca="1">IF(CalcTable[[#This Row],[PWC]]&gt;SAT,CalcTable[[#This Row],[PWC]]-SAT,0)</f>
        <v>#NAME?</v>
      </c>
      <c r="AE6201" s="13" t="e">
        <f ca="1">CalcTable[[#This Row],[PWC]]-CalcTable[[#This Row],[PercAmt]]-CalcTable[[#This Row],[Runoff]]</f>
        <v>#NAME?</v>
      </c>
      <c r="AF6201" s="13" t="e">
        <f ca="1">CalcTable[[#This Row],[IrrAmt]]/1000*CUR_IRR_AREA*10000/IRR_EFF</f>
        <v>#NAME?</v>
      </c>
      <c r="AG6201" s="147"/>
      <c r="AH6201" s="13"/>
      <c r="AI6201" s="50">
        <v>0</v>
      </c>
      <c r="AJ6201" s="50">
        <v>0</v>
      </c>
      <c r="AK6201" s="50">
        <v>4.4107567180602292</v>
      </c>
      <c r="AL6201" s="50">
        <v>0</v>
      </c>
      <c r="AM6201" s="50"/>
      <c r="AN6201" s="50"/>
      <c r="AO6201" s="50"/>
      <c r="AP6201" s="50"/>
      <c r="AQ6201" s="50"/>
      <c r="AR6201" s="50"/>
      <c r="AS6201" s="50"/>
      <c r="AT6201" s="50"/>
      <c r="AU6201" s="50"/>
      <c r="AV6201" s="50"/>
      <c r="AW6201" s="50"/>
      <c r="AX6201" s="50">
        <f t="shared" si="1947"/>
        <v>4.4107567180602292</v>
      </c>
      <c r="AY6201" s="50"/>
      <c r="AZ6201" s="50">
        <f t="shared" si="1937"/>
        <v>64.69109853155004</v>
      </c>
      <c r="BA6201" s="50">
        <f t="shared" si="1938"/>
        <v>99.603754881910376</v>
      </c>
      <c r="BB6201" s="50">
        <f t="shared" si="1939"/>
        <v>102.68428338341278</v>
      </c>
      <c r="BC6201" s="17">
        <f t="shared" si="1940"/>
        <v>20007</v>
      </c>
      <c r="BD6201" s="50">
        <f t="shared" si="1941"/>
        <v>4.4107567180602292</v>
      </c>
      <c r="BE6201" s="50">
        <f t="shared" si="1942"/>
        <v>64.69109853155004</v>
      </c>
      <c r="BF6201" s="50">
        <f t="shared" si="1948"/>
        <v>105.81404325585659</v>
      </c>
      <c r="BG6201" s="50"/>
      <c r="BH6201" s="17">
        <f t="shared" si="1943"/>
        <v>0</v>
      </c>
      <c r="BI6201" s="17">
        <f t="shared" si="1951"/>
        <v>6201</v>
      </c>
      <c r="BJ6201" s="17">
        <f t="shared" si="1949"/>
        <v>6201</v>
      </c>
      <c r="BK6201" s="150">
        <f t="shared" si="1950"/>
        <v>36708</v>
      </c>
      <c r="BL6201" s="50" t="e">
        <f t="shared" ca="1" si="1944"/>
        <v>#NAME?</v>
      </c>
      <c r="BM6201" s="50" t="e">
        <f t="shared" ca="1" si="1945"/>
        <v>#NAME?</v>
      </c>
      <c r="BN6201" s="50" t="e">
        <f t="shared" ca="1" si="1946"/>
        <v>#NAME?</v>
      </c>
    </row>
    <row r="6202" spans="1:66" x14ac:dyDescent="0.35">
      <c r="A6202" s="48">
        <v>36709</v>
      </c>
      <c r="B6202" s="17">
        <v>2000</v>
      </c>
      <c r="C6202" s="17">
        <v>7</v>
      </c>
      <c r="D6202" s="17">
        <v>184</v>
      </c>
      <c r="E6202" s="17">
        <v>2</v>
      </c>
      <c r="F6202" s="17">
        <v>1</v>
      </c>
      <c r="G6202" s="50">
        <v>7.2</v>
      </c>
      <c r="H6202" s="32">
        <v>4.8590858182095111</v>
      </c>
      <c r="I6202" s="50">
        <v>6.5</v>
      </c>
      <c r="J6202" s="13">
        <v>0</v>
      </c>
      <c r="K6202" s="13">
        <f t="shared" si="1932"/>
        <v>0</v>
      </c>
      <c r="L6202" s="13">
        <f t="shared" si="1933"/>
        <v>0</v>
      </c>
      <c r="M6202" s="13" t="e">
        <f ca="1">CalcTable[[#This Row],[IWC]]-AE6201</f>
        <v>#NAME?</v>
      </c>
      <c r="N6202" s="13" t="e">
        <f ca="1">IF(CalcTable[[#This Row],[Day of Year]]&lt;123,FCAP,AE6201)</f>
        <v>#NAME?</v>
      </c>
      <c r="O6202" s="17" t="e">
        <f ca="1">IF(IRR_DRIP,5,COUNTIF('IDET Wind Values'!C6186:G6186,"&lt;="&amp;IRR_MAXWIND))</f>
        <v>#NAME?</v>
      </c>
      <c r="P6202" s="13" t="e">
        <f ca="1">CalcTable[[#This Row],[ET_o]]*KL</f>
        <v>#NAME?</v>
      </c>
      <c r="Q6202" s="13" t="e">
        <f ca="1">IF(WILTPT&lt;=0,1,MAX(0,MIN(1,(CalcTable[[#This Row],[IWC]]-WILTPT)/(MAD-WILTPT))))</f>
        <v>#NAME?</v>
      </c>
      <c r="R6202" s="13" t="e">
        <f ca="1">CalcTable[[#This Row],[ETMult]]*CalcTable[[#This Row],[ETb]]</f>
        <v>#NAME?</v>
      </c>
      <c r="S6202" s="13" t="b">
        <f>INDEX(IRR_LIST,CalcTable[[#This Row],[Day of Week]]+1)</f>
        <v>1</v>
      </c>
      <c r="T6202" s="13">
        <f t="shared" ca="1" si="1934"/>
        <v>7.2</v>
      </c>
      <c r="U6202" s="13" t="b">
        <f ca="1">IF(CalcTable[[#This Row],[IrrPrecip]]&gt;=IC_MM,FALSE,TRUE)</f>
        <v>1</v>
      </c>
      <c r="V6202" s="13" t="b">
        <f t="shared" si="1935"/>
        <v>1</v>
      </c>
      <c r="W6202" s="13" t="e">
        <f ca="1">IF(AND(IRR_DRIP=FALSE,CalcTable[[#This Row],[IrrHours]]&lt;=0),FALSE,TRUE)</f>
        <v>#NAME?</v>
      </c>
      <c r="X6202" s="13" t="e">
        <f ca="1">AND(CalcTable[[#This Row],[IrrDay]],CalcTable[[#This Row],[IrrRain]],CalcTable[[#This Row],[IrrWarm]],CalcTable[[#This Row],[IrrWindy]])</f>
        <v>#NAME?</v>
      </c>
      <c r="Y6202" s="13" t="e">
        <f t="shared" ca="1" si="1936"/>
        <v>#NAME?</v>
      </c>
      <c r="Z6202" s="13" t="e">
        <f ca="1">CalcTable[[#This Row],[IrrHours]]/5</f>
        <v>#NAME?</v>
      </c>
      <c r="AA6202" s="13" t="e">
        <f ca="1">IF(CalcTable[[#This Row],[IrrFlag]]=FALSE,0,MAX(0,CalcTable[[#This Row],[VolRednWind]]*(FCAP*IRR_TARGET-CalcTable[[#This Row],[IWC]])))</f>
        <v>#NAME?</v>
      </c>
      <c r="AB6202" s="13" t="e">
        <f ca="1">CalcTable[[#This Row],[IWC]]+CalcTable[[#This Row],[Eff Precip]]+CalcTable[[#This Row],[IrrAmt]]-CalcTable[[#This Row],[AET]]</f>
        <v>#NAME?</v>
      </c>
      <c r="AC6202" s="13" t="e">
        <f ca="1">IF(CalcTable[[#This Row],[PWC]]&gt;FCAP,MIN(24*PERC,MIN(SAT,CalcTable[[#This Row],[PWC]])-FCAP),0)</f>
        <v>#NAME?</v>
      </c>
      <c r="AD6202" s="13" t="e">
        <f ca="1">IF(CalcTable[[#This Row],[PWC]]&gt;SAT,CalcTable[[#This Row],[PWC]]-SAT,0)</f>
        <v>#NAME?</v>
      </c>
      <c r="AE6202" s="13" t="e">
        <f ca="1">CalcTable[[#This Row],[PWC]]-CalcTable[[#This Row],[PercAmt]]-CalcTable[[#This Row],[Runoff]]</f>
        <v>#NAME?</v>
      </c>
      <c r="AF6202" s="13" t="e">
        <f ca="1">CalcTable[[#This Row],[IrrAmt]]/1000*CUR_IRR_AREA*10000/IRR_EFF</f>
        <v>#NAME?</v>
      </c>
      <c r="AG6202" s="147"/>
      <c r="AH6202" s="13"/>
      <c r="AI6202" s="50">
        <v>1.8214932666262698</v>
      </c>
      <c r="AJ6202" s="50">
        <v>2.3997888883345144</v>
      </c>
      <c r="AK6202" s="50">
        <v>0</v>
      </c>
      <c r="AL6202" s="50">
        <v>0</v>
      </c>
      <c r="AM6202" s="50"/>
      <c r="AN6202" s="50"/>
      <c r="AO6202" s="50"/>
      <c r="AP6202" s="50"/>
      <c r="AQ6202" s="50"/>
      <c r="AR6202" s="50"/>
      <c r="AS6202" s="50"/>
      <c r="AT6202" s="50"/>
      <c r="AU6202" s="50"/>
      <c r="AV6202" s="50"/>
      <c r="AW6202" s="50"/>
      <c r="AX6202" s="50">
        <f t="shared" si="1947"/>
        <v>4.2212821549607842</v>
      </c>
      <c r="AY6202" s="50"/>
      <c r="AZ6202" s="50">
        <f t="shared" si="1937"/>
        <v>97.109041968331042</v>
      </c>
      <c r="BA6202" s="50">
        <f t="shared" si="1938"/>
        <v>157.25267959373451</v>
      </c>
      <c r="BB6202" s="50">
        <f t="shared" si="1939"/>
        <v>162.73642893521972</v>
      </c>
      <c r="BC6202" s="17">
        <f t="shared" si="1940"/>
        <v>20007</v>
      </c>
      <c r="BD6202" s="50">
        <f t="shared" si="1941"/>
        <v>4.2212821549607842</v>
      </c>
      <c r="BE6202" s="50">
        <f t="shared" si="1942"/>
        <v>97.109041968331042</v>
      </c>
      <c r="BF6202" s="50">
        <f t="shared" si="1948"/>
        <v>158.83947870139167</v>
      </c>
      <c r="BG6202" s="50"/>
      <c r="BH6202" s="17">
        <f t="shared" si="1943"/>
        <v>0</v>
      </c>
      <c r="BI6202" s="17">
        <f t="shared" si="1951"/>
        <v>6202</v>
      </c>
      <c r="BJ6202" s="17">
        <f t="shared" si="1949"/>
        <v>6202</v>
      </c>
      <c r="BK6202" s="150">
        <f t="shared" si="1950"/>
        <v>36709</v>
      </c>
      <c r="BL6202" s="50" t="e">
        <f t="shared" ca="1" si="1944"/>
        <v>#NAME?</v>
      </c>
      <c r="BM6202" s="50" t="e">
        <f t="shared" ca="1" si="1945"/>
        <v>#NAME?</v>
      </c>
      <c r="BN6202" s="50" t="e">
        <f t="shared" ca="1" si="1946"/>
        <v>#NAME?</v>
      </c>
    </row>
    <row r="6203" spans="1:66" x14ac:dyDescent="0.35">
      <c r="A6203" s="48">
        <v>36710</v>
      </c>
      <c r="B6203" s="17">
        <v>2000</v>
      </c>
      <c r="C6203" s="17">
        <v>7</v>
      </c>
      <c r="D6203" s="17">
        <v>185</v>
      </c>
      <c r="E6203" s="17">
        <v>3</v>
      </c>
      <c r="F6203" s="17">
        <v>2</v>
      </c>
      <c r="G6203" s="50">
        <v>4.7</v>
      </c>
      <c r="H6203" s="32">
        <v>4.5723002582187249</v>
      </c>
      <c r="I6203" s="50">
        <v>10.666666666666666</v>
      </c>
      <c r="J6203" s="13">
        <v>0</v>
      </c>
      <c r="K6203" s="13">
        <f t="shared" si="1932"/>
        <v>0</v>
      </c>
      <c r="L6203" s="13">
        <f t="shared" si="1933"/>
        <v>0</v>
      </c>
      <c r="M6203" s="13" t="e">
        <f ca="1">CalcTable[[#This Row],[IWC]]-AE6202</f>
        <v>#NAME?</v>
      </c>
      <c r="N6203" s="13" t="e">
        <f ca="1">IF(CalcTable[[#This Row],[Day of Year]]&lt;123,FCAP,AE6202)</f>
        <v>#NAME?</v>
      </c>
      <c r="O6203" s="17" t="e">
        <f ca="1">IF(IRR_DRIP,5,COUNTIF('IDET Wind Values'!C6187:G6187,"&lt;="&amp;IRR_MAXWIND))</f>
        <v>#NAME?</v>
      </c>
      <c r="P6203" s="13" t="e">
        <f ca="1">CalcTable[[#This Row],[ET_o]]*KL</f>
        <v>#NAME?</v>
      </c>
      <c r="Q6203" s="13" t="e">
        <f ca="1">IF(WILTPT&lt;=0,1,MAX(0,MIN(1,(CalcTable[[#This Row],[IWC]]-WILTPT)/(MAD-WILTPT))))</f>
        <v>#NAME?</v>
      </c>
      <c r="R6203" s="13" t="e">
        <f ca="1">CalcTable[[#This Row],[ETMult]]*CalcTable[[#This Row],[ETb]]</f>
        <v>#NAME?</v>
      </c>
      <c r="S6203" s="13" t="b">
        <f>INDEX(IRR_LIST,CalcTable[[#This Row],[Day of Week]]+1)</f>
        <v>0</v>
      </c>
      <c r="T6203" s="13">
        <f t="shared" ca="1" si="1934"/>
        <v>7.2</v>
      </c>
      <c r="U6203" s="13" t="b">
        <f ca="1">IF(CalcTable[[#This Row],[IrrPrecip]]&gt;=IC_MM,FALSE,TRUE)</f>
        <v>1</v>
      </c>
      <c r="V6203" s="13" t="b">
        <f t="shared" si="1935"/>
        <v>1</v>
      </c>
      <c r="W6203" s="13" t="e">
        <f ca="1">IF(AND(IRR_DRIP=FALSE,CalcTable[[#This Row],[IrrHours]]&lt;=0),FALSE,TRUE)</f>
        <v>#NAME?</v>
      </c>
      <c r="X6203" s="13" t="e">
        <f ca="1">AND(CalcTable[[#This Row],[IrrDay]],CalcTable[[#This Row],[IrrRain]],CalcTable[[#This Row],[IrrWarm]],CalcTable[[#This Row],[IrrWindy]])</f>
        <v>#NAME?</v>
      </c>
      <c r="Y6203" s="13" t="e">
        <f t="shared" ca="1" si="1936"/>
        <v>#NAME?</v>
      </c>
      <c r="Z6203" s="13" t="e">
        <f ca="1">CalcTable[[#This Row],[IrrHours]]/5</f>
        <v>#NAME?</v>
      </c>
      <c r="AA6203" s="13" t="e">
        <f ca="1">IF(CalcTable[[#This Row],[IrrFlag]]=FALSE,0,MAX(0,CalcTable[[#This Row],[VolRednWind]]*(FCAP*IRR_TARGET-CalcTable[[#This Row],[IWC]])))</f>
        <v>#NAME?</v>
      </c>
      <c r="AB6203" s="13" t="e">
        <f ca="1">CalcTable[[#This Row],[IWC]]+CalcTable[[#This Row],[Eff Precip]]+CalcTable[[#This Row],[IrrAmt]]-CalcTable[[#This Row],[AET]]</f>
        <v>#NAME?</v>
      </c>
      <c r="AC6203" s="13" t="e">
        <f ca="1">IF(CalcTable[[#This Row],[PWC]]&gt;FCAP,MIN(24*PERC,MIN(SAT,CalcTable[[#This Row],[PWC]])-FCAP),0)</f>
        <v>#NAME?</v>
      </c>
      <c r="AD6203" s="13" t="e">
        <f ca="1">IF(CalcTable[[#This Row],[PWC]]&gt;SAT,CalcTable[[#This Row],[PWC]]-SAT,0)</f>
        <v>#NAME?</v>
      </c>
      <c r="AE6203" s="13" t="e">
        <f ca="1">CalcTable[[#This Row],[PWC]]-CalcTable[[#This Row],[PercAmt]]-CalcTable[[#This Row],[Runoff]]</f>
        <v>#NAME?</v>
      </c>
      <c r="AF6203" s="13" t="e">
        <f ca="1">CalcTable[[#This Row],[IrrAmt]]/1000*CUR_IRR_AREA*10000/IRR_EFF</f>
        <v>#NAME?</v>
      </c>
      <c r="AG6203" s="147"/>
      <c r="AH6203" s="13"/>
      <c r="AI6203" s="50">
        <v>0</v>
      </c>
      <c r="AJ6203" s="50">
        <v>0</v>
      </c>
      <c r="AK6203" s="50">
        <v>3.1880180449429023</v>
      </c>
      <c r="AL6203" s="50">
        <v>5.5106117056983024</v>
      </c>
      <c r="AM6203" s="50"/>
      <c r="AN6203" s="50"/>
      <c r="AO6203" s="50"/>
      <c r="AP6203" s="50"/>
      <c r="AQ6203" s="50"/>
      <c r="AR6203" s="50"/>
      <c r="AS6203" s="50"/>
      <c r="AT6203" s="50"/>
      <c r="AU6203" s="50"/>
      <c r="AV6203" s="50"/>
      <c r="AW6203" s="50"/>
      <c r="AX6203" s="50">
        <f t="shared" si="1947"/>
        <v>8.6986297506412047</v>
      </c>
      <c r="AY6203" s="50"/>
      <c r="AZ6203" s="50">
        <f t="shared" si="1937"/>
        <v>208.40220802631279</v>
      </c>
      <c r="BA6203" s="50">
        <f t="shared" si="1938"/>
        <v>320.87324092940224</v>
      </c>
      <c r="BB6203" s="50">
        <f t="shared" si="1939"/>
        <v>330.79715559732188</v>
      </c>
      <c r="BC6203" s="17">
        <f t="shared" si="1940"/>
        <v>20007</v>
      </c>
      <c r="BD6203" s="50">
        <f t="shared" si="1941"/>
        <v>8.6986297506412047</v>
      </c>
      <c r="BE6203" s="50">
        <f t="shared" si="1942"/>
        <v>208.40220802631279</v>
      </c>
      <c r="BF6203" s="50">
        <f t="shared" si="1948"/>
        <v>340.87966900048104</v>
      </c>
      <c r="BG6203" s="50"/>
      <c r="BH6203" s="17">
        <f t="shared" si="1943"/>
        <v>0</v>
      </c>
      <c r="BI6203" s="17">
        <f t="shared" si="1951"/>
        <v>6203</v>
      </c>
      <c r="BJ6203" s="17">
        <f t="shared" si="1949"/>
        <v>6203</v>
      </c>
      <c r="BK6203" s="150">
        <f t="shared" si="1950"/>
        <v>36710</v>
      </c>
      <c r="BL6203" s="50" t="e">
        <f t="shared" ca="1" si="1944"/>
        <v>#NAME?</v>
      </c>
      <c r="BM6203" s="50" t="e">
        <f t="shared" ca="1" si="1945"/>
        <v>#NAME?</v>
      </c>
      <c r="BN6203" s="50" t="e">
        <f t="shared" ca="1" si="1946"/>
        <v>#NAME?</v>
      </c>
    </row>
    <row r="6204" spans="1:66" x14ac:dyDescent="0.35">
      <c r="A6204" s="48">
        <v>36711</v>
      </c>
      <c r="B6204" s="17">
        <v>2000</v>
      </c>
      <c r="C6204" s="17">
        <v>7</v>
      </c>
      <c r="D6204" s="17">
        <v>186</v>
      </c>
      <c r="E6204" s="17">
        <v>4</v>
      </c>
      <c r="F6204" s="17">
        <v>3</v>
      </c>
      <c r="G6204" s="50">
        <v>5.4</v>
      </c>
      <c r="H6204" s="32">
        <v>4.2874694629807149</v>
      </c>
      <c r="I6204" s="50">
        <v>10</v>
      </c>
      <c r="J6204" s="13">
        <v>5</v>
      </c>
      <c r="K6204" s="13">
        <f t="shared" si="1932"/>
        <v>5</v>
      </c>
      <c r="L6204" s="13">
        <f t="shared" si="1933"/>
        <v>0</v>
      </c>
      <c r="M6204" s="13" t="e">
        <f ca="1">CalcTable[[#This Row],[IWC]]-AE6203</f>
        <v>#NAME?</v>
      </c>
      <c r="N6204" s="13" t="e">
        <f ca="1">IF(CalcTable[[#This Row],[Day of Year]]&lt;123,FCAP,AE6203)</f>
        <v>#NAME?</v>
      </c>
      <c r="O6204" s="17" t="e">
        <f ca="1">IF(IRR_DRIP,5,COUNTIF('IDET Wind Values'!C6188:G6188,"&lt;="&amp;IRR_MAXWIND))</f>
        <v>#NAME?</v>
      </c>
      <c r="P6204" s="13" t="e">
        <f ca="1">CalcTable[[#This Row],[ET_o]]*KL</f>
        <v>#NAME?</v>
      </c>
      <c r="Q6204" s="13" t="e">
        <f ca="1">IF(WILTPT&lt;=0,1,MAX(0,MIN(1,(CalcTable[[#This Row],[IWC]]-WILTPT)/(MAD-WILTPT))))</f>
        <v>#NAME?</v>
      </c>
      <c r="R6204" s="13" t="e">
        <f ca="1">CalcTable[[#This Row],[ETMult]]*CalcTable[[#This Row],[ETb]]</f>
        <v>#NAME?</v>
      </c>
      <c r="S6204" s="13" t="b">
        <f>INDEX(IRR_LIST,CalcTable[[#This Row],[Day of Week]]+1)</f>
        <v>1</v>
      </c>
      <c r="T6204" s="13">
        <f t="shared" ca="1" si="1934"/>
        <v>0</v>
      </c>
      <c r="U6204" s="13" t="b">
        <f ca="1">IF(CalcTable[[#This Row],[IrrPrecip]]&gt;=IC_MM,FALSE,TRUE)</f>
        <v>1</v>
      </c>
      <c r="V6204" s="13" t="b">
        <f t="shared" si="1935"/>
        <v>1</v>
      </c>
      <c r="W6204" s="13" t="e">
        <f ca="1">IF(AND(IRR_DRIP=FALSE,CalcTable[[#This Row],[IrrHours]]&lt;=0),FALSE,TRUE)</f>
        <v>#NAME?</v>
      </c>
      <c r="X6204" s="13" t="e">
        <f ca="1">AND(CalcTable[[#This Row],[IrrDay]],CalcTable[[#This Row],[IrrRain]],CalcTable[[#This Row],[IrrWarm]],CalcTable[[#This Row],[IrrWindy]])</f>
        <v>#NAME?</v>
      </c>
      <c r="Y6204" s="13" t="e">
        <f t="shared" ca="1" si="1936"/>
        <v>#NAME?</v>
      </c>
      <c r="Z6204" s="13" t="e">
        <f ca="1">CalcTable[[#This Row],[IrrHours]]/5</f>
        <v>#NAME?</v>
      </c>
      <c r="AA6204" s="13" t="e">
        <f ca="1">IF(CalcTable[[#This Row],[IrrFlag]]=FALSE,0,MAX(0,CalcTable[[#This Row],[VolRednWind]]*(FCAP*IRR_TARGET-CalcTable[[#This Row],[IWC]])))</f>
        <v>#NAME?</v>
      </c>
      <c r="AB6204" s="13" t="e">
        <f ca="1">CalcTable[[#This Row],[IWC]]+CalcTable[[#This Row],[Eff Precip]]+CalcTable[[#This Row],[IrrAmt]]-CalcTable[[#This Row],[AET]]</f>
        <v>#NAME?</v>
      </c>
      <c r="AC6204" s="13" t="e">
        <f ca="1">IF(CalcTable[[#This Row],[PWC]]&gt;FCAP,MIN(24*PERC,MIN(SAT,CalcTable[[#This Row],[PWC]])-FCAP),0)</f>
        <v>#NAME?</v>
      </c>
      <c r="AD6204" s="13" t="e">
        <f ca="1">IF(CalcTable[[#This Row],[PWC]]&gt;SAT,CalcTable[[#This Row],[PWC]]-SAT,0)</f>
        <v>#NAME?</v>
      </c>
      <c r="AE6204" s="13" t="e">
        <f ca="1">CalcTable[[#This Row],[PWC]]-CalcTable[[#This Row],[PercAmt]]-CalcTable[[#This Row],[Runoff]]</f>
        <v>#NAME?</v>
      </c>
      <c r="AF6204" s="13" t="e">
        <f ca="1">CalcTable[[#This Row],[IrrAmt]]/1000*CUR_IRR_AREA*10000/IRR_EFF</f>
        <v>#NAME?</v>
      </c>
      <c r="AG6204" s="147"/>
      <c r="AH6204" s="13"/>
      <c r="AI6204" s="50">
        <v>2.74386231968644</v>
      </c>
      <c r="AJ6204" s="50">
        <v>3.2402251613675634</v>
      </c>
      <c r="AK6204" s="50">
        <v>0</v>
      </c>
      <c r="AL6204" s="50">
        <v>0</v>
      </c>
      <c r="AM6204" s="50"/>
      <c r="AN6204" s="50"/>
      <c r="AO6204" s="50"/>
      <c r="AP6204" s="50"/>
      <c r="AQ6204" s="50"/>
      <c r="AR6204" s="50"/>
      <c r="AS6204" s="50"/>
      <c r="AT6204" s="50"/>
      <c r="AU6204" s="50"/>
      <c r="AV6204" s="50"/>
      <c r="AW6204" s="50"/>
      <c r="AX6204" s="50">
        <f t="shared" si="1947"/>
        <v>5.9840874810540035</v>
      </c>
      <c r="AY6204" s="50"/>
      <c r="AZ6204" s="50">
        <f t="shared" si="1937"/>
        <v>135.28991875551634</v>
      </c>
      <c r="BA6204" s="50">
        <f t="shared" si="1938"/>
        <v>218.74820754177833</v>
      </c>
      <c r="BB6204" s="50">
        <f t="shared" si="1939"/>
        <v>226.35110482968994</v>
      </c>
      <c r="BC6204" s="17">
        <f t="shared" si="1940"/>
        <v>20007</v>
      </c>
      <c r="BD6204" s="50">
        <f t="shared" si="1941"/>
        <v>5.9840874810540035</v>
      </c>
      <c r="BE6204" s="50">
        <f t="shared" si="1942"/>
        <v>135.28991875551634</v>
      </c>
      <c r="BF6204" s="50">
        <f t="shared" si="1948"/>
        <v>221.29123852017727</v>
      </c>
      <c r="BG6204" s="50"/>
      <c r="BH6204" s="17">
        <f t="shared" si="1943"/>
        <v>0</v>
      </c>
      <c r="BI6204" s="17">
        <f t="shared" si="1951"/>
        <v>6204</v>
      </c>
      <c r="BJ6204" s="17">
        <f t="shared" si="1949"/>
        <v>6204</v>
      </c>
      <c r="BK6204" s="150">
        <f t="shared" si="1950"/>
        <v>36711</v>
      </c>
      <c r="BL6204" s="50" t="e">
        <f t="shared" ca="1" si="1944"/>
        <v>#NAME?</v>
      </c>
      <c r="BM6204" s="50" t="e">
        <f t="shared" ca="1" si="1945"/>
        <v>#NAME?</v>
      </c>
      <c r="BN6204" s="50" t="e">
        <f t="shared" ca="1" si="1946"/>
        <v>#NAME?</v>
      </c>
    </row>
    <row r="6205" spans="1:66" x14ac:dyDescent="0.35">
      <c r="A6205" s="48">
        <v>36712</v>
      </c>
      <c r="B6205" s="17">
        <v>2000</v>
      </c>
      <c r="C6205" s="17">
        <v>7</v>
      </c>
      <c r="D6205" s="17">
        <v>187</v>
      </c>
      <c r="E6205" s="17">
        <v>5</v>
      </c>
      <c r="F6205" s="17">
        <v>4</v>
      </c>
      <c r="G6205" s="50">
        <v>7.7</v>
      </c>
      <c r="H6205" s="32">
        <v>5.113291351990739</v>
      </c>
      <c r="I6205" s="50">
        <v>15.666666666666666</v>
      </c>
      <c r="J6205" s="13">
        <v>0</v>
      </c>
      <c r="K6205" s="13">
        <f t="shared" si="1932"/>
        <v>0</v>
      </c>
      <c r="L6205" s="13">
        <f t="shared" si="1933"/>
        <v>0</v>
      </c>
      <c r="M6205" s="13" t="e">
        <f ca="1">CalcTable[[#This Row],[IWC]]-AE6204</f>
        <v>#NAME?</v>
      </c>
      <c r="N6205" s="13" t="e">
        <f ca="1">IF(CalcTable[[#This Row],[Day of Year]]&lt;123,FCAP,AE6204)</f>
        <v>#NAME?</v>
      </c>
      <c r="O6205" s="17" t="e">
        <f ca="1">IF(IRR_DRIP,5,COUNTIF('IDET Wind Values'!C6189:G6189,"&lt;="&amp;IRR_MAXWIND))</f>
        <v>#NAME?</v>
      </c>
      <c r="P6205" s="13" t="e">
        <f ca="1">CalcTable[[#This Row],[ET_o]]*KL</f>
        <v>#NAME?</v>
      </c>
      <c r="Q6205" s="13" t="e">
        <f ca="1">IF(WILTPT&lt;=0,1,MAX(0,MIN(1,(CalcTable[[#This Row],[IWC]]-WILTPT)/(MAD-WILTPT))))</f>
        <v>#NAME?</v>
      </c>
      <c r="R6205" s="13" t="e">
        <f ca="1">CalcTable[[#This Row],[ETMult]]*CalcTable[[#This Row],[ETb]]</f>
        <v>#NAME?</v>
      </c>
      <c r="S6205" s="13" t="b">
        <f>INDEX(IRR_LIST,CalcTable[[#This Row],[Day of Week]]+1)</f>
        <v>0</v>
      </c>
      <c r="T6205" s="13">
        <f t="shared" ca="1" si="1934"/>
        <v>5</v>
      </c>
      <c r="U6205" s="13" t="b">
        <f ca="1">IF(CalcTable[[#This Row],[IrrPrecip]]&gt;=IC_MM,FALSE,TRUE)</f>
        <v>1</v>
      </c>
      <c r="V6205" s="13" t="b">
        <f t="shared" si="1935"/>
        <v>1</v>
      </c>
      <c r="W6205" s="13" t="e">
        <f ca="1">IF(AND(IRR_DRIP=FALSE,CalcTable[[#This Row],[IrrHours]]&lt;=0),FALSE,TRUE)</f>
        <v>#NAME?</v>
      </c>
      <c r="X6205" s="13" t="e">
        <f ca="1">AND(CalcTable[[#This Row],[IrrDay]],CalcTable[[#This Row],[IrrRain]],CalcTable[[#This Row],[IrrWarm]],CalcTable[[#This Row],[IrrWindy]])</f>
        <v>#NAME?</v>
      </c>
      <c r="Y6205" s="13" t="e">
        <f t="shared" ca="1" si="1936"/>
        <v>#NAME?</v>
      </c>
      <c r="Z6205" s="13" t="e">
        <f ca="1">CalcTable[[#This Row],[IrrHours]]/5</f>
        <v>#NAME?</v>
      </c>
      <c r="AA6205" s="13" t="e">
        <f ca="1">IF(CalcTable[[#This Row],[IrrFlag]]=FALSE,0,MAX(0,CalcTable[[#This Row],[VolRednWind]]*(FCAP*IRR_TARGET-CalcTable[[#This Row],[IWC]])))</f>
        <v>#NAME?</v>
      </c>
      <c r="AB6205" s="13" t="e">
        <f ca="1">CalcTable[[#This Row],[IWC]]+CalcTable[[#This Row],[Eff Precip]]+CalcTable[[#This Row],[IrrAmt]]-CalcTable[[#This Row],[AET]]</f>
        <v>#NAME?</v>
      </c>
      <c r="AC6205" s="13" t="e">
        <f ca="1">IF(CalcTable[[#This Row],[PWC]]&gt;FCAP,MIN(24*PERC,MIN(SAT,CalcTable[[#This Row],[PWC]])-FCAP),0)</f>
        <v>#NAME?</v>
      </c>
      <c r="AD6205" s="13" t="e">
        <f ca="1">IF(CalcTable[[#This Row],[PWC]]&gt;SAT,CalcTable[[#This Row],[PWC]]-SAT,0)</f>
        <v>#NAME?</v>
      </c>
      <c r="AE6205" s="13" t="e">
        <f ca="1">CalcTable[[#This Row],[PWC]]-CalcTable[[#This Row],[PercAmt]]-CalcTable[[#This Row],[Runoff]]</f>
        <v>#NAME?</v>
      </c>
      <c r="AF6205" s="13" t="e">
        <f ca="1">CalcTable[[#This Row],[IrrAmt]]/1000*CUR_IRR_AREA*10000/IRR_EFF</f>
        <v>#NAME?</v>
      </c>
      <c r="AG6205" s="147"/>
      <c r="AH6205" s="13"/>
      <c r="AI6205" s="50">
        <v>0</v>
      </c>
      <c r="AJ6205" s="50">
        <v>0</v>
      </c>
      <c r="AK6205" s="50">
        <v>0</v>
      </c>
      <c r="AL6205" s="50">
        <v>4.8728733466596914</v>
      </c>
      <c r="AM6205" s="50"/>
      <c r="AN6205" s="50"/>
      <c r="AO6205" s="50"/>
      <c r="AP6205" s="50"/>
      <c r="AQ6205" s="50"/>
      <c r="AR6205" s="50"/>
      <c r="AS6205" s="50"/>
      <c r="AT6205" s="50"/>
      <c r="AU6205" s="50"/>
      <c r="AV6205" s="50"/>
      <c r="AW6205" s="50"/>
      <c r="AX6205" s="50">
        <f t="shared" si="1947"/>
        <v>4.8728733466596914</v>
      </c>
      <c r="AY6205" s="50"/>
      <c r="AZ6205" s="50">
        <f t="shared" si="1937"/>
        <v>142.93761816868428</v>
      </c>
      <c r="BA6205" s="50">
        <f t="shared" si="1938"/>
        <v>220.07855495813294</v>
      </c>
      <c r="BB6205" s="50">
        <f t="shared" si="1939"/>
        <v>226.88510820426077</v>
      </c>
      <c r="BC6205" s="17">
        <f t="shared" si="1940"/>
        <v>20007</v>
      </c>
      <c r="BD6205" s="50">
        <f t="shared" si="1941"/>
        <v>4.8728733466596914</v>
      </c>
      <c r="BE6205" s="50">
        <f t="shared" si="1942"/>
        <v>142.93761816868428</v>
      </c>
      <c r="BF6205" s="50">
        <f t="shared" si="1948"/>
        <v>233.8004401705106</v>
      </c>
      <c r="BG6205" s="50"/>
      <c r="BH6205" s="17">
        <f t="shared" si="1943"/>
        <v>0</v>
      </c>
      <c r="BI6205" s="17">
        <f t="shared" si="1951"/>
        <v>6205</v>
      </c>
      <c r="BJ6205" s="17">
        <f t="shared" si="1949"/>
        <v>6205</v>
      </c>
      <c r="BK6205" s="150">
        <f t="shared" si="1950"/>
        <v>36712</v>
      </c>
      <c r="BL6205" s="50" t="e">
        <f t="shared" ca="1" si="1944"/>
        <v>#NAME?</v>
      </c>
      <c r="BM6205" s="50" t="e">
        <f t="shared" ca="1" si="1945"/>
        <v>#NAME?</v>
      </c>
      <c r="BN6205" s="50" t="e">
        <f t="shared" ca="1" si="1946"/>
        <v>#NAME?</v>
      </c>
    </row>
    <row r="6206" spans="1:66" x14ac:dyDescent="0.35">
      <c r="A6206" s="48">
        <v>36713</v>
      </c>
      <c r="B6206" s="17">
        <v>2000</v>
      </c>
      <c r="C6206" s="17">
        <v>7</v>
      </c>
      <c r="D6206" s="17">
        <v>188</v>
      </c>
      <c r="E6206" s="17">
        <v>6</v>
      </c>
      <c r="F6206" s="17">
        <v>5</v>
      </c>
      <c r="G6206" s="50">
        <v>8</v>
      </c>
      <c r="H6206" s="32">
        <v>3.7745460224970979</v>
      </c>
      <c r="I6206" s="50">
        <v>15.166666666666666</v>
      </c>
      <c r="J6206" s="13">
        <v>0</v>
      </c>
      <c r="K6206" s="13">
        <f t="shared" si="1932"/>
        <v>0</v>
      </c>
      <c r="L6206" s="13">
        <f t="shared" si="1933"/>
        <v>0</v>
      </c>
      <c r="M6206" s="13" t="e">
        <f ca="1">CalcTable[[#This Row],[IWC]]-AE6205</f>
        <v>#NAME?</v>
      </c>
      <c r="N6206" s="13" t="e">
        <f ca="1">IF(CalcTable[[#This Row],[Day of Year]]&lt;123,FCAP,AE6205)</f>
        <v>#NAME?</v>
      </c>
      <c r="O6206" s="17" t="e">
        <f ca="1">IF(IRR_DRIP,5,COUNTIF('IDET Wind Values'!C6190:G6190,"&lt;="&amp;IRR_MAXWIND))</f>
        <v>#NAME?</v>
      </c>
      <c r="P6206" s="13" t="e">
        <f ca="1">CalcTable[[#This Row],[ET_o]]*KL</f>
        <v>#NAME?</v>
      </c>
      <c r="Q6206" s="13" t="e">
        <f ca="1">IF(WILTPT&lt;=0,1,MAX(0,MIN(1,(CalcTable[[#This Row],[IWC]]-WILTPT)/(MAD-WILTPT))))</f>
        <v>#NAME?</v>
      </c>
      <c r="R6206" s="13" t="e">
        <f ca="1">CalcTable[[#This Row],[ETMult]]*CalcTable[[#This Row],[ETb]]</f>
        <v>#NAME?</v>
      </c>
      <c r="S6206" s="13" t="b">
        <f>INDEX(IRR_LIST,CalcTable[[#This Row],[Day of Week]]+1)</f>
        <v>1</v>
      </c>
      <c r="T6206" s="13">
        <f t="shared" ca="1" si="1934"/>
        <v>5</v>
      </c>
      <c r="U6206" s="13" t="b">
        <f ca="1">IF(CalcTable[[#This Row],[IrrPrecip]]&gt;=IC_MM,FALSE,TRUE)</f>
        <v>1</v>
      </c>
      <c r="V6206" s="13" t="b">
        <f t="shared" si="1935"/>
        <v>1</v>
      </c>
      <c r="W6206" s="13" t="e">
        <f ca="1">IF(AND(IRR_DRIP=FALSE,CalcTable[[#This Row],[IrrHours]]&lt;=0),FALSE,TRUE)</f>
        <v>#NAME?</v>
      </c>
      <c r="X6206" s="13" t="e">
        <f ca="1">AND(CalcTable[[#This Row],[IrrDay]],CalcTable[[#This Row],[IrrRain]],CalcTable[[#This Row],[IrrWarm]],CalcTable[[#This Row],[IrrWindy]])</f>
        <v>#NAME?</v>
      </c>
      <c r="Y6206" s="13" t="e">
        <f t="shared" ca="1" si="1936"/>
        <v>#NAME?</v>
      </c>
      <c r="Z6206" s="13" t="e">
        <f ca="1">CalcTable[[#This Row],[IrrHours]]/5</f>
        <v>#NAME?</v>
      </c>
      <c r="AA6206" s="13" t="e">
        <f ca="1">IF(CalcTable[[#This Row],[IrrFlag]]=FALSE,0,MAX(0,CalcTable[[#This Row],[VolRednWind]]*(FCAP*IRR_TARGET-CalcTable[[#This Row],[IWC]])))</f>
        <v>#NAME?</v>
      </c>
      <c r="AB6206" s="13" t="e">
        <f ca="1">CalcTable[[#This Row],[IWC]]+CalcTable[[#This Row],[Eff Precip]]+CalcTable[[#This Row],[IrrAmt]]-CalcTable[[#This Row],[AET]]</f>
        <v>#NAME?</v>
      </c>
      <c r="AC6206" s="13" t="e">
        <f ca="1">IF(CalcTable[[#This Row],[PWC]]&gt;FCAP,MIN(24*PERC,MIN(SAT,CalcTable[[#This Row],[PWC]])-FCAP),0)</f>
        <v>#NAME?</v>
      </c>
      <c r="AD6206" s="13" t="e">
        <f ca="1">IF(CalcTable[[#This Row],[PWC]]&gt;SAT,CalcTable[[#This Row],[PWC]]-SAT,0)</f>
        <v>#NAME?</v>
      </c>
      <c r="AE6206" s="13" t="e">
        <f ca="1">CalcTable[[#This Row],[PWC]]-CalcTable[[#This Row],[PercAmt]]-CalcTable[[#This Row],[Runoff]]</f>
        <v>#NAME?</v>
      </c>
      <c r="AF6206" s="13" t="e">
        <f ca="1">CalcTable[[#This Row],[IrrAmt]]/1000*CUR_IRR_AREA*10000/IRR_EFF</f>
        <v>#NAME?</v>
      </c>
      <c r="AG6206" s="147"/>
      <c r="AH6206" s="13"/>
      <c r="AI6206" s="50">
        <v>8.9722327963911539</v>
      </c>
      <c r="AJ6206" s="50">
        <v>11.724859929570162</v>
      </c>
      <c r="AK6206" s="50">
        <v>0</v>
      </c>
      <c r="AL6206" s="50">
        <v>0</v>
      </c>
      <c r="AM6206" s="50"/>
      <c r="AN6206" s="50"/>
      <c r="AO6206" s="50"/>
      <c r="AP6206" s="50"/>
      <c r="AQ6206" s="50"/>
      <c r="AR6206" s="50"/>
      <c r="AS6206" s="50"/>
      <c r="AT6206" s="50"/>
      <c r="AU6206" s="50"/>
      <c r="AV6206" s="50"/>
      <c r="AW6206" s="50"/>
      <c r="AX6206" s="50">
        <f t="shared" si="1947"/>
        <v>20.697092725961316</v>
      </c>
      <c r="AY6206" s="50"/>
      <c r="AZ6206" s="50">
        <f t="shared" si="1937"/>
        <v>475.52197228112834</v>
      </c>
      <c r="BA6206" s="50">
        <f t="shared" si="1938"/>
        <v>769.94729824245189</v>
      </c>
      <c r="BB6206" s="50">
        <f t="shared" si="1939"/>
        <v>796.79058171616521</v>
      </c>
      <c r="BC6206" s="17">
        <f t="shared" si="1940"/>
        <v>20007</v>
      </c>
      <c r="BD6206" s="50">
        <f t="shared" si="1941"/>
        <v>20.697092725961316</v>
      </c>
      <c r="BE6206" s="50">
        <f t="shared" si="1942"/>
        <v>475.52197228112834</v>
      </c>
      <c r="BF6206" s="50">
        <f t="shared" si="1948"/>
        <v>777.80256768287597</v>
      </c>
      <c r="BG6206" s="50"/>
      <c r="BH6206" s="17">
        <f t="shared" si="1943"/>
        <v>0</v>
      </c>
      <c r="BI6206" s="17">
        <f t="shared" si="1951"/>
        <v>6206</v>
      </c>
      <c r="BJ6206" s="17">
        <f t="shared" si="1949"/>
        <v>6206</v>
      </c>
      <c r="BK6206" s="150">
        <f t="shared" si="1950"/>
        <v>36713</v>
      </c>
      <c r="BL6206" s="50" t="e">
        <f t="shared" ca="1" si="1944"/>
        <v>#NAME?</v>
      </c>
      <c r="BM6206" s="50" t="e">
        <f t="shared" ca="1" si="1945"/>
        <v>#NAME?</v>
      </c>
      <c r="BN6206" s="50" t="e">
        <f t="shared" ca="1" si="1946"/>
        <v>#NAME?</v>
      </c>
    </row>
    <row r="6207" spans="1:66" x14ac:dyDescent="0.35">
      <c r="A6207" s="48">
        <v>36714</v>
      </c>
      <c r="B6207" s="17">
        <v>2000</v>
      </c>
      <c r="C6207" s="17">
        <v>7</v>
      </c>
      <c r="D6207" s="17">
        <v>189</v>
      </c>
      <c r="E6207" s="17">
        <v>7</v>
      </c>
      <c r="F6207" s="17">
        <v>6</v>
      </c>
      <c r="G6207" s="50">
        <v>7.6</v>
      </c>
      <c r="H6207" s="32">
        <v>5.3211981049920674</v>
      </c>
      <c r="I6207" s="50">
        <v>6</v>
      </c>
      <c r="J6207" s="13">
        <v>0</v>
      </c>
      <c r="K6207" s="13">
        <f t="shared" si="1932"/>
        <v>0</v>
      </c>
      <c r="L6207" s="13">
        <f t="shared" si="1933"/>
        <v>0</v>
      </c>
      <c r="M6207" s="13" t="e">
        <f ca="1">CalcTable[[#This Row],[IWC]]-AE6206</f>
        <v>#NAME?</v>
      </c>
      <c r="N6207" s="13" t="e">
        <f ca="1">IF(CalcTable[[#This Row],[Day of Year]]&lt;123,FCAP,AE6206)</f>
        <v>#NAME?</v>
      </c>
      <c r="O6207" s="17" t="e">
        <f ca="1">IF(IRR_DRIP,5,COUNTIF('IDET Wind Values'!C6191:G6191,"&lt;="&amp;IRR_MAXWIND))</f>
        <v>#NAME?</v>
      </c>
      <c r="P6207" s="13" t="e">
        <f ca="1">CalcTable[[#This Row],[ET_o]]*KL</f>
        <v>#NAME?</v>
      </c>
      <c r="Q6207" s="13" t="e">
        <f ca="1">IF(WILTPT&lt;=0,1,MAX(0,MIN(1,(CalcTable[[#This Row],[IWC]]-WILTPT)/(MAD-WILTPT))))</f>
        <v>#NAME?</v>
      </c>
      <c r="R6207" s="13" t="e">
        <f ca="1">CalcTable[[#This Row],[ETMult]]*CalcTable[[#This Row],[ETb]]</f>
        <v>#NAME?</v>
      </c>
      <c r="S6207" s="13" t="b">
        <f>INDEX(IRR_LIST,CalcTable[[#This Row],[Day of Week]]+1)</f>
        <v>0</v>
      </c>
      <c r="T6207" s="13">
        <f t="shared" ca="1" si="1934"/>
        <v>0</v>
      </c>
      <c r="U6207" s="13" t="b">
        <f ca="1">IF(CalcTable[[#This Row],[IrrPrecip]]&gt;=IC_MM,FALSE,TRUE)</f>
        <v>1</v>
      </c>
      <c r="V6207" s="13" t="b">
        <f t="shared" si="1935"/>
        <v>1</v>
      </c>
      <c r="W6207" s="13" t="e">
        <f ca="1">IF(AND(IRR_DRIP=FALSE,CalcTable[[#This Row],[IrrHours]]&lt;=0),FALSE,TRUE)</f>
        <v>#NAME?</v>
      </c>
      <c r="X6207" s="13" t="e">
        <f ca="1">AND(CalcTable[[#This Row],[IrrDay]],CalcTable[[#This Row],[IrrRain]],CalcTable[[#This Row],[IrrWarm]],CalcTable[[#This Row],[IrrWindy]])</f>
        <v>#NAME?</v>
      </c>
      <c r="Y6207" s="13" t="e">
        <f t="shared" ca="1" si="1936"/>
        <v>#NAME?</v>
      </c>
      <c r="Z6207" s="13" t="e">
        <f ca="1">CalcTable[[#This Row],[IrrHours]]/5</f>
        <v>#NAME?</v>
      </c>
      <c r="AA6207" s="13" t="e">
        <f ca="1">IF(CalcTable[[#This Row],[IrrFlag]]=FALSE,0,MAX(0,CalcTable[[#This Row],[VolRednWind]]*(FCAP*IRR_TARGET-CalcTable[[#This Row],[IWC]])))</f>
        <v>#NAME?</v>
      </c>
      <c r="AB6207" s="13" t="e">
        <f ca="1">CalcTable[[#This Row],[IWC]]+CalcTable[[#This Row],[Eff Precip]]+CalcTable[[#This Row],[IrrAmt]]-CalcTable[[#This Row],[AET]]</f>
        <v>#NAME?</v>
      </c>
      <c r="AC6207" s="13" t="e">
        <f ca="1">IF(CalcTable[[#This Row],[PWC]]&gt;FCAP,MIN(24*PERC,MIN(SAT,CalcTable[[#This Row],[PWC]])-FCAP),0)</f>
        <v>#NAME?</v>
      </c>
      <c r="AD6207" s="13" t="e">
        <f ca="1">IF(CalcTable[[#This Row],[PWC]]&gt;SAT,CalcTable[[#This Row],[PWC]]-SAT,0)</f>
        <v>#NAME?</v>
      </c>
      <c r="AE6207" s="13" t="e">
        <f ca="1">CalcTable[[#This Row],[PWC]]-CalcTable[[#This Row],[PercAmt]]-CalcTable[[#This Row],[Runoff]]</f>
        <v>#NAME?</v>
      </c>
      <c r="AF6207" s="13" t="e">
        <f ca="1">CalcTable[[#This Row],[IrrAmt]]/1000*CUR_IRR_AREA*10000/IRR_EFF</f>
        <v>#NAME?</v>
      </c>
      <c r="AG6207" s="147"/>
      <c r="AH6207" s="13"/>
      <c r="AI6207" s="50">
        <v>0</v>
      </c>
      <c r="AJ6207" s="50">
        <v>0</v>
      </c>
      <c r="AK6207" s="50">
        <v>0</v>
      </c>
      <c r="AL6207" s="50">
        <v>4.8883105559683102</v>
      </c>
      <c r="AM6207" s="50"/>
      <c r="AN6207" s="50"/>
      <c r="AO6207" s="50"/>
      <c r="AP6207" s="50"/>
      <c r="AQ6207" s="50"/>
      <c r="AR6207" s="50"/>
      <c r="AS6207" s="50"/>
      <c r="AT6207" s="50"/>
      <c r="AU6207" s="50"/>
      <c r="AV6207" s="50"/>
      <c r="AW6207" s="50"/>
      <c r="AX6207" s="50">
        <f t="shared" si="1947"/>
        <v>4.8883105559683102</v>
      </c>
      <c r="AY6207" s="50"/>
      <c r="AZ6207" s="50">
        <f t="shared" si="1937"/>
        <v>143.39044297507044</v>
      </c>
      <c r="BA6207" s="50">
        <f t="shared" si="1938"/>
        <v>220.77576140606084</v>
      </c>
      <c r="BB6207" s="50">
        <f t="shared" si="1939"/>
        <v>227.60387773820707</v>
      </c>
      <c r="BC6207" s="17">
        <f t="shared" si="1940"/>
        <v>20007</v>
      </c>
      <c r="BD6207" s="50">
        <f t="shared" si="1941"/>
        <v>4.8883105559683102</v>
      </c>
      <c r="BE6207" s="50">
        <f t="shared" si="1942"/>
        <v>143.39044297507044</v>
      </c>
      <c r="BF6207" s="50">
        <f t="shared" si="1948"/>
        <v>234.54111740026735</v>
      </c>
      <c r="BG6207" s="50"/>
      <c r="BH6207" s="17">
        <f t="shared" si="1943"/>
        <v>0</v>
      </c>
      <c r="BI6207" s="17">
        <f t="shared" si="1951"/>
        <v>6207</v>
      </c>
      <c r="BJ6207" s="17">
        <f t="shared" si="1949"/>
        <v>6207</v>
      </c>
      <c r="BK6207" s="150">
        <f t="shared" si="1950"/>
        <v>36714</v>
      </c>
      <c r="BL6207" s="50" t="e">
        <f t="shared" ca="1" si="1944"/>
        <v>#NAME?</v>
      </c>
      <c r="BM6207" s="50" t="e">
        <f t="shared" ca="1" si="1945"/>
        <v>#NAME?</v>
      </c>
      <c r="BN6207" s="50" t="e">
        <f t="shared" ca="1" si="1946"/>
        <v>#NAME?</v>
      </c>
    </row>
    <row r="6208" spans="1:66" x14ac:dyDescent="0.35">
      <c r="A6208" s="48">
        <v>36715</v>
      </c>
      <c r="B6208" s="17">
        <v>2000</v>
      </c>
      <c r="C6208" s="17">
        <v>7</v>
      </c>
      <c r="D6208" s="17">
        <v>190</v>
      </c>
      <c r="E6208" s="17">
        <v>8</v>
      </c>
      <c r="F6208" s="17">
        <v>7</v>
      </c>
      <c r="G6208" s="50">
        <v>7.7</v>
      </c>
      <c r="H6208" s="32">
        <v>4.8021989384039365</v>
      </c>
      <c r="I6208" s="50">
        <v>10.333333333333334</v>
      </c>
      <c r="J6208" s="13">
        <v>0</v>
      </c>
      <c r="K6208" s="13">
        <f t="shared" si="1932"/>
        <v>0</v>
      </c>
      <c r="L6208" s="13">
        <f t="shared" si="1933"/>
        <v>0</v>
      </c>
      <c r="M6208" s="13" t="e">
        <f ca="1">CalcTable[[#This Row],[IWC]]-AE6207</f>
        <v>#NAME?</v>
      </c>
      <c r="N6208" s="13" t="e">
        <f ca="1">IF(CalcTable[[#This Row],[Day of Year]]&lt;123,FCAP,AE6207)</f>
        <v>#NAME?</v>
      </c>
      <c r="O6208" s="17" t="e">
        <f ca="1">IF(IRR_DRIP,5,COUNTIF('IDET Wind Values'!C6192:G6192,"&lt;="&amp;IRR_MAXWIND))</f>
        <v>#NAME?</v>
      </c>
      <c r="P6208" s="13" t="e">
        <f ca="1">CalcTable[[#This Row],[ET_o]]*KL</f>
        <v>#NAME?</v>
      </c>
      <c r="Q6208" s="13" t="e">
        <f ca="1">IF(WILTPT&lt;=0,1,MAX(0,MIN(1,(CalcTable[[#This Row],[IWC]]-WILTPT)/(MAD-WILTPT))))</f>
        <v>#NAME?</v>
      </c>
      <c r="R6208" s="13" t="e">
        <f ca="1">CalcTable[[#This Row],[ETMult]]*CalcTable[[#This Row],[ETb]]</f>
        <v>#NAME?</v>
      </c>
      <c r="S6208" s="13" t="b">
        <f>INDEX(IRR_LIST,CalcTable[[#This Row],[Day of Week]]+1)</f>
        <v>0</v>
      </c>
      <c r="T6208" s="13">
        <f t="shared" ca="1" si="1934"/>
        <v>0</v>
      </c>
      <c r="U6208" s="13" t="b">
        <f ca="1">IF(CalcTable[[#This Row],[IrrPrecip]]&gt;=IC_MM,FALSE,TRUE)</f>
        <v>1</v>
      </c>
      <c r="V6208" s="13" t="b">
        <f t="shared" si="1935"/>
        <v>1</v>
      </c>
      <c r="W6208" s="13" t="e">
        <f ca="1">IF(AND(IRR_DRIP=FALSE,CalcTable[[#This Row],[IrrHours]]&lt;=0),FALSE,TRUE)</f>
        <v>#NAME?</v>
      </c>
      <c r="X6208" s="13" t="e">
        <f ca="1">AND(CalcTable[[#This Row],[IrrDay]],CalcTable[[#This Row],[IrrRain]],CalcTable[[#This Row],[IrrWarm]],CalcTable[[#This Row],[IrrWindy]])</f>
        <v>#NAME?</v>
      </c>
      <c r="Y6208" s="13" t="e">
        <f t="shared" ca="1" si="1936"/>
        <v>#NAME?</v>
      </c>
      <c r="Z6208" s="13" t="e">
        <f ca="1">CalcTable[[#This Row],[IrrHours]]/5</f>
        <v>#NAME?</v>
      </c>
      <c r="AA6208" s="13" t="e">
        <f ca="1">IF(CalcTable[[#This Row],[IrrFlag]]=FALSE,0,MAX(0,CalcTable[[#This Row],[VolRednWind]]*(FCAP*IRR_TARGET-CalcTable[[#This Row],[IWC]])))</f>
        <v>#NAME?</v>
      </c>
      <c r="AB6208" s="13" t="e">
        <f ca="1">CalcTable[[#This Row],[IWC]]+CalcTable[[#This Row],[Eff Precip]]+CalcTable[[#This Row],[IrrAmt]]-CalcTable[[#This Row],[AET]]</f>
        <v>#NAME?</v>
      </c>
      <c r="AC6208" s="13" t="e">
        <f ca="1">IF(CalcTable[[#This Row],[PWC]]&gt;FCAP,MIN(24*PERC,MIN(SAT,CalcTable[[#This Row],[PWC]])-FCAP),0)</f>
        <v>#NAME?</v>
      </c>
      <c r="AD6208" s="13" t="e">
        <f ca="1">IF(CalcTable[[#This Row],[PWC]]&gt;SAT,CalcTable[[#This Row],[PWC]]-SAT,0)</f>
        <v>#NAME?</v>
      </c>
      <c r="AE6208" s="13" t="e">
        <f ca="1">CalcTable[[#This Row],[PWC]]-CalcTable[[#This Row],[PercAmt]]-CalcTable[[#This Row],[Runoff]]</f>
        <v>#NAME?</v>
      </c>
      <c r="AF6208" s="13" t="e">
        <f ca="1">CalcTable[[#This Row],[IrrAmt]]/1000*CUR_IRR_AREA*10000/IRR_EFF</f>
        <v>#NAME?</v>
      </c>
      <c r="AG6208" s="147"/>
      <c r="AH6208" s="13"/>
      <c r="AI6208" s="50">
        <v>0</v>
      </c>
      <c r="AJ6208" s="50">
        <v>0</v>
      </c>
      <c r="AK6208" s="50">
        <v>0</v>
      </c>
      <c r="AL6208" s="50">
        <v>0</v>
      </c>
      <c r="AM6208" s="50"/>
      <c r="AN6208" s="50"/>
      <c r="AO6208" s="50"/>
      <c r="AP6208" s="50"/>
      <c r="AQ6208" s="50"/>
      <c r="AR6208" s="50"/>
      <c r="AS6208" s="50"/>
      <c r="AT6208" s="50"/>
      <c r="AU6208" s="50"/>
      <c r="AV6208" s="50"/>
      <c r="AW6208" s="50"/>
      <c r="AX6208" s="50">
        <f t="shared" si="1947"/>
        <v>0</v>
      </c>
      <c r="AY6208" s="50"/>
      <c r="AZ6208" s="50">
        <f t="shared" si="1937"/>
        <v>0</v>
      </c>
      <c r="BA6208" s="50">
        <f t="shared" si="1938"/>
        <v>0</v>
      </c>
      <c r="BB6208" s="50">
        <f t="shared" si="1939"/>
        <v>0</v>
      </c>
      <c r="BC6208" s="17">
        <f t="shared" si="1940"/>
        <v>20007</v>
      </c>
      <c r="BD6208" s="50">
        <f t="shared" si="1941"/>
        <v>0</v>
      </c>
      <c r="BE6208" s="50">
        <f t="shared" si="1942"/>
        <v>0</v>
      </c>
      <c r="BF6208" s="50">
        <f t="shared" si="1948"/>
        <v>0</v>
      </c>
      <c r="BG6208" s="50"/>
      <c r="BH6208" s="17">
        <f t="shared" si="1943"/>
        <v>0</v>
      </c>
      <c r="BI6208" s="17">
        <f t="shared" si="1951"/>
        <v>6208</v>
      </c>
      <c r="BJ6208" s="17">
        <f t="shared" si="1949"/>
        <v>6208</v>
      </c>
      <c r="BK6208" s="150">
        <f t="shared" si="1950"/>
        <v>36715</v>
      </c>
      <c r="BL6208" s="50" t="e">
        <f t="shared" ca="1" si="1944"/>
        <v>#NAME?</v>
      </c>
      <c r="BM6208" s="50" t="e">
        <f t="shared" ca="1" si="1945"/>
        <v>#NAME?</v>
      </c>
      <c r="BN6208" s="50" t="e">
        <f t="shared" ca="1" si="1946"/>
        <v>#NAME?</v>
      </c>
    </row>
    <row r="6209" spans="1:66" x14ac:dyDescent="0.35">
      <c r="A6209" s="48">
        <v>36716</v>
      </c>
      <c r="B6209" s="17">
        <v>2000</v>
      </c>
      <c r="C6209" s="17">
        <v>7</v>
      </c>
      <c r="D6209" s="17">
        <v>191</v>
      </c>
      <c r="E6209" s="17">
        <v>9</v>
      </c>
      <c r="F6209" s="17">
        <v>1</v>
      </c>
      <c r="G6209" s="50">
        <v>10.6</v>
      </c>
      <c r="H6209" s="32">
        <v>3.6709275603203175</v>
      </c>
      <c r="I6209" s="50">
        <v>17.166666666666668</v>
      </c>
      <c r="J6209" s="13">
        <v>23.6</v>
      </c>
      <c r="K6209" s="13">
        <f t="shared" si="1932"/>
        <v>23.6</v>
      </c>
      <c r="L6209" s="13">
        <f t="shared" si="1933"/>
        <v>13.950000000000001</v>
      </c>
      <c r="M6209" s="13" t="e">
        <f ca="1">CalcTable[[#This Row],[IWC]]-AE6208</f>
        <v>#NAME?</v>
      </c>
      <c r="N6209" s="13" t="e">
        <f ca="1">IF(CalcTable[[#This Row],[Day of Year]]&lt;123,FCAP,AE6208)</f>
        <v>#NAME?</v>
      </c>
      <c r="O6209" s="17" t="e">
        <f ca="1">IF(IRR_DRIP,5,COUNTIF('IDET Wind Values'!C6193:G6193,"&lt;="&amp;IRR_MAXWIND))</f>
        <v>#NAME?</v>
      </c>
      <c r="P6209" s="13" t="e">
        <f ca="1">CalcTable[[#This Row],[ET_o]]*KL</f>
        <v>#NAME?</v>
      </c>
      <c r="Q6209" s="13" t="e">
        <f ca="1">IF(WILTPT&lt;=0,1,MAX(0,MIN(1,(CalcTable[[#This Row],[IWC]]-WILTPT)/(MAD-WILTPT))))</f>
        <v>#NAME?</v>
      </c>
      <c r="R6209" s="13" t="e">
        <f ca="1">CalcTable[[#This Row],[ETMult]]*CalcTable[[#This Row],[ETb]]</f>
        <v>#NAME?</v>
      </c>
      <c r="S6209" s="13" t="b">
        <f>INDEX(IRR_LIST,CalcTable[[#This Row],[Day of Week]]+1)</f>
        <v>1</v>
      </c>
      <c r="T6209" s="13">
        <f t="shared" ca="1" si="1934"/>
        <v>0</v>
      </c>
      <c r="U6209" s="13" t="b">
        <f ca="1">IF(CalcTable[[#This Row],[IrrPrecip]]&gt;=IC_MM,FALSE,TRUE)</f>
        <v>1</v>
      </c>
      <c r="V6209" s="13" t="b">
        <f t="shared" si="1935"/>
        <v>1</v>
      </c>
      <c r="W6209" s="13" t="e">
        <f ca="1">IF(AND(IRR_DRIP=FALSE,CalcTable[[#This Row],[IrrHours]]&lt;=0),FALSE,TRUE)</f>
        <v>#NAME?</v>
      </c>
      <c r="X6209" s="13" t="e">
        <f ca="1">AND(CalcTable[[#This Row],[IrrDay]],CalcTable[[#This Row],[IrrRain]],CalcTable[[#This Row],[IrrWarm]],CalcTable[[#This Row],[IrrWindy]])</f>
        <v>#NAME?</v>
      </c>
      <c r="Y6209" s="13" t="e">
        <f t="shared" ca="1" si="1936"/>
        <v>#NAME?</v>
      </c>
      <c r="Z6209" s="13" t="e">
        <f ca="1">CalcTable[[#This Row],[IrrHours]]/5</f>
        <v>#NAME?</v>
      </c>
      <c r="AA6209" s="13" t="e">
        <f ca="1">IF(CalcTable[[#This Row],[IrrFlag]]=FALSE,0,MAX(0,CalcTable[[#This Row],[VolRednWind]]*(FCAP*IRR_TARGET-CalcTable[[#This Row],[IWC]])))</f>
        <v>#NAME?</v>
      </c>
      <c r="AB6209" s="13" t="e">
        <f ca="1">CalcTable[[#This Row],[IWC]]+CalcTable[[#This Row],[Eff Precip]]+CalcTable[[#This Row],[IrrAmt]]-CalcTable[[#This Row],[AET]]</f>
        <v>#NAME?</v>
      </c>
      <c r="AC6209" s="13" t="e">
        <f ca="1">IF(CalcTable[[#This Row],[PWC]]&gt;FCAP,MIN(24*PERC,MIN(SAT,CalcTable[[#This Row],[PWC]])-FCAP),0)</f>
        <v>#NAME?</v>
      </c>
      <c r="AD6209" s="13" t="e">
        <f ca="1">IF(CalcTable[[#This Row],[PWC]]&gt;SAT,CalcTable[[#This Row],[PWC]]-SAT,0)</f>
        <v>#NAME?</v>
      </c>
      <c r="AE6209" s="13" t="e">
        <f ca="1">CalcTable[[#This Row],[PWC]]-CalcTable[[#This Row],[PercAmt]]-CalcTable[[#This Row],[Runoff]]</f>
        <v>#NAME?</v>
      </c>
      <c r="AF6209" s="13" t="e">
        <f ca="1">CalcTable[[#This Row],[IrrAmt]]/1000*CUR_IRR_AREA*10000/IRR_EFF</f>
        <v>#NAME?</v>
      </c>
      <c r="AG6209" s="147"/>
      <c r="AH6209" s="13"/>
      <c r="AI6209" s="50">
        <v>2.7632324546713907</v>
      </c>
      <c r="AJ6209" s="50">
        <v>3.5090266865010551</v>
      </c>
      <c r="AK6209" s="50">
        <v>0</v>
      </c>
      <c r="AL6209" s="50">
        <v>0</v>
      </c>
      <c r="AM6209" s="50"/>
      <c r="AN6209" s="50"/>
      <c r="AO6209" s="50"/>
      <c r="AP6209" s="50"/>
      <c r="AQ6209" s="50"/>
      <c r="AR6209" s="50"/>
      <c r="AS6209" s="50"/>
      <c r="AT6209" s="50"/>
      <c r="AU6209" s="50"/>
      <c r="AV6209" s="50"/>
      <c r="AW6209" s="50"/>
      <c r="AX6209" s="50">
        <f t="shared" si="1947"/>
        <v>6.2722591411724462</v>
      </c>
      <c r="AY6209" s="50"/>
      <c r="AZ6209" s="50">
        <f t="shared" si="1937"/>
        <v>143.45885880587804</v>
      </c>
      <c r="BA6209" s="50">
        <f t="shared" si="1938"/>
        <v>232.1922483596764</v>
      </c>
      <c r="BB6209" s="50">
        <f t="shared" si="1939"/>
        <v>240.28041684335921</v>
      </c>
      <c r="BC6209" s="17">
        <f t="shared" si="1940"/>
        <v>20007</v>
      </c>
      <c r="BD6209" s="50">
        <f t="shared" si="1941"/>
        <v>6.2722591411724462</v>
      </c>
      <c r="BE6209" s="50">
        <f t="shared" si="1942"/>
        <v>143.45885880587804</v>
      </c>
      <c r="BF6209" s="50">
        <f t="shared" si="1948"/>
        <v>234.65302391978531</v>
      </c>
      <c r="BG6209" s="50"/>
      <c r="BH6209" s="17">
        <f t="shared" si="1943"/>
        <v>0</v>
      </c>
      <c r="BI6209" s="17">
        <f t="shared" si="1951"/>
        <v>6209</v>
      </c>
      <c r="BJ6209" s="17">
        <f t="shared" si="1949"/>
        <v>6209</v>
      </c>
      <c r="BK6209" s="150">
        <f t="shared" si="1950"/>
        <v>36716</v>
      </c>
      <c r="BL6209" s="50" t="e">
        <f t="shared" ca="1" si="1944"/>
        <v>#NAME?</v>
      </c>
      <c r="BM6209" s="50" t="e">
        <f t="shared" ca="1" si="1945"/>
        <v>#NAME?</v>
      </c>
      <c r="BN6209" s="50" t="e">
        <f t="shared" ca="1" si="1946"/>
        <v>#NAME?</v>
      </c>
    </row>
    <row r="6210" spans="1:66" x14ac:dyDescent="0.35">
      <c r="A6210" s="48">
        <v>36717</v>
      </c>
      <c r="B6210" s="17">
        <v>2000</v>
      </c>
      <c r="C6210" s="17">
        <v>7</v>
      </c>
      <c r="D6210" s="17">
        <v>192</v>
      </c>
      <c r="E6210" s="17">
        <v>10</v>
      </c>
      <c r="F6210" s="17">
        <v>2</v>
      </c>
      <c r="G6210" s="50">
        <v>8.1</v>
      </c>
      <c r="H6210" s="32">
        <v>3.6163958320948928</v>
      </c>
      <c r="I6210" s="50">
        <v>10.333333333333334</v>
      </c>
      <c r="J6210" s="13">
        <v>0.8</v>
      </c>
      <c r="K6210" s="13">
        <f t="shared" si="1932"/>
        <v>0.8</v>
      </c>
      <c r="L6210" s="13">
        <f t="shared" si="1933"/>
        <v>0</v>
      </c>
      <c r="M6210" s="13" t="e">
        <f ca="1">CalcTable[[#This Row],[IWC]]-AE6209</f>
        <v>#NAME?</v>
      </c>
      <c r="N6210" s="13" t="e">
        <f ca="1">IF(CalcTable[[#This Row],[Day of Year]]&lt;123,FCAP,AE6209)</f>
        <v>#NAME?</v>
      </c>
      <c r="O6210" s="17" t="e">
        <f ca="1">IF(IRR_DRIP,5,COUNTIF('IDET Wind Values'!C6194:G6194,"&lt;="&amp;IRR_MAXWIND))</f>
        <v>#NAME?</v>
      </c>
      <c r="P6210" s="13" t="e">
        <f ca="1">CalcTable[[#This Row],[ET_o]]*KL</f>
        <v>#NAME?</v>
      </c>
      <c r="Q6210" s="13" t="e">
        <f ca="1">IF(WILTPT&lt;=0,1,MAX(0,MIN(1,(CalcTable[[#This Row],[IWC]]-WILTPT)/(MAD-WILTPT))))</f>
        <v>#NAME?</v>
      </c>
      <c r="R6210" s="13" t="e">
        <f ca="1">CalcTable[[#This Row],[ETMult]]*CalcTable[[#This Row],[ETb]]</f>
        <v>#NAME?</v>
      </c>
      <c r="S6210" s="13" t="b">
        <f>INDEX(IRR_LIST,CalcTable[[#This Row],[Day of Week]]+1)</f>
        <v>0</v>
      </c>
      <c r="T6210" s="13">
        <f t="shared" ca="1" si="1934"/>
        <v>23.6</v>
      </c>
      <c r="U6210" s="13" t="b">
        <f ca="1">IF(CalcTable[[#This Row],[IrrPrecip]]&gt;=IC_MM,FALSE,TRUE)</f>
        <v>0</v>
      </c>
      <c r="V6210" s="13" t="b">
        <f t="shared" si="1935"/>
        <v>1</v>
      </c>
      <c r="W6210" s="13" t="e">
        <f ca="1">IF(AND(IRR_DRIP=FALSE,CalcTable[[#This Row],[IrrHours]]&lt;=0),FALSE,TRUE)</f>
        <v>#NAME?</v>
      </c>
      <c r="X6210" s="13" t="e">
        <f ca="1">AND(CalcTable[[#This Row],[IrrDay]],CalcTable[[#This Row],[IrrRain]],CalcTable[[#This Row],[IrrWarm]],CalcTable[[#This Row],[IrrWindy]])</f>
        <v>#NAME?</v>
      </c>
      <c r="Y6210" s="13" t="e">
        <f t="shared" ca="1" si="1936"/>
        <v>#NAME?</v>
      </c>
      <c r="Z6210" s="13" t="e">
        <f ca="1">CalcTable[[#This Row],[IrrHours]]/5</f>
        <v>#NAME?</v>
      </c>
      <c r="AA6210" s="13" t="e">
        <f ca="1">IF(CalcTable[[#This Row],[IrrFlag]]=FALSE,0,MAX(0,CalcTable[[#This Row],[VolRednWind]]*(FCAP*IRR_TARGET-CalcTable[[#This Row],[IWC]])))</f>
        <v>#NAME?</v>
      </c>
      <c r="AB6210" s="13" t="e">
        <f ca="1">CalcTable[[#This Row],[IWC]]+CalcTable[[#This Row],[Eff Precip]]+CalcTable[[#This Row],[IrrAmt]]-CalcTable[[#This Row],[AET]]</f>
        <v>#NAME?</v>
      </c>
      <c r="AC6210" s="13" t="e">
        <f ca="1">IF(CalcTable[[#This Row],[PWC]]&gt;FCAP,MIN(24*PERC,MIN(SAT,CalcTable[[#This Row],[PWC]])-FCAP),0)</f>
        <v>#NAME?</v>
      </c>
      <c r="AD6210" s="13" t="e">
        <f ca="1">IF(CalcTable[[#This Row],[PWC]]&gt;SAT,CalcTable[[#This Row],[PWC]]-SAT,0)</f>
        <v>#NAME?</v>
      </c>
      <c r="AE6210" s="13" t="e">
        <f ca="1">CalcTable[[#This Row],[PWC]]-CalcTable[[#This Row],[PercAmt]]-CalcTable[[#This Row],[Runoff]]</f>
        <v>#NAME?</v>
      </c>
      <c r="AF6210" s="13" t="e">
        <f ca="1">CalcTable[[#This Row],[IrrAmt]]/1000*CUR_IRR_AREA*10000/IRR_EFF</f>
        <v>#NAME?</v>
      </c>
      <c r="AG6210" s="147"/>
      <c r="AH6210" s="13"/>
      <c r="AI6210" s="50">
        <v>0</v>
      </c>
      <c r="AJ6210" s="50">
        <v>0</v>
      </c>
      <c r="AK6210" s="50">
        <v>0</v>
      </c>
      <c r="AL6210" s="50">
        <v>0</v>
      </c>
      <c r="AM6210" s="50"/>
      <c r="AN6210" s="50"/>
      <c r="AO6210" s="50"/>
      <c r="AP6210" s="50"/>
      <c r="AQ6210" s="50"/>
      <c r="AR6210" s="50"/>
      <c r="AS6210" s="50"/>
      <c r="AT6210" s="50"/>
      <c r="AU6210" s="50"/>
      <c r="AV6210" s="50"/>
      <c r="AW6210" s="50"/>
      <c r="AX6210" s="50">
        <f t="shared" si="1947"/>
        <v>0</v>
      </c>
      <c r="AY6210" s="50"/>
      <c r="AZ6210" s="50">
        <f t="shared" si="1937"/>
        <v>0</v>
      </c>
      <c r="BA6210" s="50">
        <f t="shared" si="1938"/>
        <v>0</v>
      </c>
      <c r="BB6210" s="50">
        <f t="shared" si="1939"/>
        <v>0</v>
      </c>
      <c r="BC6210" s="17">
        <f t="shared" si="1940"/>
        <v>20007</v>
      </c>
      <c r="BD6210" s="50">
        <f t="shared" si="1941"/>
        <v>0</v>
      </c>
      <c r="BE6210" s="50">
        <f t="shared" si="1942"/>
        <v>0</v>
      </c>
      <c r="BF6210" s="50">
        <f t="shared" si="1948"/>
        <v>0</v>
      </c>
      <c r="BG6210" s="50"/>
      <c r="BH6210" s="17">
        <f t="shared" si="1943"/>
        <v>0</v>
      </c>
      <c r="BI6210" s="17">
        <f t="shared" si="1951"/>
        <v>6210</v>
      </c>
      <c r="BJ6210" s="17">
        <f t="shared" si="1949"/>
        <v>6210</v>
      </c>
      <c r="BK6210" s="150">
        <f t="shared" si="1950"/>
        <v>36717</v>
      </c>
      <c r="BL6210" s="50" t="e">
        <f t="shared" ca="1" si="1944"/>
        <v>#NAME?</v>
      </c>
      <c r="BM6210" s="50" t="e">
        <f t="shared" ca="1" si="1945"/>
        <v>#NAME?</v>
      </c>
      <c r="BN6210" s="50" t="e">
        <f t="shared" ca="1" si="1946"/>
        <v>#NAME?</v>
      </c>
    </row>
    <row r="6211" spans="1:66" x14ac:dyDescent="0.35">
      <c r="A6211" s="48">
        <v>36718</v>
      </c>
      <c r="B6211" s="17">
        <v>2000</v>
      </c>
      <c r="C6211" s="17">
        <v>7</v>
      </c>
      <c r="D6211" s="17">
        <v>193</v>
      </c>
      <c r="E6211" s="17">
        <v>11</v>
      </c>
      <c r="F6211" s="17">
        <v>3</v>
      </c>
      <c r="G6211" s="50">
        <v>8.5</v>
      </c>
      <c r="H6211" s="32">
        <v>4.9332578118371098</v>
      </c>
      <c r="I6211" s="50">
        <v>8.1666666666666661</v>
      </c>
      <c r="J6211" s="13">
        <v>0</v>
      </c>
      <c r="K6211" s="13">
        <f t="shared" si="1932"/>
        <v>0</v>
      </c>
      <c r="L6211" s="13">
        <f t="shared" si="1933"/>
        <v>0</v>
      </c>
      <c r="M6211" s="13" t="e">
        <f ca="1">CalcTable[[#This Row],[IWC]]-AE6210</f>
        <v>#NAME?</v>
      </c>
      <c r="N6211" s="13" t="e">
        <f ca="1">IF(CalcTable[[#This Row],[Day of Year]]&lt;123,FCAP,AE6210)</f>
        <v>#NAME?</v>
      </c>
      <c r="O6211" s="17" t="e">
        <f ca="1">IF(IRR_DRIP,5,COUNTIF('IDET Wind Values'!C6195:G6195,"&lt;="&amp;IRR_MAXWIND))</f>
        <v>#NAME?</v>
      </c>
      <c r="P6211" s="13" t="e">
        <f ca="1">CalcTable[[#This Row],[ET_o]]*KL</f>
        <v>#NAME?</v>
      </c>
      <c r="Q6211" s="13" t="e">
        <f ca="1">IF(WILTPT&lt;=0,1,MAX(0,MIN(1,(CalcTable[[#This Row],[IWC]]-WILTPT)/(MAD-WILTPT))))</f>
        <v>#NAME?</v>
      </c>
      <c r="R6211" s="13" t="e">
        <f ca="1">CalcTable[[#This Row],[ETMult]]*CalcTable[[#This Row],[ETb]]</f>
        <v>#NAME?</v>
      </c>
      <c r="S6211" s="13" t="b">
        <f>INDEX(IRR_LIST,CalcTable[[#This Row],[Day of Week]]+1)</f>
        <v>1</v>
      </c>
      <c r="T6211" s="13">
        <f t="shared" ca="1" si="1934"/>
        <v>24.400000000000002</v>
      </c>
      <c r="U6211" s="13" t="b">
        <f ca="1">IF(CalcTable[[#This Row],[IrrPrecip]]&gt;=IC_MM,FALSE,TRUE)</f>
        <v>0</v>
      </c>
      <c r="V6211" s="13" t="b">
        <f t="shared" si="1935"/>
        <v>1</v>
      </c>
      <c r="W6211" s="13" t="e">
        <f ca="1">IF(AND(IRR_DRIP=FALSE,CalcTable[[#This Row],[IrrHours]]&lt;=0),FALSE,TRUE)</f>
        <v>#NAME?</v>
      </c>
      <c r="X6211" s="13" t="e">
        <f ca="1">AND(CalcTable[[#This Row],[IrrDay]],CalcTable[[#This Row],[IrrRain]],CalcTable[[#This Row],[IrrWarm]],CalcTable[[#This Row],[IrrWindy]])</f>
        <v>#NAME?</v>
      </c>
      <c r="Y6211" s="13" t="e">
        <f t="shared" ca="1" si="1936"/>
        <v>#NAME?</v>
      </c>
      <c r="Z6211" s="13" t="e">
        <f ca="1">CalcTable[[#This Row],[IrrHours]]/5</f>
        <v>#NAME?</v>
      </c>
      <c r="AA6211" s="13" t="e">
        <f ca="1">IF(CalcTable[[#This Row],[IrrFlag]]=FALSE,0,MAX(0,CalcTable[[#This Row],[VolRednWind]]*(FCAP*IRR_TARGET-CalcTable[[#This Row],[IWC]])))</f>
        <v>#NAME?</v>
      </c>
      <c r="AB6211" s="13" t="e">
        <f ca="1">CalcTable[[#This Row],[IWC]]+CalcTable[[#This Row],[Eff Precip]]+CalcTable[[#This Row],[IrrAmt]]-CalcTable[[#This Row],[AET]]</f>
        <v>#NAME?</v>
      </c>
      <c r="AC6211" s="13" t="e">
        <f ca="1">IF(CalcTable[[#This Row],[PWC]]&gt;FCAP,MIN(24*PERC,MIN(SAT,CalcTable[[#This Row],[PWC]])-FCAP),0)</f>
        <v>#NAME?</v>
      </c>
      <c r="AD6211" s="13" t="e">
        <f ca="1">IF(CalcTable[[#This Row],[PWC]]&gt;SAT,CalcTable[[#This Row],[PWC]]-SAT,0)</f>
        <v>#NAME?</v>
      </c>
      <c r="AE6211" s="13" t="e">
        <f ca="1">CalcTable[[#This Row],[PWC]]-CalcTable[[#This Row],[PercAmt]]-CalcTable[[#This Row],[Runoff]]</f>
        <v>#NAME?</v>
      </c>
      <c r="AF6211" s="13" t="e">
        <f ca="1">CalcTable[[#This Row],[IrrAmt]]/1000*CUR_IRR_AREA*10000/IRR_EFF</f>
        <v>#NAME?</v>
      </c>
      <c r="AG6211" s="147"/>
      <c r="AH6211" s="13"/>
      <c r="AI6211" s="50">
        <v>0</v>
      </c>
      <c r="AJ6211" s="50">
        <v>0</v>
      </c>
      <c r="AK6211" s="50">
        <v>0</v>
      </c>
      <c r="AL6211" s="50">
        <v>0</v>
      </c>
      <c r="AM6211" s="50"/>
      <c r="AN6211" s="50"/>
      <c r="AO6211" s="50"/>
      <c r="AP6211" s="50"/>
      <c r="AQ6211" s="50"/>
      <c r="AR6211" s="50"/>
      <c r="AS6211" s="50"/>
      <c r="AT6211" s="50"/>
      <c r="AU6211" s="50"/>
      <c r="AV6211" s="50"/>
      <c r="AW6211" s="50"/>
      <c r="AX6211" s="50">
        <f t="shared" si="1947"/>
        <v>0</v>
      </c>
      <c r="AY6211" s="50"/>
      <c r="AZ6211" s="50">
        <f t="shared" si="1937"/>
        <v>0</v>
      </c>
      <c r="BA6211" s="50">
        <f t="shared" si="1938"/>
        <v>0</v>
      </c>
      <c r="BB6211" s="50">
        <f t="shared" si="1939"/>
        <v>0</v>
      </c>
      <c r="BC6211" s="17">
        <f t="shared" si="1940"/>
        <v>20007</v>
      </c>
      <c r="BD6211" s="50">
        <f t="shared" si="1941"/>
        <v>0</v>
      </c>
      <c r="BE6211" s="50">
        <f t="shared" si="1942"/>
        <v>0</v>
      </c>
      <c r="BF6211" s="50">
        <f t="shared" si="1948"/>
        <v>0</v>
      </c>
      <c r="BG6211" s="50"/>
      <c r="BH6211" s="17">
        <f t="shared" si="1943"/>
        <v>0</v>
      </c>
      <c r="BI6211" s="17">
        <f t="shared" si="1951"/>
        <v>6211</v>
      </c>
      <c r="BJ6211" s="17">
        <f t="shared" si="1949"/>
        <v>6211</v>
      </c>
      <c r="BK6211" s="150">
        <f t="shared" si="1950"/>
        <v>36718</v>
      </c>
      <c r="BL6211" s="50" t="e">
        <f t="shared" ca="1" si="1944"/>
        <v>#NAME?</v>
      </c>
      <c r="BM6211" s="50" t="e">
        <f t="shared" ca="1" si="1945"/>
        <v>#NAME?</v>
      </c>
      <c r="BN6211" s="50" t="e">
        <f t="shared" ca="1" si="1946"/>
        <v>#NAME?</v>
      </c>
    </row>
    <row r="6212" spans="1:66" x14ac:dyDescent="0.35">
      <c r="A6212" s="48">
        <v>36719</v>
      </c>
      <c r="B6212" s="17">
        <v>2000</v>
      </c>
      <c r="C6212" s="17">
        <v>7</v>
      </c>
      <c r="D6212" s="17">
        <v>194</v>
      </c>
      <c r="E6212" s="17">
        <v>12</v>
      </c>
      <c r="F6212" s="17">
        <v>4</v>
      </c>
      <c r="G6212" s="50">
        <v>8.3000000000000007</v>
      </c>
      <c r="H6212" s="32">
        <v>5.1109708574686943</v>
      </c>
      <c r="I6212" s="50">
        <v>5</v>
      </c>
      <c r="J6212" s="13">
        <v>0</v>
      </c>
      <c r="K6212" s="13">
        <f t="shared" si="1932"/>
        <v>0</v>
      </c>
      <c r="L6212" s="13">
        <f t="shared" si="1933"/>
        <v>0</v>
      </c>
      <c r="M6212" s="13" t="e">
        <f ca="1">CalcTable[[#This Row],[IWC]]-AE6211</f>
        <v>#NAME?</v>
      </c>
      <c r="N6212" s="13" t="e">
        <f ca="1">IF(CalcTable[[#This Row],[Day of Year]]&lt;123,FCAP,AE6211)</f>
        <v>#NAME?</v>
      </c>
      <c r="O6212" s="17" t="e">
        <f ca="1">IF(IRR_DRIP,5,COUNTIF('IDET Wind Values'!C6196:G6196,"&lt;="&amp;IRR_MAXWIND))</f>
        <v>#NAME?</v>
      </c>
      <c r="P6212" s="13" t="e">
        <f ca="1">CalcTable[[#This Row],[ET_o]]*KL</f>
        <v>#NAME?</v>
      </c>
      <c r="Q6212" s="13" t="e">
        <f ca="1">IF(WILTPT&lt;=0,1,MAX(0,MIN(1,(CalcTable[[#This Row],[IWC]]-WILTPT)/(MAD-WILTPT))))</f>
        <v>#NAME?</v>
      </c>
      <c r="R6212" s="13" t="e">
        <f ca="1">CalcTable[[#This Row],[ETMult]]*CalcTable[[#This Row],[ETb]]</f>
        <v>#NAME?</v>
      </c>
      <c r="S6212" s="13" t="b">
        <f>INDEX(IRR_LIST,CalcTable[[#This Row],[Day of Week]]+1)</f>
        <v>0</v>
      </c>
      <c r="T6212" s="13">
        <f t="shared" ca="1" si="1934"/>
        <v>0.8</v>
      </c>
      <c r="U6212" s="13" t="b">
        <f ca="1">IF(CalcTable[[#This Row],[IrrPrecip]]&gt;=IC_MM,FALSE,TRUE)</f>
        <v>1</v>
      </c>
      <c r="V6212" s="13" t="b">
        <f t="shared" si="1935"/>
        <v>1</v>
      </c>
      <c r="W6212" s="13" t="e">
        <f ca="1">IF(AND(IRR_DRIP=FALSE,CalcTable[[#This Row],[IrrHours]]&lt;=0),FALSE,TRUE)</f>
        <v>#NAME?</v>
      </c>
      <c r="X6212" s="13" t="e">
        <f ca="1">AND(CalcTable[[#This Row],[IrrDay]],CalcTable[[#This Row],[IrrRain]],CalcTable[[#This Row],[IrrWarm]],CalcTable[[#This Row],[IrrWindy]])</f>
        <v>#NAME?</v>
      </c>
      <c r="Y6212" s="13" t="e">
        <f t="shared" ca="1" si="1936"/>
        <v>#NAME?</v>
      </c>
      <c r="Z6212" s="13" t="e">
        <f ca="1">CalcTable[[#This Row],[IrrHours]]/5</f>
        <v>#NAME?</v>
      </c>
      <c r="AA6212" s="13" t="e">
        <f ca="1">IF(CalcTable[[#This Row],[IrrFlag]]=FALSE,0,MAX(0,CalcTable[[#This Row],[VolRednWind]]*(FCAP*IRR_TARGET-CalcTable[[#This Row],[IWC]])))</f>
        <v>#NAME?</v>
      </c>
      <c r="AB6212" s="13" t="e">
        <f ca="1">CalcTable[[#This Row],[IWC]]+CalcTable[[#This Row],[Eff Precip]]+CalcTable[[#This Row],[IrrAmt]]-CalcTable[[#This Row],[AET]]</f>
        <v>#NAME?</v>
      </c>
      <c r="AC6212" s="13" t="e">
        <f ca="1">IF(CalcTable[[#This Row],[PWC]]&gt;FCAP,MIN(24*PERC,MIN(SAT,CalcTable[[#This Row],[PWC]])-FCAP),0)</f>
        <v>#NAME?</v>
      </c>
      <c r="AD6212" s="13" t="e">
        <f ca="1">IF(CalcTable[[#This Row],[PWC]]&gt;SAT,CalcTable[[#This Row],[PWC]]-SAT,0)</f>
        <v>#NAME?</v>
      </c>
      <c r="AE6212" s="13" t="e">
        <f ca="1">CalcTable[[#This Row],[PWC]]-CalcTable[[#This Row],[PercAmt]]-CalcTable[[#This Row],[Runoff]]</f>
        <v>#NAME?</v>
      </c>
      <c r="AF6212" s="13" t="e">
        <f ca="1">CalcTable[[#This Row],[IrrAmt]]/1000*CUR_IRR_AREA*10000/IRR_EFF</f>
        <v>#NAME?</v>
      </c>
      <c r="AG6212" s="147"/>
      <c r="AH6212" s="13"/>
      <c r="AI6212" s="50">
        <v>0</v>
      </c>
      <c r="AJ6212" s="50">
        <v>0</v>
      </c>
      <c r="AK6212" s="50">
        <v>3.0521238016650432</v>
      </c>
      <c r="AL6212" s="50">
        <v>6.982309504162604</v>
      </c>
      <c r="AM6212" s="50"/>
      <c r="AN6212" s="50"/>
      <c r="AO6212" s="50"/>
      <c r="AP6212" s="50"/>
      <c r="AQ6212" s="50"/>
      <c r="AR6212" s="50"/>
      <c r="AS6212" s="50"/>
      <c r="AT6212" s="50"/>
      <c r="AU6212" s="50"/>
      <c r="AV6212" s="50"/>
      <c r="AW6212" s="50"/>
      <c r="AX6212" s="50">
        <f t="shared" si="1947"/>
        <v>10.034433305827648</v>
      </c>
      <c r="AY6212" s="50"/>
      <c r="AZ6212" s="50">
        <f t="shared" si="1937"/>
        <v>249.57889454652371</v>
      </c>
      <c r="BA6212" s="50">
        <f t="shared" si="1938"/>
        <v>384.27226620655239</v>
      </c>
      <c r="BB6212" s="50">
        <f t="shared" si="1939"/>
        <v>396.15697547067259</v>
      </c>
      <c r="BC6212" s="17">
        <f t="shared" si="1940"/>
        <v>20007</v>
      </c>
      <c r="BD6212" s="50">
        <f t="shared" si="1941"/>
        <v>10.034433305827648</v>
      </c>
      <c r="BE6212" s="50">
        <f t="shared" si="1942"/>
        <v>249.57889454652371</v>
      </c>
      <c r="BF6212" s="50">
        <f t="shared" si="1948"/>
        <v>408.23161984820842</v>
      </c>
      <c r="BG6212" s="50"/>
      <c r="BH6212" s="17">
        <f t="shared" si="1943"/>
        <v>0</v>
      </c>
      <c r="BI6212" s="17">
        <f t="shared" si="1951"/>
        <v>6212</v>
      </c>
      <c r="BJ6212" s="17">
        <f t="shared" si="1949"/>
        <v>6212</v>
      </c>
      <c r="BK6212" s="150">
        <f t="shared" si="1950"/>
        <v>36719</v>
      </c>
      <c r="BL6212" s="50" t="e">
        <f t="shared" ca="1" si="1944"/>
        <v>#NAME?</v>
      </c>
      <c r="BM6212" s="50" t="e">
        <f t="shared" ca="1" si="1945"/>
        <v>#NAME?</v>
      </c>
      <c r="BN6212" s="50" t="e">
        <f t="shared" ca="1" si="1946"/>
        <v>#NAME?</v>
      </c>
    </row>
    <row r="6213" spans="1:66" x14ac:dyDescent="0.35">
      <c r="A6213" s="48">
        <v>36720</v>
      </c>
      <c r="B6213" s="17">
        <v>2000</v>
      </c>
      <c r="C6213" s="17">
        <v>7</v>
      </c>
      <c r="D6213" s="17">
        <v>195</v>
      </c>
      <c r="E6213" s="17">
        <v>13</v>
      </c>
      <c r="F6213" s="17">
        <v>5</v>
      </c>
      <c r="G6213" s="50">
        <v>9.4</v>
      </c>
      <c r="H6213" s="32">
        <v>6.8129817643696891</v>
      </c>
      <c r="I6213" s="50">
        <v>6.666666666666667</v>
      </c>
      <c r="J6213" s="13">
        <v>0</v>
      </c>
      <c r="K6213" s="13">
        <f t="shared" si="1932"/>
        <v>0</v>
      </c>
      <c r="L6213" s="13">
        <f t="shared" si="1933"/>
        <v>0</v>
      </c>
      <c r="M6213" s="13" t="e">
        <f ca="1">CalcTable[[#This Row],[IWC]]-AE6212</f>
        <v>#NAME?</v>
      </c>
      <c r="N6213" s="13" t="e">
        <f ca="1">IF(CalcTable[[#This Row],[Day of Year]]&lt;123,FCAP,AE6212)</f>
        <v>#NAME?</v>
      </c>
      <c r="O6213" s="17" t="e">
        <f ca="1">IF(IRR_DRIP,5,COUNTIF('IDET Wind Values'!C6197:G6197,"&lt;="&amp;IRR_MAXWIND))</f>
        <v>#NAME?</v>
      </c>
      <c r="P6213" s="13" t="e">
        <f ca="1">CalcTable[[#This Row],[ET_o]]*KL</f>
        <v>#NAME?</v>
      </c>
      <c r="Q6213" s="13" t="e">
        <f ca="1">IF(WILTPT&lt;=0,1,MAX(0,MIN(1,(CalcTable[[#This Row],[IWC]]-WILTPT)/(MAD-WILTPT))))</f>
        <v>#NAME?</v>
      </c>
      <c r="R6213" s="13" t="e">
        <f ca="1">CalcTable[[#This Row],[ETMult]]*CalcTable[[#This Row],[ETb]]</f>
        <v>#NAME?</v>
      </c>
      <c r="S6213" s="13" t="b">
        <f>INDEX(IRR_LIST,CalcTable[[#This Row],[Day of Week]]+1)</f>
        <v>1</v>
      </c>
      <c r="T6213" s="13">
        <f t="shared" ca="1" si="1934"/>
        <v>0</v>
      </c>
      <c r="U6213" s="13" t="b">
        <f ca="1">IF(CalcTable[[#This Row],[IrrPrecip]]&gt;=IC_MM,FALSE,TRUE)</f>
        <v>1</v>
      </c>
      <c r="V6213" s="13" t="b">
        <f t="shared" si="1935"/>
        <v>1</v>
      </c>
      <c r="W6213" s="13" t="e">
        <f ca="1">IF(AND(IRR_DRIP=FALSE,CalcTable[[#This Row],[IrrHours]]&lt;=0),FALSE,TRUE)</f>
        <v>#NAME?</v>
      </c>
      <c r="X6213" s="13" t="e">
        <f ca="1">AND(CalcTable[[#This Row],[IrrDay]],CalcTable[[#This Row],[IrrRain]],CalcTable[[#This Row],[IrrWarm]],CalcTable[[#This Row],[IrrWindy]])</f>
        <v>#NAME?</v>
      </c>
      <c r="Y6213" s="13" t="e">
        <f t="shared" ca="1" si="1936"/>
        <v>#NAME?</v>
      </c>
      <c r="Z6213" s="13" t="e">
        <f ca="1">CalcTable[[#This Row],[IrrHours]]/5</f>
        <v>#NAME?</v>
      </c>
      <c r="AA6213" s="13" t="e">
        <f ca="1">IF(CalcTable[[#This Row],[IrrFlag]]=FALSE,0,MAX(0,CalcTable[[#This Row],[VolRednWind]]*(FCAP*IRR_TARGET-CalcTable[[#This Row],[IWC]])))</f>
        <v>#NAME?</v>
      </c>
      <c r="AB6213" s="13" t="e">
        <f ca="1">CalcTable[[#This Row],[IWC]]+CalcTable[[#This Row],[Eff Precip]]+CalcTable[[#This Row],[IrrAmt]]-CalcTable[[#This Row],[AET]]</f>
        <v>#NAME?</v>
      </c>
      <c r="AC6213" s="13" t="e">
        <f ca="1">IF(CalcTable[[#This Row],[PWC]]&gt;FCAP,MIN(24*PERC,MIN(SAT,CalcTable[[#This Row],[PWC]])-FCAP),0)</f>
        <v>#NAME?</v>
      </c>
      <c r="AD6213" s="13" t="e">
        <f ca="1">IF(CalcTable[[#This Row],[PWC]]&gt;SAT,CalcTable[[#This Row],[PWC]]-SAT,0)</f>
        <v>#NAME?</v>
      </c>
      <c r="AE6213" s="13" t="e">
        <f ca="1">CalcTable[[#This Row],[PWC]]-CalcTable[[#This Row],[PercAmt]]-CalcTable[[#This Row],[Runoff]]</f>
        <v>#NAME?</v>
      </c>
      <c r="AF6213" s="13" t="e">
        <f ca="1">CalcTable[[#This Row],[IrrAmt]]/1000*CUR_IRR_AREA*10000/IRR_EFF</f>
        <v>#NAME?</v>
      </c>
      <c r="AG6213" s="147"/>
      <c r="AH6213" s="13"/>
      <c r="AI6213" s="50">
        <v>7.7822622905882923</v>
      </c>
      <c r="AJ6213" s="50">
        <v>9.8270622905882927</v>
      </c>
      <c r="AK6213" s="50">
        <v>0</v>
      </c>
      <c r="AL6213" s="50">
        <v>0</v>
      </c>
      <c r="AM6213" s="50"/>
      <c r="AN6213" s="50"/>
      <c r="AO6213" s="50"/>
      <c r="AP6213" s="50"/>
      <c r="AQ6213" s="50"/>
      <c r="AR6213" s="50"/>
      <c r="AS6213" s="50"/>
      <c r="AT6213" s="50"/>
      <c r="AU6213" s="50"/>
      <c r="AV6213" s="50"/>
      <c r="AW6213" s="50"/>
      <c r="AX6213" s="50">
        <f t="shared" si="1947"/>
        <v>17.609324581176587</v>
      </c>
      <c r="AY6213" s="50"/>
      <c r="AZ6213" s="50">
        <f t="shared" si="1937"/>
        <v>402.40034078588491</v>
      </c>
      <c r="BA6213" s="50">
        <f t="shared" si="1938"/>
        <v>651.24575601728202</v>
      </c>
      <c r="BB6213" s="50">
        <f t="shared" si="1939"/>
        <v>673.92734115674739</v>
      </c>
      <c r="BC6213" s="17">
        <f t="shared" si="1940"/>
        <v>20007</v>
      </c>
      <c r="BD6213" s="50">
        <f t="shared" si="1941"/>
        <v>17.609324581176587</v>
      </c>
      <c r="BE6213" s="50">
        <f t="shared" si="1942"/>
        <v>402.40034078588491</v>
      </c>
      <c r="BF6213" s="50">
        <f t="shared" si="1948"/>
        <v>658.19885629740634</v>
      </c>
      <c r="BG6213" s="50"/>
      <c r="BH6213" s="17">
        <f t="shared" si="1943"/>
        <v>0</v>
      </c>
      <c r="BI6213" s="17">
        <f t="shared" si="1951"/>
        <v>6213</v>
      </c>
      <c r="BJ6213" s="17">
        <f t="shared" si="1949"/>
        <v>6213</v>
      </c>
      <c r="BK6213" s="150">
        <f t="shared" si="1950"/>
        <v>36720</v>
      </c>
      <c r="BL6213" s="50" t="e">
        <f t="shared" ca="1" si="1944"/>
        <v>#NAME?</v>
      </c>
      <c r="BM6213" s="50" t="e">
        <f t="shared" ca="1" si="1945"/>
        <v>#NAME?</v>
      </c>
      <c r="BN6213" s="50" t="e">
        <f t="shared" ca="1" si="1946"/>
        <v>#NAME?</v>
      </c>
    </row>
    <row r="6214" spans="1:66" x14ac:dyDescent="0.35">
      <c r="A6214" s="48">
        <v>36721</v>
      </c>
      <c r="B6214" s="17">
        <v>2000</v>
      </c>
      <c r="C6214" s="17">
        <v>7</v>
      </c>
      <c r="D6214" s="17">
        <v>196</v>
      </c>
      <c r="E6214" s="17">
        <v>14</v>
      </c>
      <c r="F6214" s="17">
        <v>6</v>
      </c>
      <c r="G6214" s="50">
        <v>11.4</v>
      </c>
      <c r="H6214" s="32">
        <v>7.3695158092264919</v>
      </c>
      <c r="I6214" s="50">
        <v>8</v>
      </c>
      <c r="J6214" s="13">
        <v>0</v>
      </c>
      <c r="K6214" s="13">
        <f t="shared" si="1932"/>
        <v>0</v>
      </c>
      <c r="L6214" s="13">
        <f t="shared" si="1933"/>
        <v>0</v>
      </c>
      <c r="M6214" s="13" t="e">
        <f ca="1">CalcTable[[#This Row],[IWC]]-AE6213</f>
        <v>#NAME?</v>
      </c>
      <c r="N6214" s="13" t="e">
        <f ca="1">IF(CalcTable[[#This Row],[Day of Year]]&lt;123,FCAP,AE6213)</f>
        <v>#NAME?</v>
      </c>
      <c r="O6214" s="17" t="e">
        <f ca="1">IF(IRR_DRIP,5,COUNTIF('IDET Wind Values'!C6198:G6198,"&lt;="&amp;IRR_MAXWIND))</f>
        <v>#NAME?</v>
      </c>
      <c r="P6214" s="13" t="e">
        <f ca="1">CalcTable[[#This Row],[ET_o]]*KL</f>
        <v>#NAME?</v>
      </c>
      <c r="Q6214" s="13" t="e">
        <f ca="1">IF(WILTPT&lt;=0,1,MAX(0,MIN(1,(CalcTable[[#This Row],[IWC]]-WILTPT)/(MAD-WILTPT))))</f>
        <v>#NAME?</v>
      </c>
      <c r="R6214" s="13" t="e">
        <f ca="1">CalcTable[[#This Row],[ETMult]]*CalcTable[[#This Row],[ETb]]</f>
        <v>#NAME?</v>
      </c>
      <c r="S6214" s="13" t="b">
        <f>INDEX(IRR_LIST,CalcTable[[#This Row],[Day of Week]]+1)</f>
        <v>0</v>
      </c>
      <c r="T6214" s="13">
        <f t="shared" ca="1" si="1934"/>
        <v>0</v>
      </c>
      <c r="U6214" s="13" t="b">
        <f ca="1">IF(CalcTable[[#This Row],[IrrPrecip]]&gt;=IC_MM,FALSE,TRUE)</f>
        <v>1</v>
      </c>
      <c r="V6214" s="13" t="b">
        <f t="shared" si="1935"/>
        <v>1</v>
      </c>
      <c r="W6214" s="13" t="e">
        <f ca="1">IF(AND(IRR_DRIP=FALSE,CalcTable[[#This Row],[IrrHours]]&lt;=0),FALSE,TRUE)</f>
        <v>#NAME?</v>
      </c>
      <c r="X6214" s="13" t="e">
        <f ca="1">AND(CalcTable[[#This Row],[IrrDay]],CalcTable[[#This Row],[IrrRain]],CalcTable[[#This Row],[IrrWarm]],CalcTable[[#This Row],[IrrWindy]])</f>
        <v>#NAME?</v>
      </c>
      <c r="Y6214" s="13" t="e">
        <f t="shared" ca="1" si="1936"/>
        <v>#NAME?</v>
      </c>
      <c r="Z6214" s="13" t="e">
        <f ca="1">CalcTable[[#This Row],[IrrHours]]/5</f>
        <v>#NAME?</v>
      </c>
      <c r="AA6214" s="13" t="e">
        <f ca="1">IF(CalcTable[[#This Row],[IrrFlag]]=FALSE,0,MAX(0,CalcTable[[#This Row],[VolRednWind]]*(FCAP*IRR_TARGET-CalcTable[[#This Row],[IWC]])))</f>
        <v>#NAME?</v>
      </c>
      <c r="AB6214" s="13" t="e">
        <f ca="1">CalcTable[[#This Row],[IWC]]+CalcTable[[#This Row],[Eff Precip]]+CalcTable[[#This Row],[IrrAmt]]-CalcTable[[#This Row],[AET]]</f>
        <v>#NAME?</v>
      </c>
      <c r="AC6214" s="13" t="e">
        <f ca="1">IF(CalcTable[[#This Row],[PWC]]&gt;FCAP,MIN(24*PERC,MIN(SAT,CalcTable[[#This Row],[PWC]])-FCAP),0)</f>
        <v>#NAME?</v>
      </c>
      <c r="AD6214" s="13" t="e">
        <f ca="1">IF(CalcTable[[#This Row],[PWC]]&gt;SAT,CalcTable[[#This Row],[PWC]]-SAT,0)</f>
        <v>#NAME?</v>
      </c>
      <c r="AE6214" s="13" t="e">
        <f ca="1">CalcTable[[#This Row],[PWC]]-CalcTable[[#This Row],[PercAmt]]-CalcTable[[#This Row],[Runoff]]</f>
        <v>#NAME?</v>
      </c>
      <c r="AF6214" s="13" t="e">
        <f ca="1">CalcTable[[#This Row],[IrrAmt]]/1000*CUR_IRR_AREA*10000/IRR_EFF</f>
        <v>#NAME?</v>
      </c>
      <c r="AG6214" s="147"/>
      <c r="AH6214" s="13"/>
      <c r="AI6214" s="50">
        <v>0</v>
      </c>
      <c r="AJ6214" s="50">
        <v>0</v>
      </c>
      <c r="AK6214" s="50">
        <v>0</v>
      </c>
      <c r="AL6214" s="50">
        <v>6.5581739420111091</v>
      </c>
      <c r="AM6214" s="50"/>
      <c r="AN6214" s="50"/>
      <c r="AO6214" s="50"/>
      <c r="AP6214" s="50"/>
      <c r="AQ6214" s="50"/>
      <c r="AR6214" s="50"/>
      <c r="AS6214" s="50"/>
      <c r="AT6214" s="50"/>
      <c r="AU6214" s="50"/>
      <c r="AV6214" s="50"/>
      <c r="AW6214" s="50"/>
      <c r="AX6214" s="50">
        <f t="shared" si="1947"/>
        <v>6.5581739420111091</v>
      </c>
      <c r="AY6214" s="50"/>
      <c r="AZ6214" s="50">
        <f t="shared" si="1937"/>
        <v>192.37310229899256</v>
      </c>
      <c r="BA6214" s="50">
        <f t="shared" si="1938"/>
        <v>296.19350671432193</v>
      </c>
      <c r="BB6214" s="50">
        <f t="shared" si="1939"/>
        <v>305.35413063332157</v>
      </c>
      <c r="BC6214" s="17">
        <f t="shared" si="1940"/>
        <v>20007</v>
      </c>
      <c r="BD6214" s="50">
        <f t="shared" si="1941"/>
        <v>6.5581739420111091</v>
      </c>
      <c r="BE6214" s="50">
        <f t="shared" si="1942"/>
        <v>192.37310229899256</v>
      </c>
      <c r="BF6214" s="50">
        <f t="shared" si="1948"/>
        <v>314.66115478007151</v>
      </c>
      <c r="BG6214" s="50"/>
      <c r="BH6214" s="17">
        <f t="shared" si="1943"/>
        <v>0</v>
      </c>
      <c r="BI6214" s="17">
        <f t="shared" si="1951"/>
        <v>6214</v>
      </c>
      <c r="BJ6214" s="17">
        <f t="shared" si="1949"/>
        <v>6214</v>
      </c>
      <c r="BK6214" s="150">
        <f t="shared" si="1950"/>
        <v>36721</v>
      </c>
      <c r="BL6214" s="50" t="e">
        <f t="shared" ca="1" si="1944"/>
        <v>#NAME?</v>
      </c>
      <c r="BM6214" s="50" t="e">
        <f t="shared" ca="1" si="1945"/>
        <v>#NAME?</v>
      </c>
      <c r="BN6214" s="50" t="e">
        <f t="shared" ca="1" si="1946"/>
        <v>#NAME?</v>
      </c>
    </row>
    <row r="6215" spans="1:66" x14ac:dyDescent="0.35">
      <c r="A6215" s="48">
        <v>36722</v>
      </c>
      <c r="B6215" s="17">
        <v>2000</v>
      </c>
      <c r="C6215" s="17">
        <v>7</v>
      </c>
      <c r="D6215" s="17">
        <v>197</v>
      </c>
      <c r="E6215" s="17">
        <v>15</v>
      </c>
      <c r="F6215" s="17">
        <v>7</v>
      </c>
      <c r="G6215" s="50">
        <v>7.8</v>
      </c>
      <c r="H6215" s="32">
        <v>4.6295773471219919</v>
      </c>
      <c r="I6215" s="50">
        <v>21.833333333333332</v>
      </c>
      <c r="J6215" s="13">
        <v>10.4</v>
      </c>
      <c r="K6215" s="13">
        <f t="shared" si="1932"/>
        <v>10.4</v>
      </c>
      <c r="L6215" s="13">
        <f t="shared" si="1933"/>
        <v>4.0500000000000007</v>
      </c>
      <c r="M6215" s="13" t="e">
        <f ca="1">CalcTable[[#This Row],[IWC]]-AE6214</f>
        <v>#NAME?</v>
      </c>
      <c r="N6215" s="13" t="e">
        <f ca="1">IF(CalcTable[[#This Row],[Day of Year]]&lt;123,FCAP,AE6214)</f>
        <v>#NAME?</v>
      </c>
      <c r="O6215" s="17" t="e">
        <f ca="1">IF(IRR_DRIP,5,COUNTIF('IDET Wind Values'!C6199:G6199,"&lt;="&amp;IRR_MAXWIND))</f>
        <v>#NAME?</v>
      </c>
      <c r="P6215" s="13" t="e">
        <f ca="1">CalcTable[[#This Row],[ET_o]]*KL</f>
        <v>#NAME?</v>
      </c>
      <c r="Q6215" s="13" t="e">
        <f ca="1">IF(WILTPT&lt;=0,1,MAX(0,MIN(1,(CalcTable[[#This Row],[IWC]]-WILTPT)/(MAD-WILTPT))))</f>
        <v>#NAME?</v>
      </c>
      <c r="R6215" s="13" t="e">
        <f ca="1">CalcTable[[#This Row],[ETMult]]*CalcTable[[#This Row],[ETb]]</f>
        <v>#NAME?</v>
      </c>
      <c r="S6215" s="13" t="b">
        <f>INDEX(IRR_LIST,CalcTable[[#This Row],[Day of Week]]+1)</f>
        <v>0</v>
      </c>
      <c r="T6215" s="13">
        <f t="shared" ca="1" si="1934"/>
        <v>0</v>
      </c>
      <c r="U6215" s="13" t="b">
        <f ca="1">IF(CalcTable[[#This Row],[IrrPrecip]]&gt;=IC_MM,FALSE,TRUE)</f>
        <v>1</v>
      </c>
      <c r="V6215" s="13" t="b">
        <f t="shared" si="1935"/>
        <v>1</v>
      </c>
      <c r="W6215" s="13" t="e">
        <f ca="1">IF(AND(IRR_DRIP=FALSE,CalcTable[[#This Row],[IrrHours]]&lt;=0),FALSE,TRUE)</f>
        <v>#NAME?</v>
      </c>
      <c r="X6215" s="13" t="e">
        <f ca="1">AND(CalcTable[[#This Row],[IrrDay]],CalcTable[[#This Row],[IrrRain]],CalcTable[[#This Row],[IrrWarm]],CalcTable[[#This Row],[IrrWindy]])</f>
        <v>#NAME?</v>
      </c>
      <c r="Y6215" s="13" t="e">
        <f t="shared" ca="1" si="1936"/>
        <v>#NAME?</v>
      </c>
      <c r="Z6215" s="13" t="e">
        <f ca="1">CalcTable[[#This Row],[IrrHours]]/5</f>
        <v>#NAME?</v>
      </c>
      <c r="AA6215" s="13" t="e">
        <f ca="1">IF(CalcTable[[#This Row],[IrrFlag]]=FALSE,0,MAX(0,CalcTable[[#This Row],[VolRednWind]]*(FCAP*IRR_TARGET-CalcTable[[#This Row],[IWC]])))</f>
        <v>#NAME?</v>
      </c>
      <c r="AB6215" s="13" t="e">
        <f ca="1">CalcTable[[#This Row],[IWC]]+CalcTable[[#This Row],[Eff Precip]]+CalcTable[[#This Row],[IrrAmt]]-CalcTable[[#This Row],[AET]]</f>
        <v>#NAME?</v>
      </c>
      <c r="AC6215" s="13" t="e">
        <f ca="1">IF(CalcTable[[#This Row],[PWC]]&gt;FCAP,MIN(24*PERC,MIN(SAT,CalcTable[[#This Row],[PWC]])-FCAP),0)</f>
        <v>#NAME?</v>
      </c>
      <c r="AD6215" s="13" t="e">
        <f ca="1">IF(CalcTable[[#This Row],[PWC]]&gt;SAT,CalcTable[[#This Row],[PWC]]-SAT,0)</f>
        <v>#NAME?</v>
      </c>
      <c r="AE6215" s="13" t="e">
        <f ca="1">CalcTable[[#This Row],[PWC]]-CalcTable[[#This Row],[PercAmt]]-CalcTable[[#This Row],[Runoff]]</f>
        <v>#NAME?</v>
      </c>
      <c r="AF6215" s="13" t="e">
        <f ca="1">CalcTable[[#This Row],[IrrAmt]]/1000*CUR_IRR_AREA*10000/IRR_EFF</f>
        <v>#NAME?</v>
      </c>
      <c r="AG6215" s="147"/>
      <c r="AH6215" s="13"/>
      <c r="AI6215" s="50">
        <v>0</v>
      </c>
      <c r="AJ6215" s="50">
        <v>0</v>
      </c>
      <c r="AK6215" s="50">
        <v>9.3880217980228053</v>
      </c>
      <c r="AL6215" s="50">
        <v>0</v>
      </c>
      <c r="AM6215" s="50"/>
      <c r="AN6215" s="50"/>
      <c r="AO6215" s="50"/>
      <c r="AP6215" s="50"/>
      <c r="AQ6215" s="50"/>
      <c r="AR6215" s="50"/>
      <c r="AS6215" s="50"/>
      <c r="AT6215" s="50"/>
      <c r="AU6215" s="50"/>
      <c r="AV6215" s="50"/>
      <c r="AW6215" s="50"/>
      <c r="AX6215" s="50">
        <f t="shared" si="1947"/>
        <v>9.3880217980228053</v>
      </c>
      <c r="AY6215" s="50"/>
      <c r="AZ6215" s="50">
        <f t="shared" si="1937"/>
        <v>137.69098637100115</v>
      </c>
      <c r="BA6215" s="50">
        <f t="shared" si="1938"/>
        <v>212.00040758709699</v>
      </c>
      <c r="BB6215" s="50">
        <f t="shared" si="1939"/>
        <v>218.55712122381135</v>
      </c>
      <c r="BC6215" s="17">
        <f t="shared" si="1940"/>
        <v>20007</v>
      </c>
      <c r="BD6215" s="50">
        <f t="shared" si="1941"/>
        <v>9.3880217980228053</v>
      </c>
      <c r="BE6215" s="50">
        <f t="shared" si="1942"/>
        <v>137.69098637100115</v>
      </c>
      <c r="BF6215" s="50">
        <f t="shared" si="1948"/>
        <v>225.21862077665938</v>
      </c>
      <c r="BG6215" s="50"/>
      <c r="BH6215" s="17">
        <f t="shared" si="1943"/>
        <v>0</v>
      </c>
      <c r="BI6215" s="17">
        <f t="shared" si="1951"/>
        <v>6215</v>
      </c>
      <c r="BJ6215" s="17">
        <f t="shared" si="1949"/>
        <v>6215</v>
      </c>
      <c r="BK6215" s="150">
        <f t="shared" si="1950"/>
        <v>36722</v>
      </c>
      <c r="BL6215" s="50" t="e">
        <f t="shared" ca="1" si="1944"/>
        <v>#NAME?</v>
      </c>
      <c r="BM6215" s="50" t="e">
        <f t="shared" ca="1" si="1945"/>
        <v>#NAME?</v>
      </c>
      <c r="BN6215" s="50" t="e">
        <f t="shared" ca="1" si="1946"/>
        <v>#NAME?</v>
      </c>
    </row>
    <row r="6216" spans="1:66" x14ac:dyDescent="0.35">
      <c r="A6216" s="48">
        <v>36723</v>
      </c>
      <c r="B6216" s="17">
        <v>2000</v>
      </c>
      <c r="C6216" s="17">
        <v>7</v>
      </c>
      <c r="D6216" s="17">
        <v>198</v>
      </c>
      <c r="E6216" s="17">
        <v>16</v>
      </c>
      <c r="F6216" s="17">
        <v>1</v>
      </c>
      <c r="G6216" s="50">
        <v>6.8</v>
      </c>
      <c r="H6216" s="32">
        <v>3.9976600010239309</v>
      </c>
      <c r="I6216" s="50">
        <v>6.333333333333333</v>
      </c>
      <c r="J6216" s="13">
        <v>0</v>
      </c>
      <c r="K6216" s="13">
        <f t="shared" si="1932"/>
        <v>0</v>
      </c>
      <c r="L6216" s="13">
        <f t="shared" si="1933"/>
        <v>0</v>
      </c>
      <c r="M6216" s="13" t="e">
        <f ca="1">CalcTable[[#This Row],[IWC]]-AE6215</f>
        <v>#NAME?</v>
      </c>
      <c r="N6216" s="13" t="e">
        <f ca="1">IF(CalcTable[[#This Row],[Day of Year]]&lt;123,FCAP,AE6215)</f>
        <v>#NAME?</v>
      </c>
      <c r="O6216" s="17" t="e">
        <f ca="1">IF(IRR_DRIP,5,COUNTIF('IDET Wind Values'!C6200:G6200,"&lt;="&amp;IRR_MAXWIND))</f>
        <v>#NAME?</v>
      </c>
      <c r="P6216" s="13" t="e">
        <f ca="1">CalcTable[[#This Row],[ET_o]]*KL</f>
        <v>#NAME?</v>
      </c>
      <c r="Q6216" s="13" t="e">
        <f ca="1">IF(WILTPT&lt;=0,1,MAX(0,MIN(1,(CalcTable[[#This Row],[IWC]]-WILTPT)/(MAD-WILTPT))))</f>
        <v>#NAME?</v>
      </c>
      <c r="R6216" s="13" t="e">
        <f ca="1">CalcTable[[#This Row],[ETMult]]*CalcTable[[#This Row],[ETb]]</f>
        <v>#NAME?</v>
      </c>
      <c r="S6216" s="13" t="b">
        <f>INDEX(IRR_LIST,CalcTable[[#This Row],[Day of Week]]+1)</f>
        <v>1</v>
      </c>
      <c r="T6216" s="13">
        <f t="shared" ca="1" si="1934"/>
        <v>10.4</v>
      </c>
      <c r="U6216" s="13" t="b">
        <f ca="1">IF(CalcTable[[#This Row],[IrrPrecip]]&gt;=IC_MM,FALSE,TRUE)</f>
        <v>0</v>
      </c>
      <c r="V6216" s="13" t="b">
        <f t="shared" si="1935"/>
        <v>1</v>
      </c>
      <c r="W6216" s="13" t="e">
        <f ca="1">IF(AND(IRR_DRIP=FALSE,CalcTable[[#This Row],[IrrHours]]&lt;=0),FALSE,TRUE)</f>
        <v>#NAME?</v>
      </c>
      <c r="X6216" s="13" t="e">
        <f ca="1">AND(CalcTable[[#This Row],[IrrDay]],CalcTable[[#This Row],[IrrRain]],CalcTable[[#This Row],[IrrWarm]],CalcTable[[#This Row],[IrrWindy]])</f>
        <v>#NAME?</v>
      </c>
      <c r="Y6216" s="13" t="e">
        <f t="shared" ca="1" si="1936"/>
        <v>#NAME?</v>
      </c>
      <c r="Z6216" s="13" t="e">
        <f ca="1">CalcTable[[#This Row],[IrrHours]]/5</f>
        <v>#NAME?</v>
      </c>
      <c r="AA6216" s="13" t="e">
        <f ca="1">IF(CalcTable[[#This Row],[IrrFlag]]=FALSE,0,MAX(0,CalcTable[[#This Row],[VolRednWind]]*(FCAP*IRR_TARGET-CalcTable[[#This Row],[IWC]])))</f>
        <v>#NAME?</v>
      </c>
      <c r="AB6216" s="13" t="e">
        <f ca="1">CalcTable[[#This Row],[IWC]]+CalcTable[[#This Row],[Eff Precip]]+CalcTable[[#This Row],[IrrAmt]]-CalcTable[[#This Row],[AET]]</f>
        <v>#NAME?</v>
      </c>
      <c r="AC6216" s="13" t="e">
        <f ca="1">IF(CalcTable[[#This Row],[PWC]]&gt;FCAP,MIN(24*PERC,MIN(SAT,CalcTable[[#This Row],[PWC]])-FCAP),0)</f>
        <v>#NAME?</v>
      </c>
      <c r="AD6216" s="13" t="e">
        <f ca="1">IF(CalcTable[[#This Row],[PWC]]&gt;SAT,CalcTable[[#This Row],[PWC]]-SAT,0)</f>
        <v>#NAME?</v>
      </c>
      <c r="AE6216" s="13" t="e">
        <f ca="1">CalcTable[[#This Row],[PWC]]-CalcTable[[#This Row],[PercAmt]]-CalcTable[[#This Row],[Runoff]]</f>
        <v>#NAME?</v>
      </c>
      <c r="AF6216" s="13" t="e">
        <f ca="1">CalcTable[[#This Row],[IrrAmt]]/1000*CUR_IRR_AREA*10000/IRR_EFF</f>
        <v>#NAME?</v>
      </c>
      <c r="AG6216" s="147"/>
      <c r="AH6216" s="13"/>
      <c r="AI6216" s="50">
        <v>0</v>
      </c>
      <c r="AJ6216" s="50">
        <v>0</v>
      </c>
      <c r="AK6216" s="50">
        <v>0</v>
      </c>
      <c r="AL6216" s="50">
        <v>0</v>
      </c>
      <c r="AM6216" s="50"/>
      <c r="AN6216" s="50"/>
      <c r="AO6216" s="50"/>
      <c r="AP6216" s="50"/>
      <c r="AQ6216" s="50"/>
      <c r="AR6216" s="50"/>
      <c r="AS6216" s="50"/>
      <c r="AT6216" s="50"/>
      <c r="AU6216" s="50"/>
      <c r="AV6216" s="50"/>
      <c r="AW6216" s="50"/>
      <c r="AX6216" s="50">
        <f t="shared" si="1947"/>
        <v>0</v>
      </c>
      <c r="AY6216" s="50"/>
      <c r="AZ6216" s="50">
        <f t="shared" si="1937"/>
        <v>0</v>
      </c>
      <c r="BA6216" s="50">
        <f t="shared" si="1938"/>
        <v>0</v>
      </c>
      <c r="BB6216" s="50">
        <f t="shared" si="1939"/>
        <v>0</v>
      </c>
      <c r="BC6216" s="17">
        <f t="shared" si="1940"/>
        <v>20007</v>
      </c>
      <c r="BD6216" s="50">
        <f t="shared" si="1941"/>
        <v>0</v>
      </c>
      <c r="BE6216" s="50">
        <f t="shared" si="1942"/>
        <v>0</v>
      </c>
      <c r="BF6216" s="50">
        <f t="shared" si="1948"/>
        <v>0</v>
      </c>
      <c r="BG6216" s="50"/>
      <c r="BH6216" s="17">
        <f t="shared" si="1943"/>
        <v>0</v>
      </c>
      <c r="BI6216" s="17">
        <f t="shared" si="1951"/>
        <v>6216</v>
      </c>
      <c r="BJ6216" s="17">
        <f t="shared" si="1949"/>
        <v>6216</v>
      </c>
      <c r="BK6216" s="150">
        <f t="shared" si="1950"/>
        <v>36723</v>
      </c>
      <c r="BL6216" s="50" t="e">
        <f t="shared" ca="1" si="1944"/>
        <v>#NAME?</v>
      </c>
      <c r="BM6216" s="50" t="e">
        <f t="shared" ca="1" si="1945"/>
        <v>#NAME?</v>
      </c>
      <c r="BN6216" s="50" t="e">
        <f t="shared" ca="1" si="1946"/>
        <v>#NAME?</v>
      </c>
    </row>
    <row r="6217" spans="1:66" x14ac:dyDescent="0.35">
      <c r="A6217" s="48">
        <v>36724</v>
      </c>
      <c r="B6217" s="17">
        <v>2000</v>
      </c>
      <c r="C6217" s="17">
        <v>7</v>
      </c>
      <c r="D6217" s="17">
        <v>199</v>
      </c>
      <c r="E6217" s="17">
        <v>17</v>
      </c>
      <c r="F6217" s="17">
        <v>2</v>
      </c>
      <c r="G6217" s="50">
        <v>8.3000000000000007</v>
      </c>
      <c r="H6217" s="32">
        <v>3.695291782993416</v>
      </c>
      <c r="I6217" s="50">
        <v>16.833333333333332</v>
      </c>
      <c r="J6217" s="13">
        <v>0</v>
      </c>
      <c r="K6217" s="13">
        <f t="shared" si="1932"/>
        <v>0</v>
      </c>
      <c r="L6217" s="13">
        <f t="shared" si="1933"/>
        <v>0</v>
      </c>
      <c r="M6217" s="13" t="e">
        <f ca="1">CalcTable[[#This Row],[IWC]]-AE6216</f>
        <v>#NAME?</v>
      </c>
      <c r="N6217" s="13" t="e">
        <f ca="1">IF(CalcTable[[#This Row],[Day of Year]]&lt;123,FCAP,AE6216)</f>
        <v>#NAME?</v>
      </c>
      <c r="O6217" s="17" t="e">
        <f ca="1">IF(IRR_DRIP,5,COUNTIF('IDET Wind Values'!C6201:G6201,"&lt;="&amp;IRR_MAXWIND))</f>
        <v>#NAME?</v>
      </c>
      <c r="P6217" s="13" t="e">
        <f ca="1">CalcTable[[#This Row],[ET_o]]*KL</f>
        <v>#NAME?</v>
      </c>
      <c r="Q6217" s="13" t="e">
        <f ca="1">IF(WILTPT&lt;=0,1,MAX(0,MIN(1,(CalcTable[[#This Row],[IWC]]-WILTPT)/(MAD-WILTPT))))</f>
        <v>#NAME?</v>
      </c>
      <c r="R6217" s="13" t="e">
        <f ca="1">CalcTable[[#This Row],[ETMult]]*CalcTable[[#This Row],[ETb]]</f>
        <v>#NAME?</v>
      </c>
      <c r="S6217" s="13" t="b">
        <f>INDEX(IRR_LIST,CalcTable[[#This Row],[Day of Week]]+1)</f>
        <v>0</v>
      </c>
      <c r="T6217" s="13">
        <f t="shared" ca="1" si="1934"/>
        <v>10.4</v>
      </c>
      <c r="U6217" s="13" t="b">
        <f ca="1">IF(CalcTable[[#This Row],[IrrPrecip]]&gt;=IC_MM,FALSE,TRUE)</f>
        <v>0</v>
      </c>
      <c r="V6217" s="13" t="b">
        <f t="shared" si="1935"/>
        <v>1</v>
      </c>
      <c r="W6217" s="13" t="e">
        <f ca="1">IF(AND(IRR_DRIP=FALSE,CalcTable[[#This Row],[IrrHours]]&lt;=0),FALSE,TRUE)</f>
        <v>#NAME?</v>
      </c>
      <c r="X6217" s="13" t="e">
        <f ca="1">AND(CalcTable[[#This Row],[IrrDay]],CalcTable[[#This Row],[IrrRain]],CalcTable[[#This Row],[IrrWarm]],CalcTable[[#This Row],[IrrWindy]])</f>
        <v>#NAME?</v>
      </c>
      <c r="Y6217" s="13" t="e">
        <f t="shared" ca="1" si="1936"/>
        <v>#NAME?</v>
      </c>
      <c r="Z6217" s="13" t="e">
        <f ca="1">CalcTable[[#This Row],[IrrHours]]/5</f>
        <v>#NAME?</v>
      </c>
      <c r="AA6217" s="13" t="e">
        <f ca="1">IF(CalcTable[[#This Row],[IrrFlag]]=FALSE,0,MAX(0,CalcTable[[#This Row],[VolRednWind]]*(FCAP*IRR_TARGET-CalcTable[[#This Row],[IWC]])))</f>
        <v>#NAME?</v>
      </c>
      <c r="AB6217" s="13" t="e">
        <f ca="1">CalcTable[[#This Row],[IWC]]+CalcTable[[#This Row],[Eff Precip]]+CalcTable[[#This Row],[IrrAmt]]-CalcTable[[#This Row],[AET]]</f>
        <v>#NAME?</v>
      </c>
      <c r="AC6217" s="13" t="e">
        <f ca="1">IF(CalcTable[[#This Row],[PWC]]&gt;FCAP,MIN(24*PERC,MIN(SAT,CalcTable[[#This Row],[PWC]])-FCAP),0)</f>
        <v>#NAME?</v>
      </c>
      <c r="AD6217" s="13" t="e">
        <f ca="1">IF(CalcTable[[#This Row],[PWC]]&gt;SAT,CalcTable[[#This Row],[PWC]]-SAT,0)</f>
        <v>#NAME?</v>
      </c>
      <c r="AE6217" s="13" t="e">
        <f ca="1">CalcTable[[#This Row],[PWC]]-CalcTable[[#This Row],[PercAmt]]-CalcTable[[#This Row],[Runoff]]</f>
        <v>#NAME?</v>
      </c>
      <c r="AF6217" s="13" t="e">
        <f ca="1">CalcTable[[#This Row],[IrrAmt]]/1000*CUR_IRR_AREA*10000/IRR_EFF</f>
        <v>#NAME?</v>
      </c>
      <c r="AG6217" s="147"/>
      <c r="AH6217" s="13"/>
      <c r="AI6217" s="50">
        <v>0</v>
      </c>
      <c r="AJ6217" s="50">
        <v>0</v>
      </c>
      <c r="AK6217" s="50">
        <v>0</v>
      </c>
      <c r="AL6217" s="50">
        <v>0</v>
      </c>
      <c r="AM6217" s="50"/>
      <c r="AN6217" s="50"/>
      <c r="AO6217" s="50"/>
      <c r="AP6217" s="50"/>
      <c r="AQ6217" s="50"/>
      <c r="AR6217" s="50"/>
      <c r="AS6217" s="50"/>
      <c r="AT6217" s="50"/>
      <c r="AU6217" s="50"/>
      <c r="AV6217" s="50"/>
      <c r="AW6217" s="50"/>
      <c r="AX6217" s="50">
        <f t="shared" si="1947"/>
        <v>0</v>
      </c>
      <c r="AY6217" s="50"/>
      <c r="AZ6217" s="50">
        <f t="shared" si="1937"/>
        <v>0</v>
      </c>
      <c r="BA6217" s="50">
        <f t="shared" si="1938"/>
        <v>0</v>
      </c>
      <c r="BB6217" s="50">
        <f t="shared" si="1939"/>
        <v>0</v>
      </c>
      <c r="BC6217" s="17">
        <f t="shared" si="1940"/>
        <v>20007</v>
      </c>
      <c r="BD6217" s="50">
        <f t="shared" si="1941"/>
        <v>0</v>
      </c>
      <c r="BE6217" s="50">
        <f t="shared" si="1942"/>
        <v>0</v>
      </c>
      <c r="BF6217" s="50">
        <f t="shared" si="1948"/>
        <v>0</v>
      </c>
      <c r="BG6217" s="50"/>
      <c r="BH6217" s="17">
        <f t="shared" si="1943"/>
        <v>0</v>
      </c>
      <c r="BI6217" s="17">
        <f t="shared" si="1951"/>
        <v>6217</v>
      </c>
      <c r="BJ6217" s="17">
        <f t="shared" si="1949"/>
        <v>6217</v>
      </c>
      <c r="BK6217" s="150">
        <f t="shared" si="1950"/>
        <v>36724</v>
      </c>
      <c r="BL6217" s="50" t="e">
        <f t="shared" ca="1" si="1944"/>
        <v>#NAME?</v>
      </c>
      <c r="BM6217" s="50" t="e">
        <f t="shared" ca="1" si="1945"/>
        <v>#NAME?</v>
      </c>
      <c r="BN6217" s="50" t="e">
        <f t="shared" ca="1" si="1946"/>
        <v>#NAME?</v>
      </c>
    </row>
    <row r="6218" spans="1:66" x14ac:dyDescent="0.35">
      <c r="A6218" s="48">
        <v>36725</v>
      </c>
      <c r="B6218" s="17">
        <v>2000</v>
      </c>
      <c r="C6218" s="17">
        <v>7</v>
      </c>
      <c r="D6218" s="17">
        <v>200</v>
      </c>
      <c r="E6218" s="17">
        <v>18</v>
      </c>
      <c r="F6218" s="17">
        <v>3</v>
      </c>
      <c r="G6218" s="50">
        <v>9.1</v>
      </c>
      <c r="H6218" s="32">
        <v>4.0619912515318717</v>
      </c>
      <c r="I6218" s="50">
        <v>7.666666666666667</v>
      </c>
      <c r="J6218" s="13">
        <v>0</v>
      </c>
      <c r="K6218" s="13">
        <f t="shared" si="1932"/>
        <v>0</v>
      </c>
      <c r="L6218" s="13">
        <f t="shared" si="1933"/>
        <v>0</v>
      </c>
      <c r="M6218" s="13" t="e">
        <f ca="1">CalcTable[[#This Row],[IWC]]-AE6217</f>
        <v>#NAME?</v>
      </c>
      <c r="N6218" s="13" t="e">
        <f ca="1">IF(CalcTable[[#This Row],[Day of Year]]&lt;123,FCAP,AE6217)</f>
        <v>#NAME?</v>
      </c>
      <c r="O6218" s="17" t="e">
        <f ca="1">IF(IRR_DRIP,5,COUNTIF('IDET Wind Values'!C6202:G6202,"&lt;="&amp;IRR_MAXWIND))</f>
        <v>#NAME?</v>
      </c>
      <c r="P6218" s="13" t="e">
        <f ca="1">CalcTable[[#This Row],[ET_o]]*KL</f>
        <v>#NAME?</v>
      </c>
      <c r="Q6218" s="13" t="e">
        <f ca="1">IF(WILTPT&lt;=0,1,MAX(0,MIN(1,(CalcTable[[#This Row],[IWC]]-WILTPT)/(MAD-WILTPT))))</f>
        <v>#NAME?</v>
      </c>
      <c r="R6218" s="13" t="e">
        <f ca="1">CalcTable[[#This Row],[ETMult]]*CalcTable[[#This Row],[ETb]]</f>
        <v>#NAME?</v>
      </c>
      <c r="S6218" s="13" t="b">
        <f>INDEX(IRR_LIST,CalcTable[[#This Row],[Day of Week]]+1)</f>
        <v>1</v>
      </c>
      <c r="T6218" s="13">
        <f t="shared" ca="1" si="1934"/>
        <v>0</v>
      </c>
      <c r="U6218" s="13" t="b">
        <f ca="1">IF(CalcTable[[#This Row],[IrrPrecip]]&gt;=IC_MM,FALSE,TRUE)</f>
        <v>1</v>
      </c>
      <c r="V6218" s="13" t="b">
        <f t="shared" si="1935"/>
        <v>1</v>
      </c>
      <c r="W6218" s="13" t="e">
        <f ca="1">IF(AND(IRR_DRIP=FALSE,CalcTable[[#This Row],[IrrHours]]&lt;=0),FALSE,TRUE)</f>
        <v>#NAME?</v>
      </c>
      <c r="X6218" s="13" t="e">
        <f ca="1">AND(CalcTable[[#This Row],[IrrDay]],CalcTable[[#This Row],[IrrRain]],CalcTable[[#This Row],[IrrWarm]],CalcTable[[#This Row],[IrrWindy]])</f>
        <v>#NAME?</v>
      </c>
      <c r="Y6218" s="13" t="e">
        <f t="shared" ca="1" si="1936"/>
        <v>#NAME?</v>
      </c>
      <c r="Z6218" s="13" t="e">
        <f ca="1">CalcTable[[#This Row],[IrrHours]]/5</f>
        <v>#NAME?</v>
      </c>
      <c r="AA6218" s="13" t="e">
        <f ca="1">IF(CalcTable[[#This Row],[IrrFlag]]=FALSE,0,MAX(0,CalcTable[[#This Row],[VolRednWind]]*(FCAP*IRR_TARGET-CalcTable[[#This Row],[IWC]])))</f>
        <v>#NAME?</v>
      </c>
      <c r="AB6218" s="13" t="e">
        <f ca="1">CalcTable[[#This Row],[IWC]]+CalcTable[[#This Row],[Eff Precip]]+CalcTable[[#This Row],[IrrAmt]]-CalcTable[[#This Row],[AET]]</f>
        <v>#NAME?</v>
      </c>
      <c r="AC6218" s="13" t="e">
        <f ca="1">IF(CalcTable[[#This Row],[PWC]]&gt;FCAP,MIN(24*PERC,MIN(SAT,CalcTable[[#This Row],[PWC]])-FCAP),0)</f>
        <v>#NAME?</v>
      </c>
      <c r="AD6218" s="13" t="e">
        <f ca="1">IF(CalcTable[[#This Row],[PWC]]&gt;SAT,CalcTable[[#This Row],[PWC]]-SAT,0)</f>
        <v>#NAME?</v>
      </c>
      <c r="AE6218" s="13" t="e">
        <f ca="1">CalcTable[[#This Row],[PWC]]-CalcTable[[#This Row],[PercAmt]]-CalcTable[[#This Row],[Runoff]]</f>
        <v>#NAME?</v>
      </c>
      <c r="AF6218" s="13" t="e">
        <f ca="1">CalcTable[[#This Row],[IrrAmt]]/1000*CUR_IRR_AREA*10000/IRR_EFF</f>
        <v>#NAME?</v>
      </c>
      <c r="AG6218" s="147"/>
      <c r="AH6218" s="13"/>
      <c r="AI6218" s="50">
        <v>11.957743468163788</v>
      </c>
      <c r="AJ6218" s="50">
        <v>16.843914842965656</v>
      </c>
      <c r="AK6218" s="50">
        <v>0</v>
      </c>
      <c r="AL6218" s="50">
        <v>0</v>
      </c>
      <c r="AM6218" s="50"/>
      <c r="AN6218" s="50"/>
      <c r="AO6218" s="50"/>
      <c r="AP6218" s="50"/>
      <c r="AQ6218" s="50"/>
      <c r="AR6218" s="50"/>
      <c r="AS6218" s="50"/>
      <c r="AT6218" s="50"/>
      <c r="AU6218" s="50"/>
      <c r="AV6218" s="50"/>
      <c r="AW6218" s="50"/>
      <c r="AX6218" s="50">
        <f t="shared" si="1947"/>
        <v>28.801658311129444</v>
      </c>
      <c r="AY6218" s="50"/>
      <c r="AZ6218" s="50">
        <f t="shared" si="1937"/>
        <v>669.46840626006156</v>
      </c>
      <c r="BA6218" s="50">
        <f t="shared" si="1938"/>
        <v>1085.0642191445263</v>
      </c>
      <c r="BB6218" s="50">
        <f t="shared" si="1939"/>
        <v>1122.9764896346512</v>
      </c>
      <c r="BC6218" s="17">
        <f t="shared" si="1940"/>
        <v>20007</v>
      </c>
      <c r="BD6218" s="50">
        <f t="shared" si="1941"/>
        <v>28.801658311129444</v>
      </c>
      <c r="BE6218" s="50">
        <f t="shared" si="1942"/>
        <v>669.46840626006156</v>
      </c>
      <c r="BF6218" s="50">
        <f t="shared" si="1948"/>
        <v>1095.0371922326076</v>
      </c>
      <c r="BG6218" s="50"/>
      <c r="BH6218" s="17">
        <f t="shared" si="1943"/>
        <v>0</v>
      </c>
      <c r="BI6218" s="17">
        <f t="shared" si="1951"/>
        <v>6218</v>
      </c>
      <c r="BJ6218" s="17">
        <f t="shared" si="1949"/>
        <v>6218</v>
      </c>
      <c r="BK6218" s="150">
        <f t="shared" si="1950"/>
        <v>36725</v>
      </c>
      <c r="BL6218" s="50" t="e">
        <f t="shared" ca="1" si="1944"/>
        <v>#NAME?</v>
      </c>
      <c r="BM6218" s="50" t="e">
        <f t="shared" ca="1" si="1945"/>
        <v>#NAME?</v>
      </c>
      <c r="BN6218" s="50" t="e">
        <f t="shared" ca="1" si="1946"/>
        <v>#NAME?</v>
      </c>
    </row>
    <row r="6219" spans="1:66" x14ac:dyDescent="0.35">
      <c r="A6219" s="48">
        <v>36726</v>
      </c>
      <c r="B6219" s="17">
        <v>2000</v>
      </c>
      <c r="C6219" s="17">
        <v>7</v>
      </c>
      <c r="D6219" s="17">
        <v>201</v>
      </c>
      <c r="E6219" s="17">
        <v>19</v>
      </c>
      <c r="F6219" s="17">
        <v>4</v>
      </c>
      <c r="G6219" s="50">
        <v>11.4</v>
      </c>
      <c r="H6219" s="32">
        <v>4.0776808997932941</v>
      </c>
      <c r="I6219" s="50">
        <v>6.333333333333333</v>
      </c>
      <c r="J6219" s="13">
        <v>0.6</v>
      </c>
      <c r="K6219" s="13">
        <f t="shared" si="1932"/>
        <v>0.6</v>
      </c>
      <c r="L6219" s="13">
        <f t="shared" si="1933"/>
        <v>0</v>
      </c>
      <c r="M6219" s="13" t="e">
        <f ca="1">CalcTable[[#This Row],[IWC]]-AE6218</f>
        <v>#NAME?</v>
      </c>
      <c r="N6219" s="13" t="e">
        <f ca="1">IF(CalcTable[[#This Row],[Day of Year]]&lt;123,FCAP,AE6218)</f>
        <v>#NAME?</v>
      </c>
      <c r="O6219" s="17" t="e">
        <f ca="1">IF(IRR_DRIP,5,COUNTIF('IDET Wind Values'!C6203:G6203,"&lt;="&amp;IRR_MAXWIND))</f>
        <v>#NAME?</v>
      </c>
      <c r="P6219" s="13" t="e">
        <f ca="1">CalcTable[[#This Row],[ET_o]]*KL</f>
        <v>#NAME?</v>
      </c>
      <c r="Q6219" s="13" t="e">
        <f ca="1">IF(WILTPT&lt;=0,1,MAX(0,MIN(1,(CalcTable[[#This Row],[IWC]]-WILTPT)/(MAD-WILTPT))))</f>
        <v>#NAME?</v>
      </c>
      <c r="R6219" s="13" t="e">
        <f ca="1">CalcTable[[#This Row],[ETMult]]*CalcTable[[#This Row],[ETb]]</f>
        <v>#NAME?</v>
      </c>
      <c r="S6219" s="13" t="b">
        <f>INDEX(IRR_LIST,CalcTable[[#This Row],[Day of Week]]+1)</f>
        <v>0</v>
      </c>
      <c r="T6219" s="13">
        <f t="shared" ca="1" si="1934"/>
        <v>0</v>
      </c>
      <c r="U6219" s="13" t="b">
        <f ca="1">IF(CalcTable[[#This Row],[IrrPrecip]]&gt;=IC_MM,FALSE,TRUE)</f>
        <v>1</v>
      </c>
      <c r="V6219" s="13" t="b">
        <f t="shared" si="1935"/>
        <v>1</v>
      </c>
      <c r="W6219" s="13" t="e">
        <f ca="1">IF(AND(IRR_DRIP=FALSE,CalcTable[[#This Row],[IrrHours]]&lt;=0),FALSE,TRUE)</f>
        <v>#NAME?</v>
      </c>
      <c r="X6219" s="13" t="e">
        <f ca="1">AND(CalcTable[[#This Row],[IrrDay]],CalcTable[[#This Row],[IrrRain]],CalcTable[[#This Row],[IrrWarm]],CalcTable[[#This Row],[IrrWindy]])</f>
        <v>#NAME?</v>
      </c>
      <c r="Y6219" s="13" t="e">
        <f t="shared" ca="1" si="1936"/>
        <v>#NAME?</v>
      </c>
      <c r="Z6219" s="13" t="e">
        <f ca="1">CalcTable[[#This Row],[IrrHours]]/5</f>
        <v>#NAME?</v>
      </c>
      <c r="AA6219" s="13" t="e">
        <f ca="1">IF(CalcTable[[#This Row],[IrrFlag]]=FALSE,0,MAX(0,CalcTable[[#This Row],[VolRednWind]]*(FCAP*IRR_TARGET-CalcTable[[#This Row],[IWC]])))</f>
        <v>#NAME?</v>
      </c>
      <c r="AB6219" s="13" t="e">
        <f ca="1">CalcTable[[#This Row],[IWC]]+CalcTable[[#This Row],[Eff Precip]]+CalcTable[[#This Row],[IrrAmt]]-CalcTable[[#This Row],[AET]]</f>
        <v>#NAME?</v>
      </c>
      <c r="AC6219" s="13" t="e">
        <f ca="1">IF(CalcTable[[#This Row],[PWC]]&gt;FCAP,MIN(24*PERC,MIN(SAT,CalcTable[[#This Row],[PWC]])-FCAP),0)</f>
        <v>#NAME?</v>
      </c>
      <c r="AD6219" s="13" t="e">
        <f ca="1">IF(CalcTable[[#This Row],[PWC]]&gt;SAT,CalcTable[[#This Row],[PWC]]-SAT,0)</f>
        <v>#NAME?</v>
      </c>
      <c r="AE6219" s="13" t="e">
        <f ca="1">CalcTable[[#This Row],[PWC]]-CalcTable[[#This Row],[PercAmt]]-CalcTable[[#This Row],[Runoff]]</f>
        <v>#NAME?</v>
      </c>
      <c r="AF6219" s="13" t="e">
        <f ca="1">CalcTable[[#This Row],[IrrAmt]]/1000*CUR_IRR_AREA*10000/IRR_EFF</f>
        <v>#NAME?</v>
      </c>
      <c r="AG6219" s="147"/>
      <c r="AH6219" s="13"/>
      <c r="AI6219" s="50">
        <v>0</v>
      </c>
      <c r="AJ6219" s="50">
        <v>0</v>
      </c>
      <c r="AK6219" s="50">
        <v>5.6359312017312462</v>
      </c>
      <c r="AL6219" s="50">
        <v>9.014719905543739</v>
      </c>
      <c r="AM6219" s="50"/>
      <c r="AN6219" s="50"/>
      <c r="AO6219" s="50"/>
      <c r="AP6219" s="50"/>
      <c r="AQ6219" s="50"/>
      <c r="AR6219" s="50"/>
      <c r="AS6219" s="50"/>
      <c r="AT6219" s="50"/>
      <c r="AU6219" s="50"/>
      <c r="AV6219" s="50"/>
      <c r="AW6219" s="50"/>
      <c r="AX6219" s="50">
        <f t="shared" si="1947"/>
        <v>14.650651107274985</v>
      </c>
      <c r="AY6219" s="50"/>
      <c r="AZ6219" s="50">
        <f t="shared" si="1937"/>
        <v>347.09210818800796</v>
      </c>
      <c r="BA6219" s="50">
        <f t="shared" si="1938"/>
        <v>534.411658638679</v>
      </c>
      <c r="BB6219" s="50">
        <f t="shared" si="1939"/>
        <v>550.93985426667939</v>
      </c>
      <c r="BC6219" s="17">
        <f t="shared" si="1940"/>
        <v>20007</v>
      </c>
      <c r="BD6219" s="50">
        <f t="shared" si="1941"/>
        <v>14.650651107274985</v>
      </c>
      <c r="BE6219" s="50">
        <f t="shared" si="1942"/>
        <v>347.09210818800796</v>
      </c>
      <c r="BF6219" s="50">
        <f t="shared" si="1948"/>
        <v>567.7321947417596</v>
      </c>
      <c r="BG6219" s="50"/>
      <c r="BH6219" s="17">
        <f t="shared" si="1943"/>
        <v>0</v>
      </c>
      <c r="BI6219" s="17">
        <f t="shared" si="1951"/>
        <v>6219</v>
      </c>
      <c r="BJ6219" s="17">
        <f t="shared" si="1949"/>
        <v>6219</v>
      </c>
      <c r="BK6219" s="150">
        <f t="shared" si="1950"/>
        <v>36726</v>
      </c>
      <c r="BL6219" s="50" t="e">
        <f t="shared" ca="1" si="1944"/>
        <v>#NAME?</v>
      </c>
      <c r="BM6219" s="50" t="e">
        <f t="shared" ca="1" si="1945"/>
        <v>#NAME?</v>
      </c>
      <c r="BN6219" s="50" t="e">
        <f t="shared" ca="1" si="1946"/>
        <v>#NAME?</v>
      </c>
    </row>
    <row r="6220" spans="1:66" x14ac:dyDescent="0.35">
      <c r="A6220" s="48">
        <v>36727</v>
      </c>
      <c r="B6220" s="17">
        <v>2000</v>
      </c>
      <c r="C6220" s="17">
        <v>7</v>
      </c>
      <c r="D6220" s="17">
        <v>202</v>
      </c>
      <c r="E6220" s="17">
        <v>20</v>
      </c>
      <c r="F6220" s="17">
        <v>5</v>
      </c>
      <c r="G6220" s="50">
        <v>12.4</v>
      </c>
      <c r="H6220" s="32">
        <v>4.7280275620178012</v>
      </c>
      <c r="I6220" s="50">
        <v>7.5</v>
      </c>
      <c r="J6220" s="13">
        <v>0</v>
      </c>
      <c r="K6220" s="13">
        <f t="shared" si="1932"/>
        <v>0</v>
      </c>
      <c r="L6220" s="13">
        <f t="shared" si="1933"/>
        <v>0</v>
      </c>
      <c r="M6220" s="13" t="e">
        <f ca="1">CalcTable[[#This Row],[IWC]]-AE6219</f>
        <v>#NAME?</v>
      </c>
      <c r="N6220" s="13" t="e">
        <f ca="1">IF(CalcTable[[#This Row],[Day of Year]]&lt;123,FCAP,AE6219)</f>
        <v>#NAME?</v>
      </c>
      <c r="O6220" s="17" t="e">
        <f ca="1">IF(IRR_DRIP,5,COUNTIF('IDET Wind Values'!C6204:G6204,"&lt;="&amp;IRR_MAXWIND))</f>
        <v>#NAME?</v>
      </c>
      <c r="P6220" s="13" t="e">
        <f ca="1">CalcTable[[#This Row],[ET_o]]*KL</f>
        <v>#NAME?</v>
      </c>
      <c r="Q6220" s="13" t="e">
        <f ca="1">IF(WILTPT&lt;=0,1,MAX(0,MIN(1,(CalcTable[[#This Row],[IWC]]-WILTPT)/(MAD-WILTPT))))</f>
        <v>#NAME?</v>
      </c>
      <c r="R6220" s="13" t="e">
        <f ca="1">CalcTable[[#This Row],[ETMult]]*CalcTable[[#This Row],[ETb]]</f>
        <v>#NAME?</v>
      </c>
      <c r="S6220" s="13" t="b">
        <f>INDEX(IRR_LIST,CalcTable[[#This Row],[Day of Week]]+1)</f>
        <v>1</v>
      </c>
      <c r="T6220" s="13">
        <f t="shared" ca="1" si="1934"/>
        <v>0.6</v>
      </c>
      <c r="U6220" s="13" t="b">
        <f ca="1">IF(CalcTable[[#This Row],[IrrPrecip]]&gt;=IC_MM,FALSE,TRUE)</f>
        <v>1</v>
      </c>
      <c r="V6220" s="13" t="b">
        <f t="shared" si="1935"/>
        <v>1</v>
      </c>
      <c r="W6220" s="13" t="e">
        <f ca="1">IF(AND(IRR_DRIP=FALSE,CalcTable[[#This Row],[IrrHours]]&lt;=0),FALSE,TRUE)</f>
        <v>#NAME?</v>
      </c>
      <c r="X6220" s="13" t="e">
        <f ca="1">AND(CalcTable[[#This Row],[IrrDay]],CalcTable[[#This Row],[IrrRain]],CalcTable[[#This Row],[IrrWarm]],CalcTable[[#This Row],[IrrWindy]])</f>
        <v>#NAME?</v>
      </c>
      <c r="Y6220" s="13" t="e">
        <f t="shared" ca="1" si="1936"/>
        <v>#NAME?</v>
      </c>
      <c r="Z6220" s="13" t="e">
        <f ca="1">CalcTable[[#This Row],[IrrHours]]/5</f>
        <v>#NAME?</v>
      </c>
      <c r="AA6220" s="13" t="e">
        <f ca="1">IF(CalcTable[[#This Row],[IrrFlag]]=FALSE,0,MAX(0,CalcTable[[#This Row],[VolRednWind]]*(FCAP*IRR_TARGET-CalcTable[[#This Row],[IWC]])))</f>
        <v>#NAME?</v>
      </c>
      <c r="AB6220" s="13" t="e">
        <f ca="1">CalcTable[[#This Row],[IWC]]+CalcTable[[#This Row],[Eff Precip]]+CalcTable[[#This Row],[IrrAmt]]-CalcTable[[#This Row],[AET]]</f>
        <v>#NAME?</v>
      </c>
      <c r="AC6220" s="13" t="e">
        <f ca="1">IF(CalcTable[[#This Row],[PWC]]&gt;FCAP,MIN(24*PERC,MIN(SAT,CalcTable[[#This Row],[PWC]])-FCAP),0)</f>
        <v>#NAME?</v>
      </c>
      <c r="AD6220" s="13" t="e">
        <f ca="1">IF(CalcTable[[#This Row],[PWC]]&gt;SAT,CalcTable[[#This Row],[PWC]]-SAT,0)</f>
        <v>#NAME?</v>
      </c>
      <c r="AE6220" s="13" t="e">
        <f ca="1">CalcTable[[#This Row],[PWC]]-CalcTable[[#This Row],[PercAmt]]-CalcTable[[#This Row],[Runoff]]</f>
        <v>#NAME?</v>
      </c>
      <c r="AF6220" s="13" t="e">
        <f ca="1">CalcTable[[#This Row],[IrrAmt]]/1000*CUR_IRR_AREA*10000/IRR_EFF</f>
        <v>#NAME?</v>
      </c>
      <c r="AG6220" s="147"/>
      <c r="AH6220" s="13"/>
      <c r="AI6220" s="50">
        <v>5.4286240191463584</v>
      </c>
      <c r="AJ6220" s="50">
        <v>7.8597458417906978</v>
      </c>
      <c r="AK6220" s="50">
        <v>0</v>
      </c>
      <c r="AL6220" s="50">
        <v>0</v>
      </c>
      <c r="AM6220" s="50"/>
      <c r="AN6220" s="50"/>
      <c r="AO6220" s="50"/>
      <c r="AP6220" s="50"/>
      <c r="AQ6220" s="50"/>
      <c r="AR6220" s="50"/>
      <c r="AS6220" s="50"/>
      <c r="AT6220" s="50"/>
      <c r="AU6220" s="50"/>
      <c r="AV6220" s="50"/>
      <c r="AW6220" s="50"/>
      <c r="AX6220" s="50">
        <f t="shared" si="1947"/>
        <v>13.288369860937056</v>
      </c>
      <c r="AY6220" s="50"/>
      <c r="AZ6220" s="50">
        <f t="shared" si="1937"/>
        <v>310.17236364000712</v>
      </c>
      <c r="BA6220" s="50">
        <f t="shared" si="1938"/>
        <v>502.90241706028866</v>
      </c>
      <c r="BB6220" s="50">
        <f t="shared" si="1939"/>
        <v>520.48757900031978</v>
      </c>
      <c r="BC6220" s="17">
        <f t="shared" si="1940"/>
        <v>20007</v>
      </c>
      <c r="BD6220" s="50">
        <f t="shared" si="1941"/>
        <v>13.288369860937056</v>
      </c>
      <c r="BE6220" s="50">
        <f t="shared" si="1942"/>
        <v>310.17236364000712</v>
      </c>
      <c r="BF6220" s="50">
        <f t="shared" si="1948"/>
        <v>507.34324579398344</v>
      </c>
      <c r="BG6220" s="50"/>
      <c r="BH6220" s="17">
        <f t="shared" si="1943"/>
        <v>0</v>
      </c>
      <c r="BI6220" s="17">
        <f t="shared" si="1951"/>
        <v>6220</v>
      </c>
      <c r="BJ6220" s="17">
        <f t="shared" si="1949"/>
        <v>6220</v>
      </c>
      <c r="BK6220" s="150">
        <f t="shared" si="1950"/>
        <v>36727</v>
      </c>
      <c r="BL6220" s="50" t="e">
        <f t="shared" ca="1" si="1944"/>
        <v>#NAME?</v>
      </c>
      <c r="BM6220" s="50" t="e">
        <f t="shared" ca="1" si="1945"/>
        <v>#NAME?</v>
      </c>
      <c r="BN6220" s="50" t="e">
        <f t="shared" ca="1" si="1946"/>
        <v>#NAME?</v>
      </c>
    </row>
    <row r="6221" spans="1:66" x14ac:dyDescent="0.35">
      <c r="A6221" s="48">
        <v>36728</v>
      </c>
      <c r="B6221" s="17">
        <v>2000</v>
      </c>
      <c r="C6221" s="17">
        <v>7</v>
      </c>
      <c r="D6221" s="17">
        <v>203</v>
      </c>
      <c r="E6221" s="17">
        <v>21</v>
      </c>
      <c r="F6221" s="17">
        <v>6</v>
      </c>
      <c r="G6221" s="50">
        <v>10.4</v>
      </c>
      <c r="H6221" s="32">
        <v>4.8427867736608139</v>
      </c>
      <c r="I6221" s="50">
        <v>6.333333333333333</v>
      </c>
      <c r="J6221" s="13">
        <v>0.8</v>
      </c>
      <c r="K6221" s="13">
        <f t="shared" si="1932"/>
        <v>0.8</v>
      </c>
      <c r="L6221" s="13">
        <f t="shared" si="1933"/>
        <v>0</v>
      </c>
      <c r="M6221" s="13" t="e">
        <f ca="1">CalcTable[[#This Row],[IWC]]-AE6220</f>
        <v>#NAME?</v>
      </c>
      <c r="N6221" s="13" t="e">
        <f ca="1">IF(CalcTable[[#This Row],[Day of Year]]&lt;123,FCAP,AE6220)</f>
        <v>#NAME?</v>
      </c>
      <c r="O6221" s="17" t="e">
        <f ca="1">IF(IRR_DRIP,5,COUNTIF('IDET Wind Values'!C6205:G6205,"&lt;="&amp;IRR_MAXWIND))</f>
        <v>#NAME?</v>
      </c>
      <c r="P6221" s="13" t="e">
        <f ca="1">CalcTable[[#This Row],[ET_o]]*KL</f>
        <v>#NAME?</v>
      </c>
      <c r="Q6221" s="13" t="e">
        <f ca="1">IF(WILTPT&lt;=0,1,MAX(0,MIN(1,(CalcTable[[#This Row],[IWC]]-WILTPT)/(MAD-WILTPT))))</f>
        <v>#NAME?</v>
      </c>
      <c r="R6221" s="13" t="e">
        <f ca="1">CalcTable[[#This Row],[ETMult]]*CalcTable[[#This Row],[ETb]]</f>
        <v>#NAME?</v>
      </c>
      <c r="S6221" s="13" t="b">
        <f>INDEX(IRR_LIST,CalcTable[[#This Row],[Day of Week]]+1)</f>
        <v>0</v>
      </c>
      <c r="T6221" s="13">
        <f t="shared" ca="1" si="1934"/>
        <v>0.6</v>
      </c>
      <c r="U6221" s="13" t="b">
        <f ca="1">IF(CalcTable[[#This Row],[IrrPrecip]]&gt;=IC_MM,FALSE,TRUE)</f>
        <v>1</v>
      </c>
      <c r="V6221" s="13" t="b">
        <f t="shared" si="1935"/>
        <v>1</v>
      </c>
      <c r="W6221" s="13" t="e">
        <f ca="1">IF(AND(IRR_DRIP=FALSE,CalcTable[[#This Row],[IrrHours]]&lt;=0),FALSE,TRUE)</f>
        <v>#NAME?</v>
      </c>
      <c r="X6221" s="13" t="e">
        <f ca="1">AND(CalcTable[[#This Row],[IrrDay]],CalcTable[[#This Row],[IrrRain]],CalcTable[[#This Row],[IrrWarm]],CalcTable[[#This Row],[IrrWindy]])</f>
        <v>#NAME?</v>
      </c>
      <c r="Y6221" s="13" t="e">
        <f t="shared" ca="1" si="1936"/>
        <v>#NAME?</v>
      </c>
      <c r="Z6221" s="13" t="e">
        <f ca="1">CalcTable[[#This Row],[IrrHours]]/5</f>
        <v>#NAME?</v>
      </c>
      <c r="AA6221" s="13" t="e">
        <f ca="1">IF(CalcTable[[#This Row],[IrrFlag]]=FALSE,0,MAX(0,CalcTable[[#This Row],[VolRednWind]]*(FCAP*IRR_TARGET-CalcTable[[#This Row],[IWC]])))</f>
        <v>#NAME?</v>
      </c>
      <c r="AB6221" s="13" t="e">
        <f ca="1">CalcTable[[#This Row],[IWC]]+CalcTable[[#This Row],[Eff Precip]]+CalcTable[[#This Row],[IrrAmt]]-CalcTable[[#This Row],[AET]]</f>
        <v>#NAME?</v>
      </c>
      <c r="AC6221" s="13" t="e">
        <f ca="1">IF(CalcTable[[#This Row],[PWC]]&gt;FCAP,MIN(24*PERC,MIN(SAT,CalcTable[[#This Row],[PWC]])-FCAP),0)</f>
        <v>#NAME?</v>
      </c>
      <c r="AD6221" s="13" t="e">
        <f ca="1">IF(CalcTable[[#This Row],[PWC]]&gt;SAT,CalcTable[[#This Row],[PWC]]-SAT,0)</f>
        <v>#NAME?</v>
      </c>
      <c r="AE6221" s="13" t="e">
        <f ca="1">CalcTable[[#This Row],[PWC]]-CalcTable[[#This Row],[PercAmt]]-CalcTable[[#This Row],[Runoff]]</f>
        <v>#NAME?</v>
      </c>
      <c r="AF6221" s="13" t="e">
        <f ca="1">CalcTable[[#This Row],[IrrAmt]]/1000*CUR_IRR_AREA*10000/IRR_EFF</f>
        <v>#NAME?</v>
      </c>
      <c r="AG6221" s="147"/>
      <c r="AH6221" s="13"/>
      <c r="AI6221" s="50">
        <v>0</v>
      </c>
      <c r="AJ6221" s="50">
        <v>0</v>
      </c>
      <c r="AK6221" s="50">
        <v>0</v>
      </c>
      <c r="AL6221" s="50">
        <v>4.8804151591097913</v>
      </c>
      <c r="AM6221" s="50"/>
      <c r="AN6221" s="50"/>
      <c r="AO6221" s="50"/>
      <c r="AP6221" s="50"/>
      <c r="AQ6221" s="50"/>
      <c r="AR6221" s="50"/>
      <c r="AS6221" s="50"/>
      <c r="AT6221" s="50"/>
      <c r="AU6221" s="50"/>
      <c r="AV6221" s="50"/>
      <c r="AW6221" s="50"/>
      <c r="AX6221" s="50">
        <f t="shared" si="1947"/>
        <v>4.8804151591097913</v>
      </c>
      <c r="AY6221" s="50"/>
      <c r="AZ6221" s="50">
        <f t="shared" si="1937"/>
        <v>143.15884466722056</v>
      </c>
      <c r="BA6221" s="50">
        <f t="shared" si="1938"/>
        <v>220.41917353524437</v>
      </c>
      <c r="BB6221" s="50">
        <f t="shared" si="1939"/>
        <v>227.2362613765406</v>
      </c>
      <c r="BC6221" s="17">
        <f t="shared" si="1940"/>
        <v>20007</v>
      </c>
      <c r="BD6221" s="50">
        <f t="shared" si="1941"/>
        <v>4.8804151591097913</v>
      </c>
      <c r="BE6221" s="50">
        <f t="shared" si="1942"/>
        <v>143.15884466722056</v>
      </c>
      <c r="BF6221" s="50">
        <f t="shared" si="1948"/>
        <v>234.16229629626557</v>
      </c>
      <c r="BG6221" s="50"/>
      <c r="BH6221" s="17">
        <f t="shared" si="1943"/>
        <v>0</v>
      </c>
      <c r="BI6221" s="17">
        <f t="shared" si="1951"/>
        <v>6221</v>
      </c>
      <c r="BJ6221" s="17">
        <f t="shared" si="1949"/>
        <v>6221</v>
      </c>
      <c r="BK6221" s="150">
        <f t="shared" si="1950"/>
        <v>36728</v>
      </c>
      <c r="BL6221" s="50" t="e">
        <f t="shared" ca="1" si="1944"/>
        <v>#NAME?</v>
      </c>
      <c r="BM6221" s="50" t="e">
        <f t="shared" ca="1" si="1945"/>
        <v>#NAME?</v>
      </c>
      <c r="BN6221" s="50" t="e">
        <f t="shared" ca="1" si="1946"/>
        <v>#NAME?</v>
      </c>
    </row>
    <row r="6222" spans="1:66" x14ac:dyDescent="0.35">
      <c r="A6222" s="48">
        <v>36729</v>
      </c>
      <c r="B6222" s="17">
        <v>2000</v>
      </c>
      <c r="C6222" s="17">
        <v>7</v>
      </c>
      <c r="D6222" s="17">
        <v>204</v>
      </c>
      <c r="E6222" s="17">
        <v>22</v>
      </c>
      <c r="F6222" s="17">
        <v>7</v>
      </c>
      <c r="G6222" s="50">
        <v>10.7</v>
      </c>
      <c r="H6222" s="32">
        <v>5.6277792482007518</v>
      </c>
      <c r="I6222" s="50">
        <v>3.1666666666666665</v>
      </c>
      <c r="J6222" s="13">
        <v>1.2</v>
      </c>
      <c r="K6222" s="13">
        <f t="shared" si="1932"/>
        <v>1.2</v>
      </c>
      <c r="L6222" s="13">
        <f t="shared" si="1933"/>
        <v>0</v>
      </c>
      <c r="M6222" s="13" t="e">
        <f ca="1">CalcTable[[#This Row],[IWC]]-AE6221</f>
        <v>#NAME?</v>
      </c>
      <c r="N6222" s="13" t="e">
        <f ca="1">IF(CalcTable[[#This Row],[Day of Year]]&lt;123,FCAP,AE6221)</f>
        <v>#NAME?</v>
      </c>
      <c r="O6222" s="17" t="e">
        <f ca="1">IF(IRR_DRIP,5,COUNTIF('IDET Wind Values'!C6206:G6206,"&lt;="&amp;IRR_MAXWIND))</f>
        <v>#NAME?</v>
      </c>
      <c r="P6222" s="13" t="e">
        <f ca="1">CalcTable[[#This Row],[ET_o]]*KL</f>
        <v>#NAME?</v>
      </c>
      <c r="Q6222" s="13" t="e">
        <f ca="1">IF(WILTPT&lt;=0,1,MAX(0,MIN(1,(CalcTable[[#This Row],[IWC]]-WILTPT)/(MAD-WILTPT))))</f>
        <v>#NAME?</v>
      </c>
      <c r="R6222" s="13" t="e">
        <f ca="1">CalcTable[[#This Row],[ETMult]]*CalcTable[[#This Row],[ETb]]</f>
        <v>#NAME?</v>
      </c>
      <c r="S6222" s="13" t="b">
        <f>INDEX(IRR_LIST,CalcTable[[#This Row],[Day of Week]]+1)</f>
        <v>0</v>
      </c>
      <c r="T6222" s="13">
        <f t="shared" ca="1" si="1934"/>
        <v>0.8</v>
      </c>
      <c r="U6222" s="13" t="b">
        <f ca="1">IF(CalcTable[[#This Row],[IrrPrecip]]&gt;=IC_MM,FALSE,TRUE)</f>
        <v>1</v>
      </c>
      <c r="V6222" s="13" t="b">
        <f t="shared" si="1935"/>
        <v>1</v>
      </c>
      <c r="W6222" s="13" t="e">
        <f ca="1">IF(AND(IRR_DRIP=FALSE,CalcTable[[#This Row],[IrrHours]]&lt;=0),FALSE,TRUE)</f>
        <v>#NAME?</v>
      </c>
      <c r="X6222" s="13" t="e">
        <f ca="1">AND(CalcTable[[#This Row],[IrrDay]],CalcTable[[#This Row],[IrrRain]],CalcTable[[#This Row],[IrrWarm]],CalcTable[[#This Row],[IrrWindy]])</f>
        <v>#NAME?</v>
      </c>
      <c r="Y6222" s="13" t="e">
        <f t="shared" ca="1" si="1936"/>
        <v>#NAME?</v>
      </c>
      <c r="Z6222" s="13" t="e">
        <f ca="1">CalcTable[[#This Row],[IrrHours]]/5</f>
        <v>#NAME?</v>
      </c>
      <c r="AA6222" s="13" t="e">
        <f ca="1">IF(CalcTable[[#This Row],[IrrFlag]]=FALSE,0,MAX(0,CalcTable[[#This Row],[VolRednWind]]*(FCAP*IRR_TARGET-CalcTable[[#This Row],[IWC]])))</f>
        <v>#NAME?</v>
      </c>
      <c r="AB6222" s="13" t="e">
        <f ca="1">CalcTable[[#This Row],[IWC]]+CalcTable[[#This Row],[Eff Precip]]+CalcTable[[#This Row],[IrrAmt]]-CalcTable[[#This Row],[AET]]</f>
        <v>#NAME?</v>
      </c>
      <c r="AC6222" s="13" t="e">
        <f ca="1">IF(CalcTable[[#This Row],[PWC]]&gt;FCAP,MIN(24*PERC,MIN(SAT,CalcTable[[#This Row],[PWC]])-FCAP),0)</f>
        <v>#NAME?</v>
      </c>
      <c r="AD6222" s="13" t="e">
        <f ca="1">IF(CalcTable[[#This Row],[PWC]]&gt;SAT,CalcTable[[#This Row],[PWC]]-SAT,0)</f>
        <v>#NAME?</v>
      </c>
      <c r="AE6222" s="13" t="e">
        <f ca="1">CalcTable[[#This Row],[PWC]]-CalcTable[[#This Row],[PercAmt]]-CalcTable[[#This Row],[Runoff]]</f>
        <v>#NAME?</v>
      </c>
      <c r="AF6222" s="13" t="e">
        <f ca="1">CalcTable[[#This Row],[IrrAmt]]/1000*CUR_IRR_AREA*10000/IRR_EFF</f>
        <v>#NAME?</v>
      </c>
      <c r="AG6222" s="147"/>
      <c r="AH6222" s="13"/>
      <c r="AI6222" s="50">
        <v>0</v>
      </c>
      <c r="AJ6222" s="50">
        <v>0</v>
      </c>
      <c r="AK6222" s="50">
        <v>4.0461343003903663</v>
      </c>
      <c r="AL6222" s="50">
        <v>0</v>
      </c>
      <c r="AM6222" s="50"/>
      <c r="AN6222" s="50"/>
      <c r="AO6222" s="50"/>
      <c r="AP6222" s="50"/>
      <c r="AQ6222" s="50"/>
      <c r="AR6222" s="50"/>
      <c r="AS6222" s="50"/>
      <c r="AT6222" s="50"/>
      <c r="AU6222" s="50"/>
      <c r="AV6222" s="50"/>
      <c r="AW6222" s="50"/>
      <c r="AX6222" s="50">
        <f t="shared" si="1947"/>
        <v>4.0461343003903663</v>
      </c>
      <c r="AY6222" s="50"/>
      <c r="AZ6222" s="50">
        <f t="shared" si="1937"/>
        <v>59.343303072392047</v>
      </c>
      <c r="BA6222" s="50">
        <f t="shared" si="1938"/>
        <v>91.369847587651236</v>
      </c>
      <c r="BB6222" s="50">
        <f t="shared" si="1939"/>
        <v>94.19571916252707</v>
      </c>
      <c r="BC6222" s="17">
        <f t="shared" si="1940"/>
        <v>20007</v>
      </c>
      <c r="BD6222" s="50">
        <f t="shared" si="1941"/>
        <v>4.0461343003903663</v>
      </c>
      <c r="BE6222" s="50">
        <f t="shared" si="1942"/>
        <v>59.343303072392047</v>
      </c>
      <c r="BF6222" s="50">
        <f t="shared" si="1948"/>
        <v>97.066752316549994</v>
      </c>
      <c r="BG6222" s="50"/>
      <c r="BH6222" s="17">
        <f t="shared" si="1943"/>
        <v>0</v>
      </c>
      <c r="BI6222" s="17">
        <f t="shared" si="1951"/>
        <v>6222</v>
      </c>
      <c r="BJ6222" s="17">
        <f t="shared" si="1949"/>
        <v>6222</v>
      </c>
      <c r="BK6222" s="150">
        <f t="shared" si="1950"/>
        <v>36729</v>
      </c>
      <c r="BL6222" s="50" t="e">
        <f t="shared" ca="1" si="1944"/>
        <v>#NAME?</v>
      </c>
      <c r="BM6222" s="50" t="e">
        <f t="shared" ca="1" si="1945"/>
        <v>#NAME?</v>
      </c>
      <c r="BN6222" s="50" t="e">
        <f t="shared" ca="1" si="1946"/>
        <v>#NAME?</v>
      </c>
    </row>
    <row r="6223" spans="1:66" x14ac:dyDescent="0.35">
      <c r="A6223" s="48">
        <v>36730</v>
      </c>
      <c r="B6223" s="17">
        <v>2000</v>
      </c>
      <c r="C6223" s="17">
        <v>7</v>
      </c>
      <c r="D6223" s="17">
        <v>205</v>
      </c>
      <c r="E6223" s="17">
        <v>23</v>
      </c>
      <c r="F6223" s="17">
        <v>1</v>
      </c>
      <c r="G6223" s="50">
        <v>13.2</v>
      </c>
      <c r="H6223" s="32">
        <v>5.3709440659056504</v>
      </c>
      <c r="I6223" s="50">
        <v>9.5</v>
      </c>
      <c r="J6223" s="13">
        <v>0.4</v>
      </c>
      <c r="K6223" s="13">
        <f t="shared" si="1932"/>
        <v>0.4</v>
      </c>
      <c r="L6223" s="13">
        <f t="shared" si="1933"/>
        <v>0</v>
      </c>
      <c r="M6223" s="13" t="e">
        <f ca="1">CalcTable[[#This Row],[IWC]]-AE6222</f>
        <v>#NAME?</v>
      </c>
      <c r="N6223" s="13" t="e">
        <f ca="1">IF(CalcTable[[#This Row],[Day of Year]]&lt;123,FCAP,AE6222)</f>
        <v>#NAME?</v>
      </c>
      <c r="O6223" s="17" t="e">
        <f ca="1">IF(IRR_DRIP,5,COUNTIF('IDET Wind Values'!C6207:G6207,"&lt;="&amp;IRR_MAXWIND))</f>
        <v>#NAME?</v>
      </c>
      <c r="P6223" s="13" t="e">
        <f ca="1">CalcTable[[#This Row],[ET_o]]*KL</f>
        <v>#NAME?</v>
      </c>
      <c r="Q6223" s="13" t="e">
        <f ca="1">IF(WILTPT&lt;=0,1,MAX(0,MIN(1,(CalcTable[[#This Row],[IWC]]-WILTPT)/(MAD-WILTPT))))</f>
        <v>#NAME?</v>
      </c>
      <c r="R6223" s="13" t="e">
        <f ca="1">CalcTable[[#This Row],[ETMult]]*CalcTable[[#This Row],[ETb]]</f>
        <v>#NAME?</v>
      </c>
      <c r="S6223" s="13" t="b">
        <f>INDEX(IRR_LIST,CalcTable[[#This Row],[Day of Week]]+1)</f>
        <v>1</v>
      </c>
      <c r="T6223" s="13">
        <f t="shared" ca="1" si="1934"/>
        <v>2</v>
      </c>
      <c r="U6223" s="13" t="b">
        <f ca="1">IF(CalcTable[[#This Row],[IrrPrecip]]&gt;=IC_MM,FALSE,TRUE)</f>
        <v>1</v>
      </c>
      <c r="V6223" s="13" t="b">
        <f t="shared" si="1935"/>
        <v>1</v>
      </c>
      <c r="W6223" s="13" t="e">
        <f ca="1">IF(AND(IRR_DRIP=FALSE,CalcTable[[#This Row],[IrrHours]]&lt;=0),FALSE,TRUE)</f>
        <v>#NAME?</v>
      </c>
      <c r="X6223" s="13" t="e">
        <f ca="1">AND(CalcTable[[#This Row],[IrrDay]],CalcTable[[#This Row],[IrrRain]],CalcTable[[#This Row],[IrrWarm]],CalcTable[[#This Row],[IrrWindy]])</f>
        <v>#NAME?</v>
      </c>
      <c r="Y6223" s="13" t="e">
        <f t="shared" ca="1" si="1936"/>
        <v>#NAME?</v>
      </c>
      <c r="Z6223" s="13" t="e">
        <f ca="1">CalcTable[[#This Row],[IrrHours]]/5</f>
        <v>#NAME?</v>
      </c>
      <c r="AA6223" s="13" t="e">
        <f ca="1">IF(CalcTable[[#This Row],[IrrFlag]]=FALSE,0,MAX(0,CalcTable[[#This Row],[VolRednWind]]*(FCAP*IRR_TARGET-CalcTable[[#This Row],[IWC]])))</f>
        <v>#NAME?</v>
      </c>
      <c r="AB6223" s="13" t="e">
        <f ca="1">CalcTable[[#This Row],[IWC]]+CalcTable[[#This Row],[Eff Precip]]+CalcTable[[#This Row],[IrrAmt]]-CalcTable[[#This Row],[AET]]</f>
        <v>#NAME?</v>
      </c>
      <c r="AC6223" s="13" t="e">
        <f ca="1">IF(CalcTable[[#This Row],[PWC]]&gt;FCAP,MIN(24*PERC,MIN(SAT,CalcTable[[#This Row],[PWC]])-FCAP),0)</f>
        <v>#NAME?</v>
      </c>
      <c r="AD6223" s="13" t="e">
        <f ca="1">IF(CalcTable[[#This Row],[PWC]]&gt;SAT,CalcTable[[#This Row],[PWC]]-SAT,0)</f>
        <v>#NAME?</v>
      </c>
      <c r="AE6223" s="13" t="e">
        <f ca="1">CalcTable[[#This Row],[PWC]]-CalcTable[[#This Row],[PercAmt]]-CalcTable[[#This Row],[Runoff]]</f>
        <v>#NAME?</v>
      </c>
      <c r="AF6223" s="13" t="e">
        <f ca="1">CalcTable[[#This Row],[IrrAmt]]/1000*CUR_IRR_AREA*10000/IRR_EFF</f>
        <v>#NAME?</v>
      </c>
      <c r="AG6223" s="147"/>
      <c r="AH6223" s="13"/>
      <c r="AI6223" s="50">
        <v>0</v>
      </c>
      <c r="AJ6223" s="50">
        <v>0</v>
      </c>
      <c r="AK6223" s="50">
        <v>0</v>
      </c>
      <c r="AL6223" s="50">
        <v>0</v>
      </c>
      <c r="AM6223" s="50"/>
      <c r="AN6223" s="50"/>
      <c r="AO6223" s="50"/>
      <c r="AP6223" s="50"/>
      <c r="AQ6223" s="50"/>
      <c r="AR6223" s="50"/>
      <c r="AS6223" s="50"/>
      <c r="AT6223" s="50"/>
      <c r="AU6223" s="50"/>
      <c r="AV6223" s="50"/>
      <c r="AW6223" s="50"/>
      <c r="AX6223" s="50">
        <f t="shared" si="1947"/>
        <v>0</v>
      </c>
      <c r="AY6223" s="50"/>
      <c r="AZ6223" s="50">
        <f t="shared" si="1937"/>
        <v>0</v>
      </c>
      <c r="BA6223" s="50">
        <f t="shared" si="1938"/>
        <v>0</v>
      </c>
      <c r="BB6223" s="50">
        <f t="shared" si="1939"/>
        <v>0</v>
      </c>
      <c r="BC6223" s="17">
        <f t="shared" si="1940"/>
        <v>20007</v>
      </c>
      <c r="BD6223" s="50">
        <f t="shared" si="1941"/>
        <v>0</v>
      </c>
      <c r="BE6223" s="50">
        <f t="shared" si="1942"/>
        <v>0</v>
      </c>
      <c r="BF6223" s="50">
        <f t="shared" si="1948"/>
        <v>0</v>
      </c>
      <c r="BG6223" s="50"/>
      <c r="BH6223" s="17">
        <f t="shared" si="1943"/>
        <v>0</v>
      </c>
      <c r="BI6223" s="17">
        <f t="shared" si="1951"/>
        <v>6223</v>
      </c>
      <c r="BJ6223" s="17">
        <f t="shared" si="1949"/>
        <v>6223</v>
      </c>
      <c r="BK6223" s="150">
        <f t="shared" si="1950"/>
        <v>36730</v>
      </c>
      <c r="BL6223" s="50" t="e">
        <f t="shared" ca="1" si="1944"/>
        <v>#NAME?</v>
      </c>
      <c r="BM6223" s="50" t="e">
        <f t="shared" ca="1" si="1945"/>
        <v>#NAME?</v>
      </c>
      <c r="BN6223" s="50" t="e">
        <f t="shared" ca="1" si="1946"/>
        <v>#NAME?</v>
      </c>
    </row>
    <row r="6224" spans="1:66" x14ac:dyDescent="0.35">
      <c r="A6224" s="48">
        <v>36731</v>
      </c>
      <c r="B6224" s="17">
        <v>2000</v>
      </c>
      <c r="C6224" s="17">
        <v>7</v>
      </c>
      <c r="D6224" s="17">
        <v>206</v>
      </c>
      <c r="E6224" s="17">
        <v>24</v>
      </c>
      <c r="F6224" s="17">
        <v>2</v>
      </c>
      <c r="G6224" s="50">
        <v>11.8</v>
      </c>
      <c r="H6224" s="32">
        <v>4.8855305929334287</v>
      </c>
      <c r="I6224" s="50">
        <v>20</v>
      </c>
      <c r="J6224" s="13">
        <v>5.4</v>
      </c>
      <c r="K6224" s="13">
        <f t="shared" si="1932"/>
        <v>5.4</v>
      </c>
      <c r="L6224" s="13">
        <f t="shared" si="1933"/>
        <v>0.30000000000000027</v>
      </c>
      <c r="M6224" s="13" t="e">
        <f ca="1">CalcTable[[#This Row],[IWC]]-AE6223</f>
        <v>#NAME?</v>
      </c>
      <c r="N6224" s="13" t="e">
        <f ca="1">IF(CalcTable[[#This Row],[Day of Year]]&lt;123,FCAP,AE6223)</f>
        <v>#NAME?</v>
      </c>
      <c r="O6224" s="17" t="e">
        <f ca="1">IF(IRR_DRIP,5,COUNTIF('IDET Wind Values'!C6208:G6208,"&lt;="&amp;IRR_MAXWIND))</f>
        <v>#NAME?</v>
      </c>
      <c r="P6224" s="13" t="e">
        <f ca="1">CalcTable[[#This Row],[ET_o]]*KL</f>
        <v>#NAME?</v>
      </c>
      <c r="Q6224" s="13" t="e">
        <f ca="1">IF(WILTPT&lt;=0,1,MAX(0,MIN(1,(CalcTable[[#This Row],[IWC]]-WILTPT)/(MAD-WILTPT))))</f>
        <v>#NAME?</v>
      </c>
      <c r="R6224" s="13" t="e">
        <f ca="1">CalcTable[[#This Row],[ETMult]]*CalcTable[[#This Row],[ETb]]</f>
        <v>#NAME?</v>
      </c>
      <c r="S6224" s="13" t="b">
        <f>INDEX(IRR_LIST,CalcTable[[#This Row],[Day of Week]]+1)</f>
        <v>0</v>
      </c>
      <c r="T6224" s="13">
        <f t="shared" ca="1" si="1934"/>
        <v>1.6</v>
      </c>
      <c r="U6224" s="13" t="b">
        <f ca="1">IF(CalcTable[[#This Row],[IrrPrecip]]&gt;=IC_MM,FALSE,TRUE)</f>
        <v>1</v>
      </c>
      <c r="V6224" s="13" t="b">
        <f t="shared" si="1935"/>
        <v>1</v>
      </c>
      <c r="W6224" s="13" t="e">
        <f ca="1">IF(AND(IRR_DRIP=FALSE,CalcTable[[#This Row],[IrrHours]]&lt;=0),FALSE,TRUE)</f>
        <v>#NAME?</v>
      </c>
      <c r="X6224" s="13" t="e">
        <f ca="1">AND(CalcTable[[#This Row],[IrrDay]],CalcTable[[#This Row],[IrrRain]],CalcTable[[#This Row],[IrrWarm]],CalcTable[[#This Row],[IrrWindy]])</f>
        <v>#NAME?</v>
      </c>
      <c r="Y6224" s="13" t="e">
        <f t="shared" ca="1" si="1936"/>
        <v>#NAME?</v>
      </c>
      <c r="Z6224" s="13" t="e">
        <f ca="1">CalcTable[[#This Row],[IrrHours]]/5</f>
        <v>#NAME?</v>
      </c>
      <c r="AA6224" s="13" t="e">
        <f ca="1">IF(CalcTable[[#This Row],[IrrFlag]]=FALSE,0,MAX(0,CalcTable[[#This Row],[VolRednWind]]*(FCAP*IRR_TARGET-CalcTable[[#This Row],[IWC]])))</f>
        <v>#NAME?</v>
      </c>
      <c r="AB6224" s="13" t="e">
        <f ca="1">CalcTable[[#This Row],[IWC]]+CalcTable[[#This Row],[Eff Precip]]+CalcTable[[#This Row],[IrrAmt]]-CalcTable[[#This Row],[AET]]</f>
        <v>#NAME?</v>
      </c>
      <c r="AC6224" s="13" t="e">
        <f ca="1">IF(CalcTable[[#This Row],[PWC]]&gt;FCAP,MIN(24*PERC,MIN(SAT,CalcTable[[#This Row],[PWC]])-FCAP),0)</f>
        <v>#NAME?</v>
      </c>
      <c r="AD6224" s="13" t="e">
        <f ca="1">IF(CalcTable[[#This Row],[PWC]]&gt;SAT,CalcTable[[#This Row],[PWC]]-SAT,0)</f>
        <v>#NAME?</v>
      </c>
      <c r="AE6224" s="13" t="e">
        <f ca="1">CalcTable[[#This Row],[PWC]]-CalcTable[[#This Row],[PercAmt]]-CalcTable[[#This Row],[Runoff]]</f>
        <v>#NAME?</v>
      </c>
      <c r="AF6224" s="13" t="e">
        <f ca="1">CalcTable[[#This Row],[IrrAmt]]/1000*CUR_IRR_AREA*10000/IRR_EFF</f>
        <v>#NAME?</v>
      </c>
      <c r="AG6224" s="147"/>
      <c r="AH6224" s="13"/>
      <c r="AI6224" s="50">
        <v>0</v>
      </c>
      <c r="AJ6224" s="50">
        <v>0</v>
      </c>
      <c r="AK6224" s="50">
        <v>10.203235867949871</v>
      </c>
      <c r="AL6224" s="50">
        <v>8.7128305482719703</v>
      </c>
      <c r="AM6224" s="50"/>
      <c r="AN6224" s="50"/>
      <c r="AO6224" s="50"/>
      <c r="AP6224" s="50"/>
      <c r="AQ6224" s="50"/>
      <c r="AR6224" s="50"/>
      <c r="AS6224" s="50"/>
      <c r="AT6224" s="50"/>
      <c r="AU6224" s="50"/>
      <c r="AV6224" s="50"/>
      <c r="AW6224" s="50"/>
      <c r="AX6224" s="50">
        <f t="shared" si="1947"/>
        <v>18.916066416221842</v>
      </c>
      <c r="AY6224" s="50"/>
      <c r="AZ6224" s="50">
        <f t="shared" si="1937"/>
        <v>405.22382214590925</v>
      </c>
      <c r="BA6224" s="50">
        <f t="shared" si="1938"/>
        <v>623.91604362147939</v>
      </c>
      <c r="BB6224" s="50">
        <f t="shared" si="1939"/>
        <v>643.21241610461789</v>
      </c>
      <c r="BC6224" s="17">
        <f t="shared" si="1940"/>
        <v>20007</v>
      </c>
      <c r="BD6224" s="50">
        <f t="shared" si="1941"/>
        <v>18.916066416221842</v>
      </c>
      <c r="BE6224" s="50">
        <f t="shared" si="1942"/>
        <v>405.22382214590925</v>
      </c>
      <c r="BF6224" s="50">
        <f t="shared" si="1948"/>
        <v>662.81717296760496</v>
      </c>
      <c r="BG6224" s="50"/>
      <c r="BH6224" s="17">
        <f t="shared" si="1943"/>
        <v>0</v>
      </c>
      <c r="BI6224" s="17">
        <f t="shared" si="1951"/>
        <v>6224</v>
      </c>
      <c r="BJ6224" s="17">
        <f t="shared" si="1949"/>
        <v>6224</v>
      </c>
      <c r="BK6224" s="150">
        <f t="shared" si="1950"/>
        <v>36731</v>
      </c>
      <c r="BL6224" s="50" t="e">
        <f t="shared" ca="1" si="1944"/>
        <v>#NAME?</v>
      </c>
      <c r="BM6224" s="50" t="e">
        <f t="shared" ca="1" si="1945"/>
        <v>#NAME?</v>
      </c>
      <c r="BN6224" s="50" t="e">
        <f t="shared" ca="1" si="1946"/>
        <v>#NAME?</v>
      </c>
    </row>
    <row r="6225" spans="1:66" x14ac:dyDescent="0.35">
      <c r="A6225" s="48">
        <v>36732</v>
      </c>
      <c r="B6225" s="17">
        <v>2000</v>
      </c>
      <c r="C6225" s="17">
        <v>7</v>
      </c>
      <c r="D6225" s="17">
        <v>207</v>
      </c>
      <c r="E6225" s="17">
        <v>25</v>
      </c>
      <c r="F6225" s="17">
        <v>3</v>
      </c>
      <c r="G6225" s="50">
        <v>9.1999999999999993</v>
      </c>
      <c r="H6225" s="32">
        <v>4.5284635901373296</v>
      </c>
      <c r="I6225" s="50">
        <v>4.166666666666667</v>
      </c>
      <c r="J6225" s="13">
        <v>4.9000000000000004</v>
      </c>
      <c r="K6225" s="13">
        <f t="shared" si="1932"/>
        <v>4.9000000000000004</v>
      </c>
      <c r="L6225" s="13">
        <f t="shared" si="1933"/>
        <v>0</v>
      </c>
      <c r="M6225" s="13" t="e">
        <f ca="1">CalcTable[[#This Row],[IWC]]-AE6224</f>
        <v>#NAME?</v>
      </c>
      <c r="N6225" s="13" t="e">
        <f ca="1">IF(CalcTable[[#This Row],[Day of Year]]&lt;123,FCAP,AE6224)</f>
        <v>#NAME?</v>
      </c>
      <c r="O6225" s="17" t="e">
        <f ca="1">IF(IRR_DRIP,5,COUNTIF('IDET Wind Values'!C6209:G6209,"&lt;="&amp;IRR_MAXWIND))</f>
        <v>#NAME?</v>
      </c>
      <c r="P6225" s="13" t="e">
        <f ca="1">CalcTable[[#This Row],[ET_o]]*KL</f>
        <v>#NAME?</v>
      </c>
      <c r="Q6225" s="13" t="e">
        <f ca="1">IF(WILTPT&lt;=0,1,MAX(0,MIN(1,(CalcTable[[#This Row],[IWC]]-WILTPT)/(MAD-WILTPT))))</f>
        <v>#NAME?</v>
      </c>
      <c r="R6225" s="13" t="e">
        <f ca="1">CalcTable[[#This Row],[ETMult]]*CalcTable[[#This Row],[ETb]]</f>
        <v>#NAME?</v>
      </c>
      <c r="S6225" s="13" t="b">
        <f>INDEX(IRR_LIST,CalcTable[[#This Row],[Day of Week]]+1)</f>
        <v>1</v>
      </c>
      <c r="T6225" s="13">
        <f t="shared" ca="1" si="1934"/>
        <v>5.8000000000000007</v>
      </c>
      <c r="U6225" s="13" t="b">
        <f ca="1">IF(CalcTable[[#This Row],[IrrPrecip]]&gt;=IC_MM,FALSE,TRUE)</f>
        <v>1</v>
      </c>
      <c r="V6225" s="13" t="b">
        <f t="shared" si="1935"/>
        <v>1</v>
      </c>
      <c r="W6225" s="13" t="e">
        <f ca="1">IF(AND(IRR_DRIP=FALSE,CalcTable[[#This Row],[IrrHours]]&lt;=0),FALSE,TRUE)</f>
        <v>#NAME?</v>
      </c>
      <c r="X6225" s="13" t="e">
        <f ca="1">AND(CalcTable[[#This Row],[IrrDay]],CalcTable[[#This Row],[IrrRain]],CalcTable[[#This Row],[IrrWarm]],CalcTable[[#This Row],[IrrWindy]])</f>
        <v>#NAME?</v>
      </c>
      <c r="Y6225" s="13" t="e">
        <f t="shared" ca="1" si="1936"/>
        <v>#NAME?</v>
      </c>
      <c r="Z6225" s="13" t="e">
        <f ca="1">CalcTable[[#This Row],[IrrHours]]/5</f>
        <v>#NAME?</v>
      </c>
      <c r="AA6225" s="13" t="e">
        <f ca="1">IF(CalcTable[[#This Row],[IrrFlag]]=FALSE,0,MAX(0,CalcTable[[#This Row],[VolRednWind]]*(FCAP*IRR_TARGET-CalcTable[[#This Row],[IWC]])))</f>
        <v>#NAME?</v>
      </c>
      <c r="AB6225" s="13" t="e">
        <f ca="1">CalcTable[[#This Row],[IWC]]+CalcTable[[#This Row],[Eff Precip]]+CalcTable[[#This Row],[IrrAmt]]-CalcTable[[#This Row],[AET]]</f>
        <v>#NAME?</v>
      </c>
      <c r="AC6225" s="13" t="e">
        <f ca="1">IF(CalcTable[[#This Row],[PWC]]&gt;FCAP,MIN(24*PERC,MIN(SAT,CalcTable[[#This Row],[PWC]])-FCAP),0)</f>
        <v>#NAME?</v>
      </c>
      <c r="AD6225" s="13" t="e">
        <f ca="1">IF(CalcTable[[#This Row],[PWC]]&gt;SAT,CalcTable[[#This Row],[PWC]]-SAT,0)</f>
        <v>#NAME?</v>
      </c>
      <c r="AE6225" s="13" t="e">
        <f ca="1">CalcTable[[#This Row],[PWC]]-CalcTable[[#This Row],[PercAmt]]-CalcTable[[#This Row],[Runoff]]</f>
        <v>#NAME?</v>
      </c>
      <c r="AF6225" s="13" t="e">
        <f ca="1">CalcTable[[#This Row],[IrrAmt]]/1000*CUR_IRR_AREA*10000/IRR_EFF</f>
        <v>#NAME?</v>
      </c>
      <c r="AG6225" s="147"/>
      <c r="AH6225" s="13"/>
      <c r="AI6225" s="50">
        <v>3.1458103882286164</v>
      </c>
      <c r="AJ6225" s="50">
        <v>4.2049856952980917</v>
      </c>
      <c r="AK6225" s="50">
        <v>0</v>
      </c>
      <c r="AL6225" s="50">
        <v>0</v>
      </c>
      <c r="AM6225" s="50"/>
      <c r="AN6225" s="50"/>
      <c r="AO6225" s="50"/>
      <c r="AP6225" s="50"/>
      <c r="AQ6225" s="50"/>
      <c r="AR6225" s="50"/>
      <c r="AS6225" s="50"/>
      <c r="AT6225" s="50"/>
      <c r="AU6225" s="50"/>
      <c r="AV6225" s="50"/>
      <c r="AW6225" s="50"/>
      <c r="AX6225" s="50">
        <f t="shared" si="1947"/>
        <v>7.3507960835267081</v>
      </c>
      <c r="AY6225" s="50"/>
      <c r="AZ6225" s="50">
        <f t="shared" si="1937"/>
        <v>169.48479942276373</v>
      </c>
      <c r="BA6225" s="50">
        <f t="shared" si="1938"/>
        <v>274.50731905701105</v>
      </c>
      <c r="BB6225" s="50">
        <f t="shared" si="1939"/>
        <v>284.08408297411552</v>
      </c>
      <c r="BC6225" s="17">
        <f t="shared" si="1940"/>
        <v>20007</v>
      </c>
      <c r="BD6225" s="50">
        <f t="shared" si="1941"/>
        <v>7.3507960835267081</v>
      </c>
      <c r="BE6225" s="50">
        <f t="shared" si="1942"/>
        <v>169.48479942276373</v>
      </c>
      <c r="BF6225" s="50">
        <f t="shared" si="1948"/>
        <v>277.22317759968314</v>
      </c>
      <c r="BG6225" s="50"/>
      <c r="BH6225" s="17">
        <f t="shared" si="1943"/>
        <v>0</v>
      </c>
      <c r="BI6225" s="17">
        <f t="shared" si="1951"/>
        <v>6225</v>
      </c>
      <c r="BJ6225" s="17">
        <f t="shared" si="1949"/>
        <v>6225</v>
      </c>
      <c r="BK6225" s="150">
        <f t="shared" si="1950"/>
        <v>36732</v>
      </c>
      <c r="BL6225" s="50" t="e">
        <f t="shared" ca="1" si="1944"/>
        <v>#NAME?</v>
      </c>
      <c r="BM6225" s="50" t="e">
        <f t="shared" ca="1" si="1945"/>
        <v>#NAME?</v>
      </c>
      <c r="BN6225" s="50" t="e">
        <f t="shared" ca="1" si="1946"/>
        <v>#NAME?</v>
      </c>
    </row>
    <row r="6226" spans="1:66" x14ac:dyDescent="0.35">
      <c r="A6226" s="48">
        <v>36733</v>
      </c>
      <c r="B6226" s="17">
        <v>2000</v>
      </c>
      <c r="C6226" s="17">
        <v>7</v>
      </c>
      <c r="D6226" s="17">
        <v>208</v>
      </c>
      <c r="E6226" s="17">
        <v>26</v>
      </c>
      <c r="F6226" s="17">
        <v>4</v>
      </c>
      <c r="G6226" s="50">
        <v>10</v>
      </c>
      <c r="H6226" s="32">
        <v>4.9429855744448723</v>
      </c>
      <c r="I6226" s="50">
        <v>7.333333333333333</v>
      </c>
      <c r="J6226" s="13">
        <v>0</v>
      </c>
      <c r="K6226" s="13">
        <f t="shared" si="1932"/>
        <v>0</v>
      </c>
      <c r="L6226" s="13">
        <f t="shared" si="1933"/>
        <v>0</v>
      </c>
      <c r="M6226" s="13" t="e">
        <f ca="1">CalcTable[[#This Row],[IWC]]-AE6225</f>
        <v>#NAME?</v>
      </c>
      <c r="N6226" s="13" t="e">
        <f ca="1">IF(CalcTable[[#This Row],[Day of Year]]&lt;123,FCAP,AE6225)</f>
        <v>#NAME?</v>
      </c>
      <c r="O6226" s="17" t="e">
        <f ca="1">IF(IRR_DRIP,5,COUNTIF('IDET Wind Values'!C6210:G6210,"&lt;="&amp;IRR_MAXWIND))</f>
        <v>#NAME?</v>
      </c>
      <c r="P6226" s="13" t="e">
        <f ca="1">CalcTable[[#This Row],[ET_o]]*KL</f>
        <v>#NAME?</v>
      </c>
      <c r="Q6226" s="13" t="e">
        <f ca="1">IF(WILTPT&lt;=0,1,MAX(0,MIN(1,(CalcTable[[#This Row],[IWC]]-WILTPT)/(MAD-WILTPT))))</f>
        <v>#NAME?</v>
      </c>
      <c r="R6226" s="13" t="e">
        <f ca="1">CalcTable[[#This Row],[ETMult]]*CalcTable[[#This Row],[ETb]]</f>
        <v>#NAME?</v>
      </c>
      <c r="S6226" s="13" t="b">
        <f>INDEX(IRR_LIST,CalcTable[[#This Row],[Day of Week]]+1)</f>
        <v>0</v>
      </c>
      <c r="T6226" s="13">
        <f t="shared" ca="1" si="1934"/>
        <v>10.3</v>
      </c>
      <c r="U6226" s="13" t="b">
        <f ca="1">IF(CalcTable[[#This Row],[IrrPrecip]]&gt;=IC_MM,FALSE,TRUE)</f>
        <v>0</v>
      </c>
      <c r="V6226" s="13" t="b">
        <f t="shared" si="1935"/>
        <v>1</v>
      </c>
      <c r="W6226" s="13" t="e">
        <f ca="1">IF(AND(IRR_DRIP=FALSE,CalcTable[[#This Row],[IrrHours]]&lt;=0),FALSE,TRUE)</f>
        <v>#NAME?</v>
      </c>
      <c r="X6226" s="13" t="e">
        <f ca="1">AND(CalcTable[[#This Row],[IrrDay]],CalcTable[[#This Row],[IrrRain]],CalcTable[[#This Row],[IrrWarm]],CalcTable[[#This Row],[IrrWindy]])</f>
        <v>#NAME?</v>
      </c>
      <c r="Y6226" s="13" t="e">
        <f t="shared" ca="1" si="1936"/>
        <v>#NAME?</v>
      </c>
      <c r="Z6226" s="13" t="e">
        <f ca="1">CalcTable[[#This Row],[IrrHours]]/5</f>
        <v>#NAME?</v>
      </c>
      <c r="AA6226" s="13" t="e">
        <f ca="1">IF(CalcTable[[#This Row],[IrrFlag]]=FALSE,0,MAX(0,CalcTable[[#This Row],[VolRednWind]]*(FCAP*IRR_TARGET-CalcTable[[#This Row],[IWC]])))</f>
        <v>#NAME?</v>
      </c>
      <c r="AB6226" s="13" t="e">
        <f ca="1">CalcTable[[#This Row],[IWC]]+CalcTable[[#This Row],[Eff Precip]]+CalcTable[[#This Row],[IrrAmt]]-CalcTable[[#This Row],[AET]]</f>
        <v>#NAME?</v>
      </c>
      <c r="AC6226" s="13" t="e">
        <f ca="1">IF(CalcTable[[#This Row],[PWC]]&gt;FCAP,MIN(24*PERC,MIN(SAT,CalcTable[[#This Row],[PWC]])-FCAP),0)</f>
        <v>#NAME?</v>
      </c>
      <c r="AD6226" s="13" t="e">
        <f ca="1">IF(CalcTable[[#This Row],[PWC]]&gt;SAT,CalcTable[[#This Row],[PWC]]-SAT,0)</f>
        <v>#NAME?</v>
      </c>
      <c r="AE6226" s="13" t="e">
        <f ca="1">CalcTable[[#This Row],[PWC]]-CalcTable[[#This Row],[PercAmt]]-CalcTable[[#This Row],[Runoff]]</f>
        <v>#NAME?</v>
      </c>
      <c r="AF6226" s="13" t="e">
        <f ca="1">CalcTable[[#This Row],[IrrAmt]]/1000*CUR_IRR_AREA*10000/IRR_EFF</f>
        <v>#NAME?</v>
      </c>
      <c r="AG6226" s="147"/>
      <c r="AH6226" s="13"/>
      <c r="AI6226" s="50">
        <v>0</v>
      </c>
      <c r="AJ6226" s="50">
        <v>0</v>
      </c>
      <c r="AK6226" s="50">
        <v>0</v>
      </c>
      <c r="AL6226" s="50">
        <v>0</v>
      </c>
      <c r="AM6226" s="50"/>
      <c r="AN6226" s="50"/>
      <c r="AO6226" s="50"/>
      <c r="AP6226" s="50"/>
      <c r="AQ6226" s="50"/>
      <c r="AR6226" s="50"/>
      <c r="AS6226" s="50"/>
      <c r="AT6226" s="50"/>
      <c r="AU6226" s="50"/>
      <c r="AV6226" s="50"/>
      <c r="AW6226" s="50"/>
      <c r="AX6226" s="50">
        <f t="shared" si="1947"/>
        <v>0</v>
      </c>
      <c r="AY6226" s="50"/>
      <c r="AZ6226" s="50">
        <f t="shared" si="1937"/>
        <v>0</v>
      </c>
      <c r="BA6226" s="50">
        <f t="shared" si="1938"/>
        <v>0</v>
      </c>
      <c r="BB6226" s="50">
        <f t="shared" si="1939"/>
        <v>0</v>
      </c>
      <c r="BC6226" s="17">
        <f t="shared" si="1940"/>
        <v>20007</v>
      </c>
      <c r="BD6226" s="50">
        <f t="shared" si="1941"/>
        <v>0</v>
      </c>
      <c r="BE6226" s="50">
        <f t="shared" si="1942"/>
        <v>0</v>
      </c>
      <c r="BF6226" s="50">
        <f t="shared" si="1948"/>
        <v>0</v>
      </c>
      <c r="BG6226" s="50"/>
      <c r="BH6226" s="17">
        <f t="shared" si="1943"/>
        <v>0</v>
      </c>
      <c r="BI6226" s="17">
        <f t="shared" si="1951"/>
        <v>6226</v>
      </c>
      <c r="BJ6226" s="17">
        <f t="shared" si="1949"/>
        <v>6226</v>
      </c>
      <c r="BK6226" s="150">
        <f t="shared" si="1950"/>
        <v>36733</v>
      </c>
      <c r="BL6226" s="50" t="e">
        <f t="shared" ca="1" si="1944"/>
        <v>#NAME?</v>
      </c>
      <c r="BM6226" s="50" t="e">
        <f t="shared" ca="1" si="1945"/>
        <v>#NAME?</v>
      </c>
      <c r="BN6226" s="50" t="e">
        <f t="shared" ca="1" si="1946"/>
        <v>#NAME?</v>
      </c>
    </row>
    <row r="6227" spans="1:66" x14ac:dyDescent="0.35">
      <c r="A6227" s="48">
        <v>36734</v>
      </c>
      <c r="B6227" s="17">
        <v>2000</v>
      </c>
      <c r="C6227" s="17">
        <v>7</v>
      </c>
      <c r="D6227" s="17">
        <v>209</v>
      </c>
      <c r="E6227" s="17">
        <v>27</v>
      </c>
      <c r="F6227" s="17">
        <v>5</v>
      </c>
      <c r="G6227" s="50">
        <v>10.4</v>
      </c>
      <c r="H6227" s="32">
        <v>5.8736934800687193</v>
      </c>
      <c r="I6227" s="50">
        <v>12.833333333333334</v>
      </c>
      <c r="J6227" s="13">
        <v>0</v>
      </c>
      <c r="K6227" s="13">
        <f t="shared" si="1932"/>
        <v>0</v>
      </c>
      <c r="L6227" s="13">
        <f t="shared" si="1933"/>
        <v>0</v>
      </c>
      <c r="M6227" s="13" t="e">
        <f ca="1">CalcTable[[#This Row],[IWC]]-AE6226</f>
        <v>#NAME?</v>
      </c>
      <c r="N6227" s="13" t="e">
        <f ca="1">IF(CalcTable[[#This Row],[Day of Year]]&lt;123,FCAP,AE6226)</f>
        <v>#NAME?</v>
      </c>
      <c r="O6227" s="17" t="e">
        <f ca="1">IF(IRR_DRIP,5,COUNTIF('IDET Wind Values'!C6211:G6211,"&lt;="&amp;IRR_MAXWIND))</f>
        <v>#NAME?</v>
      </c>
      <c r="P6227" s="13" t="e">
        <f ca="1">CalcTable[[#This Row],[ET_o]]*KL</f>
        <v>#NAME?</v>
      </c>
      <c r="Q6227" s="13" t="e">
        <f ca="1">IF(WILTPT&lt;=0,1,MAX(0,MIN(1,(CalcTable[[#This Row],[IWC]]-WILTPT)/(MAD-WILTPT))))</f>
        <v>#NAME?</v>
      </c>
      <c r="R6227" s="13" t="e">
        <f ca="1">CalcTable[[#This Row],[ETMult]]*CalcTable[[#This Row],[ETb]]</f>
        <v>#NAME?</v>
      </c>
      <c r="S6227" s="13" t="b">
        <f>INDEX(IRR_LIST,CalcTable[[#This Row],[Day of Week]]+1)</f>
        <v>1</v>
      </c>
      <c r="T6227" s="13">
        <f t="shared" ca="1" si="1934"/>
        <v>4.9000000000000004</v>
      </c>
      <c r="U6227" s="13" t="b">
        <f ca="1">IF(CalcTable[[#This Row],[IrrPrecip]]&gt;=IC_MM,FALSE,TRUE)</f>
        <v>1</v>
      </c>
      <c r="V6227" s="13" t="b">
        <f t="shared" si="1935"/>
        <v>1</v>
      </c>
      <c r="W6227" s="13" t="e">
        <f ca="1">IF(AND(IRR_DRIP=FALSE,CalcTable[[#This Row],[IrrHours]]&lt;=0),FALSE,TRUE)</f>
        <v>#NAME?</v>
      </c>
      <c r="X6227" s="13" t="e">
        <f ca="1">AND(CalcTable[[#This Row],[IrrDay]],CalcTable[[#This Row],[IrrRain]],CalcTable[[#This Row],[IrrWarm]],CalcTable[[#This Row],[IrrWindy]])</f>
        <v>#NAME?</v>
      </c>
      <c r="Y6227" s="13" t="e">
        <f t="shared" ca="1" si="1936"/>
        <v>#NAME?</v>
      </c>
      <c r="Z6227" s="13" t="e">
        <f ca="1">CalcTable[[#This Row],[IrrHours]]/5</f>
        <v>#NAME?</v>
      </c>
      <c r="AA6227" s="13" t="e">
        <f ca="1">IF(CalcTable[[#This Row],[IrrFlag]]=FALSE,0,MAX(0,CalcTable[[#This Row],[VolRednWind]]*(FCAP*IRR_TARGET-CalcTable[[#This Row],[IWC]])))</f>
        <v>#NAME?</v>
      </c>
      <c r="AB6227" s="13" t="e">
        <f ca="1">CalcTable[[#This Row],[IWC]]+CalcTable[[#This Row],[Eff Precip]]+CalcTable[[#This Row],[IrrAmt]]-CalcTable[[#This Row],[AET]]</f>
        <v>#NAME?</v>
      </c>
      <c r="AC6227" s="13" t="e">
        <f ca="1">IF(CalcTable[[#This Row],[PWC]]&gt;FCAP,MIN(24*PERC,MIN(SAT,CalcTable[[#This Row],[PWC]])-FCAP),0)</f>
        <v>#NAME?</v>
      </c>
      <c r="AD6227" s="13" t="e">
        <f ca="1">IF(CalcTable[[#This Row],[PWC]]&gt;SAT,CalcTable[[#This Row],[PWC]]-SAT,0)</f>
        <v>#NAME?</v>
      </c>
      <c r="AE6227" s="13" t="e">
        <f ca="1">CalcTable[[#This Row],[PWC]]-CalcTable[[#This Row],[PercAmt]]-CalcTable[[#This Row],[Runoff]]</f>
        <v>#NAME?</v>
      </c>
      <c r="AF6227" s="13" t="e">
        <f ca="1">CalcTable[[#This Row],[IrrAmt]]/1000*CUR_IRR_AREA*10000/IRR_EFF</f>
        <v>#NAME?</v>
      </c>
      <c r="AG6227" s="147"/>
      <c r="AH6227" s="13"/>
      <c r="AI6227" s="50">
        <v>9.1547793725259385</v>
      </c>
      <c r="AJ6227" s="50">
        <v>14.017862618649611</v>
      </c>
      <c r="AK6227" s="50">
        <v>0</v>
      </c>
      <c r="AL6227" s="50">
        <v>0</v>
      </c>
      <c r="AM6227" s="50"/>
      <c r="AN6227" s="50"/>
      <c r="AO6227" s="50"/>
      <c r="AP6227" s="50"/>
      <c r="AQ6227" s="50"/>
      <c r="AR6227" s="50"/>
      <c r="AS6227" s="50"/>
      <c r="AT6227" s="50"/>
      <c r="AU6227" s="50"/>
      <c r="AV6227" s="50"/>
      <c r="AW6227" s="50"/>
      <c r="AX6227" s="50">
        <f t="shared" si="1947"/>
        <v>23.172641991175549</v>
      </c>
      <c r="AY6227" s="50"/>
      <c r="AZ6227" s="50">
        <f t="shared" si="1937"/>
        <v>545.46073427743568</v>
      </c>
      <c r="BA6227" s="50">
        <f t="shared" si="1938"/>
        <v>885.02215291462926</v>
      </c>
      <c r="BB6227" s="50">
        <f t="shared" si="1939"/>
        <v>916.0171162906455</v>
      </c>
      <c r="BC6227" s="17">
        <f t="shared" si="1940"/>
        <v>20007</v>
      </c>
      <c r="BD6227" s="50">
        <f t="shared" si="1941"/>
        <v>23.172641991175549</v>
      </c>
      <c r="BE6227" s="50">
        <f t="shared" si="1942"/>
        <v>545.46073427743568</v>
      </c>
      <c r="BF6227" s="50">
        <f t="shared" si="1948"/>
        <v>892.20011781149344</v>
      </c>
      <c r="BG6227" s="50"/>
      <c r="BH6227" s="17">
        <f t="shared" si="1943"/>
        <v>0</v>
      </c>
      <c r="BI6227" s="17">
        <f t="shared" si="1951"/>
        <v>6227</v>
      </c>
      <c r="BJ6227" s="17">
        <f t="shared" si="1949"/>
        <v>6227</v>
      </c>
      <c r="BK6227" s="150">
        <f t="shared" si="1950"/>
        <v>36734</v>
      </c>
      <c r="BL6227" s="50" t="e">
        <f t="shared" ca="1" si="1944"/>
        <v>#NAME?</v>
      </c>
      <c r="BM6227" s="50" t="e">
        <f t="shared" ca="1" si="1945"/>
        <v>#NAME?</v>
      </c>
      <c r="BN6227" s="50" t="e">
        <f t="shared" ca="1" si="1946"/>
        <v>#NAME?</v>
      </c>
    </row>
    <row r="6228" spans="1:66" x14ac:dyDescent="0.35">
      <c r="A6228" s="48">
        <v>36735</v>
      </c>
      <c r="B6228" s="17">
        <v>2000</v>
      </c>
      <c r="C6228" s="17">
        <v>7</v>
      </c>
      <c r="D6228" s="17">
        <v>210</v>
      </c>
      <c r="E6228" s="17">
        <v>28</v>
      </c>
      <c r="F6228" s="17">
        <v>6</v>
      </c>
      <c r="G6228" s="50">
        <v>14.2</v>
      </c>
      <c r="H6228" s="32">
        <v>6.6881023080949289</v>
      </c>
      <c r="I6228" s="50">
        <v>7</v>
      </c>
      <c r="J6228" s="13">
        <v>0</v>
      </c>
      <c r="K6228" s="13">
        <f t="shared" ref="K6228:K6291" si="1952">J6228*PRECIP_ADJUST</f>
        <v>0</v>
      </c>
      <c r="L6228" s="13">
        <f t="shared" ref="L6228:L6291" si="1953">IF(K6228&gt;=EFF_PRECIP,EFF_MULT*(K6228-EFF_PRECIP),0)</f>
        <v>0</v>
      </c>
      <c r="M6228" s="13" t="e">
        <f ca="1">CalcTable[[#This Row],[IWC]]-AE6227</f>
        <v>#NAME?</v>
      </c>
      <c r="N6228" s="13" t="e">
        <f ca="1">IF(CalcTable[[#This Row],[Day of Year]]&lt;123,FCAP,AE6227)</f>
        <v>#NAME?</v>
      </c>
      <c r="O6228" s="17" t="e">
        <f ca="1">IF(IRR_DRIP,5,COUNTIF('IDET Wind Values'!C6212:G6212,"&lt;="&amp;IRR_MAXWIND))</f>
        <v>#NAME?</v>
      </c>
      <c r="P6228" s="13" t="e">
        <f ca="1">CalcTable[[#This Row],[ET_o]]*KL</f>
        <v>#NAME?</v>
      </c>
      <c r="Q6228" s="13" t="e">
        <f ca="1">IF(WILTPT&lt;=0,1,MAX(0,MIN(1,(CalcTable[[#This Row],[IWC]]-WILTPT)/(MAD-WILTPT))))</f>
        <v>#NAME?</v>
      </c>
      <c r="R6228" s="13" t="e">
        <f ca="1">CalcTable[[#This Row],[ETMult]]*CalcTable[[#This Row],[ETb]]</f>
        <v>#NAME?</v>
      </c>
      <c r="S6228" s="13" t="b">
        <f>INDEX(IRR_LIST,CalcTable[[#This Row],[Day of Week]]+1)</f>
        <v>0</v>
      </c>
      <c r="T6228" s="13">
        <f t="shared" ref="T6228:T6291" ca="1" si="1954">SUM(OFFSET(K6228,-IC_DAYS,0,IC_DAYS,1))</f>
        <v>0</v>
      </c>
      <c r="U6228" s="13" t="b">
        <f ca="1">IF(CalcTable[[#This Row],[IrrPrecip]]&gt;=IC_MM,FALSE,TRUE)</f>
        <v>1</v>
      </c>
      <c r="V6228" s="13" t="b">
        <f t="shared" ref="V6228:V6291" si="1955">IF(G6229&lt;IRR_TEMP,FALSE,TRUE)</f>
        <v>1</v>
      </c>
      <c r="W6228" s="13" t="e">
        <f ca="1">IF(AND(IRR_DRIP=FALSE,CalcTable[[#This Row],[IrrHours]]&lt;=0),FALSE,TRUE)</f>
        <v>#NAME?</v>
      </c>
      <c r="X6228" s="13" t="e">
        <f ca="1">AND(CalcTable[[#This Row],[IrrDay]],CalcTable[[#This Row],[IrrRain]],CalcTable[[#This Row],[IrrWarm]],CalcTable[[#This Row],[IrrWindy]])</f>
        <v>#NAME?</v>
      </c>
      <c r="Y6228" s="13" t="e">
        <f t="shared" ref="Y6228:Y6291" ca="1" si="1956">IF(AA6227&lt;=0,FALSE,TRUE)</f>
        <v>#NAME?</v>
      </c>
      <c r="Z6228" s="13" t="e">
        <f ca="1">CalcTable[[#This Row],[IrrHours]]/5</f>
        <v>#NAME?</v>
      </c>
      <c r="AA6228" s="13" t="e">
        <f ca="1">IF(CalcTable[[#This Row],[IrrFlag]]=FALSE,0,MAX(0,CalcTable[[#This Row],[VolRednWind]]*(FCAP*IRR_TARGET-CalcTable[[#This Row],[IWC]])))</f>
        <v>#NAME?</v>
      </c>
      <c r="AB6228" s="13" t="e">
        <f ca="1">CalcTable[[#This Row],[IWC]]+CalcTable[[#This Row],[Eff Precip]]+CalcTable[[#This Row],[IrrAmt]]-CalcTable[[#This Row],[AET]]</f>
        <v>#NAME?</v>
      </c>
      <c r="AC6228" s="13" t="e">
        <f ca="1">IF(CalcTable[[#This Row],[PWC]]&gt;FCAP,MIN(24*PERC,MIN(SAT,CalcTable[[#This Row],[PWC]])-FCAP),0)</f>
        <v>#NAME?</v>
      </c>
      <c r="AD6228" s="13" t="e">
        <f ca="1">IF(CalcTable[[#This Row],[PWC]]&gt;SAT,CalcTable[[#This Row],[PWC]]-SAT,0)</f>
        <v>#NAME?</v>
      </c>
      <c r="AE6228" s="13" t="e">
        <f ca="1">CalcTable[[#This Row],[PWC]]-CalcTable[[#This Row],[PercAmt]]-CalcTable[[#This Row],[Runoff]]</f>
        <v>#NAME?</v>
      </c>
      <c r="AF6228" s="13" t="e">
        <f ca="1">CalcTable[[#This Row],[IrrAmt]]/1000*CUR_IRR_AREA*10000/IRR_EFF</f>
        <v>#NAME?</v>
      </c>
      <c r="AG6228" s="147"/>
      <c r="AH6228" s="13"/>
      <c r="AI6228" s="50">
        <v>0</v>
      </c>
      <c r="AJ6228" s="50">
        <v>0</v>
      </c>
      <c r="AK6228" s="50">
        <v>0</v>
      </c>
      <c r="AL6228" s="50">
        <v>10.601345394077464</v>
      </c>
      <c r="AM6228" s="50"/>
      <c r="AN6228" s="50"/>
      <c r="AO6228" s="50"/>
      <c r="AP6228" s="50"/>
      <c r="AQ6228" s="50"/>
      <c r="AR6228" s="50"/>
      <c r="AS6228" s="50"/>
      <c r="AT6228" s="50"/>
      <c r="AU6228" s="50"/>
      <c r="AV6228" s="50"/>
      <c r="AW6228" s="50"/>
      <c r="AX6228" s="50">
        <f t="shared" si="1947"/>
        <v>10.601345394077464</v>
      </c>
      <c r="AY6228" s="50"/>
      <c r="AZ6228" s="50">
        <f t="shared" ref="AZ6228:AZ6291" si="1957">SUMPRODUCT(AI6228:AW6228,CONVERSION)</f>
        <v>310.97279822627229</v>
      </c>
      <c r="BA6228" s="50">
        <f t="shared" ref="BA6228:BA6291" si="1958">SUMPRODUCT($AI6228:$AW6228,CONVERSION,APP_DEMAND)</f>
        <v>478.79938774521293</v>
      </c>
      <c r="BB6228" s="50">
        <f t="shared" ref="BB6228:BB6291" si="1959">SUMPRODUCT($AI6228:$AW6228,CONVERSION,PUMP_DEMAND)</f>
        <v>493.60761623217826</v>
      </c>
      <c r="BC6228" s="17">
        <f t="shared" ref="BC6228:BC6291" si="1960">B6228*10+C6228</f>
        <v>20007</v>
      </c>
      <c r="BD6228" s="50">
        <f t="shared" ref="BD6228:BD6291" si="1961">INDEX(AI6228:AX6228,PLOT_AREA)</f>
        <v>10.601345394077464</v>
      </c>
      <c r="BE6228" s="50">
        <f t="shared" ref="BE6228:BE6291" si="1962">IF(PLOT_AREA&lt;=AREA_COUNT,INDEX(AI6228:AW6228,PLOT_AREA)*INDEX(CONVERSION,PLOT_AREA),AZ6228)</f>
        <v>310.97279822627229</v>
      </c>
      <c r="BF6228" s="50">
        <f t="shared" si="1948"/>
        <v>508.6525019645714</v>
      </c>
      <c r="BG6228" s="50"/>
      <c r="BH6228" s="17">
        <f t="shared" ref="BH6228:BH6291" si="1963">IF(BC6228&lt;PLOT_FROM,-1,IF(BC6228&gt;PLOT_TO,1,0))</f>
        <v>0</v>
      </c>
      <c r="BI6228" s="17">
        <f t="shared" si="1951"/>
        <v>6228</v>
      </c>
      <c r="BJ6228" s="17">
        <f t="shared" si="1949"/>
        <v>6228</v>
      </c>
      <c r="BK6228" s="150">
        <f t="shared" si="1950"/>
        <v>36735</v>
      </c>
      <c r="BL6228" s="50" t="e">
        <f t="shared" ref="BL6228:BL6291" ca="1" si="1964">WILTPT</f>
        <v>#NAME?</v>
      </c>
      <c r="BM6228" s="50" t="e">
        <f t="shared" ref="BM6228:BM6291" ca="1" si="1965">SAT</f>
        <v>#NAME?</v>
      </c>
      <c r="BN6228" s="50" t="e">
        <f t="shared" ref="BN6228:BN6291" ca="1" si="1966">FCAP</f>
        <v>#NAME?</v>
      </c>
    </row>
    <row r="6229" spans="1:66" x14ac:dyDescent="0.35">
      <c r="A6229" s="48">
        <v>36736</v>
      </c>
      <c r="B6229" s="17">
        <v>2000</v>
      </c>
      <c r="C6229" s="17">
        <v>7</v>
      </c>
      <c r="D6229" s="17">
        <v>211</v>
      </c>
      <c r="E6229" s="17">
        <v>29</v>
      </c>
      <c r="F6229" s="17">
        <v>7</v>
      </c>
      <c r="G6229" s="50">
        <v>12.5</v>
      </c>
      <c r="H6229" s="32">
        <v>5.5493373163307194</v>
      </c>
      <c r="I6229" s="50">
        <v>11.166666666666666</v>
      </c>
      <c r="J6229" s="13">
        <v>0</v>
      </c>
      <c r="K6229" s="13">
        <f t="shared" si="1952"/>
        <v>0</v>
      </c>
      <c r="L6229" s="13">
        <f t="shared" si="1953"/>
        <v>0</v>
      </c>
      <c r="M6229" s="13" t="e">
        <f ca="1">CalcTable[[#This Row],[IWC]]-AE6228</f>
        <v>#NAME?</v>
      </c>
      <c r="N6229" s="13" t="e">
        <f ca="1">IF(CalcTable[[#This Row],[Day of Year]]&lt;123,FCAP,AE6228)</f>
        <v>#NAME?</v>
      </c>
      <c r="O6229" s="17" t="e">
        <f ca="1">IF(IRR_DRIP,5,COUNTIF('IDET Wind Values'!C6213:G6213,"&lt;="&amp;IRR_MAXWIND))</f>
        <v>#NAME?</v>
      </c>
      <c r="P6229" s="13" t="e">
        <f ca="1">CalcTable[[#This Row],[ET_o]]*KL</f>
        <v>#NAME?</v>
      </c>
      <c r="Q6229" s="13" t="e">
        <f ca="1">IF(WILTPT&lt;=0,1,MAX(0,MIN(1,(CalcTable[[#This Row],[IWC]]-WILTPT)/(MAD-WILTPT))))</f>
        <v>#NAME?</v>
      </c>
      <c r="R6229" s="13" t="e">
        <f ca="1">CalcTable[[#This Row],[ETMult]]*CalcTable[[#This Row],[ETb]]</f>
        <v>#NAME?</v>
      </c>
      <c r="S6229" s="13" t="b">
        <f>INDEX(IRR_LIST,CalcTable[[#This Row],[Day of Week]]+1)</f>
        <v>0</v>
      </c>
      <c r="T6229" s="13">
        <f t="shared" ca="1" si="1954"/>
        <v>0</v>
      </c>
      <c r="U6229" s="13" t="b">
        <f ca="1">IF(CalcTable[[#This Row],[IrrPrecip]]&gt;=IC_MM,FALSE,TRUE)</f>
        <v>1</v>
      </c>
      <c r="V6229" s="13" t="b">
        <f t="shared" si="1955"/>
        <v>1</v>
      </c>
      <c r="W6229" s="13" t="e">
        <f ca="1">IF(AND(IRR_DRIP=FALSE,CalcTable[[#This Row],[IrrHours]]&lt;=0),FALSE,TRUE)</f>
        <v>#NAME?</v>
      </c>
      <c r="X6229" s="13" t="e">
        <f ca="1">AND(CalcTable[[#This Row],[IrrDay]],CalcTable[[#This Row],[IrrRain]],CalcTable[[#This Row],[IrrWarm]],CalcTable[[#This Row],[IrrWindy]])</f>
        <v>#NAME?</v>
      </c>
      <c r="Y6229" s="13" t="e">
        <f t="shared" ca="1" si="1956"/>
        <v>#NAME?</v>
      </c>
      <c r="Z6229" s="13" t="e">
        <f ca="1">CalcTable[[#This Row],[IrrHours]]/5</f>
        <v>#NAME?</v>
      </c>
      <c r="AA6229" s="13" t="e">
        <f ca="1">IF(CalcTable[[#This Row],[IrrFlag]]=FALSE,0,MAX(0,CalcTable[[#This Row],[VolRednWind]]*(FCAP*IRR_TARGET-CalcTable[[#This Row],[IWC]])))</f>
        <v>#NAME?</v>
      </c>
      <c r="AB6229" s="13" t="e">
        <f ca="1">CalcTable[[#This Row],[IWC]]+CalcTable[[#This Row],[Eff Precip]]+CalcTable[[#This Row],[IrrAmt]]-CalcTable[[#This Row],[AET]]</f>
        <v>#NAME?</v>
      </c>
      <c r="AC6229" s="13" t="e">
        <f ca="1">IF(CalcTable[[#This Row],[PWC]]&gt;FCAP,MIN(24*PERC,MIN(SAT,CalcTable[[#This Row],[PWC]])-FCAP),0)</f>
        <v>#NAME?</v>
      </c>
      <c r="AD6229" s="13" t="e">
        <f ca="1">IF(CalcTable[[#This Row],[PWC]]&gt;SAT,CalcTable[[#This Row],[PWC]]-SAT,0)</f>
        <v>#NAME?</v>
      </c>
      <c r="AE6229" s="13" t="e">
        <f ca="1">CalcTable[[#This Row],[PWC]]-CalcTable[[#This Row],[PercAmt]]-CalcTable[[#This Row],[Runoff]]</f>
        <v>#NAME?</v>
      </c>
      <c r="AF6229" s="13" t="e">
        <f ca="1">CalcTable[[#This Row],[IrrAmt]]/1000*CUR_IRR_AREA*10000/IRR_EFF</f>
        <v>#NAME?</v>
      </c>
      <c r="AG6229" s="147"/>
      <c r="AH6229" s="13"/>
      <c r="AI6229" s="50">
        <v>0</v>
      </c>
      <c r="AJ6229" s="50">
        <v>0</v>
      </c>
      <c r="AK6229" s="50">
        <v>4.6545986388359513</v>
      </c>
      <c r="AL6229" s="50">
        <v>0</v>
      </c>
      <c r="AM6229" s="50"/>
      <c r="AN6229" s="50"/>
      <c r="AO6229" s="50"/>
      <c r="AP6229" s="50"/>
      <c r="AQ6229" s="50"/>
      <c r="AR6229" s="50"/>
      <c r="AS6229" s="50"/>
      <c r="AT6229" s="50"/>
      <c r="AU6229" s="50"/>
      <c r="AV6229" s="50"/>
      <c r="AW6229" s="50"/>
      <c r="AX6229" s="50">
        <f t="shared" ref="AX6229:AX6292" si="1967">SUM(AI6229:AW6229)</f>
        <v>4.6545986388359513</v>
      </c>
      <c r="AY6229" s="50"/>
      <c r="AZ6229" s="50">
        <f t="shared" si="1957"/>
        <v>68.267446702927288</v>
      </c>
      <c r="BA6229" s="50">
        <f t="shared" si="1958"/>
        <v>105.1101957172055</v>
      </c>
      <c r="BB6229" s="50">
        <f t="shared" si="1959"/>
        <v>108.36102651258301</v>
      </c>
      <c r="BC6229" s="17">
        <f t="shared" si="1960"/>
        <v>20007</v>
      </c>
      <c r="BD6229" s="50">
        <f t="shared" si="1961"/>
        <v>4.6545986388359513</v>
      </c>
      <c r="BE6229" s="50">
        <f t="shared" si="1962"/>
        <v>68.267446702927288</v>
      </c>
      <c r="BF6229" s="50">
        <f t="shared" ref="BF6229:BF6292" si="1968">BE6229*BF$17</f>
        <v>111.66381035974268</v>
      </c>
      <c r="BG6229" s="50"/>
      <c r="BH6229" s="17">
        <f t="shared" si="1963"/>
        <v>0</v>
      </c>
      <c r="BI6229" s="17">
        <f t="shared" si="1951"/>
        <v>6229</v>
      </c>
      <c r="BJ6229" s="17">
        <f t="shared" ref="BJ6229:BJ6292" si="1969">IF(BH6229=0,BI6229,"")</f>
        <v>6229</v>
      </c>
      <c r="BK6229" s="150">
        <f t="shared" ref="BK6229:BK6292" si="1970">A6229</f>
        <v>36736</v>
      </c>
      <c r="BL6229" s="50" t="e">
        <f t="shared" ca="1" si="1964"/>
        <v>#NAME?</v>
      </c>
      <c r="BM6229" s="50" t="e">
        <f t="shared" ca="1" si="1965"/>
        <v>#NAME?</v>
      </c>
      <c r="BN6229" s="50" t="e">
        <f t="shared" ca="1" si="1966"/>
        <v>#NAME?</v>
      </c>
    </row>
    <row r="6230" spans="1:66" x14ac:dyDescent="0.35">
      <c r="A6230" s="48">
        <v>36737</v>
      </c>
      <c r="B6230" s="17">
        <v>2000</v>
      </c>
      <c r="C6230" s="17">
        <v>7</v>
      </c>
      <c r="D6230" s="17">
        <v>212</v>
      </c>
      <c r="E6230" s="17">
        <v>30</v>
      </c>
      <c r="F6230" s="17">
        <v>1</v>
      </c>
      <c r="G6230" s="50">
        <v>10.9</v>
      </c>
      <c r="H6230" s="32">
        <v>5.3573438476879387</v>
      </c>
      <c r="I6230" s="50">
        <v>8.3333333333333339</v>
      </c>
      <c r="J6230" s="13">
        <v>0</v>
      </c>
      <c r="K6230" s="13">
        <f t="shared" si="1952"/>
        <v>0</v>
      </c>
      <c r="L6230" s="13">
        <f t="shared" si="1953"/>
        <v>0</v>
      </c>
      <c r="M6230" s="13" t="e">
        <f ca="1">CalcTable[[#This Row],[IWC]]-AE6229</f>
        <v>#NAME?</v>
      </c>
      <c r="N6230" s="13" t="e">
        <f ca="1">IF(CalcTable[[#This Row],[Day of Year]]&lt;123,FCAP,AE6229)</f>
        <v>#NAME?</v>
      </c>
      <c r="O6230" s="17" t="e">
        <f ca="1">IF(IRR_DRIP,5,COUNTIF('IDET Wind Values'!C6214:G6214,"&lt;="&amp;IRR_MAXWIND))</f>
        <v>#NAME?</v>
      </c>
      <c r="P6230" s="13" t="e">
        <f ca="1">CalcTable[[#This Row],[ET_o]]*KL</f>
        <v>#NAME?</v>
      </c>
      <c r="Q6230" s="13" t="e">
        <f ca="1">IF(WILTPT&lt;=0,1,MAX(0,MIN(1,(CalcTable[[#This Row],[IWC]]-WILTPT)/(MAD-WILTPT))))</f>
        <v>#NAME?</v>
      </c>
      <c r="R6230" s="13" t="e">
        <f ca="1">CalcTable[[#This Row],[ETMult]]*CalcTable[[#This Row],[ETb]]</f>
        <v>#NAME?</v>
      </c>
      <c r="S6230" s="13" t="b">
        <f>INDEX(IRR_LIST,CalcTable[[#This Row],[Day of Week]]+1)</f>
        <v>1</v>
      </c>
      <c r="T6230" s="13">
        <f t="shared" ca="1" si="1954"/>
        <v>0</v>
      </c>
      <c r="U6230" s="13" t="b">
        <f ca="1">IF(CalcTable[[#This Row],[IrrPrecip]]&gt;=IC_MM,FALSE,TRUE)</f>
        <v>1</v>
      </c>
      <c r="V6230" s="13" t="b">
        <f t="shared" si="1955"/>
        <v>1</v>
      </c>
      <c r="W6230" s="13" t="e">
        <f ca="1">IF(AND(IRR_DRIP=FALSE,CalcTable[[#This Row],[IrrHours]]&lt;=0),FALSE,TRUE)</f>
        <v>#NAME?</v>
      </c>
      <c r="X6230" s="13" t="e">
        <f ca="1">AND(CalcTable[[#This Row],[IrrDay]],CalcTable[[#This Row],[IrrRain]],CalcTable[[#This Row],[IrrWarm]],CalcTable[[#This Row],[IrrWindy]])</f>
        <v>#NAME?</v>
      </c>
      <c r="Y6230" s="13" t="e">
        <f t="shared" ca="1" si="1956"/>
        <v>#NAME?</v>
      </c>
      <c r="Z6230" s="13" t="e">
        <f ca="1">CalcTable[[#This Row],[IrrHours]]/5</f>
        <v>#NAME?</v>
      </c>
      <c r="AA6230" s="13" t="e">
        <f ca="1">IF(CalcTable[[#This Row],[IrrFlag]]=FALSE,0,MAX(0,CalcTable[[#This Row],[VolRednWind]]*(FCAP*IRR_TARGET-CalcTable[[#This Row],[IWC]])))</f>
        <v>#NAME?</v>
      </c>
      <c r="AB6230" s="13" t="e">
        <f ca="1">CalcTable[[#This Row],[IWC]]+CalcTable[[#This Row],[Eff Precip]]+CalcTable[[#This Row],[IrrAmt]]-CalcTable[[#This Row],[AET]]</f>
        <v>#NAME?</v>
      </c>
      <c r="AC6230" s="13" t="e">
        <f ca="1">IF(CalcTable[[#This Row],[PWC]]&gt;FCAP,MIN(24*PERC,MIN(SAT,CalcTable[[#This Row],[PWC]])-FCAP),0)</f>
        <v>#NAME?</v>
      </c>
      <c r="AD6230" s="13" t="e">
        <f ca="1">IF(CalcTable[[#This Row],[PWC]]&gt;SAT,CalcTable[[#This Row],[PWC]]-SAT,0)</f>
        <v>#NAME?</v>
      </c>
      <c r="AE6230" s="13" t="e">
        <f ca="1">CalcTable[[#This Row],[PWC]]-CalcTable[[#This Row],[PercAmt]]-CalcTable[[#This Row],[Runoff]]</f>
        <v>#NAME?</v>
      </c>
      <c r="AF6230" s="13" t="e">
        <f ca="1">CalcTable[[#This Row],[IrrAmt]]/1000*CUR_IRR_AREA*10000/IRR_EFF</f>
        <v>#NAME?</v>
      </c>
      <c r="AG6230" s="147"/>
      <c r="AH6230" s="13"/>
      <c r="AI6230" s="50">
        <v>2.9851784044949592</v>
      </c>
      <c r="AJ6230" s="50">
        <v>4.2430508488156722</v>
      </c>
      <c r="AK6230" s="50">
        <v>0</v>
      </c>
      <c r="AL6230" s="50">
        <v>0</v>
      </c>
      <c r="AM6230" s="50"/>
      <c r="AN6230" s="50"/>
      <c r="AO6230" s="50"/>
      <c r="AP6230" s="50"/>
      <c r="AQ6230" s="50"/>
      <c r="AR6230" s="50"/>
      <c r="AS6230" s="50"/>
      <c r="AT6230" s="50"/>
      <c r="AU6230" s="50"/>
      <c r="AV6230" s="50"/>
      <c r="AW6230" s="50"/>
      <c r="AX6230" s="50">
        <f t="shared" si="1967"/>
        <v>7.2282292533106318</v>
      </c>
      <c r="AY6230" s="50"/>
      <c r="AZ6230" s="50">
        <f t="shared" si="1957"/>
        <v>168.24544149785245</v>
      </c>
      <c r="BA6230" s="50">
        <f t="shared" si="1958"/>
        <v>272.72180216076356</v>
      </c>
      <c r="BB6230" s="50">
        <f t="shared" si="1959"/>
        <v>282.25318246284189</v>
      </c>
      <c r="BC6230" s="17">
        <f t="shared" si="1960"/>
        <v>20007</v>
      </c>
      <c r="BD6230" s="50">
        <f t="shared" si="1961"/>
        <v>7.2282292533106318</v>
      </c>
      <c r="BE6230" s="50">
        <f t="shared" si="1962"/>
        <v>168.24544149785245</v>
      </c>
      <c r="BF6230" s="50">
        <f t="shared" si="1968"/>
        <v>275.19598257512979</v>
      </c>
      <c r="BG6230" s="50"/>
      <c r="BH6230" s="17">
        <f t="shared" si="1963"/>
        <v>0</v>
      </c>
      <c r="BI6230" s="17">
        <f t="shared" ref="BI6230:BI6293" si="1971">BI6229+1</f>
        <v>6230</v>
      </c>
      <c r="BJ6230" s="17">
        <f t="shared" si="1969"/>
        <v>6230</v>
      </c>
      <c r="BK6230" s="150">
        <f t="shared" si="1970"/>
        <v>36737</v>
      </c>
      <c r="BL6230" s="50" t="e">
        <f t="shared" ca="1" si="1964"/>
        <v>#NAME?</v>
      </c>
      <c r="BM6230" s="50" t="e">
        <f t="shared" ca="1" si="1965"/>
        <v>#NAME?</v>
      </c>
      <c r="BN6230" s="50" t="e">
        <f t="shared" ca="1" si="1966"/>
        <v>#NAME?</v>
      </c>
    </row>
    <row r="6231" spans="1:66" x14ac:dyDescent="0.35">
      <c r="A6231" s="48">
        <v>36738</v>
      </c>
      <c r="B6231" s="17">
        <v>2000</v>
      </c>
      <c r="C6231" s="17">
        <v>7</v>
      </c>
      <c r="D6231" s="17">
        <v>213</v>
      </c>
      <c r="E6231" s="17">
        <v>31</v>
      </c>
      <c r="F6231" s="17">
        <v>2</v>
      </c>
      <c r="G6231" s="50">
        <v>10.8</v>
      </c>
      <c r="H6231" s="32">
        <v>5.7233834424179282</v>
      </c>
      <c r="I6231" s="50">
        <v>8.5</v>
      </c>
      <c r="J6231" s="13">
        <v>6.4</v>
      </c>
      <c r="K6231" s="13">
        <f t="shared" si="1952"/>
        <v>6.4</v>
      </c>
      <c r="L6231" s="13">
        <f t="shared" si="1953"/>
        <v>1.0500000000000003</v>
      </c>
      <c r="M6231" s="13" t="e">
        <f ca="1">CalcTable[[#This Row],[IWC]]-AE6230</f>
        <v>#NAME?</v>
      </c>
      <c r="N6231" s="13" t="e">
        <f ca="1">IF(CalcTable[[#This Row],[Day of Year]]&lt;123,FCAP,AE6230)</f>
        <v>#NAME?</v>
      </c>
      <c r="O6231" s="17" t="e">
        <f ca="1">IF(IRR_DRIP,5,COUNTIF('IDET Wind Values'!C6215:G6215,"&lt;="&amp;IRR_MAXWIND))</f>
        <v>#NAME?</v>
      </c>
      <c r="P6231" s="13" t="e">
        <f ca="1">CalcTable[[#This Row],[ET_o]]*KL</f>
        <v>#NAME?</v>
      </c>
      <c r="Q6231" s="13" t="e">
        <f ca="1">IF(WILTPT&lt;=0,1,MAX(0,MIN(1,(CalcTable[[#This Row],[IWC]]-WILTPT)/(MAD-WILTPT))))</f>
        <v>#NAME?</v>
      </c>
      <c r="R6231" s="13" t="e">
        <f ca="1">CalcTable[[#This Row],[ETMult]]*CalcTable[[#This Row],[ETb]]</f>
        <v>#NAME?</v>
      </c>
      <c r="S6231" s="13" t="b">
        <f>INDEX(IRR_LIST,CalcTable[[#This Row],[Day of Week]]+1)</f>
        <v>0</v>
      </c>
      <c r="T6231" s="13">
        <f t="shared" ca="1" si="1954"/>
        <v>0</v>
      </c>
      <c r="U6231" s="13" t="b">
        <f ca="1">IF(CalcTable[[#This Row],[IrrPrecip]]&gt;=IC_MM,FALSE,TRUE)</f>
        <v>1</v>
      </c>
      <c r="V6231" s="13" t="b">
        <f t="shared" si="1955"/>
        <v>1</v>
      </c>
      <c r="W6231" s="13" t="e">
        <f ca="1">IF(AND(IRR_DRIP=FALSE,CalcTable[[#This Row],[IrrHours]]&lt;=0),FALSE,TRUE)</f>
        <v>#NAME?</v>
      </c>
      <c r="X6231" s="13" t="e">
        <f ca="1">AND(CalcTable[[#This Row],[IrrDay]],CalcTable[[#This Row],[IrrRain]],CalcTable[[#This Row],[IrrWarm]],CalcTable[[#This Row],[IrrWindy]])</f>
        <v>#NAME?</v>
      </c>
      <c r="Y6231" s="13" t="e">
        <f t="shared" ca="1" si="1956"/>
        <v>#NAME?</v>
      </c>
      <c r="Z6231" s="13" t="e">
        <f ca="1">CalcTable[[#This Row],[IrrHours]]/5</f>
        <v>#NAME?</v>
      </c>
      <c r="AA6231" s="13" t="e">
        <f ca="1">IF(CalcTable[[#This Row],[IrrFlag]]=FALSE,0,MAX(0,CalcTable[[#This Row],[VolRednWind]]*(FCAP*IRR_TARGET-CalcTable[[#This Row],[IWC]])))</f>
        <v>#NAME?</v>
      </c>
      <c r="AB6231" s="13" t="e">
        <f ca="1">CalcTable[[#This Row],[IWC]]+CalcTable[[#This Row],[Eff Precip]]+CalcTable[[#This Row],[IrrAmt]]-CalcTable[[#This Row],[AET]]</f>
        <v>#NAME?</v>
      </c>
      <c r="AC6231" s="13" t="e">
        <f ca="1">IF(CalcTable[[#This Row],[PWC]]&gt;FCAP,MIN(24*PERC,MIN(SAT,CalcTable[[#This Row],[PWC]])-FCAP),0)</f>
        <v>#NAME?</v>
      </c>
      <c r="AD6231" s="13" t="e">
        <f ca="1">IF(CalcTable[[#This Row],[PWC]]&gt;SAT,CalcTable[[#This Row],[PWC]]-SAT,0)</f>
        <v>#NAME?</v>
      </c>
      <c r="AE6231" s="13" t="e">
        <f ca="1">CalcTable[[#This Row],[PWC]]-CalcTable[[#This Row],[PercAmt]]-CalcTable[[#This Row],[Runoff]]</f>
        <v>#NAME?</v>
      </c>
      <c r="AF6231" s="13" t="e">
        <f ca="1">CalcTable[[#This Row],[IrrAmt]]/1000*CUR_IRR_AREA*10000/IRR_EFF</f>
        <v>#NAME?</v>
      </c>
      <c r="AG6231" s="147"/>
      <c r="AH6231" s="13"/>
      <c r="AI6231" s="50">
        <v>0</v>
      </c>
      <c r="AJ6231" s="50">
        <v>0</v>
      </c>
      <c r="AK6231" s="50">
        <v>6.0277989512442085</v>
      </c>
      <c r="AL6231" s="50">
        <v>8.2786746402102622</v>
      </c>
      <c r="AM6231" s="50"/>
      <c r="AN6231" s="50"/>
      <c r="AO6231" s="50"/>
      <c r="AP6231" s="50"/>
      <c r="AQ6231" s="50"/>
      <c r="AR6231" s="50"/>
      <c r="AS6231" s="50"/>
      <c r="AT6231" s="50"/>
      <c r="AU6231" s="50"/>
      <c r="AV6231" s="50"/>
      <c r="AW6231" s="50"/>
      <c r="AX6231" s="50">
        <f t="shared" si="1967"/>
        <v>14.30647359145447</v>
      </c>
      <c r="AY6231" s="50"/>
      <c r="AZ6231" s="50">
        <f t="shared" si="1957"/>
        <v>331.24884073108274</v>
      </c>
      <c r="BA6231" s="50">
        <f t="shared" si="1958"/>
        <v>510.01805636373058</v>
      </c>
      <c r="BB6231" s="50">
        <f t="shared" si="1959"/>
        <v>525.79181068425839</v>
      </c>
      <c r="BC6231" s="17">
        <f t="shared" si="1960"/>
        <v>20007</v>
      </c>
      <c r="BD6231" s="50">
        <f t="shared" si="1961"/>
        <v>14.30647359145447</v>
      </c>
      <c r="BE6231" s="50">
        <f t="shared" si="1962"/>
        <v>331.24884073108274</v>
      </c>
      <c r="BF6231" s="50">
        <f t="shared" si="1968"/>
        <v>541.81765277145155</v>
      </c>
      <c r="BG6231" s="50"/>
      <c r="BH6231" s="17">
        <f t="shared" si="1963"/>
        <v>0</v>
      </c>
      <c r="BI6231" s="17">
        <f t="shared" si="1971"/>
        <v>6231</v>
      </c>
      <c r="BJ6231" s="17">
        <f t="shared" si="1969"/>
        <v>6231</v>
      </c>
      <c r="BK6231" s="150">
        <f t="shared" si="1970"/>
        <v>36738</v>
      </c>
      <c r="BL6231" s="50" t="e">
        <f t="shared" ca="1" si="1964"/>
        <v>#NAME?</v>
      </c>
      <c r="BM6231" s="50" t="e">
        <f t="shared" ca="1" si="1965"/>
        <v>#NAME?</v>
      </c>
      <c r="BN6231" s="50" t="e">
        <f t="shared" ca="1" si="1966"/>
        <v>#NAME?</v>
      </c>
    </row>
    <row r="6232" spans="1:66" x14ac:dyDescent="0.35">
      <c r="A6232" s="48">
        <v>36739</v>
      </c>
      <c r="B6232" s="17">
        <v>2000</v>
      </c>
      <c r="C6232" s="17">
        <v>8</v>
      </c>
      <c r="D6232" s="17">
        <v>214</v>
      </c>
      <c r="E6232" s="17">
        <v>1</v>
      </c>
      <c r="F6232" s="17">
        <v>3</v>
      </c>
      <c r="G6232" s="50">
        <v>12.5</v>
      </c>
      <c r="H6232" s="32">
        <v>4.4174142960945613</v>
      </c>
      <c r="I6232" s="50">
        <v>8</v>
      </c>
      <c r="J6232" s="13">
        <v>0.8</v>
      </c>
      <c r="K6232" s="13">
        <f t="shared" si="1952"/>
        <v>0.8</v>
      </c>
      <c r="L6232" s="13">
        <f t="shared" si="1953"/>
        <v>0</v>
      </c>
      <c r="M6232" s="13" t="e">
        <f ca="1">CalcTable[[#This Row],[IWC]]-AE6231</f>
        <v>#NAME?</v>
      </c>
      <c r="N6232" s="13" t="e">
        <f ca="1">IF(CalcTable[[#This Row],[Day of Year]]&lt;123,FCAP,AE6231)</f>
        <v>#NAME?</v>
      </c>
      <c r="O6232" s="17" t="e">
        <f ca="1">IF(IRR_DRIP,5,COUNTIF('IDET Wind Values'!C6216:G6216,"&lt;="&amp;IRR_MAXWIND))</f>
        <v>#NAME?</v>
      </c>
      <c r="P6232" s="13" t="e">
        <f ca="1">CalcTable[[#This Row],[ET_o]]*KL</f>
        <v>#NAME?</v>
      </c>
      <c r="Q6232" s="13" t="e">
        <f ca="1">IF(WILTPT&lt;=0,1,MAX(0,MIN(1,(CalcTable[[#This Row],[IWC]]-WILTPT)/(MAD-WILTPT))))</f>
        <v>#NAME?</v>
      </c>
      <c r="R6232" s="13" t="e">
        <f ca="1">CalcTable[[#This Row],[ETMult]]*CalcTable[[#This Row],[ETb]]</f>
        <v>#NAME?</v>
      </c>
      <c r="S6232" s="13" t="b">
        <f>INDEX(IRR_LIST,CalcTable[[#This Row],[Day of Week]]+1)</f>
        <v>1</v>
      </c>
      <c r="T6232" s="13">
        <f t="shared" ca="1" si="1954"/>
        <v>6.4</v>
      </c>
      <c r="U6232" s="13" t="b">
        <f ca="1">IF(CalcTable[[#This Row],[IrrPrecip]]&gt;=IC_MM,FALSE,TRUE)</f>
        <v>1</v>
      </c>
      <c r="V6232" s="13" t="b">
        <f t="shared" si="1955"/>
        <v>1</v>
      </c>
      <c r="W6232" s="13" t="e">
        <f ca="1">IF(AND(IRR_DRIP=FALSE,CalcTable[[#This Row],[IrrHours]]&lt;=0),FALSE,TRUE)</f>
        <v>#NAME?</v>
      </c>
      <c r="X6232" s="13" t="e">
        <f ca="1">AND(CalcTable[[#This Row],[IrrDay]],CalcTable[[#This Row],[IrrRain]],CalcTable[[#This Row],[IrrWarm]],CalcTable[[#This Row],[IrrWindy]])</f>
        <v>#NAME?</v>
      </c>
      <c r="Y6232" s="13" t="e">
        <f t="shared" ca="1" si="1956"/>
        <v>#NAME?</v>
      </c>
      <c r="Z6232" s="13" t="e">
        <f ca="1">CalcTable[[#This Row],[IrrHours]]/5</f>
        <v>#NAME?</v>
      </c>
      <c r="AA6232" s="13" t="e">
        <f ca="1">IF(CalcTable[[#This Row],[IrrFlag]]=FALSE,0,MAX(0,CalcTable[[#This Row],[VolRednWind]]*(FCAP*IRR_TARGET-CalcTable[[#This Row],[IWC]])))</f>
        <v>#NAME?</v>
      </c>
      <c r="AB6232" s="13" t="e">
        <f ca="1">CalcTable[[#This Row],[IWC]]+CalcTable[[#This Row],[Eff Precip]]+CalcTable[[#This Row],[IrrAmt]]-CalcTable[[#This Row],[AET]]</f>
        <v>#NAME?</v>
      </c>
      <c r="AC6232" s="13" t="e">
        <f ca="1">IF(CalcTable[[#This Row],[PWC]]&gt;FCAP,MIN(24*PERC,MIN(SAT,CalcTable[[#This Row],[PWC]])-FCAP),0)</f>
        <v>#NAME?</v>
      </c>
      <c r="AD6232" s="13" t="e">
        <f ca="1">IF(CalcTable[[#This Row],[PWC]]&gt;SAT,CalcTable[[#This Row],[PWC]]-SAT,0)</f>
        <v>#NAME?</v>
      </c>
      <c r="AE6232" s="13" t="e">
        <f ca="1">CalcTable[[#This Row],[PWC]]-CalcTable[[#This Row],[PercAmt]]-CalcTable[[#This Row],[Runoff]]</f>
        <v>#NAME?</v>
      </c>
      <c r="AF6232" s="13" t="e">
        <f ca="1">CalcTable[[#This Row],[IrrAmt]]/1000*CUR_IRR_AREA*10000/IRR_EFF</f>
        <v>#NAME?</v>
      </c>
      <c r="AG6232" s="147"/>
      <c r="AH6232" s="13"/>
      <c r="AI6232" s="50">
        <v>5.7948982539209757</v>
      </c>
      <c r="AJ6232" s="50">
        <v>9.4097414416890679</v>
      </c>
      <c r="AK6232" s="50">
        <v>0</v>
      </c>
      <c r="AL6232" s="50">
        <v>0</v>
      </c>
      <c r="AM6232" s="50"/>
      <c r="AN6232" s="50"/>
      <c r="AO6232" s="50"/>
      <c r="AP6232" s="50"/>
      <c r="AQ6232" s="50"/>
      <c r="AR6232" s="50"/>
      <c r="AS6232" s="50"/>
      <c r="AT6232" s="50"/>
      <c r="AU6232" s="50"/>
      <c r="AV6232" s="50"/>
      <c r="AW6232" s="50"/>
      <c r="AX6232" s="50">
        <f t="shared" si="1967"/>
        <v>15.204639695610044</v>
      </c>
      <c r="AY6232" s="50"/>
      <c r="AZ6232" s="50">
        <f t="shared" si="1957"/>
        <v>361.01092334705368</v>
      </c>
      <c r="BA6232" s="50">
        <f t="shared" si="1958"/>
        <v>586.17398259669574</v>
      </c>
      <c r="BB6232" s="50">
        <f t="shared" si="1959"/>
        <v>606.73517531150719</v>
      </c>
      <c r="BC6232" s="17">
        <f t="shared" si="1960"/>
        <v>20008</v>
      </c>
      <c r="BD6232" s="50">
        <f t="shared" si="1961"/>
        <v>15.204639695610044</v>
      </c>
      <c r="BE6232" s="50">
        <f t="shared" si="1962"/>
        <v>361.01092334705368</v>
      </c>
      <c r="BF6232" s="50">
        <f t="shared" si="1968"/>
        <v>590.49894538816034</v>
      </c>
      <c r="BG6232" s="50"/>
      <c r="BH6232" s="17">
        <f t="shared" si="1963"/>
        <v>0</v>
      </c>
      <c r="BI6232" s="17">
        <f t="shared" si="1971"/>
        <v>6232</v>
      </c>
      <c r="BJ6232" s="17">
        <f t="shared" si="1969"/>
        <v>6232</v>
      </c>
      <c r="BK6232" s="150">
        <f t="shared" si="1970"/>
        <v>36739</v>
      </c>
      <c r="BL6232" s="50" t="e">
        <f t="shared" ca="1" si="1964"/>
        <v>#NAME?</v>
      </c>
      <c r="BM6232" s="50" t="e">
        <f t="shared" ca="1" si="1965"/>
        <v>#NAME?</v>
      </c>
      <c r="BN6232" s="50" t="e">
        <f t="shared" ca="1" si="1966"/>
        <v>#NAME?</v>
      </c>
    </row>
    <row r="6233" spans="1:66" x14ac:dyDescent="0.35">
      <c r="A6233" s="48">
        <v>36740</v>
      </c>
      <c r="B6233" s="17">
        <v>2000</v>
      </c>
      <c r="C6233" s="17">
        <v>8</v>
      </c>
      <c r="D6233" s="17">
        <v>215</v>
      </c>
      <c r="E6233" s="17">
        <v>2</v>
      </c>
      <c r="F6233" s="17">
        <v>4</v>
      </c>
      <c r="G6233" s="50">
        <v>7.6</v>
      </c>
      <c r="H6233" s="32">
        <v>4.2749647970785398</v>
      </c>
      <c r="I6233" s="50">
        <v>7.666666666666667</v>
      </c>
      <c r="J6233" s="13">
        <v>0</v>
      </c>
      <c r="K6233" s="13">
        <f t="shared" si="1952"/>
        <v>0</v>
      </c>
      <c r="L6233" s="13">
        <f t="shared" si="1953"/>
        <v>0</v>
      </c>
      <c r="M6233" s="13" t="e">
        <f ca="1">CalcTable[[#This Row],[IWC]]-AE6232</f>
        <v>#NAME?</v>
      </c>
      <c r="N6233" s="13" t="e">
        <f ca="1">IF(CalcTable[[#This Row],[Day of Year]]&lt;123,FCAP,AE6232)</f>
        <v>#NAME?</v>
      </c>
      <c r="O6233" s="17" t="e">
        <f ca="1">IF(IRR_DRIP,5,COUNTIF('IDET Wind Values'!C6217:G6217,"&lt;="&amp;IRR_MAXWIND))</f>
        <v>#NAME?</v>
      </c>
      <c r="P6233" s="13" t="e">
        <f ca="1">CalcTable[[#This Row],[ET_o]]*KL</f>
        <v>#NAME?</v>
      </c>
      <c r="Q6233" s="13" t="e">
        <f ca="1">IF(WILTPT&lt;=0,1,MAX(0,MIN(1,(CalcTable[[#This Row],[IWC]]-WILTPT)/(MAD-WILTPT))))</f>
        <v>#NAME?</v>
      </c>
      <c r="R6233" s="13" t="e">
        <f ca="1">CalcTable[[#This Row],[ETMult]]*CalcTable[[#This Row],[ETb]]</f>
        <v>#NAME?</v>
      </c>
      <c r="S6233" s="13" t="b">
        <f>INDEX(IRR_LIST,CalcTable[[#This Row],[Day of Week]]+1)</f>
        <v>0</v>
      </c>
      <c r="T6233" s="13">
        <f t="shared" ca="1" si="1954"/>
        <v>7.2</v>
      </c>
      <c r="U6233" s="13" t="b">
        <f ca="1">IF(CalcTable[[#This Row],[IrrPrecip]]&gt;=IC_MM,FALSE,TRUE)</f>
        <v>1</v>
      </c>
      <c r="V6233" s="13" t="b">
        <f t="shared" si="1955"/>
        <v>1</v>
      </c>
      <c r="W6233" s="13" t="e">
        <f ca="1">IF(AND(IRR_DRIP=FALSE,CalcTable[[#This Row],[IrrHours]]&lt;=0),FALSE,TRUE)</f>
        <v>#NAME?</v>
      </c>
      <c r="X6233" s="13" t="e">
        <f ca="1">AND(CalcTable[[#This Row],[IrrDay]],CalcTable[[#This Row],[IrrRain]],CalcTable[[#This Row],[IrrWarm]],CalcTable[[#This Row],[IrrWindy]])</f>
        <v>#NAME?</v>
      </c>
      <c r="Y6233" s="13" t="e">
        <f t="shared" ca="1" si="1956"/>
        <v>#NAME?</v>
      </c>
      <c r="Z6233" s="13" t="e">
        <f ca="1">CalcTable[[#This Row],[IrrHours]]/5</f>
        <v>#NAME?</v>
      </c>
      <c r="AA6233" s="13" t="e">
        <f ca="1">IF(CalcTable[[#This Row],[IrrFlag]]=FALSE,0,MAX(0,CalcTable[[#This Row],[VolRednWind]]*(FCAP*IRR_TARGET-CalcTable[[#This Row],[IWC]])))</f>
        <v>#NAME?</v>
      </c>
      <c r="AB6233" s="13" t="e">
        <f ca="1">CalcTable[[#This Row],[IWC]]+CalcTable[[#This Row],[Eff Precip]]+CalcTable[[#This Row],[IrrAmt]]-CalcTable[[#This Row],[AET]]</f>
        <v>#NAME?</v>
      </c>
      <c r="AC6233" s="13" t="e">
        <f ca="1">IF(CalcTable[[#This Row],[PWC]]&gt;FCAP,MIN(24*PERC,MIN(SAT,CalcTable[[#This Row],[PWC]])-FCAP),0)</f>
        <v>#NAME?</v>
      </c>
      <c r="AD6233" s="13" t="e">
        <f ca="1">IF(CalcTable[[#This Row],[PWC]]&gt;SAT,CalcTable[[#This Row],[PWC]]-SAT,0)</f>
        <v>#NAME?</v>
      </c>
      <c r="AE6233" s="13" t="e">
        <f ca="1">CalcTable[[#This Row],[PWC]]-CalcTable[[#This Row],[PercAmt]]-CalcTable[[#This Row],[Runoff]]</f>
        <v>#NAME?</v>
      </c>
      <c r="AF6233" s="13" t="e">
        <f ca="1">CalcTable[[#This Row],[IrrAmt]]/1000*CUR_IRR_AREA*10000/IRR_EFF</f>
        <v>#NAME?</v>
      </c>
      <c r="AG6233" s="147"/>
      <c r="AH6233" s="13"/>
      <c r="AI6233" s="50">
        <v>0</v>
      </c>
      <c r="AJ6233" s="50">
        <v>0</v>
      </c>
      <c r="AK6233" s="50">
        <v>5.3176752641544995</v>
      </c>
      <c r="AL6233" s="50">
        <v>4.7095778628520115</v>
      </c>
      <c r="AM6233" s="50"/>
      <c r="AN6233" s="50"/>
      <c r="AO6233" s="50"/>
      <c r="AP6233" s="50"/>
      <c r="AQ6233" s="50"/>
      <c r="AR6233" s="50"/>
      <c r="AS6233" s="50"/>
      <c r="AT6233" s="50"/>
      <c r="AU6233" s="50"/>
      <c r="AV6233" s="50"/>
      <c r="AW6233" s="50"/>
      <c r="AX6233" s="50">
        <f t="shared" si="1967"/>
        <v>10.02725312700651</v>
      </c>
      <c r="AY6233" s="50"/>
      <c r="AZ6233" s="50">
        <f t="shared" si="1957"/>
        <v>216.14018785125833</v>
      </c>
      <c r="BA6233" s="50">
        <f t="shared" si="1958"/>
        <v>332.7872733582866</v>
      </c>
      <c r="BB6233" s="50">
        <f t="shared" si="1959"/>
        <v>343.07966325596567</v>
      </c>
      <c r="BC6233" s="17">
        <f t="shared" si="1960"/>
        <v>20008</v>
      </c>
      <c r="BD6233" s="50">
        <f t="shared" si="1961"/>
        <v>10.02725312700651</v>
      </c>
      <c r="BE6233" s="50">
        <f t="shared" si="1962"/>
        <v>216.14018785125833</v>
      </c>
      <c r="BF6233" s="50">
        <f t="shared" si="1968"/>
        <v>353.5365406643686</v>
      </c>
      <c r="BG6233" s="50"/>
      <c r="BH6233" s="17">
        <f t="shared" si="1963"/>
        <v>0</v>
      </c>
      <c r="BI6233" s="17">
        <f t="shared" si="1971"/>
        <v>6233</v>
      </c>
      <c r="BJ6233" s="17">
        <f t="shared" si="1969"/>
        <v>6233</v>
      </c>
      <c r="BK6233" s="150">
        <f t="shared" si="1970"/>
        <v>36740</v>
      </c>
      <c r="BL6233" s="50" t="e">
        <f t="shared" ca="1" si="1964"/>
        <v>#NAME?</v>
      </c>
      <c r="BM6233" s="50" t="e">
        <f t="shared" ca="1" si="1965"/>
        <v>#NAME?</v>
      </c>
      <c r="BN6233" s="50" t="e">
        <f t="shared" ca="1" si="1966"/>
        <v>#NAME?</v>
      </c>
    </row>
    <row r="6234" spans="1:66" x14ac:dyDescent="0.35">
      <c r="A6234" s="48">
        <v>36741</v>
      </c>
      <c r="B6234" s="17">
        <v>2000</v>
      </c>
      <c r="C6234" s="17">
        <v>8</v>
      </c>
      <c r="D6234" s="17">
        <v>216</v>
      </c>
      <c r="E6234" s="17">
        <v>3</v>
      </c>
      <c r="F6234" s="17">
        <v>5</v>
      </c>
      <c r="G6234" s="50">
        <v>10</v>
      </c>
      <c r="H6234" s="32">
        <v>3.5254754327335878</v>
      </c>
      <c r="I6234" s="50">
        <v>5.333333333333333</v>
      </c>
      <c r="J6234" s="13">
        <v>0</v>
      </c>
      <c r="K6234" s="13">
        <f t="shared" si="1952"/>
        <v>0</v>
      </c>
      <c r="L6234" s="13">
        <f t="shared" si="1953"/>
        <v>0</v>
      </c>
      <c r="M6234" s="13" t="e">
        <f ca="1">CalcTable[[#This Row],[IWC]]-AE6233</f>
        <v>#NAME?</v>
      </c>
      <c r="N6234" s="13" t="e">
        <f ca="1">IF(CalcTable[[#This Row],[Day of Year]]&lt;123,FCAP,AE6233)</f>
        <v>#NAME?</v>
      </c>
      <c r="O6234" s="17" t="e">
        <f ca="1">IF(IRR_DRIP,5,COUNTIF('IDET Wind Values'!C6218:G6218,"&lt;="&amp;IRR_MAXWIND))</f>
        <v>#NAME?</v>
      </c>
      <c r="P6234" s="13" t="e">
        <f ca="1">CalcTable[[#This Row],[ET_o]]*KL</f>
        <v>#NAME?</v>
      </c>
      <c r="Q6234" s="13" t="e">
        <f ca="1">IF(WILTPT&lt;=0,1,MAX(0,MIN(1,(CalcTable[[#This Row],[IWC]]-WILTPT)/(MAD-WILTPT))))</f>
        <v>#NAME?</v>
      </c>
      <c r="R6234" s="13" t="e">
        <f ca="1">CalcTable[[#This Row],[ETMult]]*CalcTable[[#This Row],[ETb]]</f>
        <v>#NAME?</v>
      </c>
      <c r="S6234" s="13" t="b">
        <f>INDEX(IRR_LIST,CalcTable[[#This Row],[Day of Week]]+1)</f>
        <v>1</v>
      </c>
      <c r="T6234" s="13">
        <f t="shared" ca="1" si="1954"/>
        <v>0.8</v>
      </c>
      <c r="U6234" s="13" t="b">
        <f ca="1">IF(CalcTable[[#This Row],[IrrPrecip]]&gt;=IC_MM,FALSE,TRUE)</f>
        <v>1</v>
      </c>
      <c r="V6234" s="13" t="b">
        <f t="shared" si="1955"/>
        <v>1</v>
      </c>
      <c r="W6234" s="13" t="e">
        <f ca="1">IF(AND(IRR_DRIP=FALSE,CalcTable[[#This Row],[IrrHours]]&lt;=0),FALSE,TRUE)</f>
        <v>#NAME?</v>
      </c>
      <c r="X6234" s="13" t="e">
        <f ca="1">AND(CalcTable[[#This Row],[IrrDay]],CalcTable[[#This Row],[IrrRain]],CalcTable[[#This Row],[IrrWarm]],CalcTable[[#This Row],[IrrWindy]])</f>
        <v>#NAME?</v>
      </c>
      <c r="Y6234" s="13" t="e">
        <f t="shared" ca="1" si="1956"/>
        <v>#NAME?</v>
      </c>
      <c r="Z6234" s="13" t="e">
        <f ca="1">CalcTable[[#This Row],[IrrHours]]/5</f>
        <v>#NAME?</v>
      </c>
      <c r="AA6234" s="13" t="e">
        <f ca="1">IF(CalcTable[[#This Row],[IrrFlag]]=FALSE,0,MAX(0,CalcTable[[#This Row],[VolRednWind]]*(FCAP*IRR_TARGET-CalcTable[[#This Row],[IWC]])))</f>
        <v>#NAME?</v>
      </c>
      <c r="AB6234" s="13" t="e">
        <f ca="1">CalcTable[[#This Row],[IWC]]+CalcTable[[#This Row],[Eff Precip]]+CalcTable[[#This Row],[IrrAmt]]-CalcTable[[#This Row],[AET]]</f>
        <v>#NAME?</v>
      </c>
      <c r="AC6234" s="13" t="e">
        <f ca="1">IF(CalcTable[[#This Row],[PWC]]&gt;FCAP,MIN(24*PERC,MIN(SAT,CalcTable[[#This Row],[PWC]])-FCAP),0)</f>
        <v>#NAME?</v>
      </c>
      <c r="AD6234" s="13" t="e">
        <f ca="1">IF(CalcTable[[#This Row],[PWC]]&gt;SAT,CalcTable[[#This Row],[PWC]]-SAT,0)</f>
        <v>#NAME?</v>
      </c>
      <c r="AE6234" s="13" t="e">
        <f ca="1">CalcTable[[#This Row],[PWC]]-CalcTable[[#This Row],[PercAmt]]-CalcTable[[#This Row],[Runoff]]</f>
        <v>#NAME?</v>
      </c>
      <c r="AF6234" s="13" t="e">
        <f ca="1">CalcTable[[#This Row],[IrrAmt]]/1000*CUR_IRR_AREA*10000/IRR_EFF</f>
        <v>#NAME?</v>
      </c>
      <c r="AG6234" s="147"/>
      <c r="AH6234" s="13"/>
      <c r="AI6234" s="50">
        <v>5.165952532151076</v>
      </c>
      <c r="AJ6234" s="50">
        <v>7.8222875475485925</v>
      </c>
      <c r="AK6234" s="50">
        <v>0</v>
      </c>
      <c r="AL6234" s="50">
        <v>0</v>
      </c>
      <c r="AM6234" s="50"/>
      <c r="AN6234" s="50"/>
      <c r="AO6234" s="50"/>
      <c r="AP6234" s="50"/>
      <c r="AQ6234" s="50"/>
      <c r="AR6234" s="50"/>
      <c r="AS6234" s="50"/>
      <c r="AT6234" s="50"/>
      <c r="AU6234" s="50"/>
      <c r="AV6234" s="50"/>
      <c r="AW6234" s="50"/>
      <c r="AX6234" s="50">
        <f t="shared" si="1967"/>
        <v>12.988240079699668</v>
      </c>
      <c r="AY6234" s="50"/>
      <c r="AZ6234" s="50">
        <f t="shared" si="1957"/>
        <v>305.22107186630785</v>
      </c>
      <c r="BA6234" s="50">
        <f t="shared" si="1958"/>
        <v>495.15825488271366</v>
      </c>
      <c r="BB6234" s="50">
        <f t="shared" si="1959"/>
        <v>512.49422494791543</v>
      </c>
      <c r="BC6234" s="17">
        <f t="shared" si="1960"/>
        <v>20008</v>
      </c>
      <c r="BD6234" s="50">
        <f t="shared" si="1961"/>
        <v>12.988240079699668</v>
      </c>
      <c r="BE6234" s="50">
        <f t="shared" si="1962"/>
        <v>305.22107186630785</v>
      </c>
      <c r="BF6234" s="50">
        <f t="shared" si="1968"/>
        <v>499.24450866001644</v>
      </c>
      <c r="BG6234" s="50"/>
      <c r="BH6234" s="17">
        <f t="shared" si="1963"/>
        <v>0</v>
      </c>
      <c r="BI6234" s="17">
        <f t="shared" si="1971"/>
        <v>6234</v>
      </c>
      <c r="BJ6234" s="17">
        <f t="shared" si="1969"/>
        <v>6234</v>
      </c>
      <c r="BK6234" s="150">
        <f t="shared" si="1970"/>
        <v>36741</v>
      </c>
      <c r="BL6234" s="50" t="e">
        <f t="shared" ca="1" si="1964"/>
        <v>#NAME?</v>
      </c>
      <c r="BM6234" s="50" t="e">
        <f t="shared" ca="1" si="1965"/>
        <v>#NAME?</v>
      </c>
      <c r="BN6234" s="50" t="e">
        <f t="shared" ca="1" si="1966"/>
        <v>#NAME?</v>
      </c>
    </row>
    <row r="6235" spans="1:66" x14ac:dyDescent="0.35">
      <c r="A6235" s="48">
        <v>36742</v>
      </c>
      <c r="B6235" s="17">
        <v>2000</v>
      </c>
      <c r="C6235" s="17">
        <v>8</v>
      </c>
      <c r="D6235" s="17">
        <v>217</v>
      </c>
      <c r="E6235" s="17">
        <v>4</v>
      </c>
      <c r="F6235" s="17">
        <v>6</v>
      </c>
      <c r="G6235" s="50">
        <v>13.9</v>
      </c>
      <c r="H6235" s="32">
        <v>3.7354977450426321</v>
      </c>
      <c r="I6235" s="50">
        <v>9.6666666666666661</v>
      </c>
      <c r="J6235" s="13">
        <v>5.2</v>
      </c>
      <c r="K6235" s="13">
        <f t="shared" si="1952"/>
        <v>5.2</v>
      </c>
      <c r="L6235" s="13">
        <f t="shared" si="1953"/>
        <v>0.15000000000000013</v>
      </c>
      <c r="M6235" s="13" t="e">
        <f ca="1">CalcTable[[#This Row],[IWC]]-AE6234</f>
        <v>#NAME?</v>
      </c>
      <c r="N6235" s="13" t="e">
        <f ca="1">IF(CalcTable[[#This Row],[Day of Year]]&lt;123,FCAP,AE6234)</f>
        <v>#NAME?</v>
      </c>
      <c r="O6235" s="17" t="e">
        <f ca="1">IF(IRR_DRIP,5,COUNTIF('IDET Wind Values'!C6219:G6219,"&lt;="&amp;IRR_MAXWIND))</f>
        <v>#NAME?</v>
      </c>
      <c r="P6235" s="13" t="e">
        <f ca="1">CalcTable[[#This Row],[ET_o]]*KL</f>
        <v>#NAME?</v>
      </c>
      <c r="Q6235" s="13" t="e">
        <f ca="1">IF(WILTPT&lt;=0,1,MAX(0,MIN(1,(CalcTable[[#This Row],[IWC]]-WILTPT)/(MAD-WILTPT))))</f>
        <v>#NAME?</v>
      </c>
      <c r="R6235" s="13" t="e">
        <f ca="1">CalcTable[[#This Row],[ETMult]]*CalcTable[[#This Row],[ETb]]</f>
        <v>#NAME?</v>
      </c>
      <c r="S6235" s="13" t="b">
        <f>INDEX(IRR_LIST,CalcTable[[#This Row],[Day of Week]]+1)</f>
        <v>0</v>
      </c>
      <c r="T6235" s="13">
        <f t="shared" ca="1" si="1954"/>
        <v>0</v>
      </c>
      <c r="U6235" s="13" t="b">
        <f ca="1">IF(CalcTable[[#This Row],[IrrPrecip]]&gt;=IC_MM,FALSE,TRUE)</f>
        <v>1</v>
      </c>
      <c r="V6235" s="13" t="b">
        <f t="shared" si="1955"/>
        <v>1</v>
      </c>
      <c r="W6235" s="13" t="e">
        <f ca="1">IF(AND(IRR_DRIP=FALSE,CalcTable[[#This Row],[IrrHours]]&lt;=0),FALSE,TRUE)</f>
        <v>#NAME?</v>
      </c>
      <c r="X6235" s="13" t="e">
        <f ca="1">AND(CalcTable[[#This Row],[IrrDay]],CalcTable[[#This Row],[IrrRain]],CalcTable[[#This Row],[IrrWarm]],CalcTable[[#This Row],[IrrWindy]])</f>
        <v>#NAME?</v>
      </c>
      <c r="Y6235" s="13" t="e">
        <f t="shared" ca="1" si="1956"/>
        <v>#NAME?</v>
      </c>
      <c r="Z6235" s="13" t="e">
        <f ca="1">CalcTable[[#This Row],[IrrHours]]/5</f>
        <v>#NAME?</v>
      </c>
      <c r="AA6235" s="13" t="e">
        <f ca="1">IF(CalcTable[[#This Row],[IrrFlag]]=FALSE,0,MAX(0,CalcTable[[#This Row],[VolRednWind]]*(FCAP*IRR_TARGET-CalcTable[[#This Row],[IWC]])))</f>
        <v>#NAME?</v>
      </c>
      <c r="AB6235" s="13" t="e">
        <f ca="1">CalcTable[[#This Row],[IWC]]+CalcTable[[#This Row],[Eff Precip]]+CalcTable[[#This Row],[IrrAmt]]-CalcTable[[#This Row],[AET]]</f>
        <v>#NAME?</v>
      </c>
      <c r="AC6235" s="13" t="e">
        <f ca="1">IF(CalcTable[[#This Row],[PWC]]&gt;FCAP,MIN(24*PERC,MIN(SAT,CalcTable[[#This Row],[PWC]])-FCAP),0)</f>
        <v>#NAME?</v>
      </c>
      <c r="AD6235" s="13" t="e">
        <f ca="1">IF(CalcTable[[#This Row],[PWC]]&gt;SAT,CalcTable[[#This Row],[PWC]]-SAT,0)</f>
        <v>#NAME?</v>
      </c>
      <c r="AE6235" s="13" t="e">
        <f ca="1">CalcTable[[#This Row],[PWC]]-CalcTable[[#This Row],[PercAmt]]-CalcTable[[#This Row],[Runoff]]</f>
        <v>#NAME?</v>
      </c>
      <c r="AF6235" s="13" t="e">
        <f ca="1">CalcTable[[#This Row],[IrrAmt]]/1000*CUR_IRR_AREA*10000/IRR_EFF</f>
        <v>#NAME?</v>
      </c>
      <c r="AG6235" s="147"/>
      <c r="AH6235" s="13"/>
      <c r="AI6235" s="50">
        <v>0</v>
      </c>
      <c r="AJ6235" s="50">
        <v>0</v>
      </c>
      <c r="AK6235" s="50">
        <v>0</v>
      </c>
      <c r="AL6235" s="50">
        <v>4.2902421263966701</v>
      </c>
      <c r="AM6235" s="50"/>
      <c r="AN6235" s="50"/>
      <c r="AO6235" s="50"/>
      <c r="AP6235" s="50"/>
      <c r="AQ6235" s="50"/>
      <c r="AR6235" s="50"/>
      <c r="AS6235" s="50"/>
      <c r="AT6235" s="50"/>
      <c r="AU6235" s="50"/>
      <c r="AV6235" s="50"/>
      <c r="AW6235" s="50"/>
      <c r="AX6235" s="50">
        <f t="shared" si="1967"/>
        <v>4.2902421263966701</v>
      </c>
      <c r="AY6235" s="50"/>
      <c r="AZ6235" s="50">
        <f t="shared" si="1957"/>
        <v>125.84710237430234</v>
      </c>
      <c r="BA6235" s="50">
        <f t="shared" si="1958"/>
        <v>193.76458619535441</v>
      </c>
      <c r="BB6235" s="50">
        <f t="shared" si="1959"/>
        <v>199.75730535603549</v>
      </c>
      <c r="BC6235" s="17">
        <f t="shared" si="1960"/>
        <v>20008</v>
      </c>
      <c r="BD6235" s="50">
        <f t="shared" si="1961"/>
        <v>4.2902421263966701</v>
      </c>
      <c r="BE6235" s="50">
        <f t="shared" si="1962"/>
        <v>125.84710237430234</v>
      </c>
      <c r="BF6235" s="50">
        <f t="shared" si="1968"/>
        <v>205.84579697258033</v>
      </c>
      <c r="BG6235" s="50"/>
      <c r="BH6235" s="17">
        <f t="shared" si="1963"/>
        <v>0</v>
      </c>
      <c r="BI6235" s="17">
        <f t="shared" si="1971"/>
        <v>6235</v>
      </c>
      <c r="BJ6235" s="17">
        <f t="shared" si="1969"/>
        <v>6235</v>
      </c>
      <c r="BK6235" s="150">
        <f t="shared" si="1970"/>
        <v>36742</v>
      </c>
      <c r="BL6235" s="50" t="e">
        <f t="shared" ca="1" si="1964"/>
        <v>#NAME?</v>
      </c>
      <c r="BM6235" s="50" t="e">
        <f t="shared" ca="1" si="1965"/>
        <v>#NAME?</v>
      </c>
      <c r="BN6235" s="50" t="e">
        <f t="shared" ca="1" si="1966"/>
        <v>#NAME?</v>
      </c>
    </row>
    <row r="6236" spans="1:66" x14ac:dyDescent="0.35">
      <c r="A6236" s="48">
        <v>36743</v>
      </c>
      <c r="B6236" s="17">
        <v>2000</v>
      </c>
      <c r="C6236" s="17">
        <v>8</v>
      </c>
      <c r="D6236" s="17">
        <v>218</v>
      </c>
      <c r="E6236" s="17">
        <v>5</v>
      </c>
      <c r="F6236" s="17">
        <v>7</v>
      </c>
      <c r="G6236" s="50">
        <v>13.8</v>
      </c>
      <c r="H6236" s="32">
        <v>4.7069332171299143</v>
      </c>
      <c r="I6236" s="50">
        <v>4.166666666666667</v>
      </c>
      <c r="J6236" s="13">
        <v>0</v>
      </c>
      <c r="K6236" s="13">
        <f t="shared" si="1952"/>
        <v>0</v>
      </c>
      <c r="L6236" s="13">
        <f t="shared" si="1953"/>
        <v>0</v>
      </c>
      <c r="M6236" s="13" t="e">
        <f ca="1">CalcTable[[#This Row],[IWC]]-AE6235</f>
        <v>#NAME?</v>
      </c>
      <c r="N6236" s="13" t="e">
        <f ca="1">IF(CalcTable[[#This Row],[Day of Year]]&lt;123,FCAP,AE6235)</f>
        <v>#NAME?</v>
      </c>
      <c r="O6236" s="17" t="e">
        <f ca="1">IF(IRR_DRIP,5,COUNTIF('IDET Wind Values'!C6220:G6220,"&lt;="&amp;IRR_MAXWIND))</f>
        <v>#NAME?</v>
      </c>
      <c r="P6236" s="13" t="e">
        <f ca="1">CalcTable[[#This Row],[ET_o]]*KL</f>
        <v>#NAME?</v>
      </c>
      <c r="Q6236" s="13" t="e">
        <f ca="1">IF(WILTPT&lt;=0,1,MAX(0,MIN(1,(CalcTable[[#This Row],[IWC]]-WILTPT)/(MAD-WILTPT))))</f>
        <v>#NAME?</v>
      </c>
      <c r="R6236" s="13" t="e">
        <f ca="1">CalcTable[[#This Row],[ETMult]]*CalcTable[[#This Row],[ETb]]</f>
        <v>#NAME?</v>
      </c>
      <c r="S6236" s="13" t="b">
        <f>INDEX(IRR_LIST,CalcTable[[#This Row],[Day of Week]]+1)</f>
        <v>0</v>
      </c>
      <c r="T6236" s="13">
        <f t="shared" ca="1" si="1954"/>
        <v>5.2</v>
      </c>
      <c r="U6236" s="13" t="b">
        <f ca="1">IF(CalcTable[[#This Row],[IrrPrecip]]&gt;=IC_MM,FALSE,TRUE)</f>
        <v>1</v>
      </c>
      <c r="V6236" s="13" t="b">
        <f t="shared" si="1955"/>
        <v>1</v>
      </c>
      <c r="W6236" s="13" t="e">
        <f ca="1">IF(AND(IRR_DRIP=FALSE,CalcTable[[#This Row],[IrrHours]]&lt;=0),FALSE,TRUE)</f>
        <v>#NAME?</v>
      </c>
      <c r="X6236" s="13" t="e">
        <f ca="1">AND(CalcTable[[#This Row],[IrrDay]],CalcTable[[#This Row],[IrrRain]],CalcTable[[#This Row],[IrrWarm]],CalcTable[[#This Row],[IrrWindy]])</f>
        <v>#NAME?</v>
      </c>
      <c r="Y6236" s="13" t="e">
        <f t="shared" ca="1" si="1956"/>
        <v>#NAME?</v>
      </c>
      <c r="Z6236" s="13" t="e">
        <f ca="1">CalcTable[[#This Row],[IrrHours]]/5</f>
        <v>#NAME?</v>
      </c>
      <c r="AA6236" s="13" t="e">
        <f ca="1">IF(CalcTable[[#This Row],[IrrFlag]]=FALSE,0,MAX(0,CalcTable[[#This Row],[VolRednWind]]*(FCAP*IRR_TARGET-CalcTable[[#This Row],[IWC]])))</f>
        <v>#NAME?</v>
      </c>
      <c r="AB6236" s="13" t="e">
        <f ca="1">CalcTable[[#This Row],[IWC]]+CalcTable[[#This Row],[Eff Precip]]+CalcTable[[#This Row],[IrrAmt]]-CalcTable[[#This Row],[AET]]</f>
        <v>#NAME?</v>
      </c>
      <c r="AC6236" s="13" t="e">
        <f ca="1">IF(CalcTable[[#This Row],[PWC]]&gt;FCAP,MIN(24*PERC,MIN(SAT,CalcTable[[#This Row],[PWC]])-FCAP),0)</f>
        <v>#NAME?</v>
      </c>
      <c r="AD6236" s="13" t="e">
        <f ca="1">IF(CalcTable[[#This Row],[PWC]]&gt;SAT,CalcTable[[#This Row],[PWC]]-SAT,0)</f>
        <v>#NAME?</v>
      </c>
      <c r="AE6236" s="13" t="e">
        <f ca="1">CalcTable[[#This Row],[PWC]]-CalcTable[[#This Row],[PercAmt]]-CalcTable[[#This Row],[Runoff]]</f>
        <v>#NAME?</v>
      </c>
      <c r="AF6236" s="13" t="e">
        <f ca="1">CalcTable[[#This Row],[IrrAmt]]/1000*CUR_IRR_AREA*10000/IRR_EFF</f>
        <v>#NAME?</v>
      </c>
      <c r="AG6236" s="147"/>
      <c r="AH6236" s="13"/>
      <c r="AI6236" s="50">
        <v>0</v>
      </c>
      <c r="AJ6236" s="50">
        <v>0</v>
      </c>
      <c r="AK6236" s="50">
        <v>3.0096738808834989</v>
      </c>
      <c r="AL6236" s="50">
        <v>0</v>
      </c>
      <c r="AM6236" s="50"/>
      <c r="AN6236" s="50"/>
      <c r="AO6236" s="50"/>
      <c r="AP6236" s="50"/>
      <c r="AQ6236" s="50"/>
      <c r="AR6236" s="50"/>
      <c r="AS6236" s="50"/>
      <c r="AT6236" s="50"/>
      <c r="AU6236" s="50"/>
      <c r="AV6236" s="50"/>
      <c r="AW6236" s="50"/>
      <c r="AX6236" s="50">
        <f t="shared" si="1967"/>
        <v>3.0096738808834989</v>
      </c>
      <c r="AY6236" s="50"/>
      <c r="AZ6236" s="50">
        <f t="shared" si="1957"/>
        <v>44.141883586291321</v>
      </c>
      <c r="BA6236" s="50">
        <f t="shared" si="1958"/>
        <v>67.964487426512022</v>
      </c>
      <c r="BB6236" s="50">
        <f t="shared" si="1959"/>
        <v>70.066481883002098</v>
      </c>
      <c r="BC6236" s="17">
        <f t="shared" si="1960"/>
        <v>20008</v>
      </c>
      <c r="BD6236" s="50">
        <f t="shared" si="1961"/>
        <v>3.0096738808834989</v>
      </c>
      <c r="BE6236" s="50">
        <f t="shared" si="1962"/>
        <v>44.141883586291321</v>
      </c>
      <c r="BF6236" s="50">
        <f t="shared" si="1968"/>
        <v>72.202069298867102</v>
      </c>
      <c r="BG6236" s="50"/>
      <c r="BH6236" s="17">
        <f t="shared" si="1963"/>
        <v>0</v>
      </c>
      <c r="BI6236" s="17">
        <f t="shared" si="1971"/>
        <v>6236</v>
      </c>
      <c r="BJ6236" s="17">
        <f t="shared" si="1969"/>
        <v>6236</v>
      </c>
      <c r="BK6236" s="150">
        <f t="shared" si="1970"/>
        <v>36743</v>
      </c>
      <c r="BL6236" s="50" t="e">
        <f t="shared" ca="1" si="1964"/>
        <v>#NAME?</v>
      </c>
      <c r="BM6236" s="50" t="e">
        <f t="shared" ca="1" si="1965"/>
        <v>#NAME?</v>
      </c>
      <c r="BN6236" s="50" t="e">
        <f t="shared" ca="1" si="1966"/>
        <v>#NAME?</v>
      </c>
    </row>
    <row r="6237" spans="1:66" x14ac:dyDescent="0.35">
      <c r="A6237" s="48">
        <v>36744</v>
      </c>
      <c r="B6237" s="17">
        <v>2000</v>
      </c>
      <c r="C6237" s="17">
        <v>8</v>
      </c>
      <c r="D6237" s="17">
        <v>219</v>
      </c>
      <c r="E6237" s="17">
        <v>6</v>
      </c>
      <c r="F6237" s="17">
        <v>1</v>
      </c>
      <c r="G6237" s="50">
        <v>12.5</v>
      </c>
      <c r="H6237" s="32">
        <v>5.1728731820206653</v>
      </c>
      <c r="I6237" s="50">
        <v>7.5</v>
      </c>
      <c r="J6237" s="13">
        <v>6.3</v>
      </c>
      <c r="K6237" s="13">
        <f t="shared" si="1952"/>
        <v>6.3</v>
      </c>
      <c r="L6237" s="13">
        <f t="shared" si="1953"/>
        <v>0.97499999999999987</v>
      </c>
      <c r="M6237" s="13" t="e">
        <f ca="1">CalcTable[[#This Row],[IWC]]-AE6236</f>
        <v>#NAME?</v>
      </c>
      <c r="N6237" s="13" t="e">
        <f ca="1">IF(CalcTable[[#This Row],[Day of Year]]&lt;123,FCAP,AE6236)</f>
        <v>#NAME?</v>
      </c>
      <c r="O6237" s="17" t="e">
        <f ca="1">IF(IRR_DRIP,5,COUNTIF('IDET Wind Values'!C6221:G6221,"&lt;="&amp;IRR_MAXWIND))</f>
        <v>#NAME?</v>
      </c>
      <c r="P6237" s="13" t="e">
        <f ca="1">CalcTable[[#This Row],[ET_o]]*KL</f>
        <v>#NAME?</v>
      </c>
      <c r="Q6237" s="13" t="e">
        <f ca="1">IF(WILTPT&lt;=0,1,MAX(0,MIN(1,(CalcTable[[#This Row],[IWC]]-WILTPT)/(MAD-WILTPT))))</f>
        <v>#NAME?</v>
      </c>
      <c r="R6237" s="13" t="e">
        <f ca="1">CalcTable[[#This Row],[ETMult]]*CalcTable[[#This Row],[ETb]]</f>
        <v>#NAME?</v>
      </c>
      <c r="S6237" s="13" t="b">
        <f>INDEX(IRR_LIST,CalcTable[[#This Row],[Day of Week]]+1)</f>
        <v>1</v>
      </c>
      <c r="T6237" s="13">
        <f t="shared" ca="1" si="1954"/>
        <v>5.2</v>
      </c>
      <c r="U6237" s="13" t="b">
        <f ca="1">IF(CalcTable[[#This Row],[IrrPrecip]]&gt;=IC_MM,FALSE,TRUE)</f>
        <v>1</v>
      </c>
      <c r="V6237" s="13" t="b">
        <f t="shared" si="1955"/>
        <v>1</v>
      </c>
      <c r="W6237" s="13" t="e">
        <f ca="1">IF(AND(IRR_DRIP=FALSE,CalcTable[[#This Row],[IrrHours]]&lt;=0),FALSE,TRUE)</f>
        <v>#NAME?</v>
      </c>
      <c r="X6237" s="13" t="e">
        <f ca="1">AND(CalcTable[[#This Row],[IrrDay]],CalcTable[[#This Row],[IrrRain]],CalcTable[[#This Row],[IrrWarm]],CalcTable[[#This Row],[IrrWindy]])</f>
        <v>#NAME?</v>
      </c>
      <c r="Y6237" s="13" t="e">
        <f t="shared" ca="1" si="1956"/>
        <v>#NAME?</v>
      </c>
      <c r="Z6237" s="13" t="e">
        <f ca="1">CalcTable[[#This Row],[IrrHours]]/5</f>
        <v>#NAME?</v>
      </c>
      <c r="AA6237" s="13" t="e">
        <f ca="1">IF(CalcTable[[#This Row],[IrrFlag]]=FALSE,0,MAX(0,CalcTable[[#This Row],[VolRednWind]]*(FCAP*IRR_TARGET-CalcTable[[#This Row],[IWC]])))</f>
        <v>#NAME?</v>
      </c>
      <c r="AB6237" s="13" t="e">
        <f ca="1">CalcTable[[#This Row],[IWC]]+CalcTable[[#This Row],[Eff Precip]]+CalcTable[[#This Row],[IrrAmt]]-CalcTable[[#This Row],[AET]]</f>
        <v>#NAME?</v>
      </c>
      <c r="AC6237" s="13" t="e">
        <f ca="1">IF(CalcTable[[#This Row],[PWC]]&gt;FCAP,MIN(24*PERC,MIN(SAT,CalcTable[[#This Row],[PWC]])-FCAP),0)</f>
        <v>#NAME?</v>
      </c>
      <c r="AD6237" s="13" t="e">
        <f ca="1">IF(CalcTable[[#This Row],[PWC]]&gt;SAT,CalcTable[[#This Row],[PWC]]-SAT,0)</f>
        <v>#NAME?</v>
      </c>
      <c r="AE6237" s="13" t="e">
        <f ca="1">CalcTable[[#This Row],[PWC]]-CalcTable[[#This Row],[PercAmt]]-CalcTable[[#This Row],[Runoff]]</f>
        <v>#NAME?</v>
      </c>
      <c r="AF6237" s="13" t="e">
        <f ca="1">CalcTable[[#This Row],[IrrAmt]]/1000*CUR_IRR_AREA*10000/IRR_EFF</f>
        <v>#NAME?</v>
      </c>
      <c r="AG6237" s="147"/>
      <c r="AH6237" s="13"/>
      <c r="AI6237" s="50">
        <v>0</v>
      </c>
      <c r="AJ6237" s="50">
        <v>0</v>
      </c>
      <c r="AK6237" s="50">
        <v>0</v>
      </c>
      <c r="AL6237" s="50">
        <v>0</v>
      </c>
      <c r="AM6237" s="50"/>
      <c r="AN6237" s="50"/>
      <c r="AO6237" s="50"/>
      <c r="AP6237" s="50"/>
      <c r="AQ6237" s="50"/>
      <c r="AR6237" s="50"/>
      <c r="AS6237" s="50"/>
      <c r="AT6237" s="50"/>
      <c r="AU6237" s="50"/>
      <c r="AV6237" s="50"/>
      <c r="AW6237" s="50"/>
      <c r="AX6237" s="50">
        <f t="shared" si="1967"/>
        <v>0</v>
      </c>
      <c r="AY6237" s="50"/>
      <c r="AZ6237" s="50">
        <f t="shared" si="1957"/>
        <v>0</v>
      </c>
      <c r="BA6237" s="50">
        <f t="shared" si="1958"/>
        <v>0</v>
      </c>
      <c r="BB6237" s="50">
        <f t="shared" si="1959"/>
        <v>0</v>
      </c>
      <c r="BC6237" s="17">
        <f t="shared" si="1960"/>
        <v>20008</v>
      </c>
      <c r="BD6237" s="50">
        <f t="shared" si="1961"/>
        <v>0</v>
      </c>
      <c r="BE6237" s="50">
        <f t="shared" si="1962"/>
        <v>0</v>
      </c>
      <c r="BF6237" s="50">
        <f t="shared" si="1968"/>
        <v>0</v>
      </c>
      <c r="BG6237" s="50"/>
      <c r="BH6237" s="17">
        <f t="shared" si="1963"/>
        <v>0</v>
      </c>
      <c r="BI6237" s="17">
        <f t="shared" si="1971"/>
        <v>6237</v>
      </c>
      <c r="BJ6237" s="17">
        <f t="shared" si="1969"/>
        <v>6237</v>
      </c>
      <c r="BK6237" s="150">
        <f t="shared" si="1970"/>
        <v>36744</v>
      </c>
      <c r="BL6237" s="50" t="e">
        <f t="shared" ca="1" si="1964"/>
        <v>#NAME?</v>
      </c>
      <c r="BM6237" s="50" t="e">
        <f t="shared" ca="1" si="1965"/>
        <v>#NAME?</v>
      </c>
      <c r="BN6237" s="50" t="e">
        <f t="shared" ca="1" si="1966"/>
        <v>#NAME?</v>
      </c>
    </row>
    <row r="6238" spans="1:66" x14ac:dyDescent="0.35">
      <c r="A6238" s="48">
        <v>36745</v>
      </c>
      <c r="B6238" s="17">
        <v>2000</v>
      </c>
      <c r="C6238" s="17">
        <v>8</v>
      </c>
      <c r="D6238" s="17">
        <v>220</v>
      </c>
      <c r="E6238" s="17">
        <v>7</v>
      </c>
      <c r="F6238" s="17">
        <v>2</v>
      </c>
      <c r="G6238" s="50">
        <v>9.6</v>
      </c>
      <c r="H6238" s="32">
        <v>3.5675845900427228</v>
      </c>
      <c r="I6238" s="50">
        <v>11.5</v>
      </c>
      <c r="J6238" s="13">
        <v>4.4000000000000004</v>
      </c>
      <c r="K6238" s="13">
        <f t="shared" si="1952"/>
        <v>4.4000000000000004</v>
      </c>
      <c r="L6238" s="13">
        <f t="shared" si="1953"/>
        <v>0</v>
      </c>
      <c r="M6238" s="13" t="e">
        <f ca="1">CalcTable[[#This Row],[IWC]]-AE6237</f>
        <v>#NAME?</v>
      </c>
      <c r="N6238" s="13" t="e">
        <f ca="1">IF(CalcTable[[#This Row],[Day of Year]]&lt;123,FCAP,AE6237)</f>
        <v>#NAME?</v>
      </c>
      <c r="O6238" s="17" t="e">
        <f ca="1">IF(IRR_DRIP,5,COUNTIF('IDET Wind Values'!C6222:G6222,"&lt;="&amp;IRR_MAXWIND))</f>
        <v>#NAME?</v>
      </c>
      <c r="P6238" s="13" t="e">
        <f ca="1">CalcTable[[#This Row],[ET_o]]*KL</f>
        <v>#NAME?</v>
      </c>
      <c r="Q6238" s="13" t="e">
        <f ca="1">IF(WILTPT&lt;=0,1,MAX(0,MIN(1,(CalcTable[[#This Row],[IWC]]-WILTPT)/(MAD-WILTPT))))</f>
        <v>#NAME?</v>
      </c>
      <c r="R6238" s="13" t="e">
        <f ca="1">CalcTable[[#This Row],[ETMult]]*CalcTable[[#This Row],[ETb]]</f>
        <v>#NAME?</v>
      </c>
      <c r="S6238" s="13" t="b">
        <f>INDEX(IRR_LIST,CalcTable[[#This Row],[Day of Week]]+1)</f>
        <v>0</v>
      </c>
      <c r="T6238" s="13">
        <f t="shared" ca="1" si="1954"/>
        <v>6.3</v>
      </c>
      <c r="U6238" s="13" t="b">
        <f ca="1">IF(CalcTable[[#This Row],[IrrPrecip]]&gt;=IC_MM,FALSE,TRUE)</f>
        <v>1</v>
      </c>
      <c r="V6238" s="13" t="b">
        <f t="shared" si="1955"/>
        <v>1</v>
      </c>
      <c r="W6238" s="13" t="e">
        <f ca="1">IF(AND(IRR_DRIP=FALSE,CalcTable[[#This Row],[IrrHours]]&lt;=0),FALSE,TRUE)</f>
        <v>#NAME?</v>
      </c>
      <c r="X6238" s="13" t="e">
        <f ca="1">AND(CalcTable[[#This Row],[IrrDay]],CalcTable[[#This Row],[IrrRain]],CalcTable[[#This Row],[IrrWarm]],CalcTable[[#This Row],[IrrWindy]])</f>
        <v>#NAME?</v>
      </c>
      <c r="Y6238" s="13" t="e">
        <f t="shared" ca="1" si="1956"/>
        <v>#NAME?</v>
      </c>
      <c r="Z6238" s="13" t="e">
        <f ca="1">CalcTable[[#This Row],[IrrHours]]/5</f>
        <v>#NAME?</v>
      </c>
      <c r="AA6238" s="13" t="e">
        <f ca="1">IF(CalcTable[[#This Row],[IrrFlag]]=FALSE,0,MAX(0,CalcTable[[#This Row],[VolRednWind]]*(FCAP*IRR_TARGET-CalcTable[[#This Row],[IWC]])))</f>
        <v>#NAME?</v>
      </c>
      <c r="AB6238" s="13" t="e">
        <f ca="1">CalcTable[[#This Row],[IWC]]+CalcTable[[#This Row],[Eff Precip]]+CalcTable[[#This Row],[IrrAmt]]-CalcTable[[#This Row],[AET]]</f>
        <v>#NAME?</v>
      </c>
      <c r="AC6238" s="13" t="e">
        <f ca="1">IF(CalcTable[[#This Row],[PWC]]&gt;FCAP,MIN(24*PERC,MIN(SAT,CalcTable[[#This Row],[PWC]])-FCAP),0)</f>
        <v>#NAME?</v>
      </c>
      <c r="AD6238" s="13" t="e">
        <f ca="1">IF(CalcTable[[#This Row],[PWC]]&gt;SAT,CalcTable[[#This Row],[PWC]]-SAT,0)</f>
        <v>#NAME?</v>
      </c>
      <c r="AE6238" s="13" t="e">
        <f ca="1">CalcTable[[#This Row],[PWC]]-CalcTable[[#This Row],[PercAmt]]-CalcTable[[#This Row],[Runoff]]</f>
        <v>#NAME?</v>
      </c>
      <c r="AF6238" s="13" t="e">
        <f ca="1">CalcTable[[#This Row],[IrrAmt]]/1000*CUR_IRR_AREA*10000/IRR_EFF</f>
        <v>#NAME?</v>
      </c>
      <c r="AG6238" s="147"/>
      <c r="AH6238" s="13"/>
      <c r="AI6238" s="50">
        <v>0</v>
      </c>
      <c r="AJ6238" s="50">
        <v>0</v>
      </c>
      <c r="AK6238" s="50">
        <v>7.1058706745677771</v>
      </c>
      <c r="AL6238" s="50">
        <v>6.7388935195328195</v>
      </c>
      <c r="AM6238" s="50"/>
      <c r="AN6238" s="50"/>
      <c r="AO6238" s="50"/>
      <c r="AP6238" s="50"/>
      <c r="AQ6238" s="50"/>
      <c r="AR6238" s="50"/>
      <c r="AS6238" s="50"/>
      <c r="AT6238" s="50"/>
      <c r="AU6238" s="50"/>
      <c r="AV6238" s="50"/>
      <c r="AW6238" s="50"/>
      <c r="AX6238" s="50">
        <f t="shared" si="1967"/>
        <v>13.844764194100597</v>
      </c>
      <c r="AY6238" s="50"/>
      <c r="AZ6238" s="50">
        <f t="shared" si="1957"/>
        <v>301.89364646662347</v>
      </c>
      <c r="BA6238" s="50">
        <f t="shared" si="1958"/>
        <v>464.8203763057536</v>
      </c>
      <c r="BB6238" s="50">
        <f t="shared" si="1959"/>
        <v>479.1962642327357</v>
      </c>
      <c r="BC6238" s="17">
        <f t="shared" si="1960"/>
        <v>20008</v>
      </c>
      <c r="BD6238" s="50">
        <f t="shared" si="1961"/>
        <v>13.844764194100597</v>
      </c>
      <c r="BE6238" s="50">
        <f t="shared" si="1962"/>
        <v>301.89364646662347</v>
      </c>
      <c r="BF6238" s="50">
        <f t="shared" si="1968"/>
        <v>493.80189996786191</v>
      </c>
      <c r="BG6238" s="50"/>
      <c r="BH6238" s="17">
        <f t="shared" si="1963"/>
        <v>0</v>
      </c>
      <c r="BI6238" s="17">
        <f t="shared" si="1971"/>
        <v>6238</v>
      </c>
      <c r="BJ6238" s="17">
        <f t="shared" si="1969"/>
        <v>6238</v>
      </c>
      <c r="BK6238" s="150">
        <f t="shared" si="1970"/>
        <v>36745</v>
      </c>
      <c r="BL6238" s="50" t="e">
        <f t="shared" ca="1" si="1964"/>
        <v>#NAME?</v>
      </c>
      <c r="BM6238" s="50" t="e">
        <f t="shared" ca="1" si="1965"/>
        <v>#NAME?</v>
      </c>
      <c r="BN6238" s="50" t="e">
        <f t="shared" ca="1" si="1966"/>
        <v>#NAME?</v>
      </c>
    </row>
    <row r="6239" spans="1:66" x14ac:dyDescent="0.35">
      <c r="A6239" s="48">
        <v>36746</v>
      </c>
      <c r="B6239" s="17">
        <v>2000</v>
      </c>
      <c r="C6239" s="17">
        <v>8</v>
      </c>
      <c r="D6239" s="17">
        <v>221</v>
      </c>
      <c r="E6239" s="17">
        <v>8</v>
      </c>
      <c r="F6239" s="17">
        <v>3</v>
      </c>
      <c r="G6239" s="50">
        <v>7.8</v>
      </c>
      <c r="H6239" s="32">
        <v>4.0510268455945511</v>
      </c>
      <c r="I6239" s="50">
        <v>3.8333333333333335</v>
      </c>
      <c r="J6239" s="13">
        <v>0</v>
      </c>
      <c r="K6239" s="13">
        <f t="shared" si="1952"/>
        <v>0</v>
      </c>
      <c r="L6239" s="13">
        <f t="shared" si="1953"/>
        <v>0</v>
      </c>
      <c r="M6239" s="13" t="e">
        <f ca="1">CalcTable[[#This Row],[IWC]]-AE6238</f>
        <v>#NAME?</v>
      </c>
      <c r="N6239" s="13" t="e">
        <f ca="1">IF(CalcTable[[#This Row],[Day of Year]]&lt;123,FCAP,AE6238)</f>
        <v>#NAME?</v>
      </c>
      <c r="O6239" s="17" t="e">
        <f ca="1">IF(IRR_DRIP,5,COUNTIF('IDET Wind Values'!C6223:G6223,"&lt;="&amp;IRR_MAXWIND))</f>
        <v>#NAME?</v>
      </c>
      <c r="P6239" s="13" t="e">
        <f ca="1">CalcTable[[#This Row],[ET_o]]*KL</f>
        <v>#NAME?</v>
      </c>
      <c r="Q6239" s="13" t="e">
        <f ca="1">IF(WILTPT&lt;=0,1,MAX(0,MIN(1,(CalcTable[[#This Row],[IWC]]-WILTPT)/(MAD-WILTPT))))</f>
        <v>#NAME?</v>
      </c>
      <c r="R6239" s="13" t="e">
        <f ca="1">CalcTable[[#This Row],[ETMult]]*CalcTable[[#This Row],[ETb]]</f>
        <v>#NAME?</v>
      </c>
      <c r="S6239" s="13" t="b">
        <f>INDEX(IRR_LIST,CalcTable[[#This Row],[Day of Week]]+1)</f>
        <v>1</v>
      </c>
      <c r="T6239" s="13">
        <f t="shared" ca="1" si="1954"/>
        <v>10.7</v>
      </c>
      <c r="U6239" s="13" t="b">
        <f ca="1">IF(CalcTable[[#This Row],[IrrPrecip]]&gt;=IC_MM,FALSE,TRUE)</f>
        <v>0</v>
      </c>
      <c r="V6239" s="13" t="b">
        <f t="shared" si="1955"/>
        <v>1</v>
      </c>
      <c r="W6239" s="13" t="e">
        <f ca="1">IF(AND(IRR_DRIP=FALSE,CalcTable[[#This Row],[IrrHours]]&lt;=0),FALSE,TRUE)</f>
        <v>#NAME?</v>
      </c>
      <c r="X6239" s="13" t="e">
        <f ca="1">AND(CalcTable[[#This Row],[IrrDay]],CalcTable[[#This Row],[IrrRain]],CalcTable[[#This Row],[IrrWarm]],CalcTable[[#This Row],[IrrWindy]])</f>
        <v>#NAME?</v>
      </c>
      <c r="Y6239" s="13" t="e">
        <f t="shared" ca="1" si="1956"/>
        <v>#NAME?</v>
      </c>
      <c r="Z6239" s="13" t="e">
        <f ca="1">CalcTable[[#This Row],[IrrHours]]/5</f>
        <v>#NAME?</v>
      </c>
      <c r="AA6239" s="13" t="e">
        <f ca="1">IF(CalcTable[[#This Row],[IrrFlag]]=FALSE,0,MAX(0,CalcTable[[#This Row],[VolRednWind]]*(FCAP*IRR_TARGET-CalcTable[[#This Row],[IWC]])))</f>
        <v>#NAME?</v>
      </c>
      <c r="AB6239" s="13" t="e">
        <f ca="1">CalcTable[[#This Row],[IWC]]+CalcTable[[#This Row],[Eff Precip]]+CalcTable[[#This Row],[IrrAmt]]-CalcTable[[#This Row],[AET]]</f>
        <v>#NAME?</v>
      </c>
      <c r="AC6239" s="13" t="e">
        <f ca="1">IF(CalcTable[[#This Row],[PWC]]&gt;FCAP,MIN(24*PERC,MIN(SAT,CalcTable[[#This Row],[PWC]])-FCAP),0)</f>
        <v>#NAME?</v>
      </c>
      <c r="AD6239" s="13" t="e">
        <f ca="1">IF(CalcTable[[#This Row],[PWC]]&gt;SAT,CalcTable[[#This Row],[PWC]]-SAT,0)</f>
        <v>#NAME?</v>
      </c>
      <c r="AE6239" s="13" t="e">
        <f ca="1">CalcTable[[#This Row],[PWC]]-CalcTable[[#This Row],[PercAmt]]-CalcTable[[#This Row],[Runoff]]</f>
        <v>#NAME?</v>
      </c>
      <c r="AF6239" s="13" t="e">
        <f ca="1">CalcTable[[#This Row],[IrrAmt]]/1000*CUR_IRR_AREA*10000/IRR_EFF</f>
        <v>#NAME?</v>
      </c>
      <c r="AG6239" s="147"/>
      <c r="AH6239" s="13"/>
      <c r="AI6239" s="50">
        <v>0</v>
      </c>
      <c r="AJ6239" s="50">
        <v>0</v>
      </c>
      <c r="AK6239" s="50">
        <v>0</v>
      </c>
      <c r="AL6239" s="50">
        <v>0</v>
      </c>
      <c r="AM6239" s="50"/>
      <c r="AN6239" s="50"/>
      <c r="AO6239" s="50"/>
      <c r="AP6239" s="50"/>
      <c r="AQ6239" s="50"/>
      <c r="AR6239" s="50"/>
      <c r="AS6239" s="50"/>
      <c r="AT6239" s="50"/>
      <c r="AU6239" s="50"/>
      <c r="AV6239" s="50"/>
      <c r="AW6239" s="50"/>
      <c r="AX6239" s="50">
        <f t="shared" si="1967"/>
        <v>0</v>
      </c>
      <c r="AY6239" s="50"/>
      <c r="AZ6239" s="50">
        <f t="shared" si="1957"/>
        <v>0</v>
      </c>
      <c r="BA6239" s="50">
        <f t="shared" si="1958"/>
        <v>0</v>
      </c>
      <c r="BB6239" s="50">
        <f t="shared" si="1959"/>
        <v>0</v>
      </c>
      <c r="BC6239" s="17">
        <f t="shared" si="1960"/>
        <v>20008</v>
      </c>
      <c r="BD6239" s="50">
        <f t="shared" si="1961"/>
        <v>0</v>
      </c>
      <c r="BE6239" s="50">
        <f t="shared" si="1962"/>
        <v>0</v>
      </c>
      <c r="BF6239" s="50">
        <f t="shared" si="1968"/>
        <v>0</v>
      </c>
      <c r="BG6239" s="50"/>
      <c r="BH6239" s="17">
        <f t="shared" si="1963"/>
        <v>0</v>
      </c>
      <c r="BI6239" s="17">
        <f t="shared" si="1971"/>
        <v>6239</v>
      </c>
      <c r="BJ6239" s="17">
        <f t="shared" si="1969"/>
        <v>6239</v>
      </c>
      <c r="BK6239" s="150">
        <f t="shared" si="1970"/>
        <v>36746</v>
      </c>
      <c r="BL6239" s="50" t="e">
        <f t="shared" ca="1" si="1964"/>
        <v>#NAME?</v>
      </c>
      <c r="BM6239" s="50" t="e">
        <f t="shared" ca="1" si="1965"/>
        <v>#NAME?</v>
      </c>
      <c r="BN6239" s="50" t="e">
        <f t="shared" ca="1" si="1966"/>
        <v>#NAME?</v>
      </c>
    </row>
    <row r="6240" spans="1:66" x14ac:dyDescent="0.35">
      <c r="A6240" s="48">
        <v>36747</v>
      </c>
      <c r="B6240" s="17">
        <v>2000</v>
      </c>
      <c r="C6240" s="17">
        <v>8</v>
      </c>
      <c r="D6240" s="17">
        <v>222</v>
      </c>
      <c r="E6240" s="17">
        <v>9</v>
      </c>
      <c r="F6240" s="17">
        <v>4</v>
      </c>
      <c r="G6240" s="50">
        <v>9.4</v>
      </c>
      <c r="H6240" s="32">
        <v>4.8206609427999094</v>
      </c>
      <c r="I6240" s="50">
        <v>13.333333333333334</v>
      </c>
      <c r="J6240" s="13">
        <v>0</v>
      </c>
      <c r="K6240" s="13">
        <f t="shared" si="1952"/>
        <v>0</v>
      </c>
      <c r="L6240" s="13">
        <f t="shared" si="1953"/>
        <v>0</v>
      </c>
      <c r="M6240" s="13" t="e">
        <f ca="1">CalcTable[[#This Row],[IWC]]-AE6239</f>
        <v>#NAME?</v>
      </c>
      <c r="N6240" s="13" t="e">
        <f ca="1">IF(CalcTable[[#This Row],[Day of Year]]&lt;123,FCAP,AE6239)</f>
        <v>#NAME?</v>
      </c>
      <c r="O6240" s="17" t="e">
        <f ca="1">IF(IRR_DRIP,5,COUNTIF('IDET Wind Values'!C6224:G6224,"&lt;="&amp;IRR_MAXWIND))</f>
        <v>#NAME?</v>
      </c>
      <c r="P6240" s="13" t="e">
        <f ca="1">CalcTable[[#This Row],[ET_o]]*KL</f>
        <v>#NAME?</v>
      </c>
      <c r="Q6240" s="13" t="e">
        <f ca="1">IF(WILTPT&lt;=0,1,MAX(0,MIN(1,(CalcTable[[#This Row],[IWC]]-WILTPT)/(MAD-WILTPT))))</f>
        <v>#NAME?</v>
      </c>
      <c r="R6240" s="13" t="e">
        <f ca="1">CalcTable[[#This Row],[ETMult]]*CalcTable[[#This Row],[ETb]]</f>
        <v>#NAME?</v>
      </c>
      <c r="S6240" s="13" t="b">
        <f>INDEX(IRR_LIST,CalcTable[[#This Row],[Day of Week]]+1)</f>
        <v>0</v>
      </c>
      <c r="T6240" s="13">
        <f t="shared" ca="1" si="1954"/>
        <v>4.4000000000000004</v>
      </c>
      <c r="U6240" s="13" t="b">
        <f ca="1">IF(CalcTable[[#This Row],[IrrPrecip]]&gt;=IC_MM,FALSE,TRUE)</f>
        <v>1</v>
      </c>
      <c r="V6240" s="13" t="b">
        <f t="shared" si="1955"/>
        <v>1</v>
      </c>
      <c r="W6240" s="13" t="e">
        <f ca="1">IF(AND(IRR_DRIP=FALSE,CalcTable[[#This Row],[IrrHours]]&lt;=0),FALSE,TRUE)</f>
        <v>#NAME?</v>
      </c>
      <c r="X6240" s="13" t="e">
        <f ca="1">AND(CalcTable[[#This Row],[IrrDay]],CalcTable[[#This Row],[IrrRain]],CalcTable[[#This Row],[IrrWarm]],CalcTable[[#This Row],[IrrWindy]])</f>
        <v>#NAME?</v>
      </c>
      <c r="Y6240" s="13" t="e">
        <f t="shared" ca="1" si="1956"/>
        <v>#NAME?</v>
      </c>
      <c r="Z6240" s="13" t="e">
        <f ca="1">CalcTable[[#This Row],[IrrHours]]/5</f>
        <v>#NAME?</v>
      </c>
      <c r="AA6240" s="13" t="e">
        <f ca="1">IF(CalcTable[[#This Row],[IrrFlag]]=FALSE,0,MAX(0,CalcTable[[#This Row],[VolRednWind]]*(FCAP*IRR_TARGET-CalcTable[[#This Row],[IWC]])))</f>
        <v>#NAME?</v>
      </c>
      <c r="AB6240" s="13" t="e">
        <f ca="1">CalcTable[[#This Row],[IWC]]+CalcTable[[#This Row],[Eff Precip]]+CalcTable[[#This Row],[IrrAmt]]-CalcTable[[#This Row],[AET]]</f>
        <v>#NAME?</v>
      </c>
      <c r="AC6240" s="13" t="e">
        <f ca="1">IF(CalcTable[[#This Row],[PWC]]&gt;FCAP,MIN(24*PERC,MIN(SAT,CalcTable[[#This Row],[PWC]])-FCAP),0)</f>
        <v>#NAME?</v>
      </c>
      <c r="AD6240" s="13" t="e">
        <f ca="1">IF(CalcTable[[#This Row],[PWC]]&gt;SAT,CalcTable[[#This Row],[PWC]]-SAT,0)</f>
        <v>#NAME?</v>
      </c>
      <c r="AE6240" s="13" t="e">
        <f ca="1">CalcTable[[#This Row],[PWC]]-CalcTable[[#This Row],[PercAmt]]-CalcTable[[#This Row],[Runoff]]</f>
        <v>#NAME?</v>
      </c>
      <c r="AF6240" s="13" t="e">
        <f ca="1">CalcTable[[#This Row],[IrrAmt]]/1000*CUR_IRR_AREA*10000/IRR_EFF</f>
        <v>#NAME?</v>
      </c>
      <c r="AG6240" s="147"/>
      <c r="AH6240" s="13"/>
      <c r="AI6240" s="50">
        <v>0</v>
      </c>
      <c r="AJ6240" s="50">
        <v>0</v>
      </c>
      <c r="AK6240" s="50">
        <v>0</v>
      </c>
      <c r="AL6240" s="50">
        <v>4.5080647650770054</v>
      </c>
      <c r="AM6240" s="50"/>
      <c r="AN6240" s="50"/>
      <c r="AO6240" s="50"/>
      <c r="AP6240" s="50"/>
      <c r="AQ6240" s="50"/>
      <c r="AR6240" s="50"/>
      <c r="AS6240" s="50"/>
      <c r="AT6240" s="50"/>
      <c r="AU6240" s="50"/>
      <c r="AV6240" s="50"/>
      <c r="AW6240" s="50"/>
      <c r="AX6240" s="50">
        <f t="shared" si="1967"/>
        <v>4.5080647650770054</v>
      </c>
      <c r="AY6240" s="50"/>
      <c r="AZ6240" s="50">
        <f t="shared" si="1957"/>
        <v>132.23656644225883</v>
      </c>
      <c r="BA6240" s="50">
        <f t="shared" si="1958"/>
        <v>203.60233245871601</v>
      </c>
      <c r="BB6240" s="50">
        <f t="shared" si="1959"/>
        <v>209.89931181310928</v>
      </c>
      <c r="BC6240" s="17">
        <f t="shared" si="1960"/>
        <v>20008</v>
      </c>
      <c r="BD6240" s="50">
        <f t="shared" si="1961"/>
        <v>4.5080647650770054</v>
      </c>
      <c r="BE6240" s="50">
        <f t="shared" si="1962"/>
        <v>132.23656644225883</v>
      </c>
      <c r="BF6240" s="50">
        <f t="shared" si="1968"/>
        <v>216.29692614823898</v>
      </c>
      <c r="BG6240" s="50"/>
      <c r="BH6240" s="17">
        <f t="shared" si="1963"/>
        <v>0</v>
      </c>
      <c r="BI6240" s="17">
        <f t="shared" si="1971"/>
        <v>6240</v>
      </c>
      <c r="BJ6240" s="17">
        <f t="shared" si="1969"/>
        <v>6240</v>
      </c>
      <c r="BK6240" s="150">
        <f t="shared" si="1970"/>
        <v>36747</v>
      </c>
      <c r="BL6240" s="50" t="e">
        <f t="shared" ca="1" si="1964"/>
        <v>#NAME?</v>
      </c>
      <c r="BM6240" s="50" t="e">
        <f t="shared" ca="1" si="1965"/>
        <v>#NAME?</v>
      </c>
      <c r="BN6240" s="50" t="e">
        <f t="shared" ca="1" si="1966"/>
        <v>#NAME?</v>
      </c>
    </row>
    <row r="6241" spans="1:66" x14ac:dyDescent="0.35">
      <c r="A6241" s="48">
        <v>36748</v>
      </c>
      <c r="B6241" s="17">
        <v>2000</v>
      </c>
      <c r="C6241" s="17">
        <v>8</v>
      </c>
      <c r="D6241" s="17">
        <v>223</v>
      </c>
      <c r="E6241" s="17">
        <v>10</v>
      </c>
      <c r="F6241" s="17">
        <v>5</v>
      </c>
      <c r="G6241" s="50">
        <v>13.5</v>
      </c>
      <c r="H6241" s="32">
        <v>3.6788857859908726</v>
      </c>
      <c r="I6241" s="50">
        <v>25.333333333333332</v>
      </c>
      <c r="J6241" s="13">
        <v>11.4</v>
      </c>
      <c r="K6241" s="13">
        <f t="shared" si="1952"/>
        <v>11.4</v>
      </c>
      <c r="L6241" s="13">
        <f t="shared" si="1953"/>
        <v>4.8000000000000007</v>
      </c>
      <c r="M6241" s="13" t="e">
        <f ca="1">CalcTable[[#This Row],[IWC]]-AE6240</f>
        <v>#NAME?</v>
      </c>
      <c r="N6241" s="13" t="e">
        <f ca="1">IF(CalcTable[[#This Row],[Day of Year]]&lt;123,FCAP,AE6240)</f>
        <v>#NAME?</v>
      </c>
      <c r="O6241" s="17" t="e">
        <f ca="1">IF(IRR_DRIP,5,COUNTIF('IDET Wind Values'!C6225:G6225,"&lt;="&amp;IRR_MAXWIND))</f>
        <v>#NAME?</v>
      </c>
      <c r="P6241" s="13" t="e">
        <f ca="1">CalcTable[[#This Row],[ET_o]]*KL</f>
        <v>#NAME?</v>
      </c>
      <c r="Q6241" s="13" t="e">
        <f ca="1">IF(WILTPT&lt;=0,1,MAX(0,MIN(1,(CalcTable[[#This Row],[IWC]]-WILTPT)/(MAD-WILTPT))))</f>
        <v>#NAME?</v>
      </c>
      <c r="R6241" s="13" t="e">
        <f ca="1">CalcTable[[#This Row],[ETMult]]*CalcTable[[#This Row],[ETb]]</f>
        <v>#NAME?</v>
      </c>
      <c r="S6241" s="13" t="b">
        <f>INDEX(IRR_LIST,CalcTable[[#This Row],[Day of Week]]+1)</f>
        <v>1</v>
      </c>
      <c r="T6241" s="13">
        <f t="shared" ca="1" si="1954"/>
        <v>0</v>
      </c>
      <c r="U6241" s="13" t="b">
        <f ca="1">IF(CalcTable[[#This Row],[IrrPrecip]]&gt;=IC_MM,FALSE,TRUE)</f>
        <v>1</v>
      </c>
      <c r="V6241" s="13" t="b">
        <f t="shared" si="1955"/>
        <v>1</v>
      </c>
      <c r="W6241" s="13" t="e">
        <f ca="1">IF(AND(IRR_DRIP=FALSE,CalcTable[[#This Row],[IrrHours]]&lt;=0),FALSE,TRUE)</f>
        <v>#NAME?</v>
      </c>
      <c r="X6241" s="13" t="e">
        <f ca="1">AND(CalcTable[[#This Row],[IrrDay]],CalcTable[[#This Row],[IrrRain]],CalcTable[[#This Row],[IrrWarm]],CalcTable[[#This Row],[IrrWindy]])</f>
        <v>#NAME?</v>
      </c>
      <c r="Y6241" s="13" t="e">
        <f t="shared" ca="1" si="1956"/>
        <v>#NAME?</v>
      </c>
      <c r="Z6241" s="13" t="e">
        <f ca="1">CalcTable[[#This Row],[IrrHours]]/5</f>
        <v>#NAME?</v>
      </c>
      <c r="AA6241" s="13" t="e">
        <f ca="1">IF(CalcTable[[#This Row],[IrrFlag]]=FALSE,0,MAX(0,CalcTable[[#This Row],[VolRednWind]]*(FCAP*IRR_TARGET-CalcTable[[#This Row],[IWC]])))</f>
        <v>#NAME?</v>
      </c>
      <c r="AB6241" s="13" t="e">
        <f ca="1">CalcTable[[#This Row],[IWC]]+CalcTable[[#This Row],[Eff Precip]]+CalcTable[[#This Row],[IrrAmt]]-CalcTable[[#This Row],[AET]]</f>
        <v>#NAME?</v>
      </c>
      <c r="AC6241" s="13" t="e">
        <f ca="1">IF(CalcTable[[#This Row],[PWC]]&gt;FCAP,MIN(24*PERC,MIN(SAT,CalcTable[[#This Row],[PWC]])-FCAP),0)</f>
        <v>#NAME?</v>
      </c>
      <c r="AD6241" s="13" t="e">
        <f ca="1">IF(CalcTable[[#This Row],[PWC]]&gt;SAT,CalcTable[[#This Row],[PWC]]-SAT,0)</f>
        <v>#NAME?</v>
      </c>
      <c r="AE6241" s="13" t="e">
        <f ca="1">CalcTable[[#This Row],[PWC]]-CalcTable[[#This Row],[PercAmt]]-CalcTable[[#This Row],[Runoff]]</f>
        <v>#NAME?</v>
      </c>
      <c r="AF6241" s="13" t="e">
        <f ca="1">CalcTable[[#This Row],[IrrAmt]]/1000*CUR_IRR_AREA*10000/IRR_EFF</f>
        <v>#NAME?</v>
      </c>
      <c r="AG6241" s="147"/>
      <c r="AH6241" s="13"/>
      <c r="AI6241" s="50">
        <v>13.428873570824857</v>
      </c>
      <c r="AJ6241" s="50">
        <v>22.904690690699155</v>
      </c>
      <c r="AK6241" s="50">
        <v>0</v>
      </c>
      <c r="AL6241" s="50">
        <v>0</v>
      </c>
      <c r="AM6241" s="50"/>
      <c r="AN6241" s="50"/>
      <c r="AO6241" s="50"/>
      <c r="AP6241" s="50"/>
      <c r="AQ6241" s="50"/>
      <c r="AR6241" s="50"/>
      <c r="AS6241" s="50"/>
      <c r="AT6241" s="50"/>
      <c r="AU6241" s="50"/>
      <c r="AV6241" s="50"/>
      <c r="AW6241" s="50"/>
      <c r="AX6241" s="50">
        <f t="shared" si="1967"/>
        <v>36.33356426152401</v>
      </c>
      <c r="AY6241" s="50"/>
      <c r="AZ6241" s="50">
        <f t="shared" si="1957"/>
        <v>868.82773929927316</v>
      </c>
      <c r="BA6241" s="50">
        <f t="shared" si="1958"/>
        <v>1411.5508701829417</v>
      </c>
      <c r="BB6241" s="50">
        <f t="shared" si="1959"/>
        <v>1461.127171894716</v>
      </c>
      <c r="BC6241" s="17">
        <f t="shared" si="1960"/>
        <v>20008</v>
      </c>
      <c r="BD6241" s="50">
        <f t="shared" si="1961"/>
        <v>36.33356426152401</v>
      </c>
      <c r="BE6241" s="50">
        <f t="shared" si="1962"/>
        <v>868.82773929927316</v>
      </c>
      <c r="BF6241" s="50">
        <f t="shared" si="1968"/>
        <v>1421.1255964878198</v>
      </c>
      <c r="BG6241" s="50"/>
      <c r="BH6241" s="17">
        <f t="shared" si="1963"/>
        <v>0</v>
      </c>
      <c r="BI6241" s="17">
        <f t="shared" si="1971"/>
        <v>6241</v>
      </c>
      <c r="BJ6241" s="17">
        <f t="shared" si="1969"/>
        <v>6241</v>
      </c>
      <c r="BK6241" s="150">
        <f t="shared" si="1970"/>
        <v>36748</v>
      </c>
      <c r="BL6241" s="50" t="e">
        <f t="shared" ca="1" si="1964"/>
        <v>#NAME?</v>
      </c>
      <c r="BM6241" s="50" t="e">
        <f t="shared" ca="1" si="1965"/>
        <v>#NAME?</v>
      </c>
      <c r="BN6241" s="50" t="e">
        <f t="shared" ca="1" si="1966"/>
        <v>#NAME?</v>
      </c>
    </row>
    <row r="6242" spans="1:66" x14ac:dyDescent="0.35">
      <c r="A6242" s="48">
        <v>36749</v>
      </c>
      <c r="B6242" s="17">
        <v>2000</v>
      </c>
      <c r="C6242" s="17">
        <v>8</v>
      </c>
      <c r="D6242" s="17">
        <v>224</v>
      </c>
      <c r="E6242" s="17">
        <v>11</v>
      </c>
      <c r="F6242" s="17">
        <v>6</v>
      </c>
      <c r="G6242" s="50">
        <v>11.5</v>
      </c>
      <c r="H6242" s="32">
        <v>2.7592463778528344</v>
      </c>
      <c r="I6242" s="50">
        <v>8.8333333333333339</v>
      </c>
      <c r="J6242" s="13">
        <v>15.7</v>
      </c>
      <c r="K6242" s="13">
        <f t="shared" si="1952"/>
        <v>15.7</v>
      </c>
      <c r="L6242" s="13">
        <f t="shared" si="1953"/>
        <v>8.0249999999999986</v>
      </c>
      <c r="M6242" s="13" t="e">
        <f ca="1">CalcTable[[#This Row],[IWC]]-AE6241</f>
        <v>#NAME?</v>
      </c>
      <c r="N6242" s="13" t="e">
        <f ca="1">IF(CalcTable[[#This Row],[Day of Year]]&lt;123,FCAP,AE6241)</f>
        <v>#NAME?</v>
      </c>
      <c r="O6242" s="17" t="e">
        <f ca="1">IF(IRR_DRIP,5,COUNTIF('IDET Wind Values'!C6226:G6226,"&lt;="&amp;IRR_MAXWIND))</f>
        <v>#NAME?</v>
      </c>
      <c r="P6242" s="13" t="e">
        <f ca="1">CalcTable[[#This Row],[ET_o]]*KL</f>
        <v>#NAME?</v>
      </c>
      <c r="Q6242" s="13" t="e">
        <f ca="1">IF(WILTPT&lt;=0,1,MAX(0,MIN(1,(CalcTable[[#This Row],[IWC]]-WILTPT)/(MAD-WILTPT))))</f>
        <v>#NAME?</v>
      </c>
      <c r="R6242" s="13" t="e">
        <f ca="1">CalcTable[[#This Row],[ETMult]]*CalcTable[[#This Row],[ETb]]</f>
        <v>#NAME?</v>
      </c>
      <c r="S6242" s="13" t="b">
        <f>INDEX(IRR_LIST,CalcTable[[#This Row],[Day of Week]]+1)</f>
        <v>0</v>
      </c>
      <c r="T6242" s="13">
        <f t="shared" ca="1" si="1954"/>
        <v>11.4</v>
      </c>
      <c r="U6242" s="13" t="b">
        <f ca="1">IF(CalcTable[[#This Row],[IrrPrecip]]&gt;=IC_MM,FALSE,TRUE)</f>
        <v>0</v>
      </c>
      <c r="V6242" s="13" t="b">
        <f t="shared" si="1955"/>
        <v>1</v>
      </c>
      <c r="W6242" s="13" t="e">
        <f ca="1">IF(AND(IRR_DRIP=FALSE,CalcTable[[#This Row],[IrrHours]]&lt;=0),FALSE,TRUE)</f>
        <v>#NAME?</v>
      </c>
      <c r="X6242" s="13" t="e">
        <f ca="1">AND(CalcTable[[#This Row],[IrrDay]],CalcTable[[#This Row],[IrrRain]],CalcTable[[#This Row],[IrrWarm]],CalcTable[[#This Row],[IrrWindy]])</f>
        <v>#NAME?</v>
      </c>
      <c r="Y6242" s="13" t="e">
        <f t="shared" ca="1" si="1956"/>
        <v>#NAME?</v>
      </c>
      <c r="Z6242" s="13" t="e">
        <f ca="1">CalcTable[[#This Row],[IrrHours]]/5</f>
        <v>#NAME?</v>
      </c>
      <c r="AA6242" s="13" t="e">
        <f ca="1">IF(CalcTable[[#This Row],[IrrFlag]]=FALSE,0,MAX(0,CalcTable[[#This Row],[VolRednWind]]*(FCAP*IRR_TARGET-CalcTable[[#This Row],[IWC]])))</f>
        <v>#NAME?</v>
      </c>
      <c r="AB6242" s="13" t="e">
        <f ca="1">CalcTable[[#This Row],[IWC]]+CalcTable[[#This Row],[Eff Precip]]+CalcTable[[#This Row],[IrrAmt]]-CalcTable[[#This Row],[AET]]</f>
        <v>#NAME?</v>
      </c>
      <c r="AC6242" s="13" t="e">
        <f ca="1">IF(CalcTable[[#This Row],[PWC]]&gt;FCAP,MIN(24*PERC,MIN(SAT,CalcTable[[#This Row],[PWC]])-FCAP),0)</f>
        <v>#NAME?</v>
      </c>
      <c r="AD6242" s="13" t="e">
        <f ca="1">IF(CalcTable[[#This Row],[PWC]]&gt;SAT,CalcTable[[#This Row],[PWC]]-SAT,0)</f>
        <v>#NAME?</v>
      </c>
      <c r="AE6242" s="13" t="e">
        <f ca="1">CalcTable[[#This Row],[PWC]]-CalcTable[[#This Row],[PercAmt]]-CalcTable[[#This Row],[Runoff]]</f>
        <v>#NAME?</v>
      </c>
      <c r="AF6242" s="13" t="e">
        <f ca="1">CalcTable[[#This Row],[IrrAmt]]/1000*CUR_IRR_AREA*10000/IRR_EFF</f>
        <v>#NAME?</v>
      </c>
      <c r="AG6242" s="147"/>
      <c r="AH6242" s="13"/>
      <c r="AI6242" s="50">
        <v>0</v>
      </c>
      <c r="AJ6242" s="50">
        <v>0</v>
      </c>
      <c r="AK6242" s="50">
        <v>0</v>
      </c>
      <c r="AL6242" s="50">
        <v>0</v>
      </c>
      <c r="AM6242" s="50"/>
      <c r="AN6242" s="50"/>
      <c r="AO6242" s="50"/>
      <c r="AP6242" s="50"/>
      <c r="AQ6242" s="50"/>
      <c r="AR6242" s="50"/>
      <c r="AS6242" s="50"/>
      <c r="AT6242" s="50"/>
      <c r="AU6242" s="50"/>
      <c r="AV6242" s="50"/>
      <c r="AW6242" s="50"/>
      <c r="AX6242" s="50">
        <f t="shared" si="1967"/>
        <v>0</v>
      </c>
      <c r="AY6242" s="50"/>
      <c r="AZ6242" s="50">
        <f t="shared" si="1957"/>
        <v>0</v>
      </c>
      <c r="BA6242" s="50">
        <f t="shared" si="1958"/>
        <v>0</v>
      </c>
      <c r="BB6242" s="50">
        <f t="shared" si="1959"/>
        <v>0</v>
      </c>
      <c r="BC6242" s="17">
        <f t="shared" si="1960"/>
        <v>20008</v>
      </c>
      <c r="BD6242" s="50">
        <f t="shared" si="1961"/>
        <v>0</v>
      </c>
      <c r="BE6242" s="50">
        <f t="shared" si="1962"/>
        <v>0</v>
      </c>
      <c r="BF6242" s="50">
        <f t="shared" si="1968"/>
        <v>0</v>
      </c>
      <c r="BG6242" s="50"/>
      <c r="BH6242" s="17">
        <f t="shared" si="1963"/>
        <v>0</v>
      </c>
      <c r="BI6242" s="17">
        <f t="shared" si="1971"/>
        <v>6242</v>
      </c>
      <c r="BJ6242" s="17">
        <f t="shared" si="1969"/>
        <v>6242</v>
      </c>
      <c r="BK6242" s="150">
        <f t="shared" si="1970"/>
        <v>36749</v>
      </c>
      <c r="BL6242" s="50" t="e">
        <f t="shared" ca="1" si="1964"/>
        <v>#NAME?</v>
      </c>
      <c r="BM6242" s="50" t="e">
        <f t="shared" ca="1" si="1965"/>
        <v>#NAME?</v>
      </c>
      <c r="BN6242" s="50" t="e">
        <f t="shared" ca="1" si="1966"/>
        <v>#NAME?</v>
      </c>
    </row>
    <row r="6243" spans="1:66" x14ac:dyDescent="0.35">
      <c r="A6243" s="48">
        <v>36750</v>
      </c>
      <c r="B6243" s="17">
        <v>2000</v>
      </c>
      <c r="C6243" s="17">
        <v>8</v>
      </c>
      <c r="D6243" s="17">
        <v>225</v>
      </c>
      <c r="E6243" s="17">
        <v>12</v>
      </c>
      <c r="F6243" s="17">
        <v>7</v>
      </c>
      <c r="G6243" s="50">
        <v>9.6</v>
      </c>
      <c r="H6243" s="32">
        <v>2.4908117295912415</v>
      </c>
      <c r="I6243" s="50">
        <v>10.5</v>
      </c>
      <c r="J6243" s="13">
        <v>2.2999999999999998</v>
      </c>
      <c r="K6243" s="13">
        <f t="shared" si="1952"/>
        <v>2.2999999999999998</v>
      </c>
      <c r="L6243" s="13">
        <f t="shared" si="1953"/>
        <v>0</v>
      </c>
      <c r="M6243" s="13" t="e">
        <f ca="1">CalcTable[[#This Row],[IWC]]-AE6242</f>
        <v>#NAME?</v>
      </c>
      <c r="N6243" s="13" t="e">
        <f ca="1">IF(CalcTable[[#This Row],[Day of Year]]&lt;123,FCAP,AE6242)</f>
        <v>#NAME?</v>
      </c>
      <c r="O6243" s="17" t="e">
        <f ca="1">IF(IRR_DRIP,5,COUNTIF('IDET Wind Values'!C6227:G6227,"&lt;="&amp;IRR_MAXWIND))</f>
        <v>#NAME?</v>
      </c>
      <c r="P6243" s="13" t="e">
        <f ca="1">CalcTable[[#This Row],[ET_o]]*KL</f>
        <v>#NAME?</v>
      </c>
      <c r="Q6243" s="13" t="e">
        <f ca="1">IF(WILTPT&lt;=0,1,MAX(0,MIN(1,(CalcTable[[#This Row],[IWC]]-WILTPT)/(MAD-WILTPT))))</f>
        <v>#NAME?</v>
      </c>
      <c r="R6243" s="13" t="e">
        <f ca="1">CalcTable[[#This Row],[ETMult]]*CalcTable[[#This Row],[ETb]]</f>
        <v>#NAME?</v>
      </c>
      <c r="S6243" s="13" t="b">
        <f>INDEX(IRR_LIST,CalcTable[[#This Row],[Day of Week]]+1)</f>
        <v>0</v>
      </c>
      <c r="T6243" s="13">
        <f t="shared" ca="1" si="1954"/>
        <v>27.1</v>
      </c>
      <c r="U6243" s="13" t="b">
        <f ca="1">IF(CalcTable[[#This Row],[IrrPrecip]]&gt;=IC_MM,FALSE,TRUE)</f>
        <v>0</v>
      </c>
      <c r="V6243" s="13" t="b">
        <f t="shared" si="1955"/>
        <v>1</v>
      </c>
      <c r="W6243" s="13" t="e">
        <f ca="1">IF(AND(IRR_DRIP=FALSE,CalcTable[[#This Row],[IrrHours]]&lt;=0),FALSE,TRUE)</f>
        <v>#NAME?</v>
      </c>
      <c r="X6243" s="13" t="e">
        <f ca="1">AND(CalcTable[[#This Row],[IrrDay]],CalcTable[[#This Row],[IrrRain]],CalcTable[[#This Row],[IrrWarm]],CalcTable[[#This Row],[IrrWindy]])</f>
        <v>#NAME?</v>
      </c>
      <c r="Y6243" s="13" t="e">
        <f t="shared" ca="1" si="1956"/>
        <v>#NAME?</v>
      </c>
      <c r="Z6243" s="13" t="e">
        <f ca="1">CalcTable[[#This Row],[IrrHours]]/5</f>
        <v>#NAME?</v>
      </c>
      <c r="AA6243" s="13" t="e">
        <f ca="1">IF(CalcTable[[#This Row],[IrrFlag]]=FALSE,0,MAX(0,CalcTable[[#This Row],[VolRednWind]]*(FCAP*IRR_TARGET-CalcTable[[#This Row],[IWC]])))</f>
        <v>#NAME?</v>
      </c>
      <c r="AB6243" s="13" t="e">
        <f ca="1">CalcTable[[#This Row],[IWC]]+CalcTable[[#This Row],[Eff Precip]]+CalcTable[[#This Row],[IrrAmt]]-CalcTable[[#This Row],[AET]]</f>
        <v>#NAME?</v>
      </c>
      <c r="AC6243" s="13" t="e">
        <f ca="1">IF(CalcTable[[#This Row],[PWC]]&gt;FCAP,MIN(24*PERC,MIN(SAT,CalcTable[[#This Row],[PWC]])-FCAP),0)</f>
        <v>#NAME?</v>
      </c>
      <c r="AD6243" s="13" t="e">
        <f ca="1">IF(CalcTable[[#This Row],[PWC]]&gt;SAT,CalcTable[[#This Row],[PWC]]-SAT,0)</f>
        <v>#NAME?</v>
      </c>
      <c r="AE6243" s="13" t="e">
        <f ca="1">CalcTable[[#This Row],[PWC]]-CalcTable[[#This Row],[PercAmt]]-CalcTable[[#This Row],[Runoff]]</f>
        <v>#NAME?</v>
      </c>
      <c r="AF6243" s="13" t="e">
        <f ca="1">CalcTable[[#This Row],[IrrAmt]]/1000*CUR_IRR_AREA*10000/IRR_EFF</f>
        <v>#NAME?</v>
      </c>
      <c r="AG6243" s="147"/>
      <c r="AH6243" s="13"/>
      <c r="AI6243" s="50">
        <v>0</v>
      </c>
      <c r="AJ6243" s="50">
        <v>0</v>
      </c>
      <c r="AK6243" s="50">
        <v>0</v>
      </c>
      <c r="AL6243" s="50">
        <v>0</v>
      </c>
      <c r="AM6243" s="50"/>
      <c r="AN6243" s="50"/>
      <c r="AO6243" s="50"/>
      <c r="AP6243" s="50"/>
      <c r="AQ6243" s="50"/>
      <c r="AR6243" s="50"/>
      <c r="AS6243" s="50"/>
      <c r="AT6243" s="50"/>
      <c r="AU6243" s="50"/>
      <c r="AV6243" s="50"/>
      <c r="AW6243" s="50"/>
      <c r="AX6243" s="50">
        <f t="shared" si="1967"/>
        <v>0</v>
      </c>
      <c r="AY6243" s="50"/>
      <c r="AZ6243" s="50">
        <f t="shared" si="1957"/>
        <v>0</v>
      </c>
      <c r="BA6243" s="50">
        <f t="shared" si="1958"/>
        <v>0</v>
      </c>
      <c r="BB6243" s="50">
        <f t="shared" si="1959"/>
        <v>0</v>
      </c>
      <c r="BC6243" s="17">
        <f t="shared" si="1960"/>
        <v>20008</v>
      </c>
      <c r="BD6243" s="50">
        <f t="shared" si="1961"/>
        <v>0</v>
      </c>
      <c r="BE6243" s="50">
        <f t="shared" si="1962"/>
        <v>0</v>
      </c>
      <c r="BF6243" s="50">
        <f t="shared" si="1968"/>
        <v>0</v>
      </c>
      <c r="BG6243" s="50"/>
      <c r="BH6243" s="17">
        <f t="shared" si="1963"/>
        <v>0</v>
      </c>
      <c r="BI6243" s="17">
        <f t="shared" si="1971"/>
        <v>6243</v>
      </c>
      <c r="BJ6243" s="17">
        <f t="shared" si="1969"/>
        <v>6243</v>
      </c>
      <c r="BK6243" s="150">
        <f t="shared" si="1970"/>
        <v>36750</v>
      </c>
      <c r="BL6243" s="50" t="e">
        <f t="shared" ca="1" si="1964"/>
        <v>#NAME?</v>
      </c>
      <c r="BM6243" s="50" t="e">
        <f t="shared" ca="1" si="1965"/>
        <v>#NAME?</v>
      </c>
      <c r="BN6243" s="50" t="e">
        <f t="shared" ca="1" si="1966"/>
        <v>#NAME?</v>
      </c>
    </row>
    <row r="6244" spans="1:66" x14ac:dyDescent="0.35">
      <c r="A6244" s="48">
        <v>36751</v>
      </c>
      <c r="B6244" s="17">
        <v>2000</v>
      </c>
      <c r="C6244" s="17">
        <v>8</v>
      </c>
      <c r="D6244" s="17">
        <v>226</v>
      </c>
      <c r="E6244" s="17">
        <v>13</v>
      </c>
      <c r="F6244" s="17">
        <v>1</v>
      </c>
      <c r="G6244" s="50">
        <v>7.7</v>
      </c>
      <c r="H6244" s="32">
        <v>2.884962172769586</v>
      </c>
      <c r="I6244" s="50">
        <v>6.833333333333333</v>
      </c>
      <c r="J6244" s="13">
        <v>6.7</v>
      </c>
      <c r="K6244" s="13">
        <f t="shared" si="1952"/>
        <v>6.7</v>
      </c>
      <c r="L6244" s="13">
        <f t="shared" si="1953"/>
        <v>1.2750000000000001</v>
      </c>
      <c r="M6244" s="13" t="e">
        <f ca="1">CalcTable[[#This Row],[IWC]]-AE6243</f>
        <v>#NAME?</v>
      </c>
      <c r="N6244" s="13" t="e">
        <f ca="1">IF(CalcTable[[#This Row],[Day of Year]]&lt;123,FCAP,AE6243)</f>
        <v>#NAME?</v>
      </c>
      <c r="O6244" s="17" t="e">
        <f ca="1">IF(IRR_DRIP,5,COUNTIF('IDET Wind Values'!C6228:G6228,"&lt;="&amp;IRR_MAXWIND))</f>
        <v>#NAME?</v>
      </c>
      <c r="P6244" s="13" t="e">
        <f ca="1">CalcTable[[#This Row],[ET_o]]*KL</f>
        <v>#NAME?</v>
      </c>
      <c r="Q6244" s="13" t="e">
        <f ca="1">IF(WILTPT&lt;=0,1,MAX(0,MIN(1,(CalcTable[[#This Row],[IWC]]-WILTPT)/(MAD-WILTPT))))</f>
        <v>#NAME?</v>
      </c>
      <c r="R6244" s="13" t="e">
        <f ca="1">CalcTable[[#This Row],[ETMult]]*CalcTable[[#This Row],[ETb]]</f>
        <v>#NAME?</v>
      </c>
      <c r="S6244" s="13" t="b">
        <f>INDEX(IRR_LIST,CalcTable[[#This Row],[Day of Week]]+1)</f>
        <v>1</v>
      </c>
      <c r="T6244" s="13">
        <f t="shared" ca="1" si="1954"/>
        <v>18</v>
      </c>
      <c r="U6244" s="13" t="b">
        <f ca="1">IF(CalcTable[[#This Row],[IrrPrecip]]&gt;=IC_MM,FALSE,TRUE)</f>
        <v>0</v>
      </c>
      <c r="V6244" s="13" t="b">
        <f t="shared" si="1955"/>
        <v>1</v>
      </c>
      <c r="W6244" s="13" t="e">
        <f ca="1">IF(AND(IRR_DRIP=FALSE,CalcTable[[#This Row],[IrrHours]]&lt;=0),FALSE,TRUE)</f>
        <v>#NAME?</v>
      </c>
      <c r="X6244" s="13" t="e">
        <f ca="1">AND(CalcTable[[#This Row],[IrrDay]],CalcTable[[#This Row],[IrrRain]],CalcTable[[#This Row],[IrrWarm]],CalcTable[[#This Row],[IrrWindy]])</f>
        <v>#NAME?</v>
      </c>
      <c r="Y6244" s="13" t="e">
        <f t="shared" ca="1" si="1956"/>
        <v>#NAME?</v>
      </c>
      <c r="Z6244" s="13" t="e">
        <f ca="1">CalcTable[[#This Row],[IrrHours]]/5</f>
        <v>#NAME?</v>
      </c>
      <c r="AA6244" s="13" t="e">
        <f ca="1">IF(CalcTable[[#This Row],[IrrFlag]]=FALSE,0,MAX(0,CalcTable[[#This Row],[VolRednWind]]*(FCAP*IRR_TARGET-CalcTable[[#This Row],[IWC]])))</f>
        <v>#NAME?</v>
      </c>
      <c r="AB6244" s="13" t="e">
        <f ca="1">CalcTable[[#This Row],[IWC]]+CalcTable[[#This Row],[Eff Precip]]+CalcTable[[#This Row],[IrrAmt]]-CalcTable[[#This Row],[AET]]</f>
        <v>#NAME?</v>
      </c>
      <c r="AC6244" s="13" t="e">
        <f ca="1">IF(CalcTable[[#This Row],[PWC]]&gt;FCAP,MIN(24*PERC,MIN(SAT,CalcTable[[#This Row],[PWC]])-FCAP),0)</f>
        <v>#NAME?</v>
      </c>
      <c r="AD6244" s="13" t="e">
        <f ca="1">IF(CalcTable[[#This Row],[PWC]]&gt;SAT,CalcTable[[#This Row],[PWC]]-SAT,0)</f>
        <v>#NAME?</v>
      </c>
      <c r="AE6244" s="13" t="e">
        <f ca="1">CalcTable[[#This Row],[PWC]]-CalcTable[[#This Row],[PercAmt]]-CalcTable[[#This Row],[Runoff]]</f>
        <v>#NAME?</v>
      </c>
      <c r="AF6244" s="13" t="e">
        <f ca="1">CalcTable[[#This Row],[IrrAmt]]/1000*CUR_IRR_AREA*10000/IRR_EFF</f>
        <v>#NAME?</v>
      </c>
      <c r="AG6244" s="147"/>
      <c r="AH6244" s="13"/>
      <c r="AI6244" s="50">
        <v>0</v>
      </c>
      <c r="AJ6244" s="50">
        <v>0</v>
      </c>
      <c r="AK6244" s="50">
        <v>0</v>
      </c>
      <c r="AL6244" s="50">
        <v>0</v>
      </c>
      <c r="AM6244" s="50"/>
      <c r="AN6244" s="50"/>
      <c r="AO6244" s="50"/>
      <c r="AP6244" s="50"/>
      <c r="AQ6244" s="50"/>
      <c r="AR6244" s="50"/>
      <c r="AS6244" s="50"/>
      <c r="AT6244" s="50"/>
      <c r="AU6244" s="50"/>
      <c r="AV6244" s="50"/>
      <c r="AW6244" s="50"/>
      <c r="AX6244" s="50">
        <f t="shared" si="1967"/>
        <v>0</v>
      </c>
      <c r="AY6244" s="50"/>
      <c r="AZ6244" s="50">
        <f t="shared" si="1957"/>
        <v>0</v>
      </c>
      <c r="BA6244" s="50">
        <f t="shared" si="1958"/>
        <v>0</v>
      </c>
      <c r="BB6244" s="50">
        <f t="shared" si="1959"/>
        <v>0</v>
      </c>
      <c r="BC6244" s="17">
        <f t="shared" si="1960"/>
        <v>20008</v>
      </c>
      <c r="BD6244" s="50">
        <f t="shared" si="1961"/>
        <v>0</v>
      </c>
      <c r="BE6244" s="50">
        <f t="shared" si="1962"/>
        <v>0</v>
      </c>
      <c r="BF6244" s="50">
        <f t="shared" si="1968"/>
        <v>0</v>
      </c>
      <c r="BG6244" s="50"/>
      <c r="BH6244" s="17">
        <f t="shared" si="1963"/>
        <v>0</v>
      </c>
      <c r="BI6244" s="17">
        <f t="shared" si="1971"/>
        <v>6244</v>
      </c>
      <c r="BJ6244" s="17">
        <f t="shared" si="1969"/>
        <v>6244</v>
      </c>
      <c r="BK6244" s="150">
        <f t="shared" si="1970"/>
        <v>36751</v>
      </c>
      <c r="BL6244" s="50" t="e">
        <f t="shared" ca="1" si="1964"/>
        <v>#NAME?</v>
      </c>
      <c r="BM6244" s="50" t="e">
        <f t="shared" ca="1" si="1965"/>
        <v>#NAME?</v>
      </c>
      <c r="BN6244" s="50" t="e">
        <f t="shared" ca="1" si="1966"/>
        <v>#NAME?</v>
      </c>
    </row>
    <row r="6245" spans="1:66" x14ac:dyDescent="0.35">
      <c r="A6245" s="48">
        <v>36752</v>
      </c>
      <c r="B6245" s="17">
        <v>2000</v>
      </c>
      <c r="C6245" s="17">
        <v>8</v>
      </c>
      <c r="D6245" s="17">
        <v>227</v>
      </c>
      <c r="E6245" s="17">
        <v>14</v>
      </c>
      <c r="F6245" s="17">
        <v>2</v>
      </c>
      <c r="G6245" s="50">
        <v>4.8</v>
      </c>
      <c r="H6245" s="32">
        <v>3.2781036990783772</v>
      </c>
      <c r="I6245" s="50">
        <v>9</v>
      </c>
      <c r="J6245" s="13">
        <v>0</v>
      </c>
      <c r="K6245" s="13">
        <f t="shared" si="1952"/>
        <v>0</v>
      </c>
      <c r="L6245" s="13">
        <f t="shared" si="1953"/>
        <v>0</v>
      </c>
      <c r="M6245" s="13" t="e">
        <f ca="1">CalcTable[[#This Row],[IWC]]-AE6244</f>
        <v>#NAME?</v>
      </c>
      <c r="N6245" s="13" t="e">
        <f ca="1">IF(CalcTable[[#This Row],[Day of Year]]&lt;123,FCAP,AE6244)</f>
        <v>#NAME?</v>
      </c>
      <c r="O6245" s="17" t="e">
        <f ca="1">IF(IRR_DRIP,5,COUNTIF('IDET Wind Values'!C6229:G6229,"&lt;="&amp;IRR_MAXWIND))</f>
        <v>#NAME?</v>
      </c>
      <c r="P6245" s="13" t="e">
        <f ca="1">CalcTable[[#This Row],[ET_o]]*KL</f>
        <v>#NAME?</v>
      </c>
      <c r="Q6245" s="13" t="e">
        <f ca="1">IF(WILTPT&lt;=0,1,MAX(0,MIN(1,(CalcTable[[#This Row],[IWC]]-WILTPT)/(MAD-WILTPT))))</f>
        <v>#NAME?</v>
      </c>
      <c r="R6245" s="13" t="e">
        <f ca="1">CalcTable[[#This Row],[ETMult]]*CalcTable[[#This Row],[ETb]]</f>
        <v>#NAME?</v>
      </c>
      <c r="S6245" s="13" t="b">
        <f>INDEX(IRR_LIST,CalcTable[[#This Row],[Day of Week]]+1)</f>
        <v>0</v>
      </c>
      <c r="T6245" s="13">
        <f t="shared" ca="1" si="1954"/>
        <v>9</v>
      </c>
      <c r="U6245" s="13" t="b">
        <f ca="1">IF(CalcTable[[#This Row],[IrrPrecip]]&gt;=IC_MM,FALSE,TRUE)</f>
        <v>1</v>
      </c>
      <c r="V6245" s="13" t="b">
        <f t="shared" si="1955"/>
        <v>1</v>
      </c>
      <c r="W6245" s="13" t="e">
        <f ca="1">IF(AND(IRR_DRIP=FALSE,CalcTable[[#This Row],[IrrHours]]&lt;=0),FALSE,TRUE)</f>
        <v>#NAME?</v>
      </c>
      <c r="X6245" s="13" t="e">
        <f ca="1">AND(CalcTable[[#This Row],[IrrDay]],CalcTable[[#This Row],[IrrRain]],CalcTable[[#This Row],[IrrWarm]],CalcTable[[#This Row],[IrrWindy]])</f>
        <v>#NAME?</v>
      </c>
      <c r="Y6245" s="13" t="e">
        <f t="shared" ca="1" si="1956"/>
        <v>#NAME?</v>
      </c>
      <c r="Z6245" s="13" t="e">
        <f ca="1">CalcTable[[#This Row],[IrrHours]]/5</f>
        <v>#NAME?</v>
      </c>
      <c r="AA6245" s="13" t="e">
        <f ca="1">IF(CalcTable[[#This Row],[IrrFlag]]=FALSE,0,MAX(0,CalcTable[[#This Row],[VolRednWind]]*(FCAP*IRR_TARGET-CalcTable[[#This Row],[IWC]])))</f>
        <v>#NAME?</v>
      </c>
      <c r="AB6245" s="13" t="e">
        <f ca="1">CalcTable[[#This Row],[IWC]]+CalcTable[[#This Row],[Eff Precip]]+CalcTable[[#This Row],[IrrAmt]]-CalcTable[[#This Row],[AET]]</f>
        <v>#NAME?</v>
      </c>
      <c r="AC6245" s="13" t="e">
        <f ca="1">IF(CalcTable[[#This Row],[PWC]]&gt;FCAP,MIN(24*PERC,MIN(SAT,CalcTable[[#This Row],[PWC]])-FCAP),0)</f>
        <v>#NAME?</v>
      </c>
      <c r="AD6245" s="13" t="e">
        <f ca="1">IF(CalcTable[[#This Row],[PWC]]&gt;SAT,CalcTable[[#This Row],[PWC]]-SAT,0)</f>
        <v>#NAME?</v>
      </c>
      <c r="AE6245" s="13" t="e">
        <f ca="1">CalcTable[[#This Row],[PWC]]-CalcTable[[#This Row],[PercAmt]]-CalcTable[[#This Row],[Runoff]]</f>
        <v>#NAME?</v>
      </c>
      <c r="AF6245" s="13" t="e">
        <f ca="1">CalcTable[[#This Row],[IrrAmt]]/1000*CUR_IRR_AREA*10000/IRR_EFF</f>
        <v>#NAME?</v>
      </c>
      <c r="AG6245" s="147"/>
      <c r="AH6245" s="13"/>
      <c r="AI6245" s="50">
        <v>0</v>
      </c>
      <c r="AJ6245" s="50">
        <v>0</v>
      </c>
      <c r="AK6245" s="50">
        <v>1.8438702585193854</v>
      </c>
      <c r="AL6245" s="50">
        <v>3.9616756462984597</v>
      </c>
      <c r="AM6245" s="50"/>
      <c r="AN6245" s="50"/>
      <c r="AO6245" s="50"/>
      <c r="AP6245" s="50"/>
      <c r="AQ6245" s="50"/>
      <c r="AR6245" s="50"/>
      <c r="AS6245" s="50"/>
      <c r="AT6245" s="50"/>
      <c r="AU6245" s="50"/>
      <c r="AV6245" s="50"/>
      <c r="AW6245" s="50"/>
      <c r="AX6245" s="50">
        <f t="shared" si="1967"/>
        <v>5.805545904817845</v>
      </c>
      <c r="AY6245" s="50"/>
      <c r="AZ6245" s="50">
        <f t="shared" si="1957"/>
        <v>143.25258274970582</v>
      </c>
      <c r="BA6245" s="50">
        <f t="shared" si="1958"/>
        <v>220.56350042415022</v>
      </c>
      <c r="BB6245" s="50">
        <f t="shared" si="1959"/>
        <v>227.38505198366005</v>
      </c>
      <c r="BC6245" s="17">
        <f t="shared" si="1960"/>
        <v>20008</v>
      </c>
      <c r="BD6245" s="50">
        <f t="shared" si="1961"/>
        <v>5.805545904817845</v>
      </c>
      <c r="BE6245" s="50">
        <f t="shared" si="1962"/>
        <v>143.25258274970582</v>
      </c>
      <c r="BF6245" s="50">
        <f t="shared" si="1968"/>
        <v>234.31562195837313</v>
      </c>
      <c r="BG6245" s="50"/>
      <c r="BH6245" s="17">
        <f t="shared" si="1963"/>
        <v>0</v>
      </c>
      <c r="BI6245" s="17">
        <f t="shared" si="1971"/>
        <v>6245</v>
      </c>
      <c r="BJ6245" s="17">
        <f t="shared" si="1969"/>
        <v>6245</v>
      </c>
      <c r="BK6245" s="150">
        <f t="shared" si="1970"/>
        <v>36752</v>
      </c>
      <c r="BL6245" s="50" t="e">
        <f t="shared" ca="1" si="1964"/>
        <v>#NAME?</v>
      </c>
      <c r="BM6245" s="50" t="e">
        <f t="shared" ca="1" si="1965"/>
        <v>#NAME?</v>
      </c>
      <c r="BN6245" s="50" t="e">
        <f t="shared" ca="1" si="1966"/>
        <v>#NAME?</v>
      </c>
    </row>
    <row r="6246" spans="1:66" x14ac:dyDescent="0.35">
      <c r="A6246" s="48">
        <v>36753</v>
      </c>
      <c r="B6246" s="17">
        <v>2000</v>
      </c>
      <c r="C6246" s="17">
        <v>8</v>
      </c>
      <c r="D6246" s="17">
        <v>228</v>
      </c>
      <c r="E6246" s="17">
        <v>15</v>
      </c>
      <c r="F6246" s="17">
        <v>3</v>
      </c>
      <c r="G6246" s="50">
        <v>8</v>
      </c>
      <c r="H6246" s="32">
        <v>3.3560064218687078</v>
      </c>
      <c r="I6246" s="50">
        <v>7.666666666666667</v>
      </c>
      <c r="J6246" s="13">
        <v>1</v>
      </c>
      <c r="K6246" s="13">
        <f t="shared" si="1952"/>
        <v>1</v>
      </c>
      <c r="L6246" s="13">
        <f t="shared" si="1953"/>
        <v>0</v>
      </c>
      <c r="M6246" s="13" t="e">
        <f ca="1">CalcTable[[#This Row],[IWC]]-AE6245</f>
        <v>#NAME?</v>
      </c>
      <c r="N6246" s="13" t="e">
        <f ca="1">IF(CalcTable[[#This Row],[Day of Year]]&lt;123,FCAP,AE6245)</f>
        <v>#NAME?</v>
      </c>
      <c r="O6246" s="17" t="e">
        <f ca="1">IF(IRR_DRIP,5,COUNTIF('IDET Wind Values'!C6230:G6230,"&lt;="&amp;IRR_MAXWIND))</f>
        <v>#NAME?</v>
      </c>
      <c r="P6246" s="13" t="e">
        <f ca="1">CalcTable[[#This Row],[ET_o]]*KL</f>
        <v>#NAME?</v>
      </c>
      <c r="Q6246" s="13" t="e">
        <f ca="1">IF(WILTPT&lt;=0,1,MAX(0,MIN(1,(CalcTable[[#This Row],[IWC]]-WILTPT)/(MAD-WILTPT))))</f>
        <v>#NAME?</v>
      </c>
      <c r="R6246" s="13" t="e">
        <f ca="1">CalcTable[[#This Row],[ETMult]]*CalcTable[[#This Row],[ETb]]</f>
        <v>#NAME?</v>
      </c>
      <c r="S6246" s="13" t="b">
        <f>INDEX(IRR_LIST,CalcTable[[#This Row],[Day of Week]]+1)</f>
        <v>1</v>
      </c>
      <c r="T6246" s="13">
        <f t="shared" ca="1" si="1954"/>
        <v>6.7</v>
      </c>
      <c r="U6246" s="13" t="b">
        <f ca="1">IF(CalcTable[[#This Row],[IrrPrecip]]&gt;=IC_MM,FALSE,TRUE)</f>
        <v>1</v>
      </c>
      <c r="V6246" s="13" t="b">
        <f t="shared" si="1955"/>
        <v>1</v>
      </c>
      <c r="W6246" s="13" t="e">
        <f ca="1">IF(AND(IRR_DRIP=FALSE,CalcTable[[#This Row],[IrrHours]]&lt;=0),FALSE,TRUE)</f>
        <v>#NAME?</v>
      </c>
      <c r="X6246" s="13" t="e">
        <f ca="1">AND(CalcTable[[#This Row],[IrrDay]],CalcTable[[#This Row],[IrrRain]],CalcTable[[#This Row],[IrrWarm]],CalcTable[[#This Row],[IrrWindy]])</f>
        <v>#NAME?</v>
      </c>
      <c r="Y6246" s="13" t="e">
        <f t="shared" ca="1" si="1956"/>
        <v>#NAME?</v>
      </c>
      <c r="Z6246" s="13" t="e">
        <f ca="1">CalcTable[[#This Row],[IrrHours]]/5</f>
        <v>#NAME?</v>
      </c>
      <c r="AA6246" s="13" t="e">
        <f ca="1">IF(CalcTable[[#This Row],[IrrFlag]]=FALSE,0,MAX(0,CalcTable[[#This Row],[VolRednWind]]*(FCAP*IRR_TARGET-CalcTable[[#This Row],[IWC]])))</f>
        <v>#NAME?</v>
      </c>
      <c r="AB6246" s="13" t="e">
        <f ca="1">CalcTable[[#This Row],[IWC]]+CalcTable[[#This Row],[Eff Precip]]+CalcTable[[#This Row],[IrrAmt]]-CalcTable[[#This Row],[AET]]</f>
        <v>#NAME?</v>
      </c>
      <c r="AC6246" s="13" t="e">
        <f ca="1">IF(CalcTable[[#This Row],[PWC]]&gt;FCAP,MIN(24*PERC,MIN(SAT,CalcTable[[#This Row],[PWC]])-FCAP),0)</f>
        <v>#NAME?</v>
      </c>
      <c r="AD6246" s="13" t="e">
        <f ca="1">IF(CalcTable[[#This Row],[PWC]]&gt;SAT,CalcTable[[#This Row],[PWC]]-SAT,0)</f>
        <v>#NAME?</v>
      </c>
      <c r="AE6246" s="13" t="e">
        <f ca="1">CalcTable[[#This Row],[PWC]]-CalcTable[[#This Row],[PercAmt]]-CalcTable[[#This Row],[Runoff]]</f>
        <v>#NAME?</v>
      </c>
      <c r="AF6246" s="13" t="e">
        <f ca="1">CalcTable[[#This Row],[IrrAmt]]/1000*CUR_IRR_AREA*10000/IRR_EFF</f>
        <v>#NAME?</v>
      </c>
      <c r="AG6246" s="147"/>
      <c r="AH6246" s="13"/>
      <c r="AI6246" s="50">
        <v>0</v>
      </c>
      <c r="AJ6246" s="50">
        <v>0</v>
      </c>
      <c r="AK6246" s="50">
        <v>0</v>
      </c>
      <c r="AL6246" s="50">
        <v>0</v>
      </c>
      <c r="AM6246" s="50"/>
      <c r="AN6246" s="50"/>
      <c r="AO6246" s="50"/>
      <c r="AP6246" s="50"/>
      <c r="AQ6246" s="50"/>
      <c r="AR6246" s="50"/>
      <c r="AS6246" s="50"/>
      <c r="AT6246" s="50"/>
      <c r="AU6246" s="50"/>
      <c r="AV6246" s="50"/>
      <c r="AW6246" s="50"/>
      <c r="AX6246" s="50">
        <f t="shared" si="1967"/>
        <v>0</v>
      </c>
      <c r="AY6246" s="50"/>
      <c r="AZ6246" s="50">
        <f t="shared" si="1957"/>
        <v>0</v>
      </c>
      <c r="BA6246" s="50">
        <f t="shared" si="1958"/>
        <v>0</v>
      </c>
      <c r="BB6246" s="50">
        <f t="shared" si="1959"/>
        <v>0</v>
      </c>
      <c r="BC6246" s="17">
        <f t="shared" si="1960"/>
        <v>20008</v>
      </c>
      <c r="BD6246" s="50">
        <f t="shared" si="1961"/>
        <v>0</v>
      </c>
      <c r="BE6246" s="50">
        <f t="shared" si="1962"/>
        <v>0</v>
      </c>
      <c r="BF6246" s="50">
        <f t="shared" si="1968"/>
        <v>0</v>
      </c>
      <c r="BG6246" s="50"/>
      <c r="BH6246" s="17">
        <f t="shared" si="1963"/>
        <v>0</v>
      </c>
      <c r="BI6246" s="17">
        <f t="shared" si="1971"/>
        <v>6246</v>
      </c>
      <c r="BJ6246" s="17">
        <f t="shared" si="1969"/>
        <v>6246</v>
      </c>
      <c r="BK6246" s="150">
        <f t="shared" si="1970"/>
        <v>36753</v>
      </c>
      <c r="BL6246" s="50" t="e">
        <f t="shared" ca="1" si="1964"/>
        <v>#NAME?</v>
      </c>
      <c r="BM6246" s="50" t="e">
        <f t="shared" ca="1" si="1965"/>
        <v>#NAME?</v>
      </c>
      <c r="BN6246" s="50" t="e">
        <f t="shared" ca="1" si="1966"/>
        <v>#NAME?</v>
      </c>
    </row>
    <row r="6247" spans="1:66" x14ac:dyDescent="0.35">
      <c r="A6247" s="48">
        <v>36754</v>
      </c>
      <c r="B6247" s="17">
        <v>2000</v>
      </c>
      <c r="C6247" s="17">
        <v>8</v>
      </c>
      <c r="D6247" s="17">
        <v>229</v>
      </c>
      <c r="E6247" s="17">
        <v>16</v>
      </c>
      <c r="F6247" s="17">
        <v>4</v>
      </c>
      <c r="G6247" s="50">
        <v>7.9</v>
      </c>
      <c r="H6247" s="32">
        <v>3.5361017601079774</v>
      </c>
      <c r="I6247" s="50">
        <v>15.833333333333334</v>
      </c>
      <c r="J6247" s="13">
        <v>0</v>
      </c>
      <c r="K6247" s="13">
        <f t="shared" si="1952"/>
        <v>0</v>
      </c>
      <c r="L6247" s="13">
        <f t="shared" si="1953"/>
        <v>0</v>
      </c>
      <c r="M6247" s="13" t="e">
        <f ca="1">CalcTable[[#This Row],[IWC]]-AE6246</f>
        <v>#NAME?</v>
      </c>
      <c r="N6247" s="13" t="e">
        <f ca="1">IF(CalcTable[[#This Row],[Day of Year]]&lt;123,FCAP,AE6246)</f>
        <v>#NAME?</v>
      </c>
      <c r="O6247" s="17" t="e">
        <f ca="1">IF(IRR_DRIP,5,COUNTIF('IDET Wind Values'!C6231:G6231,"&lt;="&amp;IRR_MAXWIND))</f>
        <v>#NAME?</v>
      </c>
      <c r="P6247" s="13" t="e">
        <f ca="1">CalcTable[[#This Row],[ET_o]]*KL</f>
        <v>#NAME?</v>
      </c>
      <c r="Q6247" s="13" t="e">
        <f ca="1">IF(WILTPT&lt;=0,1,MAX(0,MIN(1,(CalcTable[[#This Row],[IWC]]-WILTPT)/(MAD-WILTPT))))</f>
        <v>#NAME?</v>
      </c>
      <c r="R6247" s="13" t="e">
        <f ca="1">CalcTable[[#This Row],[ETMult]]*CalcTable[[#This Row],[ETb]]</f>
        <v>#NAME?</v>
      </c>
      <c r="S6247" s="13" t="b">
        <f>INDEX(IRR_LIST,CalcTable[[#This Row],[Day of Week]]+1)</f>
        <v>0</v>
      </c>
      <c r="T6247" s="13">
        <f t="shared" ca="1" si="1954"/>
        <v>1</v>
      </c>
      <c r="U6247" s="13" t="b">
        <f ca="1">IF(CalcTable[[#This Row],[IrrPrecip]]&gt;=IC_MM,FALSE,TRUE)</f>
        <v>1</v>
      </c>
      <c r="V6247" s="13" t="b">
        <f t="shared" si="1955"/>
        <v>1</v>
      </c>
      <c r="W6247" s="13" t="e">
        <f ca="1">IF(AND(IRR_DRIP=FALSE,CalcTable[[#This Row],[IrrHours]]&lt;=0),FALSE,TRUE)</f>
        <v>#NAME?</v>
      </c>
      <c r="X6247" s="13" t="e">
        <f ca="1">AND(CalcTable[[#This Row],[IrrDay]],CalcTable[[#This Row],[IrrRain]],CalcTable[[#This Row],[IrrWarm]],CalcTable[[#This Row],[IrrWindy]])</f>
        <v>#NAME?</v>
      </c>
      <c r="Y6247" s="13" t="e">
        <f t="shared" ca="1" si="1956"/>
        <v>#NAME?</v>
      </c>
      <c r="Z6247" s="13" t="e">
        <f ca="1">CalcTable[[#This Row],[IrrHours]]/5</f>
        <v>#NAME?</v>
      </c>
      <c r="AA6247" s="13" t="e">
        <f ca="1">IF(CalcTable[[#This Row],[IrrFlag]]=FALSE,0,MAX(0,CalcTable[[#This Row],[VolRednWind]]*(FCAP*IRR_TARGET-CalcTable[[#This Row],[IWC]])))</f>
        <v>#NAME?</v>
      </c>
      <c r="AB6247" s="13" t="e">
        <f ca="1">CalcTable[[#This Row],[IWC]]+CalcTable[[#This Row],[Eff Precip]]+CalcTable[[#This Row],[IrrAmt]]-CalcTable[[#This Row],[AET]]</f>
        <v>#NAME?</v>
      </c>
      <c r="AC6247" s="13" t="e">
        <f ca="1">IF(CalcTable[[#This Row],[PWC]]&gt;FCAP,MIN(24*PERC,MIN(SAT,CalcTable[[#This Row],[PWC]])-FCAP),0)</f>
        <v>#NAME?</v>
      </c>
      <c r="AD6247" s="13" t="e">
        <f ca="1">IF(CalcTable[[#This Row],[PWC]]&gt;SAT,CalcTable[[#This Row],[PWC]]-SAT,0)</f>
        <v>#NAME?</v>
      </c>
      <c r="AE6247" s="13" t="e">
        <f ca="1">CalcTable[[#This Row],[PWC]]-CalcTable[[#This Row],[PercAmt]]-CalcTable[[#This Row],[Runoff]]</f>
        <v>#NAME?</v>
      </c>
      <c r="AF6247" s="13" t="e">
        <f ca="1">CalcTable[[#This Row],[IrrAmt]]/1000*CUR_IRR_AREA*10000/IRR_EFF</f>
        <v>#NAME?</v>
      </c>
      <c r="AG6247" s="147"/>
      <c r="AH6247" s="13"/>
      <c r="AI6247" s="50">
        <v>0</v>
      </c>
      <c r="AJ6247" s="50">
        <v>0</v>
      </c>
      <c r="AK6247" s="50">
        <v>1.2829131908599956</v>
      </c>
      <c r="AL6247" s="50">
        <v>4.1258035320277919</v>
      </c>
      <c r="AM6247" s="50"/>
      <c r="AN6247" s="50"/>
      <c r="AO6247" s="50"/>
      <c r="AP6247" s="50"/>
      <c r="AQ6247" s="50"/>
      <c r="AR6247" s="50"/>
      <c r="AS6247" s="50"/>
      <c r="AT6247" s="50"/>
      <c r="AU6247" s="50"/>
      <c r="AV6247" s="50"/>
      <c r="AW6247" s="50"/>
      <c r="AX6247" s="50">
        <f t="shared" si="1967"/>
        <v>5.408716722887787</v>
      </c>
      <c r="AY6247" s="50"/>
      <c r="AZ6247" s="50">
        <f t="shared" si="1957"/>
        <v>139.83963040542849</v>
      </c>
      <c r="BA6247" s="50">
        <f t="shared" si="1958"/>
        <v>215.30863729089788</v>
      </c>
      <c r="BB6247" s="50">
        <f t="shared" si="1959"/>
        <v>221.96766731020398</v>
      </c>
      <c r="BC6247" s="17">
        <f t="shared" si="1960"/>
        <v>20008</v>
      </c>
      <c r="BD6247" s="50">
        <f t="shared" si="1961"/>
        <v>5.408716722887787</v>
      </c>
      <c r="BE6247" s="50">
        <f t="shared" si="1962"/>
        <v>139.83963040542849</v>
      </c>
      <c r="BF6247" s="50">
        <f t="shared" si="1968"/>
        <v>228.73311841174669</v>
      </c>
      <c r="BG6247" s="50"/>
      <c r="BH6247" s="17">
        <f t="shared" si="1963"/>
        <v>0</v>
      </c>
      <c r="BI6247" s="17">
        <f t="shared" si="1971"/>
        <v>6247</v>
      </c>
      <c r="BJ6247" s="17">
        <f t="shared" si="1969"/>
        <v>6247</v>
      </c>
      <c r="BK6247" s="150">
        <f t="shared" si="1970"/>
        <v>36754</v>
      </c>
      <c r="BL6247" s="50" t="e">
        <f t="shared" ca="1" si="1964"/>
        <v>#NAME?</v>
      </c>
      <c r="BM6247" s="50" t="e">
        <f t="shared" ca="1" si="1965"/>
        <v>#NAME?</v>
      </c>
      <c r="BN6247" s="50" t="e">
        <f t="shared" ca="1" si="1966"/>
        <v>#NAME?</v>
      </c>
    </row>
    <row r="6248" spans="1:66" x14ac:dyDescent="0.35">
      <c r="A6248" s="48">
        <v>36755</v>
      </c>
      <c r="B6248" s="17">
        <v>2000</v>
      </c>
      <c r="C6248" s="17">
        <v>8</v>
      </c>
      <c r="D6248" s="17">
        <v>230</v>
      </c>
      <c r="E6248" s="17">
        <v>17</v>
      </c>
      <c r="F6248" s="17">
        <v>5</v>
      </c>
      <c r="G6248" s="50">
        <v>8.5</v>
      </c>
      <c r="H6248" s="32">
        <v>4.9629165430077684</v>
      </c>
      <c r="I6248" s="50">
        <v>8.8333333333333339</v>
      </c>
      <c r="J6248" s="13">
        <v>0</v>
      </c>
      <c r="K6248" s="13">
        <f t="shared" si="1952"/>
        <v>0</v>
      </c>
      <c r="L6248" s="13">
        <f t="shared" si="1953"/>
        <v>0</v>
      </c>
      <c r="M6248" s="13" t="e">
        <f ca="1">CalcTable[[#This Row],[IWC]]-AE6247</f>
        <v>#NAME?</v>
      </c>
      <c r="N6248" s="13" t="e">
        <f ca="1">IF(CalcTable[[#This Row],[Day of Year]]&lt;123,FCAP,AE6247)</f>
        <v>#NAME?</v>
      </c>
      <c r="O6248" s="17" t="e">
        <f ca="1">IF(IRR_DRIP,5,COUNTIF('IDET Wind Values'!C6232:G6232,"&lt;="&amp;IRR_MAXWIND))</f>
        <v>#NAME?</v>
      </c>
      <c r="P6248" s="13" t="e">
        <f ca="1">CalcTable[[#This Row],[ET_o]]*KL</f>
        <v>#NAME?</v>
      </c>
      <c r="Q6248" s="13" t="e">
        <f ca="1">IF(WILTPT&lt;=0,1,MAX(0,MIN(1,(CalcTable[[#This Row],[IWC]]-WILTPT)/(MAD-WILTPT))))</f>
        <v>#NAME?</v>
      </c>
      <c r="R6248" s="13" t="e">
        <f ca="1">CalcTable[[#This Row],[ETMult]]*CalcTable[[#This Row],[ETb]]</f>
        <v>#NAME?</v>
      </c>
      <c r="S6248" s="13" t="b">
        <f>INDEX(IRR_LIST,CalcTable[[#This Row],[Day of Week]]+1)</f>
        <v>1</v>
      </c>
      <c r="T6248" s="13">
        <f t="shared" ca="1" si="1954"/>
        <v>1</v>
      </c>
      <c r="U6248" s="13" t="b">
        <f ca="1">IF(CalcTable[[#This Row],[IrrPrecip]]&gt;=IC_MM,FALSE,TRUE)</f>
        <v>1</v>
      </c>
      <c r="V6248" s="13" t="b">
        <f t="shared" si="1955"/>
        <v>1</v>
      </c>
      <c r="W6248" s="13" t="e">
        <f ca="1">IF(AND(IRR_DRIP=FALSE,CalcTable[[#This Row],[IrrHours]]&lt;=0),FALSE,TRUE)</f>
        <v>#NAME?</v>
      </c>
      <c r="X6248" s="13" t="e">
        <f ca="1">AND(CalcTable[[#This Row],[IrrDay]],CalcTable[[#This Row],[IrrRain]],CalcTable[[#This Row],[IrrWarm]],CalcTable[[#This Row],[IrrWindy]])</f>
        <v>#NAME?</v>
      </c>
      <c r="Y6248" s="13" t="e">
        <f t="shared" ca="1" si="1956"/>
        <v>#NAME?</v>
      </c>
      <c r="Z6248" s="13" t="e">
        <f ca="1">CalcTable[[#This Row],[IrrHours]]/5</f>
        <v>#NAME?</v>
      </c>
      <c r="AA6248" s="13" t="e">
        <f ca="1">IF(CalcTable[[#This Row],[IrrFlag]]=FALSE,0,MAX(0,CalcTable[[#This Row],[VolRednWind]]*(FCAP*IRR_TARGET-CalcTable[[#This Row],[IWC]])))</f>
        <v>#NAME?</v>
      </c>
      <c r="AB6248" s="13" t="e">
        <f ca="1">CalcTable[[#This Row],[IWC]]+CalcTable[[#This Row],[Eff Precip]]+CalcTable[[#This Row],[IrrAmt]]-CalcTable[[#This Row],[AET]]</f>
        <v>#NAME?</v>
      </c>
      <c r="AC6248" s="13" t="e">
        <f ca="1">IF(CalcTable[[#This Row],[PWC]]&gt;FCAP,MIN(24*PERC,MIN(SAT,CalcTable[[#This Row],[PWC]])-FCAP),0)</f>
        <v>#NAME?</v>
      </c>
      <c r="AD6248" s="13" t="e">
        <f ca="1">IF(CalcTable[[#This Row],[PWC]]&gt;SAT,CalcTable[[#This Row],[PWC]]-SAT,0)</f>
        <v>#NAME?</v>
      </c>
      <c r="AE6248" s="13" t="e">
        <f ca="1">CalcTable[[#This Row],[PWC]]-CalcTable[[#This Row],[PercAmt]]-CalcTable[[#This Row],[Runoff]]</f>
        <v>#NAME?</v>
      </c>
      <c r="AF6248" s="13" t="e">
        <f ca="1">CalcTable[[#This Row],[IrrAmt]]/1000*CUR_IRR_AREA*10000/IRR_EFF</f>
        <v>#NAME?</v>
      </c>
      <c r="AG6248" s="147"/>
      <c r="AH6248" s="13"/>
      <c r="AI6248" s="50">
        <v>7.7625254905772563</v>
      </c>
      <c r="AJ6248" s="50">
        <v>9.8539140290346676</v>
      </c>
      <c r="AK6248" s="50">
        <v>0</v>
      </c>
      <c r="AL6248" s="50">
        <v>0</v>
      </c>
      <c r="AM6248" s="50"/>
      <c r="AN6248" s="50"/>
      <c r="AO6248" s="50"/>
      <c r="AP6248" s="50"/>
      <c r="AQ6248" s="50"/>
      <c r="AR6248" s="50"/>
      <c r="AS6248" s="50"/>
      <c r="AT6248" s="50"/>
      <c r="AU6248" s="50"/>
      <c r="AV6248" s="50"/>
      <c r="AW6248" s="50"/>
      <c r="AX6248" s="50">
        <f t="shared" si="1967"/>
        <v>17.616439519611923</v>
      </c>
      <c r="AY6248" s="50"/>
      <c r="AZ6248" s="50">
        <f t="shared" si="1957"/>
        <v>402.89851871348338</v>
      </c>
      <c r="BA6248" s="50">
        <f t="shared" si="1958"/>
        <v>652.09934692839329</v>
      </c>
      <c r="BB6248" s="50">
        <f t="shared" si="1959"/>
        <v>674.81427205457476</v>
      </c>
      <c r="BC6248" s="17">
        <f t="shared" si="1960"/>
        <v>20008</v>
      </c>
      <c r="BD6248" s="50">
        <f t="shared" si="1961"/>
        <v>17.616439519611923</v>
      </c>
      <c r="BE6248" s="50">
        <f t="shared" si="1962"/>
        <v>402.89851871348338</v>
      </c>
      <c r="BF6248" s="50">
        <f t="shared" si="1968"/>
        <v>659.01371679562942</v>
      </c>
      <c r="BG6248" s="50"/>
      <c r="BH6248" s="17">
        <f t="shared" si="1963"/>
        <v>0</v>
      </c>
      <c r="BI6248" s="17">
        <f t="shared" si="1971"/>
        <v>6248</v>
      </c>
      <c r="BJ6248" s="17">
        <f t="shared" si="1969"/>
        <v>6248</v>
      </c>
      <c r="BK6248" s="150">
        <f t="shared" si="1970"/>
        <v>36755</v>
      </c>
      <c r="BL6248" s="50" t="e">
        <f t="shared" ca="1" si="1964"/>
        <v>#NAME?</v>
      </c>
      <c r="BM6248" s="50" t="e">
        <f t="shared" ca="1" si="1965"/>
        <v>#NAME?</v>
      </c>
      <c r="BN6248" s="50" t="e">
        <f t="shared" ca="1" si="1966"/>
        <v>#NAME?</v>
      </c>
    </row>
    <row r="6249" spans="1:66" x14ac:dyDescent="0.35">
      <c r="A6249" s="48">
        <v>36756</v>
      </c>
      <c r="B6249" s="17">
        <v>2000</v>
      </c>
      <c r="C6249" s="17">
        <v>8</v>
      </c>
      <c r="D6249" s="17">
        <v>231</v>
      </c>
      <c r="E6249" s="17">
        <v>18</v>
      </c>
      <c r="F6249" s="17">
        <v>6</v>
      </c>
      <c r="G6249" s="50">
        <v>7.1</v>
      </c>
      <c r="H6249" s="32">
        <v>5.8941805988642644</v>
      </c>
      <c r="I6249" s="50">
        <v>7</v>
      </c>
      <c r="J6249" s="13">
        <v>0</v>
      </c>
      <c r="K6249" s="13">
        <f t="shared" si="1952"/>
        <v>0</v>
      </c>
      <c r="L6249" s="13">
        <f t="shared" si="1953"/>
        <v>0</v>
      </c>
      <c r="M6249" s="13" t="e">
        <f ca="1">CalcTable[[#This Row],[IWC]]-AE6248</f>
        <v>#NAME?</v>
      </c>
      <c r="N6249" s="13" t="e">
        <f ca="1">IF(CalcTable[[#This Row],[Day of Year]]&lt;123,FCAP,AE6248)</f>
        <v>#NAME?</v>
      </c>
      <c r="O6249" s="17" t="e">
        <f ca="1">IF(IRR_DRIP,5,COUNTIF('IDET Wind Values'!C6233:G6233,"&lt;="&amp;IRR_MAXWIND))</f>
        <v>#NAME?</v>
      </c>
      <c r="P6249" s="13" t="e">
        <f ca="1">CalcTable[[#This Row],[ET_o]]*KL</f>
        <v>#NAME?</v>
      </c>
      <c r="Q6249" s="13" t="e">
        <f ca="1">IF(WILTPT&lt;=0,1,MAX(0,MIN(1,(CalcTable[[#This Row],[IWC]]-WILTPT)/(MAD-WILTPT))))</f>
        <v>#NAME?</v>
      </c>
      <c r="R6249" s="13" t="e">
        <f ca="1">CalcTable[[#This Row],[ETMult]]*CalcTable[[#This Row],[ETb]]</f>
        <v>#NAME?</v>
      </c>
      <c r="S6249" s="13" t="b">
        <f>INDEX(IRR_LIST,CalcTable[[#This Row],[Day of Week]]+1)</f>
        <v>0</v>
      </c>
      <c r="T6249" s="13">
        <f t="shared" ca="1" si="1954"/>
        <v>0</v>
      </c>
      <c r="U6249" s="13" t="b">
        <f ca="1">IF(CalcTable[[#This Row],[IrrPrecip]]&gt;=IC_MM,FALSE,TRUE)</f>
        <v>1</v>
      </c>
      <c r="V6249" s="13" t="b">
        <f t="shared" si="1955"/>
        <v>1</v>
      </c>
      <c r="W6249" s="13" t="e">
        <f ca="1">IF(AND(IRR_DRIP=FALSE,CalcTable[[#This Row],[IrrHours]]&lt;=0),FALSE,TRUE)</f>
        <v>#NAME?</v>
      </c>
      <c r="X6249" s="13" t="e">
        <f ca="1">AND(CalcTable[[#This Row],[IrrDay]],CalcTable[[#This Row],[IrrRain]],CalcTable[[#This Row],[IrrWarm]],CalcTable[[#This Row],[IrrWindy]])</f>
        <v>#NAME?</v>
      </c>
      <c r="Y6249" s="13" t="e">
        <f t="shared" ca="1" si="1956"/>
        <v>#NAME?</v>
      </c>
      <c r="Z6249" s="13" t="e">
        <f ca="1">CalcTable[[#This Row],[IrrHours]]/5</f>
        <v>#NAME?</v>
      </c>
      <c r="AA6249" s="13" t="e">
        <f ca="1">IF(CalcTable[[#This Row],[IrrFlag]]=FALSE,0,MAX(0,CalcTable[[#This Row],[VolRednWind]]*(FCAP*IRR_TARGET-CalcTable[[#This Row],[IWC]])))</f>
        <v>#NAME?</v>
      </c>
      <c r="AB6249" s="13" t="e">
        <f ca="1">CalcTable[[#This Row],[IWC]]+CalcTable[[#This Row],[Eff Precip]]+CalcTable[[#This Row],[IrrAmt]]-CalcTable[[#This Row],[AET]]</f>
        <v>#NAME?</v>
      </c>
      <c r="AC6249" s="13" t="e">
        <f ca="1">IF(CalcTable[[#This Row],[PWC]]&gt;FCAP,MIN(24*PERC,MIN(SAT,CalcTable[[#This Row],[PWC]])-FCAP),0)</f>
        <v>#NAME?</v>
      </c>
      <c r="AD6249" s="13" t="e">
        <f ca="1">IF(CalcTable[[#This Row],[PWC]]&gt;SAT,CalcTable[[#This Row],[PWC]]-SAT,0)</f>
        <v>#NAME?</v>
      </c>
      <c r="AE6249" s="13" t="e">
        <f ca="1">CalcTable[[#This Row],[PWC]]-CalcTable[[#This Row],[PercAmt]]-CalcTable[[#This Row],[Runoff]]</f>
        <v>#NAME?</v>
      </c>
      <c r="AF6249" s="13" t="e">
        <f ca="1">CalcTable[[#This Row],[IrrAmt]]/1000*CUR_IRR_AREA*10000/IRR_EFF</f>
        <v>#NAME?</v>
      </c>
      <c r="AG6249" s="147"/>
      <c r="AH6249" s="13"/>
      <c r="AI6249" s="50">
        <v>0</v>
      </c>
      <c r="AJ6249" s="50">
        <v>0</v>
      </c>
      <c r="AK6249" s="50">
        <v>0</v>
      </c>
      <c r="AL6249" s="50">
        <v>5.0096040986542754</v>
      </c>
      <c r="AM6249" s="50"/>
      <c r="AN6249" s="50"/>
      <c r="AO6249" s="50"/>
      <c r="AP6249" s="50"/>
      <c r="AQ6249" s="50"/>
      <c r="AR6249" s="50"/>
      <c r="AS6249" s="50"/>
      <c r="AT6249" s="50"/>
      <c r="AU6249" s="50"/>
      <c r="AV6249" s="50"/>
      <c r="AW6249" s="50"/>
      <c r="AX6249" s="50">
        <f t="shared" si="1967"/>
        <v>5.0096040986542754</v>
      </c>
      <c r="AY6249" s="50"/>
      <c r="AZ6249" s="50">
        <f t="shared" si="1957"/>
        <v>146.94838689385875</v>
      </c>
      <c r="BA6249" s="50">
        <f t="shared" si="1958"/>
        <v>226.25386553498888</v>
      </c>
      <c r="BB6249" s="50">
        <f t="shared" si="1959"/>
        <v>233.25140776802979</v>
      </c>
      <c r="BC6249" s="17">
        <f t="shared" si="1960"/>
        <v>20008</v>
      </c>
      <c r="BD6249" s="50">
        <f t="shared" si="1961"/>
        <v>5.0096040986542754</v>
      </c>
      <c r="BE6249" s="50">
        <f t="shared" si="1962"/>
        <v>146.94838689385875</v>
      </c>
      <c r="BF6249" s="50">
        <f t="shared" si="1968"/>
        <v>240.36078100577819</v>
      </c>
      <c r="BG6249" s="50"/>
      <c r="BH6249" s="17">
        <f t="shared" si="1963"/>
        <v>0</v>
      </c>
      <c r="BI6249" s="17">
        <f t="shared" si="1971"/>
        <v>6249</v>
      </c>
      <c r="BJ6249" s="17">
        <f t="shared" si="1969"/>
        <v>6249</v>
      </c>
      <c r="BK6249" s="150">
        <f t="shared" si="1970"/>
        <v>36756</v>
      </c>
      <c r="BL6249" s="50" t="e">
        <f t="shared" ca="1" si="1964"/>
        <v>#NAME?</v>
      </c>
      <c r="BM6249" s="50" t="e">
        <f t="shared" ca="1" si="1965"/>
        <v>#NAME?</v>
      </c>
      <c r="BN6249" s="50" t="e">
        <f t="shared" ca="1" si="1966"/>
        <v>#NAME?</v>
      </c>
    </row>
    <row r="6250" spans="1:66" x14ac:dyDescent="0.35">
      <c r="A6250" s="48">
        <v>36757</v>
      </c>
      <c r="B6250" s="17">
        <v>2000</v>
      </c>
      <c r="C6250" s="17">
        <v>8</v>
      </c>
      <c r="D6250" s="17">
        <v>232</v>
      </c>
      <c r="E6250" s="17">
        <v>19</v>
      </c>
      <c r="F6250" s="17">
        <v>7</v>
      </c>
      <c r="G6250" s="50">
        <v>9.9</v>
      </c>
      <c r="H6250" s="32">
        <v>5.015388975300195</v>
      </c>
      <c r="I6250" s="50">
        <v>9.3333333333333339</v>
      </c>
      <c r="J6250" s="13">
        <v>0</v>
      </c>
      <c r="K6250" s="13">
        <f t="shared" si="1952"/>
        <v>0</v>
      </c>
      <c r="L6250" s="13">
        <f t="shared" si="1953"/>
        <v>0</v>
      </c>
      <c r="M6250" s="13" t="e">
        <f ca="1">CalcTable[[#This Row],[IWC]]-AE6249</f>
        <v>#NAME?</v>
      </c>
      <c r="N6250" s="13" t="e">
        <f ca="1">IF(CalcTable[[#This Row],[Day of Year]]&lt;123,FCAP,AE6249)</f>
        <v>#NAME?</v>
      </c>
      <c r="O6250" s="17" t="e">
        <f ca="1">IF(IRR_DRIP,5,COUNTIF('IDET Wind Values'!C6234:G6234,"&lt;="&amp;IRR_MAXWIND))</f>
        <v>#NAME?</v>
      </c>
      <c r="P6250" s="13" t="e">
        <f ca="1">CalcTable[[#This Row],[ET_o]]*KL</f>
        <v>#NAME?</v>
      </c>
      <c r="Q6250" s="13" t="e">
        <f ca="1">IF(WILTPT&lt;=0,1,MAX(0,MIN(1,(CalcTable[[#This Row],[IWC]]-WILTPT)/(MAD-WILTPT))))</f>
        <v>#NAME?</v>
      </c>
      <c r="R6250" s="13" t="e">
        <f ca="1">CalcTable[[#This Row],[ETMult]]*CalcTable[[#This Row],[ETb]]</f>
        <v>#NAME?</v>
      </c>
      <c r="S6250" s="13" t="b">
        <f>INDEX(IRR_LIST,CalcTable[[#This Row],[Day of Week]]+1)</f>
        <v>0</v>
      </c>
      <c r="T6250" s="13">
        <f t="shared" ca="1" si="1954"/>
        <v>0</v>
      </c>
      <c r="U6250" s="13" t="b">
        <f ca="1">IF(CalcTable[[#This Row],[IrrPrecip]]&gt;=IC_MM,FALSE,TRUE)</f>
        <v>1</v>
      </c>
      <c r="V6250" s="13" t="b">
        <f t="shared" si="1955"/>
        <v>1</v>
      </c>
      <c r="W6250" s="13" t="e">
        <f ca="1">IF(AND(IRR_DRIP=FALSE,CalcTable[[#This Row],[IrrHours]]&lt;=0),FALSE,TRUE)</f>
        <v>#NAME?</v>
      </c>
      <c r="X6250" s="13" t="e">
        <f ca="1">AND(CalcTable[[#This Row],[IrrDay]],CalcTable[[#This Row],[IrrRain]],CalcTable[[#This Row],[IrrWarm]],CalcTable[[#This Row],[IrrWindy]])</f>
        <v>#NAME?</v>
      </c>
      <c r="Y6250" s="13" t="e">
        <f t="shared" ca="1" si="1956"/>
        <v>#NAME?</v>
      </c>
      <c r="Z6250" s="13" t="e">
        <f ca="1">CalcTable[[#This Row],[IrrHours]]/5</f>
        <v>#NAME?</v>
      </c>
      <c r="AA6250" s="13" t="e">
        <f ca="1">IF(CalcTable[[#This Row],[IrrFlag]]=FALSE,0,MAX(0,CalcTable[[#This Row],[VolRednWind]]*(FCAP*IRR_TARGET-CalcTable[[#This Row],[IWC]])))</f>
        <v>#NAME?</v>
      </c>
      <c r="AB6250" s="13" t="e">
        <f ca="1">CalcTable[[#This Row],[IWC]]+CalcTable[[#This Row],[Eff Precip]]+CalcTable[[#This Row],[IrrAmt]]-CalcTable[[#This Row],[AET]]</f>
        <v>#NAME?</v>
      </c>
      <c r="AC6250" s="13" t="e">
        <f ca="1">IF(CalcTable[[#This Row],[PWC]]&gt;FCAP,MIN(24*PERC,MIN(SAT,CalcTable[[#This Row],[PWC]])-FCAP),0)</f>
        <v>#NAME?</v>
      </c>
      <c r="AD6250" s="13" t="e">
        <f ca="1">IF(CalcTable[[#This Row],[PWC]]&gt;SAT,CalcTable[[#This Row],[PWC]]-SAT,0)</f>
        <v>#NAME?</v>
      </c>
      <c r="AE6250" s="13" t="e">
        <f ca="1">CalcTable[[#This Row],[PWC]]-CalcTable[[#This Row],[PercAmt]]-CalcTable[[#This Row],[Runoff]]</f>
        <v>#NAME?</v>
      </c>
      <c r="AF6250" s="13" t="e">
        <f ca="1">CalcTable[[#This Row],[IrrAmt]]/1000*CUR_IRR_AREA*10000/IRR_EFF</f>
        <v>#NAME?</v>
      </c>
      <c r="AG6250" s="147"/>
      <c r="AH6250" s="13"/>
      <c r="AI6250" s="50">
        <v>0</v>
      </c>
      <c r="AJ6250" s="50">
        <v>0</v>
      </c>
      <c r="AK6250" s="50">
        <v>0</v>
      </c>
      <c r="AL6250" s="50">
        <v>0</v>
      </c>
      <c r="AM6250" s="50"/>
      <c r="AN6250" s="50"/>
      <c r="AO6250" s="50"/>
      <c r="AP6250" s="50"/>
      <c r="AQ6250" s="50"/>
      <c r="AR6250" s="50"/>
      <c r="AS6250" s="50"/>
      <c r="AT6250" s="50"/>
      <c r="AU6250" s="50"/>
      <c r="AV6250" s="50"/>
      <c r="AW6250" s="50"/>
      <c r="AX6250" s="50">
        <f t="shared" si="1967"/>
        <v>0</v>
      </c>
      <c r="AY6250" s="50"/>
      <c r="AZ6250" s="50">
        <f t="shared" si="1957"/>
        <v>0</v>
      </c>
      <c r="BA6250" s="50">
        <f t="shared" si="1958"/>
        <v>0</v>
      </c>
      <c r="BB6250" s="50">
        <f t="shared" si="1959"/>
        <v>0</v>
      </c>
      <c r="BC6250" s="17">
        <f t="shared" si="1960"/>
        <v>20008</v>
      </c>
      <c r="BD6250" s="50">
        <f t="shared" si="1961"/>
        <v>0</v>
      </c>
      <c r="BE6250" s="50">
        <f t="shared" si="1962"/>
        <v>0</v>
      </c>
      <c r="BF6250" s="50">
        <f t="shared" si="1968"/>
        <v>0</v>
      </c>
      <c r="BG6250" s="50"/>
      <c r="BH6250" s="17">
        <f t="shared" si="1963"/>
        <v>0</v>
      </c>
      <c r="BI6250" s="17">
        <f t="shared" si="1971"/>
        <v>6250</v>
      </c>
      <c r="BJ6250" s="17">
        <f t="shared" si="1969"/>
        <v>6250</v>
      </c>
      <c r="BK6250" s="150">
        <f t="shared" si="1970"/>
        <v>36757</v>
      </c>
      <c r="BL6250" s="50" t="e">
        <f t="shared" ca="1" si="1964"/>
        <v>#NAME?</v>
      </c>
      <c r="BM6250" s="50" t="e">
        <f t="shared" ca="1" si="1965"/>
        <v>#NAME?</v>
      </c>
      <c r="BN6250" s="50" t="e">
        <f t="shared" ca="1" si="1966"/>
        <v>#NAME?</v>
      </c>
    </row>
    <row r="6251" spans="1:66" x14ac:dyDescent="0.35">
      <c r="A6251" s="48">
        <v>36758</v>
      </c>
      <c r="B6251" s="17">
        <v>2000</v>
      </c>
      <c r="C6251" s="17">
        <v>8</v>
      </c>
      <c r="D6251" s="17">
        <v>233</v>
      </c>
      <c r="E6251" s="17">
        <v>20</v>
      </c>
      <c r="F6251" s="17">
        <v>1</v>
      </c>
      <c r="G6251" s="50">
        <v>9.1999999999999993</v>
      </c>
      <c r="H6251" s="32">
        <v>4.9133065552633965</v>
      </c>
      <c r="I6251" s="50">
        <v>16</v>
      </c>
      <c r="J6251" s="13">
        <v>0</v>
      </c>
      <c r="K6251" s="13">
        <f t="shared" si="1952"/>
        <v>0</v>
      </c>
      <c r="L6251" s="13">
        <f t="shared" si="1953"/>
        <v>0</v>
      </c>
      <c r="M6251" s="13" t="e">
        <f ca="1">CalcTable[[#This Row],[IWC]]-AE6250</f>
        <v>#NAME?</v>
      </c>
      <c r="N6251" s="13" t="e">
        <f ca="1">IF(CalcTable[[#This Row],[Day of Year]]&lt;123,FCAP,AE6250)</f>
        <v>#NAME?</v>
      </c>
      <c r="O6251" s="17" t="e">
        <f ca="1">IF(IRR_DRIP,5,COUNTIF('IDET Wind Values'!C6235:G6235,"&lt;="&amp;IRR_MAXWIND))</f>
        <v>#NAME?</v>
      </c>
      <c r="P6251" s="13" t="e">
        <f ca="1">CalcTable[[#This Row],[ET_o]]*KL</f>
        <v>#NAME?</v>
      </c>
      <c r="Q6251" s="13" t="e">
        <f ca="1">IF(WILTPT&lt;=0,1,MAX(0,MIN(1,(CalcTable[[#This Row],[IWC]]-WILTPT)/(MAD-WILTPT))))</f>
        <v>#NAME?</v>
      </c>
      <c r="R6251" s="13" t="e">
        <f ca="1">CalcTable[[#This Row],[ETMult]]*CalcTable[[#This Row],[ETb]]</f>
        <v>#NAME?</v>
      </c>
      <c r="S6251" s="13" t="b">
        <f>INDEX(IRR_LIST,CalcTable[[#This Row],[Day of Week]]+1)</f>
        <v>1</v>
      </c>
      <c r="T6251" s="13">
        <f t="shared" ca="1" si="1954"/>
        <v>0</v>
      </c>
      <c r="U6251" s="13" t="b">
        <f ca="1">IF(CalcTable[[#This Row],[IrrPrecip]]&gt;=IC_MM,FALSE,TRUE)</f>
        <v>1</v>
      </c>
      <c r="V6251" s="13" t="b">
        <f t="shared" si="1955"/>
        <v>1</v>
      </c>
      <c r="W6251" s="13" t="e">
        <f ca="1">IF(AND(IRR_DRIP=FALSE,CalcTable[[#This Row],[IrrHours]]&lt;=0),FALSE,TRUE)</f>
        <v>#NAME?</v>
      </c>
      <c r="X6251" s="13" t="e">
        <f ca="1">AND(CalcTable[[#This Row],[IrrDay]],CalcTable[[#This Row],[IrrRain]],CalcTable[[#This Row],[IrrWarm]],CalcTable[[#This Row],[IrrWindy]])</f>
        <v>#NAME?</v>
      </c>
      <c r="Y6251" s="13" t="e">
        <f t="shared" ca="1" si="1956"/>
        <v>#NAME?</v>
      </c>
      <c r="Z6251" s="13" t="e">
        <f ca="1">CalcTable[[#This Row],[IrrHours]]/5</f>
        <v>#NAME?</v>
      </c>
      <c r="AA6251" s="13" t="e">
        <f ca="1">IF(CalcTable[[#This Row],[IrrFlag]]=FALSE,0,MAX(0,CalcTable[[#This Row],[VolRednWind]]*(FCAP*IRR_TARGET-CalcTable[[#This Row],[IWC]])))</f>
        <v>#NAME?</v>
      </c>
      <c r="AB6251" s="13" t="e">
        <f ca="1">CalcTable[[#This Row],[IWC]]+CalcTable[[#This Row],[Eff Precip]]+CalcTable[[#This Row],[IrrAmt]]-CalcTable[[#This Row],[AET]]</f>
        <v>#NAME?</v>
      </c>
      <c r="AC6251" s="13" t="e">
        <f ca="1">IF(CalcTable[[#This Row],[PWC]]&gt;FCAP,MIN(24*PERC,MIN(SAT,CalcTable[[#This Row],[PWC]])-FCAP),0)</f>
        <v>#NAME?</v>
      </c>
      <c r="AD6251" s="13" t="e">
        <f ca="1">IF(CalcTable[[#This Row],[PWC]]&gt;SAT,CalcTable[[#This Row],[PWC]]-SAT,0)</f>
        <v>#NAME?</v>
      </c>
      <c r="AE6251" s="13" t="e">
        <f ca="1">CalcTable[[#This Row],[PWC]]-CalcTable[[#This Row],[PercAmt]]-CalcTable[[#This Row],[Runoff]]</f>
        <v>#NAME?</v>
      </c>
      <c r="AF6251" s="13" t="e">
        <f ca="1">CalcTable[[#This Row],[IrrAmt]]/1000*CUR_IRR_AREA*10000/IRR_EFF</f>
        <v>#NAME?</v>
      </c>
      <c r="AG6251" s="147"/>
      <c r="AH6251" s="13"/>
      <c r="AI6251" s="50">
        <v>8.636538868919807</v>
      </c>
      <c r="AJ6251" s="50">
        <v>10.608009780826205</v>
      </c>
      <c r="AK6251" s="50">
        <v>0</v>
      </c>
      <c r="AL6251" s="50">
        <v>0</v>
      </c>
      <c r="AM6251" s="50"/>
      <c r="AN6251" s="50"/>
      <c r="AO6251" s="50"/>
      <c r="AP6251" s="50"/>
      <c r="AQ6251" s="50"/>
      <c r="AR6251" s="50"/>
      <c r="AS6251" s="50"/>
      <c r="AT6251" s="50"/>
      <c r="AU6251" s="50"/>
      <c r="AV6251" s="50"/>
      <c r="AW6251" s="50"/>
      <c r="AX6251" s="50">
        <f t="shared" si="1967"/>
        <v>19.244548649746012</v>
      </c>
      <c r="AY6251" s="50"/>
      <c r="AZ6251" s="50">
        <f t="shared" si="1957"/>
        <v>437.83752364839251</v>
      </c>
      <c r="BA6251" s="50">
        <f t="shared" si="1958"/>
        <v>708.32510762149468</v>
      </c>
      <c r="BB6251" s="50">
        <f t="shared" si="1959"/>
        <v>732.97388209198266</v>
      </c>
      <c r="BC6251" s="17">
        <f t="shared" si="1960"/>
        <v>20008</v>
      </c>
      <c r="BD6251" s="50">
        <f t="shared" si="1961"/>
        <v>19.244548649746012</v>
      </c>
      <c r="BE6251" s="50">
        <f t="shared" si="1962"/>
        <v>437.83752364839251</v>
      </c>
      <c r="BF6251" s="50">
        <f t="shared" si="1968"/>
        <v>716.16280629046935</v>
      </c>
      <c r="BG6251" s="50"/>
      <c r="BH6251" s="17">
        <f t="shared" si="1963"/>
        <v>0</v>
      </c>
      <c r="BI6251" s="17">
        <f t="shared" si="1971"/>
        <v>6251</v>
      </c>
      <c r="BJ6251" s="17">
        <f t="shared" si="1969"/>
        <v>6251</v>
      </c>
      <c r="BK6251" s="150">
        <f t="shared" si="1970"/>
        <v>36758</v>
      </c>
      <c r="BL6251" s="50" t="e">
        <f t="shared" ca="1" si="1964"/>
        <v>#NAME?</v>
      </c>
      <c r="BM6251" s="50" t="e">
        <f t="shared" ca="1" si="1965"/>
        <v>#NAME?</v>
      </c>
      <c r="BN6251" s="50" t="e">
        <f t="shared" ca="1" si="1966"/>
        <v>#NAME?</v>
      </c>
    </row>
    <row r="6252" spans="1:66" x14ac:dyDescent="0.35">
      <c r="A6252" s="48">
        <v>36759</v>
      </c>
      <c r="B6252" s="17">
        <v>2000</v>
      </c>
      <c r="C6252" s="17">
        <v>8</v>
      </c>
      <c r="D6252" s="17">
        <v>234</v>
      </c>
      <c r="E6252" s="17">
        <v>21</v>
      </c>
      <c r="F6252" s="17">
        <v>2</v>
      </c>
      <c r="G6252" s="50">
        <v>5.4</v>
      </c>
      <c r="H6252" s="32">
        <v>4.742994966222879</v>
      </c>
      <c r="I6252" s="50">
        <v>9</v>
      </c>
      <c r="J6252" s="13">
        <v>0</v>
      </c>
      <c r="K6252" s="13">
        <f t="shared" si="1952"/>
        <v>0</v>
      </c>
      <c r="L6252" s="13">
        <f t="shared" si="1953"/>
        <v>0</v>
      </c>
      <c r="M6252" s="13" t="e">
        <f ca="1">CalcTable[[#This Row],[IWC]]-AE6251</f>
        <v>#NAME?</v>
      </c>
      <c r="N6252" s="13" t="e">
        <f ca="1">IF(CalcTable[[#This Row],[Day of Year]]&lt;123,FCAP,AE6251)</f>
        <v>#NAME?</v>
      </c>
      <c r="O6252" s="17" t="e">
        <f ca="1">IF(IRR_DRIP,5,COUNTIF('IDET Wind Values'!C6236:G6236,"&lt;="&amp;IRR_MAXWIND))</f>
        <v>#NAME?</v>
      </c>
      <c r="P6252" s="13" t="e">
        <f ca="1">CalcTable[[#This Row],[ET_o]]*KL</f>
        <v>#NAME?</v>
      </c>
      <c r="Q6252" s="13" t="e">
        <f ca="1">IF(WILTPT&lt;=0,1,MAX(0,MIN(1,(CalcTable[[#This Row],[IWC]]-WILTPT)/(MAD-WILTPT))))</f>
        <v>#NAME?</v>
      </c>
      <c r="R6252" s="13" t="e">
        <f ca="1">CalcTable[[#This Row],[ETMult]]*CalcTable[[#This Row],[ETb]]</f>
        <v>#NAME?</v>
      </c>
      <c r="S6252" s="13" t="b">
        <f>INDEX(IRR_LIST,CalcTable[[#This Row],[Day of Week]]+1)</f>
        <v>0</v>
      </c>
      <c r="T6252" s="13">
        <f t="shared" ca="1" si="1954"/>
        <v>0</v>
      </c>
      <c r="U6252" s="13" t="b">
        <f ca="1">IF(CalcTable[[#This Row],[IrrPrecip]]&gt;=IC_MM,FALSE,TRUE)</f>
        <v>1</v>
      </c>
      <c r="V6252" s="13" t="b">
        <f t="shared" si="1955"/>
        <v>1</v>
      </c>
      <c r="W6252" s="13" t="e">
        <f ca="1">IF(AND(IRR_DRIP=FALSE,CalcTable[[#This Row],[IrrHours]]&lt;=0),FALSE,TRUE)</f>
        <v>#NAME?</v>
      </c>
      <c r="X6252" s="13" t="e">
        <f ca="1">AND(CalcTable[[#This Row],[IrrDay]],CalcTable[[#This Row],[IrrRain]],CalcTable[[#This Row],[IrrWarm]],CalcTable[[#This Row],[IrrWindy]])</f>
        <v>#NAME?</v>
      </c>
      <c r="Y6252" s="13" t="e">
        <f t="shared" ca="1" si="1956"/>
        <v>#NAME?</v>
      </c>
      <c r="Z6252" s="13" t="e">
        <f ca="1">CalcTable[[#This Row],[IrrHours]]/5</f>
        <v>#NAME?</v>
      </c>
      <c r="AA6252" s="13" t="e">
        <f ca="1">IF(CalcTable[[#This Row],[IrrFlag]]=FALSE,0,MAX(0,CalcTable[[#This Row],[VolRednWind]]*(FCAP*IRR_TARGET-CalcTable[[#This Row],[IWC]])))</f>
        <v>#NAME?</v>
      </c>
      <c r="AB6252" s="13" t="e">
        <f ca="1">CalcTable[[#This Row],[IWC]]+CalcTable[[#This Row],[Eff Precip]]+CalcTable[[#This Row],[IrrAmt]]-CalcTable[[#This Row],[AET]]</f>
        <v>#NAME?</v>
      </c>
      <c r="AC6252" s="13" t="e">
        <f ca="1">IF(CalcTable[[#This Row],[PWC]]&gt;FCAP,MIN(24*PERC,MIN(SAT,CalcTable[[#This Row],[PWC]])-FCAP),0)</f>
        <v>#NAME?</v>
      </c>
      <c r="AD6252" s="13" t="e">
        <f ca="1">IF(CalcTable[[#This Row],[PWC]]&gt;SAT,CalcTable[[#This Row],[PWC]]-SAT,0)</f>
        <v>#NAME?</v>
      </c>
      <c r="AE6252" s="13" t="e">
        <f ca="1">CalcTable[[#This Row],[PWC]]-CalcTable[[#This Row],[PercAmt]]-CalcTable[[#This Row],[Runoff]]</f>
        <v>#NAME?</v>
      </c>
      <c r="AF6252" s="13" t="e">
        <f ca="1">CalcTable[[#This Row],[IrrAmt]]/1000*CUR_IRR_AREA*10000/IRR_EFF</f>
        <v>#NAME?</v>
      </c>
      <c r="AG6252" s="147"/>
      <c r="AH6252" s="13"/>
      <c r="AI6252" s="50">
        <v>0</v>
      </c>
      <c r="AJ6252" s="50">
        <v>0</v>
      </c>
      <c r="AK6252" s="50">
        <v>9.382340053994815</v>
      </c>
      <c r="AL6252" s="50">
        <v>8.7025818711853233</v>
      </c>
      <c r="AM6252" s="50"/>
      <c r="AN6252" s="50"/>
      <c r="AO6252" s="50"/>
      <c r="AP6252" s="50"/>
      <c r="AQ6252" s="50"/>
      <c r="AR6252" s="50"/>
      <c r="AS6252" s="50"/>
      <c r="AT6252" s="50"/>
      <c r="AU6252" s="50"/>
      <c r="AV6252" s="50"/>
      <c r="AW6252" s="50"/>
      <c r="AX6252" s="50">
        <f t="shared" si="1967"/>
        <v>18.08492192518014</v>
      </c>
      <c r="AY6252" s="50"/>
      <c r="AZ6252" s="50">
        <f t="shared" si="1957"/>
        <v>392.8833890133601</v>
      </c>
      <c r="BA6252" s="50">
        <f t="shared" si="1958"/>
        <v>604.9156941951735</v>
      </c>
      <c r="BB6252" s="50">
        <f t="shared" si="1959"/>
        <v>623.62442700533359</v>
      </c>
      <c r="BC6252" s="17">
        <f t="shared" si="1960"/>
        <v>20008</v>
      </c>
      <c r="BD6252" s="50">
        <f t="shared" si="1961"/>
        <v>18.08492192518014</v>
      </c>
      <c r="BE6252" s="50">
        <f t="shared" si="1962"/>
        <v>392.8833890133601</v>
      </c>
      <c r="BF6252" s="50">
        <f t="shared" si="1968"/>
        <v>642.63215285008869</v>
      </c>
      <c r="BG6252" s="50"/>
      <c r="BH6252" s="17">
        <f t="shared" si="1963"/>
        <v>0</v>
      </c>
      <c r="BI6252" s="17">
        <f t="shared" si="1971"/>
        <v>6252</v>
      </c>
      <c r="BJ6252" s="17">
        <f t="shared" si="1969"/>
        <v>6252</v>
      </c>
      <c r="BK6252" s="150">
        <f t="shared" si="1970"/>
        <v>36759</v>
      </c>
      <c r="BL6252" s="50" t="e">
        <f t="shared" ca="1" si="1964"/>
        <v>#NAME?</v>
      </c>
      <c r="BM6252" s="50" t="e">
        <f t="shared" ca="1" si="1965"/>
        <v>#NAME?</v>
      </c>
      <c r="BN6252" s="50" t="e">
        <f t="shared" ca="1" si="1966"/>
        <v>#NAME?</v>
      </c>
    </row>
    <row r="6253" spans="1:66" x14ac:dyDescent="0.35">
      <c r="A6253" s="48">
        <v>36760</v>
      </c>
      <c r="B6253" s="17">
        <v>2000</v>
      </c>
      <c r="C6253" s="17">
        <v>8</v>
      </c>
      <c r="D6253" s="17">
        <v>235</v>
      </c>
      <c r="E6253" s="17">
        <v>22</v>
      </c>
      <c r="F6253" s="17">
        <v>3</v>
      </c>
      <c r="G6253" s="50">
        <v>5.6</v>
      </c>
      <c r="H6253" s="32">
        <v>5.263706160278689</v>
      </c>
      <c r="I6253" s="50">
        <v>4.5</v>
      </c>
      <c r="J6253" s="13">
        <v>0</v>
      </c>
      <c r="K6253" s="13">
        <f t="shared" si="1952"/>
        <v>0</v>
      </c>
      <c r="L6253" s="13">
        <f t="shared" si="1953"/>
        <v>0</v>
      </c>
      <c r="M6253" s="13" t="e">
        <f ca="1">CalcTable[[#This Row],[IWC]]-AE6252</f>
        <v>#NAME?</v>
      </c>
      <c r="N6253" s="13" t="e">
        <f ca="1">IF(CalcTable[[#This Row],[Day of Year]]&lt;123,FCAP,AE6252)</f>
        <v>#NAME?</v>
      </c>
      <c r="O6253" s="17" t="e">
        <f ca="1">IF(IRR_DRIP,5,COUNTIF('IDET Wind Values'!C6237:G6237,"&lt;="&amp;IRR_MAXWIND))</f>
        <v>#NAME?</v>
      </c>
      <c r="P6253" s="13" t="e">
        <f ca="1">CalcTable[[#This Row],[ET_o]]*KL</f>
        <v>#NAME?</v>
      </c>
      <c r="Q6253" s="13" t="e">
        <f ca="1">IF(WILTPT&lt;=0,1,MAX(0,MIN(1,(CalcTable[[#This Row],[IWC]]-WILTPT)/(MAD-WILTPT))))</f>
        <v>#NAME?</v>
      </c>
      <c r="R6253" s="13" t="e">
        <f ca="1">CalcTable[[#This Row],[ETMult]]*CalcTable[[#This Row],[ETb]]</f>
        <v>#NAME?</v>
      </c>
      <c r="S6253" s="13" t="b">
        <f>INDEX(IRR_LIST,CalcTable[[#This Row],[Day of Week]]+1)</f>
        <v>1</v>
      </c>
      <c r="T6253" s="13">
        <f t="shared" ca="1" si="1954"/>
        <v>0</v>
      </c>
      <c r="U6253" s="13" t="b">
        <f ca="1">IF(CalcTable[[#This Row],[IrrPrecip]]&gt;=IC_MM,FALSE,TRUE)</f>
        <v>1</v>
      </c>
      <c r="V6253" s="13" t="b">
        <f t="shared" si="1955"/>
        <v>1</v>
      </c>
      <c r="W6253" s="13" t="e">
        <f ca="1">IF(AND(IRR_DRIP=FALSE,CalcTable[[#This Row],[IrrHours]]&lt;=0),FALSE,TRUE)</f>
        <v>#NAME?</v>
      </c>
      <c r="X6253" s="13" t="e">
        <f ca="1">AND(CalcTable[[#This Row],[IrrDay]],CalcTable[[#This Row],[IrrRain]],CalcTable[[#This Row],[IrrWarm]],CalcTable[[#This Row],[IrrWindy]])</f>
        <v>#NAME?</v>
      </c>
      <c r="Y6253" s="13" t="e">
        <f t="shared" ca="1" si="1956"/>
        <v>#NAME?</v>
      </c>
      <c r="Z6253" s="13" t="e">
        <f ca="1">CalcTable[[#This Row],[IrrHours]]/5</f>
        <v>#NAME?</v>
      </c>
      <c r="AA6253" s="13" t="e">
        <f ca="1">IF(CalcTable[[#This Row],[IrrFlag]]=FALSE,0,MAX(0,CalcTable[[#This Row],[VolRednWind]]*(FCAP*IRR_TARGET-CalcTable[[#This Row],[IWC]])))</f>
        <v>#NAME?</v>
      </c>
      <c r="AB6253" s="13" t="e">
        <f ca="1">CalcTable[[#This Row],[IWC]]+CalcTable[[#This Row],[Eff Precip]]+CalcTable[[#This Row],[IrrAmt]]-CalcTable[[#This Row],[AET]]</f>
        <v>#NAME?</v>
      </c>
      <c r="AC6253" s="13" t="e">
        <f ca="1">IF(CalcTable[[#This Row],[PWC]]&gt;FCAP,MIN(24*PERC,MIN(SAT,CalcTable[[#This Row],[PWC]])-FCAP),0)</f>
        <v>#NAME?</v>
      </c>
      <c r="AD6253" s="13" t="e">
        <f ca="1">IF(CalcTable[[#This Row],[PWC]]&gt;SAT,CalcTable[[#This Row],[PWC]]-SAT,0)</f>
        <v>#NAME?</v>
      </c>
      <c r="AE6253" s="13" t="e">
        <f ca="1">CalcTable[[#This Row],[PWC]]-CalcTable[[#This Row],[PercAmt]]-CalcTable[[#This Row],[Runoff]]</f>
        <v>#NAME?</v>
      </c>
      <c r="AF6253" s="13" t="e">
        <f ca="1">CalcTable[[#This Row],[IrrAmt]]/1000*CUR_IRR_AREA*10000/IRR_EFF</f>
        <v>#NAME?</v>
      </c>
      <c r="AG6253" s="147"/>
      <c r="AH6253" s="13"/>
      <c r="AI6253" s="50">
        <v>6.2953167884399859</v>
      </c>
      <c r="AJ6253" s="50">
        <v>8.2988505513547182</v>
      </c>
      <c r="AK6253" s="50">
        <v>0</v>
      </c>
      <c r="AL6253" s="50">
        <v>0</v>
      </c>
      <c r="AM6253" s="50"/>
      <c r="AN6253" s="50"/>
      <c r="AO6253" s="50"/>
      <c r="AP6253" s="50"/>
      <c r="AQ6253" s="50"/>
      <c r="AR6253" s="50"/>
      <c r="AS6253" s="50"/>
      <c r="AT6253" s="50"/>
      <c r="AU6253" s="50"/>
      <c r="AV6253" s="50"/>
      <c r="AW6253" s="50"/>
      <c r="AX6253" s="50">
        <f t="shared" si="1967"/>
        <v>14.594167339794705</v>
      </c>
      <c r="AY6253" s="50"/>
      <c r="AZ6253" s="50">
        <f t="shared" si="1957"/>
        <v>335.76426240352487</v>
      </c>
      <c r="BA6253" s="50">
        <f t="shared" si="1958"/>
        <v>543.72124584422636</v>
      </c>
      <c r="BB6253" s="50">
        <f t="shared" si="1959"/>
        <v>562.68233953018671</v>
      </c>
      <c r="BC6253" s="17">
        <f t="shared" si="1960"/>
        <v>20008</v>
      </c>
      <c r="BD6253" s="50">
        <f t="shared" si="1961"/>
        <v>14.594167339794705</v>
      </c>
      <c r="BE6253" s="50">
        <f t="shared" si="1962"/>
        <v>335.76426240352487</v>
      </c>
      <c r="BF6253" s="50">
        <f t="shared" si="1968"/>
        <v>549.20344517584545</v>
      </c>
      <c r="BG6253" s="50"/>
      <c r="BH6253" s="17">
        <f t="shared" si="1963"/>
        <v>0</v>
      </c>
      <c r="BI6253" s="17">
        <f t="shared" si="1971"/>
        <v>6253</v>
      </c>
      <c r="BJ6253" s="17">
        <f t="shared" si="1969"/>
        <v>6253</v>
      </c>
      <c r="BK6253" s="150">
        <f t="shared" si="1970"/>
        <v>36760</v>
      </c>
      <c r="BL6253" s="50" t="e">
        <f t="shared" ca="1" si="1964"/>
        <v>#NAME?</v>
      </c>
      <c r="BM6253" s="50" t="e">
        <f t="shared" ca="1" si="1965"/>
        <v>#NAME?</v>
      </c>
      <c r="BN6253" s="50" t="e">
        <f t="shared" ca="1" si="1966"/>
        <v>#NAME?</v>
      </c>
    </row>
    <row r="6254" spans="1:66" x14ac:dyDescent="0.35">
      <c r="A6254" s="48">
        <v>36761</v>
      </c>
      <c r="B6254" s="17">
        <v>2000</v>
      </c>
      <c r="C6254" s="17">
        <v>8</v>
      </c>
      <c r="D6254" s="17">
        <v>236</v>
      </c>
      <c r="E6254" s="17">
        <v>23</v>
      </c>
      <c r="F6254" s="17">
        <v>4</v>
      </c>
      <c r="G6254" s="50">
        <v>9.6</v>
      </c>
      <c r="H6254" s="32">
        <v>5.5334269064356958</v>
      </c>
      <c r="I6254" s="50">
        <v>6</v>
      </c>
      <c r="J6254" s="13">
        <v>0</v>
      </c>
      <c r="K6254" s="13">
        <f t="shared" si="1952"/>
        <v>0</v>
      </c>
      <c r="L6254" s="13">
        <f t="shared" si="1953"/>
        <v>0</v>
      </c>
      <c r="M6254" s="13" t="e">
        <f ca="1">CalcTable[[#This Row],[IWC]]-AE6253</f>
        <v>#NAME?</v>
      </c>
      <c r="N6254" s="13" t="e">
        <f ca="1">IF(CalcTable[[#This Row],[Day of Year]]&lt;123,FCAP,AE6253)</f>
        <v>#NAME?</v>
      </c>
      <c r="O6254" s="17" t="e">
        <f ca="1">IF(IRR_DRIP,5,COUNTIF('IDET Wind Values'!C6238:G6238,"&lt;="&amp;IRR_MAXWIND))</f>
        <v>#NAME?</v>
      </c>
      <c r="P6254" s="13" t="e">
        <f ca="1">CalcTable[[#This Row],[ET_o]]*KL</f>
        <v>#NAME?</v>
      </c>
      <c r="Q6254" s="13" t="e">
        <f ca="1">IF(WILTPT&lt;=0,1,MAX(0,MIN(1,(CalcTable[[#This Row],[IWC]]-WILTPT)/(MAD-WILTPT))))</f>
        <v>#NAME?</v>
      </c>
      <c r="R6254" s="13" t="e">
        <f ca="1">CalcTable[[#This Row],[ETMult]]*CalcTable[[#This Row],[ETb]]</f>
        <v>#NAME?</v>
      </c>
      <c r="S6254" s="13" t="b">
        <f>INDEX(IRR_LIST,CalcTable[[#This Row],[Day of Week]]+1)</f>
        <v>0</v>
      </c>
      <c r="T6254" s="13">
        <f t="shared" ca="1" si="1954"/>
        <v>0</v>
      </c>
      <c r="U6254" s="13" t="b">
        <f ca="1">IF(CalcTable[[#This Row],[IrrPrecip]]&gt;=IC_MM,FALSE,TRUE)</f>
        <v>1</v>
      </c>
      <c r="V6254" s="13" t="b">
        <f t="shared" si="1955"/>
        <v>1</v>
      </c>
      <c r="W6254" s="13" t="e">
        <f ca="1">IF(AND(IRR_DRIP=FALSE,CalcTable[[#This Row],[IrrHours]]&lt;=0),FALSE,TRUE)</f>
        <v>#NAME?</v>
      </c>
      <c r="X6254" s="13" t="e">
        <f ca="1">AND(CalcTable[[#This Row],[IrrDay]],CalcTable[[#This Row],[IrrRain]],CalcTable[[#This Row],[IrrWarm]],CalcTable[[#This Row],[IrrWindy]])</f>
        <v>#NAME?</v>
      </c>
      <c r="Y6254" s="13" t="e">
        <f t="shared" ca="1" si="1956"/>
        <v>#NAME?</v>
      </c>
      <c r="Z6254" s="13" t="e">
        <f ca="1">CalcTable[[#This Row],[IrrHours]]/5</f>
        <v>#NAME?</v>
      </c>
      <c r="AA6254" s="13" t="e">
        <f ca="1">IF(CalcTable[[#This Row],[IrrFlag]]=FALSE,0,MAX(0,CalcTable[[#This Row],[VolRednWind]]*(FCAP*IRR_TARGET-CalcTable[[#This Row],[IWC]])))</f>
        <v>#NAME?</v>
      </c>
      <c r="AB6254" s="13" t="e">
        <f ca="1">CalcTable[[#This Row],[IWC]]+CalcTable[[#This Row],[Eff Precip]]+CalcTable[[#This Row],[IrrAmt]]-CalcTable[[#This Row],[AET]]</f>
        <v>#NAME?</v>
      </c>
      <c r="AC6254" s="13" t="e">
        <f ca="1">IF(CalcTable[[#This Row],[PWC]]&gt;FCAP,MIN(24*PERC,MIN(SAT,CalcTable[[#This Row],[PWC]])-FCAP),0)</f>
        <v>#NAME?</v>
      </c>
      <c r="AD6254" s="13" t="e">
        <f ca="1">IF(CalcTable[[#This Row],[PWC]]&gt;SAT,CalcTable[[#This Row],[PWC]]-SAT,0)</f>
        <v>#NAME?</v>
      </c>
      <c r="AE6254" s="13" t="e">
        <f ca="1">CalcTable[[#This Row],[PWC]]-CalcTable[[#This Row],[PercAmt]]-CalcTable[[#This Row],[Runoff]]</f>
        <v>#NAME?</v>
      </c>
      <c r="AF6254" s="13" t="e">
        <f ca="1">CalcTable[[#This Row],[IrrAmt]]/1000*CUR_IRR_AREA*10000/IRR_EFF</f>
        <v>#NAME?</v>
      </c>
      <c r="AG6254" s="147"/>
      <c r="AH6254" s="13"/>
      <c r="AI6254" s="50">
        <v>0</v>
      </c>
      <c r="AJ6254" s="50">
        <v>0</v>
      </c>
      <c r="AK6254" s="50">
        <v>2.3292153552613128</v>
      </c>
      <c r="AL6254" s="50">
        <v>5.1750383881532791</v>
      </c>
      <c r="AM6254" s="50"/>
      <c r="AN6254" s="50"/>
      <c r="AO6254" s="50"/>
      <c r="AP6254" s="50"/>
      <c r="AQ6254" s="50"/>
      <c r="AR6254" s="50"/>
      <c r="AS6254" s="50"/>
      <c r="AT6254" s="50"/>
      <c r="AU6254" s="50"/>
      <c r="AV6254" s="50"/>
      <c r="AW6254" s="50"/>
      <c r="AX6254" s="50">
        <f t="shared" si="1967"/>
        <v>7.5042537434145924</v>
      </c>
      <c r="AY6254" s="50"/>
      <c r="AZ6254" s="50">
        <f t="shared" si="1957"/>
        <v>185.96295126299543</v>
      </c>
      <c r="BA6254" s="50">
        <f t="shared" si="1958"/>
        <v>286.32390908746919</v>
      </c>
      <c r="BB6254" s="50">
        <f t="shared" si="1959"/>
        <v>295.17928771904042</v>
      </c>
      <c r="BC6254" s="17">
        <f t="shared" si="1960"/>
        <v>20008</v>
      </c>
      <c r="BD6254" s="50">
        <f t="shared" si="1961"/>
        <v>7.5042537434145924</v>
      </c>
      <c r="BE6254" s="50">
        <f t="shared" si="1962"/>
        <v>185.96295126299543</v>
      </c>
      <c r="BF6254" s="50">
        <f t="shared" si="1968"/>
        <v>304.17618831024453</v>
      </c>
      <c r="BG6254" s="50"/>
      <c r="BH6254" s="17">
        <f t="shared" si="1963"/>
        <v>0</v>
      </c>
      <c r="BI6254" s="17">
        <f t="shared" si="1971"/>
        <v>6254</v>
      </c>
      <c r="BJ6254" s="17">
        <f t="shared" si="1969"/>
        <v>6254</v>
      </c>
      <c r="BK6254" s="150">
        <f t="shared" si="1970"/>
        <v>36761</v>
      </c>
      <c r="BL6254" s="50" t="e">
        <f t="shared" ca="1" si="1964"/>
        <v>#NAME?</v>
      </c>
      <c r="BM6254" s="50" t="e">
        <f t="shared" ca="1" si="1965"/>
        <v>#NAME?</v>
      </c>
      <c r="BN6254" s="50" t="e">
        <f t="shared" ca="1" si="1966"/>
        <v>#NAME?</v>
      </c>
    </row>
    <row r="6255" spans="1:66" x14ac:dyDescent="0.35">
      <c r="A6255" s="48">
        <v>36762</v>
      </c>
      <c r="B6255" s="17">
        <v>2000</v>
      </c>
      <c r="C6255" s="17">
        <v>8</v>
      </c>
      <c r="D6255" s="17">
        <v>237</v>
      </c>
      <c r="E6255" s="17">
        <v>24</v>
      </c>
      <c r="F6255" s="17">
        <v>5</v>
      </c>
      <c r="G6255" s="50">
        <v>9.6</v>
      </c>
      <c r="H6255" s="32">
        <v>4.0833981001612178</v>
      </c>
      <c r="I6255" s="50">
        <v>7</v>
      </c>
      <c r="J6255" s="13">
        <v>0</v>
      </c>
      <c r="K6255" s="13">
        <f t="shared" si="1952"/>
        <v>0</v>
      </c>
      <c r="L6255" s="13">
        <f t="shared" si="1953"/>
        <v>0</v>
      </c>
      <c r="M6255" s="13" t="e">
        <f ca="1">CalcTable[[#This Row],[IWC]]-AE6254</f>
        <v>#NAME?</v>
      </c>
      <c r="N6255" s="13" t="e">
        <f ca="1">IF(CalcTable[[#This Row],[Day of Year]]&lt;123,FCAP,AE6254)</f>
        <v>#NAME?</v>
      </c>
      <c r="O6255" s="17" t="e">
        <f ca="1">IF(IRR_DRIP,5,COUNTIF('IDET Wind Values'!C6239:G6239,"&lt;="&amp;IRR_MAXWIND))</f>
        <v>#NAME?</v>
      </c>
      <c r="P6255" s="13" t="e">
        <f ca="1">CalcTable[[#This Row],[ET_o]]*KL</f>
        <v>#NAME?</v>
      </c>
      <c r="Q6255" s="13" t="e">
        <f ca="1">IF(WILTPT&lt;=0,1,MAX(0,MIN(1,(CalcTable[[#This Row],[IWC]]-WILTPT)/(MAD-WILTPT))))</f>
        <v>#NAME?</v>
      </c>
      <c r="R6255" s="13" t="e">
        <f ca="1">CalcTable[[#This Row],[ETMult]]*CalcTable[[#This Row],[ETb]]</f>
        <v>#NAME?</v>
      </c>
      <c r="S6255" s="13" t="b">
        <f>INDEX(IRR_LIST,CalcTable[[#This Row],[Day of Week]]+1)</f>
        <v>1</v>
      </c>
      <c r="T6255" s="13">
        <f t="shared" ca="1" si="1954"/>
        <v>0</v>
      </c>
      <c r="U6255" s="13" t="b">
        <f ca="1">IF(CalcTable[[#This Row],[IrrPrecip]]&gt;=IC_MM,FALSE,TRUE)</f>
        <v>1</v>
      </c>
      <c r="V6255" s="13" t="b">
        <f t="shared" si="1955"/>
        <v>1</v>
      </c>
      <c r="W6255" s="13" t="e">
        <f ca="1">IF(AND(IRR_DRIP=FALSE,CalcTable[[#This Row],[IrrHours]]&lt;=0),FALSE,TRUE)</f>
        <v>#NAME?</v>
      </c>
      <c r="X6255" s="13" t="e">
        <f ca="1">AND(CalcTable[[#This Row],[IrrDay]],CalcTable[[#This Row],[IrrRain]],CalcTable[[#This Row],[IrrWarm]],CalcTable[[#This Row],[IrrWindy]])</f>
        <v>#NAME?</v>
      </c>
      <c r="Y6255" s="13" t="e">
        <f t="shared" ca="1" si="1956"/>
        <v>#NAME?</v>
      </c>
      <c r="Z6255" s="13" t="e">
        <f ca="1">CalcTable[[#This Row],[IrrHours]]/5</f>
        <v>#NAME?</v>
      </c>
      <c r="AA6255" s="13" t="e">
        <f ca="1">IF(CalcTable[[#This Row],[IrrFlag]]=FALSE,0,MAX(0,CalcTable[[#This Row],[VolRednWind]]*(FCAP*IRR_TARGET-CalcTable[[#This Row],[IWC]])))</f>
        <v>#NAME?</v>
      </c>
      <c r="AB6255" s="13" t="e">
        <f ca="1">CalcTable[[#This Row],[IWC]]+CalcTable[[#This Row],[Eff Precip]]+CalcTable[[#This Row],[IrrAmt]]-CalcTable[[#This Row],[AET]]</f>
        <v>#NAME?</v>
      </c>
      <c r="AC6255" s="13" t="e">
        <f ca="1">IF(CalcTable[[#This Row],[PWC]]&gt;FCAP,MIN(24*PERC,MIN(SAT,CalcTable[[#This Row],[PWC]])-FCAP),0)</f>
        <v>#NAME?</v>
      </c>
      <c r="AD6255" s="13" t="e">
        <f ca="1">IF(CalcTable[[#This Row],[PWC]]&gt;SAT,CalcTable[[#This Row],[PWC]]-SAT,0)</f>
        <v>#NAME?</v>
      </c>
      <c r="AE6255" s="13" t="e">
        <f ca="1">CalcTable[[#This Row],[PWC]]-CalcTable[[#This Row],[PercAmt]]-CalcTable[[#This Row],[Runoff]]</f>
        <v>#NAME?</v>
      </c>
      <c r="AF6255" s="13" t="e">
        <f ca="1">CalcTable[[#This Row],[IrrAmt]]/1000*CUR_IRR_AREA*10000/IRR_EFF</f>
        <v>#NAME?</v>
      </c>
      <c r="AG6255" s="147"/>
      <c r="AH6255" s="13"/>
      <c r="AI6255" s="50">
        <v>4.6658868759899077</v>
      </c>
      <c r="AJ6255" s="50">
        <v>5.2362240723746227</v>
      </c>
      <c r="AK6255" s="50">
        <v>0</v>
      </c>
      <c r="AL6255" s="50">
        <v>0</v>
      </c>
      <c r="AM6255" s="50"/>
      <c r="AN6255" s="50"/>
      <c r="AO6255" s="50"/>
      <c r="AP6255" s="50"/>
      <c r="AQ6255" s="50"/>
      <c r="AR6255" s="50"/>
      <c r="AS6255" s="50"/>
      <c r="AT6255" s="50"/>
      <c r="AU6255" s="50"/>
      <c r="AV6255" s="50"/>
      <c r="AW6255" s="50"/>
      <c r="AX6255" s="50">
        <f t="shared" si="1967"/>
        <v>9.9021109483645304</v>
      </c>
      <c r="AY6255" s="50"/>
      <c r="AZ6255" s="50">
        <f t="shared" si="1957"/>
        <v>222.02891363750757</v>
      </c>
      <c r="BA6255" s="50">
        <f t="shared" si="1958"/>
        <v>358.73271263487925</v>
      </c>
      <c r="BB6255" s="50">
        <f t="shared" si="1959"/>
        <v>371.18092593535869</v>
      </c>
      <c r="BC6255" s="17">
        <f t="shared" si="1960"/>
        <v>20008</v>
      </c>
      <c r="BD6255" s="50">
        <f t="shared" si="1961"/>
        <v>9.9021109483645304</v>
      </c>
      <c r="BE6255" s="50">
        <f t="shared" si="1962"/>
        <v>222.02891363750757</v>
      </c>
      <c r="BF6255" s="50">
        <f t="shared" si="1968"/>
        <v>363.16862141755234</v>
      </c>
      <c r="BG6255" s="50"/>
      <c r="BH6255" s="17">
        <f t="shared" si="1963"/>
        <v>0</v>
      </c>
      <c r="BI6255" s="17">
        <f t="shared" si="1971"/>
        <v>6255</v>
      </c>
      <c r="BJ6255" s="17">
        <f t="shared" si="1969"/>
        <v>6255</v>
      </c>
      <c r="BK6255" s="150">
        <f t="shared" si="1970"/>
        <v>36762</v>
      </c>
      <c r="BL6255" s="50" t="e">
        <f t="shared" ca="1" si="1964"/>
        <v>#NAME?</v>
      </c>
      <c r="BM6255" s="50" t="e">
        <f t="shared" ca="1" si="1965"/>
        <v>#NAME?</v>
      </c>
      <c r="BN6255" s="50" t="e">
        <f t="shared" ca="1" si="1966"/>
        <v>#NAME?</v>
      </c>
    </row>
    <row r="6256" spans="1:66" x14ac:dyDescent="0.35">
      <c r="A6256" s="48">
        <v>36763</v>
      </c>
      <c r="B6256" s="17">
        <v>2000</v>
      </c>
      <c r="C6256" s="17">
        <v>8</v>
      </c>
      <c r="D6256" s="17">
        <v>238</v>
      </c>
      <c r="E6256" s="17">
        <v>25</v>
      </c>
      <c r="F6256" s="17">
        <v>6</v>
      </c>
      <c r="G6256" s="50">
        <v>11.6</v>
      </c>
      <c r="H6256" s="32">
        <v>5.0725010376960435</v>
      </c>
      <c r="I6256" s="50">
        <v>12.333333333333334</v>
      </c>
      <c r="J6256" s="13">
        <v>0</v>
      </c>
      <c r="K6256" s="13">
        <f t="shared" si="1952"/>
        <v>0</v>
      </c>
      <c r="L6256" s="13">
        <f t="shared" si="1953"/>
        <v>0</v>
      </c>
      <c r="M6256" s="13" t="e">
        <f ca="1">CalcTable[[#This Row],[IWC]]-AE6255</f>
        <v>#NAME?</v>
      </c>
      <c r="N6256" s="13" t="e">
        <f ca="1">IF(CalcTable[[#This Row],[Day of Year]]&lt;123,FCAP,AE6255)</f>
        <v>#NAME?</v>
      </c>
      <c r="O6256" s="17" t="e">
        <f ca="1">IF(IRR_DRIP,5,COUNTIF('IDET Wind Values'!C6240:G6240,"&lt;="&amp;IRR_MAXWIND))</f>
        <v>#NAME?</v>
      </c>
      <c r="P6256" s="13" t="e">
        <f ca="1">CalcTable[[#This Row],[ET_o]]*KL</f>
        <v>#NAME?</v>
      </c>
      <c r="Q6256" s="13" t="e">
        <f ca="1">IF(WILTPT&lt;=0,1,MAX(0,MIN(1,(CalcTable[[#This Row],[IWC]]-WILTPT)/(MAD-WILTPT))))</f>
        <v>#NAME?</v>
      </c>
      <c r="R6256" s="13" t="e">
        <f ca="1">CalcTable[[#This Row],[ETMult]]*CalcTable[[#This Row],[ETb]]</f>
        <v>#NAME?</v>
      </c>
      <c r="S6256" s="13" t="b">
        <f>INDEX(IRR_LIST,CalcTable[[#This Row],[Day of Week]]+1)</f>
        <v>0</v>
      </c>
      <c r="T6256" s="13">
        <f t="shared" ca="1" si="1954"/>
        <v>0</v>
      </c>
      <c r="U6256" s="13" t="b">
        <f ca="1">IF(CalcTable[[#This Row],[IrrPrecip]]&gt;=IC_MM,FALSE,TRUE)</f>
        <v>1</v>
      </c>
      <c r="V6256" s="13" t="b">
        <f t="shared" si="1955"/>
        <v>1</v>
      </c>
      <c r="W6256" s="13" t="e">
        <f ca="1">IF(AND(IRR_DRIP=FALSE,CalcTable[[#This Row],[IrrHours]]&lt;=0),FALSE,TRUE)</f>
        <v>#NAME?</v>
      </c>
      <c r="X6256" s="13" t="e">
        <f ca="1">AND(CalcTable[[#This Row],[IrrDay]],CalcTable[[#This Row],[IrrRain]],CalcTable[[#This Row],[IrrWarm]],CalcTable[[#This Row],[IrrWindy]])</f>
        <v>#NAME?</v>
      </c>
      <c r="Y6256" s="13" t="e">
        <f t="shared" ca="1" si="1956"/>
        <v>#NAME?</v>
      </c>
      <c r="Z6256" s="13" t="e">
        <f ca="1">CalcTable[[#This Row],[IrrHours]]/5</f>
        <v>#NAME?</v>
      </c>
      <c r="AA6256" s="13" t="e">
        <f ca="1">IF(CalcTable[[#This Row],[IrrFlag]]=FALSE,0,MAX(0,CalcTable[[#This Row],[VolRednWind]]*(FCAP*IRR_TARGET-CalcTable[[#This Row],[IWC]])))</f>
        <v>#NAME?</v>
      </c>
      <c r="AB6256" s="13" t="e">
        <f ca="1">CalcTable[[#This Row],[IWC]]+CalcTable[[#This Row],[Eff Precip]]+CalcTable[[#This Row],[IrrAmt]]-CalcTable[[#This Row],[AET]]</f>
        <v>#NAME?</v>
      </c>
      <c r="AC6256" s="13" t="e">
        <f ca="1">IF(CalcTable[[#This Row],[PWC]]&gt;FCAP,MIN(24*PERC,MIN(SAT,CalcTable[[#This Row],[PWC]])-FCAP),0)</f>
        <v>#NAME?</v>
      </c>
      <c r="AD6256" s="13" t="e">
        <f ca="1">IF(CalcTable[[#This Row],[PWC]]&gt;SAT,CalcTable[[#This Row],[PWC]]-SAT,0)</f>
        <v>#NAME?</v>
      </c>
      <c r="AE6256" s="13" t="e">
        <f ca="1">CalcTable[[#This Row],[PWC]]-CalcTable[[#This Row],[PercAmt]]-CalcTable[[#This Row],[Runoff]]</f>
        <v>#NAME?</v>
      </c>
      <c r="AF6256" s="13" t="e">
        <f ca="1">CalcTable[[#This Row],[IrrAmt]]/1000*CUR_IRR_AREA*10000/IRR_EFF</f>
        <v>#NAME?</v>
      </c>
      <c r="AG6256" s="147"/>
      <c r="AH6256" s="13"/>
      <c r="AI6256" s="50">
        <v>0</v>
      </c>
      <c r="AJ6256" s="50">
        <v>0</v>
      </c>
      <c r="AK6256" s="50">
        <v>0</v>
      </c>
      <c r="AL6256" s="50">
        <v>5.2892537536283051</v>
      </c>
      <c r="AM6256" s="50"/>
      <c r="AN6256" s="50"/>
      <c r="AO6256" s="50"/>
      <c r="AP6256" s="50"/>
      <c r="AQ6256" s="50"/>
      <c r="AR6256" s="50"/>
      <c r="AS6256" s="50"/>
      <c r="AT6256" s="50"/>
      <c r="AU6256" s="50"/>
      <c r="AV6256" s="50"/>
      <c r="AW6256" s="50"/>
      <c r="AX6256" s="50">
        <f t="shared" si="1967"/>
        <v>5.2892537536283051</v>
      </c>
      <c r="AY6256" s="50"/>
      <c r="AZ6256" s="50">
        <f t="shared" si="1957"/>
        <v>155.15144343976363</v>
      </c>
      <c r="BA6256" s="50">
        <f t="shared" si="1958"/>
        <v>238.88396847074719</v>
      </c>
      <c r="BB6256" s="50">
        <f t="shared" si="1959"/>
        <v>246.27213244406926</v>
      </c>
      <c r="BC6256" s="17">
        <f t="shared" si="1960"/>
        <v>20008</v>
      </c>
      <c r="BD6256" s="50">
        <f t="shared" si="1961"/>
        <v>5.2892537536283051</v>
      </c>
      <c r="BE6256" s="50">
        <f t="shared" si="1962"/>
        <v>155.15144343976363</v>
      </c>
      <c r="BF6256" s="50">
        <f t="shared" si="1968"/>
        <v>253.77837013135613</v>
      </c>
      <c r="BG6256" s="50"/>
      <c r="BH6256" s="17">
        <f t="shared" si="1963"/>
        <v>0</v>
      </c>
      <c r="BI6256" s="17">
        <f t="shared" si="1971"/>
        <v>6256</v>
      </c>
      <c r="BJ6256" s="17">
        <f t="shared" si="1969"/>
        <v>6256</v>
      </c>
      <c r="BK6256" s="150">
        <f t="shared" si="1970"/>
        <v>36763</v>
      </c>
      <c r="BL6256" s="50" t="e">
        <f t="shared" ca="1" si="1964"/>
        <v>#NAME?</v>
      </c>
      <c r="BM6256" s="50" t="e">
        <f t="shared" ca="1" si="1965"/>
        <v>#NAME?</v>
      </c>
      <c r="BN6256" s="50" t="e">
        <f t="shared" ca="1" si="1966"/>
        <v>#NAME?</v>
      </c>
    </row>
    <row r="6257" spans="1:66" x14ac:dyDescent="0.35">
      <c r="A6257" s="48">
        <v>36764</v>
      </c>
      <c r="B6257" s="17">
        <v>2000</v>
      </c>
      <c r="C6257" s="17">
        <v>8</v>
      </c>
      <c r="D6257" s="17">
        <v>239</v>
      </c>
      <c r="E6257" s="17">
        <v>26</v>
      </c>
      <c r="F6257" s="17">
        <v>7</v>
      </c>
      <c r="G6257" s="50">
        <v>9.6999999999999993</v>
      </c>
      <c r="H6257" s="32">
        <v>3.8667063803076336</v>
      </c>
      <c r="I6257" s="50">
        <v>7.666666666666667</v>
      </c>
      <c r="J6257" s="13">
        <v>1.6</v>
      </c>
      <c r="K6257" s="13">
        <f t="shared" si="1952"/>
        <v>1.6</v>
      </c>
      <c r="L6257" s="13">
        <f t="shared" si="1953"/>
        <v>0</v>
      </c>
      <c r="M6257" s="13" t="e">
        <f ca="1">CalcTable[[#This Row],[IWC]]-AE6256</f>
        <v>#NAME?</v>
      </c>
      <c r="N6257" s="13" t="e">
        <f ca="1">IF(CalcTable[[#This Row],[Day of Year]]&lt;123,FCAP,AE6256)</f>
        <v>#NAME?</v>
      </c>
      <c r="O6257" s="17" t="e">
        <f ca="1">IF(IRR_DRIP,5,COUNTIF('IDET Wind Values'!C6241:G6241,"&lt;="&amp;IRR_MAXWIND))</f>
        <v>#NAME?</v>
      </c>
      <c r="P6257" s="13" t="e">
        <f ca="1">CalcTable[[#This Row],[ET_o]]*KL</f>
        <v>#NAME?</v>
      </c>
      <c r="Q6257" s="13" t="e">
        <f ca="1">IF(WILTPT&lt;=0,1,MAX(0,MIN(1,(CalcTable[[#This Row],[IWC]]-WILTPT)/(MAD-WILTPT))))</f>
        <v>#NAME?</v>
      </c>
      <c r="R6257" s="13" t="e">
        <f ca="1">CalcTable[[#This Row],[ETMult]]*CalcTable[[#This Row],[ETb]]</f>
        <v>#NAME?</v>
      </c>
      <c r="S6257" s="13" t="b">
        <f>INDEX(IRR_LIST,CalcTable[[#This Row],[Day of Week]]+1)</f>
        <v>0</v>
      </c>
      <c r="T6257" s="13">
        <f t="shared" ca="1" si="1954"/>
        <v>0</v>
      </c>
      <c r="U6257" s="13" t="b">
        <f ca="1">IF(CalcTable[[#This Row],[IrrPrecip]]&gt;=IC_MM,FALSE,TRUE)</f>
        <v>1</v>
      </c>
      <c r="V6257" s="13" t="b">
        <f t="shared" si="1955"/>
        <v>1</v>
      </c>
      <c r="W6257" s="13" t="e">
        <f ca="1">IF(AND(IRR_DRIP=FALSE,CalcTable[[#This Row],[IrrHours]]&lt;=0),FALSE,TRUE)</f>
        <v>#NAME?</v>
      </c>
      <c r="X6257" s="13" t="e">
        <f ca="1">AND(CalcTable[[#This Row],[IrrDay]],CalcTable[[#This Row],[IrrRain]],CalcTable[[#This Row],[IrrWarm]],CalcTable[[#This Row],[IrrWindy]])</f>
        <v>#NAME?</v>
      </c>
      <c r="Y6257" s="13" t="e">
        <f t="shared" ca="1" si="1956"/>
        <v>#NAME?</v>
      </c>
      <c r="Z6257" s="13" t="e">
        <f ca="1">CalcTable[[#This Row],[IrrHours]]/5</f>
        <v>#NAME?</v>
      </c>
      <c r="AA6257" s="13" t="e">
        <f ca="1">IF(CalcTable[[#This Row],[IrrFlag]]=FALSE,0,MAX(0,CalcTable[[#This Row],[VolRednWind]]*(FCAP*IRR_TARGET-CalcTable[[#This Row],[IWC]])))</f>
        <v>#NAME?</v>
      </c>
      <c r="AB6257" s="13" t="e">
        <f ca="1">CalcTable[[#This Row],[IWC]]+CalcTable[[#This Row],[Eff Precip]]+CalcTable[[#This Row],[IrrAmt]]-CalcTable[[#This Row],[AET]]</f>
        <v>#NAME?</v>
      </c>
      <c r="AC6257" s="13" t="e">
        <f ca="1">IF(CalcTable[[#This Row],[PWC]]&gt;FCAP,MIN(24*PERC,MIN(SAT,CalcTable[[#This Row],[PWC]])-FCAP),0)</f>
        <v>#NAME?</v>
      </c>
      <c r="AD6257" s="13" t="e">
        <f ca="1">IF(CalcTable[[#This Row],[PWC]]&gt;SAT,CalcTable[[#This Row],[PWC]]-SAT,0)</f>
        <v>#NAME?</v>
      </c>
      <c r="AE6257" s="13" t="e">
        <f ca="1">CalcTable[[#This Row],[PWC]]-CalcTable[[#This Row],[PercAmt]]-CalcTable[[#This Row],[Runoff]]</f>
        <v>#NAME?</v>
      </c>
      <c r="AF6257" s="13" t="e">
        <f ca="1">CalcTable[[#This Row],[IrrAmt]]/1000*CUR_IRR_AREA*10000/IRR_EFF</f>
        <v>#NAME?</v>
      </c>
      <c r="AG6257" s="147"/>
      <c r="AH6257" s="13"/>
      <c r="AI6257" s="50">
        <v>0</v>
      </c>
      <c r="AJ6257" s="50">
        <v>0</v>
      </c>
      <c r="AK6257" s="50">
        <v>4.2735153431333108</v>
      </c>
      <c r="AL6257" s="50">
        <v>0</v>
      </c>
      <c r="AM6257" s="50"/>
      <c r="AN6257" s="50"/>
      <c r="AO6257" s="50"/>
      <c r="AP6257" s="50"/>
      <c r="AQ6257" s="50"/>
      <c r="AR6257" s="50"/>
      <c r="AS6257" s="50"/>
      <c r="AT6257" s="50"/>
      <c r="AU6257" s="50"/>
      <c r="AV6257" s="50"/>
      <c r="AW6257" s="50"/>
      <c r="AX6257" s="50">
        <f t="shared" si="1967"/>
        <v>4.2735153431333108</v>
      </c>
      <c r="AY6257" s="50"/>
      <c r="AZ6257" s="50">
        <f t="shared" si="1957"/>
        <v>62.678225032621896</v>
      </c>
      <c r="BA6257" s="50">
        <f t="shared" si="1958"/>
        <v>96.504568701021</v>
      </c>
      <c r="BB6257" s="50">
        <f t="shared" si="1959"/>
        <v>99.489246083526822</v>
      </c>
      <c r="BC6257" s="17">
        <f t="shared" si="1960"/>
        <v>20008</v>
      </c>
      <c r="BD6257" s="50">
        <f t="shared" si="1961"/>
        <v>4.2735153431333108</v>
      </c>
      <c r="BE6257" s="50">
        <f t="shared" si="1962"/>
        <v>62.678225032621896</v>
      </c>
      <c r="BF6257" s="50">
        <f t="shared" si="1968"/>
        <v>102.52162299528126</v>
      </c>
      <c r="BG6257" s="50"/>
      <c r="BH6257" s="17">
        <f t="shared" si="1963"/>
        <v>0</v>
      </c>
      <c r="BI6257" s="17">
        <f t="shared" si="1971"/>
        <v>6257</v>
      </c>
      <c r="BJ6257" s="17">
        <f t="shared" si="1969"/>
        <v>6257</v>
      </c>
      <c r="BK6257" s="150">
        <f t="shared" si="1970"/>
        <v>36764</v>
      </c>
      <c r="BL6257" s="50" t="e">
        <f t="shared" ca="1" si="1964"/>
        <v>#NAME?</v>
      </c>
      <c r="BM6257" s="50" t="e">
        <f t="shared" ca="1" si="1965"/>
        <v>#NAME?</v>
      </c>
      <c r="BN6257" s="50" t="e">
        <f t="shared" ca="1" si="1966"/>
        <v>#NAME?</v>
      </c>
    </row>
    <row r="6258" spans="1:66" x14ac:dyDescent="0.35">
      <c r="A6258" s="48">
        <v>36765</v>
      </c>
      <c r="B6258" s="17">
        <v>2000</v>
      </c>
      <c r="C6258" s="17">
        <v>8</v>
      </c>
      <c r="D6258" s="17">
        <v>240</v>
      </c>
      <c r="E6258" s="17">
        <v>27</v>
      </c>
      <c r="F6258" s="17">
        <v>1</v>
      </c>
      <c r="G6258" s="50">
        <v>5.4</v>
      </c>
      <c r="H6258" s="32">
        <v>3.7977349254946504</v>
      </c>
      <c r="I6258" s="50">
        <v>8</v>
      </c>
      <c r="J6258" s="13">
        <v>0</v>
      </c>
      <c r="K6258" s="13">
        <f t="shared" si="1952"/>
        <v>0</v>
      </c>
      <c r="L6258" s="13">
        <f t="shared" si="1953"/>
        <v>0</v>
      </c>
      <c r="M6258" s="13" t="e">
        <f ca="1">CalcTable[[#This Row],[IWC]]-AE6257</f>
        <v>#NAME?</v>
      </c>
      <c r="N6258" s="13" t="e">
        <f ca="1">IF(CalcTable[[#This Row],[Day of Year]]&lt;123,FCAP,AE6257)</f>
        <v>#NAME?</v>
      </c>
      <c r="O6258" s="17" t="e">
        <f ca="1">IF(IRR_DRIP,5,COUNTIF('IDET Wind Values'!C6242:G6242,"&lt;="&amp;IRR_MAXWIND))</f>
        <v>#NAME?</v>
      </c>
      <c r="P6258" s="13" t="e">
        <f ca="1">CalcTable[[#This Row],[ET_o]]*KL</f>
        <v>#NAME?</v>
      </c>
      <c r="Q6258" s="13" t="e">
        <f ca="1">IF(WILTPT&lt;=0,1,MAX(0,MIN(1,(CalcTable[[#This Row],[IWC]]-WILTPT)/(MAD-WILTPT))))</f>
        <v>#NAME?</v>
      </c>
      <c r="R6258" s="13" t="e">
        <f ca="1">CalcTable[[#This Row],[ETMult]]*CalcTable[[#This Row],[ETb]]</f>
        <v>#NAME?</v>
      </c>
      <c r="S6258" s="13" t="b">
        <f>INDEX(IRR_LIST,CalcTable[[#This Row],[Day of Week]]+1)</f>
        <v>1</v>
      </c>
      <c r="T6258" s="13">
        <f t="shared" ca="1" si="1954"/>
        <v>1.6</v>
      </c>
      <c r="U6258" s="13" t="b">
        <f ca="1">IF(CalcTable[[#This Row],[IrrPrecip]]&gt;=IC_MM,FALSE,TRUE)</f>
        <v>1</v>
      </c>
      <c r="V6258" s="13" t="b">
        <f t="shared" si="1955"/>
        <v>1</v>
      </c>
      <c r="W6258" s="13" t="e">
        <f ca="1">IF(AND(IRR_DRIP=FALSE,CalcTable[[#This Row],[IrrHours]]&lt;=0),FALSE,TRUE)</f>
        <v>#NAME?</v>
      </c>
      <c r="X6258" s="13" t="e">
        <f ca="1">AND(CalcTable[[#This Row],[IrrDay]],CalcTable[[#This Row],[IrrRain]],CalcTable[[#This Row],[IrrWarm]],CalcTable[[#This Row],[IrrWindy]])</f>
        <v>#NAME?</v>
      </c>
      <c r="Y6258" s="13" t="e">
        <f t="shared" ca="1" si="1956"/>
        <v>#NAME?</v>
      </c>
      <c r="Z6258" s="13" t="e">
        <f ca="1">CalcTable[[#This Row],[IrrHours]]/5</f>
        <v>#NAME?</v>
      </c>
      <c r="AA6258" s="13" t="e">
        <f ca="1">IF(CalcTable[[#This Row],[IrrFlag]]=FALSE,0,MAX(0,CalcTable[[#This Row],[VolRednWind]]*(FCAP*IRR_TARGET-CalcTable[[#This Row],[IWC]])))</f>
        <v>#NAME?</v>
      </c>
      <c r="AB6258" s="13" t="e">
        <f ca="1">CalcTable[[#This Row],[IWC]]+CalcTable[[#This Row],[Eff Precip]]+CalcTable[[#This Row],[IrrAmt]]-CalcTable[[#This Row],[AET]]</f>
        <v>#NAME?</v>
      </c>
      <c r="AC6258" s="13" t="e">
        <f ca="1">IF(CalcTable[[#This Row],[PWC]]&gt;FCAP,MIN(24*PERC,MIN(SAT,CalcTable[[#This Row],[PWC]])-FCAP),0)</f>
        <v>#NAME?</v>
      </c>
      <c r="AD6258" s="13" t="e">
        <f ca="1">IF(CalcTable[[#This Row],[PWC]]&gt;SAT,CalcTable[[#This Row],[PWC]]-SAT,0)</f>
        <v>#NAME?</v>
      </c>
      <c r="AE6258" s="13" t="e">
        <f ca="1">CalcTable[[#This Row],[PWC]]-CalcTable[[#This Row],[PercAmt]]-CalcTable[[#This Row],[Runoff]]</f>
        <v>#NAME?</v>
      </c>
      <c r="AF6258" s="13" t="e">
        <f ca="1">CalcTable[[#This Row],[IrrAmt]]/1000*CUR_IRR_AREA*10000/IRR_EFF</f>
        <v>#NAME?</v>
      </c>
      <c r="AG6258" s="147"/>
      <c r="AH6258" s="13"/>
      <c r="AI6258" s="50">
        <v>8.741762886685466</v>
      </c>
      <c r="AJ6258" s="50">
        <v>10.182095982766421</v>
      </c>
      <c r="AK6258" s="50">
        <v>0</v>
      </c>
      <c r="AL6258" s="50">
        <v>0</v>
      </c>
      <c r="AM6258" s="50"/>
      <c r="AN6258" s="50"/>
      <c r="AO6258" s="50"/>
      <c r="AP6258" s="50"/>
      <c r="AQ6258" s="50"/>
      <c r="AR6258" s="50"/>
      <c r="AS6258" s="50"/>
      <c r="AT6258" s="50"/>
      <c r="AU6258" s="50"/>
      <c r="AV6258" s="50"/>
      <c r="AW6258" s="50"/>
      <c r="AX6258" s="50">
        <f t="shared" si="1967"/>
        <v>18.923858869451887</v>
      </c>
      <c r="AY6258" s="50"/>
      <c r="AZ6258" s="50">
        <f t="shared" si="1957"/>
        <v>426.8873378325352</v>
      </c>
      <c r="BA6258" s="50">
        <f t="shared" si="1958"/>
        <v>690.092388768413</v>
      </c>
      <c r="BB6258" s="50">
        <f t="shared" si="1959"/>
        <v>714.06718038063968</v>
      </c>
      <c r="BC6258" s="17">
        <f t="shared" si="1960"/>
        <v>20008</v>
      </c>
      <c r="BD6258" s="50">
        <f t="shared" si="1961"/>
        <v>18.923858869451887</v>
      </c>
      <c r="BE6258" s="50">
        <f t="shared" si="1962"/>
        <v>426.8873378325352</v>
      </c>
      <c r="BF6258" s="50">
        <f t="shared" si="1968"/>
        <v>698.25178820791655</v>
      </c>
      <c r="BG6258" s="50"/>
      <c r="BH6258" s="17">
        <f t="shared" si="1963"/>
        <v>0</v>
      </c>
      <c r="BI6258" s="17">
        <f t="shared" si="1971"/>
        <v>6258</v>
      </c>
      <c r="BJ6258" s="17">
        <f t="shared" si="1969"/>
        <v>6258</v>
      </c>
      <c r="BK6258" s="150">
        <f t="shared" si="1970"/>
        <v>36765</v>
      </c>
      <c r="BL6258" s="50" t="e">
        <f t="shared" ca="1" si="1964"/>
        <v>#NAME?</v>
      </c>
      <c r="BM6258" s="50" t="e">
        <f t="shared" ca="1" si="1965"/>
        <v>#NAME?</v>
      </c>
      <c r="BN6258" s="50" t="e">
        <f t="shared" ca="1" si="1966"/>
        <v>#NAME?</v>
      </c>
    </row>
    <row r="6259" spans="1:66" x14ac:dyDescent="0.35">
      <c r="A6259" s="48">
        <v>36766</v>
      </c>
      <c r="B6259" s="17">
        <v>2000</v>
      </c>
      <c r="C6259" s="17">
        <v>8</v>
      </c>
      <c r="D6259" s="17">
        <v>241</v>
      </c>
      <c r="E6259" s="17">
        <v>28</v>
      </c>
      <c r="F6259" s="17">
        <v>2</v>
      </c>
      <c r="G6259" s="50">
        <v>3.4</v>
      </c>
      <c r="H6259" s="32">
        <v>3.8591866805229111</v>
      </c>
      <c r="I6259" s="50">
        <v>8.5</v>
      </c>
      <c r="J6259" s="13">
        <v>0</v>
      </c>
      <c r="K6259" s="13">
        <f t="shared" si="1952"/>
        <v>0</v>
      </c>
      <c r="L6259" s="13">
        <f t="shared" si="1953"/>
        <v>0</v>
      </c>
      <c r="M6259" s="13" t="e">
        <f ca="1">CalcTable[[#This Row],[IWC]]-AE6258</f>
        <v>#NAME?</v>
      </c>
      <c r="N6259" s="13" t="e">
        <f ca="1">IF(CalcTable[[#This Row],[Day of Year]]&lt;123,FCAP,AE6258)</f>
        <v>#NAME?</v>
      </c>
      <c r="O6259" s="17" t="e">
        <f ca="1">IF(IRR_DRIP,5,COUNTIF('IDET Wind Values'!C6243:G6243,"&lt;="&amp;IRR_MAXWIND))</f>
        <v>#NAME?</v>
      </c>
      <c r="P6259" s="13" t="e">
        <f ca="1">CalcTable[[#This Row],[ET_o]]*KL</f>
        <v>#NAME?</v>
      </c>
      <c r="Q6259" s="13" t="e">
        <f ca="1">IF(WILTPT&lt;=0,1,MAX(0,MIN(1,(CalcTable[[#This Row],[IWC]]-WILTPT)/(MAD-WILTPT))))</f>
        <v>#NAME?</v>
      </c>
      <c r="R6259" s="13" t="e">
        <f ca="1">CalcTable[[#This Row],[ETMult]]*CalcTable[[#This Row],[ETb]]</f>
        <v>#NAME?</v>
      </c>
      <c r="S6259" s="13" t="b">
        <f>INDEX(IRR_LIST,CalcTable[[#This Row],[Day of Week]]+1)</f>
        <v>0</v>
      </c>
      <c r="T6259" s="13">
        <f t="shared" ca="1" si="1954"/>
        <v>1.6</v>
      </c>
      <c r="U6259" s="13" t="b">
        <f ca="1">IF(CalcTable[[#This Row],[IrrPrecip]]&gt;=IC_MM,FALSE,TRUE)</f>
        <v>1</v>
      </c>
      <c r="V6259" s="13" t="b">
        <f t="shared" si="1955"/>
        <v>1</v>
      </c>
      <c r="W6259" s="13" t="e">
        <f ca="1">IF(AND(IRR_DRIP=FALSE,CalcTable[[#This Row],[IrrHours]]&lt;=0),FALSE,TRUE)</f>
        <v>#NAME?</v>
      </c>
      <c r="X6259" s="13" t="e">
        <f ca="1">AND(CalcTable[[#This Row],[IrrDay]],CalcTable[[#This Row],[IrrRain]],CalcTable[[#This Row],[IrrWarm]],CalcTable[[#This Row],[IrrWindy]])</f>
        <v>#NAME?</v>
      </c>
      <c r="Y6259" s="13" t="e">
        <f t="shared" ca="1" si="1956"/>
        <v>#NAME?</v>
      </c>
      <c r="Z6259" s="13" t="e">
        <f ca="1">CalcTable[[#This Row],[IrrHours]]/5</f>
        <v>#NAME?</v>
      </c>
      <c r="AA6259" s="13" t="e">
        <f ca="1">IF(CalcTable[[#This Row],[IrrFlag]]=FALSE,0,MAX(0,CalcTable[[#This Row],[VolRednWind]]*(FCAP*IRR_TARGET-CalcTable[[#This Row],[IWC]])))</f>
        <v>#NAME?</v>
      </c>
      <c r="AB6259" s="13" t="e">
        <f ca="1">CalcTable[[#This Row],[IWC]]+CalcTable[[#This Row],[Eff Precip]]+CalcTable[[#This Row],[IrrAmt]]-CalcTable[[#This Row],[AET]]</f>
        <v>#NAME?</v>
      </c>
      <c r="AC6259" s="13" t="e">
        <f ca="1">IF(CalcTable[[#This Row],[PWC]]&gt;FCAP,MIN(24*PERC,MIN(SAT,CalcTable[[#This Row],[PWC]])-FCAP),0)</f>
        <v>#NAME?</v>
      </c>
      <c r="AD6259" s="13" t="e">
        <f ca="1">IF(CalcTable[[#This Row],[PWC]]&gt;SAT,CalcTable[[#This Row],[PWC]]-SAT,0)</f>
        <v>#NAME?</v>
      </c>
      <c r="AE6259" s="13" t="e">
        <f ca="1">CalcTable[[#This Row],[PWC]]-CalcTable[[#This Row],[PercAmt]]-CalcTable[[#This Row],[Runoff]]</f>
        <v>#NAME?</v>
      </c>
      <c r="AF6259" s="13" t="e">
        <f ca="1">CalcTable[[#This Row],[IrrAmt]]/1000*CUR_IRR_AREA*10000/IRR_EFF</f>
        <v>#NAME?</v>
      </c>
      <c r="AG6259" s="147"/>
      <c r="AH6259" s="13"/>
      <c r="AI6259" s="50">
        <v>0</v>
      </c>
      <c r="AJ6259" s="50">
        <v>0</v>
      </c>
      <c r="AK6259" s="50">
        <v>3.6150025995131529</v>
      </c>
      <c r="AL6259" s="50">
        <v>7.0053182889240802</v>
      </c>
      <c r="AM6259" s="50"/>
      <c r="AN6259" s="50"/>
      <c r="AO6259" s="50"/>
      <c r="AP6259" s="50"/>
      <c r="AQ6259" s="50"/>
      <c r="AR6259" s="50"/>
      <c r="AS6259" s="50"/>
      <c r="AT6259" s="50"/>
      <c r="AU6259" s="50"/>
      <c r="AV6259" s="50"/>
      <c r="AW6259" s="50"/>
      <c r="AX6259" s="50">
        <f t="shared" si="1967"/>
        <v>10.620320888437233</v>
      </c>
      <c r="AY6259" s="50"/>
      <c r="AZ6259" s="50">
        <f t="shared" si="1957"/>
        <v>258.50937460129927</v>
      </c>
      <c r="BA6259" s="50">
        <f t="shared" si="1958"/>
        <v>398.0223704178735</v>
      </c>
      <c r="BB6259" s="50">
        <f t="shared" si="1959"/>
        <v>410.33234063698308</v>
      </c>
      <c r="BC6259" s="17">
        <f t="shared" si="1960"/>
        <v>20008</v>
      </c>
      <c r="BD6259" s="50">
        <f t="shared" si="1961"/>
        <v>10.620320888437233</v>
      </c>
      <c r="BE6259" s="50">
        <f t="shared" si="1962"/>
        <v>258.50937460129927</v>
      </c>
      <c r="BF6259" s="50">
        <f t="shared" si="1968"/>
        <v>422.8390422643036</v>
      </c>
      <c r="BG6259" s="50"/>
      <c r="BH6259" s="17">
        <f t="shared" si="1963"/>
        <v>0</v>
      </c>
      <c r="BI6259" s="17">
        <f t="shared" si="1971"/>
        <v>6259</v>
      </c>
      <c r="BJ6259" s="17">
        <f t="shared" si="1969"/>
        <v>6259</v>
      </c>
      <c r="BK6259" s="150">
        <f t="shared" si="1970"/>
        <v>36766</v>
      </c>
      <c r="BL6259" s="50" t="e">
        <f t="shared" ca="1" si="1964"/>
        <v>#NAME?</v>
      </c>
      <c r="BM6259" s="50" t="e">
        <f t="shared" ca="1" si="1965"/>
        <v>#NAME?</v>
      </c>
      <c r="BN6259" s="50" t="e">
        <f t="shared" ca="1" si="1966"/>
        <v>#NAME?</v>
      </c>
    </row>
    <row r="6260" spans="1:66" x14ac:dyDescent="0.35">
      <c r="A6260" s="48">
        <v>36767</v>
      </c>
      <c r="B6260" s="17">
        <v>2000</v>
      </c>
      <c r="C6260" s="17">
        <v>8</v>
      </c>
      <c r="D6260" s="17">
        <v>242</v>
      </c>
      <c r="E6260" s="17">
        <v>29</v>
      </c>
      <c r="F6260" s="17">
        <v>3</v>
      </c>
      <c r="G6260" s="50">
        <v>7.1</v>
      </c>
      <c r="H6260" s="32">
        <v>1.999484332373159</v>
      </c>
      <c r="I6260" s="50">
        <v>7.333333333333333</v>
      </c>
      <c r="J6260" s="13">
        <v>4.0999999999999996</v>
      </c>
      <c r="K6260" s="13">
        <f t="shared" si="1952"/>
        <v>4.0999999999999996</v>
      </c>
      <c r="L6260" s="13">
        <f t="shared" si="1953"/>
        <v>0</v>
      </c>
      <c r="M6260" s="13" t="e">
        <f ca="1">CalcTable[[#This Row],[IWC]]-AE6259</f>
        <v>#NAME?</v>
      </c>
      <c r="N6260" s="13" t="e">
        <f ca="1">IF(CalcTable[[#This Row],[Day of Year]]&lt;123,FCAP,AE6259)</f>
        <v>#NAME?</v>
      </c>
      <c r="O6260" s="17" t="e">
        <f ca="1">IF(IRR_DRIP,5,COUNTIF('IDET Wind Values'!C6244:G6244,"&lt;="&amp;IRR_MAXWIND))</f>
        <v>#NAME?</v>
      </c>
      <c r="P6260" s="13" t="e">
        <f ca="1">CalcTable[[#This Row],[ET_o]]*KL</f>
        <v>#NAME?</v>
      </c>
      <c r="Q6260" s="13" t="e">
        <f ca="1">IF(WILTPT&lt;=0,1,MAX(0,MIN(1,(CalcTable[[#This Row],[IWC]]-WILTPT)/(MAD-WILTPT))))</f>
        <v>#NAME?</v>
      </c>
      <c r="R6260" s="13" t="e">
        <f ca="1">CalcTable[[#This Row],[ETMult]]*CalcTable[[#This Row],[ETb]]</f>
        <v>#NAME?</v>
      </c>
      <c r="S6260" s="13" t="b">
        <f>INDEX(IRR_LIST,CalcTable[[#This Row],[Day of Week]]+1)</f>
        <v>1</v>
      </c>
      <c r="T6260" s="13">
        <f t="shared" ca="1" si="1954"/>
        <v>0</v>
      </c>
      <c r="U6260" s="13" t="b">
        <f ca="1">IF(CalcTable[[#This Row],[IrrPrecip]]&gt;=IC_MM,FALSE,TRUE)</f>
        <v>1</v>
      </c>
      <c r="V6260" s="13" t="b">
        <f t="shared" si="1955"/>
        <v>1</v>
      </c>
      <c r="W6260" s="13" t="e">
        <f ca="1">IF(AND(IRR_DRIP=FALSE,CalcTable[[#This Row],[IrrHours]]&lt;=0),FALSE,TRUE)</f>
        <v>#NAME?</v>
      </c>
      <c r="X6260" s="13" t="e">
        <f ca="1">AND(CalcTable[[#This Row],[IrrDay]],CalcTable[[#This Row],[IrrRain]],CalcTable[[#This Row],[IrrWarm]],CalcTable[[#This Row],[IrrWindy]])</f>
        <v>#NAME?</v>
      </c>
      <c r="Y6260" s="13" t="e">
        <f t="shared" ca="1" si="1956"/>
        <v>#NAME?</v>
      </c>
      <c r="Z6260" s="13" t="e">
        <f ca="1">CalcTable[[#This Row],[IrrHours]]/5</f>
        <v>#NAME?</v>
      </c>
      <c r="AA6260" s="13" t="e">
        <f ca="1">IF(CalcTable[[#This Row],[IrrFlag]]=FALSE,0,MAX(0,CalcTable[[#This Row],[VolRednWind]]*(FCAP*IRR_TARGET-CalcTable[[#This Row],[IWC]])))</f>
        <v>#NAME?</v>
      </c>
      <c r="AB6260" s="13" t="e">
        <f ca="1">CalcTable[[#This Row],[IWC]]+CalcTable[[#This Row],[Eff Precip]]+CalcTable[[#This Row],[IrrAmt]]-CalcTable[[#This Row],[AET]]</f>
        <v>#NAME?</v>
      </c>
      <c r="AC6260" s="13" t="e">
        <f ca="1">IF(CalcTable[[#This Row],[PWC]]&gt;FCAP,MIN(24*PERC,MIN(SAT,CalcTable[[#This Row],[PWC]])-FCAP),0)</f>
        <v>#NAME?</v>
      </c>
      <c r="AD6260" s="13" t="e">
        <f ca="1">IF(CalcTable[[#This Row],[PWC]]&gt;SAT,CalcTable[[#This Row],[PWC]]-SAT,0)</f>
        <v>#NAME?</v>
      </c>
      <c r="AE6260" s="13" t="e">
        <f ca="1">CalcTable[[#This Row],[PWC]]-CalcTable[[#This Row],[PercAmt]]-CalcTable[[#This Row],[Runoff]]</f>
        <v>#NAME?</v>
      </c>
      <c r="AF6260" s="13" t="e">
        <f ca="1">CalcTable[[#This Row],[IrrAmt]]/1000*CUR_IRR_AREA*10000/IRR_EFF</f>
        <v>#NAME?</v>
      </c>
      <c r="AG6260" s="147"/>
      <c r="AH6260" s="13"/>
      <c r="AI6260" s="50">
        <v>0</v>
      </c>
      <c r="AJ6260" s="50">
        <v>0</v>
      </c>
      <c r="AK6260" s="50">
        <v>0</v>
      </c>
      <c r="AL6260" s="50">
        <v>0</v>
      </c>
      <c r="AM6260" s="50"/>
      <c r="AN6260" s="50"/>
      <c r="AO6260" s="50"/>
      <c r="AP6260" s="50"/>
      <c r="AQ6260" s="50"/>
      <c r="AR6260" s="50"/>
      <c r="AS6260" s="50"/>
      <c r="AT6260" s="50"/>
      <c r="AU6260" s="50"/>
      <c r="AV6260" s="50"/>
      <c r="AW6260" s="50"/>
      <c r="AX6260" s="50">
        <f t="shared" si="1967"/>
        <v>0</v>
      </c>
      <c r="AY6260" s="50"/>
      <c r="AZ6260" s="50">
        <f t="shared" si="1957"/>
        <v>0</v>
      </c>
      <c r="BA6260" s="50">
        <f t="shared" si="1958"/>
        <v>0</v>
      </c>
      <c r="BB6260" s="50">
        <f t="shared" si="1959"/>
        <v>0</v>
      </c>
      <c r="BC6260" s="17">
        <f t="shared" si="1960"/>
        <v>20008</v>
      </c>
      <c r="BD6260" s="50">
        <f t="shared" si="1961"/>
        <v>0</v>
      </c>
      <c r="BE6260" s="50">
        <f t="shared" si="1962"/>
        <v>0</v>
      </c>
      <c r="BF6260" s="50">
        <f t="shared" si="1968"/>
        <v>0</v>
      </c>
      <c r="BG6260" s="50"/>
      <c r="BH6260" s="17">
        <f t="shared" si="1963"/>
        <v>0</v>
      </c>
      <c r="BI6260" s="17">
        <f t="shared" si="1971"/>
        <v>6260</v>
      </c>
      <c r="BJ6260" s="17">
        <f t="shared" si="1969"/>
        <v>6260</v>
      </c>
      <c r="BK6260" s="150">
        <f t="shared" si="1970"/>
        <v>36767</v>
      </c>
      <c r="BL6260" s="50" t="e">
        <f t="shared" ca="1" si="1964"/>
        <v>#NAME?</v>
      </c>
      <c r="BM6260" s="50" t="e">
        <f t="shared" ca="1" si="1965"/>
        <v>#NAME?</v>
      </c>
      <c r="BN6260" s="50" t="e">
        <f t="shared" ca="1" si="1966"/>
        <v>#NAME?</v>
      </c>
    </row>
    <row r="6261" spans="1:66" x14ac:dyDescent="0.35">
      <c r="A6261" s="48">
        <v>36768</v>
      </c>
      <c r="B6261" s="17">
        <v>2000</v>
      </c>
      <c r="C6261" s="17">
        <v>8</v>
      </c>
      <c r="D6261" s="17">
        <v>243</v>
      </c>
      <c r="E6261" s="17">
        <v>30</v>
      </c>
      <c r="F6261" s="17">
        <v>4</v>
      </c>
      <c r="G6261" s="50">
        <v>5.8</v>
      </c>
      <c r="H6261" s="32">
        <v>1.4270699012738621</v>
      </c>
      <c r="I6261" s="50">
        <v>16</v>
      </c>
      <c r="J6261" s="13">
        <v>4.3</v>
      </c>
      <c r="K6261" s="13">
        <f t="shared" si="1952"/>
        <v>4.3</v>
      </c>
      <c r="L6261" s="13">
        <f t="shared" si="1953"/>
        <v>0</v>
      </c>
      <c r="M6261" s="13" t="e">
        <f ca="1">CalcTable[[#This Row],[IWC]]-AE6260</f>
        <v>#NAME?</v>
      </c>
      <c r="N6261" s="13" t="e">
        <f ca="1">IF(CalcTable[[#This Row],[Day of Year]]&lt;123,FCAP,AE6260)</f>
        <v>#NAME?</v>
      </c>
      <c r="O6261" s="17" t="e">
        <f ca="1">IF(IRR_DRIP,5,COUNTIF('IDET Wind Values'!C6245:G6245,"&lt;="&amp;IRR_MAXWIND))</f>
        <v>#NAME?</v>
      </c>
      <c r="P6261" s="13" t="e">
        <f ca="1">CalcTable[[#This Row],[ET_o]]*KL</f>
        <v>#NAME?</v>
      </c>
      <c r="Q6261" s="13" t="e">
        <f ca="1">IF(WILTPT&lt;=0,1,MAX(0,MIN(1,(CalcTable[[#This Row],[IWC]]-WILTPT)/(MAD-WILTPT))))</f>
        <v>#NAME?</v>
      </c>
      <c r="R6261" s="13" t="e">
        <f ca="1">CalcTable[[#This Row],[ETMult]]*CalcTable[[#This Row],[ETb]]</f>
        <v>#NAME?</v>
      </c>
      <c r="S6261" s="13" t="b">
        <f>INDEX(IRR_LIST,CalcTable[[#This Row],[Day of Week]]+1)</f>
        <v>0</v>
      </c>
      <c r="T6261" s="13">
        <f t="shared" ca="1" si="1954"/>
        <v>4.0999999999999996</v>
      </c>
      <c r="U6261" s="13" t="b">
        <f ca="1">IF(CalcTable[[#This Row],[IrrPrecip]]&gt;=IC_MM,FALSE,TRUE)</f>
        <v>1</v>
      </c>
      <c r="V6261" s="13" t="b">
        <f t="shared" si="1955"/>
        <v>1</v>
      </c>
      <c r="W6261" s="13" t="e">
        <f ca="1">IF(AND(IRR_DRIP=FALSE,CalcTable[[#This Row],[IrrHours]]&lt;=0),FALSE,TRUE)</f>
        <v>#NAME?</v>
      </c>
      <c r="X6261" s="13" t="e">
        <f ca="1">AND(CalcTable[[#This Row],[IrrDay]],CalcTable[[#This Row],[IrrRain]],CalcTable[[#This Row],[IrrWarm]],CalcTable[[#This Row],[IrrWindy]])</f>
        <v>#NAME?</v>
      </c>
      <c r="Y6261" s="13" t="e">
        <f t="shared" ca="1" si="1956"/>
        <v>#NAME?</v>
      </c>
      <c r="Z6261" s="13" t="e">
        <f ca="1">CalcTable[[#This Row],[IrrHours]]/5</f>
        <v>#NAME?</v>
      </c>
      <c r="AA6261" s="13" t="e">
        <f ca="1">IF(CalcTable[[#This Row],[IrrFlag]]=FALSE,0,MAX(0,CalcTable[[#This Row],[VolRednWind]]*(FCAP*IRR_TARGET-CalcTable[[#This Row],[IWC]])))</f>
        <v>#NAME?</v>
      </c>
      <c r="AB6261" s="13" t="e">
        <f ca="1">CalcTable[[#This Row],[IWC]]+CalcTable[[#This Row],[Eff Precip]]+CalcTable[[#This Row],[IrrAmt]]-CalcTable[[#This Row],[AET]]</f>
        <v>#NAME?</v>
      </c>
      <c r="AC6261" s="13" t="e">
        <f ca="1">IF(CalcTable[[#This Row],[PWC]]&gt;FCAP,MIN(24*PERC,MIN(SAT,CalcTable[[#This Row],[PWC]])-FCAP),0)</f>
        <v>#NAME?</v>
      </c>
      <c r="AD6261" s="13" t="e">
        <f ca="1">IF(CalcTable[[#This Row],[PWC]]&gt;SAT,CalcTable[[#This Row],[PWC]]-SAT,0)</f>
        <v>#NAME?</v>
      </c>
      <c r="AE6261" s="13" t="e">
        <f ca="1">CalcTable[[#This Row],[PWC]]-CalcTable[[#This Row],[PercAmt]]-CalcTable[[#This Row],[Runoff]]</f>
        <v>#NAME?</v>
      </c>
      <c r="AF6261" s="13" t="e">
        <f ca="1">CalcTable[[#This Row],[IrrAmt]]/1000*CUR_IRR_AREA*10000/IRR_EFF</f>
        <v>#NAME?</v>
      </c>
      <c r="AG6261" s="147"/>
      <c r="AH6261" s="13"/>
      <c r="AI6261" s="50">
        <v>0</v>
      </c>
      <c r="AJ6261" s="50">
        <v>0</v>
      </c>
      <c r="AK6261" s="50">
        <v>0</v>
      </c>
      <c r="AL6261" s="50">
        <v>3.3797163828052383</v>
      </c>
      <c r="AM6261" s="50"/>
      <c r="AN6261" s="50"/>
      <c r="AO6261" s="50"/>
      <c r="AP6261" s="50"/>
      <c r="AQ6261" s="50"/>
      <c r="AR6261" s="50"/>
      <c r="AS6261" s="50"/>
      <c r="AT6261" s="50"/>
      <c r="AU6261" s="50"/>
      <c r="AV6261" s="50"/>
      <c r="AW6261" s="50"/>
      <c r="AX6261" s="50">
        <f t="shared" si="1967"/>
        <v>3.3797163828052383</v>
      </c>
      <c r="AY6261" s="50"/>
      <c r="AZ6261" s="50">
        <f t="shared" si="1957"/>
        <v>99.138347228953663</v>
      </c>
      <c r="BA6261" s="50">
        <f t="shared" si="1958"/>
        <v>152.64158224140485</v>
      </c>
      <c r="BB6261" s="50">
        <f t="shared" si="1959"/>
        <v>157.36245591897409</v>
      </c>
      <c r="BC6261" s="17">
        <f t="shared" si="1960"/>
        <v>20008</v>
      </c>
      <c r="BD6261" s="50">
        <f t="shared" si="1961"/>
        <v>3.3797163828052383</v>
      </c>
      <c r="BE6261" s="50">
        <f t="shared" si="1962"/>
        <v>99.138347228953663</v>
      </c>
      <c r="BF6261" s="50">
        <f t="shared" si="1968"/>
        <v>162.15877609316709</v>
      </c>
      <c r="BG6261" s="50"/>
      <c r="BH6261" s="17">
        <f t="shared" si="1963"/>
        <v>0</v>
      </c>
      <c r="BI6261" s="17">
        <f t="shared" si="1971"/>
        <v>6261</v>
      </c>
      <c r="BJ6261" s="17">
        <f t="shared" si="1969"/>
        <v>6261</v>
      </c>
      <c r="BK6261" s="150">
        <f t="shared" si="1970"/>
        <v>36768</v>
      </c>
      <c r="BL6261" s="50" t="e">
        <f t="shared" ca="1" si="1964"/>
        <v>#NAME?</v>
      </c>
      <c r="BM6261" s="50" t="e">
        <f t="shared" ca="1" si="1965"/>
        <v>#NAME?</v>
      </c>
      <c r="BN6261" s="50" t="e">
        <f t="shared" ca="1" si="1966"/>
        <v>#NAME?</v>
      </c>
    </row>
    <row r="6262" spans="1:66" x14ac:dyDescent="0.35">
      <c r="A6262" s="48">
        <v>36769</v>
      </c>
      <c r="B6262" s="17">
        <v>2000</v>
      </c>
      <c r="C6262" s="17">
        <v>8</v>
      </c>
      <c r="D6262" s="17">
        <v>244</v>
      </c>
      <c r="E6262" s="17">
        <v>31</v>
      </c>
      <c r="F6262" s="17">
        <v>5</v>
      </c>
      <c r="G6262" s="50">
        <v>7.2</v>
      </c>
      <c r="H6262" s="32">
        <v>2.9863124552781093</v>
      </c>
      <c r="I6262" s="50">
        <v>20.666666666666668</v>
      </c>
      <c r="J6262" s="13">
        <v>0</v>
      </c>
      <c r="K6262" s="13">
        <f t="shared" si="1952"/>
        <v>0</v>
      </c>
      <c r="L6262" s="13">
        <f t="shared" si="1953"/>
        <v>0</v>
      </c>
      <c r="M6262" s="13" t="e">
        <f ca="1">CalcTable[[#This Row],[IWC]]-AE6261</f>
        <v>#NAME?</v>
      </c>
      <c r="N6262" s="13" t="e">
        <f ca="1">IF(CalcTable[[#This Row],[Day of Year]]&lt;123,FCAP,AE6261)</f>
        <v>#NAME?</v>
      </c>
      <c r="O6262" s="17" t="e">
        <f ca="1">IF(IRR_DRIP,5,COUNTIF('IDET Wind Values'!C6246:G6246,"&lt;="&amp;IRR_MAXWIND))</f>
        <v>#NAME?</v>
      </c>
      <c r="P6262" s="13" t="e">
        <f ca="1">CalcTable[[#This Row],[ET_o]]*KL</f>
        <v>#NAME?</v>
      </c>
      <c r="Q6262" s="13" t="e">
        <f ca="1">IF(WILTPT&lt;=0,1,MAX(0,MIN(1,(CalcTable[[#This Row],[IWC]]-WILTPT)/(MAD-WILTPT))))</f>
        <v>#NAME?</v>
      </c>
      <c r="R6262" s="13" t="e">
        <f ca="1">CalcTable[[#This Row],[ETMult]]*CalcTable[[#This Row],[ETb]]</f>
        <v>#NAME?</v>
      </c>
      <c r="S6262" s="13" t="b">
        <f>INDEX(IRR_LIST,CalcTable[[#This Row],[Day of Week]]+1)</f>
        <v>1</v>
      </c>
      <c r="T6262" s="13">
        <f t="shared" ca="1" si="1954"/>
        <v>8.3999999999999986</v>
      </c>
      <c r="U6262" s="13" t="b">
        <f ca="1">IF(CalcTable[[#This Row],[IrrPrecip]]&gt;=IC_MM,FALSE,TRUE)</f>
        <v>1</v>
      </c>
      <c r="V6262" s="13" t="b">
        <f t="shared" si="1955"/>
        <v>1</v>
      </c>
      <c r="W6262" s="13" t="e">
        <f ca="1">IF(AND(IRR_DRIP=FALSE,CalcTable[[#This Row],[IrrHours]]&lt;=0),FALSE,TRUE)</f>
        <v>#NAME?</v>
      </c>
      <c r="X6262" s="13" t="e">
        <f ca="1">AND(CalcTable[[#This Row],[IrrDay]],CalcTable[[#This Row],[IrrRain]],CalcTable[[#This Row],[IrrWarm]],CalcTable[[#This Row],[IrrWindy]])</f>
        <v>#NAME?</v>
      </c>
      <c r="Y6262" s="13" t="e">
        <f t="shared" ca="1" si="1956"/>
        <v>#NAME?</v>
      </c>
      <c r="Z6262" s="13" t="e">
        <f ca="1">CalcTable[[#This Row],[IrrHours]]/5</f>
        <v>#NAME?</v>
      </c>
      <c r="AA6262" s="13" t="e">
        <f ca="1">IF(CalcTable[[#This Row],[IrrFlag]]=FALSE,0,MAX(0,CalcTable[[#This Row],[VolRednWind]]*(FCAP*IRR_TARGET-CalcTable[[#This Row],[IWC]])))</f>
        <v>#NAME?</v>
      </c>
      <c r="AB6262" s="13" t="e">
        <f ca="1">CalcTable[[#This Row],[IWC]]+CalcTable[[#This Row],[Eff Precip]]+CalcTable[[#This Row],[IrrAmt]]-CalcTable[[#This Row],[AET]]</f>
        <v>#NAME?</v>
      </c>
      <c r="AC6262" s="13" t="e">
        <f ca="1">IF(CalcTable[[#This Row],[PWC]]&gt;FCAP,MIN(24*PERC,MIN(SAT,CalcTable[[#This Row],[PWC]])-FCAP),0)</f>
        <v>#NAME?</v>
      </c>
      <c r="AD6262" s="13" t="e">
        <f ca="1">IF(CalcTable[[#This Row],[PWC]]&gt;SAT,CalcTable[[#This Row],[PWC]]-SAT,0)</f>
        <v>#NAME?</v>
      </c>
      <c r="AE6262" s="13" t="e">
        <f ca="1">CalcTable[[#This Row],[PWC]]-CalcTable[[#This Row],[PercAmt]]-CalcTable[[#This Row],[Runoff]]</f>
        <v>#NAME?</v>
      </c>
      <c r="AF6262" s="13" t="e">
        <f ca="1">CalcTable[[#This Row],[IrrAmt]]/1000*CUR_IRR_AREA*10000/IRR_EFF</f>
        <v>#NAME?</v>
      </c>
      <c r="AG6262" s="147"/>
      <c r="AH6262" s="13"/>
      <c r="AI6262" s="50">
        <v>2.37248781173259</v>
      </c>
      <c r="AJ6262" s="50">
        <v>2.9092994152552296</v>
      </c>
      <c r="AK6262" s="50">
        <v>0</v>
      </c>
      <c r="AL6262" s="50">
        <v>0</v>
      </c>
      <c r="AM6262" s="50"/>
      <c r="AN6262" s="50"/>
      <c r="AO6262" s="50"/>
      <c r="AP6262" s="50"/>
      <c r="AQ6262" s="50"/>
      <c r="AR6262" s="50"/>
      <c r="AS6262" s="50"/>
      <c r="AT6262" s="50"/>
      <c r="AU6262" s="50"/>
      <c r="AV6262" s="50"/>
      <c r="AW6262" s="50"/>
      <c r="AX6262" s="50">
        <f t="shared" si="1967"/>
        <v>5.2817872269878201</v>
      </c>
      <c r="AY6262" s="50"/>
      <c r="AZ6262" s="50">
        <f t="shared" si="1957"/>
        <v>120.13593741956474</v>
      </c>
      <c r="BA6262" s="50">
        <f t="shared" si="1958"/>
        <v>194.34916671836993</v>
      </c>
      <c r="BB6262" s="50">
        <f t="shared" si="1959"/>
        <v>201.11192136367461</v>
      </c>
      <c r="BC6262" s="17">
        <f t="shared" si="1960"/>
        <v>20008</v>
      </c>
      <c r="BD6262" s="50">
        <f t="shared" si="1961"/>
        <v>5.2817872269878201</v>
      </c>
      <c r="BE6262" s="50">
        <f t="shared" si="1962"/>
        <v>120.13593741956474</v>
      </c>
      <c r="BF6262" s="50">
        <f t="shared" si="1968"/>
        <v>196.50414921454748</v>
      </c>
      <c r="BG6262" s="50"/>
      <c r="BH6262" s="17">
        <f t="shared" si="1963"/>
        <v>0</v>
      </c>
      <c r="BI6262" s="17">
        <f t="shared" si="1971"/>
        <v>6262</v>
      </c>
      <c r="BJ6262" s="17">
        <f t="shared" si="1969"/>
        <v>6262</v>
      </c>
      <c r="BK6262" s="150">
        <f t="shared" si="1970"/>
        <v>36769</v>
      </c>
      <c r="BL6262" s="50" t="e">
        <f t="shared" ca="1" si="1964"/>
        <v>#NAME?</v>
      </c>
      <c r="BM6262" s="50" t="e">
        <f t="shared" ca="1" si="1965"/>
        <v>#NAME?</v>
      </c>
      <c r="BN6262" s="50" t="e">
        <f t="shared" ca="1" si="1966"/>
        <v>#NAME?</v>
      </c>
    </row>
    <row r="6263" spans="1:66" x14ac:dyDescent="0.35">
      <c r="A6263" s="48">
        <v>36770</v>
      </c>
      <c r="B6263" s="17">
        <v>2000</v>
      </c>
      <c r="C6263" s="17">
        <v>9</v>
      </c>
      <c r="D6263" s="17">
        <v>245</v>
      </c>
      <c r="E6263" s="17">
        <v>1</v>
      </c>
      <c r="F6263" s="17">
        <v>6</v>
      </c>
      <c r="G6263" s="50">
        <v>8.3000000000000007</v>
      </c>
      <c r="H6263" s="32">
        <v>2.218821715416905</v>
      </c>
      <c r="I6263" s="50">
        <v>10.333333333333334</v>
      </c>
      <c r="J6263" s="13">
        <v>0</v>
      </c>
      <c r="K6263" s="13">
        <f t="shared" si="1952"/>
        <v>0</v>
      </c>
      <c r="L6263" s="13">
        <f t="shared" si="1953"/>
        <v>0</v>
      </c>
      <c r="M6263" s="13" t="e">
        <f ca="1">CalcTable[[#This Row],[IWC]]-AE6262</f>
        <v>#NAME?</v>
      </c>
      <c r="N6263" s="13" t="e">
        <f ca="1">IF(CalcTable[[#This Row],[Day of Year]]&lt;123,FCAP,AE6262)</f>
        <v>#NAME?</v>
      </c>
      <c r="O6263" s="17" t="e">
        <f ca="1">IF(IRR_DRIP,5,COUNTIF('IDET Wind Values'!C6247:G6247,"&lt;="&amp;IRR_MAXWIND))</f>
        <v>#NAME?</v>
      </c>
      <c r="P6263" s="13" t="e">
        <f ca="1">CalcTable[[#This Row],[ET_o]]*KL</f>
        <v>#NAME?</v>
      </c>
      <c r="Q6263" s="13" t="e">
        <f ca="1">IF(WILTPT&lt;=0,1,MAX(0,MIN(1,(CalcTable[[#This Row],[IWC]]-WILTPT)/(MAD-WILTPT))))</f>
        <v>#NAME?</v>
      </c>
      <c r="R6263" s="13" t="e">
        <f ca="1">CalcTable[[#This Row],[ETMult]]*CalcTable[[#This Row],[ETb]]</f>
        <v>#NAME?</v>
      </c>
      <c r="S6263" s="13" t="b">
        <f>INDEX(IRR_LIST,CalcTable[[#This Row],[Day of Week]]+1)</f>
        <v>0</v>
      </c>
      <c r="T6263" s="13">
        <f t="shared" ca="1" si="1954"/>
        <v>4.3</v>
      </c>
      <c r="U6263" s="13" t="b">
        <f ca="1">IF(CalcTable[[#This Row],[IrrPrecip]]&gt;=IC_MM,FALSE,TRUE)</f>
        <v>1</v>
      </c>
      <c r="V6263" s="13" t="b">
        <f t="shared" si="1955"/>
        <v>1</v>
      </c>
      <c r="W6263" s="13" t="e">
        <f ca="1">IF(AND(IRR_DRIP=FALSE,CalcTable[[#This Row],[IrrHours]]&lt;=0),FALSE,TRUE)</f>
        <v>#NAME?</v>
      </c>
      <c r="X6263" s="13" t="e">
        <f ca="1">AND(CalcTable[[#This Row],[IrrDay]],CalcTable[[#This Row],[IrrRain]],CalcTable[[#This Row],[IrrWarm]],CalcTable[[#This Row],[IrrWindy]])</f>
        <v>#NAME?</v>
      </c>
      <c r="Y6263" s="13" t="e">
        <f t="shared" ca="1" si="1956"/>
        <v>#NAME?</v>
      </c>
      <c r="Z6263" s="13" t="e">
        <f ca="1">CalcTable[[#This Row],[IrrHours]]/5</f>
        <v>#NAME?</v>
      </c>
      <c r="AA6263" s="13" t="e">
        <f ca="1">IF(CalcTable[[#This Row],[IrrFlag]]=FALSE,0,MAX(0,CalcTable[[#This Row],[VolRednWind]]*(FCAP*IRR_TARGET-CalcTable[[#This Row],[IWC]])))</f>
        <v>#NAME?</v>
      </c>
      <c r="AB6263" s="13" t="e">
        <f ca="1">CalcTable[[#This Row],[IWC]]+CalcTable[[#This Row],[Eff Precip]]+CalcTable[[#This Row],[IrrAmt]]-CalcTable[[#This Row],[AET]]</f>
        <v>#NAME?</v>
      </c>
      <c r="AC6263" s="13" t="e">
        <f ca="1">IF(CalcTable[[#This Row],[PWC]]&gt;FCAP,MIN(24*PERC,MIN(SAT,CalcTable[[#This Row],[PWC]])-FCAP),0)</f>
        <v>#NAME?</v>
      </c>
      <c r="AD6263" s="13" t="e">
        <f ca="1">IF(CalcTable[[#This Row],[PWC]]&gt;SAT,CalcTable[[#This Row],[PWC]]-SAT,0)</f>
        <v>#NAME?</v>
      </c>
      <c r="AE6263" s="13" t="e">
        <f ca="1">CalcTable[[#This Row],[PWC]]-CalcTable[[#This Row],[PercAmt]]-CalcTable[[#This Row],[Runoff]]</f>
        <v>#NAME?</v>
      </c>
      <c r="AF6263" s="13" t="e">
        <f ca="1">CalcTable[[#This Row],[IrrAmt]]/1000*CUR_IRR_AREA*10000/IRR_EFF</f>
        <v>#NAME?</v>
      </c>
      <c r="AG6263" s="147"/>
      <c r="AH6263" s="13"/>
      <c r="AI6263" s="50">
        <v>0</v>
      </c>
      <c r="AJ6263" s="50">
        <v>0</v>
      </c>
      <c r="AK6263" s="50">
        <v>0</v>
      </c>
      <c r="AL6263" s="50">
        <v>3.9224718504029603</v>
      </c>
      <c r="AM6263" s="50"/>
      <c r="AN6263" s="50"/>
      <c r="AO6263" s="50"/>
      <c r="AP6263" s="50"/>
      <c r="AQ6263" s="50"/>
      <c r="AR6263" s="50"/>
      <c r="AS6263" s="50"/>
      <c r="AT6263" s="50"/>
      <c r="AU6263" s="50"/>
      <c r="AV6263" s="50"/>
      <c r="AW6263" s="50"/>
      <c r="AX6263" s="50">
        <f t="shared" si="1967"/>
        <v>3.9224718504029603</v>
      </c>
      <c r="AY6263" s="50"/>
      <c r="AZ6263" s="50">
        <f t="shared" si="1957"/>
        <v>115.05917427848685</v>
      </c>
      <c r="BA6263" s="50">
        <f t="shared" si="1958"/>
        <v>177.1546016668766</v>
      </c>
      <c r="BB6263" s="50">
        <f t="shared" si="1959"/>
        <v>182.63360996585214</v>
      </c>
      <c r="BC6263" s="17">
        <f t="shared" si="1960"/>
        <v>20009</v>
      </c>
      <c r="BD6263" s="50">
        <f t="shared" si="1961"/>
        <v>3.9224718504029603</v>
      </c>
      <c r="BE6263" s="50">
        <f t="shared" si="1962"/>
        <v>115.05917427848685</v>
      </c>
      <c r="BF6263" s="50">
        <f t="shared" si="1968"/>
        <v>188.20018086644836</v>
      </c>
      <c r="BG6263" s="50"/>
      <c r="BH6263" s="17">
        <f t="shared" si="1963"/>
        <v>0</v>
      </c>
      <c r="BI6263" s="17">
        <f t="shared" si="1971"/>
        <v>6263</v>
      </c>
      <c r="BJ6263" s="17">
        <f t="shared" si="1969"/>
        <v>6263</v>
      </c>
      <c r="BK6263" s="150">
        <f t="shared" si="1970"/>
        <v>36770</v>
      </c>
      <c r="BL6263" s="50" t="e">
        <f t="shared" ca="1" si="1964"/>
        <v>#NAME?</v>
      </c>
      <c r="BM6263" s="50" t="e">
        <f t="shared" ca="1" si="1965"/>
        <v>#NAME?</v>
      </c>
      <c r="BN6263" s="50" t="e">
        <f t="shared" ca="1" si="1966"/>
        <v>#NAME?</v>
      </c>
    </row>
    <row r="6264" spans="1:66" x14ac:dyDescent="0.35">
      <c r="A6264" s="48">
        <v>36771</v>
      </c>
      <c r="B6264" s="17">
        <v>2000</v>
      </c>
      <c r="C6264" s="17">
        <v>9</v>
      </c>
      <c r="D6264" s="17">
        <v>246</v>
      </c>
      <c r="E6264" s="17">
        <v>2</v>
      </c>
      <c r="F6264" s="17">
        <v>7</v>
      </c>
      <c r="G6264" s="50">
        <v>7.3</v>
      </c>
      <c r="H6264" s="32">
        <v>1.4569969465419756</v>
      </c>
      <c r="I6264" s="50">
        <v>22.333333333333332</v>
      </c>
      <c r="J6264" s="13">
        <v>31.5</v>
      </c>
      <c r="K6264" s="13">
        <f t="shared" si="1952"/>
        <v>31.5</v>
      </c>
      <c r="L6264" s="13">
        <f t="shared" si="1953"/>
        <v>19.875</v>
      </c>
      <c r="M6264" s="13" t="e">
        <f ca="1">CalcTable[[#This Row],[IWC]]-AE6263</f>
        <v>#NAME?</v>
      </c>
      <c r="N6264" s="13" t="e">
        <f ca="1">IF(CalcTable[[#This Row],[Day of Year]]&lt;123,FCAP,AE6263)</f>
        <v>#NAME?</v>
      </c>
      <c r="O6264" s="17" t="e">
        <f ca="1">IF(IRR_DRIP,5,COUNTIF('IDET Wind Values'!C6248:G6248,"&lt;="&amp;IRR_MAXWIND))</f>
        <v>#NAME?</v>
      </c>
      <c r="P6264" s="13" t="e">
        <f ca="1">CalcTable[[#This Row],[ET_o]]*KL</f>
        <v>#NAME?</v>
      </c>
      <c r="Q6264" s="13" t="e">
        <f ca="1">IF(WILTPT&lt;=0,1,MAX(0,MIN(1,(CalcTable[[#This Row],[IWC]]-WILTPT)/(MAD-WILTPT))))</f>
        <v>#NAME?</v>
      </c>
      <c r="R6264" s="13" t="e">
        <f ca="1">CalcTable[[#This Row],[ETMult]]*CalcTable[[#This Row],[ETb]]</f>
        <v>#NAME?</v>
      </c>
      <c r="S6264" s="13" t="b">
        <f>INDEX(IRR_LIST,CalcTable[[#This Row],[Day of Week]]+1)</f>
        <v>0</v>
      </c>
      <c r="T6264" s="13">
        <f t="shared" ca="1" si="1954"/>
        <v>0</v>
      </c>
      <c r="U6264" s="13" t="b">
        <f ca="1">IF(CalcTable[[#This Row],[IrrPrecip]]&gt;=IC_MM,FALSE,TRUE)</f>
        <v>1</v>
      </c>
      <c r="V6264" s="13" t="b">
        <f t="shared" si="1955"/>
        <v>1</v>
      </c>
      <c r="W6264" s="13" t="e">
        <f ca="1">IF(AND(IRR_DRIP=FALSE,CalcTable[[#This Row],[IrrHours]]&lt;=0),FALSE,TRUE)</f>
        <v>#NAME?</v>
      </c>
      <c r="X6264" s="13" t="e">
        <f ca="1">AND(CalcTable[[#This Row],[IrrDay]],CalcTable[[#This Row],[IrrRain]],CalcTable[[#This Row],[IrrWarm]],CalcTable[[#This Row],[IrrWindy]])</f>
        <v>#NAME?</v>
      </c>
      <c r="Y6264" s="13" t="e">
        <f t="shared" ca="1" si="1956"/>
        <v>#NAME?</v>
      </c>
      <c r="Z6264" s="13" t="e">
        <f ca="1">CalcTable[[#This Row],[IrrHours]]/5</f>
        <v>#NAME?</v>
      </c>
      <c r="AA6264" s="13" t="e">
        <f ca="1">IF(CalcTable[[#This Row],[IrrFlag]]=FALSE,0,MAX(0,CalcTable[[#This Row],[VolRednWind]]*(FCAP*IRR_TARGET-CalcTable[[#This Row],[IWC]])))</f>
        <v>#NAME?</v>
      </c>
      <c r="AB6264" s="13" t="e">
        <f ca="1">CalcTable[[#This Row],[IWC]]+CalcTable[[#This Row],[Eff Precip]]+CalcTable[[#This Row],[IrrAmt]]-CalcTable[[#This Row],[AET]]</f>
        <v>#NAME?</v>
      </c>
      <c r="AC6264" s="13" t="e">
        <f ca="1">IF(CalcTable[[#This Row],[PWC]]&gt;FCAP,MIN(24*PERC,MIN(SAT,CalcTable[[#This Row],[PWC]])-FCAP),0)</f>
        <v>#NAME?</v>
      </c>
      <c r="AD6264" s="13" t="e">
        <f ca="1">IF(CalcTable[[#This Row],[PWC]]&gt;SAT,CalcTable[[#This Row],[PWC]]-SAT,0)</f>
        <v>#NAME?</v>
      </c>
      <c r="AE6264" s="13" t="e">
        <f ca="1">CalcTable[[#This Row],[PWC]]-CalcTable[[#This Row],[PercAmt]]-CalcTable[[#This Row],[Runoff]]</f>
        <v>#NAME?</v>
      </c>
      <c r="AF6264" s="13" t="e">
        <f ca="1">CalcTable[[#This Row],[IrrAmt]]/1000*CUR_IRR_AREA*10000/IRR_EFF</f>
        <v>#NAME?</v>
      </c>
      <c r="AG6264" s="147"/>
      <c r="AH6264" s="13"/>
      <c r="AI6264" s="50">
        <v>0</v>
      </c>
      <c r="AJ6264" s="50">
        <v>0</v>
      </c>
      <c r="AK6264" s="50">
        <v>0</v>
      </c>
      <c r="AL6264" s="50">
        <v>0</v>
      </c>
      <c r="AM6264" s="50"/>
      <c r="AN6264" s="50"/>
      <c r="AO6264" s="50"/>
      <c r="AP6264" s="50"/>
      <c r="AQ6264" s="50"/>
      <c r="AR6264" s="50"/>
      <c r="AS6264" s="50"/>
      <c r="AT6264" s="50"/>
      <c r="AU6264" s="50"/>
      <c r="AV6264" s="50"/>
      <c r="AW6264" s="50"/>
      <c r="AX6264" s="50">
        <f t="shared" si="1967"/>
        <v>0</v>
      </c>
      <c r="AY6264" s="50"/>
      <c r="AZ6264" s="50">
        <f t="shared" si="1957"/>
        <v>0</v>
      </c>
      <c r="BA6264" s="50">
        <f t="shared" si="1958"/>
        <v>0</v>
      </c>
      <c r="BB6264" s="50">
        <f t="shared" si="1959"/>
        <v>0</v>
      </c>
      <c r="BC6264" s="17">
        <f t="shared" si="1960"/>
        <v>20009</v>
      </c>
      <c r="BD6264" s="50">
        <f t="shared" si="1961"/>
        <v>0</v>
      </c>
      <c r="BE6264" s="50">
        <f t="shared" si="1962"/>
        <v>0</v>
      </c>
      <c r="BF6264" s="50">
        <f t="shared" si="1968"/>
        <v>0</v>
      </c>
      <c r="BG6264" s="50"/>
      <c r="BH6264" s="17">
        <f t="shared" si="1963"/>
        <v>0</v>
      </c>
      <c r="BI6264" s="17">
        <f t="shared" si="1971"/>
        <v>6264</v>
      </c>
      <c r="BJ6264" s="17">
        <f t="shared" si="1969"/>
        <v>6264</v>
      </c>
      <c r="BK6264" s="150">
        <f t="shared" si="1970"/>
        <v>36771</v>
      </c>
      <c r="BL6264" s="50" t="e">
        <f t="shared" ca="1" si="1964"/>
        <v>#NAME?</v>
      </c>
      <c r="BM6264" s="50" t="e">
        <f t="shared" ca="1" si="1965"/>
        <v>#NAME?</v>
      </c>
      <c r="BN6264" s="50" t="e">
        <f t="shared" ca="1" si="1966"/>
        <v>#NAME?</v>
      </c>
    </row>
    <row r="6265" spans="1:66" x14ac:dyDescent="0.35">
      <c r="A6265" s="48">
        <v>36772</v>
      </c>
      <c r="B6265" s="17">
        <v>2000</v>
      </c>
      <c r="C6265" s="17">
        <v>9</v>
      </c>
      <c r="D6265" s="17">
        <v>247</v>
      </c>
      <c r="E6265" s="17">
        <v>3</v>
      </c>
      <c r="F6265" s="17">
        <v>1</v>
      </c>
      <c r="G6265" s="50">
        <v>5.7</v>
      </c>
      <c r="H6265" s="32">
        <v>1.3184807920633883</v>
      </c>
      <c r="I6265" s="50">
        <v>13.333333333333334</v>
      </c>
      <c r="J6265" s="13">
        <v>8.4</v>
      </c>
      <c r="K6265" s="13">
        <f t="shared" si="1952"/>
        <v>8.4</v>
      </c>
      <c r="L6265" s="13">
        <f t="shared" si="1953"/>
        <v>2.5500000000000003</v>
      </c>
      <c r="M6265" s="13" t="e">
        <f ca="1">CalcTable[[#This Row],[IWC]]-AE6264</f>
        <v>#NAME?</v>
      </c>
      <c r="N6265" s="13" t="e">
        <f ca="1">IF(CalcTable[[#This Row],[Day of Year]]&lt;123,FCAP,AE6264)</f>
        <v>#NAME?</v>
      </c>
      <c r="O6265" s="17" t="e">
        <f ca="1">IF(IRR_DRIP,5,COUNTIF('IDET Wind Values'!C6249:G6249,"&lt;="&amp;IRR_MAXWIND))</f>
        <v>#NAME?</v>
      </c>
      <c r="P6265" s="13" t="e">
        <f ca="1">CalcTable[[#This Row],[ET_o]]*KL</f>
        <v>#NAME?</v>
      </c>
      <c r="Q6265" s="13" t="e">
        <f ca="1">IF(WILTPT&lt;=0,1,MAX(0,MIN(1,(CalcTable[[#This Row],[IWC]]-WILTPT)/(MAD-WILTPT))))</f>
        <v>#NAME?</v>
      </c>
      <c r="R6265" s="13" t="e">
        <f ca="1">CalcTable[[#This Row],[ETMult]]*CalcTable[[#This Row],[ETb]]</f>
        <v>#NAME?</v>
      </c>
      <c r="S6265" s="13" t="b">
        <f>INDEX(IRR_LIST,CalcTable[[#This Row],[Day of Week]]+1)</f>
        <v>1</v>
      </c>
      <c r="T6265" s="13">
        <f t="shared" ca="1" si="1954"/>
        <v>31.5</v>
      </c>
      <c r="U6265" s="13" t="b">
        <f ca="1">IF(CalcTable[[#This Row],[IrrPrecip]]&gt;=IC_MM,FALSE,TRUE)</f>
        <v>0</v>
      </c>
      <c r="V6265" s="13" t="b">
        <f t="shared" si="1955"/>
        <v>1</v>
      </c>
      <c r="W6265" s="13" t="e">
        <f ca="1">IF(AND(IRR_DRIP=FALSE,CalcTable[[#This Row],[IrrHours]]&lt;=0),FALSE,TRUE)</f>
        <v>#NAME?</v>
      </c>
      <c r="X6265" s="13" t="e">
        <f ca="1">AND(CalcTable[[#This Row],[IrrDay]],CalcTable[[#This Row],[IrrRain]],CalcTable[[#This Row],[IrrWarm]],CalcTable[[#This Row],[IrrWindy]])</f>
        <v>#NAME?</v>
      </c>
      <c r="Y6265" s="13" t="e">
        <f t="shared" ca="1" si="1956"/>
        <v>#NAME?</v>
      </c>
      <c r="Z6265" s="13" t="e">
        <f ca="1">CalcTable[[#This Row],[IrrHours]]/5</f>
        <v>#NAME?</v>
      </c>
      <c r="AA6265" s="13" t="e">
        <f ca="1">IF(CalcTable[[#This Row],[IrrFlag]]=FALSE,0,MAX(0,CalcTable[[#This Row],[VolRednWind]]*(FCAP*IRR_TARGET-CalcTable[[#This Row],[IWC]])))</f>
        <v>#NAME?</v>
      </c>
      <c r="AB6265" s="13" t="e">
        <f ca="1">CalcTable[[#This Row],[IWC]]+CalcTable[[#This Row],[Eff Precip]]+CalcTable[[#This Row],[IrrAmt]]-CalcTable[[#This Row],[AET]]</f>
        <v>#NAME?</v>
      </c>
      <c r="AC6265" s="13" t="e">
        <f ca="1">IF(CalcTable[[#This Row],[PWC]]&gt;FCAP,MIN(24*PERC,MIN(SAT,CalcTable[[#This Row],[PWC]])-FCAP),0)</f>
        <v>#NAME?</v>
      </c>
      <c r="AD6265" s="13" t="e">
        <f ca="1">IF(CalcTable[[#This Row],[PWC]]&gt;SAT,CalcTable[[#This Row],[PWC]]-SAT,0)</f>
        <v>#NAME?</v>
      </c>
      <c r="AE6265" s="13" t="e">
        <f ca="1">CalcTable[[#This Row],[PWC]]-CalcTable[[#This Row],[PercAmt]]-CalcTable[[#This Row],[Runoff]]</f>
        <v>#NAME?</v>
      </c>
      <c r="AF6265" s="13" t="e">
        <f ca="1">CalcTable[[#This Row],[IrrAmt]]/1000*CUR_IRR_AREA*10000/IRR_EFF</f>
        <v>#NAME?</v>
      </c>
      <c r="AG6265" s="147"/>
      <c r="AH6265" s="13"/>
      <c r="AI6265" s="50">
        <v>0</v>
      </c>
      <c r="AJ6265" s="50">
        <v>0</v>
      </c>
      <c r="AK6265" s="50">
        <v>0</v>
      </c>
      <c r="AL6265" s="50">
        <v>0</v>
      </c>
      <c r="AM6265" s="50"/>
      <c r="AN6265" s="50"/>
      <c r="AO6265" s="50"/>
      <c r="AP6265" s="50"/>
      <c r="AQ6265" s="50"/>
      <c r="AR6265" s="50"/>
      <c r="AS6265" s="50"/>
      <c r="AT6265" s="50"/>
      <c r="AU6265" s="50"/>
      <c r="AV6265" s="50"/>
      <c r="AW6265" s="50"/>
      <c r="AX6265" s="50">
        <f t="shared" si="1967"/>
        <v>0</v>
      </c>
      <c r="AY6265" s="50"/>
      <c r="AZ6265" s="50">
        <f t="shared" si="1957"/>
        <v>0</v>
      </c>
      <c r="BA6265" s="50">
        <f t="shared" si="1958"/>
        <v>0</v>
      </c>
      <c r="BB6265" s="50">
        <f t="shared" si="1959"/>
        <v>0</v>
      </c>
      <c r="BC6265" s="17">
        <f t="shared" si="1960"/>
        <v>20009</v>
      </c>
      <c r="BD6265" s="50">
        <f t="shared" si="1961"/>
        <v>0</v>
      </c>
      <c r="BE6265" s="50">
        <f t="shared" si="1962"/>
        <v>0</v>
      </c>
      <c r="BF6265" s="50">
        <f t="shared" si="1968"/>
        <v>0</v>
      </c>
      <c r="BG6265" s="50"/>
      <c r="BH6265" s="17">
        <f t="shared" si="1963"/>
        <v>0</v>
      </c>
      <c r="BI6265" s="17">
        <f t="shared" si="1971"/>
        <v>6265</v>
      </c>
      <c r="BJ6265" s="17">
        <f t="shared" si="1969"/>
        <v>6265</v>
      </c>
      <c r="BK6265" s="150">
        <f t="shared" si="1970"/>
        <v>36772</v>
      </c>
      <c r="BL6265" s="50" t="e">
        <f t="shared" ca="1" si="1964"/>
        <v>#NAME?</v>
      </c>
      <c r="BM6265" s="50" t="e">
        <f t="shared" ca="1" si="1965"/>
        <v>#NAME?</v>
      </c>
      <c r="BN6265" s="50" t="e">
        <f t="shared" ca="1" si="1966"/>
        <v>#NAME?</v>
      </c>
    </row>
    <row r="6266" spans="1:66" x14ac:dyDescent="0.35">
      <c r="A6266" s="48">
        <v>36773</v>
      </c>
      <c r="B6266" s="17">
        <v>2000</v>
      </c>
      <c r="C6266" s="17">
        <v>9</v>
      </c>
      <c r="D6266" s="17">
        <v>248</v>
      </c>
      <c r="E6266" s="17">
        <v>4</v>
      </c>
      <c r="F6266" s="17">
        <v>2</v>
      </c>
      <c r="G6266" s="50">
        <v>5.8</v>
      </c>
      <c r="H6266" s="32">
        <v>2.0399523216972337</v>
      </c>
      <c r="I6266" s="50">
        <v>8.5</v>
      </c>
      <c r="J6266" s="13">
        <v>0</v>
      </c>
      <c r="K6266" s="13">
        <f t="shared" si="1952"/>
        <v>0</v>
      </c>
      <c r="L6266" s="13">
        <f t="shared" si="1953"/>
        <v>0</v>
      </c>
      <c r="M6266" s="13" t="e">
        <f ca="1">CalcTable[[#This Row],[IWC]]-AE6265</f>
        <v>#NAME?</v>
      </c>
      <c r="N6266" s="13" t="e">
        <f ca="1">IF(CalcTable[[#This Row],[Day of Year]]&lt;123,FCAP,AE6265)</f>
        <v>#NAME?</v>
      </c>
      <c r="O6266" s="17" t="e">
        <f ca="1">IF(IRR_DRIP,5,COUNTIF('IDET Wind Values'!C6250:G6250,"&lt;="&amp;IRR_MAXWIND))</f>
        <v>#NAME?</v>
      </c>
      <c r="P6266" s="13" t="e">
        <f ca="1">CalcTable[[#This Row],[ET_o]]*KL</f>
        <v>#NAME?</v>
      </c>
      <c r="Q6266" s="13" t="e">
        <f ca="1">IF(WILTPT&lt;=0,1,MAX(0,MIN(1,(CalcTable[[#This Row],[IWC]]-WILTPT)/(MAD-WILTPT))))</f>
        <v>#NAME?</v>
      </c>
      <c r="R6266" s="13" t="e">
        <f ca="1">CalcTable[[#This Row],[ETMult]]*CalcTable[[#This Row],[ETb]]</f>
        <v>#NAME?</v>
      </c>
      <c r="S6266" s="13" t="b">
        <f>INDEX(IRR_LIST,CalcTable[[#This Row],[Day of Week]]+1)</f>
        <v>0</v>
      </c>
      <c r="T6266" s="13">
        <f t="shared" ca="1" si="1954"/>
        <v>39.9</v>
      </c>
      <c r="U6266" s="13" t="b">
        <f ca="1">IF(CalcTable[[#This Row],[IrrPrecip]]&gt;=IC_MM,FALSE,TRUE)</f>
        <v>0</v>
      </c>
      <c r="V6266" s="13" t="b">
        <f t="shared" si="1955"/>
        <v>1</v>
      </c>
      <c r="W6266" s="13" t="e">
        <f ca="1">IF(AND(IRR_DRIP=FALSE,CalcTable[[#This Row],[IrrHours]]&lt;=0),FALSE,TRUE)</f>
        <v>#NAME?</v>
      </c>
      <c r="X6266" s="13" t="e">
        <f ca="1">AND(CalcTable[[#This Row],[IrrDay]],CalcTable[[#This Row],[IrrRain]],CalcTable[[#This Row],[IrrWarm]],CalcTable[[#This Row],[IrrWindy]])</f>
        <v>#NAME?</v>
      </c>
      <c r="Y6266" s="13" t="e">
        <f t="shared" ca="1" si="1956"/>
        <v>#NAME?</v>
      </c>
      <c r="Z6266" s="13" t="e">
        <f ca="1">CalcTable[[#This Row],[IrrHours]]/5</f>
        <v>#NAME?</v>
      </c>
      <c r="AA6266" s="13" t="e">
        <f ca="1">IF(CalcTable[[#This Row],[IrrFlag]]=FALSE,0,MAX(0,CalcTable[[#This Row],[VolRednWind]]*(FCAP*IRR_TARGET-CalcTable[[#This Row],[IWC]])))</f>
        <v>#NAME?</v>
      </c>
      <c r="AB6266" s="13" t="e">
        <f ca="1">CalcTable[[#This Row],[IWC]]+CalcTable[[#This Row],[Eff Precip]]+CalcTable[[#This Row],[IrrAmt]]-CalcTable[[#This Row],[AET]]</f>
        <v>#NAME?</v>
      </c>
      <c r="AC6266" s="13" t="e">
        <f ca="1">IF(CalcTable[[#This Row],[PWC]]&gt;FCAP,MIN(24*PERC,MIN(SAT,CalcTable[[#This Row],[PWC]])-FCAP),0)</f>
        <v>#NAME?</v>
      </c>
      <c r="AD6266" s="13" t="e">
        <f ca="1">IF(CalcTable[[#This Row],[PWC]]&gt;SAT,CalcTable[[#This Row],[PWC]]-SAT,0)</f>
        <v>#NAME?</v>
      </c>
      <c r="AE6266" s="13" t="e">
        <f ca="1">CalcTable[[#This Row],[PWC]]-CalcTable[[#This Row],[PercAmt]]-CalcTable[[#This Row],[Runoff]]</f>
        <v>#NAME?</v>
      </c>
      <c r="AF6266" s="13" t="e">
        <f ca="1">CalcTable[[#This Row],[IrrAmt]]/1000*CUR_IRR_AREA*10000/IRR_EFF</f>
        <v>#NAME?</v>
      </c>
      <c r="AG6266" s="147"/>
      <c r="AH6266" s="13"/>
      <c r="AI6266" s="50">
        <v>0</v>
      </c>
      <c r="AJ6266" s="50">
        <v>0</v>
      </c>
      <c r="AK6266" s="50">
        <v>0</v>
      </c>
      <c r="AL6266" s="50">
        <v>0</v>
      </c>
      <c r="AM6266" s="50"/>
      <c r="AN6266" s="50"/>
      <c r="AO6266" s="50"/>
      <c r="AP6266" s="50"/>
      <c r="AQ6266" s="50"/>
      <c r="AR6266" s="50"/>
      <c r="AS6266" s="50"/>
      <c r="AT6266" s="50"/>
      <c r="AU6266" s="50"/>
      <c r="AV6266" s="50"/>
      <c r="AW6266" s="50"/>
      <c r="AX6266" s="50">
        <f t="shared" si="1967"/>
        <v>0</v>
      </c>
      <c r="AY6266" s="50"/>
      <c r="AZ6266" s="50">
        <f t="shared" si="1957"/>
        <v>0</v>
      </c>
      <c r="BA6266" s="50">
        <f t="shared" si="1958"/>
        <v>0</v>
      </c>
      <c r="BB6266" s="50">
        <f t="shared" si="1959"/>
        <v>0</v>
      </c>
      <c r="BC6266" s="17">
        <f t="shared" si="1960"/>
        <v>20009</v>
      </c>
      <c r="BD6266" s="50">
        <f t="shared" si="1961"/>
        <v>0</v>
      </c>
      <c r="BE6266" s="50">
        <f t="shared" si="1962"/>
        <v>0</v>
      </c>
      <c r="BF6266" s="50">
        <f t="shared" si="1968"/>
        <v>0</v>
      </c>
      <c r="BG6266" s="50"/>
      <c r="BH6266" s="17">
        <f t="shared" si="1963"/>
        <v>0</v>
      </c>
      <c r="BI6266" s="17">
        <f t="shared" si="1971"/>
        <v>6266</v>
      </c>
      <c r="BJ6266" s="17">
        <f t="shared" si="1969"/>
        <v>6266</v>
      </c>
      <c r="BK6266" s="150">
        <f t="shared" si="1970"/>
        <v>36773</v>
      </c>
      <c r="BL6266" s="50" t="e">
        <f t="shared" ca="1" si="1964"/>
        <v>#NAME?</v>
      </c>
      <c r="BM6266" s="50" t="e">
        <f t="shared" ca="1" si="1965"/>
        <v>#NAME?</v>
      </c>
      <c r="BN6266" s="50" t="e">
        <f t="shared" ca="1" si="1966"/>
        <v>#NAME?</v>
      </c>
    </row>
    <row r="6267" spans="1:66" x14ac:dyDescent="0.35">
      <c r="A6267" s="48">
        <v>36774</v>
      </c>
      <c r="B6267" s="17">
        <v>2000</v>
      </c>
      <c r="C6267" s="17">
        <v>9</v>
      </c>
      <c r="D6267" s="17">
        <v>249</v>
      </c>
      <c r="E6267" s="17">
        <v>5</v>
      </c>
      <c r="F6267" s="17">
        <v>3</v>
      </c>
      <c r="G6267" s="50">
        <v>3.5</v>
      </c>
      <c r="H6267" s="32">
        <v>3.1029004860116793</v>
      </c>
      <c r="I6267" s="50">
        <v>4.166666666666667</v>
      </c>
      <c r="J6267" s="13">
        <v>0</v>
      </c>
      <c r="K6267" s="13">
        <f t="shared" si="1952"/>
        <v>0</v>
      </c>
      <c r="L6267" s="13">
        <f t="shared" si="1953"/>
        <v>0</v>
      </c>
      <c r="M6267" s="13" t="e">
        <f ca="1">CalcTable[[#This Row],[IWC]]-AE6266</f>
        <v>#NAME?</v>
      </c>
      <c r="N6267" s="13" t="e">
        <f ca="1">IF(CalcTable[[#This Row],[Day of Year]]&lt;123,FCAP,AE6266)</f>
        <v>#NAME?</v>
      </c>
      <c r="O6267" s="17" t="e">
        <f ca="1">IF(IRR_DRIP,5,COUNTIF('IDET Wind Values'!C6251:G6251,"&lt;="&amp;IRR_MAXWIND))</f>
        <v>#NAME?</v>
      </c>
      <c r="P6267" s="13" t="e">
        <f ca="1">CalcTable[[#This Row],[ET_o]]*KL</f>
        <v>#NAME?</v>
      </c>
      <c r="Q6267" s="13" t="e">
        <f ca="1">IF(WILTPT&lt;=0,1,MAX(0,MIN(1,(CalcTable[[#This Row],[IWC]]-WILTPT)/(MAD-WILTPT))))</f>
        <v>#NAME?</v>
      </c>
      <c r="R6267" s="13" t="e">
        <f ca="1">CalcTable[[#This Row],[ETMult]]*CalcTable[[#This Row],[ETb]]</f>
        <v>#NAME?</v>
      </c>
      <c r="S6267" s="13" t="b">
        <f>INDEX(IRR_LIST,CalcTable[[#This Row],[Day of Week]]+1)</f>
        <v>1</v>
      </c>
      <c r="T6267" s="13">
        <f t="shared" ca="1" si="1954"/>
        <v>8.4</v>
      </c>
      <c r="U6267" s="13" t="b">
        <f ca="1">IF(CalcTable[[#This Row],[IrrPrecip]]&gt;=IC_MM,FALSE,TRUE)</f>
        <v>1</v>
      </c>
      <c r="V6267" s="13" t="b">
        <f t="shared" si="1955"/>
        <v>1</v>
      </c>
      <c r="W6267" s="13" t="e">
        <f ca="1">IF(AND(IRR_DRIP=FALSE,CalcTable[[#This Row],[IrrHours]]&lt;=0),FALSE,TRUE)</f>
        <v>#NAME?</v>
      </c>
      <c r="X6267" s="13" t="e">
        <f ca="1">AND(CalcTable[[#This Row],[IrrDay]],CalcTable[[#This Row],[IrrRain]],CalcTable[[#This Row],[IrrWarm]],CalcTable[[#This Row],[IrrWindy]])</f>
        <v>#NAME?</v>
      </c>
      <c r="Y6267" s="13" t="e">
        <f t="shared" ca="1" si="1956"/>
        <v>#NAME?</v>
      </c>
      <c r="Z6267" s="13" t="e">
        <f ca="1">CalcTable[[#This Row],[IrrHours]]/5</f>
        <v>#NAME?</v>
      </c>
      <c r="AA6267" s="13" t="e">
        <f ca="1">IF(CalcTable[[#This Row],[IrrFlag]]=FALSE,0,MAX(0,CalcTable[[#This Row],[VolRednWind]]*(FCAP*IRR_TARGET-CalcTable[[#This Row],[IWC]])))</f>
        <v>#NAME?</v>
      </c>
      <c r="AB6267" s="13" t="e">
        <f ca="1">CalcTable[[#This Row],[IWC]]+CalcTable[[#This Row],[Eff Precip]]+CalcTable[[#This Row],[IrrAmt]]-CalcTable[[#This Row],[AET]]</f>
        <v>#NAME?</v>
      </c>
      <c r="AC6267" s="13" t="e">
        <f ca="1">IF(CalcTable[[#This Row],[PWC]]&gt;FCAP,MIN(24*PERC,MIN(SAT,CalcTable[[#This Row],[PWC]])-FCAP),0)</f>
        <v>#NAME?</v>
      </c>
      <c r="AD6267" s="13" t="e">
        <f ca="1">IF(CalcTable[[#This Row],[PWC]]&gt;SAT,CalcTable[[#This Row],[PWC]]-SAT,0)</f>
        <v>#NAME?</v>
      </c>
      <c r="AE6267" s="13" t="e">
        <f ca="1">CalcTable[[#This Row],[PWC]]-CalcTable[[#This Row],[PercAmt]]-CalcTable[[#This Row],[Runoff]]</f>
        <v>#NAME?</v>
      </c>
      <c r="AF6267" s="13" t="e">
        <f ca="1">CalcTable[[#This Row],[IrrAmt]]/1000*CUR_IRR_AREA*10000/IRR_EFF</f>
        <v>#NAME?</v>
      </c>
      <c r="AG6267" s="147"/>
      <c r="AH6267" s="13"/>
      <c r="AI6267" s="50">
        <v>0.96719332503761279</v>
      </c>
      <c r="AJ6267" s="50">
        <v>1.6487933250376132</v>
      </c>
      <c r="AK6267" s="50">
        <v>0</v>
      </c>
      <c r="AL6267" s="50">
        <v>0</v>
      </c>
      <c r="AM6267" s="50"/>
      <c r="AN6267" s="50"/>
      <c r="AO6267" s="50"/>
      <c r="AP6267" s="50"/>
      <c r="AQ6267" s="50"/>
      <c r="AR6267" s="50"/>
      <c r="AS6267" s="50"/>
      <c r="AT6267" s="50"/>
      <c r="AU6267" s="50"/>
      <c r="AV6267" s="50"/>
      <c r="AW6267" s="50"/>
      <c r="AX6267" s="50">
        <f t="shared" si="1967"/>
        <v>2.615986650075226</v>
      </c>
      <c r="AY6267" s="50"/>
      <c r="AZ6267" s="50">
        <f t="shared" si="1957"/>
        <v>62.550106301654978</v>
      </c>
      <c r="BA6267" s="50">
        <f t="shared" si="1958"/>
        <v>101.62209819839589</v>
      </c>
      <c r="BB6267" s="50">
        <f t="shared" si="1959"/>
        <v>105.19120709677877</v>
      </c>
      <c r="BC6267" s="17">
        <f t="shared" si="1960"/>
        <v>20009</v>
      </c>
      <c r="BD6267" s="50">
        <f t="shared" si="1961"/>
        <v>2.615986650075226</v>
      </c>
      <c r="BE6267" s="50">
        <f t="shared" si="1962"/>
        <v>62.550106301654978</v>
      </c>
      <c r="BF6267" s="50">
        <f t="shared" si="1968"/>
        <v>102.31206153708764</v>
      </c>
      <c r="BG6267" s="50"/>
      <c r="BH6267" s="17">
        <f t="shared" si="1963"/>
        <v>0</v>
      </c>
      <c r="BI6267" s="17">
        <f t="shared" si="1971"/>
        <v>6267</v>
      </c>
      <c r="BJ6267" s="17">
        <f t="shared" si="1969"/>
        <v>6267</v>
      </c>
      <c r="BK6267" s="150">
        <f t="shared" si="1970"/>
        <v>36774</v>
      </c>
      <c r="BL6267" s="50" t="e">
        <f t="shared" ca="1" si="1964"/>
        <v>#NAME?</v>
      </c>
      <c r="BM6267" s="50" t="e">
        <f t="shared" ca="1" si="1965"/>
        <v>#NAME?</v>
      </c>
      <c r="BN6267" s="50" t="e">
        <f t="shared" ca="1" si="1966"/>
        <v>#NAME?</v>
      </c>
    </row>
    <row r="6268" spans="1:66" x14ac:dyDescent="0.35">
      <c r="A6268" s="48">
        <v>36775</v>
      </c>
      <c r="B6268" s="17">
        <v>2000</v>
      </c>
      <c r="C6268" s="17">
        <v>9</v>
      </c>
      <c r="D6268" s="17">
        <v>250</v>
      </c>
      <c r="E6268" s="17">
        <v>6</v>
      </c>
      <c r="F6268" s="17">
        <v>4</v>
      </c>
      <c r="G6268" s="50">
        <v>8.4</v>
      </c>
      <c r="H6268" s="32">
        <v>2.909932506014024</v>
      </c>
      <c r="I6268" s="50">
        <v>15.333333333333334</v>
      </c>
      <c r="J6268" s="13">
        <v>0.2</v>
      </c>
      <c r="K6268" s="13">
        <f t="shared" si="1952"/>
        <v>0.2</v>
      </c>
      <c r="L6268" s="13">
        <f t="shared" si="1953"/>
        <v>0</v>
      </c>
      <c r="M6268" s="13" t="e">
        <f ca="1">CalcTable[[#This Row],[IWC]]-AE6267</f>
        <v>#NAME?</v>
      </c>
      <c r="N6268" s="13" t="e">
        <f ca="1">IF(CalcTable[[#This Row],[Day of Year]]&lt;123,FCAP,AE6267)</f>
        <v>#NAME?</v>
      </c>
      <c r="O6268" s="17" t="e">
        <f ca="1">IF(IRR_DRIP,5,COUNTIF('IDET Wind Values'!C6252:G6252,"&lt;="&amp;IRR_MAXWIND))</f>
        <v>#NAME?</v>
      </c>
      <c r="P6268" s="13" t="e">
        <f ca="1">CalcTable[[#This Row],[ET_o]]*KL</f>
        <v>#NAME?</v>
      </c>
      <c r="Q6268" s="13" t="e">
        <f ca="1">IF(WILTPT&lt;=0,1,MAX(0,MIN(1,(CalcTable[[#This Row],[IWC]]-WILTPT)/(MAD-WILTPT))))</f>
        <v>#NAME?</v>
      </c>
      <c r="R6268" s="13" t="e">
        <f ca="1">CalcTable[[#This Row],[ETMult]]*CalcTable[[#This Row],[ETb]]</f>
        <v>#NAME?</v>
      </c>
      <c r="S6268" s="13" t="b">
        <f>INDEX(IRR_LIST,CalcTable[[#This Row],[Day of Week]]+1)</f>
        <v>0</v>
      </c>
      <c r="T6268" s="13">
        <f t="shared" ca="1" si="1954"/>
        <v>0</v>
      </c>
      <c r="U6268" s="13" t="b">
        <f ca="1">IF(CalcTable[[#This Row],[IrrPrecip]]&gt;=IC_MM,FALSE,TRUE)</f>
        <v>1</v>
      </c>
      <c r="V6268" s="13" t="b">
        <f t="shared" si="1955"/>
        <v>1</v>
      </c>
      <c r="W6268" s="13" t="e">
        <f ca="1">IF(AND(IRR_DRIP=FALSE,CalcTable[[#This Row],[IrrHours]]&lt;=0),FALSE,TRUE)</f>
        <v>#NAME?</v>
      </c>
      <c r="X6268" s="13" t="e">
        <f ca="1">AND(CalcTable[[#This Row],[IrrDay]],CalcTable[[#This Row],[IrrRain]],CalcTable[[#This Row],[IrrWarm]],CalcTable[[#This Row],[IrrWindy]])</f>
        <v>#NAME?</v>
      </c>
      <c r="Y6268" s="13" t="e">
        <f t="shared" ca="1" si="1956"/>
        <v>#NAME?</v>
      </c>
      <c r="Z6268" s="13" t="e">
        <f ca="1">CalcTable[[#This Row],[IrrHours]]/5</f>
        <v>#NAME?</v>
      </c>
      <c r="AA6268" s="13" t="e">
        <f ca="1">IF(CalcTable[[#This Row],[IrrFlag]]=FALSE,0,MAX(0,CalcTable[[#This Row],[VolRednWind]]*(FCAP*IRR_TARGET-CalcTable[[#This Row],[IWC]])))</f>
        <v>#NAME?</v>
      </c>
      <c r="AB6268" s="13" t="e">
        <f ca="1">CalcTable[[#This Row],[IWC]]+CalcTable[[#This Row],[Eff Precip]]+CalcTable[[#This Row],[IrrAmt]]-CalcTable[[#This Row],[AET]]</f>
        <v>#NAME?</v>
      </c>
      <c r="AC6268" s="13" t="e">
        <f ca="1">IF(CalcTable[[#This Row],[PWC]]&gt;FCAP,MIN(24*PERC,MIN(SAT,CalcTable[[#This Row],[PWC]])-FCAP),0)</f>
        <v>#NAME?</v>
      </c>
      <c r="AD6268" s="13" t="e">
        <f ca="1">IF(CalcTable[[#This Row],[PWC]]&gt;SAT,CalcTable[[#This Row],[PWC]]-SAT,0)</f>
        <v>#NAME?</v>
      </c>
      <c r="AE6268" s="13" t="e">
        <f ca="1">CalcTable[[#This Row],[PWC]]-CalcTable[[#This Row],[PercAmt]]-CalcTable[[#This Row],[Runoff]]</f>
        <v>#NAME?</v>
      </c>
      <c r="AF6268" s="13" t="e">
        <f ca="1">CalcTable[[#This Row],[IrrAmt]]/1000*CUR_IRR_AREA*10000/IRR_EFF</f>
        <v>#NAME?</v>
      </c>
      <c r="AG6268" s="147"/>
      <c r="AH6268" s="13"/>
      <c r="AI6268" s="50">
        <v>0</v>
      </c>
      <c r="AJ6268" s="50">
        <v>0</v>
      </c>
      <c r="AK6268" s="50">
        <v>2.3026276176959626</v>
      </c>
      <c r="AL6268" s="50">
        <v>5.1085690442399034</v>
      </c>
      <c r="AM6268" s="50"/>
      <c r="AN6268" s="50"/>
      <c r="AO6268" s="50"/>
      <c r="AP6268" s="50"/>
      <c r="AQ6268" s="50"/>
      <c r="AR6268" s="50"/>
      <c r="AS6268" s="50"/>
      <c r="AT6268" s="50"/>
      <c r="AU6268" s="50"/>
      <c r="AV6268" s="50"/>
      <c r="AW6268" s="50"/>
      <c r="AX6268" s="50">
        <f t="shared" si="1967"/>
        <v>7.4111966619358665</v>
      </c>
      <c r="AY6268" s="50"/>
      <c r="AZ6268" s="50">
        <f t="shared" si="1957"/>
        <v>183.62323035724464</v>
      </c>
      <c r="BA6268" s="50">
        <f t="shared" si="1958"/>
        <v>282.72148166115443</v>
      </c>
      <c r="BB6268" s="50">
        <f t="shared" si="1959"/>
        <v>291.46544501149941</v>
      </c>
      <c r="BC6268" s="17">
        <f t="shared" si="1960"/>
        <v>20009</v>
      </c>
      <c r="BD6268" s="50">
        <f t="shared" si="1961"/>
        <v>7.4111966619358665</v>
      </c>
      <c r="BE6268" s="50">
        <f t="shared" si="1962"/>
        <v>183.62323035724464</v>
      </c>
      <c r="BF6268" s="50">
        <f t="shared" si="1968"/>
        <v>300.34914974160739</v>
      </c>
      <c r="BG6268" s="50"/>
      <c r="BH6268" s="17">
        <f t="shared" si="1963"/>
        <v>0</v>
      </c>
      <c r="BI6268" s="17">
        <f t="shared" si="1971"/>
        <v>6268</v>
      </c>
      <c r="BJ6268" s="17">
        <f t="shared" si="1969"/>
        <v>6268</v>
      </c>
      <c r="BK6268" s="150">
        <f t="shared" si="1970"/>
        <v>36775</v>
      </c>
      <c r="BL6268" s="50" t="e">
        <f t="shared" ca="1" si="1964"/>
        <v>#NAME?</v>
      </c>
      <c r="BM6268" s="50" t="e">
        <f t="shared" ca="1" si="1965"/>
        <v>#NAME?</v>
      </c>
      <c r="BN6268" s="50" t="e">
        <f t="shared" ca="1" si="1966"/>
        <v>#NAME?</v>
      </c>
    </row>
    <row r="6269" spans="1:66" x14ac:dyDescent="0.35">
      <c r="A6269" s="48">
        <v>36776</v>
      </c>
      <c r="B6269" s="17">
        <v>2000</v>
      </c>
      <c r="C6269" s="17">
        <v>9</v>
      </c>
      <c r="D6269" s="17">
        <v>251</v>
      </c>
      <c r="E6269" s="17">
        <v>7</v>
      </c>
      <c r="F6269" s="17">
        <v>5</v>
      </c>
      <c r="G6269" s="50">
        <v>9.9</v>
      </c>
      <c r="H6269" s="32">
        <v>4.5884342157871671</v>
      </c>
      <c r="I6269" s="50">
        <v>11.666666666666666</v>
      </c>
      <c r="J6269" s="13">
        <v>0</v>
      </c>
      <c r="K6269" s="13">
        <f t="shared" si="1952"/>
        <v>0</v>
      </c>
      <c r="L6269" s="13">
        <f t="shared" si="1953"/>
        <v>0</v>
      </c>
      <c r="M6269" s="13" t="e">
        <f ca="1">CalcTable[[#This Row],[IWC]]-AE6268</f>
        <v>#NAME?</v>
      </c>
      <c r="N6269" s="13" t="e">
        <f ca="1">IF(CalcTable[[#This Row],[Day of Year]]&lt;123,FCAP,AE6268)</f>
        <v>#NAME?</v>
      </c>
      <c r="O6269" s="17" t="e">
        <f ca="1">IF(IRR_DRIP,5,COUNTIF('IDET Wind Values'!C6253:G6253,"&lt;="&amp;IRR_MAXWIND))</f>
        <v>#NAME?</v>
      </c>
      <c r="P6269" s="13" t="e">
        <f ca="1">CalcTable[[#This Row],[ET_o]]*KL</f>
        <v>#NAME?</v>
      </c>
      <c r="Q6269" s="13" t="e">
        <f ca="1">IF(WILTPT&lt;=0,1,MAX(0,MIN(1,(CalcTable[[#This Row],[IWC]]-WILTPT)/(MAD-WILTPT))))</f>
        <v>#NAME?</v>
      </c>
      <c r="R6269" s="13" t="e">
        <f ca="1">CalcTable[[#This Row],[ETMult]]*CalcTable[[#This Row],[ETb]]</f>
        <v>#NAME?</v>
      </c>
      <c r="S6269" s="13" t="b">
        <f>INDEX(IRR_LIST,CalcTable[[#This Row],[Day of Week]]+1)</f>
        <v>1</v>
      </c>
      <c r="T6269" s="13">
        <f t="shared" ca="1" si="1954"/>
        <v>0.2</v>
      </c>
      <c r="U6269" s="13" t="b">
        <f ca="1">IF(CalcTable[[#This Row],[IrrPrecip]]&gt;=IC_MM,FALSE,TRUE)</f>
        <v>1</v>
      </c>
      <c r="V6269" s="13" t="b">
        <f t="shared" si="1955"/>
        <v>1</v>
      </c>
      <c r="W6269" s="13" t="e">
        <f ca="1">IF(AND(IRR_DRIP=FALSE,CalcTable[[#This Row],[IrrHours]]&lt;=0),FALSE,TRUE)</f>
        <v>#NAME?</v>
      </c>
      <c r="X6269" s="13" t="e">
        <f ca="1">AND(CalcTable[[#This Row],[IrrDay]],CalcTable[[#This Row],[IrrRain]],CalcTable[[#This Row],[IrrWarm]],CalcTable[[#This Row],[IrrWindy]])</f>
        <v>#NAME?</v>
      </c>
      <c r="Y6269" s="13" t="e">
        <f t="shared" ca="1" si="1956"/>
        <v>#NAME?</v>
      </c>
      <c r="Z6269" s="13" t="e">
        <f ca="1">CalcTable[[#This Row],[IrrHours]]/5</f>
        <v>#NAME?</v>
      </c>
      <c r="AA6269" s="13" t="e">
        <f ca="1">IF(CalcTable[[#This Row],[IrrFlag]]=FALSE,0,MAX(0,CalcTable[[#This Row],[VolRednWind]]*(FCAP*IRR_TARGET-CalcTable[[#This Row],[IWC]])))</f>
        <v>#NAME?</v>
      </c>
      <c r="AB6269" s="13" t="e">
        <f ca="1">CalcTable[[#This Row],[IWC]]+CalcTable[[#This Row],[Eff Precip]]+CalcTable[[#This Row],[IrrAmt]]-CalcTable[[#This Row],[AET]]</f>
        <v>#NAME?</v>
      </c>
      <c r="AC6269" s="13" t="e">
        <f ca="1">IF(CalcTable[[#This Row],[PWC]]&gt;FCAP,MIN(24*PERC,MIN(SAT,CalcTable[[#This Row],[PWC]])-FCAP),0)</f>
        <v>#NAME?</v>
      </c>
      <c r="AD6269" s="13" t="e">
        <f ca="1">IF(CalcTable[[#This Row],[PWC]]&gt;SAT,CalcTable[[#This Row],[PWC]]-SAT,0)</f>
        <v>#NAME?</v>
      </c>
      <c r="AE6269" s="13" t="e">
        <f ca="1">CalcTable[[#This Row],[PWC]]-CalcTable[[#This Row],[PercAmt]]-CalcTable[[#This Row],[Runoff]]</f>
        <v>#NAME?</v>
      </c>
      <c r="AF6269" s="13" t="e">
        <f ca="1">CalcTable[[#This Row],[IrrAmt]]/1000*CUR_IRR_AREA*10000/IRR_EFF</f>
        <v>#NAME?</v>
      </c>
      <c r="AG6269" s="147"/>
      <c r="AH6269" s="13"/>
      <c r="AI6269" s="50">
        <v>1.6155512789136885</v>
      </c>
      <c r="AJ6269" s="50">
        <v>2.1608312789136903</v>
      </c>
      <c r="AK6269" s="50">
        <v>0</v>
      </c>
      <c r="AL6269" s="50">
        <v>0</v>
      </c>
      <c r="AM6269" s="50"/>
      <c r="AN6269" s="50"/>
      <c r="AO6269" s="50"/>
      <c r="AP6269" s="50"/>
      <c r="AQ6269" s="50"/>
      <c r="AR6269" s="50"/>
      <c r="AS6269" s="50"/>
      <c r="AT6269" s="50"/>
      <c r="AU6269" s="50"/>
      <c r="AV6269" s="50"/>
      <c r="AW6269" s="50"/>
      <c r="AX6269" s="50">
        <f t="shared" si="1967"/>
        <v>3.7763825578273789</v>
      </c>
      <c r="AY6269" s="50"/>
      <c r="AZ6269" s="50">
        <f t="shared" si="1957"/>
        <v>87.079136272202362</v>
      </c>
      <c r="BA6269" s="50">
        <f t="shared" si="1958"/>
        <v>141.03954263196499</v>
      </c>
      <c r="BB6269" s="50">
        <f t="shared" si="1959"/>
        <v>145.96009227351635</v>
      </c>
      <c r="BC6269" s="17">
        <f t="shared" si="1960"/>
        <v>20009</v>
      </c>
      <c r="BD6269" s="50">
        <f t="shared" si="1961"/>
        <v>3.7763825578273789</v>
      </c>
      <c r="BE6269" s="50">
        <f t="shared" si="1962"/>
        <v>87.079136272202362</v>
      </c>
      <c r="BF6269" s="50">
        <f t="shared" si="1968"/>
        <v>142.43374593021727</v>
      </c>
      <c r="BG6269" s="50"/>
      <c r="BH6269" s="17">
        <f t="shared" si="1963"/>
        <v>0</v>
      </c>
      <c r="BI6269" s="17">
        <f t="shared" si="1971"/>
        <v>6269</v>
      </c>
      <c r="BJ6269" s="17">
        <f t="shared" si="1969"/>
        <v>6269</v>
      </c>
      <c r="BK6269" s="150">
        <f t="shared" si="1970"/>
        <v>36776</v>
      </c>
      <c r="BL6269" s="50" t="e">
        <f t="shared" ca="1" si="1964"/>
        <v>#NAME?</v>
      </c>
      <c r="BM6269" s="50" t="e">
        <f t="shared" ca="1" si="1965"/>
        <v>#NAME?</v>
      </c>
      <c r="BN6269" s="50" t="e">
        <f t="shared" ca="1" si="1966"/>
        <v>#NAME?</v>
      </c>
    </row>
    <row r="6270" spans="1:66" x14ac:dyDescent="0.35">
      <c r="A6270" s="48">
        <v>36777</v>
      </c>
      <c r="B6270" s="17">
        <v>2000</v>
      </c>
      <c r="C6270" s="17">
        <v>9</v>
      </c>
      <c r="D6270" s="17">
        <v>252</v>
      </c>
      <c r="E6270" s="17">
        <v>8</v>
      </c>
      <c r="F6270" s="17">
        <v>6</v>
      </c>
      <c r="G6270" s="50">
        <v>5.4</v>
      </c>
      <c r="H6270" s="32">
        <v>3.144558392666446</v>
      </c>
      <c r="I6270" s="50">
        <v>12.25</v>
      </c>
      <c r="J6270" s="13">
        <v>0</v>
      </c>
      <c r="K6270" s="13">
        <f t="shared" si="1952"/>
        <v>0</v>
      </c>
      <c r="L6270" s="13">
        <f t="shared" si="1953"/>
        <v>0</v>
      </c>
      <c r="M6270" s="13" t="e">
        <f ca="1">CalcTable[[#This Row],[IWC]]-AE6269</f>
        <v>#NAME?</v>
      </c>
      <c r="N6270" s="13" t="e">
        <f ca="1">IF(CalcTable[[#This Row],[Day of Year]]&lt;123,FCAP,AE6269)</f>
        <v>#NAME?</v>
      </c>
      <c r="O6270" s="17" t="e">
        <f ca="1">IF(IRR_DRIP,5,COUNTIF('IDET Wind Values'!C6254:G6254,"&lt;="&amp;IRR_MAXWIND))</f>
        <v>#NAME?</v>
      </c>
      <c r="P6270" s="13" t="e">
        <f ca="1">CalcTable[[#This Row],[ET_o]]*KL</f>
        <v>#NAME?</v>
      </c>
      <c r="Q6270" s="13" t="e">
        <f ca="1">IF(WILTPT&lt;=0,1,MAX(0,MIN(1,(CalcTable[[#This Row],[IWC]]-WILTPT)/(MAD-WILTPT))))</f>
        <v>#NAME?</v>
      </c>
      <c r="R6270" s="13" t="e">
        <f ca="1">CalcTable[[#This Row],[ETMult]]*CalcTable[[#This Row],[ETb]]</f>
        <v>#NAME?</v>
      </c>
      <c r="S6270" s="13" t="b">
        <f>INDEX(IRR_LIST,CalcTable[[#This Row],[Day of Week]]+1)</f>
        <v>0</v>
      </c>
      <c r="T6270" s="13">
        <f t="shared" ca="1" si="1954"/>
        <v>0.2</v>
      </c>
      <c r="U6270" s="13" t="b">
        <f ca="1">IF(CalcTable[[#This Row],[IrrPrecip]]&gt;=IC_MM,FALSE,TRUE)</f>
        <v>1</v>
      </c>
      <c r="V6270" s="13" t="b">
        <f t="shared" si="1955"/>
        <v>1</v>
      </c>
      <c r="W6270" s="13" t="e">
        <f ca="1">IF(AND(IRR_DRIP=FALSE,CalcTable[[#This Row],[IrrHours]]&lt;=0),FALSE,TRUE)</f>
        <v>#NAME?</v>
      </c>
      <c r="X6270" s="13" t="e">
        <f ca="1">AND(CalcTable[[#This Row],[IrrDay]],CalcTable[[#This Row],[IrrRain]],CalcTable[[#This Row],[IrrWarm]],CalcTable[[#This Row],[IrrWindy]])</f>
        <v>#NAME?</v>
      </c>
      <c r="Y6270" s="13" t="e">
        <f t="shared" ca="1" si="1956"/>
        <v>#NAME?</v>
      </c>
      <c r="Z6270" s="13" t="e">
        <f ca="1">CalcTable[[#This Row],[IrrHours]]/5</f>
        <v>#NAME?</v>
      </c>
      <c r="AA6270" s="13" t="e">
        <f ca="1">IF(CalcTable[[#This Row],[IrrFlag]]=FALSE,0,MAX(0,CalcTable[[#This Row],[VolRednWind]]*(FCAP*IRR_TARGET-CalcTable[[#This Row],[IWC]])))</f>
        <v>#NAME?</v>
      </c>
      <c r="AB6270" s="13" t="e">
        <f ca="1">CalcTable[[#This Row],[IWC]]+CalcTable[[#This Row],[Eff Precip]]+CalcTable[[#This Row],[IrrAmt]]-CalcTable[[#This Row],[AET]]</f>
        <v>#NAME?</v>
      </c>
      <c r="AC6270" s="13" t="e">
        <f ca="1">IF(CalcTable[[#This Row],[PWC]]&gt;FCAP,MIN(24*PERC,MIN(SAT,CalcTable[[#This Row],[PWC]])-FCAP),0)</f>
        <v>#NAME?</v>
      </c>
      <c r="AD6270" s="13" t="e">
        <f ca="1">IF(CalcTable[[#This Row],[PWC]]&gt;SAT,CalcTable[[#This Row],[PWC]]-SAT,0)</f>
        <v>#NAME?</v>
      </c>
      <c r="AE6270" s="13" t="e">
        <f ca="1">CalcTable[[#This Row],[PWC]]-CalcTable[[#This Row],[PercAmt]]-CalcTable[[#This Row],[Runoff]]</f>
        <v>#NAME?</v>
      </c>
      <c r="AF6270" s="13" t="e">
        <f ca="1">CalcTable[[#This Row],[IrrAmt]]/1000*CUR_IRR_AREA*10000/IRR_EFF</f>
        <v>#NAME?</v>
      </c>
      <c r="AG6270" s="147"/>
      <c r="AH6270" s="13"/>
      <c r="AI6270" s="50">
        <v>0</v>
      </c>
      <c r="AJ6270" s="50">
        <v>0</v>
      </c>
      <c r="AK6270" s="50">
        <v>0</v>
      </c>
      <c r="AL6270" s="50">
        <v>4.8036388186829413</v>
      </c>
      <c r="AM6270" s="50"/>
      <c r="AN6270" s="50"/>
      <c r="AO6270" s="50"/>
      <c r="AP6270" s="50"/>
      <c r="AQ6270" s="50"/>
      <c r="AR6270" s="50"/>
      <c r="AS6270" s="50"/>
      <c r="AT6270" s="50"/>
      <c r="AU6270" s="50"/>
      <c r="AV6270" s="50"/>
      <c r="AW6270" s="50"/>
      <c r="AX6270" s="50">
        <f t="shared" si="1967"/>
        <v>4.8036388186829413</v>
      </c>
      <c r="AY6270" s="50"/>
      <c r="AZ6270" s="50">
        <f t="shared" si="1957"/>
        <v>140.90673868136628</v>
      </c>
      <c r="BA6270" s="50">
        <f t="shared" si="1958"/>
        <v>216.95164527130999</v>
      </c>
      <c r="BB6270" s="50">
        <f t="shared" si="1959"/>
        <v>223.66148997042268</v>
      </c>
      <c r="BC6270" s="17">
        <f t="shared" si="1960"/>
        <v>20009</v>
      </c>
      <c r="BD6270" s="50">
        <f t="shared" si="1961"/>
        <v>4.8036388186829413</v>
      </c>
      <c r="BE6270" s="50">
        <f t="shared" si="1962"/>
        <v>140.90673868136628</v>
      </c>
      <c r="BF6270" s="50">
        <f t="shared" si="1968"/>
        <v>230.47856784500519</v>
      </c>
      <c r="BG6270" s="50"/>
      <c r="BH6270" s="17">
        <f t="shared" si="1963"/>
        <v>0</v>
      </c>
      <c r="BI6270" s="17">
        <f t="shared" si="1971"/>
        <v>6270</v>
      </c>
      <c r="BJ6270" s="17">
        <f t="shared" si="1969"/>
        <v>6270</v>
      </c>
      <c r="BK6270" s="150">
        <f t="shared" si="1970"/>
        <v>36777</v>
      </c>
      <c r="BL6270" s="50" t="e">
        <f t="shared" ca="1" si="1964"/>
        <v>#NAME?</v>
      </c>
      <c r="BM6270" s="50" t="e">
        <f t="shared" ca="1" si="1965"/>
        <v>#NAME?</v>
      </c>
      <c r="BN6270" s="50" t="e">
        <f t="shared" ca="1" si="1966"/>
        <v>#NAME?</v>
      </c>
    </row>
    <row r="6271" spans="1:66" x14ac:dyDescent="0.35">
      <c r="A6271" s="48">
        <v>36778</v>
      </c>
      <c r="B6271" s="17">
        <v>2000</v>
      </c>
      <c r="C6271" s="17">
        <v>9</v>
      </c>
      <c r="D6271" s="17">
        <v>253</v>
      </c>
      <c r="E6271" s="17">
        <v>9</v>
      </c>
      <c r="F6271" s="17">
        <v>7</v>
      </c>
      <c r="G6271" s="50">
        <v>3.6</v>
      </c>
      <c r="H6271" s="32">
        <v>3.8398380656562812</v>
      </c>
      <c r="I6271" s="50">
        <v>11.166666666666666</v>
      </c>
      <c r="J6271" s="13">
        <v>0</v>
      </c>
      <c r="K6271" s="13">
        <f t="shared" si="1952"/>
        <v>0</v>
      </c>
      <c r="L6271" s="13">
        <f t="shared" si="1953"/>
        <v>0</v>
      </c>
      <c r="M6271" s="13" t="e">
        <f ca="1">CalcTable[[#This Row],[IWC]]-AE6270</f>
        <v>#NAME?</v>
      </c>
      <c r="N6271" s="13" t="e">
        <f ca="1">IF(CalcTable[[#This Row],[Day of Year]]&lt;123,FCAP,AE6270)</f>
        <v>#NAME?</v>
      </c>
      <c r="O6271" s="17" t="e">
        <f ca="1">IF(IRR_DRIP,5,COUNTIF('IDET Wind Values'!C6255:G6255,"&lt;="&amp;IRR_MAXWIND))</f>
        <v>#NAME?</v>
      </c>
      <c r="P6271" s="13" t="e">
        <f ca="1">CalcTable[[#This Row],[ET_o]]*KL</f>
        <v>#NAME?</v>
      </c>
      <c r="Q6271" s="13" t="e">
        <f ca="1">IF(WILTPT&lt;=0,1,MAX(0,MIN(1,(CalcTable[[#This Row],[IWC]]-WILTPT)/(MAD-WILTPT))))</f>
        <v>#NAME?</v>
      </c>
      <c r="R6271" s="13" t="e">
        <f ca="1">CalcTable[[#This Row],[ETMult]]*CalcTable[[#This Row],[ETb]]</f>
        <v>#NAME?</v>
      </c>
      <c r="S6271" s="13" t="b">
        <f>INDEX(IRR_LIST,CalcTable[[#This Row],[Day of Week]]+1)</f>
        <v>0</v>
      </c>
      <c r="T6271" s="13">
        <f t="shared" ca="1" si="1954"/>
        <v>0</v>
      </c>
      <c r="U6271" s="13" t="b">
        <f ca="1">IF(CalcTable[[#This Row],[IrrPrecip]]&gt;=IC_MM,FALSE,TRUE)</f>
        <v>1</v>
      </c>
      <c r="V6271" s="13" t="b">
        <f t="shared" si="1955"/>
        <v>0</v>
      </c>
      <c r="W6271" s="13" t="e">
        <f ca="1">IF(AND(IRR_DRIP=FALSE,CalcTable[[#This Row],[IrrHours]]&lt;=0),FALSE,TRUE)</f>
        <v>#NAME?</v>
      </c>
      <c r="X6271" s="13" t="e">
        <f ca="1">AND(CalcTable[[#This Row],[IrrDay]],CalcTable[[#This Row],[IrrRain]],CalcTable[[#This Row],[IrrWarm]],CalcTable[[#This Row],[IrrWindy]])</f>
        <v>#NAME?</v>
      </c>
      <c r="Y6271" s="13" t="e">
        <f t="shared" ca="1" si="1956"/>
        <v>#NAME?</v>
      </c>
      <c r="Z6271" s="13" t="e">
        <f ca="1">CalcTable[[#This Row],[IrrHours]]/5</f>
        <v>#NAME?</v>
      </c>
      <c r="AA6271" s="13" t="e">
        <f ca="1">IF(CalcTable[[#This Row],[IrrFlag]]=FALSE,0,MAX(0,CalcTable[[#This Row],[VolRednWind]]*(FCAP*IRR_TARGET-CalcTable[[#This Row],[IWC]])))</f>
        <v>#NAME?</v>
      </c>
      <c r="AB6271" s="13" t="e">
        <f ca="1">CalcTable[[#This Row],[IWC]]+CalcTable[[#This Row],[Eff Precip]]+CalcTable[[#This Row],[IrrAmt]]-CalcTable[[#This Row],[AET]]</f>
        <v>#NAME?</v>
      </c>
      <c r="AC6271" s="13" t="e">
        <f ca="1">IF(CalcTable[[#This Row],[PWC]]&gt;FCAP,MIN(24*PERC,MIN(SAT,CalcTable[[#This Row],[PWC]])-FCAP),0)</f>
        <v>#NAME?</v>
      </c>
      <c r="AD6271" s="13" t="e">
        <f ca="1">IF(CalcTable[[#This Row],[PWC]]&gt;SAT,CalcTable[[#This Row],[PWC]]-SAT,0)</f>
        <v>#NAME?</v>
      </c>
      <c r="AE6271" s="13" t="e">
        <f ca="1">CalcTable[[#This Row],[PWC]]-CalcTable[[#This Row],[PercAmt]]-CalcTable[[#This Row],[Runoff]]</f>
        <v>#NAME?</v>
      </c>
      <c r="AF6271" s="13" t="e">
        <f ca="1">CalcTable[[#This Row],[IrrAmt]]/1000*CUR_IRR_AREA*10000/IRR_EFF</f>
        <v>#NAME?</v>
      </c>
      <c r="AG6271" s="147"/>
      <c r="AH6271" s="13"/>
      <c r="AI6271" s="50">
        <v>0</v>
      </c>
      <c r="AJ6271" s="50">
        <v>0</v>
      </c>
      <c r="AK6271" s="50">
        <v>0</v>
      </c>
      <c r="AL6271" s="50">
        <v>0</v>
      </c>
      <c r="AM6271" s="50"/>
      <c r="AN6271" s="50"/>
      <c r="AO6271" s="50"/>
      <c r="AP6271" s="50"/>
      <c r="AQ6271" s="50"/>
      <c r="AR6271" s="50"/>
      <c r="AS6271" s="50"/>
      <c r="AT6271" s="50"/>
      <c r="AU6271" s="50"/>
      <c r="AV6271" s="50"/>
      <c r="AW6271" s="50"/>
      <c r="AX6271" s="50">
        <f t="shared" si="1967"/>
        <v>0</v>
      </c>
      <c r="AY6271" s="50"/>
      <c r="AZ6271" s="50">
        <f t="shared" si="1957"/>
        <v>0</v>
      </c>
      <c r="BA6271" s="50">
        <f t="shared" si="1958"/>
        <v>0</v>
      </c>
      <c r="BB6271" s="50">
        <f t="shared" si="1959"/>
        <v>0</v>
      </c>
      <c r="BC6271" s="17">
        <f t="shared" si="1960"/>
        <v>20009</v>
      </c>
      <c r="BD6271" s="50">
        <f t="shared" si="1961"/>
        <v>0</v>
      </c>
      <c r="BE6271" s="50">
        <f t="shared" si="1962"/>
        <v>0</v>
      </c>
      <c r="BF6271" s="50">
        <f t="shared" si="1968"/>
        <v>0</v>
      </c>
      <c r="BG6271" s="50"/>
      <c r="BH6271" s="17">
        <f t="shared" si="1963"/>
        <v>0</v>
      </c>
      <c r="BI6271" s="17">
        <f t="shared" si="1971"/>
        <v>6271</v>
      </c>
      <c r="BJ6271" s="17">
        <f t="shared" si="1969"/>
        <v>6271</v>
      </c>
      <c r="BK6271" s="150">
        <f t="shared" si="1970"/>
        <v>36778</v>
      </c>
      <c r="BL6271" s="50" t="e">
        <f t="shared" ca="1" si="1964"/>
        <v>#NAME?</v>
      </c>
      <c r="BM6271" s="50" t="e">
        <f t="shared" ca="1" si="1965"/>
        <v>#NAME?</v>
      </c>
      <c r="BN6271" s="50" t="e">
        <f t="shared" ca="1" si="1966"/>
        <v>#NAME?</v>
      </c>
    </row>
    <row r="6272" spans="1:66" x14ac:dyDescent="0.35">
      <c r="A6272" s="48">
        <v>36779</v>
      </c>
      <c r="B6272" s="17">
        <v>2000</v>
      </c>
      <c r="C6272" s="17">
        <v>9</v>
      </c>
      <c r="D6272" s="17">
        <v>254</v>
      </c>
      <c r="E6272" s="17">
        <v>10</v>
      </c>
      <c r="F6272" s="17">
        <v>1</v>
      </c>
      <c r="G6272" s="50">
        <v>2.2000000000000002</v>
      </c>
      <c r="H6272" s="32">
        <v>2.6366863865642798</v>
      </c>
      <c r="I6272" s="50">
        <v>12.833333333333334</v>
      </c>
      <c r="J6272" s="13">
        <v>0</v>
      </c>
      <c r="K6272" s="13">
        <f t="shared" si="1952"/>
        <v>0</v>
      </c>
      <c r="L6272" s="13">
        <f t="shared" si="1953"/>
        <v>0</v>
      </c>
      <c r="M6272" s="13" t="e">
        <f ca="1">CalcTable[[#This Row],[IWC]]-AE6271</f>
        <v>#NAME?</v>
      </c>
      <c r="N6272" s="13" t="e">
        <f ca="1">IF(CalcTable[[#This Row],[Day of Year]]&lt;123,FCAP,AE6271)</f>
        <v>#NAME?</v>
      </c>
      <c r="O6272" s="17" t="e">
        <f ca="1">IF(IRR_DRIP,5,COUNTIF('IDET Wind Values'!C6256:G6256,"&lt;="&amp;IRR_MAXWIND))</f>
        <v>#NAME?</v>
      </c>
      <c r="P6272" s="13" t="e">
        <f ca="1">CalcTable[[#This Row],[ET_o]]*KL</f>
        <v>#NAME?</v>
      </c>
      <c r="Q6272" s="13" t="e">
        <f ca="1">IF(WILTPT&lt;=0,1,MAX(0,MIN(1,(CalcTable[[#This Row],[IWC]]-WILTPT)/(MAD-WILTPT))))</f>
        <v>#NAME?</v>
      </c>
      <c r="R6272" s="13" t="e">
        <f ca="1">CalcTable[[#This Row],[ETMult]]*CalcTable[[#This Row],[ETb]]</f>
        <v>#NAME?</v>
      </c>
      <c r="S6272" s="13" t="b">
        <f>INDEX(IRR_LIST,CalcTable[[#This Row],[Day of Week]]+1)</f>
        <v>1</v>
      </c>
      <c r="T6272" s="13">
        <f t="shared" ca="1" si="1954"/>
        <v>0</v>
      </c>
      <c r="U6272" s="13" t="b">
        <f ca="1">IF(CalcTable[[#This Row],[IrrPrecip]]&gt;=IC_MM,FALSE,TRUE)</f>
        <v>1</v>
      </c>
      <c r="V6272" s="13" t="b">
        <f t="shared" si="1955"/>
        <v>0</v>
      </c>
      <c r="W6272" s="13" t="e">
        <f ca="1">IF(AND(IRR_DRIP=FALSE,CalcTable[[#This Row],[IrrHours]]&lt;=0),FALSE,TRUE)</f>
        <v>#NAME?</v>
      </c>
      <c r="X6272" s="13" t="e">
        <f ca="1">AND(CalcTable[[#This Row],[IrrDay]],CalcTable[[#This Row],[IrrRain]],CalcTable[[#This Row],[IrrWarm]],CalcTable[[#This Row],[IrrWindy]])</f>
        <v>#NAME?</v>
      </c>
      <c r="Y6272" s="13" t="e">
        <f t="shared" ca="1" si="1956"/>
        <v>#NAME?</v>
      </c>
      <c r="Z6272" s="13" t="e">
        <f ca="1">CalcTable[[#This Row],[IrrHours]]/5</f>
        <v>#NAME?</v>
      </c>
      <c r="AA6272" s="13" t="e">
        <f ca="1">IF(CalcTable[[#This Row],[IrrFlag]]=FALSE,0,MAX(0,CalcTable[[#This Row],[VolRednWind]]*(FCAP*IRR_TARGET-CalcTable[[#This Row],[IWC]])))</f>
        <v>#NAME?</v>
      </c>
      <c r="AB6272" s="13" t="e">
        <f ca="1">CalcTable[[#This Row],[IWC]]+CalcTable[[#This Row],[Eff Precip]]+CalcTable[[#This Row],[IrrAmt]]-CalcTable[[#This Row],[AET]]</f>
        <v>#NAME?</v>
      </c>
      <c r="AC6272" s="13" t="e">
        <f ca="1">IF(CalcTable[[#This Row],[PWC]]&gt;FCAP,MIN(24*PERC,MIN(SAT,CalcTable[[#This Row],[PWC]])-FCAP),0)</f>
        <v>#NAME?</v>
      </c>
      <c r="AD6272" s="13" t="e">
        <f ca="1">IF(CalcTable[[#This Row],[PWC]]&gt;SAT,CalcTable[[#This Row],[PWC]]-SAT,0)</f>
        <v>#NAME?</v>
      </c>
      <c r="AE6272" s="13" t="e">
        <f ca="1">CalcTable[[#This Row],[PWC]]-CalcTable[[#This Row],[PercAmt]]-CalcTable[[#This Row],[Runoff]]</f>
        <v>#NAME?</v>
      </c>
      <c r="AF6272" s="13" t="e">
        <f ca="1">CalcTable[[#This Row],[IrrAmt]]/1000*CUR_IRR_AREA*10000/IRR_EFF</f>
        <v>#NAME?</v>
      </c>
      <c r="AG6272" s="147"/>
      <c r="AH6272" s="13"/>
      <c r="AI6272" s="50">
        <v>0</v>
      </c>
      <c r="AJ6272" s="50">
        <v>0</v>
      </c>
      <c r="AK6272" s="50">
        <v>0</v>
      </c>
      <c r="AL6272" s="50">
        <v>0</v>
      </c>
      <c r="AM6272" s="50"/>
      <c r="AN6272" s="50"/>
      <c r="AO6272" s="50"/>
      <c r="AP6272" s="50"/>
      <c r="AQ6272" s="50"/>
      <c r="AR6272" s="50"/>
      <c r="AS6272" s="50"/>
      <c r="AT6272" s="50"/>
      <c r="AU6272" s="50"/>
      <c r="AV6272" s="50"/>
      <c r="AW6272" s="50"/>
      <c r="AX6272" s="50">
        <f t="shared" si="1967"/>
        <v>0</v>
      </c>
      <c r="AY6272" s="50"/>
      <c r="AZ6272" s="50">
        <f t="shared" si="1957"/>
        <v>0</v>
      </c>
      <c r="BA6272" s="50">
        <f t="shared" si="1958"/>
        <v>0</v>
      </c>
      <c r="BB6272" s="50">
        <f t="shared" si="1959"/>
        <v>0</v>
      </c>
      <c r="BC6272" s="17">
        <f t="shared" si="1960"/>
        <v>20009</v>
      </c>
      <c r="BD6272" s="50">
        <f t="shared" si="1961"/>
        <v>0</v>
      </c>
      <c r="BE6272" s="50">
        <f t="shared" si="1962"/>
        <v>0</v>
      </c>
      <c r="BF6272" s="50">
        <f t="shared" si="1968"/>
        <v>0</v>
      </c>
      <c r="BG6272" s="50"/>
      <c r="BH6272" s="17">
        <f t="shared" si="1963"/>
        <v>0</v>
      </c>
      <c r="BI6272" s="17">
        <f t="shared" si="1971"/>
        <v>6272</v>
      </c>
      <c r="BJ6272" s="17">
        <f t="shared" si="1969"/>
        <v>6272</v>
      </c>
      <c r="BK6272" s="150">
        <f t="shared" si="1970"/>
        <v>36779</v>
      </c>
      <c r="BL6272" s="50" t="e">
        <f t="shared" ca="1" si="1964"/>
        <v>#NAME?</v>
      </c>
      <c r="BM6272" s="50" t="e">
        <f t="shared" ca="1" si="1965"/>
        <v>#NAME?</v>
      </c>
      <c r="BN6272" s="50" t="e">
        <f t="shared" ca="1" si="1966"/>
        <v>#NAME?</v>
      </c>
    </row>
    <row r="6273" spans="1:66" x14ac:dyDescent="0.35">
      <c r="A6273" s="48">
        <v>36780</v>
      </c>
      <c r="B6273" s="17">
        <v>2000</v>
      </c>
      <c r="C6273" s="17">
        <v>9</v>
      </c>
      <c r="D6273" s="17">
        <v>255</v>
      </c>
      <c r="E6273" s="17">
        <v>11</v>
      </c>
      <c r="F6273" s="17">
        <v>2</v>
      </c>
      <c r="G6273" s="50">
        <v>-0.9</v>
      </c>
      <c r="H6273" s="32">
        <v>3.6302801379388008</v>
      </c>
      <c r="I6273" s="50">
        <v>6.666666666666667</v>
      </c>
      <c r="J6273" s="13">
        <v>0</v>
      </c>
      <c r="K6273" s="13">
        <f t="shared" si="1952"/>
        <v>0</v>
      </c>
      <c r="L6273" s="13">
        <f t="shared" si="1953"/>
        <v>0</v>
      </c>
      <c r="M6273" s="13" t="e">
        <f ca="1">CalcTable[[#This Row],[IWC]]-AE6272</f>
        <v>#NAME?</v>
      </c>
      <c r="N6273" s="13" t="e">
        <f ca="1">IF(CalcTable[[#This Row],[Day of Year]]&lt;123,FCAP,AE6272)</f>
        <v>#NAME?</v>
      </c>
      <c r="O6273" s="17" t="e">
        <f ca="1">IF(IRR_DRIP,5,COUNTIF('IDET Wind Values'!C6257:G6257,"&lt;="&amp;IRR_MAXWIND))</f>
        <v>#NAME?</v>
      </c>
      <c r="P6273" s="13" t="e">
        <f ca="1">CalcTable[[#This Row],[ET_o]]*KL</f>
        <v>#NAME?</v>
      </c>
      <c r="Q6273" s="13" t="e">
        <f ca="1">IF(WILTPT&lt;=0,1,MAX(0,MIN(1,(CalcTable[[#This Row],[IWC]]-WILTPT)/(MAD-WILTPT))))</f>
        <v>#NAME?</v>
      </c>
      <c r="R6273" s="13" t="e">
        <f ca="1">CalcTable[[#This Row],[ETMult]]*CalcTable[[#This Row],[ETb]]</f>
        <v>#NAME?</v>
      </c>
      <c r="S6273" s="13" t="b">
        <f>INDEX(IRR_LIST,CalcTable[[#This Row],[Day of Week]]+1)</f>
        <v>0</v>
      </c>
      <c r="T6273" s="13">
        <f t="shared" ca="1" si="1954"/>
        <v>0</v>
      </c>
      <c r="U6273" s="13" t="b">
        <f ca="1">IF(CalcTable[[#This Row],[IrrPrecip]]&gt;=IC_MM,FALSE,TRUE)</f>
        <v>1</v>
      </c>
      <c r="V6273" s="13" t="b">
        <f t="shared" si="1955"/>
        <v>1</v>
      </c>
      <c r="W6273" s="13" t="e">
        <f ca="1">IF(AND(IRR_DRIP=FALSE,CalcTable[[#This Row],[IrrHours]]&lt;=0),FALSE,TRUE)</f>
        <v>#NAME?</v>
      </c>
      <c r="X6273" s="13" t="e">
        <f ca="1">AND(CalcTable[[#This Row],[IrrDay]],CalcTable[[#This Row],[IrrRain]],CalcTable[[#This Row],[IrrWarm]],CalcTable[[#This Row],[IrrWindy]])</f>
        <v>#NAME?</v>
      </c>
      <c r="Y6273" s="13" t="e">
        <f t="shared" ca="1" si="1956"/>
        <v>#NAME?</v>
      </c>
      <c r="Z6273" s="13" t="e">
        <f ca="1">CalcTable[[#This Row],[IrrHours]]/5</f>
        <v>#NAME?</v>
      </c>
      <c r="AA6273" s="13" t="e">
        <f ca="1">IF(CalcTable[[#This Row],[IrrFlag]]=FALSE,0,MAX(0,CalcTable[[#This Row],[VolRednWind]]*(FCAP*IRR_TARGET-CalcTable[[#This Row],[IWC]])))</f>
        <v>#NAME?</v>
      </c>
      <c r="AB6273" s="13" t="e">
        <f ca="1">CalcTable[[#This Row],[IWC]]+CalcTable[[#This Row],[Eff Precip]]+CalcTable[[#This Row],[IrrAmt]]-CalcTable[[#This Row],[AET]]</f>
        <v>#NAME?</v>
      </c>
      <c r="AC6273" s="13" t="e">
        <f ca="1">IF(CalcTable[[#This Row],[PWC]]&gt;FCAP,MIN(24*PERC,MIN(SAT,CalcTable[[#This Row],[PWC]])-FCAP),0)</f>
        <v>#NAME?</v>
      </c>
      <c r="AD6273" s="13" t="e">
        <f ca="1">IF(CalcTable[[#This Row],[PWC]]&gt;SAT,CalcTable[[#This Row],[PWC]]-SAT,0)</f>
        <v>#NAME?</v>
      </c>
      <c r="AE6273" s="13" t="e">
        <f ca="1">CalcTable[[#This Row],[PWC]]-CalcTable[[#This Row],[PercAmt]]-CalcTable[[#This Row],[Runoff]]</f>
        <v>#NAME?</v>
      </c>
      <c r="AF6273" s="13" t="e">
        <f ca="1">CalcTable[[#This Row],[IrrAmt]]/1000*CUR_IRR_AREA*10000/IRR_EFF</f>
        <v>#NAME?</v>
      </c>
      <c r="AG6273" s="147"/>
      <c r="AH6273" s="13"/>
      <c r="AI6273" s="50">
        <v>0</v>
      </c>
      <c r="AJ6273" s="50">
        <v>0</v>
      </c>
      <c r="AK6273" s="50">
        <v>2.1792481005677202</v>
      </c>
      <c r="AL6273" s="50">
        <v>5.8420884487213094</v>
      </c>
      <c r="AM6273" s="50"/>
      <c r="AN6273" s="50"/>
      <c r="AO6273" s="50"/>
      <c r="AP6273" s="50"/>
      <c r="AQ6273" s="50"/>
      <c r="AR6273" s="50"/>
      <c r="AS6273" s="50"/>
      <c r="AT6273" s="50"/>
      <c r="AU6273" s="50"/>
      <c r="AV6273" s="50"/>
      <c r="AW6273" s="50"/>
      <c r="AX6273" s="50">
        <f t="shared" si="1967"/>
        <v>8.0213365492890301</v>
      </c>
      <c r="AY6273" s="50"/>
      <c r="AZ6273" s="50">
        <f t="shared" si="1957"/>
        <v>203.33023330415165</v>
      </c>
      <c r="BA6273" s="50">
        <f t="shared" si="1958"/>
        <v>313.0640100079795</v>
      </c>
      <c r="BB6273" s="50">
        <f t="shared" si="1959"/>
        <v>322.74640207008201</v>
      </c>
      <c r="BC6273" s="17">
        <f t="shared" si="1960"/>
        <v>20009</v>
      </c>
      <c r="BD6273" s="50">
        <f t="shared" si="1961"/>
        <v>8.0213365492890301</v>
      </c>
      <c r="BE6273" s="50">
        <f t="shared" si="1962"/>
        <v>203.33023330415165</v>
      </c>
      <c r="BF6273" s="50">
        <f t="shared" si="1968"/>
        <v>332.58353298137132</v>
      </c>
      <c r="BG6273" s="50"/>
      <c r="BH6273" s="17">
        <f t="shared" si="1963"/>
        <v>0</v>
      </c>
      <c r="BI6273" s="17">
        <f t="shared" si="1971"/>
        <v>6273</v>
      </c>
      <c r="BJ6273" s="17">
        <f t="shared" si="1969"/>
        <v>6273</v>
      </c>
      <c r="BK6273" s="150">
        <f t="shared" si="1970"/>
        <v>36780</v>
      </c>
      <c r="BL6273" s="50" t="e">
        <f t="shared" ca="1" si="1964"/>
        <v>#NAME?</v>
      </c>
      <c r="BM6273" s="50" t="e">
        <f t="shared" ca="1" si="1965"/>
        <v>#NAME?</v>
      </c>
      <c r="BN6273" s="50" t="e">
        <f t="shared" ca="1" si="1966"/>
        <v>#NAME?</v>
      </c>
    </row>
    <row r="6274" spans="1:66" x14ac:dyDescent="0.35">
      <c r="A6274" s="48">
        <v>36781</v>
      </c>
      <c r="B6274" s="17">
        <v>2000</v>
      </c>
      <c r="C6274" s="17">
        <v>9</v>
      </c>
      <c r="D6274" s="17">
        <v>256</v>
      </c>
      <c r="E6274" s="17">
        <v>12</v>
      </c>
      <c r="F6274" s="17">
        <v>3</v>
      </c>
      <c r="G6274" s="50">
        <v>10.199999999999999</v>
      </c>
      <c r="H6274" s="32">
        <v>4.0523807819997142</v>
      </c>
      <c r="I6274" s="50">
        <v>16.166666666666668</v>
      </c>
      <c r="J6274" s="13">
        <v>0</v>
      </c>
      <c r="K6274" s="13">
        <f t="shared" si="1952"/>
        <v>0</v>
      </c>
      <c r="L6274" s="13">
        <f t="shared" si="1953"/>
        <v>0</v>
      </c>
      <c r="M6274" s="13" t="e">
        <f ca="1">CalcTable[[#This Row],[IWC]]-AE6273</f>
        <v>#NAME?</v>
      </c>
      <c r="N6274" s="13" t="e">
        <f ca="1">IF(CalcTable[[#This Row],[Day of Year]]&lt;123,FCAP,AE6273)</f>
        <v>#NAME?</v>
      </c>
      <c r="O6274" s="17" t="e">
        <f ca="1">IF(IRR_DRIP,5,COUNTIF('IDET Wind Values'!C6258:G6258,"&lt;="&amp;IRR_MAXWIND))</f>
        <v>#NAME?</v>
      </c>
      <c r="P6274" s="13" t="e">
        <f ca="1">CalcTable[[#This Row],[ET_o]]*KL</f>
        <v>#NAME?</v>
      </c>
      <c r="Q6274" s="13" t="e">
        <f ca="1">IF(WILTPT&lt;=0,1,MAX(0,MIN(1,(CalcTable[[#This Row],[IWC]]-WILTPT)/(MAD-WILTPT))))</f>
        <v>#NAME?</v>
      </c>
      <c r="R6274" s="13" t="e">
        <f ca="1">CalcTable[[#This Row],[ETMult]]*CalcTable[[#This Row],[ETb]]</f>
        <v>#NAME?</v>
      </c>
      <c r="S6274" s="13" t="b">
        <f>INDEX(IRR_LIST,CalcTable[[#This Row],[Day of Week]]+1)</f>
        <v>1</v>
      </c>
      <c r="T6274" s="13">
        <f t="shared" ca="1" si="1954"/>
        <v>0</v>
      </c>
      <c r="U6274" s="13" t="b">
        <f ca="1">IF(CalcTable[[#This Row],[IrrPrecip]]&gt;=IC_MM,FALSE,TRUE)</f>
        <v>1</v>
      </c>
      <c r="V6274" s="13" t="b">
        <f t="shared" si="1955"/>
        <v>1</v>
      </c>
      <c r="W6274" s="13" t="e">
        <f ca="1">IF(AND(IRR_DRIP=FALSE,CalcTable[[#This Row],[IrrHours]]&lt;=0),FALSE,TRUE)</f>
        <v>#NAME?</v>
      </c>
      <c r="X6274" s="13" t="e">
        <f ca="1">AND(CalcTable[[#This Row],[IrrDay]],CalcTable[[#This Row],[IrrRain]],CalcTable[[#This Row],[IrrWarm]],CalcTable[[#This Row],[IrrWindy]])</f>
        <v>#NAME?</v>
      </c>
      <c r="Y6274" s="13" t="e">
        <f t="shared" ca="1" si="1956"/>
        <v>#NAME?</v>
      </c>
      <c r="Z6274" s="13" t="e">
        <f ca="1">CalcTable[[#This Row],[IrrHours]]/5</f>
        <v>#NAME?</v>
      </c>
      <c r="AA6274" s="13" t="e">
        <f ca="1">IF(CalcTable[[#This Row],[IrrFlag]]=FALSE,0,MAX(0,CalcTable[[#This Row],[VolRednWind]]*(FCAP*IRR_TARGET-CalcTable[[#This Row],[IWC]])))</f>
        <v>#NAME?</v>
      </c>
      <c r="AB6274" s="13" t="e">
        <f ca="1">CalcTable[[#This Row],[IWC]]+CalcTable[[#This Row],[Eff Precip]]+CalcTable[[#This Row],[IrrAmt]]-CalcTable[[#This Row],[AET]]</f>
        <v>#NAME?</v>
      </c>
      <c r="AC6274" s="13" t="e">
        <f ca="1">IF(CalcTable[[#This Row],[PWC]]&gt;FCAP,MIN(24*PERC,MIN(SAT,CalcTable[[#This Row],[PWC]])-FCAP),0)</f>
        <v>#NAME?</v>
      </c>
      <c r="AD6274" s="13" t="e">
        <f ca="1">IF(CalcTable[[#This Row],[PWC]]&gt;SAT,CalcTable[[#This Row],[PWC]]-SAT,0)</f>
        <v>#NAME?</v>
      </c>
      <c r="AE6274" s="13" t="e">
        <f ca="1">CalcTable[[#This Row],[PWC]]-CalcTable[[#This Row],[PercAmt]]-CalcTable[[#This Row],[Runoff]]</f>
        <v>#NAME?</v>
      </c>
      <c r="AF6274" s="13" t="e">
        <f ca="1">CalcTable[[#This Row],[IrrAmt]]/1000*CUR_IRR_AREA*10000/IRR_EFF</f>
        <v>#NAME?</v>
      </c>
      <c r="AG6274" s="147"/>
      <c r="AH6274" s="13"/>
      <c r="AI6274" s="50">
        <v>6.2871772721751134</v>
      </c>
      <c r="AJ6274" s="50">
        <v>8.4524732618735356</v>
      </c>
      <c r="AK6274" s="50">
        <v>0</v>
      </c>
      <c r="AL6274" s="50">
        <v>0</v>
      </c>
      <c r="AM6274" s="50"/>
      <c r="AN6274" s="50"/>
      <c r="AO6274" s="50"/>
      <c r="AP6274" s="50"/>
      <c r="AQ6274" s="50"/>
      <c r="AR6274" s="50"/>
      <c r="AS6274" s="50"/>
      <c r="AT6274" s="50"/>
      <c r="AU6274" s="50"/>
      <c r="AV6274" s="50"/>
      <c r="AW6274" s="50"/>
      <c r="AX6274" s="50">
        <f t="shared" si="1967"/>
        <v>14.73965053404865</v>
      </c>
      <c r="AY6274" s="50"/>
      <c r="AZ6274" s="50">
        <f t="shared" si="1957"/>
        <v>340.15114900685876</v>
      </c>
      <c r="BA6274" s="50">
        <f t="shared" si="1958"/>
        <v>550.97085263613553</v>
      </c>
      <c r="BB6274" s="50">
        <f t="shared" si="1959"/>
        <v>570.19586724918031</v>
      </c>
      <c r="BC6274" s="17">
        <f t="shared" si="1960"/>
        <v>20009</v>
      </c>
      <c r="BD6274" s="50">
        <f t="shared" si="1961"/>
        <v>14.73965053404865</v>
      </c>
      <c r="BE6274" s="50">
        <f t="shared" si="1962"/>
        <v>340.15114900685876</v>
      </c>
      <c r="BF6274" s="50">
        <f t="shared" si="1968"/>
        <v>556.3789951253849</v>
      </c>
      <c r="BG6274" s="50"/>
      <c r="BH6274" s="17">
        <f t="shared" si="1963"/>
        <v>0</v>
      </c>
      <c r="BI6274" s="17">
        <f t="shared" si="1971"/>
        <v>6274</v>
      </c>
      <c r="BJ6274" s="17">
        <f t="shared" si="1969"/>
        <v>6274</v>
      </c>
      <c r="BK6274" s="150">
        <f t="shared" si="1970"/>
        <v>36781</v>
      </c>
      <c r="BL6274" s="50" t="e">
        <f t="shared" ca="1" si="1964"/>
        <v>#NAME?</v>
      </c>
      <c r="BM6274" s="50" t="e">
        <f t="shared" ca="1" si="1965"/>
        <v>#NAME?</v>
      </c>
      <c r="BN6274" s="50" t="e">
        <f t="shared" ca="1" si="1966"/>
        <v>#NAME?</v>
      </c>
    </row>
    <row r="6275" spans="1:66" x14ac:dyDescent="0.35">
      <c r="A6275" s="48">
        <v>36782</v>
      </c>
      <c r="B6275" s="17">
        <v>2000</v>
      </c>
      <c r="C6275" s="17">
        <v>9</v>
      </c>
      <c r="D6275" s="17">
        <v>257</v>
      </c>
      <c r="E6275" s="17">
        <v>13</v>
      </c>
      <c r="F6275" s="17">
        <v>4</v>
      </c>
      <c r="G6275" s="50">
        <v>3.5</v>
      </c>
      <c r="H6275" s="32">
        <v>3.0483825752434695</v>
      </c>
      <c r="I6275" s="50">
        <v>7.833333333333333</v>
      </c>
      <c r="J6275" s="13">
        <v>0</v>
      </c>
      <c r="K6275" s="13">
        <f t="shared" si="1952"/>
        <v>0</v>
      </c>
      <c r="L6275" s="13">
        <f t="shared" si="1953"/>
        <v>0</v>
      </c>
      <c r="M6275" s="13" t="e">
        <f ca="1">CalcTable[[#This Row],[IWC]]-AE6274</f>
        <v>#NAME?</v>
      </c>
      <c r="N6275" s="13" t="e">
        <f ca="1">IF(CalcTable[[#This Row],[Day of Year]]&lt;123,FCAP,AE6274)</f>
        <v>#NAME?</v>
      </c>
      <c r="O6275" s="17" t="e">
        <f ca="1">IF(IRR_DRIP,5,COUNTIF('IDET Wind Values'!C6259:G6259,"&lt;="&amp;IRR_MAXWIND))</f>
        <v>#NAME?</v>
      </c>
      <c r="P6275" s="13" t="e">
        <f ca="1">CalcTable[[#This Row],[ET_o]]*KL</f>
        <v>#NAME?</v>
      </c>
      <c r="Q6275" s="13" t="e">
        <f ca="1">IF(WILTPT&lt;=0,1,MAX(0,MIN(1,(CalcTable[[#This Row],[IWC]]-WILTPT)/(MAD-WILTPT))))</f>
        <v>#NAME?</v>
      </c>
      <c r="R6275" s="13" t="e">
        <f ca="1">CalcTable[[#This Row],[ETMult]]*CalcTable[[#This Row],[ETb]]</f>
        <v>#NAME?</v>
      </c>
      <c r="S6275" s="13" t="b">
        <f>INDEX(IRR_LIST,CalcTable[[#This Row],[Day of Week]]+1)</f>
        <v>0</v>
      </c>
      <c r="T6275" s="13">
        <f t="shared" ca="1" si="1954"/>
        <v>0</v>
      </c>
      <c r="U6275" s="13" t="b">
        <f ca="1">IF(CalcTable[[#This Row],[IrrPrecip]]&gt;=IC_MM,FALSE,TRUE)</f>
        <v>1</v>
      </c>
      <c r="V6275" s="13" t="b">
        <f t="shared" si="1955"/>
        <v>1</v>
      </c>
      <c r="W6275" s="13" t="e">
        <f ca="1">IF(AND(IRR_DRIP=FALSE,CalcTable[[#This Row],[IrrHours]]&lt;=0),FALSE,TRUE)</f>
        <v>#NAME?</v>
      </c>
      <c r="X6275" s="13" t="e">
        <f ca="1">AND(CalcTable[[#This Row],[IrrDay]],CalcTable[[#This Row],[IrrRain]],CalcTable[[#This Row],[IrrWarm]],CalcTable[[#This Row],[IrrWindy]])</f>
        <v>#NAME?</v>
      </c>
      <c r="Y6275" s="13" t="e">
        <f t="shared" ca="1" si="1956"/>
        <v>#NAME?</v>
      </c>
      <c r="Z6275" s="13" t="e">
        <f ca="1">CalcTable[[#This Row],[IrrHours]]/5</f>
        <v>#NAME?</v>
      </c>
      <c r="AA6275" s="13" t="e">
        <f ca="1">IF(CalcTable[[#This Row],[IrrFlag]]=FALSE,0,MAX(0,CalcTable[[#This Row],[VolRednWind]]*(FCAP*IRR_TARGET-CalcTable[[#This Row],[IWC]])))</f>
        <v>#NAME?</v>
      </c>
      <c r="AB6275" s="13" t="e">
        <f ca="1">CalcTable[[#This Row],[IWC]]+CalcTable[[#This Row],[Eff Precip]]+CalcTable[[#This Row],[IrrAmt]]-CalcTable[[#This Row],[AET]]</f>
        <v>#NAME?</v>
      </c>
      <c r="AC6275" s="13" t="e">
        <f ca="1">IF(CalcTable[[#This Row],[PWC]]&gt;FCAP,MIN(24*PERC,MIN(SAT,CalcTable[[#This Row],[PWC]])-FCAP),0)</f>
        <v>#NAME?</v>
      </c>
      <c r="AD6275" s="13" t="e">
        <f ca="1">IF(CalcTable[[#This Row],[PWC]]&gt;SAT,CalcTable[[#This Row],[PWC]]-SAT,0)</f>
        <v>#NAME?</v>
      </c>
      <c r="AE6275" s="13" t="e">
        <f ca="1">CalcTable[[#This Row],[PWC]]-CalcTable[[#This Row],[PercAmt]]-CalcTable[[#This Row],[Runoff]]</f>
        <v>#NAME?</v>
      </c>
      <c r="AF6275" s="13" t="e">
        <f ca="1">CalcTable[[#This Row],[IrrAmt]]/1000*CUR_IRR_AREA*10000/IRR_EFF</f>
        <v>#NAME?</v>
      </c>
      <c r="AG6275" s="147"/>
      <c r="AH6275" s="13"/>
      <c r="AI6275" s="50">
        <v>0</v>
      </c>
      <c r="AJ6275" s="50">
        <v>0</v>
      </c>
      <c r="AK6275" s="50">
        <v>10.472823266809161</v>
      </c>
      <c r="AL6275" s="50">
        <v>4.5088094300998449</v>
      </c>
      <c r="AM6275" s="50"/>
      <c r="AN6275" s="50"/>
      <c r="AO6275" s="50"/>
      <c r="AP6275" s="50"/>
      <c r="AQ6275" s="50"/>
      <c r="AR6275" s="50"/>
      <c r="AS6275" s="50"/>
      <c r="AT6275" s="50"/>
      <c r="AU6275" s="50"/>
      <c r="AV6275" s="50"/>
      <c r="AW6275" s="50"/>
      <c r="AX6275" s="50">
        <f t="shared" si="1967"/>
        <v>14.981632696909006</v>
      </c>
      <c r="AY6275" s="50"/>
      <c r="AZ6275" s="50">
        <f t="shared" si="1957"/>
        <v>285.85981786279649</v>
      </c>
      <c r="BA6275" s="50">
        <f t="shared" si="1958"/>
        <v>440.13337036017879</v>
      </c>
      <c r="BB6275" s="50">
        <f t="shared" si="1959"/>
        <v>453.74574263935961</v>
      </c>
      <c r="BC6275" s="17">
        <f t="shared" si="1960"/>
        <v>20009</v>
      </c>
      <c r="BD6275" s="50">
        <f t="shared" si="1961"/>
        <v>14.981632696909006</v>
      </c>
      <c r="BE6275" s="50">
        <f t="shared" si="1962"/>
        <v>285.85981786279649</v>
      </c>
      <c r="BF6275" s="50">
        <f t="shared" si="1968"/>
        <v>467.57566062498074</v>
      </c>
      <c r="BG6275" s="50"/>
      <c r="BH6275" s="17">
        <f t="shared" si="1963"/>
        <v>0</v>
      </c>
      <c r="BI6275" s="17">
        <f t="shared" si="1971"/>
        <v>6275</v>
      </c>
      <c r="BJ6275" s="17">
        <f t="shared" si="1969"/>
        <v>6275</v>
      </c>
      <c r="BK6275" s="150">
        <f t="shared" si="1970"/>
        <v>36782</v>
      </c>
      <c r="BL6275" s="50" t="e">
        <f t="shared" ca="1" si="1964"/>
        <v>#NAME?</v>
      </c>
      <c r="BM6275" s="50" t="e">
        <f t="shared" ca="1" si="1965"/>
        <v>#NAME?</v>
      </c>
      <c r="BN6275" s="50" t="e">
        <f t="shared" ca="1" si="1966"/>
        <v>#NAME?</v>
      </c>
    </row>
    <row r="6276" spans="1:66" x14ac:dyDescent="0.35">
      <c r="A6276" s="48">
        <v>36783</v>
      </c>
      <c r="B6276" s="17">
        <v>2000</v>
      </c>
      <c r="C6276" s="17">
        <v>9</v>
      </c>
      <c r="D6276" s="17">
        <v>258</v>
      </c>
      <c r="E6276" s="17">
        <v>14</v>
      </c>
      <c r="F6276" s="17">
        <v>5</v>
      </c>
      <c r="G6276" s="50">
        <v>4.7</v>
      </c>
      <c r="H6276" s="32">
        <v>3.8475461859095708</v>
      </c>
      <c r="I6276" s="50">
        <v>5</v>
      </c>
      <c r="J6276" s="13">
        <v>0</v>
      </c>
      <c r="K6276" s="13">
        <f t="shared" si="1952"/>
        <v>0</v>
      </c>
      <c r="L6276" s="13">
        <f t="shared" si="1953"/>
        <v>0</v>
      </c>
      <c r="M6276" s="13" t="e">
        <f ca="1">CalcTable[[#This Row],[IWC]]-AE6275</f>
        <v>#NAME?</v>
      </c>
      <c r="N6276" s="13" t="e">
        <f ca="1">IF(CalcTable[[#This Row],[Day of Year]]&lt;123,FCAP,AE6275)</f>
        <v>#NAME?</v>
      </c>
      <c r="O6276" s="17" t="e">
        <f ca="1">IF(IRR_DRIP,5,COUNTIF('IDET Wind Values'!C6260:G6260,"&lt;="&amp;IRR_MAXWIND))</f>
        <v>#NAME?</v>
      </c>
      <c r="P6276" s="13" t="e">
        <f ca="1">CalcTable[[#This Row],[ET_o]]*KL</f>
        <v>#NAME?</v>
      </c>
      <c r="Q6276" s="13" t="e">
        <f ca="1">IF(WILTPT&lt;=0,1,MAX(0,MIN(1,(CalcTable[[#This Row],[IWC]]-WILTPT)/(MAD-WILTPT))))</f>
        <v>#NAME?</v>
      </c>
      <c r="R6276" s="13" t="e">
        <f ca="1">CalcTable[[#This Row],[ETMult]]*CalcTable[[#This Row],[ETb]]</f>
        <v>#NAME?</v>
      </c>
      <c r="S6276" s="13" t="b">
        <f>INDEX(IRR_LIST,CalcTable[[#This Row],[Day of Week]]+1)</f>
        <v>1</v>
      </c>
      <c r="T6276" s="13">
        <f t="shared" ca="1" si="1954"/>
        <v>0</v>
      </c>
      <c r="U6276" s="13" t="b">
        <f ca="1">IF(CalcTable[[#This Row],[IrrPrecip]]&gt;=IC_MM,FALSE,TRUE)</f>
        <v>1</v>
      </c>
      <c r="V6276" s="13" t="b">
        <f t="shared" si="1955"/>
        <v>1</v>
      </c>
      <c r="W6276" s="13" t="e">
        <f ca="1">IF(AND(IRR_DRIP=FALSE,CalcTable[[#This Row],[IrrHours]]&lt;=0),FALSE,TRUE)</f>
        <v>#NAME?</v>
      </c>
      <c r="X6276" s="13" t="e">
        <f ca="1">AND(CalcTable[[#This Row],[IrrDay]],CalcTable[[#This Row],[IrrRain]],CalcTable[[#This Row],[IrrWarm]],CalcTable[[#This Row],[IrrWindy]])</f>
        <v>#NAME?</v>
      </c>
      <c r="Y6276" s="13" t="e">
        <f t="shared" ca="1" si="1956"/>
        <v>#NAME?</v>
      </c>
      <c r="Z6276" s="13" t="e">
        <f ca="1">CalcTable[[#This Row],[IrrHours]]/5</f>
        <v>#NAME?</v>
      </c>
      <c r="AA6276" s="13" t="e">
        <f ca="1">IF(CalcTable[[#This Row],[IrrFlag]]=FALSE,0,MAX(0,CalcTable[[#This Row],[VolRednWind]]*(FCAP*IRR_TARGET-CalcTable[[#This Row],[IWC]])))</f>
        <v>#NAME?</v>
      </c>
      <c r="AB6276" s="13" t="e">
        <f ca="1">CalcTable[[#This Row],[IWC]]+CalcTable[[#This Row],[Eff Precip]]+CalcTable[[#This Row],[IrrAmt]]-CalcTable[[#This Row],[AET]]</f>
        <v>#NAME?</v>
      </c>
      <c r="AC6276" s="13" t="e">
        <f ca="1">IF(CalcTable[[#This Row],[PWC]]&gt;FCAP,MIN(24*PERC,MIN(SAT,CalcTable[[#This Row],[PWC]])-FCAP),0)</f>
        <v>#NAME?</v>
      </c>
      <c r="AD6276" s="13" t="e">
        <f ca="1">IF(CalcTable[[#This Row],[PWC]]&gt;SAT,CalcTable[[#This Row],[PWC]]-SAT,0)</f>
        <v>#NAME?</v>
      </c>
      <c r="AE6276" s="13" t="e">
        <f ca="1">CalcTable[[#This Row],[PWC]]-CalcTable[[#This Row],[PercAmt]]-CalcTable[[#This Row],[Runoff]]</f>
        <v>#NAME?</v>
      </c>
      <c r="AF6276" s="13" t="e">
        <f ca="1">CalcTable[[#This Row],[IrrAmt]]/1000*CUR_IRR_AREA*10000/IRR_EFF</f>
        <v>#NAME?</v>
      </c>
      <c r="AG6276" s="147"/>
      <c r="AH6276" s="13"/>
      <c r="AI6276" s="50">
        <v>4.875276149894515</v>
      </c>
      <c r="AJ6276" s="50">
        <v>7.0198913971014978</v>
      </c>
      <c r="AK6276" s="50">
        <v>0</v>
      </c>
      <c r="AL6276" s="50">
        <v>0</v>
      </c>
      <c r="AM6276" s="50"/>
      <c r="AN6276" s="50"/>
      <c r="AO6276" s="50"/>
      <c r="AP6276" s="50"/>
      <c r="AQ6276" s="50"/>
      <c r="AR6276" s="50"/>
      <c r="AS6276" s="50"/>
      <c r="AT6276" s="50"/>
      <c r="AU6276" s="50"/>
      <c r="AV6276" s="50"/>
      <c r="AW6276" s="50"/>
      <c r="AX6276" s="50">
        <f t="shared" si="1967"/>
        <v>11.895167546996014</v>
      </c>
      <c r="AY6276" s="50"/>
      <c r="AZ6276" s="50">
        <f t="shared" si="1957"/>
        <v>277.42086451343016</v>
      </c>
      <c r="BA6276" s="50">
        <f t="shared" si="1958"/>
        <v>449.7682825882581</v>
      </c>
      <c r="BB6276" s="50">
        <f t="shared" si="1959"/>
        <v>465.49304676307315</v>
      </c>
      <c r="BC6276" s="17">
        <f t="shared" si="1960"/>
        <v>20009</v>
      </c>
      <c r="BD6276" s="50">
        <f t="shared" si="1961"/>
        <v>11.895167546996014</v>
      </c>
      <c r="BE6276" s="50">
        <f t="shared" si="1962"/>
        <v>277.42086451343016</v>
      </c>
      <c r="BF6276" s="50">
        <f t="shared" si="1968"/>
        <v>453.77221942497539</v>
      </c>
      <c r="BG6276" s="50"/>
      <c r="BH6276" s="17">
        <f t="shared" si="1963"/>
        <v>0</v>
      </c>
      <c r="BI6276" s="17">
        <f t="shared" si="1971"/>
        <v>6276</v>
      </c>
      <c r="BJ6276" s="17">
        <f t="shared" si="1969"/>
        <v>6276</v>
      </c>
      <c r="BK6276" s="150">
        <f t="shared" si="1970"/>
        <v>36783</v>
      </c>
      <c r="BL6276" s="50" t="e">
        <f t="shared" ca="1" si="1964"/>
        <v>#NAME?</v>
      </c>
      <c r="BM6276" s="50" t="e">
        <f t="shared" ca="1" si="1965"/>
        <v>#NAME?</v>
      </c>
      <c r="BN6276" s="50" t="e">
        <f t="shared" ca="1" si="1966"/>
        <v>#NAME?</v>
      </c>
    </row>
    <row r="6277" spans="1:66" x14ac:dyDescent="0.35">
      <c r="A6277" s="48">
        <v>36784</v>
      </c>
      <c r="B6277" s="17">
        <v>2000</v>
      </c>
      <c r="C6277" s="17">
        <v>9</v>
      </c>
      <c r="D6277" s="17">
        <v>259</v>
      </c>
      <c r="E6277" s="17">
        <v>15</v>
      </c>
      <c r="F6277" s="17">
        <v>6</v>
      </c>
      <c r="G6277" s="50">
        <v>12.8</v>
      </c>
      <c r="H6277" s="32">
        <v>3.7862384116803254</v>
      </c>
      <c r="I6277" s="50">
        <v>15.5</v>
      </c>
      <c r="J6277" s="13">
        <v>0</v>
      </c>
      <c r="K6277" s="13">
        <f t="shared" si="1952"/>
        <v>0</v>
      </c>
      <c r="L6277" s="13">
        <f t="shared" si="1953"/>
        <v>0</v>
      </c>
      <c r="M6277" s="13" t="e">
        <f ca="1">CalcTable[[#This Row],[IWC]]-AE6276</f>
        <v>#NAME?</v>
      </c>
      <c r="N6277" s="13" t="e">
        <f ca="1">IF(CalcTable[[#This Row],[Day of Year]]&lt;123,FCAP,AE6276)</f>
        <v>#NAME?</v>
      </c>
      <c r="O6277" s="17" t="e">
        <f ca="1">IF(IRR_DRIP,5,COUNTIF('IDET Wind Values'!C6261:G6261,"&lt;="&amp;IRR_MAXWIND))</f>
        <v>#NAME?</v>
      </c>
      <c r="P6277" s="13" t="e">
        <f ca="1">CalcTable[[#This Row],[ET_o]]*KL</f>
        <v>#NAME?</v>
      </c>
      <c r="Q6277" s="13" t="e">
        <f ca="1">IF(WILTPT&lt;=0,1,MAX(0,MIN(1,(CalcTable[[#This Row],[IWC]]-WILTPT)/(MAD-WILTPT))))</f>
        <v>#NAME?</v>
      </c>
      <c r="R6277" s="13" t="e">
        <f ca="1">CalcTable[[#This Row],[ETMult]]*CalcTable[[#This Row],[ETb]]</f>
        <v>#NAME?</v>
      </c>
      <c r="S6277" s="13" t="b">
        <f>INDEX(IRR_LIST,CalcTable[[#This Row],[Day of Week]]+1)</f>
        <v>0</v>
      </c>
      <c r="T6277" s="13">
        <f t="shared" ca="1" si="1954"/>
        <v>0</v>
      </c>
      <c r="U6277" s="13" t="b">
        <f ca="1">IF(CalcTable[[#This Row],[IrrPrecip]]&gt;=IC_MM,FALSE,TRUE)</f>
        <v>1</v>
      </c>
      <c r="V6277" s="13" t="b">
        <f t="shared" si="1955"/>
        <v>1</v>
      </c>
      <c r="W6277" s="13" t="e">
        <f ca="1">IF(AND(IRR_DRIP=FALSE,CalcTable[[#This Row],[IrrHours]]&lt;=0),FALSE,TRUE)</f>
        <v>#NAME?</v>
      </c>
      <c r="X6277" s="13" t="e">
        <f ca="1">AND(CalcTable[[#This Row],[IrrDay]],CalcTable[[#This Row],[IrrRain]],CalcTable[[#This Row],[IrrWarm]],CalcTable[[#This Row],[IrrWindy]])</f>
        <v>#NAME?</v>
      </c>
      <c r="Y6277" s="13" t="e">
        <f t="shared" ca="1" si="1956"/>
        <v>#NAME?</v>
      </c>
      <c r="Z6277" s="13" t="e">
        <f ca="1">CalcTable[[#This Row],[IrrHours]]/5</f>
        <v>#NAME?</v>
      </c>
      <c r="AA6277" s="13" t="e">
        <f ca="1">IF(CalcTable[[#This Row],[IrrFlag]]=FALSE,0,MAX(0,CalcTable[[#This Row],[VolRednWind]]*(FCAP*IRR_TARGET-CalcTable[[#This Row],[IWC]])))</f>
        <v>#NAME?</v>
      </c>
      <c r="AB6277" s="13" t="e">
        <f ca="1">CalcTable[[#This Row],[IWC]]+CalcTable[[#This Row],[Eff Precip]]+CalcTable[[#This Row],[IrrAmt]]-CalcTable[[#This Row],[AET]]</f>
        <v>#NAME?</v>
      </c>
      <c r="AC6277" s="13" t="e">
        <f ca="1">IF(CalcTable[[#This Row],[PWC]]&gt;FCAP,MIN(24*PERC,MIN(SAT,CalcTable[[#This Row],[PWC]])-FCAP),0)</f>
        <v>#NAME?</v>
      </c>
      <c r="AD6277" s="13" t="e">
        <f ca="1">IF(CalcTable[[#This Row],[PWC]]&gt;SAT,CalcTable[[#This Row],[PWC]]-SAT,0)</f>
        <v>#NAME?</v>
      </c>
      <c r="AE6277" s="13" t="e">
        <f ca="1">CalcTable[[#This Row],[PWC]]-CalcTable[[#This Row],[PercAmt]]-CalcTable[[#This Row],[Runoff]]</f>
        <v>#NAME?</v>
      </c>
      <c r="AF6277" s="13" t="e">
        <f ca="1">CalcTable[[#This Row],[IrrAmt]]/1000*CUR_IRR_AREA*10000/IRR_EFF</f>
        <v>#NAME?</v>
      </c>
      <c r="AG6277" s="147"/>
      <c r="AH6277" s="13"/>
      <c r="AI6277" s="50">
        <v>0</v>
      </c>
      <c r="AJ6277" s="50">
        <v>0</v>
      </c>
      <c r="AK6277" s="50">
        <v>0</v>
      </c>
      <c r="AL6277" s="50">
        <v>4.3961504022502638</v>
      </c>
      <c r="AM6277" s="50"/>
      <c r="AN6277" s="50"/>
      <c r="AO6277" s="50"/>
      <c r="AP6277" s="50"/>
      <c r="AQ6277" s="50"/>
      <c r="AR6277" s="50"/>
      <c r="AS6277" s="50"/>
      <c r="AT6277" s="50"/>
      <c r="AU6277" s="50"/>
      <c r="AV6277" s="50"/>
      <c r="AW6277" s="50"/>
      <c r="AX6277" s="50">
        <f t="shared" si="1967"/>
        <v>4.3961504022502638</v>
      </c>
      <c r="AY6277" s="50"/>
      <c r="AZ6277" s="50">
        <f t="shared" si="1957"/>
        <v>128.95374513267441</v>
      </c>
      <c r="BA6277" s="50">
        <f t="shared" si="1958"/>
        <v>198.54782980745108</v>
      </c>
      <c r="BB6277" s="50">
        <f t="shared" si="1959"/>
        <v>204.68848433757844</v>
      </c>
      <c r="BC6277" s="17">
        <f t="shared" si="1960"/>
        <v>20009</v>
      </c>
      <c r="BD6277" s="50">
        <f t="shared" si="1961"/>
        <v>4.3961504022502638</v>
      </c>
      <c r="BE6277" s="50">
        <f t="shared" si="1962"/>
        <v>128.95374513267441</v>
      </c>
      <c r="BF6277" s="50">
        <f t="shared" si="1968"/>
        <v>210.92727554809957</v>
      </c>
      <c r="BG6277" s="50"/>
      <c r="BH6277" s="17">
        <f t="shared" si="1963"/>
        <v>0</v>
      </c>
      <c r="BI6277" s="17">
        <f t="shared" si="1971"/>
        <v>6277</v>
      </c>
      <c r="BJ6277" s="17">
        <f t="shared" si="1969"/>
        <v>6277</v>
      </c>
      <c r="BK6277" s="150">
        <f t="shared" si="1970"/>
        <v>36784</v>
      </c>
      <c r="BL6277" s="50" t="e">
        <f t="shared" ca="1" si="1964"/>
        <v>#NAME?</v>
      </c>
      <c r="BM6277" s="50" t="e">
        <f t="shared" ca="1" si="1965"/>
        <v>#NAME?</v>
      </c>
      <c r="BN6277" s="50" t="e">
        <f t="shared" ca="1" si="1966"/>
        <v>#NAME?</v>
      </c>
    </row>
    <row r="6278" spans="1:66" x14ac:dyDescent="0.35">
      <c r="A6278" s="48">
        <v>36785</v>
      </c>
      <c r="B6278" s="17">
        <v>2000</v>
      </c>
      <c r="C6278" s="17">
        <v>9</v>
      </c>
      <c r="D6278" s="17">
        <v>260</v>
      </c>
      <c r="E6278" s="17">
        <v>16</v>
      </c>
      <c r="F6278" s="17">
        <v>7</v>
      </c>
      <c r="G6278" s="50">
        <v>7.8</v>
      </c>
      <c r="H6278" s="32">
        <v>3.395738170687518</v>
      </c>
      <c r="I6278" s="50">
        <v>5.833333333333333</v>
      </c>
      <c r="J6278" s="13">
        <v>0</v>
      </c>
      <c r="K6278" s="13">
        <f t="shared" si="1952"/>
        <v>0</v>
      </c>
      <c r="L6278" s="13">
        <f t="shared" si="1953"/>
        <v>0</v>
      </c>
      <c r="M6278" s="13" t="e">
        <f ca="1">CalcTable[[#This Row],[IWC]]-AE6277</f>
        <v>#NAME?</v>
      </c>
      <c r="N6278" s="13" t="e">
        <f ca="1">IF(CalcTable[[#This Row],[Day of Year]]&lt;123,FCAP,AE6277)</f>
        <v>#NAME?</v>
      </c>
      <c r="O6278" s="17" t="e">
        <f ca="1">IF(IRR_DRIP,5,COUNTIF('IDET Wind Values'!C6262:G6262,"&lt;="&amp;IRR_MAXWIND))</f>
        <v>#NAME?</v>
      </c>
      <c r="P6278" s="13" t="e">
        <f ca="1">CalcTable[[#This Row],[ET_o]]*KL</f>
        <v>#NAME?</v>
      </c>
      <c r="Q6278" s="13" t="e">
        <f ca="1">IF(WILTPT&lt;=0,1,MAX(0,MIN(1,(CalcTable[[#This Row],[IWC]]-WILTPT)/(MAD-WILTPT))))</f>
        <v>#NAME?</v>
      </c>
      <c r="R6278" s="13" t="e">
        <f ca="1">CalcTable[[#This Row],[ETMult]]*CalcTable[[#This Row],[ETb]]</f>
        <v>#NAME?</v>
      </c>
      <c r="S6278" s="13" t="b">
        <f>INDEX(IRR_LIST,CalcTable[[#This Row],[Day of Week]]+1)</f>
        <v>0</v>
      </c>
      <c r="T6278" s="13">
        <f t="shared" ca="1" si="1954"/>
        <v>0</v>
      </c>
      <c r="U6278" s="13" t="b">
        <f ca="1">IF(CalcTable[[#This Row],[IrrPrecip]]&gt;=IC_MM,FALSE,TRUE)</f>
        <v>1</v>
      </c>
      <c r="V6278" s="13" t="b">
        <f t="shared" si="1955"/>
        <v>1</v>
      </c>
      <c r="W6278" s="13" t="e">
        <f ca="1">IF(AND(IRR_DRIP=FALSE,CalcTable[[#This Row],[IrrHours]]&lt;=0),FALSE,TRUE)</f>
        <v>#NAME?</v>
      </c>
      <c r="X6278" s="13" t="e">
        <f ca="1">AND(CalcTable[[#This Row],[IrrDay]],CalcTable[[#This Row],[IrrRain]],CalcTable[[#This Row],[IrrWarm]],CalcTable[[#This Row],[IrrWindy]])</f>
        <v>#NAME?</v>
      </c>
      <c r="Y6278" s="13" t="e">
        <f t="shared" ca="1" si="1956"/>
        <v>#NAME?</v>
      </c>
      <c r="Z6278" s="13" t="e">
        <f ca="1">CalcTable[[#This Row],[IrrHours]]/5</f>
        <v>#NAME?</v>
      </c>
      <c r="AA6278" s="13" t="e">
        <f ca="1">IF(CalcTable[[#This Row],[IrrFlag]]=FALSE,0,MAX(0,CalcTable[[#This Row],[VolRednWind]]*(FCAP*IRR_TARGET-CalcTable[[#This Row],[IWC]])))</f>
        <v>#NAME?</v>
      </c>
      <c r="AB6278" s="13" t="e">
        <f ca="1">CalcTable[[#This Row],[IWC]]+CalcTable[[#This Row],[Eff Precip]]+CalcTable[[#This Row],[IrrAmt]]-CalcTable[[#This Row],[AET]]</f>
        <v>#NAME?</v>
      </c>
      <c r="AC6278" s="13" t="e">
        <f ca="1">IF(CalcTable[[#This Row],[PWC]]&gt;FCAP,MIN(24*PERC,MIN(SAT,CalcTable[[#This Row],[PWC]])-FCAP),0)</f>
        <v>#NAME?</v>
      </c>
      <c r="AD6278" s="13" t="e">
        <f ca="1">IF(CalcTable[[#This Row],[PWC]]&gt;SAT,CalcTable[[#This Row],[PWC]]-SAT,0)</f>
        <v>#NAME?</v>
      </c>
      <c r="AE6278" s="13" t="e">
        <f ca="1">CalcTable[[#This Row],[PWC]]-CalcTable[[#This Row],[PercAmt]]-CalcTable[[#This Row],[Runoff]]</f>
        <v>#NAME?</v>
      </c>
      <c r="AF6278" s="13" t="e">
        <f ca="1">CalcTable[[#This Row],[IrrAmt]]/1000*CUR_IRR_AREA*10000/IRR_EFF</f>
        <v>#NAME?</v>
      </c>
      <c r="AG6278" s="147"/>
      <c r="AH6278" s="13"/>
      <c r="AI6278" s="50">
        <v>0</v>
      </c>
      <c r="AJ6278" s="50">
        <v>0</v>
      </c>
      <c r="AK6278" s="50">
        <v>4.2759489172046674</v>
      </c>
      <c r="AL6278" s="50">
        <v>0</v>
      </c>
      <c r="AM6278" s="50"/>
      <c r="AN6278" s="50"/>
      <c r="AO6278" s="50"/>
      <c r="AP6278" s="50"/>
      <c r="AQ6278" s="50"/>
      <c r="AR6278" s="50"/>
      <c r="AS6278" s="50"/>
      <c r="AT6278" s="50"/>
      <c r="AU6278" s="50"/>
      <c r="AV6278" s="50"/>
      <c r="AW6278" s="50"/>
      <c r="AX6278" s="50">
        <f t="shared" si="1967"/>
        <v>4.2759489172046674</v>
      </c>
      <c r="AY6278" s="50"/>
      <c r="AZ6278" s="50">
        <f t="shared" si="1957"/>
        <v>62.713917452335124</v>
      </c>
      <c r="BA6278" s="50">
        <f t="shared" si="1958"/>
        <v>96.559523696452487</v>
      </c>
      <c r="BB6278" s="50">
        <f t="shared" si="1959"/>
        <v>99.545900717992268</v>
      </c>
      <c r="BC6278" s="17">
        <f t="shared" si="1960"/>
        <v>20009</v>
      </c>
      <c r="BD6278" s="50">
        <f t="shared" si="1961"/>
        <v>4.2759489172046674</v>
      </c>
      <c r="BE6278" s="50">
        <f t="shared" si="1962"/>
        <v>62.713917452335124</v>
      </c>
      <c r="BF6278" s="50">
        <f t="shared" si="1968"/>
        <v>102.58000443150931</v>
      </c>
      <c r="BG6278" s="50"/>
      <c r="BH6278" s="17">
        <f t="shared" si="1963"/>
        <v>0</v>
      </c>
      <c r="BI6278" s="17">
        <f t="shared" si="1971"/>
        <v>6278</v>
      </c>
      <c r="BJ6278" s="17">
        <f t="shared" si="1969"/>
        <v>6278</v>
      </c>
      <c r="BK6278" s="150">
        <f t="shared" si="1970"/>
        <v>36785</v>
      </c>
      <c r="BL6278" s="50" t="e">
        <f t="shared" ca="1" si="1964"/>
        <v>#NAME?</v>
      </c>
      <c r="BM6278" s="50" t="e">
        <f t="shared" ca="1" si="1965"/>
        <v>#NAME?</v>
      </c>
      <c r="BN6278" s="50" t="e">
        <f t="shared" ca="1" si="1966"/>
        <v>#NAME?</v>
      </c>
    </row>
    <row r="6279" spans="1:66" x14ac:dyDescent="0.35">
      <c r="A6279" s="48">
        <v>36786</v>
      </c>
      <c r="B6279" s="17">
        <v>2000</v>
      </c>
      <c r="C6279" s="17">
        <v>9</v>
      </c>
      <c r="D6279" s="17">
        <v>261</v>
      </c>
      <c r="E6279" s="17">
        <v>17</v>
      </c>
      <c r="F6279" s="17">
        <v>1</v>
      </c>
      <c r="G6279" s="50">
        <v>10.3</v>
      </c>
      <c r="H6279" s="32">
        <v>4.2454872074563861</v>
      </c>
      <c r="I6279" s="50">
        <v>8.6666666666666661</v>
      </c>
      <c r="J6279" s="13">
        <v>0</v>
      </c>
      <c r="K6279" s="13">
        <f t="shared" si="1952"/>
        <v>0</v>
      </c>
      <c r="L6279" s="13">
        <f t="shared" si="1953"/>
        <v>0</v>
      </c>
      <c r="M6279" s="13" t="e">
        <f ca="1">CalcTable[[#This Row],[IWC]]-AE6278</f>
        <v>#NAME?</v>
      </c>
      <c r="N6279" s="13" t="e">
        <f ca="1">IF(CalcTable[[#This Row],[Day of Year]]&lt;123,FCAP,AE6278)</f>
        <v>#NAME?</v>
      </c>
      <c r="O6279" s="17" t="e">
        <f ca="1">IF(IRR_DRIP,5,COUNTIF('IDET Wind Values'!C6263:G6263,"&lt;="&amp;IRR_MAXWIND))</f>
        <v>#NAME?</v>
      </c>
      <c r="P6279" s="13" t="e">
        <f ca="1">CalcTable[[#This Row],[ET_o]]*KL</f>
        <v>#NAME?</v>
      </c>
      <c r="Q6279" s="13" t="e">
        <f ca="1">IF(WILTPT&lt;=0,1,MAX(0,MIN(1,(CalcTable[[#This Row],[IWC]]-WILTPT)/(MAD-WILTPT))))</f>
        <v>#NAME?</v>
      </c>
      <c r="R6279" s="13" t="e">
        <f ca="1">CalcTable[[#This Row],[ETMult]]*CalcTable[[#This Row],[ETb]]</f>
        <v>#NAME?</v>
      </c>
      <c r="S6279" s="13" t="b">
        <f>INDEX(IRR_LIST,CalcTable[[#This Row],[Day of Week]]+1)</f>
        <v>1</v>
      </c>
      <c r="T6279" s="13">
        <f t="shared" ca="1" si="1954"/>
        <v>0</v>
      </c>
      <c r="U6279" s="13" t="b">
        <f ca="1">IF(CalcTable[[#This Row],[IrrPrecip]]&gt;=IC_MM,FALSE,TRUE)</f>
        <v>1</v>
      </c>
      <c r="V6279" s="13" t="b">
        <f t="shared" si="1955"/>
        <v>1</v>
      </c>
      <c r="W6279" s="13" t="e">
        <f ca="1">IF(AND(IRR_DRIP=FALSE,CalcTable[[#This Row],[IrrHours]]&lt;=0),FALSE,TRUE)</f>
        <v>#NAME?</v>
      </c>
      <c r="X6279" s="13" t="e">
        <f ca="1">AND(CalcTable[[#This Row],[IrrDay]],CalcTable[[#This Row],[IrrRain]],CalcTable[[#This Row],[IrrWarm]],CalcTable[[#This Row],[IrrWindy]])</f>
        <v>#NAME?</v>
      </c>
      <c r="Y6279" s="13" t="e">
        <f t="shared" ca="1" si="1956"/>
        <v>#NAME?</v>
      </c>
      <c r="Z6279" s="13" t="e">
        <f ca="1">CalcTable[[#This Row],[IrrHours]]/5</f>
        <v>#NAME?</v>
      </c>
      <c r="AA6279" s="13" t="e">
        <f ca="1">IF(CalcTable[[#This Row],[IrrFlag]]=FALSE,0,MAX(0,CalcTable[[#This Row],[VolRednWind]]*(FCAP*IRR_TARGET-CalcTable[[#This Row],[IWC]])))</f>
        <v>#NAME?</v>
      </c>
      <c r="AB6279" s="13" t="e">
        <f ca="1">CalcTable[[#This Row],[IWC]]+CalcTable[[#This Row],[Eff Precip]]+CalcTable[[#This Row],[IrrAmt]]-CalcTable[[#This Row],[AET]]</f>
        <v>#NAME?</v>
      </c>
      <c r="AC6279" s="13" t="e">
        <f ca="1">IF(CalcTable[[#This Row],[PWC]]&gt;FCAP,MIN(24*PERC,MIN(SAT,CalcTable[[#This Row],[PWC]])-FCAP),0)</f>
        <v>#NAME?</v>
      </c>
      <c r="AD6279" s="13" t="e">
        <f ca="1">IF(CalcTable[[#This Row],[PWC]]&gt;SAT,CalcTable[[#This Row],[PWC]]-SAT,0)</f>
        <v>#NAME?</v>
      </c>
      <c r="AE6279" s="13" t="e">
        <f ca="1">CalcTable[[#This Row],[PWC]]-CalcTable[[#This Row],[PercAmt]]-CalcTable[[#This Row],[Runoff]]</f>
        <v>#NAME?</v>
      </c>
      <c r="AF6279" s="13" t="e">
        <f ca="1">CalcTable[[#This Row],[IrrAmt]]/1000*CUR_IRR_AREA*10000/IRR_EFF</f>
        <v>#NAME?</v>
      </c>
      <c r="AG6279" s="147"/>
      <c r="AH6279" s="13"/>
      <c r="AI6279" s="50">
        <v>2.750936092279586</v>
      </c>
      <c r="AJ6279" s="50">
        <v>3.6501006066892856</v>
      </c>
      <c r="AK6279" s="50">
        <v>0</v>
      </c>
      <c r="AL6279" s="50">
        <v>0</v>
      </c>
      <c r="AM6279" s="50"/>
      <c r="AN6279" s="50"/>
      <c r="AO6279" s="50"/>
      <c r="AP6279" s="50"/>
      <c r="AQ6279" s="50"/>
      <c r="AR6279" s="50"/>
      <c r="AS6279" s="50"/>
      <c r="AT6279" s="50"/>
      <c r="AU6279" s="50"/>
      <c r="AV6279" s="50"/>
      <c r="AW6279" s="50"/>
      <c r="AX6279" s="50">
        <f t="shared" si="1967"/>
        <v>6.4010366989688716</v>
      </c>
      <c r="AY6279" s="50"/>
      <c r="AZ6279" s="50">
        <f t="shared" si="1957"/>
        <v>147.41668048298632</v>
      </c>
      <c r="BA6279" s="50">
        <f t="shared" si="1958"/>
        <v>238.74078106313243</v>
      </c>
      <c r="BB6279" s="50">
        <f t="shared" si="1959"/>
        <v>247.06794433150685</v>
      </c>
      <c r="BC6279" s="17">
        <f t="shared" si="1960"/>
        <v>20009</v>
      </c>
      <c r="BD6279" s="50">
        <f t="shared" si="1961"/>
        <v>6.4010366989688716</v>
      </c>
      <c r="BE6279" s="50">
        <f t="shared" si="1962"/>
        <v>147.41668048298632</v>
      </c>
      <c r="BF6279" s="50">
        <f t="shared" si="1968"/>
        <v>241.12676023972517</v>
      </c>
      <c r="BG6279" s="50"/>
      <c r="BH6279" s="17">
        <f t="shared" si="1963"/>
        <v>0</v>
      </c>
      <c r="BI6279" s="17">
        <f t="shared" si="1971"/>
        <v>6279</v>
      </c>
      <c r="BJ6279" s="17">
        <f t="shared" si="1969"/>
        <v>6279</v>
      </c>
      <c r="BK6279" s="150">
        <f t="shared" si="1970"/>
        <v>36786</v>
      </c>
      <c r="BL6279" s="50" t="e">
        <f t="shared" ca="1" si="1964"/>
        <v>#NAME?</v>
      </c>
      <c r="BM6279" s="50" t="e">
        <f t="shared" ca="1" si="1965"/>
        <v>#NAME?</v>
      </c>
      <c r="BN6279" s="50" t="e">
        <f t="shared" ca="1" si="1966"/>
        <v>#NAME?</v>
      </c>
    </row>
    <row r="6280" spans="1:66" x14ac:dyDescent="0.35">
      <c r="A6280" s="48">
        <v>36787</v>
      </c>
      <c r="B6280" s="17">
        <v>2000</v>
      </c>
      <c r="C6280" s="17">
        <v>9</v>
      </c>
      <c r="D6280" s="17">
        <v>262</v>
      </c>
      <c r="E6280" s="17">
        <v>18</v>
      </c>
      <c r="F6280" s="17">
        <v>2</v>
      </c>
      <c r="G6280" s="50">
        <v>8.1999999999999993</v>
      </c>
      <c r="H6280" s="32">
        <v>1.9211772515593726</v>
      </c>
      <c r="I6280" s="50">
        <v>13</v>
      </c>
      <c r="J6280" s="13">
        <v>9.3000000000000007</v>
      </c>
      <c r="K6280" s="13">
        <f t="shared" si="1952"/>
        <v>9.3000000000000007</v>
      </c>
      <c r="L6280" s="13">
        <f t="shared" si="1953"/>
        <v>3.2250000000000005</v>
      </c>
      <c r="M6280" s="13" t="e">
        <f ca="1">CalcTable[[#This Row],[IWC]]-AE6279</f>
        <v>#NAME?</v>
      </c>
      <c r="N6280" s="13" t="e">
        <f ca="1">IF(CalcTable[[#This Row],[Day of Year]]&lt;123,FCAP,AE6279)</f>
        <v>#NAME?</v>
      </c>
      <c r="O6280" s="17" t="e">
        <f ca="1">IF(IRR_DRIP,5,COUNTIF('IDET Wind Values'!C6264:G6264,"&lt;="&amp;IRR_MAXWIND))</f>
        <v>#NAME?</v>
      </c>
      <c r="P6280" s="13" t="e">
        <f ca="1">CalcTable[[#This Row],[ET_o]]*KL</f>
        <v>#NAME?</v>
      </c>
      <c r="Q6280" s="13" t="e">
        <f ca="1">IF(WILTPT&lt;=0,1,MAX(0,MIN(1,(CalcTable[[#This Row],[IWC]]-WILTPT)/(MAD-WILTPT))))</f>
        <v>#NAME?</v>
      </c>
      <c r="R6280" s="13" t="e">
        <f ca="1">CalcTable[[#This Row],[ETMult]]*CalcTable[[#This Row],[ETb]]</f>
        <v>#NAME?</v>
      </c>
      <c r="S6280" s="13" t="b">
        <f>INDEX(IRR_LIST,CalcTable[[#This Row],[Day of Week]]+1)</f>
        <v>0</v>
      </c>
      <c r="T6280" s="13">
        <f t="shared" ca="1" si="1954"/>
        <v>0</v>
      </c>
      <c r="U6280" s="13" t="b">
        <f ca="1">IF(CalcTable[[#This Row],[IrrPrecip]]&gt;=IC_MM,FALSE,TRUE)</f>
        <v>1</v>
      </c>
      <c r="V6280" s="13" t="b">
        <f t="shared" si="1955"/>
        <v>1</v>
      </c>
      <c r="W6280" s="13" t="e">
        <f ca="1">IF(AND(IRR_DRIP=FALSE,CalcTable[[#This Row],[IrrHours]]&lt;=0),FALSE,TRUE)</f>
        <v>#NAME?</v>
      </c>
      <c r="X6280" s="13" t="e">
        <f ca="1">AND(CalcTable[[#This Row],[IrrDay]],CalcTable[[#This Row],[IrrRain]],CalcTable[[#This Row],[IrrWarm]],CalcTable[[#This Row],[IrrWindy]])</f>
        <v>#NAME?</v>
      </c>
      <c r="Y6280" s="13" t="e">
        <f t="shared" ca="1" si="1956"/>
        <v>#NAME?</v>
      </c>
      <c r="Z6280" s="13" t="e">
        <f ca="1">CalcTable[[#This Row],[IrrHours]]/5</f>
        <v>#NAME?</v>
      </c>
      <c r="AA6280" s="13" t="e">
        <f ca="1">IF(CalcTable[[#This Row],[IrrFlag]]=FALSE,0,MAX(0,CalcTable[[#This Row],[VolRednWind]]*(FCAP*IRR_TARGET-CalcTable[[#This Row],[IWC]])))</f>
        <v>#NAME?</v>
      </c>
      <c r="AB6280" s="13" t="e">
        <f ca="1">CalcTable[[#This Row],[IWC]]+CalcTable[[#This Row],[Eff Precip]]+CalcTable[[#This Row],[IrrAmt]]-CalcTable[[#This Row],[AET]]</f>
        <v>#NAME?</v>
      </c>
      <c r="AC6280" s="13" t="e">
        <f ca="1">IF(CalcTable[[#This Row],[PWC]]&gt;FCAP,MIN(24*PERC,MIN(SAT,CalcTable[[#This Row],[PWC]])-FCAP),0)</f>
        <v>#NAME?</v>
      </c>
      <c r="AD6280" s="13" t="e">
        <f ca="1">IF(CalcTable[[#This Row],[PWC]]&gt;SAT,CalcTable[[#This Row],[PWC]]-SAT,0)</f>
        <v>#NAME?</v>
      </c>
      <c r="AE6280" s="13" t="e">
        <f ca="1">CalcTable[[#This Row],[PWC]]-CalcTable[[#This Row],[PercAmt]]-CalcTable[[#This Row],[Runoff]]</f>
        <v>#NAME?</v>
      </c>
      <c r="AF6280" s="13" t="e">
        <f ca="1">CalcTable[[#This Row],[IrrAmt]]/1000*CUR_IRR_AREA*10000/IRR_EFF</f>
        <v>#NAME?</v>
      </c>
      <c r="AG6280" s="147"/>
      <c r="AH6280" s="13"/>
      <c r="AI6280" s="50">
        <v>0</v>
      </c>
      <c r="AJ6280" s="50">
        <v>0</v>
      </c>
      <c r="AK6280" s="50">
        <v>1.410661313889785</v>
      </c>
      <c r="AL6280" s="50">
        <v>6.4826739579791486</v>
      </c>
      <c r="AM6280" s="50"/>
      <c r="AN6280" s="50"/>
      <c r="AO6280" s="50"/>
      <c r="AP6280" s="50"/>
      <c r="AQ6280" s="50"/>
      <c r="AR6280" s="50"/>
      <c r="AS6280" s="50"/>
      <c r="AT6280" s="50"/>
      <c r="AU6280" s="50"/>
      <c r="AV6280" s="50"/>
      <c r="AW6280" s="50"/>
      <c r="AX6280" s="50">
        <f t="shared" si="1967"/>
        <v>7.8933352718689331</v>
      </c>
      <c r="AY6280" s="50"/>
      <c r="AZ6280" s="50">
        <f t="shared" si="1957"/>
        <v>210.84813537110523</v>
      </c>
      <c r="BA6280" s="50">
        <f t="shared" si="1958"/>
        <v>324.63919255551122</v>
      </c>
      <c r="BB6280" s="50">
        <f t="shared" si="1959"/>
        <v>334.67957995413531</v>
      </c>
      <c r="BC6280" s="17">
        <f t="shared" si="1960"/>
        <v>20009</v>
      </c>
      <c r="BD6280" s="50">
        <f t="shared" si="1961"/>
        <v>7.8933352718689331</v>
      </c>
      <c r="BE6280" s="50">
        <f t="shared" si="1962"/>
        <v>210.84813537110523</v>
      </c>
      <c r="BF6280" s="50">
        <f t="shared" si="1968"/>
        <v>344.88042749334119</v>
      </c>
      <c r="BG6280" s="50"/>
      <c r="BH6280" s="17">
        <f t="shared" si="1963"/>
        <v>0</v>
      </c>
      <c r="BI6280" s="17">
        <f t="shared" si="1971"/>
        <v>6280</v>
      </c>
      <c r="BJ6280" s="17">
        <f t="shared" si="1969"/>
        <v>6280</v>
      </c>
      <c r="BK6280" s="150">
        <f t="shared" si="1970"/>
        <v>36787</v>
      </c>
      <c r="BL6280" s="50" t="e">
        <f t="shared" ca="1" si="1964"/>
        <v>#NAME?</v>
      </c>
      <c r="BM6280" s="50" t="e">
        <f t="shared" ca="1" si="1965"/>
        <v>#NAME?</v>
      </c>
      <c r="BN6280" s="50" t="e">
        <f t="shared" ca="1" si="1966"/>
        <v>#NAME?</v>
      </c>
    </row>
    <row r="6281" spans="1:66" x14ac:dyDescent="0.35">
      <c r="A6281" s="48">
        <v>36788</v>
      </c>
      <c r="B6281" s="17">
        <v>2000</v>
      </c>
      <c r="C6281" s="17">
        <v>9</v>
      </c>
      <c r="D6281" s="17">
        <v>263</v>
      </c>
      <c r="E6281" s="17">
        <v>19</v>
      </c>
      <c r="F6281" s="17">
        <v>3</v>
      </c>
      <c r="G6281" s="50">
        <v>4.5</v>
      </c>
      <c r="H6281" s="32">
        <v>3.1359444732234274</v>
      </c>
      <c r="I6281" s="50">
        <v>9.5</v>
      </c>
      <c r="J6281" s="13">
        <v>0</v>
      </c>
      <c r="K6281" s="13">
        <f t="shared" si="1952"/>
        <v>0</v>
      </c>
      <c r="L6281" s="13">
        <f t="shared" si="1953"/>
        <v>0</v>
      </c>
      <c r="M6281" s="13" t="e">
        <f ca="1">CalcTable[[#This Row],[IWC]]-AE6280</f>
        <v>#NAME?</v>
      </c>
      <c r="N6281" s="13" t="e">
        <f ca="1">IF(CalcTable[[#This Row],[Day of Year]]&lt;123,FCAP,AE6280)</f>
        <v>#NAME?</v>
      </c>
      <c r="O6281" s="17" t="e">
        <f ca="1">IF(IRR_DRIP,5,COUNTIF('IDET Wind Values'!C6265:G6265,"&lt;="&amp;IRR_MAXWIND))</f>
        <v>#NAME?</v>
      </c>
      <c r="P6281" s="13" t="e">
        <f ca="1">CalcTable[[#This Row],[ET_o]]*KL</f>
        <v>#NAME?</v>
      </c>
      <c r="Q6281" s="13" t="e">
        <f ca="1">IF(WILTPT&lt;=0,1,MAX(0,MIN(1,(CalcTable[[#This Row],[IWC]]-WILTPT)/(MAD-WILTPT))))</f>
        <v>#NAME?</v>
      </c>
      <c r="R6281" s="13" t="e">
        <f ca="1">CalcTable[[#This Row],[ETMult]]*CalcTable[[#This Row],[ETb]]</f>
        <v>#NAME?</v>
      </c>
      <c r="S6281" s="13" t="b">
        <f>INDEX(IRR_LIST,CalcTable[[#This Row],[Day of Week]]+1)</f>
        <v>1</v>
      </c>
      <c r="T6281" s="13">
        <f t="shared" ca="1" si="1954"/>
        <v>9.3000000000000007</v>
      </c>
      <c r="U6281" s="13" t="b">
        <f ca="1">IF(CalcTable[[#This Row],[IrrPrecip]]&gt;=IC_MM,FALSE,TRUE)</f>
        <v>1</v>
      </c>
      <c r="V6281" s="13" t="b">
        <f t="shared" si="1955"/>
        <v>0</v>
      </c>
      <c r="W6281" s="13" t="e">
        <f ca="1">IF(AND(IRR_DRIP=FALSE,CalcTable[[#This Row],[IrrHours]]&lt;=0),FALSE,TRUE)</f>
        <v>#NAME?</v>
      </c>
      <c r="X6281" s="13" t="e">
        <f ca="1">AND(CalcTable[[#This Row],[IrrDay]],CalcTable[[#This Row],[IrrRain]],CalcTable[[#This Row],[IrrWarm]],CalcTable[[#This Row],[IrrWindy]])</f>
        <v>#NAME?</v>
      </c>
      <c r="Y6281" s="13" t="e">
        <f t="shared" ca="1" si="1956"/>
        <v>#NAME?</v>
      </c>
      <c r="Z6281" s="13" t="e">
        <f ca="1">CalcTable[[#This Row],[IrrHours]]/5</f>
        <v>#NAME?</v>
      </c>
      <c r="AA6281" s="13" t="e">
        <f ca="1">IF(CalcTable[[#This Row],[IrrFlag]]=FALSE,0,MAX(0,CalcTable[[#This Row],[VolRednWind]]*(FCAP*IRR_TARGET-CalcTable[[#This Row],[IWC]])))</f>
        <v>#NAME?</v>
      </c>
      <c r="AB6281" s="13" t="e">
        <f ca="1">CalcTable[[#This Row],[IWC]]+CalcTable[[#This Row],[Eff Precip]]+CalcTable[[#This Row],[IrrAmt]]-CalcTable[[#This Row],[AET]]</f>
        <v>#NAME?</v>
      </c>
      <c r="AC6281" s="13" t="e">
        <f ca="1">IF(CalcTable[[#This Row],[PWC]]&gt;FCAP,MIN(24*PERC,MIN(SAT,CalcTable[[#This Row],[PWC]])-FCAP),0)</f>
        <v>#NAME?</v>
      </c>
      <c r="AD6281" s="13" t="e">
        <f ca="1">IF(CalcTable[[#This Row],[PWC]]&gt;SAT,CalcTable[[#This Row],[PWC]]-SAT,0)</f>
        <v>#NAME?</v>
      </c>
      <c r="AE6281" s="13" t="e">
        <f ca="1">CalcTable[[#This Row],[PWC]]-CalcTable[[#This Row],[PercAmt]]-CalcTable[[#This Row],[Runoff]]</f>
        <v>#NAME?</v>
      </c>
      <c r="AF6281" s="13" t="e">
        <f ca="1">CalcTable[[#This Row],[IrrAmt]]/1000*CUR_IRR_AREA*10000/IRR_EFF</f>
        <v>#NAME?</v>
      </c>
      <c r="AG6281" s="147"/>
      <c r="AH6281" s="13"/>
      <c r="AI6281" s="50">
        <v>0</v>
      </c>
      <c r="AJ6281" s="50">
        <v>0</v>
      </c>
      <c r="AK6281" s="50">
        <v>0</v>
      </c>
      <c r="AL6281" s="50">
        <v>0</v>
      </c>
      <c r="AM6281" s="50"/>
      <c r="AN6281" s="50"/>
      <c r="AO6281" s="50"/>
      <c r="AP6281" s="50"/>
      <c r="AQ6281" s="50"/>
      <c r="AR6281" s="50"/>
      <c r="AS6281" s="50"/>
      <c r="AT6281" s="50"/>
      <c r="AU6281" s="50"/>
      <c r="AV6281" s="50"/>
      <c r="AW6281" s="50"/>
      <c r="AX6281" s="50">
        <f t="shared" si="1967"/>
        <v>0</v>
      </c>
      <c r="AY6281" s="50"/>
      <c r="AZ6281" s="50">
        <f t="shared" si="1957"/>
        <v>0</v>
      </c>
      <c r="BA6281" s="50">
        <f t="shared" si="1958"/>
        <v>0</v>
      </c>
      <c r="BB6281" s="50">
        <f t="shared" si="1959"/>
        <v>0</v>
      </c>
      <c r="BC6281" s="17">
        <f t="shared" si="1960"/>
        <v>20009</v>
      </c>
      <c r="BD6281" s="50">
        <f t="shared" si="1961"/>
        <v>0</v>
      </c>
      <c r="BE6281" s="50">
        <f t="shared" si="1962"/>
        <v>0</v>
      </c>
      <c r="BF6281" s="50">
        <f t="shared" si="1968"/>
        <v>0</v>
      </c>
      <c r="BG6281" s="50"/>
      <c r="BH6281" s="17">
        <f t="shared" si="1963"/>
        <v>0</v>
      </c>
      <c r="BI6281" s="17">
        <f t="shared" si="1971"/>
        <v>6281</v>
      </c>
      <c r="BJ6281" s="17">
        <f t="shared" si="1969"/>
        <v>6281</v>
      </c>
      <c r="BK6281" s="150">
        <f t="shared" si="1970"/>
        <v>36788</v>
      </c>
      <c r="BL6281" s="50" t="e">
        <f t="shared" ca="1" si="1964"/>
        <v>#NAME?</v>
      </c>
      <c r="BM6281" s="50" t="e">
        <f t="shared" ca="1" si="1965"/>
        <v>#NAME?</v>
      </c>
      <c r="BN6281" s="50" t="e">
        <f t="shared" ca="1" si="1966"/>
        <v>#NAME?</v>
      </c>
    </row>
    <row r="6282" spans="1:66" x14ac:dyDescent="0.35">
      <c r="A6282" s="48">
        <v>36789</v>
      </c>
      <c r="B6282" s="17">
        <v>2000</v>
      </c>
      <c r="C6282" s="17">
        <v>9</v>
      </c>
      <c r="D6282" s="17">
        <v>264</v>
      </c>
      <c r="E6282" s="17">
        <v>20</v>
      </c>
      <c r="F6282" s="17">
        <v>4</v>
      </c>
      <c r="G6282" s="50">
        <v>1.3</v>
      </c>
      <c r="H6282" s="32">
        <v>1.9602861552743771</v>
      </c>
      <c r="I6282" s="50">
        <v>9.6666666666666661</v>
      </c>
      <c r="J6282" s="13">
        <v>3.6</v>
      </c>
      <c r="K6282" s="13">
        <f t="shared" si="1952"/>
        <v>3.6</v>
      </c>
      <c r="L6282" s="13">
        <f t="shared" si="1953"/>
        <v>0</v>
      </c>
      <c r="M6282" s="13" t="e">
        <f ca="1">CalcTable[[#This Row],[IWC]]-AE6281</f>
        <v>#NAME?</v>
      </c>
      <c r="N6282" s="13" t="e">
        <f ca="1">IF(CalcTable[[#This Row],[Day of Year]]&lt;123,FCAP,AE6281)</f>
        <v>#NAME?</v>
      </c>
      <c r="O6282" s="17" t="e">
        <f ca="1">IF(IRR_DRIP,5,COUNTIF('IDET Wind Values'!C6266:G6266,"&lt;="&amp;IRR_MAXWIND))</f>
        <v>#NAME?</v>
      </c>
      <c r="P6282" s="13" t="e">
        <f ca="1">CalcTable[[#This Row],[ET_o]]*KL</f>
        <v>#NAME?</v>
      </c>
      <c r="Q6282" s="13" t="e">
        <f ca="1">IF(WILTPT&lt;=0,1,MAX(0,MIN(1,(CalcTable[[#This Row],[IWC]]-WILTPT)/(MAD-WILTPT))))</f>
        <v>#NAME?</v>
      </c>
      <c r="R6282" s="13" t="e">
        <f ca="1">CalcTable[[#This Row],[ETMult]]*CalcTable[[#This Row],[ETb]]</f>
        <v>#NAME?</v>
      </c>
      <c r="S6282" s="13" t="b">
        <f>INDEX(IRR_LIST,CalcTable[[#This Row],[Day of Week]]+1)</f>
        <v>0</v>
      </c>
      <c r="T6282" s="13">
        <f t="shared" ca="1" si="1954"/>
        <v>9.3000000000000007</v>
      </c>
      <c r="U6282" s="13" t="b">
        <f ca="1">IF(CalcTable[[#This Row],[IrrPrecip]]&gt;=IC_MM,FALSE,TRUE)</f>
        <v>1</v>
      </c>
      <c r="V6282" s="13" t="b">
        <f t="shared" si="1955"/>
        <v>0</v>
      </c>
      <c r="W6282" s="13" t="e">
        <f ca="1">IF(AND(IRR_DRIP=FALSE,CalcTable[[#This Row],[IrrHours]]&lt;=0),FALSE,TRUE)</f>
        <v>#NAME?</v>
      </c>
      <c r="X6282" s="13" t="e">
        <f ca="1">AND(CalcTable[[#This Row],[IrrDay]],CalcTable[[#This Row],[IrrRain]],CalcTable[[#This Row],[IrrWarm]],CalcTable[[#This Row],[IrrWindy]])</f>
        <v>#NAME?</v>
      </c>
      <c r="Y6282" s="13" t="e">
        <f t="shared" ca="1" si="1956"/>
        <v>#NAME?</v>
      </c>
      <c r="Z6282" s="13" t="e">
        <f ca="1">CalcTable[[#This Row],[IrrHours]]/5</f>
        <v>#NAME?</v>
      </c>
      <c r="AA6282" s="13" t="e">
        <f ca="1">IF(CalcTable[[#This Row],[IrrFlag]]=FALSE,0,MAX(0,CalcTable[[#This Row],[VolRednWind]]*(FCAP*IRR_TARGET-CalcTable[[#This Row],[IWC]])))</f>
        <v>#NAME?</v>
      </c>
      <c r="AB6282" s="13" t="e">
        <f ca="1">CalcTable[[#This Row],[IWC]]+CalcTable[[#This Row],[Eff Precip]]+CalcTable[[#This Row],[IrrAmt]]-CalcTable[[#This Row],[AET]]</f>
        <v>#NAME?</v>
      </c>
      <c r="AC6282" s="13" t="e">
        <f ca="1">IF(CalcTable[[#This Row],[PWC]]&gt;FCAP,MIN(24*PERC,MIN(SAT,CalcTable[[#This Row],[PWC]])-FCAP),0)</f>
        <v>#NAME?</v>
      </c>
      <c r="AD6282" s="13" t="e">
        <f ca="1">IF(CalcTable[[#This Row],[PWC]]&gt;SAT,CalcTable[[#This Row],[PWC]]-SAT,0)</f>
        <v>#NAME?</v>
      </c>
      <c r="AE6282" s="13" t="e">
        <f ca="1">CalcTable[[#This Row],[PWC]]-CalcTable[[#This Row],[PercAmt]]-CalcTable[[#This Row],[Runoff]]</f>
        <v>#NAME?</v>
      </c>
      <c r="AF6282" s="13" t="e">
        <f ca="1">CalcTable[[#This Row],[IrrAmt]]/1000*CUR_IRR_AREA*10000/IRR_EFF</f>
        <v>#NAME?</v>
      </c>
      <c r="AG6282" s="147"/>
      <c r="AH6282" s="13"/>
      <c r="AI6282" s="50">
        <v>0</v>
      </c>
      <c r="AJ6282" s="50">
        <v>0</v>
      </c>
      <c r="AK6282" s="50">
        <v>0</v>
      </c>
      <c r="AL6282" s="50">
        <v>0</v>
      </c>
      <c r="AM6282" s="50"/>
      <c r="AN6282" s="50"/>
      <c r="AO6282" s="50"/>
      <c r="AP6282" s="50"/>
      <c r="AQ6282" s="50"/>
      <c r="AR6282" s="50"/>
      <c r="AS6282" s="50"/>
      <c r="AT6282" s="50"/>
      <c r="AU6282" s="50"/>
      <c r="AV6282" s="50"/>
      <c r="AW6282" s="50"/>
      <c r="AX6282" s="50">
        <f t="shared" si="1967"/>
        <v>0</v>
      </c>
      <c r="AY6282" s="50"/>
      <c r="AZ6282" s="50">
        <f t="shared" si="1957"/>
        <v>0</v>
      </c>
      <c r="BA6282" s="50">
        <f t="shared" si="1958"/>
        <v>0</v>
      </c>
      <c r="BB6282" s="50">
        <f t="shared" si="1959"/>
        <v>0</v>
      </c>
      <c r="BC6282" s="17">
        <f t="shared" si="1960"/>
        <v>20009</v>
      </c>
      <c r="BD6282" s="50">
        <f t="shared" si="1961"/>
        <v>0</v>
      </c>
      <c r="BE6282" s="50">
        <f t="shared" si="1962"/>
        <v>0</v>
      </c>
      <c r="BF6282" s="50">
        <f t="shared" si="1968"/>
        <v>0</v>
      </c>
      <c r="BG6282" s="50"/>
      <c r="BH6282" s="17">
        <f t="shared" si="1963"/>
        <v>0</v>
      </c>
      <c r="BI6282" s="17">
        <f t="shared" si="1971"/>
        <v>6282</v>
      </c>
      <c r="BJ6282" s="17">
        <f t="shared" si="1969"/>
        <v>6282</v>
      </c>
      <c r="BK6282" s="150">
        <f t="shared" si="1970"/>
        <v>36789</v>
      </c>
      <c r="BL6282" s="50" t="e">
        <f t="shared" ca="1" si="1964"/>
        <v>#NAME?</v>
      </c>
      <c r="BM6282" s="50" t="e">
        <f t="shared" ca="1" si="1965"/>
        <v>#NAME?</v>
      </c>
      <c r="BN6282" s="50" t="e">
        <f t="shared" ca="1" si="1966"/>
        <v>#NAME?</v>
      </c>
    </row>
    <row r="6283" spans="1:66" x14ac:dyDescent="0.35">
      <c r="A6283" s="48">
        <v>36790</v>
      </c>
      <c r="B6283" s="17">
        <v>2000</v>
      </c>
      <c r="C6283" s="17">
        <v>9</v>
      </c>
      <c r="D6283" s="17">
        <v>265</v>
      </c>
      <c r="E6283" s="17">
        <v>21</v>
      </c>
      <c r="F6283" s="17">
        <v>5</v>
      </c>
      <c r="G6283" s="50">
        <v>-3.3</v>
      </c>
      <c r="H6283" s="32">
        <v>1.2337780624262338</v>
      </c>
      <c r="I6283" s="50">
        <v>25</v>
      </c>
      <c r="J6283" s="13">
        <v>0.4</v>
      </c>
      <c r="K6283" s="13">
        <f t="shared" si="1952"/>
        <v>0.4</v>
      </c>
      <c r="L6283" s="13">
        <f t="shared" si="1953"/>
        <v>0</v>
      </c>
      <c r="M6283" s="13" t="e">
        <f ca="1">CalcTable[[#This Row],[IWC]]-AE6282</f>
        <v>#NAME?</v>
      </c>
      <c r="N6283" s="13" t="e">
        <f ca="1">IF(CalcTable[[#This Row],[Day of Year]]&lt;123,FCAP,AE6282)</f>
        <v>#NAME?</v>
      </c>
      <c r="O6283" s="17" t="e">
        <f ca="1">IF(IRR_DRIP,5,COUNTIF('IDET Wind Values'!C6267:G6267,"&lt;="&amp;IRR_MAXWIND))</f>
        <v>#NAME?</v>
      </c>
      <c r="P6283" s="13" t="e">
        <f ca="1">CalcTable[[#This Row],[ET_o]]*KL</f>
        <v>#NAME?</v>
      </c>
      <c r="Q6283" s="13" t="e">
        <f ca="1">IF(WILTPT&lt;=0,1,MAX(0,MIN(1,(CalcTable[[#This Row],[IWC]]-WILTPT)/(MAD-WILTPT))))</f>
        <v>#NAME?</v>
      </c>
      <c r="R6283" s="13" t="e">
        <f ca="1">CalcTable[[#This Row],[ETMult]]*CalcTable[[#This Row],[ETb]]</f>
        <v>#NAME?</v>
      </c>
      <c r="S6283" s="13" t="b">
        <f>INDEX(IRR_LIST,CalcTable[[#This Row],[Day of Week]]+1)</f>
        <v>1</v>
      </c>
      <c r="T6283" s="13">
        <f t="shared" ca="1" si="1954"/>
        <v>3.6</v>
      </c>
      <c r="U6283" s="13" t="b">
        <f ca="1">IF(CalcTable[[#This Row],[IrrPrecip]]&gt;=IC_MM,FALSE,TRUE)</f>
        <v>1</v>
      </c>
      <c r="V6283" s="13" t="b">
        <f t="shared" si="1955"/>
        <v>0</v>
      </c>
      <c r="W6283" s="13" t="e">
        <f ca="1">IF(AND(IRR_DRIP=FALSE,CalcTable[[#This Row],[IrrHours]]&lt;=0),FALSE,TRUE)</f>
        <v>#NAME?</v>
      </c>
      <c r="X6283" s="13" t="e">
        <f ca="1">AND(CalcTable[[#This Row],[IrrDay]],CalcTable[[#This Row],[IrrRain]],CalcTable[[#This Row],[IrrWarm]],CalcTable[[#This Row],[IrrWindy]])</f>
        <v>#NAME?</v>
      </c>
      <c r="Y6283" s="13" t="e">
        <f t="shared" ca="1" si="1956"/>
        <v>#NAME?</v>
      </c>
      <c r="Z6283" s="13" t="e">
        <f ca="1">CalcTable[[#This Row],[IrrHours]]/5</f>
        <v>#NAME?</v>
      </c>
      <c r="AA6283" s="13" t="e">
        <f ca="1">IF(CalcTable[[#This Row],[IrrFlag]]=FALSE,0,MAX(0,CalcTable[[#This Row],[VolRednWind]]*(FCAP*IRR_TARGET-CalcTable[[#This Row],[IWC]])))</f>
        <v>#NAME?</v>
      </c>
      <c r="AB6283" s="13" t="e">
        <f ca="1">CalcTable[[#This Row],[IWC]]+CalcTable[[#This Row],[Eff Precip]]+CalcTable[[#This Row],[IrrAmt]]-CalcTable[[#This Row],[AET]]</f>
        <v>#NAME?</v>
      </c>
      <c r="AC6283" s="13" t="e">
        <f ca="1">IF(CalcTable[[#This Row],[PWC]]&gt;FCAP,MIN(24*PERC,MIN(SAT,CalcTable[[#This Row],[PWC]])-FCAP),0)</f>
        <v>#NAME?</v>
      </c>
      <c r="AD6283" s="13" t="e">
        <f ca="1">IF(CalcTable[[#This Row],[PWC]]&gt;SAT,CalcTable[[#This Row],[PWC]]-SAT,0)</f>
        <v>#NAME?</v>
      </c>
      <c r="AE6283" s="13" t="e">
        <f ca="1">CalcTable[[#This Row],[PWC]]-CalcTable[[#This Row],[PercAmt]]-CalcTable[[#This Row],[Runoff]]</f>
        <v>#NAME?</v>
      </c>
      <c r="AF6283" s="13" t="e">
        <f ca="1">CalcTable[[#This Row],[IrrAmt]]/1000*CUR_IRR_AREA*10000/IRR_EFF</f>
        <v>#NAME?</v>
      </c>
      <c r="AG6283" s="147"/>
      <c r="AH6283" s="13"/>
      <c r="AI6283" s="50">
        <v>0</v>
      </c>
      <c r="AJ6283" s="50">
        <v>0</v>
      </c>
      <c r="AK6283" s="50">
        <v>0</v>
      </c>
      <c r="AL6283" s="50">
        <v>0</v>
      </c>
      <c r="AM6283" s="50"/>
      <c r="AN6283" s="50"/>
      <c r="AO6283" s="50"/>
      <c r="AP6283" s="50"/>
      <c r="AQ6283" s="50"/>
      <c r="AR6283" s="50"/>
      <c r="AS6283" s="50"/>
      <c r="AT6283" s="50"/>
      <c r="AU6283" s="50"/>
      <c r="AV6283" s="50"/>
      <c r="AW6283" s="50"/>
      <c r="AX6283" s="50">
        <f t="shared" si="1967"/>
        <v>0</v>
      </c>
      <c r="AY6283" s="50"/>
      <c r="AZ6283" s="50">
        <f t="shared" si="1957"/>
        <v>0</v>
      </c>
      <c r="BA6283" s="50">
        <f t="shared" si="1958"/>
        <v>0</v>
      </c>
      <c r="BB6283" s="50">
        <f t="shared" si="1959"/>
        <v>0</v>
      </c>
      <c r="BC6283" s="17">
        <f t="shared" si="1960"/>
        <v>20009</v>
      </c>
      <c r="BD6283" s="50">
        <f t="shared" si="1961"/>
        <v>0</v>
      </c>
      <c r="BE6283" s="50">
        <f t="shared" si="1962"/>
        <v>0</v>
      </c>
      <c r="BF6283" s="50">
        <f t="shared" si="1968"/>
        <v>0</v>
      </c>
      <c r="BG6283" s="50"/>
      <c r="BH6283" s="17">
        <f t="shared" si="1963"/>
        <v>0</v>
      </c>
      <c r="BI6283" s="17">
        <f t="shared" si="1971"/>
        <v>6283</v>
      </c>
      <c r="BJ6283" s="17">
        <f t="shared" si="1969"/>
        <v>6283</v>
      </c>
      <c r="BK6283" s="150">
        <f t="shared" si="1970"/>
        <v>36790</v>
      </c>
      <c r="BL6283" s="50" t="e">
        <f t="shared" ca="1" si="1964"/>
        <v>#NAME?</v>
      </c>
      <c r="BM6283" s="50" t="e">
        <f t="shared" ca="1" si="1965"/>
        <v>#NAME?</v>
      </c>
      <c r="BN6283" s="50" t="e">
        <f t="shared" ca="1" si="1966"/>
        <v>#NAME?</v>
      </c>
    </row>
    <row r="6284" spans="1:66" x14ac:dyDescent="0.35">
      <c r="A6284" s="48">
        <v>36791</v>
      </c>
      <c r="B6284" s="17">
        <v>2000</v>
      </c>
      <c r="C6284" s="17">
        <v>9</v>
      </c>
      <c r="D6284" s="17">
        <v>266</v>
      </c>
      <c r="E6284" s="17">
        <v>22</v>
      </c>
      <c r="F6284" s="17">
        <v>6</v>
      </c>
      <c r="G6284" s="50">
        <v>-7.2</v>
      </c>
      <c r="H6284" s="32">
        <v>1.3296483788657447</v>
      </c>
      <c r="I6284" s="50">
        <v>7.333333333333333</v>
      </c>
      <c r="J6284" s="13">
        <v>0</v>
      </c>
      <c r="K6284" s="13">
        <f t="shared" si="1952"/>
        <v>0</v>
      </c>
      <c r="L6284" s="13">
        <f t="shared" si="1953"/>
        <v>0</v>
      </c>
      <c r="M6284" s="13" t="e">
        <f ca="1">CalcTable[[#This Row],[IWC]]-AE6283</f>
        <v>#NAME?</v>
      </c>
      <c r="N6284" s="13" t="e">
        <f ca="1">IF(CalcTable[[#This Row],[Day of Year]]&lt;123,FCAP,AE6283)</f>
        <v>#NAME?</v>
      </c>
      <c r="O6284" s="17" t="e">
        <f ca="1">IF(IRR_DRIP,5,COUNTIF('IDET Wind Values'!C6268:G6268,"&lt;="&amp;IRR_MAXWIND))</f>
        <v>#NAME?</v>
      </c>
      <c r="P6284" s="13" t="e">
        <f ca="1">CalcTable[[#This Row],[ET_o]]*KL</f>
        <v>#NAME?</v>
      </c>
      <c r="Q6284" s="13" t="e">
        <f ca="1">IF(WILTPT&lt;=0,1,MAX(0,MIN(1,(CalcTable[[#This Row],[IWC]]-WILTPT)/(MAD-WILTPT))))</f>
        <v>#NAME?</v>
      </c>
      <c r="R6284" s="13" t="e">
        <f ca="1">CalcTable[[#This Row],[ETMult]]*CalcTable[[#This Row],[ETb]]</f>
        <v>#NAME?</v>
      </c>
      <c r="S6284" s="13" t="b">
        <f>INDEX(IRR_LIST,CalcTable[[#This Row],[Day of Week]]+1)</f>
        <v>0</v>
      </c>
      <c r="T6284" s="13">
        <f t="shared" ca="1" si="1954"/>
        <v>4</v>
      </c>
      <c r="U6284" s="13" t="b">
        <f ca="1">IF(CalcTable[[#This Row],[IrrPrecip]]&gt;=IC_MM,FALSE,TRUE)</f>
        <v>1</v>
      </c>
      <c r="V6284" s="13" t="b">
        <f t="shared" si="1955"/>
        <v>0</v>
      </c>
      <c r="W6284" s="13" t="e">
        <f ca="1">IF(AND(IRR_DRIP=FALSE,CalcTable[[#This Row],[IrrHours]]&lt;=0),FALSE,TRUE)</f>
        <v>#NAME?</v>
      </c>
      <c r="X6284" s="13" t="e">
        <f ca="1">AND(CalcTable[[#This Row],[IrrDay]],CalcTable[[#This Row],[IrrRain]],CalcTable[[#This Row],[IrrWarm]],CalcTable[[#This Row],[IrrWindy]])</f>
        <v>#NAME?</v>
      </c>
      <c r="Y6284" s="13" t="e">
        <f t="shared" ca="1" si="1956"/>
        <v>#NAME?</v>
      </c>
      <c r="Z6284" s="13" t="e">
        <f ca="1">CalcTable[[#This Row],[IrrHours]]/5</f>
        <v>#NAME?</v>
      </c>
      <c r="AA6284" s="13" t="e">
        <f ca="1">IF(CalcTable[[#This Row],[IrrFlag]]=FALSE,0,MAX(0,CalcTable[[#This Row],[VolRednWind]]*(FCAP*IRR_TARGET-CalcTable[[#This Row],[IWC]])))</f>
        <v>#NAME?</v>
      </c>
      <c r="AB6284" s="13" t="e">
        <f ca="1">CalcTable[[#This Row],[IWC]]+CalcTable[[#This Row],[Eff Precip]]+CalcTable[[#This Row],[IrrAmt]]-CalcTable[[#This Row],[AET]]</f>
        <v>#NAME?</v>
      </c>
      <c r="AC6284" s="13" t="e">
        <f ca="1">IF(CalcTable[[#This Row],[PWC]]&gt;FCAP,MIN(24*PERC,MIN(SAT,CalcTable[[#This Row],[PWC]])-FCAP),0)</f>
        <v>#NAME?</v>
      </c>
      <c r="AD6284" s="13" t="e">
        <f ca="1">IF(CalcTable[[#This Row],[PWC]]&gt;SAT,CalcTable[[#This Row],[PWC]]-SAT,0)</f>
        <v>#NAME?</v>
      </c>
      <c r="AE6284" s="13" t="e">
        <f ca="1">CalcTable[[#This Row],[PWC]]-CalcTable[[#This Row],[PercAmt]]-CalcTable[[#This Row],[Runoff]]</f>
        <v>#NAME?</v>
      </c>
      <c r="AF6284" s="13" t="e">
        <f ca="1">CalcTable[[#This Row],[IrrAmt]]/1000*CUR_IRR_AREA*10000/IRR_EFF</f>
        <v>#NAME?</v>
      </c>
      <c r="AG6284" s="147"/>
      <c r="AH6284" s="13"/>
      <c r="AI6284" s="50">
        <v>0</v>
      </c>
      <c r="AJ6284" s="50">
        <v>0</v>
      </c>
      <c r="AK6284" s="50">
        <v>0</v>
      </c>
      <c r="AL6284" s="50">
        <v>0</v>
      </c>
      <c r="AM6284" s="50"/>
      <c r="AN6284" s="50"/>
      <c r="AO6284" s="50"/>
      <c r="AP6284" s="50"/>
      <c r="AQ6284" s="50"/>
      <c r="AR6284" s="50"/>
      <c r="AS6284" s="50"/>
      <c r="AT6284" s="50"/>
      <c r="AU6284" s="50"/>
      <c r="AV6284" s="50"/>
      <c r="AW6284" s="50"/>
      <c r="AX6284" s="50">
        <f t="shared" si="1967"/>
        <v>0</v>
      </c>
      <c r="AY6284" s="50"/>
      <c r="AZ6284" s="50">
        <f t="shared" si="1957"/>
        <v>0</v>
      </c>
      <c r="BA6284" s="50">
        <f t="shared" si="1958"/>
        <v>0</v>
      </c>
      <c r="BB6284" s="50">
        <f t="shared" si="1959"/>
        <v>0</v>
      </c>
      <c r="BC6284" s="17">
        <f t="shared" si="1960"/>
        <v>20009</v>
      </c>
      <c r="BD6284" s="50">
        <f t="shared" si="1961"/>
        <v>0</v>
      </c>
      <c r="BE6284" s="50">
        <f t="shared" si="1962"/>
        <v>0</v>
      </c>
      <c r="BF6284" s="50">
        <f t="shared" si="1968"/>
        <v>0</v>
      </c>
      <c r="BG6284" s="50"/>
      <c r="BH6284" s="17">
        <f t="shared" si="1963"/>
        <v>0</v>
      </c>
      <c r="BI6284" s="17">
        <f t="shared" si="1971"/>
        <v>6284</v>
      </c>
      <c r="BJ6284" s="17">
        <f t="shared" si="1969"/>
        <v>6284</v>
      </c>
      <c r="BK6284" s="150">
        <f t="shared" si="1970"/>
        <v>36791</v>
      </c>
      <c r="BL6284" s="50" t="e">
        <f t="shared" ca="1" si="1964"/>
        <v>#NAME?</v>
      </c>
      <c r="BM6284" s="50" t="e">
        <f t="shared" ca="1" si="1965"/>
        <v>#NAME?</v>
      </c>
      <c r="BN6284" s="50" t="e">
        <f t="shared" ca="1" si="1966"/>
        <v>#NAME?</v>
      </c>
    </row>
    <row r="6285" spans="1:66" x14ac:dyDescent="0.35">
      <c r="A6285" s="48">
        <v>36792</v>
      </c>
      <c r="B6285" s="17">
        <v>2000</v>
      </c>
      <c r="C6285" s="17">
        <v>9</v>
      </c>
      <c r="D6285" s="17">
        <v>267</v>
      </c>
      <c r="E6285" s="17">
        <v>23</v>
      </c>
      <c r="F6285" s="17">
        <v>7</v>
      </c>
      <c r="G6285" s="50">
        <v>-6.1</v>
      </c>
      <c r="H6285" s="32">
        <v>2.9800622037009581</v>
      </c>
      <c r="I6285" s="50">
        <v>12.666666666666666</v>
      </c>
      <c r="J6285" s="13">
        <v>0</v>
      </c>
      <c r="K6285" s="13">
        <f t="shared" si="1952"/>
        <v>0</v>
      </c>
      <c r="L6285" s="13">
        <f t="shared" si="1953"/>
        <v>0</v>
      </c>
      <c r="M6285" s="13" t="e">
        <f ca="1">CalcTable[[#This Row],[IWC]]-AE6284</f>
        <v>#NAME?</v>
      </c>
      <c r="N6285" s="13" t="e">
        <f ca="1">IF(CalcTable[[#This Row],[Day of Year]]&lt;123,FCAP,AE6284)</f>
        <v>#NAME?</v>
      </c>
      <c r="O6285" s="17" t="e">
        <f ca="1">IF(IRR_DRIP,5,COUNTIF('IDET Wind Values'!C6269:G6269,"&lt;="&amp;IRR_MAXWIND))</f>
        <v>#NAME?</v>
      </c>
      <c r="P6285" s="13" t="e">
        <f ca="1">CalcTable[[#This Row],[ET_o]]*KL</f>
        <v>#NAME?</v>
      </c>
      <c r="Q6285" s="13" t="e">
        <f ca="1">IF(WILTPT&lt;=0,1,MAX(0,MIN(1,(CalcTable[[#This Row],[IWC]]-WILTPT)/(MAD-WILTPT))))</f>
        <v>#NAME?</v>
      </c>
      <c r="R6285" s="13" t="e">
        <f ca="1">CalcTable[[#This Row],[ETMult]]*CalcTable[[#This Row],[ETb]]</f>
        <v>#NAME?</v>
      </c>
      <c r="S6285" s="13" t="b">
        <f>INDEX(IRR_LIST,CalcTable[[#This Row],[Day of Week]]+1)</f>
        <v>0</v>
      </c>
      <c r="T6285" s="13">
        <f t="shared" ca="1" si="1954"/>
        <v>0.4</v>
      </c>
      <c r="U6285" s="13" t="b">
        <f ca="1">IF(CalcTable[[#This Row],[IrrPrecip]]&gt;=IC_MM,FALSE,TRUE)</f>
        <v>1</v>
      </c>
      <c r="V6285" s="13" t="b">
        <f t="shared" si="1955"/>
        <v>0</v>
      </c>
      <c r="W6285" s="13" t="e">
        <f ca="1">IF(AND(IRR_DRIP=FALSE,CalcTable[[#This Row],[IrrHours]]&lt;=0),FALSE,TRUE)</f>
        <v>#NAME?</v>
      </c>
      <c r="X6285" s="13" t="e">
        <f ca="1">AND(CalcTable[[#This Row],[IrrDay]],CalcTable[[#This Row],[IrrRain]],CalcTable[[#This Row],[IrrWarm]],CalcTable[[#This Row],[IrrWindy]])</f>
        <v>#NAME?</v>
      </c>
      <c r="Y6285" s="13" t="e">
        <f t="shared" ca="1" si="1956"/>
        <v>#NAME?</v>
      </c>
      <c r="Z6285" s="13" t="e">
        <f ca="1">CalcTable[[#This Row],[IrrHours]]/5</f>
        <v>#NAME?</v>
      </c>
      <c r="AA6285" s="13" t="e">
        <f ca="1">IF(CalcTable[[#This Row],[IrrFlag]]=FALSE,0,MAX(0,CalcTable[[#This Row],[VolRednWind]]*(FCAP*IRR_TARGET-CalcTable[[#This Row],[IWC]])))</f>
        <v>#NAME?</v>
      </c>
      <c r="AB6285" s="13" t="e">
        <f ca="1">CalcTable[[#This Row],[IWC]]+CalcTable[[#This Row],[Eff Precip]]+CalcTable[[#This Row],[IrrAmt]]-CalcTable[[#This Row],[AET]]</f>
        <v>#NAME?</v>
      </c>
      <c r="AC6285" s="13" t="e">
        <f ca="1">IF(CalcTable[[#This Row],[PWC]]&gt;FCAP,MIN(24*PERC,MIN(SAT,CalcTable[[#This Row],[PWC]])-FCAP),0)</f>
        <v>#NAME?</v>
      </c>
      <c r="AD6285" s="13" t="e">
        <f ca="1">IF(CalcTable[[#This Row],[PWC]]&gt;SAT,CalcTable[[#This Row],[PWC]]-SAT,0)</f>
        <v>#NAME?</v>
      </c>
      <c r="AE6285" s="13" t="e">
        <f ca="1">CalcTable[[#This Row],[PWC]]-CalcTable[[#This Row],[PercAmt]]-CalcTable[[#This Row],[Runoff]]</f>
        <v>#NAME?</v>
      </c>
      <c r="AF6285" s="13" t="e">
        <f ca="1">CalcTable[[#This Row],[IrrAmt]]/1000*CUR_IRR_AREA*10000/IRR_EFF</f>
        <v>#NAME?</v>
      </c>
      <c r="AG6285" s="147"/>
      <c r="AH6285" s="13"/>
      <c r="AI6285" s="50">
        <v>0</v>
      </c>
      <c r="AJ6285" s="50">
        <v>0</v>
      </c>
      <c r="AK6285" s="50">
        <v>0</v>
      </c>
      <c r="AL6285" s="50">
        <v>0</v>
      </c>
      <c r="AM6285" s="50"/>
      <c r="AN6285" s="50"/>
      <c r="AO6285" s="50"/>
      <c r="AP6285" s="50"/>
      <c r="AQ6285" s="50"/>
      <c r="AR6285" s="50"/>
      <c r="AS6285" s="50"/>
      <c r="AT6285" s="50"/>
      <c r="AU6285" s="50"/>
      <c r="AV6285" s="50"/>
      <c r="AW6285" s="50"/>
      <c r="AX6285" s="50">
        <f t="shared" si="1967"/>
        <v>0</v>
      </c>
      <c r="AY6285" s="50"/>
      <c r="AZ6285" s="50">
        <f t="shared" si="1957"/>
        <v>0</v>
      </c>
      <c r="BA6285" s="50">
        <f t="shared" si="1958"/>
        <v>0</v>
      </c>
      <c r="BB6285" s="50">
        <f t="shared" si="1959"/>
        <v>0</v>
      </c>
      <c r="BC6285" s="17">
        <f t="shared" si="1960"/>
        <v>20009</v>
      </c>
      <c r="BD6285" s="50">
        <f t="shared" si="1961"/>
        <v>0</v>
      </c>
      <c r="BE6285" s="50">
        <f t="shared" si="1962"/>
        <v>0</v>
      </c>
      <c r="BF6285" s="50">
        <f t="shared" si="1968"/>
        <v>0</v>
      </c>
      <c r="BG6285" s="50"/>
      <c r="BH6285" s="17">
        <f t="shared" si="1963"/>
        <v>0</v>
      </c>
      <c r="BI6285" s="17">
        <f t="shared" si="1971"/>
        <v>6285</v>
      </c>
      <c r="BJ6285" s="17">
        <f t="shared" si="1969"/>
        <v>6285</v>
      </c>
      <c r="BK6285" s="150">
        <f t="shared" si="1970"/>
        <v>36792</v>
      </c>
      <c r="BL6285" s="50" t="e">
        <f t="shared" ca="1" si="1964"/>
        <v>#NAME?</v>
      </c>
      <c r="BM6285" s="50" t="e">
        <f t="shared" ca="1" si="1965"/>
        <v>#NAME?</v>
      </c>
      <c r="BN6285" s="50" t="e">
        <f t="shared" ca="1" si="1966"/>
        <v>#NAME?</v>
      </c>
    </row>
    <row r="6286" spans="1:66" x14ac:dyDescent="0.35">
      <c r="A6286" s="48">
        <v>36793</v>
      </c>
      <c r="B6286" s="17">
        <v>2000</v>
      </c>
      <c r="C6286" s="17">
        <v>9</v>
      </c>
      <c r="D6286" s="17">
        <v>268</v>
      </c>
      <c r="E6286" s="17">
        <v>24</v>
      </c>
      <c r="F6286" s="17">
        <v>1</v>
      </c>
      <c r="G6286" s="50">
        <v>0.6</v>
      </c>
      <c r="H6286" s="32">
        <v>2.87394912688052</v>
      </c>
      <c r="I6286" s="50">
        <v>3.3333333333333335</v>
      </c>
      <c r="J6286" s="13">
        <v>0</v>
      </c>
      <c r="K6286" s="13">
        <f t="shared" si="1952"/>
        <v>0</v>
      </c>
      <c r="L6286" s="13">
        <f t="shared" si="1953"/>
        <v>0</v>
      </c>
      <c r="M6286" s="13" t="e">
        <f ca="1">CalcTable[[#This Row],[IWC]]-AE6285</f>
        <v>#NAME?</v>
      </c>
      <c r="N6286" s="13" t="e">
        <f ca="1">IF(CalcTable[[#This Row],[Day of Year]]&lt;123,FCAP,AE6285)</f>
        <v>#NAME?</v>
      </c>
      <c r="O6286" s="17" t="e">
        <f ca="1">IF(IRR_DRIP,5,COUNTIF('IDET Wind Values'!C6270:G6270,"&lt;="&amp;IRR_MAXWIND))</f>
        <v>#NAME?</v>
      </c>
      <c r="P6286" s="13" t="e">
        <f ca="1">CalcTable[[#This Row],[ET_o]]*KL</f>
        <v>#NAME?</v>
      </c>
      <c r="Q6286" s="13" t="e">
        <f ca="1">IF(WILTPT&lt;=0,1,MAX(0,MIN(1,(CalcTable[[#This Row],[IWC]]-WILTPT)/(MAD-WILTPT))))</f>
        <v>#NAME?</v>
      </c>
      <c r="R6286" s="13" t="e">
        <f ca="1">CalcTable[[#This Row],[ETMult]]*CalcTable[[#This Row],[ETb]]</f>
        <v>#NAME?</v>
      </c>
      <c r="S6286" s="13" t="b">
        <f>INDEX(IRR_LIST,CalcTable[[#This Row],[Day of Week]]+1)</f>
        <v>1</v>
      </c>
      <c r="T6286" s="13">
        <f t="shared" ca="1" si="1954"/>
        <v>0</v>
      </c>
      <c r="U6286" s="13" t="b">
        <f ca="1">IF(CalcTable[[#This Row],[IrrPrecip]]&gt;=IC_MM,FALSE,TRUE)</f>
        <v>1</v>
      </c>
      <c r="V6286" s="13" t="b">
        <f t="shared" si="1955"/>
        <v>1</v>
      </c>
      <c r="W6286" s="13" t="e">
        <f ca="1">IF(AND(IRR_DRIP=FALSE,CalcTable[[#This Row],[IrrHours]]&lt;=0),FALSE,TRUE)</f>
        <v>#NAME?</v>
      </c>
      <c r="X6286" s="13" t="e">
        <f ca="1">AND(CalcTable[[#This Row],[IrrDay]],CalcTable[[#This Row],[IrrRain]],CalcTable[[#This Row],[IrrWarm]],CalcTable[[#This Row],[IrrWindy]])</f>
        <v>#NAME?</v>
      </c>
      <c r="Y6286" s="13" t="e">
        <f t="shared" ca="1" si="1956"/>
        <v>#NAME?</v>
      </c>
      <c r="Z6286" s="13" t="e">
        <f ca="1">CalcTable[[#This Row],[IrrHours]]/5</f>
        <v>#NAME?</v>
      </c>
      <c r="AA6286" s="13" t="e">
        <f ca="1">IF(CalcTable[[#This Row],[IrrFlag]]=FALSE,0,MAX(0,CalcTable[[#This Row],[VolRednWind]]*(FCAP*IRR_TARGET-CalcTable[[#This Row],[IWC]])))</f>
        <v>#NAME?</v>
      </c>
      <c r="AB6286" s="13" t="e">
        <f ca="1">CalcTable[[#This Row],[IWC]]+CalcTable[[#This Row],[Eff Precip]]+CalcTable[[#This Row],[IrrAmt]]-CalcTable[[#This Row],[AET]]</f>
        <v>#NAME?</v>
      </c>
      <c r="AC6286" s="13" t="e">
        <f ca="1">IF(CalcTable[[#This Row],[PWC]]&gt;FCAP,MIN(24*PERC,MIN(SAT,CalcTable[[#This Row],[PWC]])-FCAP),0)</f>
        <v>#NAME?</v>
      </c>
      <c r="AD6286" s="13" t="e">
        <f ca="1">IF(CalcTable[[#This Row],[PWC]]&gt;SAT,CalcTable[[#This Row],[PWC]]-SAT,0)</f>
        <v>#NAME?</v>
      </c>
      <c r="AE6286" s="13" t="e">
        <f ca="1">CalcTable[[#This Row],[PWC]]-CalcTable[[#This Row],[PercAmt]]-CalcTable[[#This Row],[Runoff]]</f>
        <v>#NAME?</v>
      </c>
      <c r="AF6286" s="13" t="e">
        <f ca="1">CalcTable[[#This Row],[IrrAmt]]/1000*CUR_IRR_AREA*10000/IRR_EFF</f>
        <v>#NAME?</v>
      </c>
      <c r="AG6286" s="147"/>
      <c r="AH6286" s="13"/>
      <c r="AI6286" s="50">
        <v>15.183813861127607</v>
      </c>
      <c r="AJ6286" s="50">
        <v>23.078356511930856</v>
      </c>
      <c r="AK6286" s="50">
        <v>0</v>
      </c>
      <c r="AL6286" s="50">
        <v>0</v>
      </c>
      <c r="AM6286" s="50"/>
      <c r="AN6286" s="50"/>
      <c r="AO6286" s="50"/>
      <c r="AP6286" s="50"/>
      <c r="AQ6286" s="50"/>
      <c r="AR6286" s="50"/>
      <c r="AS6286" s="50"/>
      <c r="AT6286" s="50"/>
      <c r="AU6286" s="50"/>
      <c r="AV6286" s="50"/>
      <c r="AW6286" s="50"/>
      <c r="AX6286" s="50">
        <f t="shared" si="1967"/>
        <v>38.262170373058467</v>
      </c>
      <c r="AY6286" s="50"/>
      <c r="AZ6286" s="50">
        <f t="shared" si="1957"/>
        <v>899.66106097984334</v>
      </c>
      <c r="BA6286" s="50">
        <f t="shared" si="1958"/>
        <v>1459.5841991295238</v>
      </c>
      <c r="BB6286" s="50">
        <f t="shared" si="1959"/>
        <v>1510.6909544673915</v>
      </c>
      <c r="BC6286" s="17">
        <f t="shared" si="1960"/>
        <v>20009</v>
      </c>
      <c r="BD6286" s="50">
        <f t="shared" si="1961"/>
        <v>38.262170373058467</v>
      </c>
      <c r="BE6286" s="50">
        <f t="shared" si="1962"/>
        <v>899.66106097984334</v>
      </c>
      <c r="BF6286" s="50">
        <f t="shared" si="1968"/>
        <v>1471.5590951930308</v>
      </c>
      <c r="BG6286" s="50"/>
      <c r="BH6286" s="17">
        <f t="shared" si="1963"/>
        <v>0</v>
      </c>
      <c r="BI6286" s="17">
        <f t="shared" si="1971"/>
        <v>6286</v>
      </c>
      <c r="BJ6286" s="17">
        <f t="shared" si="1969"/>
        <v>6286</v>
      </c>
      <c r="BK6286" s="150">
        <f t="shared" si="1970"/>
        <v>36793</v>
      </c>
      <c r="BL6286" s="50" t="e">
        <f t="shared" ca="1" si="1964"/>
        <v>#NAME?</v>
      </c>
      <c r="BM6286" s="50" t="e">
        <f t="shared" ca="1" si="1965"/>
        <v>#NAME?</v>
      </c>
      <c r="BN6286" s="50" t="e">
        <f t="shared" ca="1" si="1966"/>
        <v>#NAME?</v>
      </c>
    </row>
    <row r="6287" spans="1:66" x14ac:dyDescent="0.35">
      <c r="A6287" s="48">
        <v>36794</v>
      </c>
      <c r="B6287" s="17">
        <v>2000</v>
      </c>
      <c r="C6287" s="17">
        <v>9</v>
      </c>
      <c r="D6287" s="17">
        <v>269</v>
      </c>
      <c r="E6287" s="17">
        <v>25</v>
      </c>
      <c r="F6287" s="17">
        <v>2</v>
      </c>
      <c r="G6287" s="50">
        <v>4.9000000000000004</v>
      </c>
      <c r="H6287" s="32">
        <v>2.9977758915469592</v>
      </c>
      <c r="I6287" s="50">
        <v>3</v>
      </c>
      <c r="J6287" s="13">
        <v>0</v>
      </c>
      <c r="K6287" s="13">
        <f t="shared" si="1952"/>
        <v>0</v>
      </c>
      <c r="L6287" s="13">
        <f t="shared" si="1953"/>
        <v>0</v>
      </c>
      <c r="M6287" s="13" t="e">
        <f ca="1">CalcTable[[#This Row],[IWC]]-AE6286</f>
        <v>#NAME?</v>
      </c>
      <c r="N6287" s="13" t="e">
        <f ca="1">IF(CalcTable[[#This Row],[Day of Year]]&lt;123,FCAP,AE6286)</f>
        <v>#NAME?</v>
      </c>
      <c r="O6287" s="17" t="e">
        <f ca="1">IF(IRR_DRIP,5,COUNTIF('IDET Wind Values'!C6271:G6271,"&lt;="&amp;IRR_MAXWIND))</f>
        <v>#NAME?</v>
      </c>
      <c r="P6287" s="13" t="e">
        <f ca="1">CalcTable[[#This Row],[ET_o]]*KL</f>
        <v>#NAME?</v>
      </c>
      <c r="Q6287" s="13" t="e">
        <f ca="1">IF(WILTPT&lt;=0,1,MAX(0,MIN(1,(CalcTable[[#This Row],[IWC]]-WILTPT)/(MAD-WILTPT))))</f>
        <v>#NAME?</v>
      </c>
      <c r="R6287" s="13" t="e">
        <f ca="1">CalcTable[[#This Row],[ETMult]]*CalcTable[[#This Row],[ETb]]</f>
        <v>#NAME?</v>
      </c>
      <c r="S6287" s="13" t="b">
        <f>INDEX(IRR_LIST,CalcTable[[#This Row],[Day of Week]]+1)</f>
        <v>0</v>
      </c>
      <c r="T6287" s="13">
        <f t="shared" ca="1" si="1954"/>
        <v>0</v>
      </c>
      <c r="U6287" s="13" t="b">
        <f ca="1">IF(CalcTable[[#This Row],[IrrPrecip]]&gt;=IC_MM,FALSE,TRUE)</f>
        <v>1</v>
      </c>
      <c r="V6287" s="13" t="b">
        <f t="shared" si="1955"/>
        <v>1</v>
      </c>
      <c r="W6287" s="13" t="e">
        <f ca="1">IF(AND(IRR_DRIP=FALSE,CalcTable[[#This Row],[IrrHours]]&lt;=0),FALSE,TRUE)</f>
        <v>#NAME?</v>
      </c>
      <c r="X6287" s="13" t="e">
        <f ca="1">AND(CalcTable[[#This Row],[IrrDay]],CalcTable[[#This Row],[IrrRain]],CalcTable[[#This Row],[IrrWarm]],CalcTable[[#This Row],[IrrWindy]])</f>
        <v>#NAME?</v>
      </c>
      <c r="Y6287" s="13" t="e">
        <f t="shared" ca="1" si="1956"/>
        <v>#NAME?</v>
      </c>
      <c r="Z6287" s="13" t="e">
        <f ca="1">CalcTable[[#This Row],[IrrHours]]/5</f>
        <v>#NAME?</v>
      </c>
      <c r="AA6287" s="13" t="e">
        <f ca="1">IF(CalcTable[[#This Row],[IrrFlag]]=FALSE,0,MAX(0,CalcTable[[#This Row],[VolRednWind]]*(FCAP*IRR_TARGET-CalcTable[[#This Row],[IWC]])))</f>
        <v>#NAME?</v>
      </c>
      <c r="AB6287" s="13" t="e">
        <f ca="1">CalcTable[[#This Row],[IWC]]+CalcTable[[#This Row],[Eff Precip]]+CalcTable[[#This Row],[IrrAmt]]-CalcTable[[#This Row],[AET]]</f>
        <v>#NAME?</v>
      </c>
      <c r="AC6287" s="13" t="e">
        <f ca="1">IF(CalcTable[[#This Row],[PWC]]&gt;FCAP,MIN(24*PERC,MIN(SAT,CalcTable[[#This Row],[PWC]])-FCAP),0)</f>
        <v>#NAME?</v>
      </c>
      <c r="AD6287" s="13" t="e">
        <f ca="1">IF(CalcTable[[#This Row],[PWC]]&gt;SAT,CalcTable[[#This Row],[PWC]]-SAT,0)</f>
        <v>#NAME?</v>
      </c>
      <c r="AE6287" s="13" t="e">
        <f ca="1">CalcTable[[#This Row],[PWC]]-CalcTable[[#This Row],[PercAmt]]-CalcTable[[#This Row],[Runoff]]</f>
        <v>#NAME?</v>
      </c>
      <c r="AF6287" s="13" t="e">
        <f ca="1">CalcTable[[#This Row],[IrrAmt]]/1000*CUR_IRR_AREA*10000/IRR_EFF</f>
        <v>#NAME?</v>
      </c>
      <c r="AG6287" s="147"/>
      <c r="AH6287" s="13"/>
      <c r="AI6287" s="50">
        <v>0</v>
      </c>
      <c r="AJ6287" s="50">
        <v>0</v>
      </c>
      <c r="AK6287" s="50">
        <v>10.133838006489217</v>
      </c>
      <c r="AL6287" s="50">
        <v>9.4524237485095686</v>
      </c>
      <c r="AM6287" s="50"/>
      <c r="AN6287" s="50"/>
      <c r="AO6287" s="50"/>
      <c r="AP6287" s="50"/>
      <c r="AQ6287" s="50"/>
      <c r="AR6287" s="50"/>
      <c r="AS6287" s="50"/>
      <c r="AT6287" s="50"/>
      <c r="AU6287" s="50"/>
      <c r="AV6287" s="50"/>
      <c r="AW6287" s="50"/>
      <c r="AX6287" s="50">
        <f t="shared" si="1967"/>
        <v>19.586261754998787</v>
      </c>
      <c r="AY6287" s="50"/>
      <c r="AZ6287" s="50">
        <f t="shared" si="1957"/>
        <v>425.90072071812256</v>
      </c>
      <c r="BA6287" s="50">
        <f t="shared" si="1958"/>
        <v>655.75190332790294</v>
      </c>
      <c r="BB6287" s="50">
        <f t="shared" si="1959"/>
        <v>676.03289002876602</v>
      </c>
      <c r="BC6287" s="17">
        <f t="shared" si="1960"/>
        <v>20009</v>
      </c>
      <c r="BD6287" s="50">
        <f t="shared" si="1961"/>
        <v>19.586261754998787</v>
      </c>
      <c r="BE6287" s="50">
        <f t="shared" si="1962"/>
        <v>425.90072071812256</v>
      </c>
      <c r="BF6287" s="50">
        <f t="shared" si="1968"/>
        <v>696.6379966911361</v>
      </c>
      <c r="BG6287" s="50"/>
      <c r="BH6287" s="17">
        <f t="shared" si="1963"/>
        <v>0</v>
      </c>
      <c r="BI6287" s="17">
        <f t="shared" si="1971"/>
        <v>6287</v>
      </c>
      <c r="BJ6287" s="17">
        <f t="shared" si="1969"/>
        <v>6287</v>
      </c>
      <c r="BK6287" s="150">
        <f t="shared" si="1970"/>
        <v>36794</v>
      </c>
      <c r="BL6287" s="50" t="e">
        <f t="shared" ca="1" si="1964"/>
        <v>#NAME?</v>
      </c>
      <c r="BM6287" s="50" t="e">
        <f t="shared" ca="1" si="1965"/>
        <v>#NAME?</v>
      </c>
      <c r="BN6287" s="50" t="e">
        <f t="shared" ca="1" si="1966"/>
        <v>#NAME?</v>
      </c>
    </row>
    <row r="6288" spans="1:66" x14ac:dyDescent="0.35">
      <c r="A6288" s="48">
        <v>36795</v>
      </c>
      <c r="B6288" s="17">
        <v>2000</v>
      </c>
      <c r="C6288" s="17">
        <v>9</v>
      </c>
      <c r="D6288" s="17">
        <v>270</v>
      </c>
      <c r="E6288" s="17">
        <v>26</v>
      </c>
      <c r="F6288" s="17">
        <v>3</v>
      </c>
      <c r="G6288" s="50">
        <v>3.7</v>
      </c>
      <c r="H6288" s="32">
        <v>3.2542489980414087</v>
      </c>
      <c r="I6288" s="50">
        <v>4.666666666666667</v>
      </c>
      <c r="J6288" s="13">
        <v>0</v>
      </c>
      <c r="K6288" s="13">
        <f t="shared" si="1952"/>
        <v>0</v>
      </c>
      <c r="L6288" s="13">
        <f t="shared" si="1953"/>
        <v>0</v>
      </c>
      <c r="M6288" s="13" t="e">
        <f ca="1">CalcTable[[#This Row],[IWC]]-AE6287</f>
        <v>#NAME?</v>
      </c>
      <c r="N6288" s="13" t="e">
        <f ca="1">IF(CalcTable[[#This Row],[Day of Year]]&lt;123,FCAP,AE6287)</f>
        <v>#NAME?</v>
      </c>
      <c r="O6288" s="17" t="e">
        <f ca="1">IF(IRR_DRIP,5,COUNTIF('IDET Wind Values'!C6272:G6272,"&lt;="&amp;IRR_MAXWIND))</f>
        <v>#NAME?</v>
      </c>
      <c r="P6288" s="13" t="e">
        <f ca="1">CalcTable[[#This Row],[ET_o]]*KL</f>
        <v>#NAME?</v>
      </c>
      <c r="Q6288" s="13" t="e">
        <f ca="1">IF(WILTPT&lt;=0,1,MAX(0,MIN(1,(CalcTable[[#This Row],[IWC]]-WILTPT)/(MAD-WILTPT))))</f>
        <v>#NAME?</v>
      </c>
      <c r="R6288" s="13" t="e">
        <f ca="1">CalcTable[[#This Row],[ETMult]]*CalcTable[[#This Row],[ETb]]</f>
        <v>#NAME?</v>
      </c>
      <c r="S6288" s="13" t="b">
        <f>INDEX(IRR_LIST,CalcTable[[#This Row],[Day of Week]]+1)</f>
        <v>1</v>
      </c>
      <c r="T6288" s="13">
        <f t="shared" ca="1" si="1954"/>
        <v>0</v>
      </c>
      <c r="U6288" s="13" t="b">
        <f ca="1">IF(CalcTable[[#This Row],[IrrPrecip]]&gt;=IC_MM,FALSE,TRUE)</f>
        <v>1</v>
      </c>
      <c r="V6288" s="13" t="b">
        <f t="shared" si="1955"/>
        <v>1</v>
      </c>
      <c r="W6288" s="13" t="e">
        <f ca="1">IF(AND(IRR_DRIP=FALSE,CalcTable[[#This Row],[IrrHours]]&lt;=0),FALSE,TRUE)</f>
        <v>#NAME?</v>
      </c>
      <c r="X6288" s="13" t="e">
        <f ca="1">AND(CalcTable[[#This Row],[IrrDay]],CalcTable[[#This Row],[IrrRain]],CalcTable[[#This Row],[IrrWarm]],CalcTable[[#This Row],[IrrWindy]])</f>
        <v>#NAME?</v>
      </c>
      <c r="Y6288" s="13" t="e">
        <f t="shared" ca="1" si="1956"/>
        <v>#NAME?</v>
      </c>
      <c r="Z6288" s="13" t="e">
        <f ca="1">CalcTable[[#This Row],[IrrHours]]/5</f>
        <v>#NAME?</v>
      </c>
      <c r="AA6288" s="13" t="e">
        <f ca="1">IF(CalcTable[[#This Row],[IrrFlag]]=FALSE,0,MAX(0,CalcTable[[#This Row],[VolRednWind]]*(FCAP*IRR_TARGET-CalcTable[[#This Row],[IWC]])))</f>
        <v>#NAME?</v>
      </c>
      <c r="AB6288" s="13" t="e">
        <f ca="1">CalcTable[[#This Row],[IWC]]+CalcTable[[#This Row],[Eff Precip]]+CalcTable[[#This Row],[IrrAmt]]-CalcTable[[#This Row],[AET]]</f>
        <v>#NAME?</v>
      </c>
      <c r="AC6288" s="13" t="e">
        <f ca="1">IF(CalcTable[[#This Row],[PWC]]&gt;FCAP,MIN(24*PERC,MIN(SAT,CalcTable[[#This Row],[PWC]])-FCAP),0)</f>
        <v>#NAME?</v>
      </c>
      <c r="AD6288" s="13" t="e">
        <f ca="1">IF(CalcTable[[#This Row],[PWC]]&gt;SAT,CalcTable[[#This Row],[PWC]]-SAT,0)</f>
        <v>#NAME?</v>
      </c>
      <c r="AE6288" s="13" t="e">
        <f ca="1">CalcTable[[#This Row],[PWC]]-CalcTable[[#This Row],[PercAmt]]-CalcTable[[#This Row],[Runoff]]</f>
        <v>#NAME?</v>
      </c>
      <c r="AF6288" s="13" t="e">
        <f ca="1">CalcTable[[#This Row],[IrrAmt]]/1000*CUR_IRR_AREA*10000/IRR_EFF</f>
        <v>#NAME?</v>
      </c>
      <c r="AG6288" s="147"/>
      <c r="AH6288" s="13"/>
      <c r="AI6288" s="50">
        <v>4.4051544992662972</v>
      </c>
      <c r="AJ6288" s="50">
        <v>7.1315544992663042</v>
      </c>
      <c r="AK6288" s="50">
        <v>0</v>
      </c>
      <c r="AL6288" s="50">
        <v>0</v>
      </c>
      <c r="AM6288" s="50"/>
      <c r="AN6288" s="50"/>
      <c r="AO6288" s="50"/>
      <c r="AP6288" s="50"/>
      <c r="AQ6288" s="50"/>
      <c r="AR6288" s="50"/>
      <c r="AS6288" s="50"/>
      <c r="AT6288" s="50"/>
      <c r="AU6288" s="50"/>
      <c r="AV6288" s="50"/>
      <c r="AW6288" s="50"/>
      <c r="AX6288" s="50">
        <f t="shared" si="1967"/>
        <v>11.536708998532601</v>
      </c>
      <c r="AY6288" s="50"/>
      <c r="AZ6288" s="50">
        <f t="shared" si="1957"/>
        <v>273.80119796771731</v>
      </c>
      <c r="BA6288" s="50">
        <f t="shared" si="1958"/>
        <v>444.55508487833288</v>
      </c>
      <c r="BB6288" s="50">
        <f t="shared" si="1959"/>
        <v>460.14747727620716</v>
      </c>
      <c r="BC6288" s="17">
        <f t="shared" si="1960"/>
        <v>20009</v>
      </c>
      <c r="BD6288" s="50">
        <f t="shared" si="1961"/>
        <v>11.536708998532601</v>
      </c>
      <c r="BE6288" s="50">
        <f t="shared" si="1962"/>
        <v>273.80119796771731</v>
      </c>
      <c r="BF6288" s="50">
        <f t="shared" si="1968"/>
        <v>447.85159725076636</v>
      </c>
      <c r="BG6288" s="50"/>
      <c r="BH6288" s="17">
        <f t="shared" si="1963"/>
        <v>0</v>
      </c>
      <c r="BI6288" s="17">
        <f t="shared" si="1971"/>
        <v>6288</v>
      </c>
      <c r="BJ6288" s="17">
        <f t="shared" si="1969"/>
        <v>6288</v>
      </c>
      <c r="BK6288" s="150">
        <f t="shared" si="1970"/>
        <v>36795</v>
      </c>
      <c r="BL6288" s="50" t="e">
        <f t="shared" ca="1" si="1964"/>
        <v>#NAME?</v>
      </c>
      <c r="BM6288" s="50" t="e">
        <f t="shared" ca="1" si="1965"/>
        <v>#NAME?</v>
      </c>
      <c r="BN6288" s="50" t="e">
        <f t="shared" ca="1" si="1966"/>
        <v>#NAME?</v>
      </c>
    </row>
    <row r="6289" spans="1:66" x14ac:dyDescent="0.35">
      <c r="A6289" s="48">
        <v>36796</v>
      </c>
      <c r="B6289" s="17">
        <v>2000</v>
      </c>
      <c r="C6289" s="17">
        <v>9</v>
      </c>
      <c r="D6289" s="17">
        <v>271</v>
      </c>
      <c r="E6289" s="17">
        <v>27</v>
      </c>
      <c r="F6289" s="17">
        <v>4</v>
      </c>
      <c r="G6289" s="50">
        <v>4.8</v>
      </c>
      <c r="H6289" s="32">
        <v>3.6047173842721278</v>
      </c>
      <c r="I6289" s="50">
        <v>4.5</v>
      </c>
      <c r="J6289" s="13">
        <v>0</v>
      </c>
      <c r="K6289" s="13">
        <f t="shared" si="1952"/>
        <v>0</v>
      </c>
      <c r="L6289" s="13">
        <f t="shared" si="1953"/>
        <v>0</v>
      </c>
      <c r="M6289" s="13" t="e">
        <f ca="1">CalcTable[[#This Row],[IWC]]-AE6288</f>
        <v>#NAME?</v>
      </c>
      <c r="N6289" s="13" t="e">
        <f ca="1">IF(CalcTable[[#This Row],[Day of Year]]&lt;123,FCAP,AE6288)</f>
        <v>#NAME?</v>
      </c>
      <c r="O6289" s="17" t="e">
        <f ca="1">IF(IRR_DRIP,5,COUNTIF('IDET Wind Values'!C6273:G6273,"&lt;="&amp;IRR_MAXWIND))</f>
        <v>#NAME?</v>
      </c>
      <c r="P6289" s="13" t="e">
        <f ca="1">CalcTable[[#This Row],[ET_o]]*KL</f>
        <v>#NAME?</v>
      </c>
      <c r="Q6289" s="13" t="e">
        <f ca="1">IF(WILTPT&lt;=0,1,MAX(0,MIN(1,(CalcTable[[#This Row],[IWC]]-WILTPT)/(MAD-WILTPT))))</f>
        <v>#NAME?</v>
      </c>
      <c r="R6289" s="13" t="e">
        <f ca="1">CalcTable[[#This Row],[ETMult]]*CalcTable[[#This Row],[ETb]]</f>
        <v>#NAME?</v>
      </c>
      <c r="S6289" s="13" t="b">
        <f>INDEX(IRR_LIST,CalcTable[[#This Row],[Day of Week]]+1)</f>
        <v>0</v>
      </c>
      <c r="T6289" s="13">
        <f t="shared" ca="1" si="1954"/>
        <v>0</v>
      </c>
      <c r="U6289" s="13" t="b">
        <f ca="1">IF(CalcTable[[#This Row],[IrrPrecip]]&gt;=IC_MM,FALSE,TRUE)</f>
        <v>1</v>
      </c>
      <c r="V6289" s="13" t="b">
        <f t="shared" si="1955"/>
        <v>1</v>
      </c>
      <c r="W6289" s="13" t="e">
        <f ca="1">IF(AND(IRR_DRIP=FALSE,CalcTable[[#This Row],[IrrHours]]&lt;=0),FALSE,TRUE)</f>
        <v>#NAME?</v>
      </c>
      <c r="X6289" s="13" t="e">
        <f ca="1">AND(CalcTable[[#This Row],[IrrDay]],CalcTable[[#This Row],[IrrRain]],CalcTable[[#This Row],[IrrWarm]],CalcTable[[#This Row],[IrrWindy]])</f>
        <v>#NAME?</v>
      </c>
      <c r="Y6289" s="13" t="e">
        <f t="shared" ca="1" si="1956"/>
        <v>#NAME?</v>
      </c>
      <c r="Z6289" s="13" t="e">
        <f ca="1">CalcTable[[#This Row],[IrrHours]]/5</f>
        <v>#NAME?</v>
      </c>
      <c r="AA6289" s="13" t="e">
        <f ca="1">IF(CalcTable[[#This Row],[IrrFlag]]=FALSE,0,MAX(0,CalcTable[[#This Row],[VolRednWind]]*(FCAP*IRR_TARGET-CalcTable[[#This Row],[IWC]])))</f>
        <v>#NAME?</v>
      </c>
      <c r="AB6289" s="13" t="e">
        <f ca="1">CalcTable[[#This Row],[IWC]]+CalcTable[[#This Row],[Eff Precip]]+CalcTable[[#This Row],[IrrAmt]]-CalcTable[[#This Row],[AET]]</f>
        <v>#NAME?</v>
      </c>
      <c r="AC6289" s="13" t="e">
        <f ca="1">IF(CalcTable[[#This Row],[PWC]]&gt;FCAP,MIN(24*PERC,MIN(SAT,CalcTable[[#This Row],[PWC]])-FCAP),0)</f>
        <v>#NAME?</v>
      </c>
      <c r="AD6289" s="13" t="e">
        <f ca="1">IF(CalcTable[[#This Row],[PWC]]&gt;SAT,CalcTable[[#This Row],[PWC]]-SAT,0)</f>
        <v>#NAME?</v>
      </c>
      <c r="AE6289" s="13" t="e">
        <f ca="1">CalcTable[[#This Row],[PWC]]-CalcTable[[#This Row],[PercAmt]]-CalcTable[[#This Row],[Runoff]]</f>
        <v>#NAME?</v>
      </c>
      <c r="AF6289" s="13" t="e">
        <f ca="1">CalcTable[[#This Row],[IrrAmt]]/1000*CUR_IRR_AREA*10000/IRR_EFF</f>
        <v>#NAME?</v>
      </c>
      <c r="AG6289" s="147"/>
      <c r="AH6289" s="13"/>
      <c r="AI6289" s="50">
        <v>0</v>
      </c>
      <c r="AJ6289" s="50">
        <v>0</v>
      </c>
      <c r="AK6289" s="50">
        <v>2.830702169353668</v>
      </c>
      <c r="AL6289" s="50">
        <v>4.0698369489227773</v>
      </c>
      <c r="AM6289" s="50"/>
      <c r="AN6289" s="50"/>
      <c r="AO6289" s="50"/>
      <c r="AP6289" s="50"/>
      <c r="AQ6289" s="50"/>
      <c r="AR6289" s="50"/>
      <c r="AS6289" s="50"/>
      <c r="AT6289" s="50"/>
      <c r="AU6289" s="50"/>
      <c r="AV6289" s="50"/>
      <c r="AW6289" s="50"/>
      <c r="AX6289" s="50">
        <f t="shared" si="1967"/>
        <v>6.9005391182764448</v>
      </c>
      <c r="AY6289" s="50"/>
      <c r="AZ6289" s="50">
        <f t="shared" si="1957"/>
        <v>160.89884898558861</v>
      </c>
      <c r="BA6289" s="50">
        <f t="shared" si="1958"/>
        <v>247.73314843812852</v>
      </c>
      <c r="BB6289" s="50">
        <f t="shared" si="1959"/>
        <v>255.39499838982323</v>
      </c>
      <c r="BC6289" s="17">
        <f t="shared" si="1960"/>
        <v>20009</v>
      </c>
      <c r="BD6289" s="50">
        <f t="shared" si="1961"/>
        <v>6.9005391182764448</v>
      </c>
      <c r="BE6289" s="50">
        <f t="shared" si="1962"/>
        <v>160.89884898558861</v>
      </c>
      <c r="BF6289" s="50">
        <f t="shared" si="1968"/>
        <v>263.17929595947874</v>
      </c>
      <c r="BG6289" s="50"/>
      <c r="BH6289" s="17">
        <f t="shared" si="1963"/>
        <v>0</v>
      </c>
      <c r="BI6289" s="17">
        <f t="shared" si="1971"/>
        <v>6289</v>
      </c>
      <c r="BJ6289" s="17">
        <f t="shared" si="1969"/>
        <v>6289</v>
      </c>
      <c r="BK6289" s="150">
        <f t="shared" si="1970"/>
        <v>36796</v>
      </c>
      <c r="BL6289" s="50" t="e">
        <f t="shared" ca="1" si="1964"/>
        <v>#NAME?</v>
      </c>
      <c r="BM6289" s="50" t="e">
        <f t="shared" ca="1" si="1965"/>
        <v>#NAME?</v>
      </c>
      <c r="BN6289" s="50" t="e">
        <f t="shared" ca="1" si="1966"/>
        <v>#NAME?</v>
      </c>
    </row>
    <row r="6290" spans="1:66" x14ac:dyDescent="0.35">
      <c r="A6290" s="48">
        <v>36797</v>
      </c>
      <c r="B6290" s="17">
        <v>2000</v>
      </c>
      <c r="C6290" s="17">
        <v>9</v>
      </c>
      <c r="D6290" s="17">
        <v>272</v>
      </c>
      <c r="E6290" s="17">
        <v>28</v>
      </c>
      <c r="F6290" s="17">
        <v>5</v>
      </c>
      <c r="G6290" s="50">
        <v>9</v>
      </c>
      <c r="H6290" s="32">
        <v>3.8443008525307274</v>
      </c>
      <c r="I6290" s="50">
        <v>7</v>
      </c>
      <c r="J6290" s="13">
        <v>0</v>
      </c>
      <c r="K6290" s="13">
        <f t="shared" si="1952"/>
        <v>0</v>
      </c>
      <c r="L6290" s="13">
        <f t="shared" si="1953"/>
        <v>0</v>
      </c>
      <c r="M6290" s="13" t="e">
        <f ca="1">CalcTable[[#This Row],[IWC]]-AE6289</f>
        <v>#NAME?</v>
      </c>
      <c r="N6290" s="13" t="e">
        <f ca="1">IF(CalcTable[[#This Row],[Day of Year]]&lt;123,FCAP,AE6289)</f>
        <v>#NAME?</v>
      </c>
      <c r="O6290" s="17" t="e">
        <f ca="1">IF(IRR_DRIP,5,COUNTIF('IDET Wind Values'!C6274:G6274,"&lt;="&amp;IRR_MAXWIND))</f>
        <v>#NAME?</v>
      </c>
      <c r="P6290" s="13" t="e">
        <f ca="1">CalcTable[[#This Row],[ET_o]]*KL</f>
        <v>#NAME?</v>
      </c>
      <c r="Q6290" s="13" t="e">
        <f ca="1">IF(WILTPT&lt;=0,1,MAX(0,MIN(1,(CalcTable[[#This Row],[IWC]]-WILTPT)/(MAD-WILTPT))))</f>
        <v>#NAME?</v>
      </c>
      <c r="R6290" s="13" t="e">
        <f ca="1">CalcTable[[#This Row],[ETMult]]*CalcTable[[#This Row],[ETb]]</f>
        <v>#NAME?</v>
      </c>
      <c r="S6290" s="13" t="b">
        <f>INDEX(IRR_LIST,CalcTable[[#This Row],[Day of Week]]+1)</f>
        <v>1</v>
      </c>
      <c r="T6290" s="13">
        <f t="shared" ca="1" si="1954"/>
        <v>0</v>
      </c>
      <c r="U6290" s="13" t="b">
        <f ca="1">IF(CalcTable[[#This Row],[IrrPrecip]]&gt;=IC_MM,FALSE,TRUE)</f>
        <v>1</v>
      </c>
      <c r="V6290" s="13" t="b">
        <f t="shared" si="1955"/>
        <v>1</v>
      </c>
      <c r="W6290" s="13" t="e">
        <f ca="1">IF(AND(IRR_DRIP=FALSE,CalcTable[[#This Row],[IrrHours]]&lt;=0),FALSE,TRUE)</f>
        <v>#NAME?</v>
      </c>
      <c r="X6290" s="13" t="e">
        <f ca="1">AND(CalcTable[[#This Row],[IrrDay]],CalcTable[[#This Row],[IrrRain]],CalcTable[[#This Row],[IrrWarm]],CalcTable[[#This Row],[IrrWindy]])</f>
        <v>#NAME?</v>
      </c>
      <c r="Y6290" s="13" t="e">
        <f t="shared" ca="1" si="1956"/>
        <v>#NAME?</v>
      </c>
      <c r="Z6290" s="13" t="e">
        <f ca="1">CalcTable[[#This Row],[IrrHours]]/5</f>
        <v>#NAME?</v>
      </c>
      <c r="AA6290" s="13" t="e">
        <f ca="1">IF(CalcTable[[#This Row],[IrrFlag]]=FALSE,0,MAX(0,CalcTable[[#This Row],[VolRednWind]]*(FCAP*IRR_TARGET-CalcTable[[#This Row],[IWC]])))</f>
        <v>#NAME?</v>
      </c>
      <c r="AB6290" s="13" t="e">
        <f ca="1">CalcTable[[#This Row],[IWC]]+CalcTable[[#This Row],[Eff Precip]]+CalcTable[[#This Row],[IrrAmt]]-CalcTable[[#This Row],[AET]]</f>
        <v>#NAME?</v>
      </c>
      <c r="AC6290" s="13" t="e">
        <f ca="1">IF(CalcTable[[#This Row],[PWC]]&gt;FCAP,MIN(24*PERC,MIN(SAT,CalcTable[[#This Row],[PWC]])-FCAP),0)</f>
        <v>#NAME?</v>
      </c>
      <c r="AD6290" s="13" t="e">
        <f ca="1">IF(CalcTable[[#This Row],[PWC]]&gt;SAT,CalcTable[[#This Row],[PWC]]-SAT,0)</f>
        <v>#NAME?</v>
      </c>
      <c r="AE6290" s="13" t="e">
        <f ca="1">CalcTable[[#This Row],[PWC]]-CalcTable[[#This Row],[PercAmt]]-CalcTable[[#This Row],[Runoff]]</f>
        <v>#NAME?</v>
      </c>
      <c r="AF6290" s="13" t="e">
        <f ca="1">CalcTable[[#This Row],[IrrAmt]]/1000*CUR_IRR_AREA*10000/IRR_EFF</f>
        <v>#NAME?</v>
      </c>
      <c r="AG6290" s="147"/>
      <c r="AH6290" s="13"/>
      <c r="AI6290" s="50">
        <v>5.9313021689904915</v>
      </c>
      <c r="AJ6290" s="50">
        <v>9.3393021689904856</v>
      </c>
      <c r="AK6290" s="50">
        <v>0</v>
      </c>
      <c r="AL6290" s="50">
        <v>0</v>
      </c>
      <c r="AM6290" s="50"/>
      <c r="AN6290" s="50"/>
      <c r="AO6290" s="50"/>
      <c r="AP6290" s="50"/>
      <c r="AQ6290" s="50"/>
      <c r="AR6290" s="50"/>
      <c r="AS6290" s="50"/>
      <c r="AT6290" s="50"/>
      <c r="AU6290" s="50"/>
      <c r="AV6290" s="50"/>
      <c r="AW6290" s="50"/>
      <c r="AX6290" s="50">
        <f t="shared" si="1967"/>
        <v>15.270604337980977</v>
      </c>
      <c r="AY6290" s="50"/>
      <c r="AZ6290" s="50">
        <f t="shared" si="1957"/>
        <v>360.94529543558144</v>
      </c>
      <c r="BA6290" s="50">
        <f t="shared" si="1958"/>
        <v>585.8458794510417</v>
      </c>
      <c r="BB6290" s="50">
        <f t="shared" si="1959"/>
        <v>606.37871847207327</v>
      </c>
      <c r="BC6290" s="17">
        <f t="shared" si="1960"/>
        <v>20009</v>
      </c>
      <c r="BD6290" s="50">
        <f t="shared" si="1961"/>
        <v>15.270604337980977</v>
      </c>
      <c r="BE6290" s="50">
        <f t="shared" si="1962"/>
        <v>360.94529543558144</v>
      </c>
      <c r="BF6290" s="50">
        <f t="shared" si="1968"/>
        <v>590.39159901716107</v>
      </c>
      <c r="BG6290" s="50"/>
      <c r="BH6290" s="17">
        <f t="shared" si="1963"/>
        <v>0</v>
      </c>
      <c r="BI6290" s="17">
        <f t="shared" si="1971"/>
        <v>6290</v>
      </c>
      <c r="BJ6290" s="17">
        <f t="shared" si="1969"/>
        <v>6290</v>
      </c>
      <c r="BK6290" s="150">
        <f t="shared" si="1970"/>
        <v>36797</v>
      </c>
      <c r="BL6290" s="50" t="e">
        <f t="shared" ca="1" si="1964"/>
        <v>#NAME?</v>
      </c>
      <c r="BM6290" s="50" t="e">
        <f t="shared" ca="1" si="1965"/>
        <v>#NAME?</v>
      </c>
      <c r="BN6290" s="50" t="e">
        <f t="shared" ca="1" si="1966"/>
        <v>#NAME?</v>
      </c>
    </row>
    <row r="6291" spans="1:66" x14ac:dyDescent="0.35">
      <c r="A6291" s="48">
        <v>36798</v>
      </c>
      <c r="B6291" s="17">
        <v>2000</v>
      </c>
      <c r="C6291" s="17">
        <v>9</v>
      </c>
      <c r="D6291" s="17">
        <v>273</v>
      </c>
      <c r="E6291" s="17">
        <v>29</v>
      </c>
      <c r="F6291" s="17">
        <v>6</v>
      </c>
      <c r="G6291" s="50">
        <v>5.9</v>
      </c>
      <c r="H6291" s="32">
        <v>2.9876750843974911</v>
      </c>
      <c r="I6291" s="50">
        <v>4.333333333333333</v>
      </c>
      <c r="J6291" s="13">
        <v>0</v>
      </c>
      <c r="K6291" s="13">
        <f t="shared" si="1952"/>
        <v>0</v>
      </c>
      <c r="L6291" s="13">
        <f t="shared" si="1953"/>
        <v>0</v>
      </c>
      <c r="M6291" s="13" t="e">
        <f ca="1">CalcTable[[#This Row],[IWC]]-AE6290</f>
        <v>#NAME?</v>
      </c>
      <c r="N6291" s="13" t="e">
        <f ca="1">IF(CalcTable[[#This Row],[Day of Year]]&lt;123,FCAP,AE6290)</f>
        <v>#NAME?</v>
      </c>
      <c r="O6291" s="17" t="e">
        <f ca="1">IF(IRR_DRIP,5,COUNTIF('IDET Wind Values'!C6275:G6275,"&lt;="&amp;IRR_MAXWIND))</f>
        <v>#NAME?</v>
      </c>
      <c r="P6291" s="13" t="e">
        <f ca="1">CalcTable[[#This Row],[ET_o]]*KL</f>
        <v>#NAME?</v>
      </c>
      <c r="Q6291" s="13" t="e">
        <f ca="1">IF(WILTPT&lt;=0,1,MAX(0,MIN(1,(CalcTable[[#This Row],[IWC]]-WILTPT)/(MAD-WILTPT))))</f>
        <v>#NAME?</v>
      </c>
      <c r="R6291" s="13" t="e">
        <f ca="1">CalcTable[[#This Row],[ETMult]]*CalcTable[[#This Row],[ETb]]</f>
        <v>#NAME?</v>
      </c>
      <c r="S6291" s="13" t="b">
        <f>INDEX(IRR_LIST,CalcTable[[#This Row],[Day of Week]]+1)</f>
        <v>0</v>
      </c>
      <c r="T6291" s="13">
        <f t="shared" ca="1" si="1954"/>
        <v>0</v>
      </c>
      <c r="U6291" s="13" t="b">
        <f ca="1">IF(CalcTable[[#This Row],[IrrPrecip]]&gt;=IC_MM,FALSE,TRUE)</f>
        <v>1</v>
      </c>
      <c r="V6291" s="13" t="b">
        <f t="shared" si="1955"/>
        <v>1</v>
      </c>
      <c r="W6291" s="13" t="e">
        <f ca="1">IF(AND(IRR_DRIP=FALSE,CalcTable[[#This Row],[IrrHours]]&lt;=0),FALSE,TRUE)</f>
        <v>#NAME?</v>
      </c>
      <c r="X6291" s="13" t="e">
        <f ca="1">AND(CalcTable[[#This Row],[IrrDay]],CalcTable[[#This Row],[IrrRain]],CalcTable[[#This Row],[IrrWarm]],CalcTable[[#This Row],[IrrWindy]])</f>
        <v>#NAME?</v>
      </c>
      <c r="Y6291" s="13" t="e">
        <f t="shared" ca="1" si="1956"/>
        <v>#NAME?</v>
      </c>
      <c r="Z6291" s="13" t="e">
        <f ca="1">CalcTable[[#This Row],[IrrHours]]/5</f>
        <v>#NAME?</v>
      </c>
      <c r="AA6291" s="13" t="e">
        <f ca="1">IF(CalcTable[[#This Row],[IrrFlag]]=FALSE,0,MAX(0,CalcTable[[#This Row],[VolRednWind]]*(FCAP*IRR_TARGET-CalcTable[[#This Row],[IWC]])))</f>
        <v>#NAME?</v>
      </c>
      <c r="AB6291" s="13" t="e">
        <f ca="1">CalcTable[[#This Row],[IWC]]+CalcTable[[#This Row],[Eff Precip]]+CalcTable[[#This Row],[IrrAmt]]-CalcTable[[#This Row],[AET]]</f>
        <v>#NAME?</v>
      </c>
      <c r="AC6291" s="13" t="e">
        <f ca="1">IF(CalcTable[[#This Row],[PWC]]&gt;FCAP,MIN(24*PERC,MIN(SAT,CalcTable[[#This Row],[PWC]])-FCAP),0)</f>
        <v>#NAME?</v>
      </c>
      <c r="AD6291" s="13" t="e">
        <f ca="1">IF(CalcTable[[#This Row],[PWC]]&gt;SAT,CalcTable[[#This Row],[PWC]]-SAT,0)</f>
        <v>#NAME?</v>
      </c>
      <c r="AE6291" s="13" t="e">
        <f ca="1">CalcTable[[#This Row],[PWC]]-CalcTable[[#This Row],[PercAmt]]-CalcTable[[#This Row],[Runoff]]</f>
        <v>#NAME?</v>
      </c>
      <c r="AF6291" s="13" t="e">
        <f ca="1">CalcTable[[#This Row],[IrrAmt]]/1000*CUR_IRR_AREA*10000/IRR_EFF</f>
        <v>#NAME?</v>
      </c>
      <c r="AG6291" s="147"/>
      <c r="AH6291" s="13"/>
      <c r="AI6291" s="50">
        <v>0</v>
      </c>
      <c r="AJ6291" s="50">
        <v>0</v>
      </c>
      <c r="AK6291" s="50">
        <v>0</v>
      </c>
      <c r="AL6291" s="50">
        <v>4.3943654688919018</v>
      </c>
      <c r="AM6291" s="50"/>
      <c r="AN6291" s="50"/>
      <c r="AO6291" s="50"/>
      <c r="AP6291" s="50"/>
      <c r="AQ6291" s="50"/>
      <c r="AR6291" s="50"/>
      <c r="AS6291" s="50"/>
      <c r="AT6291" s="50"/>
      <c r="AU6291" s="50"/>
      <c r="AV6291" s="50"/>
      <c r="AW6291" s="50"/>
      <c r="AX6291" s="50">
        <f t="shared" si="1967"/>
        <v>4.3943654688919018</v>
      </c>
      <c r="AY6291" s="50"/>
      <c r="AZ6291" s="50">
        <f t="shared" si="1957"/>
        <v>128.90138708749581</v>
      </c>
      <c r="BA6291" s="50">
        <f t="shared" si="1958"/>
        <v>198.46721503947768</v>
      </c>
      <c r="BB6291" s="50">
        <f t="shared" si="1959"/>
        <v>204.60537632935845</v>
      </c>
      <c r="BC6291" s="17">
        <f t="shared" si="1960"/>
        <v>20009</v>
      </c>
      <c r="BD6291" s="50">
        <f t="shared" si="1961"/>
        <v>4.3943654688919018</v>
      </c>
      <c r="BE6291" s="50">
        <f t="shared" si="1962"/>
        <v>128.90138708749581</v>
      </c>
      <c r="BF6291" s="50">
        <f t="shared" si="1968"/>
        <v>210.84163445399111</v>
      </c>
      <c r="BG6291" s="50"/>
      <c r="BH6291" s="17">
        <f t="shared" si="1963"/>
        <v>0</v>
      </c>
      <c r="BI6291" s="17">
        <f t="shared" si="1971"/>
        <v>6291</v>
      </c>
      <c r="BJ6291" s="17">
        <f t="shared" si="1969"/>
        <v>6291</v>
      </c>
      <c r="BK6291" s="150">
        <f t="shared" si="1970"/>
        <v>36798</v>
      </c>
      <c r="BL6291" s="50" t="e">
        <f t="shared" ca="1" si="1964"/>
        <v>#NAME?</v>
      </c>
      <c r="BM6291" s="50" t="e">
        <f t="shared" ca="1" si="1965"/>
        <v>#NAME?</v>
      </c>
      <c r="BN6291" s="50" t="e">
        <f t="shared" ca="1" si="1966"/>
        <v>#NAME?</v>
      </c>
    </row>
    <row r="6292" spans="1:66" x14ac:dyDescent="0.35">
      <c r="A6292" s="48">
        <v>36799</v>
      </c>
      <c r="B6292" s="17">
        <v>2000</v>
      </c>
      <c r="C6292" s="17">
        <v>9</v>
      </c>
      <c r="D6292" s="17">
        <v>274</v>
      </c>
      <c r="E6292" s="17">
        <v>30</v>
      </c>
      <c r="F6292" s="17">
        <v>7</v>
      </c>
      <c r="G6292" s="50">
        <v>3</v>
      </c>
      <c r="H6292" s="32">
        <v>3.2094954472557329</v>
      </c>
      <c r="I6292" s="50">
        <v>9</v>
      </c>
      <c r="J6292" s="13">
        <v>0</v>
      </c>
      <c r="K6292" s="13">
        <f t="shared" ref="K6292:K6355" si="1972">J6292*PRECIP_ADJUST</f>
        <v>0</v>
      </c>
      <c r="L6292" s="13">
        <f t="shared" ref="L6292:L6355" si="1973">IF(K6292&gt;=EFF_PRECIP,EFF_MULT*(K6292-EFF_PRECIP),0)</f>
        <v>0</v>
      </c>
      <c r="M6292" s="13" t="e">
        <f ca="1">CalcTable[[#This Row],[IWC]]-AE6291</f>
        <v>#NAME?</v>
      </c>
      <c r="N6292" s="13" t="e">
        <f ca="1">IF(CalcTable[[#This Row],[Day of Year]]&lt;123,FCAP,AE6291)</f>
        <v>#NAME?</v>
      </c>
      <c r="O6292" s="17" t="e">
        <f ca="1">IF(IRR_DRIP,5,COUNTIF('IDET Wind Values'!C6276:G6276,"&lt;="&amp;IRR_MAXWIND))</f>
        <v>#NAME?</v>
      </c>
      <c r="P6292" s="13" t="e">
        <f ca="1">CalcTable[[#This Row],[ET_o]]*KL</f>
        <v>#NAME?</v>
      </c>
      <c r="Q6292" s="13" t="e">
        <f ca="1">IF(WILTPT&lt;=0,1,MAX(0,MIN(1,(CalcTable[[#This Row],[IWC]]-WILTPT)/(MAD-WILTPT))))</f>
        <v>#NAME?</v>
      </c>
      <c r="R6292" s="13" t="e">
        <f ca="1">CalcTable[[#This Row],[ETMult]]*CalcTable[[#This Row],[ETb]]</f>
        <v>#NAME?</v>
      </c>
      <c r="S6292" s="13" t="b">
        <f>INDEX(IRR_LIST,CalcTable[[#This Row],[Day of Week]]+1)</f>
        <v>0</v>
      </c>
      <c r="T6292" s="13">
        <f t="shared" ref="T6292:T6355" ca="1" si="1974">SUM(OFFSET(K6292,-IC_DAYS,0,IC_DAYS,1))</f>
        <v>0</v>
      </c>
      <c r="U6292" s="13" t="b">
        <f ca="1">IF(CalcTable[[#This Row],[IrrPrecip]]&gt;=IC_MM,FALSE,TRUE)</f>
        <v>1</v>
      </c>
      <c r="V6292" s="13" t="b">
        <f t="shared" ref="V6292:V6355" si="1975">IF(G6293&lt;IRR_TEMP,FALSE,TRUE)</f>
        <v>0</v>
      </c>
      <c r="W6292" s="13" t="e">
        <f ca="1">IF(AND(IRR_DRIP=FALSE,CalcTable[[#This Row],[IrrHours]]&lt;=0),FALSE,TRUE)</f>
        <v>#NAME?</v>
      </c>
      <c r="X6292" s="13" t="e">
        <f ca="1">AND(CalcTable[[#This Row],[IrrDay]],CalcTable[[#This Row],[IrrRain]],CalcTable[[#This Row],[IrrWarm]],CalcTable[[#This Row],[IrrWindy]])</f>
        <v>#NAME?</v>
      </c>
      <c r="Y6292" s="13" t="e">
        <f t="shared" ref="Y6292:Y6355" ca="1" si="1976">IF(AA6291&lt;=0,FALSE,TRUE)</f>
        <v>#NAME?</v>
      </c>
      <c r="Z6292" s="13" t="e">
        <f ca="1">CalcTable[[#This Row],[IrrHours]]/5</f>
        <v>#NAME?</v>
      </c>
      <c r="AA6292" s="13" t="e">
        <f ca="1">IF(CalcTable[[#This Row],[IrrFlag]]=FALSE,0,MAX(0,CalcTable[[#This Row],[VolRednWind]]*(FCAP*IRR_TARGET-CalcTable[[#This Row],[IWC]])))</f>
        <v>#NAME?</v>
      </c>
      <c r="AB6292" s="13" t="e">
        <f ca="1">CalcTable[[#This Row],[IWC]]+CalcTable[[#This Row],[Eff Precip]]+CalcTable[[#This Row],[IrrAmt]]-CalcTable[[#This Row],[AET]]</f>
        <v>#NAME?</v>
      </c>
      <c r="AC6292" s="13" t="e">
        <f ca="1">IF(CalcTable[[#This Row],[PWC]]&gt;FCAP,MIN(24*PERC,MIN(SAT,CalcTable[[#This Row],[PWC]])-FCAP),0)</f>
        <v>#NAME?</v>
      </c>
      <c r="AD6292" s="13" t="e">
        <f ca="1">IF(CalcTable[[#This Row],[PWC]]&gt;SAT,CalcTable[[#This Row],[PWC]]-SAT,0)</f>
        <v>#NAME?</v>
      </c>
      <c r="AE6292" s="13" t="e">
        <f ca="1">CalcTable[[#This Row],[PWC]]-CalcTable[[#This Row],[PercAmt]]-CalcTable[[#This Row],[Runoff]]</f>
        <v>#NAME?</v>
      </c>
      <c r="AF6292" s="13" t="e">
        <f ca="1">CalcTable[[#This Row],[IrrAmt]]/1000*CUR_IRR_AREA*10000/IRR_EFF</f>
        <v>#NAME?</v>
      </c>
      <c r="AG6292" s="147"/>
      <c r="AH6292" s="13"/>
      <c r="AI6292" s="50">
        <v>0</v>
      </c>
      <c r="AJ6292" s="50">
        <v>0</v>
      </c>
      <c r="AK6292" s="50">
        <v>0</v>
      </c>
      <c r="AL6292" s="50">
        <v>0</v>
      </c>
      <c r="AM6292" s="50"/>
      <c r="AN6292" s="50"/>
      <c r="AO6292" s="50"/>
      <c r="AP6292" s="50"/>
      <c r="AQ6292" s="50"/>
      <c r="AR6292" s="50"/>
      <c r="AS6292" s="50"/>
      <c r="AT6292" s="50"/>
      <c r="AU6292" s="50"/>
      <c r="AV6292" s="50"/>
      <c r="AW6292" s="50"/>
      <c r="AX6292" s="50">
        <f t="shared" si="1967"/>
        <v>0</v>
      </c>
      <c r="AY6292" s="50"/>
      <c r="AZ6292" s="50">
        <f t="shared" ref="AZ6292:AZ6355" si="1977">SUMPRODUCT(AI6292:AW6292,CONVERSION)</f>
        <v>0</v>
      </c>
      <c r="BA6292" s="50">
        <f t="shared" ref="BA6292:BA6355" si="1978">SUMPRODUCT($AI6292:$AW6292,CONVERSION,APP_DEMAND)</f>
        <v>0</v>
      </c>
      <c r="BB6292" s="50">
        <f t="shared" ref="BB6292:BB6355" si="1979">SUMPRODUCT($AI6292:$AW6292,CONVERSION,PUMP_DEMAND)</f>
        <v>0</v>
      </c>
      <c r="BC6292" s="17">
        <f t="shared" ref="BC6292:BC6355" si="1980">B6292*10+C6292</f>
        <v>20009</v>
      </c>
      <c r="BD6292" s="50">
        <f t="shared" ref="BD6292:BD6355" si="1981">INDEX(AI6292:AX6292,PLOT_AREA)</f>
        <v>0</v>
      </c>
      <c r="BE6292" s="50">
        <f t="shared" ref="BE6292:BE6355" si="1982">IF(PLOT_AREA&lt;=AREA_COUNT,INDEX(AI6292:AW6292,PLOT_AREA)*INDEX(CONVERSION,PLOT_AREA),AZ6292)</f>
        <v>0</v>
      </c>
      <c r="BF6292" s="50">
        <f t="shared" si="1968"/>
        <v>0</v>
      </c>
      <c r="BG6292" s="50"/>
      <c r="BH6292" s="17">
        <f t="shared" ref="BH6292:BH6355" si="1983">IF(BC6292&lt;PLOT_FROM,-1,IF(BC6292&gt;PLOT_TO,1,0))</f>
        <v>0</v>
      </c>
      <c r="BI6292" s="17">
        <f t="shared" si="1971"/>
        <v>6292</v>
      </c>
      <c r="BJ6292" s="17">
        <f t="shared" si="1969"/>
        <v>6292</v>
      </c>
      <c r="BK6292" s="150">
        <f t="shared" si="1970"/>
        <v>36799</v>
      </c>
      <c r="BL6292" s="50" t="e">
        <f t="shared" ref="BL6292:BL6355" ca="1" si="1984">WILTPT</f>
        <v>#NAME?</v>
      </c>
      <c r="BM6292" s="50" t="e">
        <f t="shared" ref="BM6292:BM6355" ca="1" si="1985">SAT</f>
        <v>#NAME?</v>
      </c>
      <c r="BN6292" s="50" t="e">
        <f t="shared" ref="BN6292:BN6355" ca="1" si="1986">FCAP</f>
        <v>#NAME?</v>
      </c>
    </row>
    <row r="6293" spans="1:66" x14ac:dyDescent="0.35">
      <c r="A6293" s="48">
        <v>37012</v>
      </c>
      <c r="B6293" s="17">
        <v>2001</v>
      </c>
      <c r="C6293" s="17">
        <v>5</v>
      </c>
      <c r="D6293" s="17">
        <v>121</v>
      </c>
      <c r="E6293" s="17">
        <v>1</v>
      </c>
      <c r="F6293" s="17">
        <v>3</v>
      </c>
      <c r="G6293" s="50">
        <v>1.7</v>
      </c>
      <c r="H6293" s="32">
        <v>4.7157753088198007</v>
      </c>
      <c r="I6293" s="50">
        <v>28.5</v>
      </c>
      <c r="J6293" s="13">
        <v>0</v>
      </c>
      <c r="K6293" s="13">
        <f t="shared" si="1972"/>
        <v>0</v>
      </c>
      <c r="L6293" s="13">
        <f t="shared" si="1973"/>
        <v>0</v>
      </c>
      <c r="M6293" s="13" t="e">
        <f ca="1">CalcTable[[#This Row],[IWC]]-AE6292</f>
        <v>#NAME?</v>
      </c>
      <c r="N6293" s="13" t="e">
        <f ca="1">IF(CalcTable[[#This Row],[Day of Year]]&lt;123,FCAP,AE6292)</f>
        <v>#NAME?</v>
      </c>
      <c r="O6293" s="17" t="e">
        <f ca="1">IF(IRR_DRIP,5,COUNTIF('IDET Wind Values'!C6277:G6277,"&lt;="&amp;IRR_MAXWIND))</f>
        <v>#NAME?</v>
      </c>
      <c r="P6293" s="13" t="e">
        <f ca="1">CalcTable[[#This Row],[ET_o]]*KL</f>
        <v>#NAME?</v>
      </c>
      <c r="Q6293" s="13" t="e">
        <f ca="1">IF(WILTPT&lt;=0,1,MAX(0,MIN(1,(CalcTable[[#This Row],[IWC]]-WILTPT)/(MAD-WILTPT))))</f>
        <v>#NAME?</v>
      </c>
      <c r="R6293" s="13" t="e">
        <f ca="1">CalcTable[[#This Row],[ETMult]]*CalcTable[[#This Row],[ETb]]</f>
        <v>#NAME?</v>
      </c>
      <c r="S6293" s="13" t="b">
        <f>INDEX(IRR_LIST,CalcTable[[#This Row],[Day of Week]]+1)</f>
        <v>1</v>
      </c>
      <c r="T6293" s="13">
        <f t="shared" ca="1" si="1974"/>
        <v>0</v>
      </c>
      <c r="U6293" s="13" t="b">
        <f ca="1">IF(CalcTable[[#This Row],[IrrPrecip]]&gt;=IC_MM,FALSE,TRUE)</f>
        <v>1</v>
      </c>
      <c r="V6293" s="13" t="b">
        <f t="shared" si="1975"/>
        <v>0</v>
      </c>
      <c r="W6293" s="13" t="e">
        <f ca="1">IF(AND(IRR_DRIP=FALSE,CalcTable[[#This Row],[IrrHours]]&lt;=0),FALSE,TRUE)</f>
        <v>#NAME?</v>
      </c>
      <c r="X6293" s="13" t="e">
        <f ca="1">AND(CalcTable[[#This Row],[IrrDay]],CalcTable[[#This Row],[IrrRain]],CalcTable[[#This Row],[IrrWarm]],CalcTable[[#This Row],[IrrWindy]])</f>
        <v>#NAME?</v>
      </c>
      <c r="Y6293" s="13" t="e">
        <f t="shared" ca="1" si="1976"/>
        <v>#NAME?</v>
      </c>
      <c r="Z6293" s="13" t="e">
        <f ca="1">CalcTable[[#This Row],[IrrHours]]/5</f>
        <v>#NAME?</v>
      </c>
      <c r="AA6293" s="13" t="e">
        <f ca="1">IF(CalcTable[[#This Row],[IrrFlag]]=FALSE,0,MAX(0,CalcTable[[#This Row],[VolRednWind]]*(FCAP*IRR_TARGET-CalcTable[[#This Row],[IWC]])))</f>
        <v>#NAME?</v>
      </c>
      <c r="AB6293" s="13" t="e">
        <f ca="1">CalcTable[[#This Row],[IWC]]+CalcTable[[#This Row],[Eff Precip]]+CalcTable[[#This Row],[IrrAmt]]-CalcTable[[#This Row],[AET]]</f>
        <v>#NAME?</v>
      </c>
      <c r="AC6293" s="13" t="e">
        <f ca="1">IF(CalcTable[[#This Row],[PWC]]&gt;FCAP,MIN(24*PERC,MIN(SAT,CalcTable[[#This Row],[PWC]])-FCAP),0)</f>
        <v>#NAME?</v>
      </c>
      <c r="AD6293" s="13" t="e">
        <f ca="1">IF(CalcTable[[#This Row],[PWC]]&gt;SAT,CalcTable[[#This Row],[PWC]]-SAT,0)</f>
        <v>#NAME?</v>
      </c>
      <c r="AE6293" s="13" t="e">
        <f ca="1">CalcTable[[#This Row],[PWC]]-CalcTable[[#This Row],[PercAmt]]-CalcTable[[#This Row],[Runoff]]</f>
        <v>#NAME?</v>
      </c>
      <c r="AF6293" s="13" t="e">
        <f ca="1">CalcTable[[#This Row],[IrrAmt]]/1000*CUR_IRR_AREA*10000/IRR_EFF</f>
        <v>#NAME?</v>
      </c>
      <c r="AG6293" s="147"/>
      <c r="AH6293" s="13"/>
      <c r="AI6293" s="50">
        <v>0</v>
      </c>
      <c r="AJ6293" s="50">
        <v>0</v>
      </c>
      <c r="AK6293" s="50">
        <v>0</v>
      </c>
      <c r="AL6293" s="50">
        <v>0</v>
      </c>
      <c r="AM6293" s="50"/>
      <c r="AN6293" s="50"/>
      <c r="AO6293" s="50"/>
      <c r="AP6293" s="50"/>
      <c r="AQ6293" s="50"/>
      <c r="AR6293" s="50"/>
      <c r="AS6293" s="50"/>
      <c r="AT6293" s="50"/>
      <c r="AU6293" s="50"/>
      <c r="AV6293" s="50"/>
      <c r="AW6293" s="50"/>
      <c r="AX6293" s="50">
        <f t="shared" ref="AX6293:AX6356" si="1987">SUM(AI6293:AW6293)</f>
        <v>0</v>
      </c>
      <c r="AY6293" s="50"/>
      <c r="AZ6293" s="50">
        <f t="shared" si="1977"/>
        <v>0</v>
      </c>
      <c r="BA6293" s="50">
        <f t="shared" si="1978"/>
        <v>0</v>
      </c>
      <c r="BB6293" s="50">
        <f t="shared" si="1979"/>
        <v>0</v>
      </c>
      <c r="BC6293" s="17">
        <f t="shared" si="1980"/>
        <v>20015</v>
      </c>
      <c r="BD6293" s="50">
        <f t="shared" si="1981"/>
        <v>0</v>
      </c>
      <c r="BE6293" s="50">
        <f t="shared" si="1982"/>
        <v>0</v>
      </c>
      <c r="BF6293" s="50">
        <f t="shared" ref="BF6293:BF6356" si="1988">BE6293*BF$17</f>
        <v>0</v>
      </c>
      <c r="BG6293" s="50"/>
      <c r="BH6293" s="17">
        <f t="shared" si="1983"/>
        <v>0</v>
      </c>
      <c r="BI6293" s="17">
        <f t="shared" si="1971"/>
        <v>6293</v>
      </c>
      <c r="BJ6293" s="17">
        <f t="shared" ref="BJ6293:BJ6356" si="1989">IF(BH6293=0,BI6293,"")</f>
        <v>6293</v>
      </c>
      <c r="BK6293" s="150">
        <f t="shared" ref="BK6293:BK6356" si="1990">A6293</f>
        <v>37012</v>
      </c>
      <c r="BL6293" s="50" t="e">
        <f t="shared" ca="1" si="1984"/>
        <v>#NAME?</v>
      </c>
      <c r="BM6293" s="50" t="e">
        <f t="shared" ca="1" si="1985"/>
        <v>#NAME?</v>
      </c>
      <c r="BN6293" s="50" t="e">
        <f t="shared" ca="1" si="1986"/>
        <v>#NAME?</v>
      </c>
    </row>
    <row r="6294" spans="1:66" x14ac:dyDescent="0.35">
      <c r="A6294" s="48">
        <v>37013</v>
      </c>
      <c r="B6294" s="17">
        <v>2001</v>
      </c>
      <c r="C6294" s="17">
        <v>5</v>
      </c>
      <c r="D6294" s="17">
        <v>122</v>
      </c>
      <c r="E6294" s="17">
        <v>2</v>
      </c>
      <c r="F6294" s="17">
        <v>4</v>
      </c>
      <c r="G6294" s="50">
        <v>-3.6</v>
      </c>
      <c r="H6294" s="32">
        <v>3.8297920385495363</v>
      </c>
      <c r="I6294" s="50">
        <v>15.666666666666666</v>
      </c>
      <c r="J6294" s="13">
        <v>0</v>
      </c>
      <c r="K6294" s="13">
        <f t="shared" si="1972"/>
        <v>0</v>
      </c>
      <c r="L6294" s="13">
        <f t="shared" si="1973"/>
        <v>0</v>
      </c>
      <c r="M6294" s="13" t="e">
        <f ca="1">CalcTable[[#This Row],[IWC]]-AE6293</f>
        <v>#NAME?</v>
      </c>
      <c r="N6294" s="13" t="e">
        <f ca="1">IF(CalcTable[[#This Row],[Day of Year]]&lt;123,FCAP,AE6293)</f>
        <v>#NAME?</v>
      </c>
      <c r="O6294" s="17" t="e">
        <f ca="1">IF(IRR_DRIP,5,COUNTIF('IDET Wind Values'!C6278:G6278,"&lt;="&amp;IRR_MAXWIND))</f>
        <v>#NAME?</v>
      </c>
      <c r="P6294" s="13" t="e">
        <f ca="1">CalcTable[[#This Row],[ET_o]]*KL</f>
        <v>#NAME?</v>
      </c>
      <c r="Q6294" s="13" t="e">
        <f ca="1">IF(WILTPT&lt;=0,1,MAX(0,MIN(1,(CalcTable[[#This Row],[IWC]]-WILTPT)/(MAD-WILTPT))))</f>
        <v>#NAME?</v>
      </c>
      <c r="R6294" s="13" t="e">
        <f ca="1">CalcTable[[#This Row],[ETMult]]*CalcTable[[#This Row],[ETb]]</f>
        <v>#NAME?</v>
      </c>
      <c r="S6294" s="13" t="b">
        <f>INDEX(IRR_LIST,CalcTable[[#This Row],[Day of Week]]+1)</f>
        <v>0</v>
      </c>
      <c r="T6294" s="13">
        <f t="shared" ca="1" si="1974"/>
        <v>0</v>
      </c>
      <c r="U6294" s="13" t="b">
        <f ca="1">IF(CalcTable[[#This Row],[IrrPrecip]]&gt;=IC_MM,FALSE,TRUE)</f>
        <v>1</v>
      </c>
      <c r="V6294" s="13" t="b">
        <f t="shared" si="1975"/>
        <v>0</v>
      </c>
      <c r="W6294" s="13" t="e">
        <f ca="1">IF(AND(IRR_DRIP=FALSE,CalcTable[[#This Row],[IrrHours]]&lt;=0),FALSE,TRUE)</f>
        <v>#NAME?</v>
      </c>
      <c r="X6294" s="13" t="e">
        <f ca="1">AND(CalcTable[[#This Row],[IrrDay]],CalcTable[[#This Row],[IrrRain]],CalcTable[[#This Row],[IrrWarm]],CalcTable[[#This Row],[IrrWindy]])</f>
        <v>#NAME?</v>
      </c>
      <c r="Y6294" s="13" t="e">
        <f t="shared" ca="1" si="1976"/>
        <v>#NAME?</v>
      </c>
      <c r="Z6294" s="13" t="e">
        <f ca="1">CalcTable[[#This Row],[IrrHours]]/5</f>
        <v>#NAME?</v>
      </c>
      <c r="AA6294" s="13" t="e">
        <f ca="1">IF(CalcTable[[#This Row],[IrrFlag]]=FALSE,0,MAX(0,CalcTable[[#This Row],[VolRednWind]]*(FCAP*IRR_TARGET-CalcTable[[#This Row],[IWC]])))</f>
        <v>#NAME?</v>
      </c>
      <c r="AB6294" s="13" t="e">
        <f ca="1">CalcTable[[#This Row],[IWC]]+CalcTable[[#This Row],[Eff Precip]]+CalcTable[[#This Row],[IrrAmt]]-CalcTable[[#This Row],[AET]]</f>
        <v>#NAME?</v>
      </c>
      <c r="AC6294" s="13" t="e">
        <f ca="1">IF(CalcTable[[#This Row],[PWC]]&gt;FCAP,MIN(24*PERC,MIN(SAT,CalcTable[[#This Row],[PWC]])-FCAP),0)</f>
        <v>#NAME?</v>
      </c>
      <c r="AD6294" s="13" t="e">
        <f ca="1">IF(CalcTable[[#This Row],[PWC]]&gt;SAT,CalcTable[[#This Row],[PWC]]-SAT,0)</f>
        <v>#NAME?</v>
      </c>
      <c r="AE6294" s="13" t="e">
        <f ca="1">CalcTable[[#This Row],[PWC]]-CalcTable[[#This Row],[PercAmt]]-CalcTable[[#This Row],[Runoff]]</f>
        <v>#NAME?</v>
      </c>
      <c r="AF6294" s="13" t="e">
        <f ca="1">CalcTable[[#This Row],[IrrAmt]]/1000*CUR_IRR_AREA*10000/IRR_EFF</f>
        <v>#NAME?</v>
      </c>
      <c r="AG6294" s="147"/>
      <c r="AH6294" s="13"/>
      <c r="AI6294" s="50">
        <v>0</v>
      </c>
      <c r="AJ6294" s="50">
        <v>0</v>
      </c>
      <c r="AK6294" s="50">
        <v>0</v>
      </c>
      <c r="AL6294" s="50">
        <v>0</v>
      </c>
      <c r="AM6294" s="50"/>
      <c r="AN6294" s="50"/>
      <c r="AO6294" s="50"/>
      <c r="AP6294" s="50"/>
      <c r="AQ6294" s="50"/>
      <c r="AR6294" s="50"/>
      <c r="AS6294" s="50"/>
      <c r="AT6294" s="50"/>
      <c r="AU6294" s="50"/>
      <c r="AV6294" s="50"/>
      <c r="AW6294" s="50"/>
      <c r="AX6294" s="50">
        <f t="shared" si="1987"/>
        <v>0</v>
      </c>
      <c r="AY6294" s="50"/>
      <c r="AZ6294" s="50">
        <f t="shared" si="1977"/>
        <v>0</v>
      </c>
      <c r="BA6294" s="50">
        <f t="shared" si="1978"/>
        <v>0</v>
      </c>
      <c r="BB6294" s="50">
        <f t="shared" si="1979"/>
        <v>0</v>
      </c>
      <c r="BC6294" s="17">
        <f t="shared" si="1980"/>
        <v>20015</v>
      </c>
      <c r="BD6294" s="50">
        <f t="shared" si="1981"/>
        <v>0</v>
      </c>
      <c r="BE6294" s="50">
        <f t="shared" si="1982"/>
        <v>0</v>
      </c>
      <c r="BF6294" s="50">
        <f t="shared" si="1988"/>
        <v>0</v>
      </c>
      <c r="BG6294" s="50"/>
      <c r="BH6294" s="17">
        <f t="shared" si="1983"/>
        <v>0</v>
      </c>
      <c r="BI6294" s="17">
        <f t="shared" ref="BI6294:BI6357" si="1991">BI6293+1</f>
        <v>6294</v>
      </c>
      <c r="BJ6294" s="17">
        <f t="shared" si="1989"/>
        <v>6294</v>
      </c>
      <c r="BK6294" s="150">
        <f t="shared" si="1990"/>
        <v>37013</v>
      </c>
      <c r="BL6294" s="50" t="e">
        <f t="shared" ca="1" si="1984"/>
        <v>#NAME?</v>
      </c>
      <c r="BM6294" s="50" t="e">
        <f t="shared" ca="1" si="1985"/>
        <v>#NAME?</v>
      </c>
      <c r="BN6294" s="50" t="e">
        <f t="shared" ca="1" si="1986"/>
        <v>#NAME?</v>
      </c>
    </row>
    <row r="6295" spans="1:66" x14ac:dyDescent="0.35">
      <c r="A6295" s="48">
        <v>37014</v>
      </c>
      <c r="B6295" s="17">
        <v>2001</v>
      </c>
      <c r="C6295" s="17">
        <v>5</v>
      </c>
      <c r="D6295" s="17">
        <v>123</v>
      </c>
      <c r="E6295" s="17">
        <v>3</v>
      </c>
      <c r="F6295" s="17">
        <v>5</v>
      </c>
      <c r="G6295" s="50">
        <v>1.1000000000000001</v>
      </c>
      <c r="H6295" s="32">
        <v>5.3910259859242533</v>
      </c>
      <c r="I6295" s="50">
        <v>7.666666666666667</v>
      </c>
      <c r="J6295" s="13">
        <v>0</v>
      </c>
      <c r="K6295" s="13">
        <f t="shared" si="1972"/>
        <v>0</v>
      </c>
      <c r="L6295" s="13">
        <f t="shared" si="1973"/>
        <v>0</v>
      </c>
      <c r="M6295" s="13" t="e">
        <f ca="1">CalcTable[[#This Row],[IWC]]-AE6294</f>
        <v>#NAME?</v>
      </c>
      <c r="N6295" s="13" t="e">
        <f ca="1">IF(CalcTable[[#This Row],[Day of Year]]&lt;123,FCAP,AE6294)</f>
        <v>#NAME?</v>
      </c>
      <c r="O6295" s="17" t="e">
        <f ca="1">IF(IRR_DRIP,5,COUNTIF('IDET Wind Values'!C6279:G6279,"&lt;="&amp;IRR_MAXWIND))</f>
        <v>#NAME?</v>
      </c>
      <c r="P6295" s="13" t="e">
        <f ca="1">CalcTable[[#This Row],[ET_o]]*KL</f>
        <v>#NAME?</v>
      </c>
      <c r="Q6295" s="13" t="e">
        <f ca="1">IF(WILTPT&lt;=0,1,MAX(0,MIN(1,(CalcTable[[#This Row],[IWC]]-WILTPT)/(MAD-WILTPT))))</f>
        <v>#NAME?</v>
      </c>
      <c r="R6295" s="13" t="e">
        <f ca="1">CalcTable[[#This Row],[ETMult]]*CalcTable[[#This Row],[ETb]]</f>
        <v>#NAME?</v>
      </c>
      <c r="S6295" s="13" t="b">
        <f>INDEX(IRR_LIST,CalcTable[[#This Row],[Day of Week]]+1)</f>
        <v>1</v>
      </c>
      <c r="T6295" s="13">
        <f t="shared" ca="1" si="1974"/>
        <v>0</v>
      </c>
      <c r="U6295" s="13" t="b">
        <f ca="1">IF(CalcTable[[#This Row],[IrrPrecip]]&gt;=IC_MM,FALSE,TRUE)</f>
        <v>1</v>
      </c>
      <c r="V6295" s="13" t="b">
        <f t="shared" si="1975"/>
        <v>1</v>
      </c>
      <c r="W6295" s="13" t="e">
        <f ca="1">IF(AND(IRR_DRIP=FALSE,CalcTable[[#This Row],[IrrHours]]&lt;=0),FALSE,TRUE)</f>
        <v>#NAME?</v>
      </c>
      <c r="X6295" s="13" t="e">
        <f ca="1">AND(CalcTable[[#This Row],[IrrDay]],CalcTable[[#This Row],[IrrRain]],CalcTable[[#This Row],[IrrWarm]],CalcTable[[#This Row],[IrrWindy]])</f>
        <v>#NAME?</v>
      </c>
      <c r="Y6295" s="13" t="e">
        <f t="shared" ca="1" si="1976"/>
        <v>#NAME?</v>
      </c>
      <c r="Z6295" s="13" t="e">
        <f ca="1">CalcTable[[#This Row],[IrrHours]]/5</f>
        <v>#NAME?</v>
      </c>
      <c r="AA6295" s="13" t="e">
        <f ca="1">IF(CalcTable[[#This Row],[IrrFlag]]=FALSE,0,MAX(0,CalcTable[[#This Row],[VolRednWind]]*(FCAP*IRR_TARGET-CalcTable[[#This Row],[IWC]])))</f>
        <v>#NAME?</v>
      </c>
      <c r="AB6295" s="13" t="e">
        <f ca="1">CalcTable[[#This Row],[IWC]]+CalcTable[[#This Row],[Eff Precip]]+CalcTable[[#This Row],[IrrAmt]]-CalcTable[[#This Row],[AET]]</f>
        <v>#NAME?</v>
      </c>
      <c r="AC6295" s="13" t="e">
        <f ca="1">IF(CalcTable[[#This Row],[PWC]]&gt;FCAP,MIN(24*PERC,MIN(SAT,CalcTable[[#This Row],[PWC]])-FCAP),0)</f>
        <v>#NAME?</v>
      </c>
      <c r="AD6295" s="13" t="e">
        <f ca="1">IF(CalcTable[[#This Row],[PWC]]&gt;SAT,CalcTable[[#This Row],[PWC]]-SAT,0)</f>
        <v>#NAME?</v>
      </c>
      <c r="AE6295" s="13" t="e">
        <f ca="1">CalcTable[[#This Row],[PWC]]-CalcTable[[#This Row],[PercAmt]]-CalcTable[[#This Row],[Runoff]]</f>
        <v>#NAME?</v>
      </c>
      <c r="AF6295" s="13" t="e">
        <f ca="1">CalcTable[[#This Row],[IrrAmt]]/1000*CUR_IRR_AREA*10000/IRR_EFF</f>
        <v>#NAME?</v>
      </c>
      <c r="AG6295" s="147"/>
      <c r="AH6295" s="13"/>
      <c r="AI6295" s="50">
        <v>1.2177708853969351</v>
      </c>
      <c r="AJ6295" s="50">
        <v>1.8993708853969367</v>
      </c>
      <c r="AK6295" s="50">
        <v>0</v>
      </c>
      <c r="AL6295" s="50">
        <v>0</v>
      </c>
      <c r="AM6295" s="50"/>
      <c r="AN6295" s="50"/>
      <c r="AO6295" s="50"/>
      <c r="AP6295" s="50"/>
      <c r="AQ6295" s="50"/>
      <c r="AR6295" s="50"/>
      <c r="AS6295" s="50"/>
      <c r="AT6295" s="50"/>
      <c r="AU6295" s="50"/>
      <c r="AV6295" s="50"/>
      <c r="AW6295" s="50"/>
      <c r="AX6295" s="50">
        <f t="shared" si="1987"/>
        <v>3.1171417707938716</v>
      </c>
      <c r="AY6295" s="50"/>
      <c r="AZ6295" s="50">
        <f t="shared" si="1977"/>
        <v>73.575518957465192</v>
      </c>
      <c r="BA6295" s="50">
        <f t="shared" si="1978"/>
        <v>119.40545609622896</v>
      </c>
      <c r="BB6295" s="50">
        <f t="shared" si="1979"/>
        <v>123.58933159365375</v>
      </c>
      <c r="BC6295" s="17">
        <f t="shared" si="1980"/>
        <v>20015</v>
      </c>
      <c r="BD6295" s="50">
        <f t="shared" si="1981"/>
        <v>3.1171417707938716</v>
      </c>
      <c r="BE6295" s="50">
        <f t="shared" si="1982"/>
        <v>73.575518957465192</v>
      </c>
      <c r="BF6295" s="50">
        <f t="shared" si="1988"/>
        <v>120.34612678188472</v>
      </c>
      <c r="BG6295" s="50"/>
      <c r="BH6295" s="17">
        <f t="shared" si="1983"/>
        <v>0</v>
      </c>
      <c r="BI6295" s="17">
        <f t="shared" si="1991"/>
        <v>6295</v>
      </c>
      <c r="BJ6295" s="17">
        <f t="shared" si="1989"/>
        <v>6295</v>
      </c>
      <c r="BK6295" s="150">
        <f t="shared" si="1990"/>
        <v>37014</v>
      </c>
      <c r="BL6295" s="50" t="e">
        <f t="shared" ca="1" si="1984"/>
        <v>#NAME?</v>
      </c>
      <c r="BM6295" s="50" t="e">
        <f t="shared" ca="1" si="1985"/>
        <v>#NAME?</v>
      </c>
      <c r="BN6295" s="50" t="e">
        <f t="shared" ca="1" si="1986"/>
        <v>#NAME?</v>
      </c>
    </row>
    <row r="6296" spans="1:66" x14ac:dyDescent="0.35">
      <c r="A6296" s="48">
        <v>37015</v>
      </c>
      <c r="B6296" s="17">
        <v>2001</v>
      </c>
      <c r="C6296" s="17">
        <v>5</v>
      </c>
      <c r="D6296" s="17">
        <v>124</v>
      </c>
      <c r="E6296" s="17">
        <v>4</v>
      </c>
      <c r="F6296" s="17">
        <v>6</v>
      </c>
      <c r="G6296" s="50">
        <v>5.0999999999999996</v>
      </c>
      <c r="H6296" s="32">
        <v>5.1873530967169055</v>
      </c>
      <c r="I6296" s="50">
        <v>13.5</v>
      </c>
      <c r="J6296" s="13">
        <v>0</v>
      </c>
      <c r="K6296" s="13">
        <f t="shared" si="1972"/>
        <v>0</v>
      </c>
      <c r="L6296" s="13">
        <f t="shared" si="1973"/>
        <v>0</v>
      </c>
      <c r="M6296" s="13" t="e">
        <f ca="1">CalcTable[[#This Row],[IWC]]-AE6295</f>
        <v>#NAME?</v>
      </c>
      <c r="N6296" s="13" t="e">
        <f ca="1">IF(CalcTable[[#This Row],[Day of Year]]&lt;123,FCAP,AE6295)</f>
        <v>#NAME?</v>
      </c>
      <c r="O6296" s="17" t="e">
        <f ca="1">IF(IRR_DRIP,5,COUNTIF('IDET Wind Values'!C6280:G6280,"&lt;="&amp;IRR_MAXWIND))</f>
        <v>#NAME?</v>
      </c>
      <c r="P6296" s="13" t="e">
        <f ca="1">CalcTable[[#This Row],[ET_o]]*KL</f>
        <v>#NAME?</v>
      </c>
      <c r="Q6296" s="13" t="e">
        <f ca="1">IF(WILTPT&lt;=0,1,MAX(0,MIN(1,(CalcTable[[#This Row],[IWC]]-WILTPT)/(MAD-WILTPT))))</f>
        <v>#NAME?</v>
      </c>
      <c r="R6296" s="13" t="e">
        <f ca="1">CalcTable[[#This Row],[ETMult]]*CalcTable[[#This Row],[ETb]]</f>
        <v>#NAME?</v>
      </c>
      <c r="S6296" s="13" t="b">
        <f>INDEX(IRR_LIST,CalcTable[[#This Row],[Day of Week]]+1)</f>
        <v>0</v>
      </c>
      <c r="T6296" s="13">
        <f t="shared" ca="1" si="1974"/>
        <v>0</v>
      </c>
      <c r="U6296" s="13" t="b">
        <f ca="1">IF(CalcTable[[#This Row],[IrrPrecip]]&gt;=IC_MM,FALSE,TRUE)</f>
        <v>1</v>
      </c>
      <c r="V6296" s="13" t="b">
        <f t="shared" si="1975"/>
        <v>0</v>
      </c>
      <c r="W6296" s="13" t="e">
        <f ca="1">IF(AND(IRR_DRIP=FALSE,CalcTable[[#This Row],[IrrHours]]&lt;=0),FALSE,TRUE)</f>
        <v>#NAME?</v>
      </c>
      <c r="X6296" s="13" t="e">
        <f ca="1">AND(CalcTable[[#This Row],[IrrDay]],CalcTable[[#This Row],[IrrRain]],CalcTable[[#This Row],[IrrWarm]],CalcTable[[#This Row],[IrrWindy]])</f>
        <v>#NAME?</v>
      </c>
      <c r="Y6296" s="13" t="e">
        <f t="shared" ca="1" si="1976"/>
        <v>#NAME?</v>
      </c>
      <c r="Z6296" s="13" t="e">
        <f ca="1">CalcTable[[#This Row],[IrrHours]]/5</f>
        <v>#NAME?</v>
      </c>
      <c r="AA6296" s="13" t="e">
        <f ca="1">IF(CalcTable[[#This Row],[IrrFlag]]=FALSE,0,MAX(0,CalcTable[[#This Row],[VolRednWind]]*(FCAP*IRR_TARGET-CalcTable[[#This Row],[IWC]])))</f>
        <v>#NAME?</v>
      </c>
      <c r="AB6296" s="13" t="e">
        <f ca="1">CalcTable[[#This Row],[IWC]]+CalcTable[[#This Row],[Eff Precip]]+CalcTable[[#This Row],[IrrAmt]]-CalcTable[[#This Row],[AET]]</f>
        <v>#NAME?</v>
      </c>
      <c r="AC6296" s="13" t="e">
        <f ca="1">IF(CalcTable[[#This Row],[PWC]]&gt;FCAP,MIN(24*PERC,MIN(SAT,CalcTable[[#This Row],[PWC]])-FCAP),0)</f>
        <v>#NAME?</v>
      </c>
      <c r="AD6296" s="13" t="e">
        <f ca="1">IF(CalcTable[[#This Row],[PWC]]&gt;SAT,CalcTable[[#This Row],[PWC]]-SAT,0)</f>
        <v>#NAME?</v>
      </c>
      <c r="AE6296" s="13" t="e">
        <f ca="1">CalcTable[[#This Row],[PWC]]-CalcTable[[#This Row],[PercAmt]]-CalcTable[[#This Row],[Runoff]]</f>
        <v>#NAME?</v>
      </c>
      <c r="AF6296" s="13" t="e">
        <f ca="1">CalcTable[[#This Row],[IrrAmt]]/1000*CUR_IRR_AREA*10000/IRR_EFF</f>
        <v>#NAME?</v>
      </c>
      <c r="AG6296" s="147"/>
      <c r="AH6296" s="13"/>
      <c r="AI6296" s="50">
        <v>0</v>
      </c>
      <c r="AJ6296" s="50">
        <v>0</v>
      </c>
      <c r="AK6296" s="50">
        <v>0</v>
      </c>
      <c r="AL6296" s="50">
        <v>0</v>
      </c>
      <c r="AM6296" s="50"/>
      <c r="AN6296" s="50"/>
      <c r="AO6296" s="50"/>
      <c r="AP6296" s="50"/>
      <c r="AQ6296" s="50"/>
      <c r="AR6296" s="50"/>
      <c r="AS6296" s="50"/>
      <c r="AT6296" s="50"/>
      <c r="AU6296" s="50"/>
      <c r="AV6296" s="50"/>
      <c r="AW6296" s="50"/>
      <c r="AX6296" s="50">
        <f t="shared" si="1987"/>
        <v>0</v>
      </c>
      <c r="AY6296" s="50"/>
      <c r="AZ6296" s="50">
        <f t="shared" si="1977"/>
        <v>0</v>
      </c>
      <c r="BA6296" s="50">
        <f t="shared" si="1978"/>
        <v>0</v>
      </c>
      <c r="BB6296" s="50">
        <f t="shared" si="1979"/>
        <v>0</v>
      </c>
      <c r="BC6296" s="17">
        <f t="shared" si="1980"/>
        <v>20015</v>
      </c>
      <c r="BD6296" s="50">
        <f t="shared" si="1981"/>
        <v>0</v>
      </c>
      <c r="BE6296" s="50">
        <f t="shared" si="1982"/>
        <v>0</v>
      </c>
      <c r="BF6296" s="50">
        <f t="shared" si="1988"/>
        <v>0</v>
      </c>
      <c r="BG6296" s="50"/>
      <c r="BH6296" s="17">
        <f t="shared" si="1983"/>
        <v>0</v>
      </c>
      <c r="BI6296" s="17">
        <f t="shared" si="1991"/>
        <v>6296</v>
      </c>
      <c r="BJ6296" s="17">
        <f t="shared" si="1989"/>
        <v>6296</v>
      </c>
      <c r="BK6296" s="150">
        <f t="shared" si="1990"/>
        <v>37015</v>
      </c>
      <c r="BL6296" s="50" t="e">
        <f t="shared" ca="1" si="1984"/>
        <v>#NAME?</v>
      </c>
      <c r="BM6296" s="50" t="e">
        <f t="shared" ca="1" si="1985"/>
        <v>#NAME?</v>
      </c>
      <c r="BN6296" s="50" t="e">
        <f t="shared" ca="1" si="1986"/>
        <v>#NAME?</v>
      </c>
    </row>
    <row r="6297" spans="1:66" x14ac:dyDescent="0.35">
      <c r="A6297" s="48">
        <v>37016</v>
      </c>
      <c r="B6297" s="17">
        <v>2001</v>
      </c>
      <c r="C6297" s="17">
        <v>5</v>
      </c>
      <c r="D6297" s="17">
        <v>125</v>
      </c>
      <c r="E6297" s="17">
        <v>5</v>
      </c>
      <c r="F6297" s="17">
        <v>7</v>
      </c>
      <c r="G6297" s="50">
        <v>2.8</v>
      </c>
      <c r="H6297" s="32">
        <v>4.2412068100799818</v>
      </c>
      <c r="I6297" s="50">
        <v>22.5</v>
      </c>
      <c r="J6297" s="13">
        <v>3.3</v>
      </c>
      <c r="K6297" s="13">
        <f t="shared" si="1972"/>
        <v>3.3</v>
      </c>
      <c r="L6297" s="13">
        <f t="shared" si="1973"/>
        <v>0</v>
      </c>
      <c r="M6297" s="13" t="e">
        <f ca="1">CalcTable[[#This Row],[IWC]]-AE6296</f>
        <v>#NAME?</v>
      </c>
      <c r="N6297" s="13" t="e">
        <f ca="1">IF(CalcTable[[#This Row],[Day of Year]]&lt;123,FCAP,AE6296)</f>
        <v>#NAME?</v>
      </c>
      <c r="O6297" s="17" t="e">
        <f ca="1">IF(IRR_DRIP,5,COUNTIF('IDET Wind Values'!C6281:G6281,"&lt;="&amp;IRR_MAXWIND))</f>
        <v>#NAME?</v>
      </c>
      <c r="P6297" s="13" t="e">
        <f ca="1">CalcTable[[#This Row],[ET_o]]*KL</f>
        <v>#NAME?</v>
      </c>
      <c r="Q6297" s="13" t="e">
        <f ca="1">IF(WILTPT&lt;=0,1,MAX(0,MIN(1,(CalcTable[[#This Row],[IWC]]-WILTPT)/(MAD-WILTPT))))</f>
        <v>#NAME?</v>
      </c>
      <c r="R6297" s="13" t="e">
        <f ca="1">CalcTable[[#This Row],[ETMult]]*CalcTable[[#This Row],[ETb]]</f>
        <v>#NAME?</v>
      </c>
      <c r="S6297" s="13" t="b">
        <f>INDEX(IRR_LIST,CalcTable[[#This Row],[Day of Week]]+1)</f>
        <v>0</v>
      </c>
      <c r="T6297" s="13">
        <f t="shared" ca="1" si="1974"/>
        <v>0</v>
      </c>
      <c r="U6297" s="13" t="b">
        <f ca="1">IF(CalcTable[[#This Row],[IrrPrecip]]&gt;=IC_MM,FALSE,TRUE)</f>
        <v>1</v>
      </c>
      <c r="V6297" s="13" t="b">
        <f t="shared" si="1975"/>
        <v>1</v>
      </c>
      <c r="W6297" s="13" t="e">
        <f ca="1">IF(AND(IRR_DRIP=FALSE,CalcTable[[#This Row],[IrrHours]]&lt;=0),FALSE,TRUE)</f>
        <v>#NAME?</v>
      </c>
      <c r="X6297" s="13" t="e">
        <f ca="1">AND(CalcTable[[#This Row],[IrrDay]],CalcTable[[#This Row],[IrrRain]],CalcTable[[#This Row],[IrrWarm]],CalcTable[[#This Row],[IrrWindy]])</f>
        <v>#NAME?</v>
      </c>
      <c r="Y6297" s="13" t="e">
        <f t="shared" ca="1" si="1976"/>
        <v>#NAME?</v>
      </c>
      <c r="Z6297" s="13" t="e">
        <f ca="1">CalcTable[[#This Row],[IrrHours]]/5</f>
        <v>#NAME?</v>
      </c>
      <c r="AA6297" s="13" t="e">
        <f ca="1">IF(CalcTable[[#This Row],[IrrFlag]]=FALSE,0,MAX(0,CalcTable[[#This Row],[VolRednWind]]*(FCAP*IRR_TARGET-CalcTable[[#This Row],[IWC]])))</f>
        <v>#NAME?</v>
      </c>
      <c r="AB6297" s="13" t="e">
        <f ca="1">CalcTable[[#This Row],[IWC]]+CalcTable[[#This Row],[Eff Precip]]+CalcTable[[#This Row],[IrrAmt]]-CalcTable[[#This Row],[AET]]</f>
        <v>#NAME?</v>
      </c>
      <c r="AC6297" s="13" t="e">
        <f ca="1">IF(CalcTable[[#This Row],[PWC]]&gt;FCAP,MIN(24*PERC,MIN(SAT,CalcTable[[#This Row],[PWC]])-FCAP),0)</f>
        <v>#NAME?</v>
      </c>
      <c r="AD6297" s="13" t="e">
        <f ca="1">IF(CalcTable[[#This Row],[PWC]]&gt;SAT,CalcTable[[#This Row],[PWC]]-SAT,0)</f>
        <v>#NAME?</v>
      </c>
      <c r="AE6297" s="13" t="e">
        <f ca="1">CalcTable[[#This Row],[PWC]]-CalcTable[[#This Row],[PercAmt]]-CalcTable[[#This Row],[Runoff]]</f>
        <v>#NAME?</v>
      </c>
      <c r="AF6297" s="13" t="e">
        <f ca="1">CalcTable[[#This Row],[IrrAmt]]/1000*CUR_IRR_AREA*10000/IRR_EFF</f>
        <v>#NAME?</v>
      </c>
      <c r="AG6297" s="147"/>
      <c r="AH6297" s="13"/>
      <c r="AI6297" s="50">
        <v>0</v>
      </c>
      <c r="AJ6297" s="50">
        <v>0</v>
      </c>
      <c r="AK6297" s="50">
        <v>0</v>
      </c>
      <c r="AL6297" s="50">
        <v>0</v>
      </c>
      <c r="AM6297" s="50"/>
      <c r="AN6297" s="50"/>
      <c r="AO6297" s="50"/>
      <c r="AP6297" s="50"/>
      <c r="AQ6297" s="50"/>
      <c r="AR6297" s="50"/>
      <c r="AS6297" s="50"/>
      <c r="AT6297" s="50"/>
      <c r="AU6297" s="50"/>
      <c r="AV6297" s="50"/>
      <c r="AW6297" s="50"/>
      <c r="AX6297" s="50">
        <f t="shared" si="1987"/>
        <v>0</v>
      </c>
      <c r="AY6297" s="50"/>
      <c r="AZ6297" s="50">
        <f t="shared" si="1977"/>
        <v>0</v>
      </c>
      <c r="BA6297" s="50">
        <f t="shared" si="1978"/>
        <v>0</v>
      </c>
      <c r="BB6297" s="50">
        <f t="shared" si="1979"/>
        <v>0</v>
      </c>
      <c r="BC6297" s="17">
        <f t="shared" si="1980"/>
        <v>20015</v>
      </c>
      <c r="BD6297" s="50">
        <f t="shared" si="1981"/>
        <v>0</v>
      </c>
      <c r="BE6297" s="50">
        <f t="shared" si="1982"/>
        <v>0</v>
      </c>
      <c r="BF6297" s="50">
        <f t="shared" si="1988"/>
        <v>0</v>
      </c>
      <c r="BG6297" s="50"/>
      <c r="BH6297" s="17">
        <f t="shared" si="1983"/>
        <v>0</v>
      </c>
      <c r="BI6297" s="17">
        <f t="shared" si="1991"/>
        <v>6297</v>
      </c>
      <c r="BJ6297" s="17">
        <f t="shared" si="1989"/>
        <v>6297</v>
      </c>
      <c r="BK6297" s="150">
        <f t="shared" si="1990"/>
        <v>37016</v>
      </c>
      <c r="BL6297" s="50" t="e">
        <f t="shared" ca="1" si="1984"/>
        <v>#NAME?</v>
      </c>
      <c r="BM6297" s="50" t="e">
        <f t="shared" ca="1" si="1985"/>
        <v>#NAME?</v>
      </c>
      <c r="BN6297" s="50" t="e">
        <f t="shared" ca="1" si="1986"/>
        <v>#NAME?</v>
      </c>
    </row>
    <row r="6298" spans="1:66" x14ac:dyDescent="0.35">
      <c r="A6298" s="48">
        <v>37017</v>
      </c>
      <c r="B6298" s="17">
        <v>2001</v>
      </c>
      <c r="C6298" s="17">
        <v>5</v>
      </c>
      <c r="D6298" s="17">
        <v>126</v>
      </c>
      <c r="E6298" s="17">
        <v>6</v>
      </c>
      <c r="F6298" s="17">
        <v>1</v>
      </c>
      <c r="G6298" s="50">
        <v>3</v>
      </c>
      <c r="H6298" s="32">
        <v>4.8211266380135589</v>
      </c>
      <c r="I6298" s="50">
        <v>28.5</v>
      </c>
      <c r="J6298" s="13">
        <v>0</v>
      </c>
      <c r="K6298" s="13">
        <f t="shared" si="1972"/>
        <v>0</v>
      </c>
      <c r="L6298" s="13">
        <f t="shared" si="1973"/>
        <v>0</v>
      </c>
      <c r="M6298" s="13" t="e">
        <f ca="1">CalcTable[[#This Row],[IWC]]-AE6297</f>
        <v>#NAME?</v>
      </c>
      <c r="N6298" s="13" t="e">
        <f ca="1">IF(CalcTable[[#This Row],[Day of Year]]&lt;123,FCAP,AE6297)</f>
        <v>#NAME?</v>
      </c>
      <c r="O6298" s="17" t="e">
        <f ca="1">IF(IRR_DRIP,5,COUNTIF('IDET Wind Values'!C6282:G6282,"&lt;="&amp;IRR_MAXWIND))</f>
        <v>#NAME?</v>
      </c>
      <c r="P6298" s="13" t="e">
        <f ca="1">CalcTable[[#This Row],[ET_o]]*KL</f>
        <v>#NAME?</v>
      </c>
      <c r="Q6298" s="13" t="e">
        <f ca="1">IF(WILTPT&lt;=0,1,MAX(0,MIN(1,(CalcTable[[#This Row],[IWC]]-WILTPT)/(MAD-WILTPT))))</f>
        <v>#NAME?</v>
      </c>
      <c r="R6298" s="13" t="e">
        <f ca="1">CalcTable[[#This Row],[ETMult]]*CalcTable[[#This Row],[ETb]]</f>
        <v>#NAME?</v>
      </c>
      <c r="S6298" s="13" t="b">
        <f>INDEX(IRR_LIST,CalcTable[[#This Row],[Day of Week]]+1)</f>
        <v>1</v>
      </c>
      <c r="T6298" s="13">
        <f t="shared" ca="1" si="1974"/>
        <v>3.3</v>
      </c>
      <c r="U6298" s="13" t="b">
        <f ca="1">IF(CalcTable[[#This Row],[IrrPrecip]]&gt;=IC_MM,FALSE,TRUE)</f>
        <v>1</v>
      </c>
      <c r="V6298" s="13" t="b">
        <f t="shared" si="1975"/>
        <v>0</v>
      </c>
      <c r="W6298" s="13" t="e">
        <f ca="1">IF(AND(IRR_DRIP=FALSE,CalcTable[[#This Row],[IrrHours]]&lt;=0),FALSE,TRUE)</f>
        <v>#NAME?</v>
      </c>
      <c r="X6298" s="13" t="e">
        <f ca="1">AND(CalcTable[[#This Row],[IrrDay]],CalcTable[[#This Row],[IrrRain]],CalcTable[[#This Row],[IrrWarm]],CalcTable[[#This Row],[IrrWindy]])</f>
        <v>#NAME?</v>
      </c>
      <c r="Y6298" s="13" t="e">
        <f t="shared" ca="1" si="1976"/>
        <v>#NAME?</v>
      </c>
      <c r="Z6298" s="13" t="e">
        <f ca="1">CalcTable[[#This Row],[IrrHours]]/5</f>
        <v>#NAME?</v>
      </c>
      <c r="AA6298" s="13" t="e">
        <f ca="1">IF(CalcTable[[#This Row],[IrrFlag]]=FALSE,0,MAX(0,CalcTable[[#This Row],[VolRednWind]]*(FCAP*IRR_TARGET-CalcTable[[#This Row],[IWC]])))</f>
        <v>#NAME?</v>
      </c>
      <c r="AB6298" s="13" t="e">
        <f ca="1">CalcTable[[#This Row],[IWC]]+CalcTable[[#This Row],[Eff Precip]]+CalcTable[[#This Row],[IrrAmt]]-CalcTable[[#This Row],[AET]]</f>
        <v>#NAME?</v>
      </c>
      <c r="AC6298" s="13" t="e">
        <f ca="1">IF(CalcTable[[#This Row],[PWC]]&gt;FCAP,MIN(24*PERC,MIN(SAT,CalcTable[[#This Row],[PWC]])-FCAP),0)</f>
        <v>#NAME?</v>
      </c>
      <c r="AD6298" s="13" t="e">
        <f ca="1">IF(CalcTable[[#This Row],[PWC]]&gt;SAT,CalcTable[[#This Row],[PWC]]-SAT,0)</f>
        <v>#NAME?</v>
      </c>
      <c r="AE6298" s="13" t="e">
        <f ca="1">CalcTable[[#This Row],[PWC]]-CalcTable[[#This Row],[PercAmt]]-CalcTable[[#This Row],[Runoff]]</f>
        <v>#NAME?</v>
      </c>
      <c r="AF6298" s="13" t="e">
        <f ca="1">CalcTable[[#This Row],[IrrAmt]]/1000*CUR_IRR_AREA*10000/IRR_EFF</f>
        <v>#NAME?</v>
      </c>
      <c r="AG6298" s="147"/>
      <c r="AH6298" s="13"/>
      <c r="AI6298" s="50">
        <v>0</v>
      </c>
      <c r="AJ6298" s="50">
        <v>0</v>
      </c>
      <c r="AK6298" s="50">
        <v>0</v>
      </c>
      <c r="AL6298" s="50">
        <v>0</v>
      </c>
      <c r="AM6298" s="50"/>
      <c r="AN6298" s="50"/>
      <c r="AO6298" s="50"/>
      <c r="AP6298" s="50"/>
      <c r="AQ6298" s="50"/>
      <c r="AR6298" s="50"/>
      <c r="AS6298" s="50"/>
      <c r="AT6298" s="50"/>
      <c r="AU6298" s="50"/>
      <c r="AV6298" s="50"/>
      <c r="AW6298" s="50"/>
      <c r="AX6298" s="50">
        <f t="shared" si="1987"/>
        <v>0</v>
      </c>
      <c r="AY6298" s="50"/>
      <c r="AZ6298" s="50">
        <f t="shared" si="1977"/>
        <v>0</v>
      </c>
      <c r="BA6298" s="50">
        <f t="shared" si="1978"/>
        <v>0</v>
      </c>
      <c r="BB6298" s="50">
        <f t="shared" si="1979"/>
        <v>0</v>
      </c>
      <c r="BC6298" s="17">
        <f t="shared" si="1980"/>
        <v>20015</v>
      </c>
      <c r="BD6298" s="50">
        <f t="shared" si="1981"/>
        <v>0</v>
      </c>
      <c r="BE6298" s="50">
        <f t="shared" si="1982"/>
        <v>0</v>
      </c>
      <c r="BF6298" s="50">
        <f t="shared" si="1988"/>
        <v>0</v>
      </c>
      <c r="BG6298" s="50"/>
      <c r="BH6298" s="17">
        <f t="shared" si="1983"/>
        <v>0</v>
      </c>
      <c r="BI6298" s="17">
        <f t="shared" si="1991"/>
        <v>6298</v>
      </c>
      <c r="BJ6298" s="17">
        <f t="shared" si="1989"/>
        <v>6298</v>
      </c>
      <c r="BK6298" s="150">
        <f t="shared" si="1990"/>
        <v>37017</v>
      </c>
      <c r="BL6298" s="50" t="e">
        <f t="shared" ca="1" si="1984"/>
        <v>#NAME?</v>
      </c>
      <c r="BM6298" s="50" t="e">
        <f t="shared" ca="1" si="1985"/>
        <v>#NAME?</v>
      </c>
      <c r="BN6298" s="50" t="e">
        <f t="shared" ca="1" si="1986"/>
        <v>#NAME?</v>
      </c>
    </row>
    <row r="6299" spans="1:66" x14ac:dyDescent="0.35">
      <c r="A6299" s="48">
        <v>37018</v>
      </c>
      <c r="B6299" s="17">
        <v>2001</v>
      </c>
      <c r="C6299" s="17">
        <v>5</v>
      </c>
      <c r="D6299" s="17">
        <v>127</v>
      </c>
      <c r="E6299" s="17">
        <v>7</v>
      </c>
      <c r="F6299" s="17">
        <v>2</v>
      </c>
      <c r="G6299" s="50">
        <v>-3.8</v>
      </c>
      <c r="H6299" s="32">
        <v>4.6187062242094328</v>
      </c>
      <c r="I6299" s="50">
        <v>1.8333333333333333</v>
      </c>
      <c r="J6299" s="13">
        <v>0</v>
      </c>
      <c r="K6299" s="13">
        <f t="shared" si="1972"/>
        <v>0</v>
      </c>
      <c r="L6299" s="13">
        <f t="shared" si="1973"/>
        <v>0</v>
      </c>
      <c r="M6299" s="13" t="e">
        <f ca="1">CalcTable[[#This Row],[IWC]]-AE6298</f>
        <v>#NAME?</v>
      </c>
      <c r="N6299" s="13" t="e">
        <f ca="1">IF(CalcTable[[#This Row],[Day of Year]]&lt;123,FCAP,AE6298)</f>
        <v>#NAME?</v>
      </c>
      <c r="O6299" s="17" t="e">
        <f ca="1">IF(IRR_DRIP,5,COUNTIF('IDET Wind Values'!C6283:G6283,"&lt;="&amp;IRR_MAXWIND))</f>
        <v>#NAME?</v>
      </c>
      <c r="P6299" s="13" t="e">
        <f ca="1">CalcTable[[#This Row],[ET_o]]*KL</f>
        <v>#NAME?</v>
      </c>
      <c r="Q6299" s="13" t="e">
        <f ca="1">IF(WILTPT&lt;=0,1,MAX(0,MIN(1,(CalcTable[[#This Row],[IWC]]-WILTPT)/(MAD-WILTPT))))</f>
        <v>#NAME?</v>
      </c>
      <c r="R6299" s="13" t="e">
        <f ca="1">CalcTable[[#This Row],[ETMult]]*CalcTable[[#This Row],[ETb]]</f>
        <v>#NAME?</v>
      </c>
      <c r="S6299" s="13" t="b">
        <f>INDEX(IRR_LIST,CalcTable[[#This Row],[Day of Week]]+1)</f>
        <v>0</v>
      </c>
      <c r="T6299" s="13">
        <f t="shared" ca="1" si="1974"/>
        <v>3.3</v>
      </c>
      <c r="U6299" s="13" t="b">
        <f ca="1">IF(CalcTable[[#This Row],[IrrPrecip]]&gt;=IC_MM,FALSE,TRUE)</f>
        <v>1</v>
      </c>
      <c r="V6299" s="13" t="b">
        <f t="shared" si="1975"/>
        <v>0</v>
      </c>
      <c r="W6299" s="13" t="e">
        <f ca="1">IF(AND(IRR_DRIP=FALSE,CalcTable[[#This Row],[IrrHours]]&lt;=0),FALSE,TRUE)</f>
        <v>#NAME?</v>
      </c>
      <c r="X6299" s="13" t="e">
        <f ca="1">AND(CalcTable[[#This Row],[IrrDay]],CalcTable[[#This Row],[IrrRain]],CalcTable[[#This Row],[IrrWarm]],CalcTable[[#This Row],[IrrWindy]])</f>
        <v>#NAME?</v>
      </c>
      <c r="Y6299" s="13" t="e">
        <f t="shared" ca="1" si="1976"/>
        <v>#NAME?</v>
      </c>
      <c r="Z6299" s="13" t="e">
        <f ca="1">CalcTable[[#This Row],[IrrHours]]/5</f>
        <v>#NAME?</v>
      </c>
      <c r="AA6299" s="13" t="e">
        <f ca="1">IF(CalcTable[[#This Row],[IrrFlag]]=FALSE,0,MAX(0,CalcTable[[#This Row],[VolRednWind]]*(FCAP*IRR_TARGET-CalcTable[[#This Row],[IWC]])))</f>
        <v>#NAME?</v>
      </c>
      <c r="AB6299" s="13" t="e">
        <f ca="1">CalcTable[[#This Row],[IWC]]+CalcTable[[#This Row],[Eff Precip]]+CalcTable[[#This Row],[IrrAmt]]-CalcTable[[#This Row],[AET]]</f>
        <v>#NAME?</v>
      </c>
      <c r="AC6299" s="13" t="e">
        <f ca="1">IF(CalcTable[[#This Row],[PWC]]&gt;FCAP,MIN(24*PERC,MIN(SAT,CalcTable[[#This Row],[PWC]])-FCAP),0)</f>
        <v>#NAME?</v>
      </c>
      <c r="AD6299" s="13" t="e">
        <f ca="1">IF(CalcTable[[#This Row],[PWC]]&gt;SAT,CalcTable[[#This Row],[PWC]]-SAT,0)</f>
        <v>#NAME?</v>
      </c>
      <c r="AE6299" s="13" t="e">
        <f ca="1">CalcTable[[#This Row],[PWC]]-CalcTable[[#This Row],[PercAmt]]-CalcTable[[#This Row],[Runoff]]</f>
        <v>#NAME?</v>
      </c>
      <c r="AF6299" s="13" t="e">
        <f ca="1">CalcTable[[#This Row],[IrrAmt]]/1000*CUR_IRR_AREA*10000/IRR_EFF</f>
        <v>#NAME?</v>
      </c>
      <c r="AG6299" s="147"/>
      <c r="AH6299" s="13"/>
      <c r="AI6299" s="50">
        <v>0</v>
      </c>
      <c r="AJ6299" s="50">
        <v>0</v>
      </c>
      <c r="AK6299" s="50">
        <v>0</v>
      </c>
      <c r="AL6299" s="50">
        <v>0</v>
      </c>
      <c r="AM6299" s="50"/>
      <c r="AN6299" s="50"/>
      <c r="AO6299" s="50"/>
      <c r="AP6299" s="50"/>
      <c r="AQ6299" s="50"/>
      <c r="AR6299" s="50"/>
      <c r="AS6299" s="50"/>
      <c r="AT6299" s="50"/>
      <c r="AU6299" s="50"/>
      <c r="AV6299" s="50"/>
      <c r="AW6299" s="50"/>
      <c r="AX6299" s="50">
        <f t="shared" si="1987"/>
        <v>0</v>
      </c>
      <c r="AY6299" s="50"/>
      <c r="AZ6299" s="50">
        <f t="shared" si="1977"/>
        <v>0</v>
      </c>
      <c r="BA6299" s="50">
        <f t="shared" si="1978"/>
        <v>0</v>
      </c>
      <c r="BB6299" s="50">
        <f t="shared" si="1979"/>
        <v>0</v>
      </c>
      <c r="BC6299" s="17">
        <f t="shared" si="1980"/>
        <v>20015</v>
      </c>
      <c r="BD6299" s="50">
        <f t="shared" si="1981"/>
        <v>0</v>
      </c>
      <c r="BE6299" s="50">
        <f t="shared" si="1982"/>
        <v>0</v>
      </c>
      <c r="BF6299" s="50">
        <f t="shared" si="1988"/>
        <v>0</v>
      </c>
      <c r="BG6299" s="50"/>
      <c r="BH6299" s="17">
        <f t="shared" si="1983"/>
        <v>0</v>
      </c>
      <c r="BI6299" s="17">
        <f t="shared" si="1991"/>
        <v>6299</v>
      </c>
      <c r="BJ6299" s="17">
        <f t="shared" si="1989"/>
        <v>6299</v>
      </c>
      <c r="BK6299" s="150">
        <f t="shared" si="1990"/>
        <v>37018</v>
      </c>
      <c r="BL6299" s="50" t="e">
        <f t="shared" ca="1" si="1984"/>
        <v>#NAME?</v>
      </c>
      <c r="BM6299" s="50" t="e">
        <f t="shared" ca="1" si="1985"/>
        <v>#NAME?</v>
      </c>
      <c r="BN6299" s="50" t="e">
        <f t="shared" ca="1" si="1986"/>
        <v>#NAME?</v>
      </c>
    </row>
    <row r="6300" spans="1:66" x14ac:dyDescent="0.35">
      <c r="A6300" s="48">
        <v>37019</v>
      </c>
      <c r="B6300" s="17">
        <v>2001</v>
      </c>
      <c r="C6300" s="17">
        <v>5</v>
      </c>
      <c r="D6300" s="17">
        <v>128</v>
      </c>
      <c r="E6300" s="17">
        <v>8</v>
      </c>
      <c r="F6300" s="17">
        <v>3</v>
      </c>
      <c r="G6300" s="50">
        <v>2.5</v>
      </c>
      <c r="H6300" s="32">
        <v>5.4269807283446241</v>
      </c>
      <c r="I6300" s="50">
        <v>11</v>
      </c>
      <c r="J6300" s="13">
        <v>0</v>
      </c>
      <c r="K6300" s="13">
        <f t="shared" si="1972"/>
        <v>0</v>
      </c>
      <c r="L6300" s="13">
        <f t="shared" si="1973"/>
        <v>0</v>
      </c>
      <c r="M6300" s="13" t="e">
        <f ca="1">CalcTable[[#This Row],[IWC]]-AE6299</f>
        <v>#NAME?</v>
      </c>
      <c r="N6300" s="13" t="e">
        <f ca="1">IF(CalcTable[[#This Row],[Day of Year]]&lt;123,FCAP,AE6299)</f>
        <v>#NAME?</v>
      </c>
      <c r="O6300" s="17" t="e">
        <f ca="1">IF(IRR_DRIP,5,COUNTIF('IDET Wind Values'!C6284:G6284,"&lt;="&amp;IRR_MAXWIND))</f>
        <v>#NAME?</v>
      </c>
      <c r="P6300" s="13" t="e">
        <f ca="1">CalcTable[[#This Row],[ET_o]]*KL</f>
        <v>#NAME?</v>
      </c>
      <c r="Q6300" s="13" t="e">
        <f ca="1">IF(WILTPT&lt;=0,1,MAX(0,MIN(1,(CalcTable[[#This Row],[IWC]]-WILTPT)/(MAD-WILTPT))))</f>
        <v>#NAME?</v>
      </c>
      <c r="R6300" s="13" t="e">
        <f ca="1">CalcTable[[#This Row],[ETMult]]*CalcTable[[#This Row],[ETb]]</f>
        <v>#NAME?</v>
      </c>
      <c r="S6300" s="13" t="b">
        <f>INDEX(IRR_LIST,CalcTable[[#This Row],[Day of Week]]+1)</f>
        <v>1</v>
      </c>
      <c r="T6300" s="13">
        <f t="shared" ca="1" si="1974"/>
        <v>0</v>
      </c>
      <c r="U6300" s="13" t="b">
        <f ca="1">IF(CalcTable[[#This Row],[IrrPrecip]]&gt;=IC_MM,FALSE,TRUE)</f>
        <v>1</v>
      </c>
      <c r="V6300" s="13" t="b">
        <f t="shared" si="1975"/>
        <v>0</v>
      </c>
      <c r="W6300" s="13" t="e">
        <f ca="1">IF(AND(IRR_DRIP=FALSE,CalcTable[[#This Row],[IrrHours]]&lt;=0),FALSE,TRUE)</f>
        <v>#NAME?</v>
      </c>
      <c r="X6300" s="13" t="e">
        <f ca="1">AND(CalcTable[[#This Row],[IrrDay]],CalcTable[[#This Row],[IrrRain]],CalcTable[[#This Row],[IrrWarm]],CalcTable[[#This Row],[IrrWindy]])</f>
        <v>#NAME?</v>
      </c>
      <c r="Y6300" s="13" t="e">
        <f t="shared" ca="1" si="1976"/>
        <v>#NAME?</v>
      </c>
      <c r="Z6300" s="13" t="e">
        <f ca="1">CalcTable[[#This Row],[IrrHours]]/5</f>
        <v>#NAME?</v>
      </c>
      <c r="AA6300" s="13" t="e">
        <f ca="1">IF(CalcTable[[#This Row],[IrrFlag]]=FALSE,0,MAX(0,CalcTable[[#This Row],[VolRednWind]]*(FCAP*IRR_TARGET-CalcTable[[#This Row],[IWC]])))</f>
        <v>#NAME?</v>
      </c>
      <c r="AB6300" s="13" t="e">
        <f ca="1">CalcTable[[#This Row],[IWC]]+CalcTable[[#This Row],[Eff Precip]]+CalcTable[[#This Row],[IrrAmt]]-CalcTable[[#This Row],[AET]]</f>
        <v>#NAME?</v>
      </c>
      <c r="AC6300" s="13" t="e">
        <f ca="1">IF(CalcTable[[#This Row],[PWC]]&gt;FCAP,MIN(24*PERC,MIN(SAT,CalcTable[[#This Row],[PWC]])-FCAP),0)</f>
        <v>#NAME?</v>
      </c>
      <c r="AD6300" s="13" t="e">
        <f ca="1">IF(CalcTable[[#This Row],[PWC]]&gt;SAT,CalcTable[[#This Row],[PWC]]-SAT,0)</f>
        <v>#NAME?</v>
      </c>
      <c r="AE6300" s="13" t="e">
        <f ca="1">CalcTable[[#This Row],[PWC]]-CalcTable[[#This Row],[PercAmt]]-CalcTable[[#This Row],[Runoff]]</f>
        <v>#NAME?</v>
      </c>
      <c r="AF6300" s="13" t="e">
        <f ca="1">CalcTable[[#This Row],[IrrAmt]]/1000*CUR_IRR_AREA*10000/IRR_EFF</f>
        <v>#NAME?</v>
      </c>
      <c r="AG6300" s="147"/>
      <c r="AH6300" s="13"/>
      <c r="AI6300" s="50">
        <v>0</v>
      </c>
      <c r="AJ6300" s="50">
        <v>0</v>
      </c>
      <c r="AK6300" s="50">
        <v>0</v>
      </c>
      <c r="AL6300" s="50">
        <v>0</v>
      </c>
      <c r="AM6300" s="50"/>
      <c r="AN6300" s="50"/>
      <c r="AO6300" s="50"/>
      <c r="AP6300" s="50"/>
      <c r="AQ6300" s="50"/>
      <c r="AR6300" s="50"/>
      <c r="AS6300" s="50"/>
      <c r="AT6300" s="50"/>
      <c r="AU6300" s="50"/>
      <c r="AV6300" s="50"/>
      <c r="AW6300" s="50"/>
      <c r="AX6300" s="50">
        <f t="shared" si="1987"/>
        <v>0</v>
      </c>
      <c r="AY6300" s="50"/>
      <c r="AZ6300" s="50">
        <f t="shared" si="1977"/>
        <v>0</v>
      </c>
      <c r="BA6300" s="50">
        <f t="shared" si="1978"/>
        <v>0</v>
      </c>
      <c r="BB6300" s="50">
        <f t="shared" si="1979"/>
        <v>0</v>
      </c>
      <c r="BC6300" s="17">
        <f t="shared" si="1980"/>
        <v>20015</v>
      </c>
      <c r="BD6300" s="50">
        <f t="shared" si="1981"/>
        <v>0</v>
      </c>
      <c r="BE6300" s="50">
        <f t="shared" si="1982"/>
        <v>0</v>
      </c>
      <c r="BF6300" s="50">
        <f t="shared" si="1988"/>
        <v>0</v>
      </c>
      <c r="BG6300" s="50"/>
      <c r="BH6300" s="17">
        <f t="shared" si="1983"/>
        <v>0</v>
      </c>
      <c r="BI6300" s="17">
        <f t="shared" si="1991"/>
        <v>6300</v>
      </c>
      <c r="BJ6300" s="17">
        <f t="shared" si="1989"/>
        <v>6300</v>
      </c>
      <c r="BK6300" s="150">
        <f t="shared" si="1990"/>
        <v>37019</v>
      </c>
      <c r="BL6300" s="50" t="e">
        <f t="shared" ca="1" si="1984"/>
        <v>#NAME?</v>
      </c>
      <c r="BM6300" s="50" t="e">
        <f t="shared" ca="1" si="1985"/>
        <v>#NAME?</v>
      </c>
      <c r="BN6300" s="50" t="e">
        <f t="shared" ca="1" si="1986"/>
        <v>#NAME?</v>
      </c>
    </row>
    <row r="6301" spans="1:66" x14ac:dyDescent="0.35">
      <c r="A6301" s="48">
        <v>37020</v>
      </c>
      <c r="B6301" s="17">
        <v>2001</v>
      </c>
      <c r="C6301" s="17">
        <v>5</v>
      </c>
      <c r="D6301" s="17">
        <v>129</v>
      </c>
      <c r="E6301" s="17">
        <v>9</v>
      </c>
      <c r="F6301" s="17">
        <v>4</v>
      </c>
      <c r="G6301" s="50">
        <v>2.9</v>
      </c>
      <c r="H6301" s="32">
        <v>3.5100816207088572</v>
      </c>
      <c r="I6301" s="50">
        <v>15.333333333333334</v>
      </c>
      <c r="J6301" s="13">
        <v>0.4</v>
      </c>
      <c r="K6301" s="13">
        <f t="shared" si="1972"/>
        <v>0.4</v>
      </c>
      <c r="L6301" s="13">
        <f t="shared" si="1973"/>
        <v>0</v>
      </c>
      <c r="M6301" s="13" t="e">
        <f ca="1">CalcTable[[#This Row],[IWC]]-AE6300</f>
        <v>#NAME?</v>
      </c>
      <c r="N6301" s="13" t="e">
        <f ca="1">IF(CalcTable[[#This Row],[Day of Year]]&lt;123,FCAP,AE6300)</f>
        <v>#NAME?</v>
      </c>
      <c r="O6301" s="17" t="e">
        <f ca="1">IF(IRR_DRIP,5,COUNTIF('IDET Wind Values'!C6285:G6285,"&lt;="&amp;IRR_MAXWIND))</f>
        <v>#NAME?</v>
      </c>
      <c r="P6301" s="13" t="e">
        <f ca="1">CalcTable[[#This Row],[ET_o]]*KL</f>
        <v>#NAME?</v>
      </c>
      <c r="Q6301" s="13" t="e">
        <f ca="1">IF(WILTPT&lt;=0,1,MAX(0,MIN(1,(CalcTable[[#This Row],[IWC]]-WILTPT)/(MAD-WILTPT))))</f>
        <v>#NAME?</v>
      </c>
      <c r="R6301" s="13" t="e">
        <f ca="1">CalcTable[[#This Row],[ETMult]]*CalcTable[[#This Row],[ETb]]</f>
        <v>#NAME?</v>
      </c>
      <c r="S6301" s="13" t="b">
        <f>INDEX(IRR_LIST,CalcTable[[#This Row],[Day of Week]]+1)</f>
        <v>0</v>
      </c>
      <c r="T6301" s="13">
        <f t="shared" ca="1" si="1974"/>
        <v>0</v>
      </c>
      <c r="U6301" s="13" t="b">
        <f ca="1">IF(CalcTable[[#This Row],[IrrPrecip]]&gt;=IC_MM,FALSE,TRUE)</f>
        <v>1</v>
      </c>
      <c r="V6301" s="13" t="b">
        <f t="shared" si="1975"/>
        <v>0</v>
      </c>
      <c r="W6301" s="13" t="e">
        <f ca="1">IF(AND(IRR_DRIP=FALSE,CalcTable[[#This Row],[IrrHours]]&lt;=0),FALSE,TRUE)</f>
        <v>#NAME?</v>
      </c>
      <c r="X6301" s="13" t="e">
        <f ca="1">AND(CalcTable[[#This Row],[IrrDay]],CalcTable[[#This Row],[IrrRain]],CalcTable[[#This Row],[IrrWarm]],CalcTable[[#This Row],[IrrWindy]])</f>
        <v>#NAME?</v>
      </c>
      <c r="Y6301" s="13" t="e">
        <f t="shared" ca="1" si="1976"/>
        <v>#NAME?</v>
      </c>
      <c r="Z6301" s="13" t="e">
        <f ca="1">CalcTable[[#This Row],[IrrHours]]/5</f>
        <v>#NAME?</v>
      </c>
      <c r="AA6301" s="13" t="e">
        <f ca="1">IF(CalcTable[[#This Row],[IrrFlag]]=FALSE,0,MAX(0,CalcTable[[#This Row],[VolRednWind]]*(FCAP*IRR_TARGET-CalcTable[[#This Row],[IWC]])))</f>
        <v>#NAME?</v>
      </c>
      <c r="AB6301" s="13" t="e">
        <f ca="1">CalcTable[[#This Row],[IWC]]+CalcTable[[#This Row],[Eff Precip]]+CalcTable[[#This Row],[IrrAmt]]-CalcTable[[#This Row],[AET]]</f>
        <v>#NAME?</v>
      </c>
      <c r="AC6301" s="13" t="e">
        <f ca="1">IF(CalcTable[[#This Row],[PWC]]&gt;FCAP,MIN(24*PERC,MIN(SAT,CalcTable[[#This Row],[PWC]])-FCAP),0)</f>
        <v>#NAME?</v>
      </c>
      <c r="AD6301" s="13" t="e">
        <f ca="1">IF(CalcTable[[#This Row],[PWC]]&gt;SAT,CalcTable[[#This Row],[PWC]]-SAT,0)</f>
        <v>#NAME?</v>
      </c>
      <c r="AE6301" s="13" t="e">
        <f ca="1">CalcTable[[#This Row],[PWC]]-CalcTable[[#This Row],[PercAmt]]-CalcTable[[#This Row],[Runoff]]</f>
        <v>#NAME?</v>
      </c>
      <c r="AF6301" s="13" t="e">
        <f ca="1">CalcTable[[#This Row],[IrrAmt]]/1000*CUR_IRR_AREA*10000/IRR_EFF</f>
        <v>#NAME?</v>
      </c>
      <c r="AG6301" s="147"/>
      <c r="AH6301" s="13"/>
      <c r="AI6301" s="50">
        <v>0</v>
      </c>
      <c r="AJ6301" s="50">
        <v>0</v>
      </c>
      <c r="AK6301" s="50">
        <v>0</v>
      </c>
      <c r="AL6301" s="50">
        <v>0</v>
      </c>
      <c r="AM6301" s="50"/>
      <c r="AN6301" s="50"/>
      <c r="AO6301" s="50"/>
      <c r="AP6301" s="50"/>
      <c r="AQ6301" s="50"/>
      <c r="AR6301" s="50"/>
      <c r="AS6301" s="50"/>
      <c r="AT6301" s="50"/>
      <c r="AU6301" s="50"/>
      <c r="AV6301" s="50"/>
      <c r="AW6301" s="50"/>
      <c r="AX6301" s="50">
        <f t="shared" si="1987"/>
        <v>0</v>
      </c>
      <c r="AY6301" s="50"/>
      <c r="AZ6301" s="50">
        <f t="shared" si="1977"/>
        <v>0</v>
      </c>
      <c r="BA6301" s="50">
        <f t="shared" si="1978"/>
        <v>0</v>
      </c>
      <c r="BB6301" s="50">
        <f t="shared" si="1979"/>
        <v>0</v>
      </c>
      <c r="BC6301" s="17">
        <f t="shared" si="1980"/>
        <v>20015</v>
      </c>
      <c r="BD6301" s="50">
        <f t="shared" si="1981"/>
        <v>0</v>
      </c>
      <c r="BE6301" s="50">
        <f t="shared" si="1982"/>
        <v>0</v>
      </c>
      <c r="BF6301" s="50">
        <f t="shared" si="1988"/>
        <v>0</v>
      </c>
      <c r="BG6301" s="50"/>
      <c r="BH6301" s="17">
        <f t="shared" si="1983"/>
        <v>0</v>
      </c>
      <c r="BI6301" s="17">
        <f t="shared" si="1991"/>
        <v>6301</v>
      </c>
      <c r="BJ6301" s="17">
        <f t="shared" si="1989"/>
        <v>6301</v>
      </c>
      <c r="BK6301" s="150">
        <f t="shared" si="1990"/>
        <v>37020</v>
      </c>
      <c r="BL6301" s="50" t="e">
        <f t="shared" ca="1" si="1984"/>
        <v>#NAME?</v>
      </c>
      <c r="BM6301" s="50" t="e">
        <f t="shared" ca="1" si="1985"/>
        <v>#NAME?</v>
      </c>
      <c r="BN6301" s="50" t="e">
        <f t="shared" ca="1" si="1986"/>
        <v>#NAME?</v>
      </c>
    </row>
    <row r="6302" spans="1:66" x14ac:dyDescent="0.35">
      <c r="A6302" s="48">
        <v>37021</v>
      </c>
      <c r="B6302" s="17">
        <v>2001</v>
      </c>
      <c r="C6302" s="17">
        <v>5</v>
      </c>
      <c r="D6302" s="17">
        <v>130</v>
      </c>
      <c r="E6302" s="17">
        <v>10</v>
      </c>
      <c r="F6302" s="17">
        <v>5</v>
      </c>
      <c r="G6302" s="50">
        <v>-1</v>
      </c>
      <c r="H6302" s="32">
        <v>3.3116945815996419</v>
      </c>
      <c r="I6302" s="50">
        <v>5.666666666666667</v>
      </c>
      <c r="J6302" s="13">
        <v>0</v>
      </c>
      <c r="K6302" s="13">
        <f t="shared" si="1972"/>
        <v>0</v>
      </c>
      <c r="L6302" s="13">
        <f t="shared" si="1973"/>
        <v>0</v>
      </c>
      <c r="M6302" s="13" t="e">
        <f ca="1">CalcTable[[#This Row],[IWC]]-AE6301</f>
        <v>#NAME?</v>
      </c>
      <c r="N6302" s="13" t="e">
        <f ca="1">IF(CalcTable[[#This Row],[Day of Year]]&lt;123,FCAP,AE6301)</f>
        <v>#NAME?</v>
      </c>
      <c r="O6302" s="17" t="e">
        <f ca="1">IF(IRR_DRIP,5,COUNTIF('IDET Wind Values'!C6286:G6286,"&lt;="&amp;IRR_MAXWIND))</f>
        <v>#NAME?</v>
      </c>
      <c r="P6302" s="13" t="e">
        <f ca="1">CalcTable[[#This Row],[ET_o]]*KL</f>
        <v>#NAME?</v>
      </c>
      <c r="Q6302" s="13" t="e">
        <f ca="1">IF(WILTPT&lt;=0,1,MAX(0,MIN(1,(CalcTable[[#This Row],[IWC]]-WILTPT)/(MAD-WILTPT))))</f>
        <v>#NAME?</v>
      </c>
      <c r="R6302" s="13" t="e">
        <f ca="1">CalcTable[[#This Row],[ETMult]]*CalcTable[[#This Row],[ETb]]</f>
        <v>#NAME?</v>
      </c>
      <c r="S6302" s="13" t="b">
        <f>INDEX(IRR_LIST,CalcTable[[#This Row],[Day of Week]]+1)</f>
        <v>1</v>
      </c>
      <c r="T6302" s="13">
        <f t="shared" ca="1" si="1974"/>
        <v>0.4</v>
      </c>
      <c r="U6302" s="13" t="b">
        <f ca="1">IF(CalcTable[[#This Row],[IrrPrecip]]&gt;=IC_MM,FALSE,TRUE)</f>
        <v>1</v>
      </c>
      <c r="V6302" s="13" t="b">
        <f t="shared" si="1975"/>
        <v>0</v>
      </c>
      <c r="W6302" s="13" t="e">
        <f ca="1">IF(AND(IRR_DRIP=FALSE,CalcTable[[#This Row],[IrrHours]]&lt;=0),FALSE,TRUE)</f>
        <v>#NAME?</v>
      </c>
      <c r="X6302" s="13" t="e">
        <f ca="1">AND(CalcTable[[#This Row],[IrrDay]],CalcTable[[#This Row],[IrrRain]],CalcTable[[#This Row],[IrrWarm]],CalcTable[[#This Row],[IrrWindy]])</f>
        <v>#NAME?</v>
      </c>
      <c r="Y6302" s="13" t="e">
        <f t="shared" ca="1" si="1976"/>
        <v>#NAME?</v>
      </c>
      <c r="Z6302" s="13" t="e">
        <f ca="1">CalcTable[[#This Row],[IrrHours]]/5</f>
        <v>#NAME?</v>
      </c>
      <c r="AA6302" s="13" t="e">
        <f ca="1">IF(CalcTable[[#This Row],[IrrFlag]]=FALSE,0,MAX(0,CalcTable[[#This Row],[VolRednWind]]*(FCAP*IRR_TARGET-CalcTable[[#This Row],[IWC]])))</f>
        <v>#NAME?</v>
      </c>
      <c r="AB6302" s="13" t="e">
        <f ca="1">CalcTable[[#This Row],[IWC]]+CalcTable[[#This Row],[Eff Precip]]+CalcTable[[#This Row],[IrrAmt]]-CalcTable[[#This Row],[AET]]</f>
        <v>#NAME?</v>
      </c>
      <c r="AC6302" s="13" t="e">
        <f ca="1">IF(CalcTable[[#This Row],[PWC]]&gt;FCAP,MIN(24*PERC,MIN(SAT,CalcTable[[#This Row],[PWC]])-FCAP),0)</f>
        <v>#NAME?</v>
      </c>
      <c r="AD6302" s="13" t="e">
        <f ca="1">IF(CalcTable[[#This Row],[PWC]]&gt;SAT,CalcTable[[#This Row],[PWC]]-SAT,0)</f>
        <v>#NAME?</v>
      </c>
      <c r="AE6302" s="13" t="e">
        <f ca="1">CalcTable[[#This Row],[PWC]]-CalcTable[[#This Row],[PercAmt]]-CalcTable[[#This Row],[Runoff]]</f>
        <v>#NAME?</v>
      </c>
      <c r="AF6302" s="13" t="e">
        <f ca="1">CalcTable[[#This Row],[IrrAmt]]/1000*CUR_IRR_AREA*10000/IRR_EFF</f>
        <v>#NAME?</v>
      </c>
      <c r="AG6302" s="147"/>
      <c r="AH6302" s="13"/>
      <c r="AI6302" s="50">
        <v>0</v>
      </c>
      <c r="AJ6302" s="50">
        <v>0</v>
      </c>
      <c r="AK6302" s="50">
        <v>0</v>
      </c>
      <c r="AL6302" s="50">
        <v>0</v>
      </c>
      <c r="AM6302" s="50"/>
      <c r="AN6302" s="50"/>
      <c r="AO6302" s="50"/>
      <c r="AP6302" s="50"/>
      <c r="AQ6302" s="50"/>
      <c r="AR6302" s="50"/>
      <c r="AS6302" s="50"/>
      <c r="AT6302" s="50"/>
      <c r="AU6302" s="50"/>
      <c r="AV6302" s="50"/>
      <c r="AW6302" s="50"/>
      <c r="AX6302" s="50">
        <f t="shared" si="1987"/>
        <v>0</v>
      </c>
      <c r="AY6302" s="50"/>
      <c r="AZ6302" s="50">
        <f t="shared" si="1977"/>
        <v>0</v>
      </c>
      <c r="BA6302" s="50">
        <f t="shared" si="1978"/>
        <v>0</v>
      </c>
      <c r="BB6302" s="50">
        <f t="shared" si="1979"/>
        <v>0</v>
      </c>
      <c r="BC6302" s="17">
        <f t="shared" si="1980"/>
        <v>20015</v>
      </c>
      <c r="BD6302" s="50">
        <f t="shared" si="1981"/>
        <v>0</v>
      </c>
      <c r="BE6302" s="50">
        <f t="shared" si="1982"/>
        <v>0</v>
      </c>
      <c r="BF6302" s="50">
        <f t="shared" si="1988"/>
        <v>0</v>
      </c>
      <c r="BG6302" s="50"/>
      <c r="BH6302" s="17">
        <f t="shared" si="1983"/>
        <v>0</v>
      </c>
      <c r="BI6302" s="17">
        <f t="shared" si="1991"/>
        <v>6302</v>
      </c>
      <c r="BJ6302" s="17">
        <f t="shared" si="1989"/>
        <v>6302</v>
      </c>
      <c r="BK6302" s="150">
        <f t="shared" si="1990"/>
        <v>37021</v>
      </c>
      <c r="BL6302" s="50" t="e">
        <f t="shared" ca="1" si="1984"/>
        <v>#NAME?</v>
      </c>
      <c r="BM6302" s="50" t="e">
        <f t="shared" ca="1" si="1985"/>
        <v>#NAME?</v>
      </c>
      <c r="BN6302" s="50" t="e">
        <f t="shared" ca="1" si="1986"/>
        <v>#NAME?</v>
      </c>
    </row>
    <row r="6303" spans="1:66" x14ac:dyDescent="0.35">
      <c r="A6303" s="48">
        <v>37022</v>
      </c>
      <c r="B6303" s="17">
        <v>2001</v>
      </c>
      <c r="C6303" s="17">
        <v>5</v>
      </c>
      <c r="D6303" s="17">
        <v>131</v>
      </c>
      <c r="E6303" s="17">
        <v>11</v>
      </c>
      <c r="F6303" s="17">
        <v>6</v>
      </c>
      <c r="G6303" s="50">
        <v>0.5</v>
      </c>
      <c r="H6303" s="32">
        <v>4.5701683762780672</v>
      </c>
      <c r="I6303" s="50">
        <v>11.166666666666666</v>
      </c>
      <c r="J6303" s="13">
        <v>0</v>
      </c>
      <c r="K6303" s="13">
        <f t="shared" si="1972"/>
        <v>0</v>
      </c>
      <c r="L6303" s="13">
        <f t="shared" si="1973"/>
        <v>0</v>
      </c>
      <c r="M6303" s="13" t="e">
        <f ca="1">CalcTable[[#This Row],[IWC]]-AE6302</f>
        <v>#NAME?</v>
      </c>
      <c r="N6303" s="13" t="e">
        <f ca="1">IF(CalcTable[[#This Row],[Day of Year]]&lt;123,FCAP,AE6302)</f>
        <v>#NAME?</v>
      </c>
      <c r="O6303" s="17" t="e">
        <f ca="1">IF(IRR_DRIP,5,COUNTIF('IDET Wind Values'!C6287:G6287,"&lt;="&amp;IRR_MAXWIND))</f>
        <v>#NAME?</v>
      </c>
      <c r="P6303" s="13" t="e">
        <f ca="1">CalcTable[[#This Row],[ET_o]]*KL</f>
        <v>#NAME?</v>
      </c>
      <c r="Q6303" s="13" t="e">
        <f ca="1">IF(WILTPT&lt;=0,1,MAX(0,MIN(1,(CalcTable[[#This Row],[IWC]]-WILTPT)/(MAD-WILTPT))))</f>
        <v>#NAME?</v>
      </c>
      <c r="R6303" s="13" t="e">
        <f ca="1">CalcTable[[#This Row],[ETMult]]*CalcTable[[#This Row],[ETb]]</f>
        <v>#NAME?</v>
      </c>
      <c r="S6303" s="13" t="b">
        <f>INDEX(IRR_LIST,CalcTable[[#This Row],[Day of Week]]+1)</f>
        <v>0</v>
      </c>
      <c r="T6303" s="13">
        <f t="shared" ca="1" si="1974"/>
        <v>0.4</v>
      </c>
      <c r="U6303" s="13" t="b">
        <f ca="1">IF(CalcTable[[#This Row],[IrrPrecip]]&gt;=IC_MM,FALSE,TRUE)</f>
        <v>1</v>
      </c>
      <c r="V6303" s="13" t="b">
        <f t="shared" si="1975"/>
        <v>1</v>
      </c>
      <c r="W6303" s="13" t="e">
        <f ca="1">IF(AND(IRR_DRIP=FALSE,CalcTable[[#This Row],[IrrHours]]&lt;=0),FALSE,TRUE)</f>
        <v>#NAME?</v>
      </c>
      <c r="X6303" s="13" t="e">
        <f ca="1">AND(CalcTable[[#This Row],[IrrDay]],CalcTable[[#This Row],[IrrRain]],CalcTable[[#This Row],[IrrWarm]],CalcTable[[#This Row],[IrrWindy]])</f>
        <v>#NAME?</v>
      </c>
      <c r="Y6303" s="13" t="e">
        <f t="shared" ca="1" si="1976"/>
        <v>#NAME?</v>
      </c>
      <c r="Z6303" s="13" t="e">
        <f ca="1">CalcTable[[#This Row],[IrrHours]]/5</f>
        <v>#NAME?</v>
      </c>
      <c r="AA6303" s="13" t="e">
        <f ca="1">IF(CalcTable[[#This Row],[IrrFlag]]=FALSE,0,MAX(0,CalcTable[[#This Row],[VolRednWind]]*(FCAP*IRR_TARGET-CalcTable[[#This Row],[IWC]])))</f>
        <v>#NAME?</v>
      </c>
      <c r="AB6303" s="13" t="e">
        <f ca="1">CalcTable[[#This Row],[IWC]]+CalcTable[[#This Row],[Eff Precip]]+CalcTable[[#This Row],[IrrAmt]]-CalcTable[[#This Row],[AET]]</f>
        <v>#NAME?</v>
      </c>
      <c r="AC6303" s="13" t="e">
        <f ca="1">IF(CalcTable[[#This Row],[PWC]]&gt;FCAP,MIN(24*PERC,MIN(SAT,CalcTable[[#This Row],[PWC]])-FCAP),0)</f>
        <v>#NAME?</v>
      </c>
      <c r="AD6303" s="13" t="e">
        <f ca="1">IF(CalcTable[[#This Row],[PWC]]&gt;SAT,CalcTable[[#This Row],[PWC]]-SAT,0)</f>
        <v>#NAME?</v>
      </c>
      <c r="AE6303" s="13" t="e">
        <f ca="1">CalcTable[[#This Row],[PWC]]-CalcTable[[#This Row],[PercAmt]]-CalcTable[[#This Row],[Runoff]]</f>
        <v>#NAME?</v>
      </c>
      <c r="AF6303" s="13" t="e">
        <f ca="1">CalcTable[[#This Row],[IrrAmt]]/1000*CUR_IRR_AREA*10000/IRR_EFF</f>
        <v>#NAME?</v>
      </c>
      <c r="AG6303" s="147"/>
      <c r="AH6303" s="13"/>
      <c r="AI6303" s="50">
        <v>0</v>
      </c>
      <c r="AJ6303" s="50">
        <v>0</v>
      </c>
      <c r="AK6303" s="50">
        <v>0</v>
      </c>
      <c r="AL6303" s="50">
        <v>12.287080316338377</v>
      </c>
      <c r="AM6303" s="50"/>
      <c r="AN6303" s="50"/>
      <c r="AO6303" s="50"/>
      <c r="AP6303" s="50"/>
      <c r="AQ6303" s="50"/>
      <c r="AR6303" s="50"/>
      <c r="AS6303" s="50"/>
      <c r="AT6303" s="50"/>
      <c r="AU6303" s="50"/>
      <c r="AV6303" s="50"/>
      <c r="AW6303" s="50"/>
      <c r="AX6303" s="50">
        <f t="shared" si="1987"/>
        <v>12.287080316338377</v>
      </c>
      <c r="AY6303" s="50"/>
      <c r="AZ6303" s="50">
        <f t="shared" si="1977"/>
        <v>360.42102261259242</v>
      </c>
      <c r="BA6303" s="50">
        <f t="shared" si="1978"/>
        <v>554.93395545113435</v>
      </c>
      <c r="BB6303" s="50">
        <f t="shared" si="1979"/>
        <v>572.09686128982935</v>
      </c>
      <c r="BC6303" s="17">
        <f t="shared" si="1980"/>
        <v>20015</v>
      </c>
      <c r="BD6303" s="50">
        <f t="shared" si="1981"/>
        <v>12.287080316338377</v>
      </c>
      <c r="BE6303" s="50">
        <f t="shared" si="1982"/>
        <v>360.42102261259242</v>
      </c>
      <c r="BF6303" s="50">
        <f t="shared" si="1988"/>
        <v>589.53405557719964</v>
      </c>
      <c r="BG6303" s="50"/>
      <c r="BH6303" s="17">
        <f t="shared" si="1983"/>
        <v>0</v>
      </c>
      <c r="BI6303" s="17">
        <f t="shared" si="1991"/>
        <v>6303</v>
      </c>
      <c r="BJ6303" s="17">
        <f t="shared" si="1989"/>
        <v>6303</v>
      </c>
      <c r="BK6303" s="150">
        <f t="shared" si="1990"/>
        <v>37022</v>
      </c>
      <c r="BL6303" s="50" t="e">
        <f t="shared" ca="1" si="1984"/>
        <v>#NAME?</v>
      </c>
      <c r="BM6303" s="50" t="e">
        <f t="shared" ca="1" si="1985"/>
        <v>#NAME?</v>
      </c>
      <c r="BN6303" s="50" t="e">
        <f t="shared" ca="1" si="1986"/>
        <v>#NAME?</v>
      </c>
    </row>
    <row r="6304" spans="1:66" x14ac:dyDescent="0.35">
      <c r="A6304" s="48">
        <v>37023</v>
      </c>
      <c r="B6304" s="17">
        <v>2001</v>
      </c>
      <c r="C6304" s="17">
        <v>5</v>
      </c>
      <c r="D6304" s="17">
        <v>132</v>
      </c>
      <c r="E6304" s="17">
        <v>12</v>
      </c>
      <c r="F6304" s="17">
        <v>7</v>
      </c>
      <c r="G6304" s="50">
        <v>3.2</v>
      </c>
      <c r="H6304" s="32">
        <v>6.2391050352270643</v>
      </c>
      <c r="I6304" s="50">
        <v>7.333333333333333</v>
      </c>
      <c r="J6304" s="13">
        <v>0</v>
      </c>
      <c r="K6304" s="13">
        <f t="shared" si="1972"/>
        <v>0</v>
      </c>
      <c r="L6304" s="13">
        <f t="shared" si="1973"/>
        <v>0</v>
      </c>
      <c r="M6304" s="13" t="e">
        <f ca="1">CalcTable[[#This Row],[IWC]]-AE6303</f>
        <v>#NAME?</v>
      </c>
      <c r="N6304" s="13" t="e">
        <f ca="1">IF(CalcTable[[#This Row],[Day of Year]]&lt;123,FCAP,AE6303)</f>
        <v>#NAME?</v>
      </c>
      <c r="O6304" s="17" t="e">
        <f ca="1">IF(IRR_DRIP,5,COUNTIF('IDET Wind Values'!C6288:G6288,"&lt;="&amp;IRR_MAXWIND))</f>
        <v>#NAME?</v>
      </c>
      <c r="P6304" s="13" t="e">
        <f ca="1">CalcTable[[#This Row],[ET_o]]*KL</f>
        <v>#NAME?</v>
      </c>
      <c r="Q6304" s="13" t="e">
        <f ca="1">IF(WILTPT&lt;=0,1,MAX(0,MIN(1,(CalcTable[[#This Row],[IWC]]-WILTPT)/(MAD-WILTPT))))</f>
        <v>#NAME?</v>
      </c>
      <c r="R6304" s="13" t="e">
        <f ca="1">CalcTable[[#This Row],[ETMult]]*CalcTable[[#This Row],[ETb]]</f>
        <v>#NAME?</v>
      </c>
      <c r="S6304" s="13" t="b">
        <f>INDEX(IRR_LIST,CalcTable[[#This Row],[Day of Week]]+1)</f>
        <v>0</v>
      </c>
      <c r="T6304" s="13">
        <f t="shared" ca="1" si="1974"/>
        <v>0</v>
      </c>
      <c r="U6304" s="13" t="b">
        <f ca="1">IF(CalcTable[[#This Row],[IrrPrecip]]&gt;=IC_MM,FALSE,TRUE)</f>
        <v>1</v>
      </c>
      <c r="V6304" s="13" t="b">
        <f t="shared" si="1975"/>
        <v>1</v>
      </c>
      <c r="W6304" s="13" t="e">
        <f ca="1">IF(AND(IRR_DRIP=FALSE,CalcTable[[#This Row],[IrrHours]]&lt;=0),FALSE,TRUE)</f>
        <v>#NAME?</v>
      </c>
      <c r="X6304" s="13" t="e">
        <f ca="1">AND(CalcTable[[#This Row],[IrrDay]],CalcTable[[#This Row],[IrrRain]],CalcTable[[#This Row],[IrrWarm]],CalcTable[[#This Row],[IrrWindy]])</f>
        <v>#NAME?</v>
      </c>
      <c r="Y6304" s="13" t="e">
        <f t="shared" ca="1" si="1976"/>
        <v>#NAME?</v>
      </c>
      <c r="Z6304" s="13" t="e">
        <f ca="1">CalcTable[[#This Row],[IrrHours]]/5</f>
        <v>#NAME?</v>
      </c>
      <c r="AA6304" s="13" t="e">
        <f ca="1">IF(CalcTable[[#This Row],[IrrFlag]]=FALSE,0,MAX(0,CalcTable[[#This Row],[VolRednWind]]*(FCAP*IRR_TARGET-CalcTable[[#This Row],[IWC]])))</f>
        <v>#NAME?</v>
      </c>
      <c r="AB6304" s="13" t="e">
        <f ca="1">CalcTable[[#This Row],[IWC]]+CalcTable[[#This Row],[Eff Precip]]+CalcTable[[#This Row],[IrrAmt]]-CalcTable[[#This Row],[AET]]</f>
        <v>#NAME?</v>
      </c>
      <c r="AC6304" s="13" t="e">
        <f ca="1">IF(CalcTable[[#This Row],[PWC]]&gt;FCAP,MIN(24*PERC,MIN(SAT,CalcTable[[#This Row],[PWC]])-FCAP),0)</f>
        <v>#NAME?</v>
      </c>
      <c r="AD6304" s="13" t="e">
        <f ca="1">IF(CalcTable[[#This Row],[PWC]]&gt;SAT,CalcTable[[#This Row],[PWC]]-SAT,0)</f>
        <v>#NAME?</v>
      </c>
      <c r="AE6304" s="13" t="e">
        <f ca="1">CalcTable[[#This Row],[PWC]]-CalcTable[[#This Row],[PercAmt]]-CalcTable[[#This Row],[Runoff]]</f>
        <v>#NAME?</v>
      </c>
      <c r="AF6304" s="13" t="e">
        <f ca="1">CalcTable[[#This Row],[IrrAmt]]/1000*CUR_IRR_AREA*10000/IRR_EFF</f>
        <v>#NAME?</v>
      </c>
      <c r="AG6304" s="147"/>
      <c r="AH6304" s="13"/>
      <c r="AI6304" s="50">
        <v>0</v>
      </c>
      <c r="AJ6304" s="50">
        <v>0</v>
      </c>
      <c r="AK6304" s="50">
        <v>0</v>
      </c>
      <c r="AL6304" s="50">
        <v>0</v>
      </c>
      <c r="AM6304" s="50"/>
      <c r="AN6304" s="50"/>
      <c r="AO6304" s="50"/>
      <c r="AP6304" s="50"/>
      <c r="AQ6304" s="50"/>
      <c r="AR6304" s="50"/>
      <c r="AS6304" s="50"/>
      <c r="AT6304" s="50"/>
      <c r="AU6304" s="50"/>
      <c r="AV6304" s="50"/>
      <c r="AW6304" s="50"/>
      <c r="AX6304" s="50">
        <f t="shared" si="1987"/>
        <v>0</v>
      </c>
      <c r="AY6304" s="50"/>
      <c r="AZ6304" s="50">
        <f t="shared" si="1977"/>
        <v>0</v>
      </c>
      <c r="BA6304" s="50">
        <f t="shared" si="1978"/>
        <v>0</v>
      </c>
      <c r="BB6304" s="50">
        <f t="shared" si="1979"/>
        <v>0</v>
      </c>
      <c r="BC6304" s="17">
        <f t="shared" si="1980"/>
        <v>20015</v>
      </c>
      <c r="BD6304" s="50">
        <f t="shared" si="1981"/>
        <v>0</v>
      </c>
      <c r="BE6304" s="50">
        <f t="shared" si="1982"/>
        <v>0</v>
      </c>
      <c r="BF6304" s="50">
        <f t="shared" si="1988"/>
        <v>0</v>
      </c>
      <c r="BG6304" s="50"/>
      <c r="BH6304" s="17">
        <f t="shared" si="1983"/>
        <v>0</v>
      </c>
      <c r="BI6304" s="17">
        <f t="shared" si="1991"/>
        <v>6304</v>
      </c>
      <c r="BJ6304" s="17">
        <f t="shared" si="1989"/>
        <v>6304</v>
      </c>
      <c r="BK6304" s="150">
        <f t="shared" si="1990"/>
        <v>37023</v>
      </c>
      <c r="BL6304" s="50" t="e">
        <f t="shared" ca="1" si="1984"/>
        <v>#NAME?</v>
      </c>
      <c r="BM6304" s="50" t="e">
        <f t="shared" ca="1" si="1985"/>
        <v>#NAME?</v>
      </c>
      <c r="BN6304" s="50" t="e">
        <f t="shared" ca="1" si="1986"/>
        <v>#NAME?</v>
      </c>
    </row>
    <row r="6305" spans="1:66" x14ac:dyDescent="0.35">
      <c r="A6305" s="48">
        <v>37024</v>
      </c>
      <c r="B6305" s="17">
        <v>2001</v>
      </c>
      <c r="C6305" s="17">
        <v>5</v>
      </c>
      <c r="D6305" s="17">
        <v>133</v>
      </c>
      <c r="E6305" s="17">
        <v>13</v>
      </c>
      <c r="F6305" s="17">
        <v>1</v>
      </c>
      <c r="G6305" s="50">
        <v>12.7</v>
      </c>
      <c r="H6305" s="32">
        <v>6.5779525651759228</v>
      </c>
      <c r="I6305" s="50">
        <v>16.833333333333332</v>
      </c>
      <c r="J6305" s="13">
        <v>0</v>
      </c>
      <c r="K6305" s="13">
        <f t="shared" si="1972"/>
        <v>0</v>
      </c>
      <c r="L6305" s="13">
        <f t="shared" si="1973"/>
        <v>0</v>
      </c>
      <c r="M6305" s="13" t="e">
        <f ca="1">CalcTable[[#This Row],[IWC]]-AE6304</f>
        <v>#NAME?</v>
      </c>
      <c r="N6305" s="13" t="e">
        <f ca="1">IF(CalcTable[[#This Row],[Day of Year]]&lt;123,FCAP,AE6304)</f>
        <v>#NAME?</v>
      </c>
      <c r="O6305" s="17" t="e">
        <f ca="1">IF(IRR_DRIP,5,COUNTIF('IDET Wind Values'!C6289:G6289,"&lt;="&amp;IRR_MAXWIND))</f>
        <v>#NAME?</v>
      </c>
      <c r="P6305" s="13" t="e">
        <f ca="1">CalcTable[[#This Row],[ET_o]]*KL</f>
        <v>#NAME?</v>
      </c>
      <c r="Q6305" s="13" t="e">
        <f ca="1">IF(WILTPT&lt;=0,1,MAX(0,MIN(1,(CalcTable[[#This Row],[IWC]]-WILTPT)/(MAD-WILTPT))))</f>
        <v>#NAME?</v>
      </c>
      <c r="R6305" s="13" t="e">
        <f ca="1">CalcTable[[#This Row],[ETMult]]*CalcTable[[#This Row],[ETb]]</f>
        <v>#NAME?</v>
      </c>
      <c r="S6305" s="13" t="b">
        <f>INDEX(IRR_LIST,CalcTable[[#This Row],[Day of Week]]+1)</f>
        <v>1</v>
      </c>
      <c r="T6305" s="13">
        <f t="shared" ca="1" si="1974"/>
        <v>0</v>
      </c>
      <c r="U6305" s="13" t="b">
        <f ca="1">IF(CalcTable[[#This Row],[IrrPrecip]]&gt;=IC_MM,FALSE,TRUE)</f>
        <v>1</v>
      </c>
      <c r="V6305" s="13" t="b">
        <f t="shared" si="1975"/>
        <v>1</v>
      </c>
      <c r="W6305" s="13" t="e">
        <f ca="1">IF(AND(IRR_DRIP=FALSE,CalcTable[[#This Row],[IrrHours]]&lt;=0),FALSE,TRUE)</f>
        <v>#NAME?</v>
      </c>
      <c r="X6305" s="13" t="e">
        <f ca="1">AND(CalcTable[[#This Row],[IrrDay]],CalcTable[[#This Row],[IrrRain]],CalcTable[[#This Row],[IrrWarm]],CalcTable[[#This Row],[IrrWindy]])</f>
        <v>#NAME?</v>
      </c>
      <c r="Y6305" s="13" t="e">
        <f t="shared" ca="1" si="1976"/>
        <v>#NAME?</v>
      </c>
      <c r="Z6305" s="13" t="e">
        <f ca="1">CalcTable[[#This Row],[IrrHours]]/5</f>
        <v>#NAME?</v>
      </c>
      <c r="AA6305" s="13" t="e">
        <f ca="1">IF(CalcTable[[#This Row],[IrrFlag]]=FALSE,0,MAX(0,CalcTable[[#This Row],[VolRednWind]]*(FCAP*IRR_TARGET-CalcTable[[#This Row],[IWC]])))</f>
        <v>#NAME?</v>
      </c>
      <c r="AB6305" s="13" t="e">
        <f ca="1">CalcTable[[#This Row],[IWC]]+CalcTable[[#This Row],[Eff Precip]]+CalcTable[[#This Row],[IrrAmt]]-CalcTable[[#This Row],[AET]]</f>
        <v>#NAME?</v>
      </c>
      <c r="AC6305" s="13" t="e">
        <f ca="1">IF(CalcTable[[#This Row],[PWC]]&gt;FCAP,MIN(24*PERC,MIN(SAT,CalcTable[[#This Row],[PWC]])-FCAP),0)</f>
        <v>#NAME?</v>
      </c>
      <c r="AD6305" s="13" t="e">
        <f ca="1">IF(CalcTable[[#This Row],[PWC]]&gt;SAT,CalcTable[[#This Row],[PWC]]-SAT,0)</f>
        <v>#NAME?</v>
      </c>
      <c r="AE6305" s="13" t="e">
        <f ca="1">CalcTable[[#This Row],[PWC]]-CalcTable[[#This Row],[PercAmt]]-CalcTable[[#This Row],[Runoff]]</f>
        <v>#NAME?</v>
      </c>
      <c r="AF6305" s="13" t="e">
        <f ca="1">CalcTable[[#This Row],[IrrAmt]]/1000*CUR_IRR_AREA*10000/IRR_EFF</f>
        <v>#NAME?</v>
      </c>
      <c r="AG6305" s="147"/>
      <c r="AH6305" s="13"/>
      <c r="AI6305" s="50">
        <v>17.208487763162815</v>
      </c>
      <c r="AJ6305" s="50">
        <v>31.849012201240981</v>
      </c>
      <c r="AK6305" s="50">
        <v>0</v>
      </c>
      <c r="AL6305" s="50">
        <v>0</v>
      </c>
      <c r="AM6305" s="50"/>
      <c r="AN6305" s="50"/>
      <c r="AO6305" s="50"/>
      <c r="AP6305" s="50"/>
      <c r="AQ6305" s="50"/>
      <c r="AR6305" s="50"/>
      <c r="AS6305" s="50"/>
      <c r="AT6305" s="50"/>
      <c r="AU6305" s="50"/>
      <c r="AV6305" s="50"/>
      <c r="AW6305" s="50"/>
      <c r="AX6305" s="50">
        <f t="shared" si="1987"/>
        <v>49.057499964403796</v>
      </c>
      <c r="AY6305" s="50"/>
      <c r="AZ6305" s="50">
        <f t="shared" si="1977"/>
        <v>1186.6288450961235</v>
      </c>
      <c r="BA6305" s="50">
        <f t="shared" si="1978"/>
        <v>1929.695196431609</v>
      </c>
      <c r="BB6305" s="50">
        <f t="shared" si="1979"/>
        <v>1997.6083855294271</v>
      </c>
      <c r="BC6305" s="17">
        <f t="shared" si="1980"/>
        <v>20015</v>
      </c>
      <c r="BD6305" s="50">
        <f t="shared" si="1981"/>
        <v>49.057499964403796</v>
      </c>
      <c r="BE6305" s="50">
        <f t="shared" si="1982"/>
        <v>1186.6288450961235</v>
      </c>
      <c r="BF6305" s="50">
        <f t="shared" si="1988"/>
        <v>1940.9470358956944</v>
      </c>
      <c r="BG6305" s="50"/>
      <c r="BH6305" s="17">
        <f t="shared" si="1983"/>
        <v>0</v>
      </c>
      <c r="BI6305" s="17">
        <f t="shared" si="1991"/>
        <v>6305</v>
      </c>
      <c r="BJ6305" s="17">
        <f t="shared" si="1989"/>
        <v>6305</v>
      </c>
      <c r="BK6305" s="150">
        <f t="shared" si="1990"/>
        <v>37024</v>
      </c>
      <c r="BL6305" s="50" t="e">
        <f t="shared" ca="1" si="1984"/>
        <v>#NAME?</v>
      </c>
      <c r="BM6305" s="50" t="e">
        <f t="shared" ca="1" si="1985"/>
        <v>#NAME?</v>
      </c>
      <c r="BN6305" s="50" t="e">
        <f t="shared" ca="1" si="1986"/>
        <v>#NAME?</v>
      </c>
    </row>
    <row r="6306" spans="1:66" x14ac:dyDescent="0.35">
      <c r="A6306" s="48">
        <v>37025</v>
      </c>
      <c r="B6306" s="17">
        <v>2001</v>
      </c>
      <c r="C6306" s="17">
        <v>5</v>
      </c>
      <c r="D6306" s="17">
        <v>134</v>
      </c>
      <c r="E6306" s="17">
        <v>14</v>
      </c>
      <c r="F6306" s="17">
        <v>2</v>
      </c>
      <c r="G6306" s="50">
        <v>7.6</v>
      </c>
      <c r="H6306" s="32">
        <v>5.2216084215862972</v>
      </c>
      <c r="I6306" s="50">
        <v>5.5</v>
      </c>
      <c r="J6306" s="13">
        <v>0</v>
      </c>
      <c r="K6306" s="13">
        <f t="shared" si="1972"/>
        <v>0</v>
      </c>
      <c r="L6306" s="13">
        <f t="shared" si="1973"/>
        <v>0</v>
      </c>
      <c r="M6306" s="13" t="e">
        <f ca="1">CalcTable[[#This Row],[IWC]]-AE6305</f>
        <v>#NAME?</v>
      </c>
      <c r="N6306" s="13" t="e">
        <f ca="1">IF(CalcTable[[#This Row],[Day of Year]]&lt;123,FCAP,AE6305)</f>
        <v>#NAME?</v>
      </c>
      <c r="O6306" s="17" t="e">
        <f ca="1">IF(IRR_DRIP,5,COUNTIF('IDET Wind Values'!C6290:G6290,"&lt;="&amp;IRR_MAXWIND))</f>
        <v>#NAME?</v>
      </c>
      <c r="P6306" s="13" t="e">
        <f ca="1">CalcTable[[#This Row],[ET_o]]*KL</f>
        <v>#NAME?</v>
      </c>
      <c r="Q6306" s="13" t="e">
        <f ca="1">IF(WILTPT&lt;=0,1,MAX(0,MIN(1,(CalcTable[[#This Row],[IWC]]-WILTPT)/(MAD-WILTPT))))</f>
        <v>#NAME?</v>
      </c>
      <c r="R6306" s="13" t="e">
        <f ca="1">CalcTable[[#This Row],[ETMult]]*CalcTable[[#This Row],[ETb]]</f>
        <v>#NAME?</v>
      </c>
      <c r="S6306" s="13" t="b">
        <f>INDEX(IRR_LIST,CalcTable[[#This Row],[Day of Week]]+1)</f>
        <v>0</v>
      </c>
      <c r="T6306" s="13">
        <f t="shared" ca="1" si="1974"/>
        <v>0</v>
      </c>
      <c r="U6306" s="13" t="b">
        <f ca="1">IF(CalcTable[[#This Row],[IrrPrecip]]&gt;=IC_MM,FALSE,TRUE)</f>
        <v>1</v>
      </c>
      <c r="V6306" s="13" t="b">
        <f t="shared" si="1975"/>
        <v>1</v>
      </c>
      <c r="W6306" s="13" t="e">
        <f ca="1">IF(AND(IRR_DRIP=FALSE,CalcTable[[#This Row],[IrrHours]]&lt;=0),FALSE,TRUE)</f>
        <v>#NAME?</v>
      </c>
      <c r="X6306" s="13" t="e">
        <f ca="1">AND(CalcTable[[#This Row],[IrrDay]],CalcTable[[#This Row],[IrrRain]],CalcTable[[#This Row],[IrrWarm]],CalcTable[[#This Row],[IrrWindy]])</f>
        <v>#NAME?</v>
      </c>
      <c r="Y6306" s="13" t="e">
        <f t="shared" ca="1" si="1976"/>
        <v>#NAME?</v>
      </c>
      <c r="Z6306" s="13" t="e">
        <f ca="1">CalcTable[[#This Row],[IrrHours]]/5</f>
        <v>#NAME?</v>
      </c>
      <c r="AA6306" s="13" t="e">
        <f ca="1">IF(CalcTable[[#This Row],[IrrFlag]]=FALSE,0,MAX(0,CalcTable[[#This Row],[VolRednWind]]*(FCAP*IRR_TARGET-CalcTable[[#This Row],[IWC]])))</f>
        <v>#NAME?</v>
      </c>
      <c r="AB6306" s="13" t="e">
        <f ca="1">CalcTable[[#This Row],[IWC]]+CalcTable[[#This Row],[Eff Precip]]+CalcTable[[#This Row],[IrrAmt]]-CalcTable[[#This Row],[AET]]</f>
        <v>#NAME?</v>
      </c>
      <c r="AC6306" s="13" t="e">
        <f ca="1">IF(CalcTable[[#This Row],[PWC]]&gt;FCAP,MIN(24*PERC,MIN(SAT,CalcTable[[#This Row],[PWC]])-FCAP),0)</f>
        <v>#NAME?</v>
      </c>
      <c r="AD6306" s="13" t="e">
        <f ca="1">IF(CalcTable[[#This Row],[PWC]]&gt;SAT,CalcTable[[#This Row],[PWC]]-SAT,0)</f>
        <v>#NAME?</v>
      </c>
      <c r="AE6306" s="13" t="e">
        <f ca="1">CalcTable[[#This Row],[PWC]]-CalcTable[[#This Row],[PercAmt]]-CalcTable[[#This Row],[Runoff]]</f>
        <v>#NAME?</v>
      </c>
      <c r="AF6306" s="13" t="e">
        <f ca="1">CalcTable[[#This Row],[IrrAmt]]/1000*CUR_IRR_AREA*10000/IRR_EFF</f>
        <v>#NAME?</v>
      </c>
      <c r="AG6306" s="147"/>
      <c r="AH6306" s="13"/>
      <c r="AI6306" s="50">
        <v>0</v>
      </c>
      <c r="AJ6306" s="50">
        <v>0</v>
      </c>
      <c r="AK6306" s="50">
        <v>0</v>
      </c>
      <c r="AL6306" s="50">
        <v>9.329381680221644</v>
      </c>
      <c r="AM6306" s="50"/>
      <c r="AN6306" s="50"/>
      <c r="AO6306" s="50"/>
      <c r="AP6306" s="50"/>
      <c r="AQ6306" s="50"/>
      <c r="AR6306" s="50"/>
      <c r="AS6306" s="50"/>
      <c r="AT6306" s="50"/>
      <c r="AU6306" s="50"/>
      <c r="AV6306" s="50"/>
      <c r="AW6306" s="50"/>
      <c r="AX6306" s="50">
        <f t="shared" si="1987"/>
        <v>9.329381680221644</v>
      </c>
      <c r="AY6306" s="50"/>
      <c r="AZ6306" s="50">
        <f t="shared" si="1977"/>
        <v>273.66186261983489</v>
      </c>
      <c r="BA6306" s="50">
        <f t="shared" si="1978"/>
        <v>421.3523916527617</v>
      </c>
      <c r="BB6306" s="50">
        <f t="shared" si="1979"/>
        <v>434.3839089203729</v>
      </c>
      <c r="BC6306" s="17">
        <f t="shared" si="1980"/>
        <v>20015</v>
      </c>
      <c r="BD6306" s="50">
        <f t="shared" si="1981"/>
        <v>9.329381680221644</v>
      </c>
      <c r="BE6306" s="50">
        <f t="shared" si="1982"/>
        <v>273.66186261983489</v>
      </c>
      <c r="BF6306" s="50">
        <f t="shared" si="1988"/>
        <v>447.62368897802759</v>
      </c>
      <c r="BG6306" s="50"/>
      <c r="BH6306" s="17">
        <f t="shared" si="1983"/>
        <v>0</v>
      </c>
      <c r="BI6306" s="17">
        <f t="shared" si="1991"/>
        <v>6306</v>
      </c>
      <c r="BJ6306" s="17">
        <f t="shared" si="1989"/>
        <v>6306</v>
      </c>
      <c r="BK6306" s="150">
        <f t="shared" si="1990"/>
        <v>37025</v>
      </c>
      <c r="BL6306" s="50" t="e">
        <f t="shared" ca="1" si="1984"/>
        <v>#NAME?</v>
      </c>
      <c r="BM6306" s="50" t="e">
        <f t="shared" ca="1" si="1985"/>
        <v>#NAME?</v>
      </c>
      <c r="BN6306" s="50" t="e">
        <f t="shared" ca="1" si="1986"/>
        <v>#NAME?</v>
      </c>
    </row>
    <row r="6307" spans="1:66" x14ac:dyDescent="0.35">
      <c r="A6307" s="48">
        <v>37026</v>
      </c>
      <c r="B6307" s="17">
        <v>2001</v>
      </c>
      <c r="C6307" s="17">
        <v>5</v>
      </c>
      <c r="D6307" s="17">
        <v>135</v>
      </c>
      <c r="E6307" s="17">
        <v>15</v>
      </c>
      <c r="F6307" s="17">
        <v>3</v>
      </c>
      <c r="G6307" s="50">
        <v>7.7</v>
      </c>
      <c r="H6307" s="32">
        <v>5.2580810670284368</v>
      </c>
      <c r="I6307" s="50">
        <v>19.5</v>
      </c>
      <c r="J6307" s="13">
        <v>0</v>
      </c>
      <c r="K6307" s="13">
        <f t="shared" si="1972"/>
        <v>0</v>
      </c>
      <c r="L6307" s="13">
        <f t="shared" si="1973"/>
        <v>0</v>
      </c>
      <c r="M6307" s="13" t="e">
        <f ca="1">CalcTable[[#This Row],[IWC]]-AE6306</f>
        <v>#NAME?</v>
      </c>
      <c r="N6307" s="13" t="e">
        <f ca="1">IF(CalcTable[[#This Row],[Day of Year]]&lt;123,FCAP,AE6306)</f>
        <v>#NAME?</v>
      </c>
      <c r="O6307" s="17" t="e">
        <f ca="1">IF(IRR_DRIP,5,COUNTIF('IDET Wind Values'!C6291:G6291,"&lt;="&amp;IRR_MAXWIND))</f>
        <v>#NAME?</v>
      </c>
      <c r="P6307" s="13" t="e">
        <f ca="1">CalcTable[[#This Row],[ET_o]]*KL</f>
        <v>#NAME?</v>
      </c>
      <c r="Q6307" s="13" t="e">
        <f ca="1">IF(WILTPT&lt;=0,1,MAX(0,MIN(1,(CalcTable[[#This Row],[IWC]]-WILTPT)/(MAD-WILTPT))))</f>
        <v>#NAME?</v>
      </c>
      <c r="R6307" s="13" t="e">
        <f ca="1">CalcTable[[#This Row],[ETMult]]*CalcTable[[#This Row],[ETb]]</f>
        <v>#NAME?</v>
      </c>
      <c r="S6307" s="13" t="b">
        <f>INDEX(IRR_LIST,CalcTable[[#This Row],[Day of Week]]+1)</f>
        <v>1</v>
      </c>
      <c r="T6307" s="13">
        <f t="shared" ca="1" si="1974"/>
        <v>0</v>
      </c>
      <c r="U6307" s="13" t="b">
        <f ca="1">IF(CalcTable[[#This Row],[IrrPrecip]]&gt;=IC_MM,FALSE,TRUE)</f>
        <v>1</v>
      </c>
      <c r="V6307" s="13" t="b">
        <f t="shared" si="1975"/>
        <v>0</v>
      </c>
      <c r="W6307" s="13" t="e">
        <f ca="1">IF(AND(IRR_DRIP=FALSE,CalcTable[[#This Row],[IrrHours]]&lt;=0),FALSE,TRUE)</f>
        <v>#NAME?</v>
      </c>
      <c r="X6307" s="13" t="e">
        <f ca="1">AND(CalcTable[[#This Row],[IrrDay]],CalcTable[[#This Row],[IrrRain]],CalcTable[[#This Row],[IrrWarm]],CalcTable[[#This Row],[IrrWindy]])</f>
        <v>#NAME?</v>
      </c>
      <c r="Y6307" s="13" t="e">
        <f t="shared" ca="1" si="1976"/>
        <v>#NAME?</v>
      </c>
      <c r="Z6307" s="13" t="e">
        <f ca="1">CalcTable[[#This Row],[IrrHours]]/5</f>
        <v>#NAME?</v>
      </c>
      <c r="AA6307" s="13" t="e">
        <f ca="1">IF(CalcTable[[#This Row],[IrrFlag]]=FALSE,0,MAX(0,CalcTable[[#This Row],[VolRednWind]]*(FCAP*IRR_TARGET-CalcTable[[#This Row],[IWC]])))</f>
        <v>#NAME?</v>
      </c>
      <c r="AB6307" s="13" t="e">
        <f ca="1">CalcTable[[#This Row],[IWC]]+CalcTable[[#This Row],[Eff Precip]]+CalcTable[[#This Row],[IrrAmt]]-CalcTable[[#This Row],[AET]]</f>
        <v>#NAME?</v>
      </c>
      <c r="AC6307" s="13" t="e">
        <f ca="1">IF(CalcTable[[#This Row],[PWC]]&gt;FCAP,MIN(24*PERC,MIN(SAT,CalcTable[[#This Row],[PWC]])-FCAP),0)</f>
        <v>#NAME?</v>
      </c>
      <c r="AD6307" s="13" t="e">
        <f ca="1">IF(CalcTable[[#This Row],[PWC]]&gt;SAT,CalcTable[[#This Row],[PWC]]-SAT,0)</f>
        <v>#NAME?</v>
      </c>
      <c r="AE6307" s="13" t="e">
        <f ca="1">CalcTable[[#This Row],[PWC]]-CalcTable[[#This Row],[PercAmt]]-CalcTable[[#This Row],[Runoff]]</f>
        <v>#NAME?</v>
      </c>
      <c r="AF6307" s="13" t="e">
        <f ca="1">CalcTable[[#This Row],[IrrAmt]]/1000*CUR_IRR_AREA*10000/IRR_EFF</f>
        <v>#NAME?</v>
      </c>
      <c r="AG6307" s="147"/>
      <c r="AH6307" s="13"/>
      <c r="AI6307" s="50">
        <v>0</v>
      </c>
      <c r="AJ6307" s="50">
        <v>0</v>
      </c>
      <c r="AK6307" s="50">
        <v>0</v>
      </c>
      <c r="AL6307" s="50">
        <v>0</v>
      </c>
      <c r="AM6307" s="50"/>
      <c r="AN6307" s="50"/>
      <c r="AO6307" s="50"/>
      <c r="AP6307" s="50"/>
      <c r="AQ6307" s="50"/>
      <c r="AR6307" s="50"/>
      <c r="AS6307" s="50"/>
      <c r="AT6307" s="50"/>
      <c r="AU6307" s="50"/>
      <c r="AV6307" s="50"/>
      <c r="AW6307" s="50"/>
      <c r="AX6307" s="50">
        <f t="shared" si="1987"/>
        <v>0</v>
      </c>
      <c r="AY6307" s="50"/>
      <c r="AZ6307" s="50">
        <f t="shared" si="1977"/>
        <v>0</v>
      </c>
      <c r="BA6307" s="50">
        <f t="shared" si="1978"/>
        <v>0</v>
      </c>
      <c r="BB6307" s="50">
        <f t="shared" si="1979"/>
        <v>0</v>
      </c>
      <c r="BC6307" s="17">
        <f t="shared" si="1980"/>
        <v>20015</v>
      </c>
      <c r="BD6307" s="50">
        <f t="shared" si="1981"/>
        <v>0</v>
      </c>
      <c r="BE6307" s="50">
        <f t="shared" si="1982"/>
        <v>0</v>
      </c>
      <c r="BF6307" s="50">
        <f t="shared" si="1988"/>
        <v>0</v>
      </c>
      <c r="BG6307" s="50"/>
      <c r="BH6307" s="17">
        <f t="shared" si="1983"/>
        <v>0</v>
      </c>
      <c r="BI6307" s="17">
        <f t="shared" si="1991"/>
        <v>6307</v>
      </c>
      <c r="BJ6307" s="17">
        <f t="shared" si="1989"/>
        <v>6307</v>
      </c>
      <c r="BK6307" s="150">
        <f t="shared" si="1990"/>
        <v>37026</v>
      </c>
      <c r="BL6307" s="50" t="e">
        <f t="shared" ca="1" si="1984"/>
        <v>#NAME?</v>
      </c>
      <c r="BM6307" s="50" t="e">
        <f t="shared" ca="1" si="1985"/>
        <v>#NAME?</v>
      </c>
      <c r="BN6307" s="50" t="e">
        <f t="shared" ca="1" si="1986"/>
        <v>#NAME?</v>
      </c>
    </row>
    <row r="6308" spans="1:66" x14ac:dyDescent="0.35">
      <c r="A6308" s="48">
        <v>37027</v>
      </c>
      <c r="B6308" s="17">
        <v>2001</v>
      </c>
      <c r="C6308" s="17">
        <v>5</v>
      </c>
      <c r="D6308" s="17">
        <v>136</v>
      </c>
      <c r="E6308" s="17">
        <v>16</v>
      </c>
      <c r="F6308" s="17">
        <v>4</v>
      </c>
      <c r="G6308" s="50">
        <v>2.2999999999999998</v>
      </c>
      <c r="H6308" s="32">
        <v>2.6989772528488118</v>
      </c>
      <c r="I6308" s="50">
        <v>8.5</v>
      </c>
      <c r="J6308" s="13">
        <v>17.600000000000001</v>
      </c>
      <c r="K6308" s="13">
        <f t="shared" si="1972"/>
        <v>17.600000000000001</v>
      </c>
      <c r="L6308" s="13">
        <f t="shared" si="1973"/>
        <v>9.4500000000000011</v>
      </c>
      <c r="M6308" s="13" t="e">
        <f ca="1">CalcTable[[#This Row],[IWC]]-AE6307</f>
        <v>#NAME?</v>
      </c>
      <c r="N6308" s="13" t="e">
        <f ca="1">IF(CalcTable[[#This Row],[Day of Year]]&lt;123,FCAP,AE6307)</f>
        <v>#NAME?</v>
      </c>
      <c r="O6308" s="17" t="e">
        <f ca="1">IF(IRR_DRIP,5,COUNTIF('IDET Wind Values'!C6292:G6292,"&lt;="&amp;IRR_MAXWIND))</f>
        <v>#NAME?</v>
      </c>
      <c r="P6308" s="13" t="e">
        <f ca="1">CalcTable[[#This Row],[ET_o]]*KL</f>
        <v>#NAME?</v>
      </c>
      <c r="Q6308" s="13" t="e">
        <f ca="1">IF(WILTPT&lt;=0,1,MAX(0,MIN(1,(CalcTable[[#This Row],[IWC]]-WILTPT)/(MAD-WILTPT))))</f>
        <v>#NAME?</v>
      </c>
      <c r="R6308" s="13" t="e">
        <f ca="1">CalcTable[[#This Row],[ETMult]]*CalcTable[[#This Row],[ETb]]</f>
        <v>#NAME?</v>
      </c>
      <c r="S6308" s="13" t="b">
        <f>INDEX(IRR_LIST,CalcTable[[#This Row],[Day of Week]]+1)</f>
        <v>0</v>
      </c>
      <c r="T6308" s="13">
        <f t="shared" ca="1" si="1974"/>
        <v>0</v>
      </c>
      <c r="U6308" s="13" t="b">
        <f ca="1">IF(CalcTable[[#This Row],[IrrPrecip]]&gt;=IC_MM,FALSE,TRUE)</f>
        <v>1</v>
      </c>
      <c r="V6308" s="13" t="b">
        <f t="shared" si="1975"/>
        <v>0</v>
      </c>
      <c r="W6308" s="13" t="e">
        <f ca="1">IF(AND(IRR_DRIP=FALSE,CalcTable[[#This Row],[IrrHours]]&lt;=0),FALSE,TRUE)</f>
        <v>#NAME?</v>
      </c>
      <c r="X6308" s="13" t="e">
        <f ca="1">AND(CalcTable[[#This Row],[IrrDay]],CalcTable[[#This Row],[IrrRain]],CalcTable[[#This Row],[IrrWarm]],CalcTable[[#This Row],[IrrWindy]])</f>
        <v>#NAME?</v>
      </c>
      <c r="Y6308" s="13" t="e">
        <f t="shared" ca="1" si="1976"/>
        <v>#NAME?</v>
      </c>
      <c r="Z6308" s="13" t="e">
        <f ca="1">CalcTable[[#This Row],[IrrHours]]/5</f>
        <v>#NAME?</v>
      </c>
      <c r="AA6308" s="13" t="e">
        <f ca="1">IF(CalcTable[[#This Row],[IrrFlag]]=FALSE,0,MAX(0,CalcTable[[#This Row],[VolRednWind]]*(FCAP*IRR_TARGET-CalcTable[[#This Row],[IWC]])))</f>
        <v>#NAME?</v>
      </c>
      <c r="AB6308" s="13" t="e">
        <f ca="1">CalcTable[[#This Row],[IWC]]+CalcTable[[#This Row],[Eff Precip]]+CalcTable[[#This Row],[IrrAmt]]-CalcTable[[#This Row],[AET]]</f>
        <v>#NAME?</v>
      </c>
      <c r="AC6308" s="13" t="e">
        <f ca="1">IF(CalcTable[[#This Row],[PWC]]&gt;FCAP,MIN(24*PERC,MIN(SAT,CalcTable[[#This Row],[PWC]])-FCAP),0)</f>
        <v>#NAME?</v>
      </c>
      <c r="AD6308" s="13" t="e">
        <f ca="1">IF(CalcTable[[#This Row],[PWC]]&gt;SAT,CalcTable[[#This Row],[PWC]]-SAT,0)</f>
        <v>#NAME?</v>
      </c>
      <c r="AE6308" s="13" t="e">
        <f ca="1">CalcTable[[#This Row],[PWC]]-CalcTable[[#This Row],[PercAmt]]-CalcTable[[#This Row],[Runoff]]</f>
        <v>#NAME?</v>
      </c>
      <c r="AF6308" s="13" t="e">
        <f ca="1">CalcTable[[#This Row],[IrrAmt]]/1000*CUR_IRR_AREA*10000/IRR_EFF</f>
        <v>#NAME?</v>
      </c>
      <c r="AG6308" s="147"/>
      <c r="AH6308" s="13"/>
      <c r="AI6308" s="50">
        <v>0</v>
      </c>
      <c r="AJ6308" s="50">
        <v>0</v>
      </c>
      <c r="AK6308" s="50">
        <v>0</v>
      </c>
      <c r="AL6308" s="50">
        <v>0</v>
      </c>
      <c r="AM6308" s="50"/>
      <c r="AN6308" s="50"/>
      <c r="AO6308" s="50"/>
      <c r="AP6308" s="50"/>
      <c r="AQ6308" s="50"/>
      <c r="AR6308" s="50"/>
      <c r="AS6308" s="50"/>
      <c r="AT6308" s="50"/>
      <c r="AU6308" s="50"/>
      <c r="AV6308" s="50"/>
      <c r="AW6308" s="50"/>
      <c r="AX6308" s="50">
        <f t="shared" si="1987"/>
        <v>0</v>
      </c>
      <c r="AY6308" s="50"/>
      <c r="AZ6308" s="50">
        <f t="shared" si="1977"/>
        <v>0</v>
      </c>
      <c r="BA6308" s="50">
        <f t="shared" si="1978"/>
        <v>0</v>
      </c>
      <c r="BB6308" s="50">
        <f t="shared" si="1979"/>
        <v>0</v>
      </c>
      <c r="BC6308" s="17">
        <f t="shared" si="1980"/>
        <v>20015</v>
      </c>
      <c r="BD6308" s="50">
        <f t="shared" si="1981"/>
        <v>0</v>
      </c>
      <c r="BE6308" s="50">
        <f t="shared" si="1982"/>
        <v>0</v>
      </c>
      <c r="BF6308" s="50">
        <f t="shared" si="1988"/>
        <v>0</v>
      </c>
      <c r="BG6308" s="50"/>
      <c r="BH6308" s="17">
        <f t="shared" si="1983"/>
        <v>0</v>
      </c>
      <c r="BI6308" s="17">
        <f t="shared" si="1991"/>
        <v>6308</v>
      </c>
      <c r="BJ6308" s="17">
        <f t="shared" si="1989"/>
        <v>6308</v>
      </c>
      <c r="BK6308" s="150">
        <f t="shared" si="1990"/>
        <v>37027</v>
      </c>
      <c r="BL6308" s="50" t="e">
        <f t="shared" ca="1" si="1984"/>
        <v>#NAME?</v>
      </c>
      <c r="BM6308" s="50" t="e">
        <f t="shared" ca="1" si="1985"/>
        <v>#NAME?</v>
      </c>
      <c r="BN6308" s="50" t="e">
        <f t="shared" ca="1" si="1986"/>
        <v>#NAME?</v>
      </c>
    </row>
    <row r="6309" spans="1:66" x14ac:dyDescent="0.35">
      <c r="A6309" s="48">
        <v>37028</v>
      </c>
      <c r="B6309" s="17">
        <v>2001</v>
      </c>
      <c r="C6309" s="17">
        <v>5</v>
      </c>
      <c r="D6309" s="17">
        <v>137</v>
      </c>
      <c r="E6309" s="17">
        <v>17</v>
      </c>
      <c r="F6309" s="17">
        <v>5</v>
      </c>
      <c r="G6309" s="50">
        <v>2.6</v>
      </c>
      <c r="H6309" s="32">
        <v>5.1967241340387282</v>
      </c>
      <c r="I6309" s="50">
        <v>13</v>
      </c>
      <c r="J6309" s="13">
        <v>0</v>
      </c>
      <c r="K6309" s="13">
        <f t="shared" si="1972"/>
        <v>0</v>
      </c>
      <c r="L6309" s="13">
        <f t="shared" si="1973"/>
        <v>0</v>
      </c>
      <c r="M6309" s="13" t="e">
        <f ca="1">CalcTable[[#This Row],[IWC]]-AE6308</f>
        <v>#NAME?</v>
      </c>
      <c r="N6309" s="13" t="e">
        <f ca="1">IF(CalcTable[[#This Row],[Day of Year]]&lt;123,FCAP,AE6308)</f>
        <v>#NAME?</v>
      </c>
      <c r="O6309" s="17" t="e">
        <f ca="1">IF(IRR_DRIP,5,COUNTIF('IDET Wind Values'!C6293:G6293,"&lt;="&amp;IRR_MAXWIND))</f>
        <v>#NAME?</v>
      </c>
      <c r="P6309" s="13" t="e">
        <f ca="1">CalcTable[[#This Row],[ET_o]]*KL</f>
        <v>#NAME?</v>
      </c>
      <c r="Q6309" s="13" t="e">
        <f ca="1">IF(WILTPT&lt;=0,1,MAX(0,MIN(1,(CalcTable[[#This Row],[IWC]]-WILTPT)/(MAD-WILTPT))))</f>
        <v>#NAME?</v>
      </c>
      <c r="R6309" s="13" t="e">
        <f ca="1">CalcTable[[#This Row],[ETMult]]*CalcTable[[#This Row],[ETb]]</f>
        <v>#NAME?</v>
      </c>
      <c r="S6309" s="13" t="b">
        <f>INDEX(IRR_LIST,CalcTable[[#This Row],[Day of Week]]+1)</f>
        <v>1</v>
      </c>
      <c r="T6309" s="13">
        <f t="shared" ca="1" si="1974"/>
        <v>17.600000000000001</v>
      </c>
      <c r="U6309" s="13" t="b">
        <f ca="1">IF(CalcTable[[#This Row],[IrrPrecip]]&gt;=IC_MM,FALSE,TRUE)</f>
        <v>0</v>
      </c>
      <c r="V6309" s="13" t="b">
        <f t="shared" si="1975"/>
        <v>0</v>
      </c>
      <c r="W6309" s="13" t="e">
        <f ca="1">IF(AND(IRR_DRIP=FALSE,CalcTable[[#This Row],[IrrHours]]&lt;=0),FALSE,TRUE)</f>
        <v>#NAME?</v>
      </c>
      <c r="X6309" s="13" t="e">
        <f ca="1">AND(CalcTable[[#This Row],[IrrDay]],CalcTable[[#This Row],[IrrRain]],CalcTable[[#This Row],[IrrWarm]],CalcTable[[#This Row],[IrrWindy]])</f>
        <v>#NAME?</v>
      </c>
      <c r="Y6309" s="13" t="e">
        <f t="shared" ca="1" si="1976"/>
        <v>#NAME?</v>
      </c>
      <c r="Z6309" s="13" t="e">
        <f ca="1">CalcTable[[#This Row],[IrrHours]]/5</f>
        <v>#NAME?</v>
      </c>
      <c r="AA6309" s="13" t="e">
        <f ca="1">IF(CalcTable[[#This Row],[IrrFlag]]=FALSE,0,MAX(0,CalcTable[[#This Row],[VolRednWind]]*(FCAP*IRR_TARGET-CalcTable[[#This Row],[IWC]])))</f>
        <v>#NAME?</v>
      </c>
      <c r="AB6309" s="13" t="e">
        <f ca="1">CalcTable[[#This Row],[IWC]]+CalcTable[[#This Row],[Eff Precip]]+CalcTable[[#This Row],[IrrAmt]]-CalcTable[[#This Row],[AET]]</f>
        <v>#NAME?</v>
      </c>
      <c r="AC6309" s="13" t="e">
        <f ca="1">IF(CalcTable[[#This Row],[PWC]]&gt;FCAP,MIN(24*PERC,MIN(SAT,CalcTable[[#This Row],[PWC]])-FCAP),0)</f>
        <v>#NAME?</v>
      </c>
      <c r="AD6309" s="13" t="e">
        <f ca="1">IF(CalcTable[[#This Row],[PWC]]&gt;SAT,CalcTable[[#This Row],[PWC]]-SAT,0)</f>
        <v>#NAME?</v>
      </c>
      <c r="AE6309" s="13" t="e">
        <f ca="1">CalcTable[[#This Row],[PWC]]-CalcTable[[#This Row],[PercAmt]]-CalcTable[[#This Row],[Runoff]]</f>
        <v>#NAME?</v>
      </c>
      <c r="AF6309" s="13" t="e">
        <f ca="1">CalcTable[[#This Row],[IrrAmt]]/1000*CUR_IRR_AREA*10000/IRR_EFF</f>
        <v>#NAME?</v>
      </c>
      <c r="AG6309" s="147"/>
      <c r="AH6309" s="13"/>
      <c r="AI6309" s="50">
        <v>0</v>
      </c>
      <c r="AJ6309" s="50">
        <v>0</v>
      </c>
      <c r="AK6309" s="50">
        <v>0</v>
      </c>
      <c r="AL6309" s="50">
        <v>0</v>
      </c>
      <c r="AM6309" s="50"/>
      <c r="AN6309" s="50"/>
      <c r="AO6309" s="50"/>
      <c r="AP6309" s="50"/>
      <c r="AQ6309" s="50"/>
      <c r="AR6309" s="50"/>
      <c r="AS6309" s="50"/>
      <c r="AT6309" s="50"/>
      <c r="AU6309" s="50"/>
      <c r="AV6309" s="50"/>
      <c r="AW6309" s="50"/>
      <c r="AX6309" s="50">
        <f t="shared" si="1987"/>
        <v>0</v>
      </c>
      <c r="AY6309" s="50"/>
      <c r="AZ6309" s="50">
        <f t="shared" si="1977"/>
        <v>0</v>
      </c>
      <c r="BA6309" s="50">
        <f t="shared" si="1978"/>
        <v>0</v>
      </c>
      <c r="BB6309" s="50">
        <f t="shared" si="1979"/>
        <v>0</v>
      </c>
      <c r="BC6309" s="17">
        <f t="shared" si="1980"/>
        <v>20015</v>
      </c>
      <c r="BD6309" s="50">
        <f t="shared" si="1981"/>
        <v>0</v>
      </c>
      <c r="BE6309" s="50">
        <f t="shared" si="1982"/>
        <v>0</v>
      </c>
      <c r="BF6309" s="50">
        <f t="shared" si="1988"/>
        <v>0</v>
      </c>
      <c r="BG6309" s="50"/>
      <c r="BH6309" s="17">
        <f t="shared" si="1983"/>
        <v>0</v>
      </c>
      <c r="BI6309" s="17">
        <f t="shared" si="1991"/>
        <v>6309</v>
      </c>
      <c r="BJ6309" s="17">
        <f t="shared" si="1989"/>
        <v>6309</v>
      </c>
      <c r="BK6309" s="150">
        <f t="shared" si="1990"/>
        <v>37028</v>
      </c>
      <c r="BL6309" s="50" t="e">
        <f t="shared" ca="1" si="1984"/>
        <v>#NAME?</v>
      </c>
      <c r="BM6309" s="50" t="e">
        <f t="shared" ca="1" si="1985"/>
        <v>#NAME?</v>
      </c>
      <c r="BN6309" s="50" t="e">
        <f t="shared" ca="1" si="1986"/>
        <v>#NAME?</v>
      </c>
    </row>
    <row r="6310" spans="1:66" x14ac:dyDescent="0.35">
      <c r="A6310" s="48">
        <v>37029</v>
      </c>
      <c r="B6310" s="17">
        <v>2001</v>
      </c>
      <c r="C6310" s="17">
        <v>5</v>
      </c>
      <c r="D6310" s="17">
        <v>138</v>
      </c>
      <c r="E6310" s="17">
        <v>18</v>
      </c>
      <c r="F6310" s="17">
        <v>6</v>
      </c>
      <c r="G6310" s="50">
        <v>1.8</v>
      </c>
      <c r="H6310" s="32">
        <v>4.8304789149260392</v>
      </c>
      <c r="I6310" s="50">
        <v>7.5</v>
      </c>
      <c r="J6310" s="13">
        <v>0</v>
      </c>
      <c r="K6310" s="13">
        <f t="shared" si="1972"/>
        <v>0</v>
      </c>
      <c r="L6310" s="13">
        <f t="shared" si="1973"/>
        <v>0</v>
      </c>
      <c r="M6310" s="13" t="e">
        <f ca="1">CalcTable[[#This Row],[IWC]]-AE6309</f>
        <v>#NAME?</v>
      </c>
      <c r="N6310" s="13" t="e">
        <f ca="1">IF(CalcTable[[#This Row],[Day of Year]]&lt;123,FCAP,AE6309)</f>
        <v>#NAME?</v>
      </c>
      <c r="O6310" s="17" t="e">
        <f ca="1">IF(IRR_DRIP,5,COUNTIF('IDET Wind Values'!C6294:G6294,"&lt;="&amp;IRR_MAXWIND))</f>
        <v>#NAME?</v>
      </c>
      <c r="P6310" s="13" t="e">
        <f ca="1">CalcTable[[#This Row],[ET_o]]*KL</f>
        <v>#NAME?</v>
      </c>
      <c r="Q6310" s="13" t="e">
        <f ca="1">IF(WILTPT&lt;=0,1,MAX(0,MIN(1,(CalcTable[[#This Row],[IWC]]-WILTPT)/(MAD-WILTPT))))</f>
        <v>#NAME?</v>
      </c>
      <c r="R6310" s="13" t="e">
        <f ca="1">CalcTable[[#This Row],[ETMult]]*CalcTable[[#This Row],[ETb]]</f>
        <v>#NAME?</v>
      </c>
      <c r="S6310" s="13" t="b">
        <f>INDEX(IRR_LIST,CalcTable[[#This Row],[Day of Week]]+1)</f>
        <v>0</v>
      </c>
      <c r="T6310" s="13">
        <f t="shared" ca="1" si="1974"/>
        <v>17.600000000000001</v>
      </c>
      <c r="U6310" s="13" t="b">
        <f ca="1">IF(CalcTable[[#This Row],[IrrPrecip]]&gt;=IC_MM,FALSE,TRUE)</f>
        <v>0</v>
      </c>
      <c r="V6310" s="13" t="b">
        <f t="shared" si="1975"/>
        <v>0</v>
      </c>
      <c r="W6310" s="13" t="e">
        <f ca="1">IF(AND(IRR_DRIP=FALSE,CalcTable[[#This Row],[IrrHours]]&lt;=0),FALSE,TRUE)</f>
        <v>#NAME?</v>
      </c>
      <c r="X6310" s="13" t="e">
        <f ca="1">AND(CalcTable[[#This Row],[IrrDay]],CalcTable[[#This Row],[IrrRain]],CalcTable[[#This Row],[IrrWarm]],CalcTable[[#This Row],[IrrWindy]])</f>
        <v>#NAME?</v>
      </c>
      <c r="Y6310" s="13" t="e">
        <f t="shared" ca="1" si="1976"/>
        <v>#NAME?</v>
      </c>
      <c r="Z6310" s="13" t="e">
        <f ca="1">CalcTable[[#This Row],[IrrHours]]/5</f>
        <v>#NAME?</v>
      </c>
      <c r="AA6310" s="13" t="e">
        <f ca="1">IF(CalcTable[[#This Row],[IrrFlag]]=FALSE,0,MAX(0,CalcTable[[#This Row],[VolRednWind]]*(FCAP*IRR_TARGET-CalcTable[[#This Row],[IWC]])))</f>
        <v>#NAME?</v>
      </c>
      <c r="AB6310" s="13" t="e">
        <f ca="1">CalcTable[[#This Row],[IWC]]+CalcTable[[#This Row],[Eff Precip]]+CalcTable[[#This Row],[IrrAmt]]-CalcTable[[#This Row],[AET]]</f>
        <v>#NAME?</v>
      </c>
      <c r="AC6310" s="13" t="e">
        <f ca="1">IF(CalcTable[[#This Row],[PWC]]&gt;FCAP,MIN(24*PERC,MIN(SAT,CalcTable[[#This Row],[PWC]])-FCAP),0)</f>
        <v>#NAME?</v>
      </c>
      <c r="AD6310" s="13" t="e">
        <f ca="1">IF(CalcTable[[#This Row],[PWC]]&gt;SAT,CalcTable[[#This Row],[PWC]]-SAT,0)</f>
        <v>#NAME?</v>
      </c>
      <c r="AE6310" s="13" t="e">
        <f ca="1">CalcTable[[#This Row],[PWC]]-CalcTable[[#This Row],[PercAmt]]-CalcTable[[#This Row],[Runoff]]</f>
        <v>#NAME?</v>
      </c>
      <c r="AF6310" s="13" t="e">
        <f ca="1">CalcTable[[#This Row],[IrrAmt]]/1000*CUR_IRR_AREA*10000/IRR_EFF</f>
        <v>#NAME?</v>
      </c>
      <c r="AG6310" s="147"/>
      <c r="AH6310" s="13"/>
      <c r="AI6310" s="50">
        <v>0</v>
      </c>
      <c r="AJ6310" s="50">
        <v>0</v>
      </c>
      <c r="AK6310" s="50">
        <v>0</v>
      </c>
      <c r="AL6310" s="50">
        <v>0</v>
      </c>
      <c r="AM6310" s="50"/>
      <c r="AN6310" s="50"/>
      <c r="AO6310" s="50"/>
      <c r="AP6310" s="50"/>
      <c r="AQ6310" s="50"/>
      <c r="AR6310" s="50"/>
      <c r="AS6310" s="50"/>
      <c r="AT6310" s="50"/>
      <c r="AU6310" s="50"/>
      <c r="AV6310" s="50"/>
      <c r="AW6310" s="50"/>
      <c r="AX6310" s="50">
        <f t="shared" si="1987"/>
        <v>0</v>
      </c>
      <c r="AY6310" s="50"/>
      <c r="AZ6310" s="50">
        <f t="shared" si="1977"/>
        <v>0</v>
      </c>
      <c r="BA6310" s="50">
        <f t="shared" si="1978"/>
        <v>0</v>
      </c>
      <c r="BB6310" s="50">
        <f t="shared" si="1979"/>
        <v>0</v>
      </c>
      <c r="BC6310" s="17">
        <f t="shared" si="1980"/>
        <v>20015</v>
      </c>
      <c r="BD6310" s="50">
        <f t="shared" si="1981"/>
        <v>0</v>
      </c>
      <c r="BE6310" s="50">
        <f t="shared" si="1982"/>
        <v>0</v>
      </c>
      <c r="BF6310" s="50">
        <f t="shared" si="1988"/>
        <v>0</v>
      </c>
      <c r="BG6310" s="50"/>
      <c r="BH6310" s="17">
        <f t="shared" si="1983"/>
        <v>0</v>
      </c>
      <c r="BI6310" s="17">
        <f t="shared" si="1991"/>
        <v>6310</v>
      </c>
      <c r="BJ6310" s="17">
        <f t="shared" si="1989"/>
        <v>6310</v>
      </c>
      <c r="BK6310" s="150">
        <f t="shared" si="1990"/>
        <v>37029</v>
      </c>
      <c r="BL6310" s="50" t="e">
        <f t="shared" ca="1" si="1984"/>
        <v>#NAME?</v>
      </c>
      <c r="BM6310" s="50" t="e">
        <f t="shared" ca="1" si="1985"/>
        <v>#NAME?</v>
      </c>
      <c r="BN6310" s="50" t="e">
        <f t="shared" ca="1" si="1986"/>
        <v>#NAME?</v>
      </c>
    </row>
    <row r="6311" spans="1:66" x14ac:dyDescent="0.35">
      <c r="A6311" s="48">
        <v>37030</v>
      </c>
      <c r="B6311" s="17">
        <v>2001</v>
      </c>
      <c r="C6311" s="17">
        <v>5</v>
      </c>
      <c r="D6311" s="17">
        <v>139</v>
      </c>
      <c r="E6311" s="17">
        <v>19</v>
      </c>
      <c r="F6311" s="17">
        <v>7</v>
      </c>
      <c r="G6311" s="50">
        <v>1.1000000000000001</v>
      </c>
      <c r="H6311" s="32">
        <v>4.8762626441201631</v>
      </c>
      <c r="I6311" s="50">
        <v>4.333333333333333</v>
      </c>
      <c r="J6311" s="13">
        <v>0</v>
      </c>
      <c r="K6311" s="13">
        <f t="shared" si="1972"/>
        <v>0</v>
      </c>
      <c r="L6311" s="13">
        <f t="shared" si="1973"/>
        <v>0</v>
      </c>
      <c r="M6311" s="13" t="e">
        <f ca="1">CalcTable[[#This Row],[IWC]]-AE6310</f>
        <v>#NAME?</v>
      </c>
      <c r="N6311" s="13" t="e">
        <f ca="1">IF(CalcTable[[#This Row],[Day of Year]]&lt;123,FCAP,AE6310)</f>
        <v>#NAME?</v>
      </c>
      <c r="O6311" s="17" t="e">
        <f ca="1">IF(IRR_DRIP,5,COUNTIF('IDET Wind Values'!C6295:G6295,"&lt;="&amp;IRR_MAXWIND))</f>
        <v>#NAME?</v>
      </c>
      <c r="P6311" s="13" t="e">
        <f ca="1">CalcTable[[#This Row],[ET_o]]*KL</f>
        <v>#NAME?</v>
      </c>
      <c r="Q6311" s="13" t="e">
        <f ca="1">IF(WILTPT&lt;=0,1,MAX(0,MIN(1,(CalcTable[[#This Row],[IWC]]-WILTPT)/(MAD-WILTPT))))</f>
        <v>#NAME?</v>
      </c>
      <c r="R6311" s="13" t="e">
        <f ca="1">CalcTable[[#This Row],[ETMult]]*CalcTable[[#This Row],[ETb]]</f>
        <v>#NAME?</v>
      </c>
      <c r="S6311" s="13" t="b">
        <f>INDEX(IRR_LIST,CalcTable[[#This Row],[Day of Week]]+1)</f>
        <v>0</v>
      </c>
      <c r="T6311" s="13">
        <f t="shared" ca="1" si="1974"/>
        <v>0</v>
      </c>
      <c r="U6311" s="13" t="b">
        <f ca="1">IF(CalcTable[[#This Row],[IrrPrecip]]&gt;=IC_MM,FALSE,TRUE)</f>
        <v>1</v>
      </c>
      <c r="V6311" s="13" t="b">
        <f t="shared" si="1975"/>
        <v>0</v>
      </c>
      <c r="W6311" s="13" t="e">
        <f ca="1">IF(AND(IRR_DRIP=FALSE,CalcTable[[#This Row],[IrrHours]]&lt;=0),FALSE,TRUE)</f>
        <v>#NAME?</v>
      </c>
      <c r="X6311" s="13" t="e">
        <f ca="1">AND(CalcTable[[#This Row],[IrrDay]],CalcTable[[#This Row],[IrrRain]],CalcTable[[#This Row],[IrrWarm]],CalcTable[[#This Row],[IrrWindy]])</f>
        <v>#NAME?</v>
      </c>
      <c r="Y6311" s="13" t="e">
        <f t="shared" ca="1" si="1976"/>
        <v>#NAME?</v>
      </c>
      <c r="Z6311" s="13" t="e">
        <f ca="1">CalcTable[[#This Row],[IrrHours]]/5</f>
        <v>#NAME?</v>
      </c>
      <c r="AA6311" s="13" t="e">
        <f ca="1">IF(CalcTable[[#This Row],[IrrFlag]]=FALSE,0,MAX(0,CalcTable[[#This Row],[VolRednWind]]*(FCAP*IRR_TARGET-CalcTable[[#This Row],[IWC]])))</f>
        <v>#NAME?</v>
      </c>
      <c r="AB6311" s="13" t="e">
        <f ca="1">CalcTable[[#This Row],[IWC]]+CalcTable[[#This Row],[Eff Precip]]+CalcTable[[#This Row],[IrrAmt]]-CalcTable[[#This Row],[AET]]</f>
        <v>#NAME?</v>
      </c>
      <c r="AC6311" s="13" t="e">
        <f ca="1">IF(CalcTable[[#This Row],[PWC]]&gt;FCAP,MIN(24*PERC,MIN(SAT,CalcTable[[#This Row],[PWC]])-FCAP),0)</f>
        <v>#NAME?</v>
      </c>
      <c r="AD6311" s="13" t="e">
        <f ca="1">IF(CalcTable[[#This Row],[PWC]]&gt;SAT,CalcTable[[#This Row],[PWC]]-SAT,0)</f>
        <v>#NAME?</v>
      </c>
      <c r="AE6311" s="13" t="e">
        <f ca="1">CalcTable[[#This Row],[PWC]]-CalcTable[[#This Row],[PercAmt]]-CalcTable[[#This Row],[Runoff]]</f>
        <v>#NAME?</v>
      </c>
      <c r="AF6311" s="13" t="e">
        <f ca="1">CalcTable[[#This Row],[IrrAmt]]/1000*CUR_IRR_AREA*10000/IRR_EFF</f>
        <v>#NAME?</v>
      </c>
      <c r="AG6311" s="147"/>
      <c r="AH6311" s="13"/>
      <c r="AI6311" s="50">
        <v>0</v>
      </c>
      <c r="AJ6311" s="50">
        <v>0</v>
      </c>
      <c r="AK6311" s="50">
        <v>0</v>
      </c>
      <c r="AL6311" s="50">
        <v>0</v>
      </c>
      <c r="AM6311" s="50"/>
      <c r="AN6311" s="50"/>
      <c r="AO6311" s="50"/>
      <c r="AP6311" s="50"/>
      <c r="AQ6311" s="50"/>
      <c r="AR6311" s="50"/>
      <c r="AS6311" s="50"/>
      <c r="AT6311" s="50"/>
      <c r="AU6311" s="50"/>
      <c r="AV6311" s="50"/>
      <c r="AW6311" s="50"/>
      <c r="AX6311" s="50">
        <f t="shared" si="1987"/>
        <v>0</v>
      </c>
      <c r="AY6311" s="50"/>
      <c r="AZ6311" s="50">
        <f t="shared" si="1977"/>
        <v>0</v>
      </c>
      <c r="BA6311" s="50">
        <f t="shared" si="1978"/>
        <v>0</v>
      </c>
      <c r="BB6311" s="50">
        <f t="shared" si="1979"/>
        <v>0</v>
      </c>
      <c r="BC6311" s="17">
        <f t="shared" si="1980"/>
        <v>20015</v>
      </c>
      <c r="BD6311" s="50">
        <f t="shared" si="1981"/>
        <v>0</v>
      </c>
      <c r="BE6311" s="50">
        <f t="shared" si="1982"/>
        <v>0</v>
      </c>
      <c r="BF6311" s="50">
        <f t="shared" si="1988"/>
        <v>0</v>
      </c>
      <c r="BG6311" s="50"/>
      <c r="BH6311" s="17">
        <f t="shared" si="1983"/>
        <v>0</v>
      </c>
      <c r="BI6311" s="17">
        <f t="shared" si="1991"/>
        <v>6311</v>
      </c>
      <c r="BJ6311" s="17">
        <f t="shared" si="1989"/>
        <v>6311</v>
      </c>
      <c r="BK6311" s="150">
        <f t="shared" si="1990"/>
        <v>37030</v>
      </c>
      <c r="BL6311" s="50" t="e">
        <f t="shared" ca="1" si="1984"/>
        <v>#NAME?</v>
      </c>
      <c r="BM6311" s="50" t="e">
        <f t="shared" ca="1" si="1985"/>
        <v>#NAME?</v>
      </c>
      <c r="BN6311" s="50" t="e">
        <f t="shared" ca="1" si="1986"/>
        <v>#NAME?</v>
      </c>
    </row>
    <row r="6312" spans="1:66" x14ac:dyDescent="0.35">
      <c r="A6312" s="48">
        <v>37031</v>
      </c>
      <c r="B6312" s="17">
        <v>2001</v>
      </c>
      <c r="C6312" s="17">
        <v>5</v>
      </c>
      <c r="D6312" s="17">
        <v>140</v>
      </c>
      <c r="E6312" s="17">
        <v>20</v>
      </c>
      <c r="F6312" s="17">
        <v>1</v>
      </c>
      <c r="G6312" s="50">
        <v>2.2999999999999998</v>
      </c>
      <c r="H6312" s="32">
        <v>5.3230897489145308</v>
      </c>
      <c r="I6312" s="50">
        <v>34.666666666666664</v>
      </c>
      <c r="J6312" s="13">
        <v>0</v>
      </c>
      <c r="K6312" s="13">
        <f t="shared" si="1972"/>
        <v>0</v>
      </c>
      <c r="L6312" s="13">
        <f t="shared" si="1973"/>
        <v>0</v>
      </c>
      <c r="M6312" s="13" t="e">
        <f ca="1">CalcTable[[#This Row],[IWC]]-AE6311</f>
        <v>#NAME?</v>
      </c>
      <c r="N6312" s="13" t="e">
        <f ca="1">IF(CalcTable[[#This Row],[Day of Year]]&lt;123,FCAP,AE6311)</f>
        <v>#NAME?</v>
      </c>
      <c r="O6312" s="17" t="e">
        <f ca="1">IF(IRR_DRIP,5,COUNTIF('IDET Wind Values'!C6296:G6296,"&lt;="&amp;IRR_MAXWIND))</f>
        <v>#NAME?</v>
      </c>
      <c r="P6312" s="13" t="e">
        <f ca="1">CalcTable[[#This Row],[ET_o]]*KL</f>
        <v>#NAME?</v>
      </c>
      <c r="Q6312" s="13" t="e">
        <f ca="1">IF(WILTPT&lt;=0,1,MAX(0,MIN(1,(CalcTable[[#This Row],[IWC]]-WILTPT)/(MAD-WILTPT))))</f>
        <v>#NAME?</v>
      </c>
      <c r="R6312" s="13" t="e">
        <f ca="1">CalcTable[[#This Row],[ETMult]]*CalcTable[[#This Row],[ETb]]</f>
        <v>#NAME?</v>
      </c>
      <c r="S6312" s="13" t="b">
        <f>INDEX(IRR_LIST,CalcTable[[#This Row],[Day of Week]]+1)</f>
        <v>1</v>
      </c>
      <c r="T6312" s="13">
        <f t="shared" ca="1" si="1974"/>
        <v>0</v>
      </c>
      <c r="U6312" s="13" t="b">
        <f ca="1">IF(CalcTable[[#This Row],[IrrPrecip]]&gt;=IC_MM,FALSE,TRUE)</f>
        <v>1</v>
      </c>
      <c r="V6312" s="13" t="b">
        <f t="shared" si="1975"/>
        <v>0</v>
      </c>
      <c r="W6312" s="13" t="e">
        <f ca="1">IF(AND(IRR_DRIP=FALSE,CalcTable[[#This Row],[IrrHours]]&lt;=0),FALSE,TRUE)</f>
        <v>#NAME?</v>
      </c>
      <c r="X6312" s="13" t="e">
        <f ca="1">AND(CalcTable[[#This Row],[IrrDay]],CalcTable[[#This Row],[IrrRain]],CalcTable[[#This Row],[IrrWarm]],CalcTable[[#This Row],[IrrWindy]])</f>
        <v>#NAME?</v>
      </c>
      <c r="Y6312" s="13" t="e">
        <f t="shared" ca="1" si="1976"/>
        <v>#NAME?</v>
      </c>
      <c r="Z6312" s="13" t="e">
        <f ca="1">CalcTable[[#This Row],[IrrHours]]/5</f>
        <v>#NAME?</v>
      </c>
      <c r="AA6312" s="13" t="e">
        <f ca="1">IF(CalcTable[[#This Row],[IrrFlag]]=FALSE,0,MAX(0,CalcTable[[#This Row],[VolRednWind]]*(FCAP*IRR_TARGET-CalcTable[[#This Row],[IWC]])))</f>
        <v>#NAME?</v>
      </c>
      <c r="AB6312" s="13" t="e">
        <f ca="1">CalcTable[[#This Row],[IWC]]+CalcTable[[#This Row],[Eff Precip]]+CalcTable[[#This Row],[IrrAmt]]-CalcTable[[#This Row],[AET]]</f>
        <v>#NAME?</v>
      </c>
      <c r="AC6312" s="13" t="e">
        <f ca="1">IF(CalcTable[[#This Row],[PWC]]&gt;FCAP,MIN(24*PERC,MIN(SAT,CalcTable[[#This Row],[PWC]])-FCAP),0)</f>
        <v>#NAME?</v>
      </c>
      <c r="AD6312" s="13" t="e">
        <f ca="1">IF(CalcTable[[#This Row],[PWC]]&gt;SAT,CalcTable[[#This Row],[PWC]]-SAT,0)</f>
        <v>#NAME?</v>
      </c>
      <c r="AE6312" s="13" t="e">
        <f ca="1">CalcTable[[#This Row],[PWC]]-CalcTable[[#This Row],[PercAmt]]-CalcTable[[#This Row],[Runoff]]</f>
        <v>#NAME?</v>
      </c>
      <c r="AF6312" s="13" t="e">
        <f ca="1">CalcTable[[#This Row],[IrrAmt]]/1000*CUR_IRR_AREA*10000/IRR_EFF</f>
        <v>#NAME?</v>
      </c>
      <c r="AG6312" s="147"/>
      <c r="AH6312" s="13"/>
      <c r="AI6312" s="50">
        <v>0</v>
      </c>
      <c r="AJ6312" s="50">
        <v>0</v>
      </c>
      <c r="AK6312" s="50">
        <v>0</v>
      </c>
      <c r="AL6312" s="50">
        <v>0</v>
      </c>
      <c r="AM6312" s="50"/>
      <c r="AN6312" s="50"/>
      <c r="AO6312" s="50"/>
      <c r="AP6312" s="50"/>
      <c r="AQ6312" s="50"/>
      <c r="AR6312" s="50"/>
      <c r="AS6312" s="50"/>
      <c r="AT6312" s="50"/>
      <c r="AU6312" s="50"/>
      <c r="AV6312" s="50"/>
      <c r="AW6312" s="50"/>
      <c r="AX6312" s="50">
        <f t="shared" si="1987"/>
        <v>0</v>
      </c>
      <c r="AY6312" s="50"/>
      <c r="AZ6312" s="50">
        <f t="shared" si="1977"/>
        <v>0</v>
      </c>
      <c r="BA6312" s="50">
        <f t="shared" si="1978"/>
        <v>0</v>
      </c>
      <c r="BB6312" s="50">
        <f t="shared" si="1979"/>
        <v>0</v>
      </c>
      <c r="BC6312" s="17">
        <f t="shared" si="1980"/>
        <v>20015</v>
      </c>
      <c r="BD6312" s="50">
        <f t="shared" si="1981"/>
        <v>0</v>
      </c>
      <c r="BE6312" s="50">
        <f t="shared" si="1982"/>
        <v>0</v>
      </c>
      <c r="BF6312" s="50">
        <f t="shared" si="1988"/>
        <v>0</v>
      </c>
      <c r="BG6312" s="50"/>
      <c r="BH6312" s="17">
        <f t="shared" si="1983"/>
        <v>0</v>
      </c>
      <c r="BI6312" s="17">
        <f t="shared" si="1991"/>
        <v>6312</v>
      </c>
      <c r="BJ6312" s="17">
        <f t="shared" si="1989"/>
        <v>6312</v>
      </c>
      <c r="BK6312" s="150">
        <f t="shared" si="1990"/>
        <v>37031</v>
      </c>
      <c r="BL6312" s="50" t="e">
        <f t="shared" ca="1" si="1984"/>
        <v>#NAME?</v>
      </c>
      <c r="BM6312" s="50" t="e">
        <f t="shared" ca="1" si="1985"/>
        <v>#NAME?</v>
      </c>
      <c r="BN6312" s="50" t="e">
        <f t="shared" ca="1" si="1986"/>
        <v>#NAME?</v>
      </c>
    </row>
    <row r="6313" spans="1:66" x14ac:dyDescent="0.35">
      <c r="A6313" s="48">
        <v>37032</v>
      </c>
      <c r="B6313" s="17">
        <v>2001</v>
      </c>
      <c r="C6313" s="17">
        <v>5</v>
      </c>
      <c r="D6313" s="17">
        <v>141</v>
      </c>
      <c r="E6313" s="17">
        <v>21</v>
      </c>
      <c r="F6313" s="17">
        <v>2</v>
      </c>
      <c r="G6313" s="50">
        <v>-2.2999999999999998</v>
      </c>
      <c r="H6313" s="32">
        <v>4.7547893333448217</v>
      </c>
      <c r="I6313" s="50">
        <v>4.666666666666667</v>
      </c>
      <c r="J6313" s="13">
        <v>0</v>
      </c>
      <c r="K6313" s="13">
        <f t="shared" si="1972"/>
        <v>0</v>
      </c>
      <c r="L6313" s="13">
        <f t="shared" si="1973"/>
        <v>0</v>
      </c>
      <c r="M6313" s="13" t="e">
        <f ca="1">CalcTable[[#This Row],[IWC]]-AE6312</f>
        <v>#NAME?</v>
      </c>
      <c r="N6313" s="13" t="e">
        <f ca="1">IF(CalcTable[[#This Row],[Day of Year]]&lt;123,FCAP,AE6312)</f>
        <v>#NAME?</v>
      </c>
      <c r="O6313" s="17" t="e">
        <f ca="1">IF(IRR_DRIP,5,COUNTIF('IDET Wind Values'!C6297:G6297,"&lt;="&amp;IRR_MAXWIND))</f>
        <v>#NAME?</v>
      </c>
      <c r="P6313" s="13" t="e">
        <f ca="1">CalcTable[[#This Row],[ET_o]]*KL</f>
        <v>#NAME?</v>
      </c>
      <c r="Q6313" s="13" t="e">
        <f ca="1">IF(WILTPT&lt;=0,1,MAX(0,MIN(1,(CalcTable[[#This Row],[IWC]]-WILTPT)/(MAD-WILTPT))))</f>
        <v>#NAME?</v>
      </c>
      <c r="R6313" s="13" t="e">
        <f ca="1">CalcTable[[#This Row],[ETMult]]*CalcTable[[#This Row],[ETb]]</f>
        <v>#NAME?</v>
      </c>
      <c r="S6313" s="13" t="b">
        <f>INDEX(IRR_LIST,CalcTable[[#This Row],[Day of Week]]+1)</f>
        <v>0</v>
      </c>
      <c r="T6313" s="13">
        <f t="shared" ca="1" si="1974"/>
        <v>0</v>
      </c>
      <c r="U6313" s="13" t="b">
        <f ca="1">IF(CalcTable[[#This Row],[IrrPrecip]]&gt;=IC_MM,FALSE,TRUE)</f>
        <v>1</v>
      </c>
      <c r="V6313" s="13" t="b">
        <f t="shared" si="1975"/>
        <v>1</v>
      </c>
      <c r="W6313" s="13" t="e">
        <f ca="1">IF(AND(IRR_DRIP=FALSE,CalcTable[[#This Row],[IrrHours]]&lt;=0),FALSE,TRUE)</f>
        <v>#NAME?</v>
      </c>
      <c r="X6313" s="13" t="e">
        <f ca="1">AND(CalcTable[[#This Row],[IrrDay]],CalcTable[[#This Row],[IrrRain]],CalcTable[[#This Row],[IrrWarm]],CalcTable[[#This Row],[IrrWindy]])</f>
        <v>#NAME?</v>
      </c>
      <c r="Y6313" s="13" t="e">
        <f t="shared" ca="1" si="1976"/>
        <v>#NAME?</v>
      </c>
      <c r="Z6313" s="13" t="e">
        <f ca="1">CalcTable[[#This Row],[IrrHours]]/5</f>
        <v>#NAME?</v>
      </c>
      <c r="AA6313" s="13" t="e">
        <f ca="1">IF(CalcTable[[#This Row],[IrrFlag]]=FALSE,0,MAX(0,CalcTable[[#This Row],[VolRednWind]]*(FCAP*IRR_TARGET-CalcTable[[#This Row],[IWC]])))</f>
        <v>#NAME?</v>
      </c>
      <c r="AB6313" s="13" t="e">
        <f ca="1">CalcTable[[#This Row],[IWC]]+CalcTable[[#This Row],[Eff Precip]]+CalcTable[[#This Row],[IrrAmt]]-CalcTable[[#This Row],[AET]]</f>
        <v>#NAME?</v>
      </c>
      <c r="AC6313" s="13" t="e">
        <f ca="1">IF(CalcTable[[#This Row],[PWC]]&gt;FCAP,MIN(24*PERC,MIN(SAT,CalcTable[[#This Row],[PWC]])-FCAP),0)</f>
        <v>#NAME?</v>
      </c>
      <c r="AD6313" s="13" t="e">
        <f ca="1">IF(CalcTable[[#This Row],[PWC]]&gt;SAT,CalcTable[[#This Row],[PWC]]-SAT,0)</f>
        <v>#NAME?</v>
      </c>
      <c r="AE6313" s="13" t="e">
        <f ca="1">CalcTable[[#This Row],[PWC]]-CalcTable[[#This Row],[PercAmt]]-CalcTable[[#This Row],[Runoff]]</f>
        <v>#NAME?</v>
      </c>
      <c r="AF6313" s="13" t="e">
        <f ca="1">CalcTable[[#This Row],[IrrAmt]]/1000*CUR_IRR_AREA*10000/IRR_EFF</f>
        <v>#NAME?</v>
      </c>
      <c r="AG6313" s="147"/>
      <c r="AH6313" s="13"/>
      <c r="AI6313" s="50">
        <v>0</v>
      </c>
      <c r="AJ6313" s="50">
        <v>0</v>
      </c>
      <c r="AK6313" s="50">
        <v>2.2708336653694525</v>
      </c>
      <c r="AL6313" s="50">
        <v>11.447424022196866</v>
      </c>
      <c r="AM6313" s="50"/>
      <c r="AN6313" s="50"/>
      <c r="AO6313" s="50"/>
      <c r="AP6313" s="50"/>
      <c r="AQ6313" s="50"/>
      <c r="AR6313" s="50"/>
      <c r="AS6313" s="50"/>
      <c r="AT6313" s="50"/>
      <c r="AU6313" s="50"/>
      <c r="AV6313" s="50"/>
      <c r="AW6313" s="50"/>
      <c r="AX6313" s="50">
        <f t="shared" si="1987"/>
        <v>13.718257687566318</v>
      </c>
      <c r="AY6313" s="50"/>
      <c r="AZ6313" s="50">
        <f t="shared" si="1977"/>
        <v>369.09666507652679</v>
      </c>
      <c r="BA6313" s="50">
        <f t="shared" si="1978"/>
        <v>568.2916906733825</v>
      </c>
      <c r="BB6313" s="50">
        <f t="shared" si="1979"/>
        <v>585.86772234369334</v>
      </c>
      <c r="BC6313" s="17">
        <f t="shared" si="1980"/>
        <v>20015</v>
      </c>
      <c r="BD6313" s="50">
        <f t="shared" si="1981"/>
        <v>13.718257687566318</v>
      </c>
      <c r="BE6313" s="50">
        <f t="shared" si="1982"/>
        <v>369.09666507652679</v>
      </c>
      <c r="BF6313" s="50">
        <f t="shared" si="1988"/>
        <v>603.72464482037628</v>
      </c>
      <c r="BG6313" s="50"/>
      <c r="BH6313" s="17">
        <f t="shared" si="1983"/>
        <v>0</v>
      </c>
      <c r="BI6313" s="17">
        <f t="shared" si="1991"/>
        <v>6313</v>
      </c>
      <c r="BJ6313" s="17">
        <f t="shared" si="1989"/>
        <v>6313</v>
      </c>
      <c r="BK6313" s="150">
        <f t="shared" si="1990"/>
        <v>37032</v>
      </c>
      <c r="BL6313" s="50" t="e">
        <f t="shared" ca="1" si="1984"/>
        <v>#NAME?</v>
      </c>
      <c r="BM6313" s="50" t="e">
        <f t="shared" ca="1" si="1985"/>
        <v>#NAME?</v>
      </c>
      <c r="BN6313" s="50" t="e">
        <f t="shared" ca="1" si="1986"/>
        <v>#NAME?</v>
      </c>
    </row>
    <row r="6314" spans="1:66" x14ac:dyDescent="0.35">
      <c r="A6314" s="48">
        <v>37033</v>
      </c>
      <c r="B6314" s="17">
        <v>2001</v>
      </c>
      <c r="C6314" s="17">
        <v>5</v>
      </c>
      <c r="D6314" s="17">
        <v>142</v>
      </c>
      <c r="E6314" s="17">
        <v>22</v>
      </c>
      <c r="F6314" s="17">
        <v>3</v>
      </c>
      <c r="G6314" s="50">
        <v>4.0999999999999996</v>
      </c>
      <c r="H6314" s="32">
        <v>6.3166346709009611</v>
      </c>
      <c r="I6314" s="50">
        <v>10</v>
      </c>
      <c r="J6314" s="13">
        <v>0</v>
      </c>
      <c r="K6314" s="13">
        <f t="shared" si="1972"/>
        <v>0</v>
      </c>
      <c r="L6314" s="13">
        <f t="shared" si="1973"/>
        <v>0</v>
      </c>
      <c r="M6314" s="13" t="e">
        <f ca="1">CalcTable[[#This Row],[IWC]]-AE6313</f>
        <v>#NAME?</v>
      </c>
      <c r="N6314" s="13" t="e">
        <f ca="1">IF(CalcTable[[#This Row],[Day of Year]]&lt;123,FCAP,AE6313)</f>
        <v>#NAME?</v>
      </c>
      <c r="O6314" s="17" t="e">
        <f ca="1">IF(IRR_DRIP,5,COUNTIF('IDET Wind Values'!C6298:G6298,"&lt;="&amp;IRR_MAXWIND))</f>
        <v>#NAME?</v>
      </c>
      <c r="P6314" s="13" t="e">
        <f ca="1">CalcTable[[#This Row],[ET_o]]*KL</f>
        <v>#NAME?</v>
      </c>
      <c r="Q6314" s="13" t="e">
        <f ca="1">IF(WILTPT&lt;=0,1,MAX(0,MIN(1,(CalcTable[[#This Row],[IWC]]-WILTPT)/(MAD-WILTPT))))</f>
        <v>#NAME?</v>
      </c>
      <c r="R6314" s="13" t="e">
        <f ca="1">CalcTable[[#This Row],[ETMult]]*CalcTable[[#This Row],[ETb]]</f>
        <v>#NAME?</v>
      </c>
      <c r="S6314" s="13" t="b">
        <f>INDEX(IRR_LIST,CalcTable[[#This Row],[Day of Week]]+1)</f>
        <v>1</v>
      </c>
      <c r="T6314" s="13">
        <f t="shared" ca="1" si="1974"/>
        <v>0</v>
      </c>
      <c r="U6314" s="13" t="b">
        <f ca="1">IF(CalcTable[[#This Row],[IrrPrecip]]&gt;=IC_MM,FALSE,TRUE)</f>
        <v>1</v>
      </c>
      <c r="V6314" s="13" t="b">
        <f t="shared" si="1975"/>
        <v>1</v>
      </c>
      <c r="W6314" s="13" t="e">
        <f ca="1">IF(AND(IRR_DRIP=FALSE,CalcTable[[#This Row],[IrrHours]]&lt;=0),FALSE,TRUE)</f>
        <v>#NAME?</v>
      </c>
      <c r="X6314" s="13" t="e">
        <f ca="1">AND(CalcTable[[#This Row],[IrrDay]],CalcTable[[#This Row],[IrrRain]],CalcTable[[#This Row],[IrrWarm]],CalcTable[[#This Row],[IrrWindy]])</f>
        <v>#NAME?</v>
      </c>
      <c r="Y6314" s="13" t="e">
        <f t="shared" ca="1" si="1976"/>
        <v>#NAME?</v>
      </c>
      <c r="Z6314" s="13" t="e">
        <f ca="1">CalcTable[[#This Row],[IrrHours]]/5</f>
        <v>#NAME?</v>
      </c>
      <c r="AA6314" s="13" t="e">
        <f ca="1">IF(CalcTable[[#This Row],[IrrFlag]]=FALSE,0,MAX(0,CalcTable[[#This Row],[VolRednWind]]*(FCAP*IRR_TARGET-CalcTable[[#This Row],[IWC]])))</f>
        <v>#NAME?</v>
      </c>
      <c r="AB6314" s="13" t="e">
        <f ca="1">CalcTable[[#This Row],[IWC]]+CalcTable[[#This Row],[Eff Precip]]+CalcTable[[#This Row],[IrrAmt]]-CalcTable[[#This Row],[AET]]</f>
        <v>#NAME?</v>
      </c>
      <c r="AC6314" s="13" t="e">
        <f ca="1">IF(CalcTable[[#This Row],[PWC]]&gt;FCAP,MIN(24*PERC,MIN(SAT,CalcTable[[#This Row],[PWC]])-FCAP),0)</f>
        <v>#NAME?</v>
      </c>
      <c r="AD6314" s="13" t="e">
        <f ca="1">IF(CalcTable[[#This Row],[PWC]]&gt;SAT,CalcTable[[#This Row],[PWC]]-SAT,0)</f>
        <v>#NAME?</v>
      </c>
      <c r="AE6314" s="13" t="e">
        <f ca="1">CalcTable[[#This Row],[PWC]]-CalcTable[[#This Row],[PercAmt]]-CalcTable[[#This Row],[Runoff]]</f>
        <v>#NAME?</v>
      </c>
      <c r="AF6314" s="13" t="e">
        <f ca="1">CalcTable[[#This Row],[IrrAmt]]/1000*CUR_IRR_AREA*10000/IRR_EFF</f>
        <v>#NAME?</v>
      </c>
      <c r="AG6314" s="147"/>
      <c r="AH6314" s="13"/>
      <c r="AI6314" s="50">
        <v>16.413062183134851</v>
      </c>
      <c r="AJ6314" s="50">
        <v>24.223862572228143</v>
      </c>
      <c r="AK6314" s="50">
        <v>0</v>
      </c>
      <c r="AL6314" s="50">
        <v>0</v>
      </c>
      <c r="AM6314" s="50"/>
      <c r="AN6314" s="50"/>
      <c r="AO6314" s="50"/>
      <c r="AP6314" s="50"/>
      <c r="AQ6314" s="50"/>
      <c r="AR6314" s="50"/>
      <c r="AS6314" s="50"/>
      <c r="AT6314" s="50"/>
      <c r="AU6314" s="50"/>
      <c r="AV6314" s="50"/>
      <c r="AW6314" s="50"/>
      <c r="AX6314" s="50">
        <f t="shared" si="1987"/>
        <v>40.636924755362998</v>
      </c>
      <c r="AY6314" s="50"/>
      <c r="AZ6314" s="50">
        <f t="shared" si="1977"/>
        <v>951.2915474713368</v>
      </c>
      <c r="BA6314" s="50">
        <f t="shared" si="1978"/>
        <v>1542.7712314432699</v>
      </c>
      <c r="BB6314" s="50">
        <f t="shared" si="1979"/>
        <v>1596.7468562368012</v>
      </c>
      <c r="BC6314" s="17">
        <f t="shared" si="1980"/>
        <v>20015</v>
      </c>
      <c r="BD6314" s="50">
        <f t="shared" si="1981"/>
        <v>40.636924755362998</v>
      </c>
      <c r="BE6314" s="50">
        <f t="shared" si="1982"/>
        <v>951.2915474713368</v>
      </c>
      <c r="BF6314" s="50">
        <f t="shared" si="1988"/>
        <v>1556.0101349024178</v>
      </c>
      <c r="BG6314" s="50"/>
      <c r="BH6314" s="17">
        <f t="shared" si="1983"/>
        <v>0</v>
      </c>
      <c r="BI6314" s="17">
        <f t="shared" si="1991"/>
        <v>6314</v>
      </c>
      <c r="BJ6314" s="17">
        <f t="shared" si="1989"/>
        <v>6314</v>
      </c>
      <c r="BK6314" s="150">
        <f t="shared" si="1990"/>
        <v>37033</v>
      </c>
      <c r="BL6314" s="50" t="e">
        <f t="shared" ca="1" si="1984"/>
        <v>#NAME?</v>
      </c>
      <c r="BM6314" s="50" t="e">
        <f t="shared" ca="1" si="1985"/>
        <v>#NAME?</v>
      </c>
      <c r="BN6314" s="50" t="e">
        <f t="shared" ca="1" si="1986"/>
        <v>#NAME?</v>
      </c>
    </row>
    <row r="6315" spans="1:66" x14ac:dyDescent="0.35">
      <c r="A6315" s="48">
        <v>37034</v>
      </c>
      <c r="B6315" s="17">
        <v>2001</v>
      </c>
      <c r="C6315" s="17">
        <v>5</v>
      </c>
      <c r="D6315" s="17">
        <v>143</v>
      </c>
      <c r="E6315" s="17">
        <v>23</v>
      </c>
      <c r="F6315" s="17">
        <v>4</v>
      </c>
      <c r="G6315" s="50">
        <v>10.4</v>
      </c>
      <c r="H6315" s="32">
        <v>6.8489944376024656</v>
      </c>
      <c r="I6315" s="50">
        <v>3</v>
      </c>
      <c r="J6315" s="13">
        <v>0</v>
      </c>
      <c r="K6315" s="13">
        <f t="shared" si="1972"/>
        <v>0</v>
      </c>
      <c r="L6315" s="13">
        <f t="shared" si="1973"/>
        <v>0</v>
      </c>
      <c r="M6315" s="13" t="e">
        <f ca="1">CalcTable[[#This Row],[IWC]]-AE6314</f>
        <v>#NAME?</v>
      </c>
      <c r="N6315" s="13" t="e">
        <f ca="1">IF(CalcTable[[#This Row],[Day of Year]]&lt;123,FCAP,AE6314)</f>
        <v>#NAME?</v>
      </c>
      <c r="O6315" s="17" t="e">
        <f ca="1">IF(IRR_DRIP,5,COUNTIF('IDET Wind Values'!C6299:G6299,"&lt;="&amp;IRR_MAXWIND))</f>
        <v>#NAME?</v>
      </c>
      <c r="P6315" s="13" t="e">
        <f ca="1">CalcTable[[#This Row],[ET_o]]*KL</f>
        <v>#NAME?</v>
      </c>
      <c r="Q6315" s="13" t="e">
        <f ca="1">IF(WILTPT&lt;=0,1,MAX(0,MIN(1,(CalcTable[[#This Row],[IWC]]-WILTPT)/(MAD-WILTPT))))</f>
        <v>#NAME?</v>
      </c>
      <c r="R6315" s="13" t="e">
        <f ca="1">CalcTable[[#This Row],[ETMult]]*CalcTable[[#This Row],[ETb]]</f>
        <v>#NAME?</v>
      </c>
      <c r="S6315" s="13" t="b">
        <f>INDEX(IRR_LIST,CalcTable[[#This Row],[Day of Week]]+1)</f>
        <v>0</v>
      </c>
      <c r="T6315" s="13">
        <f t="shared" ca="1" si="1974"/>
        <v>0</v>
      </c>
      <c r="U6315" s="13" t="b">
        <f ca="1">IF(CalcTable[[#This Row],[IrrPrecip]]&gt;=IC_MM,FALSE,TRUE)</f>
        <v>1</v>
      </c>
      <c r="V6315" s="13" t="b">
        <f t="shared" si="1975"/>
        <v>1</v>
      </c>
      <c r="W6315" s="13" t="e">
        <f ca="1">IF(AND(IRR_DRIP=FALSE,CalcTable[[#This Row],[IrrHours]]&lt;=0),FALSE,TRUE)</f>
        <v>#NAME?</v>
      </c>
      <c r="X6315" s="13" t="e">
        <f ca="1">AND(CalcTable[[#This Row],[IrrDay]],CalcTable[[#This Row],[IrrRain]],CalcTable[[#This Row],[IrrWarm]],CalcTable[[#This Row],[IrrWindy]])</f>
        <v>#NAME?</v>
      </c>
      <c r="Y6315" s="13" t="e">
        <f t="shared" ca="1" si="1976"/>
        <v>#NAME?</v>
      </c>
      <c r="Z6315" s="13" t="e">
        <f ca="1">CalcTable[[#This Row],[IrrHours]]/5</f>
        <v>#NAME?</v>
      </c>
      <c r="AA6315" s="13" t="e">
        <f ca="1">IF(CalcTable[[#This Row],[IrrFlag]]=FALSE,0,MAX(0,CalcTable[[#This Row],[VolRednWind]]*(FCAP*IRR_TARGET-CalcTable[[#This Row],[IWC]])))</f>
        <v>#NAME?</v>
      </c>
      <c r="AB6315" s="13" t="e">
        <f ca="1">CalcTable[[#This Row],[IWC]]+CalcTable[[#This Row],[Eff Precip]]+CalcTable[[#This Row],[IrrAmt]]-CalcTable[[#This Row],[AET]]</f>
        <v>#NAME?</v>
      </c>
      <c r="AC6315" s="13" t="e">
        <f ca="1">IF(CalcTable[[#This Row],[PWC]]&gt;FCAP,MIN(24*PERC,MIN(SAT,CalcTable[[#This Row],[PWC]])-FCAP),0)</f>
        <v>#NAME?</v>
      </c>
      <c r="AD6315" s="13" t="e">
        <f ca="1">IF(CalcTable[[#This Row],[PWC]]&gt;SAT,CalcTable[[#This Row],[PWC]]-SAT,0)</f>
        <v>#NAME?</v>
      </c>
      <c r="AE6315" s="13" t="e">
        <f ca="1">CalcTable[[#This Row],[PWC]]-CalcTable[[#This Row],[PercAmt]]-CalcTable[[#This Row],[Runoff]]</f>
        <v>#NAME?</v>
      </c>
      <c r="AF6315" s="13" t="e">
        <f ca="1">CalcTable[[#This Row],[IrrAmt]]/1000*CUR_IRR_AREA*10000/IRR_EFF</f>
        <v>#NAME?</v>
      </c>
      <c r="AG6315" s="147"/>
      <c r="AH6315" s="13"/>
      <c r="AI6315" s="50">
        <v>0</v>
      </c>
      <c r="AJ6315" s="50">
        <v>0</v>
      </c>
      <c r="AK6315" s="50">
        <v>2.2546880841303278</v>
      </c>
      <c r="AL6315" s="50">
        <v>5.754149068995531</v>
      </c>
      <c r="AM6315" s="50"/>
      <c r="AN6315" s="50"/>
      <c r="AO6315" s="50"/>
      <c r="AP6315" s="50"/>
      <c r="AQ6315" s="50"/>
      <c r="AR6315" s="50"/>
      <c r="AS6315" s="50"/>
      <c r="AT6315" s="50"/>
      <c r="AU6315" s="50"/>
      <c r="AV6315" s="50"/>
      <c r="AW6315" s="50"/>
      <c r="AX6315" s="50">
        <f t="shared" si="1987"/>
        <v>8.0088371531258584</v>
      </c>
      <c r="AY6315" s="50"/>
      <c r="AZ6315" s="50">
        <f t="shared" si="1977"/>
        <v>201.8571312577804</v>
      </c>
      <c r="BA6315" s="50">
        <f t="shared" si="1978"/>
        <v>310.79590050801107</v>
      </c>
      <c r="BB6315" s="50">
        <f t="shared" si="1979"/>
        <v>320.40814485361972</v>
      </c>
      <c r="BC6315" s="17">
        <f t="shared" si="1980"/>
        <v>20015</v>
      </c>
      <c r="BD6315" s="50">
        <f t="shared" si="1981"/>
        <v>8.0088371531258584</v>
      </c>
      <c r="BE6315" s="50">
        <f t="shared" si="1982"/>
        <v>201.8571312577804</v>
      </c>
      <c r="BF6315" s="50">
        <f t="shared" si="1988"/>
        <v>330.1740069848542</v>
      </c>
      <c r="BG6315" s="50"/>
      <c r="BH6315" s="17">
        <f t="shared" si="1983"/>
        <v>0</v>
      </c>
      <c r="BI6315" s="17">
        <f t="shared" si="1991"/>
        <v>6315</v>
      </c>
      <c r="BJ6315" s="17">
        <f t="shared" si="1989"/>
        <v>6315</v>
      </c>
      <c r="BK6315" s="150">
        <f t="shared" si="1990"/>
        <v>37034</v>
      </c>
      <c r="BL6315" s="50" t="e">
        <f t="shared" ca="1" si="1984"/>
        <v>#NAME?</v>
      </c>
      <c r="BM6315" s="50" t="e">
        <f t="shared" ca="1" si="1985"/>
        <v>#NAME?</v>
      </c>
      <c r="BN6315" s="50" t="e">
        <f t="shared" ca="1" si="1986"/>
        <v>#NAME?</v>
      </c>
    </row>
    <row r="6316" spans="1:66" x14ac:dyDescent="0.35">
      <c r="A6316" s="48">
        <v>37035</v>
      </c>
      <c r="B6316" s="17">
        <v>2001</v>
      </c>
      <c r="C6316" s="17">
        <v>5</v>
      </c>
      <c r="D6316" s="17">
        <v>144</v>
      </c>
      <c r="E6316" s="17">
        <v>24</v>
      </c>
      <c r="F6316" s="17">
        <v>5</v>
      </c>
      <c r="G6316" s="50">
        <v>10</v>
      </c>
      <c r="H6316" s="32">
        <v>6.5246340231894644</v>
      </c>
      <c r="I6316" s="50">
        <v>10.666666666666666</v>
      </c>
      <c r="J6316" s="13">
        <v>4.4000000000000004</v>
      </c>
      <c r="K6316" s="13">
        <f t="shared" si="1972"/>
        <v>4.4000000000000004</v>
      </c>
      <c r="L6316" s="13">
        <f t="shared" si="1973"/>
        <v>0</v>
      </c>
      <c r="M6316" s="13" t="e">
        <f ca="1">CalcTable[[#This Row],[IWC]]-AE6315</f>
        <v>#NAME?</v>
      </c>
      <c r="N6316" s="13" t="e">
        <f ca="1">IF(CalcTable[[#This Row],[Day of Year]]&lt;123,FCAP,AE6315)</f>
        <v>#NAME?</v>
      </c>
      <c r="O6316" s="17" t="e">
        <f ca="1">IF(IRR_DRIP,5,COUNTIF('IDET Wind Values'!C6300:G6300,"&lt;="&amp;IRR_MAXWIND))</f>
        <v>#NAME?</v>
      </c>
      <c r="P6316" s="13" t="e">
        <f ca="1">CalcTable[[#This Row],[ET_o]]*KL</f>
        <v>#NAME?</v>
      </c>
      <c r="Q6316" s="13" t="e">
        <f ca="1">IF(WILTPT&lt;=0,1,MAX(0,MIN(1,(CalcTable[[#This Row],[IWC]]-WILTPT)/(MAD-WILTPT))))</f>
        <v>#NAME?</v>
      </c>
      <c r="R6316" s="13" t="e">
        <f ca="1">CalcTable[[#This Row],[ETMult]]*CalcTable[[#This Row],[ETb]]</f>
        <v>#NAME?</v>
      </c>
      <c r="S6316" s="13" t="b">
        <f>INDEX(IRR_LIST,CalcTable[[#This Row],[Day of Week]]+1)</f>
        <v>1</v>
      </c>
      <c r="T6316" s="13">
        <f t="shared" ca="1" si="1974"/>
        <v>0</v>
      </c>
      <c r="U6316" s="13" t="b">
        <f ca="1">IF(CalcTable[[#This Row],[IrrPrecip]]&gt;=IC_MM,FALSE,TRUE)</f>
        <v>1</v>
      </c>
      <c r="V6316" s="13" t="b">
        <f t="shared" si="1975"/>
        <v>1</v>
      </c>
      <c r="W6316" s="13" t="e">
        <f ca="1">IF(AND(IRR_DRIP=FALSE,CalcTable[[#This Row],[IrrHours]]&lt;=0),FALSE,TRUE)</f>
        <v>#NAME?</v>
      </c>
      <c r="X6316" s="13" t="e">
        <f ca="1">AND(CalcTable[[#This Row],[IrrDay]],CalcTable[[#This Row],[IrrRain]],CalcTable[[#This Row],[IrrWarm]],CalcTable[[#This Row],[IrrWindy]])</f>
        <v>#NAME?</v>
      </c>
      <c r="Y6316" s="13" t="e">
        <f t="shared" ca="1" si="1976"/>
        <v>#NAME?</v>
      </c>
      <c r="Z6316" s="13" t="e">
        <f ca="1">CalcTable[[#This Row],[IrrHours]]/5</f>
        <v>#NAME?</v>
      </c>
      <c r="AA6316" s="13" t="e">
        <f ca="1">IF(CalcTable[[#This Row],[IrrFlag]]=FALSE,0,MAX(0,CalcTable[[#This Row],[VolRednWind]]*(FCAP*IRR_TARGET-CalcTable[[#This Row],[IWC]])))</f>
        <v>#NAME?</v>
      </c>
      <c r="AB6316" s="13" t="e">
        <f ca="1">CalcTable[[#This Row],[IWC]]+CalcTable[[#This Row],[Eff Precip]]+CalcTable[[#This Row],[IrrAmt]]-CalcTable[[#This Row],[AET]]</f>
        <v>#NAME?</v>
      </c>
      <c r="AC6316" s="13" t="e">
        <f ca="1">IF(CalcTable[[#This Row],[PWC]]&gt;FCAP,MIN(24*PERC,MIN(SAT,CalcTable[[#This Row],[PWC]])-FCAP),0)</f>
        <v>#NAME?</v>
      </c>
      <c r="AD6316" s="13" t="e">
        <f ca="1">IF(CalcTable[[#This Row],[PWC]]&gt;SAT,CalcTable[[#This Row],[PWC]]-SAT,0)</f>
        <v>#NAME?</v>
      </c>
      <c r="AE6316" s="13" t="e">
        <f ca="1">CalcTable[[#This Row],[PWC]]-CalcTable[[#This Row],[PercAmt]]-CalcTable[[#This Row],[Runoff]]</f>
        <v>#NAME?</v>
      </c>
      <c r="AF6316" s="13" t="e">
        <f ca="1">CalcTable[[#This Row],[IrrAmt]]/1000*CUR_IRR_AREA*10000/IRR_EFF</f>
        <v>#NAME?</v>
      </c>
      <c r="AG6316" s="147"/>
      <c r="AH6316" s="13"/>
      <c r="AI6316" s="50">
        <v>0</v>
      </c>
      <c r="AJ6316" s="50">
        <v>0</v>
      </c>
      <c r="AK6316" s="50">
        <v>0</v>
      </c>
      <c r="AL6316" s="50">
        <v>0</v>
      </c>
      <c r="AM6316" s="50"/>
      <c r="AN6316" s="50"/>
      <c r="AO6316" s="50"/>
      <c r="AP6316" s="50"/>
      <c r="AQ6316" s="50"/>
      <c r="AR6316" s="50"/>
      <c r="AS6316" s="50"/>
      <c r="AT6316" s="50"/>
      <c r="AU6316" s="50"/>
      <c r="AV6316" s="50"/>
      <c r="AW6316" s="50"/>
      <c r="AX6316" s="50">
        <f t="shared" si="1987"/>
        <v>0</v>
      </c>
      <c r="AY6316" s="50"/>
      <c r="AZ6316" s="50">
        <f t="shared" si="1977"/>
        <v>0</v>
      </c>
      <c r="BA6316" s="50">
        <f t="shared" si="1978"/>
        <v>0</v>
      </c>
      <c r="BB6316" s="50">
        <f t="shared" si="1979"/>
        <v>0</v>
      </c>
      <c r="BC6316" s="17">
        <f t="shared" si="1980"/>
        <v>20015</v>
      </c>
      <c r="BD6316" s="50">
        <f t="shared" si="1981"/>
        <v>0</v>
      </c>
      <c r="BE6316" s="50">
        <f t="shared" si="1982"/>
        <v>0</v>
      </c>
      <c r="BF6316" s="50">
        <f t="shared" si="1988"/>
        <v>0</v>
      </c>
      <c r="BG6316" s="50"/>
      <c r="BH6316" s="17">
        <f t="shared" si="1983"/>
        <v>0</v>
      </c>
      <c r="BI6316" s="17">
        <f t="shared" si="1991"/>
        <v>6316</v>
      </c>
      <c r="BJ6316" s="17">
        <f t="shared" si="1989"/>
        <v>6316</v>
      </c>
      <c r="BK6316" s="150">
        <f t="shared" si="1990"/>
        <v>37035</v>
      </c>
      <c r="BL6316" s="50" t="e">
        <f t="shared" ca="1" si="1984"/>
        <v>#NAME?</v>
      </c>
      <c r="BM6316" s="50" t="e">
        <f t="shared" ca="1" si="1985"/>
        <v>#NAME?</v>
      </c>
      <c r="BN6316" s="50" t="e">
        <f t="shared" ca="1" si="1986"/>
        <v>#NAME?</v>
      </c>
    </row>
    <row r="6317" spans="1:66" x14ac:dyDescent="0.35">
      <c r="A6317" s="48">
        <v>37036</v>
      </c>
      <c r="B6317" s="17">
        <v>2001</v>
      </c>
      <c r="C6317" s="17">
        <v>5</v>
      </c>
      <c r="D6317" s="17">
        <v>145</v>
      </c>
      <c r="E6317" s="17">
        <v>25</v>
      </c>
      <c r="F6317" s="17">
        <v>6</v>
      </c>
      <c r="G6317" s="50">
        <v>9.4</v>
      </c>
      <c r="H6317" s="32">
        <v>4.7360491683253523</v>
      </c>
      <c r="I6317" s="50">
        <v>19.166666666666668</v>
      </c>
      <c r="J6317" s="13">
        <v>4.8</v>
      </c>
      <c r="K6317" s="13">
        <f t="shared" si="1972"/>
        <v>4.8</v>
      </c>
      <c r="L6317" s="13">
        <f t="shared" si="1973"/>
        <v>0</v>
      </c>
      <c r="M6317" s="13" t="e">
        <f ca="1">CalcTable[[#This Row],[IWC]]-AE6316</f>
        <v>#NAME?</v>
      </c>
      <c r="N6317" s="13" t="e">
        <f ca="1">IF(CalcTable[[#This Row],[Day of Year]]&lt;123,FCAP,AE6316)</f>
        <v>#NAME?</v>
      </c>
      <c r="O6317" s="17" t="e">
        <f ca="1">IF(IRR_DRIP,5,COUNTIF('IDET Wind Values'!C6301:G6301,"&lt;="&amp;IRR_MAXWIND))</f>
        <v>#NAME?</v>
      </c>
      <c r="P6317" s="13" t="e">
        <f ca="1">CalcTable[[#This Row],[ET_o]]*KL</f>
        <v>#NAME?</v>
      </c>
      <c r="Q6317" s="13" t="e">
        <f ca="1">IF(WILTPT&lt;=0,1,MAX(0,MIN(1,(CalcTable[[#This Row],[IWC]]-WILTPT)/(MAD-WILTPT))))</f>
        <v>#NAME?</v>
      </c>
      <c r="R6317" s="13" t="e">
        <f ca="1">CalcTable[[#This Row],[ETMult]]*CalcTable[[#This Row],[ETb]]</f>
        <v>#NAME?</v>
      </c>
      <c r="S6317" s="13" t="b">
        <f>INDEX(IRR_LIST,CalcTable[[#This Row],[Day of Week]]+1)</f>
        <v>0</v>
      </c>
      <c r="T6317" s="13">
        <f t="shared" ca="1" si="1974"/>
        <v>4.4000000000000004</v>
      </c>
      <c r="U6317" s="13" t="b">
        <f ca="1">IF(CalcTable[[#This Row],[IrrPrecip]]&gt;=IC_MM,FALSE,TRUE)</f>
        <v>1</v>
      </c>
      <c r="V6317" s="13" t="b">
        <f t="shared" si="1975"/>
        <v>1</v>
      </c>
      <c r="W6317" s="13" t="e">
        <f ca="1">IF(AND(IRR_DRIP=FALSE,CalcTable[[#This Row],[IrrHours]]&lt;=0),FALSE,TRUE)</f>
        <v>#NAME?</v>
      </c>
      <c r="X6317" s="13" t="e">
        <f ca="1">AND(CalcTable[[#This Row],[IrrDay]],CalcTable[[#This Row],[IrrRain]],CalcTable[[#This Row],[IrrWarm]],CalcTable[[#This Row],[IrrWindy]])</f>
        <v>#NAME?</v>
      </c>
      <c r="Y6317" s="13" t="e">
        <f t="shared" ca="1" si="1976"/>
        <v>#NAME?</v>
      </c>
      <c r="Z6317" s="13" t="e">
        <f ca="1">CalcTable[[#This Row],[IrrHours]]/5</f>
        <v>#NAME?</v>
      </c>
      <c r="AA6317" s="13" t="e">
        <f ca="1">IF(CalcTable[[#This Row],[IrrFlag]]=FALSE,0,MAX(0,CalcTable[[#This Row],[VolRednWind]]*(FCAP*IRR_TARGET-CalcTable[[#This Row],[IWC]])))</f>
        <v>#NAME?</v>
      </c>
      <c r="AB6317" s="13" t="e">
        <f ca="1">CalcTable[[#This Row],[IWC]]+CalcTable[[#This Row],[Eff Precip]]+CalcTable[[#This Row],[IrrAmt]]-CalcTable[[#This Row],[AET]]</f>
        <v>#NAME?</v>
      </c>
      <c r="AC6317" s="13" t="e">
        <f ca="1">IF(CalcTable[[#This Row],[PWC]]&gt;FCAP,MIN(24*PERC,MIN(SAT,CalcTable[[#This Row],[PWC]])-FCAP),0)</f>
        <v>#NAME?</v>
      </c>
      <c r="AD6317" s="13" t="e">
        <f ca="1">IF(CalcTable[[#This Row],[PWC]]&gt;SAT,CalcTable[[#This Row],[PWC]]-SAT,0)</f>
        <v>#NAME?</v>
      </c>
      <c r="AE6317" s="13" t="e">
        <f ca="1">CalcTable[[#This Row],[PWC]]-CalcTable[[#This Row],[PercAmt]]-CalcTable[[#This Row],[Runoff]]</f>
        <v>#NAME?</v>
      </c>
      <c r="AF6317" s="13" t="e">
        <f ca="1">CalcTable[[#This Row],[IrrAmt]]/1000*CUR_IRR_AREA*10000/IRR_EFF</f>
        <v>#NAME?</v>
      </c>
      <c r="AG6317" s="147"/>
      <c r="AH6317" s="13"/>
      <c r="AI6317" s="50">
        <v>0</v>
      </c>
      <c r="AJ6317" s="50">
        <v>0</v>
      </c>
      <c r="AK6317" s="50">
        <v>0</v>
      </c>
      <c r="AL6317" s="50">
        <v>7.3554956534355647</v>
      </c>
      <c r="AM6317" s="50"/>
      <c r="AN6317" s="50"/>
      <c r="AO6317" s="50"/>
      <c r="AP6317" s="50"/>
      <c r="AQ6317" s="50"/>
      <c r="AR6317" s="50"/>
      <c r="AS6317" s="50"/>
      <c r="AT6317" s="50"/>
      <c r="AU6317" s="50"/>
      <c r="AV6317" s="50"/>
      <c r="AW6317" s="50"/>
      <c r="AX6317" s="50">
        <f t="shared" si="1987"/>
        <v>7.3554956534355647</v>
      </c>
      <c r="AY6317" s="50"/>
      <c r="AZ6317" s="50">
        <f t="shared" si="1977"/>
        <v>215.76120583410992</v>
      </c>
      <c r="BA6317" s="50">
        <f t="shared" si="1978"/>
        <v>332.20376136362955</v>
      </c>
      <c r="BB6317" s="50">
        <f t="shared" si="1979"/>
        <v>342.47810449858719</v>
      </c>
      <c r="BC6317" s="17">
        <f t="shared" si="1980"/>
        <v>20015</v>
      </c>
      <c r="BD6317" s="50">
        <f t="shared" si="1981"/>
        <v>7.3554956534355647</v>
      </c>
      <c r="BE6317" s="50">
        <f t="shared" si="1982"/>
        <v>215.76120583410992</v>
      </c>
      <c r="BF6317" s="50">
        <f t="shared" si="1988"/>
        <v>352.91664673048871</v>
      </c>
      <c r="BG6317" s="50"/>
      <c r="BH6317" s="17">
        <f t="shared" si="1983"/>
        <v>0</v>
      </c>
      <c r="BI6317" s="17">
        <f t="shared" si="1991"/>
        <v>6317</v>
      </c>
      <c r="BJ6317" s="17">
        <f t="shared" si="1989"/>
        <v>6317</v>
      </c>
      <c r="BK6317" s="150">
        <f t="shared" si="1990"/>
        <v>37036</v>
      </c>
      <c r="BL6317" s="50" t="e">
        <f t="shared" ca="1" si="1984"/>
        <v>#NAME?</v>
      </c>
      <c r="BM6317" s="50" t="e">
        <f t="shared" ca="1" si="1985"/>
        <v>#NAME?</v>
      </c>
      <c r="BN6317" s="50" t="e">
        <f t="shared" ca="1" si="1986"/>
        <v>#NAME?</v>
      </c>
    </row>
    <row r="6318" spans="1:66" x14ac:dyDescent="0.35">
      <c r="A6318" s="48">
        <v>37037</v>
      </c>
      <c r="B6318" s="17">
        <v>2001</v>
      </c>
      <c r="C6318" s="17">
        <v>5</v>
      </c>
      <c r="D6318" s="17">
        <v>146</v>
      </c>
      <c r="E6318" s="17">
        <v>26</v>
      </c>
      <c r="F6318" s="17">
        <v>7</v>
      </c>
      <c r="G6318" s="50">
        <v>6.5</v>
      </c>
      <c r="H6318" s="32">
        <v>4.8188246339123797</v>
      </c>
      <c r="I6318" s="50">
        <v>9.1666666666666661</v>
      </c>
      <c r="J6318" s="13">
        <v>0</v>
      </c>
      <c r="K6318" s="13">
        <f t="shared" si="1972"/>
        <v>0</v>
      </c>
      <c r="L6318" s="13">
        <f t="shared" si="1973"/>
        <v>0</v>
      </c>
      <c r="M6318" s="13" t="e">
        <f ca="1">CalcTable[[#This Row],[IWC]]-AE6317</f>
        <v>#NAME?</v>
      </c>
      <c r="N6318" s="13" t="e">
        <f ca="1">IF(CalcTable[[#This Row],[Day of Year]]&lt;123,FCAP,AE6317)</f>
        <v>#NAME?</v>
      </c>
      <c r="O6318" s="17" t="e">
        <f ca="1">IF(IRR_DRIP,5,COUNTIF('IDET Wind Values'!C6302:G6302,"&lt;="&amp;IRR_MAXWIND))</f>
        <v>#NAME?</v>
      </c>
      <c r="P6318" s="13" t="e">
        <f ca="1">CalcTable[[#This Row],[ET_o]]*KL</f>
        <v>#NAME?</v>
      </c>
      <c r="Q6318" s="13" t="e">
        <f ca="1">IF(WILTPT&lt;=0,1,MAX(0,MIN(1,(CalcTable[[#This Row],[IWC]]-WILTPT)/(MAD-WILTPT))))</f>
        <v>#NAME?</v>
      </c>
      <c r="R6318" s="13" t="e">
        <f ca="1">CalcTable[[#This Row],[ETMult]]*CalcTable[[#This Row],[ETb]]</f>
        <v>#NAME?</v>
      </c>
      <c r="S6318" s="13" t="b">
        <f>INDEX(IRR_LIST,CalcTable[[#This Row],[Day of Week]]+1)</f>
        <v>0</v>
      </c>
      <c r="T6318" s="13">
        <f t="shared" ca="1" si="1974"/>
        <v>9.1999999999999993</v>
      </c>
      <c r="U6318" s="13" t="b">
        <f ca="1">IF(CalcTable[[#This Row],[IrrPrecip]]&gt;=IC_MM,FALSE,TRUE)</f>
        <v>1</v>
      </c>
      <c r="V6318" s="13" t="b">
        <f t="shared" si="1975"/>
        <v>1</v>
      </c>
      <c r="W6318" s="13" t="e">
        <f ca="1">IF(AND(IRR_DRIP=FALSE,CalcTable[[#This Row],[IrrHours]]&lt;=0),FALSE,TRUE)</f>
        <v>#NAME?</v>
      </c>
      <c r="X6318" s="13" t="e">
        <f ca="1">AND(CalcTable[[#This Row],[IrrDay]],CalcTable[[#This Row],[IrrRain]],CalcTable[[#This Row],[IrrWarm]],CalcTable[[#This Row],[IrrWindy]])</f>
        <v>#NAME?</v>
      </c>
      <c r="Y6318" s="13" t="e">
        <f t="shared" ca="1" si="1976"/>
        <v>#NAME?</v>
      </c>
      <c r="Z6318" s="13" t="e">
        <f ca="1">CalcTable[[#This Row],[IrrHours]]/5</f>
        <v>#NAME?</v>
      </c>
      <c r="AA6318" s="13" t="e">
        <f ca="1">IF(CalcTable[[#This Row],[IrrFlag]]=FALSE,0,MAX(0,CalcTable[[#This Row],[VolRednWind]]*(FCAP*IRR_TARGET-CalcTable[[#This Row],[IWC]])))</f>
        <v>#NAME?</v>
      </c>
      <c r="AB6318" s="13" t="e">
        <f ca="1">CalcTable[[#This Row],[IWC]]+CalcTable[[#This Row],[Eff Precip]]+CalcTable[[#This Row],[IrrAmt]]-CalcTable[[#This Row],[AET]]</f>
        <v>#NAME?</v>
      </c>
      <c r="AC6318" s="13" t="e">
        <f ca="1">IF(CalcTable[[#This Row],[PWC]]&gt;FCAP,MIN(24*PERC,MIN(SAT,CalcTable[[#This Row],[PWC]])-FCAP),0)</f>
        <v>#NAME?</v>
      </c>
      <c r="AD6318" s="13" t="e">
        <f ca="1">IF(CalcTable[[#This Row],[PWC]]&gt;SAT,CalcTable[[#This Row],[PWC]]-SAT,0)</f>
        <v>#NAME?</v>
      </c>
      <c r="AE6318" s="13" t="e">
        <f ca="1">CalcTable[[#This Row],[PWC]]-CalcTable[[#This Row],[PercAmt]]-CalcTable[[#This Row],[Runoff]]</f>
        <v>#NAME?</v>
      </c>
      <c r="AF6318" s="13" t="e">
        <f ca="1">CalcTable[[#This Row],[IrrAmt]]/1000*CUR_IRR_AREA*10000/IRR_EFF</f>
        <v>#NAME?</v>
      </c>
      <c r="AG6318" s="147"/>
      <c r="AH6318" s="13"/>
      <c r="AI6318" s="50">
        <v>0</v>
      </c>
      <c r="AJ6318" s="50">
        <v>0</v>
      </c>
      <c r="AK6318" s="50">
        <v>0</v>
      </c>
      <c r="AL6318" s="50">
        <v>0</v>
      </c>
      <c r="AM6318" s="50"/>
      <c r="AN6318" s="50"/>
      <c r="AO6318" s="50"/>
      <c r="AP6318" s="50"/>
      <c r="AQ6318" s="50"/>
      <c r="AR6318" s="50"/>
      <c r="AS6318" s="50"/>
      <c r="AT6318" s="50"/>
      <c r="AU6318" s="50"/>
      <c r="AV6318" s="50"/>
      <c r="AW6318" s="50"/>
      <c r="AX6318" s="50">
        <f t="shared" si="1987"/>
        <v>0</v>
      </c>
      <c r="AY6318" s="50"/>
      <c r="AZ6318" s="50">
        <f t="shared" si="1977"/>
        <v>0</v>
      </c>
      <c r="BA6318" s="50">
        <f t="shared" si="1978"/>
        <v>0</v>
      </c>
      <c r="BB6318" s="50">
        <f t="shared" si="1979"/>
        <v>0</v>
      </c>
      <c r="BC6318" s="17">
        <f t="shared" si="1980"/>
        <v>20015</v>
      </c>
      <c r="BD6318" s="50">
        <f t="shared" si="1981"/>
        <v>0</v>
      </c>
      <c r="BE6318" s="50">
        <f t="shared" si="1982"/>
        <v>0</v>
      </c>
      <c r="BF6318" s="50">
        <f t="shared" si="1988"/>
        <v>0</v>
      </c>
      <c r="BG6318" s="50"/>
      <c r="BH6318" s="17">
        <f t="shared" si="1983"/>
        <v>0</v>
      </c>
      <c r="BI6318" s="17">
        <f t="shared" si="1991"/>
        <v>6318</v>
      </c>
      <c r="BJ6318" s="17">
        <f t="shared" si="1989"/>
        <v>6318</v>
      </c>
      <c r="BK6318" s="150">
        <f t="shared" si="1990"/>
        <v>37037</v>
      </c>
      <c r="BL6318" s="50" t="e">
        <f t="shared" ca="1" si="1984"/>
        <v>#NAME?</v>
      </c>
      <c r="BM6318" s="50" t="e">
        <f t="shared" ca="1" si="1985"/>
        <v>#NAME?</v>
      </c>
      <c r="BN6318" s="50" t="e">
        <f t="shared" ca="1" si="1986"/>
        <v>#NAME?</v>
      </c>
    </row>
    <row r="6319" spans="1:66" x14ac:dyDescent="0.35">
      <c r="A6319" s="48">
        <v>37038</v>
      </c>
      <c r="B6319" s="17">
        <v>2001</v>
      </c>
      <c r="C6319" s="17">
        <v>5</v>
      </c>
      <c r="D6319" s="17">
        <v>147</v>
      </c>
      <c r="E6319" s="17">
        <v>27</v>
      </c>
      <c r="F6319" s="17">
        <v>1</v>
      </c>
      <c r="G6319" s="50">
        <v>7.2</v>
      </c>
      <c r="H6319" s="32">
        <v>6.9383036053277563</v>
      </c>
      <c r="I6319" s="50">
        <v>11.333333333333334</v>
      </c>
      <c r="J6319" s="13">
        <v>0</v>
      </c>
      <c r="K6319" s="13">
        <f t="shared" si="1972"/>
        <v>0</v>
      </c>
      <c r="L6319" s="13">
        <f t="shared" si="1973"/>
        <v>0</v>
      </c>
      <c r="M6319" s="13" t="e">
        <f ca="1">CalcTable[[#This Row],[IWC]]-AE6318</f>
        <v>#NAME?</v>
      </c>
      <c r="N6319" s="13" t="e">
        <f ca="1">IF(CalcTable[[#This Row],[Day of Year]]&lt;123,FCAP,AE6318)</f>
        <v>#NAME?</v>
      </c>
      <c r="O6319" s="17" t="e">
        <f ca="1">IF(IRR_DRIP,5,COUNTIF('IDET Wind Values'!C6303:G6303,"&lt;="&amp;IRR_MAXWIND))</f>
        <v>#NAME?</v>
      </c>
      <c r="P6319" s="13" t="e">
        <f ca="1">CalcTable[[#This Row],[ET_o]]*KL</f>
        <v>#NAME?</v>
      </c>
      <c r="Q6319" s="13" t="e">
        <f ca="1">IF(WILTPT&lt;=0,1,MAX(0,MIN(1,(CalcTable[[#This Row],[IWC]]-WILTPT)/(MAD-WILTPT))))</f>
        <v>#NAME?</v>
      </c>
      <c r="R6319" s="13" t="e">
        <f ca="1">CalcTable[[#This Row],[ETMult]]*CalcTable[[#This Row],[ETb]]</f>
        <v>#NAME?</v>
      </c>
      <c r="S6319" s="13" t="b">
        <f>INDEX(IRR_LIST,CalcTable[[#This Row],[Day of Week]]+1)</f>
        <v>1</v>
      </c>
      <c r="T6319" s="13">
        <f t="shared" ca="1" si="1974"/>
        <v>4.8</v>
      </c>
      <c r="U6319" s="13" t="b">
        <f ca="1">IF(CalcTable[[#This Row],[IrrPrecip]]&gt;=IC_MM,FALSE,TRUE)</f>
        <v>1</v>
      </c>
      <c r="V6319" s="13" t="b">
        <f t="shared" si="1975"/>
        <v>1</v>
      </c>
      <c r="W6319" s="13" t="e">
        <f ca="1">IF(AND(IRR_DRIP=FALSE,CalcTable[[#This Row],[IrrHours]]&lt;=0),FALSE,TRUE)</f>
        <v>#NAME?</v>
      </c>
      <c r="X6319" s="13" t="e">
        <f ca="1">AND(CalcTable[[#This Row],[IrrDay]],CalcTable[[#This Row],[IrrRain]],CalcTable[[#This Row],[IrrWarm]],CalcTable[[#This Row],[IrrWindy]])</f>
        <v>#NAME?</v>
      </c>
      <c r="Y6319" s="13" t="e">
        <f t="shared" ca="1" si="1976"/>
        <v>#NAME?</v>
      </c>
      <c r="Z6319" s="13" t="e">
        <f ca="1">CalcTable[[#This Row],[IrrHours]]/5</f>
        <v>#NAME?</v>
      </c>
      <c r="AA6319" s="13" t="e">
        <f ca="1">IF(CalcTable[[#This Row],[IrrFlag]]=FALSE,0,MAX(0,CalcTable[[#This Row],[VolRednWind]]*(FCAP*IRR_TARGET-CalcTable[[#This Row],[IWC]])))</f>
        <v>#NAME?</v>
      </c>
      <c r="AB6319" s="13" t="e">
        <f ca="1">CalcTable[[#This Row],[IWC]]+CalcTable[[#This Row],[Eff Precip]]+CalcTable[[#This Row],[IrrAmt]]-CalcTable[[#This Row],[AET]]</f>
        <v>#NAME?</v>
      </c>
      <c r="AC6319" s="13" t="e">
        <f ca="1">IF(CalcTable[[#This Row],[PWC]]&gt;FCAP,MIN(24*PERC,MIN(SAT,CalcTable[[#This Row],[PWC]])-FCAP),0)</f>
        <v>#NAME?</v>
      </c>
      <c r="AD6319" s="13" t="e">
        <f ca="1">IF(CalcTable[[#This Row],[PWC]]&gt;SAT,CalcTable[[#This Row],[PWC]]-SAT,0)</f>
        <v>#NAME?</v>
      </c>
      <c r="AE6319" s="13" t="e">
        <f ca="1">CalcTable[[#This Row],[PWC]]-CalcTable[[#This Row],[PercAmt]]-CalcTable[[#This Row],[Runoff]]</f>
        <v>#NAME?</v>
      </c>
      <c r="AF6319" s="13" t="e">
        <f ca="1">CalcTable[[#This Row],[IrrAmt]]/1000*CUR_IRR_AREA*10000/IRR_EFF</f>
        <v>#NAME?</v>
      </c>
      <c r="AG6319" s="147"/>
      <c r="AH6319" s="13"/>
      <c r="AI6319" s="50">
        <v>0</v>
      </c>
      <c r="AJ6319" s="50">
        <v>0</v>
      </c>
      <c r="AK6319" s="50">
        <v>0</v>
      </c>
      <c r="AL6319" s="50">
        <v>0</v>
      </c>
      <c r="AM6319" s="50"/>
      <c r="AN6319" s="50"/>
      <c r="AO6319" s="50"/>
      <c r="AP6319" s="50"/>
      <c r="AQ6319" s="50"/>
      <c r="AR6319" s="50"/>
      <c r="AS6319" s="50"/>
      <c r="AT6319" s="50"/>
      <c r="AU6319" s="50"/>
      <c r="AV6319" s="50"/>
      <c r="AW6319" s="50"/>
      <c r="AX6319" s="50">
        <f t="shared" si="1987"/>
        <v>0</v>
      </c>
      <c r="AY6319" s="50"/>
      <c r="AZ6319" s="50">
        <f t="shared" si="1977"/>
        <v>0</v>
      </c>
      <c r="BA6319" s="50">
        <f t="shared" si="1978"/>
        <v>0</v>
      </c>
      <c r="BB6319" s="50">
        <f t="shared" si="1979"/>
        <v>0</v>
      </c>
      <c r="BC6319" s="17">
        <f t="shared" si="1980"/>
        <v>20015</v>
      </c>
      <c r="BD6319" s="50">
        <f t="shared" si="1981"/>
        <v>0</v>
      </c>
      <c r="BE6319" s="50">
        <f t="shared" si="1982"/>
        <v>0</v>
      </c>
      <c r="BF6319" s="50">
        <f t="shared" si="1988"/>
        <v>0</v>
      </c>
      <c r="BG6319" s="50"/>
      <c r="BH6319" s="17">
        <f t="shared" si="1983"/>
        <v>0</v>
      </c>
      <c r="BI6319" s="17">
        <f t="shared" si="1991"/>
        <v>6319</v>
      </c>
      <c r="BJ6319" s="17">
        <f t="shared" si="1989"/>
        <v>6319</v>
      </c>
      <c r="BK6319" s="150">
        <f t="shared" si="1990"/>
        <v>37038</v>
      </c>
      <c r="BL6319" s="50" t="e">
        <f t="shared" ca="1" si="1984"/>
        <v>#NAME?</v>
      </c>
      <c r="BM6319" s="50" t="e">
        <f t="shared" ca="1" si="1985"/>
        <v>#NAME?</v>
      </c>
      <c r="BN6319" s="50" t="e">
        <f t="shared" ca="1" si="1986"/>
        <v>#NAME?</v>
      </c>
    </row>
    <row r="6320" spans="1:66" x14ac:dyDescent="0.35">
      <c r="A6320" s="48">
        <v>37039</v>
      </c>
      <c r="B6320" s="17">
        <v>2001</v>
      </c>
      <c r="C6320" s="17">
        <v>5</v>
      </c>
      <c r="D6320" s="17">
        <v>148</v>
      </c>
      <c r="E6320" s="17">
        <v>28</v>
      </c>
      <c r="F6320" s="17">
        <v>2</v>
      </c>
      <c r="G6320" s="50">
        <v>10.3</v>
      </c>
      <c r="H6320" s="32">
        <v>7.431377952535585</v>
      </c>
      <c r="I6320" s="50">
        <v>18</v>
      </c>
      <c r="J6320" s="13">
        <v>0</v>
      </c>
      <c r="K6320" s="13">
        <f t="shared" si="1972"/>
        <v>0</v>
      </c>
      <c r="L6320" s="13">
        <f t="shared" si="1973"/>
        <v>0</v>
      </c>
      <c r="M6320" s="13" t="e">
        <f ca="1">CalcTable[[#This Row],[IWC]]-AE6319</f>
        <v>#NAME?</v>
      </c>
      <c r="N6320" s="13" t="e">
        <f ca="1">IF(CalcTable[[#This Row],[Day of Year]]&lt;123,FCAP,AE6319)</f>
        <v>#NAME?</v>
      </c>
      <c r="O6320" s="17" t="e">
        <f ca="1">IF(IRR_DRIP,5,COUNTIF('IDET Wind Values'!C6304:G6304,"&lt;="&amp;IRR_MAXWIND))</f>
        <v>#NAME?</v>
      </c>
      <c r="P6320" s="13" t="e">
        <f ca="1">CalcTable[[#This Row],[ET_o]]*KL</f>
        <v>#NAME?</v>
      </c>
      <c r="Q6320" s="13" t="e">
        <f ca="1">IF(WILTPT&lt;=0,1,MAX(0,MIN(1,(CalcTable[[#This Row],[IWC]]-WILTPT)/(MAD-WILTPT))))</f>
        <v>#NAME?</v>
      </c>
      <c r="R6320" s="13" t="e">
        <f ca="1">CalcTable[[#This Row],[ETMult]]*CalcTable[[#This Row],[ETb]]</f>
        <v>#NAME?</v>
      </c>
      <c r="S6320" s="13" t="b">
        <f>INDEX(IRR_LIST,CalcTable[[#This Row],[Day of Week]]+1)</f>
        <v>0</v>
      </c>
      <c r="T6320" s="13">
        <f t="shared" ca="1" si="1974"/>
        <v>0</v>
      </c>
      <c r="U6320" s="13" t="b">
        <f ca="1">IF(CalcTable[[#This Row],[IrrPrecip]]&gt;=IC_MM,FALSE,TRUE)</f>
        <v>1</v>
      </c>
      <c r="V6320" s="13" t="b">
        <f t="shared" si="1975"/>
        <v>1</v>
      </c>
      <c r="W6320" s="13" t="e">
        <f ca="1">IF(AND(IRR_DRIP=FALSE,CalcTable[[#This Row],[IrrHours]]&lt;=0),FALSE,TRUE)</f>
        <v>#NAME?</v>
      </c>
      <c r="X6320" s="13" t="e">
        <f ca="1">AND(CalcTable[[#This Row],[IrrDay]],CalcTable[[#This Row],[IrrRain]],CalcTable[[#This Row],[IrrWarm]],CalcTable[[#This Row],[IrrWindy]])</f>
        <v>#NAME?</v>
      </c>
      <c r="Y6320" s="13" t="e">
        <f t="shared" ca="1" si="1976"/>
        <v>#NAME?</v>
      </c>
      <c r="Z6320" s="13" t="e">
        <f ca="1">CalcTable[[#This Row],[IrrHours]]/5</f>
        <v>#NAME?</v>
      </c>
      <c r="AA6320" s="13" t="e">
        <f ca="1">IF(CalcTable[[#This Row],[IrrFlag]]=FALSE,0,MAX(0,CalcTable[[#This Row],[VolRednWind]]*(FCAP*IRR_TARGET-CalcTable[[#This Row],[IWC]])))</f>
        <v>#NAME?</v>
      </c>
      <c r="AB6320" s="13" t="e">
        <f ca="1">CalcTable[[#This Row],[IWC]]+CalcTable[[#This Row],[Eff Precip]]+CalcTable[[#This Row],[IrrAmt]]-CalcTable[[#This Row],[AET]]</f>
        <v>#NAME?</v>
      </c>
      <c r="AC6320" s="13" t="e">
        <f ca="1">IF(CalcTable[[#This Row],[PWC]]&gt;FCAP,MIN(24*PERC,MIN(SAT,CalcTable[[#This Row],[PWC]])-FCAP),0)</f>
        <v>#NAME?</v>
      </c>
      <c r="AD6320" s="13" t="e">
        <f ca="1">IF(CalcTable[[#This Row],[PWC]]&gt;SAT,CalcTable[[#This Row],[PWC]]-SAT,0)</f>
        <v>#NAME?</v>
      </c>
      <c r="AE6320" s="13" t="e">
        <f ca="1">CalcTable[[#This Row],[PWC]]-CalcTable[[#This Row],[PercAmt]]-CalcTable[[#This Row],[Runoff]]</f>
        <v>#NAME?</v>
      </c>
      <c r="AF6320" s="13" t="e">
        <f ca="1">CalcTable[[#This Row],[IrrAmt]]/1000*CUR_IRR_AREA*10000/IRR_EFF</f>
        <v>#NAME?</v>
      </c>
      <c r="AG6320" s="147"/>
      <c r="AH6320" s="13"/>
      <c r="AI6320" s="50">
        <v>0</v>
      </c>
      <c r="AJ6320" s="50">
        <v>0</v>
      </c>
      <c r="AK6320" s="50">
        <v>0</v>
      </c>
      <c r="AL6320" s="50">
        <v>9.0450719634940242</v>
      </c>
      <c r="AM6320" s="50"/>
      <c r="AN6320" s="50"/>
      <c r="AO6320" s="50"/>
      <c r="AP6320" s="50"/>
      <c r="AQ6320" s="50"/>
      <c r="AR6320" s="50"/>
      <c r="AS6320" s="50"/>
      <c r="AT6320" s="50"/>
      <c r="AU6320" s="50"/>
      <c r="AV6320" s="50"/>
      <c r="AW6320" s="50"/>
      <c r="AX6320" s="50">
        <f t="shared" si="1987"/>
        <v>9.0450719634940242</v>
      </c>
      <c r="AY6320" s="50"/>
      <c r="AZ6320" s="50">
        <f t="shared" si="1977"/>
        <v>265.32211092915804</v>
      </c>
      <c r="BA6320" s="50">
        <f t="shared" si="1978"/>
        <v>408.51182158933858</v>
      </c>
      <c r="BB6320" s="50">
        <f t="shared" si="1979"/>
        <v>421.14620782406041</v>
      </c>
      <c r="BC6320" s="17">
        <f t="shared" si="1980"/>
        <v>20015</v>
      </c>
      <c r="BD6320" s="50">
        <f t="shared" si="1981"/>
        <v>9.0450719634940242</v>
      </c>
      <c r="BE6320" s="50">
        <f t="shared" si="1982"/>
        <v>265.32211092915804</v>
      </c>
      <c r="BF6320" s="50">
        <f t="shared" si="1988"/>
        <v>433.98251011151007</v>
      </c>
      <c r="BG6320" s="50"/>
      <c r="BH6320" s="17">
        <f t="shared" si="1983"/>
        <v>0</v>
      </c>
      <c r="BI6320" s="17">
        <f t="shared" si="1991"/>
        <v>6320</v>
      </c>
      <c r="BJ6320" s="17">
        <f t="shared" si="1989"/>
        <v>6320</v>
      </c>
      <c r="BK6320" s="150">
        <f t="shared" si="1990"/>
        <v>37039</v>
      </c>
      <c r="BL6320" s="50" t="e">
        <f t="shared" ca="1" si="1984"/>
        <v>#NAME?</v>
      </c>
      <c r="BM6320" s="50" t="e">
        <f t="shared" ca="1" si="1985"/>
        <v>#NAME?</v>
      </c>
      <c r="BN6320" s="50" t="e">
        <f t="shared" ca="1" si="1986"/>
        <v>#NAME?</v>
      </c>
    </row>
    <row r="6321" spans="1:66" x14ac:dyDescent="0.35">
      <c r="A6321" s="48">
        <v>37040</v>
      </c>
      <c r="B6321" s="17">
        <v>2001</v>
      </c>
      <c r="C6321" s="17">
        <v>5</v>
      </c>
      <c r="D6321" s="17">
        <v>149</v>
      </c>
      <c r="E6321" s="17">
        <v>29</v>
      </c>
      <c r="F6321" s="17">
        <v>3</v>
      </c>
      <c r="G6321" s="50">
        <v>7.4</v>
      </c>
      <c r="H6321" s="32">
        <v>5.3400982911996451</v>
      </c>
      <c r="I6321" s="50">
        <v>26.833333333333332</v>
      </c>
      <c r="J6321" s="13">
        <v>0</v>
      </c>
      <c r="K6321" s="13">
        <f t="shared" si="1972"/>
        <v>0</v>
      </c>
      <c r="L6321" s="13">
        <f t="shared" si="1973"/>
        <v>0</v>
      </c>
      <c r="M6321" s="13" t="e">
        <f ca="1">CalcTable[[#This Row],[IWC]]-AE6320</f>
        <v>#NAME?</v>
      </c>
      <c r="N6321" s="13" t="e">
        <f ca="1">IF(CalcTable[[#This Row],[Day of Year]]&lt;123,FCAP,AE6320)</f>
        <v>#NAME?</v>
      </c>
      <c r="O6321" s="17" t="e">
        <f ca="1">IF(IRR_DRIP,5,COUNTIF('IDET Wind Values'!C6305:G6305,"&lt;="&amp;IRR_MAXWIND))</f>
        <v>#NAME?</v>
      </c>
      <c r="P6321" s="13" t="e">
        <f ca="1">CalcTable[[#This Row],[ET_o]]*KL</f>
        <v>#NAME?</v>
      </c>
      <c r="Q6321" s="13" t="e">
        <f ca="1">IF(WILTPT&lt;=0,1,MAX(0,MIN(1,(CalcTable[[#This Row],[IWC]]-WILTPT)/(MAD-WILTPT))))</f>
        <v>#NAME?</v>
      </c>
      <c r="R6321" s="13" t="e">
        <f ca="1">CalcTable[[#This Row],[ETMult]]*CalcTable[[#This Row],[ETb]]</f>
        <v>#NAME?</v>
      </c>
      <c r="S6321" s="13" t="b">
        <f>INDEX(IRR_LIST,CalcTable[[#This Row],[Day of Week]]+1)</f>
        <v>1</v>
      </c>
      <c r="T6321" s="13">
        <f t="shared" ca="1" si="1974"/>
        <v>0</v>
      </c>
      <c r="U6321" s="13" t="b">
        <f ca="1">IF(CalcTable[[#This Row],[IrrPrecip]]&gt;=IC_MM,FALSE,TRUE)</f>
        <v>1</v>
      </c>
      <c r="V6321" s="13" t="b">
        <f t="shared" si="1975"/>
        <v>1</v>
      </c>
      <c r="W6321" s="13" t="e">
        <f ca="1">IF(AND(IRR_DRIP=FALSE,CalcTable[[#This Row],[IrrHours]]&lt;=0),FALSE,TRUE)</f>
        <v>#NAME?</v>
      </c>
      <c r="X6321" s="13" t="e">
        <f ca="1">AND(CalcTable[[#This Row],[IrrDay]],CalcTable[[#This Row],[IrrRain]],CalcTable[[#This Row],[IrrWarm]],CalcTable[[#This Row],[IrrWindy]])</f>
        <v>#NAME?</v>
      </c>
      <c r="Y6321" s="13" t="e">
        <f t="shared" ca="1" si="1976"/>
        <v>#NAME?</v>
      </c>
      <c r="Z6321" s="13" t="e">
        <f ca="1">CalcTable[[#This Row],[IrrHours]]/5</f>
        <v>#NAME?</v>
      </c>
      <c r="AA6321" s="13" t="e">
        <f ca="1">IF(CalcTable[[#This Row],[IrrFlag]]=FALSE,0,MAX(0,CalcTable[[#This Row],[VolRednWind]]*(FCAP*IRR_TARGET-CalcTable[[#This Row],[IWC]])))</f>
        <v>#NAME?</v>
      </c>
      <c r="AB6321" s="13" t="e">
        <f ca="1">CalcTable[[#This Row],[IWC]]+CalcTable[[#This Row],[Eff Precip]]+CalcTable[[#This Row],[IrrAmt]]-CalcTable[[#This Row],[AET]]</f>
        <v>#NAME?</v>
      </c>
      <c r="AC6321" s="13" t="e">
        <f ca="1">IF(CalcTable[[#This Row],[PWC]]&gt;FCAP,MIN(24*PERC,MIN(SAT,CalcTable[[#This Row],[PWC]])-FCAP),0)</f>
        <v>#NAME?</v>
      </c>
      <c r="AD6321" s="13" t="e">
        <f ca="1">IF(CalcTable[[#This Row],[PWC]]&gt;SAT,CalcTable[[#This Row],[PWC]]-SAT,0)</f>
        <v>#NAME?</v>
      </c>
      <c r="AE6321" s="13" t="e">
        <f ca="1">CalcTable[[#This Row],[PWC]]-CalcTable[[#This Row],[PercAmt]]-CalcTable[[#This Row],[Runoff]]</f>
        <v>#NAME?</v>
      </c>
      <c r="AF6321" s="13" t="e">
        <f ca="1">CalcTable[[#This Row],[IrrAmt]]/1000*CUR_IRR_AREA*10000/IRR_EFF</f>
        <v>#NAME?</v>
      </c>
      <c r="AG6321" s="147"/>
      <c r="AH6321" s="13"/>
      <c r="AI6321" s="50">
        <v>0</v>
      </c>
      <c r="AJ6321" s="50">
        <v>0</v>
      </c>
      <c r="AK6321" s="50">
        <v>0</v>
      </c>
      <c r="AL6321" s="50">
        <v>0</v>
      </c>
      <c r="AM6321" s="50"/>
      <c r="AN6321" s="50"/>
      <c r="AO6321" s="50"/>
      <c r="AP6321" s="50"/>
      <c r="AQ6321" s="50"/>
      <c r="AR6321" s="50"/>
      <c r="AS6321" s="50"/>
      <c r="AT6321" s="50"/>
      <c r="AU6321" s="50"/>
      <c r="AV6321" s="50"/>
      <c r="AW6321" s="50"/>
      <c r="AX6321" s="50">
        <f t="shared" si="1987"/>
        <v>0</v>
      </c>
      <c r="AY6321" s="50"/>
      <c r="AZ6321" s="50">
        <f t="shared" si="1977"/>
        <v>0</v>
      </c>
      <c r="BA6321" s="50">
        <f t="shared" si="1978"/>
        <v>0</v>
      </c>
      <c r="BB6321" s="50">
        <f t="shared" si="1979"/>
        <v>0</v>
      </c>
      <c r="BC6321" s="17">
        <f t="shared" si="1980"/>
        <v>20015</v>
      </c>
      <c r="BD6321" s="50">
        <f t="shared" si="1981"/>
        <v>0</v>
      </c>
      <c r="BE6321" s="50">
        <f t="shared" si="1982"/>
        <v>0</v>
      </c>
      <c r="BF6321" s="50">
        <f t="shared" si="1988"/>
        <v>0</v>
      </c>
      <c r="BG6321" s="50"/>
      <c r="BH6321" s="17">
        <f t="shared" si="1983"/>
        <v>0</v>
      </c>
      <c r="BI6321" s="17">
        <f t="shared" si="1991"/>
        <v>6321</v>
      </c>
      <c r="BJ6321" s="17">
        <f t="shared" si="1989"/>
        <v>6321</v>
      </c>
      <c r="BK6321" s="150">
        <f t="shared" si="1990"/>
        <v>37040</v>
      </c>
      <c r="BL6321" s="50" t="e">
        <f t="shared" ca="1" si="1984"/>
        <v>#NAME?</v>
      </c>
      <c r="BM6321" s="50" t="e">
        <f t="shared" ca="1" si="1985"/>
        <v>#NAME?</v>
      </c>
      <c r="BN6321" s="50" t="e">
        <f t="shared" ca="1" si="1986"/>
        <v>#NAME?</v>
      </c>
    </row>
    <row r="6322" spans="1:66" x14ac:dyDescent="0.35">
      <c r="A6322" s="48">
        <v>37041</v>
      </c>
      <c r="B6322" s="17">
        <v>2001</v>
      </c>
      <c r="C6322" s="17">
        <v>5</v>
      </c>
      <c r="D6322" s="17">
        <v>150</v>
      </c>
      <c r="E6322" s="17">
        <v>30</v>
      </c>
      <c r="F6322" s="17">
        <v>4</v>
      </c>
      <c r="G6322" s="50">
        <v>5.4</v>
      </c>
      <c r="H6322" s="32">
        <v>7.0176716339399752</v>
      </c>
      <c r="I6322" s="50">
        <v>24.833333333333332</v>
      </c>
      <c r="J6322" s="13">
        <v>0</v>
      </c>
      <c r="K6322" s="13">
        <f t="shared" si="1972"/>
        <v>0</v>
      </c>
      <c r="L6322" s="13">
        <f t="shared" si="1973"/>
        <v>0</v>
      </c>
      <c r="M6322" s="13" t="e">
        <f ca="1">CalcTable[[#This Row],[IWC]]-AE6321</f>
        <v>#NAME?</v>
      </c>
      <c r="N6322" s="13" t="e">
        <f ca="1">IF(CalcTable[[#This Row],[Day of Year]]&lt;123,FCAP,AE6321)</f>
        <v>#NAME?</v>
      </c>
      <c r="O6322" s="17" t="e">
        <f ca="1">IF(IRR_DRIP,5,COUNTIF('IDET Wind Values'!C6306:G6306,"&lt;="&amp;IRR_MAXWIND))</f>
        <v>#NAME?</v>
      </c>
      <c r="P6322" s="13" t="e">
        <f ca="1">CalcTable[[#This Row],[ET_o]]*KL</f>
        <v>#NAME?</v>
      </c>
      <c r="Q6322" s="13" t="e">
        <f ca="1">IF(WILTPT&lt;=0,1,MAX(0,MIN(1,(CalcTable[[#This Row],[IWC]]-WILTPT)/(MAD-WILTPT))))</f>
        <v>#NAME?</v>
      </c>
      <c r="R6322" s="13" t="e">
        <f ca="1">CalcTable[[#This Row],[ETMult]]*CalcTable[[#This Row],[ETb]]</f>
        <v>#NAME?</v>
      </c>
      <c r="S6322" s="13" t="b">
        <f>INDEX(IRR_LIST,CalcTable[[#This Row],[Day of Week]]+1)</f>
        <v>0</v>
      </c>
      <c r="T6322" s="13">
        <f t="shared" ca="1" si="1974"/>
        <v>0</v>
      </c>
      <c r="U6322" s="13" t="b">
        <f ca="1">IF(CalcTable[[#This Row],[IrrPrecip]]&gt;=IC_MM,FALSE,TRUE)</f>
        <v>1</v>
      </c>
      <c r="V6322" s="13" t="b">
        <f t="shared" si="1975"/>
        <v>1</v>
      </c>
      <c r="W6322" s="13" t="e">
        <f ca="1">IF(AND(IRR_DRIP=FALSE,CalcTable[[#This Row],[IrrHours]]&lt;=0),FALSE,TRUE)</f>
        <v>#NAME?</v>
      </c>
      <c r="X6322" s="13" t="e">
        <f ca="1">AND(CalcTable[[#This Row],[IrrDay]],CalcTable[[#This Row],[IrrRain]],CalcTable[[#This Row],[IrrWarm]],CalcTable[[#This Row],[IrrWindy]])</f>
        <v>#NAME?</v>
      </c>
      <c r="Y6322" s="13" t="e">
        <f t="shared" ca="1" si="1976"/>
        <v>#NAME?</v>
      </c>
      <c r="Z6322" s="13" t="e">
        <f ca="1">CalcTable[[#This Row],[IrrHours]]/5</f>
        <v>#NAME?</v>
      </c>
      <c r="AA6322" s="13" t="e">
        <f ca="1">IF(CalcTable[[#This Row],[IrrFlag]]=FALSE,0,MAX(0,CalcTable[[#This Row],[VolRednWind]]*(FCAP*IRR_TARGET-CalcTable[[#This Row],[IWC]])))</f>
        <v>#NAME?</v>
      </c>
      <c r="AB6322" s="13" t="e">
        <f ca="1">CalcTable[[#This Row],[IWC]]+CalcTable[[#This Row],[Eff Precip]]+CalcTable[[#This Row],[IrrAmt]]-CalcTable[[#This Row],[AET]]</f>
        <v>#NAME?</v>
      </c>
      <c r="AC6322" s="13" t="e">
        <f ca="1">IF(CalcTable[[#This Row],[PWC]]&gt;FCAP,MIN(24*PERC,MIN(SAT,CalcTable[[#This Row],[PWC]])-FCAP),0)</f>
        <v>#NAME?</v>
      </c>
      <c r="AD6322" s="13" t="e">
        <f ca="1">IF(CalcTable[[#This Row],[PWC]]&gt;SAT,CalcTable[[#This Row],[PWC]]-SAT,0)</f>
        <v>#NAME?</v>
      </c>
      <c r="AE6322" s="13" t="e">
        <f ca="1">CalcTable[[#This Row],[PWC]]-CalcTable[[#This Row],[PercAmt]]-CalcTable[[#This Row],[Runoff]]</f>
        <v>#NAME?</v>
      </c>
      <c r="AF6322" s="13" t="e">
        <f ca="1">CalcTable[[#This Row],[IrrAmt]]/1000*CUR_IRR_AREA*10000/IRR_EFF</f>
        <v>#NAME?</v>
      </c>
      <c r="AG6322" s="147"/>
      <c r="AH6322" s="13"/>
      <c r="AI6322" s="50">
        <v>0</v>
      </c>
      <c r="AJ6322" s="50">
        <v>0</v>
      </c>
      <c r="AK6322" s="50">
        <v>0</v>
      </c>
      <c r="AL6322" s="50">
        <v>5.6089641064057965</v>
      </c>
      <c r="AM6322" s="50"/>
      <c r="AN6322" s="50"/>
      <c r="AO6322" s="50"/>
      <c r="AP6322" s="50"/>
      <c r="AQ6322" s="50"/>
      <c r="AR6322" s="50"/>
      <c r="AS6322" s="50"/>
      <c r="AT6322" s="50"/>
      <c r="AU6322" s="50"/>
      <c r="AV6322" s="50"/>
      <c r="AW6322" s="50"/>
      <c r="AX6322" s="50">
        <f t="shared" si="1987"/>
        <v>5.6089641064057965</v>
      </c>
      <c r="AY6322" s="50"/>
      <c r="AZ6322" s="50">
        <f t="shared" si="1977"/>
        <v>164.52961378790337</v>
      </c>
      <c r="BA6322" s="50">
        <f t="shared" si="1978"/>
        <v>253.32337360994649</v>
      </c>
      <c r="BB6322" s="50">
        <f t="shared" si="1979"/>
        <v>261.15811712365615</v>
      </c>
      <c r="BC6322" s="17">
        <f t="shared" si="1980"/>
        <v>20015</v>
      </c>
      <c r="BD6322" s="50">
        <f t="shared" si="1981"/>
        <v>5.6089641064057965</v>
      </c>
      <c r="BE6322" s="50">
        <f t="shared" si="1982"/>
        <v>164.52961378790337</v>
      </c>
      <c r="BF6322" s="50">
        <f t="shared" si="1988"/>
        <v>269.11807134843906</v>
      </c>
      <c r="BG6322" s="50"/>
      <c r="BH6322" s="17">
        <f t="shared" si="1983"/>
        <v>0</v>
      </c>
      <c r="BI6322" s="17">
        <f t="shared" si="1991"/>
        <v>6322</v>
      </c>
      <c r="BJ6322" s="17">
        <f t="shared" si="1989"/>
        <v>6322</v>
      </c>
      <c r="BK6322" s="150">
        <f t="shared" si="1990"/>
        <v>37041</v>
      </c>
      <c r="BL6322" s="50" t="e">
        <f t="shared" ca="1" si="1984"/>
        <v>#NAME?</v>
      </c>
      <c r="BM6322" s="50" t="e">
        <f t="shared" ca="1" si="1985"/>
        <v>#NAME?</v>
      </c>
      <c r="BN6322" s="50" t="e">
        <f t="shared" ca="1" si="1986"/>
        <v>#NAME?</v>
      </c>
    </row>
    <row r="6323" spans="1:66" x14ac:dyDescent="0.35">
      <c r="A6323" s="48">
        <v>37042</v>
      </c>
      <c r="B6323" s="17">
        <v>2001</v>
      </c>
      <c r="C6323" s="17">
        <v>5</v>
      </c>
      <c r="D6323" s="17">
        <v>151</v>
      </c>
      <c r="E6323" s="17">
        <v>31</v>
      </c>
      <c r="F6323" s="17">
        <v>5</v>
      </c>
      <c r="G6323" s="50">
        <v>9.8000000000000007</v>
      </c>
      <c r="H6323" s="32">
        <v>5.7151121122385851</v>
      </c>
      <c r="I6323" s="50">
        <v>21</v>
      </c>
      <c r="J6323" s="13">
        <v>0</v>
      </c>
      <c r="K6323" s="13">
        <f t="shared" si="1972"/>
        <v>0</v>
      </c>
      <c r="L6323" s="13">
        <f t="shared" si="1973"/>
        <v>0</v>
      </c>
      <c r="M6323" s="13" t="e">
        <f ca="1">CalcTable[[#This Row],[IWC]]-AE6322</f>
        <v>#NAME?</v>
      </c>
      <c r="N6323" s="13" t="e">
        <f ca="1">IF(CalcTable[[#This Row],[Day of Year]]&lt;123,FCAP,AE6322)</f>
        <v>#NAME?</v>
      </c>
      <c r="O6323" s="17" t="e">
        <f ca="1">IF(IRR_DRIP,5,COUNTIF('IDET Wind Values'!C6307:G6307,"&lt;="&amp;IRR_MAXWIND))</f>
        <v>#NAME?</v>
      </c>
      <c r="P6323" s="13" t="e">
        <f ca="1">CalcTable[[#This Row],[ET_o]]*KL</f>
        <v>#NAME?</v>
      </c>
      <c r="Q6323" s="13" t="e">
        <f ca="1">IF(WILTPT&lt;=0,1,MAX(0,MIN(1,(CalcTable[[#This Row],[IWC]]-WILTPT)/(MAD-WILTPT))))</f>
        <v>#NAME?</v>
      </c>
      <c r="R6323" s="13" t="e">
        <f ca="1">CalcTable[[#This Row],[ETMult]]*CalcTable[[#This Row],[ETb]]</f>
        <v>#NAME?</v>
      </c>
      <c r="S6323" s="13" t="b">
        <f>INDEX(IRR_LIST,CalcTable[[#This Row],[Day of Week]]+1)</f>
        <v>1</v>
      </c>
      <c r="T6323" s="13">
        <f t="shared" ca="1" si="1974"/>
        <v>0</v>
      </c>
      <c r="U6323" s="13" t="b">
        <f ca="1">IF(CalcTable[[#This Row],[IrrPrecip]]&gt;=IC_MM,FALSE,TRUE)</f>
        <v>1</v>
      </c>
      <c r="V6323" s="13" t="b">
        <f t="shared" si="1975"/>
        <v>1</v>
      </c>
      <c r="W6323" s="13" t="e">
        <f ca="1">IF(AND(IRR_DRIP=FALSE,CalcTable[[#This Row],[IrrHours]]&lt;=0),FALSE,TRUE)</f>
        <v>#NAME?</v>
      </c>
      <c r="X6323" s="13" t="e">
        <f ca="1">AND(CalcTable[[#This Row],[IrrDay]],CalcTable[[#This Row],[IrrRain]],CalcTable[[#This Row],[IrrWarm]],CalcTable[[#This Row],[IrrWindy]])</f>
        <v>#NAME?</v>
      </c>
      <c r="Y6323" s="13" t="e">
        <f t="shared" ca="1" si="1976"/>
        <v>#NAME?</v>
      </c>
      <c r="Z6323" s="13" t="e">
        <f ca="1">CalcTable[[#This Row],[IrrHours]]/5</f>
        <v>#NAME?</v>
      </c>
      <c r="AA6323" s="13" t="e">
        <f ca="1">IF(CalcTable[[#This Row],[IrrFlag]]=FALSE,0,MAX(0,CalcTable[[#This Row],[VolRednWind]]*(FCAP*IRR_TARGET-CalcTable[[#This Row],[IWC]])))</f>
        <v>#NAME?</v>
      </c>
      <c r="AB6323" s="13" t="e">
        <f ca="1">CalcTable[[#This Row],[IWC]]+CalcTable[[#This Row],[Eff Precip]]+CalcTable[[#This Row],[IrrAmt]]-CalcTable[[#This Row],[AET]]</f>
        <v>#NAME?</v>
      </c>
      <c r="AC6323" s="13" t="e">
        <f ca="1">IF(CalcTable[[#This Row],[PWC]]&gt;FCAP,MIN(24*PERC,MIN(SAT,CalcTable[[#This Row],[PWC]])-FCAP),0)</f>
        <v>#NAME?</v>
      </c>
      <c r="AD6323" s="13" t="e">
        <f ca="1">IF(CalcTable[[#This Row],[PWC]]&gt;SAT,CalcTable[[#This Row],[PWC]]-SAT,0)</f>
        <v>#NAME?</v>
      </c>
      <c r="AE6323" s="13" t="e">
        <f ca="1">CalcTable[[#This Row],[PWC]]-CalcTable[[#This Row],[PercAmt]]-CalcTable[[#This Row],[Runoff]]</f>
        <v>#NAME?</v>
      </c>
      <c r="AF6323" s="13" t="e">
        <f ca="1">CalcTable[[#This Row],[IrrAmt]]/1000*CUR_IRR_AREA*10000/IRR_EFF</f>
        <v>#NAME?</v>
      </c>
      <c r="AG6323" s="147"/>
      <c r="AH6323" s="13"/>
      <c r="AI6323" s="50">
        <v>0</v>
      </c>
      <c r="AJ6323" s="50">
        <v>0</v>
      </c>
      <c r="AK6323" s="50">
        <v>0</v>
      </c>
      <c r="AL6323" s="50">
        <v>0</v>
      </c>
      <c r="AM6323" s="50"/>
      <c r="AN6323" s="50"/>
      <c r="AO6323" s="50"/>
      <c r="AP6323" s="50"/>
      <c r="AQ6323" s="50"/>
      <c r="AR6323" s="50"/>
      <c r="AS6323" s="50"/>
      <c r="AT6323" s="50"/>
      <c r="AU6323" s="50"/>
      <c r="AV6323" s="50"/>
      <c r="AW6323" s="50"/>
      <c r="AX6323" s="50">
        <f t="shared" si="1987"/>
        <v>0</v>
      </c>
      <c r="AY6323" s="50"/>
      <c r="AZ6323" s="50">
        <f t="shared" si="1977"/>
        <v>0</v>
      </c>
      <c r="BA6323" s="50">
        <f t="shared" si="1978"/>
        <v>0</v>
      </c>
      <c r="BB6323" s="50">
        <f t="shared" si="1979"/>
        <v>0</v>
      </c>
      <c r="BC6323" s="17">
        <f t="shared" si="1980"/>
        <v>20015</v>
      </c>
      <c r="BD6323" s="50">
        <f t="shared" si="1981"/>
        <v>0</v>
      </c>
      <c r="BE6323" s="50">
        <f t="shared" si="1982"/>
        <v>0</v>
      </c>
      <c r="BF6323" s="50">
        <f t="shared" si="1988"/>
        <v>0</v>
      </c>
      <c r="BG6323" s="50"/>
      <c r="BH6323" s="17">
        <f t="shared" si="1983"/>
        <v>0</v>
      </c>
      <c r="BI6323" s="17">
        <f t="shared" si="1991"/>
        <v>6323</v>
      </c>
      <c r="BJ6323" s="17">
        <f t="shared" si="1989"/>
        <v>6323</v>
      </c>
      <c r="BK6323" s="150">
        <f t="shared" si="1990"/>
        <v>37042</v>
      </c>
      <c r="BL6323" s="50" t="e">
        <f t="shared" ca="1" si="1984"/>
        <v>#NAME?</v>
      </c>
      <c r="BM6323" s="50" t="e">
        <f t="shared" ca="1" si="1985"/>
        <v>#NAME?</v>
      </c>
      <c r="BN6323" s="50" t="e">
        <f t="shared" ca="1" si="1986"/>
        <v>#NAME?</v>
      </c>
    </row>
    <row r="6324" spans="1:66" x14ac:dyDescent="0.35">
      <c r="A6324" s="48">
        <v>37043</v>
      </c>
      <c r="B6324" s="17">
        <v>2001</v>
      </c>
      <c r="C6324" s="17">
        <v>6</v>
      </c>
      <c r="D6324" s="17">
        <v>152</v>
      </c>
      <c r="E6324" s="17">
        <v>1</v>
      </c>
      <c r="F6324" s="17">
        <v>6</v>
      </c>
      <c r="G6324" s="50">
        <v>8.6999999999999993</v>
      </c>
      <c r="H6324" s="32">
        <v>7.2345842037548023</v>
      </c>
      <c r="I6324" s="50">
        <v>14.666666666666666</v>
      </c>
      <c r="J6324" s="13">
        <v>0</v>
      </c>
      <c r="K6324" s="13">
        <f t="shared" si="1972"/>
        <v>0</v>
      </c>
      <c r="L6324" s="13">
        <f t="shared" si="1973"/>
        <v>0</v>
      </c>
      <c r="M6324" s="13" t="e">
        <f ca="1">CalcTable[[#This Row],[IWC]]-AE6323</f>
        <v>#NAME?</v>
      </c>
      <c r="N6324" s="13" t="e">
        <f ca="1">IF(CalcTable[[#This Row],[Day of Year]]&lt;123,FCAP,AE6323)</f>
        <v>#NAME?</v>
      </c>
      <c r="O6324" s="17" t="e">
        <f ca="1">IF(IRR_DRIP,5,COUNTIF('IDET Wind Values'!C6308:G6308,"&lt;="&amp;IRR_MAXWIND))</f>
        <v>#NAME?</v>
      </c>
      <c r="P6324" s="13" t="e">
        <f ca="1">CalcTable[[#This Row],[ET_o]]*KL</f>
        <v>#NAME?</v>
      </c>
      <c r="Q6324" s="13" t="e">
        <f ca="1">IF(WILTPT&lt;=0,1,MAX(0,MIN(1,(CalcTable[[#This Row],[IWC]]-WILTPT)/(MAD-WILTPT))))</f>
        <v>#NAME?</v>
      </c>
      <c r="R6324" s="13" t="e">
        <f ca="1">CalcTable[[#This Row],[ETMult]]*CalcTable[[#This Row],[ETb]]</f>
        <v>#NAME?</v>
      </c>
      <c r="S6324" s="13" t="b">
        <f>INDEX(IRR_LIST,CalcTable[[#This Row],[Day of Week]]+1)</f>
        <v>0</v>
      </c>
      <c r="T6324" s="13">
        <f t="shared" ca="1" si="1974"/>
        <v>0</v>
      </c>
      <c r="U6324" s="13" t="b">
        <f ca="1">IF(CalcTable[[#This Row],[IrrPrecip]]&gt;=IC_MM,FALSE,TRUE)</f>
        <v>1</v>
      </c>
      <c r="V6324" s="13" t="b">
        <f t="shared" si="1975"/>
        <v>1</v>
      </c>
      <c r="W6324" s="13" t="e">
        <f ca="1">IF(AND(IRR_DRIP=FALSE,CalcTable[[#This Row],[IrrHours]]&lt;=0),FALSE,TRUE)</f>
        <v>#NAME?</v>
      </c>
      <c r="X6324" s="13" t="e">
        <f ca="1">AND(CalcTable[[#This Row],[IrrDay]],CalcTable[[#This Row],[IrrRain]],CalcTable[[#This Row],[IrrWarm]],CalcTable[[#This Row],[IrrWindy]])</f>
        <v>#NAME?</v>
      </c>
      <c r="Y6324" s="13" t="e">
        <f t="shared" ca="1" si="1976"/>
        <v>#NAME?</v>
      </c>
      <c r="Z6324" s="13" t="e">
        <f ca="1">CalcTable[[#This Row],[IrrHours]]/5</f>
        <v>#NAME?</v>
      </c>
      <c r="AA6324" s="13" t="e">
        <f ca="1">IF(CalcTable[[#This Row],[IrrFlag]]=FALSE,0,MAX(0,CalcTable[[#This Row],[VolRednWind]]*(FCAP*IRR_TARGET-CalcTable[[#This Row],[IWC]])))</f>
        <v>#NAME?</v>
      </c>
      <c r="AB6324" s="13" t="e">
        <f ca="1">CalcTable[[#This Row],[IWC]]+CalcTable[[#This Row],[Eff Precip]]+CalcTable[[#This Row],[IrrAmt]]-CalcTable[[#This Row],[AET]]</f>
        <v>#NAME?</v>
      </c>
      <c r="AC6324" s="13" t="e">
        <f ca="1">IF(CalcTable[[#This Row],[PWC]]&gt;FCAP,MIN(24*PERC,MIN(SAT,CalcTable[[#This Row],[PWC]])-FCAP),0)</f>
        <v>#NAME?</v>
      </c>
      <c r="AD6324" s="13" t="e">
        <f ca="1">IF(CalcTable[[#This Row],[PWC]]&gt;SAT,CalcTable[[#This Row],[PWC]]-SAT,0)</f>
        <v>#NAME?</v>
      </c>
      <c r="AE6324" s="13" t="e">
        <f ca="1">CalcTable[[#This Row],[PWC]]-CalcTable[[#This Row],[PercAmt]]-CalcTable[[#This Row],[Runoff]]</f>
        <v>#NAME?</v>
      </c>
      <c r="AF6324" s="13" t="e">
        <f ca="1">CalcTable[[#This Row],[IrrAmt]]/1000*CUR_IRR_AREA*10000/IRR_EFF</f>
        <v>#NAME?</v>
      </c>
      <c r="AG6324" s="147"/>
      <c r="AH6324" s="13"/>
      <c r="AI6324" s="50">
        <v>0</v>
      </c>
      <c r="AJ6324" s="50">
        <v>0</v>
      </c>
      <c r="AK6324" s="50">
        <v>0</v>
      </c>
      <c r="AL6324" s="50">
        <v>7.0030310603982073</v>
      </c>
      <c r="AM6324" s="50"/>
      <c r="AN6324" s="50"/>
      <c r="AO6324" s="50"/>
      <c r="AP6324" s="50"/>
      <c r="AQ6324" s="50"/>
      <c r="AR6324" s="50"/>
      <c r="AS6324" s="50"/>
      <c r="AT6324" s="50"/>
      <c r="AU6324" s="50"/>
      <c r="AV6324" s="50"/>
      <c r="AW6324" s="50"/>
      <c r="AX6324" s="50">
        <f t="shared" si="1987"/>
        <v>7.0030310603982073</v>
      </c>
      <c r="AY6324" s="50"/>
      <c r="AZ6324" s="50">
        <f t="shared" si="1977"/>
        <v>205.42224443834743</v>
      </c>
      <c r="BA6324" s="50">
        <f t="shared" si="1978"/>
        <v>316.28504302412227</v>
      </c>
      <c r="BB6324" s="50">
        <f t="shared" si="1979"/>
        <v>326.06705466404355</v>
      </c>
      <c r="BC6324" s="17">
        <f t="shared" si="1980"/>
        <v>20016</v>
      </c>
      <c r="BD6324" s="50">
        <f t="shared" si="1981"/>
        <v>7.0030310603982073</v>
      </c>
      <c r="BE6324" s="50">
        <f t="shared" si="1982"/>
        <v>205.42224443834743</v>
      </c>
      <c r="BF6324" s="50">
        <f t="shared" si="1988"/>
        <v>336.00539722035262</v>
      </c>
      <c r="BG6324" s="50"/>
      <c r="BH6324" s="17">
        <f t="shared" si="1983"/>
        <v>0</v>
      </c>
      <c r="BI6324" s="17">
        <f t="shared" si="1991"/>
        <v>6324</v>
      </c>
      <c r="BJ6324" s="17">
        <f t="shared" si="1989"/>
        <v>6324</v>
      </c>
      <c r="BK6324" s="150">
        <f t="shared" si="1990"/>
        <v>37043</v>
      </c>
      <c r="BL6324" s="50" t="e">
        <f t="shared" ca="1" si="1984"/>
        <v>#NAME?</v>
      </c>
      <c r="BM6324" s="50" t="e">
        <f t="shared" ca="1" si="1985"/>
        <v>#NAME?</v>
      </c>
      <c r="BN6324" s="50" t="e">
        <f t="shared" ca="1" si="1986"/>
        <v>#NAME?</v>
      </c>
    </row>
    <row r="6325" spans="1:66" x14ac:dyDescent="0.35">
      <c r="A6325" s="48">
        <v>37044</v>
      </c>
      <c r="B6325" s="17">
        <v>2001</v>
      </c>
      <c r="C6325" s="17">
        <v>6</v>
      </c>
      <c r="D6325" s="17">
        <v>153</v>
      </c>
      <c r="E6325" s="17">
        <v>2</v>
      </c>
      <c r="F6325" s="17">
        <v>7</v>
      </c>
      <c r="G6325" s="50">
        <v>9.5</v>
      </c>
      <c r="H6325" s="32">
        <v>5.9445950424756715</v>
      </c>
      <c r="I6325" s="50">
        <v>27.666666666666668</v>
      </c>
      <c r="J6325" s="13">
        <v>0</v>
      </c>
      <c r="K6325" s="13">
        <f t="shared" si="1972"/>
        <v>0</v>
      </c>
      <c r="L6325" s="13">
        <f t="shared" si="1973"/>
        <v>0</v>
      </c>
      <c r="M6325" s="13" t="e">
        <f ca="1">CalcTable[[#This Row],[IWC]]-AE6324</f>
        <v>#NAME?</v>
      </c>
      <c r="N6325" s="13" t="e">
        <f ca="1">IF(CalcTable[[#This Row],[Day of Year]]&lt;123,FCAP,AE6324)</f>
        <v>#NAME?</v>
      </c>
      <c r="O6325" s="17" t="e">
        <f ca="1">IF(IRR_DRIP,5,COUNTIF('IDET Wind Values'!C6309:G6309,"&lt;="&amp;IRR_MAXWIND))</f>
        <v>#NAME?</v>
      </c>
      <c r="P6325" s="13" t="e">
        <f ca="1">CalcTable[[#This Row],[ET_o]]*KL</f>
        <v>#NAME?</v>
      </c>
      <c r="Q6325" s="13" t="e">
        <f ca="1">IF(WILTPT&lt;=0,1,MAX(0,MIN(1,(CalcTable[[#This Row],[IWC]]-WILTPT)/(MAD-WILTPT))))</f>
        <v>#NAME?</v>
      </c>
      <c r="R6325" s="13" t="e">
        <f ca="1">CalcTable[[#This Row],[ETMult]]*CalcTable[[#This Row],[ETb]]</f>
        <v>#NAME?</v>
      </c>
      <c r="S6325" s="13" t="b">
        <f>INDEX(IRR_LIST,CalcTable[[#This Row],[Day of Week]]+1)</f>
        <v>0</v>
      </c>
      <c r="T6325" s="13">
        <f t="shared" ca="1" si="1974"/>
        <v>0</v>
      </c>
      <c r="U6325" s="13" t="b">
        <f ca="1">IF(CalcTable[[#This Row],[IrrPrecip]]&gt;=IC_MM,FALSE,TRUE)</f>
        <v>1</v>
      </c>
      <c r="V6325" s="13" t="b">
        <f t="shared" si="1975"/>
        <v>1</v>
      </c>
      <c r="W6325" s="13" t="e">
        <f ca="1">IF(AND(IRR_DRIP=FALSE,CalcTable[[#This Row],[IrrHours]]&lt;=0),FALSE,TRUE)</f>
        <v>#NAME?</v>
      </c>
      <c r="X6325" s="13" t="e">
        <f ca="1">AND(CalcTable[[#This Row],[IrrDay]],CalcTable[[#This Row],[IrrRain]],CalcTable[[#This Row],[IrrWarm]],CalcTable[[#This Row],[IrrWindy]])</f>
        <v>#NAME?</v>
      </c>
      <c r="Y6325" s="13" t="e">
        <f t="shared" ca="1" si="1976"/>
        <v>#NAME?</v>
      </c>
      <c r="Z6325" s="13" t="e">
        <f ca="1">CalcTable[[#This Row],[IrrHours]]/5</f>
        <v>#NAME?</v>
      </c>
      <c r="AA6325" s="13" t="e">
        <f ca="1">IF(CalcTable[[#This Row],[IrrFlag]]=FALSE,0,MAX(0,CalcTable[[#This Row],[VolRednWind]]*(FCAP*IRR_TARGET-CalcTable[[#This Row],[IWC]])))</f>
        <v>#NAME?</v>
      </c>
      <c r="AB6325" s="13" t="e">
        <f ca="1">CalcTable[[#This Row],[IWC]]+CalcTable[[#This Row],[Eff Precip]]+CalcTable[[#This Row],[IrrAmt]]-CalcTable[[#This Row],[AET]]</f>
        <v>#NAME?</v>
      </c>
      <c r="AC6325" s="13" t="e">
        <f ca="1">IF(CalcTable[[#This Row],[PWC]]&gt;FCAP,MIN(24*PERC,MIN(SAT,CalcTable[[#This Row],[PWC]])-FCAP),0)</f>
        <v>#NAME?</v>
      </c>
      <c r="AD6325" s="13" t="e">
        <f ca="1">IF(CalcTable[[#This Row],[PWC]]&gt;SAT,CalcTable[[#This Row],[PWC]]-SAT,0)</f>
        <v>#NAME?</v>
      </c>
      <c r="AE6325" s="13" t="e">
        <f ca="1">CalcTable[[#This Row],[PWC]]-CalcTable[[#This Row],[PercAmt]]-CalcTable[[#This Row],[Runoff]]</f>
        <v>#NAME?</v>
      </c>
      <c r="AF6325" s="13" t="e">
        <f ca="1">CalcTable[[#This Row],[IrrAmt]]/1000*CUR_IRR_AREA*10000/IRR_EFF</f>
        <v>#NAME?</v>
      </c>
      <c r="AG6325" s="147"/>
      <c r="AH6325" s="13"/>
      <c r="AI6325" s="50">
        <v>0</v>
      </c>
      <c r="AJ6325" s="50">
        <v>0</v>
      </c>
      <c r="AK6325" s="50">
        <v>0</v>
      </c>
      <c r="AL6325" s="50">
        <v>0</v>
      </c>
      <c r="AM6325" s="50"/>
      <c r="AN6325" s="50"/>
      <c r="AO6325" s="50"/>
      <c r="AP6325" s="50"/>
      <c r="AQ6325" s="50"/>
      <c r="AR6325" s="50"/>
      <c r="AS6325" s="50"/>
      <c r="AT6325" s="50"/>
      <c r="AU6325" s="50"/>
      <c r="AV6325" s="50"/>
      <c r="AW6325" s="50"/>
      <c r="AX6325" s="50">
        <f t="shared" si="1987"/>
        <v>0</v>
      </c>
      <c r="AY6325" s="50"/>
      <c r="AZ6325" s="50">
        <f t="shared" si="1977"/>
        <v>0</v>
      </c>
      <c r="BA6325" s="50">
        <f t="shared" si="1978"/>
        <v>0</v>
      </c>
      <c r="BB6325" s="50">
        <f t="shared" si="1979"/>
        <v>0</v>
      </c>
      <c r="BC6325" s="17">
        <f t="shared" si="1980"/>
        <v>20016</v>
      </c>
      <c r="BD6325" s="50">
        <f t="shared" si="1981"/>
        <v>0</v>
      </c>
      <c r="BE6325" s="50">
        <f t="shared" si="1982"/>
        <v>0</v>
      </c>
      <c r="BF6325" s="50">
        <f t="shared" si="1988"/>
        <v>0</v>
      </c>
      <c r="BG6325" s="50"/>
      <c r="BH6325" s="17">
        <f t="shared" si="1983"/>
        <v>0</v>
      </c>
      <c r="BI6325" s="17">
        <f t="shared" si="1991"/>
        <v>6325</v>
      </c>
      <c r="BJ6325" s="17">
        <f t="shared" si="1989"/>
        <v>6325</v>
      </c>
      <c r="BK6325" s="150">
        <f t="shared" si="1990"/>
        <v>37044</v>
      </c>
      <c r="BL6325" s="50" t="e">
        <f t="shared" ca="1" si="1984"/>
        <v>#NAME?</v>
      </c>
      <c r="BM6325" s="50" t="e">
        <f t="shared" ca="1" si="1985"/>
        <v>#NAME?</v>
      </c>
      <c r="BN6325" s="50" t="e">
        <f t="shared" ca="1" si="1986"/>
        <v>#NAME?</v>
      </c>
    </row>
    <row r="6326" spans="1:66" x14ac:dyDescent="0.35">
      <c r="A6326" s="48">
        <v>37045</v>
      </c>
      <c r="B6326" s="17">
        <v>2001</v>
      </c>
      <c r="C6326" s="17">
        <v>6</v>
      </c>
      <c r="D6326" s="17">
        <v>154</v>
      </c>
      <c r="E6326" s="17">
        <v>3</v>
      </c>
      <c r="F6326" s="17">
        <v>1</v>
      </c>
      <c r="G6326" s="50">
        <v>6.2</v>
      </c>
      <c r="H6326" s="32">
        <v>3.6397174824242913</v>
      </c>
      <c r="I6326" s="50">
        <v>26.166666666666668</v>
      </c>
      <c r="J6326" s="13">
        <v>9.8000000000000007</v>
      </c>
      <c r="K6326" s="13">
        <f t="shared" si="1972"/>
        <v>9.8000000000000007</v>
      </c>
      <c r="L6326" s="13">
        <f t="shared" si="1973"/>
        <v>3.6000000000000005</v>
      </c>
      <c r="M6326" s="13" t="e">
        <f ca="1">CalcTable[[#This Row],[IWC]]-AE6325</f>
        <v>#NAME?</v>
      </c>
      <c r="N6326" s="13" t="e">
        <f ca="1">IF(CalcTable[[#This Row],[Day of Year]]&lt;123,FCAP,AE6325)</f>
        <v>#NAME?</v>
      </c>
      <c r="O6326" s="17" t="e">
        <f ca="1">IF(IRR_DRIP,5,COUNTIF('IDET Wind Values'!C6310:G6310,"&lt;="&amp;IRR_MAXWIND))</f>
        <v>#NAME?</v>
      </c>
      <c r="P6326" s="13" t="e">
        <f ca="1">CalcTable[[#This Row],[ET_o]]*KL</f>
        <v>#NAME?</v>
      </c>
      <c r="Q6326" s="13" t="e">
        <f ca="1">IF(WILTPT&lt;=0,1,MAX(0,MIN(1,(CalcTable[[#This Row],[IWC]]-WILTPT)/(MAD-WILTPT))))</f>
        <v>#NAME?</v>
      </c>
      <c r="R6326" s="13" t="e">
        <f ca="1">CalcTable[[#This Row],[ETMult]]*CalcTable[[#This Row],[ETb]]</f>
        <v>#NAME?</v>
      </c>
      <c r="S6326" s="13" t="b">
        <f>INDEX(IRR_LIST,CalcTable[[#This Row],[Day of Week]]+1)</f>
        <v>1</v>
      </c>
      <c r="T6326" s="13">
        <f t="shared" ca="1" si="1974"/>
        <v>0</v>
      </c>
      <c r="U6326" s="13" t="b">
        <f ca="1">IF(CalcTable[[#This Row],[IrrPrecip]]&gt;=IC_MM,FALSE,TRUE)</f>
        <v>1</v>
      </c>
      <c r="V6326" s="13" t="b">
        <f t="shared" si="1975"/>
        <v>1</v>
      </c>
      <c r="W6326" s="13" t="e">
        <f ca="1">IF(AND(IRR_DRIP=FALSE,CalcTable[[#This Row],[IrrHours]]&lt;=0),FALSE,TRUE)</f>
        <v>#NAME?</v>
      </c>
      <c r="X6326" s="13" t="e">
        <f ca="1">AND(CalcTable[[#This Row],[IrrDay]],CalcTable[[#This Row],[IrrRain]],CalcTable[[#This Row],[IrrWarm]],CalcTable[[#This Row],[IrrWindy]])</f>
        <v>#NAME?</v>
      </c>
      <c r="Y6326" s="13" t="e">
        <f t="shared" ca="1" si="1976"/>
        <v>#NAME?</v>
      </c>
      <c r="Z6326" s="13" t="e">
        <f ca="1">CalcTable[[#This Row],[IrrHours]]/5</f>
        <v>#NAME?</v>
      </c>
      <c r="AA6326" s="13" t="e">
        <f ca="1">IF(CalcTable[[#This Row],[IrrFlag]]=FALSE,0,MAX(0,CalcTable[[#This Row],[VolRednWind]]*(FCAP*IRR_TARGET-CalcTable[[#This Row],[IWC]])))</f>
        <v>#NAME?</v>
      </c>
      <c r="AB6326" s="13" t="e">
        <f ca="1">CalcTable[[#This Row],[IWC]]+CalcTable[[#This Row],[Eff Precip]]+CalcTable[[#This Row],[IrrAmt]]-CalcTable[[#This Row],[AET]]</f>
        <v>#NAME?</v>
      </c>
      <c r="AC6326" s="13" t="e">
        <f ca="1">IF(CalcTable[[#This Row],[PWC]]&gt;FCAP,MIN(24*PERC,MIN(SAT,CalcTable[[#This Row],[PWC]])-FCAP),0)</f>
        <v>#NAME?</v>
      </c>
      <c r="AD6326" s="13" t="e">
        <f ca="1">IF(CalcTable[[#This Row],[PWC]]&gt;SAT,CalcTable[[#This Row],[PWC]]-SAT,0)</f>
        <v>#NAME?</v>
      </c>
      <c r="AE6326" s="13" t="e">
        <f ca="1">CalcTable[[#This Row],[PWC]]-CalcTable[[#This Row],[PercAmt]]-CalcTable[[#This Row],[Runoff]]</f>
        <v>#NAME?</v>
      </c>
      <c r="AF6326" s="13" t="e">
        <f ca="1">CalcTable[[#This Row],[IrrAmt]]/1000*CUR_IRR_AREA*10000/IRR_EFF</f>
        <v>#NAME?</v>
      </c>
      <c r="AG6326" s="147"/>
      <c r="AH6326" s="13"/>
      <c r="AI6326" s="50">
        <v>0</v>
      </c>
      <c r="AJ6326" s="50">
        <v>0</v>
      </c>
      <c r="AK6326" s="50">
        <v>0</v>
      </c>
      <c r="AL6326" s="50">
        <v>0</v>
      </c>
      <c r="AM6326" s="50"/>
      <c r="AN6326" s="50"/>
      <c r="AO6326" s="50"/>
      <c r="AP6326" s="50"/>
      <c r="AQ6326" s="50"/>
      <c r="AR6326" s="50"/>
      <c r="AS6326" s="50"/>
      <c r="AT6326" s="50"/>
      <c r="AU6326" s="50"/>
      <c r="AV6326" s="50"/>
      <c r="AW6326" s="50"/>
      <c r="AX6326" s="50">
        <f t="shared" si="1987"/>
        <v>0</v>
      </c>
      <c r="AY6326" s="50"/>
      <c r="AZ6326" s="50">
        <f t="shared" si="1977"/>
        <v>0</v>
      </c>
      <c r="BA6326" s="50">
        <f t="shared" si="1978"/>
        <v>0</v>
      </c>
      <c r="BB6326" s="50">
        <f t="shared" si="1979"/>
        <v>0</v>
      </c>
      <c r="BC6326" s="17">
        <f t="shared" si="1980"/>
        <v>20016</v>
      </c>
      <c r="BD6326" s="50">
        <f t="shared" si="1981"/>
        <v>0</v>
      </c>
      <c r="BE6326" s="50">
        <f t="shared" si="1982"/>
        <v>0</v>
      </c>
      <c r="BF6326" s="50">
        <f t="shared" si="1988"/>
        <v>0</v>
      </c>
      <c r="BG6326" s="50"/>
      <c r="BH6326" s="17">
        <f t="shared" si="1983"/>
        <v>0</v>
      </c>
      <c r="BI6326" s="17">
        <f t="shared" si="1991"/>
        <v>6326</v>
      </c>
      <c r="BJ6326" s="17">
        <f t="shared" si="1989"/>
        <v>6326</v>
      </c>
      <c r="BK6326" s="150">
        <f t="shared" si="1990"/>
        <v>37045</v>
      </c>
      <c r="BL6326" s="50" t="e">
        <f t="shared" ca="1" si="1984"/>
        <v>#NAME?</v>
      </c>
      <c r="BM6326" s="50" t="e">
        <f t="shared" ca="1" si="1985"/>
        <v>#NAME?</v>
      </c>
      <c r="BN6326" s="50" t="e">
        <f t="shared" ca="1" si="1986"/>
        <v>#NAME?</v>
      </c>
    </row>
    <row r="6327" spans="1:66" x14ac:dyDescent="0.35">
      <c r="A6327" s="48">
        <v>37046</v>
      </c>
      <c r="B6327" s="17">
        <v>2001</v>
      </c>
      <c r="C6327" s="17">
        <v>6</v>
      </c>
      <c r="D6327" s="17">
        <v>155</v>
      </c>
      <c r="E6327" s="17">
        <v>4</v>
      </c>
      <c r="F6327" s="17">
        <v>2</v>
      </c>
      <c r="G6327" s="50">
        <v>7.6</v>
      </c>
      <c r="H6327" s="32">
        <v>2.6708288491318792</v>
      </c>
      <c r="I6327" s="50">
        <v>22</v>
      </c>
      <c r="J6327" s="13">
        <v>27.5</v>
      </c>
      <c r="K6327" s="13">
        <f t="shared" si="1972"/>
        <v>27.5</v>
      </c>
      <c r="L6327" s="13">
        <f t="shared" si="1973"/>
        <v>16.875</v>
      </c>
      <c r="M6327" s="13" t="e">
        <f ca="1">CalcTable[[#This Row],[IWC]]-AE6326</f>
        <v>#NAME?</v>
      </c>
      <c r="N6327" s="13" t="e">
        <f ca="1">IF(CalcTable[[#This Row],[Day of Year]]&lt;123,FCAP,AE6326)</f>
        <v>#NAME?</v>
      </c>
      <c r="O6327" s="17" t="e">
        <f ca="1">IF(IRR_DRIP,5,COUNTIF('IDET Wind Values'!C6311:G6311,"&lt;="&amp;IRR_MAXWIND))</f>
        <v>#NAME?</v>
      </c>
      <c r="P6327" s="13" t="e">
        <f ca="1">CalcTable[[#This Row],[ET_o]]*KL</f>
        <v>#NAME?</v>
      </c>
      <c r="Q6327" s="13" t="e">
        <f ca="1">IF(WILTPT&lt;=0,1,MAX(0,MIN(1,(CalcTable[[#This Row],[IWC]]-WILTPT)/(MAD-WILTPT))))</f>
        <v>#NAME?</v>
      </c>
      <c r="R6327" s="13" t="e">
        <f ca="1">CalcTable[[#This Row],[ETMult]]*CalcTable[[#This Row],[ETb]]</f>
        <v>#NAME?</v>
      </c>
      <c r="S6327" s="13" t="b">
        <f>INDEX(IRR_LIST,CalcTable[[#This Row],[Day of Week]]+1)</f>
        <v>0</v>
      </c>
      <c r="T6327" s="13">
        <f t="shared" ca="1" si="1974"/>
        <v>9.8000000000000007</v>
      </c>
      <c r="U6327" s="13" t="b">
        <f ca="1">IF(CalcTable[[#This Row],[IrrPrecip]]&gt;=IC_MM,FALSE,TRUE)</f>
        <v>1</v>
      </c>
      <c r="V6327" s="13" t="b">
        <f t="shared" si="1975"/>
        <v>1</v>
      </c>
      <c r="W6327" s="13" t="e">
        <f ca="1">IF(AND(IRR_DRIP=FALSE,CalcTable[[#This Row],[IrrHours]]&lt;=0),FALSE,TRUE)</f>
        <v>#NAME?</v>
      </c>
      <c r="X6327" s="13" t="e">
        <f ca="1">AND(CalcTable[[#This Row],[IrrDay]],CalcTable[[#This Row],[IrrRain]],CalcTable[[#This Row],[IrrWarm]],CalcTable[[#This Row],[IrrWindy]])</f>
        <v>#NAME?</v>
      </c>
      <c r="Y6327" s="13" t="e">
        <f t="shared" ca="1" si="1976"/>
        <v>#NAME?</v>
      </c>
      <c r="Z6327" s="13" t="e">
        <f ca="1">CalcTable[[#This Row],[IrrHours]]/5</f>
        <v>#NAME?</v>
      </c>
      <c r="AA6327" s="13" t="e">
        <f ca="1">IF(CalcTable[[#This Row],[IrrFlag]]=FALSE,0,MAX(0,CalcTable[[#This Row],[VolRednWind]]*(FCAP*IRR_TARGET-CalcTable[[#This Row],[IWC]])))</f>
        <v>#NAME?</v>
      </c>
      <c r="AB6327" s="13" t="e">
        <f ca="1">CalcTable[[#This Row],[IWC]]+CalcTable[[#This Row],[Eff Precip]]+CalcTable[[#This Row],[IrrAmt]]-CalcTable[[#This Row],[AET]]</f>
        <v>#NAME?</v>
      </c>
      <c r="AC6327" s="13" t="e">
        <f ca="1">IF(CalcTable[[#This Row],[PWC]]&gt;FCAP,MIN(24*PERC,MIN(SAT,CalcTable[[#This Row],[PWC]])-FCAP),0)</f>
        <v>#NAME?</v>
      </c>
      <c r="AD6327" s="13" t="e">
        <f ca="1">IF(CalcTable[[#This Row],[PWC]]&gt;SAT,CalcTable[[#This Row],[PWC]]-SAT,0)</f>
        <v>#NAME?</v>
      </c>
      <c r="AE6327" s="13" t="e">
        <f ca="1">CalcTable[[#This Row],[PWC]]-CalcTable[[#This Row],[PercAmt]]-CalcTable[[#This Row],[Runoff]]</f>
        <v>#NAME?</v>
      </c>
      <c r="AF6327" s="13" t="e">
        <f ca="1">CalcTable[[#This Row],[IrrAmt]]/1000*CUR_IRR_AREA*10000/IRR_EFF</f>
        <v>#NAME?</v>
      </c>
      <c r="AG6327" s="147"/>
      <c r="AH6327" s="13"/>
      <c r="AI6327" s="50">
        <v>0</v>
      </c>
      <c r="AJ6327" s="50">
        <v>0</v>
      </c>
      <c r="AK6327" s="50">
        <v>0</v>
      </c>
      <c r="AL6327" s="50">
        <v>5.6503932007601207</v>
      </c>
      <c r="AM6327" s="50"/>
      <c r="AN6327" s="50"/>
      <c r="AO6327" s="50"/>
      <c r="AP6327" s="50"/>
      <c r="AQ6327" s="50"/>
      <c r="AR6327" s="50"/>
      <c r="AS6327" s="50"/>
      <c r="AT6327" s="50"/>
      <c r="AU6327" s="50"/>
      <c r="AV6327" s="50"/>
      <c r="AW6327" s="50"/>
      <c r="AX6327" s="50">
        <f t="shared" si="1987"/>
        <v>5.6503932007601207</v>
      </c>
      <c r="AY6327" s="50"/>
      <c r="AZ6327" s="50">
        <f t="shared" si="1977"/>
        <v>165.74486722229688</v>
      </c>
      <c r="BA6327" s="50">
        <f t="shared" si="1978"/>
        <v>255.1944781041714</v>
      </c>
      <c r="BB6327" s="50">
        <f t="shared" si="1979"/>
        <v>263.08709082904267</v>
      </c>
      <c r="BC6327" s="17">
        <f t="shared" si="1980"/>
        <v>20016</v>
      </c>
      <c r="BD6327" s="50">
        <f t="shared" si="1981"/>
        <v>5.6503932007601207</v>
      </c>
      <c r="BE6327" s="50">
        <f t="shared" si="1982"/>
        <v>165.74486722229688</v>
      </c>
      <c r="BF6327" s="50">
        <f t="shared" si="1988"/>
        <v>271.10583909999502</v>
      </c>
      <c r="BG6327" s="50"/>
      <c r="BH6327" s="17">
        <f t="shared" si="1983"/>
        <v>0</v>
      </c>
      <c r="BI6327" s="17">
        <f t="shared" si="1991"/>
        <v>6327</v>
      </c>
      <c r="BJ6327" s="17">
        <f t="shared" si="1989"/>
        <v>6327</v>
      </c>
      <c r="BK6327" s="150">
        <f t="shared" si="1990"/>
        <v>37046</v>
      </c>
      <c r="BL6327" s="50" t="e">
        <f t="shared" ca="1" si="1984"/>
        <v>#NAME?</v>
      </c>
      <c r="BM6327" s="50" t="e">
        <f t="shared" ca="1" si="1985"/>
        <v>#NAME?</v>
      </c>
      <c r="BN6327" s="50" t="e">
        <f t="shared" ca="1" si="1986"/>
        <v>#NAME?</v>
      </c>
    </row>
    <row r="6328" spans="1:66" x14ac:dyDescent="0.35">
      <c r="A6328" s="48">
        <v>37047</v>
      </c>
      <c r="B6328" s="17">
        <v>2001</v>
      </c>
      <c r="C6328" s="17">
        <v>6</v>
      </c>
      <c r="D6328" s="17">
        <v>156</v>
      </c>
      <c r="E6328" s="17">
        <v>5</v>
      </c>
      <c r="F6328" s="17">
        <v>3</v>
      </c>
      <c r="G6328" s="50">
        <v>7.7</v>
      </c>
      <c r="H6328" s="32">
        <v>2.3749328930186113</v>
      </c>
      <c r="I6328" s="50">
        <v>20.166666666666668</v>
      </c>
      <c r="J6328" s="13">
        <v>13.1</v>
      </c>
      <c r="K6328" s="13">
        <f t="shared" si="1972"/>
        <v>13.1</v>
      </c>
      <c r="L6328" s="13">
        <f t="shared" si="1973"/>
        <v>6.0749999999999993</v>
      </c>
      <c r="M6328" s="13" t="e">
        <f ca="1">CalcTable[[#This Row],[IWC]]-AE6327</f>
        <v>#NAME?</v>
      </c>
      <c r="N6328" s="13" t="e">
        <f ca="1">IF(CalcTable[[#This Row],[Day of Year]]&lt;123,FCAP,AE6327)</f>
        <v>#NAME?</v>
      </c>
      <c r="O6328" s="17" t="e">
        <f ca="1">IF(IRR_DRIP,5,COUNTIF('IDET Wind Values'!C6312:G6312,"&lt;="&amp;IRR_MAXWIND))</f>
        <v>#NAME?</v>
      </c>
      <c r="P6328" s="13" t="e">
        <f ca="1">CalcTable[[#This Row],[ET_o]]*KL</f>
        <v>#NAME?</v>
      </c>
      <c r="Q6328" s="13" t="e">
        <f ca="1">IF(WILTPT&lt;=0,1,MAX(0,MIN(1,(CalcTable[[#This Row],[IWC]]-WILTPT)/(MAD-WILTPT))))</f>
        <v>#NAME?</v>
      </c>
      <c r="R6328" s="13" t="e">
        <f ca="1">CalcTable[[#This Row],[ETMult]]*CalcTable[[#This Row],[ETb]]</f>
        <v>#NAME?</v>
      </c>
      <c r="S6328" s="13" t="b">
        <f>INDEX(IRR_LIST,CalcTable[[#This Row],[Day of Week]]+1)</f>
        <v>1</v>
      </c>
      <c r="T6328" s="13">
        <f t="shared" ca="1" si="1974"/>
        <v>37.299999999999997</v>
      </c>
      <c r="U6328" s="13" t="b">
        <f ca="1">IF(CalcTable[[#This Row],[IrrPrecip]]&gt;=IC_MM,FALSE,TRUE)</f>
        <v>0</v>
      </c>
      <c r="V6328" s="13" t="b">
        <f t="shared" si="1975"/>
        <v>1</v>
      </c>
      <c r="W6328" s="13" t="e">
        <f ca="1">IF(AND(IRR_DRIP=FALSE,CalcTable[[#This Row],[IrrHours]]&lt;=0),FALSE,TRUE)</f>
        <v>#NAME?</v>
      </c>
      <c r="X6328" s="13" t="e">
        <f ca="1">AND(CalcTable[[#This Row],[IrrDay]],CalcTable[[#This Row],[IrrRain]],CalcTable[[#This Row],[IrrWarm]],CalcTable[[#This Row],[IrrWindy]])</f>
        <v>#NAME?</v>
      </c>
      <c r="Y6328" s="13" t="e">
        <f t="shared" ca="1" si="1976"/>
        <v>#NAME?</v>
      </c>
      <c r="Z6328" s="13" t="e">
        <f ca="1">CalcTable[[#This Row],[IrrHours]]/5</f>
        <v>#NAME?</v>
      </c>
      <c r="AA6328" s="13" t="e">
        <f ca="1">IF(CalcTable[[#This Row],[IrrFlag]]=FALSE,0,MAX(0,CalcTable[[#This Row],[VolRednWind]]*(FCAP*IRR_TARGET-CalcTable[[#This Row],[IWC]])))</f>
        <v>#NAME?</v>
      </c>
      <c r="AB6328" s="13" t="e">
        <f ca="1">CalcTable[[#This Row],[IWC]]+CalcTable[[#This Row],[Eff Precip]]+CalcTable[[#This Row],[IrrAmt]]-CalcTable[[#This Row],[AET]]</f>
        <v>#NAME?</v>
      </c>
      <c r="AC6328" s="13" t="e">
        <f ca="1">IF(CalcTable[[#This Row],[PWC]]&gt;FCAP,MIN(24*PERC,MIN(SAT,CalcTable[[#This Row],[PWC]])-FCAP),0)</f>
        <v>#NAME?</v>
      </c>
      <c r="AD6328" s="13" t="e">
        <f ca="1">IF(CalcTable[[#This Row],[PWC]]&gt;SAT,CalcTable[[#This Row],[PWC]]-SAT,0)</f>
        <v>#NAME?</v>
      </c>
      <c r="AE6328" s="13" t="e">
        <f ca="1">CalcTable[[#This Row],[PWC]]-CalcTable[[#This Row],[PercAmt]]-CalcTable[[#This Row],[Runoff]]</f>
        <v>#NAME?</v>
      </c>
      <c r="AF6328" s="13" t="e">
        <f ca="1">CalcTable[[#This Row],[IrrAmt]]/1000*CUR_IRR_AREA*10000/IRR_EFF</f>
        <v>#NAME?</v>
      </c>
      <c r="AG6328" s="147"/>
      <c r="AH6328" s="13"/>
      <c r="AI6328" s="50">
        <v>0</v>
      </c>
      <c r="AJ6328" s="50">
        <v>0</v>
      </c>
      <c r="AK6328" s="50">
        <v>0</v>
      </c>
      <c r="AL6328" s="50">
        <v>0</v>
      </c>
      <c r="AM6328" s="50"/>
      <c r="AN6328" s="50"/>
      <c r="AO6328" s="50"/>
      <c r="AP6328" s="50"/>
      <c r="AQ6328" s="50"/>
      <c r="AR6328" s="50"/>
      <c r="AS6328" s="50"/>
      <c r="AT6328" s="50"/>
      <c r="AU6328" s="50"/>
      <c r="AV6328" s="50"/>
      <c r="AW6328" s="50"/>
      <c r="AX6328" s="50">
        <f t="shared" si="1987"/>
        <v>0</v>
      </c>
      <c r="AY6328" s="50"/>
      <c r="AZ6328" s="50">
        <f t="shared" si="1977"/>
        <v>0</v>
      </c>
      <c r="BA6328" s="50">
        <f t="shared" si="1978"/>
        <v>0</v>
      </c>
      <c r="BB6328" s="50">
        <f t="shared" si="1979"/>
        <v>0</v>
      </c>
      <c r="BC6328" s="17">
        <f t="shared" si="1980"/>
        <v>20016</v>
      </c>
      <c r="BD6328" s="50">
        <f t="shared" si="1981"/>
        <v>0</v>
      </c>
      <c r="BE6328" s="50">
        <f t="shared" si="1982"/>
        <v>0</v>
      </c>
      <c r="BF6328" s="50">
        <f t="shared" si="1988"/>
        <v>0</v>
      </c>
      <c r="BG6328" s="50"/>
      <c r="BH6328" s="17">
        <f t="shared" si="1983"/>
        <v>0</v>
      </c>
      <c r="BI6328" s="17">
        <f t="shared" si="1991"/>
        <v>6328</v>
      </c>
      <c r="BJ6328" s="17">
        <f t="shared" si="1989"/>
        <v>6328</v>
      </c>
      <c r="BK6328" s="150">
        <f t="shared" si="1990"/>
        <v>37047</v>
      </c>
      <c r="BL6328" s="50" t="e">
        <f t="shared" ca="1" si="1984"/>
        <v>#NAME?</v>
      </c>
      <c r="BM6328" s="50" t="e">
        <f t="shared" ca="1" si="1985"/>
        <v>#NAME?</v>
      </c>
      <c r="BN6328" s="50" t="e">
        <f t="shared" ca="1" si="1986"/>
        <v>#NAME?</v>
      </c>
    </row>
    <row r="6329" spans="1:66" x14ac:dyDescent="0.35">
      <c r="A6329" s="48">
        <v>37048</v>
      </c>
      <c r="B6329" s="17">
        <v>2001</v>
      </c>
      <c r="C6329" s="17">
        <v>6</v>
      </c>
      <c r="D6329" s="17">
        <v>157</v>
      </c>
      <c r="E6329" s="17">
        <v>6</v>
      </c>
      <c r="F6329" s="17">
        <v>4</v>
      </c>
      <c r="G6329" s="50">
        <v>5.4</v>
      </c>
      <c r="H6329" s="32">
        <v>2.6468819658929541</v>
      </c>
      <c r="I6329" s="50">
        <v>5</v>
      </c>
      <c r="J6329" s="13">
        <v>25.3</v>
      </c>
      <c r="K6329" s="13">
        <f t="shared" si="1972"/>
        <v>25.3</v>
      </c>
      <c r="L6329" s="13">
        <f t="shared" si="1973"/>
        <v>15.225000000000001</v>
      </c>
      <c r="M6329" s="13" t="e">
        <f ca="1">CalcTable[[#This Row],[IWC]]-AE6328</f>
        <v>#NAME?</v>
      </c>
      <c r="N6329" s="13" t="e">
        <f ca="1">IF(CalcTable[[#This Row],[Day of Year]]&lt;123,FCAP,AE6328)</f>
        <v>#NAME?</v>
      </c>
      <c r="O6329" s="17" t="e">
        <f ca="1">IF(IRR_DRIP,5,COUNTIF('IDET Wind Values'!C6313:G6313,"&lt;="&amp;IRR_MAXWIND))</f>
        <v>#NAME?</v>
      </c>
      <c r="P6329" s="13" t="e">
        <f ca="1">CalcTable[[#This Row],[ET_o]]*KL</f>
        <v>#NAME?</v>
      </c>
      <c r="Q6329" s="13" t="e">
        <f ca="1">IF(WILTPT&lt;=0,1,MAX(0,MIN(1,(CalcTable[[#This Row],[IWC]]-WILTPT)/(MAD-WILTPT))))</f>
        <v>#NAME?</v>
      </c>
      <c r="R6329" s="13" t="e">
        <f ca="1">CalcTable[[#This Row],[ETMult]]*CalcTable[[#This Row],[ETb]]</f>
        <v>#NAME?</v>
      </c>
      <c r="S6329" s="13" t="b">
        <f>INDEX(IRR_LIST,CalcTable[[#This Row],[Day of Week]]+1)</f>
        <v>0</v>
      </c>
      <c r="T6329" s="13">
        <f t="shared" ca="1" si="1974"/>
        <v>40.6</v>
      </c>
      <c r="U6329" s="13" t="b">
        <f ca="1">IF(CalcTable[[#This Row],[IrrPrecip]]&gt;=IC_MM,FALSE,TRUE)</f>
        <v>0</v>
      </c>
      <c r="V6329" s="13" t="b">
        <f t="shared" si="1975"/>
        <v>1</v>
      </c>
      <c r="W6329" s="13" t="e">
        <f ca="1">IF(AND(IRR_DRIP=FALSE,CalcTable[[#This Row],[IrrHours]]&lt;=0),FALSE,TRUE)</f>
        <v>#NAME?</v>
      </c>
      <c r="X6329" s="13" t="e">
        <f ca="1">AND(CalcTable[[#This Row],[IrrDay]],CalcTable[[#This Row],[IrrRain]],CalcTable[[#This Row],[IrrWarm]],CalcTable[[#This Row],[IrrWindy]])</f>
        <v>#NAME?</v>
      </c>
      <c r="Y6329" s="13" t="e">
        <f t="shared" ca="1" si="1976"/>
        <v>#NAME?</v>
      </c>
      <c r="Z6329" s="13" t="e">
        <f ca="1">CalcTable[[#This Row],[IrrHours]]/5</f>
        <v>#NAME?</v>
      </c>
      <c r="AA6329" s="13" t="e">
        <f ca="1">IF(CalcTable[[#This Row],[IrrFlag]]=FALSE,0,MAX(0,CalcTable[[#This Row],[VolRednWind]]*(FCAP*IRR_TARGET-CalcTable[[#This Row],[IWC]])))</f>
        <v>#NAME?</v>
      </c>
      <c r="AB6329" s="13" t="e">
        <f ca="1">CalcTable[[#This Row],[IWC]]+CalcTable[[#This Row],[Eff Precip]]+CalcTable[[#This Row],[IrrAmt]]-CalcTable[[#This Row],[AET]]</f>
        <v>#NAME?</v>
      </c>
      <c r="AC6329" s="13" t="e">
        <f ca="1">IF(CalcTable[[#This Row],[PWC]]&gt;FCAP,MIN(24*PERC,MIN(SAT,CalcTable[[#This Row],[PWC]])-FCAP),0)</f>
        <v>#NAME?</v>
      </c>
      <c r="AD6329" s="13" t="e">
        <f ca="1">IF(CalcTable[[#This Row],[PWC]]&gt;SAT,CalcTable[[#This Row],[PWC]]-SAT,0)</f>
        <v>#NAME?</v>
      </c>
      <c r="AE6329" s="13" t="e">
        <f ca="1">CalcTable[[#This Row],[PWC]]-CalcTable[[#This Row],[PercAmt]]-CalcTable[[#This Row],[Runoff]]</f>
        <v>#NAME?</v>
      </c>
      <c r="AF6329" s="13" t="e">
        <f ca="1">CalcTable[[#This Row],[IrrAmt]]/1000*CUR_IRR_AREA*10000/IRR_EFF</f>
        <v>#NAME?</v>
      </c>
      <c r="AG6329" s="147"/>
      <c r="AH6329" s="13"/>
      <c r="AI6329" s="50">
        <v>0</v>
      </c>
      <c r="AJ6329" s="50">
        <v>0</v>
      </c>
      <c r="AK6329" s="50">
        <v>0</v>
      </c>
      <c r="AL6329" s="50">
        <v>0</v>
      </c>
      <c r="AM6329" s="50"/>
      <c r="AN6329" s="50"/>
      <c r="AO6329" s="50"/>
      <c r="AP6329" s="50"/>
      <c r="AQ6329" s="50"/>
      <c r="AR6329" s="50"/>
      <c r="AS6329" s="50"/>
      <c r="AT6329" s="50"/>
      <c r="AU6329" s="50"/>
      <c r="AV6329" s="50"/>
      <c r="AW6329" s="50"/>
      <c r="AX6329" s="50">
        <f t="shared" si="1987"/>
        <v>0</v>
      </c>
      <c r="AY6329" s="50"/>
      <c r="AZ6329" s="50">
        <f t="shared" si="1977"/>
        <v>0</v>
      </c>
      <c r="BA6329" s="50">
        <f t="shared" si="1978"/>
        <v>0</v>
      </c>
      <c r="BB6329" s="50">
        <f t="shared" si="1979"/>
        <v>0</v>
      </c>
      <c r="BC6329" s="17">
        <f t="shared" si="1980"/>
        <v>20016</v>
      </c>
      <c r="BD6329" s="50">
        <f t="shared" si="1981"/>
        <v>0</v>
      </c>
      <c r="BE6329" s="50">
        <f t="shared" si="1982"/>
        <v>0</v>
      </c>
      <c r="BF6329" s="50">
        <f t="shared" si="1988"/>
        <v>0</v>
      </c>
      <c r="BG6329" s="50"/>
      <c r="BH6329" s="17">
        <f t="shared" si="1983"/>
        <v>0</v>
      </c>
      <c r="BI6329" s="17">
        <f t="shared" si="1991"/>
        <v>6329</v>
      </c>
      <c r="BJ6329" s="17">
        <f t="shared" si="1989"/>
        <v>6329</v>
      </c>
      <c r="BK6329" s="150">
        <f t="shared" si="1990"/>
        <v>37048</v>
      </c>
      <c r="BL6329" s="50" t="e">
        <f t="shared" ca="1" si="1984"/>
        <v>#NAME?</v>
      </c>
      <c r="BM6329" s="50" t="e">
        <f t="shared" ca="1" si="1985"/>
        <v>#NAME?</v>
      </c>
      <c r="BN6329" s="50" t="e">
        <f t="shared" ca="1" si="1986"/>
        <v>#NAME?</v>
      </c>
    </row>
    <row r="6330" spans="1:66" x14ac:dyDescent="0.35">
      <c r="A6330" s="48">
        <v>37049</v>
      </c>
      <c r="B6330" s="17">
        <v>2001</v>
      </c>
      <c r="C6330" s="17">
        <v>6</v>
      </c>
      <c r="D6330" s="17">
        <v>158</v>
      </c>
      <c r="E6330" s="17">
        <v>7</v>
      </c>
      <c r="F6330" s="17">
        <v>5</v>
      </c>
      <c r="G6330" s="50">
        <v>5.8</v>
      </c>
      <c r="H6330" s="32">
        <v>4.0717541223040472</v>
      </c>
      <c r="I6330" s="50">
        <v>12</v>
      </c>
      <c r="J6330" s="13">
        <v>0</v>
      </c>
      <c r="K6330" s="13">
        <f t="shared" si="1972"/>
        <v>0</v>
      </c>
      <c r="L6330" s="13">
        <f t="shared" si="1973"/>
        <v>0</v>
      </c>
      <c r="M6330" s="13" t="e">
        <f ca="1">CalcTable[[#This Row],[IWC]]-AE6329</f>
        <v>#NAME?</v>
      </c>
      <c r="N6330" s="13" t="e">
        <f ca="1">IF(CalcTable[[#This Row],[Day of Year]]&lt;123,FCAP,AE6329)</f>
        <v>#NAME?</v>
      </c>
      <c r="O6330" s="17" t="e">
        <f ca="1">IF(IRR_DRIP,5,COUNTIF('IDET Wind Values'!C6314:G6314,"&lt;="&amp;IRR_MAXWIND))</f>
        <v>#NAME?</v>
      </c>
      <c r="P6330" s="13" t="e">
        <f ca="1">CalcTable[[#This Row],[ET_o]]*KL</f>
        <v>#NAME?</v>
      </c>
      <c r="Q6330" s="13" t="e">
        <f ca="1">IF(WILTPT&lt;=0,1,MAX(0,MIN(1,(CalcTable[[#This Row],[IWC]]-WILTPT)/(MAD-WILTPT))))</f>
        <v>#NAME?</v>
      </c>
      <c r="R6330" s="13" t="e">
        <f ca="1">CalcTable[[#This Row],[ETMult]]*CalcTable[[#This Row],[ETb]]</f>
        <v>#NAME?</v>
      </c>
      <c r="S6330" s="13" t="b">
        <f>INDEX(IRR_LIST,CalcTable[[#This Row],[Day of Week]]+1)</f>
        <v>1</v>
      </c>
      <c r="T6330" s="13">
        <f t="shared" ca="1" si="1974"/>
        <v>38.4</v>
      </c>
      <c r="U6330" s="13" t="b">
        <f ca="1">IF(CalcTable[[#This Row],[IrrPrecip]]&gt;=IC_MM,FALSE,TRUE)</f>
        <v>0</v>
      </c>
      <c r="V6330" s="13" t="b">
        <f t="shared" si="1975"/>
        <v>1</v>
      </c>
      <c r="W6330" s="13" t="e">
        <f ca="1">IF(AND(IRR_DRIP=FALSE,CalcTable[[#This Row],[IrrHours]]&lt;=0),FALSE,TRUE)</f>
        <v>#NAME?</v>
      </c>
      <c r="X6330" s="13" t="e">
        <f ca="1">AND(CalcTable[[#This Row],[IrrDay]],CalcTable[[#This Row],[IrrRain]],CalcTable[[#This Row],[IrrWarm]],CalcTable[[#This Row],[IrrWindy]])</f>
        <v>#NAME?</v>
      </c>
      <c r="Y6330" s="13" t="e">
        <f t="shared" ca="1" si="1976"/>
        <v>#NAME?</v>
      </c>
      <c r="Z6330" s="13" t="e">
        <f ca="1">CalcTable[[#This Row],[IrrHours]]/5</f>
        <v>#NAME?</v>
      </c>
      <c r="AA6330" s="13" t="e">
        <f ca="1">IF(CalcTable[[#This Row],[IrrFlag]]=FALSE,0,MAX(0,CalcTable[[#This Row],[VolRednWind]]*(FCAP*IRR_TARGET-CalcTable[[#This Row],[IWC]])))</f>
        <v>#NAME?</v>
      </c>
      <c r="AB6330" s="13" t="e">
        <f ca="1">CalcTable[[#This Row],[IWC]]+CalcTable[[#This Row],[Eff Precip]]+CalcTable[[#This Row],[IrrAmt]]-CalcTable[[#This Row],[AET]]</f>
        <v>#NAME?</v>
      </c>
      <c r="AC6330" s="13" t="e">
        <f ca="1">IF(CalcTable[[#This Row],[PWC]]&gt;FCAP,MIN(24*PERC,MIN(SAT,CalcTable[[#This Row],[PWC]])-FCAP),0)</f>
        <v>#NAME?</v>
      </c>
      <c r="AD6330" s="13" t="e">
        <f ca="1">IF(CalcTable[[#This Row],[PWC]]&gt;SAT,CalcTable[[#This Row],[PWC]]-SAT,0)</f>
        <v>#NAME?</v>
      </c>
      <c r="AE6330" s="13" t="e">
        <f ca="1">CalcTable[[#This Row],[PWC]]-CalcTable[[#This Row],[PercAmt]]-CalcTable[[#This Row],[Runoff]]</f>
        <v>#NAME?</v>
      </c>
      <c r="AF6330" s="13" t="e">
        <f ca="1">CalcTable[[#This Row],[IrrAmt]]/1000*CUR_IRR_AREA*10000/IRR_EFF</f>
        <v>#NAME?</v>
      </c>
      <c r="AG6330" s="147"/>
      <c r="AH6330" s="13"/>
      <c r="AI6330" s="50">
        <v>0</v>
      </c>
      <c r="AJ6330" s="50">
        <v>0</v>
      </c>
      <c r="AK6330" s="50">
        <v>0</v>
      </c>
      <c r="AL6330" s="50">
        <v>0</v>
      </c>
      <c r="AM6330" s="50"/>
      <c r="AN6330" s="50"/>
      <c r="AO6330" s="50"/>
      <c r="AP6330" s="50"/>
      <c r="AQ6330" s="50"/>
      <c r="AR6330" s="50"/>
      <c r="AS6330" s="50"/>
      <c r="AT6330" s="50"/>
      <c r="AU6330" s="50"/>
      <c r="AV6330" s="50"/>
      <c r="AW6330" s="50"/>
      <c r="AX6330" s="50">
        <f t="shared" si="1987"/>
        <v>0</v>
      </c>
      <c r="AY6330" s="50"/>
      <c r="AZ6330" s="50">
        <f t="shared" si="1977"/>
        <v>0</v>
      </c>
      <c r="BA6330" s="50">
        <f t="shared" si="1978"/>
        <v>0</v>
      </c>
      <c r="BB6330" s="50">
        <f t="shared" si="1979"/>
        <v>0</v>
      </c>
      <c r="BC6330" s="17">
        <f t="shared" si="1980"/>
        <v>20016</v>
      </c>
      <c r="BD6330" s="50">
        <f t="shared" si="1981"/>
        <v>0</v>
      </c>
      <c r="BE6330" s="50">
        <f t="shared" si="1982"/>
        <v>0</v>
      </c>
      <c r="BF6330" s="50">
        <f t="shared" si="1988"/>
        <v>0</v>
      </c>
      <c r="BG6330" s="50"/>
      <c r="BH6330" s="17">
        <f t="shared" si="1983"/>
        <v>0</v>
      </c>
      <c r="BI6330" s="17">
        <f t="shared" si="1991"/>
        <v>6330</v>
      </c>
      <c r="BJ6330" s="17">
        <f t="shared" si="1989"/>
        <v>6330</v>
      </c>
      <c r="BK6330" s="150">
        <f t="shared" si="1990"/>
        <v>37049</v>
      </c>
      <c r="BL6330" s="50" t="e">
        <f t="shared" ca="1" si="1984"/>
        <v>#NAME?</v>
      </c>
      <c r="BM6330" s="50" t="e">
        <f t="shared" ca="1" si="1985"/>
        <v>#NAME?</v>
      </c>
      <c r="BN6330" s="50" t="e">
        <f t="shared" ca="1" si="1986"/>
        <v>#NAME?</v>
      </c>
    </row>
    <row r="6331" spans="1:66" x14ac:dyDescent="0.35">
      <c r="A6331" s="48">
        <v>37050</v>
      </c>
      <c r="B6331" s="17">
        <v>2001</v>
      </c>
      <c r="C6331" s="17">
        <v>6</v>
      </c>
      <c r="D6331" s="17">
        <v>159</v>
      </c>
      <c r="E6331" s="17">
        <v>8</v>
      </c>
      <c r="F6331" s="17">
        <v>6</v>
      </c>
      <c r="G6331" s="50">
        <v>5.0999999999999996</v>
      </c>
      <c r="H6331" s="32">
        <v>4.363525904452537</v>
      </c>
      <c r="I6331" s="50">
        <v>5.666666666666667</v>
      </c>
      <c r="J6331" s="13">
        <v>0</v>
      </c>
      <c r="K6331" s="13">
        <f t="shared" si="1972"/>
        <v>0</v>
      </c>
      <c r="L6331" s="13">
        <f t="shared" si="1973"/>
        <v>0</v>
      </c>
      <c r="M6331" s="13" t="e">
        <f ca="1">CalcTable[[#This Row],[IWC]]-AE6330</f>
        <v>#NAME?</v>
      </c>
      <c r="N6331" s="13" t="e">
        <f ca="1">IF(CalcTable[[#This Row],[Day of Year]]&lt;123,FCAP,AE6330)</f>
        <v>#NAME?</v>
      </c>
      <c r="O6331" s="17" t="e">
        <f ca="1">IF(IRR_DRIP,5,COUNTIF('IDET Wind Values'!C6315:G6315,"&lt;="&amp;IRR_MAXWIND))</f>
        <v>#NAME?</v>
      </c>
      <c r="P6331" s="13" t="e">
        <f ca="1">CalcTable[[#This Row],[ET_o]]*KL</f>
        <v>#NAME?</v>
      </c>
      <c r="Q6331" s="13" t="e">
        <f ca="1">IF(WILTPT&lt;=0,1,MAX(0,MIN(1,(CalcTable[[#This Row],[IWC]]-WILTPT)/(MAD-WILTPT))))</f>
        <v>#NAME?</v>
      </c>
      <c r="R6331" s="13" t="e">
        <f ca="1">CalcTable[[#This Row],[ETMult]]*CalcTable[[#This Row],[ETb]]</f>
        <v>#NAME?</v>
      </c>
      <c r="S6331" s="13" t="b">
        <f>INDEX(IRR_LIST,CalcTable[[#This Row],[Day of Week]]+1)</f>
        <v>0</v>
      </c>
      <c r="T6331" s="13">
        <f t="shared" ca="1" si="1974"/>
        <v>25.3</v>
      </c>
      <c r="U6331" s="13" t="b">
        <f ca="1">IF(CalcTable[[#This Row],[IrrPrecip]]&gt;=IC_MM,FALSE,TRUE)</f>
        <v>0</v>
      </c>
      <c r="V6331" s="13" t="b">
        <f t="shared" si="1975"/>
        <v>1</v>
      </c>
      <c r="W6331" s="13" t="e">
        <f ca="1">IF(AND(IRR_DRIP=FALSE,CalcTable[[#This Row],[IrrHours]]&lt;=0),FALSE,TRUE)</f>
        <v>#NAME?</v>
      </c>
      <c r="X6331" s="13" t="e">
        <f ca="1">AND(CalcTable[[#This Row],[IrrDay]],CalcTable[[#This Row],[IrrRain]],CalcTable[[#This Row],[IrrWarm]],CalcTable[[#This Row],[IrrWindy]])</f>
        <v>#NAME?</v>
      </c>
      <c r="Y6331" s="13" t="e">
        <f t="shared" ca="1" si="1976"/>
        <v>#NAME?</v>
      </c>
      <c r="Z6331" s="13" t="e">
        <f ca="1">CalcTable[[#This Row],[IrrHours]]/5</f>
        <v>#NAME?</v>
      </c>
      <c r="AA6331" s="13" t="e">
        <f ca="1">IF(CalcTable[[#This Row],[IrrFlag]]=FALSE,0,MAX(0,CalcTable[[#This Row],[VolRednWind]]*(FCAP*IRR_TARGET-CalcTable[[#This Row],[IWC]])))</f>
        <v>#NAME?</v>
      </c>
      <c r="AB6331" s="13" t="e">
        <f ca="1">CalcTable[[#This Row],[IWC]]+CalcTable[[#This Row],[Eff Precip]]+CalcTable[[#This Row],[IrrAmt]]-CalcTable[[#This Row],[AET]]</f>
        <v>#NAME?</v>
      </c>
      <c r="AC6331" s="13" t="e">
        <f ca="1">IF(CalcTable[[#This Row],[PWC]]&gt;FCAP,MIN(24*PERC,MIN(SAT,CalcTable[[#This Row],[PWC]])-FCAP),0)</f>
        <v>#NAME?</v>
      </c>
      <c r="AD6331" s="13" t="e">
        <f ca="1">IF(CalcTable[[#This Row],[PWC]]&gt;SAT,CalcTable[[#This Row],[PWC]]-SAT,0)</f>
        <v>#NAME?</v>
      </c>
      <c r="AE6331" s="13" t="e">
        <f ca="1">CalcTable[[#This Row],[PWC]]-CalcTable[[#This Row],[PercAmt]]-CalcTable[[#This Row],[Runoff]]</f>
        <v>#NAME?</v>
      </c>
      <c r="AF6331" s="13" t="e">
        <f ca="1">CalcTable[[#This Row],[IrrAmt]]/1000*CUR_IRR_AREA*10000/IRR_EFF</f>
        <v>#NAME?</v>
      </c>
      <c r="AG6331" s="147"/>
      <c r="AH6331" s="13"/>
      <c r="AI6331" s="50">
        <v>0</v>
      </c>
      <c r="AJ6331" s="50">
        <v>0</v>
      </c>
      <c r="AK6331" s="50">
        <v>0</v>
      </c>
      <c r="AL6331" s="50">
        <v>0</v>
      </c>
      <c r="AM6331" s="50"/>
      <c r="AN6331" s="50"/>
      <c r="AO6331" s="50"/>
      <c r="AP6331" s="50"/>
      <c r="AQ6331" s="50"/>
      <c r="AR6331" s="50"/>
      <c r="AS6331" s="50"/>
      <c r="AT6331" s="50"/>
      <c r="AU6331" s="50"/>
      <c r="AV6331" s="50"/>
      <c r="AW6331" s="50"/>
      <c r="AX6331" s="50">
        <f t="shared" si="1987"/>
        <v>0</v>
      </c>
      <c r="AY6331" s="50"/>
      <c r="AZ6331" s="50">
        <f t="shared" si="1977"/>
        <v>0</v>
      </c>
      <c r="BA6331" s="50">
        <f t="shared" si="1978"/>
        <v>0</v>
      </c>
      <c r="BB6331" s="50">
        <f t="shared" si="1979"/>
        <v>0</v>
      </c>
      <c r="BC6331" s="17">
        <f t="shared" si="1980"/>
        <v>20016</v>
      </c>
      <c r="BD6331" s="50">
        <f t="shared" si="1981"/>
        <v>0</v>
      </c>
      <c r="BE6331" s="50">
        <f t="shared" si="1982"/>
        <v>0</v>
      </c>
      <c r="BF6331" s="50">
        <f t="shared" si="1988"/>
        <v>0</v>
      </c>
      <c r="BG6331" s="50"/>
      <c r="BH6331" s="17">
        <f t="shared" si="1983"/>
        <v>0</v>
      </c>
      <c r="BI6331" s="17">
        <f t="shared" si="1991"/>
        <v>6331</v>
      </c>
      <c r="BJ6331" s="17">
        <f t="shared" si="1989"/>
        <v>6331</v>
      </c>
      <c r="BK6331" s="150">
        <f t="shared" si="1990"/>
        <v>37050</v>
      </c>
      <c r="BL6331" s="50" t="e">
        <f t="shared" ca="1" si="1984"/>
        <v>#NAME?</v>
      </c>
      <c r="BM6331" s="50" t="e">
        <f t="shared" ca="1" si="1985"/>
        <v>#NAME?</v>
      </c>
      <c r="BN6331" s="50" t="e">
        <f t="shared" ca="1" si="1986"/>
        <v>#NAME?</v>
      </c>
    </row>
    <row r="6332" spans="1:66" x14ac:dyDescent="0.35">
      <c r="A6332" s="48">
        <v>37051</v>
      </c>
      <c r="B6332" s="17">
        <v>2001</v>
      </c>
      <c r="C6332" s="17">
        <v>6</v>
      </c>
      <c r="D6332" s="17">
        <v>160</v>
      </c>
      <c r="E6332" s="17">
        <v>9</v>
      </c>
      <c r="F6332" s="17">
        <v>7</v>
      </c>
      <c r="G6332" s="50">
        <v>6.1</v>
      </c>
      <c r="H6332" s="32">
        <v>5.1267326152351327</v>
      </c>
      <c r="I6332" s="50">
        <v>3.8333333333333335</v>
      </c>
      <c r="J6332" s="13">
        <v>0.2</v>
      </c>
      <c r="K6332" s="13">
        <f t="shared" si="1972"/>
        <v>0.2</v>
      </c>
      <c r="L6332" s="13">
        <f t="shared" si="1973"/>
        <v>0</v>
      </c>
      <c r="M6332" s="13" t="e">
        <f ca="1">CalcTable[[#This Row],[IWC]]-AE6331</f>
        <v>#NAME?</v>
      </c>
      <c r="N6332" s="13" t="e">
        <f ca="1">IF(CalcTable[[#This Row],[Day of Year]]&lt;123,FCAP,AE6331)</f>
        <v>#NAME?</v>
      </c>
      <c r="O6332" s="17" t="e">
        <f ca="1">IF(IRR_DRIP,5,COUNTIF('IDET Wind Values'!C6316:G6316,"&lt;="&amp;IRR_MAXWIND))</f>
        <v>#NAME?</v>
      </c>
      <c r="P6332" s="13" t="e">
        <f ca="1">CalcTable[[#This Row],[ET_o]]*KL</f>
        <v>#NAME?</v>
      </c>
      <c r="Q6332" s="13" t="e">
        <f ca="1">IF(WILTPT&lt;=0,1,MAX(0,MIN(1,(CalcTable[[#This Row],[IWC]]-WILTPT)/(MAD-WILTPT))))</f>
        <v>#NAME?</v>
      </c>
      <c r="R6332" s="13" t="e">
        <f ca="1">CalcTable[[#This Row],[ETMult]]*CalcTable[[#This Row],[ETb]]</f>
        <v>#NAME?</v>
      </c>
      <c r="S6332" s="13" t="b">
        <f>INDEX(IRR_LIST,CalcTable[[#This Row],[Day of Week]]+1)</f>
        <v>0</v>
      </c>
      <c r="T6332" s="13">
        <f t="shared" ca="1" si="1974"/>
        <v>0</v>
      </c>
      <c r="U6332" s="13" t="b">
        <f ca="1">IF(CalcTable[[#This Row],[IrrPrecip]]&gt;=IC_MM,FALSE,TRUE)</f>
        <v>1</v>
      </c>
      <c r="V6332" s="13" t="b">
        <f t="shared" si="1975"/>
        <v>1</v>
      </c>
      <c r="W6332" s="13" t="e">
        <f ca="1">IF(AND(IRR_DRIP=FALSE,CalcTable[[#This Row],[IrrHours]]&lt;=0),FALSE,TRUE)</f>
        <v>#NAME?</v>
      </c>
      <c r="X6332" s="13" t="e">
        <f ca="1">AND(CalcTable[[#This Row],[IrrDay]],CalcTable[[#This Row],[IrrRain]],CalcTable[[#This Row],[IrrWarm]],CalcTable[[#This Row],[IrrWindy]])</f>
        <v>#NAME?</v>
      </c>
      <c r="Y6332" s="13" t="e">
        <f t="shared" ca="1" si="1976"/>
        <v>#NAME?</v>
      </c>
      <c r="Z6332" s="13" t="e">
        <f ca="1">CalcTable[[#This Row],[IrrHours]]/5</f>
        <v>#NAME?</v>
      </c>
      <c r="AA6332" s="13" t="e">
        <f ca="1">IF(CalcTable[[#This Row],[IrrFlag]]=FALSE,0,MAX(0,CalcTable[[#This Row],[VolRednWind]]*(FCAP*IRR_TARGET-CalcTable[[#This Row],[IWC]])))</f>
        <v>#NAME?</v>
      </c>
      <c r="AB6332" s="13" t="e">
        <f ca="1">CalcTable[[#This Row],[IWC]]+CalcTable[[#This Row],[Eff Precip]]+CalcTable[[#This Row],[IrrAmt]]-CalcTable[[#This Row],[AET]]</f>
        <v>#NAME?</v>
      </c>
      <c r="AC6332" s="13" t="e">
        <f ca="1">IF(CalcTable[[#This Row],[PWC]]&gt;FCAP,MIN(24*PERC,MIN(SAT,CalcTable[[#This Row],[PWC]])-FCAP),0)</f>
        <v>#NAME?</v>
      </c>
      <c r="AD6332" s="13" t="e">
        <f ca="1">IF(CalcTable[[#This Row],[PWC]]&gt;SAT,CalcTable[[#This Row],[PWC]]-SAT,0)</f>
        <v>#NAME?</v>
      </c>
      <c r="AE6332" s="13" t="e">
        <f ca="1">CalcTable[[#This Row],[PWC]]-CalcTable[[#This Row],[PercAmt]]-CalcTable[[#This Row],[Runoff]]</f>
        <v>#NAME?</v>
      </c>
      <c r="AF6332" s="13" t="e">
        <f ca="1">CalcTable[[#This Row],[IrrAmt]]/1000*CUR_IRR_AREA*10000/IRR_EFF</f>
        <v>#NAME?</v>
      </c>
      <c r="AG6332" s="147"/>
      <c r="AH6332" s="13"/>
      <c r="AI6332" s="50">
        <v>0</v>
      </c>
      <c r="AJ6332" s="50">
        <v>0</v>
      </c>
      <c r="AK6332" s="50">
        <v>1.1980378191914498</v>
      </c>
      <c r="AL6332" s="50">
        <v>0</v>
      </c>
      <c r="AM6332" s="50"/>
      <c r="AN6332" s="50"/>
      <c r="AO6332" s="50"/>
      <c r="AP6332" s="50"/>
      <c r="AQ6332" s="50"/>
      <c r="AR6332" s="50"/>
      <c r="AS6332" s="50"/>
      <c r="AT6332" s="50"/>
      <c r="AU6332" s="50"/>
      <c r="AV6332" s="50"/>
      <c r="AW6332" s="50"/>
      <c r="AX6332" s="50">
        <f t="shared" si="1987"/>
        <v>1.1980378191914498</v>
      </c>
      <c r="AY6332" s="50"/>
      <c r="AZ6332" s="50">
        <f t="shared" si="1977"/>
        <v>17.571221348141265</v>
      </c>
      <c r="BA6332" s="50">
        <f t="shared" si="1978"/>
        <v>27.0541027106302</v>
      </c>
      <c r="BB6332" s="50">
        <f t="shared" si="1979"/>
        <v>27.890827536732168</v>
      </c>
      <c r="BC6332" s="17">
        <f t="shared" si="1980"/>
        <v>20016</v>
      </c>
      <c r="BD6332" s="50">
        <f t="shared" si="1981"/>
        <v>1.1980378191914498</v>
      </c>
      <c r="BE6332" s="50">
        <f t="shared" si="1982"/>
        <v>17.571221348141265</v>
      </c>
      <c r="BF6332" s="50">
        <f t="shared" si="1988"/>
        <v>28.740924454755906</v>
      </c>
      <c r="BG6332" s="50"/>
      <c r="BH6332" s="17">
        <f t="shared" si="1983"/>
        <v>0</v>
      </c>
      <c r="BI6332" s="17">
        <f t="shared" si="1991"/>
        <v>6332</v>
      </c>
      <c r="BJ6332" s="17">
        <f t="shared" si="1989"/>
        <v>6332</v>
      </c>
      <c r="BK6332" s="150">
        <f t="shared" si="1990"/>
        <v>37051</v>
      </c>
      <c r="BL6332" s="50" t="e">
        <f t="shared" ca="1" si="1984"/>
        <v>#NAME?</v>
      </c>
      <c r="BM6332" s="50" t="e">
        <f t="shared" ca="1" si="1985"/>
        <v>#NAME?</v>
      </c>
      <c r="BN6332" s="50" t="e">
        <f t="shared" ca="1" si="1986"/>
        <v>#NAME?</v>
      </c>
    </row>
    <row r="6333" spans="1:66" x14ac:dyDescent="0.35">
      <c r="A6333" s="48">
        <v>37052</v>
      </c>
      <c r="B6333" s="17">
        <v>2001</v>
      </c>
      <c r="C6333" s="17">
        <v>6</v>
      </c>
      <c r="D6333" s="17">
        <v>161</v>
      </c>
      <c r="E6333" s="17">
        <v>10</v>
      </c>
      <c r="F6333" s="17">
        <v>1</v>
      </c>
      <c r="G6333" s="50">
        <v>5.7</v>
      </c>
      <c r="H6333" s="32">
        <v>4.1850419291913168</v>
      </c>
      <c r="I6333" s="50">
        <v>12</v>
      </c>
      <c r="J6333" s="13">
        <v>1</v>
      </c>
      <c r="K6333" s="13">
        <f t="shared" si="1972"/>
        <v>1</v>
      </c>
      <c r="L6333" s="13">
        <f t="shared" si="1973"/>
        <v>0</v>
      </c>
      <c r="M6333" s="13" t="e">
        <f ca="1">CalcTable[[#This Row],[IWC]]-AE6332</f>
        <v>#NAME?</v>
      </c>
      <c r="N6333" s="13" t="e">
        <f ca="1">IF(CalcTable[[#This Row],[Day of Year]]&lt;123,FCAP,AE6332)</f>
        <v>#NAME?</v>
      </c>
      <c r="O6333" s="17" t="e">
        <f ca="1">IF(IRR_DRIP,5,COUNTIF('IDET Wind Values'!C6317:G6317,"&lt;="&amp;IRR_MAXWIND))</f>
        <v>#NAME?</v>
      </c>
      <c r="P6333" s="13" t="e">
        <f ca="1">CalcTable[[#This Row],[ET_o]]*KL</f>
        <v>#NAME?</v>
      </c>
      <c r="Q6333" s="13" t="e">
        <f ca="1">IF(WILTPT&lt;=0,1,MAX(0,MIN(1,(CalcTable[[#This Row],[IWC]]-WILTPT)/(MAD-WILTPT))))</f>
        <v>#NAME?</v>
      </c>
      <c r="R6333" s="13" t="e">
        <f ca="1">CalcTable[[#This Row],[ETMult]]*CalcTable[[#This Row],[ETb]]</f>
        <v>#NAME?</v>
      </c>
      <c r="S6333" s="13" t="b">
        <f>INDEX(IRR_LIST,CalcTable[[#This Row],[Day of Week]]+1)</f>
        <v>1</v>
      </c>
      <c r="T6333" s="13">
        <f t="shared" ca="1" si="1974"/>
        <v>0.2</v>
      </c>
      <c r="U6333" s="13" t="b">
        <f ca="1">IF(CalcTable[[#This Row],[IrrPrecip]]&gt;=IC_MM,FALSE,TRUE)</f>
        <v>1</v>
      </c>
      <c r="V6333" s="13" t="b">
        <f t="shared" si="1975"/>
        <v>1</v>
      </c>
      <c r="W6333" s="13" t="e">
        <f ca="1">IF(AND(IRR_DRIP=FALSE,CalcTable[[#This Row],[IrrHours]]&lt;=0),FALSE,TRUE)</f>
        <v>#NAME?</v>
      </c>
      <c r="X6333" s="13" t="e">
        <f ca="1">AND(CalcTable[[#This Row],[IrrDay]],CalcTable[[#This Row],[IrrRain]],CalcTable[[#This Row],[IrrWarm]],CalcTable[[#This Row],[IrrWindy]])</f>
        <v>#NAME?</v>
      </c>
      <c r="Y6333" s="13" t="e">
        <f t="shared" ca="1" si="1976"/>
        <v>#NAME?</v>
      </c>
      <c r="Z6333" s="13" t="e">
        <f ca="1">CalcTable[[#This Row],[IrrHours]]/5</f>
        <v>#NAME?</v>
      </c>
      <c r="AA6333" s="13" t="e">
        <f ca="1">IF(CalcTable[[#This Row],[IrrFlag]]=FALSE,0,MAX(0,CalcTable[[#This Row],[VolRednWind]]*(FCAP*IRR_TARGET-CalcTable[[#This Row],[IWC]])))</f>
        <v>#NAME?</v>
      </c>
      <c r="AB6333" s="13" t="e">
        <f ca="1">CalcTable[[#This Row],[IWC]]+CalcTable[[#This Row],[Eff Precip]]+CalcTable[[#This Row],[IrrAmt]]-CalcTable[[#This Row],[AET]]</f>
        <v>#NAME?</v>
      </c>
      <c r="AC6333" s="13" t="e">
        <f ca="1">IF(CalcTable[[#This Row],[PWC]]&gt;FCAP,MIN(24*PERC,MIN(SAT,CalcTable[[#This Row],[PWC]])-FCAP),0)</f>
        <v>#NAME?</v>
      </c>
      <c r="AD6333" s="13" t="e">
        <f ca="1">IF(CalcTable[[#This Row],[PWC]]&gt;SAT,CalcTable[[#This Row],[PWC]]-SAT,0)</f>
        <v>#NAME?</v>
      </c>
      <c r="AE6333" s="13" t="e">
        <f ca="1">CalcTable[[#This Row],[PWC]]-CalcTable[[#This Row],[PercAmt]]-CalcTable[[#This Row],[Runoff]]</f>
        <v>#NAME?</v>
      </c>
      <c r="AF6333" s="13" t="e">
        <f ca="1">CalcTable[[#This Row],[IrrAmt]]/1000*CUR_IRR_AREA*10000/IRR_EFF</f>
        <v>#NAME?</v>
      </c>
      <c r="AG6333" s="147"/>
      <c r="AH6333" s="13"/>
      <c r="AI6333" s="50">
        <v>0</v>
      </c>
      <c r="AJ6333" s="50">
        <v>0</v>
      </c>
      <c r="AK6333" s="50">
        <v>0</v>
      </c>
      <c r="AL6333" s="50">
        <v>0</v>
      </c>
      <c r="AM6333" s="50"/>
      <c r="AN6333" s="50"/>
      <c r="AO6333" s="50"/>
      <c r="AP6333" s="50"/>
      <c r="AQ6333" s="50"/>
      <c r="AR6333" s="50"/>
      <c r="AS6333" s="50"/>
      <c r="AT6333" s="50"/>
      <c r="AU6333" s="50"/>
      <c r="AV6333" s="50"/>
      <c r="AW6333" s="50"/>
      <c r="AX6333" s="50">
        <f t="shared" si="1987"/>
        <v>0</v>
      </c>
      <c r="AY6333" s="50"/>
      <c r="AZ6333" s="50">
        <f t="shared" si="1977"/>
        <v>0</v>
      </c>
      <c r="BA6333" s="50">
        <f t="shared" si="1978"/>
        <v>0</v>
      </c>
      <c r="BB6333" s="50">
        <f t="shared" si="1979"/>
        <v>0</v>
      </c>
      <c r="BC6333" s="17">
        <f t="shared" si="1980"/>
        <v>20016</v>
      </c>
      <c r="BD6333" s="50">
        <f t="shared" si="1981"/>
        <v>0</v>
      </c>
      <c r="BE6333" s="50">
        <f t="shared" si="1982"/>
        <v>0</v>
      </c>
      <c r="BF6333" s="50">
        <f t="shared" si="1988"/>
        <v>0</v>
      </c>
      <c r="BG6333" s="50"/>
      <c r="BH6333" s="17">
        <f t="shared" si="1983"/>
        <v>0</v>
      </c>
      <c r="BI6333" s="17">
        <f t="shared" si="1991"/>
        <v>6333</v>
      </c>
      <c r="BJ6333" s="17">
        <f t="shared" si="1989"/>
        <v>6333</v>
      </c>
      <c r="BK6333" s="150">
        <f t="shared" si="1990"/>
        <v>37052</v>
      </c>
      <c r="BL6333" s="50" t="e">
        <f t="shared" ca="1" si="1984"/>
        <v>#NAME?</v>
      </c>
      <c r="BM6333" s="50" t="e">
        <f t="shared" ca="1" si="1985"/>
        <v>#NAME?</v>
      </c>
      <c r="BN6333" s="50" t="e">
        <f t="shared" ca="1" si="1986"/>
        <v>#NAME?</v>
      </c>
    </row>
    <row r="6334" spans="1:66" x14ac:dyDescent="0.35">
      <c r="A6334" s="48">
        <v>37053</v>
      </c>
      <c r="B6334" s="17">
        <v>2001</v>
      </c>
      <c r="C6334" s="17">
        <v>6</v>
      </c>
      <c r="D6334" s="17">
        <v>162</v>
      </c>
      <c r="E6334" s="17">
        <v>11</v>
      </c>
      <c r="F6334" s="17">
        <v>2</v>
      </c>
      <c r="G6334" s="50">
        <v>4.2</v>
      </c>
      <c r="H6334" s="32">
        <v>5.1298273052983827</v>
      </c>
      <c r="I6334" s="50">
        <v>16</v>
      </c>
      <c r="J6334" s="13">
        <v>0</v>
      </c>
      <c r="K6334" s="13">
        <f t="shared" si="1972"/>
        <v>0</v>
      </c>
      <c r="L6334" s="13">
        <f t="shared" si="1973"/>
        <v>0</v>
      </c>
      <c r="M6334" s="13" t="e">
        <f ca="1">CalcTable[[#This Row],[IWC]]-AE6333</f>
        <v>#NAME?</v>
      </c>
      <c r="N6334" s="13" t="e">
        <f ca="1">IF(CalcTable[[#This Row],[Day of Year]]&lt;123,FCAP,AE6333)</f>
        <v>#NAME?</v>
      </c>
      <c r="O6334" s="17" t="e">
        <f ca="1">IF(IRR_DRIP,5,COUNTIF('IDET Wind Values'!C6318:G6318,"&lt;="&amp;IRR_MAXWIND))</f>
        <v>#NAME?</v>
      </c>
      <c r="P6334" s="13" t="e">
        <f ca="1">CalcTable[[#This Row],[ET_o]]*KL</f>
        <v>#NAME?</v>
      </c>
      <c r="Q6334" s="13" t="e">
        <f ca="1">IF(WILTPT&lt;=0,1,MAX(0,MIN(1,(CalcTable[[#This Row],[IWC]]-WILTPT)/(MAD-WILTPT))))</f>
        <v>#NAME?</v>
      </c>
      <c r="R6334" s="13" t="e">
        <f ca="1">CalcTable[[#This Row],[ETMult]]*CalcTable[[#This Row],[ETb]]</f>
        <v>#NAME?</v>
      </c>
      <c r="S6334" s="13" t="b">
        <f>INDEX(IRR_LIST,CalcTable[[#This Row],[Day of Week]]+1)</f>
        <v>0</v>
      </c>
      <c r="T6334" s="13">
        <f t="shared" ca="1" si="1974"/>
        <v>1.2</v>
      </c>
      <c r="U6334" s="13" t="b">
        <f ca="1">IF(CalcTable[[#This Row],[IrrPrecip]]&gt;=IC_MM,FALSE,TRUE)</f>
        <v>1</v>
      </c>
      <c r="V6334" s="13" t="b">
        <f t="shared" si="1975"/>
        <v>1</v>
      </c>
      <c r="W6334" s="13" t="e">
        <f ca="1">IF(AND(IRR_DRIP=FALSE,CalcTable[[#This Row],[IrrHours]]&lt;=0),FALSE,TRUE)</f>
        <v>#NAME?</v>
      </c>
      <c r="X6334" s="13" t="e">
        <f ca="1">AND(CalcTable[[#This Row],[IrrDay]],CalcTable[[#This Row],[IrrRain]],CalcTable[[#This Row],[IrrWarm]],CalcTable[[#This Row],[IrrWindy]])</f>
        <v>#NAME?</v>
      </c>
      <c r="Y6334" s="13" t="e">
        <f t="shared" ca="1" si="1976"/>
        <v>#NAME?</v>
      </c>
      <c r="Z6334" s="13" t="e">
        <f ca="1">CalcTable[[#This Row],[IrrHours]]/5</f>
        <v>#NAME?</v>
      </c>
      <c r="AA6334" s="13" t="e">
        <f ca="1">IF(CalcTable[[#This Row],[IrrFlag]]=FALSE,0,MAX(0,CalcTable[[#This Row],[VolRednWind]]*(FCAP*IRR_TARGET-CalcTable[[#This Row],[IWC]])))</f>
        <v>#NAME?</v>
      </c>
      <c r="AB6334" s="13" t="e">
        <f ca="1">CalcTable[[#This Row],[IWC]]+CalcTable[[#This Row],[Eff Precip]]+CalcTable[[#This Row],[IrrAmt]]-CalcTable[[#This Row],[AET]]</f>
        <v>#NAME?</v>
      </c>
      <c r="AC6334" s="13" t="e">
        <f ca="1">IF(CalcTable[[#This Row],[PWC]]&gt;FCAP,MIN(24*PERC,MIN(SAT,CalcTable[[#This Row],[PWC]])-FCAP),0)</f>
        <v>#NAME?</v>
      </c>
      <c r="AD6334" s="13" t="e">
        <f ca="1">IF(CalcTable[[#This Row],[PWC]]&gt;SAT,CalcTable[[#This Row],[PWC]]-SAT,0)</f>
        <v>#NAME?</v>
      </c>
      <c r="AE6334" s="13" t="e">
        <f ca="1">CalcTable[[#This Row],[PWC]]-CalcTable[[#This Row],[PercAmt]]-CalcTable[[#This Row],[Runoff]]</f>
        <v>#NAME?</v>
      </c>
      <c r="AF6334" s="13" t="e">
        <f ca="1">CalcTable[[#This Row],[IrrAmt]]/1000*CUR_IRR_AREA*10000/IRR_EFF</f>
        <v>#NAME?</v>
      </c>
      <c r="AG6334" s="147"/>
      <c r="AH6334" s="13"/>
      <c r="AI6334" s="50">
        <v>0</v>
      </c>
      <c r="AJ6334" s="50">
        <v>0</v>
      </c>
      <c r="AK6334" s="50">
        <v>0</v>
      </c>
      <c r="AL6334" s="50">
        <v>10.071153453427868</v>
      </c>
      <c r="AM6334" s="50"/>
      <c r="AN6334" s="50"/>
      <c r="AO6334" s="50"/>
      <c r="AP6334" s="50"/>
      <c r="AQ6334" s="50"/>
      <c r="AR6334" s="50"/>
      <c r="AS6334" s="50"/>
      <c r="AT6334" s="50"/>
      <c r="AU6334" s="50"/>
      <c r="AV6334" s="50"/>
      <c r="AW6334" s="50"/>
      <c r="AX6334" s="50">
        <f t="shared" si="1987"/>
        <v>10.071153453427868</v>
      </c>
      <c r="AY6334" s="50"/>
      <c r="AZ6334" s="50">
        <f t="shared" si="1977"/>
        <v>295.42050130055082</v>
      </c>
      <c r="BA6334" s="50">
        <f t="shared" si="1978"/>
        <v>454.85378771672111</v>
      </c>
      <c r="BB6334" s="50">
        <f t="shared" si="1979"/>
        <v>468.92143063579499</v>
      </c>
      <c r="BC6334" s="17">
        <f t="shared" si="1980"/>
        <v>20016</v>
      </c>
      <c r="BD6334" s="50">
        <f t="shared" si="1981"/>
        <v>10.071153453427868</v>
      </c>
      <c r="BE6334" s="50">
        <f t="shared" si="1982"/>
        <v>295.42050130055082</v>
      </c>
      <c r="BF6334" s="50">
        <f t="shared" si="1988"/>
        <v>483.21389515495559</v>
      </c>
      <c r="BG6334" s="50"/>
      <c r="BH6334" s="17">
        <f t="shared" si="1983"/>
        <v>0</v>
      </c>
      <c r="BI6334" s="17">
        <f t="shared" si="1991"/>
        <v>6334</v>
      </c>
      <c r="BJ6334" s="17">
        <f t="shared" si="1989"/>
        <v>6334</v>
      </c>
      <c r="BK6334" s="150">
        <f t="shared" si="1990"/>
        <v>37053</v>
      </c>
      <c r="BL6334" s="50" t="e">
        <f t="shared" ca="1" si="1984"/>
        <v>#NAME?</v>
      </c>
      <c r="BM6334" s="50" t="e">
        <f t="shared" ca="1" si="1985"/>
        <v>#NAME?</v>
      </c>
      <c r="BN6334" s="50" t="e">
        <f t="shared" ca="1" si="1986"/>
        <v>#NAME?</v>
      </c>
    </row>
    <row r="6335" spans="1:66" x14ac:dyDescent="0.35">
      <c r="A6335" s="48">
        <v>37054</v>
      </c>
      <c r="B6335" s="17">
        <v>2001</v>
      </c>
      <c r="C6335" s="17">
        <v>6</v>
      </c>
      <c r="D6335" s="17">
        <v>163</v>
      </c>
      <c r="E6335" s="17">
        <v>12</v>
      </c>
      <c r="F6335" s="17">
        <v>3</v>
      </c>
      <c r="G6335" s="50">
        <v>6.4</v>
      </c>
      <c r="H6335" s="32">
        <v>3.7627324261798707</v>
      </c>
      <c r="I6335" s="50">
        <v>17.666666666666668</v>
      </c>
      <c r="J6335" s="13">
        <v>0.2</v>
      </c>
      <c r="K6335" s="13">
        <f t="shared" si="1972"/>
        <v>0.2</v>
      </c>
      <c r="L6335" s="13">
        <f t="shared" si="1973"/>
        <v>0</v>
      </c>
      <c r="M6335" s="13" t="e">
        <f ca="1">CalcTable[[#This Row],[IWC]]-AE6334</f>
        <v>#NAME?</v>
      </c>
      <c r="N6335" s="13" t="e">
        <f ca="1">IF(CalcTable[[#This Row],[Day of Year]]&lt;123,FCAP,AE6334)</f>
        <v>#NAME?</v>
      </c>
      <c r="O6335" s="17" t="e">
        <f ca="1">IF(IRR_DRIP,5,COUNTIF('IDET Wind Values'!C6319:G6319,"&lt;="&amp;IRR_MAXWIND))</f>
        <v>#NAME?</v>
      </c>
      <c r="P6335" s="13" t="e">
        <f ca="1">CalcTable[[#This Row],[ET_o]]*KL</f>
        <v>#NAME?</v>
      </c>
      <c r="Q6335" s="13" t="e">
        <f ca="1">IF(WILTPT&lt;=0,1,MAX(0,MIN(1,(CalcTable[[#This Row],[IWC]]-WILTPT)/(MAD-WILTPT))))</f>
        <v>#NAME?</v>
      </c>
      <c r="R6335" s="13" t="e">
        <f ca="1">CalcTable[[#This Row],[ETMult]]*CalcTable[[#This Row],[ETb]]</f>
        <v>#NAME?</v>
      </c>
      <c r="S6335" s="13" t="b">
        <f>INDEX(IRR_LIST,CalcTable[[#This Row],[Day of Week]]+1)</f>
        <v>1</v>
      </c>
      <c r="T6335" s="13">
        <f t="shared" ca="1" si="1974"/>
        <v>1</v>
      </c>
      <c r="U6335" s="13" t="b">
        <f ca="1">IF(CalcTable[[#This Row],[IrrPrecip]]&gt;=IC_MM,FALSE,TRUE)</f>
        <v>1</v>
      </c>
      <c r="V6335" s="13" t="b">
        <f t="shared" si="1975"/>
        <v>1</v>
      </c>
      <c r="W6335" s="13" t="e">
        <f ca="1">IF(AND(IRR_DRIP=FALSE,CalcTable[[#This Row],[IrrHours]]&lt;=0),FALSE,TRUE)</f>
        <v>#NAME?</v>
      </c>
      <c r="X6335" s="13" t="e">
        <f ca="1">AND(CalcTable[[#This Row],[IrrDay]],CalcTable[[#This Row],[IrrRain]],CalcTable[[#This Row],[IrrWarm]],CalcTable[[#This Row],[IrrWindy]])</f>
        <v>#NAME?</v>
      </c>
      <c r="Y6335" s="13" t="e">
        <f t="shared" ca="1" si="1976"/>
        <v>#NAME?</v>
      </c>
      <c r="Z6335" s="13" t="e">
        <f ca="1">CalcTable[[#This Row],[IrrHours]]/5</f>
        <v>#NAME?</v>
      </c>
      <c r="AA6335" s="13" t="e">
        <f ca="1">IF(CalcTable[[#This Row],[IrrFlag]]=FALSE,0,MAX(0,CalcTable[[#This Row],[VolRednWind]]*(FCAP*IRR_TARGET-CalcTable[[#This Row],[IWC]])))</f>
        <v>#NAME?</v>
      </c>
      <c r="AB6335" s="13" t="e">
        <f ca="1">CalcTable[[#This Row],[IWC]]+CalcTable[[#This Row],[Eff Precip]]+CalcTable[[#This Row],[IrrAmt]]-CalcTable[[#This Row],[AET]]</f>
        <v>#NAME?</v>
      </c>
      <c r="AC6335" s="13" t="e">
        <f ca="1">IF(CalcTable[[#This Row],[PWC]]&gt;FCAP,MIN(24*PERC,MIN(SAT,CalcTable[[#This Row],[PWC]])-FCAP),0)</f>
        <v>#NAME?</v>
      </c>
      <c r="AD6335" s="13" t="e">
        <f ca="1">IF(CalcTable[[#This Row],[PWC]]&gt;SAT,CalcTable[[#This Row],[PWC]]-SAT,0)</f>
        <v>#NAME?</v>
      </c>
      <c r="AE6335" s="13" t="e">
        <f ca="1">CalcTable[[#This Row],[PWC]]-CalcTable[[#This Row],[PercAmt]]-CalcTable[[#This Row],[Runoff]]</f>
        <v>#NAME?</v>
      </c>
      <c r="AF6335" s="13" t="e">
        <f ca="1">CalcTable[[#This Row],[IrrAmt]]/1000*CUR_IRR_AREA*10000/IRR_EFF</f>
        <v>#NAME?</v>
      </c>
      <c r="AG6335" s="147"/>
      <c r="AH6335" s="13"/>
      <c r="AI6335" s="50">
        <v>3.2073017929936842</v>
      </c>
      <c r="AJ6335" s="50">
        <v>4.5659634627074004</v>
      </c>
      <c r="AK6335" s="50">
        <v>0</v>
      </c>
      <c r="AL6335" s="50">
        <v>0</v>
      </c>
      <c r="AM6335" s="50"/>
      <c r="AN6335" s="50"/>
      <c r="AO6335" s="50"/>
      <c r="AP6335" s="50"/>
      <c r="AQ6335" s="50"/>
      <c r="AR6335" s="50"/>
      <c r="AS6335" s="50"/>
      <c r="AT6335" s="50"/>
      <c r="AU6335" s="50"/>
      <c r="AV6335" s="50"/>
      <c r="AW6335" s="50"/>
      <c r="AX6335" s="50">
        <f t="shared" si="1987"/>
        <v>7.7732652557010846</v>
      </c>
      <c r="AY6335" s="50"/>
      <c r="AZ6335" s="50">
        <f t="shared" si="1977"/>
        <v>180.97535453665779</v>
      </c>
      <c r="BA6335" s="50">
        <f t="shared" si="1978"/>
        <v>293.36271747530282</v>
      </c>
      <c r="BB6335" s="50">
        <f t="shared" si="1979"/>
        <v>303.61593861000836</v>
      </c>
      <c r="BC6335" s="17">
        <f t="shared" si="1980"/>
        <v>20016</v>
      </c>
      <c r="BD6335" s="50">
        <f t="shared" si="1981"/>
        <v>7.7732652557010846</v>
      </c>
      <c r="BE6335" s="50">
        <f t="shared" si="1982"/>
        <v>180.97535453665779</v>
      </c>
      <c r="BF6335" s="50">
        <f t="shared" si="1988"/>
        <v>296.01806783117939</v>
      </c>
      <c r="BG6335" s="50"/>
      <c r="BH6335" s="17">
        <f t="shared" si="1983"/>
        <v>0</v>
      </c>
      <c r="BI6335" s="17">
        <f t="shared" si="1991"/>
        <v>6335</v>
      </c>
      <c r="BJ6335" s="17">
        <f t="shared" si="1989"/>
        <v>6335</v>
      </c>
      <c r="BK6335" s="150">
        <f t="shared" si="1990"/>
        <v>37054</v>
      </c>
      <c r="BL6335" s="50" t="e">
        <f t="shared" ca="1" si="1984"/>
        <v>#NAME?</v>
      </c>
      <c r="BM6335" s="50" t="e">
        <f t="shared" ca="1" si="1985"/>
        <v>#NAME?</v>
      </c>
      <c r="BN6335" s="50" t="e">
        <f t="shared" ca="1" si="1986"/>
        <v>#NAME?</v>
      </c>
    </row>
    <row r="6336" spans="1:66" x14ac:dyDescent="0.35">
      <c r="A6336" s="48">
        <v>37055</v>
      </c>
      <c r="B6336" s="17">
        <v>2001</v>
      </c>
      <c r="C6336" s="17">
        <v>6</v>
      </c>
      <c r="D6336" s="17">
        <v>164</v>
      </c>
      <c r="E6336" s="17">
        <v>13</v>
      </c>
      <c r="F6336" s="17">
        <v>4</v>
      </c>
      <c r="G6336" s="50">
        <v>4.0999999999999996</v>
      </c>
      <c r="H6336" s="32">
        <v>3.6416346519908975</v>
      </c>
      <c r="I6336" s="50">
        <v>10</v>
      </c>
      <c r="J6336" s="13">
        <v>0.8</v>
      </c>
      <c r="K6336" s="13">
        <f t="shared" si="1972"/>
        <v>0.8</v>
      </c>
      <c r="L6336" s="13">
        <f t="shared" si="1973"/>
        <v>0</v>
      </c>
      <c r="M6336" s="13" t="e">
        <f ca="1">CalcTable[[#This Row],[IWC]]-AE6335</f>
        <v>#NAME?</v>
      </c>
      <c r="N6336" s="13" t="e">
        <f ca="1">IF(CalcTable[[#This Row],[Day of Year]]&lt;123,FCAP,AE6335)</f>
        <v>#NAME?</v>
      </c>
      <c r="O6336" s="17" t="e">
        <f ca="1">IF(IRR_DRIP,5,COUNTIF('IDET Wind Values'!C6320:G6320,"&lt;="&amp;IRR_MAXWIND))</f>
        <v>#NAME?</v>
      </c>
      <c r="P6336" s="13" t="e">
        <f ca="1">CalcTable[[#This Row],[ET_o]]*KL</f>
        <v>#NAME?</v>
      </c>
      <c r="Q6336" s="13" t="e">
        <f ca="1">IF(WILTPT&lt;=0,1,MAX(0,MIN(1,(CalcTable[[#This Row],[IWC]]-WILTPT)/(MAD-WILTPT))))</f>
        <v>#NAME?</v>
      </c>
      <c r="R6336" s="13" t="e">
        <f ca="1">CalcTable[[#This Row],[ETMult]]*CalcTable[[#This Row],[ETb]]</f>
        <v>#NAME?</v>
      </c>
      <c r="S6336" s="13" t="b">
        <f>INDEX(IRR_LIST,CalcTable[[#This Row],[Day of Week]]+1)</f>
        <v>0</v>
      </c>
      <c r="T6336" s="13">
        <f t="shared" ca="1" si="1974"/>
        <v>0.2</v>
      </c>
      <c r="U6336" s="13" t="b">
        <f ca="1">IF(CalcTable[[#This Row],[IrrPrecip]]&gt;=IC_MM,FALSE,TRUE)</f>
        <v>1</v>
      </c>
      <c r="V6336" s="13" t="b">
        <f t="shared" si="1975"/>
        <v>1</v>
      </c>
      <c r="W6336" s="13" t="e">
        <f ca="1">IF(AND(IRR_DRIP=FALSE,CalcTable[[#This Row],[IrrHours]]&lt;=0),FALSE,TRUE)</f>
        <v>#NAME?</v>
      </c>
      <c r="X6336" s="13" t="e">
        <f ca="1">AND(CalcTable[[#This Row],[IrrDay]],CalcTable[[#This Row],[IrrRain]],CalcTable[[#This Row],[IrrWarm]],CalcTable[[#This Row],[IrrWindy]])</f>
        <v>#NAME?</v>
      </c>
      <c r="Y6336" s="13" t="e">
        <f t="shared" ca="1" si="1976"/>
        <v>#NAME?</v>
      </c>
      <c r="Z6336" s="13" t="e">
        <f ca="1">CalcTable[[#This Row],[IrrHours]]/5</f>
        <v>#NAME?</v>
      </c>
      <c r="AA6336" s="13" t="e">
        <f ca="1">IF(CalcTable[[#This Row],[IrrFlag]]=FALSE,0,MAX(0,CalcTable[[#This Row],[VolRednWind]]*(FCAP*IRR_TARGET-CalcTable[[#This Row],[IWC]])))</f>
        <v>#NAME?</v>
      </c>
      <c r="AB6336" s="13" t="e">
        <f ca="1">CalcTable[[#This Row],[IWC]]+CalcTable[[#This Row],[Eff Precip]]+CalcTable[[#This Row],[IrrAmt]]-CalcTable[[#This Row],[AET]]</f>
        <v>#NAME?</v>
      </c>
      <c r="AC6336" s="13" t="e">
        <f ca="1">IF(CalcTable[[#This Row],[PWC]]&gt;FCAP,MIN(24*PERC,MIN(SAT,CalcTable[[#This Row],[PWC]])-FCAP),0)</f>
        <v>#NAME?</v>
      </c>
      <c r="AD6336" s="13" t="e">
        <f ca="1">IF(CalcTable[[#This Row],[PWC]]&gt;SAT,CalcTable[[#This Row],[PWC]]-SAT,0)</f>
        <v>#NAME?</v>
      </c>
      <c r="AE6336" s="13" t="e">
        <f ca="1">CalcTable[[#This Row],[PWC]]-CalcTable[[#This Row],[PercAmt]]-CalcTable[[#This Row],[Runoff]]</f>
        <v>#NAME?</v>
      </c>
      <c r="AF6336" s="13" t="e">
        <f ca="1">CalcTable[[#This Row],[IrrAmt]]/1000*CUR_IRR_AREA*10000/IRR_EFF</f>
        <v>#NAME?</v>
      </c>
      <c r="AG6336" s="147"/>
      <c r="AH6336" s="13"/>
      <c r="AI6336" s="50">
        <v>0</v>
      </c>
      <c r="AJ6336" s="50">
        <v>0</v>
      </c>
      <c r="AK6336" s="50">
        <v>6.8488150344804604</v>
      </c>
      <c r="AL6336" s="50">
        <v>4.3495028343989297</v>
      </c>
      <c r="AM6336" s="50"/>
      <c r="AN6336" s="50"/>
      <c r="AO6336" s="50"/>
      <c r="AP6336" s="50"/>
      <c r="AQ6336" s="50"/>
      <c r="AR6336" s="50"/>
      <c r="AS6336" s="50"/>
      <c r="AT6336" s="50"/>
      <c r="AU6336" s="50"/>
      <c r="AV6336" s="50"/>
      <c r="AW6336" s="50"/>
      <c r="AX6336" s="50">
        <f t="shared" si="1987"/>
        <v>11.198317868879389</v>
      </c>
      <c r="AY6336" s="50"/>
      <c r="AZ6336" s="50">
        <f t="shared" si="1977"/>
        <v>228.03470364808203</v>
      </c>
      <c r="BA6336" s="50">
        <f t="shared" si="1978"/>
        <v>351.10105164863427</v>
      </c>
      <c r="BB6336" s="50">
        <f t="shared" si="1979"/>
        <v>361.95984706044771</v>
      </c>
      <c r="BC6336" s="17">
        <f t="shared" si="1980"/>
        <v>20016</v>
      </c>
      <c r="BD6336" s="50">
        <f t="shared" si="1981"/>
        <v>11.198317868879389</v>
      </c>
      <c r="BE6336" s="50">
        <f t="shared" si="1982"/>
        <v>228.03470364808203</v>
      </c>
      <c r="BF6336" s="50">
        <f t="shared" si="1988"/>
        <v>372.99218197518582</v>
      </c>
      <c r="BG6336" s="50"/>
      <c r="BH6336" s="17">
        <f t="shared" si="1983"/>
        <v>0</v>
      </c>
      <c r="BI6336" s="17">
        <f t="shared" si="1991"/>
        <v>6336</v>
      </c>
      <c r="BJ6336" s="17">
        <f t="shared" si="1989"/>
        <v>6336</v>
      </c>
      <c r="BK6336" s="150">
        <f t="shared" si="1990"/>
        <v>37055</v>
      </c>
      <c r="BL6336" s="50" t="e">
        <f t="shared" ca="1" si="1984"/>
        <v>#NAME?</v>
      </c>
      <c r="BM6336" s="50" t="e">
        <f t="shared" ca="1" si="1985"/>
        <v>#NAME?</v>
      </c>
      <c r="BN6336" s="50" t="e">
        <f t="shared" ca="1" si="1986"/>
        <v>#NAME?</v>
      </c>
    </row>
    <row r="6337" spans="1:66" x14ac:dyDescent="0.35">
      <c r="A6337" s="48">
        <v>37056</v>
      </c>
      <c r="B6337" s="17">
        <v>2001</v>
      </c>
      <c r="C6337" s="17">
        <v>6</v>
      </c>
      <c r="D6337" s="17">
        <v>165</v>
      </c>
      <c r="E6337" s="17">
        <v>14</v>
      </c>
      <c r="F6337" s="17">
        <v>5</v>
      </c>
      <c r="G6337" s="50">
        <v>5.3</v>
      </c>
      <c r="H6337" s="32">
        <v>4.0835610993228322</v>
      </c>
      <c r="I6337" s="50">
        <v>8.1666666666666661</v>
      </c>
      <c r="J6337" s="13">
        <v>0</v>
      </c>
      <c r="K6337" s="13">
        <f t="shared" si="1972"/>
        <v>0</v>
      </c>
      <c r="L6337" s="13">
        <f t="shared" si="1973"/>
        <v>0</v>
      </c>
      <c r="M6337" s="13" t="e">
        <f ca="1">CalcTable[[#This Row],[IWC]]-AE6336</f>
        <v>#NAME?</v>
      </c>
      <c r="N6337" s="13" t="e">
        <f ca="1">IF(CalcTable[[#This Row],[Day of Year]]&lt;123,FCAP,AE6336)</f>
        <v>#NAME?</v>
      </c>
      <c r="O6337" s="17" t="e">
        <f ca="1">IF(IRR_DRIP,5,COUNTIF('IDET Wind Values'!C6321:G6321,"&lt;="&amp;IRR_MAXWIND))</f>
        <v>#NAME?</v>
      </c>
      <c r="P6337" s="13" t="e">
        <f ca="1">CalcTable[[#This Row],[ET_o]]*KL</f>
        <v>#NAME?</v>
      </c>
      <c r="Q6337" s="13" t="e">
        <f ca="1">IF(WILTPT&lt;=0,1,MAX(0,MIN(1,(CalcTable[[#This Row],[IWC]]-WILTPT)/(MAD-WILTPT))))</f>
        <v>#NAME?</v>
      </c>
      <c r="R6337" s="13" t="e">
        <f ca="1">CalcTable[[#This Row],[ETMult]]*CalcTable[[#This Row],[ETb]]</f>
        <v>#NAME?</v>
      </c>
      <c r="S6337" s="13" t="b">
        <f>INDEX(IRR_LIST,CalcTable[[#This Row],[Day of Week]]+1)</f>
        <v>1</v>
      </c>
      <c r="T6337" s="13">
        <f t="shared" ca="1" si="1974"/>
        <v>1</v>
      </c>
      <c r="U6337" s="13" t="b">
        <f ca="1">IF(CalcTable[[#This Row],[IrrPrecip]]&gt;=IC_MM,FALSE,TRUE)</f>
        <v>1</v>
      </c>
      <c r="V6337" s="13" t="b">
        <f t="shared" si="1975"/>
        <v>1</v>
      </c>
      <c r="W6337" s="13" t="e">
        <f ca="1">IF(AND(IRR_DRIP=FALSE,CalcTable[[#This Row],[IrrHours]]&lt;=0),FALSE,TRUE)</f>
        <v>#NAME?</v>
      </c>
      <c r="X6337" s="13" t="e">
        <f ca="1">AND(CalcTable[[#This Row],[IrrDay]],CalcTable[[#This Row],[IrrRain]],CalcTable[[#This Row],[IrrWarm]],CalcTable[[#This Row],[IrrWindy]])</f>
        <v>#NAME?</v>
      </c>
      <c r="Y6337" s="13" t="e">
        <f t="shared" ca="1" si="1976"/>
        <v>#NAME?</v>
      </c>
      <c r="Z6337" s="13" t="e">
        <f ca="1">CalcTable[[#This Row],[IrrHours]]/5</f>
        <v>#NAME?</v>
      </c>
      <c r="AA6337" s="13" t="e">
        <f ca="1">IF(CalcTable[[#This Row],[IrrFlag]]=FALSE,0,MAX(0,CalcTable[[#This Row],[VolRednWind]]*(FCAP*IRR_TARGET-CalcTable[[#This Row],[IWC]])))</f>
        <v>#NAME?</v>
      </c>
      <c r="AB6337" s="13" t="e">
        <f ca="1">CalcTable[[#This Row],[IWC]]+CalcTable[[#This Row],[Eff Precip]]+CalcTable[[#This Row],[IrrAmt]]-CalcTable[[#This Row],[AET]]</f>
        <v>#NAME?</v>
      </c>
      <c r="AC6337" s="13" t="e">
        <f ca="1">IF(CalcTable[[#This Row],[PWC]]&gt;FCAP,MIN(24*PERC,MIN(SAT,CalcTable[[#This Row],[PWC]])-FCAP),0)</f>
        <v>#NAME?</v>
      </c>
      <c r="AD6337" s="13" t="e">
        <f ca="1">IF(CalcTable[[#This Row],[PWC]]&gt;SAT,CalcTable[[#This Row],[PWC]]-SAT,0)</f>
        <v>#NAME?</v>
      </c>
      <c r="AE6337" s="13" t="e">
        <f ca="1">CalcTable[[#This Row],[PWC]]-CalcTable[[#This Row],[PercAmt]]-CalcTable[[#This Row],[Runoff]]</f>
        <v>#NAME?</v>
      </c>
      <c r="AF6337" s="13" t="e">
        <f ca="1">CalcTable[[#This Row],[IrrAmt]]/1000*CUR_IRR_AREA*10000/IRR_EFF</f>
        <v>#NAME?</v>
      </c>
      <c r="AG6337" s="147"/>
      <c r="AH6337" s="13"/>
      <c r="AI6337" s="50">
        <v>0</v>
      </c>
      <c r="AJ6337" s="50">
        <v>0</v>
      </c>
      <c r="AK6337" s="50">
        <v>0</v>
      </c>
      <c r="AL6337" s="50">
        <v>0</v>
      </c>
      <c r="AM6337" s="50"/>
      <c r="AN6337" s="50"/>
      <c r="AO6337" s="50"/>
      <c r="AP6337" s="50"/>
      <c r="AQ6337" s="50"/>
      <c r="AR6337" s="50"/>
      <c r="AS6337" s="50"/>
      <c r="AT6337" s="50"/>
      <c r="AU6337" s="50"/>
      <c r="AV6337" s="50"/>
      <c r="AW6337" s="50"/>
      <c r="AX6337" s="50">
        <f t="shared" si="1987"/>
        <v>0</v>
      </c>
      <c r="AY6337" s="50"/>
      <c r="AZ6337" s="50">
        <f t="shared" si="1977"/>
        <v>0</v>
      </c>
      <c r="BA6337" s="50">
        <f t="shared" si="1978"/>
        <v>0</v>
      </c>
      <c r="BB6337" s="50">
        <f t="shared" si="1979"/>
        <v>0</v>
      </c>
      <c r="BC6337" s="17">
        <f t="shared" si="1980"/>
        <v>20016</v>
      </c>
      <c r="BD6337" s="50">
        <f t="shared" si="1981"/>
        <v>0</v>
      </c>
      <c r="BE6337" s="50">
        <f t="shared" si="1982"/>
        <v>0</v>
      </c>
      <c r="BF6337" s="50">
        <f t="shared" si="1988"/>
        <v>0</v>
      </c>
      <c r="BG6337" s="50"/>
      <c r="BH6337" s="17">
        <f t="shared" si="1983"/>
        <v>0</v>
      </c>
      <c r="BI6337" s="17">
        <f t="shared" si="1991"/>
        <v>6337</v>
      </c>
      <c r="BJ6337" s="17">
        <f t="shared" si="1989"/>
        <v>6337</v>
      </c>
      <c r="BK6337" s="150">
        <f t="shared" si="1990"/>
        <v>37056</v>
      </c>
      <c r="BL6337" s="50" t="e">
        <f t="shared" ca="1" si="1984"/>
        <v>#NAME?</v>
      </c>
      <c r="BM6337" s="50" t="e">
        <f t="shared" ca="1" si="1985"/>
        <v>#NAME?</v>
      </c>
      <c r="BN6337" s="50" t="e">
        <f t="shared" ca="1" si="1986"/>
        <v>#NAME?</v>
      </c>
    </row>
    <row r="6338" spans="1:66" x14ac:dyDescent="0.35">
      <c r="A6338" s="48">
        <v>37057</v>
      </c>
      <c r="B6338" s="17">
        <v>2001</v>
      </c>
      <c r="C6338" s="17">
        <v>6</v>
      </c>
      <c r="D6338" s="17">
        <v>166</v>
      </c>
      <c r="E6338" s="17">
        <v>15</v>
      </c>
      <c r="F6338" s="17">
        <v>6</v>
      </c>
      <c r="G6338" s="50">
        <v>7.4</v>
      </c>
      <c r="H6338" s="32">
        <v>3.1728046478640719</v>
      </c>
      <c r="I6338" s="50">
        <v>19.333333333333332</v>
      </c>
      <c r="J6338" s="13">
        <v>15.9</v>
      </c>
      <c r="K6338" s="13">
        <f t="shared" si="1972"/>
        <v>15.9</v>
      </c>
      <c r="L6338" s="13">
        <f t="shared" si="1973"/>
        <v>8.1750000000000007</v>
      </c>
      <c r="M6338" s="13" t="e">
        <f ca="1">CalcTable[[#This Row],[IWC]]-AE6337</f>
        <v>#NAME?</v>
      </c>
      <c r="N6338" s="13" t="e">
        <f ca="1">IF(CalcTable[[#This Row],[Day of Year]]&lt;123,FCAP,AE6337)</f>
        <v>#NAME?</v>
      </c>
      <c r="O6338" s="17" t="e">
        <f ca="1">IF(IRR_DRIP,5,COUNTIF('IDET Wind Values'!C6322:G6322,"&lt;="&amp;IRR_MAXWIND))</f>
        <v>#NAME?</v>
      </c>
      <c r="P6338" s="13" t="e">
        <f ca="1">CalcTable[[#This Row],[ET_o]]*KL</f>
        <v>#NAME?</v>
      </c>
      <c r="Q6338" s="13" t="e">
        <f ca="1">IF(WILTPT&lt;=0,1,MAX(0,MIN(1,(CalcTable[[#This Row],[IWC]]-WILTPT)/(MAD-WILTPT))))</f>
        <v>#NAME?</v>
      </c>
      <c r="R6338" s="13" t="e">
        <f ca="1">CalcTable[[#This Row],[ETMult]]*CalcTable[[#This Row],[ETb]]</f>
        <v>#NAME?</v>
      </c>
      <c r="S6338" s="13" t="b">
        <f>INDEX(IRR_LIST,CalcTable[[#This Row],[Day of Week]]+1)</f>
        <v>0</v>
      </c>
      <c r="T6338" s="13">
        <f t="shared" ca="1" si="1974"/>
        <v>0.8</v>
      </c>
      <c r="U6338" s="13" t="b">
        <f ca="1">IF(CalcTable[[#This Row],[IrrPrecip]]&gt;=IC_MM,FALSE,TRUE)</f>
        <v>1</v>
      </c>
      <c r="V6338" s="13" t="b">
        <f t="shared" si="1975"/>
        <v>1</v>
      </c>
      <c r="W6338" s="13" t="e">
        <f ca="1">IF(AND(IRR_DRIP=FALSE,CalcTable[[#This Row],[IrrHours]]&lt;=0),FALSE,TRUE)</f>
        <v>#NAME?</v>
      </c>
      <c r="X6338" s="13" t="e">
        <f ca="1">AND(CalcTable[[#This Row],[IrrDay]],CalcTable[[#This Row],[IrrRain]],CalcTable[[#This Row],[IrrWarm]],CalcTable[[#This Row],[IrrWindy]])</f>
        <v>#NAME?</v>
      </c>
      <c r="Y6338" s="13" t="e">
        <f t="shared" ca="1" si="1976"/>
        <v>#NAME?</v>
      </c>
      <c r="Z6338" s="13" t="e">
        <f ca="1">CalcTable[[#This Row],[IrrHours]]/5</f>
        <v>#NAME?</v>
      </c>
      <c r="AA6338" s="13" t="e">
        <f ca="1">IF(CalcTable[[#This Row],[IrrFlag]]=FALSE,0,MAX(0,CalcTable[[#This Row],[VolRednWind]]*(FCAP*IRR_TARGET-CalcTable[[#This Row],[IWC]])))</f>
        <v>#NAME?</v>
      </c>
      <c r="AB6338" s="13" t="e">
        <f ca="1">CalcTable[[#This Row],[IWC]]+CalcTable[[#This Row],[Eff Precip]]+CalcTable[[#This Row],[IrrAmt]]-CalcTable[[#This Row],[AET]]</f>
        <v>#NAME?</v>
      </c>
      <c r="AC6338" s="13" t="e">
        <f ca="1">IF(CalcTable[[#This Row],[PWC]]&gt;FCAP,MIN(24*PERC,MIN(SAT,CalcTable[[#This Row],[PWC]])-FCAP),0)</f>
        <v>#NAME?</v>
      </c>
      <c r="AD6338" s="13" t="e">
        <f ca="1">IF(CalcTable[[#This Row],[PWC]]&gt;SAT,CalcTable[[#This Row],[PWC]]-SAT,0)</f>
        <v>#NAME?</v>
      </c>
      <c r="AE6338" s="13" t="e">
        <f ca="1">CalcTable[[#This Row],[PWC]]-CalcTable[[#This Row],[PercAmt]]-CalcTable[[#This Row],[Runoff]]</f>
        <v>#NAME?</v>
      </c>
      <c r="AF6338" s="13" t="e">
        <f ca="1">CalcTable[[#This Row],[IrrAmt]]/1000*CUR_IRR_AREA*10000/IRR_EFF</f>
        <v>#NAME?</v>
      </c>
      <c r="AG6338" s="147"/>
      <c r="AH6338" s="13"/>
      <c r="AI6338" s="50">
        <v>0</v>
      </c>
      <c r="AJ6338" s="50">
        <v>0</v>
      </c>
      <c r="AK6338" s="50">
        <v>0</v>
      </c>
      <c r="AL6338" s="50">
        <v>4.5259586046275579</v>
      </c>
      <c r="AM6338" s="50"/>
      <c r="AN6338" s="50"/>
      <c r="AO6338" s="50"/>
      <c r="AP6338" s="50"/>
      <c r="AQ6338" s="50"/>
      <c r="AR6338" s="50"/>
      <c r="AS6338" s="50"/>
      <c r="AT6338" s="50"/>
      <c r="AU6338" s="50"/>
      <c r="AV6338" s="50"/>
      <c r="AW6338" s="50"/>
      <c r="AX6338" s="50">
        <f t="shared" si="1987"/>
        <v>4.5259586046275579</v>
      </c>
      <c r="AY6338" s="50"/>
      <c r="AZ6338" s="50">
        <f t="shared" si="1977"/>
        <v>132.76145240240837</v>
      </c>
      <c r="BA6338" s="50">
        <f t="shared" si="1978"/>
        <v>204.41049020688274</v>
      </c>
      <c r="BB6338" s="50">
        <f t="shared" si="1979"/>
        <v>210.73246413080696</v>
      </c>
      <c r="BC6338" s="17">
        <f t="shared" si="1980"/>
        <v>20016</v>
      </c>
      <c r="BD6338" s="50">
        <f t="shared" si="1981"/>
        <v>4.5259586046275579</v>
      </c>
      <c r="BE6338" s="50">
        <f t="shared" si="1982"/>
        <v>132.76145240240837</v>
      </c>
      <c r="BF6338" s="50">
        <f t="shared" si="1988"/>
        <v>217.15547248540724</v>
      </c>
      <c r="BG6338" s="50"/>
      <c r="BH6338" s="17">
        <f t="shared" si="1983"/>
        <v>0</v>
      </c>
      <c r="BI6338" s="17">
        <f t="shared" si="1991"/>
        <v>6338</v>
      </c>
      <c r="BJ6338" s="17">
        <f t="shared" si="1989"/>
        <v>6338</v>
      </c>
      <c r="BK6338" s="150">
        <f t="shared" si="1990"/>
        <v>37057</v>
      </c>
      <c r="BL6338" s="50" t="e">
        <f t="shared" ca="1" si="1984"/>
        <v>#NAME?</v>
      </c>
      <c r="BM6338" s="50" t="e">
        <f t="shared" ca="1" si="1985"/>
        <v>#NAME?</v>
      </c>
      <c r="BN6338" s="50" t="e">
        <f t="shared" ca="1" si="1986"/>
        <v>#NAME?</v>
      </c>
    </row>
    <row r="6339" spans="1:66" x14ac:dyDescent="0.35">
      <c r="A6339" s="48">
        <v>37058</v>
      </c>
      <c r="B6339" s="17">
        <v>2001</v>
      </c>
      <c r="C6339" s="17">
        <v>6</v>
      </c>
      <c r="D6339" s="17">
        <v>167</v>
      </c>
      <c r="E6339" s="17">
        <v>16</v>
      </c>
      <c r="F6339" s="17">
        <v>7</v>
      </c>
      <c r="G6339" s="50">
        <v>4.5</v>
      </c>
      <c r="H6339" s="32">
        <v>3.1850946946278862</v>
      </c>
      <c r="I6339" s="50">
        <v>9.3333333333333339</v>
      </c>
      <c r="J6339" s="13">
        <v>0.6</v>
      </c>
      <c r="K6339" s="13">
        <f t="shared" si="1972"/>
        <v>0.6</v>
      </c>
      <c r="L6339" s="13">
        <f t="shared" si="1973"/>
        <v>0</v>
      </c>
      <c r="M6339" s="13" t="e">
        <f ca="1">CalcTable[[#This Row],[IWC]]-AE6338</f>
        <v>#NAME?</v>
      </c>
      <c r="N6339" s="13" t="e">
        <f ca="1">IF(CalcTable[[#This Row],[Day of Year]]&lt;123,FCAP,AE6338)</f>
        <v>#NAME?</v>
      </c>
      <c r="O6339" s="17" t="e">
        <f ca="1">IF(IRR_DRIP,5,COUNTIF('IDET Wind Values'!C6323:G6323,"&lt;="&amp;IRR_MAXWIND))</f>
        <v>#NAME?</v>
      </c>
      <c r="P6339" s="13" t="e">
        <f ca="1">CalcTable[[#This Row],[ET_o]]*KL</f>
        <v>#NAME?</v>
      </c>
      <c r="Q6339" s="13" t="e">
        <f ca="1">IF(WILTPT&lt;=0,1,MAX(0,MIN(1,(CalcTable[[#This Row],[IWC]]-WILTPT)/(MAD-WILTPT))))</f>
        <v>#NAME?</v>
      </c>
      <c r="R6339" s="13" t="e">
        <f ca="1">CalcTable[[#This Row],[ETMult]]*CalcTable[[#This Row],[ETb]]</f>
        <v>#NAME?</v>
      </c>
      <c r="S6339" s="13" t="b">
        <f>INDEX(IRR_LIST,CalcTable[[#This Row],[Day of Week]]+1)</f>
        <v>0</v>
      </c>
      <c r="T6339" s="13">
        <f t="shared" ca="1" si="1974"/>
        <v>15.9</v>
      </c>
      <c r="U6339" s="13" t="b">
        <f ca="1">IF(CalcTable[[#This Row],[IrrPrecip]]&gt;=IC_MM,FALSE,TRUE)</f>
        <v>0</v>
      </c>
      <c r="V6339" s="13" t="b">
        <f t="shared" si="1975"/>
        <v>1</v>
      </c>
      <c r="W6339" s="13" t="e">
        <f ca="1">IF(AND(IRR_DRIP=FALSE,CalcTable[[#This Row],[IrrHours]]&lt;=0),FALSE,TRUE)</f>
        <v>#NAME?</v>
      </c>
      <c r="X6339" s="13" t="e">
        <f ca="1">AND(CalcTable[[#This Row],[IrrDay]],CalcTable[[#This Row],[IrrRain]],CalcTable[[#This Row],[IrrWarm]],CalcTable[[#This Row],[IrrWindy]])</f>
        <v>#NAME?</v>
      </c>
      <c r="Y6339" s="13" t="e">
        <f t="shared" ca="1" si="1976"/>
        <v>#NAME?</v>
      </c>
      <c r="Z6339" s="13" t="e">
        <f ca="1">CalcTable[[#This Row],[IrrHours]]/5</f>
        <v>#NAME?</v>
      </c>
      <c r="AA6339" s="13" t="e">
        <f ca="1">IF(CalcTable[[#This Row],[IrrFlag]]=FALSE,0,MAX(0,CalcTable[[#This Row],[VolRednWind]]*(FCAP*IRR_TARGET-CalcTable[[#This Row],[IWC]])))</f>
        <v>#NAME?</v>
      </c>
      <c r="AB6339" s="13" t="e">
        <f ca="1">CalcTable[[#This Row],[IWC]]+CalcTable[[#This Row],[Eff Precip]]+CalcTable[[#This Row],[IrrAmt]]-CalcTable[[#This Row],[AET]]</f>
        <v>#NAME?</v>
      </c>
      <c r="AC6339" s="13" t="e">
        <f ca="1">IF(CalcTable[[#This Row],[PWC]]&gt;FCAP,MIN(24*PERC,MIN(SAT,CalcTable[[#This Row],[PWC]])-FCAP),0)</f>
        <v>#NAME?</v>
      </c>
      <c r="AD6339" s="13" t="e">
        <f ca="1">IF(CalcTable[[#This Row],[PWC]]&gt;SAT,CalcTable[[#This Row],[PWC]]-SAT,0)</f>
        <v>#NAME?</v>
      </c>
      <c r="AE6339" s="13" t="e">
        <f ca="1">CalcTable[[#This Row],[PWC]]-CalcTable[[#This Row],[PercAmt]]-CalcTable[[#This Row],[Runoff]]</f>
        <v>#NAME?</v>
      </c>
      <c r="AF6339" s="13" t="e">
        <f ca="1">CalcTable[[#This Row],[IrrAmt]]/1000*CUR_IRR_AREA*10000/IRR_EFF</f>
        <v>#NAME?</v>
      </c>
      <c r="AG6339" s="147"/>
      <c r="AH6339" s="13"/>
      <c r="AI6339" s="50">
        <v>0</v>
      </c>
      <c r="AJ6339" s="50">
        <v>0</v>
      </c>
      <c r="AK6339" s="50">
        <v>0</v>
      </c>
      <c r="AL6339" s="50">
        <v>0</v>
      </c>
      <c r="AM6339" s="50"/>
      <c r="AN6339" s="50"/>
      <c r="AO6339" s="50"/>
      <c r="AP6339" s="50"/>
      <c r="AQ6339" s="50"/>
      <c r="AR6339" s="50"/>
      <c r="AS6339" s="50"/>
      <c r="AT6339" s="50"/>
      <c r="AU6339" s="50"/>
      <c r="AV6339" s="50"/>
      <c r="AW6339" s="50"/>
      <c r="AX6339" s="50">
        <f t="shared" si="1987"/>
        <v>0</v>
      </c>
      <c r="AY6339" s="50"/>
      <c r="AZ6339" s="50">
        <f t="shared" si="1977"/>
        <v>0</v>
      </c>
      <c r="BA6339" s="50">
        <f t="shared" si="1978"/>
        <v>0</v>
      </c>
      <c r="BB6339" s="50">
        <f t="shared" si="1979"/>
        <v>0</v>
      </c>
      <c r="BC6339" s="17">
        <f t="shared" si="1980"/>
        <v>20016</v>
      </c>
      <c r="BD6339" s="50">
        <f t="shared" si="1981"/>
        <v>0</v>
      </c>
      <c r="BE6339" s="50">
        <f t="shared" si="1982"/>
        <v>0</v>
      </c>
      <c r="BF6339" s="50">
        <f t="shared" si="1988"/>
        <v>0</v>
      </c>
      <c r="BG6339" s="50"/>
      <c r="BH6339" s="17">
        <f t="shared" si="1983"/>
        <v>0</v>
      </c>
      <c r="BI6339" s="17">
        <f t="shared" si="1991"/>
        <v>6339</v>
      </c>
      <c r="BJ6339" s="17">
        <f t="shared" si="1989"/>
        <v>6339</v>
      </c>
      <c r="BK6339" s="150">
        <f t="shared" si="1990"/>
        <v>37058</v>
      </c>
      <c r="BL6339" s="50" t="e">
        <f t="shared" ca="1" si="1984"/>
        <v>#NAME?</v>
      </c>
      <c r="BM6339" s="50" t="e">
        <f t="shared" ca="1" si="1985"/>
        <v>#NAME?</v>
      </c>
      <c r="BN6339" s="50" t="e">
        <f t="shared" ca="1" si="1986"/>
        <v>#NAME?</v>
      </c>
    </row>
    <row r="6340" spans="1:66" x14ac:dyDescent="0.35">
      <c r="A6340" s="48">
        <v>37059</v>
      </c>
      <c r="B6340" s="17">
        <v>2001</v>
      </c>
      <c r="C6340" s="17">
        <v>6</v>
      </c>
      <c r="D6340" s="17">
        <v>168</v>
      </c>
      <c r="E6340" s="17">
        <v>17</v>
      </c>
      <c r="F6340" s="17">
        <v>1</v>
      </c>
      <c r="G6340" s="50">
        <v>3.5</v>
      </c>
      <c r="H6340" s="32">
        <v>3.3087842402112253</v>
      </c>
      <c r="I6340" s="50">
        <v>14</v>
      </c>
      <c r="J6340" s="13">
        <v>0.6</v>
      </c>
      <c r="K6340" s="13">
        <f t="shared" si="1972"/>
        <v>0.6</v>
      </c>
      <c r="L6340" s="13">
        <f t="shared" si="1973"/>
        <v>0</v>
      </c>
      <c r="M6340" s="13" t="e">
        <f ca="1">CalcTable[[#This Row],[IWC]]-AE6339</f>
        <v>#NAME?</v>
      </c>
      <c r="N6340" s="13" t="e">
        <f ca="1">IF(CalcTable[[#This Row],[Day of Year]]&lt;123,FCAP,AE6339)</f>
        <v>#NAME?</v>
      </c>
      <c r="O6340" s="17" t="e">
        <f ca="1">IF(IRR_DRIP,5,COUNTIF('IDET Wind Values'!C6324:G6324,"&lt;="&amp;IRR_MAXWIND))</f>
        <v>#NAME?</v>
      </c>
      <c r="P6340" s="13" t="e">
        <f ca="1">CalcTable[[#This Row],[ET_o]]*KL</f>
        <v>#NAME?</v>
      </c>
      <c r="Q6340" s="13" t="e">
        <f ca="1">IF(WILTPT&lt;=0,1,MAX(0,MIN(1,(CalcTable[[#This Row],[IWC]]-WILTPT)/(MAD-WILTPT))))</f>
        <v>#NAME?</v>
      </c>
      <c r="R6340" s="13" t="e">
        <f ca="1">CalcTable[[#This Row],[ETMult]]*CalcTable[[#This Row],[ETb]]</f>
        <v>#NAME?</v>
      </c>
      <c r="S6340" s="13" t="b">
        <f>INDEX(IRR_LIST,CalcTable[[#This Row],[Day of Week]]+1)</f>
        <v>1</v>
      </c>
      <c r="T6340" s="13">
        <f t="shared" ca="1" si="1974"/>
        <v>16.5</v>
      </c>
      <c r="U6340" s="13" t="b">
        <f ca="1">IF(CalcTable[[#This Row],[IrrPrecip]]&gt;=IC_MM,FALSE,TRUE)</f>
        <v>0</v>
      </c>
      <c r="V6340" s="13" t="b">
        <f t="shared" si="1975"/>
        <v>1</v>
      </c>
      <c r="W6340" s="13" t="e">
        <f ca="1">IF(AND(IRR_DRIP=FALSE,CalcTable[[#This Row],[IrrHours]]&lt;=0),FALSE,TRUE)</f>
        <v>#NAME?</v>
      </c>
      <c r="X6340" s="13" t="e">
        <f ca="1">AND(CalcTable[[#This Row],[IrrDay]],CalcTable[[#This Row],[IrrRain]],CalcTable[[#This Row],[IrrWarm]],CalcTable[[#This Row],[IrrWindy]])</f>
        <v>#NAME?</v>
      </c>
      <c r="Y6340" s="13" t="e">
        <f t="shared" ca="1" si="1976"/>
        <v>#NAME?</v>
      </c>
      <c r="Z6340" s="13" t="e">
        <f ca="1">CalcTable[[#This Row],[IrrHours]]/5</f>
        <v>#NAME?</v>
      </c>
      <c r="AA6340" s="13" t="e">
        <f ca="1">IF(CalcTable[[#This Row],[IrrFlag]]=FALSE,0,MAX(0,CalcTable[[#This Row],[VolRednWind]]*(FCAP*IRR_TARGET-CalcTable[[#This Row],[IWC]])))</f>
        <v>#NAME?</v>
      </c>
      <c r="AB6340" s="13" t="e">
        <f ca="1">CalcTable[[#This Row],[IWC]]+CalcTable[[#This Row],[Eff Precip]]+CalcTable[[#This Row],[IrrAmt]]-CalcTable[[#This Row],[AET]]</f>
        <v>#NAME?</v>
      </c>
      <c r="AC6340" s="13" t="e">
        <f ca="1">IF(CalcTable[[#This Row],[PWC]]&gt;FCAP,MIN(24*PERC,MIN(SAT,CalcTable[[#This Row],[PWC]])-FCAP),0)</f>
        <v>#NAME?</v>
      </c>
      <c r="AD6340" s="13" t="e">
        <f ca="1">IF(CalcTable[[#This Row],[PWC]]&gt;SAT,CalcTable[[#This Row],[PWC]]-SAT,0)</f>
        <v>#NAME?</v>
      </c>
      <c r="AE6340" s="13" t="e">
        <f ca="1">CalcTable[[#This Row],[PWC]]-CalcTable[[#This Row],[PercAmt]]-CalcTable[[#This Row],[Runoff]]</f>
        <v>#NAME?</v>
      </c>
      <c r="AF6340" s="13" t="e">
        <f ca="1">CalcTable[[#This Row],[IrrAmt]]/1000*CUR_IRR_AREA*10000/IRR_EFF</f>
        <v>#NAME?</v>
      </c>
      <c r="AG6340" s="147"/>
      <c r="AH6340" s="13"/>
      <c r="AI6340" s="50">
        <v>0</v>
      </c>
      <c r="AJ6340" s="50">
        <v>0</v>
      </c>
      <c r="AK6340" s="50">
        <v>0</v>
      </c>
      <c r="AL6340" s="50">
        <v>0</v>
      </c>
      <c r="AM6340" s="50"/>
      <c r="AN6340" s="50"/>
      <c r="AO6340" s="50"/>
      <c r="AP6340" s="50"/>
      <c r="AQ6340" s="50"/>
      <c r="AR6340" s="50"/>
      <c r="AS6340" s="50"/>
      <c r="AT6340" s="50"/>
      <c r="AU6340" s="50"/>
      <c r="AV6340" s="50"/>
      <c r="AW6340" s="50"/>
      <c r="AX6340" s="50">
        <f t="shared" si="1987"/>
        <v>0</v>
      </c>
      <c r="AY6340" s="50"/>
      <c r="AZ6340" s="50">
        <f t="shared" si="1977"/>
        <v>0</v>
      </c>
      <c r="BA6340" s="50">
        <f t="shared" si="1978"/>
        <v>0</v>
      </c>
      <c r="BB6340" s="50">
        <f t="shared" si="1979"/>
        <v>0</v>
      </c>
      <c r="BC6340" s="17">
        <f t="shared" si="1980"/>
        <v>20016</v>
      </c>
      <c r="BD6340" s="50">
        <f t="shared" si="1981"/>
        <v>0</v>
      </c>
      <c r="BE6340" s="50">
        <f t="shared" si="1982"/>
        <v>0</v>
      </c>
      <c r="BF6340" s="50">
        <f t="shared" si="1988"/>
        <v>0</v>
      </c>
      <c r="BG6340" s="50"/>
      <c r="BH6340" s="17">
        <f t="shared" si="1983"/>
        <v>0</v>
      </c>
      <c r="BI6340" s="17">
        <f t="shared" si="1991"/>
        <v>6340</v>
      </c>
      <c r="BJ6340" s="17">
        <f t="shared" si="1989"/>
        <v>6340</v>
      </c>
      <c r="BK6340" s="150">
        <f t="shared" si="1990"/>
        <v>37059</v>
      </c>
      <c r="BL6340" s="50" t="e">
        <f t="shared" ca="1" si="1984"/>
        <v>#NAME?</v>
      </c>
      <c r="BM6340" s="50" t="e">
        <f t="shared" ca="1" si="1985"/>
        <v>#NAME?</v>
      </c>
      <c r="BN6340" s="50" t="e">
        <f t="shared" ca="1" si="1986"/>
        <v>#NAME?</v>
      </c>
    </row>
    <row r="6341" spans="1:66" x14ac:dyDescent="0.35">
      <c r="A6341" s="48">
        <v>37060</v>
      </c>
      <c r="B6341" s="17">
        <v>2001</v>
      </c>
      <c r="C6341" s="17">
        <v>6</v>
      </c>
      <c r="D6341" s="17">
        <v>169</v>
      </c>
      <c r="E6341" s="17">
        <v>18</v>
      </c>
      <c r="F6341" s="17">
        <v>2</v>
      </c>
      <c r="G6341" s="50">
        <v>5.5</v>
      </c>
      <c r="H6341" s="32">
        <v>3.7458075867602156</v>
      </c>
      <c r="I6341" s="50">
        <v>12.333333333333334</v>
      </c>
      <c r="J6341" s="13">
        <v>0.6</v>
      </c>
      <c r="K6341" s="13">
        <f t="shared" si="1972"/>
        <v>0.6</v>
      </c>
      <c r="L6341" s="13">
        <f t="shared" si="1973"/>
        <v>0</v>
      </c>
      <c r="M6341" s="13" t="e">
        <f ca="1">CalcTable[[#This Row],[IWC]]-AE6340</f>
        <v>#NAME?</v>
      </c>
      <c r="N6341" s="13" t="e">
        <f ca="1">IF(CalcTable[[#This Row],[Day of Year]]&lt;123,FCAP,AE6340)</f>
        <v>#NAME?</v>
      </c>
      <c r="O6341" s="17" t="e">
        <f ca="1">IF(IRR_DRIP,5,COUNTIF('IDET Wind Values'!C6325:G6325,"&lt;="&amp;IRR_MAXWIND))</f>
        <v>#NAME?</v>
      </c>
      <c r="P6341" s="13" t="e">
        <f ca="1">CalcTable[[#This Row],[ET_o]]*KL</f>
        <v>#NAME?</v>
      </c>
      <c r="Q6341" s="13" t="e">
        <f ca="1">IF(WILTPT&lt;=0,1,MAX(0,MIN(1,(CalcTable[[#This Row],[IWC]]-WILTPT)/(MAD-WILTPT))))</f>
        <v>#NAME?</v>
      </c>
      <c r="R6341" s="13" t="e">
        <f ca="1">CalcTable[[#This Row],[ETMult]]*CalcTable[[#This Row],[ETb]]</f>
        <v>#NAME?</v>
      </c>
      <c r="S6341" s="13" t="b">
        <f>INDEX(IRR_LIST,CalcTable[[#This Row],[Day of Week]]+1)</f>
        <v>0</v>
      </c>
      <c r="T6341" s="13">
        <f t="shared" ca="1" si="1974"/>
        <v>1.2</v>
      </c>
      <c r="U6341" s="13" t="b">
        <f ca="1">IF(CalcTable[[#This Row],[IrrPrecip]]&gt;=IC_MM,FALSE,TRUE)</f>
        <v>1</v>
      </c>
      <c r="V6341" s="13" t="b">
        <f t="shared" si="1975"/>
        <v>1</v>
      </c>
      <c r="W6341" s="13" t="e">
        <f ca="1">IF(AND(IRR_DRIP=FALSE,CalcTable[[#This Row],[IrrHours]]&lt;=0),FALSE,TRUE)</f>
        <v>#NAME?</v>
      </c>
      <c r="X6341" s="13" t="e">
        <f ca="1">AND(CalcTable[[#This Row],[IrrDay]],CalcTable[[#This Row],[IrrRain]],CalcTable[[#This Row],[IrrWarm]],CalcTable[[#This Row],[IrrWindy]])</f>
        <v>#NAME?</v>
      </c>
      <c r="Y6341" s="13" t="e">
        <f t="shared" ca="1" si="1976"/>
        <v>#NAME?</v>
      </c>
      <c r="Z6341" s="13" t="e">
        <f ca="1">CalcTable[[#This Row],[IrrHours]]/5</f>
        <v>#NAME?</v>
      </c>
      <c r="AA6341" s="13" t="e">
        <f ca="1">IF(CalcTable[[#This Row],[IrrFlag]]=FALSE,0,MAX(0,CalcTable[[#This Row],[VolRednWind]]*(FCAP*IRR_TARGET-CalcTable[[#This Row],[IWC]])))</f>
        <v>#NAME?</v>
      </c>
      <c r="AB6341" s="13" t="e">
        <f ca="1">CalcTable[[#This Row],[IWC]]+CalcTable[[#This Row],[Eff Precip]]+CalcTable[[#This Row],[IrrAmt]]-CalcTable[[#This Row],[AET]]</f>
        <v>#NAME?</v>
      </c>
      <c r="AC6341" s="13" t="e">
        <f ca="1">IF(CalcTable[[#This Row],[PWC]]&gt;FCAP,MIN(24*PERC,MIN(SAT,CalcTable[[#This Row],[PWC]])-FCAP),0)</f>
        <v>#NAME?</v>
      </c>
      <c r="AD6341" s="13" t="e">
        <f ca="1">IF(CalcTable[[#This Row],[PWC]]&gt;SAT,CalcTable[[#This Row],[PWC]]-SAT,0)</f>
        <v>#NAME?</v>
      </c>
      <c r="AE6341" s="13" t="e">
        <f ca="1">CalcTable[[#This Row],[PWC]]-CalcTable[[#This Row],[PercAmt]]-CalcTable[[#This Row],[Runoff]]</f>
        <v>#NAME?</v>
      </c>
      <c r="AF6341" s="13" t="e">
        <f ca="1">CalcTable[[#This Row],[IrrAmt]]/1000*CUR_IRR_AREA*10000/IRR_EFF</f>
        <v>#NAME?</v>
      </c>
      <c r="AG6341" s="147"/>
      <c r="AH6341" s="13"/>
      <c r="AI6341" s="50">
        <v>0</v>
      </c>
      <c r="AJ6341" s="50">
        <v>0</v>
      </c>
      <c r="AK6341" s="50">
        <v>5.1997067313292122</v>
      </c>
      <c r="AL6341" s="50">
        <v>5.8516334141615118</v>
      </c>
      <c r="AM6341" s="50"/>
      <c r="AN6341" s="50"/>
      <c r="AO6341" s="50"/>
      <c r="AP6341" s="50"/>
      <c r="AQ6341" s="50"/>
      <c r="AR6341" s="50"/>
      <c r="AS6341" s="50"/>
      <c r="AT6341" s="50"/>
      <c r="AU6341" s="50"/>
      <c r="AV6341" s="50"/>
      <c r="AW6341" s="50"/>
      <c r="AX6341" s="50">
        <f t="shared" si="1987"/>
        <v>11.051340145490723</v>
      </c>
      <c r="AY6341" s="50"/>
      <c r="AZ6341" s="50">
        <f t="shared" si="1977"/>
        <v>247.91027887489949</v>
      </c>
      <c r="BA6341" s="50">
        <f t="shared" si="1978"/>
        <v>381.70312779151192</v>
      </c>
      <c r="BB6341" s="50">
        <f t="shared" si="1979"/>
        <v>393.50837916650715</v>
      </c>
      <c r="BC6341" s="17">
        <f t="shared" si="1980"/>
        <v>20016</v>
      </c>
      <c r="BD6341" s="50">
        <f t="shared" si="1981"/>
        <v>11.051340145490723</v>
      </c>
      <c r="BE6341" s="50">
        <f t="shared" si="1982"/>
        <v>247.91027887489949</v>
      </c>
      <c r="BF6341" s="50">
        <f t="shared" si="1988"/>
        <v>405.50229580112125</v>
      </c>
      <c r="BG6341" s="50"/>
      <c r="BH6341" s="17">
        <f t="shared" si="1983"/>
        <v>0</v>
      </c>
      <c r="BI6341" s="17">
        <f t="shared" si="1991"/>
        <v>6341</v>
      </c>
      <c r="BJ6341" s="17">
        <f t="shared" si="1989"/>
        <v>6341</v>
      </c>
      <c r="BK6341" s="150">
        <f t="shared" si="1990"/>
        <v>37060</v>
      </c>
      <c r="BL6341" s="50" t="e">
        <f t="shared" ca="1" si="1984"/>
        <v>#NAME?</v>
      </c>
      <c r="BM6341" s="50" t="e">
        <f t="shared" ca="1" si="1985"/>
        <v>#NAME?</v>
      </c>
      <c r="BN6341" s="50" t="e">
        <f t="shared" ca="1" si="1986"/>
        <v>#NAME?</v>
      </c>
    </row>
    <row r="6342" spans="1:66" x14ac:dyDescent="0.35">
      <c r="A6342" s="48">
        <v>37061</v>
      </c>
      <c r="B6342" s="17">
        <v>2001</v>
      </c>
      <c r="C6342" s="17">
        <v>6</v>
      </c>
      <c r="D6342" s="17">
        <v>170</v>
      </c>
      <c r="E6342" s="17">
        <v>19</v>
      </c>
      <c r="F6342" s="17">
        <v>3</v>
      </c>
      <c r="G6342" s="50">
        <v>6.1</v>
      </c>
      <c r="H6342" s="32">
        <v>4.9714022496039521</v>
      </c>
      <c r="I6342" s="50">
        <v>6</v>
      </c>
      <c r="J6342" s="13">
        <v>0</v>
      </c>
      <c r="K6342" s="13">
        <f t="shared" si="1972"/>
        <v>0</v>
      </c>
      <c r="L6342" s="13">
        <f t="shared" si="1973"/>
        <v>0</v>
      </c>
      <c r="M6342" s="13" t="e">
        <f ca="1">CalcTable[[#This Row],[IWC]]-AE6341</f>
        <v>#NAME?</v>
      </c>
      <c r="N6342" s="13" t="e">
        <f ca="1">IF(CalcTable[[#This Row],[Day of Year]]&lt;123,FCAP,AE6341)</f>
        <v>#NAME?</v>
      </c>
      <c r="O6342" s="17" t="e">
        <f ca="1">IF(IRR_DRIP,5,COUNTIF('IDET Wind Values'!C6326:G6326,"&lt;="&amp;IRR_MAXWIND))</f>
        <v>#NAME?</v>
      </c>
      <c r="P6342" s="13" t="e">
        <f ca="1">CalcTable[[#This Row],[ET_o]]*KL</f>
        <v>#NAME?</v>
      </c>
      <c r="Q6342" s="13" t="e">
        <f ca="1">IF(WILTPT&lt;=0,1,MAX(0,MIN(1,(CalcTable[[#This Row],[IWC]]-WILTPT)/(MAD-WILTPT))))</f>
        <v>#NAME?</v>
      </c>
      <c r="R6342" s="13" t="e">
        <f ca="1">CalcTable[[#This Row],[ETMult]]*CalcTable[[#This Row],[ETb]]</f>
        <v>#NAME?</v>
      </c>
      <c r="S6342" s="13" t="b">
        <f>INDEX(IRR_LIST,CalcTable[[#This Row],[Day of Week]]+1)</f>
        <v>1</v>
      </c>
      <c r="T6342" s="13">
        <f t="shared" ca="1" si="1974"/>
        <v>1.2</v>
      </c>
      <c r="U6342" s="13" t="b">
        <f ca="1">IF(CalcTable[[#This Row],[IrrPrecip]]&gt;=IC_MM,FALSE,TRUE)</f>
        <v>1</v>
      </c>
      <c r="V6342" s="13" t="b">
        <f t="shared" si="1975"/>
        <v>1</v>
      </c>
      <c r="W6342" s="13" t="e">
        <f ca="1">IF(AND(IRR_DRIP=FALSE,CalcTable[[#This Row],[IrrHours]]&lt;=0),FALSE,TRUE)</f>
        <v>#NAME?</v>
      </c>
      <c r="X6342" s="13" t="e">
        <f ca="1">AND(CalcTable[[#This Row],[IrrDay]],CalcTable[[#This Row],[IrrRain]],CalcTable[[#This Row],[IrrWarm]],CalcTable[[#This Row],[IrrWindy]])</f>
        <v>#NAME?</v>
      </c>
      <c r="Y6342" s="13" t="e">
        <f t="shared" ca="1" si="1976"/>
        <v>#NAME?</v>
      </c>
      <c r="Z6342" s="13" t="e">
        <f ca="1">CalcTable[[#This Row],[IrrHours]]/5</f>
        <v>#NAME?</v>
      </c>
      <c r="AA6342" s="13" t="e">
        <f ca="1">IF(CalcTable[[#This Row],[IrrFlag]]=FALSE,0,MAX(0,CalcTable[[#This Row],[VolRednWind]]*(FCAP*IRR_TARGET-CalcTable[[#This Row],[IWC]])))</f>
        <v>#NAME?</v>
      </c>
      <c r="AB6342" s="13" t="e">
        <f ca="1">CalcTable[[#This Row],[IWC]]+CalcTable[[#This Row],[Eff Precip]]+CalcTable[[#This Row],[IrrAmt]]-CalcTable[[#This Row],[AET]]</f>
        <v>#NAME?</v>
      </c>
      <c r="AC6342" s="13" t="e">
        <f ca="1">IF(CalcTable[[#This Row],[PWC]]&gt;FCAP,MIN(24*PERC,MIN(SAT,CalcTable[[#This Row],[PWC]])-FCAP),0)</f>
        <v>#NAME?</v>
      </c>
      <c r="AD6342" s="13" t="e">
        <f ca="1">IF(CalcTable[[#This Row],[PWC]]&gt;SAT,CalcTable[[#This Row],[PWC]]-SAT,0)</f>
        <v>#NAME?</v>
      </c>
      <c r="AE6342" s="13" t="e">
        <f ca="1">CalcTable[[#This Row],[PWC]]-CalcTable[[#This Row],[PercAmt]]-CalcTable[[#This Row],[Runoff]]</f>
        <v>#NAME?</v>
      </c>
      <c r="AF6342" s="13" t="e">
        <f ca="1">CalcTable[[#This Row],[IrrAmt]]/1000*CUR_IRR_AREA*10000/IRR_EFF</f>
        <v>#NAME?</v>
      </c>
      <c r="AG6342" s="147"/>
      <c r="AH6342" s="13"/>
      <c r="AI6342" s="50">
        <v>5.7472728186153379</v>
      </c>
      <c r="AJ6342" s="50">
        <v>10.129062503601876</v>
      </c>
      <c r="AK6342" s="50">
        <v>0</v>
      </c>
      <c r="AL6342" s="50">
        <v>0</v>
      </c>
      <c r="AM6342" s="50"/>
      <c r="AN6342" s="50"/>
      <c r="AO6342" s="50"/>
      <c r="AP6342" s="50"/>
      <c r="AQ6342" s="50"/>
      <c r="AR6342" s="50"/>
      <c r="AS6342" s="50"/>
      <c r="AT6342" s="50"/>
      <c r="AU6342" s="50"/>
      <c r="AV6342" s="50"/>
      <c r="AW6342" s="50"/>
      <c r="AX6342" s="50">
        <f t="shared" si="1987"/>
        <v>15.876335322217214</v>
      </c>
      <c r="AY6342" s="50"/>
      <c r="AZ6342" s="50">
        <f t="shared" si="1977"/>
        <v>381.41250144534666</v>
      </c>
      <c r="BA6342" s="50">
        <f t="shared" si="1978"/>
        <v>619.90462677911</v>
      </c>
      <c r="BB6342" s="50">
        <f t="shared" si="1979"/>
        <v>641.69495550205465</v>
      </c>
      <c r="BC6342" s="17">
        <f t="shared" si="1980"/>
        <v>20016</v>
      </c>
      <c r="BD6342" s="50">
        <f t="shared" si="1981"/>
        <v>15.876335322217214</v>
      </c>
      <c r="BE6342" s="50">
        <f t="shared" si="1982"/>
        <v>381.41250144534666</v>
      </c>
      <c r="BF6342" s="50">
        <f t="shared" si="1988"/>
        <v>623.86943246263263</v>
      </c>
      <c r="BG6342" s="50"/>
      <c r="BH6342" s="17">
        <f t="shared" si="1983"/>
        <v>0</v>
      </c>
      <c r="BI6342" s="17">
        <f t="shared" si="1991"/>
        <v>6342</v>
      </c>
      <c r="BJ6342" s="17">
        <f t="shared" si="1989"/>
        <v>6342</v>
      </c>
      <c r="BK6342" s="150">
        <f t="shared" si="1990"/>
        <v>37061</v>
      </c>
      <c r="BL6342" s="50" t="e">
        <f t="shared" ca="1" si="1984"/>
        <v>#NAME?</v>
      </c>
      <c r="BM6342" s="50" t="e">
        <f t="shared" ca="1" si="1985"/>
        <v>#NAME?</v>
      </c>
      <c r="BN6342" s="50" t="e">
        <f t="shared" ca="1" si="1986"/>
        <v>#NAME?</v>
      </c>
    </row>
    <row r="6343" spans="1:66" x14ac:dyDescent="0.35">
      <c r="A6343" s="48">
        <v>37062</v>
      </c>
      <c r="B6343" s="17">
        <v>2001</v>
      </c>
      <c r="C6343" s="17">
        <v>6</v>
      </c>
      <c r="D6343" s="17">
        <v>171</v>
      </c>
      <c r="E6343" s="17">
        <v>20</v>
      </c>
      <c r="F6343" s="17">
        <v>4</v>
      </c>
      <c r="G6343" s="50">
        <v>6.4</v>
      </c>
      <c r="H6343" s="32">
        <v>5.5521329513960014</v>
      </c>
      <c r="I6343" s="50">
        <v>7</v>
      </c>
      <c r="J6343" s="13">
        <v>0</v>
      </c>
      <c r="K6343" s="13">
        <f t="shared" si="1972"/>
        <v>0</v>
      </c>
      <c r="L6343" s="13">
        <f t="shared" si="1973"/>
        <v>0</v>
      </c>
      <c r="M6343" s="13" t="e">
        <f ca="1">CalcTable[[#This Row],[IWC]]-AE6342</f>
        <v>#NAME?</v>
      </c>
      <c r="N6343" s="13" t="e">
        <f ca="1">IF(CalcTable[[#This Row],[Day of Year]]&lt;123,FCAP,AE6342)</f>
        <v>#NAME?</v>
      </c>
      <c r="O6343" s="17" t="e">
        <f ca="1">IF(IRR_DRIP,5,COUNTIF('IDET Wind Values'!C6327:G6327,"&lt;="&amp;IRR_MAXWIND))</f>
        <v>#NAME?</v>
      </c>
      <c r="P6343" s="13" t="e">
        <f ca="1">CalcTable[[#This Row],[ET_o]]*KL</f>
        <v>#NAME?</v>
      </c>
      <c r="Q6343" s="13" t="e">
        <f ca="1">IF(WILTPT&lt;=0,1,MAX(0,MIN(1,(CalcTable[[#This Row],[IWC]]-WILTPT)/(MAD-WILTPT))))</f>
        <v>#NAME?</v>
      </c>
      <c r="R6343" s="13" t="e">
        <f ca="1">CalcTable[[#This Row],[ETMult]]*CalcTable[[#This Row],[ETb]]</f>
        <v>#NAME?</v>
      </c>
      <c r="S6343" s="13" t="b">
        <f>INDEX(IRR_LIST,CalcTable[[#This Row],[Day of Week]]+1)</f>
        <v>0</v>
      </c>
      <c r="T6343" s="13">
        <f t="shared" ca="1" si="1974"/>
        <v>0.6</v>
      </c>
      <c r="U6343" s="13" t="b">
        <f ca="1">IF(CalcTable[[#This Row],[IrrPrecip]]&gt;=IC_MM,FALSE,TRUE)</f>
        <v>1</v>
      </c>
      <c r="V6343" s="13" t="b">
        <f t="shared" si="1975"/>
        <v>1</v>
      </c>
      <c r="W6343" s="13" t="e">
        <f ca="1">IF(AND(IRR_DRIP=FALSE,CalcTable[[#This Row],[IrrHours]]&lt;=0),FALSE,TRUE)</f>
        <v>#NAME?</v>
      </c>
      <c r="X6343" s="13" t="e">
        <f ca="1">AND(CalcTable[[#This Row],[IrrDay]],CalcTable[[#This Row],[IrrRain]],CalcTable[[#This Row],[IrrWarm]],CalcTable[[#This Row],[IrrWindy]])</f>
        <v>#NAME?</v>
      </c>
      <c r="Y6343" s="13" t="e">
        <f t="shared" ca="1" si="1976"/>
        <v>#NAME?</v>
      </c>
      <c r="Z6343" s="13" t="e">
        <f ca="1">CalcTable[[#This Row],[IrrHours]]/5</f>
        <v>#NAME?</v>
      </c>
      <c r="AA6343" s="13" t="e">
        <f ca="1">IF(CalcTable[[#This Row],[IrrFlag]]=FALSE,0,MAX(0,CalcTable[[#This Row],[VolRednWind]]*(FCAP*IRR_TARGET-CalcTable[[#This Row],[IWC]])))</f>
        <v>#NAME?</v>
      </c>
      <c r="AB6343" s="13" t="e">
        <f ca="1">CalcTable[[#This Row],[IWC]]+CalcTable[[#This Row],[Eff Precip]]+CalcTable[[#This Row],[IrrAmt]]-CalcTable[[#This Row],[AET]]</f>
        <v>#NAME?</v>
      </c>
      <c r="AC6343" s="13" t="e">
        <f ca="1">IF(CalcTable[[#This Row],[PWC]]&gt;FCAP,MIN(24*PERC,MIN(SAT,CalcTable[[#This Row],[PWC]])-FCAP),0)</f>
        <v>#NAME?</v>
      </c>
      <c r="AD6343" s="13" t="e">
        <f ca="1">IF(CalcTable[[#This Row],[PWC]]&gt;SAT,CalcTable[[#This Row],[PWC]]-SAT,0)</f>
        <v>#NAME?</v>
      </c>
      <c r="AE6343" s="13" t="e">
        <f ca="1">CalcTable[[#This Row],[PWC]]-CalcTable[[#This Row],[PercAmt]]-CalcTable[[#This Row],[Runoff]]</f>
        <v>#NAME?</v>
      </c>
      <c r="AF6343" s="13" t="e">
        <f ca="1">CalcTable[[#This Row],[IrrAmt]]/1000*CUR_IRR_AREA*10000/IRR_EFF</f>
        <v>#NAME?</v>
      </c>
      <c r="AG6343" s="147"/>
      <c r="AH6343" s="13"/>
      <c r="AI6343" s="50">
        <v>0</v>
      </c>
      <c r="AJ6343" s="50">
        <v>0</v>
      </c>
      <c r="AK6343" s="50">
        <v>3.6566352556995594</v>
      </c>
      <c r="AL6343" s="50">
        <v>5.0142712372821734</v>
      </c>
      <c r="AM6343" s="50"/>
      <c r="AN6343" s="50"/>
      <c r="AO6343" s="50"/>
      <c r="AP6343" s="50"/>
      <c r="AQ6343" s="50"/>
      <c r="AR6343" s="50"/>
      <c r="AS6343" s="50"/>
      <c r="AT6343" s="50"/>
      <c r="AU6343" s="50"/>
      <c r="AV6343" s="50"/>
      <c r="AW6343" s="50"/>
      <c r="AX6343" s="50">
        <f t="shared" si="1987"/>
        <v>8.6709064929817323</v>
      </c>
      <c r="AY6343" s="50"/>
      <c r="AZ6343" s="50">
        <f t="shared" si="1977"/>
        <v>200.71594004387063</v>
      </c>
      <c r="BA6343" s="50">
        <f t="shared" si="1978"/>
        <v>309.0388283215151</v>
      </c>
      <c r="BB6343" s="50">
        <f t="shared" si="1979"/>
        <v>318.59673022836614</v>
      </c>
      <c r="BC6343" s="17">
        <f t="shared" si="1980"/>
        <v>20016</v>
      </c>
      <c r="BD6343" s="50">
        <f t="shared" si="1981"/>
        <v>8.6709064929817323</v>
      </c>
      <c r="BE6343" s="50">
        <f t="shared" si="1982"/>
        <v>200.71594004387063</v>
      </c>
      <c r="BF6343" s="50">
        <f t="shared" si="1988"/>
        <v>328.30738144883924</v>
      </c>
      <c r="BG6343" s="50"/>
      <c r="BH6343" s="17">
        <f t="shared" si="1983"/>
        <v>0</v>
      </c>
      <c r="BI6343" s="17">
        <f t="shared" si="1991"/>
        <v>6343</v>
      </c>
      <c r="BJ6343" s="17">
        <f t="shared" si="1989"/>
        <v>6343</v>
      </c>
      <c r="BK6343" s="150">
        <f t="shared" si="1990"/>
        <v>37062</v>
      </c>
      <c r="BL6343" s="50" t="e">
        <f t="shared" ca="1" si="1984"/>
        <v>#NAME?</v>
      </c>
      <c r="BM6343" s="50" t="e">
        <f t="shared" ca="1" si="1985"/>
        <v>#NAME?</v>
      </c>
      <c r="BN6343" s="50" t="e">
        <f t="shared" ca="1" si="1986"/>
        <v>#NAME?</v>
      </c>
    </row>
    <row r="6344" spans="1:66" x14ac:dyDescent="0.35">
      <c r="A6344" s="48">
        <v>37063</v>
      </c>
      <c r="B6344" s="17">
        <v>2001</v>
      </c>
      <c r="C6344" s="17">
        <v>6</v>
      </c>
      <c r="D6344" s="17">
        <v>172</v>
      </c>
      <c r="E6344" s="17">
        <v>21</v>
      </c>
      <c r="F6344" s="17">
        <v>5</v>
      </c>
      <c r="G6344" s="50">
        <v>9</v>
      </c>
      <c r="H6344" s="32">
        <v>6.0279840608143047</v>
      </c>
      <c r="I6344" s="50">
        <v>5.833333333333333</v>
      </c>
      <c r="J6344" s="13">
        <v>3.4</v>
      </c>
      <c r="K6344" s="13">
        <f t="shared" si="1972"/>
        <v>3.4</v>
      </c>
      <c r="L6344" s="13">
        <f t="shared" si="1973"/>
        <v>0</v>
      </c>
      <c r="M6344" s="13" t="e">
        <f ca="1">CalcTable[[#This Row],[IWC]]-AE6343</f>
        <v>#NAME?</v>
      </c>
      <c r="N6344" s="13" t="e">
        <f ca="1">IF(CalcTable[[#This Row],[Day of Year]]&lt;123,FCAP,AE6343)</f>
        <v>#NAME?</v>
      </c>
      <c r="O6344" s="17" t="e">
        <f ca="1">IF(IRR_DRIP,5,COUNTIF('IDET Wind Values'!C6328:G6328,"&lt;="&amp;IRR_MAXWIND))</f>
        <v>#NAME?</v>
      </c>
      <c r="P6344" s="13" t="e">
        <f ca="1">CalcTable[[#This Row],[ET_o]]*KL</f>
        <v>#NAME?</v>
      </c>
      <c r="Q6344" s="13" t="e">
        <f ca="1">IF(WILTPT&lt;=0,1,MAX(0,MIN(1,(CalcTable[[#This Row],[IWC]]-WILTPT)/(MAD-WILTPT))))</f>
        <v>#NAME?</v>
      </c>
      <c r="R6344" s="13" t="e">
        <f ca="1">CalcTable[[#This Row],[ETMult]]*CalcTable[[#This Row],[ETb]]</f>
        <v>#NAME?</v>
      </c>
      <c r="S6344" s="13" t="b">
        <f>INDEX(IRR_LIST,CalcTable[[#This Row],[Day of Week]]+1)</f>
        <v>1</v>
      </c>
      <c r="T6344" s="13">
        <f t="shared" ca="1" si="1974"/>
        <v>0</v>
      </c>
      <c r="U6344" s="13" t="b">
        <f ca="1">IF(CalcTable[[#This Row],[IrrPrecip]]&gt;=IC_MM,FALSE,TRUE)</f>
        <v>1</v>
      </c>
      <c r="V6344" s="13" t="b">
        <f t="shared" si="1975"/>
        <v>1</v>
      </c>
      <c r="W6344" s="13" t="e">
        <f ca="1">IF(AND(IRR_DRIP=FALSE,CalcTable[[#This Row],[IrrHours]]&lt;=0),FALSE,TRUE)</f>
        <v>#NAME?</v>
      </c>
      <c r="X6344" s="13" t="e">
        <f ca="1">AND(CalcTable[[#This Row],[IrrDay]],CalcTable[[#This Row],[IrrRain]],CalcTable[[#This Row],[IrrWarm]],CalcTable[[#This Row],[IrrWindy]])</f>
        <v>#NAME?</v>
      </c>
      <c r="Y6344" s="13" t="e">
        <f t="shared" ca="1" si="1976"/>
        <v>#NAME?</v>
      </c>
      <c r="Z6344" s="13" t="e">
        <f ca="1">CalcTable[[#This Row],[IrrHours]]/5</f>
        <v>#NAME?</v>
      </c>
      <c r="AA6344" s="13" t="e">
        <f ca="1">IF(CalcTable[[#This Row],[IrrFlag]]=FALSE,0,MAX(0,CalcTable[[#This Row],[VolRednWind]]*(FCAP*IRR_TARGET-CalcTable[[#This Row],[IWC]])))</f>
        <v>#NAME?</v>
      </c>
      <c r="AB6344" s="13" t="e">
        <f ca="1">CalcTable[[#This Row],[IWC]]+CalcTable[[#This Row],[Eff Precip]]+CalcTable[[#This Row],[IrrAmt]]-CalcTable[[#This Row],[AET]]</f>
        <v>#NAME?</v>
      </c>
      <c r="AC6344" s="13" t="e">
        <f ca="1">IF(CalcTable[[#This Row],[PWC]]&gt;FCAP,MIN(24*PERC,MIN(SAT,CalcTable[[#This Row],[PWC]])-FCAP),0)</f>
        <v>#NAME?</v>
      </c>
      <c r="AD6344" s="13" t="e">
        <f ca="1">IF(CalcTable[[#This Row],[PWC]]&gt;SAT,CalcTable[[#This Row],[PWC]]-SAT,0)</f>
        <v>#NAME?</v>
      </c>
      <c r="AE6344" s="13" t="e">
        <f ca="1">CalcTable[[#This Row],[PWC]]-CalcTable[[#This Row],[PercAmt]]-CalcTable[[#This Row],[Runoff]]</f>
        <v>#NAME?</v>
      </c>
      <c r="AF6344" s="13" t="e">
        <f ca="1">CalcTable[[#This Row],[IrrAmt]]/1000*CUR_IRR_AREA*10000/IRR_EFF</f>
        <v>#NAME?</v>
      </c>
      <c r="AG6344" s="147"/>
      <c r="AH6344" s="13"/>
      <c r="AI6344" s="50">
        <v>5.5806565705379674</v>
      </c>
      <c r="AJ6344" s="50">
        <v>8.5533208475908395</v>
      </c>
      <c r="AK6344" s="50">
        <v>0</v>
      </c>
      <c r="AL6344" s="50">
        <v>0</v>
      </c>
      <c r="AM6344" s="50"/>
      <c r="AN6344" s="50"/>
      <c r="AO6344" s="50"/>
      <c r="AP6344" s="50"/>
      <c r="AQ6344" s="50"/>
      <c r="AR6344" s="50"/>
      <c r="AS6344" s="50"/>
      <c r="AT6344" s="50"/>
      <c r="AU6344" s="50"/>
      <c r="AV6344" s="50"/>
      <c r="AW6344" s="50"/>
      <c r="AX6344" s="50">
        <f t="shared" si="1987"/>
        <v>14.133977418128808</v>
      </c>
      <c r="AY6344" s="50"/>
      <c r="AZ6344" s="50">
        <f t="shared" si="1977"/>
        <v>332.74704123055483</v>
      </c>
      <c r="BA6344" s="50">
        <f t="shared" si="1978"/>
        <v>539.89595363781382</v>
      </c>
      <c r="BB6344" s="50">
        <f t="shared" si="1979"/>
        <v>558.80451129750236</v>
      </c>
      <c r="BC6344" s="17">
        <f t="shared" si="1980"/>
        <v>20016</v>
      </c>
      <c r="BD6344" s="50">
        <f t="shared" si="1981"/>
        <v>14.133977418128808</v>
      </c>
      <c r="BE6344" s="50">
        <f t="shared" si="1982"/>
        <v>332.74704123055483</v>
      </c>
      <c r="BF6344" s="50">
        <f t="shared" si="1988"/>
        <v>544.26823184733121</v>
      </c>
      <c r="BG6344" s="50"/>
      <c r="BH6344" s="17">
        <f t="shared" si="1983"/>
        <v>0</v>
      </c>
      <c r="BI6344" s="17">
        <f t="shared" si="1991"/>
        <v>6344</v>
      </c>
      <c r="BJ6344" s="17">
        <f t="shared" si="1989"/>
        <v>6344</v>
      </c>
      <c r="BK6344" s="150">
        <f t="shared" si="1990"/>
        <v>37063</v>
      </c>
      <c r="BL6344" s="50" t="e">
        <f t="shared" ca="1" si="1984"/>
        <v>#NAME?</v>
      </c>
      <c r="BM6344" s="50" t="e">
        <f t="shared" ca="1" si="1985"/>
        <v>#NAME?</v>
      </c>
      <c r="BN6344" s="50" t="e">
        <f t="shared" ca="1" si="1986"/>
        <v>#NAME?</v>
      </c>
    </row>
    <row r="6345" spans="1:66" x14ac:dyDescent="0.35">
      <c r="A6345" s="48">
        <v>37064</v>
      </c>
      <c r="B6345" s="17">
        <v>2001</v>
      </c>
      <c r="C6345" s="17">
        <v>6</v>
      </c>
      <c r="D6345" s="17">
        <v>173</v>
      </c>
      <c r="E6345" s="17">
        <v>22</v>
      </c>
      <c r="F6345" s="17">
        <v>6</v>
      </c>
      <c r="G6345" s="50">
        <v>13.5</v>
      </c>
      <c r="H6345" s="32">
        <v>5.4146866690178248</v>
      </c>
      <c r="I6345" s="50">
        <v>17.5</v>
      </c>
      <c r="J6345" s="13">
        <v>0</v>
      </c>
      <c r="K6345" s="13">
        <f t="shared" si="1972"/>
        <v>0</v>
      </c>
      <c r="L6345" s="13">
        <f t="shared" si="1973"/>
        <v>0</v>
      </c>
      <c r="M6345" s="13" t="e">
        <f ca="1">CalcTable[[#This Row],[IWC]]-AE6344</f>
        <v>#NAME?</v>
      </c>
      <c r="N6345" s="13" t="e">
        <f ca="1">IF(CalcTable[[#This Row],[Day of Year]]&lt;123,FCAP,AE6344)</f>
        <v>#NAME?</v>
      </c>
      <c r="O6345" s="17" t="e">
        <f ca="1">IF(IRR_DRIP,5,COUNTIF('IDET Wind Values'!C6329:G6329,"&lt;="&amp;IRR_MAXWIND))</f>
        <v>#NAME?</v>
      </c>
      <c r="P6345" s="13" t="e">
        <f ca="1">CalcTable[[#This Row],[ET_o]]*KL</f>
        <v>#NAME?</v>
      </c>
      <c r="Q6345" s="13" t="e">
        <f ca="1">IF(WILTPT&lt;=0,1,MAX(0,MIN(1,(CalcTable[[#This Row],[IWC]]-WILTPT)/(MAD-WILTPT))))</f>
        <v>#NAME?</v>
      </c>
      <c r="R6345" s="13" t="e">
        <f ca="1">CalcTable[[#This Row],[ETMult]]*CalcTable[[#This Row],[ETb]]</f>
        <v>#NAME?</v>
      </c>
      <c r="S6345" s="13" t="b">
        <f>INDEX(IRR_LIST,CalcTable[[#This Row],[Day of Week]]+1)</f>
        <v>0</v>
      </c>
      <c r="T6345" s="13">
        <f t="shared" ca="1" si="1974"/>
        <v>3.4</v>
      </c>
      <c r="U6345" s="13" t="b">
        <f ca="1">IF(CalcTable[[#This Row],[IrrPrecip]]&gt;=IC_MM,FALSE,TRUE)</f>
        <v>1</v>
      </c>
      <c r="V6345" s="13" t="b">
        <f t="shared" si="1975"/>
        <v>1</v>
      </c>
      <c r="W6345" s="13" t="e">
        <f ca="1">IF(AND(IRR_DRIP=FALSE,CalcTable[[#This Row],[IrrHours]]&lt;=0),FALSE,TRUE)</f>
        <v>#NAME?</v>
      </c>
      <c r="X6345" s="13" t="e">
        <f ca="1">AND(CalcTable[[#This Row],[IrrDay]],CalcTable[[#This Row],[IrrRain]],CalcTable[[#This Row],[IrrWarm]],CalcTable[[#This Row],[IrrWindy]])</f>
        <v>#NAME?</v>
      </c>
      <c r="Y6345" s="13" t="e">
        <f t="shared" ca="1" si="1976"/>
        <v>#NAME?</v>
      </c>
      <c r="Z6345" s="13" t="e">
        <f ca="1">CalcTable[[#This Row],[IrrHours]]/5</f>
        <v>#NAME?</v>
      </c>
      <c r="AA6345" s="13" t="e">
        <f ca="1">IF(CalcTable[[#This Row],[IrrFlag]]=FALSE,0,MAX(0,CalcTable[[#This Row],[VolRednWind]]*(FCAP*IRR_TARGET-CalcTable[[#This Row],[IWC]])))</f>
        <v>#NAME?</v>
      </c>
      <c r="AB6345" s="13" t="e">
        <f ca="1">CalcTable[[#This Row],[IWC]]+CalcTable[[#This Row],[Eff Precip]]+CalcTable[[#This Row],[IrrAmt]]-CalcTable[[#This Row],[AET]]</f>
        <v>#NAME?</v>
      </c>
      <c r="AC6345" s="13" t="e">
        <f ca="1">IF(CalcTable[[#This Row],[PWC]]&gt;FCAP,MIN(24*PERC,MIN(SAT,CalcTable[[#This Row],[PWC]])-FCAP),0)</f>
        <v>#NAME?</v>
      </c>
      <c r="AD6345" s="13" t="e">
        <f ca="1">IF(CalcTable[[#This Row],[PWC]]&gt;SAT,CalcTable[[#This Row],[PWC]]-SAT,0)</f>
        <v>#NAME?</v>
      </c>
      <c r="AE6345" s="13" t="e">
        <f ca="1">CalcTable[[#This Row],[PWC]]-CalcTable[[#This Row],[PercAmt]]-CalcTable[[#This Row],[Runoff]]</f>
        <v>#NAME?</v>
      </c>
      <c r="AF6345" s="13" t="e">
        <f ca="1">CalcTable[[#This Row],[IrrAmt]]/1000*CUR_IRR_AREA*10000/IRR_EFF</f>
        <v>#NAME?</v>
      </c>
      <c r="AG6345" s="147"/>
      <c r="AH6345" s="13"/>
      <c r="AI6345" s="50">
        <v>0</v>
      </c>
      <c r="AJ6345" s="50">
        <v>0</v>
      </c>
      <c r="AK6345" s="50">
        <v>0</v>
      </c>
      <c r="AL6345" s="50">
        <v>6.3690643567156684</v>
      </c>
      <c r="AM6345" s="50"/>
      <c r="AN6345" s="50"/>
      <c r="AO6345" s="50"/>
      <c r="AP6345" s="50"/>
      <c r="AQ6345" s="50"/>
      <c r="AR6345" s="50"/>
      <c r="AS6345" s="50"/>
      <c r="AT6345" s="50"/>
      <c r="AU6345" s="50"/>
      <c r="AV6345" s="50"/>
      <c r="AW6345" s="50"/>
      <c r="AX6345" s="50">
        <f t="shared" si="1987"/>
        <v>6.3690643567156684</v>
      </c>
      <c r="AY6345" s="50"/>
      <c r="AZ6345" s="50">
        <f t="shared" si="1977"/>
        <v>186.82588779699296</v>
      </c>
      <c r="BA6345" s="50">
        <f t="shared" si="1978"/>
        <v>287.65255740171932</v>
      </c>
      <c r="BB6345" s="50">
        <f t="shared" si="1979"/>
        <v>296.5490282491952</v>
      </c>
      <c r="BC6345" s="17">
        <f t="shared" si="1980"/>
        <v>20016</v>
      </c>
      <c r="BD6345" s="50">
        <f t="shared" si="1981"/>
        <v>6.3690643567156684</v>
      </c>
      <c r="BE6345" s="50">
        <f t="shared" si="1982"/>
        <v>186.82588779699296</v>
      </c>
      <c r="BF6345" s="50">
        <f t="shared" si="1988"/>
        <v>305.58767777028118</v>
      </c>
      <c r="BG6345" s="50"/>
      <c r="BH6345" s="17">
        <f t="shared" si="1983"/>
        <v>0</v>
      </c>
      <c r="BI6345" s="17">
        <f t="shared" si="1991"/>
        <v>6345</v>
      </c>
      <c r="BJ6345" s="17">
        <f t="shared" si="1989"/>
        <v>6345</v>
      </c>
      <c r="BK6345" s="150">
        <f t="shared" si="1990"/>
        <v>37064</v>
      </c>
      <c r="BL6345" s="50" t="e">
        <f t="shared" ca="1" si="1984"/>
        <v>#NAME?</v>
      </c>
      <c r="BM6345" s="50" t="e">
        <f t="shared" ca="1" si="1985"/>
        <v>#NAME?</v>
      </c>
      <c r="BN6345" s="50" t="e">
        <f t="shared" ca="1" si="1986"/>
        <v>#NAME?</v>
      </c>
    </row>
    <row r="6346" spans="1:66" x14ac:dyDescent="0.35">
      <c r="A6346" s="48">
        <v>37065</v>
      </c>
      <c r="B6346" s="17">
        <v>2001</v>
      </c>
      <c r="C6346" s="17">
        <v>6</v>
      </c>
      <c r="D6346" s="17">
        <v>174</v>
      </c>
      <c r="E6346" s="17">
        <v>23</v>
      </c>
      <c r="F6346" s="17">
        <v>7</v>
      </c>
      <c r="G6346" s="50">
        <v>9.4</v>
      </c>
      <c r="H6346" s="32">
        <v>4.8691313528939526</v>
      </c>
      <c r="I6346" s="50">
        <v>12.5</v>
      </c>
      <c r="J6346" s="13">
        <v>0</v>
      </c>
      <c r="K6346" s="13">
        <f t="shared" si="1972"/>
        <v>0</v>
      </c>
      <c r="L6346" s="13">
        <f t="shared" si="1973"/>
        <v>0</v>
      </c>
      <c r="M6346" s="13" t="e">
        <f ca="1">CalcTable[[#This Row],[IWC]]-AE6345</f>
        <v>#NAME?</v>
      </c>
      <c r="N6346" s="13" t="e">
        <f ca="1">IF(CalcTable[[#This Row],[Day of Year]]&lt;123,FCAP,AE6345)</f>
        <v>#NAME?</v>
      </c>
      <c r="O6346" s="17" t="e">
        <f ca="1">IF(IRR_DRIP,5,COUNTIF('IDET Wind Values'!C6330:G6330,"&lt;="&amp;IRR_MAXWIND))</f>
        <v>#NAME?</v>
      </c>
      <c r="P6346" s="13" t="e">
        <f ca="1">CalcTable[[#This Row],[ET_o]]*KL</f>
        <v>#NAME?</v>
      </c>
      <c r="Q6346" s="13" t="e">
        <f ca="1">IF(WILTPT&lt;=0,1,MAX(0,MIN(1,(CalcTable[[#This Row],[IWC]]-WILTPT)/(MAD-WILTPT))))</f>
        <v>#NAME?</v>
      </c>
      <c r="R6346" s="13" t="e">
        <f ca="1">CalcTable[[#This Row],[ETMult]]*CalcTable[[#This Row],[ETb]]</f>
        <v>#NAME?</v>
      </c>
      <c r="S6346" s="13" t="b">
        <f>INDEX(IRR_LIST,CalcTable[[#This Row],[Day of Week]]+1)</f>
        <v>0</v>
      </c>
      <c r="T6346" s="13">
        <f t="shared" ca="1" si="1974"/>
        <v>3.4</v>
      </c>
      <c r="U6346" s="13" t="b">
        <f ca="1">IF(CalcTable[[#This Row],[IrrPrecip]]&gt;=IC_MM,FALSE,TRUE)</f>
        <v>1</v>
      </c>
      <c r="V6346" s="13" t="b">
        <f t="shared" si="1975"/>
        <v>1</v>
      </c>
      <c r="W6346" s="13" t="e">
        <f ca="1">IF(AND(IRR_DRIP=FALSE,CalcTable[[#This Row],[IrrHours]]&lt;=0),FALSE,TRUE)</f>
        <v>#NAME?</v>
      </c>
      <c r="X6346" s="13" t="e">
        <f ca="1">AND(CalcTable[[#This Row],[IrrDay]],CalcTable[[#This Row],[IrrRain]],CalcTable[[#This Row],[IrrWarm]],CalcTable[[#This Row],[IrrWindy]])</f>
        <v>#NAME?</v>
      </c>
      <c r="Y6346" s="13" t="e">
        <f t="shared" ca="1" si="1976"/>
        <v>#NAME?</v>
      </c>
      <c r="Z6346" s="13" t="e">
        <f ca="1">CalcTable[[#This Row],[IrrHours]]/5</f>
        <v>#NAME?</v>
      </c>
      <c r="AA6346" s="13" t="e">
        <f ca="1">IF(CalcTable[[#This Row],[IrrFlag]]=FALSE,0,MAX(0,CalcTable[[#This Row],[VolRednWind]]*(FCAP*IRR_TARGET-CalcTable[[#This Row],[IWC]])))</f>
        <v>#NAME?</v>
      </c>
      <c r="AB6346" s="13" t="e">
        <f ca="1">CalcTable[[#This Row],[IWC]]+CalcTable[[#This Row],[Eff Precip]]+CalcTable[[#This Row],[IrrAmt]]-CalcTable[[#This Row],[AET]]</f>
        <v>#NAME?</v>
      </c>
      <c r="AC6346" s="13" t="e">
        <f ca="1">IF(CalcTable[[#This Row],[PWC]]&gt;FCAP,MIN(24*PERC,MIN(SAT,CalcTable[[#This Row],[PWC]])-FCAP),0)</f>
        <v>#NAME?</v>
      </c>
      <c r="AD6346" s="13" t="e">
        <f ca="1">IF(CalcTable[[#This Row],[PWC]]&gt;SAT,CalcTable[[#This Row],[PWC]]-SAT,0)</f>
        <v>#NAME?</v>
      </c>
      <c r="AE6346" s="13" t="e">
        <f ca="1">CalcTable[[#This Row],[PWC]]-CalcTable[[#This Row],[PercAmt]]-CalcTable[[#This Row],[Runoff]]</f>
        <v>#NAME?</v>
      </c>
      <c r="AF6346" s="13" t="e">
        <f ca="1">CalcTable[[#This Row],[IrrAmt]]/1000*CUR_IRR_AREA*10000/IRR_EFF</f>
        <v>#NAME?</v>
      </c>
      <c r="AG6346" s="147"/>
      <c r="AH6346" s="13"/>
      <c r="AI6346" s="50">
        <v>0</v>
      </c>
      <c r="AJ6346" s="50">
        <v>0</v>
      </c>
      <c r="AK6346" s="50">
        <v>2.1639653009388158</v>
      </c>
      <c r="AL6346" s="50">
        <v>0</v>
      </c>
      <c r="AM6346" s="50"/>
      <c r="AN6346" s="50"/>
      <c r="AO6346" s="50"/>
      <c r="AP6346" s="50"/>
      <c r="AQ6346" s="50"/>
      <c r="AR6346" s="50"/>
      <c r="AS6346" s="50"/>
      <c r="AT6346" s="50"/>
      <c r="AU6346" s="50"/>
      <c r="AV6346" s="50"/>
      <c r="AW6346" s="50"/>
      <c r="AX6346" s="50">
        <f t="shared" si="1987"/>
        <v>2.1639653009388158</v>
      </c>
      <c r="AY6346" s="50"/>
      <c r="AZ6346" s="50">
        <f t="shared" si="1977"/>
        <v>31.738157747102633</v>
      </c>
      <c r="BA6346" s="50">
        <f t="shared" si="1978"/>
        <v>48.866687324904049</v>
      </c>
      <c r="BB6346" s="50">
        <f t="shared" si="1979"/>
        <v>50.378028170004185</v>
      </c>
      <c r="BC6346" s="17">
        <f t="shared" si="1980"/>
        <v>20016</v>
      </c>
      <c r="BD6346" s="50">
        <f t="shared" si="1981"/>
        <v>2.1639653009388158</v>
      </c>
      <c r="BE6346" s="50">
        <f t="shared" si="1982"/>
        <v>31.738157747102633</v>
      </c>
      <c r="BF6346" s="50">
        <f t="shared" si="1988"/>
        <v>51.913522462062446</v>
      </c>
      <c r="BG6346" s="50"/>
      <c r="BH6346" s="17">
        <f t="shared" si="1983"/>
        <v>0</v>
      </c>
      <c r="BI6346" s="17">
        <f t="shared" si="1991"/>
        <v>6346</v>
      </c>
      <c r="BJ6346" s="17">
        <f t="shared" si="1989"/>
        <v>6346</v>
      </c>
      <c r="BK6346" s="150">
        <f t="shared" si="1990"/>
        <v>37065</v>
      </c>
      <c r="BL6346" s="50" t="e">
        <f t="shared" ca="1" si="1984"/>
        <v>#NAME?</v>
      </c>
      <c r="BM6346" s="50" t="e">
        <f t="shared" ca="1" si="1985"/>
        <v>#NAME?</v>
      </c>
      <c r="BN6346" s="50" t="e">
        <f t="shared" ca="1" si="1986"/>
        <v>#NAME?</v>
      </c>
    </row>
    <row r="6347" spans="1:66" x14ac:dyDescent="0.35">
      <c r="A6347" s="48">
        <v>37066</v>
      </c>
      <c r="B6347" s="17">
        <v>2001</v>
      </c>
      <c r="C6347" s="17">
        <v>6</v>
      </c>
      <c r="D6347" s="17">
        <v>175</v>
      </c>
      <c r="E6347" s="17">
        <v>24</v>
      </c>
      <c r="F6347" s="17">
        <v>1</v>
      </c>
      <c r="G6347" s="50">
        <v>8.4</v>
      </c>
      <c r="H6347" s="32">
        <v>4.0151503833668292</v>
      </c>
      <c r="I6347" s="50">
        <v>9.8333333333333339</v>
      </c>
      <c r="J6347" s="13">
        <v>1.8</v>
      </c>
      <c r="K6347" s="13">
        <f t="shared" si="1972"/>
        <v>1.8</v>
      </c>
      <c r="L6347" s="13">
        <f t="shared" si="1973"/>
        <v>0</v>
      </c>
      <c r="M6347" s="13" t="e">
        <f ca="1">CalcTable[[#This Row],[IWC]]-AE6346</f>
        <v>#NAME?</v>
      </c>
      <c r="N6347" s="13" t="e">
        <f ca="1">IF(CalcTable[[#This Row],[Day of Year]]&lt;123,FCAP,AE6346)</f>
        <v>#NAME?</v>
      </c>
      <c r="O6347" s="17" t="e">
        <f ca="1">IF(IRR_DRIP,5,COUNTIF('IDET Wind Values'!C6331:G6331,"&lt;="&amp;IRR_MAXWIND))</f>
        <v>#NAME?</v>
      </c>
      <c r="P6347" s="13" t="e">
        <f ca="1">CalcTable[[#This Row],[ET_o]]*KL</f>
        <v>#NAME?</v>
      </c>
      <c r="Q6347" s="13" t="e">
        <f ca="1">IF(WILTPT&lt;=0,1,MAX(0,MIN(1,(CalcTable[[#This Row],[IWC]]-WILTPT)/(MAD-WILTPT))))</f>
        <v>#NAME?</v>
      </c>
      <c r="R6347" s="13" t="e">
        <f ca="1">CalcTable[[#This Row],[ETMult]]*CalcTable[[#This Row],[ETb]]</f>
        <v>#NAME?</v>
      </c>
      <c r="S6347" s="13" t="b">
        <f>INDEX(IRR_LIST,CalcTable[[#This Row],[Day of Week]]+1)</f>
        <v>1</v>
      </c>
      <c r="T6347" s="13">
        <f t="shared" ca="1" si="1974"/>
        <v>0</v>
      </c>
      <c r="U6347" s="13" t="b">
        <f ca="1">IF(CalcTable[[#This Row],[IrrPrecip]]&gt;=IC_MM,FALSE,TRUE)</f>
        <v>1</v>
      </c>
      <c r="V6347" s="13" t="b">
        <f t="shared" si="1975"/>
        <v>1</v>
      </c>
      <c r="W6347" s="13" t="e">
        <f ca="1">IF(AND(IRR_DRIP=FALSE,CalcTable[[#This Row],[IrrHours]]&lt;=0),FALSE,TRUE)</f>
        <v>#NAME?</v>
      </c>
      <c r="X6347" s="13" t="e">
        <f ca="1">AND(CalcTable[[#This Row],[IrrDay]],CalcTable[[#This Row],[IrrRain]],CalcTable[[#This Row],[IrrWarm]],CalcTable[[#This Row],[IrrWindy]])</f>
        <v>#NAME?</v>
      </c>
      <c r="Y6347" s="13" t="e">
        <f t="shared" ca="1" si="1976"/>
        <v>#NAME?</v>
      </c>
      <c r="Z6347" s="13" t="e">
        <f ca="1">CalcTable[[#This Row],[IrrHours]]/5</f>
        <v>#NAME?</v>
      </c>
      <c r="AA6347" s="13" t="e">
        <f ca="1">IF(CalcTable[[#This Row],[IrrFlag]]=FALSE,0,MAX(0,CalcTable[[#This Row],[VolRednWind]]*(FCAP*IRR_TARGET-CalcTable[[#This Row],[IWC]])))</f>
        <v>#NAME?</v>
      </c>
      <c r="AB6347" s="13" t="e">
        <f ca="1">CalcTable[[#This Row],[IWC]]+CalcTable[[#This Row],[Eff Precip]]+CalcTable[[#This Row],[IrrAmt]]-CalcTable[[#This Row],[AET]]</f>
        <v>#NAME?</v>
      </c>
      <c r="AC6347" s="13" t="e">
        <f ca="1">IF(CalcTable[[#This Row],[PWC]]&gt;FCAP,MIN(24*PERC,MIN(SAT,CalcTable[[#This Row],[PWC]])-FCAP),0)</f>
        <v>#NAME?</v>
      </c>
      <c r="AD6347" s="13" t="e">
        <f ca="1">IF(CalcTable[[#This Row],[PWC]]&gt;SAT,CalcTable[[#This Row],[PWC]]-SAT,0)</f>
        <v>#NAME?</v>
      </c>
      <c r="AE6347" s="13" t="e">
        <f ca="1">CalcTable[[#This Row],[PWC]]-CalcTable[[#This Row],[PercAmt]]-CalcTable[[#This Row],[Runoff]]</f>
        <v>#NAME?</v>
      </c>
      <c r="AF6347" s="13" t="e">
        <f ca="1">CalcTable[[#This Row],[IrrAmt]]/1000*CUR_IRR_AREA*10000/IRR_EFF</f>
        <v>#NAME?</v>
      </c>
      <c r="AG6347" s="147"/>
      <c r="AH6347" s="13"/>
      <c r="AI6347" s="50">
        <v>3.1331347987451661</v>
      </c>
      <c r="AJ6347" s="50">
        <v>4.8046577751453974</v>
      </c>
      <c r="AK6347" s="50">
        <v>0</v>
      </c>
      <c r="AL6347" s="50">
        <v>0</v>
      </c>
      <c r="AM6347" s="50"/>
      <c r="AN6347" s="50"/>
      <c r="AO6347" s="50"/>
      <c r="AP6347" s="50"/>
      <c r="AQ6347" s="50"/>
      <c r="AR6347" s="50"/>
      <c r="AS6347" s="50"/>
      <c r="AT6347" s="50"/>
      <c r="AU6347" s="50"/>
      <c r="AV6347" s="50"/>
      <c r="AW6347" s="50"/>
      <c r="AX6347" s="50">
        <f t="shared" si="1987"/>
        <v>7.9377925738905635</v>
      </c>
      <c r="AY6347" s="50"/>
      <c r="AZ6347" s="50">
        <f t="shared" si="1977"/>
        <v>186.88927178586079</v>
      </c>
      <c r="BA6347" s="50">
        <f t="shared" si="1978"/>
        <v>303.23769016893078</v>
      </c>
      <c r="BB6347" s="50">
        <f t="shared" si="1979"/>
        <v>313.85801725117483</v>
      </c>
      <c r="BC6347" s="17">
        <f t="shared" si="1980"/>
        <v>20016</v>
      </c>
      <c r="BD6347" s="50">
        <f t="shared" si="1981"/>
        <v>7.9377925738905635</v>
      </c>
      <c r="BE6347" s="50">
        <f t="shared" si="1982"/>
        <v>186.88927178586079</v>
      </c>
      <c r="BF6347" s="50">
        <f t="shared" si="1988"/>
        <v>305.69135379823604</v>
      </c>
      <c r="BG6347" s="50"/>
      <c r="BH6347" s="17">
        <f t="shared" si="1983"/>
        <v>0</v>
      </c>
      <c r="BI6347" s="17">
        <f t="shared" si="1991"/>
        <v>6347</v>
      </c>
      <c r="BJ6347" s="17">
        <f t="shared" si="1989"/>
        <v>6347</v>
      </c>
      <c r="BK6347" s="150">
        <f t="shared" si="1990"/>
        <v>37066</v>
      </c>
      <c r="BL6347" s="50" t="e">
        <f t="shared" ca="1" si="1984"/>
        <v>#NAME?</v>
      </c>
      <c r="BM6347" s="50" t="e">
        <f t="shared" ca="1" si="1985"/>
        <v>#NAME?</v>
      </c>
      <c r="BN6347" s="50" t="e">
        <f t="shared" ca="1" si="1986"/>
        <v>#NAME?</v>
      </c>
    </row>
    <row r="6348" spans="1:66" x14ac:dyDescent="0.35">
      <c r="A6348" s="48">
        <v>37067</v>
      </c>
      <c r="B6348" s="17">
        <v>2001</v>
      </c>
      <c r="C6348" s="17">
        <v>6</v>
      </c>
      <c r="D6348" s="17">
        <v>176</v>
      </c>
      <c r="E6348" s="17">
        <v>25</v>
      </c>
      <c r="F6348" s="17">
        <v>2</v>
      </c>
      <c r="G6348" s="50">
        <v>7.2</v>
      </c>
      <c r="H6348" s="32">
        <v>4.0942270141726267</v>
      </c>
      <c r="I6348" s="50">
        <v>14.166666666666666</v>
      </c>
      <c r="J6348" s="13">
        <v>5.0999999999999996</v>
      </c>
      <c r="K6348" s="13">
        <f t="shared" si="1972"/>
        <v>5.0999999999999996</v>
      </c>
      <c r="L6348" s="13">
        <f t="shared" si="1973"/>
        <v>7.4999999999999734E-2</v>
      </c>
      <c r="M6348" s="13" t="e">
        <f ca="1">CalcTable[[#This Row],[IWC]]-AE6347</f>
        <v>#NAME?</v>
      </c>
      <c r="N6348" s="13" t="e">
        <f ca="1">IF(CalcTable[[#This Row],[Day of Year]]&lt;123,FCAP,AE6347)</f>
        <v>#NAME?</v>
      </c>
      <c r="O6348" s="17" t="e">
        <f ca="1">IF(IRR_DRIP,5,COUNTIF('IDET Wind Values'!C6332:G6332,"&lt;="&amp;IRR_MAXWIND))</f>
        <v>#NAME?</v>
      </c>
      <c r="P6348" s="13" t="e">
        <f ca="1">CalcTable[[#This Row],[ET_o]]*KL</f>
        <v>#NAME?</v>
      </c>
      <c r="Q6348" s="13" t="e">
        <f ca="1">IF(WILTPT&lt;=0,1,MAX(0,MIN(1,(CalcTable[[#This Row],[IWC]]-WILTPT)/(MAD-WILTPT))))</f>
        <v>#NAME?</v>
      </c>
      <c r="R6348" s="13" t="e">
        <f ca="1">CalcTable[[#This Row],[ETMult]]*CalcTable[[#This Row],[ETb]]</f>
        <v>#NAME?</v>
      </c>
      <c r="S6348" s="13" t="b">
        <f>INDEX(IRR_LIST,CalcTable[[#This Row],[Day of Week]]+1)</f>
        <v>0</v>
      </c>
      <c r="T6348" s="13">
        <f t="shared" ca="1" si="1974"/>
        <v>1.8</v>
      </c>
      <c r="U6348" s="13" t="b">
        <f ca="1">IF(CalcTable[[#This Row],[IrrPrecip]]&gt;=IC_MM,FALSE,TRUE)</f>
        <v>1</v>
      </c>
      <c r="V6348" s="13" t="b">
        <f t="shared" si="1975"/>
        <v>1</v>
      </c>
      <c r="W6348" s="13" t="e">
        <f ca="1">IF(AND(IRR_DRIP=FALSE,CalcTable[[#This Row],[IrrHours]]&lt;=0),FALSE,TRUE)</f>
        <v>#NAME?</v>
      </c>
      <c r="X6348" s="13" t="e">
        <f ca="1">AND(CalcTable[[#This Row],[IrrDay]],CalcTable[[#This Row],[IrrRain]],CalcTable[[#This Row],[IrrWarm]],CalcTable[[#This Row],[IrrWindy]])</f>
        <v>#NAME?</v>
      </c>
      <c r="Y6348" s="13" t="e">
        <f t="shared" ca="1" si="1976"/>
        <v>#NAME?</v>
      </c>
      <c r="Z6348" s="13" t="e">
        <f ca="1">CalcTable[[#This Row],[IrrHours]]/5</f>
        <v>#NAME?</v>
      </c>
      <c r="AA6348" s="13" t="e">
        <f ca="1">IF(CalcTable[[#This Row],[IrrFlag]]=FALSE,0,MAX(0,CalcTable[[#This Row],[VolRednWind]]*(FCAP*IRR_TARGET-CalcTable[[#This Row],[IWC]])))</f>
        <v>#NAME?</v>
      </c>
      <c r="AB6348" s="13" t="e">
        <f ca="1">CalcTable[[#This Row],[IWC]]+CalcTable[[#This Row],[Eff Precip]]+CalcTable[[#This Row],[IrrAmt]]-CalcTable[[#This Row],[AET]]</f>
        <v>#NAME?</v>
      </c>
      <c r="AC6348" s="13" t="e">
        <f ca="1">IF(CalcTable[[#This Row],[PWC]]&gt;FCAP,MIN(24*PERC,MIN(SAT,CalcTable[[#This Row],[PWC]])-FCAP),0)</f>
        <v>#NAME?</v>
      </c>
      <c r="AD6348" s="13" t="e">
        <f ca="1">IF(CalcTable[[#This Row],[PWC]]&gt;SAT,CalcTable[[#This Row],[PWC]]-SAT,0)</f>
        <v>#NAME?</v>
      </c>
      <c r="AE6348" s="13" t="e">
        <f ca="1">CalcTable[[#This Row],[PWC]]-CalcTable[[#This Row],[PercAmt]]-CalcTable[[#This Row],[Runoff]]</f>
        <v>#NAME?</v>
      </c>
      <c r="AF6348" s="13" t="e">
        <f ca="1">CalcTable[[#This Row],[IrrAmt]]/1000*CUR_IRR_AREA*10000/IRR_EFF</f>
        <v>#NAME?</v>
      </c>
      <c r="AG6348" s="147"/>
      <c r="AH6348" s="13"/>
      <c r="AI6348" s="50">
        <v>0</v>
      </c>
      <c r="AJ6348" s="50">
        <v>0</v>
      </c>
      <c r="AK6348" s="50">
        <v>6.3139357098997744</v>
      </c>
      <c r="AL6348" s="50">
        <v>7.8644326229032337</v>
      </c>
      <c r="AM6348" s="50"/>
      <c r="AN6348" s="50"/>
      <c r="AO6348" s="50"/>
      <c r="AP6348" s="50"/>
      <c r="AQ6348" s="50"/>
      <c r="AR6348" s="50"/>
      <c r="AS6348" s="50"/>
      <c r="AT6348" s="50"/>
      <c r="AU6348" s="50"/>
      <c r="AV6348" s="50"/>
      <c r="AW6348" s="50"/>
      <c r="AX6348" s="50">
        <f t="shared" si="1987"/>
        <v>14.178368332803007</v>
      </c>
      <c r="AY6348" s="50"/>
      <c r="AZ6348" s="50">
        <f t="shared" si="1977"/>
        <v>323.29441401702491</v>
      </c>
      <c r="BA6348" s="50">
        <f t="shared" si="1978"/>
        <v>497.77076443891139</v>
      </c>
      <c r="BB6348" s="50">
        <f t="shared" si="1979"/>
        <v>513.16573653496016</v>
      </c>
      <c r="BC6348" s="17">
        <f t="shared" si="1980"/>
        <v>20016</v>
      </c>
      <c r="BD6348" s="50">
        <f t="shared" si="1981"/>
        <v>14.178368332803007</v>
      </c>
      <c r="BE6348" s="50">
        <f t="shared" si="1982"/>
        <v>323.29441401702491</v>
      </c>
      <c r="BF6348" s="50">
        <f t="shared" si="1988"/>
        <v>528.80674290127263</v>
      </c>
      <c r="BG6348" s="50"/>
      <c r="BH6348" s="17">
        <f t="shared" si="1983"/>
        <v>0</v>
      </c>
      <c r="BI6348" s="17">
        <f t="shared" si="1991"/>
        <v>6348</v>
      </c>
      <c r="BJ6348" s="17">
        <f t="shared" si="1989"/>
        <v>6348</v>
      </c>
      <c r="BK6348" s="150">
        <f t="shared" si="1990"/>
        <v>37067</v>
      </c>
      <c r="BL6348" s="50" t="e">
        <f t="shared" ca="1" si="1984"/>
        <v>#NAME?</v>
      </c>
      <c r="BM6348" s="50" t="e">
        <f t="shared" ca="1" si="1985"/>
        <v>#NAME?</v>
      </c>
      <c r="BN6348" s="50" t="e">
        <f t="shared" ca="1" si="1986"/>
        <v>#NAME?</v>
      </c>
    </row>
    <row r="6349" spans="1:66" x14ac:dyDescent="0.35">
      <c r="A6349" s="48">
        <v>37068</v>
      </c>
      <c r="B6349" s="17">
        <v>2001</v>
      </c>
      <c r="C6349" s="17">
        <v>6</v>
      </c>
      <c r="D6349" s="17">
        <v>177</v>
      </c>
      <c r="E6349" s="17">
        <v>26</v>
      </c>
      <c r="F6349" s="17">
        <v>3</v>
      </c>
      <c r="G6349" s="50">
        <v>7</v>
      </c>
      <c r="H6349" s="32">
        <v>2.2154463749547419</v>
      </c>
      <c r="I6349" s="50">
        <v>7.166666666666667</v>
      </c>
      <c r="J6349" s="13">
        <v>3.7</v>
      </c>
      <c r="K6349" s="13">
        <f t="shared" si="1972"/>
        <v>3.7</v>
      </c>
      <c r="L6349" s="13">
        <f t="shared" si="1973"/>
        <v>0</v>
      </c>
      <c r="M6349" s="13" t="e">
        <f ca="1">CalcTable[[#This Row],[IWC]]-AE6348</f>
        <v>#NAME?</v>
      </c>
      <c r="N6349" s="13" t="e">
        <f ca="1">IF(CalcTable[[#This Row],[Day of Year]]&lt;123,FCAP,AE6348)</f>
        <v>#NAME?</v>
      </c>
      <c r="O6349" s="17" t="e">
        <f ca="1">IF(IRR_DRIP,5,COUNTIF('IDET Wind Values'!C6333:G6333,"&lt;="&amp;IRR_MAXWIND))</f>
        <v>#NAME?</v>
      </c>
      <c r="P6349" s="13" t="e">
        <f ca="1">CalcTable[[#This Row],[ET_o]]*KL</f>
        <v>#NAME?</v>
      </c>
      <c r="Q6349" s="13" t="e">
        <f ca="1">IF(WILTPT&lt;=0,1,MAX(0,MIN(1,(CalcTable[[#This Row],[IWC]]-WILTPT)/(MAD-WILTPT))))</f>
        <v>#NAME?</v>
      </c>
      <c r="R6349" s="13" t="e">
        <f ca="1">CalcTable[[#This Row],[ETMult]]*CalcTable[[#This Row],[ETb]]</f>
        <v>#NAME?</v>
      </c>
      <c r="S6349" s="13" t="b">
        <f>INDEX(IRR_LIST,CalcTable[[#This Row],[Day of Week]]+1)</f>
        <v>1</v>
      </c>
      <c r="T6349" s="13">
        <f t="shared" ca="1" si="1974"/>
        <v>6.8999999999999995</v>
      </c>
      <c r="U6349" s="13" t="b">
        <f ca="1">IF(CalcTable[[#This Row],[IrrPrecip]]&gt;=IC_MM,FALSE,TRUE)</f>
        <v>1</v>
      </c>
      <c r="V6349" s="13" t="b">
        <f t="shared" si="1975"/>
        <v>1</v>
      </c>
      <c r="W6349" s="13" t="e">
        <f ca="1">IF(AND(IRR_DRIP=FALSE,CalcTable[[#This Row],[IrrHours]]&lt;=0),FALSE,TRUE)</f>
        <v>#NAME?</v>
      </c>
      <c r="X6349" s="13" t="e">
        <f ca="1">AND(CalcTable[[#This Row],[IrrDay]],CalcTable[[#This Row],[IrrRain]],CalcTable[[#This Row],[IrrWarm]],CalcTable[[#This Row],[IrrWindy]])</f>
        <v>#NAME?</v>
      </c>
      <c r="Y6349" s="13" t="e">
        <f t="shared" ca="1" si="1976"/>
        <v>#NAME?</v>
      </c>
      <c r="Z6349" s="13" t="e">
        <f ca="1">CalcTable[[#This Row],[IrrHours]]/5</f>
        <v>#NAME?</v>
      </c>
      <c r="AA6349" s="13" t="e">
        <f ca="1">IF(CalcTable[[#This Row],[IrrFlag]]=FALSE,0,MAX(0,CalcTable[[#This Row],[VolRednWind]]*(FCAP*IRR_TARGET-CalcTable[[#This Row],[IWC]])))</f>
        <v>#NAME?</v>
      </c>
      <c r="AB6349" s="13" t="e">
        <f ca="1">CalcTable[[#This Row],[IWC]]+CalcTable[[#This Row],[Eff Precip]]+CalcTable[[#This Row],[IrrAmt]]-CalcTable[[#This Row],[AET]]</f>
        <v>#NAME?</v>
      </c>
      <c r="AC6349" s="13" t="e">
        <f ca="1">IF(CalcTable[[#This Row],[PWC]]&gt;FCAP,MIN(24*PERC,MIN(SAT,CalcTable[[#This Row],[PWC]])-FCAP),0)</f>
        <v>#NAME?</v>
      </c>
      <c r="AD6349" s="13" t="e">
        <f ca="1">IF(CalcTable[[#This Row],[PWC]]&gt;SAT,CalcTable[[#This Row],[PWC]]-SAT,0)</f>
        <v>#NAME?</v>
      </c>
      <c r="AE6349" s="13" t="e">
        <f ca="1">CalcTable[[#This Row],[PWC]]-CalcTable[[#This Row],[PercAmt]]-CalcTable[[#This Row],[Runoff]]</f>
        <v>#NAME?</v>
      </c>
      <c r="AF6349" s="13" t="e">
        <f ca="1">CalcTable[[#This Row],[IrrAmt]]/1000*CUR_IRR_AREA*10000/IRR_EFF</f>
        <v>#NAME?</v>
      </c>
      <c r="AG6349" s="147"/>
      <c r="AH6349" s="13"/>
      <c r="AI6349" s="50">
        <v>11.825558640153623</v>
      </c>
      <c r="AJ6349" s="50">
        <v>19.191544654920378</v>
      </c>
      <c r="AK6349" s="50">
        <v>0</v>
      </c>
      <c r="AL6349" s="50">
        <v>0</v>
      </c>
      <c r="AM6349" s="50"/>
      <c r="AN6349" s="50"/>
      <c r="AO6349" s="50"/>
      <c r="AP6349" s="50"/>
      <c r="AQ6349" s="50"/>
      <c r="AR6349" s="50"/>
      <c r="AS6349" s="50"/>
      <c r="AT6349" s="50"/>
      <c r="AU6349" s="50"/>
      <c r="AV6349" s="50"/>
      <c r="AW6349" s="50"/>
      <c r="AX6349" s="50">
        <f t="shared" si="1987"/>
        <v>31.017103295074001</v>
      </c>
      <c r="AY6349" s="50"/>
      <c r="AZ6349" s="50">
        <f t="shared" si="1977"/>
        <v>736.39350326658428</v>
      </c>
      <c r="BA6349" s="50">
        <f t="shared" si="1978"/>
        <v>1195.6750738805283</v>
      </c>
      <c r="BB6349" s="50">
        <f t="shared" si="1979"/>
        <v>1237.6150816861937</v>
      </c>
      <c r="BC6349" s="17">
        <f t="shared" si="1980"/>
        <v>20016</v>
      </c>
      <c r="BD6349" s="50">
        <f t="shared" si="1981"/>
        <v>31.017103295074001</v>
      </c>
      <c r="BE6349" s="50">
        <f t="shared" si="1982"/>
        <v>736.39350326658428</v>
      </c>
      <c r="BF6349" s="50">
        <f t="shared" si="1988"/>
        <v>1204.505345816317</v>
      </c>
      <c r="BG6349" s="50"/>
      <c r="BH6349" s="17">
        <f t="shared" si="1983"/>
        <v>0</v>
      </c>
      <c r="BI6349" s="17">
        <f t="shared" si="1991"/>
        <v>6349</v>
      </c>
      <c r="BJ6349" s="17">
        <f t="shared" si="1989"/>
        <v>6349</v>
      </c>
      <c r="BK6349" s="150">
        <f t="shared" si="1990"/>
        <v>37068</v>
      </c>
      <c r="BL6349" s="50" t="e">
        <f t="shared" ca="1" si="1984"/>
        <v>#NAME?</v>
      </c>
      <c r="BM6349" s="50" t="e">
        <f t="shared" ca="1" si="1985"/>
        <v>#NAME?</v>
      </c>
      <c r="BN6349" s="50" t="e">
        <f t="shared" ca="1" si="1986"/>
        <v>#NAME?</v>
      </c>
    </row>
    <row r="6350" spans="1:66" x14ac:dyDescent="0.35">
      <c r="A6350" s="48">
        <v>37069</v>
      </c>
      <c r="B6350" s="17">
        <v>2001</v>
      </c>
      <c r="C6350" s="17">
        <v>6</v>
      </c>
      <c r="D6350" s="17">
        <v>178</v>
      </c>
      <c r="E6350" s="17">
        <v>27</v>
      </c>
      <c r="F6350" s="17">
        <v>4</v>
      </c>
      <c r="G6350" s="50">
        <v>3.4</v>
      </c>
      <c r="H6350" s="32">
        <v>2.4998055306214377</v>
      </c>
      <c r="I6350" s="50">
        <v>6.166666666666667</v>
      </c>
      <c r="J6350" s="13">
        <v>0.4</v>
      </c>
      <c r="K6350" s="13">
        <f t="shared" si="1972"/>
        <v>0.4</v>
      </c>
      <c r="L6350" s="13">
        <f t="shared" si="1973"/>
        <v>0</v>
      </c>
      <c r="M6350" s="13" t="e">
        <f ca="1">CalcTable[[#This Row],[IWC]]-AE6349</f>
        <v>#NAME?</v>
      </c>
      <c r="N6350" s="13" t="e">
        <f ca="1">IF(CalcTable[[#This Row],[Day of Year]]&lt;123,FCAP,AE6349)</f>
        <v>#NAME?</v>
      </c>
      <c r="O6350" s="17" t="e">
        <f ca="1">IF(IRR_DRIP,5,COUNTIF('IDET Wind Values'!C6334:G6334,"&lt;="&amp;IRR_MAXWIND))</f>
        <v>#NAME?</v>
      </c>
      <c r="P6350" s="13" t="e">
        <f ca="1">CalcTable[[#This Row],[ET_o]]*KL</f>
        <v>#NAME?</v>
      </c>
      <c r="Q6350" s="13" t="e">
        <f ca="1">IF(WILTPT&lt;=0,1,MAX(0,MIN(1,(CalcTable[[#This Row],[IWC]]-WILTPT)/(MAD-WILTPT))))</f>
        <v>#NAME?</v>
      </c>
      <c r="R6350" s="13" t="e">
        <f ca="1">CalcTable[[#This Row],[ETMult]]*CalcTable[[#This Row],[ETb]]</f>
        <v>#NAME?</v>
      </c>
      <c r="S6350" s="13" t="b">
        <f>INDEX(IRR_LIST,CalcTable[[#This Row],[Day of Week]]+1)</f>
        <v>0</v>
      </c>
      <c r="T6350" s="13">
        <f t="shared" ca="1" si="1974"/>
        <v>8.8000000000000007</v>
      </c>
      <c r="U6350" s="13" t="b">
        <f ca="1">IF(CalcTable[[#This Row],[IrrPrecip]]&gt;=IC_MM,FALSE,TRUE)</f>
        <v>1</v>
      </c>
      <c r="V6350" s="13" t="b">
        <f t="shared" si="1975"/>
        <v>1</v>
      </c>
      <c r="W6350" s="13" t="e">
        <f ca="1">IF(AND(IRR_DRIP=FALSE,CalcTable[[#This Row],[IrrHours]]&lt;=0),FALSE,TRUE)</f>
        <v>#NAME?</v>
      </c>
      <c r="X6350" s="13" t="e">
        <f ca="1">AND(CalcTable[[#This Row],[IrrDay]],CalcTable[[#This Row],[IrrRain]],CalcTable[[#This Row],[IrrWarm]],CalcTable[[#This Row],[IrrWindy]])</f>
        <v>#NAME?</v>
      </c>
      <c r="Y6350" s="13" t="e">
        <f t="shared" ca="1" si="1976"/>
        <v>#NAME?</v>
      </c>
      <c r="Z6350" s="13" t="e">
        <f ca="1">CalcTable[[#This Row],[IrrHours]]/5</f>
        <v>#NAME?</v>
      </c>
      <c r="AA6350" s="13" t="e">
        <f ca="1">IF(CalcTable[[#This Row],[IrrFlag]]=FALSE,0,MAX(0,CalcTable[[#This Row],[VolRednWind]]*(FCAP*IRR_TARGET-CalcTable[[#This Row],[IWC]])))</f>
        <v>#NAME?</v>
      </c>
      <c r="AB6350" s="13" t="e">
        <f ca="1">CalcTable[[#This Row],[IWC]]+CalcTable[[#This Row],[Eff Precip]]+CalcTable[[#This Row],[IrrAmt]]-CalcTable[[#This Row],[AET]]</f>
        <v>#NAME?</v>
      </c>
      <c r="AC6350" s="13" t="e">
        <f ca="1">IF(CalcTable[[#This Row],[PWC]]&gt;FCAP,MIN(24*PERC,MIN(SAT,CalcTable[[#This Row],[PWC]])-FCAP),0)</f>
        <v>#NAME?</v>
      </c>
      <c r="AD6350" s="13" t="e">
        <f ca="1">IF(CalcTable[[#This Row],[PWC]]&gt;SAT,CalcTable[[#This Row],[PWC]]-SAT,0)</f>
        <v>#NAME?</v>
      </c>
      <c r="AE6350" s="13" t="e">
        <f ca="1">CalcTable[[#This Row],[PWC]]-CalcTable[[#This Row],[PercAmt]]-CalcTable[[#This Row],[Runoff]]</f>
        <v>#NAME?</v>
      </c>
      <c r="AF6350" s="13" t="e">
        <f ca="1">CalcTable[[#This Row],[IrrAmt]]/1000*CUR_IRR_AREA*10000/IRR_EFF</f>
        <v>#NAME?</v>
      </c>
      <c r="AG6350" s="147"/>
      <c r="AH6350" s="13"/>
      <c r="AI6350" s="50">
        <v>0</v>
      </c>
      <c r="AJ6350" s="50">
        <v>0</v>
      </c>
      <c r="AK6350" s="50">
        <v>2.4017527357056809</v>
      </c>
      <c r="AL6350" s="50">
        <v>3.4984955062251082</v>
      </c>
      <c r="AM6350" s="50"/>
      <c r="AN6350" s="50"/>
      <c r="AO6350" s="50"/>
      <c r="AP6350" s="50"/>
      <c r="AQ6350" s="50"/>
      <c r="AR6350" s="50"/>
      <c r="AS6350" s="50"/>
      <c r="AT6350" s="50"/>
      <c r="AU6350" s="50"/>
      <c r="AV6350" s="50"/>
      <c r="AW6350" s="50"/>
      <c r="AX6350" s="50">
        <f t="shared" si="1987"/>
        <v>5.9002482419307896</v>
      </c>
      <c r="AY6350" s="50"/>
      <c r="AZ6350" s="50">
        <f t="shared" si="1977"/>
        <v>137.84824163961986</v>
      </c>
      <c r="BA6350" s="50">
        <f t="shared" si="1978"/>
        <v>212.24253077846231</v>
      </c>
      <c r="BB6350" s="50">
        <f t="shared" si="1979"/>
        <v>218.80673276130136</v>
      </c>
      <c r="BC6350" s="17">
        <f t="shared" si="1980"/>
        <v>20016</v>
      </c>
      <c r="BD6350" s="50">
        <f t="shared" si="1981"/>
        <v>5.9002482419307896</v>
      </c>
      <c r="BE6350" s="50">
        <f t="shared" si="1982"/>
        <v>137.84824163961986</v>
      </c>
      <c r="BF6350" s="50">
        <f t="shared" si="1988"/>
        <v>225.475840335046</v>
      </c>
      <c r="BG6350" s="50"/>
      <c r="BH6350" s="17">
        <f t="shared" si="1983"/>
        <v>0</v>
      </c>
      <c r="BI6350" s="17">
        <f t="shared" si="1991"/>
        <v>6350</v>
      </c>
      <c r="BJ6350" s="17">
        <f t="shared" si="1989"/>
        <v>6350</v>
      </c>
      <c r="BK6350" s="150">
        <f t="shared" si="1990"/>
        <v>37069</v>
      </c>
      <c r="BL6350" s="50" t="e">
        <f t="shared" ca="1" si="1984"/>
        <v>#NAME?</v>
      </c>
      <c r="BM6350" s="50" t="e">
        <f t="shared" ca="1" si="1985"/>
        <v>#NAME?</v>
      </c>
      <c r="BN6350" s="50" t="e">
        <f t="shared" ca="1" si="1986"/>
        <v>#NAME?</v>
      </c>
    </row>
    <row r="6351" spans="1:66" x14ac:dyDescent="0.35">
      <c r="A6351" s="48">
        <v>37070</v>
      </c>
      <c r="B6351" s="17">
        <v>2001</v>
      </c>
      <c r="C6351" s="17">
        <v>6</v>
      </c>
      <c r="D6351" s="17">
        <v>179</v>
      </c>
      <c r="E6351" s="17">
        <v>28</v>
      </c>
      <c r="F6351" s="17">
        <v>5</v>
      </c>
      <c r="G6351" s="50">
        <v>10.7</v>
      </c>
      <c r="H6351" s="32">
        <v>4.1068760701778393</v>
      </c>
      <c r="I6351" s="50">
        <v>9.6666666666666661</v>
      </c>
      <c r="J6351" s="13">
        <v>0.4</v>
      </c>
      <c r="K6351" s="13">
        <f t="shared" si="1972"/>
        <v>0.4</v>
      </c>
      <c r="L6351" s="13">
        <f t="shared" si="1973"/>
        <v>0</v>
      </c>
      <c r="M6351" s="13" t="e">
        <f ca="1">CalcTable[[#This Row],[IWC]]-AE6350</f>
        <v>#NAME?</v>
      </c>
      <c r="N6351" s="13" t="e">
        <f ca="1">IF(CalcTable[[#This Row],[Day of Year]]&lt;123,FCAP,AE6350)</f>
        <v>#NAME?</v>
      </c>
      <c r="O6351" s="17" t="e">
        <f ca="1">IF(IRR_DRIP,5,COUNTIF('IDET Wind Values'!C6335:G6335,"&lt;="&amp;IRR_MAXWIND))</f>
        <v>#NAME?</v>
      </c>
      <c r="P6351" s="13" t="e">
        <f ca="1">CalcTable[[#This Row],[ET_o]]*KL</f>
        <v>#NAME?</v>
      </c>
      <c r="Q6351" s="13" t="e">
        <f ca="1">IF(WILTPT&lt;=0,1,MAX(0,MIN(1,(CalcTable[[#This Row],[IWC]]-WILTPT)/(MAD-WILTPT))))</f>
        <v>#NAME?</v>
      </c>
      <c r="R6351" s="13" t="e">
        <f ca="1">CalcTable[[#This Row],[ETMult]]*CalcTable[[#This Row],[ETb]]</f>
        <v>#NAME?</v>
      </c>
      <c r="S6351" s="13" t="b">
        <f>INDEX(IRR_LIST,CalcTable[[#This Row],[Day of Week]]+1)</f>
        <v>1</v>
      </c>
      <c r="T6351" s="13">
        <f t="shared" ca="1" si="1974"/>
        <v>4.1000000000000005</v>
      </c>
      <c r="U6351" s="13" t="b">
        <f ca="1">IF(CalcTable[[#This Row],[IrrPrecip]]&gt;=IC_MM,FALSE,TRUE)</f>
        <v>1</v>
      </c>
      <c r="V6351" s="13" t="b">
        <f t="shared" si="1975"/>
        <v>1</v>
      </c>
      <c r="W6351" s="13" t="e">
        <f ca="1">IF(AND(IRR_DRIP=FALSE,CalcTable[[#This Row],[IrrHours]]&lt;=0),FALSE,TRUE)</f>
        <v>#NAME?</v>
      </c>
      <c r="X6351" s="13" t="e">
        <f ca="1">AND(CalcTable[[#This Row],[IrrDay]],CalcTable[[#This Row],[IrrRain]],CalcTable[[#This Row],[IrrWarm]],CalcTable[[#This Row],[IrrWindy]])</f>
        <v>#NAME?</v>
      </c>
      <c r="Y6351" s="13" t="e">
        <f t="shared" ca="1" si="1976"/>
        <v>#NAME?</v>
      </c>
      <c r="Z6351" s="13" t="e">
        <f ca="1">CalcTable[[#This Row],[IrrHours]]/5</f>
        <v>#NAME?</v>
      </c>
      <c r="AA6351" s="13" t="e">
        <f ca="1">IF(CalcTable[[#This Row],[IrrFlag]]=FALSE,0,MAX(0,CalcTable[[#This Row],[VolRednWind]]*(FCAP*IRR_TARGET-CalcTable[[#This Row],[IWC]])))</f>
        <v>#NAME?</v>
      </c>
      <c r="AB6351" s="13" t="e">
        <f ca="1">CalcTable[[#This Row],[IWC]]+CalcTable[[#This Row],[Eff Precip]]+CalcTable[[#This Row],[IrrAmt]]-CalcTable[[#This Row],[AET]]</f>
        <v>#NAME?</v>
      </c>
      <c r="AC6351" s="13" t="e">
        <f ca="1">IF(CalcTable[[#This Row],[PWC]]&gt;FCAP,MIN(24*PERC,MIN(SAT,CalcTable[[#This Row],[PWC]])-FCAP),0)</f>
        <v>#NAME?</v>
      </c>
      <c r="AD6351" s="13" t="e">
        <f ca="1">IF(CalcTable[[#This Row],[PWC]]&gt;SAT,CalcTable[[#This Row],[PWC]]-SAT,0)</f>
        <v>#NAME?</v>
      </c>
      <c r="AE6351" s="13" t="e">
        <f ca="1">CalcTable[[#This Row],[PWC]]-CalcTable[[#This Row],[PercAmt]]-CalcTable[[#This Row],[Runoff]]</f>
        <v>#NAME?</v>
      </c>
      <c r="AF6351" s="13" t="e">
        <f ca="1">CalcTable[[#This Row],[IrrAmt]]/1000*CUR_IRR_AREA*10000/IRR_EFF</f>
        <v>#NAME?</v>
      </c>
      <c r="AG6351" s="147"/>
      <c r="AH6351" s="13"/>
      <c r="AI6351" s="50">
        <v>0</v>
      </c>
      <c r="AJ6351" s="50">
        <v>0</v>
      </c>
      <c r="AK6351" s="50">
        <v>0</v>
      </c>
      <c r="AL6351" s="50">
        <v>0</v>
      </c>
      <c r="AM6351" s="50"/>
      <c r="AN6351" s="50"/>
      <c r="AO6351" s="50"/>
      <c r="AP6351" s="50"/>
      <c r="AQ6351" s="50"/>
      <c r="AR6351" s="50"/>
      <c r="AS6351" s="50"/>
      <c r="AT6351" s="50"/>
      <c r="AU6351" s="50"/>
      <c r="AV6351" s="50"/>
      <c r="AW6351" s="50"/>
      <c r="AX6351" s="50">
        <f t="shared" si="1987"/>
        <v>0</v>
      </c>
      <c r="AY6351" s="50"/>
      <c r="AZ6351" s="50">
        <f t="shared" si="1977"/>
        <v>0</v>
      </c>
      <c r="BA6351" s="50">
        <f t="shared" si="1978"/>
        <v>0</v>
      </c>
      <c r="BB6351" s="50">
        <f t="shared" si="1979"/>
        <v>0</v>
      </c>
      <c r="BC6351" s="17">
        <f t="shared" si="1980"/>
        <v>20016</v>
      </c>
      <c r="BD6351" s="50">
        <f t="shared" si="1981"/>
        <v>0</v>
      </c>
      <c r="BE6351" s="50">
        <f t="shared" si="1982"/>
        <v>0</v>
      </c>
      <c r="BF6351" s="50">
        <f t="shared" si="1988"/>
        <v>0</v>
      </c>
      <c r="BG6351" s="50"/>
      <c r="BH6351" s="17">
        <f t="shared" si="1983"/>
        <v>0</v>
      </c>
      <c r="BI6351" s="17">
        <f t="shared" si="1991"/>
        <v>6351</v>
      </c>
      <c r="BJ6351" s="17">
        <f t="shared" si="1989"/>
        <v>6351</v>
      </c>
      <c r="BK6351" s="150">
        <f t="shared" si="1990"/>
        <v>37070</v>
      </c>
      <c r="BL6351" s="50" t="e">
        <f t="shared" ca="1" si="1984"/>
        <v>#NAME?</v>
      </c>
      <c r="BM6351" s="50" t="e">
        <f t="shared" ca="1" si="1985"/>
        <v>#NAME?</v>
      </c>
      <c r="BN6351" s="50" t="e">
        <f t="shared" ca="1" si="1986"/>
        <v>#NAME?</v>
      </c>
    </row>
    <row r="6352" spans="1:66" x14ac:dyDescent="0.35">
      <c r="A6352" s="48">
        <v>37071</v>
      </c>
      <c r="B6352" s="17">
        <v>2001</v>
      </c>
      <c r="C6352" s="17">
        <v>6</v>
      </c>
      <c r="D6352" s="17">
        <v>180</v>
      </c>
      <c r="E6352" s="17">
        <v>29</v>
      </c>
      <c r="F6352" s="17">
        <v>6</v>
      </c>
      <c r="G6352" s="50">
        <v>8.9</v>
      </c>
      <c r="H6352" s="32">
        <v>3.4492739415441909</v>
      </c>
      <c r="I6352" s="50">
        <v>13.333333333333334</v>
      </c>
      <c r="J6352" s="13">
        <v>10.7</v>
      </c>
      <c r="K6352" s="13">
        <f t="shared" si="1972"/>
        <v>10.7</v>
      </c>
      <c r="L6352" s="13">
        <f t="shared" si="1973"/>
        <v>4.2749999999999995</v>
      </c>
      <c r="M6352" s="13" t="e">
        <f ca="1">CalcTable[[#This Row],[IWC]]-AE6351</f>
        <v>#NAME?</v>
      </c>
      <c r="N6352" s="13" t="e">
        <f ca="1">IF(CalcTable[[#This Row],[Day of Year]]&lt;123,FCAP,AE6351)</f>
        <v>#NAME?</v>
      </c>
      <c r="O6352" s="17" t="e">
        <f ca="1">IF(IRR_DRIP,5,COUNTIF('IDET Wind Values'!C6336:G6336,"&lt;="&amp;IRR_MAXWIND))</f>
        <v>#NAME?</v>
      </c>
      <c r="P6352" s="13" t="e">
        <f ca="1">CalcTable[[#This Row],[ET_o]]*KL</f>
        <v>#NAME?</v>
      </c>
      <c r="Q6352" s="13" t="e">
        <f ca="1">IF(WILTPT&lt;=0,1,MAX(0,MIN(1,(CalcTable[[#This Row],[IWC]]-WILTPT)/(MAD-WILTPT))))</f>
        <v>#NAME?</v>
      </c>
      <c r="R6352" s="13" t="e">
        <f ca="1">CalcTable[[#This Row],[ETMult]]*CalcTable[[#This Row],[ETb]]</f>
        <v>#NAME?</v>
      </c>
      <c r="S6352" s="13" t="b">
        <f>INDEX(IRR_LIST,CalcTable[[#This Row],[Day of Week]]+1)</f>
        <v>0</v>
      </c>
      <c r="T6352" s="13">
        <f t="shared" ca="1" si="1974"/>
        <v>0.8</v>
      </c>
      <c r="U6352" s="13" t="b">
        <f ca="1">IF(CalcTable[[#This Row],[IrrPrecip]]&gt;=IC_MM,FALSE,TRUE)</f>
        <v>1</v>
      </c>
      <c r="V6352" s="13" t="b">
        <f t="shared" si="1975"/>
        <v>1</v>
      </c>
      <c r="W6352" s="13" t="e">
        <f ca="1">IF(AND(IRR_DRIP=FALSE,CalcTable[[#This Row],[IrrHours]]&lt;=0),FALSE,TRUE)</f>
        <v>#NAME?</v>
      </c>
      <c r="X6352" s="13" t="e">
        <f ca="1">AND(CalcTable[[#This Row],[IrrDay]],CalcTable[[#This Row],[IrrRain]],CalcTable[[#This Row],[IrrWarm]],CalcTable[[#This Row],[IrrWindy]])</f>
        <v>#NAME?</v>
      </c>
      <c r="Y6352" s="13" t="e">
        <f t="shared" ca="1" si="1976"/>
        <v>#NAME?</v>
      </c>
      <c r="Z6352" s="13" t="e">
        <f ca="1">CalcTable[[#This Row],[IrrHours]]/5</f>
        <v>#NAME?</v>
      </c>
      <c r="AA6352" s="13" t="e">
        <f ca="1">IF(CalcTable[[#This Row],[IrrFlag]]=FALSE,0,MAX(0,CalcTable[[#This Row],[VolRednWind]]*(FCAP*IRR_TARGET-CalcTable[[#This Row],[IWC]])))</f>
        <v>#NAME?</v>
      </c>
      <c r="AB6352" s="13" t="e">
        <f ca="1">CalcTable[[#This Row],[IWC]]+CalcTable[[#This Row],[Eff Precip]]+CalcTable[[#This Row],[IrrAmt]]-CalcTable[[#This Row],[AET]]</f>
        <v>#NAME?</v>
      </c>
      <c r="AC6352" s="13" t="e">
        <f ca="1">IF(CalcTable[[#This Row],[PWC]]&gt;FCAP,MIN(24*PERC,MIN(SAT,CalcTable[[#This Row],[PWC]])-FCAP),0)</f>
        <v>#NAME?</v>
      </c>
      <c r="AD6352" s="13" t="e">
        <f ca="1">IF(CalcTable[[#This Row],[PWC]]&gt;SAT,CalcTable[[#This Row],[PWC]]-SAT,0)</f>
        <v>#NAME?</v>
      </c>
      <c r="AE6352" s="13" t="e">
        <f ca="1">CalcTable[[#This Row],[PWC]]-CalcTable[[#This Row],[PercAmt]]-CalcTable[[#This Row],[Runoff]]</f>
        <v>#NAME?</v>
      </c>
      <c r="AF6352" s="13" t="e">
        <f ca="1">CalcTable[[#This Row],[IrrAmt]]/1000*CUR_IRR_AREA*10000/IRR_EFF</f>
        <v>#NAME?</v>
      </c>
      <c r="AG6352" s="147"/>
      <c r="AH6352" s="13"/>
      <c r="AI6352" s="50">
        <v>0</v>
      </c>
      <c r="AJ6352" s="50">
        <v>0</v>
      </c>
      <c r="AK6352" s="50">
        <v>0</v>
      </c>
      <c r="AL6352" s="50">
        <v>4.5387818385978136</v>
      </c>
      <c r="AM6352" s="50"/>
      <c r="AN6352" s="50"/>
      <c r="AO6352" s="50"/>
      <c r="AP6352" s="50"/>
      <c r="AQ6352" s="50"/>
      <c r="AR6352" s="50"/>
      <c r="AS6352" s="50"/>
      <c r="AT6352" s="50"/>
      <c r="AU6352" s="50"/>
      <c r="AV6352" s="50"/>
      <c r="AW6352" s="50"/>
      <c r="AX6352" s="50">
        <f t="shared" si="1987"/>
        <v>4.5387818385978136</v>
      </c>
      <c r="AY6352" s="50"/>
      <c r="AZ6352" s="50">
        <f t="shared" si="1977"/>
        <v>133.1376005988692</v>
      </c>
      <c r="BA6352" s="50">
        <f t="shared" si="1978"/>
        <v>204.98963901730656</v>
      </c>
      <c r="BB6352" s="50">
        <f t="shared" si="1979"/>
        <v>211.32952476010985</v>
      </c>
      <c r="BC6352" s="17">
        <f t="shared" si="1980"/>
        <v>20016</v>
      </c>
      <c r="BD6352" s="50">
        <f t="shared" si="1981"/>
        <v>4.5387818385978136</v>
      </c>
      <c r="BE6352" s="50">
        <f t="shared" si="1982"/>
        <v>133.1376005988692</v>
      </c>
      <c r="BF6352" s="50">
        <f t="shared" si="1988"/>
        <v>217.77073119076852</v>
      </c>
      <c r="BG6352" s="50"/>
      <c r="BH6352" s="17">
        <f t="shared" si="1983"/>
        <v>0</v>
      </c>
      <c r="BI6352" s="17">
        <f t="shared" si="1991"/>
        <v>6352</v>
      </c>
      <c r="BJ6352" s="17">
        <f t="shared" si="1989"/>
        <v>6352</v>
      </c>
      <c r="BK6352" s="150">
        <f t="shared" si="1990"/>
        <v>37071</v>
      </c>
      <c r="BL6352" s="50" t="e">
        <f t="shared" ca="1" si="1984"/>
        <v>#NAME?</v>
      </c>
      <c r="BM6352" s="50" t="e">
        <f t="shared" ca="1" si="1985"/>
        <v>#NAME?</v>
      </c>
      <c r="BN6352" s="50" t="e">
        <f t="shared" ca="1" si="1986"/>
        <v>#NAME?</v>
      </c>
    </row>
    <row r="6353" spans="1:66" x14ac:dyDescent="0.35">
      <c r="A6353" s="48">
        <v>37072</v>
      </c>
      <c r="B6353" s="17">
        <v>2001</v>
      </c>
      <c r="C6353" s="17">
        <v>6</v>
      </c>
      <c r="D6353" s="17">
        <v>181</v>
      </c>
      <c r="E6353" s="17">
        <v>30</v>
      </c>
      <c r="F6353" s="17">
        <v>7</v>
      </c>
      <c r="G6353" s="50">
        <v>10.1</v>
      </c>
      <c r="H6353" s="32">
        <v>4.0071795139067339</v>
      </c>
      <c r="I6353" s="50">
        <v>8.3333333333333339</v>
      </c>
      <c r="J6353" s="13">
        <v>0.4</v>
      </c>
      <c r="K6353" s="13">
        <f t="shared" si="1972"/>
        <v>0.4</v>
      </c>
      <c r="L6353" s="13">
        <f t="shared" si="1973"/>
        <v>0</v>
      </c>
      <c r="M6353" s="13" t="e">
        <f ca="1">CalcTable[[#This Row],[IWC]]-AE6352</f>
        <v>#NAME?</v>
      </c>
      <c r="N6353" s="13" t="e">
        <f ca="1">IF(CalcTable[[#This Row],[Day of Year]]&lt;123,FCAP,AE6352)</f>
        <v>#NAME?</v>
      </c>
      <c r="O6353" s="17" t="e">
        <f ca="1">IF(IRR_DRIP,5,COUNTIF('IDET Wind Values'!C6337:G6337,"&lt;="&amp;IRR_MAXWIND))</f>
        <v>#NAME?</v>
      </c>
      <c r="P6353" s="13" t="e">
        <f ca="1">CalcTable[[#This Row],[ET_o]]*KL</f>
        <v>#NAME?</v>
      </c>
      <c r="Q6353" s="13" t="e">
        <f ca="1">IF(WILTPT&lt;=0,1,MAX(0,MIN(1,(CalcTable[[#This Row],[IWC]]-WILTPT)/(MAD-WILTPT))))</f>
        <v>#NAME?</v>
      </c>
      <c r="R6353" s="13" t="e">
        <f ca="1">CalcTable[[#This Row],[ETMult]]*CalcTable[[#This Row],[ETb]]</f>
        <v>#NAME?</v>
      </c>
      <c r="S6353" s="13" t="b">
        <f>INDEX(IRR_LIST,CalcTable[[#This Row],[Day of Week]]+1)</f>
        <v>0</v>
      </c>
      <c r="T6353" s="13">
        <f t="shared" ca="1" si="1974"/>
        <v>11.1</v>
      </c>
      <c r="U6353" s="13" t="b">
        <f ca="1">IF(CalcTable[[#This Row],[IrrPrecip]]&gt;=IC_MM,FALSE,TRUE)</f>
        <v>0</v>
      </c>
      <c r="V6353" s="13" t="b">
        <f t="shared" si="1975"/>
        <v>1</v>
      </c>
      <c r="W6353" s="13" t="e">
        <f ca="1">IF(AND(IRR_DRIP=FALSE,CalcTable[[#This Row],[IrrHours]]&lt;=0),FALSE,TRUE)</f>
        <v>#NAME?</v>
      </c>
      <c r="X6353" s="13" t="e">
        <f ca="1">AND(CalcTable[[#This Row],[IrrDay]],CalcTable[[#This Row],[IrrRain]],CalcTable[[#This Row],[IrrWarm]],CalcTable[[#This Row],[IrrWindy]])</f>
        <v>#NAME?</v>
      </c>
      <c r="Y6353" s="13" t="e">
        <f t="shared" ca="1" si="1976"/>
        <v>#NAME?</v>
      </c>
      <c r="Z6353" s="13" t="e">
        <f ca="1">CalcTable[[#This Row],[IrrHours]]/5</f>
        <v>#NAME?</v>
      </c>
      <c r="AA6353" s="13" t="e">
        <f ca="1">IF(CalcTable[[#This Row],[IrrFlag]]=FALSE,0,MAX(0,CalcTable[[#This Row],[VolRednWind]]*(FCAP*IRR_TARGET-CalcTable[[#This Row],[IWC]])))</f>
        <v>#NAME?</v>
      </c>
      <c r="AB6353" s="13" t="e">
        <f ca="1">CalcTable[[#This Row],[IWC]]+CalcTable[[#This Row],[Eff Precip]]+CalcTable[[#This Row],[IrrAmt]]-CalcTable[[#This Row],[AET]]</f>
        <v>#NAME?</v>
      </c>
      <c r="AC6353" s="13" t="e">
        <f ca="1">IF(CalcTable[[#This Row],[PWC]]&gt;FCAP,MIN(24*PERC,MIN(SAT,CalcTable[[#This Row],[PWC]])-FCAP),0)</f>
        <v>#NAME?</v>
      </c>
      <c r="AD6353" s="13" t="e">
        <f ca="1">IF(CalcTable[[#This Row],[PWC]]&gt;SAT,CalcTable[[#This Row],[PWC]]-SAT,0)</f>
        <v>#NAME?</v>
      </c>
      <c r="AE6353" s="13" t="e">
        <f ca="1">CalcTable[[#This Row],[PWC]]-CalcTable[[#This Row],[PercAmt]]-CalcTable[[#This Row],[Runoff]]</f>
        <v>#NAME?</v>
      </c>
      <c r="AF6353" s="13" t="e">
        <f ca="1">CalcTable[[#This Row],[IrrAmt]]/1000*CUR_IRR_AREA*10000/IRR_EFF</f>
        <v>#NAME?</v>
      </c>
      <c r="AG6353" s="147"/>
      <c r="AH6353" s="13"/>
      <c r="AI6353" s="50">
        <v>0</v>
      </c>
      <c r="AJ6353" s="50">
        <v>0</v>
      </c>
      <c r="AK6353" s="50">
        <v>0</v>
      </c>
      <c r="AL6353" s="50">
        <v>0</v>
      </c>
      <c r="AM6353" s="50"/>
      <c r="AN6353" s="50"/>
      <c r="AO6353" s="50"/>
      <c r="AP6353" s="50"/>
      <c r="AQ6353" s="50"/>
      <c r="AR6353" s="50"/>
      <c r="AS6353" s="50"/>
      <c r="AT6353" s="50"/>
      <c r="AU6353" s="50"/>
      <c r="AV6353" s="50"/>
      <c r="AW6353" s="50"/>
      <c r="AX6353" s="50">
        <f t="shared" si="1987"/>
        <v>0</v>
      </c>
      <c r="AY6353" s="50"/>
      <c r="AZ6353" s="50">
        <f t="shared" si="1977"/>
        <v>0</v>
      </c>
      <c r="BA6353" s="50">
        <f t="shared" si="1978"/>
        <v>0</v>
      </c>
      <c r="BB6353" s="50">
        <f t="shared" si="1979"/>
        <v>0</v>
      </c>
      <c r="BC6353" s="17">
        <f t="shared" si="1980"/>
        <v>20016</v>
      </c>
      <c r="BD6353" s="50">
        <f t="shared" si="1981"/>
        <v>0</v>
      </c>
      <c r="BE6353" s="50">
        <f t="shared" si="1982"/>
        <v>0</v>
      </c>
      <c r="BF6353" s="50">
        <f t="shared" si="1988"/>
        <v>0</v>
      </c>
      <c r="BG6353" s="50"/>
      <c r="BH6353" s="17">
        <f t="shared" si="1983"/>
        <v>0</v>
      </c>
      <c r="BI6353" s="17">
        <f t="shared" si="1991"/>
        <v>6353</v>
      </c>
      <c r="BJ6353" s="17">
        <f t="shared" si="1989"/>
        <v>6353</v>
      </c>
      <c r="BK6353" s="150">
        <f t="shared" si="1990"/>
        <v>37072</v>
      </c>
      <c r="BL6353" s="50" t="e">
        <f t="shared" ca="1" si="1984"/>
        <v>#NAME?</v>
      </c>
      <c r="BM6353" s="50" t="e">
        <f t="shared" ca="1" si="1985"/>
        <v>#NAME?</v>
      </c>
      <c r="BN6353" s="50" t="e">
        <f t="shared" ca="1" si="1986"/>
        <v>#NAME?</v>
      </c>
    </row>
    <row r="6354" spans="1:66" x14ac:dyDescent="0.35">
      <c r="A6354" s="48">
        <v>37073</v>
      </c>
      <c r="B6354" s="17">
        <v>2001</v>
      </c>
      <c r="C6354" s="17">
        <v>7</v>
      </c>
      <c r="D6354" s="17">
        <v>182</v>
      </c>
      <c r="E6354" s="17">
        <v>1</v>
      </c>
      <c r="F6354" s="17">
        <v>1</v>
      </c>
      <c r="G6354" s="50">
        <v>9.1999999999999993</v>
      </c>
      <c r="H6354" s="32">
        <v>4.9992661376738354</v>
      </c>
      <c r="I6354" s="50">
        <v>12.833333333333334</v>
      </c>
      <c r="J6354" s="13">
        <v>0.8</v>
      </c>
      <c r="K6354" s="13">
        <f t="shared" si="1972"/>
        <v>0.8</v>
      </c>
      <c r="L6354" s="13">
        <f t="shared" si="1973"/>
        <v>0</v>
      </c>
      <c r="M6354" s="13" t="e">
        <f ca="1">CalcTable[[#This Row],[IWC]]-AE6353</f>
        <v>#NAME?</v>
      </c>
      <c r="N6354" s="13" t="e">
        <f ca="1">IF(CalcTable[[#This Row],[Day of Year]]&lt;123,FCAP,AE6353)</f>
        <v>#NAME?</v>
      </c>
      <c r="O6354" s="17" t="e">
        <f ca="1">IF(IRR_DRIP,5,COUNTIF('IDET Wind Values'!C6338:G6338,"&lt;="&amp;IRR_MAXWIND))</f>
        <v>#NAME?</v>
      </c>
      <c r="P6354" s="13" t="e">
        <f ca="1">CalcTable[[#This Row],[ET_o]]*KL</f>
        <v>#NAME?</v>
      </c>
      <c r="Q6354" s="13" t="e">
        <f ca="1">IF(WILTPT&lt;=0,1,MAX(0,MIN(1,(CalcTable[[#This Row],[IWC]]-WILTPT)/(MAD-WILTPT))))</f>
        <v>#NAME?</v>
      </c>
      <c r="R6354" s="13" t="e">
        <f ca="1">CalcTable[[#This Row],[ETMult]]*CalcTable[[#This Row],[ETb]]</f>
        <v>#NAME?</v>
      </c>
      <c r="S6354" s="13" t="b">
        <f>INDEX(IRR_LIST,CalcTable[[#This Row],[Day of Week]]+1)</f>
        <v>1</v>
      </c>
      <c r="T6354" s="13">
        <f t="shared" ca="1" si="1974"/>
        <v>11.1</v>
      </c>
      <c r="U6354" s="13" t="b">
        <f ca="1">IF(CalcTable[[#This Row],[IrrPrecip]]&gt;=IC_MM,FALSE,TRUE)</f>
        <v>0</v>
      </c>
      <c r="V6354" s="13" t="b">
        <f t="shared" si="1975"/>
        <v>1</v>
      </c>
      <c r="W6354" s="13" t="e">
        <f ca="1">IF(AND(IRR_DRIP=FALSE,CalcTable[[#This Row],[IrrHours]]&lt;=0),FALSE,TRUE)</f>
        <v>#NAME?</v>
      </c>
      <c r="X6354" s="13" t="e">
        <f ca="1">AND(CalcTable[[#This Row],[IrrDay]],CalcTable[[#This Row],[IrrRain]],CalcTable[[#This Row],[IrrWarm]],CalcTable[[#This Row],[IrrWindy]])</f>
        <v>#NAME?</v>
      </c>
      <c r="Y6354" s="13" t="e">
        <f t="shared" ca="1" si="1976"/>
        <v>#NAME?</v>
      </c>
      <c r="Z6354" s="13" t="e">
        <f ca="1">CalcTable[[#This Row],[IrrHours]]/5</f>
        <v>#NAME?</v>
      </c>
      <c r="AA6354" s="13" t="e">
        <f ca="1">IF(CalcTable[[#This Row],[IrrFlag]]=FALSE,0,MAX(0,CalcTable[[#This Row],[VolRednWind]]*(FCAP*IRR_TARGET-CalcTable[[#This Row],[IWC]])))</f>
        <v>#NAME?</v>
      </c>
      <c r="AB6354" s="13" t="e">
        <f ca="1">CalcTable[[#This Row],[IWC]]+CalcTable[[#This Row],[Eff Precip]]+CalcTable[[#This Row],[IrrAmt]]-CalcTable[[#This Row],[AET]]</f>
        <v>#NAME?</v>
      </c>
      <c r="AC6354" s="13" t="e">
        <f ca="1">IF(CalcTable[[#This Row],[PWC]]&gt;FCAP,MIN(24*PERC,MIN(SAT,CalcTable[[#This Row],[PWC]])-FCAP),0)</f>
        <v>#NAME?</v>
      </c>
      <c r="AD6354" s="13" t="e">
        <f ca="1">IF(CalcTable[[#This Row],[PWC]]&gt;SAT,CalcTable[[#This Row],[PWC]]-SAT,0)</f>
        <v>#NAME?</v>
      </c>
      <c r="AE6354" s="13" t="e">
        <f ca="1">CalcTable[[#This Row],[PWC]]-CalcTable[[#This Row],[PercAmt]]-CalcTable[[#This Row],[Runoff]]</f>
        <v>#NAME?</v>
      </c>
      <c r="AF6354" s="13" t="e">
        <f ca="1">CalcTable[[#This Row],[IrrAmt]]/1000*CUR_IRR_AREA*10000/IRR_EFF</f>
        <v>#NAME?</v>
      </c>
      <c r="AG6354" s="147"/>
      <c r="AH6354" s="13"/>
      <c r="AI6354" s="50">
        <v>0</v>
      </c>
      <c r="AJ6354" s="50">
        <v>0</v>
      </c>
      <c r="AK6354" s="50">
        <v>0</v>
      </c>
      <c r="AL6354" s="50">
        <v>0</v>
      </c>
      <c r="AM6354" s="50"/>
      <c r="AN6354" s="50"/>
      <c r="AO6354" s="50"/>
      <c r="AP6354" s="50"/>
      <c r="AQ6354" s="50"/>
      <c r="AR6354" s="50"/>
      <c r="AS6354" s="50"/>
      <c r="AT6354" s="50"/>
      <c r="AU6354" s="50"/>
      <c r="AV6354" s="50"/>
      <c r="AW6354" s="50"/>
      <c r="AX6354" s="50">
        <f t="shared" si="1987"/>
        <v>0</v>
      </c>
      <c r="AY6354" s="50"/>
      <c r="AZ6354" s="50">
        <f t="shared" si="1977"/>
        <v>0</v>
      </c>
      <c r="BA6354" s="50">
        <f t="shared" si="1978"/>
        <v>0</v>
      </c>
      <c r="BB6354" s="50">
        <f t="shared" si="1979"/>
        <v>0</v>
      </c>
      <c r="BC6354" s="17">
        <f t="shared" si="1980"/>
        <v>20017</v>
      </c>
      <c r="BD6354" s="50">
        <f t="shared" si="1981"/>
        <v>0</v>
      </c>
      <c r="BE6354" s="50">
        <f t="shared" si="1982"/>
        <v>0</v>
      </c>
      <c r="BF6354" s="50">
        <f t="shared" si="1988"/>
        <v>0</v>
      </c>
      <c r="BG6354" s="50"/>
      <c r="BH6354" s="17">
        <f t="shared" si="1983"/>
        <v>0</v>
      </c>
      <c r="BI6354" s="17">
        <f t="shared" si="1991"/>
        <v>6354</v>
      </c>
      <c r="BJ6354" s="17">
        <f t="shared" si="1989"/>
        <v>6354</v>
      </c>
      <c r="BK6354" s="150">
        <f t="shared" si="1990"/>
        <v>37073</v>
      </c>
      <c r="BL6354" s="50" t="e">
        <f t="shared" ca="1" si="1984"/>
        <v>#NAME?</v>
      </c>
      <c r="BM6354" s="50" t="e">
        <f t="shared" ca="1" si="1985"/>
        <v>#NAME?</v>
      </c>
      <c r="BN6354" s="50" t="e">
        <f t="shared" ca="1" si="1986"/>
        <v>#NAME?</v>
      </c>
    </row>
    <row r="6355" spans="1:66" x14ac:dyDescent="0.35">
      <c r="A6355" s="48">
        <v>37074</v>
      </c>
      <c r="B6355" s="17">
        <v>2001</v>
      </c>
      <c r="C6355" s="17">
        <v>7</v>
      </c>
      <c r="D6355" s="17">
        <v>183</v>
      </c>
      <c r="E6355" s="17">
        <v>2</v>
      </c>
      <c r="F6355" s="17">
        <v>2</v>
      </c>
      <c r="G6355" s="50">
        <v>12.6</v>
      </c>
      <c r="H6355" s="32">
        <v>4.5392970182955183</v>
      </c>
      <c r="I6355" s="50">
        <v>5.666666666666667</v>
      </c>
      <c r="J6355" s="13">
        <v>0</v>
      </c>
      <c r="K6355" s="13">
        <f t="shared" si="1972"/>
        <v>0</v>
      </c>
      <c r="L6355" s="13">
        <f t="shared" si="1973"/>
        <v>0</v>
      </c>
      <c r="M6355" s="13" t="e">
        <f ca="1">CalcTable[[#This Row],[IWC]]-AE6354</f>
        <v>#NAME?</v>
      </c>
      <c r="N6355" s="13" t="e">
        <f ca="1">IF(CalcTable[[#This Row],[Day of Year]]&lt;123,FCAP,AE6354)</f>
        <v>#NAME?</v>
      </c>
      <c r="O6355" s="17" t="e">
        <f ca="1">IF(IRR_DRIP,5,COUNTIF('IDET Wind Values'!C6339:G6339,"&lt;="&amp;IRR_MAXWIND))</f>
        <v>#NAME?</v>
      </c>
      <c r="P6355" s="13" t="e">
        <f ca="1">CalcTable[[#This Row],[ET_o]]*KL</f>
        <v>#NAME?</v>
      </c>
      <c r="Q6355" s="13" t="e">
        <f ca="1">IF(WILTPT&lt;=0,1,MAX(0,MIN(1,(CalcTable[[#This Row],[IWC]]-WILTPT)/(MAD-WILTPT))))</f>
        <v>#NAME?</v>
      </c>
      <c r="R6355" s="13" t="e">
        <f ca="1">CalcTable[[#This Row],[ETMult]]*CalcTable[[#This Row],[ETb]]</f>
        <v>#NAME?</v>
      </c>
      <c r="S6355" s="13" t="b">
        <f>INDEX(IRR_LIST,CalcTable[[#This Row],[Day of Week]]+1)</f>
        <v>0</v>
      </c>
      <c r="T6355" s="13">
        <f t="shared" ca="1" si="1974"/>
        <v>1.2000000000000002</v>
      </c>
      <c r="U6355" s="13" t="b">
        <f ca="1">IF(CalcTable[[#This Row],[IrrPrecip]]&gt;=IC_MM,FALSE,TRUE)</f>
        <v>1</v>
      </c>
      <c r="V6355" s="13" t="b">
        <f t="shared" si="1975"/>
        <v>1</v>
      </c>
      <c r="W6355" s="13" t="e">
        <f ca="1">IF(AND(IRR_DRIP=FALSE,CalcTable[[#This Row],[IrrHours]]&lt;=0),FALSE,TRUE)</f>
        <v>#NAME?</v>
      </c>
      <c r="X6355" s="13" t="e">
        <f ca="1">AND(CalcTable[[#This Row],[IrrDay]],CalcTable[[#This Row],[IrrRain]],CalcTable[[#This Row],[IrrWarm]],CalcTable[[#This Row],[IrrWindy]])</f>
        <v>#NAME?</v>
      </c>
      <c r="Y6355" s="13" t="e">
        <f t="shared" ca="1" si="1976"/>
        <v>#NAME?</v>
      </c>
      <c r="Z6355" s="13" t="e">
        <f ca="1">CalcTable[[#This Row],[IrrHours]]/5</f>
        <v>#NAME?</v>
      </c>
      <c r="AA6355" s="13" t="e">
        <f ca="1">IF(CalcTable[[#This Row],[IrrFlag]]=FALSE,0,MAX(0,CalcTable[[#This Row],[VolRednWind]]*(FCAP*IRR_TARGET-CalcTable[[#This Row],[IWC]])))</f>
        <v>#NAME?</v>
      </c>
      <c r="AB6355" s="13" t="e">
        <f ca="1">CalcTable[[#This Row],[IWC]]+CalcTable[[#This Row],[Eff Precip]]+CalcTable[[#This Row],[IrrAmt]]-CalcTable[[#This Row],[AET]]</f>
        <v>#NAME?</v>
      </c>
      <c r="AC6355" s="13" t="e">
        <f ca="1">IF(CalcTable[[#This Row],[PWC]]&gt;FCAP,MIN(24*PERC,MIN(SAT,CalcTable[[#This Row],[PWC]])-FCAP),0)</f>
        <v>#NAME?</v>
      </c>
      <c r="AD6355" s="13" t="e">
        <f ca="1">IF(CalcTable[[#This Row],[PWC]]&gt;SAT,CalcTable[[#This Row],[PWC]]-SAT,0)</f>
        <v>#NAME?</v>
      </c>
      <c r="AE6355" s="13" t="e">
        <f ca="1">CalcTable[[#This Row],[PWC]]-CalcTable[[#This Row],[PercAmt]]-CalcTable[[#This Row],[Runoff]]</f>
        <v>#NAME?</v>
      </c>
      <c r="AF6355" s="13" t="e">
        <f ca="1">CalcTable[[#This Row],[IrrAmt]]/1000*CUR_IRR_AREA*10000/IRR_EFF</f>
        <v>#NAME?</v>
      </c>
      <c r="AG6355" s="147"/>
      <c r="AH6355" s="13"/>
      <c r="AI6355" s="50">
        <v>0</v>
      </c>
      <c r="AJ6355" s="50">
        <v>0</v>
      </c>
      <c r="AK6355" s="50">
        <v>1.962389952043349</v>
      </c>
      <c r="AL6355" s="50">
        <v>7.2335451083693165</v>
      </c>
      <c r="AM6355" s="50"/>
      <c r="AN6355" s="50"/>
      <c r="AO6355" s="50"/>
      <c r="AP6355" s="50"/>
      <c r="AQ6355" s="50"/>
      <c r="AR6355" s="50"/>
      <c r="AS6355" s="50"/>
      <c r="AT6355" s="50"/>
      <c r="AU6355" s="50"/>
      <c r="AV6355" s="50"/>
      <c r="AW6355" s="50"/>
      <c r="AX6355" s="50">
        <f t="shared" si="1987"/>
        <v>9.1959350604126655</v>
      </c>
      <c r="AY6355" s="50"/>
      <c r="AZ6355" s="50">
        <f t="shared" si="1977"/>
        <v>240.96570914213578</v>
      </c>
      <c r="BA6355" s="50">
        <f t="shared" si="1978"/>
        <v>371.01069502836776</v>
      </c>
      <c r="BB6355" s="50">
        <f t="shared" si="1979"/>
        <v>382.48525260656476</v>
      </c>
      <c r="BC6355" s="17">
        <f t="shared" si="1980"/>
        <v>20017</v>
      </c>
      <c r="BD6355" s="50">
        <f t="shared" si="1981"/>
        <v>9.1959350604126655</v>
      </c>
      <c r="BE6355" s="50">
        <f t="shared" si="1982"/>
        <v>240.96570914213578</v>
      </c>
      <c r="BF6355" s="50">
        <f t="shared" si="1988"/>
        <v>394.14319047169801</v>
      </c>
      <c r="BG6355" s="50"/>
      <c r="BH6355" s="17">
        <f t="shared" si="1983"/>
        <v>0</v>
      </c>
      <c r="BI6355" s="17">
        <f t="shared" si="1991"/>
        <v>6355</v>
      </c>
      <c r="BJ6355" s="17">
        <f t="shared" si="1989"/>
        <v>6355</v>
      </c>
      <c r="BK6355" s="150">
        <f t="shared" si="1990"/>
        <v>37074</v>
      </c>
      <c r="BL6355" s="50" t="e">
        <f t="shared" ca="1" si="1984"/>
        <v>#NAME?</v>
      </c>
      <c r="BM6355" s="50" t="e">
        <f t="shared" ca="1" si="1985"/>
        <v>#NAME?</v>
      </c>
      <c r="BN6355" s="50" t="e">
        <f t="shared" ca="1" si="1986"/>
        <v>#NAME?</v>
      </c>
    </row>
    <row r="6356" spans="1:66" x14ac:dyDescent="0.35">
      <c r="A6356" s="48">
        <v>37075</v>
      </c>
      <c r="B6356" s="17">
        <v>2001</v>
      </c>
      <c r="C6356" s="17">
        <v>7</v>
      </c>
      <c r="D6356" s="17">
        <v>184</v>
      </c>
      <c r="E6356" s="17">
        <v>3</v>
      </c>
      <c r="F6356" s="17">
        <v>3</v>
      </c>
      <c r="G6356" s="50">
        <v>9.5</v>
      </c>
      <c r="H6356" s="32">
        <v>4.7782178972714409</v>
      </c>
      <c r="I6356" s="50">
        <v>8.8333333333333339</v>
      </c>
      <c r="J6356" s="13">
        <v>0</v>
      </c>
      <c r="K6356" s="13">
        <f t="shared" ref="K6356:K6419" si="1992">J6356*PRECIP_ADJUST</f>
        <v>0</v>
      </c>
      <c r="L6356" s="13">
        <f t="shared" ref="L6356:L6419" si="1993">IF(K6356&gt;=EFF_PRECIP,EFF_MULT*(K6356-EFF_PRECIP),0)</f>
        <v>0</v>
      </c>
      <c r="M6356" s="13" t="e">
        <f ca="1">CalcTable[[#This Row],[IWC]]-AE6355</f>
        <v>#NAME?</v>
      </c>
      <c r="N6356" s="13" t="e">
        <f ca="1">IF(CalcTable[[#This Row],[Day of Year]]&lt;123,FCAP,AE6355)</f>
        <v>#NAME?</v>
      </c>
      <c r="O6356" s="17" t="e">
        <f ca="1">IF(IRR_DRIP,5,COUNTIF('IDET Wind Values'!C6340:G6340,"&lt;="&amp;IRR_MAXWIND))</f>
        <v>#NAME?</v>
      </c>
      <c r="P6356" s="13" t="e">
        <f ca="1">CalcTable[[#This Row],[ET_o]]*KL</f>
        <v>#NAME?</v>
      </c>
      <c r="Q6356" s="13" t="e">
        <f ca="1">IF(WILTPT&lt;=0,1,MAX(0,MIN(1,(CalcTable[[#This Row],[IWC]]-WILTPT)/(MAD-WILTPT))))</f>
        <v>#NAME?</v>
      </c>
      <c r="R6356" s="13" t="e">
        <f ca="1">CalcTable[[#This Row],[ETMult]]*CalcTable[[#This Row],[ETb]]</f>
        <v>#NAME?</v>
      </c>
      <c r="S6356" s="13" t="b">
        <f>INDEX(IRR_LIST,CalcTable[[#This Row],[Day of Week]]+1)</f>
        <v>1</v>
      </c>
      <c r="T6356" s="13">
        <f t="shared" ref="T6356:T6419" ca="1" si="1994">SUM(OFFSET(K6356,-IC_DAYS,0,IC_DAYS,1))</f>
        <v>0.8</v>
      </c>
      <c r="U6356" s="13" t="b">
        <f ca="1">IF(CalcTable[[#This Row],[IrrPrecip]]&gt;=IC_MM,FALSE,TRUE)</f>
        <v>1</v>
      </c>
      <c r="V6356" s="13" t="b">
        <f t="shared" ref="V6356:V6419" si="1995">IF(G6357&lt;IRR_TEMP,FALSE,TRUE)</f>
        <v>1</v>
      </c>
      <c r="W6356" s="13" t="e">
        <f ca="1">IF(AND(IRR_DRIP=FALSE,CalcTable[[#This Row],[IrrHours]]&lt;=0),FALSE,TRUE)</f>
        <v>#NAME?</v>
      </c>
      <c r="X6356" s="13" t="e">
        <f ca="1">AND(CalcTable[[#This Row],[IrrDay]],CalcTable[[#This Row],[IrrRain]],CalcTable[[#This Row],[IrrWarm]],CalcTable[[#This Row],[IrrWindy]])</f>
        <v>#NAME?</v>
      </c>
      <c r="Y6356" s="13" t="e">
        <f t="shared" ref="Y6356:Y6419" ca="1" si="1996">IF(AA6355&lt;=0,FALSE,TRUE)</f>
        <v>#NAME?</v>
      </c>
      <c r="Z6356" s="13" t="e">
        <f ca="1">CalcTable[[#This Row],[IrrHours]]/5</f>
        <v>#NAME?</v>
      </c>
      <c r="AA6356" s="13" t="e">
        <f ca="1">IF(CalcTable[[#This Row],[IrrFlag]]=FALSE,0,MAX(0,CalcTable[[#This Row],[VolRednWind]]*(FCAP*IRR_TARGET-CalcTable[[#This Row],[IWC]])))</f>
        <v>#NAME?</v>
      </c>
      <c r="AB6356" s="13" t="e">
        <f ca="1">CalcTable[[#This Row],[IWC]]+CalcTable[[#This Row],[Eff Precip]]+CalcTable[[#This Row],[IrrAmt]]-CalcTable[[#This Row],[AET]]</f>
        <v>#NAME?</v>
      </c>
      <c r="AC6356" s="13" t="e">
        <f ca="1">IF(CalcTable[[#This Row],[PWC]]&gt;FCAP,MIN(24*PERC,MIN(SAT,CalcTable[[#This Row],[PWC]])-FCAP),0)</f>
        <v>#NAME?</v>
      </c>
      <c r="AD6356" s="13" t="e">
        <f ca="1">IF(CalcTable[[#This Row],[PWC]]&gt;SAT,CalcTable[[#This Row],[PWC]]-SAT,0)</f>
        <v>#NAME?</v>
      </c>
      <c r="AE6356" s="13" t="e">
        <f ca="1">CalcTable[[#This Row],[PWC]]-CalcTable[[#This Row],[PercAmt]]-CalcTable[[#This Row],[Runoff]]</f>
        <v>#NAME?</v>
      </c>
      <c r="AF6356" s="13" t="e">
        <f ca="1">CalcTable[[#This Row],[IrrAmt]]/1000*CUR_IRR_AREA*10000/IRR_EFF</f>
        <v>#NAME?</v>
      </c>
      <c r="AG6356" s="147"/>
      <c r="AH6356" s="13"/>
      <c r="AI6356" s="50">
        <v>0</v>
      </c>
      <c r="AJ6356" s="50">
        <v>0</v>
      </c>
      <c r="AK6356" s="50">
        <v>0</v>
      </c>
      <c r="AL6356" s="50">
        <v>0</v>
      </c>
      <c r="AM6356" s="50"/>
      <c r="AN6356" s="50"/>
      <c r="AO6356" s="50"/>
      <c r="AP6356" s="50"/>
      <c r="AQ6356" s="50"/>
      <c r="AR6356" s="50"/>
      <c r="AS6356" s="50"/>
      <c r="AT6356" s="50"/>
      <c r="AU6356" s="50"/>
      <c r="AV6356" s="50"/>
      <c r="AW6356" s="50"/>
      <c r="AX6356" s="50">
        <f t="shared" si="1987"/>
        <v>0</v>
      </c>
      <c r="AY6356" s="50"/>
      <c r="AZ6356" s="50">
        <f t="shared" ref="AZ6356:AZ6419" si="1997">SUMPRODUCT(AI6356:AW6356,CONVERSION)</f>
        <v>0</v>
      </c>
      <c r="BA6356" s="50">
        <f t="shared" ref="BA6356:BA6419" si="1998">SUMPRODUCT($AI6356:$AW6356,CONVERSION,APP_DEMAND)</f>
        <v>0</v>
      </c>
      <c r="BB6356" s="50">
        <f t="shared" ref="BB6356:BB6419" si="1999">SUMPRODUCT($AI6356:$AW6356,CONVERSION,PUMP_DEMAND)</f>
        <v>0</v>
      </c>
      <c r="BC6356" s="17">
        <f t="shared" ref="BC6356:BC6419" si="2000">B6356*10+C6356</f>
        <v>20017</v>
      </c>
      <c r="BD6356" s="50">
        <f t="shared" ref="BD6356:BD6419" si="2001">INDEX(AI6356:AX6356,PLOT_AREA)</f>
        <v>0</v>
      </c>
      <c r="BE6356" s="50">
        <f t="shared" ref="BE6356:BE6419" si="2002">IF(PLOT_AREA&lt;=AREA_COUNT,INDEX(AI6356:AW6356,PLOT_AREA)*INDEX(CONVERSION,PLOT_AREA),AZ6356)</f>
        <v>0</v>
      </c>
      <c r="BF6356" s="50">
        <f t="shared" si="1988"/>
        <v>0</v>
      </c>
      <c r="BG6356" s="50"/>
      <c r="BH6356" s="17">
        <f t="shared" ref="BH6356:BH6419" si="2003">IF(BC6356&lt;PLOT_FROM,-1,IF(BC6356&gt;PLOT_TO,1,0))</f>
        <v>0</v>
      </c>
      <c r="BI6356" s="17">
        <f t="shared" si="1991"/>
        <v>6356</v>
      </c>
      <c r="BJ6356" s="17">
        <f t="shared" si="1989"/>
        <v>6356</v>
      </c>
      <c r="BK6356" s="150">
        <f t="shared" si="1990"/>
        <v>37075</v>
      </c>
      <c r="BL6356" s="50" t="e">
        <f t="shared" ref="BL6356:BL6419" ca="1" si="2004">WILTPT</f>
        <v>#NAME?</v>
      </c>
      <c r="BM6356" s="50" t="e">
        <f t="shared" ref="BM6356:BM6419" ca="1" si="2005">SAT</f>
        <v>#NAME?</v>
      </c>
      <c r="BN6356" s="50" t="e">
        <f t="shared" ref="BN6356:BN6419" ca="1" si="2006">FCAP</f>
        <v>#NAME?</v>
      </c>
    </row>
    <row r="6357" spans="1:66" x14ac:dyDescent="0.35">
      <c r="A6357" s="48">
        <v>37076</v>
      </c>
      <c r="B6357" s="17">
        <v>2001</v>
      </c>
      <c r="C6357" s="17">
        <v>7</v>
      </c>
      <c r="D6357" s="17">
        <v>185</v>
      </c>
      <c r="E6357" s="17">
        <v>4</v>
      </c>
      <c r="F6357" s="17">
        <v>4</v>
      </c>
      <c r="G6357" s="50">
        <v>14.4</v>
      </c>
      <c r="H6357" s="32">
        <v>6.8966894346547845</v>
      </c>
      <c r="I6357" s="50">
        <v>11.666666666666666</v>
      </c>
      <c r="J6357" s="13">
        <v>0</v>
      </c>
      <c r="K6357" s="13">
        <f t="shared" si="1992"/>
        <v>0</v>
      </c>
      <c r="L6357" s="13">
        <f t="shared" si="1993"/>
        <v>0</v>
      </c>
      <c r="M6357" s="13" t="e">
        <f ca="1">CalcTable[[#This Row],[IWC]]-AE6356</f>
        <v>#NAME?</v>
      </c>
      <c r="N6357" s="13" t="e">
        <f ca="1">IF(CalcTable[[#This Row],[Day of Year]]&lt;123,FCAP,AE6356)</f>
        <v>#NAME?</v>
      </c>
      <c r="O6357" s="17" t="e">
        <f ca="1">IF(IRR_DRIP,5,COUNTIF('IDET Wind Values'!C6341:G6341,"&lt;="&amp;IRR_MAXWIND))</f>
        <v>#NAME?</v>
      </c>
      <c r="P6357" s="13" t="e">
        <f ca="1">CalcTable[[#This Row],[ET_o]]*KL</f>
        <v>#NAME?</v>
      </c>
      <c r="Q6357" s="13" t="e">
        <f ca="1">IF(WILTPT&lt;=0,1,MAX(0,MIN(1,(CalcTable[[#This Row],[IWC]]-WILTPT)/(MAD-WILTPT))))</f>
        <v>#NAME?</v>
      </c>
      <c r="R6357" s="13" t="e">
        <f ca="1">CalcTable[[#This Row],[ETMult]]*CalcTable[[#This Row],[ETb]]</f>
        <v>#NAME?</v>
      </c>
      <c r="S6357" s="13" t="b">
        <f>INDEX(IRR_LIST,CalcTable[[#This Row],[Day of Week]]+1)</f>
        <v>0</v>
      </c>
      <c r="T6357" s="13">
        <f t="shared" ca="1" si="1994"/>
        <v>0</v>
      </c>
      <c r="U6357" s="13" t="b">
        <f ca="1">IF(CalcTable[[#This Row],[IrrPrecip]]&gt;=IC_MM,FALSE,TRUE)</f>
        <v>1</v>
      </c>
      <c r="V6357" s="13" t="b">
        <f t="shared" si="1995"/>
        <v>1</v>
      </c>
      <c r="W6357" s="13" t="e">
        <f ca="1">IF(AND(IRR_DRIP=FALSE,CalcTable[[#This Row],[IrrHours]]&lt;=0),FALSE,TRUE)</f>
        <v>#NAME?</v>
      </c>
      <c r="X6357" s="13" t="e">
        <f ca="1">AND(CalcTable[[#This Row],[IrrDay]],CalcTable[[#This Row],[IrrRain]],CalcTable[[#This Row],[IrrWarm]],CalcTable[[#This Row],[IrrWindy]])</f>
        <v>#NAME?</v>
      </c>
      <c r="Y6357" s="13" t="e">
        <f t="shared" ca="1" si="1996"/>
        <v>#NAME?</v>
      </c>
      <c r="Z6357" s="13" t="e">
        <f ca="1">CalcTable[[#This Row],[IrrHours]]/5</f>
        <v>#NAME?</v>
      </c>
      <c r="AA6357" s="13" t="e">
        <f ca="1">IF(CalcTable[[#This Row],[IrrFlag]]=FALSE,0,MAX(0,CalcTable[[#This Row],[VolRednWind]]*(FCAP*IRR_TARGET-CalcTable[[#This Row],[IWC]])))</f>
        <v>#NAME?</v>
      </c>
      <c r="AB6357" s="13" t="e">
        <f ca="1">CalcTable[[#This Row],[IWC]]+CalcTable[[#This Row],[Eff Precip]]+CalcTable[[#This Row],[IrrAmt]]-CalcTable[[#This Row],[AET]]</f>
        <v>#NAME?</v>
      </c>
      <c r="AC6357" s="13" t="e">
        <f ca="1">IF(CalcTable[[#This Row],[PWC]]&gt;FCAP,MIN(24*PERC,MIN(SAT,CalcTable[[#This Row],[PWC]])-FCAP),0)</f>
        <v>#NAME?</v>
      </c>
      <c r="AD6357" s="13" t="e">
        <f ca="1">IF(CalcTable[[#This Row],[PWC]]&gt;SAT,CalcTable[[#This Row],[PWC]]-SAT,0)</f>
        <v>#NAME?</v>
      </c>
      <c r="AE6357" s="13" t="e">
        <f ca="1">CalcTable[[#This Row],[PWC]]-CalcTable[[#This Row],[PercAmt]]-CalcTable[[#This Row],[Runoff]]</f>
        <v>#NAME?</v>
      </c>
      <c r="AF6357" s="13" t="e">
        <f ca="1">CalcTable[[#This Row],[IrrAmt]]/1000*CUR_IRR_AREA*10000/IRR_EFF</f>
        <v>#NAME?</v>
      </c>
      <c r="AG6357" s="147"/>
      <c r="AH6357" s="13"/>
      <c r="AI6357" s="50">
        <v>0</v>
      </c>
      <c r="AJ6357" s="50">
        <v>0</v>
      </c>
      <c r="AK6357" s="50">
        <v>4.2602373509892146</v>
      </c>
      <c r="AL6357" s="50">
        <v>5.1246332035618281</v>
      </c>
      <c r="AM6357" s="50"/>
      <c r="AN6357" s="50"/>
      <c r="AO6357" s="50"/>
      <c r="AP6357" s="50"/>
      <c r="AQ6357" s="50"/>
      <c r="AR6357" s="50"/>
      <c r="AS6357" s="50"/>
      <c r="AT6357" s="50"/>
      <c r="AU6357" s="50"/>
      <c r="AV6357" s="50"/>
      <c r="AW6357" s="50"/>
      <c r="AX6357" s="50">
        <f t="shared" ref="AX6357:AX6420" si="2007">SUM(AI6357:AW6357)</f>
        <v>9.3848705545510427</v>
      </c>
      <c r="AY6357" s="50"/>
      <c r="AZ6357" s="50">
        <f t="shared" si="1997"/>
        <v>212.80605511898878</v>
      </c>
      <c r="BA6357" s="50">
        <f t="shared" si="1998"/>
        <v>327.65376740542717</v>
      </c>
      <c r="BB6357" s="50">
        <f t="shared" si="1999"/>
        <v>337.78738907776</v>
      </c>
      <c r="BC6357" s="17">
        <f t="shared" si="2000"/>
        <v>20017</v>
      </c>
      <c r="BD6357" s="50">
        <f t="shared" si="2001"/>
        <v>9.3848705545510427</v>
      </c>
      <c r="BE6357" s="50">
        <f t="shared" si="2002"/>
        <v>212.80605511898878</v>
      </c>
      <c r="BF6357" s="50">
        <f t="shared" ref="BF6357:BF6420" si="2008">BE6357*BF$17</f>
        <v>348.08296091133542</v>
      </c>
      <c r="BG6357" s="50"/>
      <c r="BH6357" s="17">
        <f t="shared" si="2003"/>
        <v>0</v>
      </c>
      <c r="BI6357" s="17">
        <f t="shared" si="1991"/>
        <v>6357</v>
      </c>
      <c r="BJ6357" s="17">
        <f t="shared" ref="BJ6357:BJ6420" si="2009">IF(BH6357=0,BI6357,"")</f>
        <v>6357</v>
      </c>
      <c r="BK6357" s="150">
        <f t="shared" ref="BK6357:BK6420" si="2010">A6357</f>
        <v>37076</v>
      </c>
      <c r="BL6357" s="50" t="e">
        <f t="shared" ca="1" si="2004"/>
        <v>#NAME?</v>
      </c>
      <c r="BM6357" s="50" t="e">
        <f t="shared" ca="1" si="2005"/>
        <v>#NAME?</v>
      </c>
      <c r="BN6357" s="50" t="e">
        <f t="shared" ca="1" si="2006"/>
        <v>#NAME?</v>
      </c>
    </row>
    <row r="6358" spans="1:66" x14ac:dyDescent="0.35">
      <c r="A6358" s="48">
        <v>37077</v>
      </c>
      <c r="B6358" s="17">
        <v>2001</v>
      </c>
      <c r="C6358" s="17">
        <v>7</v>
      </c>
      <c r="D6358" s="17">
        <v>186</v>
      </c>
      <c r="E6358" s="17">
        <v>5</v>
      </c>
      <c r="F6358" s="17">
        <v>5</v>
      </c>
      <c r="G6358" s="50">
        <v>10.3</v>
      </c>
      <c r="H6358" s="32">
        <v>5.3815564744633813</v>
      </c>
      <c r="I6358" s="50">
        <v>11.833333333333334</v>
      </c>
      <c r="J6358" s="13">
        <v>0</v>
      </c>
      <c r="K6358" s="13">
        <f t="shared" si="1992"/>
        <v>0</v>
      </c>
      <c r="L6358" s="13">
        <f t="shared" si="1993"/>
        <v>0</v>
      </c>
      <c r="M6358" s="13" t="e">
        <f ca="1">CalcTable[[#This Row],[IWC]]-AE6357</f>
        <v>#NAME?</v>
      </c>
      <c r="N6358" s="13" t="e">
        <f ca="1">IF(CalcTable[[#This Row],[Day of Year]]&lt;123,FCAP,AE6357)</f>
        <v>#NAME?</v>
      </c>
      <c r="O6358" s="17" t="e">
        <f ca="1">IF(IRR_DRIP,5,COUNTIF('IDET Wind Values'!C6342:G6342,"&lt;="&amp;IRR_MAXWIND))</f>
        <v>#NAME?</v>
      </c>
      <c r="P6358" s="13" t="e">
        <f ca="1">CalcTable[[#This Row],[ET_o]]*KL</f>
        <v>#NAME?</v>
      </c>
      <c r="Q6358" s="13" t="e">
        <f ca="1">IF(WILTPT&lt;=0,1,MAX(0,MIN(1,(CalcTable[[#This Row],[IWC]]-WILTPT)/(MAD-WILTPT))))</f>
        <v>#NAME?</v>
      </c>
      <c r="R6358" s="13" t="e">
        <f ca="1">CalcTable[[#This Row],[ETMult]]*CalcTable[[#This Row],[ETb]]</f>
        <v>#NAME?</v>
      </c>
      <c r="S6358" s="13" t="b">
        <f>INDEX(IRR_LIST,CalcTable[[#This Row],[Day of Week]]+1)</f>
        <v>1</v>
      </c>
      <c r="T6358" s="13">
        <f t="shared" ca="1" si="1994"/>
        <v>0</v>
      </c>
      <c r="U6358" s="13" t="b">
        <f ca="1">IF(CalcTable[[#This Row],[IrrPrecip]]&gt;=IC_MM,FALSE,TRUE)</f>
        <v>1</v>
      </c>
      <c r="V6358" s="13" t="b">
        <f t="shared" si="1995"/>
        <v>1</v>
      </c>
      <c r="W6358" s="13" t="e">
        <f ca="1">IF(AND(IRR_DRIP=FALSE,CalcTable[[#This Row],[IrrHours]]&lt;=0),FALSE,TRUE)</f>
        <v>#NAME?</v>
      </c>
      <c r="X6358" s="13" t="e">
        <f ca="1">AND(CalcTable[[#This Row],[IrrDay]],CalcTable[[#This Row],[IrrRain]],CalcTable[[#This Row],[IrrWarm]],CalcTable[[#This Row],[IrrWindy]])</f>
        <v>#NAME?</v>
      </c>
      <c r="Y6358" s="13" t="e">
        <f t="shared" ca="1" si="1996"/>
        <v>#NAME?</v>
      </c>
      <c r="Z6358" s="13" t="e">
        <f ca="1">CalcTable[[#This Row],[IrrHours]]/5</f>
        <v>#NAME?</v>
      </c>
      <c r="AA6358" s="13" t="e">
        <f ca="1">IF(CalcTable[[#This Row],[IrrFlag]]=FALSE,0,MAX(0,CalcTable[[#This Row],[VolRednWind]]*(FCAP*IRR_TARGET-CalcTable[[#This Row],[IWC]])))</f>
        <v>#NAME?</v>
      </c>
      <c r="AB6358" s="13" t="e">
        <f ca="1">CalcTable[[#This Row],[IWC]]+CalcTable[[#This Row],[Eff Precip]]+CalcTable[[#This Row],[IrrAmt]]-CalcTable[[#This Row],[AET]]</f>
        <v>#NAME?</v>
      </c>
      <c r="AC6358" s="13" t="e">
        <f ca="1">IF(CalcTable[[#This Row],[PWC]]&gt;FCAP,MIN(24*PERC,MIN(SAT,CalcTable[[#This Row],[PWC]])-FCAP),0)</f>
        <v>#NAME?</v>
      </c>
      <c r="AD6358" s="13" t="e">
        <f ca="1">IF(CalcTable[[#This Row],[PWC]]&gt;SAT,CalcTable[[#This Row],[PWC]]-SAT,0)</f>
        <v>#NAME?</v>
      </c>
      <c r="AE6358" s="13" t="e">
        <f ca="1">CalcTable[[#This Row],[PWC]]-CalcTable[[#This Row],[PercAmt]]-CalcTable[[#This Row],[Runoff]]</f>
        <v>#NAME?</v>
      </c>
      <c r="AF6358" s="13" t="e">
        <f ca="1">CalcTable[[#This Row],[IrrAmt]]/1000*CUR_IRR_AREA*10000/IRR_EFF</f>
        <v>#NAME?</v>
      </c>
      <c r="AG6358" s="147"/>
      <c r="AH6358" s="13"/>
      <c r="AI6358" s="50">
        <v>0</v>
      </c>
      <c r="AJ6358" s="50">
        <v>0</v>
      </c>
      <c r="AK6358" s="50">
        <v>0</v>
      </c>
      <c r="AL6358" s="50">
        <v>0</v>
      </c>
      <c r="AM6358" s="50"/>
      <c r="AN6358" s="50"/>
      <c r="AO6358" s="50"/>
      <c r="AP6358" s="50"/>
      <c r="AQ6358" s="50"/>
      <c r="AR6358" s="50"/>
      <c r="AS6358" s="50"/>
      <c r="AT6358" s="50"/>
      <c r="AU6358" s="50"/>
      <c r="AV6358" s="50"/>
      <c r="AW6358" s="50"/>
      <c r="AX6358" s="50">
        <f t="shared" si="2007"/>
        <v>0</v>
      </c>
      <c r="AY6358" s="50"/>
      <c r="AZ6358" s="50">
        <f t="shared" si="1997"/>
        <v>0</v>
      </c>
      <c r="BA6358" s="50">
        <f t="shared" si="1998"/>
        <v>0</v>
      </c>
      <c r="BB6358" s="50">
        <f t="shared" si="1999"/>
        <v>0</v>
      </c>
      <c r="BC6358" s="17">
        <f t="shared" si="2000"/>
        <v>20017</v>
      </c>
      <c r="BD6358" s="50">
        <f t="shared" si="2001"/>
        <v>0</v>
      </c>
      <c r="BE6358" s="50">
        <f t="shared" si="2002"/>
        <v>0</v>
      </c>
      <c r="BF6358" s="50">
        <f t="shared" si="2008"/>
        <v>0</v>
      </c>
      <c r="BG6358" s="50"/>
      <c r="BH6358" s="17">
        <f t="shared" si="2003"/>
        <v>0</v>
      </c>
      <c r="BI6358" s="17">
        <f t="shared" ref="BI6358:BI6421" si="2011">BI6357+1</f>
        <v>6358</v>
      </c>
      <c r="BJ6358" s="17">
        <f t="shared" si="2009"/>
        <v>6358</v>
      </c>
      <c r="BK6358" s="150">
        <f t="shared" si="2010"/>
        <v>37077</v>
      </c>
      <c r="BL6358" s="50" t="e">
        <f t="shared" ca="1" si="2004"/>
        <v>#NAME?</v>
      </c>
      <c r="BM6358" s="50" t="e">
        <f t="shared" ca="1" si="2005"/>
        <v>#NAME?</v>
      </c>
      <c r="BN6358" s="50" t="e">
        <f t="shared" ca="1" si="2006"/>
        <v>#NAME?</v>
      </c>
    </row>
    <row r="6359" spans="1:66" x14ac:dyDescent="0.35">
      <c r="A6359" s="48">
        <v>37078</v>
      </c>
      <c r="B6359" s="17">
        <v>2001</v>
      </c>
      <c r="C6359" s="17">
        <v>7</v>
      </c>
      <c r="D6359" s="17">
        <v>187</v>
      </c>
      <c r="E6359" s="17">
        <v>6</v>
      </c>
      <c r="F6359" s="17">
        <v>6</v>
      </c>
      <c r="G6359" s="50">
        <v>7.5</v>
      </c>
      <c r="H6359" s="32">
        <v>5.4723796143294789</v>
      </c>
      <c r="I6359" s="50">
        <v>11.666666666666666</v>
      </c>
      <c r="J6359" s="13">
        <v>0</v>
      </c>
      <c r="K6359" s="13">
        <f t="shared" si="1992"/>
        <v>0</v>
      </c>
      <c r="L6359" s="13">
        <f t="shared" si="1993"/>
        <v>0</v>
      </c>
      <c r="M6359" s="13" t="e">
        <f ca="1">CalcTable[[#This Row],[IWC]]-AE6358</f>
        <v>#NAME?</v>
      </c>
      <c r="N6359" s="13" t="e">
        <f ca="1">IF(CalcTable[[#This Row],[Day of Year]]&lt;123,FCAP,AE6358)</f>
        <v>#NAME?</v>
      </c>
      <c r="O6359" s="17" t="e">
        <f ca="1">IF(IRR_DRIP,5,COUNTIF('IDET Wind Values'!C6343:G6343,"&lt;="&amp;IRR_MAXWIND))</f>
        <v>#NAME?</v>
      </c>
      <c r="P6359" s="13" t="e">
        <f ca="1">CalcTable[[#This Row],[ET_o]]*KL</f>
        <v>#NAME?</v>
      </c>
      <c r="Q6359" s="13" t="e">
        <f ca="1">IF(WILTPT&lt;=0,1,MAX(0,MIN(1,(CalcTable[[#This Row],[IWC]]-WILTPT)/(MAD-WILTPT))))</f>
        <v>#NAME?</v>
      </c>
      <c r="R6359" s="13" t="e">
        <f ca="1">CalcTable[[#This Row],[ETMult]]*CalcTable[[#This Row],[ETb]]</f>
        <v>#NAME?</v>
      </c>
      <c r="S6359" s="13" t="b">
        <f>INDEX(IRR_LIST,CalcTable[[#This Row],[Day of Week]]+1)</f>
        <v>0</v>
      </c>
      <c r="T6359" s="13">
        <f t="shared" ca="1" si="1994"/>
        <v>0</v>
      </c>
      <c r="U6359" s="13" t="b">
        <f ca="1">IF(CalcTable[[#This Row],[IrrPrecip]]&gt;=IC_MM,FALSE,TRUE)</f>
        <v>1</v>
      </c>
      <c r="V6359" s="13" t="b">
        <f t="shared" si="1995"/>
        <v>1</v>
      </c>
      <c r="W6359" s="13" t="e">
        <f ca="1">IF(AND(IRR_DRIP=FALSE,CalcTable[[#This Row],[IrrHours]]&lt;=0),FALSE,TRUE)</f>
        <v>#NAME?</v>
      </c>
      <c r="X6359" s="13" t="e">
        <f ca="1">AND(CalcTable[[#This Row],[IrrDay]],CalcTable[[#This Row],[IrrRain]],CalcTable[[#This Row],[IrrWarm]],CalcTable[[#This Row],[IrrWindy]])</f>
        <v>#NAME?</v>
      </c>
      <c r="Y6359" s="13" t="e">
        <f t="shared" ca="1" si="1996"/>
        <v>#NAME?</v>
      </c>
      <c r="Z6359" s="13" t="e">
        <f ca="1">CalcTable[[#This Row],[IrrHours]]/5</f>
        <v>#NAME?</v>
      </c>
      <c r="AA6359" s="13" t="e">
        <f ca="1">IF(CalcTable[[#This Row],[IrrFlag]]=FALSE,0,MAX(0,CalcTable[[#This Row],[VolRednWind]]*(FCAP*IRR_TARGET-CalcTable[[#This Row],[IWC]])))</f>
        <v>#NAME?</v>
      </c>
      <c r="AB6359" s="13" t="e">
        <f ca="1">CalcTable[[#This Row],[IWC]]+CalcTable[[#This Row],[Eff Precip]]+CalcTable[[#This Row],[IrrAmt]]-CalcTable[[#This Row],[AET]]</f>
        <v>#NAME?</v>
      </c>
      <c r="AC6359" s="13" t="e">
        <f ca="1">IF(CalcTable[[#This Row],[PWC]]&gt;FCAP,MIN(24*PERC,MIN(SAT,CalcTable[[#This Row],[PWC]])-FCAP),0)</f>
        <v>#NAME?</v>
      </c>
      <c r="AD6359" s="13" t="e">
        <f ca="1">IF(CalcTable[[#This Row],[PWC]]&gt;SAT,CalcTable[[#This Row],[PWC]]-SAT,0)</f>
        <v>#NAME?</v>
      </c>
      <c r="AE6359" s="13" t="e">
        <f ca="1">CalcTable[[#This Row],[PWC]]-CalcTable[[#This Row],[PercAmt]]-CalcTable[[#This Row],[Runoff]]</f>
        <v>#NAME?</v>
      </c>
      <c r="AF6359" s="13" t="e">
        <f ca="1">CalcTable[[#This Row],[IrrAmt]]/1000*CUR_IRR_AREA*10000/IRR_EFF</f>
        <v>#NAME?</v>
      </c>
      <c r="AG6359" s="147"/>
      <c r="AH6359" s="13"/>
      <c r="AI6359" s="50">
        <v>0</v>
      </c>
      <c r="AJ6359" s="50">
        <v>0</v>
      </c>
      <c r="AK6359" s="50">
        <v>0</v>
      </c>
      <c r="AL6359" s="50">
        <v>6.7530352500149924</v>
      </c>
      <c r="AM6359" s="50"/>
      <c r="AN6359" s="50"/>
      <c r="AO6359" s="50"/>
      <c r="AP6359" s="50"/>
      <c r="AQ6359" s="50"/>
      <c r="AR6359" s="50"/>
      <c r="AS6359" s="50"/>
      <c r="AT6359" s="50"/>
      <c r="AU6359" s="50"/>
      <c r="AV6359" s="50"/>
      <c r="AW6359" s="50"/>
      <c r="AX6359" s="50">
        <f t="shared" si="2007"/>
        <v>6.7530352500149924</v>
      </c>
      <c r="AY6359" s="50"/>
      <c r="AZ6359" s="50">
        <f t="shared" si="1997"/>
        <v>198.0890340004398</v>
      </c>
      <c r="BA6359" s="50">
        <f t="shared" si="1998"/>
        <v>304.9942269530581</v>
      </c>
      <c r="BB6359" s="50">
        <f t="shared" si="1999"/>
        <v>314.42703809593621</v>
      </c>
      <c r="BC6359" s="17">
        <f t="shared" si="2000"/>
        <v>20017</v>
      </c>
      <c r="BD6359" s="50">
        <f t="shared" si="2001"/>
        <v>6.7530352500149924</v>
      </c>
      <c r="BE6359" s="50">
        <f t="shared" si="2002"/>
        <v>198.0890340004398</v>
      </c>
      <c r="BF6359" s="50">
        <f t="shared" si="2008"/>
        <v>324.01059941826207</v>
      </c>
      <c r="BG6359" s="50"/>
      <c r="BH6359" s="17">
        <f t="shared" si="2003"/>
        <v>0</v>
      </c>
      <c r="BI6359" s="17">
        <f t="shared" si="2011"/>
        <v>6359</v>
      </c>
      <c r="BJ6359" s="17">
        <f t="shared" si="2009"/>
        <v>6359</v>
      </c>
      <c r="BK6359" s="150">
        <f t="shared" si="2010"/>
        <v>37078</v>
      </c>
      <c r="BL6359" s="50" t="e">
        <f t="shared" ca="1" si="2004"/>
        <v>#NAME?</v>
      </c>
      <c r="BM6359" s="50" t="e">
        <f t="shared" ca="1" si="2005"/>
        <v>#NAME?</v>
      </c>
      <c r="BN6359" s="50" t="e">
        <f t="shared" ca="1" si="2006"/>
        <v>#NAME?</v>
      </c>
    </row>
    <row r="6360" spans="1:66" x14ac:dyDescent="0.35">
      <c r="A6360" s="48">
        <v>37079</v>
      </c>
      <c r="B6360" s="17">
        <v>2001</v>
      </c>
      <c r="C6360" s="17">
        <v>7</v>
      </c>
      <c r="D6360" s="17">
        <v>188</v>
      </c>
      <c r="E6360" s="17">
        <v>7</v>
      </c>
      <c r="F6360" s="17">
        <v>7</v>
      </c>
      <c r="G6360" s="50">
        <v>8.9</v>
      </c>
      <c r="H6360" s="32">
        <v>6.9638807877654445</v>
      </c>
      <c r="I6360" s="50">
        <v>6.833333333333333</v>
      </c>
      <c r="J6360" s="13">
        <v>0</v>
      </c>
      <c r="K6360" s="13">
        <f t="shared" si="1992"/>
        <v>0</v>
      </c>
      <c r="L6360" s="13">
        <f t="shared" si="1993"/>
        <v>0</v>
      </c>
      <c r="M6360" s="13" t="e">
        <f ca="1">CalcTable[[#This Row],[IWC]]-AE6359</f>
        <v>#NAME?</v>
      </c>
      <c r="N6360" s="13" t="e">
        <f ca="1">IF(CalcTable[[#This Row],[Day of Year]]&lt;123,FCAP,AE6359)</f>
        <v>#NAME?</v>
      </c>
      <c r="O6360" s="17" t="e">
        <f ca="1">IF(IRR_DRIP,5,COUNTIF('IDET Wind Values'!C6344:G6344,"&lt;="&amp;IRR_MAXWIND))</f>
        <v>#NAME?</v>
      </c>
      <c r="P6360" s="13" t="e">
        <f ca="1">CalcTable[[#This Row],[ET_o]]*KL</f>
        <v>#NAME?</v>
      </c>
      <c r="Q6360" s="13" t="e">
        <f ca="1">IF(WILTPT&lt;=0,1,MAX(0,MIN(1,(CalcTable[[#This Row],[IWC]]-WILTPT)/(MAD-WILTPT))))</f>
        <v>#NAME?</v>
      </c>
      <c r="R6360" s="13" t="e">
        <f ca="1">CalcTable[[#This Row],[ETMult]]*CalcTable[[#This Row],[ETb]]</f>
        <v>#NAME?</v>
      </c>
      <c r="S6360" s="13" t="b">
        <f>INDEX(IRR_LIST,CalcTable[[#This Row],[Day of Week]]+1)</f>
        <v>0</v>
      </c>
      <c r="T6360" s="13">
        <f t="shared" ca="1" si="1994"/>
        <v>0</v>
      </c>
      <c r="U6360" s="13" t="b">
        <f ca="1">IF(CalcTable[[#This Row],[IrrPrecip]]&gt;=IC_MM,FALSE,TRUE)</f>
        <v>1</v>
      </c>
      <c r="V6360" s="13" t="b">
        <f t="shared" si="1995"/>
        <v>1</v>
      </c>
      <c r="W6360" s="13" t="e">
        <f ca="1">IF(AND(IRR_DRIP=FALSE,CalcTable[[#This Row],[IrrHours]]&lt;=0),FALSE,TRUE)</f>
        <v>#NAME?</v>
      </c>
      <c r="X6360" s="13" t="e">
        <f ca="1">AND(CalcTable[[#This Row],[IrrDay]],CalcTable[[#This Row],[IrrRain]],CalcTable[[#This Row],[IrrWarm]],CalcTable[[#This Row],[IrrWindy]])</f>
        <v>#NAME?</v>
      </c>
      <c r="Y6360" s="13" t="e">
        <f t="shared" ca="1" si="1996"/>
        <v>#NAME?</v>
      </c>
      <c r="Z6360" s="13" t="e">
        <f ca="1">CalcTable[[#This Row],[IrrHours]]/5</f>
        <v>#NAME?</v>
      </c>
      <c r="AA6360" s="13" t="e">
        <f ca="1">IF(CalcTable[[#This Row],[IrrFlag]]=FALSE,0,MAX(0,CalcTable[[#This Row],[VolRednWind]]*(FCAP*IRR_TARGET-CalcTable[[#This Row],[IWC]])))</f>
        <v>#NAME?</v>
      </c>
      <c r="AB6360" s="13" t="e">
        <f ca="1">CalcTable[[#This Row],[IWC]]+CalcTable[[#This Row],[Eff Precip]]+CalcTable[[#This Row],[IrrAmt]]-CalcTable[[#This Row],[AET]]</f>
        <v>#NAME?</v>
      </c>
      <c r="AC6360" s="13" t="e">
        <f ca="1">IF(CalcTable[[#This Row],[PWC]]&gt;FCAP,MIN(24*PERC,MIN(SAT,CalcTable[[#This Row],[PWC]])-FCAP),0)</f>
        <v>#NAME?</v>
      </c>
      <c r="AD6360" s="13" t="e">
        <f ca="1">IF(CalcTable[[#This Row],[PWC]]&gt;SAT,CalcTable[[#This Row],[PWC]]-SAT,0)</f>
        <v>#NAME?</v>
      </c>
      <c r="AE6360" s="13" t="e">
        <f ca="1">CalcTable[[#This Row],[PWC]]-CalcTable[[#This Row],[PercAmt]]-CalcTable[[#This Row],[Runoff]]</f>
        <v>#NAME?</v>
      </c>
      <c r="AF6360" s="13" t="e">
        <f ca="1">CalcTable[[#This Row],[IrrAmt]]/1000*CUR_IRR_AREA*10000/IRR_EFF</f>
        <v>#NAME?</v>
      </c>
      <c r="AG6360" s="147"/>
      <c r="AH6360" s="13"/>
      <c r="AI6360" s="50">
        <v>0</v>
      </c>
      <c r="AJ6360" s="50">
        <v>0</v>
      </c>
      <c r="AK6360" s="50">
        <v>9.0659365394983293</v>
      </c>
      <c r="AL6360" s="50">
        <v>0</v>
      </c>
      <c r="AM6360" s="50"/>
      <c r="AN6360" s="50"/>
      <c r="AO6360" s="50"/>
      <c r="AP6360" s="50"/>
      <c r="AQ6360" s="50"/>
      <c r="AR6360" s="50"/>
      <c r="AS6360" s="50"/>
      <c r="AT6360" s="50"/>
      <c r="AU6360" s="50"/>
      <c r="AV6360" s="50"/>
      <c r="AW6360" s="50"/>
      <c r="AX6360" s="50">
        <f t="shared" si="2007"/>
        <v>9.0659365394983293</v>
      </c>
      <c r="AY6360" s="50"/>
      <c r="AZ6360" s="50">
        <f t="shared" si="1997"/>
        <v>132.96706924597549</v>
      </c>
      <c r="BA6360" s="50">
        <f t="shared" si="1998"/>
        <v>204.72707487078765</v>
      </c>
      <c r="BB6360" s="50">
        <f t="shared" si="1999"/>
        <v>211.05884007297701</v>
      </c>
      <c r="BC6360" s="17">
        <f t="shared" si="2000"/>
        <v>20017</v>
      </c>
      <c r="BD6360" s="50">
        <f t="shared" si="2001"/>
        <v>9.0659365394983293</v>
      </c>
      <c r="BE6360" s="50">
        <f t="shared" si="2002"/>
        <v>132.96706924597549</v>
      </c>
      <c r="BF6360" s="50">
        <f t="shared" si="2008"/>
        <v>217.49179618485306</v>
      </c>
      <c r="BG6360" s="50"/>
      <c r="BH6360" s="17">
        <f t="shared" si="2003"/>
        <v>0</v>
      </c>
      <c r="BI6360" s="17">
        <f t="shared" si="2011"/>
        <v>6360</v>
      </c>
      <c r="BJ6360" s="17">
        <f t="shared" si="2009"/>
        <v>6360</v>
      </c>
      <c r="BK6360" s="150">
        <f t="shared" si="2010"/>
        <v>37079</v>
      </c>
      <c r="BL6360" s="50" t="e">
        <f t="shared" ca="1" si="2004"/>
        <v>#NAME?</v>
      </c>
      <c r="BM6360" s="50" t="e">
        <f t="shared" ca="1" si="2005"/>
        <v>#NAME?</v>
      </c>
      <c r="BN6360" s="50" t="e">
        <f t="shared" ca="1" si="2006"/>
        <v>#NAME?</v>
      </c>
    </row>
    <row r="6361" spans="1:66" x14ac:dyDescent="0.35">
      <c r="A6361" s="48">
        <v>37080</v>
      </c>
      <c r="B6361" s="17">
        <v>2001</v>
      </c>
      <c r="C6361" s="17">
        <v>7</v>
      </c>
      <c r="D6361" s="17">
        <v>189</v>
      </c>
      <c r="E6361" s="17">
        <v>8</v>
      </c>
      <c r="F6361" s="17">
        <v>1</v>
      </c>
      <c r="G6361" s="50">
        <v>10.199999999999999</v>
      </c>
      <c r="H6361" s="32">
        <v>6.4813690668175683</v>
      </c>
      <c r="I6361" s="50">
        <v>3.1666666666666665</v>
      </c>
      <c r="J6361" s="13">
        <v>0</v>
      </c>
      <c r="K6361" s="13">
        <f t="shared" si="1992"/>
        <v>0</v>
      </c>
      <c r="L6361" s="13">
        <f t="shared" si="1993"/>
        <v>0</v>
      </c>
      <c r="M6361" s="13" t="e">
        <f ca="1">CalcTable[[#This Row],[IWC]]-AE6360</f>
        <v>#NAME?</v>
      </c>
      <c r="N6361" s="13" t="e">
        <f ca="1">IF(CalcTable[[#This Row],[Day of Year]]&lt;123,FCAP,AE6360)</f>
        <v>#NAME?</v>
      </c>
      <c r="O6361" s="17" t="e">
        <f ca="1">IF(IRR_DRIP,5,COUNTIF('IDET Wind Values'!C6345:G6345,"&lt;="&amp;IRR_MAXWIND))</f>
        <v>#NAME?</v>
      </c>
      <c r="P6361" s="13" t="e">
        <f ca="1">CalcTable[[#This Row],[ET_o]]*KL</f>
        <v>#NAME?</v>
      </c>
      <c r="Q6361" s="13" t="e">
        <f ca="1">IF(WILTPT&lt;=0,1,MAX(0,MIN(1,(CalcTable[[#This Row],[IWC]]-WILTPT)/(MAD-WILTPT))))</f>
        <v>#NAME?</v>
      </c>
      <c r="R6361" s="13" t="e">
        <f ca="1">CalcTable[[#This Row],[ETMult]]*CalcTable[[#This Row],[ETb]]</f>
        <v>#NAME?</v>
      </c>
      <c r="S6361" s="13" t="b">
        <f>INDEX(IRR_LIST,CalcTable[[#This Row],[Day of Week]]+1)</f>
        <v>1</v>
      </c>
      <c r="T6361" s="13">
        <f t="shared" ca="1" si="1994"/>
        <v>0</v>
      </c>
      <c r="U6361" s="13" t="b">
        <f ca="1">IF(CalcTable[[#This Row],[IrrPrecip]]&gt;=IC_MM,FALSE,TRUE)</f>
        <v>1</v>
      </c>
      <c r="V6361" s="13" t="b">
        <f t="shared" si="1995"/>
        <v>1</v>
      </c>
      <c r="W6361" s="13" t="e">
        <f ca="1">IF(AND(IRR_DRIP=FALSE,CalcTable[[#This Row],[IrrHours]]&lt;=0),FALSE,TRUE)</f>
        <v>#NAME?</v>
      </c>
      <c r="X6361" s="13" t="e">
        <f ca="1">AND(CalcTable[[#This Row],[IrrDay]],CalcTable[[#This Row],[IrrRain]],CalcTable[[#This Row],[IrrWarm]],CalcTable[[#This Row],[IrrWindy]])</f>
        <v>#NAME?</v>
      </c>
      <c r="Y6361" s="13" t="e">
        <f t="shared" ca="1" si="1996"/>
        <v>#NAME?</v>
      </c>
      <c r="Z6361" s="13" t="e">
        <f ca="1">CalcTable[[#This Row],[IrrHours]]/5</f>
        <v>#NAME?</v>
      </c>
      <c r="AA6361" s="13" t="e">
        <f ca="1">IF(CalcTable[[#This Row],[IrrFlag]]=FALSE,0,MAX(0,CalcTable[[#This Row],[VolRednWind]]*(FCAP*IRR_TARGET-CalcTable[[#This Row],[IWC]])))</f>
        <v>#NAME?</v>
      </c>
      <c r="AB6361" s="13" t="e">
        <f ca="1">CalcTable[[#This Row],[IWC]]+CalcTable[[#This Row],[Eff Precip]]+CalcTable[[#This Row],[IrrAmt]]-CalcTable[[#This Row],[AET]]</f>
        <v>#NAME?</v>
      </c>
      <c r="AC6361" s="13" t="e">
        <f ca="1">IF(CalcTable[[#This Row],[PWC]]&gt;FCAP,MIN(24*PERC,MIN(SAT,CalcTable[[#This Row],[PWC]])-FCAP),0)</f>
        <v>#NAME?</v>
      </c>
      <c r="AD6361" s="13" t="e">
        <f ca="1">IF(CalcTable[[#This Row],[PWC]]&gt;SAT,CalcTable[[#This Row],[PWC]]-SAT,0)</f>
        <v>#NAME?</v>
      </c>
      <c r="AE6361" s="13" t="e">
        <f ca="1">CalcTable[[#This Row],[PWC]]-CalcTable[[#This Row],[PercAmt]]-CalcTable[[#This Row],[Runoff]]</f>
        <v>#NAME?</v>
      </c>
      <c r="AF6361" s="13" t="e">
        <f ca="1">CalcTable[[#This Row],[IrrAmt]]/1000*CUR_IRR_AREA*10000/IRR_EFF</f>
        <v>#NAME?</v>
      </c>
      <c r="AG6361" s="147"/>
      <c r="AH6361" s="13"/>
      <c r="AI6361" s="50">
        <v>6.8857890954339629</v>
      </c>
      <c r="AJ6361" s="50">
        <v>12.719933639586873</v>
      </c>
      <c r="AK6361" s="50">
        <v>0</v>
      </c>
      <c r="AL6361" s="50">
        <v>0</v>
      </c>
      <c r="AM6361" s="50"/>
      <c r="AN6361" s="50"/>
      <c r="AO6361" s="50"/>
      <c r="AP6361" s="50"/>
      <c r="AQ6361" s="50"/>
      <c r="AR6361" s="50"/>
      <c r="AS6361" s="50"/>
      <c r="AT6361" s="50"/>
      <c r="AU6361" s="50"/>
      <c r="AV6361" s="50"/>
      <c r="AW6361" s="50"/>
      <c r="AX6361" s="50">
        <f t="shared" si="2007"/>
        <v>19.605722735020837</v>
      </c>
      <c r="AY6361" s="50"/>
      <c r="AZ6361" s="50">
        <f t="shared" si="1997"/>
        <v>474.10962682757975</v>
      </c>
      <c r="BA6361" s="50">
        <f t="shared" si="1998"/>
        <v>770.9802982150029</v>
      </c>
      <c r="BB6361" s="50">
        <f t="shared" si="1999"/>
        <v>798.1127230996849</v>
      </c>
      <c r="BC6361" s="17">
        <f t="shared" si="2000"/>
        <v>20017</v>
      </c>
      <c r="BD6361" s="50">
        <f t="shared" si="2001"/>
        <v>19.605722735020837</v>
      </c>
      <c r="BE6361" s="50">
        <f t="shared" si="2002"/>
        <v>474.10962682757975</v>
      </c>
      <c r="BF6361" s="50">
        <f t="shared" si="2008"/>
        <v>775.4924201307964</v>
      </c>
      <c r="BG6361" s="50"/>
      <c r="BH6361" s="17">
        <f t="shared" si="2003"/>
        <v>0</v>
      </c>
      <c r="BI6361" s="17">
        <f t="shared" si="2011"/>
        <v>6361</v>
      </c>
      <c r="BJ6361" s="17">
        <f t="shared" si="2009"/>
        <v>6361</v>
      </c>
      <c r="BK6361" s="150">
        <f t="shared" si="2010"/>
        <v>37080</v>
      </c>
      <c r="BL6361" s="50" t="e">
        <f t="shared" ca="1" si="2004"/>
        <v>#NAME?</v>
      </c>
      <c r="BM6361" s="50" t="e">
        <f t="shared" ca="1" si="2005"/>
        <v>#NAME?</v>
      </c>
      <c r="BN6361" s="50" t="e">
        <f t="shared" ca="1" si="2006"/>
        <v>#NAME?</v>
      </c>
    </row>
    <row r="6362" spans="1:66" x14ac:dyDescent="0.35">
      <c r="A6362" s="48">
        <v>37081</v>
      </c>
      <c r="B6362" s="17">
        <v>2001</v>
      </c>
      <c r="C6362" s="17">
        <v>7</v>
      </c>
      <c r="D6362" s="17">
        <v>190</v>
      </c>
      <c r="E6362" s="17">
        <v>9</v>
      </c>
      <c r="F6362" s="17">
        <v>2</v>
      </c>
      <c r="G6362" s="50">
        <v>11.1</v>
      </c>
      <c r="H6362" s="32">
        <v>6.1158615658735966</v>
      </c>
      <c r="I6362" s="50">
        <v>9.8333333333333339</v>
      </c>
      <c r="J6362" s="13">
        <v>0.2</v>
      </c>
      <c r="K6362" s="13">
        <f t="shared" si="1992"/>
        <v>0.2</v>
      </c>
      <c r="L6362" s="13">
        <f t="shared" si="1993"/>
        <v>0</v>
      </c>
      <c r="M6362" s="13" t="e">
        <f ca="1">CalcTable[[#This Row],[IWC]]-AE6361</f>
        <v>#NAME?</v>
      </c>
      <c r="N6362" s="13" t="e">
        <f ca="1">IF(CalcTable[[#This Row],[Day of Year]]&lt;123,FCAP,AE6361)</f>
        <v>#NAME?</v>
      </c>
      <c r="O6362" s="17" t="e">
        <f ca="1">IF(IRR_DRIP,5,COUNTIF('IDET Wind Values'!C6346:G6346,"&lt;="&amp;IRR_MAXWIND))</f>
        <v>#NAME?</v>
      </c>
      <c r="P6362" s="13" t="e">
        <f ca="1">CalcTable[[#This Row],[ET_o]]*KL</f>
        <v>#NAME?</v>
      </c>
      <c r="Q6362" s="13" t="e">
        <f ca="1">IF(WILTPT&lt;=0,1,MAX(0,MIN(1,(CalcTable[[#This Row],[IWC]]-WILTPT)/(MAD-WILTPT))))</f>
        <v>#NAME?</v>
      </c>
      <c r="R6362" s="13" t="e">
        <f ca="1">CalcTable[[#This Row],[ETMult]]*CalcTable[[#This Row],[ETb]]</f>
        <v>#NAME?</v>
      </c>
      <c r="S6362" s="13" t="b">
        <f>INDEX(IRR_LIST,CalcTable[[#This Row],[Day of Week]]+1)</f>
        <v>0</v>
      </c>
      <c r="T6362" s="13">
        <f t="shared" ca="1" si="1994"/>
        <v>0</v>
      </c>
      <c r="U6362" s="13" t="b">
        <f ca="1">IF(CalcTable[[#This Row],[IrrPrecip]]&gt;=IC_MM,FALSE,TRUE)</f>
        <v>1</v>
      </c>
      <c r="V6362" s="13" t="b">
        <f t="shared" si="1995"/>
        <v>1</v>
      </c>
      <c r="W6362" s="13" t="e">
        <f ca="1">IF(AND(IRR_DRIP=FALSE,CalcTable[[#This Row],[IrrHours]]&lt;=0),FALSE,TRUE)</f>
        <v>#NAME?</v>
      </c>
      <c r="X6362" s="13" t="e">
        <f ca="1">AND(CalcTable[[#This Row],[IrrDay]],CalcTable[[#This Row],[IrrRain]],CalcTable[[#This Row],[IrrWarm]],CalcTable[[#This Row],[IrrWindy]])</f>
        <v>#NAME?</v>
      </c>
      <c r="Y6362" s="13" t="e">
        <f t="shared" ca="1" si="1996"/>
        <v>#NAME?</v>
      </c>
      <c r="Z6362" s="13" t="e">
        <f ca="1">CalcTable[[#This Row],[IrrHours]]/5</f>
        <v>#NAME?</v>
      </c>
      <c r="AA6362" s="13" t="e">
        <f ca="1">IF(CalcTable[[#This Row],[IrrFlag]]=FALSE,0,MAX(0,CalcTable[[#This Row],[VolRednWind]]*(FCAP*IRR_TARGET-CalcTable[[#This Row],[IWC]])))</f>
        <v>#NAME?</v>
      </c>
      <c r="AB6362" s="13" t="e">
        <f ca="1">CalcTable[[#This Row],[IWC]]+CalcTable[[#This Row],[Eff Precip]]+CalcTable[[#This Row],[IrrAmt]]-CalcTable[[#This Row],[AET]]</f>
        <v>#NAME?</v>
      </c>
      <c r="AC6362" s="13" t="e">
        <f ca="1">IF(CalcTable[[#This Row],[PWC]]&gt;FCAP,MIN(24*PERC,MIN(SAT,CalcTable[[#This Row],[PWC]])-FCAP),0)</f>
        <v>#NAME?</v>
      </c>
      <c r="AD6362" s="13" t="e">
        <f ca="1">IF(CalcTable[[#This Row],[PWC]]&gt;SAT,CalcTable[[#This Row],[PWC]]-SAT,0)</f>
        <v>#NAME?</v>
      </c>
      <c r="AE6362" s="13" t="e">
        <f ca="1">CalcTable[[#This Row],[PWC]]-CalcTable[[#This Row],[PercAmt]]-CalcTable[[#This Row],[Runoff]]</f>
        <v>#NAME?</v>
      </c>
      <c r="AF6362" s="13" t="e">
        <f ca="1">CalcTable[[#This Row],[IrrAmt]]/1000*CUR_IRR_AREA*10000/IRR_EFF</f>
        <v>#NAME?</v>
      </c>
      <c r="AG6362" s="147"/>
      <c r="AH6362" s="13"/>
      <c r="AI6362" s="50">
        <v>0</v>
      </c>
      <c r="AJ6362" s="50">
        <v>0</v>
      </c>
      <c r="AK6362" s="50">
        <v>2.5971011946998672</v>
      </c>
      <c r="AL6362" s="50">
        <v>10.404696207901871</v>
      </c>
      <c r="AM6362" s="50"/>
      <c r="AN6362" s="50"/>
      <c r="AO6362" s="50"/>
      <c r="AP6362" s="50"/>
      <c r="AQ6362" s="50"/>
      <c r="AR6362" s="50"/>
      <c r="AS6362" s="50"/>
      <c r="AT6362" s="50"/>
      <c r="AU6362" s="50"/>
      <c r="AV6362" s="50"/>
      <c r="AW6362" s="50"/>
      <c r="AX6362" s="50">
        <f t="shared" si="2007"/>
        <v>13.001797402601738</v>
      </c>
      <c r="AY6362" s="50"/>
      <c r="AZ6362" s="50">
        <f t="shared" si="1997"/>
        <v>343.29523962071966</v>
      </c>
      <c r="BA6362" s="50">
        <f t="shared" si="1998"/>
        <v>528.56568640015564</v>
      </c>
      <c r="BB6362" s="50">
        <f t="shared" si="1999"/>
        <v>544.91307876304711</v>
      </c>
      <c r="BC6362" s="17">
        <f t="shared" si="2000"/>
        <v>20017</v>
      </c>
      <c r="BD6362" s="50">
        <f t="shared" si="2001"/>
        <v>13.001797402601738</v>
      </c>
      <c r="BE6362" s="50">
        <f t="shared" si="2002"/>
        <v>343.29523962071966</v>
      </c>
      <c r="BF6362" s="50">
        <f t="shared" si="2008"/>
        <v>561.52172647123075</v>
      </c>
      <c r="BG6362" s="50"/>
      <c r="BH6362" s="17">
        <f t="shared" si="2003"/>
        <v>0</v>
      </c>
      <c r="BI6362" s="17">
        <f t="shared" si="2011"/>
        <v>6362</v>
      </c>
      <c r="BJ6362" s="17">
        <f t="shared" si="2009"/>
        <v>6362</v>
      </c>
      <c r="BK6362" s="150">
        <f t="shared" si="2010"/>
        <v>37081</v>
      </c>
      <c r="BL6362" s="50" t="e">
        <f t="shared" ca="1" si="2004"/>
        <v>#NAME?</v>
      </c>
      <c r="BM6362" s="50" t="e">
        <f t="shared" ca="1" si="2005"/>
        <v>#NAME?</v>
      </c>
      <c r="BN6362" s="50" t="e">
        <f t="shared" ca="1" si="2006"/>
        <v>#NAME?</v>
      </c>
    </row>
    <row r="6363" spans="1:66" x14ac:dyDescent="0.35">
      <c r="A6363" s="48">
        <v>37082</v>
      </c>
      <c r="B6363" s="17">
        <v>2001</v>
      </c>
      <c r="C6363" s="17">
        <v>7</v>
      </c>
      <c r="D6363" s="17">
        <v>191</v>
      </c>
      <c r="E6363" s="17">
        <v>10</v>
      </c>
      <c r="F6363" s="17">
        <v>3</v>
      </c>
      <c r="G6363" s="50">
        <v>14.3</v>
      </c>
      <c r="H6363" s="32">
        <v>7.4968437783846236</v>
      </c>
      <c r="I6363" s="50">
        <v>8</v>
      </c>
      <c r="J6363" s="13">
        <v>6.6</v>
      </c>
      <c r="K6363" s="13">
        <f t="shared" si="1992"/>
        <v>6.6</v>
      </c>
      <c r="L6363" s="13">
        <f t="shared" si="1993"/>
        <v>1.1999999999999997</v>
      </c>
      <c r="M6363" s="13" t="e">
        <f ca="1">CalcTable[[#This Row],[IWC]]-AE6362</f>
        <v>#NAME?</v>
      </c>
      <c r="N6363" s="13" t="e">
        <f ca="1">IF(CalcTable[[#This Row],[Day of Year]]&lt;123,FCAP,AE6362)</f>
        <v>#NAME?</v>
      </c>
      <c r="O6363" s="17" t="e">
        <f ca="1">IF(IRR_DRIP,5,COUNTIF('IDET Wind Values'!C6347:G6347,"&lt;="&amp;IRR_MAXWIND))</f>
        <v>#NAME?</v>
      </c>
      <c r="P6363" s="13" t="e">
        <f ca="1">CalcTable[[#This Row],[ET_o]]*KL</f>
        <v>#NAME?</v>
      </c>
      <c r="Q6363" s="13" t="e">
        <f ca="1">IF(WILTPT&lt;=0,1,MAX(0,MIN(1,(CalcTable[[#This Row],[IWC]]-WILTPT)/(MAD-WILTPT))))</f>
        <v>#NAME?</v>
      </c>
      <c r="R6363" s="13" t="e">
        <f ca="1">CalcTable[[#This Row],[ETMult]]*CalcTable[[#This Row],[ETb]]</f>
        <v>#NAME?</v>
      </c>
      <c r="S6363" s="13" t="b">
        <f>INDEX(IRR_LIST,CalcTable[[#This Row],[Day of Week]]+1)</f>
        <v>1</v>
      </c>
      <c r="T6363" s="13">
        <f t="shared" ca="1" si="1994"/>
        <v>0.2</v>
      </c>
      <c r="U6363" s="13" t="b">
        <f ca="1">IF(CalcTable[[#This Row],[IrrPrecip]]&gt;=IC_MM,FALSE,TRUE)</f>
        <v>1</v>
      </c>
      <c r="V6363" s="13" t="b">
        <f t="shared" si="1995"/>
        <v>1</v>
      </c>
      <c r="W6363" s="13" t="e">
        <f ca="1">IF(AND(IRR_DRIP=FALSE,CalcTable[[#This Row],[IrrHours]]&lt;=0),FALSE,TRUE)</f>
        <v>#NAME?</v>
      </c>
      <c r="X6363" s="13" t="e">
        <f ca="1">AND(CalcTable[[#This Row],[IrrDay]],CalcTable[[#This Row],[IrrRain]],CalcTable[[#This Row],[IrrWarm]],CalcTable[[#This Row],[IrrWindy]])</f>
        <v>#NAME?</v>
      </c>
      <c r="Y6363" s="13" t="e">
        <f t="shared" ca="1" si="1996"/>
        <v>#NAME?</v>
      </c>
      <c r="Z6363" s="13" t="e">
        <f ca="1">CalcTable[[#This Row],[IrrHours]]/5</f>
        <v>#NAME?</v>
      </c>
      <c r="AA6363" s="13" t="e">
        <f ca="1">IF(CalcTable[[#This Row],[IrrFlag]]=FALSE,0,MAX(0,CalcTable[[#This Row],[VolRednWind]]*(FCAP*IRR_TARGET-CalcTable[[#This Row],[IWC]])))</f>
        <v>#NAME?</v>
      </c>
      <c r="AB6363" s="13" t="e">
        <f ca="1">CalcTable[[#This Row],[IWC]]+CalcTable[[#This Row],[Eff Precip]]+CalcTable[[#This Row],[IrrAmt]]-CalcTable[[#This Row],[AET]]</f>
        <v>#NAME?</v>
      </c>
      <c r="AC6363" s="13" t="e">
        <f ca="1">IF(CalcTable[[#This Row],[PWC]]&gt;FCAP,MIN(24*PERC,MIN(SAT,CalcTable[[#This Row],[PWC]])-FCAP),0)</f>
        <v>#NAME?</v>
      </c>
      <c r="AD6363" s="13" t="e">
        <f ca="1">IF(CalcTable[[#This Row],[PWC]]&gt;SAT,CalcTable[[#This Row],[PWC]]-SAT,0)</f>
        <v>#NAME?</v>
      </c>
      <c r="AE6363" s="13" t="e">
        <f ca="1">CalcTable[[#This Row],[PWC]]-CalcTable[[#This Row],[PercAmt]]-CalcTable[[#This Row],[Runoff]]</f>
        <v>#NAME?</v>
      </c>
      <c r="AF6363" s="13" t="e">
        <f ca="1">CalcTable[[#This Row],[IrrAmt]]/1000*CUR_IRR_AREA*10000/IRR_EFF</f>
        <v>#NAME?</v>
      </c>
      <c r="AG6363" s="147"/>
      <c r="AH6363" s="13"/>
      <c r="AI6363" s="50">
        <v>0</v>
      </c>
      <c r="AJ6363" s="50">
        <v>0</v>
      </c>
      <c r="AK6363" s="50">
        <v>0</v>
      </c>
      <c r="AL6363" s="50">
        <v>0</v>
      </c>
      <c r="AM6363" s="50"/>
      <c r="AN6363" s="50"/>
      <c r="AO6363" s="50"/>
      <c r="AP6363" s="50"/>
      <c r="AQ6363" s="50"/>
      <c r="AR6363" s="50"/>
      <c r="AS6363" s="50"/>
      <c r="AT6363" s="50"/>
      <c r="AU6363" s="50"/>
      <c r="AV6363" s="50"/>
      <c r="AW6363" s="50"/>
      <c r="AX6363" s="50">
        <f t="shared" si="2007"/>
        <v>0</v>
      </c>
      <c r="AY6363" s="50"/>
      <c r="AZ6363" s="50">
        <f t="shared" si="1997"/>
        <v>0</v>
      </c>
      <c r="BA6363" s="50">
        <f t="shared" si="1998"/>
        <v>0</v>
      </c>
      <c r="BB6363" s="50">
        <f t="shared" si="1999"/>
        <v>0</v>
      </c>
      <c r="BC6363" s="17">
        <f t="shared" si="2000"/>
        <v>20017</v>
      </c>
      <c r="BD6363" s="50">
        <f t="shared" si="2001"/>
        <v>0</v>
      </c>
      <c r="BE6363" s="50">
        <f t="shared" si="2002"/>
        <v>0</v>
      </c>
      <c r="BF6363" s="50">
        <f t="shared" si="2008"/>
        <v>0</v>
      </c>
      <c r="BG6363" s="50"/>
      <c r="BH6363" s="17">
        <f t="shared" si="2003"/>
        <v>0</v>
      </c>
      <c r="BI6363" s="17">
        <f t="shared" si="2011"/>
        <v>6363</v>
      </c>
      <c r="BJ6363" s="17">
        <f t="shared" si="2009"/>
        <v>6363</v>
      </c>
      <c r="BK6363" s="150">
        <f t="shared" si="2010"/>
        <v>37082</v>
      </c>
      <c r="BL6363" s="50" t="e">
        <f t="shared" ca="1" si="2004"/>
        <v>#NAME?</v>
      </c>
      <c r="BM6363" s="50" t="e">
        <f t="shared" ca="1" si="2005"/>
        <v>#NAME?</v>
      </c>
      <c r="BN6363" s="50" t="e">
        <f t="shared" ca="1" si="2006"/>
        <v>#NAME?</v>
      </c>
    </row>
    <row r="6364" spans="1:66" x14ac:dyDescent="0.35">
      <c r="A6364" s="48">
        <v>37083</v>
      </c>
      <c r="B6364" s="17">
        <v>2001</v>
      </c>
      <c r="C6364" s="17">
        <v>7</v>
      </c>
      <c r="D6364" s="17">
        <v>192</v>
      </c>
      <c r="E6364" s="17">
        <v>11</v>
      </c>
      <c r="F6364" s="17">
        <v>4</v>
      </c>
      <c r="G6364" s="50">
        <v>13.8</v>
      </c>
      <c r="H6364" s="32">
        <v>5.1672824935929214</v>
      </c>
      <c r="I6364" s="50">
        <v>17</v>
      </c>
      <c r="J6364" s="13">
        <v>0</v>
      </c>
      <c r="K6364" s="13">
        <f t="shared" si="1992"/>
        <v>0</v>
      </c>
      <c r="L6364" s="13">
        <f t="shared" si="1993"/>
        <v>0</v>
      </c>
      <c r="M6364" s="13" t="e">
        <f ca="1">CalcTable[[#This Row],[IWC]]-AE6363</f>
        <v>#NAME?</v>
      </c>
      <c r="N6364" s="13" t="e">
        <f ca="1">IF(CalcTable[[#This Row],[Day of Year]]&lt;123,FCAP,AE6363)</f>
        <v>#NAME?</v>
      </c>
      <c r="O6364" s="17" t="e">
        <f ca="1">IF(IRR_DRIP,5,COUNTIF('IDET Wind Values'!C6348:G6348,"&lt;="&amp;IRR_MAXWIND))</f>
        <v>#NAME?</v>
      </c>
      <c r="P6364" s="13" t="e">
        <f ca="1">CalcTable[[#This Row],[ET_o]]*KL</f>
        <v>#NAME?</v>
      </c>
      <c r="Q6364" s="13" t="e">
        <f ca="1">IF(WILTPT&lt;=0,1,MAX(0,MIN(1,(CalcTable[[#This Row],[IWC]]-WILTPT)/(MAD-WILTPT))))</f>
        <v>#NAME?</v>
      </c>
      <c r="R6364" s="13" t="e">
        <f ca="1">CalcTable[[#This Row],[ETMult]]*CalcTable[[#This Row],[ETb]]</f>
        <v>#NAME?</v>
      </c>
      <c r="S6364" s="13" t="b">
        <f>INDEX(IRR_LIST,CalcTable[[#This Row],[Day of Week]]+1)</f>
        <v>0</v>
      </c>
      <c r="T6364" s="13">
        <f t="shared" ca="1" si="1994"/>
        <v>6.8</v>
      </c>
      <c r="U6364" s="13" t="b">
        <f ca="1">IF(CalcTable[[#This Row],[IrrPrecip]]&gt;=IC_MM,FALSE,TRUE)</f>
        <v>1</v>
      </c>
      <c r="V6364" s="13" t="b">
        <f t="shared" si="1995"/>
        <v>1</v>
      </c>
      <c r="W6364" s="13" t="e">
        <f ca="1">IF(AND(IRR_DRIP=FALSE,CalcTable[[#This Row],[IrrHours]]&lt;=0),FALSE,TRUE)</f>
        <v>#NAME?</v>
      </c>
      <c r="X6364" s="13" t="e">
        <f ca="1">AND(CalcTable[[#This Row],[IrrDay]],CalcTable[[#This Row],[IrrRain]],CalcTable[[#This Row],[IrrWarm]],CalcTable[[#This Row],[IrrWindy]])</f>
        <v>#NAME?</v>
      </c>
      <c r="Y6364" s="13" t="e">
        <f t="shared" ca="1" si="1996"/>
        <v>#NAME?</v>
      </c>
      <c r="Z6364" s="13" t="e">
        <f ca="1">CalcTable[[#This Row],[IrrHours]]/5</f>
        <v>#NAME?</v>
      </c>
      <c r="AA6364" s="13" t="e">
        <f ca="1">IF(CalcTable[[#This Row],[IrrFlag]]=FALSE,0,MAX(0,CalcTable[[#This Row],[VolRednWind]]*(FCAP*IRR_TARGET-CalcTable[[#This Row],[IWC]])))</f>
        <v>#NAME?</v>
      </c>
      <c r="AB6364" s="13" t="e">
        <f ca="1">CalcTable[[#This Row],[IWC]]+CalcTable[[#This Row],[Eff Precip]]+CalcTable[[#This Row],[IrrAmt]]-CalcTable[[#This Row],[AET]]</f>
        <v>#NAME?</v>
      </c>
      <c r="AC6364" s="13" t="e">
        <f ca="1">IF(CalcTable[[#This Row],[PWC]]&gt;FCAP,MIN(24*PERC,MIN(SAT,CalcTable[[#This Row],[PWC]])-FCAP),0)</f>
        <v>#NAME?</v>
      </c>
      <c r="AD6364" s="13" t="e">
        <f ca="1">IF(CalcTable[[#This Row],[PWC]]&gt;SAT,CalcTable[[#This Row],[PWC]]-SAT,0)</f>
        <v>#NAME?</v>
      </c>
      <c r="AE6364" s="13" t="e">
        <f ca="1">CalcTable[[#This Row],[PWC]]-CalcTable[[#This Row],[PercAmt]]-CalcTable[[#This Row],[Runoff]]</f>
        <v>#NAME?</v>
      </c>
      <c r="AF6364" s="13" t="e">
        <f ca="1">CalcTable[[#This Row],[IrrAmt]]/1000*CUR_IRR_AREA*10000/IRR_EFF</f>
        <v>#NAME?</v>
      </c>
      <c r="AG6364" s="147"/>
      <c r="AH6364" s="13"/>
      <c r="AI6364" s="50">
        <v>0</v>
      </c>
      <c r="AJ6364" s="50">
        <v>0</v>
      </c>
      <c r="AK6364" s="50">
        <v>0</v>
      </c>
      <c r="AL6364" s="50">
        <v>5.2032640781115447</v>
      </c>
      <c r="AM6364" s="50"/>
      <c r="AN6364" s="50"/>
      <c r="AO6364" s="50"/>
      <c r="AP6364" s="50"/>
      <c r="AQ6364" s="50"/>
      <c r="AR6364" s="50"/>
      <c r="AS6364" s="50"/>
      <c r="AT6364" s="50"/>
      <c r="AU6364" s="50"/>
      <c r="AV6364" s="50"/>
      <c r="AW6364" s="50"/>
      <c r="AX6364" s="50">
        <f t="shared" si="2007"/>
        <v>5.2032640781115447</v>
      </c>
      <c r="AY6364" s="50"/>
      <c r="AZ6364" s="50">
        <f t="shared" si="1997"/>
        <v>152.62907962460531</v>
      </c>
      <c r="BA6364" s="50">
        <f t="shared" si="1998"/>
        <v>235.00032894582088</v>
      </c>
      <c r="BB6364" s="50">
        <f t="shared" si="1999"/>
        <v>242.26838035651639</v>
      </c>
      <c r="BC6364" s="17">
        <f t="shared" si="2000"/>
        <v>20017</v>
      </c>
      <c r="BD6364" s="50">
        <f t="shared" si="2001"/>
        <v>5.2032640781115447</v>
      </c>
      <c r="BE6364" s="50">
        <f t="shared" si="2002"/>
        <v>152.62907962460531</v>
      </c>
      <c r="BF6364" s="50">
        <f t="shared" si="2008"/>
        <v>249.65258590597307</v>
      </c>
      <c r="BG6364" s="50"/>
      <c r="BH6364" s="17">
        <f t="shared" si="2003"/>
        <v>0</v>
      </c>
      <c r="BI6364" s="17">
        <f t="shared" si="2011"/>
        <v>6364</v>
      </c>
      <c r="BJ6364" s="17">
        <f t="shared" si="2009"/>
        <v>6364</v>
      </c>
      <c r="BK6364" s="150">
        <f t="shared" si="2010"/>
        <v>37083</v>
      </c>
      <c r="BL6364" s="50" t="e">
        <f t="shared" ca="1" si="2004"/>
        <v>#NAME?</v>
      </c>
      <c r="BM6364" s="50" t="e">
        <f t="shared" ca="1" si="2005"/>
        <v>#NAME?</v>
      </c>
      <c r="BN6364" s="50" t="e">
        <f t="shared" ca="1" si="2006"/>
        <v>#NAME?</v>
      </c>
    </row>
    <row r="6365" spans="1:66" x14ac:dyDescent="0.35">
      <c r="A6365" s="48">
        <v>37084</v>
      </c>
      <c r="B6365" s="17">
        <v>2001</v>
      </c>
      <c r="C6365" s="17">
        <v>7</v>
      </c>
      <c r="D6365" s="17">
        <v>193</v>
      </c>
      <c r="E6365" s="17">
        <v>12</v>
      </c>
      <c r="F6365" s="17">
        <v>5</v>
      </c>
      <c r="G6365" s="50">
        <v>13</v>
      </c>
      <c r="H6365" s="32">
        <v>4.3897437442804259</v>
      </c>
      <c r="I6365" s="50">
        <v>14.333333333333334</v>
      </c>
      <c r="J6365" s="13">
        <v>5</v>
      </c>
      <c r="K6365" s="13">
        <f t="shared" si="1992"/>
        <v>5</v>
      </c>
      <c r="L6365" s="13">
        <f t="shared" si="1993"/>
        <v>0</v>
      </c>
      <c r="M6365" s="13" t="e">
        <f ca="1">CalcTable[[#This Row],[IWC]]-AE6364</f>
        <v>#NAME?</v>
      </c>
      <c r="N6365" s="13" t="e">
        <f ca="1">IF(CalcTable[[#This Row],[Day of Year]]&lt;123,FCAP,AE6364)</f>
        <v>#NAME?</v>
      </c>
      <c r="O6365" s="17" t="e">
        <f ca="1">IF(IRR_DRIP,5,COUNTIF('IDET Wind Values'!C6349:G6349,"&lt;="&amp;IRR_MAXWIND))</f>
        <v>#NAME?</v>
      </c>
      <c r="P6365" s="13" t="e">
        <f ca="1">CalcTable[[#This Row],[ET_o]]*KL</f>
        <v>#NAME?</v>
      </c>
      <c r="Q6365" s="13" t="e">
        <f ca="1">IF(WILTPT&lt;=0,1,MAX(0,MIN(1,(CalcTable[[#This Row],[IWC]]-WILTPT)/(MAD-WILTPT))))</f>
        <v>#NAME?</v>
      </c>
      <c r="R6365" s="13" t="e">
        <f ca="1">CalcTable[[#This Row],[ETMult]]*CalcTable[[#This Row],[ETb]]</f>
        <v>#NAME?</v>
      </c>
      <c r="S6365" s="13" t="b">
        <f>INDEX(IRR_LIST,CalcTable[[#This Row],[Day of Week]]+1)</f>
        <v>1</v>
      </c>
      <c r="T6365" s="13">
        <f t="shared" ca="1" si="1994"/>
        <v>6.6</v>
      </c>
      <c r="U6365" s="13" t="b">
        <f ca="1">IF(CalcTable[[#This Row],[IrrPrecip]]&gt;=IC_MM,FALSE,TRUE)</f>
        <v>1</v>
      </c>
      <c r="V6365" s="13" t="b">
        <f t="shared" si="1995"/>
        <v>1</v>
      </c>
      <c r="W6365" s="13" t="e">
        <f ca="1">IF(AND(IRR_DRIP=FALSE,CalcTable[[#This Row],[IrrHours]]&lt;=0),FALSE,TRUE)</f>
        <v>#NAME?</v>
      </c>
      <c r="X6365" s="13" t="e">
        <f ca="1">AND(CalcTable[[#This Row],[IrrDay]],CalcTable[[#This Row],[IrrRain]],CalcTable[[#This Row],[IrrWarm]],CalcTable[[#This Row],[IrrWindy]])</f>
        <v>#NAME?</v>
      </c>
      <c r="Y6365" s="13" t="e">
        <f t="shared" ca="1" si="1996"/>
        <v>#NAME?</v>
      </c>
      <c r="Z6365" s="13" t="e">
        <f ca="1">CalcTable[[#This Row],[IrrHours]]/5</f>
        <v>#NAME?</v>
      </c>
      <c r="AA6365" s="13" t="e">
        <f ca="1">IF(CalcTable[[#This Row],[IrrFlag]]=FALSE,0,MAX(0,CalcTable[[#This Row],[VolRednWind]]*(FCAP*IRR_TARGET-CalcTable[[#This Row],[IWC]])))</f>
        <v>#NAME?</v>
      </c>
      <c r="AB6365" s="13" t="e">
        <f ca="1">CalcTable[[#This Row],[IWC]]+CalcTable[[#This Row],[Eff Precip]]+CalcTable[[#This Row],[IrrAmt]]-CalcTable[[#This Row],[AET]]</f>
        <v>#NAME?</v>
      </c>
      <c r="AC6365" s="13" t="e">
        <f ca="1">IF(CalcTable[[#This Row],[PWC]]&gt;FCAP,MIN(24*PERC,MIN(SAT,CalcTable[[#This Row],[PWC]])-FCAP),0)</f>
        <v>#NAME?</v>
      </c>
      <c r="AD6365" s="13" t="e">
        <f ca="1">IF(CalcTable[[#This Row],[PWC]]&gt;SAT,CalcTable[[#This Row],[PWC]]-SAT,0)</f>
        <v>#NAME?</v>
      </c>
      <c r="AE6365" s="13" t="e">
        <f ca="1">CalcTable[[#This Row],[PWC]]-CalcTable[[#This Row],[PercAmt]]-CalcTable[[#This Row],[Runoff]]</f>
        <v>#NAME?</v>
      </c>
      <c r="AF6365" s="13" t="e">
        <f ca="1">CalcTable[[#This Row],[IrrAmt]]/1000*CUR_IRR_AREA*10000/IRR_EFF</f>
        <v>#NAME?</v>
      </c>
      <c r="AG6365" s="147"/>
      <c r="AH6365" s="13"/>
      <c r="AI6365" s="50">
        <v>0</v>
      </c>
      <c r="AJ6365" s="50">
        <v>0</v>
      </c>
      <c r="AK6365" s="50">
        <v>0</v>
      </c>
      <c r="AL6365" s="50">
        <v>0</v>
      </c>
      <c r="AM6365" s="50"/>
      <c r="AN6365" s="50"/>
      <c r="AO6365" s="50"/>
      <c r="AP6365" s="50"/>
      <c r="AQ6365" s="50"/>
      <c r="AR6365" s="50"/>
      <c r="AS6365" s="50"/>
      <c r="AT6365" s="50"/>
      <c r="AU6365" s="50"/>
      <c r="AV6365" s="50"/>
      <c r="AW6365" s="50"/>
      <c r="AX6365" s="50">
        <f t="shared" si="2007"/>
        <v>0</v>
      </c>
      <c r="AY6365" s="50"/>
      <c r="AZ6365" s="50">
        <f t="shared" si="1997"/>
        <v>0</v>
      </c>
      <c r="BA6365" s="50">
        <f t="shared" si="1998"/>
        <v>0</v>
      </c>
      <c r="BB6365" s="50">
        <f t="shared" si="1999"/>
        <v>0</v>
      </c>
      <c r="BC6365" s="17">
        <f t="shared" si="2000"/>
        <v>20017</v>
      </c>
      <c r="BD6365" s="50">
        <f t="shared" si="2001"/>
        <v>0</v>
      </c>
      <c r="BE6365" s="50">
        <f t="shared" si="2002"/>
        <v>0</v>
      </c>
      <c r="BF6365" s="50">
        <f t="shared" si="2008"/>
        <v>0</v>
      </c>
      <c r="BG6365" s="50"/>
      <c r="BH6365" s="17">
        <f t="shared" si="2003"/>
        <v>0</v>
      </c>
      <c r="BI6365" s="17">
        <f t="shared" si="2011"/>
        <v>6365</v>
      </c>
      <c r="BJ6365" s="17">
        <f t="shared" si="2009"/>
        <v>6365</v>
      </c>
      <c r="BK6365" s="150">
        <f t="shared" si="2010"/>
        <v>37084</v>
      </c>
      <c r="BL6365" s="50" t="e">
        <f t="shared" ca="1" si="2004"/>
        <v>#NAME?</v>
      </c>
      <c r="BM6365" s="50" t="e">
        <f t="shared" ca="1" si="2005"/>
        <v>#NAME?</v>
      </c>
      <c r="BN6365" s="50" t="e">
        <f t="shared" ca="1" si="2006"/>
        <v>#NAME?</v>
      </c>
    </row>
    <row r="6366" spans="1:66" x14ac:dyDescent="0.35">
      <c r="A6366" s="48">
        <v>37085</v>
      </c>
      <c r="B6366" s="17">
        <v>2001</v>
      </c>
      <c r="C6366" s="17">
        <v>7</v>
      </c>
      <c r="D6366" s="17">
        <v>194</v>
      </c>
      <c r="E6366" s="17">
        <v>13</v>
      </c>
      <c r="F6366" s="17">
        <v>6</v>
      </c>
      <c r="G6366" s="50">
        <v>12.5</v>
      </c>
      <c r="H6366" s="32">
        <v>4.8064390249785518</v>
      </c>
      <c r="I6366" s="50">
        <v>13</v>
      </c>
      <c r="J6366" s="13">
        <v>13.2</v>
      </c>
      <c r="K6366" s="13">
        <f t="shared" si="1992"/>
        <v>13.2</v>
      </c>
      <c r="L6366" s="13">
        <f t="shared" si="1993"/>
        <v>6.1499999999999995</v>
      </c>
      <c r="M6366" s="13" t="e">
        <f ca="1">CalcTable[[#This Row],[IWC]]-AE6365</f>
        <v>#NAME?</v>
      </c>
      <c r="N6366" s="13" t="e">
        <f ca="1">IF(CalcTable[[#This Row],[Day of Year]]&lt;123,FCAP,AE6365)</f>
        <v>#NAME?</v>
      </c>
      <c r="O6366" s="17" t="e">
        <f ca="1">IF(IRR_DRIP,5,COUNTIF('IDET Wind Values'!C6350:G6350,"&lt;="&amp;IRR_MAXWIND))</f>
        <v>#NAME?</v>
      </c>
      <c r="P6366" s="13" t="e">
        <f ca="1">CalcTable[[#This Row],[ET_o]]*KL</f>
        <v>#NAME?</v>
      </c>
      <c r="Q6366" s="13" t="e">
        <f ca="1">IF(WILTPT&lt;=0,1,MAX(0,MIN(1,(CalcTable[[#This Row],[IWC]]-WILTPT)/(MAD-WILTPT))))</f>
        <v>#NAME?</v>
      </c>
      <c r="R6366" s="13" t="e">
        <f ca="1">CalcTable[[#This Row],[ETMult]]*CalcTable[[#This Row],[ETb]]</f>
        <v>#NAME?</v>
      </c>
      <c r="S6366" s="13" t="b">
        <f>INDEX(IRR_LIST,CalcTable[[#This Row],[Day of Week]]+1)</f>
        <v>0</v>
      </c>
      <c r="T6366" s="13">
        <f t="shared" ca="1" si="1994"/>
        <v>5</v>
      </c>
      <c r="U6366" s="13" t="b">
        <f ca="1">IF(CalcTable[[#This Row],[IrrPrecip]]&gt;=IC_MM,FALSE,TRUE)</f>
        <v>1</v>
      </c>
      <c r="V6366" s="13" t="b">
        <f t="shared" si="1995"/>
        <v>1</v>
      </c>
      <c r="W6366" s="13" t="e">
        <f ca="1">IF(AND(IRR_DRIP=FALSE,CalcTable[[#This Row],[IrrHours]]&lt;=0),FALSE,TRUE)</f>
        <v>#NAME?</v>
      </c>
      <c r="X6366" s="13" t="e">
        <f ca="1">AND(CalcTable[[#This Row],[IrrDay]],CalcTable[[#This Row],[IrrRain]],CalcTable[[#This Row],[IrrWarm]],CalcTable[[#This Row],[IrrWindy]])</f>
        <v>#NAME?</v>
      </c>
      <c r="Y6366" s="13" t="e">
        <f t="shared" ca="1" si="1996"/>
        <v>#NAME?</v>
      </c>
      <c r="Z6366" s="13" t="e">
        <f ca="1">CalcTable[[#This Row],[IrrHours]]/5</f>
        <v>#NAME?</v>
      </c>
      <c r="AA6366" s="13" t="e">
        <f ca="1">IF(CalcTable[[#This Row],[IrrFlag]]=FALSE,0,MAX(0,CalcTable[[#This Row],[VolRednWind]]*(FCAP*IRR_TARGET-CalcTable[[#This Row],[IWC]])))</f>
        <v>#NAME?</v>
      </c>
      <c r="AB6366" s="13" t="e">
        <f ca="1">CalcTable[[#This Row],[IWC]]+CalcTable[[#This Row],[Eff Precip]]+CalcTable[[#This Row],[IrrAmt]]-CalcTable[[#This Row],[AET]]</f>
        <v>#NAME?</v>
      </c>
      <c r="AC6366" s="13" t="e">
        <f ca="1">IF(CalcTable[[#This Row],[PWC]]&gt;FCAP,MIN(24*PERC,MIN(SAT,CalcTable[[#This Row],[PWC]])-FCAP),0)</f>
        <v>#NAME?</v>
      </c>
      <c r="AD6366" s="13" t="e">
        <f ca="1">IF(CalcTable[[#This Row],[PWC]]&gt;SAT,CalcTable[[#This Row],[PWC]]-SAT,0)</f>
        <v>#NAME?</v>
      </c>
      <c r="AE6366" s="13" t="e">
        <f ca="1">CalcTable[[#This Row],[PWC]]-CalcTable[[#This Row],[PercAmt]]-CalcTable[[#This Row],[Runoff]]</f>
        <v>#NAME?</v>
      </c>
      <c r="AF6366" s="13" t="e">
        <f ca="1">CalcTable[[#This Row],[IrrAmt]]/1000*CUR_IRR_AREA*10000/IRR_EFF</f>
        <v>#NAME?</v>
      </c>
      <c r="AG6366" s="147"/>
      <c r="AH6366" s="13"/>
      <c r="AI6366" s="50">
        <v>0</v>
      </c>
      <c r="AJ6366" s="50">
        <v>0</v>
      </c>
      <c r="AK6366" s="50">
        <v>0</v>
      </c>
      <c r="AL6366" s="50">
        <v>5.2563644308303381</v>
      </c>
      <c r="AM6366" s="50"/>
      <c r="AN6366" s="50"/>
      <c r="AO6366" s="50"/>
      <c r="AP6366" s="50"/>
      <c r="AQ6366" s="50"/>
      <c r="AR6366" s="50"/>
      <c r="AS6366" s="50"/>
      <c r="AT6366" s="50"/>
      <c r="AU6366" s="50"/>
      <c r="AV6366" s="50"/>
      <c r="AW6366" s="50"/>
      <c r="AX6366" s="50">
        <f t="shared" si="2007"/>
        <v>5.2563644308303381</v>
      </c>
      <c r="AY6366" s="50"/>
      <c r="AZ6366" s="50">
        <f t="shared" si="1997"/>
        <v>154.18668997102327</v>
      </c>
      <c r="BA6366" s="50">
        <f t="shared" si="1998"/>
        <v>237.39855439982949</v>
      </c>
      <c r="BB6366" s="50">
        <f t="shared" si="1999"/>
        <v>244.740777731783</v>
      </c>
      <c r="BC6366" s="17">
        <f t="shared" si="2000"/>
        <v>20017</v>
      </c>
      <c r="BD6366" s="50">
        <f t="shared" si="2001"/>
        <v>5.2563644308303381</v>
      </c>
      <c r="BE6366" s="50">
        <f t="shared" si="2002"/>
        <v>154.18668997102327</v>
      </c>
      <c r="BF6366" s="50">
        <f t="shared" si="2008"/>
        <v>252.20034057876254</v>
      </c>
      <c r="BG6366" s="50"/>
      <c r="BH6366" s="17">
        <f t="shared" si="2003"/>
        <v>0</v>
      </c>
      <c r="BI6366" s="17">
        <f t="shared" si="2011"/>
        <v>6366</v>
      </c>
      <c r="BJ6366" s="17">
        <f t="shared" si="2009"/>
        <v>6366</v>
      </c>
      <c r="BK6366" s="150">
        <f t="shared" si="2010"/>
        <v>37085</v>
      </c>
      <c r="BL6366" s="50" t="e">
        <f t="shared" ca="1" si="2004"/>
        <v>#NAME?</v>
      </c>
      <c r="BM6366" s="50" t="e">
        <f t="shared" ca="1" si="2005"/>
        <v>#NAME?</v>
      </c>
      <c r="BN6366" s="50" t="e">
        <f t="shared" ca="1" si="2006"/>
        <v>#NAME?</v>
      </c>
    </row>
    <row r="6367" spans="1:66" x14ac:dyDescent="0.35">
      <c r="A6367" s="48">
        <v>37086</v>
      </c>
      <c r="B6367" s="17">
        <v>2001</v>
      </c>
      <c r="C6367" s="17">
        <v>7</v>
      </c>
      <c r="D6367" s="17">
        <v>195</v>
      </c>
      <c r="E6367" s="17">
        <v>14</v>
      </c>
      <c r="F6367" s="17">
        <v>7</v>
      </c>
      <c r="G6367" s="50">
        <v>11.2</v>
      </c>
      <c r="H6367" s="32">
        <v>5.7213732691495229</v>
      </c>
      <c r="I6367" s="50">
        <v>14.166666666666666</v>
      </c>
      <c r="J6367" s="13">
        <v>0</v>
      </c>
      <c r="K6367" s="13">
        <f t="shared" si="1992"/>
        <v>0</v>
      </c>
      <c r="L6367" s="13">
        <f t="shared" si="1993"/>
        <v>0</v>
      </c>
      <c r="M6367" s="13" t="e">
        <f ca="1">CalcTable[[#This Row],[IWC]]-AE6366</f>
        <v>#NAME?</v>
      </c>
      <c r="N6367" s="13" t="e">
        <f ca="1">IF(CalcTable[[#This Row],[Day of Year]]&lt;123,FCAP,AE6366)</f>
        <v>#NAME?</v>
      </c>
      <c r="O6367" s="17" t="e">
        <f ca="1">IF(IRR_DRIP,5,COUNTIF('IDET Wind Values'!C6351:G6351,"&lt;="&amp;IRR_MAXWIND))</f>
        <v>#NAME?</v>
      </c>
      <c r="P6367" s="13" t="e">
        <f ca="1">CalcTable[[#This Row],[ET_o]]*KL</f>
        <v>#NAME?</v>
      </c>
      <c r="Q6367" s="13" t="e">
        <f ca="1">IF(WILTPT&lt;=0,1,MAX(0,MIN(1,(CalcTable[[#This Row],[IWC]]-WILTPT)/(MAD-WILTPT))))</f>
        <v>#NAME?</v>
      </c>
      <c r="R6367" s="13" t="e">
        <f ca="1">CalcTable[[#This Row],[ETMult]]*CalcTable[[#This Row],[ETb]]</f>
        <v>#NAME?</v>
      </c>
      <c r="S6367" s="13" t="b">
        <f>INDEX(IRR_LIST,CalcTable[[#This Row],[Day of Week]]+1)</f>
        <v>0</v>
      </c>
      <c r="T6367" s="13">
        <f t="shared" ca="1" si="1994"/>
        <v>18.2</v>
      </c>
      <c r="U6367" s="13" t="b">
        <f ca="1">IF(CalcTable[[#This Row],[IrrPrecip]]&gt;=IC_MM,FALSE,TRUE)</f>
        <v>0</v>
      </c>
      <c r="V6367" s="13" t="b">
        <f t="shared" si="1995"/>
        <v>1</v>
      </c>
      <c r="W6367" s="13" t="e">
        <f ca="1">IF(AND(IRR_DRIP=FALSE,CalcTable[[#This Row],[IrrHours]]&lt;=0),FALSE,TRUE)</f>
        <v>#NAME?</v>
      </c>
      <c r="X6367" s="13" t="e">
        <f ca="1">AND(CalcTable[[#This Row],[IrrDay]],CalcTable[[#This Row],[IrrRain]],CalcTable[[#This Row],[IrrWarm]],CalcTable[[#This Row],[IrrWindy]])</f>
        <v>#NAME?</v>
      </c>
      <c r="Y6367" s="13" t="e">
        <f t="shared" ca="1" si="1996"/>
        <v>#NAME?</v>
      </c>
      <c r="Z6367" s="13" t="e">
        <f ca="1">CalcTable[[#This Row],[IrrHours]]/5</f>
        <v>#NAME?</v>
      </c>
      <c r="AA6367" s="13" t="e">
        <f ca="1">IF(CalcTable[[#This Row],[IrrFlag]]=FALSE,0,MAX(0,CalcTable[[#This Row],[VolRednWind]]*(FCAP*IRR_TARGET-CalcTable[[#This Row],[IWC]])))</f>
        <v>#NAME?</v>
      </c>
      <c r="AB6367" s="13" t="e">
        <f ca="1">CalcTable[[#This Row],[IWC]]+CalcTable[[#This Row],[Eff Precip]]+CalcTable[[#This Row],[IrrAmt]]-CalcTable[[#This Row],[AET]]</f>
        <v>#NAME?</v>
      </c>
      <c r="AC6367" s="13" t="e">
        <f ca="1">IF(CalcTable[[#This Row],[PWC]]&gt;FCAP,MIN(24*PERC,MIN(SAT,CalcTable[[#This Row],[PWC]])-FCAP),0)</f>
        <v>#NAME?</v>
      </c>
      <c r="AD6367" s="13" t="e">
        <f ca="1">IF(CalcTable[[#This Row],[PWC]]&gt;SAT,CalcTable[[#This Row],[PWC]]-SAT,0)</f>
        <v>#NAME?</v>
      </c>
      <c r="AE6367" s="13" t="e">
        <f ca="1">CalcTable[[#This Row],[PWC]]-CalcTable[[#This Row],[PercAmt]]-CalcTable[[#This Row],[Runoff]]</f>
        <v>#NAME?</v>
      </c>
      <c r="AF6367" s="13" t="e">
        <f ca="1">CalcTable[[#This Row],[IrrAmt]]/1000*CUR_IRR_AREA*10000/IRR_EFF</f>
        <v>#NAME?</v>
      </c>
      <c r="AG6367" s="147"/>
      <c r="AH6367" s="13"/>
      <c r="AI6367" s="50">
        <v>0</v>
      </c>
      <c r="AJ6367" s="50">
        <v>0</v>
      </c>
      <c r="AK6367" s="50">
        <v>0</v>
      </c>
      <c r="AL6367" s="50">
        <v>0</v>
      </c>
      <c r="AM6367" s="50"/>
      <c r="AN6367" s="50"/>
      <c r="AO6367" s="50"/>
      <c r="AP6367" s="50"/>
      <c r="AQ6367" s="50"/>
      <c r="AR6367" s="50"/>
      <c r="AS6367" s="50"/>
      <c r="AT6367" s="50"/>
      <c r="AU6367" s="50"/>
      <c r="AV6367" s="50"/>
      <c r="AW6367" s="50"/>
      <c r="AX6367" s="50">
        <f t="shared" si="2007"/>
        <v>0</v>
      </c>
      <c r="AY6367" s="50"/>
      <c r="AZ6367" s="50">
        <f t="shared" si="1997"/>
        <v>0</v>
      </c>
      <c r="BA6367" s="50">
        <f t="shared" si="1998"/>
        <v>0</v>
      </c>
      <c r="BB6367" s="50">
        <f t="shared" si="1999"/>
        <v>0</v>
      </c>
      <c r="BC6367" s="17">
        <f t="shared" si="2000"/>
        <v>20017</v>
      </c>
      <c r="BD6367" s="50">
        <f t="shared" si="2001"/>
        <v>0</v>
      </c>
      <c r="BE6367" s="50">
        <f t="shared" si="2002"/>
        <v>0</v>
      </c>
      <c r="BF6367" s="50">
        <f t="shared" si="2008"/>
        <v>0</v>
      </c>
      <c r="BG6367" s="50"/>
      <c r="BH6367" s="17">
        <f t="shared" si="2003"/>
        <v>0</v>
      </c>
      <c r="BI6367" s="17">
        <f t="shared" si="2011"/>
        <v>6367</v>
      </c>
      <c r="BJ6367" s="17">
        <f t="shared" si="2009"/>
        <v>6367</v>
      </c>
      <c r="BK6367" s="150">
        <f t="shared" si="2010"/>
        <v>37086</v>
      </c>
      <c r="BL6367" s="50" t="e">
        <f t="shared" ca="1" si="2004"/>
        <v>#NAME?</v>
      </c>
      <c r="BM6367" s="50" t="e">
        <f t="shared" ca="1" si="2005"/>
        <v>#NAME?</v>
      </c>
      <c r="BN6367" s="50" t="e">
        <f t="shared" ca="1" si="2006"/>
        <v>#NAME?</v>
      </c>
    </row>
    <row r="6368" spans="1:66" x14ac:dyDescent="0.35">
      <c r="A6368" s="48">
        <v>37087</v>
      </c>
      <c r="B6368" s="17">
        <v>2001</v>
      </c>
      <c r="C6368" s="17">
        <v>7</v>
      </c>
      <c r="D6368" s="17">
        <v>196</v>
      </c>
      <c r="E6368" s="17">
        <v>15</v>
      </c>
      <c r="F6368" s="17">
        <v>1</v>
      </c>
      <c r="G6368" s="50">
        <v>10.5</v>
      </c>
      <c r="H6368" s="32">
        <v>4.9849310082036746</v>
      </c>
      <c r="I6368" s="50">
        <v>13</v>
      </c>
      <c r="J6368" s="13">
        <v>0.6</v>
      </c>
      <c r="K6368" s="13">
        <f t="shared" si="1992"/>
        <v>0.6</v>
      </c>
      <c r="L6368" s="13">
        <f t="shared" si="1993"/>
        <v>0</v>
      </c>
      <c r="M6368" s="13" t="e">
        <f ca="1">CalcTable[[#This Row],[IWC]]-AE6367</f>
        <v>#NAME?</v>
      </c>
      <c r="N6368" s="13" t="e">
        <f ca="1">IF(CalcTable[[#This Row],[Day of Year]]&lt;123,FCAP,AE6367)</f>
        <v>#NAME?</v>
      </c>
      <c r="O6368" s="17" t="e">
        <f ca="1">IF(IRR_DRIP,5,COUNTIF('IDET Wind Values'!C6352:G6352,"&lt;="&amp;IRR_MAXWIND))</f>
        <v>#NAME?</v>
      </c>
      <c r="P6368" s="13" t="e">
        <f ca="1">CalcTable[[#This Row],[ET_o]]*KL</f>
        <v>#NAME?</v>
      </c>
      <c r="Q6368" s="13" t="e">
        <f ca="1">IF(WILTPT&lt;=0,1,MAX(0,MIN(1,(CalcTable[[#This Row],[IWC]]-WILTPT)/(MAD-WILTPT))))</f>
        <v>#NAME?</v>
      </c>
      <c r="R6368" s="13" t="e">
        <f ca="1">CalcTable[[#This Row],[ETMult]]*CalcTable[[#This Row],[ETb]]</f>
        <v>#NAME?</v>
      </c>
      <c r="S6368" s="13" t="b">
        <f>INDEX(IRR_LIST,CalcTable[[#This Row],[Day of Week]]+1)</f>
        <v>1</v>
      </c>
      <c r="T6368" s="13">
        <f t="shared" ca="1" si="1994"/>
        <v>13.2</v>
      </c>
      <c r="U6368" s="13" t="b">
        <f ca="1">IF(CalcTable[[#This Row],[IrrPrecip]]&gt;=IC_MM,FALSE,TRUE)</f>
        <v>0</v>
      </c>
      <c r="V6368" s="13" t="b">
        <f t="shared" si="1995"/>
        <v>1</v>
      </c>
      <c r="W6368" s="13" t="e">
        <f ca="1">IF(AND(IRR_DRIP=FALSE,CalcTable[[#This Row],[IrrHours]]&lt;=0),FALSE,TRUE)</f>
        <v>#NAME?</v>
      </c>
      <c r="X6368" s="13" t="e">
        <f ca="1">AND(CalcTable[[#This Row],[IrrDay]],CalcTable[[#This Row],[IrrRain]],CalcTable[[#This Row],[IrrWarm]],CalcTable[[#This Row],[IrrWindy]])</f>
        <v>#NAME?</v>
      </c>
      <c r="Y6368" s="13" t="e">
        <f t="shared" ca="1" si="1996"/>
        <v>#NAME?</v>
      </c>
      <c r="Z6368" s="13" t="e">
        <f ca="1">CalcTable[[#This Row],[IrrHours]]/5</f>
        <v>#NAME?</v>
      </c>
      <c r="AA6368" s="13" t="e">
        <f ca="1">IF(CalcTable[[#This Row],[IrrFlag]]=FALSE,0,MAX(0,CalcTable[[#This Row],[VolRednWind]]*(FCAP*IRR_TARGET-CalcTable[[#This Row],[IWC]])))</f>
        <v>#NAME?</v>
      </c>
      <c r="AB6368" s="13" t="e">
        <f ca="1">CalcTable[[#This Row],[IWC]]+CalcTable[[#This Row],[Eff Precip]]+CalcTable[[#This Row],[IrrAmt]]-CalcTable[[#This Row],[AET]]</f>
        <v>#NAME?</v>
      </c>
      <c r="AC6368" s="13" t="e">
        <f ca="1">IF(CalcTable[[#This Row],[PWC]]&gt;FCAP,MIN(24*PERC,MIN(SAT,CalcTable[[#This Row],[PWC]])-FCAP),0)</f>
        <v>#NAME?</v>
      </c>
      <c r="AD6368" s="13" t="e">
        <f ca="1">IF(CalcTable[[#This Row],[PWC]]&gt;SAT,CalcTable[[#This Row],[PWC]]-SAT,0)</f>
        <v>#NAME?</v>
      </c>
      <c r="AE6368" s="13" t="e">
        <f ca="1">CalcTable[[#This Row],[PWC]]-CalcTable[[#This Row],[PercAmt]]-CalcTable[[#This Row],[Runoff]]</f>
        <v>#NAME?</v>
      </c>
      <c r="AF6368" s="13" t="e">
        <f ca="1">CalcTable[[#This Row],[IrrAmt]]/1000*CUR_IRR_AREA*10000/IRR_EFF</f>
        <v>#NAME?</v>
      </c>
      <c r="AG6368" s="147"/>
      <c r="AH6368" s="13"/>
      <c r="AI6368" s="50">
        <v>0</v>
      </c>
      <c r="AJ6368" s="50">
        <v>0</v>
      </c>
      <c r="AK6368" s="50">
        <v>0</v>
      </c>
      <c r="AL6368" s="50">
        <v>0</v>
      </c>
      <c r="AM6368" s="50"/>
      <c r="AN6368" s="50"/>
      <c r="AO6368" s="50"/>
      <c r="AP6368" s="50"/>
      <c r="AQ6368" s="50"/>
      <c r="AR6368" s="50"/>
      <c r="AS6368" s="50"/>
      <c r="AT6368" s="50"/>
      <c r="AU6368" s="50"/>
      <c r="AV6368" s="50"/>
      <c r="AW6368" s="50"/>
      <c r="AX6368" s="50">
        <f t="shared" si="2007"/>
        <v>0</v>
      </c>
      <c r="AY6368" s="50"/>
      <c r="AZ6368" s="50">
        <f t="shared" si="1997"/>
        <v>0</v>
      </c>
      <c r="BA6368" s="50">
        <f t="shared" si="1998"/>
        <v>0</v>
      </c>
      <c r="BB6368" s="50">
        <f t="shared" si="1999"/>
        <v>0</v>
      </c>
      <c r="BC6368" s="17">
        <f t="shared" si="2000"/>
        <v>20017</v>
      </c>
      <c r="BD6368" s="50">
        <f t="shared" si="2001"/>
        <v>0</v>
      </c>
      <c r="BE6368" s="50">
        <f t="shared" si="2002"/>
        <v>0</v>
      </c>
      <c r="BF6368" s="50">
        <f t="shared" si="2008"/>
        <v>0</v>
      </c>
      <c r="BG6368" s="50"/>
      <c r="BH6368" s="17">
        <f t="shared" si="2003"/>
        <v>0</v>
      </c>
      <c r="BI6368" s="17">
        <f t="shared" si="2011"/>
        <v>6368</v>
      </c>
      <c r="BJ6368" s="17">
        <f t="shared" si="2009"/>
        <v>6368</v>
      </c>
      <c r="BK6368" s="150">
        <f t="shared" si="2010"/>
        <v>37087</v>
      </c>
      <c r="BL6368" s="50" t="e">
        <f t="shared" ca="1" si="2004"/>
        <v>#NAME?</v>
      </c>
      <c r="BM6368" s="50" t="e">
        <f t="shared" ca="1" si="2005"/>
        <v>#NAME?</v>
      </c>
      <c r="BN6368" s="50" t="e">
        <f t="shared" ca="1" si="2006"/>
        <v>#NAME?</v>
      </c>
    </row>
    <row r="6369" spans="1:66" x14ac:dyDescent="0.35">
      <c r="A6369" s="48">
        <v>37088</v>
      </c>
      <c r="B6369" s="17">
        <v>2001</v>
      </c>
      <c r="C6369" s="17">
        <v>7</v>
      </c>
      <c r="D6369" s="17">
        <v>197</v>
      </c>
      <c r="E6369" s="17">
        <v>16</v>
      </c>
      <c r="F6369" s="17">
        <v>2</v>
      </c>
      <c r="G6369" s="50">
        <v>11.4</v>
      </c>
      <c r="H6369" s="32">
        <v>3.7231564283294363</v>
      </c>
      <c r="I6369" s="50">
        <v>19.5</v>
      </c>
      <c r="J6369" s="13">
        <v>16</v>
      </c>
      <c r="K6369" s="13">
        <f t="shared" si="1992"/>
        <v>16</v>
      </c>
      <c r="L6369" s="13">
        <f t="shared" si="1993"/>
        <v>8.25</v>
      </c>
      <c r="M6369" s="13" t="e">
        <f ca="1">CalcTable[[#This Row],[IWC]]-AE6368</f>
        <v>#NAME?</v>
      </c>
      <c r="N6369" s="13" t="e">
        <f ca="1">IF(CalcTable[[#This Row],[Day of Year]]&lt;123,FCAP,AE6368)</f>
        <v>#NAME?</v>
      </c>
      <c r="O6369" s="17" t="e">
        <f ca="1">IF(IRR_DRIP,5,COUNTIF('IDET Wind Values'!C6353:G6353,"&lt;="&amp;IRR_MAXWIND))</f>
        <v>#NAME?</v>
      </c>
      <c r="P6369" s="13" t="e">
        <f ca="1">CalcTable[[#This Row],[ET_o]]*KL</f>
        <v>#NAME?</v>
      </c>
      <c r="Q6369" s="13" t="e">
        <f ca="1">IF(WILTPT&lt;=0,1,MAX(0,MIN(1,(CalcTable[[#This Row],[IWC]]-WILTPT)/(MAD-WILTPT))))</f>
        <v>#NAME?</v>
      </c>
      <c r="R6369" s="13" t="e">
        <f ca="1">CalcTable[[#This Row],[ETMult]]*CalcTable[[#This Row],[ETb]]</f>
        <v>#NAME?</v>
      </c>
      <c r="S6369" s="13" t="b">
        <f>INDEX(IRR_LIST,CalcTable[[#This Row],[Day of Week]]+1)</f>
        <v>0</v>
      </c>
      <c r="T6369" s="13">
        <f t="shared" ca="1" si="1994"/>
        <v>0.6</v>
      </c>
      <c r="U6369" s="13" t="b">
        <f ca="1">IF(CalcTable[[#This Row],[IrrPrecip]]&gt;=IC_MM,FALSE,TRUE)</f>
        <v>1</v>
      </c>
      <c r="V6369" s="13" t="b">
        <f t="shared" si="1995"/>
        <v>1</v>
      </c>
      <c r="W6369" s="13" t="e">
        <f ca="1">IF(AND(IRR_DRIP=FALSE,CalcTable[[#This Row],[IrrHours]]&lt;=0),FALSE,TRUE)</f>
        <v>#NAME?</v>
      </c>
      <c r="X6369" s="13" t="e">
        <f ca="1">AND(CalcTable[[#This Row],[IrrDay]],CalcTable[[#This Row],[IrrRain]],CalcTable[[#This Row],[IrrWarm]],CalcTable[[#This Row],[IrrWindy]])</f>
        <v>#NAME?</v>
      </c>
      <c r="Y6369" s="13" t="e">
        <f t="shared" ca="1" si="1996"/>
        <v>#NAME?</v>
      </c>
      <c r="Z6369" s="13" t="e">
        <f ca="1">CalcTable[[#This Row],[IrrHours]]/5</f>
        <v>#NAME?</v>
      </c>
      <c r="AA6369" s="13" t="e">
        <f ca="1">IF(CalcTable[[#This Row],[IrrFlag]]=FALSE,0,MAX(0,CalcTable[[#This Row],[VolRednWind]]*(FCAP*IRR_TARGET-CalcTable[[#This Row],[IWC]])))</f>
        <v>#NAME?</v>
      </c>
      <c r="AB6369" s="13" t="e">
        <f ca="1">CalcTable[[#This Row],[IWC]]+CalcTable[[#This Row],[Eff Precip]]+CalcTable[[#This Row],[IrrAmt]]-CalcTable[[#This Row],[AET]]</f>
        <v>#NAME?</v>
      </c>
      <c r="AC6369" s="13" t="e">
        <f ca="1">IF(CalcTable[[#This Row],[PWC]]&gt;FCAP,MIN(24*PERC,MIN(SAT,CalcTable[[#This Row],[PWC]])-FCAP),0)</f>
        <v>#NAME?</v>
      </c>
      <c r="AD6369" s="13" t="e">
        <f ca="1">IF(CalcTable[[#This Row],[PWC]]&gt;SAT,CalcTable[[#This Row],[PWC]]-SAT,0)</f>
        <v>#NAME?</v>
      </c>
      <c r="AE6369" s="13" t="e">
        <f ca="1">CalcTable[[#This Row],[PWC]]-CalcTable[[#This Row],[PercAmt]]-CalcTable[[#This Row],[Runoff]]</f>
        <v>#NAME?</v>
      </c>
      <c r="AF6369" s="13" t="e">
        <f ca="1">CalcTable[[#This Row],[IrrAmt]]/1000*CUR_IRR_AREA*10000/IRR_EFF</f>
        <v>#NAME?</v>
      </c>
      <c r="AG6369" s="147"/>
      <c r="AH6369" s="13"/>
      <c r="AI6369" s="50">
        <v>0</v>
      </c>
      <c r="AJ6369" s="50">
        <v>0</v>
      </c>
      <c r="AK6369" s="50">
        <v>6.3707782923453111</v>
      </c>
      <c r="AL6369" s="50">
        <v>8.1684673525442619</v>
      </c>
      <c r="AM6369" s="50"/>
      <c r="AN6369" s="50"/>
      <c r="AO6369" s="50"/>
      <c r="AP6369" s="50"/>
      <c r="AQ6369" s="50"/>
      <c r="AR6369" s="50"/>
      <c r="AS6369" s="50"/>
      <c r="AT6369" s="50"/>
      <c r="AU6369" s="50"/>
      <c r="AV6369" s="50"/>
      <c r="AW6369" s="50"/>
      <c r="AX6369" s="50">
        <f t="shared" si="2007"/>
        <v>14.539245644889572</v>
      </c>
      <c r="AY6369" s="50"/>
      <c r="AZ6369" s="50">
        <f t="shared" si="1997"/>
        <v>333.04645729569626</v>
      </c>
      <c r="BA6369" s="50">
        <f t="shared" si="1998"/>
        <v>512.78581520131013</v>
      </c>
      <c r="BB6369" s="50">
        <f t="shared" si="1999"/>
        <v>528.64517031062906</v>
      </c>
      <c r="BC6369" s="17">
        <f t="shared" si="2000"/>
        <v>20017</v>
      </c>
      <c r="BD6369" s="50">
        <f t="shared" si="2001"/>
        <v>14.539245644889572</v>
      </c>
      <c r="BE6369" s="50">
        <f t="shared" si="2002"/>
        <v>333.04645729569626</v>
      </c>
      <c r="BF6369" s="50">
        <f t="shared" si="2008"/>
        <v>544.75798121297112</v>
      </c>
      <c r="BG6369" s="50"/>
      <c r="BH6369" s="17">
        <f t="shared" si="2003"/>
        <v>0</v>
      </c>
      <c r="BI6369" s="17">
        <f t="shared" si="2011"/>
        <v>6369</v>
      </c>
      <c r="BJ6369" s="17">
        <f t="shared" si="2009"/>
        <v>6369</v>
      </c>
      <c r="BK6369" s="150">
        <f t="shared" si="2010"/>
        <v>37088</v>
      </c>
      <c r="BL6369" s="50" t="e">
        <f t="shared" ca="1" si="2004"/>
        <v>#NAME?</v>
      </c>
      <c r="BM6369" s="50" t="e">
        <f t="shared" ca="1" si="2005"/>
        <v>#NAME?</v>
      </c>
      <c r="BN6369" s="50" t="e">
        <f t="shared" ca="1" si="2006"/>
        <v>#NAME?</v>
      </c>
    </row>
    <row r="6370" spans="1:66" x14ac:dyDescent="0.35">
      <c r="A6370" s="48">
        <v>37089</v>
      </c>
      <c r="B6370" s="17">
        <v>2001</v>
      </c>
      <c r="C6370" s="17">
        <v>7</v>
      </c>
      <c r="D6370" s="17">
        <v>198</v>
      </c>
      <c r="E6370" s="17">
        <v>17</v>
      </c>
      <c r="F6370" s="17">
        <v>3</v>
      </c>
      <c r="G6370" s="50">
        <v>11.8</v>
      </c>
      <c r="H6370" s="32">
        <v>4.964763772955112</v>
      </c>
      <c r="I6370" s="50">
        <v>9</v>
      </c>
      <c r="J6370" s="13">
        <v>0</v>
      </c>
      <c r="K6370" s="13">
        <f t="shared" si="1992"/>
        <v>0</v>
      </c>
      <c r="L6370" s="13">
        <f t="shared" si="1993"/>
        <v>0</v>
      </c>
      <c r="M6370" s="13" t="e">
        <f ca="1">CalcTable[[#This Row],[IWC]]-AE6369</f>
        <v>#NAME?</v>
      </c>
      <c r="N6370" s="13" t="e">
        <f ca="1">IF(CalcTable[[#This Row],[Day of Year]]&lt;123,FCAP,AE6369)</f>
        <v>#NAME?</v>
      </c>
      <c r="O6370" s="17" t="e">
        <f ca="1">IF(IRR_DRIP,5,COUNTIF('IDET Wind Values'!C6354:G6354,"&lt;="&amp;IRR_MAXWIND))</f>
        <v>#NAME?</v>
      </c>
      <c r="P6370" s="13" t="e">
        <f ca="1">CalcTable[[#This Row],[ET_o]]*KL</f>
        <v>#NAME?</v>
      </c>
      <c r="Q6370" s="13" t="e">
        <f ca="1">IF(WILTPT&lt;=0,1,MAX(0,MIN(1,(CalcTable[[#This Row],[IWC]]-WILTPT)/(MAD-WILTPT))))</f>
        <v>#NAME?</v>
      </c>
      <c r="R6370" s="13" t="e">
        <f ca="1">CalcTable[[#This Row],[ETMult]]*CalcTable[[#This Row],[ETb]]</f>
        <v>#NAME?</v>
      </c>
      <c r="S6370" s="13" t="b">
        <f>INDEX(IRR_LIST,CalcTable[[#This Row],[Day of Week]]+1)</f>
        <v>1</v>
      </c>
      <c r="T6370" s="13">
        <f t="shared" ca="1" si="1994"/>
        <v>16.600000000000001</v>
      </c>
      <c r="U6370" s="13" t="b">
        <f ca="1">IF(CalcTable[[#This Row],[IrrPrecip]]&gt;=IC_MM,FALSE,TRUE)</f>
        <v>0</v>
      </c>
      <c r="V6370" s="13" t="b">
        <f t="shared" si="1995"/>
        <v>1</v>
      </c>
      <c r="W6370" s="13" t="e">
        <f ca="1">IF(AND(IRR_DRIP=FALSE,CalcTable[[#This Row],[IrrHours]]&lt;=0),FALSE,TRUE)</f>
        <v>#NAME?</v>
      </c>
      <c r="X6370" s="13" t="e">
        <f ca="1">AND(CalcTable[[#This Row],[IrrDay]],CalcTable[[#This Row],[IrrRain]],CalcTable[[#This Row],[IrrWarm]],CalcTable[[#This Row],[IrrWindy]])</f>
        <v>#NAME?</v>
      </c>
      <c r="Y6370" s="13" t="e">
        <f t="shared" ca="1" si="1996"/>
        <v>#NAME?</v>
      </c>
      <c r="Z6370" s="13" t="e">
        <f ca="1">CalcTable[[#This Row],[IrrHours]]/5</f>
        <v>#NAME?</v>
      </c>
      <c r="AA6370" s="13" t="e">
        <f ca="1">IF(CalcTable[[#This Row],[IrrFlag]]=FALSE,0,MAX(0,CalcTable[[#This Row],[VolRednWind]]*(FCAP*IRR_TARGET-CalcTable[[#This Row],[IWC]])))</f>
        <v>#NAME?</v>
      </c>
      <c r="AB6370" s="13" t="e">
        <f ca="1">CalcTable[[#This Row],[IWC]]+CalcTable[[#This Row],[Eff Precip]]+CalcTable[[#This Row],[IrrAmt]]-CalcTable[[#This Row],[AET]]</f>
        <v>#NAME?</v>
      </c>
      <c r="AC6370" s="13" t="e">
        <f ca="1">IF(CalcTable[[#This Row],[PWC]]&gt;FCAP,MIN(24*PERC,MIN(SAT,CalcTable[[#This Row],[PWC]])-FCAP),0)</f>
        <v>#NAME?</v>
      </c>
      <c r="AD6370" s="13" t="e">
        <f ca="1">IF(CalcTable[[#This Row],[PWC]]&gt;SAT,CalcTable[[#This Row],[PWC]]-SAT,0)</f>
        <v>#NAME?</v>
      </c>
      <c r="AE6370" s="13" t="e">
        <f ca="1">CalcTable[[#This Row],[PWC]]-CalcTable[[#This Row],[PercAmt]]-CalcTable[[#This Row],[Runoff]]</f>
        <v>#NAME?</v>
      </c>
      <c r="AF6370" s="13" t="e">
        <f ca="1">CalcTable[[#This Row],[IrrAmt]]/1000*CUR_IRR_AREA*10000/IRR_EFF</f>
        <v>#NAME?</v>
      </c>
      <c r="AG6370" s="147"/>
      <c r="AH6370" s="13"/>
      <c r="AI6370" s="50">
        <v>0</v>
      </c>
      <c r="AJ6370" s="50">
        <v>0</v>
      </c>
      <c r="AK6370" s="50">
        <v>0</v>
      </c>
      <c r="AL6370" s="50">
        <v>0</v>
      </c>
      <c r="AM6370" s="50"/>
      <c r="AN6370" s="50"/>
      <c r="AO6370" s="50"/>
      <c r="AP6370" s="50"/>
      <c r="AQ6370" s="50"/>
      <c r="AR6370" s="50"/>
      <c r="AS6370" s="50"/>
      <c r="AT6370" s="50"/>
      <c r="AU6370" s="50"/>
      <c r="AV6370" s="50"/>
      <c r="AW6370" s="50"/>
      <c r="AX6370" s="50">
        <f t="shared" si="2007"/>
        <v>0</v>
      </c>
      <c r="AY6370" s="50"/>
      <c r="AZ6370" s="50">
        <f t="shared" si="1997"/>
        <v>0</v>
      </c>
      <c r="BA6370" s="50">
        <f t="shared" si="1998"/>
        <v>0</v>
      </c>
      <c r="BB6370" s="50">
        <f t="shared" si="1999"/>
        <v>0</v>
      </c>
      <c r="BC6370" s="17">
        <f t="shared" si="2000"/>
        <v>20017</v>
      </c>
      <c r="BD6370" s="50">
        <f t="shared" si="2001"/>
        <v>0</v>
      </c>
      <c r="BE6370" s="50">
        <f t="shared" si="2002"/>
        <v>0</v>
      </c>
      <c r="BF6370" s="50">
        <f t="shared" si="2008"/>
        <v>0</v>
      </c>
      <c r="BG6370" s="50"/>
      <c r="BH6370" s="17">
        <f t="shared" si="2003"/>
        <v>0</v>
      </c>
      <c r="BI6370" s="17">
        <f t="shared" si="2011"/>
        <v>6370</v>
      </c>
      <c r="BJ6370" s="17">
        <f t="shared" si="2009"/>
        <v>6370</v>
      </c>
      <c r="BK6370" s="150">
        <f t="shared" si="2010"/>
        <v>37089</v>
      </c>
      <c r="BL6370" s="50" t="e">
        <f t="shared" ca="1" si="2004"/>
        <v>#NAME?</v>
      </c>
      <c r="BM6370" s="50" t="e">
        <f t="shared" ca="1" si="2005"/>
        <v>#NAME?</v>
      </c>
      <c r="BN6370" s="50" t="e">
        <f t="shared" ca="1" si="2006"/>
        <v>#NAME?</v>
      </c>
    </row>
    <row r="6371" spans="1:66" x14ac:dyDescent="0.35">
      <c r="A6371" s="48">
        <v>37090</v>
      </c>
      <c r="B6371" s="17">
        <v>2001</v>
      </c>
      <c r="C6371" s="17">
        <v>7</v>
      </c>
      <c r="D6371" s="17">
        <v>199</v>
      </c>
      <c r="E6371" s="17">
        <v>18</v>
      </c>
      <c r="F6371" s="17">
        <v>4</v>
      </c>
      <c r="G6371" s="50">
        <v>7.5</v>
      </c>
      <c r="H6371" s="32">
        <v>5.4531339391979055</v>
      </c>
      <c r="I6371" s="50">
        <v>11</v>
      </c>
      <c r="J6371" s="13">
        <v>0</v>
      </c>
      <c r="K6371" s="13">
        <f t="shared" si="1992"/>
        <v>0</v>
      </c>
      <c r="L6371" s="13">
        <f t="shared" si="1993"/>
        <v>0</v>
      </c>
      <c r="M6371" s="13" t="e">
        <f ca="1">CalcTable[[#This Row],[IWC]]-AE6370</f>
        <v>#NAME?</v>
      </c>
      <c r="N6371" s="13" t="e">
        <f ca="1">IF(CalcTable[[#This Row],[Day of Year]]&lt;123,FCAP,AE6370)</f>
        <v>#NAME?</v>
      </c>
      <c r="O6371" s="17" t="e">
        <f ca="1">IF(IRR_DRIP,5,COUNTIF('IDET Wind Values'!C6355:G6355,"&lt;="&amp;IRR_MAXWIND))</f>
        <v>#NAME?</v>
      </c>
      <c r="P6371" s="13" t="e">
        <f ca="1">CalcTable[[#This Row],[ET_o]]*KL</f>
        <v>#NAME?</v>
      </c>
      <c r="Q6371" s="13" t="e">
        <f ca="1">IF(WILTPT&lt;=0,1,MAX(0,MIN(1,(CalcTable[[#This Row],[IWC]]-WILTPT)/(MAD-WILTPT))))</f>
        <v>#NAME?</v>
      </c>
      <c r="R6371" s="13" t="e">
        <f ca="1">CalcTable[[#This Row],[ETMult]]*CalcTable[[#This Row],[ETb]]</f>
        <v>#NAME?</v>
      </c>
      <c r="S6371" s="13" t="b">
        <f>INDEX(IRR_LIST,CalcTable[[#This Row],[Day of Week]]+1)</f>
        <v>0</v>
      </c>
      <c r="T6371" s="13">
        <f t="shared" ca="1" si="1994"/>
        <v>16</v>
      </c>
      <c r="U6371" s="13" t="b">
        <f ca="1">IF(CalcTable[[#This Row],[IrrPrecip]]&gt;=IC_MM,FALSE,TRUE)</f>
        <v>0</v>
      </c>
      <c r="V6371" s="13" t="b">
        <f t="shared" si="1995"/>
        <v>1</v>
      </c>
      <c r="W6371" s="13" t="e">
        <f ca="1">IF(AND(IRR_DRIP=FALSE,CalcTable[[#This Row],[IrrHours]]&lt;=0),FALSE,TRUE)</f>
        <v>#NAME?</v>
      </c>
      <c r="X6371" s="13" t="e">
        <f ca="1">AND(CalcTable[[#This Row],[IrrDay]],CalcTable[[#This Row],[IrrRain]],CalcTable[[#This Row],[IrrWarm]],CalcTable[[#This Row],[IrrWindy]])</f>
        <v>#NAME?</v>
      </c>
      <c r="Y6371" s="13" t="e">
        <f t="shared" ca="1" si="1996"/>
        <v>#NAME?</v>
      </c>
      <c r="Z6371" s="13" t="e">
        <f ca="1">CalcTable[[#This Row],[IrrHours]]/5</f>
        <v>#NAME?</v>
      </c>
      <c r="AA6371" s="13" t="e">
        <f ca="1">IF(CalcTable[[#This Row],[IrrFlag]]=FALSE,0,MAX(0,CalcTable[[#This Row],[VolRednWind]]*(FCAP*IRR_TARGET-CalcTable[[#This Row],[IWC]])))</f>
        <v>#NAME?</v>
      </c>
      <c r="AB6371" s="13" t="e">
        <f ca="1">CalcTable[[#This Row],[IWC]]+CalcTable[[#This Row],[Eff Precip]]+CalcTable[[#This Row],[IrrAmt]]-CalcTable[[#This Row],[AET]]</f>
        <v>#NAME?</v>
      </c>
      <c r="AC6371" s="13" t="e">
        <f ca="1">IF(CalcTable[[#This Row],[PWC]]&gt;FCAP,MIN(24*PERC,MIN(SAT,CalcTable[[#This Row],[PWC]])-FCAP),0)</f>
        <v>#NAME?</v>
      </c>
      <c r="AD6371" s="13" t="e">
        <f ca="1">IF(CalcTable[[#This Row],[PWC]]&gt;SAT,CalcTable[[#This Row],[PWC]]-SAT,0)</f>
        <v>#NAME?</v>
      </c>
      <c r="AE6371" s="13" t="e">
        <f ca="1">CalcTable[[#This Row],[PWC]]-CalcTable[[#This Row],[PercAmt]]-CalcTable[[#This Row],[Runoff]]</f>
        <v>#NAME?</v>
      </c>
      <c r="AF6371" s="13" t="e">
        <f ca="1">CalcTable[[#This Row],[IrrAmt]]/1000*CUR_IRR_AREA*10000/IRR_EFF</f>
        <v>#NAME?</v>
      </c>
      <c r="AG6371" s="147"/>
      <c r="AH6371" s="13"/>
      <c r="AI6371" s="50">
        <v>0</v>
      </c>
      <c r="AJ6371" s="50">
        <v>0</v>
      </c>
      <c r="AK6371" s="50">
        <v>0</v>
      </c>
      <c r="AL6371" s="50">
        <v>0</v>
      </c>
      <c r="AM6371" s="50"/>
      <c r="AN6371" s="50"/>
      <c r="AO6371" s="50"/>
      <c r="AP6371" s="50"/>
      <c r="AQ6371" s="50"/>
      <c r="AR6371" s="50"/>
      <c r="AS6371" s="50"/>
      <c r="AT6371" s="50"/>
      <c r="AU6371" s="50"/>
      <c r="AV6371" s="50"/>
      <c r="AW6371" s="50"/>
      <c r="AX6371" s="50">
        <f t="shared" si="2007"/>
        <v>0</v>
      </c>
      <c r="AY6371" s="50"/>
      <c r="AZ6371" s="50">
        <f t="shared" si="1997"/>
        <v>0</v>
      </c>
      <c r="BA6371" s="50">
        <f t="shared" si="1998"/>
        <v>0</v>
      </c>
      <c r="BB6371" s="50">
        <f t="shared" si="1999"/>
        <v>0</v>
      </c>
      <c r="BC6371" s="17">
        <f t="shared" si="2000"/>
        <v>20017</v>
      </c>
      <c r="BD6371" s="50">
        <f t="shared" si="2001"/>
        <v>0</v>
      </c>
      <c r="BE6371" s="50">
        <f t="shared" si="2002"/>
        <v>0</v>
      </c>
      <c r="BF6371" s="50">
        <f t="shared" si="2008"/>
        <v>0</v>
      </c>
      <c r="BG6371" s="50"/>
      <c r="BH6371" s="17">
        <f t="shared" si="2003"/>
        <v>0</v>
      </c>
      <c r="BI6371" s="17">
        <f t="shared" si="2011"/>
        <v>6371</v>
      </c>
      <c r="BJ6371" s="17">
        <f t="shared" si="2009"/>
        <v>6371</v>
      </c>
      <c r="BK6371" s="150">
        <f t="shared" si="2010"/>
        <v>37090</v>
      </c>
      <c r="BL6371" s="50" t="e">
        <f t="shared" ca="1" si="2004"/>
        <v>#NAME?</v>
      </c>
      <c r="BM6371" s="50" t="e">
        <f t="shared" ca="1" si="2005"/>
        <v>#NAME?</v>
      </c>
      <c r="BN6371" s="50" t="e">
        <f t="shared" ca="1" si="2006"/>
        <v>#NAME?</v>
      </c>
    </row>
    <row r="6372" spans="1:66" x14ac:dyDescent="0.35">
      <c r="A6372" s="48">
        <v>37091</v>
      </c>
      <c r="B6372" s="17">
        <v>2001</v>
      </c>
      <c r="C6372" s="17">
        <v>7</v>
      </c>
      <c r="D6372" s="17">
        <v>200</v>
      </c>
      <c r="E6372" s="17">
        <v>19</v>
      </c>
      <c r="F6372" s="17">
        <v>5</v>
      </c>
      <c r="G6372" s="50">
        <v>7.3</v>
      </c>
      <c r="H6372" s="32">
        <v>5.3257701297858988</v>
      </c>
      <c r="I6372" s="50">
        <v>9</v>
      </c>
      <c r="J6372" s="13">
        <v>0</v>
      </c>
      <c r="K6372" s="13">
        <f t="shared" si="1992"/>
        <v>0</v>
      </c>
      <c r="L6372" s="13">
        <f t="shared" si="1993"/>
        <v>0</v>
      </c>
      <c r="M6372" s="13" t="e">
        <f ca="1">CalcTable[[#This Row],[IWC]]-AE6371</f>
        <v>#NAME?</v>
      </c>
      <c r="N6372" s="13" t="e">
        <f ca="1">IF(CalcTable[[#This Row],[Day of Year]]&lt;123,FCAP,AE6371)</f>
        <v>#NAME?</v>
      </c>
      <c r="O6372" s="17" t="e">
        <f ca="1">IF(IRR_DRIP,5,COUNTIF('IDET Wind Values'!C6356:G6356,"&lt;="&amp;IRR_MAXWIND))</f>
        <v>#NAME?</v>
      </c>
      <c r="P6372" s="13" t="e">
        <f ca="1">CalcTable[[#This Row],[ET_o]]*KL</f>
        <v>#NAME?</v>
      </c>
      <c r="Q6372" s="13" t="e">
        <f ca="1">IF(WILTPT&lt;=0,1,MAX(0,MIN(1,(CalcTable[[#This Row],[IWC]]-WILTPT)/(MAD-WILTPT))))</f>
        <v>#NAME?</v>
      </c>
      <c r="R6372" s="13" t="e">
        <f ca="1">CalcTable[[#This Row],[ETMult]]*CalcTable[[#This Row],[ETb]]</f>
        <v>#NAME?</v>
      </c>
      <c r="S6372" s="13" t="b">
        <f>INDEX(IRR_LIST,CalcTable[[#This Row],[Day of Week]]+1)</f>
        <v>1</v>
      </c>
      <c r="T6372" s="13">
        <f t="shared" ca="1" si="1994"/>
        <v>0</v>
      </c>
      <c r="U6372" s="13" t="b">
        <f ca="1">IF(CalcTable[[#This Row],[IrrPrecip]]&gt;=IC_MM,FALSE,TRUE)</f>
        <v>1</v>
      </c>
      <c r="V6372" s="13" t="b">
        <f t="shared" si="1995"/>
        <v>1</v>
      </c>
      <c r="W6372" s="13" t="e">
        <f ca="1">IF(AND(IRR_DRIP=FALSE,CalcTable[[#This Row],[IrrHours]]&lt;=0),FALSE,TRUE)</f>
        <v>#NAME?</v>
      </c>
      <c r="X6372" s="13" t="e">
        <f ca="1">AND(CalcTable[[#This Row],[IrrDay]],CalcTable[[#This Row],[IrrRain]],CalcTable[[#This Row],[IrrWarm]],CalcTable[[#This Row],[IrrWindy]])</f>
        <v>#NAME?</v>
      </c>
      <c r="Y6372" s="13" t="e">
        <f t="shared" ca="1" si="1996"/>
        <v>#NAME?</v>
      </c>
      <c r="Z6372" s="13" t="e">
        <f ca="1">CalcTable[[#This Row],[IrrHours]]/5</f>
        <v>#NAME?</v>
      </c>
      <c r="AA6372" s="13" t="e">
        <f ca="1">IF(CalcTable[[#This Row],[IrrFlag]]=FALSE,0,MAX(0,CalcTable[[#This Row],[VolRednWind]]*(FCAP*IRR_TARGET-CalcTable[[#This Row],[IWC]])))</f>
        <v>#NAME?</v>
      </c>
      <c r="AB6372" s="13" t="e">
        <f ca="1">CalcTable[[#This Row],[IWC]]+CalcTable[[#This Row],[Eff Precip]]+CalcTable[[#This Row],[IrrAmt]]-CalcTable[[#This Row],[AET]]</f>
        <v>#NAME?</v>
      </c>
      <c r="AC6372" s="13" t="e">
        <f ca="1">IF(CalcTable[[#This Row],[PWC]]&gt;FCAP,MIN(24*PERC,MIN(SAT,CalcTable[[#This Row],[PWC]])-FCAP),0)</f>
        <v>#NAME?</v>
      </c>
      <c r="AD6372" s="13" t="e">
        <f ca="1">IF(CalcTable[[#This Row],[PWC]]&gt;SAT,CalcTable[[#This Row],[PWC]]-SAT,0)</f>
        <v>#NAME?</v>
      </c>
      <c r="AE6372" s="13" t="e">
        <f ca="1">CalcTable[[#This Row],[PWC]]-CalcTable[[#This Row],[PercAmt]]-CalcTable[[#This Row],[Runoff]]</f>
        <v>#NAME?</v>
      </c>
      <c r="AF6372" s="13" t="e">
        <f ca="1">CalcTable[[#This Row],[IrrAmt]]/1000*CUR_IRR_AREA*10000/IRR_EFF</f>
        <v>#NAME?</v>
      </c>
      <c r="AG6372" s="147"/>
      <c r="AH6372" s="13"/>
      <c r="AI6372" s="50">
        <v>8.835977104196802</v>
      </c>
      <c r="AJ6372" s="50">
        <v>16.679925055616593</v>
      </c>
      <c r="AK6372" s="50">
        <v>0</v>
      </c>
      <c r="AL6372" s="50">
        <v>0</v>
      </c>
      <c r="AM6372" s="50"/>
      <c r="AN6372" s="50"/>
      <c r="AO6372" s="50"/>
      <c r="AP6372" s="50"/>
      <c r="AQ6372" s="50"/>
      <c r="AR6372" s="50"/>
      <c r="AS6372" s="50"/>
      <c r="AT6372" s="50"/>
      <c r="AU6372" s="50"/>
      <c r="AV6372" s="50"/>
      <c r="AW6372" s="50"/>
      <c r="AX6372" s="50">
        <f t="shared" si="2007"/>
        <v>25.515902159813393</v>
      </c>
      <c r="AY6372" s="50"/>
      <c r="AZ6372" s="50">
        <f t="shared" si="1997"/>
        <v>618.87213249297326</v>
      </c>
      <c r="BA6372" s="50">
        <f t="shared" si="1998"/>
        <v>1006.6334080835983</v>
      </c>
      <c r="BB6372" s="50">
        <f t="shared" si="1999"/>
        <v>1042.0775975628903</v>
      </c>
      <c r="BC6372" s="17">
        <f t="shared" si="2000"/>
        <v>20017</v>
      </c>
      <c r="BD6372" s="50">
        <f t="shared" si="2001"/>
        <v>25.515902159813393</v>
      </c>
      <c r="BE6372" s="50">
        <f t="shared" si="2002"/>
        <v>618.87213249297326</v>
      </c>
      <c r="BF6372" s="50">
        <f t="shared" si="2008"/>
        <v>1012.2777953062317</v>
      </c>
      <c r="BG6372" s="50"/>
      <c r="BH6372" s="17">
        <f t="shared" si="2003"/>
        <v>0</v>
      </c>
      <c r="BI6372" s="17">
        <f t="shared" si="2011"/>
        <v>6372</v>
      </c>
      <c r="BJ6372" s="17">
        <f t="shared" si="2009"/>
        <v>6372</v>
      </c>
      <c r="BK6372" s="150">
        <f t="shared" si="2010"/>
        <v>37091</v>
      </c>
      <c r="BL6372" s="50" t="e">
        <f t="shared" ca="1" si="2004"/>
        <v>#NAME?</v>
      </c>
      <c r="BM6372" s="50" t="e">
        <f t="shared" ca="1" si="2005"/>
        <v>#NAME?</v>
      </c>
      <c r="BN6372" s="50" t="e">
        <f t="shared" ca="1" si="2006"/>
        <v>#NAME?</v>
      </c>
    </row>
    <row r="6373" spans="1:66" x14ac:dyDescent="0.35">
      <c r="A6373" s="48">
        <v>37092</v>
      </c>
      <c r="B6373" s="17">
        <v>2001</v>
      </c>
      <c r="C6373" s="17">
        <v>7</v>
      </c>
      <c r="D6373" s="17">
        <v>201</v>
      </c>
      <c r="E6373" s="17">
        <v>20</v>
      </c>
      <c r="F6373" s="17">
        <v>6</v>
      </c>
      <c r="G6373" s="50">
        <v>7.6</v>
      </c>
      <c r="H6373" s="32">
        <v>5.2062766048035529</v>
      </c>
      <c r="I6373" s="50">
        <v>6.333333333333333</v>
      </c>
      <c r="J6373" s="13">
        <v>0</v>
      </c>
      <c r="K6373" s="13">
        <f t="shared" si="1992"/>
        <v>0</v>
      </c>
      <c r="L6373" s="13">
        <f t="shared" si="1993"/>
        <v>0</v>
      </c>
      <c r="M6373" s="13" t="e">
        <f ca="1">CalcTable[[#This Row],[IWC]]-AE6372</f>
        <v>#NAME?</v>
      </c>
      <c r="N6373" s="13" t="e">
        <f ca="1">IF(CalcTable[[#This Row],[Day of Year]]&lt;123,FCAP,AE6372)</f>
        <v>#NAME?</v>
      </c>
      <c r="O6373" s="17" t="e">
        <f ca="1">IF(IRR_DRIP,5,COUNTIF('IDET Wind Values'!C6357:G6357,"&lt;="&amp;IRR_MAXWIND))</f>
        <v>#NAME?</v>
      </c>
      <c r="P6373" s="13" t="e">
        <f ca="1">CalcTable[[#This Row],[ET_o]]*KL</f>
        <v>#NAME?</v>
      </c>
      <c r="Q6373" s="13" t="e">
        <f ca="1">IF(WILTPT&lt;=0,1,MAX(0,MIN(1,(CalcTable[[#This Row],[IWC]]-WILTPT)/(MAD-WILTPT))))</f>
        <v>#NAME?</v>
      </c>
      <c r="R6373" s="13" t="e">
        <f ca="1">CalcTable[[#This Row],[ETMult]]*CalcTable[[#This Row],[ETb]]</f>
        <v>#NAME?</v>
      </c>
      <c r="S6373" s="13" t="b">
        <f>INDEX(IRR_LIST,CalcTable[[#This Row],[Day of Week]]+1)</f>
        <v>0</v>
      </c>
      <c r="T6373" s="13">
        <f t="shared" ca="1" si="1994"/>
        <v>0</v>
      </c>
      <c r="U6373" s="13" t="b">
        <f ca="1">IF(CalcTable[[#This Row],[IrrPrecip]]&gt;=IC_MM,FALSE,TRUE)</f>
        <v>1</v>
      </c>
      <c r="V6373" s="13" t="b">
        <f t="shared" si="1995"/>
        <v>1</v>
      </c>
      <c r="W6373" s="13" t="e">
        <f ca="1">IF(AND(IRR_DRIP=FALSE,CalcTable[[#This Row],[IrrHours]]&lt;=0),FALSE,TRUE)</f>
        <v>#NAME?</v>
      </c>
      <c r="X6373" s="13" t="e">
        <f ca="1">AND(CalcTable[[#This Row],[IrrDay]],CalcTable[[#This Row],[IrrRain]],CalcTable[[#This Row],[IrrWarm]],CalcTable[[#This Row],[IrrWindy]])</f>
        <v>#NAME?</v>
      </c>
      <c r="Y6373" s="13" t="e">
        <f t="shared" ca="1" si="1996"/>
        <v>#NAME?</v>
      </c>
      <c r="Z6373" s="13" t="e">
        <f ca="1">CalcTable[[#This Row],[IrrHours]]/5</f>
        <v>#NAME?</v>
      </c>
      <c r="AA6373" s="13" t="e">
        <f ca="1">IF(CalcTable[[#This Row],[IrrFlag]]=FALSE,0,MAX(0,CalcTable[[#This Row],[VolRednWind]]*(FCAP*IRR_TARGET-CalcTable[[#This Row],[IWC]])))</f>
        <v>#NAME?</v>
      </c>
      <c r="AB6373" s="13" t="e">
        <f ca="1">CalcTable[[#This Row],[IWC]]+CalcTable[[#This Row],[Eff Precip]]+CalcTable[[#This Row],[IrrAmt]]-CalcTable[[#This Row],[AET]]</f>
        <v>#NAME?</v>
      </c>
      <c r="AC6373" s="13" t="e">
        <f ca="1">IF(CalcTable[[#This Row],[PWC]]&gt;FCAP,MIN(24*PERC,MIN(SAT,CalcTable[[#This Row],[PWC]])-FCAP),0)</f>
        <v>#NAME?</v>
      </c>
      <c r="AD6373" s="13" t="e">
        <f ca="1">IF(CalcTable[[#This Row],[PWC]]&gt;SAT,CalcTable[[#This Row],[PWC]]-SAT,0)</f>
        <v>#NAME?</v>
      </c>
      <c r="AE6373" s="13" t="e">
        <f ca="1">CalcTable[[#This Row],[PWC]]-CalcTable[[#This Row],[PercAmt]]-CalcTable[[#This Row],[Runoff]]</f>
        <v>#NAME?</v>
      </c>
      <c r="AF6373" s="13" t="e">
        <f ca="1">CalcTable[[#This Row],[IrrAmt]]/1000*CUR_IRR_AREA*10000/IRR_EFF</f>
        <v>#NAME?</v>
      </c>
      <c r="AG6373" s="147"/>
      <c r="AH6373" s="13"/>
      <c r="AI6373" s="50">
        <v>0</v>
      </c>
      <c r="AJ6373" s="50">
        <v>0</v>
      </c>
      <c r="AK6373" s="50">
        <v>0</v>
      </c>
      <c r="AL6373" s="50">
        <v>10.528149719017568</v>
      </c>
      <c r="AM6373" s="50"/>
      <c r="AN6373" s="50"/>
      <c r="AO6373" s="50"/>
      <c r="AP6373" s="50"/>
      <c r="AQ6373" s="50"/>
      <c r="AR6373" s="50"/>
      <c r="AS6373" s="50"/>
      <c r="AT6373" s="50"/>
      <c r="AU6373" s="50"/>
      <c r="AV6373" s="50"/>
      <c r="AW6373" s="50"/>
      <c r="AX6373" s="50">
        <f t="shared" si="2007"/>
        <v>10.528149719017568</v>
      </c>
      <c r="AY6373" s="50"/>
      <c r="AZ6373" s="50">
        <f t="shared" si="1997"/>
        <v>308.82572509118205</v>
      </c>
      <c r="BA6373" s="50">
        <f t="shared" si="1998"/>
        <v>475.49357672769304</v>
      </c>
      <c r="BB6373" s="50">
        <f t="shared" si="1999"/>
        <v>490.19956363679694</v>
      </c>
      <c r="BC6373" s="17">
        <f t="shared" si="2000"/>
        <v>20017</v>
      </c>
      <c r="BD6373" s="50">
        <f t="shared" si="2001"/>
        <v>10.528149719017568</v>
      </c>
      <c r="BE6373" s="50">
        <f t="shared" si="2002"/>
        <v>308.82572509118205</v>
      </c>
      <c r="BF6373" s="50">
        <f t="shared" si="2008"/>
        <v>505.14057382071519</v>
      </c>
      <c r="BG6373" s="50"/>
      <c r="BH6373" s="17">
        <f t="shared" si="2003"/>
        <v>0</v>
      </c>
      <c r="BI6373" s="17">
        <f t="shared" si="2011"/>
        <v>6373</v>
      </c>
      <c r="BJ6373" s="17">
        <f t="shared" si="2009"/>
        <v>6373</v>
      </c>
      <c r="BK6373" s="150">
        <f t="shared" si="2010"/>
        <v>37092</v>
      </c>
      <c r="BL6373" s="50" t="e">
        <f t="shared" ca="1" si="2004"/>
        <v>#NAME?</v>
      </c>
      <c r="BM6373" s="50" t="e">
        <f t="shared" ca="1" si="2005"/>
        <v>#NAME?</v>
      </c>
      <c r="BN6373" s="50" t="e">
        <f t="shared" ca="1" si="2006"/>
        <v>#NAME?</v>
      </c>
    </row>
    <row r="6374" spans="1:66" x14ac:dyDescent="0.35">
      <c r="A6374" s="48">
        <v>37093</v>
      </c>
      <c r="B6374" s="17">
        <v>2001</v>
      </c>
      <c r="C6374" s="17">
        <v>7</v>
      </c>
      <c r="D6374" s="17">
        <v>202</v>
      </c>
      <c r="E6374" s="17">
        <v>21</v>
      </c>
      <c r="F6374" s="17">
        <v>7</v>
      </c>
      <c r="G6374" s="50">
        <v>11.4</v>
      </c>
      <c r="H6374" s="32">
        <v>3.8130850804371059</v>
      </c>
      <c r="I6374" s="50">
        <v>11.666666666666666</v>
      </c>
      <c r="J6374" s="13">
        <v>0.6</v>
      </c>
      <c r="K6374" s="13">
        <f t="shared" si="1992"/>
        <v>0.6</v>
      </c>
      <c r="L6374" s="13">
        <f t="shared" si="1993"/>
        <v>0</v>
      </c>
      <c r="M6374" s="13" t="e">
        <f ca="1">CalcTable[[#This Row],[IWC]]-AE6373</f>
        <v>#NAME?</v>
      </c>
      <c r="N6374" s="13" t="e">
        <f ca="1">IF(CalcTable[[#This Row],[Day of Year]]&lt;123,FCAP,AE6373)</f>
        <v>#NAME?</v>
      </c>
      <c r="O6374" s="17" t="e">
        <f ca="1">IF(IRR_DRIP,5,COUNTIF('IDET Wind Values'!C6358:G6358,"&lt;="&amp;IRR_MAXWIND))</f>
        <v>#NAME?</v>
      </c>
      <c r="P6374" s="13" t="e">
        <f ca="1">CalcTable[[#This Row],[ET_o]]*KL</f>
        <v>#NAME?</v>
      </c>
      <c r="Q6374" s="13" t="e">
        <f ca="1">IF(WILTPT&lt;=0,1,MAX(0,MIN(1,(CalcTable[[#This Row],[IWC]]-WILTPT)/(MAD-WILTPT))))</f>
        <v>#NAME?</v>
      </c>
      <c r="R6374" s="13" t="e">
        <f ca="1">CalcTable[[#This Row],[ETMult]]*CalcTable[[#This Row],[ETb]]</f>
        <v>#NAME?</v>
      </c>
      <c r="S6374" s="13" t="b">
        <f>INDEX(IRR_LIST,CalcTable[[#This Row],[Day of Week]]+1)</f>
        <v>0</v>
      </c>
      <c r="T6374" s="13">
        <f t="shared" ca="1" si="1994"/>
        <v>0</v>
      </c>
      <c r="U6374" s="13" t="b">
        <f ca="1">IF(CalcTable[[#This Row],[IrrPrecip]]&gt;=IC_MM,FALSE,TRUE)</f>
        <v>1</v>
      </c>
      <c r="V6374" s="13" t="b">
        <f t="shared" si="1995"/>
        <v>1</v>
      </c>
      <c r="W6374" s="13" t="e">
        <f ca="1">IF(AND(IRR_DRIP=FALSE,CalcTable[[#This Row],[IrrHours]]&lt;=0),FALSE,TRUE)</f>
        <v>#NAME?</v>
      </c>
      <c r="X6374" s="13" t="e">
        <f ca="1">AND(CalcTable[[#This Row],[IrrDay]],CalcTable[[#This Row],[IrrRain]],CalcTable[[#This Row],[IrrWarm]],CalcTable[[#This Row],[IrrWindy]])</f>
        <v>#NAME?</v>
      </c>
      <c r="Y6374" s="13" t="e">
        <f t="shared" ca="1" si="1996"/>
        <v>#NAME?</v>
      </c>
      <c r="Z6374" s="13" t="e">
        <f ca="1">CalcTable[[#This Row],[IrrHours]]/5</f>
        <v>#NAME?</v>
      </c>
      <c r="AA6374" s="13" t="e">
        <f ca="1">IF(CalcTable[[#This Row],[IrrFlag]]=FALSE,0,MAX(0,CalcTable[[#This Row],[VolRednWind]]*(FCAP*IRR_TARGET-CalcTable[[#This Row],[IWC]])))</f>
        <v>#NAME?</v>
      </c>
      <c r="AB6374" s="13" t="e">
        <f ca="1">CalcTable[[#This Row],[IWC]]+CalcTable[[#This Row],[Eff Precip]]+CalcTable[[#This Row],[IrrAmt]]-CalcTable[[#This Row],[AET]]</f>
        <v>#NAME?</v>
      </c>
      <c r="AC6374" s="13" t="e">
        <f ca="1">IF(CalcTable[[#This Row],[PWC]]&gt;FCAP,MIN(24*PERC,MIN(SAT,CalcTable[[#This Row],[PWC]])-FCAP),0)</f>
        <v>#NAME?</v>
      </c>
      <c r="AD6374" s="13" t="e">
        <f ca="1">IF(CalcTable[[#This Row],[PWC]]&gt;SAT,CalcTable[[#This Row],[PWC]]-SAT,0)</f>
        <v>#NAME?</v>
      </c>
      <c r="AE6374" s="13" t="e">
        <f ca="1">CalcTable[[#This Row],[PWC]]-CalcTable[[#This Row],[PercAmt]]-CalcTable[[#This Row],[Runoff]]</f>
        <v>#NAME?</v>
      </c>
      <c r="AF6374" s="13" t="e">
        <f ca="1">CalcTable[[#This Row],[IrrAmt]]/1000*CUR_IRR_AREA*10000/IRR_EFF</f>
        <v>#NAME?</v>
      </c>
      <c r="AG6374" s="147"/>
      <c r="AH6374" s="13"/>
      <c r="AI6374" s="50">
        <v>0</v>
      </c>
      <c r="AJ6374" s="50">
        <v>0</v>
      </c>
      <c r="AK6374" s="50">
        <v>4.5709533018889932</v>
      </c>
      <c r="AL6374" s="50">
        <v>0</v>
      </c>
      <c r="AM6374" s="50"/>
      <c r="AN6374" s="50"/>
      <c r="AO6374" s="50"/>
      <c r="AP6374" s="50"/>
      <c r="AQ6374" s="50"/>
      <c r="AR6374" s="50"/>
      <c r="AS6374" s="50"/>
      <c r="AT6374" s="50"/>
      <c r="AU6374" s="50"/>
      <c r="AV6374" s="50"/>
      <c r="AW6374" s="50"/>
      <c r="AX6374" s="50">
        <f t="shared" si="2007"/>
        <v>4.5709533018889932</v>
      </c>
      <c r="AY6374" s="50"/>
      <c r="AZ6374" s="50">
        <f t="shared" si="1997"/>
        <v>67.040648427705236</v>
      </c>
      <c r="BA6374" s="50">
        <f t="shared" si="1998"/>
        <v>103.22131583313345</v>
      </c>
      <c r="BB6374" s="50">
        <f t="shared" si="1999"/>
        <v>106.41372766302419</v>
      </c>
      <c r="BC6374" s="17">
        <f t="shared" si="2000"/>
        <v>20017</v>
      </c>
      <c r="BD6374" s="50">
        <f t="shared" si="2001"/>
        <v>4.5709533018889932</v>
      </c>
      <c r="BE6374" s="50">
        <f t="shared" si="2002"/>
        <v>67.040648427705236</v>
      </c>
      <c r="BF6374" s="50">
        <f t="shared" si="2008"/>
        <v>109.65715892380754</v>
      </c>
      <c r="BG6374" s="50"/>
      <c r="BH6374" s="17">
        <f t="shared" si="2003"/>
        <v>0</v>
      </c>
      <c r="BI6374" s="17">
        <f t="shared" si="2011"/>
        <v>6374</v>
      </c>
      <c r="BJ6374" s="17">
        <f t="shared" si="2009"/>
        <v>6374</v>
      </c>
      <c r="BK6374" s="150">
        <f t="shared" si="2010"/>
        <v>37093</v>
      </c>
      <c r="BL6374" s="50" t="e">
        <f t="shared" ca="1" si="2004"/>
        <v>#NAME?</v>
      </c>
      <c r="BM6374" s="50" t="e">
        <f t="shared" ca="1" si="2005"/>
        <v>#NAME?</v>
      </c>
      <c r="BN6374" s="50" t="e">
        <f t="shared" ca="1" si="2006"/>
        <v>#NAME?</v>
      </c>
    </row>
    <row r="6375" spans="1:66" x14ac:dyDescent="0.35">
      <c r="A6375" s="48">
        <v>37094</v>
      </c>
      <c r="B6375" s="17">
        <v>2001</v>
      </c>
      <c r="C6375" s="17">
        <v>7</v>
      </c>
      <c r="D6375" s="17">
        <v>203</v>
      </c>
      <c r="E6375" s="17">
        <v>22</v>
      </c>
      <c r="F6375" s="17">
        <v>1</v>
      </c>
      <c r="G6375" s="50">
        <v>11.7</v>
      </c>
      <c r="H6375" s="32">
        <v>3.3649652352628268</v>
      </c>
      <c r="I6375" s="50">
        <v>11.333333333333334</v>
      </c>
      <c r="J6375" s="13">
        <v>3.3</v>
      </c>
      <c r="K6375" s="13">
        <f t="shared" si="1992"/>
        <v>3.3</v>
      </c>
      <c r="L6375" s="13">
        <f t="shared" si="1993"/>
        <v>0</v>
      </c>
      <c r="M6375" s="13" t="e">
        <f ca="1">CalcTable[[#This Row],[IWC]]-AE6374</f>
        <v>#NAME?</v>
      </c>
      <c r="N6375" s="13" t="e">
        <f ca="1">IF(CalcTable[[#This Row],[Day of Year]]&lt;123,FCAP,AE6374)</f>
        <v>#NAME?</v>
      </c>
      <c r="O6375" s="17" t="e">
        <f ca="1">IF(IRR_DRIP,5,COUNTIF('IDET Wind Values'!C6359:G6359,"&lt;="&amp;IRR_MAXWIND))</f>
        <v>#NAME?</v>
      </c>
      <c r="P6375" s="13" t="e">
        <f ca="1">CalcTable[[#This Row],[ET_o]]*KL</f>
        <v>#NAME?</v>
      </c>
      <c r="Q6375" s="13" t="e">
        <f ca="1">IF(WILTPT&lt;=0,1,MAX(0,MIN(1,(CalcTable[[#This Row],[IWC]]-WILTPT)/(MAD-WILTPT))))</f>
        <v>#NAME?</v>
      </c>
      <c r="R6375" s="13" t="e">
        <f ca="1">CalcTable[[#This Row],[ETMult]]*CalcTable[[#This Row],[ETb]]</f>
        <v>#NAME?</v>
      </c>
      <c r="S6375" s="13" t="b">
        <f>INDEX(IRR_LIST,CalcTable[[#This Row],[Day of Week]]+1)</f>
        <v>1</v>
      </c>
      <c r="T6375" s="13">
        <f t="shared" ca="1" si="1994"/>
        <v>0.6</v>
      </c>
      <c r="U6375" s="13" t="b">
        <f ca="1">IF(CalcTable[[#This Row],[IrrPrecip]]&gt;=IC_MM,FALSE,TRUE)</f>
        <v>1</v>
      </c>
      <c r="V6375" s="13" t="b">
        <f t="shared" si="1995"/>
        <v>1</v>
      </c>
      <c r="W6375" s="13" t="e">
        <f ca="1">IF(AND(IRR_DRIP=FALSE,CalcTable[[#This Row],[IrrHours]]&lt;=0),FALSE,TRUE)</f>
        <v>#NAME?</v>
      </c>
      <c r="X6375" s="13" t="e">
        <f ca="1">AND(CalcTable[[#This Row],[IrrDay]],CalcTable[[#This Row],[IrrRain]],CalcTable[[#This Row],[IrrWarm]],CalcTable[[#This Row],[IrrWindy]])</f>
        <v>#NAME?</v>
      </c>
      <c r="Y6375" s="13" t="e">
        <f t="shared" ca="1" si="1996"/>
        <v>#NAME?</v>
      </c>
      <c r="Z6375" s="13" t="e">
        <f ca="1">CalcTable[[#This Row],[IrrHours]]/5</f>
        <v>#NAME?</v>
      </c>
      <c r="AA6375" s="13" t="e">
        <f ca="1">IF(CalcTable[[#This Row],[IrrFlag]]=FALSE,0,MAX(0,CalcTable[[#This Row],[VolRednWind]]*(FCAP*IRR_TARGET-CalcTable[[#This Row],[IWC]])))</f>
        <v>#NAME?</v>
      </c>
      <c r="AB6375" s="13" t="e">
        <f ca="1">CalcTable[[#This Row],[IWC]]+CalcTable[[#This Row],[Eff Precip]]+CalcTable[[#This Row],[IrrAmt]]-CalcTable[[#This Row],[AET]]</f>
        <v>#NAME?</v>
      </c>
      <c r="AC6375" s="13" t="e">
        <f ca="1">IF(CalcTable[[#This Row],[PWC]]&gt;FCAP,MIN(24*PERC,MIN(SAT,CalcTable[[#This Row],[PWC]])-FCAP),0)</f>
        <v>#NAME?</v>
      </c>
      <c r="AD6375" s="13" t="e">
        <f ca="1">IF(CalcTable[[#This Row],[PWC]]&gt;SAT,CalcTable[[#This Row],[PWC]]-SAT,0)</f>
        <v>#NAME?</v>
      </c>
      <c r="AE6375" s="13" t="e">
        <f ca="1">CalcTable[[#This Row],[PWC]]-CalcTable[[#This Row],[PercAmt]]-CalcTable[[#This Row],[Runoff]]</f>
        <v>#NAME?</v>
      </c>
      <c r="AF6375" s="13" t="e">
        <f ca="1">CalcTable[[#This Row],[IrrAmt]]/1000*CUR_IRR_AREA*10000/IRR_EFF</f>
        <v>#NAME?</v>
      </c>
      <c r="AG6375" s="147"/>
      <c r="AH6375" s="13"/>
      <c r="AI6375" s="50">
        <v>13.339676498762596</v>
      </c>
      <c r="AJ6375" s="50">
        <v>19.233131172627154</v>
      </c>
      <c r="AK6375" s="50">
        <v>0</v>
      </c>
      <c r="AL6375" s="50">
        <v>0</v>
      </c>
      <c r="AM6375" s="50"/>
      <c r="AN6375" s="50"/>
      <c r="AO6375" s="50"/>
      <c r="AP6375" s="50"/>
      <c r="AQ6375" s="50"/>
      <c r="AR6375" s="50"/>
      <c r="AS6375" s="50"/>
      <c r="AT6375" s="50"/>
      <c r="AU6375" s="50"/>
      <c r="AV6375" s="50"/>
      <c r="AW6375" s="50"/>
      <c r="AX6375" s="50">
        <f t="shared" si="2007"/>
        <v>32.572807671389754</v>
      </c>
      <c r="AY6375" s="50"/>
      <c r="AZ6375" s="50">
        <f t="shared" si="1997"/>
        <v>759.82043637891456</v>
      </c>
      <c r="BA6375" s="50">
        <f t="shared" si="1998"/>
        <v>1231.8791655305824</v>
      </c>
      <c r="BB6375" s="50">
        <f t="shared" si="1999"/>
        <v>1274.9496362217687</v>
      </c>
      <c r="BC6375" s="17">
        <f t="shared" si="2000"/>
        <v>20017</v>
      </c>
      <c r="BD6375" s="50">
        <f t="shared" si="2001"/>
        <v>32.572807671389754</v>
      </c>
      <c r="BE6375" s="50">
        <f t="shared" si="2002"/>
        <v>759.82043637891456</v>
      </c>
      <c r="BF6375" s="50">
        <f t="shared" si="2008"/>
        <v>1242.8243505939404</v>
      </c>
      <c r="BG6375" s="50"/>
      <c r="BH6375" s="17">
        <f t="shared" si="2003"/>
        <v>0</v>
      </c>
      <c r="BI6375" s="17">
        <f t="shared" si="2011"/>
        <v>6375</v>
      </c>
      <c r="BJ6375" s="17">
        <f t="shared" si="2009"/>
        <v>6375</v>
      </c>
      <c r="BK6375" s="150">
        <f t="shared" si="2010"/>
        <v>37094</v>
      </c>
      <c r="BL6375" s="50" t="e">
        <f t="shared" ca="1" si="2004"/>
        <v>#NAME?</v>
      </c>
      <c r="BM6375" s="50" t="e">
        <f t="shared" ca="1" si="2005"/>
        <v>#NAME?</v>
      </c>
      <c r="BN6375" s="50" t="e">
        <f t="shared" ca="1" si="2006"/>
        <v>#NAME?</v>
      </c>
    </row>
    <row r="6376" spans="1:66" x14ac:dyDescent="0.35">
      <c r="A6376" s="48">
        <v>37095</v>
      </c>
      <c r="B6376" s="17">
        <v>2001</v>
      </c>
      <c r="C6376" s="17">
        <v>7</v>
      </c>
      <c r="D6376" s="17">
        <v>204</v>
      </c>
      <c r="E6376" s="17">
        <v>23</v>
      </c>
      <c r="F6376" s="17">
        <v>2</v>
      </c>
      <c r="G6376" s="50">
        <v>7.2</v>
      </c>
      <c r="H6376" s="32">
        <v>4.3621722417707725</v>
      </c>
      <c r="I6376" s="50">
        <v>3.6666666666666665</v>
      </c>
      <c r="J6376" s="13">
        <v>0</v>
      </c>
      <c r="K6376" s="13">
        <f t="shared" si="1992"/>
        <v>0</v>
      </c>
      <c r="L6376" s="13">
        <f t="shared" si="1993"/>
        <v>0</v>
      </c>
      <c r="M6376" s="13" t="e">
        <f ca="1">CalcTable[[#This Row],[IWC]]-AE6375</f>
        <v>#NAME?</v>
      </c>
      <c r="N6376" s="13" t="e">
        <f ca="1">IF(CalcTable[[#This Row],[Day of Year]]&lt;123,FCAP,AE6375)</f>
        <v>#NAME?</v>
      </c>
      <c r="O6376" s="17" t="e">
        <f ca="1">IF(IRR_DRIP,5,COUNTIF('IDET Wind Values'!C6360:G6360,"&lt;="&amp;IRR_MAXWIND))</f>
        <v>#NAME?</v>
      </c>
      <c r="P6376" s="13" t="e">
        <f ca="1">CalcTable[[#This Row],[ET_o]]*KL</f>
        <v>#NAME?</v>
      </c>
      <c r="Q6376" s="13" t="e">
        <f ca="1">IF(WILTPT&lt;=0,1,MAX(0,MIN(1,(CalcTable[[#This Row],[IWC]]-WILTPT)/(MAD-WILTPT))))</f>
        <v>#NAME?</v>
      </c>
      <c r="R6376" s="13" t="e">
        <f ca="1">CalcTable[[#This Row],[ETMult]]*CalcTable[[#This Row],[ETb]]</f>
        <v>#NAME?</v>
      </c>
      <c r="S6376" s="13" t="b">
        <f>INDEX(IRR_LIST,CalcTable[[#This Row],[Day of Week]]+1)</f>
        <v>0</v>
      </c>
      <c r="T6376" s="13">
        <f t="shared" ca="1" si="1994"/>
        <v>3.9</v>
      </c>
      <c r="U6376" s="13" t="b">
        <f ca="1">IF(CalcTable[[#This Row],[IrrPrecip]]&gt;=IC_MM,FALSE,TRUE)</f>
        <v>1</v>
      </c>
      <c r="V6376" s="13" t="b">
        <f t="shared" si="1995"/>
        <v>1</v>
      </c>
      <c r="W6376" s="13" t="e">
        <f ca="1">IF(AND(IRR_DRIP=FALSE,CalcTable[[#This Row],[IrrHours]]&lt;=0),FALSE,TRUE)</f>
        <v>#NAME?</v>
      </c>
      <c r="X6376" s="13" t="e">
        <f ca="1">AND(CalcTable[[#This Row],[IrrDay]],CalcTable[[#This Row],[IrrRain]],CalcTable[[#This Row],[IrrWarm]],CalcTable[[#This Row],[IrrWindy]])</f>
        <v>#NAME?</v>
      </c>
      <c r="Y6376" s="13" t="e">
        <f t="shared" ca="1" si="1996"/>
        <v>#NAME?</v>
      </c>
      <c r="Z6376" s="13" t="e">
        <f ca="1">CalcTable[[#This Row],[IrrHours]]/5</f>
        <v>#NAME?</v>
      </c>
      <c r="AA6376" s="13" t="e">
        <f ca="1">IF(CalcTable[[#This Row],[IrrFlag]]=FALSE,0,MAX(0,CalcTable[[#This Row],[VolRednWind]]*(FCAP*IRR_TARGET-CalcTable[[#This Row],[IWC]])))</f>
        <v>#NAME?</v>
      </c>
      <c r="AB6376" s="13" t="e">
        <f ca="1">CalcTable[[#This Row],[IWC]]+CalcTable[[#This Row],[Eff Precip]]+CalcTable[[#This Row],[IrrAmt]]-CalcTable[[#This Row],[AET]]</f>
        <v>#NAME?</v>
      </c>
      <c r="AC6376" s="13" t="e">
        <f ca="1">IF(CalcTable[[#This Row],[PWC]]&gt;FCAP,MIN(24*PERC,MIN(SAT,CalcTable[[#This Row],[PWC]])-FCAP),0)</f>
        <v>#NAME?</v>
      </c>
      <c r="AD6376" s="13" t="e">
        <f ca="1">IF(CalcTable[[#This Row],[PWC]]&gt;SAT,CalcTable[[#This Row],[PWC]]-SAT,0)</f>
        <v>#NAME?</v>
      </c>
      <c r="AE6376" s="13" t="e">
        <f ca="1">CalcTable[[#This Row],[PWC]]-CalcTable[[#This Row],[PercAmt]]-CalcTable[[#This Row],[Runoff]]</f>
        <v>#NAME?</v>
      </c>
      <c r="AF6376" s="13" t="e">
        <f ca="1">CalcTable[[#This Row],[IrrAmt]]/1000*CUR_IRR_AREA*10000/IRR_EFF</f>
        <v>#NAME?</v>
      </c>
      <c r="AG6376" s="147"/>
      <c r="AH6376" s="13"/>
      <c r="AI6376" s="50">
        <v>0</v>
      </c>
      <c r="AJ6376" s="50">
        <v>0</v>
      </c>
      <c r="AK6376" s="50">
        <v>0</v>
      </c>
      <c r="AL6376" s="50">
        <v>6.2279276736349622</v>
      </c>
      <c r="AM6376" s="50"/>
      <c r="AN6376" s="50"/>
      <c r="AO6376" s="50"/>
      <c r="AP6376" s="50"/>
      <c r="AQ6376" s="50"/>
      <c r="AR6376" s="50"/>
      <c r="AS6376" s="50"/>
      <c r="AT6376" s="50"/>
      <c r="AU6376" s="50"/>
      <c r="AV6376" s="50"/>
      <c r="AW6376" s="50"/>
      <c r="AX6376" s="50">
        <f t="shared" si="2007"/>
        <v>6.2279276736349622</v>
      </c>
      <c r="AY6376" s="50"/>
      <c r="AZ6376" s="50">
        <f t="shared" si="1997"/>
        <v>182.68587842662558</v>
      </c>
      <c r="BA6376" s="50">
        <f t="shared" si="1998"/>
        <v>281.27825726004255</v>
      </c>
      <c r="BB6376" s="50">
        <f t="shared" si="1999"/>
        <v>289.97758480416763</v>
      </c>
      <c r="BC6376" s="17">
        <f t="shared" si="2000"/>
        <v>20017</v>
      </c>
      <c r="BD6376" s="50">
        <f t="shared" si="2001"/>
        <v>6.2279276736349622</v>
      </c>
      <c r="BE6376" s="50">
        <f t="shared" si="2002"/>
        <v>182.68587842662558</v>
      </c>
      <c r="BF6376" s="50">
        <f t="shared" si="2008"/>
        <v>298.81594038229946</v>
      </c>
      <c r="BG6376" s="50"/>
      <c r="BH6376" s="17">
        <f t="shared" si="2003"/>
        <v>0</v>
      </c>
      <c r="BI6376" s="17">
        <f t="shared" si="2011"/>
        <v>6376</v>
      </c>
      <c r="BJ6376" s="17">
        <f t="shared" si="2009"/>
        <v>6376</v>
      </c>
      <c r="BK6376" s="150">
        <f t="shared" si="2010"/>
        <v>37095</v>
      </c>
      <c r="BL6376" s="50" t="e">
        <f t="shared" ca="1" si="2004"/>
        <v>#NAME?</v>
      </c>
      <c r="BM6376" s="50" t="e">
        <f t="shared" ca="1" si="2005"/>
        <v>#NAME?</v>
      </c>
      <c r="BN6376" s="50" t="e">
        <f t="shared" ca="1" si="2006"/>
        <v>#NAME?</v>
      </c>
    </row>
    <row r="6377" spans="1:66" x14ac:dyDescent="0.35">
      <c r="A6377" s="48">
        <v>37096</v>
      </c>
      <c r="B6377" s="17">
        <v>2001</v>
      </c>
      <c r="C6377" s="17">
        <v>7</v>
      </c>
      <c r="D6377" s="17">
        <v>205</v>
      </c>
      <c r="E6377" s="17">
        <v>24</v>
      </c>
      <c r="F6377" s="17">
        <v>3</v>
      </c>
      <c r="G6377" s="50">
        <v>10</v>
      </c>
      <c r="H6377" s="32">
        <v>3.2874981060832269</v>
      </c>
      <c r="I6377" s="50">
        <v>18.333333333333332</v>
      </c>
      <c r="J6377" s="13">
        <v>11.9</v>
      </c>
      <c r="K6377" s="13">
        <f t="shared" si="1992"/>
        <v>11.9</v>
      </c>
      <c r="L6377" s="13">
        <f t="shared" si="1993"/>
        <v>5.1750000000000007</v>
      </c>
      <c r="M6377" s="13" t="e">
        <f ca="1">CalcTable[[#This Row],[IWC]]-AE6376</f>
        <v>#NAME?</v>
      </c>
      <c r="N6377" s="13" t="e">
        <f ca="1">IF(CalcTable[[#This Row],[Day of Year]]&lt;123,FCAP,AE6376)</f>
        <v>#NAME?</v>
      </c>
      <c r="O6377" s="17" t="e">
        <f ca="1">IF(IRR_DRIP,5,COUNTIF('IDET Wind Values'!C6361:G6361,"&lt;="&amp;IRR_MAXWIND))</f>
        <v>#NAME?</v>
      </c>
      <c r="P6377" s="13" t="e">
        <f ca="1">CalcTable[[#This Row],[ET_o]]*KL</f>
        <v>#NAME?</v>
      </c>
      <c r="Q6377" s="13" t="e">
        <f ca="1">IF(WILTPT&lt;=0,1,MAX(0,MIN(1,(CalcTable[[#This Row],[IWC]]-WILTPT)/(MAD-WILTPT))))</f>
        <v>#NAME?</v>
      </c>
      <c r="R6377" s="13" t="e">
        <f ca="1">CalcTable[[#This Row],[ETMult]]*CalcTable[[#This Row],[ETb]]</f>
        <v>#NAME?</v>
      </c>
      <c r="S6377" s="13" t="b">
        <f>INDEX(IRR_LIST,CalcTable[[#This Row],[Day of Week]]+1)</f>
        <v>1</v>
      </c>
      <c r="T6377" s="13">
        <f t="shared" ca="1" si="1994"/>
        <v>3.3</v>
      </c>
      <c r="U6377" s="13" t="b">
        <f ca="1">IF(CalcTable[[#This Row],[IrrPrecip]]&gt;=IC_MM,FALSE,TRUE)</f>
        <v>1</v>
      </c>
      <c r="V6377" s="13" t="b">
        <f t="shared" si="1995"/>
        <v>1</v>
      </c>
      <c r="W6377" s="13" t="e">
        <f ca="1">IF(AND(IRR_DRIP=FALSE,CalcTable[[#This Row],[IrrHours]]&lt;=0),FALSE,TRUE)</f>
        <v>#NAME?</v>
      </c>
      <c r="X6377" s="13" t="e">
        <f ca="1">AND(CalcTable[[#This Row],[IrrDay]],CalcTable[[#This Row],[IrrRain]],CalcTable[[#This Row],[IrrWarm]],CalcTable[[#This Row],[IrrWindy]])</f>
        <v>#NAME?</v>
      </c>
      <c r="Y6377" s="13" t="e">
        <f t="shared" ca="1" si="1996"/>
        <v>#NAME?</v>
      </c>
      <c r="Z6377" s="13" t="e">
        <f ca="1">CalcTable[[#This Row],[IrrHours]]/5</f>
        <v>#NAME?</v>
      </c>
      <c r="AA6377" s="13" t="e">
        <f ca="1">IF(CalcTable[[#This Row],[IrrFlag]]=FALSE,0,MAX(0,CalcTable[[#This Row],[VolRednWind]]*(FCAP*IRR_TARGET-CalcTable[[#This Row],[IWC]])))</f>
        <v>#NAME?</v>
      </c>
      <c r="AB6377" s="13" t="e">
        <f ca="1">CalcTable[[#This Row],[IWC]]+CalcTable[[#This Row],[Eff Precip]]+CalcTable[[#This Row],[IrrAmt]]-CalcTable[[#This Row],[AET]]</f>
        <v>#NAME?</v>
      </c>
      <c r="AC6377" s="13" t="e">
        <f ca="1">IF(CalcTable[[#This Row],[PWC]]&gt;FCAP,MIN(24*PERC,MIN(SAT,CalcTable[[#This Row],[PWC]])-FCAP),0)</f>
        <v>#NAME?</v>
      </c>
      <c r="AD6377" s="13" t="e">
        <f ca="1">IF(CalcTable[[#This Row],[PWC]]&gt;SAT,CalcTable[[#This Row],[PWC]]-SAT,0)</f>
        <v>#NAME?</v>
      </c>
      <c r="AE6377" s="13" t="e">
        <f ca="1">CalcTable[[#This Row],[PWC]]-CalcTable[[#This Row],[PercAmt]]-CalcTable[[#This Row],[Runoff]]</f>
        <v>#NAME?</v>
      </c>
      <c r="AF6377" s="13" t="e">
        <f ca="1">CalcTable[[#This Row],[IrrAmt]]/1000*CUR_IRR_AREA*10000/IRR_EFF</f>
        <v>#NAME?</v>
      </c>
      <c r="AG6377" s="147"/>
      <c r="AH6377" s="13"/>
      <c r="AI6377" s="50">
        <v>3.8769123415437257</v>
      </c>
      <c r="AJ6377" s="50">
        <v>5.9217123415437243</v>
      </c>
      <c r="AK6377" s="50">
        <v>0</v>
      </c>
      <c r="AL6377" s="50">
        <v>0</v>
      </c>
      <c r="AM6377" s="50"/>
      <c r="AN6377" s="50"/>
      <c r="AO6377" s="50"/>
      <c r="AP6377" s="50"/>
      <c r="AQ6377" s="50"/>
      <c r="AR6377" s="50"/>
      <c r="AS6377" s="50"/>
      <c r="AT6377" s="50"/>
      <c r="AU6377" s="50"/>
      <c r="AV6377" s="50"/>
      <c r="AW6377" s="50"/>
      <c r="AX6377" s="50">
        <f t="shared" si="2007"/>
        <v>9.7986246830874499</v>
      </c>
      <c r="AY6377" s="50"/>
      <c r="AZ6377" s="50">
        <f t="shared" si="1997"/>
        <v>230.5649430279239</v>
      </c>
      <c r="BA6377" s="50">
        <f t="shared" si="1998"/>
        <v>374.08512056152313</v>
      </c>
      <c r="BB6377" s="50">
        <f t="shared" si="1999"/>
        <v>387.18532617602278</v>
      </c>
      <c r="BC6377" s="17">
        <f t="shared" si="2000"/>
        <v>20017</v>
      </c>
      <c r="BD6377" s="50">
        <f t="shared" si="2001"/>
        <v>9.7986246830874499</v>
      </c>
      <c r="BE6377" s="50">
        <f t="shared" si="2002"/>
        <v>230.5649430279239</v>
      </c>
      <c r="BF6377" s="50">
        <f t="shared" si="2008"/>
        <v>377.1308481172623</v>
      </c>
      <c r="BG6377" s="50"/>
      <c r="BH6377" s="17">
        <f t="shared" si="2003"/>
        <v>0</v>
      </c>
      <c r="BI6377" s="17">
        <f t="shared" si="2011"/>
        <v>6377</v>
      </c>
      <c r="BJ6377" s="17">
        <f t="shared" si="2009"/>
        <v>6377</v>
      </c>
      <c r="BK6377" s="150">
        <f t="shared" si="2010"/>
        <v>37096</v>
      </c>
      <c r="BL6377" s="50" t="e">
        <f t="shared" ca="1" si="2004"/>
        <v>#NAME?</v>
      </c>
      <c r="BM6377" s="50" t="e">
        <f t="shared" ca="1" si="2005"/>
        <v>#NAME?</v>
      </c>
      <c r="BN6377" s="50" t="e">
        <f t="shared" ca="1" si="2006"/>
        <v>#NAME?</v>
      </c>
    </row>
    <row r="6378" spans="1:66" x14ac:dyDescent="0.35">
      <c r="A6378" s="48">
        <v>37097</v>
      </c>
      <c r="B6378" s="17">
        <v>2001</v>
      </c>
      <c r="C6378" s="17">
        <v>7</v>
      </c>
      <c r="D6378" s="17">
        <v>206</v>
      </c>
      <c r="E6378" s="17">
        <v>25</v>
      </c>
      <c r="F6378" s="17">
        <v>4</v>
      </c>
      <c r="G6378" s="50">
        <v>6.8</v>
      </c>
      <c r="H6378" s="32">
        <v>3.8561274506869561</v>
      </c>
      <c r="I6378" s="50">
        <v>8.3333333333333339</v>
      </c>
      <c r="J6378" s="13">
        <v>0</v>
      </c>
      <c r="K6378" s="13">
        <f t="shared" si="1992"/>
        <v>0</v>
      </c>
      <c r="L6378" s="13">
        <f t="shared" si="1993"/>
        <v>0</v>
      </c>
      <c r="M6378" s="13" t="e">
        <f ca="1">CalcTable[[#This Row],[IWC]]-AE6377</f>
        <v>#NAME?</v>
      </c>
      <c r="N6378" s="13" t="e">
        <f ca="1">IF(CalcTable[[#This Row],[Day of Year]]&lt;123,FCAP,AE6377)</f>
        <v>#NAME?</v>
      </c>
      <c r="O6378" s="17" t="e">
        <f ca="1">IF(IRR_DRIP,5,COUNTIF('IDET Wind Values'!C6362:G6362,"&lt;="&amp;IRR_MAXWIND))</f>
        <v>#NAME?</v>
      </c>
      <c r="P6378" s="13" t="e">
        <f ca="1">CalcTable[[#This Row],[ET_o]]*KL</f>
        <v>#NAME?</v>
      </c>
      <c r="Q6378" s="13" t="e">
        <f ca="1">IF(WILTPT&lt;=0,1,MAX(0,MIN(1,(CalcTable[[#This Row],[IWC]]-WILTPT)/(MAD-WILTPT))))</f>
        <v>#NAME?</v>
      </c>
      <c r="R6378" s="13" t="e">
        <f ca="1">CalcTable[[#This Row],[ETMult]]*CalcTable[[#This Row],[ETb]]</f>
        <v>#NAME?</v>
      </c>
      <c r="S6378" s="13" t="b">
        <f>INDEX(IRR_LIST,CalcTable[[#This Row],[Day of Week]]+1)</f>
        <v>0</v>
      </c>
      <c r="T6378" s="13">
        <f t="shared" ca="1" si="1994"/>
        <v>11.9</v>
      </c>
      <c r="U6378" s="13" t="b">
        <f ca="1">IF(CalcTable[[#This Row],[IrrPrecip]]&gt;=IC_MM,FALSE,TRUE)</f>
        <v>0</v>
      </c>
      <c r="V6378" s="13" t="b">
        <f t="shared" si="1995"/>
        <v>1</v>
      </c>
      <c r="W6378" s="13" t="e">
        <f ca="1">IF(AND(IRR_DRIP=FALSE,CalcTable[[#This Row],[IrrHours]]&lt;=0),FALSE,TRUE)</f>
        <v>#NAME?</v>
      </c>
      <c r="X6378" s="13" t="e">
        <f ca="1">AND(CalcTable[[#This Row],[IrrDay]],CalcTable[[#This Row],[IrrRain]],CalcTable[[#This Row],[IrrWarm]],CalcTable[[#This Row],[IrrWindy]])</f>
        <v>#NAME?</v>
      </c>
      <c r="Y6378" s="13" t="e">
        <f t="shared" ca="1" si="1996"/>
        <v>#NAME?</v>
      </c>
      <c r="Z6378" s="13" t="e">
        <f ca="1">CalcTable[[#This Row],[IrrHours]]/5</f>
        <v>#NAME?</v>
      </c>
      <c r="AA6378" s="13" t="e">
        <f ca="1">IF(CalcTable[[#This Row],[IrrFlag]]=FALSE,0,MAX(0,CalcTable[[#This Row],[VolRednWind]]*(FCAP*IRR_TARGET-CalcTable[[#This Row],[IWC]])))</f>
        <v>#NAME?</v>
      </c>
      <c r="AB6378" s="13" t="e">
        <f ca="1">CalcTable[[#This Row],[IWC]]+CalcTable[[#This Row],[Eff Precip]]+CalcTable[[#This Row],[IrrAmt]]-CalcTable[[#This Row],[AET]]</f>
        <v>#NAME?</v>
      </c>
      <c r="AC6378" s="13" t="e">
        <f ca="1">IF(CalcTable[[#This Row],[PWC]]&gt;FCAP,MIN(24*PERC,MIN(SAT,CalcTable[[#This Row],[PWC]])-FCAP),0)</f>
        <v>#NAME?</v>
      </c>
      <c r="AD6378" s="13" t="e">
        <f ca="1">IF(CalcTable[[#This Row],[PWC]]&gt;SAT,CalcTable[[#This Row],[PWC]]-SAT,0)</f>
        <v>#NAME?</v>
      </c>
      <c r="AE6378" s="13" t="e">
        <f ca="1">CalcTable[[#This Row],[PWC]]-CalcTable[[#This Row],[PercAmt]]-CalcTable[[#This Row],[Runoff]]</f>
        <v>#NAME?</v>
      </c>
      <c r="AF6378" s="13" t="e">
        <f ca="1">CalcTable[[#This Row],[IrrAmt]]/1000*CUR_IRR_AREA*10000/IRR_EFF</f>
        <v>#NAME?</v>
      </c>
      <c r="AG6378" s="147"/>
      <c r="AH6378" s="13"/>
      <c r="AI6378" s="50">
        <v>0</v>
      </c>
      <c r="AJ6378" s="50">
        <v>0</v>
      </c>
      <c r="AK6378" s="50">
        <v>0</v>
      </c>
      <c r="AL6378" s="50">
        <v>0</v>
      </c>
      <c r="AM6378" s="50"/>
      <c r="AN6378" s="50"/>
      <c r="AO6378" s="50"/>
      <c r="AP6378" s="50"/>
      <c r="AQ6378" s="50"/>
      <c r="AR6378" s="50"/>
      <c r="AS6378" s="50"/>
      <c r="AT6378" s="50"/>
      <c r="AU6378" s="50"/>
      <c r="AV6378" s="50"/>
      <c r="AW6378" s="50"/>
      <c r="AX6378" s="50">
        <f t="shared" si="2007"/>
        <v>0</v>
      </c>
      <c r="AY6378" s="50"/>
      <c r="AZ6378" s="50">
        <f t="shared" si="1997"/>
        <v>0</v>
      </c>
      <c r="BA6378" s="50">
        <f t="shared" si="1998"/>
        <v>0</v>
      </c>
      <c r="BB6378" s="50">
        <f t="shared" si="1999"/>
        <v>0</v>
      </c>
      <c r="BC6378" s="17">
        <f t="shared" si="2000"/>
        <v>20017</v>
      </c>
      <c r="BD6378" s="50">
        <f t="shared" si="2001"/>
        <v>0</v>
      </c>
      <c r="BE6378" s="50">
        <f t="shared" si="2002"/>
        <v>0</v>
      </c>
      <c r="BF6378" s="50">
        <f t="shared" si="2008"/>
        <v>0</v>
      </c>
      <c r="BG6378" s="50"/>
      <c r="BH6378" s="17">
        <f t="shared" si="2003"/>
        <v>0</v>
      </c>
      <c r="BI6378" s="17">
        <f t="shared" si="2011"/>
        <v>6378</v>
      </c>
      <c r="BJ6378" s="17">
        <f t="shared" si="2009"/>
        <v>6378</v>
      </c>
      <c r="BK6378" s="150">
        <f t="shared" si="2010"/>
        <v>37097</v>
      </c>
      <c r="BL6378" s="50" t="e">
        <f t="shared" ca="1" si="2004"/>
        <v>#NAME?</v>
      </c>
      <c r="BM6378" s="50" t="e">
        <f t="shared" ca="1" si="2005"/>
        <v>#NAME?</v>
      </c>
      <c r="BN6378" s="50" t="e">
        <f t="shared" ca="1" si="2006"/>
        <v>#NAME?</v>
      </c>
    </row>
    <row r="6379" spans="1:66" x14ac:dyDescent="0.35">
      <c r="A6379" s="48">
        <v>37098</v>
      </c>
      <c r="B6379" s="17">
        <v>2001</v>
      </c>
      <c r="C6379" s="17">
        <v>7</v>
      </c>
      <c r="D6379" s="17">
        <v>207</v>
      </c>
      <c r="E6379" s="17">
        <v>26</v>
      </c>
      <c r="F6379" s="17">
        <v>5</v>
      </c>
      <c r="G6379" s="50">
        <v>9</v>
      </c>
      <c r="H6379" s="32">
        <v>3.9241911538342764</v>
      </c>
      <c r="I6379" s="50">
        <v>7.5</v>
      </c>
      <c r="J6379" s="13">
        <v>0.2</v>
      </c>
      <c r="K6379" s="13">
        <f t="shared" si="1992"/>
        <v>0.2</v>
      </c>
      <c r="L6379" s="13">
        <f t="shared" si="1993"/>
        <v>0</v>
      </c>
      <c r="M6379" s="13" t="e">
        <f ca="1">CalcTable[[#This Row],[IWC]]-AE6378</f>
        <v>#NAME?</v>
      </c>
      <c r="N6379" s="13" t="e">
        <f ca="1">IF(CalcTable[[#This Row],[Day of Year]]&lt;123,FCAP,AE6378)</f>
        <v>#NAME?</v>
      </c>
      <c r="O6379" s="17" t="e">
        <f ca="1">IF(IRR_DRIP,5,COUNTIF('IDET Wind Values'!C6363:G6363,"&lt;="&amp;IRR_MAXWIND))</f>
        <v>#NAME?</v>
      </c>
      <c r="P6379" s="13" t="e">
        <f ca="1">CalcTable[[#This Row],[ET_o]]*KL</f>
        <v>#NAME?</v>
      </c>
      <c r="Q6379" s="13" t="e">
        <f ca="1">IF(WILTPT&lt;=0,1,MAX(0,MIN(1,(CalcTable[[#This Row],[IWC]]-WILTPT)/(MAD-WILTPT))))</f>
        <v>#NAME?</v>
      </c>
      <c r="R6379" s="13" t="e">
        <f ca="1">CalcTable[[#This Row],[ETMult]]*CalcTable[[#This Row],[ETb]]</f>
        <v>#NAME?</v>
      </c>
      <c r="S6379" s="13" t="b">
        <f>INDEX(IRR_LIST,CalcTable[[#This Row],[Day of Week]]+1)</f>
        <v>1</v>
      </c>
      <c r="T6379" s="13">
        <f t="shared" ca="1" si="1994"/>
        <v>11.9</v>
      </c>
      <c r="U6379" s="13" t="b">
        <f ca="1">IF(CalcTable[[#This Row],[IrrPrecip]]&gt;=IC_MM,FALSE,TRUE)</f>
        <v>0</v>
      </c>
      <c r="V6379" s="13" t="b">
        <f t="shared" si="1995"/>
        <v>1</v>
      </c>
      <c r="W6379" s="13" t="e">
        <f ca="1">IF(AND(IRR_DRIP=FALSE,CalcTable[[#This Row],[IrrHours]]&lt;=0),FALSE,TRUE)</f>
        <v>#NAME?</v>
      </c>
      <c r="X6379" s="13" t="e">
        <f ca="1">AND(CalcTable[[#This Row],[IrrDay]],CalcTable[[#This Row],[IrrRain]],CalcTable[[#This Row],[IrrWarm]],CalcTable[[#This Row],[IrrWindy]])</f>
        <v>#NAME?</v>
      </c>
      <c r="Y6379" s="13" t="e">
        <f t="shared" ca="1" si="1996"/>
        <v>#NAME?</v>
      </c>
      <c r="Z6379" s="13" t="e">
        <f ca="1">CalcTable[[#This Row],[IrrHours]]/5</f>
        <v>#NAME?</v>
      </c>
      <c r="AA6379" s="13" t="e">
        <f ca="1">IF(CalcTable[[#This Row],[IrrFlag]]=FALSE,0,MAX(0,CalcTable[[#This Row],[VolRednWind]]*(FCAP*IRR_TARGET-CalcTable[[#This Row],[IWC]])))</f>
        <v>#NAME?</v>
      </c>
      <c r="AB6379" s="13" t="e">
        <f ca="1">CalcTable[[#This Row],[IWC]]+CalcTable[[#This Row],[Eff Precip]]+CalcTable[[#This Row],[IrrAmt]]-CalcTable[[#This Row],[AET]]</f>
        <v>#NAME?</v>
      </c>
      <c r="AC6379" s="13" t="e">
        <f ca="1">IF(CalcTable[[#This Row],[PWC]]&gt;FCAP,MIN(24*PERC,MIN(SAT,CalcTable[[#This Row],[PWC]])-FCAP),0)</f>
        <v>#NAME?</v>
      </c>
      <c r="AD6379" s="13" t="e">
        <f ca="1">IF(CalcTable[[#This Row],[PWC]]&gt;SAT,CalcTable[[#This Row],[PWC]]-SAT,0)</f>
        <v>#NAME?</v>
      </c>
      <c r="AE6379" s="13" t="e">
        <f ca="1">CalcTable[[#This Row],[PWC]]-CalcTable[[#This Row],[PercAmt]]-CalcTable[[#This Row],[Runoff]]</f>
        <v>#NAME?</v>
      </c>
      <c r="AF6379" s="13" t="e">
        <f ca="1">CalcTable[[#This Row],[IrrAmt]]/1000*CUR_IRR_AREA*10000/IRR_EFF</f>
        <v>#NAME?</v>
      </c>
      <c r="AG6379" s="147"/>
      <c r="AH6379" s="13"/>
      <c r="AI6379" s="50">
        <v>0</v>
      </c>
      <c r="AJ6379" s="50">
        <v>0</v>
      </c>
      <c r="AK6379" s="50">
        <v>0</v>
      </c>
      <c r="AL6379" s="50">
        <v>0</v>
      </c>
      <c r="AM6379" s="50"/>
      <c r="AN6379" s="50"/>
      <c r="AO6379" s="50"/>
      <c r="AP6379" s="50"/>
      <c r="AQ6379" s="50"/>
      <c r="AR6379" s="50"/>
      <c r="AS6379" s="50"/>
      <c r="AT6379" s="50"/>
      <c r="AU6379" s="50"/>
      <c r="AV6379" s="50"/>
      <c r="AW6379" s="50"/>
      <c r="AX6379" s="50">
        <f t="shared" si="2007"/>
        <v>0</v>
      </c>
      <c r="AY6379" s="50"/>
      <c r="AZ6379" s="50">
        <f t="shared" si="1997"/>
        <v>0</v>
      </c>
      <c r="BA6379" s="50">
        <f t="shared" si="1998"/>
        <v>0</v>
      </c>
      <c r="BB6379" s="50">
        <f t="shared" si="1999"/>
        <v>0</v>
      </c>
      <c r="BC6379" s="17">
        <f t="shared" si="2000"/>
        <v>20017</v>
      </c>
      <c r="BD6379" s="50">
        <f t="shared" si="2001"/>
        <v>0</v>
      </c>
      <c r="BE6379" s="50">
        <f t="shared" si="2002"/>
        <v>0</v>
      </c>
      <c r="BF6379" s="50">
        <f t="shared" si="2008"/>
        <v>0</v>
      </c>
      <c r="BG6379" s="50"/>
      <c r="BH6379" s="17">
        <f t="shared" si="2003"/>
        <v>0</v>
      </c>
      <c r="BI6379" s="17">
        <f t="shared" si="2011"/>
        <v>6379</v>
      </c>
      <c r="BJ6379" s="17">
        <f t="shared" si="2009"/>
        <v>6379</v>
      </c>
      <c r="BK6379" s="150">
        <f t="shared" si="2010"/>
        <v>37098</v>
      </c>
      <c r="BL6379" s="50" t="e">
        <f t="shared" ca="1" si="2004"/>
        <v>#NAME?</v>
      </c>
      <c r="BM6379" s="50" t="e">
        <f t="shared" ca="1" si="2005"/>
        <v>#NAME?</v>
      </c>
      <c r="BN6379" s="50" t="e">
        <f t="shared" ca="1" si="2006"/>
        <v>#NAME?</v>
      </c>
    </row>
    <row r="6380" spans="1:66" x14ac:dyDescent="0.35">
      <c r="A6380" s="48">
        <v>37099</v>
      </c>
      <c r="B6380" s="17">
        <v>2001</v>
      </c>
      <c r="C6380" s="17">
        <v>7</v>
      </c>
      <c r="D6380" s="17">
        <v>208</v>
      </c>
      <c r="E6380" s="17">
        <v>27</v>
      </c>
      <c r="F6380" s="17">
        <v>6</v>
      </c>
      <c r="G6380" s="50">
        <v>7.7</v>
      </c>
      <c r="H6380" s="32">
        <v>5.3839075513749286</v>
      </c>
      <c r="I6380" s="50">
        <v>7.5</v>
      </c>
      <c r="J6380" s="13">
        <v>0</v>
      </c>
      <c r="K6380" s="13">
        <f t="shared" si="1992"/>
        <v>0</v>
      </c>
      <c r="L6380" s="13">
        <f t="shared" si="1993"/>
        <v>0</v>
      </c>
      <c r="M6380" s="13" t="e">
        <f ca="1">CalcTable[[#This Row],[IWC]]-AE6379</f>
        <v>#NAME?</v>
      </c>
      <c r="N6380" s="13" t="e">
        <f ca="1">IF(CalcTable[[#This Row],[Day of Year]]&lt;123,FCAP,AE6379)</f>
        <v>#NAME?</v>
      </c>
      <c r="O6380" s="17" t="e">
        <f ca="1">IF(IRR_DRIP,5,COUNTIF('IDET Wind Values'!C6364:G6364,"&lt;="&amp;IRR_MAXWIND))</f>
        <v>#NAME?</v>
      </c>
      <c r="P6380" s="13" t="e">
        <f ca="1">CalcTable[[#This Row],[ET_o]]*KL</f>
        <v>#NAME?</v>
      </c>
      <c r="Q6380" s="13" t="e">
        <f ca="1">IF(WILTPT&lt;=0,1,MAX(0,MIN(1,(CalcTable[[#This Row],[IWC]]-WILTPT)/(MAD-WILTPT))))</f>
        <v>#NAME?</v>
      </c>
      <c r="R6380" s="13" t="e">
        <f ca="1">CalcTable[[#This Row],[ETMult]]*CalcTable[[#This Row],[ETb]]</f>
        <v>#NAME?</v>
      </c>
      <c r="S6380" s="13" t="b">
        <f>INDEX(IRR_LIST,CalcTable[[#This Row],[Day of Week]]+1)</f>
        <v>0</v>
      </c>
      <c r="T6380" s="13">
        <f t="shared" ca="1" si="1994"/>
        <v>0.2</v>
      </c>
      <c r="U6380" s="13" t="b">
        <f ca="1">IF(CalcTable[[#This Row],[IrrPrecip]]&gt;=IC_MM,FALSE,TRUE)</f>
        <v>1</v>
      </c>
      <c r="V6380" s="13" t="b">
        <f t="shared" si="1995"/>
        <v>1</v>
      </c>
      <c r="W6380" s="13" t="e">
        <f ca="1">IF(AND(IRR_DRIP=FALSE,CalcTable[[#This Row],[IrrHours]]&lt;=0),FALSE,TRUE)</f>
        <v>#NAME?</v>
      </c>
      <c r="X6380" s="13" t="e">
        <f ca="1">AND(CalcTable[[#This Row],[IrrDay]],CalcTable[[#This Row],[IrrRain]],CalcTable[[#This Row],[IrrWarm]],CalcTable[[#This Row],[IrrWindy]])</f>
        <v>#NAME?</v>
      </c>
      <c r="Y6380" s="13" t="e">
        <f t="shared" ca="1" si="1996"/>
        <v>#NAME?</v>
      </c>
      <c r="Z6380" s="13" t="e">
        <f ca="1">CalcTable[[#This Row],[IrrHours]]/5</f>
        <v>#NAME?</v>
      </c>
      <c r="AA6380" s="13" t="e">
        <f ca="1">IF(CalcTable[[#This Row],[IrrFlag]]=FALSE,0,MAX(0,CalcTable[[#This Row],[VolRednWind]]*(FCAP*IRR_TARGET-CalcTable[[#This Row],[IWC]])))</f>
        <v>#NAME?</v>
      </c>
      <c r="AB6380" s="13" t="e">
        <f ca="1">CalcTable[[#This Row],[IWC]]+CalcTable[[#This Row],[Eff Precip]]+CalcTable[[#This Row],[IrrAmt]]-CalcTable[[#This Row],[AET]]</f>
        <v>#NAME?</v>
      </c>
      <c r="AC6380" s="13" t="e">
        <f ca="1">IF(CalcTable[[#This Row],[PWC]]&gt;FCAP,MIN(24*PERC,MIN(SAT,CalcTable[[#This Row],[PWC]])-FCAP),0)</f>
        <v>#NAME?</v>
      </c>
      <c r="AD6380" s="13" t="e">
        <f ca="1">IF(CalcTable[[#This Row],[PWC]]&gt;SAT,CalcTable[[#This Row],[PWC]]-SAT,0)</f>
        <v>#NAME?</v>
      </c>
      <c r="AE6380" s="13" t="e">
        <f ca="1">CalcTable[[#This Row],[PWC]]-CalcTable[[#This Row],[PercAmt]]-CalcTable[[#This Row],[Runoff]]</f>
        <v>#NAME?</v>
      </c>
      <c r="AF6380" s="13" t="e">
        <f ca="1">CalcTable[[#This Row],[IrrAmt]]/1000*CUR_IRR_AREA*10000/IRR_EFF</f>
        <v>#NAME?</v>
      </c>
      <c r="AG6380" s="147"/>
      <c r="AH6380" s="13"/>
      <c r="AI6380" s="50">
        <v>0</v>
      </c>
      <c r="AJ6380" s="50">
        <v>0</v>
      </c>
      <c r="AK6380" s="50">
        <v>0</v>
      </c>
      <c r="AL6380" s="50">
        <v>6.5591752324866803</v>
      </c>
      <c r="AM6380" s="50"/>
      <c r="AN6380" s="50"/>
      <c r="AO6380" s="50"/>
      <c r="AP6380" s="50"/>
      <c r="AQ6380" s="50"/>
      <c r="AR6380" s="50"/>
      <c r="AS6380" s="50"/>
      <c r="AT6380" s="50"/>
      <c r="AU6380" s="50"/>
      <c r="AV6380" s="50"/>
      <c r="AW6380" s="50"/>
      <c r="AX6380" s="50">
        <f t="shared" si="2007"/>
        <v>6.5591752324866803</v>
      </c>
      <c r="AY6380" s="50"/>
      <c r="AZ6380" s="50">
        <f t="shared" si="1997"/>
        <v>192.40247348627597</v>
      </c>
      <c r="BA6380" s="50">
        <f t="shared" si="1998"/>
        <v>296.23872901855191</v>
      </c>
      <c r="BB6380" s="50">
        <f t="shared" si="1999"/>
        <v>305.40075156551745</v>
      </c>
      <c r="BC6380" s="17">
        <f t="shared" si="2000"/>
        <v>20017</v>
      </c>
      <c r="BD6380" s="50">
        <f t="shared" si="2001"/>
        <v>6.5591752324866803</v>
      </c>
      <c r="BE6380" s="50">
        <f t="shared" si="2002"/>
        <v>192.40247348627597</v>
      </c>
      <c r="BF6380" s="50">
        <f t="shared" si="2008"/>
        <v>314.70919669236281</v>
      </c>
      <c r="BG6380" s="50"/>
      <c r="BH6380" s="17">
        <f t="shared" si="2003"/>
        <v>0</v>
      </c>
      <c r="BI6380" s="17">
        <f t="shared" si="2011"/>
        <v>6380</v>
      </c>
      <c r="BJ6380" s="17">
        <f t="shared" si="2009"/>
        <v>6380</v>
      </c>
      <c r="BK6380" s="150">
        <f t="shared" si="2010"/>
        <v>37099</v>
      </c>
      <c r="BL6380" s="50" t="e">
        <f t="shared" ca="1" si="2004"/>
        <v>#NAME?</v>
      </c>
      <c r="BM6380" s="50" t="e">
        <f t="shared" ca="1" si="2005"/>
        <v>#NAME?</v>
      </c>
      <c r="BN6380" s="50" t="e">
        <f t="shared" ca="1" si="2006"/>
        <v>#NAME?</v>
      </c>
    </row>
    <row r="6381" spans="1:66" x14ac:dyDescent="0.35">
      <c r="A6381" s="48">
        <v>37100</v>
      </c>
      <c r="B6381" s="17">
        <v>2001</v>
      </c>
      <c r="C6381" s="17">
        <v>7</v>
      </c>
      <c r="D6381" s="17">
        <v>209</v>
      </c>
      <c r="E6381" s="17">
        <v>28</v>
      </c>
      <c r="F6381" s="17">
        <v>7</v>
      </c>
      <c r="G6381" s="50">
        <v>10.4</v>
      </c>
      <c r="H6381" s="32">
        <v>4.6767080136169792</v>
      </c>
      <c r="I6381" s="50">
        <v>14</v>
      </c>
      <c r="J6381" s="13">
        <v>0</v>
      </c>
      <c r="K6381" s="13">
        <f t="shared" si="1992"/>
        <v>0</v>
      </c>
      <c r="L6381" s="13">
        <f t="shared" si="1993"/>
        <v>0</v>
      </c>
      <c r="M6381" s="13" t="e">
        <f ca="1">CalcTable[[#This Row],[IWC]]-AE6380</f>
        <v>#NAME?</v>
      </c>
      <c r="N6381" s="13" t="e">
        <f ca="1">IF(CalcTable[[#This Row],[Day of Year]]&lt;123,FCAP,AE6380)</f>
        <v>#NAME?</v>
      </c>
      <c r="O6381" s="17" t="e">
        <f ca="1">IF(IRR_DRIP,5,COUNTIF('IDET Wind Values'!C6365:G6365,"&lt;="&amp;IRR_MAXWIND))</f>
        <v>#NAME?</v>
      </c>
      <c r="P6381" s="13" t="e">
        <f ca="1">CalcTable[[#This Row],[ET_o]]*KL</f>
        <v>#NAME?</v>
      </c>
      <c r="Q6381" s="13" t="e">
        <f ca="1">IF(WILTPT&lt;=0,1,MAX(0,MIN(1,(CalcTable[[#This Row],[IWC]]-WILTPT)/(MAD-WILTPT))))</f>
        <v>#NAME?</v>
      </c>
      <c r="R6381" s="13" t="e">
        <f ca="1">CalcTable[[#This Row],[ETMult]]*CalcTable[[#This Row],[ETb]]</f>
        <v>#NAME?</v>
      </c>
      <c r="S6381" s="13" t="b">
        <f>INDEX(IRR_LIST,CalcTable[[#This Row],[Day of Week]]+1)</f>
        <v>0</v>
      </c>
      <c r="T6381" s="13">
        <f t="shared" ca="1" si="1994"/>
        <v>0.2</v>
      </c>
      <c r="U6381" s="13" t="b">
        <f ca="1">IF(CalcTable[[#This Row],[IrrPrecip]]&gt;=IC_MM,FALSE,TRUE)</f>
        <v>1</v>
      </c>
      <c r="V6381" s="13" t="b">
        <f t="shared" si="1995"/>
        <v>1</v>
      </c>
      <c r="W6381" s="13" t="e">
        <f ca="1">IF(AND(IRR_DRIP=FALSE,CalcTable[[#This Row],[IrrHours]]&lt;=0),FALSE,TRUE)</f>
        <v>#NAME?</v>
      </c>
      <c r="X6381" s="13" t="e">
        <f ca="1">AND(CalcTable[[#This Row],[IrrDay]],CalcTable[[#This Row],[IrrRain]],CalcTable[[#This Row],[IrrWarm]],CalcTable[[#This Row],[IrrWindy]])</f>
        <v>#NAME?</v>
      </c>
      <c r="Y6381" s="13" t="e">
        <f t="shared" ca="1" si="1996"/>
        <v>#NAME?</v>
      </c>
      <c r="Z6381" s="13" t="e">
        <f ca="1">CalcTable[[#This Row],[IrrHours]]/5</f>
        <v>#NAME?</v>
      </c>
      <c r="AA6381" s="13" t="e">
        <f ca="1">IF(CalcTable[[#This Row],[IrrFlag]]=FALSE,0,MAX(0,CalcTable[[#This Row],[VolRednWind]]*(FCAP*IRR_TARGET-CalcTable[[#This Row],[IWC]])))</f>
        <v>#NAME?</v>
      </c>
      <c r="AB6381" s="13" t="e">
        <f ca="1">CalcTable[[#This Row],[IWC]]+CalcTable[[#This Row],[Eff Precip]]+CalcTable[[#This Row],[IrrAmt]]-CalcTable[[#This Row],[AET]]</f>
        <v>#NAME?</v>
      </c>
      <c r="AC6381" s="13" t="e">
        <f ca="1">IF(CalcTable[[#This Row],[PWC]]&gt;FCAP,MIN(24*PERC,MIN(SAT,CalcTable[[#This Row],[PWC]])-FCAP),0)</f>
        <v>#NAME?</v>
      </c>
      <c r="AD6381" s="13" t="e">
        <f ca="1">IF(CalcTable[[#This Row],[PWC]]&gt;SAT,CalcTable[[#This Row],[PWC]]-SAT,0)</f>
        <v>#NAME?</v>
      </c>
      <c r="AE6381" s="13" t="e">
        <f ca="1">CalcTable[[#This Row],[PWC]]-CalcTable[[#This Row],[PercAmt]]-CalcTable[[#This Row],[Runoff]]</f>
        <v>#NAME?</v>
      </c>
      <c r="AF6381" s="13" t="e">
        <f ca="1">CalcTable[[#This Row],[IrrAmt]]/1000*CUR_IRR_AREA*10000/IRR_EFF</f>
        <v>#NAME?</v>
      </c>
      <c r="AG6381" s="147"/>
      <c r="AH6381" s="13"/>
      <c r="AI6381" s="50">
        <v>0</v>
      </c>
      <c r="AJ6381" s="50">
        <v>0</v>
      </c>
      <c r="AK6381" s="50">
        <v>11.149013476314359</v>
      </c>
      <c r="AL6381" s="50">
        <v>0</v>
      </c>
      <c r="AM6381" s="50"/>
      <c r="AN6381" s="50"/>
      <c r="AO6381" s="50"/>
      <c r="AP6381" s="50"/>
      <c r="AQ6381" s="50"/>
      <c r="AR6381" s="50"/>
      <c r="AS6381" s="50"/>
      <c r="AT6381" s="50"/>
      <c r="AU6381" s="50"/>
      <c r="AV6381" s="50"/>
      <c r="AW6381" s="50"/>
      <c r="AX6381" s="50">
        <f t="shared" si="2007"/>
        <v>11.149013476314359</v>
      </c>
      <c r="AY6381" s="50"/>
      <c r="AZ6381" s="50">
        <f t="shared" si="1997"/>
        <v>163.51886431927727</v>
      </c>
      <c r="BA6381" s="50">
        <f t="shared" si="1998"/>
        <v>251.76714030110944</v>
      </c>
      <c r="BB6381" s="50">
        <f t="shared" si="1999"/>
        <v>259.55375288774172</v>
      </c>
      <c r="BC6381" s="17">
        <f t="shared" si="2000"/>
        <v>20017</v>
      </c>
      <c r="BD6381" s="50">
        <f t="shared" si="2001"/>
        <v>11.149013476314359</v>
      </c>
      <c r="BE6381" s="50">
        <f t="shared" si="2002"/>
        <v>163.51886431927727</v>
      </c>
      <c r="BF6381" s="50">
        <f t="shared" si="2008"/>
        <v>267.46480698252515</v>
      </c>
      <c r="BG6381" s="50"/>
      <c r="BH6381" s="17">
        <f t="shared" si="2003"/>
        <v>0</v>
      </c>
      <c r="BI6381" s="17">
        <f t="shared" si="2011"/>
        <v>6381</v>
      </c>
      <c r="BJ6381" s="17">
        <f t="shared" si="2009"/>
        <v>6381</v>
      </c>
      <c r="BK6381" s="150">
        <f t="shared" si="2010"/>
        <v>37100</v>
      </c>
      <c r="BL6381" s="50" t="e">
        <f t="shared" ca="1" si="2004"/>
        <v>#NAME?</v>
      </c>
      <c r="BM6381" s="50" t="e">
        <f t="shared" ca="1" si="2005"/>
        <v>#NAME?</v>
      </c>
      <c r="BN6381" s="50" t="e">
        <f t="shared" ca="1" si="2006"/>
        <v>#NAME?</v>
      </c>
    </row>
    <row r="6382" spans="1:66" x14ac:dyDescent="0.35">
      <c r="A6382" s="48">
        <v>37101</v>
      </c>
      <c r="B6382" s="17">
        <v>2001</v>
      </c>
      <c r="C6382" s="17">
        <v>7</v>
      </c>
      <c r="D6382" s="17">
        <v>210</v>
      </c>
      <c r="E6382" s="17">
        <v>29</v>
      </c>
      <c r="F6382" s="17">
        <v>1</v>
      </c>
      <c r="G6382" s="50">
        <v>3.5</v>
      </c>
      <c r="H6382" s="32">
        <v>4.3573797765945068</v>
      </c>
      <c r="I6382" s="50">
        <v>4.333333333333333</v>
      </c>
      <c r="J6382" s="13">
        <v>0</v>
      </c>
      <c r="K6382" s="13">
        <f t="shared" si="1992"/>
        <v>0</v>
      </c>
      <c r="L6382" s="13">
        <f t="shared" si="1993"/>
        <v>0</v>
      </c>
      <c r="M6382" s="13" t="e">
        <f ca="1">CalcTable[[#This Row],[IWC]]-AE6381</f>
        <v>#NAME?</v>
      </c>
      <c r="N6382" s="13" t="e">
        <f ca="1">IF(CalcTable[[#This Row],[Day of Year]]&lt;123,FCAP,AE6381)</f>
        <v>#NAME?</v>
      </c>
      <c r="O6382" s="17" t="e">
        <f ca="1">IF(IRR_DRIP,5,COUNTIF('IDET Wind Values'!C6366:G6366,"&lt;="&amp;IRR_MAXWIND))</f>
        <v>#NAME?</v>
      </c>
      <c r="P6382" s="13" t="e">
        <f ca="1">CalcTable[[#This Row],[ET_o]]*KL</f>
        <v>#NAME?</v>
      </c>
      <c r="Q6382" s="13" t="e">
        <f ca="1">IF(WILTPT&lt;=0,1,MAX(0,MIN(1,(CalcTable[[#This Row],[IWC]]-WILTPT)/(MAD-WILTPT))))</f>
        <v>#NAME?</v>
      </c>
      <c r="R6382" s="13" t="e">
        <f ca="1">CalcTable[[#This Row],[ETMult]]*CalcTable[[#This Row],[ETb]]</f>
        <v>#NAME?</v>
      </c>
      <c r="S6382" s="13" t="b">
        <f>INDEX(IRR_LIST,CalcTable[[#This Row],[Day of Week]]+1)</f>
        <v>1</v>
      </c>
      <c r="T6382" s="13">
        <f t="shared" ca="1" si="1994"/>
        <v>0</v>
      </c>
      <c r="U6382" s="13" t="b">
        <f ca="1">IF(CalcTable[[#This Row],[IrrPrecip]]&gt;=IC_MM,FALSE,TRUE)</f>
        <v>1</v>
      </c>
      <c r="V6382" s="13" t="b">
        <f t="shared" si="1995"/>
        <v>1</v>
      </c>
      <c r="W6382" s="13" t="e">
        <f ca="1">IF(AND(IRR_DRIP=FALSE,CalcTable[[#This Row],[IrrHours]]&lt;=0),FALSE,TRUE)</f>
        <v>#NAME?</v>
      </c>
      <c r="X6382" s="13" t="e">
        <f ca="1">AND(CalcTable[[#This Row],[IrrDay]],CalcTable[[#This Row],[IrrRain]],CalcTable[[#This Row],[IrrWarm]],CalcTable[[#This Row],[IrrWindy]])</f>
        <v>#NAME?</v>
      </c>
      <c r="Y6382" s="13" t="e">
        <f t="shared" ca="1" si="1996"/>
        <v>#NAME?</v>
      </c>
      <c r="Z6382" s="13" t="e">
        <f ca="1">CalcTable[[#This Row],[IrrHours]]/5</f>
        <v>#NAME?</v>
      </c>
      <c r="AA6382" s="13" t="e">
        <f ca="1">IF(CalcTable[[#This Row],[IrrFlag]]=FALSE,0,MAX(0,CalcTable[[#This Row],[VolRednWind]]*(FCAP*IRR_TARGET-CalcTable[[#This Row],[IWC]])))</f>
        <v>#NAME?</v>
      </c>
      <c r="AB6382" s="13" t="e">
        <f ca="1">CalcTable[[#This Row],[IWC]]+CalcTable[[#This Row],[Eff Precip]]+CalcTable[[#This Row],[IrrAmt]]-CalcTable[[#This Row],[AET]]</f>
        <v>#NAME?</v>
      </c>
      <c r="AC6382" s="13" t="e">
        <f ca="1">IF(CalcTable[[#This Row],[PWC]]&gt;FCAP,MIN(24*PERC,MIN(SAT,CalcTable[[#This Row],[PWC]])-FCAP),0)</f>
        <v>#NAME?</v>
      </c>
      <c r="AD6382" s="13" t="e">
        <f ca="1">IF(CalcTable[[#This Row],[PWC]]&gt;SAT,CalcTable[[#This Row],[PWC]]-SAT,0)</f>
        <v>#NAME?</v>
      </c>
      <c r="AE6382" s="13" t="e">
        <f ca="1">CalcTable[[#This Row],[PWC]]-CalcTable[[#This Row],[PercAmt]]-CalcTable[[#This Row],[Runoff]]</f>
        <v>#NAME?</v>
      </c>
      <c r="AF6382" s="13" t="e">
        <f ca="1">CalcTable[[#This Row],[IrrAmt]]/1000*CUR_IRR_AREA*10000/IRR_EFF</f>
        <v>#NAME?</v>
      </c>
      <c r="AG6382" s="147"/>
      <c r="AH6382" s="13"/>
      <c r="AI6382" s="50">
        <v>5.9231235533669935</v>
      </c>
      <c r="AJ6382" s="50">
        <v>7.7218615674636828</v>
      </c>
      <c r="AK6382" s="50">
        <v>0</v>
      </c>
      <c r="AL6382" s="50">
        <v>0</v>
      </c>
      <c r="AM6382" s="50"/>
      <c r="AN6382" s="50"/>
      <c r="AO6382" s="50"/>
      <c r="AP6382" s="50"/>
      <c r="AQ6382" s="50"/>
      <c r="AR6382" s="50"/>
      <c r="AS6382" s="50"/>
      <c r="AT6382" s="50"/>
      <c r="AU6382" s="50"/>
      <c r="AV6382" s="50"/>
      <c r="AW6382" s="50"/>
      <c r="AX6382" s="50">
        <f t="shared" si="2007"/>
        <v>13.644985120830675</v>
      </c>
      <c r="AY6382" s="50"/>
      <c r="AZ6382" s="50">
        <f t="shared" si="1997"/>
        <v>313.38041809498395</v>
      </c>
      <c r="BA6382" s="50">
        <f t="shared" si="1998"/>
        <v>507.39734036126845</v>
      </c>
      <c r="BB6382" s="50">
        <f t="shared" si="1999"/>
        <v>525.08588211807808</v>
      </c>
      <c r="BC6382" s="17">
        <f t="shared" si="2000"/>
        <v>20017</v>
      </c>
      <c r="BD6382" s="50">
        <f t="shared" si="2001"/>
        <v>13.644985120830675</v>
      </c>
      <c r="BE6382" s="50">
        <f t="shared" si="2002"/>
        <v>313.38041809498395</v>
      </c>
      <c r="BF6382" s="50">
        <f t="shared" si="2008"/>
        <v>512.59060162147034</v>
      </c>
      <c r="BG6382" s="50"/>
      <c r="BH6382" s="17">
        <f t="shared" si="2003"/>
        <v>0</v>
      </c>
      <c r="BI6382" s="17">
        <f t="shared" si="2011"/>
        <v>6382</v>
      </c>
      <c r="BJ6382" s="17">
        <f t="shared" si="2009"/>
        <v>6382</v>
      </c>
      <c r="BK6382" s="150">
        <f t="shared" si="2010"/>
        <v>37101</v>
      </c>
      <c r="BL6382" s="50" t="e">
        <f t="shared" ca="1" si="2004"/>
        <v>#NAME?</v>
      </c>
      <c r="BM6382" s="50" t="e">
        <f t="shared" ca="1" si="2005"/>
        <v>#NAME?</v>
      </c>
      <c r="BN6382" s="50" t="e">
        <f t="shared" ca="1" si="2006"/>
        <v>#NAME?</v>
      </c>
    </row>
    <row r="6383" spans="1:66" x14ac:dyDescent="0.35">
      <c r="A6383" s="48">
        <v>37102</v>
      </c>
      <c r="B6383" s="17">
        <v>2001</v>
      </c>
      <c r="C6383" s="17">
        <v>7</v>
      </c>
      <c r="D6383" s="17">
        <v>211</v>
      </c>
      <c r="E6383" s="17">
        <v>30</v>
      </c>
      <c r="F6383" s="17">
        <v>2</v>
      </c>
      <c r="G6383" s="50">
        <v>11.2</v>
      </c>
      <c r="H6383" s="32">
        <v>3.5174738457410202</v>
      </c>
      <c r="I6383" s="50">
        <v>7.5</v>
      </c>
      <c r="J6383" s="13">
        <v>0.2</v>
      </c>
      <c r="K6383" s="13">
        <f t="shared" si="1992"/>
        <v>0.2</v>
      </c>
      <c r="L6383" s="13">
        <f t="shared" si="1993"/>
        <v>0</v>
      </c>
      <c r="M6383" s="13" t="e">
        <f ca="1">CalcTable[[#This Row],[IWC]]-AE6382</f>
        <v>#NAME?</v>
      </c>
      <c r="N6383" s="13" t="e">
        <f ca="1">IF(CalcTable[[#This Row],[Day of Year]]&lt;123,FCAP,AE6382)</f>
        <v>#NAME?</v>
      </c>
      <c r="O6383" s="17" t="e">
        <f ca="1">IF(IRR_DRIP,5,COUNTIF('IDET Wind Values'!C6367:G6367,"&lt;="&amp;IRR_MAXWIND))</f>
        <v>#NAME?</v>
      </c>
      <c r="P6383" s="13" t="e">
        <f ca="1">CalcTable[[#This Row],[ET_o]]*KL</f>
        <v>#NAME?</v>
      </c>
      <c r="Q6383" s="13" t="e">
        <f ca="1">IF(WILTPT&lt;=0,1,MAX(0,MIN(1,(CalcTable[[#This Row],[IWC]]-WILTPT)/(MAD-WILTPT))))</f>
        <v>#NAME?</v>
      </c>
      <c r="R6383" s="13" t="e">
        <f ca="1">CalcTable[[#This Row],[ETMult]]*CalcTable[[#This Row],[ETb]]</f>
        <v>#NAME?</v>
      </c>
      <c r="S6383" s="13" t="b">
        <f>INDEX(IRR_LIST,CalcTable[[#This Row],[Day of Week]]+1)</f>
        <v>0</v>
      </c>
      <c r="T6383" s="13">
        <f t="shared" ca="1" si="1994"/>
        <v>0</v>
      </c>
      <c r="U6383" s="13" t="b">
        <f ca="1">IF(CalcTable[[#This Row],[IrrPrecip]]&gt;=IC_MM,FALSE,TRUE)</f>
        <v>1</v>
      </c>
      <c r="V6383" s="13" t="b">
        <f t="shared" si="1995"/>
        <v>1</v>
      </c>
      <c r="W6383" s="13" t="e">
        <f ca="1">IF(AND(IRR_DRIP=FALSE,CalcTable[[#This Row],[IrrHours]]&lt;=0),FALSE,TRUE)</f>
        <v>#NAME?</v>
      </c>
      <c r="X6383" s="13" t="e">
        <f ca="1">AND(CalcTable[[#This Row],[IrrDay]],CalcTable[[#This Row],[IrrRain]],CalcTable[[#This Row],[IrrWarm]],CalcTable[[#This Row],[IrrWindy]])</f>
        <v>#NAME?</v>
      </c>
      <c r="Y6383" s="13" t="e">
        <f t="shared" ca="1" si="1996"/>
        <v>#NAME?</v>
      </c>
      <c r="Z6383" s="13" t="e">
        <f ca="1">CalcTable[[#This Row],[IrrHours]]/5</f>
        <v>#NAME?</v>
      </c>
      <c r="AA6383" s="13" t="e">
        <f ca="1">IF(CalcTable[[#This Row],[IrrFlag]]=FALSE,0,MAX(0,CalcTable[[#This Row],[VolRednWind]]*(FCAP*IRR_TARGET-CalcTable[[#This Row],[IWC]])))</f>
        <v>#NAME?</v>
      </c>
      <c r="AB6383" s="13" t="e">
        <f ca="1">CalcTable[[#This Row],[IWC]]+CalcTable[[#This Row],[Eff Precip]]+CalcTable[[#This Row],[IrrAmt]]-CalcTable[[#This Row],[AET]]</f>
        <v>#NAME?</v>
      </c>
      <c r="AC6383" s="13" t="e">
        <f ca="1">IF(CalcTable[[#This Row],[PWC]]&gt;FCAP,MIN(24*PERC,MIN(SAT,CalcTable[[#This Row],[PWC]])-FCAP),0)</f>
        <v>#NAME?</v>
      </c>
      <c r="AD6383" s="13" t="e">
        <f ca="1">IF(CalcTable[[#This Row],[PWC]]&gt;SAT,CalcTable[[#This Row],[PWC]]-SAT,0)</f>
        <v>#NAME?</v>
      </c>
      <c r="AE6383" s="13" t="e">
        <f ca="1">CalcTable[[#This Row],[PWC]]-CalcTable[[#This Row],[PercAmt]]-CalcTable[[#This Row],[Runoff]]</f>
        <v>#NAME?</v>
      </c>
      <c r="AF6383" s="13" t="e">
        <f ca="1">CalcTable[[#This Row],[IrrAmt]]/1000*CUR_IRR_AREA*10000/IRR_EFF</f>
        <v>#NAME?</v>
      </c>
      <c r="AG6383" s="147"/>
      <c r="AH6383" s="13"/>
      <c r="AI6383" s="50">
        <v>0</v>
      </c>
      <c r="AJ6383" s="50">
        <v>0</v>
      </c>
      <c r="AK6383" s="50">
        <v>2.129823550850793</v>
      </c>
      <c r="AL6383" s="50">
        <v>7.9298974378725298</v>
      </c>
      <c r="AM6383" s="50"/>
      <c r="AN6383" s="50"/>
      <c r="AO6383" s="50"/>
      <c r="AP6383" s="50"/>
      <c r="AQ6383" s="50"/>
      <c r="AR6383" s="50"/>
      <c r="AS6383" s="50"/>
      <c r="AT6383" s="50"/>
      <c r="AU6383" s="50"/>
      <c r="AV6383" s="50"/>
      <c r="AW6383" s="50"/>
      <c r="AX6383" s="50">
        <f t="shared" si="2007"/>
        <v>10.059720988723322</v>
      </c>
      <c r="AY6383" s="50"/>
      <c r="AZ6383" s="50">
        <f t="shared" si="1997"/>
        <v>263.84773692340588</v>
      </c>
      <c r="BA6383" s="50">
        <f t="shared" si="1998"/>
        <v>406.24175367572019</v>
      </c>
      <c r="BB6383" s="50">
        <f t="shared" si="1999"/>
        <v>418.80593162445382</v>
      </c>
      <c r="BC6383" s="17">
        <f t="shared" si="2000"/>
        <v>20017</v>
      </c>
      <c r="BD6383" s="50">
        <f t="shared" si="2001"/>
        <v>10.059720988723322</v>
      </c>
      <c r="BE6383" s="50">
        <f t="shared" si="2002"/>
        <v>263.84773692340588</v>
      </c>
      <c r="BF6383" s="50">
        <f t="shared" si="2008"/>
        <v>431.57090359436484</v>
      </c>
      <c r="BG6383" s="50"/>
      <c r="BH6383" s="17">
        <f t="shared" si="2003"/>
        <v>0</v>
      </c>
      <c r="BI6383" s="17">
        <f t="shared" si="2011"/>
        <v>6383</v>
      </c>
      <c r="BJ6383" s="17">
        <f t="shared" si="2009"/>
        <v>6383</v>
      </c>
      <c r="BK6383" s="150">
        <f t="shared" si="2010"/>
        <v>37102</v>
      </c>
      <c r="BL6383" s="50" t="e">
        <f t="shared" ca="1" si="2004"/>
        <v>#NAME?</v>
      </c>
      <c r="BM6383" s="50" t="e">
        <f t="shared" ca="1" si="2005"/>
        <v>#NAME?</v>
      </c>
      <c r="BN6383" s="50" t="e">
        <f t="shared" ca="1" si="2006"/>
        <v>#NAME?</v>
      </c>
    </row>
    <row r="6384" spans="1:66" x14ac:dyDescent="0.35">
      <c r="A6384" s="48">
        <v>37103</v>
      </c>
      <c r="B6384" s="17">
        <v>2001</v>
      </c>
      <c r="C6384" s="17">
        <v>7</v>
      </c>
      <c r="D6384" s="17">
        <v>212</v>
      </c>
      <c r="E6384" s="17">
        <v>31</v>
      </c>
      <c r="F6384" s="17">
        <v>3</v>
      </c>
      <c r="G6384" s="50">
        <v>7.5</v>
      </c>
      <c r="H6384" s="32">
        <v>3.479647675232084</v>
      </c>
      <c r="I6384" s="50">
        <v>9</v>
      </c>
      <c r="J6384" s="13">
        <v>0</v>
      </c>
      <c r="K6384" s="13">
        <f t="shared" si="1992"/>
        <v>0</v>
      </c>
      <c r="L6384" s="13">
        <f t="shared" si="1993"/>
        <v>0</v>
      </c>
      <c r="M6384" s="13" t="e">
        <f ca="1">CalcTable[[#This Row],[IWC]]-AE6383</f>
        <v>#NAME?</v>
      </c>
      <c r="N6384" s="13" t="e">
        <f ca="1">IF(CalcTable[[#This Row],[Day of Year]]&lt;123,FCAP,AE6383)</f>
        <v>#NAME?</v>
      </c>
      <c r="O6384" s="17" t="e">
        <f ca="1">IF(IRR_DRIP,5,COUNTIF('IDET Wind Values'!C6368:G6368,"&lt;="&amp;IRR_MAXWIND))</f>
        <v>#NAME?</v>
      </c>
      <c r="P6384" s="13" t="e">
        <f ca="1">CalcTable[[#This Row],[ET_o]]*KL</f>
        <v>#NAME?</v>
      </c>
      <c r="Q6384" s="13" t="e">
        <f ca="1">IF(WILTPT&lt;=0,1,MAX(0,MIN(1,(CalcTable[[#This Row],[IWC]]-WILTPT)/(MAD-WILTPT))))</f>
        <v>#NAME?</v>
      </c>
      <c r="R6384" s="13" t="e">
        <f ca="1">CalcTable[[#This Row],[ETMult]]*CalcTable[[#This Row],[ETb]]</f>
        <v>#NAME?</v>
      </c>
      <c r="S6384" s="13" t="b">
        <f>INDEX(IRR_LIST,CalcTable[[#This Row],[Day of Week]]+1)</f>
        <v>1</v>
      </c>
      <c r="T6384" s="13">
        <f t="shared" ca="1" si="1994"/>
        <v>0.2</v>
      </c>
      <c r="U6384" s="13" t="b">
        <f ca="1">IF(CalcTable[[#This Row],[IrrPrecip]]&gt;=IC_MM,FALSE,TRUE)</f>
        <v>1</v>
      </c>
      <c r="V6384" s="13" t="b">
        <f t="shared" si="1995"/>
        <v>1</v>
      </c>
      <c r="W6384" s="13" t="e">
        <f ca="1">IF(AND(IRR_DRIP=FALSE,CalcTable[[#This Row],[IrrHours]]&lt;=0),FALSE,TRUE)</f>
        <v>#NAME?</v>
      </c>
      <c r="X6384" s="13" t="e">
        <f ca="1">AND(CalcTable[[#This Row],[IrrDay]],CalcTable[[#This Row],[IrrRain]],CalcTable[[#This Row],[IrrWarm]],CalcTable[[#This Row],[IrrWindy]])</f>
        <v>#NAME?</v>
      </c>
      <c r="Y6384" s="13" t="e">
        <f t="shared" ca="1" si="1996"/>
        <v>#NAME?</v>
      </c>
      <c r="Z6384" s="13" t="e">
        <f ca="1">CalcTable[[#This Row],[IrrHours]]/5</f>
        <v>#NAME?</v>
      </c>
      <c r="AA6384" s="13" t="e">
        <f ca="1">IF(CalcTable[[#This Row],[IrrFlag]]=FALSE,0,MAX(0,CalcTable[[#This Row],[VolRednWind]]*(FCAP*IRR_TARGET-CalcTable[[#This Row],[IWC]])))</f>
        <v>#NAME?</v>
      </c>
      <c r="AB6384" s="13" t="e">
        <f ca="1">CalcTable[[#This Row],[IWC]]+CalcTable[[#This Row],[Eff Precip]]+CalcTable[[#This Row],[IrrAmt]]-CalcTable[[#This Row],[AET]]</f>
        <v>#NAME?</v>
      </c>
      <c r="AC6384" s="13" t="e">
        <f ca="1">IF(CalcTable[[#This Row],[PWC]]&gt;FCAP,MIN(24*PERC,MIN(SAT,CalcTable[[#This Row],[PWC]])-FCAP),0)</f>
        <v>#NAME?</v>
      </c>
      <c r="AD6384" s="13" t="e">
        <f ca="1">IF(CalcTable[[#This Row],[PWC]]&gt;SAT,CalcTable[[#This Row],[PWC]]-SAT,0)</f>
        <v>#NAME?</v>
      </c>
      <c r="AE6384" s="13" t="e">
        <f ca="1">CalcTable[[#This Row],[PWC]]-CalcTable[[#This Row],[PercAmt]]-CalcTable[[#This Row],[Runoff]]</f>
        <v>#NAME?</v>
      </c>
      <c r="AF6384" s="13" t="e">
        <f ca="1">CalcTable[[#This Row],[IrrAmt]]/1000*CUR_IRR_AREA*10000/IRR_EFF</f>
        <v>#NAME?</v>
      </c>
      <c r="AG6384" s="147"/>
      <c r="AH6384" s="13"/>
      <c r="AI6384" s="50">
        <v>12.418860035411125</v>
      </c>
      <c r="AJ6384" s="50">
        <v>17.09518988683039</v>
      </c>
      <c r="AK6384" s="50">
        <v>0</v>
      </c>
      <c r="AL6384" s="50">
        <v>0</v>
      </c>
      <c r="AM6384" s="50"/>
      <c r="AN6384" s="50"/>
      <c r="AO6384" s="50"/>
      <c r="AP6384" s="50"/>
      <c r="AQ6384" s="50"/>
      <c r="AR6384" s="50"/>
      <c r="AS6384" s="50"/>
      <c r="AT6384" s="50"/>
      <c r="AU6384" s="50"/>
      <c r="AV6384" s="50"/>
      <c r="AW6384" s="50"/>
      <c r="AX6384" s="50">
        <f t="shared" si="2007"/>
        <v>29.514049922241515</v>
      </c>
      <c r="AY6384" s="50"/>
      <c r="AZ6384" s="50">
        <f t="shared" si="1997"/>
        <v>683.60218386638803</v>
      </c>
      <c r="BA6384" s="50">
        <f t="shared" si="1998"/>
        <v>1107.6357205821093</v>
      </c>
      <c r="BB6384" s="50">
        <f t="shared" si="1999"/>
        <v>1146.3110248608143</v>
      </c>
      <c r="BC6384" s="17">
        <f t="shared" si="2000"/>
        <v>20017</v>
      </c>
      <c r="BD6384" s="50">
        <f t="shared" si="2001"/>
        <v>29.514049922241515</v>
      </c>
      <c r="BE6384" s="50">
        <f t="shared" si="2002"/>
        <v>683.60218386638803</v>
      </c>
      <c r="BF6384" s="50">
        <f t="shared" si="2008"/>
        <v>1118.1555530110245</v>
      </c>
      <c r="BG6384" s="50"/>
      <c r="BH6384" s="17">
        <f t="shared" si="2003"/>
        <v>0</v>
      </c>
      <c r="BI6384" s="17">
        <f t="shared" si="2011"/>
        <v>6384</v>
      </c>
      <c r="BJ6384" s="17">
        <f t="shared" si="2009"/>
        <v>6384</v>
      </c>
      <c r="BK6384" s="150">
        <f t="shared" si="2010"/>
        <v>37103</v>
      </c>
      <c r="BL6384" s="50" t="e">
        <f t="shared" ca="1" si="2004"/>
        <v>#NAME?</v>
      </c>
      <c r="BM6384" s="50" t="e">
        <f t="shared" ca="1" si="2005"/>
        <v>#NAME?</v>
      </c>
      <c r="BN6384" s="50" t="e">
        <f t="shared" ca="1" si="2006"/>
        <v>#NAME?</v>
      </c>
    </row>
    <row r="6385" spans="1:66" x14ac:dyDescent="0.35">
      <c r="A6385" s="48">
        <v>37104</v>
      </c>
      <c r="B6385" s="17">
        <v>2001</v>
      </c>
      <c r="C6385" s="17">
        <v>8</v>
      </c>
      <c r="D6385" s="17">
        <v>213</v>
      </c>
      <c r="E6385" s="17">
        <v>1</v>
      </c>
      <c r="F6385" s="17">
        <v>4</v>
      </c>
      <c r="G6385" s="50">
        <v>5.9</v>
      </c>
      <c r="H6385" s="32">
        <v>4.7788574023905461</v>
      </c>
      <c r="I6385" s="50">
        <v>1.8333333333333333</v>
      </c>
      <c r="J6385" s="13">
        <v>0</v>
      </c>
      <c r="K6385" s="13">
        <f t="shared" si="1992"/>
        <v>0</v>
      </c>
      <c r="L6385" s="13">
        <f t="shared" si="1993"/>
        <v>0</v>
      </c>
      <c r="M6385" s="13" t="e">
        <f ca="1">CalcTable[[#This Row],[IWC]]-AE6384</f>
        <v>#NAME?</v>
      </c>
      <c r="N6385" s="13" t="e">
        <f ca="1">IF(CalcTable[[#This Row],[Day of Year]]&lt;123,FCAP,AE6384)</f>
        <v>#NAME?</v>
      </c>
      <c r="O6385" s="17" t="e">
        <f ca="1">IF(IRR_DRIP,5,COUNTIF('IDET Wind Values'!C6369:G6369,"&lt;="&amp;IRR_MAXWIND))</f>
        <v>#NAME?</v>
      </c>
      <c r="P6385" s="13" t="e">
        <f ca="1">CalcTable[[#This Row],[ET_o]]*KL</f>
        <v>#NAME?</v>
      </c>
      <c r="Q6385" s="13" t="e">
        <f ca="1">IF(WILTPT&lt;=0,1,MAX(0,MIN(1,(CalcTable[[#This Row],[IWC]]-WILTPT)/(MAD-WILTPT))))</f>
        <v>#NAME?</v>
      </c>
      <c r="R6385" s="13" t="e">
        <f ca="1">CalcTable[[#This Row],[ETMult]]*CalcTable[[#This Row],[ETb]]</f>
        <v>#NAME?</v>
      </c>
      <c r="S6385" s="13" t="b">
        <f>INDEX(IRR_LIST,CalcTable[[#This Row],[Day of Week]]+1)</f>
        <v>0</v>
      </c>
      <c r="T6385" s="13">
        <f t="shared" ca="1" si="1994"/>
        <v>0.2</v>
      </c>
      <c r="U6385" s="13" t="b">
        <f ca="1">IF(CalcTable[[#This Row],[IrrPrecip]]&gt;=IC_MM,FALSE,TRUE)</f>
        <v>1</v>
      </c>
      <c r="V6385" s="13" t="b">
        <f t="shared" si="1995"/>
        <v>1</v>
      </c>
      <c r="W6385" s="13" t="e">
        <f ca="1">IF(AND(IRR_DRIP=FALSE,CalcTable[[#This Row],[IrrHours]]&lt;=0),FALSE,TRUE)</f>
        <v>#NAME?</v>
      </c>
      <c r="X6385" s="13" t="e">
        <f ca="1">AND(CalcTable[[#This Row],[IrrDay]],CalcTable[[#This Row],[IrrRain]],CalcTable[[#This Row],[IrrWarm]],CalcTable[[#This Row],[IrrWindy]])</f>
        <v>#NAME?</v>
      </c>
      <c r="Y6385" s="13" t="e">
        <f t="shared" ca="1" si="1996"/>
        <v>#NAME?</v>
      </c>
      <c r="Z6385" s="13" t="e">
        <f ca="1">CalcTable[[#This Row],[IrrHours]]/5</f>
        <v>#NAME?</v>
      </c>
      <c r="AA6385" s="13" t="e">
        <f ca="1">IF(CalcTable[[#This Row],[IrrFlag]]=FALSE,0,MAX(0,CalcTable[[#This Row],[VolRednWind]]*(FCAP*IRR_TARGET-CalcTable[[#This Row],[IWC]])))</f>
        <v>#NAME?</v>
      </c>
      <c r="AB6385" s="13" t="e">
        <f ca="1">CalcTable[[#This Row],[IWC]]+CalcTable[[#This Row],[Eff Precip]]+CalcTable[[#This Row],[IrrAmt]]-CalcTable[[#This Row],[AET]]</f>
        <v>#NAME?</v>
      </c>
      <c r="AC6385" s="13" t="e">
        <f ca="1">IF(CalcTable[[#This Row],[PWC]]&gt;FCAP,MIN(24*PERC,MIN(SAT,CalcTable[[#This Row],[PWC]])-FCAP),0)</f>
        <v>#NAME?</v>
      </c>
      <c r="AD6385" s="13" t="e">
        <f ca="1">IF(CalcTable[[#This Row],[PWC]]&gt;SAT,CalcTable[[#This Row],[PWC]]-SAT,0)</f>
        <v>#NAME?</v>
      </c>
      <c r="AE6385" s="13" t="e">
        <f ca="1">CalcTable[[#This Row],[PWC]]-CalcTable[[#This Row],[PercAmt]]-CalcTable[[#This Row],[Runoff]]</f>
        <v>#NAME?</v>
      </c>
      <c r="AF6385" s="13" t="e">
        <f ca="1">CalcTable[[#This Row],[IrrAmt]]/1000*CUR_IRR_AREA*10000/IRR_EFF</f>
        <v>#NAME?</v>
      </c>
      <c r="AG6385" s="147"/>
      <c r="AH6385" s="13"/>
      <c r="AI6385" s="50">
        <v>0</v>
      </c>
      <c r="AJ6385" s="50">
        <v>0</v>
      </c>
      <c r="AK6385" s="50">
        <v>2.8172608651245583</v>
      </c>
      <c r="AL6385" s="50">
        <v>4.193806221377649</v>
      </c>
      <c r="AM6385" s="50"/>
      <c r="AN6385" s="50"/>
      <c r="AO6385" s="50"/>
      <c r="AP6385" s="50"/>
      <c r="AQ6385" s="50"/>
      <c r="AR6385" s="50"/>
      <c r="AS6385" s="50"/>
      <c r="AT6385" s="50"/>
      <c r="AU6385" s="50"/>
      <c r="AV6385" s="50"/>
      <c r="AW6385" s="50"/>
      <c r="AX6385" s="50">
        <f t="shared" si="2007"/>
        <v>7.0110670865022069</v>
      </c>
      <c r="AY6385" s="50"/>
      <c r="AZ6385" s="50">
        <f t="shared" si="1997"/>
        <v>164.33814184890457</v>
      </c>
      <c r="BA6385" s="50">
        <f t="shared" si="1998"/>
        <v>253.02856760863085</v>
      </c>
      <c r="BB6385" s="50">
        <f t="shared" si="1999"/>
        <v>260.85419341095962</v>
      </c>
      <c r="BC6385" s="17">
        <f t="shared" si="2000"/>
        <v>20018</v>
      </c>
      <c r="BD6385" s="50">
        <f t="shared" si="2001"/>
        <v>7.0110670865022069</v>
      </c>
      <c r="BE6385" s="50">
        <f t="shared" si="2002"/>
        <v>164.33814184890457</v>
      </c>
      <c r="BF6385" s="50">
        <f t="shared" si="2008"/>
        <v>268.8048842099393</v>
      </c>
      <c r="BG6385" s="50"/>
      <c r="BH6385" s="17">
        <f t="shared" si="2003"/>
        <v>0</v>
      </c>
      <c r="BI6385" s="17">
        <f t="shared" si="2011"/>
        <v>6385</v>
      </c>
      <c r="BJ6385" s="17">
        <f t="shared" si="2009"/>
        <v>6385</v>
      </c>
      <c r="BK6385" s="150">
        <f t="shared" si="2010"/>
        <v>37104</v>
      </c>
      <c r="BL6385" s="50" t="e">
        <f t="shared" ca="1" si="2004"/>
        <v>#NAME?</v>
      </c>
      <c r="BM6385" s="50" t="e">
        <f t="shared" ca="1" si="2005"/>
        <v>#NAME?</v>
      </c>
      <c r="BN6385" s="50" t="e">
        <f t="shared" ca="1" si="2006"/>
        <v>#NAME?</v>
      </c>
    </row>
    <row r="6386" spans="1:66" x14ac:dyDescent="0.35">
      <c r="A6386" s="48">
        <v>37105</v>
      </c>
      <c r="B6386" s="17">
        <v>2001</v>
      </c>
      <c r="C6386" s="17">
        <v>8</v>
      </c>
      <c r="D6386" s="17">
        <v>214</v>
      </c>
      <c r="E6386" s="17">
        <v>2</v>
      </c>
      <c r="F6386" s="17">
        <v>5</v>
      </c>
      <c r="G6386" s="50">
        <v>11.5</v>
      </c>
      <c r="H6386" s="32">
        <v>6.1059756963892822</v>
      </c>
      <c r="I6386" s="50">
        <v>8.6666666666666661</v>
      </c>
      <c r="J6386" s="13">
        <v>0</v>
      </c>
      <c r="K6386" s="13">
        <f t="shared" si="1992"/>
        <v>0</v>
      </c>
      <c r="L6386" s="13">
        <f t="shared" si="1993"/>
        <v>0</v>
      </c>
      <c r="M6386" s="13" t="e">
        <f ca="1">CalcTable[[#This Row],[IWC]]-AE6385</f>
        <v>#NAME?</v>
      </c>
      <c r="N6386" s="13" t="e">
        <f ca="1">IF(CalcTable[[#This Row],[Day of Year]]&lt;123,FCAP,AE6385)</f>
        <v>#NAME?</v>
      </c>
      <c r="O6386" s="17" t="e">
        <f ca="1">IF(IRR_DRIP,5,COUNTIF('IDET Wind Values'!C6370:G6370,"&lt;="&amp;IRR_MAXWIND))</f>
        <v>#NAME?</v>
      </c>
      <c r="P6386" s="13" t="e">
        <f ca="1">CalcTable[[#This Row],[ET_o]]*KL</f>
        <v>#NAME?</v>
      </c>
      <c r="Q6386" s="13" t="e">
        <f ca="1">IF(WILTPT&lt;=0,1,MAX(0,MIN(1,(CalcTable[[#This Row],[IWC]]-WILTPT)/(MAD-WILTPT))))</f>
        <v>#NAME?</v>
      </c>
      <c r="R6386" s="13" t="e">
        <f ca="1">CalcTable[[#This Row],[ETMult]]*CalcTable[[#This Row],[ETb]]</f>
        <v>#NAME?</v>
      </c>
      <c r="S6386" s="13" t="b">
        <f>INDEX(IRR_LIST,CalcTable[[#This Row],[Day of Week]]+1)</f>
        <v>1</v>
      </c>
      <c r="T6386" s="13">
        <f t="shared" ca="1" si="1994"/>
        <v>0</v>
      </c>
      <c r="U6386" s="13" t="b">
        <f ca="1">IF(CalcTable[[#This Row],[IrrPrecip]]&gt;=IC_MM,FALSE,TRUE)</f>
        <v>1</v>
      </c>
      <c r="V6386" s="13" t="b">
        <f t="shared" si="1995"/>
        <v>1</v>
      </c>
      <c r="W6386" s="13" t="e">
        <f ca="1">IF(AND(IRR_DRIP=FALSE,CalcTable[[#This Row],[IrrHours]]&lt;=0),FALSE,TRUE)</f>
        <v>#NAME?</v>
      </c>
      <c r="X6386" s="13" t="e">
        <f ca="1">AND(CalcTable[[#This Row],[IrrDay]],CalcTable[[#This Row],[IrrRain]],CalcTable[[#This Row],[IrrWarm]],CalcTable[[#This Row],[IrrWindy]])</f>
        <v>#NAME?</v>
      </c>
      <c r="Y6386" s="13" t="e">
        <f t="shared" ca="1" si="1996"/>
        <v>#NAME?</v>
      </c>
      <c r="Z6386" s="13" t="e">
        <f ca="1">CalcTable[[#This Row],[IrrHours]]/5</f>
        <v>#NAME?</v>
      </c>
      <c r="AA6386" s="13" t="e">
        <f ca="1">IF(CalcTable[[#This Row],[IrrFlag]]=FALSE,0,MAX(0,CalcTable[[#This Row],[VolRednWind]]*(FCAP*IRR_TARGET-CalcTable[[#This Row],[IWC]])))</f>
        <v>#NAME?</v>
      </c>
      <c r="AB6386" s="13" t="e">
        <f ca="1">CalcTable[[#This Row],[IWC]]+CalcTable[[#This Row],[Eff Precip]]+CalcTable[[#This Row],[IrrAmt]]-CalcTable[[#This Row],[AET]]</f>
        <v>#NAME?</v>
      </c>
      <c r="AC6386" s="13" t="e">
        <f ca="1">IF(CalcTable[[#This Row],[PWC]]&gt;FCAP,MIN(24*PERC,MIN(SAT,CalcTable[[#This Row],[PWC]])-FCAP),0)</f>
        <v>#NAME?</v>
      </c>
      <c r="AD6386" s="13" t="e">
        <f ca="1">IF(CalcTable[[#This Row],[PWC]]&gt;SAT,CalcTable[[#This Row],[PWC]]-SAT,0)</f>
        <v>#NAME?</v>
      </c>
      <c r="AE6386" s="13" t="e">
        <f ca="1">CalcTable[[#This Row],[PWC]]-CalcTable[[#This Row],[PercAmt]]-CalcTable[[#This Row],[Runoff]]</f>
        <v>#NAME?</v>
      </c>
      <c r="AF6386" s="13" t="e">
        <f ca="1">CalcTable[[#This Row],[IrrAmt]]/1000*CUR_IRR_AREA*10000/IRR_EFF</f>
        <v>#NAME?</v>
      </c>
      <c r="AG6386" s="147"/>
      <c r="AH6386" s="13"/>
      <c r="AI6386" s="50">
        <v>4.0519201090040307</v>
      </c>
      <c r="AJ6386" s="50">
        <v>6.0967201090040275</v>
      </c>
      <c r="AK6386" s="50">
        <v>0</v>
      </c>
      <c r="AL6386" s="50">
        <v>0</v>
      </c>
      <c r="AM6386" s="50"/>
      <c r="AN6386" s="50"/>
      <c r="AO6386" s="50"/>
      <c r="AP6386" s="50"/>
      <c r="AQ6386" s="50"/>
      <c r="AR6386" s="50"/>
      <c r="AS6386" s="50"/>
      <c r="AT6386" s="50"/>
      <c r="AU6386" s="50"/>
      <c r="AV6386" s="50"/>
      <c r="AW6386" s="50"/>
      <c r="AX6386" s="50">
        <f t="shared" si="2007"/>
        <v>10.148640218008058</v>
      </c>
      <c r="AY6386" s="50"/>
      <c r="AZ6386" s="50">
        <f t="shared" si="1997"/>
        <v>238.26528479617727</v>
      </c>
      <c r="BA6386" s="50">
        <f t="shared" si="1998"/>
        <v>386.50532993376089</v>
      </c>
      <c r="BB6386" s="50">
        <f t="shared" si="1999"/>
        <v>400.03489933428034</v>
      </c>
      <c r="BC6386" s="17">
        <f t="shared" si="2000"/>
        <v>20018</v>
      </c>
      <c r="BD6386" s="50">
        <f t="shared" si="2001"/>
        <v>10.148640218008058</v>
      </c>
      <c r="BE6386" s="50">
        <f t="shared" si="2002"/>
        <v>238.26528479617727</v>
      </c>
      <c r="BF6386" s="50">
        <f t="shared" si="2008"/>
        <v>389.72615590220369</v>
      </c>
      <c r="BG6386" s="50"/>
      <c r="BH6386" s="17">
        <f t="shared" si="2003"/>
        <v>0</v>
      </c>
      <c r="BI6386" s="17">
        <f t="shared" si="2011"/>
        <v>6386</v>
      </c>
      <c r="BJ6386" s="17">
        <f t="shared" si="2009"/>
        <v>6386</v>
      </c>
      <c r="BK6386" s="150">
        <f t="shared" si="2010"/>
        <v>37105</v>
      </c>
      <c r="BL6386" s="50" t="e">
        <f t="shared" ca="1" si="2004"/>
        <v>#NAME?</v>
      </c>
      <c r="BM6386" s="50" t="e">
        <f t="shared" ca="1" si="2005"/>
        <v>#NAME?</v>
      </c>
      <c r="BN6386" s="50" t="e">
        <f t="shared" ca="1" si="2006"/>
        <v>#NAME?</v>
      </c>
    </row>
    <row r="6387" spans="1:66" x14ac:dyDescent="0.35">
      <c r="A6387" s="48">
        <v>37106</v>
      </c>
      <c r="B6387" s="17">
        <v>2001</v>
      </c>
      <c r="C6387" s="17">
        <v>8</v>
      </c>
      <c r="D6387" s="17">
        <v>215</v>
      </c>
      <c r="E6387" s="17">
        <v>3</v>
      </c>
      <c r="F6387" s="17">
        <v>6</v>
      </c>
      <c r="G6387" s="50">
        <v>10.5</v>
      </c>
      <c r="H6387" s="32">
        <v>8.0069901441980296</v>
      </c>
      <c r="I6387" s="50">
        <v>6.166666666666667</v>
      </c>
      <c r="J6387" s="13">
        <v>0</v>
      </c>
      <c r="K6387" s="13">
        <f t="shared" si="1992"/>
        <v>0</v>
      </c>
      <c r="L6387" s="13">
        <f t="shared" si="1993"/>
        <v>0</v>
      </c>
      <c r="M6387" s="13" t="e">
        <f ca="1">CalcTable[[#This Row],[IWC]]-AE6386</f>
        <v>#NAME?</v>
      </c>
      <c r="N6387" s="13" t="e">
        <f ca="1">IF(CalcTable[[#This Row],[Day of Year]]&lt;123,FCAP,AE6386)</f>
        <v>#NAME?</v>
      </c>
      <c r="O6387" s="17" t="e">
        <f ca="1">IF(IRR_DRIP,5,COUNTIF('IDET Wind Values'!C6371:G6371,"&lt;="&amp;IRR_MAXWIND))</f>
        <v>#NAME?</v>
      </c>
      <c r="P6387" s="13" t="e">
        <f ca="1">CalcTable[[#This Row],[ET_o]]*KL</f>
        <v>#NAME?</v>
      </c>
      <c r="Q6387" s="13" t="e">
        <f ca="1">IF(WILTPT&lt;=0,1,MAX(0,MIN(1,(CalcTable[[#This Row],[IWC]]-WILTPT)/(MAD-WILTPT))))</f>
        <v>#NAME?</v>
      </c>
      <c r="R6387" s="13" t="e">
        <f ca="1">CalcTable[[#This Row],[ETMult]]*CalcTable[[#This Row],[ETb]]</f>
        <v>#NAME?</v>
      </c>
      <c r="S6387" s="13" t="b">
        <f>INDEX(IRR_LIST,CalcTable[[#This Row],[Day of Week]]+1)</f>
        <v>0</v>
      </c>
      <c r="T6387" s="13">
        <f t="shared" ca="1" si="1994"/>
        <v>0</v>
      </c>
      <c r="U6387" s="13" t="b">
        <f ca="1">IF(CalcTable[[#This Row],[IrrPrecip]]&gt;=IC_MM,FALSE,TRUE)</f>
        <v>1</v>
      </c>
      <c r="V6387" s="13" t="b">
        <f t="shared" si="1995"/>
        <v>1</v>
      </c>
      <c r="W6387" s="13" t="e">
        <f ca="1">IF(AND(IRR_DRIP=FALSE,CalcTable[[#This Row],[IrrHours]]&lt;=0),FALSE,TRUE)</f>
        <v>#NAME?</v>
      </c>
      <c r="X6387" s="13" t="e">
        <f ca="1">AND(CalcTable[[#This Row],[IrrDay]],CalcTable[[#This Row],[IrrRain]],CalcTable[[#This Row],[IrrWarm]],CalcTable[[#This Row],[IrrWindy]])</f>
        <v>#NAME?</v>
      </c>
      <c r="Y6387" s="13" t="e">
        <f t="shared" ca="1" si="1996"/>
        <v>#NAME?</v>
      </c>
      <c r="Z6387" s="13" t="e">
        <f ca="1">CalcTable[[#This Row],[IrrHours]]/5</f>
        <v>#NAME?</v>
      </c>
      <c r="AA6387" s="13" t="e">
        <f ca="1">IF(CalcTable[[#This Row],[IrrFlag]]=FALSE,0,MAX(0,CalcTable[[#This Row],[VolRednWind]]*(FCAP*IRR_TARGET-CalcTable[[#This Row],[IWC]])))</f>
        <v>#NAME?</v>
      </c>
      <c r="AB6387" s="13" t="e">
        <f ca="1">CalcTable[[#This Row],[IWC]]+CalcTable[[#This Row],[Eff Precip]]+CalcTable[[#This Row],[IrrAmt]]-CalcTable[[#This Row],[AET]]</f>
        <v>#NAME?</v>
      </c>
      <c r="AC6387" s="13" t="e">
        <f ca="1">IF(CalcTable[[#This Row],[PWC]]&gt;FCAP,MIN(24*PERC,MIN(SAT,CalcTable[[#This Row],[PWC]])-FCAP),0)</f>
        <v>#NAME?</v>
      </c>
      <c r="AD6387" s="13" t="e">
        <f ca="1">IF(CalcTable[[#This Row],[PWC]]&gt;SAT,CalcTable[[#This Row],[PWC]]-SAT,0)</f>
        <v>#NAME?</v>
      </c>
      <c r="AE6387" s="13" t="e">
        <f ca="1">CalcTable[[#This Row],[PWC]]-CalcTable[[#This Row],[PercAmt]]-CalcTable[[#This Row],[Runoff]]</f>
        <v>#NAME?</v>
      </c>
      <c r="AF6387" s="13" t="e">
        <f ca="1">CalcTable[[#This Row],[IrrAmt]]/1000*CUR_IRR_AREA*10000/IRR_EFF</f>
        <v>#NAME?</v>
      </c>
      <c r="AG6387" s="147"/>
      <c r="AH6387" s="13"/>
      <c r="AI6387" s="50">
        <v>0</v>
      </c>
      <c r="AJ6387" s="50">
        <v>0</v>
      </c>
      <c r="AK6387" s="50">
        <v>0</v>
      </c>
      <c r="AL6387" s="50">
        <v>5.9866582043289078</v>
      </c>
      <c r="AM6387" s="50"/>
      <c r="AN6387" s="50"/>
      <c r="AO6387" s="50"/>
      <c r="AP6387" s="50"/>
      <c r="AQ6387" s="50"/>
      <c r="AR6387" s="50"/>
      <c r="AS6387" s="50"/>
      <c r="AT6387" s="50"/>
      <c r="AU6387" s="50"/>
      <c r="AV6387" s="50"/>
      <c r="AW6387" s="50"/>
      <c r="AX6387" s="50">
        <f t="shared" si="2007"/>
        <v>5.9866582043289078</v>
      </c>
      <c r="AY6387" s="50"/>
      <c r="AZ6387" s="50">
        <f t="shared" si="1997"/>
        <v>175.60864066031465</v>
      </c>
      <c r="BA6387" s="50">
        <f t="shared" si="1998"/>
        <v>270.3815578420718</v>
      </c>
      <c r="BB6387" s="50">
        <f t="shared" si="1999"/>
        <v>278.74387406399154</v>
      </c>
      <c r="BC6387" s="17">
        <f t="shared" si="2000"/>
        <v>20018</v>
      </c>
      <c r="BD6387" s="50">
        <f t="shared" si="2001"/>
        <v>5.9866582043289078</v>
      </c>
      <c r="BE6387" s="50">
        <f t="shared" si="2002"/>
        <v>175.60864066031465</v>
      </c>
      <c r="BF6387" s="50">
        <f t="shared" si="2008"/>
        <v>287.23983238389872</v>
      </c>
      <c r="BG6387" s="50"/>
      <c r="BH6387" s="17">
        <f t="shared" si="2003"/>
        <v>0</v>
      </c>
      <c r="BI6387" s="17">
        <f t="shared" si="2011"/>
        <v>6387</v>
      </c>
      <c r="BJ6387" s="17">
        <f t="shared" si="2009"/>
        <v>6387</v>
      </c>
      <c r="BK6387" s="150">
        <f t="shared" si="2010"/>
        <v>37106</v>
      </c>
      <c r="BL6387" s="50" t="e">
        <f t="shared" ca="1" si="2004"/>
        <v>#NAME?</v>
      </c>
      <c r="BM6387" s="50" t="e">
        <f t="shared" ca="1" si="2005"/>
        <v>#NAME?</v>
      </c>
      <c r="BN6387" s="50" t="e">
        <f t="shared" ca="1" si="2006"/>
        <v>#NAME?</v>
      </c>
    </row>
    <row r="6388" spans="1:66" x14ac:dyDescent="0.35">
      <c r="A6388" s="48">
        <v>37107</v>
      </c>
      <c r="B6388" s="17">
        <v>2001</v>
      </c>
      <c r="C6388" s="17">
        <v>8</v>
      </c>
      <c r="D6388" s="17">
        <v>216</v>
      </c>
      <c r="E6388" s="17">
        <v>4</v>
      </c>
      <c r="F6388" s="17">
        <v>7</v>
      </c>
      <c r="G6388" s="50">
        <v>11.8</v>
      </c>
      <c r="H6388" s="32">
        <v>5.8764988919151326</v>
      </c>
      <c r="I6388" s="50">
        <v>10</v>
      </c>
      <c r="J6388" s="13">
        <v>0</v>
      </c>
      <c r="K6388" s="13">
        <f t="shared" si="1992"/>
        <v>0</v>
      </c>
      <c r="L6388" s="13">
        <f t="shared" si="1993"/>
        <v>0</v>
      </c>
      <c r="M6388" s="13" t="e">
        <f ca="1">CalcTable[[#This Row],[IWC]]-AE6387</f>
        <v>#NAME?</v>
      </c>
      <c r="N6388" s="13" t="e">
        <f ca="1">IF(CalcTable[[#This Row],[Day of Year]]&lt;123,FCAP,AE6387)</f>
        <v>#NAME?</v>
      </c>
      <c r="O6388" s="17" t="e">
        <f ca="1">IF(IRR_DRIP,5,COUNTIF('IDET Wind Values'!C6372:G6372,"&lt;="&amp;IRR_MAXWIND))</f>
        <v>#NAME?</v>
      </c>
      <c r="P6388" s="13" t="e">
        <f ca="1">CalcTable[[#This Row],[ET_o]]*KL</f>
        <v>#NAME?</v>
      </c>
      <c r="Q6388" s="13" t="e">
        <f ca="1">IF(WILTPT&lt;=0,1,MAX(0,MIN(1,(CalcTable[[#This Row],[IWC]]-WILTPT)/(MAD-WILTPT))))</f>
        <v>#NAME?</v>
      </c>
      <c r="R6388" s="13" t="e">
        <f ca="1">CalcTable[[#This Row],[ETMult]]*CalcTable[[#This Row],[ETb]]</f>
        <v>#NAME?</v>
      </c>
      <c r="S6388" s="13" t="b">
        <f>INDEX(IRR_LIST,CalcTable[[#This Row],[Day of Week]]+1)</f>
        <v>0</v>
      </c>
      <c r="T6388" s="13">
        <f t="shared" ca="1" si="1994"/>
        <v>0</v>
      </c>
      <c r="U6388" s="13" t="b">
        <f ca="1">IF(CalcTable[[#This Row],[IrrPrecip]]&gt;=IC_MM,FALSE,TRUE)</f>
        <v>1</v>
      </c>
      <c r="V6388" s="13" t="b">
        <f t="shared" si="1995"/>
        <v>1</v>
      </c>
      <c r="W6388" s="13" t="e">
        <f ca="1">IF(AND(IRR_DRIP=FALSE,CalcTable[[#This Row],[IrrHours]]&lt;=0),FALSE,TRUE)</f>
        <v>#NAME?</v>
      </c>
      <c r="X6388" s="13" t="e">
        <f ca="1">AND(CalcTable[[#This Row],[IrrDay]],CalcTable[[#This Row],[IrrRain]],CalcTable[[#This Row],[IrrWarm]],CalcTable[[#This Row],[IrrWindy]])</f>
        <v>#NAME?</v>
      </c>
      <c r="Y6388" s="13" t="e">
        <f t="shared" ca="1" si="1996"/>
        <v>#NAME?</v>
      </c>
      <c r="Z6388" s="13" t="e">
        <f ca="1">CalcTable[[#This Row],[IrrHours]]/5</f>
        <v>#NAME?</v>
      </c>
      <c r="AA6388" s="13" t="e">
        <f ca="1">IF(CalcTable[[#This Row],[IrrFlag]]=FALSE,0,MAX(0,CalcTable[[#This Row],[VolRednWind]]*(FCAP*IRR_TARGET-CalcTable[[#This Row],[IWC]])))</f>
        <v>#NAME?</v>
      </c>
      <c r="AB6388" s="13" t="e">
        <f ca="1">CalcTable[[#This Row],[IWC]]+CalcTable[[#This Row],[Eff Precip]]+CalcTable[[#This Row],[IrrAmt]]-CalcTable[[#This Row],[AET]]</f>
        <v>#NAME?</v>
      </c>
      <c r="AC6388" s="13" t="e">
        <f ca="1">IF(CalcTable[[#This Row],[PWC]]&gt;FCAP,MIN(24*PERC,MIN(SAT,CalcTable[[#This Row],[PWC]])-FCAP),0)</f>
        <v>#NAME?</v>
      </c>
      <c r="AD6388" s="13" t="e">
        <f ca="1">IF(CalcTable[[#This Row],[PWC]]&gt;SAT,CalcTable[[#This Row],[PWC]]-SAT,0)</f>
        <v>#NAME?</v>
      </c>
      <c r="AE6388" s="13" t="e">
        <f ca="1">CalcTable[[#This Row],[PWC]]-CalcTable[[#This Row],[PercAmt]]-CalcTable[[#This Row],[Runoff]]</f>
        <v>#NAME?</v>
      </c>
      <c r="AF6388" s="13" t="e">
        <f ca="1">CalcTable[[#This Row],[IrrAmt]]/1000*CUR_IRR_AREA*10000/IRR_EFF</f>
        <v>#NAME?</v>
      </c>
      <c r="AG6388" s="147"/>
      <c r="AH6388" s="13"/>
      <c r="AI6388" s="50">
        <v>0</v>
      </c>
      <c r="AJ6388" s="50">
        <v>0</v>
      </c>
      <c r="AK6388" s="50">
        <v>9.4360064533429888</v>
      </c>
      <c r="AL6388" s="50">
        <v>0</v>
      </c>
      <c r="AM6388" s="50"/>
      <c r="AN6388" s="50"/>
      <c r="AO6388" s="50"/>
      <c r="AP6388" s="50"/>
      <c r="AQ6388" s="50"/>
      <c r="AR6388" s="50"/>
      <c r="AS6388" s="50"/>
      <c r="AT6388" s="50"/>
      <c r="AU6388" s="50"/>
      <c r="AV6388" s="50"/>
      <c r="AW6388" s="50"/>
      <c r="AX6388" s="50">
        <f t="shared" si="2007"/>
        <v>9.4360064533429888</v>
      </c>
      <c r="AY6388" s="50"/>
      <c r="AZ6388" s="50">
        <f t="shared" si="1997"/>
        <v>138.39476131569717</v>
      </c>
      <c r="BA6388" s="50">
        <f t="shared" si="1998"/>
        <v>213.08399758131148</v>
      </c>
      <c r="BB6388" s="50">
        <f t="shared" si="1999"/>
        <v>219.67422431063045</v>
      </c>
      <c r="BC6388" s="17">
        <f t="shared" si="2000"/>
        <v>20018</v>
      </c>
      <c r="BD6388" s="50">
        <f t="shared" si="2001"/>
        <v>9.4360064533429888</v>
      </c>
      <c r="BE6388" s="50">
        <f t="shared" si="2002"/>
        <v>138.39476131569717</v>
      </c>
      <c r="BF6388" s="50">
        <f t="shared" si="2008"/>
        <v>226.36977254453566</v>
      </c>
      <c r="BG6388" s="50"/>
      <c r="BH6388" s="17">
        <f t="shared" si="2003"/>
        <v>0</v>
      </c>
      <c r="BI6388" s="17">
        <f t="shared" si="2011"/>
        <v>6388</v>
      </c>
      <c r="BJ6388" s="17">
        <f t="shared" si="2009"/>
        <v>6388</v>
      </c>
      <c r="BK6388" s="150">
        <f t="shared" si="2010"/>
        <v>37107</v>
      </c>
      <c r="BL6388" s="50" t="e">
        <f t="shared" ca="1" si="2004"/>
        <v>#NAME?</v>
      </c>
      <c r="BM6388" s="50" t="e">
        <f t="shared" ca="1" si="2005"/>
        <v>#NAME?</v>
      </c>
      <c r="BN6388" s="50" t="e">
        <f t="shared" ca="1" si="2006"/>
        <v>#NAME?</v>
      </c>
    </row>
    <row r="6389" spans="1:66" x14ac:dyDescent="0.35">
      <c r="A6389" s="48">
        <v>37108</v>
      </c>
      <c r="B6389" s="17">
        <v>2001</v>
      </c>
      <c r="C6389" s="17">
        <v>8</v>
      </c>
      <c r="D6389" s="17">
        <v>217</v>
      </c>
      <c r="E6389" s="17">
        <v>5</v>
      </c>
      <c r="F6389" s="17">
        <v>1</v>
      </c>
      <c r="G6389" s="50">
        <v>6.7</v>
      </c>
      <c r="H6389" s="32">
        <v>5.6727938185358999</v>
      </c>
      <c r="I6389" s="50">
        <v>5.833333333333333</v>
      </c>
      <c r="J6389" s="13">
        <v>0</v>
      </c>
      <c r="K6389" s="13">
        <f t="shared" si="1992"/>
        <v>0</v>
      </c>
      <c r="L6389" s="13">
        <f t="shared" si="1993"/>
        <v>0</v>
      </c>
      <c r="M6389" s="13" t="e">
        <f ca="1">CalcTable[[#This Row],[IWC]]-AE6388</f>
        <v>#NAME?</v>
      </c>
      <c r="N6389" s="13" t="e">
        <f ca="1">IF(CalcTable[[#This Row],[Day of Year]]&lt;123,FCAP,AE6388)</f>
        <v>#NAME?</v>
      </c>
      <c r="O6389" s="17" t="e">
        <f ca="1">IF(IRR_DRIP,5,COUNTIF('IDET Wind Values'!C6373:G6373,"&lt;="&amp;IRR_MAXWIND))</f>
        <v>#NAME?</v>
      </c>
      <c r="P6389" s="13" t="e">
        <f ca="1">CalcTable[[#This Row],[ET_o]]*KL</f>
        <v>#NAME?</v>
      </c>
      <c r="Q6389" s="13" t="e">
        <f ca="1">IF(WILTPT&lt;=0,1,MAX(0,MIN(1,(CalcTable[[#This Row],[IWC]]-WILTPT)/(MAD-WILTPT))))</f>
        <v>#NAME?</v>
      </c>
      <c r="R6389" s="13" t="e">
        <f ca="1">CalcTable[[#This Row],[ETMult]]*CalcTable[[#This Row],[ETb]]</f>
        <v>#NAME?</v>
      </c>
      <c r="S6389" s="13" t="b">
        <f>INDEX(IRR_LIST,CalcTable[[#This Row],[Day of Week]]+1)</f>
        <v>1</v>
      </c>
      <c r="T6389" s="13">
        <f t="shared" ca="1" si="1994"/>
        <v>0</v>
      </c>
      <c r="U6389" s="13" t="b">
        <f ca="1">IF(CalcTable[[#This Row],[IrrPrecip]]&gt;=IC_MM,FALSE,TRUE)</f>
        <v>1</v>
      </c>
      <c r="V6389" s="13" t="b">
        <f t="shared" si="1995"/>
        <v>1</v>
      </c>
      <c r="W6389" s="13" t="e">
        <f ca="1">IF(AND(IRR_DRIP=FALSE,CalcTable[[#This Row],[IrrHours]]&lt;=0),FALSE,TRUE)</f>
        <v>#NAME?</v>
      </c>
      <c r="X6389" s="13" t="e">
        <f ca="1">AND(CalcTable[[#This Row],[IrrDay]],CalcTable[[#This Row],[IrrRain]],CalcTable[[#This Row],[IrrWarm]],CalcTable[[#This Row],[IrrWindy]])</f>
        <v>#NAME?</v>
      </c>
      <c r="Y6389" s="13" t="e">
        <f t="shared" ca="1" si="1996"/>
        <v>#NAME?</v>
      </c>
      <c r="Z6389" s="13" t="e">
        <f ca="1">CalcTable[[#This Row],[IrrHours]]/5</f>
        <v>#NAME?</v>
      </c>
      <c r="AA6389" s="13" t="e">
        <f ca="1">IF(CalcTable[[#This Row],[IrrFlag]]=FALSE,0,MAX(0,CalcTable[[#This Row],[VolRednWind]]*(FCAP*IRR_TARGET-CalcTable[[#This Row],[IWC]])))</f>
        <v>#NAME?</v>
      </c>
      <c r="AB6389" s="13" t="e">
        <f ca="1">CalcTable[[#This Row],[IWC]]+CalcTable[[#This Row],[Eff Precip]]+CalcTable[[#This Row],[IrrAmt]]-CalcTable[[#This Row],[AET]]</f>
        <v>#NAME?</v>
      </c>
      <c r="AC6389" s="13" t="e">
        <f ca="1">IF(CalcTable[[#This Row],[PWC]]&gt;FCAP,MIN(24*PERC,MIN(SAT,CalcTable[[#This Row],[PWC]])-FCAP),0)</f>
        <v>#NAME?</v>
      </c>
      <c r="AD6389" s="13" t="e">
        <f ca="1">IF(CalcTable[[#This Row],[PWC]]&gt;SAT,CalcTable[[#This Row],[PWC]]-SAT,0)</f>
        <v>#NAME?</v>
      </c>
      <c r="AE6389" s="13" t="e">
        <f ca="1">CalcTable[[#This Row],[PWC]]-CalcTable[[#This Row],[PercAmt]]-CalcTable[[#This Row],[Runoff]]</f>
        <v>#NAME?</v>
      </c>
      <c r="AF6389" s="13" t="e">
        <f ca="1">CalcTable[[#This Row],[IrrAmt]]/1000*CUR_IRR_AREA*10000/IRR_EFF</f>
        <v>#NAME?</v>
      </c>
      <c r="AG6389" s="147"/>
      <c r="AH6389" s="13"/>
      <c r="AI6389" s="50">
        <v>15.351064360768422</v>
      </c>
      <c r="AJ6389" s="50">
        <v>18.057105385421067</v>
      </c>
      <c r="AK6389" s="50">
        <v>0</v>
      </c>
      <c r="AL6389" s="50">
        <v>0</v>
      </c>
      <c r="AM6389" s="50"/>
      <c r="AN6389" s="50"/>
      <c r="AO6389" s="50"/>
      <c r="AP6389" s="50"/>
      <c r="AQ6389" s="50"/>
      <c r="AR6389" s="50"/>
      <c r="AS6389" s="50"/>
      <c r="AT6389" s="50"/>
      <c r="AU6389" s="50"/>
      <c r="AV6389" s="50"/>
      <c r="AW6389" s="50"/>
      <c r="AX6389" s="50">
        <f t="shared" si="2007"/>
        <v>33.408169746189486</v>
      </c>
      <c r="AY6389" s="50"/>
      <c r="AZ6389" s="50">
        <f t="shared" si="1997"/>
        <v>754.82403526362145</v>
      </c>
      <c r="BA6389" s="50">
        <f t="shared" si="1998"/>
        <v>1220.3954416177512</v>
      </c>
      <c r="BB6389" s="50">
        <f t="shared" si="1999"/>
        <v>1262.8067826291531</v>
      </c>
      <c r="BC6389" s="17">
        <f t="shared" si="2000"/>
        <v>20018</v>
      </c>
      <c r="BD6389" s="50">
        <f t="shared" si="2001"/>
        <v>33.408169746189486</v>
      </c>
      <c r="BE6389" s="50">
        <f t="shared" si="2002"/>
        <v>754.82403526362145</v>
      </c>
      <c r="BF6389" s="50">
        <f t="shared" si="2008"/>
        <v>1234.6518289373575</v>
      </c>
      <c r="BG6389" s="50"/>
      <c r="BH6389" s="17">
        <f t="shared" si="2003"/>
        <v>0</v>
      </c>
      <c r="BI6389" s="17">
        <f t="shared" si="2011"/>
        <v>6389</v>
      </c>
      <c r="BJ6389" s="17">
        <f t="shared" si="2009"/>
        <v>6389</v>
      </c>
      <c r="BK6389" s="150">
        <f t="shared" si="2010"/>
        <v>37108</v>
      </c>
      <c r="BL6389" s="50" t="e">
        <f t="shared" ca="1" si="2004"/>
        <v>#NAME?</v>
      </c>
      <c r="BM6389" s="50" t="e">
        <f t="shared" ca="1" si="2005"/>
        <v>#NAME?</v>
      </c>
      <c r="BN6389" s="50" t="e">
        <f t="shared" ca="1" si="2006"/>
        <v>#NAME?</v>
      </c>
    </row>
    <row r="6390" spans="1:66" x14ac:dyDescent="0.35">
      <c r="A6390" s="48">
        <v>37109</v>
      </c>
      <c r="B6390" s="17">
        <v>2001</v>
      </c>
      <c r="C6390" s="17">
        <v>8</v>
      </c>
      <c r="D6390" s="17">
        <v>218</v>
      </c>
      <c r="E6390" s="17">
        <v>6</v>
      </c>
      <c r="F6390" s="17">
        <v>2</v>
      </c>
      <c r="G6390" s="50">
        <v>9.6999999999999993</v>
      </c>
      <c r="H6390" s="32">
        <v>6.3487344666790282</v>
      </c>
      <c r="I6390" s="50">
        <v>4.333333333333333</v>
      </c>
      <c r="J6390" s="13">
        <v>0</v>
      </c>
      <c r="K6390" s="13">
        <f t="shared" si="1992"/>
        <v>0</v>
      </c>
      <c r="L6390" s="13">
        <f t="shared" si="1993"/>
        <v>0</v>
      </c>
      <c r="M6390" s="13" t="e">
        <f ca="1">CalcTable[[#This Row],[IWC]]-AE6389</f>
        <v>#NAME?</v>
      </c>
      <c r="N6390" s="13" t="e">
        <f ca="1">IF(CalcTable[[#This Row],[Day of Year]]&lt;123,FCAP,AE6389)</f>
        <v>#NAME?</v>
      </c>
      <c r="O6390" s="17" t="e">
        <f ca="1">IF(IRR_DRIP,5,COUNTIF('IDET Wind Values'!C6374:G6374,"&lt;="&amp;IRR_MAXWIND))</f>
        <v>#NAME?</v>
      </c>
      <c r="P6390" s="13" t="e">
        <f ca="1">CalcTable[[#This Row],[ET_o]]*KL</f>
        <v>#NAME?</v>
      </c>
      <c r="Q6390" s="13" t="e">
        <f ca="1">IF(WILTPT&lt;=0,1,MAX(0,MIN(1,(CalcTable[[#This Row],[IWC]]-WILTPT)/(MAD-WILTPT))))</f>
        <v>#NAME?</v>
      </c>
      <c r="R6390" s="13" t="e">
        <f ca="1">CalcTable[[#This Row],[ETMult]]*CalcTable[[#This Row],[ETb]]</f>
        <v>#NAME?</v>
      </c>
      <c r="S6390" s="13" t="b">
        <f>INDEX(IRR_LIST,CalcTable[[#This Row],[Day of Week]]+1)</f>
        <v>0</v>
      </c>
      <c r="T6390" s="13">
        <f t="shared" ca="1" si="1994"/>
        <v>0</v>
      </c>
      <c r="U6390" s="13" t="b">
        <f ca="1">IF(CalcTable[[#This Row],[IrrPrecip]]&gt;=IC_MM,FALSE,TRUE)</f>
        <v>1</v>
      </c>
      <c r="V6390" s="13" t="b">
        <f t="shared" si="1995"/>
        <v>1</v>
      </c>
      <c r="W6390" s="13" t="e">
        <f ca="1">IF(AND(IRR_DRIP=FALSE,CalcTable[[#This Row],[IrrHours]]&lt;=0),FALSE,TRUE)</f>
        <v>#NAME?</v>
      </c>
      <c r="X6390" s="13" t="e">
        <f ca="1">AND(CalcTable[[#This Row],[IrrDay]],CalcTable[[#This Row],[IrrRain]],CalcTable[[#This Row],[IrrWarm]],CalcTable[[#This Row],[IrrWindy]])</f>
        <v>#NAME?</v>
      </c>
      <c r="Y6390" s="13" t="e">
        <f t="shared" ca="1" si="1996"/>
        <v>#NAME?</v>
      </c>
      <c r="Z6390" s="13" t="e">
        <f ca="1">CalcTable[[#This Row],[IrrHours]]/5</f>
        <v>#NAME?</v>
      </c>
      <c r="AA6390" s="13" t="e">
        <f ca="1">IF(CalcTable[[#This Row],[IrrFlag]]=FALSE,0,MAX(0,CalcTable[[#This Row],[VolRednWind]]*(FCAP*IRR_TARGET-CalcTable[[#This Row],[IWC]])))</f>
        <v>#NAME?</v>
      </c>
      <c r="AB6390" s="13" t="e">
        <f ca="1">CalcTable[[#This Row],[IWC]]+CalcTable[[#This Row],[Eff Precip]]+CalcTable[[#This Row],[IrrAmt]]-CalcTable[[#This Row],[AET]]</f>
        <v>#NAME?</v>
      </c>
      <c r="AC6390" s="13" t="e">
        <f ca="1">IF(CalcTable[[#This Row],[PWC]]&gt;FCAP,MIN(24*PERC,MIN(SAT,CalcTable[[#This Row],[PWC]])-FCAP),0)</f>
        <v>#NAME?</v>
      </c>
      <c r="AD6390" s="13" t="e">
        <f ca="1">IF(CalcTable[[#This Row],[PWC]]&gt;SAT,CalcTable[[#This Row],[PWC]]-SAT,0)</f>
        <v>#NAME?</v>
      </c>
      <c r="AE6390" s="13" t="e">
        <f ca="1">CalcTable[[#This Row],[PWC]]-CalcTable[[#This Row],[PercAmt]]-CalcTable[[#This Row],[Runoff]]</f>
        <v>#NAME?</v>
      </c>
      <c r="AF6390" s="13" t="e">
        <f ca="1">CalcTable[[#This Row],[IrrAmt]]/1000*CUR_IRR_AREA*10000/IRR_EFF</f>
        <v>#NAME?</v>
      </c>
      <c r="AG6390" s="147"/>
      <c r="AH6390" s="13"/>
      <c r="AI6390" s="50">
        <v>0</v>
      </c>
      <c r="AJ6390" s="50">
        <v>0</v>
      </c>
      <c r="AK6390" s="50">
        <v>2.4192146400778998</v>
      </c>
      <c r="AL6390" s="50">
        <v>10.550487053107947</v>
      </c>
      <c r="AM6390" s="50"/>
      <c r="AN6390" s="50"/>
      <c r="AO6390" s="50"/>
      <c r="AP6390" s="50"/>
      <c r="AQ6390" s="50"/>
      <c r="AR6390" s="50"/>
      <c r="AS6390" s="50"/>
      <c r="AT6390" s="50"/>
      <c r="AU6390" s="50"/>
      <c r="AV6390" s="50"/>
      <c r="AW6390" s="50"/>
      <c r="AX6390" s="50">
        <f t="shared" si="2007"/>
        <v>12.969701693185847</v>
      </c>
      <c r="AY6390" s="50"/>
      <c r="AZ6390" s="50">
        <f t="shared" si="1997"/>
        <v>344.96276827897566</v>
      </c>
      <c r="BA6390" s="50">
        <f t="shared" si="1998"/>
        <v>531.13315115969272</v>
      </c>
      <c r="BB6390" s="50">
        <f t="shared" si="1999"/>
        <v>547.55994964916772</v>
      </c>
      <c r="BC6390" s="17">
        <f t="shared" si="2000"/>
        <v>20018</v>
      </c>
      <c r="BD6390" s="50">
        <f t="shared" si="2001"/>
        <v>12.969701693185847</v>
      </c>
      <c r="BE6390" s="50">
        <f t="shared" si="2002"/>
        <v>344.96276827897566</v>
      </c>
      <c r="BF6390" s="50">
        <f t="shared" si="2008"/>
        <v>564.24927251049041</v>
      </c>
      <c r="BG6390" s="50"/>
      <c r="BH6390" s="17">
        <f t="shared" si="2003"/>
        <v>0</v>
      </c>
      <c r="BI6390" s="17">
        <f t="shared" si="2011"/>
        <v>6390</v>
      </c>
      <c r="BJ6390" s="17">
        <f t="shared" si="2009"/>
        <v>6390</v>
      </c>
      <c r="BK6390" s="150">
        <f t="shared" si="2010"/>
        <v>37109</v>
      </c>
      <c r="BL6390" s="50" t="e">
        <f t="shared" ca="1" si="2004"/>
        <v>#NAME?</v>
      </c>
      <c r="BM6390" s="50" t="e">
        <f t="shared" ca="1" si="2005"/>
        <v>#NAME?</v>
      </c>
      <c r="BN6390" s="50" t="e">
        <f t="shared" ca="1" si="2006"/>
        <v>#NAME?</v>
      </c>
    </row>
    <row r="6391" spans="1:66" x14ac:dyDescent="0.35">
      <c r="A6391" s="48">
        <v>37110</v>
      </c>
      <c r="B6391" s="17">
        <v>2001</v>
      </c>
      <c r="C6391" s="17">
        <v>8</v>
      </c>
      <c r="D6391" s="17">
        <v>219</v>
      </c>
      <c r="E6391" s="17">
        <v>7</v>
      </c>
      <c r="F6391" s="17">
        <v>3</v>
      </c>
      <c r="G6391" s="50">
        <v>11.1</v>
      </c>
      <c r="H6391" s="32">
        <v>4.6343092146053833</v>
      </c>
      <c r="I6391" s="50">
        <v>11.166666666666666</v>
      </c>
      <c r="J6391" s="13">
        <v>0</v>
      </c>
      <c r="K6391" s="13">
        <f t="shared" si="1992"/>
        <v>0</v>
      </c>
      <c r="L6391" s="13">
        <f t="shared" si="1993"/>
        <v>0</v>
      </c>
      <c r="M6391" s="13" t="e">
        <f ca="1">CalcTable[[#This Row],[IWC]]-AE6390</f>
        <v>#NAME?</v>
      </c>
      <c r="N6391" s="13" t="e">
        <f ca="1">IF(CalcTable[[#This Row],[Day of Year]]&lt;123,FCAP,AE6390)</f>
        <v>#NAME?</v>
      </c>
      <c r="O6391" s="17" t="e">
        <f ca="1">IF(IRR_DRIP,5,COUNTIF('IDET Wind Values'!C6375:G6375,"&lt;="&amp;IRR_MAXWIND))</f>
        <v>#NAME?</v>
      </c>
      <c r="P6391" s="13" t="e">
        <f ca="1">CalcTable[[#This Row],[ET_o]]*KL</f>
        <v>#NAME?</v>
      </c>
      <c r="Q6391" s="13" t="e">
        <f ca="1">IF(WILTPT&lt;=0,1,MAX(0,MIN(1,(CalcTable[[#This Row],[IWC]]-WILTPT)/(MAD-WILTPT))))</f>
        <v>#NAME?</v>
      </c>
      <c r="R6391" s="13" t="e">
        <f ca="1">CalcTable[[#This Row],[ETMult]]*CalcTable[[#This Row],[ETb]]</f>
        <v>#NAME?</v>
      </c>
      <c r="S6391" s="13" t="b">
        <f>INDEX(IRR_LIST,CalcTable[[#This Row],[Day of Week]]+1)</f>
        <v>1</v>
      </c>
      <c r="T6391" s="13">
        <f t="shared" ca="1" si="1994"/>
        <v>0</v>
      </c>
      <c r="U6391" s="13" t="b">
        <f ca="1">IF(CalcTable[[#This Row],[IrrPrecip]]&gt;=IC_MM,FALSE,TRUE)</f>
        <v>1</v>
      </c>
      <c r="V6391" s="13" t="b">
        <f t="shared" si="1995"/>
        <v>1</v>
      </c>
      <c r="W6391" s="13" t="e">
        <f ca="1">IF(AND(IRR_DRIP=FALSE,CalcTable[[#This Row],[IrrHours]]&lt;=0),FALSE,TRUE)</f>
        <v>#NAME?</v>
      </c>
      <c r="X6391" s="13" t="e">
        <f ca="1">AND(CalcTable[[#This Row],[IrrDay]],CalcTable[[#This Row],[IrrRain]],CalcTable[[#This Row],[IrrWarm]],CalcTable[[#This Row],[IrrWindy]])</f>
        <v>#NAME?</v>
      </c>
      <c r="Y6391" s="13" t="e">
        <f t="shared" ca="1" si="1996"/>
        <v>#NAME?</v>
      </c>
      <c r="Z6391" s="13" t="e">
        <f ca="1">CalcTable[[#This Row],[IrrHours]]/5</f>
        <v>#NAME?</v>
      </c>
      <c r="AA6391" s="13" t="e">
        <f ca="1">IF(CalcTable[[#This Row],[IrrFlag]]=FALSE,0,MAX(0,CalcTable[[#This Row],[VolRednWind]]*(FCAP*IRR_TARGET-CalcTable[[#This Row],[IWC]])))</f>
        <v>#NAME?</v>
      </c>
      <c r="AB6391" s="13" t="e">
        <f ca="1">CalcTable[[#This Row],[IWC]]+CalcTable[[#This Row],[Eff Precip]]+CalcTable[[#This Row],[IrrAmt]]-CalcTable[[#This Row],[AET]]</f>
        <v>#NAME?</v>
      </c>
      <c r="AC6391" s="13" t="e">
        <f ca="1">IF(CalcTable[[#This Row],[PWC]]&gt;FCAP,MIN(24*PERC,MIN(SAT,CalcTable[[#This Row],[PWC]])-FCAP),0)</f>
        <v>#NAME?</v>
      </c>
      <c r="AD6391" s="13" t="e">
        <f ca="1">IF(CalcTable[[#This Row],[PWC]]&gt;SAT,CalcTable[[#This Row],[PWC]]-SAT,0)</f>
        <v>#NAME?</v>
      </c>
      <c r="AE6391" s="13" t="e">
        <f ca="1">CalcTable[[#This Row],[PWC]]-CalcTable[[#This Row],[PercAmt]]-CalcTable[[#This Row],[Runoff]]</f>
        <v>#NAME?</v>
      </c>
      <c r="AF6391" s="13" t="e">
        <f ca="1">CalcTable[[#This Row],[IrrAmt]]/1000*CUR_IRR_AREA*10000/IRR_EFF</f>
        <v>#NAME?</v>
      </c>
      <c r="AG6391" s="147"/>
      <c r="AH6391" s="13"/>
      <c r="AI6391" s="50">
        <v>0</v>
      </c>
      <c r="AJ6391" s="50">
        <v>0</v>
      </c>
      <c r="AK6391" s="50">
        <v>0</v>
      </c>
      <c r="AL6391" s="50">
        <v>0</v>
      </c>
      <c r="AM6391" s="50"/>
      <c r="AN6391" s="50"/>
      <c r="AO6391" s="50"/>
      <c r="AP6391" s="50"/>
      <c r="AQ6391" s="50"/>
      <c r="AR6391" s="50"/>
      <c r="AS6391" s="50"/>
      <c r="AT6391" s="50"/>
      <c r="AU6391" s="50"/>
      <c r="AV6391" s="50"/>
      <c r="AW6391" s="50"/>
      <c r="AX6391" s="50">
        <f t="shared" si="2007"/>
        <v>0</v>
      </c>
      <c r="AY6391" s="50"/>
      <c r="AZ6391" s="50">
        <f t="shared" si="1997"/>
        <v>0</v>
      </c>
      <c r="BA6391" s="50">
        <f t="shared" si="1998"/>
        <v>0</v>
      </c>
      <c r="BB6391" s="50">
        <f t="shared" si="1999"/>
        <v>0</v>
      </c>
      <c r="BC6391" s="17">
        <f t="shared" si="2000"/>
        <v>20018</v>
      </c>
      <c r="BD6391" s="50">
        <f t="shared" si="2001"/>
        <v>0</v>
      </c>
      <c r="BE6391" s="50">
        <f t="shared" si="2002"/>
        <v>0</v>
      </c>
      <c r="BF6391" s="50">
        <f t="shared" si="2008"/>
        <v>0</v>
      </c>
      <c r="BG6391" s="50"/>
      <c r="BH6391" s="17">
        <f t="shared" si="2003"/>
        <v>0</v>
      </c>
      <c r="BI6391" s="17">
        <f t="shared" si="2011"/>
        <v>6391</v>
      </c>
      <c r="BJ6391" s="17">
        <f t="shared" si="2009"/>
        <v>6391</v>
      </c>
      <c r="BK6391" s="150">
        <f t="shared" si="2010"/>
        <v>37110</v>
      </c>
      <c r="BL6391" s="50" t="e">
        <f t="shared" ca="1" si="2004"/>
        <v>#NAME?</v>
      </c>
      <c r="BM6391" s="50" t="e">
        <f t="shared" ca="1" si="2005"/>
        <v>#NAME?</v>
      </c>
      <c r="BN6391" s="50" t="e">
        <f t="shared" ca="1" si="2006"/>
        <v>#NAME?</v>
      </c>
    </row>
    <row r="6392" spans="1:66" x14ac:dyDescent="0.35">
      <c r="A6392" s="48">
        <v>37111</v>
      </c>
      <c r="B6392" s="17">
        <v>2001</v>
      </c>
      <c r="C6392" s="17">
        <v>8</v>
      </c>
      <c r="D6392" s="17">
        <v>220</v>
      </c>
      <c r="E6392" s="17">
        <v>8</v>
      </c>
      <c r="F6392" s="17">
        <v>4</v>
      </c>
      <c r="G6392" s="50">
        <v>9.3000000000000007</v>
      </c>
      <c r="H6392" s="32">
        <v>3.6778568953113426</v>
      </c>
      <c r="I6392" s="50">
        <v>22.833333333333332</v>
      </c>
      <c r="J6392" s="13">
        <v>11.6</v>
      </c>
      <c r="K6392" s="13">
        <f t="shared" si="1992"/>
        <v>11.6</v>
      </c>
      <c r="L6392" s="13">
        <f t="shared" si="1993"/>
        <v>4.9499999999999993</v>
      </c>
      <c r="M6392" s="13" t="e">
        <f ca="1">CalcTable[[#This Row],[IWC]]-AE6391</f>
        <v>#NAME?</v>
      </c>
      <c r="N6392" s="13" t="e">
        <f ca="1">IF(CalcTable[[#This Row],[Day of Year]]&lt;123,FCAP,AE6391)</f>
        <v>#NAME?</v>
      </c>
      <c r="O6392" s="17" t="e">
        <f ca="1">IF(IRR_DRIP,5,COUNTIF('IDET Wind Values'!C6376:G6376,"&lt;="&amp;IRR_MAXWIND))</f>
        <v>#NAME?</v>
      </c>
      <c r="P6392" s="13" t="e">
        <f ca="1">CalcTable[[#This Row],[ET_o]]*KL</f>
        <v>#NAME?</v>
      </c>
      <c r="Q6392" s="13" t="e">
        <f ca="1">IF(WILTPT&lt;=0,1,MAX(0,MIN(1,(CalcTable[[#This Row],[IWC]]-WILTPT)/(MAD-WILTPT))))</f>
        <v>#NAME?</v>
      </c>
      <c r="R6392" s="13" t="e">
        <f ca="1">CalcTable[[#This Row],[ETMult]]*CalcTable[[#This Row],[ETb]]</f>
        <v>#NAME?</v>
      </c>
      <c r="S6392" s="13" t="b">
        <f>INDEX(IRR_LIST,CalcTable[[#This Row],[Day of Week]]+1)</f>
        <v>0</v>
      </c>
      <c r="T6392" s="13">
        <f t="shared" ca="1" si="1994"/>
        <v>0</v>
      </c>
      <c r="U6392" s="13" t="b">
        <f ca="1">IF(CalcTable[[#This Row],[IrrPrecip]]&gt;=IC_MM,FALSE,TRUE)</f>
        <v>1</v>
      </c>
      <c r="V6392" s="13" t="b">
        <f t="shared" si="1995"/>
        <v>1</v>
      </c>
      <c r="W6392" s="13" t="e">
        <f ca="1">IF(AND(IRR_DRIP=FALSE,CalcTable[[#This Row],[IrrHours]]&lt;=0),FALSE,TRUE)</f>
        <v>#NAME?</v>
      </c>
      <c r="X6392" s="13" t="e">
        <f ca="1">AND(CalcTable[[#This Row],[IrrDay]],CalcTable[[#This Row],[IrrRain]],CalcTable[[#This Row],[IrrWarm]],CalcTable[[#This Row],[IrrWindy]])</f>
        <v>#NAME?</v>
      </c>
      <c r="Y6392" s="13" t="e">
        <f t="shared" ca="1" si="1996"/>
        <v>#NAME?</v>
      </c>
      <c r="Z6392" s="13" t="e">
        <f ca="1">CalcTable[[#This Row],[IrrHours]]/5</f>
        <v>#NAME?</v>
      </c>
      <c r="AA6392" s="13" t="e">
        <f ca="1">IF(CalcTable[[#This Row],[IrrFlag]]=FALSE,0,MAX(0,CalcTable[[#This Row],[VolRednWind]]*(FCAP*IRR_TARGET-CalcTable[[#This Row],[IWC]])))</f>
        <v>#NAME?</v>
      </c>
      <c r="AB6392" s="13" t="e">
        <f ca="1">CalcTable[[#This Row],[IWC]]+CalcTable[[#This Row],[Eff Precip]]+CalcTable[[#This Row],[IrrAmt]]-CalcTable[[#This Row],[AET]]</f>
        <v>#NAME?</v>
      </c>
      <c r="AC6392" s="13" t="e">
        <f ca="1">IF(CalcTable[[#This Row],[PWC]]&gt;FCAP,MIN(24*PERC,MIN(SAT,CalcTable[[#This Row],[PWC]])-FCAP),0)</f>
        <v>#NAME?</v>
      </c>
      <c r="AD6392" s="13" t="e">
        <f ca="1">IF(CalcTable[[#This Row],[PWC]]&gt;SAT,CalcTable[[#This Row],[PWC]]-SAT,0)</f>
        <v>#NAME?</v>
      </c>
      <c r="AE6392" s="13" t="e">
        <f ca="1">CalcTable[[#This Row],[PWC]]-CalcTable[[#This Row],[PercAmt]]-CalcTable[[#This Row],[Runoff]]</f>
        <v>#NAME?</v>
      </c>
      <c r="AF6392" s="13" t="e">
        <f ca="1">CalcTable[[#This Row],[IrrAmt]]/1000*CUR_IRR_AREA*10000/IRR_EFF</f>
        <v>#NAME?</v>
      </c>
      <c r="AG6392" s="147"/>
      <c r="AH6392" s="13"/>
      <c r="AI6392" s="50">
        <v>0</v>
      </c>
      <c r="AJ6392" s="50">
        <v>0</v>
      </c>
      <c r="AK6392" s="50">
        <v>7.7355967878586203</v>
      </c>
      <c r="AL6392" s="50">
        <v>4.8288700680329626</v>
      </c>
      <c r="AM6392" s="50"/>
      <c r="AN6392" s="50"/>
      <c r="AO6392" s="50"/>
      <c r="AP6392" s="50"/>
      <c r="AQ6392" s="50"/>
      <c r="AR6392" s="50"/>
      <c r="AS6392" s="50"/>
      <c r="AT6392" s="50"/>
      <c r="AU6392" s="50"/>
      <c r="AV6392" s="50"/>
      <c r="AW6392" s="50"/>
      <c r="AX6392" s="50">
        <f t="shared" si="2007"/>
        <v>12.564466855891583</v>
      </c>
      <c r="AY6392" s="50"/>
      <c r="AZ6392" s="50">
        <f t="shared" si="1997"/>
        <v>255.10227488422669</v>
      </c>
      <c r="BA6392" s="50">
        <f t="shared" si="1998"/>
        <v>392.77651847253946</v>
      </c>
      <c r="BB6392" s="50">
        <f t="shared" si="1999"/>
        <v>404.92424584797891</v>
      </c>
      <c r="BC6392" s="17">
        <f t="shared" si="2000"/>
        <v>20018</v>
      </c>
      <c r="BD6392" s="50">
        <f t="shared" si="2001"/>
        <v>12.564466855891583</v>
      </c>
      <c r="BE6392" s="50">
        <f t="shared" si="2002"/>
        <v>255.10227488422669</v>
      </c>
      <c r="BF6392" s="50">
        <f t="shared" si="2008"/>
        <v>417.2661117526427</v>
      </c>
      <c r="BG6392" s="50"/>
      <c r="BH6392" s="17">
        <f t="shared" si="2003"/>
        <v>0</v>
      </c>
      <c r="BI6392" s="17">
        <f t="shared" si="2011"/>
        <v>6392</v>
      </c>
      <c r="BJ6392" s="17">
        <f t="shared" si="2009"/>
        <v>6392</v>
      </c>
      <c r="BK6392" s="150">
        <f t="shared" si="2010"/>
        <v>37111</v>
      </c>
      <c r="BL6392" s="50" t="e">
        <f t="shared" ca="1" si="2004"/>
        <v>#NAME?</v>
      </c>
      <c r="BM6392" s="50" t="e">
        <f t="shared" ca="1" si="2005"/>
        <v>#NAME?</v>
      </c>
      <c r="BN6392" s="50" t="e">
        <f t="shared" ca="1" si="2006"/>
        <v>#NAME?</v>
      </c>
    </row>
    <row r="6393" spans="1:66" x14ac:dyDescent="0.35">
      <c r="A6393" s="48">
        <v>37112</v>
      </c>
      <c r="B6393" s="17">
        <v>2001</v>
      </c>
      <c r="C6393" s="17">
        <v>8</v>
      </c>
      <c r="D6393" s="17">
        <v>221</v>
      </c>
      <c r="E6393" s="17">
        <v>9</v>
      </c>
      <c r="F6393" s="17">
        <v>5</v>
      </c>
      <c r="G6393" s="50">
        <v>6.9</v>
      </c>
      <c r="H6393" s="32">
        <v>4.3810421545117508</v>
      </c>
      <c r="I6393" s="50">
        <v>4.833333333333333</v>
      </c>
      <c r="J6393" s="13">
        <v>0</v>
      </c>
      <c r="K6393" s="13">
        <f t="shared" si="1992"/>
        <v>0</v>
      </c>
      <c r="L6393" s="13">
        <f t="shared" si="1993"/>
        <v>0</v>
      </c>
      <c r="M6393" s="13" t="e">
        <f ca="1">CalcTable[[#This Row],[IWC]]-AE6392</f>
        <v>#NAME?</v>
      </c>
      <c r="N6393" s="13" t="e">
        <f ca="1">IF(CalcTable[[#This Row],[Day of Year]]&lt;123,FCAP,AE6392)</f>
        <v>#NAME?</v>
      </c>
      <c r="O6393" s="17" t="e">
        <f ca="1">IF(IRR_DRIP,5,COUNTIF('IDET Wind Values'!C6377:G6377,"&lt;="&amp;IRR_MAXWIND))</f>
        <v>#NAME?</v>
      </c>
      <c r="P6393" s="13" t="e">
        <f ca="1">CalcTable[[#This Row],[ET_o]]*KL</f>
        <v>#NAME?</v>
      </c>
      <c r="Q6393" s="13" t="e">
        <f ca="1">IF(WILTPT&lt;=0,1,MAX(0,MIN(1,(CalcTable[[#This Row],[IWC]]-WILTPT)/(MAD-WILTPT))))</f>
        <v>#NAME?</v>
      </c>
      <c r="R6393" s="13" t="e">
        <f ca="1">CalcTable[[#This Row],[ETMult]]*CalcTable[[#This Row],[ETb]]</f>
        <v>#NAME?</v>
      </c>
      <c r="S6393" s="13" t="b">
        <f>INDEX(IRR_LIST,CalcTable[[#This Row],[Day of Week]]+1)</f>
        <v>1</v>
      </c>
      <c r="T6393" s="13">
        <f t="shared" ca="1" si="1994"/>
        <v>11.6</v>
      </c>
      <c r="U6393" s="13" t="b">
        <f ca="1">IF(CalcTable[[#This Row],[IrrPrecip]]&gt;=IC_MM,FALSE,TRUE)</f>
        <v>0</v>
      </c>
      <c r="V6393" s="13" t="b">
        <f t="shared" si="1995"/>
        <v>1</v>
      </c>
      <c r="W6393" s="13" t="e">
        <f ca="1">IF(AND(IRR_DRIP=FALSE,CalcTable[[#This Row],[IrrHours]]&lt;=0),FALSE,TRUE)</f>
        <v>#NAME?</v>
      </c>
      <c r="X6393" s="13" t="e">
        <f ca="1">AND(CalcTable[[#This Row],[IrrDay]],CalcTable[[#This Row],[IrrRain]],CalcTable[[#This Row],[IrrWarm]],CalcTable[[#This Row],[IrrWindy]])</f>
        <v>#NAME?</v>
      </c>
      <c r="Y6393" s="13" t="e">
        <f t="shared" ca="1" si="1996"/>
        <v>#NAME?</v>
      </c>
      <c r="Z6393" s="13" t="e">
        <f ca="1">CalcTable[[#This Row],[IrrHours]]/5</f>
        <v>#NAME?</v>
      </c>
      <c r="AA6393" s="13" t="e">
        <f ca="1">IF(CalcTable[[#This Row],[IrrFlag]]=FALSE,0,MAX(0,CalcTable[[#This Row],[VolRednWind]]*(FCAP*IRR_TARGET-CalcTable[[#This Row],[IWC]])))</f>
        <v>#NAME?</v>
      </c>
      <c r="AB6393" s="13" t="e">
        <f ca="1">CalcTable[[#This Row],[IWC]]+CalcTable[[#This Row],[Eff Precip]]+CalcTable[[#This Row],[IrrAmt]]-CalcTable[[#This Row],[AET]]</f>
        <v>#NAME?</v>
      </c>
      <c r="AC6393" s="13" t="e">
        <f ca="1">IF(CalcTable[[#This Row],[PWC]]&gt;FCAP,MIN(24*PERC,MIN(SAT,CalcTable[[#This Row],[PWC]])-FCAP),0)</f>
        <v>#NAME?</v>
      </c>
      <c r="AD6393" s="13" t="e">
        <f ca="1">IF(CalcTable[[#This Row],[PWC]]&gt;SAT,CalcTable[[#This Row],[PWC]]-SAT,0)</f>
        <v>#NAME?</v>
      </c>
      <c r="AE6393" s="13" t="e">
        <f ca="1">CalcTable[[#This Row],[PWC]]-CalcTable[[#This Row],[PercAmt]]-CalcTable[[#This Row],[Runoff]]</f>
        <v>#NAME?</v>
      </c>
      <c r="AF6393" s="13" t="e">
        <f ca="1">CalcTable[[#This Row],[IrrAmt]]/1000*CUR_IRR_AREA*10000/IRR_EFF</f>
        <v>#NAME?</v>
      </c>
      <c r="AG6393" s="147"/>
      <c r="AH6393" s="13"/>
      <c r="AI6393" s="50">
        <v>0</v>
      </c>
      <c r="AJ6393" s="50">
        <v>0</v>
      </c>
      <c r="AK6393" s="50">
        <v>0</v>
      </c>
      <c r="AL6393" s="50">
        <v>0</v>
      </c>
      <c r="AM6393" s="50"/>
      <c r="AN6393" s="50"/>
      <c r="AO6393" s="50"/>
      <c r="AP6393" s="50"/>
      <c r="AQ6393" s="50"/>
      <c r="AR6393" s="50"/>
      <c r="AS6393" s="50"/>
      <c r="AT6393" s="50"/>
      <c r="AU6393" s="50"/>
      <c r="AV6393" s="50"/>
      <c r="AW6393" s="50"/>
      <c r="AX6393" s="50">
        <f t="shared" si="2007"/>
        <v>0</v>
      </c>
      <c r="AY6393" s="50"/>
      <c r="AZ6393" s="50">
        <f t="shared" si="1997"/>
        <v>0</v>
      </c>
      <c r="BA6393" s="50">
        <f t="shared" si="1998"/>
        <v>0</v>
      </c>
      <c r="BB6393" s="50">
        <f t="shared" si="1999"/>
        <v>0</v>
      </c>
      <c r="BC6393" s="17">
        <f t="shared" si="2000"/>
        <v>20018</v>
      </c>
      <c r="BD6393" s="50">
        <f t="shared" si="2001"/>
        <v>0</v>
      </c>
      <c r="BE6393" s="50">
        <f t="shared" si="2002"/>
        <v>0</v>
      </c>
      <c r="BF6393" s="50">
        <f t="shared" si="2008"/>
        <v>0</v>
      </c>
      <c r="BG6393" s="50"/>
      <c r="BH6393" s="17">
        <f t="shared" si="2003"/>
        <v>0</v>
      </c>
      <c r="BI6393" s="17">
        <f t="shared" si="2011"/>
        <v>6393</v>
      </c>
      <c r="BJ6393" s="17">
        <f t="shared" si="2009"/>
        <v>6393</v>
      </c>
      <c r="BK6393" s="150">
        <f t="shared" si="2010"/>
        <v>37112</v>
      </c>
      <c r="BL6393" s="50" t="e">
        <f t="shared" ca="1" si="2004"/>
        <v>#NAME?</v>
      </c>
      <c r="BM6393" s="50" t="e">
        <f t="shared" ca="1" si="2005"/>
        <v>#NAME?</v>
      </c>
      <c r="BN6393" s="50" t="e">
        <f t="shared" ca="1" si="2006"/>
        <v>#NAME?</v>
      </c>
    </row>
    <row r="6394" spans="1:66" x14ac:dyDescent="0.35">
      <c r="A6394" s="48">
        <v>37113</v>
      </c>
      <c r="B6394" s="17">
        <v>2001</v>
      </c>
      <c r="C6394" s="17">
        <v>8</v>
      </c>
      <c r="D6394" s="17">
        <v>222</v>
      </c>
      <c r="E6394" s="17">
        <v>10</v>
      </c>
      <c r="F6394" s="17">
        <v>6</v>
      </c>
      <c r="G6394" s="50">
        <v>6.6</v>
      </c>
      <c r="H6394" s="32">
        <v>5.0120713286476146</v>
      </c>
      <c r="I6394" s="50">
        <v>7.333333333333333</v>
      </c>
      <c r="J6394" s="13">
        <v>0</v>
      </c>
      <c r="K6394" s="13">
        <f t="shared" si="1992"/>
        <v>0</v>
      </c>
      <c r="L6394" s="13">
        <f t="shared" si="1993"/>
        <v>0</v>
      </c>
      <c r="M6394" s="13" t="e">
        <f ca="1">CalcTable[[#This Row],[IWC]]-AE6393</f>
        <v>#NAME?</v>
      </c>
      <c r="N6394" s="13" t="e">
        <f ca="1">IF(CalcTable[[#This Row],[Day of Year]]&lt;123,FCAP,AE6393)</f>
        <v>#NAME?</v>
      </c>
      <c r="O6394" s="17" t="e">
        <f ca="1">IF(IRR_DRIP,5,COUNTIF('IDET Wind Values'!C6378:G6378,"&lt;="&amp;IRR_MAXWIND))</f>
        <v>#NAME?</v>
      </c>
      <c r="P6394" s="13" t="e">
        <f ca="1">CalcTable[[#This Row],[ET_o]]*KL</f>
        <v>#NAME?</v>
      </c>
      <c r="Q6394" s="13" t="e">
        <f ca="1">IF(WILTPT&lt;=0,1,MAX(0,MIN(1,(CalcTable[[#This Row],[IWC]]-WILTPT)/(MAD-WILTPT))))</f>
        <v>#NAME?</v>
      </c>
      <c r="R6394" s="13" t="e">
        <f ca="1">CalcTable[[#This Row],[ETMult]]*CalcTable[[#This Row],[ETb]]</f>
        <v>#NAME?</v>
      </c>
      <c r="S6394" s="13" t="b">
        <f>INDEX(IRR_LIST,CalcTable[[#This Row],[Day of Week]]+1)</f>
        <v>0</v>
      </c>
      <c r="T6394" s="13">
        <f t="shared" ca="1" si="1994"/>
        <v>11.6</v>
      </c>
      <c r="U6394" s="13" t="b">
        <f ca="1">IF(CalcTable[[#This Row],[IrrPrecip]]&gt;=IC_MM,FALSE,TRUE)</f>
        <v>0</v>
      </c>
      <c r="V6394" s="13" t="b">
        <f t="shared" si="1995"/>
        <v>1</v>
      </c>
      <c r="W6394" s="13" t="e">
        <f ca="1">IF(AND(IRR_DRIP=FALSE,CalcTable[[#This Row],[IrrHours]]&lt;=0),FALSE,TRUE)</f>
        <v>#NAME?</v>
      </c>
      <c r="X6394" s="13" t="e">
        <f ca="1">AND(CalcTable[[#This Row],[IrrDay]],CalcTable[[#This Row],[IrrRain]],CalcTable[[#This Row],[IrrWarm]],CalcTable[[#This Row],[IrrWindy]])</f>
        <v>#NAME?</v>
      </c>
      <c r="Y6394" s="13" t="e">
        <f t="shared" ca="1" si="1996"/>
        <v>#NAME?</v>
      </c>
      <c r="Z6394" s="13" t="e">
        <f ca="1">CalcTable[[#This Row],[IrrHours]]/5</f>
        <v>#NAME?</v>
      </c>
      <c r="AA6394" s="13" t="e">
        <f ca="1">IF(CalcTable[[#This Row],[IrrFlag]]=FALSE,0,MAX(0,CalcTable[[#This Row],[VolRednWind]]*(FCAP*IRR_TARGET-CalcTable[[#This Row],[IWC]])))</f>
        <v>#NAME?</v>
      </c>
      <c r="AB6394" s="13" t="e">
        <f ca="1">CalcTable[[#This Row],[IWC]]+CalcTable[[#This Row],[Eff Precip]]+CalcTable[[#This Row],[IrrAmt]]-CalcTable[[#This Row],[AET]]</f>
        <v>#NAME?</v>
      </c>
      <c r="AC6394" s="13" t="e">
        <f ca="1">IF(CalcTable[[#This Row],[PWC]]&gt;FCAP,MIN(24*PERC,MIN(SAT,CalcTable[[#This Row],[PWC]])-FCAP),0)</f>
        <v>#NAME?</v>
      </c>
      <c r="AD6394" s="13" t="e">
        <f ca="1">IF(CalcTable[[#This Row],[PWC]]&gt;SAT,CalcTable[[#This Row],[PWC]]-SAT,0)</f>
        <v>#NAME?</v>
      </c>
      <c r="AE6394" s="13" t="e">
        <f ca="1">CalcTable[[#This Row],[PWC]]-CalcTable[[#This Row],[PercAmt]]-CalcTable[[#This Row],[Runoff]]</f>
        <v>#NAME?</v>
      </c>
      <c r="AF6394" s="13" t="e">
        <f ca="1">CalcTable[[#This Row],[IrrAmt]]/1000*CUR_IRR_AREA*10000/IRR_EFF</f>
        <v>#NAME?</v>
      </c>
      <c r="AG6394" s="147"/>
      <c r="AH6394" s="13"/>
      <c r="AI6394" s="50">
        <v>0</v>
      </c>
      <c r="AJ6394" s="50">
        <v>0</v>
      </c>
      <c r="AK6394" s="50">
        <v>0</v>
      </c>
      <c r="AL6394" s="50">
        <v>0</v>
      </c>
      <c r="AM6394" s="50"/>
      <c r="AN6394" s="50"/>
      <c r="AO6394" s="50"/>
      <c r="AP6394" s="50"/>
      <c r="AQ6394" s="50"/>
      <c r="AR6394" s="50"/>
      <c r="AS6394" s="50"/>
      <c r="AT6394" s="50"/>
      <c r="AU6394" s="50"/>
      <c r="AV6394" s="50"/>
      <c r="AW6394" s="50"/>
      <c r="AX6394" s="50">
        <f t="shared" si="2007"/>
        <v>0</v>
      </c>
      <c r="AY6394" s="50"/>
      <c r="AZ6394" s="50">
        <f t="shared" si="1997"/>
        <v>0</v>
      </c>
      <c r="BA6394" s="50">
        <f t="shared" si="1998"/>
        <v>0</v>
      </c>
      <c r="BB6394" s="50">
        <f t="shared" si="1999"/>
        <v>0</v>
      </c>
      <c r="BC6394" s="17">
        <f t="shared" si="2000"/>
        <v>20018</v>
      </c>
      <c r="BD6394" s="50">
        <f t="shared" si="2001"/>
        <v>0</v>
      </c>
      <c r="BE6394" s="50">
        <f t="shared" si="2002"/>
        <v>0</v>
      </c>
      <c r="BF6394" s="50">
        <f t="shared" si="2008"/>
        <v>0</v>
      </c>
      <c r="BG6394" s="50"/>
      <c r="BH6394" s="17">
        <f t="shared" si="2003"/>
        <v>0</v>
      </c>
      <c r="BI6394" s="17">
        <f t="shared" si="2011"/>
        <v>6394</v>
      </c>
      <c r="BJ6394" s="17">
        <f t="shared" si="2009"/>
        <v>6394</v>
      </c>
      <c r="BK6394" s="150">
        <f t="shared" si="2010"/>
        <v>37113</v>
      </c>
      <c r="BL6394" s="50" t="e">
        <f t="shared" ca="1" si="2004"/>
        <v>#NAME?</v>
      </c>
      <c r="BM6394" s="50" t="e">
        <f t="shared" ca="1" si="2005"/>
        <v>#NAME?</v>
      </c>
      <c r="BN6394" s="50" t="e">
        <f t="shared" ca="1" si="2006"/>
        <v>#NAME?</v>
      </c>
    </row>
    <row r="6395" spans="1:66" x14ac:dyDescent="0.35">
      <c r="A6395" s="48">
        <v>37114</v>
      </c>
      <c r="B6395" s="17">
        <v>2001</v>
      </c>
      <c r="C6395" s="17">
        <v>8</v>
      </c>
      <c r="D6395" s="17">
        <v>223</v>
      </c>
      <c r="E6395" s="17">
        <v>11</v>
      </c>
      <c r="F6395" s="17">
        <v>7</v>
      </c>
      <c r="G6395" s="50">
        <v>8.8000000000000007</v>
      </c>
      <c r="H6395" s="32">
        <v>5.1937151735310572</v>
      </c>
      <c r="I6395" s="50">
        <v>5.333333333333333</v>
      </c>
      <c r="J6395" s="13">
        <v>0</v>
      </c>
      <c r="K6395" s="13">
        <f t="shared" si="1992"/>
        <v>0</v>
      </c>
      <c r="L6395" s="13">
        <f t="shared" si="1993"/>
        <v>0</v>
      </c>
      <c r="M6395" s="13" t="e">
        <f ca="1">CalcTable[[#This Row],[IWC]]-AE6394</f>
        <v>#NAME?</v>
      </c>
      <c r="N6395" s="13" t="e">
        <f ca="1">IF(CalcTable[[#This Row],[Day of Year]]&lt;123,FCAP,AE6394)</f>
        <v>#NAME?</v>
      </c>
      <c r="O6395" s="17" t="e">
        <f ca="1">IF(IRR_DRIP,5,COUNTIF('IDET Wind Values'!C6379:G6379,"&lt;="&amp;IRR_MAXWIND))</f>
        <v>#NAME?</v>
      </c>
      <c r="P6395" s="13" t="e">
        <f ca="1">CalcTable[[#This Row],[ET_o]]*KL</f>
        <v>#NAME?</v>
      </c>
      <c r="Q6395" s="13" t="e">
        <f ca="1">IF(WILTPT&lt;=0,1,MAX(0,MIN(1,(CalcTable[[#This Row],[IWC]]-WILTPT)/(MAD-WILTPT))))</f>
        <v>#NAME?</v>
      </c>
      <c r="R6395" s="13" t="e">
        <f ca="1">CalcTable[[#This Row],[ETMult]]*CalcTable[[#This Row],[ETb]]</f>
        <v>#NAME?</v>
      </c>
      <c r="S6395" s="13" t="b">
        <f>INDEX(IRR_LIST,CalcTable[[#This Row],[Day of Week]]+1)</f>
        <v>0</v>
      </c>
      <c r="T6395" s="13">
        <f t="shared" ca="1" si="1994"/>
        <v>0</v>
      </c>
      <c r="U6395" s="13" t="b">
        <f ca="1">IF(CalcTable[[#This Row],[IrrPrecip]]&gt;=IC_MM,FALSE,TRUE)</f>
        <v>1</v>
      </c>
      <c r="V6395" s="13" t="b">
        <f t="shared" si="1995"/>
        <v>1</v>
      </c>
      <c r="W6395" s="13" t="e">
        <f ca="1">IF(AND(IRR_DRIP=FALSE,CalcTable[[#This Row],[IrrHours]]&lt;=0),FALSE,TRUE)</f>
        <v>#NAME?</v>
      </c>
      <c r="X6395" s="13" t="e">
        <f ca="1">AND(CalcTable[[#This Row],[IrrDay]],CalcTable[[#This Row],[IrrRain]],CalcTable[[#This Row],[IrrWarm]],CalcTable[[#This Row],[IrrWindy]])</f>
        <v>#NAME?</v>
      </c>
      <c r="Y6395" s="13" t="e">
        <f t="shared" ca="1" si="1996"/>
        <v>#NAME?</v>
      </c>
      <c r="Z6395" s="13" t="e">
        <f ca="1">CalcTable[[#This Row],[IrrHours]]/5</f>
        <v>#NAME?</v>
      </c>
      <c r="AA6395" s="13" t="e">
        <f ca="1">IF(CalcTable[[#This Row],[IrrFlag]]=FALSE,0,MAX(0,CalcTable[[#This Row],[VolRednWind]]*(FCAP*IRR_TARGET-CalcTable[[#This Row],[IWC]])))</f>
        <v>#NAME?</v>
      </c>
      <c r="AB6395" s="13" t="e">
        <f ca="1">CalcTable[[#This Row],[IWC]]+CalcTable[[#This Row],[Eff Precip]]+CalcTable[[#This Row],[IrrAmt]]-CalcTable[[#This Row],[AET]]</f>
        <v>#NAME?</v>
      </c>
      <c r="AC6395" s="13" t="e">
        <f ca="1">IF(CalcTable[[#This Row],[PWC]]&gt;FCAP,MIN(24*PERC,MIN(SAT,CalcTable[[#This Row],[PWC]])-FCAP),0)</f>
        <v>#NAME?</v>
      </c>
      <c r="AD6395" s="13" t="e">
        <f ca="1">IF(CalcTable[[#This Row],[PWC]]&gt;SAT,CalcTable[[#This Row],[PWC]]-SAT,0)</f>
        <v>#NAME?</v>
      </c>
      <c r="AE6395" s="13" t="e">
        <f ca="1">CalcTable[[#This Row],[PWC]]-CalcTable[[#This Row],[PercAmt]]-CalcTable[[#This Row],[Runoff]]</f>
        <v>#NAME?</v>
      </c>
      <c r="AF6395" s="13" t="e">
        <f ca="1">CalcTable[[#This Row],[IrrAmt]]/1000*CUR_IRR_AREA*10000/IRR_EFF</f>
        <v>#NAME?</v>
      </c>
      <c r="AG6395" s="147"/>
      <c r="AH6395" s="13"/>
      <c r="AI6395" s="50">
        <v>0</v>
      </c>
      <c r="AJ6395" s="50">
        <v>0</v>
      </c>
      <c r="AK6395" s="50">
        <v>6.4753699325901239</v>
      </c>
      <c r="AL6395" s="50">
        <v>0</v>
      </c>
      <c r="AM6395" s="50"/>
      <c r="AN6395" s="50"/>
      <c r="AO6395" s="50"/>
      <c r="AP6395" s="50"/>
      <c r="AQ6395" s="50"/>
      <c r="AR6395" s="50"/>
      <c r="AS6395" s="50"/>
      <c r="AT6395" s="50"/>
      <c r="AU6395" s="50"/>
      <c r="AV6395" s="50"/>
      <c r="AW6395" s="50"/>
      <c r="AX6395" s="50">
        <f t="shared" si="2007"/>
        <v>6.4753699325901239</v>
      </c>
      <c r="AY6395" s="50"/>
      <c r="AZ6395" s="50">
        <f t="shared" si="1997"/>
        <v>94.972092344655152</v>
      </c>
      <c r="BA6395" s="50">
        <f t="shared" si="1998"/>
        <v>146.22687234018332</v>
      </c>
      <c r="BB6395" s="50">
        <f t="shared" si="1999"/>
        <v>150.74935292802405</v>
      </c>
      <c r="BC6395" s="17">
        <f t="shared" si="2000"/>
        <v>20018</v>
      </c>
      <c r="BD6395" s="50">
        <f t="shared" si="2001"/>
        <v>6.4753699325901239</v>
      </c>
      <c r="BE6395" s="50">
        <f t="shared" si="2002"/>
        <v>94.972092344655152</v>
      </c>
      <c r="BF6395" s="50">
        <f t="shared" si="2008"/>
        <v>155.34410939946295</v>
      </c>
      <c r="BG6395" s="50"/>
      <c r="BH6395" s="17">
        <f t="shared" si="2003"/>
        <v>0</v>
      </c>
      <c r="BI6395" s="17">
        <f t="shared" si="2011"/>
        <v>6395</v>
      </c>
      <c r="BJ6395" s="17">
        <f t="shared" si="2009"/>
        <v>6395</v>
      </c>
      <c r="BK6395" s="150">
        <f t="shared" si="2010"/>
        <v>37114</v>
      </c>
      <c r="BL6395" s="50" t="e">
        <f t="shared" ca="1" si="2004"/>
        <v>#NAME?</v>
      </c>
      <c r="BM6395" s="50" t="e">
        <f t="shared" ca="1" si="2005"/>
        <v>#NAME?</v>
      </c>
      <c r="BN6395" s="50" t="e">
        <f t="shared" ca="1" si="2006"/>
        <v>#NAME?</v>
      </c>
    </row>
    <row r="6396" spans="1:66" x14ac:dyDescent="0.35">
      <c r="A6396" s="48">
        <v>37115</v>
      </c>
      <c r="B6396" s="17">
        <v>2001</v>
      </c>
      <c r="C6396" s="17">
        <v>8</v>
      </c>
      <c r="D6396" s="17">
        <v>224</v>
      </c>
      <c r="E6396" s="17">
        <v>12</v>
      </c>
      <c r="F6396" s="17">
        <v>1</v>
      </c>
      <c r="G6396" s="50">
        <v>9.4</v>
      </c>
      <c r="H6396" s="32">
        <v>5.7392026263902318</v>
      </c>
      <c r="I6396" s="50">
        <v>6</v>
      </c>
      <c r="J6396" s="13">
        <v>0</v>
      </c>
      <c r="K6396" s="13">
        <f t="shared" si="1992"/>
        <v>0</v>
      </c>
      <c r="L6396" s="13">
        <f t="shared" si="1993"/>
        <v>0</v>
      </c>
      <c r="M6396" s="13" t="e">
        <f ca="1">CalcTable[[#This Row],[IWC]]-AE6395</f>
        <v>#NAME?</v>
      </c>
      <c r="N6396" s="13" t="e">
        <f ca="1">IF(CalcTable[[#This Row],[Day of Year]]&lt;123,FCAP,AE6395)</f>
        <v>#NAME?</v>
      </c>
      <c r="O6396" s="17" t="e">
        <f ca="1">IF(IRR_DRIP,5,COUNTIF('IDET Wind Values'!C6380:G6380,"&lt;="&amp;IRR_MAXWIND))</f>
        <v>#NAME?</v>
      </c>
      <c r="P6396" s="13" t="e">
        <f ca="1">CalcTable[[#This Row],[ET_o]]*KL</f>
        <v>#NAME?</v>
      </c>
      <c r="Q6396" s="13" t="e">
        <f ca="1">IF(WILTPT&lt;=0,1,MAX(0,MIN(1,(CalcTable[[#This Row],[IWC]]-WILTPT)/(MAD-WILTPT))))</f>
        <v>#NAME?</v>
      </c>
      <c r="R6396" s="13" t="e">
        <f ca="1">CalcTable[[#This Row],[ETMult]]*CalcTable[[#This Row],[ETb]]</f>
        <v>#NAME?</v>
      </c>
      <c r="S6396" s="13" t="b">
        <f>INDEX(IRR_LIST,CalcTable[[#This Row],[Day of Week]]+1)</f>
        <v>1</v>
      </c>
      <c r="T6396" s="13">
        <f t="shared" ca="1" si="1994"/>
        <v>0</v>
      </c>
      <c r="U6396" s="13" t="b">
        <f ca="1">IF(CalcTable[[#This Row],[IrrPrecip]]&gt;=IC_MM,FALSE,TRUE)</f>
        <v>1</v>
      </c>
      <c r="V6396" s="13" t="b">
        <f t="shared" si="1995"/>
        <v>1</v>
      </c>
      <c r="W6396" s="13" t="e">
        <f ca="1">IF(AND(IRR_DRIP=FALSE,CalcTable[[#This Row],[IrrHours]]&lt;=0),FALSE,TRUE)</f>
        <v>#NAME?</v>
      </c>
      <c r="X6396" s="13" t="e">
        <f ca="1">AND(CalcTable[[#This Row],[IrrDay]],CalcTable[[#This Row],[IrrRain]],CalcTable[[#This Row],[IrrWarm]],CalcTable[[#This Row],[IrrWindy]])</f>
        <v>#NAME?</v>
      </c>
      <c r="Y6396" s="13" t="e">
        <f t="shared" ca="1" si="1996"/>
        <v>#NAME?</v>
      </c>
      <c r="Z6396" s="13" t="e">
        <f ca="1">CalcTable[[#This Row],[IrrHours]]/5</f>
        <v>#NAME?</v>
      </c>
      <c r="AA6396" s="13" t="e">
        <f ca="1">IF(CalcTable[[#This Row],[IrrFlag]]=FALSE,0,MAX(0,CalcTable[[#This Row],[VolRednWind]]*(FCAP*IRR_TARGET-CalcTable[[#This Row],[IWC]])))</f>
        <v>#NAME?</v>
      </c>
      <c r="AB6396" s="13" t="e">
        <f ca="1">CalcTable[[#This Row],[IWC]]+CalcTable[[#This Row],[Eff Precip]]+CalcTable[[#This Row],[IrrAmt]]-CalcTable[[#This Row],[AET]]</f>
        <v>#NAME?</v>
      </c>
      <c r="AC6396" s="13" t="e">
        <f ca="1">IF(CalcTable[[#This Row],[PWC]]&gt;FCAP,MIN(24*PERC,MIN(SAT,CalcTable[[#This Row],[PWC]])-FCAP),0)</f>
        <v>#NAME?</v>
      </c>
      <c r="AD6396" s="13" t="e">
        <f ca="1">IF(CalcTable[[#This Row],[PWC]]&gt;SAT,CalcTable[[#This Row],[PWC]]-SAT,0)</f>
        <v>#NAME?</v>
      </c>
      <c r="AE6396" s="13" t="e">
        <f ca="1">CalcTable[[#This Row],[PWC]]-CalcTable[[#This Row],[PercAmt]]-CalcTable[[#This Row],[Runoff]]</f>
        <v>#NAME?</v>
      </c>
      <c r="AF6396" s="13" t="e">
        <f ca="1">CalcTable[[#This Row],[IrrAmt]]/1000*CUR_IRR_AREA*10000/IRR_EFF</f>
        <v>#NAME?</v>
      </c>
      <c r="AG6396" s="147"/>
      <c r="AH6396" s="13"/>
      <c r="AI6396" s="50">
        <v>9.538398323818182</v>
      </c>
      <c r="AJ6396" s="50">
        <v>13.40364627798019</v>
      </c>
      <c r="AK6396" s="50">
        <v>0</v>
      </c>
      <c r="AL6396" s="50">
        <v>0</v>
      </c>
      <c r="AM6396" s="50"/>
      <c r="AN6396" s="50"/>
      <c r="AO6396" s="50"/>
      <c r="AP6396" s="50"/>
      <c r="AQ6396" s="50"/>
      <c r="AR6396" s="50"/>
      <c r="AS6396" s="50"/>
      <c r="AT6396" s="50"/>
      <c r="AU6396" s="50"/>
      <c r="AV6396" s="50"/>
      <c r="AW6396" s="50"/>
      <c r="AX6396" s="50">
        <f t="shared" si="2007"/>
        <v>22.942044601798372</v>
      </c>
      <c r="AY6396" s="50"/>
      <c r="AZ6396" s="50">
        <f t="shared" si="1997"/>
        <v>533.07013290341888</v>
      </c>
      <c r="BA6396" s="50">
        <f t="shared" si="1998"/>
        <v>863.96466882183029</v>
      </c>
      <c r="BB6396" s="50">
        <f t="shared" si="1999"/>
        <v>894.14961561642644</v>
      </c>
      <c r="BC6396" s="17">
        <f t="shared" si="2000"/>
        <v>20018</v>
      </c>
      <c r="BD6396" s="50">
        <f t="shared" si="2001"/>
        <v>22.942044601798372</v>
      </c>
      <c r="BE6396" s="50">
        <f t="shared" si="2002"/>
        <v>533.07013290341888</v>
      </c>
      <c r="BF6396" s="50">
        <f t="shared" si="2008"/>
        <v>871.93303842163175</v>
      </c>
      <c r="BG6396" s="50"/>
      <c r="BH6396" s="17">
        <f t="shared" si="2003"/>
        <v>0</v>
      </c>
      <c r="BI6396" s="17">
        <f t="shared" si="2011"/>
        <v>6396</v>
      </c>
      <c r="BJ6396" s="17">
        <f t="shared" si="2009"/>
        <v>6396</v>
      </c>
      <c r="BK6396" s="150">
        <f t="shared" si="2010"/>
        <v>37115</v>
      </c>
      <c r="BL6396" s="50" t="e">
        <f t="shared" ca="1" si="2004"/>
        <v>#NAME?</v>
      </c>
      <c r="BM6396" s="50" t="e">
        <f t="shared" ca="1" si="2005"/>
        <v>#NAME?</v>
      </c>
      <c r="BN6396" s="50" t="e">
        <f t="shared" ca="1" si="2006"/>
        <v>#NAME?</v>
      </c>
    </row>
    <row r="6397" spans="1:66" x14ac:dyDescent="0.35">
      <c r="A6397" s="48">
        <v>37116</v>
      </c>
      <c r="B6397" s="17">
        <v>2001</v>
      </c>
      <c r="C6397" s="17">
        <v>8</v>
      </c>
      <c r="D6397" s="17">
        <v>225</v>
      </c>
      <c r="E6397" s="17">
        <v>13</v>
      </c>
      <c r="F6397" s="17">
        <v>2</v>
      </c>
      <c r="G6397" s="50">
        <v>9.9</v>
      </c>
      <c r="H6397" s="32">
        <v>6.9164649447736446</v>
      </c>
      <c r="I6397" s="50">
        <v>5.666666666666667</v>
      </c>
      <c r="J6397" s="13">
        <v>0</v>
      </c>
      <c r="K6397" s="13">
        <f t="shared" si="1992"/>
        <v>0</v>
      </c>
      <c r="L6397" s="13">
        <f t="shared" si="1993"/>
        <v>0</v>
      </c>
      <c r="M6397" s="13" t="e">
        <f ca="1">CalcTable[[#This Row],[IWC]]-AE6396</f>
        <v>#NAME?</v>
      </c>
      <c r="N6397" s="13" t="e">
        <f ca="1">IF(CalcTable[[#This Row],[Day of Year]]&lt;123,FCAP,AE6396)</f>
        <v>#NAME?</v>
      </c>
      <c r="O6397" s="17" t="e">
        <f ca="1">IF(IRR_DRIP,5,COUNTIF('IDET Wind Values'!C6381:G6381,"&lt;="&amp;IRR_MAXWIND))</f>
        <v>#NAME?</v>
      </c>
      <c r="P6397" s="13" t="e">
        <f ca="1">CalcTable[[#This Row],[ET_o]]*KL</f>
        <v>#NAME?</v>
      </c>
      <c r="Q6397" s="13" t="e">
        <f ca="1">IF(WILTPT&lt;=0,1,MAX(0,MIN(1,(CalcTable[[#This Row],[IWC]]-WILTPT)/(MAD-WILTPT))))</f>
        <v>#NAME?</v>
      </c>
      <c r="R6397" s="13" t="e">
        <f ca="1">CalcTable[[#This Row],[ETMult]]*CalcTable[[#This Row],[ETb]]</f>
        <v>#NAME?</v>
      </c>
      <c r="S6397" s="13" t="b">
        <f>INDEX(IRR_LIST,CalcTable[[#This Row],[Day of Week]]+1)</f>
        <v>0</v>
      </c>
      <c r="T6397" s="13">
        <f t="shared" ca="1" si="1994"/>
        <v>0</v>
      </c>
      <c r="U6397" s="13" t="b">
        <f ca="1">IF(CalcTable[[#This Row],[IrrPrecip]]&gt;=IC_MM,FALSE,TRUE)</f>
        <v>1</v>
      </c>
      <c r="V6397" s="13" t="b">
        <f t="shared" si="1995"/>
        <v>1</v>
      </c>
      <c r="W6397" s="13" t="e">
        <f ca="1">IF(AND(IRR_DRIP=FALSE,CalcTable[[#This Row],[IrrHours]]&lt;=0),FALSE,TRUE)</f>
        <v>#NAME?</v>
      </c>
      <c r="X6397" s="13" t="e">
        <f ca="1">AND(CalcTable[[#This Row],[IrrDay]],CalcTable[[#This Row],[IrrRain]],CalcTable[[#This Row],[IrrWarm]],CalcTable[[#This Row],[IrrWindy]])</f>
        <v>#NAME?</v>
      </c>
      <c r="Y6397" s="13" t="e">
        <f t="shared" ca="1" si="1996"/>
        <v>#NAME?</v>
      </c>
      <c r="Z6397" s="13" t="e">
        <f ca="1">CalcTable[[#This Row],[IrrHours]]/5</f>
        <v>#NAME?</v>
      </c>
      <c r="AA6397" s="13" t="e">
        <f ca="1">IF(CalcTable[[#This Row],[IrrFlag]]=FALSE,0,MAX(0,CalcTable[[#This Row],[VolRednWind]]*(FCAP*IRR_TARGET-CalcTable[[#This Row],[IWC]])))</f>
        <v>#NAME?</v>
      </c>
      <c r="AB6397" s="13" t="e">
        <f ca="1">CalcTable[[#This Row],[IWC]]+CalcTable[[#This Row],[Eff Precip]]+CalcTable[[#This Row],[IrrAmt]]-CalcTable[[#This Row],[AET]]</f>
        <v>#NAME?</v>
      </c>
      <c r="AC6397" s="13" t="e">
        <f ca="1">IF(CalcTable[[#This Row],[PWC]]&gt;FCAP,MIN(24*PERC,MIN(SAT,CalcTable[[#This Row],[PWC]])-FCAP),0)</f>
        <v>#NAME?</v>
      </c>
      <c r="AD6397" s="13" t="e">
        <f ca="1">IF(CalcTable[[#This Row],[PWC]]&gt;SAT,CalcTable[[#This Row],[PWC]]-SAT,0)</f>
        <v>#NAME?</v>
      </c>
      <c r="AE6397" s="13" t="e">
        <f ca="1">CalcTable[[#This Row],[PWC]]-CalcTable[[#This Row],[PercAmt]]-CalcTable[[#This Row],[Runoff]]</f>
        <v>#NAME?</v>
      </c>
      <c r="AF6397" s="13" t="e">
        <f ca="1">CalcTable[[#This Row],[IrrAmt]]/1000*CUR_IRR_AREA*10000/IRR_EFF</f>
        <v>#NAME?</v>
      </c>
      <c r="AG6397" s="147"/>
      <c r="AH6397" s="13"/>
      <c r="AI6397" s="50">
        <v>0</v>
      </c>
      <c r="AJ6397" s="50">
        <v>0</v>
      </c>
      <c r="AK6397" s="50">
        <v>5.7317817385639671</v>
      </c>
      <c r="AL6397" s="50">
        <v>11.546364322998585</v>
      </c>
      <c r="AM6397" s="50"/>
      <c r="AN6397" s="50"/>
      <c r="AO6397" s="50"/>
      <c r="AP6397" s="50"/>
      <c r="AQ6397" s="50"/>
      <c r="AR6397" s="50"/>
      <c r="AS6397" s="50"/>
      <c r="AT6397" s="50"/>
      <c r="AU6397" s="50"/>
      <c r="AV6397" s="50"/>
      <c r="AW6397" s="50"/>
      <c r="AX6397" s="50">
        <f t="shared" si="2007"/>
        <v>17.278146061562552</v>
      </c>
      <c r="AY6397" s="50"/>
      <c r="AZ6397" s="50">
        <f t="shared" si="1997"/>
        <v>422.75948564023003</v>
      </c>
      <c r="BA6397" s="50">
        <f t="shared" si="1998"/>
        <v>650.9153985254336</v>
      </c>
      <c r="BB6397" s="50">
        <f t="shared" si="1999"/>
        <v>671.04680260353973</v>
      </c>
      <c r="BC6397" s="17">
        <f t="shared" si="2000"/>
        <v>20018</v>
      </c>
      <c r="BD6397" s="50">
        <f t="shared" si="2001"/>
        <v>17.278146061562552</v>
      </c>
      <c r="BE6397" s="50">
        <f t="shared" si="2002"/>
        <v>422.75948564023003</v>
      </c>
      <c r="BF6397" s="50">
        <f t="shared" si="2008"/>
        <v>691.49993609309524</v>
      </c>
      <c r="BG6397" s="50"/>
      <c r="BH6397" s="17">
        <f t="shared" si="2003"/>
        <v>0</v>
      </c>
      <c r="BI6397" s="17">
        <f t="shared" si="2011"/>
        <v>6397</v>
      </c>
      <c r="BJ6397" s="17">
        <f t="shared" si="2009"/>
        <v>6397</v>
      </c>
      <c r="BK6397" s="150">
        <f t="shared" si="2010"/>
        <v>37116</v>
      </c>
      <c r="BL6397" s="50" t="e">
        <f t="shared" ca="1" si="2004"/>
        <v>#NAME?</v>
      </c>
      <c r="BM6397" s="50" t="e">
        <f t="shared" ca="1" si="2005"/>
        <v>#NAME?</v>
      </c>
      <c r="BN6397" s="50" t="e">
        <f t="shared" ca="1" si="2006"/>
        <v>#NAME?</v>
      </c>
    </row>
    <row r="6398" spans="1:66" x14ac:dyDescent="0.35">
      <c r="A6398" s="48">
        <v>37117</v>
      </c>
      <c r="B6398" s="17">
        <v>2001</v>
      </c>
      <c r="C6398" s="17">
        <v>8</v>
      </c>
      <c r="D6398" s="17">
        <v>226</v>
      </c>
      <c r="E6398" s="17">
        <v>14</v>
      </c>
      <c r="F6398" s="17">
        <v>3</v>
      </c>
      <c r="G6398" s="50">
        <v>12.2</v>
      </c>
      <c r="H6398" s="32">
        <v>5.2730937689272865</v>
      </c>
      <c r="I6398" s="50">
        <v>8.5</v>
      </c>
      <c r="J6398" s="13">
        <v>2.4</v>
      </c>
      <c r="K6398" s="13">
        <f t="shared" si="1992"/>
        <v>2.4</v>
      </c>
      <c r="L6398" s="13">
        <f t="shared" si="1993"/>
        <v>0</v>
      </c>
      <c r="M6398" s="13" t="e">
        <f ca="1">CalcTable[[#This Row],[IWC]]-AE6397</f>
        <v>#NAME?</v>
      </c>
      <c r="N6398" s="13" t="e">
        <f ca="1">IF(CalcTable[[#This Row],[Day of Year]]&lt;123,FCAP,AE6397)</f>
        <v>#NAME?</v>
      </c>
      <c r="O6398" s="17" t="e">
        <f ca="1">IF(IRR_DRIP,5,COUNTIF('IDET Wind Values'!C6382:G6382,"&lt;="&amp;IRR_MAXWIND))</f>
        <v>#NAME?</v>
      </c>
      <c r="P6398" s="13" t="e">
        <f ca="1">CalcTable[[#This Row],[ET_o]]*KL</f>
        <v>#NAME?</v>
      </c>
      <c r="Q6398" s="13" t="e">
        <f ca="1">IF(WILTPT&lt;=0,1,MAX(0,MIN(1,(CalcTable[[#This Row],[IWC]]-WILTPT)/(MAD-WILTPT))))</f>
        <v>#NAME?</v>
      </c>
      <c r="R6398" s="13" t="e">
        <f ca="1">CalcTable[[#This Row],[ETMult]]*CalcTable[[#This Row],[ETb]]</f>
        <v>#NAME?</v>
      </c>
      <c r="S6398" s="13" t="b">
        <f>INDEX(IRR_LIST,CalcTable[[#This Row],[Day of Week]]+1)</f>
        <v>1</v>
      </c>
      <c r="T6398" s="13">
        <f t="shared" ca="1" si="1994"/>
        <v>0</v>
      </c>
      <c r="U6398" s="13" t="b">
        <f ca="1">IF(CalcTable[[#This Row],[IrrPrecip]]&gt;=IC_MM,FALSE,TRUE)</f>
        <v>1</v>
      </c>
      <c r="V6398" s="13" t="b">
        <f t="shared" si="1995"/>
        <v>1</v>
      </c>
      <c r="W6398" s="13" t="e">
        <f ca="1">IF(AND(IRR_DRIP=FALSE,CalcTable[[#This Row],[IrrHours]]&lt;=0),FALSE,TRUE)</f>
        <v>#NAME?</v>
      </c>
      <c r="X6398" s="13" t="e">
        <f ca="1">AND(CalcTable[[#This Row],[IrrDay]],CalcTable[[#This Row],[IrrRain]],CalcTable[[#This Row],[IrrWarm]],CalcTable[[#This Row],[IrrWindy]])</f>
        <v>#NAME?</v>
      </c>
      <c r="Y6398" s="13" t="e">
        <f t="shared" ca="1" si="1996"/>
        <v>#NAME?</v>
      </c>
      <c r="Z6398" s="13" t="e">
        <f ca="1">CalcTable[[#This Row],[IrrHours]]/5</f>
        <v>#NAME?</v>
      </c>
      <c r="AA6398" s="13" t="e">
        <f ca="1">IF(CalcTable[[#This Row],[IrrFlag]]=FALSE,0,MAX(0,CalcTable[[#This Row],[VolRednWind]]*(FCAP*IRR_TARGET-CalcTable[[#This Row],[IWC]])))</f>
        <v>#NAME?</v>
      </c>
      <c r="AB6398" s="13" t="e">
        <f ca="1">CalcTable[[#This Row],[IWC]]+CalcTable[[#This Row],[Eff Precip]]+CalcTable[[#This Row],[IrrAmt]]-CalcTable[[#This Row],[AET]]</f>
        <v>#NAME?</v>
      </c>
      <c r="AC6398" s="13" t="e">
        <f ca="1">IF(CalcTable[[#This Row],[PWC]]&gt;FCAP,MIN(24*PERC,MIN(SAT,CalcTable[[#This Row],[PWC]])-FCAP),0)</f>
        <v>#NAME?</v>
      </c>
      <c r="AD6398" s="13" t="e">
        <f ca="1">IF(CalcTable[[#This Row],[PWC]]&gt;SAT,CalcTable[[#This Row],[PWC]]-SAT,0)</f>
        <v>#NAME?</v>
      </c>
      <c r="AE6398" s="13" t="e">
        <f ca="1">CalcTable[[#This Row],[PWC]]-CalcTable[[#This Row],[PercAmt]]-CalcTable[[#This Row],[Runoff]]</f>
        <v>#NAME?</v>
      </c>
      <c r="AF6398" s="13" t="e">
        <f ca="1">CalcTable[[#This Row],[IrrAmt]]/1000*CUR_IRR_AREA*10000/IRR_EFF</f>
        <v>#NAME?</v>
      </c>
      <c r="AG6398" s="147"/>
      <c r="AH6398" s="13"/>
      <c r="AI6398" s="50">
        <v>11.979353061368514</v>
      </c>
      <c r="AJ6398" s="50">
        <v>17.302816948260585</v>
      </c>
      <c r="AK6398" s="50">
        <v>0</v>
      </c>
      <c r="AL6398" s="50">
        <v>0</v>
      </c>
      <c r="AM6398" s="50"/>
      <c r="AN6398" s="50"/>
      <c r="AO6398" s="50"/>
      <c r="AP6398" s="50"/>
      <c r="AQ6398" s="50"/>
      <c r="AR6398" s="50"/>
      <c r="AS6398" s="50"/>
      <c r="AT6398" s="50"/>
      <c r="AU6398" s="50"/>
      <c r="AV6398" s="50"/>
      <c r="AW6398" s="50"/>
      <c r="AX6398" s="50">
        <f t="shared" si="2007"/>
        <v>29.282170009629098</v>
      </c>
      <c r="AY6398" s="50"/>
      <c r="AZ6398" s="50">
        <f t="shared" si="1997"/>
        <v>683.24647538238207</v>
      </c>
      <c r="BA6398" s="50">
        <f t="shared" si="1998"/>
        <v>1107.757316484239</v>
      </c>
      <c r="BB6398" s="50">
        <f t="shared" si="1999"/>
        <v>1146.4900460463912</v>
      </c>
      <c r="BC6398" s="17">
        <f t="shared" si="2000"/>
        <v>20018</v>
      </c>
      <c r="BD6398" s="50">
        <f t="shared" si="2001"/>
        <v>29.282170009629098</v>
      </c>
      <c r="BE6398" s="50">
        <f t="shared" si="2002"/>
        <v>683.24647538238207</v>
      </c>
      <c r="BF6398" s="50">
        <f t="shared" si="2008"/>
        <v>1117.5737271684052</v>
      </c>
      <c r="BG6398" s="50"/>
      <c r="BH6398" s="17">
        <f t="shared" si="2003"/>
        <v>0</v>
      </c>
      <c r="BI6398" s="17">
        <f t="shared" si="2011"/>
        <v>6398</v>
      </c>
      <c r="BJ6398" s="17">
        <f t="shared" si="2009"/>
        <v>6398</v>
      </c>
      <c r="BK6398" s="150">
        <f t="shared" si="2010"/>
        <v>37117</v>
      </c>
      <c r="BL6398" s="50" t="e">
        <f t="shared" ca="1" si="2004"/>
        <v>#NAME?</v>
      </c>
      <c r="BM6398" s="50" t="e">
        <f t="shared" ca="1" si="2005"/>
        <v>#NAME?</v>
      </c>
      <c r="BN6398" s="50" t="e">
        <f t="shared" ca="1" si="2006"/>
        <v>#NAME?</v>
      </c>
    </row>
    <row r="6399" spans="1:66" x14ac:dyDescent="0.35">
      <c r="A6399" s="48">
        <v>37118</v>
      </c>
      <c r="B6399" s="17">
        <v>2001</v>
      </c>
      <c r="C6399" s="17">
        <v>8</v>
      </c>
      <c r="D6399" s="17">
        <v>227</v>
      </c>
      <c r="E6399" s="17">
        <v>15</v>
      </c>
      <c r="F6399" s="17">
        <v>4</v>
      </c>
      <c r="G6399" s="50">
        <v>10</v>
      </c>
      <c r="H6399" s="32">
        <v>4.946662722791606</v>
      </c>
      <c r="I6399" s="50">
        <v>5.333333333333333</v>
      </c>
      <c r="J6399" s="13">
        <v>0</v>
      </c>
      <c r="K6399" s="13">
        <f t="shared" si="1992"/>
        <v>0</v>
      </c>
      <c r="L6399" s="13">
        <f t="shared" si="1993"/>
        <v>0</v>
      </c>
      <c r="M6399" s="13" t="e">
        <f ca="1">CalcTable[[#This Row],[IWC]]-AE6398</f>
        <v>#NAME?</v>
      </c>
      <c r="N6399" s="13" t="e">
        <f ca="1">IF(CalcTable[[#This Row],[Day of Year]]&lt;123,FCAP,AE6398)</f>
        <v>#NAME?</v>
      </c>
      <c r="O6399" s="17" t="e">
        <f ca="1">IF(IRR_DRIP,5,COUNTIF('IDET Wind Values'!C6383:G6383,"&lt;="&amp;IRR_MAXWIND))</f>
        <v>#NAME?</v>
      </c>
      <c r="P6399" s="13" t="e">
        <f ca="1">CalcTable[[#This Row],[ET_o]]*KL</f>
        <v>#NAME?</v>
      </c>
      <c r="Q6399" s="13" t="e">
        <f ca="1">IF(WILTPT&lt;=0,1,MAX(0,MIN(1,(CalcTable[[#This Row],[IWC]]-WILTPT)/(MAD-WILTPT))))</f>
        <v>#NAME?</v>
      </c>
      <c r="R6399" s="13" t="e">
        <f ca="1">CalcTable[[#This Row],[ETMult]]*CalcTable[[#This Row],[ETb]]</f>
        <v>#NAME?</v>
      </c>
      <c r="S6399" s="13" t="b">
        <f>INDEX(IRR_LIST,CalcTable[[#This Row],[Day of Week]]+1)</f>
        <v>0</v>
      </c>
      <c r="T6399" s="13">
        <f t="shared" ca="1" si="1994"/>
        <v>2.4</v>
      </c>
      <c r="U6399" s="13" t="b">
        <f ca="1">IF(CalcTable[[#This Row],[IrrPrecip]]&gt;=IC_MM,FALSE,TRUE)</f>
        <v>1</v>
      </c>
      <c r="V6399" s="13" t="b">
        <f t="shared" si="1995"/>
        <v>1</v>
      </c>
      <c r="W6399" s="13" t="e">
        <f ca="1">IF(AND(IRR_DRIP=FALSE,CalcTable[[#This Row],[IrrHours]]&lt;=0),FALSE,TRUE)</f>
        <v>#NAME?</v>
      </c>
      <c r="X6399" s="13" t="e">
        <f ca="1">AND(CalcTable[[#This Row],[IrrDay]],CalcTable[[#This Row],[IrrRain]],CalcTable[[#This Row],[IrrWarm]],CalcTable[[#This Row],[IrrWindy]])</f>
        <v>#NAME?</v>
      </c>
      <c r="Y6399" s="13" t="e">
        <f t="shared" ca="1" si="1996"/>
        <v>#NAME?</v>
      </c>
      <c r="Z6399" s="13" t="e">
        <f ca="1">CalcTable[[#This Row],[IrrHours]]/5</f>
        <v>#NAME?</v>
      </c>
      <c r="AA6399" s="13" t="e">
        <f ca="1">IF(CalcTable[[#This Row],[IrrFlag]]=FALSE,0,MAX(0,CalcTable[[#This Row],[VolRednWind]]*(FCAP*IRR_TARGET-CalcTable[[#This Row],[IWC]])))</f>
        <v>#NAME?</v>
      </c>
      <c r="AB6399" s="13" t="e">
        <f ca="1">CalcTable[[#This Row],[IWC]]+CalcTable[[#This Row],[Eff Precip]]+CalcTable[[#This Row],[IrrAmt]]-CalcTable[[#This Row],[AET]]</f>
        <v>#NAME?</v>
      </c>
      <c r="AC6399" s="13" t="e">
        <f ca="1">IF(CalcTable[[#This Row],[PWC]]&gt;FCAP,MIN(24*PERC,MIN(SAT,CalcTable[[#This Row],[PWC]])-FCAP),0)</f>
        <v>#NAME?</v>
      </c>
      <c r="AD6399" s="13" t="e">
        <f ca="1">IF(CalcTable[[#This Row],[PWC]]&gt;SAT,CalcTable[[#This Row],[PWC]]-SAT,0)</f>
        <v>#NAME?</v>
      </c>
      <c r="AE6399" s="13" t="e">
        <f ca="1">CalcTable[[#This Row],[PWC]]-CalcTable[[#This Row],[PercAmt]]-CalcTable[[#This Row],[Runoff]]</f>
        <v>#NAME?</v>
      </c>
      <c r="AF6399" s="13" t="e">
        <f ca="1">CalcTable[[#This Row],[IrrAmt]]/1000*CUR_IRR_AREA*10000/IRR_EFF</f>
        <v>#NAME?</v>
      </c>
      <c r="AG6399" s="147"/>
      <c r="AH6399" s="13"/>
      <c r="AI6399" s="50">
        <v>0</v>
      </c>
      <c r="AJ6399" s="50">
        <v>0</v>
      </c>
      <c r="AK6399" s="50">
        <v>6.5097621817412037</v>
      </c>
      <c r="AL6399" s="50">
        <v>5.1802015729100077</v>
      </c>
      <c r="AM6399" s="50"/>
      <c r="AN6399" s="50"/>
      <c r="AO6399" s="50"/>
      <c r="AP6399" s="50"/>
      <c r="AQ6399" s="50"/>
      <c r="AR6399" s="50"/>
      <c r="AS6399" s="50"/>
      <c r="AT6399" s="50"/>
      <c r="AU6399" s="50"/>
      <c r="AV6399" s="50"/>
      <c r="AW6399" s="50"/>
      <c r="AX6399" s="50">
        <f t="shared" si="2007"/>
        <v>11.689963754651211</v>
      </c>
      <c r="AY6399" s="50"/>
      <c r="AZ6399" s="50">
        <f t="shared" si="1997"/>
        <v>247.4290914708979</v>
      </c>
      <c r="BA6399" s="50">
        <f t="shared" si="1998"/>
        <v>380.96225194725548</v>
      </c>
      <c r="BB6399" s="50">
        <f t="shared" si="1999"/>
        <v>392.74458963634595</v>
      </c>
      <c r="BC6399" s="17">
        <f t="shared" si="2000"/>
        <v>20018</v>
      </c>
      <c r="BD6399" s="50">
        <f t="shared" si="2001"/>
        <v>11.689963754651211</v>
      </c>
      <c r="BE6399" s="50">
        <f t="shared" si="2002"/>
        <v>247.4290914708979</v>
      </c>
      <c r="BF6399" s="50">
        <f t="shared" si="2008"/>
        <v>404.71522639069275</v>
      </c>
      <c r="BG6399" s="50"/>
      <c r="BH6399" s="17">
        <f t="shared" si="2003"/>
        <v>0</v>
      </c>
      <c r="BI6399" s="17">
        <f t="shared" si="2011"/>
        <v>6399</v>
      </c>
      <c r="BJ6399" s="17">
        <f t="shared" si="2009"/>
        <v>6399</v>
      </c>
      <c r="BK6399" s="150">
        <f t="shared" si="2010"/>
        <v>37118</v>
      </c>
      <c r="BL6399" s="50" t="e">
        <f t="shared" ca="1" si="2004"/>
        <v>#NAME?</v>
      </c>
      <c r="BM6399" s="50" t="e">
        <f t="shared" ca="1" si="2005"/>
        <v>#NAME?</v>
      </c>
      <c r="BN6399" s="50" t="e">
        <f t="shared" ca="1" si="2006"/>
        <v>#NAME?</v>
      </c>
    </row>
    <row r="6400" spans="1:66" x14ac:dyDescent="0.35">
      <c r="A6400" s="48">
        <v>37119</v>
      </c>
      <c r="B6400" s="17">
        <v>2001</v>
      </c>
      <c r="C6400" s="17">
        <v>8</v>
      </c>
      <c r="D6400" s="17">
        <v>228</v>
      </c>
      <c r="E6400" s="17">
        <v>16</v>
      </c>
      <c r="F6400" s="17">
        <v>5</v>
      </c>
      <c r="G6400" s="50">
        <v>11.9</v>
      </c>
      <c r="H6400" s="32">
        <v>5.8950012370472225</v>
      </c>
      <c r="I6400" s="50">
        <v>5.333333333333333</v>
      </c>
      <c r="J6400" s="13">
        <v>0</v>
      </c>
      <c r="K6400" s="13">
        <f t="shared" si="1992"/>
        <v>0</v>
      </c>
      <c r="L6400" s="13">
        <f t="shared" si="1993"/>
        <v>0</v>
      </c>
      <c r="M6400" s="13" t="e">
        <f ca="1">CalcTable[[#This Row],[IWC]]-AE6399</f>
        <v>#NAME?</v>
      </c>
      <c r="N6400" s="13" t="e">
        <f ca="1">IF(CalcTable[[#This Row],[Day of Year]]&lt;123,FCAP,AE6399)</f>
        <v>#NAME?</v>
      </c>
      <c r="O6400" s="17" t="e">
        <f ca="1">IF(IRR_DRIP,5,COUNTIF('IDET Wind Values'!C6384:G6384,"&lt;="&amp;IRR_MAXWIND))</f>
        <v>#NAME?</v>
      </c>
      <c r="P6400" s="13" t="e">
        <f ca="1">CalcTable[[#This Row],[ET_o]]*KL</f>
        <v>#NAME?</v>
      </c>
      <c r="Q6400" s="13" t="e">
        <f ca="1">IF(WILTPT&lt;=0,1,MAX(0,MIN(1,(CalcTable[[#This Row],[IWC]]-WILTPT)/(MAD-WILTPT))))</f>
        <v>#NAME?</v>
      </c>
      <c r="R6400" s="13" t="e">
        <f ca="1">CalcTable[[#This Row],[ETMult]]*CalcTable[[#This Row],[ETb]]</f>
        <v>#NAME?</v>
      </c>
      <c r="S6400" s="13" t="b">
        <f>INDEX(IRR_LIST,CalcTable[[#This Row],[Day of Week]]+1)</f>
        <v>1</v>
      </c>
      <c r="T6400" s="13">
        <f t="shared" ca="1" si="1994"/>
        <v>2.4</v>
      </c>
      <c r="U6400" s="13" t="b">
        <f ca="1">IF(CalcTable[[#This Row],[IrrPrecip]]&gt;=IC_MM,FALSE,TRUE)</f>
        <v>1</v>
      </c>
      <c r="V6400" s="13" t="b">
        <f t="shared" si="1995"/>
        <v>1</v>
      </c>
      <c r="W6400" s="13" t="e">
        <f ca="1">IF(AND(IRR_DRIP=FALSE,CalcTable[[#This Row],[IrrHours]]&lt;=0),FALSE,TRUE)</f>
        <v>#NAME?</v>
      </c>
      <c r="X6400" s="13" t="e">
        <f ca="1">AND(CalcTable[[#This Row],[IrrDay]],CalcTable[[#This Row],[IrrRain]],CalcTable[[#This Row],[IrrWarm]],CalcTable[[#This Row],[IrrWindy]])</f>
        <v>#NAME?</v>
      </c>
      <c r="Y6400" s="13" t="e">
        <f t="shared" ca="1" si="1996"/>
        <v>#NAME?</v>
      </c>
      <c r="Z6400" s="13" t="e">
        <f ca="1">CalcTable[[#This Row],[IrrHours]]/5</f>
        <v>#NAME?</v>
      </c>
      <c r="AA6400" s="13" t="e">
        <f ca="1">IF(CalcTable[[#This Row],[IrrFlag]]=FALSE,0,MAX(0,CalcTable[[#This Row],[VolRednWind]]*(FCAP*IRR_TARGET-CalcTable[[#This Row],[IWC]])))</f>
        <v>#NAME?</v>
      </c>
      <c r="AB6400" s="13" t="e">
        <f ca="1">CalcTable[[#This Row],[IWC]]+CalcTable[[#This Row],[Eff Precip]]+CalcTable[[#This Row],[IrrAmt]]-CalcTable[[#This Row],[AET]]</f>
        <v>#NAME?</v>
      </c>
      <c r="AC6400" s="13" t="e">
        <f ca="1">IF(CalcTable[[#This Row],[PWC]]&gt;FCAP,MIN(24*PERC,MIN(SAT,CalcTable[[#This Row],[PWC]])-FCAP),0)</f>
        <v>#NAME?</v>
      </c>
      <c r="AD6400" s="13" t="e">
        <f ca="1">IF(CalcTable[[#This Row],[PWC]]&gt;SAT,CalcTable[[#This Row],[PWC]]-SAT,0)</f>
        <v>#NAME?</v>
      </c>
      <c r="AE6400" s="13" t="e">
        <f ca="1">CalcTable[[#This Row],[PWC]]-CalcTable[[#This Row],[PercAmt]]-CalcTable[[#This Row],[Runoff]]</f>
        <v>#NAME?</v>
      </c>
      <c r="AF6400" s="13" t="e">
        <f ca="1">CalcTable[[#This Row],[IrrAmt]]/1000*CUR_IRR_AREA*10000/IRR_EFF</f>
        <v>#NAME?</v>
      </c>
      <c r="AG6400" s="147"/>
      <c r="AH6400" s="13"/>
      <c r="AI6400" s="50">
        <v>6.8706639059541246</v>
      </c>
      <c r="AJ6400" s="50">
        <v>10.278663905954133</v>
      </c>
      <c r="AK6400" s="50">
        <v>0</v>
      </c>
      <c r="AL6400" s="50">
        <v>0</v>
      </c>
      <c r="AM6400" s="50"/>
      <c r="AN6400" s="50"/>
      <c r="AO6400" s="50"/>
      <c r="AP6400" s="50"/>
      <c r="AQ6400" s="50"/>
      <c r="AR6400" s="50"/>
      <c r="AS6400" s="50"/>
      <c r="AT6400" s="50"/>
      <c r="AU6400" s="50"/>
      <c r="AV6400" s="50"/>
      <c r="AW6400" s="50"/>
      <c r="AX6400" s="50">
        <f t="shared" si="2007"/>
        <v>17.149327811908258</v>
      </c>
      <c r="AY6400" s="50"/>
      <c r="AZ6400" s="50">
        <f t="shared" si="1997"/>
        <v>402.27721186198175</v>
      </c>
      <c r="BA6400" s="50">
        <f t="shared" si="1998"/>
        <v>652.51188872976547</v>
      </c>
      <c r="BB6400" s="50">
        <f t="shared" si="1999"/>
        <v>675.34935638344541</v>
      </c>
      <c r="BC6400" s="17">
        <f t="shared" si="2000"/>
        <v>20018</v>
      </c>
      <c r="BD6400" s="50">
        <f t="shared" si="2001"/>
        <v>17.149327811908258</v>
      </c>
      <c r="BE6400" s="50">
        <f t="shared" si="2002"/>
        <v>402.27721186198175</v>
      </c>
      <c r="BF6400" s="50">
        <f t="shared" si="2008"/>
        <v>657.99745657510016</v>
      </c>
      <c r="BG6400" s="50"/>
      <c r="BH6400" s="17">
        <f t="shared" si="2003"/>
        <v>0</v>
      </c>
      <c r="BI6400" s="17">
        <f t="shared" si="2011"/>
        <v>6400</v>
      </c>
      <c r="BJ6400" s="17">
        <f t="shared" si="2009"/>
        <v>6400</v>
      </c>
      <c r="BK6400" s="150">
        <f t="shared" si="2010"/>
        <v>37119</v>
      </c>
      <c r="BL6400" s="50" t="e">
        <f t="shared" ca="1" si="2004"/>
        <v>#NAME?</v>
      </c>
      <c r="BM6400" s="50" t="e">
        <f t="shared" ca="1" si="2005"/>
        <v>#NAME?</v>
      </c>
      <c r="BN6400" s="50" t="e">
        <f t="shared" ca="1" si="2006"/>
        <v>#NAME?</v>
      </c>
    </row>
    <row r="6401" spans="1:66" x14ac:dyDescent="0.35">
      <c r="A6401" s="48">
        <v>37120</v>
      </c>
      <c r="B6401" s="17">
        <v>2001</v>
      </c>
      <c r="C6401" s="17">
        <v>8</v>
      </c>
      <c r="D6401" s="17">
        <v>229</v>
      </c>
      <c r="E6401" s="17">
        <v>17</v>
      </c>
      <c r="F6401" s="17">
        <v>6</v>
      </c>
      <c r="G6401" s="50">
        <v>9.5</v>
      </c>
      <c r="H6401" s="32">
        <v>6.8852840624946756</v>
      </c>
      <c r="I6401" s="50">
        <v>5.166666666666667</v>
      </c>
      <c r="J6401" s="13">
        <v>0</v>
      </c>
      <c r="K6401" s="13">
        <f t="shared" si="1992"/>
        <v>0</v>
      </c>
      <c r="L6401" s="13">
        <f t="shared" si="1993"/>
        <v>0</v>
      </c>
      <c r="M6401" s="13" t="e">
        <f ca="1">CalcTable[[#This Row],[IWC]]-AE6400</f>
        <v>#NAME?</v>
      </c>
      <c r="N6401" s="13" t="e">
        <f ca="1">IF(CalcTable[[#This Row],[Day of Year]]&lt;123,FCAP,AE6400)</f>
        <v>#NAME?</v>
      </c>
      <c r="O6401" s="17" t="e">
        <f ca="1">IF(IRR_DRIP,5,COUNTIF('IDET Wind Values'!C6385:G6385,"&lt;="&amp;IRR_MAXWIND))</f>
        <v>#NAME?</v>
      </c>
      <c r="P6401" s="13" t="e">
        <f ca="1">CalcTable[[#This Row],[ET_o]]*KL</f>
        <v>#NAME?</v>
      </c>
      <c r="Q6401" s="13" t="e">
        <f ca="1">IF(WILTPT&lt;=0,1,MAX(0,MIN(1,(CalcTable[[#This Row],[IWC]]-WILTPT)/(MAD-WILTPT))))</f>
        <v>#NAME?</v>
      </c>
      <c r="R6401" s="13" t="e">
        <f ca="1">CalcTable[[#This Row],[ETMult]]*CalcTable[[#This Row],[ETb]]</f>
        <v>#NAME?</v>
      </c>
      <c r="S6401" s="13" t="b">
        <f>INDEX(IRR_LIST,CalcTable[[#This Row],[Day of Week]]+1)</f>
        <v>0</v>
      </c>
      <c r="T6401" s="13">
        <f t="shared" ca="1" si="1994"/>
        <v>0</v>
      </c>
      <c r="U6401" s="13" t="b">
        <f ca="1">IF(CalcTable[[#This Row],[IrrPrecip]]&gt;=IC_MM,FALSE,TRUE)</f>
        <v>1</v>
      </c>
      <c r="V6401" s="13" t="b">
        <f t="shared" si="1995"/>
        <v>1</v>
      </c>
      <c r="W6401" s="13" t="e">
        <f ca="1">IF(AND(IRR_DRIP=FALSE,CalcTable[[#This Row],[IrrHours]]&lt;=0),FALSE,TRUE)</f>
        <v>#NAME?</v>
      </c>
      <c r="X6401" s="13" t="e">
        <f ca="1">AND(CalcTable[[#This Row],[IrrDay]],CalcTable[[#This Row],[IrrRain]],CalcTable[[#This Row],[IrrWarm]],CalcTable[[#This Row],[IrrWindy]])</f>
        <v>#NAME?</v>
      </c>
      <c r="Y6401" s="13" t="e">
        <f t="shared" ca="1" si="1996"/>
        <v>#NAME?</v>
      </c>
      <c r="Z6401" s="13" t="e">
        <f ca="1">CalcTable[[#This Row],[IrrHours]]/5</f>
        <v>#NAME?</v>
      </c>
      <c r="AA6401" s="13" t="e">
        <f ca="1">IF(CalcTable[[#This Row],[IrrFlag]]=FALSE,0,MAX(0,CalcTable[[#This Row],[VolRednWind]]*(FCAP*IRR_TARGET-CalcTable[[#This Row],[IWC]])))</f>
        <v>#NAME?</v>
      </c>
      <c r="AB6401" s="13" t="e">
        <f ca="1">CalcTable[[#This Row],[IWC]]+CalcTable[[#This Row],[Eff Precip]]+CalcTable[[#This Row],[IrrAmt]]-CalcTable[[#This Row],[AET]]</f>
        <v>#NAME?</v>
      </c>
      <c r="AC6401" s="13" t="e">
        <f ca="1">IF(CalcTable[[#This Row],[PWC]]&gt;FCAP,MIN(24*PERC,MIN(SAT,CalcTable[[#This Row],[PWC]])-FCAP),0)</f>
        <v>#NAME?</v>
      </c>
      <c r="AD6401" s="13" t="e">
        <f ca="1">IF(CalcTable[[#This Row],[PWC]]&gt;SAT,CalcTable[[#This Row],[PWC]]-SAT,0)</f>
        <v>#NAME?</v>
      </c>
      <c r="AE6401" s="13" t="e">
        <f ca="1">CalcTable[[#This Row],[PWC]]-CalcTable[[#This Row],[PercAmt]]-CalcTable[[#This Row],[Runoff]]</f>
        <v>#NAME?</v>
      </c>
      <c r="AF6401" s="13" t="e">
        <f ca="1">CalcTable[[#This Row],[IrrAmt]]/1000*CUR_IRR_AREA*10000/IRR_EFF</f>
        <v>#NAME?</v>
      </c>
      <c r="AG6401" s="147"/>
      <c r="AH6401" s="13"/>
      <c r="AI6401" s="50">
        <v>0</v>
      </c>
      <c r="AJ6401" s="50">
        <v>0</v>
      </c>
      <c r="AK6401" s="50">
        <v>0</v>
      </c>
      <c r="AL6401" s="50">
        <v>5.9629151779113556</v>
      </c>
      <c r="AM6401" s="50"/>
      <c r="AN6401" s="50"/>
      <c r="AO6401" s="50"/>
      <c r="AP6401" s="50"/>
      <c r="AQ6401" s="50"/>
      <c r="AR6401" s="50"/>
      <c r="AS6401" s="50"/>
      <c r="AT6401" s="50"/>
      <c r="AU6401" s="50"/>
      <c r="AV6401" s="50"/>
      <c r="AW6401" s="50"/>
      <c r="AX6401" s="50">
        <f t="shared" si="2007"/>
        <v>5.9629151779113556</v>
      </c>
      <c r="AY6401" s="50"/>
      <c r="AZ6401" s="50">
        <f t="shared" si="1997"/>
        <v>174.91217855206645</v>
      </c>
      <c r="BA6401" s="50">
        <f t="shared" si="1998"/>
        <v>269.30922729445155</v>
      </c>
      <c r="BB6401" s="50">
        <f t="shared" si="1999"/>
        <v>277.63837865407373</v>
      </c>
      <c r="BC6401" s="17">
        <f t="shared" si="2000"/>
        <v>20018</v>
      </c>
      <c r="BD6401" s="50">
        <f t="shared" si="2001"/>
        <v>5.9629151779113556</v>
      </c>
      <c r="BE6401" s="50">
        <f t="shared" si="2002"/>
        <v>174.91217855206645</v>
      </c>
      <c r="BF6401" s="50">
        <f t="shared" si="2008"/>
        <v>286.10064208846268</v>
      </c>
      <c r="BG6401" s="50"/>
      <c r="BH6401" s="17">
        <f t="shared" si="2003"/>
        <v>0</v>
      </c>
      <c r="BI6401" s="17">
        <f t="shared" si="2011"/>
        <v>6401</v>
      </c>
      <c r="BJ6401" s="17">
        <f t="shared" si="2009"/>
        <v>6401</v>
      </c>
      <c r="BK6401" s="150">
        <f t="shared" si="2010"/>
        <v>37120</v>
      </c>
      <c r="BL6401" s="50" t="e">
        <f t="shared" ca="1" si="2004"/>
        <v>#NAME?</v>
      </c>
      <c r="BM6401" s="50" t="e">
        <f t="shared" ca="1" si="2005"/>
        <v>#NAME?</v>
      </c>
      <c r="BN6401" s="50" t="e">
        <f t="shared" ca="1" si="2006"/>
        <v>#NAME?</v>
      </c>
    </row>
    <row r="6402" spans="1:66" x14ac:dyDescent="0.35">
      <c r="A6402" s="48">
        <v>37121</v>
      </c>
      <c r="B6402" s="17">
        <v>2001</v>
      </c>
      <c r="C6402" s="17">
        <v>8</v>
      </c>
      <c r="D6402" s="17">
        <v>230</v>
      </c>
      <c r="E6402" s="17">
        <v>18</v>
      </c>
      <c r="F6402" s="17">
        <v>7</v>
      </c>
      <c r="G6402" s="50">
        <v>12.8</v>
      </c>
      <c r="H6402" s="32">
        <v>7.2522834050012381</v>
      </c>
      <c r="I6402" s="50">
        <v>7.333333333333333</v>
      </c>
      <c r="J6402" s="13">
        <v>0</v>
      </c>
      <c r="K6402" s="13">
        <f t="shared" si="1992"/>
        <v>0</v>
      </c>
      <c r="L6402" s="13">
        <f t="shared" si="1993"/>
        <v>0</v>
      </c>
      <c r="M6402" s="13" t="e">
        <f ca="1">CalcTable[[#This Row],[IWC]]-AE6401</f>
        <v>#NAME?</v>
      </c>
      <c r="N6402" s="13" t="e">
        <f ca="1">IF(CalcTable[[#This Row],[Day of Year]]&lt;123,FCAP,AE6401)</f>
        <v>#NAME?</v>
      </c>
      <c r="O6402" s="17" t="e">
        <f ca="1">IF(IRR_DRIP,5,COUNTIF('IDET Wind Values'!C6386:G6386,"&lt;="&amp;IRR_MAXWIND))</f>
        <v>#NAME?</v>
      </c>
      <c r="P6402" s="13" t="e">
        <f ca="1">CalcTable[[#This Row],[ET_o]]*KL</f>
        <v>#NAME?</v>
      </c>
      <c r="Q6402" s="13" t="e">
        <f ca="1">IF(WILTPT&lt;=0,1,MAX(0,MIN(1,(CalcTable[[#This Row],[IWC]]-WILTPT)/(MAD-WILTPT))))</f>
        <v>#NAME?</v>
      </c>
      <c r="R6402" s="13" t="e">
        <f ca="1">CalcTable[[#This Row],[ETMult]]*CalcTable[[#This Row],[ETb]]</f>
        <v>#NAME?</v>
      </c>
      <c r="S6402" s="13" t="b">
        <f>INDEX(IRR_LIST,CalcTable[[#This Row],[Day of Week]]+1)</f>
        <v>0</v>
      </c>
      <c r="T6402" s="13">
        <f t="shared" ca="1" si="1994"/>
        <v>0</v>
      </c>
      <c r="U6402" s="13" t="b">
        <f ca="1">IF(CalcTable[[#This Row],[IrrPrecip]]&gt;=IC_MM,FALSE,TRUE)</f>
        <v>1</v>
      </c>
      <c r="V6402" s="13" t="b">
        <f t="shared" si="1995"/>
        <v>1</v>
      </c>
      <c r="W6402" s="13" t="e">
        <f ca="1">IF(AND(IRR_DRIP=FALSE,CalcTable[[#This Row],[IrrHours]]&lt;=0),FALSE,TRUE)</f>
        <v>#NAME?</v>
      </c>
      <c r="X6402" s="13" t="e">
        <f ca="1">AND(CalcTable[[#This Row],[IrrDay]],CalcTable[[#This Row],[IrrRain]],CalcTable[[#This Row],[IrrWarm]],CalcTable[[#This Row],[IrrWindy]])</f>
        <v>#NAME?</v>
      </c>
      <c r="Y6402" s="13" t="e">
        <f t="shared" ca="1" si="1996"/>
        <v>#NAME?</v>
      </c>
      <c r="Z6402" s="13" t="e">
        <f ca="1">CalcTable[[#This Row],[IrrHours]]/5</f>
        <v>#NAME?</v>
      </c>
      <c r="AA6402" s="13" t="e">
        <f ca="1">IF(CalcTable[[#This Row],[IrrFlag]]=FALSE,0,MAX(0,CalcTable[[#This Row],[VolRednWind]]*(FCAP*IRR_TARGET-CalcTable[[#This Row],[IWC]])))</f>
        <v>#NAME?</v>
      </c>
      <c r="AB6402" s="13" t="e">
        <f ca="1">CalcTable[[#This Row],[IWC]]+CalcTable[[#This Row],[Eff Precip]]+CalcTable[[#This Row],[IrrAmt]]-CalcTable[[#This Row],[AET]]</f>
        <v>#NAME?</v>
      </c>
      <c r="AC6402" s="13" t="e">
        <f ca="1">IF(CalcTable[[#This Row],[PWC]]&gt;FCAP,MIN(24*PERC,MIN(SAT,CalcTable[[#This Row],[PWC]])-FCAP),0)</f>
        <v>#NAME?</v>
      </c>
      <c r="AD6402" s="13" t="e">
        <f ca="1">IF(CalcTable[[#This Row],[PWC]]&gt;SAT,CalcTable[[#This Row],[PWC]]-SAT,0)</f>
        <v>#NAME?</v>
      </c>
      <c r="AE6402" s="13" t="e">
        <f ca="1">CalcTable[[#This Row],[PWC]]-CalcTable[[#This Row],[PercAmt]]-CalcTable[[#This Row],[Runoff]]</f>
        <v>#NAME?</v>
      </c>
      <c r="AF6402" s="13" t="e">
        <f ca="1">CalcTable[[#This Row],[IrrAmt]]/1000*CUR_IRR_AREA*10000/IRR_EFF</f>
        <v>#NAME?</v>
      </c>
      <c r="AG6402" s="147"/>
      <c r="AH6402" s="13"/>
      <c r="AI6402" s="50">
        <v>0</v>
      </c>
      <c r="AJ6402" s="50">
        <v>0</v>
      </c>
      <c r="AK6402" s="50">
        <v>0</v>
      </c>
      <c r="AL6402" s="50">
        <v>0</v>
      </c>
      <c r="AM6402" s="50"/>
      <c r="AN6402" s="50"/>
      <c r="AO6402" s="50"/>
      <c r="AP6402" s="50"/>
      <c r="AQ6402" s="50"/>
      <c r="AR6402" s="50"/>
      <c r="AS6402" s="50"/>
      <c r="AT6402" s="50"/>
      <c r="AU6402" s="50"/>
      <c r="AV6402" s="50"/>
      <c r="AW6402" s="50"/>
      <c r="AX6402" s="50">
        <f t="shared" si="2007"/>
        <v>0</v>
      </c>
      <c r="AY6402" s="50"/>
      <c r="AZ6402" s="50">
        <f t="shared" si="1997"/>
        <v>0</v>
      </c>
      <c r="BA6402" s="50">
        <f t="shared" si="1998"/>
        <v>0</v>
      </c>
      <c r="BB6402" s="50">
        <f t="shared" si="1999"/>
        <v>0</v>
      </c>
      <c r="BC6402" s="17">
        <f t="shared" si="2000"/>
        <v>20018</v>
      </c>
      <c r="BD6402" s="50">
        <f t="shared" si="2001"/>
        <v>0</v>
      </c>
      <c r="BE6402" s="50">
        <f t="shared" si="2002"/>
        <v>0</v>
      </c>
      <c r="BF6402" s="50">
        <f t="shared" si="2008"/>
        <v>0</v>
      </c>
      <c r="BG6402" s="50"/>
      <c r="BH6402" s="17">
        <f t="shared" si="2003"/>
        <v>0</v>
      </c>
      <c r="BI6402" s="17">
        <f t="shared" si="2011"/>
        <v>6402</v>
      </c>
      <c r="BJ6402" s="17">
        <f t="shared" si="2009"/>
        <v>6402</v>
      </c>
      <c r="BK6402" s="150">
        <f t="shared" si="2010"/>
        <v>37121</v>
      </c>
      <c r="BL6402" s="50" t="e">
        <f t="shared" ca="1" si="2004"/>
        <v>#NAME?</v>
      </c>
      <c r="BM6402" s="50" t="e">
        <f t="shared" ca="1" si="2005"/>
        <v>#NAME?</v>
      </c>
      <c r="BN6402" s="50" t="e">
        <f t="shared" ca="1" si="2006"/>
        <v>#NAME?</v>
      </c>
    </row>
    <row r="6403" spans="1:66" x14ac:dyDescent="0.35">
      <c r="A6403" s="48">
        <v>37122</v>
      </c>
      <c r="B6403" s="17">
        <v>2001</v>
      </c>
      <c r="C6403" s="17">
        <v>8</v>
      </c>
      <c r="D6403" s="17">
        <v>231</v>
      </c>
      <c r="E6403" s="17">
        <v>19</v>
      </c>
      <c r="F6403" s="17">
        <v>1</v>
      </c>
      <c r="G6403" s="50">
        <v>10</v>
      </c>
      <c r="H6403" s="32">
        <v>4.4318471607103751</v>
      </c>
      <c r="I6403" s="50">
        <v>22.333333333333332</v>
      </c>
      <c r="J6403" s="13">
        <v>0.2</v>
      </c>
      <c r="K6403" s="13">
        <f t="shared" si="1992"/>
        <v>0.2</v>
      </c>
      <c r="L6403" s="13">
        <f t="shared" si="1993"/>
        <v>0</v>
      </c>
      <c r="M6403" s="13" t="e">
        <f ca="1">CalcTable[[#This Row],[IWC]]-AE6402</f>
        <v>#NAME?</v>
      </c>
      <c r="N6403" s="13" t="e">
        <f ca="1">IF(CalcTable[[#This Row],[Day of Year]]&lt;123,FCAP,AE6402)</f>
        <v>#NAME?</v>
      </c>
      <c r="O6403" s="17" t="e">
        <f ca="1">IF(IRR_DRIP,5,COUNTIF('IDET Wind Values'!C6387:G6387,"&lt;="&amp;IRR_MAXWIND))</f>
        <v>#NAME?</v>
      </c>
      <c r="P6403" s="13" t="e">
        <f ca="1">CalcTable[[#This Row],[ET_o]]*KL</f>
        <v>#NAME?</v>
      </c>
      <c r="Q6403" s="13" t="e">
        <f ca="1">IF(WILTPT&lt;=0,1,MAX(0,MIN(1,(CalcTable[[#This Row],[IWC]]-WILTPT)/(MAD-WILTPT))))</f>
        <v>#NAME?</v>
      </c>
      <c r="R6403" s="13" t="e">
        <f ca="1">CalcTable[[#This Row],[ETMult]]*CalcTable[[#This Row],[ETb]]</f>
        <v>#NAME?</v>
      </c>
      <c r="S6403" s="13" t="b">
        <f>INDEX(IRR_LIST,CalcTable[[#This Row],[Day of Week]]+1)</f>
        <v>1</v>
      </c>
      <c r="T6403" s="13">
        <f t="shared" ca="1" si="1994"/>
        <v>0</v>
      </c>
      <c r="U6403" s="13" t="b">
        <f ca="1">IF(CalcTable[[#This Row],[IrrPrecip]]&gt;=IC_MM,FALSE,TRUE)</f>
        <v>1</v>
      </c>
      <c r="V6403" s="13" t="b">
        <f t="shared" si="1995"/>
        <v>1</v>
      </c>
      <c r="W6403" s="13" t="e">
        <f ca="1">IF(AND(IRR_DRIP=FALSE,CalcTable[[#This Row],[IrrHours]]&lt;=0),FALSE,TRUE)</f>
        <v>#NAME?</v>
      </c>
      <c r="X6403" s="13" t="e">
        <f ca="1">AND(CalcTable[[#This Row],[IrrDay]],CalcTable[[#This Row],[IrrRain]],CalcTable[[#This Row],[IrrWarm]],CalcTable[[#This Row],[IrrWindy]])</f>
        <v>#NAME?</v>
      </c>
      <c r="Y6403" s="13" t="e">
        <f t="shared" ca="1" si="1996"/>
        <v>#NAME?</v>
      </c>
      <c r="Z6403" s="13" t="e">
        <f ca="1">CalcTable[[#This Row],[IrrHours]]/5</f>
        <v>#NAME?</v>
      </c>
      <c r="AA6403" s="13" t="e">
        <f ca="1">IF(CalcTable[[#This Row],[IrrFlag]]=FALSE,0,MAX(0,CalcTable[[#This Row],[VolRednWind]]*(FCAP*IRR_TARGET-CalcTable[[#This Row],[IWC]])))</f>
        <v>#NAME?</v>
      </c>
      <c r="AB6403" s="13" t="e">
        <f ca="1">CalcTable[[#This Row],[IWC]]+CalcTable[[#This Row],[Eff Precip]]+CalcTable[[#This Row],[IrrAmt]]-CalcTable[[#This Row],[AET]]</f>
        <v>#NAME?</v>
      </c>
      <c r="AC6403" s="13" t="e">
        <f ca="1">IF(CalcTable[[#This Row],[PWC]]&gt;FCAP,MIN(24*PERC,MIN(SAT,CalcTable[[#This Row],[PWC]])-FCAP),0)</f>
        <v>#NAME?</v>
      </c>
      <c r="AD6403" s="13" t="e">
        <f ca="1">IF(CalcTable[[#This Row],[PWC]]&gt;SAT,CalcTable[[#This Row],[PWC]]-SAT,0)</f>
        <v>#NAME?</v>
      </c>
      <c r="AE6403" s="13" t="e">
        <f ca="1">CalcTable[[#This Row],[PWC]]-CalcTable[[#This Row],[PercAmt]]-CalcTable[[#This Row],[Runoff]]</f>
        <v>#NAME?</v>
      </c>
      <c r="AF6403" s="13" t="e">
        <f ca="1">CalcTable[[#This Row],[IrrAmt]]/1000*CUR_IRR_AREA*10000/IRR_EFF</f>
        <v>#NAME?</v>
      </c>
      <c r="AG6403" s="147"/>
      <c r="AH6403" s="13"/>
      <c r="AI6403" s="50">
        <v>14.022798093180192</v>
      </c>
      <c r="AJ6403" s="50">
        <v>16.712297227247142</v>
      </c>
      <c r="AK6403" s="50">
        <v>0</v>
      </c>
      <c r="AL6403" s="50">
        <v>0</v>
      </c>
      <c r="AM6403" s="50"/>
      <c r="AN6403" s="50"/>
      <c r="AO6403" s="50"/>
      <c r="AP6403" s="50"/>
      <c r="AQ6403" s="50"/>
      <c r="AR6403" s="50"/>
      <c r="AS6403" s="50"/>
      <c r="AT6403" s="50"/>
      <c r="AU6403" s="50"/>
      <c r="AV6403" s="50"/>
      <c r="AW6403" s="50"/>
      <c r="AX6403" s="50">
        <f t="shared" si="2007"/>
        <v>30.735095320427334</v>
      </c>
      <c r="AY6403" s="50"/>
      <c r="AZ6403" s="50">
        <f t="shared" si="1997"/>
        <v>695.89509069922565</v>
      </c>
      <c r="BA6403" s="50">
        <f t="shared" si="1998"/>
        <v>1125.3286618457339</v>
      </c>
      <c r="BB6403" s="50">
        <f t="shared" si="1999"/>
        <v>1164.4522056681949</v>
      </c>
      <c r="BC6403" s="17">
        <f t="shared" si="2000"/>
        <v>20018</v>
      </c>
      <c r="BD6403" s="50">
        <f t="shared" si="2001"/>
        <v>30.735095320427334</v>
      </c>
      <c r="BE6403" s="50">
        <f t="shared" si="2002"/>
        <v>695.89509069922565</v>
      </c>
      <c r="BF6403" s="50">
        <f t="shared" si="2008"/>
        <v>1138.2628352318652</v>
      </c>
      <c r="BG6403" s="50"/>
      <c r="BH6403" s="17">
        <f t="shared" si="2003"/>
        <v>0</v>
      </c>
      <c r="BI6403" s="17">
        <f t="shared" si="2011"/>
        <v>6403</v>
      </c>
      <c r="BJ6403" s="17">
        <f t="shared" si="2009"/>
        <v>6403</v>
      </c>
      <c r="BK6403" s="150">
        <f t="shared" si="2010"/>
        <v>37122</v>
      </c>
      <c r="BL6403" s="50" t="e">
        <f t="shared" ca="1" si="2004"/>
        <v>#NAME?</v>
      </c>
      <c r="BM6403" s="50" t="e">
        <f t="shared" ca="1" si="2005"/>
        <v>#NAME?</v>
      </c>
      <c r="BN6403" s="50" t="e">
        <f t="shared" ca="1" si="2006"/>
        <v>#NAME?</v>
      </c>
    </row>
    <row r="6404" spans="1:66" x14ac:dyDescent="0.35">
      <c r="A6404" s="48">
        <v>37123</v>
      </c>
      <c r="B6404" s="17">
        <v>2001</v>
      </c>
      <c r="C6404" s="17">
        <v>8</v>
      </c>
      <c r="D6404" s="17">
        <v>232</v>
      </c>
      <c r="E6404" s="17">
        <v>20</v>
      </c>
      <c r="F6404" s="17">
        <v>2</v>
      </c>
      <c r="G6404" s="50">
        <v>7.2</v>
      </c>
      <c r="H6404" s="32">
        <v>4.3271978604424302</v>
      </c>
      <c r="I6404" s="50">
        <v>2.5</v>
      </c>
      <c r="J6404" s="13">
        <v>0</v>
      </c>
      <c r="K6404" s="13">
        <f t="shared" si="1992"/>
        <v>0</v>
      </c>
      <c r="L6404" s="13">
        <f t="shared" si="1993"/>
        <v>0</v>
      </c>
      <c r="M6404" s="13" t="e">
        <f ca="1">CalcTable[[#This Row],[IWC]]-AE6403</f>
        <v>#NAME?</v>
      </c>
      <c r="N6404" s="13" t="e">
        <f ca="1">IF(CalcTable[[#This Row],[Day of Year]]&lt;123,FCAP,AE6403)</f>
        <v>#NAME?</v>
      </c>
      <c r="O6404" s="17" t="e">
        <f ca="1">IF(IRR_DRIP,5,COUNTIF('IDET Wind Values'!C6388:G6388,"&lt;="&amp;IRR_MAXWIND))</f>
        <v>#NAME?</v>
      </c>
      <c r="P6404" s="13" t="e">
        <f ca="1">CalcTable[[#This Row],[ET_o]]*KL</f>
        <v>#NAME?</v>
      </c>
      <c r="Q6404" s="13" t="e">
        <f ca="1">IF(WILTPT&lt;=0,1,MAX(0,MIN(1,(CalcTable[[#This Row],[IWC]]-WILTPT)/(MAD-WILTPT))))</f>
        <v>#NAME?</v>
      </c>
      <c r="R6404" s="13" t="e">
        <f ca="1">CalcTable[[#This Row],[ETMult]]*CalcTable[[#This Row],[ETb]]</f>
        <v>#NAME?</v>
      </c>
      <c r="S6404" s="13" t="b">
        <f>INDEX(IRR_LIST,CalcTable[[#This Row],[Day of Week]]+1)</f>
        <v>0</v>
      </c>
      <c r="T6404" s="13">
        <f t="shared" ca="1" si="1994"/>
        <v>0.2</v>
      </c>
      <c r="U6404" s="13" t="b">
        <f ca="1">IF(CalcTable[[#This Row],[IrrPrecip]]&gt;=IC_MM,FALSE,TRUE)</f>
        <v>1</v>
      </c>
      <c r="V6404" s="13" t="b">
        <f t="shared" si="1995"/>
        <v>1</v>
      </c>
      <c r="W6404" s="13" t="e">
        <f ca="1">IF(AND(IRR_DRIP=FALSE,CalcTable[[#This Row],[IrrHours]]&lt;=0),FALSE,TRUE)</f>
        <v>#NAME?</v>
      </c>
      <c r="X6404" s="13" t="e">
        <f ca="1">AND(CalcTable[[#This Row],[IrrDay]],CalcTable[[#This Row],[IrrRain]],CalcTable[[#This Row],[IrrWarm]],CalcTable[[#This Row],[IrrWindy]])</f>
        <v>#NAME?</v>
      </c>
      <c r="Y6404" s="13" t="e">
        <f t="shared" ca="1" si="1996"/>
        <v>#NAME?</v>
      </c>
      <c r="Z6404" s="13" t="e">
        <f ca="1">CalcTable[[#This Row],[IrrHours]]/5</f>
        <v>#NAME?</v>
      </c>
      <c r="AA6404" s="13" t="e">
        <f ca="1">IF(CalcTable[[#This Row],[IrrFlag]]=FALSE,0,MAX(0,CalcTable[[#This Row],[VolRednWind]]*(FCAP*IRR_TARGET-CalcTable[[#This Row],[IWC]])))</f>
        <v>#NAME?</v>
      </c>
      <c r="AB6404" s="13" t="e">
        <f ca="1">CalcTable[[#This Row],[IWC]]+CalcTable[[#This Row],[Eff Precip]]+CalcTable[[#This Row],[IrrAmt]]-CalcTable[[#This Row],[AET]]</f>
        <v>#NAME?</v>
      </c>
      <c r="AC6404" s="13" t="e">
        <f ca="1">IF(CalcTable[[#This Row],[PWC]]&gt;FCAP,MIN(24*PERC,MIN(SAT,CalcTable[[#This Row],[PWC]])-FCAP),0)</f>
        <v>#NAME?</v>
      </c>
      <c r="AD6404" s="13" t="e">
        <f ca="1">IF(CalcTable[[#This Row],[PWC]]&gt;SAT,CalcTable[[#This Row],[PWC]]-SAT,0)</f>
        <v>#NAME?</v>
      </c>
      <c r="AE6404" s="13" t="e">
        <f ca="1">CalcTable[[#This Row],[PWC]]-CalcTable[[#This Row],[PercAmt]]-CalcTable[[#This Row],[Runoff]]</f>
        <v>#NAME?</v>
      </c>
      <c r="AF6404" s="13" t="e">
        <f ca="1">CalcTable[[#This Row],[IrrAmt]]/1000*CUR_IRR_AREA*10000/IRR_EFF</f>
        <v>#NAME?</v>
      </c>
      <c r="AG6404" s="147"/>
      <c r="AH6404" s="13"/>
      <c r="AI6404" s="50">
        <v>0</v>
      </c>
      <c r="AJ6404" s="50">
        <v>0</v>
      </c>
      <c r="AK6404" s="50">
        <v>7.0599909983268256</v>
      </c>
      <c r="AL6404" s="50">
        <v>9.9848703066660445</v>
      </c>
      <c r="AM6404" s="50"/>
      <c r="AN6404" s="50"/>
      <c r="AO6404" s="50"/>
      <c r="AP6404" s="50"/>
      <c r="AQ6404" s="50"/>
      <c r="AR6404" s="50"/>
      <c r="AS6404" s="50"/>
      <c r="AT6404" s="50"/>
      <c r="AU6404" s="50"/>
      <c r="AV6404" s="50"/>
      <c r="AW6404" s="50"/>
      <c r="AX6404" s="50">
        <f t="shared" si="2007"/>
        <v>17.044861304992871</v>
      </c>
      <c r="AY6404" s="50"/>
      <c r="AZ6404" s="50">
        <f t="shared" si="1997"/>
        <v>396.43606363766412</v>
      </c>
      <c r="BA6404" s="50">
        <f t="shared" si="1998"/>
        <v>610.3856852833876</v>
      </c>
      <c r="BB6404" s="50">
        <f t="shared" si="1999"/>
        <v>629.26359307565735</v>
      </c>
      <c r="BC6404" s="17">
        <f t="shared" si="2000"/>
        <v>20018</v>
      </c>
      <c r="BD6404" s="50">
        <f t="shared" si="2001"/>
        <v>17.044861304992871</v>
      </c>
      <c r="BE6404" s="50">
        <f t="shared" si="2002"/>
        <v>396.43606363766412</v>
      </c>
      <c r="BF6404" s="50">
        <f t="shared" si="2008"/>
        <v>648.44319756726497</v>
      </c>
      <c r="BG6404" s="50"/>
      <c r="BH6404" s="17">
        <f t="shared" si="2003"/>
        <v>0</v>
      </c>
      <c r="BI6404" s="17">
        <f t="shared" si="2011"/>
        <v>6404</v>
      </c>
      <c r="BJ6404" s="17">
        <f t="shared" si="2009"/>
        <v>6404</v>
      </c>
      <c r="BK6404" s="150">
        <f t="shared" si="2010"/>
        <v>37123</v>
      </c>
      <c r="BL6404" s="50" t="e">
        <f t="shared" ca="1" si="2004"/>
        <v>#NAME?</v>
      </c>
      <c r="BM6404" s="50" t="e">
        <f t="shared" ca="1" si="2005"/>
        <v>#NAME?</v>
      </c>
      <c r="BN6404" s="50" t="e">
        <f t="shared" ca="1" si="2006"/>
        <v>#NAME?</v>
      </c>
    </row>
    <row r="6405" spans="1:66" x14ac:dyDescent="0.35">
      <c r="A6405" s="48">
        <v>37124</v>
      </c>
      <c r="B6405" s="17">
        <v>2001</v>
      </c>
      <c r="C6405" s="17">
        <v>8</v>
      </c>
      <c r="D6405" s="17">
        <v>233</v>
      </c>
      <c r="E6405" s="17">
        <v>21</v>
      </c>
      <c r="F6405" s="17">
        <v>3</v>
      </c>
      <c r="G6405" s="50">
        <v>6.7</v>
      </c>
      <c r="H6405" s="32">
        <v>4.3854822452076512</v>
      </c>
      <c r="I6405" s="50">
        <v>8.3333333333333339</v>
      </c>
      <c r="J6405" s="13">
        <v>0</v>
      </c>
      <c r="K6405" s="13">
        <f t="shared" si="1992"/>
        <v>0</v>
      </c>
      <c r="L6405" s="13">
        <f t="shared" si="1993"/>
        <v>0</v>
      </c>
      <c r="M6405" s="13" t="e">
        <f ca="1">CalcTable[[#This Row],[IWC]]-AE6404</f>
        <v>#NAME?</v>
      </c>
      <c r="N6405" s="13" t="e">
        <f ca="1">IF(CalcTable[[#This Row],[Day of Year]]&lt;123,FCAP,AE6404)</f>
        <v>#NAME?</v>
      </c>
      <c r="O6405" s="17" t="e">
        <f ca="1">IF(IRR_DRIP,5,COUNTIF('IDET Wind Values'!C6389:G6389,"&lt;="&amp;IRR_MAXWIND))</f>
        <v>#NAME?</v>
      </c>
      <c r="P6405" s="13" t="e">
        <f ca="1">CalcTable[[#This Row],[ET_o]]*KL</f>
        <v>#NAME?</v>
      </c>
      <c r="Q6405" s="13" t="e">
        <f ca="1">IF(WILTPT&lt;=0,1,MAX(0,MIN(1,(CalcTable[[#This Row],[IWC]]-WILTPT)/(MAD-WILTPT))))</f>
        <v>#NAME?</v>
      </c>
      <c r="R6405" s="13" t="e">
        <f ca="1">CalcTable[[#This Row],[ETMult]]*CalcTable[[#This Row],[ETb]]</f>
        <v>#NAME?</v>
      </c>
      <c r="S6405" s="13" t="b">
        <f>INDEX(IRR_LIST,CalcTable[[#This Row],[Day of Week]]+1)</f>
        <v>1</v>
      </c>
      <c r="T6405" s="13">
        <f t="shared" ca="1" si="1994"/>
        <v>0.2</v>
      </c>
      <c r="U6405" s="13" t="b">
        <f ca="1">IF(CalcTable[[#This Row],[IrrPrecip]]&gt;=IC_MM,FALSE,TRUE)</f>
        <v>1</v>
      </c>
      <c r="V6405" s="13" t="b">
        <f t="shared" si="1995"/>
        <v>1</v>
      </c>
      <c r="W6405" s="13" t="e">
        <f ca="1">IF(AND(IRR_DRIP=FALSE,CalcTable[[#This Row],[IrrHours]]&lt;=0),FALSE,TRUE)</f>
        <v>#NAME?</v>
      </c>
      <c r="X6405" s="13" t="e">
        <f ca="1">AND(CalcTable[[#This Row],[IrrDay]],CalcTable[[#This Row],[IrrRain]],CalcTable[[#This Row],[IrrWarm]],CalcTable[[#This Row],[IrrWindy]])</f>
        <v>#NAME?</v>
      </c>
      <c r="Y6405" s="13" t="e">
        <f t="shared" ca="1" si="1996"/>
        <v>#NAME?</v>
      </c>
      <c r="Z6405" s="13" t="e">
        <f ca="1">CalcTable[[#This Row],[IrrHours]]/5</f>
        <v>#NAME?</v>
      </c>
      <c r="AA6405" s="13" t="e">
        <f ca="1">IF(CalcTable[[#This Row],[IrrFlag]]=FALSE,0,MAX(0,CalcTable[[#This Row],[VolRednWind]]*(FCAP*IRR_TARGET-CalcTable[[#This Row],[IWC]])))</f>
        <v>#NAME?</v>
      </c>
      <c r="AB6405" s="13" t="e">
        <f ca="1">CalcTable[[#This Row],[IWC]]+CalcTable[[#This Row],[Eff Precip]]+CalcTable[[#This Row],[IrrAmt]]-CalcTable[[#This Row],[AET]]</f>
        <v>#NAME?</v>
      </c>
      <c r="AC6405" s="13" t="e">
        <f ca="1">IF(CalcTable[[#This Row],[PWC]]&gt;FCAP,MIN(24*PERC,MIN(SAT,CalcTable[[#This Row],[PWC]])-FCAP),0)</f>
        <v>#NAME?</v>
      </c>
      <c r="AD6405" s="13" t="e">
        <f ca="1">IF(CalcTable[[#This Row],[PWC]]&gt;SAT,CalcTable[[#This Row],[PWC]]-SAT,0)</f>
        <v>#NAME?</v>
      </c>
      <c r="AE6405" s="13" t="e">
        <f ca="1">CalcTable[[#This Row],[PWC]]-CalcTable[[#This Row],[PercAmt]]-CalcTable[[#This Row],[Runoff]]</f>
        <v>#NAME?</v>
      </c>
      <c r="AF6405" s="13" t="e">
        <f ca="1">CalcTable[[#This Row],[IrrAmt]]/1000*CUR_IRR_AREA*10000/IRR_EFF</f>
        <v>#NAME?</v>
      </c>
      <c r="AG6405" s="147"/>
      <c r="AH6405" s="13"/>
      <c r="AI6405" s="50">
        <v>3.8622231013858204</v>
      </c>
      <c r="AJ6405" s="50">
        <v>5.907023101385823</v>
      </c>
      <c r="AK6405" s="50">
        <v>0</v>
      </c>
      <c r="AL6405" s="50">
        <v>0</v>
      </c>
      <c r="AM6405" s="50"/>
      <c r="AN6405" s="50"/>
      <c r="AO6405" s="50"/>
      <c r="AP6405" s="50"/>
      <c r="AQ6405" s="50"/>
      <c r="AR6405" s="50"/>
      <c r="AS6405" s="50"/>
      <c r="AT6405" s="50"/>
      <c r="AU6405" s="50"/>
      <c r="AV6405" s="50"/>
      <c r="AW6405" s="50"/>
      <c r="AX6405" s="50">
        <f t="shared" si="2007"/>
        <v>9.7692462027716438</v>
      </c>
      <c r="AY6405" s="50"/>
      <c r="AZ6405" s="50">
        <f t="shared" si="1997"/>
        <v>229.91861646097618</v>
      </c>
      <c r="BA6405" s="50">
        <f t="shared" si="1998"/>
        <v>373.04263289981628</v>
      </c>
      <c r="BB6405" s="50">
        <f t="shared" si="1999"/>
        <v>386.10679995523088</v>
      </c>
      <c r="BC6405" s="17">
        <f t="shared" si="2000"/>
        <v>20018</v>
      </c>
      <c r="BD6405" s="50">
        <f t="shared" si="2001"/>
        <v>9.7692462027716438</v>
      </c>
      <c r="BE6405" s="50">
        <f t="shared" si="2002"/>
        <v>229.91861646097618</v>
      </c>
      <c r="BF6405" s="50">
        <f t="shared" si="2008"/>
        <v>376.07366360710807</v>
      </c>
      <c r="BG6405" s="50"/>
      <c r="BH6405" s="17">
        <f t="shared" si="2003"/>
        <v>0</v>
      </c>
      <c r="BI6405" s="17">
        <f t="shared" si="2011"/>
        <v>6405</v>
      </c>
      <c r="BJ6405" s="17">
        <f t="shared" si="2009"/>
        <v>6405</v>
      </c>
      <c r="BK6405" s="150">
        <f t="shared" si="2010"/>
        <v>37124</v>
      </c>
      <c r="BL6405" s="50" t="e">
        <f t="shared" ca="1" si="2004"/>
        <v>#NAME?</v>
      </c>
      <c r="BM6405" s="50" t="e">
        <f t="shared" ca="1" si="2005"/>
        <v>#NAME?</v>
      </c>
      <c r="BN6405" s="50" t="e">
        <f t="shared" ca="1" si="2006"/>
        <v>#NAME?</v>
      </c>
    </row>
    <row r="6406" spans="1:66" x14ac:dyDescent="0.35">
      <c r="A6406" s="48">
        <v>37125</v>
      </c>
      <c r="B6406" s="17">
        <v>2001</v>
      </c>
      <c r="C6406" s="17">
        <v>8</v>
      </c>
      <c r="D6406" s="17">
        <v>234</v>
      </c>
      <c r="E6406" s="17">
        <v>22</v>
      </c>
      <c r="F6406" s="17">
        <v>4</v>
      </c>
      <c r="G6406" s="50">
        <v>7.5</v>
      </c>
      <c r="H6406" s="32">
        <v>4.6226453358471131</v>
      </c>
      <c r="I6406" s="50">
        <v>5.833333333333333</v>
      </c>
      <c r="J6406" s="13">
        <v>0</v>
      </c>
      <c r="K6406" s="13">
        <f t="shared" si="1992"/>
        <v>0</v>
      </c>
      <c r="L6406" s="13">
        <f t="shared" si="1993"/>
        <v>0</v>
      </c>
      <c r="M6406" s="13" t="e">
        <f ca="1">CalcTable[[#This Row],[IWC]]-AE6405</f>
        <v>#NAME?</v>
      </c>
      <c r="N6406" s="13" t="e">
        <f ca="1">IF(CalcTable[[#This Row],[Day of Year]]&lt;123,FCAP,AE6405)</f>
        <v>#NAME?</v>
      </c>
      <c r="O6406" s="17" t="e">
        <f ca="1">IF(IRR_DRIP,5,COUNTIF('IDET Wind Values'!C6390:G6390,"&lt;="&amp;IRR_MAXWIND))</f>
        <v>#NAME?</v>
      </c>
      <c r="P6406" s="13" t="e">
        <f ca="1">CalcTable[[#This Row],[ET_o]]*KL</f>
        <v>#NAME?</v>
      </c>
      <c r="Q6406" s="13" t="e">
        <f ca="1">IF(WILTPT&lt;=0,1,MAX(0,MIN(1,(CalcTable[[#This Row],[IWC]]-WILTPT)/(MAD-WILTPT))))</f>
        <v>#NAME?</v>
      </c>
      <c r="R6406" s="13" t="e">
        <f ca="1">CalcTable[[#This Row],[ETMult]]*CalcTable[[#This Row],[ETb]]</f>
        <v>#NAME?</v>
      </c>
      <c r="S6406" s="13" t="b">
        <f>INDEX(IRR_LIST,CalcTable[[#This Row],[Day of Week]]+1)</f>
        <v>0</v>
      </c>
      <c r="T6406" s="13">
        <f t="shared" ca="1" si="1994"/>
        <v>0</v>
      </c>
      <c r="U6406" s="13" t="b">
        <f ca="1">IF(CalcTable[[#This Row],[IrrPrecip]]&gt;=IC_MM,FALSE,TRUE)</f>
        <v>1</v>
      </c>
      <c r="V6406" s="13" t="b">
        <f t="shared" si="1995"/>
        <v>1</v>
      </c>
      <c r="W6406" s="13" t="e">
        <f ca="1">IF(AND(IRR_DRIP=FALSE,CalcTable[[#This Row],[IrrHours]]&lt;=0),FALSE,TRUE)</f>
        <v>#NAME?</v>
      </c>
      <c r="X6406" s="13" t="e">
        <f ca="1">AND(CalcTable[[#This Row],[IrrDay]],CalcTable[[#This Row],[IrrRain]],CalcTable[[#This Row],[IrrWarm]],CalcTable[[#This Row],[IrrWindy]])</f>
        <v>#NAME?</v>
      </c>
      <c r="Y6406" s="13" t="e">
        <f t="shared" ca="1" si="1996"/>
        <v>#NAME?</v>
      </c>
      <c r="Z6406" s="13" t="e">
        <f ca="1">CalcTable[[#This Row],[IrrHours]]/5</f>
        <v>#NAME?</v>
      </c>
      <c r="AA6406" s="13" t="e">
        <f ca="1">IF(CalcTable[[#This Row],[IrrFlag]]=FALSE,0,MAX(0,CalcTable[[#This Row],[VolRednWind]]*(FCAP*IRR_TARGET-CalcTable[[#This Row],[IWC]])))</f>
        <v>#NAME?</v>
      </c>
      <c r="AB6406" s="13" t="e">
        <f ca="1">CalcTable[[#This Row],[IWC]]+CalcTable[[#This Row],[Eff Precip]]+CalcTable[[#This Row],[IrrAmt]]-CalcTable[[#This Row],[AET]]</f>
        <v>#NAME?</v>
      </c>
      <c r="AC6406" s="13" t="e">
        <f ca="1">IF(CalcTable[[#This Row],[PWC]]&gt;FCAP,MIN(24*PERC,MIN(SAT,CalcTable[[#This Row],[PWC]])-FCAP),0)</f>
        <v>#NAME?</v>
      </c>
      <c r="AD6406" s="13" t="e">
        <f ca="1">IF(CalcTable[[#This Row],[PWC]]&gt;SAT,CalcTable[[#This Row],[PWC]]-SAT,0)</f>
        <v>#NAME?</v>
      </c>
      <c r="AE6406" s="13" t="e">
        <f ca="1">CalcTable[[#This Row],[PWC]]-CalcTable[[#This Row],[PercAmt]]-CalcTable[[#This Row],[Runoff]]</f>
        <v>#NAME?</v>
      </c>
      <c r="AF6406" s="13" t="e">
        <f ca="1">CalcTable[[#This Row],[IrrAmt]]/1000*CUR_IRR_AREA*10000/IRR_EFF</f>
        <v>#NAME?</v>
      </c>
      <c r="AG6406" s="147"/>
      <c r="AH6406" s="13"/>
      <c r="AI6406" s="50">
        <v>0</v>
      </c>
      <c r="AJ6406" s="50">
        <v>0</v>
      </c>
      <c r="AK6406" s="50">
        <v>0</v>
      </c>
      <c r="AL6406" s="50">
        <v>4.6920152348642077</v>
      </c>
      <c r="AM6406" s="50"/>
      <c r="AN6406" s="50"/>
      <c r="AO6406" s="50"/>
      <c r="AP6406" s="50"/>
      <c r="AQ6406" s="50"/>
      <c r="AR6406" s="50"/>
      <c r="AS6406" s="50"/>
      <c r="AT6406" s="50"/>
      <c r="AU6406" s="50"/>
      <c r="AV6406" s="50"/>
      <c r="AW6406" s="50"/>
      <c r="AX6406" s="50">
        <f t="shared" si="2007"/>
        <v>4.6920152348642077</v>
      </c>
      <c r="AY6406" s="50"/>
      <c r="AZ6406" s="50">
        <f t="shared" si="1997"/>
        <v>137.63244688935009</v>
      </c>
      <c r="BA6406" s="50">
        <f t="shared" si="1998"/>
        <v>211.91027536931682</v>
      </c>
      <c r="BB6406" s="50">
        <f t="shared" si="1999"/>
        <v>218.46420141166683</v>
      </c>
      <c r="BC6406" s="17">
        <f t="shared" si="2000"/>
        <v>20018</v>
      </c>
      <c r="BD6406" s="50">
        <f t="shared" si="2001"/>
        <v>4.6920152348642077</v>
      </c>
      <c r="BE6406" s="50">
        <f t="shared" si="2002"/>
        <v>137.63244688935009</v>
      </c>
      <c r="BF6406" s="50">
        <f t="shared" si="2008"/>
        <v>225.12286882029741</v>
      </c>
      <c r="BG6406" s="50"/>
      <c r="BH6406" s="17">
        <f t="shared" si="2003"/>
        <v>0</v>
      </c>
      <c r="BI6406" s="17">
        <f t="shared" si="2011"/>
        <v>6406</v>
      </c>
      <c r="BJ6406" s="17">
        <f t="shared" si="2009"/>
        <v>6406</v>
      </c>
      <c r="BK6406" s="150">
        <f t="shared" si="2010"/>
        <v>37125</v>
      </c>
      <c r="BL6406" s="50" t="e">
        <f t="shared" ca="1" si="2004"/>
        <v>#NAME?</v>
      </c>
      <c r="BM6406" s="50" t="e">
        <f t="shared" ca="1" si="2005"/>
        <v>#NAME?</v>
      </c>
      <c r="BN6406" s="50" t="e">
        <f t="shared" ca="1" si="2006"/>
        <v>#NAME?</v>
      </c>
    </row>
    <row r="6407" spans="1:66" x14ac:dyDescent="0.35">
      <c r="A6407" s="48">
        <v>37126</v>
      </c>
      <c r="B6407" s="17">
        <v>2001</v>
      </c>
      <c r="C6407" s="17">
        <v>8</v>
      </c>
      <c r="D6407" s="17">
        <v>235</v>
      </c>
      <c r="E6407" s="17">
        <v>23</v>
      </c>
      <c r="F6407" s="17">
        <v>5</v>
      </c>
      <c r="G6407" s="50">
        <v>13.6</v>
      </c>
      <c r="H6407" s="32">
        <v>6.1352509180412182</v>
      </c>
      <c r="I6407" s="50">
        <v>15.666666666666666</v>
      </c>
      <c r="J6407" s="13">
        <v>0</v>
      </c>
      <c r="K6407" s="13">
        <f t="shared" si="1992"/>
        <v>0</v>
      </c>
      <c r="L6407" s="13">
        <f t="shared" si="1993"/>
        <v>0</v>
      </c>
      <c r="M6407" s="13" t="e">
        <f ca="1">CalcTable[[#This Row],[IWC]]-AE6406</f>
        <v>#NAME?</v>
      </c>
      <c r="N6407" s="13" t="e">
        <f ca="1">IF(CalcTable[[#This Row],[Day of Year]]&lt;123,FCAP,AE6406)</f>
        <v>#NAME?</v>
      </c>
      <c r="O6407" s="17" t="e">
        <f ca="1">IF(IRR_DRIP,5,COUNTIF('IDET Wind Values'!C6391:G6391,"&lt;="&amp;IRR_MAXWIND))</f>
        <v>#NAME?</v>
      </c>
      <c r="P6407" s="13" t="e">
        <f ca="1">CalcTable[[#This Row],[ET_o]]*KL</f>
        <v>#NAME?</v>
      </c>
      <c r="Q6407" s="13" t="e">
        <f ca="1">IF(WILTPT&lt;=0,1,MAX(0,MIN(1,(CalcTable[[#This Row],[IWC]]-WILTPT)/(MAD-WILTPT))))</f>
        <v>#NAME?</v>
      </c>
      <c r="R6407" s="13" t="e">
        <f ca="1">CalcTable[[#This Row],[ETMult]]*CalcTable[[#This Row],[ETb]]</f>
        <v>#NAME?</v>
      </c>
      <c r="S6407" s="13" t="b">
        <f>INDEX(IRR_LIST,CalcTable[[#This Row],[Day of Week]]+1)</f>
        <v>1</v>
      </c>
      <c r="T6407" s="13">
        <f t="shared" ca="1" si="1994"/>
        <v>0</v>
      </c>
      <c r="U6407" s="13" t="b">
        <f ca="1">IF(CalcTable[[#This Row],[IrrPrecip]]&gt;=IC_MM,FALSE,TRUE)</f>
        <v>1</v>
      </c>
      <c r="V6407" s="13" t="b">
        <f t="shared" si="1995"/>
        <v>1</v>
      </c>
      <c r="W6407" s="13" t="e">
        <f ca="1">IF(AND(IRR_DRIP=FALSE,CalcTable[[#This Row],[IrrHours]]&lt;=0),FALSE,TRUE)</f>
        <v>#NAME?</v>
      </c>
      <c r="X6407" s="13" t="e">
        <f ca="1">AND(CalcTable[[#This Row],[IrrDay]],CalcTable[[#This Row],[IrrRain]],CalcTable[[#This Row],[IrrWarm]],CalcTable[[#This Row],[IrrWindy]])</f>
        <v>#NAME?</v>
      </c>
      <c r="Y6407" s="13" t="e">
        <f t="shared" ca="1" si="1996"/>
        <v>#NAME?</v>
      </c>
      <c r="Z6407" s="13" t="e">
        <f ca="1">CalcTable[[#This Row],[IrrHours]]/5</f>
        <v>#NAME?</v>
      </c>
      <c r="AA6407" s="13" t="e">
        <f ca="1">IF(CalcTable[[#This Row],[IrrFlag]]=FALSE,0,MAX(0,CalcTable[[#This Row],[VolRednWind]]*(FCAP*IRR_TARGET-CalcTable[[#This Row],[IWC]])))</f>
        <v>#NAME?</v>
      </c>
      <c r="AB6407" s="13" t="e">
        <f ca="1">CalcTable[[#This Row],[IWC]]+CalcTable[[#This Row],[Eff Precip]]+CalcTable[[#This Row],[IrrAmt]]-CalcTable[[#This Row],[AET]]</f>
        <v>#NAME?</v>
      </c>
      <c r="AC6407" s="13" t="e">
        <f ca="1">IF(CalcTable[[#This Row],[PWC]]&gt;FCAP,MIN(24*PERC,MIN(SAT,CalcTable[[#This Row],[PWC]])-FCAP),0)</f>
        <v>#NAME?</v>
      </c>
      <c r="AD6407" s="13" t="e">
        <f ca="1">IF(CalcTable[[#This Row],[PWC]]&gt;SAT,CalcTable[[#This Row],[PWC]]-SAT,0)</f>
        <v>#NAME?</v>
      </c>
      <c r="AE6407" s="13" t="e">
        <f ca="1">CalcTable[[#This Row],[PWC]]-CalcTable[[#This Row],[PercAmt]]-CalcTable[[#This Row],[Runoff]]</f>
        <v>#NAME?</v>
      </c>
      <c r="AF6407" s="13" t="e">
        <f ca="1">CalcTable[[#This Row],[IrrAmt]]/1000*CUR_IRR_AREA*10000/IRR_EFF</f>
        <v>#NAME?</v>
      </c>
      <c r="AG6407" s="147"/>
      <c r="AH6407" s="13"/>
      <c r="AI6407" s="50">
        <v>0</v>
      </c>
      <c r="AJ6407" s="50">
        <v>0</v>
      </c>
      <c r="AK6407" s="50">
        <v>0</v>
      </c>
      <c r="AL6407" s="50">
        <v>0</v>
      </c>
      <c r="AM6407" s="50"/>
      <c r="AN6407" s="50"/>
      <c r="AO6407" s="50"/>
      <c r="AP6407" s="50"/>
      <c r="AQ6407" s="50"/>
      <c r="AR6407" s="50"/>
      <c r="AS6407" s="50"/>
      <c r="AT6407" s="50"/>
      <c r="AU6407" s="50"/>
      <c r="AV6407" s="50"/>
      <c r="AW6407" s="50"/>
      <c r="AX6407" s="50">
        <f t="shared" si="2007"/>
        <v>0</v>
      </c>
      <c r="AY6407" s="50"/>
      <c r="AZ6407" s="50">
        <f t="shared" si="1997"/>
        <v>0</v>
      </c>
      <c r="BA6407" s="50">
        <f t="shared" si="1998"/>
        <v>0</v>
      </c>
      <c r="BB6407" s="50">
        <f t="shared" si="1999"/>
        <v>0</v>
      </c>
      <c r="BC6407" s="17">
        <f t="shared" si="2000"/>
        <v>20018</v>
      </c>
      <c r="BD6407" s="50">
        <f t="shared" si="2001"/>
        <v>0</v>
      </c>
      <c r="BE6407" s="50">
        <f t="shared" si="2002"/>
        <v>0</v>
      </c>
      <c r="BF6407" s="50">
        <f t="shared" si="2008"/>
        <v>0</v>
      </c>
      <c r="BG6407" s="50"/>
      <c r="BH6407" s="17">
        <f t="shared" si="2003"/>
        <v>0</v>
      </c>
      <c r="BI6407" s="17">
        <f t="shared" si="2011"/>
        <v>6407</v>
      </c>
      <c r="BJ6407" s="17">
        <f t="shared" si="2009"/>
        <v>6407</v>
      </c>
      <c r="BK6407" s="150">
        <f t="shared" si="2010"/>
        <v>37126</v>
      </c>
      <c r="BL6407" s="50" t="e">
        <f t="shared" ca="1" si="2004"/>
        <v>#NAME?</v>
      </c>
      <c r="BM6407" s="50" t="e">
        <f t="shared" ca="1" si="2005"/>
        <v>#NAME?</v>
      </c>
      <c r="BN6407" s="50" t="e">
        <f t="shared" ca="1" si="2006"/>
        <v>#NAME?</v>
      </c>
    </row>
    <row r="6408" spans="1:66" x14ac:dyDescent="0.35">
      <c r="A6408" s="48">
        <v>37127</v>
      </c>
      <c r="B6408" s="17">
        <v>2001</v>
      </c>
      <c r="C6408" s="17">
        <v>8</v>
      </c>
      <c r="D6408" s="17">
        <v>236</v>
      </c>
      <c r="E6408" s="17">
        <v>24</v>
      </c>
      <c r="F6408" s="17">
        <v>6</v>
      </c>
      <c r="G6408" s="50">
        <v>10.4</v>
      </c>
      <c r="H6408" s="32">
        <v>5.8660107370798356</v>
      </c>
      <c r="I6408" s="50">
        <v>22.666666666666668</v>
      </c>
      <c r="J6408" s="13">
        <v>0</v>
      </c>
      <c r="K6408" s="13">
        <f t="shared" si="1992"/>
        <v>0</v>
      </c>
      <c r="L6408" s="13">
        <f t="shared" si="1993"/>
        <v>0</v>
      </c>
      <c r="M6408" s="13" t="e">
        <f ca="1">CalcTable[[#This Row],[IWC]]-AE6407</f>
        <v>#NAME?</v>
      </c>
      <c r="N6408" s="13" t="e">
        <f ca="1">IF(CalcTable[[#This Row],[Day of Year]]&lt;123,FCAP,AE6407)</f>
        <v>#NAME?</v>
      </c>
      <c r="O6408" s="17" t="e">
        <f ca="1">IF(IRR_DRIP,5,COUNTIF('IDET Wind Values'!C6392:G6392,"&lt;="&amp;IRR_MAXWIND))</f>
        <v>#NAME?</v>
      </c>
      <c r="P6408" s="13" t="e">
        <f ca="1">CalcTable[[#This Row],[ET_o]]*KL</f>
        <v>#NAME?</v>
      </c>
      <c r="Q6408" s="13" t="e">
        <f ca="1">IF(WILTPT&lt;=0,1,MAX(0,MIN(1,(CalcTable[[#This Row],[IWC]]-WILTPT)/(MAD-WILTPT))))</f>
        <v>#NAME?</v>
      </c>
      <c r="R6408" s="13" t="e">
        <f ca="1">CalcTable[[#This Row],[ETMult]]*CalcTable[[#This Row],[ETb]]</f>
        <v>#NAME?</v>
      </c>
      <c r="S6408" s="13" t="b">
        <f>INDEX(IRR_LIST,CalcTable[[#This Row],[Day of Week]]+1)</f>
        <v>0</v>
      </c>
      <c r="T6408" s="13">
        <f t="shared" ca="1" si="1994"/>
        <v>0</v>
      </c>
      <c r="U6408" s="13" t="b">
        <f ca="1">IF(CalcTable[[#This Row],[IrrPrecip]]&gt;=IC_MM,FALSE,TRUE)</f>
        <v>1</v>
      </c>
      <c r="V6408" s="13" t="b">
        <f t="shared" si="1995"/>
        <v>1</v>
      </c>
      <c r="W6408" s="13" t="e">
        <f ca="1">IF(AND(IRR_DRIP=FALSE,CalcTable[[#This Row],[IrrHours]]&lt;=0),FALSE,TRUE)</f>
        <v>#NAME?</v>
      </c>
      <c r="X6408" s="13" t="e">
        <f ca="1">AND(CalcTable[[#This Row],[IrrDay]],CalcTable[[#This Row],[IrrRain]],CalcTable[[#This Row],[IrrWarm]],CalcTable[[#This Row],[IrrWindy]])</f>
        <v>#NAME?</v>
      </c>
      <c r="Y6408" s="13" t="e">
        <f t="shared" ca="1" si="1996"/>
        <v>#NAME?</v>
      </c>
      <c r="Z6408" s="13" t="e">
        <f ca="1">CalcTable[[#This Row],[IrrHours]]/5</f>
        <v>#NAME?</v>
      </c>
      <c r="AA6408" s="13" t="e">
        <f ca="1">IF(CalcTable[[#This Row],[IrrFlag]]=FALSE,0,MAX(0,CalcTable[[#This Row],[VolRednWind]]*(FCAP*IRR_TARGET-CalcTable[[#This Row],[IWC]])))</f>
        <v>#NAME?</v>
      </c>
      <c r="AB6408" s="13" t="e">
        <f ca="1">CalcTable[[#This Row],[IWC]]+CalcTable[[#This Row],[Eff Precip]]+CalcTable[[#This Row],[IrrAmt]]-CalcTable[[#This Row],[AET]]</f>
        <v>#NAME?</v>
      </c>
      <c r="AC6408" s="13" t="e">
        <f ca="1">IF(CalcTable[[#This Row],[PWC]]&gt;FCAP,MIN(24*PERC,MIN(SAT,CalcTable[[#This Row],[PWC]])-FCAP),0)</f>
        <v>#NAME?</v>
      </c>
      <c r="AD6408" s="13" t="e">
        <f ca="1">IF(CalcTable[[#This Row],[PWC]]&gt;SAT,CalcTable[[#This Row],[PWC]]-SAT,0)</f>
        <v>#NAME?</v>
      </c>
      <c r="AE6408" s="13" t="e">
        <f ca="1">CalcTable[[#This Row],[PWC]]-CalcTable[[#This Row],[PercAmt]]-CalcTable[[#This Row],[Runoff]]</f>
        <v>#NAME?</v>
      </c>
      <c r="AF6408" s="13" t="e">
        <f ca="1">CalcTable[[#This Row],[IrrAmt]]/1000*CUR_IRR_AREA*10000/IRR_EFF</f>
        <v>#NAME?</v>
      </c>
      <c r="AG6408" s="147"/>
      <c r="AH6408" s="13"/>
      <c r="AI6408" s="50">
        <v>0</v>
      </c>
      <c r="AJ6408" s="50">
        <v>0</v>
      </c>
      <c r="AK6408" s="50">
        <v>0</v>
      </c>
      <c r="AL6408" s="50">
        <v>5.9168429396385847</v>
      </c>
      <c r="AM6408" s="50"/>
      <c r="AN6408" s="50"/>
      <c r="AO6408" s="50"/>
      <c r="AP6408" s="50"/>
      <c r="AQ6408" s="50"/>
      <c r="AR6408" s="50"/>
      <c r="AS6408" s="50"/>
      <c r="AT6408" s="50"/>
      <c r="AU6408" s="50"/>
      <c r="AV6408" s="50"/>
      <c r="AW6408" s="50"/>
      <c r="AX6408" s="50">
        <f t="shared" si="2007"/>
        <v>5.9168429396385847</v>
      </c>
      <c r="AY6408" s="50"/>
      <c r="AZ6408" s="50">
        <f t="shared" si="1997"/>
        <v>173.56072622939848</v>
      </c>
      <c r="BA6408" s="50">
        <f t="shared" si="1998"/>
        <v>267.22841975002626</v>
      </c>
      <c r="BB6408" s="50">
        <f t="shared" si="1999"/>
        <v>275.49321623714047</v>
      </c>
      <c r="BC6408" s="17">
        <f t="shared" si="2000"/>
        <v>20018</v>
      </c>
      <c r="BD6408" s="50">
        <f t="shared" si="2001"/>
        <v>5.9168429396385847</v>
      </c>
      <c r="BE6408" s="50">
        <f t="shared" si="2002"/>
        <v>173.56072622939848</v>
      </c>
      <c r="BF6408" s="50">
        <f t="shared" si="2008"/>
        <v>283.89009631361739</v>
      </c>
      <c r="BG6408" s="50"/>
      <c r="BH6408" s="17">
        <f t="shared" si="2003"/>
        <v>0</v>
      </c>
      <c r="BI6408" s="17">
        <f t="shared" si="2011"/>
        <v>6408</v>
      </c>
      <c r="BJ6408" s="17">
        <f t="shared" si="2009"/>
        <v>6408</v>
      </c>
      <c r="BK6408" s="150">
        <f t="shared" si="2010"/>
        <v>37127</v>
      </c>
      <c r="BL6408" s="50" t="e">
        <f t="shared" ca="1" si="2004"/>
        <v>#NAME?</v>
      </c>
      <c r="BM6408" s="50" t="e">
        <f t="shared" ca="1" si="2005"/>
        <v>#NAME?</v>
      </c>
      <c r="BN6408" s="50" t="e">
        <f t="shared" ca="1" si="2006"/>
        <v>#NAME?</v>
      </c>
    </row>
    <row r="6409" spans="1:66" x14ac:dyDescent="0.35">
      <c r="A6409" s="48">
        <v>37128</v>
      </c>
      <c r="B6409" s="17">
        <v>2001</v>
      </c>
      <c r="C6409" s="17">
        <v>8</v>
      </c>
      <c r="D6409" s="17">
        <v>237</v>
      </c>
      <c r="E6409" s="17">
        <v>25</v>
      </c>
      <c r="F6409" s="17">
        <v>7</v>
      </c>
      <c r="G6409" s="50">
        <v>8.1</v>
      </c>
      <c r="H6409" s="32">
        <v>5.6171080652378782</v>
      </c>
      <c r="I6409" s="50">
        <v>5.666666666666667</v>
      </c>
      <c r="J6409" s="13">
        <v>0</v>
      </c>
      <c r="K6409" s="13">
        <f t="shared" si="1992"/>
        <v>0</v>
      </c>
      <c r="L6409" s="13">
        <f t="shared" si="1993"/>
        <v>0</v>
      </c>
      <c r="M6409" s="13" t="e">
        <f ca="1">CalcTable[[#This Row],[IWC]]-AE6408</f>
        <v>#NAME?</v>
      </c>
      <c r="N6409" s="13" t="e">
        <f ca="1">IF(CalcTable[[#This Row],[Day of Year]]&lt;123,FCAP,AE6408)</f>
        <v>#NAME?</v>
      </c>
      <c r="O6409" s="17" t="e">
        <f ca="1">IF(IRR_DRIP,5,COUNTIF('IDET Wind Values'!C6393:G6393,"&lt;="&amp;IRR_MAXWIND))</f>
        <v>#NAME?</v>
      </c>
      <c r="P6409" s="13" t="e">
        <f ca="1">CalcTable[[#This Row],[ET_o]]*KL</f>
        <v>#NAME?</v>
      </c>
      <c r="Q6409" s="13" t="e">
        <f ca="1">IF(WILTPT&lt;=0,1,MAX(0,MIN(1,(CalcTable[[#This Row],[IWC]]-WILTPT)/(MAD-WILTPT))))</f>
        <v>#NAME?</v>
      </c>
      <c r="R6409" s="13" t="e">
        <f ca="1">CalcTable[[#This Row],[ETMult]]*CalcTable[[#This Row],[ETb]]</f>
        <v>#NAME?</v>
      </c>
      <c r="S6409" s="13" t="b">
        <f>INDEX(IRR_LIST,CalcTable[[#This Row],[Day of Week]]+1)</f>
        <v>0</v>
      </c>
      <c r="T6409" s="13">
        <f t="shared" ca="1" si="1994"/>
        <v>0</v>
      </c>
      <c r="U6409" s="13" t="b">
        <f ca="1">IF(CalcTable[[#This Row],[IrrPrecip]]&gt;=IC_MM,FALSE,TRUE)</f>
        <v>1</v>
      </c>
      <c r="V6409" s="13" t="b">
        <f t="shared" si="1995"/>
        <v>1</v>
      </c>
      <c r="W6409" s="13" t="e">
        <f ca="1">IF(AND(IRR_DRIP=FALSE,CalcTable[[#This Row],[IrrHours]]&lt;=0),FALSE,TRUE)</f>
        <v>#NAME?</v>
      </c>
      <c r="X6409" s="13" t="e">
        <f ca="1">AND(CalcTable[[#This Row],[IrrDay]],CalcTable[[#This Row],[IrrRain]],CalcTable[[#This Row],[IrrWarm]],CalcTable[[#This Row],[IrrWindy]])</f>
        <v>#NAME?</v>
      </c>
      <c r="Y6409" s="13" t="e">
        <f t="shared" ca="1" si="1996"/>
        <v>#NAME?</v>
      </c>
      <c r="Z6409" s="13" t="e">
        <f ca="1">CalcTable[[#This Row],[IrrHours]]/5</f>
        <v>#NAME?</v>
      </c>
      <c r="AA6409" s="13" t="e">
        <f ca="1">IF(CalcTable[[#This Row],[IrrFlag]]=FALSE,0,MAX(0,CalcTable[[#This Row],[VolRednWind]]*(FCAP*IRR_TARGET-CalcTable[[#This Row],[IWC]])))</f>
        <v>#NAME?</v>
      </c>
      <c r="AB6409" s="13" t="e">
        <f ca="1">CalcTable[[#This Row],[IWC]]+CalcTable[[#This Row],[Eff Precip]]+CalcTable[[#This Row],[IrrAmt]]-CalcTable[[#This Row],[AET]]</f>
        <v>#NAME?</v>
      </c>
      <c r="AC6409" s="13" t="e">
        <f ca="1">IF(CalcTable[[#This Row],[PWC]]&gt;FCAP,MIN(24*PERC,MIN(SAT,CalcTable[[#This Row],[PWC]])-FCAP),0)</f>
        <v>#NAME?</v>
      </c>
      <c r="AD6409" s="13" t="e">
        <f ca="1">IF(CalcTable[[#This Row],[PWC]]&gt;SAT,CalcTable[[#This Row],[PWC]]-SAT,0)</f>
        <v>#NAME?</v>
      </c>
      <c r="AE6409" s="13" t="e">
        <f ca="1">CalcTable[[#This Row],[PWC]]-CalcTable[[#This Row],[PercAmt]]-CalcTable[[#This Row],[Runoff]]</f>
        <v>#NAME?</v>
      </c>
      <c r="AF6409" s="13" t="e">
        <f ca="1">CalcTable[[#This Row],[IrrAmt]]/1000*CUR_IRR_AREA*10000/IRR_EFF</f>
        <v>#NAME?</v>
      </c>
      <c r="AG6409" s="147"/>
      <c r="AH6409" s="13"/>
      <c r="AI6409" s="50">
        <v>0</v>
      </c>
      <c r="AJ6409" s="50">
        <v>0</v>
      </c>
      <c r="AK6409" s="50">
        <v>4.6674427813140458</v>
      </c>
      <c r="AL6409" s="50">
        <v>0</v>
      </c>
      <c r="AM6409" s="50"/>
      <c r="AN6409" s="50"/>
      <c r="AO6409" s="50"/>
      <c r="AP6409" s="50"/>
      <c r="AQ6409" s="50"/>
      <c r="AR6409" s="50"/>
      <c r="AS6409" s="50"/>
      <c r="AT6409" s="50"/>
      <c r="AU6409" s="50"/>
      <c r="AV6409" s="50"/>
      <c r="AW6409" s="50"/>
      <c r="AX6409" s="50">
        <f t="shared" si="2007"/>
        <v>4.6674427813140458</v>
      </c>
      <c r="AY6409" s="50"/>
      <c r="AZ6409" s="50">
        <f t="shared" si="1997"/>
        <v>68.455827459272683</v>
      </c>
      <c r="BA6409" s="50">
        <f t="shared" si="1998"/>
        <v>105.40024227856269</v>
      </c>
      <c r="BB6409" s="50">
        <f t="shared" si="1999"/>
        <v>108.66004358614713</v>
      </c>
      <c r="BC6409" s="17">
        <f t="shared" si="2000"/>
        <v>20018</v>
      </c>
      <c r="BD6409" s="50">
        <f t="shared" si="2001"/>
        <v>4.6674427813140458</v>
      </c>
      <c r="BE6409" s="50">
        <f t="shared" si="2002"/>
        <v>68.455827459272683</v>
      </c>
      <c r="BF6409" s="50">
        <f t="shared" si="2008"/>
        <v>111.97194130747702</v>
      </c>
      <c r="BG6409" s="50"/>
      <c r="BH6409" s="17">
        <f t="shared" si="2003"/>
        <v>0</v>
      </c>
      <c r="BI6409" s="17">
        <f t="shared" si="2011"/>
        <v>6409</v>
      </c>
      <c r="BJ6409" s="17">
        <f t="shared" si="2009"/>
        <v>6409</v>
      </c>
      <c r="BK6409" s="150">
        <f t="shared" si="2010"/>
        <v>37128</v>
      </c>
      <c r="BL6409" s="50" t="e">
        <f t="shared" ca="1" si="2004"/>
        <v>#NAME?</v>
      </c>
      <c r="BM6409" s="50" t="e">
        <f t="shared" ca="1" si="2005"/>
        <v>#NAME?</v>
      </c>
      <c r="BN6409" s="50" t="e">
        <f t="shared" ca="1" si="2006"/>
        <v>#NAME?</v>
      </c>
    </row>
    <row r="6410" spans="1:66" x14ac:dyDescent="0.35">
      <c r="A6410" s="48">
        <v>37129</v>
      </c>
      <c r="B6410" s="17">
        <v>2001</v>
      </c>
      <c r="C6410" s="17">
        <v>8</v>
      </c>
      <c r="D6410" s="17">
        <v>238</v>
      </c>
      <c r="E6410" s="17">
        <v>26</v>
      </c>
      <c r="F6410" s="17">
        <v>1</v>
      </c>
      <c r="G6410" s="50">
        <v>5.3</v>
      </c>
      <c r="H6410" s="32">
        <v>5.2600650878905322</v>
      </c>
      <c r="I6410" s="50">
        <v>9.3333333333333339</v>
      </c>
      <c r="J6410" s="13">
        <v>0</v>
      </c>
      <c r="K6410" s="13">
        <f t="shared" si="1992"/>
        <v>0</v>
      </c>
      <c r="L6410" s="13">
        <f t="shared" si="1993"/>
        <v>0</v>
      </c>
      <c r="M6410" s="13" t="e">
        <f ca="1">CalcTable[[#This Row],[IWC]]-AE6409</f>
        <v>#NAME?</v>
      </c>
      <c r="N6410" s="13" t="e">
        <f ca="1">IF(CalcTable[[#This Row],[Day of Year]]&lt;123,FCAP,AE6409)</f>
        <v>#NAME?</v>
      </c>
      <c r="O6410" s="17" t="e">
        <f ca="1">IF(IRR_DRIP,5,COUNTIF('IDET Wind Values'!C6394:G6394,"&lt;="&amp;IRR_MAXWIND))</f>
        <v>#NAME?</v>
      </c>
      <c r="P6410" s="13" t="e">
        <f ca="1">CalcTable[[#This Row],[ET_o]]*KL</f>
        <v>#NAME?</v>
      </c>
      <c r="Q6410" s="13" t="e">
        <f ca="1">IF(WILTPT&lt;=0,1,MAX(0,MIN(1,(CalcTable[[#This Row],[IWC]]-WILTPT)/(MAD-WILTPT))))</f>
        <v>#NAME?</v>
      </c>
      <c r="R6410" s="13" t="e">
        <f ca="1">CalcTable[[#This Row],[ETMult]]*CalcTable[[#This Row],[ETb]]</f>
        <v>#NAME?</v>
      </c>
      <c r="S6410" s="13" t="b">
        <f>INDEX(IRR_LIST,CalcTable[[#This Row],[Day of Week]]+1)</f>
        <v>1</v>
      </c>
      <c r="T6410" s="13">
        <f t="shared" ca="1" si="1994"/>
        <v>0</v>
      </c>
      <c r="U6410" s="13" t="b">
        <f ca="1">IF(CalcTable[[#This Row],[IrrPrecip]]&gt;=IC_MM,FALSE,TRUE)</f>
        <v>1</v>
      </c>
      <c r="V6410" s="13" t="b">
        <f t="shared" si="1995"/>
        <v>1</v>
      </c>
      <c r="W6410" s="13" t="e">
        <f ca="1">IF(AND(IRR_DRIP=FALSE,CalcTable[[#This Row],[IrrHours]]&lt;=0),FALSE,TRUE)</f>
        <v>#NAME?</v>
      </c>
      <c r="X6410" s="13" t="e">
        <f ca="1">AND(CalcTable[[#This Row],[IrrDay]],CalcTable[[#This Row],[IrrRain]],CalcTable[[#This Row],[IrrWarm]],CalcTable[[#This Row],[IrrWindy]])</f>
        <v>#NAME?</v>
      </c>
      <c r="Y6410" s="13" t="e">
        <f t="shared" ca="1" si="1996"/>
        <v>#NAME?</v>
      </c>
      <c r="Z6410" s="13" t="e">
        <f ca="1">CalcTable[[#This Row],[IrrHours]]/5</f>
        <v>#NAME?</v>
      </c>
      <c r="AA6410" s="13" t="e">
        <f ca="1">IF(CalcTable[[#This Row],[IrrFlag]]=FALSE,0,MAX(0,CalcTable[[#This Row],[VolRednWind]]*(FCAP*IRR_TARGET-CalcTable[[#This Row],[IWC]])))</f>
        <v>#NAME?</v>
      </c>
      <c r="AB6410" s="13" t="e">
        <f ca="1">CalcTable[[#This Row],[IWC]]+CalcTable[[#This Row],[Eff Precip]]+CalcTable[[#This Row],[IrrAmt]]-CalcTable[[#This Row],[AET]]</f>
        <v>#NAME?</v>
      </c>
      <c r="AC6410" s="13" t="e">
        <f ca="1">IF(CalcTable[[#This Row],[PWC]]&gt;FCAP,MIN(24*PERC,MIN(SAT,CalcTable[[#This Row],[PWC]])-FCAP),0)</f>
        <v>#NAME?</v>
      </c>
      <c r="AD6410" s="13" t="e">
        <f ca="1">IF(CalcTable[[#This Row],[PWC]]&gt;SAT,CalcTable[[#This Row],[PWC]]-SAT,0)</f>
        <v>#NAME?</v>
      </c>
      <c r="AE6410" s="13" t="e">
        <f ca="1">CalcTable[[#This Row],[PWC]]-CalcTable[[#This Row],[PercAmt]]-CalcTable[[#This Row],[Runoff]]</f>
        <v>#NAME?</v>
      </c>
      <c r="AF6410" s="13" t="e">
        <f ca="1">CalcTable[[#This Row],[IrrAmt]]/1000*CUR_IRR_AREA*10000/IRR_EFF</f>
        <v>#NAME?</v>
      </c>
      <c r="AG6410" s="147"/>
      <c r="AH6410" s="13"/>
      <c r="AI6410" s="50">
        <v>9.9156593746288717</v>
      </c>
      <c r="AJ6410" s="50">
        <v>13.545938107148082</v>
      </c>
      <c r="AK6410" s="50">
        <v>0</v>
      </c>
      <c r="AL6410" s="50">
        <v>0</v>
      </c>
      <c r="AM6410" s="50"/>
      <c r="AN6410" s="50"/>
      <c r="AO6410" s="50"/>
      <c r="AP6410" s="50"/>
      <c r="AQ6410" s="50"/>
      <c r="AR6410" s="50"/>
      <c r="AS6410" s="50"/>
      <c r="AT6410" s="50"/>
      <c r="AU6410" s="50"/>
      <c r="AV6410" s="50"/>
      <c r="AW6410" s="50"/>
      <c r="AX6410" s="50">
        <f t="shared" si="2007"/>
        <v>23.461597481776955</v>
      </c>
      <c r="AY6410" s="50"/>
      <c r="AZ6410" s="50">
        <f t="shared" si="1997"/>
        <v>542.77718863756729</v>
      </c>
      <c r="BA6410" s="50">
        <f t="shared" si="1998"/>
        <v>879.36912267990635</v>
      </c>
      <c r="BB6410" s="50">
        <f t="shared" si="1999"/>
        <v>910.06727351624556</v>
      </c>
      <c r="BC6410" s="17">
        <f t="shared" si="2000"/>
        <v>20018</v>
      </c>
      <c r="BD6410" s="50">
        <f t="shared" si="2001"/>
        <v>23.461597481776955</v>
      </c>
      <c r="BE6410" s="50">
        <f t="shared" si="2002"/>
        <v>542.77718863756729</v>
      </c>
      <c r="BF6410" s="50">
        <f t="shared" si="2008"/>
        <v>887.81069143194884</v>
      </c>
      <c r="BG6410" s="50"/>
      <c r="BH6410" s="17">
        <f t="shared" si="2003"/>
        <v>0</v>
      </c>
      <c r="BI6410" s="17">
        <f t="shared" si="2011"/>
        <v>6410</v>
      </c>
      <c r="BJ6410" s="17">
        <f t="shared" si="2009"/>
        <v>6410</v>
      </c>
      <c r="BK6410" s="150">
        <f t="shared" si="2010"/>
        <v>37129</v>
      </c>
      <c r="BL6410" s="50" t="e">
        <f t="shared" ca="1" si="2004"/>
        <v>#NAME?</v>
      </c>
      <c r="BM6410" s="50" t="e">
        <f t="shared" ca="1" si="2005"/>
        <v>#NAME?</v>
      </c>
      <c r="BN6410" s="50" t="e">
        <f t="shared" ca="1" si="2006"/>
        <v>#NAME?</v>
      </c>
    </row>
    <row r="6411" spans="1:66" x14ac:dyDescent="0.35">
      <c r="A6411" s="48">
        <v>37130</v>
      </c>
      <c r="B6411" s="17">
        <v>2001</v>
      </c>
      <c r="C6411" s="17">
        <v>8</v>
      </c>
      <c r="D6411" s="17">
        <v>239</v>
      </c>
      <c r="E6411" s="17">
        <v>27</v>
      </c>
      <c r="F6411" s="17">
        <v>2</v>
      </c>
      <c r="G6411" s="50">
        <v>9</v>
      </c>
      <c r="H6411" s="32">
        <v>6.2210694011714462</v>
      </c>
      <c r="I6411" s="50">
        <v>6.166666666666667</v>
      </c>
      <c r="J6411" s="13">
        <v>0</v>
      </c>
      <c r="K6411" s="13">
        <f t="shared" si="1992"/>
        <v>0</v>
      </c>
      <c r="L6411" s="13">
        <f t="shared" si="1993"/>
        <v>0</v>
      </c>
      <c r="M6411" s="13" t="e">
        <f ca="1">CalcTable[[#This Row],[IWC]]-AE6410</f>
        <v>#NAME?</v>
      </c>
      <c r="N6411" s="13" t="e">
        <f ca="1">IF(CalcTable[[#This Row],[Day of Year]]&lt;123,FCAP,AE6410)</f>
        <v>#NAME?</v>
      </c>
      <c r="O6411" s="17" t="e">
        <f ca="1">IF(IRR_DRIP,5,COUNTIF('IDET Wind Values'!C6395:G6395,"&lt;="&amp;IRR_MAXWIND))</f>
        <v>#NAME?</v>
      </c>
      <c r="P6411" s="13" t="e">
        <f ca="1">CalcTable[[#This Row],[ET_o]]*KL</f>
        <v>#NAME?</v>
      </c>
      <c r="Q6411" s="13" t="e">
        <f ca="1">IF(WILTPT&lt;=0,1,MAX(0,MIN(1,(CalcTable[[#This Row],[IWC]]-WILTPT)/(MAD-WILTPT))))</f>
        <v>#NAME?</v>
      </c>
      <c r="R6411" s="13" t="e">
        <f ca="1">CalcTable[[#This Row],[ETMult]]*CalcTable[[#This Row],[ETb]]</f>
        <v>#NAME?</v>
      </c>
      <c r="S6411" s="13" t="b">
        <f>INDEX(IRR_LIST,CalcTable[[#This Row],[Day of Week]]+1)</f>
        <v>0</v>
      </c>
      <c r="T6411" s="13">
        <f t="shared" ca="1" si="1994"/>
        <v>0</v>
      </c>
      <c r="U6411" s="13" t="b">
        <f ca="1">IF(CalcTable[[#This Row],[IrrPrecip]]&gt;=IC_MM,FALSE,TRUE)</f>
        <v>1</v>
      </c>
      <c r="V6411" s="13" t="b">
        <f t="shared" si="1995"/>
        <v>1</v>
      </c>
      <c r="W6411" s="13" t="e">
        <f ca="1">IF(AND(IRR_DRIP=FALSE,CalcTable[[#This Row],[IrrHours]]&lt;=0),FALSE,TRUE)</f>
        <v>#NAME?</v>
      </c>
      <c r="X6411" s="13" t="e">
        <f ca="1">AND(CalcTable[[#This Row],[IrrDay]],CalcTable[[#This Row],[IrrRain]],CalcTable[[#This Row],[IrrWarm]],CalcTable[[#This Row],[IrrWindy]])</f>
        <v>#NAME?</v>
      </c>
      <c r="Y6411" s="13" t="e">
        <f t="shared" ca="1" si="1996"/>
        <v>#NAME?</v>
      </c>
      <c r="Z6411" s="13" t="e">
        <f ca="1">CalcTable[[#This Row],[IrrHours]]/5</f>
        <v>#NAME?</v>
      </c>
      <c r="AA6411" s="13" t="e">
        <f ca="1">IF(CalcTable[[#This Row],[IrrFlag]]=FALSE,0,MAX(0,CalcTable[[#This Row],[VolRednWind]]*(FCAP*IRR_TARGET-CalcTable[[#This Row],[IWC]])))</f>
        <v>#NAME?</v>
      </c>
      <c r="AB6411" s="13" t="e">
        <f ca="1">CalcTable[[#This Row],[IWC]]+CalcTable[[#This Row],[Eff Precip]]+CalcTable[[#This Row],[IrrAmt]]-CalcTable[[#This Row],[AET]]</f>
        <v>#NAME?</v>
      </c>
      <c r="AC6411" s="13" t="e">
        <f ca="1">IF(CalcTable[[#This Row],[PWC]]&gt;FCAP,MIN(24*PERC,MIN(SAT,CalcTable[[#This Row],[PWC]])-FCAP),0)</f>
        <v>#NAME?</v>
      </c>
      <c r="AD6411" s="13" t="e">
        <f ca="1">IF(CalcTable[[#This Row],[PWC]]&gt;SAT,CalcTable[[#This Row],[PWC]]-SAT,0)</f>
        <v>#NAME?</v>
      </c>
      <c r="AE6411" s="13" t="e">
        <f ca="1">CalcTable[[#This Row],[PWC]]-CalcTable[[#This Row],[PercAmt]]-CalcTable[[#This Row],[Runoff]]</f>
        <v>#NAME?</v>
      </c>
      <c r="AF6411" s="13" t="e">
        <f ca="1">CalcTable[[#This Row],[IrrAmt]]/1000*CUR_IRR_AREA*10000/IRR_EFF</f>
        <v>#NAME?</v>
      </c>
      <c r="AG6411" s="147"/>
      <c r="AH6411" s="13"/>
      <c r="AI6411" s="50">
        <v>0</v>
      </c>
      <c r="AJ6411" s="50">
        <v>0</v>
      </c>
      <c r="AK6411" s="50">
        <v>0</v>
      </c>
      <c r="AL6411" s="50">
        <v>9.2087511396145345</v>
      </c>
      <c r="AM6411" s="50"/>
      <c r="AN6411" s="50"/>
      <c r="AO6411" s="50"/>
      <c r="AP6411" s="50"/>
      <c r="AQ6411" s="50"/>
      <c r="AR6411" s="50"/>
      <c r="AS6411" s="50"/>
      <c r="AT6411" s="50"/>
      <c r="AU6411" s="50"/>
      <c r="AV6411" s="50"/>
      <c r="AW6411" s="50"/>
      <c r="AX6411" s="50">
        <f t="shared" si="2007"/>
        <v>9.2087511396145345</v>
      </c>
      <c r="AY6411" s="50"/>
      <c r="AZ6411" s="50">
        <f t="shared" si="1997"/>
        <v>270.12336676202636</v>
      </c>
      <c r="BA6411" s="50">
        <f t="shared" si="1998"/>
        <v>415.90423136375489</v>
      </c>
      <c r="BB6411" s="50">
        <f t="shared" si="1999"/>
        <v>428.76724882861333</v>
      </c>
      <c r="BC6411" s="17">
        <f t="shared" si="2000"/>
        <v>20018</v>
      </c>
      <c r="BD6411" s="50">
        <f t="shared" si="2001"/>
        <v>9.2087511396145345</v>
      </c>
      <c r="BE6411" s="50">
        <f t="shared" si="2002"/>
        <v>270.12336676202636</v>
      </c>
      <c r="BF6411" s="50">
        <f t="shared" si="2008"/>
        <v>441.83583620913055</v>
      </c>
      <c r="BG6411" s="50"/>
      <c r="BH6411" s="17">
        <f t="shared" si="2003"/>
        <v>0</v>
      </c>
      <c r="BI6411" s="17">
        <f t="shared" si="2011"/>
        <v>6411</v>
      </c>
      <c r="BJ6411" s="17">
        <f t="shared" si="2009"/>
        <v>6411</v>
      </c>
      <c r="BK6411" s="150">
        <f t="shared" si="2010"/>
        <v>37130</v>
      </c>
      <c r="BL6411" s="50" t="e">
        <f t="shared" ca="1" si="2004"/>
        <v>#NAME?</v>
      </c>
      <c r="BM6411" s="50" t="e">
        <f t="shared" ca="1" si="2005"/>
        <v>#NAME?</v>
      </c>
      <c r="BN6411" s="50" t="e">
        <f t="shared" ca="1" si="2006"/>
        <v>#NAME?</v>
      </c>
    </row>
    <row r="6412" spans="1:66" x14ac:dyDescent="0.35">
      <c r="A6412" s="48">
        <v>37131</v>
      </c>
      <c r="B6412" s="17">
        <v>2001</v>
      </c>
      <c r="C6412" s="17">
        <v>8</v>
      </c>
      <c r="D6412" s="17">
        <v>240</v>
      </c>
      <c r="E6412" s="17">
        <v>28</v>
      </c>
      <c r="F6412" s="17">
        <v>3</v>
      </c>
      <c r="G6412" s="50">
        <v>14.7</v>
      </c>
      <c r="H6412" s="32">
        <v>4.4350085935139072</v>
      </c>
      <c r="I6412" s="50">
        <v>18.833333333333332</v>
      </c>
      <c r="J6412" s="13">
        <v>0</v>
      </c>
      <c r="K6412" s="13">
        <f t="shared" si="1992"/>
        <v>0</v>
      </c>
      <c r="L6412" s="13">
        <f t="shared" si="1993"/>
        <v>0</v>
      </c>
      <c r="M6412" s="13" t="e">
        <f ca="1">CalcTable[[#This Row],[IWC]]-AE6411</f>
        <v>#NAME?</v>
      </c>
      <c r="N6412" s="13" t="e">
        <f ca="1">IF(CalcTable[[#This Row],[Day of Year]]&lt;123,FCAP,AE6411)</f>
        <v>#NAME?</v>
      </c>
      <c r="O6412" s="17" t="e">
        <f ca="1">IF(IRR_DRIP,5,COUNTIF('IDET Wind Values'!C6396:G6396,"&lt;="&amp;IRR_MAXWIND))</f>
        <v>#NAME?</v>
      </c>
      <c r="P6412" s="13" t="e">
        <f ca="1">CalcTable[[#This Row],[ET_o]]*KL</f>
        <v>#NAME?</v>
      </c>
      <c r="Q6412" s="13" t="e">
        <f ca="1">IF(WILTPT&lt;=0,1,MAX(0,MIN(1,(CalcTable[[#This Row],[IWC]]-WILTPT)/(MAD-WILTPT))))</f>
        <v>#NAME?</v>
      </c>
      <c r="R6412" s="13" t="e">
        <f ca="1">CalcTable[[#This Row],[ETMult]]*CalcTable[[#This Row],[ETb]]</f>
        <v>#NAME?</v>
      </c>
      <c r="S6412" s="13" t="b">
        <f>INDEX(IRR_LIST,CalcTable[[#This Row],[Day of Week]]+1)</f>
        <v>1</v>
      </c>
      <c r="T6412" s="13">
        <f t="shared" ca="1" si="1994"/>
        <v>0</v>
      </c>
      <c r="U6412" s="13" t="b">
        <f ca="1">IF(CalcTable[[#This Row],[IrrPrecip]]&gt;=IC_MM,FALSE,TRUE)</f>
        <v>1</v>
      </c>
      <c r="V6412" s="13" t="b">
        <f t="shared" si="1995"/>
        <v>1</v>
      </c>
      <c r="W6412" s="13" t="e">
        <f ca="1">IF(AND(IRR_DRIP=FALSE,CalcTable[[#This Row],[IrrHours]]&lt;=0),FALSE,TRUE)</f>
        <v>#NAME?</v>
      </c>
      <c r="X6412" s="13" t="e">
        <f ca="1">AND(CalcTable[[#This Row],[IrrDay]],CalcTable[[#This Row],[IrrRain]],CalcTable[[#This Row],[IrrWarm]],CalcTable[[#This Row],[IrrWindy]])</f>
        <v>#NAME?</v>
      </c>
      <c r="Y6412" s="13" t="e">
        <f t="shared" ca="1" si="1996"/>
        <v>#NAME?</v>
      </c>
      <c r="Z6412" s="13" t="e">
        <f ca="1">CalcTable[[#This Row],[IrrHours]]/5</f>
        <v>#NAME?</v>
      </c>
      <c r="AA6412" s="13" t="e">
        <f ca="1">IF(CalcTable[[#This Row],[IrrFlag]]=FALSE,0,MAX(0,CalcTable[[#This Row],[VolRednWind]]*(FCAP*IRR_TARGET-CalcTable[[#This Row],[IWC]])))</f>
        <v>#NAME?</v>
      </c>
      <c r="AB6412" s="13" t="e">
        <f ca="1">CalcTable[[#This Row],[IWC]]+CalcTable[[#This Row],[Eff Precip]]+CalcTable[[#This Row],[IrrAmt]]-CalcTable[[#This Row],[AET]]</f>
        <v>#NAME?</v>
      </c>
      <c r="AC6412" s="13" t="e">
        <f ca="1">IF(CalcTable[[#This Row],[PWC]]&gt;FCAP,MIN(24*PERC,MIN(SAT,CalcTable[[#This Row],[PWC]])-FCAP),0)</f>
        <v>#NAME?</v>
      </c>
      <c r="AD6412" s="13" t="e">
        <f ca="1">IF(CalcTable[[#This Row],[PWC]]&gt;SAT,CalcTable[[#This Row],[PWC]]-SAT,0)</f>
        <v>#NAME?</v>
      </c>
      <c r="AE6412" s="13" t="e">
        <f ca="1">CalcTable[[#This Row],[PWC]]-CalcTable[[#This Row],[PercAmt]]-CalcTable[[#This Row],[Runoff]]</f>
        <v>#NAME?</v>
      </c>
      <c r="AF6412" s="13" t="e">
        <f ca="1">CalcTable[[#This Row],[IrrAmt]]/1000*CUR_IRR_AREA*10000/IRR_EFF</f>
        <v>#NAME?</v>
      </c>
      <c r="AG6412" s="147"/>
      <c r="AH6412" s="13"/>
      <c r="AI6412" s="50">
        <v>9.0754045670455081</v>
      </c>
      <c r="AJ6412" s="50">
        <v>13.242747044178419</v>
      </c>
      <c r="AK6412" s="50">
        <v>0</v>
      </c>
      <c r="AL6412" s="50">
        <v>0</v>
      </c>
      <c r="AM6412" s="50"/>
      <c r="AN6412" s="50"/>
      <c r="AO6412" s="50"/>
      <c r="AP6412" s="50"/>
      <c r="AQ6412" s="50"/>
      <c r="AR6412" s="50"/>
      <c r="AS6412" s="50"/>
      <c r="AT6412" s="50"/>
      <c r="AU6412" s="50"/>
      <c r="AV6412" s="50"/>
      <c r="AW6412" s="50"/>
      <c r="AX6412" s="50">
        <f t="shared" si="2007"/>
        <v>22.318151611223925</v>
      </c>
      <c r="AY6412" s="50"/>
      <c r="AZ6412" s="50">
        <f t="shared" si="1997"/>
        <v>521.55984694590109</v>
      </c>
      <c r="BA6412" s="50">
        <f t="shared" si="1998"/>
        <v>845.72383296143141</v>
      </c>
      <c r="BB6412" s="50">
        <f t="shared" si="1999"/>
        <v>875.30304317370133</v>
      </c>
      <c r="BC6412" s="17">
        <f t="shared" si="2000"/>
        <v>20018</v>
      </c>
      <c r="BD6412" s="50">
        <f t="shared" si="2001"/>
        <v>22.318151611223925</v>
      </c>
      <c r="BE6412" s="50">
        <f t="shared" si="2002"/>
        <v>521.55984694590109</v>
      </c>
      <c r="BF6412" s="50">
        <f t="shared" si="2008"/>
        <v>853.10587481113794</v>
      </c>
      <c r="BG6412" s="50"/>
      <c r="BH6412" s="17">
        <f t="shared" si="2003"/>
        <v>0</v>
      </c>
      <c r="BI6412" s="17">
        <f t="shared" si="2011"/>
        <v>6412</v>
      </c>
      <c r="BJ6412" s="17">
        <f t="shared" si="2009"/>
        <v>6412</v>
      </c>
      <c r="BK6412" s="150">
        <f t="shared" si="2010"/>
        <v>37131</v>
      </c>
      <c r="BL6412" s="50" t="e">
        <f t="shared" ca="1" si="2004"/>
        <v>#NAME?</v>
      </c>
      <c r="BM6412" s="50" t="e">
        <f t="shared" ca="1" si="2005"/>
        <v>#NAME?</v>
      </c>
      <c r="BN6412" s="50" t="e">
        <f t="shared" ca="1" si="2006"/>
        <v>#NAME?</v>
      </c>
    </row>
    <row r="6413" spans="1:66" x14ac:dyDescent="0.35">
      <c r="A6413" s="48">
        <v>37132</v>
      </c>
      <c r="B6413" s="17">
        <v>2001</v>
      </c>
      <c r="C6413" s="17">
        <v>8</v>
      </c>
      <c r="D6413" s="17">
        <v>241</v>
      </c>
      <c r="E6413" s="17">
        <v>29</v>
      </c>
      <c r="F6413" s="17">
        <v>4</v>
      </c>
      <c r="G6413" s="50">
        <v>12.8</v>
      </c>
      <c r="H6413" s="32">
        <v>3.9201273219206181</v>
      </c>
      <c r="I6413" s="50">
        <v>4.5</v>
      </c>
      <c r="J6413" s="13">
        <v>0</v>
      </c>
      <c r="K6413" s="13">
        <f t="shared" si="1992"/>
        <v>0</v>
      </c>
      <c r="L6413" s="13">
        <f t="shared" si="1993"/>
        <v>0</v>
      </c>
      <c r="M6413" s="13" t="e">
        <f ca="1">CalcTable[[#This Row],[IWC]]-AE6412</f>
        <v>#NAME?</v>
      </c>
      <c r="N6413" s="13" t="e">
        <f ca="1">IF(CalcTable[[#This Row],[Day of Year]]&lt;123,FCAP,AE6412)</f>
        <v>#NAME?</v>
      </c>
      <c r="O6413" s="17" t="e">
        <f ca="1">IF(IRR_DRIP,5,COUNTIF('IDET Wind Values'!C6397:G6397,"&lt;="&amp;IRR_MAXWIND))</f>
        <v>#NAME?</v>
      </c>
      <c r="P6413" s="13" t="e">
        <f ca="1">CalcTable[[#This Row],[ET_o]]*KL</f>
        <v>#NAME?</v>
      </c>
      <c r="Q6413" s="13" t="e">
        <f ca="1">IF(WILTPT&lt;=0,1,MAX(0,MIN(1,(CalcTable[[#This Row],[IWC]]-WILTPT)/(MAD-WILTPT))))</f>
        <v>#NAME?</v>
      </c>
      <c r="R6413" s="13" t="e">
        <f ca="1">CalcTable[[#This Row],[ETMult]]*CalcTable[[#This Row],[ETb]]</f>
        <v>#NAME?</v>
      </c>
      <c r="S6413" s="13" t="b">
        <f>INDEX(IRR_LIST,CalcTable[[#This Row],[Day of Week]]+1)</f>
        <v>0</v>
      </c>
      <c r="T6413" s="13">
        <f t="shared" ca="1" si="1994"/>
        <v>0</v>
      </c>
      <c r="U6413" s="13" t="b">
        <f ca="1">IF(CalcTable[[#This Row],[IrrPrecip]]&gt;=IC_MM,FALSE,TRUE)</f>
        <v>1</v>
      </c>
      <c r="V6413" s="13" t="b">
        <f t="shared" si="1995"/>
        <v>1</v>
      </c>
      <c r="W6413" s="13" t="e">
        <f ca="1">IF(AND(IRR_DRIP=FALSE,CalcTable[[#This Row],[IrrHours]]&lt;=0),FALSE,TRUE)</f>
        <v>#NAME?</v>
      </c>
      <c r="X6413" s="13" t="e">
        <f ca="1">AND(CalcTable[[#This Row],[IrrDay]],CalcTable[[#This Row],[IrrRain]],CalcTable[[#This Row],[IrrWarm]],CalcTable[[#This Row],[IrrWindy]])</f>
        <v>#NAME?</v>
      </c>
      <c r="Y6413" s="13" t="e">
        <f t="shared" ca="1" si="1996"/>
        <v>#NAME?</v>
      </c>
      <c r="Z6413" s="13" t="e">
        <f ca="1">CalcTable[[#This Row],[IrrHours]]/5</f>
        <v>#NAME?</v>
      </c>
      <c r="AA6413" s="13" t="e">
        <f ca="1">IF(CalcTable[[#This Row],[IrrFlag]]=FALSE,0,MAX(0,CalcTable[[#This Row],[VolRednWind]]*(FCAP*IRR_TARGET-CalcTable[[#This Row],[IWC]])))</f>
        <v>#NAME?</v>
      </c>
      <c r="AB6413" s="13" t="e">
        <f ca="1">CalcTable[[#This Row],[IWC]]+CalcTable[[#This Row],[Eff Precip]]+CalcTable[[#This Row],[IrrAmt]]-CalcTable[[#This Row],[AET]]</f>
        <v>#NAME?</v>
      </c>
      <c r="AC6413" s="13" t="e">
        <f ca="1">IF(CalcTable[[#This Row],[PWC]]&gt;FCAP,MIN(24*PERC,MIN(SAT,CalcTable[[#This Row],[PWC]])-FCAP),0)</f>
        <v>#NAME?</v>
      </c>
      <c r="AD6413" s="13" t="e">
        <f ca="1">IF(CalcTable[[#This Row],[PWC]]&gt;SAT,CalcTable[[#This Row],[PWC]]-SAT,0)</f>
        <v>#NAME?</v>
      </c>
      <c r="AE6413" s="13" t="e">
        <f ca="1">CalcTable[[#This Row],[PWC]]-CalcTable[[#This Row],[PercAmt]]-CalcTable[[#This Row],[Runoff]]</f>
        <v>#NAME?</v>
      </c>
      <c r="AF6413" s="13" t="e">
        <f ca="1">CalcTable[[#This Row],[IrrAmt]]/1000*CUR_IRR_AREA*10000/IRR_EFF</f>
        <v>#NAME?</v>
      </c>
      <c r="AG6413" s="147"/>
      <c r="AH6413" s="13"/>
      <c r="AI6413" s="50">
        <v>0</v>
      </c>
      <c r="AJ6413" s="50">
        <v>0</v>
      </c>
      <c r="AK6413" s="50">
        <v>6.9721296330551645</v>
      </c>
      <c r="AL6413" s="50">
        <v>4.7192547264326521</v>
      </c>
      <c r="AM6413" s="50"/>
      <c r="AN6413" s="50"/>
      <c r="AO6413" s="50"/>
      <c r="AP6413" s="50"/>
      <c r="AQ6413" s="50"/>
      <c r="AR6413" s="50"/>
      <c r="AS6413" s="50"/>
      <c r="AT6413" s="50"/>
      <c r="AU6413" s="50"/>
      <c r="AV6413" s="50"/>
      <c r="AW6413" s="50"/>
      <c r="AX6413" s="50">
        <f t="shared" si="2007"/>
        <v>11.691384359487817</v>
      </c>
      <c r="AY6413" s="50"/>
      <c r="AZ6413" s="50">
        <f t="shared" si="1997"/>
        <v>240.68937326016689</v>
      </c>
      <c r="BA6413" s="50">
        <f t="shared" si="1998"/>
        <v>370.58522549581249</v>
      </c>
      <c r="BB6413" s="50">
        <f t="shared" si="1999"/>
        <v>382.04662422248714</v>
      </c>
      <c r="BC6413" s="17">
        <f t="shared" si="2000"/>
        <v>20018</v>
      </c>
      <c r="BD6413" s="50">
        <f t="shared" si="2001"/>
        <v>11.691384359487817</v>
      </c>
      <c r="BE6413" s="50">
        <f t="shared" si="2002"/>
        <v>240.68937326016689</v>
      </c>
      <c r="BF6413" s="50">
        <f t="shared" si="2008"/>
        <v>393.6911929383196</v>
      </c>
      <c r="BG6413" s="50"/>
      <c r="BH6413" s="17">
        <f t="shared" si="2003"/>
        <v>0</v>
      </c>
      <c r="BI6413" s="17">
        <f t="shared" si="2011"/>
        <v>6413</v>
      </c>
      <c r="BJ6413" s="17">
        <f t="shared" si="2009"/>
        <v>6413</v>
      </c>
      <c r="BK6413" s="150">
        <f t="shared" si="2010"/>
        <v>37132</v>
      </c>
      <c r="BL6413" s="50" t="e">
        <f t="shared" ca="1" si="2004"/>
        <v>#NAME?</v>
      </c>
      <c r="BM6413" s="50" t="e">
        <f t="shared" ca="1" si="2005"/>
        <v>#NAME?</v>
      </c>
      <c r="BN6413" s="50" t="e">
        <f t="shared" ca="1" si="2006"/>
        <v>#NAME?</v>
      </c>
    </row>
    <row r="6414" spans="1:66" x14ac:dyDescent="0.35">
      <c r="A6414" s="48">
        <v>37133</v>
      </c>
      <c r="B6414" s="17">
        <v>2001</v>
      </c>
      <c r="C6414" s="17">
        <v>8</v>
      </c>
      <c r="D6414" s="17">
        <v>242</v>
      </c>
      <c r="E6414" s="17">
        <v>30</v>
      </c>
      <c r="F6414" s="17">
        <v>5</v>
      </c>
      <c r="G6414" s="50">
        <v>9.9</v>
      </c>
      <c r="H6414" s="32">
        <v>5.6600690099097672</v>
      </c>
      <c r="I6414" s="50">
        <v>8.8333333333333339</v>
      </c>
      <c r="J6414" s="13">
        <v>0</v>
      </c>
      <c r="K6414" s="13">
        <f t="shared" si="1992"/>
        <v>0</v>
      </c>
      <c r="L6414" s="13">
        <f t="shared" si="1993"/>
        <v>0</v>
      </c>
      <c r="M6414" s="13" t="e">
        <f ca="1">CalcTable[[#This Row],[IWC]]-AE6413</f>
        <v>#NAME?</v>
      </c>
      <c r="N6414" s="13" t="e">
        <f ca="1">IF(CalcTable[[#This Row],[Day of Year]]&lt;123,FCAP,AE6413)</f>
        <v>#NAME?</v>
      </c>
      <c r="O6414" s="17" t="e">
        <f ca="1">IF(IRR_DRIP,5,COUNTIF('IDET Wind Values'!C6398:G6398,"&lt;="&amp;IRR_MAXWIND))</f>
        <v>#NAME?</v>
      </c>
      <c r="P6414" s="13" t="e">
        <f ca="1">CalcTable[[#This Row],[ET_o]]*KL</f>
        <v>#NAME?</v>
      </c>
      <c r="Q6414" s="13" t="e">
        <f ca="1">IF(WILTPT&lt;=0,1,MAX(0,MIN(1,(CalcTable[[#This Row],[IWC]]-WILTPT)/(MAD-WILTPT))))</f>
        <v>#NAME?</v>
      </c>
      <c r="R6414" s="13" t="e">
        <f ca="1">CalcTable[[#This Row],[ETMult]]*CalcTable[[#This Row],[ETb]]</f>
        <v>#NAME?</v>
      </c>
      <c r="S6414" s="13" t="b">
        <f>INDEX(IRR_LIST,CalcTable[[#This Row],[Day of Week]]+1)</f>
        <v>1</v>
      </c>
      <c r="T6414" s="13">
        <f t="shared" ca="1" si="1994"/>
        <v>0</v>
      </c>
      <c r="U6414" s="13" t="b">
        <f ca="1">IF(CalcTable[[#This Row],[IrrPrecip]]&gt;=IC_MM,FALSE,TRUE)</f>
        <v>1</v>
      </c>
      <c r="V6414" s="13" t="b">
        <f t="shared" si="1995"/>
        <v>1</v>
      </c>
      <c r="W6414" s="13" t="e">
        <f ca="1">IF(AND(IRR_DRIP=FALSE,CalcTable[[#This Row],[IrrHours]]&lt;=0),FALSE,TRUE)</f>
        <v>#NAME?</v>
      </c>
      <c r="X6414" s="13" t="e">
        <f ca="1">AND(CalcTable[[#This Row],[IrrDay]],CalcTable[[#This Row],[IrrRain]],CalcTable[[#This Row],[IrrWarm]],CalcTable[[#This Row],[IrrWindy]])</f>
        <v>#NAME?</v>
      </c>
      <c r="Y6414" s="13" t="e">
        <f t="shared" ca="1" si="1996"/>
        <v>#NAME?</v>
      </c>
      <c r="Z6414" s="13" t="e">
        <f ca="1">CalcTable[[#This Row],[IrrHours]]/5</f>
        <v>#NAME?</v>
      </c>
      <c r="AA6414" s="13" t="e">
        <f ca="1">IF(CalcTable[[#This Row],[IrrFlag]]=FALSE,0,MAX(0,CalcTable[[#This Row],[VolRednWind]]*(FCAP*IRR_TARGET-CalcTable[[#This Row],[IWC]])))</f>
        <v>#NAME?</v>
      </c>
      <c r="AB6414" s="13" t="e">
        <f ca="1">CalcTable[[#This Row],[IWC]]+CalcTable[[#This Row],[Eff Precip]]+CalcTable[[#This Row],[IrrAmt]]-CalcTable[[#This Row],[AET]]</f>
        <v>#NAME?</v>
      </c>
      <c r="AC6414" s="13" t="e">
        <f ca="1">IF(CalcTable[[#This Row],[PWC]]&gt;FCAP,MIN(24*PERC,MIN(SAT,CalcTable[[#This Row],[PWC]])-FCAP),0)</f>
        <v>#NAME?</v>
      </c>
      <c r="AD6414" s="13" t="e">
        <f ca="1">IF(CalcTable[[#This Row],[PWC]]&gt;SAT,CalcTable[[#This Row],[PWC]]-SAT,0)</f>
        <v>#NAME?</v>
      </c>
      <c r="AE6414" s="13" t="e">
        <f ca="1">CalcTable[[#This Row],[PWC]]-CalcTable[[#This Row],[PercAmt]]-CalcTable[[#This Row],[Runoff]]</f>
        <v>#NAME?</v>
      </c>
      <c r="AF6414" s="13" t="e">
        <f ca="1">CalcTable[[#This Row],[IrrAmt]]/1000*CUR_IRR_AREA*10000/IRR_EFF</f>
        <v>#NAME?</v>
      </c>
      <c r="AG6414" s="147"/>
      <c r="AH6414" s="13"/>
      <c r="AI6414" s="50">
        <v>4.59537063363359</v>
      </c>
      <c r="AJ6414" s="50">
        <v>5.7360534752066599</v>
      </c>
      <c r="AK6414" s="50">
        <v>0</v>
      </c>
      <c r="AL6414" s="50">
        <v>0</v>
      </c>
      <c r="AM6414" s="50"/>
      <c r="AN6414" s="50"/>
      <c r="AO6414" s="50"/>
      <c r="AP6414" s="50"/>
      <c r="AQ6414" s="50"/>
      <c r="AR6414" s="50"/>
      <c r="AS6414" s="50"/>
      <c r="AT6414" s="50"/>
      <c r="AU6414" s="50"/>
      <c r="AV6414" s="50"/>
      <c r="AW6414" s="50"/>
      <c r="AX6414" s="50">
        <f t="shared" si="2007"/>
        <v>10.331424108840249</v>
      </c>
      <c r="AY6414" s="50"/>
      <c r="AZ6414" s="50">
        <f t="shared" si="1997"/>
        <v>235.6563378993547</v>
      </c>
      <c r="BA6414" s="50">
        <f t="shared" si="1998"/>
        <v>381.32579153312798</v>
      </c>
      <c r="BB6414" s="50">
        <f t="shared" si="1999"/>
        <v>394.60194887639472</v>
      </c>
      <c r="BC6414" s="17">
        <f t="shared" si="2000"/>
        <v>20018</v>
      </c>
      <c r="BD6414" s="50">
        <f t="shared" si="2001"/>
        <v>10.331424108840249</v>
      </c>
      <c r="BE6414" s="50">
        <f t="shared" si="2002"/>
        <v>235.6563378993547</v>
      </c>
      <c r="BF6414" s="50">
        <f t="shared" si="2008"/>
        <v>385.45874931831361</v>
      </c>
      <c r="BG6414" s="50"/>
      <c r="BH6414" s="17">
        <f t="shared" si="2003"/>
        <v>0</v>
      </c>
      <c r="BI6414" s="17">
        <f t="shared" si="2011"/>
        <v>6414</v>
      </c>
      <c r="BJ6414" s="17">
        <f t="shared" si="2009"/>
        <v>6414</v>
      </c>
      <c r="BK6414" s="150">
        <f t="shared" si="2010"/>
        <v>37133</v>
      </c>
      <c r="BL6414" s="50" t="e">
        <f t="shared" ca="1" si="2004"/>
        <v>#NAME?</v>
      </c>
      <c r="BM6414" s="50" t="e">
        <f t="shared" ca="1" si="2005"/>
        <v>#NAME?</v>
      </c>
      <c r="BN6414" s="50" t="e">
        <f t="shared" ca="1" si="2006"/>
        <v>#NAME?</v>
      </c>
    </row>
    <row r="6415" spans="1:66" x14ac:dyDescent="0.35">
      <c r="A6415" s="48">
        <v>37134</v>
      </c>
      <c r="B6415" s="17">
        <v>2001</v>
      </c>
      <c r="C6415" s="17">
        <v>8</v>
      </c>
      <c r="D6415" s="17">
        <v>243</v>
      </c>
      <c r="E6415" s="17">
        <v>31</v>
      </c>
      <c r="F6415" s="17">
        <v>6</v>
      </c>
      <c r="G6415" s="50">
        <v>11.8</v>
      </c>
      <c r="H6415" s="32">
        <v>5.8671038769108828</v>
      </c>
      <c r="I6415" s="50">
        <v>5.833333333333333</v>
      </c>
      <c r="J6415" s="13">
        <v>0</v>
      </c>
      <c r="K6415" s="13">
        <f t="shared" si="1992"/>
        <v>0</v>
      </c>
      <c r="L6415" s="13">
        <f t="shared" si="1993"/>
        <v>0</v>
      </c>
      <c r="M6415" s="13" t="e">
        <f ca="1">CalcTable[[#This Row],[IWC]]-AE6414</f>
        <v>#NAME?</v>
      </c>
      <c r="N6415" s="13" t="e">
        <f ca="1">IF(CalcTable[[#This Row],[Day of Year]]&lt;123,FCAP,AE6414)</f>
        <v>#NAME?</v>
      </c>
      <c r="O6415" s="17" t="e">
        <f ca="1">IF(IRR_DRIP,5,COUNTIF('IDET Wind Values'!C6399:G6399,"&lt;="&amp;IRR_MAXWIND))</f>
        <v>#NAME?</v>
      </c>
      <c r="P6415" s="13" t="e">
        <f ca="1">CalcTable[[#This Row],[ET_o]]*KL</f>
        <v>#NAME?</v>
      </c>
      <c r="Q6415" s="13" t="e">
        <f ca="1">IF(WILTPT&lt;=0,1,MAX(0,MIN(1,(CalcTable[[#This Row],[IWC]]-WILTPT)/(MAD-WILTPT))))</f>
        <v>#NAME?</v>
      </c>
      <c r="R6415" s="13" t="e">
        <f ca="1">CalcTable[[#This Row],[ETMult]]*CalcTable[[#This Row],[ETb]]</f>
        <v>#NAME?</v>
      </c>
      <c r="S6415" s="13" t="b">
        <f>INDEX(IRR_LIST,CalcTable[[#This Row],[Day of Week]]+1)</f>
        <v>0</v>
      </c>
      <c r="T6415" s="13">
        <f t="shared" ca="1" si="1994"/>
        <v>0</v>
      </c>
      <c r="U6415" s="13" t="b">
        <f ca="1">IF(CalcTable[[#This Row],[IrrPrecip]]&gt;=IC_MM,FALSE,TRUE)</f>
        <v>1</v>
      </c>
      <c r="V6415" s="13" t="b">
        <f t="shared" si="1995"/>
        <v>1</v>
      </c>
      <c r="W6415" s="13" t="e">
        <f ca="1">IF(AND(IRR_DRIP=FALSE,CalcTable[[#This Row],[IrrHours]]&lt;=0),FALSE,TRUE)</f>
        <v>#NAME?</v>
      </c>
      <c r="X6415" s="13" t="e">
        <f ca="1">AND(CalcTable[[#This Row],[IrrDay]],CalcTable[[#This Row],[IrrRain]],CalcTable[[#This Row],[IrrWarm]],CalcTable[[#This Row],[IrrWindy]])</f>
        <v>#NAME?</v>
      </c>
      <c r="Y6415" s="13" t="e">
        <f t="shared" ca="1" si="1996"/>
        <v>#NAME?</v>
      </c>
      <c r="Z6415" s="13" t="e">
        <f ca="1">CalcTable[[#This Row],[IrrHours]]/5</f>
        <v>#NAME?</v>
      </c>
      <c r="AA6415" s="13" t="e">
        <f ca="1">IF(CalcTable[[#This Row],[IrrFlag]]=FALSE,0,MAX(0,CalcTable[[#This Row],[VolRednWind]]*(FCAP*IRR_TARGET-CalcTable[[#This Row],[IWC]])))</f>
        <v>#NAME?</v>
      </c>
      <c r="AB6415" s="13" t="e">
        <f ca="1">CalcTable[[#This Row],[IWC]]+CalcTable[[#This Row],[Eff Precip]]+CalcTable[[#This Row],[IrrAmt]]-CalcTable[[#This Row],[AET]]</f>
        <v>#NAME?</v>
      </c>
      <c r="AC6415" s="13" t="e">
        <f ca="1">IF(CalcTable[[#This Row],[PWC]]&gt;FCAP,MIN(24*PERC,MIN(SAT,CalcTable[[#This Row],[PWC]])-FCAP),0)</f>
        <v>#NAME?</v>
      </c>
      <c r="AD6415" s="13" t="e">
        <f ca="1">IF(CalcTable[[#This Row],[PWC]]&gt;SAT,CalcTable[[#This Row],[PWC]]-SAT,0)</f>
        <v>#NAME?</v>
      </c>
      <c r="AE6415" s="13" t="e">
        <f ca="1">CalcTable[[#This Row],[PWC]]-CalcTable[[#This Row],[PercAmt]]-CalcTable[[#This Row],[Runoff]]</f>
        <v>#NAME?</v>
      </c>
      <c r="AF6415" s="13" t="e">
        <f ca="1">CalcTable[[#This Row],[IrrAmt]]/1000*CUR_IRR_AREA*10000/IRR_EFF</f>
        <v>#NAME?</v>
      </c>
      <c r="AG6415" s="147"/>
      <c r="AH6415" s="13"/>
      <c r="AI6415" s="50">
        <v>0</v>
      </c>
      <c r="AJ6415" s="50">
        <v>0</v>
      </c>
      <c r="AK6415" s="50">
        <v>0</v>
      </c>
      <c r="AL6415" s="50">
        <v>5.3930379554503745</v>
      </c>
      <c r="AM6415" s="50"/>
      <c r="AN6415" s="50"/>
      <c r="AO6415" s="50"/>
      <c r="AP6415" s="50"/>
      <c r="AQ6415" s="50"/>
      <c r="AR6415" s="50"/>
      <c r="AS6415" s="50"/>
      <c r="AT6415" s="50"/>
      <c r="AU6415" s="50"/>
      <c r="AV6415" s="50"/>
      <c r="AW6415" s="50"/>
      <c r="AX6415" s="50">
        <f t="shared" si="2007"/>
        <v>5.3930379554503745</v>
      </c>
      <c r="AY6415" s="50"/>
      <c r="AZ6415" s="50">
        <f t="shared" si="1997"/>
        <v>158.19578002654433</v>
      </c>
      <c r="BA6415" s="50">
        <f t="shared" si="1998"/>
        <v>243.57128035833017</v>
      </c>
      <c r="BB6415" s="50">
        <f t="shared" si="1999"/>
        <v>251.10441274054656</v>
      </c>
      <c r="BC6415" s="17">
        <f t="shared" si="2000"/>
        <v>20018</v>
      </c>
      <c r="BD6415" s="50">
        <f t="shared" si="2001"/>
        <v>5.3930379554503745</v>
      </c>
      <c r="BE6415" s="50">
        <f t="shared" si="2002"/>
        <v>158.19578002654433</v>
      </c>
      <c r="BF6415" s="50">
        <f t="shared" si="2008"/>
        <v>258.75793564486946</v>
      </c>
      <c r="BG6415" s="50"/>
      <c r="BH6415" s="17">
        <f t="shared" si="2003"/>
        <v>0</v>
      </c>
      <c r="BI6415" s="17">
        <f t="shared" si="2011"/>
        <v>6415</v>
      </c>
      <c r="BJ6415" s="17">
        <f t="shared" si="2009"/>
        <v>6415</v>
      </c>
      <c r="BK6415" s="150">
        <f t="shared" si="2010"/>
        <v>37134</v>
      </c>
      <c r="BL6415" s="50" t="e">
        <f t="shared" ca="1" si="2004"/>
        <v>#NAME?</v>
      </c>
      <c r="BM6415" s="50" t="e">
        <f t="shared" ca="1" si="2005"/>
        <v>#NAME?</v>
      </c>
      <c r="BN6415" s="50" t="e">
        <f t="shared" ca="1" si="2006"/>
        <v>#NAME?</v>
      </c>
    </row>
    <row r="6416" spans="1:66" x14ac:dyDescent="0.35">
      <c r="A6416" s="48">
        <v>37135</v>
      </c>
      <c r="B6416" s="17">
        <v>2001</v>
      </c>
      <c r="C6416" s="17">
        <v>9</v>
      </c>
      <c r="D6416" s="17">
        <v>244</v>
      </c>
      <c r="E6416" s="17">
        <v>1</v>
      </c>
      <c r="F6416" s="17">
        <v>7</v>
      </c>
      <c r="G6416" s="50">
        <v>12.6</v>
      </c>
      <c r="H6416" s="32">
        <v>5.674134674990607</v>
      </c>
      <c r="I6416" s="50">
        <v>9.5</v>
      </c>
      <c r="J6416" s="13">
        <v>0</v>
      </c>
      <c r="K6416" s="13">
        <f t="shared" si="1992"/>
        <v>0</v>
      </c>
      <c r="L6416" s="13">
        <f t="shared" si="1993"/>
        <v>0</v>
      </c>
      <c r="M6416" s="13" t="e">
        <f ca="1">CalcTable[[#This Row],[IWC]]-AE6415</f>
        <v>#NAME?</v>
      </c>
      <c r="N6416" s="13" t="e">
        <f ca="1">IF(CalcTable[[#This Row],[Day of Year]]&lt;123,FCAP,AE6415)</f>
        <v>#NAME?</v>
      </c>
      <c r="O6416" s="17" t="e">
        <f ca="1">IF(IRR_DRIP,5,COUNTIF('IDET Wind Values'!C6400:G6400,"&lt;="&amp;IRR_MAXWIND))</f>
        <v>#NAME?</v>
      </c>
      <c r="P6416" s="13" t="e">
        <f ca="1">CalcTable[[#This Row],[ET_o]]*KL</f>
        <v>#NAME?</v>
      </c>
      <c r="Q6416" s="13" t="e">
        <f ca="1">IF(WILTPT&lt;=0,1,MAX(0,MIN(1,(CalcTable[[#This Row],[IWC]]-WILTPT)/(MAD-WILTPT))))</f>
        <v>#NAME?</v>
      </c>
      <c r="R6416" s="13" t="e">
        <f ca="1">CalcTable[[#This Row],[ETMult]]*CalcTable[[#This Row],[ETb]]</f>
        <v>#NAME?</v>
      </c>
      <c r="S6416" s="13" t="b">
        <f>INDEX(IRR_LIST,CalcTable[[#This Row],[Day of Week]]+1)</f>
        <v>0</v>
      </c>
      <c r="T6416" s="13">
        <f t="shared" ca="1" si="1994"/>
        <v>0</v>
      </c>
      <c r="U6416" s="13" t="b">
        <f ca="1">IF(CalcTable[[#This Row],[IrrPrecip]]&gt;=IC_MM,FALSE,TRUE)</f>
        <v>1</v>
      </c>
      <c r="V6416" s="13" t="b">
        <f t="shared" si="1995"/>
        <v>1</v>
      </c>
      <c r="W6416" s="13" t="e">
        <f ca="1">IF(AND(IRR_DRIP=FALSE,CalcTable[[#This Row],[IrrHours]]&lt;=0),FALSE,TRUE)</f>
        <v>#NAME?</v>
      </c>
      <c r="X6416" s="13" t="e">
        <f ca="1">AND(CalcTable[[#This Row],[IrrDay]],CalcTable[[#This Row],[IrrRain]],CalcTable[[#This Row],[IrrWarm]],CalcTable[[#This Row],[IrrWindy]])</f>
        <v>#NAME?</v>
      </c>
      <c r="Y6416" s="13" t="e">
        <f t="shared" ca="1" si="1996"/>
        <v>#NAME?</v>
      </c>
      <c r="Z6416" s="13" t="e">
        <f ca="1">CalcTable[[#This Row],[IrrHours]]/5</f>
        <v>#NAME?</v>
      </c>
      <c r="AA6416" s="13" t="e">
        <f ca="1">IF(CalcTable[[#This Row],[IrrFlag]]=FALSE,0,MAX(0,CalcTable[[#This Row],[VolRednWind]]*(FCAP*IRR_TARGET-CalcTable[[#This Row],[IWC]])))</f>
        <v>#NAME?</v>
      </c>
      <c r="AB6416" s="13" t="e">
        <f ca="1">CalcTable[[#This Row],[IWC]]+CalcTable[[#This Row],[Eff Precip]]+CalcTable[[#This Row],[IrrAmt]]-CalcTable[[#This Row],[AET]]</f>
        <v>#NAME?</v>
      </c>
      <c r="AC6416" s="13" t="e">
        <f ca="1">IF(CalcTable[[#This Row],[PWC]]&gt;FCAP,MIN(24*PERC,MIN(SAT,CalcTable[[#This Row],[PWC]])-FCAP),0)</f>
        <v>#NAME?</v>
      </c>
      <c r="AD6416" s="13" t="e">
        <f ca="1">IF(CalcTable[[#This Row],[PWC]]&gt;SAT,CalcTable[[#This Row],[PWC]]-SAT,0)</f>
        <v>#NAME?</v>
      </c>
      <c r="AE6416" s="13" t="e">
        <f ca="1">CalcTable[[#This Row],[PWC]]-CalcTable[[#This Row],[PercAmt]]-CalcTable[[#This Row],[Runoff]]</f>
        <v>#NAME?</v>
      </c>
      <c r="AF6416" s="13" t="e">
        <f ca="1">CalcTable[[#This Row],[IrrAmt]]/1000*CUR_IRR_AREA*10000/IRR_EFF</f>
        <v>#NAME?</v>
      </c>
      <c r="AG6416" s="147"/>
      <c r="AH6416" s="13"/>
      <c r="AI6416" s="50">
        <v>0</v>
      </c>
      <c r="AJ6416" s="50">
        <v>0</v>
      </c>
      <c r="AK6416" s="50">
        <v>4.290892227600267</v>
      </c>
      <c r="AL6416" s="50">
        <v>0</v>
      </c>
      <c r="AM6416" s="50"/>
      <c r="AN6416" s="50"/>
      <c r="AO6416" s="50"/>
      <c r="AP6416" s="50"/>
      <c r="AQ6416" s="50"/>
      <c r="AR6416" s="50"/>
      <c r="AS6416" s="50"/>
      <c r="AT6416" s="50"/>
      <c r="AU6416" s="50"/>
      <c r="AV6416" s="50"/>
      <c r="AW6416" s="50"/>
      <c r="AX6416" s="50">
        <f t="shared" si="2007"/>
        <v>4.290892227600267</v>
      </c>
      <c r="AY6416" s="50"/>
      <c r="AZ6416" s="50">
        <f t="shared" si="1997"/>
        <v>62.933086004803918</v>
      </c>
      <c r="BA6416" s="50">
        <f t="shared" si="1998"/>
        <v>96.896973689936189</v>
      </c>
      <c r="BB6416" s="50">
        <f t="shared" si="1999"/>
        <v>99.893787309212584</v>
      </c>
      <c r="BC6416" s="17">
        <f t="shared" si="2000"/>
        <v>20019</v>
      </c>
      <c r="BD6416" s="50">
        <f t="shared" si="2001"/>
        <v>4.290892227600267</v>
      </c>
      <c r="BE6416" s="50">
        <f t="shared" si="2002"/>
        <v>62.933086004803918</v>
      </c>
      <c r="BF6416" s="50">
        <f t="shared" si="2008"/>
        <v>102.93849441263006</v>
      </c>
      <c r="BG6416" s="50"/>
      <c r="BH6416" s="17">
        <f t="shared" si="2003"/>
        <v>0</v>
      </c>
      <c r="BI6416" s="17">
        <f t="shared" si="2011"/>
        <v>6416</v>
      </c>
      <c r="BJ6416" s="17">
        <f t="shared" si="2009"/>
        <v>6416</v>
      </c>
      <c r="BK6416" s="150">
        <f t="shared" si="2010"/>
        <v>37135</v>
      </c>
      <c r="BL6416" s="50" t="e">
        <f t="shared" ca="1" si="2004"/>
        <v>#NAME?</v>
      </c>
      <c r="BM6416" s="50" t="e">
        <f t="shared" ca="1" si="2005"/>
        <v>#NAME?</v>
      </c>
      <c r="BN6416" s="50" t="e">
        <f t="shared" ca="1" si="2006"/>
        <v>#NAME?</v>
      </c>
    </row>
    <row r="6417" spans="1:66" x14ac:dyDescent="0.35">
      <c r="A6417" s="48">
        <v>37136</v>
      </c>
      <c r="B6417" s="17">
        <v>2001</v>
      </c>
      <c r="C6417" s="17">
        <v>9</v>
      </c>
      <c r="D6417" s="17">
        <v>245</v>
      </c>
      <c r="E6417" s="17">
        <v>2</v>
      </c>
      <c r="F6417" s="17">
        <v>1</v>
      </c>
      <c r="G6417" s="50">
        <v>6.5</v>
      </c>
      <c r="H6417" s="32">
        <v>4.3320008112441819</v>
      </c>
      <c r="I6417" s="50">
        <v>8.3333333333333339</v>
      </c>
      <c r="J6417" s="13">
        <v>0</v>
      </c>
      <c r="K6417" s="13">
        <f t="shared" si="1992"/>
        <v>0</v>
      </c>
      <c r="L6417" s="13">
        <f t="shared" si="1993"/>
        <v>0</v>
      </c>
      <c r="M6417" s="13" t="e">
        <f ca="1">CalcTable[[#This Row],[IWC]]-AE6416</f>
        <v>#NAME?</v>
      </c>
      <c r="N6417" s="13" t="e">
        <f ca="1">IF(CalcTable[[#This Row],[Day of Year]]&lt;123,FCAP,AE6416)</f>
        <v>#NAME?</v>
      </c>
      <c r="O6417" s="17" t="e">
        <f ca="1">IF(IRR_DRIP,5,COUNTIF('IDET Wind Values'!C6401:G6401,"&lt;="&amp;IRR_MAXWIND))</f>
        <v>#NAME?</v>
      </c>
      <c r="P6417" s="13" t="e">
        <f ca="1">CalcTable[[#This Row],[ET_o]]*KL</f>
        <v>#NAME?</v>
      </c>
      <c r="Q6417" s="13" t="e">
        <f ca="1">IF(WILTPT&lt;=0,1,MAX(0,MIN(1,(CalcTable[[#This Row],[IWC]]-WILTPT)/(MAD-WILTPT))))</f>
        <v>#NAME?</v>
      </c>
      <c r="R6417" s="13" t="e">
        <f ca="1">CalcTable[[#This Row],[ETMult]]*CalcTable[[#This Row],[ETb]]</f>
        <v>#NAME?</v>
      </c>
      <c r="S6417" s="13" t="b">
        <f>INDEX(IRR_LIST,CalcTable[[#This Row],[Day of Week]]+1)</f>
        <v>1</v>
      </c>
      <c r="T6417" s="13">
        <f t="shared" ca="1" si="1994"/>
        <v>0</v>
      </c>
      <c r="U6417" s="13" t="b">
        <f ca="1">IF(CalcTable[[#This Row],[IrrPrecip]]&gt;=IC_MM,FALSE,TRUE)</f>
        <v>1</v>
      </c>
      <c r="V6417" s="13" t="b">
        <f t="shared" si="1995"/>
        <v>1</v>
      </c>
      <c r="W6417" s="13" t="e">
        <f ca="1">IF(AND(IRR_DRIP=FALSE,CalcTable[[#This Row],[IrrHours]]&lt;=0),FALSE,TRUE)</f>
        <v>#NAME?</v>
      </c>
      <c r="X6417" s="13" t="e">
        <f ca="1">AND(CalcTable[[#This Row],[IrrDay]],CalcTable[[#This Row],[IrrRain]],CalcTable[[#This Row],[IrrWarm]],CalcTable[[#This Row],[IrrWindy]])</f>
        <v>#NAME?</v>
      </c>
      <c r="Y6417" s="13" t="e">
        <f t="shared" ca="1" si="1996"/>
        <v>#NAME?</v>
      </c>
      <c r="Z6417" s="13" t="e">
        <f ca="1">CalcTable[[#This Row],[IrrHours]]/5</f>
        <v>#NAME?</v>
      </c>
      <c r="AA6417" s="13" t="e">
        <f ca="1">IF(CalcTable[[#This Row],[IrrFlag]]=FALSE,0,MAX(0,CalcTable[[#This Row],[VolRednWind]]*(FCAP*IRR_TARGET-CalcTable[[#This Row],[IWC]])))</f>
        <v>#NAME?</v>
      </c>
      <c r="AB6417" s="13" t="e">
        <f ca="1">CalcTable[[#This Row],[IWC]]+CalcTable[[#This Row],[Eff Precip]]+CalcTable[[#This Row],[IrrAmt]]-CalcTable[[#This Row],[AET]]</f>
        <v>#NAME?</v>
      </c>
      <c r="AC6417" s="13" t="e">
        <f ca="1">IF(CalcTable[[#This Row],[PWC]]&gt;FCAP,MIN(24*PERC,MIN(SAT,CalcTable[[#This Row],[PWC]])-FCAP),0)</f>
        <v>#NAME?</v>
      </c>
      <c r="AD6417" s="13" t="e">
        <f ca="1">IF(CalcTable[[#This Row],[PWC]]&gt;SAT,CalcTable[[#This Row],[PWC]]-SAT,0)</f>
        <v>#NAME?</v>
      </c>
      <c r="AE6417" s="13" t="e">
        <f ca="1">CalcTable[[#This Row],[PWC]]-CalcTable[[#This Row],[PercAmt]]-CalcTable[[#This Row],[Runoff]]</f>
        <v>#NAME?</v>
      </c>
      <c r="AF6417" s="13" t="e">
        <f ca="1">CalcTable[[#This Row],[IrrAmt]]/1000*CUR_IRR_AREA*10000/IRR_EFF</f>
        <v>#NAME?</v>
      </c>
      <c r="AG6417" s="147"/>
      <c r="AH6417" s="13"/>
      <c r="AI6417" s="50">
        <v>2.9278940430589233</v>
      </c>
      <c r="AJ6417" s="50">
        <v>3.1729901886811307</v>
      </c>
      <c r="AK6417" s="50">
        <v>0</v>
      </c>
      <c r="AL6417" s="50">
        <v>0</v>
      </c>
      <c r="AM6417" s="50"/>
      <c r="AN6417" s="50"/>
      <c r="AO6417" s="50"/>
      <c r="AP6417" s="50"/>
      <c r="AQ6417" s="50"/>
      <c r="AR6417" s="50"/>
      <c r="AS6417" s="50"/>
      <c r="AT6417" s="50"/>
      <c r="AU6417" s="50"/>
      <c r="AV6417" s="50"/>
      <c r="AW6417" s="50"/>
      <c r="AX6417" s="50">
        <f t="shared" si="2007"/>
        <v>6.1008842317400536</v>
      </c>
      <c r="AY6417" s="50"/>
      <c r="AZ6417" s="50">
        <f t="shared" si="1997"/>
        <v>136.01682483284407</v>
      </c>
      <c r="BA6417" s="50">
        <f t="shared" si="1998"/>
        <v>219.65068401994449</v>
      </c>
      <c r="BB6417" s="50">
        <f t="shared" si="1999"/>
        <v>227.2641149810687</v>
      </c>
      <c r="BC6417" s="17">
        <f t="shared" si="2000"/>
        <v>20019</v>
      </c>
      <c r="BD6417" s="50">
        <f t="shared" si="2001"/>
        <v>6.1008842317400536</v>
      </c>
      <c r="BE6417" s="50">
        <f t="shared" si="2002"/>
        <v>136.01682483284407</v>
      </c>
      <c r="BF6417" s="50">
        <f t="shared" si="2008"/>
        <v>222.4802254574108</v>
      </c>
      <c r="BG6417" s="50"/>
      <c r="BH6417" s="17">
        <f t="shared" si="2003"/>
        <v>0</v>
      </c>
      <c r="BI6417" s="17">
        <f t="shared" si="2011"/>
        <v>6417</v>
      </c>
      <c r="BJ6417" s="17">
        <f t="shared" si="2009"/>
        <v>6417</v>
      </c>
      <c r="BK6417" s="150">
        <f t="shared" si="2010"/>
        <v>37136</v>
      </c>
      <c r="BL6417" s="50" t="e">
        <f t="shared" ca="1" si="2004"/>
        <v>#NAME?</v>
      </c>
      <c r="BM6417" s="50" t="e">
        <f t="shared" ca="1" si="2005"/>
        <v>#NAME?</v>
      </c>
      <c r="BN6417" s="50" t="e">
        <f t="shared" ca="1" si="2006"/>
        <v>#NAME?</v>
      </c>
    </row>
    <row r="6418" spans="1:66" x14ac:dyDescent="0.35">
      <c r="A6418" s="48">
        <v>37137</v>
      </c>
      <c r="B6418" s="17">
        <v>2001</v>
      </c>
      <c r="C6418" s="17">
        <v>9</v>
      </c>
      <c r="D6418" s="17">
        <v>246</v>
      </c>
      <c r="E6418" s="17">
        <v>3</v>
      </c>
      <c r="F6418" s="17">
        <v>2</v>
      </c>
      <c r="G6418" s="50">
        <v>8.6</v>
      </c>
      <c r="H6418" s="32">
        <v>5.891193162585922</v>
      </c>
      <c r="I6418" s="50">
        <v>7.833333333333333</v>
      </c>
      <c r="J6418" s="13">
        <v>0</v>
      </c>
      <c r="K6418" s="13">
        <f t="shared" si="1992"/>
        <v>0</v>
      </c>
      <c r="L6418" s="13">
        <f t="shared" si="1993"/>
        <v>0</v>
      </c>
      <c r="M6418" s="13" t="e">
        <f ca="1">CalcTable[[#This Row],[IWC]]-AE6417</f>
        <v>#NAME?</v>
      </c>
      <c r="N6418" s="13" t="e">
        <f ca="1">IF(CalcTable[[#This Row],[Day of Year]]&lt;123,FCAP,AE6417)</f>
        <v>#NAME?</v>
      </c>
      <c r="O6418" s="17" t="e">
        <f ca="1">IF(IRR_DRIP,5,COUNTIF('IDET Wind Values'!C6402:G6402,"&lt;="&amp;IRR_MAXWIND))</f>
        <v>#NAME?</v>
      </c>
      <c r="P6418" s="13" t="e">
        <f ca="1">CalcTable[[#This Row],[ET_o]]*KL</f>
        <v>#NAME?</v>
      </c>
      <c r="Q6418" s="13" t="e">
        <f ca="1">IF(WILTPT&lt;=0,1,MAX(0,MIN(1,(CalcTable[[#This Row],[IWC]]-WILTPT)/(MAD-WILTPT))))</f>
        <v>#NAME?</v>
      </c>
      <c r="R6418" s="13" t="e">
        <f ca="1">CalcTable[[#This Row],[ETMult]]*CalcTable[[#This Row],[ETb]]</f>
        <v>#NAME?</v>
      </c>
      <c r="S6418" s="13" t="b">
        <f>INDEX(IRR_LIST,CalcTable[[#This Row],[Day of Week]]+1)</f>
        <v>0</v>
      </c>
      <c r="T6418" s="13">
        <f t="shared" ca="1" si="1994"/>
        <v>0</v>
      </c>
      <c r="U6418" s="13" t="b">
        <f ca="1">IF(CalcTable[[#This Row],[IrrPrecip]]&gt;=IC_MM,FALSE,TRUE)</f>
        <v>1</v>
      </c>
      <c r="V6418" s="13" t="b">
        <f t="shared" si="1995"/>
        <v>1</v>
      </c>
      <c r="W6418" s="13" t="e">
        <f ca="1">IF(AND(IRR_DRIP=FALSE,CalcTable[[#This Row],[IrrHours]]&lt;=0),FALSE,TRUE)</f>
        <v>#NAME?</v>
      </c>
      <c r="X6418" s="13" t="e">
        <f ca="1">AND(CalcTable[[#This Row],[IrrDay]],CalcTable[[#This Row],[IrrRain]],CalcTable[[#This Row],[IrrWarm]],CalcTable[[#This Row],[IrrWindy]])</f>
        <v>#NAME?</v>
      </c>
      <c r="Y6418" s="13" t="e">
        <f t="shared" ca="1" si="1996"/>
        <v>#NAME?</v>
      </c>
      <c r="Z6418" s="13" t="e">
        <f ca="1">CalcTable[[#This Row],[IrrHours]]/5</f>
        <v>#NAME?</v>
      </c>
      <c r="AA6418" s="13" t="e">
        <f ca="1">IF(CalcTable[[#This Row],[IrrFlag]]=FALSE,0,MAX(0,CalcTable[[#This Row],[VolRednWind]]*(FCAP*IRR_TARGET-CalcTable[[#This Row],[IWC]])))</f>
        <v>#NAME?</v>
      </c>
      <c r="AB6418" s="13" t="e">
        <f ca="1">CalcTable[[#This Row],[IWC]]+CalcTable[[#This Row],[Eff Precip]]+CalcTable[[#This Row],[IrrAmt]]-CalcTable[[#This Row],[AET]]</f>
        <v>#NAME?</v>
      </c>
      <c r="AC6418" s="13" t="e">
        <f ca="1">IF(CalcTable[[#This Row],[PWC]]&gt;FCAP,MIN(24*PERC,MIN(SAT,CalcTable[[#This Row],[PWC]])-FCAP),0)</f>
        <v>#NAME?</v>
      </c>
      <c r="AD6418" s="13" t="e">
        <f ca="1">IF(CalcTable[[#This Row],[PWC]]&gt;SAT,CalcTable[[#This Row],[PWC]]-SAT,0)</f>
        <v>#NAME?</v>
      </c>
      <c r="AE6418" s="13" t="e">
        <f ca="1">CalcTable[[#This Row],[PWC]]-CalcTable[[#This Row],[PercAmt]]-CalcTable[[#This Row],[Runoff]]</f>
        <v>#NAME?</v>
      </c>
      <c r="AF6418" s="13" t="e">
        <f ca="1">CalcTable[[#This Row],[IrrAmt]]/1000*CUR_IRR_AREA*10000/IRR_EFF</f>
        <v>#NAME?</v>
      </c>
      <c r="AG6418" s="147"/>
      <c r="AH6418" s="13"/>
      <c r="AI6418" s="50">
        <v>0</v>
      </c>
      <c r="AJ6418" s="50">
        <v>0</v>
      </c>
      <c r="AK6418" s="50">
        <v>7.6628694475914987</v>
      </c>
      <c r="AL6418" s="50">
        <v>8.7302816497301237</v>
      </c>
      <c r="AM6418" s="50"/>
      <c r="AN6418" s="50"/>
      <c r="AO6418" s="50"/>
      <c r="AP6418" s="50"/>
      <c r="AQ6418" s="50"/>
      <c r="AR6418" s="50"/>
      <c r="AS6418" s="50"/>
      <c r="AT6418" s="50"/>
      <c r="AU6418" s="50"/>
      <c r="AV6418" s="50"/>
      <c r="AW6418" s="50"/>
      <c r="AX6418" s="50">
        <f t="shared" si="2007"/>
        <v>16.393151097321621</v>
      </c>
      <c r="AY6418" s="50"/>
      <c r="AZ6418" s="50">
        <f t="shared" si="1997"/>
        <v>368.47701362342565</v>
      </c>
      <c r="BA6418" s="50">
        <f t="shared" si="1998"/>
        <v>567.3376241503538</v>
      </c>
      <c r="BB6418" s="50">
        <f t="shared" si="1999"/>
        <v>584.88414860861212</v>
      </c>
      <c r="BC6418" s="17">
        <f t="shared" si="2000"/>
        <v>20019</v>
      </c>
      <c r="BD6418" s="50">
        <f t="shared" si="2001"/>
        <v>16.393151097321621</v>
      </c>
      <c r="BE6418" s="50">
        <f t="shared" si="2002"/>
        <v>368.47701362342565</v>
      </c>
      <c r="BF6418" s="50">
        <f t="shared" si="2008"/>
        <v>602.71109230464617</v>
      </c>
      <c r="BG6418" s="50"/>
      <c r="BH6418" s="17">
        <f t="shared" si="2003"/>
        <v>0</v>
      </c>
      <c r="BI6418" s="17">
        <f t="shared" si="2011"/>
        <v>6418</v>
      </c>
      <c r="BJ6418" s="17">
        <f t="shared" si="2009"/>
        <v>6418</v>
      </c>
      <c r="BK6418" s="150">
        <f t="shared" si="2010"/>
        <v>37137</v>
      </c>
      <c r="BL6418" s="50" t="e">
        <f t="shared" ca="1" si="2004"/>
        <v>#NAME?</v>
      </c>
      <c r="BM6418" s="50" t="e">
        <f t="shared" ca="1" si="2005"/>
        <v>#NAME?</v>
      </c>
      <c r="BN6418" s="50" t="e">
        <f t="shared" ca="1" si="2006"/>
        <v>#NAME?</v>
      </c>
    </row>
    <row r="6419" spans="1:66" x14ac:dyDescent="0.35">
      <c r="A6419" s="48">
        <v>37138</v>
      </c>
      <c r="B6419" s="17">
        <v>2001</v>
      </c>
      <c r="C6419" s="17">
        <v>9</v>
      </c>
      <c r="D6419" s="17">
        <v>247</v>
      </c>
      <c r="E6419" s="17">
        <v>4</v>
      </c>
      <c r="F6419" s="17">
        <v>3</v>
      </c>
      <c r="G6419" s="50">
        <v>9.6999999999999993</v>
      </c>
      <c r="H6419" s="32">
        <v>5.4709841930680483</v>
      </c>
      <c r="I6419" s="50">
        <v>7</v>
      </c>
      <c r="J6419" s="13">
        <v>0</v>
      </c>
      <c r="K6419" s="13">
        <f t="shared" si="1992"/>
        <v>0</v>
      </c>
      <c r="L6419" s="13">
        <f t="shared" si="1993"/>
        <v>0</v>
      </c>
      <c r="M6419" s="13" t="e">
        <f ca="1">CalcTable[[#This Row],[IWC]]-AE6418</f>
        <v>#NAME?</v>
      </c>
      <c r="N6419" s="13" t="e">
        <f ca="1">IF(CalcTable[[#This Row],[Day of Year]]&lt;123,FCAP,AE6418)</f>
        <v>#NAME?</v>
      </c>
      <c r="O6419" s="17" t="e">
        <f ca="1">IF(IRR_DRIP,5,COUNTIF('IDET Wind Values'!C6403:G6403,"&lt;="&amp;IRR_MAXWIND))</f>
        <v>#NAME?</v>
      </c>
      <c r="P6419" s="13" t="e">
        <f ca="1">CalcTable[[#This Row],[ET_o]]*KL</f>
        <v>#NAME?</v>
      </c>
      <c r="Q6419" s="13" t="e">
        <f ca="1">IF(WILTPT&lt;=0,1,MAX(0,MIN(1,(CalcTable[[#This Row],[IWC]]-WILTPT)/(MAD-WILTPT))))</f>
        <v>#NAME?</v>
      </c>
      <c r="R6419" s="13" t="e">
        <f ca="1">CalcTable[[#This Row],[ETMult]]*CalcTable[[#This Row],[ETb]]</f>
        <v>#NAME?</v>
      </c>
      <c r="S6419" s="13" t="b">
        <f>INDEX(IRR_LIST,CalcTable[[#This Row],[Day of Week]]+1)</f>
        <v>1</v>
      </c>
      <c r="T6419" s="13">
        <f t="shared" ca="1" si="1994"/>
        <v>0</v>
      </c>
      <c r="U6419" s="13" t="b">
        <f ca="1">IF(CalcTable[[#This Row],[IrrPrecip]]&gt;=IC_MM,FALSE,TRUE)</f>
        <v>1</v>
      </c>
      <c r="V6419" s="13" t="b">
        <f t="shared" si="1995"/>
        <v>1</v>
      </c>
      <c r="W6419" s="13" t="e">
        <f ca="1">IF(AND(IRR_DRIP=FALSE,CalcTable[[#This Row],[IrrHours]]&lt;=0),FALSE,TRUE)</f>
        <v>#NAME?</v>
      </c>
      <c r="X6419" s="13" t="e">
        <f ca="1">AND(CalcTable[[#This Row],[IrrDay]],CalcTable[[#This Row],[IrrRain]],CalcTable[[#This Row],[IrrWarm]],CalcTable[[#This Row],[IrrWindy]])</f>
        <v>#NAME?</v>
      </c>
      <c r="Y6419" s="13" t="e">
        <f t="shared" ca="1" si="1996"/>
        <v>#NAME?</v>
      </c>
      <c r="Z6419" s="13" t="e">
        <f ca="1">CalcTable[[#This Row],[IrrHours]]/5</f>
        <v>#NAME?</v>
      </c>
      <c r="AA6419" s="13" t="e">
        <f ca="1">IF(CalcTable[[#This Row],[IrrFlag]]=FALSE,0,MAX(0,CalcTable[[#This Row],[VolRednWind]]*(FCAP*IRR_TARGET-CalcTable[[#This Row],[IWC]])))</f>
        <v>#NAME?</v>
      </c>
      <c r="AB6419" s="13" t="e">
        <f ca="1">CalcTable[[#This Row],[IWC]]+CalcTable[[#This Row],[Eff Precip]]+CalcTable[[#This Row],[IrrAmt]]-CalcTable[[#This Row],[AET]]</f>
        <v>#NAME?</v>
      </c>
      <c r="AC6419" s="13" t="e">
        <f ca="1">IF(CalcTable[[#This Row],[PWC]]&gt;FCAP,MIN(24*PERC,MIN(SAT,CalcTable[[#This Row],[PWC]])-FCAP),0)</f>
        <v>#NAME?</v>
      </c>
      <c r="AD6419" s="13" t="e">
        <f ca="1">IF(CalcTable[[#This Row],[PWC]]&gt;SAT,CalcTable[[#This Row],[PWC]]-SAT,0)</f>
        <v>#NAME?</v>
      </c>
      <c r="AE6419" s="13" t="e">
        <f ca="1">CalcTable[[#This Row],[PWC]]-CalcTable[[#This Row],[PercAmt]]-CalcTable[[#This Row],[Runoff]]</f>
        <v>#NAME?</v>
      </c>
      <c r="AF6419" s="13" t="e">
        <f ca="1">CalcTable[[#This Row],[IrrAmt]]/1000*CUR_IRR_AREA*10000/IRR_EFF</f>
        <v>#NAME?</v>
      </c>
      <c r="AG6419" s="147"/>
      <c r="AH6419" s="13"/>
      <c r="AI6419" s="50">
        <v>0</v>
      </c>
      <c r="AJ6419" s="50">
        <v>0</v>
      </c>
      <c r="AK6419" s="50">
        <v>0</v>
      </c>
      <c r="AL6419" s="50">
        <v>0</v>
      </c>
      <c r="AM6419" s="50"/>
      <c r="AN6419" s="50"/>
      <c r="AO6419" s="50"/>
      <c r="AP6419" s="50"/>
      <c r="AQ6419" s="50"/>
      <c r="AR6419" s="50"/>
      <c r="AS6419" s="50"/>
      <c r="AT6419" s="50"/>
      <c r="AU6419" s="50"/>
      <c r="AV6419" s="50"/>
      <c r="AW6419" s="50"/>
      <c r="AX6419" s="50">
        <f t="shared" si="2007"/>
        <v>0</v>
      </c>
      <c r="AY6419" s="50"/>
      <c r="AZ6419" s="50">
        <f t="shared" si="1997"/>
        <v>0</v>
      </c>
      <c r="BA6419" s="50">
        <f t="shared" si="1998"/>
        <v>0</v>
      </c>
      <c r="BB6419" s="50">
        <f t="shared" si="1999"/>
        <v>0</v>
      </c>
      <c r="BC6419" s="17">
        <f t="shared" si="2000"/>
        <v>20019</v>
      </c>
      <c r="BD6419" s="50">
        <f t="shared" si="2001"/>
        <v>0</v>
      </c>
      <c r="BE6419" s="50">
        <f t="shared" si="2002"/>
        <v>0</v>
      </c>
      <c r="BF6419" s="50">
        <f t="shared" si="2008"/>
        <v>0</v>
      </c>
      <c r="BG6419" s="50"/>
      <c r="BH6419" s="17">
        <f t="shared" si="2003"/>
        <v>0</v>
      </c>
      <c r="BI6419" s="17">
        <f t="shared" si="2011"/>
        <v>6419</v>
      </c>
      <c r="BJ6419" s="17">
        <f t="shared" si="2009"/>
        <v>6419</v>
      </c>
      <c r="BK6419" s="150">
        <f t="shared" si="2010"/>
        <v>37138</v>
      </c>
      <c r="BL6419" s="50" t="e">
        <f t="shared" ca="1" si="2004"/>
        <v>#NAME?</v>
      </c>
      <c r="BM6419" s="50" t="e">
        <f t="shared" ca="1" si="2005"/>
        <v>#NAME?</v>
      </c>
      <c r="BN6419" s="50" t="e">
        <f t="shared" ca="1" si="2006"/>
        <v>#NAME?</v>
      </c>
    </row>
    <row r="6420" spans="1:66" x14ac:dyDescent="0.35">
      <c r="A6420" s="48">
        <v>37139</v>
      </c>
      <c r="B6420" s="17">
        <v>2001</v>
      </c>
      <c r="C6420" s="17">
        <v>9</v>
      </c>
      <c r="D6420" s="17">
        <v>248</v>
      </c>
      <c r="E6420" s="17">
        <v>5</v>
      </c>
      <c r="F6420" s="17">
        <v>4</v>
      </c>
      <c r="G6420" s="50">
        <v>8.1</v>
      </c>
      <c r="H6420" s="32">
        <v>2.1005003584019857</v>
      </c>
      <c r="I6420" s="50">
        <v>11.333333333333334</v>
      </c>
      <c r="J6420" s="13">
        <v>1.3</v>
      </c>
      <c r="K6420" s="13">
        <f t="shared" ref="K6420:K6483" si="2012">J6420*PRECIP_ADJUST</f>
        <v>1.3</v>
      </c>
      <c r="L6420" s="13">
        <f t="shared" ref="L6420:L6483" si="2013">IF(K6420&gt;=EFF_PRECIP,EFF_MULT*(K6420-EFF_PRECIP),0)</f>
        <v>0</v>
      </c>
      <c r="M6420" s="13" t="e">
        <f ca="1">CalcTable[[#This Row],[IWC]]-AE6419</f>
        <v>#NAME?</v>
      </c>
      <c r="N6420" s="13" t="e">
        <f ca="1">IF(CalcTable[[#This Row],[Day of Year]]&lt;123,FCAP,AE6419)</f>
        <v>#NAME?</v>
      </c>
      <c r="O6420" s="17" t="e">
        <f ca="1">IF(IRR_DRIP,5,COUNTIF('IDET Wind Values'!C6404:G6404,"&lt;="&amp;IRR_MAXWIND))</f>
        <v>#NAME?</v>
      </c>
      <c r="P6420" s="13" t="e">
        <f ca="1">CalcTable[[#This Row],[ET_o]]*KL</f>
        <v>#NAME?</v>
      </c>
      <c r="Q6420" s="13" t="e">
        <f ca="1">IF(WILTPT&lt;=0,1,MAX(0,MIN(1,(CalcTable[[#This Row],[IWC]]-WILTPT)/(MAD-WILTPT))))</f>
        <v>#NAME?</v>
      </c>
      <c r="R6420" s="13" t="e">
        <f ca="1">CalcTable[[#This Row],[ETMult]]*CalcTable[[#This Row],[ETb]]</f>
        <v>#NAME?</v>
      </c>
      <c r="S6420" s="13" t="b">
        <f>INDEX(IRR_LIST,CalcTable[[#This Row],[Day of Week]]+1)</f>
        <v>0</v>
      </c>
      <c r="T6420" s="13">
        <f t="shared" ref="T6420:T6483" ca="1" si="2014">SUM(OFFSET(K6420,-IC_DAYS,0,IC_DAYS,1))</f>
        <v>0</v>
      </c>
      <c r="U6420" s="13" t="b">
        <f ca="1">IF(CalcTable[[#This Row],[IrrPrecip]]&gt;=IC_MM,FALSE,TRUE)</f>
        <v>1</v>
      </c>
      <c r="V6420" s="13" t="b">
        <f t="shared" ref="V6420:V6483" si="2015">IF(G6421&lt;IRR_TEMP,FALSE,TRUE)</f>
        <v>0</v>
      </c>
      <c r="W6420" s="13" t="e">
        <f ca="1">IF(AND(IRR_DRIP=FALSE,CalcTable[[#This Row],[IrrHours]]&lt;=0),FALSE,TRUE)</f>
        <v>#NAME?</v>
      </c>
      <c r="X6420" s="13" t="e">
        <f ca="1">AND(CalcTable[[#This Row],[IrrDay]],CalcTable[[#This Row],[IrrRain]],CalcTable[[#This Row],[IrrWarm]],CalcTable[[#This Row],[IrrWindy]])</f>
        <v>#NAME?</v>
      </c>
      <c r="Y6420" s="13" t="e">
        <f t="shared" ref="Y6420:Y6483" ca="1" si="2016">IF(AA6419&lt;=0,FALSE,TRUE)</f>
        <v>#NAME?</v>
      </c>
      <c r="Z6420" s="13" t="e">
        <f ca="1">CalcTable[[#This Row],[IrrHours]]/5</f>
        <v>#NAME?</v>
      </c>
      <c r="AA6420" s="13" t="e">
        <f ca="1">IF(CalcTable[[#This Row],[IrrFlag]]=FALSE,0,MAX(0,CalcTable[[#This Row],[VolRednWind]]*(FCAP*IRR_TARGET-CalcTable[[#This Row],[IWC]])))</f>
        <v>#NAME?</v>
      </c>
      <c r="AB6420" s="13" t="e">
        <f ca="1">CalcTable[[#This Row],[IWC]]+CalcTable[[#This Row],[Eff Precip]]+CalcTable[[#This Row],[IrrAmt]]-CalcTable[[#This Row],[AET]]</f>
        <v>#NAME?</v>
      </c>
      <c r="AC6420" s="13" t="e">
        <f ca="1">IF(CalcTable[[#This Row],[PWC]]&gt;FCAP,MIN(24*PERC,MIN(SAT,CalcTable[[#This Row],[PWC]])-FCAP),0)</f>
        <v>#NAME?</v>
      </c>
      <c r="AD6420" s="13" t="e">
        <f ca="1">IF(CalcTable[[#This Row],[PWC]]&gt;SAT,CalcTable[[#This Row],[PWC]]-SAT,0)</f>
        <v>#NAME?</v>
      </c>
      <c r="AE6420" s="13" t="e">
        <f ca="1">CalcTable[[#This Row],[PWC]]-CalcTable[[#This Row],[PercAmt]]-CalcTable[[#This Row],[Runoff]]</f>
        <v>#NAME?</v>
      </c>
      <c r="AF6420" s="13" t="e">
        <f ca="1">CalcTable[[#This Row],[IrrAmt]]/1000*CUR_IRR_AREA*10000/IRR_EFF</f>
        <v>#NAME?</v>
      </c>
      <c r="AG6420" s="147"/>
      <c r="AH6420" s="13"/>
      <c r="AI6420" s="50">
        <v>0</v>
      </c>
      <c r="AJ6420" s="50">
        <v>0</v>
      </c>
      <c r="AK6420" s="50">
        <v>0</v>
      </c>
      <c r="AL6420" s="50">
        <v>0</v>
      </c>
      <c r="AM6420" s="50"/>
      <c r="AN6420" s="50"/>
      <c r="AO6420" s="50"/>
      <c r="AP6420" s="50"/>
      <c r="AQ6420" s="50"/>
      <c r="AR6420" s="50"/>
      <c r="AS6420" s="50"/>
      <c r="AT6420" s="50"/>
      <c r="AU6420" s="50"/>
      <c r="AV6420" s="50"/>
      <c r="AW6420" s="50"/>
      <c r="AX6420" s="50">
        <f t="shared" si="2007"/>
        <v>0</v>
      </c>
      <c r="AY6420" s="50"/>
      <c r="AZ6420" s="50">
        <f t="shared" ref="AZ6420:AZ6483" si="2017">SUMPRODUCT(AI6420:AW6420,CONVERSION)</f>
        <v>0</v>
      </c>
      <c r="BA6420" s="50">
        <f t="shared" ref="BA6420:BA6483" si="2018">SUMPRODUCT($AI6420:$AW6420,CONVERSION,APP_DEMAND)</f>
        <v>0</v>
      </c>
      <c r="BB6420" s="50">
        <f t="shared" ref="BB6420:BB6483" si="2019">SUMPRODUCT($AI6420:$AW6420,CONVERSION,PUMP_DEMAND)</f>
        <v>0</v>
      </c>
      <c r="BC6420" s="17">
        <f t="shared" ref="BC6420:BC6483" si="2020">B6420*10+C6420</f>
        <v>20019</v>
      </c>
      <c r="BD6420" s="50">
        <f t="shared" ref="BD6420:BD6483" si="2021">INDEX(AI6420:AX6420,PLOT_AREA)</f>
        <v>0</v>
      </c>
      <c r="BE6420" s="50">
        <f t="shared" ref="BE6420:BE6483" si="2022">IF(PLOT_AREA&lt;=AREA_COUNT,INDEX(AI6420:AW6420,PLOT_AREA)*INDEX(CONVERSION,PLOT_AREA),AZ6420)</f>
        <v>0</v>
      </c>
      <c r="BF6420" s="50">
        <f t="shared" si="2008"/>
        <v>0</v>
      </c>
      <c r="BG6420" s="50"/>
      <c r="BH6420" s="17">
        <f t="shared" ref="BH6420:BH6483" si="2023">IF(BC6420&lt;PLOT_FROM,-1,IF(BC6420&gt;PLOT_TO,1,0))</f>
        <v>0</v>
      </c>
      <c r="BI6420" s="17">
        <f t="shared" si="2011"/>
        <v>6420</v>
      </c>
      <c r="BJ6420" s="17">
        <f t="shared" si="2009"/>
        <v>6420</v>
      </c>
      <c r="BK6420" s="150">
        <f t="shared" si="2010"/>
        <v>37139</v>
      </c>
      <c r="BL6420" s="50" t="e">
        <f t="shared" ref="BL6420:BL6483" ca="1" si="2024">WILTPT</f>
        <v>#NAME?</v>
      </c>
      <c r="BM6420" s="50" t="e">
        <f t="shared" ref="BM6420:BM6483" ca="1" si="2025">SAT</f>
        <v>#NAME?</v>
      </c>
      <c r="BN6420" s="50" t="e">
        <f t="shared" ref="BN6420:BN6483" ca="1" si="2026">FCAP</f>
        <v>#NAME?</v>
      </c>
    </row>
    <row r="6421" spans="1:66" x14ac:dyDescent="0.35">
      <c r="A6421" s="48">
        <v>37140</v>
      </c>
      <c r="B6421" s="17">
        <v>2001</v>
      </c>
      <c r="C6421" s="17">
        <v>9</v>
      </c>
      <c r="D6421" s="17">
        <v>249</v>
      </c>
      <c r="E6421" s="17">
        <v>6</v>
      </c>
      <c r="F6421" s="17">
        <v>5</v>
      </c>
      <c r="G6421" s="50">
        <v>2</v>
      </c>
      <c r="H6421" s="32">
        <v>3.749831084861154</v>
      </c>
      <c r="I6421" s="50">
        <v>7.333333333333333</v>
      </c>
      <c r="J6421" s="13">
        <v>0</v>
      </c>
      <c r="K6421" s="13">
        <f t="shared" si="2012"/>
        <v>0</v>
      </c>
      <c r="L6421" s="13">
        <f t="shared" si="2013"/>
        <v>0</v>
      </c>
      <c r="M6421" s="13" t="e">
        <f ca="1">CalcTable[[#This Row],[IWC]]-AE6420</f>
        <v>#NAME?</v>
      </c>
      <c r="N6421" s="13" t="e">
        <f ca="1">IF(CalcTable[[#This Row],[Day of Year]]&lt;123,FCAP,AE6420)</f>
        <v>#NAME?</v>
      </c>
      <c r="O6421" s="17" t="e">
        <f ca="1">IF(IRR_DRIP,5,COUNTIF('IDET Wind Values'!C6405:G6405,"&lt;="&amp;IRR_MAXWIND))</f>
        <v>#NAME?</v>
      </c>
      <c r="P6421" s="13" t="e">
        <f ca="1">CalcTable[[#This Row],[ET_o]]*KL</f>
        <v>#NAME?</v>
      </c>
      <c r="Q6421" s="13" t="e">
        <f ca="1">IF(WILTPT&lt;=0,1,MAX(0,MIN(1,(CalcTable[[#This Row],[IWC]]-WILTPT)/(MAD-WILTPT))))</f>
        <v>#NAME?</v>
      </c>
      <c r="R6421" s="13" t="e">
        <f ca="1">CalcTable[[#This Row],[ETMult]]*CalcTable[[#This Row],[ETb]]</f>
        <v>#NAME?</v>
      </c>
      <c r="S6421" s="13" t="b">
        <f>INDEX(IRR_LIST,CalcTable[[#This Row],[Day of Week]]+1)</f>
        <v>1</v>
      </c>
      <c r="T6421" s="13">
        <f t="shared" ca="1" si="2014"/>
        <v>1.3</v>
      </c>
      <c r="U6421" s="13" t="b">
        <f ca="1">IF(CalcTable[[#This Row],[IrrPrecip]]&gt;=IC_MM,FALSE,TRUE)</f>
        <v>1</v>
      </c>
      <c r="V6421" s="13" t="b">
        <f t="shared" si="2015"/>
        <v>0</v>
      </c>
      <c r="W6421" s="13" t="e">
        <f ca="1">IF(AND(IRR_DRIP=FALSE,CalcTable[[#This Row],[IrrHours]]&lt;=0),FALSE,TRUE)</f>
        <v>#NAME?</v>
      </c>
      <c r="X6421" s="13" t="e">
        <f ca="1">AND(CalcTable[[#This Row],[IrrDay]],CalcTable[[#This Row],[IrrRain]],CalcTable[[#This Row],[IrrWarm]],CalcTable[[#This Row],[IrrWindy]])</f>
        <v>#NAME?</v>
      </c>
      <c r="Y6421" s="13" t="e">
        <f t="shared" ca="1" si="2016"/>
        <v>#NAME?</v>
      </c>
      <c r="Z6421" s="13" t="e">
        <f ca="1">CalcTable[[#This Row],[IrrHours]]/5</f>
        <v>#NAME?</v>
      </c>
      <c r="AA6421" s="13" t="e">
        <f ca="1">IF(CalcTable[[#This Row],[IrrFlag]]=FALSE,0,MAX(0,CalcTable[[#This Row],[VolRednWind]]*(FCAP*IRR_TARGET-CalcTable[[#This Row],[IWC]])))</f>
        <v>#NAME?</v>
      </c>
      <c r="AB6421" s="13" t="e">
        <f ca="1">CalcTable[[#This Row],[IWC]]+CalcTable[[#This Row],[Eff Precip]]+CalcTable[[#This Row],[IrrAmt]]-CalcTable[[#This Row],[AET]]</f>
        <v>#NAME?</v>
      </c>
      <c r="AC6421" s="13" t="e">
        <f ca="1">IF(CalcTable[[#This Row],[PWC]]&gt;FCAP,MIN(24*PERC,MIN(SAT,CalcTable[[#This Row],[PWC]])-FCAP),0)</f>
        <v>#NAME?</v>
      </c>
      <c r="AD6421" s="13" t="e">
        <f ca="1">IF(CalcTable[[#This Row],[PWC]]&gt;SAT,CalcTable[[#This Row],[PWC]]-SAT,0)</f>
        <v>#NAME?</v>
      </c>
      <c r="AE6421" s="13" t="e">
        <f ca="1">CalcTable[[#This Row],[PWC]]-CalcTable[[#This Row],[PercAmt]]-CalcTable[[#This Row],[Runoff]]</f>
        <v>#NAME?</v>
      </c>
      <c r="AF6421" s="13" t="e">
        <f ca="1">CalcTable[[#This Row],[IrrAmt]]/1000*CUR_IRR_AREA*10000/IRR_EFF</f>
        <v>#NAME?</v>
      </c>
      <c r="AG6421" s="147"/>
      <c r="AH6421" s="13"/>
      <c r="AI6421" s="50">
        <v>0</v>
      </c>
      <c r="AJ6421" s="50">
        <v>0</v>
      </c>
      <c r="AK6421" s="50">
        <v>0</v>
      </c>
      <c r="AL6421" s="50">
        <v>0</v>
      </c>
      <c r="AM6421" s="50"/>
      <c r="AN6421" s="50"/>
      <c r="AO6421" s="50"/>
      <c r="AP6421" s="50"/>
      <c r="AQ6421" s="50"/>
      <c r="AR6421" s="50"/>
      <c r="AS6421" s="50"/>
      <c r="AT6421" s="50"/>
      <c r="AU6421" s="50"/>
      <c r="AV6421" s="50"/>
      <c r="AW6421" s="50"/>
      <c r="AX6421" s="50">
        <f t="shared" ref="AX6421:AX6484" si="2027">SUM(AI6421:AW6421)</f>
        <v>0</v>
      </c>
      <c r="AY6421" s="50"/>
      <c r="AZ6421" s="50">
        <f t="shared" si="2017"/>
        <v>0</v>
      </c>
      <c r="BA6421" s="50">
        <f t="shared" si="2018"/>
        <v>0</v>
      </c>
      <c r="BB6421" s="50">
        <f t="shared" si="2019"/>
        <v>0</v>
      </c>
      <c r="BC6421" s="17">
        <f t="shared" si="2020"/>
        <v>20019</v>
      </c>
      <c r="BD6421" s="50">
        <f t="shared" si="2021"/>
        <v>0</v>
      </c>
      <c r="BE6421" s="50">
        <f t="shared" si="2022"/>
        <v>0</v>
      </c>
      <c r="BF6421" s="50">
        <f t="shared" ref="BF6421:BF6484" si="2028">BE6421*BF$17</f>
        <v>0</v>
      </c>
      <c r="BG6421" s="50"/>
      <c r="BH6421" s="17">
        <f t="shared" si="2023"/>
        <v>0</v>
      </c>
      <c r="BI6421" s="17">
        <f t="shared" si="2011"/>
        <v>6421</v>
      </c>
      <c r="BJ6421" s="17">
        <f t="shared" ref="BJ6421:BJ6484" si="2029">IF(BH6421=0,BI6421,"")</f>
        <v>6421</v>
      </c>
      <c r="BK6421" s="150">
        <f t="shared" ref="BK6421:BK6484" si="2030">A6421</f>
        <v>37140</v>
      </c>
      <c r="BL6421" s="50" t="e">
        <f t="shared" ca="1" si="2024"/>
        <v>#NAME?</v>
      </c>
      <c r="BM6421" s="50" t="e">
        <f t="shared" ca="1" si="2025"/>
        <v>#NAME?</v>
      </c>
      <c r="BN6421" s="50" t="e">
        <f t="shared" ca="1" si="2026"/>
        <v>#NAME?</v>
      </c>
    </row>
    <row r="6422" spans="1:66" x14ac:dyDescent="0.35">
      <c r="A6422" s="48">
        <v>37141</v>
      </c>
      <c r="B6422" s="17">
        <v>2001</v>
      </c>
      <c r="C6422" s="17">
        <v>9</v>
      </c>
      <c r="D6422" s="17">
        <v>250</v>
      </c>
      <c r="E6422" s="17">
        <v>7</v>
      </c>
      <c r="F6422" s="17">
        <v>6</v>
      </c>
      <c r="G6422" s="50">
        <v>2.9</v>
      </c>
      <c r="H6422" s="32">
        <v>4.0517591165721836</v>
      </c>
      <c r="I6422" s="50">
        <v>19.5</v>
      </c>
      <c r="J6422" s="13">
        <v>0.8</v>
      </c>
      <c r="K6422" s="13">
        <f t="shared" si="2012"/>
        <v>0.8</v>
      </c>
      <c r="L6422" s="13">
        <f t="shared" si="2013"/>
        <v>0</v>
      </c>
      <c r="M6422" s="13" t="e">
        <f ca="1">CalcTable[[#This Row],[IWC]]-AE6421</f>
        <v>#NAME?</v>
      </c>
      <c r="N6422" s="13" t="e">
        <f ca="1">IF(CalcTable[[#This Row],[Day of Year]]&lt;123,FCAP,AE6421)</f>
        <v>#NAME?</v>
      </c>
      <c r="O6422" s="17" t="e">
        <f ca="1">IF(IRR_DRIP,5,COUNTIF('IDET Wind Values'!C6406:G6406,"&lt;="&amp;IRR_MAXWIND))</f>
        <v>#NAME?</v>
      </c>
      <c r="P6422" s="13" t="e">
        <f ca="1">CalcTable[[#This Row],[ET_o]]*KL</f>
        <v>#NAME?</v>
      </c>
      <c r="Q6422" s="13" t="e">
        <f ca="1">IF(WILTPT&lt;=0,1,MAX(0,MIN(1,(CalcTable[[#This Row],[IWC]]-WILTPT)/(MAD-WILTPT))))</f>
        <v>#NAME?</v>
      </c>
      <c r="R6422" s="13" t="e">
        <f ca="1">CalcTable[[#This Row],[ETMult]]*CalcTable[[#This Row],[ETb]]</f>
        <v>#NAME?</v>
      </c>
      <c r="S6422" s="13" t="b">
        <f>INDEX(IRR_LIST,CalcTable[[#This Row],[Day of Week]]+1)</f>
        <v>0</v>
      </c>
      <c r="T6422" s="13">
        <f t="shared" ca="1" si="2014"/>
        <v>1.3</v>
      </c>
      <c r="U6422" s="13" t="b">
        <f ca="1">IF(CalcTable[[#This Row],[IrrPrecip]]&gt;=IC_MM,FALSE,TRUE)</f>
        <v>1</v>
      </c>
      <c r="V6422" s="13" t="b">
        <f t="shared" si="2015"/>
        <v>0</v>
      </c>
      <c r="W6422" s="13" t="e">
        <f ca="1">IF(AND(IRR_DRIP=FALSE,CalcTable[[#This Row],[IrrHours]]&lt;=0),FALSE,TRUE)</f>
        <v>#NAME?</v>
      </c>
      <c r="X6422" s="13" t="e">
        <f ca="1">AND(CalcTable[[#This Row],[IrrDay]],CalcTable[[#This Row],[IrrRain]],CalcTable[[#This Row],[IrrWarm]],CalcTable[[#This Row],[IrrWindy]])</f>
        <v>#NAME?</v>
      </c>
      <c r="Y6422" s="13" t="e">
        <f t="shared" ca="1" si="2016"/>
        <v>#NAME?</v>
      </c>
      <c r="Z6422" s="13" t="e">
        <f ca="1">CalcTable[[#This Row],[IrrHours]]/5</f>
        <v>#NAME?</v>
      </c>
      <c r="AA6422" s="13" t="e">
        <f ca="1">IF(CalcTable[[#This Row],[IrrFlag]]=FALSE,0,MAX(0,CalcTable[[#This Row],[VolRednWind]]*(FCAP*IRR_TARGET-CalcTable[[#This Row],[IWC]])))</f>
        <v>#NAME?</v>
      </c>
      <c r="AB6422" s="13" t="e">
        <f ca="1">CalcTable[[#This Row],[IWC]]+CalcTable[[#This Row],[Eff Precip]]+CalcTable[[#This Row],[IrrAmt]]-CalcTable[[#This Row],[AET]]</f>
        <v>#NAME?</v>
      </c>
      <c r="AC6422" s="13" t="e">
        <f ca="1">IF(CalcTable[[#This Row],[PWC]]&gt;FCAP,MIN(24*PERC,MIN(SAT,CalcTable[[#This Row],[PWC]])-FCAP),0)</f>
        <v>#NAME?</v>
      </c>
      <c r="AD6422" s="13" t="e">
        <f ca="1">IF(CalcTable[[#This Row],[PWC]]&gt;SAT,CalcTable[[#This Row],[PWC]]-SAT,0)</f>
        <v>#NAME?</v>
      </c>
      <c r="AE6422" s="13" t="e">
        <f ca="1">CalcTable[[#This Row],[PWC]]-CalcTable[[#This Row],[PercAmt]]-CalcTable[[#This Row],[Runoff]]</f>
        <v>#NAME?</v>
      </c>
      <c r="AF6422" s="13" t="e">
        <f ca="1">CalcTable[[#This Row],[IrrAmt]]/1000*CUR_IRR_AREA*10000/IRR_EFF</f>
        <v>#NAME?</v>
      </c>
      <c r="AG6422" s="147"/>
      <c r="AH6422" s="13"/>
      <c r="AI6422" s="50">
        <v>0</v>
      </c>
      <c r="AJ6422" s="50">
        <v>0</v>
      </c>
      <c r="AK6422" s="50">
        <v>0</v>
      </c>
      <c r="AL6422" s="50">
        <v>0</v>
      </c>
      <c r="AM6422" s="50"/>
      <c r="AN6422" s="50"/>
      <c r="AO6422" s="50"/>
      <c r="AP6422" s="50"/>
      <c r="AQ6422" s="50"/>
      <c r="AR6422" s="50"/>
      <c r="AS6422" s="50"/>
      <c r="AT6422" s="50"/>
      <c r="AU6422" s="50"/>
      <c r="AV6422" s="50"/>
      <c r="AW6422" s="50"/>
      <c r="AX6422" s="50">
        <f t="shared" si="2027"/>
        <v>0</v>
      </c>
      <c r="AY6422" s="50"/>
      <c r="AZ6422" s="50">
        <f t="shared" si="2017"/>
        <v>0</v>
      </c>
      <c r="BA6422" s="50">
        <f t="shared" si="2018"/>
        <v>0</v>
      </c>
      <c r="BB6422" s="50">
        <f t="shared" si="2019"/>
        <v>0</v>
      </c>
      <c r="BC6422" s="17">
        <f t="shared" si="2020"/>
        <v>20019</v>
      </c>
      <c r="BD6422" s="50">
        <f t="shared" si="2021"/>
        <v>0</v>
      </c>
      <c r="BE6422" s="50">
        <f t="shared" si="2022"/>
        <v>0</v>
      </c>
      <c r="BF6422" s="50">
        <f t="shared" si="2028"/>
        <v>0</v>
      </c>
      <c r="BG6422" s="50"/>
      <c r="BH6422" s="17">
        <f t="shared" si="2023"/>
        <v>0</v>
      </c>
      <c r="BI6422" s="17">
        <f t="shared" ref="BI6422:BI6485" si="2031">BI6421+1</f>
        <v>6422</v>
      </c>
      <c r="BJ6422" s="17">
        <f t="shared" si="2029"/>
        <v>6422</v>
      </c>
      <c r="BK6422" s="150">
        <f t="shared" si="2030"/>
        <v>37141</v>
      </c>
      <c r="BL6422" s="50" t="e">
        <f t="shared" ca="1" si="2024"/>
        <v>#NAME?</v>
      </c>
      <c r="BM6422" s="50" t="e">
        <f t="shared" ca="1" si="2025"/>
        <v>#NAME?</v>
      </c>
      <c r="BN6422" s="50" t="e">
        <f t="shared" ca="1" si="2026"/>
        <v>#NAME?</v>
      </c>
    </row>
    <row r="6423" spans="1:66" x14ac:dyDescent="0.35">
      <c r="A6423" s="48">
        <v>37142</v>
      </c>
      <c r="B6423" s="17">
        <v>2001</v>
      </c>
      <c r="C6423" s="17">
        <v>9</v>
      </c>
      <c r="D6423" s="17">
        <v>251</v>
      </c>
      <c r="E6423" s="17">
        <v>8</v>
      </c>
      <c r="F6423" s="17">
        <v>7</v>
      </c>
      <c r="G6423" s="50">
        <v>1.4</v>
      </c>
      <c r="H6423" s="32">
        <v>4.0948497210764891</v>
      </c>
      <c r="I6423" s="50">
        <v>9.5</v>
      </c>
      <c r="J6423" s="13">
        <v>0</v>
      </c>
      <c r="K6423" s="13">
        <f t="shared" si="2012"/>
        <v>0</v>
      </c>
      <c r="L6423" s="13">
        <f t="shared" si="2013"/>
        <v>0</v>
      </c>
      <c r="M6423" s="13" t="e">
        <f ca="1">CalcTable[[#This Row],[IWC]]-AE6422</f>
        <v>#NAME?</v>
      </c>
      <c r="N6423" s="13" t="e">
        <f ca="1">IF(CalcTable[[#This Row],[Day of Year]]&lt;123,FCAP,AE6422)</f>
        <v>#NAME?</v>
      </c>
      <c r="O6423" s="17" t="e">
        <f ca="1">IF(IRR_DRIP,5,COUNTIF('IDET Wind Values'!C6407:G6407,"&lt;="&amp;IRR_MAXWIND))</f>
        <v>#NAME?</v>
      </c>
      <c r="P6423" s="13" t="e">
        <f ca="1">CalcTable[[#This Row],[ET_o]]*KL</f>
        <v>#NAME?</v>
      </c>
      <c r="Q6423" s="13" t="e">
        <f ca="1">IF(WILTPT&lt;=0,1,MAX(0,MIN(1,(CalcTable[[#This Row],[IWC]]-WILTPT)/(MAD-WILTPT))))</f>
        <v>#NAME?</v>
      </c>
      <c r="R6423" s="13" t="e">
        <f ca="1">CalcTable[[#This Row],[ETMult]]*CalcTable[[#This Row],[ETb]]</f>
        <v>#NAME?</v>
      </c>
      <c r="S6423" s="13" t="b">
        <f>INDEX(IRR_LIST,CalcTable[[#This Row],[Day of Week]]+1)</f>
        <v>0</v>
      </c>
      <c r="T6423" s="13">
        <f t="shared" ca="1" si="2014"/>
        <v>0.8</v>
      </c>
      <c r="U6423" s="13" t="b">
        <f ca="1">IF(CalcTable[[#This Row],[IrrPrecip]]&gt;=IC_MM,FALSE,TRUE)</f>
        <v>1</v>
      </c>
      <c r="V6423" s="13" t="b">
        <f t="shared" si="2015"/>
        <v>1</v>
      </c>
      <c r="W6423" s="13" t="e">
        <f ca="1">IF(AND(IRR_DRIP=FALSE,CalcTable[[#This Row],[IrrHours]]&lt;=0),FALSE,TRUE)</f>
        <v>#NAME?</v>
      </c>
      <c r="X6423" s="13" t="e">
        <f ca="1">AND(CalcTable[[#This Row],[IrrDay]],CalcTable[[#This Row],[IrrRain]],CalcTable[[#This Row],[IrrWarm]],CalcTable[[#This Row],[IrrWindy]])</f>
        <v>#NAME?</v>
      </c>
      <c r="Y6423" s="13" t="e">
        <f t="shared" ca="1" si="2016"/>
        <v>#NAME?</v>
      </c>
      <c r="Z6423" s="13" t="e">
        <f ca="1">CalcTable[[#This Row],[IrrHours]]/5</f>
        <v>#NAME?</v>
      </c>
      <c r="AA6423" s="13" t="e">
        <f ca="1">IF(CalcTable[[#This Row],[IrrFlag]]=FALSE,0,MAX(0,CalcTable[[#This Row],[VolRednWind]]*(FCAP*IRR_TARGET-CalcTable[[#This Row],[IWC]])))</f>
        <v>#NAME?</v>
      </c>
      <c r="AB6423" s="13" t="e">
        <f ca="1">CalcTable[[#This Row],[IWC]]+CalcTable[[#This Row],[Eff Precip]]+CalcTable[[#This Row],[IrrAmt]]-CalcTable[[#This Row],[AET]]</f>
        <v>#NAME?</v>
      </c>
      <c r="AC6423" s="13" t="e">
        <f ca="1">IF(CalcTable[[#This Row],[PWC]]&gt;FCAP,MIN(24*PERC,MIN(SAT,CalcTable[[#This Row],[PWC]])-FCAP),0)</f>
        <v>#NAME?</v>
      </c>
      <c r="AD6423" s="13" t="e">
        <f ca="1">IF(CalcTable[[#This Row],[PWC]]&gt;SAT,CalcTable[[#This Row],[PWC]]-SAT,0)</f>
        <v>#NAME?</v>
      </c>
      <c r="AE6423" s="13" t="e">
        <f ca="1">CalcTable[[#This Row],[PWC]]-CalcTable[[#This Row],[PercAmt]]-CalcTable[[#This Row],[Runoff]]</f>
        <v>#NAME?</v>
      </c>
      <c r="AF6423" s="13" t="e">
        <f ca="1">CalcTable[[#This Row],[IrrAmt]]/1000*CUR_IRR_AREA*10000/IRR_EFF</f>
        <v>#NAME?</v>
      </c>
      <c r="AG6423" s="147"/>
      <c r="AH6423" s="13"/>
      <c r="AI6423" s="50">
        <v>0</v>
      </c>
      <c r="AJ6423" s="50">
        <v>0</v>
      </c>
      <c r="AK6423" s="50">
        <v>0</v>
      </c>
      <c r="AL6423" s="50">
        <v>0</v>
      </c>
      <c r="AM6423" s="50"/>
      <c r="AN6423" s="50"/>
      <c r="AO6423" s="50"/>
      <c r="AP6423" s="50"/>
      <c r="AQ6423" s="50"/>
      <c r="AR6423" s="50"/>
      <c r="AS6423" s="50"/>
      <c r="AT6423" s="50"/>
      <c r="AU6423" s="50"/>
      <c r="AV6423" s="50"/>
      <c r="AW6423" s="50"/>
      <c r="AX6423" s="50">
        <f t="shared" si="2027"/>
        <v>0</v>
      </c>
      <c r="AY6423" s="50"/>
      <c r="AZ6423" s="50">
        <f t="shared" si="2017"/>
        <v>0</v>
      </c>
      <c r="BA6423" s="50">
        <f t="shared" si="2018"/>
        <v>0</v>
      </c>
      <c r="BB6423" s="50">
        <f t="shared" si="2019"/>
        <v>0</v>
      </c>
      <c r="BC6423" s="17">
        <f t="shared" si="2020"/>
        <v>20019</v>
      </c>
      <c r="BD6423" s="50">
        <f t="shared" si="2021"/>
        <v>0</v>
      </c>
      <c r="BE6423" s="50">
        <f t="shared" si="2022"/>
        <v>0</v>
      </c>
      <c r="BF6423" s="50">
        <f t="shared" si="2028"/>
        <v>0</v>
      </c>
      <c r="BG6423" s="50"/>
      <c r="BH6423" s="17">
        <f t="shared" si="2023"/>
        <v>0</v>
      </c>
      <c r="BI6423" s="17">
        <f t="shared" si="2031"/>
        <v>6423</v>
      </c>
      <c r="BJ6423" s="17">
        <f t="shared" si="2029"/>
        <v>6423</v>
      </c>
      <c r="BK6423" s="150">
        <f t="shared" si="2030"/>
        <v>37142</v>
      </c>
      <c r="BL6423" s="50" t="e">
        <f t="shared" ca="1" si="2024"/>
        <v>#NAME?</v>
      </c>
      <c r="BM6423" s="50" t="e">
        <f t="shared" ca="1" si="2025"/>
        <v>#NAME?</v>
      </c>
      <c r="BN6423" s="50" t="e">
        <f t="shared" ca="1" si="2026"/>
        <v>#NAME?</v>
      </c>
    </row>
    <row r="6424" spans="1:66" x14ac:dyDescent="0.35">
      <c r="A6424" s="48">
        <v>37143</v>
      </c>
      <c r="B6424" s="17">
        <v>2001</v>
      </c>
      <c r="C6424" s="17">
        <v>9</v>
      </c>
      <c r="D6424" s="17">
        <v>252</v>
      </c>
      <c r="E6424" s="17">
        <v>9</v>
      </c>
      <c r="F6424" s="17">
        <v>1</v>
      </c>
      <c r="G6424" s="50">
        <v>5.0999999999999996</v>
      </c>
      <c r="H6424" s="32">
        <v>3.1585436497696753</v>
      </c>
      <c r="I6424" s="50">
        <v>13.333333333333334</v>
      </c>
      <c r="J6424" s="13">
        <v>0</v>
      </c>
      <c r="K6424" s="13">
        <f t="shared" si="2012"/>
        <v>0</v>
      </c>
      <c r="L6424" s="13">
        <f t="shared" si="2013"/>
        <v>0</v>
      </c>
      <c r="M6424" s="13" t="e">
        <f ca="1">CalcTable[[#This Row],[IWC]]-AE6423</f>
        <v>#NAME?</v>
      </c>
      <c r="N6424" s="13" t="e">
        <f ca="1">IF(CalcTable[[#This Row],[Day of Year]]&lt;123,FCAP,AE6423)</f>
        <v>#NAME?</v>
      </c>
      <c r="O6424" s="17" t="e">
        <f ca="1">IF(IRR_DRIP,5,COUNTIF('IDET Wind Values'!C6408:G6408,"&lt;="&amp;IRR_MAXWIND))</f>
        <v>#NAME?</v>
      </c>
      <c r="P6424" s="13" t="e">
        <f ca="1">CalcTable[[#This Row],[ET_o]]*KL</f>
        <v>#NAME?</v>
      </c>
      <c r="Q6424" s="13" t="e">
        <f ca="1">IF(WILTPT&lt;=0,1,MAX(0,MIN(1,(CalcTable[[#This Row],[IWC]]-WILTPT)/(MAD-WILTPT))))</f>
        <v>#NAME?</v>
      </c>
      <c r="R6424" s="13" t="e">
        <f ca="1">CalcTable[[#This Row],[ETMult]]*CalcTable[[#This Row],[ETb]]</f>
        <v>#NAME?</v>
      </c>
      <c r="S6424" s="13" t="b">
        <f>INDEX(IRR_LIST,CalcTable[[#This Row],[Day of Week]]+1)</f>
        <v>1</v>
      </c>
      <c r="T6424" s="13">
        <f t="shared" ca="1" si="2014"/>
        <v>0.8</v>
      </c>
      <c r="U6424" s="13" t="b">
        <f ca="1">IF(CalcTable[[#This Row],[IrrPrecip]]&gt;=IC_MM,FALSE,TRUE)</f>
        <v>1</v>
      </c>
      <c r="V6424" s="13" t="b">
        <f t="shared" si="2015"/>
        <v>1</v>
      </c>
      <c r="W6424" s="13" t="e">
        <f ca="1">IF(AND(IRR_DRIP=FALSE,CalcTable[[#This Row],[IrrHours]]&lt;=0),FALSE,TRUE)</f>
        <v>#NAME?</v>
      </c>
      <c r="X6424" s="13" t="e">
        <f ca="1">AND(CalcTable[[#This Row],[IrrDay]],CalcTable[[#This Row],[IrrRain]],CalcTable[[#This Row],[IrrWarm]],CalcTable[[#This Row],[IrrWindy]])</f>
        <v>#NAME?</v>
      </c>
      <c r="Y6424" s="13" t="e">
        <f t="shared" ca="1" si="2016"/>
        <v>#NAME?</v>
      </c>
      <c r="Z6424" s="13" t="e">
        <f ca="1">CalcTable[[#This Row],[IrrHours]]/5</f>
        <v>#NAME?</v>
      </c>
      <c r="AA6424" s="13" t="e">
        <f ca="1">IF(CalcTable[[#This Row],[IrrFlag]]=FALSE,0,MAX(0,CalcTable[[#This Row],[VolRednWind]]*(FCAP*IRR_TARGET-CalcTable[[#This Row],[IWC]])))</f>
        <v>#NAME?</v>
      </c>
      <c r="AB6424" s="13" t="e">
        <f ca="1">CalcTable[[#This Row],[IWC]]+CalcTable[[#This Row],[Eff Precip]]+CalcTable[[#This Row],[IrrAmt]]-CalcTable[[#This Row],[AET]]</f>
        <v>#NAME?</v>
      </c>
      <c r="AC6424" s="13" t="e">
        <f ca="1">IF(CalcTable[[#This Row],[PWC]]&gt;FCAP,MIN(24*PERC,MIN(SAT,CalcTable[[#This Row],[PWC]])-FCAP),0)</f>
        <v>#NAME?</v>
      </c>
      <c r="AD6424" s="13" t="e">
        <f ca="1">IF(CalcTable[[#This Row],[PWC]]&gt;SAT,CalcTable[[#This Row],[PWC]]-SAT,0)</f>
        <v>#NAME?</v>
      </c>
      <c r="AE6424" s="13" t="e">
        <f ca="1">CalcTable[[#This Row],[PWC]]-CalcTable[[#This Row],[PercAmt]]-CalcTable[[#This Row],[Runoff]]</f>
        <v>#NAME?</v>
      </c>
      <c r="AF6424" s="13" t="e">
        <f ca="1">CalcTable[[#This Row],[IrrAmt]]/1000*CUR_IRR_AREA*10000/IRR_EFF</f>
        <v>#NAME?</v>
      </c>
      <c r="AG6424" s="147"/>
      <c r="AH6424" s="13"/>
      <c r="AI6424" s="50">
        <v>6.8418882296673722</v>
      </c>
      <c r="AJ6424" s="50">
        <v>11.819603473668165</v>
      </c>
      <c r="AK6424" s="50">
        <v>0</v>
      </c>
      <c r="AL6424" s="50">
        <v>0</v>
      </c>
      <c r="AM6424" s="50"/>
      <c r="AN6424" s="50"/>
      <c r="AO6424" s="50"/>
      <c r="AP6424" s="50"/>
      <c r="AQ6424" s="50"/>
      <c r="AR6424" s="50"/>
      <c r="AS6424" s="50"/>
      <c r="AT6424" s="50"/>
      <c r="AU6424" s="50"/>
      <c r="AV6424" s="50"/>
      <c r="AW6424" s="50"/>
      <c r="AX6424" s="50">
        <f t="shared" si="2027"/>
        <v>18.661491703335535</v>
      </c>
      <c r="AY6424" s="50"/>
      <c r="AZ6424" s="50">
        <f t="shared" si="2017"/>
        <v>447.05606259605429</v>
      </c>
      <c r="BA6424" s="50">
        <f t="shared" si="2018"/>
        <v>726.42423455935091</v>
      </c>
      <c r="BB6424" s="50">
        <f t="shared" si="2019"/>
        <v>751.94593190593889</v>
      </c>
      <c r="BC6424" s="17">
        <f t="shared" si="2020"/>
        <v>20019</v>
      </c>
      <c r="BD6424" s="50">
        <f t="shared" si="2021"/>
        <v>18.661491703335535</v>
      </c>
      <c r="BE6424" s="50">
        <f t="shared" si="2022"/>
        <v>447.05606259605429</v>
      </c>
      <c r="BF6424" s="50">
        <f t="shared" si="2028"/>
        <v>731.24140135386824</v>
      </c>
      <c r="BG6424" s="50"/>
      <c r="BH6424" s="17">
        <f t="shared" si="2023"/>
        <v>0</v>
      </c>
      <c r="BI6424" s="17">
        <f t="shared" si="2031"/>
        <v>6424</v>
      </c>
      <c r="BJ6424" s="17">
        <f t="shared" si="2029"/>
        <v>6424</v>
      </c>
      <c r="BK6424" s="150">
        <f t="shared" si="2030"/>
        <v>37143</v>
      </c>
      <c r="BL6424" s="50" t="e">
        <f t="shared" ca="1" si="2024"/>
        <v>#NAME?</v>
      </c>
      <c r="BM6424" s="50" t="e">
        <f t="shared" ca="1" si="2025"/>
        <v>#NAME?</v>
      </c>
      <c r="BN6424" s="50" t="e">
        <f t="shared" ca="1" si="2026"/>
        <v>#NAME?</v>
      </c>
    </row>
    <row r="6425" spans="1:66" x14ac:dyDescent="0.35">
      <c r="A6425" s="48">
        <v>37144</v>
      </c>
      <c r="B6425" s="17">
        <v>2001</v>
      </c>
      <c r="C6425" s="17">
        <v>9</v>
      </c>
      <c r="D6425" s="17">
        <v>253</v>
      </c>
      <c r="E6425" s="17">
        <v>10</v>
      </c>
      <c r="F6425" s="17">
        <v>2</v>
      </c>
      <c r="G6425" s="50">
        <v>5.2</v>
      </c>
      <c r="H6425" s="32">
        <v>1.2924630296025015</v>
      </c>
      <c r="I6425" s="50">
        <v>10</v>
      </c>
      <c r="J6425" s="13">
        <v>0</v>
      </c>
      <c r="K6425" s="13">
        <f t="shared" si="2012"/>
        <v>0</v>
      </c>
      <c r="L6425" s="13">
        <f t="shared" si="2013"/>
        <v>0</v>
      </c>
      <c r="M6425" s="13" t="e">
        <f ca="1">CalcTable[[#This Row],[IWC]]-AE6424</f>
        <v>#NAME?</v>
      </c>
      <c r="N6425" s="13" t="e">
        <f ca="1">IF(CalcTable[[#This Row],[Day of Year]]&lt;123,FCAP,AE6424)</f>
        <v>#NAME?</v>
      </c>
      <c r="O6425" s="17" t="e">
        <f ca="1">IF(IRR_DRIP,5,COUNTIF('IDET Wind Values'!C6409:G6409,"&lt;="&amp;IRR_MAXWIND))</f>
        <v>#NAME?</v>
      </c>
      <c r="P6425" s="13" t="e">
        <f ca="1">CalcTable[[#This Row],[ET_o]]*KL</f>
        <v>#NAME?</v>
      </c>
      <c r="Q6425" s="13" t="e">
        <f ca="1">IF(WILTPT&lt;=0,1,MAX(0,MIN(1,(CalcTable[[#This Row],[IWC]]-WILTPT)/(MAD-WILTPT))))</f>
        <v>#NAME?</v>
      </c>
      <c r="R6425" s="13" t="e">
        <f ca="1">CalcTable[[#This Row],[ETMult]]*CalcTable[[#This Row],[ETb]]</f>
        <v>#NAME?</v>
      </c>
      <c r="S6425" s="13" t="b">
        <f>INDEX(IRR_LIST,CalcTable[[#This Row],[Day of Week]]+1)</f>
        <v>0</v>
      </c>
      <c r="T6425" s="13">
        <f t="shared" ca="1" si="2014"/>
        <v>0</v>
      </c>
      <c r="U6425" s="13" t="b">
        <f ca="1">IF(CalcTable[[#This Row],[IrrPrecip]]&gt;=IC_MM,FALSE,TRUE)</f>
        <v>1</v>
      </c>
      <c r="V6425" s="13" t="b">
        <f t="shared" si="2015"/>
        <v>1</v>
      </c>
      <c r="W6425" s="13" t="e">
        <f ca="1">IF(AND(IRR_DRIP=FALSE,CalcTable[[#This Row],[IrrHours]]&lt;=0),FALSE,TRUE)</f>
        <v>#NAME?</v>
      </c>
      <c r="X6425" s="13" t="e">
        <f ca="1">AND(CalcTable[[#This Row],[IrrDay]],CalcTable[[#This Row],[IrrRain]],CalcTable[[#This Row],[IrrWarm]],CalcTable[[#This Row],[IrrWindy]])</f>
        <v>#NAME?</v>
      </c>
      <c r="Y6425" s="13" t="e">
        <f t="shared" ca="1" si="2016"/>
        <v>#NAME?</v>
      </c>
      <c r="Z6425" s="13" t="e">
        <f ca="1">CalcTable[[#This Row],[IrrHours]]/5</f>
        <v>#NAME?</v>
      </c>
      <c r="AA6425" s="13" t="e">
        <f ca="1">IF(CalcTable[[#This Row],[IrrFlag]]=FALSE,0,MAX(0,CalcTable[[#This Row],[VolRednWind]]*(FCAP*IRR_TARGET-CalcTable[[#This Row],[IWC]])))</f>
        <v>#NAME?</v>
      </c>
      <c r="AB6425" s="13" t="e">
        <f ca="1">CalcTable[[#This Row],[IWC]]+CalcTable[[#This Row],[Eff Precip]]+CalcTable[[#This Row],[IrrAmt]]-CalcTable[[#This Row],[AET]]</f>
        <v>#NAME?</v>
      </c>
      <c r="AC6425" s="13" t="e">
        <f ca="1">IF(CalcTable[[#This Row],[PWC]]&gt;FCAP,MIN(24*PERC,MIN(SAT,CalcTable[[#This Row],[PWC]])-FCAP),0)</f>
        <v>#NAME?</v>
      </c>
      <c r="AD6425" s="13" t="e">
        <f ca="1">IF(CalcTable[[#This Row],[PWC]]&gt;SAT,CalcTable[[#This Row],[PWC]]-SAT,0)</f>
        <v>#NAME?</v>
      </c>
      <c r="AE6425" s="13" t="e">
        <f ca="1">CalcTable[[#This Row],[PWC]]-CalcTable[[#This Row],[PercAmt]]-CalcTable[[#This Row],[Runoff]]</f>
        <v>#NAME?</v>
      </c>
      <c r="AF6425" s="13" t="e">
        <f ca="1">CalcTable[[#This Row],[IrrAmt]]/1000*CUR_IRR_AREA*10000/IRR_EFF</f>
        <v>#NAME?</v>
      </c>
      <c r="AG6425" s="147"/>
      <c r="AH6425" s="13"/>
      <c r="AI6425" s="50">
        <v>0</v>
      </c>
      <c r="AJ6425" s="50">
        <v>0</v>
      </c>
      <c r="AK6425" s="50">
        <v>9.1839123745592115</v>
      </c>
      <c r="AL6425" s="50">
        <v>11.570059069284712</v>
      </c>
      <c r="AM6425" s="50"/>
      <c r="AN6425" s="50"/>
      <c r="AO6425" s="50"/>
      <c r="AP6425" s="50"/>
      <c r="AQ6425" s="50"/>
      <c r="AR6425" s="50"/>
      <c r="AS6425" s="50"/>
      <c r="AT6425" s="50"/>
      <c r="AU6425" s="50"/>
      <c r="AV6425" s="50"/>
      <c r="AW6425" s="50"/>
      <c r="AX6425" s="50">
        <f t="shared" si="2027"/>
        <v>20.753971443843923</v>
      </c>
      <c r="AY6425" s="50"/>
      <c r="AZ6425" s="50">
        <f t="shared" si="2017"/>
        <v>474.08578085921999</v>
      </c>
      <c r="BA6425" s="50">
        <f t="shared" si="2018"/>
        <v>729.9415991007038</v>
      </c>
      <c r="BB6425" s="50">
        <f t="shared" si="2019"/>
        <v>752.51711247495246</v>
      </c>
      <c r="BC6425" s="17">
        <f t="shared" si="2020"/>
        <v>20019</v>
      </c>
      <c r="BD6425" s="50">
        <f t="shared" si="2021"/>
        <v>20.753971443843923</v>
      </c>
      <c r="BE6425" s="50">
        <f t="shared" si="2022"/>
        <v>474.08578085921999</v>
      </c>
      <c r="BF6425" s="50">
        <f t="shared" si="2028"/>
        <v>775.45341571775077</v>
      </c>
      <c r="BG6425" s="50"/>
      <c r="BH6425" s="17">
        <f t="shared" si="2023"/>
        <v>0</v>
      </c>
      <c r="BI6425" s="17">
        <f t="shared" si="2031"/>
        <v>6425</v>
      </c>
      <c r="BJ6425" s="17">
        <f t="shared" si="2029"/>
        <v>6425</v>
      </c>
      <c r="BK6425" s="150">
        <f t="shared" si="2030"/>
        <v>37144</v>
      </c>
      <c r="BL6425" s="50" t="e">
        <f t="shared" ca="1" si="2024"/>
        <v>#NAME?</v>
      </c>
      <c r="BM6425" s="50" t="e">
        <f t="shared" ca="1" si="2025"/>
        <v>#NAME?</v>
      </c>
      <c r="BN6425" s="50" t="e">
        <f t="shared" ca="1" si="2026"/>
        <v>#NAME?</v>
      </c>
    </row>
    <row r="6426" spans="1:66" x14ac:dyDescent="0.35">
      <c r="A6426" s="48">
        <v>37145</v>
      </c>
      <c r="B6426" s="17">
        <v>2001</v>
      </c>
      <c r="C6426" s="17">
        <v>9</v>
      </c>
      <c r="D6426" s="17">
        <v>254</v>
      </c>
      <c r="E6426" s="17">
        <v>11</v>
      </c>
      <c r="F6426" s="17">
        <v>3</v>
      </c>
      <c r="G6426" s="50">
        <v>5.6</v>
      </c>
      <c r="H6426" s="32">
        <v>1.0891690003254109</v>
      </c>
      <c r="I6426" s="50">
        <v>6.666666666666667</v>
      </c>
      <c r="J6426" s="13">
        <v>0</v>
      </c>
      <c r="K6426" s="13">
        <f t="shared" si="2012"/>
        <v>0</v>
      </c>
      <c r="L6426" s="13">
        <f t="shared" si="2013"/>
        <v>0</v>
      </c>
      <c r="M6426" s="13" t="e">
        <f ca="1">CalcTable[[#This Row],[IWC]]-AE6425</f>
        <v>#NAME?</v>
      </c>
      <c r="N6426" s="13" t="e">
        <f ca="1">IF(CalcTable[[#This Row],[Day of Year]]&lt;123,FCAP,AE6425)</f>
        <v>#NAME?</v>
      </c>
      <c r="O6426" s="17" t="e">
        <f ca="1">IF(IRR_DRIP,5,COUNTIF('IDET Wind Values'!C6410:G6410,"&lt;="&amp;IRR_MAXWIND))</f>
        <v>#NAME?</v>
      </c>
      <c r="P6426" s="13" t="e">
        <f ca="1">CalcTable[[#This Row],[ET_o]]*KL</f>
        <v>#NAME?</v>
      </c>
      <c r="Q6426" s="13" t="e">
        <f ca="1">IF(WILTPT&lt;=0,1,MAX(0,MIN(1,(CalcTable[[#This Row],[IWC]]-WILTPT)/(MAD-WILTPT))))</f>
        <v>#NAME?</v>
      </c>
      <c r="R6426" s="13" t="e">
        <f ca="1">CalcTable[[#This Row],[ETMult]]*CalcTable[[#This Row],[ETb]]</f>
        <v>#NAME?</v>
      </c>
      <c r="S6426" s="13" t="b">
        <f>INDEX(IRR_LIST,CalcTable[[#This Row],[Day of Week]]+1)</f>
        <v>1</v>
      </c>
      <c r="T6426" s="13">
        <f t="shared" ca="1" si="2014"/>
        <v>0</v>
      </c>
      <c r="U6426" s="13" t="b">
        <f ca="1">IF(CalcTable[[#This Row],[IrrPrecip]]&gt;=IC_MM,FALSE,TRUE)</f>
        <v>1</v>
      </c>
      <c r="V6426" s="13" t="b">
        <f t="shared" si="2015"/>
        <v>1</v>
      </c>
      <c r="W6426" s="13" t="e">
        <f ca="1">IF(AND(IRR_DRIP=FALSE,CalcTable[[#This Row],[IrrHours]]&lt;=0),FALSE,TRUE)</f>
        <v>#NAME?</v>
      </c>
      <c r="X6426" s="13" t="e">
        <f ca="1">AND(CalcTable[[#This Row],[IrrDay]],CalcTable[[#This Row],[IrrRain]],CalcTable[[#This Row],[IrrWarm]],CalcTable[[#This Row],[IrrWindy]])</f>
        <v>#NAME?</v>
      </c>
      <c r="Y6426" s="13" t="e">
        <f t="shared" ca="1" si="2016"/>
        <v>#NAME?</v>
      </c>
      <c r="Z6426" s="13" t="e">
        <f ca="1">CalcTable[[#This Row],[IrrHours]]/5</f>
        <v>#NAME?</v>
      </c>
      <c r="AA6426" s="13" t="e">
        <f ca="1">IF(CalcTable[[#This Row],[IrrFlag]]=FALSE,0,MAX(0,CalcTable[[#This Row],[VolRednWind]]*(FCAP*IRR_TARGET-CalcTable[[#This Row],[IWC]])))</f>
        <v>#NAME?</v>
      </c>
      <c r="AB6426" s="13" t="e">
        <f ca="1">CalcTable[[#This Row],[IWC]]+CalcTable[[#This Row],[Eff Precip]]+CalcTable[[#This Row],[IrrAmt]]-CalcTable[[#This Row],[AET]]</f>
        <v>#NAME?</v>
      </c>
      <c r="AC6426" s="13" t="e">
        <f ca="1">IF(CalcTable[[#This Row],[PWC]]&gt;FCAP,MIN(24*PERC,MIN(SAT,CalcTable[[#This Row],[PWC]])-FCAP),0)</f>
        <v>#NAME?</v>
      </c>
      <c r="AD6426" s="13" t="e">
        <f ca="1">IF(CalcTable[[#This Row],[PWC]]&gt;SAT,CalcTable[[#This Row],[PWC]]-SAT,0)</f>
        <v>#NAME?</v>
      </c>
      <c r="AE6426" s="13" t="e">
        <f ca="1">CalcTable[[#This Row],[PWC]]-CalcTable[[#This Row],[PercAmt]]-CalcTable[[#This Row],[Runoff]]</f>
        <v>#NAME?</v>
      </c>
      <c r="AF6426" s="13" t="e">
        <f ca="1">CalcTable[[#This Row],[IrrAmt]]/1000*CUR_IRR_AREA*10000/IRR_EFF</f>
        <v>#NAME?</v>
      </c>
      <c r="AG6426" s="147"/>
      <c r="AH6426" s="13"/>
      <c r="AI6426" s="50">
        <v>0</v>
      </c>
      <c r="AJ6426" s="50">
        <v>0</v>
      </c>
      <c r="AK6426" s="50">
        <v>0</v>
      </c>
      <c r="AL6426" s="50">
        <v>0</v>
      </c>
      <c r="AM6426" s="50"/>
      <c r="AN6426" s="50"/>
      <c r="AO6426" s="50"/>
      <c r="AP6426" s="50"/>
      <c r="AQ6426" s="50"/>
      <c r="AR6426" s="50"/>
      <c r="AS6426" s="50"/>
      <c r="AT6426" s="50"/>
      <c r="AU6426" s="50"/>
      <c r="AV6426" s="50"/>
      <c r="AW6426" s="50"/>
      <c r="AX6426" s="50">
        <f t="shared" si="2027"/>
        <v>0</v>
      </c>
      <c r="AY6426" s="50"/>
      <c r="AZ6426" s="50">
        <f t="shared" si="2017"/>
        <v>0</v>
      </c>
      <c r="BA6426" s="50">
        <f t="shared" si="2018"/>
        <v>0</v>
      </c>
      <c r="BB6426" s="50">
        <f t="shared" si="2019"/>
        <v>0</v>
      </c>
      <c r="BC6426" s="17">
        <f t="shared" si="2020"/>
        <v>20019</v>
      </c>
      <c r="BD6426" s="50">
        <f t="shared" si="2021"/>
        <v>0</v>
      </c>
      <c r="BE6426" s="50">
        <f t="shared" si="2022"/>
        <v>0</v>
      </c>
      <c r="BF6426" s="50">
        <f t="shared" si="2028"/>
        <v>0</v>
      </c>
      <c r="BG6426" s="50"/>
      <c r="BH6426" s="17">
        <f t="shared" si="2023"/>
        <v>0</v>
      </c>
      <c r="BI6426" s="17">
        <f t="shared" si="2031"/>
        <v>6426</v>
      </c>
      <c r="BJ6426" s="17">
        <f t="shared" si="2029"/>
        <v>6426</v>
      </c>
      <c r="BK6426" s="150">
        <f t="shared" si="2030"/>
        <v>37145</v>
      </c>
      <c r="BL6426" s="50" t="e">
        <f t="shared" ca="1" si="2024"/>
        <v>#NAME?</v>
      </c>
      <c r="BM6426" s="50" t="e">
        <f t="shared" ca="1" si="2025"/>
        <v>#NAME?</v>
      </c>
      <c r="BN6426" s="50" t="e">
        <f t="shared" ca="1" si="2026"/>
        <v>#NAME?</v>
      </c>
    </row>
    <row r="6427" spans="1:66" x14ac:dyDescent="0.35">
      <c r="A6427" s="48">
        <v>37146</v>
      </c>
      <c r="B6427" s="17">
        <v>2001</v>
      </c>
      <c r="C6427" s="17">
        <v>9</v>
      </c>
      <c r="D6427" s="17">
        <v>255</v>
      </c>
      <c r="E6427" s="17">
        <v>12</v>
      </c>
      <c r="F6427" s="17">
        <v>4</v>
      </c>
      <c r="G6427" s="50">
        <v>7.4</v>
      </c>
      <c r="H6427" s="32">
        <v>3.2697802894333741</v>
      </c>
      <c r="I6427" s="50">
        <v>12.333333333333334</v>
      </c>
      <c r="J6427" s="13">
        <v>0</v>
      </c>
      <c r="K6427" s="13">
        <f t="shared" si="2012"/>
        <v>0</v>
      </c>
      <c r="L6427" s="13">
        <f t="shared" si="2013"/>
        <v>0</v>
      </c>
      <c r="M6427" s="13" t="e">
        <f ca="1">CalcTable[[#This Row],[IWC]]-AE6426</f>
        <v>#NAME?</v>
      </c>
      <c r="N6427" s="13" t="e">
        <f ca="1">IF(CalcTable[[#This Row],[Day of Year]]&lt;123,FCAP,AE6426)</f>
        <v>#NAME?</v>
      </c>
      <c r="O6427" s="17" t="e">
        <f ca="1">IF(IRR_DRIP,5,COUNTIF('IDET Wind Values'!C6411:G6411,"&lt;="&amp;IRR_MAXWIND))</f>
        <v>#NAME?</v>
      </c>
      <c r="P6427" s="13" t="e">
        <f ca="1">CalcTable[[#This Row],[ET_o]]*KL</f>
        <v>#NAME?</v>
      </c>
      <c r="Q6427" s="13" t="e">
        <f ca="1">IF(WILTPT&lt;=0,1,MAX(0,MIN(1,(CalcTable[[#This Row],[IWC]]-WILTPT)/(MAD-WILTPT))))</f>
        <v>#NAME?</v>
      </c>
      <c r="R6427" s="13" t="e">
        <f ca="1">CalcTable[[#This Row],[ETMult]]*CalcTable[[#This Row],[ETb]]</f>
        <v>#NAME?</v>
      </c>
      <c r="S6427" s="13" t="b">
        <f>INDEX(IRR_LIST,CalcTable[[#This Row],[Day of Week]]+1)</f>
        <v>0</v>
      </c>
      <c r="T6427" s="13">
        <f t="shared" ca="1" si="2014"/>
        <v>0</v>
      </c>
      <c r="U6427" s="13" t="b">
        <f ca="1">IF(CalcTable[[#This Row],[IrrPrecip]]&gt;=IC_MM,FALSE,TRUE)</f>
        <v>1</v>
      </c>
      <c r="V6427" s="13" t="b">
        <f t="shared" si="2015"/>
        <v>0</v>
      </c>
      <c r="W6427" s="13" t="e">
        <f ca="1">IF(AND(IRR_DRIP=FALSE,CalcTable[[#This Row],[IrrHours]]&lt;=0),FALSE,TRUE)</f>
        <v>#NAME?</v>
      </c>
      <c r="X6427" s="13" t="e">
        <f ca="1">AND(CalcTable[[#This Row],[IrrDay]],CalcTable[[#This Row],[IrrRain]],CalcTable[[#This Row],[IrrWarm]],CalcTable[[#This Row],[IrrWindy]])</f>
        <v>#NAME?</v>
      </c>
      <c r="Y6427" s="13" t="e">
        <f t="shared" ca="1" si="2016"/>
        <v>#NAME?</v>
      </c>
      <c r="Z6427" s="13" t="e">
        <f ca="1">CalcTable[[#This Row],[IrrHours]]/5</f>
        <v>#NAME?</v>
      </c>
      <c r="AA6427" s="13" t="e">
        <f ca="1">IF(CalcTable[[#This Row],[IrrFlag]]=FALSE,0,MAX(0,CalcTable[[#This Row],[VolRednWind]]*(FCAP*IRR_TARGET-CalcTable[[#This Row],[IWC]])))</f>
        <v>#NAME?</v>
      </c>
      <c r="AB6427" s="13" t="e">
        <f ca="1">CalcTable[[#This Row],[IWC]]+CalcTable[[#This Row],[Eff Precip]]+CalcTable[[#This Row],[IrrAmt]]-CalcTable[[#This Row],[AET]]</f>
        <v>#NAME?</v>
      </c>
      <c r="AC6427" s="13" t="e">
        <f ca="1">IF(CalcTable[[#This Row],[PWC]]&gt;FCAP,MIN(24*PERC,MIN(SAT,CalcTable[[#This Row],[PWC]])-FCAP),0)</f>
        <v>#NAME?</v>
      </c>
      <c r="AD6427" s="13" t="e">
        <f ca="1">IF(CalcTable[[#This Row],[PWC]]&gt;SAT,CalcTable[[#This Row],[PWC]]-SAT,0)</f>
        <v>#NAME?</v>
      </c>
      <c r="AE6427" s="13" t="e">
        <f ca="1">CalcTable[[#This Row],[PWC]]-CalcTable[[#This Row],[PercAmt]]-CalcTable[[#This Row],[Runoff]]</f>
        <v>#NAME?</v>
      </c>
      <c r="AF6427" s="13" t="e">
        <f ca="1">CalcTable[[#This Row],[IrrAmt]]/1000*CUR_IRR_AREA*10000/IRR_EFF</f>
        <v>#NAME?</v>
      </c>
      <c r="AG6427" s="147"/>
      <c r="AH6427" s="13"/>
      <c r="AI6427" s="50">
        <v>0</v>
      </c>
      <c r="AJ6427" s="50">
        <v>0</v>
      </c>
      <c r="AK6427" s="50">
        <v>0</v>
      </c>
      <c r="AL6427" s="50">
        <v>0</v>
      </c>
      <c r="AM6427" s="50"/>
      <c r="AN6427" s="50"/>
      <c r="AO6427" s="50"/>
      <c r="AP6427" s="50"/>
      <c r="AQ6427" s="50"/>
      <c r="AR6427" s="50"/>
      <c r="AS6427" s="50"/>
      <c r="AT6427" s="50"/>
      <c r="AU6427" s="50"/>
      <c r="AV6427" s="50"/>
      <c r="AW6427" s="50"/>
      <c r="AX6427" s="50">
        <f t="shared" si="2027"/>
        <v>0</v>
      </c>
      <c r="AY6427" s="50"/>
      <c r="AZ6427" s="50">
        <f t="shared" si="2017"/>
        <v>0</v>
      </c>
      <c r="BA6427" s="50">
        <f t="shared" si="2018"/>
        <v>0</v>
      </c>
      <c r="BB6427" s="50">
        <f t="shared" si="2019"/>
        <v>0</v>
      </c>
      <c r="BC6427" s="17">
        <f t="shared" si="2020"/>
        <v>20019</v>
      </c>
      <c r="BD6427" s="50">
        <f t="shared" si="2021"/>
        <v>0</v>
      </c>
      <c r="BE6427" s="50">
        <f t="shared" si="2022"/>
        <v>0</v>
      </c>
      <c r="BF6427" s="50">
        <f t="shared" si="2028"/>
        <v>0</v>
      </c>
      <c r="BG6427" s="50"/>
      <c r="BH6427" s="17">
        <f t="shared" si="2023"/>
        <v>0</v>
      </c>
      <c r="BI6427" s="17">
        <f t="shared" si="2031"/>
        <v>6427</v>
      </c>
      <c r="BJ6427" s="17">
        <f t="shared" si="2029"/>
        <v>6427</v>
      </c>
      <c r="BK6427" s="150">
        <f t="shared" si="2030"/>
        <v>37146</v>
      </c>
      <c r="BL6427" s="50" t="e">
        <f t="shared" ca="1" si="2024"/>
        <v>#NAME?</v>
      </c>
      <c r="BM6427" s="50" t="e">
        <f t="shared" ca="1" si="2025"/>
        <v>#NAME?</v>
      </c>
      <c r="BN6427" s="50" t="e">
        <f t="shared" ca="1" si="2026"/>
        <v>#NAME?</v>
      </c>
    </row>
    <row r="6428" spans="1:66" x14ac:dyDescent="0.35">
      <c r="A6428" s="48">
        <v>37147</v>
      </c>
      <c r="B6428" s="17">
        <v>2001</v>
      </c>
      <c r="C6428" s="17">
        <v>9</v>
      </c>
      <c r="D6428" s="17">
        <v>256</v>
      </c>
      <c r="E6428" s="17">
        <v>13</v>
      </c>
      <c r="F6428" s="17">
        <v>5</v>
      </c>
      <c r="G6428" s="50">
        <v>2.2000000000000002</v>
      </c>
      <c r="H6428" s="32">
        <v>2.9530023206124283</v>
      </c>
      <c r="I6428" s="50">
        <v>5.333333333333333</v>
      </c>
      <c r="J6428" s="13">
        <v>0</v>
      </c>
      <c r="K6428" s="13">
        <f t="shared" si="2012"/>
        <v>0</v>
      </c>
      <c r="L6428" s="13">
        <f t="shared" si="2013"/>
        <v>0</v>
      </c>
      <c r="M6428" s="13" t="e">
        <f ca="1">CalcTable[[#This Row],[IWC]]-AE6427</f>
        <v>#NAME?</v>
      </c>
      <c r="N6428" s="13" t="e">
        <f ca="1">IF(CalcTable[[#This Row],[Day of Year]]&lt;123,FCAP,AE6427)</f>
        <v>#NAME?</v>
      </c>
      <c r="O6428" s="17" t="e">
        <f ca="1">IF(IRR_DRIP,5,COUNTIF('IDET Wind Values'!C6412:G6412,"&lt;="&amp;IRR_MAXWIND))</f>
        <v>#NAME?</v>
      </c>
      <c r="P6428" s="13" t="e">
        <f ca="1">CalcTable[[#This Row],[ET_o]]*KL</f>
        <v>#NAME?</v>
      </c>
      <c r="Q6428" s="13" t="e">
        <f ca="1">IF(WILTPT&lt;=0,1,MAX(0,MIN(1,(CalcTable[[#This Row],[IWC]]-WILTPT)/(MAD-WILTPT))))</f>
        <v>#NAME?</v>
      </c>
      <c r="R6428" s="13" t="e">
        <f ca="1">CalcTable[[#This Row],[ETMult]]*CalcTable[[#This Row],[ETb]]</f>
        <v>#NAME?</v>
      </c>
      <c r="S6428" s="13" t="b">
        <f>INDEX(IRR_LIST,CalcTable[[#This Row],[Day of Week]]+1)</f>
        <v>1</v>
      </c>
      <c r="T6428" s="13">
        <f t="shared" ca="1" si="2014"/>
        <v>0</v>
      </c>
      <c r="U6428" s="13" t="b">
        <f ca="1">IF(CalcTable[[#This Row],[IrrPrecip]]&gt;=IC_MM,FALSE,TRUE)</f>
        <v>1</v>
      </c>
      <c r="V6428" s="13" t="b">
        <f t="shared" si="2015"/>
        <v>1</v>
      </c>
      <c r="W6428" s="13" t="e">
        <f ca="1">IF(AND(IRR_DRIP=FALSE,CalcTable[[#This Row],[IrrHours]]&lt;=0),FALSE,TRUE)</f>
        <v>#NAME?</v>
      </c>
      <c r="X6428" s="13" t="e">
        <f ca="1">AND(CalcTable[[#This Row],[IrrDay]],CalcTable[[#This Row],[IrrRain]],CalcTable[[#This Row],[IrrWarm]],CalcTable[[#This Row],[IrrWindy]])</f>
        <v>#NAME?</v>
      </c>
      <c r="Y6428" s="13" t="e">
        <f t="shared" ca="1" si="2016"/>
        <v>#NAME?</v>
      </c>
      <c r="Z6428" s="13" t="e">
        <f ca="1">CalcTable[[#This Row],[IrrHours]]/5</f>
        <v>#NAME?</v>
      </c>
      <c r="AA6428" s="13" t="e">
        <f ca="1">IF(CalcTable[[#This Row],[IrrFlag]]=FALSE,0,MAX(0,CalcTable[[#This Row],[VolRednWind]]*(FCAP*IRR_TARGET-CalcTable[[#This Row],[IWC]])))</f>
        <v>#NAME?</v>
      </c>
      <c r="AB6428" s="13" t="e">
        <f ca="1">CalcTable[[#This Row],[IWC]]+CalcTable[[#This Row],[Eff Precip]]+CalcTable[[#This Row],[IrrAmt]]-CalcTable[[#This Row],[AET]]</f>
        <v>#NAME?</v>
      </c>
      <c r="AC6428" s="13" t="e">
        <f ca="1">IF(CalcTable[[#This Row],[PWC]]&gt;FCAP,MIN(24*PERC,MIN(SAT,CalcTable[[#This Row],[PWC]])-FCAP),0)</f>
        <v>#NAME?</v>
      </c>
      <c r="AD6428" s="13" t="e">
        <f ca="1">IF(CalcTable[[#This Row],[PWC]]&gt;SAT,CalcTable[[#This Row],[PWC]]-SAT,0)</f>
        <v>#NAME?</v>
      </c>
      <c r="AE6428" s="13" t="e">
        <f ca="1">CalcTable[[#This Row],[PWC]]-CalcTable[[#This Row],[PercAmt]]-CalcTable[[#This Row],[Runoff]]</f>
        <v>#NAME?</v>
      </c>
      <c r="AF6428" s="13" t="e">
        <f ca="1">CalcTable[[#This Row],[IrrAmt]]/1000*CUR_IRR_AREA*10000/IRR_EFF</f>
        <v>#NAME?</v>
      </c>
      <c r="AG6428" s="147"/>
      <c r="AH6428" s="13"/>
      <c r="AI6428" s="50">
        <v>13.649986863902054</v>
      </c>
      <c r="AJ6428" s="50">
        <v>22.473064260169295</v>
      </c>
      <c r="AK6428" s="50">
        <v>0</v>
      </c>
      <c r="AL6428" s="50">
        <v>0</v>
      </c>
      <c r="AM6428" s="50"/>
      <c r="AN6428" s="50"/>
      <c r="AO6428" s="50"/>
      <c r="AP6428" s="50"/>
      <c r="AQ6428" s="50"/>
      <c r="AR6428" s="50"/>
      <c r="AS6428" s="50"/>
      <c r="AT6428" s="50"/>
      <c r="AU6428" s="50"/>
      <c r="AV6428" s="50"/>
      <c r="AW6428" s="50"/>
      <c r="AX6428" s="50">
        <f t="shared" si="2027"/>
        <v>36.123051124071353</v>
      </c>
      <c r="AY6428" s="50"/>
      <c r="AZ6428" s="50">
        <f t="shared" si="2017"/>
        <v>859.40969230219616</v>
      </c>
      <c r="BA6428" s="50">
        <f t="shared" si="2018"/>
        <v>1395.6587443710823</v>
      </c>
      <c r="BB6428" s="50">
        <f t="shared" si="2019"/>
        <v>1444.6319761774744</v>
      </c>
      <c r="BC6428" s="17">
        <f t="shared" si="2020"/>
        <v>20019</v>
      </c>
      <c r="BD6428" s="50">
        <f t="shared" si="2021"/>
        <v>36.123051124071353</v>
      </c>
      <c r="BE6428" s="50">
        <f t="shared" si="2022"/>
        <v>859.40969230219616</v>
      </c>
      <c r="BF6428" s="50">
        <f t="shared" si="2028"/>
        <v>1405.7206697675174</v>
      </c>
      <c r="BG6428" s="50"/>
      <c r="BH6428" s="17">
        <f t="shared" si="2023"/>
        <v>0</v>
      </c>
      <c r="BI6428" s="17">
        <f t="shared" si="2031"/>
        <v>6428</v>
      </c>
      <c r="BJ6428" s="17">
        <f t="shared" si="2029"/>
        <v>6428</v>
      </c>
      <c r="BK6428" s="150">
        <f t="shared" si="2030"/>
        <v>37147</v>
      </c>
      <c r="BL6428" s="50" t="e">
        <f t="shared" ca="1" si="2024"/>
        <v>#NAME?</v>
      </c>
      <c r="BM6428" s="50" t="e">
        <f t="shared" ca="1" si="2025"/>
        <v>#NAME?</v>
      </c>
      <c r="BN6428" s="50" t="e">
        <f t="shared" ca="1" si="2026"/>
        <v>#NAME?</v>
      </c>
    </row>
    <row r="6429" spans="1:66" x14ac:dyDescent="0.35">
      <c r="A6429" s="48">
        <v>37148</v>
      </c>
      <c r="B6429" s="17">
        <v>2001</v>
      </c>
      <c r="C6429" s="17">
        <v>9</v>
      </c>
      <c r="D6429" s="17">
        <v>257</v>
      </c>
      <c r="E6429" s="17">
        <v>14</v>
      </c>
      <c r="F6429" s="17">
        <v>6</v>
      </c>
      <c r="G6429" s="50">
        <v>4.9000000000000004</v>
      </c>
      <c r="H6429" s="32">
        <v>3.6200841364064376</v>
      </c>
      <c r="I6429" s="50">
        <v>1.8333333333333333</v>
      </c>
      <c r="J6429" s="13">
        <v>0</v>
      </c>
      <c r="K6429" s="13">
        <f t="shared" si="2012"/>
        <v>0</v>
      </c>
      <c r="L6429" s="13">
        <f t="shared" si="2013"/>
        <v>0</v>
      </c>
      <c r="M6429" s="13" t="e">
        <f ca="1">CalcTable[[#This Row],[IWC]]-AE6428</f>
        <v>#NAME?</v>
      </c>
      <c r="N6429" s="13" t="e">
        <f ca="1">IF(CalcTable[[#This Row],[Day of Year]]&lt;123,FCAP,AE6428)</f>
        <v>#NAME?</v>
      </c>
      <c r="O6429" s="17" t="e">
        <f ca="1">IF(IRR_DRIP,5,COUNTIF('IDET Wind Values'!C6413:G6413,"&lt;="&amp;IRR_MAXWIND))</f>
        <v>#NAME?</v>
      </c>
      <c r="P6429" s="13" t="e">
        <f ca="1">CalcTable[[#This Row],[ET_o]]*KL</f>
        <v>#NAME?</v>
      </c>
      <c r="Q6429" s="13" t="e">
        <f ca="1">IF(WILTPT&lt;=0,1,MAX(0,MIN(1,(CalcTable[[#This Row],[IWC]]-WILTPT)/(MAD-WILTPT))))</f>
        <v>#NAME?</v>
      </c>
      <c r="R6429" s="13" t="e">
        <f ca="1">CalcTable[[#This Row],[ETMult]]*CalcTable[[#This Row],[ETb]]</f>
        <v>#NAME?</v>
      </c>
      <c r="S6429" s="13" t="b">
        <f>INDEX(IRR_LIST,CalcTable[[#This Row],[Day of Week]]+1)</f>
        <v>0</v>
      </c>
      <c r="T6429" s="13">
        <f t="shared" ca="1" si="2014"/>
        <v>0</v>
      </c>
      <c r="U6429" s="13" t="b">
        <f ca="1">IF(CalcTable[[#This Row],[IrrPrecip]]&gt;=IC_MM,FALSE,TRUE)</f>
        <v>1</v>
      </c>
      <c r="V6429" s="13" t="b">
        <f t="shared" si="2015"/>
        <v>1</v>
      </c>
      <c r="W6429" s="13" t="e">
        <f ca="1">IF(AND(IRR_DRIP=FALSE,CalcTable[[#This Row],[IrrHours]]&lt;=0),FALSE,TRUE)</f>
        <v>#NAME?</v>
      </c>
      <c r="X6429" s="13" t="e">
        <f ca="1">AND(CalcTable[[#This Row],[IrrDay]],CalcTable[[#This Row],[IrrRain]],CalcTable[[#This Row],[IrrWarm]],CalcTable[[#This Row],[IrrWindy]])</f>
        <v>#NAME?</v>
      </c>
      <c r="Y6429" s="13" t="e">
        <f t="shared" ca="1" si="2016"/>
        <v>#NAME?</v>
      </c>
      <c r="Z6429" s="13" t="e">
        <f ca="1">CalcTable[[#This Row],[IrrHours]]/5</f>
        <v>#NAME?</v>
      </c>
      <c r="AA6429" s="13" t="e">
        <f ca="1">IF(CalcTable[[#This Row],[IrrFlag]]=FALSE,0,MAX(0,CalcTable[[#This Row],[VolRednWind]]*(FCAP*IRR_TARGET-CalcTable[[#This Row],[IWC]])))</f>
        <v>#NAME?</v>
      </c>
      <c r="AB6429" s="13" t="e">
        <f ca="1">CalcTable[[#This Row],[IWC]]+CalcTable[[#This Row],[Eff Precip]]+CalcTable[[#This Row],[IrrAmt]]-CalcTable[[#This Row],[AET]]</f>
        <v>#NAME?</v>
      </c>
      <c r="AC6429" s="13" t="e">
        <f ca="1">IF(CalcTable[[#This Row],[PWC]]&gt;FCAP,MIN(24*PERC,MIN(SAT,CalcTable[[#This Row],[PWC]])-FCAP),0)</f>
        <v>#NAME?</v>
      </c>
      <c r="AD6429" s="13" t="e">
        <f ca="1">IF(CalcTable[[#This Row],[PWC]]&gt;SAT,CalcTable[[#This Row],[PWC]]-SAT,0)</f>
        <v>#NAME?</v>
      </c>
      <c r="AE6429" s="13" t="e">
        <f ca="1">CalcTable[[#This Row],[PWC]]-CalcTable[[#This Row],[PercAmt]]-CalcTable[[#This Row],[Runoff]]</f>
        <v>#NAME?</v>
      </c>
      <c r="AF6429" s="13" t="e">
        <f ca="1">CalcTable[[#This Row],[IrrAmt]]/1000*CUR_IRR_AREA*10000/IRR_EFF</f>
        <v>#NAME?</v>
      </c>
      <c r="AG6429" s="147"/>
      <c r="AH6429" s="13"/>
      <c r="AI6429" s="50">
        <v>0</v>
      </c>
      <c r="AJ6429" s="50">
        <v>0</v>
      </c>
      <c r="AK6429" s="50">
        <v>0</v>
      </c>
      <c r="AL6429" s="50">
        <v>6.3015733857041702</v>
      </c>
      <c r="AM6429" s="50"/>
      <c r="AN6429" s="50"/>
      <c r="AO6429" s="50"/>
      <c r="AP6429" s="50"/>
      <c r="AQ6429" s="50"/>
      <c r="AR6429" s="50"/>
      <c r="AS6429" s="50"/>
      <c r="AT6429" s="50"/>
      <c r="AU6429" s="50"/>
      <c r="AV6429" s="50"/>
      <c r="AW6429" s="50"/>
      <c r="AX6429" s="50">
        <f t="shared" si="2027"/>
        <v>6.3015733857041702</v>
      </c>
      <c r="AY6429" s="50"/>
      <c r="AZ6429" s="50">
        <f t="shared" si="2017"/>
        <v>184.84615264732236</v>
      </c>
      <c r="BA6429" s="50">
        <f t="shared" si="2018"/>
        <v>284.60439375857572</v>
      </c>
      <c r="BB6429" s="50">
        <f t="shared" si="2019"/>
        <v>293.40659150368629</v>
      </c>
      <c r="BC6429" s="17">
        <f t="shared" si="2020"/>
        <v>20019</v>
      </c>
      <c r="BD6429" s="50">
        <f t="shared" si="2021"/>
        <v>6.3015733857041702</v>
      </c>
      <c r="BE6429" s="50">
        <f t="shared" si="2022"/>
        <v>184.84615264732236</v>
      </c>
      <c r="BF6429" s="50">
        <f t="shared" si="2028"/>
        <v>302.34946129973815</v>
      </c>
      <c r="BG6429" s="50"/>
      <c r="BH6429" s="17">
        <f t="shared" si="2023"/>
        <v>0</v>
      </c>
      <c r="BI6429" s="17">
        <f t="shared" si="2031"/>
        <v>6429</v>
      </c>
      <c r="BJ6429" s="17">
        <f t="shared" si="2029"/>
        <v>6429</v>
      </c>
      <c r="BK6429" s="150">
        <f t="shared" si="2030"/>
        <v>37148</v>
      </c>
      <c r="BL6429" s="50" t="e">
        <f t="shared" ca="1" si="2024"/>
        <v>#NAME?</v>
      </c>
      <c r="BM6429" s="50" t="e">
        <f t="shared" ca="1" si="2025"/>
        <v>#NAME?</v>
      </c>
      <c r="BN6429" s="50" t="e">
        <f t="shared" ca="1" si="2026"/>
        <v>#NAME?</v>
      </c>
    </row>
    <row r="6430" spans="1:66" x14ac:dyDescent="0.35">
      <c r="A6430" s="48">
        <v>37149</v>
      </c>
      <c r="B6430" s="17">
        <v>2001</v>
      </c>
      <c r="C6430" s="17">
        <v>9</v>
      </c>
      <c r="D6430" s="17">
        <v>258</v>
      </c>
      <c r="E6430" s="17">
        <v>15</v>
      </c>
      <c r="F6430" s="17">
        <v>7</v>
      </c>
      <c r="G6430" s="50">
        <v>4.7</v>
      </c>
      <c r="H6430" s="32">
        <v>4.2654962518122295</v>
      </c>
      <c r="I6430" s="50">
        <v>4.166666666666667</v>
      </c>
      <c r="J6430" s="13">
        <v>0</v>
      </c>
      <c r="K6430" s="13">
        <f t="shared" si="2012"/>
        <v>0</v>
      </c>
      <c r="L6430" s="13">
        <f t="shared" si="2013"/>
        <v>0</v>
      </c>
      <c r="M6430" s="13" t="e">
        <f ca="1">CalcTable[[#This Row],[IWC]]-AE6429</f>
        <v>#NAME?</v>
      </c>
      <c r="N6430" s="13" t="e">
        <f ca="1">IF(CalcTable[[#This Row],[Day of Year]]&lt;123,FCAP,AE6429)</f>
        <v>#NAME?</v>
      </c>
      <c r="O6430" s="17" t="e">
        <f ca="1">IF(IRR_DRIP,5,COUNTIF('IDET Wind Values'!C6414:G6414,"&lt;="&amp;IRR_MAXWIND))</f>
        <v>#NAME?</v>
      </c>
      <c r="P6430" s="13" t="e">
        <f ca="1">CalcTable[[#This Row],[ET_o]]*KL</f>
        <v>#NAME?</v>
      </c>
      <c r="Q6430" s="13" t="e">
        <f ca="1">IF(WILTPT&lt;=0,1,MAX(0,MIN(1,(CalcTable[[#This Row],[IWC]]-WILTPT)/(MAD-WILTPT))))</f>
        <v>#NAME?</v>
      </c>
      <c r="R6430" s="13" t="e">
        <f ca="1">CalcTable[[#This Row],[ETMult]]*CalcTable[[#This Row],[ETb]]</f>
        <v>#NAME?</v>
      </c>
      <c r="S6430" s="13" t="b">
        <f>INDEX(IRR_LIST,CalcTable[[#This Row],[Day of Week]]+1)</f>
        <v>0</v>
      </c>
      <c r="T6430" s="13">
        <f t="shared" ca="1" si="2014"/>
        <v>0</v>
      </c>
      <c r="U6430" s="13" t="b">
        <f ca="1">IF(CalcTable[[#This Row],[IrrPrecip]]&gt;=IC_MM,FALSE,TRUE)</f>
        <v>1</v>
      </c>
      <c r="V6430" s="13" t="b">
        <f t="shared" si="2015"/>
        <v>1</v>
      </c>
      <c r="W6430" s="13" t="e">
        <f ca="1">IF(AND(IRR_DRIP=FALSE,CalcTable[[#This Row],[IrrHours]]&lt;=0),FALSE,TRUE)</f>
        <v>#NAME?</v>
      </c>
      <c r="X6430" s="13" t="e">
        <f ca="1">AND(CalcTable[[#This Row],[IrrDay]],CalcTable[[#This Row],[IrrRain]],CalcTable[[#This Row],[IrrWarm]],CalcTable[[#This Row],[IrrWindy]])</f>
        <v>#NAME?</v>
      </c>
      <c r="Y6430" s="13" t="e">
        <f t="shared" ca="1" si="2016"/>
        <v>#NAME?</v>
      </c>
      <c r="Z6430" s="13" t="e">
        <f ca="1">CalcTable[[#This Row],[IrrHours]]/5</f>
        <v>#NAME?</v>
      </c>
      <c r="AA6430" s="13" t="e">
        <f ca="1">IF(CalcTable[[#This Row],[IrrFlag]]=FALSE,0,MAX(0,CalcTable[[#This Row],[VolRednWind]]*(FCAP*IRR_TARGET-CalcTable[[#This Row],[IWC]])))</f>
        <v>#NAME?</v>
      </c>
      <c r="AB6430" s="13" t="e">
        <f ca="1">CalcTable[[#This Row],[IWC]]+CalcTable[[#This Row],[Eff Precip]]+CalcTable[[#This Row],[IrrAmt]]-CalcTable[[#This Row],[AET]]</f>
        <v>#NAME?</v>
      </c>
      <c r="AC6430" s="13" t="e">
        <f ca="1">IF(CalcTable[[#This Row],[PWC]]&gt;FCAP,MIN(24*PERC,MIN(SAT,CalcTable[[#This Row],[PWC]])-FCAP),0)</f>
        <v>#NAME?</v>
      </c>
      <c r="AD6430" s="13" t="e">
        <f ca="1">IF(CalcTable[[#This Row],[PWC]]&gt;SAT,CalcTable[[#This Row],[PWC]]-SAT,0)</f>
        <v>#NAME?</v>
      </c>
      <c r="AE6430" s="13" t="e">
        <f ca="1">CalcTable[[#This Row],[PWC]]-CalcTable[[#This Row],[PercAmt]]-CalcTable[[#This Row],[Runoff]]</f>
        <v>#NAME?</v>
      </c>
      <c r="AF6430" s="13" t="e">
        <f ca="1">CalcTable[[#This Row],[IrrAmt]]/1000*CUR_IRR_AREA*10000/IRR_EFF</f>
        <v>#NAME?</v>
      </c>
      <c r="AG6430" s="147"/>
      <c r="AH6430" s="13"/>
      <c r="AI6430" s="50">
        <v>0</v>
      </c>
      <c r="AJ6430" s="50">
        <v>0</v>
      </c>
      <c r="AK6430" s="50">
        <v>0</v>
      </c>
      <c r="AL6430" s="50">
        <v>0</v>
      </c>
      <c r="AM6430" s="50"/>
      <c r="AN6430" s="50"/>
      <c r="AO6430" s="50"/>
      <c r="AP6430" s="50"/>
      <c r="AQ6430" s="50"/>
      <c r="AR6430" s="50"/>
      <c r="AS6430" s="50"/>
      <c r="AT6430" s="50"/>
      <c r="AU6430" s="50"/>
      <c r="AV6430" s="50"/>
      <c r="AW6430" s="50"/>
      <c r="AX6430" s="50">
        <f t="shared" si="2027"/>
        <v>0</v>
      </c>
      <c r="AY6430" s="50"/>
      <c r="AZ6430" s="50">
        <f t="shared" si="2017"/>
        <v>0</v>
      </c>
      <c r="BA6430" s="50">
        <f t="shared" si="2018"/>
        <v>0</v>
      </c>
      <c r="BB6430" s="50">
        <f t="shared" si="2019"/>
        <v>0</v>
      </c>
      <c r="BC6430" s="17">
        <f t="shared" si="2020"/>
        <v>20019</v>
      </c>
      <c r="BD6430" s="50">
        <f t="shared" si="2021"/>
        <v>0</v>
      </c>
      <c r="BE6430" s="50">
        <f t="shared" si="2022"/>
        <v>0</v>
      </c>
      <c r="BF6430" s="50">
        <f t="shared" si="2028"/>
        <v>0</v>
      </c>
      <c r="BG6430" s="50"/>
      <c r="BH6430" s="17">
        <f t="shared" si="2023"/>
        <v>0</v>
      </c>
      <c r="BI6430" s="17">
        <f t="shared" si="2031"/>
        <v>6430</v>
      </c>
      <c r="BJ6430" s="17">
        <f t="shared" si="2029"/>
        <v>6430</v>
      </c>
      <c r="BK6430" s="150">
        <f t="shared" si="2030"/>
        <v>37149</v>
      </c>
      <c r="BL6430" s="50" t="e">
        <f t="shared" ca="1" si="2024"/>
        <v>#NAME?</v>
      </c>
      <c r="BM6430" s="50" t="e">
        <f t="shared" ca="1" si="2025"/>
        <v>#NAME?</v>
      </c>
      <c r="BN6430" s="50" t="e">
        <f t="shared" ca="1" si="2026"/>
        <v>#NAME?</v>
      </c>
    </row>
    <row r="6431" spans="1:66" x14ac:dyDescent="0.35">
      <c r="A6431" s="48">
        <v>37150</v>
      </c>
      <c r="B6431" s="17">
        <v>2001</v>
      </c>
      <c r="C6431" s="17">
        <v>9</v>
      </c>
      <c r="D6431" s="17">
        <v>259</v>
      </c>
      <c r="E6431" s="17">
        <v>16</v>
      </c>
      <c r="F6431" s="17">
        <v>1</v>
      </c>
      <c r="G6431" s="50">
        <v>8.8000000000000007</v>
      </c>
      <c r="H6431" s="32">
        <v>3.7366144797008141</v>
      </c>
      <c r="I6431" s="50">
        <v>21.166666666666668</v>
      </c>
      <c r="J6431" s="13">
        <v>0</v>
      </c>
      <c r="K6431" s="13">
        <f t="shared" si="2012"/>
        <v>0</v>
      </c>
      <c r="L6431" s="13">
        <f t="shared" si="2013"/>
        <v>0</v>
      </c>
      <c r="M6431" s="13" t="e">
        <f ca="1">CalcTable[[#This Row],[IWC]]-AE6430</f>
        <v>#NAME?</v>
      </c>
      <c r="N6431" s="13" t="e">
        <f ca="1">IF(CalcTable[[#This Row],[Day of Year]]&lt;123,FCAP,AE6430)</f>
        <v>#NAME?</v>
      </c>
      <c r="O6431" s="17" t="e">
        <f ca="1">IF(IRR_DRIP,5,COUNTIF('IDET Wind Values'!C6415:G6415,"&lt;="&amp;IRR_MAXWIND))</f>
        <v>#NAME?</v>
      </c>
      <c r="P6431" s="13" t="e">
        <f ca="1">CalcTable[[#This Row],[ET_o]]*KL</f>
        <v>#NAME?</v>
      </c>
      <c r="Q6431" s="13" t="e">
        <f ca="1">IF(WILTPT&lt;=0,1,MAX(0,MIN(1,(CalcTable[[#This Row],[IWC]]-WILTPT)/(MAD-WILTPT))))</f>
        <v>#NAME?</v>
      </c>
      <c r="R6431" s="13" t="e">
        <f ca="1">CalcTable[[#This Row],[ETMult]]*CalcTable[[#This Row],[ETb]]</f>
        <v>#NAME?</v>
      </c>
      <c r="S6431" s="13" t="b">
        <f>INDEX(IRR_LIST,CalcTable[[#This Row],[Day of Week]]+1)</f>
        <v>1</v>
      </c>
      <c r="T6431" s="13">
        <f t="shared" ca="1" si="2014"/>
        <v>0</v>
      </c>
      <c r="U6431" s="13" t="b">
        <f ca="1">IF(CalcTable[[#This Row],[IrrPrecip]]&gt;=IC_MM,FALSE,TRUE)</f>
        <v>1</v>
      </c>
      <c r="V6431" s="13" t="b">
        <f t="shared" si="2015"/>
        <v>1</v>
      </c>
      <c r="W6431" s="13" t="e">
        <f ca="1">IF(AND(IRR_DRIP=FALSE,CalcTable[[#This Row],[IrrHours]]&lt;=0),FALSE,TRUE)</f>
        <v>#NAME?</v>
      </c>
      <c r="X6431" s="13" t="e">
        <f ca="1">AND(CalcTable[[#This Row],[IrrDay]],CalcTable[[#This Row],[IrrRain]],CalcTable[[#This Row],[IrrWarm]],CalcTable[[#This Row],[IrrWindy]])</f>
        <v>#NAME?</v>
      </c>
      <c r="Y6431" s="13" t="e">
        <f t="shared" ca="1" si="2016"/>
        <v>#NAME?</v>
      </c>
      <c r="Z6431" s="13" t="e">
        <f ca="1">CalcTable[[#This Row],[IrrHours]]/5</f>
        <v>#NAME?</v>
      </c>
      <c r="AA6431" s="13" t="e">
        <f ca="1">IF(CalcTable[[#This Row],[IrrFlag]]=FALSE,0,MAX(0,CalcTable[[#This Row],[VolRednWind]]*(FCAP*IRR_TARGET-CalcTable[[#This Row],[IWC]])))</f>
        <v>#NAME?</v>
      </c>
      <c r="AB6431" s="13" t="e">
        <f ca="1">CalcTable[[#This Row],[IWC]]+CalcTable[[#This Row],[Eff Precip]]+CalcTable[[#This Row],[IrrAmt]]-CalcTable[[#This Row],[AET]]</f>
        <v>#NAME?</v>
      </c>
      <c r="AC6431" s="13" t="e">
        <f ca="1">IF(CalcTable[[#This Row],[PWC]]&gt;FCAP,MIN(24*PERC,MIN(SAT,CalcTable[[#This Row],[PWC]])-FCAP),0)</f>
        <v>#NAME?</v>
      </c>
      <c r="AD6431" s="13" t="e">
        <f ca="1">IF(CalcTable[[#This Row],[PWC]]&gt;SAT,CalcTable[[#This Row],[PWC]]-SAT,0)</f>
        <v>#NAME?</v>
      </c>
      <c r="AE6431" s="13" t="e">
        <f ca="1">CalcTable[[#This Row],[PWC]]-CalcTable[[#This Row],[PercAmt]]-CalcTable[[#This Row],[Runoff]]</f>
        <v>#NAME?</v>
      </c>
      <c r="AF6431" s="13" t="e">
        <f ca="1">CalcTable[[#This Row],[IrrAmt]]/1000*CUR_IRR_AREA*10000/IRR_EFF</f>
        <v>#NAME?</v>
      </c>
      <c r="AG6431" s="147"/>
      <c r="AH6431" s="13"/>
      <c r="AI6431" s="50">
        <v>8.9279062717530664</v>
      </c>
      <c r="AJ6431" s="50">
        <v>12.335906271753068</v>
      </c>
      <c r="AK6431" s="50">
        <v>0</v>
      </c>
      <c r="AL6431" s="50">
        <v>0</v>
      </c>
      <c r="AM6431" s="50"/>
      <c r="AN6431" s="50"/>
      <c r="AO6431" s="50"/>
      <c r="AP6431" s="50"/>
      <c r="AQ6431" s="50"/>
      <c r="AR6431" s="50"/>
      <c r="AS6431" s="50"/>
      <c r="AT6431" s="50"/>
      <c r="AU6431" s="50"/>
      <c r="AV6431" s="50"/>
      <c r="AW6431" s="50"/>
      <c r="AX6431" s="50">
        <f t="shared" si="2027"/>
        <v>21.263812543506134</v>
      </c>
      <c r="AY6431" s="50"/>
      <c r="AZ6431" s="50">
        <f t="shared" si="2017"/>
        <v>492.79587595713497</v>
      </c>
      <c r="BA6431" s="50">
        <f t="shared" si="2018"/>
        <v>798.51329931547662</v>
      </c>
      <c r="BB6431" s="50">
        <f t="shared" si="2019"/>
        <v>826.39800220767336</v>
      </c>
      <c r="BC6431" s="17">
        <f t="shared" si="2020"/>
        <v>20019</v>
      </c>
      <c r="BD6431" s="50">
        <f t="shared" si="2021"/>
        <v>21.263812543506134</v>
      </c>
      <c r="BE6431" s="50">
        <f t="shared" si="2022"/>
        <v>492.79587595713497</v>
      </c>
      <c r="BF6431" s="50">
        <f t="shared" si="2028"/>
        <v>806.05717507494296</v>
      </c>
      <c r="BG6431" s="50"/>
      <c r="BH6431" s="17">
        <f t="shared" si="2023"/>
        <v>0</v>
      </c>
      <c r="BI6431" s="17">
        <f t="shared" si="2031"/>
        <v>6431</v>
      </c>
      <c r="BJ6431" s="17">
        <f t="shared" si="2029"/>
        <v>6431</v>
      </c>
      <c r="BK6431" s="150">
        <f t="shared" si="2030"/>
        <v>37150</v>
      </c>
      <c r="BL6431" s="50" t="e">
        <f t="shared" ca="1" si="2024"/>
        <v>#NAME?</v>
      </c>
      <c r="BM6431" s="50" t="e">
        <f t="shared" ca="1" si="2025"/>
        <v>#NAME?</v>
      </c>
      <c r="BN6431" s="50" t="e">
        <f t="shared" ca="1" si="2026"/>
        <v>#NAME?</v>
      </c>
    </row>
    <row r="6432" spans="1:66" x14ac:dyDescent="0.35">
      <c r="A6432" s="48">
        <v>37151</v>
      </c>
      <c r="B6432" s="17">
        <v>2001</v>
      </c>
      <c r="C6432" s="17">
        <v>9</v>
      </c>
      <c r="D6432" s="17">
        <v>260</v>
      </c>
      <c r="E6432" s="17">
        <v>17</v>
      </c>
      <c r="F6432" s="17">
        <v>2</v>
      </c>
      <c r="G6432" s="50">
        <v>9</v>
      </c>
      <c r="H6432" s="32">
        <v>3.7958790963840325</v>
      </c>
      <c r="I6432" s="50">
        <v>4.333333333333333</v>
      </c>
      <c r="J6432" s="13">
        <v>0</v>
      </c>
      <c r="K6432" s="13">
        <f t="shared" si="2012"/>
        <v>0</v>
      </c>
      <c r="L6432" s="13">
        <f t="shared" si="2013"/>
        <v>0</v>
      </c>
      <c r="M6432" s="13" t="e">
        <f ca="1">CalcTable[[#This Row],[IWC]]-AE6431</f>
        <v>#NAME?</v>
      </c>
      <c r="N6432" s="13" t="e">
        <f ca="1">IF(CalcTable[[#This Row],[Day of Year]]&lt;123,FCAP,AE6431)</f>
        <v>#NAME?</v>
      </c>
      <c r="O6432" s="17" t="e">
        <f ca="1">IF(IRR_DRIP,5,COUNTIF('IDET Wind Values'!C6416:G6416,"&lt;="&amp;IRR_MAXWIND))</f>
        <v>#NAME?</v>
      </c>
      <c r="P6432" s="13" t="e">
        <f ca="1">CalcTable[[#This Row],[ET_o]]*KL</f>
        <v>#NAME?</v>
      </c>
      <c r="Q6432" s="13" t="e">
        <f ca="1">IF(WILTPT&lt;=0,1,MAX(0,MIN(1,(CalcTable[[#This Row],[IWC]]-WILTPT)/(MAD-WILTPT))))</f>
        <v>#NAME?</v>
      </c>
      <c r="R6432" s="13" t="e">
        <f ca="1">CalcTable[[#This Row],[ETMult]]*CalcTable[[#This Row],[ETb]]</f>
        <v>#NAME?</v>
      </c>
      <c r="S6432" s="13" t="b">
        <f>INDEX(IRR_LIST,CalcTable[[#This Row],[Day of Week]]+1)</f>
        <v>0</v>
      </c>
      <c r="T6432" s="13">
        <f t="shared" ca="1" si="2014"/>
        <v>0</v>
      </c>
      <c r="U6432" s="13" t="b">
        <f ca="1">IF(CalcTable[[#This Row],[IrrPrecip]]&gt;=IC_MM,FALSE,TRUE)</f>
        <v>1</v>
      </c>
      <c r="V6432" s="13" t="b">
        <f t="shared" si="2015"/>
        <v>1</v>
      </c>
      <c r="W6432" s="13" t="e">
        <f ca="1">IF(AND(IRR_DRIP=FALSE,CalcTable[[#This Row],[IrrHours]]&lt;=0),FALSE,TRUE)</f>
        <v>#NAME?</v>
      </c>
      <c r="X6432" s="13" t="e">
        <f ca="1">AND(CalcTable[[#This Row],[IrrDay]],CalcTable[[#This Row],[IrrRain]],CalcTable[[#This Row],[IrrWarm]],CalcTable[[#This Row],[IrrWindy]])</f>
        <v>#NAME?</v>
      </c>
      <c r="Y6432" s="13" t="e">
        <f t="shared" ca="1" si="2016"/>
        <v>#NAME?</v>
      </c>
      <c r="Z6432" s="13" t="e">
        <f ca="1">CalcTable[[#This Row],[IrrHours]]/5</f>
        <v>#NAME?</v>
      </c>
      <c r="AA6432" s="13" t="e">
        <f ca="1">IF(CalcTable[[#This Row],[IrrFlag]]=FALSE,0,MAX(0,CalcTable[[#This Row],[VolRednWind]]*(FCAP*IRR_TARGET-CalcTable[[#This Row],[IWC]])))</f>
        <v>#NAME?</v>
      </c>
      <c r="AB6432" s="13" t="e">
        <f ca="1">CalcTable[[#This Row],[IWC]]+CalcTable[[#This Row],[Eff Precip]]+CalcTable[[#This Row],[IrrAmt]]-CalcTable[[#This Row],[AET]]</f>
        <v>#NAME?</v>
      </c>
      <c r="AC6432" s="13" t="e">
        <f ca="1">IF(CalcTable[[#This Row],[PWC]]&gt;FCAP,MIN(24*PERC,MIN(SAT,CalcTable[[#This Row],[PWC]])-FCAP),0)</f>
        <v>#NAME?</v>
      </c>
      <c r="AD6432" s="13" t="e">
        <f ca="1">IF(CalcTable[[#This Row],[PWC]]&gt;SAT,CalcTable[[#This Row],[PWC]]-SAT,0)</f>
        <v>#NAME?</v>
      </c>
      <c r="AE6432" s="13" t="e">
        <f ca="1">CalcTable[[#This Row],[PWC]]-CalcTable[[#This Row],[PercAmt]]-CalcTable[[#This Row],[Runoff]]</f>
        <v>#NAME?</v>
      </c>
      <c r="AF6432" s="13" t="e">
        <f ca="1">CalcTable[[#This Row],[IrrAmt]]/1000*CUR_IRR_AREA*10000/IRR_EFF</f>
        <v>#NAME?</v>
      </c>
      <c r="AG6432" s="147"/>
      <c r="AH6432" s="13"/>
      <c r="AI6432" s="50">
        <v>0</v>
      </c>
      <c r="AJ6432" s="50">
        <v>0</v>
      </c>
      <c r="AK6432" s="50">
        <v>0</v>
      </c>
      <c r="AL6432" s="50">
        <v>6.6811609023321772</v>
      </c>
      <c r="AM6432" s="50"/>
      <c r="AN6432" s="50"/>
      <c r="AO6432" s="50"/>
      <c r="AP6432" s="50"/>
      <c r="AQ6432" s="50"/>
      <c r="AR6432" s="50"/>
      <c r="AS6432" s="50"/>
      <c r="AT6432" s="50"/>
      <c r="AU6432" s="50"/>
      <c r="AV6432" s="50"/>
      <c r="AW6432" s="50"/>
      <c r="AX6432" s="50">
        <f t="shared" si="2027"/>
        <v>6.6811609023321772</v>
      </c>
      <c r="AY6432" s="50"/>
      <c r="AZ6432" s="50">
        <f t="shared" si="2017"/>
        <v>195.98071980174387</v>
      </c>
      <c r="BA6432" s="50">
        <f t="shared" si="2018"/>
        <v>301.74809239316124</v>
      </c>
      <c r="BB6432" s="50">
        <f t="shared" si="2019"/>
        <v>311.08050762181568</v>
      </c>
      <c r="BC6432" s="17">
        <f t="shared" si="2020"/>
        <v>20019</v>
      </c>
      <c r="BD6432" s="50">
        <f t="shared" si="2021"/>
        <v>6.6811609023321772</v>
      </c>
      <c r="BE6432" s="50">
        <f t="shared" si="2022"/>
        <v>195.98071980174387</v>
      </c>
      <c r="BF6432" s="50">
        <f t="shared" si="2028"/>
        <v>320.56206855572083</v>
      </c>
      <c r="BG6432" s="50"/>
      <c r="BH6432" s="17">
        <f t="shared" si="2023"/>
        <v>0</v>
      </c>
      <c r="BI6432" s="17">
        <f t="shared" si="2031"/>
        <v>6432</v>
      </c>
      <c r="BJ6432" s="17">
        <f t="shared" si="2029"/>
        <v>6432</v>
      </c>
      <c r="BK6432" s="150">
        <f t="shared" si="2030"/>
        <v>37151</v>
      </c>
      <c r="BL6432" s="50" t="e">
        <f t="shared" ca="1" si="2024"/>
        <v>#NAME?</v>
      </c>
      <c r="BM6432" s="50" t="e">
        <f t="shared" ca="1" si="2025"/>
        <v>#NAME?</v>
      </c>
      <c r="BN6432" s="50" t="e">
        <f t="shared" ca="1" si="2026"/>
        <v>#NAME?</v>
      </c>
    </row>
    <row r="6433" spans="1:66" x14ac:dyDescent="0.35">
      <c r="A6433" s="48">
        <v>37152</v>
      </c>
      <c r="B6433" s="17">
        <v>2001</v>
      </c>
      <c r="C6433" s="17">
        <v>9</v>
      </c>
      <c r="D6433" s="17">
        <v>261</v>
      </c>
      <c r="E6433" s="17">
        <v>18</v>
      </c>
      <c r="F6433" s="17">
        <v>3</v>
      </c>
      <c r="G6433" s="50">
        <v>8.4</v>
      </c>
      <c r="H6433" s="32">
        <v>3.5763132178744388</v>
      </c>
      <c r="I6433" s="50">
        <v>17.166666666666668</v>
      </c>
      <c r="J6433" s="13">
        <v>0</v>
      </c>
      <c r="K6433" s="13">
        <f t="shared" si="2012"/>
        <v>0</v>
      </c>
      <c r="L6433" s="13">
        <f t="shared" si="2013"/>
        <v>0</v>
      </c>
      <c r="M6433" s="13" t="e">
        <f ca="1">CalcTable[[#This Row],[IWC]]-AE6432</f>
        <v>#NAME?</v>
      </c>
      <c r="N6433" s="13" t="e">
        <f ca="1">IF(CalcTable[[#This Row],[Day of Year]]&lt;123,FCAP,AE6432)</f>
        <v>#NAME?</v>
      </c>
      <c r="O6433" s="17" t="e">
        <f ca="1">IF(IRR_DRIP,5,COUNTIF('IDET Wind Values'!C6417:G6417,"&lt;="&amp;IRR_MAXWIND))</f>
        <v>#NAME?</v>
      </c>
      <c r="P6433" s="13" t="e">
        <f ca="1">CalcTable[[#This Row],[ET_o]]*KL</f>
        <v>#NAME?</v>
      </c>
      <c r="Q6433" s="13" t="e">
        <f ca="1">IF(WILTPT&lt;=0,1,MAX(0,MIN(1,(CalcTable[[#This Row],[IWC]]-WILTPT)/(MAD-WILTPT))))</f>
        <v>#NAME?</v>
      </c>
      <c r="R6433" s="13" t="e">
        <f ca="1">CalcTable[[#This Row],[ETMult]]*CalcTable[[#This Row],[ETb]]</f>
        <v>#NAME?</v>
      </c>
      <c r="S6433" s="13" t="b">
        <f>INDEX(IRR_LIST,CalcTable[[#This Row],[Day of Week]]+1)</f>
        <v>1</v>
      </c>
      <c r="T6433" s="13">
        <f t="shared" ca="1" si="2014"/>
        <v>0</v>
      </c>
      <c r="U6433" s="13" t="b">
        <f ca="1">IF(CalcTable[[#This Row],[IrrPrecip]]&gt;=IC_MM,FALSE,TRUE)</f>
        <v>1</v>
      </c>
      <c r="V6433" s="13" t="b">
        <f t="shared" si="2015"/>
        <v>1</v>
      </c>
      <c r="W6433" s="13" t="e">
        <f ca="1">IF(AND(IRR_DRIP=FALSE,CalcTable[[#This Row],[IrrHours]]&lt;=0),FALSE,TRUE)</f>
        <v>#NAME?</v>
      </c>
      <c r="X6433" s="13" t="e">
        <f ca="1">AND(CalcTable[[#This Row],[IrrDay]],CalcTable[[#This Row],[IrrRain]],CalcTable[[#This Row],[IrrWarm]],CalcTable[[#This Row],[IrrWindy]])</f>
        <v>#NAME?</v>
      </c>
      <c r="Y6433" s="13" t="e">
        <f t="shared" ca="1" si="2016"/>
        <v>#NAME?</v>
      </c>
      <c r="Z6433" s="13" t="e">
        <f ca="1">CalcTable[[#This Row],[IrrHours]]/5</f>
        <v>#NAME?</v>
      </c>
      <c r="AA6433" s="13" t="e">
        <f ca="1">IF(CalcTable[[#This Row],[IrrFlag]]=FALSE,0,MAX(0,CalcTable[[#This Row],[VolRednWind]]*(FCAP*IRR_TARGET-CalcTable[[#This Row],[IWC]])))</f>
        <v>#NAME?</v>
      </c>
      <c r="AB6433" s="13" t="e">
        <f ca="1">CalcTable[[#This Row],[IWC]]+CalcTable[[#This Row],[Eff Precip]]+CalcTable[[#This Row],[IrrAmt]]-CalcTable[[#This Row],[AET]]</f>
        <v>#NAME?</v>
      </c>
      <c r="AC6433" s="13" t="e">
        <f ca="1">IF(CalcTable[[#This Row],[PWC]]&gt;FCAP,MIN(24*PERC,MIN(SAT,CalcTable[[#This Row],[PWC]])-FCAP),0)</f>
        <v>#NAME?</v>
      </c>
      <c r="AD6433" s="13" t="e">
        <f ca="1">IF(CalcTable[[#This Row],[PWC]]&gt;SAT,CalcTable[[#This Row],[PWC]]-SAT,0)</f>
        <v>#NAME?</v>
      </c>
      <c r="AE6433" s="13" t="e">
        <f ca="1">CalcTable[[#This Row],[PWC]]-CalcTable[[#This Row],[PercAmt]]-CalcTable[[#This Row],[Runoff]]</f>
        <v>#NAME?</v>
      </c>
      <c r="AF6433" s="13" t="e">
        <f ca="1">CalcTable[[#This Row],[IrrAmt]]/1000*CUR_IRR_AREA*10000/IRR_EFF</f>
        <v>#NAME?</v>
      </c>
      <c r="AG6433" s="147"/>
      <c r="AH6433" s="13"/>
      <c r="AI6433" s="50">
        <v>1.2130230734937648</v>
      </c>
      <c r="AJ6433" s="50">
        <v>1.8946230734937644</v>
      </c>
      <c r="AK6433" s="50">
        <v>0</v>
      </c>
      <c r="AL6433" s="50">
        <v>0</v>
      </c>
      <c r="AM6433" s="50"/>
      <c r="AN6433" s="50"/>
      <c r="AO6433" s="50"/>
      <c r="AP6433" s="50"/>
      <c r="AQ6433" s="50"/>
      <c r="AR6433" s="50"/>
      <c r="AS6433" s="50"/>
      <c r="AT6433" s="50"/>
      <c r="AU6433" s="50"/>
      <c r="AV6433" s="50"/>
      <c r="AW6433" s="50"/>
      <c r="AX6433" s="50">
        <f t="shared" si="2027"/>
        <v>3.1076461469875292</v>
      </c>
      <c r="AY6433" s="50"/>
      <c r="AZ6433" s="50">
        <f t="shared" si="2017"/>
        <v>73.366615233725639</v>
      </c>
      <c r="BA6433" s="50">
        <f t="shared" si="2018"/>
        <v>119.06850637820705</v>
      </c>
      <c r="BB6433" s="50">
        <f t="shared" si="2019"/>
        <v>123.24073360125158</v>
      </c>
      <c r="BC6433" s="17">
        <f t="shared" si="2020"/>
        <v>20019</v>
      </c>
      <c r="BD6433" s="50">
        <f t="shared" si="2021"/>
        <v>3.1076461469875292</v>
      </c>
      <c r="BE6433" s="50">
        <f t="shared" si="2022"/>
        <v>73.366615233725639</v>
      </c>
      <c r="BF6433" s="50">
        <f t="shared" si="2028"/>
        <v>120.00442679283127</v>
      </c>
      <c r="BG6433" s="50"/>
      <c r="BH6433" s="17">
        <f t="shared" si="2023"/>
        <v>0</v>
      </c>
      <c r="BI6433" s="17">
        <f t="shared" si="2031"/>
        <v>6433</v>
      </c>
      <c r="BJ6433" s="17">
        <f t="shared" si="2029"/>
        <v>6433</v>
      </c>
      <c r="BK6433" s="150">
        <f t="shared" si="2030"/>
        <v>37152</v>
      </c>
      <c r="BL6433" s="50" t="e">
        <f t="shared" ca="1" si="2024"/>
        <v>#NAME?</v>
      </c>
      <c r="BM6433" s="50" t="e">
        <f t="shared" ca="1" si="2025"/>
        <v>#NAME?</v>
      </c>
      <c r="BN6433" s="50" t="e">
        <f t="shared" ca="1" si="2026"/>
        <v>#NAME?</v>
      </c>
    </row>
    <row r="6434" spans="1:66" x14ac:dyDescent="0.35">
      <c r="A6434" s="48">
        <v>37153</v>
      </c>
      <c r="B6434" s="17">
        <v>2001</v>
      </c>
      <c r="C6434" s="17">
        <v>9</v>
      </c>
      <c r="D6434" s="17">
        <v>262</v>
      </c>
      <c r="E6434" s="17">
        <v>19</v>
      </c>
      <c r="F6434" s="17">
        <v>4</v>
      </c>
      <c r="G6434" s="50">
        <v>7.9</v>
      </c>
      <c r="H6434" s="32">
        <v>1.8456615665493366</v>
      </c>
      <c r="I6434" s="50">
        <v>12.333333333333334</v>
      </c>
      <c r="J6434" s="13">
        <v>9.5</v>
      </c>
      <c r="K6434" s="13">
        <f t="shared" si="2012"/>
        <v>9.5</v>
      </c>
      <c r="L6434" s="13">
        <f t="shared" si="2013"/>
        <v>3.375</v>
      </c>
      <c r="M6434" s="13" t="e">
        <f ca="1">CalcTable[[#This Row],[IWC]]-AE6433</f>
        <v>#NAME?</v>
      </c>
      <c r="N6434" s="13" t="e">
        <f ca="1">IF(CalcTable[[#This Row],[Day of Year]]&lt;123,FCAP,AE6433)</f>
        <v>#NAME?</v>
      </c>
      <c r="O6434" s="17" t="e">
        <f ca="1">IF(IRR_DRIP,5,COUNTIF('IDET Wind Values'!C6418:G6418,"&lt;="&amp;IRR_MAXWIND))</f>
        <v>#NAME?</v>
      </c>
      <c r="P6434" s="13" t="e">
        <f ca="1">CalcTable[[#This Row],[ET_o]]*KL</f>
        <v>#NAME?</v>
      </c>
      <c r="Q6434" s="13" t="e">
        <f ca="1">IF(WILTPT&lt;=0,1,MAX(0,MIN(1,(CalcTable[[#This Row],[IWC]]-WILTPT)/(MAD-WILTPT))))</f>
        <v>#NAME?</v>
      </c>
      <c r="R6434" s="13" t="e">
        <f ca="1">CalcTable[[#This Row],[ETMult]]*CalcTable[[#This Row],[ETb]]</f>
        <v>#NAME?</v>
      </c>
      <c r="S6434" s="13" t="b">
        <f>INDEX(IRR_LIST,CalcTable[[#This Row],[Day of Week]]+1)</f>
        <v>0</v>
      </c>
      <c r="T6434" s="13">
        <f t="shared" ca="1" si="2014"/>
        <v>0</v>
      </c>
      <c r="U6434" s="13" t="b">
        <f ca="1">IF(CalcTable[[#This Row],[IrrPrecip]]&gt;=IC_MM,FALSE,TRUE)</f>
        <v>1</v>
      </c>
      <c r="V6434" s="13" t="b">
        <f t="shared" si="2015"/>
        <v>1</v>
      </c>
      <c r="W6434" s="13" t="e">
        <f ca="1">IF(AND(IRR_DRIP=FALSE,CalcTable[[#This Row],[IrrHours]]&lt;=0),FALSE,TRUE)</f>
        <v>#NAME?</v>
      </c>
      <c r="X6434" s="13" t="e">
        <f ca="1">AND(CalcTable[[#This Row],[IrrDay]],CalcTable[[#This Row],[IrrRain]],CalcTable[[#This Row],[IrrWarm]],CalcTable[[#This Row],[IrrWindy]])</f>
        <v>#NAME?</v>
      </c>
      <c r="Y6434" s="13" t="e">
        <f t="shared" ca="1" si="2016"/>
        <v>#NAME?</v>
      </c>
      <c r="Z6434" s="13" t="e">
        <f ca="1">CalcTable[[#This Row],[IrrHours]]/5</f>
        <v>#NAME?</v>
      </c>
      <c r="AA6434" s="13" t="e">
        <f ca="1">IF(CalcTable[[#This Row],[IrrFlag]]=FALSE,0,MAX(0,CalcTable[[#This Row],[VolRednWind]]*(FCAP*IRR_TARGET-CalcTable[[#This Row],[IWC]])))</f>
        <v>#NAME?</v>
      </c>
      <c r="AB6434" s="13" t="e">
        <f ca="1">CalcTable[[#This Row],[IWC]]+CalcTable[[#This Row],[Eff Precip]]+CalcTable[[#This Row],[IrrAmt]]-CalcTable[[#This Row],[AET]]</f>
        <v>#NAME?</v>
      </c>
      <c r="AC6434" s="13" t="e">
        <f ca="1">IF(CalcTable[[#This Row],[PWC]]&gt;FCAP,MIN(24*PERC,MIN(SAT,CalcTable[[#This Row],[PWC]])-FCAP),0)</f>
        <v>#NAME?</v>
      </c>
      <c r="AD6434" s="13" t="e">
        <f ca="1">IF(CalcTable[[#This Row],[PWC]]&gt;SAT,CalcTable[[#This Row],[PWC]]-SAT,0)</f>
        <v>#NAME?</v>
      </c>
      <c r="AE6434" s="13" t="e">
        <f ca="1">CalcTable[[#This Row],[PWC]]-CalcTable[[#This Row],[PercAmt]]-CalcTable[[#This Row],[Runoff]]</f>
        <v>#NAME?</v>
      </c>
      <c r="AF6434" s="13" t="e">
        <f ca="1">CalcTable[[#This Row],[IrrAmt]]/1000*CUR_IRR_AREA*10000/IRR_EFF</f>
        <v>#NAME?</v>
      </c>
      <c r="AG6434" s="147"/>
      <c r="AH6434" s="13"/>
      <c r="AI6434" s="50">
        <v>0</v>
      </c>
      <c r="AJ6434" s="50">
        <v>0</v>
      </c>
      <c r="AK6434" s="50">
        <v>9.2749276503534315</v>
      </c>
      <c r="AL6434" s="50">
        <v>4.2469722698309411</v>
      </c>
      <c r="AM6434" s="50"/>
      <c r="AN6434" s="50"/>
      <c r="AO6434" s="50"/>
      <c r="AP6434" s="50"/>
      <c r="AQ6434" s="50"/>
      <c r="AR6434" s="50"/>
      <c r="AS6434" s="50"/>
      <c r="AT6434" s="50"/>
      <c r="AU6434" s="50"/>
      <c r="AV6434" s="50"/>
      <c r="AW6434" s="50"/>
      <c r="AX6434" s="50">
        <f t="shared" si="2027"/>
        <v>13.521899920184373</v>
      </c>
      <c r="AY6434" s="50"/>
      <c r="AZ6434" s="50">
        <f t="shared" si="2017"/>
        <v>260.61012545355794</v>
      </c>
      <c r="BA6434" s="50">
        <f t="shared" si="2018"/>
        <v>401.25685982531934</v>
      </c>
      <c r="BB6434" s="50">
        <f t="shared" si="2019"/>
        <v>413.66686579929831</v>
      </c>
      <c r="BC6434" s="17">
        <f t="shared" si="2020"/>
        <v>20019</v>
      </c>
      <c r="BD6434" s="50">
        <f t="shared" si="2021"/>
        <v>13.521899920184373</v>
      </c>
      <c r="BE6434" s="50">
        <f t="shared" si="2022"/>
        <v>260.61012545355794</v>
      </c>
      <c r="BF6434" s="50">
        <f t="shared" si="2028"/>
        <v>426.27520189980993</v>
      </c>
      <c r="BG6434" s="50"/>
      <c r="BH6434" s="17">
        <f t="shared" si="2023"/>
        <v>0</v>
      </c>
      <c r="BI6434" s="17">
        <f t="shared" si="2031"/>
        <v>6434</v>
      </c>
      <c r="BJ6434" s="17">
        <f t="shared" si="2029"/>
        <v>6434</v>
      </c>
      <c r="BK6434" s="150">
        <f t="shared" si="2030"/>
        <v>37153</v>
      </c>
      <c r="BL6434" s="50" t="e">
        <f t="shared" ca="1" si="2024"/>
        <v>#NAME?</v>
      </c>
      <c r="BM6434" s="50" t="e">
        <f t="shared" ca="1" si="2025"/>
        <v>#NAME?</v>
      </c>
      <c r="BN6434" s="50" t="e">
        <f t="shared" ca="1" si="2026"/>
        <v>#NAME?</v>
      </c>
    </row>
    <row r="6435" spans="1:66" x14ac:dyDescent="0.35">
      <c r="A6435" s="48">
        <v>37154</v>
      </c>
      <c r="B6435" s="17">
        <v>2001</v>
      </c>
      <c r="C6435" s="17">
        <v>9</v>
      </c>
      <c r="D6435" s="17">
        <v>263</v>
      </c>
      <c r="E6435" s="17">
        <v>20</v>
      </c>
      <c r="F6435" s="17">
        <v>5</v>
      </c>
      <c r="G6435" s="50">
        <v>3.3</v>
      </c>
      <c r="H6435" s="32">
        <v>1.9559202643447851</v>
      </c>
      <c r="I6435" s="50">
        <v>5</v>
      </c>
      <c r="J6435" s="13">
        <v>0</v>
      </c>
      <c r="K6435" s="13">
        <f t="shared" si="2012"/>
        <v>0</v>
      </c>
      <c r="L6435" s="13">
        <f t="shared" si="2013"/>
        <v>0</v>
      </c>
      <c r="M6435" s="13" t="e">
        <f ca="1">CalcTable[[#This Row],[IWC]]-AE6434</f>
        <v>#NAME?</v>
      </c>
      <c r="N6435" s="13" t="e">
        <f ca="1">IF(CalcTable[[#This Row],[Day of Year]]&lt;123,FCAP,AE6434)</f>
        <v>#NAME?</v>
      </c>
      <c r="O6435" s="17" t="e">
        <f ca="1">IF(IRR_DRIP,5,COUNTIF('IDET Wind Values'!C6419:G6419,"&lt;="&amp;IRR_MAXWIND))</f>
        <v>#NAME?</v>
      </c>
      <c r="P6435" s="13" t="e">
        <f ca="1">CalcTable[[#This Row],[ET_o]]*KL</f>
        <v>#NAME?</v>
      </c>
      <c r="Q6435" s="13" t="e">
        <f ca="1">IF(WILTPT&lt;=0,1,MAX(0,MIN(1,(CalcTable[[#This Row],[IWC]]-WILTPT)/(MAD-WILTPT))))</f>
        <v>#NAME?</v>
      </c>
      <c r="R6435" s="13" t="e">
        <f ca="1">CalcTable[[#This Row],[ETMult]]*CalcTable[[#This Row],[ETb]]</f>
        <v>#NAME?</v>
      </c>
      <c r="S6435" s="13" t="b">
        <f>INDEX(IRR_LIST,CalcTable[[#This Row],[Day of Week]]+1)</f>
        <v>1</v>
      </c>
      <c r="T6435" s="13">
        <f t="shared" ca="1" si="2014"/>
        <v>9.5</v>
      </c>
      <c r="U6435" s="13" t="b">
        <f ca="1">IF(CalcTable[[#This Row],[IrrPrecip]]&gt;=IC_MM,FALSE,TRUE)</f>
        <v>1</v>
      </c>
      <c r="V6435" s="13" t="b">
        <f t="shared" si="2015"/>
        <v>1</v>
      </c>
      <c r="W6435" s="13" t="e">
        <f ca="1">IF(AND(IRR_DRIP=FALSE,CalcTable[[#This Row],[IrrHours]]&lt;=0),FALSE,TRUE)</f>
        <v>#NAME?</v>
      </c>
      <c r="X6435" s="13" t="e">
        <f ca="1">AND(CalcTable[[#This Row],[IrrDay]],CalcTable[[#This Row],[IrrRain]],CalcTable[[#This Row],[IrrWarm]],CalcTable[[#This Row],[IrrWindy]])</f>
        <v>#NAME?</v>
      </c>
      <c r="Y6435" s="13" t="e">
        <f t="shared" ca="1" si="2016"/>
        <v>#NAME?</v>
      </c>
      <c r="Z6435" s="13" t="e">
        <f ca="1">CalcTable[[#This Row],[IrrHours]]/5</f>
        <v>#NAME?</v>
      </c>
      <c r="AA6435" s="13" t="e">
        <f ca="1">IF(CalcTable[[#This Row],[IrrFlag]]=FALSE,0,MAX(0,CalcTable[[#This Row],[VolRednWind]]*(FCAP*IRR_TARGET-CalcTable[[#This Row],[IWC]])))</f>
        <v>#NAME?</v>
      </c>
      <c r="AB6435" s="13" t="e">
        <f ca="1">CalcTable[[#This Row],[IWC]]+CalcTable[[#This Row],[Eff Precip]]+CalcTable[[#This Row],[IrrAmt]]-CalcTable[[#This Row],[AET]]</f>
        <v>#NAME?</v>
      </c>
      <c r="AC6435" s="13" t="e">
        <f ca="1">IF(CalcTable[[#This Row],[PWC]]&gt;FCAP,MIN(24*PERC,MIN(SAT,CalcTable[[#This Row],[PWC]])-FCAP),0)</f>
        <v>#NAME?</v>
      </c>
      <c r="AD6435" s="13" t="e">
        <f ca="1">IF(CalcTable[[#This Row],[PWC]]&gt;SAT,CalcTable[[#This Row],[PWC]]-SAT,0)</f>
        <v>#NAME?</v>
      </c>
      <c r="AE6435" s="13" t="e">
        <f ca="1">CalcTable[[#This Row],[PWC]]-CalcTable[[#This Row],[PercAmt]]-CalcTable[[#This Row],[Runoff]]</f>
        <v>#NAME?</v>
      </c>
      <c r="AF6435" s="13" t="e">
        <f ca="1">CalcTable[[#This Row],[IrrAmt]]/1000*CUR_IRR_AREA*10000/IRR_EFF</f>
        <v>#NAME?</v>
      </c>
      <c r="AG6435" s="147"/>
      <c r="AH6435" s="13"/>
      <c r="AI6435" s="50">
        <v>2.1089898572286816</v>
      </c>
      <c r="AJ6435" s="50">
        <v>3.1995498572286807</v>
      </c>
      <c r="AK6435" s="50">
        <v>0</v>
      </c>
      <c r="AL6435" s="50">
        <v>0</v>
      </c>
      <c r="AM6435" s="50"/>
      <c r="AN6435" s="50"/>
      <c r="AO6435" s="50"/>
      <c r="AP6435" s="50"/>
      <c r="AQ6435" s="50"/>
      <c r="AR6435" s="50"/>
      <c r="AS6435" s="50"/>
      <c r="AT6435" s="50"/>
      <c r="AU6435" s="50"/>
      <c r="AV6435" s="50"/>
      <c r="AW6435" s="50"/>
      <c r="AX6435" s="50">
        <f t="shared" si="2027"/>
        <v>5.3085397144573623</v>
      </c>
      <c r="AY6435" s="50"/>
      <c r="AZ6435" s="50">
        <f t="shared" si="2017"/>
        <v>124.78531371806197</v>
      </c>
      <c r="BA6435" s="50">
        <f t="shared" si="2018"/>
        <v>202.44333604586063</v>
      </c>
      <c r="BB6435" s="50">
        <f t="shared" si="2019"/>
        <v>209.53144576477578</v>
      </c>
      <c r="BC6435" s="17">
        <f t="shared" si="2020"/>
        <v>20019</v>
      </c>
      <c r="BD6435" s="50">
        <f t="shared" si="2021"/>
        <v>5.3085397144573623</v>
      </c>
      <c r="BE6435" s="50">
        <f t="shared" si="2022"/>
        <v>124.78531371806197</v>
      </c>
      <c r="BF6435" s="50">
        <f t="shared" si="2028"/>
        <v>204.1090487436845</v>
      </c>
      <c r="BG6435" s="50"/>
      <c r="BH6435" s="17">
        <f t="shared" si="2023"/>
        <v>0</v>
      </c>
      <c r="BI6435" s="17">
        <f t="shared" si="2031"/>
        <v>6435</v>
      </c>
      <c r="BJ6435" s="17">
        <f t="shared" si="2029"/>
        <v>6435</v>
      </c>
      <c r="BK6435" s="150">
        <f t="shared" si="2030"/>
        <v>37154</v>
      </c>
      <c r="BL6435" s="50" t="e">
        <f t="shared" ca="1" si="2024"/>
        <v>#NAME?</v>
      </c>
      <c r="BM6435" s="50" t="e">
        <f t="shared" ca="1" si="2025"/>
        <v>#NAME?</v>
      </c>
      <c r="BN6435" s="50" t="e">
        <f t="shared" ca="1" si="2026"/>
        <v>#NAME?</v>
      </c>
    </row>
    <row r="6436" spans="1:66" x14ac:dyDescent="0.35">
      <c r="A6436" s="48">
        <v>37155</v>
      </c>
      <c r="B6436" s="17">
        <v>2001</v>
      </c>
      <c r="C6436" s="17">
        <v>9</v>
      </c>
      <c r="D6436" s="17">
        <v>264</v>
      </c>
      <c r="E6436" s="17">
        <v>21</v>
      </c>
      <c r="F6436" s="17">
        <v>6</v>
      </c>
      <c r="G6436" s="50">
        <v>5.8</v>
      </c>
      <c r="H6436" s="32">
        <v>3.0077483039818809</v>
      </c>
      <c r="I6436" s="50">
        <v>8.5</v>
      </c>
      <c r="J6436" s="13">
        <v>0</v>
      </c>
      <c r="K6436" s="13">
        <f t="shared" si="2012"/>
        <v>0</v>
      </c>
      <c r="L6436" s="13">
        <f t="shared" si="2013"/>
        <v>0</v>
      </c>
      <c r="M6436" s="13" t="e">
        <f ca="1">CalcTable[[#This Row],[IWC]]-AE6435</f>
        <v>#NAME?</v>
      </c>
      <c r="N6436" s="13" t="e">
        <f ca="1">IF(CalcTable[[#This Row],[Day of Year]]&lt;123,FCAP,AE6435)</f>
        <v>#NAME?</v>
      </c>
      <c r="O6436" s="17" t="e">
        <f ca="1">IF(IRR_DRIP,5,COUNTIF('IDET Wind Values'!C6420:G6420,"&lt;="&amp;IRR_MAXWIND))</f>
        <v>#NAME?</v>
      </c>
      <c r="P6436" s="13" t="e">
        <f ca="1">CalcTable[[#This Row],[ET_o]]*KL</f>
        <v>#NAME?</v>
      </c>
      <c r="Q6436" s="13" t="e">
        <f ca="1">IF(WILTPT&lt;=0,1,MAX(0,MIN(1,(CalcTable[[#This Row],[IWC]]-WILTPT)/(MAD-WILTPT))))</f>
        <v>#NAME?</v>
      </c>
      <c r="R6436" s="13" t="e">
        <f ca="1">CalcTable[[#This Row],[ETMult]]*CalcTable[[#This Row],[ETb]]</f>
        <v>#NAME?</v>
      </c>
      <c r="S6436" s="13" t="b">
        <f>INDEX(IRR_LIST,CalcTable[[#This Row],[Day of Week]]+1)</f>
        <v>0</v>
      </c>
      <c r="T6436" s="13">
        <f t="shared" ca="1" si="2014"/>
        <v>9.5</v>
      </c>
      <c r="U6436" s="13" t="b">
        <f ca="1">IF(CalcTable[[#This Row],[IrrPrecip]]&gt;=IC_MM,FALSE,TRUE)</f>
        <v>1</v>
      </c>
      <c r="V6436" s="13" t="b">
        <f t="shared" si="2015"/>
        <v>0</v>
      </c>
      <c r="W6436" s="13" t="e">
        <f ca="1">IF(AND(IRR_DRIP=FALSE,CalcTable[[#This Row],[IrrHours]]&lt;=0),FALSE,TRUE)</f>
        <v>#NAME?</v>
      </c>
      <c r="X6436" s="13" t="e">
        <f ca="1">AND(CalcTable[[#This Row],[IrrDay]],CalcTable[[#This Row],[IrrRain]],CalcTable[[#This Row],[IrrWarm]],CalcTable[[#This Row],[IrrWindy]])</f>
        <v>#NAME?</v>
      </c>
      <c r="Y6436" s="13" t="e">
        <f t="shared" ca="1" si="2016"/>
        <v>#NAME?</v>
      </c>
      <c r="Z6436" s="13" t="e">
        <f ca="1">CalcTable[[#This Row],[IrrHours]]/5</f>
        <v>#NAME?</v>
      </c>
      <c r="AA6436" s="13" t="e">
        <f ca="1">IF(CalcTable[[#This Row],[IrrFlag]]=FALSE,0,MAX(0,CalcTable[[#This Row],[VolRednWind]]*(FCAP*IRR_TARGET-CalcTable[[#This Row],[IWC]])))</f>
        <v>#NAME?</v>
      </c>
      <c r="AB6436" s="13" t="e">
        <f ca="1">CalcTable[[#This Row],[IWC]]+CalcTable[[#This Row],[Eff Precip]]+CalcTable[[#This Row],[IrrAmt]]-CalcTable[[#This Row],[AET]]</f>
        <v>#NAME?</v>
      </c>
      <c r="AC6436" s="13" t="e">
        <f ca="1">IF(CalcTable[[#This Row],[PWC]]&gt;FCAP,MIN(24*PERC,MIN(SAT,CalcTable[[#This Row],[PWC]])-FCAP),0)</f>
        <v>#NAME?</v>
      </c>
      <c r="AD6436" s="13" t="e">
        <f ca="1">IF(CalcTable[[#This Row],[PWC]]&gt;SAT,CalcTable[[#This Row],[PWC]]-SAT,0)</f>
        <v>#NAME?</v>
      </c>
      <c r="AE6436" s="13" t="e">
        <f ca="1">CalcTable[[#This Row],[PWC]]-CalcTable[[#This Row],[PercAmt]]-CalcTable[[#This Row],[Runoff]]</f>
        <v>#NAME?</v>
      </c>
      <c r="AF6436" s="13" t="e">
        <f ca="1">CalcTable[[#This Row],[IrrAmt]]/1000*CUR_IRR_AREA*10000/IRR_EFF</f>
        <v>#NAME?</v>
      </c>
      <c r="AG6436" s="147"/>
      <c r="AH6436" s="13"/>
      <c r="AI6436" s="50">
        <v>0</v>
      </c>
      <c r="AJ6436" s="50">
        <v>0</v>
      </c>
      <c r="AK6436" s="50">
        <v>0</v>
      </c>
      <c r="AL6436" s="50">
        <v>0</v>
      </c>
      <c r="AM6436" s="50"/>
      <c r="AN6436" s="50"/>
      <c r="AO6436" s="50"/>
      <c r="AP6436" s="50"/>
      <c r="AQ6436" s="50"/>
      <c r="AR6436" s="50"/>
      <c r="AS6436" s="50"/>
      <c r="AT6436" s="50"/>
      <c r="AU6436" s="50"/>
      <c r="AV6436" s="50"/>
      <c r="AW6436" s="50"/>
      <c r="AX6436" s="50">
        <f t="shared" si="2027"/>
        <v>0</v>
      </c>
      <c r="AY6436" s="50"/>
      <c r="AZ6436" s="50">
        <f t="shared" si="2017"/>
        <v>0</v>
      </c>
      <c r="BA6436" s="50">
        <f t="shared" si="2018"/>
        <v>0</v>
      </c>
      <c r="BB6436" s="50">
        <f t="shared" si="2019"/>
        <v>0</v>
      </c>
      <c r="BC6436" s="17">
        <f t="shared" si="2020"/>
        <v>20019</v>
      </c>
      <c r="BD6436" s="50">
        <f t="shared" si="2021"/>
        <v>0</v>
      </c>
      <c r="BE6436" s="50">
        <f t="shared" si="2022"/>
        <v>0</v>
      </c>
      <c r="BF6436" s="50">
        <f t="shared" si="2028"/>
        <v>0</v>
      </c>
      <c r="BG6436" s="50"/>
      <c r="BH6436" s="17">
        <f t="shared" si="2023"/>
        <v>0</v>
      </c>
      <c r="BI6436" s="17">
        <f t="shared" si="2031"/>
        <v>6436</v>
      </c>
      <c r="BJ6436" s="17">
        <f t="shared" si="2029"/>
        <v>6436</v>
      </c>
      <c r="BK6436" s="150">
        <f t="shared" si="2030"/>
        <v>37155</v>
      </c>
      <c r="BL6436" s="50" t="e">
        <f t="shared" ca="1" si="2024"/>
        <v>#NAME?</v>
      </c>
      <c r="BM6436" s="50" t="e">
        <f t="shared" ca="1" si="2025"/>
        <v>#NAME?</v>
      </c>
      <c r="BN6436" s="50" t="e">
        <f t="shared" ca="1" si="2026"/>
        <v>#NAME?</v>
      </c>
    </row>
    <row r="6437" spans="1:66" x14ac:dyDescent="0.35">
      <c r="A6437" s="48">
        <v>37156</v>
      </c>
      <c r="B6437" s="17">
        <v>2001</v>
      </c>
      <c r="C6437" s="17">
        <v>9</v>
      </c>
      <c r="D6437" s="17">
        <v>265</v>
      </c>
      <c r="E6437" s="17">
        <v>22</v>
      </c>
      <c r="F6437" s="17">
        <v>7</v>
      </c>
      <c r="G6437" s="50">
        <v>1.3</v>
      </c>
      <c r="H6437" s="32">
        <v>3.2115917296972469</v>
      </c>
      <c r="I6437" s="50">
        <v>3</v>
      </c>
      <c r="J6437" s="13">
        <v>0</v>
      </c>
      <c r="K6437" s="13">
        <f t="shared" si="2012"/>
        <v>0</v>
      </c>
      <c r="L6437" s="13">
        <f t="shared" si="2013"/>
        <v>0</v>
      </c>
      <c r="M6437" s="13" t="e">
        <f ca="1">CalcTable[[#This Row],[IWC]]-AE6436</f>
        <v>#NAME?</v>
      </c>
      <c r="N6437" s="13" t="e">
        <f ca="1">IF(CalcTable[[#This Row],[Day of Year]]&lt;123,FCAP,AE6436)</f>
        <v>#NAME?</v>
      </c>
      <c r="O6437" s="17" t="e">
        <f ca="1">IF(IRR_DRIP,5,COUNTIF('IDET Wind Values'!C6421:G6421,"&lt;="&amp;IRR_MAXWIND))</f>
        <v>#NAME?</v>
      </c>
      <c r="P6437" s="13" t="e">
        <f ca="1">CalcTable[[#This Row],[ET_o]]*KL</f>
        <v>#NAME?</v>
      </c>
      <c r="Q6437" s="13" t="e">
        <f ca="1">IF(WILTPT&lt;=0,1,MAX(0,MIN(1,(CalcTable[[#This Row],[IWC]]-WILTPT)/(MAD-WILTPT))))</f>
        <v>#NAME?</v>
      </c>
      <c r="R6437" s="13" t="e">
        <f ca="1">CalcTable[[#This Row],[ETMult]]*CalcTable[[#This Row],[ETb]]</f>
        <v>#NAME?</v>
      </c>
      <c r="S6437" s="13" t="b">
        <f>INDEX(IRR_LIST,CalcTable[[#This Row],[Day of Week]]+1)</f>
        <v>0</v>
      </c>
      <c r="T6437" s="13">
        <f t="shared" ca="1" si="2014"/>
        <v>0</v>
      </c>
      <c r="U6437" s="13" t="b">
        <f ca="1">IF(CalcTable[[#This Row],[IrrPrecip]]&gt;=IC_MM,FALSE,TRUE)</f>
        <v>1</v>
      </c>
      <c r="V6437" s="13" t="b">
        <f t="shared" si="2015"/>
        <v>1</v>
      </c>
      <c r="W6437" s="13" t="e">
        <f ca="1">IF(AND(IRR_DRIP=FALSE,CalcTable[[#This Row],[IrrHours]]&lt;=0),FALSE,TRUE)</f>
        <v>#NAME?</v>
      </c>
      <c r="X6437" s="13" t="e">
        <f ca="1">AND(CalcTable[[#This Row],[IrrDay]],CalcTable[[#This Row],[IrrRain]],CalcTable[[#This Row],[IrrWarm]],CalcTable[[#This Row],[IrrWindy]])</f>
        <v>#NAME?</v>
      </c>
      <c r="Y6437" s="13" t="e">
        <f t="shared" ca="1" si="2016"/>
        <v>#NAME?</v>
      </c>
      <c r="Z6437" s="13" t="e">
        <f ca="1">CalcTable[[#This Row],[IrrHours]]/5</f>
        <v>#NAME?</v>
      </c>
      <c r="AA6437" s="13" t="e">
        <f ca="1">IF(CalcTable[[#This Row],[IrrFlag]]=FALSE,0,MAX(0,CalcTable[[#This Row],[VolRednWind]]*(FCAP*IRR_TARGET-CalcTable[[#This Row],[IWC]])))</f>
        <v>#NAME?</v>
      </c>
      <c r="AB6437" s="13" t="e">
        <f ca="1">CalcTable[[#This Row],[IWC]]+CalcTable[[#This Row],[Eff Precip]]+CalcTable[[#This Row],[IrrAmt]]-CalcTable[[#This Row],[AET]]</f>
        <v>#NAME?</v>
      </c>
      <c r="AC6437" s="13" t="e">
        <f ca="1">IF(CalcTable[[#This Row],[PWC]]&gt;FCAP,MIN(24*PERC,MIN(SAT,CalcTable[[#This Row],[PWC]])-FCAP),0)</f>
        <v>#NAME?</v>
      </c>
      <c r="AD6437" s="13" t="e">
        <f ca="1">IF(CalcTable[[#This Row],[PWC]]&gt;SAT,CalcTable[[#This Row],[PWC]]-SAT,0)</f>
        <v>#NAME?</v>
      </c>
      <c r="AE6437" s="13" t="e">
        <f ca="1">CalcTable[[#This Row],[PWC]]-CalcTable[[#This Row],[PercAmt]]-CalcTable[[#This Row],[Runoff]]</f>
        <v>#NAME?</v>
      </c>
      <c r="AF6437" s="13" t="e">
        <f ca="1">CalcTable[[#This Row],[IrrAmt]]/1000*CUR_IRR_AREA*10000/IRR_EFF</f>
        <v>#NAME?</v>
      </c>
      <c r="AG6437" s="147"/>
      <c r="AH6437" s="13"/>
      <c r="AI6437" s="50">
        <v>0</v>
      </c>
      <c r="AJ6437" s="50">
        <v>0</v>
      </c>
      <c r="AK6437" s="50">
        <v>2.2632070850318686</v>
      </c>
      <c r="AL6437" s="50">
        <v>0</v>
      </c>
      <c r="AM6437" s="50"/>
      <c r="AN6437" s="50"/>
      <c r="AO6437" s="50"/>
      <c r="AP6437" s="50"/>
      <c r="AQ6437" s="50"/>
      <c r="AR6437" s="50"/>
      <c r="AS6437" s="50"/>
      <c r="AT6437" s="50"/>
      <c r="AU6437" s="50"/>
      <c r="AV6437" s="50"/>
      <c r="AW6437" s="50"/>
      <c r="AX6437" s="50">
        <f t="shared" si="2027"/>
        <v>2.2632070850318686</v>
      </c>
      <c r="AY6437" s="50"/>
      <c r="AZ6437" s="50">
        <f t="shared" si="2017"/>
        <v>33.193703913800739</v>
      </c>
      <c r="BA6437" s="50">
        <f t="shared" si="2018"/>
        <v>51.107766343470978</v>
      </c>
      <c r="BB6437" s="50">
        <f t="shared" si="2019"/>
        <v>52.68841891079483</v>
      </c>
      <c r="BC6437" s="17">
        <f t="shared" si="2020"/>
        <v>20019</v>
      </c>
      <c r="BD6437" s="50">
        <f t="shared" si="2021"/>
        <v>2.2632070850318686</v>
      </c>
      <c r="BE6437" s="50">
        <f t="shared" si="2022"/>
        <v>33.193703913800739</v>
      </c>
      <c r="BF6437" s="50">
        <f t="shared" si="2028"/>
        <v>54.294332628221163</v>
      </c>
      <c r="BG6437" s="50"/>
      <c r="BH6437" s="17">
        <f t="shared" si="2023"/>
        <v>0</v>
      </c>
      <c r="BI6437" s="17">
        <f t="shared" si="2031"/>
        <v>6437</v>
      </c>
      <c r="BJ6437" s="17">
        <f t="shared" si="2029"/>
        <v>6437</v>
      </c>
      <c r="BK6437" s="150">
        <f t="shared" si="2030"/>
        <v>37156</v>
      </c>
      <c r="BL6437" s="50" t="e">
        <f t="shared" ca="1" si="2024"/>
        <v>#NAME?</v>
      </c>
      <c r="BM6437" s="50" t="e">
        <f t="shared" ca="1" si="2025"/>
        <v>#NAME?</v>
      </c>
      <c r="BN6437" s="50" t="e">
        <f t="shared" ca="1" si="2026"/>
        <v>#NAME?</v>
      </c>
    </row>
    <row r="6438" spans="1:66" x14ac:dyDescent="0.35">
      <c r="A6438" s="48">
        <v>37157</v>
      </c>
      <c r="B6438" s="17">
        <v>2001</v>
      </c>
      <c r="C6438" s="17">
        <v>9</v>
      </c>
      <c r="D6438" s="17">
        <v>266</v>
      </c>
      <c r="E6438" s="17">
        <v>23</v>
      </c>
      <c r="F6438" s="17">
        <v>1</v>
      </c>
      <c r="G6438" s="50">
        <v>6.7</v>
      </c>
      <c r="H6438" s="32">
        <v>3.9936142029044017</v>
      </c>
      <c r="I6438" s="50">
        <v>9.1666666666666661</v>
      </c>
      <c r="J6438" s="13">
        <v>0</v>
      </c>
      <c r="K6438" s="13">
        <f t="shared" si="2012"/>
        <v>0</v>
      </c>
      <c r="L6438" s="13">
        <f t="shared" si="2013"/>
        <v>0</v>
      </c>
      <c r="M6438" s="13" t="e">
        <f ca="1">CalcTable[[#This Row],[IWC]]-AE6437</f>
        <v>#NAME?</v>
      </c>
      <c r="N6438" s="13" t="e">
        <f ca="1">IF(CalcTable[[#This Row],[Day of Year]]&lt;123,FCAP,AE6437)</f>
        <v>#NAME?</v>
      </c>
      <c r="O6438" s="17" t="e">
        <f ca="1">IF(IRR_DRIP,5,COUNTIF('IDET Wind Values'!C6422:G6422,"&lt;="&amp;IRR_MAXWIND))</f>
        <v>#NAME?</v>
      </c>
      <c r="P6438" s="13" t="e">
        <f ca="1">CalcTable[[#This Row],[ET_o]]*KL</f>
        <v>#NAME?</v>
      </c>
      <c r="Q6438" s="13" t="e">
        <f ca="1">IF(WILTPT&lt;=0,1,MAX(0,MIN(1,(CalcTable[[#This Row],[IWC]]-WILTPT)/(MAD-WILTPT))))</f>
        <v>#NAME?</v>
      </c>
      <c r="R6438" s="13" t="e">
        <f ca="1">CalcTable[[#This Row],[ETMult]]*CalcTable[[#This Row],[ETb]]</f>
        <v>#NAME?</v>
      </c>
      <c r="S6438" s="13" t="b">
        <f>INDEX(IRR_LIST,CalcTable[[#This Row],[Day of Week]]+1)</f>
        <v>1</v>
      </c>
      <c r="T6438" s="13">
        <f t="shared" ca="1" si="2014"/>
        <v>0</v>
      </c>
      <c r="U6438" s="13" t="b">
        <f ca="1">IF(CalcTable[[#This Row],[IrrPrecip]]&gt;=IC_MM,FALSE,TRUE)</f>
        <v>1</v>
      </c>
      <c r="V6438" s="13" t="b">
        <f t="shared" si="2015"/>
        <v>1</v>
      </c>
      <c r="W6438" s="13" t="e">
        <f ca="1">IF(AND(IRR_DRIP=FALSE,CalcTable[[#This Row],[IrrHours]]&lt;=0),FALSE,TRUE)</f>
        <v>#NAME?</v>
      </c>
      <c r="X6438" s="13" t="e">
        <f ca="1">AND(CalcTable[[#This Row],[IrrDay]],CalcTable[[#This Row],[IrrRain]],CalcTable[[#This Row],[IrrWarm]],CalcTable[[#This Row],[IrrWindy]])</f>
        <v>#NAME?</v>
      </c>
      <c r="Y6438" s="13" t="e">
        <f t="shared" ca="1" si="2016"/>
        <v>#NAME?</v>
      </c>
      <c r="Z6438" s="13" t="e">
        <f ca="1">CalcTable[[#This Row],[IrrHours]]/5</f>
        <v>#NAME?</v>
      </c>
      <c r="AA6438" s="13" t="e">
        <f ca="1">IF(CalcTable[[#This Row],[IrrFlag]]=FALSE,0,MAX(0,CalcTable[[#This Row],[VolRednWind]]*(FCAP*IRR_TARGET-CalcTable[[#This Row],[IWC]])))</f>
        <v>#NAME?</v>
      </c>
      <c r="AB6438" s="13" t="e">
        <f ca="1">CalcTable[[#This Row],[IWC]]+CalcTable[[#This Row],[Eff Precip]]+CalcTable[[#This Row],[IrrAmt]]-CalcTable[[#This Row],[AET]]</f>
        <v>#NAME?</v>
      </c>
      <c r="AC6438" s="13" t="e">
        <f ca="1">IF(CalcTable[[#This Row],[PWC]]&gt;FCAP,MIN(24*PERC,MIN(SAT,CalcTable[[#This Row],[PWC]])-FCAP),0)</f>
        <v>#NAME?</v>
      </c>
      <c r="AD6438" s="13" t="e">
        <f ca="1">IF(CalcTable[[#This Row],[PWC]]&gt;SAT,CalcTable[[#This Row],[PWC]]-SAT,0)</f>
        <v>#NAME?</v>
      </c>
      <c r="AE6438" s="13" t="e">
        <f ca="1">CalcTable[[#This Row],[PWC]]-CalcTable[[#This Row],[PercAmt]]-CalcTable[[#This Row],[Runoff]]</f>
        <v>#NAME?</v>
      </c>
      <c r="AF6438" s="13" t="e">
        <f ca="1">CalcTable[[#This Row],[IrrAmt]]/1000*CUR_IRR_AREA*10000/IRR_EFF</f>
        <v>#NAME?</v>
      </c>
      <c r="AG6438" s="147"/>
      <c r="AH6438" s="13"/>
      <c r="AI6438" s="50">
        <v>8.8861669944597637</v>
      </c>
      <c r="AJ6438" s="50">
        <v>11.169538023575399</v>
      </c>
      <c r="AK6438" s="50">
        <v>0</v>
      </c>
      <c r="AL6438" s="50">
        <v>0</v>
      </c>
      <c r="AM6438" s="50"/>
      <c r="AN6438" s="50"/>
      <c r="AO6438" s="50"/>
      <c r="AP6438" s="50"/>
      <c r="AQ6438" s="50"/>
      <c r="AR6438" s="50"/>
      <c r="AS6438" s="50"/>
      <c r="AT6438" s="50"/>
      <c r="AU6438" s="50"/>
      <c r="AV6438" s="50"/>
      <c r="AW6438" s="50"/>
      <c r="AX6438" s="50">
        <f t="shared" si="2027"/>
        <v>20.055705018035162</v>
      </c>
      <c r="AY6438" s="50"/>
      <c r="AZ6438" s="50">
        <f t="shared" si="2017"/>
        <v>457.97023127695491</v>
      </c>
      <c r="BA6438" s="50">
        <f t="shared" si="2018"/>
        <v>741.13314044258766</v>
      </c>
      <c r="BB6438" s="50">
        <f t="shared" si="2019"/>
        <v>766.9417324328806</v>
      </c>
      <c r="BC6438" s="17">
        <f t="shared" si="2020"/>
        <v>20019</v>
      </c>
      <c r="BD6438" s="50">
        <f t="shared" si="2021"/>
        <v>20.055705018035162</v>
      </c>
      <c r="BE6438" s="50">
        <f t="shared" si="2022"/>
        <v>457.97023127695491</v>
      </c>
      <c r="BF6438" s="50">
        <f t="shared" si="2028"/>
        <v>749.09350686942537</v>
      </c>
      <c r="BG6438" s="50"/>
      <c r="BH6438" s="17">
        <f t="shared" si="2023"/>
        <v>0</v>
      </c>
      <c r="BI6438" s="17">
        <f t="shared" si="2031"/>
        <v>6438</v>
      </c>
      <c r="BJ6438" s="17">
        <f t="shared" si="2029"/>
        <v>6438</v>
      </c>
      <c r="BK6438" s="150">
        <f t="shared" si="2030"/>
        <v>37157</v>
      </c>
      <c r="BL6438" s="50" t="e">
        <f t="shared" ca="1" si="2024"/>
        <v>#NAME?</v>
      </c>
      <c r="BM6438" s="50" t="e">
        <f t="shared" ca="1" si="2025"/>
        <v>#NAME?</v>
      </c>
      <c r="BN6438" s="50" t="e">
        <f t="shared" ca="1" si="2026"/>
        <v>#NAME?</v>
      </c>
    </row>
    <row r="6439" spans="1:66" x14ac:dyDescent="0.35">
      <c r="A6439" s="48">
        <v>37158</v>
      </c>
      <c r="B6439" s="17">
        <v>2001</v>
      </c>
      <c r="C6439" s="17">
        <v>9</v>
      </c>
      <c r="D6439" s="17">
        <v>267</v>
      </c>
      <c r="E6439" s="17">
        <v>24</v>
      </c>
      <c r="F6439" s="17">
        <v>2</v>
      </c>
      <c r="G6439" s="50">
        <v>8.5</v>
      </c>
      <c r="H6439" s="32">
        <v>4.8520640856721604</v>
      </c>
      <c r="I6439" s="50">
        <v>6.833333333333333</v>
      </c>
      <c r="J6439" s="13">
        <v>0</v>
      </c>
      <c r="K6439" s="13">
        <f t="shared" si="2012"/>
        <v>0</v>
      </c>
      <c r="L6439" s="13">
        <f t="shared" si="2013"/>
        <v>0</v>
      </c>
      <c r="M6439" s="13" t="e">
        <f ca="1">CalcTable[[#This Row],[IWC]]-AE6438</f>
        <v>#NAME?</v>
      </c>
      <c r="N6439" s="13" t="e">
        <f ca="1">IF(CalcTable[[#This Row],[Day of Year]]&lt;123,FCAP,AE6438)</f>
        <v>#NAME?</v>
      </c>
      <c r="O6439" s="17" t="e">
        <f ca="1">IF(IRR_DRIP,5,COUNTIF('IDET Wind Values'!C6423:G6423,"&lt;="&amp;IRR_MAXWIND))</f>
        <v>#NAME?</v>
      </c>
      <c r="P6439" s="13" t="e">
        <f ca="1">CalcTable[[#This Row],[ET_o]]*KL</f>
        <v>#NAME?</v>
      </c>
      <c r="Q6439" s="13" t="e">
        <f ca="1">IF(WILTPT&lt;=0,1,MAX(0,MIN(1,(CalcTable[[#This Row],[IWC]]-WILTPT)/(MAD-WILTPT))))</f>
        <v>#NAME?</v>
      </c>
      <c r="R6439" s="13" t="e">
        <f ca="1">CalcTable[[#This Row],[ETMult]]*CalcTable[[#This Row],[ETb]]</f>
        <v>#NAME?</v>
      </c>
      <c r="S6439" s="13" t="b">
        <f>INDEX(IRR_LIST,CalcTable[[#This Row],[Day of Week]]+1)</f>
        <v>0</v>
      </c>
      <c r="T6439" s="13">
        <f t="shared" ca="1" si="2014"/>
        <v>0</v>
      </c>
      <c r="U6439" s="13" t="b">
        <f ca="1">IF(CalcTable[[#This Row],[IrrPrecip]]&gt;=IC_MM,FALSE,TRUE)</f>
        <v>1</v>
      </c>
      <c r="V6439" s="13" t="b">
        <f t="shared" si="2015"/>
        <v>1</v>
      </c>
      <c r="W6439" s="13" t="e">
        <f ca="1">IF(AND(IRR_DRIP=FALSE,CalcTable[[#This Row],[IrrHours]]&lt;=0),FALSE,TRUE)</f>
        <v>#NAME?</v>
      </c>
      <c r="X6439" s="13" t="e">
        <f ca="1">AND(CalcTable[[#This Row],[IrrDay]],CalcTable[[#This Row],[IrrRain]],CalcTable[[#This Row],[IrrWarm]],CalcTable[[#This Row],[IrrWindy]])</f>
        <v>#NAME?</v>
      </c>
      <c r="Y6439" s="13" t="e">
        <f t="shared" ca="1" si="2016"/>
        <v>#NAME?</v>
      </c>
      <c r="Z6439" s="13" t="e">
        <f ca="1">CalcTable[[#This Row],[IrrHours]]/5</f>
        <v>#NAME?</v>
      </c>
      <c r="AA6439" s="13" t="e">
        <f ca="1">IF(CalcTable[[#This Row],[IrrFlag]]=FALSE,0,MAX(0,CalcTable[[#This Row],[VolRednWind]]*(FCAP*IRR_TARGET-CalcTable[[#This Row],[IWC]])))</f>
        <v>#NAME?</v>
      </c>
      <c r="AB6439" s="13" t="e">
        <f ca="1">CalcTable[[#This Row],[IWC]]+CalcTable[[#This Row],[Eff Precip]]+CalcTable[[#This Row],[IrrAmt]]-CalcTable[[#This Row],[AET]]</f>
        <v>#NAME?</v>
      </c>
      <c r="AC6439" s="13" t="e">
        <f ca="1">IF(CalcTable[[#This Row],[PWC]]&gt;FCAP,MIN(24*PERC,MIN(SAT,CalcTable[[#This Row],[PWC]])-FCAP),0)</f>
        <v>#NAME?</v>
      </c>
      <c r="AD6439" s="13" t="e">
        <f ca="1">IF(CalcTable[[#This Row],[PWC]]&gt;SAT,CalcTable[[#This Row],[PWC]]-SAT,0)</f>
        <v>#NAME?</v>
      </c>
      <c r="AE6439" s="13" t="e">
        <f ca="1">CalcTable[[#This Row],[PWC]]-CalcTable[[#This Row],[PercAmt]]-CalcTable[[#This Row],[Runoff]]</f>
        <v>#NAME?</v>
      </c>
      <c r="AF6439" s="13" t="e">
        <f ca="1">CalcTable[[#This Row],[IrrAmt]]/1000*CUR_IRR_AREA*10000/IRR_EFF</f>
        <v>#NAME?</v>
      </c>
      <c r="AG6439" s="147"/>
      <c r="AH6439" s="13"/>
      <c r="AI6439" s="50">
        <v>0</v>
      </c>
      <c r="AJ6439" s="50">
        <v>0</v>
      </c>
      <c r="AK6439" s="50">
        <v>5.8861391123829669</v>
      </c>
      <c r="AL6439" s="50">
        <v>8.9728809755105736</v>
      </c>
      <c r="AM6439" s="50"/>
      <c r="AN6439" s="50"/>
      <c r="AO6439" s="50"/>
      <c r="AP6439" s="50"/>
      <c r="AQ6439" s="50"/>
      <c r="AR6439" s="50"/>
      <c r="AS6439" s="50"/>
      <c r="AT6439" s="50"/>
      <c r="AU6439" s="50"/>
      <c r="AV6439" s="50"/>
      <c r="AW6439" s="50"/>
      <c r="AX6439" s="50">
        <f t="shared" si="2027"/>
        <v>14.859020087893541</v>
      </c>
      <c r="AY6439" s="50"/>
      <c r="AZ6439" s="50">
        <f t="shared" si="2017"/>
        <v>349.53454892992704</v>
      </c>
      <c r="BA6439" s="50">
        <f t="shared" si="2018"/>
        <v>538.17224200322107</v>
      </c>
      <c r="BB6439" s="50">
        <f t="shared" si="2019"/>
        <v>554.81674433321757</v>
      </c>
      <c r="BC6439" s="17">
        <f t="shared" si="2020"/>
        <v>20019</v>
      </c>
      <c r="BD6439" s="50">
        <f t="shared" si="2021"/>
        <v>14.859020087893541</v>
      </c>
      <c r="BE6439" s="50">
        <f t="shared" si="2022"/>
        <v>349.53454892992704</v>
      </c>
      <c r="BF6439" s="50">
        <f t="shared" si="2028"/>
        <v>571.72725026225362</v>
      </c>
      <c r="BG6439" s="50"/>
      <c r="BH6439" s="17">
        <f t="shared" si="2023"/>
        <v>0</v>
      </c>
      <c r="BI6439" s="17">
        <f t="shared" si="2031"/>
        <v>6439</v>
      </c>
      <c r="BJ6439" s="17">
        <f t="shared" si="2029"/>
        <v>6439</v>
      </c>
      <c r="BK6439" s="150">
        <f t="shared" si="2030"/>
        <v>37158</v>
      </c>
      <c r="BL6439" s="50" t="e">
        <f t="shared" ca="1" si="2024"/>
        <v>#NAME?</v>
      </c>
      <c r="BM6439" s="50" t="e">
        <f t="shared" ca="1" si="2025"/>
        <v>#NAME?</v>
      </c>
      <c r="BN6439" s="50" t="e">
        <f t="shared" ca="1" si="2026"/>
        <v>#NAME?</v>
      </c>
    </row>
    <row r="6440" spans="1:66" x14ac:dyDescent="0.35">
      <c r="A6440" s="48">
        <v>37159</v>
      </c>
      <c r="B6440" s="17">
        <v>2001</v>
      </c>
      <c r="C6440" s="17">
        <v>9</v>
      </c>
      <c r="D6440" s="17">
        <v>268</v>
      </c>
      <c r="E6440" s="17">
        <v>25</v>
      </c>
      <c r="F6440" s="17">
        <v>3</v>
      </c>
      <c r="G6440" s="50">
        <v>8.9</v>
      </c>
      <c r="H6440" s="32">
        <v>5.0522302385162146</v>
      </c>
      <c r="I6440" s="50">
        <v>8</v>
      </c>
      <c r="J6440" s="13">
        <v>0</v>
      </c>
      <c r="K6440" s="13">
        <f t="shared" si="2012"/>
        <v>0</v>
      </c>
      <c r="L6440" s="13">
        <f t="shared" si="2013"/>
        <v>0</v>
      </c>
      <c r="M6440" s="13" t="e">
        <f ca="1">CalcTable[[#This Row],[IWC]]-AE6439</f>
        <v>#NAME?</v>
      </c>
      <c r="N6440" s="13" t="e">
        <f ca="1">IF(CalcTable[[#This Row],[Day of Year]]&lt;123,FCAP,AE6439)</f>
        <v>#NAME?</v>
      </c>
      <c r="O6440" s="17" t="e">
        <f ca="1">IF(IRR_DRIP,5,COUNTIF('IDET Wind Values'!C6424:G6424,"&lt;="&amp;IRR_MAXWIND))</f>
        <v>#NAME?</v>
      </c>
      <c r="P6440" s="13" t="e">
        <f ca="1">CalcTable[[#This Row],[ET_o]]*KL</f>
        <v>#NAME?</v>
      </c>
      <c r="Q6440" s="13" t="e">
        <f ca="1">IF(WILTPT&lt;=0,1,MAX(0,MIN(1,(CalcTable[[#This Row],[IWC]]-WILTPT)/(MAD-WILTPT))))</f>
        <v>#NAME?</v>
      </c>
      <c r="R6440" s="13" t="e">
        <f ca="1">CalcTable[[#This Row],[ETMult]]*CalcTable[[#This Row],[ETb]]</f>
        <v>#NAME?</v>
      </c>
      <c r="S6440" s="13" t="b">
        <f>INDEX(IRR_LIST,CalcTable[[#This Row],[Day of Week]]+1)</f>
        <v>1</v>
      </c>
      <c r="T6440" s="13">
        <f t="shared" ca="1" si="2014"/>
        <v>0</v>
      </c>
      <c r="U6440" s="13" t="b">
        <f ca="1">IF(CalcTable[[#This Row],[IrrPrecip]]&gt;=IC_MM,FALSE,TRUE)</f>
        <v>1</v>
      </c>
      <c r="V6440" s="13" t="b">
        <f t="shared" si="2015"/>
        <v>1</v>
      </c>
      <c r="W6440" s="13" t="e">
        <f ca="1">IF(AND(IRR_DRIP=FALSE,CalcTable[[#This Row],[IrrHours]]&lt;=0),FALSE,TRUE)</f>
        <v>#NAME?</v>
      </c>
      <c r="X6440" s="13" t="e">
        <f ca="1">AND(CalcTable[[#This Row],[IrrDay]],CalcTable[[#This Row],[IrrRain]],CalcTable[[#This Row],[IrrWarm]],CalcTable[[#This Row],[IrrWindy]])</f>
        <v>#NAME?</v>
      </c>
      <c r="Y6440" s="13" t="e">
        <f t="shared" ca="1" si="2016"/>
        <v>#NAME?</v>
      </c>
      <c r="Z6440" s="13" t="e">
        <f ca="1">CalcTable[[#This Row],[IrrHours]]/5</f>
        <v>#NAME?</v>
      </c>
      <c r="AA6440" s="13" t="e">
        <f ca="1">IF(CalcTable[[#This Row],[IrrFlag]]=FALSE,0,MAX(0,CalcTable[[#This Row],[VolRednWind]]*(FCAP*IRR_TARGET-CalcTable[[#This Row],[IWC]])))</f>
        <v>#NAME?</v>
      </c>
      <c r="AB6440" s="13" t="e">
        <f ca="1">CalcTable[[#This Row],[IWC]]+CalcTable[[#This Row],[Eff Precip]]+CalcTable[[#This Row],[IrrAmt]]-CalcTable[[#This Row],[AET]]</f>
        <v>#NAME?</v>
      </c>
      <c r="AC6440" s="13" t="e">
        <f ca="1">IF(CalcTable[[#This Row],[PWC]]&gt;FCAP,MIN(24*PERC,MIN(SAT,CalcTable[[#This Row],[PWC]])-FCAP),0)</f>
        <v>#NAME?</v>
      </c>
      <c r="AD6440" s="13" t="e">
        <f ca="1">IF(CalcTable[[#This Row],[PWC]]&gt;SAT,CalcTable[[#This Row],[PWC]]-SAT,0)</f>
        <v>#NAME?</v>
      </c>
      <c r="AE6440" s="13" t="e">
        <f ca="1">CalcTable[[#This Row],[PWC]]-CalcTable[[#This Row],[PercAmt]]-CalcTable[[#This Row],[Runoff]]</f>
        <v>#NAME?</v>
      </c>
      <c r="AF6440" s="13" t="e">
        <f ca="1">CalcTable[[#This Row],[IrrAmt]]/1000*CUR_IRR_AREA*10000/IRR_EFF</f>
        <v>#NAME?</v>
      </c>
      <c r="AG6440" s="147"/>
      <c r="AH6440" s="13"/>
      <c r="AI6440" s="50">
        <v>0</v>
      </c>
      <c r="AJ6440" s="50">
        <v>0</v>
      </c>
      <c r="AK6440" s="50">
        <v>0</v>
      </c>
      <c r="AL6440" s="50">
        <v>0</v>
      </c>
      <c r="AM6440" s="50"/>
      <c r="AN6440" s="50"/>
      <c r="AO6440" s="50"/>
      <c r="AP6440" s="50"/>
      <c r="AQ6440" s="50"/>
      <c r="AR6440" s="50"/>
      <c r="AS6440" s="50"/>
      <c r="AT6440" s="50"/>
      <c r="AU6440" s="50"/>
      <c r="AV6440" s="50"/>
      <c r="AW6440" s="50"/>
      <c r="AX6440" s="50">
        <f t="shared" si="2027"/>
        <v>0</v>
      </c>
      <c r="AY6440" s="50"/>
      <c r="AZ6440" s="50">
        <f t="shared" si="2017"/>
        <v>0</v>
      </c>
      <c r="BA6440" s="50">
        <f t="shared" si="2018"/>
        <v>0</v>
      </c>
      <c r="BB6440" s="50">
        <f t="shared" si="2019"/>
        <v>0</v>
      </c>
      <c r="BC6440" s="17">
        <f t="shared" si="2020"/>
        <v>20019</v>
      </c>
      <c r="BD6440" s="50">
        <f t="shared" si="2021"/>
        <v>0</v>
      </c>
      <c r="BE6440" s="50">
        <f t="shared" si="2022"/>
        <v>0</v>
      </c>
      <c r="BF6440" s="50">
        <f t="shared" si="2028"/>
        <v>0</v>
      </c>
      <c r="BG6440" s="50"/>
      <c r="BH6440" s="17">
        <f t="shared" si="2023"/>
        <v>0</v>
      </c>
      <c r="BI6440" s="17">
        <f t="shared" si="2031"/>
        <v>6440</v>
      </c>
      <c r="BJ6440" s="17">
        <f t="shared" si="2029"/>
        <v>6440</v>
      </c>
      <c r="BK6440" s="150">
        <f t="shared" si="2030"/>
        <v>37159</v>
      </c>
      <c r="BL6440" s="50" t="e">
        <f t="shared" ca="1" si="2024"/>
        <v>#NAME?</v>
      </c>
      <c r="BM6440" s="50" t="e">
        <f t="shared" ca="1" si="2025"/>
        <v>#NAME?</v>
      </c>
      <c r="BN6440" s="50" t="e">
        <f t="shared" ca="1" si="2026"/>
        <v>#NAME?</v>
      </c>
    </row>
    <row r="6441" spans="1:66" x14ac:dyDescent="0.35">
      <c r="A6441" s="48">
        <v>37160</v>
      </c>
      <c r="B6441" s="17">
        <v>2001</v>
      </c>
      <c r="C6441" s="17">
        <v>9</v>
      </c>
      <c r="D6441" s="17">
        <v>269</v>
      </c>
      <c r="E6441" s="17">
        <v>26</v>
      </c>
      <c r="F6441" s="17">
        <v>4</v>
      </c>
      <c r="G6441" s="50">
        <v>11.2</v>
      </c>
      <c r="H6441" s="32">
        <v>4.6050597738813099</v>
      </c>
      <c r="I6441" s="50">
        <v>14.5</v>
      </c>
      <c r="J6441" s="13">
        <v>0</v>
      </c>
      <c r="K6441" s="13">
        <f t="shared" si="2012"/>
        <v>0</v>
      </c>
      <c r="L6441" s="13">
        <f t="shared" si="2013"/>
        <v>0</v>
      </c>
      <c r="M6441" s="13" t="e">
        <f ca="1">CalcTable[[#This Row],[IWC]]-AE6440</f>
        <v>#NAME?</v>
      </c>
      <c r="N6441" s="13" t="e">
        <f ca="1">IF(CalcTable[[#This Row],[Day of Year]]&lt;123,FCAP,AE6440)</f>
        <v>#NAME?</v>
      </c>
      <c r="O6441" s="17" t="e">
        <f ca="1">IF(IRR_DRIP,5,COUNTIF('IDET Wind Values'!C6425:G6425,"&lt;="&amp;IRR_MAXWIND))</f>
        <v>#NAME?</v>
      </c>
      <c r="P6441" s="13" t="e">
        <f ca="1">CalcTable[[#This Row],[ET_o]]*KL</f>
        <v>#NAME?</v>
      </c>
      <c r="Q6441" s="13" t="e">
        <f ca="1">IF(WILTPT&lt;=0,1,MAX(0,MIN(1,(CalcTable[[#This Row],[IWC]]-WILTPT)/(MAD-WILTPT))))</f>
        <v>#NAME?</v>
      </c>
      <c r="R6441" s="13" t="e">
        <f ca="1">CalcTable[[#This Row],[ETMult]]*CalcTable[[#This Row],[ETb]]</f>
        <v>#NAME?</v>
      </c>
      <c r="S6441" s="13" t="b">
        <f>INDEX(IRR_LIST,CalcTable[[#This Row],[Day of Week]]+1)</f>
        <v>0</v>
      </c>
      <c r="T6441" s="13">
        <f t="shared" ca="1" si="2014"/>
        <v>0</v>
      </c>
      <c r="U6441" s="13" t="b">
        <f ca="1">IF(CalcTable[[#This Row],[IrrPrecip]]&gt;=IC_MM,FALSE,TRUE)</f>
        <v>1</v>
      </c>
      <c r="V6441" s="13" t="b">
        <f t="shared" si="2015"/>
        <v>1</v>
      </c>
      <c r="W6441" s="13" t="e">
        <f ca="1">IF(AND(IRR_DRIP=FALSE,CalcTable[[#This Row],[IrrHours]]&lt;=0),FALSE,TRUE)</f>
        <v>#NAME?</v>
      </c>
      <c r="X6441" s="13" t="e">
        <f ca="1">AND(CalcTable[[#This Row],[IrrDay]],CalcTable[[#This Row],[IrrRain]],CalcTable[[#This Row],[IrrWarm]],CalcTable[[#This Row],[IrrWindy]])</f>
        <v>#NAME?</v>
      </c>
      <c r="Y6441" s="13" t="e">
        <f t="shared" ca="1" si="2016"/>
        <v>#NAME?</v>
      </c>
      <c r="Z6441" s="13" t="e">
        <f ca="1">CalcTable[[#This Row],[IrrHours]]/5</f>
        <v>#NAME?</v>
      </c>
      <c r="AA6441" s="13" t="e">
        <f ca="1">IF(CalcTable[[#This Row],[IrrFlag]]=FALSE,0,MAX(0,CalcTable[[#This Row],[VolRednWind]]*(FCAP*IRR_TARGET-CalcTable[[#This Row],[IWC]])))</f>
        <v>#NAME?</v>
      </c>
      <c r="AB6441" s="13" t="e">
        <f ca="1">CalcTable[[#This Row],[IWC]]+CalcTable[[#This Row],[Eff Precip]]+CalcTable[[#This Row],[IrrAmt]]-CalcTable[[#This Row],[AET]]</f>
        <v>#NAME?</v>
      </c>
      <c r="AC6441" s="13" t="e">
        <f ca="1">IF(CalcTable[[#This Row],[PWC]]&gt;FCAP,MIN(24*PERC,MIN(SAT,CalcTable[[#This Row],[PWC]])-FCAP),0)</f>
        <v>#NAME?</v>
      </c>
      <c r="AD6441" s="13" t="e">
        <f ca="1">IF(CalcTable[[#This Row],[PWC]]&gt;SAT,CalcTable[[#This Row],[PWC]]-SAT,0)</f>
        <v>#NAME?</v>
      </c>
      <c r="AE6441" s="13" t="e">
        <f ca="1">CalcTable[[#This Row],[PWC]]-CalcTable[[#This Row],[PercAmt]]-CalcTable[[#This Row],[Runoff]]</f>
        <v>#NAME?</v>
      </c>
      <c r="AF6441" s="13" t="e">
        <f ca="1">CalcTable[[#This Row],[IrrAmt]]/1000*CUR_IRR_AREA*10000/IRR_EFF</f>
        <v>#NAME?</v>
      </c>
      <c r="AG6441" s="147"/>
      <c r="AH6441" s="13"/>
      <c r="AI6441" s="50">
        <v>0</v>
      </c>
      <c r="AJ6441" s="50">
        <v>0</v>
      </c>
      <c r="AK6441" s="50">
        <v>4.1513379938396087</v>
      </c>
      <c r="AL6441" s="50">
        <v>5.0587266311839194</v>
      </c>
      <c r="AM6441" s="50"/>
      <c r="AN6441" s="50"/>
      <c r="AO6441" s="50"/>
      <c r="AP6441" s="50"/>
      <c r="AQ6441" s="50"/>
      <c r="AR6441" s="50"/>
      <c r="AS6441" s="50"/>
      <c r="AT6441" s="50"/>
      <c r="AU6441" s="50"/>
      <c r="AV6441" s="50"/>
      <c r="AW6441" s="50"/>
      <c r="AX6441" s="50">
        <f t="shared" si="2027"/>
        <v>9.2100646250235272</v>
      </c>
      <c r="AY6441" s="50"/>
      <c r="AZ6441" s="50">
        <f t="shared" si="2017"/>
        <v>209.27560509104256</v>
      </c>
      <c r="BA6441" s="50">
        <f t="shared" si="2018"/>
        <v>322.21799514017664</v>
      </c>
      <c r="BB6441" s="50">
        <f t="shared" si="2019"/>
        <v>332.1835001445121</v>
      </c>
      <c r="BC6441" s="17">
        <f t="shared" si="2020"/>
        <v>20019</v>
      </c>
      <c r="BD6441" s="50">
        <f t="shared" si="2021"/>
        <v>9.2100646250235272</v>
      </c>
      <c r="BE6441" s="50">
        <f t="shared" si="2022"/>
        <v>209.27560509104256</v>
      </c>
      <c r="BF6441" s="50">
        <f t="shared" si="2028"/>
        <v>342.3082685587616</v>
      </c>
      <c r="BG6441" s="50"/>
      <c r="BH6441" s="17">
        <f t="shared" si="2023"/>
        <v>0</v>
      </c>
      <c r="BI6441" s="17">
        <f t="shared" si="2031"/>
        <v>6441</v>
      </c>
      <c r="BJ6441" s="17">
        <f t="shared" si="2029"/>
        <v>6441</v>
      </c>
      <c r="BK6441" s="150">
        <f t="shared" si="2030"/>
        <v>37160</v>
      </c>
      <c r="BL6441" s="50" t="e">
        <f t="shared" ca="1" si="2024"/>
        <v>#NAME?</v>
      </c>
      <c r="BM6441" s="50" t="e">
        <f t="shared" ca="1" si="2025"/>
        <v>#NAME?</v>
      </c>
      <c r="BN6441" s="50" t="e">
        <f t="shared" ca="1" si="2026"/>
        <v>#NAME?</v>
      </c>
    </row>
    <row r="6442" spans="1:66" x14ac:dyDescent="0.35">
      <c r="A6442" s="48">
        <v>37161</v>
      </c>
      <c r="B6442" s="17">
        <v>2001</v>
      </c>
      <c r="C6442" s="17">
        <v>9</v>
      </c>
      <c r="D6442" s="17">
        <v>270</v>
      </c>
      <c r="E6442" s="17">
        <v>27</v>
      </c>
      <c r="F6442" s="17">
        <v>5</v>
      </c>
      <c r="G6442" s="50">
        <v>5.8</v>
      </c>
      <c r="H6442" s="32">
        <v>3.511612770739398</v>
      </c>
      <c r="I6442" s="50">
        <v>8.5</v>
      </c>
      <c r="J6442" s="13">
        <v>0</v>
      </c>
      <c r="K6442" s="13">
        <f t="shared" si="2012"/>
        <v>0</v>
      </c>
      <c r="L6442" s="13">
        <f t="shared" si="2013"/>
        <v>0</v>
      </c>
      <c r="M6442" s="13" t="e">
        <f ca="1">CalcTable[[#This Row],[IWC]]-AE6441</f>
        <v>#NAME?</v>
      </c>
      <c r="N6442" s="13" t="e">
        <f ca="1">IF(CalcTable[[#This Row],[Day of Year]]&lt;123,FCAP,AE6441)</f>
        <v>#NAME?</v>
      </c>
      <c r="O6442" s="17" t="e">
        <f ca="1">IF(IRR_DRIP,5,COUNTIF('IDET Wind Values'!C6426:G6426,"&lt;="&amp;IRR_MAXWIND))</f>
        <v>#NAME?</v>
      </c>
      <c r="P6442" s="13" t="e">
        <f ca="1">CalcTable[[#This Row],[ET_o]]*KL</f>
        <v>#NAME?</v>
      </c>
      <c r="Q6442" s="13" t="e">
        <f ca="1">IF(WILTPT&lt;=0,1,MAX(0,MIN(1,(CalcTable[[#This Row],[IWC]]-WILTPT)/(MAD-WILTPT))))</f>
        <v>#NAME?</v>
      </c>
      <c r="R6442" s="13" t="e">
        <f ca="1">CalcTable[[#This Row],[ETMult]]*CalcTable[[#This Row],[ETb]]</f>
        <v>#NAME?</v>
      </c>
      <c r="S6442" s="13" t="b">
        <f>INDEX(IRR_LIST,CalcTable[[#This Row],[Day of Week]]+1)</f>
        <v>1</v>
      </c>
      <c r="T6442" s="13">
        <f t="shared" ca="1" si="2014"/>
        <v>0</v>
      </c>
      <c r="U6442" s="13" t="b">
        <f ca="1">IF(CalcTable[[#This Row],[IrrPrecip]]&gt;=IC_MM,FALSE,TRUE)</f>
        <v>1</v>
      </c>
      <c r="V6442" s="13" t="b">
        <f t="shared" si="2015"/>
        <v>1</v>
      </c>
      <c r="W6442" s="13" t="e">
        <f ca="1">IF(AND(IRR_DRIP=FALSE,CalcTable[[#This Row],[IrrHours]]&lt;=0),FALSE,TRUE)</f>
        <v>#NAME?</v>
      </c>
      <c r="X6442" s="13" t="e">
        <f ca="1">AND(CalcTable[[#This Row],[IrrDay]],CalcTable[[#This Row],[IrrRain]],CalcTable[[#This Row],[IrrWarm]],CalcTable[[#This Row],[IrrWindy]])</f>
        <v>#NAME?</v>
      </c>
      <c r="Y6442" s="13" t="e">
        <f t="shared" ca="1" si="2016"/>
        <v>#NAME?</v>
      </c>
      <c r="Z6442" s="13" t="e">
        <f ca="1">CalcTable[[#This Row],[IrrHours]]/5</f>
        <v>#NAME?</v>
      </c>
      <c r="AA6442" s="13" t="e">
        <f ca="1">IF(CalcTable[[#This Row],[IrrFlag]]=FALSE,0,MAX(0,CalcTable[[#This Row],[VolRednWind]]*(FCAP*IRR_TARGET-CalcTable[[#This Row],[IWC]])))</f>
        <v>#NAME?</v>
      </c>
      <c r="AB6442" s="13" t="e">
        <f ca="1">CalcTable[[#This Row],[IWC]]+CalcTable[[#This Row],[Eff Precip]]+CalcTable[[#This Row],[IrrAmt]]-CalcTable[[#This Row],[AET]]</f>
        <v>#NAME?</v>
      </c>
      <c r="AC6442" s="13" t="e">
        <f ca="1">IF(CalcTable[[#This Row],[PWC]]&gt;FCAP,MIN(24*PERC,MIN(SAT,CalcTable[[#This Row],[PWC]])-FCAP),0)</f>
        <v>#NAME?</v>
      </c>
      <c r="AD6442" s="13" t="e">
        <f ca="1">IF(CalcTable[[#This Row],[PWC]]&gt;SAT,CalcTable[[#This Row],[PWC]]-SAT,0)</f>
        <v>#NAME?</v>
      </c>
      <c r="AE6442" s="13" t="e">
        <f ca="1">CalcTable[[#This Row],[PWC]]-CalcTable[[#This Row],[PercAmt]]-CalcTable[[#This Row],[Runoff]]</f>
        <v>#NAME?</v>
      </c>
      <c r="AF6442" s="13" t="e">
        <f ca="1">CalcTable[[#This Row],[IrrAmt]]/1000*CUR_IRR_AREA*10000/IRR_EFF</f>
        <v>#NAME?</v>
      </c>
      <c r="AG6442" s="147"/>
      <c r="AH6442" s="13"/>
      <c r="AI6442" s="50">
        <v>2.7112308121616304</v>
      </c>
      <c r="AJ6442" s="50">
        <v>3.3945095737297564</v>
      </c>
      <c r="AK6442" s="50">
        <v>0</v>
      </c>
      <c r="AL6442" s="50">
        <v>0</v>
      </c>
      <c r="AM6442" s="50"/>
      <c r="AN6442" s="50"/>
      <c r="AO6442" s="50"/>
      <c r="AP6442" s="50"/>
      <c r="AQ6442" s="50"/>
      <c r="AR6442" s="50"/>
      <c r="AS6442" s="50"/>
      <c r="AT6442" s="50"/>
      <c r="AU6442" s="50"/>
      <c r="AV6442" s="50"/>
      <c r="AW6442" s="50"/>
      <c r="AX6442" s="50">
        <f t="shared" si="2027"/>
        <v>6.1057403858913872</v>
      </c>
      <c r="AY6442" s="50"/>
      <c r="AZ6442" s="50">
        <f t="shared" si="2017"/>
        <v>139.33699940777677</v>
      </c>
      <c r="BA6442" s="50">
        <f t="shared" si="2018"/>
        <v>225.4767540022626</v>
      </c>
      <c r="BB6442" s="50">
        <f t="shared" si="2019"/>
        <v>233.32762797686254</v>
      </c>
      <c r="BC6442" s="17">
        <f t="shared" si="2020"/>
        <v>20019</v>
      </c>
      <c r="BD6442" s="50">
        <f t="shared" si="2021"/>
        <v>6.1057403858913872</v>
      </c>
      <c r="BE6442" s="50">
        <f t="shared" si="2022"/>
        <v>139.33699940777677</v>
      </c>
      <c r="BF6442" s="50">
        <f t="shared" si="2028"/>
        <v>227.91097410851904</v>
      </c>
      <c r="BG6442" s="50"/>
      <c r="BH6442" s="17">
        <f t="shared" si="2023"/>
        <v>0</v>
      </c>
      <c r="BI6442" s="17">
        <f t="shared" si="2031"/>
        <v>6442</v>
      </c>
      <c r="BJ6442" s="17">
        <f t="shared" si="2029"/>
        <v>6442</v>
      </c>
      <c r="BK6442" s="150">
        <f t="shared" si="2030"/>
        <v>37161</v>
      </c>
      <c r="BL6442" s="50" t="e">
        <f t="shared" ca="1" si="2024"/>
        <v>#NAME?</v>
      </c>
      <c r="BM6442" s="50" t="e">
        <f t="shared" ca="1" si="2025"/>
        <v>#NAME?</v>
      </c>
      <c r="BN6442" s="50" t="e">
        <f t="shared" ca="1" si="2026"/>
        <v>#NAME?</v>
      </c>
    </row>
    <row r="6443" spans="1:66" x14ac:dyDescent="0.35">
      <c r="A6443" s="48">
        <v>37162</v>
      </c>
      <c r="B6443" s="17">
        <v>2001</v>
      </c>
      <c r="C6443" s="17">
        <v>9</v>
      </c>
      <c r="D6443" s="17">
        <v>271</v>
      </c>
      <c r="E6443" s="17">
        <v>28</v>
      </c>
      <c r="F6443" s="17">
        <v>6</v>
      </c>
      <c r="G6443" s="50">
        <v>8.3000000000000007</v>
      </c>
      <c r="H6443" s="32">
        <v>1.9455490663460733</v>
      </c>
      <c r="I6443" s="50">
        <v>14.666666666666666</v>
      </c>
      <c r="J6443" s="13">
        <v>1.2</v>
      </c>
      <c r="K6443" s="13">
        <f t="shared" si="2012"/>
        <v>1.2</v>
      </c>
      <c r="L6443" s="13">
        <f t="shared" si="2013"/>
        <v>0</v>
      </c>
      <c r="M6443" s="13" t="e">
        <f ca="1">CalcTable[[#This Row],[IWC]]-AE6442</f>
        <v>#NAME?</v>
      </c>
      <c r="N6443" s="13" t="e">
        <f ca="1">IF(CalcTable[[#This Row],[Day of Year]]&lt;123,FCAP,AE6442)</f>
        <v>#NAME?</v>
      </c>
      <c r="O6443" s="17" t="e">
        <f ca="1">IF(IRR_DRIP,5,COUNTIF('IDET Wind Values'!C6427:G6427,"&lt;="&amp;IRR_MAXWIND))</f>
        <v>#NAME?</v>
      </c>
      <c r="P6443" s="13" t="e">
        <f ca="1">CalcTable[[#This Row],[ET_o]]*KL</f>
        <v>#NAME?</v>
      </c>
      <c r="Q6443" s="13" t="e">
        <f ca="1">IF(WILTPT&lt;=0,1,MAX(0,MIN(1,(CalcTable[[#This Row],[IWC]]-WILTPT)/(MAD-WILTPT))))</f>
        <v>#NAME?</v>
      </c>
      <c r="R6443" s="13" t="e">
        <f ca="1">CalcTable[[#This Row],[ETMult]]*CalcTable[[#This Row],[ETb]]</f>
        <v>#NAME?</v>
      </c>
      <c r="S6443" s="13" t="b">
        <f>INDEX(IRR_LIST,CalcTable[[#This Row],[Day of Week]]+1)</f>
        <v>0</v>
      </c>
      <c r="T6443" s="13">
        <f t="shared" ca="1" si="2014"/>
        <v>0</v>
      </c>
      <c r="U6443" s="13" t="b">
        <f ca="1">IF(CalcTable[[#This Row],[IrrPrecip]]&gt;=IC_MM,FALSE,TRUE)</f>
        <v>1</v>
      </c>
      <c r="V6443" s="13" t="b">
        <f t="shared" si="2015"/>
        <v>0</v>
      </c>
      <c r="W6443" s="13" t="e">
        <f ca="1">IF(AND(IRR_DRIP=FALSE,CalcTable[[#This Row],[IrrHours]]&lt;=0),FALSE,TRUE)</f>
        <v>#NAME?</v>
      </c>
      <c r="X6443" s="13" t="e">
        <f ca="1">AND(CalcTable[[#This Row],[IrrDay]],CalcTable[[#This Row],[IrrRain]],CalcTable[[#This Row],[IrrWarm]],CalcTable[[#This Row],[IrrWindy]])</f>
        <v>#NAME?</v>
      </c>
      <c r="Y6443" s="13" t="e">
        <f t="shared" ca="1" si="2016"/>
        <v>#NAME?</v>
      </c>
      <c r="Z6443" s="13" t="e">
        <f ca="1">CalcTable[[#This Row],[IrrHours]]/5</f>
        <v>#NAME?</v>
      </c>
      <c r="AA6443" s="13" t="e">
        <f ca="1">IF(CalcTable[[#This Row],[IrrFlag]]=FALSE,0,MAX(0,CalcTable[[#This Row],[VolRednWind]]*(FCAP*IRR_TARGET-CalcTable[[#This Row],[IWC]])))</f>
        <v>#NAME?</v>
      </c>
      <c r="AB6443" s="13" t="e">
        <f ca="1">CalcTable[[#This Row],[IWC]]+CalcTable[[#This Row],[Eff Precip]]+CalcTable[[#This Row],[IrrAmt]]-CalcTable[[#This Row],[AET]]</f>
        <v>#NAME?</v>
      </c>
      <c r="AC6443" s="13" t="e">
        <f ca="1">IF(CalcTable[[#This Row],[PWC]]&gt;FCAP,MIN(24*PERC,MIN(SAT,CalcTable[[#This Row],[PWC]])-FCAP),0)</f>
        <v>#NAME?</v>
      </c>
      <c r="AD6443" s="13" t="e">
        <f ca="1">IF(CalcTable[[#This Row],[PWC]]&gt;SAT,CalcTable[[#This Row],[PWC]]-SAT,0)</f>
        <v>#NAME?</v>
      </c>
      <c r="AE6443" s="13" t="e">
        <f ca="1">CalcTable[[#This Row],[PWC]]-CalcTable[[#This Row],[PercAmt]]-CalcTable[[#This Row],[Runoff]]</f>
        <v>#NAME?</v>
      </c>
      <c r="AF6443" s="13" t="e">
        <f ca="1">CalcTable[[#This Row],[IrrAmt]]/1000*CUR_IRR_AREA*10000/IRR_EFF</f>
        <v>#NAME?</v>
      </c>
      <c r="AG6443" s="147"/>
      <c r="AH6443" s="13"/>
      <c r="AI6443" s="50">
        <v>0</v>
      </c>
      <c r="AJ6443" s="50">
        <v>0</v>
      </c>
      <c r="AK6443" s="50">
        <v>0</v>
      </c>
      <c r="AL6443" s="50">
        <v>0</v>
      </c>
      <c r="AM6443" s="50"/>
      <c r="AN6443" s="50"/>
      <c r="AO6443" s="50"/>
      <c r="AP6443" s="50"/>
      <c r="AQ6443" s="50"/>
      <c r="AR6443" s="50"/>
      <c r="AS6443" s="50"/>
      <c r="AT6443" s="50"/>
      <c r="AU6443" s="50"/>
      <c r="AV6443" s="50"/>
      <c r="AW6443" s="50"/>
      <c r="AX6443" s="50">
        <f t="shared" si="2027"/>
        <v>0</v>
      </c>
      <c r="AY6443" s="50"/>
      <c r="AZ6443" s="50">
        <f t="shared" si="2017"/>
        <v>0</v>
      </c>
      <c r="BA6443" s="50">
        <f t="shared" si="2018"/>
        <v>0</v>
      </c>
      <c r="BB6443" s="50">
        <f t="shared" si="2019"/>
        <v>0</v>
      </c>
      <c r="BC6443" s="17">
        <f t="shared" si="2020"/>
        <v>20019</v>
      </c>
      <c r="BD6443" s="50">
        <f t="shared" si="2021"/>
        <v>0</v>
      </c>
      <c r="BE6443" s="50">
        <f t="shared" si="2022"/>
        <v>0</v>
      </c>
      <c r="BF6443" s="50">
        <f t="shared" si="2028"/>
        <v>0</v>
      </c>
      <c r="BG6443" s="50"/>
      <c r="BH6443" s="17">
        <f t="shared" si="2023"/>
        <v>0</v>
      </c>
      <c r="BI6443" s="17">
        <f t="shared" si="2031"/>
        <v>6443</v>
      </c>
      <c r="BJ6443" s="17">
        <f t="shared" si="2029"/>
        <v>6443</v>
      </c>
      <c r="BK6443" s="150">
        <f t="shared" si="2030"/>
        <v>37162</v>
      </c>
      <c r="BL6443" s="50" t="e">
        <f t="shared" ca="1" si="2024"/>
        <v>#NAME?</v>
      </c>
      <c r="BM6443" s="50" t="e">
        <f t="shared" ca="1" si="2025"/>
        <v>#NAME?</v>
      </c>
      <c r="BN6443" s="50" t="e">
        <f t="shared" ca="1" si="2026"/>
        <v>#NAME?</v>
      </c>
    </row>
    <row r="6444" spans="1:66" x14ac:dyDescent="0.35">
      <c r="A6444" s="48">
        <v>37163</v>
      </c>
      <c r="B6444" s="17">
        <v>2001</v>
      </c>
      <c r="C6444" s="17">
        <v>9</v>
      </c>
      <c r="D6444" s="17">
        <v>272</v>
      </c>
      <c r="E6444" s="17">
        <v>29</v>
      </c>
      <c r="F6444" s="17">
        <v>7</v>
      </c>
      <c r="G6444" s="50">
        <v>1.1000000000000001</v>
      </c>
      <c r="H6444" s="32">
        <v>3.5943318934029467</v>
      </c>
      <c r="I6444" s="50">
        <v>6</v>
      </c>
      <c r="J6444" s="13">
        <v>0</v>
      </c>
      <c r="K6444" s="13">
        <f t="shared" si="2012"/>
        <v>0</v>
      </c>
      <c r="L6444" s="13">
        <f t="shared" si="2013"/>
        <v>0</v>
      </c>
      <c r="M6444" s="13" t="e">
        <f ca="1">CalcTable[[#This Row],[IWC]]-AE6443</f>
        <v>#NAME?</v>
      </c>
      <c r="N6444" s="13" t="e">
        <f ca="1">IF(CalcTable[[#This Row],[Day of Year]]&lt;123,FCAP,AE6443)</f>
        <v>#NAME?</v>
      </c>
      <c r="O6444" s="17" t="e">
        <f ca="1">IF(IRR_DRIP,5,COUNTIF('IDET Wind Values'!C6428:G6428,"&lt;="&amp;IRR_MAXWIND))</f>
        <v>#NAME?</v>
      </c>
      <c r="P6444" s="13" t="e">
        <f ca="1">CalcTable[[#This Row],[ET_o]]*KL</f>
        <v>#NAME?</v>
      </c>
      <c r="Q6444" s="13" t="e">
        <f ca="1">IF(WILTPT&lt;=0,1,MAX(0,MIN(1,(CalcTable[[#This Row],[IWC]]-WILTPT)/(MAD-WILTPT))))</f>
        <v>#NAME?</v>
      </c>
      <c r="R6444" s="13" t="e">
        <f ca="1">CalcTable[[#This Row],[ETMult]]*CalcTable[[#This Row],[ETb]]</f>
        <v>#NAME?</v>
      </c>
      <c r="S6444" s="13" t="b">
        <f>INDEX(IRR_LIST,CalcTable[[#This Row],[Day of Week]]+1)</f>
        <v>0</v>
      </c>
      <c r="T6444" s="13">
        <f t="shared" ca="1" si="2014"/>
        <v>1.2</v>
      </c>
      <c r="U6444" s="13" t="b">
        <f ca="1">IF(CalcTable[[#This Row],[IrrPrecip]]&gt;=IC_MM,FALSE,TRUE)</f>
        <v>1</v>
      </c>
      <c r="V6444" s="13" t="b">
        <f t="shared" si="2015"/>
        <v>1</v>
      </c>
      <c r="W6444" s="13" t="e">
        <f ca="1">IF(AND(IRR_DRIP=FALSE,CalcTable[[#This Row],[IrrHours]]&lt;=0),FALSE,TRUE)</f>
        <v>#NAME?</v>
      </c>
      <c r="X6444" s="13" t="e">
        <f ca="1">AND(CalcTable[[#This Row],[IrrDay]],CalcTable[[#This Row],[IrrRain]],CalcTable[[#This Row],[IrrWarm]],CalcTable[[#This Row],[IrrWindy]])</f>
        <v>#NAME?</v>
      </c>
      <c r="Y6444" s="13" t="e">
        <f t="shared" ca="1" si="2016"/>
        <v>#NAME?</v>
      </c>
      <c r="Z6444" s="13" t="e">
        <f ca="1">CalcTable[[#This Row],[IrrHours]]/5</f>
        <v>#NAME?</v>
      </c>
      <c r="AA6444" s="13" t="e">
        <f ca="1">IF(CalcTable[[#This Row],[IrrFlag]]=FALSE,0,MAX(0,CalcTable[[#This Row],[VolRednWind]]*(FCAP*IRR_TARGET-CalcTable[[#This Row],[IWC]])))</f>
        <v>#NAME?</v>
      </c>
      <c r="AB6444" s="13" t="e">
        <f ca="1">CalcTable[[#This Row],[IWC]]+CalcTable[[#This Row],[Eff Precip]]+CalcTable[[#This Row],[IrrAmt]]-CalcTable[[#This Row],[AET]]</f>
        <v>#NAME?</v>
      </c>
      <c r="AC6444" s="13" t="e">
        <f ca="1">IF(CalcTable[[#This Row],[PWC]]&gt;FCAP,MIN(24*PERC,MIN(SAT,CalcTable[[#This Row],[PWC]])-FCAP),0)</f>
        <v>#NAME?</v>
      </c>
      <c r="AD6444" s="13" t="e">
        <f ca="1">IF(CalcTable[[#This Row],[PWC]]&gt;SAT,CalcTable[[#This Row],[PWC]]-SAT,0)</f>
        <v>#NAME?</v>
      </c>
      <c r="AE6444" s="13" t="e">
        <f ca="1">CalcTable[[#This Row],[PWC]]-CalcTable[[#This Row],[PercAmt]]-CalcTable[[#This Row],[Runoff]]</f>
        <v>#NAME?</v>
      </c>
      <c r="AF6444" s="13" t="e">
        <f ca="1">CalcTable[[#This Row],[IrrAmt]]/1000*CUR_IRR_AREA*10000/IRR_EFF</f>
        <v>#NAME?</v>
      </c>
      <c r="AG6444" s="147"/>
      <c r="AH6444" s="13"/>
      <c r="AI6444" s="50">
        <v>0</v>
      </c>
      <c r="AJ6444" s="50">
        <v>0</v>
      </c>
      <c r="AK6444" s="50">
        <v>1.6603561097182942</v>
      </c>
      <c r="AL6444" s="50">
        <v>0</v>
      </c>
      <c r="AM6444" s="50"/>
      <c r="AN6444" s="50"/>
      <c r="AO6444" s="50"/>
      <c r="AP6444" s="50"/>
      <c r="AQ6444" s="50"/>
      <c r="AR6444" s="50"/>
      <c r="AS6444" s="50"/>
      <c r="AT6444" s="50"/>
      <c r="AU6444" s="50"/>
      <c r="AV6444" s="50"/>
      <c r="AW6444" s="50"/>
      <c r="AX6444" s="50">
        <f t="shared" si="2027"/>
        <v>1.6603561097182942</v>
      </c>
      <c r="AY6444" s="50"/>
      <c r="AZ6444" s="50">
        <f t="shared" si="2017"/>
        <v>24.351889609201649</v>
      </c>
      <c r="BA6444" s="50">
        <f t="shared" si="2018"/>
        <v>37.494179239564438</v>
      </c>
      <c r="BB6444" s="50">
        <f t="shared" si="2019"/>
        <v>38.653793030478809</v>
      </c>
      <c r="BC6444" s="17">
        <f t="shared" si="2020"/>
        <v>20019</v>
      </c>
      <c r="BD6444" s="50">
        <f t="shared" si="2021"/>
        <v>1.6603561097182942</v>
      </c>
      <c r="BE6444" s="50">
        <f t="shared" si="2022"/>
        <v>24.351889609201649</v>
      </c>
      <c r="BF6444" s="50">
        <f t="shared" si="2028"/>
        <v>39.831939153316569</v>
      </c>
      <c r="BG6444" s="50"/>
      <c r="BH6444" s="17">
        <f t="shared" si="2023"/>
        <v>0</v>
      </c>
      <c r="BI6444" s="17">
        <f t="shared" si="2031"/>
        <v>6444</v>
      </c>
      <c r="BJ6444" s="17">
        <f t="shared" si="2029"/>
        <v>6444</v>
      </c>
      <c r="BK6444" s="150">
        <f t="shared" si="2030"/>
        <v>37163</v>
      </c>
      <c r="BL6444" s="50" t="e">
        <f t="shared" ca="1" si="2024"/>
        <v>#NAME?</v>
      </c>
      <c r="BM6444" s="50" t="e">
        <f t="shared" ca="1" si="2025"/>
        <v>#NAME?</v>
      </c>
      <c r="BN6444" s="50" t="e">
        <f t="shared" ca="1" si="2026"/>
        <v>#NAME?</v>
      </c>
    </row>
    <row r="6445" spans="1:66" x14ac:dyDescent="0.35">
      <c r="A6445" s="48">
        <v>37164</v>
      </c>
      <c r="B6445" s="17">
        <v>2001</v>
      </c>
      <c r="C6445" s="17">
        <v>9</v>
      </c>
      <c r="D6445" s="17">
        <v>273</v>
      </c>
      <c r="E6445" s="17">
        <v>30</v>
      </c>
      <c r="F6445" s="17">
        <v>1</v>
      </c>
      <c r="G6445" s="50">
        <v>5.7</v>
      </c>
      <c r="H6445" s="32">
        <v>3.8970913686307083</v>
      </c>
      <c r="I6445" s="50">
        <v>16.166666666666668</v>
      </c>
      <c r="J6445" s="13">
        <v>0</v>
      </c>
      <c r="K6445" s="13">
        <f t="shared" si="2012"/>
        <v>0</v>
      </c>
      <c r="L6445" s="13">
        <f t="shared" si="2013"/>
        <v>0</v>
      </c>
      <c r="M6445" s="13" t="e">
        <f ca="1">CalcTable[[#This Row],[IWC]]-AE6444</f>
        <v>#NAME?</v>
      </c>
      <c r="N6445" s="13" t="e">
        <f ca="1">IF(CalcTable[[#This Row],[Day of Year]]&lt;123,FCAP,AE6444)</f>
        <v>#NAME?</v>
      </c>
      <c r="O6445" s="17" t="e">
        <f ca="1">IF(IRR_DRIP,5,COUNTIF('IDET Wind Values'!C6429:G6429,"&lt;="&amp;IRR_MAXWIND))</f>
        <v>#NAME?</v>
      </c>
      <c r="P6445" s="13" t="e">
        <f ca="1">CalcTable[[#This Row],[ET_o]]*KL</f>
        <v>#NAME?</v>
      </c>
      <c r="Q6445" s="13" t="e">
        <f ca="1">IF(WILTPT&lt;=0,1,MAX(0,MIN(1,(CalcTable[[#This Row],[IWC]]-WILTPT)/(MAD-WILTPT))))</f>
        <v>#NAME?</v>
      </c>
      <c r="R6445" s="13" t="e">
        <f ca="1">CalcTable[[#This Row],[ETMult]]*CalcTable[[#This Row],[ETb]]</f>
        <v>#NAME?</v>
      </c>
      <c r="S6445" s="13" t="b">
        <f>INDEX(IRR_LIST,CalcTable[[#This Row],[Day of Week]]+1)</f>
        <v>1</v>
      </c>
      <c r="T6445" s="13">
        <f t="shared" ca="1" si="2014"/>
        <v>1.2</v>
      </c>
      <c r="U6445" s="13" t="b">
        <f ca="1">IF(CalcTable[[#This Row],[IrrPrecip]]&gt;=IC_MM,FALSE,TRUE)</f>
        <v>1</v>
      </c>
      <c r="V6445" s="13" t="b">
        <f t="shared" si="2015"/>
        <v>0</v>
      </c>
      <c r="W6445" s="13" t="e">
        <f ca="1">IF(AND(IRR_DRIP=FALSE,CalcTable[[#This Row],[IrrHours]]&lt;=0),FALSE,TRUE)</f>
        <v>#NAME?</v>
      </c>
      <c r="X6445" s="13" t="e">
        <f ca="1">AND(CalcTable[[#This Row],[IrrDay]],CalcTable[[#This Row],[IrrRain]],CalcTable[[#This Row],[IrrWarm]],CalcTable[[#This Row],[IrrWindy]])</f>
        <v>#NAME?</v>
      </c>
      <c r="Y6445" s="13" t="e">
        <f t="shared" ca="1" si="2016"/>
        <v>#NAME?</v>
      </c>
      <c r="Z6445" s="13" t="e">
        <f ca="1">CalcTable[[#This Row],[IrrHours]]/5</f>
        <v>#NAME?</v>
      </c>
      <c r="AA6445" s="13" t="e">
        <f ca="1">IF(CalcTable[[#This Row],[IrrFlag]]=FALSE,0,MAX(0,CalcTable[[#This Row],[VolRednWind]]*(FCAP*IRR_TARGET-CalcTable[[#This Row],[IWC]])))</f>
        <v>#NAME?</v>
      </c>
      <c r="AB6445" s="13" t="e">
        <f ca="1">CalcTable[[#This Row],[IWC]]+CalcTable[[#This Row],[Eff Precip]]+CalcTable[[#This Row],[IrrAmt]]-CalcTable[[#This Row],[AET]]</f>
        <v>#NAME?</v>
      </c>
      <c r="AC6445" s="13" t="e">
        <f ca="1">IF(CalcTable[[#This Row],[PWC]]&gt;FCAP,MIN(24*PERC,MIN(SAT,CalcTable[[#This Row],[PWC]])-FCAP),0)</f>
        <v>#NAME?</v>
      </c>
      <c r="AD6445" s="13" t="e">
        <f ca="1">IF(CalcTable[[#This Row],[PWC]]&gt;SAT,CalcTable[[#This Row],[PWC]]-SAT,0)</f>
        <v>#NAME?</v>
      </c>
      <c r="AE6445" s="13" t="e">
        <f ca="1">CalcTable[[#This Row],[PWC]]-CalcTable[[#This Row],[PercAmt]]-CalcTable[[#This Row],[Runoff]]</f>
        <v>#NAME?</v>
      </c>
      <c r="AF6445" s="13" t="e">
        <f ca="1">CalcTable[[#This Row],[IrrAmt]]/1000*CUR_IRR_AREA*10000/IRR_EFF</f>
        <v>#NAME?</v>
      </c>
      <c r="AG6445" s="147"/>
      <c r="AH6445" s="13"/>
      <c r="AI6445" s="50">
        <v>0</v>
      </c>
      <c r="AJ6445" s="50">
        <v>0</v>
      </c>
      <c r="AK6445" s="50">
        <v>0</v>
      </c>
      <c r="AL6445" s="50">
        <v>0</v>
      </c>
      <c r="AM6445" s="50"/>
      <c r="AN6445" s="50"/>
      <c r="AO6445" s="50"/>
      <c r="AP6445" s="50"/>
      <c r="AQ6445" s="50"/>
      <c r="AR6445" s="50"/>
      <c r="AS6445" s="50"/>
      <c r="AT6445" s="50"/>
      <c r="AU6445" s="50"/>
      <c r="AV6445" s="50"/>
      <c r="AW6445" s="50"/>
      <c r="AX6445" s="50">
        <f t="shared" si="2027"/>
        <v>0</v>
      </c>
      <c r="AY6445" s="50"/>
      <c r="AZ6445" s="50">
        <f t="shared" si="2017"/>
        <v>0</v>
      </c>
      <c r="BA6445" s="50">
        <f t="shared" si="2018"/>
        <v>0</v>
      </c>
      <c r="BB6445" s="50">
        <f t="shared" si="2019"/>
        <v>0</v>
      </c>
      <c r="BC6445" s="17">
        <f t="shared" si="2020"/>
        <v>20019</v>
      </c>
      <c r="BD6445" s="50">
        <f t="shared" si="2021"/>
        <v>0</v>
      </c>
      <c r="BE6445" s="50">
        <f t="shared" si="2022"/>
        <v>0</v>
      </c>
      <c r="BF6445" s="50">
        <f t="shared" si="2028"/>
        <v>0</v>
      </c>
      <c r="BG6445" s="50"/>
      <c r="BH6445" s="17">
        <f t="shared" si="2023"/>
        <v>0</v>
      </c>
      <c r="BI6445" s="17">
        <f t="shared" si="2031"/>
        <v>6445</v>
      </c>
      <c r="BJ6445" s="17">
        <f t="shared" si="2029"/>
        <v>6445</v>
      </c>
      <c r="BK6445" s="150">
        <f t="shared" si="2030"/>
        <v>37164</v>
      </c>
      <c r="BL6445" s="50" t="e">
        <f t="shared" ca="1" si="2024"/>
        <v>#NAME?</v>
      </c>
      <c r="BM6445" s="50" t="e">
        <f t="shared" ca="1" si="2025"/>
        <v>#NAME?</v>
      </c>
      <c r="BN6445" s="50" t="e">
        <f t="shared" ca="1" si="2026"/>
        <v>#NAME?</v>
      </c>
    </row>
    <row r="6446" spans="1:66" x14ac:dyDescent="0.35">
      <c r="A6446" s="48">
        <v>37377</v>
      </c>
      <c r="B6446" s="17">
        <v>2002</v>
      </c>
      <c r="C6446" s="17">
        <v>5</v>
      </c>
      <c r="D6446" s="17">
        <v>121</v>
      </c>
      <c r="E6446" s="17">
        <v>1</v>
      </c>
      <c r="F6446" s="17">
        <v>4</v>
      </c>
      <c r="G6446" s="50">
        <v>-0.9</v>
      </c>
      <c r="H6446" s="32">
        <v>3.3421620461220454</v>
      </c>
      <c r="I6446" s="50">
        <v>10</v>
      </c>
      <c r="J6446" s="13">
        <v>0</v>
      </c>
      <c r="K6446" s="13">
        <f t="shared" si="2012"/>
        <v>0</v>
      </c>
      <c r="L6446" s="13">
        <f t="shared" si="2013"/>
        <v>0</v>
      </c>
      <c r="M6446" s="13" t="e">
        <f ca="1">CalcTable[[#This Row],[IWC]]-AE6445</f>
        <v>#NAME?</v>
      </c>
      <c r="N6446" s="13" t="e">
        <f ca="1">IF(CalcTable[[#This Row],[Day of Year]]&lt;123,FCAP,AE6445)</f>
        <v>#NAME?</v>
      </c>
      <c r="O6446" s="17" t="e">
        <f ca="1">IF(IRR_DRIP,5,COUNTIF('IDET Wind Values'!C6430:G6430,"&lt;="&amp;IRR_MAXWIND))</f>
        <v>#NAME?</v>
      </c>
      <c r="P6446" s="13" t="e">
        <f ca="1">CalcTable[[#This Row],[ET_o]]*KL</f>
        <v>#NAME?</v>
      </c>
      <c r="Q6446" s="13" t="e">
        <f ca="1">IF(WILTPT&lt;=0,1,MAX(0,MIN(1,(CalcTable[[#This Row],[IWC]]-WILTPT)/(MAD-WILTPT))))</f>
        <v>#NAME?</v>
      </c>
      <c r="R6446" s="13" t="e">
        <f ca="1">CalcTable[[#This Row],[ETMult]]*CalcTable[[#This Row],[ETb]]</f>
        <v>#NAME?</v>
      </c>
      <c r="S6446" s="13" t="b">
        <f>INDEX(IRR_LIST,CalcTable[[#This Row],[Day of Week]]+1)</f>
        <v>0</v>
      </c>
      <c r="T6446" s="13">
        <f t="shared" ca="1" si="2014"/>
        <v>0</v>
      </c>
      <c r="U6446" s="13" t="b">
        <f ca="1">IF(CalcTable[[#This Row],[IrrPrecip]]&gt;=IC_MM,FALSE,TRUE)</f>
        <v>1</v>
      </c>
      <c r="V6446" s="13" t="b">
        <f t="shared" si="2015"/>
        <v>0</v>
      </c>
      <c r="W6446" s="13" t="e">
        <f ca="1">IF(AND(IRR_DRIP=FALSE,CalcTable[[#This Row],[IrrHours]]&lt;=0),FALSE,TRUE)</f>
        <v>#NAME?</v>
      </c>
      <c r="X6446" s="13" t="e">
        <f ca="1">AND(CalcTable[[#This Row],[IrrDay]],CalcTable[[#This Row],[IrrRain]],CalcTable[[#This Row],[IrrWarm]],CalcTable[[#This Row],[IrrWindy]])</f>
        <v>#NAME?</v>
      </c>
      <c r="Y6446" s="13" t="e">
        <f t="shared" ca="1" si="2016"/>
        <v>#NAME?</v>
      </c>
      <c r="Z6446" s="13" t="e">
        <f ca="1">CalcTable[[#This Row],[IrrHours]]/5</f>
        <v>#NAME?</v>
      </c>
      <c r="AA6446" s="13" t="e">
        <f ca="1">IF(CalcTable[[#This Row],[IrrFlag]]=FALSE,0,MAX(0,CalcTable[[#This Row],[VolRednWind]]*(FCAP*IRR_TARGET-CalcTable[[#This Row],[IWC]])))</f>
        <v>#NAME?</v>
      </c>
      <c r="AB6446" s="13" t="e">
        <f ca="1">CalcTable[[#This Row],[IWC]]+CalcTable[[#This Row],[Eff Precip]]+CalcTable[[#This Row],[IrrAmt]]-CalcTable[[#This Row],[AET]]</f>
        <v>#NAME?</v>
      </c>
      <c r="AC6446" s="13" t="e">
        <f ca="1">IF(CalcTable[[#This Row],[PWC]]&gt;FCAP,MIN(24*PERC,MIN(SAT,CalcTable[[#This Row],[PWC]])-FCAP),0)</f>
        <v>#NAME?</v>
      </c>
      <c r="AD6446" s="13" t="e">
        <f ca="1">IF(CalcTable[[#This Row],[PWC]]&gt;SAT,CalcTable[[#This Row],[PWC]]-SAT,0)</f>
        <v>#NAME?</v>
      </c>
      <c r="AE6446" s="13" t="e">
        <f ca="1">CalcTable[[#This Row],[PWC]]-CalcTable[[#This Row],[PercAmt]]-CalcTable[[#This Row],[Runoff]]</f>
        <v>#NAME?</v>
      </c>
      <c r="AF6446" s="13" t="e">
        <f ca="1">CalcTable[[#This Row],[IrrAmt]]/1000*CUR_IRR_AREA*10000/IRR_EFF</f>
        <v>#NAME?</v>
      </c>
      <c r="AG6446" s="147"/>
      <c r="AH6446" s="13"/>
      <c r="AI6446" s="50">
        <v>0</v>
      </c>
      <c r="AJ6446" s="50">
        <v>0</v>
      </c>
      <c r="AK6446" s="50">
        <v>0</v>
      </c>
      <c r="AL6446" s="50">
        <v>0</v>
      </c>
      <c r="AM6446" s="50"/>
      <c r="AN6446" s="50"/>
      <c r="AO6446" s="50"/>
      <c r="AP6446" s="50"/>
      <c r="AQ6446" s="50"/>
      <c r="AR6446" s="50"/>
      <c r="AS6446" s="50"/>
      <c r="AT6446" s="50"/>
      <c r="AU6446" s="50"/>
      <c r="AV6446" s="50"/>
      <c r="AW6446" s="50"/>
      <c r="AX6446" s="50">
        <f t="shared" si="2027"/>
        <v>0</v>
      </c>
      <c r="AY6446" s="50"/>
      <c r="AZ6446" s="50">
        <f t="shared" si="2017"/>
        <v>0</v>
      </c>
      <c r="BA6446" s="50">
        <f t="shared" si="2018"/>
        <v>0</v>
      </c>
      <c r="BB6446" s="50">
        <f t="shared" si="2019"/>
        <v>0</v>
      </c>
      <c r="BC6446" s="17">
        <f t="shared" si="2020"/>
        <v>20025</v>
      </c>
      <c r="BD6446" s="50">
        <f t="shared" si="2021"/>
        <v>0</v>
      </c>
      <c r="BE6446" s="50">
        <f t="shared" si="2022"/>
        <v>0</v>
      </c>
      <c r="BF6446" s="50">
        <f t="shared" si="2028"/>
        <v>0</v>
      </c>
      <c r="BG6446" s="50"/>
      <c r="BH6446" s="17">
        <f t="shared" si="2023"/>
        <v>0</v>
      </c>
      <c r="BI6446" s="17">
        <f t="shared" si="2031"/>
        <v>6446</v>
      </c>
      <c r="BJ6446" s="17">
        <f t="shared" si="2029"/>
        <v>6446</v>
      </c>
      <c r="BK6446" s="150">
        <f t="shared" si="2030"/>
        <v>37377</v>
      </c>
      <c r="BL6446" s="50" t="e">
        <f t="shared" ca="1" si="2024"/>
        <v>#NAME?</v>
      </c>
      <c r="BM6446" s="50" t="e">
        <f t="shared" ca="1" si="2025"/>
        <v>#NAME?</v>
      </c>
      <c r="BN6446" s="50" t="e">
        <f t="shared" ca="1" si="2026"/>
        <v>#NAME?</v>
      </c>
    </row>
    <row r="6447" spans="1:66" x14ac:dyDescent="0.35">
      <c r="A6447" s="48">
        <v>37378</v>
      </c>
      <c r="B6447" s="17">
        <v>2002</v>
      </c>
      <c r="C6447" s="17">
        <v>5</v>
      </c>
      <c r="D6447" s="17">
        <v>122</v>
      </c>
      <c r="E6447" s="17">
        <v>2</v>
      </c>
      <c r="F6447" s="17">
        <v>5</v>
      </c>
      <c r="G6447" s="50">
        <v>-1.6</v>
      </c>
      <c r="H6447" s="32">
        <v>5.689444830231138</v>
      </c>
      <c r="I6447" s="50">
        <v>9.1666666666666661</v>
      </c>
      <c r="J6447" s="13">
        <v>2.2000000000000002</v>
      </c>
      <c r="K6447" s="13">
        <f t="shared" si="2012"/>
        <v>2.2000000000000002</v>
      </c>
      <c r="L6447" s="13">
        <f t="shared" si="2013"/>
        <v>0</v>
      </c>
      <c r="M6447" s="13" t="e">
        <f ca="1">CalcTable[[#This Row],[IWC]]-AE6446</f>
        <v>#NAME?</v>
      </c>
      <c r="N6447" s="13" t="e">
        <f ca="1">IF(CalcTable[[#This Row],[Day of Year]]&lt;123,FCAP,AE6446)</f>
        <v>#NAME?</v>
      </c>
      <c r="O6447" s="17" t="e">
        <f ca="1">IF(IRR_DRIP,5,COUNTIF('IDET Wind Values'!C6431:G6431,"&lt;="&amp;IRR_MAXWIND))</f>
        <v>#NAME?</v>
      </c>
      <c r="P6447" s="13" t="e">
        <f ca="1">CalcTable[[#This Row],[ET_o]]*KL</f>
        <v>#NAME?</v>
      </c>
      <c r="Q6447" s="13" t="e">
        <f ca="1">IF(WILTPT&lt;=0,1,MAX(0,MIN(1,(CalcTable[[#This Row],[IWC]]-WILTPT)/(MAD-WILTPT))))</f>
        <v>#NAME?</v>
      </c>
      <c r="R6447" s="13" t="e">
        <f ca="1">CalcTable[[#This Row],[ETMult]]*CalcTable[[#This Row],[ETb]]</f>
        <v>#NAME?</v>
      </c>
      <c r="S6447" s="13" t="b">
        <f>INDEX(IRR_LIST,CalcTable[[#This Row],[Day of Week]]+1)</f>
        <v>1</v>
      </c>
      <c r="T6447" s="13">
        <f t="shared" ca="1" si="2014"/>
        <v>0</v>
      </c>
      <c r="U6447" s="13" t="b">
        <f ca="1">IF(CalcTable[[#This Row],[IrrPrecip]]&gt;=IC_MM,FALSE,TRUE)</f>
        <v>1</v>
      </c>
      <c r="V6447" s="13" t="b">
        <f t="shared" si="2015"/>
        <v>0</v>
      </c>
      <c r="W6447" s="13" t="e">
        <f ca="1">IF(AND(IRR_DRIP=FALSE,CalcTable[[#This Row],[IrrHours]]&lt;=0),FALSE,TRUE)</f>
        <v>#NAME?</v>
      </c>
      <c r="X6447" s="13" t="e">
        <f ca="1">AND(CalcTable[[#This Row],[IrrDay]],CalcTable[[#This Row],[IrrRain]],CalcTable[[#This Row],[IrrWarm]],CalcTable[[#This Row],[IrrWindy]])</f>
        <v>#NAME?</v>
      </c>
      <c r="Y6447" s="13" t="e">
        <f t="shared" ca="1" si="2016"/>
        <v>#NAME?</v>
      </c>
      <c r="Z6447" s="13" t="e">
        <f ca="1">CalcTable[[#This Row],[IrrHours]]/5</f>
        <v>#NAME?</v>
      </c>
      <c r="AA6447" s="13" t="e">
        <f ca="1">IF(CalcTable[[#This Row],[IrrFlag]]=FALSE,0,MAX(0,CalcTable[[#This Row],[VolRednWind]]*(FCAP*IRR_TARGET-CalcTable[[#This Row],[IWC]])))</f>
        <v>#NAME?</v>
      </c>
      <c r="AB6447" s="13" t="e">
        <f ca="1">CalcTable[[#This Row],[IWC]]+CalcTable[[#This Row],[Eff Precip]]+CalcTable[[#This Row],[IrrAmt]]-CalcTable[[#This Row],[AET]]</f>
        <v>#NAME?</v>
      </c>
      <c r="AC6447" s="13" t="e">
        <f ca="1">IF(CalcTable[[#This Row],[PWC]]&gt;FCAP,MIN(24*PERC,MIN(SAT,CalcTable[[#This Row],[PWC]])-FCAP),0)</f>
        <v>#NAME?</v>
      </c>
      <c r="AD6447" s="13" t="e">
        <f ca="1">IF(CalcTable[[#This Row],[PWC]]&gt;SAT,CalcTable[[#This Row],[PWC]]-SAT,0)</f>
        <v>#NAME?</v>
      </c>
      <c r="AE6447" s="13" t="e">
        <f ca="1">CalcTable[[#This Row],[PWC]]-CalcTable[[#This Row],[PercAmt]]-CalcTable[[#This Row],[Runoff]]</f>
        <v>#NAME?</v>
      </c>
      <c r="AF6447" s="13" t="e">
        <f ca="1">CalcTable[[#This Row],[IrrAmt]]/1000*CUR_IRR_AREA*10000/IRR_EFF</f>
        <v>#NAME?</v>
      </c>
      <c r="AG6447" s="147"/>
      <c r="AH6447" s="13"/>
      <c r="AI6447" s="50">
        <v>0</v>
      </c>
      <c r="AJ6447" s="50">
        <v>0</v>
      </c>
      <c r="AK6447" s="50">
        <v>0</v>
      </c>
      <c r="AL6447" s="50">
        <v>0</v>
      </c>
      <c r="AM6447" s="50"/>
      <c r="AN6447" s="50"/>
      <c r="AO6447" s="50"/>
      <c r="AP6447" s="50"/>
      <c r="AQ6447" s="50"/>
      <c r="AR6447" s="50"/>
      <c r="AS6447" s="50"/>
      <c r="AT6447" s="50"/>
      <c r="AU6447" s="50"/>
      <c r="AV6447" s="50"/>
      <c r="AW6447" s="50"/>
      <c r="AX6447" s="50">
        <f t="shared" si="2027"/>
        <v>0</v>
      </c>
      <c r="AY6447" s="50"/>
      <c r="AZ6447" s="50">
        <f t="shared" si="2017"/>
        <v>0</v>
      </c>
      <c r="BA6447" s="50">
        <f t="shared" si="2018"/>
        <v>0</v>
      </c>
      <c r="BB6447" s="50">
        <f t="shared" si="2019"/>
        <v>0</v>
      </c>
      <c r="BC6447" s="17">
        <f t="shared" si="2020"/>
        <v>20025</v>
      </c>
      <c r="BD6447" s="50">
        <f t="shared" si="2021"/>
        <v>0</v>
      </c>
      <c r="BE6447" s="50">
        <f t="shared" si="2022"/>
        <v>0</v>
      </c>
      <c r="BF6447" s="50">
        <f t="shared" si="2028"/>
        <v>0</v>
      </c>
      <c r="BG6447" s="50"/>
      <c r="BH6447" s="17">
        <f t="shared" si="2023"/>
        <v>0</v>
      </c>
      <c r="BI6447" s="17">
        <f t="shared" si="2031"/>
        <v>6447</v>
      </c>
      <c r="BJ6447" s="17">
        <f t="shared" si="2029"/>
        <v>6447</v>
      </c>
      <c r="BK6447" s="150">
        <f t="shared" si="2030"/>
        <v>37378</v>
      </c>
      <c r="BL6447" s="50" t="e">
        <f t="shared" ca="1" si="2024"/>
        <v>#NAME?</v>
      </c>
      <c r="BM6447" s="50" t="e">
        <f t="shared" ca="1" si="2025"/>
        <v>#NAME?</v>
      </c>
      <c r="BN6447" s="50" t="e">
        <f t="shared" ca="1" si="2026"/>
        <v>#NAME?</v>
      </c>
    </row>
    <row r="6448" spans="1:66" x14ac:dyDescent="0.35">
      <c r="A6448" s="48">
        <v>37379</v>
      </c>
      <c r="B6448" s="17">
        <v>2002</v>
      </c>
      <c r="C6448" s="17">
        <v>5</v>
      </c>
      <c r="D6448" s="17">
        <v>123</v>
      </c>
      <c r="E6448" s="17">
        <v>3</v>
      </c>
      <c r="F6448" s="17">
        <v>6</v>
      </c>
      <c r="G6448" s="50">
        <v>-6.9</v>
      </c>
      <c r="H6448" s="32">
        <v>1.6364783549996753</v>
      </c>
      <c r="I6448" s="50">
        <v>41.833333333333336</v>
      </c>
      <c r="J6448" s="13">
        <v>0.6</v>
      </c>
      <c r="K6448" s="13">
        <f t="shared" si="2012"/>
        <v>0.6</v>
      </c>
      <c r="L6448" s="13">
        <f t="shared" si="2013"/>
        <v>0</v>
      </c>
      <c r="M6448" s="13" t="e">
        <f ca="1">CalcTable[[#This Row],[IWC]]-AE6447</f>
        <v>#NAME?</v>
      </c>
      <c r="N6448" s="13" t="e">
        <f ca="1">IF(CalcTable[[#This Row],[Day of Year]]&lt;123,FCAP,AE6447)</f>
        <v>#NAME?</v>
      </c>
      <c r="O6448" s="17" t="e">
        <f ca="1">IF(IRR_DRIP,5,COUNTIF('IDET Wind Values'!C6432:G6432,"&lt;="&amp;IRR_MAXWIND))</f>
        <v>#NAME?</v>
      </c>
      <c r="P6448" s="13" t="e">
        <f ca="1">CalcTable[[#This Row],[ET_o]]*KL</f>
        <v>#NAME?</v>
      </c>
      <c r="Q6448" s="13" t="e">
        <f ca="1">IF(WILTPT&lt;=0,1,MAX(0,MIN(1,(CalcTable[[#This Row],[IWC]]-WILTPT)/(MAD-WILTPT))))</f>
        <v>#NAME?</v>
      </c>
      <c r="R6448" s="13" t="e">
        <f ca="1">CalcTable[[#This Row],[ETMult]]*CalcTable[[#This Row],[ETb]]</f>
        <v>#NAME?</v>
      </c>
      <c r="S6448" s="13" t="b">
        <f>INDEX(IRR_LIST,CalcTable[[#This Row],[Day of Week]]+1)</f>
        <v>0</v>
      </c>
      <c r="T6448" s="13">
        <f t="shared" ca="1" si="2014"/>
        <v>2.2000000000000002</v>
      </c>
      <c r="U6448" s="13" t="b">
        <f ca="1">IF(CalcTable[[#This Row],[IrrPrecip]]&gt;=IC_MM,FALSE,TRUE)</f>
        <v>1</v>
      </c>
      <c r="V6448" s="13" t="b">
        <f t="shared" si="2015"/>
        <v>0</v>
      </c>
      <c r="W6448" s="13" t="e">
        <f ca="1">IF(AND(IRR_DRIP=FALSE,CalcTable[[#This Row],[IrrHours]]&lt;=0),FALSE,TRUE)</f>
        <v>#NAME?</v>
      </c>
      <c r="X6448" s="13" t="e">
        <f ca="1">AND(CalcTable[[#This Row],[IrrDay]],CalcTable[[#This Row],[IrrRain]],CalcTable[[#This Row],[IrrWarm]],CalcTable[[#This Row],[IrrWindy]])</f>
        <v>#NAME?</v>
      </c>
      <c r="Y6448" s="13" t="e">
        <f t="shared" ca="1" si="2016"/>
        <v>#NAME?</v>
      </c>
      <c r="Z6448" s="13" t="e">
        <f ca="1">CalcTable[[#This Row],[IrrHours]]/5</f>
        <v>#NAME?</v>
      </c>
      <c r="AA6448" s="13" t="e">
        <f ca="1">IF(CalcTable[[#This Row],[IrrFlag]]=FALSE,0,MAX(0,CalcTable[[#This Row],[VolRednWind]]*(FCAP*IRR_TARGET-CalcTable[[#This Row],[IWC]])))</f>
        <v>#NAME?</v>
      </c>
      <c r="AB6448" s="13" t="e">
        <f ca="1">CalcTable[[#This Row],[IWC]]+CalcTable[[#This Row],[Eff Precip]]+CalcTable[[#This Row],[IrrAmt]]-CalcTable[[#This Row],[AET]]</f>
        <v>#NAME?</v>
      </c>
      <c r="AC6448" s="13" t="e">
        <f ca="1">IF(CalcTable[[#This Row],[PWC]]&gt;FCAP,MIN(24*PERC,MIN(SAT,CalcTable[[#This Row],[PWC]])-FCAP),0)</f>
        <v>#NAME?</v>
      </c>
      <c r="AD6448" s="13" t="e">
        <f ca="1">IF(CalcTable[[#This Row],[PWC]]&gt;SAT,CalcTable[[#This Row],[PWC]]-SAT,0)</f>
        <v>#NAME?</v>
      </c>
      <c r="AE6448" s="13" t="e">
        <f ca="1">CalcTable[[#This Row],[PWC]]-CalcTable[[#This Row],[PercAmt]]-CalcTable[[#This Row],[Runoff]]</f>
        <v>#NAME?</v>
      </c>
      <c r="AF6448" s="13" t="e">
        <f ca="1">CalcTable[[#This Row],[IrrAmt]]/1000*CUR_IRR_AREA*10000/IRR_EFF</f>
        <v>#NAME?</v>
      </c>
      <c r="AG6448" s="147"/>
      <c r="AH6448" s="13"/>
      <c r="AI6448" s="50">
        <v>0</v>
      </c>
      <c r="AJ6448" s="50">
        <v>0</v>
      </c>
      <c r="AK6448" s="50">
        <v>0</v>
      </c>
      <c r="AL6448" s="50">
        <v>0</v>
      </c>
      <c r="AM6448" s="50"/>
      <c r="AN6448" s="50"/>
      <c r="AO6448" s="50"/>
      <c r="AP6448" s="50"/>
      <c r="AQ6448" s="50"/>
      <c r="AR6448" s="50"/>
      <c r="AS6448" s="50"/>
      <c r="AT6448" s="50"/>
      <c r="AU6448" s="50"/>
      <c r="AV6448" s="50"/>
      <c r="AW6448" s="50"/>
      <c r="AX6448" s="50">
        <f t="shared" si="2027"/>
        <v>0</v>
      </c>
      <c r="AY6448" s="50"/>
      <c r="AZ6448" s="50">
        <f t="shared" si="2017"/>
        <v>0</v>
      </c>
      <c r="BA6448" s="50">
        <f t="shared" si="2018"/>
        <v>0</v>
      </c>
      <c r="BB6448" s="50">
        <f t="shared" si="2019"/>
        <v>0</v>
      </c>
      <c r="BC6448" s="17">
        <f t="shared" si="2020"/>
        <v>20025</v>
      </c>
      <c r="BD6448" s="50">
        <f t="shared" si="2021"/>
        <v>0</v>
      </c>
      <c r="BE6448" s="50">
        <f t="shared" si="2022"/>
        <v>0</v>
      </c>
      <c r="BF6448" s="50">
        <f t="shared" si="2028"/>
        <v>0</v>
      </c>
      <c r="BG6448" s="50"/>
      <c r="BH6448" s="17">
        <f t="shared" si="2023"/>
        <v>0</v>
      </c>
      <c r="BI6448" s="17">
        <f t="shared" si="2031"/>
        <v>6448</v>
      </c>
      <c r="BJ6448" s="17">
        <f t="shared" si="2029"/>
        <v>6448</v>
      </c>
      <c r="BK6448" s="150">
        <f t="shared" si="2030"/>
        <v>37379</v>
      </c>
      <c r="BL6448" s="50" t="e">
        <f t="shared" ca="1" si="2024"/>
        <v>#NAME?</v>
      </c>
      <c r="BM6448" s="50" t="e">
        <f t="shared" ca="1" si="2025"/>
        <v>#NAME?</v>
      </c>
      <c r="BN6448" s="50" t="e">
        <f t="shared" ca="1" si="2026"/>
        <v>#NAME?</v>
      </c>
    </row>
    <row r="6449" spans="1:66" x14ac:dyDescent="0.35">
      <c r="A6449" s="48">
        <v>37380</v>
      </c>
      <c r="B6449" s="17">
        <v>2002</v>
      </c>
      <c r="C6449" s="17">
        <v>5</v>
      </c>
      <c r="D6449" s="17">
        <v>124</v>
      </c>
      <c r="E6449" s="17">
        <v>4</v>
      </c>
      <c r="F6449" s="17">
        <v>7</v>
      </c>
      <c r="G6449" s="50">
        <v>-4.5999999999999996</v>
      </c>
      <c r="H6449" s="32">
        <v>1.672305235573976</v>
      </c>
      <c r="I6449" s="50">
        <v>15.833333333333334</v>
      </c>
      <c r="J6449" s="13">
        <v>0</v>
      </c>
      <c r="K6449" s="13">
        <f t="shared" si="2012"/>
        <v>0</v>
      </c>
      <c r="L6449" s="13">
        <f t="shared" si="2013"/>
        <v>0</v>
      </c>
      <c r="M6449" s="13" t="e">
        <f ca="1">CalcTable[[#This Row],[IWC]]-AE6448</f>
        <v>#NAME?</v>
      </c>
      <c r="N6449" s="13" t="e">
        <f ca="1">IF(CalcTable[[#This Row],[Day of Year]]&lt;123,FCAP,AE6448)</f>
        <v>#NAME?</v>
      </c>
      <c r="O6449" s="17" t="e">
        <f ca="1">IF(IRR_DRIP,5,COUNTIF('IDET Wind Values'!C6433:G6433,"&lt;="&amp;IRR_MAXWIND))</f>
        <v>#NAME?</v>
      </c>
      <c r="P6449" s="13" t="e">
        <f ca="1">CalcTable[[#This Row],[ET_o]]*KL</f>
        <v>#NAME?</v>
      </c>
      <c r="Q6449" s="13" t="e">
        <f ca="1">IF(WILTPT&lt;=0,1,MAX(0,MIN(1,(CalcTable[[#This Row],[IWC]]-WILTPT)/(MAD-WILTPT))))</f>
        <v>#NAME?</v>
      </c>
      <c r="R6449" s="13" t="e">
        <f ca="1">CalcTable[[#This Row],[ETMult]]*CalcTable[[#This Row],[ETb]]</f>
        <v>#NAME?</v>
      </c>
      <c r="S6449" s="13" t="b">
        <f>INDEX(IRR_LIST,CalcTable[[#This Row],[Day of Week]]+1)</f>
        <v>0</v>
      </c>
      <c r="T6449" s="13">
        <f t="shared" ca="1" si="2014"/>
        <v>2.8000000000000003</v>
      </c>
      <c r="U6449" s="13" t="b">
        <f ca="1">IF(CalcTable[[#This Row],[IrrPrecip]]&gt;=IC_MM,FALSE,TRUE)</f>
        <v>1</v>
      </c>
      <c r="V6449" s="13" t="b">
        <f t="shared" si="2015"/>
        <v>0</v>
      </c>
      <c r="W6449" s="13" t="e">
        <f ca="1">IF(AND(IRR_DRIP=FALSE,CalcTable[[#This Row],[IrrHours]]&lt;=0),FALSE,TRUE)</f>
        <v>#NAME?</v>
      </c>
      <c r="X6449" s="13" t="e">
        <f ca="1">AND(CalcTable[[#This Row],[IrrDay]],CalcTable[[#This Row],[IrrRain]],CalcTable[[#This Row],[IrrWarm]],CalcTable[[#This Row],[IrrWindy]])</f>
        <v>#NAME?</v>
      </c>
      <c r="Y6449" s="13" t="e">
        <f t="shared" ca="1" si="2016"/>
        <v>#NAME?</v>
      </c>
      <c r="Z6449" s="13" t="e">
        <f ca="1">CalcTable[[#This Row],[IrrHours]]/5</f>
        <v>#NAME?</v>
      </c>
      <c r="AA6449" s="13" t="e">
        <f ca="1">IF(CalcTable[[#This Row],[IrrFlag]]=FALSE,0,MAX(0,CalcTable[[#This Row],[VolRednWind]]*(FCAP*IRR_TARGET-CalcTable[[#This Row],[IWC]])))</f>
        <v>#NAME?</v>
      </c>
      <c r="AB6449" s="13" t="e">
        <f ca="1">CalcTable[[#This Row],[IWC]]+CalcTable[[#This Row],[Eff Precip]]+CalcTable[[#This Row],[IrrAmt]]-CalcTable[[#This Row],[AET]]</f>
        <v>#NAME?</v>
      </c>
      <c r="AC6449" s="13" t="e">
        <f ca="1">IF(CalcTable[[#This Row],[PWC]]&gt;FCAP,MIN(24*PERC,MIN(SAT,CalcTable[[#This Row],[PWC]])-FCAP),0)</f>
        <v>#NAME?</v>
      </c>
      <c r="AD6449" s="13" t="e">
        <f ca="1">IF(CalcTable[[#This Row],[PWC]]&gt;SAT,CalcTable[[#This Row],[PWC]]-SAT,0)</f>
        <v>#NAME?</v>
      </c>
      <c r="AE6449" s="13" t="e">
        <f ca="1">CalcTable[[#This Row],[PWC]]-CalcTable[[#This Row],[PercAmt]]-CalcTable[[#This Row],[Runoff]]</f>
        <v>#NAME?</v>
      </c>
      <c r="AF6449" s="13" t="e">
        <f ca="1">CalcTable[[#This Row],[IrrAmt]]/1000*CUR_IRR_AREA*10000/IRR_EFF</f>
        <v>#NAME?</v>
      </c>
      <c r="AG6449" s="147"/>
      <c r="AH6449" s="13"/>
      <c r="AI6449" s="50">
        <v>0</v>
      </c>
      <c r="AJ6449" s="50">
        <v>0</v>
      </c>
      <c r="AK6449" s="50">
        <v>0</v>
      </c>
      <c r="AL6449" s="50">
        <v>0</v>
      </c>
      <c r="AM6449" s="50"/>
      <c r="AN6449" s="50"/>
      <c r="AO6449" s="50"/>
      <c r="AP6449" s="50"/>
      <c r="AQ6449" s="50"/>
      <c r="AR6449" s="50"/>
      <c r="AS6449" s="50"/>
      <c r="AT6449" s="50"/>
      <c r="AU6449" s="50"/>
      <c r="AV6449" s="50"/>
      <c r="AW6449" s="50"/>
      <c r="AX6449" s="50">
        <f t="shared" si="2027"/>
        <v>0</v>
      </c>
      <c r="AY6449" s="50"/>
      <c r="AZ6449" s="50">
        <f t="shared" si="2017"/>
        <v>0</v>
      </c>
      <c r="BA6449" s="50">
        <f t="shared" si="2018"/>
        <v>0</v>
      </c>
      <c r="BB6449" s="50">
        <f t="shared" si="2019"/>
        <v>0</v>
      </c>
      <c r="BC6449" s="17">
        <f t="shared" si="2020"/>
        <v>20025</v>
      </c>
      <c r="BD6449" s="50">
        <f t="shared" si="2021"/>
        <v>0</v>
      </c>
      <c r="BE6449" s="50">
        <f t="shared" si="2022"/>
        <v>0</v>
      </c>
      <c r="BF6449" s="50">
        <f t="shared" si="2028"/>
        <v>0</v>
      </c>
      <c r="BG6449" s="50"/>
      <c r="BH6449" s="17">
        <f t="shared" si="2023"/>
        <v>0</v>
      </c>
      <c r="BI6449" s="17">
        <f t="shared" si="2031"/>
        <v>6449</v>
      </c>
      <c r="BJ6449" s="17">
        <f t="shared" si="2029"/>
        <v>6449</v>
      </c>
      <c r="BK6449" s="150">
        <f t="shared" si="2030"/>
        <v>37380</v>
      </c>
      <c r="BL6449" s="50" t="e">
        <f t="shared" ca="1" si="2024"/>
        <v>#NAME?</v>
      </c>
      <c r="BM6449" s="50" t="e">
        <f t="shared" ca="1" si="2025"/>
        <v>#NAME?</v>
      </c>
      <c r="BN6449" s="50" t="e">
        <f t="shared" ca="1" si="2026"/>
        <v>#NAME?</v>
      </c>
    </row>
    <row r="6450" spans="1:66" x14ac:dyDescent="0.35">
      <c r="A6450" s="48">
        <v>37381</v>
      </c>
      <c r="B6450" s="17">
        <v>2002</v>
      </c>
      <c r="C6450" s="17">
        <v>5</v>
      </c>
      <c r="D6450" s="17">
        <v>125</v>
      </c>
      <c r="E6450" s="17">
        <v>5</v>
      </c>
      <c r="F6450" s="17">
        <v>1</v>
      </c>
      <c r="G6450" s="50">
        <v>-2.1</v>
      </c>
      <c r="H6450" s="32">
        <v>1.7080881546741222</v>
      </c>
      <c r="I6450" s="50">
        <v>21.5</v>
      </c>
      <c r="J6450" s="13">
        <v>5.7</v>
      </c>
      <c r="K6450" s="13">
        <f t="shared" si="2012"/>
        <v>5.7</v>
      </c>
      <c r="L6450" s="13">
        <f t="shared" si="2013"/>
        <v>0.52500000000000013</v>
      </c>
      <c r="M6450" s="13" t="e">
        <f ca="1">CalcTable[[#This Row],[IWC]]-AE6449</f>
        <v>#NAME?</v>
      </c>
      <c r="N6450" s="13" t="e">
        <f ca="1">IF(CalcTable[[#This Row],[Day of Year]]&lt;123,FCAP,AE6449)</f>
        <v>#NAME?</v>
      </c>
      <c r="O6450" s="17" t="e">
        <f ca="1">IF(IRR_DRIP,5,COUNTIF('IDET Wind Values'!C6434:G6434,"&lt;="&amp;IRR_MAXWIND))</f>
        <v>#NAME?</v>
      </c>
      <c r="P6450" s="13" t="e">
        <f ca="1">CalcTable[[#This Row],[ET_o]]*KL</f>
        <v>#NAME?</v>
      </c>
      <c r="Q6450" s="13" t="e">
        <f ca="1">IF(WILTPT&lt;=0,1,MAX(0,MIN(1,(CalcTable[[#This Row],[IWC]]-WILTPT)/(MAD-WILTPT))))</f>
        <v>#NAME?</v>
      </c>
      <c r="R6450" s="13" t="e">
        <f ca="1">CalcTable[[#This Row],[ETMult]]*CalcTable[[#This Row],[ETb]]</f>
        <v>#NAME?</v>
      </c>
      <c r="S6450" s="13" t="b">
        <f>INDEX(IRR_LIST,CalcTable[[#This Row],[Day of Week]]+1)</f>
        <v>1</v>
      </c>
      <c r="T6450" s="13">
        <f t="shared" ca="1" si="2014"/>
        <v>0.6</v>
      </c>
      <c r="U6450" s="13" t="b">
        <f ca="1">IF(CalcTable[[#This Row],[IrrPrecip]]&gt;=IC_MM,FALSE,TRUE)</f>
        <v>1</v>
      </c>
      <c r="V6450" s="13" t="b">
        <f t="shared" si="2015"/>
        <v>0</v>
      </c>
      <c r="W6450" s="13" t="e">
        <f ca="1">IF(AND(IRR_DRIP=FALSE,CalcTable[[#This Row],[IrrHours]]&lt;=0),FALSE,TRUE)</f>
        <v>#NAME?</v>
      </c>
      <c r="X6450" s="13" t="e">
        <f ca="1">AND(CalcTable[[#This Row],[IrrDay]],CalcTable[[#This Row],[IrrRain]],CalcTable[[#This Row],[IrrWarm]],CalcTable[[#This Row],[IrrWindy]])</f>
        <v>#NAME?</v>
      </c>
      <c r="Y6450" s="13" t="e">
        <f t="shared" ca="1" si="2016"/>
        <v>#NAME?</v>
      </c>
      <c r="Z6450" s="13" t="e">
        <f ca="1">CalcTable[[#This Row],[IrrHours]]/5</f>
        <v>#NAME?</v>
      </c>
      <c r="AA6450" s="13" t="e">
        <f ca="1">IF(CalcTable[[#This Row],[IrrFlag]]=FALSE,0,MAX(0,CalcTable[[#This Row],[VolRednWind]]*(FCAP*IRR_TARGET-CalcTable[[#This Row],[IWC]])))</f>
        <v>#NAME?</v>
      </c>
      <c r="AB6450" s="13" t="e">
        <f ca="1">CalcTable[[#This Row],[IWC]]+CalcTable[[#This Row],[Eff Precip]]+CalcTable[[#This Row],[IrrAmt]]-CalcTable[[#This Row],[AET]]</f>
        <v>#NAME?</v>
      </c>
      <c r="AC6450" s="13" t="e">
        <f ca="1">IF(CalcTable[[#This Row],[PWC]]&gt;FCAP,MIN(24*PERC,MIN(SAT,CalcTable[[#This Row],[PWC]])-FCAP),0)</f>
        <v>#NAME?</v>
      </c>
      <c r="AD6450" s="13" t="e">
        <f ca="1">IF(CalcTable[[#This Row],[PWC]]&gt;SAT,CalcTable[[#This Row],[PWC]]-SAT,0)</f>
        <v>#NAME?</v>
      </c>
      <c r="AE6450" s="13" t="e">
        <f ca="1">CalcTable[[#This Row],[PWC]]-CalcTable[[#This Row],[PercAmt]]-CalcTable[[#This Row],[Runoff]]</f>
        <v>#NAME?</v>
      </c>
      <c r="AF6450" s="13" t="e">
        <f ca="1">CalcTable[[#This Row],[IrrAmt]]/1000*CUR_IRR_AREA*10000/IRR_EFF</f>
        <v>#NAME?</v>
      </c>
      <c r="AG6450" s="147"/>
      <c r="AH6450" s="13"/>
      <c r="AI6450" s="50">
        <v>0</v>
      </c>
      <c r="AJ6450" s="50">
        <v>0</v>
      </c>
      <c r="AK6450" s="50">
        <v>0</v>
      </c>
      <c r="AL6450" s="50">
        <v>0</v>
      </c>
      <c r="AM6450" s="50"/>
      <c r="AN6450" s="50"/>
      <c r="AO6450" s="50"/>
      <c r="AP6450" s="50"/>
      <c r="AQ6450" s="50"/>
      <c r="AR6450" s="50"/>
      <c r="AS6450" s="50"/>
      <c r="AT6450" s="50"/>
      <c r="AU6450" s="50"/>
      <c r="AV6450" s="50"/>
      <c r="AW6450" s="50"/>
      <c r="AX6450" s="50">
        <f t="shared" si="2027"/>
        <v>0</v>
      </c>
      <c r="AY6450" s="50"/>
      <c r="AZ6450" s="50">
        <f t="shared" si="2017"/>
        <v>0</v>
      </c>
      <c r="BA6450" s="50">
        <f t="shared" si="2018"/>
        <v>0</v>
      </c>
      <c r="BB6450" s="50">
        <f t="shared" si="2019"/>
        <v>0</v>
      </c>
      <c r="BC6450" s="17">
        <f t="shared" si="2020"/>
        <v>20025</v>
      </c>
      <c r="BD6450" s="50">
        <f t="shared" si="2021"/>
        <v>0</v>
      </c>
      <c r="BE6450" s="50">
        <f t="shared" si="2022"/>
        <v>0</v>
      </c>
      <c r="BF6450" s="50">
        <f t="shared" si="2028"/>
        <v>0</v>
      </c>
      <c r="BG6450" s="50"/>
      <c r="BH6450" s="17">
        <f t="shared" si="2023"/>
        <v>0</v>
      </c>
      <c r="BI6450" s="17">
        <f t="shared" si="2031"/>
        <v>6450</v>
      </c>
      <c r="BJ6450" s="17">
        <f t="shared" si="2029"/>
        <v>6450</v>
      </c>
      <c r="BK6450" s="150">
        <f t="shared" si="2030"/>
        <v>37381</v>
      </c>
      <c r="BL6450" s="50" t="e">
        <f t="shared" ca="1" si="2024"/>
        <v>#NAME?</v>
      </c>
      <c r="BM6450" s="50" t="e">
        <f t="shared" ca="1" si="2025"/>
        <v>#NAME?</v>
      </c>
      <c r="BN6450" s="50" t="e">
        <f t="shared" ca="1" si="2026"/>
        <v>#NAME?</v>
      </c>
    </row>
    <row r="6451" spans="1:66" x14ac:dyDescent="0.35">
      <c r="A6451" s="48">
        <v>37382</v>
      </c>
      <c r="B6451" s="17">
        <v>2002</v>
      </c>
      <c r="C6451" s="17">
        <v>5</v>
      </c>
      <c r="D6451" s="17">
        <v>126</v>
      </c>
      <c r="E6451" s="17">
        <v>6</v>
      </c>
      <c r="F6451" s="17">
        <v>2</v>
      </c>
      <c r="G6451" s="50">
        <v>-5.8</v>
      </c>
      <c r="H6451" s="32">
        <v>1.4867757534470358</v>
      </c>
      <c r="I6451" s="50">
        <v>23.5</v>
      </c>
      <c r="J6451" s="13">
        <v>9</v>
      </c>
      <c r="K6451" s="13">
        <f t="shared" si="2012"/>
        <v>9</v>
      </c>
      <c r="L6451" s="13">
        <f t="shared" si="2013"/>
        <v>3</v>
      </c>
      <c r="M6451" s="13" t="e">
        <f ca="1">CalcTable[[#This Row],[IWC]]-AE6450</f>
        <v>#NAME?</v>
      </c>
      <c r="N6451" s="13" t="e">
        <f ca="1">IF(CalcTable[[#This Row],[Day of Year]]&lt;123,FCAP,AE6450)</f>
        <v>#NAME?</v>
      </c>
      <c r="O6451" s="17" t="e">
        <f ca="1">IF(IRR_DRIP,5,COUNTIF('IDET Wind Values'!C6435:G6435,"&lt;="&amp;IRR_MAXWIND))</f>
        <v>#NAME?</v>
      </c>
      <c r="P6451" s="13" t="e">
        <f ca="1">CalcTable[[#This Row],[ET_o]]*KL</f>
        <v>#NAME?</v>
      </c>
      <c r="Q6451" s="13" t="e">
        <f ca="1">IF(WILTPT&lt;=0,1,MAX(0,MIN(1,(CalcTable[[#This Row],[IWC]]-WILTPT)/(MAD-WILTPT))))</f>
        <v>#NAME?</v>
      </c>
      <c r="R6451" s="13" t="e">
        <f ca="1">CalcTable[[#This Row],[ETMult]]*CalcTable[[#This Row],[ETb]]</f>
        <v>#NAME?</v>
      </c>
      <c r="S6451" s="13" t="b">
        <f>INDEX(IRR_LIST,CalcTable[[#This Row],[Day of Week]]+1)</f>
        <v>0</v>
      </c>
      <c r="T6451" s="13">
        <f t="shared" ca="1" si="2014"/>
        <v>5.7</v>
      </c>
      <c r="U6451" s="13" t="b">
        <f ca="1">IF(CalcTable[[#This Row],[IrrPrecip]]&gt;=IC_MM,FALSE,TRUE)</f>
        <v>1</v>
      </c>
      <c r="V6451" s="13" t="b">
        <f t="shared" si="2015"/>
        <v>0</v>
      </c>
      <c r="W6451" s="13" t="e">
        <f ca="1">IF(AND(IRR_DRIP=FALSE,CalcTable[[#This Row],[IrrHours]]&lt;=0),FALSE,TRUE)</f>
        <v>#NAME?</v>
      </c>
      <c r="X6451" s="13" t="e">
        <f ca="1">AND(CalcTable[[#This Row],[IrrDay]],CalcTable[[#This Row],[IrrRain]],CalcTable[[#This Row],[IrrWarm]],CalcTable[[#This Row],[IrrWindy]])</f>
        <v>#NAME?</v>
      </c>
      <c r="Y6451" s="13" t="e">
        <f t="shared" ca="1" si="2016"/>
        <v>#NAME?</v>
      </c>
      <c r="Z6451" s="13" t="e">
        <f ca="1">CalcTable[[#This Row],[IrrHours]]/5</f>
        <v>#NAME?</v>
      </c>
      <c r="AA6451" s="13" t="e">
        <f ca="1">IF(CalcTable[[#This Row],[IrrFlag]]=FALSE,0,MAX(0,CalcTable[[#This Row],[VolRednWind]]*(FCAP*IRR_TARGET-CalcTable[[#This Row],[IWC]])))</f>
        <v>#NAME?</v>
      </c>
      <c r="AB6451" s="13" t="e">
        <f ca="1">CalcTable[[#This Row],[IWC]]+CalcTable[[#This Row],[Eff Precip]]+CalcTable[[#This Row],[IrrAmt]]-CalcTable[[#This Row],[AET]]</f>
        <v>#NAME?</v>
      </c>
      <c r="AC6451" s="13" t="e">
        <f ca="1">IF(CalcTable[[#This Row],[PWC]]&gt;FCAP,MIN(24*PERC,MIN(SAT,CalcTable[[#This Row],[PWC]])-FCAP),0)</f>
        <v>#NAME?</v>
      </c>
      <c r="AD6451" s="13" t="e">
        <f ca="1">IF(CalcTable[[#This Row],[PWC]]&gt;SAT,CalcTable[[#This Row],[PWC]]-SAT,0)</f>
        <v>#NAME?</v>
      </c>
      <c r="AE6451" s="13" t="e">
        <f ca="1">CalcTable[[#This Row],[PWC]]-CalcTable[[#This Row],[PercAmt]]-CalcTable[[#This Row],[Runoff]]</f>
        <v>#NAME?</v>
      </c>
      <c r="AF6451" s="13" t="e">
        <f ca="1">CalcTable[[#This Row],[IrrAmt]]/1000*CUR_IRR_AREA*10000/IRR_EFF</f>
        <v>#NAME?</v>
      </c>
      <c r="AG6451" s="147"/>
      <c r="AH6451" s="13"/>
      <c r="AI6451" s="50">
        <v>0</v>
      </c>
      <c r="AJ6451" s="50">
        <v>0</v>
      </c>
      <c r="AK6451" s="50">
        <v>0</v>
      </c>
      <c r="AL6451" s="50">
        <v>0</v>
      </c>
      <c r="AM6451" s="50"/>
      <c r="AN6451" s="50"/>
      <c r="AO6451" s="50"/>
      <c r="AP6451" s="50"/>
      <c r="AQ6451" s="50"/>
      <c r="AR6451" s="50"/>
      <c r="AS6451" s="50"/>
      <c r="AT6451" s="50"/>
      <c r="AU6451" s="50"/>
      <c r="AV6451" s="50"/>
      <c r="AW6451" s="50"/>
      <c r="AX6451" s="50">
        <f t="shared" si="2027"/>
        <v>0</v>
      </c>
      <c r="AY6451" s="50"/>
      <c r="AZ6451" s="50">
        <f t="shared" si="2017"/>
        <v>0</v>
      </c>
      <c r="BA6451" s="50">
        <f t="shared" si="2018"/>
        <v>0</v>
      </c>
      <c r="BB6451" s="50">
        <f t="shared" si="2019"/>
        <v>0</v>
      </c>
      <c r="BC6451" s="17">
        <f t="shared" si="2020"/>
        <v>20025</v>
      </c>
      <c r="BD6451" s="50">
        <f t="shared" si="2021"/>
        <v>0</v>
      </c>
      <c r="BE6451" s="50">
        <f t="shared" si="2022"/>
        <v>0</v>
      </c>
      <c r="BF6451" s="50">
        <f t="shared" si="2028"/>
        <v>0</v>
      </c>
      <c r="BG6451" s="50"/>
      <c r="BH6451" s="17">
        <f t="shared" si="2023"/>
        <v>0</v>
      </c>
      <c r="BI6451" s="17">
        <f t="shared" si="2031"/>
        <v>6451</v>
      </c>
      <c r="BJ6451" s="17">
        <f t="shared" si="2029"/>
        <v>6451</v>
      </c>
      <c r="BK6451" s="150">
        <f t="shared" si="2030"/>
        <v>37382</v>
      </c>
      <c r="BL6451" s="50" t="e">
        <f t="shared" ca="1" si="2024"/>
        <v>#NAME?</v>
      </c>
      <c r="BM6451" s="50" t="e">
        <f t="shared" ca="1" si="2025"/>
        <v>#NAME?</v>
      </c>
      <c r="BN6451" s="50" t="e">
        <f t="shared" ca="1" si="2026"/>
        <v>#NAME?</v>
      </c>
    </row>
    <row r="6452" spans="1:66" x14ac:dyDescent="0.35">
      <c r="A6452" s="48">
        <v>37383</v>
      </c>
      <c r="B6452" s="17">
        <v>2002</v>
      </c>
      <c r="C6452" s="17">
        <v>5</v>
      </c>
      <c r="D6452" s="17">
        <v>127</v>
      </c>
      <c r="E6452" s="17">
        <v>7</v>
      </c>
      <c r="F6452" s="17">
        <v>3</v>
      </c>
      <c r="G6452" s="50">
        <v>-4.5999999999999996</v>
      </c>
      <c r="H6452" s="32">
        <v>1.592695481963823</v>
      </c>
      <c r="I6452" s="50">
        <v>10.166666666666666</v>
      </c>
      <c r="J6452" s="13">
        <v>2</v>
      </c>
      <c r="K6452" s="13">
        <f t="shared" si="2012"/>
        <v>2</v>
      </c>
      <c r="L6452" s="13">
        <f t="shared" si="2013"/>
        <v>0</v>
      </c>
      <c r="M6452" s="13" t="e">
        <f ca="1">CalcTable[[#This Row],[IWC]]-AE6451</f>
        <v>#NAME?</v>
      </c>
      <c r="N6452" s="13" t="e">
        <f ca="1">IF(CalcTable[[#This Row],[Day of Year]]&lt;123,FCAP,AE6451)</f>
        <v>#NAME?</v>
      </c>
      <c r="O6452" s="17" t="e">
        <f ca="1">IF(IRR_DRIP,5,COUNTIF('IDET Wind Values'!C6436:G6436,"&lt;="&amp;IRR_MAXWIND))</f>
        <v>#NAME?</v>
      </c>
      <c r="P6452" s="13" t="e">
        <f ca="1">CalcTable[[#This Row],[ET_o]]*KL</f>
        <v>#NAME?</v>
      </c>
      <c r="Q6452" s="13" t="e">
        <f ca="1">IF(WILTPT&lt;=0,1,MAX(0,MIN(1,(CalcTable[[#This Row],[IWC]]-WILTPT)/(MAD-WILTPT))))</f>
        <v>#NAME?</v>
      </c>
      <c r="R6452" s="13" t="e">
        <f ca="1">CalcTable[[#This Row],[ETMult]]*CalcTable[[#This Row],[ETb]]</f>
        <v>#NAME?</v>
      </c>
      <c r="S6452" s="13" t="b">
        <f>INDEX(IRR_LIST,CalcTable[[#This Row],[Day of Week]]+1)</f>
        <v>1</v>
      </c>
      <c r="T6452" s="13">
        <f t="shared" ca="1" si="2014"/>
        <v>14.7</v>
      </c>
      <c r="U6452" s="13" t="b">
        <f ca="1">IF(CalcTable[[#This Row],[IrrPrecip]]&gt;=IC_MM,FALSE,TRUE)</f>
        <v>0</v>
      </c>
      <c r="V6452" s="13" t="b">
        <f t="shared" si="2015"/>
        <v>0</v>
      </c>
      <c r="W6452" s="13" t="e">
        <f ca="1">IF(AND(IRR_DRIP=FALSE,CalcTable[[#This Row],[IrrHours]]&lt;=0),FALSE,TRUE)</f>
        <v>#NAME?</v>
      </c>
      <c r="X6452" s="13" t="e">
        <f ca="1">AND(CalcTable[[#This Row],[IrrDay]],CalcTable[[#This Row],[IrrRain]],CalcTable[[#This Row],[IrrWarm]],CalcTable[[#This Row],[IrrWindy]])</f>
        <v>#NAME?</v>
      </c>
      <c r="Y6452" s="13" t="e">
        <f t="shared" ca="1" si="2016"/>
        <v>#NAME?</v>
      </c>
      <c r="Z6452" s="13" t="e">
        <f ca="1">CalcTable[[#This Row],[IrrHours]]/5</f>
        <v>#NAME?</v>
      </c>
      <c r="AA6452" s="13" t="e">
        <f ca="1">IF(CalcTable[[#This Row],[IrrFlag]]=FALSE,0,MAX(0,CalcTable[[#This Row],[VolRednWind]]*(FCAP*IRR_TARGET-CalcTable[[#This Row],[IWC]])))</f>
        <v>#NAME?</v>
      </c>
      <c r="AB6452" s="13" t="e">
        <f ca="1">CalcTable[[#This Row],[IWC]]+CalcTable[[#This Row],[Eff Precip]]+CalcTable[[#This Row],[IrrAmt]]-CalcTable[[#This Row],[AET]]</f>
        <v>#NAME?</v>
      </c>
      <c r="AC6452" s="13" t="e">
        <f ca="1">IF(CalcTable[[#This Row],[PWC]]&gt;FCAP,MIN(24*PERC,MIN(SAT,CalcTable[[#This Row],[PWC]])-FCAP),0)</f>
        <v>#NAME?</v>
      </c>
      <c r="AD6452" s="13" t="e">
        <f ca="1">IF(CalcTable[[#This Row],[PWC]]&gt;SAT,CalcTable[[#This Row],[PWC]]-SAT,0)</f>
        <v>#NAME?</v>
      </c>
      <c r="AE6452" s="13" t="e">
        <f ca="1">CalcTable[[#This Row],[PWC]]-CalcTable[[#This Row],[PercAmt]]-CalcTable[[#This Row],[Runoff]]</f>
        <v>#NAME?</v>
      </c>
      <c r="AF6452" s="13" t="e">
        <f ca="1">CalcTable[[#This Row],[IrrAmt]]/1000*CUR_IRR_AREA*10000/IRR_EFF</f>
        <v>#NAME?</v>
      </c>
      <c r="AG6452" s="147"/>
      <c r="AH6452" s="13"/>
      <c r="AI6452" s="50">
        <v>0</v>
      </c>
      <c r="AJ6452" s="50">
        <v>0</v>
      </c>
      <c r="AK6452" s="50">
        <v>0</v>
      </c>
      <c r="AL6452" s="50">
        <v>0</v>
      </c>
      <c r="AM6452" s="50"/>
      <c r="AN6452" s="50"/>
      <c r="AO6452" s="50"/>
      <c r="AP6452" s="50"/>
      <c r="AQ6452" s="50"/>
      <c r="AR6452" s="50"/>
      <c r="AS6452" s="50"/>
      <c r="AT6452" s="50"/>
      <c r="AU6452" s="50"/>
      <c r="AV6452" s="50"/>
      <c r="AW6452" s="50"/>
      <c r="AX6452" s="50">
        <f t="shared" si="2027"/>
        <v>0</v>
      </c>
      <c r="AY6452" s="50"/>
      <c r="AZ6452" s="50">
        <f t="shared" si="2017"/>
        <v>0</v>
      </c>
      <c r="BA6452" s="50">
        <f t="shared" si="2018"/>
        <v>0</v>
      </c>
      <c r="BB6452" s="50">
        <f t="shared" si="2019"/>
        <v>0</v>
      </c>
      <c r="BC6452" s="17">
        <f t="shared" si="2020"/>
        <v>20025</v>
      </c>
      <c r="BD6452" s="50">
        <f t="shared" si="2021"/>
        <v>0</v>
      </c>
      <c r="BE6452" s="50">
        <f t="shared" si="2022"/>
        <v>0</v>
      </c>
      <c r="BF6452" s="50">
        <f t="shared" si="2028"/>
        <v>0</v>
      </c>
      <c r="BG6452" s="50"/>
      <c r="BH6452" s="17">
        <f t="shared" si="2023"/>
        <v>0</v>
      </c>
      <c r="BI6452" s="17">
        <f t="shared" si="2031"/>
        <v>6452</v>
      </c>
      <c r="BJ6452" s="17">
        <f t="shared" si="2029"/>
        <v>6452</v>
      </c>
      <c r="BK6452" s="150">
        <f t="shared" si="2030"/>
        <v>37383</v>
      </c>
      <c r="BL6452" s="50" t="e">
        <f t="shared" ca="1" si="2024"/>
        <v>#NAME?</v>
      </c>
      <c r="BM6452" s="50" t="e">
        <f t="shared" ca="1" si="2025"/>
        <v>#NAME?</v>
      </c>
      <c r="BN6452" s="50" t="e">
        <f t="shared" ca="1" si="2026"/>
        <v>#NAME?</v>
      </c>
    </row>
    <row r="6453" spans="1:66" x14ac:dyDescent="0.35">
      <c r="A6453" s="48">
        <v>37384</v>
      </c>
      <c r="B6453" s="17">
        <v>2002</v>
      </c>
      <c r="C6453" s="17">
        <v>5</v>
      </c>
      <c r="D6453" s="17">
        <v>128</v>
      </c>
      <c r="E6453" s="17">
        <v>8</v>
      </c>
      <c r="F6453" s="17">
        <v>4</v>
      </c>
      <c r="G6453" s="50">
        <v>-7.1</v>
      </c>
      <c r="H6453" s="32">
        <v>2.0138395919038681</v>
      </c>
      <c r="I6453" s="50">
        <v>9.6666666666666661</v>
      </c>
      <c r="J6453" s="13">
        <v>0</v>
      </c>
      <c r="K6453" s="13">
        <f t="shared" si="2012"/>
        <v>0</v>
      </c>
      <c r="L6453" s="13">
        <f t="shared" si="2013"/>
        <v>0</v>
      </c>
      <c r="M6453" s="13" t="e">
        <f ca="1">CalcTable[[#This Row],[IWC]]-AE6452</f>
        <v>#NAME?</v>
      </c>
      <c r="N6453" s="13" t="e">
        <f ca="1">IF(CalcTable[[#This Row],[Day of Year]]&lt;123,FCAP,AE6452)</f>
        <v>#NAME?</v>
      </c>
      <c r="O6453" s="17" t="e">
        <f ca="1">IF(IRR_DRIP,5,COUNTIF('IDET Wind Values'!C6437:G6437,"&lt;="&amp;IRR_MAXWIND))</f>
        <v>#NAME?</v>
      </c>
      <c r="P6453" s="13" t="e">
        <f ca="1">CalcTable[[#This Row],[ET_o]]*KL</f>
        <v>#NAME?</v>
      </c>
      <c r="Q6453" s="13" t="e">
        <f ca="1">IF(WILTPT&lt;=0,1,MAX(0,MIN(1,(CalcTable[[#This Row],[IWC]]-WILTPT)/(MAD-WILTPT))))</f>
        <v>#NAME?</v>
      </c>
      <c r="R6453" s="13" t="e">
        <f ca="1">CalcTable[[#This Row],[ETMult]]*CalcTable[[#This Row],[ETb]]</f>
        <v>#NAME?</v>
      </c>
      <c r="S6453" s="13" t="b">
        <f>INDEX(IRR_LIST,CalcTable[[#This Row],[Day of Week]]+1)</f>
        <v>0</v>
      </c>
      <c r="T6453" s="13">
        <f t="shared" ca="1" si="2014"/>
        <v>11</v>
      </c>
      <c r="U6453" s="13" t="b">
        <f ca="1">IF(CalcTable[[#This Row],[IrrPrecip]]&gt;=IC_MM,FALSE,TRUE)</f>
        <v>0</v>
      </c>
      <c r="V6453" s="13" t="b">
        <f t="shared" si="2015"/>
        <v>0</v>
      </c>
      <c r="W6453" s="13" t="e">
        <f ca="1">IF(AND(IRR_DRIP=FALSE,CalcTable[[#This Row],[IrrHours]]&lt;=0),FALSE,TRUE)</f>
        <v>#NAME?</v>
      </c>
      <c r="X6453" s="13" t="e">
        <f ca="1">AND(CalcTable[[#This Row],[IrrDay]],CalcTable[[#This Row],[IrrRain]],CalcTable[[#This Row],[IrrWarm]],CalcTable[[#This Row],[IrrWindy]])</f>
        <v>#NAME?</v>
      </c>
      <c r="Y6453" s="13" t="e">
        <f t="shared" ca="1" si="2016"/>
        <v>#NAME?</v>
      </c>
      <c r="Z6453" s="13" t="e">
        <f ca="1">CalcTable[[#This Row],[IrrHours]]/5</f>
        <v>#NAME?</v>
      </c>
      <c r="AA6453" s="13" t="e">
        <f ca="1">IF(CalcTable[[#This Row],[IrrFlag]]=FALSE,0,MAX(0,CalcTable[[#This Row],[VolRednWind]]*(FCAP*IRR_TARGET-CalcTable[[#This Row],[IWC]])))</f>
        <v>#NAME?</v>
      </c>
      <c r="AB6453" s="13" t="e">
        <f ca="1">CalcTable[[#This Row],[IWC]]+CalcTable[[#This Row],[Eff Precip]]+CalcTable[[#This Row],[IrrAmt]]-CalcTable[[#This Row],[AET]]</f>
        <v>#NAME?</v>
      </c>
      <c r="AC6453" s="13" t="e">
        <f ca="1">IF(CalcTable[[#This Row],[PWC]]&gt;FCAP,MIN(24*PERC,MIN(SAT,CalcTable[[#This Row],[PWC]])-FCAP),0)</f>
        <v>#NAME?</v>
      </c>
      <c r="AD6453" s="13" t="e">
        <f ca="1">IF(CalcTable[[#This Row],[PWC]]&gt;SAT,CalcTable[[#This Row],[PWC]]-SAT,0)</f>
        <v>#NAME?</v>
      </c>
      <c r="AE6453" s="13" t="e">
        <f ca="1">CalcTable[[#This Row],[PWC]]-CalcTable[[#This Row],[PercAmt]]-CalcTable[[#This Row],[Runoff]]</f>
        <v>#NAME?</v>
      </c>
      <c r="AF6453" s="13" t="e">
        <f ca="1">CalcTable[[#This Row],[IrrAmt]]/1000*CUR_IRR_AREA*10000/IRR_EFF</f>
        <v>#NAME?</v>
      </c>
      <c r="AG6453" s="147"/>
      <c r="AH6453" s="13"/>
      <c r="AI6453" s="50">
        <v>0</v>
      </c>
      <c r="AJ6453" s="50">
        <v>0</v>
      </c>
      <c r="AK6453" s="50">
        <v>0</v>
      </c>
      <c r="AL6453" s="50">
        <v>0</v>
      </c>
      <c r="AM6453" s="50"/>
      <c r="AN6453" s="50"/>
      <c r="AO6453" s="50"/>
      <c r="AP6453" s="50"/>
      <c r="AQ6453" s="50"/>
      <c r="AR6453" s="50"/>
      <c r="AS6453" s="50"/>
      <c r="AT6453" s="50"/>
      <c r="AU6453" s="50"/>
      <c r="AV6453" s="50"/>
      <c r="AW6453" s="50"/>
      <c r="AX6453" s="50">
        <f t="shared" si="2027"/>
        <v>0</v>
      </c>
      <c r="AY6453" s="50"/>
      <c r="AZ6453" s="50">
        <f t="shared" si="2017"/>
        <v>0</v>
      </c>
      <c r="BA6453" s="50">
        <f t="shared" si="2018"/>
        <v>0</v>
      </c>
      <c r="BB6453" s="50">
        <f t="shared" si="2019"/>
        <v>0</v>
      </c>
      <c r="BC6453" s="17">
        <f t="shared" si="2020"/>
        <v>20025</v>
      </c>
      <c r="BD6453" s="50">
        <f t="shared" si="2021"/>
        <v>0</v>
      </c>
      <c r="BE6453" s="50">
        <f t="shared" si="2022"/>
        <v>0</v>
      </c>
      <c r="BF6453" s="50">
        <f t="shared" si="2028"/>
        <v>0</v>
      </c>
      <c r="BG6453" s="50"/>
      <c r="BH6453" s="17">
        <f t="shared" si="2023"/>
        <v>0</v>
      </c>
      <c r="BI6453" s="17">
        <f t="shared" si="2031"/>
        <v>6453</v>
      </c>
      <c r="BJ6453" s="17">
        <f t="shared" si="2029"/>
        <v>6453</v>
      </c>
      <c r="BK6453" s="150">
        <f t="shared" si="2030"/>
        <v>37384</v>
      </c>
      <c r="BL6453" s="50" t="e">
        <f t="shared" ca="1" si="2024"/>
        <v>#NAME?</v>
      </c>
      <c r="BM6453" s="50" t="e">
        <f t="shared" ca="1" si="2025"/>
        <v>#NAME?</v>
      </c>
      <c r="BN6453" s="50" t="e">
        <f t="shared" ca="1" si="2026"/>
        <v>#NAME?</v>
      </c>
    </row>
    <row r="6454" spans="1:66" x14ac:dyDescent="0.35">
      <c r="A6454" s="48">
        <v>37385</v>
      </c>
      <c r="B6454" s="17">
        <v>2002</v>
      </c>
      <c r="C6454" s="17">
        <v>5</v>
      </c>
      <c r="D6454" s="17">
        <v>129</v>
      </c>
      <c r="E6454" s="17">
        <v>9</v>
      </c>
      <c r="F6454" s="17">
        <v>5</v>
      </c>
      <c r="G6454" s="50">
        <v>-3.9</v>
      </c>
      <c r="H6454" s="32">
        <v>2.4212670770903255</v>
      </c>
      <c r="I6454" s="50">
        <v>4</v>
      </c>
      <c r="J6454" s="13">
        <v>0</v>
      </c>
      <c r="K6454" s="13">
        <f t="shared" si="2012"/>
        <v>0</v>
      </c>
      <c r="L6454" s="13">
        <f t="shared" si="2013"/>
        <v>0</v>
      </c>
      <c r="M6454" s="13" t="e">
        <f ca="1">CalcTable[[#This Row],[IWC]]-AE6453</f>
        <v>#NAME?</v>
      </c>
      <c r="N6454" s="13" t="e">
        <f ca="1">IF(CalcTable[[#This Row],[Day of Year]]&lt;123,FCAP,AE6453)</f>
        <v>#NAME?</v>
      </c>
      <c r="O6454" s="17" t="e">
        <f ca="1">IF(IRR_DRIP,5,COUNTIF('IDET Wind Values'!C6438:G6438,"&lt;="&amp;IRR_MAXWIND))</f>
        <v>#NAME?</v>
      </c>
      <c r="P6454" s="13" t="e">
        <f ca="1">CalcTable[[#This Row],[ET_o]]*KL</f>
        <v>#NAME?</v>
      </c>
      <c r="Q6454" s="13" t="e">
        <f ca="1">IF(WILTPT&lt;=0,1,MAX(0,MIN(1,(CalcTable[[#This Row],[IWC]]-WILTPT)/(MAD-WILTPT))))</f>
        <v>#NAME?</v>
      </c>
      <c r="R6454" s="13" t="e">
        <f ca="1">CalcTable[[#This Row],[ETMult]]*CalcTable[[#This Row],[ETb]]</f>
        <v>#NAME?</v>
      </c>
      <c r="S6454" s="13" t="b">
        <f>INDEX(IRR_LIST,CalcTable[[#This Row],[Day of Week]]+1)</f>
        <v>1</v>
      </c>
      <c r="T6454" s="13">
        <f t="shared" ca="1" si="2014"/>
        <v>2</v>
      </c>
      <c r="U6454" s="13" t="b">
        <f ca="1">IF(CalcTable[[#This Row],[IrrPrecip]]&gt;=IC_MM,FALSE,TRUE)</f>
        <v>1</v>
      </c>
      <c r="V6454" s="13" t="b">
        <f t="shared" si="2015"/>
        <v>0</v>
      </c>
      <c r="W6454" s="13" t="e">
        <f ca="1">IF(AND(IRR_DRIP=FALSE,CalcTable[[#This Row],[IrrHours]]&lt;=0),FALSE,TRUE)</f>
        <v>#NAME?</v>
      </c>
      <c r="X6454" s="13" t="e">
        <f ca="1">AND(CalcTable[[#This Row],[IrrDay]],CalcTable[[#This Row],[IrrRain]],CalcTable[[#This Row],[IrrWarm]],CalcTable[[#This Row],[IrrWindy]])</f>
        <v>#NAME?</v>
      </c>
      <c r="Y6454" s="13" t="e">
        <f t="shared" ca="1" si="2016"/>
        <v>#NAME?</v>
      </c>
      <c r="Z6454" s="13" t="e">
        <f ca="1">CalcTable[[#This Row],[IrrHours]]/5</f>
        <v>#NAME?</v>
      </c>
      <c r="AA6454" s="13" t="e">
        <f ca="1">IF(CalcTable[[#This Row],[IrrFlag]]=FALSE,0,MAX(0,CalcTable[[#This Row],[VolRednWind]]*(FCAP*IRR_TARGET-CalcTable[[#This Row],[IWC]])))</f>
        <v>#NAME?</v>
      </c>
      <c r="AB6454" s="13" t="e">
        <f ca="1">CalcTable[[#This Row],[IWC]]+CalcTable[[#This Row],[Eff Precip]]+CalcTable[[#This Row],[IrrAmt]]-CalcTable[[#This Row],[AET]]</f>
        <v>#NAME?</v>
      </c>
      <c r="AC6454" s="13" t="e">
        <f ca="1">IF(CalcTable[[#This Row],[PWC]]&gt;FCAP,MIN(24*PERC,MIN(SAT,CalcTable[[#This Row],[PWC]])-FCAP),0)</f>
        <v>#NAME?</v>
      </c>
      <c r="AD6454" s="13" t="e">
        <f ca="1">IF(CalcTable[[#This Row],[PWC]]&gt;SAT,CalcTable[[#This Row],[PWC]]-SAT,0)</f>
        <v>#NAME?</v>
      </c>
      <c r="AE6454" s="13" t="e">
        <f ca="1">CalcTable[[#This Row],[PWC]]-CalcTable[[#This Row],[PercAmt]]-CalcTable[[#This Row],[Runoff]]</f>
        <v>#NAME?</v>
      </c>
      <c r="AF6454" s="13" t="e">
        <f ca="1">CalcTable[[#This Row],[IrrAmt]]/1000*CUR_IRR_AREA*10000/IRR_EFF</f>
        <v>#NAME?</v>
      </c>
      <c r="AG6454" s="147"/>
      <c r="AH6454" s="13"/>
      <c r="AI6454" s="50">
        <v>0</v>
      </c>
      <c r="AJ6454" s="50">
        <v>0</v>
      </c>
      <c r="AK6454" s="50">
        <v>0</v>
      </c>
      <c r="AL6454" s="50">
        <v>0</v>
      </c>
      <c r="AM6454" s="50"/>
      <c r="AN6454" s="50"/>
      <c r="AO6454" s="50"/>
      <c r="AP6454" s="50"/>
      <c r="AQ6454" s="50"/>
      <c r="AR6454" s="50"/>
      <c r="AS6454" s="50"/>
      <c r="AT6454" s="50"/>
      <c r="AU6454" s="50"/>
      <c r="AV6454" s="50"/>
      <c r="AW6454" s="50"/>
      <c r="AX6454" s="50">
        <f t="shared" si="2027"/>
        <v>0</v>
      </c>
      <c r="AY6454" s="50"/>
      <c r="AZ6454" s="50">
        <f t="shared" si="2017"/>
        <v>0</v>
      </c>
      <c r="BA6454" s="50">
        <f t="shared" si="2018"/>
        <v>0</v>
      </c>
      <c r="BB6454" s="50">
        <f t="shared" si="2019"/>
        <v>0</v>
      </c>
      <c r="BC6454" s="17">
        <f t="shared" si="2020"/>
        <v>20025</v>
      </c>
      <c r="BD6454" s="50">
        <f t="shared" si="2021"/>
        <v>0</v>
      </c>
      <c r="BE6454" s="50">
        <f t="shared" si="2022"/>
        <v>0</v>
      </c>
      <c r="BF6454" s="50">
        <f t="shared" si="2028"/>
        <v>0</v>
      </c>
      <c r="BG6454" s="50"/>
      <c r="BH6454" s="17">
        <f t="shared" si="2023"/>
        <v>0</v>
      </c>
      <c r="BI6454" s="17">
        <f t="shared" si="2031"/>
        <v>6454</v>
      </c>
      <c r="BJ6454" s="17">
        <f t="shared" si="2029"/>
        <v>6454</v>
      </c>
      <c r="BK6454" s="150">
        <f t="shared" si="2030"/>
        <v>37385</v>
      </c>
      <c r="BL6454" s="50" t="e">
        <f t="shared" ca="1" si="2024"/>
        <v>#NAME?</v>
      </c>
      <c r="BM6454" s="50" t="e">
        <f t="shared" ca="1" si="2025"/>
        <v>#NAME?</v>
      </c>
      <c r="BN6454" s="50" t="e">
        <f t="shared" ca="1" si="2026"/>
        <v>#NAME?</v>
      </c>
    </row>
    <row r="6455" spans="1:66" x14ac:dyDescent="0.35">
      <c r="A6455" s="48">
        <v>37386</v>
      </c>
      <c r="B6455" s="17">
        <v>2002</v>
      </c>
      <c r="C6455" s="17">
        <v>5</v>
      </c>
      <c r="D6455" s="17">
        <v>130</v>
      </c>
      <c r="E6455" s="17">
        <v>10</v>
      </c>
      <c r="F6455" s="17">
        <v>6</v>
      </c>
      <c r="G6455" s="50">
        <v>-2</v>
      </c>
      <c r="H6455" s="32">
        <v>3.1327368951127723</v>
      </c>
      <c r="I6455" s="50">
        <v>3.3333333333333335</v>
      </c>
      <c r="J6455" s="13">
        <v>0</v>
      </c>
      <c r="K6455" s="13">
        <f t="shared" si="2012"/>
        <v>0</v>
      </c>
      <c r="L6455" s="13">
        <f t="shared" si="2013"/>
        <v>0</v>
      </c>
      <c r="M6455" s="13" t="e">
        <f ca="1">CalcTable[[#This Row],[IWC]]-AE6454</f>
        <v>#NAME?</v>
      </c>
      <c r="N6455" s="13" t="e">
        <f ca="1">IF(CalcTable[[#This Row],[Day of Year]]&lt;123,FCAP,AE6454)</f>
        <v>#NAME?</v>
      </c>
      <c r="O6455" s="17" t="e">
        <f ca="1">IF(IRR_DRIP,5,COUNTIF('IDET Wind Values'!C6439:G6439,"&lt;="&amp;IRR_MAXWIND))</f>
        <v>#NAME?</v>
      </c>
      <c r="P6455" s="13" t="e">
        <f ca="1">CalcTable[[#This Row],[ET_o]]*KL</f>
        <v>#NAME?</v>
      </c>
      <c r="Q6455" s="13" t="e">
        <f ca="1">IF(WILTPT&lt;=0,1,MAX(0,MIN(1,(CalcTable[[#This Row],[IWC]]-WILTPT)/(MAD-WILTPT))))</f>
        <v>#NAME?</v>
      </c>
      <c r="R6455" s="13" t="e">
        <f ca="1">CalcTable[[#This Row],[ETMult]]*CalcTable[[#This Row],[ETb]]</f>
        <v>#NAME?</v>
      </c>
      <c r="S6455" s="13" t="b">
        <f>INDEX(IRR_LIST,CalcTable[[#This Row],[Day of Week]]+1)</f>
        <v>0</v>
      </c>
      <c r="T6455" s="13">
        <f t="shared" ca="1" si="2014"/>
        <v>0</v>
      </c>
      <c r="U6455" s="13" t="b">
        <f ca="1">IF(CalcTable[[#This Row],[IrrPrecip]]&gt;=IC_MM,FALSE,TRUE)</f>
        <v>1</v>
      </c>
      <c r="V6455" s="13" t="b">
        <f t="shared" si="2015"/>
        <v>0</v>
      </c>
      <c r="W6455" s="13" t="e">
        <f ca="1">IF(AND(IRR_DRIP=FALSE,CalcTable[[#This Row],[IrrHours]]&lt;=0),FALSE,TRUE)</f>
        <v>#NAME?</v>
      </c>
      <c r="X6455" s="13" t="e">
        <f ca="1">AND(CalcTable[[#This Row],[IrrDay]],CalcTable[[#This Row],[IrrRain]],CalcTable[[#This Row],[IrrWarm]],CalcTable[[#This Row],[IrrWindy]])</f>
        <v>#NAME?</v>
      </c>
      <c r="Y6455" s="13" t="e">
        <f t="shared" ca="1" si="2016"/>
        <v>#NAME?</v>
      </c>
      <c r="Z6455" s="13" t="e">
        <f ca="1">CalcTable[[#This Row],[IrrHours]]/5</f>
        <v>#NAME?</v>
      </c>
      <c r="AA6455" s="13" t="e">
        <f ca="1">IF(CalcTable[[#This Row],[IrrFlag]]=FALSE,0,MAX(0,CalcTable[[#This Row],[VolRednWind]]*(FCAP*IRR_TARGET-CalcTable[[#This Row],[IWC]])))</f>
        <v>#NAME?</v>
      </c>
      <c r="AB6455" s="13" t="e">
        <f ca="1">CalcTable[[#This Row],[IWC]]+CalcTable[[#This Row],[Eff Precip]]+CalcTable[[#This Row],[IrrAmt]]-CalcTable[[#This Row],[AET]]</f>
        <v>#NAME?</v>
      </c>
      <c r="AC6455" s="13" t="e">
        <f ca="1">IF(CalcTable[[#This Row],[PWC]]&gt;FCAP,MIN(24*PERC,MIN(SAT,CalcTable[[#This Row],[PWC]])-FCAP),0)</f>
        <v>#NAME?</v>
      </c>
      <c r="AD6455" s="13" t="e">
        <f ca="1">IF(CalcTable[[#This Row],[PWC]]&gt;SAT,CalcTable[[#This Row],[PWC]]-SAT,0)</f>
        <v>#NAME?</v>
      </c>
      <c r="AE6455" s="13" t="e">
        <f ca="1">CalcTable[[#This Row],[PWC]]-CalcTable[[#This Row],[PercAmt]]-CalcTable[[#This Row],[Runoff]]</f>
        <v>#NAME?</v>
      </c>
      <c r="AF6455" s="13" t="e">
        <f ca="1">CalcTable[[#This Row],[IrrAmt]]/1000*CUR_IRR_AREA*10000/IRR_EFF</f>
        <v>#NAME?</v>
      </c>
      <c r="AG6455" s="147"/>
      <c r="AH6455" s="13"/>
      <c r="AI6455" s="50">
        <v>0</v>
      </c>
      <c r="AJ6455" s="50">
        <v>0</v>
      </c>
      <c r="AK6455" s="50">
        <v>0</v>
      </c>
      <c r="AL6455" s="50">
        <v>0</v>
      </c>
      <c r="AM6455" s="50"/>
      <c r="AN6455" s="50"/>
      <c r="AO6455" s="50"/>
      <c r="AP6455" s="50"/>
      <c r="AQ6455" s="50"/>
      <c r="AR6455" s="50"/>
      <c r="AS6455" s="50"/>
      <c r="AT6455" s="50"/>
      <c r="AU6455" s="50"/>
      <c r="AV6455" s="50"/>
      <c r="AW6455" s="50"/>
      <c r="AX6455" s="50">
        <f t="shared" si="2027"/>
        <v>0</v>
      </c>
      <c r="AY6455" s="50"/>
      <c r="AZ6455" s="50">
        <f t="shared" si="2017"/>
        <v>0</v>
      </c>
      <c r="BA6455" s="50">
        <f t="shared" si="2018"/>
        <v>0</v>
      </c>
      <c r="BB6455" s="50">
        <f t="shared" si="2019"/>
        <v>0</v>
      </c>
      <c r="BC6455" s="17">
        <f t="shared" si="2020"/>
        <v>20025</v>
      </c>
      <c r="BD6455" s="50">
        <f t="shared" si="2021"/>
        <v>0</v>
      </c>
      <c r="BE6455" s="50">
        <f t="shared" si="2022"/>
        <v>0</v>
      </c>
      <c r="BF6455" s="50">
        <f t="shared" si="2028"/>
        <v>0</v>
      </c>
      <c r="BG6455" s="50"/>
      <c r="BH6455" s="17">
        <f t="shared" si="2023"/>
        <v>0</v>
      </c>
      <c r="BI6455" s="17">
        <f t="shared" si="2031"/>
        <v>6455</v>
      </c>
      <c r="BJ6455" s="17">
        <f t="shared" si="2029"/>
        <v>6455</v>
      </c>
      <c r="BK6455" s="150">
        <f t="shared" si="2030"/>
        <v>37386</v>
      </c>
      <c r="BL6455" s="50" t="e">
        <f t="shared" ca="1" si="2024"/>
        <v>#NAME?</v>
      </c>
      <c r="BM6455" s="50" t="e">
        <f t="shared" ca="1" si="2025"/>
        <v>#NAME?</v>
      </c>
      <c r="BN6455" s="50" t="e">
        <f t="shared" ca="1" si="2026"/>
        <v>#NAME?</v>
      </c>
    </row>
    <row r="6456" spans="1:66" x14ac:dyDescent="0.35">
      <c r="A6456" s="48">
        <v>37387</v>
      </c>
      <c r="B6456" s="17">
        <v>2002</v>
      </c>
      <c r="C6456" s="17">
        <v>5</v>
      </c>
      <c r="D6456" s="17">
        <v>131</v>
      </c>
      <c r="E6456" s="17">
        <v>11</v>
      </c>
      <c r="F6456" s="17">
        <v>7</v>
      </c>
      <c r="G6456" s="50">
        <v>2</v>
      </c>
      <c r="H6456" s="32">
        <v>3.7031591261308194</v>
      </c>
      <c r="I6456" s="50">
        <v>12.166666666666666</v>
      </c>
      <c r="J6456" s="13">
        <v>0</v>
      </c>
      <c r="K6456" s="13">
        <f t="shared" si="2012"/>
        <v>0</v>
      </c>
      <c r="L6456" s="13">
        <f t="shared" si="2013"/>
        <v>0</v>
      </c>
      <c r="M6456" s="13" t="e">
        <f ca="1">CalcTable[[#This Row],[IWC]]-AE6455</f>
        <v>#NAME?</v>
      </c>
      <c r="N6456" s="13" t="e">
        <f ca="1">IF(CalcTable[[#This Row],[Day of Year]]&lt;123,FCAP,AE6455)</f>
        <v>#NAME?</v>
      </c>
      <c r="O6456" s="17" t="e">
        <f ca="1">IF(IRR_DRIP,5,COUNTIF('IDET Wind Values'!C6440:G6440,"&lt;="&amp;IRR_MAXWIND))</f>
        <v>#NAME?</v>
      </c>
      <c r="P6456" s="13" t="e">
        <f ca="1">CalcTable[[#This Row],[ET_o]]*KL</f>
        <v>#NAME?</v>
      </c>
      <c r="Q6456" s="13" t="e">
        <f ca="1">IF(WILTPT&lt;=0,1,MAX(0,MIN(1,(CalcTable[[#This Row],[IWC]]-WILTPT)/(MAD-WILTPT))))</f>
        <v>#NAME?</v>
      </c>
      <c r="R6456" s="13" t="e">
        <f ca="1">CalcTable[[#This Row],[ETMult]]*CalcTable[[#This Row],[ETb]]</f>
        <v>#NAME?</v>
      </c>
      <c r="S6456" s="13" t="b">
        <f>INDEX(IRR_LIST,CalcTable[[#This Row],[Day of Week]]+1)</f>
        <v>0</v>
      </c>
      <c r="T6456" s="13">
        <f t="shared" ca="1" si="2014"/>
        <v>0</v>
      </c>
      <c r="U6456" s="13" t="b">
        <f ca="1">IF(CalcTable[[#This Row],[IrrPrecip]]&gt;=IC_MM,FALSE,TRUE)</f>
        <v>1</v>
      </c>
      <c r="V6456" s="13" t="b">
        <f t="shared" si="2015"/>
        <v>0</v>
      </c>
      <c r="W6456" s="13" t="e">
        <f ca="1">IF(AND(IRR_DRIP=FALSE,CalcTable[[#This Row],[IrrHours]]&lt;=0),FALSE,TRUE)</f>
        <v>#NAME?</v>
      </c>
      <c r="X6456" s="13" t="e">
        <f ca="1">AND(CalcTable[[#This Row],[IrrDay]],CalcTable[[#This Row],[IrrRain]],CalcTable[[#This Row],[IrrWarm]],CalcTable[[#This Row],[IrrWindy]])</f>
        <v>#NAME?</v>
      </c>
      <c r="Y6456" s="13" t="e">
        <f t="shared" ca="1" si="2016"/>
        <v>#NAME?</v>
      </c>
      <c r="Z6456" s="13" t="e">
        <f ca="1">CalcTable[[#This Row],[IrrHours]]/5</f>
        <v>#NAME?</v>
      </c>
      <c r="AA6456" s="13" t="e">
        <f ca="1">IF(CalcTable[[#This Row],[IrrFlag]]=FALSE,0,MAX(0,CalcTable[[#This Row],[VolRednWind]]*(FCAP*IRR_TARGET-CalcTable[[#This Row],[IWC]])))</f>
        <v>#NAME?</v>
      </c>
      <c r="AB6456" s="13" t="e">
        <f ca="1">CalcTable[[#This Row],[IWC]]+CalcTable[[#This Row],[Eff Precip]]+CalcTable[[#This Row],[IrrAmt]]-CalcTable[[#This Row],[AET]]</f>
        <v>#NAME?</v>
      </c>
      <c r="AC6456" s="13" t="e">
        <f ca="1">IF(CalcTable[[#This Row],[PWC]]&gt;FCAP,MIN(24*PERC,MIN(SAT,CalcTable[[#This Row],[PWC]])-FCAP),0)</f>
        <v>#NAME?</v>
      </c>
      <c r="AD6456" s="13" t="e">
        <f ca="1">IF(CalcTable[[#This Row],[PWC]]&gt;SAT,CalcTable[[#This Row],[PWC]]-SAT,0)</f>
        <v>#NAME?</v>
      </c>
      <c r="AE6456" s="13" t="e">
        <f ca="1">CalcTable[[#This Row],[PWC]]-CalcTable[[#This Row],[PercAmt]]-CalcTable[[#This Row],[Runoff]]</f>
        <v>#NAME?</v>
      </c>
      <c r="AF6456" s="13" t="e">
        <f ca="1">CalcTable[[#This Row],[IrrAmt]]/1000*CUR_IRR_AREA*10000/IRR_EFF</f>
        <v>#NAME?</v>
      </c>
      <c r="AG6456" s="147"/>
      <c r="AH6456" s="13"/>
      <c r="AI6456" s="50">
        <v>0</v>
      </c>
      <c r="AJ6456" s="50">
        <v>0</v>
      </c>
      <c r="AK6456" s="50">
        <v>0</v>
      </c>
      <c r="AL6456" s="50">
        <v>0</v>
      </c>
      <c r="AM6456" s="50"/>
      <c r="AN6456" s="50"/>
      <c r="AO6456" s="50"/>
      <c r="AP6456" s="50"/>
      <c r="AQ6456" s="50"/>
      <c r="AR6456" s="50"/>
      <c r="AS6456" s="50"/>
      <c r="AT6456" s="50"/>
      <c r="AU6456" s="50"/>
      <c r="AV6456" s="50"/>
      <c r="AW6456" s="50"/>
      <c r="AX6456" s="50">
        <f t="shared" si="2027"/>
        <v>0</v>
      </c>
      <c r="AY6456" s="50"/>
      <c r="AZ6456" s="50">
        <f t="shared" si="2017"/>
        <v>0</v>
      </c>
      <c r="BA6456" s="50">
        <f t="shared" si="2018"/>
        <v>0</v>
      </c>
      <c r="BB6456" s="50">
        <f t="shared" si="2019"/>
        <v>0</v>
      </c>
      <c r="BC6456" s="17">
        <f t="shared" si="2020"/>
        <v>20025</v>
      </c>
      <c r="BD6456" s="50">
        <f t="shared" si="2021"/>
        <v>0</v>
      </c>
      <c r="BE6456" s="50">
        <f t="shared" si="2022"/>
        <v>0</v>
      </c>
      <c r="BF6456" s="50">
        <f t="shared" si="2028"/>
        <v>0</v>
      </c>
      <c r="BG6456" s="50"/>
      <c r="BH6456" s="17">
        <f t="shared" si="2023"/>
        <v>0</v>
      </c>
      <c r="BI6456" s="17">
        <f t="shared" si="2031"/>
        <v>6456</v>
      </c>
      <c r="BJ6456" s="17">
        <f t="shared" si="2029"/>
        <v>6456</v>
      </c>
      <c r="BK6456" s="150">
        <f t="shared" si="2030"/>
        <v>37387</v>
      </c>
      <c r="BL6456" s="50" t="e">
        <f t="shared" ca="1" si="2024"/>
        <v>#NAME?</v>
      </c>
      <c r="BM6456" s="50" t="e">
        <f t="shared" ca="1" si="2025"/>
        <v>#NAME?</v>
      </c>
      <c r="BN6456" s="50" t="e">
        <f t="shared" ca="1" si="2026"/>
        <v>#NAME?</v>
      </c>
    </row>
    <row r="6457" spans="1:66" x14ac:dyDescent="0.35">
      <c r="A6457" s="48">
        <v>37388</v>
      </c>
      <c r="B6457" s="17">
        <v>2002</v>
      </c>
      <c r="C6457" s="17">
        <v>5</v>
      </c>
      <c r="D6457" s="17">
        <v>132</v>
      </c>
      <c r="E6457" s="17">
        <v>12</v>
      </c>
      <c r="F6457" s="17">
        <v>1</v>
      </c>
      <c r="G6457" s="50">
        <v>0.5</v>
      </c>
      <c r="H6457" s="32">
        <v>4.1914972798556196</v>
      </c>
      <c r="I6457" s="50">
        <v>6.5</v>
      </c>
      <c r="J6457" s="13">
        <v>0</v>
      </c>
      <c r="K6457" s="13">
        <f t="shared" si="2012"/>
        <v>0</v>
      </c>
      <c r="L6457" s="13">
        <f t="shared" si="2013"/>
        <v>0</v>
      </c>
      <c r="M6457" s="13" t="e">
        <f ca="1">CalcTable[[#This Row],[IWC]]-AE6456</f>
        <v>#NAME?</v>
      </c>
      <c r="N6457" s="13" t="e">
        <f ca="1">IF(CalcTable[[#This Row],[Day of Year]]&lt;123,FCAP,AE6456)</f>
        <v>#NAME?</v>
      </c>
      <c r="O6457" s="17" t="e">
        <f ca="1">IF(IRR_DRIP,5,COUNTIF('IDET Wind Values'!C6441:G6441,"&lt;="&amp;IRR_MAXWIND))</f>
        <v>#NAME?</v>
      </c>
      <c r="P6457" s="13" t="e">
        <f ca="1">CalcTable[[#This Row],[ET_o]]*KL</f>
        <v>#NAME?</v>
      </c>
      <c r="Q6457" s="13" t="e">
        <f ca="1">IF(WILTPT&lt;=0,1,MAX(0,MIN(1,(CalcTable[[#This Row],[IWC]]-WILTPT)/(MAD-WILTPT))))</f>
        <v>#NAME?</v>
      </c>
      <c r="R6457" s="13" t="e">
        <f ca="1">CalcTable[[#This Row],[ETMult]]*CalcTable[[#This Row],[ETb]]</f>
        <v>#NAME?</v>
      </c>
      <c r="S6457" s="13" t="b">
        <f>INDEX(IRR_LIST,CalcTable[[#This Row],[Day of Week]]+1)</f>
        <v>1</v>
      </c>
      <c r="T6457" s="13">
        <f t="shared" ca="1" si="2014"/>
        <v>0</v>
      </c>
      <c r="U6457" s="13" t="b">
        <f ca="1">IF(CalcTable[[#This Row],[IrrPrecip]]&gt;=IC_MM,FALSE,TRUE)</f>
        <v>1</v>
      </c>
      <c r="V6457" s="13" t="b">
        <f t="shared" si="2015"/>
        <v>0</v>
      </c>
      <c r="W6457" s="13" t="e">
        <f ca="1">IF(AND(IRR_DRIP=FALSE,CalcTable[[#This Row],[IrrHours]]&lt;=0),FALSE,TRUE)</f>
        <v>#NAME?</v>
      </c>
      <c r="X6457" s="13" t="e">
        <f ca="1">AND(CalcTable[[#This Row],[IrrDay]],CalcTable[[#This Row],[IrrRain]],CalcTable[[#This Row],[IrrWarm]],CalcTable[[#This Row],[IrrWindy]])</f>
        <v>#NAME?</v>
      </c>
      <c r="Y6457" s="13" t="e">
        <f t="shared" ca="1" si="2016"/>
        <v>#NAME?</v>
      </c>
      <c r="Z6457" s="13" t="e">
        <f ca="1">CalcTable[[#This Row],[IrrHours]]/5</f>
        <v>#NAME?</v>
      </c>
      <c r="AA6457" s="13" t="e">
        <f ca="1">IF(CalcTable[[#This Row],[IrrFlag]]=FALSE,0,MAX(0,CalcTable[[#This Row],[VolRednWind]]*(FCAP*IRR_TARGET-CalcTable[[#This Row],[IWC]])))</f>
        <v>#NAME?</v>
      </c>
      <c r="AB6457" s="13" t="e">
        <f ca="1">CalcTable[[#This Row],[IWC]]+CalcTable[[#This Row],[Eff Precip]]+CalcTable[[#This Row],[IrrAmt]]-CalcTable[[#This Row],[AET]]</f>
        <v>#NAME?</v>
      </c>
      <c r="AC6457" s="13" t="e">
        <f ca="1">IF(CalcTable[[#This Row],[PWC]]&gt;FCAP,MIN(24*PERC,MIN(SAT,CalcTable[[#This Row],[PWC]])-FCAP),0)</f>
        <v>#NAME?</v>
      </c>
      <c r="AD6457" s="13" t="e">
        <f ca="1">IF(CalcTable[[#This Row],[PWC]]&gt;SAT,CalcTable[[#This Row],[PWC]]-SAT,0)</f>
        <v>#NAME?</v>
      </c>
      <c r="AE6457" s="13" t="e">
        <f ca="1">CalcTable[[#This Row],[PWC]]-CalcTable[[#This Row],[PercAmt]]-CalcTable[[#This Row],[Runoff]]</f>
        <v>#NAME?</v>
      </c>
      <c r="AF6457" s="13" t="e">
        <f ca="1">CalcTable[[#This Row],[IrrAmt]]/1000*CUR_IRR_AREA*10000/IRR_EFF</f>
        <v>#NAME?</v>
      </c>
      <c r="AG6457" s="147"/>
      <c r="AH6457" s="13"/>
      <c r="AI6457" s="50">
        <v>0</v>
      </c>
      <c r="AJ6457" s="50">
        <v>0</v>
      </c>
      <c r="AK6457" s="50">
        <v>0</v>
      </c>
      <c r="AL6457" s="50">
        <v>0</v>
      </c>
      <c r="AM6457" s="50"/>
      <c r="AN6457" s="50"/>
      <c r="AO6457" s="50"/>
      <c r="AP6457" s="50"/>
      <c r="AQ6457" s="50"/>
      <c r="AR6457" s="50"/>
      <c r="AS6457" s="50"/>
      <c r="AT6457" s="50"/>
      <c r="AU6457" s="50"/>
      <c r="AV6457" s="50"/>
      <c r="AW6457" s="50"/>
      <c r="AX6457" s="50">
        <f t="shared" si="2027"/>
        <v>0</v>
      </c>
      <c r="AY6457" s="50"/>
      <c r="AZ6457" s="50">
        <f t="shared" si="2017"/>
        <v>0</v>
      </c>
      <c r="BA6457" s="50">
        <f t="shared" si="2018"/>
        <v>0</v>
      </c>
      <c r="BB6457" s="50">
        <f t="shared" si="2019"/>
        <v>0</v>
      </c>
      <c r="BC6457" s="17">
        <f t="shared" si="2020"/>
        <v>20025</v>
      </c>
      <c r="BD6457" s="50">
        <f t="shared" si="2021"/>
        <v>0</v>
      </c>
      <c r="BE6457" s="50">
        <f t="shared" si="2022"/>
        <v>0</v>
      </c>
      <c r="BF6457" s="50">
        <f t="shared" si="2028"/>
        <v>0</v>
      </c>
      <c r="BG6457" s="50"/>
      <c r="BH6457" s="17">
        <f t="shared" si="2023"/>
        <v>0</v>
      </c>
      <c r="BI6457" s="17">
        <f t="shared" si="2031"/>
        <v>6457</v>
      </c>
      <c r="BJ6457" s="17">
        <f t="shared" si="2029"/>
        <v>6457</v>
      </c>
      <c r="BK6457" s="150">
        <f t="shared" si="2030"/>
        <v>37388</v>
      </c>
      <c r="BL6457" s="50" t="e">
        <f t="shared" ca="1" si="2024"/>
        <v>#NAME?</v>
      </c>
      <c r="BM6457" s="50" t="e">
        <f t="shared" ca="1" si="2025"/>
        <v>#NAME?</v>
      </c>
      <c r="BN6457" s="50" t="e">
        <f t="shared" ca="1" si="2026"/>
        <v>#NAME?</v>
      </c>
    </row>
    <row r="6458" spans="1:66" x14ac:dyDescent="0.35">
      <c r="A6458" s="48">
        <v>37389</v>
      </c>
      <c r="B6458" s="17">
        <v>2002</v>
      </c>
      <c r="C6458" s="17">
        <v>5</v>
      </c>
      <c r="D6458" s="17">
        <v>133</v>
      </c>
      <c r="E6458" s="17">
        <v>13</v>
      </c>
      <c r="F6458" s="17">
        <v>2</v>
      </c>
      <c r="G6458" s="50">
        <v>1.7</v>
      </c>
      <c r="H6458" s="32">
        <v>5.2502921287533084</v>
      </c>
      <c r="I6458" s="50">
        <v>8.3333333333333339</v>
      </c>
      <c r="J6458" s="13">
        <v>0</v>
      </c>
      <c r="K6458" s="13">
        <f t="shared" si="2012"/>
        <v>0</v>
      </c>
      <c r="L6458" s="13">
        <f t="shared" si="2013"/>
        <v>0</v>
      </c>
      <c r="M6458" s="13" t="e">
        <f ca="1">CalcTable[[#This Row],[IWC]]-AE6457</f>
        <v>#NAME?</v>
      </c>
      <c r="N6458" s="13" t="e">
        <f ca="1">IF(CalcTable[[#This Row],[Day of Year]]&lt;123,FCAP,AE6457)</f>
        <v>#NAME?</v>
      </c>
      <c r="O6458" s="17" t="e">
        <f ca="1">IF(IRR_DRIP,5,COUNTIF('IDET Wind Values'!C6442:G6442,"&lt;="&amp;IRR_MAXWIND))</f>
        <v>#NAME?</v>
      </c>
      <c r="P6458" s="13" t="e">
        <f ca="1">CalcTable[[#This Row],[ET_o]]*KL</f>
        <v>#NAME?</v>
      </c>
      <c r="Q6458" s="13" t="e">
        <f ca="1">IF(WILTPT&lt;=0,1,MAX(0,MIN(1,(CalcTable[[#This Row],[IWC]]-WILTPT)/(MAD-WILTPT))))</f>
        <v>#NAME?</v>
      </c>
      <c r="R6458" s="13" t="e">
        <f ca="1">CalcTable[[#This Row],[ETMult]]*CalcTable[[#This Row],[ETb]]</f>
        <v>#NAME?</v>
      </c>
      <c r="S6458" s="13" t="b">
        <f>INDEX(IRR_LIST,CalcTable[[#This Row],[Day of Week]]+1)</f>
        <v>0</v>
      </c>
      <c r="T6458" s="13">
        <f t="shared" ca="1" si="2014"/>
        <v>0</v>
      </c>
      <c r="U6458" s="13" t="b">
        <f ca="1">IF(CalcTable[[#This Row],[IrrPrecip]]&gt;=IC_MM,FALSE,TRUE)</f>
        <v>1</v>
      </c>
      <c r="V6458" s="13" t="b">
        <f t="shared" si="2015"/>
        <v>1</v>
      </c>
      <c r="W6458" s="13" t="e">
        <f ca="1">IF(AND(IRR_DRIP=FALSE,CalcTable[[#This Row],[IrrHours]]&lt;=0),FALSE,TRUE)</f>
        <v>#NAME?</v>
      </c>
      <c r="X6458" s="13" t="e">
        <f ca="1">AND(CalcTable[[#This Row],[IrrDay]],CalcTable[[#This Row],[IrrRain]],CalcTable[[#This Row],[IrrWarm]],CalcTable[[#This Row],[IrrWindy]])</f>
        <v>#NAME?</v>
      </c>
      <c r="Y6458" s="13" t="e">
        <f t="shared" ca="1" si="2016"/>
        <v>#NAME?</v>
      </c>
      <c r="Z6458" s="13" t="e">
        <f ca="1">CalcTable[[#This Row],[IrrHours]]/5</f>
        <v>#NAME?</v>
      </c>
      <c r="AA6458" s="13" t="e">
        <f ca="1">IF(CalcTable[[#This Row],[IrrFlag]]=FALSE,0,MAX(0,CalcTable[[#This Row],[VolRednWind]]*(FCAP*IRR_TARGET-CalcTable[[#This Row],[IWC]])))</f>
        <v>#NAME?</v>
      </c>
      <c r="AB6458" s="13" t="e">
        <f ca="1">CalcTable[[#This Row],[IWC]]+CalcTable[[#This Row],[Eff Precip]]+CalcTable[[#This Row],[IrrAmt]]-CalcTable[[#This Row],[AET]]</f>
        <v>#NAME?</v>
      </c>
      <c r="AC6458" s="13" t="e">
        <f ca="1">IF(CalcTable[[#This Row],[PWC]]&gt;FCAP,MIN(24*PERC,MIN(SAT,CalcTable[[#This Row],[PWC]])-FCAP),0)</f>
        <v>#NAME?</v>
      </c>
      <c r="AD6458" s="13" t="e">
        <f ca="1">IF(CalcTable[[#This Row],[PWC]]&gt;SAT,CalcTable[[#This Row],[PWC]]-SAT,0)</f>
        <v>#NAME?</v>
      </c>
      <c r="AE6458" s="13" t="e">
        <f ca="1">CalcTable[[#This Row],[PWC]]-CalcTable[[#This Row],[PercAmt]]-CalcTable[[#This Row],[Runoff]]</f>
        <v>#NAME?</v>
      </c>
      <c r="AF6458" s="13" t="e">
        <f ca="1">CalcTable[[#This Row],[IrrAmt]]/1000*CUR_IRR_AREA*10000/IRR_EFF</f>
        <v>#NAME?</v>
      </c>
      <c r="AG6458" s="147"/>
      <c r="AH6458" s="13"/>
      <c r="AI6458" s="50">
        <v>0</v>
      </c>
      <c r="AJ6458" s="50">
        <v>0</v>
      </c>
      <c r="AK6458" s="50">
        <v>4.5460224806731278</v>
      </c>
      <c r="AL6458" s="50">
        <v>11.562046210493492</v>
      </c>
      <c r="AM6458" s="50"/>
      <c r="AN6458" s="50"/>
      <c r="AO6458" s="50"/>
      <c r="AP6458" s="50"/>
      <c r="AQ6458" s="50"/>
      <c r="AR6458" s="50"/>
      <c r="AS6458" s="50"/>
      <c r="AT6458" s="50"/>
      <c r="AU6458" s="50"/>
      <c r="AV6458" s="50"/>
      <c r="AW6458" s="50"/>
      <c r="AX6458" s="50">
        <f t="shared" si="2027"/>
        <v>16.108068691166618</v>
      </c>
      <c r="AY6458" s="50"/>
      <c r="AZ6458" s="50">
        <f t="shared" si="2017"/>
        <v>405.82835189101502</v>
      </c>
      <c r="BA6458" s="50">
        <f t="shared" si="2018"/>
        <v>624.84682751473736</v>
      </c>
      <c r="BB6458" s="50">
        <f t="shared" si="2019"/>
        <v>644.17198712859533</v>
      </c>
      <c r="BC6458" s="17">
        <f t="shared" si="2020"/>
        <v>20025</v>
      </c>
      <c r="BD6458" s="50">
        <f t="shared" si="2021"/>
        <v>16.108068691166618</v>
      </c>
      <c r="BE6458" s="50">
        <f t="shared" si="2022"/>
        <v>405.82835189101502</v>
      </c>
      <c r="BF6458" s="50">
        <f t="shared" si="2028"/>
        <v>663.8059911829406</v>
      </c>
      <c r="BG6458" s="50"/>
      <c r="BH6458" s="17">
        <f t="shared" si="2023"/>
        <v>0</v>
      </c>
      <c r="BI6458" s="17">
        <f t="shared" si="2031"/>
        <v>6458</v>
      </c>
      <c r="BJ6458" s="17">
        <f t="shared" si="2029"/>
        <v>6458</v>
      </c>
      <c r="BK6458" s="150">
        <f t="shared" si="2030"/>
        <v>37389</v>
      </c>
      <c r="BL6458" s="50" t="e">
        <f t="shared" ca="1" si="2024"/>
        <v>#NAME?</v>
      </c>
      <c r="BM6458" s="50" t="e">
        <f t="shared" ca="1" si="2025"/>
        <v>#NAME?</v>
      </c>
      <c r="BN6458" s="50" t="e">
        <f t="shared" ca="1" si="2026"/>
        <v>#NAME?</v>
      </c>
    </row>
    <row r="6459" spans="1:66" x14ac:dyDescent="0.35">
      <c r="A6459" s="48">
        <v>37390</v>
      </c>
      <c r="B6459" s="17">
        <v>2002</v>
      </c>
      <c r="C6459" s="17">
        <v>5</v>
      </c>
      <c r="D6459" s="17">
        <v>134</v>
      </c>
      <c r="E6459" s="17">
        <v>14</v>
      </c>
      <c r="F6459" s="17">
        <v>3</v>
      </c>
      <c r="G6459" s="50">
        <v>3</v>
      </c>
      <c r="H6459" s="32">
        <v>5.3853995084745483</v>
      </c>
      <c r="I6459" s="50">
        <v>9</v>
      </c>
      <c r="J6459" s="13">
        <v>4.8</v>
      </c>
      <c r="K6459" s="13">
        <f t="shared" si="2012"/>
        <v>4.8</v>
      </c>
      <c r="L6459" s="13">
        <f t="shared" si="2013"/>
        <v>0</v>
      </c>
      <c r="M6459" s="13" t="e">
        <f ca="1">CalcTable[[#This Row],[IWC]]-AE6458</f>
        <v>#NAME?</v>
      </c>
      <c r="N6459" s="13" t="e">
        <f ca="1">IF(CalcTable[[#This Row],[Day of Year]]&lt;123,FCAP,AE6458)</f>
        <v>#NAME?</v>
      </c>
      <c r="O6459" s="17" t="e">
        <f ca="1">IF(IRR_DRIP,5,COUNTIF('IDET Wind Values'!C6443:G6443,"&lt;="&amp;IRR_MAXWIND))</f>
        <v>#NAME?</v>
      </c>
      <c r="P6459" s="13" t="e">
        <f ca="1">CalcTable[[#This Row],[ET_o]]*KL</f>
        <v>#NAME?</v>
      </c>
      <c r="Q6459" s="13" t="e">
        <f ca="1">IF(WILTPT&lt;=0,1,MAX(0,MIN(1,(CalcTable[[#This Row],[IWC]]-WILTPT)/(MAD-WILTPT))))</f>
        <v>#NAME?</v>
      </c>
      <c r="R6459" s="13" t="e">
        <f ca="1">CalcTable[[#This Row],[ETMult]]*CalcTable[[#This Row],[ETb]]</f>
        <v>#NAME?</v>
      </c>
      <c r="S6459" s="13" t="b">
        <f>INDEX(IRR_LIST,CalcTable[[#This Row],[Day of Week]]+1)</f>
        <v>1</v>
      </c>
      <c r="T6459" s="13">
        <f t="shared" ca="1" si="2014"/>
        <v>0</v>
      </c>
      <c r="U6459" s="13" t="b">
        <f ca="1">IF(CalcTable[[#This Row],[IrrPrecip]]&gt;=IC_MM,FALSE,TRUE)</f>
        <v>1</v>
      </c>
      <c r="V6459" s="13" t="b">
        <f t="shared" si="2015"/>
        <v>0</v>
      </c>
      <c r="W6459" s="13" t="e">
        <f ca="1">IF(AND(IRR_DRIP=FALSE,CalcTable[[#This Row],[IrrHours]]&lt;=0),FALSE,TRUE)</f>
        <v>#NAME?</v>
      </c>
      <c r="X6459" s="13" t="e">
        <f ca="1">AND(CalcTable[[#This Row],[IrrDay]],CalcTable[[#This Row],[IrrRain]],CalcTable[[#This Row],[IrrWarm]],CalcTable[[#This Row],[IrrWindy]])</f>
        <v>#NAME?</v>
      </c>
      <c r="Y6459" s="13" t="e">
        <f t="shared" ca="1" si="2016"/>
        <v>#NAME?</v>
      </c>
      <c r="Z6459" s="13" t="e">
        <f ca="1">CalcTable[[#This Row],[IrrHours]]/5</f>
        <v>#NAME?</v>
      </c>
      <c r="AA6459" s="13" t="e">
        <f ca="1">IF(CalcTable[[#This Row],[IrrFlag]]=FALSE,0,MAX(0,CalcTable[[#This Row],[VolRednWind]]*(FCAP*IRR_TARGET-CalcTable[[#This Row],[IWC]])))</f>
        <v>#NAME?</v>
      </c>
      <c r="AB6459" s="13" t="e">
        <f ca="1">CalcTable[[#This Row],[IWC]]+CalcTable[[#This Row],[Eff Precip]]+CalcTable[[#This Row],[IrrAmt]]-CalcTable[[#This Row],[AET]]</f>
        <v>#NAME?</v>
      </c>
      <c r="AC6459" s="13" t="e">
        <f ca="1">IF(CalcTable[[#This Row],[PWC]]&gt;FCAP,MIN(24*PERC,MIN(SAT,CalcTable[[#This Row],[PWC]])-FCAP),0)</f>
        <v>#NAME?</v>
      </c>
      <c r="AD6459" s="13" t="e">
        <f ca="1">IF(CalcTable[[#This Row],[PWC]]&gt;SAT,CalcTable[[#This Row],[PWC]]-SAT,0)</f>
        <v>#NAME?</v>
      </c>
      <c r="AE6459" s="13" t="e">
        <f ca="1">CalcTable[[#This Row],[PWC]]-CalcTable[[#This Row],[PercAmt]]-CalcTable[[#This Row],[Runoff]]</f>
        <v>#NAME?</v>
      </c>
      <c r="AF6459" s="13" t="e">
        <f ca="1">CalcTable[[#This Row],[IrrAmt]]/1000*CUR_IRR_AREA*10000/IRR_EFF</f>
        <v>#NAME?</v>
      </c>
      <c r="AG6459" s="147"/>
      <c r="AH6459" s="13"/>
      <c r="AI6459" s="50">
        <v>0</v>
      </c>
      <c r="AJ6459" s="50">
        <v>0</v>
      </c>
      <c r="AK6459" s="50">
        <v>0</v>
      </c>
      <c r="AL6459" s="50">
        <v>0</v>
      </c>
      <c r="AM6459" s="50"/>
      <c r="AN6459" s="50"/>
      <c r="AO6459" s="50"/>
      <c r="AP6459" s="50"/>
      <c r="AQ6459" s="50"/>
      <c r="AR6459" s="50"/>
      <c r="AS6459" s="50"/>
      <c r="AT6459" s="50"/>
      <c r="AU6459" s="50"/>
      <c r="AV6459" s="50"/>
      <c r="AW6459" s="50"/>
      <c r="AX6459" s="50">
        <f t="shared" si="2027"/>
        <v>0</v>
      </c>
      <c r="AY6459" s="50"/>
      <c r="AZ6459" s="50">
        <f t="shared" si="2017"/>
        <v>0</v>
      </c>
      <c r="BA6459" s="50">
        <f t="shared" si="2018"/>
        <v>0</v>
      </c>
      <c r="BB6459" s="50">
        <f t="shared" si="2019"/>
        <v>0</v>
      </c>
      <c r="BC6459" s="17">
        <f t="shared" si="2020"/>
        <v>20025</v>
      </c>
      <c r="BD6459" s="50">
        <f t="shared" si="2021"/>
        <v>0</v>
      </c>
      <c r="BE6459" s="50">
        <f t="shared" si="2022"/>
        <v>0</v>
      </c>
      <c r="BF6459" s="50">
        <f t="shared" si="2028"/>
        <v>0</v>
      </c>
      <c r="BG6459" s="50"/>
      <c r="BH6459" s="17">
        <f t="shared" si="2023"/>
        <v>0</v>
      </c>
      <c r="BI6459" s="17">
        <f t="shared" si="2031"/>
        <v>6459</v>
      </c>
      <c r="BJ6459" s="17">
        <f t="shared" si="2029"/>
        <v>6459</v>
      </c>
      <c r="BK6459" s="150">
        <f t="shared" si="2030"/>
        <v>37390</v>
      </c>
      <c r="BL6459" s="50" t="e">
        <f t="shared" ca="1" si="2024"/>
        <v>#NAME?</v>
      </c>
      <c r="BM6459" s="50" t="e">
        <f t="shared" ca="1" si="2025"/>
        <v>#NAME?</v>
      </c>
      <c r="BN6459" s="50" t="e">
        <f t="shared" ca="1" si="2026"/>
        <v>#NAME?</v>
      </c>
    </row>
    <row r="6460" spans="1:66" x14ac:dyDescent="0.35">
      <c r="A6460" s="48">
        <v>37391</v>
      </c>
      <c r="B6460" s="17">
        <v>2002</v>
      </c>
      <c r="C6460" s="17">
        <v>5</v>
      </c>
      <c r="D6460" s="17">
        <v>135</v>
      </c>
      <c r="E6460" s="17">
        <v>15</v>
      </c>
      <c r="F6460" s="17">
        <v>4</v>
      </c>
      <c r="G6460" s="50">
        <v>0.5</v>
      </c>
      <c r="H6460" s="32">
        <v>3.0902568032395656</v>
      </c>
      <c r="I6460" s="50">
        <v>31.5</v>
      </c>
      <c r="J6460" s="13">
        <v>0.8</v>
      </c>
      <c r="K6460" s="13">
        <f t="shared" si="2012"/>
        <v>0.8</v>
      </c>
      <c r="L6460" s="13">
        <f t="shared" si="2013"/>
        <v>0</v>
      </c>
      <c r="M6460" s="13" t="e">
        <f ca="1">CalcTable[[#This Row],[IWC]]-AE6459</f>
        <v>#NAME?</v>
      </c>
      <c r="N6460" s="13" t="e">
        <f ca="1">IF(CalcTable[[#This Row],[Day of Year]]&lt;123,FCAP,AE6459)</f>
        <v>#NAME?</v>
      </c>
      <c r="O6460" s="17" t="e">
        <f ca="1">IF(IRR_DRIP,5,COUNTIF('IDET Wind Values'!C6444:G6444,"&lt;="&amp;IRR_MAXWIND))</f>
        <v>#NAME?</v>
      </c>
      <c r="P6460" s="13" t="e">
        <f ca="1">CalcTable[[#This Row],[ET_o]]*KL</f>
        <v>#NAME?</v>
      </c>
      <c r="Q6460" s="13" t="e">
        <f ca="1">IF(WILTPT&lt;=0,1,MAX(0,MIN(1,(CalcTable[[#This Row],[IWC]]-WILTPT)/(MAD-WILTPT))))</f>
        <v>#NAME?</v>
      </c>
      <c r="R6460" s="13" t="e">
        <f ca="1">CalcTable[[#This Row],[ETMult]]*CalcTable[[#This Row],[ETb]]</f>
        <v>#NAME?</v>
      </c>
      <c r="S6460" s="13" t="b">
        <f>INDEX(IRR_LIST,CalcTable[[#This Row],[Day of Week]]+1)</f>
        <v>0</v>
      </c>
      <c r="T6460" s="13">
        <f t="shared" ca="1" si="2014"/>
        <v>4.8</v>
      </c>
      <c r="U6460" s="13" t="b">
        <f ca="1">IF(CalcTable[[#This Row],[IrrPrecip]]&gt;=IC_MM,FALSE,TRUE)</f>
        <v>1</v>
      </c>
      <c r="V6460" s="13" t="b">
        <f t="shared" si="2015"/>
        <v>0</v>
      </c>
      <c r="W6460" s="13" t="e">
        <f ca="1">IF(AND(IRR_DRIP=FALSE,CalcTable[[#This Row],[IrrHours]]&lt;=0),FALSE,TRUE)</f>
        <v>#NAME?</v>
      </c>
      <c r="X6460" s="13" t="e">
        <f ca="1">AND(CalcTable[[#This Row],[IrrDay]],CalcTable[[#This Row],[IrrRain]],CalcTable[[#This Row],[IrrWarm]],CalcTable[[#This Row],[IrrWindy]])</f>
        <v>#NAME?</v>
      </c>
      <c r="Y6460" s="13" t="e">
        <f t="shared" ca="1" si="2016"/>
        <v>#NAME?</v>
      </c>
      <c r="Z6460" s="13" t="e">
        <f ca="1">CalcTable[[#This Row],[IrrHours]]/5</f>
        <v>#NAME?</v>
      </c>
      <c r="AA6460" s="13" t="e">
        <f ca="1">IF(CalcTable[[#This Row],[IrrFlag]]=FALSE,0,MAX(0,CalcTable[[#This Row],[VolRednWind]]*(FCAP*IRR_TARGET-CalcTable[[#This Row],[IWC]])))</f>
        <v>#NAME?</v>
      </c>
      <c r="AB6460" s="13" t="e">
        <f ca="1">CalcTable[[#This Row],[IWC]]+CalcTable[[#This Row],[Eff Precip]]+CalcTable[[#This Row],[IrrAmt]]-CalcTable[[#This Row],[AET]]</f>
        <v>#NAME?</v>
      </c>
      <c r="AC6460" s="13" t="e">
        <f ca="1">IF(CalcTable[[#This Row],[PWC]]&gt;FCAP,MIN(24*PERC,MIN(SAT,CalcTable[[#This Row],[PWC]])-FCAP),0)</f>
        <v>#NAME?</v>
      </c>
      <c r="AD6460" s="13" t="e">
        <f ca="1">IF(CalcTable[[#This Row],[PWC]]&gt;SAT,CalcTable[[#This Row],[PWC]]-SAT,0)</f>
        <v>#NAME?</v>
      </c>
      <c r="AE6460" s="13" t="e">
        <f ca="1">CalcTable[[#This Row],[PWC]]-CalcTable[[#This Row],[PercAmt]]-CalcTable[[#This Row],[Runoff]]</f>
        <v>#NAME?</v>
      </c>
      <c r="AF6460" s="13" t="e">
        <f ca="1">CalcTable[[#This Row],[IrrAmt]]/1000*CUR_IRR_AREA*10000/IRR_EFF</f>
        <v>#NAME?</v>
      </c>
      <c r="AG6460" s="147"/>
      <c r="AH6460" s="13"/>
      <c r="AI6460" s="50">
        <v>0</v>
      </c>
      <c r="AJ6460" s="50">
        <v>0</v>
      </c>
      <c r="AK6460" s="50">
        <v>0</v>
      </c>
      <c r="AL6460" s="50">
        <v>0</v>
      </c>
      <c r="AM6460" s="50"/>
      <c r="AN6460" s="50"/>
      <c r="AO6460" s="50"/>
      <c r="AP6460" s="50"/>
      <c r="AQ6460" s="50"/>
      <c r="AR6460" s="50"/>
      <c r="AS6460" s="50"/>
      <c r="AT6460" s="50"/>
      <c r="AU6460" s="50"/>
      <c r="AV6460" s="50"/>
      <c r="AW6460" s="50"/>
      <c r="AX6460" s="50">
        <f t="shared" si="2027"/>
        <v>0</v>
      </c>
      <c r="AY6460" s="50"/>
      <c r="AZ6460" s="50">
        <f t="shared" si="2017"/>
        <v>0</v>
      </c>
      <c r="BA6460" s="50">
        <f t="shared" si="2018"/>
        <v>0</v>
      </c>
      <c r="BB6460" s="50">
        <f t="shared" si="2019"/>
        <v>0</v>
      </c>
      <c r="BC6460" s="17">
        <f t="shared" si="2020"/>
        <v>20025</v>
      </c>
      <c r="BD6460" s="50">
        <f t="shared" si="2021"/>
        <v>0</v>
      </c>
      <c r="BE6460" s="50">
        <f t="shared" si="2022"/>
        <v>0</v>
      </c>
      <c r="BF6460" s="50">
        <f t="shared" si="2028"/>
        <v>0</v>
      </c>
      <c r="BG6460" s="50"/>
      <c r="BH6460" s="17">
        <f t="shared" si="2023"/>
        <v>0</v>
      </c>
      <c r="BI6460" s="17">
        <f t="shared" si="2031"/>
        <v>6460</v>
      </c>
      <c r="BJ6460" s="17">
        <f t="shared" si="2029"/>
        <v>6460</v>
      </c>
      <c r="BK6460" s="150">
        <f t="shared" si="2030"/>
        <v>37391</v>
      </c>
      <c r="BL6460" s="50" t="e">
        <f t="shared" ca="1" si="2024"/>
        <v>#NAME?</v>
      </c>
      <c r="BM6460" s="50" t="e">
        <f t="shared" ca="1" si="2025"/>
        <v>#NAME?</v>
      </c>
      <c r="BN6460" s="50" t="e">
        <f t="shared" ca="1" si="2026"/>
        <v>#NAME?</v>
      </c>
    </row>
    <row r="6461" spans="1:66" x14ac:dyDescent="0.35">
      <c r="A6461" s="48">
        <v>37392</v>
      </c>
      <c r="B6461" s="17">
        <v>2002</v>
      </c>
      <c r="C6461" s="17">
        <v>5</v>
      </c>
      <c r="D6461" s="17">
        <v>136</v>
      </c>
      <c r="E6461" s="17">
        <v>16</v>
      </c>
      <c r="F6461" s="17">
        <v>5</v>
      </c>
      <c r="G6461" s="50">
        <v>-1.7</v>
      </c>
      <c r="H6461" s="32">
        <v>3.5944726478203259</v>
      </c>
      <c r="I6461" s="50">
        <v>1.5</v>
      </c>
      <c r="J6461" s="13">
        <v>0</v>
      </c>
      <c r="K6461" s="13">
        <f t="shared" si="2012"/>
        <v>0</v>
      </c>
      <c r="L6461" s="13">
        <f t="shared" si="2013"/>
        <v>0</v>
      </c>
      <c r="M6461" s="13" t="e">
        <f ca="1">CalcTable[[#This Row],[IWC]]-AE6460</f>
        <v>#NAME?</v>
      </c>
      <c r="N6461" s="13" t="e">
        <f ca="1">IF(CalcTable[[#This Row],[Day of Year]]&lt;123,FCAP,AE6460)</f>
        <v>#NAME?</v>
      </c>
      <c r="O6461" s="17" t="e">
        <f ca="1">IF(IRR_DRIP,5,COUNTIF('IDET Wind Values'!C6445:G6445,"&lt;="&amp;IRR_MAXWIND))</f>
        <v>#NAME?</v>
      </c>
      <c r="P6461" s="13" t="e">
        <f ca="1">CalcTable[[#This Row],[ET_o]]*KL</f>
        <v>#NAME?</v>
      </c>
      <c r="Q6461" s="13" t="e">
        <f ca="1">IF(WILTPT&lt;=0,1,MAX(0,MIN(1,(CalcTable[[#This Row],[IWC]]-WILTPT)/(MAD-WILTPT))))</f>
        <v>#NAME?</v>
      </c>
      <c r="R6461" s="13" t="e">
        <f ca="1">CalcTable[[#This Row],[ETMult]]*CalcTable[[#This Row],[ETb]]</f>
        <v>#NAME?</v>
      </c>
      <c r="S6461" s="13" t="b">
        <f>INDEX(IRR_LIST,CalcTable[[#This Row],[Day of Week]]+1)</f>
        <v>1</v>
      </c>
      <c r="T6461" s="13">
        <f t="shared" ca="1" si="2014"/>
        <v>5.6</v>
      </c>
      <c r="U6461" s="13" t="b">
        <f ca="1">IF(CalcTable[[#This Row],[IrrPrecip]]&gt;=IC_MM,FALSE,TRUE)</f>
        <v>1</v>
      </c>
      <c r="V6461" s="13" t="b">
        <f t="shared" si="2015"/>
        <v>0</v>
      </c>
      <c r="W6461" s="13" t="e">
        <f ca="1">IF(AND(IRR_DRIP=FALSE,CalcTable[[#This Row],[IrrHours]]&lt;=0),FALSE,TRUE)</f>
        <v>#NAME?</v>
      </c>
      <c r="X6461" s="13" t="e">
        <f ca="1">AND(CalcTable[[#This Row],[IrrDay]],CalcTable[[#This Row],[IrrRain]],CalcTable[[#This Row],[IrrWarm]],CalcTable[[#This Row],[IrrWindy]])</f>
        <v>#NAME?</v>
      </c>
      <c r="Y6461" s="13" t="e">
        <f t="shared" ca="1" si="2016"/>
        <v>#NAME?</v>
      </c>
      <c r="Z6461" s="13" t="e">
        <f ca="1">CalcTable[[#This Row],[IrrHours]]/5</f>
        <v>#NAME?</v>
      </c>
      <c r="AA6461" s="13" t="e">
        <f ca="1">IF(CalcTable[[#This Row],[IrrFlag]]=FALSE,0,MAX(0,CalcTable[[#This Row],[VolRednWind]]*(FCAP*IRR_TARGET-CalcTable[[#This Row],[IWC]])))</f>
        <v>#NAME?</v>
      </c>
      <c r="AB6461" s="13" t="e">
        <f ca="1">CalcTable[[#This Row],[IWC]]+CalcTable[[#This Row],[Eff Precip]]+CalcTable[[#This Row],[IrrAmt]]-CalcTable[[#This Row],[AET]]</f>
        <v>#NAME?</v>
      </c>
      <c r="AC6461" s="13" t="e">
        <f ca="1">IF(CalcTable[[#This Row],[PWC]]&gt;FCAP,MIN(24*PERC,MIN(SAT,CalcTable[[#This Row],[PWC]])-FCAP),0)</f>
        <v>#NAME?</v>
      </c>
      <c r="AD6461" s="13" t="e">
        <f ca="1">IF(CalcTable[[#This Row],[PWC]]&gt;SAT,CalcTable[[#This Row],[PWC]]-SAT,0)</f>
        <v>#NAME?</v>
      </c>
      <c r="AE6461" s="13" t="e">
        <f ca="1">CalcTable[[#This Row],[PWC]]-CalcTable[[#This Row],[PercAmt]]-CalcTable[[#This Row],[Runoff]]</f>
        <v>#NAME?</v>
      </c>
      <c r="AF6461" s="13" t="e">
        <f ca="1">CalcTable[[#This Row],[IrrAmt]]/1000*CUR_IRR_AREA*10000/IRR_EFF</f>
        <v>#NAME?</v>
      </c>
      <c r="AG6461" s="147"/>
      <c r="AH6461" s="13"/>
      <c r="AI6461" s="50">
        <v>0</v>
      </c>
      <c r="AJ6461" s="50">
        <v>0</v>
      </c>
      <c r="AK6461" s="50">
        <v>0</v>
      </c>
      <c r="AL6461" s="50">
        <v>0</v>
      </c>
      <c r="AM6461" s="50"/>
      <c r="AN6461" s="50"/>
      <c r="AO6461" s="50"/>
      <c r="AP6461" s="50"/>
      <c r="AQ6461" s="50"/>
      <c r="AR6461" s="50"/>
      <c r="AS6461" s="50"/>
      <c r="AT6461" s="50"/>
      <c r="AU6461" s="50"/>
      <c r="AV6461" s="50"/>
      <c r="AW6461" s="50"/>
      <c r="AX6461" s="50">
        <f t="shared" si="2027"/>
        <v>0</v>
      </c>
      <c r="AY6461" s="50"/>
      <c r="AZ6461" s="50">
        <f t="shared" si="2017"/>
        <v>0</v>
      </c>
      <c r="BA6461" s="50">
        <f t="shared" si="2018"/>
        <v>0</v>
      </c>
      <c r="BB6461" s="50">
        <f t="shared" si="2019"/>
        <v>0</v>
      </c>
      <c r="BC6461" s="17">
        <f t="shared" si="2020"/>
        <v>20025</v>
      </c>
      <c r="BD6461" s="50">
        <f t="shared" si="2021"/>
        <v>0</v>
      </c>
      <c r="BE6461" s="50">
        <f t="shared" si="2022"/>
        <v>0</v>
      </c>
      <c r="BF6461" s="50">
        <f t="shared" si="2028"/>
        <v>0</v>
      </c>
      <c r="BG6461" s="50"/>
      <c r="BH6461" s="17">
        <f t="shared" si="2023"/>
        <v>0</v>
      </c>
      <c r="BI6461" s="17">
        <f t="shared" si="2031"/>
        <v>6461</v>
      </c>
      <c r="BJ6461" s="17">
        <f t="shared" si="2029"/>
        <v>6461</v>
      </c>
      <c r="BK6461" s="150">
        <f t="shared" si="2030"/>
        <v>37392</v>
      </c>
      <c r="BL6461" s="50" t="e">
        <f t="shared" ca="1" si="2024"/>
        <v>#NAME?</v>
      </c>
      <c r="BM6461" s="50" t="e">
        <f t="shared" ca="1" si="2025"/>
        <v>#NAME?</v>
      </c>
      <c r="BN6461" s="50" t="e">
        <f t="shared" ca="1" si="2026"/>
        <v>#NAME?</v>
      </c>
    </row>
    <row r="6462" spans="1:66" x14ac:dyDescent="0.35">
      <c r="A6462" s="48">
        <v>37393</v>
      </c>
      <c r="B6462" s="17">
        <v>2002</v>
      </c>
      <c r="C6462" s="17">
        <v>5</v>
      </c>
      <c r="D6462" s="17">
        <v>137</v>
      </c>
      <c r="E6462" s="17">
        <v>17</v>
      </c>
      <c r="F6462" s="17">
        <v>6</v>
      </c>
      <c r="G6462" s="50">
        <v>1</v>
      </c>
      <c r="H6462" s="32">
        <v>3.6591935427340605</v>
      </c>
      <c r="I6462" s="50">
        <v>19</v>
      </c>
      <c r="J6462" s="13">
        <v>0.6</v>
      </c>
      <c r="K6462" s="13">
        <f t="shared" si="2012"/>
        <v>0.6</v>
      </c>
      <c r="L6462" s="13">
        <f t="shared" si="2013"/>
        <v>0</v>
      </c>
      <c r="M6462" s="13" t="e">
        <f ca="1">CalcTable[[#This Row],[IWC]]-AE6461</f>
        <v>#NAME?</v>
      </c>
      <c r="N6462" s="13" t="e">
        <f ca="1">IF(CalcTable[[#This Row],[Day of Year]]&lt;123,FCAP,AE6461)</f>
        <v>#NAME?</v>
      </c>
      <c r="O6462" s="17" t="e">
        <f ca="1">IF(IRR_DRIP,5,COUNTIF('IDET Wind Values'!C6446:G6446,"&lt;="&amp;IRR_MAXWIND))</f>
        <v>#NAME?</v>
      </c>
      <c r="P6462" s="13" t="e">
        <f ca="1">CalcTable[[#This Row],[ET_o]]*KL</f>
        <v>#NAME?</v>
      </c>
      <c r="Q6462" s="13" t="e">
        <f ca="1">IF(WILTPT&lt;=0,1,MAX(0,MIN(1,(CalcTable[[#This Row],[IWC]]-WILTPT)/(MAD-WILTPT))))</f>
        <v>#NAME?</v>
      </c>
      <c r="R6462" s="13" t="e">
        <f ca="1">CalcTable[[#This Row],[ETMult]]*CalcTable[[#This Row],[ETb]]</f>
        <v>#NAME?</v>
      </c>
      <c r="S6462" s="13" t="b">
        <f>INDEX(IRR_LIST,CalcTable[[#This Row],[Day of Week]]+1)</f>
        <v>0</v>
      </c>
      <c r="T6462" s="13">
        <f t="shared" ca="1" si="2014"/>
        <v>0.8</v>
      </c>
      <c r="U6462" s="13" t="b">
        <f ca="1">IF(CalcTable[[#This Row],[IrrPrecip]]&gt;=IC_MM,FALSE,TRUE)</f>
        <v>1</v>
      </c>
      <c r="V6462" s="13" t="b">
        <f t="shared" si="2015"/>
        <v>0</v>
      </c>
      <c r="W6462" s="13" t="e">
        <f ca="1">IF(AND(IRR_DRIP=FALSE,CalcTable[[#This Row],[IrrHours]]&lt;=0),FALSE,TRUE)</f>
        <v>#NAME?</v>
      </c>
      <c r="X6462" s="13" t="e">
        <f ca="1">AND(CalcTable[[#This Row],[IrrDay]],CalcTable[[#This Row],[IrrRain]],CalcTable[[#This Row],[IrrWarm]],CalcTable[[#This Row],[IrrWindy]])</f>
        <v>#NAME?</v>
      </c>
      <c r="Y6462" s="13" t="e">
        <f t="shared" ca="1" si="2016"/>
        <v>#NAME?</v>
      </c>
      <c r="Z6462" s="13" t="e">
        <f ca="1">CalcTable[[#This Row],[IrrHours]]/5</f>
        <v>#NAME?</v>
      </c>
      <c r="AA6462" s="13" t="e">
        <f ca="1">IF(CalcTable[[#This Row],[IrrFlag]]=FALSE,0,MAX(0,CalcTable[[#This Row],[VolRednWind]]*(FCAP*IRR_TARGET-CalcTable[[#This Row],[IWC]])))</f>
        <v>#NAME?</v>
      </c>
      <c r="AB6462" s="13" t="e">
        <f ca="1">CalcTable[[#This Row],[IWC]]+CalcTable[[#This Row],[Eff Precip]]+CalcTable[[#This Row],[IrrAmt]]-CalcTable[[#This Row],[AET]]</f>
        <v>#NAME?</v>
      </c>
      <c r="AC6462" s="13" t="e">
        <f ca="1">IF(CalcTable[[#This Row],[PWC]]&gt;FCAP,MIN(24*PERC,MIN(SAT,CalcTable[[#This Row],[PWC]])-FCAP),0)</f>
        <v>#NAME?</v>
      </c>
      <c r="AD6462" s="13" t="e">
        <f ca="1">IF(CalcTable[[#This Row],[PWC]]&gt;SAT,CalcTable[[#This Row],[PWC]]-SAT,0)</f>
        <v>#NAME?</v>
      </c>
      <c r="AE6462" s="13" t="e">
        <f ca="1">CalcTable[[#This Row],[PWC]]-CalcTable[[#This Row],[PercAmt]]-CalcTable[[#This Row],[Runoff]]</f>
        <v>#NAME?</v>
      </c>
      <c r="AF6462" s="13" t="e">
        <f ca="1">CalcTable[[#This Row],[IrrAmt]]/1000*CUR_IRR_AREA*10000/IRR_EFF</f>
        <v>#NAME?</v>
      </c>
      <c r="AG6462" s="147"/>
      <c r="AH6462" s="13"/>
      <c r="AI6462" s="50">
        <v>0</v>
      </c>
      <c r="AJ6462" s="50">
        <v>0</v>
      </c>
      <c r="AK6462" s="50">
        <v>0</v>
      </c>
      <c r="AL6462" s="50">
        <v>0</v>
      </c>
      <c r="AM6462" s="50"/>
      <c r="AN6462" s="50"/>
      <c r="AO6462" s="50"/>
      <c r="AP6462" s="50"/>
      <c r="AQ6462" s="50"/>
      <c r="AR6462" s="50"/>
      <c r="AS6462" s="50"/>
      <c r="AT6462" s="50"/>
      <c r="AU6462" s="50"/>
      <c r="AV6462" s="50"/>
      <c r="AW6462" s="50"/>
      <c r="AX6462" s="50">
        <f t="shared" si="2027"/>
        <v>0</v>
      </c>
      <c r="AY6462" s="50"/>
      <c r="AZ6462" s="50">
        <f t="shared" si="2017"/>
        <v>0</v>
      </c>
      <c r="BA6462" s="50">
        <f t="shared" si="2018"/>
        <v>0</v>
      </c>
      <c r="BB6462" s="50">
        <f t="shared" si="2019"/>
        <v>0</v>
      </c>
      <c r="BC6462" s="17">
        <f t="shared" si="2020"/>
        <v>20025</v>
      </c>
      <c r="BD6462" s="50">
        <f t="shared" si="2021"/>
        <v>0</v>
      </c>
      <c r="BE6462" s="50">
        <f t="shared" si="2022"/>
        <v>0</v>
      </c>
      <c r="BF6462" s="50">
        <f t="shared" si="2028"/>
        <v>0</v>
      </c>
      <c r="BG6462" s="50"/>
      <c r="BH6462" s="17">
        <f t="shared" si="2023"/>
        <v>0</v>
      </c>
      <c r="BI6462" s="17">
        <f t="shared" si="2031"/>
        <v>6462</v>
      </c>
      <c r="BJ6462" s="17">
        <f t="shared" si="2029"/>
        <v>6462</v>
      </c>
      <c r="BK6462" s="150">
        <f t="shared" si="2030"/>
        <v>37393</v>
      </c>
      <c r="BL6462" s="50" t="e">
        <f t="shared" ca="1" si="2024"/>
        <v>#NAME?</v>
      </c>
      <c r="BM6462" s="50" t="e">
        <f t="shared" ca="1" si="2025"/>
        <v>#NAME?</v>
      </c>
      <c r="BN6462" s="50" t="e">
        <f t="shared" ca="1" si="2026"/>
        <v>#NAME?</v>
      </c>
    </row>
    <row r="6463" spans="1:66" x14ac:dyDescent="0.35">
      <c r="A6463" s="48">
        <v>37394</v>
      </c>
      <c r="B6463" s="17">
        <v>2002</v>
      </c>
      <c r="C6463" s="17">
        <v>5</v>
      </c>
      <c r="D6463" s="17">
        <v>138</v>
      </c>
      <c r="E6463" s="17">
        <v>18</v>
      </c>
      <c r="F6463" s="17">
        <v>7</v>
      </c>
      <c r="G6463" s="50">
        <v>2.4</v>
      </c>
      <c r="H6463" s="32">
        <v>3.4432708622496797</v>
      </c>
      <c r="I6463" s="50">
        <v>19.166666666666668</v>
      </c>
      <c r="J6463" s="13">
        <v>0.6</v>
      </c>
      <c r="K6463" s="13">
        <f t="shared" si="2012"/>
        <v>0.6</v>
      </c>
      <c r="L6463" s="13">
        <f t="shared" si="2013"/>
        <v>0</v>
      </c>
      <c r="M6463" s="13" t="e">
        <f ca="1">CalcTable[[#This Row],[IWC]]-AE6462</f>
        <v>#NAME?</v>
      </c>
      <c r="N6463" s="13" t="e">
        <f ca="1">IF(CalcTable[[#This Row],[Day of Year]]&lt;123,FCAP,AE6462)</f>
        <v>#NAME?</v>
      </c>
      <c r="O6463" s="17" t="e">
        <f ca="1">IF(IRR_DRIP,5,COUNTIF('IDET Wind Values'!C6447:G6447,"&lt;="&amp;IRR_MAXWIND))</f>
        <v>#NAME?</v>
      </c>
      <c r="P6463" s="13" t="e">
        <f ca="1">CalcTable[[#This Row],[ET_o]]*KL</f>
        <v>#NAME?</v>
      </c>
      <c r="Q6463" s="13" t="e">
        <f ca="1">IF(WILTPT&lt;=0,1,MAX(0,MIN(1,(CalcTable[[#This Row],[IWC]]-WILTPT)/(MAD-WILTPT))))</f>
        <v>#NAME?</v>
      </c>
      <c r="R6463" s="13" t="e">
        <f ca="1">CalcTable[[#This Row],[ETMult]]*CalcTable[[#This Row],[ETb]]</f>
        <v>#NAME?</v>
      </c>
      <c r="S6463" s="13" t="b">
        <f>INDEX(IRR_LIST,CalcTable[[#This Row],[Day of Week]]+1)</f>
        <v>0</v>
      </c>
      <c r="T6463" s="13">
        <f t="shared" ca="1" si="2014"/>
        <v>0.6</v>
      </c>
      <c r="U6463" s="13" t="b">
        <f ca="1">IF(CalcTable[[#This Row],[IrrPrecip]]&gt;=IC_MM,FALSE,TRUE)</f>
        <v>1</v>
      </c>
      <c r="V6463" s="13" t="b">
        <f t="shared" si="2015"/>
        <v>1</v>
      </c>
      <c r="W6463" s="13" t="e">
        <f ca="1">IF(AND(IRR_DRIP=FALSE,CalcTable[[#This Row],[IrrHours]]&lt;=0),FALSE,TRUE)</f>
        <v>#NAME?</v>
      </c>
      <c r="X6463" s="13" t="e">
        <f ca="1">AND(CalcTable[[#This Row],[IrrDay]],CalcTable[[#This Row],[IrrRain]],CalcTable[[#This Row],[IrrWarm]],CalcTable[[#This Row],[IrrWindy]])</f>
        <v>#NAME?</v>
      </c>
      <c r="Y6463" s="13" t="e">
        <f t="shared" ca="1" si="2016"/>
        <v>#NAME?</v>
      </c>
      <c r="Z6463" s="13" t="e">
        <f ca="1">CalcTable[[#This Row],[IrrHours]]/5</f>
        <v>#NAME?</v>
      </c>
      <c r="AA6463" s="13" t="e">
        <f ca="1">IF(CalcTable[[#This Row],[IrrFlag]]=FALSE,0,MAX(0,CalcTable[[#This Row],[VolRednWind]]*(FCAP*IRR_TARGET-CalcTable[[#This Row],[IWC]])))</f>
        <v>#NAME?</v>
      </c>
      <c r="AB6463" s="13" t="e">
        <f ca="1">CalcTable[[#This Row],[IWC]]+CalcTable[[#This Row],[Eff Precip]]+CalcTable[[#This Row],[IrrAmt]]-CalcTable[[#This Row],[AET]]</f>
        <v>#NAME?</v>
      </c>
      <c r="AC6463" s="13" t="e">
        <f ca="1">IF(CalcTable[[#This Row],[PWC]]&gt;FCAP,MIN(24*PERC,MIN(SAT,CalcTable[[#This Row],[PWC]])-FCAP),0)</f>
        <v>#NAME?</v>
      </c>
      <c r="AD6463" s="13" t="e">
        <f ca="1">IF(CalcTable[[#This Row],[PWC]]&gt;SAT,CalcTable[[#This Row],[PWC]]-SAT,0)</f>
        <v>#NAME?</v>
      </c>
      <c r="AE6463" s="13" t="e">
        <f ca="1">CalcTable[[#This Row],[PWC]]-CalcTable[[#This Row],[PercAmt]]-CalcTable[[#This Row],[Runoff]]</f>
        <v>#NAME?</v>
      </c>
      <c r="AF6463" s="13" t="e">
        <f ca="1">CalcTable[[#This Row],[IrrAmt]]/1000*CUR_IRR_AREA*10000/IRR_EFF</f>
        <v>#NAME?</v>
      </c>
      <c r="AG6463" s="147"/>
      <c r="AH6463" s="13"/>
      <c r="AI6463" s="50">
        <v>0</v>
      </c>
      <c r="AJ6463" s="50">
        <v>0</v>
      </c>
      <c r="AK6463" s="50">
        <v>2.2964989376732947</v>
      </c>
      <c r="AL6463" s="50">
        <v>0</v>
      </c>
      <c r="AM6463" s="50"/>
      <c r="AN6463" s="50"/>
      <c r="AO6463" s="50"/>
      <c r="AP6463" s="50"/>
      <c r="AQ6463" s="50"/>
      <c r="AR6463" s="50"/>
      <c r="AS6463" s="50"/>
      <c r="AT6463" s="50"/>
      <c r="AU6463" s="50"/>
      <c r="AV6463" s="50"/>
      <c r="AW6463" s="50"/>
      <c r="AX6463" s="50">
        <f t="shared" si="2027"/>
        <v>2.2964989376732947</v>
      </c>
      <c r="AY6463" s="50"/>
      <c r="AZ6463" s="50">
        <f t="shared" si="2017"/>
        <v>33.681984419208327</v>
      </c>
      <c r="BA6463" s="50">
        <f t="shared" si="2018"/>
        <v>51.859563312114403</v>
      </c>
      <c r="BB6463" s="50">
        <f t="shared" si="2019"/>
        <v>53.463467332076711</v>
      </c>
      <c r="BC6463" s="17">
        <f t="shared" si="2020"/>
        <v>20025</v>
      </c>
      <c r="BD6463" s="50">
        <f t="shared" si="2021"/>
        <v>2.2964989376732947</v>
      </c>
      <c r="BE6463" s="50">
        <f t="shared" si="2022"/>
        <v>33.681984419208327</v>
      </c>
      <c r="BF6463" s="50">
        <f t="shared" si="2028"/>
        <v>55.093004094512494</v>
      </c>
      <c r="BG6463" s="50"/>
      <c r="BH6463" s="17">
        <f t="shared" si="2023"/>
        <v>0</v>
      </c>
      <c r="BI6463" s="17">
        <f t="shared" si="2031"/>
        <v>6463</v>
      </c>
      <c r="BJ6463" s="17">
        <f t="shared" si="2029"/>
        <v>6463</v>
      </c>
      <c r="BK6463" s="150">
        <f t="shared" si="2030"/>
        <v>37394</v>
      </c>
      <c r="BL6463" s="50" t="e">
        <f t="shared" ca="1" si="2024"/>
        <v>#NAME?</v>
      </c>
      <c r="BM6463" s="50" t="e">
        <f t="shared" ca="1" si="2025"/>
        <v>#NAME?</v>
      </c>
      <c r="BN6463" s="50" t="e">
        <f t="shared" ca="1" si="2026"/>
        <v>#NAME?</v>
      </c>
    </row>
    <row r="6464" spans="1:66" x14ac:dyDescent="0.35">
      <c r="A6464" s="48">
        <v>37395</v>
      </c>
      <c r="B6464" s="17">
        <v>2002</v>
      </c>
      <c r="C6464" s="17">
        <v>5</v>
      </c>
      <c r="D6464" s="17">
        <v>139</v>
      </c>
      <c r="E6464" s="17">
        <v>19</v>
      </c>
      <c r="F6464" s="17">
        <v>1</v>
      </c>
      <c r="G6464" s="50">
        <v>5.7</v>
      </c>
      <c r="H6464" s="32">
        <v>4.7108348920515555</v>
      </c>
      <c r="I6464" s="50">
        <v>13</v>
      </c>
      <c r="J6464" s="13">
        <v>0.8</v>
      </c>
      <c r="K6464" s="13">
        <f t="shared" si="2012"/>
        <v>0.8</v>
      </c>
      <c r="L6464" s="13">
        <f t="shared" si="2013"/>
        <v>0</v>
      </c>
      <c r="M6464" s="13" t="e">
        <f ca="1">CalcTable[[#This Row],[IWC]]-AE6463</f>
        <v>#NAME?</v>
      </c>
      <c r="N6464" s="13" t="e">
        <f ca="1">IF(CalcTable[[#This Row],[Day of Year]]&lt;123,FCAP,AE6463)</f>
        <v>#NAME?</v>
      </c>
      <c r="O6464" s="17" t="e">
        <f ca="1">IF(IRR_DRIP,5,COUNTIF('IDET Wind Values'!C6448:G6448,"&lt;="&amp;IRR_MAXWIND))</f>
        <v>#NAME?</v>
      </c>
      <c r="P6464" s="13" t="e">
        <f ca="1">CalcTable[[#This Row],[ET_o]]*KL</f>
        <v>#NAME?</v>
      </c>
      <c r="Q6464" s="13" t="e">
        <f ca="1">IF(WILTPT&lt;=0,1,MAX(0,MIN(1,(CalcTable[[#This Row],[IWC]]-WILTPT)/(MAD-WILTPT))))</f>
        <v>#NAME?</v>
      </c>
      <c r="R6464" s="13" t="e">
        <f ca="1">CalcTable[[#This Row],[ETMult]]*CalcTable[[#This Row],[ETb]]</f>
        <v>#NAME?</v>
      </c>
      <c r="S6464" s="13" t="b">
        <f>INDEX(IRR_LIST,CalcTable[[#This Row],[Day of Week]]+1)</f>
        <v>1</v>
      </c>
      <c r="T6464" s="13">
        <f t="shared" ca="1" si="2014"/>
        <v>1.2</v>
      </c>
      <c r="U6464" s="13" t="b">
        <f ca="1">IF(CalcTable[[#This Row],[IrrPrecip]]&gt;=IC_MM,FALSE,TRUE)</f>
        <v>1</v>
      </c>
      <c r="V6464" s="13" t="b">
        <f t="shared" si="2015"/>
        <v>1</v>
      </c>
      <c r="W6464" s="13" t="e">
        <f ca="1">IF(AND(IRR_DRIP=FALSE,CalcTable[[#This Row],[IrrHours]]&lt;=0),FALSE,TRUE)</f>
        <v>#NAME?</v>
      </c>
      <c r="X6464" s="13" t="e">
        <f ca="1">AND(CalcTable[[#This Row],[IrrDay]],CalcTable[[#This Row],[IrrRain]],CalcTable[[#This Row],[IrrWarm]],CalcTable[[#This Row],[IrrWindy]])</f>
        <v>#NAME?</v>
      </c>
      <c r="Y6464" s="13" t="e">
        <f t="shared" ca="1" si="2016"/>
        <v>#NAME?</v>
      </c>
      <c r="Z6464" s="13" t="e">
        <f ca="1">CalcTable[[#This Row],[IrrHours]]/5</f>
        <v>#NAME?</v>
      </c>
      <c r="AA6464" s="13" t="e">
        <f ca="1">IF(CalcTable[[#This Row],[IrrFlag]]=FALSE,0,MAX(0,CalcTable[[#This Row],[VolRednWind]]*(FCAP*IRR_TARGET-CalcTable[[#This Row],[IWC]])))</f>
        <v>#NAME?</v>
      </c>
      <c r="AB6464" s="13" t="e">
        <f ca="1">CalcTable[[#This Row],[IWC]]+CalcTable[[#This Row],[Eff Precip]]+CalcTable[[#This Row],[IrrAmt]]-CalcTable[[#This Row],[AET]]</f>
        <v>#NAME?</v>
      </c>
      <c r="AC6464" s="13" t="e">
        <f ca="1">IF(CalcTable[[#This Row],[PWC]]&gt;FCAP,MIN(24*PERC,MIN(SAT,CalcTable[[#This Row],[PWC]])-FCAP),0)</f>
        <v>#NAME?</v>
      </c>
      <c r="AD6464" s="13" t="e">
        <f ca="1">IF(CalcTable[[#This Row],[PWC]]&gt;SAT,CalcTable[[#This Row],[PWC]]-SAT,0)</f>
        <v>#NAME?</v>
      </c>
      <c r="AE6464" s="13" t="e">
        <f ca="1">CalcTable[[#This Row],[PWC]]-CalcTable[[#This Row],[PercAmt]]-CalcTable[[#This Row],[Runoff]]</f>
        <v>#NAME?</v>
      </c>
      <c r="AF6464" s="13" t="e">
        <f ca="1">CalcTable[[#This Row],[IrrAmt]]/1000*CUR_IRR_AREA*10000/IRR_EFF</f>
        <v>#NAME?</v>
      </c>
      <c r="AG6464" s="147"/>
      <c r="AH6464" s="13"/>
      <c r="AI6464" s="50">
        <v>3.4386642149299464</v>
      </c>
      <c r="AJ6464" s="50">
        <v>6.3620034608463953</v>
      </c>
      <c r="AK6464" s="50">
        <v>0</v>
      </c>
      <c r="AL6464" s="50">
        <v>0</v>
      </c>
      <c r="AM6464" s="50"/>
      <c r="AN6464" s="50"/>
      <c r="AO6464" s="50"/>
      <c r="AP6464" s="50"/>
      <c r="AQ6464" s="50"/>
      <c r="AR6464" s="50"/>
      <c r="AS6464" s="50"/>
      <c r="AT6464" s="50"/>
      <c r="AU6464" s="50"/>
      <c r="AV6464" s="50"/>
      <c r="AW6464" s="50"/>
      <c r="AX6464" s="50">
        <f t="shared" si="2027"/>
        <v>9.8006676757763422</v>
      </c>
      <c r="AY6464" s="50"/>
      <c r="AZ6464" s="50">
        <f t="shared" si="2017"/>
        <v>237.05251000380017</v>
      </c>
      <c r="BA6464" s="50">
        <f t="shared" si="2018"/>
        <v>385.49316758415932</v>
      </c>
      <c r="BB6464" s="50">
        <f t="shared" si="2019"/>
        <v>399.05999978439922</v>
      </c>
      <c r="BC6464" s="17">
        <f t="shared" si="2020"/>
        <v>20025</v>
      </c>
      <c r="BD6464" s="50">
        <f t="shared" si="2021"/>
        <v>9.8006676757763422</v>
      </c>
      <c r="BE6464" s="50">
        <f t="shared" si="2022"/>
        <v>237.05251000380017</v>
      </c>
      <c r="BF6464" s="50">
        <f t="shared" si="2028"/>
        <v>387.74244241992886</v>
      </c>
      <c r="BG6464" s="50"/>
      <c r="BH6464" s="17">
        <f t="shared" si="2023"/>
        <v>0</v>
      </c>
      <c r="BI6464" s="17">
        <f t="shared" si="2031"/>
        <v>6464</v>
      </c>
      <c r="BJ6464" s="17">
        <f t="shared" si="2029"/>
        <v>6464</v>
      </c>
      <c r="BK6464" s="150">
        <f t="shared" si="2030"/>
        <v>37395</v>
      </c>
      <c r="BL6464" s="50" t="e">
        <f t="shared" ca="1" si="2024"/>
        <v>#NAME?</v>
      </c>
      <c r="BM6464" s="50" t="e">
        <f t="shared" ca="1" si="2025"/>
        <v>#NAME?</v>
      </c>
      <c r="BN6464" s="50" t="e">
        <f t="shared" ca="1" si="2026"/>
        <v>#NAME?</v>
      </c>
    </row>
    <row r="6465" spans="1:66" x14ac:dyDescent="0.35">
      <c r="A6465" s="48">
        <v>37396</v>
      </c>
      <c r="B6465" s="17">
        <v>2002</v>
      </c>
      <c r="C6465" s="17">
        <v>5</v>
      </c>
      <c r="D6465" s="17">
        <v>140</v>
      </c>
      <c r="E6465" s="17">
        <v>20</v>
      </c>
      <c r="F6465" s="17">
        <v>2</v>
      </c>
      <c r="G6465" s="50">
        <v>6.7</v>
      </c>
      <c r="H6465" s="32">
        <v>4.5353244093491467</v>
      </c>
      <c r="I6465" s="50">
        <v>8.6666666666666661</v>
      </c>
      <c r="J6465" s="13">
        <v>0</v>
      </c>
      <c r="K6465" s="13">
        <f t="shared" si="2012"/>
        <v>0</v>
      </c>
      <c r="L6465" s="13">
        <f t="shared" si="2013"/>
        <v>0</v>
      </c>
      <c r="M6465" s="13" t="e">
        <f ca="1">CalcTable[[#This Row],[IWC]]-AE6464</f>
        <v>#NAME?</v>
      </c>
      <c r="N6465" s="13" t="e">
        <f ca="1">IF(CalcTable[[#This Row],[Day of Year]]&lt;123,FCAP,AE6464)</f>
        <v>#NAME?</v>
      </c>
      <c r="O6465" s="17" t="e">
        <f ca="1">IF(IRR_DRIP,5,COUNTIF('IDET Wind Values'!C6449:G6449,"&lt;="&amp;IRR_MAXWIND))</f>
        <v>#NAME?</v>
      </c>
      <c r="P6465" s="13" t="e">
        <f ca="1">CalcTable[[#This Row],[ET_o]]*KL</f>
        <v>#NAME?</v>
      </c>
      <c r="Q6465" s="13" t="e">
        <f ca="1">IF(WILTPT&lt;=0,1,MAX(0,MIN(1,(CalcTable[[#This Row],[IWC]]-WILTPT)/(MAD-WILTPT))))</f>
        <v>#NAME?</v>
      </c>
      <c r="R6465" s="13" t="e">
        <f ca="1">CalcTable[[#This Row],[ETMult]]*CalcTable[[#This Row],[ETb]]</f>
        <v>#NAME?</v>
      </c>
      <c r="S6465" s="13" t="b">
        <f>INDEX(IRR_LIST,CalcTable[[#This Row],[Day of Week]]+1)</f>
        <v>0</v>
      </c>
      <c r="T6465" s="13">
        <f t="shared" ca="1" si="2014"/>
        <v>1.4</v>
      </c>
      <c r="U6465" s="13" t="b">
        <f ca="1">IF(CalcTable[[#This Row],[IrrPrecip]]&gt;=IC_MM,FALSE,TRUE)</f>
        <v>1</v>
      </c>
      <c r="V6465" s="13" t="b">
        <f t="shared" si="2015"/>
        <v>0</v>
      </c>
      <c r="W6465" s="13" t="e">
        <f ca="1">IF(AND(IRR_DRIP=FALSE,CalcTable[[#This Row],[IrrHours]]&lt;=0),FALSE,TRUE)</f>
        <v>#NAME?</v>
      </c>
      <c r="X6465" s="13" t="e">
        <f ca="1">AND(CalcTable[[#This Row],[IrrDay]],CalcTable[[#This Row],[IrrRain]],CalcTable[[#This Row],[IrrWarm]],CalcTable[[#This Row],[IrrWindy]])</f>
        <v>#NAME?</v>
      </c>
      <c r="Y6465" s="13" t="e">
        <f t="shared" ca="1" si="2016"/>
        <v>#NAME?</v>
      </c>
      <c r="Z6465" s="13" t="e">
        <f ca="1">CalcTable[[#This Row],[IrrHours]]/5</f>
        <v>#NAME?</v>
      </c>
      <c r="AA6465" s="13" t="e">
        <f ca="1">IF(CalcTable[[#This Row],[IrrFlag]]=FALSE,0,MAX(0,CalcTable[[#This Row],[VolRednWind]]*(FCAP*IRR_TARGET-CalcTable[[#This Row],[IWC]])))</f>
        <v>#NAME?</v>
      </c>
      <c r="AB6465" s="13" t="e">
        <f ca="1">CalcTable[[#This Row],[IWC]]+CalcTable[[#This Row],[Eff Precip]]+CalcTable[[#This Row],[IrrAmt]]-CalcTable[[#This Row],[AET]]</f>
        <v>#NAME?</v>
      </c>
      <c r="AC6465" s="13" t="e">
        <f ca="1">IF(CalcTable[[#This Row],[PWC]]&gt;FCAP,MIN(24*PERC,MIN(SAT,CalcTable[[#This Row],[PWC]])-FCAP),0)</f>
        <v>#NAME?</v>
      </c>
      <c r="AD6465" s="13" t="e">
        <f ca="1">IF(CalcTable[[#This Row],[PWC]]&gt;SAT,CalcTable[[#This Row],[PWC]]-SAT,0)</f>
        <v>#NAME?</v>
      </c>
      <c r="AE6465" s="13" t="e">
        <f ca="1">CalcTable[[#This Row],[PWC]]-CalcTable[[#This Row],[PercAmt]]-CalcTable[[#This Row],[Runoff]]</f>
        <v>#NAME?</v>
      </c>
      <c r="AF6465" s="13" t="e">
        <f ca="1">CalcTable[[#This Row],[IrrAmt]]/1000*CUR_IRR_AREA*10000/IRR_EFF</f>
        <v>#NAME?</v>
      </c>
      <c r="AG6465" s="147"/>
      <c r="AH6465" s="13"/>
      <c r="AI6465" s="50">
        <v>0</v>
      </c>
      <c r="AJ6465" s="50">
        <v>0</v>
      </c>
      <c r="AK6465" s="50">
        <v>0</v>
      </c>
      <c r="AL6465" s="50">
        <v>0</v>
      </c>
      <c r="AM6465" s="50"/>
      <c r="AN6465" s="50"/>
      <c r="AO6465" s="50"/>
      <c r="AP6465" s="50"/>
      <c r="AQ6465" s="50"/>
      <c r="AR6465" s="50"/>
      <c r="AS6465" s="50"/>
      <c r="AT6465" s="50"/>
      <c r="AU6465" s="50"/>
      <c r="AV6465" s="50"/>
      <c r="AW6465" s="50"/>
      <c r="AX6465" s="50">
        <f t="shared" si="2027"/>
        <v>0</v>
      </c>
      <c r="AY6465" s="50"/>
      <c r="AZ6465" s="50">
        <f t="shared" si="2017"/>
        <v>0</v>
      </c>
      <c r="BA6465" s="50">
        <f t="shared" si="2018"/>
        <v>0</v>
      </c>
      <c r="BB6465" s="50">
        <f t="shared" si="2019"/>
        <v>0</v>
      </c>
      <c r="BC6465" s="17">
        <f t="shared" si="2020"/>
        <v>20025</v>
      </c>
      <c r="BD6465" s="50">
        <f t="shared" si="2021"/>
        <v>0</v>
      </c>
      <c r="BE6465" s="50">
        <f t="shared" si="2022"/>
        <v>0</v>
      </c>
      <c r="BF6465" s="50">
        <f t="shared" si="2028"/>
        <v>0</v>
      </c>
      <c r="BG6465" s="50"/>
      <c r="BH6465" s="17">
        <f t="shared" si="2023"/>
        <v>0</v>
      </c>
      <c r="BI6465" s="17">
        <f t="shared" si="2031"/>
        <v>6465</v>
      </c>
      <c r="BJ6465" s="17">
        <f t="shared" si="2029"/>
        <v>6465</v>
      </c>
      <c r="BK6465" s="150">
        <f t="shared" si="2030"/>
        <v>37396</v>
      </c>
      <c r="BL6465" s="50" t="e">
        <f t="shared" ca="1" si="2024"/>
        <v>#NAME?</v>
      </c>
      <c r="BM6465" s="50" t="e">
        <f t="shared" ca="1" si="2025"/>
        <v>#NAME?</v>
      </c>
      <c r="BN6465" s="50" t="e">
        <f t="shared" ca="1" si="2026"/>
        <v>#NAME?</v>
      </c>
    </row>
    <row r="6466" spans="1:66" x14ac:dyDescent="0.35">
      <c r="A6466" s="48">
        <v>37397</v>
      </c>
      <c r="B6466" s="17">
        <v>2002</v>
      </c>
      <c r="C6466" s="17">
        <v>5</v>
      </c>
      <c r="D6466" s="17">
        <v>141</v>
      </c>
      <c r="E6466" s="17">
        <v>21</v>
      </c>
      <c r="F6466" s="17">
        <v>3</v>
      </c>
      <c r="G6466" s="50">
        <v>0.6</v>
      </c>
      <c r="H6466" s="32">
        <v>5.1167340009057183</v>
      </c>
      <c r="I6466" s="50">
        <v>42.333333333333336</v>
      </c>
      <c r="J6466" s="13">
        <v>0</v>
      </c>
      <c r="K6466" s="13">
        <f t="shared" si="2012"/>
        <v>0</v>
      </c>
      <c r="L6466" s="13">
        <f t="shared" si="2013"/>
        <v>0</v>
      </c>
      <c r="M6466" s="13" t="e">
        <f ca="1">CalcTable[[#This Row],[IWC]]-AE6465</f>
        <v>#NAME?</v>
      </c>
      <c r="N6466" s="13" t="e">
        <f ca="1">IF(CalcTable[[#This Row],[Day of Year]]&lt;123,FCAP,AE6465)</f>
        <v>#NAME?</v>
      </c>
      <c r="O6466" s="17" t="e">
        <f ca="1">IF(IRR_DRIP,5,COUNTIF('IDET Wind Values'!C6450:G6450,"&lt;="&amp;IRR_MAXWIND))</f>
        <v>#NAME?</v>
      </c>
      <c r="P6466" s="13" t="e">
        <f ca="1">CalcTable[[#This Row],[ET_o]]*KL</f>
        <v>#NAME?</v>
      </c>
      <c r="Q6466" s="13" t="e">
        <f ca="1">IF(WILTPT&lt;=0,1,MAX(0,MIN(1,(CalcTable[[#This Row],[IWC]]-WILTPT)/(MAD-WILTPT))))</f>
        <v>#NAME?</v>
      </c>
      <c r="R6466" s="13" t="e">
        <f ca="1">CalcTable[[#This Row],[ETMult]]*CalcTable[[#This Row],[ETb]]</f>
        <v>#NAME?</v>
      </c>
      <c r="S6466" s="13" t="b">
        <f>INDEX(IRR_LIST,CalcTable[[#This Row],[Day of Week]]+1)</f>
        <v>1</v>
      </c>
      <c r="T6466" s="13">
        <f t="shared" ca="1" si="2014"/>
        <v>0.8</v>
      </c>
      <c r="U6466" s="13" t="b">
        <f ca="1">IF(CalcTable[[#This Row],[IrrPrecip]]&gt;=IC_MM,FALSE,TRUE)</f>
        <v>1</v>
      </c>
      <c r="V6466" s="13" t="b">
        <f t="shared" si="2015"/>
        <v>0</v>
      </c>
      <c r="W6466" s="13" t="e">
        <f ca="1">IF(AND(IRR_DRIP=FALSE,CalcTable[[#This Row],[IrrHours]]&lt;=0),FALSE,TRUE)</f>
        <v>#NAME?</v>
      </c>
      <c r="X6466" s="13" t="e">
        <f ca="1">AND(CalcTable[[#This Row],[IrrDay]],CalcTable[[#This Row],[IrrRain]],CalcTable[[#This Row],[IrrWarm]],CalcTable[[#This Row],[IrrWindy]])</f>
        <v>#NAME?</v>
      </c>
      <c r="Y6466" s="13" t="e">
        <f t="shared" ca="1" si="2016"/>
        <v>#NAME?</v>
      </c>
      <c r="Z6466" s="13" t="e">
        <f ca="1">CalcTable[[#This Row],[IrrHours]]/5</f>
        <v>#NAME?</v>
      </c>
      <c r="AA6466" s="13" t="e">
        <f ca="1">IF(CalcTable[[#This Row],[IrrFlag]]=FALSE,0,MAX(0,CalcTable[[#This Row],[VolRednWind]]*(FCAP*IRR_TARGET-CalcTable[[#This Row],[IWC]])))</f>
        <v>#NAME?</v>
      </c>
      <c r="AB6466" s="13" t="e">
        <f ca="1">CalcTable[[#This Row],[IWC]]+CalcTable[[#This Row],[Eff Precip]]+CalcTable[[#This Row],[IrrAmt]]-CalcTable[[#This Row],[AET]]</f>
        <v>#NAME?</v>
      </c>
      <c r="AC6466" s="13" t="e">
        <f ca="1">IF(CalcTable[[#This Row],[PWC]]&gt;FCAP,MIN(24*PERC,MIN(SAT,CalcTable[[#This Row],[PWC]])-FCAP),0)</f>
        <v>#NAME?</v>
      </c>
      <c r="AD6466" s="13" t="e">
        <f ca="1">IF(CalcTable[[#This Row],[PWC]]&gt;SAT,CalcTable[[#This Row],[PWC]]-SAT,0)</f>
        <v>#NAME?</v>
      </c>
      <c r="AE6466" s="13" t="e">
        <f ca="1">CalcTable[[#This Row],[PWC]]-CalcTable[[#This Row],[PercAmt]]-CalcTable[[#This Row],[Runoff]]</f>
        <v>#NAME?</v>
      </c>
      <c r="AF6466" s="13" t="e">
        <f ca="1">CalcTable[[#This Row],[IrrAmt]]/1000*CUR_IRR_AREA*10000/IRR_EFF</f>
        <v>#NAME?</v>
      </c>
      <c r="AG6466" s="147"/>
      <c r="AH6466" s="13"/>
      <c r="AI6466" s="50">
        <v>0</v>
      </c>
      <c r="AJ6466" s="50">
        <v>0</v>
      </c>
      <c r="AK6466" s="50">
        <v>0</v>
      </c>
      <c r="AL6466" s="50">
        <v>0</v>
      </c>
      <c r="AM6466" s="50"/>
      <c r="AN6466" s="50"/>
      <c r="AO6466" s="50"/>
      <c r="AP6466" s="50"/>
      <c r="AQ6466" s="50"/>
      <c r="AR6466" s="50"/>
      <c r="AS6466" s="50"/>
      <c r="AT6466" s="50"/>
      <c r="AU6466" s="50"/>
      <c r="AV6466" s="50"/>
      <c r="AW6466" s="50"/>
      <c r="AX6466" s="50">
        <f t="shared" si="2027"/>
        <v>0</v>
      </c>
      <c r="AY6466" s="50"/>
      <c r="AZ6466" s="50">
        <f t="shared" si="2017"/>
        <v>0</v>
      </c>
      <c r="BA6466" s="50">
        <f t="shared" si="2018"/>
        <v>0</v>
      </c>
      <c r="BB6466" s="50">
        <f t="shared" si="2019"/>
        <v>0</v>
      </c>
      <c r="BC6466" s="17">
        <f t="shared" si="2020"/>
        <v>20025</v>
      </c>
      <c r="BD6466" s="50">
        <f t="shared" si="2021"/>
        <v>0</v>
      </c>
      <c r="BE6466" s="50">
        <f t="shared" si="2022"/>
        <v>0</v>
      </c>
      <c r="BF6466" s="50">
        <f t="shared" si="2028"/>
        <v>0</v>
      </c>
      <c r="BG6466" s="50"/>
      <c r="BH6466" s="17">
        <f t="shared" si="2023"/>
        <v>0</v>
      </c>
      <c r="BI6466" s="17">
        <f t="shared" si="2031"/>
        <v>6466</v>
      </c>
      <c r="BJ6466" s="17">
        <f t="shared" si="2029"/>
        <v>6466</v>
      </c>
      <c r="BK6466" s="150">
        <f t="shared" si="2030"/>
        <v>37397</v>
      </c>
      <c r="BL6466" s="50" t="e">
        <f t="shared" ca="1" si="2024"/>
        <v>#NAME?</v>
      </c>
      <c r="BM6466" s="50" t="e">
        <f t="shared" ca="1" si="2025"/>
        <v>#NAME?</v>
      </c>
      <c r="BN6466" s="50" t="e">
        <f t="shared" ca="1" si="2026"/>
        <v>#NAME?</v>
      </c>
    </row>
    <row r="6467" spans="1:66" x14ac:dyDescent="0.35">
      <c r="A6467" s="48">
        <v>37398</v>
      </c>
      <c r="B6467" s="17">
        <v>2002</v>
      </c>
      <c r="C6467" s="17">
        <v>5</v>
      </c>
      <c r="D6467" s="17">
        <v>142</v>
      </c>
      <c r="E6467" s="17">
        <v>22</v>
      </c>
      <c r="F6467" s="17">
        <v>4</v>
      </c>
      <c r="G6467" s="50">
        <v>-1.4</v>
      </c>
      <c r="H6467" s="32">
        <v>3.2716848088038031</v>
      </c>
      <c r="I6467" s="50">
        <v>46.333333333333336</v>
      </c>
      <c r="J6467" s="13">
        <v>3.8</v>
      </c>
      <c r="K6467" s="13">
        <f t="shared" si="2012"/>
        <v>3.8</v>
      </c>
      <c r="L6467" s="13">
        <f t="shared" si="2013"/>
        <v>0</v>
      </c>
      <c r="M6467" s="13" t="e">
        <f ca="1">CalcTable[[#This Row],[IWC]]-AE6466</f>
        <v>#NAME?</v>
      </c>
      <c r="N6467" s="13" t="e">
        <f ca="1">IF(CalcTable[[#This Row],[Day of Year]]&lt;123,FCAP,AE6466)</f>
        <v>#NAME?</v>
      </c>
      <c r="O6467" s="17" t="e">
        <f ca="1">IF(IRR_DRIP,5,COUNTIF('IDET Wind Values'!C6451:G6451,"&lt;="&amp;IRR_MAXWIND))</f>
        <v>#NAME?</v>
      </c>
      <c r="P6467" s="13" t="e">
        <f ca="1">CalcTable[[#This Row],[ET_o]]*KL</f>
        <v>#NAME?</v>
      </c>
      <c r="Q6467" s="13" t="e">
        <f ca="1">IF(WILTPT&lt;=0,1,MAX(0,MIN(1,(CalcTable[[#This Row],[IWC]]-WILTPT)/(MAD-WILTPT))))</f>
        <v>#NAME?</v>
      </c>
      <c r="R6467" s="13" t="e">
        <f ca="1">CalcTable[[#This Row],[ETMult]]*CalcTable[[#This Row],[ETb]]</f>
        <v>#NAME?</v>
      </c>
      <c r="S6467" s="13" t="b">
        <f>INDEX(IRR_LIST,CalcTable[[#This Row],[Day of Week]]+1)</f>
        <v>0</v>
      </c>
      <c r="T6467" s="13">
        <f t="shared" ca="1" si="2014"/>
        <v>0</v>
      </c>
      <c r="U6467" s="13" t="b">
        <f ca="1">IF(CalcTable[[#This Row],[IrrPrecip]]&gt;=IC_MM,FALSE,TRUE)</f>
        <v>1</v>
      </c>
      <c r="V6467" s="13" t="b">
        <f t="shared" si="2015"/>
        <v>0</v>
      </c>
      <c r="W6467" s="13" t="e">
        <f ca="1">IF(AND(IRR_DRIP=FALSE,CalcTable[[#This Row],[IrrHours]]&lt;=0),FALSE,TRUE)</f>
        <v>#NAME?</v>
      </c>
      <c r="X6467" s="13" t="e">
        <f ca="1">AND(CalcTable[[#This Row],[IrrDay]],CalcTable[[#This Row],[IrrRain]],CalcTable[[#This Row],[IrrWarm]],CalcTable[[#This Row],[IrrWindy]])</f>
        <v>#NAME?</v>
      </c>
      <c r="Y6467" s="13" t="e">
        <f t="shared" ca="1" si="2016"/>
        <v>#NAME?</v>
      </c>
      <c r="Z6467" s="13" t="e">
        <f ca="1">CalcTable[[#This Row],[IrrHours]]/5</f>
        <v>#NAME?</v>
      </c>
      <c r="AA6467" s="13" t="e">
        <f ca="1">IF(CalcTable[[#This Row],[IrrFlag]]=FALSE,0,MAX(0,CalcTable[[#This Row],[VolRednWind]]*(FCAP*IRR_TARGET-CalcTable[[#This Row],[IWC]])))</f>
        <v>#NAME?</v>
      </c>
      <c r="AB6467" s="13" t="e">
        <f ca="1">CalcTable[[#This Row],[IWC]]+CalcTable[[#This Row],[Eff Precip]]+CalcTable[[#This Row],[IrrAmt]]-CalcTable[[#This Row],[AET]]</f>
        <v>#NAME?</v>
      </c>
      <c r="AC6467" s="13" t="e">
        <f ca="1">IF(CalcTable[[#This Row],[PWC]]&gt;FCAP,MIN(24*PERC,MIN(SAT,CalcTable[[#This Row],[PWC]])-FCAP),0)</f>
        <v>#NAME?</v>
      </c>
      <c r="AD6467" s="13" t="e">
        <f ca="1">IF(CalcTable[[#This Row],[PWC]]&gt;SAT,CalcTable[[#This Row],[PWC]]-SAT,0)</f>
        <v>#NAME?</v>
      </c>
      <c r="AE6467" s="13" t="e">
        <f ca="1">CalcTable[[#This Row],[PWC]]-CalcTable[[#This Row],[PercAmt]]-CalcTable[[#This Row],[Runoff]]</f>
        <v>#NAME?</v>
      </c>
      <c r="AF6467" s="13" t="e">
        <f ca="1">CalcTable[[#This Row],[IrrAmt]]/1000*CUR_IRR_AREA*10000/IRR_EFF</f>
        <v>#NAME?</v>
      </c>
      <c r="AG6467" s="147"/>
      <c r="AH6467" s="13"/>
      <c r="AI6467" s="50">
        <v>0</v>
      </c>
      <c r="AJ6467" s="50">
        <v>0</v>
      </c>
      <c r="AK6467" s="50">
        <v>0</v>
      </c>
      <c r="AL6467" s="50">
        <v>0</v>
      </c>
      <c r="AM6467" s="50"/>
      <c r="AN6467" s="50"/>
      <c r="AO6467" s="50"/>
      <c r="AP6467" s="50"/>
      <c r="AQ6467" s="50"/>
      <c r="AR6467" s="50"/>
      <c r="AS6467" s="50"/>
      <c r="AT6467" s="50"/>
      <c r="AU6467" s="50"/>
      <c r="AV6467" s="50"/>
      <c r="AW6467" s="50"/>
      <c r="AX6467" s="50">
        <f t="shared" si="2027"/>
        <v>0</v>
      </c>
      <c r="AY6467" s="50"/>
      <c r="AZ6467" s="50">
        <f t="shared" si="2017"/>
        <v>0</v>
      </c>
      <c r="BA6467" s="50">
        <f t="shared" si="2018"/>
        <v>0</v>
      </c>
      <c r="BB6467" s="50">
        <f t="shared" si="2019"/>
        <v>0</v>
      </c>
      <c r="BC6467" s="17">
        <f t="shared" si="2020"/>
        <v>20025</v>
      </c>
      <c r="BD6467" s="50">
        <f t="shared" si="2021"/>
        <v>0</v>
      </c>
      <c r="BE6467" s="50">
        <f t="shared" si="2022"/>
        <v>0</v>
      </c>
      <c r="BF6467" s="50">
        <f t="shared" si="2028"/>
        <v>0</v>
      </c>
      <c r="BG6467" s="50"/>
      <c r="BH6467" s="17">
        <f t="shared" si="2023"/>
        <v>0</v>
      </c>
      <c r="BI6467" s="17">
        <f t="shared" si="2031"/>
        <v>6467</v>
      </c>
      <c r="BJ6467" s="17">
        <f t="shared" si="2029"/>
        <v>6467</v>
      </c>
      <c r="BK6467" s="150">
        <f t="shared" si="2030"/>
        <v>37398</v>
      </c>
      <c r="BL6467" s="50" t="e">
        <f t="shared" ca="1" si="2024"/>
        <v>#NAME?</v>
      </c>
      <c r="BM6467" s="50" t="e">
        <f t="shared" ca="1" si="2025"/>
        <v>#NAME?</v>
      </c>
      <c r="BN6467" s="50" t="e">
        <f t="shared" ca="1" si="2026"/>
        <v>#NAME?</v>
      </c>
    </row>
    <row r="6468" spans="1:66" x14ac:dyDescent="0.35">
      <c r="A6468" s="48">
        <v>37399</v>
      </c>
      <c r="B6468" s="17">
        <v>2002</v>
      </c>
      <c r="C6468" s="17">
        <v>5</v>
      </c>
      <c r="D6468" s="17">
        <v>143</v>
      </c>
      <c r="E6468" s="17">
        <v>23</v>
      </c>
      <c r="F6468" s="17">
        <v>5</v>
      </c>
      <c r="G6468" s="50">
        <v>-2.8</v>
      </c>
      <c r="H6468" s="32">
        <v>2.6178361186969825</v>
      </c>
      <c r="I6468" s="50">
        <v>8.8333333333333339</v>
      </c>
      <c r="J6468" s="13">
        <v>0</v>
      </c>
      <c r="K6468" s="13">
        <f t="shared" si="2012"/>
        <v>0</v>
      </c>
      <c r="L6468" s="13">
        <f t="shared" si="2013"/>
        <v>0</v>
      </c>
      <c r="M6468" s="13" t="e">
        <f ca="1">CalcTable[[#This Row],[IWC]]-AE6467</f>
        <v>#NAME?</v>
      </c>
      <c r="N6468" s="13" t="e">
        <f ca="1">IF(CalcTable[[#This Row],[Day of Year]]&lt;123,FCAP,AE6467)</f>
        <v>#NAME?</v>
      </c>
      <c r="O6468" s="17" t="e">
        <f ca="1">IF(IRR_DRIP,5,COUNTIF('IDET Wind Values'!C6452:G6452,"&lt;="&amp;IRR_MAXWIND))</f>
        <v>#NAME?</v>
      </c>
      <c r="P6468" s="13" t="e">
        <f ca="1">CalcTable[[#This Row],[ET_o]]*KL</f>
        <v>#NAME?</v>
      </c>
      <c r="Q6468" s="13" t="e">
        <f ca="1">IF(WILTPT&lt;=0,1,MAX(0,MIN(1,(CalcTable[[#This Row],[IWC]]-WILTPT)/(MAD-WILTPT))))</f>
        <v>#NAME?</v>
      </c>
      <c r="R6468" s="13" t="e">
        <f ca="1">CalcTable[[#This Row],[ETMult]]*CalcTable[[#This Row],[ETb]]</f>
        <v>#NAME?</v>
      </c>
      <c r="S6468" s="13" t="b">
        <f>INDEX(IRR_LIST,CalcTable[[#This Row],[Day of Week]]+1)</f>
        <v>1</v>
      </c>
      <c r="T6468" s="13">
        <f t="shared" ca="1" si="2014"/>
        <v>3.8</v>
      </c>
      <c r="U6468" s="13" t="b">
        <f ca="1">IF(CalcTable[[#This Row],[IrrPrecip]]&gt;=IC_MM,FALSE,TRUE)</f>
        <v>1</v>
      </c>
      <c r="V6468" s="13" t="b">
        <f t="shared" si="2015"/>
        <v>0</v>
      </c>
      <c r="W6468" s="13" t="e">
        <f ca="1">IF(AND(IRR_DRIP=FALSE,CalcTable[[#This Row],[IrrHours]]&lt;=0),FALSE,TRUE)</f>
        <v>#NAME?</v>
      </c>
      <c r="X6468" s="13" t="e">
        <f ca="1">AND(CalcTable[[#This Row],[IrrDay]],CalcTable[[#This Row],[IrrRain]],CalcTable[[#This Row],[IrrWarm]],CalcTable[[#This Row],[IrrWindy]])</f>
        <v>#NAME?</v>
      </c>
      <c r="Y6468" s="13" t="e">
        <f t="shared" ca="1" si="2016"/>
        <v>#NAME?</v>
      </c>
      <c r="Z6468" s="13" t="e">
        <f ca="1">CalcTable[[#This Row],[IrrHours]]/5</f>
        <v>#NAME?</v>
      </c>
      <c r="AA6468" s="13" t="e">
        <f ca="1">IF(CalcTable[[#This Row],[IrrFlag]]=FALSE,0,MAX(0,CalcTable[[#This Row],[VolRednWind]]*(FCAP*IRR_TARGET-CalcTable[[#This Row],[IWC]])))</f>
        <v>#NAME?</v>
      </c>
      <c r="AB6468" s="13" t="e">
        <f ca="1">CalcTable[[#This Row],[IWC]]+CalcTable[[#This Row],[Eff Precip]]+CalcTable[[#This Row],[IrrAmt]]-CalcTable[[#This Row],[AET]]</f>
        <v>#NAME?</v>
      </c>
      <c r="AC6468" s="13" t="e">
        <f ca="1">IF(CalcTable[[#This Row],[PWC]]&gt;FCAP,MIN(24*PERC,MIN(SAT,CalcTable[[#This Row],[PWC]])-FCAP),0)</f>
        <v>#NAME?</v>
      </c>
      <c r="AD6468" s="13" t="e">
        <f ca="1">IF(CalcTable[[#This Row],[PWC]]&gt;SAT,CalcTable[[#This Row],[PWC]]-SAT,0)</f>
        <v>#NAME?</v>
      </c>
      <c r="AE6468" s="13" t="e">
        <f ca="1">CalcTable[[#This Row],[PWC]]-CalcTable[[#This Row],[PercAmt]]-CalcTable[[#This Row],[Runoff]]</f>
        <v>#NAME?</v>
      </c>
      <c r="AF6468" s="13" t="e">
        <f ca="1">CalcTable[[#This Row],[IrrAmt]]/1000*CUR_IRR_AREA*10000/IRR_EFF</f>
        <v>#NAME?</v>
      </c>
      <c r="AG6468" s="147"/>
      <c r="AH6468" s="13"/>
      <c r="AI6468" s="50">
        <v>0</v>
      </c>
      <c r="AJ6468" s="50">
        <v>0</v>
      </c>
      <c r="AK6468" s="50">
        <v>0</v>
      </c>
      <c r="AL6468" s="50">
        <v>0</v>
      </c>
      <c r="AM6468" s="50"/>
      <c r="AN6468" s="50"/>
      <c r="AO6468" s="50"/>
      <c r="AP6468" s="50"/>
      <c r="AQ6468" s="50"/>
      <c r="AR6468" s="50"/>
      <c r="AS6468" s="50"/>
      <c r="AT6468" s="50"/>
      <c r="AU6468" s="50"/>
      <c r="AV6468" s="50"/>
      <c r="AW6468" s="50"/>
      <c r="AX6468" s="50">
        <f t="shared" si="2027"/>
        <v>0</v>
      </c>
      <c r="AY6468" s="50"/>
      <c r="AZ6468" s="50">
        <f t="shared" si="2017"/>
        <v>0</v>
      </c>
      <c r="BA6468" s="50">
        <f t="shared" si="2018"/>
        <v>0</v>
      </c>
      <c r="BB6468" s="50">
        <f t="shared" si="2019"/>
        <v>0</v>
      </c>
      <c r="BC6468" s="17">
        <f t="shared" si="2020"/>
        <v>20025</v>
      </c>
      <c r="BD6468" s="50">
        <f t="shared" si="2021"/>
        <v>0</v>
      </c>
      <c r="BE6468" s="50">
        <f t="shared" si="2022"/>
        <v>0</v>
      </c>
      <c r="BF6468" s="50">
        <f t="shared" si="2028"/>
        <v>0</v>
      </c>
      <c r="BG6468" s="50"/>
      <c r="BH6468" s="17">
        <f t="shared" si="2023"/>
        <v>0</v>
      </c>
      <c r="BI6468" s="17">
        <f t="shared" si="2031"/>
        <v>6468</v>
      </c>
      <c r="BJ6468" s="17">
        <f t="shared" si="2029"/>
        <v>6468</v>
      </c>
      <c r="BK6468" s="150">
        <f t="shared" si="2030"/>
        <v>37399</v>
      </c>
      <c r="BL6468" s="50" t="e">
        <f t="shared" ca="1" si="2024"/>
        <v>#NAME?</v>
      </c>
      <c r="BM6468" s="50" t="e">
        <f t="shared" ca="1" si="2025"/>
        <v>#NAME?</v>
      </c>
      <c r="BN6468" s="50" t="e">
        <f t="shared" ca="1" si="2026"/>
        <v>#NAME?</v>
      </c>
    </row>
    <row r="6469" spans="1:66" x14ac:dyDescent="0.35">
      <c r="A6469" s="48">
        <v>37400</v>
      </c>
      <c r="B6469" s="17">
        <v>2002</v>
      </c>
      <c r="C6469" s="17">
        <v>5</v>
      </c>
      <c r="D6469" s="17">
        <v>144</v>
      </c>
      <c r="E6469" s="17">
        <v>24</v>
      </c>
      <c r="F6469" s="17">
        <v>6</v>
      </c>
      <c r="G6469" s="50">
        <v>-1.6</v>
      </c>
      <c r="H6469" s="32">
        <v>2.6440935472291858</v>
      </c>
      <c r="I6469" s="50">
        <v>11.666666666666666</v>
      </c>
      <c r="J6469" s="13">
        <v>3.1</v>
      </c>
      <c r="K6469" s="13">
        <f t="shared" si="2012"/>
        <v>3.1</v>
      </c>
      <c r="L6469" s="13">
        <f t="shared" si="2013"/>
        <v>0</v>
      </c>
      <c r="M6469" s="13" t="e">
        <f ca="1">CalcTable[[#This Row],[IWC]]-AE6468</f>
        <v>#NAME?</v>
      </c>
      <c r="N6469" s="13" t="e">
        <f ca="1">IF(CalcTable[[#This Row],[Day of Year]]&lt;123,FCAP,AE6468)</f>
        <v>#NAME?</v>
      </c>
      <c r="O6469" s="17" t="e">
        <f ca="1">IF(IRR_DRIP,5,COUNTIF('IDET Wind Values'!C6453:G6453,"&lt;="&amp;IRR_MAXWIND))</f>
        <v>#NAME?</v>
      </c>
      <c r="P6469" s="13" t="e">
        <f ca="1">CalcTable[[#This Row],[ET_o]]*KL</f>
        <v>#NAME?</v>
      </c>
      <c r="Q6469" s="13" t="e">
        <f ca="1">IF(WILTPT&lt;=0,1,MAX(0,MIN(1,(CalcTable[[#This Row],[IWC]]-WILTPT)/(MAD-WILTPT))))</f>
        <v>#NAME?</v>
      </c>
      <c r="R6469" s="13" t="e">
        <f ca="1">CalcTable[[#This Row],[ETMult]]*CalcTable[[#This Row],[ETb]]</f>
        <v>#NAME?</v>
      </c>
      <c r="S6469" s="13" t="b">
        <f>INDEX(IRR_LIST,CalcTable[[#This Row],[Day of Week]]+1)</f>
        <v>0</v>
      </c>
      <c r="T6469" s="13">
        <f t="shared" ca="1" si="2014"/>
        <v>3.8</v>
      </c>
      <c r="U6469" s="13" t="b">
        <f ca="1">IF(CalcTable[[#This Row],[IrrPrecip]]&gt;=IC_MM,FALSE,TRUE)</f>
        <v>1</v>
      </c>
      <c r="V6469" s="13" t="b">
        <f t="shared" si="2015"/>
        <v>0</v>
      </c>
      <c r="W6469" s="13" t="e">
        <f ca="1">IF(AND(IRR_DRIP=FALSE,CalcTable[[#This Row],[IrrHours]]&lt;=0),FALSE,TRUE)</f>
        <v>#NAME?</v>
      </c>
      <c r="X6469" s="13" t="e">
        <f ca="1">AND(CalcTable[[#This Row],[IrrDay]],CalcTable[[#This Row],[IrrRain]],CalcTable[[#This Row],[IrrWarm]],CalcTable[[#This Row],[IrrWindy]])</f>
        <v>#NAME?</v>
      </c>
      <c r="Y6469" s="13" t="e">
        <f t="shared" ca="1" si="2016"/>
        <v>#NAME?</v>
      </c>
      <c r="Z6469" s="13" t="e">
        <f ca="1">CalcTable[[#This Row],[IrrHours]]/5</f>
        <v>#NAME?</v>
      </c>
      <c r="AA6469" s="13" t="e">
        <f ca="1">IF(CalcTable[[#This Row],[IrrFlag]]=FALSE,0,MAX(0,CalcTable[[#This Row],[VolRednWind]]*(FCAP*IRR_TARGET-CalcTable[[#This Row],[IWC]])))</f>
        <v>#NAME?</v>
      </c>
      <c r="AB6469" s="13" t="e">
        <f ca="1">CalcTable[[#This Row],[IWC]]+CalcTable[[#This Row],[Eff Precip]]+CalcTable[[#This Row],[IrrAmt]]-CalcTable[[#This Row],[AET]]</f>
        <v>#NAME?</v>
      </c>
      <c r="AC6469" s="13" t="e">
        <f ca="1">IF(CalcTable[[#This Row],[PWC]]&gt;FCAP,MIN(24*PERC,MIN(SAT,CalcTable[[#This Row],[PWC]])-FCAP),0)</f>
        <v>#NAME?</v>
      </c>
      <c r="AD6469" s="13" t="e">
        <f ca="1">IF(CalcTable[[#This Row],[PWC]]&gt;SAT,CalcTable[[#This Row],[PWC]]-SAT,0)</f>
        <v>#NAME?</v>
      </c>
      <c r="AE6469" s="13" t="e">
        <f ca="1">CalcTable[[#This Row],[PWC]]-CalcTable[[#This Row],[PercAmt]]-CalcTable[[#This Row],[Runoff]]</f>
        <v>#NAME?</v>
      </c>
      <c r="AF6469" s="13" t="e">
        <f ca="1">CalcTable[[#This Row],[IrrAmt]]/1000*CUR_IRR_AREA*10000/IRR_EFF</f>
        <v>#NAME?</v>
      </c>
      <c r="AG6469" s="147"/>
      <c r="AH6469" s="13"/>
      <c r="AI6469" s="50">
        <v>0</v>
      </c>
      <c r="AJ6469" s="50">
        <v>0</v>
      </c>
      <c r="AK6469" s="50">
        <v>0</v>
      </c>
      <c r="AL6469" s="50">
        <v>0</v>
      </c>
      <c r="AM6469" s="50"/>
      <c r="AN6469" s="50"/>
      <c r="AO6469" s="50"/>
      <c r="AP6469" s="50"/>
      <c r="AQ6469" s="50"/>
      <c r="AR6469" s="50"/>
      <c r="AS6469" s="50"/>
      <c r="AT6469" s="50"/>
      <c r="AU6469" s="50"/>
      <c r="AV6469" s="50"/>
      <c r="AW6469" s="50"/>
      <c r="AX6469" s="50">
        <f t="shared" si="2027"/>
        <v>0</v>
      </c>
      <c r="AY6469" s="50"/>
      <c r="AZ6469" s="50">
        <f t="shared" si="2017"/>
        <v>0</v>
      </c>
      <c r="BA6469" s="50">
        <f t="shared" si="2018"/>
        <v>0</v>
      </c>
      <c r="BB6469" s="50">
        <f t="shared" si="2019"/>
        <v>0</v>
      </c>
      <c r="BC6469" s="17">
        <f t="shared" si="2020"/>
        <v>20025</v>
      </c>
      <c r="BD6469" s="50">
        <f t="shared" si="2021"/>
        <v>0</v>
      </c>
      <c r="BE6469" s="50">
        <f t="shared" si="2022"/>
        <v>0</v>
      </c>
      <c r="BF6469" s="50">
        <f t="shared" si="2028"/>
        <v>0</v>
      </c>
      <c r="BG6469" s="50"/>
      <c r="BH6469" s="17">
        <f t="shared" si="2023"/>
        <v>0</v>
      </c>
      <c r="BI6469" s="17">
        <f t="shared" si="2031"/>
        <v>6469</v>
      </c>
      <c r="BJ6469" s="17">
        <f t="shared" si="2029"/>
        <v>6469</v>
      </c>
      <c r="BK6469" s="150">
        <f t="shared" si="2030"/>
        <v>37400</v>
      </c>
      <c r="BL6469" s="50" t="e">
        <f t="shared" ca="1" si="2024"/>
        <v>#NAME?</v>
      </c>
      <c r="BM6469" s="50" t="e">
        <f t="shared" ca="1" si="2025"/>
        <v>#NAME?</v>
      </c>
      <c r="BN6469" s="50" t="e">
        <f t="shared" ca="1" si="2026"/>
        <v>#NAME?</v>
      </c>
    </row>
    <row r="6470" spans="1:66" x14ac:dyDescent="0.35">
      <c r="A6470" s="48">
        <v>37401</v>
      </c>
      <c r="B6470" s="17">
        <v>2002</v>
      </c>
      <c r="C6470" s="17">
        <v>5</v>
      </c>
      <c r="D6470" s="17">
        <v>145</v>
      </c>
      <c r="E6470" s="17">
        <v>25</v>
      </c>
      <c r="F6470" s="17">
        <v>7</v>
      </c>
      <c r="G6470" s="50">
        <v>1.3</v>
      </c>
      <c r="H6470" s="32">
        <v>3.0235445706176036</v>
      </c>
      <c r="I6470" s="50">
        <v>6.5</v>
      </c>
      <c r="J6470" s="13">
        <v>0</v>
      </c>
      <c r="K6470" s="13">
        <f t="shared" si="2012"/>
        <v>0</v>
      </c>
      <c r="L6470" s="13">
        <f t="shared" si="2013"/>
        <v>0</v>
      </c>
      <c r="M6470" s="13" t="e">
        <f ca="1">CalcTable[[#This Row],[IWC]]-AE6469</f>
        <v>#NAME?</v>
      </c>
      <c r="N6470" s="13" t="e">
        <f ca="1">IF(CalcTable[[#This Row],[Day of Year]]&lt;123,FCAP,AE6469)</f>
        <v>#NAME?</v>
      </c>
      <c r="O6470" s="17" t="e">
        <f ca="1">IF(IRR_DRIP,5,COUNTIF('IDET Wind Values'!C6454:G6454,"&lt;="&amp;IRR_MAXWIND))</f>
        <v>#NAME?</v>
      </c>
      <c r="P6470" s="13" t="e">
        <f ca="1">CalcTable[[#This Row],[ET_o]]*KL</f>
        <v>#NAME?</v>
      </c>
      <c r="Q6470" s="13" t="e">
        <f ca="1">IF(WILTPT&lt;=0,1,MAX(0,MIN(1,(CalcTable[[#This Row],[IWC]]-WILTPT)/(MAD-WILTPT))))</f>
        <v>#NAME?</v>
      </c>
      <c r="R6470" s="13" t="e">
        <f ca="1">CalcTable[[#This Row],[ETMult]]*CalcTable[[#This Row],[ETb]]</f>
        <v>#NAME?</v>
      </c>
      <c r="S6470" s="13" t="b">
        <f>INDEX(IRR_LIST,CalcTable[[#This Row],[Day of Week]]+1)</f>
        <v>0</v>
      </c>
      <c r="T6470" s="13">
        <f t="shared" ca="1" si="2014"/>
        <v>3.1</v>
      </c>
      <c r="U6470" s="13" t="b">
        <f ca="1">IF(CalcTable[[#This Row],[IrrPrecip]]&gt;=IC_MM,FALSE,TRUE)</f>
        <v>1</v>
      </c>
      <c r="V6470" s="13" t="b">
        <f t="shared" si="2015"/>
        <v>0</v>
      </c>
      <c r="W6470" s="13" t="e">
        <f ca="1">IF(AND(IRR_DRIP=FALSE,CalcTable[[#This Row],[IrrHours]]&lt;=0),FALSE,TRUE)</f>
        <v>#NAME?</v>
      </c>
      <c r="X6470" s="13" t="e">
        <f ca="1">AND(CalcTable[[#This Row],[IrrDay]],CalcTable[[#This Row],[IrrRain]],CalcTable[[#This Row],[IrrWarm]],CalcTable[[#This Row],[IrrWindy]])</f>
        <v>#NAME?</v>
      </c>
      <c r="Y6470" s="13" t="e">
        <f t="shared" ca="1" si="2016"/>
        <v>#NAME?</v>
      </c>
      <c r="Z6470" s="13" t="e">
        <f ca="1">CalcTable[[#This Row],[IrrHours]]/5</f>
        <v>#NAME?</v>
      </c>
      <c r="AA6470" s="13" t="e">
        <f ca="1">IF(CalcTable[[#This Row],[IrrFlag]]=FALSE,0,MAX(0,CalcTable[[#This Row],[VolRednWind]]*(FCAP*IRR_TARGET-CalcTable[[#This Row],[IWC]])))</f>
        <v>#NAME?</v>
      </c>
      <c r="AB6470" s="13" t="e">
        <f ca="1">CalcTable[[#This Row],[IWC]]+CalcTable[[#This Row],[Eff Precip]]+CalcTable[[#This Row],[IrrAmt]]-CalcTable[[#This Row],[AET]]</f>
        <v>#NAME?</v>
      </c>
      <c r="AC6470" s="13" t="e">
        <f ca="1">IF(CalcTable[[#This Row],[PWC]]&gt;FCAP,MIN(24*PERC,MIN(SAT,CalcTable[[#This Row],[PWC]])-FCAP),0)</f>
        <v>#NAME?</v>
      </c>
      <c r="AD6470" s="13" t="e">
        <f ca="1">IF(CalcTable[[#This Row],[PWC]]&gt;SAT,CalcTable[[#This Row],[PWC]]-SAT,0)</f>
        <v>#NAME?</v>
      </c>
      <c r="AE6470" s="13" t="e">
        <f ca="1">CalcTable[[#This Row],[PWC]]-CalcTable[[#This Row],[PercAmt]]-CalcTable[[#This Row],[Runoff]]</f>
        <v>#NAME?</v>
      </c>
      <c r="AF6470" s="13" t="e">
        <f ca="1">CalcTable[[#This Row],[IrrAmt]]/1000*CUR_IRR_AREA*10000/IRR_EFF</f>
        <v>#NAME?</v>
      </c>
      <c r="AG6470" s="147"/>
      <c r="AH6470" s="13"/>
      <c r="AI6470" s="50">
        <v>0</v>
      </c>
      <c r="AJ6470" s="50">
        <v>0</v>
      </c>
      <c r="AK6470" s="50">
        <v>0</v>
      </c>
      <c r="AL6470" s="50">
        <v>0</v>
      </c>
      <c r="AM6470" s="50"/>
      <c r="AN6470" s="50"/>
      <c r="AO6470" s="50"/>
      <c r="AP6470" s="50"/>
      <c r="AQ6470" s="50"/>
      <c r="AR6470" s="50"/>
      <c r="AS6470" s="50"/>
      <c r="AT6470" s="50"/>
      <c r="AU6470" s="50"/>
      <c r="AV6470" s="50"/>
      <c r="AW6470" s="50"/>
      <c r="AX6470" s="50">
        <f t="shared" si="2027"/>
        <v>0</v>
      </c>
      <c r="AY6470" s="50"/>
      <c r="AZ6470" s="50">
        <f t="shared" si="2017"/>
        <v>0</v>
      </c>
      <c r="BA6470" s="50">
        <f t="shared" si="2018"/>
        <v>0</v>
      </c>
      <c r="BB6470" s="50">
        <f t="shared" si="2019"/>
        <v>0</v>
      </c>
      <c r="BC6470" s="17">
        <f t="shared" si="2020"/>
        <v>20025</v>
      </c>
      <c r="BD6470" s="50">
        <f t="shared" si="2021"/>
        <v>0</v>
      </c>
      <c r="BE6470" s="50">
        <f t="shared" si="2022"/>
        <v>0</v>
      </c>
      <c r="BF6470" s="50">
        <f t="shared" si="2028"/>
        <v>0</v>
      </c>
      <c r="BG6470" s="50"/>
      <c r="BH6470" s="17">
        <f t="shared" si="2023"/>
        <v>0</v>
      </c>
      <c r="BI6470" s="17">
        <f t="shared" si="2031"/>
        <v>6470</v>
      </c>
      <c r="BJ6470" s="17">
        <f t="shared" si="2029"/>
        <v>6470</v>
      </c>
      <c r="BK6470" s="150">
        <f t="shared" si="2030"/>
        <v>37401</v>
      </c>
      <c r="BL6470" s="50" t="e">
        <f t="shared" ca="1" si="2024"/>
        <v>#NAME?</v>
      </c>
      <c r="BM6470" s="50" t="e">
        <f t="shared" ca="1" si="2025"/>
        <v>#NAME?</v>
      </c>
      <c r="BN6470" s="50" t="e">
        <f t="shared" ca="1" si="2026"/>
        <v>#NAME?</v>
      </c>
    </row>
    <row r="6471" spans="1:66" x14ac:dyDescent="0.35">
      <c r="A6471" s="48">
        <v>37402</v>
      </c>
      <c r="B6471" s="17">
        <v>2002</v>
      </c>
      <c r="C6471" s="17">
        <v>5</v>
      </c>
      <c r="D6471" s="17">
        <v>146</v>
      </c>
      <c r="E6471" s="17">
        <v>26</v>
      </c>
      <c r="F6471" s="17">
        <v>1</v>
      </c>
      <c r="G6471" s="50">
        <v>2.4</v>
      </c>
      <c r="H6471" s="32">
        <v>5.0132772141975872</v>
      </c>
      <c r="I6471" s="50">
        <v>3.3333333333333335</v>
      </c>
      <c r="J6471" s="13">
        <v>0</v>
      </c>
      <c r="K6471" s="13">
        <f t="shared" si="2012"/>
        <v>0</v>
      </c>
      <c r="L6471" s="13">
        <f t="shared" si="2013"/>
        <v>0</v>
      </c>
      <c r="M6471" s="13" t="e">
        <f ca="1">CalcTable[[#This Row],[IWC]]-AE6470</f>
        <v>#NAME?</v>
      </c>
      <c r="N6471" s="13" t="e">
        <f ca="1">IF(CalcTable[[#This Row],[Day of Year]]&lt;123,FCAP,AE6470)</f>
        <v>#NAME?</v>
      </c>
      <c r="O6471" s="17" t="e">
        <f ca="1">IF(IRR_DRIP,5,COUNTIF('IDET Wind Values'!C6455:G6455,"&lt;="&amp;IRR_MAXWIND))</f>
        <v>#NAME?</v>
      </c>
      <c r="P6471" s="13" t="e">
        <f ca="1">CalcTable[[#This Row],[ET_o]]*KL</f>
        <v>#NAME?</v>
      </c>
      <c r="Q6471" s="13" t="e">
        <f ca="1">IF(WILTPT&lt;=0,1,MAX(0,MIN(1,(CalcTable[[#This Row],[IWC]]-WILTPT)/(MAD-WILTPT))))</f>
        <v>#NAME?</v>
      </c>
      <c r="R6471" s="13" t="e">
        <f ca="1">CalcTable[[#This Row],[ETMult]]*CalcTable[[#This Row],[ETb]]</f>
        <v>#NAME?</v>
      </c>
      <c r="S6471" s="13" t="b">
        <f>INDEX(IRR_LIST,CalcTable[[#This Row],[Day of Week]]+1)</f>
        <v>1</v>
      </c>
      <c r="T6471" s="13">
        <f t="shared" ca="1" si="2014"/>
        <v>3.1</v>
      </c>
      <c r="U6471" s="13" t="b">
        <f ca="1">IF(CalcTable[[#This Row],[IrrPrecip]]&gt;=IC_MM,FALSE,TRUE)</f>
        <v>1</v>
      </c>
      <c r="V6471" s="13" t="b">
        <f t="shared" si="2015"/>
        <v>1</v>
      </c>
      <c r="W6471" s="13" t="e">
        <f ca="1">IF(AND(IRR_DRIP=FALSE,CalcTable[[#This Row],[IrrHours]]&lt;=0),FALSE,TRUE)</f>
        <v>#NAME?</v>
      </c>
      <c r="X6471" s="13" t="e">
        <f ca="1">AND(CalcTable[[#This Row],[IrrDay]],CalcTable[[#This Row],[IrrRain]],CalcTable[[#This Row],[IrrWarm]],CalcTable[[#This Row],[IrrWindy]])</f>
        <v>#NAME?</v>
      </c>
      <c r="Y6471" s="13" t="e">
        <f t="shared" ca="1" si="2016"/>
        <v>#NAME?</v>
      </c>
      <c r="Z6471" s="13" t="e">
        <f ca="1">CalcTable[[#This Row],[IrrHours]]/5</f>
        <v>#NAME?</v>
      </c>
      <c r="AA6471" s="13" t="e">
        <f ca="1">IF(CalcTable[[#This Row],[IrrFlag]]=FALSE,0,MAX(0,CalcTable[[#This Row],[VolRednWind]]*(FCAP*IRR_TARGET-CalcTable[[#This Row],[IWC]])))</f>
        <v>#NAME?</v>
      </c>
      <c r="AB6471" s="13" t="e">
        <f ca="1">CalcTable[[#This Row],[IWC]]+CalcTable[[#This Row],[Eff Precip]]+CalcTable[[#This Row],[IrrAmt]]-CalcTable[[#This Row],[AET]]</f>
        <v>#NAME?</v>
      </c>
      <c r="AC6471" s="13" t="e">
        <f ca="1">IF(CalcTable[[#This Row],[PWC]]&gt;FCAP,MIN(24*PERC,MIN(SAT,CalcTable[[#This Row],[PWC]])-FCAP),0)</f>
        <v>#NAME?</v>
      </c>
      <c r="AD6471" s="13" t="e">
        <f ca="1">IF(CalcTable[[#This Row],[PWC]]&gt;SAT,CalcTable[[#This Row],[PWC]]-SAT,0)</f>
        <v>#NAME?</v>
      </c>
      <c r="AE6471" s="13" t="e">
        <f ca="1">CalcTable[[#This Row],[PWC]]-CalcTable[[#This Row],[PercAmt]]-CalcTable[[#This Row],[Runoff]]</f>
        <v>#NAME?</v>
      </c>
      <c r="AF6471" s="13" t="e">
        <f ca="1">CalcTable[[#This Row],[IrrAmt]]/1000*CUR_IRR_AREA*10000/IRR_EFF</f>
        <v>#NAME?</v>
      </c>
      <c r="AG6471" s="147"/>
      <c r="AH6471" s="13"/>
      <c r="AI6471" s="50">
        <v>13.610002529284628</v>
      </c>
      <c r="AJ6471" s="50">
        <v>25.545362435821801</v>
      </c>
      <c r="AK6471" s="50">
        <v>0</v>
      </c>
      <c r="AL6471" s="50">
        <v>0</v>
      </c>
      <c r="AM6471" s="50"/>
      <c r="AN6471" s="50"/>
      <c r="AO6471" s="50"/>
      <c r="AP6471" s="50"/>
      <c r="AQ6471" s="50"/>
      <c r="AR6471" s="50"/>
      <c r="AS6471" s="50"/>
      <c r="AT6471" s="50"/>
      <c r="AU6471" s="50"/>
      <c r="AV6471" s="50"/>
      <c r="AW6471" s="50"/>
      <c r="AX6471" s="50">
        <f t="shared" si="2027"/>
        <v>39.155364965106429</v>
      </c>
      <c r="AY6471" s="50"/>
      <c r="AZ6471" s="50">
        <f t="shared" si="2017"/>
        <v>948.94400188028078</v>
      </c>
      <c r="BA6471" s="50">
        <f t="shared" si="2018"/>
        <v>1543.4165362656943</v>
      </c>
      <c r="BB6471" s="50">
        <f t="shared" si="2019"/>
        <v>1597.7536820383912</v>
      </c>
      <c r="BC6471" s="17">
        <f t="shared" si="2020"/>
        <v>20025</v>
      </c>
      <c r="BD6471" s="50">
        <f t="shared" si="2021"/>
        <v>39.155364965106429</v>
      </c>
      <c r="BE6471" s="50">
        <f t="shared" si="2022"/>
        <v>948.94400188028078</v>
      </c>
      <c r="BF6471" s="50">
        <f t="shared" si="2028"/>
        <v>1552.1702976395532</v>
      </c>
      <c r="BG6471" s="50"/>
      <c r="BH6471" s="17">
        <f t="shared" si="2023"/>
        <v>0</v>
      </c>
      <c r="BI6471" s="17">
        <f t="shared" si="2031"/>
        <v>6471</v>
      </c>
      <c r="BJ6471" s="17">
        <f t="shared" si="2029"/>
        <v>6471</v>
      </c>
      <c r="BK6471" s="150">
        <f t="shared" si="2030"/>
        <v>37402</v>
      </c>
      <c r="BL6471" s="50" t="e">
        <f t="shared" ca="1" si="2024"/>
        <v>#NAME?</v>
      </c>
      <c r="BM6471" s="50" t="e">
        <f t="shared" ca="1" si="2025"/>
        <v>#NAME?</v>
      </c>
      <c r="BN6471" s="50" t="e">
        <f t="shared" ca="1" si="2026"/>
        <v>#NAME?</v>
      </c>
    </row>
    <row r="6472" spans="1:66" x14ac:dyDescent="0.35">
      <c r="A6472" s="48">
        <v>37403</v>
      </c>
      <c r="B6472" s="17">
        <v>2002</v>
      </c>
      <c r="C6472" s="17">
        <v>5</v>
      </c>
      <c r="D6472" s="17">
        <v>147</v>
      </c>
      <c r="E6472" s="17">
        <v>27</v>
      </c>
      <c r="F6472" s="17">
        <v>2</v>
      </c>
      <c r="G6472" s="50">
        <v>9.4</v>
      </c>
      <c r="H6472" s="32">
        <v>6.12238350034339</v>
      </c>
      <c r="I6472" s="50">
        <v>7.166666666666667</v>
      </c>
      <c r="J6472" s="13">
        <v>0</v>
      </c>
      <c r="K6472" s="13">
        <f t="shared" si="2012"/>
        <v>0</v>
      </c>
      <c r="L6472" s="13">
        <f t="shared" si="2013"/>
        <v>0</v>
      </c>
      <c r="M6472" s="13" t="e">
        <f ca="1">CalcTable[[#This Row],[IWC]]-AE6471</f>
        <v>#NAME?</v>
      </c>
      <c r="N6472" s="13" t="e">
        <f ca="1">IF(CalcTable[[#This Row],[Day of Year]]&lt;123,FCAP,AE6471)</f>
        <v>#NAME?</v>
      </c>
      <c r="O6472" s="17" t="e">
        <f ca="1">IF(IRR_DRIP,5,COUNTIF('IDET Wind Values'!C6456:G6456,"&lt;="&amp;IRR_MAXWIND))</f>
        <v>#NAME?</v>
      </c>
      <c r="P6472" s="13" t="e">
        <f ca="1">CalcTable[[#This Row],[ET_o]]*KL</f>
        <v>#NAME?</v>
      </c>
      <c r="Q6472" s="13" t="e">
        <f ca="1">IF(WILTPT&lt;=0,1,MAX(0,MIN(1,(CalcTable[[#This Row],[IWC]]-WILTPT)/(MAD-WILTPT))))</f>
        <v>#NAME?</v>
      </c>
      <c r="R6472" s="13" t="e">
        <f ca="1">CalcTable[[#This Row],[ETMult]]*CalcTable[[#This Row],[ETb]]</f>
        <v>#NAME?</v>
      </c>
      <c r="S6472" s="13" t="b">
        <f>INDEX(IRR_LIST,CalcTable[[#This Row],[Day of Week]]+1)</f>
        <v>0</v>
      </c>
      <c r="T6472" s="13">
        <f t="shared" ca="1" si="2014"/>
        <v>0</v>
      </c>
      <c r="U6472" s="13" t="b">
        <f ca="1">IF(CalcTable[[#This Row],[IrrPrecip]]&gt;=IC_MM,FALSE,TRUE)</f>
        <v>1</v>
      </c>
      <c r="V6472" s="13" t="b">
        <f t="shared" si="2015"/>
        <v>1</v>
      </c>
      <c r="W6472" s="13" t="e">
        <f ca="1">IF(AND(IRR_DRIP=FALSE,CalcTable[[#This Row],[IrrHours]]&lt;=0),FALSE,TRUE)</f>
        <v>#NAME?</v>
      </c>
      <c r="X6472" s="13" t="e">
        <f ca="1">AND(CalcTable[[#This Row],[IrrDay]],CalcTable[[#This Row],[IrrRain]],CalcTable[[#This Row],[IrrWarm]],CalcTable[[#This Row],[IrrWindy]])</f>
        <v>#NAME?</v>
      </c>
      <c r="Y6472" s="13" t="e">
        <f t="shared" ca="1" si="2016"/>
        <v>#NAME?</v>
      </c>
      <c r="Z6472" s="13" t="e">
        <f ca="1">CalcTable[[#This Row],[IrrHours]]/5</f>
        <v>#NAME?</v>
      </c>
      <c r="AA6472" s="13" t="e">
        <f ca="1">IF(CalcTable[[#This Row],[IrrFlag]]=FALSE,0,MAX(0,CalcTable[[#This Row],[VolRednWind]]*(FCAP*IRR_TARGET-CalcTable[[#This Row],[IWC]])))</f>
        <v>#NAME?</v>
      </c>
      <c r="AB6472" s="13" t="e">
        <f ca="1">CalcTable[[#This Row],[IWC]]+CalcTable[[#This Row],[Eff Precip]]+CalcTable[[#This Row],[IrrAmt]]-CalcTable[[#This Row],[AET]]</f>
        <v>#NAME?</v>
      </c>
      <c r="AC6472" s="13" t="e">
        <f ca="1">IF(CalcTable[[#This Row],[PWC]]&gt;FCAP,MIN(24*PERC,MIN(SAT,CalcTable[[#This Row],[PWC]])-FCAP),0)</f>
        <v>#NAME?</v>
      </c>
      <c r="AD6472" s="13" t="e">
        <f ca="1">IF(CalcTable[[#This Row],[PWC]]&gt;SAT,CalcTable[[#This Row],[PWC]]-SAT,0)</f>
        <v>#NAME?</v>
      </c>
      <c r="AE6472" s="13" t="e">
        <f ca="1">CalcTable[[#This Row],[PWC]]-CalcTable[[#This Row],[PercAmt]]-CalcTable[[#This Row],[Runoff]]</f>
        <v>#NAME?</v>
      </c>
      <c r="AF6472" s="13" t="e">
        <f ca="1">CalcTable[[#This Row],[IrrAmt]]/1000*CUR_IRR_AREA*10000/IRR_EFF</f>
        <v>#NAME?</v>
      </c>
      <c r="AG6472" s="147"/>
      <c r="AH6472" s="13"/>
      <c r="AI6472" s="50">
        <v>0</v>
      </c>
      <c r="AJ6472" s="50">
        <v>0</v>
      </c>
      <c r="AK6472" s="50">
        <v>7.0784226071798617</v>
      </c>
      <c r="AL6472" s="50">
        <v>12.316560951986569</v>
      </c>
      <c r="AM6472" s="50"/>
      <c r="AN6472" s="50"/>
      <c r="AO6472" s="50"/>
      <c r="AP6472" s="50"/>
      <c r="AQ6472" s="50"/>
      <c r="AR6472" s="50"/>
      <c r="AS6472" s="50"/>
      <c r="AT6472" s="50"/>
      <c r="AU6472" s="50"/>
      <c r="AV6472" s="50"/>
      <c r="AW6472" s="50"/>
      <c r="AX6472" s="50">
        <f t="shared" si="2027"/>
        <v>19.39498355916643</v>
      </c>
      <c r="AY6472" s="50"/>
      <c r="AZ6472" s="50">
        <f t="shared" si="2017"/>
        <v>465.10265283024398</v>
      </c>
      <c r="BA6472" s="50">
        <f t="shared" si="2018"/>
        <v>716.11043372275674</v>
      </c>
      <c r="BB6472" s="50">
        <f t="shared" si="2019"/>
        <v>738.25817909562545</v>
      </c>
      <c r="BC6472" s="17">
        <f t="shared" si="2020"/>
        <v>20025</v>
      </c>
      <c r="BD6472" s="50">
        <f t="shared" si="2021"/>
        <v>19.39498355916643</v>
      </c>
      <c r="BE6472" s="50">
        <f t="shared" si="2022"/>
        <v>465.10265283024398</v>
      </c>
      <c r="BF6472" s="50">
        <f t="shared" si="2028"/>
        <v>760.75987797596417</v>
      </c>
      <c r="BG6472" s="50"/>
      <c r="BH6472" s="17">
        <f t="shared" si="2023"/>
        <v>0</v>
      </c>
      <c r="BI6472" s="17">
        <f t="shared" si="2031"/>
        <v>6472</v>
      </c>
      <c r="BJ6472" s="17">
        <f t="shared" si="2029"/>
        <v>6472</v>
      </c>
      <c r="BK6472" s="150">
        <f t="shared" si="2030"/>
        <v>37403</v>
      </c>
      <c r="BL6472" s="50" t="e">
        <f t="shared" ca="1" si="2024"/>
        <v>#NAME?</v>
      </c>
      <c r="BM6472" s="50" t="e">
        <f t="shared" ca="1" si="2025"/>
        <v>#NAME?</v>
      </c>
      <c r="BN6472" s="50" t="e">
        <f t="shared" ca="1" si="2026"/>
        <v>#NAME?</v>
      </c>
    </row>
    <row r="6473" spans="1:66" x14ac:dyDescent="0.35">
      <c r="A6473" s="48">
        <v>37404</v>
      </c>
      <c r="B6473" s="17">
        <v>2002</v>
      </c>
      <c r="C6473" s="17">
        <v>5</v>
      </c>
      <c r="D6473" s="17">
        <v>148</v>
      </c>
      <c r="E6473" s="17">
        <v>28</v>
      </c>
      <c r="F6473" s="17">
        <v>3</v>
      </c>
      <c r="G6473" s="50">
        <v>7.6</v>
      </c>
      <c r="H6473" s="32">
        <v>5.7665766832735974</v>
      </c>
      <c r="I6473" s="50">
        <v>6.166666666666667</v>
      </c>
      <c r="J6473" s="13">
        <v>0</v>
      </c>
      <c r="K6473" s="13">
        <f t="shared" si="2012"/>
        <v>0</v>
      </c>
      <c r="L6473" s="13">
        <f t="shared" si="2013"/>
        <v>0</v>
      </c>
      <c r="M6473" s="13" t="e">
        <f ca="1">CalcTable[[#This Row],[IWC]]-AE6472</f>
        <v>#NAME?</v>
      </c>
      <c r="N6473" s="13" t="e">
        <f ca="1">IF(CalcTable[[#This Row],[Day of Year]]&lt;123,FCAP,AE6472)</f>
        <v>#NAME?</v>
      </c>
      <c r="O6473" s="17" t="e">
        <f ca="1">IF(IRR_DRIP,5,COUNTIF('IDET Wind Values'!C6457:G6457,"&lt;="&amp;IRR_MAXWIND))</f>
        <v>#NAME?</v>
      </c>
      <c r="P6473" s="13" t="e">
        <f ca="1">CalcTable[[#This Row],[ET_o]]*KL</f>
        <v>#NAME?</v>
      </c>
      <c r="Q6473" s="13" t="e">
        <f ca="1">IF(WILTPT&lt;=0,1,MAX(0,MIN(1,(CalcTable[[#This Row],[IWC]]-WILTPT)/(MAD-WILTPT))))</f>
        <v>#NAME?</v>
      </c>
      <c r="R6473" s="13" t="e">
        <f ca="1">CalcTable[[#This Row],[ETMult]]*CalcTable[[#This Row],[ETb]]</f>
        <v>#NAME?</v>
      </c>
      <c r="S6473" s="13" t="b">
        <f>INDEX(IRR_LIST,CalcTable[[#This Row],[Day of Week]]+1)</f>
        <v>1</v>
      </c>
      <c r="T6473" s="13">
        <f t="shared" ca="1" si="2014"/>
        <v>0</v>
      </c>
      <c r="U6473" s="13" t="b">
        <f ca="1">IF(CalcTable[[#This Row],[IrrPrecip]]&gt;=IC_MM,FALSE,TRUE)</f>
        <v>1</v>
      </c>
      <c r="V6473" s="13" t="b">
        <f t="shared" si="2015"/>
        <v>1</v>
      </c>
      <c r="W6473" s="13" t="e">
        <f ca="1">IF(AND(IRR_DRIP=FALSE,CalcTable[[#This Row],[IrrHours]]&lt;=0),FALSE,TRUE)</f>
        <v>#NAME?</v>
      </c>
      <c r="X6473" s="13" t="e">
        <f ca="1">AND(CalcTable[[#This Row],[IrrDay]],CalcTable[[#This Row],[IrrRain]],CalcTable[[#This Row],[IrrWarm]],CalcTable[[#This Row],[IrrWindy]])</f>
        <v>#NAME?</v>
      </c>
      <c r="Y6473" s="13" t="e">
        <f t="shared" ca="1" si="2016"/>
        <v>#NAME?</v>
      </c>
      <c r="Z6473" s="13" t="e">
        <f ca="1">CalcTable[[#This Row],[IrrHours]]/5</f>
        <v>#NAME?</v>
      </c>
      <c r="AA6473" s="13" t="e">
        <f ca="1">IF(CalcTable[[#This Row],[IrrFlag]]=FALSE,0,MAX(0,CalcTable[[#This Row],[VolRednWind]]*(FCAP*IRR_TARGET-CalcTable[[#This Row],[IWC]])))</f>
        <v>#NAME?</v>
      </c>
      <c r="AB6473" s="13" t="e">
        <f ca="1">CalcTable[[#This Row],[IWC]]+CalcTable[[#This Row],[Eff Precip]]+CalcTable[[#This Row],[IrrAmt]]-CalcTable[[#This Row],[AET]]</f>
        <v>#NAME?</v>
      </c>
      <c r="AC6473" s="13" t="e">
        <f ca="1">IF(CalcTable[[#This Row],[PWC]]&gt;FCAP,MIN(24*PERC,MIN(SAT,CalcTable[[#This Row],[PWC]])-FCAP),0)</f>
        <v>#NAME?</v>
      </c>
      <c r="AD6473" s="13" t="e">
        <f ca="1">IF(CalcTable[[#This Row],[PWC]]&gt;SAT,CalcTable[[#This Row],[PWC]]-SAT,0)</f>
        <v>#NAME?</v>
      </c>
      <c r="AE6473" s="13" t="e">
        <f ca="1">CalcTable[[#This Row],[PWC]]-CalcTable[[#This Row],[PercAmt]]-CalcTable[[#This Row],[Runoff]]</f>
        <v>#NAME?</v>
      </c>
      <c r="AF6473" s="13" t="e">
        <f ca="1">CalcTable[[#This Row],[IrrAmt]]/1000*CUR_IRR_AREA*10000/IRR_EFF</f>
        <v>#NAME?</v>
      </c>
      <c r="AG6473" s="147"/>
      <c r="AH6473" s="13"/>
      <c r="AI6473" s="50">
        <v>6.2420851967224511</v>
      </c>
      <c r="AJ6473" s="50">
        <v>9.0540894550928499</v>
      </c>
      <c r="AK6473" s="50">
        <v>0</v>
      </c>
      <c r="AL6473" s="50">
        <v>0</v>
      </c>
      <c r="AM6473" s="50"/>
      <c r="AN6473" s="50"/>
      <c r="AO6473" s="50"/>
      <c r="AP6473" s="50"/>
      <c r="AQ6473" s="50"/>
      <c r="AR6473" s="50"/>
      <c r="AS6473" s="50"/>
      <c r="AT6473" s="50"/>
      <c r="AU6473" s="50"/>
      <c r="AV6473" s="50"/>
      <c r="AW6473" s="50"/>
      <c r="AX6473" s="50">
        <f t="shared" si="2027"/>
        <v>15.296174651815301</v>
      </c>
      <c r="AY6473" s="50"/>
      <c r="AZ6473" s="50">
        <f t="shared" si="2017"/>
        <v>357.13720690131959</v>
      </c>
      <c r="BA6473" s="50">
        <f t="shared" si="2018"/>
        <v>579.06326503542005</v>
      </c>
      <c r="BB6473" s="50">
        <f t="shared" si="2019"/>
        <v>599.31261461943973</v>
      </c>
      <c r="BC6473" s="17">
        <f t="shared" si="2020"/>
        <v>20025</v>
      </c>
      <c r="BD6473" s="50">
        <f t="shared" si="2021"/>
        <v>15.296174651815301</v>
      </c>
      <c r="BE6473" s="50">
        <f t="shared" si="2022"/>
        <v>357.13720690131959</v>
      </c>
      <c r="BF6473" s="50">
        <f t="shared" si="2028"/>
        <v>584.16277845245861</v>
      </c>
      <c r="BG6473" s="50"/>
      <c r="BH6473" s="17">
        <f t="shared" si="2023"/>
        <v>0</v>
      </c>
      <c r="BI6473" s="17">
        <f t="shared" si="2031"/>
        <v>6473</v>
      </c>
      <c r="BJ6473" s="17">
        <f t="shared" si="2029"/>
        <v>6473</v>
      </c>
      <c r="BK6473" s="150">
        <f t="shared" si="2030"/>
        <v>37404</v>
      </c>
      <c r="BL6473" s="50" t="e">
        <f t="shared" ca="1" si="2024"/>
        <v>#NAME?</v>
      </c>
      <c r="BM6473" s="50" t="e">
        <f t="shared" ca="1" si="2025"/>
        <v>#NAME?</v>
      </c>
      <c r="BN6473" s="50" t="e">
        <f t="shared" ca="1" si="2026"/>
        <v>#NAME?</v>
      </c>
    </row>
    <row r="6474" spans="1:66" x14ac:dyDescent="0.35">
      <c r="A6474" s="48">
        <v>37405</v>
      </c>
      <c r="B6474" s="17">
        <v>2002</v>
      </c>
      <c r="C6474" s="17">
        <v>5</v>
      </c>
      <c r="D6474" s="17">
        <v>149</v>
      </c>
      <c r="E6474" s="17">
        <v>29</v>
      </c>
      <c r="F6474" s="17">
        <v>4</v>
      </c>
      <c r="G6474" s="50">
        <v>13</v>
      </c>
      <c r="H6474" s="32">
        <v>6.888324789048335</v>
      </c>
      <c r="I6474" s="50">
        <v>8.8333333333333339</v>
      </c>
      <c r="J6474" s="13">
        <v>0</v>
      </c>
      <c r="K6474" s="13">
        <f t="shared" si="2012"/>
        <v>0</v>
      </c>
      <c r="L6474" s="13">
        <f t="shared" si="2013"/>
        <v>0</v>
      </c>
      <c r="M6474" s="13" t="e">
        <f ca="1">CalcTable[[#This Row],[IWC]]-AE6473</f>
        <v>#NAME?</v>
      </c>
      <c r="N6474" s="13" t="e">
        <f ca="1">IF(CalcTable[[#This Row],[Day of Year]]&lt;123,FCAP,AE6473)</f>
        <v>#NAME?</v>
      </c>
      <c r="O6474" s="17" t="e">
        <f ca="1">IF(IRR_DRIP,5,COUNTIF('IDET Wind Values'!C6458:G6458,"&lt;="&amp;IRR_MAXWIND))</f>
        <v>#NAME?</v>
      </c>
      <c r="P6474" s="13" t="e">
        <f ca="1">CalcTable[[#This Row],[ET_o]]*KL</f>
        <v>#NAME?</v>
      </c>
      <c r="Q6474" s="13" t="e">
        <f ca="1">IF(WILTPT&lt;=0,1,MAX(0,MIN(1,(CalcTable[[#This Row],[IWC]]-WILTPT)/(MAD-WILTPT))))</f>
        <v>#NAME?</v>
      </c>
      <c r="R6474" s="13" t="e">
        <f ca="1">CalcTable[[#This Row],[ETMult]]*CalcTable[[#This Row],[ETb]]</f>
        <v>#NAME?</v>
      </c>
      <c r="S6474" s="13" t="b">
        <f>INDEX(IRR_LIST,CalcTable[[#This Row],[Day of Week]]+1)</f>
        <v>0</v>
      </c>
      <c r="T6474" s="13">
        <f t="shared" ca="1" si="2014"/>
        <v>0</v>
      </c>
      <c r="U6474" s="13" t="b">
        <f ca="1">IF(CalcTable[[#This Row],[IrrPrecip]]&gt;=IC_MM,FALSE,TRUE)</f>
        <v>1</v>
      </c>
      <c r="V6474" s="13" t="b">
        <f t="shared" si="2015"/>
        <v>1</v>
      </c>
      <c r="W6474" s="13" t="e">
        <f ca="1">IF(AND(IRR_DRIP=FALSE,CalcTable[[#This Row],[IrrHours]]&lt;=0),FALSE,TRUE)</f>
        <v>#NAME?</v>
      </c>
      <c r="X6474" s="13" t="e">
        <f ca="1">AND(CalcTable[[#This Row],[IrrDay]],CalcTable[[#This Row],[IrrRain]],CalcTable[[#This Row],[IrrWarm]],CalcTable[[#This Row],[IrrWindy]])</f>
        <v>#NAME?</v>
      </c>
      <c r="Y6474" s="13" t="e">
        <f t="shared" ca="1" si="2016"/>
        <v>#NAME?</v>
      </c>
      <c r="Z6474" s="13" t="e">
        <f ca="1">CalcTable[[#This Row],[IrrHours]]/5</f>
        <v>#NAME?</v>
      </c>
      <c r="AA6474" s="13" t="e">
        <f ca="1">IF(CalcTable[[#This Row],[IrrFlag]]=FALSE,0,MAX(0,CalcTable[[#This Row],[VolRednWind]]*(FCAP*IRR_TARGET-CalcTable[[#This Row],[IWC]])))</f>
        <v>#NAME?</v>
      </c>
      <c r="AB6474" s="13" t="e">
        <f ca="1">CalcTable[[#This Row],[IWC]]+CalcTable[[#This Row],[Eff Precip]]+CalcTable[[#This Row],[IrrAmt]]-CalcTable[[#This Row],[AET]]</f>
        <v>#NAME?</v>
      </c>
      <c r="AC6474" s="13" t="e">
        <f ca="1">IF(CalcTable[[#This Row],[PWC]]&gt;FCAP,MIN(24*PERC,MIN(SAT,CalcTable[[#This Row],[PWC]])-FCAP),0)</f>
        <v>#NAME?</v>
      </c>
      <c r="AD6474" s="13" t="e">
        <f ca="1">IF(CalcTable[[#This Row],[PWC]]&gt;SAT,CalcTable[[#This Row],[PWC]]-SAT,0)</f>
        <v>#NAME?</v>
      </c>
      <c r="AE6474" s="13" t="e">
        <f ca="1">CalcTable[[#This Row],[PWC]]-CalcTable[[#This Row],[PercAmt]]-CalcTable[[#This Row],[Runoff]]</f>
        <v>#NAME?</v>
      </c>
      <c r="AF6474" s="13" t="e">
        <f ca="1">CalcTable[[#This Row],[IrrAmt]]/1000*CUR_IRR_AREA*10000/IRR_EFF</f>
        <v>#NAME?</v>
      </c>
      <c r="AG6474" s="147"/>
      <c r="AH6474" s="13"/>
      <c r="AI6474" s="50">
        <v>0</v>
      </c>
      <c r="AJ6474" s="50">
        <v>0</v>
      </c>
      <c r="AK6474" s="50">
        <v>0</v>
      </c>
      <c r="AL6474" s="50">
        <v>5.4516171758004788</v>
      </c>
      <c r="AM6474" s="50"/>
      <c r="AN6474" s="50"/>
      <c r="AO6474" s="50"/>
      <c r="AP6474" s="50"/>
      <c r="AQ6474" s="50"/>
      <c r="AR6474" s="50"/>
      <c r="AS6474" s="50"/>
      <c r="AT6474" s="50"/>
      <c r="AU6474" s="50"/>
      <c r="AV6474" s="50"/>
      <c r="AW6474" s="50"/>
      <c r="AX6474" s="50">
        <f t="shared" si="2027"/>
        <v>5.4516171758004788</v>
      </c>
      <c r="AY6474" s="50"/>
      <c r="AZ6474" s="50">
        <f t="shared" si="2017"/>
        <v>159.91410382348073</v>
      </c>
      <c r="BA6474" s="50">
        <f t="shared" si="2018"/>
        <v>246.21695350599416</v>
      </c>
      <c r="BB6474" s="50">
        <f t="shared" si="2019"/>
        <v>253.83191083092183</v>
      </c>
      <c r="BC6474" s="17">
        <f t="shared" si="2020"/>
        <v>20025</v>
      </c>
      <c r="BD6474" s="50">
        <f t="shared" si="2021"/>
        <v>5.4516171758004788</v>
      </c>
      <c r="BE6474" s="50">
        <f t="shared" si="2022"/>
        <v>159.91410382348073</v>
      </c>
      <c r="BF6474" s="50">
        <f t="shared" si="2028"/>
        <v>261.56856636074639</v>
      </c>
      <c r="BG6474" s="50"/>
      <c r="BH6474" s="17">
        <f t="shared" si="2023"/>
        <v>0</v>
      </c>
      <c r="BI6474" s="17">
        <f t="shared" si="2031"/>
        <v>6474</v>
      </c>
      <c r="BJ6474" s="17">
        <f t="shared" si="2029"/>
        <v>6474</v>
      </c>
      <c r="BK6474" s="150">
        <f t="shared" si="2030"/>
        <v>37405</v>
      </c>
      <c r="BL6474" s="50" t="e">
        <f t="shared" ca="1" si="2024"/>
        <v>#NAME?</v>
      </c>
      <c r="BM6474" s="50" t="e">
        <f t="shared" ca="1" si="2025"/>
        <v>#NAME?</v>
      </c>
      <c r="BN6474" s="50" t="e">
        <f t="shared" ca="1" si="2026"/>
        <v>#NAME?</v>
      </c>
    </row>
    <row r="6475" spans="1:66" x14ac:dyDescent="0.35">
      <c r="A6475" s="48">
        <v>37406</v>
      </c>
      <c r="B6475" s="17">
        <v>2002</v>
      </c>
      <c r="C6475" s="17">
        <v>5</v>
      </c>
      <c r="D6475" s="17">
        <v>150</v>
      </c>
      <c r="E6475" s="17">
        <v>30</v>
      </c>
      <c r="F6475" s="17">
        <v>5</v>
      </c>
      <c r="G6475" s="50">
        <v>9.6999999999999993</v>
      </c>
      <c r="H6475" s="32">
        <v>6.3237816851543363</v>
      </c>
      <c r="I6475" s="50">
        <v>15.5</v>
      </c>
      <c r="J6475" s="13">
        <v>0</v>
      </c>
      <c r="K6475" s="13">
        <f t="shared" si="2012"/>
        <v>0</v>
      </c>
      <c r="L6475" s="13">
        <f t="shared" si="2013"/>
        <v>0</v>
      </c>
      <c r="M6475" s="13" t="e">
        <f ca="1">CalcTable[[#This Row],[IWC]]-AE6474</f>
        <v>#NAME?</v>
      </c>
      <c r="N6475" s="13" t="e">
        <f ca="1">IF(CalcTable[[#This Row],[Day of Year]]&lt;123,FCAP,AE6474)</f>
        <v>#NAME?</v>
      </c>
      <c r="O6475" s="17" t="e">
        <f ca="1">IF(IRR_DRIP,5,COUNTIF('IDET Wind Values'!C6459:G6459,"&lt;="&amp;IRR_MAXWIND))</f>
        <v>#NAME?</v>
      </c>
      <c r="P6475" s="13" t="e">
        <f ca="1">CalcTable[[#This Row],[ET_o]]*KL</f>
        <v>#NAME?</v>
      </c>
      <c r="Q6475" s="13" t="e">
        <f ca="1">IF(WILTPT&lt;=0,1,MAX(0,MIN(1,(CalcTable[[#This Row],[IWC]]-WILTPT)/(MAD-WILTPT))))</f>
        <v>#NAME?</v>
      </c>
      <c r="R6475" s="13" t="e">
        <f ca="1">CalcTable[[#This Row],[ETMult]]*CalcTable[[#This Row],[ETb]]</f>
        <v>#NAME?</v>
      </c>
      <c r="S6475" s="13" t="b">
        <f>INDEX(IRR_LIST,CalcTable[[#This Row],[Day of Week]]+1)</f>
        <v>1</v>
      </c>
      <c r="T6475" s="13">
        <f t="shared" ca="1" si="2014"/>
        <v>0</v>
      </c>
      <c r="U6475" s="13" t="b">
        <f ca="1">IF(CalcTable[[#This Row],[IrrPrecip]]&gt;=IC_MM,FALSE,TRUE)</f>
        <v>1</v>
      </c>
      <c r="V6475" s="13" t="b">
        <f t="shared" si="2015"/>
        <v>1</v>
      </c>
      <c r="W6475" s="13" t="e">
        <f ca="1">IF(AND(IRR_DRIP=FALSE,CalcTable[[#This Row],[IrrHours]]&lt;=0),FALSE,TRUE)</f>
        <v>#NAME?</v>
      </c>
      <c r="X6475" s="13" t="e">
        <f ca="1">AND(CalcTable[[#This Row],[IrrDay]],CalcTable[[#This Row],[IrrRain]],CalcTable[[#This Row],[IrrWarm]],CalcTable[[#This Row],[IrrWindy]])</f>
        <v>#NAME?</v>
      </c>
      <c r="Y6475" s="13" t="e">
        <f t="shared" ca="1" si="2016"/>
        <v>#NAME?</v>
      </c>
      <c r="Z6475" s="13" t="e">
        <f ca="1">CalcTable[[#This Row],[IrrHours]]/5</f>
        <v>#NAME?</v>
      </c>
      <c r="AA6475" s="13" t="e">
        <f ca="1">IF(CalcTable[[#This Row],[IrrFlag]]=FALSE,0,MAX(0,CalcTable[[#This Row],[VolRednWind]]*(FCAP*IRR_TARGET-CalcTable[[#This Row],[IWC]])))</f>
        <v>#NAME?</v>
      </c>
      <c r="AB6475" s="13" t="e">
        <f ca="1">CalcTable[[#This Row],[IWC]]+CalcTable[[#This Row],[Eff Precip]]+CalcTable[[#This Row],[IrrAmt]]-CalcTable[[#This Row],[AET]]</f>
        <v>#NAME?</v>
      </c>
      <c r="AC6475" s="13" t="e">
        <f ca="1">IF(CalcTable[[#This Row],[PWC]]&gt;FCAP,MIN(24*PERC,MIN(SAT,CalcTable[[#This Row],[PWC]])-FCAP),0)</f>
        <v>#NAME?</v>
      </c>
      <c r="AD6475" s="13" t="e">
        <f ca="1">IF(CalcTable[[#This Row],[PWC]]&gt;SAT,CalcTable[[#This Row],[PWC]]-SAT,0)</f>
        <v>#NAME?</v>
      </c>
      <c r="AE6475" s="13" t="e">
        <f ca="1">CalcTable[[#This Row],[PWC]]-CalcTable[[#This Row],[PercAmt]]-CalcTable[[#This Row],[Runoff]]</f>
        <v>#NAME?</v>
      </c>
      <c r="AF6475" s="13" t="e">
        <f ca="1">CalcTable[[#This Row],[IrrAmt]]/1000*CUR_IRR_AREA*10000/IRR_EFF</f>
        <v>#NAME?</v>
      </c>
      <c r="AG6475" s="147"/>
      <c r="AH6475" s="13"/>
      <c r="AI6475" s="50">
        <v>0</v>
      </c>
      <c r="AJ6475" s="50">
        <v>0</v>
      </c>
      <c r="AK6475" s="50">
        <v>0</v>
      </c>
      <c r="AL6475" s="50">
        <v>0</v>
      </c>
      <c r="AM6475" s="50"/>
      <c r="AN6475" s="50"/>
      <c r="AO6475" s="50"/>
      <c r="AP6475" s="50"/>
      <c r="AQ6475" s="50"/>
      <c r="AR6475" s="50"/>
      <c r="AS6475" s="50"/>
      <c r="AT6475" s="50"/>
      <c r="AU6475" s="50"/>
      <c r="AV6475" s="50"/>
      <c r="AW6475" s="50"/>
      <c r="AX6475" s="50">
        <f t="shared" si="2027"/>
        <v>0</v>
      </c>
      <c r="AY6475" s="50"/>
      <c r="AZ6475" s="50">
        <f t="shared" si="2017"/>
        <v>0</v>
      </c>
      <c r="BA6475" s="50">
        <f t="shared" si="2018"/>
        <v>0</v>
      </c>
      <c r="BB6475" s="50">
        <f t="shared" si="2019"/>
        <v>0</v>
      </c>
      <c r="BC6475" s="17">
        <f t="shared" si="2020"/>
        <v>20025</v>
      </c>
      <c r="BD6475" s="50">
        <f t="shared" si="2021"/>
        <v>0</v>
      </c>
      <c r="BE6475" s="50">
        <f t="shared" si="2022"/>
        <v>0</v>
      </c>
      <c r="BF6475" s="50">
        <f t="shared" si="2028"/>
        <v>0</v>
      </c>
      <c r="BG6475" s="50"/>
      <c r="BH6475" s="17">
        <f t="shared" si="2023"/>
        <v>0</v>
      </c>
      <c r="BI6475" s="17">
        <f t="shared" si="2031"/>
        <v>6475</v>
      </c>
      <c r="BJ6475" s="17">
        <f t="shared" si="2029"/>
        <v>6475</v>
      </c>
      <c r="BK6475" s="150">
        <f t="shared" si="2030"/>
        <v>37406</v>
      </c>
      <c r="BL6475" s="50" t="e">
        <f t="shared" ca="1" si="2024"/>
        <v>#NAME?</v>
      </c>
      <c r="BM6475" s="50" t="e">
        <f t="shared" ca="1" si="2025"/>
        <v>#NAME?</v>
      </c>
      <c r="BN6475" s="50" t="e">
        <f t="shared" ca="1" si="2026"/>
        <v>#NAME?</v>
      </c>
    </row>
    <row r="6476" spans="1:66" x14ac:dyDescent="0.35">
      <c r="A6476" s="48">
        <v>37407</v>
      </c>
      <c r="B6476" s="17">
        <v>2002</v>
      </c>
      <c r="C6476" s="17">
        <v>5</v>
      </c>
      <c r="D6476" s="17">
        <v>151</v>
      </c>
      <c r="E6476" s="17">
        <v>31</v>
      </c>
      <c r="F6476" s="17">
        <v>6</v>
      </c>
      <c r="G6476" s="50">
        <v>8</v>
      </c>
      <c r="H6476" s="32">
        <v>5.1850539970185006</v>
      </c>
      <c r="I6476" s="50">
        <v>23.666666666666668</v>
      </c>
      <c r="J6476" s="13">
        <v>0</v>
      </c>
      <c r="K6476" s="13">
        <f t="shared" si="2012"/>
        <v>0</v>
      </c>
      <c r="L6476" s="13">
        <f t="shared" si="2013"/>
        <v>0</v>
      </c>
      <c r="M6476" s="13" t="e">
        <f ca="1">CalcTable[[#This Row],[IWC]]-AE6475</f>
        <v>#NAME?</v>
      </c>
      <c r="N6476" s="13" t="e">
        <f ca="1">IF(CalcTable[[#This Row],[Day of Year]]&lt;123,FCAP,AE6475)</f>
        <v>#NAME?</v>
      </c>
      <c r="O6476" s="17" t="e">
        <f ca="1">IF(IRR_DRIP,5,COUNTIF('IDET Wind Values'!C6460:G6460,"&lt;="&amp;IRR_MAXWIND))</f>
        <v>#NAME?</v>
      </c>
      <c r="P6476" s="13" t="e">
        <f ca="1">CalcTable[[#This Row],[ET_o]]*KL</f>
        <v>#NAME?</v>
      </c>
      <c r="Q6476" s="13" t="e">
        <f ca="1">IF(WILTPT&lt;=0,1,MAX(0,MIN(1,(CalcTable[[#This Row],[IWC]]-WILTPT)/(MAD-WILTPT))))</f>
        <v>#NAME?</v>
      </c>
      <c r="R6476" s="13" t="e">
        <f ca="1">CalcTable[[#This Row],[ETMult]]*CalcTable[[#This Row],[ETb]]</f>
        <v>#NAME?</v>
      </c>
      <c r="S6476" s="13" t="b">
        <f>INDEX(IRR_LIST,CalcTable[[#This Row],[Day of Week]]+1)</f>
        <v>0</v>
      </c>
      <c r="T6476" s="13">
        <f t="shared" ca="1" si="2014"/>
        <v>0</v>
      </c>
      <c r="U6476" s="13" t="b">
        <f ca="1">IF(CalcTable[[#This Row],[IrrPrecip]]&gt;=IC_MM,FALSE,TRUE)</f>
        <v>1</v>
      </c>
      <c r="V6476" s="13" t="b">
        <f t="shared" si="2015"/>
        <v>1</v>
      </c>
      <c r="W6476" s="13" t="e">
        <f ca="1">IF(AND(IRR_DRIP=FALSE,CalcTable[[#This Row],[IrrHours]]&lt;=0),FALSE,TRUE)</f>
        <v>#NAME?</v>
      </c>
      <c r="X6476" s="13" t="e">
        <f ca="1">AND(CalcTable[[#This Row],[IrrDay]],CalcTable[[#This Row],[IrrRain]],CalcTable[[#This Row],[IrrWarm]],CalcTable[[#This Row],[IrrWindy]])</f>
        <v>#NAME?</v>
      </c>
      <c r="Y6476" s="13" t="e">
        <f t="shared" ca="1" si="2016"/>
        <v>#NAME?</v>
      </c>
      <c r="Z6476" s="13" t="e">
        <f ca="1">CalcTable[[#This Row],[IrrHours]]/5</f>
        <v>#NAME?</v>
      </c>
      <c r="AA6476" s="13" t="e">
        <f ca="1">IF(CalcTable[[#This Row],[IrrFlag]]=FALSE,0,MAX(0,CalcTable[[#This Row],[VolRednWind]]*(FCAP*IRR_TARGET-CalcTable[[#This Row],[IWC]])))</f>
        <v>#NAME?</v>
      </c>
      <c r="AB6476" s="13" t="e">
        <f ca="1">CalcTable[[#This Row],[IWC]]+CalcTable[[#This Row],[Eff Precip]]+CalcTable[[#This Row],[IrrAmt]]-CalcTable[[#This Row],[AET]]</f>
        <v>#NAME?</v>
      </c>
      <c r="AC6476" s="13" t="e">
        <f ca="1">IF(CalcTable[[#This Row],[PWC]]&gt;FCAP,MIN(24*PERC,MIN(SAT,CalcTable[[#This Row],[PWC]])-FCAP),0)</f>
        <v>#NAME?</v>
      </c>
      <c r="AD6476" s="13" t="e">
        <f ca="1">IF(CalcTable[[#This Row],[PWC]]&gt;SAT,CalcTable[[#This Row],[PWC]]-SAT,0)</f>
        <v>#NAME?</v>
      </c>
      <c r="AE6476" s="13" t="e">
        <f ca="1">CalcTable[[#This Row],[PWC]]-CalcTable[[#This Row],[PercAmt]]-CalcTable[[#This Row],[Runoff]]</f>
        <v>#NAME?</v>
      </c>
      <c r="AF6476" s="13" t="e">
        <f ca="1">CalcTable[[#This Row],[IrrAmt]]/1000*CUR_IRR_AREA*10000/IRR_EFF</f>
        <v>#NAME?</v>
      </c>
      <c r="AG6476" s="147"/>
      <c r="AH6476" s="13"/>
      <c r="AI6476" s="50">
        <v>0</v>
      </c>
      <c r="AJ6476" s="50">
        <v>0</v>
      </c>
      <c r="AK6476" s="50">
        <v>0</v>
      </c>
      <c r="AL6476" s="50">
        <v>7.2666585608114715</v>
      </c>
      <c r="AM6476" s="50"/>
      <c r="AN6476" s="50"/>
      <c r="AO6476" s="50"/>
      <c r="AP6476" s="50"/>
      <c r="AQ6476" s="50"/>
      <c r="AR6476" s="50"/>
      <c r="AS6476" s="50"/>
      <c r="AT6476" s="50"/>
      <c r="AU6476" s="50"/>
      <c r="AV6476" s="50"/>
      <c r="AW6476" s="50"/>
      <c r="AX6476" s="50">
        <f t="shared" si="2027"/>
        <v>7.2666585608114715</v>
      </c>
      <c r="AY6476" s="50"/>
      <c r="AZ6476" s="50">
        <f t="shared" si="2017"/>
        <v>213.15531778380318</v>
      </c>
      <c r="BA6476" s="50">
        <f t="shared" si="2018"/>
        <v>328.19152103220495</v>
      </c>
      <c r="BB6476" s="50">
        <f t="shared" si="2019"/>
        <v>338.34177426000508</v>
      </c>
      <c r="BC6476" s="17">
        <f t="shared" si="2020"/>
        <v>20025</v>
      </c>
      <c r="BD6476" s="50">
        <f t="shared" si="2021"/>
        <v>7.2666585608114715</v>
      </c>
      <c r="BE6476" s="50">
        <f t="shared" si="2022"/>
        <v>213.15531778380318</v>
      </c>
      <c r="BF6476" s="50">
        <f t="shared" si="2028"/>
        <v>348.65424344573699</v>
      </c>
      <c r="BG6476" s="50"/>
      <c r="BH6476" s="17">
        <f t="shared" si="2023"/>
        <v>0</v>
      </c>
      <c r="BI6476" s="17">
        <f t="shared" si="2031"/>
        <v>6476</v>
      </c>
      <c r="BJ6476" s="17">
        <f t="shared" si="2029"/>
        <v>6476</v>
      </c>
      <c r="BK6476" s="150">
        <f t="shared" si="2030"/>
        <v>37407</v>
      </c>
      <c r="BL6476" s="50" t="e">
        <f t="shared" ca="1" si="2024"/>
        <v>#NAME?</v>
      </c>
      <c r="BM6476" s="50" t="e">
        <f t="shared" ca="1" si="2025"/>
        <v>#NAME?</v>
      </c>
      <c r="BN6476" s="50" t="e">
        <f t="shared" ca="1" si="2026"/>
        <v>#NAME?</v>
      </c>
    </row>
    <row r="6477" spans="1:66" x14ac:dyDescent="0.35">
      <c r="A6477" s="48">
        <v>37408</v>
      </c>
      <c r="B6477" s="17">
        <v>2002</v>
      </c>
      <c r="C6477" s="17">
        <v>6</v>
      </c>
      <c r="D6477" s="17">
        <v>152</v>
      </c>
      <c r="E6477" s="17">
        <v>1</v>
      </c>
      <c r="F6477" s="17">
        <v>7</v>
      </c>
      <c r="G6477" s="50">
        <v>6.9</v>
      </c>
      <c r="H6477" s="32">
        <v>4.1503293218427553</v>
      </c>
      <c r="I6477" s="50">
        <v>6.833333333333333</v>
      </c>
      <c r="J6477" s="13">
        <v>0</v>
      </c>
      <c r="K6477" s="13">
        <f t="shared" si="2012"/>
        <v>0</v>
      </c>
      <c r="L6477" s="13">
        <f t="shared" si="2013"/>
        <v>0</v>
      </c>
      <c r="M6477" s="13" t="e">
        <f ca="1">CalcTable[[#This Row],[IWC]]-AE6476</f>
        <v>#NAME?</v>
      </c>
      <c r="N6477" s="13" t="e">
        <f ca="1">IF(CalcTable[[#This Row],[Day of Year]]&lt;123,FCAP,AE6476)</f>
        <v>#NAME?</v>
      </c>
      <c r="O6477" s="17" t="e">
        <f ca="1">IF(IRR_DRIP,5,COUNTIF('IDET Wind Values'!C6461:G6461,"&lt;="&amp;IRR_MAXWIND))</f>
        <v>#NAME?</v>
      </c>
      <c r="P6477" s="13" t="e">
        <f ca="1">CalcTable[[#This Row],[ET_o]]*KL</f>
        <v>#NAME?</v>
      </c>
      <c r="Q6477" s="13" t="e">
        <f ca="1">IF(WILTPT&lt;=0,1,MAX(0,MIN(1,(CalcTable[[#This Row],[IWC]]-WILTPT)/(MAD-WILTPT))))</f>
        <v>#NAME?</v>
      </c>
      <c r="R6477" s="13" t="e">
        <f ca="1">CalcTable[[#This Row],[ETMult]]*CalcTable[[#This Row],[ETb]]</f>
        <v>#NAME?</v>
      </c>
      <c r="S6477" s="13" t="b">
        <f>INDEX(IRR_LIST,CalcTable[[#This Row],[Day of Week]]+1)</f>
        <v>0</v>
      </c>
      <c r="T6477" s="13">
        <f t="shared" ca="1" si="2014"/>
        <v>0</v>
      </c>
      <c r="U6477" s="13" t="b">
        <f ca="1">IF(CalcTable[[#This Row],[IrrPrecip]]&gt;=IC_MM,FALSE,TRUE)</f>
        <v>1</v>
      </c>
      <c r="V6477" s="13" t="b">
        <f t="shared" si="2015"/>
        <v>1</v>
      </c>
      <c r="W6477" s="13" t="e">
        <f ca="1">IF(AND(IRR_DRIP=FALSE,CalcTable[[#This Row],[IrrHours]]&lt;=0),FALSE,TRUE)</f>
        <v>#NAME?</v>
      </c>
      <c r="X6477" s="13" t="e">
        <f ca="1">AND(CalcTable[[#This Row],[IrrDay]],CalcTable[[#This Row],[IrrRain]],CalcTable[[#This Row],[IrrWarm]],CalcTable[[#This Row],[IrrWindy]])</f>
        <v>#NAME?</v>
      </c>
      <c r="Y6477" s="13" t="e">
        <f t="shared" ca="1" si="2016"/>
        <v>#NAME?</v>
      </c>
      <c r="Z6477" s="13" t="e">
        <f ca="1">CalcTable[[#This Row],[IrrHours]]/5</f>
        <v>#NAME?</v>
      </c>
      <c r="AA6477" s="13" t="e">
        <f ca="1">IF(CalcTable[[#This Row],[IrrFlag]]=FALSE,0,MAX(0,CalcTable[[#This Row],[VolRednWind]]*(FCAP*IRR_TARGET-CalcTable[[#This Row],[IWC]])))</f>
        <v>#NAME?</v>
      </c>
      <c r="AB6477" s="13" t="e">
        <f ca="1">CalcTable[[#This Row],[IWC]]+CalcTable[[#This Row],[Eff Precip]]+CalcTable[[#This Row],[IrrAmt]]-CalcTable[[#This Row],[AET]]</f>
        <v>#NAME?</v>
      </c>
      <c r="AC6477" s="13" t="e">
        <f ca="1">IF(CalcTable[[#This Row],[PWC]]&gt;FCAP,MIN(24*PERC,MIN(SAT,CalcTable[[#This Row],[PWC]])-FCAP),0)</f>
        <v>#NAME?</v>
      </c>
      <c r="AD6477" s="13" t="e">
        <f ca="1">IF(CalcTable[[#This Row],[PWC]]&gt;SAT,CalcTable[[#This Row],[PWC]]-SAT,0)</f>
        <v>#NAME?</v>
      </c>
      <c r="AE6477" s="13" t="e">
        <f ca="1">CalcTable[[#This Row],[PWC]]-CalcTable[[#This Row],[PercAmt]]-CalcTable[[#This Row],[Runoff]]</f>
        <v>#NAME?</v>
      </c>
      <c r="AF6477" s="13" t="e">
        <f ca="1">CalcTable[[#This Row],[IrrAmt]]/1000*CUR_IRR_AREA*10000/IRR_EFF</f>
        <v>#NAME?</v>
      </c>
      <c r="AG6477" s="147"/>
      <c r="AH6477" s="13"/>
      <c r="AI6477" s="50">
        <v>0</v>
      </c>
      <c r="AJ6477" s="50">
        <v>0</v>
      </c>
      <c r="AK6477" s="50">
        <v>0</v>
      </c>
      <c r="AL6477" s="50">
        <v>0</v>
      </c>
      <c r="AM6477" s="50"/>
      <c r="AN6477" s="50"/>
      <c r="AO6477" s="50"/>
      <c r="AP6477" s="50"/>
      <c r="AQ6477" s="50"/>
      <c r="AR6477" s="50"/>
      <c r="AS6477" s="50"/>
      <c r="AT6477" s="50"/>
      <c r="AU6477" s="50"/>
      <c r="AV6477" s="50"/>
      <c r="AW6477" s="50"/>
      <c r="AX6477" s="50">
        <f t="shared" si="2027"/>
        <v>0</v>
      </c>
      <c r="AY6477" s="50"/>
      <c r="AZ6477" s="50">
        <f t="shared" si="2017"/>
        <v>0</v>
      </c>
      <c r="BA6477" s="50">
        <f t="shared" si="2018"/>
        <v>0</v>
      </c>
      <c r="BB6477" s="50">
        <f t="shared" si="2019"/>
        <v>0</v>
      </c>
      <c r="BC6477" s="17">
        <f t="shared" si="2020"/>
        <v>20026</v>
      </c>
      <c r="BD6477" s="50">
        <f t="shared" si="2021"/>
        <v>0</v>
      </c>
      <c r="BE6477" s="50">
        <f t="shared" si="2022"/>
        <v>0</v>
      </c>
      <c r="BF6477" s="50">
        <f t="shared" si="2028"/>
        <v>0</v>
      </c>
      <c r="BG6477" s="50"/>
      <c r="BH6477" s="17">
        <f t="shared" si="2023"/>
        <v>0</v>
      </c>
      <c r="BI6477" s="17">
        <f t="shared" si="2031"/>
        <v>6477</v>
      </c>
      <c r="BJ6477" s="17">
        <f t="shared" si="2029"/>
        <v>6477</v>
      </c>
      <c r="BK6477" s="150">
        <f t="shared" si="2030"/>
        <v>37408</v>
      </c>
      <c r="BL6477" s="50" t="e">
        <f t="shared" ca="1" si="2024"/>
        <v>#NAME?</v>
      </c>
      <c r="BM6477" s="50" t="e">
        <f t="shared" ca="1" si="2025"/>
        <v>#NAME?</v>
      </c>
      <c r="BN6477" s="50" t="e">
        <f t="shared" ca="1" si="2026"/>
        <v>#NAME?</v>
      </c>
    </row>
    <row r="6478" spans="1:66" x14ac:dyDescent="0.35">
      <c r="A6478" s="48">
        <v>37409</v>
      </c>
      <c r="B6478" s="17">
        <v>2002</v>
      </c>
      <c r="C6478" s="17">
        <v>6</v>
      </c>
      <c r="D6478" s="17">
        <v>153</v>
      </c>
      <c r="E6478" s="17">
        <v>2</v>
      </c>
      <c r="F6478" s="17">
        <v>1</v>
      </c>
      <c r="G6478" s="50">
        <v>7.1</v>
      </c>
      <c r="H6478" s="32">
        <v>2.3570805863678572</v>
      </c>
      <c r="I6478" s="50">
        <v>14.166666666666666</v>
      </c>
      <c r="J6478" s="13">
        <v>26</v>
      </c>
      <c r="K6478" s="13">
        <f t="shared" si="2012"/>
        <v>26</v>
      </c>
      <c r="L6478" s="13">
        <f t="shared" si="2013"/>
        <v>15.75</v>
      </c>
      <c r="M6478" s="13" t="e">
        <f ca="1">CalcTable[[#This Row],[IWC]]-AE6477</f>
        <v>#NAME?</v>
      </c>
      <c r="N6478" s="13" t="e">
        <f ca="1">IF(CalcTable[[#This Row],[Day of Year]]&lt;123,FCAP,AE6477)</f>
        <v>#NAME?</v>
      </c>
      <c r="O6478" s="17" t="e">
        <f ca="1">IF(IRR_DRIP,5,COUNTIF('IDET Wind Values'!C6462:G6462,"&lt;="&amp;IRR_MAXWIND))</f>
        <v>#NAME?</v>
      </c>
      <c r="P6478" s="13" t="e">
        <f ca="1">CalcTable[[#This Row],[ET_o]]*KL</f>
        <v>#NAME?</v>
      </c>
      <c r="Q6478" s="13" t="e">
        <f ca="1">IF(WILTPT&lt;=0,1,MAX(0,MIN(1,(CalcTable[[#This Row],[IWC]]-WILTPT)/(MAD-WILTPT))))</f>
        <v>#NAME?</v>
      </c>
      <c r="R6478" s="13" t="e">
        <f ca="1">CalcTable[[#This Row],[ETMult]]*CalcTable[[#This Row],[ETb]]</f>
        <v>#NAME?</v>
      </c>
      <c r="S6478" s="13" t="b">
        <f>INDEX(IRR_LIST,CalcTable[[#This Row],[Day of Week]]+1)</f>
        <v>1</v>
      </c>
      <c r="T6478" s="13">
        <f t="shared" ca="1" si="2014"/>
        <v>0</v>
      </c>
      <c r="U6478" s="13" t="b">
        <f ca="1">IF(CalcTable[[#This Row],[IrrPrecip]]&gt;=IC_MM,FALSE,TRUE)</f>
        <v>1</v>
      </c>
      <c r="V6478" s="13" t="b">
        <f t="shared" si="2015"/>
        <v>1</v>
      </c>
      <c r="W6478" s="13" t="e">
        <f ca="1">IF(AND(IRR_DRIP=FALSE,CalcTable[[#This Row],[IrrHours]]&lt;=0),FALSE,TRUE)</f>
        <v>#NAME?</v>
      </c>
      <c r="X6478" s="13" t="e">
        <f ca="1">AND(CalcTable[[#This Row],[IrrDay]],CalcTable[[#This Row],[IrrRain]],CalcTable[[#This Row],[IrrWarm]],CalcTable[[#This Row],[IrrWindy]])</f>
        <v>#NAME?</v>
      </c>
      <c r="Y6478" s="13" t="e">
        <f t="shared" ca="1" si="2016"/>
        <v>#NAME?</v>
      </c>
      <c r="Z6478" s="13" t="e">
        <f ca="1">CalcTable[[#This Row],[IrrHours]]/5</f>
        <v>#NAME?</v>
      </c>
      <c r="AA6478" s="13" t="e">
        <f ca="1">IF(CalcTable[[#This Row],[IrrFlag]]=FALSE,0,MAX(0,CalcTable[[#This Row],[VolRednWind]]*(FCAP*IRR_TARGET-CalcTable[[#This Row],[IWC]])))</f>
        <v>#NAME?</v>
      </c>
      <c r="AB6478" s="13" t="e">
        <f ca="1">CalcTable[[#This Row],[IWC]]+CalcTable[[#This Row],[Eff Precip]]+CalcTable[[#This Row],[IrrAmt]]-CalcTable[[#This Row],[AET]]</f>
        <v>#NAME?</v>
      </c>
      <c r="AC6478" s="13" t="e">
        <f ca="1">IF(CalcTable[[#This Row],[PWC]]&gt;FCAP,MIN(24*PERC,MIN(SAT,CalcTable[[#This Row],[PWC]])-FCAP),0)</f>
        <v>#NAME?</v>
      </c>
      <c r="AD6478" s="13" t="e">
        <f ca="1">IF(CalcTable[[#This Row],[PWC]]&gt;SAT,CalcTable[[#This Row],[PWC]]-SAT,0)</f>
        <v>#NAME?</v>
      </c>
      <c r="AE6478" s="13" t="e">
        <f ca="1">CalcTable[[#This Row],[PWC]]-CalcTable[[#This Row],[PercAmt]]-CalcTable[[#This Row],[Runoff]]</f>
        <v>#NAME?</v>
      </c>
      <c r="AF6478" s="13" t="e">
        <f ca="1">CalcTable[[#This Row],[IrrAmt]]/1000*CUR_IRR_AREA*10000/IRR_EFF</f>
        <v>#NAME?</v>
      </c>
      <c r="AG6478" s="147"/>
      <c r="AH6478" s="13"/>
      <c r="AI6478" s="50">
        <v>16.561955923062897</v>
      </c>
      <c r="AJ6478" s="50">
        <v>22.599242855144752</v>
      </c>
      <c r="AK6478" s="50">
        <v>0</v>
      </c>
      <c r="AL6478" s="50">
        <v>0</v>
      </c>
      <c r="AM6478" s="50"/>
      <c r="AN6478" s="50"/>
      <c r="AO6478" s="50"/>
      <c r="AP6478" s="50"/>
      <c r="AQ6478" s="50"/>
      <c r="AR6478" s="50"/>
      <c r="AS6478" s="50"/>
      <c r="AT6478" s="50"/>
      <c r="AU6478" s="50"/>
      <c r="AV6478" s="50"/>
      <c r="AW6478" s="50"/>
      <c r="AX6478" s="50">
        <f t="shared" si="2027"/>
        <v>39.161198778207648</v>
      </c>
      <c r="AY6478" s="50"/>
      <c r="AZ6478" s="50">
        <f t="shared" si="2017"/>
        <v>905.81981062250202</v>
      </c>
      <c r="BA6478" s="50">
        <f t="shared" si="2018"/>
        <v>1467.522322750375</v>
      </c>
      <c r="BB6478" s="50">
        <f t="shared" si="2019"/>
        <v>1518.7507523618362</v>
      </c>
      <c r="BC6478" s="17">
        <f t="shared" si="2020"/>
        <v>20026</v>
      </c>
      <c r="BD6478" s="50">
        <f t="shared" si="2021"/>
        <v>39.161198778207648</v>
      </c>
      <c r="BE6478" s="50">
        <f t="shared" si="2022"/>
        <v>905.81981062250202</v>
      </c>
      <c r="BF6478" s="50">
        <f t="shared" si="2028"/>
        <v>1481.632849015165</v>
      </c>
      <c r="BG6478" s="50"/>
      <c r="BH6478" s="17">
        <f t="shared" si="2023"/>
        <v>0</v>
      </c>
      <c r="BI6478" s="17">
        <f t="shared" si="2031"/>
        <v>6478</v>
      </c>
      <c r="BJ6478" s="17">
        <f t="shared" si="2029"/>
        <v>6478</v>
      </c>
      <c r="BK6478" s="150">
        <f t="shared" si="2030"/>
        <v>37409</v>
      </c>
      <c r="BL6478" s="50" t="e">
        <f t="shared" ca="1" si="2024"/>
        <v>#NAME?</v>
      </c>
      <c r="BM6478" s="50" t="e">
        <f t="shared" ca="1" si="2025"/>
        <v>#NAME?</v>
      </c>
      <c r="BN6478" s="50" t="e">
        <f t="shared" ca="1" si="2026"/>
        <v>#NAME?</v>
      </c>
    </row>
    <row r="6479" spans="1:66" x14ac:dyDescent="0.35">
      <c r="A6479" s="48">
        <v>37410</v>
      </c>
      <c r="B6479" s="17">
        <v>2002</v>
      </c>
      <c r="C6479" s="17">
        <v>6</v>
      </c>
      <c r="D6479" s="17">
        <v>154</v>
      </c>
      <c r="E6479" s="17">
        <v>3</v>
      </c>
      <c r="F6479" s="17">
        <v>2</v>
      </c>
      <c r="G6479" s="50">
        <v>6.7</v>
      </c>
      <c r="H6479" s="32">
        <v>3.1699353267513928</v>
      </c>
      <c r="I6479" s="50">
        <v>3.3333333333333335</v>
      </c>
      <c r="J6479" s="13">
        <v>2.2000000000000002</v>
      </c>
      <c r="K6479" s="13">
        <f t="shared" si="2012"/>
        <v>2.2000000000000002</v>
      </c>
      <c r="L6479" s="13">
        <f t="shared" si="2013"/>
        <v>0</v>
      </c>
      <c r="M6479" s="13" t="e">
        <f ca="1">CalcTable[[#This Row],[IWC]]-AE6478</f>
        <v>#NAME?</v>
      </c>
      <c r="N6479" s="13" t="e">
        <f ca="1">IF(CalcTable[[#This Row],[Day of Year]]&lt;123,FCAP,AE6478)</f>
        <v>#NAME?</v>
      </c>
      <c r="O6479" s="17" t="e">
        <f ca="1">IF(IRR_DRIP,5,COUNTIF('IDET Wind Values'!C6463:G6463,"&lt;="&amp;IRR_MAXWIND))</f>
        <v>#NAME?</v>
      </c>
      <c r="P6479" s="13" t="e">
        <f ca="1">CalcTable[[#This Row],[ET_o]]*KL</f>
        <v>#NAME?</v>
      </c>
      <c r="Q6479" s="13" t="e">
        <f ca="1">IF(WILTPT&lt;=0,1,MAX(0,MIN(1,(CalcTable[[#This Row],[IWC]]-WILTPT)/(MAD-WILTPT))))</f>
        <v>#NAME?</v>
      </c>
      <c r="R6479" s="13" t="e">
        <f ca="1">CalcTable[[#This Row],[ETMult]]*CalcTable[[#This Row],[ETb]]</f>
        <v>#NAME?</v>
      </c>
      <c r="S6479" s="13" t="b">
        <f>INDEX(IRR_LIST,CalcTable[[#This Row],[Day of Week]]+1)</f>
        <v>0</v>
      </c>
      <c r="T6479" s="13">
        <f t="shared" ca="1" si="2014"/>
        <v>26</v>
      </c>
      <c r="U6479" s="13" t="b">
        <f ca="1">IF(CalcTable[[#This Row],[IrrPrecip]]&gt;=IC_MM,FALSE,TRUE)</f>
        <v>0</v>
      </c>
      <c r="V6479" s="13" t="b">
        <f t="shared" si="2015"/>
        <v>1</v>
      </c>
      <c r="W6479" s="13" t="e">
        <f ca="1">IF(AND(IRR_DRIP=FALSE,CalcTable[[#This Row],[IrrHours]]&lt;=0),FALSE,TRUE)</f>
        <v>#NAME?</v>
      </c>
      <c r="X6479" s="13" t="e">
        <f ca="1">AND(CalcTable[[#This Row],[IrrDay]],CalcTable[[#This Row],[IrrRain]],CalcTable[[#This Row],[IrrWarm]],CalcTable[[#This Row],[IrrWindy]])</f>
        <v>#NAME?</v>
      </c>
      <c r="Y6479" s="13" t="e">
        <f t="shared" ca="1" si="2016"/>
        <v>#NAME?</v>
      </c>
      <c r="Z6479" s="13" t="e">
        <f ca="1">CalcTable[[#This Row],[IrrHours]]/5</f>
        <v>#NAME?</v>
      </c>
      <c r="AA6479" s="13" t="e">
        <f ca="1">IF(CalcTable[[#This Row],[IrrFlag]]=FALSE,0,MAX(0,CalcTable[[#This Row],[VolRednWind]]*(FCAP*IRR_TARGET-CalcTable[[#This Row],[IWC]])))</f>
        <v>#NAME?</v>
      </c>
      <c r="AB6479" s="13" t="e">
        <f ca="1">CalcTable[[#This Row],[IWC]]+CalcTable[[#This Row],[Eff Precip]]+CalcTable[[#This Row],[IrrAmt]]-CalcTable[[#This Row],[AET]]</f>
        <v>#NAME?</v>
      </c>
      <c r="AC6479" s="13" t="e">
        <f ca="1">IF(CalcTable[[#This Row],[PWC]]&gt;FCAP,MIN(24*PERC,MIN(SAT,CalcTable[[#This Row],[PWC]])-FCAP),0)</f>
        <v>#NAME?</v>
      </c>
      <c r="AD6479" s="13" t="e">
        <f ca="1">IF(CalcTable[[#This Row],[PWC]]&gt;SAT,CalcTable[[#This Row],[PWC]]-SAT,0)</f>
        <v>#NAME?</v>
      </c>
      <c r="AE6479" s="13" t="e">
        <f ca="1">CalcTable[[#This Row],[PWC]]-CalcTable[[#This Row],[PercAmt]]-CalcTable[[#This Row],[Runoff]]</f>
        <v>#NAME?</v>
      </c>
      <c r="AF6479" s="13" t="e">
        <f ca="1">CalcTable[[#This Row],[IrrAmt]]/1000*CUR_IRR_AREA*10000/IRR_EFF</f>
        <v>#NAME?</v>
      </c>
      <c r="AG6479" s="147"/>
      <c r="AH6479" s="13"/>
      <c r="AI6479" s="50">
        <v>0</v>
      </c>
      <c r="AJ6479" s="50">
        <v>0</v>
      </c>
      <c r="AK6479" s="50">
        <v>0</v>
      </c>
      <c r="AL6479" s="50">
        <v>0</v>
      </c>
      <c r="AM6479" s="50"/>
      <c r="AN6479" s="50"/>
      <c r="AO6479" s="50"/>
      <c r="AP6479" s="50"/>
      <c r="AQ6479" s="50"/>
      <c r="AR6479" s="50"/>
      <c r="AS6479" s="50"/>
      <c r="AT6479" s="50"/>
      <c r="AU6479" s="50"/>
      <c r="AV6479" s="50"/>
      <c r="AW6479" s="50"/>
      <c r="AX6479" s="50">
        <f t="shared" si="2027"/>
        <v>0</v>
      </c>
      <c r="AY6479" s="50"/>
      <c r="AZ6479" s="50">
        <f t="shared" si="2017"/>
        <v>0</v>
      </c>
      <c r="BA6479" s="50">
        <f t="shared" si="2018"/>
        <v>0</v>
      </c>
      <c r="BB6479" s="50">
        <f t="shared" si="2019"/>
        <v>0</v>
      </c>
      <c r="BC6479" s="17">
        <f t="shared" si="2020"/>
        <v>20026</v>
      </c>
      <c r="BD6479" s="50">
        <f t="shared" si="2021"/>
        <v>0</v>
      </c>
      <c r="BE6479" s="50">
        <f t="shared" si="2022"/>
        <v>0</v>
      </c>
      <c r="BF6479" s="50">
        <f t="shared" si="2028"/>
        <v>0</v>
      </c>
      <c r="BG6479" s="50"/>
      <c r="BH6479" s="17">
        <f t="shared" si="2023"/>
        <v>0</v>
      </c>
      <c r="BI6479" s="17">
        <f t="shared" si="2031"/>
        <v>6479</v>
      </c>
      <c r="BJ6479" s="17">
        <f t="shared" si="2029"/>
        <v>6479</v>
      </c>
      <c r="BK6479" s="150">
        <f t="shared" si="2030"/>
        <v>37410</v>
      </c>
      <c r="BL6479" s="50" t="e">
        <f t="shared" ca="1" si="2024"/>
        <v>#NAME?</v>
      </c>
      <c r="BM6479" s="50" t="e">
        <f t="shared" ca="1" si="2025"/>
        <v>#NAME?</v>
      </c>
      <c r="BN6479" s="50" t="e">
        <f t="shared" ca="1" si="2026"/>
        <v>#NAME?</v>
      </c>
    </row>
    <row r="6480" spans="1:66" x14ac:dyDescent="0.35">
      <c r="A6480" s="48">
        <v>37411</v>
      </c>
      <c r="B6480" s="17">
        <v>2002</v>
      </c>
      <c r="C6480" s="17">
        <v>6</v>
      </c>
      <c r="D6480" s="17">
        <v>155</v>
      </c>
      <c r="E6480" s="17">
        <v>4</v>
      </c>
      <c r="F6480" s="17">
        <v>3</v>
      </c>
      <c r="G6480" s="50">
        <v>6.8</v>
      </c>
      <c r="H6480" s="32">
        <v>5.2894570113445125</v>
      </c>
      <c r="I6480" s="50">
        <v>6.833333333333333</v>
      </c>
      <c r="J6480" s="13">
        <v>0</v>
      </c>
      <c r="K6480" s="13">
        <f t="shared" si="2012"/>
        <v>0</v>
      </c>
      <c r="L6480" s="13">
        <f t="shared" si="2013"/>
        <v>0</v>
      </c>
      <c r="M6480" s="13" t="e">
        <f ca="1">CalcTable[[#This Row],[IWC]]-AE6479</f>
        <v>#NAME?</v>
      </c>
      <c r="N6480" s="13" t="e">
        <f ca="1">IF(CalcTable[[#This Row],[Day of Year]]&lt;123,FCAP,AE6479)</f>
        <v>#NAME?</v>
      </c>
      <c r="O6480" s="17" t="e">
        <f ca="1">IF(IRR_DRIP,5,COUNTIF('IDET Wind Values'!C6464:G6464,"&lt;="&amp;IRR_MAXWIND))</f>
        <v>#NAME?</v>
      </c>
      <c r="P6480" s="13" t="e">
        <f ca="1">CalcTable[[#This Row],[ET_o]]*KL</f>
        <v>#NAME?</v>
      </c>
      <c r="Q6480" s="13" t="e">
        <f ca="1">IF(WILTPT&lt;=0,1,MAX(0,MIN(1,(CalcTable[[#This Row],[IWC]]-WILTPT)/(MAD-WILTPT))))</f>
        <v>#NAME?</v>
      </c>
      <c r="R6480" s="13" t="e">
        <f ca="1">CalcTable[[#This Row],[ETMult]]*CalcTable[[#This Row],[ETb]]</f>
        <v>#NAME?</v>
      </c>
      <c r="S6480" s="13" t="b">
        <f>INDEX(IRR_LIST,CalcTable[[#This Row],[Day of Week]]+1)</f>
        <v>1</v>
      </c>
      <c r="T6480" s="13">
        <f t="shared" ca="1" si="2014"/>
        <v>28.2</v>
      </c>
      <c r="U6480" s="13" t="b">
        <f ca="1">IF(CalcTable[[#This Row],[IrrPrecip]]&gt;=IC_MM,FALSE,TRUE)</f>
        <v>0</v>
      </c>
      <c r="V6480" s="13" t="b">
        <f t="shared" si="2015"/>
        <v>1</v>
      </c>
      <c r="W6480" s="13" t="e">
        <f ca="1">IF(AND(IRR_DRIP=FALSE,CalcTable[[#This Row],[IrrHours]]&lt;=0),FALSE,TRUE)</f>
        <v>#NAME?</v>
      </c>
      <c r="X6480" s="13" t="e">
        <f ca="1">AND(CalcTable[[#This Row],[IrrDay]],CalcTable[[#This Row],[IrrRain]],CalcTable[[#This Row],[IrrWarm]],CalcTable[[#This Row],[IrrWindy]])</f>
        <v>#NAME?</v>
      </c>
      <c r="Y6480" s="13" t="e">
        <f t="shared" ca="1" si="2016"/>
        <v>#NAME?</v>
      </c>
      <c r="Z6480" s="13" t="e">
        <f ca="1">CalcTable[[#This Row],[IrrHours]]/5</f>
        <v>#NAME?</v>
      </c>
      <c r="AA6480" s="13" t="e">
        <f ca="1">IF(CalcTable[[#This Row],[IrrFlag]]=FALSE,0,MAX(0,CalcTable[[#This Row],[VolRednWind]]*(FCAP*IRR_TARGET-CalcTable[[#This Row],[IWC]])))</f>
        <v>#NAME?</v>
      </c>
      <c r="AB6480" s="13" t="e">
        <f ca="1">CalcTable[[#This Row],[IWC]]+CalcTable[[#This Row],[Eff Precip]]+CalcTable[[#This Row],[IrrAmt]]-CalcTable[[#This Row],[AET]]</f>
        <v>#NAME?</v>
      </c>
      <c r="AC6480" s="13" t="e">
        <f ca="1">IF(CalcTable[[#This Row],[PWC]]&gt;FCAP,MIN(24*PERC,MIN(SAT,CalcTable[[#This Row],[PWC]])-FCAP),0)</f>
        <v>#NAME?</v>
      </c>
      <c r="AD6480" s="13" t="e">
        <f ca="1">IF(CalcTable[[#This Row],[PWC]]&gt;SAT,CalcTable[[#This Row],[PWC]]-SAT,0)</f>
        <v>#NAME?</v>
      </c>
      <c r="AE6480" s="13" t="e">
        <f ca="1">CalcTable[[#This Row],[PWC]]-CalcTable[[#This Row],[PercAmt]]-CalcTable[[#This Row],[Runoff]]</f>
        <v>#NAME?</v>
      </c>
      <c r="AF6480" s="13" t="e">
        <f ca="1">CalcTable[[#This Row],[IrrAmt]]/1000*CUR_IRR_AREA*10000/IRR_EFF</f>
        <v>#NAME?</v>
      </c>
      <c r="AG6480" s="147"/>
      <c r="AH6480" s="13"/>
      <c r="AI6480" s="50">
        <v>0</v>
      </c>
      <c r="AJ6480" s="50">
        <v>0</v>
      </c>
      <c r="AK6480" s="50">
        <v>0</v>
      </c>
      <c r="AL6480" s="50">
        <v>0</v>
      </c>
      <c r="AM6480" s="50"/>
      <c r="AN6480" s="50"/>
      <c r="AO6480" s="50"/>
      <c r="AP6480" s="50"/>
      <c r="AQ6480" s="50"/>
      <c r="AR6480" s="50"/>
      <c r="AS6480" s="50"/>
      <c r="AT6480" s="50"/>
      <c r="AU6480" s="50"/>
      <c r="AV6480" s="50"/>
      <c r="AW6480" s="50"/>
      <c r="AX6480" s="50">
        <f t="shared" si="2027"/>
        <v>0</v>
      </c>
      <c r="AY6480" s="50"/>
      <c r="AZ6480" s="50">
        <f t="shared" si="2017"/>
        <v>0</v>
      </c>
      <c r="BA6480" s="50">
        <f t="shared" si="2018"/>
        <v>0</v>
      </c>
      <c r="BB6480" s="50">
        <f t="shared" si="2019"/>
        <v>0</v>
      </c>
      <c r="BC6480" s="17">
        <f t="shared" si="2020"/>
        <v>20026</v>
      </c>
      <c r="BD6480" s="50">
        <f t="shared" si="2021"/>
        <v>0</v>
      </c>
      <c r="BE6480" s="50">
        <f t="shared" si="2022"/>
        <v>0</v>
      </c>
      <c r="BF6480" s="50">
        <f t="shared" si="2028"/>
        <v>0</v>
      </c>
      <c r="BG6480" s="50"/>
      <c r="BH6480" s="17">
        <f t="shared" si="2023"/>
        <v>0</v>
      </c>
      <c r="BI6480" s="17">
        <f t="shared" si="2031"/>
        <v>6480</v>
      </c>
      <c r="BJ6480" s="17">
        <f t="shared" si="2029"/>
        <v>6480</v>
      </c>
      <c r="BK6480" s="150">
        <f t="shared" si="2030"/>
        <v>37411</v>
      </c>
      <c r="BL6480" s="50" t="e">
        <f t="shared" ca="1" si="2024"/>
        <v>#NAME?</v>
      </c>
      <c r="BM6480" s="50" t="e">
        <f t="shared" ca="1" si="2025"/>
        <v>#NAME?</v>
      </c>
      <c r="BN6480" s="50" t="e">
        <f t="shared" ca="1" si="2026"/>
        <v>#NAME?</v>
      </c>
    </row>
    <row r="6481" spans="1:66" x14ac:dyDescent="0.35">
      <c r="A6481" s="48">
        <v>37412</v>
      </c>
      <c r="B6481" s="17">
        <v>2002</v>
      </c>
      <c r="C6481" s="17">
        <v>6</v>
      </c>
      <c r="D6481" s="17">
        <v>156</v>
      </c>
      <c r="E6481" s="17">
        <v>5</v>
      </c>
      <c r="F6481" s="17">
        <v>4</v>
      </c>
      <c r="G6481" s="50">
        <v>10</v>
      </c>
      <c r="H6481" s="32">
        <v>5.9252661680676555</v>
      </c>
      <c r="I6481" s="50">
        <v>5.75</v>
      </c>
      <c r="J6481" s="13">
        <v>0</v>
      </c>
      <c r="K6481" s="13">
        <f t="shared" si="2012"/>
        <v>0</v>
      </c>
      <c r="L6481" s="13">
        <f t="shared" si="2013"/>
        <v>0</v>
      </c>
      <c r="M6481" s="13" t="e">
        <f ca="1">CalcTable[[#This Row],[IWC]]-AE6480</f>
        <v>#NAME?</v>
      </c>
      <c r="N6481" s="13" t="e">
        <f ca="1">IF(CalcTable[[#This Row],[Day of Year]]&lt;123,FCAP,AE6480)</f>
        <v>#NAME?</v>
      </c>
      <c r="O6481" s="17" t="e">
        <f ca="1">IF(IRR_DRIP,5,COUNTIF('IDET Wind Values'!C6465:G6465,"&lt;="&amp;IRR_MAXWIND))</f>
        <v>#NAME?</v>
      </c>
      <c r="P6481" s="13" t="e">
        <f ca="1">CalcTable[[#This Row],[ET_o]]*KL</f>
        <v>#NAME?</v>
      </c>
      <c r="Q6481" s="13" t="e">
        <f ca="1">IF(WILTPT&lt;=0,1,MAX(0,MIN(1,(CalcTable[[#This Row],[IWC]]-WILTPT)/(MAD-WILTPT))))</f>
        <v>#NAME?</v>
      </c>
      <c r="R6481" s="13" t="e">
        <f ca="1">CalcTable[[#This Row],[ETMult]]*CalcTable[[#This Row],[ETb]]</f>
        <v>#NAME?</v>
      </c>
      <c r="S6481" s="13" t="b">
        <f>INDEX(IRR_LIST,CalcTable[[#This Row],[Day of Week]]+1)</f>
        <v>0</v>
      </c>
      <c r="T6481" s="13">
        <f t="shared" ca="1" si="2014"/>
        <v>2.2000000000000002</v>
      </c>
      <c r="U6481" s="13" t="b">
        <f ca="1">IF(CalcTable[[#This Row],[IrrPrecip]]&gt;=IC_MM,FALSE,TRUE)</f>
        <v>1</v>
      </c>
      <c r="V6481" s="13" t="b">
        <f t="shared" si="2015"/>
        <v>1</v>
      </c>
      <c r="W6481" s="13" t="e">
        <f ca="1">IF(AND(IRR_DRIP=FALSE,CalcTable[[#This Row],[IrrHours]]&lt;=0),FALSE,TRUE)</f>
        <v>#NAME?</v>
      </c>
      <c r="X6481" s="13" t="e">
        <f ca="1">AND(CalcTable[[#This Row],[IrrDay]],CalcTable[[#This Row],[IrrRain]],CalcTable[[#This Row],[IrrWarm]],CalcTable[[#This Row],[IrrWindy]])</f>
        <v>#NAME?</v>
      </c>
      <c r="Y6481" s="13" t="e">
        <f t="shared" ca="1" si="2016"/>
        <v>#NAME?</v>
      </c>
      <c r="Z6481" s="13" t="e">
        <f ca="1">CalcTable[[#This Row],[IrrHours]]/5</f>
        <v>#NAME?</v>
      </c>
      <c r="AA6481" s="13" t="e">
        <f ca="1">IF(CalcTable[[#This Row],[IrrFlag]]=FALSE,0,MAX(0,CalcTable[[#This Row],[VolRednWind]]*(FCAP*IRR_TARGET-CalcTable[[#This Row],[IWC]])))</f>
        <v>#NAME?</v>
      </c>
      <c r="AB6481" s="13" t="e">
        <f ca="1">CalcTable[[#This Row],[IWC]]+CalcTable[[#This Row],[Eff Precip]]+CalcTable[[#This Row],[IrrAmt]]-CalcTable[[#This Row],[AET]]</f>
        <v>#NAME?</v>
      </c>
      <c r="AC6481" s="13" t="e">
        <f ca="1">IF(CalcTable[[#This Row],[PWC]]&gt;FCAP,MIN(24*PERC,MIN(SAT,CalcTable[[#This Row],[PWC]])-FCAP),0)</f>
        <v>#NAME?</v>
      </c>
      <c r="AD6481" s="13" t="e">
        <f ca="1">IF(CalcTable[[#This Row],[PWC]]&gt;SAT,CalcTable[[#This Row],[PWC]]-SAT,0)</f>
        <v>#NAME?</v>
      </c>
      <c r="AE6481" s="13" t="e">
        <f ca="1">CalcTable[[#This Row],[PWC]]-CalcTable[[#This Row],[PercAmt]]-CalcTable[[#This Row],[Runoff]]</f>
        <v>#NAME?</v>
      </c>
      <c r="AF6481" s="13" t="e">
        <f ca="1">CalcTable[[#This Row],[IrrAmt]]/1000*CUR_IRR_AREA*10000/IRR_EFF</f>
        <v>#NAME?</v>
      </c>
      <c r="AG6481" s="147"/>
      <c r="AH6481" s="13"/>
      <c r="AI6481" s="50">
        <v>0</v>
      </c>
      <c r="AJ6481" s="50">
        <v>0</v>
      </c>
      <c r="AK6481" s="50">
        <v>0</v>
      </c>
      <c r="AL6481" s="50">
        <v>6.9326657859527501</v>
      </c>
      <c r="AM6481" s="50"/>
      <c r="AN6481" s="50"/>
      <c r="AO6481" s="50"/>
      <c r="AP6481" s="50"/>
      <c r="AQ6481" s="50"/>
      <c r="AR6481" s="50"/>
      <c r="AS6481" s="50"/>
      <c r="AT6481" s="50"/>
      <c r="AU6481" s="50"/>
      <c r="AV6481" s="50"/>
      <c r="AW6481" s="50"/>
      <c r="AX6481" s="50">
        <f t="shared" si="2027"/>
        <v>6.9326657859527501</v>
      </c>
      <c r="AY6481" s="50"/>
      <c r="AZ6481" s="50">
        <f t="shared" si="2017"/>
        <v>203.35819638794734</v>
      </c>
      <c r="BA6481" s="50">
        <f t="shared" si="2018"/>
        <v>313.10706427985548</v>
      </c>
      <c r="BB6481" s="50">
        <f t="shared" si="2019"/>
        <v>322.79078791737675</v>
      </c>
      <c r="BC6481" s="17">
        <f t="shared" si="2020"/>
        <v>20026</v>
      </c>
      <c r="BD6481" s="50">
        <f t="shared" si="2021"/>
        <v>6.9326657859527501</v>
      </c>
      <c r="BE6481" s="50">
        <f t="shared" si="2022"/>
        <v>203.35819638794734</v>
      </c>
      <c r="BF6481" s="50">
        <f t="shared" si="2028"/>
        <v>332.62927168461624</v>
      </c>
      <c r="BG6481" s="50"/>
      <c r="BH6481" s="17">
        <f t="shared" si="2023"/>
        <v>0</v>
      </c>
      <c r="BI6481" s="17">
        <f t="shared" si="2031"/>
        <v>6481</v>
      </c>
      <c r="BJ6481" s="17">
        <f t="shared" si="2029"/>
        <v>6481</v>
      </c>
      <c r="BK6481" s="150">
        <f t="shared" si="2030"/>
        <v>37412</v>
      </c>
      <c r="BL6481" s="50" t="e">
        <f t="shared" ca="1" si="2024"/>
        <v>#NAME?</v>
      </c>
      <c r="BM6481" s="50" t="e">
        <f t="shared" ca="1" si="2025"/>
        <v>#NAME?</v>
      </c>
      <c r="BN6481" s="50" t="e">
        <f t="shared" ca="1" si="2026"/>
        <v>#NAME?</v>
      </c>
    </row>
    <row r="6482" spans="1:66" x14ac:dyDescent="0.35">
      <c r="A6482" s="48">
        <v>37413</v>
      </c>
      <c r="B6482" s="17">
        <v>2002</v>
      </c>
      <c r="C6482" s="17">
        <v>6</v>
      </c>
      <c r="D6482" s="17">
        <v>157</v>
      </c>
      <c r="E6482" s="17">
        <v>6</v>
      </c>
      <c r="F6482" s="17">
        <v>5</v>
      </c>
      <c r="G6482" s="50">
        <v>7.6</v>
      </c>
      <c r="H6482" s="32">
        <v>5.6265620064069548</v>
      </c>
      <c r="I6482" s="50">
        <v>12.5</v>
      </c>
      <c r="J6482" s="13">
        <v>0</v>
      </c>
      <c r="K6482" s="13">
        <f t="shared" si="2012"/>
        <v>0</v>
      </c>
      <c r="L6482" s="13">
        <f t="shared" si="2013"/>
        <v>0</v>
      </c>
      <c r="M6482" s="13" t="e">
        <f ca="1">CalcTable[[#This Row],[IWC]]-AE6481</f>
        <v>#NAME?</v>
      </c>
      <c r="N6482" s="13" t="e">
        <f ca="1">IF(CalcTable[[#This Row],[Day of Year]]&lt;123,FCAP,AE6481)</f>
        <v>#NAME?</v>
      </c>
      <c r="O6482" s="17" t="e">
        <f ca="1">IF(IRR_DRIP,5,COUNTIF('IDET Wind Values'!C6466:G6466,"&lt;="&amp;IRR_MAXWIND))</f>
        <v>#NAME?</v>
      </c>
      <c r="P6482" s="13" t="e">
        <f ca="1">CalcTable[[#This Row],[ET_o]]*KL</f>
        <v>#NAME?</v>
      </c>
      <c r="Q6482" s="13" t="e">
        <f ca="1">IF(WILTPT&lt;=0,1,MAX(0,MIN(1,(CalcTable[[#This Row],[IWC]]-WILTPT)/(MAD-WILTPT))))</f>
        <v>#NAME?</v>
      </c>
      <c r="R6482" s="13" t="e">
        <f ca="1">CalcTable[[#This Row],[ETMult]]*CalcTable[[#This Row],[ETb]]</f>
        <v>#NAME?</v>
      </c>
      <c r="S6482" s="13" t="b">
        <f>INDEX(IRR_LIST,CalcTable[[#This Row],[Day of Week]]+1)</f>
        <v>1</v>
      </c>
      <c r="T6482" s="13">
        <f t="shared" ca="1" si="2014"/>
        <v>0</v>
      </c>
      <c r="U6482" s="13" t="b">
        <f ca="1">IF(CalcTable[[#This Row],[IrrPrecip]]&gt;=IC_MM,FALSE,TRUE)</f>
        <v>1</v>
      </c>
      <c r="V6482" s="13" t="b">
        <f t="shared" si="2015"/>
        <v>0</v>
      </c>
      <c r="W6482" s="13" t="e">
        <f ca="1">IF(AND(IRR_DRIP=FALSE,CalcTable[[#This Row],[IrrHours]]&lt;=0),FALSE,TRUE)</f>
        <v>#NAME?</v>
      </c>
      <c r="X6482" s="13" t="e">
        <f ca="1">AND(CalcTable[[#This Row],[IrrDay]],CalcTable[[#This Row],[IrrRain]],CalcTable[[#This Row],[IrrWarm]],CalcTable[[#This Row],[IrrWindy]])</f>
        <v>#NAME?</v>
      </c>
      <c r="Y6482" s="13" t="e">
        <f t="shared" ca="1" si="2016"/>
        <v>#NAME?</v>
      </c>
      <c r="Z6482" s="13" t="e">
        <f ca="1">CalcTable[[#This Row],[IrrHours]]/5</f>
        <v>#NAME?</v>
      </c>
      <c r="AA6482" s="13" t="e">
        <f ca="1">IF(CalcTable[[#This Row],[IrrFlag]]=FALSE,0,MAX(0,CalcTable[[#This Row],[VolRednWind]]*(FCAP*IRR_TARGET-CalcTable[[#This Row],[IWC]])))</f>
        <v>#NAME?</v>
      </c>
      <c r="AB6482" s="13" t="e">
        <f ca="1">CalcTable[[#This Row],[IWC]]+CalcTable[[#This Row],[Eff Precip]]+CalcTable[[#This Row],[IrrAmt]]-CalcTable[[#This Row],[AET]]</f>
        <v>#NAME?</v>
      </c>
      <c r="AC6482" s="13" t="e">
        <f ca="1">IF(CalcTable[[#This Row],[PWC]]&gt;FCAP,MIN(24*PERC,MIN(SAT,CalcTable[[#This Row],[PWC]])-FCAP),0)</f>
        <v>#NAME?</v>
      </c>
      <c r="AD6482" s="13" t="e">
        <f ca="1">IF(CalcTable[[#This Row],[PWC]]&gt;SAT,CalcTable[[#This Row],[PWC]]-SAT,0)</f>
        <v>#NAME?</v>
      </c>
      <c r="AE6482" s="13" t="e">
        <f ca="1">CalcTable[[#This Row],[PWC]]-CalcTable[[#This Row],[PercAmt]]-CalcTable[[#This Row],[Runoff]]</f>
        <v>#NAME?</v>
      </c>
      <c r="AF6482" s="13" t="e">
        <f ca="1">CalcTable[[#This Row],[IrrAmt]]/1000*CUR_IRR_AREA*10000/IRR_EFF</f>
        <v>#NAME?</v>
      </c>
      <c r="AG6482" s="147"/>
      <c r="AH6482" s="13"/>
      <c r="AI6482" s="50">
        <v>0</v>
      </c>
      <c r="AJ6482" s="50">
        <v>0</v>
      </c>
      <c r="AK6482" s="50">
        <v>0</v>
      </c>
      <c r="AL6482" s="50">
        <v>0</v>
      </c>
      <c r="AM6482" s="50"/>
      <c r="AN6482" s="50"/>
      <c r="AO6482" s="50"/>
      <c r="AP6482" s="50"/>
      <c r="AQ6482" s="50"/>
      <c r="AR6482" s="50"/>
      <c r="AS6482" s="50"/>
      <c r="AT6482" s="50"/>
      <c r="AU6482" s="50"/>
      <c r="AV6482" s="50"/>
      <c r="AW6482" s="50"/>
      <c r="AX6482" s="50">
        <f t="shared" si="2027"/>
        <v>0</v>
      </c>
      <c r="AY6482" s="50"/>
      <c r="AZ6482" s="50">
        <f t="shared" si="2017"/>
        <v>0</v>
      </c>
      <c r="BA6482" s="50">
        <f t="shared" si="2018"/>
        <v>0</v>
      </c>
      <c r="BB6482" s="50">
        <f t="shared" si="2019"/>
        <v>0</v>
      </c>
      <c r="BC6482" s="17">
        <f t="shared" si="2020"/>
        <v>20026</v>
      </c>
      <c r="BD6482" s="50">
        <f t="shared" si="2021"/>
        <v>0</v>
      </c>
      <c r="BE6482" s="50">
        <f t="shared" si="2022"/>
        <v>0</v>
      </c>
      <c r="BF6482" s="50">
        <f t="shared" si="2028"/>
        <v>0</v>
      </c>
      <c r="BG6482" s="50"/>
      <c r="BH6482" s="17">
        <f t="shared" si="2023"/>
        <v>0</v>
      </c>
      <c r="BI6482" s="17">
        <f t="shared" si="2031"/>
        <v>6482</v>
      </c>
      <c r="BJ6482" s="17">
        <f t="shared" si="2029"/>
        <v>6482</v>
      </c>
      <c r="BK6482" s="150">
        <f t="shared" si="2030"/>
        <v>37413</v>
      </c>
      <c r="BL6482" s="50" t="e">
        <f t="shared" ca="1" si="2024"/>
        <v>#NAME?</v>
      </c>
      <c r="BM6482" s="50" t="e">
        <f t="shared" ca="1" si="2025"/>
        <v>#NAME?</v>
      </c>
      <c r="BN6482" s="50" t="e">
        <f t="shared" ca="1" si="2026"/>
        <v>#NAME?</v>
      </c>
    </row>
    <row r="6483" spans="1:66" x14ac:dyDescent="0.35">
      <c r="A6483" s="48">
        <v>37414</v>
      </c>
      <c r="B6483" s="17">
        <v>2002</v>
      </c>
      <c r="C6483" s="17">
        <v>6</v>
      </c>
      <c r="D6483" s="17">
        <v>158</v>
      </c>
      <c r="E6483" s="17">
        <v>7</v>
      </c>
      <c r="F6483" s="17">
        <v>6</v>
      </c>
      <c r="G6483" s="50">
        <v>1.1000000000000001</v>
      </c>
      <c r="H6483" s="32">
        <v>4.3664653038096093</v>
      </c>
      <c r="I6483" s="50">
        <v>12.333333333333334</v>
      </c>
      <c r="J6483" s="13">
        <v>0</v>
      </c>
      <c r="K6483" s="13">
        <f t="shared" si="2012"/>
        <v>0</v>
      </c>
      <c r="L6483" s="13">
        <f t="shared" si="2013"/>
        <v>0</v>
      </c>
      <c r="M6483" s="13" t="e">
        <f ca="1">CalcTable[[#This Row],[IWC]]-AE6482</f>
        <v>#NAME?</v>
      </c>
      <c r="N6483" s="13" t="e">
        <f ca="1">IF(CalcTable[[#This Row],[Day of Year]]&lt;123,FCAP,AE6482)</f>
        <v>#NAME?</v>
      </c>
      <c r="O6483" s="17" t="e">
        <f ca="1">IF(IRR_DRIP,5,COUNTIF('IDET Wind Values'!C6467:G6467,"&lt;="&amp;IRR_MAXWIND))</f>
        <v>#NAME?</v>
      </c>
      <c r="P6483" s="13" t="e">
        <f ca="1">CalcTable[[#This Row],[ET_o]]*KL</f>
        <v>#NAME?</v>
      </c>
      <c r="Q6483" s="13" t="e">
        <f ca="1">IF(WILTPT&lt;=0,1,MAX(0,MIN(1,(CalcTable[[#This Row],[IWC]]-WILTPT)/(MAD-WILTPT))))</f>
        <v>#NAME?</v>
      </c>
      <c r="R6483" s="13" t="e">
        <f ca="1">CalcTable[[#This Row],[ETMult]]*CalcTable[[#This Row],[ETb]]</f>
        <v>#NAME?</v>
      </c>
      <c r="S6483" s="13" t="b">
        <f>INDEX(IRR_LIST,CalcTable[[#This Row],[Day of Week]]+1)</f>
        <v>0</v>
      </c>
      <c r="T6483" s="13">
        <f t="shared" ca="1" si="2014"/>
        <v>0</v>
      </c>
      <c r="U6483" s="13" t="b">
        <f ca="1">IF(CalcTable[[#This Row],[IrrPrecip]]&gt;=IC_MM,FALSE,TRUE)</f>
        <v>1</v>
      </c>
      <c r="V6483" s="13" t="b">
        <f t="shared" si="2015"/>
        <v>1</v>
      </c>
      <c r="W6483" s="13" t="e">
        <f ca="1">IF(AND(IRR_DRIP=FALSE,CalcTable[[#This Row],[IrrHours]]&lt;=0),FALSE,TRUE)</f>
        <v>#NAME?</v>
      </c>
      <c r="X6483" s="13" t="e">
        <f ca="1">AND(CalcTable[[#This Row],[IrrDay]],CalcTable[[#This Row],[IrrRain]],CalcTable[[#This Row],[IrrWarm]],CalcTable[[#This Row],[IrrWindy]])</f>
        <v>#NAME?</v>
      </c>
      <c r="Y6483" s="13" t="e">
        <f t="shared" ca="1" si="2016"/>
        <v>#NAME?</v>
      </c>
      <c r="Z6483" s="13" t="e">
        <f ca="1">CalcTable[[#This Row],[IrrHours]]/5</f>
        <v>#NAME?</v>
      </c>
      <c r="AA6483" s="13" t="e">
        <f ca="1">IF(CalcTable[[#This Row],[IrrFlag]]=FALSE,0,MAX(0,CalcTable[[#This Row],[VolRednWind]]*(FCAP*IRR_TARGET-CalcTable[[#This Row],[IWC]])))</f>
        <v>#NAME?</v>
      </c>
      <c r="AB6483" s="13" t="e">
        <f ca="1">CalcTable[[#This Row],[IWC]]+CalcTable[[#This Row],[Eff Precip]]+CalcTable[[#This Row],[IrrAmt]]-CalcTable[[#This Row],[AET]]</f>
        <v>#NAME?</v>
      </c>
      <c r="AC6483" s="13" t="e">
        <f ca="1">IF(CalcTable[[#This Row],[PWC]]&gt;FCAP,MIN(24*PERC,MIN(SAT,CalcTable[[#This Row],[PWC]])-FCAP),0)</f>
        <v>#NAME?</v>
      </c>
      <c r="AD6483" s="13" t="e">
        <f ca="1">IF(CalcTable[[#This Row],[PWC]]&gt;SAT,CalcTable[[#This Row],[PWC]]-SAT,0)</f>
        <v>#NAME?</v>
      </c>
      <c r="AE6483" s="13" t="e">
        <f ca="1">CalcTable[[#This Row],[PWC]]-CalcTable[[#This Row],[PercAmt]]-CalcTable[[#This Row],[Runoff]]</f>
        <v>#NAME?</v>
      </c>
      <c r="AF6483" s="13" t="e">
        <f ca="1">CalcTable[[#This Row],[IrrAmt]]/1000*CUR_IRR_AREA*10000/IRR_EFF</f>
        <v>#NAME?</v>
      </c>
      <c r="AG6483" s="147"/>
      <c r="AH6483" s="13"/>
      <c r="AI6483" s="50">
        <v>0</v>
      </c>
      <c r="AJ6483" s="50">
        <v>0</v>
      </c>
      <c r="AK6483" s="50">
        <v>0</v>
      </c>
      <c r="AL6483" s="50">
        <v>6.3535054959610378</v>
      </c>
      <c r="AM6483" s="50"/>
      <c r="AN6483" s="50"/>
      <c r="AO6483" s="50"/>
      <c r="AP6483" s="50"/>
      <c r="AQ6483" s="50"/>
      <c r="AR6483" s="50"/>
      <c r="AS6483" s="50"/>
      <c r="AT6483" s="50"/>
      <c r="AU6483" s="50"/>
      <c r="AV6483" s="50"/>
      <c r="AW6483" s="50"/>
      <c r="AX6483" s="50">
        <f t="shared" si="2027"/>
        <v>6.3535054959610378</v>
      </c>
      <c r="AY6483" s="50"/>
      <c r="AZ6483" s="50">
        <f t="shared" si="2017"/>
        <v>186.36949454819046</v>
      </c>
      <c r="BA6483" s="50">
        <f t="shared" si="2018"/>
        <v>286.94985668530916</v>
      </c>
      <c r="BB6483" s="50">
        <f t="shared" si="2019"/>
        <v>295.82459452093724</v>
      </c>
      <c r="BC6483" s="17">
        <f t="shared" si="2020"/>
        <v>20026</v>
      </c>
      <c r="BD6483" s="50">
        <f t="shared" si="2021"/>
        <v>6.3535054959610378</v>
      </c>
      <c r="BE6483" s="50">
        <f t="shared" si="2022"/>
        <v>186.36949454819046</v>
      </c>
      <c r="BF6483" s="50">
        <f t="shared" si="2028"/>
        <v>304.84116370471901</v>
      </c>
      <c r="BG6483" s="50"/>
      <c r="BH6483" s="17">
        <f t="shared" si="2023"/>
        <v>0</v>
      </c>
      <c r="BI6483" s="17">
        <f t="shared" si="2031"/>
        <v>6483</v>
      </c>
      <c r="BJ6483" s="17">
        <f t="shared" si="2029"/>
        <v>6483</v>
      </c>
      <c r="BK6483" s="150">
        <f t="shared" si="2030"/>
        <v>37414</v>
      </c>
      <c r="BL6483" s="50" t="e">
        <f t="shared" ca="1" si="2024"/>
        <v>#NAME?</v>
      </c>
      <c r="BM6483" s="50" t="e">
        <f t="shared" ca="1" si="2025"/>
        <v>#NAME?</v>
      </c>
      <c r="BN6483" s="50" t="e">
        <f t="shared" ca="1" si="2026"/>
        <v>#NAME?</v>
      </c>
    </row>
    <row r="6484" spans="1:66" x14ac:dyDescent="0.35">
      <c r="A6484" s="48">
        <v>37415</v>
      </c>
      <c r="B6484" s="17">
        <v>2002</v>
      </c>
      <c r="C6484" s="17">
        <v>6</v>
      </c>
      <c r="D6484" s="17">
        <v>159</v>
      </c>
      <c r="E6484" s="17">
        <v>8</v>
      </c>
      <c r="F6484" s="17">
        <v>7</v>
      </c>
      <c r="G6484" s="50">
        <v>5.0999999999999996</v>
      </c>
      <c r="H6484" s="32">
        <v>3.0549368280022273</v>
      </c>
      <c r="I6484" s="50">
        <v>16</v>
      </c>
      <c r="J6484" s="13">
        <v>7</v>
      </c>
      <c r="K6484" s="13">
        <f t="shared" ref="K6484:K6547" si="2032">J6484*PRECIP_ADJUST</f>
        <v>7</v>
      </c>
      <c r="L6484" s="13">
        <f t="shared" ref="L6484:L6547" si="2033">IF(K6484&gt;=EFF_PRECIP,EFF_MULT*(K6484-EFF_PRECIP),0)</f>
        <v>1.5</v>
      </c>
      <c r="M6484" s="13" t="e">
        <f ca="1">CalcTable[[#This Row],[IWC]]-AE6483</f>
        <v>#NAME?</v>
      </c>
      <c r="N6484" s="13" t="e">
        <f ca="1">IF(CalcTable[[#This Row],[Day of Year]]&lt;123,FCAP,AE6483)</f>
        <v>#NAME?</v>
      </c>
      <c r="O6484" s="17" t="e">
        <f ca="1">IF(IRR_DRIP,5,COUNTIF('IDET Wind Values'!C6468:G6468,"&lt;="&amp;IRR_MAXWIND))</f>
        <v>#NAME?</v>
      </c>
      <c r="P6484" s="13" t="e">
        <f ca="1">CalcTable[[#This Row],[ET_o]]*KL</f>
        <v>#NAME?</v>
      </c>
      <c r="Q6484" s="13" t="e">
        <f ca="1">IF(WILTPT&lt;=0,1,MAX(0,MIN(1,(CalcTable[[#This Row],[IWC]]-WILTPT)/(MAD-WILTPT))))</f>
        <v>#NAME?</v>
      </c>
      <c r="R6484" s="13" t="e">
        <f ca="1">CalcTable[[#This Row],[ETMult]]*CalcTable[[#This Row],[ETb]]</f>
        <v>#NAME?</v>
      </c>
      <c r="S6484" s="13" t="b">
        <f>INDEX(IRR_LIST,CalcTable[[#This Row],[Day of Week]]+1)</f>
        <v>0</v>
      </c>
      <c r="T6484" s="13">
        <f t="shared" ref="T6484:T6547" ca="1" si="2034">SUM(OFFSET(K6484,-IC_DAYS,0,IC_DAYS,1))</f>
        <v>0</v>
      </c>
      <c r="U6484" s="13" t="b">
        <f ca="1">IF(CalcTable[[#This Row],[IrrPrecip]]&gt;=IC_MM,FALSE,TRUE)</f>
        <v>1</v>
      </c>
      <c r="V6484" s="13" t="b">
        <f t="shared" ref="V6484:V6547" si="2035">IF(G6485&lt;IRR_TEMP,FALSE,TRUE)</f>
        <v>1</v>
      </c>
      <c r="W6484" s="13" t="e">
        <f ca="1">IF(AND(IRR_DRIP=FALSE,CalcTable[[#This Row],[IrrHours]]&lt;=0),FALSE,TRUE)</f>
        <v>#NAME?</v>
      </c>
      <c r="X6484" s="13" t="e">
        <f ca="1">AND(CalcTable[[#This Row],[IrrDay]],CalcTable[[#This Row],[IrrRain]],CalcTable[[#This Row],[IrrWarm]],CalcTable[[#This Row],[IrrWindy]])</f>
        <v>#NAME?</v>
      </c>
      <c r="Y6484" s="13" t="e">
        <f t="shared" ref="Y6484:Y6547" ca="1" si="2036">IF(AA6483&lt;=0,FALSE,TRUE)</f>
        <v>#NAME?</v>
      </c>
      <c r="Z6484" s="13" t="e">
        <f ca="1">CalcTable[[#This Row],[IrrHours]]/5</f>
        <v>#NAME?</v>
      </c>
      <c r="AA6484" s="13" t="e">
        <f ca="1">IF(CalcTable[[#This Row],[IrrFlag]]=FALSE,0,MAX(0,CalcTable[[#This Row],[VolRednWind]]*(FCAP*IRR_TARGET-CalcTable[[#This Row],[IWC]])))</f>
        <v>#NAME?</v>
      </c>
      <c r="AB6484" s="13" t="e">
        <f ca="1">CalcTable[[#This Row],[IWC]]+CalcTable[[#This Row],[Eff Precip]]+CalcTable[[#This Row],[IrrAmt]]-CalcTable[[#This Row],[AET]]</f>
        <v>#NAME?</v>
      </c>
      <c r="AC6484" s="13" t="e">
        <f ca="1">IF(CalcTable[[#This Row],[PWC]]&gt;FCAP,MIN(24*PERC,MIN(SAT,CalcTable[[#This Row],[PWC]])-FCAP),0)</f>
        <v>#NAME?</v>
      </c>
      <c r="AD6484" s="13" t="e">
        <f ca="1">IF(CalcTable[[#This Row],[PWC]]&gt;SAT,CalcTable[[#This Row],[PWC]]-SAT,0)</f>
        <v>#NAME?</v>
      </c>
      <c r="AE6484" s="13" t="e">
        <f ca="1">CalcTable[[#This Row],[PWC]]-CalcTable[[#This Row],[PercAmt]]-CalcTable[[#This Row],[Runoff]]</f>
        <v>#NAME?</v>
      </c>
      <c r="AF6484" s="13" t="e">
        <f ca="1">CalcTable[[#This Row],[IrrAmt]]/1000*CUR_IRR_AREA*10000/IRR_EFF</f>
        <v>#NAME?</v>
      </c>
      <c r="AG6484" s="147"/>
      <c r="AH6484" s="13"/>
      <c r="AI6484" s="50">
        <v>0</v>
      </c>
      <c r="AJ6484" s="50">
        <v>0</v>
      </c>
      <c r="AK6484" s="50">
        <v>2.3303116289433787</v>
      </c>
      <c r="AL6484" s="50">
        <v>0</v>
      </c>
      <c r="AM6484" s="50"/>
      <c r="AN6484" s="50"/>
      <c r="AO6484" s="50"/>
      <c r="AP6484" s="50"/>
      <c r="AQ6484" s="50"/>
      <c r="AR6484" s="50"/>
      <c r="AS6484" s="50"/>
      <c r="AT6484" s="50"/>
      <c r="AU6484" s="50"/>
      <c r="AV6484" s="50"/>
      <c r="AW6484" s="50"/>
      <c r="AX6484" s="50">
        <f t="shared" si="2027"/>
        <v>2.3303116289433787</v>
      </c>
      <c r="AY6484" s="50"/>
      <c r="AZ6484" s="50">
        <f t="shared" ref="AZ6484:AZ6547" si="2037">SUMPRODUCT(AI6484:AW6484,CONVERSION)</f>
        <v>34.177903891169557</v>
      </c>
      <c r="BA6484" s="50">
        <f t="shared" ref="BA6484:BA6547" si="2038">SUMPRODUCT($AI6484:$AW6484,CONVERSION,APP_DEMAND)</f>
        <v>52.623121864181691</v>
      </c>
      <c r="BB6484" s="50">
        <f t="shared" ref="BB6484:BB6547" si="2039">SUMPRODUCT($AI6484:$AW6484,CONVERSION,PUMP_DEMAND)</f>
        <v>54.250641097094537</v>
      </c>
      <c r="BC6484" s="17">
        <f t="shared" ref="BC6484:BC6547" si="2040">B6484*10+C6484</f>
        <v>20026</v>
      </c>
      <c r="BD6484" s="50">
        <f t="shared" ref="BD6484:BD6547" si="2041">INDEX(AI6484:AX6484,PLOT_AREA)</f>
        <v>2.3303116289433787</v>
      </c>
      <c r="BE6484" s="50">
        <f t="shared" ref="BE6484:BE6547" si="2042">IF(PLOT_AREA&lt;=AREA_COUNT,INDEX(AI6484:AW6484,PLOT_AREA)*INDEX(CONVERSION,PLOT_AREA),AZ6484)</f>
        <v>34.177903891169557</v>
      </c>
      <c r="BF6484" s="50">
        <f t="shared" si="2028"/>
        <v>55.904170478276015</v>
      </c>
      <c r="BG6484" s="50"/>
      <c r="BH6484" s="17">
        <f t="shared" ref="BH6484:BH6547" si="2043">IF(BC6484&lt;PLOT_FROM,-1,IF(BC6484&gt;PLOT_TO,1,0))</f>
        <v>0</v>
      </c>
      <c r="BI6484" s="17">
        <f t="shared" si="2031"/>
        <v>6484</v>
      </c>
      <c r="BJ6484" s="17">
        <f t="shared" si="2029"/>
        <v>6484</v>
      </c>
      <c r="BK6484" s="150">
        <f t="shared" si="2030"/>
        <v>37415</v>
      </c>
      <c r="BL6484" s="50" t="e">
        <f t="shared" ref="BL6484:BL6547" ca="1" si="2044">WILTPT</f>
        <v>#NAME?</v>
      </c>
      <c r="BM6484" s="50" t="e">
        <f t="shared" ref="BM6484:BM6547" ca="1" si="2045">SAT</f>
        <v>#NAME?</v>
      </c>
      <c r="BN6484" s="50" t="e">
        <f t="shared" ref="BN6484:BN6547" ca="1" si="2046">FCAP</f>
        <v>#NAME?</v>
      </c>
    </row>
    <row r="6485" spans="1:66" x14ac:dyDescent="0.35">
      <c r="A6485" s="48">
        <v>37416</v>
      </c>
      <c r="B6485" s="17">
        <v>2002</v>
      </c>
      <c r="C6485" s="17">
        <v>6</v>
      </c>
      <c r="D6485" s="17">
        <v>160</v>
      </c>
      <c r="E6485" s="17">
        <v>9</v>
      </c>
      <c r="F6485" s="17">
        <v>1</v>
      </c>
      <c r="G6485" s="50">
        <v>6</v>
      </c>
      <c r="H6485" s="32">
        <v>2.4738979050246237</v>
      </c>
      <c r="I6485" s="50">
        <v>12.166666666666666</v>
      </c>
      <c r="J6485" s="13">
        <v>15.6</v>
      </c>
      <c r="K6485" s="13">
        <f t="shared" si="2032"/>
        <v>15.6</v>
      </c>
      <c r="L6485" s="13">
        <f t="shared" si="2033"/>
        <v>7.9499999999999993</v>
      </c>
      <c r="M6485" s="13" t="e">
        <f ca="1">CalcTable[[#This Row],[IWC]]-AE6484</f>
        <v>#NAME?</v>
      </c>
      <c r="N6485" s="13" t="e">
        <f ca="1">IF(CalcTable[[#This Row],[Day of Year]]&lt;123,FCAP,AE6484)</f>
        <v>#NAME?</v>
      </c>
      <c r="O6485" s="17" t="e">
        <f ca="1">IF(IRR_DRIP,5,COUNTIF('IDET Wind Values'!C6469:G6469,"&lt;="&amp;IRR_MAXWIND))</f>
        <v>#NAME?</v>
      </c>
      <c r="P6485" s="13" t="e">
        <f ca="1">CalcTable[[#This Row],[ET_o]]*KL</f>
        <v>#NAME?</v>
      </c>
      <c r="Q6485" s="13" t="e">
        <f ca="1">IF(WILTPT&lt;=0,1,MAX(0,MIN(1,(CalcTable[[#This Row],[IWC]]-WILTPT)/(MAD-WILTPT))))</f>
        <v>#NAME?</v>
      </c>
      <c r="R6485" s="13" t="e">
        <f ca="1">CalcTable[[#This Row],[ETMult]]*CalcTable[[#This Row],[ETb]]</f>
        <v>#NAME?</v>
      </c>
      <c r="S6485" s="13" t="b">
        <f>INDEX(IRR_LIST,CalcTable[[#This Row],[Day of Week]]+1)</f>
        <v>1</v>
      </c>
      <c r="T6485" s="13">
        <f t="shared" ca="1" si="2034"/>
        <v>7</v>
      </c>
      <c r="U6485" s="13" t="b">
        <f ca="1">IF(CalcTable[[#This Row],[IrrPrecip]]&gt;=IC_MM,FALSE,TRUE)</f>
        <v>1</v>
      </c>
      <c r="V6485" s="13" t="b">
        <f t="shared" si="2035"/>
        <v>1</v>
      </c>
      <c r="W6485" s="13" t="e">
        <f ca="1">IF(AND(IRR_DRIP=FALSE,CalcTable[[#This Row],[IrrHours]]&lt;=0),FALSE,TRUE)</f>
        <v>#NAME?</v>
      </c>
      <c r="X6485" s="13" t="e">
        <f ca="1">AND(CalcTable[[#This Row],[IrrDay]],CalcTable[[#This Row],[IrrRain]],CalcTable[[#This Row],[IrrWarm]],CalcTable[[#This Row],[IrrWindy]])</f>
        <v>#NAME?</v>
      </c>
      <c r="Y6485" s="13" t="e">
        <f t="shared" ca="1" si="2036"/>
        <v>#NAME?</v>
      </c>
      <c r="Z6485" s="13" t="e">
        <f ca="1">CalcTable[[#This Row],[IrrHours]]/5</f>
        <v>#NAME?</v>
      </c>
      <c r="AA6485" s="13" t="e">
        <f ca="1">IF(CalcTable[[#This Row],[IrrFlag]]=FALSE,0,MAX(0,CalcTable[[#This Row],[VolRednWind]]*(FCAP*IRR_TARGET-CalcTable[[#This Row],[IWC]])))</f>
        <v>#NAME?</v>
      </c>
      <c r="AB6485" s="13" t="e">
        <f ca="1">CalcTable[[#This Row],[IWC]]+CalcTable[[#This Row],[Eff Precip]]+CalcTable[[#This Row],[IrrAmt]]-CalcTable[[#This Row],[AET]]</f>
        <v>#NAME?</v>
      </c>
      <c r="AC6485" s="13" t="e">
        <f ca="1">IF(CalcTable[[#This Row],[PWC]]&gt;FCAP,MIN(24*PERC,MIN(SAT,CalcTable[[#This Row],[PWC]])-FCAP),0)</f>
        <v>#NAME?</v>
      </c>
      <c r="AD6485" s="13" t="e">
        <f ca="1">IF(CalcTable[[#This Row],[PWC]]&gt;SAT,CalcTable[[#This Row],[PWC]]-SAT,0)</f>
        <v>#NAME?</v>
      </c>
      <c r="AE6485" s="13" t="e">
        <f ca="1">CalcTable[[#This Row],[PWC]]-CalcTable[[#This Row],[PercAmt]]-CalcTable[[#This Row],[Runoff]]</f>
        <v>#NAME?</v>
      </c>
      <c r="AF6485" s="13" t="e">
        <f ca="1">CalcTable[[#This Row],[IrrAmt]]/1000*CUR_IRR_AREA*10000/IRR_EFF</f>
        <v>#NAME?</v>
      </c>
      <c r="AG6485" s="147"/>
      <c r="AH6485" s="13"/>
      <c r="AI6485" s="50">
        <v>6.0456380855265017</v>
      </c>
      <c r="AJ6485" s="50">
        <v>9.5941969925669142</v>
      </c>
      <c r="AK6485" s="50">
        <v>0</v>
      </c>
      <c r="AL6485" s="50">
        <v>0</v>
      </c>
      <c r="AM6485" s="50"/>
      <c r="AN6485" s="50"/>
      <c r="AO6485" s="50"/>
      <c r="AP6485" s="50"/>
      <c r="AQ6485" s="50"/>
      <c r="AR6485" s="50"/>
      <c r="AS6485" s="50"/>
      <c r="AT6485" s="50"/>
      <c r="AU6485" s="50"/>
      <c r="AV6485" s="50"/>
      <c r="AW6485" s="50"/>
      <c r="AX6485" s="50">
        <f t="shared" ref="AX6485:AX6548" si="2047">SUM(AI6485:AW6485)</f>
        <v>15.639835078093416</v>
      </c>
      <c r="AY6485" s="50"/>
      <c r="AZ6485" s="50">
        <f t="shared" si="2037"/>
        <v>370.09913703635152</v>
      </c>
      <c r="BA6485" s="50">
        <f t="shared" si="2038"/>
        <v>600.76152852651512</v>
      </c>
      <c r="BB6485" s="50">
        <f t="shared" si="2039"/>
        <v>621.82155798793644</v>
      </c>
      <c r="BC6485" s="17">
        <f t="shared" si="2040"/>
        <v>20026</v>
      </c>
      <c r="BD6485" s="50">
        <f t="shared" si="2041"/>
        <v>15.639835078093416</v>
      </c>
      <c r="BE6485" s="50">
        <f t="shared" si="2042"/>
        <v>370.09913703635152</v>
      </c>
      <c r="BF6485" s="50">
        <f t="shared" ref="BF6485:BF6548" si="2048">BE6485*BF$17</f>
        <v>605.36436981697602</v>
      </c>
      <c r="BG6485" s="50"/>
      <c r="BH6485" s="17">
        <f t="shared" si="2043"/>
        <v>0</v>
      </c>
      <c r="BI6485" s="17">
        <f t="shared" si="2031"/>
        <v>6485</v>
      </c>
      <c r="BJ6485" s="17">
        <f t="shared" ref="BJ6485:BJ6548" si="2049">IF(BH6485=0,BI6485,"")</f>
        <v>6485</v>
      </c>
      <c r="BK6485" s="150">
        <f t="shared" ref="BK6485:BK6548" si="2050">A6485</f>
        <v>37416</v>
      </c>
      <c r="BL6485" s="50" t="e">
        <f t="shared" ca="1" si="2044"/>
        <v>#NAME?</v>
      </c>
      <c r="BM6485" s="50" t="e">
        <f t="shared" ca="1" si="2045"/>
        <v>#NAME?</v>
      </c>
      <c r="BN6485" s="50" t="e">
        <f t="shared" ca="1" si="2046"/>
        <v>#NAME?</v>
      </c>
    </row>
    <row r="6486" spans="1:66" x14ac:dyDescent="0.35">
      <c r="A6486" s="48">
        <v>37417</v>
      </c>
      <c r="B6486" s="17">
        <v>2002</v>
      </c>
      <c r="C6486" s="17">
        <v>6</v>
      </c>
      <c r="D6486" s="17">
        <v>161</v>
      </c>
      <c r="E6486" s="17">
        <v>10</v>
      </c>
      <c r="F6486" s="17">
        <v>2</v>
      </c>
      <c r="G6486" s="50">
        <v>6.5</v>
      </c>
      <c r="H6486" s="32">
        <v>3.0274539741751134</v>
      </c>
      <c r="I6486" s="50">
        <v>10.666666666666666</v>
      </c>
      <c r="J6486" s="13">
        <v>6.8</v>
      </c>
      <c r="K6486" s="13">
        <f t="shared" si="2032"/>
        <v>6.8</v>
      </c>
      <c r="L6486" s="13">
        <f t="shared" si="2033"/>
        <v>1.3499999999999999</v>
      </c>
      <c r="M6486" s="13" t="e">
        <f ca="1">CalcTable[[#This Row],[IWC]]-AE6485</f>
        <v>#NAME?</v>
      </c>
      <c r="N6486" s="13" t="e">
        <f ca="1">IF(CalcTable[[#This Row],[Day of Year]]&lt;123,FCAP,AE6485)</f>
        <v>#NAME?</v>
      </c>
      <c r="O6486" s="17" t="e">
        <f ca="1">IF(IRR_DRIP,5,COUNTIF('IDET Wind Values'!C6470:G6470,"&lt;="&amp;IRR_MAXWIND))</f>
        <v>#NAME?</v>
      </c>
      <c r="P6486" s="13" t="e">
        <f ca="1">CalcTable[[#This Row],[ET_o]]*KL</f>
        <v>#NAME?</v>
      </c>
      <c r="Q6486" s="13" t="e">
        <f ca="1">IF(WILTPT&lt;=0,1,MAX(0,MIN(1,(CalcTable[[#This Row],[IWC]]-WILTPT)/(MAD-WILTPT))))</f>
        <v>#NAME?</v>
      </c>
      <c r="R6486" s="13" t="e">
        <f ca="1">CalcTable[[#This Row],[ETMult]]*CalcTable[[#This Row],[ETb]]</f>
        <v>#NAME?</v>
      </c>
      <c r="S6486" s="13" t="b">
        <f>INDEX(IRR_LIST,CalcTable[[#This Row],[Day of Week]]+1)</f>
        <v>0</v>
      </c>
      <c r="T6486" s="13">
        <f t="shared" ca="1" si="2034"/>
        <v>22.6</v>
      </c>
      <c r="U6486" s="13" t="b">
        <f ca="1">IF(CalcTable[[#This Row],[IrrPrecip]]&gt;=IC_MM,FALSE,TRUE)</f>
        <v>0</v>
      </c>
      <c r="V6486" s="13" t="b">
        <f t="shared" si="2035"/>
        <v>1</v>
      </c>
      <c r="W6486" s="13" t="e">
        <f ca="1">IF(AND(IRR_DRIP=FALSE,CalcTable[[#This Row],[IrrHours]]&lt;=0),FALSE,TRUE)</f>
        <v>#NAME?</v>
      </c>
      <c r="X6486" s="13" t="e">
        <f ca="1">AND(CalcTable[[#This Row],[IrrDay]],CalcTable[[#This Row],[IrrRain]],CalcTable[[#This Row],[IrrWarm]],CalcTable[[#This Row],[IrrWindy]])</f>
        <v>#NAME?</v>
      </c>
      <c r="Y6486" s="13" t="e">
        <f t="shared" ca="1" si="2036"/>
        <v>#NAME?</v>
      </c>
      <c r="Z6486" s="13" t="e">
        <f ca="1">CalcTable[[#This Row],[IrrHours]]/5</f>
        <v>#NAME?</v>
      </c>
      <c r="AA6486" s="13" t="e">
        <f ca="1">IF(CalcTable[[#This Row],[IrrFlag]]=FALSE,0,MAX(0,CalcTable[[#This Row],[VolRednWind]]*(FCAP*IRR_TARGET-CalcTable[[#This Row],[IWC]])))</f>
        <v>#NAME?</v>
      </c>
      <c r="AB6486" s="13" t="e">
        <f ca="1">CalcTable[[#This Row],[IWC]]+CalcTable[[#This Row],[Eff Precip]]+CalcTable[[#This Row],[IrrAmt]]-CalcTable[[#This Row],[AET]]</f>
        <v>#NAME?</v>
      </c>
      <c r="AC6486" s="13" t="e">
        <f ca="1">IF(CalcTable[[#This Row],[PWC]]&gt;FCAP,MIN(24*PERC,MIN(SAT,CalcTable[[#This Row],[PWC]])-FCAP),0)</f>
        <v>#NAME?</v>
      </c>
      <c r="AD6486" s="13" t="e">
        <f ca="1">IF(CalcTable[[#This Row],[PWC]]&gt;SAT,CalcTable[[#This Row],[PWC]]-SAT,0)</f>
        <v>#NAME?</v>
      </c>
      <c r="AE6486" s="13" t="e">
        <f ca="1">CalcTable[[#This Row],[PWC]]-CalcTable[[#This Row],[PercAmt]]-CalcTable[[#This Row],[Runoff]]</f>
        <v>#NAME?</v>
      </c>
      <c r="AF6486" s="13" t="e">
        <f ca="1">CalcTable[[#This Row],[IrrAmt]]/1000*CUR_IRR_AREA*10000/IRR_EFF</f>
        <v>#NAME?</v>
      </c>
      <c r="AG6486" s="147"/>
      <c r="AH6486" s="13"/>
      <c r="AI6486" s="50">
        <v>0</v>
      </c>
      <c r="AJ6486" s="50">
        <v>0</v>
      </c>
      <c r="AK6486" s="50">
        <v>0</v>
      </c>
      <c r="AL6486" s="50">
        <v>0</v>
      </c>
      <c r="AM6486" s="50"/>
      <c r="AN6486" s="50"/>
      <c r="AO6486" s="50"/>
      <c r="AP6486" s="50"/>
      <c r="AQ6486" s="50"/>
      <c r="AR6486" s="50"/>
      <c r="AS6486" s="50"/>
      <c r="AT6486" s="50"/>
      <c r="AU6486" s="50"/>
      <c r="AV6486" s="50"/>
      <c r="AW6486" s="50"/>
      <c r="AX6486" s="50">
        <f t="shared" si="2047"/>
        <v>0</v>
      </c>
      <c r="AY6486" s="50"/>
      <c r="AZ6486" s="50">
        <f t="shared" si="2037"/>
        <v>0</v>
      </c>
      <c r="BA6486" s="50">
        <f t="shared" si="2038"/>
        <v>0</v>
      </c>
      <c r="BB6486" s="50">
        <f t="shared" si="2039"/>
        <v>0</v>
      </c>
      <c r="BC6486" s="17">
        <f t="shared" si="2040"/>
        <v>20026</v>
      </c>
      <c r="BD6486" s="50">
        <f t="shared" si="2041"/>
        <v>0</v>
      </c>
      <c r="BE6486" s="50">
        <f t="shared" si="2042"/>
        <v>0</v>
      </c>
      <c r="BF6486" s="50">
        <f t="shared" si="2048"/>
        <v>0</v>
      </c>
      <c r="BG6486" s="50"/>
      <c r="BH6486" s="17">
        <f t="shared" si="2043"/>
        <v>0</v>
      </c>
      <c r="BI6486" s="17">
        <f t="shared" ref="BI6486:BI6549" si="2051">BI6485+1</f>
        <v>6486</v>
      </c>
      <c r="BJ6486" s="17">
        <f t="shared" si="2049"/>
        <v>6486</v>
      </c>
      <c r="BK6486" s="150">
        <f t="shared" si="2050"/>
        <v>37417</v>
      </c>
      <c r="BL6486" s="50" t="e">
        <f t="shared" ca="1" si="2044"/>
        <v>#NAME?</v>
      </c>
      <c r="BM6486" s="50" t="e">
        <f t="shared" ca="1" si="2045"/>
        <v>#NAME?</v>
      </c>
      <c r="BN6486" s="50" t="e">
        <f t="shared" ca="1" si="2046"/>
        <v>#NAME?</v>
      </c>
    </row>
    <row r="6487" spans="1:66" x14ac:dyDescent="0.35">
      <c r="A6487" s="48">
        <v>37418</v>
      </c>
      <c r="B6487" s="17">
        <v>2002</v>
      </c>
      <c r="C6487" s="17">
        <v>6</v>
      </c>
      <c r="D6487" s="17">
        <v>162</v>
      </c>
      <c r="E6487" s="17">
        <v>11</v>
      </c>
      <c r="F6487" s="17">
        <v>3</v>
      </c>
      <c r="G6487" s="50">
        <v>7.2</v>
      </c>
      <c r="H6487" s="32">
        <v>4.1852242195768561</v>
      </c>
      <c r="I6487" s="50">
        <v>19</v>
      </c>
      <c r="J6487" s="13">
        <v>0</v>
      </c>
      <c r="K6487" s="13">
        <f t="shared" si="2032"/>
        <v>0</v>
      </c>
      <c r="L6487" s="13">
        <f t="shared" si="2033"/>
        <v>0</v>
      </c>
      <c r="M6487" s="13" t="e">
        <f ca="1">CalcTable[[#This Row],[IWC]]-AE6486</f>
        <v>#NAME?</v>
      </c>
      <c r="N6487" s="13" t="e">
        <f ca="1">IF(CalcTable[[#This Row],[Day of Year]]&lt;123,FCAP,AE6486)</f>
        <v>#NAME?</v>
      </c>
      <c r="O6487" s="17" t="e">
        <f ca="1">IF(IRR_DRIP,5,COUNTIF('IDET Wind Values'!C6471:G6471,"&lt;="&amp;IRR_MAXWIND))</f>
        <v>#NAME?</v>
      </c>
      <c r="P6487" s="13" t="e">
        <f ca="1">CalcTable[[#This Row],[ET_o]]*KL</f>
        <v>#NAME?</v>
      </c>
      <c r="Q6487" s="13" t="e">
        <f ca="1">IF(WILTPT&lt;=0,1,MAX(0,MIN(1,(CalcTable[[#This Row],[IWC]]-WILTPT)/(MAD-WILTPT))))</f>
        <v>#NAME?</v>
      </c>
      <c r="R6487" s="13" t="e">
        <f ca="1">CalcTable[[#This Row],[ETMult]]*CalcTable[[#This Row],[ETb]]</f>
        <v>#NAME?</v>
      </c>
      <c r="S6487" s="13" t="b">
        <f>INDEX(IRR_LIST,CalcTable[[#This Row],[Day of Week]]+1)</f>
        <v>1</v>
      </c>
      <c r="T6487" s="13">
        <f t="shared" ca="1" si="2034"/>
        <v>22.4</v>
      </c>
      <c r="U6487" s="13" t="b">
        <f ca="1">IF(CalcTable[[#This Row],[IrrPrecip]]&gt;=IC_MM,FALSE,TRUE)</f>
        <v>0</v>
      </c>
      <c r="V6487" s="13" t="b">
        <f t="shared" si="2035"/>
        <v>0</v>
      </c>
      <c r="W6487" s="13" t="e">
        <f ca="1">IF(AND(IRR_DRIP=FALSE,CalcTable[[#This Row],[IrrHours]]&lt;=0),FALSE,TRUE)</f>
        <v>#NAME?</v>
      </c>
      <c r="X6487" s="13" t="e">
        <f ca="1">AND(CalcTable[[#This Row],[IrrDay]],CalcTable[[#This Row],[IrrRain]],CalcTable[[#This Row],[IrrWarm]],CalcTable[[#This Row],[IrrWindy]])</f>
        <v>#NAME?</v>
      </c>
      <c r="Y6487" s="13" t="e">
        <f t="shared" ca="1" si="2036"/>
        <v>#NAME?</v>
      </c>
      <c r="Z6487" s="13" t="e">
        <f ca="1">CalcTable[[#This Row],[IrrHours]]/5</f>
        <v>#NAME?</v>
      </c>
      <c r="AA6487" s="13" t="e">
        <f ca="1">IF(CalcTable[[#This Row],[IrrFlag]]=FALSE,0,MAX(0,CalcTable[[#This Row],[VolRednWind]]*(FCAP*IRR_TARGET-CalcTable[[#This Row],[IWC]])))</f>
        <v>#NAME?</v>
      </c>
      <c r="AB6487" s="13" t="e">
        <f ca="1">CalcTable[[#This Row],[IWC]]+CalcTable[[#This Row],[Eff Precip]]+CalcTable[[#This Row],[IrrAmt]]-CalcTable[[#This Row],[AET]]</f>
        <v>#NAME?</v>
      </c>
      <c r="AC6487" s="13" t="e">
        <f ca="1">IF(CalcTable[[#This Row],[PWC]]&gt;FCAP,MIN(24*PERC,MIN(SAT,CalcTable[[#This Row],[PWC]])-FCAP),0)</f>
        <v>#NAME?</v>
      </c>
      <c r="AD6487" s="13" t="e">
        <f ca="1">IF(CalcTable[[#This Row],[PWC]]&gt;SAT,CalcTable[[#This Row],[PWC]]-SAT,0)</f>
        <v>#NAME?</v>
      </c>
      <c r="AE6487" s="13" t="e">
        <f ca="1">CalcTable[[#This Row],[PWC]]-CalcTable[[#This Row],[PercAmt]]-CalcTable[[#This Row],[Runoff]]</f>
        <v>#NAME?</v>
      </c>
      <c r="AF6487" s="13" t="e">
        <f ca="1">CalcTable[[#This Row],[IrrAmt]]/1000*CUR_IRR_AREA*10000/IRR_EFF</f>
        <v>#NAME?</v>
      </c>
      <c r="AG6487" s="147"/>
      <c r="AH6487" s="13"/>
      <c r="AI6487" s="50">
        <v>0</v>
      </c>
      <c r="AJ6487" s="50">
        <v>0</v>
      </c>
      <c r="AK6487" s="50">
        <v>0</v>
      </c>
      <c r="AL6487" s="50">
        <v>0</v>
      </c>
      <c r="AM6487" s="50"/>
      <c r="AN6487" s="50"/>
      <c r="AO6487" s="50"/>
      <c r="AP6487" s="50"/>
      <c r="AQ6487" s="50"/>
      <c r="AR6487" s="50"/>
      <c r="AS6487" s="50"/>
      <c r="AT6487" s="50"/>
      <c r="AU6487" s="50"/>
      <c r="AV6487" s="50"/>
      <c r="AW6487" s="50"/>
      <c r="AX6487" s="50">
        <f t="shared" si="2047"/>
        <v>0</v>
      </c>
      <c r="AY6487" s="50"/>
      <c r="AZ6487" s="50">
        <f t="shared" si="2037"/>
        <v>0</v>
      </c>
      <c r="BA6487" s="50">
        <f t="shared" si="2038"/>
        <v>0</v>
      </c>
      <c r="BB6487" s="50">
        <f t="shared" si="2039"/>
        <v>0</v>
      </c>
      <c r="BC6487" s="17">
        <f t="shared" si="2040"/>
        <v>20026</v>
      </c>
      <c r="BD6487" s="50">
        <f t="shared" si="2041"/>
        <v>0</v>
      </c>
      <c r="BE6487" s="50">
        <f t="shared" si="2042"/>
        <v>0</v>
      </c>
      <c r="BF6487" s="50">
        <f t="shared" si="2048"/>
        <v>0</v>
      </c>
      <c r="BG6487" s="50"/>
      <c r="BH6487" s="17">
        <f t="shared" si="2043"/>
        <v>0</v>
      </c>
      <c r="BI6487" s="17">
        <f t="shared" si="2051"/>
        <v>6487</v>
      </c>
      <c r="BJ6487" s="17">
        <f t="shared" si="2049"/>
        <v>6487</v>
      </c>
      <c r="BK6487" s="150">
        <f t="shared" si="2050"/>
        <v>37418</v>
      </c>
      <c r="BL6487" s="50" t="e">
        <f t="shared" ca="1" si="2044"/>
        <v>#NAME?</v>
      </c>
      <c r="BM6487" s="50" t="e">
        <f t="shared" ca="1" si="2045"/>
        <v>#NAME?</v>
      </c>
      <c r="BN6487" s="50" t="e">
        <f t="shared" ca="1" si="2046"/>
        <v>#NAME?</v>
      </c>
    </row>
    <row r="6488" spans="1:66" x14ac:dyDescent="0.35">
      <c r="A6488" s="48">
        <v>37419</v>
      </c>
      <c r="B6488" s="17">
        <v>2002</v>
      </c>
      <c r="C6488" s="17">
        <v>6</v>
      </c>
      <c r="D6488" s="17">
        <v>163</v>
      </c>
      <c r="E6488" s="17">
        <v>12</v>
      </c>
      <c r="F6488" s="17">
        <v>4</v>
      </c>
      <c r="G6488" s="50">
        <v>2.2999999999999998</v>
      </c>
      <c r="H6488" s="32">
        <v>4.9493851241302975</v>
      </c>
      <c r="I6488" s="50">
        <v>7</v>
      </c>
      <c r="J6488" s="13">
        <v>0</v>
      </c>
      <c r="K6488" s="13">
        <f t="shared" si="2032"/>
        <v>0</v>
      </c>
      <c r="L6488" s="13">
        <f t="shared" si="2033"/>
        <v>0</v>
      </c>
      <c r="M6488" s="13" t="e">
        <f ca="1">CalcTable[[#This Row],[IWC]]-AE6487</f>
        <v>#NAME?</v>
      </c>
      <c r="N6488" s="13" t="e">
        <f ca="1">IF(CalcTable[[#This Row],[Day of Year]]&lt;123,FCAP,AE6487)</f>
        <v>#NAME?</v>
      </c>
      <c r="O6488" s="17" t="e">
        <f ca="1">IF(IRR_DRIP,5,COUNTIF('IDET Wind Values'!C6472:G6472,"&lt;="&amp;IRR_MAXWIND))</f>
        <v>#NAME?</v>
      </c>
      <c r="P6488" s="13" t="e">
        <f ca="1">CalcTable[[#This Row],[ET_o]]*KL</f>
        <v>#NAME?</v>
      </c>
      <c r="Q6488" s="13" t="e">
        <f ca="1">IF(WILTPT&lt;=0,1,MAX(0,MIN(1,(CalcTable[[#This Row],[IWC]]-WILTPT)/(MAD-WILTPT))))</f>
        <v>#NAME?</v>
      </c>
      <c r="R6488" s="13" t="e">
        <f ca="1">CalcTable[[#This Row],[ETMult]]*CalcTable[[#This Row],[ETb]]</f>
        <v>#NAME?</v>
      </c>
      <c r="S6488" s="13" t="b">
        <f>INDEX(IRR_LIST,CalcTable[[#This Row],[Day of Week]]+1)</f>
        <v>0</v>
      </c>
      <c r="T6488" s="13">
        <f t="shared" ca="1" si="2034"/>
        <v>6.8</v>
      </c>
      <c r="U6488" s="13" t="b">
        <f ca="1">IF(CalcTable[[#This Row],[IrrPrecip]]&gt;=IC_MM,FALSE,TRUE)</f>
        <v>1</v>
      </c>
      <c r="V6488" s="13" t="b">
        <f t="shared" si="2035"/>
        <v>1</v>
      </c>
      <c r="W6488" s="13" t="e">
        <f ca="1">IF(AND(IRR_DRIP=FALSE,CalcTable[[#This Row],[IrrHours]]&lt;=0),FALSE,TRUE)</f>
        <v>#NAME?</v>
      </c>
      <c r="X6488" s="13" t="e">
        <f ca="1">AND(CalcTable[[#This Row],[IrrDay]],CalcTable[[#This Row],[IrrRain]],CalcTable[[#This Row],[IrrWarm]],CalcTable[[#This Row],[IrrWindy]])</f>
        <v>#NAME?</v>
      </c>
      <c r="Y6488" s="13" t="e">
        <f t="shared" ca="1" si="2036"/>
        <v>#NAME?</v>
      </c>
      <c r="Z6488" s="13" t="e">
        <f ca="1">CalcTable[[#This Row],[IrrHours]]/5</f>
        <v>#NAME?</v>
      </c>
      <c r="AA6488" s="13" t="e">
        <f ca="1">IF(CalcTable[[#This Row],[IrrFlag]]=FALSE,0,MAX(0,CalcTable[[#This Row],[VolRednWind]]*(FCAP*IRR_TARGET-CalcTable[[#This Row],[IWC]])))</f>
        <v>#NAME?</v>
      </c>
      <c r="AB6488" s="13" t="e">
        <f ca="1">CalcTable[[#This Row],[IWC]]+CalcTable[[#This Row],[Eff Precip]]+CalcTable[[#This Row],[IrrAmt]]-CalcTable[[#This Row],[AET]]</f>
        <v>#NAME?</v>
      </c>
      <c r="AC6488" s="13" t="e">
        <f ca="1">IF(CalcTable[[#This Row],[PWC]]&gt;FCAP,MIN(24*PERC,MIN(SAT,CalcTable[[#This Row],[PWC]])-FCAP),0)</f>
        <v>#NAME?</v>
      </c>
      <c r="AD6488" s="13" t="e">
        <f ca="1">IF(CalcTable[[#This Row],[PWC]]&gt;SAT,CalcTable[[#This Row],[PWC]]-SAT,0)</f>
        <v>#NAME?</v>
      </c>
      <c r="AE6488" s="13" t="e">
        <f ca="1">CalcTable[[#This Row],[PWC]]-CalcTable[[#This Row],[PercAmt]]-CalcTable[[#This Row],[Runoff]]</f>
        <v>#NAME?</v>
      </c>
      <c r="AF6488" s="13" t="e">
        <f ca="1">CalcTable[[#This Row],[IrrAmt]]/1000*CUR_IRR_AREA*10000/IRR_EFF</f>
        <v>#NAME?</v>
      </c>
      <c r="AG6488" s="147"/>
      <c r="AH6488" s="13"/>
      <c r="AI6488" s="50">
        <v>0</v>
      </c>
      <c r="AJ6488" s="50">
        <v>0</v>
      </c>
      <c r="AK6488" s="50">
        <v>5.5449730065635876</v>
      </c>
      <c r="AL6488" s="50">
        <v>4.8969730065635844</v>
      </c>
      <c r="AM6488" s="50"/>
      <c r="AN6488" s="50"/>
      <c r="AO6488" s="50"/>
      <c r="AP6488" s="50"/>
      <c r="AQ6488" s="50"/>
      <c r="AR6488" s="50"/>
      <c r="AS6488" s="50"/>
      <c r="AT6488" s="50"/>
      <c r="AU6488" s="50"/>
      <c r="AV6488" s="50"/>
      <c r="AW6488" s="50"/>
      <c r="AX6488" s="50">
        <f t="shared" si="2047"/>
        <v>10.441946013127172</v>
      </c>
      <c r="AY6488" s="50"/>
      <c r="AZ6488" s="50">
        <f t="shared" si="2037"/>
        <v>224.97081228879779</v>
      </c>
      <c r="BA6488" s="50">
        <f t="shared" si="2038"/>
        <v>346.38363161926009</v>
      </c>
      <c r="BB6488" s="50">
        <f t="shared" si="2039"/>
        <v>357.09652744253617</v>
      </c>
      <c r="BC6488" s="17">
        <f t="shared" si="2040"/>
        <v>20026</v>
      </c>
      <c r="BD6488" s="50">
        <f t="shared" si="2041"/>
        <v>10.441946013127172</v>
      </c>
      <c r="BE6488" s="50">
        <f t="shared" si="2042"/>
        <v>224.97081228879779</v>
      </c>
      <c r="BF6488" s="50">
        <f t="shared" si="2048"/>
        <v>367.98063107897661</v>
      </c>
      <c r="BG6488" s="50"/>
      <c r="BH6488" s="17">
        <f t="shared" si="2043"/>
        <v>0</v>
      </c>
      <c r="BI6488" s="17">
        <f t="shared" si="2051"/>
        <v>6488</v>
      </c>
      <c r="BJ6488" s="17">
        <f t="shared" si="2049"/>
        <v>6488</v>
      </c>
      <c r="BK6488" s="150">
        <f t="shared" si="2050"/>
        <v>37419</v>
      </c>
      <c r="BL6488" s="50" t="e">
        <f t="shared" ca="1" si="2044"/>
        <v>#NAME?</v>
      </c>
      <c r="BM6488" s="50" t="e">
        <f t="shared" ca="1" si="2045"/>
        <v>#NAME?</v>
      </c>
      <c r="BN6488" s="50" t="e">
        <f t="shared" ca="1" si="2046"/>
        <v>#NAME?</v>
      </c>
    </row>
    <row r="6489" spans="1:66" x14ac:dyDescent="0.35">
      <c r="A6489" s="48">
        <v>37420</v>
      </c>
      <c r="B6489" s="17">
        <v>2002</v>
      </c>
      <c r="C6489" s="17">
        <v>6</v>
      </c>
      <c r="D6489" s="17">
        <v>164</v>
      </c>
      <c r="E6489" s="17">
        <v>13</v>
      </c>
      <c r="F6489" s="17">
        <v>5</v>
      </c>
      <c r="G6489" s="50">
        <v>6.2</v>
      </c>
      <c r="H6489" s="32">
        <v>5.6409636805198913</v>
      </c>
      <c r="I6489" s="50">
        <v>3.8333333333333335</v>
      </c>
      <c r="J6489" s="13">
        <v>0</v>
      </c>
      <c r="K6489" s="13">
        <f t="shared" si="2032"/>
        <v>0</v>
      </c>
      <c r="L6489" s="13">
        <f t="shared" si="2033"/>
        <v>0</v>
      </c>
      <c r="M6489" s="13" t="e">
        <f ca="1">CalcTable[[#This Row],[IWC]]-AE6488</f>
        <v>#NAME?</v>
      </c>
      <c r="N6489" s="13" t="e">
        <f ca="1">IF(CalcTable[[#This Row],[Day of Year]]&lt;123,FCAP,AE6488)</f>
        <v>#NAME?</v>
      </c>
      <c r="O6489" s="17" t="e">
        <f ca="1">IF(IRR_DRIP,5,COUNTIF('IDET Wind Values'!C6473:G6473,"&lt;="&amp;IRR_MAXWIND))</f>
        <v>#NAME?</v>
      </c>
      <c r="P6489" s="13" t="e">
        <f ca="1">CalcTable[[#This Row],[ET_o]]*KL</f>
        <v>#NAME?</v>
      </c>
      <c r="Q6489" s="13" t="e">
        <f ca="1">IF(WILTPT&lt;=0,1,MAX(0,MIN(1,(CalcTable[[#This Row],[IWC]]-WILTPT)/(MAD-WILTPT))))</f>
        <v>#NAME?</v>
      </c>
      <c r="R6489" s="13" t="e">
        <f ca="1">CalcTable[[#This Row],[ETMult]]*CalcTable[[#This Row],[ETb]]</f>
        <v>#NAME?</v>
      </c>
      <c r="S6489" s="13" t="b">
        <f>INDEX(IRR_LIST,CalcTable[[#This Row],[Day of Week]]+1)</f>
        <v>1</v>
      </c>
      <c r="T6489" s="13">
        <f t="shared" ca="1" si="2034"/>
        <v>0</v>
      </c>
      <c r="U6489" s="13" t="b">
        <f ca="1">IF(CalcTable[[#This Row],[IrrPrecip]]&gt;=IC_MM,FALSE,TRUE)</f>
        <v>1</v>
      </c>
      <c r="V6489" s="13" t="b">
        <f t="shared" si="2035"/>
        <v>1</v>
      </c>
      <c r="W6489" s="13" t="e">
        <f ca="1">IF(AND(IRR_DRIP=FALSE,CalcTable[[#This Row],[IrrHours]]&lt;=0),FALSE,TRUE)</f>
        <v>#NAME?</v>
      </c>
      <c r="X6489" s="13" t="e">
        <f ca="1">AND(CalcTable[[#This Row],[IrrDay]],CalcTable[[#This Row],[IrrRain]],CalcTable[[#This Row],[IrrWarm]],CalcTable[[#This Row],[IrrWindy]])</f>
        <v>#NAME?</v>
      </c>
      <c r="Y6489" s="13" t="e">
        <f t="shared" ca="1" si="2036"/>
        <v>#NAME?</v>
      </c>
      <c r="Z6489" s="13" t="e">
        <f ca="1">CalcTable[[#This Row],[IrrHours]]/5</f>
        <v>#NAME?</v>
      </c>
      <c r="AA6489" s="13" t="e">
        <f ca="1">IF(CalcTable[[#This Row],[IrrFlag]]=FALSE,0,MAX(0,CalcTable[[#This Row],[VolRednWind]]*(FCAP*IRR_TARGET-CalcTable[[#This Row],[IWC]])))</f>
        <v>#NAME?</v>
      </c>
      <c r="AB6489" s="13" t="e">
        <f ca="1">CalcTable[[#This Row],[IWC]]+CalcTable[[#This Row],[Eff Precip]]+CalcTable[[#This Row],[IrrAmt]]-CalcTable[[#This Row],[AET]]</f>
        <v>#NAME?</v>
      </c>
      <c r="AC6489" s="13" t="e">
        <f ca="1">IF(CalcTable[[#This Row],[PWC]]&gt;FCAP,MIN(24*PERC,MIN(SAT,CalcTable[[#This Row],[PWC]])-FCAP),0)</f>
        <v>#NAME?</v>
      </c>
      <c r="AD6489" s="13" t="e">
        <f ca="1">IF(CalcTable[[#This Row],[PWC]]&gt;SAT,CalcTable[[#This Row],[PWC]]-SAT,0)</f>
        <v>#NAME?</v>
      </c>
      <c r="AE6489" s="13" t="e">
        <f ca="1">CalcTable[[#This Row],[PWC]]-CalcTable[[#This Row],[PercAmt]]-CalcTable[[#This Row],[Runoff]]</f>
        <v>#NAME?</v>
      </c>
      <c r="AF6489" s="13" t="e">
        <f ca="1">CalcTable[[#This Row],[IrrAmt]]/1000*CUR_IRR_AREA*10000/IRR_EFF</f>
        <v>#NAME?</v>
      </c>
      <c r="AG6489" s="147"/>
      <c r="AH6489" s="13"/>
      <c r="AI6489" s="50">
        <v>6.3428665935105508</v>
      </c>
      <c r="AJ6489" s="50">
        <v>8.9509875397928642</v>
      </c>
      <c r="AK6489" s="50">
        <v>0</v>
      </c>
      <c r="AL6489" s="50">
        <v>0</v>
      </c>
      <c r="AM6489" s="50"/>
      <c r="AN6489" s="50"/>
      <c r="AO6489" s="50"/>
      <c r="AP6489" s="50"/>
      <c r="AQ6489" s="50"/>
      <c r="AR6489" s="50"/>
      <c r="AS6489" s="50"/>
      <c r="AT6489" s="50"/>
      <c r="AU6489" s="50"/>
      <c r="AV6489" s="50"/>
      <c r="AW6489" s="50"/>
      <c r="AX6489" s="50">
        <f t="shared" si="2047"/>
        <v>15.293854133303416</v>
      </c>
      <c r="AY6489" s="50"/>
      <c r="AZ6489" s="50">
        <f t="shared" si="2037"/>
        <v>355.59101120541214</v>
      </c>
      <c r="BA6489" s="50">
        <f t="shared" si="2038"/>
        <v>576.35027134930147</v>
      </c>
      <c r="BB6489" s="50">
        <f t="shared" si="2039"/>
        <v>596.48906554793837</v>
      </c>
      <c r="BC6489" s="17">
        <f t="shared" si="2040"/>
        <v>20026</v>
      </c>
      <c r="BD6489" s="50">
        <f t="shared" si="2041"/>
        <v>15.293854133303416</v>
      </c>
      <c r="BE6489" s="50">
        <f t="shared" si="2042"/>
        <v>355.59101120541214</v>
      </c>
      <c r="BF6489" s="50">
        <f t="shared" si="2048"/>
        <v>581.63369451413314</v>
      </c>
      <c r="BG6489" s="50"/>
      <c r="BH6489" s="17">
        <f t="shared" si="2043"/>
        <v>0</v>
      </c>
      <c r="BI6489" s="17">
        <f t="shared" si="2051"/>
        <v>6489</v>
      </c>
      <c r="BJ6489" s="17">
        <f t="shared" si="2049"/>
        <v>6489</v>
      </c>
      <c r="BK6489" s="150">
        <f t="shared" si="2050"/>
        <v>37420</v>
      </c>
      <c r="BL6489" s="50" t="e">
        <f t="shared" ca="1" si="2044"/>
        <v>#NAME?</v>
      </c>
      <c r="BM6489" s="50" t="e">
        <f t="shared" ca="1" si="2045"/>
        <v>#NAME?</v>
      </c>
      <c r="BN6489" s="50" t="e">
        <f t="shared" ca="1" si="2046"/>
        <v>#NAME?</v>
      </c>
    </row>
    <row r="6490" spans="1:66" x14ac:dyDescent="0.35">
      <c r="A6490" s="48">
        <v>37421</v>
      </c>
      <c r="B6490" s="17">
        <v>2002</v>
      </c>
      <c r="C6490" s="17">
        <v>6</v>
      </c>
      <c r="D6490" s="17">
        <v>165</v>
      </c>
      <c r="E6490" s="17">
        <v>14</v>
      </c>
      <c r="F6490" s="17">
        <v>6</v>
      </c>
      <c r="G6490" s="50">
        <v>7.4</v>
      </c>
      <c r="H6490" s="32">
        <v>5.56538317516896</v>
      </c>
      <c r="I6490" s="50">
        <v>11.5</v>
      </c>
      <c r="J6490" s="13">
        <v>0</v>
      </c>
      <c r="K6490" s="13">
        <f t="shared" si="2032"/>
        <v>0</v>
      </c>
      <c r="L6490" s="13">
        <f t="shared" si="2033"/>
        <v>0</v>
      </c>
      <c r="M6490" s="13" t="e">
        <f ca="1">CalcTable[[#This Row],[IWC]]-AE6489</f>
        <v>#NAME?</v>
      </c>
      <c r="N6490" s="13" t="e">
        <f ca="1">IF(CalcTable[[#This Row],[Day of Year]]&lt;123,FCAP,AE6489)</f>
        <v>#NAME?</v>
      </c>
      <c r="O6490" s="17" t="e">
        <f ca="1">IF(IRR_DRIP,5,COUNTIF('IDET Wind Values'!C6474:G6474,"&lt;="&amp;IRR_MAXWIND))</f>
        <v>#NAME?</v>
      </c>
      <c r="P6490" s="13" t="e">
        <f ca="1">CalcTable[[#This Row],[ET_o]]*KL</f>
        <v>#NAME?</v>
      </c>
      <c r="Q6490" s="13" t="e">
        <f ca="1">IF(WILTPT&lt;=0,1,MAX(0,MIN(1,(CalcTable[[#This Row],[IWC]]-WILTPT)/(MAD-WILTPT))))</f>
        <v>#NAME?</v>
      </c>
      <c r="R6490" s="13" t="e">
        <f ca="1">CalcTable[[#This Row],[ETMult]]*CalcTable[[#This Row],[ETb]]</f>
        <v>#NAME?</v>
      </c>
      <c r="S6490" s="13" t="b">
        <f>INDEX(IRR_LIST,CalcTable[[#This Row],[Day of Week]]+1)</f>
        <v>0</v>
      </c>
      <c r="T6490" s="13">
        <f t="shared" ca="1" si="2034"/>
        <v>0</v>
      </c>
      <c r="U6490" s="13" t="b">
        <f ca="1">IF(CalcTable[[#This Row],[IrrPrecip]]&gt;=IC_MM,FALSE,TRUE)</f>
        <v>1</v>
      </c>
      <c r="V6490" s="13" t="b">
        <f t="shared" si="2035"/>
        <v>1</v>
      </c>
      <c r="W6490" s="13" t="e">
        <f ca="1">IF(AND(IRR_DRIP=FALSE,CalcTable[[#This Row],[IrrHours]]&lt;=0),FALSE,TRUE)</f>
        <v>#NAME?</v>
      </c>
      <c r="X6490" s="13" t="e">
        <f ca="1">AND(CalcTable[[#This Row],[IrrDay]],CalcTable[[#This Row],[IrrRain]],CalcTable[[#This Row],[IrrWarm]],CalcTable[[#This Row],[IrrWindy]])</f>
        <v>#NAME?</v>
      </c>
      <c r="Y6490" s="13" t="e">
        <f t="shared" ca="1" si="2036"/>
        <v>#NAME?</v>
      </c>
      <c r="Z6490" s="13" t="e">
        <f ca="1">CalcTable[[#This Row],[IrrHours]]/5</f>
        <v>#NAME?</v>
      </c>
      <c r="AA6490" s="13" t="e">
        <f ca="1">IF(CalcTable[[#This Row],[IrrFlag]]=FALSE,0,MAX(0,CalcTable[[#This Row],[VolRednWind]]*(FCAP*IRR_TARGET-CalcTable[[#This Row],[IWC]])))</f>
        <v>#NAME?</v>
      </c>
      <c r="AB6490" s="13" t="e">
        <f ca="1">CalcTable[[#This Row],[IWC]]+CalcTable[[#This Row],[Eff Precip]]+CalcTable[[#This Row],[IrrAmt]]-CalcTable[[#This Row],[AET]]</f>
        <v>#NAME?</v>
      </c>
      <c r="AC6490" s="13" t="e">
        <f ca="1">IF(CalcTable[[#This Row],[PWC]]&gt;FCAP,MIN(24*PERC,MIN(SAT,CalcTable[[#This Row],[PWC]])-FCAP),0)</f>
        <v>#NAME?</v>
      </c>
      <c r="AD6490" s="13" t="e">
        <f ca="1">IF(CalcTable[[#This Row],[PWC]]&gt;SAT,CalcTable[[#This Row],[PWC]]-SAT,0)</f>
        <v>#NAME?</v>
      </c>
      <c r="AE6490" s="13" t="e">
        <f ca="1">CalcTable[[#This Row],[PWC]]-CalcTable[[#This Row],[PercAmt]]-CalcTable[[#This Row],[Runoff]]</f>
        <v>#NAME?</v>
      </c>
      <c r="AF6490" s="13" t="e">
        <f ca="1">CalcTable[[#This Row],[IrrAmt]]/1000*CUR_IRR_AREA*10000/IRR_EFF</f>
        <v>#NAME?</v>
      </c>
      <c r="AG6490" s="147"/>
      <c r="AH6490" s="13"/>
      <c r="AI6490" s="50">
        <v>0</v>
      </c>
      <c r="AJ6490" s="50">
        <v>0</v>
      </c>
      <c r="AK6490" s="50">
        <v>0</v>
      </c>
      <c r="AL6490" s="50">
        <v>5.8246918425576055</v>
      </c>
      <c r="AM6490" s="50"/>
      <c r="AN6490" s="50"/>
      <c r="AO6490" s="50"/>
      <c r="AP6490" s="50"/>
      <c r="AQ6490" s="50"/>
      <c r="AR6490" s="50"/>
      <c r="AS6490" s="50"/>
      <c r="AT6490" s="50"/>
      <c r="AU6490" s="50"/>
      <c r="AV6490" s="50"/>
      <c r="AW6490" s="50"/>
      <c r="AX6490" s="50">
        <f t="shared" si="2047"/>
        <v>5.8246918425576055</v>
      </c>
      <c r="AY6490" s="50"/>
      <c r="AZ6490" s="50">
        <f t="shared" si="2037"/>
        <v>170.85762738168978</v>
      </c>
      <c r="BA6490" s="50">
        <f t="shared" si="2038"/>
        <v>263.06650565117314</v>
      </c>
      <c r="BB6490" s="50">
        <f t="shared" si="2039"/>
        <v>271.20258314553934</v>
      </c>
      <c r="BC6490" s="17">
        <f t="shared" si="2040"/>
        <v>20026</v>
      </c>
      <c r="BD6490" s="50">
        <f t="shared" si="2041"/>
        <v>5.8246918425576055</v>
      </c>
      <c r="BE6490" s="50">
        <f t="shared" si="2042"/>
        <v>170.85762738168978</v>
      </c>
      <c r="BF6490" s="50">
        <f t="shared" si="2048"/>
        <v>279.46868711066793</v>
      </c>
      <c r="BG6490" s="50"/>
      <c r="BH6490" s="17">
        <f t="shared" si="2043"/>
        <v>0</v>
      </c>
      <c r="BI6490" s="17">
        <f t="shared" si="2051"/>
        <v>6490</v>
      </c>
      <c r="BJ6490" s="17">
        <f t="shared" si="2049"/>
        <v>6490</v>
      </c>
      <c r="BK6490" s="150">
        <f t="shared" si="2050"/>
        <v>37421</v>
      </c>
      <c r="BL6490" s="50" t="e">
        <f t="shared" ca="1" si="2044"/>
        <v>#NAME?</v>
      </c>
      <c r="BM6490" s="50" t="e">
        <f t="shared" ca="1" si="2045"/>
        <v>#NAME?</v>
      </c>
      <c r="BN6490" s="50" t="e">
        <f t="shared" ca="1" si="2046"/>
        <v>#NAME?</v>
      </c>
    </row>
    <row r="6491" spans="1:66" x14ac:dyDescent="0.35">
      <c r="A6491" s="48">
        <v>37422</v>
      </c>
      <c r="B6491" s="17">
        <v>2002</v>
      </c>
      <c r="C6491" s="17">
        <v>6</v>
      </c>
      <c r="D6491" s="17">
        <v>166</v>
      </c>
      <c r="E6491" s="17">
        <v>15</v>
      </c>
      <c r="F6491" s="17">
        <v>7</v>
      </c>
      <c r="G6491" s="50">
        <v>6.9</v>
      </c>
      <c r="H6491" s="32">
        <v>5.3381591139164417</v>
      </c>
      <c r="I6491" s="50">
        <v>5.666666666666667</v>
      </c>
      <c r="J6491" s="13">
        <v>0</v>
      </c>
      <c r="K6491" s="13">
        <f t="shared" si="2032"/>
        <v>0</v>
      </c>
      <c r="L6491" s="13">
        <f t="shared" si="2033"/>
        <v>0</v>
      </c>
      <c r="M6491" s="13" t="e">
        <f ca="1">CalcTable[[#This Row],[IWC]]-AE6490</f>
        <v>#NAME?</v>
      </c>
      <c r="N6491" s="13" t="e">
        <f ca="1">IF(CalcTable[[#This Row],[Day of Year]]&lt;123,FCAP,AE6490)</f>
        <v>#NAME?</v>
      </c>
      <c r="O6491" s="17" t="e">
        <f ca="1">IF(IRR_DRIP,5,COUNTIF('IDET Wind Values'!C6475:G6475,"&lt;="&amp;IRR_MAXWIND))</f>
        <v>#NAME?</v>
      </c>
      <c r="P6491" s="13" t="e">
        <f ca="1">CalcTable[[#This Row],[ET_o]]*KL</f>
        <v>#NAME?</v>
      </c>
      <c r="Q6491" s="13" t="e">
        <f ca="1">IF(WILTPT&lt;=0,1,MAX(0,MIN(1,(CalcTable[[#This Row],[IWC]]-WILTPT)/(MAD-WILTPT))))</f>
        <v>#NAME?</v>
      </c>
      <c r="R6491" s="13" t="e">
        <f ca="1">CalcTable[[#This Row],[ETMult]]*CalcTable[[#This Row],[ETb]]</f>
        <v>#NAME?</v>
      </c>
      <c r="S6491" s="13" t="b">
        <f>INDEX(IRR_LIST,CalcTable[[#This Row],[Day of Week]]+1)</f>
        <v>0</v>
      </c>
      <c r="T6491" s="13">
        <f t="shared" ca="1" si="2034"/>
        <v>0</v>
      </c>
      <c r="U6491" s="13" t="b">
        <f ca="1">IF(CalcTable[[#This Row],[IrrPrecip]]&gt;=IC_MM,FALSE,TRUE)</f>
        <v>1</v>
      </c>
      <c r="V6491" s="13" t="b">
        <f t="shared" si="2035"/>
        <v>1</v>
      </c>
      <c r="W6491" s="13" t="e">
        <f ca="1">IF(AND(IRR_DRIP=FALSE,CalcTable[[#This Row],[IrrHours]]&lt;=0),FALSE,TRUE)</f>
        <v>#NAME?</v>
      </c>
      <c r="X6491" s="13" t="e">
        <f ca="1">AND(CalcTable[[#This Row],[IrrDay]],CalcTable[[#This Row],[IrrRain]],CalcTable[[#This Row],[IrrWarm]],CalcTable[[#This Row],[IrrWindy]])</f>
        <v>#NAME?</v>
      </c>
      <c r="Y6491" s="13" t="e">
        <f t="shared" ca="1" si="2036"/>
        <v>#NAME?</v>
      </c>
      <c r="Z6491" s="13" t="e">
        <f ca="1">CalcTable[[#This Row],[IrrHours]]/5</f>
        <v>#NAME?</v>
      </c>
      <c r="AA6491" s="13" t="e">
        <f ca="1">IF(CalcTable[[#This Row],[IrrFlag]]=FALSE,0,MAX(0,CalcTable[[#This Row],[VolRednWind]]*(FCAP*IRR_TARGET-CalcTable[[#This Row],[IWC]])))</f>
        <v>#NAME?</v>
      </c>
      <c r="AB6491" s="13" t="e">
        <f ca="1">CalcTable[[#This Row],[IWC]]+CalcTable[[#This Row],[Eff Precip]]+CalcTable[[#This Row],[IrrAmt]]-CalcTable[[#This Row],[AET]]</f>
        <v>#NAME?</v>
      </c>
      <c r="AC6491" s="13" t="e">
        <f ca="1">IF(CalcTable[[#This Row],[PWC]]&gt;FCAP,MIN(24*PERC,MIN(SAT,CalcTable[[#This Row],[PWC]])-FCAP),0)</f>
        <v>#NAME?</v>
      </c>
      <c r="AD6491" s="13" t="e">
        <f ca="1">IF(CalcTable[[#This Row],[PWC]]&gt;SAT,CalcTable[[#This Row],[PWC]]-SAT,0)</f>
        <v>#NAME?</v>
      </c>
      <c r="AE6491" s="13" t="e">
        <f ca="1">CalcTable[[#This Row],[PWC]]-CalcTable[[#This Row],[PercAmt]]-CalcTable[[#This Row],[Runoff]]</f>
        <v>#NAME?</v>
      </c>
      <c r="AF6491" s="13" t="e">
        <f ca="1">CalcTable[[#This Row],[IrrAmt]]/1000*CUR_IRR_AREA*10000/IRR_EFF</f>
        <v>#NAME?</v>
      </c>
      <c r="AG6491" s="147"/>
      <c r="AH6491" s="13"/>
      <c r="AI6491" s="50">
        <v>0</v>
      </c>
      <c r="AJ6491" s="50">
        <v>0</v>
      </c>
      <c r="AK6491" s="50">
        <v>5.4548944623773234</v>
      </c>
      <c r="AL6491" s="50">
        <v>0</v>
      </c>
      <c r="AM6491" s="50"/>
      <c r="AN6491" s="50"/>
      <c r="AO6491" s="50"/>
      <c r="AP6491" s="50"/>
      <c r="AQ6491" s="50"/>
      <c r="AR6491" s="50"/>
      <c r="AS6491" s="50"/>
      <c r="AT6491" s="50"/>
      <c r="AU6491" s="50"/>
      <c r="AV6491" s="50"/>
      <c r="AW6491" s="50"/>
      <c r="AX6491" s="50">
        <f t="shared" si="2047"/>
        <v>5.4548944623773234</v>
      </c>
      <c r="AY6491" s="50"/>
      <c r="AZ6491" s="50">
        <f t="shared" si="2037"/>
        <v>80.00511878153408</v>
      </c>
      <c r="BA6491" s="50">
        <f t="shared" si="2038"/>
        <v>123.18248447315564</v>
      </c>
      <c r="BB6491" s="50">
        <f t="shared" si="2039"/>
        <v>126.99225203418109</v>
      </c>
      <c r="BC6491" s="17">
        <f t="shared" si="2040"/>
        <v>20026</v>
      </c>
      <c r="BD6491" s="50">
        <f t="shared" si="2041"/>
        <v>5.4548944623773234</v>
      </c>
      <c r="BE6491" s="50">
        <f t="shared" si="2042"/>
        <v>80.00511878153408</v>
      </c>
      <c r="BF6491" s="50">
        <f t="shared" si="2048"/>
        <v>130.86290527761653</v>
      </c>
      <c r="BG6491" s="50"/>
      <c r="BH6491" s="17">
        <f t="shared" si="2043"/>
        <v>0</v>
      </c>
      <c r="BI6491" s="17">
        <f t="shared" si="2051"/>
        <v>6491</v>
      </c>
      <c r="BJ6491" s="17">
        <f t="shared" si="2049"/>
        <v>6491</v>
      </c>
      <c r="BK6491" s="150">
        <f t="shared" si="2050"/>
        <v>37422</v>
      </c>
      <c r="BL6491" s="50" t="e">
        <f t="shared" ca="1" si="2044"/>
        <v>#NAME?</v>
      </c>
      <c r="BM6491" s="50" t="e">
        <f t="shared" ca="1" si="2045"/>
        <v>#NAME?</v>
      </c>
      <c r="BN6491" s="50" t="e">
        <f t="shared" ca="1" si="2046"/>
        <v>#NAME?</v>
      </c>
    </row>
    <row r="6492" spans="1:66" x14ac:dyDescent="0.35">
      <c r="A6492" s="48">
        <v>37423</v>
      </c>
      <c r="B6492" s="17">
        <v>2002</v>
      </c>
      <c r="C6492" s="17">
        <v>6</v>
      </c>
      <c r="D6492" s="17">
        <v>167</v>
      </c>
      <c r="E6492" s="17">
        <v>16</v>
      </c>
      <c r="F6492" s="17">
        <v>1</v>
      </c>
      <c r="G6492" s="50">
        <v>9.8000000000000007</v>
      </c>
      <c r="H6492" s="32">
        <v>5.8633932974700906</v>
      </c>
      <c r="I6492" s="50">
        <v>7.833333333333333</v>
      </c>
      <c r="J6492" s="13">
        <v>0</v>
      </c>
      <c r="K6492" s="13">
        <f t="shared" si="2032"/>
        <v>0</v>
      </c>
      <c r="L6492" s="13">
        <f t="shared" si="2033"/>
        <v>0</v>
      </c>
      <c r="M6492" s="13" t="e">
        <f ca="1">CalcTable[[#This Row],[IWC]]-AE6491</f>
        <v>#NAME?</v>
      </c>
      <c r="N6492" s="13" t="e">
        <f ca="1">IF(CalcTable[[#This Row],[Day of Year]]&lt;123,FCAP,AE6491)</f>
        <v>#NAME?</v>
      </c>
      <c r="O6492" s="17" t="e">
        <f ca="1">IF(IRR_DRIP,5,COUNTIF('IDET Wind Values'!C6476:G6476,"&lt;="&amp;IRR_MAXWIND))</f>
        <v>#NAME?</v>
      </c>
      <c r="P6492" s="13" t="e">
        <f ca="1">CalcTable[[#This Row],[ET_o]]*KL</f>
        <v>#NAME?</v>
      </c>
      <c r="Q6492" s="13" t="e">
        <f ca="1">IF(WILTPT&lt;=0,1,MAX(0,MIN(1,(CalcTable[[#This Row],[IWC]]-WILTPT)/(MAD-WILTPT))))</f>
        <v>#NAME?</v>
      </c>
      <c r="R6492" s="13" t="e">
        <f ca="1">CalcTable[[#This Row],[ETMult]]*CalcTable[[#This Row],[ETb]]</f>
        <v>#NAME?</v>
      </c>
      <c r="S6492" s="13" t="b">
        <f>INDEX(IRR_LIST,CalcTable[[#This Row],[Day of Week]]+1)</f>
        <v>1</v>
      </c>
      <c r="T6492" s="13">
        <f t="shared" ca="1" si="2034"/>
        <v>0</v>
      </c>
      <c r="U6492" s="13" t="b">
        <f ca="1">IF(CalcTable[[#This Row],[IrrPrecip]]&gt;=IC_MM,FALSE,TRUE)</f>
        <v>1</v>
      </c>
      <c r="V6492" s="13" t="b">
        <f t="shared" si="2035"/>
        <v>1</v>
      </c>
      <c r="W6492" s="13" t="e">
        <f ca="1">IF(AND(IRR_DRIP=FALSE,CalcTable[[#This Row],[IrrHours]]&lt;=0),FALSE,TRUE)</f>
        <v>#NAME?</v>
      </c>
      <c r="X6492" s="13" t="e">
        <f ca="1">AND(CalcTable[[#This Row],[IrrDay]],CalcTable[[#This Row],[IrrRain]],CalcTable[[#This Row],[IrrWarm]],CalcTable[[#This Row],[IrrWindy]])</f>
        <v>#NAME?</v>
      </c>
      <c r="Y6492" s="13" t="e">
        <f t="shared" ca="1" si="2036"/>
        <v>#NAME?</v>
      </c>
      <c r="Z6492" s="13" t="e">
        <f ca="1">CalcTable[[#This Row],[IrrHours]]/5</f>
        <v>#NAME?</v>
      </c>
      <c r="AA6492" s="13" t="e">
        <f ca="1">IF(CalcTable[[#This Row],[IrrFlag]]=FALSE,0,MAX(0,CalcTable[[#This Row],[VolRednWind]]*(FCAP*IRR_TARGET-CalcTable[[#This Row],[IWC]])))</f>
        <v>#NAME?</v>
      </c>
      <c r="AB6492" s="13" t="e">
        <f ca="1">CalcTable[[#This Row],[IWC]]+CalcTable[[#This Row],[Eff Precip]]+CalcTable[[#This Row],[IrrAmt]]-CalcTable[[#This Row],[AET]]</f>
        <v>#NAME?</v>
      </c>
      <c r="AC6492" s="13" t="e">
        <f ca="1">IF(CalcTable[[#This Row],[PWC]]&gt;FCAP,MIN(24*PERC,MIN(SAT,CalcTable[[#This Row],[PWC]])-FCAP),0)</f>
        <v>#NAME?</v>
      </c>
      <c r="AD6492" s="13" t="e">
        <f ca="1">IF(CalcTable[[#This Row],[PWC]]&gt;SAT,CalcTable[[#This Row],[PWC]]-SAT,0)</f>
        <v>#NAME?</v>
      </c>
      <c r="AE6492" s="13" t="e">
        <f ca="1">CalcTable[[#This Row],[PWC]]-CalcTable[[#This Row],[PercAmt]]-CalcTable[[#This Row],[Runoff]]</f>
        <v>#NAME?</v>
      </c>
      <c r="AF6492" s="13" t="e">
        <f ca="1">CalcTable[[#This Row],[IrrAmt]]/1000*CUR_IRR_AREA*10000/IRR_EFF</f>
        <v>#NAME?</v>
      </c>
      <c r="AG6492" s="147"/>
      <c r="AH6492" s="13"/>
      <c r="AI6492" s="50">
        <v>0</v>
      </c>
      <c r="AJ6492" s="50">
        <v>0</v>
      </c>
      <c r="AK6492" s="50">
        <v>0</v>
      </c>
      <c r="AL6492" s="50">
        <v>0</v>
      </c>
      <c r="AM6492" s="50"/>
      <c r="AN6492" s="50"/>
      <c r="AO6492" s="50"/>
      <c r="AP6492" s="50"/>
      <c r="AQ6492" s="50"/>
      <c r="AR6492" s="50"/>
      <c r="AS6492" s="50"/>
      <c r="AT6492" s="50"/>
      <c r="AU6492" s="50"/>
      <c r="AV6492" s="50"/>
      <c r="AW6492" s="50"/>
      <c r="AX6492" s="50">
        <f t="shared" si="2047"/>
        <v>0</v>
      </c>
      <c r="AY6492" s="50"/>
      <c r="AZ6492" s="50">
        <f t="shared" si="2037"/>
        <v>0</v>
      </c>
      <c r="BA6492" s="50">
        <f t="shared" si="2038"/>
        <v>0</v>
      </c>
      <c r="BB6492" s="50">
        <f t="shared" si="2039"/>
        <v>0</v>
      </c>
      <c r="BC6492" s="17">
        <f t="shared" si="2040"/>
        <v>20026</v>
      </c>
      <c r="BD6492" s="50">
        <f t="shared" si="2041"/>
        <v>0</v>
      </c>
      <c r="BE6492" s="50">
        <f t="shared" si="2042"/>
        <v>0</v>
      </c>
      <c r="BF6492" s="50">
        <f t="shared" si="2048"/>
        <v>0</v>
      </c>
      <c r="BG6492" s="50"/>
      <c r="BH6492" s="17">
        <f t="shared" si="2043"/>
        <v>0</v>
      </c>
      <c r="BI6492" s="17">
        <f t="shared" si="2051"/>
        <v>6492</v>
      </c>
      <c r="BJ6492" s="17">
        <f t="shared" si="2049"/>
        <v>6492</v>
      </c>
      <c r="BK6492" s="150">
        <f t="shared" si="2050"/>
        <v>37423</v>
      </c>
      <c r="BL6492" s="50" t="e">
        <f t="shared" ca="1" si="2044"/>
        <v>#NAME?</v>
      </c>
      <c r="BM6492" s="50" t="e">
        <f t="shared" ca="1" si="2045"/>
        <v>#NAME?</v>
      </c>
      <c r="BN6492" s="50" t="e">
        <f t="shared" ca="1" si="2046"/>
        <v>#NAME?</v>
      </c>
    </row>
    <row r="6493" spans="1:66" x14ac:dyDescent="0.35">
      <c r="A6493" s="48">
        <v>37424</v>
      </c>
      <c r="B6493" s="17">
        <v>2002</v>
      </c>
      <c r="C6493" s="17">
        <v>6</v>
      </c>
      <c r="D6493" s="17">
        <v>168</v>
      </c>
      <c r="E6493" s="17">
        <v>17</v>
      </c>
      <c r="F6493" s="17">
        <v>2</v>
      </c>
      <c r="G6493" s="50">
        <v>9.6999999999999993</v>
      </c>
      <c r="H6493" s="32">
        <v>5.8362677363120552</v>
      </c>
      <c r="I6493" s="50">
        <v>11.666666666666666</v>
      </c>
      <c r="J6493" s="13">
        <v>0</v>
      </c>
      <c r="K6493" s="13">
        <f t="shared" si="2032"/>
        <v>0</v>
      </c>
      <c r="L6493" s="13">
        <f t="shared" si="2033"/>
        <v>0</v>
      </c>
      <c r="M6493" s="13" t="e">
        <f ca="1">CalcTable[[#This Row],[IWC]]-AE6492</f>
        <v>#NAME?</v>
      </c>
      <c r="N6493" s="13" t="e">
        <f ca="1">IF(CalcTable[[#This Row],[Day of Year]]&lt;123,FCAP,AE6492)</f>
        <v>#NAME?</v>
      </c>
      <c r="O6493" s="17" t="e">
        <f ca="1">IF(IRR_DRIP,5,COUNTIF('IDET Wind Values'!C6477:G6477,"&lt;="&amp;IRR_MAXWIND))</f>
        <v>#NAME?</v>
      </c>
      <c r="P6493" s="13" t="e">
        <f ca="1">CalcTable[[#This Row],[ET_o]]*KL</f>
        <v>#NAME?</v>
      </c>
      <c r="Q6493" s="13" t="e">
        <f ca="1">IF(WILTPT&lt;=0,1,MAX(0,MIN(1,(CalcTable[[#This Row],[IWC]]-WILTPT)/(MAD-WILTPT))))</f>
        <v>#NAME?</v>
      </c>
      <c r="R6493" s="13" t="e">
        <f ca="1">CalcTable[[#This Row],[ETMult]]*CalcTable[[#This Row],[ETb]]</f>
        <v>#NAME?</v>
      </c>
      <c r="S6493" s="13" t="b">
        <f>INDEX(IRR_LIST,CalcTable[[#This Row],[Day of Week]]+1)</f>
        <v>0</v>
      </c>
      <c r="T6493" s="13">
        <f t="shared" ca="1" si="2034"/>
        <v>0</v>
      </c>
      <c r="U6493" s="13" t="b">
        <f ca="1">IF(CalcTable[[#This Row],[IrrPrecip]]&gt;=IC_MM,FALSE,TRUE)</f>
        <v>1</v>
      </c>
      <c r="V6493" s="13" t="b">
        <f t="shared" si="2035"/>
        <v>1</v>
      </c>
      <c r="W6493" s="13" t="e">
        <f ca="1">IF(AND(IRR_DRIP=FALSE,CalcTable[[#This Row],[IrrHours]]&lt;=0),FALSE,TRUE)</f>
        <v>#NAME?</v>
      </c>
      <c r="X6493" s="13" t="e">
        <f ca="1">AND(CalcTable[[#This Row],[IrrDay]],CalcTable[[#This Row],[IrrRain]],CalcTable[[#This Row],[IrrWarm]],CalcTable[[#This Row],[IrrWindy]])</f>
        <v>#NAME?</v>
      </c>
      <c r="Y6493" s="13" t="e">
        <f t="shared" ca="1" si="2036"/>
        <v>#NAME?</v>
      </c>
      <c r="Z6493" s="13" t="e">
        <f ca="1">CalcTable[[#This Row],[IrrHours]]/5</f>
        <v>#NAME?</v>
      </c>
      <c r="AA6493" s="13" t="e">
        <f ca="1">IF(CalcTable[[#This Row],[IrrFlag]]=FALSE,0,MAX(0,CalcTable[[#This Row],[VolRednWind]]*(FCAP*IRR_TARGET-CalcTable[[#This Row],[IWC]])))</f>
        <v>#NAME?</v>
      </c>
      <c r="AB6493" s="13" t="e">
        <f ca="1">CalcTable[[#This Row],[IWC]]+CalcTable[[#This Row],[Eff Precip]]+CalcTable[[#This Row],[IrrAmt]]-CalcTable[[#This Row],[AET]]</f>
        <v>#NAME?</v>
      </c>
      <c r="AC6493" s="13" t="e">
        <f ca="1">IF(CalcTable[[#This Row],[PWC]]&gt;FCAP,MIN(24*PERC,MIN(SAT,CalcTable[[#This Row],[PWC]])-FCAP),0)</f>
        <v>#NAME?</v>
      </c>
      <c r="AD6493" s="13" t="e">
        <f ca="1">IF(CalcTable[[#This Row],[PWC]]&gt;SAT,CalcTable[[#This Row],[PWC]]-SAT,0)</f>
        <v>#NAME?</v>
      </c>
      <c r="AE6493" s="13" t="e">
        <f ca="1">CalcTable[[#This Row],[PWC]]-CalcTable[[#This Row],[PercAmt]]-CalcTable[[#This Row],[Runoff]]</f>
        <v>#NAME?</v>
      </c>
      <c r="AF6493" s="13" t="e">
        <f ca="1">CalcTable[[#This Row],[IrrAmt]]/1000*CUR_IRR_AREA*10000/IRR_EFF</f>
        <v>#NAME?</v>
      </c>
      <c r="AG6493" s="147"/>
      <c r="AH6493" s="13"/>
      <c r="AI6493" s="50">
        <v>0</v>
      </c>
      <c r="AJ6493" s="50">
        <v>0</v>
      </c>
      <c r="AK6493" s="50">
        <v>0</v>
      </c>
      <c r="AL6493" s="50">
        <v>9.2218145726055241</v>
      </c>
      <c r="AM6493" s="50"/>
      <c r="AN6493" s="50"/>
      <c r="AO6493" s="50"/>
      <c r="AP6493" s="50"/>
      <c r="AQ6493" s="50"/>
      <c r="AR6493" s="50"/>
      <c r="AS6493" s="50"/>
      <c r="AT6493" s="50"/>
      <c r="AU6493" s="50"/>
      <c r="AV6493" s="50"/>
      <c r="AW6493" s="50"/>
      <c r="AX6493" s="50">
        <f t="shared" si="2047"/>
        <v>9.2218145726055241</v>
      </c>
      <c r="AY6493" s="50"/>
      <c r="AZ6493" s="50">
        <f t="shared" si="2037"/>
        <v>270.50656079642874</v>
      </c>
      <c r="BA6493" s="50">
        <f t="shared" si="2038"/>
        <v>416.49422852783476</v>
      </c>
      <c r="BB6493" s="50">
        <f t="shared" si="2039"/>
        <v>429.37549332766469</v>
      </c>
      <c r="BC6493" s="17">
        <f t="shared" si="2040"/>
        <v>20026</v>
      </c>
      <c r="BD6493" s="50">
        <f t="shared" si="2041"/>
        <v>9.2218145726055241</v>
      </c>
      <c r="BE6493" s="50">
        <f t="shared" si="2042"/>
        <v>270.50656079642874</v>
      </c>
      <c r="BF6493" s="50">
        <f t="shared" si="2048"/>
        <v>442.46261966237284</v>
      </c>
      <c r="BG6493" s="50"/>
      <c r="BH6493" s="17">
        <f t="shared" si="2043"/>
        <v>0</v>
      </c>
      <c r="BI6493" s="17">
        <f t="shared" si="2051"/>
        <v>6493</v>
      </c>
      <c r="BJ6493" s="17">
        <f t="shared" si="2049"/>
        <v>6493</v>
      </c>
      <c r="BK6493" s="150">
        <f t="shared" si="2050"/>
        <v>37424</v>
      </c>
      <c r="BL6493" s="50" t="e">
        <f t="shared" ca="1" si="2044"/>
        <v>#NAME?</v>
      </c>
      <c r="BM6493" s="50" t="e">
        <f t="shared" ca="1" si="2045"/>
        <v>#NAME?</v>
      </c>
      <c r="BN6493" s="50" t="e">
        <f t="shared" ca="1" si="2046"/>
        <v>#NAME?</v>
      </c>
    </row>
    <row r="6494" spans="1:66" x14ac:dyDescent="0.35">
      <c r="A6494" s="48">
        <v>37425</v>
      </c>
      <c r="B6494" s="17">
        <v>2002</v>
      </c>
      <c r="C6494" s="17">
        <v>6</v>
      </c>
      <c r="D6494" s="17">
        <v>169</v>
      </c>
      <c r="E6494" s="17">
        <v>18</v>
      </c>
      <c r="F6494" s="17">
        <v>3</v>
      </c>
      <c r="G6494" s="50">
        <v>7.5</v>
      </c>
      <c r="H6494" s="32">
        <v>1.8495833171984932</v>
      </c>
      <c r="I6494" s="50">
        <v>11.666666666666666</v>
      </c>
      <c r="J6494" s="13">
        <v>0.6</v>
      </c>
      <c r="K6494" s="13">
        <f t="shared" si="2032"/>
        <v>0.6</v>
      </c>
      <c r="L6494" s="13">
        <f t="shared" si="2033"/>
        <v>0</v>
      </c>
      <c r="M6494" s="13" t="e">
        <f ca="1">CalcTable[[#This Row],[IWC]]-AE6493</f>
        <v>#NAME?</v>
      </c>
      <c r="N6494" s="13" t="e">
        <f ca="1">IF(CalcTable[[#This Row],[Day of Year]]&lt;123,FCAP,AE6493)</f>
        <v>#NAME?</v>
      </c>
      <c r="O6494" s="17" t="e">
        <f ca="1">IF(IRR_DRIP,5,COUNTIF('IDET Wind Values'!C6478:G6478,"&lt;="&amp;IRR_MAXWIND))</f>
        <v>#NAME?</v>
      </c>
      <c r="P6494" s="13" t="e">
        <f ca="1">CalcTable[[#This Row],[ET_o]]*KL</f>
        <v>#NAME?</v>
      </c>
      <c r="Q6494" s="13" t="e">
        <f ca="1">IF(WILTPT&lt;=0,1,MAX(0,MIN(1,(CalcTable[[#This Row],[IWC]]-WILTPT)/(MAD-WILTPT))))</f>
        <v>#NAME?</v>
      </c>
      <c r="R6494" s="13" t="e">
        <f ca="1">CalcTable[[#This Row],[ETMult]]*CalcTable[[#This Row],[ETb]]</f>
        <v>#NAME?</v>
      </c>
      <c r="S6494" s="13" t="b">
        <f>INDEX(IRR_LIST,CalcTable[[#This Row],[Day of Week]]+1)</f>
        <v>1</v>
      </c>
      <c r="T6494" s="13">
        <f t="shared" ca="1" si="2034"/>
        <v>0</v>
      </c>
      <c r="U6494" s="13" t="b">
        <f ca="1">IF(CalcTable[[#This Row],[IrrPrecip]]&gt;=IC_MM,FALSE,TRUE)</f>
        <v>1</v>
      </c>
      <c r="V6494" s="13" t="b">
        <f t="shared" si="2035"/>
        <v>0</v>
      </c>
      <c r="W6494" s="13" t="e">
        <f ca="1">IF(AND(IRR_DRIP=FALSE,CalcTable[[#This Row],[IrrHours]]&lt;=0),FALSE,TRUE)</f>
        <v>#NAME?</v>
      </c>
      <c r="X6494" s="13" t="e">
        <f ca="1">AND(CalcTable[[#This Row],[IrrDay]],CalcTable[[#This Row],[IrrRain]],CalcTable[[#This Row],[IrrWarm]],CalcTable[[#This Row],[IrrWindy]])</f>
        <v>#NAME?</v>
      </c>
      <c r="Y6494" s="13" t="e">
        <f t="shared" ca="1" si="2036"/>
        <v>#NAME?</v>
      </c>
      <c r="Z6494" s="13" t="e">
        <f ca="1">CalcTable[[#This Row],[IrrHours]]/5</f>
        <v>#NAME?</v>
      </c>
      <c r="AA6494" s="13" t="e">
        <f ca="1">IF(CalcTable[[#This Row],[IrrFlag]]=FALSE,0,MAX(0,CalcTable[[#This Row],[VolRednWind]]*(FCAP*IRR_TARGET-CalcTable[[#This Row],[IWC]])))</f>
        <v>#NAME?</v>
      </c>
      <c r="AB6494" s="13" t="e">
        <f ca="1">CalcTable[[#This Row],[IWC]]+CalcTable[[#This Row],[Eff Precip]]+CalcTable[[#This Row],[IrrAmt]]-CalcTable[[#This Row],[AET]]</f>
        <v>#NAME?</v>
      </c>
      <c r="AC6494" s="13" t="e">
        <f ca="1">IF(CalcTable[[#This Row],[PWC]]&gt;FCAP,MIN(24*PERC,MIN(SAT,CalcTable[[#This Row],[PWC]])-FCAP),0)</f>
        <v>#NAME?</v>
      </c>
      <c r="AD6494" s="13" t="e">
        <f ca="1">IF(CalcTable[[#This Row],[PWC]]&gt;SAT,CalcTable[[#This Row],[PWC]]-SAT,0)</f>
        <v>#NAME?</v>
      </c>
      <c r="AE6494" s="13" t="e">
        <f ca="1">CalcTable[[#This Row],[PWC]]-CalcTable[[#This Row],[PercAmt]]-CalcTable[[#This Row],[Runoff]]</f>
        <v>#NAME?</v>
      </c>
      <c r="AF6494" s="13" t="e">
        <f ca="1">CalcTable[[#This Row],[IrrAmt]]/1000*CUR_IRR_AREA*10000/IRR_EFF</f>
        <v>#NAME?</v>
      </c>
      <c r="AG6494" s="147"/>
      <c r="AH6494" s="13"/>
      <c r="AI6494" s="50">
        <v>0</v>
      </c>
      <c r="AJ6494" s="50">
        <v>0</v>
      </c>
      <c r="AK6494" s="50">
        <v>0</v>
      </c>
      <c r="AL6494" s="50">
        <v>0</v>
      </c>
      <c r="AM6494" s="50"/>
      <c r="AN6494" s="50"/>
      <c r="AO6494" s="50"/>
      <c r="AP6494" s="50"/>
      <c r="AQ6494" s="50"/>
      <c r="AR6494" s="50"/>
      <c r="AS6494" s="50"/>
      <c r="AT6494" s="50"/>
      <c r="AU6494" s="50"/>
      <c r="AV6494" s="50"/>
      <c r="AW6494" s="50"/>
      <c r="AX6494" s="50">
        <f t="shared" si="2047"/>
        <v>0</v>
      </c>
      <c r="AY6494" s="50"/>
      <c r="AZ6494" s="50">
        <f t="shared" si="2037"/>
        <v>0</v>
      </c>
      <c r="BA6494" s="50">
        <f t="shared" si="2038"/>
        <v>0</v>
      </c>
      <c r="BB6494" s="50">
        <f t="shared" si="2039"/>
        <v>0</v>
      </c>
      <c r="BC6494" s="17">
        <f t="shared" si="2040"/>
        <v>20026</v>
      </c>
      <c r="BD6494" s="50">
        <f t="shared" si="2041"/>
        <v>0</v>
      </c>
      <c r="BE6494" s="50">
        <f t="shared" si="2042"/>
        <v>0</v>
      </c>
      <c r="BF6494" s="50">
        <f t="shared" si="2048"/>
        <v>0</v>
      </c>
      <c r="BG6494" s="50"/>
      <c r="BH6494" s="17">
        <f t="shared" si="2043"/>
        <v>0</v>
      </c>
      <c r="BI6494" s="17">
        <f t="shared" si="2051"/>
        <v>6494</v>
      </c>
      <c r="BJ6494" s="17">
        <f t="shared" si="2049"/>
        <v>6494</v>
      </c>
      <c r="BK6494" s="150">
        <f t="shared" si="2050"/>
        <v>37425</v>
      </c>
      <c r="BL6494" s="50" t="e">
        <f t="shared" ca="1" si="2044"/>
        <v>#NAME?</v>
      </c>
      <c r="BM6494" s="50" t="e">
        <f t="shared" ca="1" si="2045"/>
        <v>#NAME?</v>
      </c>
      <c r="BN6494" s="50" t="e">
        <f t="shared" ca="1" si="2046"/>
        <v>#NAME?</v>
      </c>
    </row>
    <row r="6495" spans="1:66" x14ac:dyDescent="0.35">
      <c r="A6495" s="48">
        <v>37426</v>
      </c>
      <c r="B6495" s="17">
        <v>2002</v>
      </c>
      <c r="C6495" s="17">
        <v>6</v>
      </c>
      <c r="D6495" s="17">
        <v>170</v>
      </c>
      <c r="E6495" s="17">
        <v>19</v>
      </c>
      <c r="F6495" s="17">
        <v>4</v>
      </c>
      <c r="G6495" s="50">
        <v>2.5</v>
      </c>
      <c r="H6495" s="32">
        <v>3.8218294579331622</v>
      </c>
      <c r="I6495" s="50">
        <v>12.833333333333334</v>
      </c>
      <c r="J6495" s="13">
        <v>0</v>
      </c>
      <c r="K6495" s="13">
        <f t="shared" si="2032"/>
        <v>0</v>
      </c>
      <c r="L6495" s="13">
        <f t="shared" si="2033"/>
        <v>0</v>
      </c>
      <c r="M6495" s="13" t="e">
        <f ca="1">CalcTable[[#This Row],[IWC]]-AE6494</f>
        <v>#NAME?</v>
      </c>
      <c r="N6495" s="13" t="e">
        <f ca="1">IF(CalcTable[[#This Row],[Day of Year]]&lt;123,FCAP,AE6494)</f>
        <v>#NAME?</v>
      </c>
      <c r="O6495" s="17" t="e">
        <f ca="1">IF(IRR_DRIP,5,COUNTIF('IDET Wind Values'!C6479:G6479,"&lt;="&amp;IRR_MAXWIND))</f>
        <v>#NAME?</v>
      </c>
      <c r="P6495" s="13" t="e">
        <f ca="1">CalcTable[[#This Row],[ET_o]]*KL</f>
        <v>#NAME?</v>
      </c>
      <c r="Q6495" s="13" t="e">
        <f ca="1">IF(WILTPT&lt;=0,1,MAX(0,MIN(1,(CalcTable[[#This Row],[IWC]]-WILTPT)/(MAD-WILTPT))))</f>
        <v>#NAME?</v>
      </c>
      <c r="R6495" s="13" t="e">
        <f ca="1">CalcTable[[#This Row],[ETMult]]*CalcTable[[#This Row],[ETb]]</f>
        <v>#NAME?</v>
      </c>
      <c r="S6495" s="13" t="b">
        <f>INDEX(IRR_LIST,CalcTable[[#This Row],[Day of Week]]+1)</f>
        <v>0</v>
      </c>
      <c r="T6495" s="13">
        <f t="shared" ca="1" si="2034"/>
        <v>0.6</v>
      </c>
      <c r="U6495" s="13" t="b">
        <f ca="1">IF(CalcTable[[#This Row],[IrrPrecip]]&gt;=IC_MM,FALSE,TRUE)</f>
        <v>1</v>
      </c>
      <c r="V6495" s="13" t="b">
        <f t="shared" si="2035"/>
        <v>1</v>
      </c>
      <c r="W6495" s="13" t="e">
        <f ca="1">IF(AND(IRR_DRIP=FALSE,CalcTable[[#This Row],[IrrHours]]&lt;=0),FALSE,TRUE)</f>
        <v>#NAME?</v>
      </c>
      <c r="X6495" s="13" t="e">
        <f ca="1">AND(CalcTable[[#This Row],[IrrDay]],CalcTable[[#This Row],[IrrRain]],CalcTable[[#This Row],[IrrWarm]],CalcTable[[#This Row],[IrrWindy]])</f>
        <v>#NAME?</v>
      </c>
      <c r="Y6495" s="13" t="e">
        <f t="shared" ca="1" si="2036"/>
        <v>#NAME?</v>
      </c>
      <c r="Z6495" s="13" t="e">
        <f ca="1">CalcTable[[#This Row],[IrrHours]]/5</f>
        <v>#NAME?</v>
      </c>
      <c r="AA6495" s="13" t="e">
        <f ca="1">IF(CalcTable[[#This Row],[IrrFlag]]=FALSE,0,MAX(0,CalcTable[[#This Row],[VolRednWind]]*(FCAP*IRR_TARGET-CalcTable[[#This Row],[IWC]])))</f>
        <v>#NAME?</v>
      </c>
      <c r="AB6495" s="13" t="e">
        <f ca="1">CalcTable[[#This Row],[IWC]]+CalcTable[[#This Row],[Eff Precip]]+CalcTable[[#This Row],[IrrAmt]]-CalcTable[[#This Row],[AET]]</f>
        <v>#NAME?</v>
      </c>
      <c r="AC6495" s="13" t="e">
        <f ca="1">IF(CalcTable[[#This Row],[PWC]]&gt;FCAP,MIN(24*PERC,MIN(SAT,CalcTable[[#This Row],[PWC]])-FCAP),0)</f>
        <v>#NAME?</v>
      </c>
      <c r="AD6495" s="13" t="e">
        <f ca="1">IF(CalcTable[[#This Row],[PWC]]&gt;SAT,CalcTable[[#This Row],[PWC]]-SAT,0)</f>
        <v>#NAME?</v>
      </c>
      <c r="AE6495" s="13" t="e">
        <f ca="1">CalcTable[[#This Row],[PWC]]-CalcTable[[#This Row],[PercAmt]]-CalcTable[[#This Row],[Runoff]]</f>
        <v>#NAME?</v>
      </c>
      <c r="AF6495" s="13" t="e">
        <f ca="1">CalcTable[[#This Row],[IrrAmt]]/1000*CUR_IRR_AREA*10000/IRR_EFF</f>
        <v>#NAME?</v>
      </c>
      <c r="AG6495" s="147"/>
      <c r="AH6495" s="13"/>
      <c r="AI6495" s="50">
        <v>0</v>
      </c>
      <c r="AJ6495" s="50">
        <v>0</v>
      </c>
      <c r="AK6495" s="50">
        <v>8.9081778402888769</v>
      </c>
      <c r="AL6495" s="50">
        <v>3.2972708244591722</v>
      </c>
      <c r="AM6495" s="50"/>
      <c r="AN6495" s="50"/>
      <c r="AO6495" s="50"/>
      <c r="AP6495" s="50"/>
      <c r="AQ6495" s="50"/>
      <c r="AR6495" s="50"/>
      <c r="AS6495" s="50"/>
      <c r="AT6495" s="50"/>
      <c r="AU6495" s="50"/>
      <c r="AV6495" s="50"/>
      <c r="AW6495" s="50"/>
      <c r="AX6495" s="50">
        <f t="shared" si="2047"/>
        <v>12.205448664748049</v>
      </c>
      <c r="AY6495" s="50"/>
      <c r="AZ6495" s="50">
        <f t="shared" si="2037"/>
        <v>227.37321917503925</v>
      </c>
      <c r="BA6495" s="50">
        <f t="shared" si="2038"/>
        <v>350.08257555521914</v>
      </c>
      <c r="BB6495" s="50">
        <f t="shared" si="2039"/>
        <v>360.90987170641154</v>
      </c>
      <c r="BC6495" s="17">
        <f t="shared" si="2040"/>
        <v>20026</v>
      </c>
      <c r="BD6495" s="50">
        <f t="shared" si="2041"/>
        <v>12.205448664748049</v>
      </c>
      <c r="BE6495" s="50">
        <f t="shared" si="2042"/>
        <v>227.37321917503925</v>
      </c>
      <c r="BF6495" s="50">
        <f t="shared" si="2048"/>
        <v>371.91020395606949</v>
      </c>
      <c r="BG6495" s="50"/>
      <c r="BH6495" s="17">
        <f t="shared" si="2043"/>
        <v>0</v>
      </c>
      <c r="BI6495" s="17">
        <f t="shared" si="2051"/>
        <v>6495</v>
      </c>
      <c r="BJ6495" s="17">
        <f t="shared" si="2049"/>
        <v>6495</v>
      </c>
      <c r="BK6495" s="150">
        <f t="shared" si="2050"/>
        <v>37426</v>
      </c>
      <c r="BL6495" s="50" t="e">
        <f t="shared" ca="1" si="2044"/>
        <v>#NAME?</v>
      </c>
      <c r="BM6495" s="50" t="e">
        <f t="shared" ca="1" si="2045"/>
        <v>#NAME?</v>
      </c>
      <c r="BN6495" s="50" t="e">
        <f t="shared" ca="1" si="2046"/>
        <v>#NAME?</v>
      </c>
    </row>
    <row r="6496" spans="1:66" x14ac:dyDescent="0.35">
      <c r="A6496" s="48">
        <v>37427</v>
      </c>
      <c r="B6496" s="17">
        <v>2002</v>
      </c>
      <c r="C6496" s="17">
        <v>6</v>
      </c>
      <c r="D6496" s="17">
        <v>171</v>
      </c>
      <c r="E6496" s="17">
        <v>20</v>
      </c>
      <c r="F6496" s="17">
        <v>5</v>
      </c>
      <c r="G6496" s="50">
        <v>4.7</v>
      </c>
      <c r="H6496" s="32">
        <v>4.367624168576806</v>
      </c>
      <c r="I6496" s="50">
        <v>4.666666666666667</v>
      </c>
      <c r="J6496" s="13">
        <v>0</v>
      </c>
      <c r="K6496" s="13">
        <f t="shared" si="2032"/>
        <v>0</v>
      </c>
      <c r="L6496" s="13">
        <f t="shared" si="2033"/>
        <v>0</v>
      </c>
      <c r="M6496" s="13" t="e">
        <f ca="1">CalcTable[[#This Row],[IWC]]-AE6495</f>
        <v>#NAME?</v>
      </c>
      <c r="N6496" s="13" t="e">
        <f ca="1">IF(CalcTable[[#This Row],[Day of Year]]&lt;123,FCAP,AE6495)</f>
        <v>#NAME?</v>
      </c>
      <c r="O6496" s="17" t="e">
        <f ca="1">IF(IRR_DRIP,5,COUNTIF('IDET Wind Values'!C6480:G6480,"&lt;="&amp;IRR_MAXWIND))</f>
        <v>#NAME?</v>
      </c>
      <c r="P6496" s="13" t="e">
        <f ca="1">CalcTable[[#This Row],[ET_o]]*KL</f>
        <v>#NAME?</v>
      </c>
      <c r="Q6496" s="13" t="e">
        <f ca="1">IF(WILTPT&lt;=0,1,MAX(0,MIN(1,(CalcTable[[#This Row],[IWC]]-WILTPT)/(MAD-WILTPT))))</f>
        <v>#NAME?</v>
      </c>
      <c r="R6496" s="13" t="e">
        <f ca="1">CalcTable[[#This Row],[ETMult]]*CalcTable[[#This Row],[ETb]]</f>
        <v>#NAME?</v>
      </c>
      <c r="S6496" s="13" t="b">
        <f>INDEX(IRR_LIST,CalcTable[[#This Row],[Day of Week]]+1)</f>
        <v>1</v>
      </c>
      <c r="T6496" s="13">
        <f t="shared" ca="1" si="2034"/>
        <v>0.6</v>
      </c>
      <c r="U6496" s="13" t="b">
        <f ca="1">IF(CalcTable[[#This Row],[IrrPrecip]]&gt;=IC_MM,FALSE,TRUE)</f>
        <v>1</v>
      </c>
      <c r="V6496" s="13" t="b">
        <f t="shared" si="2035"/>
        <v>1</v>
      </c>
      <c r="W6496" s="13" t="e">
        <f ca="1">IF(AND(IRR_DRIP=FALSE,CalcTable[[#This Row],[IrrHours]]&lt;=0),FALSE,TRUE)</f>
        <v>#NAME?</v>
      </c>
      <c r="X6496" s="13" t="e">
        <f ca="1">AND(CalcTable[[#This Row],[IrrDay]],CalcTable[[#This Row],[IrrRain]],CalcTable[[#This Row],[IrrWarm]],CalcTable[[#This Row],[IrrWindy]])</f>
        <v>#NAME?</v>
      </c>
      <c r="Y6496" s="13" t="e">
        <f t="shared" ca="1" si="2036"/>
        <v>#NAME?</v>
      </c>
      <c r="Z6496" s="13" t="e">
        <f ca="1">CalcTable[[#This Row],[IrrHours]]/5</f>
        <v>#NAME?</v>
      </c>
      <c r="AA6496" s="13" t="e">
        <f ca="1">IF(CalcTable[[#This Row],[IrrFlag]]=FALSE,0,MAX(0,CalcTable[[#This Row],[VolRednWind]]*(FCAP*IRR_TARGET-CalcTable[[#This Row],[IWC]])))</f>
        <v>#NAME?</v>
      </c>
      <c r="AB6496" s="13" t="e">
        <f ca="1">CalcTable[[#This Row],[IWC]]+CalcTable[[#This Row],[Eff Precip]]+CalcTable[[#This Row],[IrrAmt]]-CalcTable[[#This Row],[AET]]</f>
        <v>#NAME?</v>
      </c>
      <c r="AC6496" s="13" t="e">
        <f ca="1">IF(CalcTable[[#This Row],[PWC]]&gt;FCAP,MIN(24*PERC,MIN(SAT,CalcTable[[#This Row],[PWC]])-FCAP),0)</f>
        <v>#NAME?</v>
      </c>
      <c r="AD6496" s="13" t="e">
        <f ca="1">IF(CalcTable[[#This Row],[PWC]]&gt;SAT,CalcTable[[#This Row],[PWC]]-SAT,0)</f>
        <v>#NAME?</v>
      </c>
      <c r="AE6496" s="13" t="e">
        <f ca="1">CalcTable[[#This Row],[PWC]]-CalcTable[[#This Row],[PercAmt]]-CalcTable[[#This Row],[Runoff]]</f>
        <v>#NAME?</v>
      </c>
      <c r="AF6496" s="13" t="e">
        <f ca="1">CalcTable[[#This Row],[IrrAmt]]/1000*CUR_IRR_AREA*10000/IRR_EFF</f>
        <v>#NAME?</v>
      </c>
      <c r="AG6496" s="147"/>
      <c r="AH6496" s="13"/>
      <c r="AI6496" s="50">
        <v>13.628672114977267</v>
      </c>
      <c r="AJ6496" s="50">
        <v>22.296643313696325</v>
      </c>
      <c r="AK6496" s="50">
        <v>0</v>
      </c>
      <c r="AL6496" s="50">
        <v>0</v>
      </c>
      <c r="AM6496" s="50"/>
      <c r="AN6496" s="50"/>
      <c r="AO6496" s="50"/>
      <c r="AP6496" s="50"/>
      <c r="AQ6496" s="50"/>
      <c r="AR6496" s="50"/>
      <c r="AS6496" s="50"/>
      <c r="AT6496" s="50"/>
      <c r="AU6496" s="50"/>
      <c r="AV6496" s="50"/>
      <c r="AW6496" s="50"/>
      <c r="AX6496" s="50">
        <f t="shared" si="2047"/>
        <v>35.925315428673592</v>
      </c>
      <c r="AY6496" s="50"/>
      <c r="AZ6496" s="50">
        <f t="shared" si="2037"/>
        <v>853.9220615547589</v>
      </c>
      <c r="BA6496" s="50">
        <f t="shared" si="2038"/>
        <v>1386.6408522206461</v>
      </c>
      <c r="BB6496" s="50">
        <f t="shared" si="2039"/>
        <v>1435.2895812877848</v>
      </c>
      <c r="BC6496" s="17">
        <f t="shared" si="2040"/>
        <v>20026</v>
      </c>
      <c r="BD6496" s="50">
        <f t="shared" si="2041"/>
        <v>35.925315428673592</v>
      </c>
      <c r="BE6496" s="50">
        <f t="shared" si="2042"/>
        <v>853.9220615547589</v>
      </c>
      <c r="BF6496" s="50">
        <f t="shared" si="2048"/>
        <v>1396.7446528121352</v>
      </c>
      <c r="BG6496" s="50"/>
      <c r="BH6496" s="17">
        <f t="shared" si="2043"/>
        <v>0</v>
      </c>
      <c r="BI6496" s="17">
        <f t="shared" si="2051"/>
        <v>6496</v>
      </c>
      <c r="BJ6496" s="17">
        <f t="shared" si="2049"/>
        <v>6496</v>
      </c>
      <c r="BK6496" s="150">
        <f t="shared" si="2050"/>
        <v>37427</v>
      </c>
      <c r="BL6496" s="50" t="e">
        <f t="shared" ca="1" si="2044"/>
        <v>#NAME?</v>
      </c>
      <c r="BM6496" s="50" t="e">
        <f t="shared" ca="1" si="2045"/>
        <v>#NAME?</v>
      </c>
      <c r="BN6496" s="50" t="e">
        <f t="shared" ca="1" si="2046"/>
        <v>#NAME?</v>
      </c>
    </row>
    <row r="6497" spans="1:66" x14ac:dyDescent="0.35">
      <c r="A6497" s="48">
        <v>37428</v>
      </c>
      <c r="B6497" s="17">
        <v>2002</v>
      </c>
      <c r="C6497" s="17">
        <v>6</v>
      </c>
      <c r="D6497" s="17">
        <v>172</v>
      </c>
      <c r="E6497" s="17">
        <v>21</v>
      </c>
      <c r="F6497" s="17">
        <v>6</v>
      </c>
      <c r="G6497" s="50">
        <v>7.4</v>
      </c>
      <c r="H6497" s="32">
        <v>5.4735400228814139</v>
      </c>
      <c r="I6497" s="50">
        <v>5</v>
      </c>
      <c r="J6497" s="13">
        <v>0</v>
      </c>
      <c r="K6497" s="13">
        <f t="shared" si="2032"/>
        <v>0</v>
      </c>
      <c r="L6497" s="13">
        <f t="shared" si="2033"/>
        <v>0</v>
      </c>
      <c r="M6497" s="13" t="e">
        <f ca="1">CalcTable[[#This Row],[IWC]]-AE6496</f>
        <v>#NAME?</v>
      </c>
      <c r="N6497" s="13" t="e">
        <f ca="1">IF(CalcTable[[#This Row],[Day of Year]]&lt;123,FCAP,AE6496)</f>
        <v>#NAME?</v>
      </c>
      <c r="O6497" s="17" t="e">
        <f ca="1">IF(IRR_DRIP,5,COUNTIF('IDET Wind Values'!C6481:G6481,"&lt;="&amp;IRR_MAXWIND))</f>
        <v>#NAME?</v>
      </c>
      <c r="P6497" s="13" t="e">
        <f ca="1">CalcTable[[#This Row],[ET_o]]*KL</f>
        <v>#NAME?</v>
      </c>
      <c r="Q6497" s="13" t="e">
        <f ca="1">IF(WILTPT&lt;=0,1,MAX(0,MIN(1,(CalcTable[[#This Row],[IWC]]-WILTPT)/(MAD-WILTPT))))</f>
        <v>#NAME?</v>
      </c>
      <c r="R6497" s="13" t="e">
        <f ca="1">CalcTable[[#This Row],[ETMult]]*CalcTable[[#This Row],[ETb]]</f>
        <v>#NAME?</v>
      </c>
      <c r="S6497" s="13" t="b">
        <f>INDEX(IRR_LIST,CalcTable[[#This Row],[Day of Week]]+1)</f>
        <v>0</v>
      </c>
      <c r="T6497" s="13">
        <f t="shared" ca="1" si="2034"/>
        <v>0</v>
      </c>
      <c r="U6497" s="13" t="b">
        <f ca="1">IF(CalcTable[[#This Row],[IrrPrecip]]&gt;=IC_MM,FALSE,TRUE)</f>
        <v>1</v>
      </c>
      <c r="V6497" s="13" t="b">
        <f t="shared" si="2035"/>
        <v>1</v>
      </c>
      <c r="W6497" s="13" t="e">
        <f ca="1">IF(AND(IRR_DRIP=FALSE,CalcTable[[#This Row],[IrrHours]]&lt;=0),FALSE,TRUE)</f>
        <v>#NAME?</v>
      </c>
      <c r="X6497" s="13" t="e">
        <f ca="1">AND(CalcTable[[#This Row],[IrrDay]],CalcTable[[#This Row],[IrrRain]],CalcTable[[#This Row],[IrrWarm]],CalcTable[[#This Row],[IrrWindy]])</f>
        <v>#NAME?</v>
      </c>
      <c r="Y6497" s="13" t="e">
        <f t="shared" ca="1" si="2036"/>
        <v>#NAME?</v>
      </c>
      <c r="Z6497" s="13" t="e">
        <f ca="1">CalcTable[[#This Row],[IrrHours]]/5</f>
        <v>#NAME?</v>
      </c>
      <c r="AA6497" s="13" t="e">
        <f ca="1">IF(CalcTable[[#This Row],[IrrFlag]]=FALSE,0,MAX(0,CalcTable[[#This Row],[VolRednWind]]*(FCAP*IRR_TARGET-CalcTable[[#This Row],[IWC]])))</f>
        <v>#NAME?</v>
      </c>
      <c r="AB6497" s="13" t="e">
        <f ca="1">CalcTable[[#This Row],[IWC]]+CalcTable[[#This Row],[Eff Precip]]+CalcTable[[#This Row],[IrrAmt]]-CalcTable[[#This Row],[AET]]</f>
        <v>#NAME?</v>
      </c>
      <c r="AC6497" s="13" t="e">
        <f ca="1">IF(CalcTable[[#This Row],[PWC]]&gt;FCAP,MIN(24*PERC,MIN(SAT,CalcTable[[#This Row],[PWC]])-FCAP),0)</f>
        <v>#NAME?</v>
      </c>
      <c r="AD6497" s="13" t="e">
        <f ca="1">IF(CalcTable[[#This Row],[PWC]]&gt;SAT,CalcTable[[#This Row],[PWC]]-SAT,0)</f>
        <v>#NAME?</v>
      </c>
      <c r="AE6497" s="13" t="e">
        <f ca="1">CalcTable[[#This Row],[PWC]]-CalcTable[[#This Row],[PercAmt]]-CalcTable[[#This Row],[Runoff]]</f>
        <v>#NAME?</v>
      </c>
      <c r="AF6497" s="13" t="e">
        <f ca="1">CalcTable[[#This Row],[IrrAmt]]/1000*CUR_IRR_AREA*10000/IRR_EFF</f>
        <v>#NAME?</v>
      </c>
      <c r="AG6497" s="147"/>
      <c r="AH6497" s="13"/>
      <c r="AI6497" s="50">
        <v>0</v>
      </c>
      <c r="AJ6497" s="50">
        <v>0</v>
      </c>
      <c r="AK6497" s="50">
        <v>0</v>
      </c>
      <c r="AL6497" s="50">
        <v>4.682193292717244</v>
      </c>
      <c r="AM6497" s="50"/>
      <c r="AN6497" s="50"/>
      <c r="AO6497" s="50"/>
      <c r="AP6497" s="50"/>
      <c r="AQ6497" s="50"/>
      <c r="AR6497" s="50"/>
      <c r="AS6497" s="50"/>
      <c r="AT6497" s="50"/>
      <c r="AU6497" s="50"/>
      <c r="AV6497" s="50"/>
      <c r="AW6497" s="50"/>
      <c r="AX6497" s="50">
        <f t="shared" si="2047"/>
        <v>4.682193292717244</v>
      </c>
      <c r="AY6497" s="50"/>
      <c r="AZ6497" s="50">
        <f t="shared" si="2037"/>
        <v>137.34433658637249</v>
      </c>
      <c r="BA6497" s="50">
        <f t="shared" si="2038"/>
        <v>211.46667696631957</v>
      </c>
      <c r="BB6497" s="50">
        <f t="shared" si="2039"/>
        <v>218.00688347043254</v>
      </c>
      <c r="BC6497" s="17">
        <f t="shared" si="2040"/>
        <v>20026</v>
      </c>
      <c r="BD6497" s="50">
        <f t="shared" si="2041"/>
        <v>4.682193292717244</v>
      </c>
      <c r="BE6497" s="50">
        <f t="shared" si="2042"/>
        <v>137.34433658637249</v>
      </c>
      <c r="BF6497" s="50">
        <f t="shared" si="2048"/>
        <v>224.65161208245021</v>
      </c>
      <c r="BG6497" s="50"/>
      <c r="BH6497" s="17">
        <f t="shared" si="2043"/>
        <v>0</v>
      </c>
      <c r="BI6497" s="17">
        <f t="shared" si="2051"/>
        <v>6497</v>
      </c>
      <c r="BJ6497" s="17">
        <f t="shared" si="2049"/>
        <v>6497</v>
      </c>
      <c r="BK6497" s="150">
        <f t="shared" si="2050"/>
        <v>37428</v>
      </c>
      <c r="BL6497" s="50" t="e">
        <f t="shared" ca="1" si="2044"/>
        <v>#NAME?</v>
      </c>
      <c r="BM6497" s="50" t="e">
        <f t="shared" ca="1" si="2045"/>
        <v>#NAME?</v>
      </c>
      <c r="BN6497" s="50" t="e">
        <f t="shared" ca="1" si="2046"/>
        <v>#NAME?</v>
      </c>
    </row>
    <row r="6498" spans="1:66" x14ac:dyDescent="0.35">
      <c r="A6498" s="48">
        <v>37429</v>
      </c>
      <c r="B6498" s="17">
        <v>2002</v>
      </c>
      <c r="C6498" s="17">
        <v>6</v>
      </c>
      <c r="D6498" s="17">
        <v>173</v>
      </c>
      <c r="E6498" s="17">
        <v>22</v>
      </c>
      <c r="F6498" s="17">
        <v>7</v>
      </c>
      <c r="G6498" s="50">
        <v>6.7</v>
      </c>
      <c r="H6498" s="32">
        <v>6.3038805498237087</v>
      </c>
      <c r="I6498" s="50">
        <v>7.5</v>
      </c>
      <c r="J6498" s="13">
        <v>0</v>
      </c>
      <c r="K6498" s="13">
        <f t="shared" si="2032"/>
        <v>0</v>
      </c>
      <c r="L6498" s="13">
        <f t="shared" si="2033"/>
        <v>0</v>
      </c>
      <c r="M6498" s="13" t="e">
        <f ca="1">CalcTable[[#This Row],[IWC]]-AE6497</f>
        <v>#NAME?</v>
      </c>
      <c r="N6498" s="13" t="e">
        <f ca="1">IF(CalcTable[[#This Row],[Day of Year]]&lt;123,FCAP,AE6497)</f>
        <v>#NAME?</v>
      </c>
      <c r="O6498" s="17" t="e">
        <f ca="1">IF(IRR_DRIP,5,COUNTIF('IDET Wind Values'!C6482:G6482,"&lt;="&amp;IRR_MAXWIND))</f>
        <v>#NAME?</v>
      </c>
      <c r="P6498" s="13" t="e">
        <f ca="1">CalcTable[[#This Row],[ET_o]]*KL</f>
        <v>#NAME?</v>
      </c>
      <c r="Q6498" s="13" t="e">
        <f ca="1">IF(WILTPT&lt;=0,1,MAX(0,MIN(1,(CalcTable[[#This Row],[IWC]]-WILTPT)/(MAD-WILTPT))))</f>
        <v>#NAME?</v>
      </c>
      <c r="R6498" s="13" t="e">
        <f ca="1">CalcTable[[#This Row],[ETMult]]*CalcTable[[#This Row],[ETb]]</f>
        <v>#NAME?</v>
      </c>
      <c r="S6498" s="13" t="b">
        <f>INDEX(IRR_LIST,CalcTable[[#This Row],[Day of Week]]+1)</f>
        <v>0</v>
      </c>
      <c r="T6498" s="13">
        <f t="shared" ca="1" si="2034"/>
        <v>0</v>
      </c>
      <c r="U6498" s="13" t="b">
        <f ca="1">IF(CalcTable[[#This Row],[IrrPrecip]]&gt;=IC_MM,FALSE,TRUE)</f>
        <v>1</v>
      </c>
      <c r="V6498" s="13" t="b">
        <f t="shared" si="2035"/>
        <v>1</v>
      </c>
      <c r="W6498" s="13" t="e">
        <f ca="1">IF(AND(IRR_DRIP=FALSE,CalcTable[[#This Row],[IrrHours]]&lt;=0),FALSE,TRUE)</f>
        <v>#NAME?</v>
      </c>
      <c r="X6498" s="13" t="e">
        <f ca="1">AND(CalcTable[[#This Row],[IrrDay]],CalcTable[[#This Row],[IrrRain]],CalcTable[[#This Row],[IrrWarm]],CalcTable[[#This Row],[IrrWindy]])</f>
        <v>#NAME?</v>
      </c>
      <c r="Y6498" s="13" t="e">
        <f t="shared" ca="1" si="2036"/>
        <v>#NAME?</v>
      </c>
      <c r="Z6498" s="13" t="e">
        <f ca="1">CalcTable[[#This Row],[IrrHours]]/5</f>
        <v>#NAME?</v>
      </c>
      <c r="AA6498" s="13" t="e">
        <f ca="1">IF(CalcTable[[#This Row],[IrrFlag]]=FALSE,0,MAX(0,CalcTable[[#This Row],[VolRednWind]]*(FCAP*IRR_TARGET-CalcTable[[#This Row],[IWC]])))</f>
        <v>#NAME?</v>
      </c>
      <c r="AB6498" s="13" t="e">
        <f ca="1">CalcTable[[#This Row],[IWC]]+CalcTable[[#This Row],[Eff Precip]]+CalcTable[[#This Row],[IrrAmt]]-CalcTable[[#This Row],[AET]]</f>
        <v>#NAME?</v>
      </c>
      <c r="AC6498" s="13" t="e">
        <f ca="1">IF(CalcTable[[#This Row],[PWC]]&gt;FCAP,MIN(24*PERC,MIN(SAT,CalcTable[[#This Row],[PWC]])-FCAP),0)</f>
        <v>#NAME?</v>
      </c>
      <c r="AD6498" s="13" t="e">
        <f ca="1">IF(CalcTable[[#This Row],[PWC]]&gt;SAT,CalcTable[[#This Row],[PWC]]-SAT,0)</f>
        <v>#NAME?</v>
      </c>
      <c r="AE6498" s="13" t="e">
        <f ca="1">CalcTable[[#This Row],[PWC]]-CalcTable[[#This Row],[PercAmt]]-CalcTable[[#This Row],[Runoff]]</f>
        <v>#NAME?</v>
      </c>
      <c r="AF6498" s="13" t="e">
        <f ca="1">CalcTable[[#This Row],[IrrAmt]]/1000*CUR_IRR_AREA*10000/IRR_EFF</f>
        <v>#NAME?</v>
      </c>
      <c r="AG6498" s="147"/>
      <c r="AH6498" s="13"/>
      <c r="AI6498" s="50">
        <v>0</v>
      </c>
      <c r="AJ6498" s="50">
        <v>0</v>
      </c>
      <c r="AK6498" s="50">
        <v>6.67251224424162</v>
      </c>
      <c r="AL6498" s="50">
        <v>0</v>
      </c>
      <c r="AM6498" s="50"/>
      <c r="AN6498" s="50"/>
      <c r="AO6498" s="50"/>
      <c r="AP6498" s="50"/>
      <c r="AQ6498" s="50"/>
      <c r="AR6498" s="50"/>
      <c r="AS6498" s="50"/>
      <c r="AT6498" s="50"/>
      <c r="AU6498" s="50"/>
      <c r="AV6498" s="50"/>
      <c r="AW6498" s="50"/>
      <c r="AX6498" s="50">
        <f t="shared" si="2047"/>
        <v>6.67251224424162</v>
      </c>
      <c r="AY6498" s="50"/>
      <c r="AZ6498" s="50">
        <f t="shared" si="2037"/>
        <v>97.863512915543765</v>
      </c>
      <c r="BA6498" s="50">
        <f t="shared" si="2038"/>
        <v>150.67874210805942</v>
      </c>
      <c r="BB6498" s="50">
        <f t="shared" si="2039"/>
        <v>155.33890938975202</v>
      </c>
      <c r="BC6498" s="17">
        <f t="shared" si="2040"/>
        <v>20026</v>
      </c>
      <c r="BD6498" s="50">
        <f t="shared" si="2041"/>
        <v>6.67251224424162</v>
      </c>
      <c r="BE6498" s="50">
        <f t="shared" si="2042"/>
        <v>97.863512915543765</v>
      </c>
      <c r="BF6498" s="50">
        <f t="shared" si="2048"/>
        <v>160.07355299068078</v>
      </c>
      <c r="BG6498" s="50"/>
      <c r="BH6498" s="17">
        <f t="shared" si="2043"/>
        <v>0</v>
      </c>
      <c r="BI6498" s="17">
        <f t="shared" si="2051"/>
        <v>6498</v>
      </c>
      <c r="BJ6498" s="17">
        <f t="shared" si="2049"/>
        <v>6498</v>
      </c>
      <c r="BK6498" s="150">
        <f t="shared" si="2050"/>
        <v>37429</v>
      </c>
      <c r="BL6498" s="50" t="e">
        <f t="shared" ca="1" si="2044"/>
        <v>#NAME?</v>
      </c>
      <c r="BM6498" s="50" t="e">
        <f t="shared" ca="1" si="2045"/>
        <v>#NAME?</v>
      </c>
      <c r="BN6498" s="50" t="e">
        <f t="shared" ca="1" si="2046"/>
        <v>#NAME?</v>
      </c>
    </row>
    <row r="6499" spans="1:66" x14ac:dyDescent="0.35">
      <c r="A6499" s="48">
        <v>37430</v>
      </c>
      <c r="B6499" s="17">
        <v>2002</v>
      </c>
      <c r="C6499" s="17">
        <v>6</v>
      </c>
      <c r="D6499" s="17">
        <v>174</v>
      </c>
      <c r="E6499" s="17">
        <v>23</v>
      </c>
      <c r="F6499" s="17">
        <v>1</v>
      </c>
      <c r="G6499" s="50">
        <v>10.6</v>
      </c>
      <c r="H6499" s="32">
        <v>5.5464816748379073</v>
      </c>
      <c r="I6499" s="50">
        <v>5</v>
      </c>
      <c r="J6499" s="13">
        <v>0</v>
      </c>
      <c r="K6499" s="13">
        <f t="shared" si="2032"/>
        <v>0</v>
      </c>
      <c r="L6499" s="13">
        <f t="shared" si="2033"/>
        <v>0</v>
      </c>
      <c r="M6499" s="13" t="e">
        <f ca="1">CalcTable[[#This Row],[IWC]]-AE6498</f>
        <v>#NAME?</v>
      </c>
      <c r="N6499" s="13" t="e">
        <f ca="1">IF(CalcTable[[#This Row],[Day of Year]]&lt;123,FCAP,AE6498)</f>
        <v>#NAME?</v>
      </c>
      <c r="O6499" s="17" t="e">
        <f ca="1">IF(IRR_DRIP,5,COUNTIF('IDET Wind Values'!C6483:G6483,"&lt;="&amp;IRR_MAXWIND))</f>
        <v>#NAME?</v>
      </c>
      <c r="P6499" s="13" t="e">
        <f ca="1">CalcTable[[#This Row],[ET_o]]*KL</f>
        <v>#NAME?</v>
      </c>
      <c r="Q6499" s="13" t="e">
        <f ca="1">IF(WILTPT&lt;=0,1,MAX(0,MIN(1,(CalcTable[[#This Row],[IWC]]-WILTPT)/(MAD-WILTPT))))</f>
        <v>#NAME?</v>
      </c>
      <c r="R6499" s="13" t="e">
        <f ca="1">CalcTable[[#This Row],[ETMult]]*CalcTable[[#This Row],[ETb]]</f>
        <v>#NAME?</v>
      </c>
      <c r="S6499" s="13" t="b">
        <f>INDEX(IRR_LIST,CalcTable[[#This Row],[Day of Week]]+1)</f>
        <v>1</v>
      </c>
      <c r="T6499" s="13">
        <f t="shared" ca="1" si="2034"/>
        <v>0</v>
      </c>
      <c r="U6499" s="13" t="b">
        <f ca="1">IF(CalcTable[[#This Row],[IrrPrecip]]&gt;=IC_MM,FALSE,TRUE)</f>
        <v>1</v>
      </c>
      <c r="V6499" s="13" t="b">
        <f t="shared" si="2035"/>
        <v>1</v>
      </c>
      <c r="W6499" s="13" t="e">
        <f ca="1">IF(AND(IRR_DRIP=FALSE,CalcTable[[#This Row],[IrrHours]]&lt;=0),FALSE,TRUE)</f>
        <v>#NAME?</v>
      </c>
      <c r="X6499" s="13" t="e">
        <f ca="1">AND(CalcTable[[#This Row],[IrrDay]],CalcTable[[#This Row],[IrrRain]],CalcTable[[#This Row],[IrrWarm]],CalcTable[[#This Row],[IrrWindy]])</f>
        <v>#NAME?</v>
      </c>
      <c r="Y6499" s="13" t="e">
        <f t="shared" ca="1" si="2036"/>
        <v>#NAME?</v>
      </c>
      <c r="Z6499" s="13" t="e">
        <f ca="1">CalcTable[[#This Row],[IrrHours]]/5</f>
        <v>#NAME?</v>
      </c>
      <c r="AA6499" s="13" t="e">
        <f ca="1">IF(CalcTable[[#This Row],[IrrFlag]]=FALSE,0,MAX(0,CalcTable[[#This Row],[VolRednWind]]*(FCAP*IRR_TARGET-CalcTable[[#This Row],[IWC]])))</f>
        <v>#NAME?</v>
      </c>
      <c r="AB6499" s="13" t="e">
        <f ca="1">CalcTable[[#This Row],[IWC]]+CalcTable[[#This Row],[Eff Precip]]+CalcTable[[#This Row],[IrrAmt]]-CalcTable[[#This Row],[AET]]</f>
        <v>#NAME?</v>
      </c>
      <c r="AC6499" s="13" t="e">
        <f ca="1">IF(CalcTable[[#This Row],[PWC]]&gt;FCAP,MIN(24*PERC,MIN(SAT,CalcTable[[#This Row],[PWC]])-FCAP),0)</f>
        <v>#NAME?</v>
      </c>
      <c r="AD6499" s="13" t="e">
        <f ca="1">IF(CalcTable[[#This Row],[PWC]]&gt;SAT,CalcTable[[#This Row],[PWC]]-SAT,0)</f>
        <v>#NAME?</v>
      </c>
      <c r="AE6499" s="13" t="e">
        <f ca="1">CalcTable[[#This Row],[PWC]]-CalcTable[[#This Row],[PercAmt]]-CalcTable[[#This Row],[Runoff]]</f>
        <v>#NAME?</v>
      </c>
      <c r="AF6499" s="13" t="e">
        <f ca="1">CalcTable[[#This Row],[IrrAmt]]/1000*CUR_IRR_AREA*10000/IRR_EFF</f>
        <v>#NAME?</v>
      </c>
      <c r="AG6499" s="147"/>
      <c r="AH6499" s="13"/>
      <c r="AI6499" s="50">
        <v>9.3925948798709413</v>
      </c>
      <c r="AJ6499" s="50">
        <v>12.222829325721143</v>
      </c>
      <c r="AK6499" s="50">
        <v>0</v>
      </c>
      <c r="AL6499" s="50">
        <v>0</v>
      </c>
      <c r="AM6499" s="50"/>
      <c r="AN6499" s="50"/>
      <c r="AO6499" s="50"/>
      <c r="AP6499" s="50"/>
      <c r="AQ6499" s="50"/>
      <c r="AR6499" s="50"/>
      <c r="AS6499" s="50"/>
      <c r="AT6499" s="50"/>
      <c r="AU6499" s="50"/>
      <c r="AV6499" s="50"/>
      <c r="AW6499" s="50"/>
      <c r="AX6499" s="50">
        <f t="shared" si="2047"/>
        <v>21.615424205592085</v>
      </c>
      <c r="AY6499" s="50"/>
      <c r="AZ6499" s="50">
        <f t="shared" si="2037"/>
        <v>496.29438512592736</v>
      </c>
      <c r="BA6499" s="50">
        <f t="shared" si="2038"/>
        <v>803.53539568217116</v>
      </c>
      <c r="BB6499" s="50">
        <f t="shared" si="2039"/>
        <v>831.54619456958198</v>
      </c>
      <c r="BC6499" s="17">
        <f t="shared" si="2040"/>
        <v>20026</v>
      </c>
      <c r="BD6499" s="50">
        <f t="shared" si="2041"/>
        <v>21.615424205592085</v>
      </c>
      <c r="BE6499" s="50">
        <f t="shared" si="2042"/>
        <v>496.29438512592736</v>
      </c>
      <c r="BF6499" s="50">
        <f t="shared" si="2048"/>
        <v>811.77962235008181</v>
      </c>
      <c r="BG6499" s="50"/>
      <c r="BH6499" s="17">
        <f t="shared" si="2043"/>
        <v>0</v>
      </c>
      <c r="BI6499" s="17">
        <f t="shared" si="2051"/>
        <v>6499</v>
      </c>
      <c r="BJ6499" s="17">
        <f t="shared" si="2049"/>
        <v>6499</v>
      </c>
      <c r="BK6499" s="150">
        <f t="shared" si="2050"/>
        <v>37430</v>
      </c>
      <c r="BL6499" s="50" t="e">
        <f t="shared" ca="1" si="2044"/>
        <v>#NAME?</v>
      </c>
      <c r="BM6499" s="50" t="e">
        <f t="shared" ca="1" si="2045"/>
        <v>#NAME?</v>
      </c>
      <c r="BN6499" s="50" t="e">
        <f t="shared" ca="1" si="2046"/>
        <v>#NAME?</v>
      </c>
    </row>
    <row r="6500" spans="1:66" x14ac:dyDescent="0.35">
      <c r="A6500" s="48">
        <v>37431</v>
      </c>
      <c r="B6500" s="17">
        <v>2002</v>
      </c>
      <c r="C6500" s="17">
        <v>6</v>
      </c>
      <c r="D6500" s="17">
        <v>175</v>
      </c>
      <c r="E6500" s="17">
        <v>24</v>
      </c>
      <c r="F6500" s="17">
        <v>2</v>
      </c>
      <c r="G6500" s="50">
        <v>11.6</v>
      </c>
      <c r="H6500" s="32">
        <v>6.1199691101848455</v>
      </c>
      <c r="I6500" s="50">
        <v>8.5</v>
      </c>
      <c r="J6500" s="13">
        <v>0</v>
      </c>
      <c r="K6500" s="13">
        <f t="shared" si="2032"/>
        <v>0</v>
      </c>
      <c r="L6500" s="13">
        <f t="shared" si="2033"/>
        <v>0</v>
      </c>
      <c r="M6500" s="13" t="e">
        <f ca="1">CalcTable[[#This Row],[IWC]]-AE6499</f>
        <v>#NAME?</v>
      </c>
      <c r="N6500" s="13" t="e">
        <f ca="1">IF(CalcTable[[#This Row],[Day of Year]]&lt;123,FCAP,AE6499)</f>
        <v>#NAME?</v>
      </c>
      <c r="O6500" s="17" t="e">
        <f ca="1">IF(IRR_DRIP,5,COUNTIF('IDET Wind Values'!C6484:G6484,"&lt;="&amp;IRR_MAXWIND))</f>
        <v>#NAME?</v>
      </c>
      <c r="P6500" s="13" t="e">
        <f ca="1">CalcTable[[#This Row],[ET_o]]*KL</f>
        <v>#NAME?</v>
      </c>
      <c r="Q6500" s="13" t="e">
        <f ca="1">IF(WILTPT&lt;=0,1,MAX(0,MIN(1,(CalcTable[[#This Row],[IWC]]-WILTPT)/(MAD-WILTPT))))</f>
        <v>#NAME?</v>
      </c>
      <c r="R6500" s="13" t="e">
        <f ca="1">CalcTable[[#This Row],[ETMult]]*CalcTable[[#This Row],[ETb]]</f>
        <v>#NAME?</v>
      </c>
      <c r="S6500" s="13" t="b">
        <f>INDEX(IRR_LIST,CalcTable[[#This Row],[Day of Week]]+1)</f>
        <v>0</v>
      </c>
      <c r="T6500" s="13">
        <f t="shared" ca="1" si="2034"/>
        <v>0</v>
      </c>
      <c r="U6500" s="13" t="b">
        <f ca="1">IF(CalcTable[[#This Row],[IrrPrecip]]&gt;=IC_MM,FALSE,TRUE)</f>
        <v>1</v>
      </c>
      <c r="V6500" s="13" t="b">
        <f t="shared" si="2035"/>
        <v>1</v>
      </c>
      <c r="W6500" s="13" t="e">
        <f ca="1">IF(AND(IRR_DRIP=FALSE,CalcTable[[#This Row],[IrrHours]]&lt;=0),FALSE,TRUE)</f>
        <v>#NAME?</v>
      </c>
      <c r="X6500" s="13" t="e">
        <f ca="1">AND(CalcTable[[#This Row],[IrrDay]],CalcTable[[#This Row],[IrrRain]],CalcTable[[#This Row],[IrrWarm]],CalcTable[[#This Row],[IrrWindy]])</f>
        <v>#NAME?</v>
      </c>
      <c r="Y6500" s="13" t="e">
        <f t="shared" ca="1" si="2036"/>
        <v>#NAME?</v>
      </c>
      <c r="Z6500" s="13" t="e">
        <f ca="1">CalcTable[[#This Row],[IrrHours]]/5</f>
        <v>#NAME?</v>
      </c>
      <c r="AA6500" s="13" t="e">
        <f ca="1">IF(CalcTable[[#This Row],[IrrFlag]]=FALSE,0,MAX(0,CalcTable[[#This Row],[VolRednWind]]*(FCAP*IRR_TARGET-CalcTable[[#This Row],[IWC]])))</f>
        <v>#NAME?</v>
      </c>
      <c r="AB6500" s="13" t="e">
        <f ca="1">CalcTable[[#This Row],[IWC]]+CalcTable[[#This Row],[Eff Precip]]+CalcTable[[#This Row],[IrrAmt]]-CalcTable[[#This Row],[AET]]</f>
        <v>#NAME?</v>
      </c>
      <c r="AC6500" s="13" t="e">
        <f ca="1">IF(CalcTable[[#This Row],[PWC]]&gt;FCAP,MIN(24*PERC,MIN(SAT,CalcTable[[#This Row],[PWC]])-FCAP),0)</f>
        <v>#NAME?</v>
      </c>
      <c r="AD6500" s="13" t="e">
        <f ca="1">IF(CalcTable[[#This Row],[PWC]]&gt;SAT,CalcTable[[#This Row],[PWC]]-SAT,0)</f>
        <v>#NAME?</v>
      </c>
      <c r="AE6500" s="13" t="e">
        <f ca="1">CalcTable[[#This Row],[PWC]]-CalcTable[[#This Row],[PercAmt]]-CalcTable[[#This Row],[Runoff]]</f>
        <v>#NAME?</v>
      </c>
      <c r="AF6500" s="13" t="e">
        <f ca="1">CalcTable[[#This Row],[IrrAmt]]/1000*CUR_IRR_AREA*10000/IRR_EFF</f>
        <v>#NAME?</v>
      </c>
      <c r="AG6500" s="147"/>
      <c r="AH6500" s="13"/>
      <c r="AI6500" s="50">
        <v>0</v>
      </c>
      <c r="AJ6500" s="50">
        <v>0</v>
      </c>
      <c r="AK6500" s="50">
        <v>7.4263059858827596</v>
      </c>
      <c r="AL6500" s="50">
        <v>9.5281462361486646</v>
      </c>
      <c r="AM6500" s="50"/>
      <c r="AN6500" s="50"/>
      <c r="AO6500" s="50"/>
      <c r="AP6500" s="50"/>
      <c r="AQ6500" s="50"/>
      <c r="AR6500" s="50"/>
      <c r="AS6500" s="50"/>
      <c r="AT6500" s="50"/>
      <c r="AU6500" s="50"/>
      <c r="AV6500" s="50"/>
      <c r="AW6500" s="50"/>
      <c r="AX6500" s="50">
        <f t="shared" si="2047"/>
        <v>16.954452222031424</v>
      </c>
      <c r="AY6500" s="50"/>
      <c r="AZ6500" s="50">
        <f t="shared" si="2037"/>
        <v>388.411444053308</v>
      </c>
      <c r="BA6500" s="50">
        <f t="shared" si="2038"/>
        <v>598.03031862175999</v>
      </c>
      <c r="BB6500" s="50">
        <f t="shared" si="2039"/>
        <v>616.52610167191756</v>
      </c>
      <c r="BC6500" s="17">
        <f t="shared" si="2040"/>
        <v>20026</v>
      </c>
      <c r="BD6500" s="50">
        <f t="shared" si="2041"/>
        <v>16.954452222031424</v>
      </c>
      <c r="BE6500" s="50">
        <f t="shared" si="2042"/>
        <v>388.411444053308</v>
      </c>
      <c r="BF6500" s="50">
        <f t="shared" si="2048"/>
        <v>635.31747450666899</v>
      </c>
      <c r="BG6500" s="50"/>
      <c r="BH6500" s="17">
        <f t="shared" si="2043"/>
        <v>0</v>
      </c>
      <c r="BI6500" s="17">
        <f t="shared" si="2051"/>
        <v>6500</v>
      </c>
      <c r="BJ6500" s="17">
        <f t="shared" si="2049"/>
        <v>6500</v>
      </c>
      <c r="BK6500" s="150">
        <f t="shared" si="2050"/>
        <v>37431</v>
      </c>
      <c r="BL6500" s="50" t="e">
        <f t="shared" ca="1" si="2044"/>
        <v>#NAME?</v>
      </c>
      <c r="BM6500" s="50" t="e">
        <f t="shared" ca="1" si="2045"/>
        <v>#NAME?</v>
      </c>
      <c r="BN6500" s="50" t="e">
        <f t="shared" ca="1" si="2046"/>
        <v>#NAME?</v>
      </c>
    </row>
    <row r="6501" spans="1:66" x14ac:dyDescent="0.35">
      <c r="A6501" s="48">
        <v>37432</v>
      </c>
      <c r="B6501" s="17">
        <v>2002</v>
      </c>
      <c r="C6501" s="17">
        <v>6</v>
      </c>
      <c r="D6501" s="17">
        <v>176</v>
      </c>
      <c r="E6501" s="17">
        <v>25</v>
      </c>
      <c r="F6501" s="17">
        <v>3</v>
      </c>
      <c r="G6501" s="50">
        <v>10.5</v>
      </c>
      <c r="H6501" s="32">
        <v>6.5149083426430421</v>
      </c>
      <c r="I6501" s="50">
        <v>6.333333333333333</v>
      </c>
      <c r="J6501" s="13">
        <v>0</v>
      </c>
      <c r="K6501" s="13">
        <f t="shared" si="2032"/>
        <v>0</v>
      </c>
      <c r="L6501" s="13">
        <f t="shared" si="2033"/>
        <v>0</v>
      </c>
      <c r="M6501" s="13" t="e">
        <f ca="1">CalcTable[[#This Row],[IWC]]-AE6500</f>
        <v>#NAME?</v>
      </c>
      <c r="N6501" s="13" t="e">
        <f ca="1">IF(CalcTable[[#This Row],[Day of Year]]&lt;123,FCAP,AE6500)</f>
        <v>#NAME?</v>
      </c>
      <c r="O6501" s="17" t="e">
        <f ca="1">IF(IRR_DRIP,5,COUNTIF('IDET Wind Values'!C6485:G6485,"&lt;="&amp;IRR_MAXWIND))</f>
        <v>#NAME?</v>
      </c>
      <c r="P6501" s="13" t="e">
        <f ca="1">CalcTable[[#This Row],[ET_o]]*KL</f>
        <v>#NAME?</v>
      </c>
      <c r="Q6501" s="13" t="e">
        <f ca="1">IF(WILTPT&lt;=0,1,MAX(0,MIN(1,(CalcTable[[#This Row],[IWC]]-WILTPT)/(MAD-WILTPT))))</f>
        <v>#NAME?</v>
      </c>
      <c r="R6501" s="13" t="e">
        <f ca="1">CalcTable[[#This Row],[ETMult]]*CalcTable[[#This Row],[ETb]]</f>
        <v>#NAME?</v>
      </c>
      <c r="S6501" s="13" t="b">
        <f>INDEX(IRR_LIST,CalcTable[[#This Row],[Day of Week]]+1)</f>
        <v>1</v>
      </c>
      <c r="T6501" s="13">
        <f t="shared" ca="1" si="2034"/>
        <v>0</v>
      </c>
      <c r="U6501" s="13" t="b">
        <f ca="1">IF(CalcTable[[#This Row],[IrrPrecip]]&gt;=IC_MM,FALSE,TRUE)</f>
        <v>1</v>
      </c>
      <c r="V6501" s="13" t="b">
        <f t="shared" si="2035"/>
        <v>1</v>
      </c>
      <c r="W6501" s="13" t="e">
        <f ca="1">IF(AND(IRR_DRIP=FALSE,CalcTable[[#This Row],[IrrHours]]&lt;=0),FALSE,TRUE)</f>
        <v>#NAME?</v>
      </c>
      <c r="X6501" s="13" t="e">
        <f ca="1">AND(CalcTable[[#This Row],[IrrDay]],CalcTable[[#This Row],[IrrRain]],CalcTable[[#This Row],[IrrWarm]],CalcTable[[#This Row],[IrrWindy]])</f>
        <v>#NAME?</v>
      </c>
      <c r="Y6501" s="13" t="e">
        <f t="shared" ca="1" si="2036"/>
        <v>#NAME?</v>
      </c>
      <c r="Z6501" s="13" t="e">
        <f ca="1">CalcTable[[#This Row],[IrrHours]]/5</f>
        <v>#NAME?</v>
      </c>
      <c r="AA6501" s="13" t="e">
        <f ca="1">IF(CalcTable[[#This Row],[IrrFlag]]=FALSE,0,MAX(0,CalcTable[[#This Row],[VolRednWind]]*(FCAP*IRR_TARGET-CalcTable[[#This Row],[IWC]])))</f>
        <v>#NAME?</v>
      </c>
      <c r="AB6501" s="13" t="e">
        <f ca="1">CalcTable[[#This Row],[IWC]]+CalcTable[[#This Row],[Eff Precip]]+CalcTable[[#This Row],[IrrAmt]]-CalcTable[[#This Row],[AET]]</f>
        <v>#NAME?</v>
      </c>
      <c r="AC6501" s="13" t="e">
        <f ca="1">IF(CalcTable[[#This Row],[PWC]]&gt;FCAP,MIN(24*PERC,MIN(SAT,CalcTable[[#This Row],[PWC]])-FCAP),0)</f>
        <v>#NAME?</v>
      </c>
      <c r="AD6501" s="13" t="e">
        <f ca="1">IF(CalcTable[[#This Row],[PWC]]&gt;SAT,CalcTable[[#This Row],[PWC]]-SAT,0)</f>
        <v>#NAME?</v>
      </c>
      <c r="AE6501" s="13" t="e">
        <f ca="1">CalcTable[[#This Row],[PWC]]-CalcTable[[#This Row],[PercAmt]]-CalcTable[[#This Row],[Runoff]]</f>
        <v>#NAME?</v>
      </c>
      <c r="AF6501" s="13" t="e">
        <f ca="1">CalcTable[[#This Row],[IrrAmt]]/1000*CUR_IRR_AREA*10000/IRR_EFF</f>
        <v>#NAME?</v>
      </c>
      <c r="AG6501" s="147"/>
      <c r="AH6501" s="13"/>
      <c r="AI6501" s="50">
        <v>9.7186494860727102</v>
      </c>
      <c r="AJ6501" s="50">
        <v>11.222222880946212</v>
      </c>
      <c r="AK6501" s="50">
        <v>0</v>
      </c>
      <c r="AL6501" s="50">
        <v>0</v>
      </c>
      <c r="AM6501" s="50"/>
      <c r="AN6501" s="50"/>
      <c r="AO6501" s="50"/>
      <c r="AP6501" s="50"/>
      <c r="AQ6501" s="50"/>
      <c r="AR6501" s="50"/>
      <c r="AS6501" s="50"/>
      <c r="AT6501" s="50"/>
      <c r="AU6501" s="50"/>
      <c r="AV6501" s="50"/>
      <c r="AW6501" s="50"/>
      <c r="AX6501" s="50">
        <f t="shared" si="2047"/>
        <v>20.940872367018923</v>
      </c>
      <c r="AY6501" s="50"/>
      <c r="AZ6501" s="50">
        <f t="shared" si="2037"/>
        <v>471.72539697015537</v>
      </c>
      <c r="BA6501" s="50">
        <f t="shared" si="2038"/>
        <v>762.48155553731863</v>
      </c>
      <c r="BB6501" s="50">
        <f t="shared" si="2039"/>
        <v>788.96402504514958</v>
      </c>
      <c r="BC6501" s="17">
        <f t="shared" si="2040"/>
        <v>20026</v>
      </c>
      <c r="BD6501" s="50">
        <f t="shared" si="2041"/>
        <v>20.940872367018923</v>
      </c>
      <c r="BE6501" s="50">
        <f t="shared" si="2042"/>
        <v>471.72539697015537</v>
      </c>
      <c r="BF6501" s="50">
        <f t="shared" si="2048"/>
        <v>771.59257908632298</v>
      </c>
      <c r="BG6501" s="50"/>
      <c r="BH6501" s="17">
        <f t="shared" si="2043"/>
        <v>0</v>
      </c>
      <c r="BI6501" s="17">
        <f t="shared" si="2051"/>
        <v>6501</v>
      </c>
      <c r="BJ6501" s="17">
        <f t="shared" si="2049"/>
        <v>6501</v>
      </c>
      <c r="BK6501" s="150">
        <f t="shared" si="2050"/>
        <v>37432</v>
      </c>
      <c r="BL6501" s="50" t="e">
        <f t="shared" ca="1" si="2044"/>
        <v>#NAME?</v>
      </c>
      <c r="BM6501" s="50" t="e">
        <f t="shared" ca="1" si="2045"/>
        <v>#NAME?</v>
      </c>
      <c r="BN6501" s="50" t="e">
        <f t="shared" ca="1" si="2046"/>
        <v>#NAME?</v>
      </c>
    </row>
    <row r="6502" spans="1:66" x14ac:dyDescent="0.35">
      <c r="A6502" s="48">
        <v>37433</v>
      </c>
      <c r="B6502" s="17">
        <v>2002</v>
      </c>
      <c r="C6502" s="17">
        <v>6</v>
      </c>
      <c r="D6502" s="17">
        <v>177</v>
      </c>
      <c r="E6502" s="17">
        <v>26</v>
      </c>
      <c r="F6502" s="17">
        <v>4</v>
      </c>
      <c r="G6502" s="50">
        <v>13</v>
      </c>
      <c r="H6502" s="32">
        <v>7.3628471630569559</v>
      </c>
      <c r="I6502" s="50">
        <v>2.5</v>
      </c>
      <c r="J6502" s="13">
        <v>0</v>
      </c>
      <c r="K6502" s="13">
        <f t="shared" si="2032"/>
        <v>0</v>
      </c>
      <c r="L6502" s="13">
        <f t="shared" si="2033"/>
        <v>0</v>
      </c>
      <c r="M6502" s="13" t="e">
        <f ca="1">CalcTable[[#This Row],[IWC]]-AE6501</f>
        <v>#NAME?</v>
      </c>
      <c r="N6502" s="13" t="e">
        <f ca="1">IF(CalcTable[[#This Row],[Day of Year]]&lt;123,FCAP,AE6501)</f>
        <v>#NAME?</v>
      </c>
      <c r="O6502" s="17" t="e">
        <f ca="1">IF(IRR_DRIP,5,COUNTIF('IDET Wind Values'!C6486:G6486,"&lt;="&amp;IRR_MAXWIND))</f>
        <v>#NAME?</v>
      </c>
      <c r="P6502" s="13" t="e">
        <f ca="1">CalcTable[[#This Row],[ET_o]]*KL</f>
        <v>#NAME?</v>
      </c>
      <c r="Q6502" s="13" t="e">
        <f ca="1">IF(WILTPT&lt;=0,1,MAX(0,MIN(1,(CalcTable[[#This Row],[IWC]]-WILTPT)/(MAD-WILTPT))))</f>
        <v>#NAME?</v>
      </c>
      <c r="R6502" s="13" t="e">
        <f ca="1">CalcTable[[#This Row],[ETMult]]*CalcTable[[#This Row],[ETb]]</f>
        <v>#NAME?</v>
      </c>
      <c r="S6502" s="13" t="b">
        <f>INDEX(IRR_LIST,CalcTable[[#This Row],[Day of Week]]+1)</f>
        <v>0</v>
      </c>
      <c r="T6502" s="13">
        <f t="shared" ca="1" si="2034"/>
        <v>0</v>
      </c>
      <c r="U6502" s="13" t="b">
        <f ca="1">IF(CalcTable[[#This Row],[IrrPrecip]]&gt;=IC_MM,FALSE,TRUE)</f>
        <v>1</v>
      </c>
      <c r="V6502" s="13" t="b">
        <f t="shared" si="2035"/>
        <v>1</v>
      </c>
      <c r="W6502" s="13" t="e">
        <f ca="1">IF(AND(IRR_DRIP=FALSE,CalcTable[[#This Row],[IrrHours]]&lt;=0),FALSE,TRUE)</f>
        <v>#NAME?</v>
      </c>
      <c r="X6502" s="13" t="e">
        <f ca="1">AND(CalcTable[[#This Row],[IrrDay]],CalcTable[[#This Row],[IrrRain]],CalcTable[[#This Row],[IrrWarm]],CalcTable[[#This Row],[IrrWindy]])</f>
        <v>#NAME?</v>
      </c>
      <c r="Y6502" s="13" t="e">
        <f t="shared" ca="1" si="2036"/>
        <v>#NAME?</v>
      </c>
      <c r="Z6502" s="13" t="e">
        <f ca="1">CalcTable[[#This Row],[IrrHours]]/5</f>
        <v>#NAME?</v>
      </c>
      <c r="AA6502" s="13" t="e">
        <f ca="1">IF(CalcTable[[#This Row],[IrrFlag]]=FALSE,0,MAX(0,CalcTable[[#This Row],[VolRednWind]]*(FCAP*IRR_TARGET-CalcTable[[#This Row],[IWC]])))</f>
        <v>#NAME?</v>
      </c>
      <c r="AB6502" s="13" t="e">
        <f ca="1">CalcTable[[#This Row],[IWC]]+CalcTable[[#This Row],[Eff Precip]]+CalcTable[[#This Row],[IrrAmt]]-CalcTable[[#This Row],[AET]]</f>
        <v>#NAME?</v>
      </c>
      <c r="AC6502" s="13" t="e">
        <f ca="1">IF(CalcTable[[#This Row],[PWC]]&gt;FCAP,MIN(24*PERC,MIN(SAT,CalcTable[[#This Row],[PWC]])-FCAP),0)</f>
        <v>#NAME?</v>
      </c>
      <c r="AD6502" s="13" t="e">
        <f ca="1">IF(CalcTable[[#This Row],[PWC]]&gt;SAT,CalcTable[[#This Row],[PWC]]-SAT,0)</f>
        <v>#NAME?</v>
      </c>
      <c r="AE6502" s="13" t="e">
        <f ca="1">CalcTable[[#This Row],[PWC]]-CalcTable[[#This Row],[PercAmt]]-CalcTable[[#This Row],[Runoff]]</f>
        <v>#NAME?</v>
      </c>
      <c r="AF6502" s="13" t="e">
        <f ca="1">CalcTable[[#This Row],[IrrAmt]]/1000*CUR_IRR_AREA*10000/IRR_EFF</f>
        <v>#NAME?</v>
      </c>
      <c r="AG6502" s="147"/>
      <c r="AH6502" s="13"/>
      <c r="AI6502" s="50">
        <v>0</v>
      </c>
      <c r="AJ6502" s="50">
        <v>0</v>
      </c>
      <c r="AK6502" s="50">
        <v>5.5239844652086418</v>
      </c>
      <c r="AL6502" s="50">
        <v>5.8631995884536749</v>
      </c>
      <c r="AM6502" s="50"/>
      <c r="AN6502" s="50"/>
      <c r="AO6502" s="50"/>
      <c r="AP6502" s="50"/>
      <c r="AQ6502" s="50"/>
      <c r="AR6502" s="50"/>
      <c r="AS6502" s="50"/>
      <c r="AT6502" s="50"/>
      <c r="AU6502" s="50"/>
      <c r="AV6502" s="50"/>
      <c r="AW6502" s="50"/>
      <c r="AX6502" s="50">
        <f t="shared" si="2047"/>
        <v>11.387184053662317</v>
      </c>
      <c r="AY6502" s="50"/>
      <c r="AZ6502" s="50">
        <f t="shared" si="2037"/>
        <v>253.00562675103455</v>
      </c>
      <c r="BA6502" s="50">
        <f t="shared" si="2038"/>
        <v>389.54834595000557</v>
      </c>
      <c r="BB6502" s="50">
        <f t="shared" si="2039"/>
        <v>401.59623293815014</v>
      </c>
      <c r="BC6502" s="17">
        <f t="shared" si="2040"/>
        <v>20026</v>
      </c>
      <c r="BD6502" s="50">
        <f t="shared" si="2041"/>
        <v>11.387184053662317</v>
      </c>
      <c r="BE6502" s="50">
        <f t="shared" si="2042"/>
        <v>253.00562675103455</v>
      </c>
      <c r="BF6502" s="50">
        <f t="shared" si="2048"/>
        <v>413.83666285945839</v>
      </c>
      <c r="BG6502" s="50"/>
      <c r="BH6502" s="17">
        <f t="shared" si="2043"/>
        <v>0</v>
      </c>
      <c r="BI6502" s="17">
        <f t="shared" si="2051"/>
        <v>6502</v>
      </c>
      <c r="BJ6502" s="17">
        <f t="shared" si="2049"/>
        <v>6502</v>
      </c>
      <c r="BK6502" s="150">
        <f t="shared" si="2050"/>
        <v>37433</v>
      </c>
      <c r="BL6502" s="50" t="e">
        <f t="shared" ca="1" si="2044"/>
        <v>#NAME?</v>
      </c>
      <c r="BM6502" s="50" t="e">
        <f t="shared" ca="1" si="2045"/>
        <v>#NAME?</v>
      </c>
      <c r="BN6502" s="50" t="e">
        <f t="shared" ca="1" si="2046"/>
        <v>#NAME?</v>
      </c>
    </row>
    <row r="6503" spans="1:66" x14ac:dyDescent="0.35">
      <c r="A6503" s="48">
        <v>37434</v>
      </c>
      <c r="B6503" s="17">
        <v>2002</v>
      </c>
      <c r="C6503" s="17">
        <v>6</v>
      </c>
      <c r="D6503" s="17">
        <v>178</v>
      </c>
      <c r="E6503" s="17">
        <v>27</v>
      </c>
      <c r="F6503" s="17">
        <v>5</v>
      </c>
      <c r="G6503" s="50">
        <v>16.3</v>
      </c>
      <c r="H6503" s="32">
        <v>7.3867330350807912</v>
      </c>
      <c r="I6503" s="50">
        <v>5</v>
      </c>
      <c r="J6503" s="13">
        <v>0.4</v>
      </c>
      <c r="K6503" s="13">
        <f t="shared" si="2032"/>
        <v>0.4</v>
      </c>
      <c r="L6503" s="13">
        <f t="shared" si="2033"/>
        <v>0</v>
      </c>
      <c r="M6503" s="13" t="e">
        <f ca="1">CalcTable[[#This Row],[IWC]]-AE6502</f>
        <v>#NAME?</v>
      </c>
      <c r="N6503" s="13" t="e">
        <f ca="1">IF(CalcTable[[#This Row],[Day of Year]]&lt;123,FCAP,AE6502)</f>
        <v>#NAME?</v>
      </c>
      <c r="O6503" s="17" t="e">
        <f ca="1">IF(IRR_DRIP,5,COUNTIF('IDET Wind Values'!C6487:G6487,"&lt;="&amp;IRR_MAXWIND))</f>
        <v>#NAME?</v>
      </c>
      <c r="P6503" s="13" t="e">
        <f ca="1">CalcTable[[#This Row],[ET_o]]*KL</f>
        <v>#NAME?</v>
      </c>
      <c r="Q6503" s="13" t="e">
        <f ca="1">IF(WILTPT&lt;=0,1,MAX(0,MIN(1,(CalcTable[[#This Row],[IWC]]-WILTPT)/(MAD-WILTPT))))</f>
        <v>#NAME?</v>
      </c>
      <c r="R6503" s="13" t="e">
        <f ca="1">CalcTable[[#This Row],[ETMult]]*CalcTable[[#This Row],[ETb]]</f>
        <v>#NAME?</v>
      </c>
      <c r="S6503" s="13" t="b">
        <f>INDEX(IRR_LIST,CalcTable[[#This Row],[Day of Week]]+1)</f>
        <v>1</v>
      </c>
      <c r="T6503" s="13">
        <f t="shared" ca="1" si="2034"/>
        <v>0</v>
      </c>
      <c r="U6503" s="13" t="b">
        <f ca="1">IF(CalcTable[[#This Row],[IrrPrecip]]&gt;=IC_MM,FALSE,TRUE)</f>
        <v>1</v>
      </c>
      <c r="V6503" s="13" t="b">
        <f t="shared" si="2035"/>
        <v>1</v>
      </c>
      <c r="W6503" s="13" t="e">
        <f ca="1">IF(AND(IRR_DRIP=FALSE,CalcTable[[#This Row],[IrrHours]]&lt;=0),FALSE,TRUE)</f>
        <v>#NAME?</v>
      </c>
      <c r="X6503" s="13" t="e">
        <f ca="1">AND(CalcTable[[#This Row],[IrrDay]],CalcTable[[#This Row],[IrrRain]],CalcTable[[#This Row],[IrrWarm]],CalcTable[[#This Row],[IrrWindy]])</f>
        <v>#NAME?</v>
      </c>
      <c r="Y6503" s="13" t="e">
        <f t="shared" ca="1" si="2036"/>
        <v>#NAME?</v>
      </c>
      <c r="Z6503" s="13" t="e">
        <f ca="1">CalcTable[[#This Row],[IrrHours]]/5</f>
        <v>#NAME?</v>
      </c>
      <c r="AA6503" s="13" t="e">
        <f ca="1">IF(CalcTable[[#This Row],[IrrFlag]]=FALSE,0,MAX(0,CalcTable[[#This Row],[VolRednWind]]*(FCAP*IRR_TARGET-CalcTable[[#This Row],[IWC]])))</f>
        <v>#NAME?</v>
      </c>
      <c r="AB6503" s="13" t="e">
        <f ca="1">CalcTable[[#This Row],[IWC]]+CalcTable[[#This Row],[Eff Precip]]+CalcTable[[#This Row],[IrrAmt]]-CalcTable[[#This Row],[AET]]</f>
        <v>#NAME?</v>
      </c>
      <c r="AC6503" s="13" t="e">
        <f ca="1">IF(CalcTable[[#This Row],[PWC]]&gt;FCAP,MIN(24*PERC,MIN(SAT,CalcTable[[#This Row],[PWC]])-FCAP),0)</f>
        <v>#NAME?</v>
      </c>
      <c r="AD6503" s="13" t="e">
        <f ca="1">IF(CalcTable[[#This Row],[PWC]]&gt;SAT,CalcTable[[#This Row],[PWC]]-SAT,0)</f>
        <v>#NAME?</v>
      </c>
      <c r="AE6503" s="13" t="e">
        <f ca="1">CalcTable[[#This Row],[PWC]]-CalcTable[[#This Row],[PercAmt]]-CalcTable[[#This Row],[Runoff]]</f>
        <v>#NAME?</v>
      </c>
      <c r="AF6503" s="13" t="e">
        <f ca="1">CalcTable[[#This Row],[IrrAmt]]/1000*CUR_IRR_AREA*10000/IRR_EFF</f>
        <v>#NAME?</v>
      </c>
      <c r="AG6503" s="147"/>
      <c r="AH6503" s="13"/>
      <c r="AI6503" s="50">
        <v>1.9428857707979994</v>
      </c>
      <c r="AJ6503" s="50">
        <v>2.3939986028279749</v>
      </c>
      <c r="AK6503" s="50">
        <v>0</v>
      </c>
      <c r="AL6503" s="50">
        <v>0</v>
      </c>
      <c r="AM6503" s="50"/>
      <c r="AN6503" s="50"/>
      <c r="AO6503" s="50"/>
      <c r="AP6503" s="50"/>
      <c r="AQ6503" s="50"/>
      <c r="AR6503" s="50"/>
      <c r="AS6503" s="50"/>
      <c r="AT6503" s="50"/>
      <c r="AU6503" s="50"/>
      <c r="AV6503" s="50"/>
      <c r="AW6503" s="50"/>
      <c r="AX6503" s="50">
        <f t="shared" si="2047"/>
        <v>4.3368843736259741</v>
      </c>
      <c r="AY6503" s="50"/>
      <c r="AZ6503" s="50">
        <f t="shared" si="2037"/>
        <v>98.719616987991259</v>
      </c>
      <c r="BA6503" s="50">
        <f t="shared" si="2038"/>
        <v>159.71378917377638</v>
      </c>
      <c r="BB6503" s="50">
        <f t="shared" si="2039"/>
        <v>165.27215871308593</v>
      </c>
      <c r="BC6503" s="17">
        <f t="shared" si="2040"/>
        <v>20026</v>
      </c>
      <c r="BD6503" s="50">
        <f t="shared" si="2041"/>
        <v>4.3368843736259741</v>
      </c>
      <c r="BE6503" s="50">
        <f t="shared" si="2042"/>
        <v>98.719616987991259</v>
      </c>
      <c r="BF6503" s="50">
        <f t="shared" si="2048"/>
        <v>161.47386671868611</v>
      </c>
      <c r="BG6503" s="50"/>
      <c r="BH6503" s="17">
        <f t="shared" si="2043"/>
        <v>0</v>
      </c>
      <c r="BI6503" s="17">
        <f t="shared" si="2051"/>
        <v>6503</v>
      </c>
      <c r="BJ6503" s="17">
        <f t="shared" si="2049"/>
        <v>6503</v>
      </c>
      <c r="BK6503" s="150">
        <f t="shared" si="2050"/>
        <v>37434</v>
      </c>
      <c r="BL6503" s="50" t="e">
        <f t="shared" ca="1" si="2044"/>
        <v>#NAME?</v>
      </c>
      <c r="BM6503" s="50" t="e">
        <f t="shared" ca="1" si="2045"/>
        <v>#NAME?</v>
      </c>
      <c r="BN6503" s="50" t="e">
        <f t="shared" ca="1" si="2046"/>
        <v>#NAME?</v>
      </c>
    </row>
    <row r="6504" spans="1:66" x14ac:dyDescent="0.35">
      <c r="A6504" s="48">
        <v>37435</v>
      </c>
      <c r="B6504" s="17">
        <v>2002</v>
      </c>
      <c r="C6504" s="17">
        <v>6</v>
      </c>
      <c r="D6504" s="17">
        <v>179</v>
      </c>
      <c r="E6504" s="17">
        <v>28</v>
      </c>
      <c r="F6504" s="17">
        <v>6</v>
      </c>
      <c r="G6504" s="50">
        <v>15</v>
      </c>
      <c r="H6504" s="32">
        <v>6.1182113148495807</v>
      </c>
      <c r="I6504" s="50">
        <v>12.166666666666666</v>
      </c>
      <c r="J6504" s="13">
        <v>0</v>
      </c>
      <c r="K6504" s="13">
        <f t="shared" si="2032"/>
        <v>0</v>
      </c>
      <c r="L6504" s="13">
        <f t="shared" si="2033"/>
        <v>0</v>
      </c>
      <c r="M6504" s="13" t="e">
        <f ca="1">CalcTable[[#This Row],[IWC]]-AE6503</f>
        <v>#NAME?</v>
      </c>
      <c r="N6504" s="13" t="e">
        <f ca="1">IF(CalcTable[[#This Row],[Day of Year]]&lt;123,FCAP,AE6503)</f>
        <v>#NAME?</v>
      </c>
      <c r="O6504" s="17" t="e">
        <f ca="1">IF(IRR_DRIP,5,COUNTIF('IDET Wind Values'!C6488:G6488,"&lt;="&amp;IRR_MAXWIND))</f>
        <v>#NAME?</v>
      </c>
      <c r="P6504" s="13" t="e">
        <f ca="1">CalcTable[[#This Row],[ET_o]]*KL</f>
        <v>#NAME?</v>
      </c>
      <c r="Q6504" s="13" t="e">
        <f ca="1">IF(WILTPT&lt;=0,1,MAX(0,MIN(1,(CalcTable[[#This Row],[IWC]]-WILTPT)/(MAD-WILTPT))))</f>
        <v>#NAME?</v>
      </c>
      <c r="R6504" s="13" t="e">
        <f ca="1">CalcTable[[#This Row],[ETMult]]*CalcTable[[#This Row],[ETb]]</f>
        <v>#NAME?</v>
      </c>
      <c r="S6504" s="13" t="b">
        <f>INDEX(IRR_LIST,CalcTable[[#This Row],[Day of Week]]+1)</f>
        <v>0</v>
      </c>
      <c r="T6504" s="13">
        <f t="shared" ca="1" si="2034"/>
        <v>0.4</v>
      </c>
      <c r="U6504" s="13" t="b">
        <f ca="1">IF(CalcTable[[#This Row],[IrrPrecip]]&gt;=IC_MM,FALSE,TRUE)</f>
        <v>1</v>
      </c>
      <c r="V6504" s="13" t="b">
        <f t="shared" si="2035"/>
        <v>1</v>
      </c>
      <c r="W6504" s="13" t="e">
        <f ca="1">IF(AND(IRR_DRIP=FALSE,CalcTable[[#This Row],[IrrHours]]&lt;=0),FALSE,TRUE)</f>
        <v>#NAME?</v>
      </c>
      <c r="X6504" s="13" t="e">
        <f ca="1">AND(CalcTable[[#This Row],[IrrDay]],CalcTable[[#This Row],[IrrRain]],CalcTable[[#This Row],[IrrWarm]],CalcTable[[#This Row],[IrrWindy]])</f>
        <v>#NAME?</v>
      </c>
      <c r="Y6504" s="13" t="e">
        <f t="shared" ca="1" si="2036"/>
        <v>#NAME?</v>
      </c>
      <c r="Z6504" s="13" t="e">
        <f ca="1">CalcTable[[#This Row],[IrrHours]]/5</f>
        <v>#NAME?</v>
      </c>
      <c r="AA6504" s="13" t="e">
        <f ca="1">IF(CalcTable[[#This Row],[IrrFlag]]=FALSE,0,MAX(0,CalcTable[[#This Row],[VolRednWind]]*(FCAP*IRR_TARGET-CalcTable[[#This Row],[IWC]])))</f>
        <v>#NAME?</v>
      </c>
      <c r="AB6504" s="13" t="e">
        <f ca="1">CalcTable[[#This Row],[IWC]]+CalcTable[[#This Row],[Eff Precip]]+CalcTable[[#This Row],[IrrAmt]]-CalcTable[[#This Row],[AET]]</f>
        <v>#NAME?</v>
      </c>
      <c r="AC6504" s="13" t="e">
        <f ca="1">IF(CalcTable[[#This Row],[PWC]]&gt;FCAP,MIN(24*PERC,MIN(SAT,CalcTable[[#This Row],[PWC]])-FCAP),0)</f>
        <v>#NAME?</v>
      </c>
      <c r="AD6504" s="13" t="e">
        <f ca="1">IF(CalcTable[[#This Row],[PWC]]&gt;SAT,CalcTable[[#This Row],[PWC]]-SAT,0)</f>
        <v>#NAME?</v>
      </c>
      <c r="AE6504" s="13" t="e">
        <f ca="1">CalcTable[[#This Row],[PWC]]-CalcTable[[#This Row],[PercAmt]]-CalcTable[[#This Row],[Runoff]]</f>
        <v>#NAME?</v>
      </c>
      <c r="AF6504" s="13" t="e">
        <f ca="1">CalcTable[[#This Row],[IrrAmt]]/1000*CUR_IRR_AREA*10000/IRR_EFF</f>
        <v>#NAME?</v>
      </c>
      <c r="AG6504" s="147"/>
      <c r="AH6504" s="13"/>
      <c r="AI6504" s="50">
        <v>0</v>
      </c>
      <c r="AJ6504" s="50">
        <v>0</v>
      </c>
      <c r="AK6504" s="50">
        <v>0</v>
      </c>
      <c r="AL6504" s="50">
        <v>8.1122691089757595</v>
      </c>
      <c r="AM6504" s="50"/>
      <c r="AN6504" s="50"/>
      <c r="AO6504" s="50"/>
      <c r="AP6504" s="50"/>
      <c r="AQ6504" s="50"/>
      <c r="AR6504" s="50"/>
      <c r="AS6504" s="50"/>
      <c r="AT6504" s="50"/>
      <c r="AU6504" s="50"/>
      <c r="AV6504" s="50"/>
      <c r="AW6504" s="50"/>
      <c r="AX6504" s="50">
        <f t="shared" si="2047"/>
        <v>8.1122691089757595</v>
      </c>
      <c r="AY6504" s="50"/>
      <c r="AZ6504" s="50">
        <f t="shared" si="2037"/>
        <v>237.95989386328895</v>
      </c>
      <c r="BA6504" s="50">
        <f t="shared" si="2038"/>
        <v>366.38269372601633</v>
      </c>
      <c r="BB6504" s="50">
        <f t="shared" si="2039"/>
        <v>377.71411724331585</v>
      </c>
      <c r="BC6504" s="17">
        <f t="shared" si="2040"/>
        <v>20026</v>
      </c>
      <c r="BD6504" s="50">
        <f t="shared" si="2041"/>
        <v>8.1122691089757595</v>
      </c>
      <c r="BE6504" s="50">
        <f t="shared" si="2042"/>
        <v>237.95989386328895</v>
      </c>
      <c r="BF6504" s="50">
        <f t="shared" si="2048"/>
        <v>389.22663355498565</v>
      </c>
      <c r="BG6504" s="50"/>
      <c r="BH6504" s="17">
        <f t="shared" si="2043"/>
        <v>0</v>
      </c>
      <c r="BI6504" s="17">
        <f t="shared" si="2051"/>
        <v>6504</v>
      </c>
      <c r="BJ6504" s="17">
        <f t="shared" si="2049"/>
        <v>6504</v>
      </c>
      <c r="BK6504" s="150">
        <f t="shared" si="2050"/>
        <v>37435</v>
      </c>
      <c r="BL6504" s="50" t="e">
        <f t="shared" ca="1" si="2044"/>
        <v>#NAME?</v>
      </c>
      <c r="BM6504" s="50" t="e">
        <f t="shared" ca="1" si="2045"/>
        <v>#NAME?</v>
      </c>
      <c r="BN6504" s="50" t="e">
        <f t="shared" ca="1" si="2046"/>
        <v>#NAME?</v>
      </c>
    </row>
    <row r="6505" spans="1:66" x14ac:dyDescent="0.35">
      <c r="A6505" s="48">
        <v>37436</v>
      </c>
      <c r="B6505" s="17">
        <v>2002</v>
      </c>
      <c r="C6505" s="17">
        <v>6</v>
      </c>
      <c r="D6505" s="17">
        <v>180</v>
      </c>
      <c r="E6505" s="17">
        <v>29</v>
      </c>
      <c r="F6505" s="17">
        <v>7</v>
      </c>
      <c r="G6505" s="50">
        <v>13.7</v>
      </c>
      <c r="H6505" s="32">
        <v>6.4326534173355494</v>
      </c>
      <c r="I6505" s="50">
        <v>9.8333333333333339</v>
      </c>
      <c r="J6505" s="13">
        <v>0</v>
      </c>
      <c r="K6505" s="13">
        <f t="shared" si="2032"/>
        <v>0</v>
      </c>
      <c r="L6505" s="13">
        <f t="shared" si="2033"/>
        <v>0</v>
      </c>
      <c r="M6505" s="13" t="e">
        <f ca="1">CalcTable[[#This Row],[IWC]]-AE6504</f>
        <v>#NAME?</v>
      </c>
      <c r="N6505" s="13" t="e">
        <f ca="1">IF(CalcTable[[#This Row],[Day of Year]]&lt;123,FCAP,AE6504)</f>
        <v>#NAME?</v>
      </c>
      <c r="O6505" s="17" t="e">
        <f ca="1">IF(IRR_DRIP,5,COUNTIF('IDET Wind Values'!C6489:G6489,"&lt;="&amp;IRR_MAXWIND))</f>
        <v>#NAME?</v>
      </c>
      <c r="P6505" s="13" t="e">
        <f ca="1">CalcTable[[#This Row],[ET_o]]*KL</f>
        <v>#NAME?</v>
      </c>
      <c r="Q6505" s="13" t="e">
        <f ca="1">IF(WILTPT&lt;=0,1,MAX(0,MIN(1,(CalcTable[[#This Row],[IWC]]-WILTPT)/(MAD-WILTPT))))</f>
        <v>#NAME?</v>
      </c>
      <c r="R6505" s="13" t="e">
        <f ca="1">CalcTable[[#This Row],[ETMult]]*CalcTable[[#This Row],[ETb]]</f>
        <v>#NAME?</v>
      </c>
      <c r="S6505" s="13" t="b">
        <f>INDEX(IRR_LIST,CalcTable[[#This Row],[Day of Week]]+1)</f>
        <v>0</v>
      </c>
      <c r="T6505" s="13">
        <f t="shared" ca="1" si="2034"/>
        <v>0.4</v>
      </c>
      <c r="U6505" s="13" t="b">
        <f ca="1">IF(CalcTable[[#This Row],[IrrPrecip]]&gt;=IC_MM,FALSE,TRUE)</f>
        <v>1</v>
      </c>
      <c r="V6505" s="13" t="b">
        <f t="shared" si="2035"/>
        <v>1</v>
      </c>
      <c r="W6505" s="13" t="e">
        <f ca="1">IF(AND(IRR_DRIP=FALSE,CalcTable[[#This Row],[IrrHours]]&lt;=0),FALSE,TRUE)</f>
        <v>#NAME?</v>
      </c>
      <c r="X6505" s="13" t="e">
        <f ca="1">AND(CalcTable[[#This Row],[IrrDay]],CalcTable[[#This Row],[IrrRain]],CalcTable[[#This Row],[IrrWarm]],CalcTable[[#This Row],[IrrWindy]])</f>
        <v>#NAME?</v>
      </c>
      <c r="Y6505" s="13" t="e">
        <f t="shared" ca="1" si="2036"/>
        <v>#NAME?</v>
      </c>
      <c r="Z6505" s="13" t="e">
        <f ca="1">CalcTable[[#This Row],[IrrHours]]/5</f>
        <v>#NAME?</v>
      </c>
      <c r="AA6505" s="13" t="e">
        <f ca="1">IF(CalcTable[[#This Row],[IrrFlag]]=FALSE,0,MAX(0,CalcTable[[#This Row],[VolRednWind]]*(FCAP*IRR_TARGET-CalcTable[[#This Row],[IWC]])))</f>
        <v>#NAME?</v>
      </c>
      <c r="AB6505" s="13" t="e">
        <f ca="1">CalcTable[[#This Row],[IWC]]+CalcTable[[#This Row],[Eff Precip]]+CalcTable[[#This Row],[IrrAmt]]-CalcTable[[#This Row],[AET]]</f>
        <v>#NAME?</v>
      </c>
      <c r="AC6505" s="13" t="e">
        <f ca="1">IF(CalcTable[[#This Row],[PWC]]&gt;FCAP,MIN(24*PERC,MIN(SAT,CalcTable[[#This Row],[PWC]])-FCAP),0)</f>
        <v>#NAME?</v>
      </c>
      <c r="AD6505" s="13" t="e">
        <f ca="1">IF(CalcTable[[#This Row],[PWC]]&gt;SAT,CalcTable[[#This Row],[PWC]]-SAT,0)</f>
        <v>#NAME?</v>
      </c>
      <c r="AE6505" s="13" t="e">
        <f ca="1">CalcTable[[#This Row],[PWC]]-CalcTable[[#This Row],[PercAmt]]-CalcTable[[#This Row],[Runoff]]</f>
        <v>#NAME?</v>
      </c>
      <c r="AF6505" s="13" t="e">
        <f ca="1">CalcTable[[#This Row],[IrrAmt]]/1000*CUR_IRR_AREA*10000/IRR_EFF</f>
        <v>#NAME?</v>
      </c>
      <c r="AG6505" s="147"/>
      <c r="AH6505" s="13"/>
      <c r="AI6505" s="50">
        <v>0</v>
      </c>
      <c r="AJ6505" s="50">
        <v>0</v>
      </c>
      <c r="AK6505" s="50">
        <v>4.4990286188741635</v>
      </c>
      <c r="AL6505" s="50">
        <v>0</v>
      </c>
      <c r="AM6505" s="50"/>
      <c r="AN6505" s="50"/>
      <c r="AO6505" s="50"/>
      <c r="AP6505" s="50"/>
      <c r="AQ6505" s="50"/>
      <c r="AR6505" s="50"/>
      <c r="AS6505" s="50"/>
      <c r="AT6505" s="50"/>
      <c r="AU6505" s="50"/>
      <c r="AV6505" s="50"/>
      <c r="AW6505" s="50"/>
      <c r="AX6505" s="50">
        <f t="shared" si="2047"/>
        <v>4.4990286188741635</v>
      </c>
      <c r="AY6505" s="50"/>
      <c r="AZ6505" s="50">
        <f t="shared" si="2037"/>
        <v>65.985753076821069</v>
      </c>
      <c r="BA6505" s="50">
        <f t="shared" si="2038"/>
        <v>101.59711188018481</v>
      </c>
      <c r="BB6505" s="50">
        <f t="shared" si="2039"/>
        <v>104.73929059812869</v>
      </c>
      <c r="BC6505" s="17">
        <f t="shared" si="2040"/>
        <v>20026</v>
      </c>
      <c r="BD6505" s="50">
        <f t="shared" si="2041"/>
        <v>4.4990286188741635</v>
      </c>
      <c r="BE6505" s="50">
        <f t="shared" si="2042"/>
        <v>65.985753076821069</v>
      </c>
      <c r="BF6505" s="50">
        <f t="shared" si="2048"/>
        <v>107.93168594804071</v>
      </c>
      <c r="BG6505" s="50"/>
      <c r="BH6505" s="17">
        <f t="shared" si="2043"/>
        <v>0</v>
      </c>
      <c r="BI6505" s="17">
        <f t="shared" si="2051"/>
        <v>6505</v>
      </c>
      <c r="BJ6505" s="17">
        <f t="shared" si="2049"/>
        <v>6505</v>
      </c>
      <c r="BK6505" s="150">
        <f t="shared" si="2050"/>
        <v>37436</v>
      </c>
      <c r="BL6505" s="50" t="e">
        <f t="shared" ca="1" si="2044"/>
        <v>#NAME?</v>
      </c>
      <c r="BM6505" s="50" t="e">
        <f t="shared" ca="1" si="2045"/>
        <v>#NAME?</v>
      </c>
      <c r="BN6505" s="50" t="e">
        <f t="shared" ca="1" si="2046"/>
        <v>#NAME?</v>
      </c>
    </row>
    <row r="6506" spans="1:66" x14ac:dyDescent="0.35">
      <c r="A6506" s="48">
        <v>37437</v>
      </c>
      <c r="B6506" s="17">
        <v>2002</v>
      </c>
      <c r="C6506" s="17">
        <v>6</v>
      </c>
      <c r="D6506" s="17">
        <v>181</v>
      </c>
      <c r="E6506" s="17">
        <v>30</v>
      </c>
      <c r="F6506" s="17">
        <v>1</v>
      </c>
      <c r="G6506" s="50">
        <v>8.3000000000000007</v>
      </c>
      <c r="H6506" s="32">
        <v>5.5826048602853939</v>
      </c>
      <c r="I6506" s="50">
        <v>8.5</v>
      </c>
      <c r="J6506" s="13">
        <v>0</v>
      </c>
      <c r="K6506" s="13">
        <f t="shared" si="2032"/>
        <v>0</v>
      </c>
      <c r="L6506" s="13">
        <f t="shared" si="2033"/>
        <v>0</v>
      </c>
      <c r="M6506" s="13" t="e">
        <f ca="1">CalcTable[[#This Row],[IWC]]-AE6505</f>
        <v>#NAME?</v>
      </c>
      <c r="N6506" s="13" t="e">
        <f ca="1">IF(CalcTable[[#This Row],[Day of Year]]&lt;123,FCAP,AE6505)</f>
        <v>#NAME?</v>
      </c>
      <c r="O6506" s="17" t="e">
        <f ca="1">IF(IRR_DRIP,5,COUNTIF('IDET Wind Values'!C6490:G6490,"&lt;="&amp;IRR_MAXWIND))</f>
        <v>#NAME?</v>
      </c>
      <c r="P6506" s="13" t="e">
        <f ca="1">CalcTable[[#This Row],[ET_o]]*KL</f>
        <v>#NAME?</v>
      </c>
      <c r="Q6506" s="13" t="e">
        <f ca="1">IF(WILTPT&lt;=0,1,MAX(0,MIN(1,(CalcTable[[#This Row],[IWC]]-WILTPT)/(MAD-WILTPT))))</f>
        <v>#NAME?</v>
      </c>
      <c r="R6506" s="13" t="e">
        <f ca="1">CalcTable[[#This Row],[ETMult]]*CalcTable[[#This Row],[ETb]]</f>
        <v>#NAME?</v>
      </c>
      <c r="S6506" s="13" t="b">
        <f>INDEX(IRR_LIST,CalcTable[[#This Row],[Day of Week]]+1)</f>
        <v>1</v>
      </c>
      <c r="T6506" s="13">
        <f t="shared" ca="1" si="2034"/>
        <v>0</v>
      </c>
      <c r="U6506" s="13" t="b">
        <f ca="1">IF(CalcTable[[#This Row],[IrrPrecip]]&gt;=IC_MM,FALSE,TRUE)</f>
        <v>1</v>
      </c>
      <c r="V6506" s="13" t="b">
        <f t="shared" si="2035"/>
        <v>1</v>
      </c>
      <c r="W6506" s="13" t="e">
        <f ca="1">IF(AND(IRR_DRIP=FALSE,CalcTable[[#This Row],[IrrHours]]&lt;=0),FALSE,TRUE)</f>
        <v>#NAME?</v>
      </c>
      <c r="X6506" s="13" t="e">
        <f ca="1">AND(CalcTable[[#This Row],[IrrDay]],CalcTable[[#This Row],[IrrRain]],CalcTable[[#This Row],[IrrWarm]],CalcTable[[#This Row],[IrrWindy]])</f>
        <v>#NAME?</v>
      </c>
      <c r="Y6506" s="13" t="e">
        <f t="shared" ca="1" si="2036"/>
        <v>#NAME?</v>
      </c>
      <c r="Z6506" s="13" t="e">
        <f ca="1">CalcTable[[#This Row],[IrrHours]]/5</f>
        <v>#NAME?</v>
      </c>
      <c r="AA6506" s="13" t="e">
        <f ca="1">IF(CalcTable[[#This Row],[IrrFlag]]=FALSE,0,MAX(0,CalcTable[[#This Row],[VolRednWind]]*(FCAP*IRR_TARGET-CalcTable[[#This Row],[IWC]])))</f>
        <v>#NAME?</v>
      </c>
      <c r="AB6506" s="13" t="e">
        <f ca="1">CalcTable[[#This Row],[IWC]]+CalcTable[[#This Row],[Eff Precip]]+CalcTable[[#This Row],[IrrAmt]]-CalcTable[[#This Row],[AET]]</f>
        <v>#NAME?</v>
      </c>
      <c r="AC6506" s="13" t="e">
        <f ca="1">IF(CalcTable[[#This Row],[PWC]]&gt;FCAP,MIN(24*PERC,MIN(SAT,CalcTable[[#This Row],[PWC]])-FCAP),0)</f>
        <v>#NAME?</v>
      </c>
      <c r="AD6506" s="13" t="e">
        <f ca="1">IF(CalcTable[[#This Row],[PWC]]&gt;SAT,CalcTable[[#This Row],[PWC]]-SAT,0)</f>
        <v>#NAME?</v>
      </c>
      <c r="AE6506" s="13" t="e">
        <f ca="1">CalcTable[[#This Row],[PWC]]-CalcTable[[#This Row],[PercAmt]]-CalcTable[[#This Row],[Runoff]]</f>
        <v>#NAME?</v>
      </c>
      <c r="AF6506" s="13" t="e">
        <f ca="1">CalcTable[[#This Row],[IrrAmt]]/1000*CUR_IRR_AREA*10000/IRR_EFF</f>
        <v>#NAME?</v>
      </c>
      <c r="AG6506" s="147"/>
      <c r="AH6506" s="13"/>
      <c r="AI6506" s="50">
        <v>6.667037403149358</v>
      </c>
      <c r="AJ6506" s="50">
        <v>9.412925139359217</v>
      </c>
      <c r="AK6506" s="50">
        <v>0</v>
      </c>
      <c r="AL6506" s="50">
        <v>0</v>
      </c>
      <c r="AM6506" s="50"/>
      <c r="AN6506" s="50"/>
      <c r="AO6506" s="50"/>
      <c r="AP6506" s="50"/>
      <c r="AQ6506" s="50"/>
      <c r="AR6506" s="50"/>
      <c r="AS6506" s="50"/>
      <c r="AT6506" s="50"/>
      <c r="AU6506" s="50"/>
      <c r="AV6506" s="50"/>
      <c r="AW6506" s="50"/>
      <c r="AX6506" s="50">
        <f t="shared" si="2047"/>
        <v>16.079962542508575</v>
      </c>
      <c r="AY6506" s="50"/>
      <c r="AZ6506" s="50">
        <f t="shared" si="2037"/>
        <v>373.89568600072766</v>
      </c>
      <c r="BA6506" s="50">
        <f t="shared" si="2038"/>
        <v>606.02268915119157</v>
      </c>
      <c r="BB6506" s="50">
        <f t="shared" si="2039"/>
        <v>627.19858226666622</v>
      </c>
      <c r="BC6506" s="17">
        <f t="shared" si="2040"/>
        <v>20026</v>
      </c>
      <c r="BD6506" s="50">
        <f t="shared" si="2041"/>
        <v>16.079962542508575</v>
      </c>
      <c r="BE6506" s="50">
        <f t="shared" si="2042"/>
        <v>373.89568600072766</v>
      </c>
      <c r="BF6506" s="50">
        <f t="shared" si="2048"/>
        <v>611.57431531888381</v>
      </c>
      <c r="BG6506" s="50"/>
      <c r="BH6506" s="17">
        <f t="shared" si="2043"/>
        <v>0</v>
      </c>
      <c r="BI6506" s="17">
        <f t="shared" si="2051"/>
        <v>6506</v>
      </c>
      <c r="BJ6506" s="17">
        <f t="shared" si="2049"/>
        <v>6506</v>
      </c>
      <c r="BK6506" s="150">
        <f t="shared" si="2050"/>
        <v>37437</v>
      </c>
      <c r="BL6506" s="50" t="e">
        <f t="shared" ca="1" si="2044"/>
        <v>#NAME?</v>
      </c>
      <c r="BM6506" s="50" t="e">
        <f t="shared" ca="1" si="2045"/>
        <v>#NAME?</v>
      </c>
      <c r="BN6506" s="50" t="e">
        <f t="shared" ca="1" si="2046"/>
        <v>#NAME?</v>
      </c>
    </row>
    <row r="6507" spans="1:66" x14ac:dyDescent="0.35">
      <c r="A6507" s="48">
        <v>37438</v>
      </c>
      <c r="B6507" s="17">
        <v>2002</v>
      </c>
      <c r="C6507" s="17">
        <v>7</v>
      </c>
      <c r="D6507" s="17">
        <v>182</v>
      </c>
      <c r="E6507" s="17">
        <v>1</v>
      </c>
      <c r="F6507" s="17">
        <v>2</v>
      </c>
      <c r="G6507" s="50">
        <v>8.1</v>
      </c>
      <c r="H6507" s="32">
        <v>6.2934668079463867</v>
      </c>
      <c r="I6507" s="50">
        <v>10.833333333333334</v>
      </c>
      <c r="J6507" s="13">
        <v>0</v>
      </c>
      <c r="K6507" s="13">
        <f t="shared" si="2032"/>
        <v>0</v>
      </c>
      <c r="L6507" s="13">
        <f t="shared" si="2033"/>
        <v>0</v>
      </c>
      <c r="M6507" s="13" t="e">
        <f ca="1">CalcTable[[#This Row],[IWC]]-AE6506</f>
        <v>#NAME?</v>
      </c>
      <c r="N6507" s="13" t="e">
        <f ca="1">IF(CalcTable[[#This Row],[Day of Year]]&lt;123,FCAP,AE6506)</f>
        <v>#NAME?</v>
      </c>
      <c r="O6507" s="17" t="e">
        <f ca="1">IF(IRR_DRIP,5,COUNTIF('IDET Wind Values'!C6491:G6491,"&lt;="&amp;IRR_MAXWIND))</f>
        <v>#NAME?</v>
      </c>
      <c r="P6507" s="13" t="e">
        <f ca="1">CalcTable[[#This Row],[ET_o]]*KL</f>
        <v>#NAME?</v>
      </c>
      <c r="Q6507" s="13" t="e">
        <f ca="1">IF(WILTPT&lt;=0,1,MAX(0,MIN(1,(CalcTable[[#This Row],[IWC]]-WILTPT)/(MAD-WILTPT))))</f>
        <v>#NAME?</v>
      </c>
      <c r="R6507" s="13" t="e">
        <f ca="1">CalcTable[[#This Row],[ETMult]]*CalcTable[[#This Row],[ETb]]</f>
        <v>#NAME?</v>
      </c>
      <c r="S6507" s="13" t="b">
        <f>INDEX(IRR_LIST,CalcTable[[#This Row],[Day of Week]]+1)</f>
        <v>0</v>
      </c>
      <c r="T6507" s="13">
        <f t="shared" ca="1" si="2034"/>
        <v>0</v>
      </c>
      <c r="U6507" s="13" t="b">
        <f ca="1">IF(CalcTable[[#This Row],[IrrPrecip]]&gt;=IC_MM,FALSE,TRUE)</f>
        <v>1</v>
      </c>
      <c r="V6507" s="13" t="b">
        <f t="shared" si="2035"/>
        <v>1</v>
      </c>
      <c r="W6507" s="13" t="e">
        <f ca="1">IF(AND(IRR_DRIP=FALSE,CalcTable[[#This Row],[IrrHours]]&lt;=0),FALSE,TRUE)</f>
        <v>#NAME?</v>
      </c>
      <c r="X6507" s="13" t="e">
        <f ca="1">AND(CalcTable[[#This Row],[IrrDay]],CalcTable[[#This Row],[IrrRain]],CalcTable[[#This Row],[IrrWarm]],CalcTable[[#This Row],[IrrWindy]])</f>
        <v>#NAME?</v>
      </c>
      <c r="Y6507" s="13" t="e">
        <f t="shared" ca="1" si="2036"/>
        <v>#NAME?</v>
      </c>
      <c r="Z6507" s="13" t="e">
        <f ca="1">CalcTable[[#This Row],[IrrHours]]/5</f>
        <v>#NAME?</v>
      </c>
      <c r="AA6507" s="13" t="e">
        <f ca="1">IF(CalcTable[[#This Row],[IrrFlag]]=FALSE,0,MAX(0,CalcTable[[#This Row],[VolRednWind]]*(FCAP*IRR_TARGET-CalcTable[[#This Row],[IWC]])))</f>
        <v>#NAME?</v>
      </c>
      <c r="AB6507" s="13" t="e">
        <f ca="1">CalcTable[[#This Row],[IWC]]+CalcTable[[#This Row],[Eff Precip]]+CalcTable[[#This Row],[IrrAmt]]-CalcTable[[#This Row],[AET]]</f>
        <v>#NAME?</v>
      </c>
      <c r="AC6507" s="13" t="e">
        <f ca="1">IF(CalcTable[[#This Row],[PWC]]&gt;FCAP,MIN(24*PERC,MIN(SAT,CalcTable[[#This Row],[PWC]])-FCAP),0)</f>
        <v>#NAME?</v>
      </c>
      <c r="AD6507" s="13" t="e">
        <f ca="1">IF(CalcTable[[#This Row],[PWC]]&gt;SAT,CalcTable[[#This Row],[PWC]]-SAT,0)</f>
        <v>#NAME?</v>
      </c>
      <c r="AE6507" s="13" t="e">
        <f ca="1">CalcTable[[#This Row],[PWC]]-CalcTable[[#This Row],[PercAmt]]-CalcTable[[#This Row],[Runoff]]</f>
        <v>#NAME?</v>
      </c>
      <c r="AF6507" s="13" t="e">
        <f ca="1">CalcTable[[#This Row],[IrrAmt]]/1000*CUR_IRR_AREA*10000/IRR_EFF</f>
        <v>#NAME?</v>
      </c>
      <c r="AG6507" s="147"/>
      <c r="AH6507" s="13"/>
      <c r="AI6507" s="50">
        <v>0</v>
      </c>
      <c r="AJ6507" s="50">
        <v>0</v>
      </c>
      <c r="AK6507" s="50">
        <v>4.106218447902009</v>
      </c>
      <c r="AL6507" s="50">
        <v>9.4328165050796446</v>
      </c>
      <c r="AM6507" s="50"/>
      <c r="AN6507" s="50"/>
      <c r="AO6507" s="50"/>
      <c r="AP6507" s="50"/>
      <c r="AQ6507" s="50"/>
      <c r="AR6507" s="50"/>
      <c r="AS6507" s="50"/>
      <c r="AT6507" s="50"/>
      <c r="AU6507" s="50"/>
      <c r="AV6507" s="50"/>
      <c r="AW6507" s="50"/>
      <c r="AX6507" s="50">
        <f t="shared" si="2047"/>
        <v>13.539034952981654</v>
      </c>
      <c r="AY6507" s="50"/>
      <c r="AZ6507" s="50">
        <f t="shared" si="2037"/>
        <v>336.92048805156577</v>
      </c>
      <c r="BA6507" s="50">
        <f t="shared" si="2038"/>
        <v>518.75059271431553</v>
      </c>
      <c r="BB6507" s="50">
        <f t="shared" si="2039"/>
        <v>534.79442547867586</v>
      </c>
      <c r="BC6507" s="17">
        <f t="shared" si="2040"/>
        <v>20027</v>
      </c>
      <c r="BD6507" s="50">
        <f t="shared" si="2041"/>
        <v>13.539034952981654</v>
      </c>
      <c r="BE6507" s="50">
        <f t="shared" si="2042"/>
        <v>336.92048805156577</v>
      </c>
      <c r="BF6507" s="50">
        <f t="shared" si="2048"/>
        <v>551.09466225999597</v>
      </c>
      <c r="BG6507" s="50"/>
      <c r="BH6507" s="17">
        <f t="shared" si="2043"/>
        <v>0</v>
      </c>
      <c r="BI6507" s="17">
        <f t="shared" si="2051"/>
        <v>6507</v>
      </c>
      <c r="BJ6507" s="17">
        <f t="shared" si="2049"/>
        <v>6507</v>
      </c>
      <c r="BK6507" s="150">
        <f t="shared" si="2050"/>
        <v>37438</v>
      </c>
      <c r="BL6507" s="50" t="e">
        <f t="shared" ca="1" si="2044"/>
        <v>#NAME?</v>
      </c>
      <c r="BM6507" s="50" t="e">
        <f t="shared" ca="1" si="2045"/>
        <v>#NAME?</v>
      </c>
      <c r="BN6507" s="50" t="e">
        <f t="shared" ca="1" si="2046"/>
        <v>#NAME?</v>
      </c>
    </row>
    <row r="6508" spans="1:66" x14ac:dyDescent="0.35">
      <c r="A6508" s="48">
        <v>37439</v>
      </c>
      <c r="B6508" s="17">
        <v>2002</v>
      </c>
      <c r="C6508" s="17">
        <v>7</v>
      </c>
      <c r="D6508" s="17">
        <v>183</v>
      </c>
      <c r="E6508" s="17">
        <v>2</v>
      </c>
      <c r="F6508" s="17">
        <v>3</v>
      </c>
      <c r="G6508" s="50">
        <v>5</v>
      </c>
      <c r="H6508" s="32">
        <v>6.3589350813471421</v>
      </c>
      <c r="I6508" s="50">
        <v>8.8333333333333339</v>
      </c>
      <c r="J6508" s="13">
        <v>0</v>
      </c>
      <c r="K6508" s="13">
        <f t="shared" si="2032"/>
        <v>0</v>
      </c>
      <c r="L6508" s="13">
        <f t="shared" si="2033"/>
        <v>0</v>
      </c>
      <c r="M6508" s="13" t="e">
        <f ca="1">CalcTable[[#This Row],[IWC]]-AE6507</f>
        <v>#NAME?</v>
      </c>
      <c r="N6508" s="13" t="e">
        <f ca="1">IF(CalcTable[[#This Row],[Day of Year]]&lt;123,FCAP,AE6507)</f>
        <v>#NAME?</v>
      </c>
      <c r="O6508" s="17" t="e">
        <f ca="1">IF(IRR_DRIP,5,COUNTIF('IDET Wind Values'!C6492:G6492,"&lt;="&amp;IRR_MAXWIND))</f>
        <v>#NAME?</v>
      </c>
      <c r="P6508" s="13" t="e">
        <f ca="1">CalcTable[[#This Row],[ET_o]]*KL</f>
        <v>#NAME?</v>
      </c>
      <c r="Q6508" s="13" t="e">
        <f ca="1">IF(WILTPT&lt;=0,1,MAX(0,MIN(1,(CalcTable[[#This Row],[IWC]]-WILTPT)/(MAD-WILTPT))))</f>
        <v>#NAME?</v>
      </c>
      <c r="R6508" s="13" t="e">
        <f ca="1">CalcTable[[#This Row],[ETMult]]*CalcTable[[#This Row],[ETb]]</f>
        <v>#NAME?</v>
      </c>
      <c r="S6508" s="13" t="b">
        <f>INDEX(IRR_LIST,CalcTable[[#This Row],[Day of Week]]+1)</f>
        <v>1</v>
      </c>
      <c r="T6508" s="13">
        <f t="shared" ca="1" si="2034"/>
        <v>0</v>
      </c>
      <c r="U6508" s="13" t="b">
        <f ca="1">IF(CalcTable[[#This Row],[IrrPrecip]]&gt;=IC_MM,FALSE,TRUE)</f>
        <v>1</v>
      </c>
      <c r="V6508" s="13" t="b">
        <f t="shared" si="2035"/>
        <v>1</v>
      </c>
      <c r="W6508" s="13" t="e">
        <f ca="1">IF(AND(IRR_DRIP=FALSE,CalcTable[[#This Row],[IrrHours]]&lt;=0),FALSE,TRUE)</f>
        <v>#NAME?</v>
      </c>
      <c r="X6508" s="13" t="e">
        <f ca="1">AND(CalcTable[[#This Row],[IrrDay]],CalcTable[[#This Row],[IrrRain]],CalcTable[[#This Row],[IrrWarm]],CalcTable[[#This Row],[IrrWindy]])</f>
        <v>#NAME?</v>
      </c>
      <c r="Y6508" s="13" t="e">
        <f t="shared" ca="1" si="2036"/>
        <v>#NAME?</v>
      </c>
      <c r="Z6508" s="13" t="e">
        <f ca="1">CalcTable[[#This Row],[IrrHours]]/5</f>
        <v>#NAME?</v>
      </c>
      <c r="AA6508" s="13" t="e">
        <f ca="1">IF(CalcTable[[#This Row],[IrrFlag]]=FALSE,0,MAX(0,CalcTable[[#This Row],[VolRednWind]]*(FCAP*IRR_TARGET-CalcTable[[#This Row],[IWC]])))</f>
        <v>#NAME?</v>
      </c>
      <c r="AB6508" s="13" t="e">
        <f ca="1">CalcTable[[#This Row],[IWC]]+CalcTable[[#This Row],[Eff Precip]]+CalcTable[[#This Row],[IrrAmt]]-CalcTable[[#This Row],[AET]]</f>
        <v>#NAME?</v>
      </c>
      <c r="AC6508" s="13" t="e">
        <f ca="1">IF(CalcTable[[#This Row],[PWC]]&gt;FCAP,MIN(24*PERC,MIN(SAT,CalcTable[[#This Row],[PWC]])-FCAP),0)</f>
        <v>#NAME?</v>
      </c>
      <c r="AD6508" s="13" t="e">
        <f ca="1">IF(CalcTable[[#This Row],[PWC]]&gt;SAT,CalcTable[[#This Row],[PWC]]-SAT,0)</f>
        <v>#NAME?</v>
      </c>
      <c r="AE6508" s="13" t="e">
        <f ca="1">CalcTable[[#This Row],[PWC]]-CalcTable[[#This Row],[PercAmt]]-CalcTable[[#This Row],[Runoff]]</f>
        <v>#NAME?</v>
      </c>
      <c r="AF6508" s="13" t="e">
        <f ca="1">CalcTable[[#This Row],[IrrAmt]]/1000*CUR_IRR_AREA*10000/IRR_EFF</f>
        <v>#NAME?</v>
      </c>
      <c r="AG6508" s="147"/>
      <c r="AH6508" s="13"/>
      <c r="AI6508" s="50">
        <v>0</v>
      </c>
      <c r="AJ6508" s="50">
        <v>0</v>
      </c>
      <c r="AK6508" s="50">
        <v>0</v>
      </c>
      <c r="AL6508" s="50">
        <v>0</v>
      </c>
      <c r="AM6508" s="50"/>
      <c r="AN6508" s="50"/>
      <c r="AO6508" s="50"/>
      <c r="AP6508" s="50"/>
      <c r="AQ6508" s="50"/>
      <c r="AR6508" s="50"/>
      <c r="AS6508" s="50"/>
      <c r="AT6508" s="50"/>
      <c r="AU6508" s="50"/>
      <c r="AV6508" s="50"/>
      <c r="AW6508" s="50"/>
      <c r="AX6508" s="50">
        <f t="shared" si="2047"/>
        <v>0</v>
      </c>
      <c r="AY6508" s="50"/>
      <c r="AZ6508" s="50">
        <f t="shared" si="2037"/>
        <v>0</v>
      </c>
      <c r="BA6508" s="50">
        <f t="shared" si="2038"/>
        <v>0</v>
      </c>
      <c r="BB6508" s="50">
        <f t="shared" si="2039"/>
        <v>0</v>
      </c>
      <c r="BC6508" s="17">
        <f t="shared" si="2040"/>
        <v>20027</v>
      </c>
      <c r="BD6508" s="50">
        <f t="shared" si="2041"/>
        <v>0</v>
      </c>
      <c r="BE6508" s="50">
        <f t="shared" si="2042"/>
        <v>0</v>
      </c>
      <c r="BF6508" s="50">
        <f t="shared" si="2048"/>
        <v>0</v>
      </c>
      <c r="BG6508" s="50"/>
      <c r="BH6508" s="17">
        <f t="shared" si="2043"/>
        <v>0</v>
      </c>
      <c r="BI6508" s="17">
        <f t="shared" si="2051"/>
        <v>6508</v>
      </c>
      <c r="BJ6508" s="17">
        <f t="shared" si="2049"/>
        <v>6508</v>
      </c>
      <c r="BK6508" s="150">
        <f t="shared" si="2050"/>
        <v>37439</v>
      </c>
      <c r="BL6508" s="50" t="e">
        <f t="shared" ca="1" si="2044"/>
        <v>#NAME?</v>
      </c>
      <c r="BM6508" s="50" t="e">
        <f t="shared" ca="1" si="2045"/>
        <v>#NAME?</v>
      </c>
      <c r="BN6508" s="50" t="e">
        <f t="shared" ca="1" si="2046"/>
        <v>#NAME?</v>
      </c>
    </row>
    <row r="6509" spans="1:66" x14ac:dyDescent="0.35">
      <c r="A6509" s="48">
        <v>37440</v>
      </c>
      <c r="B6509" s="17">
        <v>2002</v>
      </c>
      <c r="C6509" s="17">
        <v>7</v>
      </c>
      <c r="D6509" s="17">
        <v>184</v>
      </c>
      <c r="E6509" s="17">
        <v>3</v>
      </c>
      <c r="F6509" s="17">
        <v>4</v>
      </c>
      <c r="G6509" s="50">
        <v>6.2</v>
      </c>
      <c r="H6509" s="32">
        <v>5.6149217600839192</v>
      </c>
      <c r="I6509" s="50">
        <v>13.333333333333334</v>
      </c>
      <c r="J6509" s="13">
        <v>0</v>
      </c>
      <c r="K6509" s="13">
        <f t="shared" si="2032"/>
        <v>0</v>
      </c>
      <c r="L6509" s="13">
        <f t="shared" si="2033"/>
        <v>0</v>
      </c>
      <c r="M6509" s="13" t="e">
        <f ca="1">CalcTable[[#This Row],[IWC]]-AE6508</f>
        <v>#NAME?</v>
      </c>
      <c r="N6509" s="13" t="e">
        <f ca="1">IF(CalcTable[[#This Row],[Day of Year]]&lt;123,FCAP,AE6508)</f>
        <v>#NAME?</v>
      </c>
      <c r="O6509" s="17" t="e">
        <f ca="1">IF(IRR_DRIP,5,COUNTIF('IDET Wind Values'!C6493:G6493,"&lt;="&amp;IRR_MAXWIND))</f>
        <v>#NAME?</v>
      </c>
      <c r="P6509" s="13" t="e">
        <f ca="1">CalcTable[[#This Row],[ET_o]]*KL</f>
        <v>#NAME?</v>
      </c>
      <c r="Q6509" s="13" t="e">
        <f ca="1">IF(WILTPT&lt;=0,1,MAX(0,MIN(1,(CalcTable[[#This Row],[IWC]]-WILTPT)/(MAD-WILTPT))))</f>
        <v>#NAME?</v>
      </c>
      <c r="R6509" s="13" t="e">
        <f ca="1">CalcTable[[#This Row],[ETMult]]*CalcTable[[#This Row],[ETb]]</f>
        <v>#NAME?</v>
      </c>
      <c r="S6509" s="13" t="b">
        <f>INDEX(IRR_LIST,CalcTable[[#This Row],[Day of Week]]+1)</f>
        <v>0</v>
      </c>
      <c r="T6509" s="13">
        <f t="shared" ca="1" si="2034"/>
        <v>0</v>
      </c>
      <c r="U6509" s="13" t="b">
        <f ca="1">IF(CalcTable[[#This Row],[IrrPrecip]]&gt;=IC_MM,FALSE,TRUE)</f>
        <v>1</v>
      </c>
      <c r="V6509" s="13" t="b">
        <f t="shared" si="2035"/>
        <v>1</v>
      </c>
      <c r="W6509" s="13" t="e">
        <f ca="1">IF(AND(IRR_DRIP=FALSE,CalcTable[[#This Row],[IrrHours]]&lt;=0),FALSE,TRUE)</f>
        <v>#NAME?</v>
      </c>
      <c r="X6509" s="13" t="e">
        <f ca="1">AND(CalcTable[[#This Row],[IrrDay]],CalcTable[[#This Row],[IrrRain]],CalcTable[[#This Row],[IrrWarm]],CalcTable[[#This Row],[IrrWindy]])</f>
        <v>#NAME?</v>
      </c>
      <c r="Y6509" s="13" t="e">
        <f t="shared" ca="1" si="2036"/>
        <v>#NAME?</v>
      </c>
      <c r="Z6509" s="13" t="e">
        <f ca="1">CalcTable[[#This Row],[IrrHours]]/5</f>
        <v>#NAME?</v>
      </c>
      <c r="AA6509" s="13" t="e">
        <f ca="1">IF(CalcTable[[#This Row],[IrrFlag]]=FALSE,0,MAX(0,CalcTable[[#This Row],[VolRednWind]]*(FCAP*IRR_TARGET-CalcTable[[#This Row],[IWC]])))</f>
        <v>#NAME?</v>
      </c>
      <c r="AB6509" s="13" t="e">
        <f ca="1">CalcTable[[#This Row],[IWC]]+CalcTable[[#This Row],[Eff Precip]]+CalcTable[[#This Row],[IrrAmt]]-CalcTable[[#This Row],[AET]]</f>
        <v>#NAME?</v>
      </c>
      <c r="AC6509" s="13" t="e">
        <f ca="1">IF(CalcTable[[#This Row],[PWC]]&gt;FCAP,MIN(24*PERC,MIN(SAT,CalcTable[[#This Row],[PWC]])-FCAP),0)</f>
        <v>#NAME?</v>
      </c>
      <c r="AD6509" s="13" t="e">
        <f ca="1">IF(CalcTable[[#This Row],[PWC]]&gt;SAT,CalcTable[[#This Row],[PWC]]-SAT,0)</f>
        <v>#NAME?</v>
      </c>
      <c r="AE6509" s="13" t="e">
        <f ca="1">CalcTable[[#This Row],[PWC]]-CalcTable[[#This Row],[PercAmt]]-CalcTable[[#This Row],[Runoff]]</f>
        <v>#NAME?</v>
      </c>
      <c r="AF6509" s="13" t="e">
        <f ca="1">CalcTable[[#This Row],[IrrAmt]]/1000*CUR_IRR_AREA*10000/IRR_EFF</f>
        <v>#NAME?</v>
      </c>
      <c r="AG6509" s="147"/>
      <c r="AH6509" s="13"/>
      <c r="AI6509" s="50">
        <v>0</v>
      </c>
      <c r="AJ6509" s="50">
        <v>0</v>
      </c>
      <c r="AK6509" s="50">
        <v>2.1718466034070967</v>
      </c>
      <c r="AL6509" s="50">
        <v>5.7774142947409288</v>
      </c>
      <c r="AM6509" s="50"/>
      <c r="AN6509" s="50"/>
      <c r="AO6509" s="50"/>
      <c r="AP6509" s="50"/>
      <c r="AQ6509" s="50"/>
      <c r="AR6509" s="50"/>
      <c r="AS6509" s="50"/>
      <c r="AT6509" s="50"/>
      <c r="AU6509" s="50"/>
      <c r="AV6509" s="50"/>
      <c r="AW6509" s="50"/>
      <c r="AX6509" s="50">
        <f t="shared" si="2047"/>
        <v>7.9492608981480259</v>
      </c>
      <c r="AY6509" s="50"/>
      <c r="AZ6509" s="50">
        <f t="shared" si="2037"/>
        <v>201.32456949570468</v>
      </c>
      <c r="BA6509" s="50">
        <f t="shared" si="2038"/>
        <v>309.97592446164049</v>
      </c>
      <c r="BB6509" s="50">
        <f t="shared" si="2039"/>
        <v>319.56280872334077</v>
      </c>
      <c r="BC6509" s="17">
        <f t="shared" si="2040"/>
        <v>20027</v>
      </c>
      <c r="BD6509" s="50">
        <f t="shared" si="2041"/>
        <v>7.9492608981480259</v>
      </c>
      <c r="BE6509" s="50">
        <f t="shared" si="2042"/>
        <v>201.32456949570468</v>
      </c>
      <c r="BF6509" s="50">
        <f t="shared" si="2048"/>
        <v>329.30290547927052</v>
      </c>
      <c r="BG6509" s="50"/>
      <c r="BH6509" s="17">
        <f t="shared" si="2043"/>
        <v>0</v>
      </c>
      <c r="BI6509" s="17">
        <f t="shared" si="2051"/>
        <v>6509</v>
      </c>
      <c r="BJ6509" s="17">
        <f t="shared" si="2049"/>
        <v>6509</v>
      </c>
      <c r="BK6509" s="150">
        <f t="shared" si="2050"/>
        <v>37440</v>
      </c>
      <c r="BL6509" s="50" t="e">
        <f t="shared" ca="1" si="2044"/>
        <v>#NAME?</v>
      </c>
      <c r="BM6509" s="50" t="e">
        <f t="shared" ca="1" si="2045"/>
        <v>#NAME?</v>
      </c>
      <c r="BN6509" s="50" t="e">
        <f t="shared" ca="1" si="2046"/>
        <v>#NAME?</v>
      </c>
    </row>
    <row r="6510" spans="1:66" x14ac:dyDescent="0.35">
      <c r="A6510" s="48">
        <v>37441</v>
      </c>
      <c r="B6510" s="17">
        <v>2002</v>
      </c>
      <c r="C6510" s="17">
        <v>7</v>
      </c>
      <c r="D6510" s="17">
        <v>185</v>
      </c>
      <c r="E6510" s="17">
        <v>4</v>
      </c>
      <c r="F6510" s="17">
        <v>5</v>
      </c>
      <c r="G6510" s="50">
        <v>7.3</v>
      </c>
      <c r="H6510" s="32">
        <v>6.2258888010775237</v>
      </c>
      <c r="I6510" s="50">
        <v>9.3333333333333339</v>
      </c>
      <c r="J6510" s="13">
        <v>0</v>
      </c>
      <c r="K6510" s="13">
        <f t="shared" si="2032"/>
        <v>0</v>
      </c>
      <c r="L6510" s="13">
        <f t="shared" si="2033"/>
        <v>0</v>
      </c>
      <c r="M6510" s="13" t="e">
        <f ca="1">CalcTable[[#This Row],[IWC]]-AE6509</f>
        <v>#NAME?</v>
      </c>
      <c r="N6510" s="13" t="e">
        <f ca="1">IF(CalcTable[[#This Row],[Day of Year]]&lt;123,FCAP,AE6509)</f>
        <v>#NAME?</v>
      </c>
      <c r="O6510" s="17" t="e">
        <f ca="1">IF(IRR_DRIP,5,COUNTIF('IDET Wind Values'!C6494:G6494,"&lt;="&amp;IRR_MAXWIND))</f>
        <v>#NAME?</v>
      </c>
      <c r="P6510" s="13" t="e">
        <f ca="1">CalcTable[[#This Row],[ET_o]]*KL</f>
        <v>#NAME?</v>
      </c>
      <c r="Q6510" s="13" t="e">
        <f ca="1">IF(WILTPT&lt;=0,1,MAX(0,MIN(1,(CalcTable[[#This Row],[IWC]]-WILTPT)/(MAD-WILTPT))))</f>
        <v>#NAME?</v>
      </c>
      <c r="R6510" s="13" t="e">
        <f ca="1">CalcTable[[#This Row],[ETMult]]*CalcTable[[#This Row],[ETb]]</f>
        <v>#NAME?</v>
      </c>
      <c r="S6510" s="13" t="b">
        <f>INDEX(IRR_LIST,CalcTable[[#This Row],[Day of Week]]+1)</f>
        <v>1</v>
      </c>
      <c r="T6510" s="13">
        <f t="shared" ca="1" si="2034"/>
        <v>0</v>
      </c>
      <c r="U6510" s="13" t="b">
        <f ca="1">IF(CalcTable[[#This Row],[IrrPrecip]]&gt;=IC_MM,FALSE,TRUE)</f>
        <v>1</v>
      </c>
      <c r="V6510" s="13" t="b">
        <f t="shared" si="2035"/>
        <v>1</v>
      </c>
      <c r="W6510" s="13" t="e">
        <f ca="1">IF(AND(IRR_DRIP=FALSE,CalcTable[[#This Row],[IrrHours]]&lt;=0),FALSE,TRUE)</f>
        <v>#NAME?</v>
      </c>
      <c r="X6510" s="13" t="e">
        <f ca="1">AND(CalcTable[[#This Row],[IrrDay]],CalcTable[[#This Row],[IrrRain]],CalcTable[[#This Row],[IrrWarm]],CalcTable[[#This Row],[IrrWindy]])</f>
        <v>#NAME?</v>
      </c>
      <c r="Y6510" s="13" t="e">
        <f t="shared" ca="1" si="2036"/>
        <v>#NAME?</v>
      </c>
      <c r="Z6510" s="13" t="e">
        <f ca="1">CalcTable[[#This Row],[IrrHours]]/5</f>
        <v>#NAME?</v>
      </c>
      <c r="AA6510" s="13" t="e">
        <f ca="1">IF(CalcTable[[#This Row],[IrrFlag]]=FALSE,0,MAX(0,CalcTable[[#This Row],[VolRednWind]]*(FCAP*IRR_TARGET-CalcTable[[#This Row],[IWC]])))</f>
        <v>#NAME?</v>
      </c>
      <c r="AB6510" s="13" t="e">
        <f ca="1">CalcTable[[#This Row],[IWC]]+CalcTable[[#This Row],[Eff Precip]]+CalcTable[[#This Row],[IrrAmt]]-CalcTable[[#This Row],[AET]]</f>
        <v>#NAME?</v>
      </c>
      <c r="AC6510" s="13" t="e">
        <f ca="1">IF(CalcTable[[#This Row],[PWC]]&gt;FCAP,MIN(24*PERC,MIN(SAT,CalcTable[[#This Row],[PWC]])-FCAP),0)</f>
        <v>#NAME?</v>
      </c>
      <c r="AD6510" s="13" t="e">
        <f ca="1">IF(CalcTable[[#This Row],[PWC]]&gt;SAT,CalcTable[[#This Row],[PWC]]-SAT,0)</f>
        <v>#NAME?</v>
      </c>
      <c r="AE6510" s="13" t="e">
        <f ca="1">CalcTable[[#This Row],[PWC]]-CalcTable[[#This Row],[PercAmt]]-CalcTable[[#This Row],[Runoff]]</f>
        <v>#NAME?</v>
      </c>
      <c r="AF6510" s="13" t="e">
        <f ca="1">CalcTable[[#This Row],[IrrAmt]]/1000*CUR_IRR_AREA*10000/IRR_EFF</f>
        <v>#NAME?</v>
      </c>
      <c r="AG6510" s="147"/>
      <c r="AH6510" s="13"/>
      <c r="AI6510" s="50">
        <v>0</v>
      </c>
      <c r="AJ6510" s="50">
        <v>0</v>
      </c>
      <c r="AK6510" s="50">
        <v>0</v>
      </c>
      <c r="AL6510" s="50">
        <v>0</v>
      </c>
      <c r="AM6510" s="50"/>
      <c r="AN6510" s="50"/>
      <c r="AO6510" s="50"/>
      <c r="AP6510" s="50"/>
      <c r="AQ6510" s="50"/>
      <c r="AR6510" s="50"/>
      <c r="AS6510" s="50"/>
      <c r="AT6510" s="50"/>
      <c r="AU6510" s="50"/>
      <c r="AV6510" s="50"/>
      <c r="AW6510" s="50"/>
      <c r="AX6510" s="50">
        <f t="shared" si="2047"/>
        <v>0</v>
      </c>
      <c r="AY6510" s="50"/>
      <c r="AZ6510" s="50">
        <f t="shared" si="2037"/>
        <v>0</v>
      </c>
      <c r="BA6510" s="50">
        <f t="shared" si="2038"/>
        <v>0</v>
      </c>
      <c r="BB6510" s="50">
        <f t="shared" si="2039"/>
        <v>0</v>
      </c>
      <c r="BC6510" s="17">
        <f t="shared" si="2040"/>
        <v>20027</v>
      </c>
      <c r="BD6510" s="50">
        <f t="shared" si="2041"/>
        <v>0</v>
      </c>
      <c r="BE6510" s="50">
        <f t="shared" si="2042"/>
        <v>0</v>
      </c>
      <c r="BF6510" s="50">
        <f t="shared" si="2048"/>
        <v>0</v>
      </c>
      <c r="BG6510" s="50"/>
      <c r="BH6510" s="17">
        <f t="shared" si="2043"/>
        <v>0</v>
      </c>
      <c r="BI6510" s="17">
        <f t="shared" si="2051"/>
        <v>6510</v>
      </c>
      <c r="BJ6510" s="17">
        <f t="shared" si="2049"/>
        <v>6510</v>
      </c>
      <c r="BK6510" s="150">
        <f t="shared" si="2050"/>
        <v>37441</v>
      </c>
      <c r="BL6510" s="50" t="e">
        <f t="shared" ca="1" si="2044"/>
        <v>#NAME?</v>
      </c>
      <c r="BM6510" s="50" t="e">
        <f t="shared" ca="1" si="2045"/>
        <v>#NAME?</v>
      </c>
      <c r="BN6510" s="50" t="e">
        <f t="shared" ca="1" si="2046"/>
        <v>#NAME?</v>
      </c>
    </row>
    <row r="6511" spans="1:66" x14ac:dyDescent="0.35">
      <c r="A6511" s="48">
        <v>37442</v>
      </c>
      <c r="B6511" s="17">
        <v>2002</v>
      </c>
      <c r="C6511" s="17">
        <v>7</v>
      </c>
      <c r="D6511" s="17">
        <v>186</v>
      </c>
      <c r="E6511" s="17">
        <v>5</v>
      </c>
      <c r="F6511" s="17">
        <v>6</v>
      </c>
      <c r="G6511" s="50">
        <v>8.4</v>
      </c>
      <c r="H6511" s="32">
        <v>6.4536469268444341</v>
      </c>
      <c r="I6511" s="50">
        <v>17</v>
      </c>
      <c r="J6511" s="13">
        <v>0</v>
      </c>
      <c r="K6511" s="13">
        <f t="shared" si="2032"/>
        <v>0</v>
      </c>
      <c r="L6511" s="13">
        <f t="shared" si="2033"/>
        <v>0</v>
      </c>
      <c r="M6511" s="13" t="e">
        <f ca="1">CalcTable[[#This Row],[IWC]]-AE6510</f>
        <v>#NAME?</v>
      </c>
      <c r="N6511" s="13" t="e">
        <f ca="1">IF(CalcTable[[#This Row],[Day of Year]]&lt;123,FCAP,AE6510)</f>
        <v>#NAME?</v>
      </c>
      <c r="O6511" s="17" t="e">
        <f ca="1">IF(IRR_DRIP,5,COUNTIF('IDET Wind Values'!C6495:G6495,"&lt;="&amp;IRR_MAXWIND))</f>
        <v>#NAME?</v>
      </c>
      <c r="P6511" s="13" t="e">
        <f ca="1">CalcTable[[#This Row],[ET_o]]*KL</f>
        <v>#NAME?</v>
      </c>
      <c r="Q6511" s="13" t="e">
        <f ca="1">IF(WILTPT&lt;=0,1,MAX(0,MIN(1,(CalcTable[[#This Row],[IWC]]-WILTPT)/(MAD-WILTPT))))</f>
        <v>#NAME?</v>
      </c>
      <c r="R6511" s="13" t="e">
        <f ca="1">CalcTable[[#This Row],[ETMult]]*CalcTable[[#This Row],[ETb]]</f>
        <v>#NAME?</v>
      </c>
      <c r="S6511" s="13" t="b">
        <f>INDEX(IRR_LIST,CalcTable[[#This Row],[Day of Week]]+1)</f>
        <v>0</v>
      </c>
      <c r="T6511" s="13">
        <f t="shared" ca="1" si="2034"/>
        <v>0</v>
      </c>
      <c r="U6511" s="13" t="b">
        <f ca="1">IF(CalcTable[[#This Row],[IrrPrecip]]&gt;=IC_MM,FALSE,TRUE)</f>
        <v>1</v>
      </c>
      <c r="V6511" s="13" t="b">
        <f t="shared" si="2035"/>
        <v>1</v>
      </c>
      <c r="W6511" s="13" t="e">
        <f ca="1">IF(AND(IRR_DRIP=FALSE,CalcTable[[#This Row],[IrrHours]]&lt;=0),FALSE,TRUE)</f>
        <v>#NAME?</v>
      </c>
      <c r="X6511" s="13" t="e">
        <f ca="1">AND(CalcTable[[#This Row],[IrrDay]],CalcTable[[#This Row],[IrrRain]],CalcTable[[#This Row],[IrrWarm]],CalcTable[[#This Row],[IrrWindy]])</f>
        <v>#NAME?</v>
      </c>
      <c r="Y6511" s="13" t="e">
        <f t="shared" ca="1" si="2036"/>
        <v>#NAME?</v>
      </c>
      <c r="Z6511" s="13" t="e">
        <f ca="1">CalcTable[[#This Row],[IrrHours]]/5</f>
        <v>#NAME?</v>
      </c>
      <c r="AA6511" s="13" t="e">
        <f ca="1">IF(CalcTable[[#This Row],[IrrFlag]]=FALSE,0,MAX(0,CalcTable[[#This Row],[VolRednWind]]*(FCAP*IRR_TARGET-CalcTable[[#This Row],[IWC]])))</f>
        <v>#NAME?</v>
      </c>
      <c r="AB6511" s="13" t="e">
        <f ca="1">CalcTable[[#This Row],[IWC]]+CalcTable[[#This Row],[Eff Precip]]+CalcTable[[#This Row],[IrrAmt]]-CalcTable[[#This Row],[AET]]</f>
        <v>#NAME?</v>
      </c>
      <c r="AC6511" s="13" t="e">
        <f ca="1">IF(CalcTable[[#This Row],[PWC]]&gt;FCAP,MIN(24*PERC,MIN(SAT,CalcTable[[#This Row],[PWC]])-FCAP),0)</f>
        <v>#NAME?</v>
      </c>
      <c r="AD6511" s="13" t="e">
        <f ca="1">IF(CalcTable[[#This Row],[PWC]]&gt;SAT,CalcTable[[#This Row],[PWC]]-SAT,0)</f>
        <v>#NAME?</v>
      </c>
      <c r="AE6511" s="13" t="e">
        <f ca="1">CalcTable[[#This Row],[PWC]]-CalcTable[[#This Row],[PercAmt]]-CalcTable[[#This Row],[Runoff]]</f>
        <v>#NAME?</v>
      </c>
      <c r="AF6511" s="13" t="e">
        <f ca="1">CalcTable[[#This Row],[IrrAmt]]/1000*CUR_IRR_AREA*10000/IRR_EFF</f>
        <v>#NAME?</v>
      </c>
      <c r="AG6511" s="147"/>
      <c r="AH6511" s="13"/>
      <c r="AI6511" s="50">
        <v>0</v>
      </c>
      <c r="AJ6511" s="50">
        <v>0</v>
      </c>
      <c r="AK6511" s="50">
        <v>0</v>
      </c>
      <c r="AL6511" s="50">
        <v>6.5124458086387946</v>
      </c>
      <c r="AM6511" s="50"/>
      <c r="AN6511" s="50"/>
      <c r="AO6511" s="50"/>
      <c r="AP6511" s="50"/>
      <c r="AQ6511" s="50"/>
      <c r="AR6511" s="50"/>
      <c r="AS6511" s="50"/>
      <c r="AT6511" s="50"/>
      <c r="AU6511" s="50"/>
      <c r="AV6511" s="50"/>
      <c r="AW6511" s="50"/>
      <c r="AX6511" s="50">
        <f t="shared" si="2047"/>
        <v>6.5124458086387946</v>
      </c>
      <c r="AY6511" s="50"/>
      <c r="AZ6511" s="50">
        <f t="shared" si="2037"/>
        <v>191.03174372007132</v>
      </c>
      <c r="BA6511" s="50">
        <f t="shared" si="2038"/>
        <v>294.12824033090345</v>
      </c>
      <c r="BB6511" s="50">
        <f t="shared" si="2039"/>
        <v>303.22499003185925</v>
      </c>
      <c r="BC6511" s="17">
        <f t="shared" si="2040"/>
        <v>20027</v>
      </c>
      <c r="BD6511" s="50">
        <f t="shared" si="2041"/>
        <v>6.5124458086387946</v>
      </c>
      <c r="BE6511" s="50">
        <f t="shared" si="2042"/>
        <v>191.03174372007132</v>
      </c>
      <c r="BF6511" s="50">
        <f t="shared" si="2048"/>
        <v>312.4671191567258</v>
      </c>
      <c r="BG6511" s="50"/>
      <c r="BH6511" s="17">
        <f t="shared" si="2043"/>
        <v>0</v>
      </c>
      <c r="BI6511" s="17">
        <f t="shared" si="2051"/>
        <v>6511</v>
      </c>
      <c r="BJ6511" s="17">
        <f t="shared" si="2049"/>
        <v>6511</v>
      </c>
      <c r="BK6511" s="150">
        <f t="shared" si="2050"/>
        <v>37442</v>
      </c>
      <c r="BL6511" s="50" t="e">
        <f t="shared" ca="1" si="2044"/>
        <v>#NAME?</v>
      </c>
      <c r="BM6511" s="50" t="e">
        <f t="shared" ca="1" si="2045"/>
        <v>#NAME?</v>
      </c>
      <c r="BN6511" s="50" t="e">
        <f t="shared" ca="1" si="2046"/>
        <v>#NAME?</v>
      </c>
    </row>
    <row r="6512" spans="1:66" x14ac:dyDescent="0.35">
      <c r="A6512" s="48">
        <v>37443</v>
      </c>
      <c r="B6512" s="17">
        <v>2002</v>
      </c>
      <c r="C6512" s="17">
        <v>7</v>
      </c>
      <c r="D6512" s="17">
        <v>187</v>
      </c>
      <c r="E6512" s="17">
        <v>6</v>
      </c>
      <c r="F6512" s="17">
        <v>7</v>
      </c>
      <c r="G6512" s="50">
        <v>3.5</v>
      </c>
      <c r="H6512" s="32">
        <v>6.1249180645581784</v>
      </c>
      <c r="I6512" s="50">
        <v>12.333333333333334</v>
      </c>
      <c r="J6512" s="13">
        <v>0</v>
      </c>
      <c r="K6512" s="13">
        <f t="shared" si="2032"/>
        <v>0</v>
      </c>
      <c r="L6512" s="13">
        <f t="shared" si="2033"/>
        <v>0</v>
      </c>
      <c r="M6512" s="13" t="e">
        <f ca="1">CalcTable[[#This Row],[IWC]]-AE6511</f>
        <v>#NAME?</v>
      </c>
      <c r="N6512" s="13" t="e">
        <f ca="1">IF(CalcTable[[#This Row],[Day of Year]]&lt;123,FCAP,AE6511)</f>
        <v>#NAME?</v>
      </c>
      <c r="O6512" s="17" t="e">
        <f ca="1">IF(IRR_DRIP,5,COUNTIF('IDET Wind Values'!C6496:G6496,"&lt;="&amp;IRR_MAXWIND))</f>
        <v>#NAME?</v>
      </c>
      <c r="P6512" s="13" t="e">
        <f ca="1">CalcTable[[#This Row],[ET_o]]*KL</f>
        <v>#NAME?</v>
      </c>
      <c r="Q6512" s="13" t="e">
        <f ca="1">IF(WILTPT&lt;=0,1,MAX(0,MIN(1,(CalcTable[[#This Row],[IWC]]-WILTPT)/(MAD-WILTPT))))</f>
        <v>#NAME?</v>
      </c>
      <c r="R6512" s="13" t="e">
        <f ca="1">CalcTable[[#This Row],[ETMult]]*CalcTable[[#This Row],[ETb]]</f>
        <v>#NAME?</v>
      </c>
      <c r="S6512" s="13" t="b">
        <f>INDEX(IRR_LIST,CalcTable[[#This Row],[Day of Week]]+1)</f>
        <v>0</v>
      </c>
      <c r="T6512" s="13">
        <f t="shared" ca="1" si="2034"/>
        <v>0</v>
      </c>
      <c r="U6512" s="13" t="b">
        <f ca="1">IF(CalcTable[[#This Row],[IrrPrecip]]&gt;=IC_MM,FALSE,TRUE)</f>
        <v>1</v>
      </c>
      <c r="V6512" s="13" t="b">
        <f t="shared" si="2035"/>
        <v>1</v>
      </c>
      <c r="W6512" s="13" t="e">
        <f ca="1">IF(AND(IRR_DRIP=FALSE,CalcTable[[#This Row],[IrrHours]]&lt;=0),FALSE,TRUE)</f>
        <v>#NAME?</v>
      </c>
      <c r="X6512" s="13" t="e">
        <f ca="1">AND(CalcTable[[#This Row],[IrrDay]],CalcTable[[#This Row],[IrrRain]],CalcTable[[#This Row],[IrrWarm]],CalcTable[[#This Row],[IrrWindy]])</f>
        <v>#NAME?</v>
      </c>
      <c r="Y6512" s="13" t="e">
        <f t="shared" ca="1" si="2036"/>
        <v>#NAME?</v>
      </c>
      <c r="Z6512" s="13" t="e">
        <f ca="1">CalcTable[[#This Row],[IrrHours]]/5</f>
        <v>#NAME?</v>
      </c>
      <c r="AA6512" s="13" t="e">
        <f ca="1">IF(CalcTable[[#This Row],[IrrFlag]]=FALSE,0,MAX(0,CalcTable[[#This Row],[VolRednWind]]*(FCAP*IRR_TARGET-CalcTable[[#This Row],[IWC]])))</f>
        <v>#NAME?</v>
      </c>
      <c r="AB6512" s="13" t="e">
        <f ca="1">CalcTable[[#This Row],[IWC]]+CalcTable[[#This Row],[Eff Precip]]+CalcTable[[#This Row],[IrrAmt]]-CalcTable[[#This Row],[AET]]</f>
        <v>#NAME?</v>
      </c>
      <c r="AC6512" s="13" t="e">
        <f ca="1">IF(CalcTable[[#This Row],[PWC]]&gt;FCAP,MIN(24*PERC,MIN(SAT,CalcTable[[#This Row],[PWC]])-FCAP),0)</f>
        <v>#NAME?</v>
      </c>
      <c r="AD6512" s="13" t="e">
        <f ca="1">IF(CalcTable[[#This Row],[PWC]]&gt;SAT,CalcTable[[#This Row],[PWC]]-SAT,0)</f>
        <v>#NAME?</v>
      </c>
      <c r="AE6512" s="13" t="e">
        <f ca="1">CalcTable[[#This Row],[PWC]]-CalcTable[[#This Row],[PercAmt]]-CalcTable[[#This Row],[Runoff]]</f>
        <v>#NAME?</v>
      </c>
      <c r="AF6512" s="13" t="e">
        <f ca="1">CalcTable[[#This Row],[IrrAmt]]/1000*CUR_IRR_AREA*10000/IRR_EFF</f>
        <v>#NAME?</v>
      </c>
      <c r="AG6512" s="147"/>
      <c r="AH6512" s="13"/>
      <c r="AI6512" s="50">
        <v>0</v>
      </c>
      <c r="AJ6512" s="50">
        <v>0</v>
      </c>
      <c r="AK6512" s="50">
        <v>2.3390188263178047</v>
      </c>
      <c r="AL6512" s="50">
        <v>0</v>
      </c>
      <c r="AM6512" s="50"/>
      <c r="AN6512" s="50"/>
      <c r="AO6512" s="50"/>
      <c r="AP6512" s="50"/>
      <c r="AQ6512" s="50"/>
      <c r="AR6512" s="50"/>
      <c r="AS6512" s="50"/>
      <c r="AT6512" s="50"/>
      <c r="AU6512" s="50"/>
      <c r="AV6512" s="50"/>
      <c r="AW6512" s="50"/>
      <c r="AX6512" s="50">
        <f t="shared" si="2047"/>
        <v>2.3390188263178047</v>
      </c>
      <c r="AY6512" s="50"/>
      <c r="AZ6512" s="50">
        <f t="shared" si="2037"/>
        <v>34.305609452661137</v>
      </c>
      <c r="BA6512" s="50">
        <f t="shared" si="2038"/>
        <v>52.819747887430637</v>
      </c>
      <c r="BB6512" s="50">
        <f t="shared" si="2039"/>
        <v>54.453348337557365</v>
      </c>
      <c r="BC6512" s="17">
        <f t="shared" si="2040"/>
        <v>20027</v>
      </c>
      <c r="BD6512" s="50">
        <f t="shared" si="2041"/>
        <v>2.3390188263178047</v>
      </c>
      <c r="BE6512" s="50">
        <f t="shared" si="2042"/>
        <v>34.305609452661137</v>
      </c>
      <c r="BF6512" s="50">
        <f t="shared" si="2048"/>
        <v>56.11305612273749</v>
      </c>
      <c r="BG6512" s="50"/>
      <c r="BH6512" s="17">
        <f t="shared" si="2043"/>
        <v>0</v>
      </c>
      <c r="BI6512" s="17">
        <f t="shared" si="2051"/>
        <v>6512</v>
      </c>
      <c r="BJ6512" s="17">
        <f t="shared" si="2049"/>
        <v>6512</v>
      </c>
      <c r="BK6512" s="150">
        <f t="shared" si="2050"/>
        <v>37443</v>
      </c>
      <c r="BL6512" s="50" t="e">
        <f t="shared" ca="1" si="2044"/>
        <v>#NAME?</v>
      </c>
      <c r="BM6512" s="50" t="e">
        <f t="shared" ca="1" si="2045"/>
        <v>#NAME?</v>
      </c>
      <c r="BN6512" s="50" t="e">
        <f t="shared" ca="1" si="2046"/>
        <v>#NAME?</v>
      </c>
    </row>
    <row r="6513" spans="1:66" x14ac:dyDescent="0.35">
      <c r="A6513" s="48">
        <v>37444</v>
      </c>
      <c r="B6513" s="17">
        <v>2002</v>
      </c>
      <c r="C6513" s="17">
        <v>7</v>
      </c>
      <c r="D6513" s="17">
        <v>188</v>
      </c>
      <c r="E6513" s="17">
        <v>7</v>
      </c>
      <c r="F6513" s="17">
        <v>1</v>
      </c>
      <c r="G6513" s="50">
        <v>9</v>
      </c>
      <c r="H6513" s="32">
        <v>6.7586241805144294</v>
      </c>
      <c r="I6513" s="50">
        <v>13.5</v>
      </c>
      <c r="J6513" s="13">
        <v>2.7</v>
      </c>
      <c r="K6513" s="13">
        <f t="shared" si="2032"/>
        <v>2.7</v>
      </c>
      <c r="L6513" s="13">
        <f t="shared" si="2033"/>
        <v>0</v>
      </c>
      <c r="M6513" s="13" t="e">
        <f ca="1">CalcTable[[#This Row],[IWC]]-AE6512</f>
        <v>#NAME?</v>
      </c>
      <c r="N6513" s="13" t="e">
        <f ca="1">IF(CalcTable[[#This Row],[Day of Year]]&lt;123,FCAP,AE6512)</f>
        <v>#NAME?</v>
      </c>
      <c r="O6513" s="17" t="e">
        <f ca="1">IF(IRR_DRIP,5,COUNTIF('IDET Wind Values'!C6497:G6497,"&lt;="&amp;IRR_MAXWIND))</f>
        <v>#NAME?</v>
      </c>
      <c r="P6513" s="13" t="e">
        <f ca="1">CalcTable[[#This Row],[ET_o]]*KL</f>
        <v>#NAME?</v>
      </c>
      <c r="Q6513" s="13" t="e">
        <f ca="1">IF(WILTPT&lt;=0,1,MAX(0,MIN(1,(CalcTable[[#This Row],[IWC]]-WILTPT)/(MAD-WILTPT))))</f>
        <v>#NAME?</v>
      </c>
      <c r="R6513" s="13" t="e">
        <f ca="1">CalcTable[[#This Row],[ETMult]]*CalcTable[[#This Row],[ETb]]</f>
        <v>#NAME?</v>
      </c>
      <c r="S6513" s="13" t="b">
        <f>INDEX(IRR_LIST,CalcTable[[#This Row],[Day of Week]]+1)</f>
        <v>1</v>
      </c>
      <c r="T6513" s="13">
        <f t="shared" ca="1" si="2034"/>
        <v>0</v>
      </c>
      <c r="U6513" s="13" t="b">
        <f ca="1">IF(CalcTable[[#This Row],[IrrPrecip]]&gt;=IC_MM,FALSE,TRUE)</f>
        <v>1</v>
      </c>
      <c r="V6513" s="13" t="b">
        <f t="shared" si="2035"/>
        <v>1</v>
      </c>
      <c r="W6513" s="13" t="e">
        <f ca="1">IF(AND(IRR_DRIP=FALSE,CalcTable[[#This Row],[IrrHours]]&lt;=0),FALSE,TRUE)</f>
        <v>#NAME?</v>
      </c>
      <c r="X6513" s="13" t="e">
        <f ca="1">AND(CalcTable[[#This Row],[IrrDay]],CalcTable[[#This Row],[IrrRain]],CalcTable[[#This Row],[IrrWarm]],CalcTable[[#This Row],[IrrWindy]])</f>
        <v>#NAME?</v>
      </c>
      <c r="Y6513" s="13" t="e">
        <f t="shared" ca="1" si="2036"/>
        <v>#NAME?</v>
      </c>
      <c r="Z6513" s="13" t="e">
        <f ca="1">CalcTable[[#This Row],[IrrHours]]/5</f>
        <v>#NAME?</v>
      </c>
      <c r="AA6513" s="13" t="e">
        <f ca="1">IF(CalcTable[[#This Row],[IrrFlag]]=FALSE,0,MAX(0,CalcTable[[#This Row],[VolRednWind]]*(FCAP*IRR_TARGET-CalcTable[[#This Row],[IWC]])))</f>
        <v>#NAME?</v>
      </c>
      <c r="AB6513" s="13" t="e">
        <f ca="1">CalcTable[[#This Row],[IWC]]+CalcTable[[#This Row],[Eff Precip]]+CalcTable[[#This Row],[IrrAmt]]-CalcTable[[#This Row],[AET]]</f>
        <v>#NAME?</v>
      </c>
      <c r="AC6513" s="13" t="e">
        <f ca="1">IF(CalcTable[[#This Row],[PWC]]&gt;FCAP,MIN(24*PERC,MIN(SAT,CalcTable[[#This Row],[PWC]])-FCAP),0)</f>
        <v>#NAME?</v>
      </c>
      <c r="AD6513" s="13" t="e">
        <f ca="1">IF(CalcTable[[#This Row],[PWC]]&gt;SAT,CalcTable[[#This Row],[PWC]]-SAT,0)</f>
        <v>#NAME?</v>
      </c>
      <c r="AE6513" s="13" t="e">
        <f ca="1">CalcTable[[#This Row],[PWC]]-CalcTable[[#This Row],[PercAmt]]-CalcTable[[#This Row],[Runoff]]</f>
        <v>#NAME?</v>
      </c>
      <c r="AF6513" s="13" t="e">
        <f ca="1">CalcTable[[#This Row],[IrrAmt]]/1000*CUR_IRR_AREA*10000/IRR_EFF</f>
        <v>#NAME?</v>
      </c>
      <c r="AG6513" s="147"/>
      <c r="AH6513" s="13"/>
      <c r="AI6513" s="50">
        <v>6.8876802766187044</v>
      </c>
      <c r="AJ6513" s="50">
        <v>12.995927679085336</v>
      </c>
      <c r="AK6513" s="50">
        <v>0</v>
      </c>
      <c r="AL6513" s="50">
        <v>0</v>
      </c>
      <c r="AM6513" s="50"/>
      <c r="AN6513" s="50"/>
      <c r="AO6513" s="50"/>
      <c r="AP6513" s="50"/>
      <c r="AQ6513" s="50"/>
      <c r="AR6513" s="50"/>
      <c r="AS6513" s="50"/>
      <c r="AT6513" s="50"/>
      <c r="AU6513" s="50"/>
      <c r="AV6513" s="50"/>
      <c r="AW6513" s="50"/>
      <c r="AX6513" s="50">
        <f t="shared" si="2047"/>
        <v>19.88360795570404</v>
      </c>
      <c r="AY6513" s="50"/>
      <c r="AZ6513" s="50">
        <f t="shared" si="2037"/>
        <v>482.2331893102442</v>
      </c>
      <c r="BA6513" s="50">
        <f t="shared" si="2038"/>
        <v>784.37765664591359</v>
      </c>
      <c r="BB6513" s="50">
        <f t="shared" si="2039"/>
        <v>811.99576796333054</v>
      </c>
      <c r="BC6513" s="17">
        <f t="shared" si="2040"/>
        <v>20027</v>
      </c>
      <c r="BD6513" s="50">
        <f t="shared" si="2041"/>
        <v>19.88360795570404</v>
      </c>
      <c r="BE6513" s="50">
        <f t="shared" si="2042"/>
        <v>482.2331893102442</v>
      </c>
      <c r="BF6513" s="50">
        <f t="shared" si="2048"/>
        <v>788.7799822752711</v>
      </c>
      <c r="BG6513" s="50"/>
      <c r="BH6513" s="17">
        <f t="shared" si="2043"/>
        <v>0</v>
      </c>
      <c r="BI6513" s="17">
        <f t="shared" si="2051"/>
        <v>6513</v>
      </c>
      <c r="BJ6513" s="17">
        <f t="shared" si="2049"/>
        <v>6513</v>
      </c>
      <c r="BK6513" s="150">
        <f t="shared" si="2050"/>
        <v>37444</v>
      </c>
      <c r="BL6513" s="50" t="e">
        <f t="shared" ca="1" si="2044"/>
        <v>#NAME?</v>
      </c>
      <c r="BM6513" s="50" t="e">
        <f t="shared" ca="1" si="2045"/>
        <v>#NAME?</v>
      </c>
      <c r="BN6513" s="50" t="e">
        <f t="shared" ca="1" si="2046"/>
        <v>#NAME?</v>
      </c>
    </row>
    <row r="6514" spans="1:66" x14ac:dyDescent="0.35">
      <c r="A6514" s="48">
        <v>37445</v>
      </c>
      <c r="B6514" s="17">
        <v>2002</v>
      </c>
      <c r="C6514" s="17">
        <v>7</v>
      </c>
      <c r="D6514" s="17">
        <v>189</v>
      </c>
      <c r="E6514" s="17">
        <v>8</v>
      </c>
      <c r="F6514" s="17">
        <v>2</v>
      </c>
      <c r="G6514" s="50">
        <v>13.1</v>
      </c>
      <c r="H6514" s="32">
        <v>2.8765968697339348</v>
      </c>
      <c r="I6514" s="50">
        <v>8</v>
      </c>
      <c r="J6514" s="13">
        <v>12.8</v>
      </c>
      <c r="K6514" s="13">
        <f t="shared" si="2032"/>
        <v>12.8</v>
      </c>
      <c r="L6514" s="13">
        <f t="shared" si="2033"/>
        <v>5.8500000000000005</v>
      </c>
      <c r="M6514" s="13" t="e">
        <f ca="1">CalcTable[[#This Row],[IWC]]-AE6513</f>
        <v>#NAME?</v>
      </c>
      <c r="N6514" s="13" t="e">
        <f ca="1">IF(CalcTable[[#This Row],[Day of Year]]&lt;123,FCAP,AE6513)</f>
        <v>#NAME?</v>
      </c>
      <c r="O6514" s="17" t="e">
        <f ca="1">IF(IRR_DRIP,5,COUNTIF('IDET Wind Values'!C6498:G6498,"&lt;="&amp;IRR_MAXWIND))</f>
        <v>#NAME?</v>
      </c>
      <c r="P6514" s="13" t="e">
        <f ca="1">CalcTable[[#This Row],[ET_o]]*KL</f>
        <v>#NAME?</v>
      </c>
      <c r="Q6514" s="13" t="e">
        <f ca="1">IF(WILTPT&lt;=0,1,MAX(0,MIN(1,(CalcTable[[#This Row],[IWC]]-WILTPT)/(MAD-WILTPT))))</f>
        <v>#NAME?</v>
      </c>
      <c r="R6514" s="13" t="e">
        <f ca="1">CalcTable[[#This Row],[ETMult]]*CalcTable[[#This Row],[ETb]]</f>
        <v>#NAME?</v>
      </c>
      <c r="S6514" s="13" t="b">
        <f>INDEX(IRR_LIST,CalcTable[[#This Row],[Day of Week]]+1)</f>
        <v>0</v>
      </c>
      <c r="T6514" s="13">
        <f t="shared" ca="1" si="2034"/>
        <v>2.7</v>
      </c>
      <c r="U6514" s="13" t="b">
        <f ca="1">IF(CalcTable[[#This Row],[IrrPrecip]]&gt;=IC_MM,FALSE,TRUE)</f>
        <v>1</v>
      </c>
      <c r="V6514" s="13" t="b">
        <f t="shared" si="2035"/>
        <v>1</v>
      </c>
      <c r="W6514" s="13" t="e">
        <f ca="1">IF(AND(IRR_DRIP=FALSE,CalcTable[[#This Row],[IrrHours]]&lt;=0),FALSE,TRUE)</f>
        <v>#NAME?</v>
      </c>
      <c r="X6514" s="13" t="e">
        <f ca="1">AND(CalcTable[[#This Row],[IrrDay]],CalcTable[[#This Row],[IrrRain]],CalcTable[[#This Row],[IrrWarm]],CalcTable[[#This Row],[IrrWindy]])</f>
        <v>#NAME?</v>
      </c>
      <c r="Y6514" s="13" t="e">
        <f t="shared" ca="1" si="2036"/>
        <v>#NAME?</v>
      </c>
      <c r="Z6514" s="13" t="e">
        <f ca="1">CalcTable[[#This Row],[IrrHours]]/5</f>
        <v>#NAME?</v>
      </c>
      <c r="AA6514" s="13" t="e">
        <f ca="1">IF(CalcTable[[#This Row],[IrrFlag]]=FALSE,0,MAX(0,CalcTable[[#This Row],[VolRednWind]]*(FCAP*IRR_TARGET-CalcTable[[#This Row],[IWC]])))</f>
        <v>#NAME?</v>
      </c>
      <c r="AB6514" s="13" t="e">
        <f ca="1">CalcTable[[#This Row],[IWC]]+CalcTable[[#This Row],[Eff Precip]]+CalcTable[[#This Row],[IrrAmt]]-CalcTable[[#This Row],[AET]]</f>
        <v>#NAME?</v>
      </c>
      <c r="AC6514" s="13" t="e">
        <f ca="1">IF(CalcTable[[#This Row],[PWC]]&gt;FCAP,MIN(24*PERC,MIN(SAT,CalcTable[[#This Row],[PWC]])-FCAP),0)</f>
        <v>#NAME?</v>
      </c>
      <c r="AD6514" s="13" t="e">
        <f ca="1">IF(CalcTable[[#This Row],[PWC]]&gt;SAT,CalcTable[[#This Row],[PWC]]-SAT,0)</f>
        <v>#NAME?</v>
      </c>
      <c r="AE6514" s="13" t="e">
        <f ca="1">CalcTable[[#This Row],[PWC]]-CalcTable[[#This Row],[PercAmt]]-CalcTable[[#This Row],[Runoff]]</f>
        <v>#NAME?</v>
      </c>
      <c r="AF6514" s="13" t="e">
        <f ca="1">CalcTable[[#This Row],[IrrAmt]]/1000*CUR_IRR_AREA*10000/IRR_EFF</f>
        <v>#NAME?</v>
      </c>
      <c r="AG6514" s="147"/>
      <c r="AH6514" s="13"/>
      <c r="AI6514" s="50">
        <v>0</v>
      </c>
      <c r="AJ6514" s="50">
        <v>0</v>
      </c>
      <c r="AK6514" s="50">
        <v>4.5691251320868504</v>
      </c>
      <c r="AL6514" s="50">
        <v>10.635454044554374</v>
      </c>
      <c r="AM6514" s="50"/>
      <c r="AN6514" s="50"/>
      <c r="AO6514" s="50"/>
      <c r="AP6514" s="50"/>
      <c r="AQ6514" s="50"/>
      <c r="AR6514" s="50"/>
      <c r="AS6514" s="50"/>
      <c r="AT6514" s="50"/>
      <c r="AU6514" s="50"/>
      <c r="AV6514" s="50"/>
      <c r="AW6514" s="50"/>
      <c r="AX6514" s="50">
        <f t="shared" si="2047"/>
        <v>15.204579176641225</v>
      </c>
      <c r="AY6514" s="50"/>
      <c r="AZ6514" s="50">
        <f t="shared" si="2037"/>
        <v>378.98715391086881</v>
      </c>
      <c r="BA6514" s="50">
        <f t="shared" si="2038"/>
        <v>583.51990364054404</v>
      </c>
      <c r="BB6514" s="50">
        <f t="shared" si="2039"/>
        <v>601.56691096963311</v>
      </c>
      <c r="BC6514" s="17">
        <f t="shared" si="2040"/>
        <v>20027</v>
      </c>
      <c r="BD6514" s="50">
        <f t="shared" si="2041"/>
        <v>15.204579176641225</v>
      </c>
      <c r="BE6514" s="50">
        <f t="shared" si="2042"/>
        <v>378.98715391086881</v>
      </c>
      <c r="BF6514" s="50">
        <f t="shared" si="2048"/>
        <v>619.90233598801399</v>
      </c>
      <c r="BG6514" s="50"/>
      <c r="BH6514" s="17">
        <f t="shared" si="2043"/>
        <v>0</v>
      </c>
      <c r="BI6514" s="17">
        <f t="shared" si="2051"/>
        <v>6514</v>
      </c>
      <c r="BJ6514" s="17">
        <f t="shared" si="2049"/>
        <v>6514</v>
      </c>
      <c r="BK6514" s="150">
        <f t="shared" si="2050"/>
        <v>37445</v>
      </c>
      <c r="BL6514" s="50" t="e">
        <f t="shared" ca="1" si="2044"/>
        <v>#NAME?</v>
      </c>
      <c r="BM6514" s="50" t="e">
        <f t="shared" ca="1" si="2045"/>
        <v>#NAME?</v>
      </c>
      <c r="BN6514" s="50" t="e">
        <f t="shared" ca="1" si="2046"/>
        <v>#NAME?</v>
      </c>
    </row>
    <row r="6515" spans="1:66" x14ac:dyDescent="0.35">
      <c r="A6515" s="48">
        <v>37446</v>
      </c>
      <c r="B6515" s="17">
        <v>2002</v>
      </c>
      <c r="C6515" s="17">
        <v>7</v>
      </c>
      <c r="D6515" s="17">
        <v>190</v>
      </c>
      <c r="E6515" s="17">
        <v>9</v>
      </c>
      <c r="F6515" s="17">
        <v>3</v>
      </c>
      <c r="G6515" s="50">
        <v>13.1</v>
      </c>
      <c r="H6515" s="32">
        <v>4.4515075154477799</v>
      </c>
      <c r="I6515" s="50">
        <v>25.166666666666668</v>
      </c>
      <c r="J6515" s="13">
        <v>1.4</v>
      </c>
      <c r="K6515" s="13">
        <f t="shared" si="2032"/>
        <v>1.4</v>
      </c>
      <c r="L6515" s="13">
        <f t="shared" si="2033"/>
        <v>0</v>
      </c>
      <c r="M6515" s="13" t="e">
        <f ca="1">CalcTable[[#This Row],[IWC]]-AE6514</f>
        <v>#NAME?</v>
      </c>
      <c r="N6515" s="13" t="e">
        <f ca="1">IF(CalcTable[[#This Row],[Day of Year]]&lt;123,FCAP,AE6514)</f>
        <v>#NAME?</v>
      </c>
      <c r="O6515" s="17" t="e">
        <f ca="1">IF(IRR_DRIP,5,COUNTIF('IDET Wind Values'!C6499:G6499,"&lt;="&amp;IRR_MAXWIND))</f>
        <v>#NAME?</v>
      </c>
      <c r="P6515" s="13" t="e">
        <f ca="1">CalcTable[[#This Row],[ET_o]]*KL</f>
        <v>#NAME?</v>
      </c>
      <c r="Q6515" s="13" t="e">
        <f ca="1">IF(WILTPT&lt;=0,1,MAX(0,MIN(1,(CalcTable[[#This Row],[IWC]]-WILTPT)/(MAD-WILTPT))))</f>
        <v>#NAME?</v>
      </c>
      <c r="R6515" s="13" t="e">
        <f ca="1">CalcTable[[#This Row],[ETMult]]*CalcTable[[#This Row],[ETb]]</f>
        <v>#NAME?</v>
      </c>
      <c r="S6515" s="13" t="b">
        <f>INDEX(IRR_LIST,CalcTable[[#This Row],[Day of Week]]+1)</f>
        <v>1</v>
      </c>
      <c r="T6515" s="13">
        <f t="shared" ca="1" si="2034"/>
        <v>15.5</v>
      </c>
      <c r="U6515" s="13" t="b">
        <f ca="1">IF(CalcTable[[#This Row],[IrrPrecip]]&gt;=IC_MM,FALSE,TRUE)</f>
        <v>0</v>
      </c>
      <c r="V6515" s="13" t="b">
        <f t="shared" si="2035"/>
        <v>1</v>
      </c>
      <c r="W6515" s="13" t="e">
        <f ca="1">IF(AND(IRR_DRIP=FALSE,CalcTable[[#This Row],[IrrHours]]&lt;=0),FALSE,TRUE)</f>
        <v>#NAME?</v>
      </c>
      <c r="X6515" s="13" t="e">
        <f ca="1">AND(CalcTable[[#This Row],[IrrDay]],CalcTable[[#This Row],[IrrRain]],CalcTable[[#This Row],[IrrWarm]],CalcTable[[#This Row],[IrrWindy]])</f>
        <v>#NAME?</v>
      </c>
      <c r="Y6515" s="13" t="e">
        <f t="shared" ca="1" si="2036"/>
        <v>#NAME?</v>
      </c>
      <c r="Z6515" s="13" t="e">
        <f ca="1">CalcTable[[#This Row],[IrrHours]]/5</f>
        <v>#NAME?</v>
      </c>
      <c r="AA6515" s="13" t="e">
        <f ca="1">IF(CalcTable[[#This Row],[IrrFlag]]=FALSE,0,MAX(0,CalcTable[[#This Row],[VolRednWind]]*(FCAP*IRR_TARGET-CalcTable[[#This Row],[IWC]])))</f>
        <v>#NAME?</v>
      </c>
      <c r="AB6515" s="13" t="e">
        <f ca="1">CalcTable[[#This Row],[IWC]]+CalcTable[[#This Row],[Eff Precip]]+CalcTable[[#This Row],[IrrAmt]]-CalcTable[[#This Row],[AET]]</f>
        <v>#NAME?</v>
      </c>
      <c r="AC6515" s="13" t="e">
        <f ca="1">IF(CalcTable[[#This Row],[PWC]]&gt;FCAP,MIN(24*PERC,MIN(SAT,CalcTable[[#This Row],[PWC]])-FCAP),0)</f>
        <v>#NAME?</v>
      </c>
      <c r="AD6515" s="13" t="e">
        <f ca="1">IF(CalcTable[[#This Row],[PWC]]&gt;SAT,CalcTable[[#This Row],[PWC]]-SAT,0)</f>
        <v>#NAME?</v>
      </c>
      <c r="AE6515" s="13" t="e">
        <f ca="1">CalcTable[[#This Row],[PWC]]-CalcTable[[#This Row],[PercAmt]]-CalcTable[[#This Row],[Runoff]]</f>
        <v>#NAME?</v>
      </c>
      <c r="AF6515" s="13" t="e">
        <f ca="1">CalcTable[[#This Row],[IrrAmt]]/1000*CUR_IRR_AREA*10000/IRR_EFF</f>
        <v>#NAME?</v>
      </c>
      <c r="AG6515" s="147"/>
      <c r="AH6515" s="13"/>
      <c r="AI6515" s="50">
        <v>0</v>
      </c>
      <c r="AJ6515" s="50">
        <v>0</v>
      </c>
      <c r="AK6515" s="50">
        <v>0</v>
      </c>
      <c r="AL6515" s="50">
        <v>0</v>
      </c>
      <c r="AM6515" s="50"/>
      <c r="AN6515" s="50"/>
      <c r="AO6515" s="50"/>
      <c r="AP6515" s="50"/>
      <c r="AQ6515" s="50"/>
      <c r="AR6515" s="50"/>
      <c r="AS6515" s="50"/>
      <c r="AT6515" s="50"/>
      <c r="AU6515" s="50"/>
      <c r="AV6515" s="50"/>
      <c r="AW6515" s="50"/>
      <c r="AX6515" s="50">
        <f t="shared" si="2047"/>
        <v>0</v>
      </c>
      <c r="AY6515" s="50"/>
      <c r="AZ6515" s="50">
        <f t="shared" si="2037"/>
        <v>0</v>
      </c>
      <c r="BA6515" s="50">
        <f t="shared" si="2038"/>
        <v>0</v>
      </c>
      <c r="BB6515" s="50">
        <f t="shared" si="2039"/>
        <v>0</v>
      </c>
      <c r="BC6515" s="17">
        <f t="shared" si="2040"/>
        <v>20027</v>
      </c>
      <c r="BD6515" s="50">
        <f t="shared" si="2041"/>
        <v>0</v>
      </c>
      <c r="BE6515" s="50">
        <f t="shared" si="2042"/>
        <v>0</v>
      </c>
      <c r="BF6515" s="50">
        <f t="shared" si="2048"/>
        <v>0</v>
      </c>
      <c r="BG6515" s="50"/>
      <c r="BH6515" s="17">
        <f t="shared" si="2043"/>
        <v>0</v>
      </c>
      <c r="BI6515" s="17">
        <f t="shared" si="2051"/>
        <v>6515</v>
      </c>
      <c r="BJ6515" s="17">
        <f t="shared" si="2049"/>
        <v>6515</v>
      </c>
      <c r="BK6515" s="150">
        <f t="shared" si="2050"/>
        <v>37446</v>
      </c>
      <c r="BL6515" s="50" t="e">
        <f t="shared" ca="1" si="2044"/>
        <v>#NAME?</v>
      </c>
      <c r="BM6515" s="50" t="e">
        <f t="shared" ca="1" si="2045"/>
        <v>#NAME?</v>
      </c>
      <c r="BN6515" s="50" t="e">
        <f t="shared" ca="1" si="2046"/>
        <v>#NAME?</v>
      </c>
    </row>
    <row r="6516" spans="1:66" x14ac:dyDescent="0.35">
      <c r="A6516" s="48">
        <v>37447</v>
      </c>
      <c r="B6516" s="17">
        <v>2002</v>
      </c>
      <c r="C6516" s="17">
        <v>7</v>
      </c>
      <c r="D6516" s="17">
        <v>191</v>
      </c>
      <c r="E6516" s="17">
        <v>10</v>
      </c>
      <c r="F6516" s="17">
        <v>4</v>
      </c>
      <c r="G6516" s="50">
        <v>12.1</v>
      </c>
      <c r="H6516" s="32">
        <v>5.4450544945807815</v>
      </c>
      <c r="I6516" s="50">
        <v>7.5</v>
      </c>
      <c r="J6516" s="13">
        <v>0</v>
      </c>
      <c r="K6516" s="13">
        <f t="shared" si="2032"/>
        <v>0</v>
      </c>
      <c r="L6516" s="13">
        <f t="shared" si="2033"/>
        <v>0</v>
      </c>
      <c r="M6516" s="13" t="e">
        <f ca="1">CalcTable[[#This Row],[IWC]]-AE6515</f>
        <v>#NAME?</v>
      </c>
      <c r="N6516" s="13" t="e">
        <f ca="1">IF(CalcTable[[#This Row],[Day of Year]]&lt;123,FCAP,AE6515)</f>
        <v>#NAME?</v>
      </c>
      <c r="O6516" s="17" t="e">
        <f ca="1">IF(IRR_DRIP,5,COUNTIF('IDET Wind Values'!C6500:G6500,"&lt;="&amp;IRR_MAXWIND))</f>
        <v>#NAME?</v>
      </c>
      <c r="P6516" s="13" t="e">
        <f ca="1">CalcTable[[#This Row],[ET_o]]*KL</f>
        <v>#NAME?</v>
      </c>
      <c r="Q6516" s="13" t="e">
        <f ca="1">IF(WILTPT&lt;=0,1,MAX(0,MIN(1,(CalcTable[[#This Row],[IWC]]-WILTPT)/(MAD-WILTPT))))</f>
        <v>#NAME?</v>
      </c>
      <c r="R6516" s="13" t="e">
        <f ca="1">CalcTable[[#This Row],[ETMult]]*CalcTable[[#This Row],[ETb]]</f>
        <v>#NAME?</v>
      </c>
      <c r="S6516" s="13" t="b">
        <f>INDEX(IRR_LIST,CalcTable[[#This Row],[Day of Week]]+1)</f>
        <v>0</v>
      </c>
      <c r="T6516" s="13">
        <f t="shared" ca="1" si="2034"/>
        <v>14.200000000000001</v>
      </c>
      <c r="U6516" s="13" t="b">
        <f ca="1">IF(CalcTable[[#This Row],[IrrPrecip]]&gt;=IC_MM,FALSE,TRUE)</f>
        <v>0</v>
      </c>
      <c r="V6516" s="13" t="b">
        <f t="shared" si="2035"/>
        <v>1</v>
      </c>
      <c r="W6516" s="13" t="e">
        <f ca="1">IF(AND(IRR_DRIP=FALSE,CalcTable[[#This Row],[IrrHours]]&lt;=0),FALSE,TRUE)</f>
        <v>#NAME?</v>
      </c>
      <c r="X6516" s="13" t="e">
        <f ca="1">AND(CalcTable[[#This Row],[IrrDay]],CalcTable[[#This Row],[IrrRain]],CalcTable[[#This Row],[IrrWarm]],CalcTable[[#This Row],[IrrWindy]])</f>
        <v>#NAME?</v>
      </c>
      <c r="Y6516" s="13" t="e">
        <f t="shared" ca="1" si="2036"/>
        <v>#NAME?</v>
      </c>
      <c r="Z6516" s="13" t="e">
        <f ca="1">CalcTable[[#This Row],[IrrHours]]/5</f>
        <v>#NAME?</v>
      </c>
      <c r="AA6516" s="13" t="e">
        <f ca="1">IF(CalcTable[[#This Row],[IrrFlag]]=FALSE,0,MAX(0,CalcTable[[#This Row],[VolRednWind]]*(FCAP*IRR_TARGET-CalcTable[[#This Row],[IWC]])))</f>
        <v>#NAME?</v>
      </c>
      <c r="AB6516" s="13" t="e">
        <f ca="1">CalcTable[[#This Row],[IWC]]+CalcTable[[#This Row],[Eff Precip]]+CalcTable[[#This Row],[IrrAmt]]-CalcTable[[#This Row],[AET]]</f>
        <v>#NAME?</v>
      </c>
      <c r="AC6516" s="13" t="e">
        <f ca="1">IF(CalcTable[[#This Row],[PWC]]&gt;FCAP,MIN(24*PERC,MIN(SAT,CalcTable[[#This Row],[PWC]])-FCAP),0)</f>
        <v>#NAME?</v>
      </c>
      <c r="AD6516" s="13" t="e">
        <f ca="1">IF(CalcTable[[#This Row],[PWC]]&gt;SAT,CalcTable[[#This Row],[PWC]]-SAT,0)</f>
        <v>#NAME?</v>
      </c>
      <c r="AE6516" s="13" t="e">
        <f ca="1">CalcTable[[#This Row],[PWC]]-CalcTable[[#This Row],[PercAmt]]-CalcTable[[#This Row],[Runoff]]</f>
        <v>#NAME?</v>
      </c>
      <c r="AF6516" s="13" t="e">
        <f ca="1">CalcTable[[#This Row],[IrrAmt]]/1000*CUR_IRR_AREA*10000/IRR_EFF</f>
        <v>#NAME?</v>
      </c>
      <c r="AG6516" s="147"/>
      <c r="AH6516" s="13"/>
      <c r="AI6516" s="50">
        <v>0</v>
      </c>
      <c r="AJ6516" s="50">
        <v>0</v>
      </c>
      <c r="AK6516" s="50">
        <v>0</v>
      </c>
      <c r="AL6516" s="50">
        <v>0</v>
      </c>
      <c r="AM6516" s="50"/>
      <c r="AN6516" s="50"/>
      <c r="AO6516" s="50"/>
      <c r="AP6516" s="50"/>
      <c r="AQ6516" s="50"/>
      <c r="AR6516" s="50"/>
      <c r="AS6516" s="50"/>
      <c r="AT6516" s="50"/>
      <c r="AU6516" s="50"/>
      <c r="AV6516" s="50"/>
      <c r="AW6516" s="50"/>
      <c r="AX6516" s="50">
        <f t="shared" si="2047"/>
        <v>0</v>
      </c>
      <c r="AY6516" s="50"/>
      <c r="AZ6516" s="50">
        <f t="shared" si="2037"/>
        <v>0</v>
      </c>
      <c r="BA6516" s="50">
        <f t="shared" si="2038"/>
        <v>0</v>
      </c>
      <c r="BB6516" s="50">
        <f t="shared" si="2039"/>
        <v>0</v>
      </c>
      <c r="BC6516" s="17">
        <f t="shared" si="2040"/>
        <v>20027</v>
      </c>
      <c r="BD6516" s="50">
        <f t="shared" si="2041"/>
        <v>0</v>
      </c>
      <c r="BE6516" s="50">
        <f t="shared" si="2042"/>
        <v>0</v>
      </c>
      <c r="BF6516" s="50">
        <f t="shared" si="2048"/>
        <v>0</v>
      </c>
      <c r="BG6516" s="50"/>
      <c r="BH6516" s="17">
        <f t="shared" si="2043"/>
        <v>0</v>
      </c>
      <c r="BI6516" s="17">
        <f t="shared" si="2051"/>
        <v>6516</v>
      </c>
      <c r="BJ6516" s="17">
        <f t="shared" si="2049"/>
        <v>6516</v>
      </c>
      <c r="BK6516" s="150">
        <f t="shared" si="2050"/>
        <v>37447</v>
      </c>
      <c r="BL6516" s="50" t="e">
        <f t="shared" ca="1" si="2044"/>
        <v>#NAME?</v>
      </c>
      <c r="BM6516" s="50" t="e">
        <f t="shared" ca="1" si="2045"/>
        <v>#NAME?</v>
      </c>
      <c r="BN6516" s="50" t="e">
        <f t="shared" ca="1" si="2046"/>
        <v>#NAME?</v>
      </c>
    </row>
    <row r="6517" spans="1:66" x14ac:dyDescent="0.35">
      <c r="A6517" s="48">
        <v>37448</v>
      </c>
      <c r="B6517" s="17">
        <v>2002</v>
      </c>
      <c r="C6517" s="17">
        <v>7</v>
      </c>
      <c r="D6517" s="17">
        <v>192</v>
      </c>
      <c r="E6517" s="17">
        <v>11</v>
      </c>
      <c r="F6517" s="17">
        <v>5</v>
      </c>
      <c r="G6517" s="50">
        <v>15.1</v>
      </c>
      <c r="H6517" s="32">
        <v>6.9585753675893063</v>
      </c>
      <c r="I6517" s="50">
        <v>10.833333333333334</v>
      </c>
      <c r="J6517" s="13">
        <v>0</v>
      </c>
      <c r="K6517" s="13">
        <f t="shared" si="2032"/>
        <v>0</v>
      </c>
      <c r="L6517" s="13">
        <f t="shared" si="2033"/>
        <v>0</v>
      </c>
      <c r="M6517" s="13" t="e">
        <f ca="1">CalcTable[[#This Row],[IWC]]-AE6516</f>
        <v>#NAME?</v>
      </c>
      <c r="N6517" s="13" t="e">
        <f ca="1">IF(CalcTable[[#This Row],[Day of Year]]&lt;123,FCAP,AE6516)</f>
        <v>#NAME?</v>
      </c>
      <c r="O6517" s="17" t="e">
        <f ca="1">IF(IRR_DRIP,5,COUNTIF('IDET Wind Values'!C6501:G6501,"&lt;="&amp;IRR_MAXWIND))</f>
        <v>#NAME?</v>
      </c>
      <c r="P6517" s="13" t="e">
        <f ca="1">CalcTable[[#This Row],[ET_o]]*KL</f>
        <v>#NAME?</v>
      </c>
      <c r="Q6517" s="13" t="e">
        <f ca="1">IF(WILTPT&lt;=0,1,MAX(0,MIN(1,(CalcTable[[#This Row],[IWC]]-WILTPT)/(MAD-WILTPT))))</f>
        <v>#NAME?</v>
      </c>
      <c r="R6517" s="13" t="e">
        <f ca="1">CalcTable[[#This Row],[ETMult]]*CalcTable[[#This Row],[ETb]]</f>
        <v>#NAME?</v>
      </c>
      <c r="S6517" s="13" t="b">
        <f>INDEX(IRR_LIST,CalcTable[[#This Row],[Day of Week]]+1)</f>
        <v>1</v>
      </c>
      <c r="T6517" s="13">
        <f t="shared" ca="1" si="2034"/>
        <v>1.4</v>
      </c>
      <c r="U6517" s="13" t="b">
        <f ca="1">IF(CalcTable[[#This Row],[IrrPrecip]]&gt;=IC_MM,FALSE,TRUE)</f>
        <v>1</v>
      </c>
      <c r="V6517" s="13" t="b">
        <f t="shared" si="2035"/>
        <v>1</v>
      </c>
      <c r="W6517" s="13" t="e">
        <f ca="1">IF(AND(IRR_DRIP=FALSE,CalcTable[[#This Row],[IrrHours]]&lt;=0),FALSE,TRUE)</f>
        <v>#NAME?</v>
      </c>
      <c r="X6517" s="13" t="e">
        <f ca="1">AND(CalcTable[[#This Row],[IrrDay]],CalcTable[[#This Row],[IrrRain]],CalcTable[[#This Row],[IrrWarm]],CalcTable[[#This Row],[IrrWindy]])</f>
        <v>#NAME?</v>
      </c>
      <c r="Y6517" s="13" t="e">
        <f t="shared" ca="1" si="2036"/>
        <v>#NAME?</v>
      </c>
      <c r="Z6517" s="13" t="e">
        <f ca="1">CalcTable[[#This Row],[IrrHours]]/5</f>
        <v>#NAME?</v>
      </c>
      <c r="AA6517" s="13" t="e">
        <f ca="1">IF(CalcTable[[#This Row],[IrrFlag]]=FALSE,0,MAX(0,CalcTable[[#This Row],[VolRednWind]]*(FCAP*IRR_TARGET-CalcTable[[#This Row],[IWC]])))</f>
        <v>#NAME?</v>
      </c>
      <c r="AB6517" s="13" t="e">
        <f ca="1">CalcTable[[#This Row],[IWC]]+CalcTable[[#This Row],[Eff Precip]]+CalcTable[[#This Row],[IrrAmt]]-CalcTable[[#This Row],[AET]]</f>
        <v>#NAME?</v>
      </c>
      <c r="AC6517" s="13" t="e">
        <f ca="1">IF(CalcTable[[#This Row],[PWC]]&gt;FCAP,MIN(24*PERC,MIN(SAT,CalcTable[[#This Row],[PWC]])-FCAP),0)</f>
        <v>#NAME?</v>
      </c>
      <c r="AD6517" s="13" t="e">
        <f ca="1">IF(CalcTable[[#This Row],[PWC]]&gt;SAT,CalcTable[[#This Row],[PWC]]-SAT,0)</f>
        <v>#NAME?</v>
      </c>
      <c r="AE6517" s="13" t="e">
        <f ca="1">CalcTable[[#This Row],[PWC]]-CalcTable[[#This Row],[PercAmt]]-CalcTable[[#This Row],[Runoff]]</f>
        <v>#NAME?</v>
      </c>
      <c r="AF6517" s="13" t="e">
        <f ca="1">CalcTable[[#This Row],[IrrAmt]]/1000*CUR_IRR_AREA*10000/IRR_EFF</f>
        <v>#NAME?</v>
      </c>
      <c r="AG6517" s="147"/>
      <c r="AH6517" s="13"/>
      <c r="AI6517" s="50">
        <v>0</v>
      </c>
      <c r="AJ6517" s="50">
        <v>0</v>
      </c>
      <c r="AK6517" s="50">
        <v>0</v>
      </c>
      <c r="AL6517" s="50">
        <v>0</v>
      </c>
      <c r="AM6517" s="50"/>
      <c r="AN6517" s="50"/>
      <c r="AO6517" s="50"/>
      <c r="AP6517" s="50"/>
      <c r="AQ6517" s="50"/>
      <c r="AR6517" s="50"/>
      <c r="AS6517" s="50"/>
      <c r="AT6517" s="50"/>
      <c r="AU6517" s="50"/>
      <c r="AV6517" s="50"/>
      <c r="AW6517" s="50"/>
      <c r="AX6517" s="50">
        <f t="shared" si="2047"/>
        <v>0</v>
      </c>
      <c r="AY6517" s="50"/>
      <c r="AZ6517" s="50">
        <f t="shared" si="2037"/>
        <v>0</v>
      </c>
      <c r="BA6517" s="50">
        <f t="shared" si="2038"/>
        <v>0</v>
      </c>
      <c r="BB6517" s="50">
        <f t="shared" si="2039"/>
        <v>0</v>
      </c>
      <c r="BC6517" s="17">
        <f t="shared" si="2040"/>
        <v>20027</v>
      </c>
      <c r="BD6517" s="50">
        <f t="shared" si="2041"/>
        <v>0</v>
      </c>
      <c r="BE6517" s="50">
        <f t="shared" si="2042"/>
        <v>0</v>
      </c>
      <c r="BF6517" s="50">
        <f t="shared" si="2048"/>
        <v>0</v>
      </c>
      <c r="BG6517" s="50"/>
      <c r="BH6517" s="17">
        <f t="shared" si="2043"/>
        <v>0</v>
      </c>
      <c r="BI6517" s="17">
        <f t="shared" si="2051"/>
        <v>6517</v>
      </c>
      <c r="BJ6517" s="17">
        <f t="shared" si="2049"/>
        <v>6517</v>
      </c>
      <c r="BK6517" s="150">
        <f t="shared" si="2050"/>
        <v>37448</v>
      </c>
      <c r="BL6517" s="50" t="e">
        <f t="shared" ca="1" si="2044"/>
        <v>#NAME?</v>
      </c>
      <c r="BM6517" s="50" t="e">
        <f t="shared" ca="1" si="2045"/>
        <v>#NAME?</v>
      </c>
      <c r="BN6517" s="50" t="e">
        <f t="shared" ca="1" si="2046"/>
        <v>#NAME?</v>
      </c>
    </row>
    <row r="6518" spans="1:66" x14ac:dyDescent="0.35">
      <c r="A6518" s="48">
        <v>37449</v>
      </c>
      <c r="B6518" s="17">
        <v>2002</v>
      </c>
      <c r="C6518" s="17">
        <v>7</v>
      </c>
      <c r="D6518" s="17">
        <v>193</v>
      </c>
      <c r="E6518" s="17">
        <v>12</v>
      </c>
      <c r="F6518" s="17">
        <v>6</v>
      </c>
      <c r="G6518" s="50">
        <v>15</v>
      </c>
      <c r="H6518" s="32">
        <v>8.0944573228171581</v>
      </c>
      <c r="I6518" s="50">
        <v>12.166666666666666</v>
      </c>
      <c r="J6518" s="13">
        <v>0</v>
      </c>
      <c r="K6518" s="13">
        <f t="shared" si="2032"/>
        <v>0</v>
      </c>
      <c r="L6518" s="13">
        <f t="shared" si="2033"/>
        <v>0</v>
      </c>
      <c r="M6518" s="13" t="e">
        <f ca="1">CalcTable[[#This Row],[IWC]]-AE6517</f>
        <v>#NAME?</v>
      </c>
      <c r="N6518" s="13" t="e">
        <f ca="1">IF(CalcTable[[#This Row],[Day of Year]]&lt;123,FCAP,AE6517)</f>
        <v>#NAME?</v>
      </c>
      <c r="O6518" s="17" t="e">
        <f ca="1">IF(IRR_DRIP,5,COUNTIF('IDET Wind Values'!C6502:G6502,"&lt;="&amp;IRR_MAXWIND))</f>
        <v>#NAME?</v>
      </c>
      <c r="P6518" s="13" t="e">
        <f ca="1">CalcTable[[#This Row],[ET_o]]*KL</f>
        <v>#NAME?</v>
      </c>
      <c r="Q6518" s="13" t="e">
        <f ca="1">IF(WILTPT&lt;=0,1,MAX(0,MIN(1,(CalcTable[[#This Row],[IWC]]-WILTPT)/(MAD-WILTPT))))</f>
        <v>#NAME?</v>
      </c>
      <c r="R6518" s="13" t="e">
        <f ca="1">CalcTable[[#This Row],[ETMult]]*CalcTable[[#This Row],[ETb]]</f>
        <v>#NAME?</v>
      </c>
      <c r="S6518" s="13" t="b">
        <f>INDEX(IRR_LIST,CalcTable[[#This Row],[Day of Week]]+1)</f>
        <v>0</v>
      </c>
      <c r="T6518" s="13">
        <f t="shared" ca="1" si="2034"/>
        <v>0</v>
      </c>
      <c r="U6518" s="13" t="b">
        <f ca="1">IF(CalcTable[[#This Row],[IrrPrecip]]&gt;=IC_MM,FALSE,TRUE)</f>
        <v>1</v>
      </c>
      <c r="V6518" s="13" t="b">
        <f t="shared" si="2035"/>
        <v>1</v>
      </c>
      <c r="W6518" s="13" t="e">
        <f ca="1">IF(AND(IRR_DRIP=FALSE,CalcTable[[#This Row],[IrrHours]]&lt;=0),FALSE,TRUE)</f>
        <v>#NAME?</v>
      </c>
      <c r="X6518" s="13" t="e">
        <f ca="1">AND(CalcTable[[#This Row],[IrrDay]],CalcTable[[#This Row],[IrrRain]],CalcTable[[#This Row],[IrrWarm]],CalcTable[[#This Row],[IrrWindy]])</f>
        <v>#NAME?</v>
      </c>
      <c r="Y6518" s="13" t="e">
        <f t="shared" ca="1" si="2036"/>
        <v>#NAME?</v>
      </c>
      <c r="Z6518" s="13" t="e">
        <f ca="1">CalcTable[[#This Row],[IrrHours]]/5</f>
        <v>#NAME?</v>
      </c>
      <c r="AA6518" s="13" t="e">
        <f ca="1">IF(CalcTable[[#This Row],[IrrFlag]]=FALSE,0,MAX(0,CalcTable[[#This Row],[VolRednWind]]*(FCAP*IRR_TARGET-CalcTable[[#This Row],[IWC]])))</f>
        <v>#NAME?</v>
      </c>
      <c r="AB6518" s="13" t="e">
        <f ca="1">CalcTable[[#This Row],[IWC]]+CalcTable[[#This Row],[Eff Precip]]+CalcTable[[#This Row],[IrrAmt]]-CalcTable[[#This Row],[AET]]</f>
        <v>#NAME?</v>
      </c>
      <c r="AC6518" s="13" t="e">
        <f ca="1">IF(CalcTable[[#This Row],[PWC]]&gt;FCAP,MIN(24*PERC,MIN(SAT,CalcTable[[#This Row],[PWC]])-FCAP),0)</f>
        <v>#NAME?</v>
      </c>
      <c r="AD6518" s="13" t="e">
        <f ca="1">IF(CalcTable[[#This Row],[PWC]]&gt;SAT,CalcTable[[#This Row],[PWC]]-SAT,0)</f>
        <v>#NAME?</v>
      </c>
      <c r="AE6518" s="13" t="e">
        <f ca="1">CalcTable[[#This Row],[PWC]]-CalcTable[[#This Row],[PercAmt]]-CalcTable[[#This Row],[Runoff]]</f>
        <v>#NAME?</v>
      </c>
      <c r="AF6518" s="13" t="e">
        <f ca="1">CalcTable[[#This Row],[IrrAmt]]/1000*CUR_IRR_AREA*10000/IRR_EFF</f>
        <v>#NAME?</v>
      </c>
      <c r="AG6518" s="147"/>
      <c r="AH6518" s="13"/>
      <c r="AI6518" s="50">
        <v>0</v>
      </c>
      <c r="AJ6518" s="50">
        <v>0</v>
      </c>
      <c r="AK6518" s="50">
        <v>0</v>
      </c>
      <c r="AL6518" s="50">
        <v>11.231878981086144</v>
      </c>
      <c r="AM6518" s="50"/>
      <c r="AN6518" s="50"/>
      <c r="AO6518" s="50"/>
      <c r="AP6518" s="50"/>
      <c r="AQ6518" s="50"/>
      <c r="AR6518" s="50"/>
      <c r="AS6518" s="50"/>
      <c r="AT6518" s="50"/>
      <c r="AU6518" s="50"/>
      <c r="AV6518" s="50"/>
      <c r="AW6518" s="50"/>
      <c r="AX6518" s="50">
        <f t="shared" si="2047"/>
        <v>11.231878981086144</v>
      </c>
      <c r="AY6518" s="50"/>
      <c r="AZ6518" s="50">
        <f t="shared" si="2037"/>
        <v>329.46845011186025</v>
      </c>
      <c r="BA6518" s="50">
        <f t="shared" si="2038"/>
        <v>507.27682001349916</v>
      </c>
      <c r="BB6518" s="50">
        <f t="shared" si="2039"/>
        <v>522.96579382834966</v>
      </c>
      <c r="BC6518" s="17">
        <f t="shared" si="2040"/>
        <v>20027</v>
      </c>
      <c r="BD6518" s="50">
        <f t="shared" si="2041"/>
        <v>11.231878981086144</v>
      </c>
      <c r="BE6518" s="50">
        <f t="shared" si="2042"/>
        <v>329.46845011186025</v>
      </c>
      <c r="BF6518" s="50">
        <f t="shared" si="2048"/>
        <v>538.90550049283706</v>
      </c>
      <c r="BG6518" s="50"/>
      <c r="BH6518" s="17">
        <f t="shared" si="2043"/>
        <v>0</v>
      </c>
      <c r="BI6518" s="17">
        <f t="shared" si="2051"/>
        <v>6518</v>
      </c>
      <c r="BJ6518" s="17">
        <f t="shared" si="2049"/>
        <v>6518</v>
      </c>
      <c r="BK6518" s="150">
        <f t="shared" si="2050"/>
        <v>37449</v>
      </c>
      <c r="BL6518" s="50" t="e">
        <f t="shared" ca="1" si="2044"/>
        <v>#NAME?</v>
      </c>
      <c r="BM6518" s="50" t="e">
        <f t="shared" ca="1" si="2045"/>
        <v>#NAME?</v>
      </c>
      <c r="BN6518" s="50" t="e">
        <f t="shared" ca="1" si="2046"/>
        <v>#NAME?</v>
      </c>
    </row>
    <row r="6519" spans="1:66" x14ac:dyDescent="0.35">
      <c r="A6519" s="48">
        <v>37450</v>
      </c>
      <c r="B6519" s="17">
        <v>2002</v>
      </c>
      <c r="C6519" s="17">
        <v>7</v>
      </c>
      <c r="D6519" s="17">
        <v>194</v>
      </c>
      <c r="E6519" s="17">
        <v>13</v>
      </c>
      <c r="F6519" s="17">
        <v>7</v>
      </c>
      <c r="G6519" s="50">
        <v>14.5</v>
      </c>
      <c r="H6519" s="32">
        <v>7.994407925922876</v>
      </c>
      <c r="I6519" s="50">
        <v>3.5</v>
      </c>
      <c r="J6519" s="13">
        <v>0</v>
      </c>
      <c r="K6519" s="13">
        <f t="shared" si="2032"/>
        <v>0</v>
      </c>
      <c r="L6519" s="13">
        <f t="shared" si="2033"/>
        <v>0</v>
      </c>
      <c r="M6519" s="13" t="e">
        <f ca="1">CalcTable[[#This Row],[IWC]]-AE6518</f>
        <v>#NAME?</v>
      </c>
      <c r="N6519" s="13" t="e">
        <f ca="1">IF(CalcTable[[#This Row],[Day of Year]]&lt;123,FCAP,AE6518)</f>
        <v>#NAME?</v>
      </c>
      <c r="O6519" s="17" t="e">
        <f ca="1">IF(IRR_DRIP,5,COUNTIF('IDET Wind Values'!C6503:G6503,"&lt;="&amp;IRR_MAXWIND))</f>
        <v>#NAME?</v>
      </c>
      <c r="P6519" s="13" t="e">
        <f ca="1">CalcTable[[#This Row],[ET_o]]*KL</f>
        <v>#NAME?</v>
      </c>
      <c r="Q6519" s="13" t="e">
        <f ca="1">IF(WILTPT&lt;=0,1,MAX(0,MIN(1,(CalcTable[[#This Row],[IWC]]-WILTPT)/(MAD-WILTPT))))</f>
        <v>#NAME?</v>
      </c>
      <c r="R6519" s="13" t="e">
        <f ca="1">CalcTable[[#This Row],[ETMult]]*CalcTable[[#This Row],[ETb]]</f>
        <v>#NAME?</v>
      </c>
      <c r="S6519" s="13" t="b">
        <f>INDEX(IRR_LIST,CalcTable[[#This Row],[Day of Week]]+1)</f>
        <v>0</v>
      </c>
      <c r="T6519" s="13">
        <f t="shared" ca="1" si="2034"/>
        <v>0</v>
      </c>
      <c r="U6519" s="13" t="b">
        <f ca="1">IF(CalcTable[[#This Row],[IrrPrecip]]&gt;=IC_MM,FALSE,TRUE)</f>
        <v>1</v>
      </c>
      <c r="V6519" s="13" t="b">
        <f t="shared" si="2035"/>
        <v>1</v>
      </c>
      <c r="W6519" s="13" t="e">
        <f ca="1">IF(AND(IRR_DRIP=FALSE,CalcTable[[#This Row],[IrrHours]]&lt;=0),FALSE,TRUE)</f>
        <v>#NAME?</v>
      </c>
      <c r="X6519" s="13" t="e">
        <f ca="1">AND(CalcTable[[#This Row],[IrrDay]],CalcTable[[#This Row],[IrrRain]],CalcTable[[#This Row],[IrrWarm]],CalcTable[[#This Row],[IrrWindy]])</f>
        <v>#NAME?</v>
      </c>
      <c r="Y6519" s="13" t="e">
        <f t="shared" ca="1" si="2036"/>
        <v>#NAME?</v>
      </c>
      <c r="Z6519" s="13" t="e">
        <f ca="1">CalcTable[[#This Row],[IrrHours]]/5</f>
        <v>#NAME?</v>
      </c>
      <c r="AA6519" s="13" t="e">
        <f ca="1">IF(CalcTable[[#This Row],[IrrFlag]]=FALSE,0,MAX(0,CalcTable[[#This Row],[VolRednWind]]*(FCAP*IRR_TARGET-CalcTable[[#This Row],[IWC]])))</f>
        <v>#NAME?</v>
      </c>
      <c r="AB6519" s="13" t="e">
        <f ca="1">CalcTable[[#This Row],[IWC]]+CalcTable[[#This Row],[Eff Precip]]+CalcTable[[#This Row],[IrrAmt]]-CalcTable[[#This Row],[AET]]</f>
        <v>#NAME?</v>
      </c>
      <c r="AC6519" s="13" t="e">
        <f ca="1">IF(CalcTable[[#This Row],[PWC]]&gt;FCAP,MIN(24*PERC,MIN(SAT,CalcTable[[#This Row],[PWC]])-FCAP),0)</f>
        <v>#NAME?</v>
      </c>
      <c r="AD6519" s="13" t="e">
        <f ca="1">IF(CalcTable[[#This Row],[PWC]]&gt;SAT,CalcTable[[#This Row],[PWC]]-SAT,0)</f>
        <v>#NAME?</v>
      </c>
      <c r="AE6519" s="13" t="e">
        <f ca="1">CalcTable[[#This Row],[PWC]]-CalcTable[[#This Row],[PercAmt]]-CalcTable[[#This Row],[Runoff]]</f>
        <v>#NAME?</v>
      </c>
      <c r="AF6519" s="13" t="e">
        <f ca="1">CalcTable[[#This Row],[IrrAmt]]/1000*CUR_IRR_AREA*10000/IRR_EFF</f>
        <v>#NAME?</v>
      </c>
      <c r="AG6519" s="147"/>
      <c r="AH6519" s="13"/>
      <c r="AI6519" s="50">
        <v>0</v>
      </c>
      <c r="AJ6519" s="50">
        <v>0</v>
      </c>
      <c r="AK6519" s="50">
        <v>2.3618553643775502</v>
      </c>
      <c r="AL6519" s="50">
        <v>0</v>
      </c>
      <c r="AM6519" s="50"/>
      <c r="AN6519" s="50"/>
      <c r="AO6519" s="50"/>
      <c r="AP6519" s="50"/>
      <c r="AQ6519" s="50"/>
      <c r="AR6519" s="50"/>
      <c r="AS6519" s="50"/>
      <c r="AT6519" s="50"/>
      <c r="AU6519" s="50"/>
      <c r="AV6519" s="50"/>
      <c r="AW6519" s="50"/>
      <c r="AX6519" s="50">
        <f t="shared" si="2047"/>
        <v>2.3618553643775502</v>
      </c>
      <c r="AY6519" s="50"/>
      <c r="AZ6519" s="50">
        <f t="shared" si="2037"/>
        <v>34.640545344204071</v>
      </c>
      <c r="BA6519" s="50">
        <f t="shared" si="2038"/>
        <v>53.335442831552292</v>
      </c>
      <c r="BB6519" s="50">
        <f t="shared" si="2039"/>
        <v>54.984992609847737</v>
      </c>
      <c r="BC6519" s="17">
        <f t="shared" si="2040"/>
        <v>20027</v>
      </c>
      <c r="BD6519" s="50">
        <f t="shared" si="2041"/>
        <v>2.3618553643775502</v>
      </c>
      <c r="BE6519" s="50">
        <f t="shared" si="2042"/>
        <v>34.640545344204071</v>
      </c>
      <c r="BF6519" s="50">
        <f t="shared" si="2048"/>
        <v>56.660904616891258</v>
      </c>
      <c r="BG6519" s="50"/>
      <c r="BH6519" s="17">
        <f t="shared" si="2043"/>
        <v>0</v>
      </c>
      <c r="BI6519" s="17">
        <f t="shared" si="2051"/>
        <v>6519</v>
      </c>
      <c r="BJ6519" s="17">
        <f t="shared" si="2049"/>
        <v>6519</v>
      </c>
      <c r="BK6519" s="150">
        <f t="shared" si="2050"/>
        <v>37450</v>
      </c>
      <c r="BL6519" s="50" t="e">
        <f t="shared" ca="1" si="2044"/>
        <v>#NAME?</v>
      </c>
      <c r="BM6519" s="50" t="e">
        <f t="shared" ca="1" si="2045"/>
        <v>#NAME?</v>
      </c>
      <c r="BN6519" s="50" t="e">
        <f t="shared" ca="1" si="2046"/>
        <v>#NAME?</v>
      </c>
    </row>
    <row r="6520" spans="1:66" x14ac:dyDescent="0.35">
      <c r="A6520" s="48">
        <v>37451</v>
      </c>
      <c r="B6520" s="17">
        <v>2002</v>
      </c>
      <c r="C6520" s="17">
        <v>7</v>
      </c>
      <c r="D6520" s="17">
        <v>195</v>
      </c>
      <c r="E6520" s="17">
        <v>14</v>
      </c>
      <c r="F6520" s="17">
        <v>1</v>
      </c>
      <c r="G6520" s="50">
        <v>16.3</v>
      </c>
      <c r="H6520" s="32">
        <v>6.6313047943997336</v>
      </c>
      <c r="I6520" s="50">
        <v>14.666666666666666</v>
      </c>
      <c r="J6520" s="13">
        <v>0</v>
      </c>
      <c r="K6520" s="13">
        <f t="shared" si="2032"/>
        <v>0</v>
      </c>
      <c r="L6520" s="13">
        <f t="shared" si="2033"/>
        <v>0</v>
      </c>
      <c r="M6520" s="13" t="e">
        <f ca="1">CalcTable[[#This Row],[IWC]]-AE6519</f>
        <v>#NAME?</v>
      </c>
      <c r="N6520" s="13" t="e">
        <f ca="1">IF(CalcTable[[#This Row],[Day of Year]]&lt;123,FCAP,AE6519)</f>
        <v>#NAME?</v>
      </c>
      <c r="O6520" s="17" t="e">
        <f ca="1">IF(IRR_DRIP,5,COUNTIF('IDET Wind Values'!C6504:G6504,"&lt;="&amp;IRR_MAXWIND))</f>
        <v>#NAME?</v>
      </c>
      <c r="P6520" s="13" t="e">
        <f ca="1">CalcTable[[#This Row],[ET_o]]*KL</f>
        <v>#NAME?</v>
      </c>
      <c r="Q6520" s="13" t="e">
        <f ca="1">IF(WILTPT&lt;=0,1,MAX(0,MIN(1,(CalcTable[[#This Row],[IWC]]-WILTPT)/(MAD-WILTPT))))</f>
        <v>#NAME?</v>
      </c>
      <c r="R6520" s="13" t="e">
        <f ca="1">CalcTable[[#This Row],[ETMult]]*CalcTable[[#This Row],[ETb]]</f>
        <v>#NAME?</v>
      </c>
      <c r="S6520" s="13" t="b">
        <f>INDEX(IRR_LIST,CalcTable[[#This Row],[Day of Week]]+1)</f>
        <v>1</v>
      </c>
      <c r="T6520" s="13">
        <f t="shared" ca="1" si="2034"/>
        <v>0</v>
      </c>
      <c r="U6520" s="13" t="b">
        <f ca="1">IF(CalcTable[[#This Row],[IrrPrecip]]&gt;=IC_MM,FALSE,TRUE)</f>
        <v>1</v>
      </c>
      <c r="V6520" s="13" t="b">
        <f t="shared" si="2035"/>
        <v>1</v>
      </c>
      <c r="W6520" s="13" t="e">
        <f ca="1">IF(AND(IRR_DRIP=FALSE,CalcTable[[#This Row],[IrrHours]]&lt;=0),FALSE,TRUE)</f>
        <v>#NAME?</v>
      </c>
      <c r="X6520" s="13" t="e">
        <f ca="1">AND(CalcTable[[#This Row],[IrrDay]],CalcTable[[#This Row],[IrrRain]],CalcTable[[#This Row],[IrrWarm]],CalcTable[[#This Row],[IrrWindy]])</f>
        <v>#NAME?</v>
      </c>
      <c r="Y6520" s="13" t="e">
        <f t="shared" ca="1" si="2036"/>
        <v>#NAME?</v>
      </c>
      <c r="Z6520" s="13" t="e">
        <f ca="1">CalcTable[[#This Row],[IrrHours]]/5</f>
        <v>#NAME?</v>
      </c>
      <c r="AA6520" s="13" t="e">
        <f ca="1">IF(CalcTable[[#This Row],[IrrFlag]]=FALSE,0,MAX(0,CalcTable[[#This Row],[VolRednWind]]*(FCAP*IRR_TARGET-CalcTable[[#This Row],[IWC]])))</f>
        <v>#NAME?</v>
      </c>
      <c r="AB6520" s="13" t="e">
        <f ca="1">CalcTable[[#This Row],[IWC]]+CalcTable[[#This Row],[Eff Precip]]+CalcTable[[#This Row],[IrrAmt]]-CalcTable[[#This Row],[AET]]</f>
        <v>#NAME?</v>
      </c>
      <c r="AC6520" s="13" t="e">
        <f ca="1">IF(CalcTable[[#This Row],[PWC]]&gt;FCAP,MIN(24*PERC,MIN(SAT,CalcTable[[#This Row],[PWC]])-FCAP),0)</f>
        <v>#NAME?</v>
      </c>
      <c r="AD6520" s="13" t="e">
        <f ca="1">IF(CalcTable[[#This Row],[PWC]]&gt;SAT,CalcTable[[#This Row],[PWC]]-SAT,0)</f>
        <v>#NAME?</v>
      </c>
      <c r="AE6520" s="13" t="e">
        <f ca="1">CalcTable[[#This Row],[PWC]]-CalcTable[[#This Row],[PercAmt]]-CalcTable[[#This Row],[Runoff]]</f>
        <v>#NAME?</v>
      </c>
      <c r="AF6520" s="13" t="e">
        <f ca="1">CalcTable[[#This Row],[IrrAmt]]/1000*CUR_IRR_AREA*10000/IRR_EFF</f>
        <v>#NAME?</v>
      </c>
      <c r="AG6520" s="147"/>
      <c r="AH6520" s="13"/>
      <c r="AI6520" s="50">
        <v>10.319531873846524</v>
      </c>
      <c r="AJ6520" s="50">
        <v>19.154128129019746</v>
      </c>
      <c r="AK6520" s="50">
        <v>0</v>
      </c>
      <c r="AL6520" s="50">
        <v>0</v>
      </c>
      <c r="AM6520" s="50"/>
      <c r="AN6520" s="50"/>
      <c r="AO6520" s="50"/>
      <c r="AP6520" s="50"/>
      <c r="AQ6520" s="50"/>
      <c r="AR6520" s="50"/>
      <c r="AS6520" s="50"/>
      <c r="AT6520" s="50"/>
      <c r="AU6520" s="50"/>
      <c r="AV6520" s="50"/>
      <c r="AW6520" s="50"/>
      <c r="AX6520" s="50">
        <f t="shared" si="2047"/>
        <v>29.473660002866268</v>
      </c>
      <c r="AY6520" s="50"/>
      <c r="AZ6520" s="50">
        <f t="shared" si="2037"/>
        <v>713.20755926766162</v>
      </c>
      <c r="BA6520" s="50">
        <f t="shared" si="2038"/>
        <v>1159.8554706924706</v>
      </c>
      <c r="BB6520" s="50">
        <f t="shared" si="2039"/>
        <v>1200.6779848104411</v>
      </c>
      <c r="BC6520" s="17">
        <f t="shared" si="2040"/>
        <v>20027</v>
      </c>
      <c r="BD6520" s="50">
        <f t="shared" si="2041"/>
        <v>29.473660002866268</v>
      </c>
      <c r="BE6520" s="50">
        <f t="shared" si="2042"/>
        <v>713.20755926766162</v>
      </c>
      <c r="BF6520" s="50">
        <f t="shared" si="2048"/>
        <v>1166.580522511093</v>
      </c>
      <c r="BG6520" s="50"/>
      <c r="BH6520" s="17">
        <f t="shared" si="2043"/>
        <v>0</v>
      </c>
      <c r="BI6520" s="17">
        <f t="shared" si="2051"/>
        <v>6520</v>
      </c>
      <c r="BJ6520" s="17">
        <f t="shared" si="2049"/>
        <v>6520</v>
      </c>
      <c r="BK6520" s="150">
        <f t="shared" si="2050"/>
        <v>37451</v>
      </c>
      <c r="BL6520" s="50" t="e">
        <f t="shared" ca="1" si="2044"/>
        <v>#NAME?</v>
      </c>
      <c r="BM6520" s="50" t="e">
        <f t="shared" ca="1" si="2045"/>
        <v>#NAME?</v>
      </c>
      <c r="BN6520" s="50" t="e">
        <f t="shared" ca="1" si="2046"/>
        <v>#NAME?</v>
      </c>
    </row>
    <row r="6521" spans="1:66" x14ac:dyDescent="0.35">
      <c r="A6521" s="48">
        <v>37452</v>
      </c>
      <c r="B6521" s="17">
        <v>2002</v>
      </c>
      <c r="C6521" s="17">
        <v>7</v>
      </c>
      <c r="D6521" s="17">
        <v>196</v>
      </c>
      <c r="E6521" s="17">
        <v>15</v>
      </c>
      <c r="F6521" s="17">
        <v>2</v>
      </c>
      <c r="G6521" s="50">
        <v>11.8</v>
      </c>
      <c r="H6521" s="32">
        <v>6.0208173300109964</v>
      </c>
      <c r="I6521" s="50">
        <v>5</v>
      </c>
      <c r="J6521" s="13">
        <v>0</v>
      </c>
      <c r="K6521" s="13">
        <f t="shared" si="2032"/>
        <v>0</v>
      </c>
      <c r="L6521" s="13">
        <f t="shared" si="2033"/>
        <v>0</v>
      </c>
      <c r="M6521" s="13" t="e">
        <f ca="1">CalcTable[[#This Row],[IWC]]-AE6520</f>
        <v>#NAME?</v>
      </c>
      <c r="N6521" s="13" t="e">
        <f ca="1">IF(CalcTable[[#This Row],[Day of Year]]&lt;123,FCAP,AE6520)</f>
        <v>#NAME?</v>
      </c>
      <c r="O6521" s="17" t="e">
        <f ca="1">IF(IRR_DRIP,5,COUNTIF('IDET Wind Values'!C6505:G6505,"&lt;="&amp;IRR_MAXWIND))</f>
        <v>#NAME?</v>
      </c>
      <c r="P6521" s="13" t="e">
        <f ca="1">CalcTable[[#This Row],[ET_o]]*KL</f>
        <v>#NAME?</v>
      </c>
      <c r="Q6521" s="13" t="e">
        <f ca="1">IF(WILTPT&lt;=0,1,MAX(0,MIN(1,(CalcTable[[#This Row],[IWC]]-WILTPT)/(MAD-WILTPT))))</f>
        <v>#NAME?</v>
      </c>
      <c r="R6521" s="13" t="e">
        <f ca="1">CalcTable[[#This Row],[ETMult]]*CalcTable[[#This Row],[ETb]]</f>
        <v>#NAME?</v>
      </c>
      <c r="S6521" s="13" t="b">
        <f>INDEX(IRR_LIST,CalcTable[[#This Row],[Day of Week]]+1)</f>
        <v>0</v>
      </c>
      <c r="T6521" s="13">
        <f t="shared" ca="1" si="2034"/>
        <v>0</v>
      </c>
      <c r="U6521" s="13" t="b">
        <f ca="1">IF(CalcTable[[#This Row],[IrrPrecip]]&gt;=IC_MM,FALSE,TRUE)</f>
        <v>1</v>
      </c>
      <c r="V6521" s="13" t="b">
        <f t="shared" si="2035"/>
        <v>1</v>
      </c>
      <c r="W6521" s="13" t="e">
        <f ca="1">IF(AND(IRR_DRIP=FALSE,CalcTable[[#This Row],[IrrHours]]&lt;=0),FALSE,TRUE)</f>
        <v>#NAME?</v>
      </c>
      <c r="X6521" s="13" t="e">
        <f ca="1">AND(CalcTable[[#This Row],[IrrDay]],CalcTable[[#This Row],[IrrRain]],CalcTable[[#This Row],[IrrWarm]],CalcTable[[#This Row],[IrrWindy]])</f>
        <v>#NAME?</v>
      </c>
      <c r="Y6521" s="13" t="e">
        <f t="shared" ca="1" si="2036"/>
        <v>#NAME?</v>
      </c>
      <c r="Z6521" s="13" t="e">
        <f ca="1">CalcTable[[#This Row],[IrrHours]]/5</f>
        <v>#NAME?</v>
      </c>
      <c r="AA6521" s="13" t="e">
        <f ca="1">IF(CalcTable[[#This Row],[IrrFlag]]=FALSE,0,MAX(0,CalcTable[[#This Row],[VolRednWind]]*(FCAP*IRR_TARGET-CalcTable[[#This Row],[IWC]])))</f>
        <v>#NAME?</v>
      </c>
      <c r="AB6521" s="13" t="e">
        <f ca="1">CalcTable[[#This Row],[IWC]]+CalcTable[[#This Row],[Eff Precip]]+CalcTable[[#This Row],[IrrAmt]]-CalcTable[[#This Row],[AET]]</f>
        <v>#NAME?</v>
      </c>
      <c r="AC6521" s="13" t="e">
        <f ca="1">IF(CalcTable[[#This Row],[PWC]]&gt;FCAP,MIN(24*PERC,MIN(SAT,CalcTable[[#This Row],[PWC]])-FCAP),0)</f>
        <v>#NAME?</v>
      </c>
      <c r="AD6521" s="13" t="e">
        <f ca="1">IF(CalcTable[[#This Row],[PWC]]&gt;SAT,CalcTable[[#This Row],[PWC]]-SAT,0)</f>
        <v>#NAME?</v>
      </c>
      <c r="AE6521" s="13" t="e">
        <f ca="1">CalcTable[[#This Row],[PWC]]-CalcTable[[#This Row],[PercAmt]]-CalcTable[[#This Row],[Runoff]]</f>
        <v>#NAME?</v>
      </c>
      <c r="AF6521" s="13" t="e">
        <f ca="1">CalcTable[[#This Row],[IrrAmt]]/1000*CUR_IRR_AREA*10000/IRR_EFF</f>
        <v>#NAME?</v>
      </c>
      <c r="AG6521" s="147"/>
      <c r="AH6521" s="13"/>
      <c r="AI6521" s="50">
        <v>0</v>
      </c>
      <c r="AJ6521" s="50">
        <v>0</v>
      </c>
      <c r="AK6521" s="50">
        <v>0</v>
      </c>
      <c r="AL6521" s="50">
        <v>10.324141996177437</v>
      </c>
      <c r="AM6521" s="50"/>
      <c r="AN6521" s="50"/>
      <c r="AO6521" s="50"/>
      <c r="AP6521" s="50"/>
      <c r="AQ6521" s="50"/>
      <c r="AR6521" s="50"/>
      <c r="AS6521" s="50"/>
      <c r="AT6521" s="50"/>
      <c r="AU6521" s="50"/>
      <c r="AV6521" s="50"/>
      <c r="AW6521" s="50"/>
      <c r="AX6521" s="50">
        <f t="shared" si="2047"/>
        <v>10.324141996177437</v>
      </c>
      <c r="AY6521" s="50"/>
      <c r="AZ6521" s="50">
        <f t="shared" si="2037"/>
        <v>302.84149855453819</v>
      </c>
      <c r="BA6521" s="50">
        <f t="shared" si="2038"/>
        <v>466.27976761571756</v>
      </c>
      <c r="BB6521" s="50">
        <f t="shared" si="2039"/>
        <v>480.70079135640987</v>
      </c>
      <c r="BC6521" s="17">
        <f t="shared" si="2040"/>
        <v>20027</v>
      </c>
      <c r="BD6521" s="50">
        <f t="shared" si="2041"/>
        <v>10.324141996177437</v>
      </c>
      <c r="BE6521" s="50">
        <f t="shared" si="2042"/>
        <v>302.84149855453819</v>
      </c>
      <c r="BF6521" s="50">
        <f t="shared" si="2048"/>
        <v>495.35228424185669</v>
      </c>
      <c r="BG6521" s="50"/>
      <c r="BH6521" s="17">
        <f t="shared" si="2043"/>
        <v>0</v>
      </c>
      <c r="BI6521" s="17">
        <f t="shared" si="2051"/>
        <v>6521</v>
      </c>
      <c r="BJ6521" s="17">
        <f t="shared" si="2049"/>
        <v>6521</v>
      </c>
      <c r="BK6521" s="150">
        <f t="shared" si="2050"/>
        <v>37452</v>
      </c>
      <c r="BL6521" s="50" t="e">
        <f t="shared" ca="1" si="2044"/>
        <v>#NAME?</v>
      </c>
      <c r="BM6521" s="50" t="e">
        <f t="shared" ca="1" si="2045"/>
        <v>#NAME?</v>
      </c>
      <c r="BN6521" s="50" t="e">
        <f t="shared" ca="1" si="2046"/>
        <v>#NAME?</v>
      </c>
    </row>
    <row r="6522" spans="1:66" x14ac:dyDescent="0.35">
      <c r="A6522" s="48">
        <v>37453</v>
      </c>
      <c r="B6522" s="17">
        <v>2002</v>
      </c>
      <c r="C6522" s="17">
        <v>7</v>
      </c>
      <c r="D6522" s="17">
        <v>197</v>
      </c>
      <c r="E6522" s="17">
        <v>16</v>
      </c>
      <c r="F6522" s="17">
        <v>3</v>
      </c>
      <c r="G6522" s="50">
        <v>13.5</v>
      </c>
      <c r="H6522" s="32">
        <v>6.6426164459716288</v>
      </c>
      <c r="I6522" s="50">
        <v>19.166666666666668</v>
      </c>
      <c r="J6522" s="13">
        <v>0</v>
      </c>
      <c r="K6522" s="13">
        <f t="shared" si="2032"/>
        <v>0</v>
      </c>
      <c r="L6522" s="13">
        <f t="shared" si="2033"/>
        <v>0</v>
      </c>
      <c r="M6522" s="13" t="e">
        <f ca="1">CalcTable[[#This Row],[IWC]]-AE6521</f>
        <v>#NAME?</v>
      </c>
      <c r="N6522" s="13" t="e">
        <f ca="1">IF(CalcTable[[#This Row],[Day of Year]]&lt;123,FCAP,AE6521)</f>
        <v>#NAME?</v>
      </c>
      <c r="O6522" s="17" t="e">
        <f ca="1">IF(IRR_DRIP,5,COUNTIF('IDET Wind Values'!C6506:G6506,"&lt;="&amp;IRR_MAXWIND))</f>
        <v>#NAME?</v>
      </c>
      <c r="P6522" s="13" t="e">
        <f ca="1">CalcTable[[#This Row],[ET_o]]*KL</f>
        <v>#NAME?</v>
      </c>
      <c r="Q6522" s="13" t="e">
        <f ca="1">IF(WILTPT&lt;=0,1,MAX(0,MIN(1,(CalcTable[[#This Row],[IWC]]-WILTPT)/(MAD-WILTPT))))</f>
        <v>#NAME?</v>
      </c>
      <c r="R6522" s="13" t="e">
        <f ca="1">CalcTable[[#This Row],[ETMult]]*CalcTable[[#This Row],[ETb]]</f>
        <v>#NAME?</v>
      </c>
      <c r="S6522" s="13" t="b">
        <f>INDEX(IRR_LIST,CalcTable[[#This Row],[Day of Week]]+1)</f>
        <v>1</v>
      </c>
      <c r="T6522" s="13">
        <f t="shared" ca="1" si="2034"/>
        <v>0</v>
      </c>
      <c r="U6522" s="13" t="b">
        <f ca="1">IF(CalcTable[[#This Row],[IrrPrecip]]&gt;=IC_MM,FALSE,TRUE)</f>
        <v>1</v>
      </c>
      <c r="V6522" s="13" t="b">
        <f t="shared" si="2035"/>
        <v>1</v>
      </c>
      <c r="W6522" s="13" t="e">
        <f ca="1">IF(AND(IRR_DRIP=FALSE,CalcTable[[#This Row],[IrrHours]]&lt;=0),FALSE,TRUE)</f>
        <v>#NAME?</v>
      </c>
      <c r="X6522" s="13" t="e">
        <f ca="1">AND(CalcTable[[#This Row],[IrrDay]],CalcTable[[#This Row],[IrrRain]],CalcTable[[#This Row],[IrrWarm]],CalcTable[[#This Row],[IrrWindy]])</f>
        <v>#NAME?</v>
      </c>
      <c r="Y6522" s="13" t="e">
        <f t="shared" ca="1" si="2036"/>
        <v>#NAME?</v>
      </c>
      <c r="Z6522" s="13" t="e">
        <f ca="1">CalcTable[[#This Row],[IrrHours]]/5</f>
        <v>#NAME?</v>
      </c>
      <c r="AA6522" s="13" t="e">
        <f ca="1">IF(CalcTable[[#This Row],[IrrFlag]]=FALSE,0,MAX(0,CalcTable[[#This Row],[VolRednWind]]*(FCAP*IRR_TARGET-CalcTable[[#This Row],[IWC]])))</f>
        <v>#NAME?</v>
      </c>
      <c r="AB6522" s="13" t="e">
        <f ca="1">CalcTable[[#This Row],[IWC]]+CalcTable[[#This Row],[Eff Precip]]+CalcTable[[#This Row],[IrrAmt]]-CalcTable[[#This Row],[AET]]</f>
        <v>#NAME?</v>
      </c>
      <c r="AC6522" s="13" t="e">
        <f ca="1">IF(CalcTable[[#This Row],[PWC]]&gt;FCAP,MIN(24*PERC,MIN(SAT,CalcTable[[#This Row],[PWC]])-FCAP),0)</f>
        <v>#NAME?</v>
      </c>
      <c r="AD6522" s="13" t="e">
        <f ca="1">IF(CalcTable[[#This Row],[PWC]]&gt;SAT,CalcTable[[#This Row],[PWC]]-SAT,0)</f>
        <v>#NAME?</v>
      </c>
      <c r="AE6522" s="13" t="e">
        <f ca="1">CalcTable[[#This Row],[PWC]]-CalcTable[[#This Row],[PercAmt]]-CalcTable[[#This Row],[Runoff]]</f>
        <v>#NAME?</v>
      </c>
      <c r="AF6522" s="13" t="e">
        <f ca="1">CalcTable[[#This Row],[IrrAmt]]/1000*CUR_IRR_AREA*10000/IRR_EFF</f>
        <v>#NAME?</v>
      </c>
      <c r="AG6522" s="147"/>
      <c r="AH6522" s="13"/>
      <c r="AI6522" s="50">
        <v>2.2240584989237506</v>
      </c>
      <c r="AJ6522" s="50">
        <v>3.5681396983659415</v>
      </c>
      <c r="AK6522" s="50">
        <v>0</v>
      </c>
      <c r="AL6522" s="50">
        <v>0</v>
      </c>
      <c r="AM6522" s="50"/>
      <c r="AN6522" s="50"/>
      <c r="AO6522" s="50"/>
      <c r="AP6522" s="50"/>
      <c r="AQ6522" s="50"/>
      <c r="AR6522" s="50"/>
      <c r="AS6522" s="50"/>
      <c r="AT6522" s="50"/>
      <c r="AU6522" s="50"/>
      <c r="AV6522" s="50"/>
      <c r="AW6522" s="50"/>
      <c r="AX6522" s="50">
        <f t="shared" si="2047"/>
        <v>5.7921981972896921</v>
      </c>
      <c r="AY6522" s="50"/>
      <c r="AZ6522" s="50">
        <f t="shared" si="2037"/>
        <v>137.2849558029493</v>
      </c>
      <c r="BA6522" s="50">
        <f t="shared" si="2038"/>
        <v>222.87694514188667</v>
      </c>
      <c r="BB6522" s="50">
        <f t="shared" si="2039"/>
        <v>230.69229018197905</v>
      </c>
      <c r="BC6522" s="17">
        <f t="shared" si="2040"/>
        <v>20027</v>
      </c>
      <c r="BD6522" s="50">
        <f t="shared" si="2041"/>
        <v>5.7921981972896921</v>
      </c>
      <c r="BE6522" s="50">
        <f t="shared" si="2042"/>
        <v>137.2849558029493</v>
      </c>
      <c r="BF6522" s="50">
        <f t="shared" si="2048"/>
        <v>224.55448402421135</v>
      </c>
      <c r="BG6522" s="50"/>
      <c r="BH6522" s="17">
        <f t="shared" si="2043"/>
        <v>0</v>
      </c>
      <c r="BI6522" s="17">
        <f t="shared" si="2051"/>
        <v>6522</v>
      </c>
      <c r="BJ6522" s="17">
        <f t="shared" si="2049"/>
        <v>6522</v>
      </c>
      <c r="BK6522" s="150">
        <f t="shared" si="2050"/>
        <v>37453</v>
      </c>
      <c r="BL6522" s="50" t="e">
        <f t="shared" ca="1" si="2044"/>
        <v>#NAME?</v>
      </c>
      <c r="BM6522" s="50" t="e">
        <f t="shared" ca="1" si="2045"/>
        <v>#NAME?</v>
      </c>
      <c r="BN6522" s="50" t="e">
        <f t="shared" ca="1" si="2046"/>
        <v>#NAME?</v>
      </c>
    </row>
    <row r="6523" spans="1:66" x14ac:dyDescent="0.35">
      <c r="A6523" s="48">
        <v>37454</v>
      </c>
      <c r="B6523" s="17">
        <v>2002</v>
      </c>
      <c r="C6523" s="17">
        <v>7</v>
      </c>
      <c r="D6523" s="17">
        <v>198</v>
      </c>
      <c r="E6523" s="17">
        <v>17</v>
      </c>
      <c r="F6523" s="17">
        <v>4</v>
      </c>
      <c r="G6523" s="50">
        <v>13.9</v>
      </c>
      <c r="H6523" s="32">
        <v>7.4910619462563623</v>
      </c>
      <c r="I6523" s="50">
        <v>8.1666666666666661</v>
      </c>
      <c r="J6523" s="13">
        <v>0</v>
      </c>
      <c r="K6523" s="13">
        <f t="shared" si="2032"/>
        <v>0</v>
      </c>
      <c r="L6523" s="13">
        <f t="shared" si="2033"/>
        <v>0</v>
      </c>
      <c r="M6523" s="13" t="e">
        <f ca="1">CalcTable[[#This Row],[IWC]]-AE6522</f>
        <v>#NAME?</v>
      </c>
      <c r="N6523" s="13" t="e">
        <f ca="1">IF(CalcTable[[#This Row],[Day of Year]]&lt;123,FCAP,AE6522)</f>
        <v>#NAME?</v>
      </c>
      <c r="O6523" s="17" t="e">
        <f ca="1">IF(IRR_DRIP,5,COUNTIF('IDET Wind Values'!C6507:G6507,"&lt;="&amp;IRR_MAXWIND))</f>
        <v>#NAME?</v>
      </c>
      <c r="P6523" s="13" t="e">
        <f ca="1">CalcTable[[#This Row],[ET_o]]*KL</f>
        <v>#NAME?</v>
      </c>
      <c r="Q6523" s="13" t="e">
        <f ca="1">IF(WILTPT&lt;=0,1,MAX(0,MIN(1,(CalcTable[[#This Row],[IWC]]-WILTPT)/(MAD-WILTPT))))</f>
        <v>#NAME?</v>
      </c>
      <c r="R6523" s="13" t="e">
        <f ca="1">CalcTable[[#This Row],[ETMult]]*CalcTable[[#This Row],[ETb]]</f>
        <v>#NAME?</v>
      </c>
      <c r="S6523" s="13" t="b">
        <f>INDEX(IRR_LIST,CalcTable[[#This Row],[Day of Week]]+1)</f>
        <v>0</v>
      </c>
      <c r="T6523" s="13">
        <f t="shared" ca="1" si="2034"/>
        <v>0</v>
      </c>
      <c r="U6523" s="13" t="b">
        <f ca="1">IF(CalcTable[[#This Row],[IrrPrecip]]&gt;=IC_MM,FALSE,TRUE)</f>
        <v>1</v>
      </c>
      <c r="V6523" s="13" t="b">
        <f t="shared" si="2035"/>
        <v>1</v>
      </c>
      <c r="W6523" s="13" t="e">
        <f ca="1">IF(AND(IRR_DRIP=FALSE,CalcTable[[#This Row],[IrrHours]]&lt;=0),FALSE,TRUE)</f>
        <v>#NAME?</v>
      </c>
      <c r="X6523" s="13" t="e">
        <f ca="1">AND(CalcTable[[#This Row],[IrrDay]],CalcTable[[#This Row],[IrrRain]],CalcTable[[#This Row],[IrrWarm]],CalcTable[[#This Row],[IrrWindy]])</f>
        <v>#NAME?</v>
      </c>
      <c r="Y6523" s="13" t="e">
        <f t="shared" ca="1" si="2036"/>
        <v>#NAME?</v>
      </c>
      <c r="Z6523" s="13" t="e">
        <f ca="1">CalcTable[[#This Row],[IrrHours]]/5</f>
        <v>#NAME?</v>
      </c>
      <c r="AA6523" s="13" t="e">
        <f ca="1">IF(CalcTable[[#This Row],[IrrFlag]]=FALSE,0,MAX(0,CalcTable[[#This Row],[VolRednWind]]*(FCAP*IRR_TARGET-CalcTable[[#This Row],[IWC]])))</f>
        <v>#NAME?</v>
      </c>
      <c r="AB6523" s="13" t="e">
        <f ca="1">CalcTable[[#This Row],[IWC]]+CalcTable[[#This Row],[Eff Precip]]+CalcTable[[#This Row],[IrrAmt]]-CalcTable[[#This Row],[AET]]</f>
        <v>#NAME?</v>
      </c>
      <c r="AC6523" s="13" t="e">
        <f ca="1">IF(CalcTable[[#This Row],[PWC]]&gt;FCAP,MIN(24*PERC,MIN(SAT,CalcTable[[#This Row],[PWC]])-FCAP),0)</f>
        <v>#NAME?</v>
      </c>
      <c r="AD6523" s="13" t="e">
        <f ca="1">IF(CalcTable[[#This Row],[PWC]]&gt;SAT,CalcTable[[#This Row],[PWC]]-SAT,0)</f>
        <v>#NAME?</v>
      </c>
      <c r="AE6523" s="13" t="e">
        <f ca="1">CalcTable[[#This Row],[PWC]]-CalcTable[[#This Row],[PercAmt]]-CalcTable[[#This Row],[Runoff]]</f>
        <v>#NAME?</v>
      </c>
      <c r="AF6523" s="13" t="e">
        <f ca="1">CalcTable[[#This Row],[IrrAmt]]/1000*CUR_IRR_AREA*10000/IRR_EFF</f>
        <v>#NAME?</v>
      </c>
      <c r="AG6523" s="147"/>
      <c r="AH6523" s="13"/>
      <c r="AI6523" s="50">
        <v>0</v>
      </c>
      <c r="AJ6523" s="50">
        <v>0</v>
      </c>
      <c r="AK6523" s="50">
        <v>0</v>
      </c>
      <c r="AL6523" s="50">
        <v>5.9334390452843984</v>
      </c>
      <c r="AM6523" s="50"/>
      <c r="AN6523" s="50"/>
      <c r="AO6523" s="50"/>
      <c r="AP6523" s="50"/>
      <c r="AQ6523" s="50"/>
      <c r="AR6523" s="50"/>
      <c r="AS6523" s="50"/>
      <c r="AT6523" s="50"/>
      <c r="AU6523" s="50"/>
      <c r="AV6523" s="50"/>
      <c r="AW6523" s="50"/>
      <c r="AX6523" s="50">
        <f t="shared" si="2047"/>
        <v>5.9334390452843984</v>
      </c>
      <c r="AY6523" s="50"/>
      <c r="AZ6523" s="50">
        <f t="shared" si="2037"/>
        <v>174.04754532834235</v>
      </c>
      <c r="BA6523" s="50">
        <f t="shared" si="2038"/>
        <v>267.9779666166541</v>
      </c>
      <c r="BB6523" s="50">
        <f t="shared" si="2039"/>
        <v>276.26594496562279</v>
      </c>
      <c r="BC6523" s="17">
        <f t="shared" si="2040"/>
        <v>20027</v>
      </c>
      <c r="BD6523" s="50">
        <f t="shared" si="2041"/>
        <v>5.9334390452843984</v>
      </c>
      <c r="BE6523" s="50">
        <f t="shared" si="2042"/>
        <v>174.04754532834235</v>
      </c>
      <c r="BF6523" s="50">
        <f t="shared" si="2048"/>
        <v>284.6863773841622</v>
      </c>
      <c r="BG6523" s="50"/>
      <c r="BH6523" s="17">
        <f t="shared" si="2043"/>
        <v>0</v>
      </c>
      <c r="BI6523" s="17">
        <f t="shared" si="2051"/>
        <v>6523</v>
      </c>
      <c r="BJ6523" s="17">
        <f t="shared" si="2049"/>
        <v>6523</v>
      </c>
      <c r="BK6523" s="150">
        <f t="shared" si="2050"/>
        <v>37454</v>
      </c>
      <c r="BL6523" s="50" t="e">
        <f t="shared" ca="1" si="2044"/>
        <v>#NAME?</v>
      </c>
      <c r="BM6523" s="50" t="e">
        <f t="shared" ca="1" si="2045"/>
        <v>#NAME?</v>
      </c>
      <c r="BN6523" s="50" t="e">
        <f t="shared" ca="1" si="2046"/>
        <v>#NAME?</v>
      </c>
    </row>
    <row r="6524" spans="1:66" x14ac:dyDescent="0.35">
      <c r="A6524" s="48">
        <v>37455</v>
      </c>
      <c r="B6524" s="17">
        <v>2002</v>
      </c>
      <c r="C6524" s="17">
        <v>7</v>
      </c>
      <c r="D6524" s="17">
        <v>199</v>
      </c>
      <c r="E6524" s="17">
        <v>18</v>
      </c>
      <c r="F6524" s="17">
        <v>5</v>
      </c>
      <c r="G6524" s="50">
        <v>14.9</v>
      </c>
      <c r="H6524" s="32">
        <v>6.6769928341532401</v>
      </c>
      <c r="I6524" s="50">
        <v>15.833333333333334</v>
      </c>
      <c r="J6524" s="13">
        <v>0</v>
      </c>
      <c r="K6524" s="13">
        <f t="shared" si="2032"/>
        <v>0</v>
      </c>
      <c r="L6524" s="13">
        <f t="shared" si="2033"/>
        <v>0</v>
      </c>
      <c r="M6524" s="13" t="e">
        <f ca="1">CalcTable[[#This Row],[IWC]]-AE6523</f>
        <v>#NAME?</v>
      </c>
      <c r="N6524" s="13" t="e">
        <f ca="1">IF(CalcTable[[#This Row],[Day of Year]]&lt;123,FCAP,AE6523)</f>
        <v>#NAME?</v>
      </c>
      <c r="O6524" s="17" t="e">
        <f ca="1">IF(IRR_DRIP,5,COUNTIF('IDET Wind Values'!C6508:G6508,"&lt;="&amp;IRR_MAXWIND))</f>
        <v>#NAME?</v>
      </c>
      <c r="P6524" s="13" t="e">
        <f ca="1">CalcTable[[#This Row],[ET_o]]*KL</f>
        <v>#NAME?</v>
      </c>
      <c r="Q6524" s="13" t="e">
        <f ca="1">IF(WILTPT&lt;=0,1,MAX(0,MIN(1,(CalcTable[[#This Row],[IWC]]-WILTPT)/(MAD-WILTPT))))</f>
        <v>#NAME?</v>
      </c>
      <c r="R6524" s="13" t="e">
        <f ca="1">CalcTable[[#This Row],[ETMult]]*CalcTable[[#This Row],[ETb]]</f>
        <v>#NAME?</v>
      </c>
      <c r="S6524" s="13" t="b">
        <f>INDEX(IRR_LIST,CalcTable[[#This Row],[Day of Week]]+1)</f>
        <v>1</v>
      </c>
      <c r="T6524" s="13">
        <f t="shared" ca="1" si="2034"/>
        <v>0</v>
      </c>
      <c r="U6524" s="13" t="b">
        <f ca="1">IF(CalcTable[[#This Row],[IrrPrecip]]&gt;=IC_MM,FALSE,TRUE)</f>
        <v>1</v>
      </c>
      <c r="V6524" s="13" t="b">
        <f t="shared" si="2035"/>
        <v>1</v>
      </c>
      <c r="W6524" s="13" t="e">
        <f ca="1">IF(AND(IRR_DRIP=FALSE,CalcTable[[#This Row],[IrrHours]]&lt;=0),FALSE,TRUE)</f>
        <v>#NAME?</v>
      </c>
      <c r="X6524" s="13" t="e">
        <f ca="1">AND(CalcTable[[#This Row],[IrrDay]],CalcTable[[#This Row],[IrrRain]],CalcTable[[#This Row],[IrrWarm]],CalcTable[[#This Row],[IrrWindy]])</f>
        <v>#NAME?</v>
      </c>
      <c r="Y6524" s="13" t="e">
        <f t="shared" ca="1" si="2036"/>
        <v>#NAME?</v>
      </c>
      <c r="Z6524" s="13" t="e">
        <f ca="1">CalcTable[[#This Row],[IrrHours]]/5</f>
        <v>#NAME?</v>
      </c>
      <c r="AA6524" s="13" t="e">
        <f ca="1">IF(CalcTable[[#This Row],[IrrFlag]]=FALSE,0,MAX(0,CalcTable[[#This Row],[VolRednWind]]*(FCAP*IRR_TARGET-CalcTable[[#This Row],[IWC]])))</f>
        <v>#NAME?</v>
      </c>
      <c r="AB6524" s="13" t="e">
        <f ca="1">CalcTable[[#This Row],[IWC]]+CalcTable[[#This Row],[Eff Precip]]+CalcTable[[#This Row],[IrrAmt]]-CalcTable[[#This Row],[AET]]</f>
        <v>#NAME?</v>
      </c>
      <c r="AC6524" s="13" t="e">
        <f ca="1">IF(CalcTable[[#This Row],[PWC]]&gt;FCAP,MIN(24*PERC,MIN(SAT,CalcTable[[#This Row],[PWC]])-FCAP),0)</f>
        <v>#NAME?</v>
      </c>
      <c r="AD6524" s="13" t="e">
        <f ca="1">IF(CalcTable[[#This Row],[PWC]]&gt;SAT,CalcTable[[#This Row],[PWC]]-SAT,0)</f>
        <v>#NAME?</v>
      </c>
      <c r="AE6524" s="13" t="e">
        <f ca="1">CalcTable[[#This Row],[PWC]]-CalcTable[[#This Row],[PercAmt]]-CalcTable[[#This Row],[Runoff]]</f>
        <v>#NAME?</v>
      </c>
      <c r="AF6524" s="13" t="e">
        <f ca="1">CalcTable[[#This Row],[IrrAmt]]/1000*CUR_IRR_AREA*10000/IRR_EFF</f>
        <v>#NAME?</v>
      </c>
      <c r="AG6524" s="147"/>
      <c r="AH6524" s="13"/>
      <c r="AI6524" s="50">
        <v>0</v>
      </c>
      <c r="AJ6524" s="50">
        <v>0</v>
      </c>
      <c r="AK6524" s="50">
        <v>0</v>
      </c>
      <c r="AL6524" s="50">
        <v>0</v>
      </c>
      <c r="AM6524" s="50"/>
      <c r="AN6524" s="50"/>
      <c r="AO6524" s="50"/>
      <c r="AP6524" s="50"/>
      <c r="AQ6524" s="50"/>
      <c r="AR6524" s="50"/>
      <c r="AS6524" s="50"/>
      <c r="AT6524" s="50"/>
      <c r="AU6524" s="50"/>
      <c r="AV6524" s="50"/>
      <c r="AW6524" s="50"/>
      <c r="AX6524" s="50">
        <f t="shared" si="2047"/>
        <v>0</v>
      </c>
      <c r="AY6524" s="50"/>
      <c r="AZ6524" s="50">
        <f t="shared" si="2037"/>
        <v>0</v>
      </c>
      <c r="BA6524" s="50">
        <f t="shared" si="2038"/>
        <v>0</v>
      </c>
      <c r="BB6524" s="50">
        <f t="shared" si="2039"/>
        <v>0</v>
      </c>
      <c r="BC6524" s="17">
        <f t="shared" si="2040"/>
        <v>20027</v>
      </c>
      <c r="BD6524" s="50">
        <f t="shared" si="2041"/>
        <v>0</v>
      </c>
      <c r="BE6524" s="50">
        <f t="shared" si="2042"/>
        <v>0</v>
      </c>
      <c r="BF6524" s="50">
        <f t="shared" si="2048"/>
        <v>0</v>
      </c>
      <c r="BG6524" s="50"/>
      <c r="BH6524" s="17">
        <f t="shared" si="2043"/>
        <v>0</v>
      </c>
      <c r="BI6524" s="17">
        <f t="shared" si="2051"/>
        <v>6524</v>
      </c>
      <c r="BJ6524" s="17">
        <f t="shared" si="2049"/>
        <v>6524</v>
      </c>
      <c r="BK6524" s="150">
        <f t="shared" si="2050"/>
        <v>37455</v>
      </c>
      <c r="BL6524" s="50" t="e">
        <f t="shared" ca="1" si="2044"/>
        <v>#NAME?</v>
      </c>
      <c r="BM6524" s="50" t="e">
        <f t="shared" ca="1" si="2045"/>
        <v>#NAME?</v>
      </c>
      <c r="BN6524" s="50" t="e">
        <f t="shared" ca="1" si="2046"/>
        <v>#NAME?</v>
      </c>
    </row>
    <row r="6525" spans="1:66" x14ac:dyDescent="0.35">
      <c r="A6525" s="48">
        <v>37456</v>
      </c>
      <c r="B6525" s="17">
        <v>2002</v>
      </c>
      <c r="C6525" s="17">
        <v>7</v>
      </c>
      <c r="D6525" s="17">
        <v>200</v>
      </c>
      <c r="E6525" s="17">
        <v>19</v>
      </c>
      <c r="F6525" s="17">
        <v>6</v>
      </c>
      <c r="G6525" s="50">
        <v>14.3</v>
      </c>
      <c r="H6525" s="32">
        <v>6.2515361937128056</v>
      </c>
      <c r="I6525" s="50">
        <v>24</v>
      </c>
      <c r="J6525" s="13">
        <v>0</v>
      </c>
      <c r="K6525" s="13">
        <f t="shared" si="2032"/>
        <v>0</v>
      </c>
      <c r="L6525" s="13">
        <f t="shared" si="2033"/>
        <v>0</v>
      </c>
      <c r="M6525" s="13" t="e">
        <f ca="1">CalcTable[[#This Row],[IWC]]-AE6524</f>
        <v>#NAME?</v>
      </c>
      <c r="N6525" s="13" t="e">
        <f ca="1">IF(CalcTable[[#This Row],[Day of Year]]&lt;123,FCAP,AE6524)</f>
        <v>#NAME?</v>
      </c>
      <c r="O6525" s="17" t="e">
        <f ca="1">IF(IRR_DRIP,5,COUNTIF('IDET Wind Values'!C6509:G6509,"&lt;="&amp;IRR_MAXWIND))</f>
        <v>#NAME?</v>
      </c>
      <c r="P6525" s="13" t="e">
        <f ca="1">CalcTable[[#This Row],[ET_o]]*KL</f>
        <v>#NAME?</v>
      </c>
      <c r="Q6525" s="13" t="e">
        <f ca="1">IF(WILTPT&lt;=0,1,MAX(0,MIN(1,(CalcTable[[#This Row],[IWC]]-WILTPT)/(MAD-WILTPT))))</f>
        <v>#NAME?</v>
      </c>
      <c r="R6525" s="13" t="e">
        <f ca="1">CalcTable[[#This Row],[ETMult]]*CalcTable[[#This Row],[ETb]]</f>
        <v>#NAME?</v>
      </c>
      <c r="S6525" s="13" t="b">
        <f>INDEX(IRR_LIST,CalcTable[[#This Row],[Day of Week]]+1)</f>
        <v>0</v>
      </c>
      <c r="T6525" s="13">
        <f t="shared" ca="1" si="2034"/>
        <v>0</v>
      </c>
      <c r="U6525" s="13" t="b">
        <f ca="1">IF(CalcTable[[#This Row],[IrrPrecip]]&gt;=IC_MM,FALSE,TRUE)</f>
        <v>1</v>
      </c>
      <c r="V6525" s="13" t="b">
        <f t="shared" si="2035"/>
        <v>1</v>
      </c>
      <c r="W6525" s="13" t="e">
        <f ca="1">IF(AND(IRR_DRIP=FALSE,CalcTable[[#This Row],[IrrHours]]&lt;=0),FALSE,TRUE)</f>
        <v>#NAME?</v>
      </c>
      <c r="X6525" s="13" t="e">
        <f ca="1">AND(CalcTable[[#This Row],[IrrDay]],CalcTable[[#This Row],[IrrRain]],CalcTable[[#This Row],[IrrWarm]],CalcTable[[#This Row],[IrrWindy]])</f>
        <v>#NAME?</v>
      </c>
      <c r="Y6525" s="13" t="e">
        <f t="shared" ca="1" si="2036"/>
        <v>#NAME?</v>
      </c>
      <c r="Z6525" s="13" t="e">
        <f ca="1">CalcTable[[#This Row],[IrrHours]]/5</f>
        <v>#NAME?</v>
      </c>
      <c r="AA6525" s="13" t="e">
        <f ca="1">IF(CalcTable[[#This Row],[IrrFlag]]=FALSE,0,MAX(0,CalcTable[[#This Row],[VolRednWind]]*(FCAP*IRR_TARGET-CalcTable[[#This Row],[IWC]])))</f>
        <v>#NAME?</v>
      </c>
      <c r="AB6525" s="13" t="e">
        <f ca="1">CalcTable[[#This Row],[IWC]]+CalcTable[[#This Row],[Eff Precip]]+CalcTable[[#This Row],[IrrAmt]]-CalcTable[[#This Row],[AET]]</f>
        <v>#NAME?</v>
      </c>
      <c r="AC6525" s="13" t="e">
        <f ca="1">IF(CalcTable[[#This Row],[PWC]]&gt;FCAP,MIN(24*PERC,MIN(SAT,CalcTable[[#This Row],[PWC]])-FCAP),0)</f>
        <v>#NAME?</v>
      </c>
      <c r="AD6525" s="13" t="e">
        <f ca="1">IF(CalcTable[[#This Row],[PWC]]&gt;SAT,CalcTable[[#This Row],[PWC]]-SAT,0)</f>
        <v>#NAME?</v>
      </c>
      <c r="AE6525" s="13" t="e">
        <f ca="1">CalcTable[[#This Row],[PWC]]-CalcTable[[#This Row],[PercAmt]]-CalcTable[[#This Row],[Runoff]]</f>
        <v>#NAME?</v>
      </c>
      <c r="AF6525" s="13" t="e">
        <f ca="1">CalcTable[[#This Row],[IrrAmt]]/1000*CUR_IRR_AREA*10000/IRR_EFF</f>
        <v>#NAME?</v>
      </c>
      <c r="AG6525" s="147"/>
      <c r="AH6525" s="13"/>
      <c r="AI6525" s="50">
        <v>0</v>
      </c>
      <c r="AJ6525" s="50">
        <v>0</v>
      </c>
      <c r="AK6525" s="50">
        <v>0</v>
      </c>
      <c r="AL6525" s="50">
        <v>7.7924301292252807</v>
      </c>
      <c r="AM6525" s="50"/>
      <c r="AN6525" s="50"/>
      <c r="AO6525" s="50"/>
      <c r="AP6525" s="50"/>
      <c r="AQ6525" s="50"/>
      <c r="AR6525" s="50"/>
      <c r="AS6525" s="50"/>
      <c r="AT6525" s="50"/>
      <c r="AU6525" s="50"/>
      <c r="AV6525" s="50"/>
      <c r="AW6525" s="50"/>
      <c r="AX6525" s="50">
        <f t="shared" si="2047"/>
        <v>7.7924301292252807</v>
      </c>
      <c r="AY6525" s="50"/>
      <c r="AZ6525" s="50">
        <f t="shared" si="2037"/>
        <v>228.57795045727491</v>
      </c>
      <c r="BA6525" s="50">
        <f t="shared" si="2038"/>
        <v>351.93747927548679</v>
      </c>
      <c r="BB6525" s="50">
        <f t="shared" si="2039"/>
        <v>362.82214358297608</v>
      </c>
      <c r="BC6525" s="17">
        <f t="shared" si="2040"/>
        <v>20027</v>
      </c>
      <c r="BD6525" s="50">
        <f t="shared" si="2041"/>
        <v>7.7924301292252807</v>
      </c>
      <c r="BE6525" s="50">
        <f t="shared" si="2042"/>
        <v>228.57795045727491</v>
      </c>
      <c r="BF6525" s="50">
        <f t="shared" si="2048"/>
        <v>373.88076081634597</v>
      </c>
      <c r="BG6525" s="50"/>
      <c r="BH6525" s="17">
        <f t="shared" si="2043"/>
        <v>0</v>
      </c>
      <c r="BI6525" s="17">
        <f t="shared" si="2051"/>
        <v>6525</v>
      </c>
      <c r="BJ6525" s="17">
        <f t="shared" si="2049"/>
        <v>6525</v>
      </c>
      <c r="BK6525" s="150">
        <f t="shared" si="2050"/>
        <v>37456</v>
      </c>
      <c r="BL6525" s="50" t="e">
        <f t="shared" ca="1" si="2044"/>
        <v>#NAME?</v>
      </c>
      <c r="BM6525" s="50" t="e">
        <f t="shared" ca="1" si="2045"/>
        <v>#NAME?</v>
      </c>
      <c r="BN6525" s="50" t="e">
        <f t="shared" ca="1" si="2046"/>
        <v>#NAME?</v>
      </c>
    </row>
    <row r="6526" spans="1:66" x14ac:dyDescent="0.35">
      <c r="A6526" s="48">
        <v>37457</v>
      </c>
      <c r="B6526" s="17">
        <v>2002</v>
      </c>
      <c r="C6526" s="17">
        <v>7</v>
      </c>
      <c r="D6526" s="17">
        <v>201</v>
      </c>
      <c r="E6526" s="17">
        <v>20</v>
      </c>
      <c r="F6526" s="17">
        <v>7</v>
      </c>
      <c r="G6526" s="50">
        <v>10</v>
      </c>
      <c r="H6526" s="32">
        <v>4.8463271095712708</v>
      </c>
      <c r="I6526" s="50">
        <v>15.333333333333334</v>
      </c>
      <c r="J6526" s="13">
        <v>1.2</v>
      </c>
      <c r="K6526" s="13">
        <f t="shared" si="2032"/>
        <v>1.2</v>
      </c>
      <c r="L6526" s="13">
        <f t="shared" si="2033"/>
        <v>0</v>
      </c>
      <c r="M6526" s="13" t="e">
        <f ca="1">CalcTable[[#This Row],[IWC]]-AE6525</f>
        <v>#NAME?</v>
      </c>
      <c r="N6526" s="13" t="e">
        <f ca="1">IF(CalcTable[[#This Row],[Day of Year]]&lt;123,FCAP,AE6525)</f>
        <v>#NAME?</v>
      </c>
      <c r="O6526" s="17" t="e">
        <f ca="1">IF(IRR_DRIP,5,COUNTIF('IDET Wind Values'!C6510:G6510,"&lt;="&amp;IRR_MAXWIND))</f>
        <v>#NAME?</v>
      </c>
      <c r="P6526" s="13" t="e">
        <f ca="1">CalcTable[[#This Row],[ET_o]]*KL</f>
        <v>#NAME?</v>
      </c>
      <c r="Q6526" s="13" t="e">
        <f ca="1">IF(WILTPT&lt;=0,1,MAX(0,MIN(1,(CalcTable[[#This Row],[IWC]]-WILTPT)/(MAD-WILTPT))))</f>
        <v>#NAME?</v>
      </c>
      <c r="R6526" s="13" t="e">
        <f ca="1">CalcTable[[#This Row],[ETMult]]*CalcTable[[#This Row],[ETb]]</f>
        <v>#NAME?</v>
      </c>
      <c r="S6526" s="13" t="b">
        <f>INDEX(IRR_LIST,CalcTable[[#This Row],[Day of Week]]+1)</f>
        <v>0</v>
      </c>
      <c r="T6526" s="13">
        <f t="shared" ca="1" si="2034"/>
        <v>0</v>
      </c>
      <c r="U6526" s="13" t="b">
        <f ca="1">IF(CalcTable[[#This Row],[IrrPrecip]]&gt;=IC_MM,FALSE,TRUE)</f>
        <v>1</v>
      </c>
      <c r="V6526" s="13" t="b">
        <f t="shared" si="2035"/>
        <v>1</v>
      </c>
      <c r="W6526" s="13" t="e">
        <f ca="1">IF(AND(IRR_DRIP=FALSE,CalcTable[[#This Row],[IrrHours]]&lt;=0),FALSE,TRUE)</f>
        <v>#NAME?</v>
      </c>
      <c r="X6526" s="13" t="e">
        <f ca="1">AND(CalcTable[[#This Row],[IrrDay]],CalcTable[[#This Row],[IrrRain]],CalcTable[[#This Row],[IrrWarm]],CalcTable[[#This Row],[IrrWindy]])</f>
        <v>#NAME?</v>
      </c>
      <c r="Y6526" s="13" t="e">
        <f t="shared" ca="1" si="2036"/>
        <v>#NAME?</v>
      </c>
      <c r="Z6526" s="13" t="e">
        <f ca="1">CalcTable[[#This Row],[IrrHours]]/5</f>
        <v>#NAME?</v>
      </c>
      <c r="AA6526" s="13" t="e">
        <f ca="1">IF(CalcTable[[#This Row],[IrrFlag]]=FALSE,0,MAX(0,CalcTable[[#This Row],[VolRednWind]]*(FCAP*IRR_TARGET-CalcTable[[#This Row],[IWC]])))</f>
        <v>#NAME?</v>
      </c>
      <c r="AB6526" s="13" t="e">
        <f ca="1">CalcTable[[#This Row],[IWC]]+CalcTable[[#This Row],[Eff Precip]]+CalcTable[[#This Row],[IrrAmt]]-CalcTable[[#This Row],[AET]]</f>
        <v>#NAME?</v>
      </c>
      <c r="AC6526" s="13" t="e">
        <f ca="1">IF(CalcTable[[#This Row],[PWC]]&gt;FCAP,MIN(24*PERC,MIN(SAT,CalcTable[[#This Row],[PWC]])-FCAP),0)</f>
        <v>#NAME?</v>
      </c>
      <c r="AD6526" s="13" t="e">
        <f ca="1">IF(CalcTable[[#This Row],[PWC]]&gt;SAT,CalcTable[[#This Row],[PWC]]-SAT,0)</f>
        <v>#NAME?</v>
      </c>
      <c r="AE6526" s="13" t="e">
        <f ca="1">CalcTable[[#This Row],[PWC]]-CalcTable[[#This Row],[PercAmt]]-CalcTable[[#This Row],[Runoff]]</f>
        <v>#NAME?</v>
      </c>
      <c r="AF6526" s="13" t="e">
        <f ca="1">CalcTable[[#This Row],[IrrAmt]]/1000*CUR_IRR_AREA*10000/IRR_EFF</f>
        <v>#NAME?</v>
      </c>
      <c r="AG6526" s="147"/>
      <c r="AH6526" s="13"/>
      <c r="AI6526" s="50">
        <v>0</v>
      </c>
      <c r="AJ6526" s="50">
        <v>0</v>
      </c>
      <c r="AK6526" s="50">
        <v>0</v>
      </c>
      <c r="AL6526" s="50">
        <v>0</v>
      </c>
      <c r="AM6526" s="50"/>
      <c r="AN6526" s="50"/>
      <c r="AO6526" s="50"/>
      <c r="AP6526" s="50"/>
      <c r="AQ6526" s="50"/>
      <c r="AR6526" s="50"/>
      <c r="AS6526" s="50"/>
      <c r="AT6526" s="50"/>
      <c r="AU6526" s="50"/>
      <c r="AV6526" s="50"/>
      <c r="AW6526" s="50"/>
      <c r="AX6526" s="50">
        <f t="shared" si="2047"/>
        <v>0</v>
      </c>
      <c r="AY6526" s="50"/>
      <c r="AZ6526" s="50">
        <f t="shared" si="2037"/>
        <v>0</v>
      </c>
      <c r="BA6526" s="50">
        <f t="shared" si="2038"/>
        <v>0</v>
      </c>
      <c r="BB6526" s="50">
        <f t="shared" si="2039"/>
        <v>0</v>
      </c>
      <c r="BC6526" s="17">
        <f t="shared" si="2040"/>
        <v>20027</v>
      </c>
      <c r="BD6526" s="50">
        <f t="shared" si="2041"/>
        <v>0</v>
      </c>
      <c r="BE6526" s="50">
        <f t="shared" si="2042"/>
        <v>0</v>
      </c>
      <c r="BF6526" s="50">
        <f t="shared" si="2048"/>
        <v>0</v>
      </c>
      <c r="BG6526" s="50"/>
      <c r="BH6526" s="17">
        <f t="shared" si="2043"/>
        <v>0</v>
      </c>
      <c r="BI6526" s="17">
        <f t="shared" si="2051"/>
        <v>6526</v>
      </c>
      <c r="BJ6526" s="17">
        <f t="shared" si="2049"/>
        <v>6526</v>
      </c>
      <c r="BK6526" s="150">
        <f t="shared" si="2050"/>
        <v>37457</v>
      </c>
      <c r="BL6526" s="50" t="e">
        <f t="shared" ca="1" si="2044"/>
        <v>#NAME?</v>
      </c>
      <c r="BM6526" s="50" t="e">
        <f t="shared" ca="1" si="2045"/>
        <v>#NAME?</v>
      </c>
      <c r="BN6526" s="50" t="e">
        <f t="shared" ca="1" si="2046"/>
        <v>#NAME?</v>
      </c>
    </row>
    <row r="6527" spans="1:66" x14ac:dyDescent="0.35">
      <c r="A6527" s="48">
        <v>37458</v>
      </c>
      <c r="B6527" s="17">
        <v>2002</v>
      </c>
      <c r="C6527" s="17">
        <v>7</v>
      </c>
      <c r="D6527" s="17">
        <v>202</v>
      </c>
      <c r="E6527" s="17">
        <v>21</v>
      </c>
      <c r="F6527" s="17">
        <v>1</v>
      </c>
      <c r="G6527" s="50">
        <v>9.1999999999999993</v>
      </c>
      <c r="H6527" s="32">
        <v>5.2824820356029862</v>
      </c>
      <c r="I6527" s="50">
        <v>15.666666666666666</v>
      </c>
      <c r="J6527" s="13">
        <v>0</v>
      </c>
      <c r="K6527" s="13">
        <f t="shared" si="2032"/>
        <v>0</v>
      </c>
      <c r="L6527" s="13">
        <f t="shared" si="2033"/>
        <v>0</v>
      </c>
      <c r="M6527" s="13" t="e">
        <f ca="1">CalcTable[[#This Row],[IWC]]-AE6526</f>
        <v>#NAME?</v>
      </c>
      <c r="N6527" s="13" t="e">
        <f ca="1">IF(CalcTable[[#This Row],[Day of Year]]&lt;123,FCAP,AE6526)</f>
        <v>#NAME?</v>
      </c>
      <c r="O6527" s="17" t="e">
        <f ca="1">IF(IRR_DRIP,5,COUNTIF('IDET Wind Values'!C6511:G6511,"&lt;="&amp;IRR_MAXWIND))</f>
        <v>#NAME?</v>
      </c>
      <c r="P6527" s="13" t="e">
        <f ca="1">CalcTable[[#This Row],[ET_o]]*KL</f>
        <v>#NAME?</v>
      </c>
      <c r="Q6527" s="13" t="e">
        <f ca="1">IF(WILTPT&lt;=0,1,MAX(0,MIN(1,(CalcTable[[#This Row],[IWC]]-WILTPT)/(MAD-WILTPT))))</f>
        <v>#NAME?</v>
      </c>
      <c r="R6527" s="13" t="e">
        <f ca="1">CalcTable[[#This Row],[ETMult]]*CalcTable[[#This Row],[ETb]]</f>
        <v>#NAME?</v>
      </c>
      <c r="S6527" s="13" t="b">
        <f>INDEX(IRR_LIST,CalcTable[[#This Row],[Day of Week]]+1)</f>
        <v>1</v>
      </c>
      <c r="T6527" s="13">
        <f t="shared" ca="1" si="2034"/>
        <v>1.2</v>
      </c>
      <c r="U6527" s="13" t="b">
        <f ca="1">IF(CalcTable[[#This Row],[IrrPrecip]]&gt;=IC_MM,FALSE,TRUE)</f>
        <v>1</v>
      </c>
      <c r="V6527" s="13" t="b">
        <f t="shared" si="2035"/>
        <v>1</v>
      </c>
      <c r="W6527" s="13" t="e">
        <f ca="1">IF(AND(IRR_DRIP=FALSE,CalcTable[[#This Row],[IrrHours]]&lt;=0),FALSE,TRUE)</f>
        <v>#NAME?</v>
      </c>
      <c r="X6527" s="13" t="e">
        <f ca="1">AND(CalcTable[[#This Row],[IrrDay]],CalcTable[[#This Row],[IrrRain]],CalcTable[[#This Row],[IrrWarm]],CalcTable[[#This Row],[IrrWindy]])</f>
        <v>#NAME?</v>
      </c>
      <c r="Y6527" s="13" t="e">
        <f t="shared" ca="1" si="2036"/>
        <v>#NAME?</v>
      </c>
      <c r="Z6527" s="13" t="e">
        <f ca="1">CalcTable[[#This Row],[IrrHours]]/5</f>
        <v>#NAME?</v>
      </c>
      <c r="AA6527" s="13" t="e">
        <f ca="1">IF(CalcTable[[#This Row],[IrrFlag]]=FALSE,0,MAX(0,CalcTable[[#This Row],[VolRednWind]]*(FCAP*IRR_TARGET-CalcTable[[#This Row],[IWC]])))</f>
        <v>#NAME?</v>
      </c>
      <c r="AB6527" s="13" t="e">
        <f ca="1">CalcTable[[#This Row],[IWC]]+CalcTable[[#This Row],[Eff Precip]]+CalcTable[[#This Row],[IrrAmt]]-CalcTable[[#This Row],[AET]]</f>
        <v>#NAME?</v>
      </c>
      <c r="AC6527" s="13" t="e">
        <f ca="1">IF(CalcTable[[#This Row],[PWC]]&gt;FCAP,MIN(24*PERC,MIN(SAT,CalcTable[[#This Row],[PWC]])-FCAP),0)</f>
        <v>#NAME?</v>
      </c>
      <c r="AD6527" s="13" t="e">
        <f ca="1">IF(CalcTable[[#This Row],[PWC]]&gt;SAT,CalcTable[[#This Row],[PWC]]-SAT,0)</f>
        <v>#NAME?</v>
      </c>
      <c r="AE6527" s="13" t="e">
        <f ca="1">CalcTable[[#This Row],[PWC]]-CalcTable[[#This Row],[PercAmt]]-CalcTable[[#This Row],[Runoff]]</f>
        <v>#NAME?</v>
      </c>
      <c r="AF6527" s="13" t="e">
        <f ca="1">CalcTable[[#This Row],[IrrAmt]]/1000*CUR_IRR_AREA*10000/IRR_EFF</f>
        <v>#NAME?</v>
      </c>
      <c r="AG6527" s="147"/>
      <c r="AH6527" s="13"/>
      <c r="AI6527" s="50">
        <v>10.305634660635116</v>
      </c>
      <c r="AJ6527" s="50">
        <v>18.572791716958452</v>
      </c>
      <c r="AK6527" s="50">
        <v>0</v>
      </c>
      <c r="AL6527" s="50">
        <v>0</v>
      </c>
      <c r="AM6527" s="50"/>
      <c r="AN6527" s="50"/>
      <c r="AO6527" s="50"/>
      <c r="AP6527" s="50"/>
      <c r="AQ6527" s="50"/>
      <c r="AR6527" s="50"/>
      <c r="AS6527" s="50"/>
      <c r="AT6527" s="50"/>
      <c r="AU6527" s="50"/>
      <c r="AV6527" s="50"/>
      <c r="AW6527" s="50"/>
      <c r="AX6527" s="50">
        <f t="shared" si="2047"/>
        <v>28.87842637759357</v>
      </c>
      <c r="AY6527" s="50"/>
      <c r="AZ6527" s="50">
        <f t="shared" si="2037"/>
        <v>695.95119872009639</v>
      </c>
      <c r="BA6527" s="50">
        <f t="shared" si="2038"/>
        <v>1131.4122487409181</v>
      </c>
      <c r="BB6527" s="50">
        <f t="shared" si="2039"/>
        <v>1171.2048197466872</v>
      </c>
      <c r="BC6527" s="17">
        <f t="shared" si="2040"/>
        <v>20027</v>
      </c>
      <c r="BD6527" s="50">
        <f t="shared" si="2041"/>
        <v>28.87842637759357</v>
      </c>
      <c r="BE6527" s="50">
        <f t="shared" si="2042"/>
        <v>695.95119872009639</v>
      </c>
      <c r="BF6527" s="50">
        <f t="shared" si="2048"/>
        <v>1138.3546100924284</v>
      </c>
      <c r="BG6527" s="50"/>
      <c r="BH6527" s="17">
        <f t="shared" si="2043"/>
        <v>0</v>
      </c>
      <c r="BI6527" s="17">
        <f t="shared" si="2051"/>
        <v>6527</v>
      </c>
      <c r="BJ6527" s="17">
        <f t="shared" si="2049"/>
        <v>6527</v>
      </c>
      <c r="BK6527" s="150">
        <f t="shared" si="2050"/>
        <v>37458</v>
      </c>
      <c r="BL6527" s="50" t="e">
        <f t="shared" ca="1" si="2044"/>
        <v>#NAME?</v>
      </c>
      <c r="BM6527" s="50" t="e">
        <f t="shared" ca="1" si="2045"/>
        <v>#NAME?</v>
      </c>
      <c r="BN6527" s="50" t="e">
        <f t="shared" ca="1" si="2046"/>
        <v>#NAME?</v>
      </c>
    </row>
    <row r="6528" spans="1:66" x14ac:dyDescent="0.35">
      <c r="A6528" s="48">
        <v>37459</v>
      </c>
      <c r="B6528" s="17">
        <v>2002</v>
      </c>
      <c r="C6528" s="17">
        <v>7</v>
      </c>
      <c r="D6528" s="17">
        <v>203</v>
      </c>
      <c r="E6528" s="17">
        <v>22</v>
      </c>
      <c r="F6528" s="17">
        <v>2</v>
      </c>
      <c r="G6528" s="50">
        <v>5.2</v>
      </c>
      <c r="H6528" s="32">
        <v>5.7633026424344935</v>
      </c>
      <c r="I6528" s="50">
        <v>7</v>
      </c>
      <c r="J6528" s="13">
        <v>0</v>
      </c>
      <c r="K6528" s="13">
        <f t="shared" si="2032"/>
        <v>0</v>
      </c>
      <c r="L6528" s="13">
        <f t="shared" si="2033"/>
        <v>0</v>
      </c>
      <c r="M6528" s="13" t="e">
        <f ca="1">CalcTable[[#This Row],[IWC]]-AE6527</f>
        <v>#NAME?</v>
      </c>
      <c r="N6528" s="13" t="e">
        <f ca="1">IF(CalcTable[[#This Row],[Day of Year]]&lt;123,FCAP,AE6527)</f>
        <v>#NAME?</v>
      </c>
      <c r="O6528" s="17" t="e">
        <f ca="1">IF(IRR_DRIP,5,COUNTIF('IDET Wind Values'!C6512:G6512,"&lt;="&amp;IRR_MAXWIND))</f>
        <v>#NAME?</v>
      </c>
      <c r="P6528" s="13" t="e">
        <f ca="1">CalcTable[[#This Row],[ET_o]]*KL</f>
        <v>#NAME?</v>
      </c>
      <c r="Q6528" s="13" t="e">
        <f ca="1">IF(WILTPT&lt;=0,1,MAX(0,MIN(1,(CalcTable[[#This Row],[IWC]]-WILTPT)/(MAD-WILTPT))))</f>
        <v>#NAME?</v>
      </c>
      <c r="R6528" s="13" t="e">
        <f ca="1">CalcTable[[#This Row],[ETMult]]*CalcTable[[#This Row],[ETb]]</f>
        <v>#NAME?</v>
      </c>
      <c r="S6528" s="13" t="b">
        <f>INDEX(IRR_LIST,CalcTable[[#This Row],[Day of Week]]+1)</f>
        <v>0</v>
      </c>
      <c r="T6528" s="13">
        <f t="shared" ca="1" si="2034"/>
        <v>1.2</v>
      </c>
      <c r="U6528" s="13" t="b">
        <f ca="1">IF(CalcTable[[#This Row],[IrrPrecip]]&gt;=IC_MM,FALSE,TRUE)</f>
        <v>1</v>
      </c>
      <c r="V6528" s="13" t="b">
        <f t="shared" si="2035"/>
        <v>1</v>
      </c>
      <c r="W6528" s="13" t="e">
        <f ca="1">IF(AND(IRR_DRIP=FALSE,CalcTable[[#This Row],[IrrHours]]&lt;=0),FALSE,TRUE)</f>
        <v>#NAME?</v>
      </c>
      <c r="X6528" s="13" t="e">
        <f ca="1">AND(CalcTable[[#This Row],[IrrDay]],CalcTable[[#This Row],[IrrRain]],CalcTable[[#This Row],[IrrWarm]],CalcTable[[#This Row],[IrrWindy]])</f>
        <v>#NAME?</v>
      </c>
      <c r="Y6528" s="13" t="e">
        <f t="shared" ca="1" si="2036"/>
        <v>#NAME?</v>
      </c>
      <c r="Z6528" s="13" t="e">
        <f ca="1">CalcTable[[#This Row],[IrrHours]]/5</f>
        <v>#NAME?</v>
      </c>
      <c r="AA6528" s="13" t="e">
        <f ca="1">IF(CalcTable[[#This Row],[IrrFlag]]=FALSE,0,MAX(0,CalcTable[[#This Row],[VolRednWind]]*(FCAP*IRR_TARGET-CalcTable[[#This Row],[IWC]])))</f>
        <v>#NAME?</v>
      </c>
      <c r="AB6528" s="13" t="e">
        <f ca="1">CalcTable[[#This Row],[IWC]]+CalcTable[[#This Row],[Eff Precip]]+CalcTable[[#This Row],[IrrAmt]]-CalcTable[[#This Row],[AET]]</f>
        <v>#NAME?</v>
      </c>
      <c r="AC6528" s="13" t="e">
        <f ca="1">IF(CalcTable[[#This Row],[PWC]]&gt;FCAP,MIN(24*PERC,MIN(SAT,CalcTable[[#This Row],[PWC]])-FCAP),0)</f>
        <v>#NAME?</v>
      </c>
      <c r="AD6528" s="13" t="e">
        <f ca="1">IF(CalcTable[[#This Row],[PWC]]&gt;SAT,CalcTable[[#This Row],[PWC]]-SAT,0)</f>
        <v>#NAME?</v>
      </c>
      <c r="AE6528" s="13" t="e">
        <f ca="1">CalcTable[[#This Row],[PWC]]-CalcTable[[#This Row],[PercAmt]]-CalcTable[[#This Row],[Runoff]]</f>
        <v>#NAME?</v>
      </c>
      <c r="AF6528" s="13" t="e">
        <f ca="1">CalcTable[[#This Row],[IrrAmt]]/1000*CUR_IRR_AREA*10000/IRR_EFF</f>
        <v>#NAME?</v>
      </c>
      <c r="AG6528" s="147"/>
      <c r="AH6528" s="13"/>
      <c r="AI6528" s="50">
        <v>0</v>
      </c>
      <c r="AJ6528" s="50">
        <v>0</v>
      </c>
      <c r="AK6528" s="50">
        <v>7.0847955790171282</v>
      </c>
      <c r="AL6528" s="50">
        <v>8.6756669707924914</v>
      </c>
      <c r="AM6528" s="50"/>
      <c r="AN6528" s="50"/>
      <c r="AO6528" s="50"/>
      <c r="AP6528" s="50"/>
      <c r="AQ6528" s="50"/>
      <c r="AR6528" s="50"/>
      <c r="AS6528" s="50"/>
      <c r="AT6528" s="50"/>
      <c r="AU6528" s="50"/>
      <c r="AV6528" s="50"/>
      <c r="AW6528" s="50"/>
      <c r="AX6528" s="50">
        <f t="shared" si="2047"/>
        <v>15.76046254980962</v>
      </c>
      <c r="AY6528" s="50"/>
      <c r="AZ6528" s="50">
        <f t="shared" si="2037"/>
        <v>358.39656630216433</v>
      </c>
      <c r="BA6528" s="50">
        <f t="shared" si="2038"/>
        <v>551.81693541761808</v>
      </c>
      <c r="BB6528" s="50">
        <f t="shared" si="2039"/>
        <v>568.88343857486404</v>
      </c>
      <c r="BC6528" s="17">
        <f t="shared" si="2040"/>
        <v>20027</v>
      </c>
      <c r="BD6528" s="50">
        <f t="shared" si="2041"/>
        <v>15.76046254980962</v>
      </c>
      <c r="BE6528" s="50">
        <f t="shared" si="2042"/>
        <v>358.39656630216433</v>
      </c>
      <c r="BF6528" s="50">
        <f t="shared" si="2048"/>
        <v>586.22268952431443</v>
      </c>
      <c r="BG6528" s="50"/>
      <c r="BH6528" s="17">
        <f t="shared" si="2043"/>
        <v>0</v>
      </c>
      <c r="BI6528" s="17">
        <f t="shared" si="2051"/>
        <v>6528</v>
      </c>
      <c r="BJ6528" s="17">
        <f t="shared" si="2049"/>
        <v>6528</v>
      </c>
      <c r="BK6528" s="150">
        <f t="shared" si="2050"/>
        <v>37459</v>
      </c>
      <c r="BL6528" s="50" t="e">
        <f t="shared" ca="1" si="2044"/>
        <v>#NAME?</v>
      </c>
      <c r="BM6528" s="50" t="e">
        <f t="shared" ca="1" si="2045"/>
        <v>#NAME?</v>
      </c>
      <c r="BN6528" s="50" t="e">
        <f t="shared" ca="1" si="2046"/>
        <v>#NAME?</v>
      </c>
    </row>
    <row r="6529" spans="1:66" x14ac:dyDescent="0.35">
      <c r="A6529" s="48">
        <v>37460</v>
      </c>
      <c r="B6529" s="17">
        <v>2002</v>
      </c>
      <c r="C6529" s="17">
        <v>7</v>
      </c>
      <c r="D6529" s="17">
        <v>204</v>
      </c>
      <c r="E6529" s="17">
        <v>23</v>
      </c>
      <c r="F6529" s="17">
        <v>3</v>
      </c>
      <c r="G6529" s="50">
        <v>11.2</v>
      </c>
      <c r="H6529" s="32">
        <v>6.3941546017936775</v>
      </c>
      <c r="I6529" s="50">
        <v>7</v>
      </c>
      <c r="J6529" s="13">
        <v>0</v>
      </c>
      <c r="K6529" s="13">
        <f t="shared" si="2032"/>
        <v>0</v>
      </c>
      <c r="L6529" s="13">
        <f t="shared" si="2033"/>
        <v>0</v>
      </c>
      <c r="M6529" s="13" t="e">
        <f ca="1">CalcTable[[#This Row],[IWC]]-AE6528</f>
        <v>#NAME?</v>
      </c>
      <c r="N6529" s="13" t="e">
        <f ca="1">IF(CalcTable[[#This Row],[Day of Year]]&lt;123,FCAP,AE6528)</f>
        <v>#NAME?</v>
      </c>
      <c r="O6529" s="17" t="e">
        <f ca="1">IF(IRR_DRIP,5,COUNTIF('IDET Wind Values'!C6513:G6513,"&lt;="&amp;IRR_MAXWIND))</f>
        <v>#NAME?</v>
      </c>
      <c r="P6529" s="13" t="e">
        <f ca="1">CalcTable[[#This Row],[ET_o]]*KL</f>
        <v>#NAME?</v>
      </c>
      <c r="Q6529" s="13" t="e">
        <f ca="1">IF(WILTPT&lt;=0,1,MAX(0,MIN(1,(CalcTable[[#This Row],[IWC]]-WILTPT)/(MAD-WILTPT))))</f>
        <v>#NAME?</v>
      </c>
      <c r="R6529" s="13" t="e">
        <f ca="1">CalcTable[[#This Row],[ETMult]]*CalcTable[[#This Row],[ETb]]</f>
        <v>#NAME?</v>
      </c>
      <c r="S6529" s="13" t="b">
        <f>INDEX(IRR_LIST,CalcTable[[#This Row],[Day of Week]]+1)</f>
        <v>1</v>
      </c>
      <c r="T6529" s="13">
        <f t="shared" ca="1" si="2034"/>
        <v>0</v>
      </c>
      <c r="U6529" s="13" t="b">
        <f ca="1">IF(CalcTable[[#This Row],[IrrPrecip]]&gt;=IC_MM,FALSE,TRUE)</f>
        <v>1</v>
      </c>
      <c r="V6529" s="13" t="b">
        <f t="shared" si="2035"/>
        <v>1</v>
      </c>
      <c r="W6529" s="13" t="e">
        <f ca="1">IF(AND(IRR_DRIP=FALSE,CalcTable[[#This Row],[IrrHours]]&lt;=0),FALSE,TRUE)</f>
        <v>#NAME?</v>
      </c>
      <c r="X6529" s="13" t="e">
        <f ca="1">AND(CalcTable[[#This Row],[IrrDay]],CalcTable[[#This Row],[IrrRain]],CalcTable[[#This Row],[IrrWarm]],CalcTable[[#This Row],[IrrWindy]])</f>
        <v>#NAME?</v>
      </c>
      <c r="Y6529" s="13" t="e">
        <f t="shared" ca="1" si="2036"/>
        <v>#NAME?</v>
      </c>
      <c r="Z6529" s="13" t="e">
        <f ca="1">CalcTable[[#This Row],[IrrHours]]/5</f>
        <v>#NAME?</v>
      </c>
      <c r="AA6529" s="13" t="e">
        <f ca="1">IF(CalcTable[[#This Row],[IrrFlag]]=FALSE,0,MAX(0,CalcTable[[#This Row],[VolRednWind]]*(FCAP*IRR_TARGET-CalcTable[[#This Row],[IWC]])))</f>
        <v>#NAME?</v>
      </c>
      <c r="AB6529" s="13" t="e">
        <f ca="1">CalcTable[[#This Row],[IWC]]+CalcTable[[#This Row],[Eff Precip]]+CalcTable[[#This Row],[IrrAmt]]-CalcTable[[#This Row],[AET]]</f>
        <v>#NAME?</v>
      </c>
      <c r="AC6529" s="13" t="e">
        <f ca="1">IF(CalcTable[[#This Row],[PWC]]&gt;FCAP,MIN(24*PERC,MIN(SAT,CalcTable[[#This Row],[PWC]])-FCAP),0)</f>
        <v>#NAME?</v>
      </c>
      <c r="AD6529" s="13" t="e">
        <f ca="1">IF(CalcTable[[#This Row],[PWC]]&gt;SAT,CalcTable[[#This Row],[PWC]]-SAT,0)</f>
        <v>#NAME?</v>
      </c>
      <c r="AE6529" s="13" t="e">
        <f ca="1">CalcTable[[#This Row],[PWC]]-CalcTable[[#This Row],[PercAmt]]-CalcTable[[#This Row],[Runoff]]</f>
        <v>#NAME?</v>
      </c>
      <c r="AF6529" s="13" t="e">
        <f ca="1">CalcTable[[#This Row],[IrrAmt]]/1000*CUR_IRR_AREA*10000/IRR_EFF</f>
        <v>#NAME?</v>
      </c>
      <c r="AG6529" s="147"/>
      <c r="AH6529" s="13"/>
      <c r="AI6529" s="50">
        <v>0</v>
      </c>
      <c r="AJ6529" s="50">
        <v>0</v>
      </c>
      <c r="AK6529" s="50">
        <v>0</v>
      </c>
      <c r="AL6529" s="50">
        <v>0</v>
      </c>
      <c r="AM6529" s="50"/>
      <c r="AN6529" s="50"/>
      <c r="AO6529" s="50"/>
      <c r="AP6529" s="50"/>
      <c r="AQ6529" s="50"/>
      <c r="AR6529" s="50"/>
      <c r="AS6529" s="50"/>
      <c r="AT6529" s="50"/>
      <c r="AU6529" s="50"/>
      <c r="AV6529" s="50"/>
      <c r="AW6529" s="50"/>
      <c r="AX6529" s="50">
        <f t="shared" si="2047"/>
        <v>0</v>
      </c>
      <c r="AY6529" s="50"/>
      <c r="AZ6529" s="50">
        <f t="shared" si="2037"/>
        <v>0</v>
      </c>
      <c r="BA6529" s="50">
        <f t="shared" si="2038"/>
        <v>0</v>
      </c>
      <c r="BB6529" s="50">
        <f t="shared" si="2039"/>
        <v>0</v>
      </c>
      <c r="BC6529" s="17">
        <f t="shared" si="2040"/>
        <v>20027</v>
      </c>
      <c r="BD6529" s="50">
        <f t="shared" si="2041"/>
        <v>0</v>
      </c>
      <c r="BE6529" s="50">
        <f t="shared" si="2042"/>
        <v>0</v>
      </c>
      <c r="BF6529" s="50">
        <f t="shared" si="2048"/>
        <v>0</v>
      </c>
      <c r="BG6529" s="50"/>
      <c r="BH6529" s="17">
        <f t="shared" si="2043"/>
        <v>0</v>
      </c>
      <c r="BI6529" s="17">
        <f t="shared" si="2051"/>
        <v>6529</v>
      </c>
      <c r="BJ6529" s="17">
        <f t="shared" si="2049"/>
        <v>6529</v>
      </c>
      <c r="BK6529" s="150">
        <f t="shared" si="2050"/>
        <v>37460</v>
      </c>
      <c r="BL6529" s="50" t="e">
        <f t="shared" ca="1" si="2044"/>
        <v>#NAME?</v>
      </c>
      <c r="BM6529" s="50" t="e">
        <f t="shared" ca="1" si="2045"/>
        <v>#NAME?</v>
      </c>
      <c r="BN6529" s="50" t="e">
        <f t="shared" ca="1" si="2046"/>
        <v>#NAME?</v>
      </c>
    </row>
    <row r="6530" spans="1:66" x14ac:dyDescent="0.35">
      <c r="A6530" s="48">
        <v>37461</v>
      </c>
      <c r="B6530" s="17">
        <v>2002</v>
      </c>
      <c r="C6530" s="17">
        <v>7</v>
      </c>
      <c r="D6530" s="17">
        <v>205</v>
      </c>
      <c r="E6530" s="17">
        <v>24</v>
      </c>
      <c r="F6530" s="17">
        <v>4</v>
      </c>
      <c r="G6530" s="50">
        <v>14.6</v>
      </c>
      <c r="H6530" s="32">
        <v>6.5917110703132655</v>
      </c>
      <c r="I6530" s="50">
        <v>18.166666666666668</v>
      </c>
      <c r="J6530" s="13">
        <v>0.4</v>
      </c>
      <c r="K6530" s="13">
        <f t="shared" si="2032"/>
        <v>0.4</v>
      </c>
      <c r="L6530" s="13">
        <f t="shared" si="2033"/>
        <v>0</v>
      </c>
      <c r="M6530" s="13" t="e">
        <f ca="1">CalcTable[[#This Row],[IWC]]-AE6529</f>
        <v>#NAME?</v>
      </c>
      <c r="N6530" s="13" t="e">
        <f ca="1">IF(CalcTable[[#This Row],[Day of Year]]&lt;123,FCAP,AE6529)</f>
        <v>#NAME?</v>
      </c>
      <c r="O6530" s="17" t="e">
        <f ca="1">IF(IRR_DRIP,5,COUNTIF('IDET Wind Values'!C6514:G6514,"&lt;="&amp;IRR_MAXWIND))</f>
        <v>#NAME?</v>
      </c>
      <c r="P6530" s="13" t="e">
        <f ca="1">CalcTable[[#This Row],[ET_o]]*KL</f>
        <v>#NAME?</v>
      </c>
      <c r="Q6530" s="13" t="e">
        <f ca="1">IF(WILTPT&lt;=0,1,MAX(0,MIN(1,(CalcTable[[#This Row],[IWC]]-WILTPT)/(MAD-WILTPT))))</f>
        <v>#NAME?</v>
      </c>
      <c r="R6530" s="13" t="e">
        <f ca="1">CalcTable[[#This Row],[ETMult]]*CalcTable[[#This Row],[ETb]]</f>
        <v>#NAME?</v>
      </c>
      <c r="S6530" s="13" t="b">
        <f>INDEX(IRR_LIST,CalcTable[[#This Row],[Day of Week]]+1)</f>
        <v>0</v>
      </c>
      <c r="T6530" s="13">
        <f t="shared" ca="1" si="2034"/>
        <v>0</v>
      </c>
      <c r="U6530" s="13" t="b">
        <f ca="1">IF(CalcTable[[#This Row],[IrrPrecip]]&gt;=IC_MM,FALSE,TRUE)</f>
        <v>1</v>
      </c>
      <c r="V6530" s="13" t="b">
        <f t="shared" si="2035"/>
        <v>1</v>
      </c>
      <c r="W6530" s="13" t="e">
        <f ca="1">IF(AND(IRR_DRIP=FALSE,CalcTable[[#This Row],[IrrHours]]&lt;=0),FALSE,TRUE)</f>
        <v>#NAME?</v>
      </c>
      <c r="X6530" s="13" t="e">
        <f ca="1">AND(CalcTable[[#This Row],[IrrDay]],CalcTable[[#This Row],[IrrRain]],CalcTable[[#This Row],[IrrWarm]],CalcTable[[#This Row],[IrrWindy]])</f>
        <v>#NAME?</v>
      </c>
      <c r="Y6530" s="13" t="e">
        <f t="shared" ca="1" si="2036"/>
        <v>#NAME?</v>
      </c>
      <c r="Z6530" s="13" t="e">
        <f ca="1">CalcTable[[#This Row],[IrrHours]]/5</f>
        <v>#NAME?</v>
      </c>
      <c r="AA6530" s="13" t="e">
        <f ca="1">IF(CalcTable[[#This Row],[IrrFlag]]=FALSE,0,MAX(0,CalcTable[[#This Row],[VolRednWind]]*(FCAP*IRR_TARGET-CalcTable[[#This Row],[IWC]])))</f>
        <v>#NAME?</v>
      </c>
      <c r="AB6530" s="13" t="e">
        <f ca="1">CalcTable[[#This Row],[IWC]]+CalcTable[[#This Row],[Eff Precip]]+CalcTable[[#This Row],[IrrAmt]]-CalcTable[[#This Row],[AET]]</f>
        <v>#NAME?</v>
      </c>
      <c r="AC6530" s="13" t="e">
        <f ca="1">IF(CalcTable[[#This Row],[PWC]]&gt;FCAP,MIN(24*PERC,MIN(SAT,CalcTable[[#This Row],[PWC]])-FCAP),0)</f>
        <v>#NAME?</v>
      </c>
      <c r="AD6530" s="13" t="e">
        <f ca="1">IF(CalcTable[[#This Row],[PWC]]&gt;SAT,CalcTable[[#This Row],[PWC]]-SAT,0)</f>
        <v>#NAME?</v>
      </c>
      <c r="AE6530" s="13" t="e">
        <f ca="1">CalcTable[[#This Row],[PWC]]-CalcTable[[#This Row],[PercAmt]]-CalcTable[[#This Row],[Runoff]]</f>
        <v>#NAME?</v>
      </c>
      <c r="AF6530" s="13" t="e">
        <f ca="1">CalcTable[[#This Row],[IrrAmt]]/1000*CUR_IRR_AREA*10000/IRR_EFF</f>
        <v>#NAME?</v>
      </c>
      <c r="AG6530" s="147"/>
      <c r="AH6530" s="13"/>
      <c r="AI6530" s="50">
        <v>0</v>
      </c>
      <c r="AJ6530" s="50">
        <v>0</v>
      </c>
      <c r="AK6530" s="50">
        <v>8.2399873440641009</v>
      </c>
      <c r="AL6530" s="50">
        <v>5.8219720880933927</v>
      </c>
      <c r="AM6530" s="50"/>
      <c r="AN6530" s="50"/>
      <c r="AO6530" s="50"/>
      <c r="AP6530" s="50"/>
      <c r="AQ6530" s="50"/>
      <c r="AR6530" s="50"/>
      <c r="AS6530" s="50"/>
      <c r="AT6530" s="50"/>
      <c r="AU6530" s="50"/>
      <c r="AV6530" s="50"/>
      <c r="AW6530" s="50"/>
      <c r="AX6530" s="50">
        <f t="shared" si="2047"/>
        <v>14.061959432157494</v>
      </c>
      <c r="AY6530" s="50"/>
      <c r="AZ6530" s="50">
        <f t="shared" si="2037"/>
        <v>291.63099563034638</v>
      </c>
      <c r="BA6530" s="50">
        <f t="shared" si="2038"/>
        <v>449.01915200227927</v>
      </c>
      <c r="BB6530" s="50">
        <f t="shared" si="2039"/>
        <v>462.90634227039112</v>
      </c>
      <c r="BC6530" s="17">
        <f t="shared" si="2040"/>
        <v>20027</v>
      </c>
      <c r="BD6530" s="50">
        <f t="shared" si="2041"/>
        <v>14.061959432157494</v>
      </c>
      <c r="BE6530" s="50">
        <f t="shared" si="2042"/>
        <v>291.63099563034638</v>
      </c>
      <c r="BF6530" s="50">
        <f t="shared" si="2048"/>
        <v>477.01547024013104</v>
      </c>
      <c r="BG6530" s="50"/>
      <c r="BH6530" s="17">
        <f t="shared" si="2043"/>
        <v>0</v>
      </c>
      <c r="BI6530" s="17">
        <f t="shared" si="2051"/>
        <v>6530</v>
      </c>
      <c r="BJ6530" s="17">
        <f t="shared" si="2049"/>
        <v>6530</v>
      </c>
      <c r="BK6530" s="150">
        <f t="shared" si="2050"/>
        <v>37461</v>
      </c>
      <c r="BL6530" s="50" t="e">
        <f t="shared" ca="1" si="2044"/>
        <v>#NAME?</v>
      </c>
      <c r="BM6530" s="50" t="e">
        <f t="shared" ca="1" si="2045"/>
        <v>#NAME?</v>
      </c>
      <c r="BN6530" s="50" t="e">
        <f t="shared" ca="1" si="2046"/>
        <v>#NAME?</v>
      </c>
    </row>
    <row r="6531" spans="1:66" x14ac:dyDescent="0.35">
      <c r="A6531" s="48">
        <v>37462</v>
      </c>
      <c r="B6531" s="17">
        <v>2002</v>
      </c>
      <c r="C6531" s="17">
        <v>7</v>
      </c>
      <c r="D6531" s="17">
        <v>206</v>
      </c>
      <c r="E6531" s="17">
        <v>25</v>
      </c>
      <c r="F6531" s="17">
        <v>5</v>
      </c>
      <c r="G6531" s="50">
        <v>13.3</v>
      </c>
      <c r="H6531" s="32">
        <v>6.9973891844475835</v>
      </c>
      <c r="I6531" s="50">
        <v>3.5</v>
      </c>
      <c r="J6531" s="13">
        <v>2.6</v>
      </c>
      <c r="K6531" s="13">
        <f t="shared" si="2032"/>
        <v>2.6</v>
      </c>
      <c r="L6531" s="13">
        <f t="shared" si="2033"/>
        <v>0</v>
      </c>
      <c r="M6531" s="13" t="e">
        <f ca="1">CalcTable[[#This Row],[IWC]]-AE6530</f>
        <v>#NAME?</v>
      </c>
      <c r="N6531" s="13" t="e">
        <f ca="1">IF(CalcTable[[#This Row],[Day of Year]]&lt;123,FCAP,AE6530)</f>
        <v>#NAME?</v>
      </c>
      <c r="O6531" s="17" t="e">
        <f ca="1">IF(IRR_DRIP,5,COUNTIF('IDET Wind Values'!C6515:G6515,"&lt;="&amp;IRR_MAXWIND))</f>
        <v>#NAME?</v>
      </c>
      <c r="P6531" s="13" t="e">
        <f ca="1">CalcTable[[#This Row],[ET_o]]*KL</f>
        <v>#NAME?</v>
      </c>
      <c r="Q6531" s="13" t="e">
        <f ca="1">IF(WILTPT&lt;=0,1,MAX(0,MIN(1,(CalcTable[[#This Row],[IWC]]-WILTPT)/(MAD-WILTPT))))</f>
        <v>#NAME?</v>
      </c>
      <c r="R6531" s="13" t="e">
        <f ca="1">CalcTable[[#This Row],[ETMult]]*CalcTable[[#This Row],[ETb]]</f>
        <v>#NAME?</v>
      </c>
      <c r="S6531" s="13" t="b">
        <f>INDEX(IRR_LIST,CalcTable[[#This Row],[Day of Week]]+1)</f>
        <v>1</v>
      </c>
      <c r="T6531" s="13">
        <f t="shared" ca="1" si="2034"/>
        <v>0.4</v>
      </c>
      <c r="U6531" s="13" t="b">
        <f ca="1">IF(CalcTable[[#This Row],[IrrPrecip]]&gt;=IC_MM,FALSE,TRUE)</f>
        <v>1</v>
      </c>
      <c r="V6531" s="13" t="b">
        <f t="shared" si="2035"/>
        <v>1</v>
      </c>
      <c r="W6531" s="13" t="e">
        <f ca="1">IF(AND(IRR_DRIP=FALSE,CalcTable[[#This Row],[IrrHours]]&lt;=0),FALSE,TRUE)</f>
        <v>#NAME?</v>
      </c>
      <c r="X6531" s="13" t="e">
        <f ca="1">AND(CalcTable[[#This Row],[IrrDay]],CalcTable[[#This Row],[IrrRain]],CalcTable[[#This Row],[IrrWarm]],CalcTable[[#This Row],[IrrWindy]])</f>
        <v>#NAME?</v>
      </c>
      <c r="Y6531" s="13" t="e">
        <f t="shared" ca="1" si="2036"/>
        <v>#NAME?</v>
      </c>
      <c r="Z6531" s="13" t="e">
        <f ca="1">CalcTable[[#This Row],[IrrHours]]/5</f>
        <v>#NAME?</v>
      </c>
      <c r="AA6531" s="13" t="e">
        <f ca="1">IF(CalcTable[[#This Row],[IrrFlag]]=FALSE,0,MAX(0,CalcTable[[#This Row],[VolRednWind]]*(FCAP*IRR_TARGET-CalcTable[[#This Row],[IWC]])))</f>
        <v>#NAME?</v>
      </c>
      <c r="AB6531" s="13" t="e">
        <f ca="1">CalcTable[[#This Row],[IWC]]+CalcTable[[#This Row],[Eff Precip]]+CalcTable[[#This Row],[IrrAmt]]-CalcTable[[#This Row],[AET]]</f>
        <v>#NAME?</v>
      </c>
      <c r="AC6531" s="13" t="e">
        <f ca="1">IF(CalcTable[[#This Row],[PWC]]&gt;FCAP,MIN(24*PERC,MIN(SAT,CalcTable[[#This Row],[PWC]])-FCAP),0)</f>
        <v>#NAME?</v>
      </c>
      <c r="AD6531" s="13" t="e">
        <f ca="1">IF(CalcTable[[#This Row],[PWC]]&gt;SAT,CalcTable[[#This Row],[PWC]]-SAT,0)</f>
        <v>#NAME?</v>
      </c>
      <c r="AE6531" s="13" t="e">
        <f ca="1">CalcTable[[#This Row],[PWC]]-CalcTable[[#This Row],[PercAmt]]-CalcTable[[#This Row],[Runoff]]</f>
        <v>#NAME?</v>
      </c>
      <c r="AF6531" s="13" t="e">
        <f ca="1">CalcTable[[#This Row],[IrrAmt]]/1000*CUR_IRR_AREA*10000/IRR_EFF</f>
        <v>#NAME?</v>
      </c>
      <c r="AG6531" s="147"/>
      <c r="AH6531" s="13"/>
      <c r="AI6531" s="50">
        <v>13.198888231569425</v>
      </c>
      <c r="AJ6531" s="50">
        <v>20.84124925848505</v>
      </c>
      <c r="AK6531" s="50">
        <v>0</v>
      </c>
      <c r="AL6531" s="50">
        <v>0</v>
      </c>
      <c r="AM6531" s="50"/>
      <c r="AN6531" s="50"/>
      <c r="AO6531" s="50"/>
      <c r="AP6531" s="50"/>
      <c r="AQ6531" s="50"/>
      <c r="AR6531" s="50"/>
      <c r="AS6531" s="50"/>
      <c r="AT6531" s="50"/>
      <c r="AU6531" s="50"/>
      <c r="AV6531" s="50"/>
      <c r="AW6531" s="50"/>
      <c r="AX6531" s="50">
        <f t="shared" si="2047"/>
        <v>34.040137490054477</v>
      </c>
      <c r="AY6531" s="50"/>
      <c r="AZ6531" s="50">
        <f t="shared" si="2037"/>
        <v>804.92700564524637</v>
      </c>
      <c r="BA6531" s="50">
        <f t="shared" si="2038"/>
        <v>1306.5126400012896</v>
      </c>
      <c r="BB6531" s="50">
        <f t="shared" si="2039"/>
        <v>1352.3070067118963</v>
      </c>
      <c r="BC6531" s="17">
        <f t="shared" si="2040"/>
        <v>20027</v>
      </c>
      <c r="BD6531" s="50">
        <f t="shared" si="2041"/>
        <v>34.040137490054477</v>
      </c>
      <c r="BE6531" s="50">
        <f t="shared" si="2042"/>
        <v>804.92700564524637</v>
      </c>
      <c r="BF6531" s="50">
        <f t="shared" si="2048"/>
        <v>1316.6043385646681</v>
      </c>
      <c r="BG6531" s="50"/>
      <c r="BH6531" s="17">
        <f t="shared" si="2043"/>
        <v>0</v>
      </c>
      <c r="BI6531" s="17">
        <f t="shared" si="2051"/>
        <v>6531</v>
      </c>
      <c r="BJ6531" s="17">
        <f t="shared" si="2049"/>
        <v>6531</v>
      </c>
      <c r="BK6531" s="150">
        <f t="shared" si="2050"/>
        <v>37462</v>
      </c>
      <c r="BL6531" s="50" t="e">
        <f t="shared" ca="1" si="2044"/>
        <v>#NAME?</v>
      </c>
      <c r="BM6531" s="50" t="e">
        <f t="shared" ca="1" si="2045"/>
        <v>#NAME?</v>
      </c>
      <c r="BN6531" s="50" t="e">
        <f t="shared" ca="1" si="2046"/>
        <v>#NAME?</v>
      </c>
    </row>
    <row r="6532" spans="1:66" x14ac:dyDescent="0.35">
      <c r="A6532" s="48">
        <v>37463</v>
      </c>
      <c r="B6532" s="17">
        <v>2002</v>
      </c>
      <c r="C6532" s="17">
        <v>7</v>
      </c>
      <c r="D6532" s="17">
        <v>207</v>
      </c>
      <c r="E6532" s="17">
        <v>26</v>
      </c>
      <c r="F6532" s="17">
        <v>6</v>
      </c>
      <c r="G6532" s="50">
        <v>15.7</v>
      </c>
      <c r="H6532" s="32">
        <v>4.6129414687060173</v>
      </c>
      <c r="I6532" s="50">
        <v>11.5</v>
      </c>
      <c r="J6532" s="13">
        <v>4.3</v>
      </c>
      <c r="K6532" s="13">
        <f t="shared" si="2032"/>
        <v>4.3</v>
      </c>
      <c r="L6532" s="13">
        <f t="shared" si="2033"/>
        <v>0</v>
      </c>
      <c r="M6532" s="13" t="e">
        <f ca="1">CalcTable[[#This Row],[IWC]]-AE6531</f>
        <v>#NAME?</v>
      </c>
      <c r="N6532" s="13" t="e">
        <f ca="1">IF(CalcTable[[#This Row],[Day of Year]]&lt;123,FCAP,AE6531)</f>
        <v>#NAME?</v>
      </c>
      <c r="O6532" s="17" t="e">
        <f ca="1">IF(IRR_DRIP,5,COUNTIF('IDET Wind Values'!C6516:G6516,"&lt;="&amp;IRR_MAXWIND))</f>
        <v>#NAME?</v>
      </c>
      <c r="P6532" s="13" t="e">
        <f ca="1">CalcTable[[#This Row],[ET_o]]*KL</f>
        <v>#NAME?</v>
      </c>
      <c r="Q6532" s="13" t="e">
        <f ca="1">IF(WILTPT&lt;=0,1,MAX(0,MIN(1,(CalcTable[[#This Row],[IWC]]-WILTPT)/(MAD-WILTPT))))</f>
        <v>#NAME?</v>
      </c>
      <c r="R6532" s="13" t="e">
        <f ca="1">CalcTable[[#This Row],[ETMult]]*CalcTable[[#This Row],[ETb]]</f>
        <v>#NAME?</v>
      </c>
      <c r="S6532" s="13" t="b">
        <f>INDEX(IRR_LIST,CalcTable[[#This Row],[Day of Week]]+1)</f>
        <v>0</v>
      </c>
      <c r="T6532" s="13">
        <f t="shared" ca="1" si="2034"/>
        <v>3</v>
      </c>
      <c r="U6532" s="13" t="b">
        <f ca="1">IF(CalcTable[[#This Row],[IrrPrecip]]&gt;=IC_MM,FALSE,TRUE)</f>
        <v>1</v>
      </c>
      <c r="V6532" s="13" t="b">
        <f t="shared" si="2035"/>
        <v>1</v>
      </c>
      <c r="W6532" s="13" t="e">
        <f ca="1">IF(AND(IRR_DRIP=FALSE,CalcTable[[#This Row],[IrrHours]]&lt;=0),FALSE,TRUE)</f>
        <v>#NAME?</v>
      </c>
      <c r="X6532" s="13" t="e">
        <f ca="1">AND(CalcTable[[#This Row],[IrrDay]],CalcTable[[#This Row],[IrrRain]],CalcTable[[#This Row],[IrrWarm]],CalcTable[[#This Row],[IrrWindy]])</f>
        <v>#NAME?</v>
      </c>
      <c r="Y6532" s="13" t="e">
        <f t="shared" ca="1" si="2036"/>
        <v>#NAME?</v>
      </c>
      <c r="Z6532" s="13" t="e">
        <f ca="1">CalcTable[[#This Row],[IrrHours]]/5</f>
        <v>#NAME?</v>
      </c>
      <c r="AA6532" s="13" t="e">
        <f ca="1">IF(CalcTable[[#This Row],[IrrFlag]]=FALSE,0,MAX(0,CalcTable[[#This Row],[VolRednWind]]*(FCAP*IRR_TARGET-CalcTable[[#This Row],[IWC]])))</f>
        <v>#NAME?</v>
      </c>
      <c r="AB6532" s="13" t="e">
        <f ca="1">CalcTable[[#This Row],[IWC]]+CalcTable[[#This Row],[Eff Precip]]+CalcTable[[#This Row],[IrrAmt]]-CalcTable[[#This Row],[AET]]</f>
        <v>#NAME?</v>
      </c>
      <c r="AC6532" s="13" t="e">
        <f ca="1">IF(CalcTable[[#This Row],[PWC]]&gt;FCAP,MIN(24*PERC,MIN(SAT,CalcTable[[#This Row],[PWC]])-FCAP),0)</f>
        <v>#NAME?</v>
      </c>
      <c r="AD6532" s="13" t="e">
        <f ca="1">IF(CalcTable[[#This Row],[PWC]]&gt;SAT,CalcTable[[#This Row],[PWC]]-SAT,0)</f>
        <v>#NAME?</v>
      </c>
      <c r="AE6532" s="13" t="e">
        <f ca="1">CalcTable[[#This Row],[PWC]]-CalcTable[[#This Row],[PercAmt]]-CalcTable[[#This Row],[Runoff]]</f>
        <v>#NAME?</v>
      </c>
      <c r="AF6532" s="13" t="e">
        <f ca="1">CalcTable[[#This Row],[IrrAmt]]/1000*CUR_IRR_AREA*10000/IRR_EFF</f>
        <v>#NAME?</v>
      </c>
      <c r="AG6532" s="147"/>
      <c r="AH6532" s="13"/>
      <c r="AI6532" s="50">
        <v>0</v>
      </c>
      <c r="AJ6532" s="50">
        <v>0</v>
      </c>
      <c r="AK6532" s="50">
        <v>0</v>
      </c>
      <c r="AL6532" s="50">
        <v>7.4740051401184679</v>
      </c>
      <c r="AM6532" s="50"/>
      <c r="AN6532" s="50"/>
      <c r="AO6532" s="50"/>
      <c r="AP6532" s="50"/>
      <c r="AQ6532" s="50"/>
      <c r="AR6532" s="50"/>
      <c r="AS6532" s="50"/>
      <c r="AT6532" s="50"/>
      <c r="AU6532" s="50"/>
      <c r="AV6532" s="50"/>
      <c r="AW6532" s="50"/>
      <c r="AX6532" s="50">
        <f t="shared" si="2047"/>
        <v>7.4740051401184679</v>
      </c>
      <c r="AY6532" s="50"/>
      <c r="AZ6532" s="50">
        <f t="shared" si="2037"/>
        <v>219.23748411014174</v>
      </c>
      <c r="BA6532" s="50">
        <f t="shared" si="2038"/>
        <v>337.5561263283135</v>
      </c>
      <c r="BB6532" s="50">
        <f t="shared" si="2039"/>
        <v>347.99600652403456</v>
      </c>
      <c r="BC6532" s="17">
        <f t="shared" si="2040"/>
        <v>20027</v>
      </c>
      <c r="BD6532" s="50">
        <f t="shared" si="2041"/>
        <v>7.4740051401184679</v>
      </c>
      <c r="BE6532" s="50">
        <f t="shared" si="2042"/>
        <v>219.23748411014174</v>
      </c>
      <c r="BF6532" s="50">
        <f t="shared" si="2048"/>
        <v>358.60273134211468</v>
      </c>
      <c r="BG6532" s="50"/>
      <c r="BH6532" s="17">
        <f t="shared" si="2043"/>
        <v>0</v>
      </c>
      <c r="BI6532" s="17">
        <f t="shared" si="2051"/>
        <v>6532</v>
      </c>
      <c r="BJ6532" s="17">
        <f t="shared" si="2049"/>
        <v>6532</v>
      </c>
      <c r="BK6532" s="150">
        <f t="shared" si="2050"/>
        <v>37463</v>
      </c>
      <c r="BL6532" s="50" t="e">
        <f t="shared" ca="1" si="2044"/>
        <v>#NAME?</v>
      </c>
      <c r="BM6532" s="50" t="e">
        <f t="shared" ca="1" si="2045"/>
        <v>#NAME?</v>
      </c>
      <c r="BN6532" s="50" t="e">
        <f t="shared" ca="1" si="2046"/>
        <v>#NAME?</v>
      </c>
    </row>
    <row r="6533" spans="1:66" x14ac:dyDescent="0.35">
      <c r="A6533" s="48">
        <v>37464</v>
      </c>
      <c r="B6533" s="17">
        <v>2002</v>
      </c>
      <c r="C6533" s="17">
        <v>7</v>
      </c>
      <c r="D6533" s="17">
        <v>208</v>
      </c>
      <c r="E6533" s="17">
        <v>27</v>
      </c>
      <c r="F6533" s="17">
        <v>7</v>
      </c>
      <c r="G6533" s="50">
        <v>9.6</v>
      </c>
      <c r="H6533" s="32">
        <v>4.4092890285897646</v>
      </c>
      <c r="I6533" s="50">
        <v>9.3333333333333339</v>
      </c>
      <c r="J6533" s="13">
        <v>2.2000000000000002</v>
      </c>
      <c r="K6533" s="13">
        <f t="shared" si="2032"/>
        <v>2.2000000000000002</v>
      </c>
      <c r="L6533" s="13">
        <f t="shared" si="2033"/>
        <v>0</v>
      </c>
      <c r="M6533" s="13" t="e">
        <f ca="1">CalcTable[[#This Row],[IWC]]-AE6532</f>
        <v>#NAME?</v>
      </c>
      <c r="N6533" s="13" t="e">
        <f ca="1">IF(CalcTable[[#This Row],[Day of Year]]&lt;123,FCAP,AE6532)</f>
        <v>#NAME?</v>
      </c>
      <c r="O6533" s="17" t="e">
        <f ca="1">IF(IRR_DRIP,5,COUNTIF('IDET Wind Values'!C6517:G6517,"&lt;="&amp;IRR_MAXWIND))</f>
        <v>#NAME?</v>
      </c>
      <c r="P6533" s="13" t="e">
        <f ca="1">CalcTable[[#This Row],[ET_o]]*KL</f>
        <v>#NAME?</v>
      </c>
      <c r="Q6533" s="13" t="e">
        <f ca="1">IF(WILTPT&lt;=0,1,MAX(0,MIN(1,(CalcTable[[#This Row],[IWC]]-WILTPT)/(MAD-WILTPT))))</f>
        <v>#NAME?</v>
      </c>
      <c r="R6533" s="13" t="e">
        <f ca="1">CalcTable[[#This Row],[ETMult]]*CalcTable[[#This Row],[ETb]]</f>
        <v>#NAME?</v>
      </c>
      <c r="S6533" s="13" t="b">
        <f>INDEX(IRR_LIST,CalcTable[[#This Row],[Day of Week]]+1)</f>
        <v>0</v>
      </c>
      <c r="T6533" s="13">
        <f t="shared" ca="1" si="2034"/>
        <v>6.9</v>
      </c>
      <c r="U6533" s="13" t="b">
        <f ca="1">IF(CalcTable[[#This Row],[IrrPrecip]]&gt;=IC_MM,FALSE,TRUE)</f>
        <v>1</v>
      </c>
      <c r="V6533" s="13" t="b">
        <f t="shared" si="2035"/>
        <v>1</v>
      </c>
      <c r="W6533" s="13" t="e">
        <f ca="1">IF(AND(IRR_DRIP=FALSE,CalcTable[[#This Row],[IrrHours]]&lt;=0),FALSE,TRUE)</f>
        <v>#NAME?</v>
      </c>
      <c r="X6533" s="13" t="e">
        <f ca="1">AND(CalcTable[[#This Row],[IrrDay]],CalcTable[[#This Row],[IrrRain]],CalcTable[[#This Row],[IrrWarm]],CalcTable[[#This Row],[IrrWindy]])</f>
        <v>#NAME?</v>
      </c>
      <c r="Y6533" s="13" t="e">
        <f t="shared" ca="1" si="2036"/>
        <v>#NAME?</v>
      </c>
      <c r="Z6533" s="13" t="e">
        <f ca="1">CalcTable[[#This Row],[IrrHours]]/5</f>
        <v>#NAME?</v>
      </c>
      <c r="AA6533" s="13" t="e">
        <f ca="1">IF(CalcTable[[#This Row],[IrrFlag]]=FALSE,0,MAX(0,CalcTable[[#This Row],[VolRednWind]]*(FCAP*IRR_TARGET-CalcTable[[#This Row],[IWC]])))</f>
        <v>#NAME?</v>
      </c>
      <c r="AB6533" s="13" t="e">
        <f ca="1">CalcTable[[#This Row],[IWC]]+CalcTable[[#This Row],[Eff Precip]]+CalcTable[[#This Row],[IrrAmt]]-CalcTable[[#This Row],[AET]]</f>
        <v>#NAME?</v>
      </c>
      <c r="AC6533" s="13" t="e">
        <f ca="1">IF(CalcTable[[#This Row],[PWC]]&gt;FCAP,MIN(24*PERC,MIN(SAT,CalcTable[[#This Row],[PWC]])-FCAP),0)</f>
        <v>#NAME?</v>
      </c>
      <c r="AD6533" s="13" t="e">
        <f ca="1">IF(CalcTable[[#This Row],[PWC]]&gt;SAT,CalcTable[[#This Row],[PWC]]-SAT,0)</f>
        <v>#NAME?</v>
      </c>
      <c r="AE6533" s="13" t="e">
        <f ca="1">CalcTable[[#This Row],[PWC]]-CalcTable[[#This Row],[PercAmt]]-CalcTable[[#This Row],[Runoff]]</f>
        <v>#NAME?</v>
      </c>
      <c r="AF6533" s="13" t="e">
        <f ca="1">CalcTable[[#This Row],[IrrAmt]]/1000*CUR_IRR_AREA*10000/IRR_EFF</f>
        <v>#NAME?</v>
      </c>
      <c r="AG6533" s="147"/>
      <c r="AH6533" s="13"/>
      <c r="AI6533" s="50">
        <v>0</v>
      </c>
      <c r="AJ6533" s="50">
        <v>0</v>
      </c>
      <c r="AK6533" s="50">
        <v>7.4509454873875889</v>
      </c>
      <c r="AL6533" s="50">
        <v>0</v>
      </c>
      <c r="AM6533" s="50"/>
      <c r="AN6533" s="50"/>
      <c r="AO6533" s="50"/>
      <c r="AP6533" s="50"/>
      <c r="AQ6533" s="50"/>
      <c r="AR6533" s="50"/>
      <c r="AS6533" s="50"/>
      <c r="AT6533" s="50"/>
      <c r="AU6533" s="50"/>
      <c r="AV6533" s="50"/>
      <c r="AW6533" s="50"/>
      <c r="AX6533" s="50">
        <f t="shared" si="2047"/>
        <v>7.4509454873875889</v>
      </c>
      <c r="AY6533" s="50"/>
      <c r="AZ6533" s="50">
        <f t="shared" si="2037"/>
        <v>109.28053381501798</v>
      </c>
      <c r="BA6533" s="50">
        <f t="shared" si="2038"/>
        <v>168.25732984217052</v>
      </c>
      <c r="BB6533" s="50">
        <f t="shared" si="2039"/>
        <v>173.46116478574282</v>
      </c>
      <c r="BC6533" s="17">
        <f t="shared" si="2040"/>
        <v>20027</v>
      </c>
      <c r="BD6533" s="50">
        <f t="shared" si="2041"/>
        <v>7.4509454873875889</v>
      </c>
      <c r="BE6533" s="50">
        <f t="shared" si="2042"/>
        <v>109.28053381501798</v>
      </c>
      <c r="BF6533" s="50">
        <f t="shared" si="2048"/>
        <v>178.74816465646967</v>
      </c>
      <c r="BG6533" s="50"/>
      <c r="BH6533" s="17">
        <f t="shared" si="2043"/>
        <v>0</v>
      </c>
      <c r="BI6533" s="17">
        <f t="shared" si="2051"/>
        <v>6533</v>
      </c>
      <c r="BJ6533" s="17">
        <f t="shared" si="2049"/>
        <v>6533</v>
      </c>
      <c r="BK6533" s="150">
        <f t="shared" si="2050"/>
        <v>37464</v>
      </c>
      <c r="BL6533" s="50" t="e">
        <f t="shared" ca="1" si="2044"/>
        <v>#NAME?</v>
      </c>
      <c r="BM6533" s="50" t="e">
        <f t="shared" ca="1" si="2045"/>
        <v>#NAME?</v>
      </c>
      <c r="BN6533" s="50" t="e">
        <f t="shared" ca="1" si="2046"/>
        <v>#NAME?</v>
      </c>
    </row>
    <row r="6534" spans="1:66" x14ac:dyDescent="0.35">
      <c r="A6534" s="48">
        <v>37465</v>
      </c>
      <c r="B6534" s="17">
        <v>2002</v>
      </c>
      <c r="C6534" s="17">
        <v>7</v>
      </c>
      <c r="D6534" s="17">
        <v>209</v>
      </c>
      <c r="E6534" s="17">
        <v>28</v>
      </c>
      <c r="F6534" s="17">
        <v>1</v>
      </c>
      <c r="G6534" s="50">
        <v>9.1</v>
      </c>
      <c r="H6534" s="32">
        <v>5.8604204673001616</v>
      </c>
      <c r="I6534" s="50">
        <v>6.333333333333333</v>
      </c>
      <c r="J6534" s="13">
        <v>0</v>
      </c>
      <c r="K6534" s="13">
        <f t="shared" si="2032"/>
        <v>0</v>
      </c>
      <c r="L6534" s="13">
        <f t="shared" si="2033"/>
        <v>0</v>
      </c>
      <c r="M6534" s="13" t="e">
        <f ca="1">CalcTable[[#This Row],[IWC]]-AE6533</f>
        <v>#NAME?</v>
      </c>
      <c r="N6534" s="13" t="e">
        <f ca="1">IF(CalcTable[[#This Row],[Day of Year]]&lt;123,FCAP,AE6533)</f>
        <v>#NAME?</v>
      </c>
      <c r="O6534" s="17" t="e">
        <f ca="1">IF(IRR_DRIP,5,COUNTIF('IDET Wind Values'!C6518:G6518,"&lt;="&amp;IRR_MAXWIND))</f>
        <v>#NAME?</v>
      </c>
      <c r="P6534" s="13" t="e">
        <f ca="1">CalcTable[[#This Row],[ET_o]]*KL</f>
        <v>#NAME?</v>
      </c>
      <c r="Q6534" s="13" t="e">
        <f ca="1">IF(WILTPT&lt;=0,1,MAX(0,MIN(1,(CalcTable[[#This Row],[IWC]]-WILTPT)/(MAD-WILTPT))))</f>
        <v>#NAME?</v>
      </c>
      <c r="R6534" s="13" t="e">
        <f ca="1">CalcTable[[#This Row],[ETMult]]*CalcTable[[#This Row],[ETb]]</f>
        <v>#NAME?</v>
      </c>
      <c r="S6534" s="13" t="b">
        <f>INDEX(IRR_LIST,CalcTable[[#This Row],[Day of Week]]+1)</f>
        <v>1</v>
      </c>
      <c r="T6534" s="13">
        <f t="shared" ca="1" si="2034"/>
        <v>6.5</v>
      </c>
      <c r="U6534" s="13" t="b">
        <f ca="1">IF(CalcTable[[#This Row],[IrrPrecip]]&gt;=IC_MM,FALSE,TRUE)</f>
        <v>1</v>
      </c>
      <c r="V6534" s="13" t="b">
        <f t="shared" si="2035"/>
        <v>1</v>
      </c>
      <c r="W6534" s="13" t="e">
        <f ca="1">IF(AND(IRR_DRIP=FALSE,CalcTable[[#This Row],[IrrHours]]&lt;=0),FALSE,TRUE)</f>
        <v>#NAME?</v>
      </c>
      <c r="X6534" s="13" t="e">
        <f ca="1">AND(CalcTable[[#This Row],[IrrDay]],CalcTable[[#This Row],[IrrRain]],CalcTable[[#This Row],[IrrWarm]],CalcTable[[#This Row],[IrrWindy]])</f>
        <v>#NAME?</v>
      </c>
      <c r="Y6534" s="13" t="e">
        <f t="shared" ca="1" si="2036"/>
        <v>#NAME?</v>
      </c>
      <c r="Z6534" s="13" t="e">
        <f ca="1">CalcTable[[#This Row],[IrrHours]]/5</f>
        <v>#NAME?</v>
      </c>
      <c r="AA6534" s="13" t="e">
        <f ca="1">IF(CalcTable[[#This Row],[IrrFlag]]=FALSE,0,MAX(0,CalcTable[[#This Row],[VolRednWind]]*(FCAP*IRR_TARGET-CalcTable[[#This Row],[IWC]])))</f>
        <v>#NAME?</v>
      </c>
      <c r="AB6534" s="13" t="e">
        <f ca="1">CalcTable[[#This Row],[IWC]]+CalcTable[[#This Row],[Eff Precip]]+CalcTable[[#This Row],[IrrAmt]]-CalcTable[[#This Row],[AET]]</f>
        <v>#NAME?</v>
      </c>
      <c r="AC6534" s="13" t="e">
        <f ca="1">IF(CalcTable[[#This Row],[PWC]]&gt;FCAP,MIN(24*PERC,MIN(SAT,CalcTable[[#This Row],[PWC]])-FCAP),0)</f>
        <v>#NAME?</v>
      </c>
      <c r="AD6534" s="13" t="e">
        <f ca="1">IF(CalcTable[[#This Row],[PWC]]&gt;SAT,CalcTable[[#This Row],[PWC]]-SAT,0)</f>
        <v>#NAME?</v>
      </c>
      <c r="AE6534" s="13" t="e">
        <f ca="1">CalcTable[[#This Row],[PWC]]-CalcTable[[#This Row],[PercAmt]]-CalcTable[[#This Row],[Runoff]]</f>
        <v>#NAME?</v>
      </c>
      <c r="AF6534" s="13" t="e">
        <f ca="1">CalcTable[[#This Row],[IrrAmt]]/1000*CUR_IRR_AREA*10000/IRR_EFF</f>
        <v>#NAME?</v>
      </c>
      <c r="AG6534" s="147"/>
      <c r="AH6534" s="13"/>
      <c r="AI6534" s="50">
        <v>6.0834137134068724</v>
      </c>
      <c r="AJ6534" s="50">
        <v>8.7057346980002546</v>
      </c>
      <c r="AK6534" s="50">
        <v>0</v>
      </c>
      <c r="AL6534" s="50">
        <v>0</v>
      </c>
      <c r="AM6534" s="50"/>
      <c r="AN6534" s="50"/>
      <c r="AO6534" s="50"/>
      <c r="AP6534" s="50"/>
      <c r="AQ6534" s="50"/>
      <c r="AR6534" s="50"/>
      <c r="AS6534" s="50"/>
      <c r="AT6534" s="50"/>
      <c r="AU6534" s="50"/>
      <c r="AV6534" s="50"/>
      <c r="AW6534" s="50"/>
      <c r="AX6534" s="50">
        <f t="shared" si="2047"/>
        <v>14.789148411407126</v>
      </c>
      <c r="AY6534" s="50"/>
      <c r="AZ6534" s="50">
        <f t="shared" si="2037"/>
        <v>344.591618937975</v>
      </c>
      <c r="BA6534" s="50">
        <f t="shared" si="2038"/>
        <v>558.62414051710266</v>
      </c>
      <c r="BB6534" s="50">
        <f t="shared" si="2039"/>
        <v>578.15131428591963</v>
      </c>
      <c r="BC6534" s="17">
        <f t="shared" si="2040"/>
        <v>20027</v>
      </c>
      <c r="BD6534" s="50">
        <f t="shared" si="2041"/>
        <v>14.789148411407126</v>
      </c>
      <c r="BE6534" s="50">
        <f t="shared" si="2042"/>
        <v>344.591618937975</v>
      </c>
      <c r="BF6534" s="50">
        <f t="shared" si="2048"/>
        <v>563.64219034131258</v>
      </c>
      <c r="BG6534" s="50"/>
      <c r="BH6534" s="17">
        <f t="shared" si="2043"/>
        <v>0</v>
      </c>
      <c r="BI6534" s="17">
        <f t="shared" si="2051"/>
        <v>6534</v>
      </c>
      <c r="BJ6534" s="17">
        <f t="shared" si="2049"/>
        <v>6534</v>
      </c>
      <c r="BK6534" s="150">
        <f t="shared" si="2050"/>
        <v>37465</v>
      </c>
      <c r="BL6534" s="50" t="e">
        <f t="shared" ca="1" si="2044"/>
        <v>#NAME?</v>
      </c>
      <c r="BM6534" s="50" t="e">
        <f t="shared" ca="1" si="2045"/>
        <v>#NAME?</v>
      </c>
      <c r="BN6534" s="50" t="e">
        <f t="shared" ca="1" si="2046"/>
        <v>#NAME?</v>
      </c>
    </row>
    <row r="6535" spans="1:66" x14ac:dyDescent="0.35">
      <c r="A6535" s="48">
        <v>37466</v>
      </c>
      <c r="B6535" s="17">
        <v>2002</v>
      </c>
      <c r="C6535" s="17">
        <v>7</v>
      </c>
      <c r="D6535" s="17">
        <v>210</v>
      </c>
      <c r="E6535" s="17">
        <v>29</v>
      </c>
      <c r="F6535" s="17">
        <v>2</v>
      </c>
      <c r="G6535" s="50">
        <v>10.6</v>
      </c>
      <c r="H6535" s="32">
        <v>5.5927461388945723</v>
      </c>
      <c r="I6535" s="50">
        <v>6.5</v>
      </c>
      <c r="J6535" s="13">
        <v>0</v>
      </c>
      <c r="K6535" s="13">
        <f t="shared" si="2032"/>
        <v>0</v>
      </c>
      <c r="L6535" s="13">
        <f t="shared" si="2033"/>
        <v>0</v>
      </c>
      <c r="M6535" s="13" t="e">
        <f ca="1">CalcTable[[#This Row],[IWC]]-AE6534</f>
        <v>#NAME?</v>
      </c>
      <c r="N6535" s="13" t="e">
        <f ca="1">IF(CalcTable[[#This Row],[Day of Year]]&lt;123,FCAP,AE6534)</f>
        <v>#NAME?</v>
      </c>
      <c r="O6535" s="17" t="e">
        <f ca="1">IF(IRR_DRIP,5,COUNTIF('IDET Wind Values'!C6519:G6519,"&lt;="&amp;IRR_MAXWIND))</f>
        <v>#NAME?</v>
      </c>
      <c r="P6535" s="13" t="e">
        <f ca="1">CalcTable[[#This Row],[ET_o]]*KL</f>
        <v>#NAME?</v>
      </c>
      <c r="Q6535" s="13" t="e">
        <f ca="1">IF(WILTPT&lt;=0,1,MAX(0,MIN(1,(CalcTable[[#This Row],[IWC]]-WILTPT)/(MAD-WILTPT))))</f>
        <v>#NAME?</v>
      </c>
      <c r="R6535" s="13" t="e">
        <f ca="1">CalcTable[[#This Row],[ETMult]]*CalcTable[[#This Row],[ETb]]</f>
        <v>#NAME?</v>
      </c>
      <c r="S6535" s="13" t="b">
        <f>INDEX(IRR_LIST,CalcTable[[#This Row],[Day of Week]]+1)</f>
        <v>0</v>
      </c>
      <c r="T6535" s="13">
        <f t="shared" ca="1" si="2034"/>
        <v>2.2000000000000002</v>
      </c>
      <c r="U6535" s="13" t="b">
        <f ca="1">IF(CalcTable[[#This Row],[IrrPrecip]]&gt;=IC_MM,FALSE,TRUE)</f>
        <v>1</v>
      </c>
      <c r="V6535" s="13" t="b">
        <f t="shared" si="2035"/>
        <v>1</v>
      </c>
      <c r="W6535" s="13" t="e">
        <f ca="1">IF(AND(IRR_DRIP=FALSE,CalcTable[[#This Row],[IrrHours]]&lt;=0),FALSE,TRUE)</f>
        <v>#NAME?</v>
      </c>
      <c r="X6535" s="13" t="e">
        <f ca="1">AND(CalcTable[[#This Row],[IrrDay]],CalcTable[[#This Row],[IrrRain]],CalcTable[[#This Row],[IrrWarm]],CalcTable[[#This Row],[IrrWindy]])</f>
        <v>#NAME?</v>
      </c>
      <c r="Y6535" s="13" t="e">
        <f t="shared" ca="1" si="2036"/>
        <v>#NAME?</v>
      </c>
      <c r="Z6535" s="13" t="e">
        <f ca="1">CalcTable[[#This Row],[IrrHours]]/5</f>
        <v>#NAME?</v>
      </c>
      <c r="AA6535" s="13" t="e">
        <f ca="1">IF(CalcTable[[#This Row],[IrrFlag]]=FALSE,0,MAX(0,CalcTable[[#This Row],[VolRednWind]]*(FCAP*IRR_TARGET-CalcTable[[#This Row],[IWC]])))</f>
        <v>#NAME?</v>
      </c>
      <c r="AB6535" s="13" t="e">
        <f ca="1">CalcTable[[#This Row],[IWC]]+CalcTable[[#This Row],[Eff Precip]]+CalcTable[[#This Row],[IrrAmt]]-CalcTable[[#This Row],[AET]]</f>
        <v>#NAME?</v>
      </c>
      <c r="AC6535" s="13" t="e">
        <f ca="1">IF(CalcTable[[#This Row],[PWC]]&gt;FCAP,MIN(24*PERC,MIN(SAT,CalcTable[[#This Row],[PWC]])-FCAP),0)</f>
        <v>#NAME?</v>
      </c>
      <c r="AD6535" s="13" t="e">
        <f ca="1">IF(CalcTable[[#This Row],[PWC]]&gt;SAT,CalcTable[[#This Row],[PWC]]-SAT,0)</f>
        <v>#NAME?</v>
      </c>
      <c r="AE6535" s="13" t="e">
        <f ca="1">CalcTable[[#This Row],[PWC]]-CalcTable[[#This Row],[PercAmt]]-CalcTable[[#This Row],[Runoff]]</f>
        <v>#NAME?</v>
      </c>
      <c r="AF6535" s="13" t="e">
        <f ca="1">CalcTable[[#This Row],[IrrAmt]]/1000*CUR_IRR_AREA*10000/IRR_EFF</f>
        <v>#NAME?</v>
      </c>
      <c r="AG6535" s="147"/>
      <c r="AH6535" s="13"/>
      <c r="AI6535" s="50">
        <v>0</v>
      </c>
      <c r="AJ6535" s="50">
        <v>0</v>
      </c>
      <c r="AK6535" s="50">
        <v>2.5793414016834788</v>
      </c>
      <c r="AL6535" s="50">
        <v>8.1001274930944724</v>
      </c>
      <c r="AM6535" s="50"/>
      <c r="AN6535" s="50"/>
      <c r="AO6535" s="50"/>
      <c r="AP6535" s="50"/>
      <c r="AQ6535" s="50"/>
      <c r="AR6535" s="50"/>
      <c r="AS6535" s="50"/>
      <c r="AT6535" s="50"/>
      <c r="AU6535" s="50"/>
      <c r="AV6535" s="50"/>
      <c r="AW6535" s="50"/>
      <c r="AX6535" s="50">
        <f t="shared" si="2047"/>
        <v>10.679468894777951</v>
      </c>
      <c r="AY6535" s="50"/>
      <c r="AZ6535" s="50">
        <f t="shared" si="2037"/>
        <v>275.43408035546224</v>
      </c>
      <c r="BA6535" s="50">
        <f t="shared" si="2038"/>
        <v>424.08104435682282</v>
      </c>
      <c r="BB6535" s="50">
        <f t="shared" si="2039"/>
        <v>437.19695294517817</v>
      </c>
      <c r="BC6535" s="17">
        <f t="shared" si="2040"/>
        <v>20027</v>
      </c>
      <c r="BD6535" s="50">
        <f t="shared" si="2041"/>
        <v>10.679468894777951</v>
      </c>
      <c r="BE6535" s="50">
        <f t="shared" si="2042"/>
        <v>275.43408035546224</v>
      </c>
      <c r="BF6535" s="50">
        <f t="shared" si="2048"/>
        <v>450.52247302085863</v>
      </c>
      <c r="BG6535" s="50"/>
      <c r="BH6535" s="17">
        <f t="shared" si="2043"/>
        <v>0</v>
      </c>
      <c r="BI6535" s="17">
        <f t="shared" si="2051"/>
        <v>6535</v>
      </c>
      <c r="BJ6535" s="17">
        <f t="shared" si="2049"/>
        <v>6535</v>
      </c>
      <c r="BK6535" s="150">
        <f t="shared" si="2050"/>
        <v>37466</v>
      </c>
      <c r="BL6535" s="50" t="e">
        <f t="shared" ca="1" si="2044"/>
        <v>#NAME?</v>
      </c>
      <c r="BM6535" s="50" t="e">
        <f t="shared" ca="1" si="2045"/>
        <v>#NAME?</v>
      </c>
      <c r="BN6535" s="50" t="e">
        <f t="shared" ca="1" si="2046"/>
        <v>#NAME?</v>
      </c>
    </row>
    <row r="6536" spans="1:66" x14ac:dyDescent="0.35">
      <c r="A6536" s="48">
        <v>37467</v>
      </c>
      <c r="B6536" s="17">
        <v>2002</v>
      </c>
      <c r="C6536" s="17">
        <v>7</v>
      </c>
      <c r="D6536" s="17">
        <v>211</v>
      </c>
      <c r="E6536" s="17">
        <v>30</v>
      </c>
      <c r="F6536" s="17">
        <v>3</v>
      </c>
      <c r="G6536" s="50">
        <v>8.9</v>
      </c>
      <c r="H6536" s="32">
        <v>4.6259447342171098</v>
      </c>
      <c r="I6536" s="50">
        <v>8.8333333333333339</v>
      </c>
      <c r="J6536" s="13">
        <v>0.4</v>
      </c>
      <c r="K6536" s="13">
        <f t="shared" si="2032"/>
        <v>0.4</v>
      </c>
      <c r="L6536" s="13">
        <f t="shared" si="2033"/>
        <v>0</v>
      </c>
      <c r="M6536" s="13" t="e">
        <f ca="1">CalcTable[[#This Row],[IWC]]-AE6535</f>
        <v>#NAME?</v>
      </c>
      <c r="N6536" s="13" t="e">
        <f ca="1">IF(CalcTable[[#This Row],[Day of Year]]&lt;123,FCAP,AE6535)</f>
        <v>#NAME?</v>
      </c>
      <c r="O6536" s="17" t="e">
        <f ca="1">IF(IRR_DRIP,5,COUNTIF('IDET Wind Values'!C6520:G6520,"&lt;="&amp;IRR_MAXWIND))</f>
        <v>#NAME?</v>
      </c>
      <c r="P6536" s="13" t="e">
        <f ca="1">CalcTable[[#This Row],[ET_o]]*KL</f>
        <v>#NAME?</v>
      </c>
      <c r="Q6536" s="13" t="e">
        <f ca="1">IF(WILTPT&lt;=0,1,MAX(0,MIN(1,(CalcTable[[#This Row],[IWC]]-WILTPT)/(MAD-WILTPT))))</f>
        <v>#NAME?</v>
      </c>
      <c r="R6536" s="13" t="e">
        <f ca="1">CalcTable[[#This Row],[ETMult]]*CalcTable[[#This Row],[ETb]]</f>
        <v>#NAME?</v>
      </c>
      <c r="S6536" s="13" t="b">
        <f>INDEX(IRR_LIST,CalcTable[[#This Row],[Day of Week]]+1)</f>
        <v>1</v>
      </c>
      <c r="T6536" s="13">
        <f t="shared" ca="1" si="2034"/>
        <v>0</v>
      </c>
      <c r="U6536" s="13" t="b">
        <f ca="1">IF(CalcTable[[#This Row],[IrrPrecip]]&gt;=IC_MM,FALSE,TRUE)</f>
        <v>1</v>
      </c>
      <c r="V6536" s="13" t="b">
        <f t="shared" si="2035"/>
        <v>1</v>
      </c>
      <c r="W6536" s="13" t="e">
        <f ca="1">IF(AND(IRR_DRIP=FALSE,CalcTable[[#This Row],[IrrHours]]&lt;=0),FALSE,TRUE)</f>
        <v>#NAME?</v>
      </c>
      <c r="X6536" s="13" t="e">
        <f ca="1">AND(CalcTable[[#This Row],[IrrDay]],CalcTable[[#This Row],[IrrRain]],CalcTable[[#This Row],[IrrWarm]],CalcTable[[#This Row],[IrrWindy]])</f>
        <v>#NAME?</v>
      </c>
      <c r="Y6536" s="13" t="e">
        <f t="shared" ca="1" si="2036"/>
        <v>#NAME?</v>
      </c>
      <c r="Z6536" s="13" t="e">
        <f ca="1">CalcTable[[#This Row],[IrrHours]]/5</f>
        <v>#NAME?</v>
      </c>
      <c r="AA6536" s="13" t="e">
        <f ca="1">IF(CalcTable[[#This Row],[IrrFlag]]=FALSE,0,MAX(0,CalcTable[[#This Row],[VolRednWind]]*(FCAP*IRR_TARGET-CalcTable[[#This Row],[IWC]])))</f>
        <v>#NAME?</v>
      </c>
      <c r="AB6536" s="13" t="e">
        <f ca="1">CalcTable[[#This Row],[IWC]]+CalcTable[[#This Row],[Eff Precip]]+CalcTable[[#This Row],[IrrAmt]]-CalcTable[[#This Row],[AET]]</f>
        <v>#NAME?</v>
      </c>
      <c r="AC6536" s="13" t="e">
        <f ca="1">IF(CalcTable[[#This Row],[PWC]]&gt;FCAP,MIN(24*PERC,MIN(SAT,CalcTable[[#This Row],[PWC]])-FCAP),0)</f>
        <v>#NAME?</v>
      </c>
      <c r="AD6536" s="13" t="e">
        <f ca="1">IF(CalcTable[[#This Row],[PWC]]&gt;SAT,CalcTable[[#This Row],[PWC]]-SAT,0)</f>
        <v>#NAME?</v>
      </c>
      <c r="AE6536" s="13" t="e">
        <f ca="1">CalcTable[[#This Row],[PWC]]-CalcTable[[#This Row],[PercAmt]]-CalcTable[[#This Row],[Runoff]]</f>
        <v>#NAME?</v>
      </c>
      <c r="AF6536" s="13" t="e">
        <f ca="1">CalcTable[[#This Row],[IrrAmt]]/1000*CUR_IRR_AREA*10000/IRR_EFF</f>
        <v>#NAME?</v>
      </c>
      <c r="AG6536" s="147"/>
      <c r="AH6536" s="13"/>
      <c r="AI6536" s="50">
        <v>2.4145651533215133</v>
      </c>
      <c r="AJ6536" s="50">
        <v>2.7642079512672981</v>
      </c>
      <c r="AK6536" s="50">
        <v>0</v>
      </c>
      <c r="AL6536" s="50">
        <v>0</v>
      </c>
      <c r="AM6536" s="50"/>
      <c r="AN6536" s="50"/>
      <c r="AO6536" s="50"/>
      <c r="AP6536" s="50"/>
      <c r="AQ6536" s="50"/>
      <c r="AR6536" s="50"/>
      <c r="AS6536" s="50"/>
      <c r="AT6536" s="50"/>
      <c r="AU6536" s="50"/>
      <c r="AV6536" s="50"/>
      <c r="AW6536" s="50"/>
      <c r="AX6536" s="50">
        <f t="shared" si="2047"/>
        <v>5.1787731045888119</v>
      </c>
      <c r="AY6536" s="50"/>
      <c r="AZ6536" s="50">
        <f t="shared" si="2037"/>
        <v>116.49705548588963</v>
      </c>
      <c r="BA6536" s="50">
        <f t="shared" si="2038"/>
        <v>188.27874964475274</v>
      </c>
      <c r="BB6536" s="50">
        <f t="shared" si="2039"/>
        <v>194.81625818726974</v>
      </c>
      <c r="BC6536" s="17">
        <f t="shared" si="2040"/>
        <v>20027</v>
      </c>
      <c r="BD6536" s="50">
        <f t="shared" si="2041"/>
        <v>5.1787731045888119</v>
      </c>
      <c r="BE6536" s="50">
        <f t="shared" si="2042"/>
        <v>116.49705548588963</v>
      </c>
      <c r="BF6536" s="50">
        <f t="shared" si="2048"/>
        <v>190.55209678271152</v>
      </c>
      <c r="BG6536" s="50"/>
      <c r="BH6536" s="17">
        <f t="shared" si="2043"/>
        <v>0</v>
      </c>
      <c r="BI6536" s="17">
        <f t="shared" si="2051"/>
        <v>6536</v>
      </c>
      <c r="BJ6536" s="17">
        <f t="shared" si="2049"/>
        <v>6536</v>
      </c>
      <c r="BK6536" s="150">
        <f t="shared" si="2050"/>
        <v>37467</v>
      </c>
      <c r="BL6536" s="50" t="e">
        <f t="shared" ca="1" si="2044"/>
        <v>#NAME?</v>
      </c>
      <c r="BM6536" s="50" t="e">
        <f t="shared" ca="1" si="2045"/>
        <v>#NAME?</v>
      </c>
      <c r="BN6536" s="50" t="e">
        <f t="shared" ca="1" si="2046"/>
        <v>#NAME?</v>
      </c>
    </row>
    <row r="6537" spans="1:66" x14ac:dyDescent="0.35">
      <c r="A6537" s="48">
        <v>37468</v>
      </c>
      <c r="B6537" s="17">
        <v>2002</v>
      </c>
      <c r="C6537" s="17">
        <v>7</v>
      </c>
      <c r="D6537" s="17">
        <v>212</v>
      </c>
      <c r="E6537" s="17">
        <v>31</v>
      </c>
      <c r="F6537" s="17">
        <v>4</v>
      </c>
      <c r="G6537" s="50">
        <v>6.2</v>
      </c>
      <c r="H6537" s="32">
        <v>3.4736683122499263</v>
      </c>
      <c r="I6537" s="50">
        <v>11.833333333333334</v>
      </c>
      <c r="J6537" s="13">
        <v>6.8</v>
      </c>
      <c r="K6537" s="13">
        <f t="shared" si="2032"/>
        <v>6.8</v>
      </c>
      <c r="L6537" s="13">
        <f t="shared" si="2033"/>
        <v>1.3499999999999999</v>
      </c>
      <c r="M6537" s="13" t="e">
        <f ca="1">CalcTable[[#This Row],[IWC]]-AE6536</f>
        <v>#NAME?</v>
      </c>
      <c r="N6537" s="13" t="e">
        <f ca="1">IF(CalcTable[[#This Row],[Day of Year]]&lt;123,FCAP,AE6536)</f>
        <v>#NAME?</v>
      </c>
      <c r="O6537" s="17" t="e">
        <f ca="1">IF(IRR_DRIP,5,COUNTIF('IDET Wind Values'!C6521:G6521,"&lt;="&amp;IRR_MAXWIND))</f>
        <v>#NAME?</v>
      </c>
      <c r="P6537" s="13" t="e">
        <f ca="1">CalcTable[[#This Row],[ET_o]]*KL</f>
        <v>#NAME?</v>
      </c>
      <c r="Q6537" s="13" t="e">
        <f ca="1">IF(WILTPT&lt;=0,1,MAX(0,MIN(1,(CalcTable[[#This Row],[IWC]]-WILTPT)/(MAD-WILTPT))))</f>
        <v>#NAME?</v>
      </c>
      <c r="R6537" s="13" t="e">
        <f ca="1">CalcTable[[#This Row],[ETMult]]*CalcTable[[#This Row],[ETb]]</f>
        <v>#NAME?</v>
      </c>
      <c r="S6537" s="13" t="b">
        <f>INDEX(IRR_LIST,CalcTable[[#This Row],[Day of Week]]+1)</f>
        <v>0</v>
      </c>
      <c r="T6537" s="13">
        <f t="shared" ca="1" si="2034"/>
        <v>0.4</v>
      </c>
      <c r="U6537" s="13" t="b">
        <f ca="1">IF(CalcTable[[#This Row],[IrrPrecip]]&gt;=IC_MM,FALSE,TRUE)</f>
        <v>1</v>
      </c>
      <c r="V6537" s="13" t="b">
        <f t="shared" si="2035"/>
        <v>1</v>
      </c>
      <c r="W6537" s="13" t="e">
        <f ca="1">IF(AND(IRR_DRIP=FALSE,CalcTable[[#This Row],[IrrHours]]&lt;=0),FALSE,TRUE)</f>
        <v>#NAME?</v>
      </c>
      <c r="X6537" s="13" t="e">
        <f ca="1">AND(CalcTable[[#This Row],[IrrDay]],CalcTable[[#This Row],[IrrRain]],CalcTable[[#This Row],[IrrWarm]],CalcTable[[#This Row],[IrrWindy]])</f>
        <v>#NAME?</v>
      </c>
      <c r="Y6537" s="13" t="e">
        <f t="shared" ca="1" si="2036"/>
        <v>#NAME?</v>
      </c>
      <c r="Z6537" s="13" t="e">
        <f ca="1">CalcTable[[#This Row],[IrrHours]]/5</f>
        <v>#NAME?</v>
      </c>
      <c r="AA6537" s="13" t="e">
        <f ca="1">IF(CalcTable[[#This Row],[IrrFlag]]=FALSE,0,MAX(0,CalcTable[[#This Row],[VolRednWind]]*(FCAP*IRR_TARGET-CalcTable[[#This Row],[IWC]])))</f>
        <v>#NAME?</v>
      </c>
      <c r="AB6537" s="13" t="e">
        <f ca="1">CalcTable[[#This Row],[IWC]]+CalcTable[[#This Row],[Eff Precip]]+CalcTable[[#This Row],[IrrAmt]]-CalcTable[[#This Row],[AET]]</f>
        <v>#NAME?</v>
      </c>
      <c r="AC6537" s="13" t="e">
        <f ca="1">IF(CalcTable[[#This Row],[PWC]]&gt;FCAP,MIN(24*PERC,MIN(SAT,CalcTable[[#This Row],[PWC]])-FCAP),0)</f>
        <v>#NAME?</v>
      </c>
      <c r="AD6537" s="13" t="e">
        <f ca="1">IF(CalcTable[[#This Row],[PWC]]&gt;SAT,CalcTable[[#This Row],[PWC]]-SAT,0)</f>
        <v>#NAME?</v>
      </c>
      <c r="AE6537" s="13" t="e">
        <f ca="1">CalcTable[[#This Row],[PWC]]-CalcTable[[#This Row],[PercAmt]]-CalcTable[[#This Row],[Runoff]]</f>
        <v>#NAME?</v>
      </c>
      <c r="AF6537" s="13" t="e">
        <f ca="1">CalcTable[[#This Row],[IrrAmt]]/1000*CUR_IRR_AREA*10000/IRR_EFF</f>
        <v>#NAME?</v>
      </c>
      <c r="AG6537" s="147"/>
      <c r="AH6537" s="13"/>
      <c r="AI6537" s="50">
        <v>0</v>
      </c>
      <c r="AJ6537" s="50">
        <v>0</v>
      </c>
      <c r="AK6537" s="50">
        <v>3.7957168330946587</v>
      </c>
      <c r="AL6537" s="50">
        <v>5.1335495485073146</v>
      </c>
      <c r="AM6537" s="50"/>
      <c r="AN6537" s="50"/>
      <c r="AO6537" s="50"/>
      <c r="AP6537" s="50"/>
      <c r="AQ6537" s="50"/>
      <c r="AR6537" s="50"/>
      <c r="AS6537" s="50"/>
      <c r="AT6537" s="50"/>
      <c r="AU6537" s="50"/>
      <c r="AV6537" s="50"/>
      <c r="AW6537" s="50"/>
      <c r="AX6537" s="50">
        <f t="shared" si="2047"/>
        <v>8.9292663816019733</v>
      </c>
      <c r="AY6537" s="50"/>
      <c r="AZ6537" s="50">
        <f t="shared" si="2037"/>
        <v>206.25463364160288</v>
      </c>
      <c r="BA6537" s="50">
        <f t="shared" si="2038"/>
        <v>317.56665814659493</v>
      </c>
      <c r="BB6537" s="50">
        <f t="shared" si="2039"/>
        <v>327.38830736762367</v>
      </c>
      <c r="BC6537" s="17">
        <f t="shared" si="2040"/>
        <v>20027</v>
      </c>
      <c r="BD6537" s="50">
        <f t="shared" si="2041"/>
        <v>8.9292663816019733</v>
      </c>
      <c r="BE6537" s="50">
        <f t="shared" si="2042"/>
        <v>206.25463364160288</v>
      </c>
      <c r="BF6537" s="50">
        <f t="shared" si="2048"/>
        <v>337.36692097181623</v>
      </c>
      <c r="BG6537" s="50"/>
      <c r="BH6537" s="17">
        <f t="shared" si="2043"/>
        <v>0</v>
      </c>
      <c r="BI6537" s="17">
        <f t="shared" si="2051"/>
        <v>6537</v>
      </c>
      <c r="BJ6537" s="17">
        <f t="shared" si="2049"/>
        <v>6537</v>
      </c>
      <c r="BK6537" s="150">
        <f t="shared" si="2050"/>
        <v>37468</v>
      </c>
      <c r="BL6537" s="50" t="e">
        <f t="shared" ca="1" si="2044"/>
        <v>#NAME?</v>
      </c>
      <c r="BM6537" s="50" t="e">
        <f t="shared" ca="1" si="2045"/>
        <v>#NAME?</v>
      </c>
      <c r="BN6537" s="50" t="e">
        <f t="shared" ca="1" si="2046"/>
        <v>#NAME?</v>
      </c>
    </row>
    <row r="6538" spans="1:66" x14ac:dyDescent="0.35">
      <c r="A6538" s="48">
        <v>37469</v>
      </c>
      <c r="B6538" s="17">
        <v>2002</v>
      </c>
      <c r="C6538" s="17">
        <v>8</v>
      </c>
      <c r="D6538" s="17">
        <v>213</v>
      </c>
      <c r="E6538" s="17">
        <v>1</v>
      </c>
      <c r="F6538" s="17">
        <v>5</v>
      </c>
      <c r="G6538" s="50">
        <v>5.0999999999999996</v>
      </c>
      <c r="H6538" s="32">
        <v>2.5731281463464941</v>
      </c>
      <c r="I6538" s="50">
        <v>10.333333333333334</v>
      </c>
      <c r="J6538" s="13">
        <v>0.2</v>
      </c>
      <c r="K6538" s="13">
        <f t="shared" si="2032"/>
        <v>0.2</v>
      </c>
      <c r="L6538" s="13">
        <f t="shared" si="2033"/>
        <v>0</v>
      </c>
      <c r="M6538" s="13" t="e">
        <f ca="1">CalcTable[[#This Row],[IWC]]-AE6537</f>
        <v>#NAME?</v>
      </c>
      <c r="N6538" s="13" t="e">
        <f ca="1">IF(CalcTable[[#This Row],[Day of Year]]&lt;123,FCAP,AE6537)</f>
        <v>#NAME?</v>
      </c>
      <c r="O6538" s="17" t="e">
        <f ca="1">IF(IRR_DRIP,5,COUNTIF('IDET Wind Values'!C6522:G6522,"&lt;="&amp;IRR_MAXWIND))</f>
        <v>#NAME?</v>
      </c>
      <c r="P6538" s="13" t="e">
        <f ca="1">CalcTable[[#This Row],[ET_o]]*KL</f>
        <v>#NAME?</v>
      </c>
      <c r="Q6538" s="13" t="e">
        <f ca="1">IF(WILTPT&lt;=0,1,MAX(0,MIN(1,(CalcTable[[#This Row],[IWC]]-WILTPT)/(MAD-WILTPT))))</f>
        <v>#NAME?</v>
      </c>
      <c r="R6538" s="13" t="e">
        <f ca="1">CalcTable[[#This Row],[ETMult]]*CalcTable[[#This Row],[ETb]]</f>
        <v>#NAME?</v>
      </c>
      <c r="S6538" s="13" t="b">
        <f>INDEX(IRR_LIST,CalcTable[[#This Row],[Day of Week]]+1)</f>
        <v>1</v>
      </c>
      <c r="T6538" s="13">
        <f t="shared" ca="1" si="2034"/>
        <v>7.2</v>
      </c>
      <c r="U6538" s="13" t="b">
        <f ca="1">IF(CalcTable[[#This Row],[IrrPrecip]]&gt;=IC_MM,FALSE,TRUE)</f>
        <v>1</v>
      </c>
      <c r="V6538" s="13" t="b">
        <f t="shared" si="2035"/>
        <v>0</v>
      </c>
      <c r="W6538" s="13" t="e">
        <f ca="1">IF(AND(IRR_DRIP=FALSE,CalcTable[[#This Row],[IrrHours]]&lt;=0),FALSE,TRUE)</f>
        <v>#NAME?</v>
      </c>
      <c r="X6538" s="13" t="e">
        <f ca="1">AND(CalcTable[[#This Row],[IrrDay]],CalcTable[[#This Row],[IrrRain]],CalcTable[[#This Row],[IrrWarm]],CalcTable[[#This Row],[IrrWindy]])</f>
        <v>#NAME?</v>
      </c>
      <c r="Y6538" s="13" t="e">
        <f t="shared" ca="1" si="2036"/>
        <v>#NAME?</v>
      </c>
      <c r="Z6538" s="13" t="e">
        <f ca="1">CalcTable[[#This Row],[IrrHours]]/5</f>
        <v>#NAME?</v>
      </c>
      <c r="AA6538" s="13" t="e">
        <f ca="1">IF(CalcTable[[#This Row],[IrrFlag]]=FALSE,0,MAX(0,CalcTable[[#This Row],[VolRednWind]]*(FCAP*IRR_TARGET-CalcTable[[#This Row],[IWC]])))</f>
        <v>#NAME?</v>
      </c>
      <c r="AB6538" s="13" t="e">
        <f ca="1">CalcTable[[#This Row],[IWC]]+CalcTable[[#This Row],[Eff Precip]]+CalcTable[[#This Row],[IrrAmt]]-CalcTable[[#This Row],[AET]]</f>
        <v>#NAME?</v>
      </c>
      <c r="AC6538" s="13" t="e">
        <f ca="1">IF(CalcTable[[#This Row],[PWC]]&gt;FCAP,MIN(24*PERC,MIN(SAT,CalcTable[[#This Row],[PWC]])-FCAP),0)</f>
        <v>#NAME?</v>
      </c>
      <c r="AD6538" s="13" t="e">
        <f ca="1">IF(CalcTable[[#This Row],[PWC]]&gt;SAT,CalcTable[[#This Row],[PWC]]-SAT,0)</f>
        <v>#NAME?</v>
      </c>
      <c r="AE6538" s="13" t="e">
        <f ca="1">CalcTable[[#This Row],[PWC]]-CalcTable[[#This Row],[PercAmt]]-CalcTable[[#This Row],[Runoff]]</f>
        <v>#NAME?</v>
      </c>
      <c r="AF6538" s="13" t="e">
        <f ca="1">CalcTable[[#This Row],[IrrAmt]]/1000*CUR_IRR_AREA*10000/IRR_EFF</f>
        <v>#NAME?</v>
      </c>
      <c r="AG6538" s="147"/>
      <c r="AH6538" s="13"/>
      <c r="AI6538" s="50">
        <v>0</v>
      </c>
      <c r="AJ6538" s="50">
        <v>0</v>
      </c>
      <c r="AK6538" s="50">
        <v>0</v>
      </c>
      <c r="AL6538" s="50">
        <v>0</v>
      </c>
      <c r="AM6538" s="50"/>
      <c r="AN6538" s="50"/>
      <c r="AO6538" s="50"/>
      <c r="AP6538" s="50"/>
      <c r="AQ6538" s="50"/>
      <c r="AR6538" s="50"/>
      <c r="AS6538" s="50"/>
      <c r="AT6538" s="50"/>
      <c r="AU6538" s="50"/>
      <c r="AV6538" s="50"/>
      <c r="AW6538" s="50"/>
      <c r="AX6538" s="50">
        <f t="shared" si="2047"/>
        <v>0</v>
      </c>
      <c r="AY6538" s="50"/>
      <c r="AZ6538" s="50">
        <f t="shared" si="2037"/>
        <v>0</v>
      </c>
      <c r="BA6538" s="50">
        <f t="shared" si="2038"/>
        <v>0</v>
      </c>
      <c r="BB6538" s="50">
        <f t="shared" si="2039"/>
        <v>0</v>
      </c>
      <c r="BC6538" s="17">
        <f t="shared" si="2040"/>
        <v>20028</v>
      </c>
      <c r="BD6538" s="50">
        <f t="shared" si="2041"/>
        <v>0</v>
      </c>
      <c r="BE6538" s="50">
        <f t="shared" si="2042"/>
        <v>0</v>
      </c>
      <c r="BF6538" s="50">
        <f t="shared" si="2048"/>
        <v>0</v>
      </c>
      <c r="BG6538" s="50"/>
      <c r="BH6538" s="17">
        <f t="shared" si="2043"/>
        <v>0</v>
      </c>
      <c r="BI6538" s="17">
        <f t="shared" si="2051"/>
        <v>6538</v>
      </c>
      <c r="BJ6538" s="17">
        <f t="shared" si="2049"/>
        <v>6538</v>
      </c>
      <c r="BK6538" s="150">
        <f t="shared" si="2050"/>
        <v>37469</v>
      </c>
      <c r="BL6538" s="50" t="e">
        <f t="shared" ca="1" si="2044"/>
        <v>#NAME?</v>
      </c>
      <c r="BM6538" s="50" t="e">
        <f t="shared" ca="1" si="2045"/>
        <v>#NAME?</v>
      </c>
      <c r="BN6538" s="50" t="e">
        <f t="shared" ca="1" si="2046"/>
        <v>#NAME?</v>
      </c>
    </row>
    <row r="6539" spans="1:66" x14ac:dyDescent="0.35">
      <c r="A6539" s="48">
        <v>37470</v>
      </c>
      <c r="B6539" s="17">
        <v>2002</v>
      </c>
      <c r="C6539" s="17">
        <v>8</v>
      </c>
      <c r="D6539" s="17">
        <v>214</v>
      </c>
      <c r="E6539" s="17">
        <v>2</v>
      </c>
      <c r="F6539" s="17">
        <v>6</v>
      </c>
      <c r="G6539" s="50">
        <v>2</v>
      </c>
      <c r="H6539" s="32">
        <v>3.2832826592672122</v>
      </c>
      <c r="I6539" s="50">
        <v>13.333333333333334</v>
      </c>
      <c r="J6539" s="13">
        <v>11.2</v>
      </c>
      <c r="K6539" s="13">
        <f t="shared" si="2032"/>
        <v>11.2</v>
      </c>
      <c r="L6539" s="13">
        <f t="shared" si="2033"/>
        <v>4.6499999999999995</v>
      </c>
      <c r="M6539" s="13" t="e">
        <f ca="1">CalcTable[[#This Row],[IWC]]-AE6538</f>
        <v>#NAME?</v>
      </c>
      <c r="N6539" s="13" t="e">
        <f ca="1">IF(CalcTable[[#This Row],[Day of Year]]&lt;123,FCAP,AE6538)</f>
        <v>#NAME?</v>
      </c>
      <c r="O6539" s="17" t="e">
        <f ca="1">IF(IRR_DRIP,5,COUNTIF('IDET Wind Values'!C6523:G6523,"&lt;="&amp;IRR_MAXWIND))</f>
        <v>#NAME?</v>
      </c>
      <c r="P6539" s="13" t="e">
        <f ca="1">CalcTable[[#This Row],[ET_o]]*KL</f>
        <v>#NAME?</v>
      </c>
      <c r="Q6539" s="13" t="e">
        <f ca="1">IF(WILTPT&lt;=0,1,MAX(0,MIN(1,(CalcTable[[#This Row],[IWC]]-WILTPT)/(MAD-WILTPT))))</f>
        <v>#NAME?</v>
      </c>
      <c r="R6539" s="13" t="e">
        <f ca="1">CalcTable[[#This Row],[ETMult]]*CalcTable[[#This Row],[ETb]]</f>
        <v>#NAME?</v>
      </c>
      <c r="S6539" s="13" t="b">
        <f>INDEX(IRR_LIST,CalcTable[[#This Row],[Day of Week]]+1)</f>
        <v>0</v>
      </c>
      <c r="T6539" s="13">
        <f t="shared" ca="1" si="2034"/>
        <v>7</v>
      </c>
      <c r="U6539" s="13" t="b">
        <f ca="1">IF(CalcTable[[#This Row],[IrrPrecip]]&gt;=IC_MM,FALSE,TRUE)</f>
        <v>1</v>
      </c>
      <c r="V6539" s="13" t="b">
        <f t="shared" si="2035"/>
        <v>0</v>
      </c>
      <c r="W6539" s="13" t="e">
        <f ca="1">IF(AND(IRR_DRIP=FALSE,CalcTable[[#This Row],[IrrHours]]&lt;=0),FALSE,TRUE)</f>
        <v>#NAME?</v>
      </c>
      <c r="X6539" s="13" t="e">
        <f ca="1">AND(CalcTable[[#This Row],[IrrDay]],CalcTable[[#This Row],[IrrRain]],CalcTable[[#This Row],[IrrWarm]],CalcTable[[#This Row],[IrrWindy]])</f>
        <v>#NAME?</v>
      </c>
      <c r="Y6539" s="13" t="e">
        <f t="shared" ca="1" si="2036"/>
        <v>#NAME?</v>
      </c>
      <c r="Z6539" s="13" t="e">
        <f ca="1">CalcTable[[#This Row],[IrrHours]]/5</f>
        <v>#NAME?</v>
      </c>
      <c r="AA6539" s="13" t="e">
        <f ca="1">IF(CalcTable[[#This Row],[IrrFlag]]=FALSE,0,MAX(0,CalcTable[[#This Row],[VolRednWind]]*(FCAP*IRR_TARGET-CalcTable[[#This Row],[IWC]])))</f>
        <v>#NAME?</v>
      </c>
      <c r="AB6539" s="13" t="e">
        <f ca="1">CalcTable[[#This Row],[IWC]]+CalcTable[[#This Row],[Eff Precip]]+CalcTable[[#This Row],[IrrAmt]]-CalcTable[[#This Row],[AET]]</f>
        <v>#NAME?</v>
      </c>
      <c r="AC6539" s="13" t="e">
        <f ca="1">IF(CalcTable[[#This Row],[PWC]]&gt;FCAP,MIN(24*PERC,MIN(SAT,CalcTable[[#This Row],[PWC]])-FCAP),0)</f>
        <v>#NAME?</v>
      </c>
      <c r="AD6539" s="13" t="e">
        <f ca="1">IF(CalcTable[[#This Row],[PWC]]&gt;SAT,CalcTable[[#This Row],[PWC]]-SAT,0)</f>
        <v>#NAME?</v>
      </c>
      <c r="AE6539" s="13" t="e">
        <f ca="1">CalcTable[[#This Row],[PWC]]-CalcTable[[#This Row],[PercAmt]]-CalcTable[[#This Row],[Runoff]]</f>
        <v>#NAME?</v>
      </c>
      <c r="AF6539" s="13" t="e">
        <f ca="1">CalcTable[[#This Row],[IrrAmt]]/1000*CUR_IRR_AREA*10000/IRR_EFF</f>
        <v>#NAME?</v>
      </c>
      <c r="AG6539" s="147"/>
      <c r="AH6539" s="13"/>
      <c r="AI6539" s="50">
        <v>0</v>
      </c>
      <c r="AJ6539" s="50">
        <v>0</v>
      </c>
      <c r="AK6539" s="50">
        <v>0</v>
      </c>
      <c r="AL6539" s="50">
        <v>0</v>
      </c>
      <c r="AM6539" s="50"/>
      <c r="AN6539" s="50"/>
      <c r="AO6539" s="50"/>
      <c r="AP6539" s="50"/>
      <c r="AQ6539" s="50"/>
      <c r="AR6539" s="50"/>
      <c r="AS6539" s="50"/>
      <c r="AT6539" s="50"/>
      <c r="AU6539" s="50"/>
      <c r="AV6539" s="50"/>
      <c r="AW6539" s="50"/>
      <c r="AX6539" s="50">
        <f t="shared" si="2047"/>
        <v>0</v>
      </c>
      <c r="AY6539" s="50"/>
      <c r="AZ6539" s="50">
        <f t="shared" si="2037"/>
        <v>0</v>
      </c>
      <c r="BA6539" s="50">
        <f t="shared" si="2038"/>
        <v>0</v>
      </c>
      <c r="BB6539" s="50">
        <f t="shared" si="2039"/>
        <v>0</v>
      </c>
      <c r="BC6539" s="17">
        <f t="shared" si="2040"/>
        <v>20028</v>
      </c>
      <c r="BD6539" s="50">
        <f t="shared" si="2041"/>
        <v>0</v>
      </c>
      <c r="BE6539" s="50">
        <f t="shared" si="2042"/>
        <v>0</v>
      </c>
      <c r="BF6539" s="50">
        <f t="shared" si="2048"/>
        <v>0</v>
      </c>
      <c r="BG6539" s="50"/>
      <c r="BH6539" s="17">
        <f t="shared" si="2043"/>
        <v>0</v>
      </c>
      <c r="BI6539" s="17">
        <f t="shared" si="2051"/>
        <v>6539</v>
      </c>
      <c r="BJ6539" s="17">
        <f t="shared" si="2049"/>
        <v>6539</v>
      </c>
      <c r="BK6539" s="150">
        <f t="shared" si="2050"/>
        <v>37470</v>
      </c>
      <c r="BL6539" s="50" t="e">
        <f t="shared" ca="1" si="2044"/>
        <v>#NAME?</v>
      </c>
      <c r="BM6539" s="50" t="e">
        <f t="shared" ca="1" si="2045"/>
        <v>#NAME?</v>
      </c>
      <c r="BN6539" s="50" t="e">
        <f t="shared" ca="1" si="2046"/>
        <v>#NAME?</v>
      </c>
    </row>
    <row r="6540" spans="1:66" x14ac:dyDescent="0.35">
      <c r="A6540" s="48">
        <v>37471</v>
      </c>
      <c r="B6540" s="17">
        <v>2002</v>
      </c>
      <c r="C6540" s="17">
        <v>8</v>
      </c>
      <c r="D6540" s="17">
        <v>215</v>
      </c>
      <c r="E6540" s="17">
        <v>3</v>
      </c>
      <c r="F6540" s="17">
        <v>7</v>
      </c>
      <c r="G6540" s="50">
        <v>2.2999999999999998</v>
      </c>
      <c r="H6540" s="32">
        <v>2.0114500920127889</v>
      </c>
      <c r="I6540" s="50">
        <v>16.833333333333332</v>
      </c>
      <c r="J6540" s="13">
        <v>0</v>
      </c>
      <c r="K6540" s="13">
        <f t="shared" si="2032"/>
        <v>0</v>
      </c>
      <c r="L6540" s="13">
        <f t="shared" si="2033"/>
        <v>0</v>
      </c>
      <c r="M6540" s="13" t="e">
        <f ca="1">CalcTable[[#This Row],[IWC]]-AE6539</f>
        <v>#NAME?</v>
      </c>
      <c r="N6540" s="13" t="e">
        <f ca="1">IF(CalcTable[[#This Row],[Day of Year]]&lt;123,FCAP,AE6539)</f>
        <v>#NAME?</v>
      </c>
      <c r="O6540" s="17" t="e">
        <f ca="1">IF(IRR_DRIP,5,COUNTIF('IDET Wind Values'!C6524:G6524,"&lt;="&amp;IRR_MAXWIND))</f>
        <v>#NAME?</v>
      </c>
      <c r="P6540" s="13" t="e">
        <f ca="1">CalcTable[[#This Row],[ET_o]]*KL</f>
        <v>#NAME?</v>
      </c>
      <c r="Q6540" s="13" t="e">
        <f ca="1">IF(WILTPT&lt;=0,1,MAX(0,MIN(1,(CalcTable[[#This Row],[IWC]]-WILTPT)/(MAD-WILTPT))))</f>
        <v>#NAME?</v>
      </c>
      <c r="R6540" s="13" t="e">
        <f ca="1">CalcTable[[#This Row],[ETMult]]*CalcTable[[#This Row],[ETb]]</f>
        <v>#NAME?</v>
      </c>
      <c r="S6540" s="13" t="b">
        <f>INDEX(IRR_LIST,CalcTable[[#This Row],[Day of Week]]+1)</f>
        <v>0</v>
      </c>
      <c r="T6540" s="13">
        <f t="shared" ca="1" si="2034"/>
        <v>11.399999999999999</v>
      </c>
      <c r="U6540" s="13" t="b">
        <f ca="1">IF(CalcTable[[#This Row],[IrrPrecip]]&gt;=IC_MM,FALSE,TRUE)</f>
        <v>0</v>
      </c>
      <c r="V6540" s="13" t="b">
        <f t="shared" si="2035"/>
        <v>1</v>
      </c>
      <c r="W6540" s="13" t="e">
        <f ca="1">IF(AND(IRR_DRIP=FALSE,CalcTable[[#This Row],[IrrHours]]&lt;=0),FALSE,TRUE)</f>
        <v>#NAME?</v>
      </c>
      <c r="X6540" s="13" t="e">
        <f ca="1">AND(CalcTable[[#This Row],[IrrDay]],CalcTable[[#This Row],[IrrRain]],CalcTable[[#This Row],[IrrWarm]],CalcTable[[#This Row],[IrrWindy]])</f>
        <v>#NAME?</v>
      </c>
      <c r="Y6540" s="13" t="e">
        <f t="shared" ca="1" si="2036"/>
        <v>#NAME?</v>
      </c>
      <c r="Z6540" s="13" t="e">
        <f ca="1">CalcTable[[#This Row],[IrrHours]]/5</f>
        <v>#NAME?</v>
      </c>
      <c r="AA6540" s="13" t="e">
        <f ca="1">IF(CalcTable[[#This Row],[IrrFlag]]=FALSE,0,MAX(0,CalcTable[[#This Row],[VolRednWind]]*(FCAP*IRR_TARGET-CalcTable[[#This Row],[IWC]])))</f>
        <v>#NAME?</v>
      </c>
      <c r="AB6540" s="13" t="e">
        <f ca="1">CalcTable[[#This Row],[IWC]]+CalcTable[[#This Row],[Eff Precip]]+CalcTable[[#This Row],[IrrAmt]]-CalcTable[[#This Row],[AET]]</f>
        <v>#NAME?</v>
      </c>
      <c r="AC6540" s="13" t="e">
        <f ca="1">IF(CalcTable[[#This Row],[PWC]]&gt;FCAP,MIN(24*PERC,MIN(SAT,CalcTable[[#This Row],[PWC]])-FCAP),0)</f>
        <v>#NAME?</v>
      </c>
      <c r="AD6540" s="13" t="e">
        <f ca="1">IF(CalcTable[[#This Row],[PWC]]&gt;SAT,CalcTable[[#This Row],[PWC]]-SAT,0)</f>
        <v>#NAME?</v>
      </c>
      <c r="AE6540" s="13" t="e">
        <f ca="1">CalcTable[[#This Row],[PWC]]-CalcTable[[#This Row],[PercAmt]]-CalcTable[[#This Row],[Runoff]]</f>
        <v>#NAME?</v>
      </c>
      <c r="AF6540" s="13" t="e">
        <f ca="1">CalcTable[[#This Row],[IrrAmt]]/1000*CUR_IRR_AREA*10000/IRR_EFF</f>
        <v>#NAME?</v>
      </c>
      <c r="AG6540" s="147"/>
      <c r="AH6540" s="13"/>
      <c r="AI6540" s="50">
        <v>0</v>
      </c>
      <c r="AJ6540" s="50">
        <v>0</v>
      </c>
      <c r="AK6540" s="50">
        <v>0</v>
      </c>
      <c r="AL6540" s="50">
        <v>0</v>
      </c>
      <c r="AM6540" s="50"/>
      <c r="AN6540" s="50"/>
      <c r="AO6540" s="50"/>
      <c r="AP6540" s="50"/>
      <c r="AQ6540" s="50"/>
      <c r="AR6540" s="50"/>
      <c r="AS6540" s="50"/>
      <c r="AT6540" s="50"/>
      <c r="AU6540" s="50"/>
      <c r="AV6540" s="50"/>
      <c r="AW6540" s="50"/>
      <c r="AX6540" s="50">
        <f t="shared" si="2047"/>
        <v>0</v>
      </c>
      <c r="AY6540" s="50"/>
      <c r="AZ6540" s="50">
        <f t="shared" si="2037"/>
        <v>0</v>
      </c>
      <c r="BA6540" s="50">
        <f t="shared" si="2038"/>
        <v>0</v>
      </c>
      <c r="BB6540" s="50">
        <f t="shared" si="2039"/>
        <v>0</v>
      </c>
      <c r="BC6540" s="17">
        <f t="shared" si="2040"/>
        <v>20028</v>
      </c>
      <c r="BD6540" s="50">
        <f t="shared" si="2041"/>
        <v>0</v>
      </c>
      <c r="BE6540" s="50">
        <f t="shared" si="2042"/>
        <v>0</v>
      </c>
      <c r="BF6540" s="50">
        <f t="shared" si="2048"/>
        <v>0</v>
      </c>
      <c r="BG6540" s="50"/>
      <c r="BH6540" s="17">
        <f t="shared" si="2043"/>
        <v>0</v>
      </c>
      <c r="BI6540" s="17">
        <f t="shared" si="2051"/>
        <v>6540</v>
      </c>
      <c r="BJ6540" s="17">
        <f t="shared" si="2049"/>
        <v>6540</v>
      </c>
      <c r="BK6540" s="150">
        <f t="shared" si="2050"/>
        <v>37471</v>
      </c>
      <c r="BL6540" s="50" t="e">
        <f t="shared" ca="1" si="2044"/>
        <v>#NAME?</v>
      </c>
      <c r="BM6540" s="50" t="e">
        <f t="shared" ca="1" si="2045"/>
        <v>#NAME?</v>
      </c>
      <c r="BN6540" s="50" t="e">
        <f t="shared" ca="1" si="2046"/>
        <v>#NAME?</v>
      </c>
    </row>
    <row r="6541" spans="1:66" x14ac:dyDescent="0.35">
      <c r="A6541" s="48">
        <v>37472</v>
      </c>
      <c r="B6541" s="17">
        <v>2002</v>
      </c>
      <c r="C6541" s="17">
        <v>8</v>
      </c>
      <c r="D6541" s="17">
        <v>216</v>
      </c>
      <c r="E6541" s="17">
        <v>4</v>
      </c>
      <c r="F6541" s="17">
        <v>1</v>
      </c>
      <c r="G6541" s="50">
        <v>5.6</v>
      </c>
      <c r="H6541" s="32">
        <v>1.8539826432461652</v>
      </c>
      <c r="I6541" s="50">
        <v>12.333333333333334</v>
      </c>
      <c r="J6541" s="13">
        <v>3.5</v>
      </c>
      <c r="K6541" s="13">
        <f t="shared" si="2032"/>
        <v>3.5</v>
      </c>
      <c r="L6541" s="13">
        <f t="shared" si="2033"/>
        <v>0</v>
      </c>
      <c r="M6541" s="13" t="e">
        <f ca="1">CalcTable[[#This Row],[IWC]]-AE6540</f>
        <v>#NAME?</v>
      </c>
      <c r="N6541" s="13" t="e">
        <f ca="1">IF(CalcTable[[#This Row],[Day of Year]]&lt;123,FCAP,AE6540)</f>
        <v>#NAME?</v>
      </c>
      <c r="O6541" s="17" t="e">
        <f ca="1">IF(IRR_DRIP,5,COUNTIF('IDET Wind Values'!C6525:G6525,"&lt;="&amp;IRR_MAXWIND))</f>
        <v>#NAME?</v>
      </c>
      <c r="P6541" s="13" t="e">
        <f ca="1">CalcTable[[#This Row],[ET_o]]*KL</f>
        <v>#NAME?</v>
      </c>
      <c r="Q6541" s="13" t="e">
        <f ca="1">IF(WILTPT&lt;=0,1,MAX(0,MIN(1,(CalcTable[[#This Row],[IWC]]-WILTPT)/(MAD-WILTPT))))</f>
        <v>#NAME?</v>
      </c>
      <c r="R6541" s="13" t="e">
        <f ca="1">CalcTable[[#This Row],[ETMult]]*CalcTable[[#This Row],[ETb]]</f>
        <v>#NAME?</v>
      </c>
      <c r="S6541" s="13" t="b">
        <f>INDEX(IRR_LIST,CalcTable[[#This Row],[Day of Week]]+1)</f>
        <v>1</v>
      </c>
      <c r="T6541" s="13">
        <f t="shared" ca="1" si="2034"/>
        <v>11.2</v>
      </c>
      <c r="U6541" s="13" t="b">
        <f ca="1">IF(CalcTable[[#This Row],[IrrPrecip]]&gt;=IC_MM,FALSE,TRUE)</f>
        <v>0</v>
      </c>
      <c r="V6541" s="13" t="b">
        <f t="shared" si="2035"/>
        <v>1</v>
      </c>
      <c r="W6541" s="13" t="e">
        <f ca="1">IF(AND(IRR_DRIP=FALSE,CalcTable[[#This Row],[IrrHours]]&lt;=0),FALSE,TRUE)</f>
        <v>#NAME?</v>
      </c>
      <c r="X6541" s="13" t="e">
        <f ca="1">AND(CalcTable[[#This Row],[IrrDay]],CalcTable[[#This Row],[IrrRain]],CalcTable[[#This Row],[IrrWarm]],CalcTable[[#This Row],[IrrWindy]])</f>
        <v>#NAME?</v>
      </c>
      <c r="Y6541" s="13" t="e">
        <f t="shared" ca="1" si="2036"/>
        <v>#NAME?</v>
      </c>
      <c r="Z6541" s="13" t="e">
        <f ca="1">CalcTable[[#This Row],[IrrHours]]/5</f>
        <v>#NAME?</v>
      </c>
      <c r="AA6541" s="13" t="e">
        <f ca="1">IF(CalcTable[[#This Row],[IrrFlag]]=FALSE,0,MAX(0,CalcTable[[#This Row],[VolRednWind]]*(FCAP*IRR_TARGET-CalcTable[[#This Row],[IWC]])))</f>
        <v>#NAME?</v>
      </c>
      <c r="AB6541" s="13" t="e">
        <f ca="1">CalcTable[[#This Row],[IWC]]+CalcTable[[#This Row],[Eff Precip]]+CalcTable[[#This Row],[IrrAmt]]-CalcTable[[#This Row],[AET]]</f>
        <v>#NAME?</v>
      </c>
      <c r="AC6541" s="13" t="e">
        <f ca="1">IF(CalcTable[[#This Row],[PWC]]&gt;FCAP,MIN(24*PERC,MIN(SAT,CalcTable[[#This Row],[PWC]])-FCAP),0)</f>
        <v>#NAME?</v>
      </c>
      <c r="AD6541" s="13" t="e">
        <f ca="1">IF(CalcTable[[#This Row],[PWC]]&gt;SAT,CalcTable[[#This Row],[PWC]]-SAT,0)</f>
        <v>#NAME?</v>
      </c>
      <c r="AE6541" s="13" t="e">
        <f ca="1">CalcTable[[#This Row],[PWC]]-CalcTable[[#This Row],[PercAmt]]-CalcTable[[#This Row],[Runoff]]</f>
        <v>#NAME?</v>
      </c>
      <c r="AF6541" s="13" t="e">
        <f ca="1">CalcTable[[#This Row],[IrrAmt]]/1000*CUR_IRR_AREA*10000/IRR_EFF</f>
        <v>#NAME?</v>
      </c>
      <c r="AG6541" s="147"/>
      <c r="AH6541" s="13"/>
      <c r="AI6541" s="50">
        <v>0</v>
      </c>
      <c r="AJ6541" s="50">
        <v>0</v>
      </c>
      <c r="AK6541" s="50">
        <v>0</v>
      </c>
      <c r="AL6541" s="50">
        <v>0</v>
      </c>
      <c r="AM6541" s="50"/>
      <c r="AN6541" s="50"/>
      <c r="AO6541" s="50"/>
      <c r="AP6541" s="50"/>
      <c r="AQ6541" s="50"/>
      <c r="AR6541" s="50"/>
      <c r="AS6541" s="50"/>
      <c r="AT6541" s="50"/>
      <c r="AU6541" s="50"/>
      <c r="AV6541" s="50"/>
      <c r="AW6541" s="50"/>
      <c r="AX6541" s="50">
        <f t="shared" si="2047"/>
        <v>0</v>
      </c>
      <c r="AY6541" s="50"/>
      <c r="AZ6541" s="50">
        <f t="shared" si="2037"/>
        <v>0</v>
      </c>
      <c r="BA6541" s="50">
        <f t="shared" si="2038"/>
        <v>0</v>
      </c>
      <c r="BB6541" s="50">
        <f t="shared" si="2039"/>
        <v>0</v>
      </c>
      <c r="BC6541" s="17">
        <f t="shared" si="2040"/>
        <v>20028</v>
      </c>
      <c r="BD6541" s="50">
        <f t="shared" si="2041"/>
        <v>0</v>
      </c>
      <c r="BE6541" s="50">
        <f t="shared" si="2042"/>
        <v>0</v>
      </c>
      <c r="BF6541" s="50">
        <f t="shared" si="2048"/>
        <v>0</v>
      </c>
      <c r="BG6541" s="50"/>
      <c r="BH6541" s="17">
        <f t="shared" si="2043"/>
        <v>0</v>
      </c>
      <c r="BI6541" s="17">
        <f t="shared" si="2051"/>
        <v>6541</v>
      </c>
      <c r="BJ6541" s="17">
        <f t="shared" si="2049"/>
        <v>6541</v>
      </c>
      <c r="BK6541" s="150">
        <f t="shared" si="2050"/>
        <v>37472</v>
      </c>
      <c r="BL6541" s="50" t="e">
        <f t="shared" ca="1" si="2044"/>
        <v>#NAME?</v>
      </c>
      <c r="BM6541" s="50" t="e">
        <f t="shared" ca="1" si="2045"/>
        <v>#NAME?</v>
      </c>
      <c r="BN6541" s="50" t="e">
        <f t="shared" ca="1" si="2046"/>
        <v>#NAME?</v>
      </c>
    </row>
    <row r="6542" spans="1:66" x14ac:dyDescent="0.35">
      <c r="A6542" s="48">
        <v>37473</v>
      </c>
      <c r="B6542" s="17">
        <v>2002</v>
      </c>
      <c r="C6542" s="17">
        <v>8</v>
      </c>
      <c r="D6542" s="17">
        <v>217</v>
      </c>
      <c r="E6542" s="17">
        <v>5</v>
      </c>
      <c r="F6542" s="17">
        <v>2</v>
      </c>
      <c r="G6542" s="50">
        <v>7.8</v>
      </c>
      <c r="H6542" s="32">
        <v>3.7251560097454903</v>
      </c>
      <c r="I6542" s="50">
        <v>12.333333333333334</v>
      </c>
      <c r="J6542" s="13">
        <v>2.5</v>
      </c>
      <c r="K6542" s="13">
        <f t="shared" si="2032"/>
        <v>2.5</v>
      </c>
      <c r="L6542" s="13">
        <f t="shared" si="2033"/>
        <v>0</v>
      </c>
      <c r="M6542" s="13" t="e">
        <f ca="1">CalcTable[[#This Row],[IWC]]-AE6541</f>
        <v>#NAME?</v>
      </c>
      <c r="N6542" s="13" t="e">
        <f ca="1">IF(CalcTable[[#This Row],[Day of Year]]&lt;123,FCAP,AE6541)</f>
        <v>#NAME?</v>
      </c>
      <c r="O6542" s="17" t="e">
        <f ca="1">IF(IRR_DRIP,5,COUNTIF('IDET Wind Values'!C6526:G6526,"&lt;="&amp;IRR_MAXWIND))</f>
        <v>#NAME?</v>
      </c>
      <c r="P6542" s="13" t="e">
        <f ca="1">CalcTable[[#This Row],[ET_o]]*KL</f>
        <v>#NAME?</v>
      </c>
      <c r="Q6542" s="13" t="e">
        <f ca="1">IF(WILTPT&lt;=0,1,MAX(0,MIN(1,(CalcTable[[#This Row],[IWC]]-WILTPT)/(MAD-WILTPT))))</f>
        <v>#NAME?</v>
      </c>
      <c r="R6542" s="13" t="e">
        <f ca="1">CalcTable[[#This Row],[ETMult]]*CalcTable[[#This Row],[ETb]]</f>
        <v>#NAME?</v>
      </c>
      <c r="S6542" s="13" t="b">
        <f>INDEX(IRR_LIST,CalcTable[[#This Row],[Day of Week]]+1)</f>
        <v>0</v>
      </c>
      <c r="T6542" s="13">
        <f t="shared" ca="1" si="2034"/>
        <v>3.5</v>
      </c>
      <c r="U6542" s="13" t="b">
        <f ca="1">IF(CalcTable[[#This Row],[IrrPrecip]]&gt;=IC_MM,FALSE,TRUE)</f>
        <v>1</v>
      </c>
      <c r="V6542" s="13" t="b">
        <f t="shared" si="2035"/>
        <v>1</v>
      </c>
      <c r="W6542" s="13" t="e">
        <f ca="1">IF(AND(IRR_DRIP=FALSE,CalcTable[[#This Row],[IrrHours]]&lt;=0),FALSE,TRUE)</f>
        <v>#NAME?</v>
      </c>
      <c r="X6542" s="13" t="e">
        <f ca="1">AND(CalcTable[[#This Row],[IrrDay]],CalcTable[[#This Row],[IrrRain]],CalcTable[[#This Row],[IrrWarm]],CalcTable[[#This Row],[IrrWindy]])</f>
        <v>#NAME?</v>
      </c>
      <c r="Y6542" s="13" t="e">
        <f t="shared" ca="1" si="2036"/>
        <v>#NAME?</v>
      </c>
      <c r="Z6542" s="13" t="e">
        <f ca="1">CalcTable[[#This Row],[IrrHours]]/5</f>
        <v>#NAME?</v>
      </c>
      <c r="AA6542" s="13" t="e">
        <f ca="1">IF(CalcTable[[#This Row],[IrrFlag]]=FALSE,0,MAX(0,CalcTable[[#This Row],[VolRednWind]]*(FCAP*IRR_TARGET-CalcTable[[#This Row],[IWC]])))</f>
        <v>#NAME?</v>
      </c>
      <c r="AB6542" s="13" t="e">
        <f ca="1">CalcTable[[#This Row],[IWC]]+CalcTable[[#This Row],[Eff Precip]]+CalcTable[[#This Row],[IrrAmt]]-CalcTable[[#This Row],[AET]]</f>
        <v>#NAME?</v>
      </c>
      <c r="AC6542" s="13" t="e">
        <f ca="1">IF(CalcTable[[#This Row],[PWC]]&gt;FCAP,MIN(24*PERC,MIN(SAT,CalcTable[[#This Row],[PWC]])-FCAP),0)</f>
        <v>#NAME?</v>
      </c>
      <c r="AD6542" s="13" t="e">
        <f ca="1">IF(CalcTable[[#This Row],[PWC]]&gt;SAT,CalcTable[[#This Row],[PWC]]-SAT,0)</f>
        <v>#NAME?</v>
      </c>
      <c r="AE6542" s="13" t="e">
        <f ca="1">CalcTable[[#This Row],[PWC]]-CalcTable[[#This Row],[PercAmt]]-CalcTable[[#This Row],[Runoff]]</f>
        <v>#NAME?</v>
      </c>
      <c r="AF6542" s="13" t="e">
        <f ca="1">CalcTable[[#This Row],[IrrAmt]]/1000*CUR_IRR_AREA*10000/IRR_EFF</f>
        <v>#NAME?</v>
      </c>
      <c r="AG6542" s="147"/>
      <c r="AH6542" s="13"/>
      <c r="AI6542" s="50">
        <v>0</v>
      </c>
      <c r="AJ6542" s="50">
        <v>0</v>
      </c>
      <c r="AK6542" s="50">
        <v>2.4153286716108</v>
      </c>
      <c r="AL6542" s="50">
        <v>4.4059880043924267</v>
      </c>
      <c r="AM6542" s="50"/>
      <c r="AN6542" s="50"/>
      <c r="AO6542" s="50"/>
      <c r="AP6542" s="50"/>
      <c r="AQ6542" s="50"/>
      <c r="AR6542" s="50"/>
      <c r="AS6542" s="50"/>
      <c r="AT6542" s="50"/>
      <c r="AU6542" s="50"/>
      <c r="AV6542" s="50"/>
      <c r="AW6542" s="50"/>
      <c r="AX6542" s="50">
        <f t="shared" si="2047"/>
        <v>6.8213166760032262</v>
      </c>
      <c r="AY6542" s="50"/>
      <c r="AZ6542" s="50">
        <f t="shared" si="2037"/>
        <v>164.66713531246961</v>
      </c>
      <c r="BA6542" s="50">
        <f t="shared" si="2038"/>
        <v>253.53511310015162</v>
      </c>
      <c r="BB6542" s="50">
        <f t="shared" si="2039"/>
        <v>261.37640525788828</v>
      </c>
      <c r="BC6542" s="17">
        <f t="shared" si="2040"/>
        <v>20028</v>
      </c>
      <c r="BD6542" s="50">
        <f t="shared" si="2041"/>
        <v>6.8213166760032262</v>
      </c>
      <c r="BE6542" s="50">
        <f t="shared" si="2042"/>
        <v>164.66713531246961</v>
      </c>
      <c r="BF6542" s="50">
        <f t="shared" si="2048"/>
        <v>269.34301278365007</v>
      </c>
      <c r="BG6542" s="50"/>
      <c r="BH6542" s="17">
        <f t="shared" si="2043"/>
        <v>0</v>
      </c>
      <c r="BI6542" s="17">
        <f t="shared" si="2051"/>
        <v>6542</v>
      </c>
      <c r="BJ6542" s="17">
        <f t="shared" si="2049"/>
        <v>6542</v>
      </c>
      <c r="BK6542" s="150">
        <f t="shared" si="2050"/>
        <v>37473</v>
      </c>
      <c r="BL6542" s="50" t="e">
        <f t="shared" ca="1" si="2044"/>
        <v>#NAME?</v>
      </c>
      <c r="BM6542" s="50" t="e">
        <f t="shared" ca="1" si="2045"/>
        <v>#NAME?</v>
      </c>
      <c r="BN6542" s="50" t="e">
        <f t="shared" ca="1" si="2046"/>
        <v>#NAME?</v>
      </c>
    </row>
    <row r="6543" spans="1:66" x14ac:dyDescent="0.35">
      <c r="A6543" s="48">
        <v>37474</v>
      </c>
      <c r="B6543" s="17">
        <v>2002</v>
      </c>
      <c r="C6543" s="17">
        <v>8</v>
      </c>
      <c r="D6543" s="17">
        <v>218</v>
      </c>
      <c r="E6543" s="17">
        <v>6</v>
      </c>
      <c r="F6543" s="17">
        <v>3</v>
      </c>
      <c r="G6543" s="50">
        <v>8.6999999999999993</v>
      </c>
      <c r="H6543" s="32">
        <v>3.2066716233584964</v>
      </c>
      <c r="I6543" s="50">
        <v>6.333333333333333</v>
      </c>
      <c r="J6543" s="13">
        <v>0</v>
      </c>
      <c r="K6543" s="13">
        <f t="shared" si="2032"/>
        <v>0</v>
      </c>
      <c r="L6543" s="13">
        <f t="shared" si="2033"/>
        <v>0</v>
      </c>
      <c r="M6543" s="13" t="e">
        <f ca="1">CalcTable[[#This Row],[IWC]]-AE6542</f>
        <v>#NAME?</v>
      </c>
      <c r="N6543" s="13" t="e">
        <f ca="1">IF(CalcTable[[#This Row],[Day of Year]]&lt;123,FCAP,AE6542)</f>
        <v>#NAME?</v>
      </c>
      <c r="O6543" s="17" t="e">
        <f ca="1">IF(IRR_DRIP,5,COUNTIF('IDET Wind Values'!C6527:G6527,"&lt;="&amp;IRR_MAXWIND))</f>
        <v>#NAME?</v>
      </c>
      <c r="P6543" s="13" t="e">
        <f ca="1">CalcTable[[#This Row],[ET_o]]*KL</f>
        <v>#NAME?</v>
      </c>
      <c r="Q6543" s="13" t="e">
        <f ca="1">IF(WILTPT&lt;=0,1,MAX(0,MIN(1,(CalcTable[[#This Row],[IWC]]-WILTPT)/(MAD-WILTPT))))</f>
        <v>#NAME?</v>
      </c>
      <c r="R6543" s="13" t="e">
        <f ca="1">CalcTable[[#This Row],[ETMult]]*CalcTable[[#This Row],[ETb]]</f>
        <v>#NAME?</v>
      </c>
      <c r="S6543" s="13" t="b">
        <f>INDEX(IRR_LIST,CalcTable[[#This Row],[Day of Week]]+1)</f>
        <v>1</v>
      </c>
      <c r="T6543" s="13">
        <f t="shared" ca="1" si="2034"/>
        <v>6</v>
      </c>
      <c r="U6543" s="13" t="b">
        <f ca="1">IF(CalcTable[[#This Row],[IrrPrecip]]&gt;=IC_MM,FALSE,TRUE)</f>
        <v>1</v>
      </c>
      <c r="V6543" s="13" t="b">
        <f t="shared" si="2035"/>
        <v>1</v>
      </c>
      <c r="W6543" s="13" t="e">
        <f ca="1">IF(AND(IRR_DRIP=FALSE,CalcTable[[#This Row],[IrrHours]]&lt;=0),FALSE,TRUE)</f>
        <v>#NAME?</v>
      </c>
      <c r="X6543" s="13" t="e">
        <f ca="1">AND(CalcTable[[#This Row],[IrrDay]],CalcTable[[#This Row],[IrrRain]],CalcTable[[#This Row],[IrrWarm]],CalcTable[[#This Row],[IrrWindy]])</f>
        <v>#NAME?</v>
      </c>
      <c r="Y6543" s="13" t="e">
        <f t="shared" ca="1" si="2036"/>
        <v>#NAME?</v>
      </c>
      <c r="Z6543" s="13" t="e">
        <f ca="1">CalcTable[[#This Row],[IrrHours]]/5</f>
        <v>#NAME?</v>
      </c>
      <c r="AA6543" s="13" t="e">
        <f ca="1">IF(CalcTable[[#This Row],[IrrFlag]]=FALSE,0,MAX(0,CalcTable[[#This Row],[VolRednWind]]*(FCAP*IRR_TARGET-CalcTable[[#This Row],[IWC]])))</f>
        <v>#NAME?</v>
      </c>
      <c r="AB6543" s="13" t="e">
        <f ca="1">CalcTable[[#This Row],[IWC]]+CalcTable[[#This Row],[Eff Precip]]+CalcTable[[#This Row],[IrrAmt]]-CalcTable[[#This Row],[AET]]</f>
        <v>#NAME?</v>
      </c>
      <c r="AC6543" s="13" t="e">
        <f ca="1">IF(CalcTable[[#This Row],[PWC]]&gt;FCAP,MIN(24*PERC,MIN(SAT,CalcTable[[#This Row],[PWC]])-FCAP),0)</f>
        <v>#NAME?</v>
      </c>
      <c r="AD6543" s="13" t="e">
        <f ca="1">IF(CalcTable[[#This Row],[PWC]]&gt;SAT,CalcTable[[#This Row],[PWC]]-SAT,0)</f>
        <v>#NAME?</v>
      </c>
      <c r="AE6543" s="13" t="e">
        <f ca="1">CalcTable[[#This Row],[PWC]]-CalcTable[[#This Row],[PercAmt]]-CalcTable[[#This Row],[Runoff]]</f>
        <v>#NAME?</v>
      </c>
      <c r="AF6543" s="13" t="e">
        <f ca="1">CalcTable[[#This Row],[IrrAmt]]/1000*CUR_IRR_AREA*10000/IRR_EFF</f>
        <v>#NAME?</v>
      </c>
      <c r="AG6543" s="147"/>
      <c r="AH6543" s="13"/>
      <c r="AI6543" s="50">
        <v>5.7697236561364935</v>
      </c>
      <c r="AJ6543" s="50">
        <v>8.0557842492115306</v>
      </c>
      <c r="AK6543" s="50">
        <v>0</v>
      </c>
      <c r="AL6543" s="50">
        <v>0</v>
      </c>
      <c r="AM6543" s="50"/>
      <c r="AN6543" s="50"/>
      <c r="AO6543" s="50"/>
      <c r="AP6543" s="50"/>
      <c r="AQ6543" s="50"/>
      <c r="AR6543" s="50"/>
      <c r="AS6543" s="50"/>
      <c r="AT6543" s="50"/>
      <c r="AU6543" s="50"/>
      <c r="AV6543" s="50"/>
      <c r="AW6543" s="50"/>
      <c r="AX6543" s="50">
        <f t="shared" si="2047"/>
        <v>13.825507905348024</v>
      </c>
      <c r="AY6543" s="50"/>
      <c r="AZ6543" s="50">
        <f t="shared" si="2037"/>
        <v>320.92561826687347</v>
      </c>
      <c r="BA6543" s="50">
        <f t="shared" si="2038"/>
        <v>520.09093412997061</v>
      </c>
      <c r="BB6543" s="50">
        <f t="shared" si="2039"/>
        <v>538.25836900035324</v>
      </c>
      <c r="BC6543" s="17">
        <f t="shared" si="2040"/>
        <v>20028</v>
      </c>
      <c r="BD6543" s="50">
        <f t="shared" si="2041"/>
        <v>13.825507905348024</v>
      </c>
      <c r="BE6543" s="50">
        <f t="shared" si="2042"/>
        <v>320.92561826687347</v>
      </c>
      <c r="BF6543" s="50">
        <f t="shared" si="2048"/>
        <v>524.93214714296187</v>
      </c>
      <c r="BG6543" s="50"/>
      <c r="BH6543" s="17">
        <f t="shared" si="2043"/>
        <v>0</v>
      </c>
      <c r="BI6543" s="17">
        <f t="shared" si="2051"/>
        <v>6543</v>
      </c>
      <c r="BJ6543" s="17">
        <f t="shared" si="2049"/>
        <v>6543</v>
      </c>
      <c r="BK6543" s="150">
        <f t="shared" si="2050"/>
        <v>37474</v>
      </c>
      <c r="BL6543" s="50" t="e">
        <f t="shared" ca="1" si="2044"/>
        <v>#NAME?</v>
      </c>
      <c r="BM6543" s="50" t="e">
        <f t="shared" ca="1" si="2045"/>
        <v>#NAME?</v>
      </c>
      <c r="BN6543" s="50" t="e">
        <f t="shared" ca="1" si="2046"/>
        <v>#NAME?</v>
      </c>
    </row>
    <row r="6544" spans="1:66" x14ac:dyDescent="0.35">
      <c r="A6544" s="48">
        <v>37475</v>
      </c>
      <c r="B6544" s="17">
        <v>2002</v>
      </c>
      <c r="C6544" s="17">
        <v>8</v>
      </c>
      <c r="D6544" s="17">
        <v>219</v>
      </c>
      <c r="E6544" s="17">
        <v>7</v>
      </c>
      <c r="F6544" s="17">
        <v>4</v>
      </c>
      <c r="G6544" s="50">
        <v>5.0999999999999996</v>
      </c>
      <c r="H6544" s="32">
        <v>3.9806494224109166</v>
      </c>
      <c r="I6544" s="50">
        <v>8</v>
      </c>
      <c r="J6544" s="13">
        <v>0</v>
      </c>
      <c r="K6544" s="13">
        <f t="shared" si="2032"/>
        <v>0</v>
      </c>
      <c r="L6544" s="13">
        <f t="shared" si="2033"/>
        <v>0</v>
      </c>
      <c r="M6544" s="13" t="e">
        <f ca="1">CalcTable[[#This Row],[IWC]]-AE6543</f>
        <v>#NAME?</v>
      </c>
      <c r="N6544" s="13" t="e">
        <f ca="1">IF(CalcTable[[#This Row],[Day of Year]]&lt;123,FCAP,AE6543)</f>
        <v>#NAME?</v>
      </c>
      <c r="O6544" s="17" t="e">
        <f ca="1">IF(IRR_DRIP,5,COUNTIF('IDET Wind Values'!C6528:G6528,"&lt;="&amp;IRR_MAXWIND))</f>
        <v>#NAME?</v>
      </c>
      <c r="P6544" s="13" t="e">
        <f ca="1">CalcTable[[#This Row],[ET_o]]*KL</f>
        <v>#NAME?</v>
      </c>
      <c r="Q6544" s="13" t="e">
        <f ca="1">IF(WILTPT&lt;=0,1,MAX(0,MIN(1,(CalcTable[[#This Row],[IWC]]-WILTPT)/(MAD-WILTPT))))</f>
        <v>#NAME?</v>
      </c>
      <c r="R6544" s="13" t="e">
        <f ca="1">CalcTable[[#This Row],[ETMult]]*CalcTable[[#This Row],[ETb]]</f>
        <v>#NAME?</v>
      </c>
      <c r="S6544" s="13" t="b">
        <f>INDEX(IRR_LIST,CalcTable[[#This Row],[Day of Week]]+1)</f>
        <v>0</v>
      </c>
      <c r="T6544" s="13">
        <f t="shared" ca="1" si="2034"/>
        <v>2.5</v>
      </c>
      <c r="U6544" s="13" t="b">
        <f ca="1">IF(CalcTable[[#This Row],[IrrPrecip]]&gt;=IC_MM,FALSE,TRUE)</f>
        <v>1</v>
      </c>
      <c r="V6544" s="13" t="b">
        <f t="shared" si="2035"/>
        <v>1</v>
      </c>
      <c r="W6544" s="13" t="e">
        <f ca="1">IF(AND(IRR_DRIP=FALSE,CalcTable[[#This Row],[IrrHours]]&lt;=0),FALSE,TRUE)</f>
        <v>#NAME?</v>
      </c>
      <c r="X6544" s="13" t="e">
        <f ca="1">AND(CalcTable[[#This Row],[IrrDay]],CalcTable[[#This Row],[IrrRain]],CalcTable[[#This Row],[IrrWarm]],CalcTable[[#This Row],[IrrWindy]])</f>
        <v>#NAME?</v>
      </c>
      <c r="Y6544" s="13" t="e">
        <f t="shared" ca="1" si="2036"/>
        <v>#NAME?</v>
      </c>
      <c r="Z6544" s="13" t="e">
        <f ca="1">CalcTable[[#This Row],[IrrHours]]/5</f>
        <v>#NAME?</v>
      </c>
      <c r="AA6544" s="13" t="e">
        <f ca="1">IF(CalcTable[[#This Row],[IrrFlag]]=FALSE,0,MAX(0,CalcTable[[#This Row],[VolRednWind]]*(FCAP*IRR_TARGET-CalcTable[[#This Row],[IWC]])))</f>
        <v>#NAME?</v>
      </c>
      <c r="AB6544" s="13" t="e">
        <f ca="1">CalcTable[[#This Row],[IWC]]+CalcTable[[#This Row],[Eff Precip]]+CalcTable[[#This Row],[IrrAmt]]-CalcTable[[#This Row],[AET]]</f>
        <v>#NAME?</v>
      </c>
      <c r="AC6544" s="13" t="e">
        <f ca="1">IF(CalcTable[[#This Row],[PWC]]&gt;FCAP,MIN(24*PERC,MIN(SAT,CalcTable[[#This Row],[PWC]])-FCAP),0)</f>
        <v>#NAME?</v>
      </c>
      <c r="AD6544" s="13" t="e">
        <f ca="1">IF(CalcTable[[#This Row],[PWC]]&gt;SAT,CalcTable[[#This Row],[PWC]]-SAT,0)</f>
        <v>#NAME?</v>
      </c>
      <c r="AE6544" s="13" t="e">
        <f ca="1">CalcTable[[#This Row],[PWC]]-CalcTable[[#This Row],[PercAmt]]-CalcTable[[#This Row],[Runoff]]</f>
        <v>#NAME?</v>
      </c>
      <c r="AF6544" s="13" t="e">
        <f ca="1">CalcTable[[#This Row],[IrrAmt]]/1000*CUR_IRR_AREA*10000/IRR_EFF</f>
        <v>#NAME?</v>
      </c>
      <c r="AG6544" s="147"/>
      <c r="AH6544" s="13"/>
      <c r="AI6544" s="50">
        <v>0</v>
      </c>
      <c r="AJ6544" s="50">
        <v>0</v>
      </c>
      <c r="AK6544" s="50">
        <v>7.4354982056233929</v>
      </c>
      <c r="AL6544" s="50">
        <v>4.0436693928471747</v>
      </c>
      <c r="AM6544" s="50"/>
      <c r="AN6544" s="50"/>
      <c r="AO6544" s="50"/>
      <c r="AP6544" s="50"/>
      <c r="AQ6544" s="50"/>
      <c r="AR6544" s="50"/>
      <c r="AS6544" s="50"/>
      <c r="AT6544" s="50"/>
      <c r="AU6544" s="50"/>
      <c r="AV6544" s="50"/>
      <c r="AW6544" s="50"/>
      <c r="AX6544" s="50">
        <f t="shared" si="2047"/>
        <v>11.479167598470568</v>
      </c>
      <c r="AY6544" s="50"/>
      <c r="AZ6544" s="50">
        <f t="shared" si="2037"/>
        <v>227.66827587266025</v>
      </c>
      <c r="BA6544" s="50">
        <f t="shared" si="2038"/>
        <v>350.53686920076257</v>
      </c>
      <c r="BB6544" s="50">
        <f t="shared" si="2039"/>
        <v>361.37821567088929</v>
      </c>
      <c r="BC6544" s="17">
        <f t="shared" si="2040"/>
        <v>20028</v>
      </c>
      <c r="BD6544" s="50">
        <f t="shared" si="2041"/>
        <v>11.479167598470568</v>
      </c>
      <c r="BE6544" s="50">
        <f t="shared" si="2042"/>
        <v>227.66827587266025</v>
      </c>
      <c r="BF6544" s="50">
        <f t="shared" si="2048"/>
        <v>372.39282278421894</v>
      </c>
      <c r="BG6544" s="50"/>
      <c r="BH6544" s="17">
        <f t="shared" si="2043"/>
        <v>0</v>
      </c>
      <c r="BI6544" s="17">
        <f t="shared" si="2051"/>
        <v>6544</v>
      </c>
      <c r="BJ6544" s="17">
        <f t="shared" si="2049"/>
        <v>6544</v>
      </c>
      <c r="BK6544" s="150">
        <f t="shared" si="2050"/>
        <v>37475</v>
      </c>
      <c r="BL6544" s="50" t="e">
        <f t="shared" ca="1" si="2044"/>
        <v>#NAME?</v>
      </c>
      <c r="BM6544" s="50" t="e">
        <f t="shared" ca="1" si="2045"/>
        <v>#NAME?</v>
      </c>
      <c r="BN6544" s="50" t="e">
        <f t="shared" ca="1" si="2046"/>
        <v>#NAME?</v>
      </c>
    </row>
    <row r="6545" spans="1:66" x14ac:dyDescent="0.35">
      <c r="A6545" s="48">
        <v>37476</v>
      </c>
      <c r="B6545" s="17">
        <v>2002</v>
      </c>
      <c r="C6545" s="17">
        <v>8</v>
      </c>
      <c r="D6545" s="17">
        <v>220</v>
      </c>
      <c r="E6545" s="17">
        <v>8</v>
      </c>
      <c r="F6545" s="17">
        <v>5</v>
      </c>
      <c r="G6545" s="50">
        <v>6.7</v>
      </c>
      <c r="H6545" s="32">
        <v>4.7487803651786855</v>
      </c>
      <c r="I6545" s="50">
        <v>6.833333333333333</v>
      </c>
      <c r="J6545" s="13">
        <v>0</v>
      </c>
      <c r="K6545" s="13">
        <f t="shared" si="2032"/>
        <v>0</v>
      </c>
      <c r="L6545" s="13">
        <f t="shared" si="2033"/>
        <v>0</v>
      </c>
      <c r="M6545" s="13" t="e">
        <f ca="1">CalcTable[[#This Row],[IWC]]-AE6544</f>
        <v>#NAME?</v>
      </c>
      <c r="N6545" s="13" t="e">
        <f ca="1">IF(CalcTable[[#This Row],[Day of Year]]&lt;123,FCAP,AE6544)</f>
        <v>#NAME?</v>
      </c>
      <c r="O6545" s="17" t="e">
        <f ca="1">IF(IRR_DRIP,5,COUNTIF('IDET Wind Values'!C6529:G6529,"&lt;="&amp;IRR_MAXWIND))</f>
        <v>#NAME?</v>
      </c>
      <c r="P6545" s="13" t="e">
        <f ca="1">CalcTable[[#This Row],[ET_o]]*KL</f>
        <v>#NAME?</v>
      </c>
      <c r="Q6545" s="13" t="e">
        <f ca="1">IF(WILTPT&lt;=0,1,MAX(0,MIN(1,(CalcTable[[#This Row],[IWC]]-WILTPT)/(MAD-WILTPT))))</f>
        <v>#NAME?</v>
      </c>
      <c r="R6545" s="13" t="e">
        <f ca="1">CalcTable[[#This Row],[ETMult]]*CalcTable[[#This Row],[ETb]]</f>
        <v>#NAME?</v>
      </c>
      <c r="S6545" s="13" t="b">
        <f>INDEX(IRR_LIST,CalcTable[[#This Row],[Day of Week]]+1)</f>
        <v>1</v>
      </c>
      <c r="T6545" s="13">
        <f t="shared" ca="1" si="2034"/>
        <v>0</v>
      </c>
      <c r="U6545" s="13" t="b">
        <f ca="1">IF(CalcTable[[#This Row],[IrrPrecip]]&gt;=IC_MM,FALSE,TRUE)</f>
        <v>1</v>
      </c>
      <c r="V6545" s="13" t="b">
        <f t="shared" si="2035"/>
        <v>1</v>
      </c>
      <c r="W6545" s="13" t="e">
        <f ca="1">IF(AND(IRR_DRIP=FALSE,CalcTable[[#This Row],[IrrHours]]&lt;=0),FALSE,TRUE)</f>
        <v>#NAME?</v>
      </c>
      <c r="X6545" s="13" t="e">
        <f ca="1">AND(CalcTable[[#This Row],[IrrDay]],CalcTable[[#This Row],[IrrRain]],CalcTable[[#This Row],[IrrWarm]],CalcTable[[#This Row],[IrrWindy]])</f>
        <v>#NAME?</v>
      </c>
      <c r="Y6545" s="13" t="e">
        <f t="shared" ca="1" si="2036"/>
        <v>#NAME?</v>
      </c>
      <c r="Z6545" s="13" t="e">
        <f ca="1">CalcTable[[#This Row],[IrrHours]]/5</f>
        <v>#NAME?</v>
      </c>
      <c r="AA6545" s="13" t="e">
        <f ca="1">IF(CalcTable[[#This Row],[IrrFlag]]=FALSE,0,MAX(0,CalcTable[[#This Row],[VolRednWind]]*(FCAP*IRR_TARGET-CalcTable[[#This Row],[IWC]])))</f>
        <v>#NAME?</v>
      </c>
      <c r="AB6545" s="13" t="e">
        <f ca="1">CalcTable[[#This Row],[IWC]]+CalcTable[[#This Row],[Eff Precip]]+CalcTable[[#This Row],[IrrAmt]]-CalcTable[[#This Row],[AET]]</f>
        <v>#NAME?</v>
      </c>
      <c r="AC6545" s="13" t="e">
        <f ca="1">IF(CalcTable[[#This Row],[PWC]]&gt;FCAP,MIN(24*PERC,MIN(SAT,CalcTable[[#This Row],[PWC]])-FCAP),0)</f>
        <v>#NAME?</v>
      </c>
      <c r="AD6545" s="13" t="e">
        <f ca="1">IF(CalcTable[[#This Row],[PWC]]&gt;SAT,CalcTable[[#This Row],[PWC]]-SAT,0)</f>
        <v>#NAME?</v>
      </c>
      <c r="AE6545" s="13" t="e">
        <f ca="1">CalcTable[[#This Row],[PWC]]-CalcTable[[#This Row],[PercAmt]]-CalcTable[[#This Row],[Runoff]]</f>
        <v>#NAME?</v>
      </c>
      <c r="AF6545" s="13" t="e">
        <f ca="1">CalcTable[[#This Row],[IrrAmt]]/1000*CUR_IRR_AREA*10000/IRR_EFF</f>
        <v>#NAME?</v>
      </c>
      <c r="AG6545" s="147"/>
      <c r="AH6545" s="13"/>
      <c r="AI6545" s="50">
        <v>12.354389009118648</v>
      </c>
      <c r="AJ6545" s="50">
        <v>17.114801105855889</v>
      </c>
      <c r="AK6545" s="50">
        <v>0</v>
      </c>
      <c r="AL6545" s="50">
        <v>0</v>
      </c>
      <c r="AM6545" s="50"/>
      <c r="AN6545" s="50"/>
      <c r="AO6545" s="50"/>
      <c r="AP6545" s="50"/>
      <c r="AQ6545" s="50"/>
      <c r="AR6545" s="50"/>
      <c r="AS6545" s="50"/>
      <c r="AT6545" s="50"/>
      <c r="AU6545" s="50"/>
      <c r="AV6545" s="50"/>
      <c r="AW6545" s="50"/>
      <c r="AX6545" s="50">
        <f t="shared" si="2047"/>
        <v>29.469190114974538</v>
      </c>
      <c r="AY6545" s="50"/>
      <c r="AZ6545" s="50">
        <f t="shared" si="2037"/>
        <v>683.23187123884634</v>
      </c>
      <c r="BA6545" s="50">
        <f t="shared" si="2038"/>
        <v>1107.1287723463306</v>
      </c>
      <c r="BB6545" s="50">
        <f t="shared" si="2039"/>
        <v>1145.7934666516207</v>
      </c>
      <c r="BC6545" s="17">
        <f t="shared" si="2040"/>
        <v>20028</v>
      </c>
      <c r="BD6545" s="50">
        <f t="shared" si="2041"/>
        <v>29.469190114974538</v>
      </c>
      <c r="BE6545" s="50">
        <f t="shared" si="2042"/>
        <v>683.23187123884634</v>
      </c>
      <c r="BF6545" s="50">
        <f t="shared" si="2048"/>
        <v>1117.5498394387039</v>
      </c>
      <c r="BG6545" s="50"/>
      <c r="BH6545" s="17">
        <f t="shared" si="2043"/>
        <v>0</v>
      </c>
      <c r="BI6545" s="17">
        <f t="shared" si="2051"/>
        <v>6545</v>
      </c>
      <c r="BJ6545" s="17">
        <f t="shared" si="2049"/>
        <v>6545</v>
      </c>
      <c r="BK6545" s="150">
        <f t="shared" si="2050"/>
        <v>37476</v>
      </c>
      <c r="BL6545" s="50" t="e">
        <f t="shared" ca="1" si="2044"/>
        <v>#NAME?</v>
      </c>
      <c r="BM6545" s="50" t="e">
        <f t="shared" ca="1" si="2045"/>
        <v>#NAME?</v>
      </c>
      <c r="BN6545" s="50" t="e">
        <f t="shared" ca="1" si="2046"/>
        <v>#NAME?</v>
      </c>
    </row>
    <row r="6546" spans="1:66" x14ac:dyDescent="0.35">
      <c r="A6546" s="48">
        <v>37477</v>
      </c>
      <c r="B6546" s="17">
        <v>2002</v>
      </c>
      <c r="C6546" s="17">
        <v>8</v>
      </c>
      <c r="D6546" s="17">
        <v>221</v>
      </c>
      <c r="E6546" s="17">
        <v>9</v>
      </c>
      <c r="F6546" s="17">
        <v>6</v>
      </c>
      <c r="G6546" s="50">
        <v>9.1</v>
      </c>
      <c r="H6546" s="32">
        <v>6.1398152725266675</v>
      </c>
      <c r="I6546" s="50">
        <v>4.166666666666667</v>
      </c>
      <c r="J6546" s="13">
        <v>0</v>
      </c>
      <c r="K6546" s="13">
        <f t="shared" si="2032"/>
        <v>0</v>
      </c>
      <c r="L6546" s="13">
        <f t="shared" si="2033"/>
        <v>0</v>
      </c>
      <c r="M6546" s="13" t="e">
        <f ca="1">CalcTable[[#This Row],[IWC]]-AE6545</f>
        <v>#NAME?</v>
      </c>
      <c r="N6546" s="13" t="e">
        <f ca="1">IF(CalcTable[[#This Row],[Day of Year]]&lt;123,FCAP,AE6545)</f>
        <v>#NAME?</v>
      </c>
      <c r="O6546" s="17" t="e">
        <f ca="1">IF(IRR_DRIP,5,COUNTIF('IDET Wind Values'!C6530:G6530,"&lt;="&amp;IRR_MAXWIND))</f>
        <v>#NAME?</v>
      </c>
      <c r="P6546" s="13" t="e">
        <f ca="1">CalcTable[[#This Row],[ET_o]]*KL</f>
        <v>#NAME?</v>
      </c>
      <c r="Q6546" s="13" t="e">
        <f ca="1">IF(WILTPT&lt;=0,1,MAX(0,MIN(1,(CalcTable[[#This Row],[IWC]]-WILTPT)/(MAD-WILTPT))))</f>
        <v>#NAME?</v>
      </c>
      <c r="R6546" s="13" t="e">
        <f ca="1">CalcTable[[#This Row],[ETMult]]*CalcTable[[#This Row],[ETb]]</f>
        <v>#NAME?</v>
      </c>
      <c r="S6546" s="13" t="b">
        <f>INDEX(IRR_LIST,CalcTable[[#This Row],[Day of Week]]+1)</f>
        <v>0</v>
      </c>
      <c r="T6546" s="13">
        <f t="shared" ca="1" si="2034"/>
        <v>0</v>
      </c>
      <c r="U6546" s="13" t="b">
        <f ca="1">IF(CalcTable[[#This Row],[IrrPrecip]]&gt;=IC_MM,FALSE,TRUE)</f>
        <v>1</v>
      </c>
      <c r="V6546" s="13" t="b">
        <f t="shared" si="2035"/>
        <v>1</v>
      </c>
      <c r="W6546" s="13" t="e">
        <f ca="1">IF(AND(IRR_DRIP=FALSE,CalcTable[[#This Row],[IrrHours]]&lt;=0),FALSE,TRUE)</f>
        <v>#NAME?</v>
      </c>
      <c r="X6546" s="13" t="e">
        <f ca="1">AND(CalcTable[[#This Row],[IrrDay]],CalcTable[[#This Row],[IrrRain]],CalcTable[[#This Row],[IrrWarm]],CalcTable[[#This Row],[IrrWindy]])</f>
        <v>#NAME?</v>
      </c>
      <c r="Y6546" s="13" t="e">
        <f t="shared" ca="1" si="2036"/>
        <v>#NAME?</v>
      </c>
      <c r="Z6546" s="13" t="e">
        <f ca="1">CalcTable[[#This Row],[IrrHours]]/5</f>
        <v>#NAME?</v>
      </c>
      <c r="AA6546" s="13" t="e">
        <f ca="1">IF(CalcTable[[#This Row],[IrrFlag]]=FALSE,0,MAX(0,CalcTable[[#This Row],[VolRednWind]]*(FCAP*IRR_TARGET-CalcTable[[#This Row],[IWC]])))</f>
        <v>#NAME?</v>
      </c>
      <c r="AB6546" s="13" t="e">
        <f ca="1">CalcTable[[#This Row],[IWC]]+CalcTable[[#This Row],[Eff Precip]]+CalcTable[[#This Row],[IrrAmt]]-CalcTable[[#This Row],[AET]]</f>
        <v>#NAME?</v>
      </c>
      <c r="AC6546" s="13" t="e">
        <f ca="1">IF(CalcTable[[#This Row],[PWC]]&gt;FCAP,MIN(24*PERC,MIN(SAT,CalcTable[[#This Row],[PWC]])-FCAP),0)</f>
        <v>#NAME?</v>
      </c>
      <c r="AD6546" s="13" t="e">
        <f ca="1">IF(CalcTable[[#This Row],[PWC]]&gt;SAT,CalcTable[[#This Row],[PWC]]-SAT,0)</f>
        <v>#NAME?</v>
      </c>
      <c r="AE6546" s="13" t="e">
        <f ca="1">CalcTable[[#This Row],[PWC]]-CalcTable[[#This Row],[PercAmt]]-CalcTable[[#This Row],[Runoff]]</f>
        <v>#NAME?</v>
      </c>
      <c r="AF6546" s="13" t="e">
        <f ca="1">CalcTable[[#This Row],[IrrAmt]]/1000*CUR_IRR_AREA*10000/IRR_EFF</f>
        <v>#NAME?</v>
      </c>
      <c r="AG6546" s="147"/>
      <c r="AH6546" s="13"/>
      <c r="AI6546" s="50">
        <v>0</v>
      </c>
      <c r="AJ6546" s="50">
        <v>0</v>
      </c>
      <c r="AK6546" s="50">
        <v>0</v>
      </c>
      <c r="AL6546" s="50">
        <v>4.891829200848278</v>
      </c>
      <c r="AM6546" s="50"/>
      <c r="AN6546" s="50"/>
      <c r="AO6546" s="50"/>
      <c r="AP6546" s="50"/>
      <c r="AQ6546" s="50"/>
      <c r="AR6546" s="50"/>
      <c r="AS6546" s="50"/>
      <c r="AT6546" s="50"/>
      <c r="AU6546" s="50"/>
      <c r="AV6546" s="50"/>
      <c r="AW6546" s="50"/>
      <c r="AX6546" s="50">
        <f t="shared" si="2047"/>
        <v>4.891829200848278</v>
      </c>
      <c r="AY6546" s="50"/>
      <c r="AZ6546" s="50">
        <f t="shared" si="2037"/>
        <v>143.49365655821617</v>
      </c>
      <c r="BA6546" s="50">
        <f t="shared" si="2038"/>
        <v>220.93467755788839</v>
      </c>
      <c r="BB6546" s="50">
        <f t="shared" si="2039"/>
        <v>227.76770882256537</v>
      </c>
      <c r="BC6546" s="17">
        <f t="shared" si="2040"/>
        <v>20028</v>
      </c>
      <c r="BD6546" s="50">
        <f t="shared" si="2041"/>
        <v>4.891829200848278</v>
      </c>
      <c r="BE6546" s="50">
        <f t="shared" si="2042"/>
        <v>143.49365655821617</v>
      </c>
      <c r="BF6546" s="50">
        <f t="shared" si="2048"/>
        <v>234.70994196499859</v>
      </c>
      <c r="BG6546" s="50"/>
      <c r="BH6546" s="17">
        <f t="shared" si="2043"/>
        <v>0</v>
      </c>
      <c r="BI6546" s="17">
        <f t="shared" si="2051"/>
        <v>6546</v>
      </c>
      <c r="BJ6546" s="17">
        <f t="shared" si="2049"/>
        <v>6546</v>
      </c>
      <c r="BK6546" s="150">
        <f t="shared" si="2050"/>
        <v>37477</v>
      </c>
      <c r="BL6546" s="50" t="e">
        <f t="shared" ca="1" si="2044"/>
        <v>#NAME?</v>
      </c>
      <c r="BM6546" s="50" t="e">
        <f t="shared" ca="1" si="2045"/>
        <v>#NAME?</v>
      </c>
      <c r="BN6546" s="50" t="e">
        <f t="shared" ca="1" si="2046"/>
        <v>#NAME?</v>
      </c>
    </row>
    <row r="6547" spans="1:66" x14ac:dyDescent="0.35">
      <c r="A6547" s="48">
        <v>37478</v>
      </c>
      <c r="B6547" s="17">
        <v>2002</v>
      </c>
      <c r="C6547" s="17">
        <v>8</v>
      </c>
      <c r="D6547" s="17">
        <v>222</v>
      </c>
      <c r="E6547" s="17">
        <v>10</v>
      </c>
      <c r="F6547" s="17">
        <v>7</v>
      </c>
      <c r="G6547" s="50">
        <v>9.4</v>
      </c>
      <c r="H6547" s="32">
        <v>3.7671189533787297</v>
      </c>
      <c r="I6547" s="50">
        <v>9.3333333333333339</v>
      </c>
      <c r="J6547" s="13">
        <v>7.7</v>
      </c>
      <c r="K6547" s="13">
        <f t="shared" si="2032"/>
        <v>7.7</v>
      </c>
      <c r="L6547" s="13">
        <f t="shared" si="2033"/>
        <v>2.0250000000000004</v>
      </c>
      <c r="M6547" s="13" t="e">
        <f ca="1">CalcTable[[#This Row],[IWC]]-AE6546</f>
        <v>#NAME?</v>
      </c>
      <c r="N6547" s="13" t="e">
        <f ca="1">IF(CalcTable[[#This Row],[Day of Year]]&lt;123,FCAP,AE6546)</f>
        <v>#NAME?</v>
      </c>
      <c r="O6547" s="17" t="e">
        <f ca="1">IF(IRR_DRIP,5,COUNTIF('IDET Wind Values'!C6531:G6531,"&lt;="&amp;IRR_MAXWIND))</f>
        <v>#NAME?</v>
      </c>
      <c r="P6547" s="13" t="e">
        <f ca="1">CalcTable[[#This Row],[ET_o]]*KL</f>
        <v>#NAME?</v>
      </c>
      <c r="Q6547" s="13" t="e">
        <f ca="1">IF(WILTPT&lt;=0,1,MAX(0,MIN(1,(CalcTable[[#This Row],[IWC]]-WILTPT)/(MAD-WILTPT))))</f>
        <v>#NAME?</v>
      </c>
      <c r="R6547" s="13" t="e">
        <f ca="1">CalcTable[[#This Row],[ETMult]]*CalcTable[[#This Row],[ETb]]</f>
        <v>#NAME?</v>
      </c>
      <c r="S6547" s="13" t="b">
        <f>INDEX(IRR_LIST,CalcTable[[#This Row],[Day of Week]]+1)</f>
        <v>0</v>
      </c>
      <c r="T6547" s="13">
        <f t="shared" ca="1" si="2034"/>
        <v>0</v>
      </c>
      <c r="U6547" s="13" t="b">
        <f ca="1">IF(CalcTable[[#This Row],[IrrPrecip]]&gt;=IC_MM,FALSE,TRUE)</f>
        <v>1</v>
      </c>
      <c r="V6547" s="13" t="b">
        <f t="shared" si="2035"/>
        <v>1</v>
      </c>
      <c r="W6547" s="13" t="e">
        <f ca="1">IF(AND(IRR_DRIP=FALSE,CalcTable[[#This Row],[IrrHours]]&lt;=0),FALSE,TRUE)</f>
        <v>#NAME?</v>
      </c>
      <c r="X6547" s="13" t="e">
        <f ca="1">AND(CalcTable[[#This Row],[IrrDay]],CalcTable[[#This Row],[IrrRain]],CalcTable[[#This Row],[IrrWarm]],CalcTable[[#This Row],[IrrWindy]])</f>
        <v>#NAME?</v>
      </c>
      <c r="Y6547" s="13" t="e">
        <f t="shared" ca="1" si="2036"/>
        <v>#NAME?</v>
      </c>
      <c r="Z6547" s="13" t="e">
        <f ca="1">CalcTable[[#This Row],[IrrHours]]/5</f>
        <v>#NAME?</v>
      </c>
      <c r="AA6547" s="13" t="e">
        <f ca="1">IF(CalcTable[[#This Row],[IrrFlag]]=FALSE,0,MAX(0,CalcTable[[#This Row],[VolRednWind]]*(FCAP*IRR_TARGET-CalcTable[[#This Row],[IWC]])))</f>
        <v>#NAME?</v>
      </c>
      <c r="AB6547" s="13" t="e">
        <f ca="1">CalcTable[[#This Row],[IWC]]+CalcTable[[#This Row],[Eff Precip]]+CalcTable[[#This Row],[IrrAmt]]-CalcTable[[#This Row],[AET]]</f>
        <v>#NAME?</v>
      </c>
      <c r="AC6547" s="13" t="e">
        <f ca="1">IF(CalcTable[[#This Row],[PWC]]&gt;FCAP,MIN(24*PERC,MIN(SAT,CalcTable[[#This Row],[PWC]])-FCAP),0)</f>
        <v>#NAME?</v>
      </c>
      <c r="AD6547" s="13" t="e">
        <f ca="1">IF(CalcTable[[#This Row],[PWC]]&gt;SAT,CalcTable[[#This Row],[PWC]]-SAT,0)</f>
        <v>#NAME?</v>
      </c>
      <c r="AE6547" s="13" t="e">
        <f ca="1">CalcTable[[#This Row],[PWC]]-CalcTable[[#This Row],[PercAmt]]-CalcTable[[#This Row],[Runoff]]</f>
        <v>#NAME?</v>
      </c>
      <c r="AF6547" s="13" t="e">
        <f ca="1">CalcTable[[#This Row],[IrrAmt]]/1000*CUR_IRR_AREA*10000/IRR_EFF</f>
        <v>#NAME?</v>
      </c>
      <c r="AG6547" s="147"/>
      <c r="AH6547" s="13"/>
      <c r="AI6547" s="50">
        <v>0</v>
      </c>
      <c r="AJ6547" s="50">
        <v>0</v>
      </c>
      <c r="AK6547" s="50">
        <v>0</v>
      </c>
      <c r="AL6547" s="50">
        <v>0</v>
      </c>
      <c r="AM6547" s="50"/>
      <c r="AN6547" s="50"/>
      <c r="AO6547" s="50"/>
      <c r="AP6547" s="50"/>
      <c r="AQ6547" s="50"/>
      <c r="AR6547" s="50"/>
      <c r="AS6547" s="50"/>
      <c r="AT6547" s="50"/>
      <c r="AU6547" s="50"/>
      <c r="AV6547" s="50"/>
      <c r="AW6547" s="50"/>
      <c r="AX6547" s="50">
        <f t="shared" si="2047"/>
        <v>0</v>
      </c>
      <c r="AY6547" s="50"/>
      <c r="AZ6547" s="50">
        <f t="shared" si="2037"/>
        <v>0</v>
      </c>
      <c r="BA6547" s="50">
        <f t="shared" si="2038"/>
        <v>0</v>
      </c>
      <c r="BB6547" s="50">
        <f t="shared" si="2039"/>
        <v>0</v>
      </c>
      <c r="BC6547" s="17">
        <f t="shared" si="2040"/>
        <v>20028</v>
      </c>
      <c r="BD6547" s="50">
        <f t="shared" si="2041"/>
        <v>0</v>
      </c>
      <c r="BE6547" s="50">
        <f t="shared" si="2042"/>
        <v>0</v>
      </c>
      <c r="BF6547" s="50">
        <f t="shared" si="2048"/>
        <v>0</v>
      </c>
      <c r="BG6547" s="50"/>
      <c r="BH6547" s="17">
        <f t="shared" si="2043"/>
        <v>0</v>
      </c>
      <c r="BI6547" s="17">
        <f t="shared" si="2051"/>
        <v>6547</v>
      </c>
      <c r="BJ6547" s="17">
        <f t="shared" si="2049"/>
        <v>6547</v>
      </c>
      <c r="BK6547" s="150">
        <f t="shared" si="2050"/>
        <v>37478</v>
      </c>
      <c r="BL6547" s="50" t="e">
        <f t="shared" ca="1" si="2044"/>
        <v>#NAME?</v>
      </c>
      <c r="BM6547" s="50" t="e">
        <f t="shared" ca="1" si="2045"/>
        <v>#NAME?</v>
      </c>
      <c r="BN6547" s="50" t="e">
        <f t="shared" ca="1" si="2046"/>
        <v>#NAME?</v>
      </c>
    </row>
    <row r="6548" spans="1:66" x14ac:dyDescent="0.35">
      <c r="A6548" s="48">
        <v>37479</v>
      </c>
      <c r="B6548" s="17">
        <v>2002</v>
      </c>
      <c r="C6548" s="17">
        <v>8</v>
      </c>
      <c r="D6548" s="17">
        <v>223</v>
      </c>
      <c r="E6548" s="17">
        <v>11</v>
      </c>
      <c r="F6548" s="17">
        <v>1</v>
      </c>
      <c r="G6548" s="50">
        <v>7.8</v>
      </c>
      <c r="H6548" s="32">
        <v>3.999665856391184</v>
      </c>
      <c r="I6548" s="50">
        <v>18</v>
      </c>
      <c r="J6548" s="13">
        <v>0</v>
      </c>
      <c r="K6548" s="13">
        <f t="shared" ref="K6548:K6611" si="2052">J6548*PRECIP_ADJUST</f>
        <v>0</v>
      </c>
      <c r="L6548" s="13">
        <f t="shared" ref="L6548:L6611" si="2053">IF(K6548&gt;=EFF_PRECIP,EFF_MULT*(K6548-EFF_PRECIP),0)</f>
        <v>0</v>
      </c>
      <c r="M6548" s="13" t="e">
        <f ca="1">CalcTable[[#This Row],[IWC]]-AE6547</f>
        <v>#NAME?</v>
      </c>
      <c r="N6548" s="13" t="e">
        <f ca="1">IF(CalcTable[[#This Row],[Day of Year]]&lt;123,FCAP,AE6547)</f>
        <v>#NAME?</v>
      </c>
      <c r="O6548" s="17" t="e">
        <f ca="1">IF(IRR_DRIP,5,COUNTIF('IDET Wind Values'!C6532:G6532,"&lt;="&amp;IRR_MAXWIND))</f>
        <v>#NAME?</v>
      </c>
      <c r="P6548" s="13" t="e">
        <f ca="1">CalcTable[[#This Row],[ET_o]]*KL</f>
        <v>#NAME?</v>
      </c>
      <c r="Q6548" s="13" t="e">
        <f ca="1">IF(WILTPT&lt;=0,1,MAX(0,MIN(1,(CalcTable[[#This Row],[IWC]]-WILTPT)/(MAD-WILTPT))))</f>
        <v>#NAME?</v>
      </c>
      <c r="R6548" s="13" t="e">
        <f ca="1">CalcTable[[#This Row],[ETMult]]*CalcTable[[#This Row],[ETb]]</f>
        <v>#NAME?</v>
      </c>
      <c r="S6548" s="13" t="b">
        <f>INDEX(IRR_LIST,CalcTable[[#This Row],[Day of Week]]+1)</f>
        <v>1</v>
      </c>
      <c r="T6548" s="13">
        <f t="shared" ref="T6548:T6611" ca="1" si="2054">SUM(OFFSET(K6548,-IC_DAYS,0,IC_DAYS,1))</f>
        <v>7.7</v>
      </c>
      <c r="U6548" s="13" t="b">
        <f ca="1">IF(CalcTable[[#This Row],[IrrPrecip]]&gt;=IC_MM,FALSE,TRUE)</f>
        <v>1</v>
      </c>
      <c r="V6548" s="13" t="b">
        <f t="shared" ref="V6548:V6611" si="2055">IF(G6549&lt;IRR_TEMP,FALSE,TRUE)</f>
        <v>1</v>
      </c>
      <c r="W6548" s="13" t="e">
        <f ca="1">IF(AND(IRR_DRIP=FALSE,CalcTable[[#This Row],[IrrHours]]&lt;=0),FALSE,TRUE)</f>
        <v>#NAME?</v>
      </c>
      <c r="X6548" s="13" t="e">
        <f ca="1">AND(CalcTable[[#This Row],[IrrDay]],CalcTable[[#This Row],[IrrRain]],CalcTable[[#This Row],[IrrWarm]],CalcTable[[#This Row],[IrrWindy]])</f>
        <v>#NAME?</v>
      </c>
      <c r="Y6548" s="13" t="e">
        <f t="shared" ref="Y6548:Y6611" ca="1" si="2056">IF(AA6547&lt;=0,FALSE,TRUE)</f>
        <v>#NAME?</v>
      </c>
      <c r="Z6548" s="13" t="e">
        <f ca="1">CalcTable[[#This Row],[IrrHours]]/5</f>
        <v>#NAME?</v>
      </c>
      <c r="AA6548" s="13" t="e">
        <f ca="1">IF(CalcTable[[#This Row],[IrrFlag]]=FALSE,0,MAX(0,CalcTable[[#This Row],[VolRednWind]]*(FCAP*IRR_TARGET-CalcTable[[#This Row],[IWC]])))</f>
        <v>#NAME?</v>
      </c>
      <c r="AB6548" s="13" t="e">
        <f ca="1">CalcTable[[#This Row],[IWC]]+CalcTable[[#This Row],[Eff Precip]]+CalcTable[[#This Row],[IrrAmt]]-CalcTable[[#This Row],[AET]]</f>
        <v>#NAME?</v>
      </c>
      <c r="AC6548" s="13" t="e">
        <f ca="1">IF(CalcTable[[#This Row],[PWC]]&gt;FCAP,MIN(24*PERC,MIN(SAT,CalcTable[[#This Row],[PWC]])-FCAP),0)</f>
        <v>#NAME?</v>
      </c>
      <c r="AD6548" s="13" t="e">
        <f ca="1">IF(CalcTable[[#This Row],[PWC]]&gt;SAT,CalcTable[[#This Row],[PWC]]-SAT,0)</f>
        <v>#NAME?</v>
      </c>
      <c r="AE6548" s="13" t="e">
        <f ca="1">CalcTable[[#This Row],[PWC]]-CalcTable[[#This Row],[PercAmt]]-CalcTable[[#This Row],[Runoff]]</f>
        <v>#NAME?</v>
      </c>
      <c r="AF6548" s="13" t="e">
        <f ca="1">CalcTable[[#This Row],[IrrAmt]]/1000*CUR_IRR_AREA*10000/IRR_EFF</f>
        <v>#NAME?</v>
      </c>
      <c r="AG6548" s="147"/>
      <c r="AH6548" s="13"/>
      <c r="AI6548" s="50">
        <v>8.3178539581337816</v>
      </c>
      <c r="AJ6548" s="50">
        <v>11.725853958133783</v>
      </c>
      <c r="AK6548" s="50">
        <v>0</v>
      </c>
      <c r="AL6548" s="50">
        <v>0</v>
      </c>
      <c r="AM6548" s="50"/>
      <c r="AN6548" s="50"/>
      <c r="AO6548" s="50"/>
      <c r="AP6548" s="50"/>
      <c r="AQ6548" s="50"/>
      <c r="AR6548" s="50"/>
      <c r="AS6548" s="50"/>
      <c r="AT6548" s="50"/>
      <c r="AU6548" s="50"/>
      <c r="AV6548" s="50"/>
      <c r="AW6548" s="50"/>
      <c r="AX6548" s="50">
        <f t="shared" si="2047"/>
        <v>20.043707916267564</v>
      </c>
      <c r="AY6548" s="50"/>
      <c r="AZ6548" s="50">
        <f t="shared" ref="AZ6548:AZ6611" si="2057">SUMPRODUCT(AI6548:AW6548,CONVERSION)</f>
        <v>465.95357415788646</v>
      </c>
      <c r="BA6548" s="50">
        <f t="shared" ref="BA6548:BA6611" si="2058">SUMPRODUCT($AI6548:$AW6548,CONVERSION,APP_DEMAND)</f>
        <v>755.21820691400239</v>
      </c>
      <c r="BB6548" s="50">
        <f t="shared" ref="BB6548:BB6611" si="2059">SUMPRODUCT($AI6548:$AW6548,CONVERSION,PUMP_DEMAND)</f>
        <v>781.6062084034736</v>
      </c>
      <c r="BC6548" s="17">
        <f t="shared" ref="BC6548:BC6611" si="2060">B6548*10+C6548</f>
        <v>20028</v>
      </c>
      <c r="BD6548" s="50">
        <f t="shared" ref="BD6548:BD6611" si="2061">INDEX(AI6548:AX6548,PLOT_AREA)</f>
        <v>20.043707916267564</v>
      </c>
      <c r="BE6548" s="50">
        <f t="shared" ref="BE6548:BE6611" si="2062">IF(PLOT_AREA&lt;=AREA_COUNT,INDEX(AI6548:AW6548,PLOT_AREA)*INDEX(CONVERSION,PLOT_AREA),AZ6548)</f>
        <v>465.95357415788646</v>
      </c>
      <c r="BF6548" s="50">
        <f t="shared" si="2048"/>
        <v>762.15171438335767</v>
      </c>
      <c r="BG6548" s="50"/>
      <c r="BH6548" s="17">
        <f t="shared" ref="BH6548:BH6611" si="2063">IF(BC6548&lt;PLOT_FROM,-1,IF(BC6548&gt;PLOT_TO,1,0))</f>
        <v>0</v>
      </c>
      <c r="BI6548" s="17">
        <f t="shared" si="2051"/>
        <v>6548</v>
      </c>
      <c r="BJ6548" s="17">
        <f t="shared" si="2049"/>
        <v>6548</v>
      </c>
      <c r="BK6548" s="150">
        <f t="shared" si="2050"/>
        <v>37479</v>
      </c>
      <c r="BL6548" s="50" t="e">
        <f t="shared" ref="BL6548:BL6611" ca="1" si="2064">WILTPT</f>
        <v>#NAME?</v>
      </c>
      <c r="BM6548" s="50" t="e">
        <f t="shared" ref="BM6548:BM6611" ca="1" si="2065">SAT</f>
        <v>#NAME?</v>
      </c>
      <c r="BN6548" s="50" t="e">
        <f t="shared" ref="BN6548:BN6611" ca="1" si="2066">FCAP</f>
        <v>#NAME?</v>
      </c>
    </row>
    <row r="6549" spans="1:66" x14ac:dyDescent="0.35">
      <c r="A6549" s="48">
        <v>37480</v>
      </c>
      <c r="B6549" s="17">
        <v>2002</v>
      </c>
      <c r="C6549" s="17">
        <v>8</v>
      </c>
      <c r="D6549" s="17">
        <v>224</v>
      </c>
      <c r="E6549" s="17">
        <v>12</v>
      </c>
      <c r="F6549" s="17">
        <v>2</v>
      </c>
      <c r="G6549" s="50">
        <v>6.1</v>
      </c>
      <c r="H6549" s="32">
        <v>4.3024410205700647</v>
      </c>
      <c r="I6549" s="50">
        <v>2.1666666666666665</v>
      </c>
      <c r="J6549" s="13">
        <v>0</v>
      </c>
      <c r="K6549" s="13">
        <f t="shared" si="2052"/>
        <v>0</v>
      </c>
      <c r="L6549" s="13">
        <f t="shared" si="2053"/>
        <v>0</v>
      </c>
      <c r="M6549" s="13" t="e">
        <f ca="1">CalcTable[[#This Row],[IWC]]-AE6548</f>
        <v>#NAME?</v>
      </c>
      <c r="N6549" s="13" t="e">
        <f ca="1">IF(CalcTable[[#This Row],[Day of Year]]&lt;123,FCAP,AE6548)</f>
        <v>#NAME?</v>
      </c>
      <c r="O6549" s="17" t="e">
        <f ca="1">IF(IRR_DRIP,5,COUNTIF('IDET Wind Values'!C6533:G6533,"&lt;="&amp;IRR_MAXWIND))</f>
        <v>#NAME?</v>
      </c>
      <c r="P6549" s="13" t="e">
        <f ca="1">CalcTable[[#This Row],[ET_o]]*KL</f>
        <v>#NAME?</v>
      </c>
      <c r="Q6549" s="13" t="e">
        <f ca="1">IF(WILTPT&lt;=0,1,MAX(0,MIN(1,(CalcTable[[#This Row],[IWC]]-WILTPT)/(MAD-WILTPT))))</f>
        <v>#NAME?</v>
      </c>
      <c r="R6549" s="13" t="e">
        <f ca="1">CalcTable[[#This Row],[ETMult]]*CalcTable[[#This Row],[ETb]]</f>
        <v>#NAME?</v>
      </c>
      <c r="S6549" s="13" t="b">
        <f>INDEX(IRR_LIST,CalcTable[[#This Row],[Day of Week]]+1)</f>
        <v>0</v>
      </c>
      <c r="T6549" s="13">
        <f t="shared" ca="1" si="2054"/>
        <v>7.7</v>
      </c>
      <c r="U6549" s="13" t="b">
        <f ca="1">IF(CalcTable[[#This Row],[IrrPrecip]]&gt;=IC_MM,FALSE,TRUE)</f>
        <v>1</v>
      </c>
      <c r="V6549" s="13" t="b">
        <f t="shared" si="2055"/>
        <v>1</v>
      </c>
      <c r="W6549" s="13" t="e">
        <f ca="1">IF(AND(IRR_DRIP=FALSE,CalcTable[[#This Row],[IrrHours]]&lt;=0),FALSE,TRUE)</f>
        <v>#NAME?</v>
      </c>
      <c r="X6549" s="13" t="e">
        <f ca="1">AND(CalcTable[[#This Row],[IrrDay]],CalcTable[[#This Row],[IrrRain]],CalcTable[[#This Row],[IrrWarm]],CalcTable[[#This Row],[IrrWindy]])</f>
        <v>#NAME?</v>
      </c>
      <c r="Y6549" s="13" t="e">
        <f t="shared" ca="1" si="2056"/>
        <v>#NAME?</v>
      </c>
      <c r="Z6549" s="13" t="e">
        <f ca="1">CalcTable[[#This Row],[IrrHours]]/5</f>
        <v>#NAME?</v>
      </c>
      <c r="AA6549" s="13" t="e">
        <f ca="1">IF(CalcTable[[#This Row],[IrrFlag]]=FALSE,0,MAX(0,CalcTable[[#This Row],[VolRednWind]]*(FCAP*IRR_TARGET-CalcTable[[#This Row],[IWC]])))</f>
        <v>#NAME?</v>
      </c>
      <c r="AB6549" s="13" t="e">
        <f ca="1">CalcTable[[#This Row],[IWC]]+CalcTable[[#This Row],[Eff Precip]]+CalcTable[[#This Row],[IrrAmt]]-CalcTable[[#This Row],[AET]]</f>
        <v>#NAME?</v>
      </c>
      <c r="AC6549" s="13" t="e">
        <f ca="1">IF(CalcTable[[#This Row],[PWC]]&gt;FCAP,MIN(24*PERC,MIN(SAT,CalcTable[[#This Row],[PWC]])-FCAP),0)</f>
        <v>#NAME?</v>
      </c>
      <c r="AD6549" s="13" t="e">
        <f ca="1">IF(CalcTable[[#This Row],[PWC]]&gt;SAT,CalcTable[[#This Row],[PWC]]-SAT,0)</f>
        <v>#NAME?</v>
      </c>
      <c r="AE6549" s="13" t="e">
        <f ca="1">CalcTable[[#This Row],[PWC]]-CalcTable[[#This Row],[PercAmt]]-CalcTable[[#This Row],[Runoff]]</f>
        <v>#NAME?</v>
      </c>
      <c r="AF6549" s="13" t="e">
        <f ca="1">CalcTable[[#This Row],[IrrAmt]]/1000*CUR_IRR_AREA*10000/IRR_EFF</f>
        <v>#NAME?</v>
      </c>
      <c r="AG6549" s="147"/>
      <c r="AH6549" s="13"/>
      <c r="AI6549" s="50">
        <v>0</v>
      </c>
      <c r="AJ6549" s="50">
        <v>0</v>
      </c>
      <c r="AK6549" s="50">
        <v>4.0033003893055028</v>
      </c>
      <c r="AL6549" s="50">
        <v>5.6236300452631234</v>
      </c>
      <c r="AM6549" s="50"/>
      <c r="AN6549" s="50"/>
      <c r="AO6549" s="50"/>
      <c r="AP6549" s="50"/>
      <c r="AQ6549" s="50"/>
      <c r="AR6549" s="50"/>
      <c r="AS6549" s="50"/>
      <c r="AT6549" s="50"/>
      <c r="AU6549" s="50"/>
      <c r="AV6549" s="50"/>
      <c r="AW6549" s="50"/>
      <c r="AX6549" s="50">
        <f t="shared" ref="AX6549:AX6612" si="2067">SUM(AI6549:AW6549)</f>
        <v>9.6269304345686262</v>
      </c>
      <c r="AY6549" s="50"/>
      <c r="AZ6549" s="50">
        <f t="shared" si="2057"/>
        <v>223.67488703753236</v>
      </c>
      <c r="BA6549" s="50">
        <f t="shared" si="2058"/>
        <v>344.38831813715296</v>
      </c>
      <c r="BB6549" s="50">
        <f t="shared" si="2059"/>
        <v>355.03950323417837</v>
      </c>
      <c r="BC6549" s="17">
        <f t="shared" si="2060"/>
        <v>20028</v>
      </c>
      <c r="BD6549" s="50">
        <f t="shared" si="2061"/>
        <v>9.6269304345686262</v>
      </c>
      <c r="BE6549" s="50">
        <f t="shared" si="2062"/>
        <v>223.67488703753236</v>
      </c>
      <c r="BF6549" s="50">
        <f t="shared" ref="BF6549:BF6612" si="2068">BE6549*BF$17</f>
        <v>365.86090991630567</v>
      </c>
      <c r="BG6549" s="50"/>
      <c r="BH6549" s="17">
        <f t="shared" si="2063"/>
        <v>0</v>
      </c>
      <c r="BI6549" s="17">
        <f t="shared" si="2051"/>
        <v>6549</v>
      </c>
      <c r="BJ6549" s="17">
        <f t="shared" ref="BJ6549:BJ6612" si="2069">IF(BH6549=0,BI6549,"")</f>
        <v>6549</v>
      </c>
      <c r="BK6549" s="150">
        <f t="shared" ref="BK6549:BK6612" si="2070">A6549</f>
        <v>37480</v>
      </c>
      <c r="BL6549" s="50" t="e">
        <f t="shared" ca="1" si="2064"/>
        <v>#NAME?</v>
      </c>
      <c r="BM6549" s="50" t="e">
        <f t="shared" ca="1" si="2065"/>
        <v>#NAME?</v>
      </c>
      <c r="BN6549" s="50" t="e">
        <f t="shared" ca="1" si="2066"/>
        <v>#NAME?</v>
      </c>
    </row>
    <row r="6550" spans="1:66" x14ac:dyDescent="0.35">
      <c r="A6550" s="48">
        <v>37481</v>
      </c>
      <c r="B6550" s="17">
        <v>2002</v>
      </c>
      <c r="C6550" s="17">
        <v>8</v>
      </c>
      <c r="D6550" s="17">
        <v>225</v>
      </c>
      <c r="E6550" s="17">
        <v>13</v>
      </c>
      <c r="F6550" s="17">
        <v>3</v>
      </c>
      <c r="G6550" s="50">
        <v>11</v>
      </c>
      <c r="H6550" s="32">
        <v>6.2304056055381425</v>
      </c>
      <c r="I6550" s="50">
        <v>8.3333333333333339</v>
      </c>
      <c r="J6550" s="13">
        <v>0</v>
      </c>
      <c r="K6550" s="13">
        <f t="shared" si="2052"/>
        <v>0</v>
      </c>
      <c r="L6550" s="13">
        <f t="shared" si="2053"/>
        <v>0</v>
      </c>
      <c r="M6550" s="13" t="e">
        <f ca="1">CalcTable[[#This Row],[IWC]]-AE6549</f>
        <v>#NAME?</v>
      </c>
      <c r="N6550" s="13" t="e">
        <f ca="1">IF(CalcTable[[#This Row],[Day of Year]]&lt;123,FCAP,AE6549)</f>
        <v>#NAME?</v>
      </c>
      <c r="O6550" s="17" t="e">
        <f ca="1">IF(IRR_DRIP,5,COUNTIF('IDET Wind Values'!C6534:G6534,"&lt;="&amp;IRR_MAXWIND))</f>
        <v>#NAME?</v>
      </c>
      <c r="P6550" s="13" t="e">
        <f ca="1">CalcTable[[#This Row],[ET_o]]*KL</f>
        <v>#NAME?</v>
      </c>
      <c r="Q6550" s="13" t="e">
        <f ca="1">IF(WILTPT&lt;=0,1,MAX(0,MIN(1,(CalcTable[[#This Row],[IWC]]-WILTPT)/(MAD-WILTPT))))</f>
        <v>#NAME?</v>
      </c>
      <c r="R6550" s="13" t="e">
        <f ca="1">CalcTable[[#This Row],[ETMult]]*CalcTable[[#This Row],[ETb]]</f>
        <v>#NAME?</v>
      </c>
      <c r="S6550" s="13" t="b">
        <f>INDEX(IRR_LIST,CalcTable[[#This Row],[Day of Week]]+1)</f>
        <v>1</v>
      </c>
      <c r="T6550" s="13">
        <f t="shared" ca="1" si="2054"/>
        <v>0</v>
      </c>
      <c r="U6550" s="13" t="b">
        <f ca="1">IF(CalcTable[[#This Row],[IrrPrecip]]&gt;=IC_MM,FALSE,TRUE)</f>
        <v>1</v>
      </c>
      <c r="V6550" s="13" t="b">
        <f t="shared" si="2055"/>
        <v>1</v>
      </c>
      <c r="W6550" s="13" t="e">
        <f ca="1">IF(AND(IRR_DRIP=FALSE,CalcTable[[#This Row],[IrrHours]]&lt;=0),FALSE,TRUE)</f>
        <v>#NAME?</v>
      </c>
      <c r="X6550" s="13" t="e">
        <f ca="1">AND(CalcTable[[#This Row],[IrrDay]],CalcTable[[#This Row],[IrrRain]],CalcTable[[#This Row],[IrrWarm]],CalcTable[[#This Row],[IrrWindy]])</f>
        <v>#NAME?</v>
      </c>
      <c r="Y6550" s="13" t="e">
        <f t="shared" ca="1" si="2056"/>
        <v>#NAME?</v>
      </c>
      <c r="Z6550" s="13" t="e">
        <f ca="1">CalcTable[[#This Row],[IrrHours]]/5</f>
        <v>#NAME?</v>
      </c>
      <c r="AA6550" s="13" t="e">
        <f ca="1">IF(CalcTable[[#This Row],[IrrFlag]]=FALSE,0,MAX(0,CalcTable[[#This Row],[VolRednWind]]*(FCAP*IRR_TARGET-CalcTable[[#This Row],[IWC]])))</f>
        <v>#NAME?</v>
      </c>
      <c r="AB6550" s="13" t="e">
        <f ca="1">CalcTable[[#This Row],[IWC]]+CalcTable[[#This Row],[Eff Precip]]+CalcTable[[#This Row],[IrrAmt]]-CalcTable[[#This Row],[AET]]</f>
        <v>#NAME?</v>
      </c>
      <c r="AC6550" s="13" t="e">
        <f ca="1">IF(CalcTable[[#This Row],[PWC]]&gt;FCAP,MIN(24*PERC,MIN(SAT,CalcTable[[#This Row],[PWC]])-FCAP),0)</f>
        <v>#NAME?</v>
      </c>
      <c r="AD6550" s="13" t="e">
        <f ca="1">IF(CalcTable[[#This Row],[PWC]]&gt;SAT,CalcTable[[#This Row],[PWC]]-SAT,0)</f>
        <v>#NAME?</v>
      </c>
      <c r="AE6550" s="13" t="e">
        <f ca="1">CalcTable[[#This Row],[PWC]]-CalcTable[[#This Row],[PercAmt]]-CalcTable[[#This Row],[Runoff]]</f>
        <v>#NAME?</v>
      </c>
      <c r="AF6550" s="13" t="e">
        <f ca="1">CalcTable[[#This Row],[IrrAmt]]/1000*CUR_IRR_AREA*10000/IRR_EFF</f>
        <v>#NAME?</v>
      </c>
      <c r="AG6550" s="147"/>
      <c r="AH6550" s="13"/>
      <c r="AI6550" s="50">
        <v>2.5678834857596189</v>
      </c>
      <c r="AJ6550" s="50">
        <v>3.9310834857596206</v>
      </c>
      <c r="AK6550" s="50">
        <v>0</v>
      </c>
      <c r="AL6550" s="50">
        <v>0</v>
      </c>
      <c r="AM6550" s="50"/>
      <c r="AN6550" s="50"/>
      <c r="AO6550" s="50"/>
      <c r="AP6550" s="50"/>
      <c r="AQ6550" s="50"/>
      <c r="AR6550" s="50"/>
      <c r="AS6550" s="50"/>
      <c r="AT6550" s="50"/>
      <c r="AU6550" s="50"/>
      <c r="AV6550" s="50"/>
      <c r="AW6550" s="50"/>
      <c r="AX6550" s="50">
        <f t="shared" si="2067"/>
        <v>6.4989669715192395</v>
      </c>
      <c r="AY6550" s="50"/>
      <c r="AZ6550" s="50">
        <f t="shared" si="2057"/>
        <v>152.97407337342329</v>
      </c>
      <c r="BA6550" s="50">
        <f t="shared" si="2058"/>
        <v>248.20313422013697</v>
      </c>
      <c r="BB6550" s="50">
        <f t="shared" si="2059"/>
        <v>256.89557217380366</v>
      </c>
      <c r="BC6550" s="17">
        <f t="shared" si="2060"/>
        <v>20028</v>
      </c>
      <c r="BD6550" s="50">
        <f t="shared" si="2061"/>
        <v>6.4989669715192395</v>
      </c>
      <c r="BE6550" s="50">
        <f t="shared" si="2062"/>
        <v>152.97407337342329</v>
      </c>
      <c r="BF6550" s="50">
        <f t="shared" si="2068"/>
        <v>250.21688585278295</v>
      </c>
      <c r="BG6550" s="50"/>
      <c r="BH6550" s="17">
        <f t="shared" si="2063"/>
        <v>0</v>
      </c>
      <c r="BI6550" s="17">
        <f t="shared" ref="BI6550:BI6613" si="2071">BI6549+1</f>
        <v>6550</v>
      </c>
      <c r="BJ6550" s="17">
        <f t="shared" si="2069"/>
        <v>6550</v>
      </c>
      <c r="BK6550" s="150">
        <f t="shared" si="2070"/>
        <v>37481</v>
      </c>
      <c r="BL6550" s="50" t="e">
        <f t="shared" ca="1" si="2064"/>
        <v>#NAME?</v>
      </c>
      <c r="BM6550" s="50" t="e">
        <f t="shared" ca="1" si="2065"/>
        <v>#NAME?</v>
      </c>
      <c r="BN6550" s="50" t="e">
        <f t="shared" ca="1" si="2066"/>
        <v>#NAME?</v>
      </c>
    </row>
    <row r="6551" spans="1:66" x14ac:dyDescent="0.35">
      <c r="A6551" s="48">
        <v>37482</v>
      </c>
      <c r="B6551" s="17">
        <v>2002</v>
      </c>
      <c r="C6551" s="17">
        <v>8</v>
      </c>
      <c r="D6551" s="17">
        <v>226</v>
      </c>
      <c r="E6551" s="17">
        <v>14</v>
      </c>
      <c r="F6551" s="17">
        <v>4</v>
      </c>
      <c r="G6551" s="50">
        <v>10.4</v>
      </c>
      <c r="H6551" s="32">
        <v>3.9883809302035704</v>
      </c>
      <c r="I6551" s="50">
        <v>12.166666666666666</v>
      </c>
      <c r="J6551" s="13">
        <v>6.4</v>
      </c>
      <c r="K6551" s="13">
        <f t="shared" si="2052"/>
        <v>6.4</v>
      </c>
      <c r="L6551" s="13">
        <f t="shared" si="2053"/>
        <v>1.0500000000000003</v>
      </c>
      <c r="M6551" s="13" t="e">
        <f ca="1">CalcTable[[#This Row],[IWC]]-AE6550</f>
        <v>#NAME?</v>
      </c>
      <c r="N6551" s="13" t="e">
        <f ca="1">IF(CalcTable[[#This Row],[Day of Year]]&lt;123,FCAP,AE6550)</f>
        <v>#NAME?</v>
      </c>
      <c r="O6551" s="17" t="e">
        <f ca="1">IF(IRR_DRIP,5,COUNTIF('IDET Wind Values'!C6535:G6535,"&lt;="&amp;IRR_MAXWIND))</f>
        <v>#NAME?</v>
      </c>
      <c r="P6551" s="13" t="e">
        <f ca="1">CalcTable[[#This Row],[ET_o]]*KL</f>
        <v>#NAME?</v>
      </c>
      <c r="Q6551" s="13" t="e">
        <f ca="1">IF(WILTPT&lt;=0,1,MAX(0,MIN(1,(CalcTable[[#This Row],[IWC]]-WILTPT)/(MAD-WILTPT))))</f>
        <v>#NAME?</v>
      </c>
      <c r="R6551" s="13" t="e">
        <f ca="1">CalcTable[[#This Row],[ETMult]]*CalcTable[[#This Row],[ETb]]</f>
        <v>#NAME?</v>
      </c>
      <c r="S6551" s="13" t="b">
        <f>INDEX(IRR_LIST,CalcTable[[#This Row],[Day of Week]]+1)</f>
        <v>0</v>
      </c>
      <c r="T6551" s="13">
        <f t="shared" ca="1" si="2054"/>
        <v>0</v>
      </c>
      <c r="U6551" s="13" t="b">
        <f ca="1">IF(CalcTable[[#This Row],[IrrPrecip]]&gt;=IC_MM,FALSE,TRUE)</f>
        <v>1</v>
      </c>
      <c r="V6551" s="13" t="b">
        <f t="shared" si="2055"/>
        <v>1</v>
      </c>
      <c r="W6551" s="13" t="e">
        <f ca="1">IF(AND(IRR_DRIP=FALSE,CalcTable[[#This Row],[IrrHours]]&lt;=0),FALSE,TRUE)</f>
        <v>#NAME?</v>
      </c>
      <c r="X6551" s="13" t="e">
        <f ca="1">AND(CalcTable[[#This Row],[IrrDay]],CalcTable[[#This Row],[IrrRain]],CalcTable[[#This Row],[IrrWarm]],CalcTable[[#This Row],[IrrWindy]])</f>
        <v>#NAME?</v>
      </c>
      <c r="Y6551" s="13" t="e">
        <f t="shared" ca="1" si="2056"/>
        <v>#NAME?</v>
      </c>
      <c r="Z6551" s="13" t="e">
        <f ca="1">CalcTable[[#This Row],[IrrHours]]/5</f>
        <v>#NAME?</v>
      </c>
      <c r="AA6551" s="13" t="e">
        <f ca="1">IF(CalcTable[[#This Row],[IrrFlag]]=FALSE,0,MAX(0,CalcTable[[#This Row],[VolRednWind]]*(FCAP*IRR_TARGET-CalcTable[[#This Row],[IWC]])))</f>
        <v>#NAME?</v>
      </c>
      <c r="AB6551" s="13" t="e">
        <f ca="1">CalcTable[[#This Row],[IWC]]+CalcTable[[#This Row],[Eff Precip]]+CalcTable[[#This Row],[IrrAmt]]-CalcTable[[#This Row],[AET]]</f>
        <v>#NAME?</v>
      </c>
      <c r="AC6551" s="13" t="e">
        <f ca="1">IF(CalcTable[[#This Row],[PWC]]&gt;FCAP,MIN(24*PERC,MIN(SAT,CalcTable[[#This Row],[PWC]])-FCAP),0)</f>
        <v>#NAME?</v>
      </c>
      <c r="AD6551" s="13" t="e">
        <f ca="1">IF(CalcTable[[#This Row],[PWC]]&gt;SAT,CalcTable[[#This Row],[PWC]]-SAT,0)</f>
        <v>#NAME?</v>
      </c>
      <c r="AE6551" s="13" t="e">
        <f ca="1">CalcTable[[#This Row],[PWC]]-CalcTable[[#This Row],[PercAmt]]-CalcTable[[#This Row],[Runoff]]</f>
        <v>#NAME?</v>
      </c>
      <c r="AF6551" s="13" t="e">
        <f ca="1">CalcTable[[#This Row],[IrrAmt]]/1000*CUR_IRR_AREA*10000/IRR_EFF</f>
        <v>#NAME?</v>
      </c>
      <c r="AG6551" s="147"/>
      <c r="AH6551" s="13"/>
      <c r="AI6551" s="50">
        <v>0</v>
      </c>
      <c r="AJ6551" s="50">
        <v>0</v>
      </c>
      <c r="AK6551" s="50">
        <v>4.1563471894727373</v>
      </c>
      <c r="AL6551" s="50">
        <v>5.7930656443595154</v>
      </c>
      <c r="AM6551" s="50"/>
      <c r="AN6551" s="50"/>
      <c r="AO6551" s="50"/>
      <c r="AP6551" s="50"/>
      <c r="AQ6551" s="50"/>
      <c r="AR6551" s="50"/>
      <c r="AS6551" s="50"/>
      <c r="AT6551" s="50"/>
      <c r="AU6551" s="50"/>
      <c r="AV6551" s="50"/>
      <c r="AW6551" s="50"/>
      <c r="AX6551" s="50">
        <f t="shared" si="2067"/>
        <v>9.9494128338322518</v>
      </c>
      <c r="AY6551" s="50"/>
      <c r="AZ6551" s="50">
        <f t="shared" si="2057"/>
        <v>230.88968434681263</v>
      </c>
      <c r="BA6551" s="50">
        <f t="shared" si="2058"/>
        <v>355.49681558160034</v>
      </c>
      <c r="BB6551" s="50">
        <f t="shared" si="2059"/>
        <v>366.49156245525813</v>
      </c>
      <c r="BC6551" s="17">
        <f t="shared" si="2060"/>
        <v>20028</v>
      </c>
      <c r="BD6551" s="50">
        <f t="shared" si="2061"/>
        <v>9.9494128338322518</v>
      </c>
      <c r="BE6551" s="50">
        <f t="shared" si="2062"/>
        <v>230.88968434681263</v>
      </c>
      <c r="BF6551" s="50">
        <f t="shared" si="2068"/>
        <v>377.66202153592201</v>
      </c>
      <c r="BG6551" s="50"/>
      <c r="BH6551" s="17">
        <f t="shared" si="2063"/>
        <v>0</v>
      </c>
      <c r="BI6551" s="17">
        <f t="shared" si="2071"/>
        <v>6551</v>
      </c>
      <c r="BJ6551" s="17">
        <f t="shared" si="2069"/>
        <v>6551</v>
      </c>
      <c r="BK6551" s="150">
        <f t="shared" si="2070"/>
        <v>37482</v>
      </c>
      <c r="BL6551" s="50" t="e">
        <f t="shared" ca="1" si="2064"/>
        <v>#NAME?</v>
      </c>
      <c r="BM6551" s="50" t="e">
        <f t="shared" ca="1" si="2065"/>
        <v>#NAME?</v>
      </c>
      <c r="BN6551" s="50" t="e">
        <f t="shared" ca="1" si="2066"/>
        <v>#NAME?</v>
      </c>
    </row>
    <row r="6552" spans="1:66" x14ac:dyDescent="0.35">
      <c r="A6552" s="48">
        <v>37483</v>
      </c>
      <c r="B6552" s="17">
        <v>2002</v>
      </c>
      <c r="C6552" s="17">
        <v>8</v>
      </c>
      <c r="D6552" s="17">
        <v>227</v>
      </c>
      <c r="E6552" s="17">
        <v>15</v>
      </c>
      <c r="F6552" s="17">
        <v>5</v>
      </c>
      <c r="G6552" s="50">
        <v>7.5</v>
      </c>
      <c r="H6552" s="32">
        <v>2.5352440662821318</v>
      </c>
      <c r="I6552" s="50">
        <v>8.1666666666666661</v>
      </c>
      <c r="J6552" s="13">
        <v>0</v>
      </c>
      <c r="K6552" s="13">
        <f t="shared" si="2052"/>
        <v>0</v>
      </c>
      <c r="L6552" s="13">
        <f t="shared" si="2053"/>
        <v>0</v>
      </c>
      <c r="M6552" s="13" t="e">
        <f ca="1">CalcTable[[#This Row],[IWC]]-AE6551</f>
        <v>#NAME?</v>
      </c>
      <c r="N6552" s="13" t="e">
        <f ca="1">IF(CalcTable[[#This Row],[Day of Year]]&lt;123,FCAP,AE6551)</f>
        <v>#NAME?</v>
      </c>
      <c r="O6552" s="17" t="e">
        <f ca="1">IF(IRR_DRIP,5,COUNTIF('IDET Wind Values'!C6536:G6536,"&lt;="&amp;IRR_MAXWIND))</f>
        <v>#NAME?</v>
      </c>
      <c r="P6552" s="13" t="e">
        <f ca="1">CalcTable[[#This Row],[ET_o]]*KL</f>
        <v>#NAME?</v>
      </c>
      <c r="Q6552" s="13" t="e">
        <f ca="1">IF(WILTPT&lt;=0,1,MAX(0,MIN(1,(CalcTable[[#This Row],[IWC]]-WILTPT)/(MAD-WILTPT))))</f>
        <v>#NAME?</v>
      </c>
      <c r="R6552" s="13" t="e">
        <f ca="1">CalcTable[[#This Row],[ETMult]]*CalcTable[[#This Row],[ETb]]</f>
        <v>#NAME?</v>
      </c>
      <c r="S6552" s="13" t="b">
        <f>INDEX(IRR_LIST,CalcTable[[#This Row],[Day of Week]]+1)</f>
        <v>1</v>
      </c>
      <c r="T6552" s="13">
        <f t="shared" ca="1" si="2054"/>
        <v>6.4</v>
      </c>
      <c r="U6552" s="13" t="b">
        <f ca="1">IF(CalcTable[[#This Row],[IrrPrecip]]&gt;=IC_MM,FALSE,TRUE)</f>
        <v>1</v>
      </c>
      <c r="V6552" s="13" t="b">
        <f t="shared" si="2055"/>
        <v>1</v>
      </c>
      <c r="W6552" s="13" t="e">
        <f ca="1">IF(AND(IRR_DRIP=FALSE,CalcTable[[#This Row],[IrrHours]]&lt;=0),FALSE,TRUE)</f>
        <v>#NAME?</v>
      </c>
      <c r="X6552" s="13" t="e">
        <f ca="1">AND(CalcTable[[#This Row],[IrrDay]],CalcTable[[#This Row],[IrrRain]],CalcTable[[#This Row],[IrrWarm]],CalcTable[[#This Row],[IrrWindy]])</f>
        <v>#NAME?</v>
      </c>
      <c r="Y6552" s="13" t="e">
        <f t="shared" ca="1" si="2056"/>
        <v>#NAME?</v>
      </c>
      <c r="Z6552" s="13" t="e">
        <f ca="1">CalcTable[[#This Row],[IrrHours]]/5</f>
        <v>#NAME?</v>
      </c>
      <c r="AA6552" s="13" t="e">
        <f ca="1">IF(CalcTable[[#This Row],[IrrFlag]]=FALSE,0,MAX(0,CalcTable[[#This Row],[VolRednWind]]*(FCAP*IRR_TARGET-CalcTable[[#This Row],[IWC]])))</f>
        <v>#NAME?</v>
      </c>
      <c r="AB6552" s="13" t="e">
        <f ca="1">CalcTable[[#This Row],[IWC]]+CalcTable[[#This Row],[Eff Precip]]+CalcTable[[#This Row],[IrrAmt]]-CalcTable[[#This Row],[AET]]</f>
        <v>#NAME?</v>
      </c>
      <c r="AC6552" s="13" t="e">
        <f ca="1">IF(CalcTable[[#This Row],[PWC]]&gt;FCAP,MIN(24*PERC,MIN(SAT,CalcTable[[#This Row],[PWC]])-FCAP),0)</f>
        <v>#NAME?</v>
      </c>
      <c r="AD6552" s="13" t="e">
        <f ca="1">IF(CalcTable[[#This Row],[PWC]]&gt;SAT,CalcTable[[#This Row],[PWC]]-SAT,0)</f>
        <v>#NAME?</v>
      </c>
      <c r="AE6552" s="13" t="e">
        <f ca="1">CalcTable[[#This Row],[PWC]]-CalcTable[[#This Row],[PercAmt]]-CalcTable[[#This Row],[Runoff]]</f>
        <v>#NAME?</v>
      </c>
      <c r="AF6552" s="13" t="e">
        <f ca="1">CalcTable[[#This Row],[IrrAmt]]/1000*CUR_IRR_AREA*10000/IRR_EFF</f>
        <v>#NAME?</v>
      </c>
      <c r="AG6552" s="147"/>
      <c r="AH6552" s="13"/>
      <c r="AI6552" s="50">
        <v>1.9909951607317247</v>
      </c>
      <c r="AJ6552" s="50">
        <v>2.3999551607317273</v>
      </c>
      <c r="AK6552" s="50">
        <v>0</v>
      </c>
      <c r="AL6552" s="50">
        <v>0</v>
      </c>
      <c r="AM6552" s="50"/>
      <c r="AN6552" s="50"/>
      <c r="AO6552" s="50"/>
      <c r="AP6552" s="50"/>
      <c r="AQ6552" s="50"/>
      <c r="AR6552" s="50"/>
      <c r="AS6552" s="50"/>
      <c r="AT6552" s="50"/>
      <c r="AU6552" s="50"/>
      <c r="AV6552" s="50"/>
      <c r="AW6552" s="50"/>
      <c r="AX6552" s="50">
        <f t="shared" si="2067"/>
        <v>4.3909503214634515</v>
      </c>
      <c r="AY6552" s="50"/>
      <c r="AZ6552" s="50">
        <f t="shared" si="2057"/>
        <v>99.599947072195974</v>
      </c>
      <c r="BA6552" s="50">
        <f t="shared" si="2058"/>
        <v>161.08841865979352</v>
      </c>
      <c r="BB6552" s="50">
        <f t="shared" si="2059"/>
        <v>166.69084208221551</v>
      </c>
      <c r="BC6552" s="17">
        <f t="shared" si="2060"/>
        <v>20028</v>
      </c>
      <c r="BD6552" s="50">
        <f t="shared" si="2061"/>
        <v>4.3909503214634515</v>
      </c>
      <c r="BE6552" s="50">
        <f t="shared" si="2062"/>
        <v>99.599947072195974</v>
      </c>
      <c r="BF6552" s="50">
        <f t="shared" si="2068"/>
        <v>162.91380648975121</v>
      </c>
      <c r="BG6552" s="50"/>
      <c r="BH6552" s="17">
        <f t="shared" si="2063"/>
        <v>0</v>
      </c>
      <c r="BI6552" s="17">
        <f t="shared" si="2071"/>
        <v>6552</v>
      </c>
      <c r="BJ6552" s="17">
        <f t="shared" si="2069"/>
        <v>6552</v>
      </c>
      <c r="BK6552" s="150">
        <f t="shared" si="2070"/>
        <v>37483</v>
      </c>
      <c r="BL6552" s="50" t="e">
        <f t="shared" ca="1" si="2064"/>
        <v>#NAME?</v>
      </c>
      <c r="BM6552" s="50" t="e">
        <f t="shared" ca="1" si="2065"/>
        <v>#NAME?</v>
      </c>
      <c r="BN6552" s="50" t="e">
        <f t="shared" ca="1" si="2066"/>
        <v>#NAME?</v>
      </c>
    </row>
    <row r="6553" spans="1:66" x14ac:dyDescent="0.35">
      <c r="A6553" s="48">
        <v>37484</v>
      </c>
      <c r="B6553" s="17">
        <v>2002</v>
      </c>
      <c r="C6553" s="17">
        <v>8</v>
      </c>
      <c r="D6553" s="17">
        <v>228</v>
      </c>
      <c r="E6553" s="17">
        <v>16</v>
      </c>
      <c r="F6553" s="17">
        <v>6</v>
      </c>
      <c r="G6553" s="50">
        <v>4.5</v>
      </c>
      <c r="H6553" s="32">
        <v>3.0475775013546142</v>
      </c>
      <c r="I6553" s="50">
        <v>13.833333333333334</v>
      </c>
      <c r="J6553" s="13">
        <v>7.7</v>
      </c>
      <c r="K6553" s="13">
        <f t="shared" si="2052"/>
        <v>7.7</v>
      </c>
      <c r="L6553" s="13">
        <f t="shared" si="2053"/>
        <v>2.0250000000000004</v>
      </c>
      <c r="M6553" s="13" t="e">
        <f ca="1">CalcTable[[#This Row],[IWC]]-AE6552</f>
        <v>#NAME?</v>
      </c>
      <c r="N6553" s="13" t="e">
        <f ca="1">IF(CalcTable[[#This Row],[Day of Year]]&lt;123,FCAP,AE6552)</f>
        <v>#NAME?</v>
      </c>
      <c r="O6553" s="17" t="e">
        <f ca="1">IF(IRR_DRIP,5,COUNTIF('IDET Wind Values'!C6537:G6537,"&lt;="&amp;IRR_MAXWIND))</f>
        <v>#NAME?</v>
      </c>
      <c r="P6553" s="13" t="e">
        <f ca="1">CalcTable[[#This Row],[ET_o]]*KL</f>
        <v>#NAME?</v>
      </c>
      <c r="Q6553" s="13" t="e">
        <f ca="1">IF(WILTPT&lt;=0,1,MAX(0,MIN(1,(CalcTable[[#This Row],[IWC]]-WILTPT)/(MAD-WILTPT))))</f>
        <v>#NAME?</v>
      </c>
      <c r="R6553" s="13" t="e">
        <f ca="1">CalcTable[[#This Row],[ETMult]]*CalcTable[[#This Row],[ETb]]</f>
        <v>#NAME?</v>
      </c>
      <c r="S6553" s="13" t="b">
        <f>INDEX(IRR_LIST,CalcTable[[#This Row],[Day of Week]]+1)</f>
        <v>0</v>
      </c>
      <c r="T6553" s="13">
        <f t="shared" ca="1" si="2054"/>
        <v>6.4</v>
      </c>
      <c r="U6553" s="13" t="b">
        <f ca="1">IF(CalcTable[[#This Row],[IrrPrecip]]&gt;=IC_MM,FALSE,TRUE)</f>
        <v>1</v>
      </c>
      <c r="V6553" s="13" t="b">
        <f t="shared" si="2055"/>
        <v>1</v>
      </c>
      <c r="W6553" s="13" t="e">
        <f ca="1">IF(AND(IRR_DRIP=FALSE,CalcTable[[#This Row],[IrrHours]]&lt;=0),FALSE,TRUE)</f>
        <v>#NAME?</v>
      </c>
      <c r="X6553" s="13" t="e">
        <f ca="1">AND(CalcTable[[#This Row],[IrrDay]],CalcTable[[#This Row],[IrrRain]],CalcTable[[#This Row],[IrrWarm]],CalcTable[[#This Row],[IrrWindy]])</f>
        <v>#NAME?</v>
      </c>
      <c r="Y6553" s="13" t="e">
        <f t="shared" ca="1" si="2056"/>
        <v>#NAME?</v>
      </c>
      <c r="Z6553" s="13" t="e">
        <f ca="1">CalcTable[[#This Row],[IrrHours]]/5</f>
        <v>#NAME?</v>
      </c>
      <c r="AA6553" s="13" t="e">
        <f ca="1">IF(CalcTable[[#This Row],[IrrFlag]]=FALSE,0,MAX(0,CalcTable[[#This Row],[VolRednWind]]*(FCAP*IRR_TARGET-CalcTable[[#This Row],[IWC]])))</f>
        <v>#NAME?</v>
      </c>
      <c r="AB6553" s="13" t="e">
        <f ca="1">CalcTable[[#This Row],[IWC]]+CalcTable[[#This Row],[Eff Precip]]+CalcTable[[#This Row],[IrrAmt]]-CalcTable[[#This Row],[AET]]</f>
        <v>#NAME?</v>
      </c>
      <c r="AC6553" s="13" t="e">
        <f ca="1">IF(CalcTable[[#This Row],[PWC]]&gt;FCAP,MIN(24*PERC,MIN(SAT,CalcTable[[#This Row],[PWC]])-FCAP),0)</f>
        <v>#NAME?</v>
      </c>
      <c r="AD6553" s="13" t="e">
        <f ca="1">IF(CalcTable[[#This Row],[PWC]]&gt;SAT,CalcTable[[#This Row],[PWC]]-SAT,0)</f>
        <v>#NAME?</v>
      </c>
      <c r="AE6553" s="13" t="e">
        <f ca="1">CalcTable[[#This Row],[PWC]]-CalcTable[[#This Row],[PercAmt]]-CalcTable[[#This Row],[Runoff]]</f>
        <v>#NAME?</v>
      </c>
      <c r="AF6553" s="13" t="e">
        <f ca="1">CalcTable[[#This Row],[IrrAmt]]/1000*CUR_IRR_AREA*10000/IRR_EFF</f>
        <v>#NAME?</v>
      </c>
      <c r="AG6553" s="147"/>
      <c r="AH6553" s="13"/>
      <c r="AI6553" s="50">
        <v>0</v>
      </c>
      <c r="AJ6553" s="50">
        <v>0</v>
      </c>
      <c r="AK6553" s="50">
        <v>0</v>
      </c>
      <c r="AL6553" s="50">
        <v>3.6743842364551753</v>
      </c>
      <c r="AM6553" s="50"/>
      <c r="AN6553" s="50"/>
      <c r="AO6553" s="50"/>
      <c r="AP6553" s="50"/>
      <c r="AQ6553" s="50"/>
      <c r="AR6553" s="50"/>
      <c r="AS6553" s="50"/>
      <c r="AT6553" s="50"/>
      <c r="AU6553" s="50"/>
      <c r="AV6553" s="50"/>
      <c r="AW6553" s="50"/>
      <c r="AX6553" s="50">
        <f t="shared" si="2067"/>
        <v>3.6743842364551753</v>
      </c>
      <c r="AY6553" s="50"/>
      <c r="AZ6553" s="50">
        <f t="shared" si="2057"/>
        <v>107.78193760268515</v>
      </c>
      <c r="BA6553" s="50">
        <f t="shared" si="2058"/>
        <v>165.94996742000731</v>
      </c>
      <c r="BB6553" s="50">
        <f t="shared" si="2059"/>
        <v>171.08244063918278</v>
      </c>
      <c r="BC6553" s="17">
        <f t="shared" si="2060"/>
        <v>20028</v>
      </c>
      <c r="BD6553" s="50">
        <f t="shared" si="2061"/>
        <v>3.6743842364551753</v>
      </c>
      <c r="BE6553" s="50">
        <f t="shared" si="2062"/>
        <v>107.78193760268515</v>
      </c>
      <c r="BF6553" s="50">
        <f t="shared" si="2068"/>
        <v>176.29693832032217</v>
      </c>
      <c r="BG6553" s="50"/>
      <c r="BH6553" s="17">
        <f t="shared" si="2063"/>
        <v>0</v>
      </c>
      <c r="BI6553" s="17">
        <f t="shared" si="2071"/>
        <v>6553</v>
      </c>
      <c r="BJ6553" s="17">
        <f t="shared" si="2069"/>
        <v>6553</v>
      </c>
      <c r="BK6553" s="150">
        <f t="shared" si="2070"/>
        <v>37484</v>
      </c>
      <c r="BL6553" s="50" t="e">
        <f t="shared" ca="1" si="2064"/>
        <v>#NAME?</v>
      </c>
      <c r="BM6553" s="50" t="e">
        <f t="shared" ca="1" si="2065"/>
        <v>#NAME?</v>
      </c>
      <c r="BN6553" s="50" t="e">
        <f t="shared" ca="1" si="2066"/>
        <v>#NAME?</v>
      </c>
    </row>
    <row r="6554" spans="1:66" x14ac:dyDescent="0.35">
      <c r="A6554" s="48">
        <v>37485</v>
      </c>
      <c r="B6554" s="17">
        <v>2002</v>
      </c>
      <c r="C6554" s="17">
        <v>8</v>
      </c>
      <c r="D6554" s="17">
        <v>229</v>
      </c>
      <c r="E6554" s="17">
        <v>17</v>
      </c>
      <c r="F6554" s="17">
        <v>7</v>
      </c>
      <c r="G6554" s="50">
        <v>3.9</v>
      </c>
      <c r="H6554" s="32">
        <v>3.8544108981097254</v>
      </c>
      <c r="I6554" s="50">
        <v>11.333333333333334</v>
      </c>
      <c r="J6554" s="13">
        <v>2.4</v>
      </c>
      <c r="K6554" s="13">
        <f t="shared" si="2052"/>
        <v>2.4</v>
      </c>
      <c r="L6554" s="13">
        <f t="shared" si="2053"/>
        <v>0</v>
      </c>
      <c r="M6554" s="13" t="e">
        <f ca="1">CalcTable[[#This Row],[IWC]]-AE6553</f>
        <v>#NAME?</v>
      </c>
      <c r="N6554" s="13" t="e">
        <f ca="1">IF(CalcTable[[#This Row],[Day of Year]]&lt;123,FCAP,AE6553)</f>
        <v>#NAME?</v>
      </c>
      <c r="O6554" s="17" t="e">
        <f ca="1">IF(IRR_DRIP,5,COUNTIF('IDET Wind Values'!C6538:G6538,"&lt;="&amp;IRR_MAXWIND))</f>
        <v>#NAME?</v>
      </c>
      <c r="P6554" s="13" t="e">
        <f ca="1">CalcTable[[#This Row],[ET_o]]*KL</f>
        <v>#NAME?</v>
      </c>
      <c r="Q6554" s="13" t="e">
        <f ca="1">IF(WILTPT&lt;=0,1,MAX(0,MIN(1,(CalcTable[[#This Row],[IWC]]-WILTPT)/(MAD-WILTPT))))</f>
        <v>#NAME?</v>
      </c>
      <c r="R6554" s="13" t="e">
        <f ca="1">CalcTable[[#This Row],[ETMult]]*CalcTable[[#This Row],[ETb]]</f>
        <v>#NAME?</v>
      </c>
      <c r="S6554" s="13" t="b">
        <f>INDEX(IRR_LIST,CalcTable[[#This Row],[Day of Week]]+1)</f>
        <v>0</v>
      </c>
      <c r="T6554" s="13">
        <f t="shared" ca="1" si="2054"/>
        <v>7.7</v>
      </c>
      <c r="U6554" s="13" t="b">
        <f ca="1">IF(CalcTable[[#This Row],[IrrPrecip]]&gt;=IC_MM,FALSE,TRUE)</f>
        <v>1</v>
      </c>
      <c r="V6554" s="13" t="b">
        <f t="shared" si="2055"/>
        <v>1</v>
      </c>
      <c r="W6554" s="13" t="e">
        <f ca="1">IF(AND(IRR_DRIP=FALSE,CalcTable[[#This Row],[IrrHours]]&lt;=0),FALSE,TRUE)</f>
        <v>#NAME?</v>
      </c>
      <c r="X6554" s="13" t="e">
        <f ca="1">AND(CalcTable[[#This Row],[IrrDay]],CalcTable[[#This Row],[IrrRain]],CalcTable[[#This Row],[IrrWarm]],CalcTable[[#This Row],[IrrWindy]])</f>
        <v>#NAME?</v>
      </c>
      <c r="Y6554" s="13" t="e">
        <f t="shared" ca="1" si="2056"/>
        <v>#NAME?</v>
      </c>
      <c r="Z6554" s="13" t="e">
        <f ca="1">CalcTable[[#This Row],[IrrHours]]/5</f>
        <v>#NAME?</v>
      </c>
      <c r="AA6554" s="13" t="e">
        <f ca="1">IF(CalcTable[[#This Row],[IrrFlag]]=FALSE,0,MAX(0,CalcTable[[#This Row],[VolRednWind]]*(FCAP*IRR_TARGET-CalcTable[[#This Row],[IWC]])))</f>
        <v>#NAME?</v>
      </c>
      <c r="AB6554" s="13" t="e">
        <f ca="1">CalcTable[[#This Row],[IWC]]+CalcTable[[#This Row],[Eff Precip]]+CalcTable[[#This Row],[IrrAmt]]-CalcTable[[#This Row],[AET]]</f>
        <v>#NAME?</v>
      </c>
      <c r="AC6554" s="13" t="e">
        <f ca="1">IF(CalcTable[[#This Row],[PWC]]&gt;FCAP,MIN(24*PERC,MIN(SAT,CalcTable[[#This Row],[PWC]])-FCAP),0)</f>
        <v>#NAME?</v>
      </c>
      <c r="AD6554" s="13" t="e">
        <f ca="1">IF(CalcTable[[#This Row],[PWC]]&gt;SAT,CalcTable[[#This Row],[PWC]]-SAT,0)</f>
        <v>#NAME?</v>
      </c>
      <c r="AE6554" s="13" t="e">
        <f ca="1">CalcTable[[#This Row],[PWC]]-CalcTable[[#This Row],[PercAmt]]-CalcTable[[#This Row],[Runoff]]</f>
        <v>#NAME?</v>
      </c>
      <c r="AF6554" s="13" t="e">
        <f ca="1">CalcTable[[#This Row],[IrrAmt]]/1000*CUR_IRR_AREA*10000/IRR_EFF</f>
        <v>#NAME?</v>
      </c>
      <c r="AG6554" s="147"/>
      <c r="AH6554" s="13"/>
      <c r="AI6554" s="50">
        <v>0</v>
      </c>
      <c r="AJ6554" s="50">
        <v>0</v>
      </c>
      <c r="AK6554" s="50">
        <v>2.7720862019998949</v>
      </c>
      <c r="AL6554" s="50">
        <v>0</v>
      </c>
      <c r="AM6554" s="50"/>
      <c r="AN6554" s="50"/>
      <c r="AO6554" s="50"/>
      <c r="AP6554" s="50"/>
      <c r="AQ6554" s="50"/>
      <c r="AR6554" s="50"/>
      <c r="AS6554" s="50"/>
      <c r="AT6554" s="50"/>
      <c r="AU6554" s="50"/>
      <c r="AV6554" s="50"/>
      <c r="AW6554" s="50"/>
      <c r="AX6554" s="50">
        <f t="shared" si="2067"/>
        <v>2.7720862019998949</v>
      </c>
      <c r="AY6554" s="50"/>
      <c r="AZ6554" s="50">
        <f t="shared" si="2057"/>
        <v>40.657264295998459</v>
      </c>
      <c r="BA6554" s="50">
        <f t="shared" si="2058"/>
        <v>62.599279947807148</v>
      </c>
      <c r="BB6554" s="50">
        <f t="shared" si="2059"/>
        <v>64.53534015237851</v>
      </c>
      <c r="BC6554" s="17">
        <f t="shared" si="2060"/>
        <v>20028</v>
      </c>
      <c r="BD6554" s="50">
        <f t="shared" si="2061"/>
        <v>2.7720862019998949</v>
      </c>
      <c r="BE6554" s="50">
        <f t="shared" si="2062"/>
        <v>40.657264295998459</v>
      </c>
      <c r="BF6554" s="50">
        <f t="shared" si="2068"/>
        <v>66.502341443211435</v>
      </c>
      <c r="BG6554" s="50"/>
      <c r="BH6554" s="17">
        <f t="shared" si="2063"/>
        <v>0</v>
      </c>
      <c r="BI6554" s="17">
        <f t="shared" si="2071"/>
        <v>6554</v>
      </c>
      <c r="BJ6554" s="17">
        <f t="shared" si="2069"/>
        <v>6554</v>
      </c>
      <c r="BK6554" s="150">
        <f t="shared" si="2070"/>
        <v>37485</v>
      </c>
      <c r="BL6554" s="50" t="e">
        <f t="shared" ca="1" si="2064"/>
        <v>#NAME?</v>
      </c>
      <c r="BM6554" s="50" t="e">
        <f t="shared" ca="1" si="2065"/>
        <v>#NAME?</v>
      </c>
      <c r="BN6554" s="50" t="e">
        <f t="shared" ca="1" si="2066"/>
        <v>#NAME?</v>
      </c>
    </row>
    <row r="6555" spans="1:66" x14ac:dyDescent="0.35">
      <c r="A6555" s="48">
        <v>37486</v>
      </c>
      <c r="B6555" s="17">
        <v>2002</v>
      </c>
      <c r="C6555" s="17">
        <v>8</v>
      </c>
      <c r="D6555" s="17">
        <v>230</v>
      </c>
      <c r="E6555" s="17">
        <v>18</v>
      </c>
      <c r="F6555" s="17">
        <v>1</v>
      </c>
      <c r="G6555" s="50">
        <v>5.5</v>
      </c>
      <c r="H6555" s="32">
        <v>3.8048275545907262</v>
      </c>
      <c r="I6555" s="50">
        <v>11.5</v>
      </c>
      <c r="J6555" s="13">
        <v>0</v>
      </c>
      <c r="K6555" s="13">
        <f t="shared" si="2052"/>
        <v>0</v>
      </c>
      <c r="L6555" s="13">
        <f t="shared" si="2053"/>
        <v>0</v>
      </c>
      <c r="M6555" s="13" t="e">
        <f ca="1">CalcTable[[#This Row],[IWC]]-AE6554</f>
        <v>#NAME?</v>
      </c>
      <c r="N6555" s="13" t="e">
        <f ca="1">IF(CalcTable[[#This Row],[Day of Year]]&lt;123,FCAP,AE6554)</f>
        <v>#NAME?</v>
      </c>
      <c r="O6555" s="17" t="e">
        <f ca="1">IF(IRR_DRIP,5,COUNTIF('IDET Wind Values'!C6539:G6539,"&lt;="&amp;IRR_MAXWIND))</f>
        <v>#NAME?</v>
      </c>
      <c r="P6555" s="13" t="e">
        <f ca="1">CalcTable[[#This Row],[ET_o]]*KL</f>
        <v>#NAME?</v>
      </c>
      <c r="Q6555" s="13" t="e">
        <f ca="1">IF(WILTPT&lt;=0,1,MAX(0,MIN(1,(CalcTable[[#This Row],[IWC]]-WILTPT)/(MAD-WILTPT))))</f>
        <v>#NAME?</v>
      </c>
      <c r="R6555" s="13" t="e">
        <f ca="1">CalcTable[[#This Row],[ETMult]]*CalcTable[[#This Row],[ETb]]</f>
        <v>#NAME?</v>
      </c>
      <c r="S6555" s="13" t="b">
        <f>INDEX(IRR_LIST,CalcTable[[#This Row],[Day of Week]]+1)</f>
        <v>1</v>
      </c>
      <c r="T6555" s="13">
        <f t="shared" ca="1" si="2054"/>
        <v>10.1</v>
      </c>
      <c r="U6555" s="13" t="b">
        <f ca="1">IF(CalcTable[[#This Row],[IrrPrecip]]&gt;=IC_MM,FALSE,TRUE)</f>
        <v>0</v>
      </c>
      <c r="V6555" s="13" t="b">
        <f t="shared" si="2055"/>
        <v>1</v>
      </c>
      <c r="W6555" s="13" t="e">
        <f ca="1">IF(AND(IRR_DRIP=FALSE,CalcTable[[#This Row],[IrrHours]]&lt;=0),FALSE,TRUE)</f>
        <v>#NAME?</v>
      </c>
      <c r="X6555" s="13" t="e">
        <f ca="1">AND(CalcTable[[#This Row],[IrrDay]],CalcTable[[#This Row],[IrrRain]],CalcTable[[#This Row],[IrrWarm]],CalcTable[[#This Row],[IrrWindy]])</f>
        <v>#NAME?</v>
      </c>
      <c r="Y6555" s="13" t="e">
        <f t="shared" ca="1" si="2056"/>
        <v>#NAME?</v>
      </c>
      <c r="Z6555" s="13" t="e">
        <f ca="1">CalcTable[[#This Row],[IrrHours]]/5</f>
        <v>#NAME?</v>
      </c>
      <c r="AA6555" s="13" t="e">
        <f ca="1">IF(CalcTable[[#This Row],[IrrFlag]]=FALSE,0,MAX(0,CalcTable[[#This Row],[VolRednWind]]*(FCAP*IRR_TARGET-CalcTable[[#This Row],[IWC]])))</f>
        <v>#NAME?</v>
      </c>
      <c r="AB6555" s="13" t="e">
        <f ca="1">CalcTable[[#This Row],[IWC]]+CalcTable[[#This Row],[Eff Precip]]+CalcTable[[#This Row],[IrrAmt]]-CalcTable[[#This Row],[AET]]</f>
        <v>#NAME?</v>
      </c>
      <c r="AC6555" s="13" t="e">
        <f ca="1">IF(CalcTable[[#This Row],[PWC]]&gt;FCAP,MIN(24*PERC,MIN(SAT,CalcTable[[#This Row],[PWC]])-FCAP),0)</f>
        <v>#NAME?</v>
      </c>
      <c r="AD6555" s="13" t="e">
        <f ca="1">IF(CalcTable[[#This Row],[PWC]]&gt;SAT,CalcTable[[#This Row],[PWC]]-SAT,0)</f>
        <v>#NAME?</v>
      </c>
      <c r="AE6555" s="13" t="e">
        <f ca="1">CalcTable[[#This Row],[PWC]]-CalcTable[[#This Row],[PercAmt]]-CalcTable[[#This Row],[Runoff]]</f>
        <v>#NAME?</v>
      </c>
      <c r="AF6555" s="13" t="e">
        <f ca="1">CalcTable[[#This Row],[IrrAmt]]/1000*CUR_IRR_AREA*10000/IRR_EFF</f>
        <v>#NAME?</v>
      </c>
      <c r="AG6555" s="147"/>
      <c r="AH6555" s="13"/>
      <c r="AI6555" s="50">
        <v>0</v>
      </c>
      <c r="AJ6555" s="50">
        <v>0</v>
      </c>
      <c r="AK6555" s="50">
        <v>0</v>
      </c>
      <c r="AL6555" s="50">
        <v>0</v>
      </c>
      <c r="AM6555" s="50"/>
      <c r="AN6555" s="50"/>
      <c r="AO6555" s="50"/>
      <c r="AP6555" s="50"/>
      <c r="AQ6555" s="50"/>
      <c r="AR6555" s="50"/>
      <c r="AS6555" s="50"/>
      <c r="AT6555" s="50"/>
      <c r="AU6555" s="50"/>
      <c r="AV6555" s="50"/>
      <c r="AW6555" s="50"/>
      <c r="AX6555" s="50">
        <f t="shared" si="2067"/>
        <v>0</v>
      </c>
      <c r="AY6555" s="50"/>
      <c r="AZ6555" s="50">
        <f t="shared" si="2057"/>
        <v>0</v>
      </c>
      <c r="BA6555" s="50">
        <f t="shared" si="2058"/>
        <v>0</v>
      </c>
      <c r="BB6555" s="50">
        <f t="shared" si="2059"/>
        <v>0</v>
      </c>
      <c r="BC6555" s="17">
        <f t="shared" si="2060"/>
        <v>20028</v>
      </c>
      <c r="BD6555" s="50">
        <f t="shared" si="2061"/>
        <v>0</v>
      </c>
      <c r="BE6555" s="50">
        <f t="shared" si="2062"/>
        <v>0</v>
      </c>
      <c r="BF6555" s="50">
        <f t="shared" si="2068"/>
        <v>0</v>
      </c>
      <c r="BG6555" s="50"/>
      <c r="BH6555" s="17">
        <f t="shared" si="2063"/>
        <v>0</v>
      </c>
      <c r="BI6555" s="17">
        <f t="shared" si="2071"/>
        <v>6555</v>
      </c>
      <c r="BJ6555" s="17">
        <f t="shared" si="2069"/>
        <v>6555</v>
      </c>
      <c r="BK6555" s="150">
        <f t="shared" si="2070"/>
        <v>37486</v>
      </c>
      <c r="BL6555" s="50" t="e">
        <f t="shared" ca="1" si="2064"/>
        <v>#NAME?</v>
      </c>
      <c r="BM6555" s="50" t="e">
        <f t="shared" ca="1" si="2065"/>
        <v>#NAME?</v>
      </c>
      <c r="BN6555" s="50" t="e">
        <f t="shared" ca="1" si="2066"/>
        <v>#NAME?</v>
      </c>
    </row>
    <row r="6556" spans="1:66" x14ac:dyDescent="0.35">
      <c r="A6556" s="48">
        <v>37487</v>
      </c>
      <c r="B6556" s="17">
        <v>2002</v>
      </c>
      <c r="C6556" s="17">
        <v>8</v>
      </c>
      <c r="D6556" s="17">
        <v>231</v>
      </c>
      <c r="E6556" s="17">
        <v>19</v>
      </c>
      <c r="F6556" s="17">
        <v>2</v>
      </c>
      <c r="G6556" s="50">
        <v>10.3</v>
      </c>
      <c r="H6556" s="32">
        <v>4.537233259156757</v>
      </c>
      <c r="I6556" s="50">
        <v>2.8333333333333335</v>
      </c>
      <c r="J6556" s="13">
        <v>3.2</v>
      </c>
      <c r="K6556" s="13">
        <f t="shared" si="2052"/>
        <v>3.2</v>
      </c>
      <c r="L6556" s="13">
        <f t="shared" si="2053"/>
        <v>0</v>
      </c>
      <c r="M6556" s="13" t="e">
        <f ca="1">CalcTable[[#This Row],[IWC]]-AE6555</f>
        <v>#NAME?</v>
      </c>
      <c r="N6556" s="13" t="e">
        <f ca="1">IF(CalcTable[[#This Row],[Day of Year]]&lt;123,FCAP,AE6555)</f>
        <v>#NAME?</v>
      </c>
      <c r="O6556" s="17" t="e">
        <f ca="1">IF(IRR_DRIP,5,COUNTIF('IDET Wind Values'!C6540:G6540,"&lt;="&amp;IRR_MAXWIND))</f>
        <v>#NAME?</v>
      </c>
      <c r="P6556" s="13" t="e">
        <f ca="1">CalcTable[[#This Row],[ET_o]]*KL</f>
        <v>#NAME?</v>
      </c>
      <c r="Q6556" s="13" t="e">
        <f ca="1">IF(WILTPT&lt;=0,1,MAX(0,MIN(1,(CalcTable[[#This Row],[IWC]]-WILTPT)/(MAD-WILTPT))))</f>
        <v>#NAME?</v>
      </c>
      <c r="R6556" s="13" t="e">
        <f ca="1">CalcTable[[#This Row],[ETMult]]*CalcTable[[#This Row],[ETb]]</f>
        <v>#NAME?</v>
      </c>
      <c r="S6556" s="13" t="b">
        <f>INDEX(IRR_LIST,CalcTable[[#This Row],[Day of Week]]+1)</f>
        <v>0</v>
      </c>
      <c r="T6556" s="13">
        <f t="shared" ca="1" si="2054"/>
        <v>2.4</v>
      </c>
      <c r="U6556" s="13" t="b">
        <f ca="1">IF(CalcTable[[#This Row],[IrrPrecip]]&gt;=IC_MM,FALSE,TRUE)</f>
        <v>1</v>
      </c>
      <c r="V6556" s="13" t="b">
        <f t="shared" si="2055"/>
        <v>1</v>
      </c>
      <c r="W6556" s="13" t="e">
        <f ca="1">IF(AND(IRR_DRIP=FALSE,CalcTable[[#This Row],[IrrHours]]&lt;=0),FALSE,TRUE)</f>
        <v>#NAME?</v>
      </c>
      <c r="X6556" s="13" t="e">
        <f ca="1">AND(CalcTable[[#This Row],[IrrDay]],CalcTable[[#This Row],[IrrRain]],CalcTable[[#This Row],[IrrWarm]],CalcTable[[#This Row],[IrrWindy]])</f>
        <v>#NAME?</v>
      </c>
      <c r="Y6556" s="13" t="e">
        <f t="shared" ca="1" si="2056"/>
        <v>#NAME?</v>
      </c>
      <c r="Z6556" s="13" t="e">
        <f ca="1">CalcTable[[#This Row],[IrrHours]]/5</f>
        <v>#NAME?</v>
      </c>
      <c r="AA6556" s="13" t="e">
        <f ca="1">IF(CalcTable[[#This Row],[IrrFlag]]=FALSE,0,MAX(0,CalcTable[[#This Row],[VolRednWind]]*(FCAP*IRR_TARGET-CalcTable[[#This Row],[IWC]])))</f>
        <v>#NAME?</v>
      </c>
      <c r="AB6556" s="13" t="e">
        <f ca="1">CalcTable[[#This Row],[IWC]]+CalcTable[[#This Row],[Eff Precip]]+CalcTable[[#This Row],[IrrAmt]]-CalcTable[[#This Row],[AET]]</f>
        <v>#NAME?</v>
      </c>
      <c r="AC6556" s="13" t="e">
        <f ca="1">IF(CalcTable[[#This Row],[PWC]]&gt;FCAP,MIN(24*PERC,MIN(SAT,CalcTable[[#This Row],[PWC]])-FCAP),0)</f>
        <v>#NAME?</v>
      </c>
      <c r="AD6556" s="13" t="e">
        <f ca="1">IF(CalcTable[[#This Row],[PWC]]&gt;SAT,CalcTable[[#This Row],[PWC]]-SAT,0)</f>
        <v>#NAME?</v>
      </c>
      <c r="AE6556" s="13" t="e">
        <f ca="1">CalcTable[[#This Row],[PWC]]-CalcTable[[#This Row],[PercAmt]]-CalcTable[[#This Row],[Runoff]]</f>
        <v>#NAME?</v>
      </c>
      <c r="AF6556" s="13" t="e">
        <f ca="1">CalcTable[[#This Row],[IrrAmt]]/1000*CUR_IRR_AREA*10000/IRR_EFF</f>
        <v>#NAME?</v>
      </c>
      <c r="AG6556" s="147"/>
      <c r="AH6556" s="13"/>
      <c r="AI6556" s="50">
        <v>0</v>
      </c>
      <c r="AJ6556" s="50">
        <v>0</v>
      </c>
      <c r="AK6556" s="50">
        <v>3.3482841807940362</v>
      </c>
      <c r="AL6556" s="50">
        <v>6.4925811489852521</v>
      </c>
      <c r="AM6556" s="50"/>
      <c r="AN6556" s="50"/>
      <c r="AO6556" s="50"/>
      <c r="AP6556" s="50"/>
      <c r="AQ6556" s="50"/>
      <c r="AR6556" s="50"/>
      <c r="AS6556" s="50"/>
      <c r="AT6556" s="50"/>
      <c r="AU6556" s="50"/>
      <c r="AV6556" s="50"/>
      <c r="AW6556" s="50"/>
      <c r="AX6556" s="50">
        <f t="shared" si="2067"/>
        <v>9.8408653297792874</v>
      </c>
      <c r="AY6556" s="50"/>
      <c r="AZ6556" s="50">
        <f t="shared" si="2057"/>
        <v>239.55721502187993</v>
      </c>
      <c r="BA6556" s="50">
        <f t="shared" si="2058"/>
        <v>368.84206122416435</v>
      </c>
      <c r="BB6556" s="50">
        <f t="shared" si="2059"/>
        <v>380.24954765377771</v>
      </c>
      <c r="BC6556" s="17">
        <f t="shared" si="2060"/>
        <v>20028</v>
      </c>
      <c r="BD6556" s="50">
        <f t="shared" si="2061"/>
        <v>9.8408653297792874</v>
      </c>
      <c r="BE6556" s="50">
        <f t="shared" si="2062"/>
        <v>239.55721502187993</v>
      </c>
      <c r="BF6556" s="50">
        <f t="shared" si="2068"/>
        <v>391.83934247484132</v>
      </c>
      <c r="BG6556" s="50"/>
      <c r="BH6556" s="17">
        <f t="shared" si="2063"/>
        <v>0</v>
      </c>
      <c r="BI6556" s="17">
        <f t="shared" si="2071"/>
        <v>6556</v>
      </c>
      <c r="BJ6556" s="17">
        <f t="shared" si="2069"/>
        <v>6556</v>
      </c>
      <c r="BK6556" s="150">
        <f t="shared" si="2070"/>
        <v>37487</v>
      </c>
      <c r="BL6556" s="50" t="e">
        <f t="shared" ca="1" si="2064"/>
        <v>#NAME?</v>
      </c>
      <c r="BM6556" s="50" t="e">
        <f t="shared" ca="1" si="2065"/>
        <v>#NAME?</v>
      </c>
      <c r="BN6556" s="50" t="e">
        <f t="shared" ca="1" si="2066"/>
        <v>#NAME?</v>
      </c>
    </row>
    <row r="6557" spans="1:66" x14ac:dyDescent="0.35">
      <c r="A6557" s="48">
        <v>37488</v>
      </c>
      <c r="B6557" s="17">
        <v>2002</v>
      </c>
      <c r="C6557" s="17">
        <v>8</v>
      </c>
      <c r="D6557" s="17">
        <v>232</v>
      </c>
      <c r="E6557" s="17">
        <v>20</v>
      </c>
      <c r="F6557" s="17">
        <v>3</v>
      </c>
      <c r="G6557" s="50">
        <v>10.7</v>
      </c>
      <c r="H6557" s="32">
        <v>2.8630109761573408</v>
      </c>
      <c r="I6557" s="50">
        <v>9</v>
      </c>
      <c r="J6557" s="13">
        <v>2.4</v>
      </c>
      <c r="K6557" s="13">
        <f t="shared" si="2052"/>
        <v>2.4</v>
      </c>
      <c r="L6557" s="13">
        <f t="shared" si="2053"/>
        <v>0</v>
      </c>
      <c r="M6557" s="13" t="e">
        <f ca="1">CalcTable[[#This Row],[IWC]]-AE6556</f>
        <v>#NAME?</v>
      </c>
      <c r="N6557" s="13" t="e">
        <f ca="1">IF(CalcTable[[#This Row],[Day of Year]]&lt;123,FCAP,AE6556)</f>
        <v>#NAME?</v>
      </c>
      <c r="O6557" s="17" t="e">
        <f ca="1">IF(IRR_DRIP,5,COUNTIF('IDET Wind Values'!C6541:G6541,"&lt;="&amp;IRR_MAXWIND))</f>
        <v>#NAME?</v>
      </c>
      <c r="P6557" s="13" t="e">
        <f ca="1">CalcTable[[#This Row],[ET_o]]*KL</f>
        <v>#NAME?</v>
      </c>
      <c r="Q6557" s="13" t="e">
        <f ca="1">IF(WILTPT&lt;=0,1,MAX(0,MIN(1,(CalcTable[[#This Row],[IWC]]-WILTPT)/(MAD-WILTPT))))</f>
        <v>#NAME?</v>
      </c>
      <c r="R6557" s="13" t="e">
        <f ca="1">CalcTable[[#This Row],[ETMult]]*CalcTable[[#This Row],[ETb]]</f>
        <v>#NAME?</v>
      </c>
      <c r="S6557" s="13" t="b">
        <f>INDEX(IRR_LIST,CalcTable[[#This Row],[Day of Week]]+1)</f>
        <v>1</v>
      </c>
      <c r="T6557" s="13">
        <f t="shared" ca="1" si="2054"/>
        <v>3.2</v>
      </c>
      <c r="U6557" s="13" t="b">
        <f ca="1">IF(CalcTable[[#This Row],[IrrPrecip]]&gt;=IC_MM,FALSE,TRUE)</f>
        <v>1</v>
      </c>
      <c r="V6557" s="13" t="b">
        <f t="shared" si="2055"/>
        <v>1</v>
      </c>
      <c r="W6557" s="13" t="e">
        <f ca="1">IF(AND(IRR_DRIP=FALSE,CalcTable[[#This Row],[IrrHours]]&lt;=0),FALSE,TRUE)</f>
        <v>#NAME?</v>
      </c>
      <c r="X6557" s="13" t="e">
        <f ca="1">AND(CalcTable[[#This Row],[IrrDay]],CalcTable[[#This Row],[IrrRain]],CalcTable[[#This Row],[IrrWarm]],CalcTable[[#This Row],[IrrWindy]])</f>
        <v>#NAME?</v>
      </c>
      <c r="Y6557" s="13" t="e">
        <f t="shared" ca="1" si="2056"/>
        <v>#NAME?</v>
      </c>
      <c r="Z6557" s="13" t="e">
        <f ca="1">CalcTable[[#This Row],[IrrHours]]/5</f>
        <v>#NAME?</v>
      </c>
      <c r="AA6557" s="13" t="e">
        <f ca="1">IF(CalcTable[[#This Row],[IrrFlag]]=FALSE,0,MAX(0,CalcTable[[#This Row],[VolRednWind]]*(FCAP*IRR_TARGET-CalcTable[[#This Row],[IWC]])))</f>
        <v>#NAME?</v>
      </c>
      <c r="AB6557" s="13" t="e">
        <f ca="1">CalcTable[[#This Row],[IWC]]+CalcTable[[#This Row],[Eff Precip]]+CalcTable[[#This Row],[IrrAmt]]-CalcTable[[#This Row],[AET]]</f>
        <v>#NAME?</v>
      </c>
      <c r="AC6557" s="13" t="e">
        <f ca="1">IF(CalcTable[[#This Row],[PWC]]&gt;FCAP,MIN(24*PERC,MIN(SAT,CalcTable[[#This Row],[PWC]])-FCAP),0)</f>
        <v>#NAME?</v>
      </c>
      <c r="AD6557" s="13" t="e">
        <f ca="1">IF(CalcTable[[#This Row],[PWC]]&gt;SAT,CalcTable[[#This Row],[PWC]]-SAT,0)</f>
        <v>#NAME?</v>
      </c>
      <c r="AE6557" s="13" t="e">
        <f ca="1">CalcTable[[#This Row],[PWC]]-CalcTable[[#This Row],[PercAmt]]-CalcTable[[#This Row],[Runoff]]</f>
        <v>#NAME?</v>
      </c>
      <c r="AF6557" s="13" t="e">
        <f ca="1">CalcTable[[#This Row],[IrrAmt]]/1000*CUR_IRR_AREA*10000/IRR_EFF</f>
        <v>#NAME?</v>
      </c>
      <c r="AG6557" s="147"/>
      <c r="AH6557" s="13"/>
      <c r="AI6557" s="50">
        <v>12.542284468002174</v>
      </c>
      <c r="AJ6557" s="50">
        <v>16.016260750858148</v>
      </c>
      <c r="AK6557" s="50">
        <v>0</v>
      </c>
      <c r="AL6557" s="50">
        <v>0</v>
      </c>
      <c r="AM6557" s="50"/>
      <c r="AN6557" s="50"/>
      <c r="AO6557" s="50"/>
      <c r="AP6557" s="50"/>
      <c r="AQ6557" s="50"/>
      <c r="AR6557" s="50"/>
      <c r="AS6557" s="50"/>
      <c r="AT6557" s="50"/>
      <c r="AU6557" s="50"/>
      <c r="AV6557" s="50"/>
      <c r="AW6557" s="50"/>
      <c r="AX6557" s="50">
        <f t="shared" si="2067"/>
        <v>28.558545218860324</v>
      </c>
      <c r="AY6557" s="50"/>
      <c r="AZ6557" s="50">
        <f t="shared" si="2057"/>
        <v>653.76382088920423</v>
      </c>
      <c r="BA6557" s="50">
        <f t="shared" si="2058"/>
        <v>1058.2162472815044</v>
      </c>
      <c r="BB6557" s="50">
        <f t="shared" si="2059"/>
        <v>1095.0842474869551</v>
      </c>
      <c r="BC6557" s="17">
        <f t="shared" si="2060"/>
        <v>20028</v>
      </c>
      <c r="BD6557" s="50">
        <f t="shared" si="2061"/>
        <v>28.558545218860324</v>
      </c>
      <c r="BE6557" s="50">
        <f t="shared" si="2062"/>
        <v>653.76382088920423</v>
      </c>
      <c r="BF6557" s="50">
        <f t="shared" si="2068"/>
        <v>1069.349490006671</v>
      </c>
      <c r="BG6557" s="50"/>
      <c r="BH6557" s="17">
        <f t="shared" si="2063"/>
        <v>0</v>
      </c>
      <c r="BI6557" s="17">
        <f t="shared" si="2071"/>
        <v>6557</v>
      </c>
      <c r="BJ6557" s="17">
        <f t="shared" si="2069"/>
        <v>6557</v>
      </c>
      <c r="BK6557" s="150">
        <f t="shared" si="2070"/>
        <v>37488</v>
      </c>
      <c r="BL6557" s="50" t="e">
        <f t="shared" ca="1" si="2064"/>
        <v>#NAME?</v>
      </c>
      <c r="BM6557" s="50" t="e">
        <f t="shared" ca="1" si="2065"/>
        <v>#NAME?</v>
      </c>
      <c r="BN6557" s="50" t="e">
        <f t="shared" ca="1" si="2066"/>
        <v>#NAME?</v>
      </c>
    </row>
    <row r="6558" spans="1:66" x14ac:dyDescent="0.35">
      <c r="A6558" s="48">
        <v>37489</v>
      </c>
      <c r="B6558" s="17">
        <v>2002</v>
      </c>
      <c r="C6558" s="17">
        <v>8</v>
      </c>
      <c r="D6558" s="17">
        <v>233</v>
      </c>
      <c r="E6558" s="17">
        <v>21</v>
      </c>
      <c r="F6558" s="17">
        <v>4</v>
      </c>
      <c r="G6558" s="50">
        <v>7.2</v>
      </c>
      <c r="H6558" s="32">
        <v>3.9724398323932033</v>
      </c>
      <c r="I6558" s="50">
        <v>5.333333333333333</v>
      </c>
      <c r="J6558" s="13">
        <v>0</v>
      </c>
      <c r="K6558" s="13">
        <f t="shared" si="2052"/>
        <v>0</v>
      </c>
      <c r="L6558" s="13">
        <f t="shared" si="2053"/>
        <v>0</v>
      </c>
      <c r="M6558" s="13" t="e">
        <f ca="1">CalcTable[[#This Row],[IWC]]-AE6557</f>
        <v>#NAME?</v>
      </c>
      <c r="N6558" s="13" t="e">
        <f ca="1">IF(CalcTable[[#This Row],[Day of Year]]&lt;123,FCAP,AE6557)</f>
        <v>#NAME?</v>
      </c>
      <c r="O6558" s="17" t="e">
        <f ca="1">IF(IRR_DRIP,5,COUNTIF('IDET Wind Values'!C6542:G6542,"&lt;="&amp;IRR_MAXWIND))</f>
        <v>#NAME?</v>
      </c>
      <c r="P6558" s="13" t="e">
        <f ca="1">CalcTable[[#This Row],[ET_o]]*KL</f>
        <v>#NAME?</v>
      </c>
      <c r="Q6558" s="13" t="e">
        <f ca="1">IF(WILTPT&lt;=0,1,MAX(0,MIN(1,(CalcTable[[#This Row],[IWC]]-WILTPT)/(MAD-WILTPT))))</f>
        <v>#NAME?</v>
      </c>
      <c r="R6558" s="13" t="e">
        <f ca="1">CalcTable[[#This Row],[ETMult]]*CalcTable[[#This Row],[ETb]]</f>
        <v>#NAME?</v>
      </c>
      <c r="S6558" s="13" t="b">
        <f>INDEX(IRR_LIST,CalcTable[[#This Row],[Day of Week]]+1)</f>
        <v>0</v>
      </c>
      <c r="T6558" s="13">
        <f t="shared" ca="1" si="2054"/>
        <v>5.6</v>
      </c>
      <c r="U6558" s="13" t="b">
        <f ca="1">IF(CalcTable[[#This Row],[IrrPrecip]]&gt;=IC_MM,FALSE,TRUE)</f>
        <v>1</v>
      </c>
      <c r="V6558" s="13" t="b">
        <f t="shared" si="2055"/>
        <v>1</v>
      </c>
      <c r="W6558" s="13" t="e">
        <f ca="1">IF(AND(IRR_DRIP=FALSE,CalcTable[[#This Row],[IrrHours]]&lt;=0),FALSE,TRUE)</f>
        <v>#NAME?</v>
      </c>
      <c r="X6558" s="13" t="e">
        <f ca="1">AND(CalcTable[[#This Row],[IrrDay]],CalcTable[[#This Row],[IrrRain]],CalcTable[[#This Row],[IrrWarm]],CalcTable[[#This Row],[IrrWindy]])</f>
        <v>#NAME?</v>
      </c>
      <c r="Y6558" s="13" t="e">
        <f t="shared" ca="1" si="2056"/>
        <v>#NAME?</v>
      </c>
      <c r="Z6558" s="13" t="e">
        <f ca="1">CalcTable[[#This Row],[IrrHours]]/5</f>
        <v>#NAME?</v>
      </c>
      <c r="AA6558" s="13" t="e">
        <f ca="1">IF(CalcTable[[#This Row],[IrrFlag]]=FALSE,0,MAX(0,CalcTable[[#This Row],[VolRednWind]]*(FCAP*IRR_TARGET-CalcTable[[#This Row],[IWC]])))</f>
        <v>#NAME?</v>
      </c>
      <c r="AB6558" s="13" t="e">
        <f ca="1">CalcTable[[#This Row],[IWC]]+CalcTable[[#This Row],[Eff Precip]]+CalcTable[[#This Row],[IrrAmt]]-CalcTable[[#This Row],[AET]]</f>
        <v>#NAME?</v>
      </c>
      <c r="AC6558" s="13" t="e">
        <f ca="1">IF(CalcTable[[#This Row],[PWC]]&gt;FCAP,MIN(24*PERC,MIN(SAT,CalcTable[[#This Row],[PWC]])-FCAP),0)</f>
        <v>#NAME?</v>
      </c>
      <c r="AD6558" s="13" t="e">
        <f ca="1">IF(CalcTable[[#This Row],[PWC]]&gt;SAT,CalcTable[[#This Row],[PWC]]-SAT,0)</f>
        <v>#NAME?</v>
      </c>
      <c r="AE6558" s="13" t="e">
        <f ca="1">CalcTable[[#This Row],[PWC]]-CalcTable[[#This Row],[PercAmt]]-CalcTable[[#This Row],[Runoff]]</f>
        <v>#NAME?</v>
      </c>
      <c r="AF6558" s="13" t="e">
        <f ca="1">CalcTable[[#This Row],[IrrAmt]]/1000*CUR_IRR_AREA*10000/IRR_EFF</f>
        <v>#NAME?</v>
      </c>
      <c r="AG6558" s="147"/>
      <c r="AH6558" s="13"/>
      <c r="AI6558" s="50">
        <v>0</v>
      </c>
      <c r="AJ6558" s="50">
        <v>0</v>
      </c>
      <c r="AK6558" s="50">
        <v>5.1173955270401814</v>
      </c>
      <c r="AL6558" s="50">
        <v>4.0701343294227534</v>
      </c>
      <c r="AM6558" s="50"/>
      <c r="AN6558" s="50"/>
      <c r="AO6558" s="50"/>
      <c r="AP6558" s="50"/>
      <c r="AQ6558" s="50"/>
      <c r="AR6558" s="50"/>
      <c r="AS6558" s="50"/>
      <c r="AT6558" s="50"/>
      <c r="AU6558" s="50"/>
      <c r="AV6558" s="50"/>
      <c r="AW6558" s="50"/>
      <c r="AX6558" s="50">
        <f t="shared" si="2067"/>
        <v>9.187529856462934</v>
      </c>
      <c r="AY6558" s="50"/>
      <c r="AZ6558" s="50">
        <f t="shared" si="2057"/>
        <v>194.4457413929901</v>
      </c>
      <c r="BA6558" s="50">
        <f t="shared" si="2058"/>
        <v>299.38471293841337</v>
      </c>
      <c r="BB6558" s="50">
        <f t="shared" si="2059"/>
        <v>308.64403395712719</v>
      </c>
      <c r="BC6558" s="17">
        <f t="shared" si="2060"/>
        <v>20028</v>
      </c>
      <c r="BD6558" s="50">
        <f t="shared" si="2061"/>
        <v>9.187529856462934</v>
      </c>
      <c r="BE6558" s="50">
        <f t="shared" si="2062"/>
        <v>194.4457413929901</v>
      </c>
      <c r="BF6558" s="50">
        <f t="shared" si="2068"/>
        <v>318.05133252823686</v>
      </c>
      <c r="BG6558" s="50"/>
      <c r="BH6558" s="17">
        <f t="shared" si="2063"/>
        <v>0</v>
      </c>
      <c r="BI6558" s="17">
        <f t="shared" si="2071"/>
        <v>6558</v>
      </c>
      <c r="BJ6558" s="17">
        <f t="shared" si="2069"/>
        <v>6558</v>
      </c>
      <c r="BK6558" s="150">
        <f t="shared" si="2070"/>
        <v>37489</v>
      </c>
      <c r="BL6558" s="50" t="e">
        <f t="shared" ca="1" si="2064"/>
        <v>#NAME?</v>
      </c>
      <c r="BM6558" s="50" t="e">
        <f t="shared" ca="1" si="2065"/>
        <v>#NAME?</v>
      </c>
      <c r="BN6558" s="50" t="e">
        <f t="shared" ca="1" si="2066"/>
        <v>#NAME?</v>
      </c>
    </row>
    <row r="6559" spans="1:66" x14ac:dyDescent="0.35">
      <c r="A6559" s="48">
        <v>37490</v>
      </c>
      <c r="B6559" s="17">
        <v>2002</v>
      </c>
      <c r="C6559" s="17">
        <v>8</v>
      </c>
      <c r="D6559" s="17">
        <v>234</v>
      </c>
      <c r="E6559" s="17">
        <v>22</v>
      </c>
      <c r="F6559" s="17">
        <v>5</v>
      </c>
      <c r="G6559" s="50">
        <v>8.4</v>
      </c>
      <c r="H6559" s="32">
        <v>4.6141666998825537</v>
      </c>
      <c r="I6559" s="50">
        <v>8</v>
      </c>
      <c r="J6559" s="13">
        <v>0</v>
      </c>
      <c r="K6559" s="13">
        <f t="shared" si="2052"/>
        <v>0</v>
      </c>
      <c r="L6559" s="13">
        <f t="shared" si="2053"/>
        <v>0</v>
      </c>
      <c r="M6559" s="13" t="e">
        <f ca="1">CalcTable[[#This Row],[IWC]]-AE6558</f>
        <v>#NAME?</v>
      </c>
      <c r="N6559" s="13" t="e">
        <f ca="1">IF(CalcTable[[#This Row],[Day of Year]]&lt;123,FCAP,AE6558)</f>
        <v>#NAME?</v>
      </c>
      <c r="O6559" s="17" t="e">
        <f ca="1">IF(IRR_DRIP,5,COUNTIF('IDET Wind Values'!C6543:G6543,"&lt;="&amp;IRR_MAXWIND))</f>
        <v>#NAME?</v>
      </c>
      <c r="P6559" s="13" t="e">
        <f ca="1">CalcTable[[#This Row],[ET_o]]*KL</f>
        <v>#NAME?</v>
      </c>
      <c r="Q6559" s="13" t="e">
        <f ca="1">IF(WILTPT&lt;=0,1,MAX(0,MIN(1,(CalcTable[[#This Row],[IWC]]-WILTPT)/(MAD-WILTPT))))</f>
        <v>#NAME?</v>
      </c>
      <c r="R6559" s="13" t="e">
        <f ca="1">CalcTable[[#This Row],[ETMult]]*CalcTable[[#This Row],[ETb]]</f>
        <v>#NAME?</v>
      </c>
      <c r="S6559" s="13" t="b">
        <f>INDEX(IRR_LIST,CalcTable[[#This Row],[Day of Week]]+1)</f>
        <v>1</v>
      </c>
      <c r="T6559" s="13">
        <f t="shared" ca="1" si="2054"/>
        <v>2.4</v>
      </c>
      <c r="U6559" s="13" t="b">
        <f ca="1">IF(CalcTable[[#This Row],[IrrPrecip]]&gt;=IC_MM,FALSE,TRUE)</f>
        <v>1</v>
      </c>
      <c r="V6559" s="13" t="b">
        <f t="shared" si="2055"/>
        <v>1</v>
      </c>
      <c r="W6559" s="13" t="e">
        <f ca="1">IF(AND(IRR_DRIP=FALSE,CalcTable[[#This Row],[IrrHours]]&lt;=0),FALSE,TRUE)</f>
        <v>#NAME?</v>
      </c>
      <c r="X6559" s="13" t="e">
        <f ca="1">AND(CalcTable[[#This Row],[IrrDay]],CalcTable[[#This Row],[IrrRain]],CalcTable[[#This Row],[IrrWarm]],CalcTable[[#This Row],[IrrWindy]])</f>
        <v>#NAME?</v>
      </c>
      <c r="Y6559" s="13" t="e">
        <f t="shared" ca="1" si="2056"/>
        <v>#NAME?</v>
      </c>
      <c r="Z6559" s="13" t="e">
        <f ca="1">CalcTable[[#This Row],[IrrHours]]/5</f>
        <v>#NAME?</v>
      </c>
      <c r="AA6559" s="13" t="e">
        <f ca="1">IF(CalcTable[[#This Row],[IrrFlag]]=FALSE,0,MAX(0,CalcTable[[#This Row],[VolRednWind]]*(FCAP*IRR_TARGET-CalcTable[[#This Row],[IWC]])))</f>
        <v>#NAME?</v>
      </c>
      <c r="AB6559" s="13" t="e">
        <f ca="1">CalcTable[[#This Row],[IWC]]+CalcTable[[#This Row],[Eff Precip]]+CalcTable[[#This Row],[IrrAmt]]-CalcTable[[#This Row],[AET]]</f>
        <v>#NAME?</v>
      </c>
      <c r="AC6559" s="13" t="e">
        <f ca="1">IF(CalcTable[[#This Row],[PWC]]&gt;FCAP,MIN(24*PERC,MIN(SAT,CalcTable[[#This Row],[PWC]])-FCAP),0)</f>
        <v>#NAME?</v>
      </c>
      <c r="AD6559" s="13" t="e">
        <f ca="1">IF(CalcTable[[#This Row],[PWC]]&gt;SAT,CalcTable[[#This Row],[PWC]]-SAT,0)</f>
        <v>#NAME?</v>
      </c>
      <c r="AE6559" s="13" t="e">
        <f ca="1">CalcTable[[#This Row],[PWC]]-CalcTable[[#This Row],[PercAmt]]-CalcTable[[#This Row],[Runoff]]</f>
        <v>#NAME?</v>
      </c>
      <c r="AF6559" s="13" t="e">
        <f ca="1">CalcTable[[#This Row],[IrrAmt]]/1000*CUR_IRR_AREA*10000/IRR_EFF</f>
        <v>#NAME?</v>
      </c>
      <c r="AG6559" s="147"/>
      <c r="AH6559" s="13"/>
      <c r="AI6559" s="50">
        <v>3.8210643550479393</v>
      </c>
      <c r="AJ6559" s="50">
        <v>5.7580247296051477</v>
      </c>
      <c r="AK6559" s="50">
        <v>0</v>
      </c>
      <c r="AL6559" s="50">
        <v>0</v>
      </c>
      <c r="AM6559" s="50"/>
      <c r="AN6559" s="50"/>
      <c r="AO6559" s="50"/>
      <c r="AP6559" s="50"/>
      <c r="AQ6559" s="50"/>
      <c r="AR6559" s="50"/>
      <c r="AS6559" s="50"/>
      <c r="AT6559" s="50"/>
      <c r="AU6559" s="50"/>
      <c r="AV6559" s="50"/>
      <c r="AW6559" s="50"/>
      <c r="AX6559" s="50">
        <f t="shared" si="2067"/>
        <v>9.5790890846530878</v>
      </c>
      <c r="AY6559" s="50"/>
      <c r="AZ6559" s="50">
        <f t="shared" si="2057"/>
        <v>224.94433594245413</v>
      </c>
      <c r="BA6559" s="50">
        <f t="shared" si="2058"/>
        <v>364.90353224614438</v>
      </c>
      <c r="BB6559" s="50">
        <f t="shared" si="2059"/>
        <v>377.67746349047474</v>
      </c>
      <c r="BC6559" s="17">
        <f t="shared" si="2060"/>
        <v>20028</v>
      </c>
      <c r="BD6559" s="50">
        <f t="shared" si="2061"/>
        <v>9.5790890846530878</v>
      </c>
      <c r="BE6559" s="50">
        <f t="shared" si="2062"/>
        <v>224.94433594245413</v>
      </c>
      <c r="BF6559" s="50">
        <f t="shared" si="2068"/>
        <v>367.93732420491114</v>
      </c>
      <c r="BG6559" s="50"/>
      <c r="BH6559" s="17">
        <f t="shared" si="2063"/>
        <v>0</v>
      </c>
      <c r="BI6559" s="17">
        <f t="shared" si="2071"/>
        <v>6559</v>
      </c>
      <c r="BJ6559" s="17">
        <f t="shared" si="2069"/>
        <v>6559</v>
      </c>
      <c r="BK6559" s="150">
        <f t="shared" si="2070"/>
        <v>37490</v>
      </c>
      <c r="BL6559" s="50" t="e">
        <f t="shared" ca="1" si="2064"/>
        <v>#NAME?</v>
      </c>
      <c r="BM6559" s="50" t="e">
        <f t="shared" ca="1" si="2065"/>
        <v>#NAME?</v>
      </c>
      <c r="BN6559" s="50" t="e">
        <f t="shared" ca="1" si="2066"/>
        <v>#NAME?</v>
      </c>
    </row>
    <row r="6560" spans="1:66" x14ac:dyDescent="0.35">
      <c r="A6560" s="48">
        <v>37491</v>
      </c>
      <c r="B6560" s="17">
        <v>2002</v>
      </c>
      <c r="C6560" s="17">
        <v>8</v>
      </c>
      <c r="D6560" s="17">
        <v>235</v>
      </c>
      <c r="E6560" s="17">
        <v>23</v>
      </c>
      <c r="F6560" s="17">
        <v>6</v>
      </c>
      <c r="G6560" s="50">
        <v>11</v>
      </c>
      <c r="H6560" s="32">
        <v>4.9116221945601088</v>
      </c>
      <c r="I6560" s="50">
        <v>6.5</v>
      </c>
      <c r="J6560" s="13">
        <v>0</v>
      </c>
      <c r="K6560" s="13">
        <f t="shared" si="2052"/>
        <v>0</v>
      </c>
      <c r="L6560" s="13">
        <f t="shared" si="2053"/>
        <v>0</v>
      </c>
      <c r="M6560" s="13" t="e">
        <f ca="1">CalcTable[[#This Row],[IWC]]-AE6559</f>
        <v>#NAME?</v>
      </c>
      <c r="N6560" s="13" t="e">
        <f ca="1">IF(CalcTable[[#This Row],[Day of Year]]&lt;123,FCAP,AE6559)</f>
        <v>#NAME?</v>
      </c>
      <c r="O6560" s="17" t="e">
        <f ca="1">IF(IRR_DRIP,5,COUNTIF('IDET Wind Values'!C6544:G6544,"&lt;="&amp;IRR_MAXWIND))</f>
        <v>#NAME?</v>
      </c>
      <c r="P6560" s="13" t="e">
        <f ca="1">CalcTable[[#This Row],[ET_o]]*KL</f>
        <v>#NAME?</v>
      </c>
      <c r="Q6560" s="13" t="e">
        <f ca="1">IF(WILTPT&lt;=0,1,MAX(0,MIN(1,(CalcTable[[#This Row],[IWC]]-WILTPT)/(MAD-WILTPT))))</f>
        <v>#NAME?</v>
      </c>
      <c r="R6560" s="13" t="e">
        <f ca="1">CalcTable[[#This Row],[ETMult]]*CalcTable[[#This Row],[ETb]]</f>
        <v>#NAME?</v>
      </c>
      <c r="S6560" s="13" t="b">
        <f>INDEX(IRR_LIST,CalcTable[[#This Row],[Day of Week]]+1)</f>
        <v>0</v>
      </c>
      <c r="T6560" s="13">
        <f t="shared" ca="1" si="2054"/>
        <v>0</v>
      </c>
      <c r="U6560" s="13" t="b">
        <f ca="1">IF(CalcTable[[#This Row],[IrrPrecip]]&gt;=IC_MM,FALSE,TRUE)</f>
        <v>1</v>
      </c>
      <c r="V6560" s="13" t="b">
        <f t="shared" si="2055"/>
        <v>1</v>
      </c>
      <c r="W6560" s="13" t="e">
        <f ca="1">IF(AND(IRR_DRIP=FALSE,CalcTable[[#This Row],[IrrHours]]&lt;=0),FALSE,TRUE)</f>
        <v>#NAME?</v>
      </c>
      <c r="X6560" s="13" t="e">
        <f ca="1">AND(CalcTable[[#This Row],[IrrDay]],CalcTable[[#This Row],[IrrRain]],CalcTable[[#This Row],[IrrWarm]],CalcTable[[#This Row],[IrrWindy]])</f>
        <v>#NAME?</v>
      </c>
      <c r="Y6560" s="13" t="e">
        <f t="shared" ca="1" si="2056"/>
        <v>#NAME?</v>
      </c>
      <c r="Z6560" s="13" t="e">
        <f ca="1">CalcTable[[#This Row],[IrrHours]]/5</f>
        <v>#NAME?</v>
      </c>
      <c r="AA6560" s="13" t="e">
        <f ca="1">IF(CalcTable[[#This Row],[IrrFlag]]=FALSE,0,MAX(0,CalcTable[[#This Row],[VolRednWind]]*(FCAP*IRR_TARGET-CalcTable[[#This Row],[IWC]])))</f>
        <v>#NAME?</v>
      </c>
      <c r="AB6560" s="13" t="e">
        <f ca="1">CalcTable[[#This Row],[IWC]]+CalcTable[[#This Row],[Eff Precip]]+CalcTable[[#This Row],[IrrAmt]]-CalcTable[[#This Row],[AET]]</f>
        <v>#NAME?</v>
      </c>
      <c r="AC6560" s="13" t="e">
        <f ca="1">IF(CalcTable[[#This Row],[PWC]]&gt;FCAP,MIN(24*PERC,MIN(SAT,CalcTable[[#This Row],[PWC]])-FCAP),0)</f>
        <v>#NAME?</v>
      </c>
      <c r="AD6560" s="13" t="e">
        <f ca="1">IF(CalcTable[[#This Row],[PWC]]&gt;SAT,CalcTable[[#This Row],[PWC]]-SAT,0)</f>
        <v>#NAME?</v>
      </c>
      <c r="AE6560" s="13" t="e">
        <f ca="1">CalcTable[[#This Row],[PWC]]-CalcTable[[#This Row],[PercAmt]]-CalcTable[[#This Row],[Runoff]]</f>
        <v>#NAME?</v>
      </c>
      <c r="AF6560" s="13" t="e">
        <f ca="1">CalcTable[[#This Row],[IrrAmt]]/1000*CUR_IRR_AREA*10000/IRR_EFF</f>
        <v>#NAME?</v>
      </c>
      <c r="AG6560" s="147"/>
      <c r="AH6560" s="13"/>
      <c r="AI6560" s="50">
        <v>0</v>
      </c>
      <c r="AJ6560" s="50">
        <v>0</v>
      </c>
      <c r="AK6560" s="50">
        <v>0</v>
      </c>
      <c r="AL6560" s="50">
        <v>4.8177916849354077</v>
      </c>
      <c r="AM6560" s="50"/>
      <c r="AN6560" s="50"/>
      <c r="AO6560" s="50"/>
      <c r="AP6560" s="50"/>
      <c r="AQ6560" s="50"/>
      <c r="AR6560" s="50"/>
      <c r="AS6560" s="50"/>
      <c r="AT6560" s="50"/>
      <c r="AU6560" s="50"/>
      <c r="AV6560" s="50"/>
      <c r="AW6560" s="50"/>
      <c r="AX6560" s="50">
        <f t="shared" si="2067"/>
        <v>4.8177916849354077</v>
      </c>
      <c r="AY6560" s="50"/>
      <c r="AZ6560" s="50">
        <f t="shared" si="2057"/>
        <v>141.32188942477197</v>
      </c>
      <c r="BA6560" s="50">
        <f t="shared" si="2058"/>
        <v>217.59084562226795</v>
      </c>
      <c r="BB6560" s="50">
        <f t="shared" si="2059"/>
        <v>224.32045940439997</v>
      </c>
      <c r="BC6560" s="17">
        <f t="shared" si="2060"/>
        <v>20028</v>
      </c>
      <c r="BD6560" s="50">
        <f t="shared" si="2061"/>
        <v>4.8177916849354077</v>
      </c>
      <c r="BE6560" s="50">
        <f t="shared" si="2062"/>
        <v>141.32188942477197</v>
      </c>
      <c r="BF6560" s="50">
        <f t="shared" si="2068"/>
        <v>231.15762230099045</v>
      </c>
      <c r="BG6560" s="50"/>
      <c r="BH6560" s="17">
        <f t="shared" si="2063"/>
        <v>0</v>
      </c>
      <c r="BI6560" s="17">
        <f t="shared" si="2071"/>
        <v>6560</v>
      </c>
      <c r="BJ6560" s="17">
        <f t="shared" si="2069"/>
        <v>6560</v>
      </c>
      <c r="BK6560" s="150">
        <f t="shared" si="2070"/>
        <v>37491</v>
      </c>
      <c r="BL6560" s="50" t="e">
        <f t="shared" ca="1" si="2064"/>
        <v>#NAME?</v>
      </c>
      <c r="BM6560" s="50" t="e">
        <f t="shared" ca="1" si="2065"/>
        <v>#NAME?</v>
      </c>
      <c r="BN6560" s="50" t="e">
        <f t="shared" ca="1" si="2066"/>
        <v>#NAME?</v>
      </c>
    </row>
    <row r="6561" spans="1:66" x14ac:dyDescent="0.35">
      <c r="A6561" s="48">
        <v>37492</v>
      </c>
      <c r="B6561" s="17">
        <v>2002</v>
      </c>
      <c r="C6561" s="17">
        <v>8</v>
      </c>
      <c r="D6561" s="17">
        <v>236</v>
      </c>
      <c r="E6561" s="17">
        <v>24</v>
      </c>
      <c r="F6561" s="17">
        <v>7</v>
      </c>
      <c r="G6561" s="50">
        <v>10.1</v>
      </c>
      <c r="H6561" s="32">
        <v>4.8266720358910531</v>
      </c>
      <c r="I6561" s="50">
        <v>9.5</v>
      </c>
      <c r="J6561" s="13">
        <v>0</v>
      </c>
      <c r="K6561" s="13">
        <f t="shared" si="2052"/>
        <v>0</v>
      </c>
      <c r="L6561" s="13">
        <f t="shared" si="2053"/>
        <v>0</v>
      </c>
      <c r="M6561" s="13" t="e">
        <f ca="1">CalcTable[[#This Row],[IWC]]-AE6560</f>
        <v>#NAME?</v>
      </c>
      <c r="N6561" s="13" t="e">
        <f ca="1">IF(CalcTable[[#This Row],[Day of Year]]&lt;123,FCAP,AE6560)</f>
        <v>#NAME?</v>
      </c>
      <c r="O6561" s="17" t="e">
        <f ca="1">IF(IRR_DRIP,5,COUNTIF('IDET Wind Values'!C6545:G6545,"&lt;="&amp;IRR_MAXWIND))</f>
        <v>#NAME?</v>
      </c>
      <c r="P6561" s="13" t="e">
        <f ca="1">CalcTable[[#This Row],[ET_o]]*KL</f>
        <v>#NAME?</v>
      </c>
      <c r="Q6561" s="13" t="e">
        <f ca="1">IF(WILTPT&lt;=0,1,MAX(0,MIN(1,(CalcTable[[#This Row],[IWC]]-WILTPT)/(MAD-WILTPT))))</f>
        <v>#NAME?</v>
      </c>
      <c r="R6561" s="13" t="e">
        <f ca="1">CalcTable[[#This Row],[ETMult]]*CalcTable[[#This Row],[ETb]]</f>
        <v>#NAME?</v>
      </c>
      <c r="S6561" s="13" t="b">
        <f>INDEX(IRR_LIST,CalcTable[[#This Row],[Day of Week]]+1)</f>
        <v>0</v>
      </c>
      <c r="T6561" s="13">
        <f t="shared" ca="1" si="2054"/>
        <v>0</v>
      </c>
      <c r="U6561" s="13" t="b">
        <f ca="1">IF(CalcTable[[#This Row],[IrrPrecip]]&gt;=IC_MM,FALSE,TRUE)</f>
        <v>1</v>
      </c>
      <c r="V6561" s="13" t="b">
        <f t="shared" si="2055"/>
        <v>1</v>
      </c>
      <c r="W6561" s="13" t="e">
        <f ca="1">IF(AND(IRR_DRIP=FALSE,CalcTable[[#This Row],[IrrHours]]&lt;=0),FALSE,TRUE)</f>
        <v>#NAME?</v>
      </c>
      <c r="X6561" s="13" t="e">
        <f ca="1">AND(CalcTable[[#This Row],[IrrDay]],CalcTable[[#This Row],[IrrRain]],CalcTable[[#This Row],[IrrWarm]],CalcTable[[#This Row],[IrrWindy]])</f>
        <v>#NAME?</v>
      </c>
      <c r="Y6561" s="13" t="e">
        <f t="shared" ca="1" si="2056"/>
        <v>#NAME?</v>
      </c>
      <c r="Z6561" s="13" t="e">
        <f ca="1">CalcTable[[#This Row],[IrrHours]]/5</f>
        <v>#NAME?</v>
      </c>
      <c r="AA6561" s="13" t="e">
        <f ca="1">IF(CalcTable[[#This Row],[IrrFlag]]=FALSE,0,MAX(0,CalcTable[[#This Row],[VolRednWind]]*(FCAP*IRR_TARGET-CalcTable[[#This Row],[IWC]])))</f>
        <v>#NAME?</v>
      </c>
      <c r="AB6561" s="13" t="e">
        <f ca="1">CalcTable[[#This Row],[IWC]]+CalcTable[[#This Row],[Eff Precip]]+CalcTable[[#This Row],[IrrAmt]]-CalcTable[[#This Row],[AET]]</f>
        <v>#NAME?</v>
      </c>
      <c r="AC6561" s="13" t="e">
        <f ca="1">IF(CalcTable[[#This Row],[PWC]]&gt;FCAP,MIN(24*PERC,MIN(SAT,CalcTable[[#This Row],[PWC]])-FCAP),0)</f>
        <v>#NAME?</v>
      </c>
      <c r="AD6561" s="13" t="e">
        <f ca="1">IF(CalcTable[[#This Row],[PWC]]&gt;SAT,CalcTable[[#This Row],[PWC]]-SAT,0)</f>
        <v>#NAME?</v>
      </c>
      <c r="AE6561" s="13" t="e">
        <f ca="1">CalcTable[[#This Row],[PWC]]-CalcTable[[#This Row],[PercAmt]]-CalcTable[[#This Row],[Runoff]]</f>
        <v>#NAME?</v>
      </c>
      <c r="AF6561" s="13" t="e">
        <f ca="1">CalcTable[[#This Row],[IrrAmt]]/1000*CUR_IRR_AREA*10000/IRR_EFF</f>
        <v>#NAME?</v>
      </c>
      <c r="AG6561" s="147"/>
      <c r="AH6561" s="13"/>
      <c r="AI6561" s="50">
        <v>0</v>
      </c>
      <c r="AJ6561" s="50">
        <v>0</v>
      </c>
      <c r="AK6561" s="50">
        <v>10.145721649132259</v>
      </c>
      <c r="AL6561" s="50">
        <v>0</v>
      </c>
      <c r="AM6561" s="50"/>
      <c r="AN6561" s="50"/>
      <c r="AO6561" s="50"/>
      <c r="AP6561" s="50"/>
      <c r="AQ6561" s="50"/>
      <c r="AR6561" s="50"/>
      <c r="AS6561" s="50"/>
      <c r="AT6561" s="50"/>
      <c r="AU6561" s="50"/>
      <c r="AV6561" s="50"/>
      <c r="AW6561" s="50"/>
      <c r="AX6561" s="50">
        <f t="shared" si="2067"/>
        <v>10.145721649132259</v>
      </c>
      <c r="AY6561" s="50"/>
      <c r="AZ6561" s="50">
        <f t="shared" si="2057"/>
        <v>148.80391752060649</v>
      </c>
      <c r="BA6561" s="50">
        <f t="shared" si="2058"/>
        <v>229.11079364283853</v>
      </c>
      <c r="BB6561" s="50">
        <f t="shared" si="2059"/>
        <v>236.19669447715319</v>
      </c>
      <c r="BC6561" s="17">
        <f t="shared" si="2060"/>
        <v>20028</v>
      </c>
      <c r="BD6561" s="50">
        <f t="shared" si="2061"/>
        <v>10.145721649132259</v>
      </c>
      <c r="BE6561" s="50">
        <f t="shared" si="2062"/>
        <v>148.80391752060649</v>
      </c>
      <c r="BF6561" s="50">
        <f t="shared" si="2068"/>
        <v>243.39583841642792</v>
      </c>
      <c r="BG6561" s="50"/>
      <c r="BH6561" s="17">
        <f t="shared" si="2063"/>
        <v>0</v>
      </c>
      <c r="BI6561" s="17">
        <f t="shared" si="2071"/>
        <v>6561</v>
      </c>
      <c r="BJ6561" s="17">
        <f t="shared" si="2069"/>
        <v>6561</v>
      </c>
      <c r="BK6561" s="150">
        <f t="shared" si="2070"/>
        <v>37492</v>
      </c>
      <c r="BL6561" s="50" t="e">
        <f t="shared" ca="1" si="2064"/>
        <v>#NAME?</v>
      </c>
      <c r="BM6561" s="50" t="e">
        <f t="shared" ca="1" si="2065"/>
        <v>#NAME?</v>
      </c>
      <c r="BN6561" s="50" t="e">
        <f t="shared" ca="1" si="2066"/>
        <v>#NAME?</v>
      </c>
    </row>
    <row r="6562" spans="1:66" x14ac:dyDescent="0.35">
      <c r="A6562" s="48">
        <v>37493</v>
      </c>
      <c r="B6562" s="17">
        <v>2002</v>
      </c>
      <c r="C6562" s="17">
        <v>8</v>
      </c>
      <c r="D6562" s="17">
        <v>237</v>
      </c>
      <c r="E6562" s="17">
        <v>25</v>
      </c>
      <c r="F6562" s="17">
        <v>1</v>
      </c>
      <c r="G6562" s="50">
        <v>10.8</v>
      </c>
      <c r="H6562" s="32">
        <v>4.5733226574530361</v>
      </c>
      <c r="I6562" s="50">
        <v>5.166666666666667</v>
      </c>
      <c r="J6562" s="13">
        <v>0</v>
      </c>
      <c r="K6562" s="13">
        <f t="shared" si="2052"/>
        <v>0</v>
      </c>
      <c r="L6562" s="13">
        <f t="shared" si="2053"/>
        <v>0</v>
      </c>
      <c r="M6562" s="13" t="e">
        <f ca="1">CalcTable[[#This Row],[IWC]]-AE6561</f>
        <v>#NAME?</v>
      </c>
      <c r="N6562" s="13" t="e">
        <f ca="1">IF(CalcTable[[#This Row],[Day of Year]]&lt;123,FCAP,AE6561)</f>
        <v>#NAME?</v>
      </c>
      <c r="O6562" s="17" t="e">
        <f ca="1">IF(IRR_DRIP,5,COUNTIF('IDET Wind Values'!C6546:G6546,"&lt;="&amp;IRR_MAXWIND))</f>
        <v>#NAME?</v>
      </c>
      <c r="P6562" s="13" t="e">
        <f ca="1">CalcTable[[#This Row],[ET_o]]*KL</f>
        <v>#NAME?</v>
      </c>
      <c r="Q6562" s="13" t="e">
        <f ca="1">IF(WILTPT&lt;=0,1,MAX(0,MIN(1,(CalcTable[[#This Row],[IWC]]-WILTPT)/(MAD-WILTPT))))</f>
        <v>#NAME?</v>
      </c>
      <c r="R6562" s="13" t="e">
        <f ca="1">CalcTable[[#This Row],[ETMult]]*CalcTable[[#This Row],[ETb]]</f>
        <v>#NAME?</v>
      </c>
      <c r="S6562" s="13" t="b">
        <f>INDEX(IRR_LIST,CalcTable[[#This Row],[Day of Week]]+1)</f>
        <v>1</v>
      </c>
      <c r="T6562" s="13">
        <f t="shared" ca="1" si="2054"/>
        <v>0</v>
      </c>
      <c r="U6562" s="13" t="b">
        <f ca="1">IF(CalcTable[[#This Row],[IrrPrecip]]&gt;=IC_MM,FALSE,TRUE)</f>
        <v>1</v>
      </c>
      <c r="V6562" s="13" t="b">
        <f t="shared" si="2055"/>
        <v>1</v>
      </c>
      <c r="W6562" s="13" t="e">
        <f ca="1">IF(AND(IRR_DRIP=FALSE,CalcTable[[#This Row],[IrrHours]]&lt;=0),FALSE,TRUE)</f>
        <v>#NAME?</v>
      </c>
      <c r="X6562" s="13" t="e">
        <f ca="1">AND(CalcTable[[#This Row],[IrrDay]],CalcTable[[#This Row],[IrrRain]],CalcTable[[#This Row],[IrrWarm]],CalcTable[[#This Row],[IrrWindy]])</f>
        <v>#NAME?</v>
      </c>
      <c r="Y6562" s="13" t="e">
        <f t="shared" ca="1" si="2056"/>
        <v>#NAME?</v>
      </c>
      <c r="Z6562" s="13" t="e">
        <f ca="1">CalcTable[[#This Row],[IrrHours]]/5</f>
        <v>#NAME?</v>
      </c>
      <c r="AA6562" s="13" t="e">
        <f ca="1">IF(CalcTable[[#This Row],[IrrFlag]]=FALSE,0,MAX(0,CalcTable[[#This Row],[VolRednWind]]*(FCAP*IRR_TARGET-CalcTable[[#This Row],[IWC]])))</f>
        <v>#NAME?</v>
      </c>
      <c r="AB6562" s="13" t="e">
        <f ca="1">CalcTable[[#This Row],[IWC]]+CalcTable[[#This Row],[Eff Precip]]+CalcTable[[#This Row],[IrrAmt]]-CalcTable[[#This Row],[AET]]</f>
        <v>#NAME?</v>
      </c>
      <c r="AC6562" s="13" t="e">
        <f ca="1">IF(CalcTable[[#This Row],[PWC]]&gt;FCAP,MIN(24*PERC,MIN(SAT,CalcTable[[#This Row],[PWC]])-FCAP),0)</f>
        <v>#NAME?</v>
      </c>
      <c r="AD6562" s="13" t="e">
        <f ca="1">IF(CalcTable[[#This Row],[PWC]]&gt;SAT,CalcTable[[#This Row],[PWC]]-SAT,0)</f>
        <v>#NAME?</v>
      </c>
      <c r="AE6562" s="13" t="e">
        <f ca="1">CalcTable[[#This Row],[PWC]]-CalcTable[[#This Row],[PercAmt]]-CalcTable[[#This Row],[Runoff]]</f>
        <v>#NAME?</v>
      </c>
      <c r="AF6562" s="13" t="e">
        <f ca="1">CalcTable[[#This Row],[IrrAmt]]/1000*CUR_IRR_AREA*10000/IRR_EFF</f>
        <v>#NAME?</v>
      </c>
      <c r="AG6562" s="147"/>
      <c r="AH6562" s="13"/>
      <c r="AI6562" s="50">
        <v>0</v>
      </c>
      <c r="AJ6562" s="50">
        <v>0</v>
      </c>
      <c r="AK6562" s="50">
        <v>0</v>
      </c>
      <c r="AL6562" s="50">
        <v>0</v>
      </c>
      <c r="AM6562" s="50"/>
      <c r="AN6562" s="50"/>
      <c r="AO6562" s="50"/>
      <c r="AP6562" s="50"/>
      <c r="AQ6562" s="50"/>
      <c r="AR6562" s="50"/>
      <c r="AS6562" s="50"/>
      <c r="AT6562" s="50"/>
      <c r="AU6562" s="50"/>
      <c r="AV6562" s="50"/>
      <c r="AW6562" s="50"/>
      <c r="AX6562" s="50">
        <f t="shared" si="2067"/>
        <v>0</v>
      </c>
      <c r="AY6562" s="50"/>
      <c r="AZ6562" s="50">
        <f t="shared" si="2057"/>
        <v>0</v>
      </c>
      <c r="BA6562" s="50">
        <f t="shared" si="2058"/>
        <v>0</v>
      </c>
      <c r="BB6562" s="50">
        <f t="shared" si="2059"/>
        <v>0</v>
      </c>
      <c r="BC6562" s="17">
        <f t="shared" si="2060"/>
        <v>20028</v>
      </c>
      <c r="BD6562" s="50">
        <f t="shared" si="2061"/>
        <v>0</v>
      </c>
      <c r="BE6562" s="50">
        <f t="shared" si="2062"/>
        <v>0</v>
      </c>
      <c r="BF6562" s="50">
        <f t="shared" si="2068"/>
        <v>0</v>
      </c>
      <c r="BG6562" s="50"/>
      <c r="BH6562" s="17">
        <f t="shared" si="2063"/>
        <v>0</v>
      </c>
      <c r="BI6562" s="17">
        <f t="shared" si="2071"/>
        <v>6562</v>
      </c>
      <c r="BJ6562" s="17">
        <f t="shared" si="2069"/>
        <v>6562</v>
      </c>
      <c r="BK6562" s="150">
        <f t="shared" si="2070"/>
        <v>37493</v>
      </c>
      <c r="BL6562" s="50" t="e">
        <f t="shared" ca="1" si="2064"/>
        <v>#NAME?</v>
      </c>
      <c r="BM6562" s="50" t="e">
        <f t="shared" ca="1" si="2065"/>
        <v>#NAME?</v>
      </c>
      <c r="BN6562" s="50" t="e">
        <f t="shared" ca="1" si="2066"/>
        <v>#NAME?</v>
      </c>
    </row>
    <row r="6563" spans="1:66" x14ac:dyDescent="0.35">
      <c r="A6563" s="48">
        <v>37494</v>
      </c>
      <c r="B6563" s="17">
        <v>2002</v>
      </c>
      <c r="C6563" s="17">
        <v>8</v>
      </c>
      <c r="D6563" s="17">
        <v>238</v>
      </c>
      <c r="E6563" s="17">
        <v>26</v>
      </c>
      <c r="F6563" s="17">
        <v>2</v>
      </c>
      <c r="G6563" s="50">
        <v>11.8</v>
      </c>
      <c r="H6563" s="32">
        <v>4.603624367298047</v>
      </c>
      <c r="I6563" s="50">
        <v>18.166666666666668</v>
      </c>
      <c r="J6563" s="13">
        <v>0</v>
      </c>
      <c r="K6563" s="13">
        <f t="shared" si="2052"/>
        <v>0</v>
      </c>
      <c r="L6563" s="13">
        <f t="shared" si="2053"/>
        <v>0</v>
      </c>
      <c r="M6563" s="13" t="e">
        <f ca="1">CalcTable[[#This Row],[IWC]]-AE6562</f>
        <v>#NAME?</v>
      </c>
      <c r="N6563" s="13" t="e">
        <f ca="1">IF(CalcTable[[#This Row],[Day of Year]]&lt;123,FCAP,AE6562)</f>
        <v>#NAME?</v>
      </c>
      <c r="O6563" s="17" t="e">
        <f ca="1">IF(IRR_DRIP,5,COUNTIF('IDET Wind Values'!C6547:G6547,"&lt;="&amp;IRR_MAXWIND))</f>
        <v>#NAME?</v>
      </c>
      <c r="P6563" s="13" t="e">
        <f ca="1">CalcTable[[#This Row],[ET_o]]*KL</f>
        <v>#NAME?</v>
      </c>
      <c r="Q6563" s="13" t="e">
        <f ca="1">IF(WILTPT&lt;=0,1,MAX(0,MIN(1,(CalcTable[[#This Row],[IWC]]-WILTPT)/(MAD-WILTPT))))</f>
        <v>#NAME?</v>
      </c>
      <c r="R6563" s="13" t="e">
        <f ca="1">CalcTable[[#This Row],[ETMult]]*CalcTable[[#This Row],[ETb]]</f>
        <v>#NAME?</v>
      </c>
      <c r="S6563" s="13" t="b">
        <f>INDEX(IRR_LIST,CalcTable[[#This Row],[Day of Week]]+1)</f>
        <v>0</v>
      </c>
      <c r="T6563" s="13">
        <f t="shared" ca="1" si="2054"/>
        <v>0</v>
      </c>
      <c r="U6563" s="13" t="b">
        <f ca="1">IF(CalcTable[[#This Row],[IrrPrecip]]&gt;=IC_MM,FALSE,TRUE)</f>
        <v>1</v>
      </c>
      <c r="V6563" s="13" t="b">
        <f t="shared" si="2055"/>
        <v>1</v>
      </c>
      <c r="W6563" s="13" t="e">
        <f ca="1">IF(AND(IRR_DRIP=FALSE,CalcTable[[#This Row],[IrrHours]]&lt;=0),FALSE,TRUE)</f>
        <v>#NAME?</v>
      </c>
      <c r="X6563" s="13" t="e">
        <f ca="1">AND(CalcTable[[#This Row],[IrrDay]],CalcTable[[#This Row],[IrrRain]],CalcTable[[#This Row],[IrrWarm]],CalcTable[[#This Row],[IrrWindy]])</f>
        <v>#NAME?</v>
      </c>
      <c r="Y6563" s="13" t="e">
        <f t="shared" ca="1" si="2056"/>
        <v>#NAME?</v>
      </c>
      <c r="Z6563" s="13" t="e">
        <f ca="1">CalcTable[[#This Row],[IrrHours]]/5</f>
        <v>#NAME?</v>
      </c>
      <c r="AA6563" s="13" t="e">
        <f ca="1">IF(CalcTable[[#This Row],[IrrFlag]]=FALSE,0,MAX(0,CalcTable[[#This Row],[VolRednWind]]*(FCAP*IRR_TARGET-CalcTable[[#This Row],[IWC]])))</f>
        <v>#NAME?</v>
      </c>
      <c r="AB6563" s="13" t="e">
        <f ca="1">CalcTable[[#This Row],[IWC]]+CalcTable[[#This Row],[Eff Precip]]+CalcTable[[#This Row],[IrrAmt]]-CalcTable[[#This Row],[AET]]</f>
        <v>#NAME?</v>
      </c>
      <c r="AC6563" s="13" t="e">
        <f ca="1">IF(CalcTable[[#This Row],[PWC]]&gt;FCAP,MIN(24*PERC,MIN(SAT,CalcTable[[#This Row],[PWC]])-FCAP),0)</f>
        <v>#NAME?</v>
      </c>
      <c r="AD6563" s="13" t="e">
        <f ca="1">IF(CalcTable[[#This Row],[PWC]]&gt;SAT,CalcTable[[#This Row],[PWC]]-SAT,0)</f>
        <v>#NAME?</v>
      </c>
      <c r="AE6563" s="13" t="e">
        <f ca="1">CalcTable[[#This Row],[PWC]]-CalcTable[[#This Row],[PercAmt]]-CalcTable[[#This Row],[Runoff]]</f>
        <v>#NAME?</v>
      </c>
      <c r="AF6563" s="13" t="e">
        <f ca="1">CalcTable[[#This Row],[IrrAmt]]/1000*CUR_IRR_AREA*10000/IRR_EFF</f>
        <v>#NAME?</v>
      </c>
      <c r="AG6563" s="147"/>
      <c r="AH6563" s="13"/>
      <c r="AI6563" s="50">
        <v>0</v>
      </c>
      <c r="AJ6563" s="50">
        <v>0</v>
      </c>
      <c r="AK6563" s="50">
        <v>2.1773309846396702</v>
      </c>
      <c r="AL6563" s="50">
        <v>7.8713892883473093</v>
      </c>
      <c r="AM6563" s="50"/>
      <c r="AN6563" s="50"/>
      <c r="AO6563" s="50"/>
      <c r="AP6563" s="50"/>
      <c r="AQ6563" s="50"/>
      <c r="AR6563" s="50"/>
      <c r="AS6563" s="50"/>
      <c r="AT6563" s="50"/>
      <c r="AU6563" s="50"/>
      <c r="AV6563" s="50"/>
      <c r="AW6563" s="50"/>
      <c r="AX6563" s="50">
        <f t="shared" si="2067"/>
        <v>10.04872027298698</v>
      </c>
      <c r="AY6563" s="50"/>
      <c r="AZ6563" s="50">
        <f t="shared" si="2057"/>
        <v>262.82827356623625</v>
      </c>
      <c r="BA6563" s="50">
        <f t="shared" si="2058"/>
        <v>404.67210374484</v>
      </c>
      <c r="BB6563" s="50">
        <f t="shared" si="2059"/>
        <v>417.1877358194227</v>
      </c>
      <c r="BC6563" s="17">
        <f t="shared" si="2060"/>
        <v>20028</v>
      </c>
      <c r="BD6563" s="50">
        <f t="shared" si="2061"/>
        <v>10.04872027298698</v>
      </c>
      <c r="BE6563" s="50">
        <f t="shared" si="2062"/>
        <v>262.82827356623625</v>
      </c>
      <c r="BF6563" s="50">
        <f t="shared" si="2068"/>
        <v>429.90338608079691</v>
      </c>
      <c r="BG6563" s="50"/>
      <c r="BH6563" s="17">
        <f t="shared" si="2063"/>
        <v>0</v>
      </c>
      <c r="BI6563" s="17">
        <f t="shared" si="2071"/>
        <v>6563</v>
      </c>
      <c r="BJ6563" s="17">
        <f t="shared" si="2069"/>
        <v>6563</v>
      </c>
      <c r="BK6563" s="150">
        <f t="shared" si="2070"/>
        <v>37494</v>
      </c>
      <c r="BL6563" s="50" t="e">
        <f t="shared" ca="1" si="2064"/>
        <v>#NAME?</v>
      </c>
      <c r="BM6563" s="50" t="e">
        <f t="shared" ca="1" si="2065"/>
        <v>#NAME?</v>
      </c>
      <c r="BN6563" s="50" t="e">
        <f t="shared" ca="1" si="2066"/>
        <v>#NAME?</v>
      </c>
    </row>
    <row r="6564" spans="1:66" x14ac:dyDescent="0.35">
      <c r="A6564" s="48">
        <v>37495</v>
      </c>
      <c r="B6564" s="17">
        <v>2002</v>
      </c>
      <c r="C6564" s="17">
        <v>8</v>
      </c>
      <c r="D6564" s="17">
        <v>239</v>
      </c>
      <c r="E6564" s="17">
        <v>27</v>
      </c>
      <c r="F6564" s="17">
        <v>3</v>
      </c>
      <c r="G6564" s="50">
        <v>10.1</v>
      </c>
      <c r="H6564" s="32">
        <v>4.6053942656532021</v>
      </c>
      <c r="I6564" s="50">
        <v>12</v>
      </c>
      <c r="J6564" s="13">
        <v>0</v>
      </c>
      <c r="K6564" s="13">
        <f t="shared" si="2052"/>
        <v>0</v>
      </c>
      <c r="L6564" s="13">
        <f t="shared" si="2053"/>
        <v>0</v>
      </c>
      <c r="M6564" s="13" t="e">
        <f ca="1">CalcTable[[#This Row],[IWC]]-AE6563</f>
        <v>#NAME?</v>
      </c>
      <c r="N6564" s="13" t="e">
        <f ca="1">IF(CalcTable[[#This Row],[Day of Year]]&lt;123,FCAP,AE6563)</f>
        <v>#NAME?</v>
      </c>
      <c r="O6564" s="17" t="e">
        <f ca="1">IF(IRR_DRIP,5,COUNTIF('IDET Wind Values'!C6548:G6548,"&lt;="&amp;IRR_MAXWIND))</f>
        <v>#NAME?</v>
      </c>
      <c r="P6564" s="13" t="e">
        <f ca="1">CalcTable[[#This Row],[ET_o]]*KL</f>
        <v>#NAME?</v>
      </c>
      <c r="Q6564" s="13" t="e">
        <f ca="1">IF(WILTPT&lt;=0,1,MAX(0,MIN(1,(CalcTable[[#This Row],[IWC]]-WILTPT)/(MAD-WILTPT))))</f>
        <v>#NAME?</v>
      </c>
      <c r="R6564" s="13" t="e">
        <f ca="1">CalcTable[[#This Row],[ETMult]]*CalcTable[[#This Row],[ETb]]</f>
        <v>#NAME?</v>
      </c>
      <c r="S6564" s="13" t="b">
        <f>INDEX(IRR_LIST,CalcTable[[#This Row],[Day of Week]]+1)</f>
        <v>1</v>
      </c>
      <c r="T6564" s="13">
        <f t="shared" ca="1" si="2054"/>
        <v>0</v>
      </c>
      <c r="U6564" s="13" t="b">
        <f ca="1">IF(CalcTable[[#This Row],[IrrPrecip]]&gt;=IC_MM,FALSE,TRUE)</f>
        <v>1</v>
      </c>
      <c r="V6564" s="13" t="b">
        <f t="shared" si="2055"/>
        <v>1</v>
      </c>
      <c r="W6564" s="13" t="e">
        <f ca="1">IF(AND(IRR_DRIP=FALSE,CalcTable[[#This Row],[IrrHours]]&lt;=0),FALSE,TRUE)</f>
        <v>#NAME?</v>
      </c>
      <c r="X6564" s="13" t="e">
        <f ca="1">AND(CalcTable[[#This Row],[IrrDay]],CalcTable[[#This Row],[IrrRain]],CalcTable[[#This Row],[IrrWarm]],CalcTable[[#This Row],[IrrWindy]])</f>
        <v>#NAME?</v>
      </c>
      <c r="Y6564" s="13" t="e">
        <f t="shared" ca="1" si="2056"/>
        <v>#NAME?</v>
      </c>
      <c r="Z6564" s="13" t="e">
        <f ca="1">CalcTable[[#This Row],[IrrHours]]/5</f>
        <v>#NAME?</v>
      </c>
      <c r="AA6564" s="13" t="e">
        <f ca="1">IF(CalcTable[[#This Row],[IrrFlag]]=FALSE,0,MAX(0,CalcTable[[#This Row],[VolRednWind]]*(FCAP*IRR_TARGET-CalcTable[[#This Row],[IWC]])))</f>
        <v>#NAME?</v>
      </c>
      <c r="AB6564" s="13" t="e">
        <f ca="1">CalcTable[[#This Row],[IWC]]+CalcTable[[#This Row],[Eff Precip]]+CalcTable[[#This Row],[IrrAmt]]-CalcTable[[#This Row],[AET]]</f>
        <v>#NAME?</v>
      </c>
      <c r="AC6564" s="13" t="e">
        <f ca="1">IF(CalcTable[[#This Row],[PWC]]&gt;FCAP,MIN(24*PERC,MIN(SAT,CalcTable[[#This Row],[PWC]])-FCAP),0)</f>
        <v>#NAME?</v>
      </c>
      <c r="AD6564" s="13" t="e">
        <f ca="1">IF(CalcTable[[#This Row],[PWC]]&gt;SAT,CalcTable[[#This Row],[PWC]]-SAT,0)</f>
        <v>#NAME?</v>
      </c>
      <c r="AE6564" s="13" t="e">
        <f ca="1">CalcTable[[#This Row],[PWC]]-CalcTable[[#This Row],[PercAmt]]-CalcTable[[#This Row],[Runoff]]</f>
        <v>#NAME?</v>
      </c>
      <c r="AF6564" s="13" t="e">
        <f ca="1">CalcTable[[#This Row],[IrrAmt]]/1000*CUR_IRR_AREA*10000/IRR_EFF</f>
        <v>#NAME?</v>
      </c>
      <c r="AG6564" s="147"/>
      <c r="AH6564" s="13"/>
      <c r="AI6564" s="50">
        <v>3.1812525587606117</v>
      </c>
      <c r="AJ6564" s="50">
        <v>4.06185374432589</v>
      </c>
      <c r="AK6564" s="50">
        <v>0</v>
      </c>
      <c r="AL6564" s="50">
        <v>0</v>
      </c>
      <c r="AM6564" s="50"/>
      <c r="AN6564" s="50"/>
      <c r="AO6564" s="50"/>
      <c r="AP6564" s="50"/>
      <c r="AQ6564" s="50"/>
      <c r="AR6564" s="50"/>
      <c r="AS6564" s="50"/>
      <c r="AT6564" s="50"/>
      <c r="AU6564" s="50"/>
      <c r="AV6564" s="50"/>
      <c r="AW6564" s="50"/>
      <c r="AX6564" s="50">
        <f t="shared" si="2067"/>
        <v>7.2431063030865017</v>
      </c>
      <c r="AY6564" s="50"/>
      <c r="AZ6564" s="50">
        <f t="shared" si="2057"/>
        <v>165.80608069538175</v>
      </c>
      <c r="BA6564" s="50">
        <f t="shared" si="2058"/>
        <v>268.38188234663829</v>
      </c>
      <c r="BB6564" s="50">
        <f t="shared" si="2059"/>
        <v>277.73220499066207</v>
      </c>
      <c r="BC6564" s="17">
        <f t="shared" si="2060"/>
        <v>20028</v>
      </c>
      <c r="BD6564" s="50">
        <f t="shared" si="2061"/>
        <v>7.2431063030865017</v>
      </c>
      <c r="BE6564" s="50">
        <f t="shared" si="2062"/>
        <v>165.80608069538175</v>
      </c>
      <c r="BF6564" s="50">
        <f t="shared" si="2068"/>
        <v>271.20596485509691</v>
      </c>
      <c r="BG6564" s="50"/>
      <c r="BH6564" s="17">
        <f t="shared" si="2063"/>
        <v>0</v>
      </c>
      <c r="BI6564" s="17">
        <f t="shared" si="2071"/>
        <v>6564</v>
      </c>
      <c r="BJ6564" s="17">
        <f t="shared" si="2069"/>
        <v>6564</v>
      </c>
      <c r="BK6564" s="150">
        <f t="shared" si="2070"/>
        <v>37495</v>
      </c>
      <c r="BL6564" s="50" t="e">
        <f t="shared" ca="1" si="2064"/>
        <v>#NAME?</v>
      </c>
      <c r="BM6564" s="50" t="e">
        <f t="shared" ca="1" si="2065"/>
        <v>#NAME?</v>
      </c>
      <c r="BN6564" s="50" t="e">
        <f t="shared" ca="1" si="2066"/>
        <v>#NAME?</v>
      </c>
    </row>
    <row r="6565" spans="1:66" x14ac:dyDescent="0.35">
      <c r="A6565" s="48">
        <v>37496</v>
      </c>
      <c r="B6565" s="17">
        <v>2002</v>
      </c>
      <c r="C6565" s="17">
        <v>8</v>
      </c>
      <c r="D6565" s="17">
        <v>240</v>
      </c>
      <c r="E6565" s="17">
        <v>28</v>
      </c>
      <c r="F6565" s="17">
        <v>4</v>
      </c>
      <c r="G6565" s="50">
        <v>9</v>
      </c>
      <c r="H6565" s="32">
        <v>5.2090989685067592</v>
      </c>
      <c r="I6565" s="50">
        <v>9</v>
      </c>
      <c r="J6565" s="13">
        <v>0</v>
      </c>
      <c r="K6565" s="13">
        <f t="shared" si="2052"/>
        <v>0</v>
      </c>
      <c r="L6565" s="13">
        <f t="shared" si="2053"/>
        <v>0</v>
      </c>
      <c r="M6565" s="13" t="e">
        <f ca="1">CalcTable[[#This Row],[IWC]]-AE6564</f>
        <v>#NAME?</v>
      </c>
      <c r="N6565" s="13" t="e">
        <f ca="1">IF(CalcTable[[#This Row],[Day of Year]]&lt;123,FCAP,AE6564)</f>
        <v>#NAME?</v>
      </c>
      <c r="O6565" s="17" t="e">
        <f ca="1">IF(IRR_DRIP,5,COUNTIF('IDET Wind Values'!C6549:G6549,"&lt;="&amp;IRR_MAXWIND))</f>
        <v>#NAME?</v>
      </c>
      <c r="P6565" s="13" t="e">
        <f ca="1">CalcTable[[#This Row],[ET_o]]*KL</f>
        <v>#NAME?</v>
      </c>
      <c r="Q6565" s="13" t="e">
        <f ca="1">IF(WILTPT&lt;=0,1,MAX(0,MIN(1,(CalcTable[[#This Row],[IWC]]-WILTPT)/(MAD-WILTPT))))</f>
        <v>#NAME?</v>
      </c>
      <c r="R6565" s="13" t="e">
        <f ca="1">CalcTable[[#This Row],[ETMult]]*CalcTable[[#This Row],[ETb]]</f>
        <v>#NAME?</v>
      </c>
      <c r="S6565" s="13" t="b">
        <f>INDEX(IRR_LIST,CalcTable[[#This Row],[Day of Week]]+1)</f>
        <v>0</v>
      </c>
      <c r="T6565" s="13">
        <f t="shared" ca="1" si="2054"/>
        <v>0</v>
      </c>
      <c r="U6565" s="13" t="b">
        <f ca="1">IF(CalcTable[[#This Row],[IrrPrecip]]&gt;=IC_MM,FALSE,TRUE)</f>
        <v>1</v>
      </c>
      <c r="V6565" s="13" t="b">
        <f t="shared" si="2055"/>
        <v>1</v>
      </c>
      <c r="W6565" s="13" t="e">
        <f ca="1">IF(AND(IRR_DRIP=FALSE,CalcTable[[#This Row],[IrrHours]]&lt;=0),FALSE,TRUE)</f>
        <v>#NAME?</v>
      </c>
      <c r="X6565" s="13" t="e">
        <f ca="1">AND(CalcTable[[#This Row],[IrrDay]],CalcTable[[#This Row],[IrrRain]],CalcTable[[#This Row],[IrrWarm]],CalcTable[[#This Row],[IrrWindy]])</f>
        <v>#NAME?</v>
      </c>
      <c r="Y6565" s="13" t="e">
        <f t="shared" ca="1" si="2056"/>
        <v>#NAME?</v>
      </c>
      <c r="Z6565" s="13" t="e">
        <f ca="1">CalcTable[[#This Row],[IrrHours]]/5</f>
        <v>#NAME?</v>
      </c>
      <c r="AA6565" s="13" t="e">
        <f ca="1">IF(CalcTable[[#This Row],[IrrFlag]]=FALSE,0,MAX(0,CalcTable[[#This Row],[VolRednWind]]*(FCAP*IRR_TARGET-CalcTable[[#This Row],[IWC]])))</f>
        <v>#NAME?</v>
      </c>
      <c r="AB6565" s="13" t="e">
        <f ca="1">CalcTable[[#This Row],[IWC]]+CalcTable[[#This Row],[Eff Precip]]+CalcTable[[#This Row],[IrrAmt]]-CalcTable[[#This Row],[AET]]</f>
        <v>#NAME?</v>
      </c>
      <c r="AC6565" s="13" t="e">
        <f ca="1">IF(CalcTable[[#This Row],[PWC]]&gt;FCAP,MIN(24*PERC,MIN(SAT,CalcTable[[#This Row],[PWC]])-FCAP),0)</f>
        <v>#NAME?</v>
      </c>
      <c r="AD6565" s="13" t="e">
        <f ca="1">IF(CalcTable[[#This Row],[PWC]]&gt;SAT,CalcTable[[#This Row],[PWC]]-SAT,0)</f>
        <v>#NAME?</v>
      </c>
      <c r="AE6565" s="13" t="e">
        <f ca="1">CalcTable[[#This Row],[PWC]]-CalcTable[[#This Row],[PercAmt]]-CalcTable[[#This Row],[Runoff]]</f>
        <v>#NAME?</v>
      </c>
      <c r="AF6565" s="13" t="e">
        <f ca="1">CalcTable[[#This Row],[IrrAmt]]/1000*CUR_IRR_AREA*10000/IRR_EFF</f>
        <v>#NAME?</v>
      </c>
      <c r="AG6565" s="147"/>
      <c r="AH6565" s="13"/>
      <c r="AI6565" s="50">
        <v>0</v>
      </c>
      <c r="AJ6565" s="50">
        <v>0</v>
      </c>
      <c r="AK6565" s="50">
        <v>1.6661913450165386</v>
      </c>
      <c r="AL6565" s="50">
        <v>4.8129668461092621</v>
      </c>
      <c r="AM6565" s="50"/>
      <c r="AN6565" s="50"/>
      <c r="AO6565" s="50"/>
      <c r="AP6565" s="50"/>
      <c r="AQ6565" s="50"/>
      <c r="AR6565" s="50"/>
      <c r="AS6565" s="50"/>
      <c r="AT6565" s="50"/>
      <c r="AU6565" s="50"/>
      <c r="AV6565" s="50"/>
      <c r="AW6565" s="50"/>
      <c r="AX6565" s="50">
        <f t="shared" si="2067"/>
        <v>6.4791581911258005</v>
      </c>
      <c r="AY6565" s="50"/>
      <c r="AZ6565" s="50">
        <f t="shared" si="2057"/>
        <v>165.61783387944757</v>
      </c>
      <c r="BA6565" s="50">
        <f t="shared" si="2058"/>
        <v>254.99888708422884</v>
      </c>
      <c r="BB6565" s="50">
        <f t="shared" si="2059"/>
        <v>262.88545060229779</v>
      </c>
      <c r="BC6565" s="17">
        <f t="shared" si="2060"/>
        <v>20028</v>
      </c>
      <c r="BD6565" s="50">
        <f t="shared" si="2061"/>
        <v>6.4791581911258005</v>
      </c>
      <c r="BE6565" s="50">
        <f t="shared" si="2062"/>
        <v>165.61783387944757</v>
      </c>
      <c r="BF6565" s="50">
        <f t="shared" si="2068"/>
        <v>270.89805299123634</v>
      </c>
      <c r="BG6565" s="50"/>
      <c r="BH6565" s="17">
        <f t="shared" si="2063"/>
        <v>0</v>
      </c>
      <c r="BI6565" s="17">
        <f t="shared" si="2071"/>
        <v>6565</v>
      </c>
      <c r="BJ6565" s="17">
        <f t="shared" si="2069"/>
        <v>6565</v>
      </c>
      <c r="BK6565" s="150">
        <f t="shared" si="2070"/>
        <v>37496</v>
      </c>
      <c r="BL6565" s="50" t="e">
        <f t="shared" ca="1" si="2064"/>
        <v>#NAME?</v>
      </c>
      <c r="BM6565" s="50" t="e">
        <f t="shared" ca="1" si="2065"/>
        <v>#NAME?</v>
      </c>
      <c r="BN6565" s="50" t="e">
        <f t="shared" ca="1" si="2066"/>
        <v>#NAME?</v>
      </c>
    </row>
    <row r="6566" spans="1:66" x14ac:dyDescent="0.35">
      <c r="A6566" s="48">
        <v>37497</v>
      </c>
      <c r="B6566" s="17">
        <v>2002</v>
      </c>
      <c r="C6566" s="17">
        <v>8</v>
      </c>
      <c r="D6566" s="17">
        <v>241</v>
      </c>
      <c r="E6566" s="17">
        <v>29</v>
      </c>
      <c r="F6566" s="17">
        <v>5</v>
      </c>
      <c r="G6566" s="50">
        <v>10.8</v>
      </c>
      <c r="H6566" s="32">
        <v>4.6685633935101656</v>
      </c>
      <c r="I6566" s="50">
        <v>9.8333333333333339</v>
      </c>
      <c r="J6566" s="13">
        <v>0</v>
      </c>
      <c r="K6566" s="13">
        <f t="shared" si="2052"/>
        <v>0</v>
      </c>
      <c r="L6566" s="13">
        <f t="shared" si="2053"/>
        <v>0</v>
      </c>
      <c r="M6566" s="13" t="e">
        <f ca="1">CalcTable[[#This Row],[IWC]]-AE6565</f>
        <v>#NAME?</v>
      </c>
      <c r="N6566" s="13" t="e">
        <f ca="1">IF(CalcTable[[#This Row],[Day of Year]]&lt;123,FCAP,AE6565)</f>
        <v>#NAME?</v>
      </c>
      <c r="O6566" s="17" t="e">
        <f ca="1">IF(IRR_DRIP,5,COUNTIF('IDET Wind Values'!C6550:G6550,"&lt;="&amp;IRR_MAXWIND))</f>
        <v>#NAME?</v>
      </c>
      <c r="P6566" s="13" t="e">
        <f ca="1">CalcTable[[#This Row],[ET_o]]*KL</f>
        <v>#NAME?</v>
      </c>
      <c r="Q6566" s="13" t="e">
        <f ca="1">IF(WILTPT&lt;=0,1,MAX(0,MIN(1,(CalcTable[[#This Row],[IWC]]-WILTPT)/(MAD-WILTPT))))</f>
        <v>#NAME?</v>
      </c>
      <c r="R6566" s="13" t="e">
        <f ca="1">CalcTable[[#This Row],[ETMult]]*CalcTable[[#This Row],[ETb]]</f>
        <v>#NAME?</v>
      </c>
      <c r="S6566" s="13" t="b">
        <f>INDEX(IRR_LIST,CalcTable[[#This Row],[Day of Week]]+1)</f>
        <v>1</v>
      </c>
      <c r="T6566" s="13">
        <f t="shared" ca="1" si="2054"/>
        <v>0</v>
      </c>
      <c r="U6566" s="13" t="b">
        <f ca="1">IF(CalcTable[[#This Row],[IrrPrecip]]&gt;=IC_MM,FALSE,TRUE)</f>
        <v>1</v>
      </c>
      <c r="V6566" s="13" t="b">
        <f t="shared" si="2055"/>
        <v>1</v>
      </c>
      <c r="W6566" s="13" t="e">
        <f ca="1">IF(AND(IRR_DRIP=FALSE,CalcTable[[#This Row],[IrrHours]]&lt;=0),FALSE,TRUE)</f>
        <v>#NAME?</v>
      </c>
      <c r="X6566" s="13" t="e">
        <f ca="1">AND(CalcTable[[#This Row],[IrrDay]],CalcTable[[#This Row],[IrrRain]],CalcTable[[#This Row],[IrrWarm]],CalcTable[[#This Row],[IrrWindy]])</f>
        <v>#NAME?</v>
      </c>
      <c r="Y6566" s="13" t="e">
        <f t="shared" ca="1" si="2056"/>
        <v>#NAME?</v>
      </c>
      <c r="Z6566" s="13" t="e">
        <f ca="1">CalcTable[[#This Row],[IrrHours]]/5</f>
        <v>#NAME?</v>
      </c>
      <c r="AA6566" s="13" t="e">
        <f ca="1">IF(CalcTable[[#This Row],[IrrFlag]]=FALSE,0,MAX(0,CalcTable[[#This Row],[VolRednWind]]*(FCAP*IRR_TARGET-CalcTable[[#This Row],[IWC]])))</f>
        <v>#NAME?</v>
      </c>
      <c r="AB6566" s="13" t="e">
        <f ca="1">CalcTable[[#This Row],[IWC]]+CalcTable[[#This Row],[Eff Precip]]+CalcTable[[#This Row],[IrrAmt]]-CalcTable[[#This Row],[AET]]</f>
        <v>#NAME?</v>
      </c>
      <c r="AC6566" s="13" t="e">
        <f ca="1">IF(CalcTable[[#This Row],[PWC]]&gt;FCAP,MIN(24*PERC,MIN(SAT,CalcTable[[#This Row],[PWC]])-FCAP),0)</f>
        <v>#NAME?</v>
      </c>
      <c r="AD6566" s="13" t="e">
        <f ca="1">IF(CalcTable[[#This Row],[PWC]]&gt;SAT,CalcTable[[#This Row],[PWC]]-SAT,0)</f>
        <v>#NAME?</v>
      </c>
      <c r="AE6566" s="13" t="e">
        <f ca="1">CalcTable[[#This Row],[PWC]]-CalcTable[[#This Row],[PercAmt]]-CalcTable[[#This Row],[Runoff]]</f>
        <v>#NAME?</v>
      </c>
      <c r="AF6566" s="13" t="e">
        <f ca="1">CalcTable[[#This Row],[IrrAmt]]/1000*CUR_IRR_AREA*10000/IRR_EFF</f>
        <v>#NAME?</v>
      </c>
      <c r="AG6566" s="147"/>
      <c r="AH6566" s="13"/>
      <c r="AI6566" s="50">
        <v>0</v>
      </c>
      <c r="AJ6566" s="50">
        <v>0</v>
      </c>
      <c r="AK6566" s="50">
        <v>0</v>
      </c>
      <c r="AL6566" s="50">
        <v>0</v>
      </c>
      <c r="AM6566" s="50"/>
      <c r="AN6566" s="50"/>
      <c r="AO6566" s="50"/>
      <c r="AP6566" s="50"/>
      <c r="AQ6566" s="50"/>
      <c r="AR6566" s="50"/>
      <c r="AS6566" s="50"/>
      <c r="AT6566" s="50"/>
      <c r="AU6566" s="50"/>
      <c r="AV6566" s="50"/>
      <c r="AW6566" s="50"/>
      <c r="AX6566" s="50">
        <f t="shared" si="2067"/>
        <v>0</v>
      </c>
      <c r="AY6566" s="50"/>
      <c r="AZ6566" s="50">
        <f t="shared" si="2057"/>
        <v>0</v>
      </c>
      <c r="BA6566" s="50">
        <f t="shared" si="2058"/>
        <v>0</v>
      </c>
      <c r="BB6566" s="50">
        <f t="shared" si="2059"/>
        <v>0</v>
      </c>
      <c r="BC6566" s="17">
        <f t="shared" si="2060"/>
        <v>20028</v>
      </c>
      <c r="BD6566" s="50">
        <f t="shared" si="2061"/>
        <v>0</v>
      </c>
      <c r="BE6566" s="50">
        <f t="shared" si="2062"/>
        <v>0</v>
      </c>
      <c r="BF6566" s="50">
        <f t="shared" si="2068"/>
        <v>0</v>
      </c>
      <c r="BG6566" s="50"/>
      <c r="BH6566" s="17">
        <f t="shared" si="2063"/>
        <v>0</v>
      </c>
      <c r="BI6566" s="17">
        <f t="shared" si="2071"/>
        <v>6566</v>
      </c>
      <c r="BJ6566" s="17">
        <f t="shared" si="2069"/>
        <v>6566</v>
      </c>
      <c r="BK6566" s="150">
        <f t="shared" si="2070"/>
        <v>37497</v>
      </c>
      <c r="BL6566" s="50" t="e">
        <f t="shared" ca="1" si="2064"/>
        <v>#NAME?</v>
      </c>
      <c r="BM6566" s="50" t="e">
        <f t="shared" ca="1" si="2065"/>
        <v>#NAME?</v>
      </c>
      <c r="BN6566" s="50" t="e">
        <f t="shared" ca="1" si="2066"/>
        <v>#NAME?</v>
      </c>
    </row>
    <row r="6567" spans="1:66" x14ac:dyDescent="0.35">
      <c r="A6567" s="48">
        <v>37498</v>
      </c>
      <c r="B6567" s="17">
        <v>2002</v>
      </c>
      <c r="C6567" s="17">
        <v>8</v>
      </c>
      <c r="D6567" s="17">
        <v>242</v>
      </c>
      <c r="E6567" s="17">
        <v>30</v>
      </c>
      <c r="F6567" s="17">
        <v>6</v>
      </c>
      <c r="G6567" s="50">
        <v>12</v>
      </c>
      <c r="H6567" s="32">
        <v>3.3335925857621191</v>
      </c>
      <c r="I6567" s="50">
        <v>22</v>
      </c>
      <c r="J6567" s="13">
        <v>10.199999999999999</v>
      </c>
      <c r="K6567" s="13">
        <f t="shared" si="2052"/>
        <v>10.199999999999999</v>
      </c>
      <c r="L6567" s="13">
        <f t="shared" si="2053"/>
        <v>3.8999999999999995</v>
      </c>
      <c r="M6567" s="13" t="e">
        <f ca="1">CalcTable[[#This Row],[IWC]]-AE6566</f>
        <v>#NAME?</v>
      </c>
      <c r="N6567" s="13" t="e">
        <f ca="1">IF(CalcTable[[#This Row],[Day of Year]]&lt;123,FCAP,AE6566)</f>
        <v>#NAME?</v>
      </c>
      <c r="O6567" s="17" t="e">
        <f ca="1">IF(IRR_DRIP,5,COUNTIF('IDET Wind Values'!C6551:G6551,"&lt;="&amp;IRR_MAXWIND))</f>
        <v>#NAME?</v>
      </c>
      <c r="P6567" s="13" t="e">
        <f ca="1">CalcTable[[#This Row],[ET_o]]*KL</f>
        <v>#NAME?</v>
      </c>
      <c r="Q6567" s="13" t="e">
        <f ca="1">IF(WILTPT&lt;=0,1,MAX(0,MIN(1,(CalcTable[[#This Row],[IWC]]-WILTPT)/(MAD-WILTPT))))</f>
        <v>#NAME?</v>
      </c>
      <c r="R6567" s="13" t="e">
        <f ca="1">CalcTable[[#This Row],[ETMult]]*CalcTable[[#This Row],[ETb]]</f>
        <v>#NAME?</v>
      </c>
      <c r="S6567" s="13" t="b">
        <f>INDEX(IRR_LIST,CalcTable[[#This Row],[Day of Week]]+1)</f>
        <v>0</v>
      </c>
      <c r="T6567" s="13">
        <f t="shared" ca="1" si="2054"/>
        <v>0</v>
      </c>
      <c r="U6567" s="13" t="b">
        <f ca="1">IF(CalcTable[[#This Row],[IrrPrecip]]&gt;=IC_MM,FALSE,TRUE)</f>
        <v>1</v>
      </c>
      <c r="V6567" s="13" t="b">
        <f t="shared" si="2055"/>
        <v>1</v>
      </c>
      <c r="W6567" s="13" t="e">
        <f ca="1">IF(AND(IRR_DRIP=FALSE,CalcTable[[#This Row],[IrrHours]]&lt;=0),FALSE,TRUE)</f>
        <v>#NAME?</v>
      </c>
      <c r="X6567" s="13" t="e">
        <f ca="1">AND(CalcTable[[#This Row],[IrrDay]],CalcTable[[#This Row],[IrrRain]],CalcTable[[#This Row],[IrrWarm]],CalcTable[[#This Row],[IrrWindy]])</f>
        <v>#NAME?</v>
      </c>
      <c r="Y6567" s="13" t="e">
        <f t="shared" ca="1" si="2056"/>
        <v>#NAME?</v>
      </c>
      <c r="Z6567" s="13" t="e">
        <f ca="1">CalcTable[[#This Row],[IrrHours]]/5</f>
        <v>#NAME?</v>
      </c>
      <c r="AA6567" s="13" t="e">
        <f ca="1">IF(CalcTable[[#This Row],[IrrFlag]]=FALSE,0,MAX(0,CalcTable[[#This Row],[VolRednWind]]*(FCAP*IRR_TARGET-CalcTable[[#This Row],[IWC]])))</f>
        <v>#NAME?</v>
      </c>
      <c r="AB6567" s="13" t="e">
        <f ca="1">CalcTable[[#This Row],[IWC]]+CalcTable[[#This Row],[Eff Precip]]+CalcTable[[#This Row],[IrrAmt]]-CalcTable[[#This Row],[AET]]</f>
        <v>#NAME?</v>
      </c>
      <c r="AC6567" s="13" t="e">
        <f ca="1">IF(CalcTable[[#This Row],[PWC]]&gt;FCAP,MIN(24*PERC,MIN(SAT,CalcTable[[#This Row],[PWC]])-FCAP),0)</f>
        <v>#NAME?</v>
      </c>
      <c r="AD6567" s="13" t="e">
        <f ca="1">IF(CalcTable[[#This Row],[PWC]]&gt;SAT,CalcTable[[#This Row],[PWC]]-SAT,0)</f>
        <v>#NAME?</v>
      </c>
      <c r="AE6567" s="13" t="e">
        <f ca="1">CalcTable[[#This Row],[PWC]]-CalcTable[[#This Row],[PercAmt]]-CalcTable[[#This Row],[Runoff]]</f>
        <v>#NAME?</v>
      </c>
      <c r="AF6567" s="13" t="e">
        <f ca="1">CalcTable[[#This Row],[IrrAmt]]/1000*CUR_IRR_AREA*10000/IRR_EFF</f>
        <v>#NAME?</v>
      </c>
      <c r="AG6567" s="147"/>
      <c r="AH6567" s="13"/>
      <c r="AI6567" s="50">
        <v>0</v>
      </c>
      <c r="AJ6567" s="50">
        <v>0</v>
      </c>
      <c r="AK6567" s="50">
        <v>0</v>
      </c>
      <c r="AL6567" s="50">
        <v>5.4327142991093069</v>
      </c>
      <c r="AM6567" s="50"/>
      <c r="AN6567" s="50"/>
      <c r="AO6567" s="50"/>
      <c r="AP6567" s="50"/>
      <c r="AQ6567" s="50"/>
      <c r="AR6567" s="50"/>
      <c r="AS6567" s="50"/>
      <c r="AT6567" s="50"/>
      <c r="AU6567" s="50"/>
      <c r="AV6567" s="50"/>
      <c r="AW6567" s="50"/>
      <c r="AX6567" s="50">
        <f t="shared" si="2067"/>
        <v>5.4327142991093069</v>
      </c>
      <c r="AY6567" s="50"/>
      <c r="AZ6567" s="50">
        <f t="shared" si="2057"/>
        <v>159.35961944053969</v>
      </c>
      <c r="BA6567" s="50">
        <f t="shared" si="2058"/>
        <v>245.36322358305318</v>
      </c>
      <c r="BB6567" s="50">
        <f t="shared" si="2059"/>
        <v>252.95177688974556</v>
      </c>
      <c r="BC6567" s="17">
        <f t="shared" si="2060"/>
        <v>20028</v>
      </c>
      <c r="BD6567" s="50">
        <f t="shared" si="2061"/>
        <v>5.4327142991093069</v>
      </c>
      <c r="BE6567" s="50">
        <f t="shared" si="2062"/>
        <v>159.35961944053969</v>
      </c>
      <c r="BF6567" s="50">
        <f t="shared" si="2068"/>
        <v>260.66160642633434</v>
      </c>
      <c r="BG6567" s="50"/>
      <c r="BH6567" s="17">
        <f t="shared" si="2063"/>
        <v>0</v>
      </c>
      <c r="BI6567" s="17">
        <f t="shared" si="2071"/>
        <v>6567</v>
      </c>
      <c r="BJ6567" s="17">
        <f t="shared" si="2069"/>
        <v>6567</v>
      </c>
      <c r="BK6567" s="150">
        <f t="shared" si="2070"/>
        <v>37498</v>
      </c>
      <c r="BL6567" s="50" t="e">
        <f t="shared" ca="1" si="2064"/>
        <v>#NAME?</v>
      </c>
      <c r="BM6567" s="50" t="e">
        <f t="shared" ca="1" si="2065"/>
        <v>#NAME?</v>
      </c>
      <c r="BN6567" s="50" t="e">
        <f t="shared" ca="1" si="2066"/>
        <v>#NAME?</v>
      </c>
    </row>
    <row r="6568" spans="1:66" x14ac:dyDescent="0.35">
      <c r="A6568" s="48">
        <v>37499</v>
      </c>
      <c r="B6568" s="17">
        <v>2002</v>
      </c>
      <c r="C6568" s="17">
        <v>8</v>
      </c>
      <c r="D6568" s="17">
        <v>243</v>
      </c>
      <c r="E6568" s="17">
        <v>31</v>
      </c>
      <c r="F6568" s="17">
        <v>7</v>
      </c>
      <c r="G6568" s="50">
        <v>7.8</v>
      </c>
      <c r="H6568" s="32">
        <v>3.4067087057004848</v>
      </c>
      <c r="I6568" s="50">
        <v>2.5</v>
      </c>
      <c r="J6568" s="13">
        <v>0</v>
      </c>
      <c r="K6568" s="13">
        <f t="shared" si="2052"/>
        <v>0</v>
      </c>
      <c r="L6568" s="13">
        <f t="shared" si="2053"/>
        <v>0</v>
      </c>
      <c r="M6568" s="13" t="e">
        <f ca="1">CalcTable[[#This Row],[IWC]]-AE6567</f>
        <v>#NAME?</v>
      </c>
      <c r="N6568" s="13" t="e">
        <f ca="1">IF(CalcTable[[#This Row],[Day of Year]]&lt;123,FCAP,AE6567)</f>
        <v>#NAME?</v>
      </c>
      <c r="O6568" s="17" t="e">
        <f ca="1">IF(IRR_DRIP,5,COUNTIF('IDET Wind Values'!C6552:G6552,"&lt;="&amp;IRR_MAXWIND))</f>
        <v>#NAME?</v>
      </c>
      <c r="P6568" s="13" t="e">
        <f ca="1">CalcTable[[#This Row],[ET_o]]*KL</f>
        <v>#NAME?</v>
      </c>
      <c r="Q6568" s="13" t="e">
        <f ca="1">IF(WILTPT&lt;=0,1,MAX(0,MIN(1,(CalcTable[[#This Row],[IWC]]-WILTPT)/(MAD-WILTPT))))</f>
        <v>#NAME?</v>
      </c>
      <c r="R6568" s="13" t="e">
        <f ca="1">CalcTable[[#This Row],[ETMult]]*CalcTable[[#This Row],[ETb]]</f>
        <v>#NAME?</v>
      </c>
      <c r="S6568" s="13" t="b">
        <f>INDEX(IRR_LIST,CalcTable[[#This Row],[Day of Week]]+1)</f>
        <v>0</v>
      </c>
      <c r="T6568" s="13">
        <f t="shared" ca="1" si="2054"/>
        <v>10.199999999999999</v>
      </c>
      <c r="U6568" s="13" t="b">
        <f ca="1">IF(CalcTable[[#This Row],[IrrPrecip]]&gt;=IC_MM,FALSE,TRUE)</f>
        <v>0</v>
      </c>
      <c r="V6568" s="13" t="b">
        <f t="shared" si="2055"/>
        <v>1</v>
      </c>
      <c r="W6568" s="13" t="e">
        <f ca="1">IF(AND(IRR_DRIP=FALSE,CalcTable[[#This Row],[IrrHours]]&lt;=0),FALSE,TRUE)</f>
        <v>#NAME?</v>
      </c>
      <c r="X6568" s="13" t="e">
        <f ca="1">AND(CalcTable[[#This Row],[IrrDay]],CalcTable[[#This Row],[IrrRain]],CalcTable[[#This Row],[IrrWarm]],CalcTable[[#This Row],[IrrWindy]])</f>
        <v>#NAME?</v>
      </c>
      <c r="Y6568" s="13" t="e">
        <f t="shared" ca="1" si="2056"/>
        <v>#NAME?</v>
      </c>
      <c r="Z6568" s="13" t="e">
        <f ca="1">CalcTable[[#This Row],[IrrHours]]/5</f>
        <v>#NAME?</v>
      </c>
      <c r="AA6568" s="13" t="e">
        <f ca="1">IF(CalcTable[[#This Row],[IrrFlag]]=FALSE,0,MAX(0,CalcTable[[#This Row],[VolRednWind]]*(FCAP*IRR_TARGET-CalcTable[[#This Row],[IWC]])))</f>
        <v>#NAME?</v>
      </c>
      <c r="AB6568" s="13" t="e">
        <f ca="1">CalcTable[[#This Row],[IWC]]+CalcTable[[#This Row],[Eff Precip]]+CalcTable[[#This Row],[IrrAmt]]-CalcTable[[#This Row],[AET]]</f>
        <v>#NAME?</v>
      </c>
      <c r="AC6568" s="13" t="e">
        <f ca="1">IF(CalcTable[[#This Row],[PWC]]&gt;FCAP,MIN(24*PERC,MIN(SAT,CalcTable[[#This Row],[PWC]])-FCAP),0)</f>
        <v>#NAME?</v>
      </c>
      <c r="AD6568" s="13" t="e">
        <f ca="1">IF(CalcTable[[#This Row],[PWC]]&gt;SAT,CalcTable[[#This Row],[PWC]]-SAT,0)</f>
        <v>#NAME?</v>
      </c>
      <c r="AE6568" s="13" t="e">
        <f ca="1">CalcTable[[#This Row],[PWC]]-CalcTable[[#This Row],[PercAmt]]-CalcTable[[#This Row],[Runoff]]</f>
        <v>#NAME?</v>
      </c>
      <c r="AF6568" s="13" t="e">
        <f ca="1">CalcTable[[#This Row],[IrrAmt]]/1000*CUR_IRR_AREA*10000/IRR_EFF</f>
        <v>#NAME?</v>
      </c>
      <c r="AG6568" s="147"/>
      <c r="AH6568" s="13"/>
      <c r="AI6568" s="50">
        <v>0</v>
      </c>
      <c r="AJ6568" s="50">
        <v>0</v>
      </c>
      <c r="AK6568" s="50">
        <v>0</v>
      </c>
      <c r="AL6568" s="50">
        <v>0</v>
      </c>
      <c r="AM6568" s="50"/>
      <c r="AN6568" s="50"/>
      <c r="AO6568" s="50"/>
      <c r="AP6568" s="50"/>
      <c r="AQ6568" s="50"/>
      <c r="AR6568" s="50"/>
      <c r="AS6568" s="50"/>
      <c r="AT6568" s="50"/>
      <c r="AU6568" s="50"/>
      <c r="AV6568" s="50"/>
      <c r="AW6568" s="50"/>
      <c r="AX6568" s="50">
        <f t="shared" si="2067"/>
        <v>0</v>
      </c>
      <c r="AY6568" s="50"/>
      <c r="AZ6568" s="50">
        <f t="shared" si="2057"/>
        <v>0</v>
      </c>
      <c r="BA6568" s="50">
        <f t="shared" si="2058"/>
        <v>0</v>
      </c>
      <c r="BB6568" s="50">
        <f t="shared" si="2059"/>
        <v>0</v>
      </c>
      <c r="BC6568" s="17">
        <f t="shared" si="2060"/>
        <v>20028</v>
      </c>
      <c r="BD6568" s="50">
        <f t="shared" si="2061"/>
        <v>0</v>
      </c>
      <c r="BE6568" s="50">
        <f t="shared" si="2062"/>
        <v>0</v>
      </c>
      <c r="BF6568" s="50">
        <f t="shared" si="2068"/>
        <v>0</v>
      </c>
      <c r="BG6568" s="50"/>
      <c r="BH6568" s="17">
        <f t="shared" si="2063"/>
        <v>0</v>
      </c>
      <c r="BI6568" s="17">
        <f t="shared" si="2071"/>
        <v>6568</v>
      </c>
      <c r="BJ6568" s="17">
        <f t="shared" si="2069"/>
        <v>6568</v>
      </c>
      <c r="BK6568" s="150">
        <f t="shared" si="2070"/>
        <v>37499</v>
      </c>
      <c r="BL6568" s="50" t="e">
        <f t="shared" ca="1" si="2064"/>
        <v>#NAME?</v>
      </c>
      <c r="BM6568" s="50" t="e">
        <f t="shared" ca="1" si="2065"/>
        <v>#NAME?</v>
      </c>
      <c r="BN6568" s="50" t="e">
        <f t="shared" ca="1" si="2066"/>
        <v>#NAME?</v>
      </c>
    </row>
    <row r="6569" spans="1:66" x14ac:dyDescent="0.35">
      <c r="A6569" s="48">
        <v>37500</v>
      </c>
      <c r="B6569" s="17">
        <v>2002</v>
      </c>
      <c r="C6569" s="17">
        <v>9</v>
      </c>
      <c r="D6569" s="17">
        <v>244</v>
      </c>
      <c r="E6569" s="17">
        <v>1</v>
      </c>
      <c r="F6569" s="17">
        <v>1</v>
      </c>
      <c r="G6569" s="50">
        <v>6.9</v>
      </c>
      <c r="H6569" s="32">
        <v>2.8394250366205815</v>
      </c>
      <c r="I6569" s="50">
        <v>14.833333333333334</v>
      </c>
      <c r="J6569" s="13">
        <v>10.4</v>
      </c>
      <c r="K6569" s="13">
        <f t="shared" si="2052"/>
        <v>10.4</v>
      </c>
      <c r="L6569" s="13">
        <f t="shared" si="2053"/>
        <v>4.0500000000000007</v>
      </c>
      <c r="M6569" s="13" t="e">
        <f ca="1">CalcTable[[#This Row],[IWC]]-AE6568</f>
        <v>#NAME?</v>
      </c>
      <c r="N6569" s="13" t="e">
        <f ca="1">IF(CalcTable[[#This Row],[Day of Year]]&lt;123,FCAP,AE6568)</f>
        <v>#NAME?</v>
      </c>
      <c r="O6569" s="17" t="e">
        <f ca="1">IF(IRR_DRIP,5,COUNTIF('IDET Wind Values'!C6553:G6553,"&lt;="&amp;IRR_MAXWIND))</f>
        <v>#NAME?</v>
      </c>
      <c r="P6569" s="13" t="e">
        <f ca="1">CalcTable[[#This Row],[ET_o]]*KL</f>
        <v>#NAME?</v>
      </c>
      <c r="Q6569" s="13" t="e">
        <f ca="1">IF(WILTPT&lt;=0,1,MAX(0,MIN(1,(CalcTable[[#This Row],[IWC]]-WILTPT)/(MAD-WILTPT))))</f>
        <v>#NAME?</v>
      </c>
      <c r="R6569" s="13" t="e">
        <f ca="1">CalcTable[[#This Row],[ETMult]]*CalcTable[[#This Row],[ETb]]</f>
        <v>#NAME?</v>
      </c>
      <c r="S6569" s="13" t="b">
        <f>INDEX(IRR_LIST,CalcTable[[#This Row],[Day of Week]]+1)</f>
        <v>1</v>
      </c>
      <c r="T6569" s="13">
        <f t="shared" ca="1" si="2054"/>
        <v>10.199999999999999</v>
      </c>
      <c r="U6569" s="13" t="b">
        <f ca="1">IF(CalcTable[[#This Row],[IrrPrecip]]&gt;=IC_MM,FALSE,TRUE)</f>
        <v>0</v>
      </c>
      <c r="V6569" s="13" t="b">
        <f t="shared" si="2055"/>
        <v>1</v>
      </c>
      <c r="W6569" s="13" t="e">
        <f ca="1">IF(AND(IRR_DRIP=FALSE,CalcTable[[#This Row],[IrrHours]]&lt;=0),FALSE,TRUE)</f>
        <v>#NAME?</v>
      </c>
      <c r="X6569" s="13" t="e">
        <f ca="1">AND(CalcTable[[#This Row],[IrrDay]],CalcTable[[#This Row],[IrrRain]],CalcTable[[#This Row],[IrrWarm]],CalcTable[[#This Row],[IrrWindy]])</f>
        <v>#NAME?</v>
      </c>
      <c r="Y6569" s="13" t="e">
        <f t="shared" ca="1" si="2056"/>
        <v>#NAME?</v>
      </c>
      <c r="Z6569" s="13" t="e">
        <f ca="1">CalcTable[[#This Row],[IrrHours]]/5</f>
        <v>#NAME?</v>
      </c>
      <c r="AA6569" s="13" t="e">
        <f ca="1">IF(CalcTable[[#This Row],[IrrFlag]]=FALSE,0,MAX(0,CalcTable[[#This Row],[VolRednWind]]*(FCAP*IRR_TARGET-CalcTable[[#This Row],[IWC]])))</f>
        <v>#NAME?</v>
      </c>
      <c r="AB6569" s="13" t="e">
        <f ca="1">CalcTable[[#This Row],[IWC]]+CalcTable[[#This Row],[Eff Precip]]+CalcTable[[#This Row],[IrrAmt]]-CalcTable[[#This Row],[AET]]</f>
        <v>#NAME?</v>
      </c>
      <c r="AC6569" s="13" t="e">
        <f ca="1">IF(CalcTable[[#This Row],[PWC]]&gt;FCAP,MIN(24*PERC,MIN(SAT,CalcTable[[#This Row],[PWC]])-FCAP),0)</f>
        <v>#NAME?</v>
      </c>
      <c r="AD6569" s="13" t="e">
        <f ca="1">IF(CalcTable[[#This Row],[PWC]]&gt;SAT,CalcTable[[#This Row],[PWC]]-SAT,0)</f>
        <v>#NAME?</v>
      </c>
      <c r="AE6569" s="13" t="e">
        <f ca="1">CalcTable[[#This Row],[PWC]]-CalcTable[[#This Row],[PercAmt]]-CalcTable[[#This Row],[Runoff]]</f>
        <v>#NAME?</v>
      </c>
      <c r="AF6569" s="13" t="e">
        <f ca="1">CalcTable[[#This Row],[IrrAmt]]/1000*CUR_IRR_AREA*10000/IRR_EFF</f>
        <v>#NAME?</v>
      </c>
      <c r="AG6569" s="147"/>
      <c r="AH6569" s="13"/>
      <c r="AI6569" s="50">
        <v>0</v>
      </c>
      <c r="AJ6569" s="50">
        <v>0</v>
      </c>
      <c r="AK6569" s="50">
        <v>0</v>
      </c>
      <c r="AL6569" s="50">
        <v>0</v>
      </c>
      <c r="AM6569" s="50"/>
      <c r="AN6569" s="50"/>
      <c r="AO6569" s="50"/>
      <c r="AP6569" s="50"/>
      <c r="AQ6569" s="50"/>
      <c r="AR6569" s="50"/>
      <c r="AS6569" s="50"/>
      <c r="AT6569" s="50"/>
      <c r="AU6569" s="50"/>
      <c r="AV6569" s="50"/>
      <c r="AW6569" s="50"/>
      <c r="AX6569" s="50">
        <f t="shared" si="2067"/>
        <v>0</v>
      </c>
      <c r="AY6569" s="50"/>
      <c r="AZ6569" s="50">
        <f t="shared" si="2057"/>
        <v>0</v>
      </c>
      <c r="BA6569" s="50">
        <f t="shared" si="2058"/>
        <v>0</v>
      </c>
      <c r="BB6569" s="50">
        <f t="shared" si="2059"/>
        <v>0</v>
      </c>
      <c r="BC6569" s="17">
        <f t="shared" si="2060"/>
        <v>20029</v>
      </c>
      <c r="BD6569" s="50">
        <f t="shared" si="2061"/>
        <v>0</v>
      </c>
      <c r="BE6569" s="50">
        <f t="shared" si="2062"/>
        <v>0</v>
      </c>
      <c r="BF6569" s="50">
        <f t="shared" si="2068"/>
        <v>0</v>
      </c>
      <c r="BG6569" s="50"/>
      <c r="BH6569" s="17">
        <f t="shared" si="2063"/>
        <v>0</v>
      </c>
      <c r="BI6569" s="17">
        <f t="shared" si="2071"/>
        <v>6569</v>
      </c>
      <c r="BJ6569" s="17">
        <f t="shared" si="2069"/>
        <v>6569</v>
      </c>
      <c r="BK6569" s="150">
        <f t="shared" si="2070"/>
        <v>37500</v>
      </c>
      <c r="BL6569" s="50" t="e">
        <f t="shared" ca="1" si="2064"/>
        <v>#NAME?</v>
      </c>
      <c r="BM6569" s="50" t="e">
        <f t="shared" ca="1" si="2065"/>
        <v>#NAME?</v>
      </c>
      <c r="BN6569" s="50" t="e">
        <f t="shared" ca="1" si="2066"/>
        <v>#NAME?</v>
      </c>
    </row>
    <row r="6570" spans="1:66" x14ac:dyDescent="0.35">
      <c r="A6570" s="48">
        <v>37501</v>
      </c>
      <c r="B6570" s="17">
        <v>2002</v>
      </c>
      <c r="C6570" s="17">
        <v>9</v>
      </c>
      <c r="D6570" s="17">
        <v>245</v>
      </c>
      <c r="E6570" s="17">
        <v>2</v>
      </c>
      <c r="F6570" s="17">
        <v>2</v>
      </c>
      <c r="G6570" s="50">
        <v>3.5</v>
      </c>
      <c r="H6570" s="32">
        <v>3.6708139355717009</v>
      </c>
      <c r="I6570" s="50">
        <v>7.666666666666667</v>
      </c>
      <c r="J6570" s="13">
        <v>0</v>
      </c>
      <c r="K6570" s="13">
        <f t="shared" si="2052"/>
        <v>0</v>
      </c>
      <c r="L6570" s="13">
        <f t="shared" si="2053"/>
        <v>0</v>
      </c>
      <c r="M6570" s="13" t="e">
        <f ca="1">CalcTable[[#This Row],[IWC]]-AE6569</f>
        <v>#NAME?</v>
      </c>
      <c r="N6570" s="13" t="e">
        <f ca="1">IF(CalcTable[[#This Row],[Day of Year]]&lt;123,FCAP,AE6569)</f>
        <v>#NAME?</v>
      </c>
      <c r="O6570" s="17" t="e">
        <f ca="1">IF(IRR_DRIP,5,COUNTIF('IDET Wind Values'!C6554:G6554,"&lt;="&amp;IRR_MAXWIND))</f>
        <v>#NAME?</v>
      </c>
      <c r="P6570" s="13" t="e">
        <f ca="1">CalcTable[[#This Row],[ET_o]]*KL</f>
        <v>#NAME?</v>
      </c>
      <c r="Q6570" s="13" t="e">
        <f ca="1">IF(WILTPT&lt;=0,1,MAX(0,MIN(1,(CalcTable[[#This Row],[IWC]]-WILTPT)/(MAD-WILTPT))))</f>
        <v>#NAME?</v>
      </c>
      <c r="R6570" s="13" t="e">
        <f ca="1">CalcTable[[#This Row],[ETMult]]*CalcTable[[#This Row],[ETb]]</f>
        <v>#NAME?</v>
      </c>
      <c r="S6570" s="13" t="b">
        <f>INDEX(IRR_LIST,CalcTable[[#This Row],[Day of Week]]+1)</f>
        <v>0</v>
      </c>
      <c r="T6570" s="13">
        <f t="shared" ca="1" si="2054"/>
        <v>10.4</v>
      </c>
      <c r="U6570" s="13" t="b">
        <f ca="1">IF(CalcTable[[#This Row],[IrrPrecip]]&gt;=IC_MM,FALSE,TRUE)</f>
        <v>0</v>
      </c>
      <c r="V6570" s="13" t="b">
        <f t="shared" si="2055"/>
        <v>1</v>
      </c>
      <c r="W6570" s="13" t="e">
        <f ca="1">IF(AND(IRR_DRIP=FALSE,CalcTable[[#This Row],[IrrHours]]&lt;=0),FALSE,TRUE)</f>
        <v>#NAME?</v>
      </c>
      <c r="X6570" s="13" t="e">
        <f ca="1">AND(CalcTable[[#This Row],[IrrDay]],CalcTable[[#This Row],[IrrRain]],CalcTable[[#This Row],[IrrWarm]],CalcTable[[#This Row],[IrrWindy]])</f>
        <v>#NAME?</v>
      </c>
      <c r="Y6570" s="13" t="e">
        <f t="shared" ca="1" si="2056"/>
        <v>#NAME?</v>
      </c>
      <c r="Z6570" s="13" t="e">
        <f ca="1">CalcTable[[#This Row],[IrrHours]]/5</f>
        <v>#NAME?</v>
      </c>
      <c r="AA6570" s="13" t="e">
        <f ca="1">IF(CalcTable[[#This Row],[IrrFlag]]=FALSE,0,MAX(0,CalcTable[[#This Row],[VolRednWind]]*(FCAP*IRR_TARGET-CalcTable[[#This Row],[IWC]])))</f>
        <v>#NAME?</v>
      </c>
      <c r="AB6570" s="13" t="e">
        <f ca="1">CalcTable[[#This Row],[IWC]]+CalcTable[[#This Row],[Eff Precip]]+CalcTable[[#This Row],[IrrAmt]]-CalcTable[[#This Row],[AET]]</f>
        <v>#NAME?</v>
      </c>
      <c r="AC6570" s="13" t="e">
        <f ca="1">IF(CalcTable[[#This Row],[PWC]]&gt;FCAP,MIN(24*PERC,MIN(SAT,CalcTable[[#This Row],[PWC]])-FCAP),0)</f>
        <v>#NAME?</v>
      </c>
      <c r="AD6570" s="13" t="e">
        <f ca="1">IF(CalcTable[[#This Row],[PWC]]&gt;SAT,CalcTable[[#This Row],[PWC]]-SAT,0)</f>
        <v>#NAME?</v>
      </c>
      <c r="AE6570" s="13" t="e">
        <f ca="1">CalcTable[[#This Row],[PWC]]-CalcTable[[#This Row],[PercAmt]]-CalcTable[[#This Row],[Runoff]]</f>
        <v>#NAME?</v>
      </c>
      <c r="AF6570" s="13" t="e">
        <f ca="1">CalcTable[[#This Row],[IrrAmt]]/1000*CUR_IRR_AREA*10000/IRR_EFF</f>
        <v>#NAME?</v>
      </c>
      <c r="AG6570" s="147"/>
      <c r="AH6570" s="13"/>
      <c r="AI6570" s="50">
        <v>0</v>
      </c>
      <c r="AJ6570" s="50">
        <v>0</v>
      </c>
      <c r="AK6570" s="50">
        <v>0</v>
      </c>
      <c r="AL6570" s="50">
        <v>0</v>
      </c>
      <c r="AM6570" s="50"/>
      <c r="AN6570" s="50"/>
      <c r="AO6570" s="50"/>
      <c r="AP6570" s="50"/>
      <c r="AQ6570" s="50"/>
      <c r="AR6570" s="50"/>
      <c r="AS6570" s="50"/>
      <c r="AT6570" s="50"/>
      <c r="AU6570" s="50"/>
      <c r="AV6570" s="50"/>
      <c r="AW6570" s="50"/>
      <c r="AX6570" s="50">
        <f t="shared" si="2067"/>
        <v>0</v>
      </c>
      <c r="AY6570" s="50"/>
      <c r="AZ6570" s="50">
        <f t="shared" si="2057"/>
        <v>0</v>
      </c>
      <c r="BA6570" s="50">
        <f t="shared" si="2058"/>
        <v>0</v>
      </c>
      <c r="BB6570" s="50">
        <f t="shared" si="2059"/>
        <v>0</v>
      </c>
      <c r="BC6570" s="17">
        <f t="shared" si="2060"/>
        <v>20029</v>
      </c>
      <c r="BD6570" s="50">
        <f t="shared" si="2061"/>
        <v>0</v>
      </c>
      <c r="BE6570" s="50">
        <f t="shared" si="2062"/>
        <v>0</v>
      </c>
      <c r="BF6570" s="50">
        <f t="shared" si="2068"/>
        <v>0</v>
      </c>
      <c r="BG6570" s="50"/>
      <c r="BH6570" s="17">
        <f t="shared" si="2063"/>
        <v>0</v>
      </c>
      <c r="BI6570" s="17">
        <f t="shared" si="2071"/>
        <v>6570</v>
      </c>
      <c r="BJ6570" s="17">
        <f t="shared" si="2069"/>
        <v>6570</v>
      </c>
      <c r="BK6570" s="150">
        <f t="shared" si="2070"/>
        <v>37501</v>
      </c>
      <c r="BL6570" s="50" t="e">
        <f t="shared" ca="1" si="2064"/>
        <v>#NAME?</v>
      </c>
      <c r="BM6570" s="50" t="e">
        <f t="shared" ca="1" si="2065"/>
        <v>#NAME?</v>
      </c>
      <c r="BN6570" s="50" t="e">
        <f t="shared" ca="1" si="2066"/>
        <v>#NAME?</v>
      </c>
    </row>
    <row r="6571" spans="1:66" x14ac:dyDescent="0.35">
      <c r="A6571" s="48">
        <v>37502</v>
      </c>
      <c r="B6571" s="17">
        <v>2002</v>
      </c>
      <c r="C6571" s="17">
        <v>9</v>
      </c>
      <c r="D6571" s="17">
        <v>246</v>
      </c>
      <c r="E6571" s="17">
        <v>3</v>
      </c>
      <c r="F6571" s="17">
        <v>3</v>
      </c>
      <c r="G6571" s="50">
        <v>8.8000000000000007</v>
      </c>
      <c r="H6571" s="32">
        <v>3.2392358397542074</v>
      </c>
      <c r="I6571" s="50">
        <v>9.6666666666666661</v>
      </c>
      <c r="J6571" s="13">
        <v>0</v>
      </c>
      <c r="K6571" s="13">
        <f t="shared" si="2052"/>
        <v>0</v>
      </c>
      <c r="L6571" s="13">
        <f t="shared" si="2053"/>
        <v>0</v>
      </c>
      <c r="M6571" s="13" t="e">
        <f ca="1">CalcTable[[#This Row],[IWC]]-AE6570</f>
        <v>#NAME?</v>
      </c>
      <c r="N6571" s="13" t="e">
        <f ca="1">IF(CalcTable[[#This Row],[Day of Year]]&lt;123,FCAP,AE6570)</f>
        <v>#NAME?</v>
      </c>
      <c r="O6571" s="17" t="e">
        <f ca="1">IF(IRR_DRIP,5,COUNTIF('IDET Wind Values'!C6555:G6555,"&lt;="&amp;IRR_MAXWIND))</f>
        <v>#NAME?</v>
      </c>
      <c r="P6571" s="13" t="e">
        <f ca="1">CalcTable[[#This Row],[ET_o]]*KL</f>
        <v>#NAME?</v>
      </c>
      <c r="Q6571" s="13" t="e">
        <f ca="1">IF(WILTPT&lt;=0,1,MAX(0,MIN(1,(CalcTable[[#This Row],[IWC]]-WILTPT)/(MAD-WILTPT))))</f>
        <v>#NAME?</v>
      </c>
      <c r="R6571" s="13" t="e">
        <f ca="1">CalcTable[[#This Row],[ETMult]]*CalcTable[[#This Row],[ETb]]</f>
        <v>#NAME?</v>
      </c>
      <c r="S6571" s="13" t="b">
        <f>INDEX(IRR_LIST,CalcTable[[#This Row],[Day of Week]]+1)</f>
        <v>1</v>
      </c>
      <c r="T6571" s="13">
        <f t="shared" ca="1" si="2054"/>
        <v>10.4</v>
      </c>
      <c r="U6571" s="13" t="b">
        <f ca="1">IF(CalcTable[[#This Row],[IrrPrecip]]&gt;=IC_MM,FALSE,TRUE)</f>
        <v>0</v>
      </c>
      <c r="V6571" s="13" t="b">
        <f t="shared" si="2055"/>
        <v>1</v>
      </c>
      <c r="W6571" s="13" t="e">
        <f ca="1">IF(AND(IRR_DRIP=FALSE,CalcTable[[#This Row],[IrrHours]]&lt;=0),FALSE,TRUE)</f>
        <v>#NAME?</v>
      </c>
      <c r="X6571" s="13" t="e">
        <f ca="1">AND(CalcTable[[#This Row],[IrrDay]],CalcTable[[#This Row],[IrrRain]],CalcTable[[#This Row],[IrrWarm]],CalcTable[[#This Row],[IrrWindy]])</f>
        <v>#NAME?</v>
      </c>
      <c r="Y6571" s="13" t="e">
        <f t="shared" ca="1" si="2056"/>
        <v>#NAME?</v>
      </c>
      <c r="Z6571" s="13" t="e">
        <f ca="1">CalcTable[[#This Row],[IrrHours]]/5</f>
        <v>#NAME?</v>
      </c>
      <c r="AA6571" s="13" t="e">
        <f ca="1">IF(CalcTable[[#This Row],[IrrFlag]]=FALSE,0,MAX(0,CalcTable[[#This Row],[VolRednWind]]*(FCAP*IRR_TARGET-CalcTable[[#This Row],[IWC]])))</f>
        <v>#NAME?</v>
      </c>
      <c r="AB6571" s="13" t="e">
        <f ca="1">CalcTable[[#This Row],[IWC]]+CalcTable[[#This Row],[Eff Precip]]+CalcTable[[#This Row],[IrrAmt]]-CalcTable[[#This Row],[AET]]</f>
        <v>#NAME?</v>
      </c>
      <c r="AC6571" s="13" t="e">
        <f ca="1">IF(CalcTable[[#This Row],[PWC]]&gt;FCAP,MIN(24*PERC,MIN(SAT,CalcTable[[#This Row],[PWC]])-FCAP),0)</f>
        <v>#NAME?</v>
      </c>
      <c r="AD6571" s="13" t="e">
        <f ca="1">IF(CalcTable[[#This Row],[PWC]]&gt;SAT,CalcTable[[#This Row],[PWC]]-SAT,0)</f>
        <v>#NAME?</v>
      </c>
      <c r="AE6571" s="13" t="e">
        <f ca="1">CalcTable[[#This Row],[PWC]]-CalcTable[[#This Row],[PercAmt]]-CalcTable[[#This Row],[Runoff]]</f>
        <v>#NAME?</v>
      </c>
      <c r="AF6571" s="13" t="e">
        <f ca="1">CalcTable[[#This Row],[IrrAmt]]/1000*CUR_IRR_AREA*10000/IRR_EFF</f>
        <v>#NAME?</v>
      </c>
      <c r="AG6571" s="147"/>
      <c r="AH6571" s="13"/>
      <c r="AI6571" s="50">
        <v>0</v>
      </c>
      <c r="AJ6571" s="50">
        <v>0</v>
      </c>
      <c r="AK6571" s="50">
        <v>0</v>
      </c>
      <c r="AL6571" s="50">
        <v>0</v>
      </c>
      <c r="AM6571" s="50"/>
      <c r="AN6571" s="50"/>
      <c r="AO6571" s="50"/>
      <c r="AP6571" s="50"/>
      <c r="AQ6571" s="50"/>
      <c r="AR6571" s="50"/>
      <c r="AS6571" s="50"/>
      <c r="AT6571" s="50"/>
      <c r="AU6571" s="50"/>
      <c r="AV6571" s="50"/>
      <c r="AW6571" s="50"/>
      <c r="AX6571" s="50">
        <f t="shared" si="2067"/>
        <v>0</v>
      </c>
      <c r="AY6571" s="50"/>
      <c r="AZ6571" s="50">
        <f t="shared" si="2057"/>
        <v>0</v>
      </c>
      <c r="BA6571" s="50">
        <f t="shared" si="2058"/>
        <v>0</v>
      </c>
      <c r="BB6571" s="50">
        <f t="shared" si="2059"/>
        <v>0</v>
      </c>
      <c r="BC6571" s="17">
        <f t="shared" si="2060"/>
        <v>20029</v>
      </c>
      <c r="BD6571" s="50">
        <f t="shared" si="2061"/>
        <v>0</v>
      </c>
      <c r="BE6571" s="50">
        <f t="shared" si="2062"/>
        <v>0</v>
      </c>
      <c r="BF6571" s="50">
        <f t="shared" si="2068"/>
        <v>0</v>
      </c>
      <c r="BG6571" s="50"/>
      <c r="BH6571" s="17">
        <f t="shared" si="2063"/>
        <v>0</v>
      </c>
      <c r="BI6571" s="17">
        <f t="shared" si="2071"/>
        <v>6571</v>
      </c>
      <c r="BJ6571" s="17">
        <f t="shared" si="2069"/>
        <v>6571</v>
      </c>
      <c r="BK6571" s="150">
        <f t="shared" si="2070"/>
        <v>37502</v>
      </c>
      <c r="BL6571" s="50" t="e">
        <f t="shared" ca="1" si="2064"/>
        <v>#NAME?</v>
      </c>
      <c r="BM6571" s="50" t="e">
        <f t="shared" ca="1" si="2065"/>
        <v>#NAME?</v>
      </c>
      <c r="BN6571" s="50" t="e">
        <f t="shared" ca="1" si="2066"/>
        <v>#NAME?</v>
      </c>
    </row>
    <row r="6572" spans="1:66" x14ac:dyDescent="0.35">
      <c r="A6572" s="48">
        <v>37503</v>
      </c>
      <c r="B6572" s="17">
        <v>2002</v>
      </c>
      <c r="C6572" s="17">
        <v>9</v>
      </c>
      <c r="D6572" s="17">
        <v>247</v>
      </c>
      <c r="E6572" s="17">
        <v>4</v>
      </c>
      <c r="F6572" s="17">
        <v>4</v>
      </c>
      <c r="G6572" s="50">
        <v>7.2</v>
      </c>
      <c r="H6572" s="32">
        <v>1.8064764724465223</v>
      </c>
      <c r="I6572" s="50">
        <v>13.666666666666666</v>
      </c>
      <c r="J6572" s="13">
        <v>0</v>
      </c>
      <c r="K6572" s="13">
        <f t="shared" si="2052"/>
        <v>0</v>
      </c>
      <c r="L6572" s="13">
        <f t="shared" si="2053"/>
        <v>0</v>
      </c>
      <c r="M6572" s="13" t="e">
        <f ca="1">CalcTable[[#This Row],[IWC]]-AE6571</f>
        <v>#NAME?</v>
      </c>
      <c r="N6572" s="13" t="e">
        <f ca="1">IF(CalcTable[[#This Row],[Day of Year]]&lt;123,FCAP,AE6571)</f>
        <v>#NAME?</v>
      </c>
      <c r="O6572" s="17" t="e">
        <f ca="1">IF(IRR_DRIP,5,COUNTIF('IDET Wind Values'!C6556:G6556,"&lt;="&amp;IRR_MAXWIND))</f>
        <v>#NAME?</v>
      </c>
      <c r="P6572" s="13" t="e">
        <f ca="1">CalcTable[[#This Row],[ET_o]]*KL</f>
        <v>#NAME?</v>
      </c>
      <c r="Q6572" s="13" t="e">
        <f ca="1">IF(WILTPT&lt;=0,1,MAX(0,MIN(1,(CalcTable[[#This Row],[IWC]]-WILTPT)/(MAD-WILTPT))))</f>
        <v>#NAME?</v>
      </c>
      <c r="R6572" s="13" t="e">
        <f ca="1">CalcTable[[#This Row],[ETMult]]*CalcTable[[#This Row],[ETb]]</f>
        <v>#NAME?</v>
      </c>
      <c r="S6572" s="13" t="b">
        <f>INDEX(IRR_LIST,CalcTable[[#This Row],[Day of Week]]+1)</f>
        <v>0</v>
      </c>
      <c r="T6572" s="13">
        <f t="shared" ca="1" si="2054"/>
        <v>0</v>
      </c>
      <c r="U6572" s="13" t="b">
        <f ca="1">IF(CalcTable[[#This Row],[IrrPrecip]]&gt;=IC_MM,FALSE,TRUE)</f>
        <v>1</v>
      </c>
      <c r="V6572" s="13" t="b">
        <f t="shared" si="2055"/>
        <v>1</v>
      </c>
      <c r="W6572" s="13" t="e">
        <f ca="1">IF(AND(IRR_DRIP=FALSE,CalcTable[[#This Row],[IrrHours]]&lt;=0),FALSE,TRUE)</f>
        <v>#NAME?</v>
      </c>
      <c r="X6572" s="13" t="e">
        <f ca="1">AND(CalcTable[[#This Row],[IrrDay]],CalcTable[[#This Row],[IrrRain]],CalcTable[[#This Row],[IrrWarm]],CalcTable[[#This Row],[IrrWindy]])</f>
        <v>#NAME?</v>
      </c>
      <c r="Y6572" s="13" t="e">
        <f t="shared" ca="1" si="2056"/>
        <v>#NAME?</v>
      </c>
      <c r="Z6572" s="13" t="e">
        <f ca="1">CalcTable[[#This Row],[IrrHours]]/5</f>
        <v>#NAME?</v>
      </c>
      <c r="AA6572" s="13" t="e">
        <f ca="1">IF(CalcTable[[#This Row],[IrrFlag]]=FALSE,0,MAX(0,CalcTable[[#This Row],[VolRednWind]]*(FCAP*IRR_TARGET-CalcTable[[#This Row],[IWC]])))</f>
        <v>#NAME?</v>
      </c>
      <c r="AB6572" s="13" t="e">
        <f ca="1">CalcTable[[#This Row],[IWC]]+CalcTable[[#This Row],[Eff Precip]]+CalcTable[[#This Row],[IrrAmt]]-CalcTable[[#This Row],[AET]]</f>
        <v>#NAME?</v>
      </c>
      <c r="AC6572" s="13" t="e">
        <f ca="1">IF(CalcTable[[#This Row],[PWC]]&gt;FCAP,MIN(24*PERC,MIN(SAT,CalcTable[[#This Row],[PWC]])-FCAP),0)</f>
        <v>#NAME?</v>
      </c>
      <c r="AD6572" s="13" t="e">
        <f ca="1">IF(CalcTable[[#This Row],[PWC]]&gt;SAT,CalcTable[[#This Row],[PWC]]-SAT,0)</f>
        <v>#NAME?</v>
      </c>
      <c r="AE6572" s="13" t="e">
        <f ca="1">CalcTable[[#This Row],[PWC]]-CalcTable[[#This Row],[PercAmt]]-CalcTable[[#This Row],[Runoff]]</f>
        <v>#NAME?</v>
      </c>
      <c r="AF6572" s="13" t="e">
        <f ca="1">CalcTable[[#This Row],[IrrAmt]]/1000*CUR_IRR_AREA*10000/IRR_EFF</f>
        <v>#NAME?</v>
      </c>
      <c r="AG6572" s="147"/>
      <c r="AH6572" s="13"/>
      <c r="AI6572" s="50">
        <v>0</v>
      </c>
      <c r="AJ6572" s="50">
        <v>0</v>
      </c>
      <c r="AK6572" s="50">
        <v>0</v>
      </c>
      <c r="AL6572" s="50">
        <v>6.0805273764292522</v>
      </c>
      <c r="AM6572" s="50"/>
      <c r="AN6572" s="50"/>
      <c r="AO6572" s="50"/>
      <c r="AP6572" s="50"/>
      <c r="AQ6572" s="50"/>
      <c r="AR6572" s="50"/>
      <c r="AS6572" s="50"/>
      <c r="AT6572" s="50"/>
      <c r="AU6572" s="50"/>
      <c r="AV6572" s="50"/>
      <c r="AW6572" s="50"/>
      <c r="AX6572" s="50">
        <f t="shared" si="2067"/>
        <v>6.0805273764292522</v>
      </c>
      <c r="AY6572" s="50"/>
      <c r="AZ6572" s="50">
        <f t="shared" si="2057"/>
        <v>178.36213637525807</v>
      </c>
      <c r="BA6572" s="50">
        <f t="shared" si="2058"/>
        <v>274.62106711746088</v>
      </c>
      <c r="BB6572" s="50">
        <f t="shared" si="2059"/>
        <v>283.11450218294937</v>
      </c>
      <c r="BC6572" s="17">
        <f t="shared" si="2060"/>
        <v>20029</v>
      </c>
      <c r="BD6572" s="50">
        <f t="shared" si="2061"/>
        <v>6.0805273764292522</v>
      </c>
      <c r="BE6572" s="50">
        <f t="shared" si="2062"/>
        <v>178.36213637525807</v>
      </c>
      <c r="BF6572" s="50">
        <f t="shared" si="2068"/>
        <v>291.74367481816722</v>
      </c>
      <c r="BG6572" s="50"/>
      <c r="BH6572" s="17">
        <f t="shared" si="2063"/>
        <v>0</v>
      </c>
      <c r="BI6572" s="17">
        <f t="shared" si="2071"/>
        <v>6572</v>
      </c>
      <c r="BJ6572" s="17">
        <f t="shared" si="2069"/>
        <v>6572</v>
      </c>
      <c r="BK6572" s="150">
        <f t="shared" si="2070"/>
        <v>37503</v>
      </c>
      <c r="BL6572" s="50" t="e">
        <f t="shared" ca="1" si="2064"/>
        <v>#NAME?</v>
      </c>
      <c r="BM6572" s="50" t="e">
        <f t="shared" ca="1" si="2065"/>
        <v>#NAME?</v>
      </c>
      <c r="BN6572" s="50" t="e">
        <f t="shared" ca="1" si="2066"/>
        <v>#NAME?</v>
      </c>
    </row>
    <row r="6573" spans="1:66" x14ac:dyDescent="0.35">
      <c r="A6573" s="48">
        <v>37504</v>
      </c>
      <c r="B6573" s="17">
        <v>2002</v>
      </c>
      <c r="C6573" s="17">
        <v>9</v>
      </c>
      <c r="D6573" s="17">
        <v>248</v>
      </c>
      <c r="E6573" s="17">
        <v>5</v>
      </c>
      <c r="F6573" s="17">
        <v>5</v>
      </c>
      <c r="G6573" s="50">
        <v>4.9000000000000004</v>
      </c>
      <c r="H6573" s="32">
        <v>1.4896831752699675</v>
      </c>
      <c r="I6573" s="50">
        <v>19.333333333333332</v>
      </c>
      <c r="J6573" s="13">
        <v>5.5</v>
      </c>
      <c r="K6573" s="13">
        <f t="shared" si="2052"/>
        <v>5.5</v>
      </c>
      <c r="L6573" s="13">
        <f t="shared" si="2053"/>
        <v>0.375</v>
      </c>
      <c r="M6573" s="13" t="e">
        <f ca="1">CalcTable[[#This Row],[IWC]]-AE6572</f>
        <v>#NAME?</v>
      </c>
      <c r="N6573" s="13" t="e">
        <f ca="1">IF(CalcTable[[#This Row],[Day of Year]]&lt;123,FCAP,AE6572)</f>
        <v>#NAME?</v>
      </c>
      <c r="O6573" s="17" t="e">
        <f ca="1">IF(IRR_DRIP,5,COUNTIF('IDET Wind Values'!C6557:G6557,"&lt;="&amp;IRR_MAXWIND))</f>
        <v>#NAME?</v>
      </c>
      <c r="P6573" s="13" t="e">
        <f ca="1">CalcTable[[#This Row],[ET_o]]*KL</f>
        <v>#NAME?</v>
      </c>
      <c r="Q6573" s="13" t="e">
        <f ca="1">IF(WILTPT&lt;=0,1,MAX(0,MIN(1,(CalcTable[[#This Row],[IWC]]-WILTPT)/(MAD-WILTPT))))</f>
        <v>#NAME?</v>
      </c>
      <c r="R6573" s="13" t="e">
        <f ca="1">CalcTable[[#This Row],[ETMult]]*CalcTable[[#This Row],[ETb]]</f>
        <v>#NAME?</v>
      </c>
      <c r="S6573" s="13" t="b">
        <f>INDEX(IRR_LIST,CalcTable[[#This Row],[Day of Week]]+1)</f>
        <v>1</v>
      </c>
      <c r="T6573" s="13">
        <f t="shared" ca="1" si="2054"/>
        <v>0</v>
      </c>
      <c r="U6573" s="13" t="b">
        <f ca="1">IF(CalcTable[[#This Row],[IrrPrecip]]&gt;=IC_MM,FALSE,TRUE)</f>
        <v>1</v>
      </c>
      <c r="V6573" s="13" t="b">
        <f t="shared" si="2055"/>
        <v>1</v>
      </c>
      <c r="W6573" s="13" t="e">
        <f ca="1">IF(AND(IRR_DRIP=FALSE,CalcTable[[#This Row],[IrrHours]]&lt;=0),FALSE,TRUE)</f>
        <v>#NAME?</v>
      </c>
      <c r="X6573" s="13" t="e">
        <f ca="1">AND(CalcTable[[#This Row],[IrrDay]],CalcTable[[#This Row],[IrrRain]],CalcTable[[#This Row],[IrrWarm]],CalcTable[[#This Row],[IrrWindy]])</f>
        <v>#NAME?</v>
      </c>
      <c r="Y6573" s="13" t="e">
        <f t="shared" ca="1" si="2056"/>
        <v>#NAME?</v>
      </c>
      <c r="Z6573" s="13" t="e">
        <f ca="1">CalcTable[[#This Row],[IrrHours]]/5</f>
        <v>#NAME?</v>
      </c>
      <c r="AA6573" s="13" t="e">
        <f ca="1">IF(CalcTable[[#This Row],[IrrFlag]]=FALSE,0,MAX(0,CalcTable[[#This Row],[VolRednWind]]*(FCAP*IRR_TARGET-CalcTable[[#This Row],[IWC]])))</f>
        <v>#NAME?</v>
      </c>
      <c r="AB6573" s="13" t="e">
        <f ca="1">CalcTable[[#This Row],[IWC]]+CalcTable[[#This Row],[Eff Precip]]+CalcTable[[#This Row],[IrrAmt]]-CalcTable[[#This Row],[AET]]</f>
        <v>#NAME?</v>
      </c>
      <c r="AC6573" s="13" t="e">
        <f ca="1">IF(CalcTable[[#This Row],[PWC]]&gt;FCAP,MIN(24*PERC,MIN(SAT,CalcTable[[#This Row],[PWC]])-FCAP),0)</f>
        <v>#NAME?</v>
      </c>
      <c r="AD6573" s="13" t="e">
        <f ca="1">IF(CalcTable[[#This Row],[PWC]]&gt;SAT,CalcTable[[#This Row],[PWC]]-SAT,0)</f>
        <v>#NAME?</v>
      </c>
      <c r="AE6573" s="13" t="e">
        <f ca="1">CalcTable[[#This Row],[PWC]]-CalcTable[[#This Row],[PercAmt]]-CalcTable[[#This Row],[Runoff]]</f>
        <v>#NAME?</v>
      </c>
      <c r="AF6573" s="13" t="e">
        <f ca="1">CalcTable[[#This Row],[IrrAmt]]/1000*CUR_IRR_AREA*10000/IRR_EFF</f>
        <v>#NAME?</v>
      </c>
      <c r="AG6573" s="147"/>
      <c r="AH6573" s="13"/>
      <c r="AI6573" s="50">
        <v>0</v>
      </c>
      <c r="AJ6573" s="50">
        <v>0</v>
      </c>
      <c r="AK6573" s="50">
        <v>0</v>
      </c>
      <c r="AL6573" s="50">
        <v>0</v>
      </c>
      <c r="AM6573" s="50"/>
      <c r="AN6573" s="50"/>
      <c r="AO6573" s="50"/>
      <c r="AP6573" s="50"/>
      <c r="AQ6573" s="50"/>
      <c r="AR6573" s="50"/>
      <c r="AS6573" s="50"/>
      <c r="AT6573" s="50"/>
      <c r="AU6573" s="50"/>
      <c r="AV6573" s="50"/>
      <c r="AW6573" s="50"/>
      <c r="AX6573" s="50">
        <f t="shared" si="2067"/>
        <v>0</v>
      </c>
      <c r="AY6573" s="50"/>
      <c r="AZ6573" s="50">
        <f t="shared" si="2057"/>
        <v>0</v>
      </c>
      <c r="BA6573" s="50">
        <f t="shared" si="2058"/>
        <v>0</v>
      </c>
      <c r="BB6573" s="50">
        <f t="shared" si="2059"/>
        <v>0</v>
      </c>
      <c r="BC6573" s="17">
        <f t="shared" si="2060"/>
        <v>20029</v>
      </c>
      <c r="BD6573" s="50">
        <f t="shared" si="2061"/>
        <v>0</v>
      </c>
      <c r="BE6573" s="50">
        <f t="shared" si="2062"/>
        <v>0</v>
      </c>
      <c r="BF6573" s="50">
        <f t="shared" si="2068"/>
        <v>0</v>
      </c>
      <c r="BG6573" s="50"/>
      <c r="BH6573" s="17">
        <f t="shared" si="2063"/>
        <v>0</v>
      </c>
      <c r="BI6573" s="17">
        <f t="shared" si="2071"/>
        <v>6573</v>
      </c>
      <c r="BJ6573" s="17">
        <f t="shared" si="2069"/>
        <v>6573</v>
      </c>
      <c r="BK6573" s="150">
        <f t="shared" si="2070"/>
        <v>37504</v>
      </c>
      <c r="BL6573" s="50" t="e">
        <f t="shared" ca="1" si="2064"/>
        <v>#NAME?</v>
      </c>
      <c r="BM6573" s="50" t="e">
        <f t="shared" ca="1" si="2065"/>
        <v>#NAME?</v>
      </c>
      <c r="BN6573" s="50" t="e">
        <f t="shared" ca="1" si="2066"/>
        <v>#NAME?</v>
      </c>
    </row>
    <row r="6574" spans="1:66" x14ac:dyDescent="0.35">
      <c r="A6574" s="48">
        <v>37505</v>
      </c>
      <c r="B6574" s="17">
        <v>2002</v>
      </c>
      <c r="C6574" s="17">
        <v>9</v>
      </c>
      <c r="D6574" s="17">
        <v>249</v>
      </c>
      <c r="E6574" s="17">
        <v>6</v>
      </c>
      <c r="F6574" s="17">
        <v>6</v>
      </c>
      <c r="G6574" s="50">
        <v>5.5</v>
      </c>
      <c r="H6574" s="32">
        <v>1.4198934310413538</v>
      </c>
      <c r="I6574" s="50">
        <v>16</v>
      </c>
      <c r="J6574" s="13">
        <v>1.9</v>
      </c>
      <c r="K6574" s="13">
        <f t="shared" si="2052"/>
        <v>1.9</v>
      </c>
      <c r="L6574" s="13">
        <f t="shared" si="2053"/>
        <v>0</v>
      </c>
      <c r="M6574" s="13" t="e">
        <f ca="1">CalcTable[[#This Row],[IWC]]-AE6573</f>
        <v>#NAME?</v>
      </c>
      <c r="N6574" s="13" t="e">
        <f ca="1">IF(CalcTable[[#This Row],[Day of Year]]&lt;123,FCAP,AE6573)</f>
        <v>#NAME?</v>
      </c>
      <c r="O6574" s="17" t="e">
        <f ca="1">IF(IRR_DRIP,5,COUNTIF('IDET Wind Values'!C6558:G6558,"&lt;="&amp;IRR_MAXWIND))</f>
        <v>#NAME?</v>
      </c>
      <c r="P6574" s="13" t="e">
        <f ca="1">CalcTable[[#This Row],[ET_o]]*KL</f>
        <v>#NAME?</v>
      </c>
      <c r="Q6574" s="13" t="e">
        <f ca="1">IF(WILTPT&lt;=0,1,MAX(0,MIN(1,(CalcTable[[#This Row],[IWC]]-WILTPT)/(MAD-WILTPT))))</f>
        <v>#NAME?</v>
      </c>
      <c r="R6574" s="13" t="e">
        <f ca="1">CalcTable[[#This Row],[ETMult]]*CalcTable[[#This Row],[ETb]]</f>
        <v>#NAME?</v>
      </c>
      <c r="S6574" s="13" t="b">
        <f>INDEX(IRR_LIST,CalcTable[[#This Row],[Day of Week]]+1)</f>
        <v>0</v>
      </c>
      <c r="T6574" s="13">
        <f t="shared" ca="1" si="2054"/>
        <v>5.5</v>
      </c>
      <c r="U6574" s="13" t="b">
        <f ca="1">IF(CalcTable[[#This Row],[IrrPrecip]]&gt;=IC_MM,FALSE,TRUE)</f>
        <v>1</v>
      </c>
      <c r="V6574" s="13" t="b">
        <f t="shared" si="2055"/>
        <v>1</v>
      </c>
      <c r="W6574" s="13" t="e">
        <f ca="1">IF(AND(IRR_DRIP=FALSE,CalcTable[[#This Row],[IrrHours]]&lt;=0),FALSE,TRUE)</f>
        <v>#NAME?</v>
      </c>
      <c r="X6574" s="13" t="e">
        <f ca="1">AND(CalcTable[[#This Row],[IrrDay]],CalcTable[[#This Row],[IrrRain]],CalcTable[[#This Row],[IrrWarm]],CalcTable[[#This Row],[IrrWindy]])</f>
        <v>#NAME?</v>
      </c>
      <c r="Y6574" s="13" t="e">
        <f t="shared" ca="1" si="2056"/>
        <v>#NAME?</v>
      </c>
      <c r="Z6574" s="13" t="e">
        <f ca="1">CalcTable[[#This Row],[IrrHours]]/5</f>
        <v>#NAME?</v>
      </c>
      <c r="AA6574" s="13" t="e">
        <f ca="1">IF(CalcTable[[#This Row],[IrrFlag]]=FALSE,0,MAX(0,CalcTable[[#This Row],[VolRednWind]]*(FCAP*IRR_TARGET-CalcTable[[#This Row],[IWC]])))</f>
        <v>#NAME?</v>
      </c>
      <c r="AB6574" s="13" t="e">
        <f ca="1">CalcTable[[#This Row],[IWC]]+CalcTable[[#This Row],[Eff Precip]]+CalcTable[[#This Row],[IrrAmt]]-CalcTable[[#This Row],[AET]]</f>
        <v>#NAME?</v>
      </c>
      <c r="AC6574" s="13" t="e">
        <f ca="1">IF(CalcTable[[#This Row],[PWC]]&gt;FCAP,MIN(24*PERC,MIN(SAT,CalcTable[[#This Row],[PWC]])-FCAP),0)</f>
        <v>#NAME?</v>
      </c>
      <c r="AD6574" s="13" t="e">
        <f ca="1">IF(CalcTable[[#This Row],[PWC]]&gt;SAT,CalcTable[[#This Row],[PWC]]-SAT,0)</f>
        <v>#NAME?</v>
      </c>
      <c r="AE6574" s="13" t="e">
        <f ca="1">CalcTable[[#This Row],[PWC]]-CalcTable[[#This Row],[PercAmt]]-CalcTable[[#This Row],[Runoff]]</f>
        <v>#NAME?</v>
      </c>
      <c r="AF6574" s="13" t="e">
        <f ca="1">CalcTable[[#This Row],[IrrAmt]]/1000*CUR_IRR_AREA*10000/IRR_EFF</f>
        <v>#NAME?</v>
      </c>
      <c r="AG6574" s="147"/>
      <c r="AH6574" s="13"/>
      <c r="AI6574" s="50">
        <v>0</v>
      </c>
      <c r="AJ6574" s="50">
        <v>0</v>
      </c>
      <c r="AK6574" s="50">
        <v>0</v>
      </c>
      <c r="AL6574" s="50">
        <v>2.7243257463984847</v>
      </c>
      <c r="AM6574" s="50"/>
      <c r="AN6574" s="50"/>
      <c r="AO6574" s="50"/>
      <c r="AP6574" s="50"/>
      <c r="AQ6574" s="50"/>
      <c r="AR6574" s="50"/>
      <c r="AS6574" s="50"/>
      <c r="AT6574" s="50"/>
      <c r="AU6574" s="50"/>
      <c r="AV6574" s="50"/>
      <c r="AW6574" s="50"/>
      <c r="AX6574" s="50">
        <f t="shared" si="2067"/>
        <v>2.7243257463984847</v>
      </c>
      <c r="AY6574" s="50"/>
      <c r="AZ6574" s="50">
        <f t="shared" si="2057"/>
        <v>79.913555227688889</v>
      </c>
      <c r="BA6574" s="50">
        <f t="shared" si="2058"/>
        <v>123.04150566802893</v>
      </c>
      <c r="BB6574" s="50">
        <f t="shared" si="2059"/>
        <v>126.84691305982365</v>
      </c>
      <c r="BC6574" s="17">
        <f t="shared" si="2060"/>
        <v>20029</v>
      </c>
      <c r="BD6574" s="50">
        <f t="shared" si="2061"/>
        <v>2.7243257463984847</v>
      </c>
      <c r="BE6574" s="50">
        <f t="shared" si="2062"/>
        <v>79.913555227688889</v>
      </c>
      <c r="BF6574" s="50">
        <f t="shared" si="2068"/>
        <v>130.7131364521187</v>
      </c>
      <c r="BG6574" s="50"/>
      <c r="BH6574" s="17">
        <f t="shared" si="2063"/>
        <v>0</v>
      </c>
      <c r="BI6574" s="17">
        <f t="shared" si="2071"/>
        <v>6574</v>
      </c>
      <c r="BJ6574" s="17">
        <f t="shared" si="2069"/>
        <v>6574</v>
      </c>
      <c r="BK6574" s="150">
        <f t="shared" si="2070"/>
        <v>37505</v>
      </c>
      <c r="BL6574" s="50" t="e">
        <f t="shared" ca="1" si="2064"/>
        <v>#NAME?</v>
      </c>
      <c r="BM6574" s="50" t="e">
        <f t="shared" ca="1" si="2065"/>
        <v>#NAME?</v>
      </c>
      <c r="BN6574" s="50" t="e">
        <f t="shared" ca="1" si="2066"/>
        <v>#NAME?</v>
      </c>
    </row>
    <row r="6575" spans="1:66" x14ac:dyDescent="0.35">
      <c r="A6575" s="48">
        <v>37506</v>
      </c>
      <c r="B6575" s="17">
        <v>2002</v>
      </c>
      <c r="C6575" s="17">
        <v>9</v>
      </c>
      <c r="D6575" s="17">
        <v>250</v>
      </c>
      <c r="E6575" s="17">
        <v>7</v>
      </c>
      <c r="F6575" s="17">
        <v>7</v>
      </c>
      <c r="G6575" s="50">
        <v>6.4</v>
      </c>
      <c r="H6575" s="32">
        <v>1.6927564926934591</v>
      </c>
      <c r="I6575" s="50">
        <v>3.8333333333333335</v>
      </c>
      <c r="J6575" s="13">
        <v>12.3</v>
      </c>
      <c r="K6575" s="13">
        <f t="shared" si="2052"/>
        <v>12.3</v>
      </c>
      <c r="L6575" s="13">
        <f t="shared" si="2053"/>
        <v>5.4750000000000005</v>
      </c>
      <c r="M6575" s="13" t="e">
        <f ca="1">CalcTable[[#This Row],[IWC]]-AE6574</f>
        <v>#NAME?</v>
      </c>
      <c r="N6575" s="13" t="e">
        <f ca="1">IF(CalcTable[[#This Row],[Day of Year]]&lt;123,FCAP,AE6574)</f>
        <v>#NAME?</v>
      </c>
      <c r="O6575" s="17" t="e">
        <f ca="1">IF(IRR_DRIP,5,COUNTIF('IDET Wind Values'!C6559:G6559,"&lt;="&amp;IRR_MAXWIND))</f>
        <v>#NAME?</v>
      </c>
      <c r="P6575" s="13" t="e">
        <f ca="1">CalcTable[[#This Row],[ET_o]]*KL</f>
        <v>#NAME?</v>
      </c>
      <c r="Q6575" s="13" t="e">
        <f ca="1">IF(WILTPT&lt;=0,1,MAX(0,MIN(1,(CalcTable[[#This Row],[IWC]]-WILTPT)/(MAD-WILTPT))))</f>
        <v>#NAME?</v>
      </c>
      <c r="R6575" s="13" t="e">
        <f ca="1">CalcTable[[#This Row],[ETMult]]*CalcTable[[#This Row],[ETb]]</f>
        <v>#NAME?</v>
      </c>
      <c r="S6575" s="13" t="b">
        <f>INDEX(IRR_LIST,CalcTable[[#This Row],[Day of Week]]+1)</f>
        <v>0</v>
      </c>
      <c r="T6575" s="13">
        <f t="shared" ca="1" si="2054"/>
        <v>7.4</v>
      </c>
      <c r="U6575" s="13" t="b">
        <f ca="1">IF(CalcTable[[#This Row],[IrrPrecip]]&gt;=IC_MM,FALSE,TRUE)</f>
        <v>1</v>
      </c>
      <c r="V6575" s="13" t="b">
        <f t="shared" si="2055"/>
        <v>1</v>
      </c>
      <c r="W6575" s="13" t="e">
        <f ca="1">IF(AND(IRR_DRIP=FALSE,CalcTable[[#This Row],[IrrHours]]&lt;=0),FALSE,TRUE)</f>
        <v>#NAME?</v>
      </c>
      <c r="X6575" s="13" t="e">
        <f ca="1">AND(CalcTable[[#This Row],[IrrDay]],CalcTable[[#This Row],[IrrRain]],CalcTable[[#This Row],[IrrWarm]],CalcTable[[#This Row],[IrrWindy]])</f>
        <v>#NAME?</v>
      </c>
      <c r="Y6575" s="13" t="e">
        <f t="shared" ca="1" si="2056"/>
        <v>#NAME?</v>
      </c>
      <c r="Z6575" s="13" t="e">
        <f ca="1">CalcTable[[#This Row],[IrrHours]]/5</f>
        <v>#NAME?</v>
      </c>
      <c r="AA6575" s="13" t="e">
        <f ca="1">IF(CalcTable[[#This Row],[IrrFlag]]=FALSE,0,MAX(0,CalcTable[[#This Row],[VolRednWind]]*(FCAP*IRR_TARGET-CalcTable[[#This Row],[IWC]])))</f>
        <v>#NAME?</v>
      </c>
      <c r="AB6575" s="13" t="e">
        <f ca="1">CalcTable[[#This Row],[IWC]]+CalcTable[[#This Row],[Eff Precip]]+CalcTable[[#This Row],[IrrAmt]]-CalcTable[[#This Row],[AET]]</f>
        <v>#NAME?</v>
      </c>
      <c r="AC6575" s="13" t="e">
        <f ca="1">IF(CalcTable[[#This Row],[PWC]]&gt;FCAP,MIN(24*PERC,MIN(SAT,CalcTable[[#This Row],[PWC]])-FCAP),0)</f>
        <v>#NAME?</v>
      </c>
      <c r="AD6575" s="13" t="e">
        <f ca="1">IF(CalcTable[[#This Row],[PWC]]&gt;SAT,CalcTable[[#This Row],[PWC]]-SAT,0)</f>
        <v>#NAME?</v>
      </c>
      <c r="AE6575" s="13" t="e">
        <f ca="1">CalcTable[[#This Row],[PWC]]-CalcTable[[#This Row],[PercAmt]]-CalcTable[[#This Row],[Runoff]]</f>
        <v>#NAME?</v>
      </c>
      <c r="AF6575" s="13" t="e">
        <f ca="1">CalcTable[[#This Row],[IrrAmt]]/1000*CUR_IRR_AREA*10000/IRR_EFF</f>
        <v>#NAME?</v>
      </c>
      <c r="AG6575" s="147"/>
      <c r="AH6575" s="13"/>
      <c r="AI6575" s="50">
        <v>0</v>
      </c>
      <c r="AJ6575" s="50">
        <v>0</v>
      </c>
      <c r="AK6575" s="50">
        <v>4.1235868503069169</v>
      </c>
      <c r="AL6575" s="50">
        <v>0</v>
      </c>
      <c r="AM6575" s="50"/>
      <c r="AN6575" s="50"/>
      <c r="AO6575" s="50"/>
      <c r="AP6575" s="50"/>
      <c r="AQ6575" s="50"/>
      <c r="AR6575" s="50"/>
      <c r="AS6575" s="50"/>
      <c r="AT6575" s="50"/>
      <c r="AU6575" s="50"/>
      <c r="AV6575" s="50"/>
      <c r="AW6575" s="50"/>
      <c r="AX6575" s="50">
        <f t="shared" si="2067"/>
        <v>4.1235868503069169</v>
      </c>
      <c r="AY6575" s="50"/>
      <c r="AZ6575" s="50">
        <f t="shared" si="2057"/>
        <v>60.479273804501453</v>
      </c>
      <c r="BA6575" s="50">
        <f t="shared" si="2058"/>
        <v>93.118881889470487</v>
      </c>
      <c r="BB6575" s="50">
        <f t="shared" si="2059"/>
        <v>95.998847308732479</v>
      </c>
      <c r="BC6575" s="17">
        <f t="shared" si="2060"/>
        <v>20029</v>
      </c>
      <c r="BD6575" s="50">
        <f t="shared" si="2061"/>
        <v>4.1235868503069169</v>
      </c>
      <c r="BE6575" s="50">
        <f t="shared" si="2062"/>
        <v>60.479273804501453</v>
      </c>
      <c r="BF6575" s="50">
        <f t="shared" si="2068"/>
        <v>98.924838806242064</v>
      </c>
      <c r="BG6575" s="50"/>
      <c r="BH6575" s="17">
        <f t="shared" si="2063"/>
        <v>0</v>
      </c>
      <c r="BI6575" s="17">
        <f t="shared" si="2071"/>
        <v>6575</v>
      </c>
      <c r="BJ6575" s="17">
        <f t="shared" si="2069"/>
        <v>6575</v>
      </c>
      <c r="BK6575" s="150">
        <f t="shared" si="2070"/>
        <v>37506</v>
      </c>
      <c r="BL6575" s="50" t="e">
        <f t="shared" ca="1" si="2064"/>
        <v>#NAME?</v>
      </c>
      <c r="BM6575" s="50" t="e">
        <f t="shared" ca="1" si="2065"/>
        <v>#NAME?</v>
      </c>
      <c r="BN6575" s="50" t="e">
        <f t="shared" ca="1" si="2066"/>
        <v>#NAME?</v>
      </c>
    </row>
    <row r="6576" spans="1:66" x14ac:dyDescent="0.35">
      <c r="A6576" s="48">
        <v>37507</v>
      </c>
      <c r="B6576" s="17">
        <v>2002</v>
      </c>
      <c r="C6576" s="17">
        <v>9</v>
      </c>
      <c r="D6576" s="17">
        <v>251</v>
      </c>
      <c r="E6576" s="17">
        <v>8</v>
      </c>
      <c r="F6576" s="17">
        <v>1</v>
      </c>
      <c r="G6576" s="50">
        <v>3.4</v>
      </c>
      <c r="H6576" s="32">
        <v>3.8478593763792324</v>
      </c>
      <c r="I6576" s="50">
        <v>9.8333333333333339</v>
      </c>
      <c r="J6576" s="13">
        <v>0</v>
      </c>
      <c r="K6576" s="13">
        <f t="shared" si="2052"/>
        <v>0</v>
      </c>
      <c r="L6576" s="13">
        <f t="shared" si="2053"/>
        <v>0</v>
      </c>
      <c r="M6576" s="13" t="e">
        <f ca="1">CalcTable[[#This Row],[IWC]]-AE6575</f>
        <v>#NAME?</v>
      </c>
      <c r="N6576" s="13" t="e">
        <f ca="1">IF(CalcTable[[#This Row],[Day of Year]]&lt;123,FCAP,AE6575)</f>
        <v>#NAME?</v>
      </c>
      <c r="O6576" s="17" t="e">
        <f ca="1">IF(IRR_DRIP,5,COUNTIF('IDET Wind Values'!C6560:G6560,"&lt;="&amp;IRR_MAXWIND))</f>
        <v>#NAME?</v>
      </c>
      <c r="P6576" s="13" t="e">
        <f ca="1">CalcTable[[#This Row],[ET_o]]*KL</f>
        <v>#NAME?</v>
      </c>
      <c r="Q6576" s="13" t="e">
        <f ca="1">IF(WILTPT&lt;=0,1,MAX(0,MIN(1,(CalcTable[[#This Row],[IWC]]-WILTPT)/(MAD-WILTPT))))</f>
        <v>#NAME?</v>
      </c>
      <c r="R6576" s="13" t="e">
        <f ca="1">CalcTable[[#This Row],[ETMult]]*CalcTable[[#This Row],[ETb]]</f>
        <v>#NAME?</v>
      </c>
      <c r="S6576" s="13" t="b">
        <f>INDEX(IRR_LIST,CalcTable[[#This Row],[Day of Week]]+1)</f>
        <v>1</v>
      </c>
      <c r="T6576" s="13">
        <f t="shared" ca="1" si="2054"/>
        <v>14.200000000000001</v>
      </c>
      <c r="U6576" s="13" t="b">
        <f ca="1">IF(CalcTable[[#This Row],[IrrPrecip]]&gt;=IC_MM,FALSE,TRUE)</f>
        <v>0</v>
      </c>
      <c r="V6576" s="13" t="b">
        <f t="shared" si="2055"/>
        <v>1</v>
      </c>
      <c r="W6576" s="13" t="e">
        <f ca="1">IF(AND(IRR_DRIP=FALSE,CalcTable[[#This Row],[IrrHours]]&lt;=0),FALSE,TRUE)</f>
        <v>#NAME?</v>
      </c>
      <c r="X6576" s="13" t="e">
        <f ca="1">AND(CalcTable[[#This Row],[IrrDay]],CalcTable[[#This Row],[IrrRain]],CalcTable[[#This Row],[IrrWarm]],CalcTable[[#This Row],[IrrWindy]])</f>
        <v>#NAME?</v>
      </c>
      <c r="Y6576" s="13" t="e">
        <f t="shared" ca="1" si="2056"/>
        <v>#NAME?</v>
      </c>
      <c r="Z6576" s="13" t="e">
        <f ca="1">CalcTable[[#This Row],[IrrHours]]/5</f>
        <v>#NAME?</v>
      </c>
      <c r="AA6576" s="13" t="e">
        <f ca="1">IF(CalcTable[[#This Row],[IrrFlag]]=FALSE,0,MAX(0,CalcTable[[#This Row],[VolRednWind]]*(FCAP*IRR_TARGET-CalcTable[[#This Row],[IWC]])))</f>
        <v>#NAME?</v>
      </c>
      <c r="AB6576" s="13" t="e">
        <f ca="1">CalcTable[[#This Row],[IWC]]+CalcTable[[#This Row],[Eff Precip]]+CalcTable[[#This Row],[IrrAmt]]-CalcTable[[#This Row],[AET]]</f>
        <v>#NAME?</v>
      </c>
      <c r="AC6576" s="13" t="e">
        <f ca="1">IF(CalcTable[[#This Row],[PWC]]&gt;FCAP,MIN(24*PERC,MIN(SAT,CalcTable[[#This Row],[PWC]])-FCAP),0)</f>
        <v>#NAME?</v>
      </c>
      <c r="AD6576" s="13" t="e">
        <f ca="1">IF(CalcTable[[#This Row],[PWC]]&gt;SAT,CalcTable[[#This Row],[PWC]]-SAT,0)</f>
        <v>#NAME?</v>
      </c>
      <c r="AE6576" s="13" t="e">
        <f ca="1">CalcTable[[#This Row],[PWC]]-CalcTable[[#This Row],[PercAmt]]-CalcTable[[#This Row],[Runoff]]</f>
        <v>#NAME?</v>
      </c>
      <c r="AF6576" s="13" t="e">
        <f ca="1">CalcTable[[#This Row],[IrrAmt]]/1000*CUR_IRR_AREA*10000/IRR_EFF</f>
        <v>#NAME?</v>
      </c>
      <c r="AG6576" s="147"/>
      <c r="AH6576" s="13"/>
      <c r="AI6576" s="50">
        <v>0</v>
      </c>
      <c r="AJ6576" s="50">
        <v>0</v>
      </c>
      <c r="AK6576" s="50">
        <v>0</v>
      </c>
      <c r="AL6576" s="50">
        <v>0</v>
      </c>
      <c r="AM6576" s="50"/>
      <c r="AN6576" s="50"/>
      <c r="AO6576" s="50"/>
      <c r="AP6576" s="50"/>
      <c r="AQ6576" s="50"/>
      <c r="AR6576" s="50"/>
      <c r="AS6576" s="50"/>
      <c r="AT6576" s="50"/>
      <c r="AU6576" s="50"/>
      <c r="AV6576" s="50"/>
      <c r="AW6576" s="50"/>
      <c r="AX6576" s="50">
        <f t="shared" si="2067"/>
        <v>0</v>
      </c>
      <c r="AY6576" s="50"/>
      <c r="AZ6576" s="50">
        <f t="shared" si="2057"/>
        <v>0</v>
      </c>
      <c r="BA6576" s="50">
        <f t="shared" si="2058"/>
        <v>0</v>
      </c>
      <c r="BB6576" s="50">
        <f t="shared" si="2059"/>
        <v>0</v>
      </c>
      <c r="BC6576" s="17">
        <f t="shared" si="2060"/>
        <v>20029</v>
      </c>
      <c r="BD6576" s="50">
        <f t="shared" si="2061"/>
        <v>0</v>
      </c>
      <c r="BE6576" s="50">
        <f t="shared" si="2062"/>
        <v>0</v>
      </c>
      <c r="BF6576" s="50">
        <f t="shared" si="2068"/>
        <v>0</v>
      </c>
      <c r="BG6576" s="50"/>
      <c r="BH6576" s="17">
        <f t="shared" si="2063"/>
        <v>0</v>
      </c>
      <c r="BI6576" s="17">
        <f t="shared" si="2071"/>
        <v>6576</v>
      </c>
      <c r="BJ6576" s="17">
        <f t="shared" si="2069"/>
        <v>6576</v>
      </c>
      <c r="BK6576" s="150">
        <f t="shared" si="2070"/>
        <v>37507</v>
      </c>
      <c r="BL6576" s="50" t="e">
        <f t="shared" ca="1" si="2064"/>
        <v>#NAME?</v>
      </c>
      <c r="BM6576" s="50" t="e">
        <f t="shared" ca="1" si="2065"/>
        <v>#NAME?</v>
      </c>
      <c r="BN6576" s="50" t="e">
        <f t="shared" ca="1" si="2066"/>
        <v>#NAME?</v>
      </c>
    </row>
    <row r="6577" spans="1:66" x14ac:dyDescent="0.35">
      <c r="A6577" s="48">
        <v>37508</v>
      </c>
      <c r="B6577" s="17">
        <v>2002</v>
      </c>
      <c r="C6577" s="17">
        <v>9</v>
      </c>
      <c r="D6577" s="17">
        <v>252</v>
      </c>
      <c r="E6577" s="17">
        <v>9</v>
      </c>
      <c r="F6577" s="17">
        <v>2</v>
      </c>
      <c r="G6577" s="50">
        <v>7.2</v>
      </c>
      <c r="H6577" s="32">
        <v>4.4586604430038088</v>
      </c>
      <c r="I6577" s="50">
        <v>11.5</v>
      </c>
      <c r="J6577" s="13">
        <v>0</v>
      </c>
      <c r="K6577" s="13">
        <f t="shared" si="2052"/>
        <v>0</v>
      </c>
      <c r="L6577" s="13">
        <f t="shared" si="2053"/>
        <v>0</v>
      </c>
      <c r="M6577" s="13" t="e">
        <f ca="1">CalcTable[[#This Row],[IWC]]-AE6576</f>
        <v>#NAME?</v>
      </c>
      <c r="N6577" s="13" t="e">
        <f ca="1">IF(CalcTable[[#This Row],[Day of Year]]&lt;123,FCAP,AE6576)</f>
        <v>#NAME?</v>
      </c>
      <c r="O6577" s="17" t="e">
        <f ca="1">IF(IRR_DRIP,5,COUNTIF('IDET Wind Values'!C6561:G6561,"&lt;="&amp;IRR_MAXWIND))</f>
        <v>#NAME?</v>
      </c>
      <c r="P6577" s="13" t="e">
        <f ca="1">CalcTable[[#This Row],[ET_o]]*KL</f>
        <v>#NAME?</v>
      </c>
      <c r="Q6577" s="13" t="e">
        <f ca="1">IF(WILTPT&lt;=0,1,MAX(0,MIN(1,(CalcTable[[#This Row],[IWC]]-WILTPT)/(MAD-WILTPT))))</f>
        <v>#NAME?</v>
      </c>
      <c r="R6577" s="13" t="e">
        <f ca="1">CalcTable[[#This Row],[ETMult]]*CalcTable[[#This Row],[ETb]]</f>
        <v>#NAME?</v>
      </c>
      <c r="S6577" s="13" t="b">
        <f>INDEX(IRR_LIST,CalcTable[[#This Row],[Day of Week]]+1)</f>
        <v>0</v>
      </c>
      <c r="T6577" s="13">
        <f t="shared" ca="1" si="2054"/>
        <v>12.3</v>
      </c>
      <c r="U6577" s="13" t="b">
        <f ca="1">IF(CalcTable[[#This Row],[IrrPrecip]]&gt;=IC_MM,FALSE,TRUE)</f>
        <v>0</v>
      </c>
      <c r="V6577" s="13" t="b">
        <f t="shared" si="2055"/>
        <v>1</v>
      </c>
      <c r="W6577" s="13" t="e">
        <f ca="1">IF(AND(IRR_DRIP=FALSE,CalcTable[[#This Row],[IrrHours]]&lt;=0),FALSE,TRUE)</f>
        <v>#NAME?</v>
      </c>
      <c r="X6577" s="13" t="e">
        <f ca="1">AND(CalcTable[[#This Row],[IrrDay]],CalcTable[[#This Row],[IrrRain]],CalcTable[[#This Row],[IrrWarm]],CalcTable[[#This Row],[IrrWindy]])</f>
        <v>#NAME?</v>
      </c>
      <c r="Y6577" s="13" t="e">
        <f t="shared" ca="1" si="2056"/>
        <v>#NAME?</v>
      </c>
      <c r="Z6577" s="13" t="e">
        <f ca="1">CalcTable[[#This Row],[IrrHours]]/5</f>
        <v>#NAME?</v>
      </c>
      <c r="AA6577" s="13" t="e">
        <f ca="1">IF(CalcTable[[#This Row],[IrrFlag]]=FALSE,0,MAX(0,CalcTable[[#This Row],[VolRednWind]]*(FCAP*IRR_TARGET-CalcTable[[#This Row],[IWC]])))</f>
        <v>#NAME?</v>
      </c>
      <c r="AB6577" s="13" t="e">
        <f ca="1">CalcTable[[#This Row],[IWC]]+CalcTable[[#This Row],[Eff Precip]]+CalcTable[[#This Row],[IrrAmt]]-CalcTable[[#This Row],[AET]]</f>
        <v>#NAME?</v>
      </c>
      <c r="AC6577" s="13" t="e">
        <f ca="1">IF(CalcTable[[#This Row],[PWC]]&gt;FCAP,MIN(24*PERC,MIN(SAT,CalcTable[[#This Row],[PWC]])-FCAP),0)</f>
        <v>#NAME?</v>
      </c>
      <c r="AD6577" s="13" t="e">
        <f ca="1">IF(CalcTable[[#This Row],[PWC]]&gt;SAT,CalcTable[[#This Row],[PWC]]-SAT,0)</f>
        <v>#NAME?</v>
      </c>
      <c r="AE6577" s="13" t="e">
        <f ca="1">CalcTable[[#This Row],[PWC]]-CalcTable[[#This Row],[PercAmt]]-CalcTable[[#This Row],[Runoff]]</f>
        <v>#NAME?</v>
      </c>
      <c r="AF6577" s="13" t="e">
        <f ca="1">CalcTable[[#This Row],[IrrAmt]]/1000*CUR_IRR_AREA*10000/IRR_EFF</f>
        <v>#NAME?</v>
      </c>
      <c r="AG6577" s="147"/>
      <c r="AH6577" s="13"/>
      <c r="AI6577" s="50">
        <v>0</v>
      </c>
      <c r="AJ6577" s="50">
        <v>0</v>
      </c>
      <c r="AK6577" s="50">
        <v>0</v>
      </c>
      <c r="AL6577" s="50">
        <v>0</v>
      </c>
      <c r="AM6577" s="50"/>
      <c r="AN6577" s="50"/>
      <c r="AO6577" s="50"/>
      <c r="AP6577" s="50"/>
      <c r="AQ6577" s="50"/>
      <c r="AR6577" s="50"/>
      <c r="AS6577" s="50"/>
      <c r="AT6577" s="50"/>
      <c r="AU6577" s="50"/>
      <c r="AV6577" s="50"/>
      <c r="AW6577" s="50"/>
      <c r="AX6577" s="50">
        <f t="shared" si="2067"/>
        <v>0</v>
      </c>
      <c r="AY6577" s="50"/>
      <c r="AZ6577" s="50">
        <f t="shared" si="2057"/>
        <v>0</v>
      </c>
      <c r="BA6577" s="50">
        <f t="shared" si="2058"/>
        <v>0</v>
      </c>
      <c r="BB6577" s="50">
        <f t="shared" si="2059"/>
        <v>0</v>
      </c>
      <c r="BC6577" s="17">
        <f t="shared" si="2060"/>
        <v>20029</v>
      </c>
      <c r="BD6577" s="50">
        <f t="shared" si="2061"/>
        <v>0</v>
      </c>
      <c r="BE6577" s="50">
        <f t="shared" si="2062"/>
        <v>0</v>
      </c>
      <c r="BF6577" s="50">
        <f t="shared" si="2068"/>
        <v>0</v>
      </c>
      <c r="BG6577" s="50"/>
      <c r="BH6577" s="17">
        <f t="shared" si="2063"/>
        <v>0</v>
      </c>
      <c r="BI6577" s="17">
        <f t="shared" si="2071"/>
        <v>6577</v>
      </c>
      <c r="BJ6577" s="17">
        <f t="shared" si="2069"/>
        <v>6577</v>
      </c>
      <c r="BK6577" s="150">
        <f t="shared" si="2070"/>
        <v>37508</v>
      </c>
      <c r="BL6577" s="50" t="e">
        <f t="shared" ca="1" si="2064"/>
        <v>#NAME?</v>
      </c>
      <c r="BM6577" s="50" t="e">
        <f t="shared" ca="1" si="2065"/>
        <v>#NAME?</v>
      </c>
      <c r="BN6577" s="50" t="e">
        <f t="shared" ca="1" si="2066"/>
        <v>#NAME?</v>
      </c>
    </row>
    <row r="6578" spans="1:66" x14ac:dyDescent="0.35">
      <c r="A6578" s="48">
        <v>37509</v>
      </c>
      <c r="B6578" s="17">
        <v>2002</v>
      </c>
      <c r="C6578" s="17">
        <v>9</v>
      </c>
      <c r="D6578" s="17">
        <v>253</v>
      </c>
      <c r="E6578" s="17">
        <v>10</v>
      </c>
      <c r="F6578" s="17">
        <v>3</v>
      </c>
      <c r="G6578" s="50">
        <v>9.6999999999999993</v>
      </c>
      <c r="H6578" s="32">
        <v>5.1420220904924916</v>
      </c>
      <c r="I6578" s="50">
        <v>7.166666666666667</v>
      </c>
      <c r="J6578" s="13">
        <v>0</v>
      </c>
      <c r="K6578" s="13">
        <f t="shared" si="2052"/>
        <v>0</v>
      </c>
      <c r="L6578" s="13">
        <f t="shared" si="2053"/>
        <v>0</v>
      </c>
      <c r="M6578" s="13" t="e">
        <f ca="1">CalcTable[[#This Row],[IWC]]-AE6577</f>
        <v>#NAME?</v>
      </c>
      <c r="N6578" s="13" t="e">
        <f ca="1">IF(CalcTable[[#This Row],[Day of Year]]&lt;123,FCAP,AE6577)</f>
        <v>#NAME?</v>
      </c>
      <c r="O6578" s="17" t="e">
        <f ca="1">IF(IRR_DRIP,5,COUNTIF('IDET Wind Values'!C6562:G6562,"&lt;="&amp;IRR_MAXWIND))</f>
        <v>#NAME?</v>
      </c>
      <c r="P6578" s="13" t="e">
        <f ca="1">CalcTable[[#This Row],[ET_o]]*KL</f>
        <v>#NAME?</v>
      </c>
      <c r="Q6578" s="13" t="e">
        <f ca="1">IF(WILTPT&lt;=0,1,MAX(0,MIN(1,(CalcTable[[#This Row],[IWC]]-WILTPT)/(MAD-WILTPT))))</f>
        <v>#NAME?</v>
      </c>
      <c r="R6578" s="13" t="e">
        <f ca="1">CalcTable[[#This Row],[ETMult]]*CalcTable[[#This Row],[ETb]]</f>
        <v>#NAME?</v>
      </c>
      <c r="S6578" s="13" t="b">
        <f>INDEX(IRR_LIST,CalcTable[[#This Row],[Day of Week]]+1)</f>
        <v>1</v>
      </c>
      <c r="T6578" s="13">
        <f t="shared" ca="1" si="2054"/>
        <v>0</v>
      </c>
      <c r="U6578" s="13" t="b">
        <f ca="1">IF(CalcTable[[#This Row],[IrrPrecip]]&gt;=IC_MM,FALSE,TRUE)</f>
        <v>1</v>
      </c>
      <c r="V6578" s="13" t="b">
        <f t="shared" si="2055"/>
        <v>1</v>
      </c>
      <c r="W6578" s="13" t="e">
        <f ca="1">IF(AND(IRR_DRIP=FALSE,CalcTable[[#This Row],[IrrHours]]&lt;=0),FALSE,TRUE)</f>
        <v>#NAME?</v>
      </c>
      <c r="X6578" s="13" t="e">
        <f ca="1">AND(CalcTable[[#This Row],[IrrDay]],CalcTable[[#This Row],[IrrRain]],CalcTable[[#This Row],[IrrWarm]],CalcTable[[#This Row],[IrrWindy]])</f>
        <v>#NAME?</v>
      </c>
      <c r="Y6578" s="13" t="e">
        <f t="shared" ca="1" si="2056"/>
        <v>#NAME?</v>
      </c>
      <c r="Z6578" s="13" t="e">
        <f ca="1">CalcTable[[#This Row],[IrrHours]]/5</f>
        <v>#NAME?</v>
      </c>
      <c r="AA6578" s="13" t="e">
        <f ca="1">IF(CalcTable[[#This Row],[IrrFlag]]=FALSE,0,MAX(0,CalcTable[[#This Row],[VolRednWind]]*(FCAP*IRR_TARGET-CalcTable[[#This Row],[IWC]])))</f>
        <v>#NAME?</v>
      </c>
      <c r="AB6578" s="13" t="e">
        <f ca="1">CalcTable[[#This Row],[IWC]]+CalcTable[[#This Row],[Eff Precip]]+CalcTable[[#This Row],[IrrAmt]]-CalcTable[[#This Row],[AET]]</f>
        <v>#NAME?</v>
      </c>
      <c r="AC6578" s="13" t="e">
        <f ca="1">IF(CalcTable[[#This Row],[PWC]]&gt;FCAP,MIN(24*PERC,MIN(SAT,CalcTable[[#This Row],[PWC]])-FCAP),0)</f>
        <v>#NAME?</v>
      </c>
      <c r="AD6578" s="13" t="e">
        <f ca="1">IF(CalcTable[[#This Row],[PWC]]&gt;SAT,CalcTable[[#This Row],[PWC]]-SAT,0)</f>
        <v>#NAME?</v>
      </c>
      <c r="AE6578" s="13" t="e">
        <f ca="1">CalcTable[[#This Row],[PWC]]-CalcTable[[#This Row],[PercAmt]]-CalcTable[[#This Row],[Runoff]]</f>
        <v>#NAME?</v>
      </c>
      <c r="AF6578" s="13" t="e">
        <f ca="1">CalcTable[[#This Row],[IrrAmt]]/1000*CUR_IRR_AREA*10000/IRR_EFF</f>
        <v>#NAME?</v>
      </c>
      <c r="AG6578" s="147"/>
      <c r="AH6578" s="13"/>
      <c r="AI6578" s="50">
        <v>2.9723831930975089</v>
      </c>
      <c r="AJ6578" s="50">
        <v>5.4512065107191461</v>
      </c>
      <c r="AK6578" s="50">
        <v>0</v>
      </c>
      <c r="AL6578" s="50">
        <v>0</v>
      </c>
      <c r="AM6578" s="50"/>
      <c r="AN6578" s="50"/>
      <c r="AO6578" s="50"/>
      <c r="AP6578" s="50"/>
      <c r="AQ6578" s="50"/>
      <c r="AR6578" s="50"/>
      <c r="AS6578" s="50"/>
      <c r="AT6578" s="50"/>
      <c r="AU6578" s="50"/>
      <c r="AV6578" s="50"/>
      <c r="AW6578" s="50"/>
      <c r="AX6578" s="50">
        <f t="shared" si="2067"/>
        <v>8.4235897038166545</v>
      </c>
      <c r="AY6578" s="50"/>
      <c r="AZ6578" s="50">
        <f t="shared" si="2057"/>
        <v>203.4970111465251</v>
      </c>
      <c r="BA6578" s="50">
        <f t="shared" si="2058"/>
        <v>330.89244962645506</v>
      </c>
      <c r="BB6578" s="50">
        <f t="shared" si="2059"/>
        <v>342.53518956686054</v>
      </c>
      <c r="BC6578" s="17">
        <f t="shared" si="2060"/>
        <v>20029</v>
      </c>
      <c r="BD6578" s="50">
        <f t="shared" si="2061"/>
        <v>8.4235897038166545</v>
      </c>
      <c r="BE6578" s="50">
        <f t="shared" si="2062"/>
        <v>203.4970111465251</v>
      </c>
      <c r="BF6578" s="50">
        <f t="shared" si="2068"/>
        <v>332.85632843897844</v>
      </c>
      <c r="BG6578" s="50"/>
      <c r="BH6578" s="17">
        <f t="shared" si="2063"/>
        <v>0</v>
      </c>
      <c r="BI6578" s="17">
        <f t="shared" si="2071"/>
        <v>6578</v>
      </c>
      <c r="BJ6578" s="17">
        <f t="shared" si="2069"/>
        <v>6578</v>
      </c>
      <c r="BK6578" s="150">
        <f t="shared" si="2070"/>
        <v>37509</v>
      </c>
      <c r="BL6578" s="50" t="e">
        <f t="shared" ca="1" si="2064"/>
        <v>#NAME?</v>
      </c>
      <c r="BM6578" s="50" t="e">
        <f t="shared" ca="1" si="2065"/>
        <v>#NAME?</v>
      </c>
      <c r="BN6578" s="50" t="e">
        <f t="shared" ca="1" si="2066"/>
        <v>#NAME?</v>
      </c>
    </row>
    <row r="6579" spans="1:66" x14ac:dyDescent="0.35">
      <c r="A6579" s="48">
        <v>37510</v>
      </c>
      <c r="B6579" s="17">
        <v>2002</v>
      </c>
      <c r="C6579" s="17">
        <v>9</v>
      </c>
      <c r="D6579" s="17">
        <v>254</v>
      </c>
      <c r="E6579" s="17">
        <v>11</v>
      </c>
      <c r="F6579" s="17">
        <v>4</v>
      </c>
      <c r="G6579" s="50">
        <v>8.1</v>
      </c>
      <c r="H6579" s="32">
        <v>3.4204577702535999</v>
      </c>
      <c r="I6579" s="50">
        <v>15.833333333333334</v>
      </c>
      <c r="J6579" s="13">
        <v>0</v>
      </c>
      <c r="K6579" s="13">
        <f t="shared" si="2052"/>
        <v>0</v>
      </c>
      <c r="L6579" s="13">
        <f t="shared" si="2053"/>
        <v>0</v>
      </c>
      <c r="M6579" s="13" t="e">
        <f ca="1">CalcTable[[#This Row],[IWC]]-AE6578</f>
        <v>#NAME?</v>
      </c>
      <c r="N6579" s="13" t="e">
        <f ca="1">IF(CalcTable[[#This Row],[Day of Year]]&lt;123,FCAP,AE6578)</f>
        <v>#NAME?</v>
      </c>
      <c r="O6579" s="17" t="e">
        <f ca="1">IF(IRR_DRIP,5,COUNTIF('IDET Wind Values'!C6563:G6563,"&lt;="&amp;IRR_MAXWIND))</f>
        <v>#NAME?</v>
      </c>
      <c r="P6579" s="13" t="e">
        <f ca="1">CalcTable[[#This Row],[ET_o]]*KL</f>
        <v>#NAME?</v>
      </c>
      <c r="Q6579" s="13" t="e">
        <f ca="1">IF(WILTPT&lt;=0,1,MAX(0,MIN(1,(CalcTable[[#This Row],[IWC]]-WILTPT)/(MAD-WILTPT))))</f>
        <v>#NAME?</v>
      </c>
      <c r="R6579" s="13" t="e">
        <f ca="1">CalcTable[[#This Row],[ETMult]]*CalcTable[[#This Row],[ETb]]</f>
        <v>#NAME?</v>
      </c>
      <c r="S6579" s="13" t="b">
        <f>INDEX(IRR_LIST,CalcTable[[#This Row],[Day of Week]]+1)</f>
        <v>0</v>
      </c>
      <c r="T6579" s="13">
        <f t="shared" ca="1" si="2054"/>
        <v>0</v>
      </c>
      <c r="U6579" s="13" t="b">
        <f ca="1">IF(CalcTable[[#This Row],[IrrPrecip]]&gt;=IC_MM,FALSE,TRUE)</f>
        <v>1</v>
      </c>
      <c r="V6579" s="13" t="b">
        <f t="shared" si="2055"/>
        <v>1</v>
      </c>
      <c r="W6579" s="13" t="e">
        <f ca="1">IF(AND(IRR_DRIP=FALSE,CalcTable[[#This Row],[IrrHours]]&lt;=0),FALSE,TRUE)</f>
        <v>#NAME?</v>
      </c>
      <c r="X6579" s="13" t="e">
        <f ca="1">AND(CalcTable[[#This Row],[IrrDay]],CalcTable[[#This Row],[IrrRain]],CalcTable[[#This Row],[IrrWarm]],CalcTable[[#This Row],[IrrWindy]])</f>
        <v>#NAME?</v>
      </c>
      <c r="Y6579" s="13" t="e">
        <f t="shared" ca="1" si="2056"/>
        <v>#NAME?</v>
      </c>
      <c r="Z6579" s="13" t="e">
        <f ca="1">CalcTable[[#This Row],[IrrHours]]/5</f>
        <v>#NAME?</v>
      </c>
      <c r="AA6579" s="13" t="e">
        <f ca="1">IF(CalcTable[[#This Row],[IrrFlag]]=FALSE,0,MAX(0,CalcTable[[#This Row],[VolRednWind]]*(FCAP*IRR_TARGET-CalcTable[[#This Row],[IWC]])))</f>
        <v>#NAME?</v>
      </c>
      <c r="AB6579" s="13" t="e">
        <f ca="1">CalcTable[[#This Row],[IWC]]+CalcTable[[#This Row],[Eff Precip]]+CalcTable[[#This Row],[IrrAmt]]-CalcTable[[#This Row],[AET]]</f>
        <v>#NAME?</v>
      </c>
      <c r="AC6579" s="13" t="e">
        <f ca="1">IF(CalcTable[[#This Row],[PWC]]&gt;FCAP,MIN(24*PERC,MIN(SAT,CalcTable[[#This Row],[PWC]])-FCAP),0)</f>
        <v>#NAME?</v>
      </c>
      <c r="AD6579" s="13" t="e">
        <f ca="1">IF(CalcTable[[#This Row],[PWC]]&gt;SAT,CalcTable[[#This Row],[PWC]]-SAT,0)</f>
        <v>#NAME?</v>
      </c>
      <c r="AE6579" s="13" t="e">
        <f ca="1">CalcTable[[#This Row],[PWC]]-CalcTable[[#This Row],[PercAmt]]-CalcTable[[#This Row],[Runoff]]</f>
        <v>#NAME?</v>
      </c>
      <c r="AF6579" s="13" t="e">
        <f ca="1">CalcTable[[#This Row],[IrrAmt]]/1000*CUR_IRR_AREA*10000/IRR_EFF</f>
        <v>#NAME?</v>
      </c>
      <c r="AG6579" s="147"/>
      <c r="AH6579" s="13"/>
      <c r="AI6579" s="50">
        <v>0</v>
      </c>
      <c r="AJ6579" s="50">
        <v>0</v>
      </c>
      <c r="AK6579" s="50">
        <v>6.1456762156714024</v>
      </c>
      <c r="AL6579" s="50">
        <v>9.6766980504315434</v>
      </c>
      <c r="AM6579" s="50"/>
      <c r="AN6579" s="50"/>
      <c r="AO6579" s="50"/>
      <c r="AP6579" s="50"/>
      <c r="AQ6579" s="50"/>
      <c r="AR6579" s="50"/>
      <c r="AS6579" s="50"/>
      <c r="AT6579" s="50"/>
      <c r="AU6579" s="50"/>
      <c r="AV6579" s="50"/>
      <c r="AW6579" s="50"/>
      <c r="AX6579" s="50">
        <f t="shared" si="2067"/>
        <v>15.822374266102946</v>
      </c>
      <c r="AY6579" s="50"/>
      <c r="AZ6579" s="50">
        <f t="shared" si="2057"/>
        <v>373.98639397583918</v>
      </c>
      <c r="BA6579" s="50">
        <f t="shared" si="2058"/>
        <v>575.82032088343499</v>
      </c>
      <c r="BB6579" s="50">
        <f t="shared" si="2059"/>
        <v>593.62919678704645</v>
      </c>
      <c r="BC6579" s="17">
        <f t="shared" si="2060"/>
        <v>20029</v>
      </c>
      <c r="BD6579" s="50">
        <f t="shared" si="2061"/>
        <v>15.822374266102946</v>
      </c>
      <c r="BE6579" s="50">
        <f t="shared" si="2062"/>
        <v>373.98639397583918</v>
      </c>
      <c r="BF6579" s="50">
        <f t="shared" si="2068"/>
        <v>611.72268468994071</v>
      </c>
      <c r="BG6579" s="50"/>
      <c r="BH6579" s="17">
        <f t="shared" si="2063"/>
        <v>0</v>
      </c>
      <c r="BI6579" s="17">
        <f t="shared" si="2071"/>
        <v>6579</v>
      </c>
      <c r="BJ6579" s="17">
        <f t="shared" si="2069"/>
        <v>6579</v>
      </c>
      <c r="BK6579" s="150">
        <f t="shared" si="2070"/>
        <v>37510</v>
      </c>
      <c r="BL6579" s="50" t="e">
        <f t="shared" ca="1" si="2064"/>
        <v>#NAME?</v>
      </c>
      <c r="BM6579" s="50" t="e">
        <f t="shared" ca="1" si="2065"/>
        <v>#NAME?</v>
      </c>
      <c r="BN6579" s="50" t="e">
        <f t="shared" ca="1" si="2066"/>
        <v>#NAME?</v>
      </c>
    </row>
    <row r="6580" spans="1:66" x14ac:dyDescent="0.35">
      <c r="A6580" s="48">
        <v>37511</v>
      </c>
      <c r="B6580" s="17">
        <v>2002</v>
      </c>
      <c r="C6580" s="17">
        <v>9</v>
      </c>
      <c r="D6580" s="17">
        <v>255</v>
      </c>
      <c r="E6580" s="17">
        <v>12</v>
      </c>
      <c r="F6580" s="17">
        <v>5</v>
      </c>
      <c r="G6580" s="50">
        <v>5.3</v>
      </c>
      <c r="H6580" s="32">
        <v>4.1009962299972154</v>
      </c>
      <c r="I6580" s="50">
        <v>7.833333333333333</v>
      </c>
      <c r="J6580" s="13">
        <v>0</v>
      </c>
      <c r="K6580" s="13">
        <f t="shared" si="2052"/>
        <v>0</v>
      </c>
      <c r="L6580" s="13">
        <f t="shared" si="2053"/>
        <v>0</v>
      </c>
      <c r="M6580" s="13" t="e">
        <f ca="1">CalcTable[[#This Row],[IWC]]-AE6579</f>
        <v>#NAME?</v>
      </c>
      <c r="N6580" s="13" t="e">
        <f ca="1">IF(CalcTable[[#This Row],[Day of Year]]&lt;123,FCAP,AE6579)</f>
        <v>#NAME?</v>
      </c>
      <c r="O6580" s="17" t="e">
        <f ca="1">IF(IRR_DRIP,5,COUNTIF('IDET Wind Values'!C6564:G6564,"&lt;="&amp;IRR_MAXWIND))</f>
        <v>#NAME?</v>
      </c>
      <c r="P6580" s="13" t="e">
        <f ca="1">CalcTable[[#This Row],[ET_o]]*KL</f>
        <v>#NAME?</v>
      </c>
      <c r="Q6580" s="13" t="e">
        <f ca="1">IF(WILTPT&lt;=0,1,MAX(0,MIN(1,(CalcTable[[#This Row],[IWC]]-WILTPT)/(MAD-WILTPT))))</f>
        <v>#NAME?</v>
      </c>
      <c r="R6580" s="13" t="e">
        <f ca="1">CalcTable[[#This Row],[ETMult]]*CalcTable[[#This Row],[ETb]]</f>
        <v>#NAME?</v>
      </c>
      <c r="S6580" s="13" t="b">
        <f>INDEX(IRR_LIST,CalcTable[[#This Row],[Day of Week]]+1)</f>
        <v>1</v>
      </c>
      <c r="T6580" s="13">
        <f t="shared" ca="1" si="2054"/>
        <v>0</v>
      </c>
      <c r="U6580" s="13" t="b">
        <f ca="1">IF(CalcTable[[#This Row],[IrrPrecip]]&gt;=IC_MM,FALSE,TRUE)</f>
        <v>1</v>
      </c>
      <c r="V6580" s="13" t="b">
        <f t="shared" si="2055"/>
        <v>1</v>
      </c>
      <c r="W6580" s="13" t="e">
        <f ca="1">IF(AND(IRR_DRIP=FALSE,CalcTable[[#This Row],[IrrHours]]&lt;=0),FALSE,TRUE)</f>
        <v>#NAME?</v>
      </c>
      <c r="X6580" s="13" t="e">
        <f ca="1">AND(CalcTable[[#This Row],[IrrDay]],CalcTable[[#This Row],[IrrRain]],CalcTable[[#This Row],[IrrWarm]],CalcTable[[#This Row],[IrrWindy]])</f>
        <v>#NAME?</v>
      </c>
      <c r="Y6580" s="13" t="e">
        <f t="shared" ca="1" si="2056"/>
        <v>#NAME?</v>
      </c>
      <c r="Z6580" s="13" t="e">
        <f ca="1">CalcTable[[#This Row],[IrrHours]]/5</f>
        <v>#NAME?</v>
      </c>
      <c r="AA6580" s="13" t="e">
        <f ca="1">IF(CalcTable[[#This Row],[IrrFlag]]=FALSE,0,MAX(0,CalcTable[[#This Row],[VolRednWind]]*(FCAP*IRR_TARGET-CalcTable[[#This Row],[IWC]])))</f>
        <v>#NAME?</v>
      </c>
      <c r="AB6580" s="13" t="e">
        <f ca="1">CalcTable[[#This Row],[IWC]]+CalcTable[[#This Row],[Eff Precip]]+CalcTable[[#This Row],[IrrAmt]]-CalcTable[[#This Row],[AET]]</f>
        <v>#NAME?</v>
      </c>
      <c r="AC6580" s="13" t="e">
        <f ca="1">IF(CalcTable[[#This Row],[PWC]]&gt;FCAP,MIN(24*PERC,MIN(SAT,CalcTable[[#This Row],[PWC]])-FCAP),0)</f>
        <v>#NAME?</v>
      </c>
      <c r="AD6580" s="13" t="e">
        <f ca="1">IF(CalcTable[[#This Row],[PWC]]&gt;SAT,CalcTable[[#This Row],[PWC]]-SAT,0)</f>
        <v>#NAME?</v>
      </c>
      <c r="AE6580" s="13" t="e">
        <f ca="1">CalcTable[[#This Row],[PWC]]-CalcTable[[#This Row],[PercAmt]]-CalcTable[[#This Row],[Runoff]]</f>
        <v>#NAME?</v>
      </c>
      <c r="AF6580" s="13" t="e">
        <f ca="1">CalcTable[[#This Row],[IrrAmt]]/1000*CUR_IRR_AREA*10000/IRR_EFF</f>
        <v>#NAME?</v>
      </c>
      <c r="AG6580" s="147"/>
      <c r="AH6580" s="13"/>
      <c r="AI6580" s="50">
        <v>0</v>
      </c>
      <c r="AJ6580" s="50">
        <v>0</v>
      </c>
      <c r="AK6580" s="50">
        <v>0</v>
      </c>
      <c r="AL6580" s="50">
        <v>0</v>
      </c>
      <c r="AM6580" s="50"/>
      <c r="AN6580" s="50"/>
      <c r="AO6580" s="50"/>
      <c r="AP6580" s="50"/>
      <c r="AQ6580" s="50"/>
      <c r="AR6580" s="50"/>
      <c r="AS6580" s="50"/>
      <c r="AT6580" s="50"/>
      <c r="AU6580" s="50"/>
      <c r="AV6580" s="50"/>
      <c r="AW6580" s="50"/>
      <c r="AX6580" s="50">
        <f t="shared" si="2067"/>
        <v>0</v>
      </c>
      <c r="AY6580" s="50"/>
      <c r="AZ6580" s="50">
        <f t="shared" si="2057"/>
        <v>0</v>
      </c>
      <c r="BA6580" s="50">
        <f t="shared" si="2058"/>
        <v>0</v>
      </c>
      <c r="BB6580" s="50">
        <f t="shared" si="2059"/>
        <v>0</v>
      </c>
      <c r="BC6580" s="17">
        <f t="shared" si="2060"/>
        <v>20029</v>
      </c>
      <c r="BD6580" s="50">
        <f t="shared" si="2061"/>
        <v>0</v>
      </c>
      <c r="BE6580" s="50">
        <f t="shared" si="2062"/>
        <v>0</v>
      </c>
      <c r="BF6580" s="50">
        <f t="shared" si="2068"/>
        <v>0</v>
      </c>
      <c r="BG6580" s="50"/>
      <c r="BH6580" s="17">
        <f t="shared" si="2063"/>
        <v>0</v>
      </c>
      <c r="BI6580" s="17">
        <f t="shared" si="2071"/>
        <v>6580</v>
      </c>
      <c r="BJ6580" s="17">
        <f t="shared" si="2069"/>
        <v>6580</v>
      </c>
      <c r="BK6580" s="150">
        <f t="shared" si="2070"/>
        <v>37511</v>
      </c>
      <c r="BL6580" s="50" t="e">
        <f t="shared" ca="1" si="2064"/>
        <v>#NAME?</v>
      </c>
      <c r="BM6580" s="50" t="e">
        <f t="shared" ca="1" si="2065"/>
        <v>#NAME?</v>
      </c>
      <c r="BN6580" s="50" t="e">
        <f t="shared" ca="1" si="2066"/>
        <v>#NAME?</v>
      </c>
    </row>
    <row r="6581" spans="1:66" x14ac:dyDescent="0.35">
      <c r="A6581" s="48">
        <v>37512</v>
      </c>
      <c r="B6581" s="17">
        <v>2002</v>
      </c>
      <c r="C6581" s="17">
        <v>9</v>
      </c>
      <c r="D6581" s="17">
        <v>256</v>
      </c>
      <c r="E6581" s="17">
        <v>13</v>
      </c>
      <c r="F6581" s="17">
        <v>6</v>
      </c>
      <c r="G6581" s="50">
        <v>7.6</v>
      </c>
      <c r="H6581" s="32">
        <v>2.5520755313518739</v>
      </c>
      <c r="I6581" s="50">
        <v>26.666666666666668</v>
      </c>
      <c r="J6581" s="13">
        <v>0</v>
      </c>
      <c r="K6581" s="13">
        <f t="shared" si="2052"/>
        <v>0</v>
      </c>
      <c r="L6581" s="13">
        <f t="shared" si="2053"/>
        <v>0</v>
      </c>
      <c r="M6581" s="13" t="e">
        <f ca="1">CalcTable[[#This Row],[IWC]]-AE6580</f>
        <v>#NAME?</v>
      </c>
      <c r="N6581" s="13" t="e">
        <f ca="1">IF(CalcTable[[#This Row],[Day of Year]]&lt;123,FCAP,AE6580)</f>
        <v>#NAME?</v>
      </c>
      <c r="O6581" s="17" t="e">
        <f ca="1">IF(IRR_DRIP,5,COUNTIF('IDET Wind Values'!C6565:G6565,"&lt;="&amp;IRR_MAXWIND))</f>
        <v>#NAME?</v>
      </c>
      <c r="P6581" s="13" t="e">
        <f ca="1">CalcTable[[#This Row],[ET_o]]*KL</f>
        <v>#NAME?</v>
      </c>
      <c r="Q6581" s="13" t="e">
        <f ca="1">IF(WILTPT&lt;=0,1,MAX(0,MIN(1,(CalcTable[[#This Row],[IWC]]-WILTPT)/(MAD-WILTPT))))</f>
        <v>#NAME?</v>
      </c>
      <c r="R6581" s="13" t="e">
        <f ca="1">CalcTable[[#This Row],[ETMult]]*CalcTable[[#This Row],[ETb]]</f>
        <v>#NAME?</v>
      </c>
      <c r="S6581" s="13" t="b">
        <f>INDEX(IRR_LIST,CalcTable[[#This Row],[Day of Week]]+1)</f>
        <v>0</v>
      </c>
      <c r="T6581" s="13">
        <f t="shared" ca="1" si="2054"/>
        <v>0</v>
      </c>
      <c r="U6581" s="13" t="b">
        <f ca="1">IF(CalcTable[[#This Row],[IrrPrecip]]&gt;=IC_MM,FALSE,TRUE)</f>
        <v>1</v>
      </c>
      <c r="V6581" s="13" t="b">
        <f t="shared" si="2055"/>
        <v>1</v>
      </c>
      <c r="W6581" s="13" t="e">
        <f ca="1">IF(AND(IRR_DRIP=FALSE,CalcTable[[#This Row],[IrrHours]]&lt;=0),FALSE,TRUE)</f>
        <v>#NAME?</v>
      </c>
      <c r="X6581" s="13" t="e">
        <f ca="1">AND(CalcTable[[#This Row],[IrrDay]],CalcTable[[#This Row],[IrrRain]],CalcTable[[#This Row],[IrrWarm]],CalcTable[[#This Row],[IrrWindy]])</f>
        <v>#NAME?</v>
      </c>
      <c r="Y6581" s="13" t="e">
        <f t="shared" ca="1" si="2056"/>
        <v>#NAME?</v>
      </c>
      <c r="Z6581" s="13" t="e">
        <f ca="1">CalcTable[[#This Row],[IrrHours]]/5</f>
        <v>#NAME?</v>
      </c>
      <c r="AA6581" s="13" t="e">
        <f ca="1">IF(CalcTable[[#This Row],[IrrFlag]]=FALSE,0,MAX(0,CalcTable[[#This Row],[VolRednWind]]*(FCAP*IRR_TARGET-CalcTable[[#This Row],[IWC]])))</f>
        <v>#NAME?</v>
      </c>
      <c r="AB6581" s="13" t="e">
        <f ca="1">CalcTable[[#This Row],[IWC]]+CalcTable[[#This Row],[Eff Precip]]+CalcTable[[#This Row],[IrrAmt]]-CalcTable[[#This Row],[AET]]</f>
        <v>#NAME?</v>
      </c>
      <c r="AC6581" s="13" t="e">
        <f ca="1">IF(CalcTable[[#This Row],[PWC]]&gt;FCAP,MIN(24*PERC,MIN(SAT,CalcTable[[#This Row],[PWC]])-FCAP),0)</f>
        <v>#NAME?</v>
      </c>
      <c r="AD6581" s="13" t="e">
        <f ca="1">IF(CalcTable[[#This Row],[PWC]]&gt;SAT,CalcTable[[#This Row],[PWC]]-SAT,0)</f>
        <v>#NAME?</v>
      </c>
      <c r="AE6581" s="13" t="e">
        <f ca="1">CalcTable[[#This Row],[PWC]]-CalcTable[[#This Row],[PercAmt]]-CalcTable[[#This Row],[Runoff]]</f>
        <v>#NAME?</v>
      </c>
      <c r="AF6581" s="13" t="e">
        <f ca="1">CalcTable[[#This Row],[IrrAmt]]/1000*CUR_IRR_AREA*10000/IRR_EFF</f>
        <v>#NAME?</v>
      </c>
      <c r="AG6581" s="147"/>
      <c r="AH6581" s="13"/>
      <c r="AI6581" s="50">
        <v>0</v>
      </c>
      <c r="AJ6581" s="50">
        <v>0</v>
      </c>
      <c r="AK6581" s="50">
        <v>0</v>
      </c>
      <c r="AL6581" s="50">
        <v>4.5355479264984702</v>
      </c>
      <c r="AM6581" s="50"/>
      <c r="AN6581" s="50"/>
      <c r="AO6581" s="50"/>
      <c r="AP6581" s="50"/>
      <c r="AQ6581" s="50"/>
      <c r="AR6581" s="50"/>
      <c r="AS6581" s="50"/>
      <c r="AT6581" s="50"/>
      <c r="AU6581" s="50"/>
      <c r="AV6581" s="50"/>
      <c r="AW6581" s="50"/>
      <c r="AX6581" s="50">
        <f t="shared" si="2067"/>
        <v>4.5355479264984702</v>
      </c>
      <c r="AY6581" s="50"/>
      <c r="AZ6581" s="50">
        <f t="shared" si="2057"/>
        <v>133.04273917728847</v>
      </c>
      <c r="BA6581" s="50">
        <f t="shared" si="2058"/>
        <v>204.84358254280923</v>
      </c>
      <c r="BB6581" s="50">
        <f t="shared" si="2059"/>
        <v>211.17895107506106</v>
      </c>
      <c r="BC6581" s="17">
        <f t="shared" si="2060"/>
        <v>20029</v>
      </c>
      <c r="BD6581" s="50">
        <f t="shared" si="2061"/>
        <v>4.5355479264984702</v>
      </c>
      <c r="BE6581" s="50">
        <f t="shared" si="2062"/>
        <v>133.04273917728847</v>
      </c>
      <c r="BF6581" s="50">
        <f t="shared" si="2068"/>
        <v>217.6155681035076</v>
      </c>
      <c r="BG6581" s="50"/>
      <c r="BH6581" s="17">
        <f t="shared" si="2063"/>
        <v>0</v>
      </c>
      <c r="BI6581" s="17">
        <f t="shared" si="2071"/>
        <v>6581</v>
      </c>
      <c r="BJ6581" s="17">
        <f t="shared" si="2069"/>
        <v>6581</v>
      </c>
      <c r="BK6581" s="150">
        <f t="shared" si="2070"/>
        <v>37512</v>
      </c>
      <c r="BL6581" s="50" t="e">
        <f t="shared" ca="1" si="2064"/>
        <v>#NAME?</v>
      </c>
      <c r="BM6581" s="50" t="e">
        <f t="shared" ca="1" si="2065"/>
        <v>#NAME?</v>
      </c>
      <c r="BN6581" s="50" t="e">
        <f t="shared" ca="1" si="2066"/>
        <v>#NAME?</v>
      </c>
    </row>
    <row r="6582" spans="1:66" x14ac:dyDescent="0.35">
      <c r="A6582" s="48">
        <v>37513</v>
      </c>
      <c r="B6582" s="17">
        <v>2002</v>
      </c>
      <c r="C6582" s="17">
        <v>9</v>
      </c>
      <c r="D6582" s="17">
        <v>257</v>
      </c>
      <c r="E6582" s="17">
        <v>14</v>
      </c>
      <c r="F6582" s="17">
        <v>7</v>
      </c>
      <c r="G6582" s="50">
        <v>4.7</v>
      </c>
      <c r="H6582" s="32">
        <v>3.8484903984046861</v>
      </c>
      <c r="I6582" s="50">
        <v>8.6666666666666661</v>
      </c>
      <c r="J6582" s="13">
        <v>0</v>
      </c>
      <c r="K6582" s="13">
        <f t="shared" si="2052"/>
        <v>0</v>
      </c>
      <c r="L6582" s="13">
        <f t="shared" si="2053"/>
        <v>0</v>
      </c>
      <c r="M6582" s="13" t="e">
        <f ca="1">CalcTable[[#This Row],[IWC]]-AE6581</f>
        <v>#NAME?</v>
      </c>
      <c r="N6582" s="13" t="e">
        <f ca="1">IF(CalcTable[[#This Row],[Day of Year]]&lt;123,FCAP,AE6581)</f>
        <v>#NAME?</v>
      </c>
      <c r="O6582" s="17" t="e">
        <f ca="1">IF(IRR_DRIP,5,COUNTIF('IDET Wind Values'!C6566:G6566,"&lt;="&amp;IRR_MAXWIND))</f>
        <v>#NAME?</v>
      </c>
      <c r="P6582" s="13" t="e">
        <f ca="1">CalcTable[[#This Row],[ET_o]]*KL</f>
        <v>#NAME?</v>
      </c>
      <c r="Q6582" s="13" t="e">
        <f ca="1">IF(WILTPT&lt;=0,1,MAX(0,MIN(1,(CalcTable[[#This Row],[IWC]]-WILTPT)/(MAD-WILTPT))))</f>
        <v>#NAME?</v>
      </c>
      <c r="R6582" s="13" t="e">
        <f ca="1">CalcTable[[#This Row],[ETMult]]*CalcTable[[#This Row],[ETb]]</f>
        <v>#NAME?</v>
      </c>
      <c r="S6582" s="13" t="b">
        <f>INDEX(IRR_LIST,CalcTable[[#This Row],[Day of Week]]+1)</f>
        <v>0</v>
      </c>
      <c r="T6582" s="13">
        <f t="shared" ca="1" si="2054"/>
        <v>0</v>
      </c>
      <c r="U6582" s="13" t="b">
        <f ca="1">IF(CalcTable[[#This Row],[IrrPrecip]]&gt;=IC_MM,FALSE,TRUE)</f>
        <v>1</v>
      </c>
      <c r="V6582" s="13" t="b">
        <f t="shared" si="2055"/>
        <v>1</v>
      </c>
      <c r="W6582" s="13" t="e">
        <f ca="1">IF(AND(IRR_DRIP=FALSE,CalcTable[[#This Row],[IrrHours]]&lt;=0),FALSE,TRUE)</f>
        <v>#NAME?</v>
      </c>
      <c r="X6582" s="13" t="e">
        <f ca="1">AND(CalcTable[[#This Row],[IrrDay]],CalcTable[[#This Row],[IrrRain]],CalcTable[[#This Row],[IrrWarm]],CalcTable[[#This Row],[IrrWindy]])</f>
        <v>#NAME?</v>
      </c>
      <c r="Y6582" s="13" t="e">
        <f t="shared" ca="1" si="2056"/>
        <v>#NAME?</v>
      </c>
      <c r="Z6582" s="13" t="e">
        <f ca="1">CalcTable[[#This Row],[IrrHours]]/5</f>
        <v>#NAME?</v>
      </c>
      <c r="AA6582" s="13" t="e">
        <f ca="1">IF(CalcTable[[#This Row],[IrrFlag]]=FALSE,0,MAX(0,CalcTable[[#This Row],[VolRednWind]]*(FCAP*IRR_TARGET-CalcTable[[#This Row],[IWC]])))</f>
        <v>#NAME?</v>
      </c>
      <c r="AB6582" s="13" t="e">
        <f ca="1">CalcTable[[#This Row],[IWC]]+CalcTable[[#This Row],[Eff Precip]]+CalcTable[[#This Row],[IrrAmt]]-CalcTable[[#This Row],[AET]]</f>
        <v>#NAME?</v>
      </c>
      <c r="AC6582" s="13" t="e">
        <f ca="1">IF(CalcTable[[#This Row],[PWC]]&gt;FCAP,MIN(24*PERC,MIN(SAT,CalcTable[[#This Row],[PWC]])-FCAP),0)</f>
        <v>#NAME?</v>
      </c>
      <c r="AD6582" s="13" t="e">
        <f ca="1">IF(CalcTable[[#This Row],[PWC]]&gt;SAT,CalcTable[[#This Row],[PWC]]-SAT,0)</f>
        <v>#NAME?</v>
      </c>
      <c r="AE6582" s="13" t="e">
        <f ca="1">CalcTable[[#This Row],[PWC]]-CalcTable[[#This Row],[PercAmt]]-CalcTable[[#This Row],[Runoff]]</f>
        <v>#NAME?</v>
      </c>
      <c r="AF6582" s="13" t="e">
        <f ca="1">CalcTable[[#This Row],[IrrAmt]]/1000*CUR_IRR_AREA*10000/IRR_EFF</f>
        <v>#NAME?</v>
      </c>
      <c r="AG6582" s="147"/>
      <c r="AH6582" s="13"/>
      <c r="AI6582" s="50">
        <v>0</v>
      </c>
      <c r="AJ6582" s="50">
        <v>0</v>
      </c>
      <c r="AK6582" s="50">
        <v>5.0516959434000643</v>
      </c>
      <c r="AL6582" s="50">
        <v>0</v>
      </c>
      <c r="AM6582" s="50"/>
      <c r="AN6582" s="50"/>
      <c r="AO6582" s="50"/>
      <c r="AP6582" s="50"/>
      <c r="AQ6582" s="50"/>
      <c r="AR6582" s="50"/>
      <c r="AS6582" s="50"/>
      <c r="AT6582" s="50"/>
      <c r="AU6582" s="50"/>
      <c r="AV6582" s="50"/>
      <c r="AW6582" s="50"/>
      <c r="AX6582" s="50">
        <f t="shared" si="2067"/>
        <v>5.0516959434000643</v>
      </c>
      <c r="AY6582" s="50"/>
      <c r="AZ6582" s="50">
        <f t="shared" si="2057"/>
        <v>74.091540503200946</v>
      </c>
      <c r="BA6582" s="50">
        <f t="shared" si="2058"/>
        <v>114.07745125096018</v>
      </c>
      <c r="BB6582" s="50">
        <f t="shared" si="2059"/>
        <v>117.60561984635072</v>
      </c>
      <c r="BC6582" s="17">
        <f t="shared" si="2060"/>
        <v>20029</v>
      </c>
      <c r="BD6582" s="50">
        <f t="shared" si="2061"/>
        <v>5.0516959434000643</v>
      </c>
      <c r="BE6582" s="50">
        <f t="shared" si="2062"/>
        <v>74.091540503200946</v>
      </c>
      <c r="BF6582" s="50">
        <f t="shared" si="2068"/>
        <v>121.19017375899406</v>
      </c>
      <c r="BG6582" s="50"/>
      <c r="BH6582" s="17">
        <f t="shared" si="2063"/>
        <v>0</v>
      </c>
      <c r="BI6582" s="17">
        <f t="shared" si="2071"/>
        <v>6582</v>
      </c>
      <c r="BJ6582" s="17">
        <f t="shared" si="2069"/>
        <v>6582</v>
      </c>
      <c r="BK6582" s="150">
        <f t="shared" si="2070"/>
        <v>37513</v>
      </c>
      <c r="BL6582" s="50" t="e">
        <f t="shared" ca="1" si="2064"/>
        <v>#NAME?</v>
      </c>
      <c r="BM6582" s="50" t="e">
        <f t="shared" ca="1" si="2065"/>
        <v>#NAME?</v>
      </c>
      <c r="BN6582" s="50" t="e">
        <f t="shared" ca="1" si="2066"/>
        <v>#NAME?</v>
      </c>
    </row>
    <row r="6583" spans="1:66" x14ac:dyDescent="0.35">
      <c r="A6583" s="48">
        <v>37514</v>
      </c>
      <c r="B6583" s="17">
        <v>2002</v>
      </c>
      <c r="C6583" s="17">
        <v>9</v>
      </c>
      <c r="D6583" s="17">
        <v>258</v>
      </c>
      <c r="E6583" s="17">
        <v>15</v>
      </c>
      <c r="F6583" s="17">
        <v>1</v>
      </c>
      <c r="G6583" s="50">
        <v>6.8</v>
      </c>
      <c r="H6583" s="32">
        <v>4.7473830411463762</v>
      </c>
      <c r="I6583" s="50">
        <v>6.666666666666667</v>
      </c>
      <c r="J6583" s="13">
        <v>0</v>
      </c>
      <c r="K6583" s="13">
        <f t="shared" si="2052"/>
        <v>0</v>
      </c>
      <c r="L6583" s="13">
        <f t="shared" si="2053"/>
        <v>0</v>
      </c>
      <c r="M6583" s="13" t="e">
        <f ca="1">CalcTable[[#This Row],[IWC]]-AE6582</f>
        <v>#NAME?</v>
      </c>
      <c r="N6583" s="13" t="e">
        <f ca="1">IF(CalcTable[[#This Row],[Day of Year]]&lt;123,FCAP,AE6582)</f>
        <v>#NAME?</v>
      </c>
      <c r="O6583" s="17" t="e">
        <f ca="1">IF(IRR_DRIP,5,COUNTIF('IDET Wind Values'!C6567:G6567,"&lt;="&amp;IRR_MAXWIND))</f>
        <v>#NAME?</v>
      </c>
      <c r="P6583" s="13" t="e">
        <f ca="1">CalcTable[[#This Row],[ET_o]]*KL</f>
        <v>#NAME?</v>
      </c>
      <c r="Q6583" s="13" t="e">
        <f ca="1">IF(WILTPT&lt;=0,1,MAX(0,MIN(1,(CalcTable[[#This Row],[IWC]]-WILTPT)/(MAD-WILTPT))))</f>
        <v>#NAME?</v>
      </c>
      <c r="R6583" s="13" t="e">
        <f ca="1">CalcTable[[#This Row],[ETMult]]*CalcTable[[#This Row],[ETb]]</f>
        <v>#NAME?</v>
      </c>
      <c r="S6583" s="13" t="b">
        <f>INDEX(IRR_LIST,CalcTable[[#This Row],[Day of Week]]+1)</f>
        <v>1</v>
      </c>
      <c r="T6583" s="13">
        <f t="shared" ca="1" si="2054"/>
        <v>0</v>
      </c>
      <c r="U6583" s="13" t="b">
        <f ca="1">IF(CalcTable[[#This Row],[IrrPrecip]]&gt;=IC_MM,FALSE,TRUE)</f>
        <v>1</v>
      </c>
      <c r="V6583" s="13" t="b">
        <f t="shared" si="2055"/>
        <v>1</v>
      </c>
      <c r="W6583" s="13" t="e">
        <f ca="1">IF(AND(IRR_DRIP=FALSE,CalcTable[[#This Row],[IrrHours]]&lt;=0),FALSE,TRUE)</f>
        <v>#NAME?</v>
      </c>
      <c r="X6583" s="13" t="e">
        <f ca="1">AND(CalcTable[[#This Row],[IrrDay]],CalcTable[[#This Row],[IrrRain]],CalcTable[[#This Row],[IrrWarm]],CalcTable[[#This Row],[IrrWindy]])</f>
        <v>#NAME?</v>
      </c>
      <c r="Y6583" s="13" t="e">
        <f t="shared" ca="1" si="2056"/>
        <v>#NAME?</v>
      </c>
      <c r="Z6583" s="13" t="e">
        <f ca="1">CalcTable[[#This Row],[IrrHours]]/5</f>
        <v>#NAME?</v>
      </c>
      <c r="AA6583" s="13" t="e">
        <f ca="1">IF(CalcTable[[#This Row],[IrrFlag]]=FALSE,0,MAX(0,CalcTable[[#This Row],[VolRednWind]]*(FCAP*IRR_TARGET-CalcTable[[#This Row],[IWC]])))</f>
        <v>#NAME?</v>
      </c>
      <c r="AB6583" s="13" t="e">
        <f ca="1">CalcTable[[#This Row],[IWC]]+CalcTable[[#This Row],[Eff Precip]]+CalcTable[[#This Row],[IrrAmt]]-CalcTable[[#This Row],[AET]]</f>
        <v>#NAME?</v>
      </c>
      <c r="AC6583" s="13" t="e">
        <f ca="1">IF(CalcTable[[#This Row],[PWC]]&gt;FCAP,MIN(24*PERC,MIN(SAT,CalcTable[[#This Row],[PWC]])-FCAP),0)</f>
        <v>#NAME?</v>
      </c>
      <c r="AD6583" s="13" t="e">
        <f ca="1">IF(CalcTable[[#This Row],[PWC]]&gt;SAT,CalcTable[[#This Row],[PWC]]-SAT,0)</f>
        <v>#NAME?</v>
      </c>
      <c r="AE6583" s="13" t="e">
        <f ca="1">CalcTable[[#This Row],[PWC]]-CalcTable[[#This Row],[PercAmt]]-CalcTable[[#This Row],[Runoff]]</f>
        <v>#NAME?</v>
      </c>
      <c r="AF6583" s="13" t="e">
        <f ca="1">CalcTable[[#This Row],[IrrAmt]]/1000*CUR_IRR_AREA*10000/IRR_EFF</f>
        <v>#NAME?</v>
      </c>
      <c r="AG6583" s="147"/>
      <c r="AH6583" s="13"/>
      <c r="AI6583" s="50">
        <v>9.9157657143479003</v>
      </c>
      <c r="AJ6583" s="50">
        <v>17.710517341610892</v>
      </c>
      <c r="AK6583" s="50">
        <v>0</v>
      </c>
      <c r="AL6583" s="50">
        <v>0</v>
      </c>
      <c r="AM6583" s="50"/>
      <c r="AN6583" s="50"/>
      <c r="AO6583" s="50"/>
      <c r="AP6583" s="50"/>
      <c r="AQ6583" s="50"/>
      <c r="AR6583" s="50"/>
      <c r="AS6583" s="50"/>
      <c r="AT6583" s="50"/>
      <c r="AU6583" s="50"/>
      <c r="AV6583" s="50"/>
      <c r="AW6583" s="50"/>
      <c r="AX6583" s="50">
        <f t="shared" si="2067"/>
        <v>27.626283055958794</v>
      </c>
      <c r="AY6583" s="50"/>
      <c r="AZ6583" s="50">
        <f t="shared" si="2057"/>
        <v>664.93973916435539</v>
      </c>
      <c r="BA6583" s="50">
        <f t="shared" si="2058"/>
        <v>1080.8849534409096</v>
      </c>
      <c r="BB6583" s="50">
        <f t="shared" si="2059"/>
        <v>1118.8919557782506</v>
      </c>
      <c r="BC6583" s="17">
        <f t="shared" si="2060"/>
        <v>20029</v>
      </c>
      <c r="BD6583" s="50">
        <f t="shared" si="2061"/>
        <v>27.626283055958794</v>
      </c>
      <c r="BE6583" s="50">
        <f t="shared" si="2062"/>
        <v>664.93973916435539</v>
      </c>
      <c r="BF6583" s="50">
        <f t="shared" si="2068"/>
        <v>1087.629734532338</v>
      </c>
      <c r="BG6583" s="50"/>
      <c r="BH6583" s="17">
        <f t="shared" si="2063"/>
        <v>0</v>
      </c>
      <c r="BI6583" s="17">
        <f t="shared" si="2071"/>
        <v>6583</v>
      </c>
      <c r="BJ6583" s="17">
        <f t="shared" si="2069"/>
        <v>6583</v>
      </c>
      <c r="BK6583" s="150">
        <f t="shared" si="2070"/>
        <v>37514</v>
      </c>
      <c r="BL6583" s="50" t="e">
        <f t="shared" ca="1" si="2064"/>
        <v>#NAME?</v>
      </c>
      <c r="BM6583" s="50" t="e">
        <f t="shared" ca="1" si="2065"/>
        <v>#NAME?</v>
      </c>
      <c r="BN6583" s="50" t="e">
        <f t="shared" ca="1" si="2066"/>
        <v>#NAME?</v>
      </c>
    </row>
    <row r="6584" spans="1:66" x14ac:dyDescent="0.35">
      <c r="A6584" s="48">
        <v>37515</v>
      </c>
      <c r="B6584" s="17">
        <v>2002</v>
      </c>
      <c r="C6584" s="17">
        <v>9</v>
      </c>
      <c r="D6584" s="17">
        <v>259</v>
      </c>
      <c r="E6584" s="17">
        <v>16</v>
      </c>
      <c r="F6584" s="17">
        <v>2</v>
      </c>
      <c r="G6584" s="50">
        <v>8.1999999999999993</v>
      </c>
      <c r="H6584" s="32">
        <v>4.8951696996286396</v>
      </c>
      <c r="I6584" s="50">
        <v>7</v>
      </c>
      <c r="J6584" s="13">
        <v>0</v>
      </c>
      <c r="K6584" s="13">
        <f t="shared" si="2052"/>
        <v>0</v>
      </c>
      <c r="L6584" s="13">
        <f t="shared" si="2053"/>
        <v>0</v>
      </c>
      <c r="M6584" s="13" t="e">
        <f ca="1">CalcTable[[#This Row],[IWC]]-AE6583</f>
        <v>#NAME?</v>
      </c>
      <c r="N6584" s="13" t="e">
        <f ca="1">IF(CalcTable[[#This Row],[Day of Year]]&lt;123,FCAP,AE6583)</f>
        <v>#NAME?</v>
      </c>
      <c r="O6584" s="17" t="e">
        <f ca="1">IF(IRR_DRIP,5,COUNTIF('IDET Wind Values'!C6568:G6568,"&lt;="&amp;IRR_MAXWIND))</f>
        <v>#NAME?</v>
      </c>
      <c r="P6584" s="13" t="e">
        <f ca="1">CalcTable[[#This Row],[ET_o]]*KL</f>
        <v>#NAME?</v>
      </c>
      <c r="Q6584" s="13" t="e">
        <f ca="1">IF(WILTPT&lt;=0,1,MAX(0,MIN(1,(CalcTable[[#This Row],[IWC]]-WILTPT)/(MAD-WILTPT))))</f>
        <v>#NAME?</v>
      </c>
      <c r="R6584" s="13" t="e">
        <f ca="1">CalcTable[[#This Row],[ETMult]]*CalcTable[[#This Row],[ETb]]</f>
        <v>#NAME?</v>
      </c>
      <c r="S6584" s="13" t="b">
        <f>INDEX(IRR_LIST,CalcTable[[#This Row],[Day of Week]]+1)</f>
        <v>0</v>
      </c>
      <c r="T6584" s="13">
        <f t="shared" ca="1" si="2054"/>
        <v>0</v>
      </c>
      <c r="U6584" s="13" t="b">
        <f ca="1">IF(CalcTable[[#This Row],[IrrPrecip]]&gt;=IC_MM,FALSE,TRUE)</f>
        <v>1</v>
      </c>
      <c r="V6584" s="13" t="b">
        <f t="shared" si="2055"/>
        <v>1</v>
      </c>
      <c r="W6584" s="13" t="e">
        <f ca="1">IF(AND(IRR_DRIP=FALSE,CalcTable[[#This Row],[IrrHours]]&lt;=0),FALSE,TRUE)</f>
        <v>#NAME?</v>
      </c>
      <c r="X6584" s="13" t="e">
        <f ca="1">AND(CalcTable[[#This Row],[IrrDay]],CalcTable[[#This Row],[IrrRain]],CalcTable[[#This Row],[IrrWarm]],CalcTable[[#This Row],[IrrWindy]])</f>
        <v>#NAME?</v>
      </c>
      <c r="Y6584" s="13" t="e">
        <f t="shared" ca="1" si="2056"/>
        <v>#NAME?</v>
      </c>
      <c r="Z6584" s="13" t="e">
        <f ca="1">CalcTable[[#This Row],[IrrHours]]/5</f>
        <v>#NAME?</v>
      </c>
      <c r="AA6584" s="13" t="e">
        <f ca="1">IF(CalcTable[[#This Row],[IrrFlag]]=FALSE,0,MAX(0,CalcTable[[#This Row],[VolRednWind]]*(FCAP*IRR_TARGET-CalcTable[[#This Row],[IWC]])))</f>
        <v>#NAME?</v>
      </c>
      <c r="AB6584" s="13" t="e">
        <f ca="1">CalcTable[[#This Row],[IWC]]+CalcTable[[#This Row],[Eff Precip]]+CalcTable[[#This Row],[IrrAmt]]-CalcTable[[#This Row],[AET]]</f>
        <v>#NAME?</v>
      </c>
      <c r="AC6584" s="13" t="e">
        <f ca="1">IF(CalcTable[[#This Row],[PWC]]&gt;FCAP,MIN(24*PERC,MIN(SAT,CalcTable[[#This Row],[PWC]])-FCAP),0)</f>
        <v>#NAME?</v>
      </c>
      <c r="AD6584" s="13" t="e">
        <f ca="1">IF(CalcTable[[#This Row],[PWC]]&gt;SAT,CalcTable[[#This Row],[PWC]]-SAT,0)</f>
        <v>#NAME?</v>
      </c>
      <c r="AE6584" s="13" t="e">
        <f ca="1">CalcTable[[#This Row],[PWC]]-CalcTable[[#This Row],[PercAmt]]-CalcTable[[#This Row],[Runoff]]</f>
        <v>#NAME?</v>
      </c>
      <c r="AF6584" s="13" t="e">
        <f ca="1">CalcTable[[#This Row],[IrrAmt]]/1000*CUR_IRR_AREA*10000/IRR_EFF</f>
        <v>#NAME?</v>
      </c>
      <c r="AG6584" s="147"/>
      <c r="AH6584" s="13"/>
      <c r="AI6584" s="50">
        <v>0</v>
      </c>
      <c r="AJ6584" s="50">
        <v>0</v>
      </c>
      <c r="AK6584" s="50">
        <v>1.5188504068916324</v>
      </c>
      <c r="AL6584" s="50">
        <v>7.0077303917530855</v>
      </c>
      <c r="AM6584" s="50"/>
      <c r="AN6584" s="50"/>
      <c r="AO6584" s="50"/>
      <c r="AP6584" s="50"/>
      <c r="AQ6584" s="50"/>
      <c r="AR6584" s="50"/>
      <c r="AS6584" s="50"/>
      <c r="AT6584" s="50"/>
      <c r="AU6584" s="50"/>
      <c r="AV6584" s="50"/>
      <c r="AW6584" s="50"/>
      <c r="AX6584" s="50">
        <f t="shared" si="2067"/>
        <v>8.5265807986447175</v>
      </c>
      <c r="AY6584" s="50"/>
      <c r="AZ6584" s="50">
        <f t="shared" si="2057"/>
        <v>227.83656412583446</v>
      </c>
      <c r="BA6584" s="50">
        <f t="shared" si="2058"/>
        <v>350.79597968580867</v>
      </c>
      <c r="BB6584" s="50">
        <f t="shared" si="2059"/>
        <v>361.64533988227697</v>
      </c>
      <c r="BC6584" s="17">
        <f t="shared" si="2060"/>
        <v>20029</v>
      </c>
      <c r="BD6584" s="50">
        <f t="shared" si="2061"/>
        <v>8.5265807986447175</v>
      </c>
      <c r="BE6584" s="50">
        <f t="shared" si="2062"/>
        <v>227.83656412583446</v>
      </c>
      <c r="BF6584" s="50">
        <f t="shared" si="2068"/>
        <v>372.6680887930678</v>
      </c>
      <c r="BG6584" s="50"/>
      <c r="BH6584" s="17">
        <f t="shared" si="2063"/>
        <v>0</v>
      </c>
      <c r="BI6584" s="17">
        <f t="shared" si="2071"/>
        <v>6584</v>
      </c>
      <c r="BJ6584" s="17">
        <f t="shared" si="2069"/>
        <v>6584</v>
      </c>
      <c r="BK6584" s="150">
        <f t="shared" si="2070"/>
        <v>37515</v>
      </c>
      <c r="BL6584" s="50" t="e">
        <f t="shared" ca="1" si="2064"/>
        <v>#NAME?</v>
      </c>
      <c r="BM6584" s="50" t="e">
        <f t="shared" ca="1" si="2065"/>
        <v>#NAME?</v>
      </c>
      <c r="BN6584" s="50" t="e">
        <f t="shared" ca="1" si="2066"/>
        <v>#NAME?</v>
      </c>
    </row>
    <row r="6585" spans="1:66" x14ac:dyDescent="0.35">
      <c r="A6585" s="48">
        <v>37516</v>
      </c>
      <c r="B6585" s="17">
        <v>2002</v>
      </c>
      <c r="C6585" s="17">
        <v>9</v>
      </c>
      <c r="D6585" s="17">
        <v>260</v>
      </c>
      <c r="E6585" s="17">
        <v>17</v>
      </c>
      <c r="F6585" s="17">
        <v>3</v>
      </c>
      <c r="G6585" s="50">
        <v>7.2</v>
      </c>
      <c r="H6585" s="32">
        <v>2.1124792234907548</v>
      </c>
      <c r="I6585" s="50">
        <v>13</v>
      </c>
      <c r="J6585" s="13">
        <v>0</v>
      </c>
      <c r="K6585" s="13">
        <f t="shared" si="2052"/>
        <v>0</v>
      </c>
      <c r="L6585" s="13">
        <f t="shared" si="2053"/>
        <v>0</v>
      </c>
      <c r="M6585" s="13" t="e">
        <f ca="1">CalcTable[[#This Row],[IWC]]-AE6584</f>
        <v>#NAME?</v>
      </c>
      <c r="N6585" s="13" t="e">
        <f ca="1">IF(CalcTable[[#This Row],[Day of Year]]&lt;123,FCAP,AE6584)</f>
        <v>#NAME?</v>
      </c>
      <c r="O6585" s="17" t="e">
        <f ca="1">IF(IRR_DRIP,5,COUNTIF('IDET Wind Values'!C6569:G6569,"&lt;="&amp;IRR_MAXWIND))</f>
        <v>#NAME?</v>
      </c>
      <c r="P6585" s="13" t="e">
        <f ca="1">CalcTable[[#This Row],[ET_o]]*KL</f>
        <v>#NAME?</v>
      </c>
      <c r="Q6585" s="13" t="e">
        <f ca="1">IF(WILTPT&lt;=0,1,MAX(0,MIN(1,(CalcTable[[#This Row],[IWC]]-WILTPT)/(MAD-WILTPT))))</f>
        <v>#NAME?</v>
      </c>
      <c r="R6585" s="13" t="e">
        <f ca="1">CalcTable[[#This Row],[ETMult]]*CalcTable[[#This Row],[ETb]]</f>
        <v>#NAME?</v>
      </c>
      <c r="S6585" s="13" t="b">
        <f>INDEX(IRR_LIST,CalcTable[[#This Row],[Day of Week]]+1)</f>
        <v>1</v>
      </c>
      <c r="T6585" s="13">
        <f t="shared" ca="1" si="2054"/>
        <v>0</v>
      </c>
      <c r="U6585" s="13" t="b">
        <f ca="1">IF(CalcTable[[#This Row],[IrrPrecip]]&gt;=IC_MM,FALSE,TRUE)</f>
        <v>1</v>
      </c>
      <c r="V6585" s="13" t="b">
        <f t="shared" si="2055"/>
        <v>1</v>
      </c>
      <c r="W6585" s="13" t="e">
        <f ca="1">IF(AND(IRR_DRIP=FALSE,CalcTable[[#This Row],[IrrHours]]&lt;=0),FALSE,TRUE)</f>
        <v>#NAME?</v>
      </c>
      <c r="X6585" s="13" t="e">
        <f ca="1">AND(CalcTable[[#This Row],[IrrDay]],CalcTable[[#This Row],[IrrRain]],CalcTable[[#This Row],[IrrWarm]],CalcTable[[#This Row],[IrrWindy]])</f>
        <v>#NAME?</v>
      </c>
      <c r="Y6585" s="13" t="e">
        <f t="shared" ca="1" si="2056"/>
        <v>#NAME?</v>
      </c>
      <c r="Z6585" s="13" t="e">
        <f ca="1">CalcTable[[#This Row],[IrrHours]]/5</f>
        <v>#NAME?</v>
      </c>
      <c r="AA6585" s="13" t="e">
        <f ca="1">IF(CalcTable[[#This Row],[IrrFlag]]=FALSE,0,MAX(0,CalcTable[[#This Row],[VolRednWind]]*(FCAP*IRR_TARGET-CalcTable[[#This Row],[IWC]])))</f>
        <v>#NAME?</v>
      </c>
      <c r="AB6585" s="13" t="e">
        <f ca="1">CalcTable[[#This Row],[IWC]]+CalcTable[[#This Row],[Eff Precip]]+CalcTable[[#This Row],[IrrAmt]]-CalcTable[[#This Row],[AET]]</f>
        <v>#NAME?</v>
      </c>
      <c r="AC6585" s="13" t="e">
        <f ca="1">IF(CalcTable[[#This Row],[PWC]]&gt;FCAP,MIN(24*PERC,MIN(SAT,CalcTable[[#This Row],[PWC]])-FCAP),0)</f>
        <v>#NAME?</v>
      </c>
      <c r="AD6585" s="13" t="e">
        <f ca="1">IF(CalcTable[[#This Row],[PWC]]&gt;SAT,CalcTable[[#This Row],[PWC]]-SAT,0)</f>
        <v>#NAME?</v>
      </c>
      <c r="AE6585" s="13" t="e">
        <f ca="1">CalcTable[[#This Row],[PWC]]-CalcTable[[#This Row],[PercAmt]]-CalcTable[[#This Row],[Runoff]]</f>
        <v>#NAME?</v>
      </c>
      <c r="AF6585" s="13" t="e">
        <f ca="1">CalcTable[[#This Row],[IrrAmt]]/1000*CUR_IRR_AREA*10000/IRR_EFF</f>
        <v>#NAME?</v>
      </c>
      <c r="AG6585" s="147"/>
      <c r="AH6585" s="13"/>
      <c r="AI6585" s="50">
        <v>4.1516660450713658</v>
      </c>
      <c r="AJ6585" s="50">
        <v>6.5700344430930846</v>
      </c>
      <c r="AK6585" s="50">
        <v>0</v>
      </c>
      <c r="AL6585" s="50">
        <v>0</v>
      </c>
      <c r="AM6585" s="50"/>
      <c r="AN6585" s="50"/>
      <c r="AO6585" s="50"/>
      <c r="AP6585" s="50"/>
      <c r="AQ6585" s="50"/>
      <c r="AR6585" s="50"/>
      <c r="AS6585" s="50"/>
      <c r="AT6585" s="50"/>
      <c r="AU6585" s="50"/>
      <c r="AV6585" s="50"/>
      <c r="AW6585" s="50"/>
      <c r="AX6585" s="50">
        <f t="shared" si="2067"/>
        <v>10.721700488164451</v>
      </c>
      <c r="AY6585" s="50"/>
      <c r="AZ6585" s="50">
        <f t="shared" si="2057"/>
        <v>253.61211232511056</v>
      </c>
      <c r="BA6585" s="50">
        <f t="shared" si="2058"/>
        <v>411.66027420235667</v>
      </c>
      <c r="BB6585" s="50">
        <f t="shared" si="2059"/>
        <v>426.09016734519753</v>
      </c>
      <c r="BC6585" s="17">
        <f t="shared" si="2060"/>
        <v>20029</v>
      </c>
      <c r="BD6585" s="50">
        <f t="shared" si="2061"/>
        <v>10.721700488164451</v>
      </c>
      <c r="BE6585" s="50">
        <f t="shared" si="2062"/>
        <v>253.61211232511056</v>
      </c>
      <c r="BF6585" s="50">
        <f t="shared" si="2068"/>
        <v>414.82868018836541</v>
      </c>
      <c r="BG6585" s="50"/>
      <c r="BH6585" s="17">
        <f t="shared" si="2063"/>
        <v>0</v>
      </c>
      <c r="BI6585" s="17">
        <f t="shared" si="2071"/>
        <v>6585</v>
      </c>
      <c r="BJ6585" s="17">
        <f t="shared" si="2069"/>
        <v>6585</v>
      </c>
      <c r="BK6585" s="150">
        <f t="shared" si="2070"/>
        <v>37516</v>
      </c>
      <c r="BL6585" s="50" t="e">
        <f t="shared" ca="1" si="2064"/>
        <v>#NAME?</v>
      </c>
      <c r="BM6585" s="50" t="e">
        <f t="shared" ca="1" si="2065"/>
        <v>#NAME?</v>
      </c>
      <c r="BN6585" s="50" t="e">
        <f t="shared" ca="1" si="2066"/>
        <v>#NAME?</v>
      </c>
    </row>
    <row r="6586" spans="1:66" x14ac:dyDescent="0.35">
      <c r="A6586" s="48">
        <v>37517</v>
      </c>
      <c r="B6586" s="17">
        <v>2002</v>
      </c>
      <c r="C6586" s="17">
        <v>9</v>
      </c>
      <c r="D6586" s="17">
        <v>261</v>
      </c>
      <c r="E6586" s="17">
        <v>18</v>
      </c>
      <c r="F6586" s="17">
        <v>4</v>
      </c>
      <c r="G6586" s="50">
        <v>4.2</v>
      </c>
      <c r="H6586" s="32">
        <v>3.4197398037428117</v>
      </c>
      <c r="I6586" s="50">
        <v>8.6666666666666661</v>
      </c>
      <c r="J6586" s="13">
        <v>0</v>
      </c>
      <c r="K6586" s="13">
        <f t="shared" si="2052"/>
        <v>0</v>
      </c>
      <c r="L6586" s="13">
        <f t="shared" si="2053"/>
        <v>0</v>
      </c>
      <c r="M6586" s="13" t="e">
        <f ca="1">CalcTable[[#This Row],[IWC]]-AE6585</f>
        <v>#NAME?</v>
      </c>
      <c r="N6586" s="13" t="e">
        <f ca="1">IF(CalcTable[[#This Row],[Day of Year]]&lt;123,FCAP,AE6585)</f>
        <v>#NAME?</v>
      </c>
      <c r="O6586" s="17" t="e">
        <f ca="1">IF(IRR_DRIP,5,COUNTIF('IDET Wind Values'!C6570:G6570,"&lt;="&amp;IRR_MAXWIND))</f>
        <v>#NAME?</v>
      </c>
      <c r="P6586" s="13" t="e">
        <f ca="1">CalcTable[[#This Row],[ET_o]]*KL</f>
        <v>#NAME?</v>
      </c>
      <c r="Q6586" s="13" t="e">
        <f ca="1">IF(WILTPT&lt;=0,1,MAX(0,MIN(1,(CalcTable[[#This Row],[IWC]]-WILTPT)/(MAD-WILTPT))))</f>
        <v>#NAME?</v>
      </c>
      <c r="R6586" s="13" t="e">
        <f ca="1">CalcTable[[#This Row],[ETMult]]*CalcTable[[#This Row],[ETb]]</f>
        <v>#NAME?</v>
      </c>
      <c r="S6586" s="13" t="b">
        <f>INDEX(IRR_LIST,CalcTable[[#This Row],[Day of Week]]+1)</f>
        <v>0</v>
      </c>
      <c r="T6586" s="13">
        <f t="shared" ca="1" si="2054"/>
        <v>0</v>
      </c>
      <c r="U6586" s="13" t="b">
        <f ca="1">IF(CalcTable[[#This Row],[IrrPrecip]]&gt;=IC_MM,FALSE,TRUE)</f>
        <v>1</v>
      </c>
      <c r="V6586" s="13" t="b">
        <f t="shared" si="2055"/>
        <v>0</v>
      </c>
      <c r="W6586" s="13" t="e">
        <f ca="1">IF(AND(IRR_DRIP=FALSE,CalcTable[[#This Row],[IrrHours]]&lt;=0),FALSE,TRUE)</f>
        <v>#NAME?</v>
      </c>
      <c r="X6586" s="13" t="e">
        <f ca="1">AND(CalcTable[[#This Row],[IrrDay]],CalcTable[[#This Row],[IrrRain]],CalcTable[[#This Row],[IrrWarm]],CalcTable[[#This Row],[IrrWindy]])</f>
        <v>#NAME?</v>
      </c>
      <c r="Y6586" s="13" t="e">
        <f t="shared" ca="1" si="2056"/>
        <v>#NAME?</v>
      </c>
      <c r="Z6586" s="13" t="e">
        <f ca="1">CalcTable[[#This Row],[IrrHours]]/5</f>
        <v>#NAME?</v>
      </c>
      <c r="AA6586" s="13" t="e">
        <f ca="1">IF(CalcTable[[#This Row],[IrrFlag]]=FALSE,0,MAX(0,CalcTable[[#This Row],[VolRednWind]]*(FCAP*IRR_TARGET-CalcTable[[#This Row],[IWC]])))</f>
        <v>#NAME?</v>
      </c>
      <c r="AB6586" s="13" t="e">
        <f ca="1">CalcTable[[#This Row],[IWC]]+CalcTable[[#This Row],[Eff Precip]]+CalcTable[[#This Row],[IrrAmt]]-CalcTable[[#This Row],[AET]]</f>
        <v>#NAME?</v>
      </c>
      <c r="AC6586" s="13" t="e">
        <f ca="1">IF(CalcTable[[#This Row],[PWC]]&gt;FCAP,MIN(24*PERC,MIN(SAT,CalcTable[[#This Row],[PWC]])-FCAP),0)</f>
        <v>#NAME?</v>
      </c>
      <c r="AD6586" s="13" t="e">
        <f ca="1">IF(CalcTable[[#This Row],[PWC]]&gt;SAT,CalcTable[[#This Row],[PWC]]-SAT,0)</f>
        <v>#NAME?</v>
      </c>
      <c r="AE6586" s="13" t="e">
        <f ca="1">CalcTable[[#This Row],[PWC]]-CalcTable[[#This Row],[PercAmt]]-CalcTable[[#This Row],[Runoff]]</f>
        <v>#NAME?</v>
      </c>
      <c r="AF6586" s="13" t="e">
        <f ca="1">CalcTable[[#This Row],[IrrAmt]]/1000*CUR_IRR_AREA*10000/IRR_EFF</f>
        <v>#NAME?</v>
      </c>
      <c r="AG6586" s="147"/>
      <c r="AH6586" s="13"/>
      <c r="AI6586" s="50">
        <v>0</v>
      </c>
      <c r="AJ6586" s="50">
        <v>0</v>
      </c>
      <c r="AK6586" s="50">
        <v>0</v>
      </c>
      <c r="AL6586" s="50">
        <v>0</v>
      </c>
      <c r="AM6586" s="50"/>
      <c r="AN6586" s="50"/>
      <c r="AO6586" s="50"/>
      <c r="AP6586" s="50"/>
      <c r="AQ6586" s="50"/>
      <c r="AR6586" s="50"/>
      <c r="AS6586" s="50"/>
      <c r="AT6586" s="50"/>
      <c r="AU6586" s="50"/>
      <c r="AV6586" s="50"/>
      <c r="AW6586" s="50"/>
      <c r="AX6586" s="50">
        <f t="shared" si="2067"/>
        <v>0</v>
      </c>
      <c r="AY6586" s="50"/>
      <c r="AZ6586" s="50">
        <f t="shared" si="2057"/>
        <v>0</v>
      </c>
      <c r="BA6586" s="50">
        <f t="shared" si="2058"/>
        <v>0</v>
      </c>
      <c r="BB6586" s="50">
        <f t="shared" si="2059"/>
        <v>0</v>
      </c>
      <c r="BC6586" s="17">
        <f t="shared" si="2060"/>
        <v>20029</v>
      </c>
      <c r="BD6586" s="50">
        <f t="shared" si="2061"/>
        <v>0</v>
      </c>
      <c r="BE6586" s="50">
        <f t="shared" si="2062"/>
        <v>0</v>
      </c>
      <c r="BF6586" s="50">
        <f t="shared" si="2068"/>
        <v>0</v>
      </c>
      <c r="BG6586" s="50"/>
      <c r="BH6586" s="17">
        <f t="shared" si="2063"/>
        <v>0</v>
      </c>
      <c r="BI6586" s="17">
        <f t="shared" si="2071"/>
        <v>6586</v>
      </c>
      <c r="BJ6586" s="17">
        <f t="shared" si="2069"/>
        <v>6586</v>
      </c>
      <c r="BK6586" s="150">
        <f t="shared" si="2070"/>
        <v>37517</v>
      </c>
      <c r="BL6586" s="50" t="e">
        <f t="shared" ca="1" si="2064"/>
        <v>#NAME?</v>
      </c>
      <c r="BM6586" s="50" t="e">
        <f t="shared" ca="1" si="2065"/>
        <v>#NAME?</v>
      </c>
      <c r="BN6586" s="50" t="e">
        <f t="shared" ca="1" si="2066"/>
        <v>#NAME?</v>
      </c>
    </row>
    <row r="6587" spans="1:66" x14ac:dyDescent="0.35">
      <c r="A6587" s="48">
        <v>37518</v>
      </c>
      <c r="B6587" s="17">
        <v>2002</v>
      </c>
      <c r="C6587" s="17">
        <v>9</v>
      </c>
      <c r="D6587" s="17">
        <v>262</v>
      </c>
      <c r="E6587" s="17">
        <v>19</v>
      </c>
      <c r="F6587" s="17">
        <v>5</v>
      </c>
      <c r="G6587" s="50">
        <v>1.3</v>
      </c>
      <c r="H6587" s="32">
        <v>4.8944244114477806</v>
      </c>
      <c r="I6587" s="50">
        <v>16.833333333333332</v>
      </c>
      <c r="J6587" s="13">
        <v>5</v>
      </c>
      <c r="K6587" s="13">
        <f t="shared" si="2052"/>
        <v>5</v>
      </c>
      <c r="L6587" s="13">
        <f t="shared" si="2053"/>
        <v>0</v>
      </c>
      <c r="M6587" s="13" t="e">
        <f ca="1">CalcTable[[#This Row],[IWC]]-AE6586</f>
        <v>#NAME?</v>
      </c>
      <c r="N6587" s="13" t="e">
        <f ca="1">IF(CalcTable[[#This Row],[Day of Year]]&lt;123,FCAP,AE6586)</f>
        <v>#NAME?</v>
      </c>
      <c r="O6587" s="17" t="e">
        <f ca="1">IF(IRR_DRIP,5,COUNTIF('IDET Wind Values'!C6571:G6571,"&lt;="&amp;IRR_MAXWIND))</f>
        <v>#NAME?</v>
      </c>
      <c r="P6587" s="13" t="e">
        <f ca="1">CalcTable[[#This Row],[ET_o]]*KL</f>
        <v>#NAME?</v>
      </c>
      <c r="Q6587" s="13" t="e">
        <f ca="1">IF(WILTPT&lt;=0,1,MAX(0,MIN(1,(CalcTable[[#This Row],[IWC]]-WILTPT)/(MAD-WILTPT))))</f>
        <v>#NAME?</v>
      </c>
      <c r="R6587" s="13" t="e">
        <f ca="1">CalcTable[[#This Row],[ETMult]]*CalcTable[[#This Row],[ETb]]</f>
        <v>#NAME?</v>
      </c>
      <c r="S6587" s="13" t="b">
        <f>INDEX(IRR_LIST,CalcTable[[#This Row],[Day of Week]]+1)</f>
        <v>1</v>
      </c>
      <c r="T6587" s="13">
        <f t="shared" ca="1" si="2054"/>
        <v>0</v>
      </c>
      <c r="U6587" s="13" t="b">
        <f ca="1">IF(CalcTable[[#This Row],[IrrPrecip]]&gt;=IC_MM,FALSE,TRUE)</f>
        <v>1</v>
      </c>
      <c r="V6587" s="13" t="b">
        <f t="shared" si="2055"/>
        <v>0</v>
      </c>
      <c r="W6587" s="13" t="e">
        <f ca="1">IF(AND(IRR_DRIP=FALSE,CalcTable[[#This Row],[IrrHours]]&lt;=0),FALSE,TRUE)</f>
        <v>#NAME?</v>
      </c>
      <c r="X6587" s="13" t="e">
        <f ca="1">AND(CalcTable[[#This Row],[IrrDay]],CalcTable[[#This Row],[IrrRain]],CalcTable[[#This Row],[IrrWarm]],CalcTable[[#This Row],[IrrWindy]])</f>
        <v>#NAME?</v>
      </c>
      <c r="Y6587" s="13" t="e">
        <f t="shared" ca="1" si="2056"/>
        <v>#NAME?</v>
      </c>
      <c r="Z6587" s="13" t="e">
        <f ca="1">CalcTable[[#This Row],[IrrHours]]/5</f>
        <v>#NAME?</v>
      </c>
      <c r="AA6587" s="13" t="e">
        <f ca="1">IF(CalcTable[[#This Row],[IrrFlag]]=FALSE,0,MAX(0,CalcTable[[#This Row],[VolRednWind]]*(FCAP*IRR_TARGET-CalcTable[[#This Row],[IWC]])))</f>
        <v>#NAME?</v>
      </c>
      <c r="AB6587" s="13" t="e">
        <f ca="1">CalcTable[[#This Row],[IWC]]+CalcTable[[#This Row],[Eff Precip]]+CalcTable[[#This Row],[IrrAmt]]-CalcTable[[#This Row],[AET]]</f>
        <v>#NAME?</v>
      </c>
      <c r="AC6587" s="13" t="e">
        <f ca="1">IF(CalcTable[[#This Row],[PWC]]&gt;FCAP,MIN(24*PERC,MIN(SAT,CalcTable[[#This Row],[PWC]])-FCAP),0)</f>
        <v>#NAME?</v>
      </c>
      <c r="AD6587" s="13" t="e">
        <f ca="1">IF(CalcTable[[#This Row],[PWC]]&gt;SAT,CalcTable[[#This Row],[PWC]]-SAT,0)</f>
        <v>#NAME?</v>
      </c>
      <c r="AE6587" s="13" t="e">
        <f ca="1">CalcTable[[#This Row],[PWC]]-CalcTable[[#This Row],[PercAmt]]-CalcTable[[#This Row],[Runoff]]</f>
        <v>#NAME?</v>
      </c>
      <c r="AF6587" s="13" t="e">
        <f ca="1">CalcTable[[#This Row],[IrrAmt]]/1000*CUR_IRR_AREA*10000/IRR_EFF</f>
        <v>#NAME?</v>
      </c>
      <c r="AG6587" s="147"/>
      <c r="AH6587" s="13"/>
      <c r="AI6587" s="50">
        <v>0</v>
      </c>
      <c r="AJ6587" s="50">
        <v>0</v>
      </c>
      <c r="AK6587" s="50">
        <v>0</v>
      </c>
      <c r="AL6587" s="50">
        <v>0</v>
      </c>
      <c r="AM6587" s="50"/>
      <c r="AN6587" s="50"/>
      <c r="AO6587" s="50"/>
      <c r="AP6587" s="50"/>
      <c r="AQ6587" s="50"/>
      <c r="AR6587" s="50"/>
      <c r="AS6587" s="50"/>
      <c r="AT6587" s="50"/>
      <c r="AU6587" s="50"/>
      <c r="AV6587" s="50"/>
      <c r="AW6587" s="50"/>
      <c r="AX6587" s="50">
        <f t="shared" si="2067"/>
        <v>0</v>
      </c>
      <c r="AY6587" s="50"/>
      <c r="AZ6587" s="50">
        <f t="shared" si="2057"/>
        <v>0</v>
      </c>
      <c r="BA6587" s="50">
        <f t="shared" si="2058"/>
        <v>0</v>
      </c>
      <c r="BB6587" s="50">
        <f t="shared" si="2059"/>
        <v>0</v>
      </c>
      <c r="BC6587" s="17">
        <f t="shared" si="2060"/>
        <v>20029</v>
      </c>
      <c r="BD6587" s="50">
        <f t="shared" si="2061"/>
        <v>0</v>
      </c>
      <c r="BE6587" s="50">
        <f t="shared" si="2062"/>
        <v>0</v>
      </c>
      <c r="BF6587" s="50">
        <f t="shared" si="2068"/>
        <v>0</v>
      </c>
      <c r="BG6587" s="50"/>
      <c r="BH6587" s="17">
        <f t="shared" si="2063"/>
        <v>0</v>
      </c>
      <c r="BI6587" s="17">
        <f t="shared" si="2071"/>
        <v>6587</v>
      </c>
      <c r="BJ6587" s="17">
        <f t="shared" si="2069"/>
        <v>6587</v>
      </c>
      <c r="BK6587" s="150">
        <f t="shared" si="2070"/>
        <v>37518</v>
      </c>
      <c r="BL6587" s="50" t="e">
        <f t="shared" ca="1" si="2064"/>
        <v>#NAME?</v>
      </c>
      <c r="BM6587" s="50" t="e">
        <f t="shared" ca="1" si="2065"/>
        <v>#NAME?</v>
      </c>
      <c r="BN6587" s="50" t="e">
        <f t="shared" ca="1" si="2066"/>
        <v>#NAME?</v>
      </c>
    </row>
    <row r="6588" spans="1:66" x14ac:dyDescent="0.35">
      <c r="A6588" s="48">
        <v>37519</v>
      </c>
      <c r="B6588" s="17">
        <v>2002</v>
      </c>
      <c r="C6588" s="17">
        <v>9</v>
      </c>
      <c r="D6588" s="17">
        <v>263</v>
      </c>
      <c r="E6588" s="17">
        <v>20</v>
      </c>
      <c r="F6588" s="17">
        <v>6</v>
      </c>
      <c r="G6588" s="50">
        <v>1.4</v>
      </c>
      <c r="H6588" s="32">
        <v>2.2663950713255412</v>
      </c>
      <c r="I6588" s="50">
        <v>4.666666666666667</v>
      </c>
      <c r="J6588" s="13">
        <v>0</v>
      </c>
      <c r="K6588" s="13">
        <f t="shared" si="2052"/>
        <v>0</v>
      </c>
      <c r="L6588" s="13">
        <f t="shared" si="2053"/>
        <v>0</v>
      </c>
      <c r="M6588" s="13" t="e">
        <f ca="1">CalcTable[[#This Row],[IWC]]-AE6587</f>
        <v>#NAME?</v>
      </c>
      <c r="N6588" s="13" t="e">
        <f ca="1">IF(CalcTable[[#This Row],[Day of Year]]&lt;123,FCAP,AE6587)</f>
        <v>#NAME?</v>
      </c>
      <c r="O6588" s="17" t="e">
        <f ca="1">IF(IRR_DRIP,5,COUNTIF('IDET Wind Values'!C6572:G6572,"&lt;="&amp;IRR_MAXWIND))</f>
        <v>#NAME?</v>
      </c>
      <c r="P6588" s="13" t="e">
        <f ca="1">CalcTable[[#This Row],[ET_o]]*KL</f>
        <v>#NAME?</v>
      </c>
      <c r="Q6588" s="13" t="e">
        <f ca="1">IF(WILTPT&lt;=0,1,MAX(0,MIN(1,(CalcTable[[#This Row],[IWC]]-WILTPT)/(MAD-WILTPT))))</f>
        <v>#NAME?</v>
      </c>
      <c r="R6588" s="13" t="e">
        <f ca="1">CalcTable[[#This Row],[ETMult]]*CalcTable[[#This Row],[ETb]]</f>
        <v>#NAME?</v>
      </c>
      <c r="S6588" s="13" t="b">
        <f>INDEX(IRR_LIST,CalcTable[[#This Row],[Day of Week]]+1)</f>
        <v>0</v>
      </c>
      <c r="T6588" s="13">
        <f t="shared" ca="1" si="2054"/>
        <v>5</v>
      </c>
      <c r="U6588" s="13" t="b">
        <f ca="1">IF(CalcTable[[#This Row],[IrrPrecip]]&gt;=IC_MM,FALSE,TRUE)</f>
        <v>1</v>
      </c>
      <c r="V6588" s="13" t="b">
        <f t="shared" si="2055"/>
        <v>0</v>
      </c>
      <c r="W6588" s="13" t="e">
        <f ca="1">IF(AND(IRR_DRIP=FALSE,CalcTable[[#This Row],[IrrHours]]&lt;=0),FALSE,TRUE)</f>
        <v>#NAME?</v>
      </c>
      <c r="X6588" s="13" t="e">
        <f ca="1">AND(CalcTable[[#This Row],[IrrDay]],CalcTable[[#This Row],[IrrRain]],CalcTable[[#This Row],[IrrWarm]],CalcTable[[#This Row],[IrrWindy]])</f>
        <v>#NAME?</v>
      </c>
      <c r="Y6588" s="13" t="e">
        <f t="shared" ca="1" si="2056"/>
        <v>#NAME?</v>
      </c>
      <c r="Z6588" s="13" t="e">
        <f ca="1">CalcTable[[#This Row],[IrrHours]]/5</f>
        <v>#NAME?</v>
      </c>
      <c r="AA6588" s="13" t="e">
        <f ca="1">IF(CalcTable[[#This Row],[IrrFlag]]=FALSE,0,MAX(0,CalcTable[[#This Row],[VolRednWind]]*(FCAP*IRR_TARGET-CalcTable[[#This Row],[IWC]])))</f>
        <v>#NAME?</v>
      </c>
      <c r="AB6588" s="13" t="e">
        <f ca="1">CalcTable[[#This Row],[IWC]]+CalcTable[[#This Row],[Eff Precip]]+CalcTable[[#This Row],[IrrAmt]]-CalcTable[[#This Row],[AET]]</f>
        <v>#NAME?</v>
      </c>
      <c r="AC6588" s="13" t="e">
        <f ca="1">IF(CalcTable[[#This Row],[PWC]]&gt;FCAP,MIN(24*PERC,MIN(SAT,CalcTable[[#This Row],[PWC]])-FCAP),0)</f>
        <v>#NAME?</v>
      </c>
      <c r="AD6588" s="13" t="e">
        <f ca="1">IF(CalcTable[[#This Row],[PWC]]&gt;SAT,CalcTable[[#This Row],[PWC]]-SAT,0)</f>
        <v>#NAME?</v>
      </c>
      <c r="AE6588" s="13" t="e">
        <f ca="1">CalcTable[[#This Row],[PWC]]-CalcTable[[#This Row],[PercAmt]]-CalcTable[[#This Row],[Runoff]]</f>
        <v>#NAME?</v>
      </c>
      <c r="AF6588" s="13" t="e">
        <f ca="1">CalcTable[[#This Row],[IrrAmt]]/1000*CUR_IRR_AREA*10000/IRR_EFF</f>
        <v>#NAME?</v>
      </c>
      <c r="AG6588" s="147"/>
      <c r="AH6588" s="13"/>
      <c r="AI6588" s="50">
        <v>0</v>
      </c>
      <c r="AJ6588" s="50">
        <v>0</v>
      </c>
      <c r="AK6588" s="50">
        <v>0</v>
      </c>
      <c r="AL6588" s="50">
        <v>0</v>
      </c>
      <c r="AM6588" s="50"/>
      <c r="AN6588" s="50"/>
      <c r="AO6588" s="50"/>
      <c r="AP6588" s="50"/>
      <c r="AQ6588" s="50"/>
      <c r="AR6588" s="50"/>
      <c r="AS6588" s="50"/>
      <c r="AT6588" s="50"/>
      <c r="AU6588" s="50"/>
      <c r="AV6588" s="50"/>
      <c r="AW6588" s="50"/>
      <c r="AX6588" s="50">
        <f t="shared" si="2067"/>
        <v>0</v>
      </c>
      <c r="AY6588" s="50"/>
      <c r="AZ6588" s="50">
        <f t="shared" si="2057"/>
        <v>0</v>
      </c>
      <c r="BA6588" s="50">
        <f t="shared" si="2058"/>
        <v>0</v>
      </c>
      <c r="BB6588" s="50">
        <f t="shared" si="2059"/>
        <v>0</v>
      </c>
      <c r="BC6588" s="17">
        <f t="shared" si="2060"/>
        <v>20029</v>
      </c>
      <c r="BD6588" s="50">
        <f t="shared" si="2061"/>
        <v>0</v>
      </c>
      <c r="BE6588" s="50">
        <f t="shared" si="2062"/>
        <v>0</v>
      </c>
      <c r="BF6588" s="50">
        <f t="shared" si="2068"/>
        <v>0</v>
      </c>
      <c r="BG6588" s="50"/>
      <c r="BH6588" s="17">
        <f t="shared" si="2063"/>
        <v>0</v>
      </c>
      <c r="BI6588" s="17">
        <f t="shared" si="2071"/>
        <v>6588</v>
      </c>
      <c r="BJ6588" s="17">
        <f t="shared" si="2069"/>
        <v>6588</v>
      </c>
      <c r="BK6588" s="150">
        <f t="shared" si="2070"/>
        <v>37519</v>
      </c>
      <c r="BL6588" s="50" t="e">
        <f t="shared" ca="1" si="2064"/>
        <v>#NAME?</v>
      </c>
      <c r="BM6588" s="50" t="e">
        <f t="shared" ca="1" si="2065"/>
        <v>#NAME?</v>
      </c>
      <c r="BN6588" s="50" t="e">
        <f t="shared" ca="1" si="2066"/>
        <v>#NAME?</v>
      </c>
    </row>
    <row r="6589" spans="1:66" x14ac:dyDescent="0.35">
      <c r="A6589" s="48">
        <v>37520</v>
      </c>
      <c r="B6589" s="17">
        <v>2002</v>
      </c>
      <c r="C6589" s="17">
        <v>9</v>
      </c>
      <c r="D6589" s="17">
        <v>264</v>
      </c>
      <c r="E6589" s="17">
        <v>21</v>
      </c>
      <c r="F6589" s="17">
        <v>7</v>
      </c>
      <c r="G6589" s="50">
        <v>1.3</v>
      </c>
      <c r="H6589" s="32">
        <v>2.8492224600919243</v>
      </c>
      <c r="I6589" s="50">
        <v>15.166666666666666</v>
      </c>
      <c r="J6589" s="13">
        <v>0</v>
      </c>
      <c r="K6589" s="13">
        <f t="shared" si="2052"/>
        <v>0</v>
      </c>
      <c r="L6589" s="13">
        <f t="shared" si="2053"/>
        <v>0</v>
      </c>
      <c r="M6589" s="13" t="e">
        <f ca="1">CalcTable[[#This Row],[IWC]]-AE6588</f>
        <v>#NAME?</v>
      </c>
      <c r="N6589" s="13" t="e">
        <f ca="1">IF(CalcTable[[#This Row],[Day of Year]]&lt;123,FCAP,AE6588)</f>
        <v>#NAME?</v>
      </c>
      <c r="O6589" s="17" t="e">
        <f ca="1">IF(IRR_DRIP,5,COUNTIF('IDET Wind Values'!C6573:G6573,"&lt;="&amp;IRR_MAXWIND))</f>
        <v>#NAME?</v>
      </c>
      <c r="P6589" s="13" t="e">
        <f ca="1">CalcTable[[#This Row],[ET_o]]*KL</f>
        <v>#NAME?</v>
      </c>
      <c r="Q6589" s="13" t="e">
        <f ca="1">IF(WILTPT&lt;=0,1,MAX(0,MIN(1,(CalcTable[[#This Row],[IWC]]-WILTPT)/(MAD-WILTPT))))</f>
        <v>#NAME?</v>
      </c>
      <c r="R6589" s="13" t="e">
        <f ca="1">CalcTable[[#This Row],[ETMult]]*CalcTable[[#This Row],[ETb]]</f>
        <v>#NAME?</v>
      </c>
      <c r="S6589" s="13" t="b">
        <f>INDEX(IRR_LIST,CalcTable[[#This Row],[Day of Week]]+1)</f>
        <v>0</v>
      </c>
      <c r="T6589" s="13">
        <f t="shared" ca="1" si="2054"/>
        <v>5</v>
      </c>
      <c r="U6589" s="13" t="b">
        <f ca="1">IF(CalcTable[[#This Row],[IrrPrecip]]&gt;=IC_MM,FALSE,TRUE)</f>
        <v>1</v>
      </c>
      <c r="V6589" s="13" t="b">
        <f t="shared" si="2055"/>
        <v>0</v>
      </c>
      <c r="W6589" s="13" t="e">
        <f ca="1">IF(AND(IRR_DRIP=FALSE,CalcTable[[#This Row],[IrrHours]]&lt;=0),FALSE,TRUE)</f>
        <v>#NAME?</v>
      </c>
      <c r="X6589" s="13" t="e">
        <f ca="1">AND(CalcTable[[#This Row],[IrrDay]],CalcTable[[#This Row],[IrrRain]],CalcTable[[#This Row],[IrrWarm]],CalcTable[[#This Row],[IrrWindy]])</f>
        <v>#NAME?</v>
      </c>
      <c r="Y6589" s="13" t="e">
        <f t="shared" ca="1" si="2056"/>
        <v>#NAME?</v>
      </c>
      <c r="Z6589" s="13" t="e">
        <f ca="1">CalcTable[[#This Row],[IrrHours]]/5</f>
        <v>#NAME?</v>
      </c>
      <c r="AA6589" s="13" t="e">
        <f ca="1">IF(CalcTable[[#This Row],[IrrFlag]]=FALSE,0,MAX(0,CalcTable[[#This Row],[VolRednWind]]*(FCAP*IRR_TARGET-CalcTable[[#This Row],[IWC]])))</f>
        <v>#NAME?</v>
      </c>
      <c r="AB6589" s="13" t="e">
        <f ca="1">CalcTable[[#This Row],[IWC]]+CalcTable[[#This Row],[Eff Precip]]+CalcTable[[#This Row],[IrrAmt]]-CalcTable[[#This Row],[AET]]</f>
        <v>#NAME?</v>
      </c>
      <c r="AC6589" s="13" t="e">
        <f ca="1">IF(CalcTable[[#This Row],[PWC]]&gt;FCAP,MIN(24*PERC,MIN(SAT,CalcTable[[#This Row],[PWC]])-FCAP),0)</f>
        <v>#NAME?</v>
      </c>
      <c r="AD6589" s="13" t="e">
        <f ca="1">IF(CalcTable[[#This Row],[PWC]]&gt;SAT,CalcTable[[#This Row],[PWC]]-SAT,0)</f>
        <v>#NAME?</v>
      </c>
      <c r="AE6589" s="13" t="e">
        <f ca="1">CalcTable[[#This Row],[PWC]]-CalcTable[[#This Row],[PercAmt]]-CalcTable[[#This Row],[Runoff]]</f>
        <v>#NAME?</v>
      </c>
      <c r="AF6589" s="13" t="e">
        <f ca="1">CalcTable[[#This Row],[IrrAmt]]/1000*CUR_IRR_AREA*10000/IRR_EFF</f>
        <v>#NAME?</v>
      </c>
      <c r="AG6589" s="147"/>
      <c r="AH6589" s="13"/>
      <c r="AI6589" s="50">
        <v>0</v>
      </c>
      <c r="AJ6589" s="50">
        <v>0</v>
      </c>
      <c r="AK6589" s="50">
        <v>0</v>
      </c>
      <c r="AL6589" s="50">
        <v>0</v>
      </c>
      <c r="AM6589" s="50"/>
      <c r="AN6589" s="50"/>
      <c r="AO6589" s="50"/>
      <c r="AP6589" s="50"/>
      <c r="AQ6589" s="50"/>
      <c r="AR6589" s="50"/>
      <c r="AS6589" s="50"/>
      <c r="AT6589" s="50"/>
      <c r="AU6589" s="50"/>
      <c r="AV6589" s="50"/>
      <c r="AW6589" s="50"/>
      <c r="AX6589" s="50">
        <f t="shared" si="2067"/>
        <v>0</v>
      </c>
      <c r="AY6589" s="50"/>
      <c r="AZ6589" s="50">
        <f t="shared" si="2057"/>
        <v>0</v>
      </c>
      <c r="BA6589" s="50">
        <f t="shared" si="2058"/>
        <v>0</v>
      </c>
      <c r="BB6589" s="50">
        <f t="shared" si="2059"/>
        <v>0</v>
      </c>
      <c r="BC6589" s="17">
        <f t="shared" si="2060"/>
        <v>20029</v>
      </c>
      <c r="BD6589" s="50">
        <f t="shared" si="2061"/>
        <v>0</v>
      </c>
      <c r="BE6589" s="50">
        <f t="shared" si="2062"/>
        <v>0</v>
      </c>
      <c r="BF6589" s="50">
        <f t="shared" si="2068"/>
        <v>0</v>
      </c>
      <c r="BG6589" s="50"/>
      <c r="BH6589" s="17">
        <f t="shared" si="2063"/>
        <v>0</v>
      </c>
      <c r="BI6589" s="17">
        <f t="shared" si="2071"/>
        <v>6589</v>
      </c>
      <c r="BJ6589" s="17">
        <f t="shared" si="2069"/>
        <v>6589</v>
      </c>
      <c r="BK6589" s="150">
        <f t="shared" si="2070"/>
        <v>37520</v>
      </c>
      <c r="BL6589" s="50" t="e">
        <f t="shared" ca="1" si="2064"/>
        <v>#NAME?</v>
      </c>
      <c r="BM6589" s="50" t="e">
        <f t="shared" ca="1" si="2065"/>
        <v>#NAME?</v>
      </c>
      <c r="BN6589" s="50" t="e">
        <f t="shared" ca="1" si="2066"/>
        <v>#NAME?</v>
      </c>
    </row>
    <row r="6590" spans="1:66" x14ac:dyDescent="0.35">
      <c r="A6590" s="48">
        <v>37521</v>
      </c>
      <c r="B6590" s="17">
        <v>2002</v>
      </c>
      <c r="C6590" s="17">
        <v>9</v>
      </c>
      <c r="D6590" s="17">
        <v>265</v>
      </c>
      <c r="E6590" s="17">
        <v>22</v>
      </c>
      <c r="F6590" s="17">
        <v>1</v>
      </c>
      <c r="G6590" s="50">
        <v>2.1</v>
      </c>
      <c r="H6590" s="32">
        <v>2.3259148381299188</v>
      </c>
      <c r="I6590" s="50">
        <v>10.666666666666666</v>
      </c>
      <c r="J6590" s="13">
        <v>0</v>
      </c>
      <c r="K6590" s="13">
        <f t="shared" si="2052"/>
        <v>0</v>
      </c>
      <c r="L6590" s="13">
        <f t="shared" si="2053"/>
        <v>0</v>
      </c>
      <c r="M6590" s="13" t="e">
        <f ca="1">CalcTable[[#This Row],[IWC]]-AE6589</f>
        <v>#NAME?</v>
      </c>
      <c r="N6590" s="13" t="e">
        <f ca="1">IF(CalcTable[[#This Row],[Day of Year]]&lt;123,FCAP,AE6589)</f>
        <v>#NAME?</v>
      </c>
      <c r="O6590" s="17" t="e">
        <f ca="1">IF(IRR_DRIP,5,COUNTIF('IDET Wind Values'!C6574:G6574,"&lt;="&amp;IRR_MAXWIND))</f>
        <v>#NAME?</v>
      </c>
      <c r="P6590" s="13" t="e">
        <f ca="1">CalcTable[[#This Row],[ET_o]]*KL</f>
        <v>#NAME?</v>
      </c>
      <c r="Q6590" s="13" t="e">
        <f ca="1">IF(WILTPT&lt;=0,1,MAX(0,MIN(1,(CalcTable[[#This Row],[IWC]]-WILTPT)/(MAD-WILTPT))))</f>
        <v>#NAME?</v>
      </c>
      <c r="R6590" s="13" t="e">
        <f ca="1">CalcTable[[#This Row],[ETMult]]*CalcTable[[#This Row],[ETb]]</f>
        <v>#NAME?</v>
      </c>
      <c r="S6590" s="13" t="b">
        <f>INDEX(IRR_LIST,CalcTable[[#This Row],[Day of Week]]+1)</f>
        <v>1</v>
      </c>
      <c r="T6590" s="13">
        <f t="shared" ca="1" si="2054"/>
        <v>0</v>
      </c>
      <c r="U6590" s="13" t="b">
        <f ca="1">IF(CalcTable[[#This Row],[IrrPrecip]]&gt;=IC_MM,FALSE,TRUE)</f>
        <v>1</v>
      </c>
      <c r="V6590" s="13" t="b">
        <f t="shared" si="2055"/>
        <v>0</v>
      </c>
      <c r="W6590" s="13" t="e">
        <f ca="1">IF(AND(IRR_DRIP=FALSE,CalcTable[[#This Row],[IrrHours]]&lt;=0),FALSE,TRUE)</f>
        <v>#NAME?</v>
      </c>
      <c r="X6590" s="13" t="e">
        <f ca="1">AND(CalcTable[[#This Row],[IrrDay]],CalcTable[[#This Row],[IrrRain]],CalcTable[[#This Row],[IrrWarm]],CalcTable[[#This Row],[IrrWindy]])</f>
        <v>#NAME?</v>
      </c>
      <c r="Y6590" s="13" t="e">
        <f t="shared" ca="1" si="2056"/>
        <v>#NAME?</v>
      </c>
      <c r="Z6590" s="13" t="e">
        <f ca="1">CalcTable[[#This Row],[IrrHours]]/5</f>
        <v>#NAME?</v>
      </c>
      <c r="AA6590" s="13" t="e">
        <f ca="1">IF(CalcTable[[#This Row],[IrrFlag]]=FALSE,0,MAX(0,CalcTable[[#This Row],[VolRednWind]]*(FCAP*IRR_TARGET-CalcTable[[#This Row],[IWC]])))</f>
        <v>#NAME?</v>
      </c>
      <c r="AB6590" s="13" t="e">
        <f ca="1">CalcTable[[#This Row],[IWC]]+CalcTable[[#This Row],[Eff Precip]]+CalcTable[[#This Row],[IrrAmt]]-CalcTable[[#This Row],[AET]]</f>
        <v>#NAME?</v>
      </c>
      <c r="AC6590" s="13" t="e">
        <f ca="1">IF(CalcTable[[#This Row],[PWC]]&gt;FCAP,MIN(24*PERC,MIN(SAT,CalcTable[[#This Row],[PWC]])-FCAP),0)</f>
        <v>#NAME?</v>
      </c>
      <c r="AD6590" s="13" t="e">
        <f ca="1">IF(CalcTable[[#This Row],[PWC]]&gt;SAT,CalcTable[[#This Row],[PWC]]-SAT,0)</f>
        <v>#NAME?</v>
      </c>
      <c r="AE6590" s="13" t="e">
        <f ca="1">CalcTable[[#This Row],[PWC]]-CalcTable[[#This Row],[PercAmt]]-CalcTable[[#This Row],[Runoff]]</f>
        <v>#NAME?</v>
      </c>
      <c r="AF6590" s="13" t="e">
        <f ca="1">CalcTable[[#This Row],[IrrAmt]]/1000*CUR_IRR_AREA*10000/IRR_EFF</f>
        <v>#NAME?</v>
      </c>
      <c r="AG6590" s="147"/>
      <c r="AH6590" s="13"/>
      <c r="AI6590" s="50">
        <v>0</v>
      </c>
      <c r="AJ6590" s="50">
        <v>0</v>
      </c>
      <c r="AK6590" s="50">
        <v>0</v>
      </c>
      <c r="AL6590" s="50">
        <v>0</v>
      </c>
      <c r="AM6590" s="50"/>
      <c r="AN6590" s="50"/>
      <c r="AO6590" s="50"/>
      <c r="AP6590" s="50"/>
      <c r="AQ6590" s="50"/>
      <c r="AR6590" s="50"/>
      <c r="AS6590" s="50"/>
      <c r="AT6590" s="50"/>
      <c r="AU6590" s="50"/>
      <c r="AV6590" s="50"/>
      <c r="AW6590" s="50"/>
      <c r="AX6590" s="50">
        <f t="shared" si="2067"/>
        <v>0</v>
      </c>
      <c r="AY6590" s="50"/>
      <c r="AZ6590" s="50">
        <f t="shared" si="2057"/>
        <v>0</v>
      </c>
      <c r="BA6590" s="50">
        <f t="shared" si="2058"/>
        <v>0</v>
      </c>
      <c r="BB6590" s="50">
        <f t="shared" si="2059"/>
        <v>0</v>
      </c>
      <c r="BC6590" s="17">
        <f t="shared" si="2060"/>
        <v>20029</v>
      </c>
      <c r="BD6590" s="50">
        <f t="shared" si="2061"/>
        <v>0</v>
      </c>
      <c r="BE6590" s="50">
        <f t="shared" si="2062"/>
        <v>0</v>
      </c>
      <c r="BF6590" s="50">
        <f t="shared" si="2068"/>
        <v>0</v>
      </c>
      <c r="BG6590" s="50"/>
      <c r="BH6590" s="17">
        <f t="shared" si="2063"/>
        <v>0</v>
      </c>
      <c r="BI6590" s="17">
        <f t="shared" si="2071"/>
        <v>6590</v>
      </c>
      <c r="BJ6590" s="17">
        <f t="shared" si="2069"/>
        <v>6590</v>
      </c>
      <c r="BK6590" s="150">
        <f t="shared" si="2070"/>
        <v>37521</v>
      </c>
      <c r="BL6590" s="50" t="e">
        <f t="shared" ca="1" si="2064"/>
        <v>#NAME?</v>
      </c>
      <c r="BM6590" s="50" t="e">
        <f t="shared" ca="1" si="2065"/>
        <v>#NAME?</v>
      </c>
      <c r="BN6590" s="50" t="e">
        <f t="shared" ca="1" si="2066"/>
        <v>#NAME?</v>
      </c>
    </row>
    <row r="6591" spans="1:66" x14ac:dyDescent="0.35">
      <c r="A6591" s="48">
        <v>37522</v>
      </c>
      <c r="B6591" s="17">
        <v>2002</v>
      </c>
      <c r="C6591" s="17">
        <v>9</v>
      </c>
      <c r="D6591" s="17">
        <v>266</v>
      </c>
      <c r="E6591" s="17">
        <v>23</v>
      </c>
      <c r="F6591" s="17">
        <v>2</v>
      </c>
      <c r="G6591" s="50">
        <v>0</v>
      </c>
      <c r="H6591" s="32">
        <v>2.5361807805231105</v>
      </c>
      <c r="I6591" s="50">
        <v>10.333333333333334</v>
      </c>
      <c r="J6591" s="13">
        <v>5.9</v>
      </c>
      <c r="K6591" s="13">
        <f t="shared" si="2052"/>
        <v>5.9</v>
      </c>
      <c r="L6591" s="13">
        <f t="shared" si="2053"/>
        <v>0.67500000000000027</v>
      </c>
      <c r="M6591" s="13" t="e">
        <f ca="1">CalcTable[[#This Row],[IWC]]-AE6590</f>
        <v>#NAME?</v>
      </c>
      <c r="N6591" s="13" t="e">
        <f ca="1">IF(CalcTable[[#This Row],[Day of Year]]&lt;123,FCAP,AE6590)</f>
        <v>#NAME?</v>
      </c>
      <c r="O6591" s="17" t="e">
        <f ca="1">IF(IRR_DRIP,5,COUNTIF('IDET Wind Values'!C6575:G6575,"&lt;="&amp;IRR_MAXWIND))</f>
        <v>#NAME?</v>
      </c>
      <c r="P6591" s="13" t="e">
        <f ca="1">CalcTable[[#This Row],[ET_o]]*KL</f>
        <v>#NAME?</v>
      </c>
      <c r="Q6591" s="13" t="e">
        <f ca="1">IF(WILTPT&lt;=0,1,MAX(0,MIN(1,(CalcTable[[#This Row],[IWC]]-WILTPT)/(MAD-WILTPT))))</f>
        <v>#NAME?</v>
      </c>
      <c r="R6591" s="13" t="e">
        <f ca="1">CalcTable[[#This Row],[ETMult]]*CalcTable[[#This Row],[ETb]]</f>
        <v>#NAME?</v>
      </c>
      <c r="S6591" s="13" t="b">
        <f>INDEX(IRR_LIST,CalcTable[[#This Row],[Day of Week]]+1)</f>
        <v>0</v>
      </c>
      <c r="T6591" s="13">
        <f t="shared" ca="1" si="2054"/>
        <v>0</v>
      </c>
      <c r="U6591" s="13" t="b">
        <f ca="1">IF(CalcTable[[#This Row],[IrrPrecip]]&gt;=IC_MM,FALSE,TRUE)</f>
        <v>1</v>
      </c>
      <c r="V6591" s="13" t="b">
        <f t="shared" si="2055"/>
        <v>1</v>
      </c>
      <c r="W6591" s="13" t="e">
        <f ca="1">IF(AND(IRR_DRIP=FALSE,CalcTable[[#This Row],[IrrHours]]&lt;=0),FALSE,TRUE)</f>
        <v>#NAME?</v>
      </c>
      <c r="X6591" s="13" t="e">
        <f ca="1">AND(CalcTable[[#This Row],[IrrDay]],CalcTable[[#This Row],[IrrRain]],CalcTable[[#This Row],[IrrWarm]],CalcTable[[#This Row],[IrrWindy]])</f>
        <v>#NAME?</v>
      </c>
      <c r="Y6591" s="13" t="e">
        <f t="shared" ca="1" si="2056"/>
        <v>#NAME?</v>
      </c>
      <c r="Z6591" s="13" t="e">
        <f ca="1">CalcTable[[#This Row],[IrrHours]]/5</f>
        <v>#NAME?</v>
      </c>
      <c r="AA6591" s="13" t="e">
        <f ca="1">IF(CalcTable[[#This Row],[IrrFlag]]=FALSE,0,MAX(0,CalcTable[[#This Row],[VolRednWind]]*(FCAP*IRR_TARGET-CalcTable[[#This Row],[IWC]])))</f>
        <v>#NAME?</v>
      </c>
      <c r="AB6591" s="13" t="e">
        <f ca="1">CalcTable[[#This Row],[IWC]]+CalcTable[[#This Row],[Eff Precip]]+CalcTable[[#This Row],[IrrAmt]]-CalcTable[[#This Row],[AET]]</f>
        <v>#NAME?</v>
      </c>
      <c r="AC6591" s="13" t="e">
        <f ca="1">IF(CalcTable[[#This Row],[PWC]]&gt;FCAP,MIN(24*PERC,MIN(SAT,CalcTable[[#This Row],[PWC]])-FCAP),0)</f>
        <v>#NAME?</v>
      </c>
      <c r="AD6591" s="13" t="e">
        <f ca="1">IF(CalcTable[[#This Row],[PWC]]&gt;SAT,CalcTable[[#This Row],[PWC]]-SAT,0)</f>
        <v>#NAME?</v>
      </c>
      <c r="AE6591" s="13" t="e">
        <f ca="1">CalcTable[[#This Row],[PWC]]-CalcTable[[#This Row],[PercAmt]]-CalcTable[[#This Row],[Runoff]]</f>
        <v>#NAME?</v>
      </c>
      <c r="AF6591" s="13" t="e">
        <f ca="1">CalcTable[[#This Row],[IrrAmt]]/1000*CUR_IRR_AREA*10000/IRR_EFF</f>
        <v>#NAME?</v>
      </c>
      <c r="AG6591" s="147"/>
      <c r="AH6591" s="13"/>
      <c r="AI6591" s="50">
        <v>0</v>
      </c>
      <c r="AJ6591" s="50">
        <v>0</v>
      </c>
      <c r="AK6591" s="50">
        <v>2.3263247977282311</v>
      </c>
      <c r="AL6591" s="50">
        <v>10.824563558395031</v>
      </c>
      <c r="AM6591" s="50"/>
      <c r="AN6591" s="50"/>
      <c r="AO6591" s="50"/>
      <c r="AP6591" s="50"/>
      <c r="AQ6591" s="50"/>
      <c r="AR6591" s="50"/>
      <c r="AS6591" s="50"/>
      <c r="AT6591" s="50"/>
      <c r="AU6591" s="50"/>
      <c r="AV6591" s="50"/>
      <c r="AW6591" s="50"/>
      <c r="AX6591" s="50">
        <f t="shared" si="2067"/>
        <v>13.150888356123263</v>
      </c>
      <c r="AY6591" s="50"/>
      <c r="AZ6591" s="50">
        <f t="shared" si="2057"/>
        <v>351.63996141293501</v>
      </c>
      <c r="BA6591" s="50">
        <f t="shared" si="2058"/>
        <v>541.41390884213808</v>
      </c>
      <c r="BB6591" s="50">
        <f t="shared" si="2059"/>
        <v>558.15866890942073</v>
      </c>
      <c r="BC6591" s="17">
        <f t="shared" si="2060"/>
        <v>20029</v>
      </c>
      <c r="BD6591" s="50">
        <f t="shared" si="2061"/>
        <v>13.150888356123263</v>
      </c>
      <c r="BE6591" s="50">
        <f t="shared" si="2062"/>
        <v>351.63996141293501</v>
      </c>
      <c r="BF6591" s="50">
        <f t="shared" si="2068"/>
        <v>575.17103484166955</v>
      </c>
      <c r="BG6591" s="50"/>
      <c r="BH6591" s="17">
        <f t="shared" si="2063"/>
        <v>0</v>
      </c>
      <c r="BI6591" s="17">
        <f t="shared" si="2071"/>
        <v>6591</v>
      </c>
      <c r="BJ6591" s="17">
        <f t="shared" si="2069"/>
        <v>6591</v>
      </c>
      <c r="BK6591" s="150">
        <f t="shared" si="2070"/>
        <v>37522</v>
      </c>
      <c r="BL6591" s="50" t="e">
        <f t="shared" ca="1" si="2064"/>
        <v>#NAME?</v>
      </c>
      <c r="BM6591" s="50" t="e">
        <f t="shared" ca="1" si="2065"/>
        <v>#NAME?</v>
      </c>
      <c r="BN6591" s="50" t="e">
        <f t="shared" ca="1" si="2066"/>
        <v>#NAME?</v>
      </c>
    </row>
    <row r="6592" spans="1:66" x14ac:dyDescent="0.35">
      <c r="A6592" s="48">
        <v>37523</v>
      </c>
      <c r="B6592" s="17">
        <v>2002</v>
      </c>
      <c r="C6592" s="17">
        <v>9</v>
      </c>
      <c r="D6592" s="17">
        <v>267</v>
      </c>
      <c r="E6592" s="17">
        <v>24</v>
      </c>
      <c r="F6592" s="17">
        <v>3</v>
      </c>
      <c r="G6592" s="50">
        <v>3.5</v>
      </c>
      <c r="H6592" s="32">
        <v>1.2440743606888307</v>
      </c>
      <c r="I6592" s="50">
        <v>10</v>
      </c>
      <c r="J6592" s="13">
        <v>0.9</v>
      </c>
      <c r="K6592" s="13">
        <f t="shared" si="2052"/>
        <v>0.9</v>
      </c>
      <c r="L6592" s="13">
        <f t="shared" si="2053"/>
        <v>0</v>
      </c>
      <c r="M6592" s="13" t="e">
        <f ca="1">CalcTable[[#This Row],[IWC]]-AE6591</f>
        <v>#NAME?</v>
      </c>
      <c r="N6592" s="13" t="e">
        <f ca="1">IF(CalcTable[[#This Row],[Day of Year]]&lt;123,FCAP,AE6591)</f>
        <v>#NAME?</v>
      </c>
      <c r="O6592" s="17" t="e">
        <f ca="1">IF(IRR_DRIP,5,COUNTIF('IDET Wind Values'!C6576:G6576,"&lt;="&amp;IRR_MAXWIND))</f>
        <v>#NAME?</v>
      </c>
      <c r="P6592" s="13" t="e">
        <f ca="1">CalcTable[[#This Row],[ET_o]]*KL</f>
        <v>#NAME?</v>
      </c>
      <c r="Q6592" s="13" t="e">
        <f ca="1">IF(WILTPT&lt;=0,1,MAX(0,MIN(1,(CalcTable[[#This Row],[IWC]]-WILTPT)/(MAD-WILTPT))))</f>
        <v>#NAME?</v>
      </c>
      <c r="R6592" s="13" t="e">
        <f ca="1">CalcTable[[#This Row],[ETMult]]*CalcTable[[#This Row],[ETb]]</f>
        <v>#NAME?</v>
      </c>
      <c r="S6592" s="13" t="b">
        <f>INDEX(IRR_LIST,CalcTable[[#This Row],[Day of Week]]+1)</f>
        <v>1</v>
      </c>
      <c r="T6592" s="13">
        <f t="shared" ca="1" si="2054"/>
        <v>5.9</v>
      </c>
      <c r="U6592" s="13" t="b">
        <f ca="1">IF(CalcTable[[#This Row],[IrrPrecip]]&gt;=IC_MM,FALSE,TRUE)</f>
        <v>1</v>
      </c>
      <c r="V6592" s="13" t="b">
        <f t="shared" si="2055"/>
        <v>0</v>
      </c>
      <c r="W6592" s="13" t="e">
        <f ca="1">IF(AND(IRR_DRIP=FALSE,CalcTable[[#This Row],[IrrHours]]&lt;=0),FALSE,TRUE)</f>
        <v>#NAME?</v>
      </c>
      <c r="X6592" s="13" t="e">
        <f ca="1">AND(CalcTable[[#This Row],[IrrDay]],CalcTable[[#This Row],[IrrRain]],CalcTable[[#This Row],[IrrWarm]],CalcTable[[#This Row],[IrrWindy]])</f>
        <v>#NAME?</v>
      </c>
      <c r="Y6592" s="13" t="e">
        <f t="shared" ca="1" si="2056"/>
        <v>#NAME?</v>
      </c>
      <c r="Z6592" s="13" t="e">
        <f ca="1">CalcTable[[#This Row],[IrrHours]]/5</f>
        <v>#NAME?</v>
      </c>
      <c r="AA6592" s="13" t="e">
        <f ca="1">IF(CalcTable[[#This Row],[IrrFlag]]=FALSE,0,MAX(0,CalcTable[[#This Row],[VolRednWind]]*(FCAP*IRR_TARGET-CalcTable[[#This Row],[IWC]])))</f>
        <v>#NAME?</v>
      </c>
      <c r="AB6592" s="13" t="e">
        <f ca="1">CalcTable[[#This Row],[IWC]]+CalcTable[[#This Row],[Eff Precip]]+CalcTable[[#This Row],[IrrAmt]]-CalcTable[[#This Row],[AET]]</f>
        <v>#NAME?</v>
      </c>
      <c r="AC6592" s="13" t="e">
        <f ca="1">IF(CalcTable[[#This Row],[PWC]]&gt;FCAP,MIN(24*PERC,MIN(SAT,CalcTable[[#This Row],[PWC]])-FCAP),0)</f>
        <v>#NAME?</v>
      </c>
      <c r="AD6592" s="13" t="e">
        <f ca="1">IF(CalcTable[[#This Row],[PWC]]&gt;SAT,CalcTable[[#This Row],[PWC]]-SAT,0)</f>
        <v>#NAME?</v>
      </c>
      <c r="AE6592" s="13" t="e">
        <f ca="1">CalcTable[[#This Row],[PWC]]-CalcTable[[#This Row],[PercAmt]]-CalcTable[[#This Row],[Runoff]]</f>
        <v>#NAME?</v>
      </c>
      <c r="AF6592" s="13" t="e">
        <f ca="1">CalcTable[[#This Row],[IrrAmt]]/1000*CUR_IRR_AREA*10000/IRR_EFF</f>
        <v>#NAME?</v>
      </c>
      <c r="AG6592" s="147"/>
      <c r="AH6592" s="13"/>
      <c r="AI6592" s="50">
        <v>0</v>
      </c>
      <c r="AJ6592" s="50">
        <v>0</v>
      </c>
      <c r="AK6592" s="50">
        <v>0</v>
      </c>
      <c r="AL6592" s="50">
        <v>0</v>
      </c>
      <c r="AM6592" s="50"/>
      <c r="AN6592" s="50"/>
      <c r="AO6592" s="50"/>
      <c r="AP6592" s="50"/>
      <c r="AQ6592" s="50"/>
      <c r="AR6592" s="50"/>
      <c r="AS6592" s="50"/>
      <c r="AT6592" s="50"/>
      <c r="AU6592" s="50"/>
      <c r="AV6592" s="50"/>
      <c r="AW6592" s="50"/>
      <c r="AX6592" s="50">
        <f t="shared" si="2067"/>
        <v>0</v>
      </c>
      <c r="AY6592" s="50"/>
      <c r="AZ6592" s="50">
        <f t="shared" si="2057"/>
        <v>0</v>
      </c>
      <c r="BA6592" s="50">
        <f t="shared" si="2058"/>
        <v>0</v>
      </c>
      <c r="BB6592" s="50">
        <f t="shared" si="2059"/>
        <v>0</v>
      </c>
      <c r="BC6592" s="17">
        <f t="shared" si="2060"/>
        <v>20029</v>
      </c>
      <c r="BD6592" s="50">
        <f t="shared" si="2061"/>
        <v>0</v>
      </c>
      <c r="BE6592" s="50">
        <f t="shared" si="2062"/>
        <v>0</v>
      </c>
      <c r="BF6592" s="50">
        <f t="shared" si="2068"/>
        <v>0</v>
      </c>
      <c r="BG6592" s="50"/>
      <c r="BH6592" s="17">
        <f t="shared" si="2063"/>
        <v>0</v>
      </c>
      <c r="BI6592" s="17">
        <f t="shared" si="2071"/>
        <v>6592</v>
      </c>
      <c r="BJ6592" s="17">
        <f t="shared" si="2069"/>
        <v>6592</v>
      </c>
      <c r="BK6592" s="150">
        <f t="shared" si="2070"/>
        <v>37523</v>
      </c>
      <c r="BL6592" s="50" t="e">
        <f t="shared" ca="1" si="2064"/>
        <v>#NAME?</v>
      </c>
      <c r="BM6592" s="50" t="e">
        <f t="shared" ca="1" si="2065"/>
        <v>#NAME?</v>
      </c>
      <c r="BN6592" s="50" t="e">
        <f t="shared" ca="1" si="2066"/>
        <v>#NAME?</v>
      </c>
    </row>
    <row r="6593" spans="1:66" x14ac:dyDescent="0.35">
      <c r="A6593" s="48">
        <v>37524</v>
      </c>
      <c r="B6593" s="17">
        <v>2002</v>
      </c>
      <c r="C6593" s="17">
        <v>9</v>
      </c>
      <c r="D6593" s="17">
        <v>268</v>
      </c>
      <c r="E6593" s="17">
        <v>25</v>
      </c>
      <c r="F6593" s="17">
        <v>4</v>
      </c>
      <c r="G6593" s="50">
        <v>2.4</v>
      </c>
      <c r="H6593" s="32">
        <v>1.8691124751917823</v>
      </c>
      <c r="I6593" s="50">
        <v>8.5</v>
      </c>
      <c r="J6593" s="13">
        <v>0</v>
      </c>
      <c r="K6593" s="13">
        <f t="shared" si="2052"/>
        <v>0</v>
      </c>
      <c r="L6593" s="13">
        <f t="shared" si="2053"/>
        <v>0</v>
      </c>
      <c r="M6593" s="13" t="e">
        <f ca="1">CalcTable[[#This Row],[IWC]]-AE6592</f>
        <v>#NAME?</v>
      </c>
      <c r="N6593" s="13" t="e">
        <f ca="1">IF(CalcTable[[#This Row],[Day of Year]]&lt;123,FCAP,AE6592)</f>
        <v>#NAME?</v>
      </c>
      <c r="O6593" s="17" t="e">
        <f ca="1">IF(IRR_DRIP,5,COUNTIF('IDET Wind Values'!C6577:G6577,"&lt;="&amp;IRR_MAXWIND))</f>
        <v>#NAME?</v>
      </c>
      <c r="P6593" s="13" t="e">
        <f ca="1">CalcTable[[#This Row],[ET_o]]*KL</f>
        <v>#NAME?</v>
      </c>
      <c r="Q6593" s="13" t="e">
        <f ca="1">IF(WILTPT&lt;=0,1,MAX(0,MIN(1,(CalcTable[[#This Row],[IWC]]-WILTPT)/(MAD-WILTPT))))</f>
        <v>#NAME?</v>
      </c>
      <c r="R6593" s="13" t="e">
        <f ca="1">CalcTable[[#This Row],[ETMult]]*CalcTable[[#This Row],[ETb]]</f>
        <v>#NAME?</v>
      </c>
      <c r="S6593" s="13" t="b">
        <f>INDEX(IRR_LIST,CalcTable[[#This Row],[Day of Week]]+1)</f>
        <v>0</v>
      </c>
      <c r="T6593" s="13">
        <f t="shared" ca="1" si="2054"/>
        <v>6.8000000000000007</v>
      </c>
      <c r="U6593" s="13" t="b">
        <f ca="1">IF(CalcTable[[#This Row],[IrrPrecip]]&gt;=IC_MM,FALSE,TRUE)</f>
        <v>1</v>
      </c>
      <c r="V6593" s="13" t="b">
        <f t="shared" si="2055"/>
        <v>0</v>
      </c>
      <c r="W6593" s="13" t="e">
        <f ca="1">IF(AND(IRR_DRIP=FALSE,CalcTable[[#This Row],[IrrHours]]&lt;=0),FALSE,TRUE)</f>
        <v>#NAME?</v>
      </c>
      <c r="X6593" s="13" t="e">
        <f ca="1">AND(CalcTable[[#This Row],[IrrDay]],CalcTable[[#This Row],[IrrRain]],CalcTable[[#This Row],[IrrWarm]],CalcTable[[#This Row],[IrrWindy]])</f>
        <v>#NAME?</v>
      </c>
      <c r="Y6593" s="13" t="e">
        <f t="shared" ca="1" si="2056"/>
        <v>#NAME?</v>
      </c>
      <c r="Z6593" s="13" t="e">
        <f ca="1">CalcTable[[#This Row],[IrrHours]]/5</f>
        <v>#NAME?</v>
      </c>
      <c r="AA6593" s="13" t="e">
        <f ca="1">IF(CalcTable[[#This Row],[IrrFlag]]=FALSE,0,MAX(0,CalcTable[[#This Row],[VolRednWind]]*(FCAP*IRR_TARGET-CalcTable[[#This Row],[IWC]])))</f>
        <v>#NAME?</v>
      </c>
      <c r="AB6593" s="13" t="e">
        <f ca="1">CalcTable[[#This Row],[IWC]]+CalcTable[[#This Row],[Eff Precip]]+CalcTable[[#This Row],[IrrAmt]]-CalcTable[[#This Row],[AET]]</f>
        <v>#NAME?</v>
      </c>
      <c r="AC6593" s="13" t="e">
        <f ca="1">IF(CalcTable[[#This Row],[PWC]]&gt;FCAP,MIN(24*PERC,MIN(SAT,CalcTable[[#This Row],[PWC]])-FCAP),0)</f>
        <v>#NAME?</v>
      </c>
      <c r="AD6593" s="13" t="e">
        <f ca="1">IF(CalcTable[[#This Row],[PWC]]&gt;SAT,CalcTable[[#This Row],[PWC]]-SAT,0)</f>
        <v>#NAME?</v>
      </c>
      <c r="AE6593" s="13" t="e">
        <f ca="1">CalcTable[[#This Row],[PWC]]-CalcTable[[#This Row],[PercAmt]]-CalcTable[[#This Row],[Runoff]]</f>
        <v>#NAME?</v>
      </c>
      <c r="AF6593" s="13" t="e">
        <f ca="1">CalcTable[[#This Row],[IrrAmt]]/1000*CUR_IRR_AREA*10000/IRR_EFF</f>
        <v>#NAME?</v>
      </c>
      <c r="AG6593" s="147"/>
      <c r="AH6593" s="13"/>
      <c r="AI6593" s="50">
        <v>0</v>
      </c>
      <c r="AJ6593" s="50">
        <v>0</v>
      </c>
      <c r="AK6593" s="50">
        <v>0</v>
      </c>
      <c r="AL6593" s="50">
        <v>0</v>
      </c>
      <c r="AM6593" s="50"/>
      <c r="AN6593" s="50"/>
      <c r="AO6593" s="50"/>
      <c r="AP6593" s="50"/>
      <c r="AQ6593" s="50"/>
      <c r="AR6593" s="50"/>
      <c r="AS6593" s="50"/>
      <c r="AT6593" s="50"/>
      <c r="AU6593" s="50"/>
      <c r="AV6593" s="50"/>
      <c r="AW6593" s="50"/>
      <c r="AX6593" s="50">
        <f t="shared" si="2067"/>
        <v>0</v>
      </c>
      <c r="AY6593" s="50"/>
      <c r="AZ6593" s="50">
        <f t="shared" si="2057"/>
        <v>0</v>
      </c>
      <c r="BA6593" s="50">
        <f t="shared" si="2058"/>
        <v>0</v>
      </c>
      <c r="BB6593" s="50">
        <f t="shared" si="2059"/>
        <v>0</v>
      </c>
      <c r="BC6593" s="17">
        <f t="shared" si="2060"/>
        <v>20029</v>
      </c>
      <c r="BD6593" s="50">
        <f t="shared" si="2061"/>
        <v>0</v>
      </c>
      <c r="BE6593" s="50">
        <f t="shared" si="2062"/>
        <v>0</v>
      </c>
      <c r="BF6593" s="50">
        <f t="shared" si="2068"/>
        <v>0</v>
      </c>
      <c r="BG6593" s="50"/>
      <c r="BH6593" s="17">
        <f t="shared" si="2063"/>
        <v>0</v>
      </c>
      <c r="BI6593" s="17">
        <f t="shared" si="2071"/>
        <v>6593</v>
      </c>
      <c r="BJ6593" s="17">
        <f t="shared" si="2069"/>
        <v>6593</v>
      </c>
      <c r="BK6593" s="150">
        <f t="shared" si="2070"/>
        <v>37524</v>
      </c>
      <c r="BL6593" s="50" t="e">
        <f t="shared" ca="1" si="2064"/>
        <v>#NAME?</v>
      </c>
      <c r="BM6593" s="50" t="e">
        <f t="shared" ca="1" si="2065"/>
        <v>#NAME?</v>
      </c>
      <c r="BN6593" s="50" t="e">
        <f t="shared" ca="1" si="2066"/>
        <v>#NAME?</v>
      </c>
    </row>
    <row r="6594" spans="1:66" x14ac:dyDescent="0.35">
      <c r="A6594" s="48">
        <v>37525</v>
      </c>
      <c r="B6594" s="17">
        <v>2002</v>
      </c>
      <c r="C6594" s="17">
        <v>9</v>
      </c>
      <c r="D6594" s="17">
        <v>269</v>
      </c>
      <c r="E6594" s="17">
        <v>26</v>
      </c>
      <c r="F6594" s="17">
        <v>5</v>
      </c>
      <c r="G6594" s="50">
        <v>2.1</v>
      </c>
      <c r="H6594" s="32">
        <v>1.1294766863056898</v>
      </c>
      <c r="I6594" s="50">
        <v>3.3333333333333335</v>
      </c>
      <c r="J6594" s="13">
        <v>0</v>
      </c>
      <c r="K6594" s="13">
        <f t="shared" si="2052"/>
        <v>0</v>
      </c>
      <c r="L6594" s="13">
        <f t="shared" si="2053"/>
        <v>0</v>
      </c>
      <c r="M6594" s="13" t="e">
        <f ca="1">CalcTable[[#This Row],[IWC]]-AE6593</f>
        <v>#NAME?</v>
      </c>
      <c r="N6594" s="13" t="e">
        <f ca="1">IF(CalcTable[[#This Row],[Day of Year]]&lt;123,FCAP,AE6593)</f>
        <v>#NAME?</v>
      </c>
      <c r="O6594" s="17" t="e">
        <f ca="1">IF(IRR_DRIP,5,COUNTIF('IDET Wind Values'!C6578:G6578,"&lt;="&amp;IRR_MAXWIND))</f>
        <v>#NAME?</v>
      </c>
      <c r="P6594" s="13" t="e">
        <f ca="1">CalcTable[[#This Row],[ET_o]]*KL</f>
        <v>#NAME?</v>
      </c>
      <c r="Q6594" s="13" t="e">
        <f ca="1">IF(WILTPT&lt;=0,1,MAX(0,MIN(1,(CalcTable[[#This Row],[IWC]]-WILTPT)/(MAD-WILTPT))))</f>
        <v>#NAME?</v>
      </c>
      <c r="R6594" s="13" t="e">
        <f ca="1">CalcTable[[#This Row],[ETMult]]*CalcTable[[#This Row],[ETb]]</f>
        <v>#NAME?</v>
      </c>
      <c r="S6594" s="13" t="b">
        <f>INDEX(IRR_LIST,CalcTable[[#This Row],[Day of Week]]+1)</f>
        <v>1</v>
      </c>
      <c r="T6594" s="13">
        <f t="shared" ca="1" si="2054"/>
        <v>0.9</v>
      </c>
      <c r="U6594" s="13" t="b">
        <f ca="1">IF(CalcTable[[#This Row],[IrrPrecip]]&gt;=IC_MM,FALSE,TRUE)</f>
        <v>1</v>
      </c>
      <c r="V6594" s="13" t="b">
        <f t="shared" si="2055"/>
        <v>0</v>
      </c>
      <c r="W6594" s="13" t="e">
        <f ca="1">IF(AND(IRR_DRIP=FALSE,CalcTable[[#This Row],[IrrHours]]&lt;=0),FALSE,TRUE)</f>
        <v>#NAME?</v>
      </c>
      <c r="X6594" s="13" t="e">
        <f ca="1">AND(CalcTable[[#This Row],[IrrDay]],CalcTable[[#This Row],[IrrRain]],CalcTable[[#This Row],[IrrWarm]],CalcTable[[#This Row],[IrrWindy]])</f>
        <v>#NAME?</v>
      </c>
      <c r="Y6594" s="13" t="e">
        <f t="shared" ca="1" si="2056"/>
        <v>#NAME?</v>
      </c>
      <c r="Z6594" s="13" t="e">
        <f ca="1">CalcTable[[#This Row],[IrrHours]]/5</f>
        <v>#NAME?</v>
      </c>
      <c r="AA6594" s="13" t="e">
        <f ca="1">IF(CalcTable[[#This Row],[IrrFlag]]=FALSE,0,MAX(0,CalcTable[[#This Row],[VolRednWind]]*(FCAP*IRR_TARGET-CalcTable[[#This Row],[IWC]])))</f>
        <v>#NAME?</v>
      </c>
      <c r="AB6594" s="13" t="e">
        <f ca="1">CalcTable[[#This Row],[IWC]]+CalcTable[[#This Row],[Eff Precip]]+CalcTable[[#This Row],[IrrAmt]]-CalcTable[[#This Row],[AET]]</f>
        <v>#NAME?</v>
      </c>
      <c r="AC6594" s="13" t="e">
        <f ca="1">IF(CalcTable[[#This Row],[PWC]]&gt;FCAP,MIN(24*PERC,MIN(SAT,CalcTable[[#This Row],[PWC]])-FCAP),0)</f>
        <v>#NAME?</v>
      </c>
      <c r="AD6594" s="13" t="e">
        <f ca="1">IF(CalcTable[[#This Row],[PWC]]&gt;SAT,CalcTable[[#This Row],[PWC]]-SAT,0)</f>
        <v>#NAME?</v>
      </c>
      <c r="AE6594" s="13" t="e">
        <f ca="1">CalcTable[[#This Row],[PWC]]-CalcTable[[#This Row],[PercAmt]]-CalcTable[[#This Row],[Runoff]]</f>
        <v>#NAME?</v>
      </c>
      <c r="AF6594" s="13" t="e">
        <f ca="1">CalcTable[[#This Row],[IrrAmt]]/1000*CUR_IRR_AREA*10000/IRR_EFF</f>
        <v>#NAME?</v>
      </c>
      <c r="AG6594" s="147"/>
      <c r="AH6594" s="13"/>
      <c r="AI6594" s="50">
        <v>0</v>
      </c>
      <c r="AJ6594" s="50">
        <v>0</v>
      </c>
      <c r="AK6594" s="50">
        <v>0</v>
      </c>
      <c r="AL6594" s="50">
        <v>0</v>
      </c>
      <c r="AM6594" s="50"/>
      <c r="AN6594" s="50"/>
      <c r="AO6594" s="50"/>
      <c r="AP6594" s="50"/>
      <c r="AQ6594" s="50"/>
      <c r="AR6594" s="50"/>
      <c r="AS6594" s="50"/>
      <c r="AT6594" s="50"/>
      <c r="AU6594" s="50"/>
      <c r="AV6594" s="50"/>
      <c r="AW6594" s="50"/>
      <c r="AX6594" s="50">
        <f t="shared" si="2067"/>
        <v>0</v>
      </c>
      <c r="AY6594" s="50"/>
      <c r="AZ6594" s="50">
        <f t="shared" si="2057"/>
        <v>0</v>
      </c>
      <c r="BA6594" s="50">
        <f t="shared" si="2058"/>
        <v>0</v>
      </c>
      <c r="BB6594" s="50">
        <f t="shared" si="2059"/>
        <v>0</v>
      </c>
      <c r="BC6594" s="17">
        <f t="shared" si="2060"/>
        <v>20029</v>
      </c>
      <c r="BD6594" s="50">
        <f t="shared" si="2061"/>
        <v>0</v>
      </c>
      <c r="BE6594" s="50">
        <f t="shared" si="2062"/>
        <v>0</v>
      </c>
      <c r="BF6594" s="50">
        <f t="shared" si="2068"/>
        <v>0</v>
      </c>
      <c r="BG6594" s="50"/>
      <c r="BH6594" s="17">
        <f t="shared" si="2063"/>
        <v>0</v>
      </c>
      <c r="BI6594" s="17">
        <f t="shared" si="2071"/>
        <v>6594</v>
      </c>
      <c r="BJ6594" s="17">
        <f t="shared" si="2069"/>
        <v>6594</v>
      </c>
      <c r="BK6594" s="150">
        <f t="shared" si="2070"/>
        <v>37525</v>
      </c>
      <c r="BL6594" s="50" t="e">
        <f t="shared" ca="1" si="2064"/>
        <v>#NAME?</v>
      </c>
      <c r="BM6594" s="50" t="e">
        <f t="shared" ca="1" si="2065"/>
        <v>#NAME?</v>
      </c>
      <c r="BN6594" s="50" t="e">
        <f t="shared" ca="1" si="2066"/>
        <v>#NAME?</v>
      </c>
    </row>
    <row r="6595" spans="1:66" x14ac:dyDescent="0.35">
      <c r="A6595" s="48">
        <v>37526</v>
      </c>
      <c r="B6595" s="17">
        <v>2002</v>
      </c>
      <c r="C6595" s="17">
        <v>9</v>
      </c>
      <c r="D6595" s="17">
        <v>270</v>
      </c>
      <c r="E6595" s="17">
        <v>27</v>
      </c>
      <c r="F6595" s="17">
        <v>6</v>
      </c>
      <c r="G6595" s="50">
        <v>-0.2</v>
      </c>
      <c r="H6595" s="32">
        <v>1.3938757746144483</v>
      </c>
      <c r="I6595" s="50">
        <v>12.5</v>
      </c>
      <c r="J6595" s="13">
        <v>1.2</v>
      </c>
      <c r="K6595" s="13">
        <f t="shared" si="2052"/>
        <v>1.2</v>
      </c>
      <c r="L6595" s="13">
        <f t="shared" si="2053"/>
        <v>0</v>
      </c>
      <c r="M6595" s="13" t="e">
        <f ca="1">CalcTable[[#This Row],[IWC]]-AE6594</f>
        <v>#NAME?</v>
      </c>
      <c r="N6595" s="13" t="e">
        <f ca="1">IF(CalcTable[[#This Row],[Day of Year]]&lt;123,FCAP,AE6594)</f>
        <v>#NAME?</v>
      </c>
      <c r="O6595" s="17" t="e">
        <f ca="1">IF(IRR_DRIP,5,COUNTIF('IDET Wind Values'!C6579:G6579,"&lt;="&amp;IRR_MAXWIND))</f>
        <v>#NAME?</v>
      </c>
      <c r="P6595" s="13" t="e">
        <f ca="1">CalcTable[[#This Row],[ET_o]]*KL</f>
        <v>#NAME?</v>
      </c>
      <c r="Q6595" s="13" t="e">
        <f ca="1">IF(WILTPT&lt;=0,1,MAX(0,MIN(1,(CalcTable[[#This Row],[IWC]]-WILTPT)/(MAD-WILTPT))))</f>
        <v>#NAME?</v>
      </c>
      <c r="R6595" s="13" t="e">
        <f ca="1">CalcTable[[#This Row],[ETMult]]*CalcTable[[#This Row],[ETb]]</f>
        <v>#NAME?</v>
      </c>
      <c r="S6595" s="13" t="b">
        <f>INDEX(IRR_LIST,CalcTable[[#This Row],[Day of Week]]+1)</f>
        <v>0</v>
      </c>
      <c r="T6595" s="13">
        <f t="shared" ca="1" si="2054"/>
        <v>0</v>
      </c>
      <c r="U6595" s="13" t="b">
        <f ca="1">IF(CalcTable[[#This Row],[IrrPrecip]]&gt;=IC_MM,FALSE,TRUE)</f>
        <v>1</v>
      </c>
      <c r="V6595" s="13" t="b">
        <f t="shared" si="2055"/>
        <v>0</v>
      </c>
      <c r="W6595" s="13" t="e">
        <f ca="1">IF(AND(IRR_DRIP=FALSE,CalcTable[[#This Row],[IrrHours]]&lt;=0),FALSE,TRUE)</f>
        <v>#NAME?</v>
      </c>
      <c r="X6595" s="13" t="e">
        <f ca="1">AND(CalcTable[[#This Row],[IrrDay]],CalcTable[[#This Row],[IrrRain]],CalcTable[[#This Row],[IrrWarm]],CalcTable[[#This Row],[IrrWindy]])</f>
        <v>#NAME?</v>
      </c>
      <c r="Y6595" s="13" t="e">
        <f t="shared" ca="1" si="2056"/>
        <v>#NAME?</v>
      </c>
      <c r="Z6595" s="13" t="e">
        <f ca="1">CalcTable[[#This Row],[IrrHours]]/5</f>
        <v>#NAME?</v>
      </c>
      <c r="AA6595" s="13" t="e">
        <f ca="1">IF(CalcTable[[#This Row],[IrrFlag]]=FALSE,0,MAX(0,CalcTable[[#This Row],[VolRednWind]]*(FCAP*IRR_TARGET-CalcTable[[#This Row],[IWC]])))</f>
        <v>#NAME?</v>
      </c>
      <c r="AB6595" s="13" t="e">
        <f ca="1">CalcTable[[#This Row],[IWC]]+CalcTable[[#This Row],[Eff Precip]]+CalcTable[[#This Row],[IrrAmt]]-CalcTable[[#This Row],[AET]]</f>
        <v>#NAME?</v>
      </c>
      <c r="AC6595" s="13" t="e">
        <f ca="1">IF(CalcTable[[#This Row],[PWC]]&gt;FCAP,MIN(24*PERC,MIN(SAT,CalcTable[[#This Row],[PWC]])-FCAP),0)</f>
        <v>#NAME?</v>
      </c>
      <c r="AD6595" s="13" t="e">
        <f ca="1">IF(CalcTable[[#This Row],[PWC]]&gt;SAT,CalcTable[[#This Row],[PWC]]-SAT,0)</f>
        <v>#NAME?</v>
      </c>
      <c r="AE6595" s="13" t="e">
        <f ca="1">CalcTable[[#This Row],[PWC]]-CalcTable[[#This Row],[PercAmt]]-CalcTable[[#This Row],[Runoff]]</f>
        <v>#NAME?</v>
      </c>
      <c r="AF6595" s="13" t="e">
        <f ca="1">CalcTable[[#This Row],[IrrAmt]]/1000*CUR_IRR_AREA*10000/IRR_EFF</f>
        <v>#NAME?</v>
      </c>
      <c r="AG6595" s="147"/>
      <c r="AH6595" s="13"/>
      <c r="AI6595" s="50">
        <v>0</v>
      </c>
      <c r="AJ6595" s="50">
        <v>0</v>
      </c>
      <c r="AK6595" s="50">
        <v>0</v>
      </c>
      <c r="AL6595" s="50">
        <v>0</v>
      </c>
      <c r="AM6595" s="50"/>
      <c r="AN6595" s="50"/>
      <c r="AO6595" s="50"/>
      <c r="AP6595" s="50"/>
      <c r="AQ6595" s="50"/>
      <c r="AR6595" s="50"/>
      <c r="AS6595" s="50"/>
      <c r="AT6595" s="50"/>
      <c r="AU6595" s="50"/>
      <c r="AV6595" s="50"/>
      <c r="AW6595" s="50"/>
      <c r="AX6595" s="50">
        <f t="shared" si="2067"/>
        <v>0</v>
      </c>
      <c r="AY6595" s="50"/>
      <c r="AZ6595" s="50">
        <f t="shared" si="2057"/>
        <v>0</v>
      </c>
      <c r="BA6595" s="50">
        <f t="shared" si="2058"/>
        <v>0</v>
      </c>
      <c r="BB6595" s="50">
        <f t="shared" si="2059"/>
        <v>0</v>
      </c>
      <c r="BC6595" s="17">
        <f t="shared" si="2060"/>
        <v>20029</v>
      </c>
      <c r="BD6595" s="50">
        <f t="shared" si="2061"/>
        <v>0</v>
      </c>
      <c r="BE6595" s="50">
        <f t="shared" si="2062"/>
        <v>0</v>
      </c>
      <c r="BF6595" s="50">
        <f t="shared" si="2068"/>
        <v>0</v>
      </c>
      <c r="BG6595" s="50"/>
      <c r="BH6595" s="17">
        <f t="shared" si="2063"/>
        <v>0</v>
      </c>
      <c r="BI6595" s="17">
        <f t="shared" si="2071"/>
        <v>6595</v>
      </c>
      <c r="BJ6595" s="17">
        <f t="shared" si="2069"/>
        <v>6595</v>
      </c>
      <c r="BK6595" s="150">
        <f t="shared" si="2070"/>
        <v>37526</v>
      </c>
      <c r="BL6595" s="50" t="e">
        <f t="shared" ca="1" si="2064"/>
        <v>#NAME?</v>
      </c>
      <c r="BM6595" s="50" t="e">
        <f t="shared" ca="1" si="2065"/>
        <v>#NAME?</v>
      </c>
      <c r="BN6595" s="50" t="e">
        <f t="shared" ca="1" si="2066"/>
        <v>#NAME?</v>
      </c>
    </row>
    <row r="6596" spans="1:66" x14ac:dyDescent="0.35">
      <c r="A6596" s="48">
        <v>37527</v>
      </c>
      <c r="B6596" s="17">
        <v>2002</v>
      </c>
      <c r="C6596" s="17">
        <v>9</v>
      </c>
      <c r="D6596" s="17">
        <v>271</v>
      </c>
      <c r="E6596" s="17">
        <v>28</v>
      </c>
      <c r="F6596" s="17">
        <v>7</v>
      </c>
      <c r="G6596" s="50">
        <v>0.5</v>
      </c>
      <c r="H6596" s="32">
        <v>3.6382576212192239</v>
      </c>
      <c r="I6596" s="50">
        <v>13</v>
      </c>
      <c r="J6596" s="13">
        <v>0</v>
      </c>
      <c r="K6596" s="13">
        <f t="shared" si="2052"/>
        <v>0</v>
      </c>
      <c r="L6596" s="13">
        <f t="shared" si="2053"/>
        <v>0</v>
      </c>
      <c r="M6596" s="13" t="e">
        <f ca="1">CalcTable[[#This Row],[IWC]]-AE6595</f>
        <v>#NAME?</v>
      </c>
      <c r="N6596" s="13" t="e">
        <f ca="1">IF(CalcTable[[#This Row],[Day of Year]]&lt;123,FCAP,AE6595)</f>
        <v>#NAME?</v>
      </c>
      <c r="O6596" s="17" t="e">
        <f ca="1">IF(IRR_DRIP,5,COUNTIF('IDET Wind Values'!C6580:G6580,"&lt;="&amp;IRR_MAXWIND))</f>
        <v>#NAME?</v>
      </c>
      <c r="P6596" s="13" t="e">
        <f ca="1">CalcTable[[#This Row],[ET_o]]*KL</f>
        <v>#NAME?</v>
      </c>
      <c r="Q6596" s="13" t="e">
        <f ca="1">IF(WILTPT&lt;=0,1,MAX(0,MIN(1,(CalcTable[[#This Row],[IWC]]-WILTPT)/(MAD-WILTPT))))</f>
        <v>#NAME?</v>
      </c>
      <c r="R6596" s="13" t="e">
        <f ca="1">CalcTable[[#This Row],[ETMult]]*CalcTable[[#This Row],[ETb]]</f>
        <v>#NAME?</v>
      </c>
      <c r="S6596" s="13" t="b">
        <f>INDEX(IRR_LIST,CalcTable[[#This Row],[Day of Week]]+1)</f>
        <v>0</v>
      </c>
      <c r="T6596" s="13">
        <f t="shared" ca="1" si="2054"/>
        <v>1.2</v>
      </c>
      <c r="U6596" s="13" t="b">
        <f ca="1">IF(CalcTable[[#This Row],[IrrPrecip]]&gt;=IC_MM,FALSE,TRUE)</f>
        <v>1</v>
      </c>
      <c r="V6596" s="13" t="b">
        <f t="shared" si="2055"/>
        <v>1</v>
      </c>
      <c r="W6596" s="13" t="e">
        <f ca="1">IF(AND(IRR_DRIP=FALSE,CalcTable[[#This Row],[IrrHours]]&lt;=0),FALSE,TRUE)</f>
        <v>#NAME?</v>
      </c>
      <c r="X6596" s="13" t="e">
        <f ca="1">AND(CalcTable[[#This Row],[IrrDay]],CalcTable[[#This Row],[IrrRain]],CalcTable[[#This Row],[IrrWarm]],CalcTable[[#This Row],[IrrWindy]])</f>
        <v>#NAME?</v>
      </c>
      <c r="Y6596" s="13" t="e">
        <f t="shared" ca="1" si="2056"/>
        <v>#NAME?</v>
      </c>
      <c r="Z6596" s="13" t="e">
        <f ca="1">CalcTable[[#This Row],[IrrHours]]/5</f>
        <v>#NAME?</v>
      </c>
      <c r="AA6596" s="13" t="e">
        <f ca="1">IF(CalcTable[[#This Row],[IrrFlag]]=FALSE,0,MAX(0,CalcTable[[#This Row],[VolRednWind]]*(FCAP*IRR_TARGET-CalcTable[[#This Row],[IWC]])))</f>
        <v>#NAME?</v>
      </c>
      <c r="AB6596" s="13" t="e">
        <f ca="1">CalcTable[[#This Row],[IWC]]+CalcTable[[#This Row],[Eff Precip]]+CalcTable[[#This Row],[IrrAmt]]-CalcTable[[#This Row],[AET]]</f>
        <v>#NAME?</v>
      </c>
      <c r="AC6596" s="13" t="e">
        <f ca="1">IF(CalcTable[[#This Row],[PWC]]&gt;FCAP,MIN(24*PERC,MIN(SAT,CalcTable[[#This Row],[PWC]])-FCAP),0)</f>
        <v>#NAME?</v>
      </c>
      <c r="AD6596" s="13" t="e">
        <f ca="1">IF(CalcTable[[#This Row],[PWC]]&gt;SAT,CalcTable[[#This Row],[PWC]]-SAT,0)</f>
        <v>#NAME?</v>
      </c>
      <c r="AE6596" s="13" t="e">
        <f ca="1">CalcTable[[#This Row],[PWC]]-CalcTable[[#This Row],[PercAmt]]-CalcTable[[#This Row],[Runoff]]</f>
        <v>#NAME?</v>
      </c>
      <c r="AF6596" s="13" t="e">
        <f ca="1">CalcTable[[#This Row],[IrrAmt]]/1000*CUR_IRR_AREA*10000/IRR_EFF</f>
        <v>#NAME?</v>
      </c>
      <c r="AG6596" s="147"/>
      <c r="AH6596" s="13"/>
      <c r="AI6596" s="50">
        <v>0</v>
      </c>
      <c r="AJ6596" s="50">
        <v>0</v>
      </c>
      <c r="AK6596" s="50">
        <v>0</v>
      </c>
      <c r="AL6596" s="50">
        <v>0</v>
      </c>
      <c r="AM6596" s="50"/>
      <c r="AN6596" s="50"/>
      <c r="AO6596" s="50"/>
      <c r="AP6596" s="50"/>
      <c r="AQ6596" s="50"/>
      <c r="AR6596" s="50"/>
      <c r="AS6596" s="50"/>
      <c r="AT6596" s="50"/>
      <c r="AU6596" s="50"/>
      <c r="AV6596" s="50"/>
      <c r="AW6596" s="50"/>
      <c r="AX6596" s="50">
        <f t="shared" si="2067"/>
        <v>0</v>
      </c>
      <c r="AY6596" s="50"/>
      <c r="AZ6596" s="50">
        <f t="shared" si="2057"/>
        <v>0</v>
      </c>
      <c r="BA6596" s="50">
        <f t="shared" si="2058"/>
        <v>0</v>
      </c>
      <c r="BB6596" s="50">
        <f t="shared" si="2059"/>
        <v>0</v>
      </c>
      <c r="BC6596" s="17">
        <f t="shared" si="2060"/>
        <v>20029</v>
      </c>
      <c r="BD6596" s="50">
        <f t="shared" si="2061"/>
        <v>0</v>
      </c>
      <c r="BE6596" s="50">
        <f t="shared" si="2062"/>
        <v>0</v>
      </c>
      <c r="BF6596" s="50">
        <f t="shared" si="2068"/>
        <v>0</v>
      </c>
      <c r="BG6596" s="50"/>
      <c r="BH6596" s="17">
        <f t="shared" si="2063"/>
        <v>0</v>
      </c>
      <c r="BI6596" s="17">
        <f t="shared" si="2071"/>
        <v>6596</v>
      </c>
      <c r="BJ6596" s="17">
        <f t="shared" si="2069"/>
        <v>6596</v>
      </c>
      <c r="BK6596" s="150">
        <f t="shared" si="2070"/>
        <v>37527</v>
      </c>
      <c r="BL6596" s="50" t="e">
        <f t="shared" ca="1" si="2064"/>
        <v>#NAME?</v>
      </c>
      <c r="BM6596" s="50" t="e">
        <f t="shared" ca="1" si="2065"/>
        <v>#NAME?</v>
      </c>
      <c r="BN6596" s="50" t="e">
        <f t="shared" ca="1" si="2066"/>
        <v>#NAME?</v>
      </c>
    </row>
    <row r="6597" spans="1:66" x14ac:dyDescent="0.35">
      <c r="A6597" s="48">
        <v>37528</v>
      </c>
      <c r="B6597" s="17">
        <v>2002</v>
      </c>
      <c r="C6597" s="17">
        <v>9</v>
      </c>
      <c r="D6597" s="17">
        <v>272</v>
      </c>
      <c r="E6597" s="17">
        <v>29</v>
      </c>
      <c r="F6597" s="17">
        <v>1</v>
      </c>
      <c r="G6597" s="50">
        <v>4.0999999999999996</v>
      </c>
      <c r="H6597" s="32">
        <v>1.9476608084832416</v>
      </c>
      <c r="I6597" s="50">
        <v>15.5</v>
      </c>
      <c r="J6597" s="13">
        <v>4.4000000000000004</v>
      </c>
      <c r="K6597" s="13">
        <f t="shared" si="2052"/>
        <v>4.4000000000000004</v>
      </c>
      <c r="L6597" s="13">
        <f t="shared" si="2053"/>
        <v>0</v>
      </c>
      <c r="M6597" s="13" t="e">
        <f ca="1">CalcTable[[#This Row],[IWC]]-AE6596</f>
        <v>#NAME?</v>
      </c>
      <c r="N6597" s="13" t="e">
        <f ca="1">IF(CalcTable[[#This Row],[Day of Year]]&lt;123,FCAP,AE6596)</f>
        <v>#NAME?</v>
      </c>
      <c r="O6597" s="17" t="e">
        <f ca="1">IF(IRR_DRIP,5,COUNTIF('IDET Wind Values'!C6581:G6581,"&lt;="&amp;IRR_MAXWIND))</f>
        <v>#NAME?</v>
      </c>
      <c r="P6597" s="13" t="e">
        <f ca="1">CalcTable[[#This Row],[ET_o]]*KL</f>
        <v>#NAME?</v>
      </c>
      <c r="Q6597" s="13" t="e">
        <f ca="1">IF(WILTPT&lt;=0,1,MAX(0,MIN(1,(CalcTable[[#This Row],[IWC]]-WILTPT)/(MAD-WILTPT))))</f>
        <v>#NAME?</v>
      </c>
      <c r="R6597" s="13" t="e">
        <f ca="1">CalcTable[[#This Row],[ETMult]]*CalcTable[[#This Row],[ETb]]</f>
        <v>#NAME?</v>
      </c>
      <c r="S6597" s="13" t="b">
        <f>INDEX(IRR_LIST,CalcTable[[#This Row],[Day of Week]]+1)</f>
        <v>1</v>
      </c>
      <c r="T6597" s="13">
        <f t="shared" ca="1" si="2054"/>
        <v>1.2</v>
      </c>
      <c r="U6597" s="13" t="b">
        <f ca="1">IF(CalcTable[[#This Row],[IrrPrecip]]&gt;=IC_MM,FALSE,TRUE)</f>
        <v>1</v>
      </c>
      <c r="V6597" s="13" t="b">
        <f t="shared" si="2055"/>
        <v>0</v>
      </c>
      <c r="W6597" s="13" t="e">
        <f ca="1">IF(AND(IRR_DRIP=FALSE,CalcTable[[#This Row],[IrrHours]]&lt;=0),FALSE,TRUE)</f>
        <v>#NAME?</v>
      </c>
      <c r="X6597" s="13" t="e">
        <f ca="1">AND(CalcTable[[#This Row],[IrrDay]],CalcTable[[#This Row],[IrrRain]],CalcTable[[#This Row],[IrrWarm]],CalcTable[[#This Row],[IrrWindy]])</f>
        <v>#NAME?</v>
      </c>
      <c r="Y6597" s="13" t="e">
        <f t="shared" ca="1" si="2056"/>
        <v>#NAME?</v>
      </c>
      <c r="Z6597" s="13" t="e">
        <f ca="1">CalcTable[[#This Row],[IrrHours]]/5</f>
        <v>#NAME?</v>
      </c>
      <c r="AA6597" s="13" t="e">
        <f ca="1">IF(CalcTable[[#This Row],[IrrFlag]]=FALSE,0,MAX(0,CalcTable[[#This Row],[VolRednWind]]*(FCAP*IRR_TARGET-CalcTable[[#This Row],[IWC]])))</f>
        <v>#NAME?</v>
      </c>
      <c r="AB6597" s="13" t="e">
        <f ca="1">CalcTable[[#This Row],[IWC]]+CalcTable[[#This Row],[Eff Precip]]+CalcTable[[#This Row],[IrrAmt]]-CalcTable[[#This Row],[AET]]</f>
        <v>#NAME?</v>
      </c>
      <c r="AC6597" s="13" t="e">
        <f ca="1">IF(CalcTable[[#This Row],[PWC]]&gt;FCAP,MIN(24*PERC,MIN(SAT,CalcTable[[#This Row],[PWC]])-FCAP),0)</f>
        <v>#NAME?</v>
      </c>
      <c r="AD6597" s="13" t="e">
        <f ca="1">IF(CalcTable[[#This Row],[PWC]]&gt;SAT,CalcTable[[#This Row],[PWC]]-SAT,0)</f>
        <v>#NAME?</v>
      </c>
      <c r="AE6597" s="13" t="e">
        <f ca="1">CalcTable[[#This Row],[PWC]]-CalcTable[[#This Row],[PercAmt]]-CalcTable[[#This Row],[Runoff]]</f>
        <v>#NAME?</v>
      </c>
      <c r="AF6597" s="13" t="e">
        <f ca="1">CalcTable[[#This Row],[IrrAmt]]/1000*CUR_IRR_AREA*10000/IRR_EFF</f>
        <v>#NAME?</v>
      </c>
      <c r="AG6597" s="147"/>
      <c r="AH6597" s="13"/>
      <c r="AI6597" s="50">
        <v>0</v>
      </c>
      <c r="AJ6597" s="50">
        <v>0</v>
      </c>
      <c r="AK6597" s="50">
        <v>0</v>
      </c>
      <c r="AL6597" s="50">
        <v>0</v>
      </c>
      <c r="AM6597" s="50"/>
      <c r="AN6597" s="50"/>
      <c r="AO6597" s="50"/>
      <c r="AP6597" s="50"/>
      <c r="AQ6597" s="50"/>
      <c r="AR6597" s="50"/>
      <c r="AS6597" s="50"/>
      <c r="AT6597" s="50"/>
      <c r="AU6597" s="50"/>
      <c r="AV6597" s="50"/>
      <c r="AW6597" s="50"/>
      <c r="AX6597" s="50">
        <f t="shared" si="2067"/>
        <v>0</v>
      </c>
      <c r="AY6597" s="50"/>
      <c r="AZ6597" s="50">
        <f t="shared" si="2057"/>
        <v>0</v>
      </c>
      <c r="BA6597" s="50">
        <f t="shared" si="2058"/>
        <v>0</v>
      </c>
      <c r="BB6597" s="50">
        <f t="shared" si="2059"/>
        <v>0</v>
      </c>
      <c r="BC6597" s="17">
        <f t="shared" si="2060"/>
        <v>20029</v>
      </c>
      <c r="BD6597" s="50">
        <f t="shared" si="2061"/>
        <v>0</v>
      </c>
      <c r="BE6597" s="50">
        <f t="shared" si="2062"/>
        <v>0</v>
      </c>
      <c r="BF6597" s="50">
        <f t="shared" si="2068"/>
        <v>0</v>
      </c>
      <c r="BG6597" s="50"/>
      <c r="BH6597" s="17">
        <f t="shared" si="2063"/>
        <v>0</v>
      </c>
      <c r="BI6597" s="17">
        <f t="shared" si="2071"/>
        <v>6597</v>
      </c>
      <c r="BJ6597" s="17">
        <f t="shared" si="2069"/>
        <v>6597</v>
      </c>
      <c r="BK6597" s="150">
        <f t="shared" si="2070"/>
        <v>37528</v>
      </c>
      <c r="BL6597" s="50" t="e">
        <f t="shared" ca="1" si="2064"/>
        <v>#NAME?</v>
      </c>
      <c r="BM6597" s="50" t="e">
        <f t="shared" ca="1" si="2065"/>
        <v>#NAME?</v>
      </c>
      <c r="BN6597" s="50" t="e">
        <f t="shared" ca="1" si="2066"/>
        <v>#NAME?</v>
      </c>
    </row>
    <row r="6598" spans="1:66" x14ac:dyDescent="0.35">
      <c r="A6598" s="48">
        <v>37529</v>
      </c>
      <c r="B6598" s="17">
        <v>2002</v>
      </c>
      <c r="C6598" s="17">
        <v>9</v>
      </c>
      <c r="D6598" s="17">
        <v>273</v>
      </c>
      <c r="E6598" s="17">
        <v>30</v>
      </c>
      <c r="F6598" s="17">
        <v>2</v>
      </c>
      <c r="G6598" s="50">
        <v>0.6</v>
      </c>
      <c r="H6598" s="32">
        <v>1.1674002394963277</v>
      </c>
      <c r="I6598" s="50">
        <v>18</v>
      </c>
      <c r="J6598" s="13">
        <v>10.6</v>
      </c>
      <c r="K6598" s="13">
        <f t="shared" si="2052"/>
        <v>10.6</v>
      </c>
      <c r="L6598" s="13">
        <f t="shared" si="2053"/>
        <v>4.1999999999999993</v>
      </c>
      <c r="M6598" s="13" t="e">
        <f ca="1">CalcTable[[#This Row],[IWC]]-AE6597</f>
        <v>#NAME?</v>
      </c>
      <c r="N6598" s="13" t="e">
        <f ca="1">IF(CalcTable[[#This Row],[Day of Year]]&lt;123,FCAP,AE6597)</f>
        <v>#NAME?</v>
      </c>
      <c r="O6598" s="17" t="e">
        <f ca="1">IF(IRR_DRIP,5,COUNTIF('IDET Wind Values'!C6582:G6582,"&lt;="&amp;IRR_MAXWIND))</f>
        <v>#NAME?</v>
      </c>
      <c r="P6598" s="13" t="e">
        <f ca="1">CalcTable[[#This Row],[ET_o]]*KL</f>
        <v>#NAME?</v>
      </c>
      <c r="Q6598" s="13" t="e">
        <f ca="1">IF(WILTPT&lt;=0,1,MAX(0,MIN(1,(CalcTable[[#This Row],[IWC]]-WILTPT)/(MAD-WILTPT))))</f>
        <v>#NAME?</v>
      </c>
      <c r="R6598" s="13" t="e">
        <f ca="1">CalcTable[[#This Row],[ETMult]]*CalcTable[[#This Row],[ETb]]</f>
        <v>#NAME?</v>
      </c>
      <c r="S6598" s="13" t="b">
        <f>INDEX(IRR_LIST,CalcTable[[#This Row],[Day of Week]]+1)</f>
        <v>0</v>
      </c>
      <c r="T6598" s="13">
        <f t="shared" ca="1" si="2054"/>
        <v>4.4000000000000004</v>
      </c>
      <c r="U6598" s="13" t="b">
        <f ca="1">IF(CalcTable[[#This Row],[IrrPrecip]]&gt;=IC_MM,FALSE,TRUE)</f>
        <v>1</v>
      </c>
      <c r="V6598" s="13" t="b">
        <f t="shared" si="2055"/>
        <v>0</v>
      </c>
      <c r="W6598" s="13" t="e">
        <f ca="1">IF(AND(IRR_DRIP=FALSE,CalcTable[[#This Row],[IrrHours]]&lt;=0),FALSE,TRUE)</f>
        <v>#NAME?</v>
      </c>
      <c r="X6598" s="13" t="e">
        <f ca="1">AND(CalcTable[[#This Row],[IrrDay]],CalcTable[[#This Row],[IrrRain]],CalcTable[[#This Row],[IrrWarm]],CalcTable[[#This Row],[IrrWindy]])</f>
        <v>#NAME?</v>
      </c>
      <c r="Y6598" s="13" t="e">
        <f t="shared" ca="1" si="2056"/>
        <v>#NAME?</v>
      </c>
      <c r="Z6598" s="13" t="e">
        <f ca="1">CalcTable[[#This Row],[IrrHours]]/5</f>
        <v>#NAME?</v>
      </c>
      <c r="AA6598" s="13" t="e">
        <f ca="1">IF(CalcTable[[#This Row],[IrrFlag]]=FALSE,0,MAX(0,CalcTable[[#This Row],[VolRednWind]]*(FCAP*IRR_TARGET-CalcTable[[#This Row],[IWC]])))</f>
        <v>#NAME?</v>
      </c>
      <c r="AB6598" s="13" t="e">
        <f ca="1">CalcTable[[#This Row],[IWC]]+CalcTable[[#This Row],[Eff Precip]]+CalcTable[[#This Row],[IrrAmt]]-CalcTable[[#This Row],[AET]]</f>
        <v>#NAME?</v>
      </c>
      <c r="AC6598" s="13" t="e">
        <f ca="1">IF(CalcTable[[#This Row],[PWC]]&gt;FCAP,MIN(24*PERC,MIN(SAT,CalcTable[[#This Row],[PWC]])-FCAP),0)</f>
        <v>#NAME?</v>
      </c>
      <c r="AD6598" s="13" t="e">
        <f ca="1">IF(CalcTable[[#This Row],[PWC]]&gt;SAT,CalcTable[[#This Row],[PWC]]-SAT,0)</f>
        <v>#NAME?</v>
      </c>
      <c r="AE6598" s="13" t="e">
        <f ca="1">CalcTable[[#This Row],[PWC]]-CalcTable[[#This Row],[PercAmt]]-CalcTable[[#This Row],[Runoff]]</f>
        <v>#NAME?</v>
      </c>
      <c r="AF6598" s="13" t="e">
        <f ca="1">CalcTable[[#This Row],[IrrAmt]]/1000*CUR_IRR_AREA*10000/IRR_EFF</f>
        <v>#NAME?</v>
      </c>
      <c r="AG6598" s="147"/>
      <c r="AH6598" s="13"/>
      <c r="AI6598" s="50">
        <v>0</v>
      </c>
      <c r="AJ6598" s="50">
        <v>0</v>
      </c>
      <c r="AK6598" s="50">
        <v>0</v>
      </c>
      <c r="AL6598" s="50">
        <v>0</v>
      </c>
      <c r="AM6598" s="50"/>
      <c r="AN6598" s="50"/>
      <c r="AO6598" s="50"/>
      <c r="AP6598" s="50"/>
      <c r="AQ6598" s="50"/>
      <c r="AR6598" s="50"/>
      <c r="AS6598" s="50"/>
      <c r="AT6598" s="50"/>
      <c r="AU6598" s="50"/>
      <c r="AV6598" s="50"/>
      <c r="AW6598" s="50"/>
      <c r="AX6598" s="50">
        <f t="shared" si="2067"/>
        <v>0</v>
      </c>
      <c r="AY6598" s="50"/>
      <c r="AZ6598" s="50">
        <f t="shared" si="2057"/>
        <v>0</v>
      </c>
      <c r="BA6598" s="50">
        <f t="shared" si="2058"/>
        <v>0</v>
      </c>
      <c r="BB6598" s="50">
        <f t="shared" si="2059"/>
        <v>0</v>
      </c>
      <c r="BC6598" s="17">
        <f t="shared" si="2060"/>
        <v>20029</v>
      </c>
      <c r="BD6598" s="50">
        <f t="shared" si="2061"/>
        <v>0</v>
      </c>
      <c r="BE6598" s="50">
        <f t="shared" si="2062"/>
        <v>0</v>
      </c>
      <c r="BF6598" s="50">
        <f t="shared" si="2068"/>
        <v>0</v>
      </c>
      <c r="BG6598" s="50"/>
      <c r="BH6598" s="17">
        <f t="shared" si="2063"/>
        <v>0</v>
      </c>
      <c r="BI6598" s="17">
        <f t="shared" si="2071"/>
        <v>6598</v>
      </c>
      <c r="BJ6598" s="17">
        <f t="shared" si="2069"/>
        <v>6598</v>
      </c>
      <c r="BK6598" s="150">
        <f t="shared" si="2070"/>
        <v>37529</v>
      </c>
      <c r="BL6598" s="50" t="e">
        <f t="shared" ca="1" si="2064"/>
        <v>#NAME?</v>
      </c>
      <c r="BM6598" s="50" t="e">
        <f t="shared" ca="1" si="2065"/>
        <v>#NAME?</v>
      </c>
      <c r="BN6598" s="50" t="e">
        <f t="shared" ca="1" si="2066"/>
        <v>#NAME?</v>
      </c>
    </row>
    <row r="6599" spans="1:66" x14ac:dyDescent="0.35">
      <c r="A6599" s="48">
        <v>37742</v>
      </c>
      <c r="B6599" s="17">
        <v>2003</v>
      </c>
      <c r="C6599" s="17">
        <v>5</v>
      </c>
      <c r="D6599" s="17">
        <v>121</v>
      </c>
      <c r="E6599" s="17">
        <v>1</v>
      </c>
      <c r="F6599" s="17">
        <v>5</v>
      </c>
      <c r="G6599" s="50">
        <v>0</v>
      </c>
      <c r="H6599" s="32">
        <v>3.4884020095915158</v>
      </c>
      <c r="I6599" s="50">
        <v>6</v>
      </c>
      <c r="J6599" s="13">
        <v>0</v>
      </c>
      <c r="K6599" s="13">
        <f t="shared" si="2052"/>
        <v>0</v>
      </c>
      <c r="L6599" s="13">
        <f t="shared" si="2053"/>
        <v>0</v>
      </c>
      <c r="M6599" s="13" t="e">
        <f ca="1">CalcTable[[#This Row],[IWC]]-AE6598</f>
        <v>#NAME?</v>
      </c>
      <c r="N6599" s="13" t="e">
        <f ca="1">IF(CalcTable[[#This Row],[Day of Year]]&lt;123,FCAP,AE6598)</f>
        <v>#NAME?</v>
      </c>
      <c r="O6599" s="17" t="e">
        <f ca="1">IF(IRR_DRIP,5,COUNTIF('IDET Wind Values'!C6583:G6583,"&lt;="&amp;IRR_MAXWIND))</f>
        <v>#NAME?</v>
      </c>
      <c r="P6599" s="13" t="e">
        <f ca="1">CalcTable[[#This Row],[ET_o]]*KL</f>
        <v>#NAME?</v>
      </c>
      <c r="Q6599" s="13" t="e">
        <f ca="1">IF(WILTPT&lt;=0,1,MAX(0,MIN(1,(CalcTable[[#This Row],[IWC]]-WILTPT)/(MAD-WILTPT))))</f>
        <v>#NAME?</v>
      </c>
      <c r="R6599" s="13" t="e">
        <f ca="1">CalcTable[[#This Row],[ETMult]]*CalcTable[[#This Row],[ETb]]</f>
        <v>#NAME?</v>
      </c>
      <c r="S6599" s="13" t="b">
        <f>INDEX(IRR_LIST,CalcTable[[#This Row],[Day of Week]]+1)</f>
        <v>1</v>
      </c>
      <c r="T6599" s="13">
        <f t="shared" ca="1" si="2054"/>
        <v>15</v>
      </c>
      <c r="U6599" s="13" t="b">
        <f ca="1">IF(CalcTable[[#This Row],[IrrPrecip]]&gt;=IC_MM,FALSE,TRUE)</f>
        <v>0</v>
      </c>
      <c r="V6599" s="13" t="b">
        <f t="shared" si="2055"/>
        <v>0</v>
      </c>
      <c r="W6599" s="13" t="e">
        <f ca="1">IF(AND(IRR_DRIP=FALSE,CalcTable[[#This Row],[IrrHours]]&lt;=0),FALSE,TRUE)</f>
        <v>#NAME?</v>
      </c>
      <c r="X6599" s="13" t="e">
        <f ca="1">AND(CalcTable[[#This Row],[IrrDay]],CalcTable[[#This Row],[IrrRain]],CalcTable[[#This Row],[IrrWarm]],CalcTable[[#This Row],[IrrWindy]])</f>
        <v>#NAME?</v>
      </c>
      <c r="Y6599" s="13" t="e">
        <f t="shared" ca="1" si="2056"/>
        <v>#NAME?</v>
      </c>
      <c r="Z6599" s="13" t="e">
        <f ca="1">CalcTable[[#This Row],[IrrHours]]/5</f>
        <v>#NAME?</v>
      </c>
      <c r="AA6599" s="13" t="e">
        <f ca="1">IF(CalcTable[[#This Row],[IrrFlag]]=FALSE,0,MAX(0,CalcTable[[#This Row],[VolRednWind]]*(FCAP*IRR_TARGET-CalcTable[[#This Row],[IWC]])))</f>
        <v>#NAME?</v>
      </c>
      <c r="AB6599" s="13" t="e">
        <f ca="1">CalcTable[[#This Row],[IWC]]+CalcTable[[#This Row],[Eff Precip]]+CalcTable[[#This Row],[IrrAmt]]-CalcTable[[#This Row],[AET]]</f>
        <v>#NAME?</v>
      </c>
      <c r="AC6599" s="13" t="e">
        <f ca="1">IF(CalcTable[[#This Row],[PWC]]&gt;FCAP,MIN(24*PERC,MIN(SAT,CalcTable[[#This Row],[PWC]])-FCAP),0)</f>
        <v>#NAME?</v>
      </c>
      <c r="AD6599" s="13" t="e">
        <f ca="1">IF(CalcTable[[#This Row],[PWC]]&gt;SAT,CalcTable[[#This Row],[PWC]]-SAT,0)</f>
        <v>#NAME?</v>
      </c>
      <c r="AE6599" s="13" t="e">
        <f ca="1">CalcTable[[#This Row],[PWC]]-CalcTable[[#This Row],[PercAmt]]-CalcTable[[#This Row],[Runoff]]</f>
        <v>#NAME?</v>
      </c>
      <c r="AF6599" s="13" t="e">
        <f ca="1">CalcTable[[#This Row],[IrrAmt]]/1000*CUR_IRR_AREA*10000/IRR_EFF</f>
        <v>#NAME?</v>
      </c>
      <c r="AG6599" s="147"/>
      <c r="AH6599" s="13"/>
      <c r="AI6599" s="50">
        <v>0</v>
      </c>
      <c r="AJ6599" s="50">
        <v>0</v>
      </c>
      <c r="AK6599" s="50">
        <v>0</v>
      </c>
      <c r="AL6599" s="50">
        <v>0</v>
      </c>
      <c r="AM6599" s="50"/>
      <c r="AN6599" s="50"/>
      <c r="AO6599" s="50"/>
      <c r="AP6599" s="50"/>
      <c r="AQ6599" s="50"/>
      <c r="AR6599" s="50"/>
      <c r="AS6599" s="50"/>
      <c r="AT6599" s="50"/>
      <c r="AU6599" s="50"/>
      <c r="AV6599" s="50"/>
      <c r="AW6599" s="50"/>
      <c r="AX6599" s="50">
        <f t="shared" si="2067"/>
        <v>0</v>
      </c>
      <c r="AY6599" s="50"/>
      <c r="AZ6599" s="50">
        <f t="shared" si="2057"/>
        <v>0</v>
      </c>
      <c r="BA6599" s="50">
        <f t="shared" si="2058"/>
        <v>0</v>
      </c>
      <c r="BB6599" s="50">
        <f t="shared" si="2059"/>
        <v>0</v>
      </c>
      <c r="BC6599" s="17">
        <f t="shared" si="2060"/>
        <v>20035</v>
      </c>
      <c r="BD6599" s="50">
        <f t="shared" si="2061"/>
        <v>0</v>
      </c>
      <c r="BE6599" s="50">
        <f t="shared" si="2062"/>
        <v>0</v>
      </c>
      <c r="BF6599" s="50">
        <f t="shared" si="2068"/>
        <v>0</v>
      </c>
      <c r="BG6599" s="50"/>
      <c r="BH6599" s="17">
        <f t="shared" si="2063"/>
        <v>0</v>
      </c>
      <c r="BI6599" s="17">
        <f t="shared" si="2071"/>
        <v>6599</v>
      </c>
      <c r="BJ6599" s="17">
        <f t="shared" si="2069"/>
        <v>6599</v>
      </c>
      <c r="BK6599" s="150">
        <f t="shared" si="2070"/>
        <v>37742</v>
      </c>
      <c r="BL6599" s="50" t="e">
        <f t="shared" ca="1" si="2064"/>
        <v>#NAME?</v>
      </c>
      <c r="BM6599" s="50" t="e">
        <f t="shared" ca="1" si="2065"/>
        <v>#NAME?</v>
      </c>
      <c r="BN6599" s="50" t="e">
        <f t="shared" ca="1" si="2066"/>
        <v>#NAME?</v>
      </c>
    </row>
    <row r="6600" spans="1:66" x14ac:dyDescent="0.35">
      <c r="A6600" s="48">
        <v>37743</v>
      </c>
      <c r="B6600" s="17">
        <v>2003</v>
      </c>
      <c r="C6600" s="17">
        <v>5</v>
      </c>
      <c r="D6600" s="17">
        <v>122</v>
      </c>
      <c r="E6600" s="17">
        <v>2</v>
      </c>
      <c r="F6600" s="17">
        <v>6</v>
      </c>
      <c r="G6600" s="50">
        <v>0.1</v>
      </c>
      <c r="H6600" s="32">
        <v>3.9169100892408233</v>
      </c>
      <c r="I6600" s="50">
        <v>1.3333333333333333</v>
      </c>
      <c r="J6600" s="13">
        <v>0</v>
      </c>
      <c r="K6600" s="13">
        <f t="shared" si="2052"/>
        <v>0</v>
      </c>
      <c r="L6600" s="13">
        <f t="shared" si="2053"/>
        <v>0</v>
      </c>
      <c r="M6600" s="13" t="e">
        <f ca="1">CalcTable[[#This Row],[IWC]]-AE6599</f>
        <v>#NAME?</v>
      </c>
      <c r="N6600" s="13" t="e">
        <f ca="1">IF(CalcTable[[#This Row],[Day of Year]]&lt;123,FCAP,AE6599)</f>
        <v>#NAME?</v>
      </c>
      <c r="O6600" s="17" t="e">
        <f ca="1">IF(IRR_DRIP,5,COUNTIF('IDET Wind Values'!C6584:G6584,"&lt;="&amp;IRR_MAXWIND))</f>
        <v>#NAME?</v>
      </c>
      <c r="P6600" s="13" t="e">
        <f ca="1">CalcTable[[#This Row],[ET_o]]*KL</f>
        <v>#NAME?</v>
      </c>
      <c r="Q6600" s="13" t="e">
        <f ca="1">IF(WILTPT&lt;=0,1,MAX(0,MIN(1,(CalcTable[[#This Row],[IWC]]-WILTPT)/(MAD-WILTPT))))</f>
        <v>#NAME?</v>
      </c>
      <c r="R6600" s="13" t="e">
        <f ca="1">CalcTable[[#This Row],[ETMult]]*CalcTable[[#This Row],[ETb]]</f>
        <v>#NAME?</v>
      </c>
      <c r="S6600" s="13" t="b">
        <f>INDEX(IRR_LIST,CalcTable[[#This Row],[Day of Week]]+1)</f>
        <v>0</v>
      </c>
      <c r="T6600" s="13">
        <f t="shared" ca="1" si="2054"/>
        <v>10.6</v>
      </c>
      <c r="U6600" s="13" t="b">
        <f ca="1">IF(CalcTable[[#This Row],[IrrPrecip]]&gt;=IC_MM,FALSE,TRUE)</f>
        <v>0</v>
      </c>
      <c r="V6600" s="13" t="b">
        <f t="shared" si="2055"/>
        <v>0</v>
      </c>
      <c r="W6600" s="13" t="e">
        <f ca="1">IF(AND(IRR_DRIP=FALSE,CalcTable[[#This Row],[IrrHours]]&lt;=0),FALSE,TRUE)</f>
        <v>#NAME?</v>
      </c>
      <c r="X6600" s="13" t="e">
        <f ca="1">AND(CalcTable[[#This Row],[IrrDay]],CalcTable[[#This Row],[IrrRain]],CalcTable[[#This Row],[IrrWarm]],CalcTable[[#This Row],[IrrWindy]])</f>
        <v>#NAME?</v>
      </c>
      <c r="Y6600" s="13" t="e">
        <f t="shared" ca="1" si="2056"/>
        <v>#NAME?</v>
      </c>
      <c r="Z6600" s="13" t="e">
        <f ca="1">CalcTable[[#This Row],[IrrHours]]/5</f>
        <v>#NAME?</v>
      </c>
      <c r="AA6600" s="13" t="e">
        <f ca="1">IF(CalcTable[[#This Row],[IrrFlag]]=FALSE,0,MAX(0,CalcTable[[#This Row],[VolRednWind]]*(FCAP*IRR_TARGET-CalcTable[[#This Row],[IWC]])))</f>
        <v>#NAME?</v>
      </c>
      <c r="AB6600" s="13" t="e">
        <f ca="1">CalcTable[[#This Row],[IWC]]+CalcTable[[#This Row],[Eff Precip]]+CalcTable[[#This Row],[IrrAmt]]-CalcTable[[#This Row],[AET]]</f>
        <v>#NAME?</v>
      </c>
      <c r="AC6600" s="13" t="e">
        <f ca="1">IF(CalcTable[[#This Row],[PWC]]&gt;FCAP,MIN(24*PERC,MIN(SAT,CalcTable[[#This Row],[PWC]])-FCAP),0)</f>
        <v>#NAME?</v>
      </c>
      <c r="AD6600" s="13" t="e">
        <f ca="1">IF(CalcTable[[#This Row],[PWC]]&gt;SAT,CalcTable[[#This Row],[PWC]]-SAT,0)</f>
        <v>#NAME?</v>
      </c>
      <c r="AE6600" s="13" t="e">
        <f ca="1">CalcTable[[#This Row],[PWC]]-CalcTable[[#This Row],[PercAmt]]-CalcTable[[#This Row],[Runoff]]</f>
        <v>#NAME?</v>
      </c>
      <c r="AF6600" s="13" t="e">
        <f ca="1">CalcTable[[#This Row],[IrrAmt]]/1000*CUR_IRR_AREA*10000/IRR_EFF</f>
        <v>#NAME?</v>
      </c>
      <c r="AG6600" s="147"/>
      <c r="AH6600" s="13"/>
      <c r="AI6600" s="50">
        <v>0</v>
      </c>
      <c r="AJ6600" s="50">
        <v>0</v>
      </c>
      <c r="AK6600" s="50">
        <v>0</v>
      </c>
      <c r="AL6600" s="50">
        <v>0</v>
      </c>
      <c r="AM6600" s="50"/>
      <c r="AN6600" s="50"/>
      <c r="AO6600" s="50"/>
      <c r="AP6600" s="50"/>
      <c r="AQ6600" s="50"/>
      <c r="AR6600" s="50"/>
      <c r="AS6600" s="50"/>
      <c r="AT6600" s="50"/>
      <c r="AU6600" s="50"/>
      <c r="AV6600" s="50"/>
      <c r="AW6600" s="50"/>
      <c r="AX6600" s="50">
        <f t="shared" si="2067"/>
        <v>0</v>
      </c>
      <c r="AY6600" s="50"/>
      <c r="AZ6600" s="50">
        <f t="shared" si="2057"/>
        <v>0</v>
      </c>
      <c r="BA6600" s="50">
        <f t="shared" si="2058"/>
        <v>0</v>
      </c>
      <c r="BB6600" s="50">
        <f t="shared" si="2059"/>
        <v>0</v>
      </c>
      <c r="BC6600" s="17">
        <f t="shared" si="2060"/>
        <v>20035</v>
      </c>
      <c r="BD6600" s="50">
        <f t="shared" si="2061"/>
        <v>0</v>
      </c>
      <c r="BE6600" s="50">
        <f t="shared" si="2062"/>
        <v>0</v>
      </c>
      <c r="BF6600" s="50">
        <f t="shared" si="2068"/>
        <v>0</v>
      </c>
      <c r="BG6600" s="50"/>
      <c r="BH6600" s="17">
        <f t="shared" si="2063"/>
        <v>0</v>
      </c>
      <c r="BI6600" s="17">
        <f t="shared" si="2071"/>
        <v>6600</v>
      </c>
      <c r="BJ6600" s="17">
        <f t="shared" si="2069"/>
        <v>6600</v>
      </c>
      <c r="BK6600" s="150">
        <f t="shared" si="2070"/>
        <v>37743</v>
      </c>
      <c r="BL6600" s="50" t="e">
        <f t="shared" ca="1" si="2064"/>
        <v>#NAME?</v>
      </c>
      <c r="BM6600" s="50" t="e">
        <f t="shared" ca="1" si="2065"/>
        <v>#NAME?</v>
      </c>
      <c r="BN6600" s="50" t="e">
        <f t="shared" ca="1" si="2066"/>
        <v>#NAME?</v>
      </c>
    </row>
    <row r="6601" spans="1:66" x14ac:dyDescent="0.35">
      <c r="A6601" s="48">
        <v>37744</v>
      </c>
      <c r="B6601" s="17">
        <v>2003</v>
      </c>
      <c r="C6601" s="17">
        <v>5</v>
      </c>
      <c r="D6601" s="17">
        <v>123</v>
      </c>
      <c r="E6601" s="17">
        <v>3</v>
      </c>
      <c r="F6601" s="17">
        <v>7</v>
      </c>
      <c r="G6601" s="50">
        <v>-2.6</v>
      </c>
      <c r="H6601" s="32">
        <v>1.1392351891266541</v>
      </c>
      <c r="I6601" s="50">
        <v>19.333333333333332</v>
      </c>
      <c r="J6601" s="13">
        <v>2.8</v>
      </c>
      <c r="K6601" s="13">
        <f t="shared" si="2052"/>
        <v>2.8</v>
      </c>
      <c r="L6601" s="13">
        <f t="shared" si="2053"/>
        <v>0</v>
      </c>
      <c r="M6601" s="13" t="e">
        <f ca="1">CalcTable[[#This Row],[IWC]]-AE6600</f>
        <v>#NAME?</v>
      </c>
      <c r="N6601" s="13" t="e">
        <f ca="1">IF(CalcTable[[#This Row],[Day of Year]]&lt;123,FCAP,AE6600)</f>
        <v>#NAME?</v>
      </c>
      <c r="O6601" s="17" t="e">
        <f ca="1">IF(IRR_DRIP,5,COUNTIF('IDET Wind Values'!C6585:G6585,"&lt;="&amp;IRR_MAXWIND))</f>
        <v>#NAME?</v>
      </c>
      <c r="P6601" s="13" t="e">
        <f ca="1">CalcTable[[#This Row],[ET_o]]*KL</f>
        <v>#NAME?</v>
      </c>
      <c r="Q6601" s="13" t="e">
        <f ca="1">IF(WILTPT&lt;=0,1,MAX(0,MIN(1,(CalcTable[[#This Row],[IWC]]-WILTPT)/(MAD-WILTPT))))</f>
        <v>#NAME?</v>
      </c>
      <c r="R6601" s="13" t="e">
        <f ca="1">CalcTable[[#This Row],[ETMult]]*CalcTable[[#This Row],[ETb]]</f>
        <v>#NAME?</v>
      </c>
      <c r="S6601" s="13" t="b">
        <f>INDEX(IRR_LIST,CalcTable[[#This Row],[Day of Week]]+1)</f>
        <v>0</v>
      </c>
      <c r="T6601" s="13">
        <f t="shared" ca="1" si="2054"/>
        <v>0</v>
      </c>
      <c r="U6601" s="13" t="b">
        <f ca="1">IF(CalcTable[[#This Row],[IrrPrecip]]&gt;=IC_MM,FALSE,TRUE)</f>
        <v>1</v>
      </c>
      <c r="V6601" s="13" t="b">
        <f t="shared" si="2055"/>
        <v>0</v>
      </c>
      <c r="W6601" s="13" t="e">
        <f ca="1">IF(AND(IRR_DRIP=FALSE,CalcTable[[#This Row],[IrrHours]]&lt;=0),FALSE,TRUE)</f>
        <v>#NAME?</v>
      </c>
      <c r="X6601" s="13" t="e">
        <f ca="1">AND(CalcTable[[#This Row],[IrrDay]],CalcTable[[#This Row],[IrrRain]],CalcTable[[#This Row],[IrrWarm]],CalcTable[[#This Row],[IrrWindy]])</f>
        <v>#NAME?</v>
      </c>
      <c r="Y6601" s="13" t="e">
        <f t="shared" ca="1" si="2056"/>
        <v>#NAME?</v>
      </c>
      <c r="Z6601" s="13" t="e">
        <f ca="1">CalcTable[[#This Row],[IrrHours]]/5</f>
        <v>#NAME?</v>
      </c>
      <c r="AA6601" s="13" t="e">
        <f ca="1">IF(CalcTable[[#This Row],[IrrFlag]]=FALSE,0,MAX(0,CalcTable[[#This Row],[VolRednWind]]*(FCAP*IRR_TARGET-CalcTable[[#This Row],[IWC]])))</f>
        <v>#NAME?</v>
      </c>
      <c r="AB6601" s="13" t="e">
        <f ca="1">CalcTable[[#This Row],[IWC]]+CalcTable[[#This Row],[Eff Precip]]+CalcTable[[#This Row],[IrrAmt]]-CalcTable[[#This Row],[AET]]</f>
        <v>#NAME?</v>
      </c>
      <c r="AC6601" s="13" t="e">
        <f ca="1">IF(CalcTable[[#This Row],[PWC]]&gt;FCAP,MIN(24*PERC,MIN(SAT,CalcTable[[#This Row],[PWC]])-FCAP),0)</f>
        <v>#NAME?</v>
      </c>
      <c r="AD6601" s="13" t="e">
        <f ca="1">IF(CalcTable[[#This Row],[PWC]]&gt;SAT,CalcTable[[#This Row],[PWC]]-SAT,0)</f>
        <v>#NAME?</v>
      </c>
      <c r="AE6601" s="13" t="e">
        <f ca="1">CalcTable[[#This Row],[PWC]]-CalcTable[[#This Row],[PercAmt]]-CalcTable[[#This Row],[Runoff]]</f>
        <v>#NAME?</v>
      </c>
      <c r="AF6601" s="13" t="e">
        <f ca="1">CalcTable[[#This Row],[IrrAmt]]/1000*CUR_IRR_AREA*10000/IRR_EFF</f>
        <v>#NAME?</v>
      </c>
      <c r="AG6601" s="147"/>
      <c r="AH6601" s="13"/>
      <c r="AI6601" s="50">
        <v>0</v>
      </c>
      <c r="AJ6601" s="50">
        <v>0</v>
      </c>
      <c r="AK6601" s="50">
        <v>0</v>
      </c>
      <c r="AL6601" s="50">
        <v>0</v>
      </c>
      <c r="AM6601" s="50"/>
      <c r="AN6601" s="50"/>
      <c r="AO6601" s="50"/>
      <c r="AP6601" s="50"/>
      <c r="AQ6601" s="50"/>
      <c r="AR6601" s="50"/>
      <c r="AS6601" s="50"/>
      <c r="AT6601" s="50"/>
      <c r="AU6601" s="50"/>
      <c r="AV6601" s="50"/>
      <c r="AW6601" s="50"/>
      <c r="AX6601" s="50">
        <f t="shared" si="2067"/>
        <v>0</v>
      </c>
      <c r="AY6601" s="50"/>
      <c r="AZ6601" s="50">
        <f t="shared" si="2057"/>
        <v>0</v>
      </c>
      <c r="BA6601" s="50">
        <f t="shared" si="2058"/>
        <v>0</v>
      </c>
      <c r="BB6601" s="50">
        <f t="shared" si="2059"/>
        <v>0</v>
      </c>
      <c r="BC6601" s="17">
        <f t="shared" si="2060"/>
        <v>20035</v>
      </c>
      <c r="BD6601" s="50">
        <f t="shared" si="2061"/>
        <v>0</v>
      </c>
      <c r="BE6601" s="50">
        <f t="shared" si="2062"/>
        <v>0</v>
      </c>
      <c r="BF6601" s="50">
        <f t="shared" si="2068"/>
        <v>0</v>
      </c>
      <c r="BG6601" s="50"/>
      <c r="BH6601" s="17">
        <f t="shared" si="2063"/>
        <v>0</v>
      </c>
      <c r="BI6601" s="17">
        <f t="shared" si="2071"/>
        <v>6601</v>
      </c>
      <c r="BJ6601" s="17">
        <f t="shared" si="2069"/>
        <v>6601</v>
      </c>
      <c r="BK6601" s="150">
        <f t="shared" si="2070"/>
        <v>37744</v>
      </c>
      <c r="BL6601" s="50" t="e">
        <f t="shared" ca="1" si="2064"/>
        <v>#NAME?</v>
      </c>
      <c r="BM6601" s="50" t="e">
        <f t="shared" ca="1" si="2065"/>
        <v>#NAME?</v>
      </c>
      <c r="BN6601" s="50" t="e">
        <f t="shared" ca="1" si="2066"/>
        <v>#NAME?</v>
      </c>
    </row>
    <row r="6602" spans="1:66" x14ac:dyDescent="0.35">
      <c r="A6602" s="48">
        <v>37745</v>
      </c>
      <c r="B6602" s="17">
        <v>2003</v>
      </c>
      <c r="C6602" s="17">
        <v>5</v>
      </c>
      <c r="D6602" s="17">
        <v>124</v>
      </c>
      <c r="E6602" s="17">
        <v>4</v>
      </c>
      <c r="F6602" s="17">
        <v>1</v>
      </c>
      <c r="G6602" s="50">
        <v>-2.8</v>
      </c>
      <c r="H6602" s="32">
        <v>0.92659104907750867</v>
      </c>
      <c r="I6602" s="50">
        <v>10.333333333333334</v>
      </c>
      <c r="J6602" s="13">
        <v>2.5</v>
      </c>
      <c r="K6602" s="13">
        <f t="shared" si="2052"/>
        <v>2.5</v>
      </c>
      <c r="L6602" s="13">
        <f t="shared" si="2053"/>
        <v>0</v>
      </c>
      <c r="M6602" s="13" t="e">
        <f ca="1">CalcTable[[#This Row],[IWC]]-AE6601</f>
        <v>#NAME?</v>
      </c>
      <c r="N6602" s="13" t="e">
        <f ca="1">IF(CalcTable[[#This Row],[Day of Year]]&lt;123,FCAP,AE6601)</f>
        <v>#NAME?</v>
      </c>
      <c r="O6602" s="17" t="e">
        <f ca="1">IF(IRR_DRIP,5,COUNTIF('IDET Wind Values'!C6586:G6586,"&lt;="&amp;IRR_MAXWIND))</f>
        <v>#NAME?</v>
      </c>
      <c r="P6602" s="13" t="e">
        <f ca="1">CalcTable[[#This Row],[ET_o]]*KL</f>
        <v>#NAME?</v>
      </c>
      <c r="Q6602" s="13" t="e">
        <f ca="1">IF(WILTPT&lt;=0,1,MAX(0,MIN(1,(CalcTable[[#This Row],[IWC]]-WILTPT)/(MAD-WILTPT))))</f>
        <v>#NAME?</v>
      </c>
      <c r="R6602" s="13" t="e">
        <f ca="1">CalcTable[[#This Row],[ETMult]]*CalcTable[[#This Row],[ETb]]</f>
        <v>#NAME?</v>
      </c>
      <c r="S6602" s="13" t="b">
        <f>INDEX(IRR_LIST,CalcTable[[#This Row],[Day of Week]]+1)</f>
        <v>1</v>
      </c>
      <c r="T6602" s="13">
        <f t="shared" ca="1" si="2054"/>
        <v>2.8</v>
      </c>
      <c r="U6602" s="13" t="b">
        <f ca="1">IF(CalcTable[[#This Row],[IrrPrecip]]&gt;=IC_MM,FALSE,TRUE)</f>
        <v>1</v>
      </c>
      <c r="V6602" s="13" t="b">
        <f t="shared" si="2055"/>
        <v>0</v>
      </c>
      <c r="W6602" s="13" t="e">
        <f ca="1">IF(AND(IRR_DRIP=FALSE,CalcTable[[#This Row],[IrrHours]]&lt;=0),FALSE,TRUE)</f>
        <v>#NAME?</v>
      </c>
      <c r="X6602" s="13" t="e">
        <f ca="1">AND(CalcTable[[#This Row],[IrrDay]],CalcTable[[#This Row],[IrrRain]],CalcTable[[#This Row],[IrrWarm]],CalcTable[[#This Row],[IrrWindy]])</f>
        <v>#NAME?</v>
      </c>
      <c r="Y6602" s="13" t="e">
        <f t="shared" ca="1" si="2056"/>
        <v>#NAME?</v>
      </c>
      <c r="Z6602" s="13" t="e">
        <f ca="1">CalcTable[[#This Row],[IrrHours]]/5</f>
        <v>#NAME?</v>
      </c>
      <c r="AA6602" s="13" t="e">
        <f ca="1">IF(CalcTable[[#This Row],[IrrFlag]]=FALSE,0,MAX(0,CalcTable[[#This Row],[VolRednWind]]*(FCAP*IRR_TARGET-CalcTable[[#This Row],[IWC]])))</f>
        <v>#NAME?</v>
      </c>
      <c r="AB6602" s="13" t="e">
        <f ca="1">CalcTable[[#This Row],[IWC]]+CalcTable[[#This Row],[Eff Precip]]+CalcTable[[#This Row],[IrrAmt]]-CalcTable[[#This Row],[AET]]</f>
        <v>#NAME?</v>
      </c>
      <c r="AC6602" s="13" t="e">
        <f ca="1">IF(CalcTable[[#This Row],[PWC]]&gt;FCAP,MIN(24*PERC,MIN(SAT,CalcTable[[#This Row],[PWC]])-FCAP),0)</f>
        <v>#NAME?</v>
      </c>
      <c r="AD6602" s="13" t="e">
        <f ca="1">IF(CalcTable[[#This Row],[PWC]]&gt;SAT,CalcTable[[#This Row],[PWC]]-SAT,0)</f>
        <v>#NAME?</v>
      </c>
      <c r="AE6602" s="13" t="e">
        <f ca="1">CalcTable[[#This Row],[PWC]]-CalcTable[[#This Row],[PercAmt]]-CalcTable[[#This Row],[Runoff]]</f>
        <v>#NAME?</v>
      </c>
      <c r="AF6602" s="13" t="e">
        <f ca="1">CalcTable[[#This Row],[IrrAmt]]/1000*CUR_IRR_AREA*10000/IRR_EFF</f>
        <v>#NAME?</v>
      </c>
      <c r="AG6602" s="147"/>
      <c r="AH6602" s="13"/>
      <c r="AI6602" s="50">
        <v>0</v>
      </c>
      <c r="AJ6602" s="50">
        <v>0</v>
      </c>
      <c r="AK6602" s="50">
        <v>0</v>
      </c>
      <c r="AL6602" s="50">
        <v>0</v>
      </c>
      <c r="AM6602" s="50"/>
      <c r="AN6602" s="50"/>
      <c r="AO6602" s="50"/>
      <c r="AP6602" s="50"/>
      <c r="AQ6602" s="50"/>
      <c r="AR6602" s="50"/>
      <c r="AS6602" s="50"/>
      <c r="AT6602" s="50"/>
      <c r="AU6602" s="50"/>
      <c r="AV6602" s="50"/>
      <c r="AW6602" s="50"/>
      <c r="AX6602" s="50">
        <f t="shared" si="2067"/>
        <v>0</v>
      </c>
      <c r="AY6602" s="50"/>
      <c r="AZ6602" s="50">
        <f t="shared" si="2057"/>
        <v>0</v>
      </c>
      <c r="BA6602" s="50">
        <f t="shared" si="2058"/>
        <v>0</v>
      </c>
      <c r="BB6602" s="50">
        <f t="shared" si="2059"/>
        <v>0</v>
      </c>
      <c r="BC6602" s="17">
        <f t="shared" si="2060"/>
        <v>20035</v>
      </c>
      <c r="BD6602" s="50">
        <f t="shared" si="2061"/>
        <v>0</v>
      </c>
      <c r="BE6602" s="50">
        <f t="shared" si="2062"/>
        <v>0</v>
      </c>
      <c r="BF6602" s="50">
        <f t="shared" si="2068"/>
        <v>0</v>
      </c>
      <c r="BG6602" s="50"/>
      <c r="BH6602" s="17">
        <f t="shared" si="2063"/>
        <v>0</v>
      </c>
      <c r="BI6602" s="17">
        <f t="shared" si="2071"/>
        <v>6602</v>
      </c>
      <c r="BJ6602" s="17">
        <f t="shared" si="2069"/>
        <v>6602</v>
      </c>
      <c r="BK6602" s="150">
        <f t="shared" si="2070"/>
        <v>37745</v>
      </c>
      <c r="BL6602" s="50" t="e">
        <f t="shared" ca="1" si="2064"/>
        <v>#NAME?</v>
      </c>
      <c r="BM6602" s="50" t="e">
        <f t="shared" ca="1" si="2065"/>
        <v>#NAME?</v>
      </c>
      <c r="BN6602" s="50" t="e">
        <f t="shared" ca="1" si="2066"/>
        <v>#NAME?</v>
      </c>
    </row>
    <row r="6603" spans="1:66" x14ac:dyDescent="0.35">
      <c r="A6603" s="48">
        <v>37746</v>
      </c>
      <c r="B6603" s="17">
        <v>2003</v>
      </c>
      <c r="C6603" s="17">
        <v>5</v>
      </c>
      <c r="D6603" s="17">
        <v>125</v>
      </c>
      <c r="E6603" s="17">
        <v>5</v>
      </c>
      <c r="F6603" s="17">
        <v>2</v>
      </c>
      <c r="G6603" s="50">
        <v>-2.4</v>
      </c>
      <c r="H6603" s="32">
        <v>1.3949858279319087</v>
      </c>
      <c r="I6603" s="50">
        <v>11.333333333333334</v>
      </c>
      <c r="J6603" s="13">
        <v>8.8000000000000007</v>
      </c>
      <c r="K6603" s="13">
        <f t="shared" si="2052"/>
        <v>8.8000000000000007</v>
      </c>
      <c r="L6603" s="13">
        <f t="shared" si="2053"/>
        <v>2.8500000000000005</v>
      </c>
      <c r="M6603" s="13" t="e">
        <f ca="1">CalcTable[[#This Row],[IWC]]-AE6602</f>
        <v>#NAME?</v>
      </c>
      <c r="N6603" s="13" t="e">
        <f ca="1">IF(CalcTable[[#This Row],[Day of Year]]&lt;123,FCAP,AE6602)</f>
        <v>#NAME?</v>
      </c>
      <c r="O6603" s="17" t="e">
        <f ca="1">IF(IRR_DRIP,5,COUNTIF('IDET Wind Values'!C6587:G6587,"&lt;="&amp;IRR_MAXWIND))</f>
        <v>#NAME?</v>
      </c>
      <c r="P6603" s="13" t="e">
        <f ca="1">CalcTable[[#This Row],[ET_o]]*KL</f>
        <v>#NAME?</v>
      </c>
      <c r="Q6603" s="13" t="e">
        <f ca="1">IF(WILTPT&lt;=0,1,MAX(0,MIN(1,(CalcTable[[#This Row],[IWC]]-WILTPT)/(MAD-WILTPT))))</f>
        <v>#NAME?</v>
      </c>
      <c r="R6603" s="13" t="e">
        <f ca="1">CalcTable[[#This Row],[ETMult]]*CalcTable[[#This Row],[ETb]]</f>
        <v>#NAME?</v>
      </c>
      <c r="S6603" s="13" t="b">
        <f>INDEX(IRR_LIST,CalcTable[[#This Row],[Day of Week]]+1)</f>
        <v>0</v>
      </c>
      <c r="T6603" s="13">
        <f t="shared" ca="1" si="2054"/>
        <v>5.3</v>
      </c>
      <c r="U6603" s="13" t="b">
        <f ca="1">IF(CalcTable[[#This Row],[IrrPrecip]]&gt;=IC_MM,FALSE,TRUE)</f>
        <v>1</v>
      </c>
      <c r="V6603" s="13" t="b">
        <f t="shared" si="2055"/>
        <v>0</v>
      </c>
      <c r="W6603" s="13" t="e">
        <f ca="1">IF(AND(IRR_DRIP=FALSE,CalcTable[[#This Row],[IrrHours]]&lt;=0),FALSE,TRUE)</f>
        <v>#NAME?</v>
      </c>
      <c r="X6603" s="13" t="e">
        <f ca="1">AND(CalcTable[[#This Row],[IrrDay]],CalcTable[[#This Row],[IrrRain]],CalcTable[[#This Row],[IrrWarm]],CalcTable[[#This Row],[IrrWindy]])</f>
        <v>#NAME?</v>
      </c>
      <c r="Y6603" s="13" t="e">
        <f t="shared" ca="1" si="2056"/>
        <v>#NAME?</v>
      </c>
      <c r="Z6603" s="13" t="e">
        <f ca="1">CalcTable[[#This Row],[IrrHours]]/5</f>
        <v>#NAME?</v>
      </c>
      <c r="AA6603" s="13" t="e">
        <f ca="1">IF(CalcTable[[#This Row],[IrrFlag]]=FALSE,0,MAX(0,CalcTable[[#This Row],[VolRednWind]]*(FCAP*IRR_TARGET-CalcTable[[#This Row],[IWC]])))</f>
        <v>#NAME?</v>
      </c>
      <c r="AB6603" s="13" t="e">
        <f ca="1">CalcTable[[#This Row],[IWC]]+CalcTable[[#This Row],[Eff Precip]]+CalcTable[[#This Row],[IrrAmt]]-CalcTable[[#This Row],[AET]]</f>
        <v>#NAME?</v>
      </c>
      <c r="AC6603" s="13" t="e">
        <f ca="1">IF(CalcTable[[#This Row],[PWC]]&gt;FCAP,MIN(24*PERC,MIN(SAT,CalcTable[[#This Row],[PWC]])-FCAP),0)</f>
        <v>#NAME?</v>
      </c>
      <c r="AD6603" s="13" t="e">
        <f ca="1">IF(CalcTable[[#This Row],[PWC]]&gt;SAT,CalcTable[[#This Row],[PWC]]-SAT,0)</f>
        <v>#NAME?</v>
      </c>
      <c r="AE6603" s="13" t="e">
        <f ca="1">CalcTable[[#This Row],[PWC]]-CalcTable[[#This Row],[PercAmt]]-CalcTable[[#This Row],[Runoff]]</f>
        <v>#NAME?</v>
      </c>
      <c r="AF6603" s="13" t="e">
        <f ca="1">CalcTable[[#This Row],[IrrAmt]]/1000*CUR_IRR_AREA*10000/IRR_EFF</f>
        <v>#NAME?</v>
      </c>
      <c r="AG6603" s="147"/>
      <c r="AH6603" s="13"/>
      <c r="AI6603" s="50">
        <v>0</v>
      </c>
      <c r="AJ6603" s="50">
        <v>0</v>
      </c>
      <c r="AK6603" s="50">
        <v>0</v>
      </c>
      <c r="AL6603" s="50">
        <v>0</v>
      </c>
      <c r="AM6603" s="50"/>
      <c r="AN6603" s="50"/>
      <c r="AO6603" s="50"/>
      <c r="AP6603" s="50"/>
      <c r="AQ6603" s="50"/>
      <c r="AR6603" s="50"/>
      <c r="AS6603" s="50"/>
      <c r="AT6603" s="50"/>
      <c r="AU6603" s="50"/>
      <c r="AV6603" s="50"/>
      <c r="AW6603" s="50"/>
      <c r="AX6603" s="50">
        <f t="shared" si="2067"/>
        <v>0</v>
      </c>
      <c r="AY6603" s="50"/>
      <c r="AZ6603" s="50">
        <f t="shared" si="2057"/>
        <v>0</v>
      </c>
      <c r="BA6603" s="50">
        <f t="shared" si="2058"/>
        <v>0</v>
      </c>
      <c r="BB6603" s="50">
        <f t="shared" si="2059"/>
        <v>0</v>
      </c>
      <c r="BC6603" s="17">
        <f t="shared" si="2060"/>
        <v>20035</v>
      </c>
      <c r="BD6603" s="50">
        <f t="shared" si="2061"/>
        <v>0</v>
      </c>
      <c r="BE6603" s="50">
        <f t="shared" si="2062"/>
        <v>0</v>
      </c>
      <c r="BF6603" s="50">
        <f t="shared" si="2068"/>
        <v>0</v>
      </c>
      <c r="BG6603" s="50"/>
      <c r="BH6603" s="17">
        <f t="shared" si="2063"/>
        <v>0</v>
      </c>
      <c r="BI6603" s="17">
        <f t="shared" si="2071"/>
        <v>6603</v>
      </c>
      <c r="BJ6603" s="17">
        <f t="shared" si="2069"/>
        <v>6603</v>
      </c>
      <c r="BK6603" s="150">
        <f t="shared" si="2070"/>
        <v>37746</v>
      </c>
      <c r="BL6603" s="50" t="e">
        <f t="shared" ca="1" si="2064"/>
        <v>#NAME?</v>
      </c>
      <c r="BM6603" s="50" t="e">
        <f t="shared" ca="1" si="2065"/>
        <v>#NAME?</v>
      </c>
      <c r="BN6603" s="50" t="e">
        <f t="shared" ca="1" si="2066"/>
        <v>#NAME?</v>
      </c>
    </row>
    <row r="6604" spans="1:66" x14ac:dyDescent="0.35">
      <c r="A6604" s="48">
        <v>37747</v>
      </c>
      <c r="B6604" s="17">
        <v>2003</v>
      </c>
      <c r="C6604" s="17">
        <v>5</v>
      </c>
      <c r="D6604" s="17">
        <v>126</v>
      </c>
      <c r="E6604" s="17">
        <v>6</v>
      </c>
      <c r="F6604" s="17">
        <v>3</v>
      </c>
      <c r="G6604" s="50">
        <v>-2</v>
      </c>
      <c r="H6604" s="32">
        <v>2.5890666457759268</v>
      </c>
      <c r="I6604" s="50">
        <v>31</v>
      </c>
      <c r="J6604" s="13">
        <v>2.4</v>
      </c>
      <c r="K6604" s="13">
        <f t="shared" si="2052"/>
        <v>2.4</v>
      </c>
      <c r="L6604" s="13">
        <f t="shared" si="2053"/>
        <v>0</v>
      </c>
      <c r="M6604" s="13" t="e">
        <f ca="1">CalcTable[[#This Row],[IWC]]-AE6603</f>
        <v>#NAME?</v>
      </c>
      <c r="N6604" s="13" t="e">
        <f ca="1">IF(CalcTable[[#This Row],[Day of Year]]&lt;123,FCAP,AE6603)</f>
        <v>#NAME?</v>
      </c>
      <c r="O6604" s="17" t="e">
        <f ca="1">IF(IRR_DRIP,5,COUNTIF('IDET Wind Values'!C6588:G6588,"&lt;="&amp;IRR_MAXWIND))</f>
        <v>#NAME?</v>
      </c>
      <c r="P6604" s="13" t="e">
        <f ca="1">CalcTable[[#This Row],[ET_o]]*KL</f>
        <v>#NAME?</v>
      </c>
      <c r="Q6604" s="13" t="e">
        <f ca="1">IF(WILTPT&lt;=0,1,MAX(0,MIN(1,(CalcTable[[#This Row],[IWC]]-WILTPT)/(MAD-WILTPT))))</f>
        <v>#NAME?</v>
      </c>
      <c r="R6604" s="13" t="e">
        <f ca="1">CalcTable[[#This Row],[ETMult]]*CalcTable[[#This Row],[ETb]]</f>
        <v>#NAME?</v>
      </c>
      <c r="S6604" s="13" t="b">
        <f>INDEX(IRR_LIST,CalcTable[[#This Row],[Day of Week]]+1)</f>
        <v>1</v>
      </c>
      <c r="T6604" s="13">
        <f t="shared" ca="1" si="2054"/>
        <v>11.3</v>
      </c>
      <c r="U6604" s="13" t="b">
        <f ca="1">IF(CalcTable[[#This Row],[IrrPrecip]]&gt;=IC_MM,FALSE,TRUE)</f>
        <v>0</v>
      </c>
      <c r="V6604" s="13" t="b">
        <f t="shared" si="2055"/>
        <v>0</v>
      </c>
      <c r="W6604" s="13" t="e">
        <f ca="1">IF(AND(IRR_DRIP=FALSE,CalcTable[[#This Row],[IrrHours]]&lt;=0),FALSE,TRUE)</f>
        <v>#NAME?</v>
      </c>
      <c r="X6604" s="13" t="e">
        <f ca="1">AND(CalcTable[[#This Row],[IrrDay]],CalcTable[[#This Row],[IrrRain]],CalcTable[[#This Row],[IrrWarm]],CalcTable[[#This Row],[IrrWindy]])</f>
        <v>#NAME?</v>
      </c>
      <c r="Y6604" s="13" t="e">
        <f t="shared" ca="1" si="2056"/>
        <v>#NAME?</v>
      </c>
      <c r="Z6604" s="13" t="e">
        <f ca="1">CalcTable[[#This Row],[IrrHours]]/5</f>
        <v>#NAME?</v>
      </c>
      <c r="AA6604" s="13" t="e">
        <f ca="1">IF(CalcTable[[#This Row],[IrrFlag]]=FALSE,0,MAX(0,CalcTable[[#This Row],[VolRednWind]]*(FCAP*IRR_TARGET-CalcTable[[#This Row],[IWC]])))</f>
        <v>#NAME?</v>
      </c>
      <c r="AB6604" s="13" t="e">
        <f ca="1">CalcTable[[#This Row],[IWC]]+CalcTable[[#This Row],[Eff Precip]]+CalcTable[[#This Row],[IrrAmt]]-CalcTable[[#This Row],[AET]]</f>
        <v>#NAME?</v>
      </c>
      <c r="AC6604" s="13" t="e">
        <f ca="1">IF(CalcTable[[#This Row],[PWC]]&gt;FCAP,MIN(24*PERC,MIN(SAT,CalcTable[[#This Row],[PWC]])-FCAP),0)</f>
        <v>#NAME?</v>
      </c>
      <c r="AD6604" s="13" t="e">
        <f ca="1">IF(CalcTable[[#This Row],[PWC]]&gt;SAT,CalcTable[[#This Row],[PWC]]-SAT,0)</f>
        <v>#NAME?</v>
      </c>
      <c r="AE6604" s="13" t="e">
        <f ca="1">CalcTable[[#This Row],[PWC]]-CalcTable[[#This Row],[PercAmt]]-CalcTable[[#This Row],[Runoff]]</f>
        <v>#NAME?</v>
      </c>
      <c r="AF6604" s="13" t="e">
        <f ca="1">CalcTable[[#This Row],[IrrAmt]]/1000*CUR_IRR_AREA*10000/IRR_EFF</f>
        <v>#NAME?</v>
      </c>
      <c r="AG6604" s="147"/>
      <c r="AH6604" s="13"/>
      <c r="AI6604" s="50">
        <v>0</v>
      </c>
      <c r="AJ6604" s="50">
        <v>0</v>
      </c>
      <c r="AK6604" s="50">
        <v>0</v>
      </c>
      <c r="AL6604" s="50">
        <v>0</v>
      </c>
      <c r="AM6604" s="50"/>
      <c r="AN6604" s="50"/>
      <c r="AO6604" s="50"/>
      <c r="AP6604" s="50"/>
      <c r="AQ6604" s="50"/>
      <c r="AR6604" s="50"/>
      <c r="AS6604" s="50"/>
      <c r="AT6604" s="50"/>
      <c r="AU6604" s="50"/>
      <c r="AV6604" s="50"/>
      <c r="AW6604" s="50"/>
      <c r="AX6604" s="50">
        <f t="shared" si="2067"/>
        <v>0</v>
      </c>
      <c r="AY6604" s="50"/>
      <c r="AZ6604" s="50">
        <f t="shared" si="2057"/>
        <v>0</v>
      </c>
      <c r="BA6604" s="50">
        <f t="shared" si="2058"/>
        <v>0</v>
      </c>
      <c r="BB6604" s="50">
        <f t="shared" si="2059"/>
        <v>0</v>
      </c>
      <c r="BC6604" s="17">
        <f t="shared" si="2060"/>
        <v>20035</v>
      </c>
      <c r="BD6604" s="50">
        <f t="shared" si="2061"/>
        <v>0</v>
      </c>
      <c r="BE6604" s="50">
        <f t="shared" si="2062"/>
        <v>0</v>
      </c>
      <c r="BF6604" s="50">
        <f t="shared" si="2068"/>
        <v>0</v>
      </c>
      <c r="BG6604" s="50"/>
      <c r="BH6604" s="17">
        <f t="shared" si="2063"/>
        <v>0</v>
      </c>
      <c r="BI6604" s="17">
        <f t="shared" si="2071"/>
        <v>6604</v>
      </c>
      <c r="BJ6604" s="17">
        <f t="shared" si="2069"/>
        <v>6604</v>
      </c>
      <c r="BK6604" s="150">
        <f t="shared" si="2070"/>
        <v>37747</v>
      </c>
      <c r="BL6604" s="50" t="e">
        <f t="shared" ca="1" si="2064"/>
        <v>#NAME?</v>
      </c>
      <c r="BM6604" s="50" t="e">
        <f t="shared" ca="1" si="2065"/>
        <v>#NAME?</v>
      </c>
      <c r="BN6604" s="50" t="e">
        <f t="shared" ca="1" si="2066"/>
        <v>#NAME?</v>
      </c>
    </row>
    <row r="6605" spans="1:66" x14ac:dyDescent="0.35">
      <c r="A6605" s="48">
        <v>37748</v>
      </c>
      <c r="B6605" s="17">
        <v>2003</v>
      </c>
      <c r="C6605" s="17">
        <v>5</v>
      </c>
      <c r="D6605" s="17">
        <v>127</v>
      </c>
      <c r="E6605" s="17">
        <v>7</v>
      </c>
      <c r="F6605" s="17">
        <v>4</v>
      </c>
      <c r="G6605" s="50">
        <v>-0.9</v>
      </c>
      <c r="H6605" s="32">
        <v>2.7472187739936751</v>
      </c>
      <c r="I6605" s="50">
        <v>35.666666666666664</v>
      </c>
      <c r="J6605" s="13">
        <v>1</v>
      </c>
      <c r="K6605" s="13">
        <f t="shared" si="2052"/>
        <v>1</v>
      </c>
      <c r="L6605" s="13">
        <f t="shared" si="2053"/>
        <v>0</v>
      </c>
      <c r="M6605" s="13" t="e">
        <f ca="1">CalcTable[[#This Row],[IWC]]-AE6604</f>
        <v>#NAME?</v>
      </c>
      <c r="N6605" s="13" t="e">
        <f ca="1">IF(CalcTable[[#This Row],[Day of Year]]&lt;123,FCAP,AE6604)</f>
        <v>#NAME?</v>
      </c>
      <c r="O6605" s="17" t="e">
        <f ca="1">IF(IRR_DRIP,5,COUNTIF('IDET Wind Values'!C6589:G6589,"&lt;="&amp;IRR_MAXWIND))</f>
        <v>#NAME?</v>
      </c>
      <c r="P6605" s="13" t="e">
        <f ca="1">CalcTable[[#This Row],[ET_o]]*KL</f>
        <v>#NAME?</v>
      </c>
      <c r="Q6605" s="13" t="e">
        <f ca="1">IF(WILTPT&lt;=0,1,MAX(0,MIN(1,(CalcTable[[#This Row],[IWC]]-WILTPT)/(MAD-WILTPT))))</f>
        <v>#NAME?</v>
      </c>
      <c r="R6605" s="13" t="e">
        <f ca="1">CalcTable[[#This Row],[ETMult]]*CalcTable[[#This Row],[ETb]]</f>
        <v>#NAME?</v>
      </c>
      <c r="S6605" s="13" t="b">
        <f>INDEX(IRR_LIST,CalcTable[[#This Row],[Day of Week]]+1)</f>
        <v>0</v>
      </c>
      <c r="T6605" s="13">
        <f t="shared" ca="1" si="2054"/>
        <v>11.200000000000001</v>
      </c>
      <c r="U6605" s="13" t="b">
        <f ca="1">IF(CalcTable[[#This Row],[IrrPrecip]]&gt;=IC_MM,FALSE,TRUE)</f>
        <v>0</v>
      </c>
      <c r="V6605" s="13" t="b">
        <f t="shared" si="2055"/>
        <v>0</v>
      </c>
      <c r="W6605" s="13" t="e">
        <f ca="1">IF(AND(IRR_DRIP=FALSE,CalcTable[[#This Row],[IrrHours]]&lt;=0),FALSE,TRUE)</f>
        <v>#NAME?</v>
      </c>
      <c r="X6605" s="13" t="e">
        <f ca="1">AND(CalcTable[[#This Row],[IrrDay]],CalcTable[[#This Row],[IrrRain]],CalcTable[[#This Row],[IrrWarm]],CalcTable[[#This Row],[IrrWindy]])</f>
        <v>#NAME?</v>
      </c>
      <c r="Y6605" s="13" t="e">
        <f t="shared" ca="1" si="2056"/>
        <v>#NAME?</v>
      </c>
      <c r="Z6605" s="13" t="e">
        <f ca="1">CalcTable[[#This Row],[IrrHours]]/5</f>
        <v>#NAME?</v>
      </c>
      <c r="AA6605" s="13" t="e">
        <f ca="1">IF(CalcTable[[#This Row],[IrrFlag]]=FALSE,0,MAX(0,CalcTable[[#This Row],[VolRednWind]]*(FCAP*IRR_TARGET-CalcTable[[#This Row],[IWC]])))</f>
        <v>#NAME?</v>
      </c>
      <c r="AB6605" s="13" t="e">
        <f ca="1">CalcTable[[#This Row],[IWC]]+CalcTable[[#This Row],[Eff Precip]]+CalcTable[[#This Row],[IrrAmt]]-CalcTable[[#This Row],[AET]]</f>
        <v>#NAME?</v>
      </c>
      <c r="AC6605" s="13" t="e">
        <f ca="1">IF(CalcTable[[#This Row],[PWC]]&gt;FCAP,MIN(24*PERC,MIN(SAT,CalcTable[[#This Row],[PWC]])-FCAP),0)</f>
        <v>#NAME?</v>
      </c>
      <c r="AD6605" s="13" t="e">
        <f ca="1">IF(CalcTable[[#This Row],[PWC]]&gt;SAT,CalcTable[[#This Row],[PWC]]-SAT,0)</f>
        <v>#NAME?</v>
      </c>
      <c r="AE6605" s="13" t="e">
        <f ca="1">CalcTable[[#This Row],[PWC]]-CalcTable[[#This Row],[PercAmt]]-CalcTable[[#This Row],[Runoff]]</f>
        <v>#NAME?</v>
      </c>
      <c r="AF6605" s="13" t="e">
        <f ca="1">CalcTable[[#This Row],[IrrAmt]]/1000*CUR_IRR_AREA*10000/IRR_EFF</f>
        <v>#NAME?</v>
      </c>
      <c r="AG6605" s="147"/>
      <c r="AH6605" s="13"/>
      <c r="AI6605" s="50">
        <v>0</v>
      </c>
      <c r="AJ6605" s="50">
        <v>0</v>
      </c>
      <c r="AK6605" s="50">
        <v>0</v>
      </c>
      <c r="AL6605" s="50">
        <v>0</v>
      </c>
      <c r="AM6605" s="50"/>
      <c r="AN6605" s="50"/>
      <c r="AO6605" s="50"/>
      <c r="AP6605" s="50"/>
      <c r="AQ6605" s="50"/>
      <c r="AR6605" s="50"/>
      <c r="AS6605" s="50"/>
      <c r="AT6605" s="50"/>
      <c r="AU6605" s="50"/>
      <c r="AV6605" s="50"/>
      <c r="AW6605" s="50"/>
      <c r="AX6605" s="50">
        <f t="shared" si="2067"/>
        <v>0</v>
      </c>
      <c r="AY6605" s="50"/>
      <c r="AZ6605" s="50">
        <f t="shared" si="2057"/>
        <v>0</v>
      </c>
      <c r="BA6605" s="50">
        <f t="shared" si="2058"/>
        <v>0</v>
      </c>
      <c r="BB6605" s="50">
        <f t="shared" si="2059"/>
        <v>0</v>
      </c>
      <c r="BC6605" s="17">
        <f t="shared" si="2060"/>
        <v>20035</v>
      </c>
      <c r="BD6605" s="50">
        <f t="shared" si="2061"/>
        <v>0</v>
      </c>
      <c r="BE6605" s="50">
        <f t="shared" si="2062"/>
        <v>0</v>
      </c>
      <c r="BF6605" s="50">
        <f t="shared" si="2068"/>
        <v>0</v>
      </c>
      <c r="BG6605" s="50"/>
      <c r="BH6605" s="17">
        <f t="shared" si="2063"/>
        <v>0</v>
      </c>
      <c r="BI6605" s="17">
        <f t="shared" si="2071"/>
        <v>6605</v>
      </c>
      <c r="BJ6605" s="17">
        <f t="shared" si="2069"/>
        <v>6605</v>
      </c>
      <c r="BK6605" s="150">
        <f t="shared" si="2070"/>
        <v>37748</v>
      </c>
      <c r="BL6605" s="50" t="e">
        <f t="shared" ca="1" si="2064"/>
        <v>#NAME?</v>
      </c>
      <c r="BM6605" s="50" t="e">
        <f t="shared" ca="1" si="2065"/>
        <v>#NAME?</v>
      </c>
      <c r="BN6605" s="50" t="e">
        <f t="shared" ca="1" si="2066"/>
        <v>#NAME?</v>
      </c>
    </row>
    <row r="6606" spans="1:66" x14ac:dyDescent="0.35">
      <c r="A6606" s="48">
        <v>37749</v>
      </c>
      <c r="B6606" s="17">
        <v>2003</v>
      </c>
      <c r="C6606" s="17">
        <v>5</v>
      </c>
      <c r="D6606" s="17">
        <v>128</v>
      </c>
      <c r="E6606" s="17">
        <v>8</v>
      </c>
      <c r="F6606" s="17">
        <v>5</v>
      </c>
      <c r="G6606" s="50">
        <v>0.2</v>
      </c>
      <c r="H6606" s="32">
        <v>2.6187030728266594</v>
      </c>
      <c r="I6606" s="50">
        <v>26.833333333333332</v>
      </c>
      <c r="J6606" s="13">
        <v>0.6</v>
      </c>
      <c r="K6606" s="13">
        <f t="shared" si="2052"/>
        <v>0.6</v>
      </c>
      <c r="L6606" s="13">
        <f t="shared" si="2053"/>
        <v>0</v>
      </c>
      <c r="M6606" s="13" t="e">
        <f ca="1">CalcTable[[#This Row],[IWC]]-AE6605</f>
        <v>#NAME?</v>
      </c>
      <c r="N6606" s="13" t="e">
        <f ca="1">IF(CalcTable[[#This Row],[Day of Year]]&lt;123,FCAP,AE6605)</f>
        <v>#NAME?</v>
      </c>
      <c r="O6606" s="17" t="e">
        <f ca="1">IF(IRR_DRIP,5,COUNTIF('IDET Wind Values'!C6590:G6590,"&lt;="&amp;IRR_MAXWIND))</f>
        <v>#NAME?</v>
      </c>
      <c r="P6606" s="13" t="e">
        <f ca="1">CalcTable[[#This Row],[ET_o]]*KL</f>
        <v>#NAME?</v>
      </c>
      <c r="Q6606" s="13" t="e">
        <f ca="1">IF(WILTPT&lt;=0,1,MAX(0,MIN(1,(CalcTable[[#This Row],[IWC]]-WILTPT)/(MAD-WILTPT))))</f>
        <v>#NAME?</v>
      </c>
      <c r="R6606" s="13" t="e">
        <f ca="1">CalcTable[[#This Row],[ETMult]]*CalcTable[[#This Row],[ETb]]</f>
        <v>#NAME?</v>
      </c>
      <c r="S6606" s="13" t="b">
        <f>INDEX(IRR_LIST,CalcTable[[#This Row],[Day of Week]]+1)</f>
        <v>1</v>
      </c>
      <c r="T6606" s="13">
        <f t="shared" ca="1" si="2054"/>
        <v>3.4</v>
      </c>
      <c r="U6606" s="13" t="b">
        <f ca="1">IF(CalcTable[[#This Row],[IrrPrecip]]&gt;=IC_MM,FALSE,TRUE)</f>
        <v>1</v>
      </c>
      <c r="V6606" s="13" t="b">
        <f t="shared" si="2055"/>
        <v>0</v>
      </c>
      <c r="W6606" s="13" t="e">
        <f ca="1">IF(AND(IRR_DRIP=FALSE,CalcTable[[#This Row],[IrrHours]]&lt;=0),FALSE,TRUE)</f>
        <v>#NAME?</v>
      </c>
      <c r="X6606" s="13" t="e">
        <f ca="1">AND(CalcTable[[#This Row],[IrrDay]],CalcTable[[#This Row],[IrrRain]],CalcTable[[#This Row],[IrrWarm]],CalcTable[[#This Row],[IrrWindy]])</f>
        <v>#NAME?</v>
      </c>
      <c r="Y6606" s="13" t="e">
        <f t="shared" ca="1" si="2056"/>
        <v>#NAME?</v>
      </c>
      <c r="Z6606" s="13" t="e">
        <f ca="1">CalcTable[[#This Row],[IrrHours]]/5</f>
        <v>#NAME?</v>
      </c>
      <c r="AA6606" s="13" t="e">
        <f ca="1">IF(CalcTable[[#This Row],[IrrFlag]]=FALSE,0,MAX(0,CalcTable[[#This Row],[VolRednWind]]*(FCAP*IRR_TARGET-CalcTable[[#This Row],[IWC]])))</f>
        <v>#NAME?</v>
      </c>
      <c r="AB6606" s="13" t="e">
        <f ca="1">CalcTable[[#This Row],[IWC]]+CalcTable[[#This Row],[Eff Precip]]+CalcTable[[#This Row],[IrrAmt]]-CalcTable[[#This Row],[AET]]</f>
        <v>#NAME?</v>
      </c>
      <c r="AC6606" s="13" t="e">
        <f ca="1">IF(CalcTable[[#This Row],[PWC]]&gt;FCAP,MIN(24*PERC,MIN(SAT,CalcTable[[#This Row],[PWC]])-FCAP),0)</f>
        <v>#NAME?</v>
      </c>
      <c r="AD6606" s="13" t="e">
        <f ca="1">IF(CalcTable[[#This Row],[PWC]]&gt;SAT,CalcTable[[#This Row],[PWC]]-SAT,0)</f>
        <v>#NAME?</v>
      </c>
      <c r="AE6606" s="13" t="e">
        <f ca="1">CalcTable[[#This Row],[PWC]]-CalcTable[[#This Row],[PercAmt]]-CalcTable[[#This Row],[Runoff]]</f>
        <v>#NAME?</v>
      </c>
      <c r="AF6606" s="13" t="e">
        <f ca="1">CalcTable[[#This Row],[IrrAmt]]/1000*CUR_IRR_AREA*10000/IRR_EFF</f>
        <v>#NAME?</v>
      </c>
      <c r="AG6606" s="147"/>
      <c r="AH6606" s="13"/>
      <c r="AI6606" s="50">
        <v>0</v>
      </c>
      <c r="AJ6606" s="50">
        <v>0</v>
      </c>
      <c r="AK6606" s="50">
        <v>0</v>
      </c>
      <c r="AL6606" s="50">
        <v>0</v>
      </c>
      <c r="AM6606" s="50"/>
      <c r="AN6606" s="50"/>
      <c r="AO6606" s="50"/>
      <c r="AP6606" s="50"/>
      <c r="AQ6606" s="50"/>
      <c r="AR6606" s="50"/>
      <c r="AS6606" s="50"/>
      <c r="AT6606" s="50"/>
      <c r="AU6606" s="50"/>
      <c r="AV6606" s="50"/>
      <c r="AW6606" s="50"/>
      <c r="AX6606" s="50">
        <f t="shared" si="2067"/>
        <v>0</v>
      </c>
      <c r="AY6606" s="50"/>
      <c r="AZ6606" s="50">
        <f t="shared" si="2057"/>
        <v>0</v>
      </c>
      <c r="BA6606" s="50">
        <f t="shared" si="2058"/>
        <v>0</v>
      </c>
      <c r="BB6606" s="50">
        <f t="shared" si="2059"/>
        <v>0</v>
      </c>
      <c r="BC6606" s="17">
        <f t="shared" si="2060"/>
        <v>20035</v>
      </c>
      <c r="BD6606" s="50">
        <f t="shared" si="2061"/>
        <v>0</v>
      </c>
      <c r="BE6606" s="50">
        <f t="shared" si="2062"/>
        <v>0</v>
      </c>
      <c r="BF6606" s="50">
        <f t="shared" si="2068"/>
        <v>0</v>
      </c>
      <c r="BG6606" s="50"/>
      <c r="BH6606" s="17">
        <f t="shared" si="2063"/>
        <v>0</v>
      </c>
      <c r="BI6606" s="17">
        <f t="shared" si="2071"/>
        <v>6606</v>
      </c>
      <c r="BJ6606" s="17">
        <f t="shared" si="2069"/>
        <v>6606</v>
      </c>
      <c r="BK6606" s="150">
        <f t="shared" si="2070"/>
        <v>37749</v>
      </c>
      <c r="BL6606" s="50" t="e">
        <f t="shared" ca="1" si="2064"/>
        <v>#NAME?</v>
      </c>
      <c r="BM6606" s="50" t="e">
        <f t="shared" ca="1" si="2065"/>
        <v>#NAME?</v>
      </c>
      <c r="BN6606" s="50" t="e">
        <f t="shared" ca="1" si="2066"/>
        <v>#NAME?</v>
      </c>
    </row>
    <row r="6607" spans="1:66" x14ac:dyDescent="0.35">
      <c r="A6607" s="48">
        <v>37750</v>
      </c>
      <c r="B6607" s="17">
        <v>2003</v>
      </c>
      <c r="C6607" s="17">
        <v>5</v>
      </c>
      <c r="D6607" s="17">
        <v>129</v>
      </c>
      <c r="E6607" s="17">
        <v>9</v>
      </c>
      <c r="F6607" s="17">
        <v>6</v>
      </c>
      <c r="G6607" s="50">
        <v>-0.1</v>
      </c>
      <c r="H6607" s="32">
        <v>1.7411734593442416</v>
      </c>
      <c r="I6607" s="50">
        <v>20.833333333333332</v>
      </c>
      <c r="J6607" s="13">
        <v>3</v>
      </c>
      <c r="K6607" s="13">
        <f t="shared" si="2052"/>
        <v>3</v>
      </c>
      <c r="L6607" s="13">
        <f t="shared" si="2053"/>
        <v>0</v>
      </c>
      <c r="M6607" s="13" t="e">
        <f ca="1">CalcTable[[#This Row],[IWC]]-AE6606</f>
        <v>#NAME?</v>
      </c>
      <c r="N6607" s="13" t="e">
        <f ca="1">IF(CalcTable[[#This Row],[Day of Year]]&lt;123,FCAP,AE6606)</f>
        <v>#NAME?</v>
      </c>
      <c r="O6607" s="17" t="e">
        <f ca="1">IF(IRR_DRIP,5,COUNTIF('IDET Wind Values'!C6591:G6591,"&lt;="&amp;IRR_MAXWIND))</f>
        <v>#NAME?</v>
      </c>
      <c r="P6607" s="13" t="e">
        <f ca="1">CalcTable[[#This Row],[ET_o]]*KL</f>
        <v>#NAME?</v>
      </c>
      <c r="Q6607" s="13" t="e">
        <f ca="1">IF(WILTPT&lt;=0,1,MAX(0,MIN(1,(CalcTable[[#This Row],[IWC]]-WILTPT)/(MAD-WILTPT))))</f>
        <v>#NAME?</v>
      </c>
      <c r="R6607" s="13" t="e">
        <f ca="1">CalcTable[[#This Row],[ETMult]]*CalcTable[[#This Row],[ETb]]</f>
        <v>#NAME?</v>
      </c>
      <c r="S6607" s="13" t="b">
        <f>INDEX(IRR_LIST,CalcTable[[#This Row],[Day of Week]]+1)</f>
        <v>0</v>
      </c>
      <c r="T6607" s="13">
        <f t="shared" ca="1" si="2054"/>
        <v>1.6</v>
      </c>
      <c r="U6607" s="13" t="b">
        <f ca="1">IF(CalcTable[[#This Row],[IrrPrecip]]&gt;=IC_MM,FALSE,TRUE)</f>
        <v>1</v>
      </c>
      <c r="V6607" s="13" t="b">
        <f t="shared" si="2055"/>
        <v>0</v>
      </c>
      <c r="W6607" s="13" t="e">
        <f ca="1">IF(AND(IRR_DRIP=FALSE,CalcTable[[#This Row],[IrrHours]]&lt;=0),FALSE,TRUE)</f>
        <v>#NAME?</v>
      </c>
      <c r="X6607" s="13" t="e">
        <f ca="1">AND(CalcTable[[#This Row],[IrrDay]],CalcTable[[#This Row],[IrrRain]],CalcTable[[#This Row],[IrrWarm]],CalcTable[[#This Row],[IrrWindy]])</f>
        <v>#NAME?</v>
      </c>
      <c r="Y6607" s="13" t="e">
        <f t="shared" ca="1" si="2056"/>
        <v>#NAME?</v>
      </c>
      <c r="Z6607" s="13" t="e">
        <f ca="1">CalcTable[[#This Row],[IrrHours]]/5</f>
        <v>#NAME?</v>
      </c>
      <c r="AA6607" s="13" t="e">
        <f ca="1">IF(CalcTable[[#This Row],[IrrFlag]]=FALSE,0,MAX(0,CalcTable[[#This Row],[VolRednWind]]*(FCAP*IRR_TARGET-CalcTable[[#This Row],[IWC]])))</f>
        <v>#NAME?</v>
      </c>
      <c r="AB6607" s="13" t="e">
        <f ca="1">CalcTable[[#This Row],[IWC]]+CalcTable[[#This Row],[Eff Precip]]+CalcTable[[#This Row],[IrrAmt]]-CalcTable[[#This Row],[AET]]</f>
        <v>#NAME?</v>
      </c>
      <c r="AC6607" s="13" t="e">
        <f ca="1">IF(CalcTable[[#This Row],[PWC]]&gt;FCAP,MIN(24*PERC,MIN(SAT,CalcTable[[#This Row],[PWC]])-FCAP),0)</f>
        <v>#NAME?</v>
      </c>
      <c r="AD6607" s="13" t="e">
        <f ca="1">IF(CalcTable[[#This Row],[PWC]]&gt;SAT,CalcTable[[#This Row],[PWC]]-SAT,0)</f>
        <v>#NAME?</v>
      </c>
      <c r="AE6607" s="13" t="e">
        <f ca="1">CalcTable[[#This Row],[PWC]]-CalcTable[[#This Row],[PercAmt]]-CalcTable[[#This Row],[Runoff]]</f>
        <v>#NAME?</v>
      </c>
      <c r="AF6607" s="13" t="e">
        <f ca="1">CalcTable[[#This Row],[IrrAmt]]/1000*CUR_IRR_AREA*10000/IRR_EFF</f>
        <v>#NAME?</v>
      </c>
      <c r="AG6607" s="147"/>
      <c r="AH6607" s="13"/>
      <c r="AI6607" s="50">
        <v>0</v>
      </c>
      <c r="AJ6607" s="50">
        <v>0</v>
      </c>
      <c r="AK6607" s="50">
        <v>0</v>
      </c>
      <c r="AL6607" s="50">
        <v>0</v>
      </c>
      <c r="AM6607" s="50"/>
      <c r="AN6607" s="50"/>
      <c r="AO6607" s="50"/>
      <c r="AP6607" s="50"/>
      <c r="AQ6607" s="50"/>
      <c r="AR6607" s="50"/>
      <c r="AS6607" s="50"/>
      <c r="AT6607" s="50"/>
      <c r="AU6607" s="50"/>
      <c r="AV6607" s="50"/>
      <c r="AW6607" s="50"/>
      <c r="AX6607" s="50">
        <f t="shared" si="2067"/>
        <v>0</v>
      </c>
      <c r="AY6607" s="50"/>
      <c r="AZ6607" s="50">
        <f t="shared" si="2057"/>
        <v>0</v>
      </c>
      <c r="BA6607" s="50">
        <f t="shared" si="2058"/>
        <v>0</v>
      </c>
      <c r="BB6607" s="50">
        <f t="shared" si="2059"/>
        <v>0</v>
      </c>
      <c r="BC6607" s="17">
        <f t="shared" si="2060"/>
        <v>20035</v>
      </c>
      <c r="BD6607" s="50">
        <f t="shared" si="2061"/>
        <v>0</v>
      </c>
      <c r="BE6607" s="50">
        <f t="shared" si="2062"/>
        <v>0</v>
      </c>
      <c r="BF6607" s="50">
        <f t="shared" si="2068"/>
        <v>0</v>
      </c>
      <c r="BG6607" s="50"/>
      <c r="BH6607" s="17">
        <f t="shared" si="2063"/>
        <v>0</v>
      </c>
      <c r="BI6607" s="17">
        <f t="shared" si="2071"/>
        <v>6607</v>
      </c>
      <c r="BJ6607" s="17">
        <f t="shared" si="2069"/>
        <v>6607</v>
      </c>
      <c r="BK6607" s="150">
        <f t="shared" si="2070"/>
        <v>37750</v>
      </c>
      <c r="BL6607" s="50" t="e">
        <f t="shared" ca="1" si="2064"/>
        <v>#NAME?</v>
      </c>
      <c r="BM6607" s="50" t="e">
        <f t="shared" ca="1" si="2065"/>
        <v>#NAME?</v>
      </c>
      <c r="BN6607" s="50" t="e">
        <f t="shared" ca="1" si="2066"/>
        <v>#NAME?</v>
      </c>
    </row>
    <row r="6608" spans="1:66" x14ac:dyDescent="0.35">
      <c r="A6608" s="48">
        <v>37751</v>
      </c>
      <c r="B6608" s="17">
        <v>2003</v>
      </c>
      <c r="C6608" s="17">
        <v>5</v>
      </c>
      <c r="D6608" s="17">
        <v>130</v>
      </c>
      <c r="E6608" s="17">
        <v>10</v>
      </c>
      <c r="F6608" s="17">
        <v>7</v>
      </c>
      <c r="G6608" s="50">
        <v>-2.5</v>
      </c>
      <c r="H6608" s="32">
        <v>2.7714776848565079</v>
      </c>
      <c r="I6608" s="50">
        <v>4</v>
      </c>
      <c r="J6608" s="13">
        <v>0</v>
      </c>
      <c r="K6608" s="13">
        <f t="shared" si="2052"/>
        <v>0</v>
      </c>
      <c r="L6608" s="13">
        <f t="shared" si="2053"/>
        <v>0</v>
      </c>
      <c r="M6608" s="13" t="e">
        <f ca="1">CalcTable[[#This Row],[IWC]]-AE6607</f>
        <v>#NAME?</v>
      </c>
      <c r="N6608" s="13" t="e">
        <f ca="1">IF(CalcTable[[#This Row],[Day of Year]]&lt;123,FCAP,AE6607)</f>
        <v>#NAME?</v>
      </c>
      <c r="O6608" s="17" t="e">
        <f ca="1">IF(IRR_DRIP,5,COUNTIF('IDET Wind Values'!C6592:G6592,"&lt;="&amp;IRR_MAXWIND))</f>
        <v>#NAME?</v>
      </c>
      <c r="P6608" s="13" t="e">
        <f ca="1">CalcTable[[#This Row],[ET_o]]*KL</f>
        <v>#NAME?</v>
      </c>
      <c r="Q6608" s="13" t="e">
        <f ca="1">IF(WILTPT&lt;=0,1,MAX(0,MIN(1,(CalcTable[[#This Row],[IWC]]-WILTPT)/(MAD-WILTPT))))</f>
        <v>#NAME?</v>
      </c>
      <c r="R6608" s="13" t="e">
        <f ca="1">CalcTable[[#This Row],[ETMult]]*CalcTable[[#This Row],[ETb]]</f>
        <v>#NAME?</v>
      </c>
      <c r="S6608" s="13" t="b">
        <f>INDEX(IRR_LIST,CalcTable[[#This Row],[Day of Week]]+1)</f>
        <v>0</v>
      </c>
      <c r="T6608" s="13">
        <f t="shared" ca="1" si="2054"/>
        <v>3.6</v>
      </c>
      <c r="U6608" s="13" t="b">
        <f ca="1">IF(CalcTable[[#This Row],[IrrPrecip]]&gt;=IC_MM,FALSE,TRUE)</f>
        <v>1</v>
      </c>
      <c r="V6608" s="13" t="b">
        <f t="shared" si="2055"/>
        <v>0</v>
      </c>
      <c r="W6608" s="13" t="e">
        <f ca="1">IF(AND(IRR_DRIP=FALSE,CalcTable[[#This Row],[IrrHours]]&lt;=0),FALSE,TRUE)</f>
        <v>#NAME?</v>
      </c>
      <c r="X6608" s="13" t="e">
        <f ca="1">AND(CalcTable[[#This Row],[IrrDay]],CalcTable[[#This Row],[IrrRain]],CalcTable[[#This Row],[IrrWarm]],CalcTable[[#This Row],[IrrWindy]])</f>
        <v>#NAME?</v>
      </c>
      <c r="Y6608" s="13" t="e">
        <f t="shared" ca="1" si="2056"/>
        <v>#NAME?</v>
      </c>
      <c r="Z6608" s="13" t="e">
        <f ca="1">CalcTable[[#This Row],[IrrHours]]/5</f>
        <v>#NAME?</v>
      </c>
      <c r="AA6608" s="13" t="e">
        <f ca="1">IF(CalcTable[[#This Row],[IrrFlag]]=FALSE,0,MAX(0,CalcTable[[#This Row],[VolRednWind]]*(FCAP*IRR_TARGET-CalcTable[[#This Row],[IWC]])))</f>
        <v>#NAME?</v>
      </c>
      <c r="AB6608" s="13" t="e">
        <f ca="1">CalcTable[[#This Row],[IWC]]+CalcTable[[#This Row],[Eff Precip]]+CalcTable[[#This Row],[IrrAmt]]-CalcTable[[#This Row],[AET]]</f>
        <v>#NAME?</v>
      </c>
      <c r="AC6608" s="13" t="e">
        <f ca="1">IF(CalcTable[[#This Row],[PWC]]&gt;FCAP,MIN(24*PERC,MIN(SAT,CalcTable[[#This Row],[PWC]])-FCAP),0)</f>
        <v>#NAME?</v>
      </c>
      <c r="AD6608" s="13" t="e">
        <f ca="1">IF(CalcTable[[#This Row],[PWC]]&gt;SAT,CalcTable[[#This Row],[PWC]]-SAT,0)</f>
        <v>#NAME?</v>
      </c>
      <c r="AE6608" s="13" t="e">
        <f ca="1">CalcTable[[#This Row],[PWC]]-CalcTable[[#This Row],[PercAmt]]-CalcTable[[#This Row],[Runoff]]</f>
        <v>#NAME?</v>
      </c>
      <c r="AF6608" s="13" t="e">
        <f ca="1">CalcTable[[#This Row],[IrrAmt]]/1000*CUR_IRR_AREA*10000/IRR_EFF</f>
        <v>#NAME?</v>
      </c>
      <c r="AG6608" s="147"/>
      <c r="AH6608" s="13"/>
      <c r="AI6608" s="50">
        <v>0</v>
      </c>
      <c r="AJ6608" s="50">
        <v>0</v>
      </c>
      <c r="AK6608" s="50">
        <v>0</v>
      </c>
      <c r="AL6608" s="50">
        <v>0</v>
      </c>
      <c r="AM6608" s="50"/>
      <c r="AN6608" s="50"/>
      <c r="AO6608" s="50"/>
      <c r="AP6608" s="50"/>
      <c r="AQ6608" s="50"/>
      <c r="AR6608" s="50"/>
      <c r="AS6608" s="50"/>
      <c r="AT6608" s="50"/>
      <c r="AU6608" s="50"/>
      <c r="AV6608" s="50"/>
      <c r="AW6608" s="50"/>
      <c r="AX6608" s="50">
        <f t="shared" si="2067"/>
        <v>0</v>
      </c>
      <c r="AY6608" s="50"/>
      <c r="AZ6608" s="50">
        <f t="shared" si="2057"/>
        <v>0</v>
      </c>
      <c r="BA6608" s="50">
        <f t="shared" si="2058"/>
        <v>0</v>
      </c>
      <c r="BB6608" s="50">
        <f t="shared" si="2059"/>
        <v>0</v>
      </c>
      <c r="BC6608" s="17">
        <f t="shared" si="2060"/>
        <v>20035</v>
      </c>
      <c r="BD6608" s="50">
        <f t="shared" si="2061"/>
        <v>0</v>
      </c>
      <c r="BE6608" s="50">
        <f t="shared" si="2062"/>
        <v>0</v>
      </c>
      <c r="BF6608" s="50">
        <f t="shared" si="2068"/>
        <v>0</v>
      </c>
      <c r="BG6608" s="50"/>
      <c r="BH6608" s="17">
        <f t="shared" si="2063"/>
        <v>0</v>
      </c>
      <c r="BI6608" s="17">
        <f t="shared" si="2071"/>
        <v>6608</v>
      </c>
      <c r="BJ6608" s="17">
        <f t="shared" si="2069"/>
        <v>6608</v>
      </c>
      <c r="BK6608" s="150">
        <f t="shared" si="2070"/>
        <v>37751</v>
      </c>
      <c r="BL6608" s="50" t="e">
        <f t="shared" ca="1" si="2064"/>
        <v>#NAME?</v>
      </c>
      <c r="BM6608" s="50" t="e">
        <f t="shared" ca="1" si="2065"/>
        <v>#NAME?</v>
      </c>
      <c r="BN6608" s="50" t="e">
        <f t="shared" ca="1" si="2066"/>
        <v>#NAME?</v>
      </c>
    </row>
    <row r="6609" spans="1:66" x14ac:dyDescent="0.35">
      <c r="A6609" s="48">
        <v>37752</v>
      </c>
      <c r="B6609" s="17">
        <v>2003</v>
      </c>
      <c r="C6609" s="17">
        <v>5</v>
      </c>
      <c r="D6609" s="17">
        <v>131</v>
      </c>
      <c r="E6609" s="17">
        <v>11</v>
      </c>
      <c r="F6609" s="17">
        <v>1</v>
      </c>
      <c r="G6609" s="50">
        <v>-0.1</v>
      </c>
      <c r="H6609" s="32">
        <v>3.603994293705211</v>
      </c>
      <c r="I6609" s="50">
        <v>8</v>
      </c>
      <c r="J6609" s="13">
        <v>0</v>
      </c>
      <c r="K6609" s="13">
        <f t="shared" si="2052"/>
        <v>0</v>
      </c>
      <c r="L6609" s="13">
        <f t="shared" si="2053"/>
        <v>0</v>
      </c>
      <c r="M6609" s="13" t="e">
        <f ca="1">CalcTable[[#This Row],[IWC]]-AE6608</f>
        <v>#NAME?</v>
      </c>
      <c r="N6609" s="13" t="e">
        <f ca="1">IF(CalcTable[[#This Row],[Day of Year]]&lt;123,FCAP,AE6608)</f>
        <v>#NAME?</v>
      </c>
      <c r="O6609" s="17" t="e">
        <f ca="1">IF(IRR_DRIP,5,COUNTIF('IDET Wind Values'!C6593:G6593,"&lt;="&amp;IRR_MAXWIND))</f>
        <v>#NAME?</v>
      </c>
      <c r="P6609" s="13" t="e">
        <f ca="1">CalcTable[[#This Row],[ET_o]]*KL</f>
        <v>#NAME?</v>
      </c>
      <c r="Q6609" s="13" t="e">
        <f ca="1">IF(WILTPT&lt;=0,1,MAX(0,MIN(1,(CalcTable[[#This Row],[IWC]]-WILTPT)/(MAD-WILTPT))))</f>
        <v>#NAME?</v>
      </c>
      <c r="R6609" s="13" t="e">
        <f ca="1">CalcTable[[#This Row],[ETMult]]*CalcTable[[#This Row],[ETb]]</f>
        <v>#NAME?</v>
      </c>
      <c r="S6609" s="13" t="b">
        <f>INDEX(IRR_LIST,CalcTable[[#This Row],[Day of Week]]+1)</f>
        <v>1</v>
      </c>
      <c r="T6609" s="13">
        <f t="shared" ca="1" si="2054"/>
        <v>3</v>
      </c>
      <c r="U6609" s="13" t="b">
        <f ca="1">IF(CalcTable[[#This Row],[IrrPrecip]]&gt;=IC_MM,FALSE,TRUE)</f>
        <v>1</v>
      </c>
      <c r="V6609" s="13" t="b">
        <f t="shared" si="2055"/>
        <v>0</v>
      </c>
      <c r="W6609" s="13" t="e">
        <f ca="1">IF(AND(IRR_DRIP=FALSE,CalcTable[[#This Row],[IrrHours]]&lt;=0),FALSE,TRUE)</f>
        <v>#NAME?</v>
      </c>
      <c r="X6609" s="13" t="e">
        <f ca="1">AND(CalcTable[[#This Row],[IrrDay]],CalcTable[[#This Row],[IrrRain]],CalcTable[[#This Row],[IrrWarm]],CalcTable[[#This Row],[IrrWindy]])</f>
        <v>#NAME?</v>
      </c>
      <c r="Y6609" s="13" t="e">
        <f t="shared" ca="1" si="2056"/>
        <v>#NAME?</v>
      </c>
      <c r="Z6609" s="13" t="e">
        <f ca="1">CalcTable[[#This Row],[IrrHours]]/5</f>
        <v>#NAME?</v>
      </c>
      <c r="AA6609" s="13" t="e">
        <f ca="1">IF(CalcTable[[#This Row],[IrrFlag]]=FALSE,0,MAX(0,CalcTable[[#This Row],[VolRednWind]]*(FCAP*IRR_TARGET-CalcTable[[#This Row],[IWC]])))</f>
        <v>#NAME?</v>
      </c>
      <c r="AB6609" s="13" t="e">
        <f ca="1">CalcTable[[#This Row],[IWC]]+CalcTable[[#This Row],[Eff Precip]]+CalcTable[[#This Row],[IrrAmt]]-CalcTable[[#This Row],[AET]]</f>
        <v>#NAME?</v>
      </c>
      <c r="AC6609" s="13" t="e">
        <f ca="1">IF(CalcTable[[#This Row],[PWC]]&gt;FCAP,MIN(24*PERC,MIN(SAT,CalcTable[[#This Row],[PWC]])-FCAP),0)</f>
        <v>#NAME?</v>
      </c>
      <c r="AD6609" s="13" t="e">
        <f ca="1">IF(CalcTable[[#This Row],[PWC]]&gt;SAT,CalcTable[[#This Row],[PWC]]-SAT,0)</f>
        <v>#NAME?</v>
      </c>
      <c r="AE6609" s="13" t="e">
        <f ca="1">CalcTable[[#This Row],[PWC]]-CalcTable[[#This Row],[PercAmt]]-CalcTable[[#This Row],[Runoff]]</f>
        <v>#NAME?</v>
      </c>
      <c r="AF6609" s="13" t="e">
        <f ca="1">CalcTable[[#This Row],[IrrAmt]]/1000*CUR_IRR_AREA*10000/IRR_EFF</f>
        <v>#NAME?</v>
      </c>
      <c r="AG6609" s="147"/>
      <c r="AH6609" s="13"/>
      <c r="AI6609" s="50">
        <v>0</v>
      </c>
      <c r="AJ6609" s="50">
        <v>0</v>
      </c>
      <c r="AK6609" s="50">
        <v>0</v>
      </c>
      <c r="AL6609" s="50">
        <v>0</v>
      </c>
      <c r="AM6609" s="50"/>
      <c r="AN6609" s="50"/>
      <c r="AO6609" s="50"/>
      <c r="AP6609" s="50"/>
      <c r="AQ6609" s="50"/>
      <c r="AR6609" s="50"/>
      <c r="AS6609" s="50"/>
      <c r="AT6609" s="50"/>
      <c r="AU6609" s="50"/>
      <c r="AV6609" s="50"/>
      <c r="AW6609" s="50"/>
      <c r="AX6609" s="50">
        <f t="shared" si="2067"/>
        <v>0</v>
      </c>
      <c r="AY6609" s="50"/>
      <c r="AZ6609" s="50">
        <f t="shared" si="2057"/>
        <v>0</v>
      </c>
      <c r="BA6609" s="50">
        <f t="shared" si="2058"/>
        <v>0</v>
      </c>
      <c r="BB6609" s="50">
        <f t="shared" si="2059"/>
        <v>0</v>
      </c>
      <c r="BC6609" s="17">
        <f t="shared" si="2060"/>
        <v>20035</v>
      </c>
      <c r="BD6609" s="50">
        <f t="shared" si="2061"/>
        <v>0</v>
      </c>
      <c r="BE6609" s="50">
        <f t="shared" si="2062"/>
        <v>0</v>
      </c>
      <c r="BF6609" s="50">
        <f t="shared" si="2068"/>
        <v>0</v>
      </c>
      <c r="BG6609" s="50"/>
      <c r="BH6609" s="17">
        <f t="shared" si="2063"/>
        <v>0</v>
      </c>
      <c r="BI6609" s="17">
        <f t="shared" si="2071"/>
        <v>6609</v>
      </c>
      <c r="BJ6609" s="17">
        <f t="shared" si="2069"/>
        <v>6609</v>
      </c>
      <c r="BK6609" s="150">
        <f t="shared" si="2070"/>
        <v>37752</v>
      </c>
      <c r="BL6609" s="50" t="e">
        <f t="shared" ca="1" si="2064"/>
        <v>#NAME?</v>
      </c>
      <c r="BM6609" s="50" t="e">
        <f t="shared" ca="1" si="2065"/>
        <v>#NAME?</v>
      </c>
      <c r="BN6609" s="50" t="e">
        <f t="shared" ca="1" si="2066"/>
        <v>#NAME?</v>
      </c>
    </row>
    <row r="6610" spans="1:66" x14ac:dyDescent="0.35">
      <c r="A6610" s="48">
        <v>37753</v>
      </c>
      <c r="B6610" s="17">
        <v>2003</v>
      </c>
      <c r="C6610" s="17">
        <v>5</v>
      </c>
      <c r="D6610" s="17">
        <v>132</v>
      </c>
      <c r="E6610" s="17">
        <v>12</v>
      </c>
      <c r="F6610" s="17">
        <v>2</v>
      </c>
      <c r="G6610" s="50">
        <v>2.7</v>
      </c>
      <c r="H6610" s="32">
        <v>3.9439783829518262</v>
      </c>
      <c r="I6610" s="50">
        <v>2.5</v>
      </c>
      <c r="J6610" s="13">
        <v>0.4</v>
      </c>
      <c r="K6610" s="13">
        <f t="shared" si="2052"/>
        <v>0.4</v>
      </c>
      <c r="L6610" s="13">
        <f t="shared" si="2053"/>
        <v>0</v>
      </c>
      <c r="M6610" s="13" t="e">
        <f ca="1">CalcTable[[#This Row],[IWC]]-AE6609</f>
        <v>#NAME?</v>
      </c>
      <c r="N6610" s="13" t="e">
        <f ca="1">IF(CalcTable[[#This Row],[Day of Year]]&lt;123,FCAP,AE6609)</f>
        <v>#NAME?</v>
      </c>
      <c r="O6610" s="17" t="e">
        <f ca="1">IF(IRR_DRIP,5,COUNTIF('IDET Wind Values'!C6594:G6594,"&lt;="&amp;IRR_MAXWIND))</f>
        <v>#NAME?</v>
      </c>
      <c r="P6610" s="13" t="e">
        <f ca="1">CalcTable[[#This Row],[ET_o]]*KL</f>
        <v>#NAME?</v>
      </c>
      <c r="Q6610" s="13" t="e">
        <f ca="1">IF(WILTPT&lt;=0,1,MAX(0,MIN(1,(CalcTable[[#This Row],[IWC]]-WILTPT)/(MAD-WILTPT))))</f>
        <v>#NAME?</v>
      </c>
      <c r="R6610" s="13" t="e">
        <f ca="1">CalcTable[[#This Row],[ETMult]]*CalcTable[[#This Row],[ETb]]</f>
        <v>#NAME?</v>
      </c>
      <c r="S6610" s="13" t="b">
        <f>INDEX(IRR_LIST,CalcTable[[#This Row],[Day of Week]]+1)</f>
        <v>0</v>
      </c>
      <c r="T6610" s="13">
        <f t="shared" ca="1" si="2054"/>
        <v>0</v>
      </c>
      <c r="U6610" s="13" t="b">
        <f ca="1">IF(CalcTable[[#This Row],[IrrPrecip]]&gt;=IC_MM,FALSE,TRUE)</f>
        <v>1</v>
      </c>
      <c r="V6610" s="13" t="b">
        <f t="shared" si="2055"/>
        <v>1</v>
      </c>
      <c r="W6610" s="13" t="e">
        <f ca="1">IF(AND(IRR_DRIP=FALSE,CalcTable[[#This Row],[IrrHours]]&lt;=0),FALSE,TRUE)</f>
        <v>#NAME?</v>
      </c>
      <c r="X6610" s="13" t="e">
        <f ca="1">AND(CalcTable[[#This Row],[IrrDay]],CalcTable[[#This Row],[IrrRain]],CalcTable[[#This Row],[IrrWarm]],CalcTable[[#This Row],[IrrWindy]])</f>
        <v>#NAME?</v>
      </c>
      <c r="Y6610" s="13" t="e">
        <f t="shared" ca="1" si="2056"/>
        <v>#NAME?</v>
      </c>
      <c r="Z6610" s="13" t="e">
        <f ca="1">CalcTable[[#This Row],[IrrHours]]/5</f>
        <v>#NAME?</v>
      </c>
      <c r="AA6610" s="13" t="e">
        <f ca="1">IF(CalcTable[[#This Row],[IrrFlag]]=FALSE,0,MAX(0,CalcTable[[#This Row],[VolRednWind]]*(FCAP*IRR_TARGET-CalcTable[[#This Row],[IWC]])))</f>
        <v>#NAME?</v>
      </c>
      <c r="AB6610" s="13" t="e">
        <f ca="1">CalcTable[[#This Row],[IWC]]+CalcTable[[#This Row],[Eff Precip]]+CalcTable[[#This Row],[IrrAmt]]-CalcTable[[#This Row],[AET]]</f>
        <v>#NAME?</v>
      </c>
      <c r="AC6610" s="13" t="e">
        <f ca="1">IF(CalcTable[[#This Row],[PWC]]&gt;FCAP,MIN(24*PERC,MIN(SAT,CalcTable[[#This Row],[PWC]])-FCAP),0)</f>
        <v>#NAME?</v>
      </c>
      <c r="AD6610" s="13" t="e">
        <f ca="1">IF(CalcTable[[#This Row],[PWC]]&gt;SAT,CalcTable[[#This Row],[PWC]]-SAT,0)</f>
        <v>#NAME?</v>
      </c>
      <c r="AE6610" s="13" t="e">
        <f ca="1">CalcTable[[#This Row],[PWC]]-CalcTable[[#This Row],[PercAmt]]-CalcTable[[#This Row],[Runoff]]</f>
        <v>#NAME?</v>
      </c>
      <c r="AF6610" s="13" t="e">
        <f ca="1">CalcTable[[#This Row],[IrrAmt]]/1000*CUR_IRR_AREA*10000/IRR_EFF</f>
        <v>#NAME?</v>
      </c>
      <c r="AG6610" s="147"/>
      <c r="AH6610" s="13"/>
      <c r="AI6610" s="50">
        <v>0</v>
      </c>
      <c r="AJ6610" s="50">
        <v>0</v>
      </c>
      <c r="AK6610" s="50">
        <v>2.1735980887205595</v>
      </c>
      <c r="AL6610" s="50">
        <v>10.804726057865309</v>
      </c>
      <c r="AM6610" s="50"/>
      <c r="AN6610" s="50"/>
      <c r="AO6610" s="50"/>
      <c r="AP6610" s="50"/>
      <c r="AQ6610" s="50"/>
      <c r="AR6610" s="50"/>
      <c r="AS6610" s="50"/>
      <c r="AT6610" s="50"/>
      <c r="AU6610" s="50"/>
      <c r="AV6610" s="50"/>
      <c r="AW6610" s="50"/>
      <c r="AX6610" s="50">
        <f t="shared" si="2067"/>
        <v>12.978324146585869</v>
      </c>
      <c r="AY6610" s="50"/>
      <c r="AZ6610" s="50">
        <f t="shared" si="2057"/>
        <v>348.81806966528399</v>
      </c>
      <c r="BA6610" s="50">
        <f t="shared" si="2058"/>
        <v>537.06909138940557</v>
      </c>
      <c r="BB6610" s="50">
        <f t="shared" si="2059"/>
        <v>553.67947565918098</v>
      </c>
      <c r="BC6610" s="17">
        <f t="shared" si="2060"/>
        <v>20035</v>
      </c>
      <c r="BD6610" s="50">
        <f t="shared" si="2061"/>
        <v>12.978324146585869</v>
      </c>
      <c r="BE6610" s="50">
        <f t="shared" si="2062"/>
        <v>348.81806966528399</v>
      </c>
      <c r="BF6610" s="50">
        <f t="shared" si="2068"/>
        <v>570.55531827127209</v>
      </c>
      <c r="BG6610" s="50"/>
      <c r="BH6610" s="17">
        <f t="shared" si="2063"/>
        <v>0</v>
      </c>
      <c r="BI6610" s="17">
        <f t="shared" si="2071"/>
        <v>6610</v>
      </c>
      <c r="BJ6610" s="17">
        <f t="shared" si="2069"/>
        <v>6610</v>
      </c>
      <c r="BK6610" s="150">
        <f t="shared" si="2070"/>
        <v>37753</v>
      </c>
      <c r="BL6610" s="50" t="e">
        <f t="shared" ca="1" si="2064"/>
        <v>#NAME?</v>
      </c>
      <c r="BM6610" s="50" t="e">
        <f t="shared" ca="1" si="2065"/>
        <v>#NAME?</v>
      </c>
      <c r="BN6610" s="50" t="e">
        <f t="shared" ca="1" si="2066"/>
        <v>#NAME?</v>
      </c>
    </row>
    <row r="6611" spans="1:66" x14ac:dyDescent="0.35">
      <c r="A6611" s="48">
        <v>37754</v>
      </c>
      <c r="B6611" s="17">
        <v>2003</v>
      </c>
      <c r="C6611" s="17">
        <v>5</v>
      </c>
      <c r="D6611" s="17">
        <v>133</v>
      </c>
      <c r="E6611" s="17">
        <v>13</v>
      </c>
      <c r="F6611" s="17">
        <v>3</v>
      </c>
      <c r="G6611" s="50">
        <v>5.7</v>
      </c>
      <c r="H6611" s="32">
        <v>5.0640279804227228</v>
      </c>
      <c r="I6611" s="50">
        <v>11.5</v>
      </c>
      <c r="J6611" s="13">
        <v>0</v>
      </c>
      <c r="K6611" s="13">
        <f t="shared" si="2052"/>
        <v>0</v>
      </c>
      <c r="L6611" s="13">
        <f t="shared" si="2053"/>
        <v>0</v>
      </c>
      <c r="M6611" s="13" t="e">
        <f ca="1">CalcTable[[#This Row],[IWC]]-AE6610</f>
        <v>#NAME?</v>
      </c>
      <c r="N6611" s="13" t="e">
        <f ca="1">IF(CalcTable[[#This Row],[Day of Year]]&lt;123,FCAP,AE6610)</f>
        <v>#NAME?</v>
      </c>
      <c r="O6611" s="17" t="e">
        <f ca="1">IF(IRR_DRIP,5,COUNTIF('IDET Wind Values'!C6595:G6595,"&lt;="&amp;IRR_MAXWIND))</f>
        <v>#NAME?</v>
      </c>
      <c r="P6611" s="13" t="e">
        <f ca="1">CalcTable[[#This Row],[ET_o]]*KL</f>
        <v>#NAME?</v>
      </c>
      <c r="Q6611" s="13" t="e">
        <f ca="1">IF(WILTPT&lt;=0,1,MAX(0,MIN(1,(CalcTable[[#This Row],[IWC]]-WILTPT)/(MAD-WILTPT))))</f>
        <v>#NAME?</v>
      </c>
      <c r="R6611" s="13" t="e">
        <f ca="1">CalcTable[[#This Row],[ETMult]]*CalcTable[[#This Row],[ETb]]</f>
        <v>#NAME?</v>
      </c>
      <c r="S6611" s="13" t="b">
        <f>INDEX(IRR_LIST,CalcTable[[#This Row],[Day of Week]]+1)</f>
        <v>1</v>
      </c>
      <c r="T6611" s="13">
        <f t="shared" ca="1" si="2054"/>
        <v>0.4</v>
      </c>
      <c r="U6611" s="13" t="b">
        <f ca="1">IF(CalcTable[[#This Row],[IrrPrecip]]&gt;=IC_MM,FALSE,TRUE)</f>
        <v>1</v>
      </c>
      <c r="V6611" s="13" t="b">
        <f t="shared" si="2055"/>
        <v>1</v>
      </c>
      <c r="W6611" s="13" t="e">
        <f ca="1">IF(AND(IRR_DRIP=FALSE,CalcTable[[#This Row],[IrrHours]]&lt;=0),FALSE,TRUE)</f>
        <v>#NAME?</v>
      </c>
      <c r="X6611" s="13" t="e">
        <f ca="1">AND(CalcTable[[#This Row],[IrrDay]],CalcTable[[#This Row],[IrrRain]],CalcTable[[#This Row],[IrrWarm]],CalcTable[[#This Row],[IrrWindy]])</f>
        <v>#NAME?</v>
      </c>
      <c r="Y6611" s="13" t="e">
        <f t="shared" ca="1" si="2056"/>
        <v>#NAME?</v>
      </c>
      <c r="Z6611" s="13" t="e">
        <f ca="1">CalcTable[[#This Row],[IrrHours]]/5</f>
        <v>#NAME?</v>
      </c>
      <c r="AA6611" s="13" t="e">
        <f ca="1">IF(CalcTable[[#This Row],[IrrFlag]]=FALSE,0,MAX(0,CalcTable[[#This Row],[VolRednWind]]*(FCAP*IRR_TARGET-CalcTable[[#This Row],[IWC]])))</f>
        <v>#NAME?</v>
      </c>
      <c r="AB6611" s="13" t="e">
        <f ca="1">CalcTable[[#This Row],[IWC]]+CalcTable[[#This Row],[Eff Precip]]+CalcTable[[#This Row],[IrrAmt]]-CalcTable[[#This Row],[AET]]</f>
        <v>#NAME?</v>
      </c>
      <c r="AC6611" s="13" t="e">
        <f ca="1">IF(CalcTable[[#This Row],[PWC]]&gt;FCAP,MIN(24*PERC,MIN(SAT,CalcTable[[#This Row],[PWC]])-FCAP),0)</f>
        <v>#NAME?</v>
      </c>
      <c r="AD6611" s="13" t="e">
        <f ca="1">IF(CalcTable[[#This Row],[PWC]]&gt;SAT,CalcTable[[#This Row],[PWC]]-SAT,0)</f>
        <v>#NAME?</v>
      </c>
      <c r="AE6611" s="13" t="e">
        <f ca="1">CalcTable[[#This Row],[PWC]]-CalcTable[[#This Row],[PercAmt]]-CalcTable[[#This Row],[Runoff]]</f>
        <v>#NAME?</v>
      </c>
      <c r="AF6611" s="13" t="e">
        <f ca="1">CalcTable[[#This Row],[IrrAmt]]/1000*CUR_IRR_AREA*10000/IRR_EFF</f>
        <v>#NAME?</v>
      </c>
      <c r="AG6611" s="147"/>
      <c r="AH6611" s="13"/>
      <c r="AI6611" s="50">
        <v>15.893125201664251</v>
      </c>
      <c r="AJ6611" s="50">
        <v>23.141334128181661</v>
      </c>
      <c r="AK6611" s="50">
        <v>0</v>
      </c>
      <c r="AL6611" s="50">
        <v>0</v>
      </c>
      <c r="AM6611" s="50"/>
      <c r="AN6611" s="50"/>
      <c r="AO6611" s="50"/>
      <c r="AP6611" s="50"/>
      <c r="AQ6611" s="50"/>
      <c r="AR6611" s="50"/>
      <c r="AS6611" s="50"/>
      <c r="AT6611" s="50"/>
      <c r="AU6611" s="50"/>
      <c r="AV6611" s="50"/>
      <c r="AW6611" s="50"/>
      <c r="AX6611" s="50">
        <f t="shared" si="2067"/>
        <v>39.034459329845916</v>
      </c>
      <c r="AY6611" s="50"/>
      <c r="AZ6611" s="50">
        <f t="shared" si="2057"/>
        <v>911.91163738440446</v>
      </c>
      <c r="BA6611" s="50">
        <f t="shared" si="2058"/>
        <v>1478.6492024910058</v>
      </c>
      <c r="BB6611" s="50">
        <f t="shared" si="2059"/>
        <v>1530.3618746956354</v>
      </c>
      <c r="BC6611" s="17">
        <f t="shared" si="2060"/>
        <v>20035</v>
      </c>
      <c r="BD6611" s="50">
        <f t="shared" si="2061"/>
        <v>39.034459329845916</v>
      </c>
      <c r="BE6611" s="50">
        <f t="shared" si="2062"/>
        <v>911.91163738440446</v>
      </c>
      <c r="BF6611" s="50">
        <f t="shared" si="2068"/>
        <v>1491.5971383087958</v>
      </c>
      <c r="BG6611" s="50"/>
      <c r="BH6611" s="17">
        <f t="shared" si="2063"/>
        <v>0</v>
      </c>
      <c r="BI6611" s="17">
        <f t="shared" si="2071"/>
        <v>6611</v>
      </c>
      <c r="BJ6611" s="17">
        <f t="shared" si="2069"/>
        <v>6611</v>
      </c>
      <c r="BK6611" s="150">
        <f t="shared" si="2070"/>
        <v>37754</v>
      </c>
      <c r="BL6611" s="50" t="e">
        <f t="shared" ca="1" si="2064"/>
        <v>#NAME?</v>
      </c>
      <c r="BM6611" s="50" t="e">
        <f t="shared" ca="1" si="2065"/>
        <v>#NAME?</v>
      </c>
      <c r="BN6611" s="50" t="e">
        <f t="shared" ca="1" si="2066"/>
        <v>#NAME?</v>
      </c>
    </row>
    <row r="6612" spans="1:66" x14ac:dyDescent="0.35">
      <c r="A6612" s="48">
        <v>37755</v>
      </c>
      <c r="B6612" s="17">
        <v>2003</v>
      </c>
      <c r="C6612" s="17">
        <v>5</v>
      </c>
      <c r="D6612" s="17">
        <v>134</v>
      </c>
      <c r="E6612" s="17">
        <v>14</v>
      </c>
      <c r="F6612" s="17">
        <v>4</v>
      </c>
      <c r="G6612" s="50">
        <v>5.4</v>
      </c>
      <c r="H6612" s="32">
        <v>5.625062314425441</v>
      </c>
      <c r="I6612" s="50">
        <v>5.166666666666667</v>
      </c>
      <c r="J6612" s="13">
        <v>0</v>
      </c>
      <c r="K6612" s="13">
        <f t="shared" ref="K6612:K6675" si="2072">J6612*PRECIP_ADJUST</f>
        <v>0</v>
      </c>
      <c r="L6612" s="13">
        <f t="shared" ref="L6612:L6675" si="2073">IF(K6612&gt;=EFF_PRECIP,EFF_MULT*(K6612-EFF_PRECIP),0)</f>
        <v>0</v>
      </c>
      <c r="M6612" s="13" t="e">
        <f ca="1">CalcTable[[#This Row],[IWC]]-AE6611</f>
        <v>#NAME?</v>
      </c>
      <c r="N6612" s="13" t="e">
        <f ca="1">IF(CalcTable[[#This Row],[Day of Year]]&lt;123,FCAP,AE6611)</f>
        <v>#NAME?</v>
      </c>
      <c r="O6612" s="17" t="e">
        <f ca="1">IF(IRR_DRIP,5,COUNTIF('IDET Wind Values'!C6596:G6596,"&lt;="&amp;IRR_MAXWIND))</f>
        <v>#NAME?</v>
      </c>
      <c r="P6612" s="13" t="e">
        <f ca="1">CalcTable[[#This Row],[ET_o]]*KL</f>
        <v>#NAME?</v>
      </c>
      <c r="Q6612" s="13" t="e">
        <f ca="1">IF(WILTPT&lt;=0,1,MAX(0,MIN(1,(CalcTable[[#This Row],[IWC]]-WILTPT)/(MAD-WILTPT))))</f>
        <v>#NAME?</v>
      </c>
      <c r="R6612" s="13" t="e">
        <f ca="1">CalcTable[[#This Row],[ETMult]]*CalcTable[[#This Row],[ETb]]</f>
        <v>#NAME?</v>
      </c>
      <c r="S6612" s="13" t="b">
        <f>INDEX(IRR_LIST,CalcTable[[#This Row],[Day of Week]]+1)</f>
        <v>0</v>
      </c>
      <c r="T6612" s="13">
        <f t="shared" ref="T6612:T6675" ca="1" si="2074">SUM(OFFSET(K6612,-IC_DAYS,0,IC_DAYS,1))</f>
        <v>0.4</v>
      </c>
      <c r="U6612" s="13" t="b">
        <f ca="1">IF(CalcTable[[#This Row],[IrrPrecip]]&gt;=IC_MM,FALSE,TRUE)</f>
        <v>1</v>
      </c>
      <c r="V6612" s="13" t="b">
        <f t="shared" ref="V6612:V6675" si="2075">IF(G6613&lt;IRR_TEMP,FALSE,TRUE)</f>
        <v>0</v>
      </c>
      <c r="W6612" s="13" t="e">
        <f ca="1">IF(AND(IRR_DRIP=FALSE,CalcTable[[#This Row],[IrrHours]]&lt;=0),FALSE,TRUE)</f>
        <v>#NAME?</v>
      </c>
      <c r="X6612" s="13" t="e">
        <f ca="1">AND(CalcTable[[#This Row],[IrrDay]],CalcTable[[#This Row],[IrrRain]],CalcTable[[#This Row],[IrrWarm]],CalcTable[[#This Row],[IrrWindy]])</f>
        <v>#NAME?</v>
      </c>
      <c r="Y6612" s="13" t="e">
        <f t="shared" ref="Y6612:Y6675" ca="1" si="2076">IF(AA6611&lt;=0,FALSE,TRUE)</f>
        <v>#NAME?</v>
      </c>
      <c r="Z6612" s="13" t="e">
        <f ca="1">CalcTable[[#This Row],[IrrHours]]/5</f>
        <v>#NAME?</v>
      </c>
      <c r="AA6612" s="13" t="e">
        <f ca="1">IF(CalcTable[[#This Row],[IrrFlag]]=FALSE,0,MAX(0,CalcTable[[#This Row],[VolRednWind]]*(FCAP*IRR_TARGET-CalcTable[[#This Row],[IWC]])))</f>
        <v>#NAME?</v>
      </c>
      <c r="AB6612" s="13" t="e">
        <f ca="1">CalcTable[[#This Row],[IWC]]+CalcTable[[#This Row],[Eff Precip]]+CalcTable[[#This Row],[IrrAmt]]-CalcTable[[#This Row],[AET]]</f>
        <v>#NAME?</v>
      </c>
      <c r="AC6612" s="13" t="e">
        <f ca="1">IF(CalcTable[[#This Row],[PWC]]&gt;FCAP,MIN(24*PERC,MIN(SAT,CalcTable[[#This Row],[PWC]])-FCAP),0)</f>
        <v>#NAME?</v>
      </c>
      <c r="AD6612" s="13" t="e">
        <f ca="1">IF(CalcTable[[#This Row],[PWC]]&gt;SAT,CalcTable[[#This Row],[PWC]]-SAT,0)</f>
        <v>#NAME?</v>
      </c>
      <c r="AE6612" s="13" t="e">
        <f ca="1">CalcTable[[#This Row],[PWC]]-CalcTable[[#This Row],[PercAmt]]-CalcTable[[#This Row],[Runoff]]</f>
        <v>#NAME?</v>
      </c>
      <c r="AF6612" s="13" t="e">
        <f ca="1">CalcTable[[#This Row],[IrrAmt]]/1000*CUR_IRR_AREA*10000/IRR_EFF</f>
        <v>#NAME?</v>
      </c>
      <c r="AG6612" s="147"/>
      <c r="AH6612" s="13"/>
      <c r="AI6612" s="50">
        <v>0</v>
      </c>
      <c r="AJ6612" s="50">
        <v>0</v>
      </c>
      <c r="AK6612" s="50">
        <v>0</v>
      </c>
      <c r="AL6612" s="50">
        <v>0</v>
      </c>
      <c r="AM6612" s="50"/>
      <c r="AN6612" s="50"/>
      <c r="AO6612" s="50"/>
      <c r="AP6612" s="50"/>
      <c r="AQ6612" s="50"/>
      <c r="AR6612" s="50"/>
      <c r="AS6612" s="50"/>
      <c r="AT6612" s="50"/>
      <c r="AU6612" s="50"/>
      <c r="AV6612" s="50"/>
      <c r="AW6612" s="50"/>
      <c r="AX6612" s="50">
        <f t="shared" si="2067"/>
        <v>0</v>
      </c>
      <c r="AY6612" s="50"/>
      <c r="AZ6612" s="50">
        <f t="shared" ref="AZ6612:AZ6675" si="2077">SUMPRODUCT(AI6612:AW6612,CONVERSION)</f>
        <v>0</v>
      </c>
      <c r="BA6612" s="50">
        <f t="shared" ref="BA6612:BA6675" si="2078">SUMPRODUCT($AI6612:$AW6612,CONVERSION,APP_DEMAND)</f>
        <v>0</v>
      </c>
      <c r="BB6612" s="50">
        <f t="shared" ref="BB6612:BB6675" si="2079">SUMPRODUCT($AI6612:$AW6612,CONVERSION,PUMP_DEMAND)</f>
        <v>0</v>
      </c>
      <c r="BC6612" s="17">
        <f t="shared" ref="BC6612:BC6675" si="2080">B6612*10+C6612</f>
        <v>20035</v>
      </c>
      <c r="BD6612" s="50">
        <f t="shared" ref="BD6612:BD6675" si="2081">INDEX(AI6612:AX6612,PLOT_AREA)</f>
        <v>0</v>
      </c>
      <c r="BE6612" s="50">
        <f t="shared" ref="BE6612:BE6675" si="2082">IF(PLOT_AREA&lt;=AREA_COUNT,INDEX(AI6612:AW6612,PLOT_AREA)*INDEX(CONVERSION,PLOT_AREA),AZ6612)</f>
        <v>0</v>
      </c>
      <c r="BF6612" s="50">
        <f t="shared" si="2068"/>
        <v>0</v>
      </c>
      <c r="BG6612" s="50"/>
      <c r="BH6612" s="17">
        <f t="shared" ref="BH6612:BH6675" si="2083">IF(BC6612&lt;PLOT_FROM,-1,IF(BC6612&gt;PLOT_TO,1,0))</f>
        <v>0</v>
      </c>
      <c r="BI6612" s="17">
        <f t="shared" si="2071"/>
        <v>6612</v>
      </c>
      <c r="BJ6612" s="17">
        <f t="shared" si="2069"/>
        <v>6612</v>
      </c>
      <c r="BK6612" s="150">
        <f t="shared" si="2070"/>
        <v>37755</v>
      </c>
      <c r="BL6612" s="50" t="e">
        <f t="shared" ref="BL6612:BL6675" ca="1" si="2084">WILTPT</f>
        <v>#NAME?</v>
      </c>
      <c r="BM6612" s="50" t="e">
        <f t="shared" ref="BM6612:BM6675" ca="1" si="2085">SAT</f>
        <v>#NAME?</v>
      </c>
      <c r="BN6612" s="50" t="e">
        <f t="shared" ref="BN6612:BN6675" ca="1" si="2086">FCAP</f>
        <v>#NAME?</v>
      </c>
    </row>
    <row r="6613" spans="1:66" x14ac:dyDescent="0.35">
      <c r="A6613" s="48">
        <v>37756</v>
      </c>
      <c r="B6613" s="17">
        <v>2003</v>
      </c>
      <c r="C6613" s="17">
        <v>5</v>
      </c>
      <c r="D6613" s="17">
        <v>135</v>
      </c>
      <c r="E6613" s="17">
        <v>15</v>
      </c>
      <c r="F6613" s="17">
        <v>5</v>
      </c>
      <c r="G6613" s="50">
        <v>2.5</v>
      </c>
      <c r="H6613" s="32">
        <v>3.4700751990741097</v>
      </c>
      <c r="I6613" s="50">
        <v>9.3333333333333339</v>
      </c>
      <c r="J6613" s="13">
        <v>2</v>
      </c>
      <c r="K6613" s="13">
        <f t="shared" si="2072"/>
        <v>2</v>
      </c>
      <c r="L6613" s="13">
        <f t="shared" si="2073"/>
        <v>0</v>
      </c>
      <c r="M6613" s="13" t="e">
        <f ca="1">CalcTable[[#This Row],[IWC]]-AE6612</f>
        <v>#NAME?</v>
      </c>
      <c r="N6613" s="13" t="e">
        <f ca="1">IF(CalcTable[[#This Row],[Day of Year]]&lt;123,FCAP,AE6612)</f>
        <v>#NAME?</v>
      </c>
      <c r="O6613" s="17" t="e">
        <f ca="1">IF(IRR_DRIP,5,COUNTIF('IDET Wind Values'!C6597:G6597,"&lt;="&amp;IRR_MAXWIND))</f>
        <v>#NAME?</v>
      </c>
      <c r="P6613" s="13" t="e">
        <f ca="1">CalcTable[[#This Row],[ET_o]]*KL</f>
        <v>#NAME?</v>
      </c>
      <c r="Q6613" s="13" t="e">
        <f ca="1">IF(WILTPT&lt;=0,1,MAX(0,MIN(1,(CalcTable[[#This Row],[IWC]]-WILTPT)/(MAD-WILTPT))))</f>
        <v>#NAME?</v>
      </c>
      <c r="R6613" s="13" t="e">
        <f ca="1">CalcTable[[#This Row],[ETMult]]*CalcTable[[#This Row],[ETb]]</f>
        <v>#NAME?</v>
      </c>
      <c r="S6613" s="13" t="b">
        <f>INDEX(IRR_LIST,CalcTable[[#This Row],[Day of Week]]+1)</f>
        <v>1</v>
      </c>
      <c r="T6613" s="13">
        <f t="shared" ca="1" si="2074"/>
        <v>0</v>
      </c>
      <c r="U6613" s="13" t="b">
        <f ca="1">IF(CalcTable[[#This Row],[IrrPrecip]]&gt;=IC_MM,FALSE,TRUE)</f>
        <v>1</v>
      </c>
      <c r="V6613" s="13" t="b">
        <f t="shared" si="2075"/>
        <v>0</v>
      </c>
      <c r="W6613" s="13" t="e">
        <f ca="1">IF(AND(IRR_DRIP=FALSE,CalcTable[[#This Row],[IrrHours]]&lt;=0),FALSE,TRUE)</f>
        <v>#NAME?</v>
      </c>
      <c r="X6613" s="13" t="e">
        <f ca="1">AND(CalcTable[[#This Row],[IrrDay]],CalcTable[[#This Row],[IrrRain]],CalcTable[[#This Row],[IrrWarm]],CalcTable[[#This Row],[IrrWindy]])</f>
        <v>#NAME?</v>
      </c>
      <c r="Y6613" s="13" t="e">
        <f t="shared" ca="1" si="2076"/>
        <v>#NAME?</v>
      </c>
      <c r="Z6613" s="13" t="e">
        <f ca="1">CalcTable[[#This Row],[IrrHours]]/5</f>
        <v>#NAME?</v>
      </c>
      <c r="AA6613" s="13" t="e">
        <f ca="1">IF(CalcTable[[#This Row],[IrrFlag]]=FALSE,0,MAX(0,CalcTable[[#This Row],[VolRednWind]]*(FCAP*IRR_TARGET-CalcTable[[#This Row],[IWC]])))</f>
        <v>#NAME?</v>
      </c>
      <c r="AB6613" s="13" t="e">
        <f ca="1">CalcTable[[#This Row],[IWC]]+CalcTable[[#This Row],[Eff Precip]]+CalcTable[[#This Row],[IrrAmt]]-CalcTable[[#This Row],[AET]]</f>
        <v>#NAME?</v>
      </c>
      <c r="AC6613" s="13" t="e">
        <f ca="1">IF(CalcTable[[#This Row],[PWC]]&gt;FCAP,MIN(24*PERC,MIN(SAT,CalcTable[[#This Row],[PWC]])-FCAP),0)</f>
        <v>#NAME?</v>
      </c>
      <c r="AD6613" s="13" t="e">
        <f ca="1">IF(CalcTable[[#This Row],[PWC]]&gt;SAT,CalcTable[[#This Row],[PWC]]-SAT,0)</f>
        <v>#NAME?</v>
      </c>
      <c r="AE6613" s="13" t="e">
        <f ca="1">CalcTable[[#This Row],[PWC]]-CalcTable[[#This Row],[PercAmt]]-CalcTable[[#This Row],[Runoff]]</f>
        <v>#NAME?</v>
      </c>
      <c r="AF6613" s="13" t="e">
        <f ca="1">CalcTable[[#This Row],[IrrAmt]]/1000*CUR_IRR_AREA*10000/IRR_EFF</f>
        <v>#NAME?</v>
      </c>
      <c r="AG6613" s="147"/>
      <c r="AH6613" s="13"/>
      <c r="AI6613" s="50">
        <v>0</v>
      </c>
      <c r="AJ6613" s="50">
        <v>0</v>
      </c>
      <c r="AK6613" s="50">
        <v>0</v>
      </c>
      <c r="AL6613" s="50">
        <v>0</v>
      </c>
      <c r="AM6613" s="50"/>
      <c r="AN6613" s="50"/>
      <c r="AO6613" s="50"/>
      <c r="AP6613" s="50"/>
      <c r="AQ6613" s="50"/>
      <c r="AR6613" s="50"/>
      <c r="AS6613" s="50"/>
      <c r="AT6613" s="50"/>
      <c r="AU6613" s="50"/>
      <c r="AV6613" s="50"/>
      <c r="AW6613" s="50"/>
      <c r="AX6613" s="50">
        <f t="shared" ref="AX6613:AX6676" si="2087">SUM(AI6613:AW6613)</f>
        <v>0</v>
      </c>
      <c r="AY6613" s="50"/>
      <c r="AZ6613" s="50">
        <f t="shared" si="2077"/>
        <v>0</v>
      </c>
      <c r="BA6613" s="50">
        <f t="shared" si="2078"/>
        <v>0</v>
      </c>
      <c r="BB6613" s="50">
        <f t="shared" si="2079"/>
        <v>0</v>
      </c>
      <c r="BC6613" s="17">
        <f t="shared" si="2080"/>
        <v>20035</v>
      </c>
      <c r="BD6613" s="50">
        <f t="shared" si="2081"/>
        <v>0</v>
      </c>
      <c r="BE6613" s="50">
        <f t="shared" si="2082"/>
        <v>0</v>
      </c>
      <c r="BF6613" s="50">
        <f t="shared" ref="BF6613:BF6676" si="2088">BE6613*BF$17</f>
        <v>0</v>
      </c>
      <c r="BG6613" s="50"/>
      <c r="BH6613" s="17">
        <f t="shared" si="2083"/>
        <v>0</v>
      </c>
      <c r="BI6613" s="17">
        <f t="shared" si="2071"/>
        <v>6613</v>
      </c>
      <c r="BJ6613" s="17">
        <f t="shared" ref="BJ6613:BJ6676" si="2089">IF(BH6613=0,BI6613,"")</f>
        <v>6613</v>
      </c>
      <c r="BK6613" s="150">
        <f t="shared" ref="BK6613:BK6676" si="2090">A6613</f>
        <v>37756</v>
      </c>
      <c r="BL6613" s="50" t="e">
        <f t="shared" ca="1" si="2084"/>
        <v>#NAME?</v>
      </c>
      <c r="BM6613" s="50" t="e">
        <f t="shared" ca="1" si="2085"/>
        <v>#NAME?</v>
      </c>
      <c r="BN6613" s="50" t="e">
        <f t="shared" ca="1" si="2086"/>
        <v>#NAME?</v>
      </c>
    </row>
    <row r="6614" spans="1:66" x14ac:dyDescent="0.35">
      <c r="A6614" s="48">
        <v>37757</v>
      </c>
      <c r="B6614" s="17">
        <v>2003</v>
      </c>
      <c r="C6614" s="17">
        <v>5</v>
      </c>
      <c r="D6614" s="17">
        <v>136</v>
      </c>
      <c r="E6614" s="17">
        <v>16</v>
      </c>
      <c r="F6614" s="17">
        <v>6</v>
      </c>
      <c r="G6614" s="50">
        <v>0.8</v>
      </c>
      <c r="H6614" s="32">
        <v>2.5510903436014396</v>
      </c>
      <c r="I6614" s="50">
        <v>12.166666666666666</v>
      </c>
      <c r="J6614" s="13">
        <v>1</v>
      </c>
      <c r="K6614" s="13">
        <f t="shared" si="2072"/>
        <v>1</v>
      </c>
      <c r="L6614" s="13">
        <f t="shared" si="2073"/>
        <v>0</v>
      </c>
      <c r="M6614" s="13" t="e">
        <f ca="1">CalcTable[[#This Row],[IWC]]-AE6613</f>
        <v>#NAME?</v>
      </c>
      <c r="N6614" s="13" t="e">
        <f ca="1">IF(CalcTable[[#This Row],[Day of Year]]&lt;123,FCAP,AE6613)</f>
        <v>#NAME?</v>
      </c>
      <c r="O6614" s="17" t="e">
        <f ca="1">IF(IRR_DRIP,5,COUNTIF('IDET Wind Values'!C6598:G6598,"&lt;="&amp;IRR_MAXWIND))</f>
        <v>#NAME?</v>
      </c>
      <c r="P6614" s="13" t="e">
        <f ca="1">CalcTable[[#This Row],[ET_o]]*KL</f>
        <v>#NAME?</v>
      </c>
      <c r="Q6614" s="13" t="e">
        <f ca="1">IF(WILTPT&lt;=0,1,MAX(0,MIN(1,(CalcTable[[#This Row],[IWC]]-WILTPT)/(MAD-WILTPT))))</f>
        <v>#NAME?</v>
      </c>
      <c r="R6614" s="13" t="e">
        <f ca="1">CalcTable[[#This Row],[ETMult]]*CalcTable[[#This Row],[ETb]]</f>
        <v>#NAME?</v>
      </c>
      <c r="S6614" s="13" t="b">
        <f>INDEX(IRR_LIST,CalcTable[[#This Row],[Day of Week]]+1)</f>
        <v>0</v>
      </c>
      <c r="T6614" s="13">
        <f t="shared" ca="1" si="2074"/>
        <v>2</v>
      </c>
      <c r="U6614" s="13" t="b">
        <f ca="1">IF(CalcTable[[#This Row],[IrrPrecip]]&gt;=IC_MM,FALSE,TRUE)</f>
        <v>1</v>
      </c>
      <c r="V6614" s="13" t="b">
        <f t="shared" si="2075"/>
        <v>0</v>
      </c>
      <c r="W6614" s="13" t="e">
        <f ca="1">IF(AND(IRR_DRIP=FALSE,CalcTable[[#This Row],[IrrHours]]&lt;=0),FALSE,TRUE)</f>
        <v>#NAME?</v>
      </c>
      <c r="X6614" s="13" t="e">
        <f ca="1">AND(CalcTable[[#This Row],[IrrDay]],CalcTable[[#This Row],[IrrRain]],CalcTable[[#This Row],[IrrWarm]],CalcTable[[#This Row],[IrrWindy]])</f>
        <v>#NAME?</v>
      </c>
      <c r="Y6614" s="13" t="e">
        <f t="shared" ca="1" si="2076"/>
        <v>#NAME?</v>
      </c>
      <c r="Z6614" s="13" t="e">
        <f ca="1">CalcTable[[#This Row],[IrrHours]]/5</f>
        <v>#NAME?</v>
      </c>
      <c r="AA6614" s="13" t="e">
        <f ca="1">IF(CalcTable[[#This Row],[IrrFlag]]=FALSE,0,MAX(0,CalcTable[[#This Row],[VolRednWind]]*(FCAP*IRR_TARGET-CalcTable[[#This Row],[IWC]])))</f>
        <v>#NAME?</v>
      </c>
      <c r="AB6614" s="13" t="e">
        <f ca="1">CalcTable[[#This Row],[IWC]]+CalcTable[[#This Row],[Eff Precip]]+CalcTable[[#This Row],[IrrAmt]]-CalcTable[[#This Row],[AET]]</f>
        <v>#NAME?</v>
      </c>
      <c r="AC6614" s="13" t="e">
        <f ca="1">IF(CalcTable[[#This Row],[PWC]]&gt;FCAP,MIN(24*PERC,MIN(SAT,CalcTable[[#This Row],[PWC]])-FCAP),0)</f>
        <v>#NAME?</v>
      </c>
      <c r="AD6614" s="13" t="e">
        <f ca="1">IF(CalcTable[[#This Row],[PWC]]&gt;SAT,CalcTable[[#This Row],[PWC]]-SAT,0)</f>
        <v>#NAME?</v>
      </c>
      <c r="AE6614" s="13" t="e">
        <f ca="1">CalcTable[[#This Row],[PWC]]-CalcTable[[#This Row],[PercAmt]]-CalcTable[[#This Row],[Runoff]]</f>
        <v>#NAME?</v>
      </c>
      <c r="AF6614" s="13" t="e">
        <f ca="1">CalcTable[[#This Row],[IrrAmt]]/1000*CUR_IRR_AREA*10000/IRR_EFF</f>
        <v>#NAME?</v>
      </c>
      <c r="AG6614" s="147"/>
      <c r="AH6614" s="13"/>
      <c r="AI6614" s="50">
        <v>0</v>
      </c>
      <c r="AJ6614" s="50">
        <v>0</v>
      </c>
      <c r="AK6614" s="50">
        <v>0</v>
      </c>
      <c r="AL6614" s="50">
        <v>0</v>
      </c>
      <c r="AM6614" s="50"/>
      <c r="AN6614" s="50"/>
      <c r="AO6614" s="50"/>
      <c r="AP6614" s="50"/>
      <c r="AQ6614" s="50"/>
      <c r="AR6614" s="50"/>
      <c r="AS6614" s="50"/>
      <c r="AT6614" s="50"/>
      <c r="AU6614" s="50"/>
      <c r="AV6614" s="50"/>
      <c r="AW6614" s="50"/>
      <c r="AX6614" s="50">
        <f t="shared" si="2087"/>
        <v>0</v>
      </c>
      <c r="AY6614" s="50"/>
      <c r="AZ6614" s="50">
        <f t="shared" si="2077"/>
        <v>0</v>
      </c>
      <c r="BA6614" s="50">
        <f t="shared" si="2078"/>
        <v>0</v>
      </c>
      <c r="BB6614" s="50">
        <f t="shared" si="2079"/>
        <v>0</v>
      </c>
      <c r="BC6614" s="17">
        <f t="shared" si="2080"/>
        <v>20035</v>
      </c>
      <c r="BD6614" s="50">
        <f t="shared" si="2081"/>
        <v>0</v>
      </c>
      <c r="BE6614" s="50">
        <f t="shared" si="2082"/>
        <v>0</v>
      </c>
      <c r="BF6614" s="50">
        <f t="shared" si="2088"/>
        <v>0</v>
      </c>
      <c r="BG6614" s="50"/>
      <c r="BH6614" s="17">
        <f t="shared" si="2083"/>
        <v>0</v>
      </c>
      <c r="BI6614" s="17">
        <f t="shared" ref="BI6614:BI6677" si="2091">BI6613+1</f>
        <v>6614</v>
      </c>
      <c r="BJ6614" s="17">
        <f t="shared" si="2089"/>
        <v>6614</v>
      </c>
      <c r="BK6614" s="150">
        <f t="shared" si="2090"/>
        <v>37757</v>
      </c>
      <c r="BL6614" s="50" t="e">
        <f t="shared" ca="1" si="2084"/>
        <v>#NAME?</v>
      </c>
      <c r="BM6614" s="50" t="e">
        <f t="shared" ca="1" si="2085"/>
        <v>#NAME?</v>
      </c>
      <c r="BN6614" s="50" t="e">
        <f t="shared" ca="1" si="2086"/>
        <v>#NAME?</v>
      </c>
    </row>
    <row r="6615" spans="1:66" x14ac:dyDescent="0.35">
      <c r="A6615" s="48">
        <v>37758</v>
      </c>
      <c r="B6615" s="17">
        <v>2003</v>
      </c>
      <c r="C6615" s="17">
        <v>5</v>
      </c>
      <c r="D6615" s="17">
        <v>137</v>
      </c>
      <c r="E6615" s="17">
        <v>17</v>
      </c>
      <c r="F6615" s="17">
        <v>7</v>
      </c>
      <c r="G6615" s="50">
        <v>-1.5</v>
      </c>
      <c r="H6615" s="32">
        <v>3.1636405683664997</v>
      </c>
      <c r="I6615" s="50">
        <v>13.5</v>
      </c>
      <c r="J6615" s="13">
        <v>0</v>
      </c>
      <c r="K6615" s="13">
        <f t="shared" si="2072"/>
        <v>0</v>
      </c>
      <c r="L6615" s="13">
        <f t="shared" si="2073"/>
        <v>0</v>
      </c>
      <c r="M6615" s="13" t="e">
        <f ca="1">CalcTable[[#This Row],[IWC]]-AE6614</f>
        <v>#NAME?</v>
      </c>
      <c r="N6615" s="13" t="e">
        <f ca="1">IF(CalcTable[[#This Row],[Day of Year]]&lt;123,FCAP,AE6614)</f>
        <v>#NAME?</v>
      </c>
      <c r="O6615" s="17" t="e">
        <f ca="1">IF(IRR_DRIP,5,COUNTIF('IDET Wind Values'!C6599:G6599,"&lt;="&amp;IRR_MAXWIND))</f>
        <v>#NAME?</v>
      </c>
      <c r="P6615" s="13" t="e">
        <f ca="1">CalcTable[[#This Row],[ET_o]]*KL</f>
        <v>#NAME?</v>
      </c>
      <c r="Q6615" s="13" t="e">
        <f ca="1">IF(WILTPT&lt;=0,1,MAX(0,MIN(1,(CalcTable[[#This Row],[IWC]]-WILTPT)/(MAD-WILTPT))))</f>
        <v>#NAME?</v>
      </c>
      <c r="R6615" s="13" t="e">
        <f ca="1">CalcTable[[#This Row],[ETMult]]*CalcTable[[#This Row],[ETb]]</f>
        <v>#NAME?</v>
      </c>
      <c r="S6615" s="13" t="b">
        <f>INDEX(IRR_LIST,CalcTable[[#This Row],[Day of Week]]+1)</f>
        <v>0</v>
      </c>
      <c r="T6615" s="13">
        <f t="shared" ca="1" si="2074"/>
        <v>3</v>
      </c>
      <c r="U6615" s="13" t="b">
        <f ca="1">IF(CalcTable[[#This Row],[IrrPrecip]]&gt;=IC_MM,FALSE,TRUE)</f>
        <v>1</v>
      </c>
      <c r="V6615" s="13" t="b">
        <f t="shared" si="2075"/>
        <v>0</v>
      </c>
      <c r="W6615" s="13" t="e">
        <f ca="1">IF(AND(IRR_DRIP=FALSE,CalcTable[[#This Row],[IrrHours]]&lt;=0),FALSE,TRUE)</f>
        <v>#NAME?</v>
      </c>
      <c r="X6615" s="13" t="e">
        <f ca="1">AND(CalcTable[[#This Row],[IrrDay]],CalcTable[[#This Row],[IrrRain]],CalcTable[[#This Row],[IrrWarm]],CalcTable[[#This Row],[IrrWindy]])</f>
        <v>#NAME?</v>
      </c>
      <c r="Y6615" s="13" t="e">
        <f t="shared" ca="1" si="2076"/>
        <v>#NAME?</v>
      </c>
      <c r="Z6615" s="13" t="e">
        <f ca="1">CalcTable[[#This Row],[IrrHours]]/5</f>
        <v>#NAME?</v>
      </c>
      <c r="AA6615" s="13" t="e">
        <f ca="1">IF(CalcTable[[#This Row],[IrrFlag]]=FALSE,0,MAX(0,CalcTable[[#This Row],[VolRednWind]]*(FCAP*IRR_TARGET-CalcTable[[#This Row],[IWC]])))</f>
        <v>#NAME?</v>
      </c>
      <c r="AB6615" s="13" t="e">
        <f ca="1">CalcTable[[#This Row],[IWC]]+CalcTable[[#This Row],[Eff Precip]]+CalcTable[[#This Row],[IrrAmt]]-CalcTable[[#This Row],[AET]]</f>
        <v>#NAME?</v>
      </c>
      <c r="AC6615" s="13" t="e">
        <f ca="1">IF(CalcTable[[#This Row],[PWC]]&gt;FCAP,MIN(24*PERC,MIN(SAT,CalcTable[[#This Row],[PWC]])-FCAP),0)</f>
        <v>#NAME?</v>
      </c>
      <c r="AD6615" s="13" t="e">
        <f ca="1">IF(CalcTable[[#This Row],[PWC]]&gt;SAT,CalcTable[[#This Row],[PWC]]-SAT,0)</f>
        <v>#NAME?</v>
      </c>
      <c r="AE6615" s="13" t="e">
        <f ca="1">CalcTable[[#This Row],[PWC]]-CalcTable[[#This Row],[PercAmt]]-CalcTable[[#This Row],[Runoff]]</f>
        <v>#NAME?</v>
      </c>
      <c r="AF6615" s="13" t="e">
        <f ca="1">CalcTable[[#This Row],[IrrAmt]]/1000*CUR_IRR_AREA*10000/IRR_EFF</f>
        <v>#NAME?</v>
      </c>
      <c r="AG6615" s="147"/>
      <c r="AH6615" s="13"/>
      <c r="AI6615" s="50">
        <v>0</v>
      </c>
      <c r="AJ6615" s="50">
        <v>0</v>
      </c>
      <c r="AK6615" s="50">
        <v>0</v>
      </c>
      <c r="AL6615" s="50">
        <v>0</v>
      </c>
      <c r="AM6615" s="50"/>
      <c r="AN6615" s="50"/>
      <c r="AO6615" s="50"/>
      <c r="AP6615" s="50"/>
      <c r="AQ6615" s="50"/>
      <c r="AR6615" s="50"/>
      <c r="AS6615" s="50"/>
      <c r="AT6615" s="50"/>
      <c r="AU6615" s="50"/>
      <c r="AV6615" s="50"/>
      <c r="AW6615" s="50"/>
      <c r="AX6615" s="50">
        <f t="shared" si="2087"/>
        <v>0</v>
      </c>
      <c r="AY6615" s="50"/>
      <c r="AZ6615" s="50">
        <f t="shared" si="2077"/>
        <v>0</v>
      </c>
      <c r="BA6615" s="50">
        <f t="shared" si="2078"/>
        <v>0</v>
      </c>
      <c r="BB6615" s="50">
        <f t="shared" si="2079"/>
        <v>0</v>
      </c>
      <c r="BC6615" s="17">
        <f t="shared" si="2080"/>
        <v>20035</v>
      </c>
      <c r="BD6615" s="50">
        <f t="shared" si="2081"/>
        <v>0</v>
      </c>
      <c r="BE6615" s="50">
        <f t="shared" si="2082"/>
        <v>0</v>
      </c>
      <c r="BF6615" s="50">
        <f t="shared" si="2088"/>
        <v>0</v>
      </c>
      <c r="BG6615" s="50"/>
      <c r="BH6615" s="17">
        <f t="shared" si="2083"/>
        <v>0</v>
      </c>
      <c r="BI6615" s="17">
        <f t="shared" si="2091"/>
        <v>6615</v>
      </c>
      <c r="BJ6615" s="17">
        <f t="shared" si="2089"/>
        <v>6615</v>
      </c>
      <c r="BK6615" s="150">
        <f t="shared" si="2090"/>
        <v>37758</v>
      </c>
      <c r="BL6615" s="50" t="e">
        <f t="shared" ca="1" si="2084"/>
        <v>#NAME?</v>
      </c>
      <c r="BM6615" s="50" t="e">
        <f t="shared" ca="1" si="2085"/>
        <v>#NAME?</v>
      </c>
      <c r="BN6615" s="50" t="e">
        <f t="shared" ca="1" si="2086"/>
        <v>#NAME?</v>
      </c>
    </row>
    <row r="6616" spans="1:66" x14ac:dyDescent="0.35">
      <c r="A6616" s="48">
        <v>37759</v>
      </c>
      <c r="B6616" s="17">
        <v>2003</v>
      </c>
      <c r="C6616" s="17">
        <v>5</v>
      </c>
      <c r="D6616" s="17">
        <v>138</v>
      </c>
      <c r="E6616" s="17">
        <v>18</v>
      </c>
      <c r="F6616" s="17">
        <v>1</v>
      </c>
      <c r="G6616" s="50">
        <v>-1.7</v>
      </c>
      <c r="H6616" s="32">
        <v>3.9712328657261118</v>
      </c>
      <c r="I6616" s="50">
        <v>15.5</v>
      </c>
      <c r="J6616" s="13">
        <v>0</v>
      </c>
      <c r="K6616" s="13">
        <f t="shared" si="2072"/>
        <v>0</v>
      </c>
      <c r="L6616" s="13">
        <f t="shared" si="2073"/>
        <v>0</v>
      </c>
      <c r="M6616" s="13" t="e">
        <f ca="1">CalcTable[[#This Row],[IWC]]-AE6615</f>
        <v>#NAME?</v>
      </c>
      <c r="N6616" s="13" t="e">
        <f ca="1">IF(CalcTable[[#This Row],[Day of Year]]&lt;123,FCAP,AE6615)</f>
        <v>#NAME?</v>
      </c>
      <c r="O6616" s="17" t="e">
        <f ca="1">IF(IRR_DRIP,5,COUNTIF('IDET Wind Values'!C6600:G6600,"&lt;="&amp;IRR_MAXWIND))</f>
        <v>#NAME?</v>
      </c>
      <c r="P6616" s="13" t="e">
        <f ca="1">CalcTable[[#This Row],[ET_o]]*KL</f>
        <v>#NAME?</v>
      </c>
      <c r="Q6616" s="13" t="e">
        <f ca="1">IF(WILTPT&lt;=0,1,MAX(0,MIN(1,(CalcTable[[#This Row],[IWC]]-WILTPT)/(MAD-WILTPT))))</f>
        <v>#NAME?</v>
      </c>
      <c r="R6616" s="13" t="e">
        <f ca="1">CalcTable[[#This Row],[ETMult]]*CalcTable[[#This Row],[ETb]]</f>
        <v>#NAME?</v>
      </c>
      <c r="S6616" s="13" t="b">
        <f>INDEX(IRR_LIST,CalcTable[[#This Row],[Day of Week]]+1)</f>
        <v>1</v>
      </c>
      <c r="T6616" s="13">
        <f t="shared" ca="1" si="2074"/>
        <v>1</v>
      </c>
      <c r="U6616" s="13" t="b">
        <f ca="1">IF(CalcTable[[#This Row],[IrrPrecip]]&gt;=IC_MM,FALSE,TRUE)</f>
        <v>1</v>
      </c>
      <c r="V6616" s="13" t="b">
        <f t="shared" si="2075"/>
        <v>0</v>
      </c>
      <c r="W6616" s="13" t="e">
        <f ca="1">IF(AND(IRR_DRIP=FALSE,CalcTable[[#This Row],[IrrHours]]&lt;=0),FALSE,TRUE)</f>
        <v>#NAME?</v>
      </c>
      <c r="X6616" s="13" t="e">
        <f ca="1">AND(CalcTable[[#This Row],[IrrDay]],CalcTable[[#This Row],[IrrRain]],CalcTable[[#This Row],[IrrWarm]],CalcTable[[#This Row],[IrrWindy]])</f>
        <v>#NAME?</v>
      </c>
      <c r="Y6616" s="13" t="e">
        <f t="shared" ca="1" si="2076"/>
        <v>#NAME?</v>
      </c>
      <c r="Z6616" s="13" t="e">
        <f ca="1">CalcTable[[#This Row],[IrrHours]]/5</f>
        <v>#NAME?</v>
      </c>
      <c r="AA6616" s="13" t="e">
        <f ca="1">IF(CalcTable[[#This Row],[IrrFlag]]=FALSE,0,MAX(0,CalcTable[[#This Row],[VolRednWind]]*(FCAP*IRR_TARGET-CalcTable[[#This Row],[IWC]])))</f>
        <v>#NAME?</v>
      </c>
      <c r="AB6616" s="13" t="e">
        <f ca="1">CalcTable[[#This Row],[IWC]]+CalcTable[[#This Row],[Eff Precip]]+CalcTable[[#This Row],[IrrAmt]]-CalcTable[[#This Row],[AET]]</f>
        <v>#NAME?</v>
      </c>
      <c r="AC6616" s="13" t="e">
        <f ca="1">IF(CalcTable[[#This Row],[PWC]]&gt;FCAP,MIN(24*PERC,MIN(SAT,CalcTable[[#This Row],[PWC]])-FCAP),0)</f>
        <v>#NAME?</v>
      </c>
      <c r="AD6616" s="13" t="e">
        <f ca="1">IF(CalcTable[[#This Row],[PWC]]&gt;SAT,CalcTable[[#This Row],[PWC]]-SAT,0)</f>
        <v>#NAME?</v>
      </c>
      <c r="AE6616" s="13" t="e">
        <f ca="1">CalcTable[[#This Row],[PWC]]-CalcTable[[#This Row],[PercAmt]]-CalcTable[[#This Row],[Runoff]]</f>
        <v>#NAME?</v>
      </c>
      <c r="AF6616" s="13" t="e">
        <f ca="1">CalcTable[[#This Row],[IrrAmt]]/1000*CUR_IRR_AREA*10000/IRR_EFF</f>
        <v>#NAME?</v>
      </c>
      <c r="AG6616" s="147"/>
      <c r="AH6616" s="13"/>
      <c r="AI6616" s="50">
        <v>0</v>
      </c>
      <c r="AJ6616" s="50">
        <v>0</v>
      </c>
      <c r="AK6616" s="50">
        <v>0</v>
      </c>
      <c r="AL6616" s="50">
        <v>0</v>
      </c>
      <c r="AM6616" s="50"/>
      <c r="AN6616" s="50"/>
      <c r="AO6616" s="50"/>
      <c r="AP6616" s="50"/>
      <c r="AQ6616" s="50"/>
      <c r="AR6616" s="50"/>
      <c r="AS6616" s="50"/>
      <c r="AT6616" s="50"/>
      <c r="AU6616" s="50"/>
      <c r="AV6616" s="50"/>
      <c r="AW6616" s="50"/>
      <c r="AX6616" s="50">
        <f t="shared" si="2087"/>
        <v>0</v>
      </c>
      <c r="AY6616" s="50"/>
      <c r="AZ6616" s="50">
        <f t="shared" si="2077"/>
        <v>0</v>
      </c>
      <c r="BA6616" s="50">
        <f t="shared" si="2078"/>
        <v>0</v>
      </c>
      <c r="BB6616" s="50">
        <f t="shared" si="2079"/>
        <v>0</v>
      </c>
      <c r="BC6616" s="17">
        <f t="shared" si="2080"/>
        <v>20035</v>
      </c>
      <c r="BD6616" s="50">
        <f t="shared" si="2081"/>
        <v>0</v>
      </c>
      <c r="BE6616" s="50">
        <f t="shared" si="2082"/>
        <v>0</v>
      </c>
      <c r="BF6616" s="50">
        <f t="shared" si="2088"/>
        <v>0</v>
      </c>
      <c r="BG6616" s="50"/>
      <c r="BH6616" s="17">
        <f t="shared" si="2083"/>
        <v>0</v>
      </c>
      <c r="BI6616" s="17">
        <f t="shared" si="2091"/>
        <v>6616</v>
      </c>
      <c r="BJ6616" s="17">
        <f t="shared" si="2089"/>
        <v>6616</v>
      </c>
      <c r="BK6616" s="150">
        <f t="shared" si="2090"/>
        <v>37759</v>
      </c>
      <c r="BL6616" s="50" t="e">
        <f t="shared" ca="1" si="2084"/>
        <v>#NAME?</v>
      </c>
      <c r="BM6616" s="50" t="e">
        <f t="shared" ca="1" si="2085"/>
        <v>#NAME?</v>
      </c>
      <c r="BN6616" s="50" t="e">
        <f t="shared" ca="1" si="2086"/>
        <v>#NAME?</v>
      </c>
    </row>
    <row r="6617" spans="1:66" x14ac:dyDescent="0.35">
      <c r="A6617" s="48">
        <v>37760</v>
      </c>
      <c r="B6617" s="17">
        <v>2003</v>
      </c>
      <c r="C6617" s="17">
        <v>5</v>
      </c>
      <c r="D6617" s="17">
        <v>139</v>
      </c>
      <c r="E6617" s="17">
        <v>19</v>
      </c>
      <c r="F6617" s="17">
        <v>2</v>
      </c>
      <c r="G6617" s="50">
        <v>-3.1</v>
      </c>
      <c r="H6617" s="32">
        <v>3.9174217127110844</v>
      </c>
      <c r="I6617" s="50">
        <v>2.3333333333333335</v>
      </c>
      <c r="J6617" s="13">
        <v>0</v>
      </c>
      <c r="K6617" s="13">
        <f t="shared" si="2072"/>
        <v>0</v>
      </c>
      <c r="L6617" s="13">
        <f t="shared" si="2073"/>
        <v>0</v>
      </c>
      <c r="M6617" s="13" t="e">
        <f ca="1">CalcTable[[#This Row],[IWC]]-AE6616</f>
        <v>#NAME?</v>
      </c>
      <c r="N6617" s="13" t="e">
        <f ca="1">IF(CalcTable[[#This Row],[Day of Year]]&lt;123,FCAP,AE6616)</f>
        <v>#NAME?</v>
      </c>
      <c r="O6617" s="17" t="e">
        <f ca="1">IF(IRR_DRIP,5,COUNTIF('IDET Wind Values'!C6601:G6601,"&lt;="&amp;IRR_MAXWIND))</f>
        <v>#NAME?</v>
      </c>
      <c r="P6617" s="13" t="e">
        <f ca="1">CalcTable[[#This Row],[ET_o]]*KL</f>
        <v>#NAME?</v>
      </c>
      <c r="Q6617" s="13" t="e">
        <f ca="1">IF(WILTPT&lt;=0,1,MAX(0,MIN(1,(CalcTable[[#This Row],[IWC]]-WILTPT)/(MAD-WILTPT))))</f>
        <v>#NAME?</v>
      </c>
      <c r="R6617" s="13" t="e">
        <f ca="1">CalcTable[[#This Row],[ETMult]]*CalcTable[[#This Row],[ETb]]</f>
        <v>#NAME?</v>
      </c>
      <c r="S6617" s="13" t="b">
        <f>INDEX(IRR_LIST,CalcTable[[#This Row],[Day of Week]]+1)</f>
        <v>0</v>
      </c>
      <c r="T6617" s="13">
        <f t="shared" ca="1" si="2074"/>
        <v>0</v>
      </c>
      <c r="U6617" s="13" t="b">
        <f ca="1">IF(CalcTable[[#This Row],[IrrPrecip]]&gt;=IC_MM,FALSE,TRUE)</f>
        <v>1</v>
      </c>
      <c r="V6617" s="13" t="b">
        <f t="shared" si="2075"/>
        <v>0</v>
      </c>
      <c r="W6617" s="13" t="e">
        <f ca="1">IF(AND(IRR_DRIP=FALSE,CalcTable[[#This Row],[IrrHours]]&lt;=0),FALSE,TRUE)</f>
        <v>#NAME?</v>
      </c>
      <c r="X6617" s="13" t="e">
        <f ca="1">AND(CalcTable[[#This Row],[IrrDay]],CalcTable[[#This Row],[IrrRain]],CalcTable[[#This Row],[IrrWarm]],CalcTable[[#This Row],[IrrWindy]])</f>
        <v>#NAME?</v>
      </c>
      <c r="Y6617" s="13" t="e">
        <f t="shared" ca="1" si="2076"/>
        <v>#NAME?</v>
      </c>
      <c r="Z6617" s="13" t="e">
        <f ca="1">CalcTable[[#This Row],[IrrHours]]/5</f>
        <v>#NAME?</v>
      </c>
      <c r="AA6617" s="13" t="e">
        <f ca="1">IF(CalcTable[[#This Row],[IrrFlag]]=FALSE,0,MAX(0,CalcTable[[#This Row],[VolRednWind]]*(FCAP*IRR_TARGET-CalcTable[[#This Row],[IWC]])))</f>
        <v>#NAME?</v>
      </c>
      <c r="AB6617" s="13" t="e">
        <f ca="1">CalcTable[[#This Row],[IWC]]+CalcTable[[#This Row],[Eff Precip]]+CalcTable[[#This Row],[IrrAmt]]-CalcTable[[#This Row],[AET]]</f>
        <v>#NAME?</v>
      </c>
      <c r="AC6617" s="13" t="e">
        <f ca="1">IF(CalcTable[[#This Row],[PWC]]&gt;FCAP,MIN(24*PERC,MIN(SAT,CalcTable[[#This Row],[PWC]])-FCAP),0)</f>
        <v>#NAME?</v>
      </c>
      <c r="AD6617" s="13" t="e">
        <f ca="1">IF(CalcTable[[#This Row],[PWC]]&gt;SAT,CalcTable[[#This Row],[PWC]]-SAT,0)</f>
        <v>#NAME?</v>
      </c>
      <c r="AE6617" s="13" t="e">
        <f ca="1">CalcTable[[#This Row],[PWC]]-CalcTable[[#This Row],[PercAmt]]-CalcTable[[#This Row],[Runoff]]</f>
        <v>#NAME?</v>
      </c>
      <c r="AF6617" s="13" t="e">
        <f ca="1">CalcTable[[#This Row],[IrrAmt]]/1000*CUR_IRR_AREA*10000/IRR_EFF</f>
        <v>#NAME?</v>
      </c>
      <c r="AG6617" s="147"/>
      <c r="AH6617" s="13"/>
      <c r="AI6617" s="50">
        <v>0</v>
      </c>
      <c r="AJ6617" s="50">
        <v>0</v>
      </c>
      <c r="AK6617" s="50">
        <v>0</v>
      </c>
      <c r="AL6617" s="50">
        <v>0</v>
      </c>
      <c r="AM6617" s="50"/>
      <c r="AN6617" s="50"/>
      <c r="AO6617" s="50"/>
      <c r="AP6617" s="50"/>
      <c r="AQ6617" s="50"/>
      <c r="AR6617" s="50"/>
      <c r="AS6617" s="50"/>
      <c r="AT6617" s="50"/>
      <c r="AU6617" s="50"/>
      <c r="AV6617" s="50"/>
      <c r="AW6617" s="50"/>
      <c r="AX6617" s="50">
        <f t="shared" si="2087"/>
        <v>0</v>
      </c>
      <c r="AY6617" s="50"/>
      <c r="AZ6617" s="50">
        <f t="shared" si="2077"/>
        <v>0</v>
      </c>
      <c r="BA6617" s="50">
        <f t="shared" si="2078"/>
        <v>0</v>
      </c>
      <c r="BB6617" s="50">
        <f t="shared" si="2079"/>
        <v>0</v>
      </c>
      <c r="BC6617" s="17">
        <f t="shared" si="2080"/>
        <v>20035</v>
      </c>
      <c r="BD6617" s="50">
        <f t="shared" si="2081"/>
        <v>0</v>
      </c>
      <c r="BE6617" s="50">
        <f t="shared" si="2082"/>
        <v>0</v>
      </c>
      <c r="BF6617" s="50">
        <f t="shared" si="2088"/>
        <v>0</v>
      </c>
      <c r="BG6617" s="50"/>
      <c r="BH6617" s="17">
        <f t="shared" si="2083"/>
        <v>0</v>
      </c>
      <c r="BI6617" s="17">
        <f t="shared" si="2091"/>
        <v>6617</v>
      </c>
      <c r="BJ6617" s="17">
        <f t="shared" si="2089"/>
        <v>6617</v>
      </c>
      <c r="BK6617" s="150">
        <f t="shared" si="2090"/>
        <v>37760</v>
      </c>
      <c r="BL6617" s="50" t="e">
        <f t="shared" ca="1" si="2084"/>
        <v>#NAME?</v>
      </c>
      <c r="BM6617" s="50" t="e">
        <f t="shared" ca="1" si="2085"/>
        <v>#NAME?</v>
      </c>
      <c r="BN6617" s="50" t="e">
        <f t="shared" ca="1" si="2086"/>
        <v>#NAME?</v>
      </c>
    </row>
    <row r="6618" spans="1:66" x14ac:dyDescent="0.35">
      <c r="A6618" s="48">
        <v>37761</v>
      </c>
      <c r="B6618" s="17">
        <v>2003</v>
      </c>
      <c r="C6618" s="17">
        <v>5</v>
      </c>
      <c r="D6618" s="17">
        <v>140</v>
      </c>
      <c r="E6618" s="17">
        <v>20</v>
      </c>
      <c r="F6618" s="17">
        <v>3</v>
      </c>
      <c r="G6618" s="50">
        <v>2.5</v>
      </c>
      <c r="H6618" s="32">
        <v>4.2957616659627869</v>
      </c>
      <c r="I6618" s="50">
        <v>7.5</v>
      </c>
      <c r="J6618" s="13">
        <v>0</v>
      </c>
      <c r="K6618" s="13">
        <f t="shared" si="2072"/>
        <v>0</v>
      </c>
      <c r="L6618" s="13">
        <f t="shared" si="2073"/>
        <v>0</v>
      </c>
      <c r="M6618" s="13" t="e">
        <f ca="1">CalcTable[[#This Row],[IWC]]-AE6617</f>
        <v>#NAME?</v>
      </c>
      <c r="N6618" s="13" t="e">
        <f ca="1">IF(CalcTable[[#This Row],[Day of Year]]&lt;123,FCAP,AE6617)</f>
        <v>#NAME?</v>
      </c>
      <c r="O6618" s="17" t="e">
        <f ca="1">IF(IRR_DRIP,5,COUNTIF('IDET Wind Values'!C6602:G6602,"&lt;="&amp;IRR_MAXWIND))</f>
        <v>#NAME?</v>
      </c>
      <c r="P6618" s="13" t="e">
        <f ca="1">CalcTable[[#This Row],[ET_o]]*KL</f>
        <v>#NAME?</v>
      </c>
      <c r="Q6618" s="13" t="e">
        <f ca="1">IF(WILTPT&lt;=0,1,MAX(0,MIN(1,(CalcTable[[#This Row],[IWC]]-WILTPT)/(MAD-WILTPT))))</f>
        <v>#NAME?</v>
      </c>
      <c r="R6618" s="13" t="e">
        <f ca="1">CalcTable[[#This Row],[ETMult]]*CalcTable[[#This Row],[ETb]]</f>
        <v>#NAME?</v>
      </c>
      <c r="S6618" s="13" t="b">
        <f>INDEX(IRR_LIST,CalcTable[[#This Row],[Day of Week]]+1)</f>
        <v>1</v>
      </c>
      <c r="T6618" s="13">
        <f t="shared" ca="1" si="2074"/>
        <v>0</v>
      </c>
      <c r="U6618" s="13" t="b">
        <f ca="1">IF(CalcTable[[#This Row],[IrrPrecip]]&gt;=IC_MM,FALSE,TRUE)</f>
        <v>1</v>
      </c>
      <c r="V6618" s="13" t="b">
        <f t="shared" si="2075"/>
        <v>1</v>
      </c>
      <c r="W6618" s="13" t="e">
        <f ca="1">IF(AND(IRR_DRIP=FALSE,CalcTable[[#This Row],[IrrHours]]&lt;=0),FALSE,TRUE)</f>
        <v>#NAME?</v>
      </c>
      <c r="X6618" s="13" t="e">
        <f ca="1">AND(CalcTable[[#This Row],[IrrDay]],CalcTable[[#This Row],[IrrRain]],CalcTable[[#This Row],[IrrWarm]],CalcTable[[#This Row],[IrrWindy]])</f>
        <v>#NAME?</v>
      </c>
      <c r="Y6618" s="13" t="e">
        <f t="shared" ca="1" si="2076"/>
        <v>#NAME?</v>
      </c>
      <c r="Z6618" s="13" t="e">
        <f ca="1">CalcTable[[#This Row],[IrrHours]]/5</f>
        <v>#NAME?</v>
      </c>
      <c r="AA6618" s="13" t="e">
        <f ca="1">IF(CalcTable[[#This Row],[IrrFlag]]=FALSE,0,MAX(0,CalcTable[[#This Row],[VolRednWind]]*(FCAP*IRR_TARGET-CalcTable[[#This Row],[IWC]])))</f>
        <v>#NAME?</v>
      </c>
      <c r="AB6618" s="13" t="e">
        <f ca="1">CalcTable[[#This Row],[IWC]]+CalcTable[[#This Row],[Eff Precip]]+CalcTable[[#This Row],[IrrAmt]]-CalcTable[[#This Row],[AET]]</f>
        <v>#NAME?</v>
      </c>
      <c r="AC6618" s="13" t="e">
        <f ca="1">IF(CalcTable[[#This Row],[PWC]]&gt;FCAP,MIN(24*PERC,MIN(SAT,CalcTable[[#This Row],[PWC]])-FCAP),0)</f>
        <v>#NAME?</v>
      </c>
      <c r="AD6618" s="13" t="e">
        <f ca="1">IF(CalcTable[[#This Row],[PWC]]&gt;SAT,CalcTable[[#This Row],[PWC]]-SAT,0)</f>
        <v>#NAME?</v>
      </c>
      <c r="AE6618" s="13" t="e">
        <f ca="1">CalcTable[[#This Row],[PWC]]-CalcTable[[#This Row],[PercAmt]]-CalcTable[[#This Row],[Runoff]]</f>
        <v>#NAME?</v>
      </c>
      <c r="AF6618" s="13" t="e">
        <f ca="1">CalcTable[[#This Row],[IrrAmt]]/1000*CUR_IRR_AREA*10000/IRR_EFF</f>
        <v>#NAME?</v>
      </c>
      <c r="AG6618" s="147"/>
      <c r="AH6618" s="13"/>
      <c r="AI6618" s="50">
        <v>0</v>
      </c>
      <c r="AJ6618" s="50">
        <v>0</v>
      </c>
      <c r="AK6618" s="50">
        <v>0</v>
      </c>
      <c r="AL6618" s="50">
        <v>0</v>
      </c>
      <c r="AM6618" s="50"/>
      <c r="AN6618" s="50"/>
      <c r="AO6618" s="50"/>
      <c r="AP6618" s="50"/>
      <c r="AQ6618" s="50"/>
      <c r="AR6618" s="50"/>
      <c r="AS6618" s="50"/>
      <c r="AT6618" s="50"/>
      <c r="AU6618" s="50"/>
      <c r="AV6618" s="50"/>
      <c r="AW6618" s="50"/>
      <c r="AX6618" s="50">
        <f t="shared" si="2087"/>
        <v>0</v>
      </c>
      <c r="AY6618" s="50"/>
      <c r="AZ6618" s="50">
        <f t="shared" si="2077"/>
        <v>0</v>
      </c>
      <c r="BA6618" s="50">
        <f t="shared" si="2078"/>
        <v>0</v>
      </c>
      <c r="BB6618" s="50">
        <f t="shared" si="2079"/>
        <v>0</v>
      </c>
      <c r="BC6618" s="17">
        <f t="shared" si="2080"/>
        <v>20035</v>
      </c>
      <c r="BD6618" s="50">
        <f t="shared" si="2081"/>
        <v>0</v>
      </c>
      <c r="BE6618" s="50">
        <f t="shared" si="2082"/>
        <v>0</v>
      </c>
      <c r="BF6618" s="50">
        <f t="shared" si="2088"/>
        <v>0</v>
      </c>
      <c r="BG6618" s="50"/>
      <c r="BH6618" s="17">
        <f t="shared" si="2083"/>
        <v>0</v>
      </c>
      <c r="BI6618" s="17">
        <f t="shared" si="2091"/>
        <v>6618</v>
      </c>
      <c r="BJ6618" s="17">
        <f t="shared" si="2089"/>
        <v>6618</v>
      </c>
      <c r="BK6618" s="150">
        <f t="shared" si="2090"/>
        <v>37761</v>
      </c>
      <c r="BL6618" s="50" t="e">
        <f t="shared" ca="1" si="2084"/>
        <v>#NAME?</v>
      </c>
      <c r="BM6618" s="50" t="e">
        <f t="shared" ca="1" si="2085"/>
        <v>#NAME?</v>
      </c>
      <c r="BN6618" s="50" t="e">
        <f t="shared" ca="1" si="2086"/>
        <v>#NAME?</v>
      </c>
    </row>
    <row r="6619" spans="1:66" x14ac:dyDescent="0.35">
      <c r="A6619" s="48">
        <v>37762</v>
      </c>
      <c r="B6619" s="17">
        <v>2003</v>
      </c>
      <c r="C6619" s="17">
        <v>5</v>
      </c>
      <c r="D6619" s="17">
        <v>141</v>
      </c>
      <c r="E6619" s="17">
        <v>21</v>
      </c>
      <c r="F6619" s="17">
        <v>4</v>
      </c>
      <c r="G6619" s="50">
        <v>3.1</v>
      </c>
      <c r="H6619" s="32">
        <v>4.3590941927511384</v>
      </c>
      <c r="I6619" s="50">
        <v>14.833333333333334</v>
      </c>
      <c r="J6619" s="13">
        <v>0</v>
      </c>
      <c r="K6619" s="13">
        <f t="shared" si="2072"/>
        <v>0</v>
      </c>
      <c r="L6619" s="13">
        <f t="shared" si="2073"/>
        <v>0</v>
      </c>
      <c r="M6619" s="13" t="e">
        <f ca="1">CalcTable[[#This Row],[IWC]]-AE6618</f>
        <v>#NAME?</v>
      </c>
      <c r="N6619" s="13" t="e">
        <f ca="1">IF(CalcTable[[#This Row],[Day of Year]]&lt;123,FCAP,AE6618)</f>
        <v>#NAME?</v>
      </c>
      <c r="O6619" s="17" t="e">
        <f ca="1">IF(IRR_DRIP,5,COUNTIF('IDET Wind Values'!C6603:G6603,"&lt;="&amp;IRR_MAXWIND))</f>
        <v>#NAME?</v>
      </c>
      <c r="P6619" s="13" t="e">
        <f ca="1">CalcTable[[#This Row],[ET_o]]*KL</f>
        <v>#NAME?</v>
      </c>
      <c r="Q6619" s="13" t="e">
        <f ca="1">IF(WILTPT&lt;=0,1,MAX(0,MIN(1,(CalcTable[[#This Row],[IWC]]-WILTPT)/(MAD-WILTPT))))</f>
        <v>#NAME?</v>
      </c>
      <c r="R6619" s="13" t="e">
        <f ca="1">CalcTable[[#This Row],[ETMult]]*CalcTable[[#This Row],[ETb]]</f>
        <v>#NAME?</v>
      </c>
      <c r="S6619" s="13" t="b">
        <f>INDEX(IRR_LIST,CalcTable[[#This Row],[Day of Week]]+1)</f>
        <v>0</v>
      </c>
      <c r="T6619" s="13">
        <f t="shared" ca="1" si="2074"/>
        <v>0</v>
      </c>
      <c r="U6619" s="13" t="b">
        <f ca="1">IF(CalcTable[[#This Row],[IrrPrecip]]&gt;=IC_MM,FALSE,TRUE)</f>
        <v>1</v>
      </c>
      <c r="V6619" s="13" t="b">
        <f t="shared" si="2075"/>
        <v>1</v>
      </c>
      <c r="W6619" s="13" t="e">
        <f ca="1">IF(AND(IRR_DRIP=FALSE,CalcTable[[#This Row],[IrrHours]]&lt;=0),FALSE,TRUE)</f>
        <v>#NAME?</v>
      </c>
      <c r="X6619" s="13" t="e">
        <f ca="1">AND(CalcTable[[#This Row],[IrrDay]],CalcTable[[#This Row],[IrrRain]],CalcTable[[#This Row],[IrrWarm]],CalcTable[[#This Row],[IrrWindy]])</f>
        <v>#NAME?</v>
      </c>
      <c r="Y6619" s="13" t="e">
        <f t="shared" ca="1" si="2076"/>
        <v>#NAME?</v>
      </c>
      <c r="Z6619" s="13" t="e">
        <f ca="1">CalcTable[[#This Row],[IrrHours]]/5</f>
        <v>#NAME?</v>
      </c>
      <c r="AA6619" s="13" t="e">
        <f ca="1">IF(CalcTable[[#This Row],[IrrFlag]]=FALSE,0,MAX(0,CalcTable[[#This Row],[VolRednWind]]*(FCAP*IRR_TARGET-CalcTable[[#This Row],[IWC]])))</f>
        <v>#NAME?</v>
      </c>
      <c r="AB6619" s="13" t="e">
        <f ca="1">CalcTable[[#This Row],[IWC]]+CalcTable[[#This Row],[Eff Precip]]+CalcTable[[#This Row],[IrrAmt]]-CalcTable[[#This Row],[AET]]</f>
        <v>#NAME?</v>
      </c>
      <c r="AC6619" s="13" t="e">
        <f ca="1">IF(CalcTable[[#This Row],[PWC]]&gt;FCAP,MIN(24*PERC,MIN(SAT,CalcTable[[#This Row],[PWC]])-FCAP),0)</f>
        <v>#NAME?</v>
      </c>
      <c r="AD6619" s="13" t="e">
        <f ca="1">IF(CalcTable[[#This Row],[PWC]]&gt;SAT,CalcTable[[#This Row],[PWC]]-SAT,0)</f>
        <v>#NAME?</v>
      </c>
      <c r="AE6619" s="13" t="e">
        <f ca="1">CalcTable[[#This Row],[PWC]]-CalcTable[[#This Row],[PercAmt]]-CalcTable[[#This Row],[Runoff]]</f>
        <v>#NAME?</v>
      </c>
      <c r="AF6619" s="13" t="e">
        <f ca="1">CalcTable[[#This Row],[IrrAmt]]/1000*CUR_IRR_AREA*10000/IRR_EFF</f>
        <v>#NAME?</v>
      </c>
      <c r="AG6619" s="147"/>
      <c r="AH6619" s="13"/>
      <c r="AI6619" s="50">
        <v>0</v>
      </c>
      <c r="AJ6619" s="50">
        <v>0</v>
      </c>
      <c r="AK6619" s="50">
        <v>0</v>
      </c>
      <c r="AL6619" s="50">
        <v>12.121451061279094</v>
      </c>
      <c r="AM6619" s="50"/>
      <c r="AN6619" s="50"/>
      <c r="AO6619" s="50"/>
      <c r="AP6619" s="50"/>
      <c r="AQ6619" s="50"/>
      <c r="AR6619" s="50"/>
      <c r="AS6619" s="50"/>
      <c r="AT6619" s="50"/>
      <c r="AU6619" s="50"/>
      <c r="AV6619" s="50"/>
      <c r="AW6619" s="50"/>
      <c r="AX6619" s="50">
        <f t="shared" si="2087"/>
        <v>12.121451061279094</v>
      </c>
      <c r="AY6619" s="50"/>
      <c r="AZ6619" s="50">
        <f t="shared" si="2077"/>
        <v>355.56256446418678</v>
      </c>
      <c r="BA6619" s="50">
        <f t="shared" si="2078"/>
        <v>547.45347227025582</v>
      </c>
      <c r="BB6619" s="50">
        <f t="shared" si="2079"/>
        <v>564.38502295902663</v>
      </c>
      <c r="BC6619" s="17">
        <f t="shared" si="2080"/>
        <v>20035</v>
      </c>
      <c r="BD6619" s="50">
        <f t="shared" si="2081"/>
        <v>12.121451061279094</v>
      </c>
      <c r="BE6619" s="50">
        <f t="shared" si="2082"/>
        <v>355.56256446418678</v>
      </c>
      <c r="BF6619" s="50">
        <f t="shared" si="2088"/>
        <v>581.58716470130207</v>
      </c>
      <c r="BG6619" s="50"/>
      <c r="BH6619" s="17">
        <f t="shared" si="2083"/>
        <v>0</v>
      </c>
      <c r="BI6619" s="17">
        <f t="shared" si="2091"/>
        <v>6619</v>
      </c>
      <c r="BJ6619" s="17">
        <f t="shared" si="2089"/>
        <v>6619</v>
      </c>
      <c r="BK6619" s="150">
        <f t="shared" si="2090"/>
        <v>37762</v>
      </c>
      <c r="BL6619" s="50" t="e">
        <f t="shared" ca="1" si="2084"/>
        <v>#NAME?</v>
      </c>
      <c r="BM6619" s="50" t="e">
        <f t="shared" ca="1" si="2085"/>
        <v>#NAME?</v>
      </c>
      <c r="BN6619" s="50" t="e">
        <f t="shared" ca="1" si="2086"/>
        <v>#NAME?</v>
      </c>
    </row>
    <row r="6620" spans="1:66" x14ac:dyDescent="0.35">
      <c r="A6620" s="48">
        <v>37763</v>
      </c>
      <c r="B6620" s="17">
        <v>2003</v>
      </c>
      <c r="C6620" s="17">
        <v>5</v>
      </c>
      <c r="D6620" s="17">
        <v>142</v>
      </c>
      <c r="E6620" s="17">
        <v>22</v>
      </c>
      <c r="F6620" s="17">
        <v>5</v>
      </c>
      <c r="G6620" s="50">
        <v>4.8</v>
      </c>
      <c r="H6620" s="32">
        <v>4.981851832178088</v>
      </c>
      <c r="I6620" s="50">
        <v>10.666666666666666</v>
      </c>
      <c r="J6620" s="13">
        <v>0</v>
      </c>
      <c r="K6620" s="13">
        <f t="shared" si="2072"/>
        <v>0</v>
      </c>
      <c r="L6620" s="13">
        <f t="shared" si="2073"/>
        <v>0</v>
      </c>
      <c r="M6620" s="13" t="e">
        <f ca="1">CalcTable[[#This Row],[IWC]]-AE6619</f>
        <v>#NAME?</v>
      </c>
      <c r="N6620" s="13" t="e">
        <f ca="1">IF(CalcTable[[#This Row],[Day of Year]]&lt;123,FCAP,AE6619)</f>
        <v>#NAME?</v>
      </c>
      <c r="O6620" s="17" t="e">
        <f ca="1">IF(IRR_DRIP,5,COUNTIF('IDET Wind Values'!C6604:G6604,"&lt;="&amp;IRR_MAXWIND))</f>
        <v>#NAME?</v>
      </c>
      <c r="P6620" s="13" t="e">
        <f ca="1">CalcTable[[#This Row],[ET_o]]*KL</f>
        <v>#NAME?</v>
      </c>
      <c r="Q6620" s="13" t="e">
        <f ca="1">IF(WILTPT&lt;=0,1,MAX(0,MIN(1,(CalcTable[[#This Row],[IWC]]-WILTPT)/(MAD-WILTPT))))</f>
        <v>#NAME?</v>
      </c>
      <c r="R6620" s="13" t="e">
        <f ca="1">CalcTable[[#This Row],[ETMult]]*CalcTable[[#This Row],[ETb]]</f>
        <v>#NAME?</v>
      </c>
      <c r="S6620" s="13" t="b">
        <f>INDEX(IRR_LIST,CalcTable[[#This Row],[Day of Week]]+1)</f>
        <v>1</v>
      </c>
      <c r="T6620" s="13">
        <f t="shared" ca="1" si="2074"/>
        <v>0</v>
      </c>
      <c r="U6620" s="13" t="b">
        <f ca="1">IF(CalcTable[[#This Row],[IrrPrecip]]&gt;=IC_MM,FALSE,TRUE)</f>
        <v>1</v>
      </c>
      <c r="V6620" s="13" t="b">
        <f t="shared" si="2075"/>
        <v>1</v>
      </c>
      <c r="W6620" s="13" t="e">
        <f ca="1">IF(AND(IRR_DRIP=FALSE,CalcTable[[#This Row],[IrrHours]]&lt;=0),FALSE,TRUE)</f>
        <v>#NAME?</v>
      </c>
      <c r="X6620" s="13" t="e">
        <f ca="1">AND(CalcTable[[#This Row],[IrrDay]],CalcTable[[#This Row],[IrrRain]],CalcTable[[#This Row],[IrrWarm]],CalcTable[[#This Row],[IrrWindy]])</f>
        <v>#NAME?</v>
      </c>
      <c r="Y6620" s="13" t="e">
        <f t="shared" ca="1" si="2076"/>
        <v>#NAME?</v>
      </c>
      <c r="Z6620" s="13" t="e">
        <f ca="1">CalcTable[[#This Row],[IrrHours]]/5</f>
        <v>#NAME?</v>
      </c>
      <c r="AA6620" s="13" t="e">
        <f ca="1">IF(CalcTable[[#This Row],[IrrFlag]]=FALSE,0,MAX(0,CalcTable[[#This Row],[VolRednWind]]*(FCAP*IRR_TARGET-CalcTable[[#This Row],[IWC]])))</f>
        <v>#NAME?</v>
      </c>
      <c r="AB6620" s="13" t="e">
        <f ca="1">CalcTable[[#This Row],[IWC]]+CalcTable[[#This Row],[Eff Precip]]+CalcTable[[#This Row],[IrrAmt]]-CalcTable[[#This Row],[AET]]</f>
        <v>#NAME?</v>
      </c>
      <c r="AC6620" s="13" t="e">
        <f ca="1">IF(CalcTable[[#This Row],[PWC]]&gt;FCAP,MIN(24*PERC,MIN(SAT,CalcTable[[#This Row],[PWC]])-FCAP),0)</f>
        <v>#NAME?</v>
      </c>
      <c r="AD6620" s="13" t="e">
        <f ca="1">IF(CalcTable[[#This Row],[PWC]]&gt;SAT,CalcTable[[#This Row],[PWC]]-SAT,0)</f>
        <v>#NAME?</v>
      </c>
      <c r="AE6620" s="13" t="e">
        <f ca="1">CalcTable[[#This Row],[PWC]]-CalcTable[[#This Row],[PercAmt]]-CalcTable[[#This Row],[Runoff]]</f>
        <v>#NAME?</v>
      </c>
      <c r="AF6620" s="13" t="e">
        <f ca="1">CalcTable[[#This Row],[IrrAmt]]/1000*CUR_IRR_AREA*10000/IRR_EFF</f>
        <v>#NAME?</v>
      </c>
      <c r="AG6620" s="147"/>
      <c r="AH6620" s="13"/>
      <c r="AI6620" s="50">
        <v>0</v>
      </c>
      <c r="AJ6620" s="50">
        <v>0</v>
      </c>
      <c r="AK6620" s="50">
        <v>0</v>
      </c>
      <c r="AL6620" s="50">
        <v>0</v>
      </c>
      <c r="AM6620" s="50"/>
      <c r="AN6620" s="50"/>
      <c r="AO6620" s="50"/>
      <c r="AP6620" s="50"/>
      <c r="AQ6620" s="50"/>
      <c r="AR6620" s="50"/>
      <c r="AS6620" s="50"/>
      <c r="AT6620" s="50"/>
      <c r="AU6620" s="50"/>
      <c r="AV6620" s="50"/>
      <c r="AW6620" s="50"/>
      <c r="AX6620" s="50">
        <f t="shared" si="2087"/>
        <v>0</v>
      </c>
      <c r="AY6620" s="50"/>
      <c r="AZ6620" s="50">
        <f t="shared" si="2077"/>
        <v>0</v>
      </c>
      <c r="BA6620" s="50">
        <f t="shared" si="2078"/>
        <v>0</v>
      </c>
      <c r="BB6620" s="50">
        <f t="shared" si="2079"/>
        <v>0</v>
      </c>
      <c r="BC6620" s="17">
        <f t="shared" si="2080"/>
        <v>20035</v>
      </c>
      <c r="BD6620" s="50">
        <f t="shared" si="2081"/>
        <v>0</v>
      </c>
      <c r="BE6620" s="50">
        <f t="shared" si="2082"/>
        <v>0</v>
      </c>
      <c r="BF6620" s="50">
        <f t="shared" si="2088"/>
        <v>0</v>
      </c>
      <c r="BG6620" s="50"/>
      <c r="BH6620" s="17">
        <f t="shared" si="2083"/>
        <v>0</v>
      </c>
      <c r="BI6620" s="17">
        <f t="shared" si="2091"/>
        <v>6620</v>
      </c>
      <c r="BJ6620" s="17">
        <f t="shared" si="2089"/>
        <v>6620</v>
      </c>
      <c r="BK6620" s="150">
        <f t="shared" si="2090"/>
        <v>37763</v>
      </c>
      <c r="BL6620" s="50" t="e">
        <f t="shared" ca="1" si="2084"/>
        <v>#NAME?</v>
      </c>
      <c r="BM6620" s="50" t="e">
        <f t="shared" ca="1" si="2085"/>
        <v>#NAME?</v>
      </c>
      <c r="BN6620" s="50" t="e">
        <f t="shared" ca="1" si="2086"/>
        <v>#NAME?</v>
      </c>
    </row>
    <row r="6621" spans="1:66" x14ac:dyDescent="0.35">
      <c r="A6621" s="48">
        <v>37764</v>
      </c>
      <c r="B6621" s="17">
        <v>2003</v>
      </c>
      <c r="C6621" s="17">
        <v>5</v>
      </c>
      <c r="D6621" s="17">
        <v>143</v>
      </c>
      <c r="E6621" s="17">
        <v>23</v>
      </c>
      <c r="F6621" s="17">
        <v>6</v>
      </c>
      <c r="G6621" s="50">
        <v>8.6999999999999993</v>
      </c>
      <c r="H6621" s="32">
        <v>5.3540725257253845</v>
      </c>
      <c r="I6621" s="50">
        <v>14.666666666666666</v>
      </c>
      <c r="J6621" s="13">
        <v>0</v>
      </c>
      <c r="K6621" s="13">
        <f t="shared" si="2072"/>
        <v>0</v>
      </c>
      <c r="L6621" s="13">
        <f t="shared" si="2073"/>
        <v>0</v>
      </c>
      <c r="M6621" s="13" t="e">
        <f ca="1">CalcTable[[#This Row],[IWC]]-AE6620</f>
        <v>#NAME?</v>
      </c>
      <c r="N6621" s="13" t="e">
        <f ca="1">IF(CalcTable[[#This Row],[Day of Year]]&lt;123,FCAP,AE6620)</f>
        <v>#NAME?</v>
      </c>
      <c r="O6621" s="17" t="e">
        <f ca="1">IF(IRR_DRIP,5,COUNTIF('IDET Wind Values'!C6605:G6605,"&lt;="&amp;IRR_MAXWIND))</f>
        <v>#NAME?</v>
      </c>
      <c r="P6621" s="13" t="e">
        <f ca="1">CalcTable[[#This Row],[ET_o]]*KL</f>
        <v>#NAME?</v>
      </c>
      <c r="Q6621" s="13" t="e">
        <f ca="1">IF(WILTPT&lt;=0,1,MAX(0,MIN(1,(CalcTable[[#This Row],[IWC]]-WILTPT)/(MAD-WILTPT))))</f>
        <v>#NAME?</v>
      </c>
      <c r="R6621" s="13" t="e">
        <f ca="1">CalcTable[[#This Row],[ETMult]]*CalcTable[[#This Row],[ETb]]</f>
        <v>#NAME?</v>
      </c>
      <c r="S6621" s="13" t="b">
        <f>INDEX(IRR_LIST,CalcTable[[#This Row],[Day of Week]]+1)</f>
        <v>0</v>
      </c>
      <c r="T6621" s="13">
        <f t="shared" ca="1" si="2074"/>
        <v>0</v>
      </c>
      <c r="U6621" s="13" t="b">
        <f ca="1">IF(CalcTable[[#This Row],[IrrPrecip]]&gt;=IC_MM,FALSE,TRUE)</f>
        <v>1</v>
      </c>
      <c r="V6621" s="13" t="b">
        <f t="shared" si="2075"/>
        <v>1</v>
      </c>
      <c r="W6621" s="13" t="e">
        <f ca="1">IF(AND(IRR_DRIP=FALSE,CalcTable[[#This Row],[IrrHours]]&lt;=0),FALSE,TRUE)</f>
        <v>#NAME?</v>
      </c>
      <c r="X6621" s="13" t="e">
        <f ca="1">AND(CalcTable[[#This Row],[IrrDay]],CalcTable[[#This Row],[IrrRain]],CalcTable[[#This Row],[IrrWarm]],CalcTable[[#This Row],[IrrWindy]])</f>
        <v>#NAME?</v>
      </c>
      <c r="Y6621" s="13" t="e">
        <f t="shared" ca="1" si="2076"/>
        <v>#NAME?</v>
      </c>
      <c r="Z6621" s="13" t="e">
        <f ca="1">CalcTable[[#This Row],[IrrHours]]/5</f>
        <v>#NAME?</v>
      </c>
      <c r="AA6621" s="13" t="e">
        <f ca="1">IF(CalcTable[[#This Row],[IrrFlag]]=FALSE,0,MAX(0,CalcTable[[#This Row],[VolRednWind]]*(FCAP*IRR_TARGET-CalcTable[[#This Row],[IWC]])))</f>
        <v>#NAME?</v>
      </c>
      <c r="AB6621" s="13" t="e">
        <f ca="1">CalcTable[[#This Row],[IWC]]+CalcTable[[#This Row],[Eff Precip]]+CalcTable[[#This Row],[IrrAmt]]-CalcTable[[#This Row],[AET]]</f>
        <v>#NAME?</v>
      </c>
      <c r="AC6621" s="13" t="e">
        <f ca="1">IF(CalcTable[[#This Row],[PWC]]&gt;FCAP,MIN(24*PERC,MIN(SAT,CalcTable[[#This Row],[PWC]])-FCAP),0)</f>
        <v>#NAME?</v>
      </c>
      <c r="AD6621" s="13" t="e">
        <f ca="1">IF(CalcTable[[#This Row],[PWC]]&gt;SAT,CalcTable[[#This Row],[PWC]]-SAT,0)</f>
        <v>#NAME?</v>
      </c>
      <c r="AE6621" s="13" t="e">
        <f ca="1">CalcTable[[#This Row],[PWC]]-CalcTable[[#This Row],[PercAmt]]-CalcTable[[#This Row],[Runoff]]</f>
        <v>#NAME?</v>
      </c>
      <c r="AF6621" s="13" t="e">
        <f ca="1">CalcTable[[#This Row],[IrrAmt]]/1000*CUR_IRR_AREA*10000/IRR_EFF</f>
        <v>#NAME?</v>
      </c>
      <c r="AG6621" s="147"/>
      <c r="AH6621" s="13"/>
      <c r="AI6621" s="50">
        <v>0</v>
      </c>
      <c r="AJ6621" s="50">
        <v>0</v>
      </c>
      <c r="AK6621" s="50">
        <v>0</v>
      </c>
      <c r="AL6621" s="50">
        <v>5.020018507697948</v>
      </c>
      <c r="AM6621" s="50"/>
      <c r="AN6621" s="50"/>
      <c r="AO6621" s="50"/>
      <c r="AP6621" s="50"/>
      <c r="AQ6621" s="50"/>
      <c r="AR6621" s="50"/>
      <c r="AS6621" s="50"/>
      <c r="AT6621" s="50"/>
      <c r="AU6621" s="50"/>
      <c r="AV6621" s="50"/>
      <c r="AW6621" s="50"/>
      <c r="AX6621" s="50">
        <f t="shared" si="2087"/>
        <v>5.020018507697948</v>
      </c>
      <c r="AY6621" s="50"/>
      <c r="AZ6621" s="50">
        <f t="shared" si="2077"/>
        <v>147.25387622580649</v>
      </c>
      <c r="BA6621" s="50">
        <f t="shared" si="2078"/>
        <v>226.72422212544811</v>
      </c>
      <c r="BB6621" s="50">
        <f t="shared" si="2079"/>
        <v>233.73631146953414</v>
      </c>
      <c r="BC6621" s="17">
        <f t="shared" si="2080"/>
        <v>20035</v>
      </c>
      <c r="BD6621" s="50">
        <f t="shared" si="2081"/>
        <v>5.020018507697948</v>
      </c>
      <c r="BE6621" s="50">
        <f t="shared" si="2082"/>
        <v>147.25387622580649</v>
      </c>
      <c r="BF6621" s="50">
        <f t="shared" si="2088"/>
        <v>240.86046430253279</v>
      </c>
      <c r="BG6621" s="50"/>
      <c r="BH6621" s="17">
        <f t="shared" si="2083"/>
        <v>0</v>
      </c>
      <c r="BI6621" s="17">
        <f t="shared" si="2091"/>
        <v>6621</v>
      </c>
      <c r="BJ6621" s="17">
        <f t="shared" si="2089"/>
        <v>6621</v>
      </c>
      <c r="BK6621" s="150">
        <f t="shared" si="2090"/>
        <v>37764</v>
      </c>
      <c r="BL6621" s="50" t="e">
        <f t="shared" ca="1" si="2084"/>
        <v>#NAME?</v>
      </c>
      <c r="BM6621" s="50" t="e">
        <f t="shared" ca="1" si="2085"/>
        <v>#NAME?</v>
      </c>
      <c r="BN6621" s="50" t="e">
        <f t="shared" ca="1" si="2086"/>
        <v>#NAME?</v>
      </c>
    </row>
    <row r="6622" spans="1:66" x14ac:dyDescent="0.35">
      <c r="A6622" s="48">
        <v>37765</v>
      </c>
      <c r="B6622" s="17">
        <v>2003</v>
      </c>
      <c r="C6622" s="17">
        <v>5</v>
      </c>
      <c r="D6622" s="17">
        <v>144</v>
      </c>
      <c r="E6622" s="17">
        <v>24</v>
      </c>
      <c r="F6622" s="17">
        <v>7</v>
      </c>
      <c r="G6622" s="50">
        <v>7.3</v>
      </c>
      <c r="H6622" s="32">
        <v>6.5125298835222987</v>
      </c>
      <c r="I6622" s="50">
        <v>3.8333333333333335</v>
      </c>
      <c r="J6622" s="13">
        <v>0</v>
      </c>
      <c r="K6622" s="13">
        <f t="shared" si="2072"/>
        <v>0</v>
      </c>
      <c r="L6622" s="13">
        <f t="shared" si="2073"/>
        <v>0</v>
      </c>
      <c r="M6622" s="13" t="e">
        <f ca="1">CalcTable[[#This Row],[IWC]]-AE6621</f>
        <v>#NAME?</v>
      </c>
      <c r="N6622" s="13" t="e">
        <f ca="1">IF(CalcTable[[#This Row],[Day of Year]]&lt;123,FCAP,AE6621)</f>
        <v>#NAME?</v>
      </c>
      <c r="O6622" s="17" t="e">
        <f ca="1">IF(IRR_DRIP,5,COUNTIF('IDET Wind Values'!C6606:G6606,"&lt;="&amp;IRR_MAXWIND))</f>
        <v>#NAME?</v>
      </c>
      <c r="P6622" s="13" t="e">
        <f ca="1">CalcTable[[#This Row],[ET_o]]*KL</f>
        <v>#NAME?</v>
      </c>
      <c r="Q6622" s="13" t="e">
        <f ca="1">IF(WILTPT&lt;=0,1,MAX(0,MIN(1,(CalcTable[[#This Row],[IWC]]-WILTPT)/(MAD-WILTPT))))</f>
        <v>#NAME?</v>
      </c>
      <c r="R6622" s="13" t="e">
        <f ca="1">CalcTable[[#This Row],[ETMult]]*CalcTable[[#This Row],[ETb]]</f>
        <v>#NAME?</v>
      </c>
      <c r="S6622" s="13" t="b">
        <f>INDEX(IRR_LIST,CalcTable[[#This Row],[Day of Week]]+1)</f>
        <v>0</v>
      </c>
      <c r="T6622" s="13">
        <f t="shared" ca="1" si="2074"/>
        <v>0</v>
      </c>
      <c r="U6622" s="13" t="b">
        <f ca="1">IF(CalcTable[[#This Row],[IrrPrecip]]&gt;=IC_MM,FALSE,TRUE)</f>
        <v>1</v>
      </c>
      <c r="V6622" s="13" t="b">
        <f t="shared" si="2075"/>
        <v>1</v>
      </c>
      <c r="W6622" s="13" t="e">
        <f ca="1">IF(AND(IRR_DRIP=FALSE,CalcTable[[#This Row],[IrrHours]]&lt;=0),FALSE,TRUE)</f>
        <v>#NAME?</v>
      </c>
      <c r="X6622" s="13" t="e">
        <f ca="1">AND(CalcTable[[#This Row],[IrrDay]],CalcTable[[#This Row],[IrrRain]],CalcTable[[#This Row],[IrrWarm]],CalcTable[[#This Row],[IrrWindy]])</f>
        <v>#NAME?</v>
      </c>
      <c r="Y6622" s="13" t="e">
        <f t="shared" ca="1" si="2076"/>
        <v>#NAME?</v>
      </c>
      <c r="Z6622" s="13" t="e">
        <f ca="1">CalcTable[[#This Row],[IrrHours]]/5</f>
        <v>#NAME?</v>
      </c>
      <c r="AA6622" s="13" t="e">
        <f ca="1">IF(CalcTable[[#This Row],[IrrFlag]]=FALSE,0,MAX(0,CalcTable[[#This Row],[VolRednWind]]*(FCAP*IRR_TARGET-CalcTable[[#This Row],[IWC]])))</f>
        <v>#NAME?</v>
      </c>
      <c r="AB6622" s="13" t="e">
        <f ca="1">CalcTable[[#This Row],[IWC]]+CalcTable[[#This Row],[Eff Precip]]+CalcTable[[#This Row],[IrrAmt]]-CalcTable[[#This Row],[AET]]</f>
        <v>#NAME?</v>
      </c>
      <c r="AC6622" s="13" t="e">
        <f ca="1">IF(CalcTable[[#This Row],[PWC]]&gt;FCAP,MIN(24*PERC,MIN(SAT,CalcTable[[#This Row],[PWC]])-FCAP),0)</f>
        <v>#NAME?</v>
      </c>
      <c r="AD6622" s="13" t="e">
        <f ca="1">IF(CalcTable[[#This Row],[PWC]]&gt;SAT,CalcTable[[#This Row],[PWC]]-SAT,0)</f>
        <v>#NAME?</v>
      </c>
      <c r="AE6622" s="13" t="e">
        <f ca="1">CalcTable[[#This Row],[PWC]]-CalcTable[[#This Row],[PercAmt]]-CalcTable[[#This Row],[Runoff]]</f>
        <v>#NAME?</v>
      </c>
      <c r="AF6622" s="13" t="e">
        <f ca="1">CalcTable[[#This Row],[IrrAmt]]/1000*CUR_IRR_AREA*10000/IRR_EFF</f>
        <v>#NAME?</v>
      </c>
      <c r="AG6622" s="147"/>
      <c r="AH6622" s="13"/>
      <c r="AI6622" s="50">
        <v>0</v>
      </c>
      <c r="AJ6622" s="50">
        <v>0</v>
      </c>
      <c r="AK6622" s="50">
        <v>4.7229934967339862</v>
      </c>
      <c r="AL6622" s="50">
        <v>0</v>
      </c>
      <c r="AM6622" s="50"/>
      <c r="AN6622" s="50"/>
      <c r="AO6622" s="50"/>
      <c r="AP6622" s="50"/>
      <c r="AQ6622" s="50"/>
      <c r="AR6622" s="50"/>
      <c r="AS6622" s="50"/>
      <c r="AT6622" s="50"/>
      <c r="AU6622" s="50"/>
      <c r="AV6622" s="50"/>
      <c r="AW6622" s="50"/>
      <c r="AX6622" s="50">
        <f t="shared" si="2087"/>
        <v>4.7229934967339862</v>
      </c>
      <c r="AY6622" s="50"/>
      <c r="AZ6622" s="50">
        <f t="shared" si="2077"/>
        <v>69.270571285431799</v>
      </c>
      <c r="BA6622" s="50">
        <f t="shared" si="2078"/>
        <v>106.65468912201403</v>
      </c>
      <c r="BB6622" s="50">
        <f t="shared" si="2079"/>
        <v>109.95328775465366</v>
      </c>
      <c r="BC6622" s="17">
        <f t="shared" si="2080"/>
        <v>20035</v>
      </c>
      <c r="BD6622" s="50">
        <f t="shared" si="2081"/>
        <v>4.7229934967339862</v>
      </c>
      <c r="BE6622" s="50">
        <f t="shared" si="2082"/>
        <v>69.270571285431799</v>
      </c>
      <c r="BF6622" s="50">
        <f t="shared" si="2088"/>
        <v>113.30460283928882</v>
      </c>
      <c r="BG6622" s="50"/>
      <c r="BH6622" s="17">
        <f t="shared" si="2083"/>
        <v>0</v>
      </c>
      <c r="BI6622" s="17">
        <f t="shared" si="2091"/>
        <v>6622</v>
      </c>
      <c r="BJ6622" s="17">
        <f t="shared" si="2089"/>
        <v>6622</v>
      </c>
      <c r="BK6622" s="150">
        <f t="shared" si="2090"/>
        <v>37765</v>
      </c>
      <c r="BL6622" s="50" t="e">
        <f t="shared" ca="1" si="2084"/>
        <v>#NAME?</v>
      </c>
      <c r="BM6622" s="50" t="e">
        <f t="shared" ca="1" si="2085"/>
        <v>#NAME?</v>
      </c>
      <c r="BN6622" s="50" t="e">
        <f t="shared" ca="1" si="2086"/>
        <v>#NAME?</v>
      </c>
    </row>
    <row r="6623" spans="1:66" x14ac:dyDescent="0.35">
      <c r="A6623" s="48">
        <v>37766</v>
      </c>
      <c r="B6623" s="17">
        <v>2003</v>
      </c>
      <c r="C6623" s="17">
        <v>5</v>
      </c>
      <c r="D6623" s="17">
        <v>145</v>
      </c>
      <c r="E6623" s="17">
        <v>25</v>
      </c>
      <c r="F6623" s="17">
        <v>1</v>
      </c>
      <c r="G6623" s="50">
        <v>11.8</v>
      </c>
      <c r="H6623" s="32">
        <v>5.9394731290965561</v>
      </c>
      <c r="I6623" s="50">
        <v>10</v>
      </c>
      <c r="J6623" s="13">
        <v>0</v>
      </c>
      <c r="K6623" s="13">
        <f t="shared" si="2072"/>
        <v>0</v>
      </c>
      <c r="L6623" s="13">
        <f t="shared" si="2073"/>
        <v>0</v>
      </c>
      <c r="M6623" s="13" t="e">
        <f ca="1">CalcTable[[#This Row],[IWC]]-AE6622</f>
        <v>#NAME?</v>
      </c>
      <c r="N6623" s="13" t="e">
        <f ca="1">IF(CalcTable[[#This Row],[Day of Year]]&lt;123,FCAP,AE6622)</f>
        <v>#NAME?</v>
      </c>
      <c r="O6623" s="17" t="e">
        <f ca="1">IF(IRR_DRIP,5,COUNTIF('IDET Wind Values'!C6607:G6607,"&lt;="&amp;IRR_MAXWIND))</f>
        <v>#NAME?</v>
      </c>
      <c r="P6623" s="13" t="e">
        <f ca="1">CalcTable[[#This Row],[ET_o]]*KL</f>
        <v>#NAME?</v>
      </c>
      <c r="Q6623" s="13" t="e">
        <f ca="1">IF(WILTPT&lt;=0,1,MAX(0,MIN(1,(CalcTable[[#This Row],[IWC]]-WILTPT)/(MAD-WILTPT))))</f>
        <v>#NAME?</v>
      </c>
      <c r="R6623" s="13" t="e">
        <f ca="1">CalcTable[[#This Row],[ETMult]]*CalcTable[[#This Row],[ETb]]</f>
        <v>#NAME?</v>
      </c>
      <c r="S6623" s="13" t="b">
        <f>INDEX(IRR_LIST,CalcTable[[#This Row],[Day of Week]]+1)</f>
        <v>1</v>
      </c>
      <c r="T6623" s="13">
        <f t="shared" ca="1" si="2074"/>
        <v>0</v>
      </c>
      <c r="U6623" s="13" t="b">
        <f ca="1">IF(CalcTable[[#This Row],[IrrPrecip]]&gt;=IC_MM,FALSE,TRUE)</f>
        <v>1</v>
      </c>
      <c r="V6623" s="13" t="b">
        <f t="shared" si="2075"/>
        <v>1</v>
      </c>
      <c r="W6623" s="13" t="e">
        <f ca="1">IF(AND(IRR_DRIP=FALSE,CalcTable[[#This Row],[IrrHours]]&lt;=0),FALSE,TRUE)</f>
        <v>#NAME?</v>
      </c>
      <c r="X6623" s="13" t="e">
        <f ca="1">AND(CalcTable[[#This Row],[IrrDay]],CalcTable[[#This Row],[IrrRain]],CalcTable[[#This Row],[IrrWarm]],CalcTable[[#This Row],[IrrWindy]])</f>
        <v>#NAME?</v>
      </c>
      <c r="Y6623" s="13" t="e">
        <f t="shared" ca="1" si="2076"/>
        <v>#NAME?</v>
      </c>
      <c r="Z6623" s="13" t="e">
        <f ca="1">CalcTable[[#This Row],[IrrHours]]/5</f>
        <v>#NAME?</v>
      </c>
      <c r="AA6623" s="13" t="e">
        <f ca="1">IF(CalcTable[[#This Row],[IrrFlag]]=FALSE,0,MAX(0,CalcTable[[#This Row],[VolRednWind]]*(FCAP*IRR_TARGET-CalcTable[[#This Row],[IWC]])))</f>
        <v>#NAME?</v>
      </c>
      <c r="AB6623" s="13" t="e">
        <f ca="1">CalcTable[[#This Row],[IWC]]+CalcTable[[#This Row],[Eff Precip]]+CalcTable[[#This Row],[IrrAmt]]-CalcTable[[#This Row],[AET]]</f>
        <v>#NAME?</v>
      </c>
      <c r="AC6623" s="13" t="e">
        <f ca="1">IF(CalcTable[[#This Row],[PWC]]&gt;FCAP,MIN(24*PERC,MIN(SAT,CalcTable[[#This Row],[PWC]])-FCAP),0)</f>
        <v>#NAME?</v>
      </c>
      <c r="AD6623" s="13" t="e">
        <f ca="1">IF(CalcTable[[#This Row],[PWC]]&gt;SAT,CalcTable[[#This Row],[PWC]]-SAT,0)</f>
        <v>#NAME?</v>
      </c>
      <c r="AE6623" s="13" t="e">
        <f ca="1">CalcTable[[#This Row],[PWC]]-CalcTable[[#This Row],[PercAmt]]-CalcTable[[#This Row],[Runoff]]</f>
        <v>#NAME?</v>
      </c>
      <c r="AF6623" s="13" t="e">
        <f ca="1">CalcTable[[#This Row],[IrrAmt]]/1000*CUR_IRR_AREA*10000/IRR_EFF</f>
        <v>#NAME?</v>
      </c>
      <c r="AG6623" s="147"/>
      <c r="AH6623" s="13"/>
      <c r="AI6623" s="50">
        <v>0</v>
      </c>
      <c r="AJ6623" s="50">
        <v>0</v>
      </c>
      <c r="AK6623" s="50">
        <v>0</v>
      </c>
      <c r="AL6623" s="50">
        <v>0</v>
      </c>
      <c r="AM6623" s="50"/>
      <c r="AN6623" s="50"/>
      <c r="AO6623" s="50"/>
      <c r="AP6623" s="50"/>
      <c r="AQ6623" s="50"/>
      <c r="AR6623" s="50"/>
      <c r="AS6623" s="50"/>
      <c r="AT6623" s="50"/>
      <c r="AU6623" s="50"/>
      <c r="AV6623" s="50"/>
      <c r="AW6623" s="50"/>
      <c r="AX6623" s="50">
        <f t="shared" si="2087"/>
        <v>0</v>
      </c>
      <c r="AY6623" s="50"/>
      <c r="AZ6623" s="50">
        <f t="shared" si="2077"/>
        <v>0</v>
      </c>
      <c r="BA6623" s="50">
        <f t="shared" si="2078"/>
        <v>0</v>
      </c>
      <c r="BB6623" s="50">
        <f t="shared" si="2079"/>
        <v>0</v>
      </c>
      <c r="BC6623" s="17">
        <f t="shared" si="2080"/>
        <v>20035</v>
      </c>
      <c r="BD6623" s="50">
        <f t="shared" si="2081"/>
        <v>0</v>
      </c>
      <c r="BE6623" s="50">
        <f t="shared" si="2082"/>
        <v>0</v>
      </c>
      <c r="BF6623" s="50">
        <f t="shared" si="2088"/>
        <v>0</v>
      </c>
      <c r="BG6623" s="50"/>
      <c r="BH6623" s="17">
        <f t="shared" si="2083"/>
        <v>0</v>
      </c>
      <c r="BI6623" s="17">
        <f t="shared" si="2091"/>
        <v>6623</v>
      </c>
      <c r="BJ6623" s="17">
        <f t="shared" si="2089"/>
        <v>6623</v>
      </c>
      <c r="BK6623" s="150">
        <f t="shared" si="2090"/>
        <v>37766</v>
      </c>
      <c r="BL6623" s="50" t="e">
        <f t="shared" ca="1" si="2084"/>
        <v>#NAME?</v>
      </c>
      <c r="BM6623" s="50" t="e">
        <f t="shared" ca="1" si="2085"/>
        <v>#NAME?</v>
      </c>
      <c r="BN6623" s="50" t="e">
        <f t="shared" ca="1" si="2086"/>
        <v>#NAME?</v>
      </c>
    </row>
    <row r="6624" spans="1:66" x14ac:dyDescent="0.35">
      <c r="A6624" s="48">
        <v>37767</v>
      </c>
      <c r="B6624" s="17">
        <v>2003</v>
      </c>
      <c r="C6624" s="17">
        <v>5</v>
      </c>
      <c r="D6624" s="17">
        <v>146</v>
      </c>
      <c r="E6624" s="17">
        <v>26</v>
      </c>
      <c r="F6624" s="17">
        <v>2</v>
      </c>
      <c r="G6624" s="50">
        <v>10.4</v>
      </c>
      <c r="H6624" s="32">
        <v>3.5661352771574499</v>
      </c>
      <c r="I6624" s="50">
        <v>23</v>
      </c>
      <c r="J6624" s="13">
        <v>9.6</v>
      </c>
      <c r="K6624" s="13">
        <f t="shared" si="2072"/>
        <v>9.6</v>
      </c>
      <c r="L6624" s="13">
        <f t="shared" si="2073"/>
        <v>3.4499999999999997</v>
      </c>
      <c r="M6624" s="13" t="e">
        <f ca="1">CalcTable[[#This Row],[IWC]]-AE6623</f>
        <v>#NAME?</v>
      </c>
      <c r="N6624" s="13" t="e">
        <f ca="1">IF(CalcTable[[#This Row],[Day of Year]]&lt;123,FCAP,AE6623)</f>
        <v>#NAME?</v>
      </c>
      <c r="O6624" s="17" t="e">
        <f ca="1">IF(IRR_DRIP,5,COUNTIF('IDET Wind Values'!C6608:G6608,"&lt;="&amp;IRR_MAXWIND))</f>
        <v>#NAME?</v>
      </c>
      <c r="P6624" s="13" t="e">
        <f ca="1">CalcTable[[#This Row],[ET_o]]*KL</f>
        <v>#NAME?</v>
      </c>
      <c r="Q6624" s="13" t="e">
        <f ca="1">IF(WILTPT&lt;=0,1,MAX(0,MIN(1,(CalcTable[[#This Row],[IWC]]-WILTPT)/(MAD-WILTPT))))</f>
        <v>#NAME?</v>
      </c>
      <c r="R6624" s="13" t="e">
        <f ca="1">CalcTable[[#This Row],[ETMult]]*CalcTable[[#This Row],[ETb]]</f>
        <v>#NAME?</v>
      </c>
      <c r="S6624" s="13" t="b">
        <f>INDEX(IRR_LIST,CalcTable[[#This Row],[Day of Week]]+1)</f>
        <v>0</v>
      </c>
      <c r="T6624" s="13">
        <f t="shared" ca="1" si="2074"/>
        <v>0</v>
      </c>
      <c r="U6624" s="13" t="b">
        <f ca="1">IF(CalcTable[[#This Row],[IrrPrecip]]&gt;=IC_MM,FALSE,TRUE)</f>
        <v>1</v>
      </c>
      <c r="V6624" s="13" t="b">
        <f t="shared" si="2075"/>
        <v>1</v>
      </c>
      <c r="W6624" s="13" t="e">
        <f ca="1">IF(AND(IRR_DRIP=FALSE,CalcTable[[#This Row],[IrrHours]]&lt;=0),FALSE,TRUE)</f>
        <v>#NAME?</v>
      </c>
      <c r="X6624" s="13" t="e">
        <f ca="1">AND(CalcTable[[#This Row],[IrrDay]],CalcTable[[#This Row],[IrrRain]],CalcTable[[#This Row],[IrrWarm]],CalcTable[[#This Row],[IrrWindy]])</f>
        <v>#NAME?</v>
      </c>
      <c r="Y6624" s="13" t="e">
        <f t="shared" ca="1" si="2076"/>
        <v>#NAME?</v>
      </c>
      <c r="Z6624" s="13" t="e">
        <f ca="1">CalcTable[[#This Row],[IrrHours]]/5</f>
        <v>#NAME?</v>
      </c>
      <c r="AA6624" s="13" t="e">
        <f ca="1">IF(CalcTable[[#This Row],[IrrFlag]]=FALSE,0,MAX(0,CalcTable[[#This Row],[VolRednWind]]*(FCAP*IRR_TARGET-CalcTable[[#This Row],[IWC]])))</f>
        <v>#NAME?</v>
      </c>
      <c r="AB6624" s="13" t="e">
        <f ca="1">CalcTable[[#This Row],[IWC]]+CalcTable[[#This Row],[Eff Precip]]+CalcTable[[#This Row],[IrrAmt]]-CalcTable[[#This Row],[AET]]</f>
        <v>#NAME?</v>
      </c>
      <c r="AC6624" s="13" t="e">
        <f ca="1">IF(CalcTable[[#This Row],[PWC]]&gt;FCAP,MIN(24*PERC,MIN(SAT,CalcTable[[#This Row],[PWC]])-FCAP),0)</f>
        <v>#NAME?</v>
      </c>
      <c r="AD6624" s="13" t="e">
        <f ca="1">IF(CalcTable[[#This Row],[PWC]]&gt;SAT,CalcTable[[#This Row],[PWC]]-SAT,0)</f>
        <v>#NAME?</v>
      </c>
      <c r="AE6624" s="13" t="e">
        <f ca="1">CalcTable[[#This Row],[PWC]]-CalcTable[[#This Row],[PercAmt]]-CalcTable[[#This Row],[Runoff]]</f>
        <v>#NAME?</v>
      </c>
      <c r="AF6624" s="13" t="e">
        <f ca="1">CalcTable[[#This Row],[IrrAmt]]/1000*CUR_IRR_AREA*10000/IRR_EFF</f>
        <v>#NAME?</v>
      </c>
      <c r="AG6624" s="147"/>
      <c r="AH6624" s="13"/>
      <c r="AI6624" s="50">
        <v>0</v>
      </c>
      <c r="AJ6624" s="50">
        <v>0</v>
      </c>
      <c r="AK6624" s="50">
        <v>0</v>
      </c>
      <c r="AL6624" s="50">
        <v>9.7933415460893336</v>
      </c>
      <c r="AM6624" s="50"/>
      <c r="AN6624" s="50"/>
      <c r="AO6624" s="50"/>
      <c r="AP6624" s="50"/>
      <c r="AQ6624" s="50"/>
      <c r="AR6624" s="50"/>
      <c r="AS6624" s="50"/>
      <c r="AT6624" s="50"/>
      <c r="AU6624" s="50"/>
      <c r="AV6624" s="50"/>
      <c r="AW6624" s="50"/>
      <c r="AX6624" s="50">
        <f t="shared" si="2087"/>
        <v>9.7933415460893336</v>
      </c>
      <c r="AY6624" s="50"/>
      <c r="AZ6624" s="50">
        <f t="shared" si="2077"/>
        <v>287.27135201862046</v>
      </c>
      <c r="BA6624" s="50">
        <f t="shared" si="2078"/>
        <v>442.30668485406648</v>
      </c>
      <c r="BB6624" s="50">
        <f t="shared" si="2079"/>
        <v>455.98627304542936</v>
      </c>
      <c r="BC6624" s="17">
        <f t="shared" si="2080"/>
        <v>20035</v>
      </c>
      <c r="BD6624" s="50">
        <f t="shared" si="2081"/>
        <v>9.7933415460893336</v>
      </c>
      <c r="BE6624" s="50">
        <f t="shared" si="2082"/>
        <v>287.27135201862046</v>
      </c>
      <c r="BF6624" s="50">
        <f t="shared" si="2088"/>
        <v>469.88448115225367</v>
      </c>
      <c r="BG6624" s="50"/>
      <c r="BH6624" s="17">
        <f t="shared" si="2083"/>
        <v>0</v>
      </c>
      <c r="BI6624" s="17">
        <f t="shared" si="2091"/>
        <v>6624</v>
      </c>
      <c r="BJ6624" s="17">
        <f t="shared" si="2089"/>
        <v>6624</v>
      </c>
      <c r="BK6624" s="150">
        <f t="shared" si="2090"/>
        <v>37767</v>
      </c>
      <c r="BL6624" s="50" t="e">
        <f t="shared" ca="1" si="2084"/>
        <v>#NAME?</v>
      </c>
      <c r="BM6624" s="50" t="e">
        <f t="shared" ca="1" si="2085"/>
        <v>#NAME?</v>
      </c>
      <c r="BN6624" s="50" t="e">
        <f t="shared" ca="1" si="2086"/>
        <v>#NAME?</v>
      </c>
    </row>
    <row r="6625" spans="1:66" x14ac:dyDescent="0.35">
      <c r="A6625" s="48">
        <v>37768</v>
      </c>
      <c r="B6625" s="17">
        <v>2003</v>
      </c>
      <c r="C6625" s="17">
        <v>5</v>
      </c>
      <c r="D6625" s="17">
        <v>147</v>
      </c>
      <c r="E6625" s="17">
        <v>27</v>
      </c>
      <c r="F6625" s="17">
        <v>3</v>
      </c>
      <c r="G6625" s="50">
        <v>9.8000000000000007</v>
      </c>
      <c r="H6625" s="32">
        <v>5.7515125592877556</v>
      </c>
      <c r="I6625" s="50">
        <v>17.333333333333332</v>
      </c>
      <c r="J6625" s="13">
        <v>0</v>
      </c>
      <c r="K6625" s="13">
        <f t="shared" si="2072"/>
        <v>0</v>
      </c>
      <c r="L6625" s="13">
        <f t="shared" si="2073"/>
        <v>0</v>
      </c>
      <c r="M6625" s="13" t="e">
        <f ca="1">CalcTable[[#This Row],[IWC]]-AE6624</f>
        <v>#NAME?</v>
      </c>
      <c r="N6625" s="13" t="e">
        <f ca="1">IF(CalcTable[[#This Row],[Day of Year]]&lt;123,FCAP,AE6624)</f>
        <v>#NAME?</v>
      </c>
      <c r="O6625" s="17" t="e">
        <f ca="1">IF(IRR_DRIP,5,COUNTIF('IDET Wind Values'!C6609:G6609,"&lt;="&amp;IRR_MAXWIND))</f>
        <v>#NAME?</v>
      </c>
      <c r="P6625" s="13" t="e">
        <f ca="1">CalcTable[[#This Row],[ET_o]]*KL</f>
        <v>#NAME?</v>
      </c>
      <c r="Q6625" s="13" t="e">
        <f ca="1">IF(WILTPT&lt;=0,1,MAX(0,MIN(1,(CalcTable[[#This Row],[IWC]]-WILTPT)/(MAD-WILTPT))))</f>
        <v>#NAME?</v>
      </c>
      <c r="R6625" s="13" t="e">
        <f ca="1">CalcTable[[#This Row],[ETMult]]*CalcTable[[#This Row],[ETb]]</f>
        <v>#NAME?</v>
      </c>
      <c r="S6625" s="13" t="b">
        <f>INDEX(IRR_LIST,CalcTable[[#This Row],[Day of Week]]+1)</f>
        <v>1</v>
      </c>
      <c r="T6625" s="13">
        <f t="shared" ca="1" si="2074"/>
        <v>9.6</v>
      </c>
      <c r="U6625" s="13" t="b">
        <f ca="1">IF(CalcTable[[#This Row],[IrrPrecip]]&gt;=IC_MM,FALSE,TRUE)</f>
        <v>1</v>
      </c>
      <c r="V6625" s="13" t="b">
        <f t="shared" si="2075"/>
        <v>1</v>
      </c>
      <c r="W6625" s="13" t="e">
        <f ca="1">IF(AND(IRR_DRIP=FALSE,CalcTable[[#This Row],[IrrHours]]&lt;=0),FALSE,TRUE)</f>
        <v>#NAME?</v>
      </c>
      <c r="X6625" s="13" t="e">
        <f ca="1">AND(CalcTable[[#This Row],[IrrDay]],CalcTable[[#This Row],[IrrRain]],CalcTable[[#This Row],[IrrWarm]],CalcTable[[#This Row],[IrrWindy]])</f>
        <v>#NAME?</v>
      </c>
      <c r="Y6625" s="13" t="e">
        <f t="shared" ca="1" si="2076"/>
        <v>#NAME?</v>
      </c>
      <c r="Z6625" s="13" t="e">
        <f ca="1">CalcTable[[#This Row],[IrrHours]]/5</f>
        <v>#NAME?</v>
      </c>
      <c r="AA6625" s="13" t="e">
        <f ca="1">IF(CalcTable[[#This Row],[IrrFlag]]=FALSE,0,MAX(0,CalcTable[[#This Row],[VolRednWind]]*(FCAP*IRR_TARGET-CalcTable[[#This Row],[IWC]])))</f>
        <v>#NAME?</v>
      </c>
      <c r="AB6625" s="13" t="e">
        <f ca="1">CalcTable[[#This Row],[IWC]]+CalcTable[[#This Row],[Eff Precip]]+CalcTable[[#This Row],[IrrAmt]]-CalcTable[[#This Row],[AET]]</f>
        <v>#NAME?</v>
      </c>
      <c r="AC6625" s="13" t="e">
        <f ca="1">IF(CalcTable[[#This Row],[PWC]]&gt;FCAP,MIN(24*PERC,MIN(SAT,CalcTable[[#This Row],[PWC]])-FCAP),0)</f>
        <v>#NAME?</v>
      </c>
      <c r="AD6625" s="13" t="e">
        <f ca="1">IF(CalcTable[[#This Row],[PWC]]&gt;SAT,CalcTable[[#This Row],[PWC]]-SAT,0)</f>
        <v>#NAME?</v>
      </c>
      <c r="AE6625" s="13" t="e">
        <f ca="1">CalcTable[[#This Row],[PWC]]-CalcTable[[#This Row],[PercAmt]]-CalcTable[[#This Row],[Runoff]]</f>
        <v>#NAME?</v>
      </c>
      <c r="AF6625" s="13" t="e">
        <f ca="1">CalcTable[[#This Row],[IrrAmt]]/1000*CUR_IRR_AREA*10000/IRR_EFF</f>
        <v>#NAME?</v>
      </c>
      <c r="AG6625" s="147"/>
      <c r="AH6625" s="13"/>
      <c r="AI6625" s="50">
        <v>11.023465428074747</v>
      </c>
      <c r="AJ6625" s="50">
        <v>23.617736160396966</v>
      </c>
      <c r="AK6625" s="50">
        <v>0</v>
      </c>
      <c r="AL6625" s="50">
        <v>0</v>
      </c>
      <c r="AM6625" s="50"/>
      <c r="AN6625" s="50"/>
      <c r="AO6625" s="50"/>
      <c r="AP6625" s="50"/>
      <c r="AQ6625" s="50"/>
      <c r="AR6625" s="50"/>
      <c r="AS6625" s="50"/>
      <c r="AT6625" s="50"/>
      <c r="AU6625" s="50"/>
      <c r="AV6625" s="50"/>
      <c r="AW6625" s="50"/>
      <c r="AX6625" s="50">
        <f t="shared" si="2087"/>
        <v>34.641201588471716</v>
      </c>
      <c r="AY6625" s="50"/>
      <c r="AZ6625" s="50">
        <f t="shared" si="2077"/>
        <v>854.46442031674076</v>
      </c>
      <c r="BA6625" s="50">
        <f t="shared" si="2078"/>
        <v>1391.7343803209501</v>
      </c>
      <c r="BB6625" s="50">
        <f t="shared" si="2079"/>
        <v>1440.8820990829395</v>
      </c>
      <c r="BC6625" s="17">
        <f t="shared" si="2080"/>
        <v>20035</v>
      </c>
      <c r="BD6625" s="50">
        <f t="shared" si="2081"/>
        <v>34.641201588471716</v>
      </c>
      <c r="BE6625" s="50">
        <f t="shared" si="2082"/>
        <v>854.46442031674076</v>
      </c>
      <c r="BF6625" s="50">
        <f t="shared" si="2088"/>
        <v>1397.6317790907615</v>
      </c>
      <c r="BG6625" s="50"/>
      <c r="BH6625" s="17">
        <f t="shared" si="2083"/>
        <v>0</v>
      </c>
      <c r="BI6625" s="17">
        <f t="shared" si="2091"/>
        <v>6625</v>
      </c>
      <c r="BJ6625" s="17">
        <f t="shared" si="2089"/>
        <v>6625</v>
      </c>
      <c r="BK6625" s="150">
        <f t="shared" si="2090"/>
        <v>37768</v>
      </c>
      <c r="BL6625" s="50" t="e">
        <f t="shared" ca="1" si="2084"/>
        <v>#NAME?</v>
      </c>
      <c r="BM6625" s="50" t="e">
        <f t="shared" ca="1" si="2085"/>
        <v>#NAME?</v>
      </c>
      <c r="BN6625" s="50" t="e">
        <f t="shared" ca="1" si="2086"/>
        <v>#NAME?</v>
      </c>
    </row>
    <row r="6626" spans="1:66" x14ac:dyDescent="0.35">
      <c r="A6626" s="48">
        <v>37769</v>
      </c>
      <c r="B6626" s="17">
        <v>2003</v>
      </c>
      <c r="C6626" s="17">
        <v>5</v>
      </c>
      <c r="D6626" s="17">
        <v>148</v>
      </c>
      <c r="E6626" s="17">
        <v>28</v>
      </c>
      <c r="F6626" s="17">
        <v>4</v>
      </c>
      <c r="G6626" s="50">
        <v>8.9</v>
      </c>
      <c r="H6626" s="32">
        <v>5.4916062957922502</v>
      </c>
      <c r="I6626" s="50">
        <v>5.166666666666667</v>
      </c>
      <c r="J6626" s="13">
        <v>0</v>
      </c>
      <c r="K6626" s="13">
        <f t="shared" si="2072"/>
        <v>0</v>
      </c>
      <c r="L6626" s="13">
        <f t="shared" si="2073"/>
        <v>0</v>
      </c>
      <c r="M6626" s="13" t="e">
        <f ca="1">CalcTable[[#This Row],[IWC]]-AE6625</f>
        <v>#NAME?</v>
      </c>
      <c r="N6626" s="13" t="e">
        <f ca="1">IF(CalcTable[[#This Row],[Day of Year]]&lt;123,FCAP,AE6625)</f>
        <v>#NAME?</v>
      </c>
      <c r="O6626" s="17" t="e">
        <f ca="1">IF(IRR_DRIP,5,COUNTIF('IDET Wind Values'!C6610:G6610,"&lt;="&amp;IRR_MAXWIND))</f>
        <v>#NAME?</v>
      </c>
      <c r="P6626" s="13" t="e">
        <f ca="1">CalcTable[[#This Row],[ET_o]]*KL</f>
        <v>#NAME?</v>
      </c>
      <c r="Q6626" s="13" t="e">
        <f ca="1">IF(WILTPT&lt;=0,1,MAX(0,MIN(1,(CalcTable[[#This Row],[IWC]]-WILTPT)/(MAD-WILTPT))))</f>
        <v>#NAME?</v>
      </c>
      <c r="R6626" s="13" t="e">
        <f ca="1">CalcTable[[#This Row],[ETMult]]*CalcTable[[#This Row],[ETb]]</f>
        <v>#NAME?</v>
      </c>
      <c r="S6626" s="13" t="b">
        <f>INDEX(IRR_LIST,CalcTable[[#This Row],[Day of Week]]+1)</f>
        <v>0</v>
      </c>
      <c r="T6626" s="13">
        <f t="shared" ca="1" si="2074"/>
        <v>9.6</v>
      </c>
      <c r="U6626" s="13" t="b">
        <f ca="1">IF(CalcTable[[#This Row],[IrrPrecip]]&gt;=IC_MM,FALSE,TRUE)</f>
        <v>1</v>
      </c>
      <c r="V6626" s="13" t="b">
        <f t="shared" si="2075"/>
        <v>1</v>
      </c>
      <c r="W6626" s="13" t="e">
        <f ca="1">IF(AND(IRR_DRIP=FALSE,CalcTable[[#This Row],[IrrHours]]&lt;=0),FALSE,TRUE)</f>
        <v>#NAME?</v>
      </c>
      <c r="X6626" s="13" t="e">
        <f ca="1">AND(CalcTable[[#This Row],[IrrDay]],CalcTable[[#This Row],[IrrRain]],CalcTable[[#This Row],[IrrWarm]],CalcTable[[#This Row],[IrrWindy]])</f>
        <v>#NAME?</v>
      </c>
      <c r="Y6626" s="13" t="e">
        <f t="shared" ca="1" si="2076"/>
        <v>#NAME?</v>
      </c>
      <c r="Z6626" s="13" t="e">
        <f ca="1">CalcTable[[#This Row],[IrrHours]]/5</f>
        <v>#NAME?</v>
      </c>
      <c r="AA6626" s="13" t="e">
        <f ca="1">IF(CalcTable[[#This Row],[IrrFlag]]=FALSE,0,MAX(0,CalcTable[[#This Row],[VolRednWind]]*(FCAP*IRR_TARGET-CalcTable[[#This Row],[IWC]])))</f>
        <v>#NAME?</v>
      </c>
      <c r="AB6626" s="13" t="e">
        <f ca="1">CalcTable[[#This Row],[IWC]]+CalcTable[[#This Row],[Eff Precip]]+CalcTable[[#This Row],[IrrAmt]]-CalcTable[[#This Row],[AET]]</f>
        <v>#NAME?</v>
      </c>
      <c r="AC6626" s="13" t="e">
        <f ca="1">IF(CalcTable[[#This Row],[PWC]]&gt;FCAP,MIN(24*PERC,MIN(SAT,CalcTable[[#This Row],[PWC]])-FCAP),0)</f>
        <v>#NAME?</v>
      </c>
      <c r="AD6626" s="13" t="e">
        <f ca="1">IF(CalcTable[[#This Row],[PWC]]&gt;SAT,CalcTable[[#This Row],[PWC]]-SAT,0)</f>
        <v>#NAME?</v>
      </c>
      <c r="AE6626" s="13" t="e">
        <f ca="1">CalcTable[[#This Row],[PWC]]-CalcTable[[#This Row],[PercAmt]]-CalcTable[[#This Row],[Runoff]]</f>
        <v>#NAME?</v>
      </c>
      <c r="AF6626" s="13" t="e">
        <f ca="1">CalcTable[[#This Row],[IrrAmt]]/1000*CUR_IRR_AREA*10000/IRR_EFF</f>
        <v>#NAME?</v>
      </c>
      <c r="AG6626" s="147"/>
      <c r="AH6626" s="13"/>
      <c r="AI6626" s="50">
        <v>0</v>
      </c>
      <c r="AJ6626" s="50">
        <v>0</v>
      </c>
      <c r="AK6626" s="50">
        <v>0</v>
      </c>
      <c r="AL6626" s="50">
        <v>5.4433319076082682</v>
      </c>
      <c r="AM6626" s="50"/>
      <c r="AN6626" s="50"/>
      <c r="AO6626" s="50"/>
      <c r="AP6626" s="50"/>
      <c r="AQ6626" s="50"/>
      <c r="AR6626" s="50"/>
      <c r="AS6626" s="50"/>
      <c r="AT6626" s="50"/>
      <c r="AU6626" s="50"/>
      <c r="AV6626" s="50"/>
      <c r="AW6626" s="50"/>
      <c r="AX6626" s="50">
        <f t="shared" si="2087"/>
        <v>5.4433319076082682</v>
      </c>
      <c r="AY6626" s="50"/>
      <c r="AZ6626" s="50">
        <f t="shared" si="2077"/>
        <v>159.67106928984253</v>
      </c>
      <c r="BA6626" s="50">
        <f t="shared" si="2078"/>
        <v>245.84275747801155</v>
      </c>
      <c r="BB6626" s="50">
        <f t="shared" si="2079"/>
        <v>253.44614172990882</v>
      </c>
      <c r="BC6626" s="17">
        <f t="shared" si="2080"/>
        <v>20035</v>
      </c>
      <c r="BD6626" s="50">
        <f t="shared" si="2081"/>
        <v>5.4433319076082682</v>
      </c>
      <c r="BE6626" s="50">
        <f t="shared" si="2082"/>
        <v>159.67106928984253</v>
      </c>
      <c r="BF6626" s="50">
        <f t="shared" si="2088"/>
        <v>261.17103923199443</v>
      </c>
      <c r="BG6626" s="50"/>
      <c r="BH6626" s="17">
        <f t="shared" si="2083"/>
        <v>0</v>
      </c>
      <c r="BI6626" s="17">
        <f t="shared" si="2091"/>
        <v>6626</v>
      </c>
      <c r="BJ6626" s="17">
        <f t="shared" si="2089"/>
        <v>6626</v>
      </c>
      <c r="BK6626" s="150">
        <f t="shared" si="2090"/>
        <v>37769</v>
      </c>
      <c r="BL6626" s="50" t="e">
        <f t="shared" ca="1" si="2084"/>
        <v>#NAME?</v>
      </c>
      <c r="BM6626" s="50" t="e">
        <f t="shared" ca="1" si="2085"/>
        <v>#NAME?</v>
      </c>
      <c r="BN6626" s="50" t="e">
        <f t="shared" ca="1" si="2086"/>
        <v>#NAME?</v>
      </c>
    </row>
    <row r="6627" spans="1:66" x14ac:dyDescent="0.35">
      <c r="A6627" s="48">
        <v>37770</v>
      </c>
      <c r="B6627" s="17">
        <v>2003</v>
      </c>
      <c r="C6627" s="17">
        <v>5</v>
      </c>
      <c r="D6627" s="17">
        <v>149</v>
      </c>
      <c r="E6627" s="17">
        <v>29</v>
      </c>
      <c r="F6627" s="17">
        <v>5</v>
      </c>
      <c r="G6627" s="50">
        <v>10.4</v>
      </c>
      <c r="H6627" s="32">
        <v>6.2691965951315485</v>
      </c>
      <c r="I6627" s="50">
        <v>21.166666666666668</v>
      </c>
      <c r="J6627" s="13">
        <v>0</v>
      </c>
      <c r="K6627" s="13">
        <f t="shared" si="2072"/>
        <v>0</v>
      </c>
      <c r="L6627" s="13">
        <f t="shared" si="2073"/>
        <v>0</v>
      </c>
      <c r="M6627" s="13" t="e">
        <f ca="1">CalcTable[[#This Row],[IWC]]-AE6626</f>
        <v>#NAME?</v>
      </c>
      <c r="N6627" s="13" t="e">
        <f ca="1">IF(CalcTable[[#This Row],[Day of Year]]&lt;123,FCAP,AE6626)</f>
        <v>#NAME?</v>
      </c>
      <c r="O6627" s="17" t="e">
        <f ca="1">IF(IRR_DRIP,5,COUNTIF('IDET Wind Values'!C6611:G6611,"&lt;="&amp;IRR_MAXWIND))</f>
        <v>#NAME?</v>
      </c>
      <c r="P6627" s="13" t="e">
        <f ca="1">CalcTable[[#This Row],[ET_o]]*KL</f>
        <v>#NAME?</v>
      </c>
      <c r="Q6627" s="13" t="e">
        <f ca="1">IF(WILTPT&lt;=0,1,MAX(0,MIN(1,(CalcTable[[#This Row],[IWC]]-WILTPT)/(MAD-WILTPT))))</f>
        <v>#NAME?</v>
      </c>
      <c r="R6627" s="13" t="e">
        <f ca="1">CalcTable[[#This Row],[ETMult]]*CalcTable[[#This Row],[ETb]]</f>
        <v>#NAME?</v>
      </c>
      <c r="S6627" s="13" t="b">
        <f>INDEX(IRR_LIST,CalcTable[[#This Row],[Day of Week]]+1)</f>
        <v>1</v>
      </c>
      <c r="T6627" s="13">
        <f t="shared" ca="1" si="2074"/>
        <v>0</v>
      </c>
      <c r="U6627" s="13" t="b">
        <f ca="1">IF(CalcTable[[#This Row],[IrrPrecip]]&gt;=IC_MM,FALSE,TRUE)</f>
        <v>1</v>
      </c>
      <c r="V6627" s="13" t="b">
        <f t="shared" si="2075"/>
        <v>1</v>
      </c>
      <c r="W6627" s="13" t="e">
        <f ca="1">IF(AND(IRR_DRIP=FALSE,CalcTable[[#This Row],[IrrHours]]&lt;=0),FALSE,TRUE)</f>
        <v>#NAME?</v>
      </c>
      <c r="X6627" s="13" t="e">
        <f ca="1">AND(CalcTable[[#This Row],[IrrDay]],CalcTable[[#This Row],[IrrRain]],CalcTable[[#This Row],[IrrWarm]],CalcTable[[#This Row],[IrrWindy]])</f>
        <v>#NAME?</v>
      </c>
      <c r="Y6627" s="13" t="e">
        <f t="shared" ca="1" si="2076"/>
        <v>#NAME?</v>
      </c>
      <c r="Z6627" s="13" t="e">
        <f ca="1">CalcTable[[#This Row],[IrrHours]]/5</f>
        <v>#NAME?</v>
      </c>
      <c r="AA6627" s="13" t="e">
        <f ca="1">IF(CalcTable[[#This Row],[IrrFlag]]=FALSE,0,MAX(0,CalcTable[[#This Row],[VolRednWind]]*(FCAP*IRR_TARGET-CalcTable[[#This Row],[IWC]])))</f>
        <v>#NAME?</v>
      </c>
      <c r="AB6627" s="13" t="e">
        <f ca="1">CalcTable[[#This Row],[IWC]]+CalcTable[[#This Row],[Eff Precip]]+CalcTable[[#This Row],[IrrAmt]]-CalcTable[[#This Row],[AET]]</f>
        <v>#NAME?</v>
      </c>
      <c r="AC6627" s="13" t="e">
        <f ca="1">IF(CalcTable[[#This Row],[PWC]]&gt;FCAP,MIN(24*PERC,MIN(SAT,CalcTable[[#This Row],[PWC]])-FCAP),0)</f>
        <v>#NAME?</v>
      </c>
      <c r="AD6627" s="13" t="e">
        <f ca="1">IF(CalcTable[[#This Row],[PWC]]&gt;SAT,CalcTable[[#This Row],[PWC]]-SAT,0)</f>
        <v>#NAME?</v>
      </c>
      <c r="AE6627" s="13" t="e">
        <f ca="1">CalcTable[[#This Row],[PWC]]-CalcTable[[#This Row],[PercAmt]]-CalcTable[[#This Row],[Runoff]]</f>
        <v>#NAME?</v>
      </c>
      <c r="AF6627" s="13" t="e">
        <f ca="1">CalcTable[[#This Row],[IrrAmt]]/1000*CUR_IRR_AREA*10000/IRR_EFF</f>
        <v>#NAME?</v>
      </c>
      <c r="AG6627" s="147"/>
      <c r="AH6627" s="13"/>
      <c r="AI6627" s="50">
        <v>8.6137003191724908</v>
      </c>
      <c r="AJ6627" s="50">
        <v>11.190670523501886</v>
      </c>
      <c r="AK6627" s="50">
        <v>0</v>
      </c>
      <c r="AL6627" s="50">
        <v>0</v>
      </c>
      <c r="AM6627" s="50"/>
      <c r="AN6627" s="50"/>
      <c r="AO6627" s="50"/>
      <c r="AP6627" s="50"/>
      <c r="AQ6627" s="50"/>
      <c r="AR6627" s="50"/>
      <c r="AS6627" s="50"/>
      <c r="AT6627" s="50"/>
      <c r="AU6627" s="50"/>
      <c r="AV6627" s="50"/>
      <c r="AW6627" s="50"/>
      <c r="AX6627" s="50">
        <f t="shared" si="2087"/>
        <v>19.804370842674377</v>
      </c>
      <c r="AY6627" s="50"/>
      <c r="AZ6627" s="50">
        <f t="shared" si="2077"/>
        <v>454.59394003725185</v>
      </c>
      <c r="BA6627" s="50">
        <f t="shared" si="2078"/>
        <v>736.00284318561603</v>
      </c>
      <c r="BB6627" s="50">
        <f t="shared" si="2079"/>
        <v>761.65822822633243</v>
      </c>
      <c r="BC6627" s="17">
        <f t="shared" si="2080"/>
        <v>20035</v>
      </c>
      <c r="BD6627" s="50">
        <f t="shared" si="2081"/>
        <v>19.804370842674377</v>
      </c>
      <c r="BE6627" s="50">
        <f t="shared" si="2082"/>
        <v>454.59394003725185</v>
      </c>
      <c r="BF6627" s="50">
        <f t="shared" si="2088"/>
        <v>743.57096921908578</v>
      </c>
      <c r="BG6627" s="50"/>
      <c r="BH6627" s="17">
        <f t="shared" si="2083"/>
        <v>0</v>
      </c>
      <c r="BI6627" s="17">
        <f t="shared" si="2091"/>
        <v>6627</v>
      </c>
      <c r="BJ6627" s="17">
        <f t="shared" si="2089"/>
        <v>6627</v>
      </c>
      <c r="BK6627" s="150">
        <f t="shared" si="2090"/>
        <v>37770</v>
      </c>
      <c r="BL6627" s="50" t="e">
        <f t="shared" ca="1" si="2084"/>
        <v>#NAME?</v>
      </c>
      <c r="BM6627" s="50" t="e">
        <f t="shared" ca="1" si="2085"/>
        <v>#NAME?</v>
      </c>
      <c r="BN6627" s="50" t="e">
        <f t="shared" ca="1" si="2086"/>
        <v>#NAME?</v>
      </c>
    </row>
    <row r="6628" spans="1:66" x14ac:dyDescent="0.35">
      <c r="A6628" s="48">
        <v>37771</v>
      </c>
      <c r="B6628" s="17">
        <v>2003</v>
      </c>
      <c r="C6628" s="17">
        <v>5</v>
      </c>
      <c r="D6628" s="17">
        <v>150</v>
      </c>
      <c r="E6628" s="17">
        <v>30</v>
      </c>
      <c r="F6628" s="17">
        <v>6</v>
      </c>
      <c r="G6628" s="50">
        <v>3.3</v>
      </c>
      <c r="H6628" s="32">
        <v>5.8594905776063611</v>
      </c>
      <c r="I6628" s="50">
        <v>4.833333333333333</v>
      </c>
      <c r="J6628" s="13">
        <v>0</v>
      </c>
      <c r="K6628" s="13">
        <f t="shared" si="2072"/>
        <v>0</v>
      </c>
      <c r="L6628" s="13">
        <f t="shared" si="2073"/>
        <v>0</v>
      </c>
      <c r="M6628" s="13" t="e">
        <f ca="1">CalcTable[[#This Row],[IWC]]-AE6627</f>
        <v>#NAME?</v>
      </c>
      <c r="N6628" s="13" t="e">
        <f ca="1">IF(CalcTable[[#This Row],[Day of Year]]&lt;123,FCAP,AE6627)</f>
        <v>#NAME?</v>
      </c>
      <c r="O6628" s="17" t="e">
        <f ca="1">IF(IRR_DRIP,5,COUNTIF('IDET Wind Values'!C6612:G6612,"&lt;="&amp;IRR_MAXWIND))</f>
        <v>#NAME?</v>
      </c>
      <c r="P6628" s="13" t="e">
        <f ca="1">CalcTable[[#This Row],[ET_o]]*KL</f>
        <v>#NAME?</v>
      </c>
      <c r="Q6628" s="13" t="e">
        <f ca="1">IF(WILTPT&lt;=0,1,MAX(0,MIN(1,(CalcTable[[#This Row],[IWC]]-WILTPT)/(MAD-WILTPT))))</f>
        <v>#NAME?</v>
      </c>
      <c r="R6628" s="13" t="e">
        <f ca="1">CalcTable[[#This Row],[ETMult]]*CalcTable[[#This Row],[ETb]]</f>
        <v>#NAME?</v>
      </c>
      <c r="S6628" s="13" t="b">
        <f>INDEX(IRR_LIST,CalcTable[[#This Row],[Day of Week]]+1)</f>
        <v>0</v>
      </c>
      <c r="T6628" s="13">
        <f t="shared" ca="1" si="2074"/>
        <v>0</v>
      </c>
      <c r="U6628" s="13" t="b">
        <f ca="1">IF(CalcTable[[#This Row],[IrrPrecip]]&gt;=IC_MM,FALSE,TRUE)</f>
        <v>1</v>
      </c>
      <c r="V6628" s="13" t="b">
        <f t="shared" si="2075"/>
        <v>1</v>
      </c>
      <c r="W6628" s="13" t="e">
        <f ca="1">IF(AND(IRR_DRIP=FALSE,CalcTable[[#This Row],[IrrHours]]&lt;=0),FALSE,TRUE)</f>
        <v>#NAME?</v>
      </c>
      <c r="X6628" s="13" t="e">
        <f ca="1">AND(CalcTable[[#This Row],[IrrDay]],CalcTable[[#This Row],[IrrRain]],CalcTable[[#This Row],[IrrWarm]],CalcTable[[#This Row],[IrrWindy]])</f>
        <v>#NAME?</v>
      </c>
      <c r="Y6628" s="13" t="e">
        <f t="shared" ca="1" si="2076"/>
        <v>#NAME?</v>
      </c>
      <c r="Z6628" s="13" t="e">
        <f ca="1">CalcTable[[#This Row],[IrrHours]]/5</f>
        <v>#NAME?</v>
      </c>
      <c r="AA6628" s="13" t="e">
        <f ca="1">IF(CalcTable[[#This Row],[IrrFlag]]=FALSE,0,MAX(0,CalcTable[[#This Row],[VolRednWind]]*(FCAP*IRR_TARGET-CalcTable[[#This Row],[IWC]])))</f>
        <v>#NAME?</v>
      </c>
      <c r="AB6628" s="13" t="e">
        <f ca="1">CalcTable[[#This Row],[IWC]]+CalcTable[[#This Row],[Eff Precip]]+CalcTable[[#This Row],[IrrAmt]]-CalcTable[[#This Row],[AET]]</f>
        <v>#NAME?</v>
      </c>
      <c r="AC6628" s="13" t="e">
        <f ca="1">IF(CalcTable[[#This Row],[PWC]]&gt;FCAP,MIN(24*PERC,MIN(SAT,CalcTable[[#This Row],[PWC]])-FCAP),0)</f>
        <v>#NAME?</v>
      </c>
      <c r="AD6628" s="13" t="e">
        <f ca="1">IF(CalcTable[[#This Row],[PWC]]&gt;SAT,CalcTable[[#This Row],[PWC]]-SAT,0)</f>
        <v>#NAME?</v>
      </c>
      <c r="AE6628" s="13" t="e">
        <f ca="1">CalcTable[[#This Row],[PWC]]-CalcTable[[#This Row],[PercAmt]]-CalcTable[[#This Row],[Runoff]]</f>
        <v>#NAME?</v>
      </c>
      <c r="AF6628" s="13" t="e">
        <f ca="1">CalcTable[[#This Row],[IrrAmt]]/1000*CUR_IRR_AREA*10000/IRR_EFF</f>
        <v>#NAME?</v>
      </c>
      <c r="AG6628" s="147"/>
      <c r="AH6628" s="13"/>
      <c r="AI6628" s="50">
        <v>0</v>
      </c>
      <c r="AJ6628" s="50">
        <v>0</v>
      </c>
      <c r="AK6628" s="50">
        <v>0</v>
      </c>
      <c r="AL6628" s="50">
        <v>6.4684415900080907</v>
      </c>
      <c r="AM6628" s="50"/>
      <c r="AN6628" s="50"/>
      <c r="AO6628" s="50"/>
      <c r="AP6628" s="50"/>
      <c r="AQ6628" s="50"/>
      <c r="AR6628" s="50"/>
      <c r="AS6628" s="50"/>
      <c r="AT6628" s="50"/>
      <c r="AU6628" s="50"/>
      <c r="AV6628" s="50"/>
      <c r="AW6628" s="50"/>
      <c r="AX6628" s="50">
        <f t="shared" si="2087"/>
        <v>6.4684415900080907</v>
      </c>
      <c r="AY6628" s="50"/>
      <c r="AZ6628" s="50">
        <f t="shared" si="2077"/>
        <v>189.740953306904</v>
      </c>
      <c r="BA6628" s="50">
        <f t="shared" si="2078"/>
        <v>292.14083286936017</v>
      </c>
      <c r="BB6628" s="50">
        <f t="shared" si="2079"/>
        <v>301.17611636016511</v>
      </c>
      <c r="BC6628" s="17">
        <f t="shared" si="2080"/>
        <v>20035</v>
      </c>
      <c r="BD6628" s="50">
        <f t="shared" si="2081"/>
        <v>6.4684415900080907</v>
      </c>
      <c r="BE6628" s="50">
        <f t="shared" si="2082"/>
        <v>189.740953306904</v>
      </c>
      <c r="BF6628" s="50">
        <f t="shared" si="2088"/>
        <v>310.35579695454493</v>
      </c>
      <c r="BG6628" s="50"/>
      <c r="BH6628" s="17">
        <f t="shared" si="2083"/>
        <v>0</v>
      </c>
      <c r="BI6628" s="17">
        <f t="shared" si="2091"/>
        <v>6628</v>
      </c>
      <c r="BJ6628" s="17">
        <f t="shared" si="2089"/>
        <v>6628</v>
      </c>
      <c r="BK6628" s="150">
        <f t="shared" si="2090"/>
        <v>37771</v>
      </c>
      <c r="BL6628" s="50" t="e">
        <f t="shared" ca="1" si="2084"/>
        <v>#NAME?</v>
      </c>
      <c r="BM6628" s="50" t="e">
        <f t="shared" ca="1" si="2085"/>
        <v>#NAME?</v>
      </c>
      <c r="BN6628" s="50" t="e">
        <f t="shared" ca="1" si="2086"/>
        <v>#NAME?</v>
      </c>
    </row>
    <row r="6629" spans="1:66" x14ac:dyDescent="0.35">
      <c r="A6629" s="48">
        <v>37772</v>
      </c>
      <c r="B6629" s="17">
        <v>2003</v>
      </c>
      <c r="C6629" s="17">
        <v>5</v>
      </c>
      <c r="D6629" s="17">
        <v>151</v>
      </c>
      <c r="E6629" s="17">
        <v>31</v>
      </c>
      <c r="F6629" s="17">
        <v>7</v>
      </c>
      <c r="G6629" s="50">
        <v>10.1</v>
      </c>
      <c r="H6629" s="32">
        <v>3.9134846917734469</v>
      </c>
      <c r="I6629" s="50">
        <v>15.666666666666666</v>
      </c>
      <c r="J6629" s="13">
        <v>0.4</v>
      </c>
      <c r="K6629" s="13">
        <f t="shared" si="2072"/>
        <v>0.4</v>
      </c>
      <c r="L6629" s="13">
        <f t="shared" si="2073"/>
        <v>0</v>
      </c>
      <c r="M6629" s="13" t="e">
        <f ca="1">CalcTable[[#This Row],[IWC]]-AE6628</f>
        <v>#NAME?</v>
      </c>
      <c r="N6629" s="13" t="e">
        <f ca="1">IF(CalcTable[[#This Row],[Day of Year]]&lt;123,FCAP,AE6628)</f>
        <v>#NAME?</v>
      </c>
      <c r="O6629" s="17" t="e">
        <f ca="1">IF(IRR_DRIP,5,COUNTIF('IDET Wind Values'!C6613:G6613,"&lt;="&amp;IRR_MAXWIND))</f>
        <v>#NAME?</v>
      </c>
      <c r="P6629" s="13" t="e">
        <f ca="1">CalcTable[[#This Row],[ET_o]]*KL</f>
        <v>#NAME?</v>
      </c>
      <c r="Q6629" s="13" t="e">
        <f ca="1">IF(WILTPT&lt;=0,1,MAX(0,MIN(1,(CalcTable[[#This Row],[IWC]]-WILTPT)/(MAD-WILTPT))))</f>
        <v>#NAME?</v>
      </c>
      <c r="R6629" s="13" t="e">
        <f ca="1">CalcTable[[#This Row],[ETMult]]*CalcTable[[#This Row],[ETb]]</f>
        <v>#NAME?</v>
      </c>
      <c r="S6629" s="13" t="b">
        <f>INDEX(IRR_LIST,CalcTable[[#This Row],[Day of Week]]+1)</f>
        <v>0</v>
      </c>
      <c r="T6629" s="13">
        <f t="shared" ca="1" si="2074"/>
        <v>0</v>
      </c>
      <c r="U6629" s="13" t="b">
        <f ca="1">IF(CalcTable[[#This Row],[IrrPrecip]]&gt;=IC_MM,FALSE,TRUE)</f>
        <v>1</v>
      </c>
      <c r="V6629" s="13" t="b">
        <f t="shared" si="2075"/>
        <v>1</v>
      </c>
      <c r="W6629" s="13" t="e">
        <f ca="1">IF(AND(IRR_DRIP=FALSE,CalcTable[[#This Row],[IrrHours]]&lt;=0),FALSE,TRUE)</f>
        <v>#NAME?</v>
      </c>
      <c r="X6629" s="13" t="e">
        <f ca="1">AND(CalcTable[[#This Row],[IrrDay]],CalcTable[[#This Row],[IrrRain]],CalcTable[[#This Row],[IrrWarm]],CalcTable[[#This Row],[IrrWindy]])</f>
        <v>#NAME?</v>
      </c>
      <c r="Y6629" s="13" t="e">
        <f t="shared" ca="1" si="2076"/>
        <v>#NAME?</v>
      </c>
      <c r="Z6629" s="13" t="e">
        <f ca="1">CalcTable[[#This Row],[IrrHours]]/5</f>
        <v>#NAME?</v>
      </c>
      <c r="AA6629" s="13" t="e">
        <f ca="1">IF(CalcTable[[#This Row],[IrrFlag]]=FALSE,0,MAX(0,CalcTable[[#This Row],[VolRednWind]]*(FCAP*IRR_TARGET-CalcTable[[#This Row],[IWC]])))</f>
        <v>#NAME?</v>
      </c>
      <c r="AB6629" s="13" t="e">
        <f ca="1">CalcTable[[#This Row],[IWC]]+CalcTable[[#This Row],[Eff Precip]]+CalcTable[[#This Row],[IrrAmt]]-CalcTable[[#This Row],[AET]]</f>
        <v>#NAME?</v>
      </c>
      <c r="AC6629" s="13" t="e">
        <f ca="1">IF(CalcTable[[#This Row],[PWC]]&gt;FCAP,MIN(24*PERC,MIN(SAT,CalcTable[[#This Row],[PWC]])-FCAP),0)</f>
        <v>#NAME?</v>
      </c>
      <c r="AD6629" s="13" t="e">
        <f ca="1">IF(CalcTable[[#This Row],[PWC]]&gt;SAT,CalcTable[[#This Row],[PWC]]-SAT,0)</f>
        <v>#NAME?</v>
      </c>
      <c r="AE6629" s="13" t="e">
        <f ca="1">CalcTable[[#This Row],[PWC]]-CalcTable[[#This Row],[PercAmt]]-CalcTable[[#This Row],[Runoff]]</f>
        <v>#NAME?</v>
      </c>
      <c r="AF6629" s="13" t="e">
        <f ca="1">CalcTable[[#This Row],[IrrAmt]]/1000*CUR_IRR_AREA*10000/IRR_EFF</f>
        <v>#NAME?</v>
      </c>
      <c r="AG6629" s="147"/>
      <c r="AH6629" s="13"/>
      <c r="AI6629" s="50">
        <v>0</v>
      </c>
      <c r="AJ6629" s="50">
        <v>0</v>
      </c>
      <c r="AK6629" s="50">
        <v>2.3567988888294948</v>
      </c>
      <c r="AL6629" s="50">
        <v>0</v>
      </c>
      <c r="AM6629" s="50"/>
      <c r="AN6629" s="50"/>
      <c r="AO6629" s="50"/>
      <c r="AP6629" s="50"/>
      <c r="AQ6629" s="50"/>
      <c r="AR6629" s="50"/>
      <c r="AS6629" s="50"/>
      <c r="AT6629" s="50"/>
      <c r="AU6629" s="50"/>
      <c r="AV6629" s="50"/>
      <c r="AW6629" s="50"/>
      <c r="AX6629" s="50">
        <f t="shared" si="2087"/>
        <v>2.3567988888294948</v>
      </c>
      <c r="AY6629" s="50"/>
      <c r="AZ6629" s="50">
        <f t="shared" si="2077"/>
        <v>34.566383702832596</v>
      </c>
      <c r="BA6629" s="50">
        <f t="shared" si="2078"/>
        <v>53.221257447218434</v>
      </c>
      <c r="BB6629" s="50">
        <f t="shared" si="2079"/>
        <v>54.867275718781904</v>
      </c>
      <c r="BC6629" s="17">
        <f t="shared" si="2080"/>
        <v>20035</v>
      </c>
      <c r="BD6629" s="50">
        <f t="shared" si="2081"/>
        <v>2.3567988888294948</v>
      </c>
      <c r="BE6629" s="50">
        <f t="shared" si="2082"/>
        <v>34.566383702832596</v>
      </c>
      <c r="BF6629" s="50">
        <f t="shared" si="2088"/>
        <v>56.539599780427871</v>
      </c>
      <c r="BG6629" s="50"/>
      <c r="BH6629" s="17">
        <f t="shared" si="2083"/>
        <v>0</v>
      </c>
      <c r="BI6629" s="17">
        <f t="shared" si="2091"/>
        <v>6629</v>
      </c>
      <c r="BJ6629" s="17">
        <f t="shared" si="2089"/>
        <v>6629</v>
      </c>
      <c r="BK6629" s="150">
        <f t="shared" si="2090"/>
        <v>37772</v>
      </c>
      <c r="BL6629" s="50" t="e">
        <f t="shared" ca="1" si="2084"/>
        <v>#NAME?</v>
      </c>
      <c r="BM6629" s="50" t="e">
        <f t="shared" ca="1" si="2085"/>
        <v>#NAME?</v>
      </c>
      <c r="BN6629" s="50" t="e">
        <f t="shared" ca="1" si="2086"/>
        <v>#NAME?</v>
      </c>
    </row>
    <row r="6630" spans="1:66" x14ac:dyDescent="0.35">
      <c r="A6630" s="48">
        <v>37773</v>
      </c>
      <c r="B6630" s="17">
        <v>2003</v>
      </c>
      <c r="C6630" s="17">
        <v>6</v>
      </c>
      <c r="D6630" s="17">
        <v>152</v>
      </c>
      <c r="E6630" s="17">
        <v>1</v>
      </c>
      <c r="F6630" s="17">
        <v>1</v>
      </c>
      <c r="G6630" s="50">
        <v>10.4</v>
      </c>
      <c r="H6630" s="32">
        <v>3.8844931460845951</v>
      </c>
      <c r="I6630" s="50">
        <v>15.333333333333334</v>
      </c>
      <c r="J6630" s="13">
        <v>3.6</v>
      </c>
      <c r="K6630" s="13">
        <f t="shared" si="2072"/>
        <v>3.6</v>
      </c>
      <c r="L6630" s="13">
        <f t="shared" si="2073"/>
        <v>0</v>
      </c>
      <c r="M6630" s="13" t="e">
        <f ca="1">CalcTable[[#This Row],[IWC]]-AE6629</f>
        <v>#NAME?</v>
      </c>
      <c r="N6630" s="13" t="e">
        <f ca="1">IF(CalcTable[[#This Row],[Day of Year]]&lt;123,FCAP,AE6629)</f>
        <v>#NAME?</v>
      </c>
      <c r="O6630" s="17" t="e">
        <f ca="1">IF(IRR_DRIP,5,COUNTIF('IDET Wind Values'!C6614:G6614,"&lt;="&amp;IRR_MAXWIND))</f>
        <v>#NAME?</v>
      </c>
      <c r="P6630" s="13" t="e">
        <f ca="1">CalcTable[[#This Row],[ET_o]]*KL</f>
        <v>#NAME?</v>
      </c>
      <c r="Q6630" s="13" t="e">
        <f ca="1">IF(WILTPT&lt;=0,1,MAX(0,MIN(1,(CalcTable[[#This Row],[IWC]]-WILTPT)/(MAD-WILTPT))))</f>
        <v>#NAME?</v>
      </c>
      <c r="R6630" s="13" t="e">
        <f ca="1">CalcTable[[#This Row],[ETMult]]*CalcTable[[#This Row],[ETb]]</f>
        <v>#NAME?</v>
      </c>
      <c r="S6630" s="13" t="b">
        <f>INDEX(IRR_LIST,CalcTable[[#This Row],[Day of Week]]+1)</f>
        <v>1</v>
      </c>
      <c r="T6630" s="13">
        <f t="shared" ca="1" si="2074"/>
        <v>0.4</v>
      </c>
      <c r="U6630" s="13" t="b">
        <f ca="1">IF(CalcTable[[#This Row],[IrrPrecip]]&gt;=IC_MM,FALSE,TRUE)</f>
        <v>1</v>
      </c>
      <c r="V6630" s="13" t="b">
        <f t="shared" si="2075"/>
        <v>1</v>
      </c>
      <c r="W6630" s="13" t="e">
        <f ca="1">IF(AND(IRR_DRIP=FALSE,CalcTable[[#This Row],[IrrHours]]&lt;=0),FALSE,TRUE)</f>
        <v>#NAME?</v>
      </c>
      <c r="X6630" s="13" t="e">
        <f ca="1">AND(CalcTable[[#This Row],[IrrDay]],CalcTable[[#This Row],[IrrRain]],CalcTable[[#This Row],[IrrWarm]],CalcTable[[#This Row],[IrrWindy]])</f>
        <v>#NAME?</v>
      </c>
      <c r="Y6630" s="13" t="e">
        <f t="shared" ca="1" si="2076"/>
        <v>#NAME?</v>
      </c>
      <c r="Z6630" s="13" t="e">
        <f ca="1">CalcTable[[#This Row],[IrrHours]]/5</f>
        <v>#NAME?</v>
      </c>
      <c r="AA6630" s="13" t="e">
        <f ca="1">IF(CalcTable[[#This Row],[IrrFlag]]=FALSE,0,MAX(0,CalcTable[[#This Row],[VolRednWind]]*(FCAP*IRR_TARGET-CalcTable[[#This Row],[IWC]])))</f>
        <v>#NAME?</v>
      </c>
      <c r="AB6630" s="13" t="e">
        <f ca="1">CalcTable[[#This Row],[IWC]]+CalcTable[[#This Row],[Eff Precip]]+CalcTable[[#This Row],[IrrAmt]]-CalcTable[[#This Row],[AET]]</f>
        <v>#NAME?</v>
      </c>
      <c r="AC6630" s="13" t="e">
        <f ca="1">IF(CalcTable[[#This Row],[PWC]]&gt;FCAP,MIN(24*PERC,MIN(SAT,CalcTable[[#This Row],[PWC]])-FCAP),0)</f>
        <v>#NAME?</v>
      </c>
      <c r="AD6630" s="13" t="e">
        <f ca="1">IF(CalcTable[[#This Row],[PWC]]&gt;SAT,CalcTable[[#This Row],[PWC]]-SAT,0)</f>
        <v>#NAME?</v>
      </c>
      <c r="AE6630" s="13" t="e">
        <f ca="1">CalcTable[[#This Row],[PWC]]-CalcTable[[#This Row],[PercAmt]]-CalcTable[[#This Row],[Runoff]]</f>
        <v>#NAME?</v>
      </c>
      <c r="AF6630" s="13" t="e">
        <f ca="1">CalcTable[[#This Row],[IrrAmt]]/1000*CUR_IRR_AREA*10000/IRR_EFF</f>
        <v>#NAME?</v>
      </c>
      <c r="AG6630" s="147"/>
      <c r="AH6630" s="13"/>
      <c r="AI6630" s="50">
        <v>0</v>
      </c>
      <c r="AJ6630" s="50">
        <v>0</v>
      </c>
      <c r="AK6630" s="50">
        <v>0</v>
      </c>
      <c r="AL6630" s="50">
        <v>0</v>
      </c>
      <c r="AM6630" s="50"/>
      <c r="AN6630" s="50"/>
      <c r="AO6630" s="50"/>
      <c r="AP6630" s="50"/>
      <c r="AQ6630" s="50"/>
      <c r="AR6630" s="50"/>
      <c r="AS6630" s="50"/>
      <c r="AT6630" s="50"/>
      <c r="AU6630" s="50"/>
      <c r="AV6630" s="50"/>
      <c r="AW6630" s="50"/>
      <c r="AX6630" s="50">
        <f t="shared" si="2087"/>
        <v>0</v>
      </c>
      <c r="AY6630" s="50"/>
      <c r="AZ6630" s="50">
        <f t="shared" si="2077"/>
        <v>0</v>
      </c>
      <c r="BA6630" s="50">
        <f t="shared" si="2078"/>
        <v>0</v>
      </c>
      <c r="BB6630" s="50">
        <f t="shared" si="2079"/>
        <v>0</v>
      </c>
      <c r="BC6630" s="17">
        <f t="shared" si="2080"/>
        <v>20036</v>
      </c>
      <c r="BD6630" s="50">
        <f t="shared" si="2081"/>
        <v>0</v>
      </c>
      <c r="BE6630" s="50">
        <f t="shared" si="2082"/>
        <v>0</v>
      </c>
      <c r="BF6630" s="50">
        <f t="shared" si="2088"/>
        <v>0</v>
      </c>
      <c r="BG6630" s="50"/>
      <c r="BH6630" s="17">
        <f t="shared" si="2083"/>
        <v>0</v>
      </c>
      <c r="BI6630" s="17">
        <f t="shared" si="2091"/>
        <v>6630</v>
      </c>
      <c r="BJ6630" s="17">
        <f t="shared" si="2089"/>
        <v>6630</v>
      </c>
      <c r="BK6630" s="150">
        <f t="shared" si="2090"/>
        <v>37773</v>
      </c>
      <c r="BL6630" s="50" t="e">
        <f t="shared" ca="1" si="2084"/>
        <v>#NAME?</v>
      </c>
      <c r="BM6630" s="50" t="e">
        <f t="shared" ca="1" si="2085"/>
        <v>#NAME?</v>
      </c>
      <c r="BN6630" s="50" t="e">
        <f t="shared" ca="1" si="2086"/>
        <v>#NAME?</v>
      </c>
    </row>
    <row r="6631" spans="1:66" x14ac:dyDescent="0.35">
      <c r="A6631" s="48">
        <v>37774</v>
      </c>
      <c r="B6631" s="17">
        <v>2003</v>
      </c>
      <c r="C6631" s="17">
        <v>6</v>
      </c>
      <c r="D6631" s="17">
        <v>153</v>
      </c>
      <c r="E6631" s="17">
        <v>2</v>
      </c>
      <c r="F6631" s="17">
        <v>2</v>
      </c>
      <c r="G6631" s="50">
        <v>8</v>
      </c>
      <c r="H6631" s="32">
        <v>4.0955344606339237</v>
      </c>
      <c r="I6631" s="50">
        <v>21</v>
      </c>
      <c r="J6631" s="13">
        <v>0.6</v>
      </c>
      <c r="K6631" s="13">
        <f t="shared" si="2072"/>
        <v>0.6</v>
      </c>
      <c r="L6631" s="13">
        <f t="shared" si="2073"/>
        <v>0</v>
      </c>
      <c r="M6631" s="13" t="e">
        <f ca="1">CalcTable[[#This Row],[IWC]]-AE6630</f>
        <v>#NAME?</v>
      </c>
      <c r="N6631" s="13" t="e">
        <f ca="1">IF(CalcTable[[#This Row],[Day of Year]]&lt;123,FCAP,AE6630)</f>
        <v>#NAME?</v>
      </c>
      <c r="O6631" s="17" t="e">
        <f ca="1">IF(IRR_DRIP,5,COUNTIF('IDET Wind Values'!C6615:G6615,"&lt;="&amp;IRR_MAXWIND))</f>
        <v>#NAME?</v>
      </c>
      <c r="P6631" s="13" t="e">
        <f ca="1">CalcTable[[#This Row],[ET_o]]*KL</f>
        <v>#NAME?</v>
      </c>
      <c r="Q6631" s="13" t="e">
        <f ca="1">IF(WILTPT&lt;=0,1,MAX(0,MIN(1,(CalcTable[[#This Row],[IWC]]-WILTPT)/(MAD-WILTPT))))</f>
        <v>#NAME?</v>
      </c>
      <c r="R6631" s="13" t="e">
        <f ca="1">CalcTable[[#This Row],[ETMult]]*CalcTable[[#This Row],[ETb]]</f>
        <v>#NAME?</v>
      </c>
      <c r="S6631" s="13" t="b">
        <f>INDEX(IRR_LIST,CalcTable[[#This Row],[Day of Week]]+1)</f>
        <v>0</v>
      </c>
      <c r="T6631" s="13">
        <f t="shared" ca="1" si="2074"/>
        <v>4</v>
      </c>
      <c r="U6631" s="13" t="b">
        <f ca="1">IF(CalcTable[[#This Row],[IrrPrecip]]&gt;=IC_MM,FALSE,TRUE)</f>
        <v>1</v>
      </c>
      <c r="V6631" s="13" t="b">
        <f t="shared" si="2075"/>
        <v>1</v>
      </c>
      <c r="W6631" s="13" t="e">
        <f ca="1">IF(AND(IRR_DRIP=FALSE,CalcTable[[#This Row],[IrrHours]]&lt;=0),FALSE,TRUE)</f>
        <v>#NAME?</v>
      </c>
      <c r="X6631" s="13" t="e">
        <f ca="1">AND(CalcTable[[#This Row],[IrrDay]],CalcTable[[#This Row],[IrrRain]],CalcTable[[#This Row],[IrrWarm]],CalcTable[[#This Row],[IrrWindy]])</f>
        <v>#NAME?</v>
      </c>
      <c r="Y6631" s="13" t="e">
        <f t="shared" ca="1" si="2076"/>
        <v>#NAME?</v>
      </c>
      <c r="Z6631" s="13" t="e">
        <f ca="1">CalcTable[[#This Row],[IrrHours]]/5</f>
        <v>#NAME?</v>
      </c>
      <c r="AA6631" s="13" t="e">
        <f ca="1">IF(CalcTable[[#This Row],[IrrFlag]]=FALSE,0,MAX(0,CalcTable[[#This Row],[VolRednWind]]*(FCAP*IRR_TARGET-CalcTable[[#This Row],[IWC]])))</f>
        <v>#NAME?</v>
      </c>
      <c r="AB6631" s="13" t="e">
        <f ca="1">CalcTable[[#This Row],[IWC]]+CalcTable[[#This Row],[Eff Precip]]+CalcTable[[#This Row],[IrrAmt]]-CalcTable[[#This Row],[AET]]</f>
        <v>#NAME?</v>
      </c>
      <c r="AC6631" s="13" t="e">
        <f ca="1">IF(CalcTable[[#This Row],[PWC]]&gt;FCAP,MIN(24*PERC,MIN(SAT,CalcTable[[#This Row],[PWC]])-FCAP),0)</f>
        <v>#NAME?</v>
      </c>
      <c r="AD6631" s="13" t="e">
        <f ca="1">IF(CalcTable[[#This Row],[PWC]]&gt;SAT,CalcTable[[#This Row],[PWC]]-SAT,0)</f>
        <v>#NAME?</v>
      </c>
      <c r="AE6631" s="13" t="e">
        <f ca="1">CalcTable[[#This Row],[PWC]]-CalcTable[[#This Row],[PercAmt]]-CalcTable[[#This Row],[Runoff]]</f>
        <v>#NAME?</v>
      </c>
      <c r="AF6631" s="13" t="e">
        <f ca="1">CalcTable[[#This Row],[IrrAmt]]/1000*CUR_IRR_AREA*10000/IRR_EFF</f>
        <v>#NAME?</v>
      </c>
      <c r="AG6631" s="147"/>
      <c r="AH6631" s="13"/>
      <c r="AI6631" s="50">
        <v>0</v>
      </c>
      <c r="AJ6631" s="50">
        <v>0</v>
      </c>
      <c r="AK6631" s="50">
        <v>6.3473075001091006</v>
      </c>
      <c r="AL6631" s="50">
        <v>7.5116076285054199</v>
      </c>
      <c r="AM6631" s="50"/>
      <c r="AN6631" s="50"/>
      <c r="AO6631" s="50"/>
      <c r="AP6631" s="50"/>
      <c r="AQ6631" s="50"/>
      <c r="AR6631" s="50"/>
      <c r="AS6631" s="50"/>
      <c r="AT6631" s="50"/>
      <c r="AU6631" s="50"/>
      <c r="AV6631" s="50"/>
      <c r="AW6631" s="50"/>
      <c r="AX6631" s="50">
        <f t="shared" si="2087"/>
        <v>13.85891512861452</v>
      </c>
      <c r="AY6631" s="50"/>
      <c r="AZ6631" s="50">
        <f t="shared" si="2077"/>
        <v>313.4343337710925</v>
      </c>
      <c r="BA6631" s="50">
        <f t="shared" si="2078"/>
        <v>482.58937104438053</v>
      </c>
      <c r="BB6631" s="50">
        <f t="shared" si="2079"/>
        <v>497.51481550967065</v>
      </c>
      <c r="BC6631" s="17">
        <f t="shared" si="2080"/>
        <v>20036</v>
      </c>
      <c r="BD6631" s="50">
        <f t="shared" si="2081"/>
        <v>13.85891512861452</v>
      </c>
      <c r="BE6631" s="50">
        <f t="shared" si="2082"/>
        <v>313.4343337710925</v>
      </c>
      <c r="BF6631" s="50">
        <f t="shared" si="2088"/>
        <v>512.67879050391969</v>
      </c>
      <c r="BG6631" s="50"/>
      <c r="BH6631" s="17">
        <f t="shared" si="2083"/>
        <v>0</v>
      </c>
      <c r="BI6631" s="17">
        <f t="shared" si="2091"/>
        <v>6631</v>
      </c>
      <c r="BJ6631" s="17">
        <f t="shared" si="2089"/>
        <v>6631</v>
      </c>
      <c r="BK6631" s="150">
        <f t="shared" si="2090"/>
        <v>37774</v>
      </c>
      <c r="BL6631" s="50" t="e">
        <f t="shared" ca="1" si="2084"/>
        <v>#NAME?</v>
      </c>
      <c r="BM6631" s="50" t="e">
        <f t="shared" ca="1" si="2085"/>
        <v>#NAME?</v>
      </c>
      <c r="BN6631" s="50" t="e">
        <f t="shared" ca="1" si="2086"/>
        <v>#NAME?</v>
      </c>
    </row>
    <row r="6632" spans="1:66" x14ac:dyDescent="0.35">
      <c r="A6632" s="48">
        <v>37775</v>
      </c>
      <c r="B6632" s="17">
        <v>2003</v>
      </c>
      <c r="C6632" s="17">
        <v>6</v>
      </c>
      <c r="D6632" s="17">
        <v>154</v>
      </c>
      <c r="E6632" s="17">
        <v>3</v>
      </c>
      <c r="F6632" s="17">
        <v>3</v>
      </c>
      <c r="G6632" s="50">
        <v>5.8</v>
      </c>
      <c r="H6632" s="32">
        <v>4.8168511709031083</v>
      </c>
      <c r="I6632" s="50">
        <v>8.5</v>
      </c>
      <c r="J6632" s="13">
        <v>0</v>
      </c>
      <c r="K6632" s="13">
        <f t="shared" si="2072"/>
        <v>0</v>
      </c>
      <c r="L6632" s="13">
        <f t="shared" si="2073"/>
        <v>0</v>
      </c>
      <c r="M6632" s="13" t="e">
        <f ca="1">CalcTable[[#This Row],[IWC]]-AE6631</f>
        <v>#NAME?</v>
      </c>
      <c r="N6632" s="13" t="e">
        <f ca="1">IF(CalcTable[[#This Row],[Day of Year]]&lt;123,FCAP,AE6631)</f>
        <v>#NAME?</v>
      </c>
      <c r="O6632" s="17" t="e">
        <f ca="1">IF(IRR_DRIP,5,COUNTIF('IDET Wind Values'!C6616:G6616,"&lt;="&amp;IRR_MAXWIND))</f>
        <v>#NAME?</v>
      </c>
      <c r="P6632" s="13" t="e">
        <f ca="1">CalcTable[[#This Row],[ET_o]]*KL</f>
        <v>#NAME?</v>
      </c>
      <c r="Q6632" s="13" t="e">
        <f ca="1">IF(WILTPT&lt;=0,1,MAX(0,MIN(1,(CalcTable[[#This Row],[IWC]]-WILTPT)/(MAD-WILTPT))))</f>
        <v>#NAME?</v>
      </c>
      <c r="R6632" s="13" t="e">
        <f ca="1">CalcTable[[#This Row],[ETMult]]*CalcTable[[#This Row],[ETb]]</f>
        <v>#NAME?</v>
      </c>
      <c r="S6632" s="13" t="b">
        <f>INDEX(IRR_LIST,CalcTable[[#This Row],[Day of Week]]+1)</f>
        <v>1</v>
      </c>
      <c r="T6632" s="13">
        <f t="shared" ca="1" si="2074"/>
        <v>4.2</v>
      </c>
      <c r="U6632" s="13" t="b">
        <f ca="1">IF(CalcTable[[#This Row],[IrrPrecip]]&gt;=IC_MM,FALSE,TRUE)</f>
        <v>1</v>
      </c>
      <c r="V6632" s="13" t="b">
        <f t="shared" si="2075"/>
        <v>1</v>
      </c>
      <c r="W6632" s="13" t="e">
        <f ca="1">IF(AND(IRR_DRIP=FALSE,CalcTable[[#This Row],[IrrHours]]&lt;=0),FALSE,TRUE)</f>
        <v>#NAME?</v>
      </c>
      <c r="X6632" s="13" t="e">
        <f ca="1">AND(CalcTable[[#This Row],[IrrDay]],CalcTable[[#This Row],[IrrRain]],CalcTable[[#This Row],[IrrWarm]],CalcTable[[#This Row],[IrrWindy]])</f>
        <v>#NAME?</v>
      </c>
      <c r="Y6632" s="13" t="e">
        <f t="shared" ca="1" si="2076"/>
        <v>#NAME?</v>
      </c>
      <c r="Z6632" s="13" t="e">
        <f ca="1">CalcTable[[#This Row],[IrrHours]]/5</f>
        <v>#NAME?</v>
      </c>
      <c r="AA6632" s="13" t="e">
        <f ca="1">IF(CalcTable[[#This Row],[IrrFlag]]=FALSE,0,MAX(0,CalcTable[[#This Row],[VolRednWind]]*(FCAP*IRR_TARGET-CalcTable[[#This Row],[IWC]])))</f>
        <v>#NAME?</v>
      </c>
      <c r="AB6632" s="13" t="e">
        <f ca="1">CalcTable[[#This Row],[IWC]]+CalcTable[[#This Row],[Eff Precip]]+CalcTable[[#This Row],[IrrAmt]]-CalcTable[[#This Row],[AET]]</f>
        <v>#NAME?</v>
      </c>
      <c r="AC6632" s="13" t="e">
        <f ca="1">IF(CalcTable[[#This Row],[PWC]]&gt;FCAP,MIN(24*PERC,MIN(SAT,CalcTable[[#This Row],[PWC]])-FCAP),0)</f>
        <v>#NAME?</v>
      </c>
      <c r="AD6632" s="13" t="e">
        <f ca="1">IF(CalcTable[[#This Row],[PWC]]&gt;SAT,CalcTable[[#This Row],[PWC]]-SAT,0)</f>
        <v>#NAME?</v>
      </c>
      <c r="AE6632" s="13" t="e">
        <f ca="1">CalcTable[[#This Row],[PWC]]-CalcTable[[#This Row],[PercAmt]]-CalcTable[[#This Row],[Runoff]]</f>
        <v>#NAME?</v>
      </c>
      <c r="AF6632" s="13" t="e">
        <f ca="1">CalcTable[[#This Row],[IrrAmt]]/1000*CUR_IRR_AREA*10000/IRR_EFF</f>
        <v>#NAME?</v>
      </c>
      <c r="AG6632" s="147"/>
      <c r="AH6632" s="13"/>
      <c r="AI6632" s="50">
        <v>0</v>
      </c>
      <c r="AJ6632" s="50">
        <v>0</v>
      </c>
      <c r="AK6632" s="50">
        <v>0</v>
      </c>
      <c r="AL6632" s="50">
        <v>0</v>
      </c>
      <c r="AM6632" s="50"/>
      <c r="AN6632" s="50"/>
      <c r="AO6632" s="50"/>
      <c r="AP6632" s="50"/>
      <c r="AQ6632" s="50"/>
      <c r="AR6632" s="50"/>
      <c r="AS6632" s="50"/>
      <c r="AT6632" s="50"/>
      <c r="AU6632" s="50"/>
      <c r="AV6632" s="50"/>
      <c r="AW6632" s="50"/>
      <c r="AX6632" s="50">
        <f t="shared" si="2087"/>
        <v>0</v>
      </c>
      <c r="AY6632" s="50"/>
      <c r="AZ6632" s="50">
        <f t="shared" si="2077"/>
        <v>0</v>
      </c>
      <c r="BA6632" s="50">
        <f t="shared" si="2078"/>
        <v>0</v>
      </c>
      <c r="BB6632" s="50">
        <f t="shared" si="2079"/>
        <v>0</v>
      </c>
      <c r="BC6632" s="17">
        <f t="shared" si="2080"/>
        <v>20036</v>
      </c>
      <c r="BD6632" s="50">
        <f t="shared" si="2081"/>
        <v>0</v>
      </c>
      <c r="BE6632" s="50">
        <f t="shared" si="2082"/>
        <v>0</v>
      </c>
      <c r="BF6632" s="50">
        <f t="shared" si="2088"/>
        <v>0</v>
      </c>
      <c r="BG6632" s="50"/>
      <c r="BH6632" s="17">
        <f t="shared" si="2083"/>
        <v>0</v>
      </c>
      <c r="BI6632" s="17">
        <f t="shared" si="2091"/>
        <v>6632</v>
      </c>
      <c r="BJ6632" s="17">
        <f t="shared" si="2089"/>
        <v>6632</v>
      </c>
      <c r="BK6632" s="150">
        <f t="shared" si="2090"/>
        <v>37775</v>
      </c>
      <c r="BL6632" s="50" t="e">
        <f t="shared" ca="1" si="2084"/>
        <v>#NAME?</v>
      </c>
      <c r="BM6632" s="50" t="e">
        <f t="shared" ca="1" si="2085"/>
        <v>#NAME?</v>
      </c>
      <c r="BN6632" s="50" t="e">
        <f t="shared" ca="1" si="2086"/>
        <v>#NAME?</v>
      </c>
    </row>
    <row r="6633" spans="1:66" x14ac:dyDescent="0.35">
      <c r="A6633" s="48">
        <v>37776</v>
      </c>
      <c r="B6633" s="17">
        <v>2003</v>
      </c>
      <c r="C6633" s="17">
        <v>6</v>
      </c>
      <c r="D6633" s="17">
        <v>155</v>
      </c>
      <c r="E6633" s="17">
        <v>4</v>
      </c>
      <c r="F6633" s="17">
        <v>4</v>
      </c>
      <c r="G6633" s="50">
        <v>8.4</v>
      </c>
      <c r="H6633" s="32">
        <v>6.2670774552376534</v>
      </c>
      <c r="I6633" s="50">
        <v>24.5</v>
      </c>
      <c r="J6633" s="13">
        <v>0</v>
      </c>
      <c r="K6633" s="13">
        <f t="shared" si="2072"/>
        <v>0</v>
      </c>
      <c r="L6633" s="13">
        <f t="shared" si="2073"/>
        <v>0</v>
      </c>
      <c r="M6633" s="13" t="e">
        <f ca="1">CalcTable[[#This Row],[IWC]]-AE6632</f>
        <v>#NAME?</v>
      </c>
      <c r="N6633" s="13" t="e">
        <f ca="1">IF(CalcTable[[#This Row],[Day of Year]]&lt;123,FCAP,AE6632)</f>
        <v>#NAME?</v>
      </c>
      <c r="O6633" s="17" t="e">
        <f ca="1">IF(IRR_DRIP,5,COUNTIF('IDET Wind Values'!C6617:G6617,"&lt;="&amp;IRR_MAXWIND))</f>
        <v>#NAME?</v>
      </c>
      <c r="P6633" s="13" t="e">
        <f ca="1">CalcTable[[#This Row],[ET_o]]*KL</f>
        <v>#NAME?</v>
      </c>
      <c r="Q6633" s="13" t="e">
        <f ca="1">IF(WILTPT&lt;=0,1,MAX(0,MIN(1,(CalcTable[[#This Row],[IWC]]-WILTPT)/(MAD-WILTPT))))</f>
        <v>#NAME?</v>
      </c>
      <c r="R6633" s="13" t="e">
        <f ca="1">CalcTable[[#This Row],[ETMult]]*CalcTable[[#This Row],[ETb]]</f>
        <v>#NAME?</v>
      </c>
      <c r="S6633" s="13" t="b">
        <f>INDEX(IRR_LIST,CalcTable[[#This Row],[Day of Week]]+1)</f>
        <v>0</v>
      </c>
      <c r="T6633" s="13">
        <f t="shared" ca="1" si="2074"/>
        <v>0.6</v>
      </c>
      <c r="U6633" s="13" t="b">
        <f ca="1">IF(CalcTable[[#This Row],[IrrPrecip]]&gt;=IC_MM,FALSE,TRUE)</f>
        <v>1</v>
      </c>
      <c r="V6633" s="13" t="b">
        <f t="shared" si="2075"/>
        <v>1</v>
      </c>
      <c r="W6633" s="13" t="e">
        <f ca="1">IF(AND(IRR_DRIP=FALSE,CalcTable[[#This Row],[IrrHours]]&lt;=0),FALSE,TRUE)</f>
        <v>#NAME?</v>
      </c>
      <c r="X6633" s="13" t="e">
        <f ca="1">AND(CalcTable[[#This Row],[IrrDay]],CalcTable[[#This Row],[IrrRain]],CalcTable[[#This Row],[IrrWarm]],CalcTable[[#This Row],[IrrWindy]])</f>
        <v>#NAME?</v>
      </c>
      <c r="Y6633" s="13" t="e">
        <f t="shared" ca="1" si="2076"/>
        <v>#NAME?</v>
      </c>
      <c r="Z6633" s="13" t="e">
        <f ca="1">CalcTable[[#This Row],[IrrHours]]/5</f>
        <v>#NAME?</v>
      </c>
      <c r="AA6633" s="13" t="e">
        <f ca="1">IF(CalcTable[[#This Row],[IrrFlag]]=FALSE,0,MAX(0,CalcTable[[#This Row],[VolRednWind]]*(FCAP*IRR_TARGET-CalcTable[[#This Row],[IWC]])))</f>
        <v>#NAME?</v>
      </c>
      <c r="AB6633" s="13" t="e">
        <f ca="1">CalcTable[[#This Row],[IWC]]+CalcTable[[#This Row],[Eff Precip]]+CalcTable[[#This Row],[IrrAmt]]-CalcTable[[#This Row],[AET]]</f>
        <v>#NAME?</v>
      </c>
      <c r="AC6633" s="13" t="e">
        <f ca="1">IF(CalcTable[[#This Row],[PWC]]&gt;FCAP,MIN(24*PERC,MIN(SAT,CalcTable[[#This Row],[PWC]])-FCAP),0)</f>
        <v>#NAME?</v>
      </c>
      <c r="AD6633" s="13" t="e">
        <f ca="1">IF(CalcTable[[#This Row],[PWC]]&gt;SAT,CalcTable[[#This Row],[PWC]]-SAT,0)</f>
        <v>#NAME?</v>
      </c>
      <c r="AE6633" s="13" t="e">
        <f ca="1">CalcTable[[#This Row],[PWC]]-CalcTable[[#This Row],[PercAmt]]-CalcTable[[#This Row],[Runoff]]</f>
        <v>#NAME?</v>
      </c>
      <c r="AF6633" s="13" t="e">
        <f ca="1">CalcTable[[#This Row],[IrrAmt]]/1000*CUR_IRR_AREA*10000/IRR_EFF</f>
        <v>#NAME?</v>
      </c>
      <c r="AG6633" s="147"/>
      <c r="AH6633" s="13"/>
      <c r="AI6633" s="50">
        <v>0</v>
      </c>
      <c r="AJ6633" s="50">
        <v>0</v>
      </c>
      <c r="AK6633" s="50">
        <v>6.0035143324535261</v>
      </c>
      <c r="AL6633" s="50">
        <v>4.9292681439967119</v>
      </c>
      <c r="AM6633" s="50"/>
      <c r="AN6633" s="50"/>
      <c r="AO6633" s="50"/>
      <c r="AP6633" s="50"/>
      <c r="AQ6633" s="50"/>
      <c r="AR6633" s="50"/>
      <c r="AS6633" s="50"/>
      <c r="AT6633" s="50"/>
      <c r="AU6633" s="50"/>
      <c r="AV6633" s="50"/>
      <c r="AW6633" s="50"/>
      <c r="AX6633" s="50">
        <f t="shared" si="2087"/>
        <v>10.932782476450239</v>
      </c>
      <c r="AY6633" s="50"/>
      <c r="AZ6633" s="50">
        <f t="shared" si="2077"/>
        <v>232.64340909988863</v>
      </c>
      <c r="BA6633" s="50">
        <f t="shared" si="2078"/>
        <v>358.19699496332055</v>
      </c>
      <c r="BB6633" s="50">
        <f t="shared" si="2079"/>
        <v>369.2752525395058</v>
      </c>
      <c r="BC6633" s="17">
        <f t="shared" si="2080"/>
        <v>20036</v>
      </c>
      <c r="BD6633" s="50">
        <f t="shared" si="2081"/>
        <v>10.932782476450239</v>
      </c>
      <c r="BE6633" s="50">
        <f t="shared" si="2082"/>
        <v>232.64340909988863</v>
      </c>
      <c r="BF6633" s="50">
        <f t="shared" si="2088"/>
        <v>380.53055694640585</v>
      </c>
      <c r="BG6633" s="50"/>
      <c r="BH6633" s="17">
        <f t="shared" si="2083"/>
        <v>0</v>
      </c>
      <c r="BI6633" s="17">
        <f t="shared" si="2091"/>
        <v>6633</v>
      </c>
      <c r="BJ6633" s="17">
        <f t="shared" si="2089"/>
        <v>6633</v>
      </c>
      <c r="BK6633" s="150">
        <f t="shared" si="2090"/>
        <v>37776</v>
      </c>
      <c r="BL6633" s="50" t="e">
        <f t="shared" ca="1" si="2084"/>
        <v>#NAME?</v>
      </c>
      <c r="BM6633" s="50" t="e">
        <f t="shared" ca="1" si="2085"/>
        <v>#NAME?</v>
      </c>
      <c r="BN6633" s="50" t="e">
        <f t="shared" ca="1" si="2086"/>
        <v>#NAME?</v>
      </c>
    </row>
    <row r="6634" spans="1:66" x14ac:dyDescent="0.35">
      <c r="A6634" s="48">
        <v>37777</v>
      </c>
      <c r="B6634" s="17">
        <v>2003</v>
      </c>
      <c r="C6634" s="17">
        <v>6</v>
      </c>
      <c r="D6634" s="17">
        <v>156</v>
      </c>
      <c r="E6634" s="17">
        <v>5</v>
      </c>
      <c r="F6634" s="17">
        <v>5</v>
      </c>
      <c r="G6634" s="50">
        <v>6.9</v>
      </c>
      <c r="H6634" s="32">
        <v>4.9900642751590585</v>
      </c>
      <c r="I6634" s="50">
        <v>7</v>
      </c>
      <c r="J6634" s="13">
        <v>0</v>
      </c>
      <c r="K6634" s="13">
        <f t="shared" si="2072"/>
        <v>0</v>
      </c>
      <c r="L6634" s="13">
        <f t="shared" si="2073"/>
        <v>0</v>
      </c>
      <c r="M6634" s="13" t="e">
        <f ca="1">CalcTable[[#This Row],[IWC]]-AE6633</f>
        <v>#NAME?</v>
      </c>
      <c r="N6634" s="13" t="e">
        <f ca="1">IF(CalcTable[[#This Row],[Day of Year]]&lt;123,FCAP,AE6633)</f>
        <v>#NAME?</v>
      </c>
      <c r="O6634" s="17" t="e">
        <f ca="1">IF(IRR_DRIP,5,COUNTIF('IDET Wind Values'!C6618:G6618,"&lt;="&amp;IRR_MAXWIND))</f>
        <v>#NAME?</v>
      </c>
      <c r="P6634" s="13" t="e">
        <f ca="1">CalcTable[[#This Row],[ET_o]]*KL</f>
        <v>#NAME?</v>
      </c>
      <c r="Q6634" s="13" t="e">
        <f ca="1">IF(WILTPT&lt;=0,1,MAX(0,MIN(1,(CalcTable[[#This Row],[IWC]]-WILTPT)/(MAD-WILTPT))))</f>
        <v>#NAME?</v>
      </c>
      <c r="R6634" s="13" t="e">
        <f ca="1">CalcTable[[#This Row],[ETMult]]*CalcTable[[#This Row],[ETb]]</f>
        <v>#NAME?</v>
      </c>
      <c r="S6634" s="13" t="b">
        <f>INDEX(IRR_LIST,CalcTable[[#This Row],[Day of Week]]+1)</f>
        <v>1</v>
      </c>
      <c r="T6634" s="13">
        <f t="shared" ca="1" si="2074"/>
        <v>0</v>
      </c>
      <c r="U6634" s="13" t="b">
        <f ca="1">IF(CalcTable[[#This Row],[IrrPrecip]]&gt;=IC_MM,FALSE,TRUE)</f>
        <v>1</v>
      </c>
      <c r="V6634" s="13" t="b">
        <f t="shared" si="2075"/>
        <v>1</v>
      </c>
      <c r="W6634" s="13" t="e">
        <f ca="1">IF(AND(IRR_DRIP=FALSE,CalcTable[[#This Row],[IrrHours]]&lt;=0),FALSE,TRUE)</f>
        <v>#NAME?</v>
      </c>
      <c r="X6634" s="13" t="e">
        <f ca="1">AND(CalcTable[[#This Row],[IrrDay]],CalcTable[[#This Row],[IrrRain]],CalcTable[[#This Row],[IrrWarm]],CalcTable[[#This Row],[IrrWindy]])</f>
        <v>#NAME?</v>
      </c>
      <c r="Y6634" s="13" t="e">
        <f t="shared" ca="1" si="2076"/>
        <v>#NAME?</v>
      </c>
      <c r="Z6634" s="13" t="e">
        <f ca="1">CalcTable[[#This Row],[IrrHours]]/5</f>
        <v>#NAME?</v>
      </c>
      <c r="AA6634" s="13" t="e">
        <f ca="1">IF(CalcTable[[#This Row],[IrrFlag]]=FALSE,0,MAX(0,CalcTable[[#This Row],[VolRednWind]]*(FCAP*IRR_TARGET-CalcTable[[#This Row],[IWC]])))</f>
        <v>#NAME?</v>
      </c>
      <c r="AB6634" s="13" t="e">
        <f ca="1">CalcTable[[#This Row],[IWC]]+CalcTable[[#This Row],[Eff Precip]]+CalcTable[[#This Row],[IrrAmt]]-CalcTable[[#This Row],[AET]]</f>
        <v>#NAME?</v>
      </c>
      <c r="AC6634" s="13" t="e">
        <f ca="1">IF(CalcTable[[#This Row],[PWC]]&gt;FCAP,MIN(24*PERC,MIN(SAT,CalcTable[[#This Row],[PWC]])-FCAP),0)</f>
        <v>#NAME?</v>
      </c>
      <c r="AD6634" s="13" t="e">
        <f ca="1">IF(CalcTable[[#This Row],[PWC]]&gt;SAT,CalcTable[[#This Row],[PWC]]-SAT,0)</f>
        <v>#NAME?</v>
      </c>
      <c r="AE6634" s="13" t="e">
        <f ca="1">CalcTable[[#This Row],[PWC]]-CalcTable[[#This Row],[PercAmt]]-CalcTable[[#This Row],[Runoff]]</f>
        <v>#NAME?</v>
      </c>
      <c r="AF6634" s="13" t="e">
        <f ca="1">CalcTable[[#This Row],[IrrAmt]]/1000*CUR_IRR_AREA*10000/IRR_EFF</f>
        <v>#NAME?</v>
      </c>
      <c r="AG6634" s="147"/>
      <c r="AH6634" s="13"/>
      <c r="AI6634" s="50">
        <v>0</v>
      </c>
      <c r="AJ6634" s="50">
        <v>0</v>
      </c>
      <c r="AK6634" s="50">
        <v>0</v>
      </c>
      <c r="AL6634" s="50">
        <v>0</v>
      </c>
      <c r="AM6634" s="50"/>
      <c r="AN6634" s="50"/>
      <c r="AO6634" s="50"/>
      <c r="AP6634" s="50"/>
      <c r="AQ6634" s="50"/>
      <c r="AR6634" s="50"/>
      <c r="AS6634" s="50"/>
      <c r="AT6634" s="50"/>
      <c r="AU6634" s="50"/>
      <c r="AV6634" s="50"/>
      <c r="AW6634" s="50"/>
      <c r="AX6634" s="50">
        <f t="shared" si="2087"/>
        <v>0</v>
      </c>
      <c r="AY6634" s="50"/>
      <c r="AZ6634" s="50">
        <f t="shared" si="2077"/>
        <v>0</v>
      </c>
      <c r="BA6634" s="50">
        <f t="shared" si="2078"/>
        <v>0</v>
      </c>
      <c r="BB6634" s="50">
        <f t="shared" si="2079"/>
        <v>0</v>
      </c>
      <c r="BC6634" s="17">
        <f t="shared" si="2080"/>
        <v>20036</v>
      </c>
      <c r="BD6634" s="50">
        <f t="shared" si="2081"/>
        <v>0</v>
      </c>
      <c r="BE6634" s="50">
        <f t="shared" si="2082"/>
        <v>0</v>
      </c>
      <c r="BF6634" s="50">
        <f t="shared" si="2088"/>
        <v>0</v>
      </c>
      <c r="BG6634" s="50"/>
      <c r="BH6634" s="17">
        <f t="shared" si="2083"/>
        <v>0</v>
      </c>
      <c r="BI6634" s="17">
        <f t="shared" si="2091"/>
        <v>6634</v>
      </c>
      <c r="BJ6634" s="17">
        <f t="shared" si="2089"/>
        <v>6634</v>
      </c>
      <c r="BK6634" s="150">
        <f t="shared" si="2090"/>
        <v>37777</v>
      </c>
      <c r="BL6634" s="50" t="e">
        <f t="shared" ca="1" si="2084"/>
        <v>#NAME?</v>
      </c>
      <c r="BM6634" s="50" t="e">
        <f t="shared" ca="1" si="2085"/>
        <v>#NAME?</v>
      </c>
      <c r="BN6634" s="50" t="e">
        <f t="shared" ca="1" si="2086"/>
        <v>#NAME?</v>
      </c>
    </row>
    <row r="6635" spans="1:66" x14ac:dyDescent="0.35">
      <c r="A6635" s="48">
        <v>37778</v>
      </c>
      <c r="B6635" s="17">
        <v>2003</v>
      </c>
      <c r="C6635" s="17">
        <v>6</v>
      </c>
      <c r="D6635" s="17">
        <v>157</v>
      </c>
      <c r="E6635" s="17">
        <v>6</v>
      </c>
      <c r="F6635" s="17">
        <v>6</v>
      </c>
      <c r="G6635" s="50">
        <v>3.1</v>
      </c>
      <c r="H6635" s="32">
        <v>3.8929454029853492</v>
      </c>
      <c r="I6635" s="50">
        <v>12</v>
      </c>
      <c r="J6635" s="13">
        <v>0</v>
      </c>
      <c r="K6635" s="13">
        <f t="shared" si="2072"/>
        <v>0</v>
      </c>
      <c r="L6635" s="13">
        <f t="shared" si="2073"/>
        <v>0</v>
      </c>
      <c r="M6635" s="13" t="e">
        <f ca="1">CalcTable[[#This Row],[IWC]]-AE6634</f>
        <v>#NAME?</v>
      </c>
      <c r="N6635" s="13" t="e">
        <f ca="1">IF(CalcTable[[#This Row],[Day of Year]]&lt;123,FCAP,AE6634)</f>
        <v>#NAME?</v>
      </c>
      <c r="O6635" s="17" t="e">
        <f ca="1">IF(IRR_DRIP,5,COUNTIF('IDET Wind Values'!C6619:G6619,"&lt;="&amp;IRR_MAXWIND))</f>
        <v>#NAME?</v>
      </c>
      <c r="P6635" s="13" t="e">
        <f ca="1">CalcTable[[#This Row],[ET_o]]*KL</f>
        <v>#NAME?</v>
      </c>
      <c r="Q6635" s="13" t="e">
        <f ca="1">IF(WILTPT&lt;=0,1,MAX(0,MIN(1,(CalcTable[[#This Row],[IWC]]-WILTPT)/(MAD-WILTPT))))</f>
        <v>#NAME?</v>
      </c>
      <c r="R6635" s="13" t="e">
        <f ca="1">CalcTable[[#This Row],[ETMult]]*CalcTable[[#This Row],[ETb]]</f>
        <v>#NAME?</v>
      </c>
      <c r="S6635" s="13" t="b">
        <f>INDEX(IRR_LIST,CalcTable[[#This Row],[Day of Week]]+1)</f>
        <v>0</v>
      </c>
      <c r="T6635" s="13">
        <f t="shared" ca="1" si="2074"/>
        <v>0</v>
      </c>
      <c r="U6635" s="13" t="b">
        <f ca="1">IF(CalcTable[[#This Row],[IrrPrecip]]&gt;=IC_MM,FALSE,TRUE)</f>
        <v>1</v>
      </c>
      <c r="V6635" s="13" t="b">
        <f t="shared" si="2075"/>
        <v>1</v>
      </c>
      <c r="W6635" s="13" t="e">
        <f ca="1">IF(AND(IRR_DRIP=FALSE,CalcTable[[#This Row],[IrrHours]]&lt;=0),FALSE,TRUE)</f>
        <v>#NAME?</v>
      </c>
      <c r="X6635" s="13" t="e">
        <f ca="1">AND(CalcTable[[#This Row],[IrrDay]],CalcTable[[#This Row],[IrrRain]],CalcTable[[#This Row],[IrrWarm]],CalcTable[[#This Row],[IrrWindy]])</f>
        <v>#NAME?</v>
      </c>
      <c r="Y6635" s="13" t="e">
        <f t="shared" ca="1" si="2076"/>
        <v>#NAME?</v>
      </c>
      <c r="Z6635" s="13" t="e">
        <f ca="1">CalcTable[[#This Row],[IrrHours]]/5</f>
        <v>#NAME?</v>
      </c>
      <c r="AA6635" s="13" t="e">
        <f ca="1">IF(CalcTable[[#This Row],[IrrFlag]]=FALSE,0,MAX(0,CalcTable[[#This Row],[VolRednWind]]*(FCAP*IRR_TARGET-CalcTable[[#This Row],[IWC]])))</f>
        <v>#NAME?</v>
      </c>
      <c r="AB6635" s="13" t="e">
        <f ca="1">CalcTable[[#This Row],[IWC]]+CalcTable[[#This Row],[Eff Precip]]+CalcTable[[#This Row],[IrrAmt]]-CalcTable[[#This Row],[AET]]</f>
        <v>#NAME?</v>
      </c>
      <c r="AC6635" s="13" t="e">
        <f ca="1">IF(CalcTable[[#This Row],[PWC]]&gt;FCAP,MIN(24*PERC,MIN(SAT,CalcTable[[#This Row],[PWC]])-FCAP),0)</f>
        <v>#NAME?</v>
      </c>
      <c r="AD6635" s="13" t="e">
        <f ca="1">IF(CalcTable[[#This Row],[PWC]]&gt;SAT,CalcTable[[#This Row],[PWC]]-SAT,0)</f>
        <v>#NAME?</v>
      </c>
      <c r="AE6635" s="13" t="e">
        <f ca="1">CalcTable[[#This Row],[PWC]]-CalcTable[[#This Row],[PercAmt]]-CalcTable[[#This Row],[Runoff]]</f>
        <v>#NAME?</v>
      </c>
      <c r="AF6635" s="13" t="e">
        <f ca="1">CalcTable[[#This Row],[IrrAmt]]/1000*CUR_IRR_AREA*10000/IRR_EFF</f>
        <v>#NAME?</v>
      </c>
      <c r="AG6635" s="147"/>
      <c r="AH6635" s="13"/>
      <c r="AI6635" s="50">
        <v>0</v>
      </c>
      <c r="AJ6635" s="50">
        <v>0</v>
      </c>
      <c r="AK6635" s="50">
        <v>0</v>
      </c>
      <c r="AL6635" s="50">
        <v>6.1914279517181932</v>
      </c>
      <c r="AM6635" s="50"/>
      <c r="AN6635" s="50"/>
      <c r="AO6635" s="50"/>
      <c r="AP6635" s="50"/>
      <c r="AQ6635" s="50"/>
      <c r="AR6635" s="50"/>
      <c r="AS6635" s="50"/>
      <c r="AT6635" s="50"/>
      <c r="AU6635" s="50"/>
      <c r="AV6635" s="50"/>
      <c r="AW6635" s="50"/>
      <c r="AX6635" s="50">
        <f t="shared" si="2087"/>
        <v>6.1914279517181932</v>
      </c>
      <c r="AY6635" s="50"/>
      <c r="AZ6635" s="50">
        <f t="shared" si="2077"/>
        <v>181.61521991706701</v>
      </c>
      <c r="BA6635" s="50">
        <f t="shared" si="2078"/>
        <v>279.62978304691273</v>
      </c>
      <c r="BB6635" s="50">
        <f t="shared" si="2079"/>
        <v>288.27812685248733</v>
      </c>
      <c r="BC6635" s="17">
        <f t="shared" si="2080"/>
        <v>20036</v>
      </c>
      <c r="BD6635" s="50">
        <f t="shared" si="2081"/>
        <v>6.1914279517181932</v>
      </c>
      <c r="BE6635" s="50">
        <f t="shared" si="2082"/>
        <v>181.61521991706701</v>
      </c>
      <c r="BF6635" s="50">
        <f t="shared" si="2088"/>
        <v>297.06468389702849</v>
      </c>
      <c r="BG6635" s="50"/>
      <c r="BH6635" s="17">
        <f t="shared" si="2083"/>
        <v>0</v>
      </c>
      <c r="BI6635" s="17">
        <f t="shared" si="2091"/>
        <v>6635</v>
      </c>
      <c r="BJ6635" s="17">
        <f t="shared" si="2089"/>
        <v>6635</v>
      </c>
      <c r="BK6635" s="150">
        <f t="shared" si="2090"/>
        <v>37778</v>
      </c>
      <c r="BL6635" s="50" t="e">
        <f t="shared" ca="1" si="2084"/>
        <v>#NAME?</v>
      </c>
      <c r="BM6635" s="50" t="e">
        <f t="shared" ca="1" si="2085"/>
        <v>#NAME?</v>
      </c>
      <c r="BN6635" s="50" t="e">
        <f t="shared" ca="1" si="2086"/>
        <v>#NAME?</v>
      </c>
    </row>
    <row r="6636" spans="1:66" x14ac:dyDescent="0.35">
      <c r="A6636" s="48">
        <v>37779</v>
      </c>
      <c r="B6636" s="17">
        <v>2003</v>
      </c>
      <c r="C6636" s="17">
        <v>6</v>
      </c>
      <c r="D6636" s="17">
        <v>158</v>
      </c>
      <c r="E6636" s="17">
        <v>7</v>
      </c>
      <c r="F6636" s="17">
        <v>7</v>
      </c>
      <c r="G6636" s="50">
        <v>3.9</v>
      </c>
      <c r="H6636" s="32">
        <v>5.0514447605991011</v>
      </c>
      <c r="I6636" s="50">
        <v>10.666666666666666</v>
      </c>
      <c r="J6636" s="13">
        <v>0</v>
      </c>
      <c r="K6636" s="13">
        <f t="shared" si="2072"/>
        <v>0</v>
      </c>
      <c r="L6636" s="13">
        <f t="shared" si="2073"/>
        <v>0</v>
      </c>
      <c r="M6636" s="13" t="e">
        <f ca="1">CalcTable[[#This Row],[IWC]]-AE6635</f>
        <v>#NAME?</v>
      </c>
      <c r="N6636" s="13" t="e">
        <f ca="1">IF(CalcTable[[#This Row],[Day of Year]]&lt;123,FCAP,AE6635)</f>
        <v>#NAME?</v>
      </c>
      <c r="O6636" s="17" t="e">
        <f ca="1">IF(IRR_DRIP,5,COUNTIF('IDET Wind Values'!C6620:G6620,"&lt;="&amp;IRR_MAXWIND))</f>
        <v>#NAME?</v>
      </c>
      <c r="P6636" s="13" t="e">
        <f ca="1">CalcTable[[#This Row],[ET_o]]*KL</f>
        <v>#NAME?</v>
      </c>
      <c r="Q6636" s="13" t="e">
        <f ca="1">IF(WILTPT&lt;=0,1,MAX(0,MIN(1,(CalcTable[[#This Row],[IWC]]-WILTPT)/(MAD-WILTPT))))</f>
        <v>#NAME?</v>
      </c>
      <c r="R6636" s="13" t="e">
        <f ca="1">CalcTable[[#This Row],[ETMult]]*CalcTable[[#This Row],[ETb]]</f>
        <v>#NAME?</v>
      </c>
      <c r="S6636" s="13" t="b">
        <f>INDEX(IRR_LIST,CalcTable[[#This Row],[Day of Week]]+1)</f>
        <v>0</v>
      </c>
      <c r="T6636" s="13">
        <f t="shared" ca="1" si="2074"/>
        <v>0</v>
      </c>
      <c r="U6636" s="13" t="b">
        <f ca="1">IF(CalcTable[[#This Row],[IrrPrecip]]&gt;=IC_MM,FALSE,TRUE)</f>
        <v>1</v>
      </c>
      <c r="V6636" s="13" t="b">
        <f t="shared" si="2075"/>
        <v>1</v>
      </c>
      <c r="W6636" s="13" t="e">
        <f ca="1">IF(AND(IRR_DRIP=FALSE,CalcTable[[#This Row],[IrrHours]]&lt;=0),FALSE,TRUE)</f>
        <v>#NAME?</v>
      </c>
      <c r="X6636" s="13" t="e">
        <f ca="1">AND(CalcTable[[#This Row],[IrrDay]],CalcTable[[#This Row],[IrrRain]],CalcTable[[#This Row],[IrrWarm]],CalcTable[[#This Row],[IrrWindy]])</f>
        <v>#NAME?</v>
      </c>
      <c r="Y6636" s="13" t="e">
        <f t="shared" ca="1" si="2076"/>
        <v>#NAME?</v>
      </c>
      <c r="Z6636" s="13" t="e">
        <f ca="1">CalcTable[[#This Row],[IrrHours]]/5</f>
        <v>#NAME?</v>
      </c>
      <c r="AA6636" s="13" t="e">
        <f ca="1">IF(CalcTable[[#This Row],[IrrFlag]]=FALSE,0,MAX(0,CalcTable[[#This Row],[VolRednWind]]*(FCAP*IRR_TARGET-CalcTable[[#This Row],[IWC]])))</f>
        <v>#NAME?</v>
      </c>
      <c r="AB6636" s="13" t="e">
        <f ca="1">CalcTable[[#This Row],[IWC]]+CalcTable[[#This Row],[Eff Precip]]+CalcTable[[#This Row],[IrrAmt]]-CalcTable[[#This Row],[AET]]</f>
        <v>#NAME?</v>
      </c>
      <c r="AC6636" s="13" t="e">
        <f ca="1">IF(CalcTable[[#This Row],[PWC]]&gt;FCAP,MIN(24*PERC,MIN(SAT,CalcTable[[#This Row],[PWC]])-FCAP),0)</f>
        <v>#NAME?</v>
      </c>
      <c r="AD6636" s="13" t="e">
        <f ca="1">IF(CalcTable[[#This Row],[PWC]]&gt;SAT,CalcTable[[#This Row],[PWC]]-SAT,0)</f>
        <v>#NAME?</v>
      </c>
      <c r="AE6636" s="13" t="e">
        <f ca="1">CalcTable[[#This Row],[PWC]]-CalcTable[[#This Row],[PercAmt]]-CalcTable[[#This Row],[Runoff]]</f>
        <v>#NAME?</v>
      </c>
      <c r="AF6636" s="13" t="e">
        <f ca="1">CalcTable[[#This Row],[IrrAmt]]/1000*CUR_IRR_AREA*10000/IRR_EFF</f>
        <v>#NAME?</v>
      </c>
      <c r="AG6636" s="147"/>
      <c r="AH6636" s="13"/>
      <c r="AI6636" s="50">
        <v>0</v>
      </c>
      <c r="AJ6636" s="50">
        <v>0</v>
      </c>
      <c r="AK6636" s="50">
        <v>0</v>
      </c>
      <c r="AL6636" s="50">
        <v>0</v>
      </c>
      <c r="AM6636" s="50"/>
      <c r="AN6636" s="50"/>
      <c r="AO6636" s="50"/>
      <c r="AP6636" s="50"/>
      <c r="AQ6636" s="50"/>
      <c r="AR6636" s="50"/>
      <c r="AS6636" s="50"/>
      <c r="AT6636" s="50"/>
      <c r="AU6636" s="50"/>
      <c r="AV6636" s="50"/>
      <c r="AW6636" s="50"/>
      <c r="AX6636" s="50">
        <f t="shared" si="2087"/>
        <v>0</v>
      </c>
      <c r="AY6636" s="50"/>
      <c r="AZ6636" s="50">
        <f t="shared" si="2077"/>
        <v>0</v>
      </c>
      <c r="BA6636" s="50">
        <f t="shared" si="2078"/>
        <v>0</v>
      </c>
      <c r="BB6636" s="50">
        <f t="shared" si="2079"/>
        <v>0</v>
      </c>
      <c r="BC6636" s="17">
        <f t="shared" si="2080"/>
        <v>20036</v>
      </c>
      <c r="BD6636" s="50">
        <f t="shared" si="2081"/>
        <v>0</v>
      </c>
      <c r="BE6636" s="50">
        <f t="shared" si="2082"/>
        <v>0</v>
      </c>
      <c r="BF6636" s="50">
        <f t="shared" si="2088"/>
        <v>0</v>
      </c>
      <c r="BG6636" s="50"/>
      <c r="BH6636" s="17">
        <f t="shared" si="2083"/>
        <v>0</v>
      </c>
      <c r="BI6636" s="17">
        <f t="shared" si="2091"/>
        <v>6636</v>
      </c>
      <c r="BJ6636" s="17">
        <f t="shared" si="2089"/>
        <v>6636</v>
      </c>
      <c r="BK6636" s="150">
        <f t="shared" si="2090"/>
        <v>37779</v>
      </c>
      <c r="BL6636" s="50" t="e">
        <f t="shared" ca="1" si="2084"/>
        <v>#NAME?</v>
      </c>
      <c r="BM6636" s="50" t="e">
        <f t="shared" ca="1" si="2085"/>
        <v>#NAME?</v>
      </c>
      <c r="BN6636" s="50" t="e">
        <f t="shared" ca="1" si="2086"/>
        <v>#NAME?</v>
      </c>
    </row>
    <row r="6637" spans="1:66" x14ac:dyDescent="0.35">
      <c r="A6637" s="48">
        <v>37780</v>
      </c>
      <c r="B6637" s="17">
        <v>2003</v>
      </c>
      <c r="C6637" s="17">
        <v>6</v>
      </c>
      <c r="D6637" s="17">
        <v>159</v>
      </c>
      <c r="E6637" s="17">
        <v>8</v>
      </c>
      <c r="F6637" s="17">
        <v>1</v>
      </c>
      <c r="G6637" s="50">
        <v>9.1999999999999993</v>
      </c>
      <c r="H6637" s="32">
        <v>3.6013811192092655</v>
      </c>
      <c r="I6637" s="50">
        <v>11</v>
      </c>
      <c r="J6637" s="13">
        <v>0.8</v>
      </c>
      <c r="K6637" s="13">
        <f t="shared" si="2072"/>
        <v>0.8</v>
      </c>
      <c r="L6637" s="13">
        <f t="shared" si="2073"/>
        <v>0</v>
      </c>
      <c r="M6637" s="13" t="e">
        <f ca="1">CalcTable[[#This Row],[IWC]]-AE6636</f>
        <v>#NAME?</v>
      </c>
      <c r="N6637" s="13" t="e">
        <f ca="1">IF(CalcTable[[#This Row],[Day of Year]]&lt;123,FCAP,AE6636)</f>
        <v>#NAME?</v>
      </c>
      <c r="O6637" s="17" t="e">
        <f ca="1">IF(IRR_DRIP,5,COUNTIF('IDET Wind Values'!C6621:G6621,"&lt;="&amp;IRR_MAXWIND))</f>
        <v>#NAME?</v>
      </c>
      <c r="P6637" s="13" t="e">
        <f ca="1">CalcTable[[#This Row],[ET_o]]*KL</f>
        <v>#NAME?</v>
      </c>
      <c r="Q6637" s="13" t="e">
        <f ca="1">IF(WILTPT&lt;=0,1,MAX(0,MIN(1,(CalcTable[[#This Row],[IWC]]-WILTPT)/(MAD-WILTPT))))</f>
        <v>#NAME?</v>
      </c>
      <c r="R6637" s="13" t="e">
        <f ca="1">CalcTable[[#This Row],[ETMult]]*CalcTable[[#This Row],[ETb]]</f>
        <v>#NAME?</v>
      </c>
      <c r="S6637" s="13" t="b">
        <f>INDEX(IRR_LIST,CalcTable[[#This Row],[Day of Week]]+1)</f>
        <v>1</v>
      </c>
      <c r="T6637" s="13">
        <f t="shared" ca="1" si="2074"/>
        <v>0</v>
      </c>
      <c r="U6637" s="13" t="b">
        <f ca="1">IF(CalcTable[[#This Row],[IrrPrecip]]&gt;=IC_MM,FALSE,TRUE)</f>
        <v>1</v>
      </c>
      <c r="V6637" s="13" t="b">
        <f t="shared" si="2075"/>
        <v>1</v>
      </c>
      <c r="W6637" s="13" t="e">
        <f ca="1">IF(AND(IRR_DRIP=FALSE,CalcTable[[#This Row],[IrrHours]]&lt;=0),FALSE,TRUE)</f>
        <v>#NAME?</v>
      </c>
      <c r="X6637" s="13" t="e">
        <f ca="1">AND(CalcTable[[#This Row],[IrrDay]],CalcTable[[#This Row],[IrrRain]],CalcTable[[#This Row],[IrrWarm]],CalcTable[[#This Row],[IrrWindy]])</f>
        <v>#NAME?</v>
      </c>
      <c r="Y6637" s="13" t="e">
        <f t="shared" ca="1" si="2076"/>
        <v>#NAME?</v>
      </c>
      <c r="Z6637" s="13" t="e">
        <f ca="1">CalcTable[[#This Row],[IrrHours]]/5</f>
        <v>#NAME?</v>
      </c>
      <c r="AA6637" s="13" t="e">
        <f ca="1">IF(CalcTable[[#This Row],[IrrFlag]]=FALSE,0,MAX(0,CalcTable[[#This Row],[VolRednWind]]*(FCAP*IRR_TARGET-CalcTable[[#This Row],[IWC]])))</f>
        <v>#NAME?</v>
      </c>
      <c r="AB6637" s="13" t="e">
        <f ca="1">CalcTable[[#This Row],[IWC]]+CalcTable[[#This Row],[Eff Precip]]+CalcTable[[#This Row],[IrrAmt]]-CalcTable[[#This Row],[AET]]</f>
        <v>#NAME?</v>
      </c>
      <c r="AC6637" s="13" t="e">
        <f ca="1">IF(CalcTable[[#This Row],[PWC]]&gt;FCAP,MIN(24*PERC,MIN(SAT,CalcTable[[#This Row],[PWC]])-FCAP),0)</f>
        <v>#NAME?</v>
      </c>
      <c r="AD6637" s="13" t="e">
        <f ca="1">IF(CalcTable[[#This Row],[PWC]]&gt;SAT,CalcTable[[#This Row],[PWC]]-SAT,0)</f>
        <v>#NAME?</v>
      </c>
      <c r="AE6637" s="13" t="e">
        <f ca="1">CalcTable[[#This Row],[PWC]]-CalcTable[[#This Row],[PercAmt]]-CalcTable[[#This Row],[Runoff]]</f>
        <v>#NAME?</v>
      </c>
      <c r="AF6637" s="13" t="e">
        <f ca="1">CalcTable[[#This Row],[IrrAmt]]/1000*CUR_IRR_AREA*10000/IRR_EFF</f>
        <v>#NAME?</v>
      </c>
      <c r="AG6637" s="147"/>
      <c r="AH6637" s="13"/>
      <c r="AI6637" s="50">
        <v>6.8717683149770767</v>
      </c>
      <c r="AJ6637" s="50">
        <v>12.343292243453664</v>
      </c>
      <c r="AK6637" s="50">
        <v>0</v>
      </c>
      <c r="AL6637" s="50">
        <v>0</v>
      </c>
      <c r="AM6637" s="50"/>
      <c r="AN6637" s="50"/>
      <c r="AO6637" s="50"/>
      <c r="AP6637" s="50"/>
      <c r="AQ6637" s="50"/>
      <c r="AR6637" s="50"/>
      <c r="AS6637" s="50"/>
      <c r="AT6637" s="50"/>
      <c r="AU6637" s="50"/>
      <c r="AV6637" s="50"/>
      <c r="AW6637" s="50"/>
      <c r="AX6637" s="50">
        <f t="shared" si="2087"/>
        <v>19.215060558430743</v>
      </c>
      <c r="AY6637" s="50"/>
      <c r="AZ6637" s="50">
        <f t="shared" si="2077"/>
        <v>462.85584109430465</v>
      </c>
      <c r="BA6637" s="50">
        <f t="shared" si="2078"/>
        <v>752.43895866011701</v>
      </c>
      <c r="BB6637" s="50">
        <f t="shared" si="2079"/>
        <v>778.90059096873438</v>
      </c>
      <c r="BC6637" s="17">
        <f t="shared" si="2080"/>
        <v>20036</v>
      </c>
      <c r="BD6637" s="50">
        <f t="shared" si="2081"/>
        <v>19.215060558430743</v>
      </c>
      <c r="BE6637" s="50">
        <f t="shared" si="2082"/>
        <v>462.85584109430465</v>
      </c>
      <c r="BF6637" s="50">
        <f t="shared" si="2088"/>
        <v>757.0848092321786</v>
      </c>
      <c r="BG6637" s="50"/>
      <c r="BH6637" s="17">
        <f t="shared" si="2083"/>
        <v>0</v>
      </c>
      <c r="BI6637" s="17">
        <f t="shared" si="2091"/>
        <v>6637</v>
      </c>
      <c r="BJ6637" s="17">
        <f t="shared" si="2089"/>
        <v>6637</v>
      </c>
      <c r="BK6637" s="150">
        <f t="shared" si="2090"/>
        <v>37780</v>
      </c>
      <c r="BL6637" s="50" t="e">
        <f t="shared" ca="1" si="2084"/>
        <v>#NAME?</v>
      </c>
      <c r="BM6637" s="50" t="e">
        <f t="shared" ca="1" si="2085"/>
        <v>#NAME?</v>
      </c>
      <c r="BN6637" s="50" t="e">
        <f t="shared" ca="1" si="2086"/>
        <v>#NAME?</v>
      </c>
    </row>
    <row r="6638" spans="1:66" x14ac:dyDescent="0.35">
      <c r="A6638" s="48">
        <v>37781</v>
      </c>
      <c r="B6638" s="17">
        <v>2003</v>
      </c>
      <c r="C6638" s="17">
        <v>6</v>
      </c>
      <c r="D6638" s="17">
        <v>160</v>
      </c>
      <c r="E6638" s="17">
        <v>9</v>
      </c>
      <c r="F6638" s="17">
        <v>2</v>
      </c>
      <c r="G6638" s="50">
        <v>9.3000000000000007</v>
      </c>
      <c r="H6638" s="32">
        <v>3.2381667964061451</v>
      </c>
      <c r="I6638" s="50">
        <v>10.333333333333334</v>
      </c>
      <c r="J6638" s="13">
        <v>1.2</v>
      </c>
      <c r="K6638" s="13">
        <f t="shared" si="2072"/>
        <v>1.2</v>
      </c>
      <c r="L6638" s="13">
        <f t="shared" si="2073"/>
        <v>0</v>
      </c>
      <c r="M6638" s="13" t="e">
        <f ca="1">CalcTable[[#This Row],[IWC]]-AE6637</f>
        <v>#NAME?</v>
      </c>
      <c r="N6638" s="13" t="e">
        <f ca="1">IF(CalcTable[[#This Row],[Day of Year]]&lt;123,FCAP,AE6637)</f>
        <v>#NAME?</v>
      </c>
      <c r="O6638" s="17" t="e">
        <f ca="1">IF(IRR_DRIP,5,COUNTIF('IDET Wind Values'!C6622:G6622,"&lt;="&amp;IRR_MAXWIND))</f>
        <v>#NAME?</v>
      </c>
      <c r="P6638" s="13" t="e">
        <f ca="1">CalcTable[[#This Row],[ET_o]]*KL</f>
        <v>#NAME?</v>
      </c>
      <c r="Q6638" s="13" t="e">
        <f ca="1">IF(WILTPT&lt;=0,1,MAX(0,MIN(1,(CalcTable[[#This Row],[IWC]]-WILTPT)/(MAD-WILTPT))))</f>
        <v>#NAME?</v>
      </c>
      <c r="R6638" s="13" t="e">
        <f ca="1">CalcTable[[#This Row],[ETMult]]*CalcTable[[#This Row],[ETb]]</f>
        <v>#NAME?</v>
      </c>
      <c r="S6638" s="13" t="b">
        <f>INDEX(IRR_LIST,CalcTable[[#This Row],[Day of Week]]+1)</f>
        <v>0</v>
      </c>
      <c r="T6638" s="13">
        <f t="shared" ca="1" si="2074"/>
        <v>0.8</v>
      </c>
      <c r="U6638" s="13" t="b">
        <f ca="1">IF(CalcTable[[#This Row],[IrrPrecip]]&gt;=IC_MM,FALSE,TRUE)</f>
        <v>1</v>
      </c>
      <c r="V6638" s="13" t="b">
        <f t="shared" si="2075"/>
        <v>1</v>
      </c>
      <c r="W6638" s="13" t="e">
        <f ca="1">IF(AND(IRR_DRIP=FALSE,CalcTable[[#This Row],[IrrHours]]&lt;=0),FALSE,TRUE)</f>
        <v>#NAME?</v>
      </c>
      <c r="X6638" s="13" t="e">
        <f ca="1">AND(CalcTable[[#This Row],[IrrDay]],CalcTable[[#This Row],[IrrRain]],CalcTable[[#This Row],[IrrWarm]],CalcTable[[#This Row],[IrrWindy]])</f>
        <v>#NAME?</v>
      </c>
      <c r="Y6638" s="13" t="e">
        <f t="shared" ca="1" si="2076"/>
        <v>#NAME?</v>
      </c>
      <c r="Z6638" s="13" t="e">
        <f ca="1">CalcTable[[#This Row],[IrrHours]]/5</f>
        <v>#NAME?</v>
      </c>
      <c r="AA6638" s="13" t="e">
        <f ca="1">IF(CalcTable[[#This Row],[IrrFlag]]=FALSE,0,MAX(0,CalcTable[[#This Row],[VolRednWind]]*(FCAP*IRR_TARGET-CalcTable[[#This Row],[IWC]])))</f>
        <v>#NAME?</v>
      </c>
      <c r="AB6638" s="13" t="e">
        <f ca="1">CalcTable[[#This Row],[IWC]]+CalcTable[[#This Row],[Eff Precip]]+CalcTable[[#This Row],[IrrAmt]]-CalcTable[[#This Row],[AET]]</f>
        <v>#NAME?</v>
      </c>
      <c r="AC6638" s="13" t="e">
        <f ca="1">IF(CalcTable[[#This Row],[PWC]]&gt;FCAP,MIN(24*PERC,MIN(SAT,CalcTable[[#This Row],[PWC]])-FCAP),0)</f>
        <v>#NAME?</v>
      </c>
      <c r="AD6638" s="13" t="e">
        <f ca="1">IF(CalcTable[[#This Row],[PWC]]&gt;SAT,CalcTable[[#This Row],[PWC]]-SAT,0)</f>
        <v>#NAME?</v>
      </c>
      <c r="AE6638" s="13" t="e">
        <f ca="1">CalcTable[[#This Row],[PWC]]-CalcTable[[#This Row],[PercAmt]]-CalcTable[[#This Row],[Runoff]]</f>
        <v>#NAME?</v>
      </c>
      <c r="AF6638" s="13" t="e">
        <f ca="1">CalcTable[[#This Row],[IrrAmt]]/1000*CUR_IRR_AREA*10000/IRR_EFF</f>
        <v>#NAME?</v>
      </c>
      <c r="AG6638" s="147"/>
      <c r="AH6638" s="13"/>
      <c r="AI6638" s="50">
        <v>0</v>
      </c>
      <c r="AJ6638" s="50">
        <v>0</v>
      </c>
      <c r="AK6638" s="50">
        <v>0</v>
      </c>
      <c r="AL6638" s="50">
        <v>7.0390542338945998</v>
      </c>
      <c r="AM6638" s="50"/>
      <c r="AN6638" s="50"/>
      <c r="AO6638" s="50"/>
      <c r="AP6638" s="50"/>
      <c r="AQ6638" s="50"/>
      <c r="AR6638" s="50"/>
      <c r="AS6638" s="50"/>
      <c r="AT6638" s="50"/>
      <c r="AU6638" s="50"/>
      <c r="AV6638" s="50"/>
      <c r="AW6638" s="50"/>
      <c r="AX6638" s="50">
        <f t="shared" si="2087"/>
        <v>7.0390542338945998</v>
      </c>
      <c r="AY6638" s="50"/>
      <c r="AZ6638" s="50">
        <f t="shared" si="2077"/>
        <v>206.47892419424161</v>
      </c>
      <c r="BA6638" s="50">
        <f t="shared" si="2078"/>
        <v>317.91199439430852</v>
      </c>
      <c r="BB6638" s="50">
        <f t="shared" si="2079"/>
        <v>327.74432411784386</v>
      </c>
      <c r="BC6638" s="17">
        <f t="shared" si="2080"/>
        <v>20036</v>
      </c>
      <c r="BD6638" s="50">
        <f t="shared" si="2081"/>
        <v>7.0390542338945998</v>
      </c>
      <c r="BE6638" s="50">
        <f t="shared" si="2082"/>
        <v>206.47892419424161</v>
      </c>
      <c r="BF6638" s="50">
        <f t="shared" si="2088"/>
        <v>337.73378891466342</v>
      </c>
      <c r="BG6638" s="50"/>
      <c r="BH6638" s="17">
        <f t="shared" si="2083"/>
        <v>0</v>
      </c>
      <c r="BI6638" s="17">
        <f t="shared" si="2091"/>
        <v>6638</v>
      </c>
      <c r="BJ6638" s="17">
        <f t="shared" si="2089"/>
        <v>6638</v>
      </c>
      <c r="BK6638" s="150">
        <f t="shared" si="2090"/>
        <v>37781</v>
      </c>
      <c r="BL6638" s="50" t="e">
        <f t="shared" ca="1" si="2084"/>
        <v>#NAME?</v>
      </c>
      <c r="BM6638" s="50" t="e">
        <f t="shared" ca="1" si="2085"/>
        <v>#NAME?</v>
      </c>
      <c r="BN6638" s="50" t="e">
        <f t="shared" ca="1" si="2086"/>
        <v>#NAME?</v>
      </c>
    </row>
    <row r="6639" spans="1:66" x14ac:dyDescent="0.35">
      <c r="A6639" s="48">
        <v>37782</v>
      </c>
      <c r="B6639" s="17">
        <v>2003</v>
      </c>
      <c r="C6639" s="17">
        <v>6</v>
      </c>
      <c r="D6639" s="17">
        <v>161</v>
      </c>
      <c r="E6639" s="17">
        <v>10</v>
      </c>
      <c r="F6639" s="17">
        <v>3</v>
      </c>
      <c r="G6639" s="50">
        <v>8.1</v>
      </c>
      <c r="H6639" s="32">
        <v>2.5835927421080118</v>
      </c>
      <c r="I6639" s="50">
        <v>13.666666666666666</v>
      </c>
      <c r="J6639" s="13">
        <v>18.3</v>
      </c>
      <c r="K6639" s="13">
        <f t="shared" si="2072"/>
        <v>18.3</v>
      </c>
      <c r="L6639" s="13">
        <f t="shared" si="2073"/>
        <v>9.9750000000000014</v>
      </c>
      <c r="M6639" s="13" t="e">
        <f ca="1">CalcTable[[#This Row],[IWC]]-AE6638</f>
        <v>#NAME?</v>
      </c>
      <c r="N6639" s="13" t="e">
        <f ca="1">IF(CalcTable[[#This Row],[Day of Year]]&lt;123,FCAP,AE6638)</f>
        <v>#NAME?</v>
      </c>
      <c r="O6639" s="17" t="e">
        <f ca="1">IF(IRR_DRIP,5,COUNTIF('IDET Wind Values'!C6623:G6623,"&lt;="&amp;IRR_MAXWIND))</f>
        <v>#NAME?</v>
      </c>
      <c r="P6639" s="13" t="e">
        <f ca="1">CalcTable[[#This Row],[ET_o]]*KL</f>
        <v>#NAME?</v>
      </c>
      <c r="Q6639" s="13" t="e">
        <f ca="1">IF(WILTPT&lt;=0,1,MAX(0,MIN(1,(CalcTable[[#This Row],[IWC]]-WILTPT)/(MAD-WILTPT))))</f>
        <v>#NAME?</v>
      </c>
      <c r="R6639" s="13" t="e">
        <f ca="1">CalcTable[[#This Row],[ETMult]]*CalcTable[[#This Row],[ETb]]</f>
        <v>#NAME?</v>
      </c>
      <c r="S6639" s="13" t="b">
        <f>INDEX(IRR_LIST,CalcTable[[#This Row],[Day of Week]]+1)</f>
        <v>1</v>
      </c>
      <c r="T6639" s="13">
        <f t="shared" ca="1" si="2074"/>
        <v>2</v>
      </c>
      <c r="U6639" s="13" t="b">
        <f ca="1">IF(CalcTable[[#This Row],[IrrPrecip]]&gt;=IC_MM,FALSE,TRUE)</f>
        <v>1</v>
      </c>
      <c r="V6639" s="13" t="b">
        <f t="shared" si="2075"/>
        <v>1</v>
      </c>
      <c r="W6639" s="13" t="e">
        <f ca="1">IF(AND(IRR_DRIP=FALSE,CalcTable[[#This Row],[IrrHours]]&lt;=0),FALSE,TRUE)</f>
        <v>#NAME?</v>
      </c>
      <c r="X6639" s="13" t="e">
        <f ca="1">AND(CalcTable[[#This Row],[IrrDay]],CalcTable[[#This Row],[IrrRain]],CalcTable[[#This Row],[IrrWarm]],CalcTable[[#This Row],[IrrWindy]])</f>
        <v>#NAME?</v>
      </c>
      <c r="Y6639" s="13" t="e">
        <f t="shared" ca="1" si="2076"/>
        <v>#NAME?</v>
      </c>
      <c r="Z6639" s="13" t="e">
        <f ca="1">CalcTable[[#This Row],[IrrHours]]/5</f>
        <v>#NAME?</v>
      </c>
      <c r="AA6639" s="13" t="e">
        <f ca="1">IF(CalcTable[[#This Row],[IrrFlag]]=FALSE,0,MAX(0,CalcTable[[#This Row],[VolRednWind]]*(FCAP*IRR_TARGET-CalcTable[[#This Row],[IWC]])))</f>
        <v>#NAME?</v>
      </c>
      <c r="AB6639" s="13" t="e">
        <f ca="1">CalcTable[[#This Row],[IWC]]+CalcTable[[#This Row],[Eff Precip]]+CalcTable[[#This Row],[IrrAmt]]-CalcTable[[#This Row],[AET]]</f>
        <v>#NAME?</v>
      </c>
      <c r="AC6639" s="13" t="e">
        <f ca="1">IF(CalcTable[[#This Row],[PWC]]&gt;FCAP,MIN(24*PERC,MIN(SAT,CalcTable[[#This Row],[PWC]])-FCAP),0)</f>
        <v>#NAME?</v>
      </c>
      <c r="AD6639" s="13" t="e">
        <f ca="1">IF(CalcTable[[#This Row],[PWC]]&gt;SAT,CalcTable[[#This Row],[PWC]]-SAT,0)</f>
        <v>#NAME?</v>
      </c>
      <c r="AE6639" s="13" t="e">
        <f ca="1">CalcTable[[#This Row],[PWC]]-CalcTable[[#This Row],[PercAmt]]-CalcTable[[#This Row],[Runoff]]</f>
        <v>#NAME?</v>
      </c>
      <c r="AF6639" s="13" t="e">
        <f ca="1">CalcTable[[#This Row],[IrrAmt]]/1000*CUR_IRR_AREA*10000/IRR_EFF</f>
        <v>#NAME?</v>
      </c>
      <c r="AG6639" s="147"/>
      <c r="AH6639" s="13"/>
      <c r="AI6639" s="50">
        <v>0</v>
      </c>
      <c r="AJ6639" s="50">
        <v>0</v>
      </c>
      <c r="AK6639" s="50">
        <v>0</v>
      </c>
      <c r="AL6639" s="50">
        <v>0</v>
      </c>
      <c r="AM6639" s="50"/>
      <c r="AN6639" s="50"/>
      <c r="AO6639" s="50"/>
      <c r="AP6639" s="50"/>
      <c r="AQ6639" s="50"/>
      <c r="AR6639" s="50"/>
      <c r="AS6639" s="50"/>
      <c r="AT6639" s="50"/>
      <c r="AU6639" s="50"/>
      <c r="AV6639" s="50"/>
      <c r="AW6639" s="50"/>
      <c r="AX6639" s="50">
        <f t="shared" si="2087"/>
        <v>0</v>
      </c>
      <c r="AY6639" s="50"/>
      <c r="AZ6639" s="50">
        <f t="shared" si="2077"/>
        <v>0</v>
      </c>
      <c r="BA6639" s="50">
        <f t="shared" si="2078"/>
        <v>0</v>
      </c>
      <c r="BB6639" s="50">
        <f t="shared" si="2079"/>
        <v>0</v>
      </c>
      <c r="BC6639" s="17">
        <f t="shared" si="2080"/>
        <v>20036</v>
      </c>
      <c r="BD6639" s="50">
        <f t="shared" si="2081"/>
        <v>0</v>
      </c>
      <c r="BE6639" s="50">
        <f t="shared" si="2082"/>
        <v>0</v>
      </c>
      <c r="BF6639" s="50">
        <f t="shared" si="2088"/>
        <v>0</v>
      </c>
      <c r="BG6639" s="50"/>
      <c r="BH6639" s="17">
        <f t="shared" si="2083"/>
        <v>0</v>
      </c>
      <c r="BI6639" s="17">
        <f t="shared" si="2091"/>
        <v>6639</v>
      </c>
      <c r="BJ6639" s="17">
        <f t="shared" si="2089"/>
        <v>6639</v>
      </c>
      <c r="BK6639" s="150">
        <f t="shared" si="2090"/>
        <v>37782</v>
      </c>
      <c r="BL6639" s="50" t="e">
        <f t="shared" ca="1" si="2084"/>
        <v>#NAME?</v>
      </c>
      <c r="BM6639" s="50" t="e">
        <f t="shared" ca="1" si="2085"/>
        <v>#NAME?</v>
      </c>
      <c r="BN6639" s="50" t="e">
        <f t="shared" ca="1" si="2086"/>
        <v>#NAME?</v>
      </c>
    </row>
    <row r="6640" spans="1:66" x14ac:dyDescent="0.35">
      <c r="A6640" s="48">
        <v>37783</v>
      </c>
      <c r="B6640" s="17">
        <v>2003</v>
      </c>
      <c r="C6640" s="17">
        <v>6</v>
      </c>
      <c r="D6640" s="17">
        <v>162</v>
      </c>
      <c r="E6640" s="17">
        <v>11</v>
      </c>
      <c r="F6640" s="17">
        <v>4</v>
      </c>
      <c r="G6640" s="50">
        <v>7.8</v>
      </c>
      <c r="H6640" s="32">
        <v>3.4972237077511119</v>
      </c>
      <c r="I6640" s="50">
        <v>17.333333333333332</v>
      </c>
      <c r="J6640" s="13">
        <v>7</v>
      </c>
      <c r="K6640" s="13">
        <f t="shared" si="2072"/>
        <v>7</v>
      </c>
      <c r="L6640" s="13">
        <f t="shared" si="2073"/>
        <v>1.5</v>
      </c>
      <c r="M6640" s="13" t="e">
        <f ca="1">CalcTable[[#This Row],[IWC]]-AE6639</f>
        <v>#NAME?</v>
      </c>
      <c r="N6640" s="13" t="e">
        <f ca="1">IF(CalcTable[[#This Row],[Day of Year]]&lt;123,FCAP,AE6639)</f>
        <v>#NAME?</v>
      </c>
      <c r="O6640" s="17" t="e">
        <f ca="1">IF(IRR_DRIP,5,COUNTIF('IDET Wind Values'!C6624:G6624,"&lt;="&amp;IRR_MAXWIND))</f>
        <v>#NAME?</v>
      </c>
      <c r="P6640" s="13" t="e">
        <f ca="1">CalcTable[[#This Row],[ET_o]]*KL</f>
        <v>#NAME?</v>
      </c>
      <c r="Q6640" s="13" t="e">
        <f ca="1">IF(WILTPT&lt;=0,1,MAX(0,MIN(1,(CalcTable[[#This Row],[IWC]]-WILTPT)/(MAD-WILTPT))))</f>
        <v>#NAME?</v>
      </c>
      <c r="R6640" s="13" t="e">
        <f ca="1">CalcTable[[#This Row],[ETMult]]*CalcTable[[#This Row],[ETb]]</f>
        <v>#NAME?</v>
      </c>
      <c r="S6640" s="13" t="b">
        <f>INDEX(IRR_LIST,CalcTable[[#This Row],[Day of Week]]+1)</f>
        <v>0</v>
      </c>
      <c r="T6640" s="13">
        <f t="shared" ca="1" si="2074"/>
        <v>19.5</v>
      </c>
      <c r="U6640" s="13" t="b">
        <f ca="1">IF(CalcTable[[#This Row],[IrrPrecip]]&gt;=IC_MM,FALSE,TRUE)</f>
        <v>0</v>
      </c>
      <c r="V6640" s="13" t="b">
        <f t="shared" si="2075"/>
        <v>1</v>
      </c>
      <c r="W6640" s="13" t="e">
        <f ca="1">IF(AND(IRR_DRIP=FALSE,CalcTable[[#This Row],[IrrHours]]&lt;=0),FALSE,TRUE)</f>
        <v>#NAME?</v>
      </c>
      <c r="X6640" s="13" t="e">
        <f ca="1">AND(CalcTable[[#This Row],[IrrDay]],CalcTable[[#This Row],[IrrRain]],CalcTable[[#This Row],[IrrWarm]],CalcTable[[#This Row],[IrrWindy]])</f>
        <v>#NAME?</v>
      </c>
      <c r="Y6640" s="13" t="e">
        <f t="shared" ca="1" si="2076"/>
        <v>#NAME?</v>
      </c>
      <c r="Z6640" s="13" t="e">
        <f ca="1">CalcTable[[#This Row],[IrrHours]]/5</f>
        <v>#NAME?</v>
      </c>
      <c r="AA6640" s="13" t="e">
        <f ca="1">IF(CalcTable[[#This Row],[IrrFlag]]=FALSE,0,MAX(0,CalcTable[[#This Row],[VolRednWind]]*(FCAP*IRR_TARGET-CalcTable[[#This Row],[IWC]])))</f>
        <v>#NAME?</v>
      </c>
      <c r="AB6640" s="13" t="e">
        <f ca="1">CalcTable[[#This Row],[IWC]]+CalcTable[[#This Row],[Eff Precip]]+CalcTable[[#This Row],[IrrAmt]]-CalcTable[[#This Row],[AET]]</f>
        <v>#NAME?</v>
      </c>
      <c r="AC6640" s="13" t="e">
        <f ca="1">IF(CalcTable[[#This Row],[PWC]]&gt;FCAP,MIN(24*PERC,MIN(SAT,CalcTable[[#This Row],[PWC]])-FCAP),0)</f>
        <v>#NAME?</v>
      </c>
      <c r="AD6640" s="13" t="e">
        <f ca="1">IF(CalcTable[[#This Row],[PWC]]&gt;SAT,CalcTable[[#This Row],[PWC]]-SAT,0)</f>
        <v>#NAME?</v>
      </c>
      <c r="AE6640" s="13" t="e">
        <f ca="1">CalcTable[[#This Row],[PWC]]-CalcTable[[#This Row],[PercAmt]]-CalcTable[[#This Row],[Runoff]]</f>
        <v>#NAME?</v>
      </c>
      <c r="AF6640" s="13" t="e">
        <f ca="1">CalcTable[[#This Row],[IrrAmt]]/1000*CUR_IRR_AREA*10000/IRR_EFF</f>
        <v>#NAME?</v>
      </c>
      <c r="AG6640" s="147"/>
      <c r="AH6640" s="13"/>
      <c r="AI6640" s="50">
        <v>0</v>
      </c>
      <c r="AJ6640" s="50">
        <v>0</v>
      </c>
      <c r="AK6640" s="50">
        <v>0</v>
      </c>
      <c r="AL6640" s="50">
        <v>0</v>
      </c>
      <c r="AM6640" s="50"/>
      <c r="AN6640" s="50"/>
      <c r="AO6640" s="50"/>
      <c r="AP6640" s="50"/>
      <c r="AQ6640" s="50"/>
      <c r="AR6640" s="50"/>
      <c r="AS6640" s="50"/>
      <c r="AT6640" s="50"/>
      <c r="AU6640" s="50"/>
      <c r="AV6640" s="50"/>
      <c r="AW6640" s="50"/>
      <c r="AX6640" s="50">
        <f t="shared" si="2087"/>
        <v>0</v>
      </c>
      <c r="AY6640" s="50"/>
      <c r="AZ6640" s="50">
        <f t="shared" si="2077"/>
        <v>0</v>
      </c>
      <c r="BA6640" s="50">
        <f t="shared" si="2078"/>
        <v>0</v>
      </c>
      <c r="BB6640" s="50">
        <f t="shared" si="2079"/>
        <v>0</v>
      </c>
      <c r="BC6640" s="17">
        <f t="shared" si="2080"/>
        <v>20036</v>
      </c>
      <c r="BD6640" s="50">
        <f t="shared" si="2081"/>
        <v>0</v>
      </c>
      <c r="BE6640" s="50">
        <f t="shared" si="2082"/>
        <v>0</v>
      </c>
      <c r="BF6640" s="50">
        <f t="shared" si="2088"/>
        <v>0</v>
      </c>
      <c r="BG6640" s="50"/>
      <c r="BH6640" s="17">
        <f t="shared" si="2083"/>
        <v>0</v>
      </c>
      <c r="BI6640" s="17">
        <f t="shared" si="2091"/>
        <v>6640</v>
      </c>
      <c r="BJ6640" s="17">
        <f t="shared" si="2089"/>
        <v>6640</v>
      </c>
      <c r="BK6640" s="150">
        <f t="shared" si="2090"/>
        <v>37783</v>
      </c>
      <c r="BL6640" s="50" t="e">
        <f t="shared" ca="1" si="2084"/>
        <v>#NAME?</v>
      </c>
      <c r="BM6640" s="50" t="e">
        <f t="shared" ca="1" si="2085"/>
        <v>#NAME?</v>
      </c>
      <c r="BN6640" s="50" t="e">
        <f t="shared" ca="1" si="2086"/>
        <v>#NAME?</v>
      </c>
    </row>
    <row r="6641" spans="1:66" x14ac:dyDescent="0.35">
      <c r="A6641" s="48">
        <v>37784</v>
      </c>
      <c r="B6641" s="17">
        <v>2003</v>
      </c>
      <c r="C6641" s="17">
        <v>6</v>
      </c>
      <c r="D6641" s="17">
        <v>163</v>
      </c>
      <c r="E6641" s="17">
        <v>12</v>
      </c>
      <c r="F6641" s="17">
        <v>5</v>
      </c>
      <c r="G6641" s="50">
        <v>6.7</v>
      </c>
      <c r="H6641" s="32">
        <v>4.7013369013552309</v>
      </c>
      <c r="I6641" s="50">
        <v>10.333333333333334</v>
      </c>
      <c r="J6641" s="13">
        <v>0</v>
      </c>
      <c r="K6641" s="13">
        <f t="shared" si="2072"/>
        <v>0</v>
      </c>
      <c r="L6641" s="13">
        <f t="shared" si="2073"/>
        <v>0</v>
      </c>
      <c r="M6641" s="13" t="e">
        <f ca="1">CalcTable[[#This Row],[IWC]]-AE6640</f>
        <v>#NAME?</v>
      </c>
      <c r="N6641" s="13" t="e">
        <f ca="1">IF(CalcTable[[#This Row],[Day of Year]]&lt;123,FCAP,AE6640)</f>
        <v>#NAME?</v>
      </c>
      <c r="O6641" s="17" t="e">
        <f ca="1">IF(IRR_DRIP,5,COUNTIF('IDET Wind Values'!C6625:G6625,"&lt;="&amp;IRR_MAXWIND))</f>
        <v>#NAME?</v>
      </c>
      <c r="P6641" s="13" t="e">
        <f ca="1">CalcTable[[#This Row],[ET_o]]*KL</f>
        <v>#NAME?</v>
      </c>
      <c r="Q6641" s="13" t="e">
        <f ca="1">IF(WILTPT&lt;=0,1,MAX(0,MIN(1,(CalcTable[[#This Row],[IWC]]-WILTPT)/(MAD-WILTPT))))</f>
        <v>#NAME?</v>
      </c>
      <c r="R6641" s="13" t="e">
        <f ca="1">CalcTable[[#This Row],[ETMult]]*CalcTable[[#This Row],[ETb]]</f>
        <v>#NAME?</v>
      </c>
      <c r="S6641" s="13" t="b">
        <f>INDEX(IRR_LIST,CalcTable[[#This Row],[Day of Week]]+1)</f>
        <v>1</v>
      </c>
      <c r="T6641" s="13">
        <f t="shared" ca="1" si="2074"/>
        <v>25.3</v>
      </c>
      <c r="U6641" s="13" t="b">
        <f ca="1">IF(CalcTable[[#This Row],[IrrPrecip]]&gt;=IC_MM,FALSE,TRUE)</f>
        <v>0</v>
      </c>
      <c r="V6641" s="13" t="b">
        <f t="shared" si="2075"/>
        <v>1</v>
      </c>
      <c r="W6641" s="13" t="e">
        <f ca="1">IF(AND(IRR_DRIP=FALSE,CalcTable[[#This Row],[IrrHours]]&lt;=0),FALSE,TRUE)</f>
        <v>#NAME?</v>
      </c>
      <c r="X6641" s="13" t="e">
        <f ca="1">AND(CalcTable[[#This Row],[IrrDay]],CalcTable[[#This Row],[IrrRain]],CalcTable[[#This Row],[IrrWarm]],CalcTable[[#This Row],[IrrWindy]])</f>
        <v>#NAME?</v>
      </c>
      <c r="Y6641" s="13" t="e">
        <f t="shared" ca="1" si="2076"/>
        <v>#NAME?</v>
      </c>
      <c r="Z6641" s="13" t="e">
        <f ca="1">CalcTable[[#This Row],[IrrHours]]/5</f>
        <v>#NAME?</v>
      </c>
      <c r="AA6641" s="13" t="e">
        <f ca="1">IF(CalcTable[[#This Row],[IrrFlag]]=FALSE,0,MAX(0,CalcTable[[#This Row],[VolRednWind]]*(FCAP*IRR_TARGET-CalcTable[[#This Row],[IWC]])))</f>
        <v>#NAME?</v>
      </c>
      <c r="AB6641" s="13" t="e">
        <f ca="1">CalcTable[[#This Row],[IWC]]+CalcTable[[#This Row],[Eff Precip]]+CalcTable[[#This Row],[IrrAmt]]-CalcTable[[#This Row],[AET]]</f>
        <v>#NAME?</v>
      </c>
      <c r="AC6641" s="13" t="e">
        <f ca="1">IF(CalcTable[[#This Row],[PWC]]&gt;FCAP,MIN(24*PERC,MIN(SAT,CalcTable[[#This Row],[PWC]])-FCAP),0)</f>
        <v>#NAME?</v>
      </c>
      <c r="AD6641" s="13" t="e">
        <f ca="1">IF(CalcTable[[#This Row],[PWC]]&gt;SAT,CalcTable[[#This Row],[PWC]]-SAT,0)</f>
        <v>#NAME?</v>
      </c>
      <c r="AE6641" s="13" t="e">
        <f ca="1">CalcTable[[#This Row],[PWC]]-CalcTable[[#This Row],[PercAmt]]-CalcTable[[#This Row],[Runoff]]</f>
        <v>#NAME?</v>
      </c>
      <c r="AF6641" s="13" t="e">
        <f ca="1">CalcTable[[#This Row],[IrrAmt]]/1000*CUR_IRR_AREA*10000/IRR_EFF</f>
        <v>#NAME?</v>
      </c>
      <c r="AG6641" s="147"/>
      <c r="AH6641" s="13"/>
      <c r="AI6641" s="50">
        <v>0</v>
      </c>
      <c r="AJ6641" s="50">
        <v>0</v>
      </c>
      <c r="AK6641" s="50">
        <v>0</v>
      </c>
      <c r="AL6641" s="50">
        <v>0</v>
      </c>
      <c r="AM6641" s="50"/>
      <c r="AN6641" s="50"/>
      <c r="AO6641" s="50"/>
      <c r="AP6641" s="50"/>
      <c r="AQ6641" s="50"/>
      <c r="AR6641" s="50"/>
      <c r="AS6641" s="50"/>
      <c r="AT6641" s="50"/>
      <c r="AU6641" s="50"/>
      <c r="AV6641" s="50"/>
      <c r="AW6641" s="50"/>
      <c r="AX6641" s="50">
        <f t="shared" si="2087"/>
        <v>0</v>
      </c>
      <c r="AY6641" s="50"/>
      <c r="AZ6641" s="50">
        <f t="shared" si="2077"/>
        <v>0</v>
      </c>
      <c r="BA6641" s="50">
        <f t="shared" si="2078"/>
        <v>0</v>
      </c>
      <c r="BB6641" s="50">
        <f t="shared" si="2079"/>
        <v>0</v>
      </c>
      <c r="BC6641" s="17">
        <f t="shared" si="2080"/>
        <v>20036</v>
      </c>
      <c r="BD6641" s="50">
        <f t="shared" si="2081"/>
        <v>0</v>
      </c>
      <c r="BE6641" s="50">
        <f t="shared" si="2082"/>
        <v>0</v>
      </c>
      <c r="BF6641" s="50">
        <f t="shared" si="2088"/>
        <v>0</v>
      </c>
      <c r="BG6641" s="50"/>
      <c r="BH6641" s="17">
        <f t="shared" si="2083"/>
        <v>0</v>
      </c>
      <c r="BI6641" s="17">
        <f t="shared" si="2091"/>
        <v>6641</v>
      </c>
      <c r="BJ6641" s="17">
        <f t="shared" si="2089"/>
        <v>6641</v>
      </c>
      <c r="BK6641" s="150">
        <f t="shared" si="2090"/>
        <v>37784</v>
      </c>
      <c r="BL6641" s="50" t="e">
        <f t="shared" ca="1" si="2084"/>
        <v>#NAME?</v>
      </c>
      <c r="BM6641" s="50" t="e">
        <f t="shared" ca="1" si="2085"/>
        <v>#NAME?</v>
      </c>
      <c r="BN6641" s="50" t="e">
        <f t="shared" ca="1" si="2086"/>
        <v>#NAME?</v>
      </c>
    </row>
    <row r="6642" spans="1:66" x14ac:dyDescent="0.35">
      <c r="A6642" s="48">
        <v>37785</v>
      </c>
      <c r="B6642" s="17">
        <v>2003</v>
      </c>
      <c r="C6642" s="17">
        <v>6</v>
      </c>
      <c r="D6642" s="17">
        <v>164</v>
      </c>
      <c r="E6642" s="17">
        <v>13</v>
      </c>
      <c r="F6642" s="17">
        <v>6</v>
      </c>
      <c r="G6642" s="50">
        <v>8.3000000000000007</v>
      </c>
      <c r="H6642" s="32">
        <v>5.3118166293514886</v>
      </c>
      <c r="I6642" s="50">
        <v>3.8333333333333335</v>
      </c>
      <c r="J6642" s="13">
        <v>0</v>
      </c>
      <c r="K6642" s="13">
        <f t="shared" si="2072"/>
        <v>0</v>
      </c>
      <c r="L6642" s="13">
        <f t="shared" si="2073"/>
        <v>0</v>
      </c>
      <c r="M6642" s="13" t="e">
        <f ca="1">CalcTable[[#This Row],[IWC]]-AE6641</f>
        <v>#NAME?</v>
      </c>
      <c r="N6642" s="13" t="e">
        <f ca="1">IF(CalcTable[[#This Row],[Day of Year]]&lt;123,FCAP,AE6641)</f>
        <v>#NAME?</v>
      </c>
      <c r="O6642" s="17" t="e">
        <f ca="1">IF(IRR_DRIP,5,COUNTIF('IDET Wind Values'!C6626:G6626,"&lt;="&amp;IRR_MAXWIND))</f>
        <v>#NAME?</v>
      </c>
      <c r="P6642" s="13" t="e">
        <f ca="1">CalcTable[[#This Row],[ET_o]]*KL</f>
        <v>#NAME?</v>
      </c>
      <c r="Q6642" s="13" t="e">
        <f ca="1">IF(WILTPT&lt;=0,1,MAX(0,MIN(1,(CalcTable[[#This Row],[IWC]]-WILTPT)/(MAD-WILTPT))))</f>
        <v>#NAME?</v>
      </c>
      <c r="R6642" s="13" t="e">
        <f ca="1">CalcTable[[#This Row],[ETMult]]*CalcTable[[#This Row],[ETb]]</f>
        <v>#NAME?</v>
      </c>
      <c r="S6642" s="13" t="b">
        <f>INDEX(IRR_LIST,CalcTable[[#This Row],[Day of Week]]+1)</f>
        <v>0</v>
      </c>
      <c r="T6642" s="13">
        <f t="shared" ca="1" si="2074"/>
        <v>7</v>
      </c>
      <c r="U6642" s="13" t="b">
        <f ca="1">IF(CalcTable[[#This Row],[IrrPrecip]]&gt;=IC_MM,FALSE,TRUE)</f>
        <v>1</v>
      </c>
      <c r="V6642" s="13" t="b">
        <f t="shared" si="2075"/>
        <v>1</v>
      </c>
      <c r="W6642" s="13" t="e">
        <f ca="1">IF(AND(IRR_DRIP=FALSE,CalcTable[[#This Row],[IrrHours]]&lt;=0),FALSE,TRUE)</f>
        <v>#NAME?</v>
      </c>
      <c r="X6642" s="13" t="e">
        <f ca="1">AND(CalcTable[[#This Row],[IrrDay]],CalcTable[[#This Row],[IrrRain]],CalcTable[[#This Row],[IrrWarm]],CalcTable[[#This Row],[IrrWindy]])</f>
        <v>#NAME?</v>
      </c>
      <c r="Y6642" s="13" t="e">
        <f t="shared" ca="1" si="2076"/>
        <v>#NAME?</v>
      </c>
      <c r="Z6642" s="13" t="e">
        <f ca="1">CalcTable[[#This Row],[IrrHours]]/5</f>
        <v>#NAME?</v>
      </c>
      <c r="AA6642" s="13" t="e">
        <f ca="1">IF(CalcTable[[#This Row],[IrrFlag]]=FALSE,0,MAX(0,CalcTable[[#This Row],[VolRednWind]]*(FCAP*IRR_TARGET-CalcTable[[#This Row],[IWC]])))</f>
        <v>#NAME?</v>
      </c>
      <c r="AB6642" s="13" t="e">
        <f ca="1">CalcTable[[#This Row],[IWC]]+CalcTable[[#This Row],[Eff Precip]]+CalcTable[[#This Row],[IrrAmt]]-CalcTable[[#This Row],[AET]]</f>
        <v>#NAME?</v>
      </c>
      <c r="AC6642" s="13" t="e">
        <f ca="1">IF(CalcTable[[#This Row],[PWC]]&gt;FCAP,MIN(24*PERC,MIN(SAT,CalcTable[[#This Row],[PWC]])-FCAP),0)</f>
        <v>#NAME?</v>
      </c>
      <c r="AD6642" s="13" t="e">
        <f ca="1">IF(CalcTable[[#This Row],[PWC]]&gt;SAT,CalcTable[[#This Row],[PWC]]-SAT,0)</f>
        <v>#NAME?</v>
      </c>
      <c r="AE6642" s="13" t="e">
        <f ca="1">CalcTable[[#This Row],[PWC]]-CalcTable[[#This Row],[PercAmt]]-CalcTable[[#This Row],[Runoff]]</f>
        <v>#NAME?</v>
      </c>
      <c r="AF6642" s="13" t="e">
        <f ca="1">CalcTable[[#This Row],[IrrAmt]]/1000*CUR_IRR_AREA*10000/IRR_EFF</f>
        <v>#NAME?</v>
      </c>
      <c r="AG6642" s="147"/>
      <c r="AH6642" s="13"/>
      <c r="AI6642" s="50">
        <v>0</v>
      </c>
      <c r="AJ6642" s="50">
        <v>0</v>
      </c>
      <c r="AK6642" s="50">
        <v>0</v>
      </c>
      <c r="AL6642" s="50">
        <v>5.2892083350084889</v>
      </c>
      <c r="AM6642" s="50"/>
      <c r="AN6642" s="50"/>
      <c r="AO6642" s="50"/>
      <c r="AP6642" s="50"/>
      <c r="AQ6642" s="50"/>
      <c r="AR6642" s="50"/>
      <c r="AS6642" s="50"/>
      <c r="AT6642" s="50"/>
      <c r="AU6642" s="50"/>
      <c r="AV6642" s="50"/>
      <c r="AW6642" s="50"/>
      <c r="AX6642" s="50">
        <f t="shared" si="2087"/>
        <v>5.2892083350084889</v>
      </c>
      <c r="AY6642" s="50"/>
      <c r="AZ6642" s="50">
        <f t="shared" si="2077"/>
        <v>155.15011116024903</v>
      </c>
      <c r="BA6642" s="50">
        <f t="shared" si="2078"/>
        <v>238.88191718324057</v>
      </c>
      <c r="BB6642" s="50">
        <f t="shared" si="2079"/>
        <v>246.27001771468102</v>
      </c>
      <c r="BC6642" s="17">
        <f t="shared" si="2080"/>
        <v>20036</v>
      </c>
      <c r="BD6642" s="50">
        <f t="shared" si="2081"/>
        <v>5.2892083350084889</v>
      </c>
      <c r="BE6642" s="50">
        <f t="shared" si="2082"/>
        <v>155.15011116024903</v>
      </c>
      <c r="BF6642" s="50">
        <f t="shared" si="2088"/>
        <v>253.77619094619175</v>
      </c>
      <c r="BG6642" s="50"/>
      <c r="BH6642" s="17">
        <f t="shared" si="2083"/>
        <v>0</v>
      </c>
      <c r="BI6642" s="17">
        <f t="shared" si="2091"/>
        <v>6642</v>
      </c>
      <c r="BJ6642" s="17">
        <f t="shared" si="2089"/>
        <v>6642</v>
      </c>
      <c r="BK6642" s="150">
        <f t="shared" si="2090"/>
        <v>37785</v>
      </c>
      <c r="BL6642" s="50" t="e">
        <f t="shared" ca="1" si="2084"/>
        <v>#NAME?</v>
      </c>
      <c r="BM6642" s="50" t="e">
        <f t="shared" ca="1" si="2085"/>
        <v>#NAME?</v>
      </c>
      <c r="BN6642" s="50" t="e">
        <f t="shared" ca="1" si="2086"/>
        <v>#NAME?</v>
      </c>
    </row>
    <row r="6643" spans="1:66" x14ac:dyDescent="0.35">
      <c r="A6643" s="48">
        <v>37786</v>
      </c>
      <c r="B6643" s="17">
        <v>2003</v>
      </c>
      <c r="C6643" s="17">
        <v>6</v>
      </c>
      <c r="D6643" s="17">
        <v>165</v>
      </c>
      <c r="E6643" s="17">
        <v>14</v>
      </c>
      <c r="F6643" s="17">
        <v>7</v>
      </c>
      <c r="G6643" s="50">
        <v>11.7</v>
      </c>
      <c r="H6643" s="32">
        <v>6.0428444297611836</v>
      </c>
      <c r="I6643" s="50">
        <v>12.166666666666666</v>
      </c>
      <c r="J6643" s="13">
        <v>0</v>
      </c>
      <c r="K6643" s="13">
        <f t="shared" si="2072"/>
        <v>0</v>
      </c>
      <c r="L6643" s="13">
        <f t="shared" si="2073"/>
        <v>0</v>
      </c>
      <c r="M6643" s="13" t="e">
        <f ca="1">CalcTable[[#This Row],[IWC]]-AE6642</f>
        <v>#NAME?</v>
      </c>
      <c r="N6643" s="13" t="e">
        <f ca="1">IF(CalcTable[[#This Row],[Day of Year]]&lt;123,FCAP,AE6642)</f>
        <v>#NAME?</v>
      </c>
      <c r="O6643" s="17" t="e">
        <f ca="1">IF(IRR_DRIP,5,COUNTIF('IDET Wind Values'!C6627:G6627,"&lt;="&amp;IRR_MAXWIND))</f>
        <v>#NAME?</v>
      </c>
      <c r="P6643" s="13" t="e">
        <f ca="1">CalcTable[[#This Row],[ET_o]]*KL</f>
        <v>#NAME?</v>
      </c>
      <c r="Q6643" s="13" t="e">
        <f ca="1">IF(WILTPT&lt;=0,1,MAX(0,MIN(1,(CalcTable[[#This Row],[IWC]]-WILTPT)/(MAD-WILTPT))))</f>
        <v>#NAME?</v>
      </c>
      <c r="R6643" s="13" t="e">
        <f ca="1">CalcTable[[#This Row],[ETMult]]*CalcTable[[#This Row],[ETb]]</f>
        <v>#NAME?</v>
      </c>
      <c r="S6643" s="13" t="b">
        <f>INDEX(IRR_LIST,CalcTable[[#This Row],[Day of Week]]+1)</f>
        <v>0</v>
      </c>
      <c r="T6643" s="13">
        <f t="shared" ca="1" si="2074"/>
        <v>0</v>
      </c>
      <c r="U6643" s="13" t="b">
        <f ca="1">IF(CalcTable[[#This Row],[IrrPrecip]]&gt;=IC_MM,FALSE,TRUE)</f>
        <v>1</v>
      </c>
      <c r="V6643" s="13" t="b">
        <f t="shared" si="2075"/>
        <v>1</v>
      </c>
      <c r="W6643" s="13" t="e">
        <f ca="1">IF(AND(IRR_DRIP=FALSE,CalcTable[[#This Row],[IrrHours]]&lt;=0),FALSE,TRUE)</f>
        <v>#NAME?</v>
      </c>
      <c r="X6643" s="13" t="e">
        <f ca="1">AND(CalcTable[[#This Row],[IrrDay]],CalcTable[[#This Row],[IrrRain]],CalcTable[[#This Row],[IrrWarm]],CalcTable[[#This Row],[IrrWindy]])</f>
        <v>#NAME?</v>
      </c>
      <c r="Y6643" s="13" t="e">
        <f t="shared" ca="1" si="2076"/>
        <v>#NAME?</v>
      </c>
      <c r="Z6643" s="13" t="e">
        <f ca="1">CalcTable[[#This Row],[IrrHours]]/5</f>
        <v>#NAME?</v>
      </c>
      <c r="AA6643" s="13" t="e">
        <f ca="1">IF(CalcTable[[#This Row],[IrrFlag]]=FALSE,0,MAX(0,CalcTable[[#This Row],[VolRednWind]]*(FCAP*IRR_TARGET-CalcTable[[#This Row],[IWC]])))</f>
        <v>#NAME?</v>
      </c>
      <c r="AB6643" s="13" t="e">
        <f ca="1">CalcTable[[#This Row],[IWC]]+CalcTable[[#This Row],[Eff Precip]]+CalcTable[[#This Row],[IrrAmt]]-CalcTable[[#This Row],[AET]]</f>
        <v>#NAME?</v>
      </c>
      <c r="AC6643" s="13" t="e">
        <f ca="1">IF(CalcTable[[#This Row],[PWC]]&gt;FCAP,MIN(24*PERC,MIN(SAT,CalcTable[[#This Row],[PWC]])-FCAP),0)</f>
        <v>#NAME?</v>
      </c>
      <c r="AD6643" s="13" t="e">
        <f ca="1">IF(CalcTable[[#This Row],[PWC]]&gt;SAT,CalcTable[[#This Row],[PWC]]-SAT,0)</f>
        <v>#NAME?</v>
      </c>
      <c r="AE6643" s="13" t="e">
        <f ca="1">CalcTable[[#This Row],[PWC]]-CalcTable[[#This Row],[PercAmt]]-CalcTable[[#This Row],[Runoff]]</f>
        <v>#NAME?</v>
      </c>
      <c r="AF6643" s="13" t="e">
        <f ca="1">CalcTable[[#This Row],[IrrAmt]]/1000*CUR_IRR_AREA*10000/IRR_EFF</f>
        <v>#NAME?</v>
      </c>
      <c r="AG6643" s="147"/>
      <c r="AH6643" s="13"/>
      <c r="AI6643" s="50">
        <v>0</v>
      </c>
      <c r="AJ6643" s="50">
        <v>0</v>
      </c>
      <c r="AK6643" s="50">
        <v>3.5434829924607243</v>
      </c>
      <c r="AL6643" s="50">
        <v>0</v>
      </c>
      <c r="AM6643" s="50"/>
      <c r="AN6643" s="50"/>
      <c r="AO6643" s="50"/>
      <c r="AP6643" s="50"/>
      <c r="AQ6643" s="50"/>
      <c r="AR6643" s="50"/>
      <c r="AS6643" s="50"/>
      <c r="AT6643" s="50"/>
      <c r="AU6643" s="50"/>
      <c r="AV6643" s="50"/>
      <c r="AW6643" s="50"/>
      <c r="AX6643" s="50">
        <f t="shared" si="2087"/>
        <v>3.5434829924607243</v>
      </c>
      <c r="AY6643" s="50"/>
      <c r="AZ6643" s="50">
        <f t="shared" si="2077"/>
        <v>51.971083889423959</v>
      </c>
      <c r="BA6643" s="50">
        <f t="shared" si="2078"/>
        <v>80.0189704329226</v>
      </c>
      <c r="BB6643" s="50">
        <f t="shared" si="2079"/>
        <v>82.493783951466611</v>
      </c>
      <c r="BC6643" s="17">
        <f t="shared" si="2080"/>
        <v>20036</v>
      </c>
      <c r="BD6643" s="50">
        <f t="shared" si="2081"/>
        <v>3.5434829924607243</v>
      </c>
      <c r="BE6643" s="50">
        <f t="shared" si="2082"/>
        <v>51.971083889423959</v>
      </c>
      <c r="BF6643" s="50">
        <f t="shared" si="2088"/>
        <v>85.00814862569149</v>
      </c>
      <c r="BG6643" s="50"/>
      <c r="BH6643" s="17">
        <f t="shared" si="2083"/>
        <v>0</v>
      </c>
      <c r="BI6643" s="17">
        <f t="shared" si="2091"/>
        <v>6643</v>
      </c>
      <c r="BJ6643" s="17">
        <f t="shared" si="2089"/>
        <v>6643</v>
      </c>
      <c r="BK6643" s="150">
        <f t="shared" si="2090"/>
        <v>37786</v>
      </c>
      <c r="BL6643" s="50" t="e">
        <f t="shared" ca="1" si="2084"/>
        <v>#NAME?</v>
      </c>
      <c r="BM6643" s="50" t="e">
        <f t="shared" ca="1" si="2085"/>
        <v>#NAME?</v>
      </c>
      <c r="BN6643" s="50" t="e">
        <f t="shared" ca="1" si="2086"/>
        <v>#NAME?</v>
      </c>
    </row>
    <row r="6644" spans="1:66" x14ac:dyDescent="0.35">
      <c r="A6644" s="48">
        <v>37787</v>
      </c>
      <c r="B6644" s="17">
        <v>2003</v>
      </c>
      <c r="C6644" s="17">
        <v>6</v>
      </c>
      <c r="D6644" s="17">
        <v>166</v>
      </c>
      <c r="E6644" s="17">
        <v>15</v>
      </c>
      <c r="F6644" s="17">
        <v>1</v>
      </c>
      <c r="G6644" s="50">
        <v>6.5</v>
      </c>
      <c r="H6644" s="32">
        <v>5.5159860973062411</v>
      </c>
      <c r="I6644" s="50">
        <v>9.8333333333333339</v>
      </c>
      <c r="J6644" s="13">
        <v>0</v>
      </c>
      <c r="K6644" s="13">
        <f t="shared" si="2072"/>
        <v>0</v>
      </c>
      <c r="L6644" s="13">
        <f t="shared" si="2073"/>
        <v>0</v>
      </c>
      <c r="M6644" s="13" t="e">
        <f ca="1">CalcTable[[#This Row],[IWC]]-AE6643</f>
        <v>#NAME?</v>
      </c>
      <c r="N6644" s="13" t="e">
        <f ca="1">IF(CalcTable[[#This Row],[Day of Year]]&lt;123,FCAP,AE6643)</f>
        <v>#NAME?</v>
      </c>
      <c r="O6644" s="17" t="e">
        <f ca="1">IF(IRR_DRIP,5,COUNTIF('IDET Wind Values'!C6628:G6628,"&lt;="&amp;IRR_MAXWIND))</f>
        <v>#NAME?</v>
      </c>
      <c r="P6644" s="13" t="e">
        <f ca="1">CalcTable[[#This Row],[ET_o]]*KL</f>
        <v>#NAME?</v>
      </c>
      <c r="Q6644" s="13" t="e">
        <f ca="1">IF(WILTPT&lt;=0,1,MAX(0,MIN(1,(CalcTable[[#This Row],[IWC]]-WILTPT)/(MAD-WILTPT))))</f>
        <v>#NAME?</v>
      </c>
      <c r="R6644" s="13" t="e">
        <f ca="1">CalcTable[[#This Row],[ETMult]]*CalcTable[[#This Row],[ETb]]</f>
        <v>#NAME?</v>
      </c>
      <c r="S6644" s="13" t="b">
        <f>INDEX(IRR_LIST,CalcTable[[#This Row],[Day of Week]]+1)</f>
        <v>1</v>
      </c>
      <c r="T6644" s="13">
        <f t="shared" ca="1" si="2074"/>
        <v>0</v>
      </c>
      <c r="U6644" s="13" t="b">
        <f ca="1">IF(CalcTable[[#This Row],[IrrPrecip]]&gt;=IC_MM,FALSE,TRUE)</f>
        <v>1</v>
      </c>
      <c r="V6644" s="13" t="b">
        <f t="shared" si="2075"/>
        <v>1</v>
      </c>
      <c r="W6644" s="13" t="e">
        <f ca="1">IF(AND(IRR_DRIP=FALSE,CalcTable[[#This Row],[IrrHours]]&lt;=0),FALSE,TRUE)</f>
        <v>#NAME?</v>
      </c>
      <c r="X6644" s="13" t="e">
        <f ca="1">AND(CalcTable[[#This Row],[IrrDay]],CalcTable[[#This Row],[IrrRain]],CalcTable[[#This Row],[IrrWarm]],CalcTable[[#This Row],[IrrWindy]])</f>
        <v>#NAME?</v>
      </c>
      <c r="Y6644" s="13" t="e">
        <f t="shared" ca="1" si="2076"/>
        <v>#NAME?</v>
      </c>
      <c r="Z6644" s="13" t="e">
        <f ca="1">CalcTable[[#This Row],[IrrHours]]/5</f>
        <v>#NAME?</v>
      </c>
      <c r="AA6644" s="13" t="e">
        <f ca="1">IF(CalcTable[[#This Row],[IrrFlag]]=FALSE,0,MAX(0,CalcTable[[#This Row],[VolRednWind]]*(FCAP*IRR_TARGET-CalcTable[[#This Row],[IWC]])))</f>
        <v>#NAME?</v>
      </c>
      <c r="AB6644" s="13" t="e">
        <f ca="1">CalcTable[[#This Row],[IWC]]+CalcTable[[#This Row],[Eff Precip]]+CalcTable[[#This Row],[IrrAmt]]-CalcTable[[#This Row],[AET]]</f>
        <v>#NAME?</v>
      </c>
      <c r="AC6644" s="13" t="e">
        <f ca="1">IF(CalcTable[[#This Row],[PWC]]&gt;FCAP,MIN(24*PERC,MIN(SAT,CalcTable[[#This Row],[PWC]])-FCAP),0)</f>
        <v>#NAME?</v>
      </c>
      <c r="AD6644" s="13" t="e">
        <f ca="1">IF(CalcTable[[#This Row],[PWC]]&gt;SAT,CalcTable[[#This Row],[PWC]]-SAT,0)</f>
        <v>#NAME?</v>
      </c>
      <c r="AE6644" s="13" t="e">
        <f ca="1">CalcTable[[#This Row],[PWC]]-CalcTable[[#This Row],[PercAmt]]-CalcTable[[#This Row],[Runoff]]</f>
        <v>#NAME?</v>
      </c>
      <c r="AF6644" s="13" t="e">
        <f ca="1">CalcTable[[#This Row],[IrrAmt]]/1000*CUR_IRR_AREA*10000/IRR_EFF</f>
        <v>#NAME?</v>
      </c>
      <c r="AG6644" s="147"/>
      <c r="AH6644" s="13"/>
      <c r="AI6644" s="50">
        <v>6.0491449450586829</v>
      </c>
      <c r="AJ6644" s="50">
        <v>10.084203874881423</v>
      </c>
      <c r="AK6644" s="50">
        <v>0</v>
      </c>
      <c r="AL6644" s="50">
        <v>0</v>
      </c>
      <c r="AM6644" s="50"/>
      <c r="AN6644" s="50"/>
      <c r="AO6644" s="50"/>
      <c r="AP6644" s="50"/>
      <c r="AQ6644" s="50"/>
      <c r="AR6644" s="50"/>
      <c r="AS6644" s="50"/>
      <c r="AT6644" s="50"/>
      <c r="AU6644" s="50"/>
      <c r="AV6644" s="50"/>
      <c r="AW6644" s="50"/>
      <c r="AX6644" s="50">
        <f t="shared" si="2087"/>
        <v>16.133348819940107</v>
      </c>
      <c r="AY6644" s="50"/>
      <c r="AZ6644" s="50">
        <f t="shared" si="2077"/>
        <v>384.52410619071577</v>
      </c>
      <c r="BA6644" s="50">
        <f t="shared" si="2078"/>
        <v>624.55091103318625</v>
      </c>
      <c r="BB6644" s="50">
        <f t="shared" si="2079"/>
        <v>646.47334482814335</v>
      </c>
      <c r="BC6644" s="17">
        <f t="shared" si="2080"/>
        <v>20036</v>
      </c>
      <c r="BD6644" s="50">
        <f t="shared" si="2081"/>
        <v>16.133348819940107</v>
      </c>
      <c r="BE6644" s="50">
        <f t="shared" si="2082"/>
        <v>384.52410619071577</v>
      </c>
      <c r="BF6644" s="50">
        <f t="shared" si="2088"/>
        <v>628.95902726926647</v>
      </c>
      <c r="BG6644" s="50"/>
      <c r="BH6644" s="17">
        <f t="shared" si="2083"/>
        <v>0</v>
      </c>
      <c r="BI6644" s="17">
        <f t="shared" si="2091"/>
        <v>6644</v>
      </c>
      <c r="BJ6644" s="17">
        <f t="shared" si="2089"/>
        <v>6644</v>
      </c>
      <c r="BK6644" s="150">
        <f t="shared" si="2090"/>
        <v>37787</v>
      </c>
      <c r="BL6644" s="50" t="e">
        <f t="shared" ca="1" si="2084"/>
        <v>#NAME?</v>
      </c>
      <c r="BM6644" s="50" t="e">
        <f t="shared" ca="1" si="2085"/>
        <v>#NAME?</v>
      </c>
      <c r="BN6644" s="50" t="e">
        <f t="shared" ca="1" si="2086"/>
        <v>#NAME?</v>
      </c>
    </row>
    <row r="6645" spans="1:66" x14ac:dyDescent="0.35">
      <c r="A6645" s="48">
        <v>37788</v>
      </c>
      <c r="B6645" s="17">
        <v>2003</v>
      </c>
      <c r="C6645" s="17">
        <v>6</v>
      </c>
      <c r="D6645" s="17">
        <v>167</v>
      </c>
      <c r="E6645" s="17">
        <v>16</v>
      </c>
      <c r="F6645" s="17">
        <v>2</v>
      </c>
      <c r="G6645" s="50">
        <v>5.7</v>
      </c>
      <c r="H6645" s="32">
        <v>5.4326122142598079</v>
      </c>
      <c r="I6645" s="50">
        <v>9</v>
      </c>
      <c r="J6645" s="13">
        <v>0</v>
      </c>
      <c r="K6645" s="13">
        <f t="shared" si="2072"/>
        <v>0</v>
      </c>
      <c r="L6645" s="13">
        <f t="shared" si="2073"/>
        <v>0</v>
      </c>
      <c r="M6645" s="13" t="e">
        <f ca="1">CalcTable[[#This Row],[IWC]]-AE6644</f>
        <v>#NAME?</v>
      </c>
      <c r="N6645" s="13" t="e">
        <f ca="1">IF(CalcTable[[#This Row],[Day of Year]]&lt;123,FCAP,AE6644)</f>
        <v>#NAME?</v>
      </c>
      <c r="O6645" s="17" t="e">
        <f ca="1">IF(IRR_DRIP,5,COUNTIF('IDET Wind Values'!C6629:G6629,"&lt;="&amp;IRR_MAXWIND))</f>
        <v>#NAME?</v>
      </c>
      <c r="P6645" s="13" t="e">
        <f ca="1">CalcTable[[#This Row],[ET_o]]*KL</f>
        <v>#NAME?</v>
      </c>
      <c r="Q6645" s="13" t="e">
        <f ca="1">IF(WILTPT&lt;=0,1,MAX(0,MIN(1,(CalcTable[[#This Row],[IWC]]-WILTPT)/(MAD-WILTPT))))</f>
        <v>#NAME?</v>
      </c>
      <c r="R6645" s="13" t="e">
        <f ca="1">CalcTable[[#This Row],[ETMult]]*CalcTable[[#This Row],[ETb]]</f>
        <v>#NAME?</v>
      </c>
      <c r="S6645" s="13" t="b">
        <f>INDEX(IRR_LIST,CalcTable[[#This Row],[Day of Week]]+1)</f>
        <v>0</v>
      </c>
      <c r="T6645" s="13">
        <f t="shared" ca="1" si="2074"/>
        <v>0</v>
      </c>
      <c r="U6645" s="13" t="b">
        <f ca="1">IF(CalcTable[[#This Row],[IrrPrecip]]&gt;=IC_MM,FALSE,TRUE)</f>
        <v>1</v>
      </c>
      <c r="V6645" s="13" t="b">
        <f t="shared" si="2075"/>
        <v>1</v>
      </c>
      <c r="W6645" s="13" t="e">
        <f ca="1">IF(AND(IRR_DRIP=FALSE,CalcTable[[#This Row],[IrrHours]]&lt;=0),FALSE,TRUE)</f>
        <v>#NAME?</v>
      </c>
      <c r="X6645" s="13" t="e">
        <f ca="1">AND(CalcTable[[#This Row],[IrrDay]],CalcTable[[#This Row],[IrrRain]],CalcTable[[#This Row],[IrrWarm]],CalcTable[[#This Row],[IrrWindy]])</f>
        <v>#NAME?</v>
      </c>
      <c r="Y6645" s="13" t="e">
        <f t="shared" ca="1" si="2076"/>
        <v>#NAME?</v>
      </c>
      <c r="Z6645" s="13" t="e">
        <f ca="1">CalcTable[[#This Row],[IrrHours]]/5</f>
        <v>#NAME?</v>
      </c>
      <c r="AA6645" s="13" t="e">
        <f ca="1">IF(CalcTable[[#This Row],[IrrFlag]]=FALSE,0,MAX(0,CalcTable[[#This Row],[VolRednWind]]*(FCAP*IRR_TARGET-CalcTable[[#This Row],[IWC]])))</f>
        <v>#NAME?</v>
      </c>
      <c r="AB6645" s="13" t="e">
        <f ca="1">CalcTable[[#This Row],[IWC]]+CalcTable[[#This Row],[Eff Precip]]+CalcTable[[#This Row],[IrrAmt]]-CalcTable[[#This Row],[AET]]</f>
        <v>#NAME?</v>
      </c>
      <c r="AC6645" s="13" t="e">
        <f ca="1">IF(CalcTable[[#This Row],[PWC]]&gt;FCAP,MIN(24*PERC,MIN(SAT,CalcTable[[#This Row],[PWC]])-FCAP),0)</f>
        <v>#NAME?</v>
      </c>
      <c r="AD6645" s="13" t="e">
        <f ca="1">IF(CalcTable[[#This Row],[PWC]]&gt;SAT,CalcTable[[#This Row],[PWC]]-SAT,0)</f>
        <v>#NAME?</v>
      </c>
      <c r="AE6645" s="13" t="e">
        <f ca="1">CalcTable[[#This Row],[PWC]]-CalcTable[[#This Row],[PercAmt]]-CalcTable[[#This Row],[Runoff]]</f>
        <v>#NAME?</v>
      </c>
      <c r="AF6645" s="13" t="e">
        <f ca="1">CalcTable[[#This Row],[IrrAmt]]/1000*CUR_IRR_AREA*10000/IRR_EFF</f>
        <v>#NAME?</v>
      </c>
      <c r="AG6645" s="147"/>
      <c r="AH6645" s="13"/>
      <c r="AI6645" s="50">
        <v>0</v>
      </c>
      <c r="AJ6645" s="50">
        <v>0</v>
      </c>
      <c r="AK6645" s="50">
        <v>2.0901714577931152</v>
      </c>
      <c r="AL6645" s="50">
        <v>9.2788559360304035</v>
      </c>
      <c r="AM6645" s="50"/>
      <c r="AN6645" s="50"/>
      <c r="AO6645" s="50"/>
      <c r="AP6645" s="50"/>
      <c r="AQ6645" s="50"/>
      <c r="AR6645" s="50"/>
      <c r="AS6645" s="50"/>
      <c r="AT6645" s="50"/>
      <c r="AU6645" s="50"/>
      <c r="AV6645" s="50"/>
      <c r="AW6645" s="50"/>
      <c r="AX6645" s="50">
        <f t="shared" si="2087"/>
        <v>11.369027393823519</v>
      </c>
      <c r="AY6645" s="50"/>
      <c r="AZ6645" s="50">
        <f t="shared" si="2077"/>
        <v>302.83562217119083</v>
      </c>
      <c r="BA6645" s="50">
        <f t="shared" si="2078"/>
        <v>466.27071985088116</v>
      </c>
      <c r="BB6645" s="50">
        <f t="shared" si="2079"/>
        <v>480.69146376379501</v>
      </c>
      <c r="BC6645" s="17">
        <f t="shared" si="2080"/>
        <v>20036</v>
      </c>
      <c r="BD6645" s="50">
        <f t="shared" si="2081"/>
        <v>11.369027393823519</v>
      </c>
      <c r="BE6645" s="50">
        <f t="shared" si="2082"/>
        <v>302.83562217119083</v>
      </c>
      <c r="BF6645" s="50">
        <f t="shared" si="2088"/>
        <v>495.34267234940444</v>
      </c>
      <c r="BG6645" s="50"/>
      <c r="BH6645" s="17">
        <f t="shared" si="2083"/>
        <v>0</v>
      </c>
      <c r="BI6645" s="17">
        <f t="shared" si="2091"/>
        <v>6645</v>
      </c>
      <c r="BJ6645" s="17">
        <f t="shared" si="2089"/>
        <v>6645</v>
      </c>
      <c r="BK6645" s="150">
        <f t="shared" si="2090"/>
        <v>37788</v>
      </c>
      <c r="BL6645" s="50" t="e">
        <f t="shared" ca="1" si="2084"/>
        <v>#NAME?</v>
      </c>
      <c r="BM6645" s="50" t="e">
        <f t="shared" ca="1" si="2085"/>
        <v>#NAME?</v>
      </c>
      <c r="BN6645" s="50" t="e">
        <f t="shared" ca="1" si="2086"/>
        <v>#NAME?</v>
      </c>
    </row>
    <row r="6646" spans="1:66" x14ac:dyDescent="0.35">
      <c r="A6646" s="48">
        <v>37789</v>
      </c>
      <c r="B6646" s="17">
        <v>2003</v>
      </c>
      <c r="C6646" s="17">
        <v>6</v>
      </c>
      <c r="D6646" s="17">
        <v>168</v>
      </c>
      <c r="E6646" s="17">
        <v>17</v>
      </c>
      <c r="F6646" s="17">
        <v>3</v>
      </c>
      <c r="G6646" s="50">
        <v>7</v>
      </c>
      <c r="H6646" s="32">
        <v>6.0650954702901734</v>
      </c>
      <c r="I6646" s="50">
        <v>9.8333333333333339</v>
      </c>
      <c r="J6646" s="13">
        <v>0</v>
      </c>
      <c r="K6646" s="13">
        <f t="shared" si="2072"/>
        <v>0</v>
      </c>
      <c r="L6646" s="13">
        <f t="shared" si="2073"/>
        <v>0</v>
      </c>
      <c r="M6646" s="13" t="e">
        <f ca="1">CalcTable[[#This Row],[IWC]]-AE6645</f>
        <v>#NAME?</v>
      </c>
      <c r="N6646" s="13" t="e">
        <f ca="1">IF(CalcTable[[#This Row],[Day of Year]]&lt;123,FCAP,AE6645)</f>
        <v>#NAME?</v>
      </c>
      <c r="O6646" s="17" t="e">
        <f ca="1">IF(IRR_DRIP,5,COUNTIF('IDET Wind Values'!C6630:G6630,"&lt;="&amp;IRR_MAXWIND))</f>
        <v>#NAME?</v>
      </c>
      <c r="P6646" s="13" t="e">
        <f ca="1">CalcTable[[#This Row],[ET_o]]*KL</f>
        <v>#NAME?</v>
      </c>
      <c r="Q6646" s="13" t="e">
        <f ca="1">IF(WILTPT&lt;=0,1,MAX(0,MIN(1,(CalcTable[[#This Row],[IWC]]-WILTPT)/(MAD-WILTPT))))</f>
        <v>#NAME?</v>
      </c>
      <c r="R6646" s="13" t="e">
        <f ca="1">CalcTable[[#This Row],[ETMult]]*CalcTable[[#This Row],[ETb]]</f>
        <v>#NAME?</v>
      </c>
      <c r="S6646" s="13" t="b">
        <f>INDEX(IRR_LIST,CalcTable[[#This Row],[Day of Week]]+1)</f>
        <v>1</v>
      </c>
      <c r="T6646" s="13">
        <f t="shared" ca="1" si="2074"/>
        <v>0</v>
      </c>
      <c r="U6646" s="13" t="b">
        <f ca="1">IF(CalcTable[[#This Row],[IrrPrecip]]&gt;=IC_MM,FALSE,TRUE)</f>
        <v>1</v>
      </c>
      <c r="V6646" s="13" t="b">
        <f t="shared" si="2075"/>
        <v>1</v>
      </c>
      <c r="W6646" s="13" t="e">
        <f ca="1">IF(AND(IRR_DRIP=FALSE,CalcTable[[#This Row],[IrrHours]]&lt;=0),FALSE,TRUE)</f>
        <v>#NAME?</v>
      </c>
      <c r="X6646" s="13" t="e">
        <f ca="1">AND(CalcTable[[#This Row],[IrrDay]],CalcTable[[#This Row],[IrrRain]],CalcTable[[#This Row],[IrrWarm]],CalcTable[[#This Row],[IrrWindy]])</f>
        <v>#NAME?</v>
      </c>
      <c r="Y6646" s="13" t="e">
        <f t="shared" ca="1" si="2076"/>
        <v>#NAME?</v>
      </c>
      <c r="Z6646" s="13" t="e">
        <f ca="1">CalcTable[[#This Row],[IrrHours]]/5</f>
        <v>#NAME?</v>
      </c>
      <c r="AA6646" s="13" t="e">
        <f ca="1">IF(CalcTable[[#This Row],[IrrFlag]]=FALSE,0,MAX(0,CalcTable[[#This Row],[VolRednWind]]*(FCAP*IRR_TARGET-CalcTable[[#This Row],[IWC]])))</f>
        <v>#NAME?</v>
      </c>
      <c r="AB6646" s="13" t="e">
        <f ca="1">CalcTable[[#This Row],[IWC]]+CalcTable[[#This Row],[Eff Precip]]+CalcTable[[#This Row],[IrrAmt]]-CalcTable[[#This Row],[AET]]</f>
        <v>#NAME?</v>
      </c>
      <c r="AC6646" s="13" t="e">
        <f ca="1">IF(CalcTable[[#This Row],[PWC]]&gt;FCAP,MIN(24*PERC,MIN(SAT,CalcTable[[#This Row],[PWC]])-FCAP),0)</f>
        <v>#NAME?</v>
      </c>
      <c r="AD6646" s="13" t="e">
        <f ca="1">IF(CalcTable[[#This Row],[PWC]]&gt;SAT,CalcTable[[#This Row],[PWC]]-SAT,0)</f>
        <v>#NAME?</v>
      </c>
      <c r="AE6646" s="13" t="e">
        <f ca="1">CalcTable[[#This Row],[PWC]]-CalcTable[[#This Row],[PercAmt]]-CalcTable[[#This Row],[Runoff]]</f>
        <v>#NAME?</v>
      </c>
      <c r="AF6646" s="13" t="e">
        <f ca="1">CalcTable[[#This Row],[IrrAmt]]/1000*CUR_IRR_AREA*10000/IRR_EFF</f>
        <v>#NAME?</v>
      </c>
      <c r="AG6646" s="147"/>
      <c r="AH6646" s="13"/>
      <c r="AI6646" s="50">
        <v>2.8115188496548584</v>
      </c>
      <c r="AJ6646" s="50">
        <v>4.3031923247395794</v>
      </c>
      <c r="AK6646" s="50">
        <v>0</v>
      </c>
      <c r="AL6646" s="50">
        <v>0</v>
      </c>
      <c r="AM6646" s="50"/>
      <c r="AN6646" s="50"/>
      <c r="AO6646" s="50"/>
      <c r="AP6646" s="50"/>
      <c r="AQ6646" s="50"/>
      <c r="AR6646" s="50"/>
      <c r="AS6646" s="50"/>
      <c r="AT6646" s="50"/>
      <c r="AU6646" s="50"/>
      <c r="AV6646" s="50"/>
      <c r="AW6646" s="50"/>
      <c r="AX6646" s="50">
        <f t="shared" si="2087"/>
        <v>7.1147111743944382</v>
      </c>
      <c r="AY6646" s="50"/>
      <c r="AZ6646" s="50">
        <f t="shared" si="2077"/>
        <v>167.46258465396562</v>
      </c>
      <c r="BA6646" s="50">
        <f t="shared" si="2078"/>
        <v>271.71031378017477</v>
      </c>
      <c r="BB6646" s="50">
        <f t="shared" si="2079"/>
        <v>281.22595547748233</v>
      </c>
      <c r="BC6646" s="17">
        <f t="shared" si="2080"/>
        <v>20036</v>
      </c>
      <c r="BD6646" s="50">
        <f t="shared" si="2081"/>
        <v>7.1147111743944382</v>
      </c>
      <c r="BE6646" s="50">
        <f t="shared" si="2082"/>
        <v>167.46258465396562</v>
      </c>
      <c r="BF6646" s="50">
        <f t="shared" si="2088"/>
        <v>273.91547799532606</v>
      </c>
      <c r="BG6646" s="50"/>
      <c r="BH6646" s="17">
        <f t="shared" si="2083"/>
        <v>0</v>
      </c>
      <c r="BI6646" s="17">
        <f t="shared" si="2091"/>
        <v>6646</v>
      </c>
      <c r="BJ6646" s="17">
        <f t="shared" si="2089"/>
        <v>6646</v>
      </c>
      <c r="BK6646" s="150">
        <f t="shared" si="2090"/>
        <v>37789</v>
      </c>
      <c r="BL6646" s="50" t="e">
        <f t="shared" ca="1" si="2084"/>
        <v>#NAME?</v>
      </c>
      <c r="BM6646" s="50" t="e">
        <f t="shared" ca="1" si="2085"/>
        <v>#NAME?</v>
      </c>
      <c r="BN6646" s="50" t="e">
        <f t="shared" ca="1" si="2086"/>
        <v>#NAME?</v>
      </c>
    </row>
    <row r="6647" spans="1:66" x14ac:dyDescent="0.35">
      <c r="A6647" s="48">
        <v>37790</v>
      </c>
      <c r="B6647" s="17">
        <v>2003</v>
      </c>
      <c r="C6647" s="17">
        <v>6</v>
      </c>
      <c r="D6647" s="17">
        <v>169</v>
      </c>
      <c r="E6647" s="17">
        <v>18</v>
      </c>
      <c r="F6647" s="17">
        <v>4</v>
      </c>
      <c r="G6647" s="50">
        <v>11.7</v>
      </c>
      <c r="H6647" s="32">
        <v>5.9839010355811917</v>
      </c>
      <c r="I6647" s="50">
        <v>12.666666666666666</v>
      </c>
      <c r="J6647" s="13">
        <v>16</v>
      </c>
      <c r="K6647" s="13">
        <f t="shared" si="2072"/>
        <v>16</v>
      </c>
      <c r="L6647" s="13">
        <f t="shared" si="2073"/>
        <v>8.25</v>
      </c>
      <c r="M6647" s="13" t="e">
        <f ca="1">CalcTable[[#This Row],[IWC]]-AE6646</f>
        <v>#NAME?</v>
      </c>
      <c r="N6647" s="13" t="e">
        <f ca="1">IF(CalcTable[[#This Row],[Day of Year]]&lt;123,FCAP,AE6646)</f>
        <v>#NAME?</v>
      </c>
      <c r="O6647" s="17" t="e">
        <f ca="1">IF(IRR_DRIP,5,COUNTIF('IDET Wind Values'!C6631:G6631,"&lt;="&amp;IRR_MAXWIND))</f>
        <v>#NAME?</v>
      </c>
      <c r="P6647" s="13" t="e">
        <f ca="1">CalcTable[[#This Row],[ET_o]]*KL</f>
        <v>#NAME?</v>
      </c>
      <c r="Q6647" s="13" t="e">
        <f ca="1">IF(WILTPT&lt;=0,1,MAX(0,MIN(1,(CalcTable[[#This Row],[IWC]]-WILTPT)/(MAD-WILTPT))))</f>
        <v>#NAME?</v>
      </c>
      <c r="R6647" s="13" t="e">
        <f ca="1">CalcTable[[#This Row],[ETMult]]*CalcTable[[#This Row],[ETb]]</f>
        <v>#NAME?</v>
      </c>
      <c r="S6647" s="13" t="b">
        <f>INDEX(IRR_LIST,CalcTable[[#This Row],[Day of Week]]+1)</f>
        <v>0</v>
      </c>
      <c r="T6647" s="13">
        <f t="shared" ca="1" si="2074"/>
        <v>0</v>
      </c>
      <c r="U6647" s="13" t="b">
        <f ca="1">IF(CalcTable[[#This Row],[IrrPrecip]]&gt;=IC_MM,FALSE,TRUE)</f>
        <v>1</v>
      </c>
      <c r="V6647" s="13" t="b">
        <f t="shared" si="2075"/>
        <v>1</v>
      </c>
      <c r="W6647" s="13" t="e">
        <f ca="1">IF(AND(IRR_DRIP=FALSE,CalcTable[[#This Row],[IrrHours]]&lt;=0),FALSE,TRUE)</f>
        <v>#NAME?</v>
      </c>
      <c r="X6647" s="13" t="e">
        <f ca="1">AND(CalcTable[[#This Row],[IrrDay]],CalcTable[[#This Row],[IrrRain]],CalcTable[[#This Row],[IrrWarm]],CalcTable[[#This Row],[IrrWindy]])</f>
        <v>#NAME?</v>
      </c>
      <c r="Y6647" s="13" t="e">
        <f t="shared" ca="1" si="2076"/>
        <v>#NAME?</v>
      </c>
      <c r="Z6647" s="13" t="e">
        <f ca="1">CalcTable[[#This Row],[IrrHours]]/5</f>
        <v>#NAME?</v>
      </c>
      <c r="AA6647" s="13" t="e">
        <f ca="1">IF(CalcTable[[#This Row],[IrrFlag]]=FALSE,0,MAX(0,CalcTable[[#This Row],[VolRednWind]]*(FCAP*IRR_TARGET-CalcTable[[#This Row],[IWC]])))</f>
        <v>#NAME?</v>
      </c>
      <c r="AB6647" s="13" t="e">
        <f ca="1">CalcTable[[#This Row],[IWC]]+CalcTable[[#This Row],[Eff Precip]]+CalcTable[[#This Row],[IrrAmt]]-CalcTable[[#This Row],[AET]]</f>
        <v>#NAME?</v>
      </c>
      <c r="AC6647" s="13" t="e">
        <f ca="1">IF(CalcTable[[#This Row],[PWC]]&gt;FCAP,MIN(24*PERC,MIN(SAT,CalcTable[[#This Row],[PWC]])-FCAP),0)</f>
        <v>#NAME?</v>
      </c>
      <c r="AD6647" s="13" t="e">
        <f ca="1">IF(CalcTable[[#This Row],[PWC]]&gt;SAT,CalcTable[[#This Row],[PWC]]-SAT,0)</f>
        <v>#NAME?</v>
      </c>
      <c r="AE6647" s="13" t="e">
        <f ca="1">CalcTable[[#This Row],[PWC]]-CalcTable[[#This Row],[PercAmt]]-CalcTable[[#This Row],[Runoff]]</f>
        <v>#NAME?</v>
      </c>
      <c r="AF6647" s="13" t="e">
        <f ca="1">CalcTable[[#This Row],[IrrAmt]]/1000*CUR_IRR_AREA*10000/IRR_EFF</f>
        <v>#NAME?</v>
      </c>
      <c r="AG6647" s="147"/>
      <c r="AH6647" s="13"/>
      <c r="AI6647" s="50">
        <v>0</v>
      </c>
      <c r="AJ6647" s="50">
        <v>0</v>
      </c>
      <c r="AK6647" s="50">
        <v>2.2355616684793973</v>
      </c>
      <c r="AL6647" s="50">
        <v>5.6158025086595984</v>
      </c>
      <c r="AM6647" s="50"/>
      <c r="AN6647" s="50"/>
      <c r="AO6647" s="50"/>
      <c r="AP6647" s="50"/>
      <c r="AQ6647" s="50"/>
      <c r="AR6647" s="50"/>
      <c r="AS6647" s="50"/>
      <c r="AT6647" s="50"/>
      <c r="AU6647" s="50"/>
      <c r="AV6647" s="50"/>
      <c r="AW6647" s="50"/>
      <c r="AX6647" s="50">
        <f t="shared" si="2087"/>
        <v>7.8513641771389953</v>
      </c>
      <c r="AY6647" s="50"/>
      <c r="AZ6647" s="50">
        <f t="shared" si="2077"/>
        <v>197.51844472504604</v>
      </c>
      <c r="BA6647" s="50">
        <f t="shared" si="2078"/>
        <v>304.11570060840427</v>
      </c>
      <c r="BB6647" s="50">
        <f t="shared" si="2079"/>
        <v>313.52134083340644</v>
      </c>
      <c r="BC6647" s="17">
        <f t="shared" si="2080"/>
        <v>20036</v>
      </c>
      <c r="BD6647" s="50">
        <f t="shared" si="2081"/>
        <v>7.8513641771389953</v>
      </c>
      <c r="BE6647" s="50">
        <f t="shared" si="2082"/>
        <v>197.51844472504604</v>
      </c>
      <c r="BF6647" s="50">
        <f t="shared" si="2088"/>
        <v>323.07729700667301</v>
      </c>
      <c r="BG6647" s="50"/>
      <c r="BH6647" s="17">
        <f t="shared" si="2083"/>
        <v>0</v>
      </c>
      <c r="BI6647" s="17">
        <f t="shared" si="2091"/>
        <v>6647</v>
      </c>
      <c r="BJ6647" s="17">
        <f t="shared" si="2089"/>
        <v>6647</v>
      </c>
      <c r="BK6647" s="150">
        <f t="shared" si="2090"/>
        <v>37790</v>
      </c>
      <c r="BL6647" s="50" t="e">
        <f t="shared" ca="1" si="2084"/>
        <v>#NAME?</v>
      </c>
      <c r="BM6647" s="50" t="e">
        <f t="shared" ca="1" si="2085"/>
        <v>#NAME?</v>
      </c>
      <c r="BN6647" s="50" t="e">
        <f t="shared" ca="1" si="2086"/>
        <v>#NAME?</v>
      </c>
    </row>
    <row r="6648" spans="1:66" x14ac:dyDescent="0.35">
      <c r="A6648" s="48">
        <v>37791</v>
      </c>
      <c r="B6648" s="17">
        <v>2003</v>
      </c>
      <c r="C6648" s="17">
        <v>6</v>
      </c>
      <c r="D6648" s="17">
        <v>170</v>
      </c>
      <c r="E6648" s="17">
        <v>19</v>
      </c>
      <c r="F6648" s="17">
        <v>5</v>
      </c>
      <c r="G6648" s="50">
        <v>11.8</v>
      </c>
      <c r="H6648" s="32">
        <v>3.3852147303571911</v>
      </c>
      <c r="I6648" s="50">
        <v>20.166666666666668</v>
      </c>
      <c r="J6648" s="13">
        <v>3</v>
      </c>
      <c r="K6648" s="13">
        <f t="shared" si="2072"/>
        <v>3</v>
      </c>
      <c r="L6648" s="13">
        <f t="shared" si="2073"/>
        <v>0</v>
      </c>
      <c r="M6648" s="13" t="e">
        <f ca="1">CalcTable[[#This Row],[IWC]]-AE6647</f>
        <v>#NAME?</v>
      </c>
      <c r="N6648" s="13" t="e">
        <f ca="1">IF(CalcTable[[#This Row],[Day of Year]]&lt;123,FCAP,AE6647)</f>
        <v>#NAME?</v>
      </c>
      <c r="O6648" s="17" t="e">
        <f ca="1">IF(IRR_DRIP,5,COUNTIF('IDET Wind Values'!C6632:G6632,"&lt;="&amp;IRR_MAXWIND))</f>
        <v>#NAME?</v>
      </c>
      <c r="P6648" s="13" t="e">
        <f ca="1">CalcTable[[#This Row],[ET_o]]*KL</f>
        <v>#NAME?</v>
      </c>
      <c r="Q6648" s="13" t="e">
        <f ca="1">IF(WILTPT&lt;=0,1,MAX(0,MIN(1,(CalcTable[[#This Row],[IWC]]-WILTPT)/(MAD-WILTPT))))</f>
        <v>#NAME?</v>
      </c>
      <c r="R6648" s="13" t="e">
        <f ca="1">CalcTable[[#This Row],[ETMult]]*CalcTable[[#This Row],[ETb]]</f>
        <v>#NAME?</v>
      </c>
      <c r="S6648" s="13" t="b">
        <f>INDEX(IRR_LIST,CalcTable[[#This Row],[Day of Week]]+1)</f>
        <v>1</v>
      </c>
      <c r="T6648" s="13">
        <f t="shared" ca="1" si="2074"/>
        <v>16</v>
      </c>
      <c r="U6648" s="13" t="b">
        <f ca="1">IF(CalcTable[[#This Row],[IrrPrecip]]&gt;=IC_MM,FALSE,TRUE)</f>
        <v>0</v>
      </c>
      <c r="V6648" s="13" t="b">
        <f t="shared" si="2075"/>
        <v>1</v>
      </c>
      <c r="W6648" s="13" t="e">
        <f ca="1">IF(AND(IRR_DRIP=FALSE,CalcTable[[#This Row],[IrrHours]]&lt;=0),FALSE,TRUE)</f>
        <v>#NAME?</v>
      </c>
      <c r="X6648" s="13" t="e">
        <f ca="1">AND(CalcTable[[#This Row],[IrrDay]],CalcTable[[#This Row],[IrrRain]],CalcTable[[#This Row],[IrrWarm]],CalcTable[[#This Row],[IrrWindy]])</f>
        <v>#NAME?</v>
      </c>
      <c r="Y6648" s="13" t="e">
        <f t="shared" ca="1" si="2076"/>
        <v>#NAME?</v>
      </c>
      <c r="Z6648" s="13" t="e">
        <f ca="1">CalcTable[[#This Row],[IrrHours]]/5</f>
        <v>#NAME?</v>
      </c>
      <c r="AA6648" s="13" t="e">
        <f ca="1">IF(CalcTable[[#This Row],[IrrFlag]]=FALSE,0,MAX(0,CalcTable[[#This Row],[VolRednWind]]*(FCAP*IRR_TARGET-CalcTable[[#This Row],[IWC]])))</f>
        <v>#NAME?</v>
      </c>
      <c r="AB6648" s="13" t="e">
        <f ca="1">CalcTable[[#This Row],[IWC]]+CalcTable[[#This Row],[Eff Precip]]+CalcTable[[#This Row],[IrrAmt]]-CalcTable[[#This Row],[AET]]</f>
        <v>#NAME?</v>
      </c>
      <c r="AC6648" s="13" t="e">
        <f ca="1">IF(CalcTable[[#This Row],[PWC]]&gt;FCAP,MIN(24*PERC,MIN(SAT,CalcTable[[#This Row],[PWC]])-FCAP),0)</f>
        <v>#NAME?</v>
      </c>
      <c r="AD6648" s="13" t="e">
        <f ca="1">IF(CalcTable[[#This Row],[PWC]]&gt;SAT,CalcTable[[#This Row],[PWC]]-SAT,0)</f>
        <v>#NAME?</v>
      </c>
      <c r="AE6648" s="13" t="e">
        <f ca="1">CalcTable[[#This Row],[PWC]]-CalcTable[[#This Row],[PercAmt]]-CalcTable[[#This Row],[Runoff]]</f>
        <v>#NAME?</v>
      </c>
      <c r="AF6648" s="13" t="e">
        <f ca="1">CalcTable[[#This Row],[IrrAmt]]/1000*CUR_IRR_AREA*10000/IRR_EFF</f>
        <v>#NAME?</v>
      </c>
      <c r="AG6648" s="147"/>
      <c r="AH6648" s="13"/>
      <c r="AI6648" s="50">
        <v>0</v>
      </c>
      <c r="AJ6648" s="50">
        <v>0</v>
      </c>
      <c r="AK6648" s="50">
        <v>0</v>
      </c>
      <c r="AL6648" s="50">
        <v>0</v>
      </c>
      <c r="AM6648" s="50"/>
      <c r="AN6648" s="50"/>
      <c r="AO6648" s="50"/>
      <c r="AP6648" s="50"/>
      <c r="AQ6648" s="50"/>
      <c r="AR6648" s="50"/>
      <c r="AS6648" s="50"/>
      <c r="AT6648" s="50"/>
      <c r="AU6648" s="50"/>
      <c r="AV6648" s="50"/>
      <c r="AW6648" s="50"/>
      <c r="AX6648" s="50">
        <f t="shared" si="2087"/>
        <v>0</v>
      </c>
      <c r="AY6648" s="50"/>
      <c r="AZ6648" s="50">
        <f t="shared" si="2077"/>
        <v>0</v>
      </c>
      <c r="BA6648" s="50">
        <f t="shared" si="2078"/>
        <v>0</v>
      </c>
      <c r="BB6648" s="50">
        <f t="shared" si="2079"/>
        <v>0</v>
      </c>
      <c r="BC6648" s="17">
        <f t="shared" si="2080"/>
        <v>20036</v>
      </c>
      <c r="BD6648" s="50">
        <f t="shared" si="2081"/>
        <v>0</v>
      </c>
      <c r="BE6648" s="50">
        <f t="shared" si="2082"/>
        <v>0</v>
      </c>
      <c r="BF6648" s="50">
        <f t="shared" si="2088"/>
        <v>0</v>
      </c>
      <c r="BG6648" s="50"/>
      <c r="BH6648" s="17">
        <f t="shared" si="2083"/>
        <v>0</v>
      </c>
      <c r="BI6648" s="17">
        <f t="shared" si="2091"/>
        <v>6648</v>
      </c>
      <c r="BJ6648" s="17">
        <f t="shared" si="2089"/>
        <v>6648</v>
      </c>
      <c r="BK6648" s="150">
        <f t="shared" si="2090"/>
        <v>37791</v>
      </c>
      <c r="BL6648" s="50" t="e">
        <f t="shared" ca="1" si="2084"/>
        <v>#NAME?</v>
      </c>
      <c r="BM6648" s="50" t="e">
        <f t="shared" ca="1" si="2085"/>
        <v>#NAME?</v>
      </c>
      <c r="BN6648" s="50" t="e">
        <f t="shared" ca="1" si="2086"/>
        <v>#NAME?</v>
      </c>
    </row>
    <row r="6649" spans="1:66" x14ac:dyDescent="0.35">
      <c r="A6649" s="48">
        <v>37792</v>
      </c>
      <c r="B6649" s="17">
        <v>2003</v>
      </c>
      <c r="C6649" s="17">
        <v>6</v>
      </c>
      <c r="D6649" s="17">
        <v>171</v>
      </c>
      <c r="E6649" s="17">
        <v>20</v>
      </c>
      <c r="F6649" s="17">
        <v>6</v>
      </c>
      <c r="G6649" s="50">
        <v>9.8000000000000007</v>
      </c>
      <c r="H6649" s="32">
        <v>3.3667156737275938</v>
      </c>
      <c r="I6649" s="50">
        <v>16.166666666666668</v>
      </c>
      <c r="J6649" s="13">
        <v>26.2</v>
      </c>
      <c r="K6649" s="13">
        <f t="shared" si="2072"/>
        <v>26.2</v>
      </c>
      <c r="L6649" s="13">
        <f t="shared" si="2073"/>
        <v>15.899999999999999</v>
      </c>
      <c r="M6649" s="13" t="e">
        <f ca="1">CalcTable[[#This Row],[IWC]]-AE6648</f>
        <v>#NAME?</v>
      </c>
      <c r="N6649" s="13" t="e">
        <f ca="1">IF(CalcTable[[#This Row],[Day of Year]]&lt;123,FCAP,AE6648)</f>
        <v>#NAME?</v>
      </c>
      <c r="O6649" s="17" t="e">
        <f ca="1">IF(IRR_DRIP,5,COUNTIF('IDET Wind Values'!C6633:G6633,"&lt;="&amp;IRR_MAXWIND))</f>
        <v>#NAME?</v>
      </c>
      <c r="P6649" s="13" t="e">
        <f ca="1">CalcTable[[#This Row],[ET_o]]*KL</f>
        <v>#NAME?</v>
      </c>
      <c r="Q6649" s="13" t="e">
        <f ca="1">IF(WILTPT&lt;=0,1,MAX(0,MIN(1,(CalcTable[[#This Row],[IWC]]-WILTPT)/(MAD-WILTPT))))</f>
        <v>#NAME?</v>
      </c>
      <c r="R6649" s="13" t="e">
        <f ca="1">CalcTable[[#This Row],[ETMult]]*CalcTable[[#This Row],[ETb]]</f>
        <v>#NAME?</v>
      </c>
      <c r="S6649" s="13" t="b">
        <f>INDEX(IRR_LIST,CalcTable[[#This Row],[Day of Week]]+1)</f>
        <v>0</v>
      </c>
      <c r="T6649" s="13">
        <f t="shared" ca="1" si="2074"/>
        <v>19</v>
      </c>
      <c r="U6649" s="13" t="b">
        <f ca="1">IF(CalcTable[[#This Row],[IrrPrecip]]&gt;=IC_MM,FALSE,TRUE)</f>
        <v>0</v>
      </c>
      <c r="V6649" s="13" t="b">
        <f t="shared" si="2075"/>
        <v>1</v>
      </c>
      <c r="W6649" s="13" t="e">
        <f ca="1">IF(AND(IRR_DRIP=FALSE,CalcTable[[#This Row],[IrrHours]]&lt;=0),FALSE,TRUE)</f>
        <v>#NAME?</v>
      </c>
      <c r="X6649" s="13" t="e">
        <f ca="1">AND(CalcTable[[#This Row],[IrrDay]],CalcTable[[#This Row],[IrrRain]],CalcTable[[#This Row],[IrrWarm]],CalcTable[[#This Row],[IrrWindy]])</f>
        <v>#NAME?</v>
      </c>
      <c r="Y6649" s="13" t="e">
        <f t="shared" ca="1" si="2076"/>
        <v>#NAME?</v>
      </c>
      <c r="Z6649" s="13" t="e">
        <f ca="1">CalcTable[[#This Row],[IrrHours]]/5</f>
        <v>#NAME?</v>
      </c>
      <c r="AA6649" s="13" t="e">
        <f ca="1">IF(CalcTable[[#This Row],[IrrFlag]]=FALSE,0,MAX(0,CalcTable[[#This Row],[VolRednWind]]*(FCAP*IRR_TARGET-CalcTable[[#This Row],[IWC]])))</f>
        <v>#NAME?</v>
      </c>
      <c r="AB6649" s="13" t="e">
        <f ca="1">CalcTable[[#This Row],[IWC]]+CalcTable[[#This Row],[Eff Precip]]+CalcTable[[#This Row],[IrrAmt]]-CalcTable[[#This Row],[AET]]</f>
        <v>#NAME?</v>
      </c>
      <c r="AC6649" s="13" t="e">
        <f ca="1">IF(CalcTable[[#This Row],[PWC]]&gt;FCAP,MIN(24*PERC,MIN(SAT,CalcTable[[#This Row],[PWC]])-FCAP),0)</f>
        <v>#NAME?</v>
      </c>
      <c r="AD6649" s="13" t="e">
        <f ca="1">IF(CalcTable[[#This Row],[PWC]]&gt;SAT,CalcTable[[#This Row],[PWC]]-SAT,0)</f>
        <v>#NAME?</v>
      </c>
      <c r="AE6649" s="13" t="e">
        <f ca="1">CalcTable[[#This Row],[PWC]]-CalcTable[[#This Row],[PercAmt]]-CalcTable[[#This Row],[Runoff]]</f>
        <v>#NAME?</v>
      </c>
      <c r="AF6649" s="13" t="e">
        <f ca="1">CalcTable[[#This Row],[IrrAmt]]/1000*CUR_IRR_AREA*10000/IRR_EFF</f>
        <v>#NAME?</v>
      </c>
      <c r="AG6649" s="147"/>
      <c r="AH6649" s="13"/>
      <c r="AI6649" s="50">
        <v>0</v>
      </c>
      <c r="AJ6649" s="50">
        <v>0</v>
      </c>
      <c r="AK6649" s="50">
        <v>0</v>
      </c>
      <c r="AL6649" s="50">
        <v>0</v>
      </c>
      <c r="AM6649" s="50"/>
      <c r="AN6649" s="50"/>
      <c r="AO6649" s="50"/>
      <c r="AP6649" s="50"/>
      <c r="AQ6649" s="50"/>
      <c r="AR6649" s="50"/>
      <c r="AS6649" s="50"/>
      <c r="AT6649" s="50"/>
      <c r="AU6649" s="50"/>
      <c r="AV6649" s="50"/>
      <c r="AW6649" s="50"/>
      <c r="AX6649" s="50">
        <f t="shared" si="2087"/>
        <v>0</v>
      </c>
      <c r="AY6649" s="50"/>
      <c r="AZ6649" s="50">
        <f t="shared" si="2077"/>
        <v>0</v>
      </c>
      <c r="BA6649" s="50">
        <f t="shared" si="2078"/>
        <v>0</v>
      </c>
      <c r="BB6649" s="50">
        <f t="shared" si="2079"/>
        <v>0</v>
      </c>
      <c r="BC6649" s="17">
        <f t="shared" si="2080"/>
        <v>20036</v>
      </c>
      <c r="BD6649" s="50">
        <f t="shared" si="2081"/>
        <v>0</v>
      </c>
      <c r="BE6649" s="50">
        <f t="shared" si="2082"/>
        <v>0</v>
      </c>
      <c r="BF6649" s="50">
        <f t="shared" si="2088"/>
        <v>0</v>
      </c>
      <c r="BG6649" s="50"/>
      <c r="BH6649" s="17">
        <f t="shared" si="2083"/>
        <v>0</v>
      </c>
      <c r="BI6649" s="17">
        <f t="shared" si="2091"/>
        <v>6649</v>
      </c>
      <c r="BJ6649" s="17">
        <f t="shared" si="2089"/>
        <v>6649</v>
      </c>
      <c r="BK6649" s="150">
        <f t="shared" si="2090"/>
        <v>37792</v>
      </c>
      <c r="BL6649" s="50" t="e">
        <f t="shared" ca="1" si="2084"/>
        <v>#NAME?</v>
      </c>
      <c r="BM6649" s="50" t="e">
        <f t="shared" ca="1" si="2085"/>
        <v>#NAME?</v>
      </c>
      <c r="BN6649" s="50" t="e">
        <f t="shared" ca="1" si="2086"/>
        <v>#NAME?</v>
      </c>
    </row>
    <row r="6650" spans="1:66" x14ac:dyDescent="0.35">
      <c r="A6650" s="48">
        <v>37793</v>
      </c>
      <c r="B6650" s="17">
        <v>2003</v>
      </c>
      <c r="C6650" s="17">
        <v>6</v>
      </c>
      <c r="D6650" s="17">
        <v>172</v>
      </c>
      <c r="E6650" s="17">
        <v>21</v>
      </c>
      <c r="F6650" s="17">
        <v>7</v>
      </c>
      <c r="G6650" s="50">
        <v>6.8</v>
      </c>
      <c r="H6650" s="32">
        <v>3.1871805974757255</v>
      </c>
      <c r="I6650" s="50">
        <v>22.833333333333332</v>
      </c>
      <c r="J6650" s="13">
        <v>13.2</v>
      </c>
      <c r="K6650" s="13">
        <f t="shared" si="2072"/>
        <v>13.2</v>
      </c>
      <c r="L6650" s="13">
        <f t="shared" si="2073"/>
        <v>6.1499999999999995</v>
      </c>
      <c r="M6650" s="13" t="e">
        <f ca="1">CalcTable[[#This Row],[IWC]]-AE6649</f>
        <v>#NAME?</v>
      </c>
      <c r="N6650" s="13" t="e">
        <f ca="1">IF(CalcTable[[#This Row],[Day of Year]]&lt;123,FCAP,AE6649)</f>
        <v>#NAME?</v>
      </c>
      <c r="O6650" s="17" t="e">
        <f ca="1">IF(IRR_DRIP,5,COUNTIF('IDET Wind Values'!C6634:G6634,"&lt;="&amp;IRR_MAXWIND))</f>
        <v>#NAME?</v>
      </c>
      <c r="P6650" s="13" t="e">
        <f ca="1">CalcTable[[#This Row],[ET_o]]*KL</f>
        <v>#NAME?</v>
      </c>
      <c r="Q6650" s="13" t="e">
        <f ca="1">IF(WILTPT&lt;=0,1,MAX(0,MIN(1,(CalcTable[[#This Row],[IWC]]-WILTPT)/(MAD-WILTPT))))</f>
        <v>#NAME?</v>
      </c>
      <c r="R6650" s="13" t="e">
        <f ca="1">CalcTable[[#This Row],[ETMult]]*CalcTable[[#This Row],[ETb]]</f>
        <v>#NAME?</v>
      </c>
      <c r="S6650" s="13" t="b">
        <f>INDEX(IRR_LIST,CalcTable[[#This Row],[Day of Week]]+1)</f>
        <v>0</v>
      </c>
      <c r="T6650" s="13">
        <f t="shared" ca="1" si="2074"/>
        <v>29.2</v>
      </c>
      <c r="U6650" s="13" t="b">
        <f ca="1">IF(CalcTable[[#This Row],[IrrPrecip]]&gt;=IC_MM,FALSE,TRUE)</f>
        <v>0</v>
      </c>
      <c r="V6650" s="13" t="b">
        <f t="shared" si="2075"/>
        <v>1</v>
      </c>
      <c r="W6650" s="13" t="e">
        <f ca="1">IF(AND(IRR_DRIP=FALSE,CalcTable[[#This Row],[IrrHours]]&lt;=0),FALSE,TRUE)</f>
        <v>#NAME?</v>
      </c>
      <c r="X6650" s="13" t="e">
        <f ca="1">AND(CalcTable[[#This Row],[IrrDay]],CalcTable[[#This Row],[IrrRain]],CalcTable[[#This Row],[IrrWarm]],CalcTable[[#This Row],[IrrWindy]])</f>
        <v>#NAME?</v>
      </c>
      <c r="Y6650" s="13" t="e">
        <f t="shared" ca="1" si="2076"/>
        <v>#NAME?</v>
      </c>
      <c r="Z6650" s="13" t="e">
        <f ca="1">CalcTable[[#This Row],[IrrHours]]/5</f>
        <v>#NAME?</v>
      </c>
      <c r="AA6650" s="13" t="e">
        <f ca="1">IF(CalcTable[[#This Row],[IrrFlag]]=FALSE,0,MAX(0,CalcTable[[#This Row],[VolRednWind]]*(FCAP*IRR_TARGET-CalcTable[[#This Row],[IWC]])))</f>
        <v>#NAME?</v>
      </c>
      <c r="AB6650" s="13" t="e">
        <f ca="1">CalcTable[[#This Row],[IWC]]+CalcTable[[#This Row],[Eff Precip]]+CalcTable[[#This Row],[IrrAmt]]-CalcTable[[#This Row],[AET]]</f>
        <v>#NAME?</v>
      </c>
      <c r="AC6650" s="13" t="e">
        <f ca="1">IF(CalcTable[[#This Row],[PWC]]&gt;FCAP,MIN(24*PERC,MIN(SAT,CalcTable[[#This Row],[PWC]])-FCAP),0)</f>
        <v>#NAME?</v>
      </c>
      <c r="AD6650" s="13" t="e">
        <f ca="1">IF(CalcTable[[#This Row],[PWC]]&gt;SAT,CalcTable[[#This Row],[PWC]]-SAT,0)</f>
        <v>#NAME?</v>
      </c>
      <c r="AE6650" s="13" t="e">
        <f ca="1">CalcTable[[#This Row],[PWC]]-CalcTable[[#This Row],[PercAmt]]-CalcTable[[#This Row],[Runoff]]</f>
        <v>#NAME?</v>
      </c>
      <c r="AF6650" s="13" t="e">
        <f ca="1">CalcTable[[#This Row],[IrrAmt]]/1000*CUR_IRR_AREA*10000/IRR_EFF</f>
        <v>#NAME?</v>
      </c>
      <c r="AG6650" s="147"/>
      <c r="AH6650" s="13"/>
      <c r="AI6650" s="50">
        <v>0</v>
      </c>
      <c r="AJ6650" s="50">
        <v>0</v>
      </c>
      <c r="AK6650" s="50">
        <v>0</v>
      </c>
      <c r="AL6650" s="50">
        <v>0</v>
      </c>
      <c r="AM6650" s="50"/>
      <c r="AN6650" s="50"/>
      <c r="AO6650" s="50"/>
      <c r="AP6650" s="50"/>
      <c r="AQ6650" s="50"/>
      <c r="AR6650" s="50"/>
      <c r="AS6650" s="50"/>
      <c r="AT6650" s="50"/>
      <c r="AU6650" s="50"/>
      <c r="AV6650" s="50"/>
      <c r="AW6650" s="50"/>
      <c r="AX6650" s="50">
        <f t="shared" si="2087"/>
        <v>0</v>
      </c>
      <c r="AY6650" s="50"/>
      <c r="AZ6650" s="50">
        <f t="shared" si="2077"/>
        <v>0</v>
      </c>
      <c r="BA6650" s="50">
        <f t="shared" si="2078"/>
        <v>0</v>
      </c>
      <c r="BB6650" s="50">
        <f t="shared" si="2079"/>
        <v>0</v>
      </c>
      <c r="BC6650" s="17">
        <f t="shared" si="2080"/>
        <v>20036</v>
      </c>
      <c r="BD6650" s="50">
        <f t="shared" si="2081"/>
        <v>0</v>
      </c>
      <c r="BE6650" s="50">
        <f t="shared" si="2082"/>
        <v>0</v>
      </c>
      <c r="BF6650" s="50">
        <f t="shared" si="2088"/>
        <v>0</v>
      </c>
      <c r="BG6650" s="50"/>
      <c r="BH6650" s="17">
        <f t="shared" si="2083"/>
        <v>0</v>
      </c>
      <c r="BI6650" s="17">
        <f t="shared" si="2091"/>
        <v>6650</v>
      </c>
      <c r="BJ6650" s="17">
        <f t="shared" si="2089"/>
        <v>6650</v>
      </c>
      <c r="BK6650" s="150">
        <f t="shared" si="2090"/>
        <v>37793</v>
      </c>
      <c r="BL6650" s="50" t="e">
        <f t="shared" ca="1" si="2084"/>
        <v>#NAME?</v>
      </c>
      <c r="BM6650" s="50" t="e">
        <f t="shared" ca="1" si="2085"/>
        <v>#NAME?</v>
      </c>
      <c r="BN6650" s="50" t="e">
        <f t="shared" ca="1" si="2086"/>
        <v>#NAME?</v>
      </c>
    </row>
    <row r="6651" spans="1:66" x14ac:dyDescent="0.35">
      <c r="A6651" s="48">
        <v>37794</v>
      </c>
      <c r="B6651" s="17">
        <v>2003</v>
      </c>
      <c r="C6651" s="17">
        <v>6</v>
      </c>
      <c r="D6651" s="17">
        <v>173</v>
      </c>
      <c r="E6651" s="17">
        <v>22</v>
      </c>
      <c r="F6651" s="17">
        <v>1</v>
      </c>
      <c r="G6651" s="50">
        <v>4.9000000000000004</v>
      </c>
      <c r="H6651" s="32">
        <v>2.2890385447951922</v>
      </c>
      <c r="I6651" s="50">
        <v>8.5</v>
      </c>
      <c r="J6651" s="13">
        <v>8.8000000000000007</v>
      </c>
      <c r="K6651" s="13">
        <f t="shared" si="2072"/>
        <v>8.8000000000000007</v>
      </c>
      <c r="L6651" s="13">
        <f t="shared" si="2073"/>
        <v>2.8500000000000005</v>
      </c>
      <c r="M6651" s="13" t="e">
        <f ca="1">CalcTable[[#This Row],[IWC]]-AE6650</f>
        <v>#NAME?</v>
      </c>
      <c r="N6651" s="13" t="e">
        <f ca="1">IF(CalcTable[[#This Row],[Day of Year]]&lt;123,FCAP,AE6650)</f>
        <v>#NAME?</v>
      </c>
      <c r="O6651" s="17" t="e">
        <f ca="1">IF(IRR_DRIP,5,COUNTIF('IDET Wind Values'!C6635:G6635,"&lt;="&amp;IRR_MAXWIND))</f>
        <v>#NAME?</v>
      </c>
      <c r="P6651" s="13" t="e">
        <f ca="1">CalcTable[[#This Row],[ET_o]]*KL</f>
        <v>#NAME?</v>
      </c>
      <c r="Q6651" s="13" t="e">
        <f ca="1">IF(WILTPT&lt;=0,1,MAX(0,MIN(1,(CalcTable[[#This Row],[IWC]]-WILTPT)/(MAD-WILTPT))))</f>
        <v>#NAME?</v>
      </c>
      <c r="R6651" s="13" t="e">
        <f ca="1">CalcTable[[#This Row],[ETMult]]*CalcTable[[#This Row],[ETb]]</f>
        <v>#NAME?</v>
      </c>
      <c r="S6651" s="13" t="b">
        <f>INDEX(IRR_LIST,CalcTable[[#This Row],[Day of Week]]+1)</f>
        <v>1</v>
      </c>
      <c r="T6651" s="13">
        <f t="shared" ca="1" si="2074"/>
        <v>39.4</v>
      </c>
      <c r="U6651" s="13" t="b">
        <f ca="1">IF(CalcTable[[#This Row],[IrrPrecip]]&gt;=IC_MM,FALSE,TRUE)</f>
        <v>0</v>
      </c>
      <c r="V6651" s="13" t="b">
        <f t="shared" si="2075"/>
        <v>1</v>
      </c>
      <c r="W6651" s="13" t="e">
        <f ca="1">IF(AND(IRR_DRIP=FALSE,CalcTable[[#This Row],[IrrHours]]&lt;=0),FALSE,TRUE)</f>
        <v>#NAME?</v>
      </c>
      <c r="X6651" s="13" t="e">
        <f ca="1">AND(CalcTable[[#This Row],[IrrDay]],CalcTable[[#This Row],[IrrRain]],CalcTable[[#This Row],[IrrWarm]],CalcTable[[#This Row],[IrrWindy]])</f>
        <v>#NAME?</v>
      </c>
      <c r="Y6651" s="13" t="e">
        <f t="shared" ca="1" si="2076"/>
        <v>#NAME?</v>
      </c>
      <c r="Z6651" s="13" t="e">
        <f ca="1">CalcTable[[#This Row],[IrrHours]]/5</f>
        <v>#NAME?</v>
      </c>
      <c r="AA6651" s="13" t="e">
        <f ca="1">IF(CalcTable[[#This Row],[IrrFlag]]=FALSE,0,MAX(0,CalcTable[[#This Row],[VolRednWind]]*(FCAP*IRR_TARGET-CalcTable[[#This Row],[IWC]])))</f>
        <v>#NAME?</v>
      </c>
      <c r="AB6651" s="13" t="e">
        <f ca="1">CalcTable[[#This Row],[IWC]]+CalcTable[[#This Row],[Eff Precip]]+CalcTable[[#This Row],[IrrAmt]]-CalcTable[[#This Row],[AET]]</f>
        <v>#NAME?</v>
      </c>
      <c r="AC6651" s="13" t="e">
        <f ca="1">IF(CalcTable[[#This Row],[PWC]]&gt;FCAP,MIN(24*PERC,MIN(SAT,CalcTable[[#This Row],[PWC]])-FCAP),0)</f>
        <v>#NAME?</v>
      </c>
      <c r="AD6651" s="13" t="e">
        <f ca="1">IF(CalcTable[[#This Row],[PWC]]&gt;SAT,CalcTable[[#This Row],[PWC]]-SAT,0)</f>
        <v>#NAME?</v>
      </c>
      <c r="AE6651" s="13" t="e">
        <f ca="1">CalcTable[[#This Row],[PWC]]-CalcTable[[#This Row],[PercAmt]]-CalcTable[[#This Row],[Runoff]]</f>
        <v>#NAME?</v>
      </c>
      <c r="AF6651" s="13" t="e">
        <f ca="1">CalcTable[[#This Row],[IrrAmt]]/1000*CUR_IRR_AREA*10000/IRR_EFF</f>
        <v>#NAME?</v>
      </c>
      <c r="AG6651" s="147"/>
      <c r="AH6651" s="13"/>
      <c r="AI6651" s="50">
        <v>0</v>
      </c>
      <c r="AJ6651" s="50">
        <v>0</v>
      </c>
      <c r="AK6651" s="50">
        <v>0</v>
      </c>
      <c r="AL6651" s="50">
        <v>0</v>
      </c>
      <c r="AM6651" s="50"/>
      <c r="AN6651" s="50"/>
      <c r="AO6651" s="50"/>
      <c r="AP6651" s="50"/>
      <c r="AQ6651" s="50"/>
      <c r="AR6651" s="50"/>
      <c r="AS6651" s="50"/>
      <c r="AT6651" s="50"/>
      <c r="AU6651" s="50"/>
      <c r="AV6651" s="50"/>
      <c r="AW6651" s="50"/>
      <c r="AX6651" s="50">
        <f t="shared" si="2087"/>
        <v>0</v>
      </c>
      <c r="AY6651" s="50"/>
      <c r="AZ6651" s="50">
        <f t="shared" si="2077"/>
        <v>0</v>
      </c>
      <c r="BA6651" s="50">
        <f t="shared" si="2078"/>
        <v>0</v>
      </c>
      <c r="BB6651" s="50">
        <f t="shared" si="2079"/>
        <v>0</v>
      </c>
      <c r="BC6651" s="17">
        <f t="shared" si="2080"/>
        <v>20036</v>
      </c>
      <c r="BD6651" s="50">
        <f t="shared" si="2081"/>
        <v>0</v>
      </c>
      <c r="BE6651" s="50">
        <f t="shared" si="2082"/>
        <v>0</v>
      </c>
      <c r="BF6651" s="50">
        <f t="shared" si="2088"/>
        <v>0</v>
      </c>
      <c r="BG6651" s="50"/>
      <c r="BH6651" s="17">
        <f t="shared" si="2083"/>
        <v>0</v>
      </c>
      <c r="BI6651" s="17">
        <f t="shared" si="2091"/>
        <v>6651</v>
      </c>
      <c r="BJ6651" s="17">
        <f t="shared" si="2089"/>
        <v>6651</v>
      </c>
      <c r="BK6651" s="150">
        <f t="shared" si="2090"/>
        <v>37794</v>
      </c>
      <c r="BL6651" s="50" t="e">
        <f t="shared" ca="1" si="2084"/>
        <v>#NAME?</v>
      </c>
      <c r="BM6651" s="50" t="e">
        <f t="shared" ca="1" si="2085"/>
        <v>#NAME?</v>
      </c>
      <c r="BN6651" s="50" t="e">
        <f t="shared" ca="1" si="2086"/>
        <v>#NAME?</v>
      </c>
    </row>
    <row r="6652" spans="1:66" x14ac:dyDescent="0.35">
      <c r="A6652" s="48">
        <v>37795</v>
      </c>
      <c r="B6652" s="17">
        <v>2003</v>
      </c>
      <c r="C6652" s="17">
        <v>6</v>
      </c>
      <c r="D6652" s="17">
        <v>174</v>
      </c>
      <c r="E6652" s="17">
        <v>23</v>
      </c>
      <c r="F6652" s="17">
        <v>2</v>
      </c>
      <c r="G6652" s="50">
        <v>5.9</v>
      </c>
      <c r="H6652" s="32">
        <v>3.3262474017980868</v>
      </c>
      <c r="I6652" s="50">
        <v>13</v>
      </c>
      <c r="J6652" s="13">
        <v>1.4</v>
      </c>
      <c r="K6652" s="13">
        <f t="shared" si="2072"/>
        <v>1.4</v>
      </c>
      <c r="L6652" s="13">
        <f t="shared" si="2073"/>
        <v>0</v>
      </c>
      <c r="M6652" s="13" t="e">
        <f ca="1">CalcTable[[#This Row],[IWC]]-AE6651</f>
        <v>#NAME?</v>
      </c>
      <c r="N6652" s="13" t="e">
        <f ca="1">IF(CalcTable[[#This Row],[Day of Year]]&lt;123,FCAP,AE6651)</f>
        <v>#NAME?</v>
      </c>
      <c r="O6652" s="17" t="e">
        <f ca="1">IF(IRR_DRIP,5,COUNTIF('IDET Wind Values'!C6636:G6636,"&lt;="&amp;IRR_MAXWIND))</f>
        <v>#NAME?</v>
      </c>
      <c r="P6652" s="13" t="e">
        <f ca="1">CalcTable[[#This Row],[ET_o]]*KL</f>
        <v>#NAME?</v>
      </c>
      <c r="Q6652" s="13" t="e">
        <f ca="1">IF(WILTPT&lt;=0,1,MAX(0,MIN(1,(CalcTable[[#This Row],[IWC]]-WILTPT)/(MAD-WILTPT))))</f>
        <v>#NAME?</v>
      </c>
      <c r="R6652" s="13" t="e">
        <f ca="1">CalcTable[[#This Row],[ETMult]]*CalcTable[[#This Row],[ETb]]</f>
        <v>#NAME?</v>
      </c>
      <c r="S6652" s="13" t="b">
        <f>INDEX(IRR_LIST,CalcTable[[#This Row],[Day of Week]]+1)</f>
        <v>0</v>
      </c>
      <c r="T6652" s="13">
        <f t="shared" ca="1" si="2074"/>
        <v>22</v>
      </c>
      <c r="U6652" s="13" t="b">
        <f ca="1">IF(CalcTable[[#This Row],[IrrPrecip]]&gt;=IC_MM,FALSE,TRUE)</f>
        <v>0</v>
      </c>
      <c r="V6652" s="13" t="b">
        <f t="shared" si="2075"/>
        <v>1</v>
      </c>
      <c r="W6652" s="13" t="e">
        <f ca="1">IF(AND(IRR_DRIP=FALSE,CalcTable[[#This Row],[IrrHours]]&lt;=0),FALSE,TRUE)</f>
        <v>#NAME?</v>
      </c>
      <c r="X6652" s="13" t="e">
        <f ca="1">AND(CalcTable[[#This Row],[IrrDay]],CalcTable[[#This Row],[IrrRain]],CalcTable[[#This Row],[IrrWarm]],CalcTable[[#This Row],[IrrWindy]])</f>
        <v>#NAME?</v>
      </c>
      <c r="Y6652" s="13" t="e">
        <f t="shared" ca="1" si="2076"/>
        <v>#NAME?</v>
      </c>
      <c r="Z6652" s="13" t="e">
        <f ca="1">CalcTable[[#This Row],[IrrHours]]/5</f>
        <v>#NAME?</v>
      </c>
      <c r="AA6652" s="13" t="e">
        <f ca="1">IF(CalcTable[[#This Row],[IrrFlag]]=FALSE,0,MAX(0,CalcTable[[#This Row],[VolRednWind]]*(FCAP*IRR_TARGET-CalcTable[[#This Row],[IWC]])))</f>
        <v>#NAME?</v>
      </c>
      <c r="AB6652" s="13" t="e">
        <f ca="1">CalcTable[[#This Row],[IWC]]+CalcTable[[#This Row],[Eff Precip]]+CalcTable[[#This Row],[IrrAmt]]-CalcTable[[#This Row],[AET]]</f>
        <v>#NAME?</v>
      </c>
      <c r="AC6652" s="13" t="e">
        <f ca="1">IF(CalcTable[[#This Row],[PWC]]&gt;FCAP,MIN(24*PERC,MIN(SAT,CalcTable[[#This Row],[PWC]])-FCAP),0)</f>
        <v>#NAME?</v>
      </c>
      <c r="AD6652" s="13" t="e">
        <f ca="1">IF(CalcTable[[#This Row],[PWC]]&gt;SAT,CalcTable[[#This Row],[PWC]]-SAT,0)</f>
        <v>#NAME?</v>
      </c>
      <c r="AE6652" s="13" t="e">
        <f ca="1">CalcTable[[#This Row],[PWC]]-CalcTable[[#This Row],[PercAmt]]-CalcTable[[#This Row],[Runoff]]</f>
        <v>#NAME?</v>
      </c>
      <c r="AF6652" s="13" t="e">
        <f ca="1">CalcTable[[#This Row],[IrrAmt]]/1000*CUR_IRR_AREA*10000/IRR_EFF</f>
        <v>#NAME?</v>
      </c>
      <c r="AG6652" s="147"/>
      <c r="AH6652" s="13"/>
      <c r="AI6652" s="50">
        <v>0</v>
      </c>
      <c r="AJ6652" s="50">
        <v>0</v>
      </c>
      <c r="AK6652" s="50">
        <v>0</v>
      </c>
      <c r="AL6652" s="50">
        <v>0</v>
      </c>
      <c r="AM6652" s="50"/>
      <c r="AN6652" s="50"/>
      <c r="AO6652" s="50"/>
      <c r="AP6652" s="50"/>
      <c r="AQ6652" s="50"/>
      <c r="AR6652" s="50"/>
      <c r="AS6652" s="50"/>
      <c r="AT6652" s="50"/>
      <c r="AU6652" s="50"/>
      <c r="AV6652" s="50"/>
      <c r="AW6652" s="50"/>
      <c r="AX6652" s="50">
        <f t="shared" si="2087"/>
        <v>0</v>
      </c>
      <c r="AY6652" s="50"/>
      <c r="AZ6652" s="50">
        <f t="shared" si="2077"/>
        <v>0</v>
      </c>
      <c r="BA6652" s="50">
        <f t="shared" si="2078"/>
        <v>0</v>
      </c>
      <c r="BB6652" s="50">
        <f t="shared" si="2079"/>
        <v>0</v>
      </c>
      <c r="BC6652" s="17">
        <f t="shared" si="2080"/>
        <v>20036</v>
      </c>
      <c r="BD6652" s="50">
        <f t="shared" si="2081"/>
        <v>0</v>
      </c>
      <c r="BE6652" s="50">
        <f t="shared" si="2082"/>
        <v>0</v>
      </c>
      <c r="BF6652" s="50">
        <f t="shared" si="2088"/>
        <v>0</v>
      </c>
      <c r="BG6652" s="50"/>
      <c r="BH6652" s="17">
        <f t="shared" si="2083"/>
        <v>0</v>
      </c>
      <c r="BI6652" s="17">
        <f t="shared" si="2091"/>
        <v>6652</v>
      </c>
      <c r="BJ6652" s="17">
        <f t="shared" si="2089"/>
        <v>6652</v>
      </c>
      <c r="BK6652" s="150">
        <f t="shared" si="2090"/>
        <v>37795</v>
      </c>
      <c r="BL6652" s="50" t="e">
        <f t="shared" ca="1" si="2084"/>
        <v>#NAME?</v>
      </c>
      <c r="BM6652" s="50" t="e">
        <f t="shared" ca="1" si="2085"/>
        <v>#NAME?</v>
      </c>
      <c r="BN6652" s="50" t="e">
        <f t="shared" ca="1" si="2086"/>
        <v>#NAME?</v>
      </c>
    </row>
    <row r="6653" spans="1:66" x14ac:dyDescent="0.35">
      <c r="A6653" s="48">
        <v>37796</v>
      </c>
      <c r="B6653" s="17">
        <v>2003</v>
      </c>
      <c r="C6653" s="17">
        <v>6</v>
      </c>
      <c r="D6653" s="17">
        <v>175</v>
      </c>
      <c r="E6653" s="17">
        <v>24</v>
      </c>
      <c r="F6653" s="17">
        <v>3</v>
      </c>
      <c r="G6653" s="50">
        <v>4.3</v>
      </c>
      <c r="H6653" s="32">
        <v>3.2579429131983293</v>
      </c>
      <c r="I6653" s="50">
        <v>4.833333333333333</v>
      </c>
      <c r="J6653" s="13">
        <v>0</v>
      </c>
      <c r="K6653" s="13">
        <f t="shared" si="2072"/>
        <v>0</v>
      </c>
      <c r="L6653" s="13">
        <f t="shared" si="2073"/>
        <v>0</v>
      </c>
      <c r="M6653" s="13" t="e">
        <f ca="1">CalcTable[[#This Row],[IWC]]-AE6652</f>
        <v>#NAME?</v>
      </c>
      <c r="N6653" s="13" t="e">
        <f ca="1">IF(CalcTable[[#This Row],[Day of Year]]&lt;123,FCAP,AE6652)</f>
        <v>#NAME?</v>
      </c>
      <c r="O6653" s="17" t="e">
        <f ca="1">IF(IRR_DRIP,5,COUNTIF('IDET Wind Values'!C6637:G6637,"&lt;="&amp;IRR_MAXWIND))</f>
        <v>#NAME?</v>
      </c>
      <c r="P6653" s="13" t="e">
        <f ca="1">CalcTable[[#This Row],[ET_o]]*KL</f>
        <v>#NAME?</v>
      </c>
      <c r="Q6653" s="13" t="e">
        <f ca="1">IF(WILTPT&lt;=0,1,MAX(0,MIN(1,(CalcTable[[#This Row],[IWC]]-WILTPT)/(MAD-WILTPT))))</f>
        <v>#NAME?</v>
      </c>
      <c r="R6653" s="13" t="e">
        <f ca="1">CalcTable[[#This Row],[ETMult]]*CalcTable[[#This Row],[ETb]]</f>
        <v>#NAME?</v>
      </c>
      <c r="S6653" s="13" t="b">
        <f>INDEX(IRR_LIST,CalcTable[[#This Row],[Day of Week]]+1)</f>
        <v>1</v>
      </c>
      <c r="T6653" s="13">
        <f t="shared" ca="1" si="2074"/>
        <v>10.200000000000001</v>
      </c>
      <c r="U6653" s="13" t="b">
        <f ca="1">IF(CalcTable[[#This Row],[IrrPrecip]]&gt;=IC_MM,FALSE,TRUE)</f>
        <v>0</v>
      </c>
      <c r="V6653" s="13" t="b">
        <f t="shared" si="2075"/>
        <v>1</v>
      </c>
      <c r="W6653" s="13" t="e">
        <f ca="1">IF(AND(IRR_DRIP=FALSE,CalcTable[[#This Row],[IrrHours]]&lt;=0),FALSE,TRUE)</f>
        <v>#NAME?</v>
      </c>
      <c r="X6653" s="13" t="e">
        <f ca="1">AND(CalcTable[[#This Row],[IrrDay]],CalcTable[[#This Row],[IrrRain]],CalcTable[[#This Row],[IrrWarm]],CalcTable[[#This Row],[IrrWindy]])</f>
        <v>#NAME?</v>
      </c>
      <c r="Y6653" s="13" t="e">
        <f t="shared" ca="1" si="2076"/>
        <v>#NAME?</v>
      </c>
      <c r="Z6653" s="13" t="e">
        <f ca="1">CalcTable[[#This Row],[IrrHours]]/5</f>
        <v>#NAME?</v>
      </c>
      <c r="AA6653" s="13" t="e">
        <f ca="1">IF(CalcTable[[#This Row],[IrrFlag]]=FALSE,0,MAX(0,CalcTable[[#This Row],[VolRednWind]]*(FCAP*IRR_TARGET-CalcTable[[#This Row],[IWC]])))</f>
        <v>#NAME?</v>
      </c>
      <c r="AB6653" s="13" t="e">
        <f ca="1">CalcTable[[#This Row],[IWC]]+CalcTable[[#This Row],[Eff Precip]]+CalcTable[[#This Row],[IrrAmt]]-CalcTable[[#This Row],[AET]]</f>
        <v>#NAME?</v>
      </c>
      <c r="AC6653" s="13" t="e">
        <f ca="1">IF(CalcTable[[#This Row],[PWC]]&gt;FCAP,MIN(24*PERC,MIN(SAT,CalcTable[[#This Row],[PWC]])-FCAP),0)</f>
        <v>#NAME?</v>
      </c>
      <c r="AD6653" s="13" t="e">
        <f ca="1">IF(CalcTable[[#This Row],[PWC]]&gt;SAT,CalcTable[[#This Row],[PWC]]-SAT,0)</f>
        <v>#NAME?</v>
      </c>
      <c r="AE6653" s="13" t="e">
        <f ca="1">CalcTable[[#This Row],[PWC]]-CalcTable[[#This Row],[PercAmt]]-CalcTable[[#This Row],[Runoff]]</f>
        <v>#NAME?</v>
      </c>
      <c r="AF6653" s="13" t="e">
        <f ca="1">CalcTable[[#This Row],[IrrAmt]]/1000*CUR_IRR_AREA*10000/IRR_EFF</f>
        <v>#NAME?</v>
      </c>
      <c r="AG6653" s="147"/>
      <c r="AH6653" s="13"/>
      <c r="AI6653" s="50">
        <v>0</v>
      </c>
      <c r="AJ6653" s="50">
        <v>0</v>
      </c>
      <c r="AK6653" s="50">
        <v>0</v>
      </c>
      <c r="AL6653" s="50">
        <v>0</v>
      </c>
      <c r="AM6653" s="50"/>
      <c r="AN6653" s="50"/>
      <c r="AO6653" s="50"/>
      <c r="AP6653" s="50"/>
      <c r="AQ6653" s="50"/>
      <c r="AR6653" s="50"/>
      <c r="AS6653" s="50"/>
      <c r="AT6653" s="50"/>
      <c r="AU6653" s="50"/>
      <c r="AV6653" s="50"/>
      <c r="AW6653" s="50"/>
      <c r="AX6653" s="50">
        <f t="shared" si="2087"/>
        <v>0</v>
      </c>
      <c r="AY6653" s="50"/>
      <c r="AZ6653" s="50">
        <f t="shared" si="2077"/>
        <v>0</v>
      </c>
      <c r="BA6653" s="50">
        <f t="shared" si="2078"/>
        <v>0</v>
      </c>
      <c r="BB6653" s="50">
        <f t="shared" si="2079"/>
        <v>0</v>
      </c>
      <c r="BC6653" s="17">
        <f t="shared" si="2080"/>
        <v>20036</v>
      </c>
      <c r="BD6653" s="50">
        <f t="shared" si="2081"/>
        <v>0</v>
      </c>
      <c r="BE6653" s="50">
        <f t="shared" si="2082"/>
        <v>0</v>
      </c>
      <c r="BF6653" s="50">
        <f t="shared" si="2088"/>
        <v>0</v>
      </c>
      <c r="BG6653" s="50"/>
      <c r="BH6653" s="17">
        <f t="shared" si="2083"/>
        <v>0</v>
      </c>
      <c r="BI6653" s="17">
        <f t="shared" si="2091"/>
        <v>6653</v>
      </c>
      <c r="BJ6653" s="17">
        <f t="shared" si="2089"/>
        <v>6653</v>
      </c>
      <c r="BK6653" s="150">
        <f t="shared" si="2090"/>
        <v>37796</v>
      </c>
      <c r="BL6653" s="50" t="e">
        <f t="shared" ca="1" si="2084"/>
        <v>#NAME?</v>
      </c>
      <c r="BM6653" s="50" t="e">
        <f t="shared" ca="1" si="2085"/>
        <v>#NAME?</v>
      </c>
      <c r="BN6653" s="50" t="e">
        <f t="shared" ca="1" si="2086"/>
        <v>#NAME?</v>
      </c>
    </row>
    <row r="6654" spans="1:66" x14ac:dyDescent="0.35">
      <c r="A6654" s="48">
        <v>37797</v>
      </c>
      <c r="B6654" s="17">
        <v>2003</v>
      </c>
      <c r="C6654" s="17">
        <v>6</v>
      </c>
      <c r="D6654" s="17">
        <v>176</v>
      </c>
      <c r="E6654" s="17">
        <v>25</v>
      </c>
      <c r="F6654" s="17">
        <v>4</v>
      </c>
      <c r="G6654" s="50">
        <v>5.0999999999999996</v>
      </c>
      <c r="H6654" s="32">
        <v>4.3063120764578535</v>
      </c>
      <c r="I6654" s="50">
        <v>4.166666666666667</v>
      </c>
      <c r="J6654" s="13">
        <v>0</v>
      </c>
      <c r="K6654" s="13">
        <f t="shared" si="2072"/>
        <v>0</v>
      </c>
      <c r="L6654" s="13">
        <f t="shared" si="2073"/>
        <v>0</v>
      </c>
      <c r="M6654" s="13" t="e">
        <f ca="1">CalcTable[[#This Row],[IWC]]-AE6653</f>
        <v>#NAME?</v>
      </c>
      <c r="N6654" s="13" t="e">
        <f ca="1">IF(CalcTable[[#This Row],[Day of Year]]&lt;123,FCAP,AE6653)</f>
        <v>#NAME?</v>
      </c>
      <c r="O6654" s="17" t="e">
        <f ca="1">IF(IRR_DRIP,5,COUNTIF('IDET Wind Values'!C6638:G6638,"&lt;="&amp;IRR_MAXWIND))</f>
        <v>#NAME?</v>
      </c>
      <c r="P6654" s="13" t="e">
        <f ca="1">CalcTable[[#This Row],[ET_o]]*KL</f>
        <v>#NAME?</v>
      </c>
      <c r="Q6654" s="13" t="e">
        <f ca="1">IF(WILTPT&lt;=0,1,MAX(0,MIN(1,(CalcTable[[#This Row],[IWC]]-WILTPT)/(MAD-WILTPT))))</f>
        <v>#NAME?</v>
      </c>
      <c r="R6654" s="13" t="e">
        <f ca="1">CalcTable[[#This Row],[ETMult]]*CalcTable[[#This Row],[ETb]]</f>
        <v>#NAME?</v>
      </c>
      <c r="S6654" s="13" t="b">
        <f>INDEX(IRR_LIST,CalcTable[[#This Row],[Day of Week]]+1)</f>
        <v>0</v>
      </c>
      <c r="T6654" s="13">
        <f t="shared" ca="1" si="2074"/>
        <v>1.4</v>
      </c>
      <c r="U6654" s="13" t="b">
        <f ca="1">IF(CalcTable[[#This Row],[IrrPrecip]]&gt;=IC_MM,FALSE,TRUE)</f>
        <v>1</v>
      </c>
      <c r="V6654" s="13" t="b">
        <f t="shared" si="2075"/>
        <v>1</v>
      </c>
      <c r="W6654" s="13" t="e">
        <f ca="1">IF(AND(IRR_DRIP=FALSE,CalcTable[[#This Row],[IrrHours]]&lt;=0),FALSE,TRUE)</f>
        <v>#NAME?</v>
      </c>
      <c r="X6654" s="13" t="e">
        <f ca="1">AND(CalcTable[[#This Row],[IrrDay]],CalcTable[[#This Row],[IrrRain]],CalcTable[[#This Row],[IrrWarm]],CalcTable[[#This Row],[IrrWindy]])</f>
        <v>#NAME?</v>
      </c>
      <c r="Y6654" s="13" t="e">
        <f t="shared" ca="1" si="2076"/>
        <v>#NAME?</v>
      </c>
      <c r="Z6654" s="13" t="e">
        <f ca="1">CalcTable[[#This Row],[IrrHours]]/5</f>
        <v>#NAME?</v>
      </c>
      <c r="AA6654" s="13" t="e">
        <f ca="1">IF(CalcTable[[#This Row],[IrrFlag]]=FALSE,0,MAX(0,CalcTable[[#This Row],[VolRednWind]]*(FCAP*IRR_TARGET-CalcTable[[#This Row],[IWC]])))</f>
        <v>#NAME?</v>
      </c>
      <c r="AB6654" s="13" t="e">
        <f ca="1">CalcTable[[#This Row],[IWC]]+CalcTable[[#This Row],[Eff Precip]]+CalcTable[[#This Row],[IrrAmt]]-CalcTable[[#This Row],[AET]]</f>
        <v>#NAME?</v>
      </c>
      <c r="AC6654" s="13" t="e">
        <f ca="1">IF(CalcTable[[#This Row],[PWC]]&gt;FCAP,MIN(24*PERC,MIN(SAT,CalcTable[[#This Row],[PWC]])-FCAP),0)</f>
        <v>#NAME?</v>
      </c>
      <c r="AD6654" s="13" t="e">
        <f ca="1">IF(CalcTable[[#This Row],[PWC]]&gt;SAT,CalcTable[[#This Row],[PWC]]-SAT,0)</f>
        <v>#NAME?</v>
      </c>
      <c r="AE6654" s="13" t="e">
        <f ca="1">CalcTable[[#This Row],[PWC]]-CalcTable[[#This Row],[PercAmt]]-CalcTable[[#This Row],[Runoff]]</f>
        <v>#NAME?</v>
      </c>
      <c r="AF6654" s="13" t="e">
        <f ca="1">CalcTable[[#This Row],[IrrAmt]]/1000*CUR_IRR_AREA*10000/IRR_EFF</f>
        <v>#NAME?</v>
      </c>
      <c r="AG6654" s="147"/>
      <c r="AH6654" s="13"/>
      <c r="AI6654" s="50">
        <v>0</v>
      </c>
      <c r="AJ6654" s="50">
        <v>0</v>
      </c>
      <c r="AK6654" s="50">
        <v>0</v>
      </c>
      <c r="AL6654" s="50">
        <v>5.9013046732480312</v>
      </c>
      <c r="AM6654" s="50"/>
      <c r="AN6654" s="50"/>
      <c r="AO6654" s="50"/>
      <c r="AP6654" s="50"/>
      <c r="AQ6654" s="50"/>
      <c r="AR6654" s="50"/>
      <c r="AS6654" s="50"/>
      <c r="AT6654" s="50"/>
      <c r="AU6654" s="50"/>
      <c r="AV6654" s="50"/>
      <c r="AW6654" s="50"/>
      <c r="AX6654" s="50">
        <f t="shared" si="2087"/>
        <v>5.9013046732480312</v>
      </c>
      <c r="AY6654" s="50"/>
      <c r="AZ6654" s="50">
        <f t="shared" si="2077"/>
        <v>173.10493708194227</v>
      </c>
      <c r="BA6654" s="50">
        <f t="shared" si="2078"/>
        <v>266.52664915791115</v>
      </c>
      <c r="BB6654" s="50">
        <f t="shared" si="2079"/>
        <v>274.76974139990841</v>
      </c>
      <c r="BC6654" s="17">
        <f t="shared" si="2080"/>
        <v>20036</v>
      </c>
      <c r="BD6654" s="50">
        <f t="shared" si="2081"/>
        <v>5.9013046732480312</v>
      </c>
      <c r="BE6654" s="50">
        <f t="shared" si="2082"/>
        <v>173.10493708194227</v>
      </c>
      <c r="BF6654" s="50">
        <f t="shared" si="2088"/>
        <v>283.14457036554649</v>
      </c>
      <c r="BG6654" s="50"/>
      <c r="BH6654" s="17">
        <f t="shared" si="2083"/>
        <v>0</v>
      </c>
      <c r="BI6654" s="17">
        <f t="shared" si="2091"/>
        <v>6654</v>
      </c>
      <c r="BJ6654" s="17">
        <f t="shared" si="2089"/>
        <v>6654</v>
      </c>
      <c r="BK6654" s="150">
        <f t="shared" si="2090"/>
        <v>37797</v>
      </c>
      <c r="BL6654" s="50" t="e">
        <f t="shared" ca="1" si="2084"/>
        <v>#NAME?</v>
      </c>
      <c r="BM6654" s="50" t="e">
        <f t="shared" ca="1" si="2085"/>
        <v>#NAME?</v>
      </c>
      <c r="BN6654" s="50" t="e">
        <f t="shared" ca="1" si="2086"/>
        <v>#NAME?</v>
      </c>
    </row>
    <row r="6655" spans="1:66" x14ac:dyDescent="0.35">
      <c r="A6655" s="48">
        <v>37798</v>
      </c>
      <c r="B6655" s="17">
        <v>2003</v>
      </c>
      <c r="C6655" s="17">
        <v>6</v>
      </c>
      <c r="D6655" s="17">
        <v>177</v>
      </c>
      <c r="E6655" s="17">
        <v>26</v>
      </c>
      <c r="F6655" s="17">
        <v>5</v>
      </c>
      <c r="G6655" s="50">
        <v>9.6999999999999993</v>
      </c>
      <c r="H6655" s="32">
        <v>5.8908699304859136</v>
      </c>
      <c r="I6655" s="50">
        <v>13.833333333333334</v>
      </c>
      <c r="J6655" s="13">
        <v>0</v>
      </c>
      <c r="K6655" s="13">
        <f t="shared" si="2072"/>
        <v>0</v>
      </c>
      <c r="L6655" s="13">
        <f t="shared" si="2073"/>
        <v>0</v>
      </c>
      <c r="M6655" s="13" t="e">
        <f ca="1">CalcTable[[#This Row],[IWC]]-AE6654</f>
        <v>#NAME?</v>
      </c>
      <c r="N6655" s="13" t="e">
        <f ca="1">IF(CalcTable[[#This Row],[Day of Year]]&lt;123,FCAP,AE6654)</f>
        <v>#NAME?</v>
      </c>
      <c r="O6655" s="17" t="e">
        <f ca="1">IF(IRR_DRIP,5,COUNTIF('IDET Wind Values'!C6639:G6639,"&lt;="&amp;IRR_MAXWIND))</f>
        <v>#NAME?</v>
      </c>
      <c r="P6655" s="13" t="e">
        <f ca="1">CalcTable[[#This Row],[ET_o]]*KL</f>
        <v>#NAME?</v>
      </c>
      <c r="Q6655" s="13" t="e">
        <f ca="1">IF(WILTPT&lt;=0,1,MAX(0,MIN(1,(CalcTable[[#This Row],[IWC]]-WILTPT)/(MAD-WILTPT))))</f>
        <v>#NAME?</v>
      </c>
      <c r="R6655" s="13" t="e">
        <f ca="1">CalcTable[[#This Row],[ETMult]]*CalcTable[[#This Row],[ETb]]</f>
        <v>#NAME?</v>
      </c>
      <c r="S6655" s="13" t="b">
        <f>INDEX(IRR_LIST,CalcTable[[#This Row],[Day of Week]]+1)</f>
        <v>1</v>
      </c>
      <c r="T6655" s="13">
        <f t="shared" ca="1" si="2074"/>
        <v>0</v>
      </c>
      <c r="U6655" s="13" t="b">
        <f ca="1">IF(CalcTable[[#This Row],[IrrPrecip]]&gt;=IC_MM,FALSE,TRUE)</f>
        <v>1</v>
      </c>
      <c r="V6655" s="13" t="b">
        <f t="shared" si="2075"/>
        <v>1</v>
      </c>
      <c r="W6655" s="13" t="e">
        <f ca="1">IF(AND(IRR_DRIP=FALSE,CalcTable[[#This Row],[IrrHours]]&lt;=0),FALSE,TRUE)</f>
        <v>#NAME?</v>
      </c>
      <c r="X6655" s="13" t="e">
        <f ca="1">AND(CalcTable[[#This Row],[IrrDay]],CalcTable[[#This Row],[IrrRain]],CalcTable[[#This Row],[IrrWarm]],CalcTable[[#This Row],[IrrWindy]])</f>
        <v>#NAME?</v>
      </c>
      <c r="Y6655" s="13" t="e">
        <f t="shared" ca="1" si="2076"/>
        <v>#NAME?</v>
      </c>
      <c r="Z6655" s="13" t="e">
        <f ca="1">CalcTable[[#This Row],[IrrHours]]/5</f>
        <v>#NAME?</v>
      </c>
      <c r="AA6655" s="13" t="e">
        <f ca="1">IF(CalcTable[[#This Row],[IrrFlag]]=FALSE,0,MAX(0,CalcTable[[#This Row],[VolRednWind]]*(FCAP*IRR_TARGET-CalcTable[[#This Row],[IWC]])))</f>
        <v>#NAME?</v>
      </c>
      <c r="AB6655" s="13" t="e">
        <f ca="1">CalcTable[[#This Row],[IWC]]+CalcTable[[#This Row],[Eff Precip]]+CalcTable[[#This Row],[IrrAmt]]-CalcTable[[#This Row],[AET]]</f>
        <v>#NAME?</v>
      </c>
      <c r="AC6655" s="13" t="e">
        <f ca="1">IF(CalcTable[[#This Row],[PWC]]&gt;FCAP,MIN(24*PERC,MIN(SAT,CalcTable[[#This Row],[PWC]])-FCAP),0)</f>
        <v>#NAME?</v>
      </c>
      <c r="AD6655" s="13" t="e">
        <f ca="1">IF(CalcTable[[#This Row],[PWC]]&gt;SAT,CalcTable[[#This Row],[PWC]]-SAT,0)</f>
        <v>#NAME?</v>
      </c>
      <c r="AE6655" s="13" t="e">
        <f ca="1">CalcTable[[#This Row],[PWC]]-CalcTable[[#This Row],[PercAmt]]-CalcTable[[#This Row],[Runoff]]</f>
        <v>#NAME?</v>
      </c>
      <c r="AF6655" s="13" t="e">
        <f ca="1">CalcTable[[#This Row],[IrrAmt]]/1000*CUR_IRR_AREA*10000/IRR_EFF</f>
        <v>#NAME?</v>
      </c>
      <c r="AG6655" s="147"/>
      <c r="AH6655" s="13"/>
      <c r="AI6655" s="50">
        <v>6.6188110044107944</v>
      </c>
      <c r="AJ6655" s="50">
        <v>8.6636110044107912</v>
      </c>
      <c r="AK6655" s="50">
        <v>0</v>
      </c>
      <c r="AL6655" s="50">
        <v>0</v>
      </c>
      <c r="AM6655" s="50"/>
      <c r="AN6655" s="50"/>
      <c r="AO6655" s="50"/>
      <c r="AP6655" s="50"/>
      <c r="AQ6655" s="50"/>
      <c r="AR6655" s="50"/>
      <c r="AS6655" s="50"/>
      <c r="AT6655" s="50"/>
      <c r="AU6655" s="50"/>
      <c r="AV6655" s="50"/>
      <c r="AW6655" s="50"/>
      <c r="AX6655" s="50">
        <f t="shared" si="2087"/>
        <v>15.282422008821586</v>
      </c>
      <c r="AY6655" s="50"/>
      <c r="AZ6655" s="50">
        <f t="shared" si="2077"/>
        <v>351.20848419407491</v>
      </c>
      <c r="BA6655" s="50">
        <f t="shared" si="2078"/>
        <v>568.67622908470446</v>
      </c>
      <c r="BB6655" s="50">
        <f t="shared" si="2079"/>
        <v>588.50340463805742</v>
      </c>
      <c r="BC6655" s="17">
        <f t="shared" si="2080"/>
        <v>20036</v>
      </c>
      <c r="BD6655" s="50">
        <f t="shared" si="2081"/>
        <v>15.282422008821586</v>
      </c>
      <c r="BE6655" s="50">
        <f t="shared" si="2082"/>
        <v>351.20848419407491</v>
      </c>
      <c r="BF6655" s="50">
        <f t="shared" si="2088"/>
        <v>574.46527546925586</v>
      </c>
      <c r="BG6655" s="50"/>
      <c r="BH6655" s="17">
        <f t="shared" si="2083"/>
        <v>0</v>
      </c>
      <c r="BI6655" s="17">
        <f t="shared" si="2091"/>
        <v>6655</v>
      </c>
      <c r="BJ6655" s="17">
        <f t="shared" si="2089"/>
        <v>6655</v>
      </c>
      <c r="BK6655" s="150">
        <f t="shared" si="2090"/>
        <v>37798</v>
      </c>
      <c r="BL6655" s="50" t="e">
        <f t="shared" ca="1" si="2084"/>
        <v>#NAME?</v>
      </c>
      <c r="BM6655" s="50" t="e">
        <f t="shared" ca="1" si="2085"/>
        <v>#NAME?</v>
      </c>
      <c r="BN6655" s="50" t="e">
        <f t="shared" ca="1" si="2086"/>
        <v>#NAME?</v>
      </c>
    </row>
    <row r="6656" spans="1:66" x14ac:dyDescent="0.35">
      <c r="A6656" s="48">
        <v>37799</v>
      </c>
      <c r="B6656" s="17">
        <v>2003</v>
      </c>
      <c r="C6656" s="17">
        <v>6</v>
      </c>
      <c r="D6656" s="17">
        <v>178</v>
      </c>
      <c r="E6656" s="17">
        <v>27</v>
      </c>
      <c r="F6656" s="17">
        <v>6</v>
      </c>
      <c r="G6656" s="50">
        <v>11.2</v>
      </c>
      <c r="H6656" s="32">
        <v>4.157280072783764</v>
      </c>
      <c r="I6656" s="50">
        <v>8.1666666666666661</v>
      </c>
      <c r="J6656" s="13">
        <v>0</v>
      </c>
      <c r="K6656" s="13">
        <f t="shared" si="2072"/>
        <v>0</v>
      </c>
      <c r="L6656" s="13">
        <f t="shared" si="2073"/>
        <v>0</v>
      </c>
      <c r="M6656" s="13" t="e">
        <f ca="1">CalcTable[[#This Row],[IWC]]-AE6655</f>
        <v>#NAME?</v>
      </c>
      <c r="N6656" s="13" t="e">
        <f ca="1">IF(CalcTable[[#This Row],[Day of Year]]&lt;123,FCAP,AE6655)</f>
        <v>#NAME?</v>
      </c>
      <c r="O6656" s="17" t="e">
        <f ca="1">IF(IRR_DRIP,5,COUNTIF('IDET Wind Values'!C6640:G6640,"&lt;="&amp;IRR_MAXWIND))</f>
        <v>#NAME?</v>
      </c>
      <c r="P6656" s="13" t="e">
        <f ca="1">CalcTable[[#This Row],[ET_o]]*KL</f>
        <v>#NAME?</v>
      </c>
      <c r="Q6656" s="13" t="e">
        <f ca="1">IF(WILTPT&lt;=0,1,MAX(0,MIN(1,(CalcTable[[#This Row],[IWC]]-WILTPT)/(MAD-WILTPT))))</f>
        <v>#NAME?</v>
      </c>
      <c r="R6656" s="13" t="e">
        <f ca="1">CalcTable[[#This Row],[ETMult]]*CalcTable[[#This Row],[ETb]]</f>
        <v>#NAME?</v>
      </c>
      <c r="S6656" s="13" t="b">
        <f>INDEX(IRR_LIST,CalcTable[[#This Row],[Day of Week]]+1)</f>
        <v>0</v>
      </c>
      <c r="T6656" s="13">
        <f t="shared" ca="1" si="2074"/>
        <v>0</v>
      </c>
      <c r="U6656" s="13" t="b">
        <f ca="1">IF(CalcTable[[#This Row],[IrrPrecip]]&gt;=IC_MM,FALSE,TRUE)</f>
        <v>1</v>
      </c>
      <c r="V6656" s="13" t="b">
        <f t="shared" si="2075"/>
        <v>1</v>
      </c>
      <c r="W6656" s="13" t="e">
        <f ca="1">IF(AND(IRR_DRIP=FALSE,CalcTable[[#This Row],[IrrHours]]&lt;=0),FALSE,TRUE)</f>
        <v>#NAME?</v>
      </c>
      <c r="X6656" s="13" t="e">
        <f ca="1">AND(CalcTable[[#This Row],[IrrDay]],CalcTable[[#This Row],[IrrRain]],CalcTable[[#This Row],[IrrWarm]],CalcTable[[#This Row],[IrrWindy]])</f>
        <v>#NAME?</v>
      </c>
      <c r="Y6656" s="13" t="e">
        <f t="shared" ca="1" si="2076"/>
        <v>#NAME?</v>
      </c>
      <c r="Z6656" s="13" t="e">
        <f ca="1">CalcTable[[#This Row],[IrrHours]]/5</f>
        <v>#NAME?</v>
      </c>
      <c r="AA6656" s="13" t="e">
        <f ca="1">IF(CalcTable[[#This Row],[IrrFlag]]=FALSE,0,MAX(0,CalcTable[[#This Row],[VolRednWind]]*(FCAP*IRR_TARGET-CalcTable[[#This Row],[IWC]])))</f>
        <v>#NAME?</v>
      </c>
      <c r="AB6656" s="13" t="e">
        <f ca="1">CalcTable[[#This Row],[IWC]]+CalcTable[[#This Row],[Eff Precip]]+CalcTable[[#This Row],[IrrAmt]]-CalcTable[[#This Row],[AET]]</f>
        <v>#NAME?</v>
      </c>
      <c r="AC6656" s="13" t="e">
        <f ca="1">IF(CalcTable[[#This Row],[PWC]]&gt;FCAP,MIN(24*PERC,MIN(SAT,CalcTable[[#This Row],[PWC]])-FCAP),0)</f>
        <v>#NAME?</v>
      </c>
      <c r="AD6656" s="13" t="e">
        <f ca="1">IF(CalcTable[[#This Row],[PWC]]&gt;SAT,CalcTable[[#This Row],[PWC]]-SAT,0)</f>
        <v>#NAME?</v>
      </c>
      <c r="AE6656" s="13" t="e">
        <f ca="1">CalcTable[[#This Row],[PWC]]-CalcTable[[#This Row],[PercAmt]]-CalcTable[[#This Row],[Runoff]]</f>
        <v>#NAME?</v>
      </c>
      <c r="AF6656" s="13" t="e">
        <f ca="1">CalcTable[[#This Row],[IrrAmt]]/1000*CUR_IRR_AREA*10000/IRR_EFF</f>
        <v>#NAME?</v>
      </c>
      <c r="AG6656" s="147"/>
      <c r="AH6656" s="13"/>
      <c r="AI6656" s="50">
        <v>0</v>
      </c>
      <c r="AJ6656" s="50">
        <v>0</v>
      </c>
      <c r="AK6656" s="50">
        <v>0</v>
      </c>
      <c r="AL6656" s="50">
        <v>5.6084501038190737</v>
      </c>
      <c r="AM6656" s="50"/>
      <c r="AN6656" s="50"/>
      <c r="AO6656" s="50"/>
      <c r="AP6656" s="50"/>
      <c r="AQ6656" s="50"/>
      <c r="AR6656" s="50"/>
      <c r="AS6656" s="50"/>
      <c r="AT6656" s="50"/>
      <c r="AU6656" s="50"/>
      <c r="AV6656" s="50"/>
      <c r="AW6656" s="50"/>
      <c r="AX6656" s="50">
        <f t="shared" si="2087"/>
        <v>5.6084501038190737</v>
      </c>
      <c r="AY6656" s="50"/>
      <c r="AZ6656" s="50">
        <f t="shared" si="2077"/>
        <v>164.51453637869284</v>
      </c>
      <c r="BA6656" s="50">
        <f t="shared" si="2078"/>
        <v>253.30015918624136</v>
      </c>
      <c r="BB6656" s="50">
        <f t="shared" si="2079"/>
        <v>261.13418472808388</v>
      </c>
      <c r="BC6656" s="17">
        <f t="shared" si="2080"/>
        <v>20036</v>
      </c>
      <c r="BD6656" s="50">
        <f t="shared" si="2081"/>
        <v>5.6084501038190737</v>
      </c>
      <c r="BE6656" s="50">
        <f t="shared" si="2082"/>
        <v>164.51453637869284</v>
      </c>
      <c r="BF6656" s="50">
        <f t="shared" si="2088"/>
        <v>269.09340950675443</v>
      </c>
      <c r="BG6656" s="50"/>
      <c r="BH6656" s="17">
        <f t="shared" si="2083"/>
        <v>0</v>
      </c>
      <c r="BI6656" s="17">
        <f t="shared" si="2091"/>
        <v>6656</v>
      </c>
      <c r="BJ6656" s="17">
        <f t="shared" si="2089"/>
        <v>6656</v>
      </c>
      <c r="BK6656" s="150">
        <f t="shared" si="2090"/>
        <v>37799</v>
      </c>
      <c r="BL6656" s="50" t="e">
        <f t="shared" ca="1" si="2084"/>
        <v>#NAME?</v>
      </c>
      <c r="BM6656" s="50" t="e">
        <f t="shared" ca="1" si="2085"/>
        <v>#NAME?</v>
      </c>
      <c r="BN6656" s="50" t="e">
        <f t="shared" ca="1" si="2086"/>
        <v>#NAME?</v>
      </c>
    </row>
    <row r="6657" spans="1:66" x14ac:dyDescent="0.35">
      <c r="A6657" s="48">
        <v>37800</v>
      </c>
      <c r="B6657" s="17">
        <v>2003</v>
      </c>
      <c r="C6657" s="17">
        <v>6</v>
      </c>
      <c r="D6657" s="17">
        <v>179</v>
      </c>
      <c r="E6657" s="17">
        <v>28</v>
      </c>
      <c r="F6657" s="17">
        <v>7</v>
      </c>
      <c r="G6657" s="50">
        <v>11</v>
      </c>
      <c r="H6657" s="32">
        <v>4.5810747587396783</v>
      </c>
      <c r="I6657" s="50">
        <v>8.8333333333333339</v>
      </c>
      <c r="J6657" s="13">
        <v>4.5999999999999996</v>
      </c>
      <c r="K6657" s="13">
        <f t="shared" si="2072"/>
        <v>4.5999999999999996</v>
      </c>
      <c r="L6657" s="13">
        <f t="shared" si="2073"/>
        <v>0</v>
      </c>
      <c r="M6657" s="13" t="e">
        <f ca="1">CalcTable[[#This Row],[IWC]]-AE6656</f>
        <v>#NAME?</v>
      </c>
      <c r="N6657" s="13" t="e">
        <f ca="1">IF(CalcTable[[#This Row],[Day of Year]]&lt;123,FCAP,AE6656)</f>
        <v>#NAME?</v>
      </c>
      <c r="O6657" s="17" t="e">
        <f ca="1">IF(IRR_DRIP,5,COUNTIF('IDET Wind Values'!C6641:G6641,"&lt;="&amp;IRR_MAXWIND))</f>
        <v>#NAME?</v>
      </c>
      <c r="P6657" s="13" t="e">
        <f ca="1">CalcTable[[#This Row],[ET_o]]*KL</f>
        <v>#NAME?</v>
      </c>
      <c r="Q6657" s="13" t="e">
        <f ca="1">IF(WILTPT&lt;=0,1,MAX(0,MIN(1,(CalcTable[[#This Row],[IWC]]-WILTPT)/(MAD-WILTPT))))</f>
        <v>#NAME?</v>
      </c>
      <c r="R6657" s="13" t="e">
        <f ca="1">CalcTable[[#This Row],[ETMult]]*CalcTable[[#This Row],[ETb]]</f>
        <v>#NAME?</v>
      </c>
      <c r="S6657" s="13" t="b">
        <f>INDEX(IRR_LIST,CalcTable[[#This Row],[Day of Week]]+1)</f>
        <v>0</v>
      </c>
      <c r="T6657" s="13">
        <f t="shared" ca="1" si="2074"/>
        <v>0</v>
      </c>
      <c r="U6657" s="13" t="b">
        <f ca="1">IF(CalcTable[[#This Row],[IrrPrecip]]&gt;=IC_MM,FALSE,TRUE)</f>
        <v>1</v>
      </c>
      <c r="V6657" s="13" t="b">
        <f t="shared" si="2075"/>
        <v>1</v>
      </c>
      <c r="W6657" s="13" t="e">
        <f ca="1">IF(AND(IRR_DRIP=FALSE,CalcTable[[#This Row],[IrrHours]]&lt;=0),FALSE,TRUE)</f>
        <v>#NAME?</v>
      </c>
      <c r="X6657" s="13" t="e">
        <f ca="1">AND(CalcTable[[#This Row],[IrrDay]],CalcTable[[#This Row],[IrrRain]],CalcTable[[#This Row],[IrrWarm]],CalcTable[[#This Row],[IrrWindy]])</f>
        <v>#NAME?</v>
      </c>
      <c r="Y6657" s="13" t="e">
        <f t="shared" ca="1" si="2076"/>
        <v>#NAME?</v>
      </c>
      <c r="Z6657" s="13" t="e">
        <f ca="1">CalcTable[[#This Row],[IrrHours]]/5</f>
        <v>#NAME?</v>
      </c>
      <c r="AA6657" s="13" t="e">
        <f ca="1">IF(CalcTable[[#This Row],[IrrFlag]]=FALSE,0,MAX(0,CalcTable[[#This Row],[VolRednWind]]*(FCAP*IRR_TARGET-CalcTable[[#This Row],[IWC]])))</f>
        <v>#NAME?</v>
      </c>
      <c r="AB6657" s="13" t="e">
        <f ca="1">CalcTable[[#This Row],[IWC]]+CalcTable[[#This Row],[Eff Precip]]+CalcTable[[#This Row],[IrrAmt]]-CalcTable[[#This Row],[AET]]</f>
        <v>#NAME?</v>
      </c>
      <c r="AC6657" s="13" t="e">
        <f ca="1">IF(CalcTable[[#This Row],[PWC]]&gt;FCAP,MIN(24*PERC,MIN(SAT,CalcTable[[#This Row],[PWC]])-FCAP),0)</f>
        <v>#NAME?</v>
      </c>
      <c r="AD6657" s="13" t="e">
        <f ca="1">IF(CalcTable[[#This Row],[PWC]]&gt;SAT,CalcTable[[#This Row],[PWC]]-SAT,0)</f>
        <v>#NAME?</v>
      </c>
      <c r="AE6657" s="13" t="e">
        <f ca="1">CalcTable[[#This Row],[PWC]]-CalcTable[[#This Row],[PercAmt]]-CalcTable[[#This Row],[Runoff]]</f>
        <v>#NAME?</v>
      </c>
      <c r="AF6657" s="13" t="e">
        <f ca="1">CalcTable[[#This Row],[IrrAmt]]/1000*CUR_IRR_AREA*10000/IRR_EFF</f>
        <v>#NAME?</v>
      </c>
      <c r="AG6657" s="147"/>
      <c r="AH6657" s="13"/>
      <c r="AI6657" s="50">
        <v>0</v>
      </c>
      <c r="AJ6657" s="50">
        <v>0</v>
      </c>
      <c r="AK6657" s="50">
        <v>2.2858245344342798</v>
      </c>
      <c r="AL6657" s="50">
        <v>0</v>
      </c>
      <c r="AM6657" s="50"/>
      <c r="AN6657" s="50"/>
      <c r="AO6657" s="50"/>
      <c r="AP6657" s="50"/>
      <c r="AQ6657" s="50"/>
      <c r="AR6657" s="50"/>
      <c r="AS6657" s="50"/>
      <c r="AT6657" s="50"/>
      <c r="AU6657" s="50"/>
      <c r="AV6657" s="50"/>
      <c r="AW6657" s="50"/>
      <c r="AX6657" s="50">
        <f t="shared" si="2087"/>
        <v>2.2858245344342798</v>
      </c>
      <c r="AY6657" s="50"/>
      <c r="AZ6657" s="50">
        <f t="shared" si="2077"/>
        <v>33.525426505036108</v>
      </c>
      <c r="BA6657" s="50">
        <f t="shared" si="2078"/>
        <v>51.618513825214322</v>
      </c>
      <c r="BB6657" s="50">
        <f t="shared" si="2079"/>
        <v>53.214962706406524</v>
      </c>
      <c r="BC6657" s="17">
        <f t="shared" si="2080"/>
        <v>20036</v>
      </c>
      <c r="BD6657" s="50">
        <f t="shared" si="2081"/>
        <v>2.2858245344342798</v>
      </c>
      <c r="BE6657" s="50">
        <f t="shared" si="2082"/>
        <v>33.525426505036108</v>
      </c>
      <c r="BF6657" s="50">
        <f t="shared" si="2088"/>
        <v>54.836925186002588</v>
      </c>
      <c r="BG6657" s="50"/>
      <c r="BH6657" s="17">
        <f t="shared" si="2083"/>
        <v>0</v>
      </c>
      <c r="BI6657" s="17">
        <f t="shared" si="2091"/>
        <v>6657</v>
      </c>
      <c r="BJ6657" s="17">
        <f t="shared" si="2089"/>
        <v>6657</v>
      </c>
      <c r="BK6657" s="150">
        <f t="shared" si="2090"/>
        <v>37800</v>
      </c>
      <c r="BL6657" s="50" t="e">
        <f t="shared" ca="1" si="2084"/>
        <v>#NAME?</v>
      </c>
      <c r="BM6657" s="50" t="e">
        <f t="shared" ca="1" si="2085"/>
        <v>#NAME?</v>
      </c>
      <c r="BN6657" s="50" t="e">
        <f t="shared" ca="1" si="2086"/>
        <v>#NAME?</v>
      </c>
    </row>
    <row r="6658" spans="1:66" x14ac:dyDescent="0.35">
      <c r="A6658" s="48">
        <v>37801</v>
      </c>
      <c r="B6658" s="17">
        <v>2003</v>
      </c>
      <c r="C6658" s="17">
        <v>6</v>
      </c>
      <c r="D6658" s="17">
        <v>180</v>
      </c>
      <c r="E6658" s="17">
        <v>29</v>
      </c>
      <c r="F6658" s="17">
        <v>1</v>
      </c>
      <c r="G6658" s="50">
        <v>9.1999999999999993</v>
      </c>
      <c r="H6658" s="32">
        <v>6.0991297268597684</v>
      </c>
      <c r="I6658" s="50">
        <v>7.666666666666667</v>
      </c>
      <c r="J6658" s="13">
        <v>0</v>
      </c>
      <c r="K6658" s="13">
        <f t="shared" si="2072"/>
        <v>0</v>
      </c>
      <c r="L6658" s="13">
        <f t="shared" si="2073"/>
        <v>0</v>
      </c>
      <c r="M6658" s="13" t="e">
        <f ca="1">CalcTable[[#This Row],[IWC]]-AE6657</f>
        <v>#NAME?</v>
      </c>
      <c r="N6658" s="13" t="e">
        <f ca="1">IF(CalcTable[[#This Row],[Day of Year]]&lt;123,FCAP,AE6657)</f>
        <v>#NAME?</v>
      </c>
      <c r="O6658" s="17" t="e">
        <f ca="1">IF(IRR_DRIP,5,COUNTIF('IDET Wind Values'!C6642:G6642,"&lt;="&amp;IRR_MAXWIND))</f>
        <v>#NAME?</v>
      </c>
      <c r="P6658" s="13" t="e">
        <f ca="1">CalcTable[[#This Row],[ET_o]]*KL</f>
        <v>#NAME?</v>
      </c>
      <c r="Q6658" s="13" t="e">
        <f ca="1">IF(WILTPT&lt;=0,1,MAX(0,MIN(1,(CalcTable[[#This Row],[IWC]]-WILTPT)/(MAD-WILTPT))))</f>
        <v>#NAME?</v>
      </c>
      <c r="R6658" s="13" t="e">
        <f ca="1">CalcTable[[#This Row],[ETMult]]*CalcTable[[#This Row],[ETb]]</f>
        <v>#NAME?</v>
      </c>
      <c r="S6658" s="13" t="b">
        <f>INDEX(IRR_LIST,CalcTable[[#This Row],[Day of Week]]+1)</f>
        <v>1</v>
      </c>
      <c r="T6658" s="13">
        <f t="shared" ca="1" si="2074"/>
        <v>4.5999999999999996</v>
      </c>
      <c r="U6658" s="13" t="b">
        <f ca="1">IF(CalcTable[[#This Row],[IrrPrecip]]&gt;=IC_MM,FALSE,TRUE)</f>
        <v>1</v>
      </c>
      <c r="V6658" s="13" t="b">
        <f t="shared" si="2075"/>
        <v>1</v>
      </c>
      <c r="W6658" s="13" t="e">
        <f ca="1">IF(AND(IRR_DRIP=FALSE,CalcTable[[#This Row],[IrrHours]]&lt;=0),FALSE,TRUE)</f>
        <v>#NAME?</v>
      </c>
      <c r="X6658" s="13" t="e">
        <f ca="1">AND(CalcTable[[#This Row],[IrrDay]],CalcTable[[#This Row],[IrrRain]],CalcTable[[#This Row],[IrrWarm]],CalcTable[[#This Row],[IrrWindy]])</f>
        <v>#NAME?</v>
      </c>
      <c r="Y6658" s="13" t="e">
        <f t="shared" ca="1" si="2076"/>
        <v>#NAME?</v>
      </c>
      <c r="Z6658" s="13" t="e">
        <f ca="1">CalcTable[[#This Row],[IrrHours]]/5</f>
        <v>#NAME?</v>
      </c>
      <c r="AA6658" s="13" t="e">
        <f ca="1">IF(CalcTable[[#This Row],[IrrFlag]]=FALSE,0,MAX(0,CalcTable[[#This Row],[VolRednWind]]*(FCAP*IRR_TARGET-CalcTable[[#This Row],[IWC]])))</f>
        <v>#NAME?</v>
      </c>
      <c r="AB6658" s="13" t="e">
        <f ca="1">CalcTable[[#This Row],[IWC]]+CalcTable[[#This Row],[Eff Precip]]+CalcTable[[#This Row],[IrrAmt]]-CalcTable[[#This Row],[AET]]</f>
        <v>#NAME?</v>
      </c>
      <c r="AC6658" s="13" t="e">
        <f ca="1">IF(CalcTable[[#This Row],[PWC]]&gt;FCAP,MIN(24*PERC,MIN(SAT,CalcTable[[#This Row],[PWC]])-FCAP),0)</f>
        <v>#NAME?</v>
      </c>
      <c r="AD6658" s="13" t="e">
        <f ca="1">IF(CalcTable[[#This Row],[PWC]]&gt;SAT,CalcTable[[#This Row],[PWC]]-SAT,0)</f>
        <v>#NAME?</v>
      </c>
      <c r="AE6658" s="13" t="e">
        <f ca="1">CalcTable[[#This Row],[PWC]]-CalcTable[[#This Row],[PercAmt]]-CalcTable[[#This Row],[Runoff]]</f>
        <v>#NAME?</v>
      </c>
      <c r="AF6658" s="13" t="e">
        <f ca="1">CalcTable[[#This Row],[IrrAmt]]/1000*CUR_IRR_AREA*10000/IRR_EFF</f>
        <v>#NAME?</v>
      </c>
      <c r="AG6658" s="147"/>
      <c r="AH6658" s="13"/>
      <c r="AI6658" s="50">
        <v>2.7811166893375536</v>
      </c>
      <c r="AJ6658" s="50">
        <v>3.2032396006027484</v>
      </c>
      <c r="AK6658" s="50">
        <v>0</v>
      </c>
      <c r="AL6658" s="50">
        <v>0</v>
      </c>
      <c r="AM6658" s="50"/>
      <c r="AN6658" s="50"/>
      <c r="AO6658" s="50"/>
      <c r="AP6658" s="50"/>
      <c r="AQ6658" s="50"/>
      <c r="AR6658" s="50"/>
      <c r="AS6658" s="50"/>
      <c r="AT6658" s="50"/>
      <c r="AU6658" s="50"/>
      <c r="AV6658" s="50"/>
      <c r="AW6658" s="50"/>
      <c r="AX6658" s="50">
        <f t="shared" si="2087"/>
        <v>5.984356289940302</v>
      </c>
      <c r="AY6658" s="50"/>
      <c r="AZ6658" s="50">
        <f t="shared" si="2077"/>
        <v>134.7514063946314</v>
      </c>
      <c r="BA6658" s="50">
        <f t="shared" si="2078"/>
        <v>217.799848607108</v>
      </c>
      <c r="BB6658" s="50">
        <f t="shared" si="2079"/>
        <v>225.36385568757294</v>
      </c>
      <c r="BC6658" s="17">
        <f t="shared" si="2080"/>
        <v>20036</v>
      </c>
      <c r="BD6658" s="50">
        <f t="shared" si="2081"/>
        <v>5.984356289940302</v>
      </c>
      <c r="BE6658" s="50">
        <f t="shared" si="2082"/>
        <v>134.7514063946314</v>
      </c>
      <c r="BF6658" s="50">
        <f t="shared" si="2088"/>
        <v>220.41040372927165</v>
      </c>
      <c r="BG6658" s="50"/>
      <c r="BH6658" s="17">
        <f t="shared" si="2083"/>
        <v>0</v>
      </c>
      <c r="BI6658" s="17">
        <f t="shared" si="2091"/>
        <v>6658</v>
      </c>
      <c r="BJ6658" s="17">
        <f t="shared" si="2089"/>
        <v>6658</v>
      </c>
      <c r="BK6658" s="150">
        <f t="shared" si="2090"/>
        <v>37801</v>
      </c>
      <c r="BL6658" s="50" t="e">
        <f t="shared" ca="1" si="2084"/>
        <v>#NAME?</v>
      </c>
      <c r="BM6658" s="50" t="e">
        <f t="shared" ca="1" si="2085"/>
        <v>#NAME?</v>
      </c>
      <c r="BN6658" s="50" t="e">
        <f t="shared" ca="1" si="2086"/>
        <v>#NAME?</v>
      </c>
    </row>
    <row r="6659" spans="1:66" x14ac:dyDescent="0.35">
      <c r="A6659" s="48">
        <v>37802</v>
      </c>
      <c r="B6659" s="17">
        <v>2003</v>
      </c>
      <c r="C6659" s="17">
        <v>6</v>
      </c>
      <c r="D6659" s="17">
        <v>181</v>
      </c>
      <c r="E6659" s="17">
        <v>30</v>
      </c>
      <c r="F6659" s="17">
        <v>2</v>
      </c>
      <c r="G6659" s="50">
        <v>14.4</v>
      </c>
      <c r="H6659" s="32">
        <v>7.3786486099837427</v>
      </c>
      <c r="I6659" s="50">
        <v>11.666666666666666</v>
      </c>
      <c r="J6659" s="13">
        <v>0</v>
      </c>
      <c r="K6659" s="13">
        <f t="shared" si="2072"/>
        <v>0</v>
      </c>
      <c r="L6659" s="13">
        <f t="shared" si="2073"/>
        <v>0</v>
      </c>
      <c r="M6659" s="13" t="e">
        <f ca="1">CalcTable[[#This Row],[IWC]]-AE6658</f>
        <v>#NAME?</v>
      </c>
      <c r="N6659" s="13" t="e">
        <f ca="1">IF(CalcTable[[#This Row],[Day of Year]]&lt;123,FCAP,AE6658)</f>
        <v>#NAME?</v>
      </c>
      <c r="O6659" s="17" t="e">
        <f ca="1">IF(IRR_DRIP,5,COUNTIF('IDET Wind Values'!C6643:G6643,"&lt;="&amp;IRR_MAXWIND))</f>
        <v>#NAME?</v>
      </c>
      <c r="P6659" s="13" t="e">
        <f ca="1">CalcTable[[#This Row],[ET_o]]*KL</f>
        <v>#NAME?</v>
      </c>
      <c r="Q6659" s="13" t="e">
        <f ca="1">IF(WILTPT&lt;=0,1,MAX(0,MIN(1,(CalcTable[[#This Row],[IWC]]-WILTPT)/(MAD-WILTPT))))</f>
        <v>#NAME?</v>
      </c>
      <c r="R6659" s="13" t="e">
        <f ca="1">CalcTable[[#This Row],[ETMult]]*CalcTable[[#This Row],[ETb]]</f>
        <v>#NAME?</v>
      </c>
      <c r="S6659" s="13" t="b">
        <f>INDEX(IRR_LIST,CalcTable[[#This Row],[Day of Week]]+1)</f>
        <v>0</v>
      </c>
      <c r="T6659" s="13">
        <f t="shared" ca="1" si="2074"/>
        <v>4.5999999999999996</v>
      </c>
      <c r="U6659" s="13" t="b">
        <f ca="1">IF(CalcTable[[#This Row],[IrrPrecip]]&gt;=IC_MM,FALSE,TRUE)</f>
        <v>1</v>
      </c>
      <c r="V6659" s="13" t="b">
        <f t="shared" si="2075"/>
        <v>1</v>
      </c>
      <c r="W6659" s="13" t="e">
        <f ca="1">IF(AND(IRR_DRIP=FALSE,CalcTable[[#This Row],[IrrHours]]&lt;=0),FALSE,TRUE)</f>
        <v>#NAME?</v>
      </c>
      <c r="X6659" s="13" t="e">
        <f ca="1">AND(CalcTable[[#This Row],[IrrDay]],CalcTable[[#This Row],[IrrRain]],CalcTable[[#This Row],[IrrWarm]],CalcTable[[#This Row],[IrrWindy]])</f>
        <v>#NAME?</v>
      </c>
      <c r="Y6659" s="13" t="e">
        <f t="shared" ca="1" si="2076"/>
        <v>#NAME?</v>
      </c>
      <c r="Z6659" s="13" t="e">
        <f ca="1">CalcTable[[#This Row],[IrrHours]]/5</f>
        <v>#NAME?</v>
      </c>
      <c r="AA6659" s="13" t="e">
        <f ca="1">IF(CalcTable[[#This Row],[IrrFlag]]=FALSE,0,MAX(0,CalcTable[[#This Row],[VolRednWind]]*(FCAP*IRR_TARGET-CalcTable[[#This Row],[IWC]])))</f>
        <v>#NAME?</v>
      </c>
      <c r="AB6659" s="13" t="e">
        <f ca="1">CalcTable[[#This Row],[IWC]]+CalcTable[[#This Row],[Eff Precip]]+CalcTable[[#This Row],[IrrAmt]]-CalcTable[[#This Row],[AET]]</f>
        <v>#NAME?</v>
      </c>
      <c r="AC6659" s="13" t="e">
        <f ca="1">IF(CalcTable[[#This Row],[PWC]]&gt;FCAP,MIN(24*PERC,MIN(SAT,CalcTable[[#This Row],[PWC]])-FCAP),0)</f>
        <v>#NAME?</v>
      </c>
      <c r="AD6659" s="13" t="e">
        <f ca="1">IF(CalcTable[[#This Row],[PWC]]&gt;SAT,CalcTable[[#This Row],[PWC]]-SAT,0)</f>
        <v>#NAME?</v>
      </c>
      <c r="AE6659" s="13" t="e">
        <f ca="1">CalcTable[[#This Row],[PWC]]-CalcTable[[#This Row],[PercAmt]]-CalcTable[[#This Row],[Runoff]]</f>
        <v>#NAME?</v>
      </c>
      <c r="AF6659" s="13" t="e">
        <f ca="1">CalcTable[[#This Row],[IrrAmt]]/1000*CUR_IRR_AREA*10000/IRR_EFF</f>
        <v>#NAME?</v>
      </c>
      <c r="AG6659" s="147"/>
      <c r="AH6659" s="13"/>
      <c r="AI6659" s="50">
        <v>0</v>
      </c>
      <c r="AJ6659" s="50">
        <v>0</v>
      </c>
      <c r="AK6659" s="50">
        <v>11.209104691090271</v>
      </c>
      <c r="AL6659" s="50">
        <v>8.1606165071107668</v>
      </c>
      <c r="AM6659" s="50"/>
      <c r="AN6659" s="50"/>
      <c r="AO6659" s="50"/>
      <c r="AP6659" s="50"/>
      <c r="AQ6659" s="50"/>
      <c r="AR6659" s="50"/>
      <c r="AS6659" s="50"/>
      <c r="AT6659" s="50"/>
      <c r="AU6659" s="50"/>
      <c r="AV6659" s="50"/>
      <c r="AW6659" s="50"/>
      <c r="AX6659" s="50">
        <f t="shared" si="2087"/>
        <v>19.369721198201038</v>
      </c>
      <c r="AY6659" s="50"/>
      <c r="AZ6659" s="50">
        <f t="shared" si="2077"/>
        <v>403.77828634457319</v>
      </c>
      <c r="BA6659" s="50">
        <f t="shared" si="2078"/>
        <v>621.69037738767622</v>
      </c>
      <c r="BB6659" s="50">
        <f t="shared" si="2079"/>
        <v>640.91791483265592</v>
      </c>
      <c r="BC6659" s="17">
        <f t="shared" si="2080"/>
        <v>20036</v>
      </c>
      <c r="BD6659" s="50">
        <f t="shared" si="2081"/>
        <v>19.369721198201038</v>
      </c>
      <c r="BE6659" s="50">
        <f t="shared" si="2082"/>
        <v>403.77828634457319</v>
      </c>
      <c r="BF6659" s="50">
        <f t="shared" si="2088"/>
        <v>660.45273657245139</v>
      </c>
      <c r="BG6659" s="50"/>
      <c r="BH6659" s="17">
        <f t="shared" si="2083"/>
        <v>0</v>
      </c>
      <c r="BI6659" s="17">
        <f t="shared" si="2091"/>
        <v>6659</v>
      </c>
      <c r="BJ6659" s="17">
        <f t="shared" si="2089"/>
        <v>6659</v>
      </c>
      <c r="BK6659" s="150">
        <f t="shared" si="2090"/>
        <v>37802</v>
      </c>
      <c r="BL6659" s="50" t="e">
        <f t="shared" ca="1" si="2084"/>
        <v>#NAME?</v>
      </c>
      <c r="BM6659" s="50" t="e">
        <f t="shared" ca="1" si="2085"/>
        <v>#NAME?</v>
      </c>
      <c r="BN6659" s="50" t="e">
        <f t="shared" ca="1" si="2086"/>
        <v>#NAME?</v>
      </c>
    </row>
    <row r="6660" spans="1:66" x14ac:dyDescent="0.35">
      <c r="A6660" s="48">
        <v>37803</v>
      </c>
      <c r="B6660" s="17">
        <v>2003</v>
      </c>
      <c r="C6660" s="17">
        <v>7</v>
      </c>
      <c r="D6660" s="17">
        <v>182</v>
      </c>
      <c r="E6660" s="17">
        <v>1</v>
      </c>
      <c r="F6660" s="17">
        <v>3</v>
      </c>
      <c r="G6660" s="50">
        <v>6.8</v>
      </c>
      <c r="H6660" s="32">
        <v>6.043406624355149</v>
      </c>
      <c r="I6660" s="50">
        <v>3.8333333333333335</v>
      </c>
      <c r="J6660" s="13">
        <v>0</v>
      </c>
      <c r="K6660" s="13">
        <f t="shared" si="2072"/>
        <v>0</v>
      </c>
      <c r="L6660" s="13">
        <f t="shared" si="2073"/>
        <v>0</v>
      </c>
      <c r="M6660" s="13" t="e">
        <f ca="1">CalcTable[[#This Row],[IWC]]-AE6659</f>
        <v>#NAME?</v>
      </c>
      <c r="N6660" s="13" t="e">
        <f ca="1">IF(CalcTable[[#This Row],[Day of Year]]&lt;123,FCAP,AE6659)</f>
        <v>#NAME?</v>
      </c>
      <c r="O6660" s="17" t="e">
        <f ca="1">IF(IRR_DRIP,5,COUNTIF('IDET Wind Values'!C6644:G6644,"&lt;="&amp;IRR_MAXWIND))</f>
        <v>#NAME?</v>
      </c>
      <c r="P6660" s="13" t="e">
        <f ca="1">CalcTable[[#This Row],[ET_o]]*KL</f>
        <v>#NAME?</v>
      </c>
      <c r="Q6660" s="13" t="e">
        <f ca="1">IF(WILTPT&lt;=0,1,MAX(0,MIN(1,(CalcTable[[#This Row],[IWC]]-WILTPT)/(MAD-WILTPT))))</f>
        <v>#NAME?</v>
      </c>
      <c r="R6660" s="13" t="e">
        <f ca="1">CalcTable[[#This Row],[ETMult]]*CalcTable[[#This Row],[ETb]]</f>
        <v>#NAME?</v>
      </c>
      <c r="S6660" s="13" t="b">
        <f>INDEX(IRR_LIST,CalcTable[[#This Row],[Day of Week]]+1)</f>
        <v>1</v>
      </c>
      <c r="T6660" s="13">
        <f t="shared" ca="1" si="2074"/>
        <v>0</v>
      </c>
      <c r="U6660" s="13" t="b">
        <f ca="1">IF(CalcTable[[#This Row],[IrrPrecip]]&gt;=IC_MM,FALSE,TRUE)</f>
        <v>1</v>
      </c>
      <c r="V6660" s="13" t="b">
        <f t="shared" si="2075"/>
        <v>1</v>
      </c>
      <c r="W6660" s="13" t="e">
        <f ca="1">IF(AND(IRR_DRIP=FALSE,CalcTable[[#This Row],[IrrHours]]&lt;=0),FALSE,TRUE)</f>
        <v>#NAME?</v>
      </c>
      <c r="X6660" s="13" t="e">
        <f ca="1">AND(CalcTable[[#This Row],[IrrDay]],CalcTable[[#This Row],[IrrRain]],CalcTable[[#This Row],[IrrWarm]],CalcTable[[#This Row],[IrrWindy]])</f>
        <v>#NAME?</v>
      </c>
      <c r="Y6660" s="13" t="e">
        <f t="shared" ca="1" si="2076"/>
        <v>#NAME?</v>
      </c>
      <c r="Z6660" s="13" t="e">
        <f ca="1">CalcTable[[#This Row],[IrrHours]]/5</f>
        <v>#NAME?</v>
      </c>
      <c r="AA6660" s="13" t="e">
        <f ca="1">IF(CalcTable[[#This Row],[IrrFlag]]=FALSE,0,MAX(0,CalcTable[[#This Row],[VolRednWind]]*(FCAP*IRR_TARGET-CalcTable[[#This Row],[IWC]])))</f>
        <v>#NAME?</v>
      </c>
      <c r="AB6660" s="13" t="e">
        <f ca="1">CalcTable[[#This Row],[IWC]]+CalcTable[[#This Row],[Eff Precip]]+CalcTable[[#This Row],[IrrAmt]]-CalcTable[[#This Row],[AET]]</f>
        <v>#NAME?</v>
      </c>
      <c r="AC6660" s="13" t="e">
        <f ca="1">IF(CalcTable[[#This Row],[PWC]]&gt;FCAP,MIN(24*PERC,MIN(SAT,CalcTable[[#This Row],[PWC]])-FCAP),0)</f>
        <v>#NAME?</v>
      </c>
      <c r="AD6660" s="13" t="e">
        <f ca="1">IF(CalcTable[[#This Row],[PWC]]&gt;SAT,CalcTable[[#This Row],[PWC]]-SAT,0)</f>
        <v>#NAME?</v>
      </c>
      <c r="AE6660" s="13" t="e">
        <f ca="1">CalcTable[[#This Row],[PWC]]-CalcTable[[#This Row],[PercAmt]]-CalcTable[[#This Row],[Runoff]]</f>
        <v>#NAME?</v>
      </c>
      <c r="AF6660" s="13" t="e">
        <f ca="1">CalcTable[[#This Row],[IrrAmt]]/1000*CUR_IRR_AREA*10000/IRR_EFF</f>
        <v>#NAME?</v>
      </c>
      <c r="AG6660" s="147"/>
      <c r="AH6660" s="13"/>
      <c r="AI6660" s="50">
        <v>12.969240699960896</v>
      </c>
      <c r="AJ6660" s="50">
        <v>17.797922590561161</v>
      </c>
      <c r="AK6660" s="50">
        <v>0</v>
      </c>
      <c r="AL6660" s="50">
        <v>0</v>
      </c>
      <c r="AM6660" s="50"/>
      <c r="AN6660" s="50"/>
      <c r="AO6660" s="50"/>
      <c r="AP6660" s="50"/>
      <c r="AQ6660" s="50"/>
      <c r="AR6660" s="50"/>
      <c r="AS6660" s="50"/>
      <c r="AT6660" s="50"/>
      <c r="AU6660" s="50"/>
      <c r="AV6660" s="50"/>
      <c r="AW6660" s="50"/>
      <c r="AX6660" s="50">
        <f t="shared" si="2087"/>
        <v>30.767163290522056</v>
      </c>
      <c r="AY6660" s="50"/>
      <c r="AZ6660" s="50">
        <f t="shared" si="2077"/>
        <v>712.28792625588721</v>
      </c>
      <c r="BA6660" s="50">
        <f t="shared" si="2078"/>
        <v>1154.0678762487855</v>
      </c>
      <c r="BB6660" s="50">
        <f t="shared" si="2079"/>
        <v>1194.3608592571829</v>
      </c>
      <c r="BC6660" s="17">
        <f t="shared" si="2080"/>
        <v>20037</v>
      </c>
      <c r="BD6660" s="50">
        <f t="shared" si="2081"/>
        <v>30.767163290522056</v>
      </c>
      <c r="BE6660" s="50">
        <f t="shared" si="2082"/>
        <v>712.28792625588721</v>
      </c>
      <c r="BF6660" s="50">
        <f t="shared" si="2088"/>
        <v>1165.0762956623257</v>
      </c>
      <c r="BG6660" s="50"/>
      <c r="BH6660" s="17">
        <f t="shared" si="2083"/>
        <v>0</v>
      </c>
      <c r="BI6660" s="17">
        <f t="shared" si="2091"/>
        <v>6660</v>
      </c>
      <c r="BJ6660" s="17">
        <f t="shared" si="2089"/>
        <v>6660</v>
      </c>
      <c r="BK6660" s="150">
        <f t="shared" si="2090"/>
        <v>37803</v>
      </c>
      <c r="BL6660" s="50" t="e">
        <f t="shared" ca="1" si="2084"/>
        <v>#NAME?</v>
      </c>
      <c r="BM6660" s="50" t="e">
        <f t="shared" ca="1" si="2085"/>
        <v>#NAME?</v>
      </c>
      <c r="BN6660" s="50" t="e">
        <f t="shared" ca="1" si="2086"/>
        <v>#NAME?</v>
      </c>
    </row>
    <row r="6661" spans="1:66" x14ac:dyDescent="0.35">
      <c r="A6661" s="48">
        <v>37804</v>
      </c>
      <c r="B6661" s="17">
        <v>2003</v>
      </c>
      <c r="C6661" s="17">
        <v>7</v>
      </c>
      <c r="D6661" s="17">
        <v>183</v>
      </c>
      <c r="E6661" s="17">
        <v>2</v>
      </c>
      <c r="F6661" s="17">
        <v>4</v>
      </c>
      <c r="G6661" s="50">
        <v>7.7</v>
      </c>
      <c r="H6661" s="32">
        <v>5.3514876491707524</v>
      </c>
      <c r="I6661" s="50">
        <v>10.166666666666666</v>
      </c>
      <c r="J6661" s="13">
        <v>1.8</v>
      </c>
      <c r="K6661" s="13">
        <f t="shared" si="2072"/>
        <v>1.8</v>
      </c>
      <c r="L6661" s="13">
        <f t="shared" si="2073"/>
        <v>0</v>
      </c>
      <c r="M6661" s="13" t="e">
        <f ca="1">CalcTable[[#This Row],[IWC]]-AE6660</f>
        <v>#NAME?</v>
      </c>
      <c r="N6661" s="13" t="e">
        <f ca="1">IF(CalcTable[[#This Row],[Day of Year]]&lt;123,FCAP,AE6660)</f>
        <v>#NAME?</v>
      </c>
      <c r="O6661" s="17" t="e">
        <f ca="1">IF(IRR_DRIP,5,COUNTIF('IDET Wind Values'!C6645:G6645,"&lt;="&amp;IRR_MAXWIND))</f>
        <v>#NAME?</v>
      </c>
      <c r="P6661" s="13" t="e">
        <f ca="1">CalcTable[[#This Row],[ET_o]]*KL</f>
        <v>#NAME?</v>
      </c>
      <c r="Q6661" s="13" t="e">
        <f ca="1">IF(WILTPT&lt;=0,1,MAX(0,MIN(1,(CalcTable[[#This Row],[IWC]]-WILTPT)/(MAD-WILTPT))))</f>
        <v>#NAME?</v>
      </c>
      <c r="R6661" s="13" t="e">
        <f ca="1">CalcTable[[#This Row],[ETMult]]*CalcTable[[#This Row],[ETb]]</f>
        <v>#NAME?</v>
      </c>
      <c r="S6661" s="13" t="b">
        <f>INDEX(IRR_LIST,CalcTable[[#This Row],[Day of Week]]+1)</f>
        <v>0</v>
      </c>
      <c r="T6661" s="13">
        <f t="shared" ca="1" si="2074"/>
        <v>0</v>
      </c>
      <c r="U6661" s="13" t="b">
        <f ca="1">IF(CalcTable[[#This Row],[IrrPrecip]]&gt;=IC_MM,FALSE,TRUE)</f>
        <v>1</v>
      </c>
      <c r="V6661" s="13" t="b">
        <f t="shared" si="2075"/>
        <v>1</v>
      </c>
      <c r="W6661" s="13" t="e">
        <f ca="1">IF(AND(IRR_DRIP=FALSE,CalcTable[[#This Row],[IrrHours]]&lt;=0),FALSE,TRUE)</f>
        <v>#NAME?</v>
      </c>
      <c r="X6661" s="13" t="e">
        <f ca="1">AND(CalcTable[[#This Row],[IrrDay]],CalcTable[[#This Row],[IrrRain]],CalcTable[[#This Row],[IrrWarm]],CalcTable[[#This Row],[IrrWindy]])</f>
        <v>#NAME?</v>
      </c>
      <c r="Y6661" s="13" t="e">
        <f t="shared" ca="1" si="2076"/>
        <v>#NAME?</v>
      </c>
      <c r="Z6661" s="13" t="e">
        <f ca="1">CalcTable[[#This Row],[IrrHours]]/5</f>
        <v>#NAME?</v>
      </c>
      <c r="AA6661" s="13" t="e">
        <f ca="1">IF(CalcTable[[#This Row],[IrrFlag]]=FALSE,0,MAX(0,CalcTable[[#This Row],[VolRednWind]]*(FCAP*IRR_TARGET-CalcTable[[#This Row],[IWC]])))</f>
        <v>#NAME?</v>
      </c>
      <c r="AB6661" s="13" t="e">
        <f ca="1">CalcTable[[#This Row],[IWC]]+CalcTable[[#This Row],[Eff Precip]]+CalcTable[[#This Row],[IrrAmt]]-CalcTable[[#This Row],[AET]]</f>
        <v>#NAME?</v>
      </c>
      <c r="AC6661" s="13" t="e">
        <f ca="1">IF(CalcTable[[#This Row],[PWC]]&gt;FCAP,MIN(24*PERC,MIN(SAT,CalcTable[[#This Row],[PWC]])-FCAP),0)</f>
        <v>#NAME?</v>
      </c>
      <c r="AD6661" s="13" t="e">
        <f ca="1">IF(CalcTable[[#This Row],[PWC]]&gt;SAT,CalcTable[[#This Row],[PWC]]-SAT,0)</f>
        <v>#NAME?</v>
      </c>
      <c r="AE6661" s="13" t="e">
        <f ca="1">CalcTable[[#This Row],[PWC]]-CalcTable[[#This Row],[PercAmt]]-CalcTable[[#This Row],[Runoff]]</f>
        <v>#NAME?</v>
      </c>
      <c r="AF6661" s="13" t="e">
        <f ca="1">CalcTable[[#This Row],[IrrAmt]]/1000*CUR_IRR_AREA*10000/IRR_EFF</f>
        <v>#NAME?</v>
      </c>
      <c r="AG6661" s="147"/>
      <c r="AH6661" s="13"/>
      <c r="AI6661" s="50">
        <v>0</v>
      </c>
      <c r="AJ6661" s="50">
        <v>0</v>
      </c>
      <c r="AK6661" s="50">
        <v>0</v>
      </c>
      <c r="AL6661" s="50">
        <v>6.6911231245620968</v>
      </c>
      <c r="AM6661" s="50"/>
      <c r="AN6661" s="50"/>
      <c r="AO6661" s="50"/>
      <c r="AP6661" s="50"/>
      <c r="AQ6661" s="50"/>
      <c r="AR6661" s="50"/>
      <c r="AS6661" s="50"/>
      <c r="AT6661" s="50"/>
      <c r="AU6661" s="50"/>
      <c r="AV6661" s="50"/>
      <c r="AW6661" s="50"/>
      <c r="AX6661" s="50">
        <f t="shared" si="2087"/>
        <v>6.6911231245620968</v>
      </c>
      <c r="AY6661" s="50"/>
      <c r="AZ6661" s="50">
        <f t="shared" si="2077"/>
        <v>196.27294498715486</v>
      </c>
      <c r="BA6661" s="50">
        <f t="shared" si="2078"/>
        <v>302.19802640879402</v>
      </c>
      <c r="BB6661" s="50">
        <f t="shared" si="2079"/>
        <v>311.54435712246806</v>
      </c>
      <c r="BC6661" s="17">
        <f t="shared" si="2080"/>
        <v>20037</v>
      </c>
      <c r="BD6661" s="50">
        <f t="shared" si="2081"/>
        <v>6.6911231245620968</v>
      </c>
      <c r="BE6661" s="50">
        <f t="shared" si="2082"/>
        <v>196.27294498715486</v>
      </c>
      <c r="BF6661" s="50">
        <f t="shared" si="2088"/>
        <v>321.04005593128608</v>
      </c>
      <c r="BG6661" s="50"/>
      <c r="BH6661" s="17">
        <f t="shared" si="2083"/>
        <v>0</v>
      </c>
      <c r="BI6661" s="17">
        <f t="shared" si="2091"/>
        <v>6661</v>
      </c>
      <c r="BJ6661" s="17">
        <f t="shared" si="2089"/>
        <v>6661</v>
      </c>
      <c r="BK6661" s="150">
        <f t="shared" si="2090"/>
        <v>37804</v>
      </c>
      <c r="BL6661" s="50" t="e">
        <f t="shared" ca="1" si="2084"/>
        <v>#NAME?</v>
      </c>
      <c r="BM6661" s="50" t="e">
        <f t="shared" ca="1" si="2085"/>
        <v>#NAME?</v>
      </c>
      <c r="BN6661" s="50" t="e">
        <f t="shared" ca="1" si="2086"/>
        <v>#NAME?</v>
      </c>
    </row>
    <row r="6662" spans="1:66" x14ac:dyDescent="0.35">
      <c r="A6662" s="48">
        <v>37805</v>
      </c>
      <c r="B6662" s="17">
        <v>2003</v>
      </c>
      <c r="C6662" s="17">
        <v>7</v>
      </c>
      <c r="D6662" s="17">
        <v>184</v>
      </c>
      <c r="E6662" s="17">
        <v>3</v>
      </c>
      <c r="F6662" s="17">
        <v>5</v>
      </c>
      <c r="G6662" s="50">
        <v>10.7</v>
      </c>
      <c r="H6662" s="32">
        <v>6.9291391429178359</v>
      </c>
      <c r="I6662" s="50">
        <v>20.166666666666668</v>
      </c>
      <c r="J6662" s="13">
        <v>0</v>
      </c>
      <c r="K6662" s="13">
        <f t="shared" si="2072"/>
        <v>0</v>
      </c>
      <c r="L6662" s="13">
        <f t="shared" si="2073"/>
        <v>0</v>
      </c>
      <c r="M6662" s="13" t="e">
        <f ca="1">CalcTable[[#This Row],[IWC]]-AE6661</f>
        <v>#NAME?</v>
      </c>
      <c r="N6662" s="13" t="e">
        <f ca="1">IF(CalcTable[[#This Row],[Day of Year]]&lt;123,FCAP,AE6661)</f>
        <v>#NAME?</v>
      </c>
      <c r="O6662" s="17" t="e">
        <f ca="1">IF(IRR_DRIP,5,COUNTIF('IDET Wind Values'!C6646:G6646,"&lt;="&amp;IRR_MAXWIND))</f>
        <v>#NAME?</v>
      </c>
      <c r="P6662" s="13" t="e">
        <f ca="1">CalcTable[[#This Row],[ET_o]]*KL</f>
        <v>#NAME?</v>
      </c>
      <c r="Q6662" s="13" t="e">
        <f ca="1">IF(WILTPT&lt;=0,1,MAX(0,MIN(1,(CalcTable[[#This Row],[IWC]]-WILTPT)/(MAD-WILTPT))))</f>
        <v>#NAME?</v>
      </c>
      <c r="R6662" s="13" t="e">
        <f ca="1">CalcTable[[#This Row],[ETMult]]*CalcTable[[#This Row],[ETb]]</f>
        <v>#NAME?</v>
      </c>
      <c r="S6662" s="13" t="b">
        <f>INDEX(IRR_LIST,CalcTable[[#This Row],[Day of Week]]+1)</f>
        <v>1</v>
      </c>
      <c r="T6662" s="13">
        <f t="shared" ca="1" si="2074"/>
        <v>1.8</v>
      </c>
      <c r="U6662" s="13" t="b">
        <f ca="1">IF(CalcTable[[#This Row],[IrrPrecip]]&gt;=IC_MM,FALSE,TRUE)</f>
        <v>1</v>
      </c>
      <c r="V6662" s="13" t="b">
        <f t="shared" si="2075"/>
        <v>1</v>
      </c>
      <c r="W6662" s="13" t="e">
        <f ca="1">IF(AND(IRR_DRIP=FALSE,CalcTable[[#This Row],[IrrHours]]&lt;=0),FALSE,TRUE)</f>
        <v>#NAME?</v>
      </c>
      <c r="X6662" s="13" t="e">
        <f ca="1">AND(CalcTable[[#This Row],[IrrDay]],CalcTable[[#This Row],[IrrRain]],CalcTable[[#This Row],[IrrWarm]],CalcTable[[#This Row],[IrrWindy]])</f>
        <v>#NAME?</v>
      </c>
      <c r="Y6662" s="13" t="e">
        <f t="shared" ca="1" si="2076"/>
        <v>#NAME?</v>
      </c>
      <c r="Z6662" s="13" t="e">
        <f ca="1">CalcTable[[#This Row],[IrrHours]]/5</f>
        <v>#NAME?</v>
      </c>
      <c r="AA6662" s="13" t="e">
        <f ca="1">IF(CalcTable[[#This Row],[IrrFlag]]=FALSE,0,MAX(0,CalcTable[[#This Row],[VolRednWind]]*(FCAP*IRR_TARGET-CalcTable[[#This Row],[IWC]])))</f>
        <v>#NAME?</v>
      </c>
      <c r="AB6662" s="13" t="e">
        <f ca="1">CalcTable[[#This Row],[IWC]]+CalcTable[[#This Row],[Eff Precip]]+CalcTable[[#This Row],[IrrAmt]]-CalcTable[[#This Row],[AET]]</f>
        <v>#NAME?</v>
      </c>
      <c r="AC6662" s="13" t="e">
        <f ca="1">IF(CalcTable[[#This Row],[PWC]]&gt;FCAP,MIN(24*PERC,MIN(SAT,CalcTable[[#This Row],[PWC]])-FCAP),0)</f>
        <v>#NAME?</v>
      </c>
      <c r="AD6662" s="13" t="e">
        <f ca="1">IF(CalcTable[[#This Row],[PWC]]&gt;SAT,CalcTable[[#This Row],[PWC]]-SAT,0)</f>
        <v>#NAME?</v>
      </c>
      <c r="AE6662" s="13" t="e">
        <f ca="1">CalcTable[[#This Row],[PWC]]-CalcTable[[#This Row],[PercAmt]]-CalcTable[[#This Row],[Runoff]]</f>
        <v>#NAME?</v>
      </c>
      <c r="AF6662" s="13" t="e">
        <f ca="1">CalcTable[[#This Row],[IrrAmt]]/1000*CUR_IRR_AREA*10000/IRR_EFF</f>
        <v>#NAME?</v>
      </c>
      <c r="AG6662" s="147"/>
      <c r="AH6662" s="13"/>
      <c r="AI6662" s="50">
        <v>1.5232603162743943</v>
      </c>
      <c r="AJ6662" s="50">
        <v>2.3872123956943185</v>
      </c>
      <c r="AK6662" s="50">
        <v>0</v>
      </c>
      <c r="AL6662" s="50">
        <v>0</v>
      </c>
      <c r="AM6662" s="50"/>
      <c r="AN6662" s="50"/>
      <c r="AO6662" s="50"/>
      <c r="AP6662" s="50"/>
      <c r="AQ6662" s="50"/>
      <c r="AR6662" s="50"/>
      <c r="AS6662" s="50"/>
      <c r="AT6662" s="50"/>
      <c r="AU6662" s="50"/>
      <c r="AV6662" s="50"/>
      <c r="AW6662" s="50"/>
      <c r="AX6662" s="50">
        <f t="shared" si="2087"/>
        <v>3.9104727119687128</v>
      </c>
      <c r="AY6662" s="50"/>
      <c r="AZ6662" s="50">
        <f t="shared" si="2077"/>
        <v>92.366048245724471</v>
      </c>
      <c r="BA6662" s="50">
        <f t="shared" si="2078"/>
        <v>149.90943536323755</v>
      </c>
      <c r="BB6662" s="50">
        <f t="shared" si="2079"/>
        <v>155.16282345968068</v>
      </c>
      <c r="BC6662" s="17">
        <f t="shared" si="2080"/>
        <v>20037</v>
      </c>
      <c r="BD6662" s="50">
        <f t="shared" si="2081"/>
        <v>3.9104727119687128</v>
      </c>
      <c r="BE6662" s="50">
        <f t="shared" si="2082"/>
        <v>92.366048245724471</v>
      </c>
      <c r="BF6662" s="50">
        <f t="shared" si="2088"/>
        <v>151.0814508688394</v>
      </c>
      <c r="BG6662" s="50"/>
      <c r="BH6662" s="17">
        <f t="shared" si="2083"/>
        <v>0</v>
      </c>
      <c r="BI6662" s="17">
        <f t="shared" si="2091"/>
        <v>6662</v>
      </c>
      <c r="BJ6662" s="17">
        <f t="shared" si="2089"/>
        <v>6662</v>
      </c>
      <c r="BK6662" s="150">
        <f t="shared" si="2090"/>
        <v>37805</v>
      </c>
      <c r="BL6662" s="50" t="e">
        <f t="shared" ca="1" si="2084"/>
        <v>#NAME?</v>
      </c>
      <c r="BM6662" s="50" t="e">
        <f t="shared" ca="1" si="2085"/>
        <v>#NAME?</v>
      </c>
      <c r="BN6662" s="50" t="e">
        <f t="shared" ca="1" si="2086"/>
        <v>#NAME?</v>
      </c>
    </row>
    <row r="6663" spans="1:66" x14ac:dyDescent="0.35">
      <c r="A6663" s="48">
        <v>37806</v>
      </c>
      <c r="B6663" s="17">
        <v>2003</v>
      </c>
      <c r="C6663" s="17">
        <v>7</v>
      </c>
      <c r="D6663" s="17">
        <v>185</v>
      </c>
      <c r="E6663" s="17">
        <v>4</v>
      </c>
      <c r="F6663" s="17">
        <v>6</v>
      </c>
      <c r="G6663" s="50">
        <v>9.6999999999999993</v>
      </c>
      <c r="H6663" s="32">
        <v>6.2800126579572675</v>
      </c>
      <c r="I6663" s="50">
        <v>14</v>
      </c>
      <c r="J6663" s="13">
        <v>0</v>
      </c>
      <c r="K6663" s="13">
        <f t="shared" si="2072"/>
        <v>0</v>
      </c>
      <c r="L6663" s="13">
        <f t="shared" si="2073"/>
        <v>0</v>
      </c>
      <c r="M6663" s="13" t="e">
        <f ca="1">CalcTable[[#This Row],[IWC]]-AE6662</f>
        <v>#NAME?</v>
      </c>
      <c r="N6663" s="13" t="e">
        <f ca="1">IF(CalcTable[[#This Row],[Day of Year]]&lt;123,FCAP,AE6662)</f>
        <v>#NAME?</v>
      </c>
      <c r="O6663" s="17" t="e">
        <f ca="1">IF(IRR_DRIP,5,COUNTIF('IDET Wind Values'!C6647:G6647,"&lt;="&amp;IRR_MAXWIND))</f>
        <v>#NAME?</v>
      </c>
      <c r="P6663" s="13" t="e">
        <f ca="1">CalcTable[[#This Row],[ET_o]]*KL</f>
        <v>#NAME?</v>
      </c>
      <c r="Q6663" s="13" t="e">
        <f ca="1">IF(WILTPT&lt;=0,1,MAX(0,MIN(1,(CalcTable[[#This Row],[IWC]]-WILTPT)/(MAD-WILTPT))))</f>
        <v>#NAME?</v>
      </c>
      <c r="R6663" s="13" t="e">
        <f ca="1">CalcTable[[#This Row],[ETMult]]*CalcTable[[#This Row],[ETb]]</f>
        <v>#NAME?</v>
      </c>
      <c r="S6663" s="13" t="b">
        <f>INDEX(IRR_LIST,CalcTable[[#This Row],[Day of Week]]+1)</f>
        <v>0</v>
      </c>
      <c r="T6663" s="13">
        <f t="shared" ca="1" si="2074"/>
        <v>1.8</v>
      </c>
      <c r="U6663" s="13" t="b">
        <f ca="1">IF(CalcTable[[#This Row],[IrrPrecip]]&gt;=IC_MM,FALSE,TRUE)</f>
        <v>1</v>
      </c>
      <c r="V6663" s="13" t="b">
        <f t="shared" si="2075"/>
        <v>1</v>
      </c>
      <c r="W6663" s="13" t="e">
        <f ca="1">IF(AND(IRR_DRIP=FALSE,CalcTable[[#This Row],[IrrHours]]&lt;=0),FALSE,TRUE)</f>
        <v>#NAME?</v>
      </c>
      <c r="X6663" s="13" t="e">
        <f ca="1">AND(CalcTable[[#This Row],[IrrDay]],CalcTable[[#This Row],[IrrRain]],CalcTable[[#This Row],[IrrWarm]],CalcTable[[#This Row],[IrrWindy]])</f>
        <v>#NAME?</v>
      </c>
      <c r="Y6663" s="13" t="e">
        <f t="shared" ca="1" si="2076"/>
        <v>#NAME?</v>
      </c>
      <c r="Z6663" s="13" t="e">
        <f ca="1">CalcTable[[#This Row],[IrrHours]]/5</f>
        <v>#NAME?</v>
      </c>
      <c r="AA6663" s="13" t="e">
        <f ca="1">IF(CalcTable[[#This Row],[IrrFlag]]=FALSE,0,MAX(0,CalcTable[[#This Row],[VolRednWind]]*(FCAP*IRR_TARGET-CalcTable[[#This Row],[IWC]])))</f>
        <v>#NAME?</v>
      </c>
      <c r="AB6663" s="13" t="e">
        <f ca="1">CalcTable[[#This Row],[IWC]]+CalcTable[[#This Row],[Eff Precip]]+CalcTable[[#This Row],[IrrAmt]]-CalcTable[[#This Row],[AET]]</f>
        <v>#NAME?</v>
      </c>
      <c r="AC6663" s="13" t="e">
        <f ca="1">IF(CalcTable[[#This Row],[PWC]]&gt;FCAP,MIN(24*PERC,MIN(SAT,CalcTable[[#This Row],[PWC]])-FCAP),0)</f>
        <v>#NAME?</v>
      </c>
      <c r="AD6663" s="13" t="e">
        <f ca="1">IF(CalcTable[[#This Row],[PWC]]&gt;SAT,CalcTable[[#This Row],[PWC]]-SAT,0)</f>
        <v>#NAME?</v>
      </c>
      <c r="AE6663" s="13" t="e">
        <f ca="1">CalcTable[[#This Row],[PWC]]-CalcTable[[#This Row],[PercAmt]]-CalcTable[[#This Row],[Runoff]]</f>
        <v>#NAME?</v>
      </c>
      <c r="AF6663" s="13" t="e">
        <f ca="1">CalcTable[[#This Row],[IrrAmt]]/1000*CUR_IRR_AREA*10000/IRR_EFF</f>
        <v>#NAME?</v>
      </c>
      <c r="AG6663" s="147"/>
      <c r="AH6663" s="13"/>
      <c r="AI6663" s="50">
        <v>0</v>
      </c>
      <c r="AJ6663" s="50">
        <v>0</v>
      </c>
      <c r="AK6663" s="50">
        <v>0</v>
      </c>
      <c r="AL6663" s="50">
        <v>6.7543447356487256</v>
      </c>
      <c r="AM6663" s="50"/>
      <c r="AN6663" s="50"/>
      <c r="AO6663" s="50"/>
      <c r="AP6663" s="50"/>
      <c r="AQ6663" s="50"/>
      <c r="AR6663" s="50"/>
      <c r="AS6663" s="50"/>
      <c r="AT6663" s="50"/>
      <c r="AU6663" s="50"/>
      <c r="AV6663" s="50"/>
      <c r="AW6663" s="50"/>
      <c r="AX6663" s="50">
        <f t="shared" si="2087"/>
        <v>6.7543447356487256</v>
      </c>
      <c r="AY6663" s="50"/>
      <c r="AZ6663" s="50">
        <f t="shared" si="2077"/>
        <v>198.12744557902931</v>
      </c>
      <c r="BA6663" s="50">
        <f t="shared" si="2078"/>
        <v>305.05336858993405</v>
      </c>
      <c r="BB6663" s="50">
        <f t="shared" si="2079"/>
        <v>314.48800885560212</v>
      </c>
      <c r="BC6663" s="17">
        <f t="shared" si="2080"/>
        <v>20037</v>
      </c>
      <c r="BD6663" s="50">
        <f t="shared" si="2081"/>
        <v>6.7543447356487256</v>
      </c>
      <c r="BE6663" s="50">
        <f t="shared" si="2082"/>
        <v>198.12744557902931</v>
      </c>
      <c r="BF6663" s="50">
        <f t="shared" si="2088"/>
        <v>324.07342853278726</v>
      </c>
      <c r="BG6663" s="50"/>
      <c r="BH6663" s="17">
        <f t="shared" si="2083"/>
        <v>0</v>
      </c>
      <c r="BI6663" s="17">
        <f t="shared" si="2091"/>
        <v>6663</v>
      </c>
      <c r="BJ6663" s="17">
        <f t="shared" si="2089"/>
        <v>6663</v>
      </c>
      <c r="BK6663" s="150">
        <f t="shared" si="2090"/>
        <v>37806</v>
      </c>
      <c r="BL6663" s="50" t="e">
        <f t="shared" ca="1" si="2084"/>
        <v>#NAME?</v>
      </c>
      <c r="BM6663" s="50" t="e">
        <f t="shared" ca="1" si="2085"/>
        <v>#NAME?</v>
      </c>
      <c r="BN6663" s="50" t="e">
        <f t="shared" ca="1" si="2086"/>
        <v>#NAME?</v>
      </c>
    </row>
    <row r="6664" spans="1:66" x14ac:dyDescent="0.35">
      <c r="A6664" s="48">
        <v>37807</v>
      </c>
      <c r="B6664" s="17">
        <v>2003</v>
      </c>
      <c r="C6664" s="17">
        <v>7</v>
      </c>
      <c r="D6664" s="17">
        <v>186</v>
      </c>
      <c r="E6664" s="17">
        <v>5</v>
      </c>
      <c r="F6664" s="17">
        <v>7</v>
      </c>
      <c r="G6664" s="50">
        <v>7.3</v>
      </c>
      <c r="H6664" s="32">
        <v>3.1712338921190897</v>
      </c>
      <c r="I6664" s="50">
        <v>11.166666666666666</v>
      </c>
      <c r="J6664" s="13">
        <v>16.3</v>
      </c>
      <c r="K6664" s="13">
        <f t="shared" si="2072"/>
        <v>16.3</v>
      </c>
      <c r="L6664" s="13">
        <f t="shared" si="2073"/>
        <v>8.4750000000000014</v>
      </c>
      <c r="M6664" s="13" t="e">
        <f ca="1">CalcTable[[#This Row],[IWC]]-AE6663</f>
        <v>#NAME?</v>
      </c>
      <c r="N6664" s="13" t="e">
        <f ca="1">IF(CalcTable[[#This Row],[Day of Year]]&lt;123,FCAP,AE6663)</f>
        <v>#NAME?</v>
      </c>
      <c r="O6664" s="17" t="e">
        <f ca="1">IF(IRR_DRIP,5,COUNTIF('IDET Wind Values'!C6648:G6648,"&lt;="&amp;IRR_MAXWIND))</f>
        <v>#NAME?</v>
      </c>
      <c r="P6664" s="13" t="e">
        <f ca="1">CalcTable[[#This Row],[ET_o]]*KL</f>
        <v>#NAME?</v>
      </c>
      <c r="Q6664" s="13" t="e">
        <f ca="1">IF(WILTPT&lt;=0,1,MAX(0,MIN(1,(CalcTable[[#This Row],[IWC]]-WILTPT)/(MAD-WILTPT))))</f>
        <v>#NAME?</v>
      </c>
      <c r="R6664" s="13" t="e">
        <f ca="1">CalcTable[[#This Row],[ETMult]]*CalcTable[[#This Row],[ETb]]</f>
        <v>#NAME?</v>
      </c>
      <c r="S6664" s="13" t="b">
        <f>INDEX(IRR_LIST,CalcTable[[#This Row],[Day of Week]]+1)</f>
        <v>0</v>
      </c>
      <c r="T6664" s="13">
        <f t="shared" ca="1" si="2074"/>
        <v>0</v>
      </c>
      <c r="U6664" s="13" t="b">
        <f ca="1">IF(CalcTable[[#This Row],[IrrPrecip]]&gt;=IC_MM,FALSE,TRUE)</f>
        <v>1</v>
      </c>
      <c r="V6664" s="13" t="b">
        <f t="shared" si="2075"/>
        <v>1</v>
      </c>
      <c r="W6664" s="13" t="e">
        <f ca="1">IF(AND(IRR_DRIP=FALSE,CalcTable[[#This Row],[IrrHours]]&lt;=0),FALSE,TRUE)</f>
        <v>#NAME?</v>
      </c>
      <c r="X6664" s="13" t="e">
        <f ca="1">AND(CalcTable[[#This Row],[IrrDay]],CalcTable[[#This Row],[IrrRain]],CalcTable[[#This Row],[IrrWarm]],CalcTable[[#This Row],[IrrWindy]])</f>
        <v>#NAME?</v>
      </c>
      <c r="Y6664" s="13" t="e">
        <f t="shared" ca="1" si="2076"/>
        <v>#NAME?</v>
      </c>
      <c r="Z6664" s="13" t="e">
        <f ca="1">CalcTable[[#This Row],[IrrHours]]/5</f>
        <v>#NAME?</v>
      </c>
      <c r="AA6664" s="13" t="e">
        <f ca="1">IF(CalcTable[[#This Row],[IrrFlag]]=FALSE,0,MAX(0,CalcTable[[#This Row],[VolRednWind]]*(FCAP*IRR_TARGET-CalcTable[[#This Row],[IWC]])))</f>
        <v>#NAME?</v>
      </c>
      <c r="AB6664" s="13" t="e">
        <f ca="1">CalcTable[[#This Row],[IWC]]+CalcTable[[#This Row],[Eff Precip]]+CalcTable[[#This Row],[IrrAmt]]-CalcTable[[#This Row],[AET]]</f>
        <v>#NAME?</v>
      </c>
      <c r="AC6664" s="13" t="e">
        <f ca="1">IF(CalcTable[[#This Row],[PWC]]&gt;FCAP,MIN(24*PERC,MIN(SAT,CalcTable[[#This Row],[PWC]])-FCAP),0)</f>
        <v>#NAME?</v>
      </c>
      <c r="AD6664" s="13" t="e">
        <f ca="1">IF(CalcTable[[#This Row],[PWC]]&gt;SAT,CalcTable[[#This Row],[PWC]]-SAT,0)</f>
        <v>#NAME?</v>
      </c>
      <c r="AE6664" s="13" t="e">
        <f ca="1">CalcTable[[#This Row],[PWC]]-CalcTable[[#This Row],[PercAmt]]-CalcTable[[#This Row],[Runoff]]</f>
        <v>#NAME?</v>
      </c>
      <c r="AF6664" s="13" t="e">
        <f ca="1">CalcTable[[#This Row],[IrrAmt]]/1000*CUR_IRR_AREA*10000/IRR_EFF</f>
        <v>#NAME?</v>
      </c>
      <c r="AG6664" s="147"/>
      <c r="AH6664" s="13"/>
      <c r="AI6664" s="50">
        <v>0</v>
      </c>
      <c r="AJ6664" s="50">
        <v>0</v>
      </c>
      <c r="AK6664" s="50">
        <v>7.0354827321434579</v>
      </c>
      <c r="AL6664" s="50">
        <v>0</v>
      </c>
      <c r="AM6664" s="50"/>
      <c r="AN6664" s="50"/>
      <c r="AO6664" s="50"/>
      <c r="AP6664" s="50"/>
      <c r="AQ6664" s="50"/>
      <c r="AR6664" s="50"/>
      <c r="AS6664" s="50"/>
      <c r="AT6664" s="50"/>
      <c r="AU6664" s="50"/>
      <c r="AV6664" s="50"/>
      <c r="AW6664" s="50"/>
      <c r="AX6664" s="50">
        <f t="shared" si="2087"/>
        <v>7.0354827321434579</v>
      </c>
      <c r="AY6664" s="50"/>
      <c r="AZ6664" s="50">
        <f t="shared" si="2077"/>
        <v>103.18708007143739</v>
      </c>
      <c r="BA6664" s="50">
        <f t="shared" si="2078"/>
        <v>158.8753455068163</v>
      </c>
      <c r="BB6664" s="50">
        <f t="shared" si="2079"/>
        <v>163.78901598640857</v>
      </c>
      <c r="BC6664" s="17">
        <f t="shared" si="2080"/>
        <v>20037</v>
      </c>
      <c r="BD6664" s="50">
        <f t="shared" si="2081"/>
        <v>7.0354827321434579</v>
      </c>
      <c r="BE6664" s="50">
        <f t="shared" si="2082"/>
        <v>103.18708007143739</v>
      </c>
      <c r="BF6664" s="50">
        <f t="shared" si="2088"/>
        <v>168.78121413875141</v>
      </c>
      <c r="BG6664" s="50"/>
      <c r="BH6664" s="17">
        <f t="shared" si="2083"/>
        <v>0</v>
      </c>
      <c r="BI6664" s="17">
        <f t="shared" si="2091"/>
        <v>6664</v>
      </c>
      <c r="BJ6664" s="17">
        <f t="shared" si="2089"/>
        <v>6664</v>
      </c>
      <c r="BK6664" s="150">
        <f t="shared" si="2090"/>
        <v>37807</v>
      </c>
      <c r="BL6664" s="50" t="e">
        <f t="shared" ca="1" si="2084"/>
        <v>#NAME?</v>
      </c>
      <c r="BM6664" s="50" t="e">
        <f t="shared" ca="1" si="2085"/>
        <v>#NAME?</v>
      </c>
      <c r="BN6664" s="50" t="e">
        <f t="shared" ca="1" si="2086"/>
        <v>#NAME?</v>
      </c>
    </row>
    <row r="6665" spans="1:66" x14ac:dyDescent="0.35">
      <c r="A6665" s="48">
        <v>37808</v>
      </c>
      <c r="B6665" s="17">
        <v>2003</v>
      </c>
      <c r="C6665" s="17">
        <v>7</v>
      </c>
      <c r="D6665" s="17">
        <v>187</v>
      </c>
      <c r="E6665" s="17">
        <v>6</v>
      </c>
      <c r="F6665" s="17">
        <v>1</v>
      </c>
      <c r="G6665" s="50">
        <v>5.0999999999999996</v>
      </c>
      <c r="H6665" s="32">
        <v>4.0178160119991473</v>
      </c>
      <c r="I6665" s="50">
        <v>10</v>
      </c>
      <c r="J6665" s="13">
        <v>0</v>
      </c>
      <c r="K6665" s="13">
        <f t="shared" si="2072"/>
        <v>0</v>
      </c>
      <c r="L6665" s="13">
        <f t="shared" si="2073"/>
        <v>0</v>
      </c>
      <c r="M6665" s="13" t="e">
        <f ca="1">CalcTable[[#This Row],[IWC]]-AE6664</f>
        <v>#NAME?</v>
      </c>
      <c r="N6665" s="13" t="e">
        <f ca="1">IF(CalcTable[[#This Row],[Day of Year]]&lt;123,FCAP,AE6664)</f>
        <v>#NAME?</v>
      </c>
      <c r="O6665" s="17" t="e">
        <f ca="1">IF(IRR_DRIP,5,COUNTIF('IDET Wind Values'!C6649:G6649,"&lt;="&amp;IRR_MAXWIND))</f>
        <v>#NAME?</v>
      </c>
      <c r="P6665" s="13" t="e">
        <f ca="1">CalcTable[[#This Row],[ET_o]]*KL</f>
        <v>#NAME?</v>
      </c>
      <c r="Q6665" s="13" t="e">
        <f ca="1">IF(WILTPT&lt;=0,1,MAX(0,MIN(1,(CalcTable[[#This Row],[IWC]]-WILTPT)/(MAD-WILTPT))))</f>
        <v>#NAME?</v>
      </c>
      <c r="R6665" s="13" t="e">
        <f ca="1">CalcTable[[#This Row],[ETMult]]*CalcTable[[#This Row],[ETb]]</f>
        <v>#NAME?</v>
      </c>
      <c r="S6665" s="13" t="b">
        <f>INDEX(IRR_LIST,CalcTable[[#This Row],[Day of Week]]+1)</f>
        <v>1</v>
      </c>
      <c r="T6665" s="13">
        <f t="shared" ca="1" si="2074"/>
        <v>16.3</v>
      </c>
      <c r="U6665" s="13" t="b">
        <f ca="1">IF(CalcTable[[#This Row],[IrrPrecip]]&gt;=IC_MM,FALSE,TRUE)</f>
        <v>0</v>
      </c>
      <c r="V6665" s="13" t="b">
        <f t="shared" si="2075"/>
        <v>1</v>
      </c>
      <c r="W6665" s="13" t="e">
        <f ca="1">IF(AND(IRR_DRIP=FALSE,CalcTable[[#This Row],[IrrHours]]&lt;=0),FALSE,TRUE)</f>
        <v>#NAME?</v>
      </c>
      <c r="X6665" s="13" t="e">
        <f ca="1">AND(CalcTable[[#This Row],[IrrDay]],CalcTable[[#This Row],[IrrRain]],CalcTable[[#This Row],[IrrWarm]],CalcTable[[#This Row],[IrrWindy]])</f>
        <v>#NAME?</v>
      </c>
      <c r="Y6665" s="13" t="e">
        <f t="shared" ca="1" si="2076"/>
        <v>#NAME?</v>
      </c>
      <c r="Z6665" s="13" t="e">
        <f ca="1">CalcTable[[#This Row],[IrrHours]]/5</f>
        <v>#NAME?</v>
      </c>
      <c r="AA6665" s="13" t="e">
        <f ca="1">IF(CalcTable[[#This Row],[IrrFlag]]=FALSE,0,MAX(0,CalcTable[[#This Row],[VolRednWind]]*(FCAP*IRR_TARGET-CalcTable[[#This Row],[IWC]])))</f>
        <v>#NAME?</v>
      </c>
      <c r="AB6665" s="13" t="e">
        <f ca="1">CalcTable[[#This Row],[IWC]]+CalcTable[[#This Row],[Eff Precip]]+CalcTable[[#This Row],[IrrAmt]]-CalcTable[[#This Row],[AET]]</f>
        <v>#NAME?</v>
      </c>
      <c r="AC6665" s="13" t="e">
        <f ca="1">IF(CalcTable[[#This Row],[PWC]]&gt;FCAP,MIN(24*PERC,MIN(SAT,CalcTable[[#This Row],[PWC]])-FCAP),0)</f>
        <v>#NAME?</v>
      </c>
      <c r="AD6665" s="13" t="e">
        <f ca="1">IF(CalcTable[[#This Row],[PWC]]&gt;SAT,CalcTable[[#This Row],[PWC]]-SAT,0)</f>
        <v>#NAME?</v>
      </c>
      <c r="AE6665" s="13" t="e">
        <f ca="1">CalcTable[[#This Row],[PWC]]-CalcTable[[#This Row],[PercAmt]]-CalcTable[[#This Row],[Runoff]]</f>
        <v>#NAME?</v>
      </c>
      <c r="AF6665" s="13" t="e">
        <f ca="1">CalcTable[[#This Row],[IrrAmt]]/1000*CUR_IRR_AREA*10000/IRR_EFF</f>
        <v>#NAME?</v>
      </c>
      <c r="AG6665" s="147"/>
      <c r="AH6665" s="13"/>
      <c r="AI6665" s="50">
        <v>0</v>
      </c>
      <c r="AJ6665" s="50">
        <v>0</v>
      </c>
      <c r="AK6665" s="50">
        <v>0</v>
      </c>
      <c r="AL6665" s="50">
        <v>0</v>
      </c>
      <c r="AM6665" s="50"/>
      <c r="AN6665" s="50"/>
      <c r="AO6665" s="50"/>
      <c r="AP6665" s="50"/>
      <c r="AQ6665" s="50"/>
      <c r="AR6665" s="50"/>
      <c r="AS6665" s="50"/>
      <c r="AT6665" s="50"/>
      <c r="AU6665" s="50"/>
      <c r="AV6665" s="50"/>
      <c r="AW6665" s="50"/>
      <c r="AX6665" s="50">
        <f t="shared" si="2087"/>
        <v>0</v>
      </c>
      <c r="AY6665" s="50"/>
      <c r="AZ6665" s="50">
        <f t="shared" si="2077"/>
        <v>0</v>
      </c>
      <c r="BA6665" s="50">
        <f t="shared" si="2078"/>
        <v>0</v>
      </c>
      <c r="BB6665" s="50">
        <f t="shared" si="2079"/>
        <v>0</v>
      </c>
      <c r="BC6665" s="17">
        <f t="shared" si="2080"/>
        <v>20037</v>
      </c>
      <c r="BD6665" s="50">
        <f t="shared" si="2081"/>
        <v>0</v>
      </c>
      <c r="BE6665" s="50">
        <f t="shared" si="2082"/>
        <v>0</v>
      </c>
      <c r="BF6665" s="50">
        <f t="shared" si="2088"/>
        <v>0</v>
      </c>
      <c r="BG6665" s="50"/>
      <c r="BH6665" s="17">
        <f t="shared" si="2083"/>
        <v>0</v>
      </c>
      <c r="BI6665" s="17">
        <f t="shared" si="2091"/>
        <v>6665</v>
      </c>
      <c r="BJ6665" s="17">
        <f t="shared" si="2089"/>
        <v>6665</v>
      </c>
      <c r="BK6665" s="150">
        <f t="shared" si="2090"/>
        <v>37808</v>
      </c>
      <c r="BL6665" s="50" t="e">
        <f t="shared" ca="1" si="2084"/>
        <v>#NAME?</v>
      </c>
      <c r="BM6665" s="50" t="e">
        <f t="shared" ca="1" si="2085"/>
        <v>#NAME?</v>
      </c>
      <c r="BN6665" s="50" t="e">
        <f t="shared" ca="1" si="2086"/>
        <v>#NAME?</v>
      </c>
    </row>
    <row r="6666" spans="1:66" x14ac:dyDescent="0.35">
      <c r="A6666" s="48">
        <v>37809</v>
      </c>
      <c r="B6666" s="17">
        <v>2003</v>
      </c>
      <c r="C6666" s="17">
        <v>7</v>
      </c>
      <c r="D6666" s="17">
        <v>188</v>
      </c>
      <c r="E6666" s="17">
        <v>7</v>
      </c>
      <c r="F6666" s="17">
        <v>2</v>
      </c>
      <c r="G6666" s="50">
        <v>9</v>
      </c>
      <c r="H6666" s="32">
        <v>4.6027976201580643</v>
      </c>
      <c r="I6666" s="50">
        <v>15</v>
      </c>
      <c r="J6666" s="13">
        <v>0</v>
      </c>
      <c r="K6666" s="13">
        <f t="shared" si="2072"/>
        <v>0</v>
      </c>
      <c r="L6666" s="13">
        <f t="shared" si="2073"/>
        <v>0</v>
      </c>
      <c r="M6666" s="13" t="e">
        <f ca="1">CalcTable[[#This Row],[IWC]]-AE6665</f>
        <v>#NAME?</v>
      </c>
      <c r="N6666" s="13" t="e">
        <f ca="1">IF(CalcTable[[#This Row],[Day of Year]]&lt;123,FCAP,AE6665)</f>
        <v>#NAME?</v>
      </c>
      <c r="O6666" s="17" t="e">
        <f ca="1">IF(IRR_DRIP,5,COUNTIF('IDET Wind Values'!C6650:G6650,"&lt;="&amp;IRR_MAXWIND))</f>
        <v>#NAME?</v>
      </c>
      <c r="P6666" s="13" t="e">
        <f ca="1">CalcTable[[#This Row],[ET_o]]*KL</f>
        <v>#NAME?</v>
      </c>
      <c r="Q6666" s="13" t="e">
        <f ca="1">IF(WILTPT&lt;=0,1,MAX(0,MIN(1,(CalcTable[[#This Row],[IWC]]-WILTPT)/(MAD-WILTPT))))</f>
        <v>#NAME?</v>
      </c>
      <c r="R6666" s="13" t="e">
        <f ca="1">CalcTable[[#This Row],[ETMult]]*CalcTable[[#This Row],[ETb]]</f>
        <v>#NAME?</v>
      </c>
      <c r="S6666" s="13" t="b">
        <f>INDEX(IRR_LIST,CalcTable[[#This Row],[Day of Week]]+1)</f>
        <v>0</v>
      </c>
      <c r="T6666" s="13">
        <f t="shared" ca="1" si="2074"/>
        <v>16.3</v>
      </c>
      <c r="U6666" s="13" t="b">
        <f ca="1">IF(CalcTable[[#This Row],[IrrPrecip]]&gt;=IC_MM,FALSE,TRUE)</f>
        <v>0</v>
      </c>
      <c r="V6666" s="13" t="b">
        <f t="shared" si="2075"/>
        <v>1</v>
      </c>
      <c r="W6666" s="13" t="e">
        <f ca="1">IF(AND(IRR_DRIP=FALSE,CalcTable[[#This Row],[IrrHours]]&lt;=0),FALSE,TRUE)</f>
        <v>#NAME?</v>
      </c>
      <c r="X6666" s="13" t="e">
        <f ca="1">AND(CalcTable[[#This Row],[IrrDay]],CalcTable[[#This Row],[IrrRain]],CalcTable[[#This Row],[IrrWarm]],CalcTable[[#This Row],[IrrWindy]])</f>
        <v>#NAME?</v>
      </c>
      <c r="Y6666" s="13" t="e">
        <f t="shared" ca="1" si="2076"/>
        <v>#NAME?</v>
      </c>
      <c r="Z6666" s="13" t="e">
        <f ca="1">CalcTable[[#This Row],[IrrHours]]/5</f>
        <v>#NAME?</v>
      </c>
      <c r="AA6666" s="13" t="e">
        <f ca="1">IF(CalcTable[[#This Row],[IrrFlag]]=FALSE,0,MAX(0,CalcTable[[#This Row],[VolRednWind]]*(FCAP*IRR_TARGET-CalcTable[[#This Row],[IWC]])))</f>
        <v>#NAME?</v>
      </c>
      <c r="AB6666" s="13" t="e">
        <f ca="1">CalcTable[[#This Row],[IWC]]+CalcTable[[#This Row],[Eff Precip]]+CalcTable[[#This Row],[IrrAmt]]-CalcTable[[#This Row],[AET]]</f>
        <v>#NAME?</v>
      </c>
      <c r="AC6666" s="13" t="e">
        <f ca="1">IF(CalcTable[[#This Row],[PWC]]&gt;FCAP,MIN(24*PERC,MIN(SAT,CalcTable[[#This Row],[PWC]])-FCAP),0)</f>
        <v>#NAME?</v>
      </c>
      <c r="AD6666" s="13" t="e">
        <f ca="1">IF(CalcTable[[#This Row],[PWC]]&gt;SAT,CalcTable[[#This Row],[PWC]]-SAT,0)</f>
        <v>#NAME?</v>
      </c>
      <c r="AE6666" s="13" t="e">
        <f ca="1">CalcTable[[#This Row],[PWC]]-CalcTable[[#This Row],[PercAmt]]-CalcTable[[#This Row],[Runoff]]</f>
        <v>#NAME?</v>
      </c>
      <c r="AF6666" s="13" t="e">
        <f ca="1">CalcTable[[#This Row],[IrrAmt]]/1000*CUR_IRR_AREA*10000/IRR_EFF</f>
        <v>#NAME?</v>
      </c>
      <c r="AG6666" s="147"/>
      <c r="AH6666" s="13"/>
      <c r="AI6666" s="50">
        <v>0</v>
      </c>
      <c r="AJ6666" s="50">
        <v>0</v>
      </c>
      <c r="AK6666" s="50">
        <v>0</v>
      </c>
      <c r="AL6666" s="50">
        <v>0</v>
      </c>
      <c r="AM6666" s="50"/>
      <c r="AN6666" s="50"/>
      <c r="AO6666" s="50"/>
      <c r="AP6666" s="50"/>
      <c r="AQ6666" s="50"/>
      <c r="AR6666" s="50"/>
      <c r="AS6666" s="50"/>
      <c r="AT6666" s="50"/>
      <c r="AU6666" s="50"/>
      <c r="AV6666" s="50"/>
      <c r="AW6666" s="50"/>
      <c r="AX6666" s="50">
        <f t="shared" si="2087"/>
        <v>0</v>
      </c>
      <c r="AY6666" s="50"/>
      <c r="AZ6666" s="50">
        <f t="shared" si="2077"/>
        <v>0</v>
      </c>
      <c r="BA6666" s="50">
        <f t="shared" si="2078"/>
        <v>0</v>
      </c>
      <c r="BB6666" s="50">
        <f t="shared" si="2079"/>
        <v>0</v>
      </c>
      <c r="BC6666" s="17">
        <f t="shared" si="2080"/>
        <v>20037</v>
      </c>
      <c r="BD6666" s="50">
        <f t="shared" si="2081"/>
        <v>0</v>
      </c>
      <c r="BE6666" s="50">
        <f t="shared" si="2082"/>
        <v>0</v>
      </c>
      <c r="BF6666" s="50">
        <f t="shared" si="2088"/>
        <v>0</v>
      </c>
      <c r="BG6666" s="50"/>
      <c r="BH6666" s="17">
        <f t="shared" si="2083"/>
        <v>0</v>
      </c>
      <c r="BI6666" s="17">
        <f t="shared" si="2091"/>
        <v>6666</v>
      </c>
      <c r="BJ6666" s="17">
        <f t="shared" si="2089"/>
        <v>6666</v>
      </c>
      <c r="BK6666" s="150">
        <f t="shared" si="2090"/>
        <v>37809</v>
      </c>
      <c r="BL6666" s="50" t="e">
        <f t="shared" ca="1" si="2084"/>
        <v>#NAME?</v>
      </c>
      <c r="BM6666" s="50" t="e">
        <f t="shared" ca="1" si="2085"/>
        <v>#NAME?</v>
      </c>
      <c r="BN6666" s="50" t="e">
        <f t="shared" ca="1" si="2086"/>
        <v>#NAME?</v>
      </c>
    </row>
    <row r="6667" spans="1:66" x14ac:dyDescent="0.35">
      <c r="A6667" s="48">
        <v>37810</v>
      </c>
      <c r="B6667" s="17">
        <v>2003</v>
      </c>
      <c r="C6667" s="17">
        <v>7</v>
      </c>
      <c r="D6667" s="17">
        <v>189</v>
      </c>
      <c r="E6667" s="17">
        <v>8</v>
      </c>
      <c r="F6667" s="17">
        <v>3</v>
      </c>
      <c r="G6667" s="50">
        <v>8.8000000000000007</v>
      </c>
      <c r="H6667" s="32">
        <v>3.38714263212358</v>
      </c>
      <c r="I6667" s="50">
        <v>7</v>
      </c>
      <c r="J6667" s="13">
        <v>12.4</v>
      </c>
      <c r="K6667" s="13">
        <f t="shared" si="2072"/>
        <v>12.4</v>
      </c>
      <c r="L6667" s="13">
        <f t="shared" si="2073"/>
        <v>5.5500000000000007</v>
      </c>
      <c r="M6667" s="13" t="e">
        <f ca="1">CalcTable[[#This Row],[IWC]]-AE6666</f>
        <v>#NAME?</v>
      </c>
      <c r="N6667" s="13" t="e">
        <f ca="1">IF(CalcTable[[#This Row],[Day of Year]]&lt;123,FCAP,AE6666)</f>
        <v>#NAME?</v>
      </c>
      <c r="O6667" s="17" t="e">
        <f ca="1">IF(IRR_DRIP,5,COUNTIF('IDET Wind Values'!C6651:G6651,"&lt;="&amp;IRR_MAXWIND))</f>
        <v>#NAME?</v>
      </c>
      <c r="P6667" s="13" t="e">
        <f ca="1">CalcTable[[#This Row],[ET_o]]*KL</f>
        <v>#NAME?</v>
      </c>
      <c r="Q6667" s="13" t="e">
        <f ca="1">IF(WILTPT&lt;=0,1,MAX(0,MIN(1,(CalcTable[[#This Row],[IWC]]-WILTPT)/(MAD-WILTPT))))</f>
        <v>#NAME?</v>
      </c>
      <c r="R6667" s="13" t="e">
        <f ca="1">CalcTable[[#This Row],[ETMult]]*CalcTable[[#This Row],[ETb]]</f>
        <v>#NAME?</v>
      </c>
      <c r="S6667" s="13" t="b">
        <f>INDEX(IRR_LIST,CalcTable[[#This Row],[Day of Week]]+1)</f>
        <v>1</v>
      </c>
      <c r="T6667" s="13">
        <f t="shared" ca="1" si="2074"/>
        <v>0</v>
      </c>
      <c r="U6667" s="13" t="b">
        <f ca="1">IF(CalcTable[[#This Row],[IrrPrecip]]&gt;=IC_MM,FALSE,TRUE)</f>
        <v>1</v>
      </c>
      <c r="V6667" s="13" t="b">
        <f t="shared" si="2075"/>
        <v>1</v>
      </c>
      <c r="W6667" s="13" t="e">
        <f ca="1">IF(AND(IRR_DRIP=FALSE,CalcTable[[#This Row],[IrrHours]]&lt;=0),FALSE,TRUE)</f>
        <v>#NAME?</v>
      </c>
      <c r="X6667" s="13" t="e">
        <f ca="1">AND(CalcTable[[#This Row],[IrrDay]],CalcTable[[#This Row],[IrrRain]],CalcTable[[#This Row],[IrrWarm]],CalcTable[[#This Row],[IrrWindy]])</f>
        <v>#NAME?</v>
      </c>
      <c r="Y6667" s="13" t="e">
        <f t="shared" ca="1" si="2076"/>
        <v>#NAME?</v>
      </c>
      <c r="Z6667" s="13" t="e">
        <f ca="1">CalcTable[[#This Row],[IrrHours]]/5</f>
        <v>#NAME?</v>
      </c>
      <c r="AA6667" s="13" t="e">
        <f ca="1">IF(CalcTable[[#This Row],[IrrFlag]]=FALSE,0,MAX(0,CalcTable[[#This Row],[VolRednWind]]*(FCAP*IRR_TARGET-CalcTable[[#This Row],[IWC]])))</f>
        <v>#NAME?</v>
      </c>
      <c r="AB6667" s="13" t="e">
        <f ca="1">CalcTable[[#This Row],[IWC]]+CalcTable[[#This Row],[Eff Precip]]+CalcTable[[#This Row],[IrrAmt]]-CalcTable[[#This Row],[AET]]</f>
        <v>#NAME?</v>
      </c>
      <c r="AC6667" s="13" t="e">
        <f ca="1">IF(CalcTable[[#This Row],[PWC]]&gt;FCAP,MIN(24*PERC,MIN(SAT,CalcTable[[#This Row],[PWC]])-FCAP),0)</f>
        <v>#NAME?</v>
      </c>
      <c r="AD6667" s="13" t="e">
        <f ca="1">IF(CalcTable[[#This Row],[PWC]]&gt;SAT,CalcTable[[#This Row],[PWC]]-SAT,0)</f>
        <v>#NAME?</v>
      </c>
      <c r="AE6667" s="13" t="e">
        <f ca="1">CalcTable[[#This Row],[PWC]]-CalcTable[[#This Row],[PercAmt]]-CalcTable[[#This Row],[Runoff]]</f>
        <v>#NAME?</v>
      </c>
      <c r="AF6667" s="13" t="e">
        <f ca="1">CalcTable[[#This Row],[IrrAmt]]/1000*CUR_IRR_AREA*10000/IRR_EFF</f>
        <v>#NAME?</v>
      </c>
      <c r="AG6667" s="147"/>
      <c r="AH6667" s="13"/>
      <c r="AI6667" s="50">
        <v>2.6481093326648946</v>
      </c>
      <c r="AJ6667" s="50">
        <v>3.7149098220766508</v>
      </c>
      <c r="AK6667" s="50">
        <v>0</v>
      </c>
      <c r="AL6667" s="50">
        <v>0</v>
      </c>
      <c r="AM6667" s="50"/>
      <c r="AN6667" s="50"/>
      <c r="AO6667" s="50"/>
      <c r="AP6667" s="50"/>
      <c r="AQ6667" s="50"/>
      <c r="AR6667" s="50"/>
      <c r="AS6667" s="50"/>
      <c r="AT6667" s="50"/>
      <c r="AU6667" s="50"/>
      <c r="AV6667" s="50"/>
      <c r="AW6667" s="50"/>
      <c r="AX6667" s="50">
        <f t="shared" si="2087"/>
        <v>6.3630191547415453</v>
      </c>
      <c r="AY6667" s="50"/>
      <c r="AZ6667" s="50">
        <f t="shared" si="2077"/>
        <v>147.80962499333356</v>
      </c>
      <c r="BA6667" s="50">
        <f t="shared" si="2078"/>
        <v>239.55469969093525</v>
      </c>
      <c r="BB6667" s="50">
        <f t="shared" si="2079"/>
        <v>247.9237866944548</v>
      </c>
      <c r="BC6667" s="17">
        <f t="shared" si="2080"/>
        <v>20037</v>
      </c>
      <c r="BD6667" s="50">
        <f t="shared" si="2081"/>
        <v>6.3630191547415453</v>
      </c>
      <c r="BE6667" s="50">
        <f t="shared" si="2082"/>
        <v>147.80962499333356</v>
      </c>
      <c r="BF6667" s="50">
        <f t="shared" si="2088"/>
        <v>241.76949236761996</v>
      </c>
      <c r="BG6667" s="50"/>
      <c r="BH6667" s="17">
        <f t="shared" si="2083"/>
        <v>0</v>
      </c>
      <c r="BI6667" s="17">
        <f t="shared" si="2091"/>
        <v>6667</v>
      </c>
      <c r="BJ6667" s="17">
        <f t="shared" si="2089"/>
        <v>6667</v>
      </c>
      <c r="BK6667" s="150">
        <f t="shared" si="2090"/>
        <v>37810</v>
      </c>
      <c r="BL6667" s="50" t="e">
        <f t="shared" ca="1" si="2084"/>
        <v>#NAME?</v>
      </c>
      <c r="BM6667" s="50" t="e">
        <f t="shared" ca="1" si="2085"/>
        <v>#NAME?</v>
      </c>
      <c r="BN6667" s="50" t="e">
        <f t="shared" ca="1" si="2086"/>
        <v>#NAME?</v>
      </c>
    </row>
    <row r="6668" spans="1:66" x14ac:dyDescent="0.35">
      <c r="A6668" s="48">
        <v>37811</v>
      </c>
      <c r="B6668" s="17">
        <v>2003</v>
      </c>
      <c r="C6668" s="17">
        <v>7</v>
      </c>
      <c r="D6668" s="17">
        <v>190</v>
      </c>
      <c r="E6668" s="17">
        <v>9</v>
      </c>
      <c r="F6668" s="17">
        <v>4</v>
      </c>
      <c r="G6668" s="50">
        <v>8.6</v>
      </c>
      <c r="H6668" s="32">
        <v>3.7963521708289596</v>
      </c>
      <c r="I6668" s="50">
        <v>9.3333333333333339</v>
      </c>
      <c r="J6668" s="13">
        <v>0</v>
      </c>
      <c r="K6668" s="13">
        <f t="shared" si="2072"/>
        <v>0</v>
      </c>
      <c r="L6668" s="13">
        <f t="shared" si="2073"/>
        <v>0</v>
      </c>
      <c r="M6668" s="13" t="e">
        <f ca="1">CalcTable[[#This Row],[IWC]]-AE6667</f>
        <v>#NAME?</v>
      </c>
      <c r="N6668" s="13" t="e">
        <f ca="1">IF(CalcTable[[#This Row],[Day of Year]]&lt;123,FCAP,AE6667)</f>
        <v>#NAME?</v>
      </c>
      <c r="O6668" s="17" t="e">
        <f ca="1">IF(IRR_DRIP,5,COUNTIF('IDET Wind Values'!C6652:G6652,"&lt;="&amp;IRR_MAXWIND))</f>
        <v>#NAME?</v>
      </c>
      <c r="P6668" s="13" t="e">
        <f ca="1">CalcTable[[#This Row],[ET_o]]*KL</f>
        <v>#NAME?</v>
      </c>
      <c r="Q6668" s="13" t="e">
        <f ca="1">IF(WILTPT&lt;=0,1,MAX(0,MIN(1,(CalcTable[[#This Row],[IWC]]-WILTPT)/(MAD-WILTPT))))</f>
        <v>#NAME?</v>
      </c>
      <c r="R6668" s="13" t="e">
        <f ca="1">CalcTable[[#This Row],[ETMult]]*CalcTable[[#This Row],[ETb]]</f>
        <v>#NAME?</v>
      </c>
      <c r="S6668" s="13" t="b">
        <f>INDEX(IRR_LIST,CalcTable[[#This Row],[Day of Week]]+1)</f>
        <v>0</v>
      </c>
      <c r="T6668" s="13">
        <f t="shared" ca="1" si="2074"/>
        <v>12.4</v>
      </c>
      <c r="U6668" s="13" t="b">
        <f ca="1">IF(CalcTable[[#This Row],[IrrPrecip]]&gt;=IC_MM,FALSE,TRUE)</f>
        <v>0</v>
      </c>
      <c r="V6668" s="13" t="b">
        <f t="shared" si="2075"/>
        <v>1</v>
      </c>
      <c r="W6668" s="13" t="e">
        <f ca="1">IF(AND(IRR_DRIP=FALSE,CalcTable[[#This Row],[IrrHours]]&lt;=0),FALSE,TRUE)</f>
        <v>#NAME?</v>
      </c>
      <c r="X6668" s="13" t="e">
        <f ca="1">AND(CalcTable[[#This Row],[IrrDay]],CalcTable[[#This Row],[IrrRain]],CalcTable[[#This Row],[IrrWarm]],CalcTable[[#This Row],[IrrWindy]])</f>
        <v>#NAME?</v>
      </c>
      <c r="Y6668" s="13" t="e">
        <f t="shared" ca="1" si="2076"/>
        <v>#NAME?</v>
      </c>
      <c r="Z6668" s="13" t="e">
        <f ca="1">CalcTable[[#This Row],[IrrHours]]/5</f>
        <v>#NAME?</v>
      </c>
      <c r="AA6668" s="13" t="e">
        <f ca="1">IF(CalcTable[[#This Row],[IrrFlag]]=FALSE,0,MAX(0,CalcTable[[#This Row],[VolRednWind]]*(FCAP*IRR_TARGET-CalcTable[[#This Row],[IWC]])))</f>
        <v>#NAME?</v>
      </c>
      <c r="AB6668" s="13" t="e">
        <f ca="1">CalcTable[[#This Row],[IWC]]+CalcTable[[#This Row],[Eff Precip]]+CalcTable[[#This Row],[IrrAmt]]-CalcTable[[#This Row],[AET]]</f>
        <v>#NAME?</v>
      </c>
      <c r="AC6668" s="13" t="e">
        <f ca="1">IF(CalcTable[[#This Row],[PWC]]&gt;FCAP,MIN(24*PERC,MIN(SAT,CalcTable[[#This Row],[PWC]])-FCAP),0)</f>
        <v>#NAME?</v>
      </c>
      <c r="AD6668" s="13" t="e">
        <f ca="1">IF(CalcTable[[#This Row],[PWC]]&gt;SAT,CalcTable[[#This Row],[PWC]]-SAT,0)</f>
        <v>#NAME?</v>
      </c>
      <c r="AE6668" s="13" t="e">
        <f ca="1">CalcTable[[#This Row],[PWC]]-CalcTable[[#This Row],[PercAmt]]-CalcTable[[#This Row],[Runoff]]</f>
        <v>#NAME?</v>
      </c>
      <c r="AF6668" s="13" t="e">
        <f ca="1">CalcTable[[#This Row],[IrrAmt]]/1000*CUR_IRR_AREA*10000/IRR_EFF</f>
        <v>#NAME?</v>
      </c>
      <c r="AG6668" s="147"/>
      <c r="AH6668" s="13"/>
      <c r="AI6668" s="50">
        <v>0</v>
      </c>
      <c r="AJ6668" s="50">
        <v>0</v>
      </c>
      <c r="AK6668" s="50">
        <v>0</v>
      </c>
      <c r="AL6668" s="50">
        <v>0</v>
      </c>
      <c r="AM6668" s="50"/>
      <c r="AN6668" s="50"/>
      <c r="AO6668" s="50"/>
      <c r="AP6668" s="50"/>
      <c r="AQ6668" s="50"/>
      <c r="AR6668" s="50"/>
      <c r="AS6668" s="50"/>
      <c r="AT6668" s="50"/>
      <c r="AU6668" s="50"/>
      <c r="AV6668" s="50"/>
      <c r="AW6668" s="50"/>
      <c r="AX6668" s="50">
        <f t="shared" si="2087"/>
        <v>0</v>
      </c>
      <c r="AY6668" s="50"/>
      <c r="AZ6668" s="50">
        <f t="shared" si="2077"/>
        <v>0</v>
      </c>
      <c r="BA6668" s="50">
        <f t="shared" si="2078"/>
        <v>0</v>
      </c>
      <c r="BB6668" s="50">
        <f t="shared" si="2079"/>
        <v>0</v>
      </c>
      <c r="BC6668" s="17">
        <f t="shared" si="2080"/>
        <v>20037</v>
      </c>
      <c r="BD6668" s="50">
        <f t="shared" si="2081"/>
        <v>0</v>
      </c>
      <c r="BE6668" s="50">
        <f t="shared" si="2082"/>
        <v>0</v>
      </c>
      <c r="BF6668" s="50">
        <f t="shared" si="2088"/>
        <v>0</v>
      </c>
      <c r="BG6668" s="50"/>
      <c r="BH6668" s="17">
        <f t="shared" si="2083"/>
        <v>0</v>
      </c>
      <c r="BI6668" s="17">
        <f t="shared" si="2091"/>
        <v>6668</v>
      </c>
      <c r="BJ6668" s="17">
        <f t="shared" si="2089"/>
        <v>6668</v>
      </c>
      <c r="BK6668" s="150">
        <f t="shared" si="2090"/>
        <v>37811</v>
      </c>
      <c r="BL6668" s="50" t="e">
        <f t="shared" ca="1" si="2084"/>
        <v>#NAME?</v>
      </c>
      <c r="BM6668" s="50" t="e">
        <f t="shared" ca="1" si="2085"/>
        <v>#NAME?</v>
      </c>
      <c r="BN6668" s="50" t="e">
        <f t="shared" ca="1" si="2086"/>
        <v>#NAME?</v>
      </c>
    </row>
    <row r="6669" spans="1:66" x14ac:dyDescent="0.35">
      <c r="A6669" s="48">
        <v>37812</v>
      </c>
      <c r="B6669" s="17">
        <v>2003</v>
      </c>
      <c r="C6669" s="17">
        <v>7</v>
      </c>
      <c r="D6669" s="17">
        <v>191</v>
      </c>
      <c r="E6669" s="17">
        <v>10</v>
      </c>
      <c r="F6669" s="17">
        <v>5</v>
      </c>
      <c r="G6669" s="50">
        <v>7</v>
      </c>
      <c r="H6669" s="32">
        <v>4.1429013130558063</v>
      </c>
      <c r="I6669" s="50">
        <v>5.333333333333333</v>
      </c>
      <c r="J6669" s="13">
        <v>0</v>
      </c>
      <c r="K6669" s="13">
        <f t="shared" si="2072"/>
        <v>0</v>
      </c>
      <c r="L6669" s="13">
        <f t="shared" si="2073"/>
        <v>0</v>
      </c>
      <c r="M6669" s="13" t="e">
        <f ca="1">CalcTable[[#This Row],[IWC]]-AE6668</f>
        <v>#NAME?</v>
      </c>
      <c r="N6669" s="13" t="e">
        <f ca="1">IF(CalcTable[[#This Row],[Day of Year]]&lt;123,FCAP,AE6668)</f>
        <v>#NAME?</v>
      </c>
      <c r="O6669" s="17" t="e">
        <f ca="1">IF(IRR_DRIP,5,COUNTIF('IDET Wind Values'!C6653:G6653,"&lt;="&amp;IRR_MAXWIND))</f>
        <v>#NAME?</v>
      </c>
      <c r="P6669" s="13" t="e">
        <f ca="1">CalcTable[[#This Row],[ET_o]]*KL</f>
        <v>#NAME?</v>
      </c>
      <c r="Q6669" s="13" t="e">
        <f ca="1">IF(WILTPT&lt;=0,1,MAX(0,MIN(1,(CalcTable[[#This Row],[IWC]]-WILTPT)/(MAD-WILTPT))))</f>
        <v>#NAME?</v>
      </c>
      <c r="R6669" s="13" t="e">
        <f ca="1">CalcTable[[#This Row],[ETMult]]*CalcTable[[#This Row],[ETb]]</f>
        <v>#NAME?</v>
      </c>
      <c r="S6669" s="13" t="b">
        <f>INDEX(IRR_LIST,CalcTable[[#This Row],[Day of Week]]+1)</f>
        <v>1</v>
      </c>
      <c r="T6669" s="13">
        <f t="shared" ca="1" si="2074"/>
        <v>12.4</v>
      </c>
      <c r="U6669" s="13" t="b">
        <f ca="1">IF(CalcTable[[#This Row],[IrrPrecip]]&gt;=IC_MM,FALSE,TRUE)</f>
        <v>0</v>
      </c>
      <c r="V6669" s="13" t="b">
        <f t="shared" si="2075"/>
        <v>1</v>
      </c>
      <c r="W6669" s="13" t="e">
        <f ca="1">IF(AND(IRR_DRIP=FALSE,CalcTable[[#This Row],[IrrHours]]&lt;=0),FALSE,TRUE)</f>
        <v>#NAME?</v>
      </c>
      <c r="X6669" s="13" t="e">
        <f ca="1">AND(CalcTable[[#This Row],[IrrDay]],CalcTable[[#This Row],[IrrRain]],CalcTable[[#This Row],[IrrWarm]],CalcTable[[#This Row],[IrrWindy]])</f>
        <v>#NAME?</v>
      </c>
      <c r="Y6669" s="13" t="e">
        <f t="shared" ca="1" si="2076"/>
        <v>#NAME?</v>
      </c>
      <c r="Z6669" s="13" t="e">
        <f ca="1">CalcTable[[#This Row],[IrrHours]]/5</f>
        <v>#NAME?</v>
      </c>
      <c r="AA6669" s="13" t="e">
        <f ca="1">IF(CalcTable[[#This Row],[IrrFlag]]=FALSE,0,MAX(0,CalcTable[[#This Row],[VolRednWind]]*(FCAP*IRR_TARGET-CalcTable[[#This Row],[IWC]])))</f>
        <v>#NAME?</v>
      </c>
      <c r="AB6669" s="13" t="e">
        <f ca="1">CalcTable[[#This Row],[IWC]]+CalcTable[[#This Row],[Eff Precip]]+CalcTable[[#This Row],[IrrAmt]]-CalcTable[[#This Row],[AET]]</f>
        <v>#NAME?</v>
      </c>
      <c r="AC6669" s="13" t="e">
        <f ca="1">IF(CalcTable[[#This Row],[PWC]]&gt;FCAP,MIN(24*PERC,MIN(SAT,CalcTable[[#This Row],[PWC]])-FCAP),0)</f>
        <v>#NAME?</v>
      </c>
      <c r="AD6669" s="13" t="e">
        <f ca="1">IF(CalcTable[[#This Row],[PWC]]&gt;SAT,CalcTable[[#This Row],[PWC]]-SAT,0)</f>
        <v>#NAME?</v>
      </c>
      <c r="AE6669" s="13" t="e">
        <f ca="1">CalcTable[[#This Row],[PWC]]-CalcTable[[#This Row],[PercAmt]]-CalcTable[[#This Row],[Runoff]]</f>
        <v>#NAME?</v>
      </c>
      <c r="AF6669" s="13" t="e">
        <f ca="1">CalcTable[[#This Row],[IrrAmt]]/1000*CUR_IRR_AREA*10000/IRR_EFF</f>
        <v>#NAME?</v>
      </c>
      <c r="AG6669" s="147"/>
      <c r="AH6669" s="13"/>
      <c r="AI6669" s="50">
        <v>0</v>
      </c>
      <c r="AJ6669" s="50">
        <v>0</v>
      </c>
      <c r="AK6669" s="50">
        <v>0</v>
      </c>
      <c r="AL6669" s="50">
        <v>0</v>
      </c>
      <c r="AM6669" s="50"/>
      <c r="AN6669" s="50"/>
      <c r="AO6669" s="50"/>
      <c r="AP6669" s="50"/>
      <c r="AQ6669" s="50"/>
      <c r="AR6669" s="50"/>
      <c r="AS6669" s="50"/>
      <c r="AT6669" s="50"/>
      <c r="AU6669" s="50"/>
      <c r="AV6669" s="50"/>
      <c r="AW6669" s="50"/>
      <c r="AX6669" s="50">
        <f t="shared" si="2087"/>
        <v>0</v>
      </c>
      <c r="AY6669" s="50"/>
      <c r="AZ6669" s="50">
        <f t="shared" si="2077"/>
        <v>0</v>
      </c>
      <c r="BA6669" s="50">
        <f t="shared" si="2078"/>
        <v>0</v>
      </c>
      <c r="BB6669" s="50">
        <f t="shared" si="2079"/>
        <v>0</v>
      </c>
      <c r="BC6669" s="17">
        <f t="shared" si="2080"/>
        <v>20037</v>
      </c>
      <c r="BD6669" s="50">
        <f t="shared" si="2081"/>
        <v>0</v>
      </c>
      <c r="BE6669" s="50">
        <f t="shared" si="2082"/>
        <v>0</v>
      </c>
      <c r="BF6669" s="50">
        <f t="shared" si="2088"/>
        <v>0</v>
      </c>
      <c r="BG6669" s="50"/>
      <c r="BH6669" s="17">
        <f t="shared" si="2083"/>
        <v>0</v>
      </c>
      <c r="BI6669" s="17">
        <f t="shared" si="2091"/>
        <v>6669</v>
      </c>
      <c r="BJ6669" s="17">
        <f t="shared" si="2089"/>
        <v>6669</v>
      </c>
      <c r="BK6669" s="150">
        <f t="shared" si="2090"/>
        <v>37812</v>
      </c>
      <c r="BL6669" s="50" t="e">
        <f t="shared" ca="1" si="2084"/>
        <v>#NAME?</v>
      </c>
      <c r="BM6669" s="50" t="e">
        <f t="shared" ca="1" si="2085"/>
        <v>#NAME?</v>
      </c>
      <c r="BN6669" s="50" t="e">
        <f t="shared" ca="1" si="2086"/>
        <v>#NAME?</v>
      </c>
    </row>
    <row r="6670" spans="1:66" x14ac:dyDescent="0.35">
      <c r="A6670" s="48">
        <v>37813</v>
      </c>
      <c r="B6670" s="17">
        <v>2003</v>
      </c>
      <c r="C6670" s="17">
        <v>7</v>
      </c>
      <c r="D6670" s="17">
        <v>192</v>
      </c>
      <c r="E6670" s="17">
        <v>11</v>
      </c>
      <c r="F6670" s="17">
        <v>6</v>
      </c>
      <c r="G6670" s="50">
        <v>11.5</v>
      </c>
      <c r="H6670" s="32">
        <v>5.2148239892190853</v>
      </c>
      <c r="I6670" s="50">
        <v>8.3333333333333339</v>
      </c>
      <c r="J6670" s="13">
        <v>0</v>
      </c>
      <c r="K6670" s="13">
        <f t="shared" si="2072"/>
        <v>0</v>
      </c>
      <c r="L6670" s="13">
        <f t="shared" si="2073"/>
        <v>0</v>
      </c>
      <c r="M6670" s="13" t="e">
        <f ca="1">CalcTable[[#This Row],[IWC]]-AE6669</f>
        <v>#NAME?</v>
      </c>
      <c r="N6670" s="13" t="e">
        <f ca="1">IF(CalcTable[[#This Row],[Day of Year]]&lt;123,FCAP,AE6669)</f>
        <v>#NAME?</v>
      </c>
      <c r="O6670" s="17" t="e">
        <f ca="1">IF(IRR_DRIP,5,COUNTIF('IDET Wind Values'!C6654:G6654,"&lt;="&amp;IRR_MAXWIND))</f>
        <v>#NAME?</v>
      </c>
      <c r="P6670" s="13" t="e">
        <f ca="1">CalcTable[[#This Row],[ET_o]]*KL</f>
        <v>#NAME?</v>
      </c>
      <c r="Q6670" s="13" t="e">
        <f ca="1">IF(WILTPT&lt;=0,1,MAX(0,MIN(1,(CalcTable[[#This Row],[IWC]]-WILTPT)/(MAD-WILTPT))))</f>
        <v>#NAME?</v>
      </c>
      <c r="R6670" s="13" t="e">
        <f ca="1">CalcTable[[#This Row],[ETMult]]*CalcTable[[#This Row],[ETb]]</f>
        <v>#NAME?</v>
      </c>
      <c r="S6670" s="13" t="b">
        <f>INDEX(IRR_LIST,CalcTable[[#This Row],[Day of Week]]+1)</f>
        <v>0</v>
      </c>
      <c r="T6670" s="13">
        <f t="shared" ca="1" si="2074"/>
        <v>0</v>
      </c>
      <c r="U6670" s="13" t="b">
        <f ca="1">IF(CalcTable[[#This Row],[IrrPrecip]]&gt;=IC_MM,FALSE,TRUE)</f>
        <v>1</v>
      </c>
      <c r="V6670" s="13" t="b">
        <f t="shared" si="2075"/>
        <v>1</v>
      </c>
      <c r="W6670" s="13" t="e">
        <f ca="1">IF(AND(IRR_DRIP=FALSE,CalcTable[[#This Row],[IrrHours]]&lt;=0),FALSE,TRUE)</f>
        <v>#NAME?</v>
      </c>
      <c r="X6670" s="13" t="e">
        <f ca="1">AND(CalcTable[[#This Row],[IrrDay]],CalcTable[[#This Row],[IrrRain]],CalcTable[[#This Row],[IrrWarm]],CalcTable[[#This Row],[IrrWindy]])</f>
        <v>#NAME?</v>
      </c>
      <c r="Y6670" s="13" t="e">
        <f t="shared" ca="1" si="2076"/>
        <v>#NAME?</v>
      </c>
      <c r="Z6670" s="13" t="e">
        <f ca="1">CalcTable[[#This Row],[IrrHours]]/5</f>
        <v>#NAME?</v>
      </c>
      <c r="AA6670" s="13" t="e">
        <f ca="1">IF(CalcTable[[#This Row],[IrrFlag]]=FALSE,0,MAX(0,CalcTable[[#This Row],[VolRednWind]]*(FCAP*IRR_TARGET-CalcTable[[#This Row],[IWC]])))</f>
        <v>#NAME?</v>
      </c>
      <c r="AB6670" s="13" t="e">
        <f ca="1">CalcTable[[#This Row],[IWC]]+CalcTable[[#This Row],[Eff Precip]]+CalcTable[[#This Row],[IrrAmt]]-CalcTable[[#This Row],[AET]]</f>
        <v>#NAME?</v>
      </c>
      <c r="AC6670" s="13" t="e">
        <f ca="1">IF(CalcTable[[#This Row],[PWC]]&gt;FCAP,MIN(24*PERC,MIN(SAT,CalcTable[[#This Row],[PWC]])-FCAP),0)</f>
        <v>#NAME?</v>
      </c>
      <c r="AD6670" s="13" t="e">
        <f ca="1">IF(CalcTable[[#This Row],[PWC]]&gt;SAT,CalcTable[[#This Row],[PWC]]-SAT,0)</f>
        <v>#NAME?</v>
      </c>
      <c r="AE6670" s="13" t="e">
        <f ca="1">CalcTable[[#This Row],[PWC]]-CalcTable[[#This Row],[PercAmt]]-CalcTable[[#This Row],[Runoff]]</f>
        <v>#NAME?</v>
      </c>
      <c r="AF6670" s="13" t="e">
        <f ca="1">CalcTable[[#This Row],[IrrAmt]]/1000*CUR_IRR_AREA*10000/IRR_EFF</f>
        <v>#NAME?</v>
      </c>
      <c r="AG6670" s="147"/>
      <c r="AH6670" s="13"/>
      <c r="AI6670" s="50">
        <v>0</v>
      </c>
      <c r="AJ6670" s="50">
        <v>0</v>
      </c>
      <c r="AK6670" s="50">
        <v>0</v>
      </c>
      <c r="AL6670" s="50">
        <v>7.7008553614910547</v>
      </c>
      <c r="AM6670" s="50"/>
      <c r="AN6670" s="50"/>
      <c r="AO6670" s="50"/>
      <c r="AP6670" s="50"/>
      <c r="AQ6670" s="50"/>
      <c r="AR6670" s="50"/>
      <c r="AS6670" s="50"/>
      <c r="AT6670" s="50"/>
      <c r="AU6670" s="50"/>
      <c r="AV6670" s="50"/>
      <c r="AW6670" s="50"/>
      <c r="AX6670" s="50">
        <f t="shared" si="2087"/>
        <v>7.7008553614910547</v>
      </c>
      <c r="AY6670" s="50"/>
      <c r="AZ6670" s="50">
        <f t="shared" si="2077"/>
        <v>225.8917572704043</v>
      </c>
      <c r="BA6670" s="50">
        <f t="shared" si="2078"/>
        <v>347.80159452744789</v>
      </c>
      <c r="BB6670" s="50">
        <f t="shared" si="2079"/>
        <v>358.55834487365763</v>
      </c>
      <c r="BC6670" s="17">
        <f t="shared" si="2080"/>
        <v>20037</v>
      </c>
      <c r="BD6670" s="50">
        <f t="shared" si="2081"/>
        <v>7.7008553614910547</v>
      </c>
      <c r="BE6670" s="50">
        <f t="shared" si="2082"/>
        <v>225.8917572704043</v>
      </c>
      <c r="BF6670" s="50">
        <f t="shared" si="2088"/>
        <v>369.48700389273318</v>
      </c>
      <c r="BG6670" s="50"/>
      <c r="BH6670" s="17">
        <f t="shared" si="2083"/>
        <v>0</v>
      </c>
      <c r="BI6670" s="17">
        <f t="shared" si="2091"/>
        <v>6670</v>
      </c>
      <c r="BJ6670" s="17">
        <f t="shared" si="2089"/>
        <v>6670</v>
      </c>
      <c r="BK6670" s="150">
        <f t="shared" si="2090"/>
        <v>37813</v>
      </c>
      <c r="BL6670" s="50" t="e">
        <f t="shared" ca="1" si="2084"/>
        <v>#NAME?</v>
      </c>
      <c r="BM6670" s="50" t="e">
        <f t="shared" ca="1" si="2085"/>
        <v>#NAME?</v>
      </c>
      <c r="BN6670" s="50" t="e">
        <f t="shared" ca="1" si="2086"/>
        <v>#NAME?</v>
      </c>
    </row>
    <row r="6671" spans="1:66" x14ac:dyDescent="0.35">
      <c r="A6671" s="48">
        <v>37814</v>
      </c>
      <c r="B6671" s="17">
        <v>2003</v>
      </c>
      <c r="C6671" s="17">
        <v>7</v>
      </c>
      <c r="D6671" s="17">
        <v>193</v>
      </c>
      <c r="E6671" s="17">
        <v>12</v>
      </c>
      <c r="F6671" s="17">
        <v>7</v>
      </c>
      <c r="G6671" s="50">
        <v>12.1</v>
      </c>
      <c r="H6671" s="32">
        <v>6.8612144841132121</v>
      </c>
      <c r="I6671" s="50">
        <v>7.5</v>
      </c>
      <c r="J6671" s="13">
        <v>0</v>
      </c>
      <c r="K6671" s="13">
        <f t="shared" si="2072"/>
        <v>0</v>
      </c>
      <c r="L6671" s="13">
        <f t="shared" si="2073"/>
        <v>0</v>
      </c>
      <c r="M6671" s="13" t="e">
        <f ca="1">CalcTable[[#This Row],[IWC]]-AE6670</f>
        <v>#NAME?</v>
      </c>
      <c r="N6671" s="13" t="e">
        <f ca="1">IF(CalcTable[[#This Row],[Day of Year]]&lt;123,FCAP,AE6670)</f>
        <v>#NAME?</v>
      </c>
      <c r="O6671" s="17" t="e">
        <f ca="1">IF(IRR_DRIP,5,COUNTIF('IDET Wind Values'!C6655:G6655,"&lt;="&amp;IRR_MAXWIND))</f>
        <v>#NAME?</v>
      </c>
      <c r="P6671" s="13" t="e">
        <f ca="1">CalcTable[[#This Row],[ET_o]]*KL</f>
        <v>#NAME?</v>
      </c>
      <c r="Q6671" s="13" t="e">
        <f ca="1">IF(WILTPT&lt;=0,1,MAX(0,MIN(1,(CalcTable[[#This Row],[IWC]]-WILTPT)/(MAD-WILTPT))))</f>
        <v>#NAME?</v>
      </c>
      <c r="R6671" s="13" t="e">
        <f ca="1">CalcTable[[#This Row],[ETMult]]*CalcTable[[#This Row],[ETb]]</f>
        <v>#NAME?</v>
      </c>
      <c r="S6671" s="13" t="b">
        <f>INDEX(IRR_LIST,CalcTable[[#This Row],[Day of Week]]+1)</f>
        <v>0</v>
      </c>
      <c r="T6671" s="13">
        <f t="shared" ca="1" si="2074"/>
        <v>0</v>
      </c>
      <c r="U6671" s="13" t="b">
        <f ca="1">IF(CalcTable[[#This Row],[IrrPrecip]]&gt;=IC_MM,FALSE,TRUE)</f>
        <v>1</v>
      </c>
      <c r="V6671" s="13" t="b">
        <f t="shared" si="2075"/>
        <v>1</v>
      </c>
      <c r="W6671" s="13" t="e">
        <f ca="1">IF(AND(IRR_DRIP=FALSE,CalcTable[[#This Row],[IrrHours]]&lt;=0),FALSE,TRUE)</f>
        <v>#NAME?</v>
      </c>
      <c r="X6671" s="13" t="e">
        <f ca="1">AND(CalcTable[[#This Row],[IrrDay]],CalcTable[[#This Row],[IrrRain]],CalcTable[[#This Row],[IrrWarm]],CalcTable[[#This Row],[IrrWindy]])</f>
        <v>#NAME?</v>
      </c>
      <c r="Y6671" s="13" t="e">
        <f t="shared" ca="1" si="2076"/>
        <v>#NAME?</v>
      </c>
      <c r="Z6671" s="13" t="e">
        <f ca="1">CalcTable[[#This Row],[IrrHours]]/5</f>
        <v>#NAME?</v>
      </c>
      <c r="AA6671" s="13" t="e">
        <f ca="1">IF(CalcTable[[#This Row],[IrrFlag]]=FALSE,0,MAX(0,CalcTable[[#This Row],[VolRednWind]]*(FCAP*IRR_TARGET-CalcTable[[#This Row],[IWC]])))</f>
        <v>#NAME?</v>
      </c>
      <c r="AB6671" s="13" t="e">
        <f ca="1">CalcTable[[#This Row],[IWC]]+CalcTable[[#This Row],[Eff Precip]]+CalcTable[[#This Row],[IrrAmt]]-CalcTable[[#This Row],[AET]]</f>
        <v>#NAME?</v>
      </c>
      <c r="AC6671" s="13" t="e">
        <f ca="1">IF(CalcTable[[#This Row],[PWC]]&gt;FCAP,MIN(24*PERC,MIN(SAT,CalcTable[[#This Row],[PWC]])-FCAP),0)</f>
        <v>#NAME?</v>
      </c>
      <c r="AD6671" s="13" t="e">
        <f ca="1">IF(CalcTable[[#This Row],[PWC]]&gt;SAT,CalcTable[[#This Row],[PWC]]-SAT,0)</f>
        <v>#NAME?</v>
      </c>
      <c r="AE6671" s="13" t="e">
        <f ca="1">CalcTable[[#This Row],[PWC]]-CalcTable[[#This Row],[PercAmt]]-CalcTable[[#This Row],[Runoff]]</f>
        <v>#NAME?</v>
      </c>
      <c r="AF6671" s="13" t="e">
        <f ca="1">CalcTable[[#This Row],[IrrAmt]]/1000*CUR_IRR_AREA*10000/IRR_EFF</f>
        <v>#NAME?</v>
      </c>
      <c r="AG6671" s="147"/>
      <c r="AH6671" s="13"/>
      <c r="AI6671" s="50">
        <v>0</v>
      </c>
      <c r="AJ6671" s="50">
        <v>0</v>
      </c>
      <c r="AK6671" s="50">
        <v>6.3231808815897326</v>
      </c>
      <c r="AL6671" s="50">
        <v>0</v>
      </c>
      <c r="AM6671" s="50"/>
      <c r="AN6671" s="50"/>
      <c r="AO6671" s="50"/>
      <c r="AP6671" s="50"/>
      <c r="AQ6671" s="50"/>
      <c r="AR6671" s="50"/>
      <c r="AS6671" s="50"/>
      <c r="AT6671" s="50"/>
      <c r="AU6671" s="50"/>
      <c r="AV6671" s="50"/>
      <c r="AW6671" s="50"/>
      <c r="AX6671" s="50">
        <f t="shared" si="2087"/>
        <v>6.3231808815897326</v>
      </c>
      <c r="AY6671" s="50"/>
      <c r="AZ6671" s="50">
        <f t="shared" si="2077"/>
        <v>92.739986263316084</v>
      </c>
      <c r="BA6671" s="50">
        <f t="shared" si="2078"/>
        <v>142.79013758002634</v>
      </c>
      <c r="BB6671" s="50">
        <f t="shared" si="2079"/>
        <v>147.20632740208904</v>
      </c>
      <c r="BC6671" s="17">
        <f t="shared" si="2080"/>
        <v>20037</v>
      </c>
      <c r="BD6671" s="50">
        <f t="shared" si="2081"/>
        <v>6.3231808815897326</v>
      </c>
      <c r="BE6671" s="50">
        <f t="shared" si="2082"/>
        <v>92.739986263316084</v>
      </c>
      <c r="BF6671" s="50">
        <f t="shared" si="2088"/>
        <v>151.69309442516501</v>
      </c>
      <c r="BG6671" s="50"/>
      <c r="BH6671" s="17">
        <f t="shared" si="2083"/>
        <v>0</v>
      </c>
      <c r="BI6671" s="17">
        <f t="shared" si="2091"/>
        <v>6671</v>
      </c>
      <c r="BJ6671" s="17">
        <f t="shared" si="2089"/>
        <v>6671</v>
      </c>
      <c r="BK6671" s="150">
        <f t="shared" si="2090"/>
        <v>37814</v>
      </c>
      <c r="BL6671" s="50" t="e">
        <f t="shared" ca="1" si="2084"/>
        <v>#NAME?</v>
      </c>
      <c r="BM6671" s="50" t="e">
        <f t="shared" ca="1" si="2085"/>
        <v>#NAME?</v>
      </c>
      <c r="BN6671" s="50" t="e">
        <f t="shared" ca="1" si="2086"/>
        <v>#NAME?</v>
      </c>
    </row>
    <row r="6672" spans="1:66" x14ac:dyDescent="0.35">
      <c r="A6672" s="48">
        <v>37815</v>
      </c>
      <c r="B6672" s="17">
        <v>2003</v>
      </c>
      <c r="C6672" s="17">
        <v>7</v>
      </c>
      <c r="D6672" s="17">
        <v>194</v>
      </c>
      <c r="E6672" s="17">
        <v>13</v>
      </c>
      <c r="F6672" s="17">
        <v>1</v>
      </c>
      <c r="G6672" s="50">
        <v>11.5</v>
      </c>
      <c r="H6672" s="32">
        <v>4.5054146995263684</v>
      </c>
      <c r="I6672" s="50">
        <v>7.166666666666667</v>
      </c>
      <c r="J6672" s="13">
        <v>6.4</v>
      </c>
      <c r="K6672" s="13">
        <f t="shared" si="2072"/>
        <v>6.4</v>
      </c>
      <c r="L6672" s="13">
        <f t="shared" si="2073"/>
        <v>1.0500000000000003</v>
      </c>
      <c r="M6672" s="13" t="e">
        <f ca="1">CalcTable[[#This Row],[IWC]]-AE6671</f>
        <v>#NAME?</v>
      </c>
      <c r="N6672" s="13" t="e">
        <f ca="1">IF(CalcTable[[#This Row],[Day of Year]]&lt;123,FCAP,AE6671)</f>
        <v>#NAME?</v>
      </c>
      <c r="O6672" s="17" t="e">
        <f ca="1">IF(IRR_DRIP,5,COUNTIF('IDET Wind Values'!C6656:G6656,"&lt;="&amp;IRR_MAXWIND))</f>
        <v>#NAME?</v>
      </c>
      <c r="P6672" s="13" t="e">
        <f ca="1">CalcTable[[#This Row],[ET_o]]*KL</f>
        <v>#NAME?</v>
      </c>
      <c r="Q6672" s="13" t="e">
        <f ca="1">IF(WILTPT&lt;=0,1,MAX(0,MIN(1,(CalcTable[[#This Row],[IWC]]-WILTPT)/(MAD-WILTPT))))</f>
        <v>#NAME?</v>
      </c>
      <c r="R6672" s="13" t="e">
        <f ca="1">CalcTable[[#This Row],[ETMult]]*CalcTable[[#This Row],[ETb]]</f>
        <v>#NAME?</v>
      </c>
      <c r="S6672" s="13" t="b">
        <f>INDEX(IRR_LIST,CalcTable[[#This Row],[Day of Week]]+1)</f>
        <v>1</v>
      </c>
      <c r="T6672" s="13">
        <f t="shared" ca="1" si="2074"/>
        <v>0</v>
      </c>
      <c r="U6672" s="13" t="b">
        <f ca="1">IF(CalcTable[[#This Row],[IrrPrecip]]&gt;=IC_MM,FALSE,TRUE)</f>
        <v>1</v>
      </c>
      <c r="V6672" s="13" t="b">
        <f t="shared" si="2075"/>
        <v>1</v>
      </c>
      <c r="W6672" s="13" t="e">
        <f ca="1">IF(AND(IRR_DRIP=FALSE,CalcTable[[#This Row],[IrrHours]]&lt;=0),FALSE,TRUE)</f>
        <v>#NAME?</v>
      </c>
      <c r="X6672" s="13" t="e">
        <f ca="1">AND(CalcTable[[#This Row],[IrrDay]],CalcTable[[#This Row],[IrrRain]],CalcTable[[#This Row],[IrrWarm]],CalcTable[[#This Row],[IrrWindy]])</f>
        <v>#NAME?</v>
      </c>
      <c r="Y6672" s="13" t="e">
        <f t="shared" ca="1" si="2076"/>
        <v>#NAME?</v>
      </c>
      <c r="Z6672" s="13" t="e">
        <f ca="1">CalcTable[[#This Row],[IrrHours]]/5</f>
        <v>#NAME?</v>
      </c>
      <c r="AA6672" s="13" t="e">
        <f ca="1">IF(CalcTable[[#This Row],[IrrFlag]]=FALSE,0,MAX(0,CalcTable[[#This Row],[VolRednWind]]*(FCAP*IRR_TARGET-CalcTable[[#This Row],[IWC]])))</f>
        <v>#NAME?</v>
      </c>
      <c r="AB6672" s="13" t="e">
        <f ca="1">CalcTable[[#This Row],[IWC]]+CalcTable[[#This Row],[Eff Precip]]+CalcTable[[#This Row],[IrrAmt]]-CalcTable[[#This Row],[AET]]</f>
        <v>#NAME?</v>
      </c>
      <c r="AC6672" s="13" t="e">
        <f ca="1">IF(CalcTable[[#This Row],[PWC]]&gt;FCAP,MIN(24*PERC,MIN(SAT,CalcTable[[#This Row],[PWC]])-FCAP),0)</f>
        <v>#NAME?</v>
      </c>
      <c r="AD6672" s="13" t="e">
        <f ca="1">IF(CalcTable[[#This Row],[PWC]]&gt;SAT,CalcTable[[#This Row],[PWC]]-SAT,0)</f>
        <v>#NAME?</v>
      </c>
      <c r="AE6672" s="13" t="e">
        <f ca="1">CalcTable[[#This Row],[PWC]]-CalcTable[[#This Row],[PercAmt]]-CalcTable[[#This Row],[Runoff]]</f>
        <v>#NAME?</v>
      </c>
      <c r="AF6672" s="13" t="e">
        <f ca="1">CalcTable[[#This Row],[IrrAmt]]/1000*CUR_IRR_AREA*10000/IRR_EFF</f>
        <v>#NAME?</v>
      </c>
      <c r="AG6672" s="147"/>
      <c r="AH6672" s="13"/>
      <c r="AI6672" s="50">
        <v>13.182735856486714</v>
      </c>
      <c r="AJ6672" s="50">
        <v>20.485704777410973</v>
      </c>
      <c r="AK6672" s="50">
        <v>0</v>
      </c>
      <c r="AL6672" s="50">
        <v>0</v>
      </c>
      <c r="AM6672" s="50"/>
      <c r="AN6672" s="50"/>
      <c r="AO6672" s="50"/>
      <c r="AP6672" s="50"/>
      <c r="AQ6672" s="50"/>
      <c r="AR6672" s="50"/>
      <c r="AS6672" s="50"/>
      <c r="AT6672" s="50"/>
      <c r="AU6672" s="50"/>
      <c r="AV6672" s="50"/>
      <c r="AW6672" s="50"/>
      <c r="AX6672" s="50">
        <f t="shared" si="2087"/>
        <v>33.668440633897688</v>
      </c>
      <c r="AY6672" s="50"/>
      <c r="AZ6672" s="50">
        <f t="shared" si="2077"/>
        <v>794.26079936586041</v>
      </c>
      <c r="BA6672" s="50">
        <f t="shared" si="2078"/>
        <v>1288.9439909801158</v>
      </c>
      <c r="BB6672" s="50">
        <f t="shared" si="2079"/>
        <v>1334.1031011673065</v>
      </c>
      <c r="BC6672" s="17">
        <f t="shared" si="2080"/>
        <v>20037</v>
      </c>
      <c r="BD6672" s="50">
        <f t="shared" si="2081"/>
        <v>33.668440633897688</v>
      </c>
      <c r="BE6672" s="50">
        <f t="shared" si="2082"/>
        <v>794.26079936586041</v>
      </c>
      <c r="BF6672" s="50">
        <f t="shared" si="2088"/>
        <v>1299.1578206009578</v>
      </c>
      <c r="BG6672" s="50"/>
      <c r="BH6672" s="17">
        <f t="shared" si="2083"/>
        <v>0</v>
      </c>
      <c r="BI6672" s="17">
        <f t="shared" si="2091"/>
        <v>6672</v>
      </c>
      <c r="BJ6672" s="17">
        <f t="shared" si="2089"/>
        <v>6672</v>
      </c>
      <c r="BK6672" s="150">
        <f t="shared" si="2090"/>
        <v>37815</v>
      </c>
      <c r="BL6672" s="50" t="e">
        <f t="shared" ca="1" si="2084"/>
        <v>#NAME?</v>
      </c>
      <c r="BM6672" s="50" t="e">
        <f t="shared" ca="1" si="2085"/>
        <v>#NAME?</v>
      </c>
      <c r="BN6672" s="50" t="e">
        <f t="shared" ca="1" si="2086"/>
        <v>#NAME?</v>
      </c>
    </row>
    <row r="6673" spans="1:66" x14ac:dyDescent="0.35">
      <c r="A6673" s="48">
        <v>37816</v>
      </c>
      <c r="B6673" s="17">
        <v>2003</v>
      </c>
      <c r="C6673" s="17">
        <v>7</v>
      </c>
      <c r="D6673" s="17">
        <v>195</v>
      </c>
      <c r="E6673" s="17">
        <v>14</v>
      </c>
      <c r="F6673" s="17">
        <v>2</v>
      </c>
      <c r="G6673" s="50">
        <v>9.8000000000000007</v>
      </c>
      <c r="H6673" s="32">
        <v>6.0536313840703189</v>
      </c>
      <c r="I6673" s="50">
        <v>8.5</v>
      </c>
      <c r="J6673" s="13">
        <v>0</v>
      </c>
      <c r="K6673" s="13">
        <f t="shared" si="2072"/>
        <v>0</v>
      </c>
      <c r="L6673" s="13">
        <f t="shared" si="2073"/>
        <v>0</v>
      </c>
      <c r="M6673" s="13" t="e">
        <f ca="1">CalcTable[[#This Row],[IWC]]-AE6672</f>
        <v>#NAME?</v>
      </c>
      <c r="N6673" s="13" t="e">
        <f ca="1">IF(CalcTable[[#This Row],[Day of Year]]&lt;123,FCAP,AE6672)</f>
        <v>#NAME?</v>
      </c>
      <c r="O6673" s="17" t="e">
        <f ca="1">IF(IRR_DRIP,5,COUNTIF('IDET Wind Values'!C6657:G6657,"&lt;="&amp;IRR_MAXWIND))</f>
        <v>#NAME?</v>
      </c>
      <c r="P6673" s="13" t="e">
        <f ca="1">CalcTable[[#This Row],[ET_o]]*KL</f>
        <v>#NAME?</v>
      </c>
      <c r="Q6673" s="13" t="e">
        <f ca="1">IF(WILTPT&lt;=0,1,MAX(0,MIN(1,(CalcTable[[#This Row],[IWC]]-WILTPT)/(MAD-WILTPT))))</f>
        <v>#NAME?</v>
      </c>
      <c r="R6673" s="13" t="e">
        <f ca="1">CalcTable[[#This Row],[ETMult]]*CalcTable[[#This Row],[ETb]]</f>
        <v>#NAME?</v>
      </c>
      <c r="S6673" s="13" t="b">
        <f>INDEX(IRR_LIST,CalcTable[[#This Row],[Day of Week]]+1)</f>
        <v>0</v>
      </c>
      <c r="T6673" s="13">
        <f t="shared" ca="1" si="2074"/>
        <v>6.4</v>
      </c>
      <c r="U6673" s="13" t="b">
        <f ca="1">IF(CalcTable[[#This Row],[IrrPrecip]]&gt;=IC_MM,FALSE,TRUE)</f>
        <v>1</v>
      </c>
      <c r="V6673" s="13" t="b">
        <f t="shared" si="2075"/>
        <v>1</v>
      </c>
      <c r="W6673" s="13" t="e">
        <f ca="1">IF(AND(IRR_DRIP=FALSE,CalcTable[[#This Row],[IrrHours]]&lt;=0),FALSE,TRUE)</f>
        <v>#NAME?</v>
      </c>
      <c r="X6673" s="13" t="e">
        <f ca="1">AND(CalcTable[[#This Row],[IrrDay]],CalcTable[[#This Row],[IrrRain]],CalcTable[[#This Row],[IrrWarm]],CalcTable[[#This Row],[IrrWindy]])</f>
        <v>#NAME?</v>
      </c>
      <c r="Y6673" s="13" t="e">
        <f t="shared" ca="1" si="2076"/>
        <v>#NAME?</v>
      </c>
      <c r="Z6673" s="13" t="e">
        <f ca="1">CalcTable[[#This Row],[IrrHours]]/5</f>
        <v>#NAME?</v>
      </c>
      <c r="AA6673" s="13" t="e">
        <f ca="1">IF(CalcTable[[#This Row],[IrrFlag]]=FALSE,0,MAX(0,CalcTable[[#This Row],[VolRednWind]]*(FCAP*IRR_TARGET-CalcTable[[#This Row],[IWC]])))</f>
        <v>#NAME?</v>
      </c>
      <c r="AB6673" s="13" t="e">
        <f ca="1">CalcTable[[#This Row],[IWC]]+CalcTable[[#This Row],[Eff Precip]]+CalcTable[[#This Row],[IrrAmt]]-CalcTable[[#This Row],[AET]]</f>
        <v>#NAME?</v>
      </c>
      <c r="AC6673" s="13" t="e">
        <f ca="1">IF(CalcTable[[#This Row],[PWC]]&gt;FCAP,MIN(24*PERC,MIN(SAT,CalcTable[[#This Row],[PWC]])-FCAP),0)</f>
        <v>#NAME?</v>
      </c>
      <c r="AD6673" s="13" t="e">
        <f ca="1">IF(CalcTable[[#This Row],[PWC]]&gt;SAT,CalcTable[[#This Row],[PWC]]-SAT,0)</f>
        <v>#NAME?</v>
      </c>
      <c r="AE6673" s="13" t="e">
        <f ca="1">CalcTable[[#This Row],[PWC]]-CalcTable[[#This Row],[PercAmt]]-CalcTable[[#This Row],[Runoff]]</f>
        <v>#NAME?</v>
      </c>
      <c r="AF6673" s="13" t="e">
        <f ca="1">CalcTable[[#This Row],[IrrAmt]]/1000*CUR_IRR_AREA*10000/IRR_EFF</f>
        <v>#NAME?</v>
      </c>
      <c r="AG6673" s="147"/>
      <c r="AH6673" s="13"/>
      <c r="AI6673" s="50">
        <v>0</v>
      </c>
      <c r="AJ6673" s="50">
        <v>0</v>
      </c>
      <c r="AK6673" s="50">
        <v>2.6889189989620323</v>
      </c>
      <c r="AL6673" s="50">
        <v>7.8438542063756529</v>
      </c>
      <c r="AM6673" s="50"/>
      <c r="AN6673" s="50"/>
      <c r="AO6673" s="50"/>
      <c r="AP6673" s="50"/>
      <c r="AQ6673" s="50"/>
      <c r="AR6673" s="50"/>
      <c r="AS6673" s="50"/>
      <c r="AT6673" s="50"/>
      <c r="AU6673" s="50"/>
      <c r="AV6673" s="50"/>
      <c r="AW6673" s="50"/>
      <c r="AX6673" s="50">
        <f t="shared" si="2087"/>
        <v>10.532773205337685</v>
      </c>
      <c r="AY6673" s="50"/>
      <c r="AZ6673" s="50">
        <f t="shared" si="2077"/>
        <v>269.52386870512896</v>
      </c>
      <c r="BA6673" s="50">
        <f t="shared" si="2078"/>
        <v>414.98119467297641</v>
      </c>
      <c r="BB6673" s="50">
        <f t="shared" si="2079"/>
        <v>427.81566461131592</v>
      </c>
      <c r="BC6673" s="17">
        <f t="shared" si="2080"/>
        <v>20037</v>
      </c>
      <c r="BD6673" s="50">
        <f t="shared" si="2081"/>
        <v>10.532773205337685</v>
      </c>
      <c r="BE6673" s="50">
        <f t="shared" si="2082"/>
        <v>269.52386870512896</v>
      </c>
      <c r="BF6673" s="50">
        <f t="shared" si="2088"/>
        <v>440.85524823390233</v>
      </c>
      <c r="BG6673" s="50"/>
      <c r="BH6673" s="17">
        <f t="shared" si="2083"/>
        <v>0</v>
      </c>
      <c r="BI6673" s="17">
        <f t="shared" si="2091"/>
        <v>6673</v>
      </c>
      <c r="BJ6673" s="17">
        <f t="shared" si="2089"/>
        <v>6673</v>
      </c>
      <c r="BK6673" s="150">
        <f t="shared" si="2090"/>
        <v>37816</v>
      </c>
      <c r="BL6673" s="50" t="e">
        <f t="shared" ca="1" si="2084"/>
        <v>#NAME?</v>
      </c>
      <c r="BM6673" s="50" t="e">
        <f t="shared" ca="1" si="2085"/>
        <v>#NAME?</v>
      </c>
      <c r="BN6673" s="50" t="e">
        <f t="shared" ca="1" si="2086"/>
        <v>#NAME?</v>
      </c>
    </row>
    <row r="6674" spans="1:66" x14ac:dyDescent="0.35">
      <c r="A6674" s="48">
        <v>37817</v>
      </c>
      <c r="B6674" s="17">
        <v>2003</v>
      </c>
      <c r="C6674" s="17">
        <v>7</v>
      </c>
      <c r="D6674" s="17">
        <v>196</v>
      </c>
      <c r="E6674" s="17">
        <v>15</v>
      </c>
      <c r="F6674" s="17">
        <v>3</v>
      </c>
      <c r="G6674" s="50">
        <v>8.8000000000000007</v>
      </c>
      <c r="H6674" s="32">
        <v>5.2437626084724842</v>
      </c>
      <c r="I6674" s="50">
        <v>8</v>
      </c>
      <c r="J6674" s="13">
        <v>0</v>
      </c>
      <c r="K6674" s="13">
        <f t="shared" si="2072"/>
        <v>0</v>
      </c>
      <c r="L6674" s="13">
        <f t="shared" si="2073"/>
        <v>0</v>
      </c>
      <c r="M6674" s="13" t="e">
        <f ca="1">CalcTable[[#This Row],[IWC]]-AE6673</f>
        <v>#NAME?</v>
      </c>
      <c r="N6674" s="13" t="e">
        <f ca="1">IF(CalcTable[[#This Row],[Day of Year]]&lt;123,FCAP,AE6673)</f>
        <v>#NAME?</v>
      </c>
      <c r="O6674" s="17" t="e">
        <f ca="1">IF(IRR_DRIP,5,COUNTIF('IDET Wind Values'!C6658:G6658,"&lt;="&amp;IRR_MAXWIND))</f>
        <v>#NAME?</v>
      </c>
      <c r="P6674" s="13" t="e">
        <f ca="1">CalcTable[[#This Row],[ET_o]]*KL</f>
        <v>#NAME?</v>
      </c>
      <c r="Q6674" s="13" t="e">
        <f ca="1">IF(WILTPT&lt;=0,1,MAX(0,MIN(1,(CalcTable[[#This Row],[IWC]]-WILTPT)/(MAD-WILTPT))))</f>
        <v>#NAME?</v>
      </c>
      <c r="R6674" s="13" t="e">
        <f ca="1">CalcTable[[#This Row],[ETMult]]*CalcTable[[#This Row],[ETb]]</f>
        <v>#NAME?</v>
      </c>
      <c r="S6674" s="13" t="b">
        <f>INDEX(IRR_LIST,CalcTable[[#This Row],[Day of Week]]+1)</f>
        <v>1</v>
      </c>
      <c r="T6674" s="13">
        <f t="shared" ca="1" si="2074"/>
        <v>6.4</v>
      </c>
      <c r="U6674" s="13" t="b">
        <f ca="1">IF(CalcTable[[#This Row],[IrrPrecip]]&gt;=IC_MM,FALSE,TRUE)</f>
        <v>1</v>
      </c>
      <c r="V6674" s="13" t="b">
        <f t="shared" si="2075"/>
        <v>1</v>
      </c>
      <c r="W6674" s="13" t="e">
        <f ca="1">IF(AND(IRR_DRIP=FALSE,CalcTable[[#This Row],[IrrHours]]&lt;=0),FALSE,TRUE)</f>
        <v>#NAME?</v>
      </c>
      <c r="X6674" s="13" t="e">
        <f ca="1">AND(CalcTable[[#This Row],[IrrDay]],CalcTable[[#This Row],[IrrRain]],CalcTable[[#This Row],[IrrWarm]],CalcTable[[#This Row],[IrrWindy]])</f>
        <v>#NAME?</v>
      </c>
      <c r="Y6674" s="13" t="e">
        <f t="shared" ca="1" si="2076"/>
        <v>#NAME?</v>
      </c>
      <c r="Z6674" s="13" t="e">
        <f ca="1">CalcTable[[#This Row],[IrrHours]]/5</f>
        <v>#NAME?</v>
      </c>
      <c r="AA6674" s="13" t="e">
        <f ca="1">IF(CalcTable[[#This Row],[IrrFlag]]=FALSE,0,MAX(0,CalcTable[[#This Row],[VolRednWind]]*(FCAP*IRR_TARGET-CalcTable[[#This Row],[IWC]])))</f>
        <v>#NAME?</v>
      </c>
      <c r="AB6674" s="13" t="e">
        <f ca="1">CalcTable[[#This Row],[IWC]]+CalcTable[[#This Row],[Eff Precip]]+CalcTable[[#This Row],[IrrAmt]]-CalcTable[[#This Row],[AET]]</f>
        <v>#NAME?</v>
      </c>
      <c r="AC6674" s="13" t="e">
        <f ca="1">IF(CalcTable[[#This Row],[PWC]]&gt;FCAP,MIN(24*PERC,MIN(SAT,CalcTable[[#This Row],[PWC]])-FCAP),0)</f>
        <v>#NAME?</v>
      </c>
      <c r="AD6674" s="13" t="e">
        <f ca="1">IF(CalcTable[[#This Row],[PWC]]&gt;SAT,CalcTable[[#This Row],[PWC]]-SAT,0)</f>
        <v>#NAME?</v>
      </c>
      <c r="AE6674" s="13" t="e">
        <f ca="1">CalcTable[[#This Row],[PWC]]-CalcTable[[#This Row],[PercAmt]]-CalcTable[[#This Row],[Runoff]]</f>
        <v>#NAME?</v>
      </c>
      <c r="AF6674" s="13" t="e">
        <f ca="1">CalcTable[[#This Row],[IrrAmt]]/1000*CUR_IRR_AREA*10000/IRR_EFF</f>
        <v>#NAME?</v>
      </c>
      <c r="AG6674" s="147"/>
      <c r="AH6674" s="13"/>
      <c r="AI6674" s="50">
        <v>3.0582167875396893</v>
      </c>
      <c r="AJ6674" s="50">
        <v>4.4214167875396901</v>
      </c>
      <c r="AK6674" s="50">
        <v>0</v>
      </c>
      <c r="AL6674" s="50">
        <v>0</v>
      </c>
      <c r="AM6674" s="50"/>
      <c r="AN6674" s="50"/>
      <c r="AO6674" s="50"/>
      <c r="AP6674" s="50"/>
      <c r="AQ6674" s="50"/>
      <c r="AR6674" s="50"/>
      <c r="AS6674" s="50"/>
      <c r="AT6674" s="50"/>
      <c r="AU6674" s="50"/>
      <c r="AV6674" s="50"/>
      <c r="AW6674" s="50"/>
      <c r="AX6674" s="50">
        <f t="shared" si="2087"/>
        <v>7.4796335750793794</v>
      </c>
      <c r="AY6674" s="50"/>
      <c r="AZ6674" s="50">
        <f t="shared" si="2077"/>
        <v>174.54873865174636</v>
      </c>
      <c r="BA6674" s="50">
        <f t="shared" si="2078"/>
        <v>283.00183120751763</v>
      </c>
      <c r="BB6674" s="50">
        <f t="shared" si="2079"/>
        <v>292.89725212542123</v>
      </c>
      <c r="BC6674" s="17">
        <f t="shared" si="2080"/>
        <v>20037</v>
      </c>
      <c r="BD6674" s="50">
        <f t="shared" si="2081"/>
        <v>7.4796335750793794</v>
      </c>
      <c r="BE6674" s="50">
        <f t="shared" si="2082"/>
        <v>174.54873865174636</v>
      </c>
      <c r="BF6674" s="50">
        <f t="shared" si="2088"/>
        <v>285.50617010999377</v>
      </c>
      <c r="BG6674" s="50"/>
      <c r="BH6674" s="17">
        <f t="shared" si="2083"/>
        <v>0</v>
      </c>
      <c r="BI6674" s="17">
        <f t="shared" si="2091"/>
        <v>6674</v>
      </c>
      <c r="BJ6674" s="17">
        <f t="shared" si="2089"/>
        <v>6674</v>
      </c>
      <c r="BK6674" s="150">
        <f t="shared" si="2090"/>
        <v>37817</v>
      </c>
      <c r="BL6674" s="50" t="e">
        <f t="shared" ca="1" si="2084"/>
        <v>#NAME?</v>
      </c>
      <c r="BM6674" s="50" t="e">
        <f t="shared" ca="1" si="2085"/>
        <v>#NAME?</v>
      </c>
      <c r="BN6674" s="50" t="e">
        <f t="shared" ca="1" si="2086"/>
        <v>#NAME?</v>
      </c>
    </row>
    <row r="6675" spans="1:66" x14ac:dyDescent="0.35">
      <c r="A6675" s="48">
        <v>37818</v>
      </c>
      <c r="B6675" s="17">
        <v>2003</v>
      </c>
      <c r="C6675" s="17">
        <v>7</v>
      </c>
      <c r="D6675" s="17">
        <v>197</v>
      </c>
      <c r="E6675" s="17">
        <v>16</v>
      </c>
      <c r="F6675" s="17">
        <v>4</v>
      </c>
      <c r="G6675" s="50">
        <v>10</v>
      </c>
      <c r="H6675" s="32">
        <v>6.5715915762809063</v>
      </c>
      <c r="I6675" s="50">
        <v>8.5</v>
      </c>
      <c r="J6675" s="13">
        <v>0</v>
      </c>
      <c r="K6675" s="13">
        <f t="shared" si="2072"/>
        <v>0</v>
      </c>
      <c r="L6675" s="13">
        <f t="shared" si="2073"/>
        <v>0</v>
      </c>
      <c r="M6675" s="13" t="e">
        <f ca="1">CalcTable[[#This Row],[IWC]]-AE6674</f>
        <v>#NAME?</v>
      </c>
      <c r="N6675" s="13" t="e">
        <f ca="1">IF(CalcTable[[#This Row],[Day of Year]]&lt;123,FCAP,AE6674)</f>
        <v>#NAME?</v>
      </c>
      <c r="O6675" s="17" t="e">
        <f ca="1">IF(IRR_DRIP,5,COUNTIF('IDET Wind Values'!C6659:G6659,"&lt;="&amp;IRR_MAXWIND))</f>
        <v>#NAME?</v>
      </c>
      <c r="P6675" s="13" t="e">
        <f ca="1">CalcTable[[#This Row],[ET_o]]*KL</f>
        <v>#NAME?</v>
      </c>
      <c r="Q6675" s="13" t="e">
        <f ca="1">IF(WILTPT&lt;=0,1,MAX(0,MIN(1,(CalcTable[[#This Row],[IWC]]-WILTPT)/(MAD-WILTPT))))</f>
        <v>#NAME?</v>
      </c>
      <c r="R6675" s="13" t="e">
        <f ca="1">CalcTable[[#This Row],[ETMult]]*CalcTable[[#This Row],[ETb]]</f>
        <v>#NAME?</v>
      </c>
      <c r="S6675" s="13" t="b">
        <f>INDEX(IRR_LIST,CalcTable[[#This Row],[Day of Week]]+1)</f>
        <v>0</v>
      </c>
      <c r="T6675" s="13">
        <f t="shared" ca="1" si="2074"/>
        <v>0</v>
      </c>
      <c r="U6675" s="13" t="b">
        <f ca="1">IF(CalcTable[[#This Row],[IrrPrecip]]&gt;=IC_MM,FALSE,TRUE)</f>
        <v>1</v>
      </c>
      <c r="V6675" s="13" t="b">
        <f t="shared" si="2075"/>
        <v>1</v>
      </c>
      <c r="W6675" s="13" t="e">
        <f ca="1">IF(AND(IRR_DRIP=FALSE,CalcTable[[#This Row],[IrrHours]]&lt;=0),FALSE,TRUE)</f>
        <v>#NAME?</v>
      </c>
      <c r="X6675" s="13" t="e">
        <f ca="1">AND(CalcTable[[#This Row],[IrrDay]],CalcTable[[#This Row],[IrrRain]],CalcTable[[#This Row],[IrrWarm]],CalcTable[[#This Row],[IrrWindy]])</f>
        <v>#NAME?</v>
      </c>
      <c r="Y6675" s="13" t="e">
        <f t="shared" ca="1" si="2076"/>
        <v>#NAME?</v>
      </c>
      <c r="Z6675" s="13" t="e">
        <f ca="1">CalcTable[[#This Row],[IrrHours]]/5</f>
        <v>#NAME?</v>
      </c>
      <c r="AA6675" s="13" t="e">
        <f ca="1">IF(CalcTable[[#This Row],[IrrFlag]]=FALSE,0,MAX(0,CalcTable[[#This Row],[VolRednWind]]*(FCAP*IRR_TARGET-CalcTable[[#This Row],[IWC]])))</f>
        <v>#NAME?</v>
      </c>
      <c r="AB6675" s="13" t="e">
        <f ca="1">CalcTable[[#This Row],[IWC]]+CalcTable[[#This Row],[Eff Precip]]+CalcTable[[#This Row],[IrrAmt]]-CalcTable[[#This Row],[AET]]</f>
        <v>#NAME?</v>
      </c>
      <c r="AC6675" s="13" t="e">
        <f ca="1">IF(CalcTable[[#This Row],[PWC]]&gt;FCAP,MIN(24*PERC,MIN(SAT,CalcTable[[#This Row],[PWC]])-FCAP),0)</f>
        <v>#NAME?</v>
      </c>
      <c r="AD6675" s="13" t="e">
        <f ca="1">IF(CalcTable[[#This Row],[PWC]]&gt;SAT,CalcTable[[#This Row],[PWC]]-SAT,0)</f>
        <v>#NAME?</v>
      </c>
      <c r="AE6675" s="13" t="e">
        <f ca="1">CalcTable[[#This Row],[PWC]]-CalcTable[[#This Row],[PercAmt]]-CalcTable[[#This Row],[Runoff]]</f>
        <v>#NAME?</v>
      </c>
      <c r="AF6675" s="13" t="e">
        <f ca="1">CalcTable[[#This Row],[IrrAmt]]/1000*CUR_IRR_AREA*10000/IRR_EFF</f>
        <v>#NAME?</v>
      </c>
      <c r="AG6675" s="147"/>
      <c r="AH6675" s="13"/>
      <c r="AI6675" s="50">
        <v>0</v>
      </c>
      <c r="AJ6675" s="50">
        <v>0</v>
      </c>
      <c r="AK6675" s="50">
        <v>0</v>
      </c>
      <c r="AL6675" s="50">
        <v>5.8565291626976155</v>
      </c>
      <c r="AM6675" s="50"/>
      <c r="AN6675" s="50"/>
      <c r="AO6675" s="50"/>
      <c r="AP6675" s="50"/>
      <c r="AQ6675" s="50"/>
      <c r="AR6675" s="50"/>
      <c r="AS6675" s="50"/>
      <c r="AT6675" s="50"/>
      <c r="AU6675" s="50"/>
      <c r="AV6675" s="50"/>
      <c r="AW6675" s="50"/>
      <c r="AX6675" s="50">
        <f t="shared" si="2087"/>
        <v>5.8565291626976155</v>
      </c>
      <c r="AY6675" s="50"/>
      <c r="AZ6675" s="50">
        <f t="shared" si="2077"/>
        <v>171.79152210579673</v>
      </c>
      <c r="BA6675" s="50">
        <f t="shared" si="2078"/>
        <v>264.50440705178227</v>
      </c>
      <c r="BB6675" s="50">
        <f t="shared" si="2079"/>
        <v>272.68495572348689</v>
      </c>
      <c r="BC6675" s="17">
        <f t="shared" si="2080"/>
        <v>20037</v>
      </c>
      <c r="BD6675" s="50">
        <f t="shared" si="2081"/>
        <v>5.8565291626976155</v>
      </c>
      <c r="BE6675" s="50">
        <f t="shared" si="2082"/>
        <v>171.79152210579673</v>
      </c>
      <c r="BF6675" s="50">
        <f t="shared" si="2088"/>
        <v>280.99624158069872</v>
      </c>
      <c r="BG6675" s="50"/>
      <c r="BH6675" s="17">
        <f t="shared" si="2083"/>
        <v>0</v>
      </c>
      <c r="BI6675" s="17">
        <f t="shared" si="2091"/>
        <v>6675</v>
      </c>
      <c r="BJ6675" s="17">
        <f t="shared" si="2089"/>
        <v>6675</v>
      </c>
      <c r="BK6675" s="150">
        <f t="shared" si="2090"/>
        <v>37818</v>
      </c>
      <c r="BL6675" s="50" t="e">
        <f t="shared" ca="1" si="2084"/>
        <v>#NAME?</v>
      </c>
      <c r="BM6675" s="50" t="e">
        <f t="shared" ca="1" si="2085"/>
        <v>#NAME?</v>
      </c>
      <c r="BN6675" s="50" t="e">
        <f t="shared" ca="1" si="2086"/>
        <v>#NAME?</v>
      </c>
    </row>
    <row r="6676" spans="1:66" x14ac:dyDescent="0.35">
      <c r="A6676" s="48">
        <v>37819</v>
      </c>
      <c r="B6676" s="17">
        <v>2003</v>
      </c>
      <c r="C6676" s="17">
        <v>7</v>
      </c>
      <c r="D6676" s="17">
        <v>198</v>
      </c>
      <c r="E6676" s="17">
        <v>17</v>
      </c>
      <c r="F6676" s="17">
        <v>5</v>
      </c>
      <c r="G6676" s="50">
        <v>12.8</v>
      </c>
      <c r="H6676" s="32">
        <v>5.5778563374662022</v>
      </c>
      <c r="I6676" s="50">
        <v>13</v>
      </c>
      <c r="J6676" s="13">
        <v>0</v>
      </c>
      <c r="K6676" s="13">
        <f t="shared" ref="K6676:K6739" si="2092">J6676*PRECIP_ADJUST</f>
        <v>0</v>
      </c>
      <c r="L6676" s="13">
        <f t="shared" ref="L6676:L6739" si="2093">IF(K6676&gt;=EFF_PRECIP,EFF_MULT*(K6676-EFF_PRECIP),0)</f>
        <v>0</v>
      </c>
      <c r="M6676" s="13" t="e">
        <f ca="1">CalcTable[[#This Row],[IWC]]-AE6675</f>
        <v>#NAME?</v>
      </c>
      <c r="N6676" s="13" t="e">
        <f ca="1">IF(CalcTable[[#This Row],[Day of Year]]&lt;123,FCAP,AE6675)</f>
        <v>#NAME?</v>
      </c>
      <c r="O6676" s="17" t="e">
        <f ca="1">IF(IRR_DRIP,5,COUNTIF('IDET Wind Values'!C6660:G6660,"&lt;="&amp;IRR_MAXWIND))</f>
        <v>#NAME?</v>
      </c>
      <c r="P6676" s="13" t="e">
        <f ca="1">CalcTable[[#This Row],[ET_o]]*KL</f>
        <v>#NAME?</v>
      </c>
      <c r="Q6676" s="13" t="e">
        <f ca="1">IF(WILTPT&lt;=0,1,MAX(0,MIN(1,(CalcTable[[#This Row],[IWC]]-WILTPT)/(MAD-WILTPT))))</f>
        <v>#NAME?</v>
      </c>
      <c r="R6676" s="13" t="e">
        <f ca="1">CalcTable[[#This Row],[ETMult]]*CalcTable[[#This Row],[ETb]]</f>
        <v>#NAME?</v>
      </c>
      <c r="S6676" s="13" t="b">
        <f>INDEX(IRR_LIST,CalcTable[[#This Row],[Day of Week]]+1)</f>
        <v>1</v>
      </c>
      <c r="T6676" s="13">
        <f t="shared" ref="T6676:T6739" ca="1" si="2094">SUM(OFFSET(K6676,-IC_DAYS,0,IC_DAYS,1))</f>
        <v>0</v>
      </c>
      <c r="U6676" s="13" t="b">
        <f ca="1">IF(CalcTable[[#This Row],[IrrPrecip]]&gt;=IC_MM,FALSE,TRUE)</f>
        <v>1</v>
      </c>
      <c r="V6676" s="13" t="b">
        <f t="shared" ref="V6676:V6739" si="2095">IF(G6677&lt;IRR_TEMP,FALSE,TRUE)</f>
        <v>1</v>
      </c>
      <c r="W6676" s="13" t="e">
        <f ca="1">IF(AND(IRR_DRIP=FALSE,CalcTable[[#This Row],[IrrHours]]&lt;=0),FALSE,TRUE)</f>
        <v>#NAME?</v>
      </c>
      <c r="X6676" s="13" t="e">
        <f ca="1">AND(CalcTable[[#This Row],[IrrDay]],CalcTable[[#This Row],[IrrRain]],CalcTable[[#This Row],[IrrWarm]],CalcTable[[#This Row],[IrrWindy]])</f>
        <v>#NAME?</v>
      </c>
      <c r="Y6676" s="13" t="e">
        <f t="shared" ref="Y6676:Y6739" ca="1" si="2096">IF(AA6675&lt;=0,FALSE,TRUE)</f>
        <v>#NAME?</v>
      </c>
      <c r="Z6676" s="13" t="e">
        <f ca="1">CalcTable[[#This Row],[IrrHours]]/5</f>
        <v>#NAME?</v>
      </c>
      <c r="AA6676" s="13" t="e">
        <f ca="1">IF(CalcTable[[#This Row],[IrrFlag]]=FALSE,0,MAX(0,CalcTable[[#This Row],[VolRednWind]]*(FCAP*IRR_TARGET-CalcTable[[#This Row],[IWC]])))</f>
        <v>#NAME?</v>
      </c>
      <c r="AB6676" s="13" t="e">
        <f ca="1">CalcTable[[#This Row],[IWC]]+CalcTable[[#This Row],[Eff Precip]]+CalcTable[[#This Row],[IrrAmt]]-CalcTable[[#This Row],[AET]]</f>
        <v>#NAME?</v>
      </c>
      <c r="AC6676" s="13" t="e">
        <f ca="1">IF(CalcTable[[#This Row],[PWC]]&gt;FCAP,MIN(24*PERC,MIN(SAT,CalcTable[[#This Row],[PWC]])-FCAP),0)</f>
        <v>#NAME?</v>
      </c>
      <c r="AD6676" s="13" t="e">
        <f ca="1">IF(CalcTable[[#This Row],[PWC]]&gt;SAT,CalcTable[[#This Row],[PWC]]-SAT,0)</f>
        <v>#NAME?</v>
      </c>
      <c r="AE6676" s="13" t="e">
        <f ca="1">CalcTable[[#This Row],[PWC]]-CalcTable[[#This Row],[PercAmt]]-CalcTable[[#This Row],[Runoff]]</f>
        <v>#NAME?</v>
      </c>
      <c r="AF6676" s="13" t="e">
        <f ca="1">CalcTable[[#This Row],[IrrAmt]]/1000*CUR_IRR_AREA*10000/IRR_EFF</f>
        <v>#NAME?</v>
      </c>
      <c r="AG6676" s="147"/>
      <c r="AH6676" s="13"/>
      <c r="AI6676" s="50">
        <v>2.571614622127381</v>
      </c>
      <c r="AJ6676" s="50">
        <v>2.980574622127381</v>
      </c>
      <c r="AK6676" s="50">
        <v>0</v>
      </c>
      <c r="AL6676" s="50">
        <v>0</v>
      </c>
      <c r="AM6676" s="50"/>
      <c r="AN6676" s="50"/>
      <c r="AO6676" s="50"/>
      <c r="AP6676" s="50"/>
      <c r="AQ6676" s="50"/>
      <c r="AR6676" s="50"/>
      <c r="AS6676" s="50"/>
      <c r="AT6676" s="50"/>
      <c r="AU6676" s="50"/>
      <c r="AV6676" s="50"/>
      <c r="AW6676" s="50"/>
      <c r="AX6676" s="50">
        <f t="shared" si="2087"/>
        <v>5.5521892442547625</v>
      </c>
      <c r="AY6676" s="50"/>
      <c r="AZ6676" s="50">
        <f t="shared" ref="AZ6676:AZ6739" si="2097">SUMPRODUCT(AI6676:AW6676,CONVERSION)</f>
        <v>125.14720337360478</v>
      </c>
      <c r="BA6676" s="50">
        <f t="shared" ref="BA6676:BA6739" si="2098">SUMPRODUCT($AI6676:$AW6676,CONVERSION,APP_DEMAND)</f>
        <v>202.29467699210247</v>
      </c>
      <c r="BB6676" s="50">
        <f t="shared" ref="BB6676:BB6739" si="2099">SUMPRODUCT($AI6676:$AW6676,CONVERSION,PUMP_DEMAND)</f>
        <v>209.32159130312562</v>
      </c>
      <c r="BC6676" s="17">
        <f t="shared" ref="BC6676:BC6739" si="2100">B6676*10+C6676</f>
        <v>20037</v>
      </c>
      <c r="BD6676" s="50">
        <f t="shared" ref="BD6676:BD6739" si="2101">INDEX(AI6676:AX6676,PLOT_AREA)</f>
        <v>5.5521892442547625</v>
      </c>
      <c r="BE6676" s="50">
        <f t="shared" ref="BE6676:BE6739" si="2102">IF(PLOT_AREA&lt;=AREA_COUNT,INDEX(AI6676:AW6676,PLOT_AREA)*INDEX(CONVERSION,PLOT_AREA),AZ6676)</f>
        <v>125.14720337360478</v>
      </c>
      <c r="BF6676" s="50">
        <f t="shared" si="2088"/>
        <v>204.7009850152069</v>
      </c>
      <c r="BG6676" s="50"/>
      <c r="BH6676" s="17">
        <f t="shared" ref="BH6676:BH6739" si="2103">IF(BC6676&lt;PLOT_FROM,-1,IF(BC6676&gt;PLOT_TO,1,0))</f>
        <v>0</v>
      </c>
      <c r="BI6676" s="17">
        <f t="shared" si="2091"/>
        <v>6676</v>
      </c>
      <c r="BJ6676" s="17">
        <f t="shared" si="2089"/>
        <v>6676</v>
      </c>
      <c r="BK6676" s="150">
        <f t="shared" si="2090"/>
        <v>37819</v>
      </c>
      <c r="BL6676" s="50" t="e">
        <f t="shared" ref="BL6676:BL6739" ca="1" si="2104">WILTPT</f>
        <v>#NAME?</v>
      </c>
      <c r="BM6676" s="50" t="e">
        <f t="shared" ref="BM6676:BM6739" ca="1" si="2105">SAT</f>
        <v>#NAME?</v>
      </c>
      <c r="BN6676" s="50" t="e">
        <f t="shared" ref="BN6676:BN6739" ca="1" si="2106">FCAP</f>
        <v>#NAME?</v>
      </c>
    </row>
    <row r="6677" spans="1:66" x14ac:dyDescent="0.35">
      <c r="A6677" s="48">
        <v>37820</v>
      </c>
      <c r="B6677" s="17">
        <v>2003</v>
      </c>
      <c r="C6677" s="17">
        <v>7</v>
      </c>
      <c r="D6677" s="17">
        <v>199</v>
      </c>
      <c r="E6677" s="17">
        <v>18</v>
      </c>
      <c r="F6677" s="17">
        <v>6</v>
      </c>
      <c r="G6677" s="50">
        <v>11.2</v>
      </c>
      <c r="H6677" s="32">
        <v>5.9360196113181454</v>
      </c>
      <c r="I6677" s="50">
        <v>9.6666666666666661</v>
      </c>
      <c r="J6677" s="13">
        <v>0</v>
      </c>
      <c r="K6677" s="13">
        <f t="shared" si="2092"/>
        <v>0</v>
      </c>
      <c r="L6677" s="13">
        <f t="shared" si="2093"/>
        <v>0</v>
      </c>
      <c r="M6677" s="13" t="e">
        <f ca="1">CalcTable[[#This Row],[IWC]]-AE6676</f>
        <v>#NAME?</v>
      </c>
      <c r="N6677" s="13" t="e">
        <f ca="1">IF(CalcTable[[#This Row],[Day of Year]]&lt;123,FCAP,AE6676)</f>
        <v>#NAME?</v>
      </c>
      <c r="O6677" s="17" t="e">
        <f ca="1">IF(IRR_DRIP,5,COUNTIF('IDET Wind Values'!C6661:G6661,"&lt;="&amp;IRR_MAXWIND))</f>
        <v>#NAME?</v>
      </c>
      <c r="P6677" s="13" t="e">
        <f ca="1">CalcTable[[#This Row],[ET_o]]*KL</f>
        <v>#NAME?</v>
      </c>
      <c r="Q6677" s="13" t="e">
        <f ca="1">IF(WILTPT&lt;=0,1,MAX(0,MIN(1,(CalcTable[[#This Row],[IWC]]-WILTPT)/(MAD-WILTPT))))</f>
        <v>#NAME?</v>
      </c>
      <c r="R6677" s="13" t="e">
        <f ca="1">CalcTable[[#This Row],[ETMult]]*CalcTable[[#This Row],[ETb]]</f>
        <v>#NAME?</v>
      </c>
      <c r="S6677" s="13" t="b">
        <f>INDEX(IRR_LIST,CalcTable[[#This Row],[Day of Week]]+1)</f>
        <v>0</v>
      </c>
      <c r="T6677" s="13">
        <f t="shared" ca="1" si="2094"/>
        <v>0</v>
      </c>
      <c r="U6677" s="13" t="b">
        <f ca="1">IF(CalcTable[[#This Row],[IrrPrecip]]&gt;=IC_MM,FALSE,TRUE)</f>
        <v>1</v>
      </c>
      <c r="V6677" s="13" t="b">
        <f t="shared" si="2095"/>
        <v>1</v>
      </c>
      <c r="W6677" s="13" t="e">
        <f ca="1">IF(AND(IRR_DRIP=FALSE,CalcTable[[#This Row],[IrrHours]]&lt;=0),FALSE,TRUE)</f>
        <v>#NAME?</v>
      </c>
      <c r="X6677" s="13" t="e">
        <f ca="1">AND(CalcTable[[#This Row],[IrrDay]],CalcTable[[#This Row],[IrrRain]],CalcTable[[#This Row],[IrrWarm]],CalcTable[[#This Row],[IrrWindy]])</f>
        <v>#NAME?</v>
      </c>
      <c r="Y6677" s="13" t="e">
        <f t="shared" ca="1" si="2096"/>
        <v>#NAME?</v>
      </c>
      <c r="Z6677" s="13" t="e">
        <f ca="1">CalcTable[[#This Row],[IrrHours]]/5</f>
        <v>#NAME?</v>
      </c>
      <c r="AA6677" s="13" t="e">
        <f ca="1">IF(CalcTable[[#This Row],[IrrFlag]]=FALSE,0,MAX(0,CalcTable[[#This Row],[VolRednWind]]*(FCAP*IRR_TARGET-CalcTable[[#This Row],[IWC]])))</f>
        <v>#NAME?</v>
      </c>
      <c r="AB6677" s="13" t="e">
        <f ca="1">CalcTable[[#This Row],[IWC]]+CalcTable[[#This Row],[Eff Precip]]+CalcTable[[#This Row],[IrrAmt]]-CalcTable[[#This Row],[AET]]</f>
        <v>#NAME?</v>
      </c>
      <c r="AC6677" s="13" t="e">
        <f ca="1">IF(CalcTable[[#This Row],[PWC]]&gt;FCAP,MIN(24*PERC,MIN(SAT,CalcTable[[#This Row],[PWC]])-FCAP),0)</f>
        <v>#NAME?</v>
      </c>
      <c r="AD6677" s="13" t="e">
        <f ca="1">IF(CalcTable[[#This Row],[PWC]]&gt;SAT,CalcTable[[#This Row],[PWC]]-SAT,0)</f>
        <v>#NAME?</v>
      </c>
      <c r="AE6677" s="13" t="e">
        <f ca="1">CalcTable[[#This Row],[PWC]]-CalcTable[[#This Row],[PercAmt]]-CalcTable[[#This Row],[Runoff]]</f>
        <v>#NAME?</v>
      </c>
      <c r="AF6677" s="13" t="e">
        <f ca="1">CalcTable[[#This Row],[IrrAmt]]/1000*CUR_IRR_AREA*10000/IRR_EFF</f>
        <v>#NAME?</v>
      </c>
      <c r="AG6677" s="147"/>
      <c r="AH6677" s="13"/>
      <c r="AI6677" s="50">
        <v>0</v>
      </c>
      <c r="AJ6677" s="50">
        <v>0</v>
      </c>
      <c r="AK6677" s="50">
        <v>0</v>
      </c>
      <c r="AL6677" s="50">
        <v>6.6821963525609078</v>
      </c>
      <c r="AM6677" s="50"/>
      <c r="AN6677" s="50"/>
      <c r="AO6677" s="50"/>
      <c r="AP6677" s="50"/>
      <c r="AQ6677" s="50"/>
      <c r="AR6677" s="50"/>
      <c r="AS6677" s="50"/>
      <c r="AT6677" s="50"/>
      <c r="AU6677" s="50"/>
      <c r="AV6677" s="50"/>
      <c r="AW6677" s="50"/>
      <c r="AX6677" s="50">
        <f t="shared" ref="AX6677:AX6740" si="2107">SUM(AI6677:AW6677)</f>
        <v>6.6821963525609078</v>
      </c>
      <c r="AY6677" s="50"/>
      <c r="AZ6677" s="50">
        <f t="shared" si="2097"/>
        <v>196.01109300845332</v>
      </c>
      <c r="BA6677" s="50">
        <f t="shared" si="2098"/>
        <v>301.79485748920592</v>
      </c>
      <c r="BB6677" s="50">
        <f t="shared" si="2099"/>
        <v>311.12871906103703</v>
      </c>
      <c r="BC6677" s="17">
        <f t="shared" si="2100"/>
        <v>20037</v>
      </c>
      <c r="BD6677" s="50">
        <f t="shared" si="2101"/>
        <v>6.6821963525609078</v>
      </c>
      <c r="BE6677" s="50">
        <f t="shared" si="2102"/>
        <v>196.01109300845332</v>
      </c>
      <c r="BF6677" s="50">
        <f t="shared" ref="BF6677:BF6740" si="2108">BE6677*BF$17</f>
        <v>320.61174945280754</v>
      </c>
      <c r="BG6677" s="50"/>
      <c r="BH6677" s="17">
        <f t="shared" si="2103"/>
        <v>0</v>
      </c>
      <c r="BI6677" s="17">
        <f t="shared" si="2091"/>
        <v>6677</v>
      </c>
      <c r="BJ6677" s="17">
        <f t="shared" ref="BJ6677:BJ6740" si="2109">IF(BH6677=0,BI6677,"")</f>
        <v>6677</v>
      </c>
      <c r="BK6677" s="150">
        <f t="shared" ref="BK6677:BK6740" si="2110">A6677</f>
        <v>37820</v>
      </c>
      <c r="BL6677" s="50" t="e">
        <f t="shared" ca="1" si="2104"/>
        <v>#NAME?</v>
      </c>
      <c r="BM6677" s="50" t="e">
        <f t="shared" ca="1" si="2105"/>
        <v>#NAME?</v>
      </c>
      <c r="BN6677" s="50" t="e">
        <f t="shared" ca="1" si="2106"/>
        <v>#NAME?</v>
      </c>
    </row>
    <row r="6678" spans="1:66" x14ac:dyDescent="0.35">
      <c r="A6678" s="48">
        <v>37821</v>
      </c>
      <c r="B6678" s="17">
        <v>2003</v>
      </c>
      <c r="C6678" s="17">
        <v>7</v>
      </c>
      <c r="D6678" s="17">
        <v>200</v>
      </c>
      <c r="E6678" s="17">
        <v>19</v>
      </c>
      <c r="F6678" s="17">
        <v>7</v>
      </c>
      <c r="G6678" s="50">
        <v>8.5</v>
      </c>
      <c r="H6678" s="32">
        <v>5.0334975293706066</v>
      </c>
      <c r="I6678" s="50">
        <v>6.833333333333333</v>
      </c>
      <c r="J6678" s="13">
        <v>0</v>
      </c>
      <c r="K6678" s="13">
        <f t="shared" si="2092"/>
        <v>0</v>
      </c>
      <c r="L6678" s="13">
        <f t="shared" si="2093"/>
        <v>0</v>
      </c>
      <c r="M6678" s="13" t="e">
        <f ca="1">CalcTable[[#This Row],[IWC]]-AE6677</f>
        <v>#NAME?</v>
      </c>
      <c r="N6678" s="13" t="e">
        <f ca="1">IF(CalcTable[[#This Row],[Day of Year]]&lt;123,FCAP,AE6677)</f>
        <v>#NAME?</v>
      </c>
      <c r="O6678" s="17" t="e">
        <f ca="1">IF(IRR_DRIP,5,COUNTIF('IDET Wind Values'!C6662:G6662,"&lt;="&amp;IRR_MAXWIND))</f>
        <v>#NAME?</v>
      </c>
      <c r="P6678" s="13" t="e">
        <f ca="1">CalcTable[[#This Row],[ET_o]]*KL</f>
        <v>#NAME?</v>
      </c>
      <c r="Q6678" s="13" t="e">
        <f ca="1">IF(WILTPT&lt;=0,1,MAX(0,MIN(1,(CalcTable[[#This Row],[IWC]]-WILTPT)/(MAD-WILTPT))))</f>
        <v>#NAME?</v>
      </c>
      <c r="R6678" s="13" t="e">
        <f ca="1">CalcTable[[#This Row],[ETMult]]*CalcTable[[#This Row],[ETb]]</f>
        <v>#NAME?</v>
      </c>
      <c r="S6678" s="13" t="b">
        <f>INDEX(IRR_LIST,CalcTable[[#This Row],[Day of Week]]+1)</f>
        <v>0</v>
      </c>
      <c r="T6678" s="13">
        <f t="shared" ca="1" si="2094"/>
        <v>0</v>
      </c>
      <c r="U6678" s="13" t="b">
        <f ca="1">IF(CalcTable[[#This Row],[IrrPrecip]]&gt;=IC_MM,FALSE,TRUE)</f>
        <v>1</v>
      </c>
      <c r="V6678" s="13" t="b">
        <f t="shared" si="2095"/>
        <v>1</v>
      </c>
      <c r="W6678" s="13" t="e">
        <f ca="1">IF(AND(IRR_DRIP=FALSE,CalcTable[[#This Row],[IrrHours]]&lt;=0),FALSE,TRUE)</f>
        <v>#NAME?</v>
      </c>
      <c r="X6678" s="13" t="e">
        <f ca="1">AND(CalcTable[[#This Row],[IrrDay]],CalcTable[[#This Row],[IrrRain]],CalcTable[[#This Row],[IrrWarm]],CalcTable[[#This Row],[IrrWindy]])</f>
        <v>#NAME?</v>
      </c>
      <c r="Y6678" s="13" t="e">
        <f t="shared" ca="1" si="2096"/>
        <v>#NAME?</v>
      </c>
      <c r="Z6678" s="13" t="e">
        <f ca="1">CalcTable[[#This Row],[IrrHours]]/5</f>
        <v>#NAME?</v>
      </c>
      <c r="AA6678" s="13" t="e">
        <f ca="1">IF(CalcTable[[#This Row],[IrrFlag]]=FALSE,0,MAX(0,CalcTable[[#This Row],[VolRednWind]]*(FCAP*IRR_TARGET-CalcTable[[#This Row],[IWC]])))</f>
        <v>#NAME?</v>
      </c>
      <c r="AB6678" s="13" t="e">
        <f ca="1">CalcTable[[#This Row],[IWC]]+CalcTable[[#This Row],[Eff Precip]]+CalcTable[[#This Row],[IrrAmt]]-CalcTable[[#This Row],[AET]]</f>
        <v>#NAME?</v>
      </c>
      <c r="AC6678" s="13" t="e">
        <f ca="1">IF(CalcTable[[#This Row],[PWC]]&gt;FCAP,MIN(24*PERC,MIN(SAT,CalcTable[[#This Row],[PWC]])-FCAP),0)</f>
        <v>#NAME?</v>
      </c>
      <c r="AD6678" s="13" t="e">
        <f ca="1">IF(CalcTable[[#This Row],[PWC]]&gt;SAT,CalcTable[[#This Row],[PWC]]-SAT,0)</f>
        <v>#NAME?</v>
      </c>
      <c r="AE6678" s="13" t="e">
        <f ca="1">CalcTable[[#This Row],[PWC]]-CalcTable[[#This Row],[PercAmt]]-CalcTable[[#This Row],[Runoff]]</f>
        <v>#NAME?</v>
      </c>
      <c r="AF6678" s="13" t="e">
        <f ca="1">CalcTable[[#This Row],[IrrAmt]]/1000*CUR_IRR_AREA*10000/IRR_EFF</f>
        <v>#NAME?</v>
      </c>
      <c r="AG6678" s="147"/>
      <c r="AH6678" s="13"/>
      <c r="AI6678" s="50">
        <v>0</v>
      </c>
      <c r="AJ6678" s="50">
        <v>0</v>
      </c>
      <c r="AK6678" s="50">
        <v>0</v>
      </c>
      <c r="AL6678" s="50">
        <v>0</v>
      </c>
      <c r="AM6678" s="50"/>
      <c r="AN6678" s="50"/>
      <c r="AO6678" s="50"/>
      <c r="AP6678" s="50"/>
      <c r="AQ6678" s="50"/>
      <c r="AR6678" s="50"/>
      <c r="AS6678" s="50"/>
      <c r="AT6678" s="50"/>
      <c r="AU6678" s="50"/>
      <c r="AV6678" s="50"/>
      <c r="AW6678" s="50"/>
      <c r="AX6678" s="50">
        <f t="shared" si="2107"/>
        <v>0</v>
      </c>
      <c r="AY6678" s="50"/>
      <c r="AZ6678" s="50">
        <f t="shared" si="2097"/>
        <v>0</v>
      </c>
      <c r="BA6678" s="50">
        <f t="shared" si="2098"/>
        <v>0</v>
      </c>
      <c r="BB6678" s="50">
        <f t="shared" si="2099"/>
        <v>0</v>
      </c>
      <c r="BC6678" s="17">
        <f t="shared" si="2100"/>
        <v>20037</v>
      </c>
      <c r="BD6678" s="50">
        <f t="shared" si="2101"/>
        <v>0</v>
      </c>
      <c r="BE6678" s="50">
        <f t="shared" si="2102"/>
        <v>0</v>
      </c>
      <c r="BF6678" s="50">
        <f t="shared" si="2108"/>
        <v>0</v>
      </c>
      <c r="BG6678" s="50"/>
      <c r="BH6678" s="17">
        <f t="shared" si="2103"/>
        <v>0</v>
      </c>
      <c r="BI6678" s="17">
        <f t="shared" ref="BI6678:BI6741" si="2111">BI6677+1</f>
        <v>6678</v>
      </c>
      <c r="BJ6678" s="17">
        <f t="shared" si="2109"/>
        <v>6678</v>
      </c>
      <c r="BK6678" s="150">
        <f t="shared" si="2110"/>
        <v>37821</v>
      </c>
      <c r="BL6678" s="50" t="e">
        <f t="shared" ca="1" si="2104"/>
        <v>#NAME?</v>
      </c>
      <c r="BM6678" s="50" t="e">
        <f t="shared" ca="1" si="2105"/>
        <v>#NAME?</v>
      </c>
      <c r="BN6678" s="50" t="e">
        <f t="shared" ca="1" si="2106"/>
        <v>#NAME?</v>
      </c>
    </row>
    <row r="6679" spans="1:66" x14ac:dyDescent="0.35">
      <c r="A6679" s="48">
        <v>37822</v>
      </c>
      <c r="B6679" s="17">
        <v>2003</v>
      </c>
      <c r="C6679" s="17">
        <v>7</v>
      </c>
      <c r="D6679" s="17">
        <v>201</v>
      </c>
      <c r="E6679" s="17">
        <v>20</v>
      </c>
      <c r="F6679" s="17">
        <v>1</v>
      </c>
      <c r="G6679" s="50">
        <v>14.1</v>
      </c>
      <c r="H6679" s="32">
        <v>6.1590697443936397</v>
      </c>
      <c r="I6679" s="50">
        <v>11.333333333333334</v>
      </c>
      <c r="J6679" s="13">
        <v>0</v>
      </c>
      <c r="K6679" s="13">
        <f t="shared" si="2092"/>
        <v>0</v>
      </c>
      <c r="L6679" s="13">
        <f t="shared" si="2093"/>
        <v>0</v>
      </c>
      <c r="M6679" s="13" t="e">
        <f ca="1">CalcTable[[#This Row],[IWC]]-AE6678</f>
        <v>#NAME?</v>
      </c>
      <c r="N6679" s="13" t="e">
        <f ca="1">IF(CalcTable[[#This Row],[Day of Year]]&lt;123,FCAP,AE6678)</f>
        <v>#NAME?</v>
      </c>
      <c r="O6679" s="17" t="e">
        <f ca="1">IF(IRR_DRIP,5,COUNTIF('IDET Wind Values'!C6663:G6663,"&lt;="&amp;IRR_MAXWIND))</f>
        <v>#NAME?</v>
      </c>
      <c r="P6679" s="13" t="e">
        <f ca="1">CalcTable[[#This Row],[ET_o]]*KL</f>
        <v>#NAME?</v>
      </c>
      <c r="Q6679" s="13" t="e">
        <f ca="1">IF(WILTPT&lt;=0,1,MAX(0,MIN(1,(CalcTable[[#This Row],[IWC]]-WILTPT)/(MAD-WILTPT))))</f>
        <v>#NAME?</v>
      </c>
      <c r="R6679" s="13" t="e">
        <f ca="1">CalcTable[[#This Row],[ETMult]]*CalcTable[[#This Row],[ETb]]</f>
        <v>#NAME?</v>
      </c>
      <c r="S6679" s="13" t="b">
        <f>INDEX(IRR_LIST,CalcTable[[#This Row],[Day of Week]]+1)</f>
        <v>1</v>
      </c>
      <c r="T6679" s="13">
        <f t="shared" ca="1" si="2094"/>
        <v>0</v>
      </c>
      <c r="U6679" s="13" t="b">
        <f ca="1">IF(CalcTable[[#This Row],[IrrPrecip]]&gt;=IC_MM,FALSE,TRUE)</f>
        <v>1</v>
      </c>
      <c r="V6679" s="13" t="b">
        <f t="shared" si="2095"/>
        <v>1</v>
      </c>
      <c r="W6679" s="13" t="e">
        <f ca="1">IF(AND(IRR_DRIP=FALSE,CalcTable[[#This Row],[IrrHours]]&lt;=0),FALSE,TRUE)</f>
        <v>#NAME?</v>
      </c>
      <c r="X6679" s="13" t="e">
        <f ca="1">AND(CalcTable[[#This Row],[IrrDay]],CalcTable[[#This Row],[IrrRain]],CalcTable[[#This Row],[IrrWarm]],CalcTable[[#This Row],[IrrWindy]])</f>
        <v>#NAME?</v>
      </c>
      <c r="Y6679" s="13" t="e">
        <f t="shared" ca="1" si="2096"/>
        <v>#NAME?</v>
      </c>
      <c r="Z6679" s="13" t="e">
        <f ca="1">CalcTable[[#This Row],[IrrHours]]/5</f>
        <v>#NAME?</v>
      </c>
      <c r="AA6679" s="13" t="e">
        <f ca="1">IF(CalcTable[[#This Row],[IrrFlag]]=FALSE,0,MAX(0,CalcTable[[#This Row],[VolRednWind]]*(FCAP*IRR_TARGET-CalcTable[[#This Row],[IWC]])))</f>
        <v>#NAME?</v>
      </c>
      <c r="AB6679" s="13" t="e">
        <f ca="1">CalcTable[[#This Row],[IWC]]+CalcTable[[#This Row],[Eff Precip]]+CalcTable[[#This Row],[IrrAmt]]-CalcTable[[#This Row],[AET]]</f>
        <v>#NAME?</v>
      </c>
      <c r="AC6679" s="13" t="e">
        <f ca="1">IF(CalcTable[[#This Row],[PWC]]&gt;FCAP,MIN(24*PERC,MIN(SAT,CalcTable[[#This Row],[PWC]])-FCAP),0)</f>
        <v>#NAME?</v>
      </c>
      <c r="AD6679" s="13" t="e">
        <f ca="1">IF(CalcTable[[#This Row],[PWC]]&gt;SAT,CalcTable[[#This Row],[PWC]]-SAT,0)</f>
        <v>#NAME?</v>
      </c>
      <c r="AE6679" s="13" t="e">
        <f ca="1">CalcTable[[#This Row],[PWC]]-CalcTable[[#This Row],[PercAmt]]-CalcTable[[#This Row],[Runoff]]</f>
        <v>#NAME?</v>
      </c>
      <c r="AF6679" s="13" t="e">
        <f ca="1">CalcTable[[#This Row],[IrrAmt]]/1000*CUR_IRR_AREA*10000/IRR_EFF</f>
        <v>#NAME?</v>
      </c>
      <c r="AG6679" s="147"/>
      <c r="AH6679" s="13"/>
      <c r="AI6679" s="50">
        <v>9.8168207793331135</v>
      </c>
      <c r="AJ6679" s="50">
        <v>14.103275953930794</v>
      </c>
      <c r="AK6679" s="50">
        <v>0</v>
      </c>
      <c r="AL6679" s="50">
        <v>0</v>
      </c>
      <c r="AM6679" s="50"/>
      <c r="AN6679" s="50"/>
      <c r="AO6679" s="50"/>
      <c r="AP6679" s="50"/>
      <c r="AQ6679" s="50"/>
      <c r="AR6679" s="50"/>
      <c r="AS6679" s="50"/>
      <c r="AT6679" s="50"/>
      <c r="AU6679" s="50"/>
      <c r="AV6679" s="50"/>
      <c r="AW6679" s="50"/>
      <c r="AX6679" s="50">
        <f t="shared" si="2107"/>
        <v>23.920096733263907</v>
      </c>
      <c r="AY6679" s="50"/>
      <c r="AZ6679" s="50">
        <f t="shared" si="2097"/>
        <v>557.6761327455223</v>
      </c>
      <c r="BA6679" s="50">
        <f t="shared" si="2098"/>
        <v>904.10531368801094</v>
      </c>
      <c r="BB6679" s="50">
        <f t="shared" si="2099"/>
        <v>935.71255437612047</v>
      </c>
      <c r="BC6679" s="17">
        <f t="shared" si="2100"/>
        <v>20037</v>
      </c>
      <c r="BD6679" s="50">
        <f t="shared" si="2101"/>
        <v>23.920096733263907</v>
      </c>
      <c r="BE6679" s="50">
        <f t="shared" si="2102"/>
        <v>557.6761327455223</v>
      </c>
      <c r="BF6679" s="50">
        <f t="shared" si="2108"/>
        <v>912.18062102182694</v>
      </c>
      <c r="BG6679" s="50"/>
      <c r="BH6679" s="17">
        <f t="shared" si="2103"/>
        <v>0</v>
      </c>
      <c r="BI6679" s="17">
        <f t="shared" si="2111"/>
        <v>6679</v>
      </c>
      <c r="BJ6679" s="17">
        <f t="shared" si="2109"/>
        <v>6679</v>
      </c>
      <c r="BK6679" s="150">
        <f t="shared" si="2110"/>
        <v>37822</v>
      </c>
      <c r="BL6679" s="50" t="e">
        <f t="shared" ca="1" si="2104"/>
        <v>#NAME?</v>
      </c>
      <c r="BM6679" s="50" t="e">
        <f t="shared" ca="1" si="2105"/>
        <v>#NAME?</v>
      </c>
      <c r="BN6679" s="50" t="e">
        <f t="shared" ca="1" si="2106"/>
        <v>#NAME?</v>
      </c>
    </row>
    <row r="6680" spans="1:66" x14ac:dyDescent="0.35">
      <c r="A6680" s="48">
        <v>37823</v>
      </c>
      <c r="B6680" s="17">
        <v>2003</v>
      </c>
      <c r="C6680" s="17">
        <v>7</v>
      </c>
      <c r="D6680" s="17">
        <v>202</v>
      </c>
      <c r="E6680" s="17">
        <v>21</v>
      </c>
      <c r="F6680" s="17">
        <v>2</v>
      </c>
      <c r="G6680" s="50">
        <v>10.4</v>
      </c>
      <c r="H6680" s="32">
        <v>5.7496560622005797</v>
      </c>
      <c r="I6680" s="50">
        <v>7.166666666666667</v>
      </c>
      <c r="J6680" s="13">
        <v>0</v>
      </c>
      <c r="K6680" s="13">
        <f t="shared" si="2092"/>
        <v>0</v>
      </c>
      <c r="L6680" s="13">
        <f t="shared" si="2093"/>
        <v>0</v>
      </c>
      <c r="M6680" s="13" t="e">
        <f ca="1">CalcTable[[#This Row],[IWC]]-AE6679</f>
        <v>#NAME?</v>
      </c>
      <c r="N6680" s="13" t="e">
        <f ca="1">IF(CalcTable[[#This Row],[Day of Year]]&lt;123,FCAP,AE6679)</f>
        <v>#NAME?</v>
      </c>
      <c r="O6680" s="17" t="e">
        <f ca="1">IF(IRR_DRIP,5,COUNTIF('IDET Wind Values'!C6664:G6664,"&lt;="&amp;IRR_MAXWIND))</f>
        <v>#NAME?</v>
      </c>
      <c r="P6680" s="13" t="e">
        <f ca="1">CalcTable[[#This Row],[ET_o]]*KL</f>
        <v>#NAME?</v>
      </c>
      <c r="Q6680" s="13" t="e">
        <f ca="1">IF(WILTPT&lt;=0,1,MAX(0,MIN(1,(CalcTable[[#This Row],[IWC]]-WILTPT)/(MAD-WILTPT))))</f>
        <v>#NAME?</v>
      </c>
      <c r="R6680" s="13" t="e">
        <f ca="1">CalcTable[[#This Row],[ETMult]]*CalcTable[[#This Row],[ETb]]</f>
        <v>#NAME?</v>
      </c>
      <c r="S6680" s="13" t="b">
        <f>INDEX(IRR_LIST,CalcTable[[#This Row],[Day of Week]]+1)</f>
        <v>0</v>
      </c>
      <c r="T6680" s="13">
        <f t="shared" ca="1" si="2094"/>
        <v>0</v>
      </c>
      <c r="U6680" s="13" t="b">
        <f ca="1">IF(CalcTable[[#This Row],[IrrPrecip]]&gt;=IC_MM,FALSE,TRUE)</f>
        <v>1</v>
      </c>
      <c r="V6680" s="13" t="b">
        <f t="shared" si="2095"/>
        <v>1</v>
      </c>
      <c r="W6680" s="13" t="e">
        <f ca="1">IF(AND(IRR_DRIP=FALSE,CalcTable[[#This Row],[IrrHours]]&lt;=0),FALSE,TRUE)</f>
        <v>#NAME?</v>
      </c>
      <c r="X6680" s="13" t="e">
        <f ca="1">AND(CalcTable[[#This Row],[IrrDay]],CalcTable[[#This Row],[IrrRain]],CalcTable[[#This Row],[IrrWarm]],CalcTable[[#This Row],[IrrWindy]])</f>
        <v>#NAME?</v>
      </c>
      <c r="Y6680" s="13" t="e">
        <f t="shared" ca="1" si="2096"/>
        <v>#NAME?</v>
      </c>
      <c r="Z6680" s="13" t="e">
        <f ca="1">CalcTable[[#This Row],[IrrHours]]/5</f>
        <v>#NAME?</v>
      </c>
      <c r="AA6680" s="13" t="e">
        <f ca="1">IF(CalcTable[[#This Row],[IrrFlag]]=FALSE,0,MAX(0,CalcTable[[#This Row],[VolRednWind]]*(FCAP*IRR_TARGET-CalcTable[[#This Row],[IWC]])))</f>
        <v>#NAME?</v>
      </c>
      <c r="AB6680" s="13" t="e">
        <f ca="1">CalcTable[[#This Row],[IWC]]+CalcTable[[#This Row],[Eff Precip]]+CalcTable[[#This Row],[IrrAmt]]-CalcTable[[#This Row],[AET]]</f>
        <v>#NAME?</v>
      </c>
      <c r="AC6680" s="13" t="e">
        <f ca="1">IF(CalcTable[[#This Row],[PWC]]&gt;FCAP,MIN(24*PERC,MIN(SAT,CalcTable[[#This Row],[PWC]])-FCAP),0)</f>
        <v>#NAME?</v>
      </c>
      <c r="AD6680" s="13" t="e">
        <f ca="1">IF(CalcTable[[#This Row],[PWC]]&gt;SAT,CalcTable[[#This Row],[PWC]]-SAT,0)</f>
        <v>#NAME?</v>
      </c>
      <c r="AE6680" s="13" t="e">
        <f ca="1">CalcTable[[#This Row],[PWC]]-CalcTable[[#This Row],[PercAmt]]-CalcTable[[#This Row],[Runoff]]</f>
        <v>#NAME?</v>
      </c>
      <c r="AF6680" s="13" t="e">
        <f ca="1">CalcTable[[#This Row],[IrrAmt]]/1000*CUR_IRR_AREA*10000/IRR_EFF</f>
        <v>#NAME?</v>
      </c>
      <c r="AG6680" s="147"/>
      <c r="AH6680" s="13"/>
      <c r="AI6680" s="50">
        <v>0</v>
      </c>
      <c r="AJ6680" s="50">
        <v>0</v>
      </c>
      <c r="AK6680" s="50">
        <v>0</v>
      </c>
      <c r="AL6680" s="50">
        <v>9.4207227867953165</v>
      </c>
      <c r="AM6680" s="50"/>
      <c r="AN6680" s="50"/>
      <c r="AO6680" s="50"/>
      <c r="AP6680" s="50"/>
      <c r="AQ6680" s="50"/>
      <c r="AR6680" s="50"/>
      <c r="AS6680" s="50"/>
      <c r="AT6680" s="50"/>
      <c r="AU6680" s="50"/>
      <c r="AV6680" s="50"/>
      <c r="AW6680" s="50"/>
      <c r="AX6680" s="50">
        <f t="shared" si="2107"/>
        <v>9.4207227867953165</v>
      </c>
      <c r="AY6680" s="50"/>
      <c r="AZ6680" s="50">
        <f t="shared" si="2097"/>
        <v>276.34120174599599</v>
      </c>
      <c r="BA6680" s="50">
        <f t="shared" si="2098"/>
        <v>425.47772332320022</v>
      </c>
      <c r="BB6680" s="50">
        <f t="shared" si="2099"/>
        <v>438.63682816824763</v>
      </c>
      <c r="BC6680" s="17">
        <f t="shared" si="2100"/>
        <v>20037</v>
      </c>
      <c r="BD6680" s="50">
        <f t="shared" si="2101"/>
        <v>9.4207227867953165</v>
      </c>
      <c r="BE6680" s="50">
        <f t="shared" si="2102"/>
        <v>276.34120174599599</v>
      </c>
      <c r="BF6680" s="50">
        <f t="shared" si="2108"/>
        <v>452.00623484026005</v>
      </c>
      <c r="BG6680" s="50"/>
      <c r="BH6680" s="17">
        <f t="shared" si="2103"/>
        <v>0</v>
      </c>
      <c r="BI6680" s="17">
        <f t="shared" si="2111"/>
        <v>6680</v>
      </c>
      <c r="BJ6680" s="17">
        <f t="shared" si="2109"/>
        <v>6680</v>
      </c>
      <c r="BK6680" s="150">
        <f t="shared" si="2110"/>
        <v>37823</v>
      </c>
      <c r="BL6680" s="50" t="e">
        <f t="shared" ca="1" si="2104"/>
        <v>#NAME?</v>
      </c>
      <c r="BM6680" s="50" t="e">
        <f t="shared" ca="1" si="2105"/>
        <v>#NAME?</v>
      </c>
      <c r="BN6680" s="50" t="e">
        <f t="shared" ca="1" si="2106"/>
        <v>#NAME?</v>
      </c>
    </row>
    <row r="6681" spans="1:66" x14ac:dyDescent="0.35">
      <c r="A6681" s="48">
        <v>37824</v>
      </c>
      <c r="B6681" s="17">
        <v>2003</v>
      </c>
      <c r="C6681" s="17">
        <v>7</v>
      </c>
      <c r="D6681" s="17">
        <v>203</v>
      </c>
      <c r="E6681" s="17">
        <v>22</v>
      </c>
      <c r="F6681" s="17">
        <v>3</v>
      </c>
      <c r="G6681" s="50">
        <v>11.8</v>
      </c>
      <c r="H6681" s="32">
        <v>6.756780053859841</v>
      </c>
      <c r="I6681" s="50">
        <v>8.5</v>
      </c>
      <c r="J6681" s="13">
        <v>0</v>
      </c>
      <c r="K6681" s="13">
        <f t="shared" si="2092"/>
        <v>0</v>
      </c>
      <c r="L6681" s="13">
        <f t="shared" si="2093"/>
        <v>0</v>
      </c>
      <c r="M6681" s="13" t="e">
        <f ca="1">CalcTable[[#This Row],[IWC]]-AE6680</f>
        <v>#NAME?</v>
      </c>
      <c r="N6681" s="13" t="e">
        <f ca="1">IF(CalcTable[[#This Row],[Day of Year]]&lt;123,FCAP,AE6680)</f>
        <v>#NAME?</v>
      </c>
      <c r="O6681" s="17" t="e">
        <f ca="1">IF(IRR_DRIP,5,COUNTIF('IDET Wind Values'!C6665:G6665,"&lt;="&amp;IRR_MAXWIND))</f>
        <v>#NAME?</v>
      </c>
      <c r="P6681" s="13" t="e">
        <f ca="1">CalcTable[[#This Row],[ET_o]]*KL</f>
        <v>#NAME?</v>
      </c>
      <c r="Q6681" s="13" t="e">
        <f ca="1">IF(WILTPT&lt;=0,1,MAX(0,MIN(1,(CalcTable[[#This Row],[IWC]]-WILTPT)/(MAD-WILTPT))))</f>
        <v>#NAME?</v>
      </c>
      <c r="R6681" s="13" t="e">
        <f ca="1">CalcTable[[#This Row],[ETMult]]*CalcTable[[#This Row],[ETb]]</f>
        <v>#NAME?</v>
      </c>
      <c r="S6681" s="13" t="b">
        <f>INDEX(IRR_LIST,CalcTable[[#This Row],[Day of Week]]+1)</f>
        <v>1</v>
      </c>
      <c r="T6681" s="13">
        <f t="shared" ca="1" si="2094"/>
        <v>0</v>
      </c>
      <c r="U6681" s="13" t="b">
        <f ca="1">IF(CalcTable[[#This Row],[IrrPrecip]]&gt;=IC_MM,FALSE,TRUE)</f>
        <v>1</v>
      </c>
      <c r="V6681" s="13" t="b">
        <f t="shared" si="2095"/>
        <v>1</v>
      </c>
      <c r="W6681" s="13" t="e">
        <f ca="1">IF(AND(IRR_DRIP=FALSE,CalcTable[[#This Row],[IrrHours]]&lt;=0),FALSE,TRUE)</f>
        <v>#NAME?</v>
      </c>
      <c r="X6681" s="13" t="e">
        <f ca="1">AND(CalcTable[[#This Row],[IrrDay]],CalcTable[[#This Row],[IrrRain]],CalcTable[[#This Row],[IrrWarm]],CalcTable[[#This Row],[IrrWindy]])</f>
        <v>#NAME?</v>
      </c>
      <c r="Y6681" s="13" t="e">
        <f t="shared" ca="1" si="2096"/>
        <v>#NAME?</v>
      </c>
      <c r="Z6681" s="13" t="e">
        <f ca="1">CalcTable[[#This Row],[IrrHours]]/5</f>
        <v>#NAME?</v>
      </c>
      <c r="AA6681" s="13" t="e">
        <f ca="1">IF(CalcTable[[#This Row],[IrrFlag]]=FALSE,0,MAX(0,CalcTable[[#This Row],[VolRednWind]]*(FCAP*IRR_TARGET-CalcTable[[#This Row],[IWC]])))</f>
        <v>#NAME?</v>
      </c>
      <c r="AB6681" s="13" t="e">
        <f ca="1">CalcTable[[#This Row],[IWC]]+CalcTable[[#This Row],[Eff Precip]]+CalcTable[[#This Row],[IrrAmt]]-CalcTable[[#This Row],[AET]]</f>
        <v>#NAME?</v>
      </c>
      <c r="AC6681" s="13" t="e">
        <f ca="1">IF(CalcTable[[#This Row],[PWC]]&gt;FCAP,MIN(24*PERC,MIN(SAT,CalcTable[[#This Row],[PWC]])-FCAP),0)</f>
        <v>#NAME?</v>
      </c>
      <c r="AD6681" s="13" t="e">
        <f ca="1">IF(CalcTable[[#This Row],[PWC]]&gt;SAT,CalcTable[[#This Row],[PWC]]-SAT,0)</f>
        <v>#NAME?</v>
      </c>
      <c r="AE6681" s="13" t="e">
        <f ca="1">CalcTable[[#This Row],[PWC]]-CalcTable[[#This Row],[PercAmt]]-CalcTable[[#This Row],[Runoff]]</f>
        <v>#NAME?</v>
      </c>
      <c r="AF6681" s="13" t="e">
        <f ca="1">CalcTable[[#This Row],[IrrAmt]]/1000*CUR_IRR_AREA*10000/IRR_EFF</f>
        <v>#NAME?</v>
      </c>
      <c r="AG6681" s="147"/>
      <c r="AH6681" s="13"/>
      <c r="AI6681" s="50">
        <v>0</v>
      </c>
      <c r="AJ6681" s="50">
        <v>0</v>
      </c>
      <c r="AK6681" s="50">
        <v>0</v>
      </c>
      <c r="AL6681" s="50">
        <v>0</v>
      </c>
      <c r="AM6681" s="50"/>
      <c r="AN6681" s="50"/>
      <c r="AO6681" s="50"/>
      <c r="AP6681" s="50"/>
      <c r="AQ6681" s="50"/>
      <c r="AR6681" s="50"/>
      <c r="AS6681" s="50"/>
      <c r="AT6681" s="50"/>
      <c r="AU6681" s="50"/>
      <c r="AV6681" s="50"/>
      <c r="AW6681" s="50"/>
      <c r="AX6681" s="50">
        <f t="shared" si="2107"/>
        <v>0</v>
      </c>
      <c r="AY6681" s="50"/>
      <c r="AZ6681" s="50">
        <f t="shared" si="2097"/>
        <v>0</v>
      </c>
      <c r="BA6681" s="50">
        <f t="shared" si="2098"/>
        <v>0</v>
      </c>
      <c r="BB6681" s="50">
        <f t="shared" si="2099"/>
        <v>0</v>
      </c>
      <c r="BC6681" s="17">
        <f t="shared" si="2100"/>
        <v>20037</v>
      </c>
      <c r="BD6681" s="50">
        <f t="shared" si="2101"/>
        <v>0</v>
      </c>
      <c r="BE6681" s="50">
        <f t="shared" si="2102"/>
        <v>0</v>
      </c>
      <c r="BF6681" s="50">
        <f t="shared" si="2108"/>
        <v>0</v>
      </c>
      <c r="BG6681" s="50"/>
      <c r="BH6681" s="17">
        <f t="shared" si="2103"/>
        <v>0</v>
      </c>
      <c r="BI6681" s="17">
        <f t="shared" si="2111"/>
        <v>6681</v>
      </c>
      <c r="BJ6681" s="17">
        <f t="shared" si="2109"/>
        <v>6681</v>
      </c>
      <c r="BK6681" s="150">
        <f t="shared" si="2110"/>
        <v>37824</v>
      </c>
      <c r="BL6681" s="50" t="e">
        <f t="shared" ca="1" si="2104"/>
        <v>#NAME?</v>
      </c>
      <c r="BM6681" s="50" t="e">
        <f t="shared" ca="1" si="2105"/>
        <v>#NAME?</v>
      </c>
      <c r="BN6681" s="50" t="e">
        <f t="shared" ca="1" si="2106"/>
        <v>#NAME?</v>
      </c>
    </row>
    <row r="6682" spans="1:66" x14ac:dyDescent="0.35">
      <c r="A6682" s="48">
        <v>37825</v>
      </c>
      <c r="B6682" s="17">
        <v>2003</v>
      </c>
      <c r="C6682" s="17">
        <v>7</v>
      </c>
      <c r="D6682" s="17">
        <v>204</v>
      </c>
      <c r="E6682" s="17">
        <v>23</v>
      </c>
      <c r="F6682" s="17">
        <v>4</v>
      </c>
      <c r="G6682" s="50">
        <v>12.9</v>
      </c>
      <c r="H6682" s="32">
        <v>6.1457388621607238</v>
      </c>
      <c r="I6682" s="50">
        <v>12.333333333333334</v>
      </c>
      <c r="J6682" s="13">
        <v>0</v>
      </c>
      <c r="K6682" s="13">
        <f t="shared" si="2092"/>
        <v>0</v>
      </c>
      <c r="L6682" s="13">
        <f t="shared" si="2093"/>
        <v>0</v>
      </c>
      <c r="M6682" s="13" t="e">
        <f ca="1">CalcTable[[#This Row],[IWC]]-AE6681</f>
        <v>#NAME?</v>
      </c>
      <c r="N6682" s="13" t="e">
        <f ca="1">IF(CalcTable[[#This Row],[Day of Year]]&lt;123,FCAP,AE6681)</f>
        <v>#NAME?</v>
      </c>
      <c r="O6682" s="17" t="e">
        <f ca="1">IF(IRR_DRIP,5,COUNTIF('IDET Wind Values'!C6666:G6666,"&lt;="&amp;IRR_MAXWIND))</f>
        <v>#NAME?</v>
      </c>
      <c r="P6682" s="13" t="e">
        <f ca="1">CalcTable[[#This Row],[ET_o]]*KL</f>
        <v>#NAME?</v>
      </c>
      <c r="Q6682" s="13" t="e">
        <f ca="1">IF(WILTPT&lt;=0,1,MAX(0,MIN(1,(CalcTable[[#This Row],[IWC]]-WILTPT)/(MAD-WILTPT))))</f>
        <v>#NAME?</v>
      </c>
      <c r="R6682" s="13" t="e">
        <f ca="1">CalcTable[[#This Row],[ETMult]]*CalcTable[[#This Row],[ETb]]</f>
        <v>#NAME?</v>
      </c>
      <c r="S6682" s="13" t="b">
        <f>INDEX(IRR_LIST,CalcTable[[#This Row],[Day of Week]]+1)</f>
        <v>0</v>
      </c>
      <c r="T6682" s="13">
        <f t="shared" ca="1" si="2094"/>
        <v>0</v>
      </c>
      <c r="U6682" s="13" t="b">
        <f ca="1">IF(CalcTable[[#This Row],[IrrPrecip]]&gt;=IC_MM,FALSE,TRUE)</f>
        <v>1</v>
      </c>
      <c r="V6682" s="13" t="b">
        <f t="shared" si="2095"/>
        <v>1</v>
      </c>
      <c r="W6682" s="13" t="e">
        <f ca="1">IF(AND(IRR_DRIP=FALSE,CalcTable[[#This Row],[IrrHours]]&lt;=0),FALSE,TRUE)</f>
        <v>#NAME?</v>
      </c>
      <c r="X6682" s="13" t="e">
        <f ca="1">AND(CalcTable[[#This Row],[IrrDay]],CalcTable[[#This Row],[IrrRain]],CalcTable[[#This Row],[IrrWarm]],CalcTable[[#This Row],[IrrWindy]])</f>
        <v>#NAME?</v>
      </c>
      <c r="Y6682" s="13" t="e">
        <f t="shared" ca="1" si="2096"/>
        <v>#NAME?</v>
      </c>
      <c r="Z6682" s="13" t="e">
        <f ca="1">CalcTable[[#This Row],[IrrHours]]/5</f>
        <v>#NAME?</v>
      </c>
      <c r="AA6682" s="13" t="e">
        <f ca="1">IF(CalcTable[[#This Row],[IrrFlag]]=FALSE,0,MAX(0,CalcTable[[#This Row],[VolRednWind]]*(FCAP*IRR_TARGET-CalcTable[[#This Row],[IWC]])))</f>
        <v>#NAME?</v>
      </c>
      <c r="AB6682" s="13" t="e">
        <f ca="1">CalcTable[[#This Row],[IWC]]+CalcTable[[#This Row],[Eff Precip]]+CalcTable[[#This Row],[IrrAmt]]-CalcTable[[#This Row],[AET]]</f>
        <v>#NAME?</v>
      </c>
      <c r="AC6682" s="13" t="e">
        <f ca="1">IF(CalcTable[[#This Row],[PWC]]&gt;FCAP,MIN(24*PERC,MIN(SAT,CalcTable[[#This Row],[PWC]])-FCAP),0)</f>
        <v>#NAME?</v>
      </c>
      <c r="AD6682" s="13" t="e">
        <f ca="1">IF(CalcTable[[#This Row],[PWC]]&gt;SAT,CalcTable[[#This Row],[PWC]]-SAT,0)</f>
        <v>#NAME?</v>
      </c>
      <c r="AE6682" s="13" t="e">
        <f ca="1">CalcTable[[#This Row],[PWC]]-CalcTable[[#This Row],[PercAmt]]-CalcTable[[#This Row],[Runoff]]</f>
        <v>#NAME?</v>
      </c>
      <c r="AF6682" s="13" t="e">
        <f ca="1">CalcTable[[#This Row],[IrrAmt]]/1000*CUR_IRR_AREA*10000/IRR_EFF</f>
        <v>#NAME?</v>
      </c>
      <c r="AG6682" s="147"/>
      <c r="AH6682" s="13"/>
      <c r="AI6682" s="50">
        <v>0</v>
      </c>
      <c r="AJ6682" s="50">
        <v>0</v>
      </c>
      <c r="AK6682" s="50">
        <v>0</v>
      </c>
      <c r="AL6682" s="50">
        <v>5.9962290296229135</v>
      </c>
      <c r="AM6682" s="50"/>
      <c r="AN6682" s="50"/>
      <c r="AO6682" s="50"/>
      <c r="AP6682" s="50"/>
      <c r="AQ6682" s="50"/>
      <c r="AR6682" s="50"/>
      <c r="AS6682" s="50"/>
      <c r="AT6682" s="50"/>
      <c r="AU6682" s="50"/>
      <c r="AV6682" s="50"/>
      <c r="AW6682" s="50"/>
      <c r="AX6682" s="50">
        <f t="shared" si="2107"/>
        <v>5.9962290296229135</v>
      </c>
      <c r="AY6682" s="50"/>
      <c r="AZ6682" s="50">
        <f t="shared" si="2097"/>
        <v>175.88938486893881</v>
      </c>
      <c r="BA6682" s="50">
        <f t="shared" si="2098"/>
        <v>270.81381479820737</v>
      </c>
      <c r="BB6682" s="50">
        <f t="shared" si="2099"/>
        <v>279.1894997919664</v>
      </c>
      <c r="BC6682" s="17">
        <f t="shared" si="2100"/>
        <v>20037</v>
      </c>
      <c r="BD6682" s="50">
        <f t="shared" si="2101"/>
        <v>5.9962290296229135</v>
      </c>
      <c r="BE6682" s="50">
        <f t="shared" si="2102"/>
        <v>175.88938486893881</v>
      </c>
      <c r="BF6682" s="50">
        <f t="shared" si="2108"/>
        <v>287.69904053632638</v>
      </c>
      <c r="BG6682" s="50"/>
      <c r="BH6682" s="17">
        <f t="shared" si="2103"/>
        <v>0</v>
      </c>
      <c r="BI6682" s="17">
        <f t="shared" si="2111"/>
        <v>6682</v>
      </c>
      <c r="BJ6682" s="17">
        <f t="shared" si="2109"/>
        <v>6682</v>
      </c>
      <c r="BK6682" s="150">
        <f t="shared" si="2110"/>
        <v>37825</v>
      </c>
      <c r="BL6682" s="50" t="e">
        <f t="shared" ca="1" si="2104"/>
        <v>#NAME?</v>
      </c>
      <c r="BM6682" s="50" t="e">
        <f t="shared" ca="1" si="2105"/>
        <v>#NAME?</v>
      </c>
      <c r="BN6682" s="50" t="e">
        <f t="shared" ca="1" si="2106"/>
        <v>#NAME?</v>
      </c>
    </row>
    <row r="6683" spans="1:66" x14ac:dyDescent="0.35">
      <c r="A6683" s="48">
        <v>37826</v>
      </c>
      <c r="B6683" s="17">
        <v>2003</v>
      </c>
      <c r="C6683" s="17">
        <v>7</v>
      </c>
      <c r="D6683" s="17">
        <v>205</v>
      </c>
      <c r="E6683" s="17">
        <v>24</v>
      </c>
      <c r="F6683" s="17">
        <v>5</v>
      </c>
      <c r="G6683" s="50">
        <v>12.9</v>
      </c>
      <c r="H6683" s="32">
        <v>4.5667459442217613</v>
      </c>
      <c r="I6683" s="50">
        <v>20.666666666666668</v>
      </c>
      <c r="J6683" s="13">
        <v>0</v>
      </c>
      <c r="K6683" s="13">
        <f t="shared" si="2092"/>
        <v>0</v>
      </c>
      <c r="L6683" s="13">
        <f t="shared" si="2093"/>
        <v>0</v>
      </c>
      <c r="M6683" s="13" t="e">
        <f ca="1">CalcTable[[#This Row],[IWC]]-AE6682</f>
        <v>#NAME?</v>
      </c>
      <c r="N6683" s="13" t="e">
        <f ca="1">IF(CalcTable[[#This Row],[Day of Year]]&lt;123,FCAP,AE6682)</f>
        <v>#NAME?</v>
      </c>
      <c r="O6683" s="17" t="e">
        <f ca="1">IF(IRR_DRIP,5,COUNTIF('IDET Wind Values'!C6667:G6667,"&lt;="&amp;IRR_MAXWIND))</f>
        <v>#NAME?</v>
      </c>
      <c r="P6683" s="13" t="e">
        <f ca="1">CalcTable[[#This Row],[ET_o]]*KL</f>
        <v>#NAME?</v>
      </c>
      <c r="Q6683" s="13" t="e">
        <f ca="1">IF(WILTPT&lt;=0,1,MAX(0,MIN(1,(CalcTable[[#This Row],[IWC]]-WILTPT)/(MAD-WILTPT))))</f>
        <v>#NAME?</v>
      </c>
      <c r="R6683" s="13" t="e">
        <f ca="1">CalcTable[[#This Row],[ETMult]]*CalcTable[[#This Row],[ETb]]</f>
        <v>#NAME?</v>
      </c>
      <c r="S6683" s="13" t="b">
        <f>INDEX(IRR_LIST,CalcTable[[#This Row],[Day of Week]]+1)</f>
        <v>1</v>
      </c>
      <c r="T6683" s="13">
        <f t="shared" ca="1" si="2094"/>
        <v>0</v>
      </c>
      <c r="U6683" s="13" t="b">
        <f ca="1">IF(CalcTable[[#This Row],[IrrPrecip]]&gt;=IC_MM,FALSE,TRUE)</f>
        <v>1</v>
      </c>
      <c r="V6683" s="13" t="b">
        <f t="shared" si="2095"/>
        <v>1</v>
      </c>
      <c r="W6683" s="13" t="e">
        <f ca="1">IF(AND(IRR_DRIP=FALSE,CalcTable[[#This Row],[IrrHours]]&lt;=0),FALSE,TRUE)</f>
        <v>#NAME?</v>
      </c>
      <c r="X6683" s="13" t="e">
        <f ca="1">AND(CalcTable[[#This Row],[IrrDay]],CalcTable[[#This Row],[IrrRain]],CalcTable[[#This Row],[IrrWarm]],CalcTable[[#This Row],[IrrWindy]])</f>
        <v>#NAME?</v>
      </c>
      <c r="Y6683" s="13" t="e">
        <f t="shared" ca="1" si="2096"/>
        <v>#NAME?</v>
      </c>
      <c r="Z6683" s="13" t="e">
        <f ca="1">CalcTable[[#This Row],[IrrHours]]/5</f>
        <v>#NAME?</v>
      </c>
      <c r="AA6683" s="13" t="e">
        <f ca="1">IF(CalcTable[[#This Row],[IrrFlag]]=FALSE,0,MAX(0,CalcTable[[#This Row],[VolRednWind]]*(FCAP*IRR_TARGET-CalcTable[[#This Row],[IWC]])))</f>
        <v>#NAME?</v>
      </c>
      <c r="AB6683" s="13" t="e">
        <f ca="1">CalcTable[[#This Row],[IWC]]+CalcTable[[#This Row],[Eff Precip]]+CalcTable[[#This Row],[IrrAmt]]-CalcTable[[#This Row],[AET]]</f>
        <v>#NAME?</v>
      </c>
      <c r="AC6683" s="13" t="e">
        <f ca="1">IF(CalcTable[[#This Row],[PWC]]&gt;FCAP,MIN(24*PERC,MIN(SAT,CalcTable[[#This Row],[PWC]])-FCAP),0)</f>
        <v>#NAME?</v>
      </c>
      <c r="AD6683" s="13" t="e">
        <f ca="1">IF(CalcTable[[#This Row],[PWC]]&gt;SAT,CalcTable[[#This Row],[PWC]]-SAT,0)</f>
        <v>#NAME?</v>
      </c>
      <c r="AE6683" s="13" t="e">
        <f ca="1">CalcTable[[#This Row],[PWC]]-CalcTable[[#This Row],[PercAmt]]-CalcTable[[#This Row],[Runoff]]</f>
        <v>#NAME?</v>
      </c>
      <c r="AF6683" s="13" t="e">
        <f ca="1">CalcTable[[#This Row],[IrrAmt]]/1000*CUR_IRR_AREA*10000/IRR_EFF</f>
        <v>#NAME?</v>
      </c>
      <c r="AG6683" s="147"/>
      <c r="AH6683" s="13"/>
      <c r="AI6683" s="50">
        <v>0</v>
      </c>
      <c r="AJ6683" s="50">
        <v>0</v>
      </c>
      <c r="AK6683" s="50">
        <v>0</v>
      </c>
      <c r="AL6683" s="50">
        <v>0</v>
      </c>
      <c r="AM6683" s="50"/>
      <c r="AN6683" s="50"/>
      <c r="AO6683" s="50"/>
      <c r="AP6683" s="50"/>
      <c r="AQ6683" s="50"/>
      <c r="AR6683" s="50"/>
      <c r="AS6683" s="50"/>
      <c r="AT6683" s="50"/>
      <c r="AU6683" s="50"/>
      <c r="AV6683" s="50"/>
      <c r="AW6683" s="50"/>
      <c r="AX6683" s="50">
        <f t="shared" si="2107"/>
        <v>0</v>
      </c>
      <c r="AY6683" s="50"/>
      <c r="AZ6683" s="50">
        <f t="shared" si="2097"/>
        <v>0</v>
      </c>
      <c r="BA6683" s="50">
        <f t="shared" si="2098"/>
        <v>0</v>
      </c>
      <c r="BB6683" s="50">
        <f t="shared" si="2099"/>
        <v>0</v>
      </c>
      <c r="BC6683" s="17">
        <f t="shared" si="2100"/>
        <v>20037</v>
      </c>
      <c r="BD6683" s="50">
        <f t="shared" si="2101"/>
        <v>0</v>
      </c>
      <c r="BE6683" s="50">
        <f t="shared" si="2102"/>
        <v>0</v>
      </c>
      <c r="BF6683" s="50">
        <f t="shared" si="2108"/>
        <v>0</v>
      </c>
      <c r="BG6683" s="50"/>
      <c r="BH6683" s="17">
        <f t="shared" si="2103"/>
        <v>0</v>
      </c>
      <c r="BI6683" s="17">
        <f t="shared" si="2111"/>
        <v>6683</v>
      </c>
      <c r="BJ6683" s="17">
        <f t="shared" si="2109"/>
        <v>6683</v>
      </c>
      <c r="BK6683" s="150">
        <f t="shared" si="2110"/>
        <v>37826</v>
      </c>
      <c r="BL6683" s="50" t="e">
        <f t="shared" ca="1" si="2104"/>
        <v>#NAME?</v>
      </c>
      <c r="BM6683" s="50" t="e">
        <f t="shared" ca="1" si="2105"/>
        <v>#NAME?</v>
      </c>
      <c r="BN6683" s="50" t="e">
        <f t="shared" ca="1" si="2106"/>
        <v>#NAME?</v>
      </c>
    </row>
    <row r="6684" spans="1:66" x14ac:dyDescent="0.35">
      <c r="A6684" s="48">
        <v>37827</v>
      </c>
      <c r="B6684" s="17">
        <v>2003</v>
      </c>
      <c r="C6684" s="17">
        <v>7</v>
      </c>
      <c r="D6684" s="17">
        <v>206</v>
      </c>
      <c r="E6684" s="17">
        <v>25</v>
      </c>
      <c r="F6684" s="17">
        <v>6</v>
      </c>
      <c r="G6684" s="50">
        <v>10.8</v>
      </c>
      <c r="H6684" s="32">
        <v>3.7628365582226295</v>
      </c>
      <c r="I6684" s="50">
        <v>16.166666666666668</v>
      </c>
      <c r="J6684" s="13">
        <v>0</v>
      </c>
      <c r="K6684" s="13">
        <f t="shared" si="2092"/>
        <v>0</v>
      </c>
      <c r="L6684" s="13">
        <f t="shared" si="2093"/>
        <v>0</v>
      </c>
      <c r="M6684" s="13" t="e">
        <f ca="1">CalcTable[[#This Row],[IWC]]-AE6683</f>
        <v>#NAME?</v>
      </c>
      <c r="N6684" s="13" t="e">
        <f ca="1">IF(CalcTable[[#This Row],[Day of Year]]&lt;123,FCAP,AE6683)</f>
        <v>#NAME?</v>
      </c>
      <c r="O6684" s="17" t="e">
        <f ca="1">IF(IRR_DRIP,5,COUNTIF('IDET Wind Values'!C6668:G6668,"&lt;="&amp;IRR_MAXWIND))</f>
        <v>#NAME?</v>
      </c>
      <c r="P6684" s="13" t="e">
        <f ca="1">CalcTable[[#This Row],[ET_o]]*KL</f>
        <v>#NAME?</v>
      </c>
      <c r="Q6684" s="13" t="e">
        <f ca="1">IF(WILTPT&lt;=0,1,MAX(0,MIN(1,(CalcTable[[#This Row],[IWC]]-WILTPT)/(MAD-WILTPT))))</f>
        <v>#NAME?</v>
      </c>
      <c r="R6684" s="13" t="e">
        <f ca="1">CalcTable[[#This Row],[ETMult]]*CalcTable[[#This Row],[ETb]]</f>
        <v>#NAME?</v>
      </c>
      <c r="S6684" s="13" t="b">
        <f>INDEX(IRR_LIST,CalcTable[[#This Row],[Day of Week]]+1)</f>
        <v>0</v>
      </c>
      <c r="T6684" s="13">
        <f t="shared" ca="1" si="2094"/>
        <v>0</v>
      </c>
      <c r="U6684" s="13" t="b">
        <f ca="1">IF(CalcTable[[#This Row],[IrrPrecip]]&gt;=IC_MM,FALSE,TRUE)</f>
        <v>1</v>
      </c>
      <c r="V6684" s="13" t="b">
        <f t="shared" si="2095"/>
        <v>1</v>
      </c>
      <c r="W6684" s="13" t="e">
        <f ca="1">IF(AND(IRR_DRIP=FALSE,CalcTable[[#This Row],[IrrHours]]&lt;=0),FALSE,TRUE)</f>
        <v>#NAME?</v>
      </c>
      <c r="X6684" s="13" t="e">
        <f ca="1">AND(CalcTable[[#This Row],[IrrDay]],CalcTable[[#This Row],[IrrRain]],CalcTable[[#This Row],[IrrWarm]],CalcTable[[#This Row],[IrrWindy]])</f>
        <v>#NAME?</v>
      </c>
      <c r="Y6684" s="13" t="e">
        <f t="shared" ca="1" si="2096"/>
        <v>#NAME?</v>
      </c>
      <c r="Z6684" s="13" t="e">
        <f ca="1">CalcTable[[#This Row],[IrrHours]]/5</f>
        <v>#NAME?</v>
      </c>
      <c r="AA6684" s="13" t="e">
        <f ca="1">IF(CalcTable[[#This Row],[IrrFlag]]=FALSE,0,MAX(0,CalcTable[[#This Row],[VolRednWind]]*(FCAP*IRR_TARGET-CalcTable[[#This Row],[IWC]])))</f>
        <v>#NAME?</v>
      </c>
      <c r="AB6684" s="13" t="e">
        <f ca="1">CalcTable[[#This Row],[IWC]]+CalcTable[[#This Row],[Eff Precip]]+CalcTable[[#This Row],[IrrAmt]]-CalcTable[[#This Row],[AET]]</f>
        <v>#NAME?</v>
      </c>
      <c r="AC6684" s="13" t="e">
        <f ca="1">IF(CalcTable[[#This Row],[PWC]]&gt;FCAP,MIN(24*PERC,MIN(SAT,CalcTable[[#This Row],[PWC]])-FCAP),0)</f>
        <v>#NAME?</v>
      </c>
      <c r="AD6684" s="13" t="e">
        <f ca="1">IF(CalcTable[[#This Row],[PWC]]&gt;SAT,CalcTable[[#This Row],[PWC]]-SAT,0)</f>
        <v>#NAME?</v>
      </c>
      <c r="AE6684" s="13" t="e">
        <f ca="1">CalcTable[[#This Row],[PWC]]-CalcTable[[#This Row],[PercAmt]]-CalcTable[[#This Row],[Runoff]]</f>
        <v>#NAME?</v>
      </c>
      <c r="AF6684" s="13" t="e">
        <f ca="1">CalcTable[[#This Row],[IrrAmt]]/1000*CUR_IRR_AREA*10000/IRR_EFF</f>
        <v>#NAME?</v>
      </c>
      <c r="AG6684" s="147"/>
      <c r="AH6684" s="13"/>
      <c r="AI6684" s="50">
        <v>0</v>
      </c>
      <c r="AJ6684" s="50">
        <v>0</v>
      </c>
      <c r="AK6684" s="50">
        <v>0</v>
      </c>
      <c r="AL6684" s="50">
        <v>5.8918666435103688</v>
      </c>
      <c r="AM6684" s="50"/>
      <c r="AN6684" s="50"/>
      <c r="AO6684" s="50"/>
      <c r="AP6684" s="50"/>
      <c r="AQ6684" s="50"/>
      <c r="AR6684" s="50"/>
      <c r="AS6684" s="50"/>
      <c r="AT6684" s="50"/>
      <c r="AU6684" s="50"/>
      <c r="AV6684" s="50"/>
      <c r="AW6684" s="50"/>
      <c r="AX6684" s="50">
        <f t="shared" si="2107"/>
        <v>5.8918666435103688</v>
      </c>
      <c r="AY6684" s="50"/>
      <c r="AZ6684" s="50">
        <f t="shared" si="2097"/>
        <v>172.82808820963749</v>
      </c>
      <c r="BA6684" s="50">
        <f t="shared" si="2098"/>
        <v>266.10038978309262</v>
      </c>
      <c r="BB6684" s="50">
        <f t="shared" si="2099"/>
        <v>274.33029874545633</v>
      </c>
      <c r="BC6684" s="17">
        <f t="shared" si="2100"/>
        <v>20037</v>
      </c>
      <c r="BD6684" s="50">
        <f t="shared" si="2101"/>
        <v>5.8918666435103688</v>
      </c>
      <c r="BE6684" s="50">
        <f t="shared" si="2102"/>
        <v>172.82808820963749</v>
      </c>
      <c r="BF6684" s="50">
        <f t="shared" si="2108"/>
        <v>282.69173374328528</v>
      </c>
      <c r="BG6684" s="50"/>
      <c r="BH6684" s="17">
        <f t="shared" si="2103"/>
        <v>0</v>
      </c>
      <c r="BI6684" s="17">
        <f t="shared" si="2111"/>
        <v>6684</v>
      </c>
      <c r="BJ6684" s="17">
        <f t="shared" si="2109"/>
        <v>6684</v>
      </c>
      <c r="BK6684" s="150">
        <f t="shared" si="2110"/>
        <v>37827</v>
      </c>
      <c r="BL6684" s="50" t="e">
        <f t="shared" ca="1" si="2104"/>
        <v>#NAME?</v>
      </c>
      <c r="BM6684" s="50" t="e">
        <f t="shared" ca="1" si="2105"/>
        <v>#NAME?</v>
      </c>
      <c r="BN6684" s="50" t="e">
        <f t="shared" ca="1" si="2106"/>
        <v>#NAME?</v>
      </c>
    </row>
    <row r="6685" spans="1:66" x14ac:dyDescent="0.35">
      <c r="A6685" s="48">
        <v>37828</v>
      </c>
      <c r="B6685" s="17">
        <v>2003</v>
      </c>
      <c r="C6685" s="17">
        <v>7</v>
      </c>
      <c r="D6685" s="17">
        <v>207</v>
      </c>
      <c r="E6685" s="17">
        <v>26</v>
      </c>
      <c r="F6685" s="17">
        <v>7</v>
      </c>
      <c r="G6685" s="50">
        <v>8.3000000000000007</v>
      </c>
      <c r="H6685" s="32">
        <v>5.1963962131248937</v>
      </c>
      <c r="I6685" s="50">
        <v>3.1666666666666665</v>
      </c>
      <c r="J6685" s="13">
        <v>3.2</v>
      </c>
      <c r="K6685" s="13">
        <f t="shared" si="2092"/>
        <v>3.2</v>
      </c>
      <c r="L6685" s="13">
        <f t="shared" si="2093"/>
        <v>0</v>
      </c>
      <c r="M6685" s="13" t="e">
        <f ca="1">CalcTable[[#This Row],[IWC]]-AE6684</f>
        <v>#NAME?</v>
      </c>
      <c r="N6685" s="13" t="e">
        <f ca="1">IF(CalcTable[[#This Row],[Day of Year]]&lt;123,FCAP,AE6684)</f>
        <v>#NAME?</v>
      </c>
      <c r="O6685" s="17" t="e">
        <f ca="1">IF(IRR_DRIP,5,COUNTIF('IDET Wind Values'!C6669:G6669,"&lt;="&amp;IRR_MAXWIND))</f>
        <v>#NAME?</v>
      </c>
      <c r="P6685" s="13" t="e">
        <f ca="1">CalcTable[[#This Row],[ET_o]]*KL</f>
        <v>#NAME?</v>
      </c>
      <c r="Q6685" s="13" t="e">
        <f ca="1">IF(WILTPT&lt;=0,1,MAX(0,MIN(1,(CalcTable[[#This Row],[IWC]]-WILTPT)/(MAD-WILTPT))))</f>
        <v>#NAME?</v>
      </c>
      <c r="R6685" s="13" t="e">
        <f ca="1">CalcTable[[#This Row],[ETMult]]*CalcTable[[#This Row],[ETb]]</f>
        <v>#NAME?</v>
      </c>
      <c r="S6685" s="13" t="b">
        <f>INDEX(IRR_LIST,CalcTable[[#This Row],[Day of Week]]+1)</f>
        <v>0</v>
      </c>
      <c r="T6685" s="13">
        <f t="shared" ca="1" si="2094"/>
        <v>0</v>
      </c>
      <c r="U6685" s="13" t="b">
        <f ca="1">IF(CalcTable[[#This Row],[IrrPrecip]]&gt;=IC_MM,FALSE,TRUE)</f>
        <v>1</v>
      </c>
      <c r="V6685" s="13" t="b">
        <f t="shared" si="2095"/>
        <v>1</v>
      </c>
      <c r="W6685" s="13" t="e">
        <f ca="1">IF(AND(IRR_DRIP=FALSE,CalcTable[[#This Row],[IrrHours]]&lt;=0),FALSE,TRUE)</f>
        <v>#NAME?</v>
      </c>
      <c r="X6685" s="13" t="e">
        <f ca="1">AND(CalcTable[[#This Row],[IrrDay]],CalcTable[[#This Row],[IrrRain]],CalcTable[[#This Row],[IrrWarm]],CalcTable[[#This Row],[IrrWindy]])</f>
        <v>#NAME?</v>
      </c>
      <c r="Y6685" s="13" t="e">
        <f t="shared" ca="1" si="2096"/>
        <v>#NAME?</v>
      </c>
      <c r="Z6685" s="13" t="e">
        <f ca="1">CalcTable[[#This Row],[IrrHours]]/5</f>
        <v>#NAME?</v>
      </c>
      <c r="AA6685" s="13" t="e">
        <f ca="1">IF(CalcTable[[#This Row],[IrrFlag]]=FALSE,0,MAX(0,CalcTable[[#This Row],[VolRednWind]]*(FCAP*IRR_TARGET-CalcTable[[#This Row],[IWC]])))</f>
        <v>#NAME?</v>
      </c>
      <c r="AB6685" s="13" t="e">
        <f ca="1">CalcTable[[#This Row],[IWC]]+CalcTable[[#This Row],[Eff Precip]]+CalcTable[[#This Row],[IrrAmt]]-CalcTable[[#This Row],[AET]]</f>
        <v>#NAME?</v>
      </c>
      <c r="AC6685" s="13" t="e">
        <f ca="1">IF(CalcTable[[#This Row],[PWC]]&gt;FCAP,MIN(24*PERC,MIN(SAT,CalcTable[[#This Row],[PWC]])-FCAP),0)</f>
        <v>#NAME?</v>
      </c>
      <c r="AD6685" s="13" t="e">
        <f ca="1">IF(CalcTable[[#This Row],[PWC]]&gt;SAT,CalcTable[[#This Row],[PWC]]-SAT,0)</f>
        <v>#NAME?</v>
      </c>
      <c r="AE6685" s="13" t="e">
        <f ca="1">CalcTable[[#This Row],[PWC]]-CalcTable[[#This Row],[PercAmt]]-CalcTable[[#This Row],[Runoff]]</f>
        <v>#NAME?</v>
      </c>
      <c r="AF6685" s="13" t="e">
        <f ca="1">CalcTable[[#This Row],[IrrAmt]]/1000*CUR_IRR_AREA*10000/IRR_EFF</f>
        <v>#NAME?</v>
      </c>
      <c r="AG6685" s="147"/>
      <c r="AH6685" s="13"/>
      <c r="AI6685" s="50">
        <v>0</v>
      </c>
      <c r="AJ6685" s="50">
        <v>0</v>
      </c>
      <c r="AK6685" s="50">
        <v>4.7231977992425511</v>
      </c>
      <c r="AL6685" s="50">
        <v>0</v>
      </c>
      <c r="AM6685" s="50"/>
      <c r="AN6685" s="50"/>
      <c r="AO6685" s="50"/>
      <c r="AP6685" s="50"/>
      <c r="AQ6685" s="50"/>
      <c r="AR6685" s="50"/>
      <c r="AS6685" s="50"/>
      <c r="AT6685" s="50"/>
      <c r="AU6685" s="50"/>
      <c r="AV6685" s="50"/>
      <c r="AW6685" s="50"/>
      <c r="AX6685" s="50">
        <f t="shared" si="2107"/>
        <v>4.7231977992425511</v>
      </c>
      <c r="AY6685" s="50"/>
      <c r="AZ6685" s="50">
        <f t="shared" si="2097"/>
        <v>69.273567722224087</v>
      </c>
      <c r="BA6685" s="50">
        <f t="shared" si="2098"/>
        <v>106.65930268342437</v>
      </c>
      <c r="BB6685" s="50">
        <f t="shared" si="2099"/>
        <v>109.9580440035303</v>
      </c>
      <c r="BC6685" s="17">
        <f t="shared" si="2100"/>
        <v>20037</v>
      </c>
      <c r="BD6685" s="50">
        <f t="shared" si="2101"/>
        <v>4.7231977992425511</v>
      </c>
      <c r="BE6685" s="50">
        <f t="shared" si="2102"/>
        <v>69.273567722224087</v>
      </c>
      <c r="BF6685" s="50">
        <f t="shared" si="2108"/>
        <v>113.30950405598709</v>
      </c>
      <c r="BG6685" s="50"/>
      <c r="BH6685" s="17">
        <f t="shared" si="2103"/>
        <v>0</v>
      </c>
      <c r="BI6685" s="17">
        <f t="shared" si="2111"/>
        <v>6685</v>
      </c>
      <c r="BJ6685" s="17">
        <f t="shared" si="2109"/>
        <v>6685</v>
      </c>
      <c r="BK6685" s="150">
        <f t="shared" si="2110"/>
        <v>37828</v>
      </c>
      <c r="BL6685" s="50" t="e">
        <f t="shared" ca="1" si="2104"/>
        <v>#NAME?</v>
      </c>
      <c r="BM6685" s="50" t="e">
        <f t="shared" ca="1" si="2105"/>
        <v>#NAME?</v>
      </c>
      <c r="BN6685" s="50" t="e">
        <f t="shared" ca="1" si="2106"/>
        <v>#NAME?</v>
      </c>
    </row>
    <row r="6686" spans="1:66" x14ac:dyDescent="0.35">
      <c r="A6686" s="48">
        <v>37829</v>
      </c>
      <c r="B6686" s="17">
        <v>2003</v>
      </c>
      <c r="C6686" s="17">
        <v>7</v>
      </c>
      <c r="D6686" s="17">
        <v>208</v>
      </c>
      <c r="E6686" s="17">
        <v>27</v>
      </c>
      <c r="F6686" s="17">
        <v>1</v>
      </c>
      <c r="G6686" s="50">
        <v>10</v>
      </c>
      <c r="H6686" s="32">
        <v>6.6630945270223574</v>
      </c>
      <c r="I6686" s="50">
        <v>8.3333333333333339</v>
      </c>
      <c r="J6686" s="13">
        <v>0</v>
      </c>
      <c r="K6686" s="13">
        <f t="shared" si="2092"/>
        <v>0</v>
      </c>
      <c r="L6686" s="13">
        <f t="shared" si="2093"/>
        <v>0</v>
      </c>
      <c r="M6686" s="13" t="e">
        <f ca="1">CalcTable[[#This Row],[IWC]]-AE6685</f>
        <v>#NAME?</v>
      </c>
      <c r="N6686" s="13" t="e">
        <f ca="1">IF(CalcTable[[#This Row],[Day of Year]]&lt;123,FCAP,AE6685)</f>
        <v>#NAME?</v>
      </c>
      <c r="O6686" s="17" t="e">
        <f ca="1">IF(IRR_DRIP,5,COUNTIF('IDET Wind Values'!C6670:G6670,"&lt;="&amp;IRR_MAXWIND))</f>
        <v>#NAME?</v>
      </c>
      <c r="P6686" s="13" t="e">
        <f ca="1">CalcTable[[#This Row],[ET_o]]*KL</f>
        <v>#NAME?</v>
      </c>
      <c r="Q6686" s="13" t="e">
        <f ca="1">IF(WILTPT&lt;=0,1,MAX(0,MIN(1,(CalcTable[[#This Row],[IWC]]-WILTPT)/(MAD-WILTPT))))</f>
        <v>#NAME?</v>
      </c>
      <c r="R6686" s="13" t="e">
        <f ca="1">CalcTable[[#This Row],[ETMult]]*CalcTable[[#This Row],[ETb]]</f>
        <v>#NAME?</v>
      </c>
      <c r="S6686" s="13" t="b">
        <f>INDEX(IRR_LIST,CalcTable[[#This Row],[Day of Week]]+1)</f>
        <v>1</v>
      </c>
      <c r="T6686" s="13">
        <f t="shared" ca="1" si="2094"/>
        <v>3.2</v>
      </c>
      <c r="U6686" s="13" t="b">
        <f ca="1">IF(CalcTable[[#This Row],[IrrPrecip]]&gt;=IC_MM,FALSE,TRUE)</f>
        <v>1</v>
      </c>
      <c r="V6686" s="13" t="b">
        <f t="shared" si="2095"/>
        <v>1</v>
      </c>
      <c r="W6686" s="13" t="e">
        <f ca="1">IF(AND(IRR_DRIP=FALSE,CalcTable[[#This Row],[IrrHours]]&lt;=0),FALSE,TRUE)</f>
        <v>#NAME?</v>
      </c>
      <c r="X6686" s="13" t="e">
        <f ca="1">AND(CalcTable[[#This Row],[IrrDay]],CalcTable[[#This Row],[IrrRain]],CalcTable[[#This Row],[IrrWarm]],CalcTable[[#This Row],[IrrWindy]])</f>
        <v>#NAME?</v>
      </c>
      <c r="Y6686" s="13" t="e">
        <f t="shared" ca="1" si="2096"/>
        <v>#NAME?</v>
      </c>
      <c r="Z6686" s="13" t="e">
        <f ca="1">CalcTable[[#This Row],[IrrHours]]/5</f>
        <v>#NAME?</v>
      </c>
      <c r="AA6686" s="13" t="e">
        <f ca="1">IF(CalcTable[[#This Row],[IrrFlag]]=FALSE,0,MAX(0,CalcTable[[#This Row],[VolRednWind]]*(FCAP*IRR_TARGET-CalcTable[[#This Row],[IWC]])))</f>
        <v>#NAME?</v>
      </c>
      <c r="AB6686" s="13" t="e">
        <f ca="1">CalcTable[[#This Row],[IWC]]+CalcTable[[#This Row],[Eff Precip]]+CalcTable[[#This Row],[IrrAmt]]-CalcTable[[#This Row],[AET]]</f>
        <v>#NAME?</v>
      </c>
      <c r="AC6686" s="13" t="e">
        <f ca="1">IF(CalcTable[[#This Row],[PWC]]&gt;FCAP,MIN(24*PERC,MIN(SAT,CalcTable[[#This Row],[PWC]])-FCAP),0)</f>
        <v>#NAME?</v>
      </c>
      <c r="AD6686" s="13" t="e">
        <f ca="1">IF(CalcTable[[#This Row],[PWC]]&gt;SAT,CalcTable[[#This Row],[PWC]]-SAT,0)</f>
        <v>#NAME?</v>
      </c>
      <c r="AE6686" s="13" t="e">
        <f ca="1">CalcTable[[#This Row],[PWC]]-CalcTable[[#This Row],[PercAmt]]-CalcTable[[#This Row],[Runoff]]</f>
        <v>#NAME?</v>
      </c>
      <c r="AF6686" s="13" t="e">
        <f ca="1">CalcTable[[#This Row],[IrrAmt]]/1000*CUR_IRR_AREA*10000/IRR_EFF</f>
        <v>#NAME?</v>
      </c>
      <c r="AG6686" s="147"/>
      <c r="AH6686" s="13"/>
      <c r="AI6686" s="50">
        <v>0</v>
      </c>
      <c r="AJ6686" s="50">
        <v>0</v>
      </c>
      <c r="AK6686" s="50">
        <v>0</v>
      </c>
      <c r="AL6686" s="50">
        <v>0</v>
      </c>
      <c r="AM6686" s="50"/>
      <c r="AN6686" s="50"/>
      <c r="AO6686" s="50"/>
      <c r="AP6686" s="50"/>
      <c r="AQ6686" s="50"/>
      <c r="AR6686" s="50"/>
      <c r="AS6686" s="50"/>
      <c r="AT6686" s="50"/>
      <c r="AU6686" s="50"/>
      <c r="AV6686" s="50"/>
      <c r="AW6686" s="50"/>
      <c r="AX6686" s="50">
        <f t="shared" si="2107"/>
        <v>0</v>
      </c>
      <c r="AY6686" s="50"/>
      <c r="AZ6686" s="50">
        <f t="shared" si="2097"/>
        <v>0</v>
      </c>
      <c r="BA6686" s="50">
        <f t="shared" si="2098"/>
        <v>0</v>
      </c>
      <c r="BB6686" s="50">
        <f t="shared" si="2099"/>
        <v>0</v>
      </c>
      <c r="BC6686" s="17">
        <f t="shared" si="2100"/>
        <v>20037</v>
      </c>
      <c r="BD6686" s="50">
        <f t="shared" si="2101"/>
        <v>0</v>
      </c>
      <c r="BE6686" s="50">
        <f t="shared" si="2102"/>
        <v>0</v>
      </c>
      <c r="BF6686" s="50">
        <f t="shared" si="2108"/>
        <v>0</v>
      </c>
      <c r="BG6686" s="50"/>
      <c r="BH6686" s="17">
        <f t="shared" si="2103"/>
        <v>0</v>
      </c>
      <c r="BI6686" s="17">
        <f t="shared" si="2111"/>
        <v>6686</v>
      </c>
      <c r="BJ6686" s="17">
        <f t="shared" si="2109"/>
        <v>6686</v>
      </c>
      <c r="BK6686" s="150">
        <f t="shared" si="2110"/>
        <v>37829</v>
      </c>
      <c r="BL6686" s="50" t="e">
        <f t="shared" ca="1" si="2104"/>
        <v>#NAME?</v>
      </c>
      <c r="BM6686" s="50" t="e">
        <f t="shared" ca="1" si="2105"/>
        <v>#NAME?</v>
      </c>
      <c r="BN6686" s="50" t="e">
        <f t="shared" ca="1" si="2106"/>
        <v>#NAME?</v>
      </c>
    </row>
    <row r="6687" spans="1:66" x14ac:dyDescent="0.35">
      <c r="A6687" s="48">
        <v>37830</v>
      </c>
      <c r="B6687" s="17">
        <v>2003</v>
      </c>
      <c r="C6687" s="17">
        <v>7</v>
      </c>
      <c r="D6687" s="17">
        <v>209</v>
      </c>
      <c r="E6687" s="17">
        <v>28</v>
      </c>
      <c r="F6687" s="17">
        <v>2</v>
      </c>
      <c r="G6687" s="50">
        <v>15</v>
      </c>
      <c r="H6687" s="32">
        <v>6.1034459270025261</v>
      </c>
      <c r="I6687" s="50">
        <v>19.666666666666668</v>
      </c>
      <c r="J6687" s="13">
        <v>0</v>
      </c>
      <c r="K6687" s="13">
        <f t="shared" si="2092"/>
        <v>0</v>
      </c>
      <c r="L6687" s="13">
        <f t="shared" si="2093"/>
        <v>0</v>
      </c>
      <c r="M6687" s="13" t="e">
        <f ca="1">CalcTable[[#This Row],[IWC]]-AE6686</f>
        <v>#NAME?</v>
      </c>
      <c r="N6687" s="13" t="e">
        <f ca="1">IF(CalcTable[[#This Row],[Day of Year]]&lt;123,FCAP,AE6686)</f>
        <v>#NAME?</v>
      </c>
      <c r="O6687" s="17" t="e">
        <f ca="1">IF(IRR_DRIP,5,COUNTIF('IDET Wind Values'!C6671:G6671,"&lt;="&amp;IRR_MAXWIND))</f>
        <v>#NAME?</v>
      </c>
      <c r="P6687" s="13" t="e">
        <f ca="1">CalcTable[[#This Row],[ET_o]]*KL</f>
        <v>#NAME?</v>
      </c>
      <c r="Q6687" s="13" t="e">
        <f ca="1">IF(WILTPT&lt;=0,1,MAX(0,MIN(1,(CalcTable[[#This Row],[IWC]]-WILTPT)/(MAD-WILTPT))))</f>
        <v>#NAME?</v>
      </c>
      <c r="R6687" s="13" t="e">
        <f ca="1">CalcTable[[#This Row],[ETMult]]*CalcTable[[#This Row],[ETb]]</f>
        <v>#NAME?</v>
      </c>
      <c r="S6687" s="13" t="b">
        <f>INDEX(IRR_LIST,CalcTable[[#This Row],[Day of Week]]+1)</f>
        <v>0</v>
      </c>
      <c r="T6687" s="13">
        <f t="shared" ca="1" si="2094"/>
        <v>3.2</v>
      </c>
      <c r="U6687" s="13" t="b">
        <f ca="1">IF(CalcTable[[#This Row],[IrrPrecip]]&gt;=IC_MM,FALSE,TRUE)</f>
        <v>1</v>
      </c>
      <c r="V6687" s="13" t="b">
        <f t="shared" si="2095"/>
        <v>1</v>
      </c>
      <c r="W6687" s="13" t="e">
        <f ca="1">IF(AND(IRR_DRIP=FALSE,CalcTable[[#This Row],[IrrHours]]&lt;=0),FALSE,TRUE)</f>
        <v>#NAME?</v>
      </c>
      <c r="X6687" s="13" t="e">
        <f ca="1">AND(CalcTable[[#This Row],[IrrDay]],CalcTable[[#This Row],[IrrRain]],CalcTable[[#This Row],[IrrWarm]],CalcTable[[#This Row],[IrrWindy]])</f>
        <v>#NAME?</v>
      </c>
      <c r="Y6687" s="13" t="e">
        <f t="shared" ca="1" si="2096"/>
        <v>#NAME?</v>
      </c>
      <c r="Z6687" s="13" t="e">
        <f ca="1">CalcTable[[#This Row],[IrrHours]]/5</f>
        <v>#NAME?</v>
      </c>
      <c r="AA6687" s="13" t="e">
        <f ca="1">IF(CalcTable[[#This Row],[IrrFlag]]=FALSE,0,MAX(0,CalcTable[[#This Row],[VolRednWind]]*(FCAP*IRR_TARGET-CalcTable[[#This Row],[IWC]])))</f>
        <v>#NAME?</v>
      </c>
      <c r="AB6687" s="13" t="e">
        <f ca="1">CalcTable[[#This Row],[IWC]]+CalcTable[[#This Row],[Eff Precip]]+CalcTable[[#This Row],[IrrAmt]]-CalcTable[[#This Row],[AET]]</f>
        <v>#NAME?</v>
      </c>
      <c r="AC6687" s="13" t="e">
        <f ca="1">IF(CalcTable[[#This Row],[PWC]]&gt;FCAP,MIN(24*PERC,MIN(SAT,CalcTable[[#This Row],[PWC]])-FCAP),0)</f>
        <v>#NAME?</v>
      </c>
      <c r="AD6687" s="13" t="e">
        <f ca="1">IF(CalcTable[[#This Row],[PWC]]&gt;SAT,CalcTable[[#This Row],[PWC]]-SAT,0)</f>
        <v>#NAME?</v>
      </c>
      <c r="AE6687" s="13" t="e">
        <f ca="1">CalcTable[[#This Row],[PWC]]-CalcTable[[#This Row],[PercAmt]]-CalcTable[[#This Row],[Runoff]]</f>
        <v>#NAME?</v>
      </c>
      <c r="AF6687" s="13" t="e">
        <f ca="1">CalcTable[[#This Row],[IrrAmt]]/1000*CUR_IRR_AREA*10000/IRR_EFF</f>
        <v>#NAME?</v>
      </c>
      <c r="AG6687" s="147"/>
      <c r="AH6687" s="13"/>
      <c r="AI6687" s="50">
        <v>0</v>
      </c>
      <c r="AJ6687" s="50">
        <v>0</v>
      </c>
      <c r="AK6687" s="50">
        <v>0</v>
      </c>
      <c r="AL6687" s="50">
        <v>8.8027199070809914</v>
      </c>
      <c r="AM6687" s="50"/>
      <c r="AN6687" s="50"/>
      <c r="AO6687" s="50"/>
      <c r="AP6687" s="50"/>
      <c r="AQ6687" s="50"/>
      <c r="AR6687" s="50"/>
      <c r="AS6687" s="50"/>
      <c r="AT6687" s="50"/>
      <c r="AU6687" s="50"/>
      <c r="AV6687" s="50"/>
      <c r="AW6687" s="50"/>
      <c r="AX6687" s="50">
        <f t="shared" si="2107"/>
        <v>8.8027199070809914</v>
      </c>
      <c r="AY6687" s="50"/>
      <c r="AZ6687" s="50">
        <f t="shared" si="2097"/>
        <v>258.21311727437575</v>
      </c>
      <c r="BA6687" s="50">
        <f t="shared" si="2098"/>
        <v>397.56622818435631</v>
      </c>
      <c r="BB6687" s="50">
        <f t="shared" si="2099"/>
        <v>409.86209091170758</v>
      </c>
      <c r="BC6687" s="17">
        <f t="shared" si="2100"/>
        <v>20037</v>
      </c>
      <c r="BD6687" s="50">
        <f t="shared" si="2101"/>
        <v>8.8027199070809914</v>
      </c>
      <c r="BE6687" s="50">
        <f t="shared" si="2102"/>
        <v>258.21311727437575</v>
      </c>
      <c r="BF6687" s="50">
        <f t="shared" si="2108"/>
        <v>422.35445958882678</v>
      </c>
      <c r="BG6687" s="50"/>
      <c r="BH6687" s="17">
        <f t="shared" si="2103"/>
        <v>0</v>
      </c>
      <c r="BI6687" s="17">
        <f t="shared" si="2111"/>
        <v>6687</v>
      </c>
      <c r="BJ6687" s="17">
        <f t="shared" si="2109"/>
        <v>6687</v>
      </c>
      <c r="BK6687" s="150">
        <f t="shared" si="2110"/>
        <v>37830</v>
      </c>
      <c r="BL6687" s="50" t="e">
        <f t="shared" ca="1" si="2104"/>
        <v>#NAME?</v>
      </c>
      <c r="BM6687" s="50" t="e">
        <f t="shared" ca="1" si="2105"/>
        <v>#NAME?</v>
      </c>
      <c r="BN6687" s="50" t="e">
        <f t="shared" ca="1" si="2106"/>
        <v>#NAME?</v>
      </c>
    </row>
    <row r="6688" spans="1:66" x14ac:dyDescent="0.35">
      <c r="A6688" s="48">
        <v>37831</v>
      </c>
      <c r="B6688" s="17">
        <v>2003</v>
      </c>
      <c r="C6688" s="17">
        <v>7</v>
      </c>
      <c r="D6688" s="17">
        <v>210</v>
      </c>
      <c r="E6688" s="17">
        <v>29</v>
      </c>
      <c r="F6688" s="17">
        <v>3</v>
      </c>
      <c r="G6688" s="50">
        <v>12.3</v>
      </c>
      <c r="H6688" s="32">
        <v>5.595466797402934</v>
      </c>
      <c r="I6688" s="50">
        <v>9.3333333333333339</v>
      </c>
      <c r="J6688" s="13">
        <v>0</v>
      </c>
      <c r="K6688" s="13">
        <f t="shared" si="2092"/>
        <v>0</v>
      </c>
      <c r="L6688" s="13">
        <f t="shared" si="2093"/>
        <v>0</v>
      </c>
      <c r="M6688" s="13" t="e">
        <f ca="1">CalcTable[[#This Row],[IWC]]-AE6687</f>
        <v>#NAME?</v>
      </c>
      <c r="N6688" s="13" t="e">
        <f ca="1">IF(CalcTable[[#This Row],[Day of Year]]&lt;123,FCAP,AE6687)</f>
        <v>#NAME?</v>
      </c>
      <c r="O6688" s="17" t="e">
        <f ca="1">IF(IRR_DRIP,5,COUNTIF('IDET Wind Values'!C6672:G6672,"&lt;="&amp;IRR_MAXWIND))</f>
        <v>#NAME?</v>
      </c>
      <c r="P6688" s="13" t="e">
        <f ca="1">CalcTable[[#This Row],[ET_o]]*KL</f>
        <v>#NAME?</v>
      </c>
      <c r="Q6688" s="13" t="e">
        <f ca="1">IF(WILTPT&lt;=0,1,MAX(0,MIN(1,(CalcTable[[#This Row],[IWC]]-WILTPT)/(MAD-WILTPT))))</f>
        <v>#NAME?</v>
      </c>
      <c r="R6688" s="13" t="e">
        <f ca="1">CalcTable[[#This Row],[ETMult]]*CalcTable[[#This Row],[ETb]]</f>
        <v>#NAME?</v>
      </c>
      <c r="S6688" s="13" t="b">
        <f>INDEX(IRR_LIST,CalcTable[[#This Row],[Day of Week]]+1)</f>
        <v>1</v>
      </c>
      <c r="T6688" s="13">
        <f t="shared" ca="1" si="2094"/>
        <v>0</v>
      </c>
      <c r="U6688" s="13" t="b">
        <f ca="1">IF(CalcTable[[#This Row],[IrrPrecip]]&gt;=IC_MM,FALSE,TRUE)</f>
        <v>1</v>
      </c>
      <c r="V6688" s="13" t="b">
        <f t="shared" si="2095"/>
        <v>1</v>
      </c>
      <c r="W6688" s="13" t="e">
        <f ca="1">IF(AND(IRR_DRIP=FALSE,CalcTable[[#This Row],[IrrHours]]&lt;=0),FALSE,TRUE)</f>
        <v>#NAME?</v>
      </c>
      <c r="X6688" s="13" t="e">
        <f ca="1">AND(CalcTable[[#This Row],[IrrDay]],CalcTable[[#This Row],[IrrRain]],CalcTable[[#This Row],[IrrWarm]],CalcTable[[#This Row],[IrrWindy]])</f>
        <v>#NAME?</v>
      </c>
      <c r="Y6688" s="13" t="e">
        <f t="shared" ca="1" si="2096"/>
        <v>#NAME?</v>
      </c>
      <c r="Z6688" s="13" t="e">
        <f ca="1">CalcTable[[#This Row],[IrrHours]]/5</f>
        <v>#NAME?</v>
      </c>
      <c r="AA6688" s="13" t="e">
        <f ca="1">IF(CalcTable[[#This Row],[IrrFlag]]=FALSE,0,MAX(0,CalcTable[[#This Row],[VolRednWind]]*(FCAP*IRR_TARGET-CalcTable[[#This Row],[IWC]])))</f>
        <v>#NAME?</v>
      </c>
      <c r="AB6688" s="13" t="e">
        <f ca="1">CalcTable[[#This Row],[IWC]]+CalcTable[[#This Row],[Eff Precip]]+CalcTable[[#This Row],[IrrAmt]]-CalcTable[[#This Row],[AET]]</f>
        <v>#NAME?</v>
      </c>
      <c r="AC6688" s="13" t="e">
        <f ca="1">IF(CalcTable[[#This Row],[PWC]]&gt;FCAP,MIN(24*PERC,MIN(SAT,CalcTable[[#This Row],[PWC]])-FCAP),0)</f>
        <v>#NAME?</v>
      </c>
      <c r="AD6688" s="13" t="e">
        <f ca="1">IF(CalcTable[[#This Row],[PWC]]&gt;SAT,CalcTable[[#This Row],[PWC]]-SAT,0)</f>
        <v>#NAME?</v>
      </c>
      <c r="AE6688" s="13" t="e">
        <f ca="1">CalcTable[[#This Row],[PWC]]-CalcTable[[#This Row],[PercAmt]]-CalcTable[[#This Row],[Runoff]]</f>
        <v>#NAME?</v>
      </c>
      <c r="AF6688" s="13" t="e">
        <f ca="1">CalcTable[[#This Row],[IrrAmt]]/1000*CUR_IRR_AREA*10000/IRR_EFF</f>
        <v>#NAME?</v>
      </c>
      <c r="AG6688" s="147"/>
      <c r="AH6688" s="13"/>
      <c r="AI6688" s="50">
        <v>17.223651614640151</v>
      </c>
      <c r="AJ6688" s="50">
        <v>32.608894537749386</v>
      </c>
      <c r="AK6688" s="50">
        <v>0</v>
      </c>
      <c r="AL6688" s="50">
        <v>0</v>
      </c>
      <c r="AM6688" s="50"/>
      <c r="AN6688" s="50"/>
      <c r="AO6688" s="50"/>
      <c r="AP6688" s="50"/>
      <c r="AQ6688" s="50"/>
      <c r="AR6688" s="50"/>
      <c r="AS6688" s="50"/>
      <c r="AT6688" s="50"/>
      <c r="AU6688" s="50"/>
      <c r="AV6688" s="50"/>
      <c r="AW6688" s="50"/>
      <c r="AX6688" s="50">
        <f t="shared" si="2107"/>
        <v>49.83254615238954</v>
      </c>
      <c r="AY6688" s="50"/>
      <c r="AZ6688" s="50">
        <f t="shared" si="2097"/>
        <v>1209.1411301220378</v>
      </c>
      <c r="BA6688" s="50">
        <f t="shared" si="2098"/>
        <v>1966.806406182598</v>
      </c>
      <c r="BB6688" s="50">
        <f t="shared" si="2099"/>
        <v>2036.0637685828819</v>
      </c>
      <c r="BC6688" s="17">
        <f t="shared" si="2100"/>
        <v>20037</v>
      </c>
      <c r="BD6688" s="50">
        <f t="shared" si="2101"/>
        <v>49.83254615238954</v>
      </c>
      <c r="BE6688" s="50">
        <f t="shared" si="2102"/>
        <v>1209.1411301220378</v>
      </c>
      <c r="BF6688" s="50">
        <f t="shared" si="2108"/>
        <v>1977.7699675755221</v>
      </c>
      <c r="BG6688" s="50"/>
      <c r="BH6688" s="17">
        <f t="shared" si="2103"/>
        <v>0</v>
      </c>
      <c r="BI6688" s="17">
        <f t="shared" si="2111"/>
        <v>6688</v>
      </c>
      <c r="BJ6688" s="17">
        <f t="shared" si="2109"/>
        <v>6688</v>
      </c>
      <c r="BK6688" s="150">
        <f t="shared" si="2110"/>
        <v>37831</v>
      </c>
      <c r="BL6688" s="50" t="e">
        <f t="shared" ca="1" si="2104"/>
        <v>#NAME?</v>
      </c>
      <c r="BM6688" s="50" t="e">
        <f t="shared" ca="1" si="2105"/>
        <v>#NAME?</v>
      </c>
      <c r="BN6688" s="50" t="e">
        <f t="shared" ca="1" si="2106"/>
        <v>#NAME?</v>
      </c>
    </row>
    <row r="6689" spans="1:66" x14ac:dyDescent="0.35">
      <c r="A6689" s="48">
        <v>37832</v>
      </c>
      <c r="B6689" s="17">
        <v>2003</v>
      </c>
      <c r="C6689" s="17">
        <v>7</v>
      </c>
      <c r="D6689" s="17">
        <v>211</v>
      </c>
      <c r="E6689" s="17">
        <v>30</v>
      </c>
      <c r="F6689" s="17">
        <v>4</v>
      </c>
      <c r="G6689" s="50">
        <v>14.1</v>
      </c>
      <c r="H6689" s="32">
        <v>5.7175911299304145</v>
      </c>
      <c r="I6689" s="50">
        <v>5.166666666666667</v>
      </c>
      <c r="J6689" s="13">
        <v>0</v>
      </c>
      <c r="K6689" s="13">
        <f t="shared" si="2092"/>
        <v>0</v>
      </c>
      <c r="L6689" s="13">
        <f t="shared" si="2093"/>
        <v>0</v>
      </c>
      <c r="M6689" s="13" t="e">
        <f ca="1">CalcTable[[#This Row],[IWC]]-AE6688</f>
        <v>#NAME?</v>
      </c>
      <c r="N6689" s="13" t="e">
        <f ca="1">IF(CalcTable[[#This Row],[Day of Year]]&lt;123,FCAP,AE6688)</f>
        <v>#NAME?</v>
      </c>
      <c r="O6689" s="17" t="e">
        <f ca="1">IF(IRR_DRIP,5,COUNTIF('IDET Wind Values'!C6673:G6673,"&lt;="&amp;IRR_MAXWIND))</f>
        <v>#NAME?</v>
      </c>
      <c r="P6689" s="13" t="e">
        <f ca="1">CalcTable[[#This Row],[ET_o]]*KL</f>
        <v>#NAME?</v>
      </c>
      <c r="Q6689" s="13" t="e">
        <f ca="1">IF(WILTPT&lt;=0,1,MAX(0,MIN(1,(CalcTable[[#This Row],[IWC]]-WILTPT)/(MAD-WILTPT))))</f>
        <v>#NAME?</v>
      </c>
      <c r="R6689" s="13" t="e">
        <f ca="1">CalcTable[[#This Row],[ETMult]]*CalcTable[[#This Row],[ETb]]</f>
        <v>#NAME?</v>
      </c>
      <c r="S6689" s="13" t="b">
        <f>INDEX(IRR_LIST,CalcTable[[#This Row],[Day of Week]]+1)</f>
        <v>0</v>
      </c>
      <c r="T6689" s="13">
        <f t="shared" ca="1" si="2094"/>
        <v>0</v>
      </c>
      <c r="U6689" s="13" t="b">
        <f ca="1">IF(CalcTable[[#This Row],[IrrPrecip]]&gt;=IC_MM,FALSE,TRUE)</f>
        <v>1</v>
      </c>
      <c r="V6689" s="13" t="b">
        <f t="shared" si="2095"/>
        <v>1</v>
      </c>
      <c r="W6689" s="13" t="e">
        <f ca="1">IF(AND(IRR_DRIP=FALSE,CalcTable[[#This Row],[IrrHours]]&lt;=0),FALSE,TRUE)</f>
        <v>#NAME?</v>
      </c>
      <c r="X6689" s="13" t="e">
        <f ca="1">AND(CalcTable[[#This Row],[IrrDay]],CalcTable[[#This Row],[IrrRain]],CalcTable[[#This Row],[IrrWarm]],CalcTable[[#This Row],[IrrWindy]])</f>
        <v>#NAME?</v>
      </c>
      <c r="Y6689" s="13" t="e">
        <f t="shared" ca="1" si="2096"/>
        <v>#NAME?</v>
      </c>
      <c r="Z6689" s="13" t="e">
        <f ca="1">CalcTable[[#This Row],[IrrHours]]/5</f>
        <v>#NAME?</v>
      </c>
      <c r="AA6689" s="13" t="e">
        <f ca="1">IF(CalcTable[[#This Row],[IrrFlag]]=FALSE,0,MAX(0,CalcTable[[#This Row],[VolRednWind]]*(FCAP*IRR_TARGET-CalcTable[[#This Row],[IWC]])))</f>
        <v>#NAME?</v>
      </c>
      <c r="AB6689" s="13" t="e">
        <f ca="1">CalcTable[[#This Row],[IWC]]+CalcTable[[#This Row],[Eff Precip]]+CalcTable[[#This Row],[IrrAmt]]-CalcTable[[#This Row],[AET]]</f>
        <v>#NAME?</v>
      </c>
      <c r="AC6689" s="13" t="e">
        <f ca="1">IF(CalcTable[[#This Row],[PWC]]&gt;FCAP,MIN(24*PERC,MIN(SAT,CalcTable[[#This Row],[PWC]])-FCAP),0)</f>
        <v>#NAME?</v>
      </c>
      <c r="AD6689" s="13" t="e">
        <f ca="1">IF(CalcTable[[#This Row],[PWC]]&gt;SAT,CalcTable[[#This Row],[PWC]]-SAT,0)</f>
        <v>#NAME?</v>
      </c>
      <c r="AE6689" s="13" t="e">
        <f ca="1">CalcTable[[#This Row],[PWC]]-CalcTable[[#This Row],[PercAmt]]-CalcTable[[#This Row],[Runoff]]</f>
        <v>#NAME?</v>
      </c>
      <c r="AF6689" s="13" t="e">
        <f ca="1">CalcTable[[#This Row],[IrrAmt]]/1000*CUR_IRR_AREA*10000/IRR_EFF</f>
        <v>#NAME?</v>
      </c>
      <c r="AG6689" s="147"/>
      <c r="AH6689" s="13"/>
      <c r="AI6689" s="50">
        <v>0</v>
      </c>
      <c r="AJ6689" s="50">
        <v>0</v>
      </c>
      <c r="AK6689" s="50">
        <v>2.3457525707245543</v>
      </c>
      <c r="AL6689" s="50">
        <v>5.4338669025692248</v>
      </c>
      <c r="AM6689" s="50"/>
      <c r="AN6689" s="50"/>
      <c r="AO6689" s="50"/>
      <c r="AP6689" s="50"/>
      <c r="AQ6689" s="50"/>
      <c r="AR6689" s="50"/>
      <c r="AS6689" s="50"/>
      <c r="AT6689" s="50"/>
      <c r="AU6689" s="50"/>
      <c r="AV6689" s="50"/>
      <c r="AW6689" s="50"/>
      <c r="AX6689" s="50">
        <f t="shared" si="2107"/>
        <v>7.7796194732937796</v>
      </c>
      <c r="AY6689" s="50"/>
      <c r="AZ6689" s="50">
        <f t="shared" si="2097"/>
        <v>193.79780017932407</v>
      </c>
      <c r="BA6689" s="50">
        <f t="shared" si="2098"/>
        <v>298.38708916499104</v>
      </c>
      <c r="BB6689" s="50">
        <f t="shared" si="2099"/>
        <v>307.61555584019698</v>
      </c>
      <c r="BC6689" s="17">
        <f t="shared" si="2100"/>
        <v>20037</v>
      </c>
      <c r="BD6689" s="50">
        <f t="shared" si="2101"/>
        <v>7.7796194732937796</v>
      </c>
      <c r="BE6689" s="50">
        <f t="shared" si="2102"/>
        <v>193.79780017932407</v>
      </c>
      <c r="BF6689" s="50">
        <f t="shared" si="2108"/>
        <v>316.99150697006257</v>
      </c>
      <c r="BG6689" s="50"/>
      <c r="BH6689" s="17">
        <f t="shared" si="2103"/>
        <v>0</v>
      </c>
      <c r="BI6689" s="17">
        <f t="shared" si="2111"/>
        <v>6689</v>
      </c>
      <c r="BJ6689" s="17">
        <f t="shared" si="2109"/>
        <v>6689</v>
      </c>
      <c r="BK6689" s="150">
        <f t="shared" si="2110"/>
        <v>37832</v>
      </c>
      <c r="BL6689" s="50" t="e">
        <f t="shared" ca="1" si="2104"/>
        <v>#NAME?</v>
      </c>
      <c r="BM6689" s="50" t="e">
        <f t="shared" ca="1" si="2105"/>
        <v>#NAME?</v>
      </c>
      <c r="BN6689" s="50" t="e">
        <f t="shared" ca="1" si="2106"/>
        <v>#NAME?</v>
      </c>
    </row>
    <row r="6690" spans="1:66" x14ac:dyDescent="0.35">
      <c r="A6690" s="48">
        <v>37833</v>
      </c>
      <c r="B6690" s="17">
        <v>2003</v>
      </c>
      <c r="C6690" s="17">
        <v>7</v>
      </c>
      <c r="D6690" s="17">
        <v>212</v>
      </c>
      <c r="E6690" s="17">
        <v>31</v>
      </c>
      <c r="F6690" s="17">
        <v>5</v>
      </c>
      <c r="G6690" s="50">
        <v>15.8</v>
      </c>
      <c r="H6690" s="32">
        <v>5.9652516141125282</v>
      </c>
      <c r="I6690" s="50">
        <v>10</v>
      </c>
      <c r="J6690" s="13">
        <v>2</v>
      </c>
      <c r="K6690" s="13">
        <f t="shared" si="2092"/>
        <v>2</v>
      </c>
      <c r="L6690" s="13">
        <f t="shared" si="2093"/>
        <v>0</v>
      </c>
      <c r="M6690" s="13" t="e">
        <f ca="1">CalcTable[[#This Row],[IWC]]-AE6689</f>
        <v>#NAME?</v>
      </c>
      <c r="N6690" s="13" t="e">
        <f ca="1">IF(CalcTable[[#This Row],[Day of Year]]&lt;123,FCAP,AE6689)</f>
        <v>#NAME?</v>
      </c>
      <c r="O6690" s="17" t="e">
        <f ca="1">IF(IRR_DRIP,5,COUNTIF('IDET Wind Values'!C6674:G6674,"&lt;="&amp;IRR_MAXWIND))</f>
        <v>#NAME?</v>
      </c>
      <c r="P6690" s="13" t="e">
        <f ca="1">CalcTable[[#This Row],[ET_o]]*KL</f>
        <v>#NAME?</v>
      </c>
      <c r="Q6690" s="13" t="e">
        <f ca="1">IF(WILTPT&lt;=0,1,MAX(0,MIN(1,(CalcTable[[#This Row],[IWC]]-WILTPT)/(MAD-WILTPT))))</f>
        <v>#NAME?</v>
      </c>
      <c r="R6690" s="13" t="e">
        <f ca="1">CalcTable[[#This Row],[ETMult]]*CalcTable[[#This Row],[ETb]]</f>
        <v>#NAME?</v>
      </c>
      <c r="S6690" s="13" t="b">
        <f>INDEX(IRR_LIST,CalcTable[[#This Row],[Day of Week]]+1)</f>
        <v>1</v>
      </c>
      <c r="T6690" s="13">
        <f t="shared" ca="1" si="2094"/>
        <v>0</v>
      </c>
      <c r="U6690" s="13" t="b">
        <f ca="1">IF(CalcTable[[#This Row],[IrrPrecip]]&gt;=IC_MM,FALSE,TRUE)</f>
        <v>1</v>
      </c>
      <c r="V6690" s="13" t="b">
        <f t="shared" si="2095"/>
        <v>1</v>
      </c>
      <c r="W6690" s="13" t="e">
        <f ca="1">IF(AND(IRR_DRIP=FALSE,CalcTable[[#This Row],[IrrHours]]&lt;=0),FALSE,TRUE)</f>
        <v>#NAME?</v>
      </c>
      <c r="X6690" s="13" t="e">
        <f ca="1">AND(CalcTable[[#This Row],[IrrDay]],CalcTable[[#This Row],[IrrRain]],CalcTable[[#This Row],[IrrWarm]],CalcTable[[#This Row],[IrrWindy]])</f>
        <v>#NAME?</v>
      </c>
      <c r="Y6690" s="13" t="e">
        <f t="shared" ca="1" si="2096"/>
        <v>#NAME?</v>
      </c>
      <c r="Z6690" s="13" t="e">
        <f ca="1">CalcTable[[#This Row],[IrrHours]]/5</f>
        <v>#NAME?</v>
      </c>
      <c r="AA6690" s="13" t="e">
        <f ca="1">IF(CalcTable[[#This Row],[IrrFlag]]=FALSE,0,MAX(0,CalcTable[[#This Row],[VolRednWind]]*(FCAP*IRR_TARGET-CalcTable[[#This Row],[IWC]])))</f>
        <v>#NAME?</v>
      </c>
      <c r="AB6690" s="13" t="e">
        <f ca="1">CalcTable[[#This Row],[IWC]]+CalcTable[[#This Row],[Eff Precip]]+CalcTable[[#This Row],[IrrAmt]]-CalcTable[[#This Row],[AET]]</f>
        <v>#NAME?</v>
      </c>
      <c r="AC6690" s="13" t="e">
        <f ca="1">IF(CalcTable[[#This Row],[PWC]]&gt;FCAP,MIN(24*PERC,MIN(SAT,CalcTable[[#This Row],[PWC]])-FCAP),0)</f>
        <v>#NAME?</v>
      </c>
      <c r="AD6690" s="13" t="e">
        <f ca="1">IF(CalcTable[[#This Row],[PWC]]&gt;SAT,CalcTable[[#This Row],[PWC]]-SAT,0)</f>
        <v>#NAME?</v>
      </c>
      <c r="AE6690" s="13" t="e">
        <f ca="1">CalcTable[[#This Row],[PWC]]-CalcTable[[#This Row],[PercAmt]]-CalcTable[[#This Row],[Runoff]]</f>
        <v>#NAME?</v>
      </c>
      <c r="AF6690" s="13" t="e">
        <f ca="1">CalcTable[[#This Row],[IrrAmt]]/1000*CUR_IRR_AREA*10000/IRR_EFF</f>
        <v>#NAME?</v>
      </c>
      <c r="AG6690" s="147"/>
      <c r="AH6690" s="13"/>
      <c r="AI6690" s="50">
        <v>1.4820627581902586</v>
      </c>
      <c r="AJ6690" s="50">
        <v>2.163662758190259</v>
      </c>
      <c r="AK6690" s="50">
        <v>0</v>
      </c>
      <c r="AL6690" s="50">
        <v>0</v>
      </c>
      <c r="AM6690" s="50"/>
      <c r="AN6690" s="50"/>
      <c r="AO6690" s="50"/>
      <c r="AP6690" s="50"/>
      <c r="AQ6690" s="50"/>
      <c r="AR6690" s="50"/>
      <c r="AS6690" s="50"/>
      <c r="AT6690" s="50"/>
      <c r="AU6690" s="50"/>
      <c r="AV6690" s="50"/>
      <c r="AW6690" s="50"/>
      <c r="AX6690" s="50">
        <f t="shared" si="2107"/>
        <v>3.6457255163805176</v>
      </c>
      <c r="AY6690" s="50"/>
      <c r="AZ6690" s="50">
        <f t="shared" si="2097"/>
        <v>85.204361360371394</v>
      </c>
      <c r="BA6690" s="50">
        <f t="shared" si="2098"/>
        <v>138.16211154707037</v>
      </c>
      <c r="BB6690" s="50">
        <f t="shared" si="2099"/>
        <v>142.99440031645207</v>
      </c>
      <c r="BC6690" s="17">
        <f t="shared" si="2100"/>
        <v>20037</v>
      </c>
      <c r="BD6690" s="50">
        <f t="shared" si="2101"/>
        <v>3.6457255163805176</v>
      </c>
      <c r="BE6690" s="50">
        <f t="shared" si="2102"/>
        <v>85.204361360371394</v>
      </c>
      <c r="BF6690" s="50">
        <f t="shared" si="2108"/>
        <v>139.36721099544991</v>
      </c>
      <c r="BG6690" s="50"/>
      <c r="BH6690" s="17">
        <f t="shared" si="2103"/>
        <v>0</v>
      </c>
      <c r="BI6690" s="17">
        <f t="shared" si="2111"/>
        <v>6690</v>
      </c>
      <c r="BJ6690" s="17">
        <f t="shared" si="2109"/>
        <v>6690</v>
      </c>
      <c r="BK6690" s="150">
        <f t="shared" si="2110"/>
        <v>37833</v>
      </c>
      <c r="BL6690" s="50" t="e">
        <f t="shared" ca="1" si="2104"/>
        <v>#NAME?</v>
      </c>
      <c r="BM6690" s="50" t="e">
        <f t="shared" ca="1" si="2105"/>
        <v>#NAME?</v>
      </c>
      <c r="BN6690" s="50" t="e">
        <f t="shared" ca="1" si="2106"/>
        <v>#NAME?</v>
      </c>
    </row>
    <row r="6691" spans="1:66" x14ac:dyDescent="0.35">
      <c r="A6691" s="48">
        <v>37834</v>
      </c>
      <c r="B6691" s="17">
        <v>2003</v>
      </c>
      <c r="C6691" s="17">
        <v>8</v>
      </c>
      <c r="D6691" s="17">
        <v>213</v>
      </c>
      <c r="E6691" s="17">
        <v>1</v>
      </c>
      <c r="F6691" s="17">
        <v>6</v>
      </c>
      <c r="G6691" s="50">
        <v>12.1</v>
      </c>
      <c r="H6691" s="32">
        <v>7.1868375944560112</v>
      </c>
      <c r="I6691" s="50">
        <v>8.6666666666666661</v>
      </c>
      <c r="J6691" s="13">
        <v>0</v>
      </c>
      <c r="K6691" s="13">
        <f t="shared" si="2092"/>
        <v>0</v>
      </c>
      <c r="L6691" s="13">
        <f t="shared" si="2093"/>
        <v>0</v>
      </c>
      <c r="M6691" s="13" t="e">
        <f ca="1">CalcTable[[#This Row],[IWC]]-AE6690</f>
        <v>#NAME?</v>
      </c>
      <c r="N6691" s="13" t="e">
        <f ca="1">IF(CalcTable[[#This Row],[Day of Year]]&lt;123,FCAP,AE6690)</f>
        <v>#NAME?</v>
      </c>
      <c r="O6691" s="17" t="e">
        <f ca="1">IF(IRR_DRIP,5,COUNTIF('IDET Wind Values'!C6675:G6675,"&lt;="&amp;IRR_MAXWIND))</f>
        <v>#NAME?</v>
      </c>
      <c r="P6691" s="13" t="e">
        <f ca="1">CalcTable[[#This Row],[ET_o]]*KL</f>
        <v>#NAME?</v>
      </c>
      <c r="Q6691" s="13" t="e">
        <f ca="1">IF(WILTPT&lt;=0,1,MAX(0,MIN(1,(CalcTable[[#This Row],[IWC]]-WILTPT)/(MAD-WILTPT))))</f>
        <v>#NAME?</v>
      </c>
      <c r="R6691" s="13" t="e">
        <f ca="1">CalcTable[[#This Row],[ETMult]]*CalcTable[[#This Row],[ETb]]</f>
        <v>#NAME?</v>
      </c>
      <c r="S6691" s="13" t="b">
        <f>INDEX(IRR_LIST,CalcTable[[#This Row],[Day of Week]]+1)</f>
        <v>0</v>
      </c>
      <c r="T6691" s="13">
        <f t="shared" ca="1" si="2094"/>
        <v>2</v>
      </c>
      <c r="U6691" s="13" t="b">
        <f ca="1">IF(CalcTable[[#This Row],[IrrPrecip]]&gt;=IC_MM,FALSE,TRUE)</f>
        <v>1</v>
      </c>
      <c r="V6691" s="13" t="b">
        <f t="shared" si="2095"/>
        <v>1</v>
      </c>
      <c r="W6691" s="13" t="e">
        <f ca="1">IF(AND(IRR_DRIP=FALSE,CalcTable[[#This Row],[IrrHours]]&lt;=0),FALSE,TRUE)</f>
        <v>#NAME?</v>
      </c>
      <c r="X6691" s="13" t="e">
        <f ca="1">AND(CalcTable[[#This Row],[IrrDay]],CalcTable[[#This Row],[IrrRain]],CalcTable[[#This Row],[IrrWarm]],CalcTable[[#This Row],[IrrWindy]])</f>
        <v>#NAME?</v>
      </c>
      <c r="Y6691" s="13" t="e">
        <f t="shared" ca="1" si="2096"/>
        <v>#NAME?</v>
      </c>
      <c r="Z6691" s="13" t="e">
        <f ca="1">CalcTable[[#This Row],[IrrHours]]/5</f>
        <v>#NAME?</v>
      </c>
      <c r="AA6691" s="13" t="e">
        <f ca="1">IF(CalcTable[[#This Row],[IrrFlag]]=FALSE,0,MAX(0,CalcTable[[#This Row],[VolRednWind]]*(FCAP*IRR_TARGET-CalcTable[[#This Row],[IWC]])))</f>
        <v>#NAME?</v>
      </c>
      <c r="AB6691" s="13" t="e">
        <f ca="1">CalcTable[[#This Row],[IWC]]+CalcTable[[#This Row],[Eff Precip]]+CalcTable[[#This Row],[IrrAmt]]-CalcTable[[#This Row],[AET]]</f>
        <v>#NAME?</v>
      </c>
      <c r="AC6691" s="13" t="e">
        <f ca="1">IF(CalcTable[[#This Row],[PWC]]&gt;FCAP,MIN(24*PERC,MIN(SAT,CalcTable[[#This Row],[PWC]])-FCAP),0)</f>
        <v>#NAME?</v>
      </c>
      <c r="AD6691" s="13" t="e">
        <f ca="1">IF(CalcTable[[#This Row],[PWC]]&gt;SAT,CalcTable[[#This Row],[PWC]]-SAT,0)</f>
        <v>#NAME?</v>
      </c>
      <c r="AE6691" s="13" t="e">
        <f ca="1">CalcTable[[#This Row],[PWC]]-CalcTable[[#This Row],[PercAmt]]-CalcTable[[#This Row],[Runoff]]</f>
        <v>#NAME?</v>
      </c>
      <c r="AF6691" s="13" t="e">
        <f ca="1">CalcTable[[#This Row],[IrrAmt]]/1000*CUR_IRR_AREA*10000/IRR_EFF</f>
        <v>#NAME?</v>
      </c>
      <c r="AG6691" s="147"/>
      <c r="AH6691" s="13"/>
      <c r="AI6691" s="50">
        <v>0</v>
      </c>
      <c r="AJ6691" s="50">
        <v>0</v>
      </c>
      <c r="AK6691" s="50">
        <v>0</v>
      </c>
      <c r="AL6691" s="50">
        <v>6.4255635092236183</v>
      </c>
      <c r="AM6691" s="50"/>
      <c r="AN6691" s="50"/>
      <c r="AO6691" s="50"/>
      <c r="AP6691" s="50"/>
      <c r="AQ6691" s="50"/>
      <c r="AR6691" s="50"/>
      <c r="AS6691" s="50"/>
      <c r="AT6691" s="50"/>
      <c r="AU6691" s="50"/>
      <c r="AV6691" s="50"/>
      <c r="AW6691" s="50"/>
      <c r="AX6691" s="50">
        <f t="shared" si="2107"/>
        <v>6.4255635092236183</v>
      </c>
      <c r="AY6691" s="50"/>
      <c r="AZ6691" s="50">
        <f t="shared" si="2097"/>
        <v>188.48319627055949</v>
      </c>
      <c r="BA6691" s="50">
        <f t="shared" si="2098"/>
        <v>290.20428632133763</v>
      </c>
      <c r="BB6691" s="50">
        <f t="shared" si="2099"/>
        <v>299.17967661993572</v>
      </c>
      <c r="BC6691" s="17">
        <f t="shared" si="2100"/>
        <v>20038</v>
      </c>
      <c r="BD6691" s="50">
        <f t="shared" si="2101"/>
        <v>6.4255635092236183</v>
      </c>
      <c r="BE6691" s="50">
        <f t="shared" si="2102"/>
        <v>188.48319627055949</v>
      </c>
      <c r="BF6691" s="50">
        <f t="shared" si="2108"/>
        <v>308.29850684091042</v>
      </c>
      <c r="BG6691" s="50"/>
      <c r="BH6691" s="17">
        <f t="shared" si="2103"/>
        <v>0</v>
      </c>
      <c r="BI6691" s="17">
        <f t="shared" si="2111"/>
        <v>6691</v>
      </c>
      <c r="BJ6691" s="17">
        <f t="shared" si="2109"/>
        <v>6691</v>
      </c>
      <c r="BK6691" s="150">
        <f t="shared" si="2110"/>
        <v>37834</v>
      </c>
      <c r="BL6691" s="50" t="e">
        <f t="shared" ca="1" si="2104"/>
        <v>#NAME?</v>
      </c>
      <c r="BM6691" s="50" t="e">
        <f t="shared" ca="1" si="2105"/>
        <v>#NAME?</v>
      </c>
      <c r="BN6691" s="50" t="e">
        <f t="shared" ca="1" si="2106"/>
        <v>#NAME?</v>
      </c>
    </row>
    <row r="6692" spans="1:66" x14ac:dyDescent="0.35">
      <c r="A6692" s="48">
        <v>37835</v>
      </c>
      <c r="B6692" s="17">
        <v>2003</v>
      </c>
      <c r="C6692" s="17">
        <v>8</v>
      </c>
      <c r="D6692" s="17">
        <v>214</v>
      </c>
      <c r="E6692" s="17">
        <v>2</v>
      </c>
      <c r="F6692" s="17">
        <v>7</v>
      </c>
      <c r="G6692" s="50">
        <v>15.6</v>
      </c>
      <c r="H6692" s="32">
        <v>5.5138843503294703</v>
      </c>
      <c r="I6692" s="50">
        <v>17.833333333333332</v>
      </c>
      <c r="J6692" s="13">
        <v>0</v>
      </c>
      <c r="K6692" s="13">
        <f t="shared" si="2092"/>
        <v>0</v>
      </c>
      <c r="L6692" s="13">
        <f t="shared" si="2093"/>
        <v>0</v>
      </c>
      <c r="M6692" s="13" t="e">
        <f ca="1">CalcTable[[#This Row],[IWC]]-AE6691</f>
        <v>#NAME?</v>
      </c>
      <c r="N6692" s="13" t="e">
        <f ca="1">IF(CalcTable[[#This Row],[Day of Year]]&lt;123,FCAP,AE6691)</f>
        <v>#NAME?</v>
      </c>
      <c r="O6692" s="17" t="e">
        <f ca="1">IF(IRR_DRIP,5,COUNTIF('IDET Wind Values'!C6676:G6676,"&lt;="&amp;IRR_MAXWIND))</f>
        <v>#NAME?</v>
      </c>
      <c r="P6692" s="13" t="e">
        <f ca="1">CalcTable[[#This Row],[ET_o]]*KL</f>
        <v>#NAME?</v>
      </c>
      <c r="Q6692" s="13" t="e">
        <f ca="1">IF(WILTPT&lt;=0,1,MAX(0,MIN(1,(CalcTable[[#This Row],[IWC]]-WILTPT)/(MAD-WILTPT))))</f>
        <v>#NAME?</v>
      </c>
      <c r="R6692" s="13" t="e">
        <f ca="1">CalcTable[[#This Row],[ETMult]]*CalcTable[[#This Row],[ETb]]</f>
        <v>#NAME?</v>
      </c>
      <c r="S6692" s="13" t="b">
        <f>INDEX(IRR_LIST,CalcTable[[#This Row],[Day of Week]]+1)</f>
        <v>0</v>
      </c>
      <c r="T6692" s="13">
        <f t="shared" ca="1" si="2094"/>
        <v>2</v>
      </c>
      <c r="U6692" s="13" t="b">
        <f ca="1">IF(CalcTable[[#This Row],[IrrPrecip]]&gt;=IC_MM,FALSE,TRUE)</f>
        <v>1</v>
      </c>
      <c r="V6692" s="13" t="b">
        <f t="shared" si="2095"/>
        <v>1</v>
      </c>
      <c r="W6692" s="13" t="e">
        <f ca="1">IF(AND(IRR_DRIP=FALSE,CalcTable[[#This Row],[IrrHours]]&lt;=0),FALSE,TRUE)</f>
        <v>#NAME?</v>
      </c>
      <c r="X6692" s="13" t="e">
        <f ca="1">AND(CalcTable[[#This Row],[IrrDay]],CalcTable[[#This Row],[IrrRain]],CalcTable[[#This Row],[IrrWarm]],CalcTable[[#This Row],[IrrWindy]])</f>
        <v>#NAME?</v>
      </c>
      <c r="Y6692" s="13" t="e">
        <f t="shared" ca="1" si="2096"/>
        <v>#NAME?</v>
      </c>
      <c r="Z6692" s="13" t="e">
        <f ca="1">CalcTable[[#This Row],[IrrHours]]/5</f>
        <v>#NAME?</v>
      </c>
      <c r="AA6692" s="13" t="e">
        <f ca="1">IF(CalcTable[[#This Row],[IrrFlag]]=FALSE,0,MAX(0,CalcTable[[#This Row],[VolRednWind]]*(FCAP*IRR_TARGET-CalcTable[[#This Row],[IWC]])))</f>
        <v>#NAME?</v>
      </c>
      <c r="AB6692" s="13" t="e">
        <f ca="1">CalcTable[[#This Row],[IWC]]+CalcTable[[#This Row],[Eff Precip]]+CalcTable[[#This Row],[IrrAmt]]-CalcTable[[#This Row],[AET]]</f>
        <v>#NAME?</v>
      </c>
      <c r="AC6692" s="13" t="e">
        <f ca="1">IF(CalcTable[[#This Row],[PWC]]&gt;FCAP,MIN(24*PERC,MIN(SAT,CalcTable[[#This Row],[PWC]])-FCAP),0)</f>
        <v>#NAME?</v>
      </c>
      <c r="AD6692" s="13" t="e">
        <f ca="1">IF(CalcTable[[#This Row],[PWC]]&gt;SAT,CalcTable[[#This Row],[PWC]]-SAT,0)</f>
        <v>#NAME?</v>
      </c>
      <c r="AE6692" s="13" t="e">
        <f ca="1">CalcTable[[#This Row],[PWC]]-CalcTable[[#This Row],[PercAmt]]-CalcTable[[#This Row],[Runoff]]</f>
        <v>#NAME?</v>
      </c>
      <c r="AF6692" s="13" t="e">
        <f ca="1">CalcTable[[#This Row],[IrrAmt]]/1000*CUR_IRR_AREA*10000/IRR_EFF</f>
        <v>#NAME?</v>
      </c>
      <c r="AG6692" s="147"/>
      <c r="AH6692" s="13"/>
      <c r="AI6692" s="50">
        <v>0</v>
      </c>
      <c r="AJ6692" s="50">
        <v>0</v>
      </c>
      <c r="AK6692" s="50">
        <v>0</v>
      </c>
      <c r="AL6692" s="50">
        <v>0</v>
      </c>
      <c r="AM6692" s="50"/>
      <c r="AN6692" s="50"/>
      <c r="AO6692" s="50"/>
      <c r="AP6692" s="50"/>
      <c r="AQ6692" s="50"/>
      <c r="AR6692" s="50"/>
      <c r="AS6692" s="50"/>
      <c r="AT6692" s="50"/>
      <c r="AU6692" s="50"/>
      <c r="AV6692" s="50"/>
      <c r="AW6692" s="50"/>
      <c r="AX6692" s="50">
        <f t="shared" si="2107"/>
        <v>0</v>
      </c>
      <c r="AY6692" s="50"/>
      <c r="AZ6692" s="50">
        <f t="shared" si="2097"/>
        <v>0</v>
      </c>
      <c r="BA6692" s="50">
        <f t="shared" si="2098"/>
        <v>0</v>
      </c>
      <c r="BB6692" s="50">
        <f t="shared" si="2099"/>
        <v>0</v>
      </c>
      <c r="BC6692" s="17">
        <f t="shared" si="2100"/>
        <v>20038</v>
      </c>
      <c r="BD6692" s="50">
        <f t="shared" si="2101"/>
        <v>0</v>
      </c>
      <c r="BE6692" s="50">
        <f t="shared" si="2102"/>
        <v>0</v>
      </c>
      <c r="BF6692" s="50">
        <f t="shared" si="2108"/>
        <v>0</v>
      </c>
      <c r="BG6692" s="50"/>
      <c r="BH6692" s="17">
        <f t="shared" si="2103"/>
        <v>0</v>
      </c>
      <c r="BI6692" s="17">
        <f t="shared" si="2111"/>
        <v>6692</v>
      </c>
      <c r="BJ6692" s="17">
        <f t="shared" si="2109"/>
        <v>6692</v>
      </c>
      <c r="BK6692" s="150">
        <f t="shared" si="2110"/>
        <v>37835</v>
      </c>
      <c r="BL6692" s="50" t="e">
        <f t="shared" ca="1" si="2104"/>
        <v>#NAME?</v>
      </c>
      <c r="BM6692" s="50" t="e">
        <f t="shared" ca="1" si="2105"/>
        <v>#NAME?</v>
      </c>
      <c r="BN6692" s="50" t="e">
        <f t="shared" ca="1" si="2106"/>
        <v>#NAME?</v>
      </c>
    </row>
    <row r="6693" spans="1:66" x14ac:dyDescent="0.35">
      <c r="A6693" s="48">
        <v>37836</v>
      </c>
      <c r="B6693" s="17">
        <v>2003</v>
      </c>
      <c r="C6693" s="17">
        <v>8</v>
      </c>
      <c r="D6693" s="17">
        <v>215</v>
      </c>
      <c r="E6693" s="17">
        <v>3</v>
      </c>
      <c r="F6693" s="17">
        <v>1</v>
      </c>
      <c r="G6693" s="50">
        <v>12.5</v>
      </c>
      <c r="H6693" s="32">
        <v>4.2116802716984036</v>
      </c>
      <c r="I6693" s="50">
        <v>9.3333333333333339</v>
      </c>
      <c r="J6693" s="13">
        <v>0</v>
      </c>
      <c r="K6693" s="13">
        <f t="shared" si="2092"/>
        <v>0</v>
      </c>
      <c r="L6693" s="13">
        <f t="shared" si="2093"/>
        <v>0</v>
      </c>
      <c r="M6693" s="13" t="e">
        <f ca="1">CalcTable[[#This Row],[IWC]]-AE6692</f>
        <v>#NAME?</v>
      </c>
      <c r="N6693" s="13" t="e">
        <f ca="1">IF(CalcTable[[#This Row],[Day of Year]]&lt;123,FCAP,AE6692)</f>
        <v>#NAME?</v>
      </c>
      <c r="O6693" s="17" t="e">
        <f ca="1">IF(IRR_DRIP,5,COUNTIF('IDET Wind Values'!C6677:G6677,"&lt;="&amp;IRR_MAXWIND))</f>
        <v>#NAME?</v>
      </c>
      <c r="P6693" s="13" t="e">
        <f ca="1">CalcTable[[#This Row],[ET_o]]*KL</f>
        <v>#NAME?</v>
      </c>
      <c r="Q6693" s="13" t="e">
        <f ca="1">IF(WILTPT&lt;=0,1,MAX(0,MIN(1,(CalcTable[[#This Row],[IWC]]-WILTPT)/(MAD-WILTPT))))</f>
        <v>#NAME?</v>
      </c>
      <c r="R6693" s="13" t="e">
        <f ca="1">CalcTable[[#This Row],[ETMult]]*CalcTable[[#This Row],[ETb]]</f>
        <v>#NAME?</v>
      </c>
      <c r="S6693" s="13" t="b">
        <f>INDEX(IRR_LIST,CalcTable[[#This Row],[Day of Week]]+1)</f>
        <v>1</v>
      </c>
      <c r="T6693" s="13">
        <f t="shared" ca="1" si="2094"/>
        <v>0</v>
      </c>
      <c r="U6693" s="13" t="b">
        <f ca="1">IF(CalcTable[[#This Row],[IrrPrecip]]&gt;=IC_MM,FALSE,TRUE)</f>
        <v>1</v>
      </c>
      <c r="V6693" s="13" t="b">
        <f t="shared" si="2095"/>
        <v>1</v>
      </c>
      <c r="W6693" s="13" t="e">
        <f ca="1">IF(AND(IRR_DRIP=FALSE,CalcTable[[#This Row],[IrrHours]]&lt;=0),FALSE,TRUE)</f>
        <v>#NAME?</v>
      </c>
      <c r="X6693" s="13" t="e">
        <f ca="1">AND(CalcTable[[#This Row],[IrrDay]],CalcTable[[#This Row],[IrrRain]],CalcTable[[#This Row],[IrrWarm]],CalcTable[[#This Row],[IrrWindy]])</f>
        <v>#NAME?</v>
      </c>
      <c r="Y6693" s="13" t="e">
        <f t="shared" ca="1" si="2096"/>
        <v>#NAME?</v>
      </c>
      <c r="Z6693" s="13" t="e">
        <f ca="1">CalcTable[[#This Row],[IrrHours]]/5</f>
        <v>#NAME?</v>
      </c>
      <c r="AA6693" s="13" t="e">
        <f ca="1">IF(CalcTable[[#This Row],[IrrFlag]]=FALSE,0,MAX(0,CalcTable[[#This Row],[VolRednWind]]*(FCAP*IRR_TARGET-CalcTable[[#This Row],[IWC]])))</f>
        <v>#NAME?</v>
      </c>
      <c r="AB6693" s="13" t="e">
        <f ca="1">CalcTable[[#This Row],[IWC]]+CalcTable[[#This Row],[Eff Precip]]+CalcTable[[#This Row],[IrrAmt]]-CalcTable[[#This Row],[AET]]</f>
        <v>#NAME?</v>
      </c>
      <c r="AC6693" s="13" t="e">
        <f ca="1">IF(CalcTable[[#This Row],[PWC]]&gt;FCAP,MIN(24*PERC,MIN(SAT,CalcTable[[#This Row],[PWC]])-FCAP),0)</f>
        <v>#NAME?</v>
      </c>
      <c r="AD6693" s="13" t="e">
        <f ca="1">IF(CalcTable[[#This Row],[PWC]]&gt;SAT,CalcTable[[#This Row],[PWC]]-SAT,0)</f>
        <v>#NAME?</v>
      </c>
      <c r="AE6693" s="13" t="e">
        <f ca="1">CalcTable[[#This Row],[PWC]]-CalcTable[[#This Row],[PercAmt]]-CalcTable[[#This Row],[Runoff]]</f>
        <v>#NAME?</v>
      </c>
      <c r="AF6693" s="13" t="e">
        <f ca="1">CalcTable[[#This Row],[IrrAmt]]/1000*CUR_IRR_AREA*10000/IRR_EFF</f>
        <v>#NAME?</v>
      </c>
      <c r="AG6693" s="147"/>
      <c r="AH6693" s="13"/>
      <c r="AI6693" s="50">
        <v>9.7852181127313909</v>
      </c>
      <c r="AJ6693" s="50">
        <v>13.032499514393781</v>
      </c>
      <c r="AK6693" s="50">
        <v>0</v>
      </c>
      <c r="AL6693" s="50">
        <v>0</v>
      </c>
      <c r="AM6693" s="50"/>
      <c r="AN6693" s="50"/>
      <c r="AO6693" s="50"/>
      <c r="AP6693" s="50"/>
      <c r="AQ6693" s="50"/>
      <c r="AR6693" s="50"/>
      <c r="AS6693" s="50"/>
      <c r="AT6693" s="50"/>
      <c r="AU6693" s="50"/>
      <c r="AV6693" s="50"/>
      <c r="AW6693" s="50"/>
      <c r="AX6693" s="50">
        <f t="shared" si="2107"/>
        <v>22.81771762712517</v>
      </c>
      <c r="AY6693" s="50"/>
      <c r="AZ6693" s="50">
        <f t="shared" si="2097"/>
        <v>525.80318474227795</v>
      </c>
      <c r="BA6693" s="50">
        <f t="shared" si="2098"/>
        <v>851.57950510135788</v>
      </c>
      <c r="BB6693" s="50">
        <f t="shared" si="2099"/>
        <v>881.28547668764736</v>
      </c>
      <c r="BC6693" s="17">
        <f t="shared" si="2100"/>
        <v>20038</v>
      </c>
      <c r="BD6693" s="50">
        <f t="shared" si="2101"/>
        <v>22.81771762712517</v>
      </c>
      <c r="BE6693" s="50">
        <f t="shared" si="2102"/>
        <v>525.80318474227795</v>
      </c>
      <c r="BF6693" s="50">
        <f t="shared" si="2108"/>
        <v>860.04662461021655</v>
      </c>
      <c r="BG6693" s="50"/>
      <c r="BH6693" s="17">
        <f t="shared" si="2103"/>
        <v>0</v>
      </c>
      <c r="BI6693" s="17">
        <f t="shared" si="2111"/>
        <v>6693</v>
      </c>
      <c r="BJ6693" s="17">
        <f t="shared" si="2109"/>
        <v>6693</v>
      </c>
      <c r="BK6693" s="150">
        <f t="shared" si="2110"/>
        <v>37836</v>
      </c>
      <c r="BL6693" s="50" t="e">
        <f t="shared" ca="1" si="2104"/>
        <v>#NAME?</v>
      </c>
      <c r="BM6693" s="50" t="e">
        <f t="shared" ca="1" si="2105"/>
        <v>#NAME?</v>
      </c>
      <c r="BN6693" s="50" t="e">
        <f t="shared" ca="1" si="2106"/>
        <v>#NAME?</v>
      </c>
    </row>
    <row r="6694" spans="1:66" x14ac:dyDescent="0.35">
      <c r="A6694" s="48">
        <v>37837</v>
      </c>
      <c r="B6694" s="17">
        <v>2003</v>
      </c>
      <c r="C6694" s="17">
        <v>8</v>
      </c>
      <c r="D6694" s="17">
        <v>216</v>
      </c>
      <c r="E6694" s="17">
        <v>4</v>
      </c>
      <c r="F6694" s="17">
        <v>2</v>
      </c>
      <c r="G6694" s="50">
        <v>12.7</v>
      </c>
      <c r="H6694" s="32">
        <v>4.190815474180968</v>
      </c>
      <c r="I6694" s="50">
        <v>12</v>
      </c>
      <c r="J6694" s="13">
        <v>0</v>
      </c>
      <c r="K6694" s="13">
        <f t="shared" si="2092"/>
        <v>0</v>
      </c>
      <c r="L6694" s="13">
        <f t="shared" si="2093"/>
        <v>0</v>
      </c>
      <c r="M6694" s="13" t="e">
        <f ca="1">CalcTable[[#This Row],[IWC]]-AE6693</f>
        <v>#NAME?</v>
      </c>
      <c r="N6694" s="13" t="e">
        <f ca="1">IF(CalcTable[[#This Row],[Day of Year]]&lt;123,FCAP,AE6693)</f>
        <v>#NAME?</v>
      </c>
      <c r="O6694" s="17" t="e">
        <f ca="1">IF(IRR_DRIP,5,COUNTIF('IDET Wind Values'!C6678:G6678,"&lt;="&amp;IRR_MAXWIND))</f>
        <v>#NAME?</v>
      </c>
      <c r="P6694" s="13" t="e">
        <f ca="1">CalcTable[[#This Row],[ET_o]]*KL</f>
        <v>#NAME?</v>
      </c>
      <c r="Q6694" s="13" t="e">
        <f ca="1">IF(WILTPT&lt;=0,1,MAX(0,MIN(1,(CalcTable[[#This Row],[IWC]]-WILTPT)/(MAD-WILTPT))))</f>
        <v>#NAME?</v>
      </c>
      <c r="R6694" s="13" t="e">
        <f ca="1">CalcTable[[#This Row],[ETMult]]*CalcTable[[#This Row],[ETb]]</f>
        <v>#NAME?</v>
      </c>
      <c r="S6694" s="13" t="b">
        <f>INDEX(IRR_LIST,CalcTable[[#This Row],[Day of Week]]+1)</f>
        <v>0</v>
      </c>
      <c r="T6694" s="13">
        <f t="shared" ca="1" si="2094"/>
        <v>0</v>
      </c>
      <c r="U6694" s="13" t="b">
        <f ca="1">IF(CalcTable[[#This Row],[IrrPrecip]]&gt;=IC_MM,FALSE,TRUE)</f>
        <v>1</v>
      </c>
      <c r="V6694" s="13" t="b">
        <f t="shared" si="2095"/>
        <v>1</v>
      </c>
      <c r="W6694" s="13" t="e">
        <f ca="1">IF(AND(IRR_DRIP=FALSE,CalcTable[[#This Row],[IrrHours]]&lt;=0),FALSE,TRUE)</f>
        <v>#NAME?</v>
      </c>
      <c r="X6694" s="13" t="e">
        <f ca="1">AND(CalcTable[[#This Row],[IrrDay]],CalcTable[[#This Row],[IrrRain]],CalcTable[[#This Row],[IrrWarm]],CalcTable[[#This Row],[IrrWindy]])</f>
        <v>#NAME?</v>
      </c>
      <c r="Y6694" s="13" t="e">
        <f t="shared" ca="1" si="2096"/>
        <v>#NAME?</v>
      </c>
      <c r="Z6694" s="13" t="e">
        <f ca="1">CalcTable[[#This Row],[IrrHours]]/5</f>
        <v>#NAME?</v>
      </c>
      <c r="AA6694" s="13" t="e">
        <f ca="1">IF(CalcTable[[#This Row],[IrrFlag]]=FALSE,0,MAX(0,CalcTable[[#This Row],[VolRednWind]]*(FCAP*IRR_TARGET-CalcTable[[#This Row],[IWC]])))</f>
        <v>#NAME?</v>
      </c>
      <c r="AB6694" s="13" t="e">
        <f ca="1">CalcTable[[#This Row],[IWC]]+CalcTable[[#This Row],[Eff Precip]]+CalcTable[[#This Row],[IrrAmt]]-CalcTable[[#This Row],[AET]]</f>
        <v>#NAME?</v>
      </c>
      <c r="AC6694" s="13" t="e">
        <f ca="1">IF(CalcTable[[#This Row],[PWC]]&gt;FCAP,MIN(24*PERC,MIN(SAT,CalcTable[[#This Row],[PWC]])-FCAP),0)</f>
        <v>#NAME?</v>
      </c>
      <c r="AD6694" s="13" t="e">
        <f ca="1">IF(CalcTable[[#This Row],[PWC]]&gt;SAT,CalcTable[[#This Row],[PWC]]-SAT,0)</f>
        <v>#NAME?</v>
      </c>
      <c r="AE6694" s="13" t="e">
        <f ca="1">CalcTable[[#This Row],[PWC]]-CalcTable[[#This Row],[PercAmt]]-CalcTable[[#This Row],[Runoff]]</f>
        <v>#NAME?</v>
      </c>
      <c r="AF6694" s="13" t="e">
        <f ca="1">CalcTable[[#This Row],[IrrAmt]]/1000*CUR_IRR_AREA*10000/IRR_EFF</f>
        <v>#NAME?</v>
      </c>
      <c r="AG6694" s="147"/>
      <c r="AH6694" s="13"/>
      <c r="AI6694" s="50">
        <v>0</v>
      </c>
      <c r="AJ6694" s="50">
        <v>0</v>
      </c>
      <c r="AK6694" s="50">
        <v>0</v>
      </c>
      <c r="AL6694" s="50">
        <v>9.3018212190661362</v>
      </c>
      <c r="AM6694" s="50"/>
      <c r="AN6694" s="50"/>
      <c r="AO6694" s="50"/>
      <c r="AP6694" s="50"/>
      <c r="AQ6694" s="50"/>
      <c r="AR6694" s="50"/>
      <c r="AS6694" s="50"/>
      <c r="AT6694" s="50"/>
      <c r="AU6694" s="50"/>
      <c r="AV6694" s="50"/>
      <c r="AW6694" s="50"/>
      <c r="AX6694" s="50">
        <f t="shared" si="2107"/>
        <v>9.3018212190661362</v>
      </c>
      <c r="AY6694" s="50"/>
      <c r="AZ6694" s="50">
        <f t="shared" si="2097"/>
        <v>272.85342242594004</v>
      </c>
      <c r="BA6694" s="50">
        <f t="shared" si="2098"/>
        <v>420.10765040184418</v>
      </c>
      <c r="BB6694" s="50">
        <f t="shared" si="2099"/>
        <v>433.10067051736519</v>
      </c>
      <c r="BC6694" s="17">
        <f t="shared" si="2100"/>
        <v>20038</v>
      </c>
      <c r="BD6694" s="50">
        <f t="shared" si="2101"/>
        <v>9.3018212190661362</v>
      </c>
      <c r="BE6694" s="50">
        <f t="shared" si="2102"/>
        <v>272.85342242594004</v>
      </c>
      <c r="BF6694" s="50">
        <f t="shared" si="2108"/>
        <v>446.30133818188455</v>
      </c>
      <c r="BG6694" s="50"/>
      <c r="BH6694" s="17">
        <f t="shared" si="2103"/>
        <v>0</v>
      </c>
      <c r="BI6694" s="17">
        <f t="shared" si="2111"/>
        <v>6694</v>
      </c>
      <c r="BJ6694" s="17">
        <f t="shared" si="2109"/>
        <v>6694</v>
      </c>
      <c r="BK6694" s="150">
        <f t="shared" si="2110"/>
        <v>37837</v>
      </c>
      <c r="BL6694" s="50" t="e">
        <f t="shared" ca="1" si="2104"/>
        <v>#NAME?</v>
      </c>
      <c r="BM6694" s="50" t="e">
        <f t="shared" ca="1" si="2105"/>
        <v>#NAME?</v>
      </c>
      <c r="BN6694" s="50" t="e">
        <f t="shared" ca="1" si="2106"/>
        <v>#NAME?</v>
      </c>
    </row>
    <row r="6695" spans="1:66" x14ac:dyDescent="0.35">
      <c r="A6695" s="48">
        <v>37838</v>
      </c>
      <c r="B6695" s="17">
        <v>2003</v>
      </c>
      <c r="C6695" s="17">
        <v>8</v>
      </c>
      <c r="D6695" s="17">
        <v>217</v>
      </c>
      <c r="E6695" s="17">
        <v>5</v>
      </c>
      <c r="F6695" s="17">
        <v>3</v>
      </c>
      <c r="G6695" s="50">
        <v>13.3</v>
      </c>
      <c r="H6695" s="32">
        <v>5.2973063053902392</v>
      </c>
      <c r="I6695" s="50">
        <v>13.333333333333334</v>
      </c>
      <c r="J6695" s="13">
        <v>19.899999999999999</v>
      </c>
      <c r="K6695" s="13">
        <f t="shared" si="2092"/>
        <v>19.899999999999999</v>
      </c>
      <c r="L6695" s="13">
        <f t="shared" si="2093"/>
        <v>11.174999999999999</v>
      </c>
      <c r="M6695" s="13" t="e">
        <f ca="1">CalcTable[[#This Row],[IWC]]-AE6694</f>
        <v>#NAME?</v>
      </c>
      <c r="N6695" s="13" t="e">
        <f ca="1">IF(CalcTable[[#This Row],[Day of Year]]&lt;123,FCAP,AE6694)</f>
        <v>#NAME?</v>
      </c>
      <c r="O6695" s="17" t="e">
        <f ca="1">IF(IRR_DRIP,5,COUNTIF('IDET Wind Values'!C6679:G6679,"&lt;="&amp;IRR_MAXWIND))</f>
        <v>#NAME?</v>
      </c>
      <c r="P6695" s="13" t="e">
        <f ca="1">CalcTable[[#This Row],[ET_o]]*KL</f>
        <v>#NAME?</v>
      </c>
      <c r="Q6695" s="13" t="e">
        <f ca="1">IF(WILTPT&lt;=0,1,MAX(0,MIN(1,(CalcTable[[#This Row],[IWC]]-WILTPT)/(MAD-WILTPT))))</f>
        <v>#NAME?</v>
      </c>
      <c r="R6695" s="13" t="e">
        <f ca="1">CalcTable[[#This Row],[ETMult]]*CalcTable[[#This Row],[ETb]]</f>
        <v>#NAME?</v>
      </c>
      <c r="S6695" s="13" t="b">
        <f>INDEX(IRR_LIST,CalcTable[[#This Row],[Day of Week]]+1)</f>
        <v>1</v>
      </c>
      <c r="T6695" s="13">
        <f t="shared" ca="1" si="2094"/>
        <v>0</v>
      </c>
      <c r="U6695" s="13" t="b">
        <f ca="1">IF(CalcTable[[#This Row],[IrrPrecip]]&gt;=IC_MM,FALSE,TRUE)</f>
        <v>1</v>
      </c>
      <c r="V6695" s="13" t="b">
        <f t="shared" si="2095"/>
        <v>1</v>
      </c>
      <c r="W6695" s="13" t="e">
        <f ca="1">IF(AND(IRR_DRIP=FALSE,CalcTable[[#This Row],[IrrHours]]&lt;=0),FALSE,TRUE)</f>
        <v>#NAME?</v>
      </c>
      <c r="X6695" s="13" t="e">
        <f ca="1">AND(CalcTable[[#This Row],[IrrDay]],CalcTable[[#This Row],[IrrRain]],CalcTable[[#This Row],[IrrWarm]],CalcTable[[#This Row],[IrrWindy]])</f>
        <v>#NAME?</v>
      </c>
      <c r="Y6695" s="13" t="e">
        <f t="shared" ca="1" si="2096"/>
        <v>#NAME?</v>
      </c>
      <c r="Z6695" s="13" t="e">
        <f ca="1">CalcTable[[#This Row],[IrrHours]]/5</f>
        <v>#NAME?</v>
      </c>
      <c r="AA6695" s="13" t="e">
        <f ca="1">IF(CalcTable[[#This Row],[IrrFlag]]=FALSE,0,MAX(0,CalcTable[[#This Row],[VolRednWind]]*(FCAP*IRR_TARGET-CalcTable[[#This Row],[IWC]])))</f>
        <v>#NAME?</v>
      </c>
      <c r="AB6695" s="13" t="e">
        <f ca="1">CalcTable[[#This Row],[IWC]]+CalcTable[[#This Row],[Eff Precip]]+CalcTable[[#This Row],[IrrAmt]]-CalcTable[[#This Row],[AET]]</f>
        <v>#NAME?</v>
      </c>
      <c r="AC6695" s="13" t="e">
        <f ca="1">IF(CalcTable[[#This Row],[PWC]]&gt;FCAP,MIN(24*PERC,MIN(SAT,CalcTable[[#This Row],[PWC]])-FCAP),0)</f>
        <v>#NAME?</v>
      </c>
      <c r="AD6695" s="13" t="e">
        <f ca="1">IF(CalcTable[[#This Row],[PWC]]&gt;SAT,CalcTable[[#This Row],[PWC]]-SAT,0)</f>
        <v>#NAME?</v>
      </c>
      <c r="AE6695" s="13" t="e">
        <f ca="1">CalcTable[[#This Row],[PWC]]-CalcTable[[#This Row],[PercAmt]]-CalcTable[[#This Row],[Runoff]]</f>
        <v>#NAME?</v>
      </c>
      <c r="AF6695" s="13" t="e">
        <f ca="1">CalcTable[[#This Row],[IrrAmt]]/1000*CUR_IRR_AREA*10000/IRR_EFF</f>
        <v>#NAME?</v>
      </c>
      <c r="AG6695" s="147"/>
      <c r="AH6695" s="13"/>
      <c r="AI6695" s="50">
        <v>0</v>
      </c>
      <c r="AJ6695" s="50">
        <v>0</v>
      </c>
      <c r="AK6695" s="50">
        <v>0</v>
      </c>
      <c r="AL6695" s="50">
        <v>0</v>
      </c>
      <c r="AM6695" s="50"/>
      <c r="AN6695" s="50"/>
      <c r="AO6695" s="50"/>
      <c r="AP6695" s="50"/>
      <c r="AQ6695" s="50"/>
      <c r="AR6695" s="50"/>
      <c r="AS6695" s="50"/>
      <c r="AT6695" s="50"/>
      <c r="AU6695" s="50"/>
      <c r="AV6695" s="50"/>
      <c r="AW6695" s="50"/>
      <c r="AX6695" s="50">
        <f t="shared" si="2107"/>
        <v>0</v>
      </c>
      <c r="AY6695" s="50"/>
      <c r="AZ6695" s="50">
        <f t="shared" si="2097"/>
        <v>0</v>
      </c>
      <c r="BA6695" s="50">
        <f t="shared" si="2098"/>
        <v>0</v>
      </c>
      <c r="BB6695" s="50">
        <f t="shared" si="2099"/>
        <v>0</v>
      </c>
      <c r="BC6695" s="17">
        <f t="shared" si="2100"/>
        <v>20038</v>
      </c>
      <c r="BD6695" s="50">
        <f t="shared" si="2101"/>
        <v>0</v>
      </c>
      <c r="BE6695" s="50">
        <f t="shared" si="2102"/>
        <v>0</v>
      </c>
      <c r="BF6695" s="50">
        <f t="shared" si="2108"/>
        <v>0</v>
      </c>
      <c r="BG6695" s="50"/>
      <c r="BH6695" s="17">
        <f t="shared" si="2103"/>
        <v>0</v>
      </c>
      <c r="BI6695" s="17">
        <f t="shared" si="2111"/>
        <v>6695</v>
      </c>
      <c r="BJ6695" s="17">
        <f t="shared" si="2109"/>
        <v>6695</v>
      </c>
      <c r="BK6695" s="150">
        <f t="shared" si="2110"/>
        <v>37838</v>
      </c>
      <c r="BL6695" s="50" t="e">
        <f t="shared" ca="1" si="2104"/>
        <v>#NAME?</v>
      </c>
      <c r="BM6695" s="50" t="e">
        <f t="shared" ca="1" si="2105"/>
        <v>#NAME?</v>
      </c>
      <c r="BN6695" s="50" t="e">
        <f t="shared" ca="1" si="2106"/>
        <v>#NAME?</v>
      </c>
    </row>
    <row r="6696" spans="1:66" x14ac:dyDescent="0.35">
      <c r="A6696" s="48">
        <v>37839</v>
      </c>
      <c r="B6696" s="17">
        <v>2003</v>
      </c>
      <c r="C6696" s="17">
        <v>8</v>
      </c>
      <c r="D6696" s="17">
        <v>218</v>
      </c>
      <c r="E6696" s="17">
        <v>6</v>
      </c>
      <c r="F6696" s="17">
        <v>4</v>
      </c>
      <c r="G6696" s="50">
        <v>13.1</v>
      </c>
      <c r="H6696" s="32">
        <v>4.698778243208948</v>
      </c>
      <c r="I6696" s="50">
        <v>9.1666666666666661</v>
      </c>
      <c r="J6696" s="13">
        <v>2.6</v>
      </c>
      <c r="K6696" s="13">
        <f t="shared" si="2092"/>
        <v>2.6</v>
      </c>
      <c r="L6696" s="13">
        <f t="shared" si="2093"/>
        <v>0</v>
      </c>
      <c r="M6696" s="13" t="e">
        <f ca="1">CalcTable[[#This Row],[IWC]]-AE6695</f>
        <v>#NAME?</v>
      </c>
      <c r="N6696" s="13" t="e">
        <f ca="1">IF(CalcTable[[#This Row],[Day of Year]]&lt;123,FCAP,AE6695)</f>
        <v>#NAME?</v>
      </c>
      <c r="O6696" s="17" t="e">
        <f ca="1">IF(IRR_DRIP,5,COUNTIF('IDET Wind Values'!C6680:G6680,"&lt;="&amp;IRR_MAXWIND))</f>
        <v>#NAME?</v>
      </c>
      <c r="P6696" s="13" t="e">
        <f ca="1">CalcTable[[#This Row],[ET_o]]*KL</f>
        <v>#NAME?</v>
      </c>
      <c r="Q6696" s="13" t="e">
        <f ca="1">IF(WILTPT&lt;=0,1,MAX(0,MIN(1,(CalcTable[[#This Row],[IWC]]-WILTPT)/(MAD-WILTPT))))</f>
        <v>#NAME?</v>
      </c>
      <c r="R6696" s="13" t="e">
        <f ca="1">CalcTable[[#This Row],[ETMult]]*CalcTable[[#This Row],[ETb]]</f>
        <v>#NAME?</v>
      </c>
      <c r="S6696" s="13" t="b">
        <f>INDEX(IRR_LIST,CalcTable[[#This Row],[Day of Week]]+1)</f>
        <v>0</v>
      </c>
      <c r="T6696" s="13">
        <f t="shared" ca="1" si="2094"/>
        <v>19.899999999999999</v>
      </c>
      <c r="U6696" s="13" t="b">
        <f ca="1">IF(CalcTable[[#This Row],[IrrPrecip]]&gt;=IC_MM,FALSE,TRUE)</f>
        <v>0</v>
      </c>
      <c r="V6696" s="13" t="b">
        <f t="shared" si="2095"/>
        <v>1</v>
      </c>
      <c r="W6696" s="13" t="e">
        <f ca="1">IF(AND(IRR_DRIP=FALSE,CalcTable[[#This Row],[IrrHours]]&lt;=0),FALSE,TRUE)</f>
        <v>#NAME?</v>
      </c>
      <c r="X6696" s="13" t="e">
        <f ca="1">AND(CalcTable[[#This Row],[IrrDay]],CalcTable[[#This Row],[IrrRain]],CalcTable[[#This Row],[IrrWarm]],CalcTable[[#This Row],[IrrWindy]])</f>
        <v>#NAME?</v>
      </c>
      <c r="Y6696" s="13" t="e">
        <f t="shared" ca="1" si="2096"/>
        <v>#NAME?</v>
      </c>
      <c r="Z6696" s="13" t="e">
        <f ca="1">CalcTable[[#This Row],[IrrHours]]/5</f>
        <v>#NAME?</v>
      </c>
      <c r="AA6696" s="13" t="e">
        <f ca="1">IF(CalcTable[[#This Row],[IrrFlag]]=FALSE,0,MAX(0,CalcTable[[#This Row],[VolRednWind]]*(FCAP*IRR_TARGET-CalcTable[[#This Row],[IWC]])))</f>
        <v>#NAME?</v>
      </c>
      <c r="AB6696" s="13" t="e">
        <f ca="1">CalcTable[[#This Row],[IWC]]+CalcTable[[#This Row],[Eff Precip]]+CalcTable[[#This Row],[IrrAmt]]-CalcTable[[#This Row],[AET]]</f>
        <v>#NAME?</v>
      </c>
      <c r="AC6696" s="13" t="e">
        <f ca="1">IF(CalcTable[[#This Row],[PWC]]&gt;FCAP,MIN(24*PERC,MIN(SAT,CalcTable[[#This Row],[PWC]])-FCAP),0)</f>
        <v>#NAME?</v>
      </c>
      <c r="AD6696" s="13" t="e">
        <f ca="1">IF(CalcTable[[#This Row],[PWC]]&gt;SAT,CalcTable[[#This Row],[PWC]]-SAT,0)</f>
        <v>#NAME?</v>
      </c>
      <c r="AE6696" s="13" t="e">
        <f ca="1">CalcTable[[#This Row],[PWC]]-CalcTable[[#This Row],[PercAmt]]-CalcTable[[#This Row],[Runoff]]</f>
        <v>#NAME?</v>
      </c>
      <c r="AF6696" s="13" t="e">
        <f ca="1">CalcTable[[#This Row],[IrrAmt]]/1000*CUR_IRR_AREA*10000/IRR_EFF</f>
        <v>#NAME?</v>
      </c>
      <c r="AG6696" s="147"/>
      <c r="AH6696" s="13"/>
      <c r="AI6696" s="50">
        <v>0</v>
      </c>
      <c r="AJ6696" s="50">
        <v>0</v>
      </c>
      <c r="AK6696" s="50">
        <v>0</v>
      </c>
      <c r="AL6696" s="50">
        <v>0</v>
      </c>
      <c r="AM6696" s="50"/>
      <c r="AN6696" s="50"/>
      <c r="AO6696" s="50"/>
      <c r="AP6696" s="50"/>
      <c r="AQ6696" s="50"/>
      <c r="AR6696" s="50"/>
      <c r="AS6696" s="50"/>
      <c r="AT6696" s="50"/>
      <c r="AU6696" s="50"/>
      <c r="AV6696" s="50"/>
      <c r="AW6696" s="50"/>
      <c r="AX6696" s="50">
        <f t="shared" si="2107"/>
        <v>0</v>
      </c>
      <c r="AY6696" s="50"/>
      <c r="AZ6696" s="50">
        <f t="shared" si="2097"/>
        <v>0</v>
      </c>
      <c r="BA6696" s="50">
        <f t="shared" si="2098"/>
        <v>0</v>
      </c>
      <c r="BB6696" s="50">
        <f t="shared" si="2099"/>
        <v>0</v>
      </c>
      <c r="BC6696" s="17">
        <f t="shared" si="2100"/>
        <v>20038</v>
      </c>
      <c r="BD6696" s="50">
        <f t="shared" si="2101"/>
        <v>0</v>
      </c>
      <c r="BE6696" s="50">
        <f t="shared" si="2102"/>
        <v>0</v>
      </c>
      <c r="BF6696" s="50">
        <f t="shared" si="2108"/>
        <v>0</v>
      </c>
      <c r="BG6696" s="50"/>
      <c r="BH6696" s="17">
        <f t="shared" si="2103"/>
        <v>0</v>
      </c>
      <c r="BI6696" s="17">
        <f t="shared" si="2111"/>
        <v>6696</v>
      </c>
      <c r="BJ6696" s="17">
        <f t="shared" si="2109"/>
        <v>6696</v>
      </c>
      <c r="BK6696" s="150">
        <f t="shared" si="2110"/>
        <v>37839</v>
      </c>
      <c r="BL6696" s="50" t="e">
        <f t="shared" ca="1" si="2104"/>
        <v>#NAME?</v>
      </c>
      <c r="BM6696" s="50" t="e">
        <f t="shared" ca="1" si="2105"/>
        <v>#NAME?</v>
      </c>
      <c r="BN6696" s="50" t="e">
        <f t="shared" ca="1" si="2106"/>
        <v>#NAME?</v>
      </c>
    </row>
    <row r="6697" spans="1:66" x14ac:dyDescent="0.35">
      <c r="A6697" s="48">
        <v>37840</v>
      </c>
      <c r="B6697" s="17">
        <v>2003</v>
      </c>
      <c r="C6697" s="17">
        <v>8</v>
      </c>
      <c r="D6697" s="17">
        <v>219</v>
      </c>
      <c r="E6697" s="17">
        <v>7</v>
      </c>
      <c r="F6697" s="17">
        <v>5</v>
      </c>
      <c r="G6697" s="50">
        <v>10.7</v>
      </c>
      <c r="H6697" s="32">
        <v>3.9955199473491474</v>
      </c>
      <c r="I6697" s="50">
        <v>10.5</v>
      </c>
      <c r="J6697" s="13">
        <v>2.4</v>
      </c>
      <c r="K6697" s="13">
        <f t="shared" si="2092"/>
        <v>2.4</v>
      </c>
      <c r="L6697" s="13">
        <f t="shared" si="2093"/>
        <v>0</v>
      </c>
      <c r="M6697" s="13" t="e">
        <f ca="1">CalcTable[[#This Row],[IWC]]-AE6696</f>
        <v>#NAME?</v>
      </c>
      <c r="N6697" s="13" t="e">
        <f ca="1">IF(CalcTable[[#This Row],[Day of Year]]&lt;123,FCAP,AE6696)</f>
        <v>#NAME?</v>
      </c>
      <c r="O6697" s="17" t="e">
        <f ca="1">IF(IRR_DRIP,5,COUNTIF('IDET Wind Values'!C6681:G6681,"&lt;="&amp;IRR_MAXWIND))</f>
        <v>#NAME?</v>
      </c>
      <c r="P6697" s="13" t="e">
        <f ca="1">CalcTable[[#This Row],[ET_o]]*KL</f>
        <v>#NAME?</v>
      </c>
      <c r="Q6697" s="13" t="e">
        <f ca="1">IF(WILTPT&lt;=0,1,MAX(0,MIN(1,(CalcTable[[#This Row],[IWC]]-WILTPT)/(MAD-WILTPT))))</f>
        <v>#NAME?</v>
      </c>
      <c r="R6697" s="13" t="e">
        <f ca="1">CalcTable[[#This Row],[ETMult]]*CalcTable[[#This Row],[ETb]]</f>
        <v>#NAME?</v>
      </c>
      <c r="S6697" s="13" t="b">
        <f>INDEX(IRR_LIST,CalcTable[[#This Row],[Day of Week]]+1)</f>
        <v>1</v>
      </c>
      <c r="T6697" s="13">
        <f t="shared" ca="1" si="2094"/>
        <v>22.5</v>
      </c>
      <c r="U6697" s="13" t="b">
        <f ca="1">IF(CalcTable[[#This Row],[IrrPrecip]]&gt;=IC_MM,FALSE,TRUE)</f>
        <v>0</v>
      </c>
      <c r="V6697" s="13" t="b">
        <f t="shared" si="2095"/>
        <v>1</v>
      </c>
      <c r="W6697" s="13" t="e">
        <f ca="1">IF(AND(IRR_DRIP=FALSE,CalcTable[[#This Row],[IrrHours]]&lt;=0),FALSE,TRUE)</f>
        <v>#NAME?</v>
      </c>
      <c r="X6697" s="13" t="e">
        <f ca="1">AND(CalcTable[[#This Row],[IrrDay]],CalcTable[[#This Row],[IrrRain]],CalcTable[[#This Row],[IrrWarm]],CalcTable[[#This Row],[IrrWindy]])</f>
        <v>#NAME?</v>
      </c>
      <c r="Y6697" s="13" t="e">
        <f t="shared" ca="1" si="2096"/>
        <v>#NAME?</v>
      </c>
      <c r="Z6697" s="13" t="e">
        <f ca="1">CalcTable[[#This Row],[IrrHours]]/5</f>
        <v>#NAME?</v>
      </c>
      <c r="AA6697" s="13" t="e">
        <f ca="1">IF(CalcTable[[#This Row],[IrrFlag]]=FALSE,0,MAX(0,CalcTable[[#This Row],[VolRednWind]]*(FCAP*IRR_TARGET-CalcTable[[#This Row],[IWC]])))</f>
        <v>#NAME?</v>
      </c>
      <c r="AB6697" s="13" t="e">
        <f ca="1">CalcTable[[#This Row],[IWC]]+CalcTable[[#This Row],[Eff Precip]]+CalcTable[[#This Row],[IrrAmt]]-CalcTable[[#This Row],[AET]]</f>
        <v>#NAME?</v>
      </c>
      <c r="AC6697" s="13" t="e">
        <f ca="1">IF(CalcTable[[#This Row],[PWC]]&gt;FCAP,MIN(24*PERC,MIN(SAT,CalcTable[[#This Row],[PWC]])-FCAP),0)</f>
        <v>#NAME?</v>
      </c>
      <c r="AD6697" s="13" t="e">
        <f ca="1">IF(CalcTable[[#This Row],[PWC]]&gt;SAT,CalcTable[[#This Row],[PWC]]-SAT,0)</f>
        <v>#NAME?</v>
      </c>
      <c r="AE6697" s="13" t="e">
        <f ca="1">CalcTable[[#This Row],[PWC]]-CalcTable[[#This Row],[PercAmt]]-CalcTable[[#This Row],[Runoff]]</f>
        <v>#NAME?</v>
      </c>
      <c r="AF6697" s="13" t="e">
        <f ca="1">CalcTable[[#This Row],[IrrAmt]]/1000*CUR_IRR_AREA*10000/IRR_EFF</f>
        <v>#NAME?</v>
      </c>
      <c r="AG6697" s="147"/>
      <c r="AH6697" s="13"/>
      <c r="AI6697" s="50">
        <v>0</v>
      </c>
      <c r="AJ6697" s="50">
        <v>0</v>
      </c>
      <c r="AK6697" s="50">
        <v>0</v>
      </c>
      <c r="AL6697" s="50">
        <v>0</v>
      </c>
      <c r="AM6697" s="50"/>
      <c r="AN6697" s="50"/>
      <c r="AO6697" s="50"/>
      <c r="AP6697" s="50"/>
      <c r="AQ6697" s="50"/>
      <c r="AR6697" s="50"/>
      <c r="AS6697" s="50"/>
      <c r="AT6697" s="50"/>
      <c r="AU6697" s="50"/>
      <c r="AV6697" s="50"/>
      <c r="AW6697" s="50"/>
      <c r="AX6697" s="50">
        <f t="shared" si="2107"/>
        <v>0</v>
      </c>
      <c r="AY6697" s="50"/>
      <c r="AZ6697" s="50">
        <f t="shared" si="2097"/>
        <v>0</v>
      </c>
      <c r="BA6697" s="50">
        <f t="shared" si="2098"/>
        <v>0</v>
      </c>
      <c r="BB6697" s="50">
        <f t="shared" si="2099"/>
        <v>0</v>
      </c>
      <c r="BC6697" s="17">
        <f t="shared" si="2100"/>
        <v>20038</v>
      </c>
      <c r="BD6697" s="50">
        <f t="shared" si="2101"/>
        <v>0</v>
      </c>
      <c r="BE6697" s="50">
        <f t="shared" si="2102"/>
        <v>0</v>
      </c>
      <c r="BF6697" s="50">
        <f t="shared" si="2108"/>
        <v>0</v>
      </c>
      <c r="BG6697" s="50"/>
      <c r="BH6697" s="17">
        <f t="shared" si="2103"/>
        <v>0</v>
      </c>
      <c r="BI6697" s="17">
        <f t="shared" si="2111"/>
        <v>6697</v>
      </c>
      <c r="BJ6697" s="17">
        <f t="shared" si="2109"/>
        <v>6697</v>
      </c>
      <c r="BK6697" s="150">
        <f t="shared" si="2110"/>
        <v>37840</v>
      </c>
      <c r="BL6697" s="50" t="e">
        <f t="shared" ca="1" si="2104"/>
        <v>#NAME?</v>
      </c>
      <c r="BM6697" s="50" t="e">
        <f t="shared" ca="1" si="2105"/>
        <v>#NAME?</v>
      </c>
      <c r="BN6697" s="50" t="e">
        <f t="shared" ca="1" si="2106"/>
        <v>#NAME?</v>
      </c>
    </row>
    <row r="6698" spans="1:66" x14ac:dyDescent="0.35">
      <c r="A6698" s="48">
        <v>37841</v>
      </c>
      <c r="B6698" s="17">
        <v>2003</v>
      </c>
      <c r="C6698" s="17">
        <v>8</v>
      </c>
      <c r="D6698" s="17">
        <v>220</v>
      </c>
      <c r="E6698" s="17">
        <v>8</v>
      </c>
      <c r="F6698" s="17">
        <v>6</v>
      </c>
      <c r="G6698" s="50">
        <v>10.5</v>
      </c>
      <c r="H6698" s="32">
        <v>3.7385068307336966</v>
      </c>
      <c r="I6698" s="50">
        <v>13.5</v>
      </c>
      <c r="J6698" s="13">
        <v>0</v>
      </c>
      <c r="K6698" s="13">
        <f t="shared" si="2092"/>
        <v>0</v>
      </c>
      <c r="L6698" s="13">
        <f t="shared" si="2093"/>
        <v>0</v>
      </c>
      <c r="M6698" s="13" t="e">
        <f ca="1">CalcTable[[#This Row],[IWC]]-AE6697</f>
        <v>#NAME?</v>
      </c>
      <c r="N6698" s="13" t="e">
        <f ca="1">IF(CalcTable[[#This Row],[Day of Year]]&lt;123,FCAP,AE6697)</f>
        <v>#NAME?</v>
      </c>
      <c r="O6698" s="17" t="e">
        <f ca="1">IF(IRR_DRIP,5,COUNTIF('IDET Wind Values'!C6682:G6682,"&lt;="&amp;IRR_MAXWIND))</f>
        <v>#NAME?</v>
      </c>
      <c r="P6698" s="13" t="e">
        <f ca="1">CalcTable[[#This Row],[ET_o]]*KL</f>
        <v>#NAME?</v>
      </c>
      <c r="Q6698" s="13" t="e">
        <f ca="1">IF(WILTPT&lt;=0,1,MAX(0,MIN(1,(CalcTable[[#This Row],[IWC]]-WILTPT)/(MAD-WILTPT))))</f>
        <v>#NAME?</v>
      </c>
      <c r="R6698" s="13" t="e">
        <f ca="1">CalcTable[[#This Row],[ETMult]]*CalcTable[[#This Row],[ETb]]</f>
        <v>#NAME?</v>
      </c>
      <c r="S6698" s="13" t="b">
        <f>INDEX(IRR_LIST,CalcTable[[#This Row],[Day of Week]]+1)</f>
        <v>0</v>
      </c>
      <c r="T6698" s="13">
        <f t="shared" ca="1" si="2094"/>
        <v>5</v>
      </c>
      <c r="U6698" s="13" t="b">
        <f ca="1">IF(CalcTable[[#This Row],[IrrPrecip]]&gt;=IC_MM,FALSE,TRUE)</f>
        <v>1</v>
      </c>
      <c r="V6698" s="13" t="b">
        <f t="shared" si="2095"/>
        <v>1</v>
      </c>
      <c r="W6698" s="13" t="e">
        <f ca="1">IF(AND(IRR_DRIP=FALSE,CalcTable[[#This Row],[IrrHours]]&lt;=0),FALSE,TRUE)</f>
        <v>#NAME?</v>
      </c>
      <c r="X6698" s="13" t="e">
        <f ca="1">AND(CalcTable[[#This Row],[IrrDay]],CalcTable[[#This Row],[IrrRain]],CalcTable[[#This Row],[IrrWarm]],CalcTable[[#This Row],[IrrWindy]])</f>
        <v>#NAME?</v>
      </c>
      <c r="Y6698" s="13" t="e">
        <f t="shared" ca="1" si="2096"/>
        <v>#NAME?</v>
      </c>
      <c r="Z6698" s="13" t="e">
        <f ca="1">CalcTable[[#This Row],[IrrHours]]/5</f>
        <v>#NAME?</v>
      </c>
      <c r="AA6698" s="13" t="e">
        <f ca="1">IF(CalcTable[[#This Row],[IrrFlag]]=FALSE,0,MAX(0,CalcTable[[#This Row],[VolRednWind]]*(FCAP*IRR_TARGET-CalcTable[[#This Row],[IWC]])))</f>
        <v>#NAME?</v>
      </c>
      <c r="AB6698" s="13" t="e">
        <f ca="1">CalcTable[[#This Row],[IWC]]+CalcTable[[#This Row],[Eff Precip]]+CalcTable[[#This Row],[IrrAmt]]-CalcTable[[#This Row],[AET]]</f>
        <v>#NAME?</v>
      </c>
      <c r="AC6698" s="13" t="e">
        <f ca="1">IF(CalcTable[[#This Row],[PWC]]&gt;FCAP,MIN(24*PERC,MIN(SAT,CalcTable[[#This Row],[PWC]])-FCAP),0)</f>
        <v>#NAME?</v>
      </c>
      <c r="AD6698" s="13" t="e">
        <f ca="1">IF(CalcTable[[#This Row],[PWC]]&gt;SAT,CalcTable[[#This Row],[PWC]]-SAT,0)</f>
        <v>#NAME?</v>
      </c>
      <c r="AE6698" s="13" t="e">
        <f ca="1">CalcTable[[#This Row],[PWC]]-CalcTable[[#This Row],[PercAmt]]-CalcTable[[#This Row],[Runoff]]</f>
        <v>#NAME?</v>
      </c>
      <c r="AF6698" s="13" t="e">
        <f ca="1">CalcTable[[#This Row],[IrrAmt]]/1000*CUR_IRR_AREA*10000/IRR_EFF</f>
        <v>#NAME?</v>
      </c>
      <c r="AG6698" s="147"/>
      <c r="AH6698" s="13"/>
      <c r="AI6698" s="50">
        <v>0</v>
      </c>
      <c r="AJ6698" s="50">
        <v>0</v>
      </c>
      <c r="AK6698" s="50">
        <v>0</v>
      </c>
      <c r="AL6698" s="50">
        <v>7.0618640048069565</v>
      </c>
      <c r="AM6698" s="50"/>
      <c r="AN6698" s="50"/>
      <c r="AO6698" s="50"/>
      <c r="AP6698" s="50"/>
      <c r="AQ6698" s="50"/>
      <c r="AR6698" s="50"/>
      <c r="AS6698" s="50"/>
      <c r="AT6698" s="50"/>
      <c r="AU6698" s="50"/>
      <c r="AV6698" s="50"/>
      <c r="AW6698" s="50"/>
      <c r="AX6698" s="50">
        <f t="shared" si="2107"/>
        <v>7.0618640048069565</v>
      </c>
      <c r="AY6698" s="50"/>
      <c r="AZ6698" s="50">
        <f t="shared" si="2097"/>
        <v>207.14801080767074</v>
      </c>
      <c r="BA6698" s="50">
        <f t="shared" si="2098"/>
        <v>318.94217537054067</v>
      </c>
      <c r="BB6698" s="50">
        <f t="shared" si="2099"/>
        <v>328.80636636138217</v>
      </c>
      <c r="BC6698" s="17">
        <f t="shared" si="2100"/>
        <v>20038</v>
      </c>
      <c r="BD6698" s="50">
        <f t="shared" si="2101"/>
        <v>7.0618640048069565</v>
      </c>
      <c r="BE6698" s="50">
        <f t="shared" si="2102"/>
        <v>207.14801080767074</v>
      </c>
      <c r="BF6698" s="50">
        <f t="shared" si="2108"/>
        <v>338.82820161536563</v>
      </c>
      <c r="BG6698" s="50"/>
      <c r="BH6698" s="17">
        <f t="shared" si="2103"/>
        <v>0</v>
      </c>
      <c r="BI6698" s="17">
        <f t="shared" si="2111"/>
        <v>6698</v>
      </c>
      <c r="BJ6698" s="17">
        <f t="shared" si="2109"/>
        <v>6698</v>
      </c>
      <c r="BK6698" s="150">
        <f t="shared" si="2110"/>
        <v>37841</v>
      </c>
      <c r="BL6698" s="50" t="e">
        <f t="shared" ca="1" si="2104"/>
        <v>#NAME?</v>
      </c>
      <c r="BM6698" s="50" t="e">
        <f t="shared" ca="1" si="2105"/>
        <v>#NAME?</v>
      </c>
      <c r="BN6698" s="50" t="e">
        <f t="shared" ca="1" si="2106"/>
        <v>#NAME?</v>
      </c>
    </row>
    <row r="6699" spans="1:66" x14ac:dyDescent="0.35">
      <c r="A6699" s="48">
        <v>37842</v>
      </c>
      <c r="B6699" s="17">
        <v>2003</v>
      </c>
      <c r="C6699" s="17">
        <v>8</v>
      </c>
      <c r="D6699" s="17">
        <v>221</v>
      </c>
      <c r="E6699" s="17">
        <v>9</v>
      </c>
      <c r="F6699" s="17">
        <v>7</v>
      </c>
      <c r="G6699" s="50">
        <v>11.5</v>
      </c>
      <c r="H6699" s="32">
        <v>4.223464242906589</v>
      </c>
      <c r="I6699" s="50">
        <v>8.3333333333333339</v>
      </c>
      <c r="J6699" s="13">
        <v>0.4</v>
      </c>
      <c r="K6699" s="13">
        <f t="shared" si="2092"/>
        <v>0.4</v>
      </c>
      <c r="L6699" s="13">
        <f t="shared" si="2093"/>
        <v>0</v>
      </c>
      <c r="M6699" s="13" t="e">
        <f ca="1">CalcTable[[#This Row],[IWC]]-AE6698</f>
        <v>#NAME?</v>
      </c>
      <c r="N6699" s="13" t="e">
        <f ca="1">IF(CalcTable[[#This Row],[Day of Year]]&lt;123,FCAP,AE6698)</f>
        <v>#NAME?</v>
      </c>
      <c r="O6699" s="17" t="e">
        <f ca="1">IF(IRR_DRIP,5,COUNTIF('IDET Wind Values'!C6683:G6683,"&lt;="&amp;IRR_MAXWIND))</f>
        <v>#NAME?</v>
      </c>
      <c r="P6699" s="13" t="e">
        <f ca="1">CalcTable[[#This Row],[ET_o]]*KL</f>
        <v>#NAME?</v>
      </c>
      <c r="Q6699" s="13" t="e">
        <f ca="1">IF(WILTPT&lt;=0,1,MAX(0,MIN(1,(CalcTable[[#This Row],[IWC]]-WILTPT)/(MAD-WILTPT))))</f>
        <v>#NAME?</v>
      </c>
      <c r="R6699" s="13" t="e">
        <f ca="1">CalcTable[[#This Row],[ETMult]]*CalcTable[[#This Row],[ETb]]</f>
        <v>#NAME?</v>
      </c>
      <c r="S6699" s="13" t="b">
        <f>INDEX(IRR_LIST,CalcTable[[#This Row],[Day of Week]]+1)</f>
        <v>0</v>
      </c>
      <c r="T6699" s="13">
        <f t="shared" ca="1" si="2094"/>
        <v>2.4</v>
      </c>
      <c r="U6699" s="13" t="b">
        <f ca="1">IF(CalcTable[[#This Row],[IrrPrecip]]&gt;=IC_MM,FALSE,TRUE)</f>
        <v>1</v>
      </c>
      <c r="V6699" s="13" t="b">
        <f t="shared" si="2095"/>
        <v>1</v>
      </c>
      <c r="W6699" s="13" t="e">
        <f ca="1">IF(AND(IRR_DRIP=FALSE,CalcTable[[#This Row],[IrrHours]]&lt;=0),FALSE,TRUE)</f>
        <v>#NAME?</v>
      </c>
      <c r="X6699" s="13" t="e">
        <f ca="1">AND(CalcTable[[#This Row],[IrrDay]],CalcTable[[#This Row],[IrrRain]],CalcTable[[#This Row],[IrrWarm]],CalcTable[[#This Row],[IrrWindy]])</f>
        <v>#NAME?</v>
      </c>
      <c r="Y6699" s="13" t="e">
        <f t="shared" ca="1" si="2096"/>
        <v>#NAME?</v>
      </c>
      <c r="Z6699" s="13" t="e">
        <f ca="1">CalcTable[[#This Row],[IrrHours]]/5</f>
        <v>#NAME?</v>
      </c>
      <c r="AA6699" s="13" t="e">
        <f ca="1">IF(CalcTable[[#This Row],[IrrFlag]]=FALSE,0,MAX(0,CalcTable[[#This Row],[VolRednWind]]*(FCAP*IRR_TARGET-CalcTable[[#This Row],[IWC]])))</f>
        <v>#NAME?</v>
      </c>
      <c r="AB6699" s="13" t="e">
        <f ca="1">CalcTable[[#This Row],[IWC]]+CalcTable[[#This Row],[Eff Precip]]+CalcTable[[#This Row],[IrrAmt]]-CalcTable[[#This Row],[AET]]</f>
        <v>#NAME?</v>
      </c>
      <c r="AC6699" s="13" t="e">
        <f ca="1">IF(CalcTable[[#This Row],[PWC]]&gt;FCAP,MIN(24*PERC,MIN(SAT,CalcTable[[#This Row],[PWC]])-FCAP),0)</f>
        <v>#NAME?</v>
      </c>
      <c r="AD6699" s="13" t="e">
        <f ca="1">IF(CalcTable[[#This Row],[PWC]]&gt;SAT,CalcTable[[#This Row],[PWC]]-SAT,0)</f>
        <v>#NAME?</v>
      </c>
      <c r="AE6699" s="13" t="e">
        <f ca="1">CalcTable[[#This Row],[PWC]]-CalcTable[[#This Row],[PercAmt]]-CalcTable[[#This Row],[Runoff]]</f>
        <v>#NAME?</v>
      </c>
      <c r="AF6699" s="13" t="e">
        <f ca="1">CalcTable[[#This Row],[IrrAmt]]/1000*CUR_IRR_AREA*10000/IRR_EFF</f>
        <v>#NAME?</v>
      </c>
      <c r="AG6699" s="147"/>
      <c r="AH6699" s="13"/>
      <c r="AI6699" s="50">
        <v>0</v>
      </c>
      <c r="AJ6699" s="50">
        <v>0</v>
      </c>
      <c r="AK6699" s="50">
        <v>0</v>
      </c>
      <c r="AL6699" s="50">
        <v>0</v>
      </c>
      <c r="AM6699" s="50"/>
      <c r="AN6699" s="50"/>
      <c r="AO6699" s="50"/>
      <c r="AP6699" s="50"/>
      <c r="AQ6699" s="50"/>
      <c r="AR6699" s="50"/>
      <c r="AS6699" s="50"/>
      <c r="AT6699" s="50"/>
      <c r="AU6699" s="50"/>
      <c r="AV6699" s="50"/>
      <c r="AW6699" s="50"/>
      <c r="AX6699" s="50">
        <f t="shared" si="2107"/>
        <v>0</v>
      </c>
      <c r="AY6699" s="50"/>
      <c r="AZ6699" s="50">
        <f t="shared" si="2097"/>
        <v>0</v>
      </c>
      <c r="BA6699" s="50">
        <f t="shared" si="2098"/>
        <v>0</v>
      </c>
      <c r="BB6699" s="50">
        <f t="shared" si="2099"/>
        <v>0</v>
      </c>
      <c r="BC6699" s="17">
        <f t="shared" si="2100"/>
        <v>20038</v>
      </c>
      <c r="BD6699" s="50">
        <f t="shared" si="2101"/>
        <v>0</v>
      </c>
      <c r="BE6699" s="50">
        <f t="shared" si="2102"/>
        <v>0</v>
      </c>
      <c r="BF6699" s="50">
        <f t="shared" si="2108"/>
        <v>0</v>
      </c>
      <c r="BG6699" s="50"/>
      <c r="BH6699" s="17">
        <f t="shared" si="2103"/>
        <v>0</v>
      </c>
      <c r="BI6699" s="17">
        <f t="shared" si="2111"/>
        <v>6699</v>
      </c>
      <c r="BJ6699" s="17">
        <f t="shared" si="2109"/>
        <v>6699</v>
      </c>
      <c r="BK6699" s="150">
        <f t="shared" si="2110"/>
        <v>37842</v>
      </c>
      <c r="BL6699" s="50" t="e">
        <f t="shared" ca="1" si="2104"/>
        <v>#NAME?</v>
      </c>
      <c r="BM6699" s="50" t="e">
        <f t="shared" ca="1" si="2105"/>
        <v>#NAME?</v>
      </c>
      <c r="BN6699" s="50" t="e">
        <f t="shared" ca="1" si="2106"/>
        <v>#NAME?</v>
      </c>
    </row>
    <row r="6700" spans="1:66" x14ac:dyDescent="0.35">
      <c r="A6700" s="48">
        <v>37843</v>
      </c>
      <c r="B6700" s="17">
        <v>2003</v>
      </c>
      <c r="C6700" s="17">
        <v>8</v>
      </c>
      <c r="D6700" s="17">
        <v>222</v>
      </c>
      <c r="E6700" s="17">
        <v>10</v>
      </c>
      <c r="F6700" s="17">
        <v>1</v>
      </c>
      <c r="G6700" s="50">
        <v>12.3</v>
      </c>
      <c r="H6700" s="32">
        <v>4.0555160364175338</v>
      </c>
      <c r="I6700" s="50">
        <v>11.166666666666666</v>
      </c>
      <c r="J6700" s="13">
        <v>0</v>
      </c>
      <c r="K6700" s="13">
        <f t="shared" si="2092"/>
        <v>0</v>
      </c>
      <c r="L6700" s="13">
        <f t="shared" si="2093"/>
        <v>0</v>
      </c>
      <c r="M6700" s="13" t="e">
        <f ca="1">CalcTable[[#This Row],[IWC]]-AE6699</f>
        <v>#NAME?</v>
      </c>
      <c r="N6700" s="13" t="e">
        <f ca="1">IF(CalcTable[[#This Row],[Day of Year]]&lt;123,FCAP,AE6699)</f>
        <v>#NAME?</v>
      </c>
      <c r="O6700" s="17" t="e">
        <f ca="1">IF(IRR_DRIP,5,COUNTIF('IDET Wind Values'!C6684:G6684,"&lt;="&amp;IRR_MAXWIND))</f>
        <v>#NAME?</v>
      </c>
      <c r="P6700" s="13" t="e">
        <f ca="1">CalcTable[[#This Row],[ET_o]]*KL</f>
        <v>#NAME?</v>
      </c>
      <c r="Q6700" s="13" t="e">
        <f ca="1">IF(WILTPT&lt;=0,1,MAX(0,MIN(1,(CalcTable[[#This Row],[IWC]]-WILTPT)/(MAD-WILTPT))))</f>
        <v>#NAME?</v>
      </c>
      <c r="R6700" s="13" t="e">
        <f ca="1">CalcTable[[#This Row],[ETMult]]*CalcTable[[#This Row],[ETb]]</f>
        <v>#NAME?</v>
      </c>
      <c r="S6700" s="13" t="b">
        <f>INDEX(IRR_LIST,CalcTable[[#This Row],[Day of Week]]+1)</f>
        <v>1</v>
      </c>
      <c r="T6700" s="13">
        <f t="shared" ca="1" si="2094"/>
        <v>0.4</v>
      </c>
      <c r="U6700" s="13" t="b">
        <f ca="1">IF(CalcTable[[#This Row],[IrrPrecip]]&gt;=IC_MM,FALSE,TRUE)</f>
        <v>1</v>
      </c>
      <c r="V6700" s="13" t="b">
        <f t="shared" si="2095"/>
        <v>1</v>
      </c>
      <c r="W6700" s="13" t="e">
        <f ca="1">IF(AND(IRR_DRIP=FALSE,CalcTable[[#This Row],[IrrHours]]&lt;=0),FALSE,TRUE)</f>
        <v>#NAME?</v>
      </c>
      <c r="X6700" s="13" t="e">
        <f ca="1">AND(CalcTable[[#This Row],[IrrDay]],CalcTable[[#This Row],[IrrRain]],CalcTable[[#This Row],[IrrWarm]],CalcTable[[#This Row],[IrrWindy]])</f>
        <v>#NAME?</v>
      </c>
      <c r="Y6700" s="13" t="e">
        <f t="shared" ca="1" si="2096"/>
        <v>#NAME?</v>
      </c>
      <c r="Z6700" s="13" t="e">
        <f ca="1">CalcTable[[#This Row],[IrrHours]]/5</f>
        <v>#NAME?</v>
      </c>
      <c r="AA6700" s="13" t="e">
        <f ca="1">IF(CalcTable[[#This Row],[IrrFlag]]=FALSE,0,MAX(0,CalcTable[[#This Row],[VolRednWind]]*(FCAP*IRR_TARGET-CalcTable[[#This Row],[IWC]])))</f>
        <v>#NAME?</v>
      </c>
      <c r="AB6700" s="13" t="e">
        <f ca="1">CalcTable[[#This Row],[IWC]]+CalcTable[[#This Row],[Eff Precip]]+CalcTable[[#This Row],[IrrAmt]]-CalcTable[[#This Row],[AET]]</f>
        <v>#NAME?</v>
      </c>
      <c r="AC6700" s="13" t="e">
        <f ca="1">IF(CalcTable[[#This Row],[PWC]]&gt;FCAP,MIN(24*PERC,MIN(SAT,CalcTable[[#This Row],[PWC]])-FCAP),0)</f>
        <v>#NAME?</v>
      </c>
      <c r="AD6700" s="13" t="e">
        <f ca="1">IF(CalcTable[[#This Row],[PWC]]&gt;SAT,CalcTable[[#This Row],[PWC]]-SAT,0)</f>
        <v>#NAME?</v>
      </c>
      <c r="AE6700" s="13" t="e">
        <f ca="1">CalcTable[[#This Row],[PWC]]-CalcTable[[#This Row],[PercAmt]]-CalcTable[[#This Row],[Runoff]]</f>
        <v>#NAME?</v>
      </c>
      <c r="AF6700" s="13" t="e">
        <f ca="1">CalcTable[[#This Row],[IrrAmt]]/1000*CUR_IRR_AREA*10000/IRR_EFF</f>
        <v>#NAME?</v>
      </c>
      <c r="AG6700" s="147"/>
      <c r="AH6700" s="13"/>
      <c r="AI6700" s="50">
        <v>8.5817797303582193</v>
      </c>
      <c r="AJ6700" s="50">
        <v>11.12007489249846</v>
      </c>
      <c r="AK6700" s="50">
        <v>0</v>
      </c>
      <c r="AL6700" s="50">
        <v>0</v>
      </c>
      <c r="AM6700" s="50"/>
      <c r="AN6700" s="50"/>
      <c r="AO6700" s="50"/>
      <c r="AP6700" s="50"/>
      <c r="AQ6700" s="50"/>
      <c r="AR6700" s="50"/>
      <c r="AS6700" s="50"/>
      <c r="AT6700" s="50"/>
      <c r="AU6700" s="50"/>
      <c r="AV6700" s="50"/>
      <c r="AW6700" s="50"/>
      <c r="AX6700" s="50">
        <f t="shared" si="2107"/>
        <v>19.701854622856679</v>
      </c>
      <c r="AY6700" s="50"/>
      <c r="AZ6700" s="50">
        <f t="shared" si="2097"/>
        <v>452.05496622520877</v>
      </c>
      <c r="BA6700" s="50">
        <f t="shared" si="2098"/>
        <v>731.86606853013939</v>
      </c>
      <c r="BB6700" s="50">
        <f t="shared" si="2099"/>
        <v>757.3752654995119</v>
      </c>
      <c r="BC6700" s="17">
        <f t="shared" si="2100"/>
        <v>20038</v>
      </c>
      <c r="BD6700" s="50">
        <f t="shared" si="2101"/>
        <v>19.701854622856679</v>
      </c>
      <c r="BE6700" s="50">
        <f t="shared" si="2102"/>
        <v>452.05496622520877</v>
      </c>
      <c r="BF6700" s="50">
        <f t="shared" si="2108"/>
        <v>739.41801632647127</v>
      </c>
      <c r="BG6700" s="50"/>
      <c r="BH6700" s="17">
        <f t="shared" si="2103"/>
        <v>0</v>
      </c>
      <c r="BI6700" s="17">
        <f t="shared" si="2111"/>
        <v>6700</v>
      </c>
      <c r="BJ6700" s="17">
        <f t="shared" si="2109"/>
        <v>6700</v>
      </c>
      <c r="BK6700" s="150">
        <f t="shared" si="2110"/>
        <v>37843</v>
      </c>
      <c r="BL6700" s="50" t="e">
        <f t="shared" ca="1" si="2104"/>
        <v>#NAME?</v>
      </c>
      <c r="BM6700" s="50" t="e">
        <f t="shared" ca="1" si="2105"/>
        <v>#NAME?</v>
      </c>
      <c r="BN6700" s="50" t="e">
        <f t="shared" ca="1" si="2106"/>
        <v>#NAME?</v>
      </c>
    </row>
    <row r="6701" spans="1:66" x14ac:dyDescent="0.35">
      <c r="A6701" s="48">
        <v>37844</v>
      </c>
      <c r="B6701" s="17">
        <v>2003</v>
      </c>
      <c r="C6701" s="17">
        <v>8</v>
      </c>
      <c r="D6701" s="17">
        <v>223</v>
      </c>
      <c r="E6701" s="17">
        <v>11</v>
      </c>
      <c r="F6701" s="17">
        <v>2</v>
      </c>
      <c r="G6701" s="50">
        <v>10.7</v>
      </c>
      <c r="H6701" s="32">
        <v>4.0815456965091892</v>
      </c>
      <c r="I6701" s="50">
        <v>6.166666666666667</v>
      </c>
      <c r="J6701" s="13">
        <v>0.5</v>
      </c>
      <c r="K6701" s="13">
        <f t="shared" si="2092"/>
        <v>0.5</v>
      </c>
      <c r="L6701" s="13">
        <f t="shared" si="2093"/>
        <v>0</v>
      </c>
      <c r="M6701" s="13" t="e">
        <f ca="1">CalcTable[[#This Row],[IWC]]-AE6700</f>
        <v>#NAME?</v>
      </c>
      <c r="N6701" s="13" t="e">
        <f ca="1">IF(CalcTable[[#This Row],[Day of Year]]&lt;123,FCAP,AE6700)</f>
        <v>#NAME?</v>
      </c>
      <c r="O6701" s="17" t="e">
        <f ca="1">IF(IRR_DRIP,5,COUNTIF('IDET Wind Values'!C6685:G6685,"&lt;="&amp;IRR_MAXWIND))</f>
        <v>#NAME?</v>
      </c>
      <c r="P6701" s="13" t="e">
        <f ca="1">CalcTable[[#This Row],[ET_o]]*KL</f>
        <v>#NAME?</v>
      </c>
      <c r="Q6701" s="13" t="e">
        <f ca="1">IF(WILTPT&lt;=0,1,MAX(0,MIN(1,(CalcTable[[#This Row],[IWC]]-WILTPT)/(MAD-WILTPT))))</f>
        <v>#NAME?</v>
      </c>
      <c r="R6701" s="13" t="e">
        <f ca="1">CalcTable[[#This Row],[ETMult]]*CalcTable[[#This Row],[ETb]]</f>
        <v>#NAME?</v>
      </c>
      <c r="S6701" s="13" t="b">
        <f>INDEX(IRR_LIST,CalcTable[[#This Row],[Day of Week]]+1)</f>
        <v>0</v>
      </c>
      <c r="T6701" s="13">
        <f t="shared" ca="1" si="2094"/>
        <v>0.4</v>
      </c>
      <c r="U6701" s="13" t="b">
        <f ca="1">IF(CalcTable[[#This Row],[IrrPrecip]]&gt;=IC_MM,FALSE,TRUE)</f>
        <v>1</v>
      </c>
      <c r="V6701" s="13" t="b">
        <f t="shared" si="2095"/>
        <v>1</v>
      </c>
      <c r="W6701" s="13" t="e">
        <f ca="1">IF(AND(IRR_DRIP=FALSE,CalcTable[[#This Row],[IrrHours]]&lt;=0),FALSE,TRUE)</f>
        <v>#NAME?</v>
      </c>
      <c r="X6701" s="13" t="e">
        <f ca="1">AND(CalcTable[[#This Row],[IrrDay]],CalcTable[[#This Row],[IrrRain]],CalcTable[[#This Row],[IrrWarm]],CalcTable[[#This Row],[IrrWindy]])</f>
        <v>#NAME?</v>
      </c>
      <c r="Y6701" s="13" t="e">
        <f t="shared" ca="1" si="2096"/>
        <v>#NAME?</v>
      </c>
      <c r="Z6701" s="13" t="e">
        <f ca="1">CalcTable[[#This Row],[IrrHours]]/5</f>
        <v>#NAME?</v>
      </c>
      <c r="AA6701" s="13" t="e">
        <f ca="1">IF(CalcTable[[#This Row],[IrrFlag]]=FALSE,0,MAX(0,CalcTable[[#This Row],[VolRednWind]]*(FCAP*IRR_TARGET-CalcTable[[#This Row],[IWC]])))</f>
        <v>#NAME?</v>
      </c>
      <c r="AB6701" s="13" t="e">
        <f ca="1">CalcTable[[#This Row],[IWC]]+CalcTable[[#This Row],[Eff Precip]]+CalcTable[[#This Row],[IrrAmt]]-CalcTable[[#This Row],[AET]]</f>
        <v>#NAME?</v>
      </c>
      <c r="AC6701" s="13" t="e">
        <f ca="1">IF(CalcTable[[#This Row],[PWC]]&gt;FCAP,MIN(24*PERC,MIN(SAT,CalcTable[[#This Row],[PWC]])-FCAP),0)</f>
        <v>#NAME?</v>
      </c>
      <c r="AD6701" s="13" t="e">
        <f ca="1">IF(CalcTable[[#This Row],[PWC]]&gt;SAT,CalcTable[[#This Row],[PWC]]-SAT,0)</f>
        <v>#NAME?</v>
      </c>
      <c r="AE6701" s="13" t="e">
        <f ca="1">CalcTable[[#This Row],[PWC]]-CalcTable[[#This Row],[PercAmt]]-CalcTable[[#This Row],[Runoff]]</f>
        <v>#NAME?</v>
      </c>
      <c r="AF6701" s="13" t="e">
        <f ca="1">CalcTable[[#This Row],[IrrAmt]]/1000*CUR_IRR_AREA*10000/IRR_EFF</f>
        <v>#NAME?</v>
      </c>
      <c r="AG6701" s="147"/>
      <c r="AH6701" s="13"/>
      <c r="AI6701" s="50">
        <v>0</v>
      </c>
      <c r="AJ6701" s="50">
        <v>0</v>
      </c>
      <c r="AK6701" s="50">
        <v>2.2571835861453153</v>
      </c>
      <c r="AL6701" s="50">
        <v>6.8334391536282695</v>
      </c>
      <c r="AM6701" s="50"/>
      <c r="AN6701" s="50"/>
      <c r="AO6701" s="50"/>
      <c r="AP6701" s="50"/>
      <c r="AQ6701" s="50"/>
      <c r="AR6701" s="50"/>
      <c r="AS6701" s="50"/>
      <c r="AT6701" s="50"/>
      <c r="AU6701" s="50"/>
      <c r="AV6701" s="50"/>
      <c r="AW6701" s="50"/>
      <c r="AX6701" s="50">
        <f t="shared" si="2107"/>
        <v>9.0906227397735844</v>
      </c>
      <c r="AY6701" s="50"/>
      <c r="AZ6701" s="50">
        <f t="shared" si="2097"/>
        <v>233.55290776989389</v>
      </c>
      <c r="BA6701" s="50">
        <f t="shared" si="2098"/>
        <v>359.59733418539219</v>
      </c>
      <c r="BB6701" s="50">
        <f t="shared" si="2099"/>
        <v>370.71890122205383</v>
      </c>
      <c r="BC6701" s="17">
        <f t="shared" si="2100"/>
        <v>20038</v>
      </c>
      <c r="BD6701" s="50">
        <f t="shared" si="2101"/>
        <v>9.0906227397735844</v>
      </c>
      <c r="BE6701" s="50">
        <f t="shared" si="2102"/>
        <v>233.55290776989389</v>
      </c>
      <c r="BF6701" s="50">
        <f t="shared" si="2108"/>
        <v>382.018207238233</v>
      </c>
      <c r="BG6701" s="50"/>
      <c r="BH6701" s="17">
        <f t="shared" si="2103"/>
        <v>0</v>
      </c>
      <c r="BI6701" s="17">
        <f t="shared" si="2111"/>
        <v>6701</v>
      </c>
      <c r="BJ6701" s="17">
        <f t="shared" si="2109"/>
        <v>6701</v>
      </c>
      <c r="BK6701" s="150">
        <f t="shared" si="2110"/>
        <v>37844</v>
      </c>
      <c r="BL6701" s="50" t="e">
        <f t="shared" ca="1" si="2104"/>
        <v>#NAME?</v>
      </c>
      <c r="BM6701" s="50" t="e">
        <f t="shared" ca="1" si="2105"/>
        <v>#NAME?</v>
      </c>
      <c r="BN6701" s="50" t="e">
        <f t="shared" ca="1" si="2106"/>
        <v>#NAME?</v>
      </c>
    </row>
    <row r="6702" spans="1:66" x14ac:dyDescent="0.35">
      <c r="A6702" s="48">
        <v>37845</v>
      </c>
      <c r="B6702" s="17">
        <v>2003</v>
      </c>
      <c r="C6702" s="17">
        <v>8</v>
      </c>
      <c r="D6702" s="17">
        <v>224</v>
      </c>
      <c r="E6702" s="17">
        <v>12</v>
      </c>
      <c r="F6702" s="17">
        <v>3</v>
      </c>
      <c r="G6702" s="50">
        <v>12.7</v>
      </c>
      <c r="H6702" s="32">
        <v>4.483678355388256</v>
      </c>
      <c r="I6702" s="50">
        <v>11</v>
      </c>
      <c r="J6702" s="13">
        <v>0</v>
      </c>
      <c r="K6702" s="13">
        <f t="shared" si="2092"/>
        <v>0</v>
      </c>
      <c r="L6702" s="13">
        <f t="shared" si="2093"/>
        <v>0</v>
      </c>
      <c r="M6702" s="13" t="e">
        <f ca="1">CalcTable[[#This Row],[IWC]]-AE6701</f>
        <v>#NAME?</v>
      </c>
      <c r="N6702" s="13" t="e">
        <f ca="1">IF(CalcTable[[#This Row],[Day of Year]]&lt;123,FCAP,AE6701)</f>
        <v>#NAME?</v>
      </c>
      <c r="O6702" s="17" t="e">
        <f ca="1">IF(IRR_DRIP,5,COUNTIF('IDET Wind Values'!C6686:G6686,"&lt;="&amp;IRR_MAXWIND))</f>
        <v>#NAME?</v>
      </c>
      <c r="P6702" s="13" t="e">
        <f ca="1">CalcTable[[#This Row],[ET_o]]*KL</f>
        <v>#NAME?</v>
      </c>
      <c r="Q6702" s="13" t="e">
        <f ca="1">IF(WILTPT&lt;=0,1,MAX(0,MIN(1,(CalcTable[[#This Row],[IWC]]-WILTPT)/(MAD-WILTPT))))</f>
        <v>#NAME?</v>
      </c>
      <c r="R6702" s="13" t="e">
        <f ca="1">CalcTable[[#This Row],[ETMult]]*CalcTable[[#This Row],[ETb]]</f>
        <v>#NAME?</v>
      </c>
      <c r="S6702" s="13" t="b">
        <f>INDEX(IRR_LIST,CalcTable[[#This Row],[Day of Week]]+1)</f>
        <v>1</v>
      </c>
      <c r="T6702" s="13">
        <f t="shared" ca="1" si="2094"/>
        <v>0.5</v>
      </c>
      <c r="U6702" s="13" t="b">
        <f ca="1">IF(CalcTable[[#This Row],[IrrPrecip]]&gt;=IC_MM,FALSE,TRUE)</f>
        <v>1</v>
      </c>
      <c r="V6702" s="13" t="b">
        <f t="shared" si="2095"/>
        <v>1</v>
      </c>
      <c r="W6702" s="13" t="e">
        <f ca="1">IF(AND(IRR_DRIP=FALSE,CalcTable[[#This Row],[IrrHours]]&lt;=0),FALSE,TRUE)</f>
        <v>#NAME?</v>
      </c>
      <c r="X6702" s="13" t="e">
        <f ca="1">AND(CalcTable[[#This Row],[IrrDay]],CalcTable[[#This Row],[IrrRain]],CalcTable[[#This Row],[IrrWarm]],CalcTable[[#This Row],[IrrWindy]])</f>
        <v>#NAME?</v>
      </c>
      <c r="Y6702" s="13" t="e">
        <f t="shared" ca="1" si="2096"/>
        <v>#NAME?</v>
      </c>
      <c r="Z6702" s="13" t="e">
        <f ca="1">CalcTable[[#This Row],[IrrHours]]/5</f>
        <v>#NAME?</v>
      </c>
      <c r="AA6702" s="13" t="e">
        <f ca="1">IF(CalcTable[[#This Row],[IrrFlag]]=FALSE,0,MAX(0,CalcTable[[#This Row],[VolRednWind]]*(FCAP*IRR_TARGET-CalcTable[[#This Row],[IWC]])))</f>
        <v>#NAME?</v>
      </c>
      <c r="AB6702" s="13" t="e">
        <f ca="1">CalcTable[[#This Row],[IWC]]+CalcTable[[#This Row],[Eff Precip]]+CalcTable[[#This Row],[IrrAmt]]-CalcTable[[#This Row],[AET]]</f>
        <v>#NAME?</v>
      </c>
      <c r="AC6702" s="13" t="e">
        <f ca="1">IF(CalcTable[[#This Row],[PWC]]&gt;FCAP,MIN(24*PERC,MIN(SAT,CalcTable[[#This Row],[PWC]])-FCAP),0)</f>
        <v>#NAME?</v>
      </c>
      <c r="AD6702" s="13" t="e">
        <f ca="1">IF(CalcTable[[#This Row],[PWC]]&gt;SAT,CalcTable[[#This Row],[PWC]]-SAT,0)</f>
        <v>#NAME?</v>
      </c>
      <c r="AE6702" s="13" t="e">
        <f ca="1">CalcTable[[#This Row],[PWC]]-CalcTable[[#This Row],[PercAmt]]-CalcTable[[#This Row],[Runoff]]</f>
        <v>#NAME?</v>
      </c>
      <c r="AF6702" s="13" t="e">
        <f ca="1">CalcTable[[#This Row],[IrrAmt]]/1000*CUR_IRR_AREA*10000/IRR_EFF</f>
        <v>#NAME?</v>
      </c>
      <c r="AG6702" s="147"/>
      <c r="AH6702" s="13"/>
      <c r="AI6702" s="50">
        <v>0</v>
      </c>
      <c r="AJ6702" s="50">
        <v>0</v>
      </c>
      <c r="AK6702" s="50">
        <v>0</v>
      </c>
      <c r="AL6702" s="50">
        <v>0</v>
      </c>
      <c r="AM6702" s="50"/>
      <c r="AN6702" s="50"/>
      <c r="AO6702" s="50"/>
      <c r="AP6702" s="50"/>
      <c r="AQ6702" s="50"/>
      <c r="AR6702" s="50"/>
      <c r="AS6702" s="50"/>
      <c r="AT6702" s="50"/>
      <c r="AU6702" s="50"/>
      <c r="AV6702" s="50"/>
      <c r="AW6702" s="50"/>
      <c r="AX6702" s="50">
        <f t="shared" si="2107"/>
        <v>0</v>
      </c>
      <c r="AY6702" s="50"/>
      <c r="AZ6702" s="50">
        <f t="shared" si="2097"/>
        <v>0</v>
      </c>
      <c r="BA6702" s="50">
        <f t="shared" si="2098"/>
        <v>0</v>
      </c>
      <c r="BB6702" s="50">
        <f t="shared" si="2099"/>
        <v>0</v>
      </c>
      <c r="BC6702" s="17">
        <f t="shared" si="2100"/>
        <v>20038</v>
      </c>
      <c r="BD6702" s="50">
        <f t="shared" si="2101"/>
        <v>0</v>
      </c>
      <c r="BE6702" s="50">
        <f t="shared" si="2102"/>
        <v>0</v>
      </c>
      <c r="BF6702" s="50">
        <f t="shared" si="2108"/>
        <v>0</v>
      </c>
      <c r="BG6702" s="50"/>
      <c r="BH6702" s="17">
        <f t="shared" si="2103"/>
        <v>0</v>
      </c>
      <c r="BI6702" s="17">
        <f t="shared" si="2111"/>
        <v>6702</v>
      </c>
      <c r="BJ6702" s="17">
        <f t="shared" si="2109"/>
        <v>6702</v>
      </c>
      <c r="BK6702" s="150">
        <f t="shared" si="2110"/>
        <v>37845</v>
      </c>
      <c r="BL6702" s="50" t="e">
        <f t="shared" ca="1" si="2104"/>
        <v>#NAME?</v>
      </c>
      <c r="BM6702" s="50" t="e">
        <f t="shared" ca="1" si="2105"/>
        <v>#NAME?</v>
      </c>
      <c r="BN6702" s="50" t="e">
        <f t="shared" ca="1" si="2106"/>
        <v>#NAME?</v>
      </c>
    </row>
    <row r="6703" spans="1:66" x14ac:dyDescent="0.35">
      <c r="A6703" s="48">
        <v>37846</v>
      </c>
      <c r="B6703" s="17">
        <v>2003</v>
      </c>
      <c r="C6703" s="17">
        <v>8</v>
      </c>
      <c r="D6703" s="17">
        <v>225</v>
      </c>
      <c r="E6703" s="17">
        <v>13</v>
      </c>
      <c r="F6703" s="17">
        <v>4</v>
      </c>
      <c r="G6703" s="50">
        <v>10</v>
      </c>
      <c r="H6703" s="32">
        <v>5.9455336245146295</v>
      </c>
      <c r="I6703" s="50">
        <v>14.5</v>
      </c>
      <c r="J6703" s="13">
        <v>0</v>
      </c>
      <c r="K6703" s="13">
        <f t="shared" si="2092"/>
        <v>0</v>
      </c>
      <c r="L6703" s="13">
        <f t="shared" si="2093"/>
        <v>0</v>
      </c>
      <c r="M6703" s="13" t="e">
        <f ca="1">CalcTable[[#This Row],[IWC]]-AE6702</f>
        <v>#NAME?</v>
      </c>
      <c r="N6703" s="13" t="e">
        <f ca="1">IF(CalcTable[[#This Row],[Day of Year]]&lt;123,FCAP,AE6702)</f>
        <v>#NAME?</v>
      </c>
      <c r="O6703" s="17" t="e">
        <f ca="1">IF(IRR_DRIP,5,COUNTIF('IDET Wind Values'!C6687:G6687,"&lt;="&amp;IRR_MAXWIND))</f>
        <v>#NAME?</v>
      </c>
      <c r="P6703" s="13" t="e">
        <f ca="1">CalcTable[[#This Row],[ET_o]]*KL</f>
        <v>#NAME?</v>
      </c>
      <c r="Q6703" s="13" t="e">
        <f ca="1">IF(WILTPT&lt;=0,1,MAX(0,MIN(1,(CalcTable[[#This Row],[IWC]]-WILTPT)/(MAD-WILTPT))))</f>
        <v>#NAME?</v>
      </c>
      <c r="R6703" s="13" t="e">
        <f ca="1">CalcTable[[#This Row],[ETMult]]*CalcTable[[#This Row],[ETb]]</f>
        <v>#NAME?</v>
      </c>
      <c r="S6703" s="13" t="b">
        <f>INDEX(IRR_LIST,CalcTable[[#This Row],[Day of Week]]+1)</f>
        <v>0</v>
      </c>
      <c r="T6703" s="13">
        <f t="shared" ca="1" si="2094"/>
        <v>0.5</v>
      </c>
      <c r="U6703" s="13" t="b">
        <f ca="1">IF(CalcTable[[#This Row],[IrrPrecip]]&gt;=IC_MM,FALSE,TRUE)</f>
        <v>1</v>
      </c>
      <c r="V6703" s="13" t="b">
        <f t="shared" si="2095"/>
        <v>1</v>
      </c>
      <c r="W6703" s="13" t="e">
        <f ca="1">IF(AND(IRR_DRIP=FALSE,CalcTable[[#This Row],[IrrHours]]&lt;=0),FALSE,TRUE)</f>
        <v>#NAME?</v>
      </c>
      <c r="X6703" s="13" t="e">
        <f ca="1">AND(CalcTable[[#This Row],[IrrDay]],CalcTable[[#This Row],[IrrRain]],CalcTable[[#This Row],[IrrWarm]],CalcTable[[#This Row],[IrrWindy]])</f>
        <v>#NAME?</v>
      </c>
      <c r="Y6703" s="13" t="e">
        <f t="shared" ca="1" si="2096"/>
        <v>#NAME?</v>
      </c>
      <c r="Z6703" s="13" t="e">
        <f ca="1">CalcTable[[#This Row],[IrrHours]]/5</f>
        <v>#NAME?</v>
      </c>
      <c r="AA6703" s="13" t="e">
        <f ca="1">IF(CalcTable[[#This Row],[IrrFlag]]=FALSE,0,MAX(0,CalcTable[[#This Row],[VolRednWind]]*(FCAP*IRR_TARGET-CalcTable[[#This Row],[IWC]])))</f>
        <v>#NAME?</v>
      </c>
      <c r="AB6703" s="13" t="e">
        <f ca="1">CalcTable[[#This Row],[IWC]]+CalcTable[[#This Row],[Eff Precip]]+CalcTable[[#This Row],[IrrAmt]]-CalcTable[[#This Row],[AET]]</f>
        <v>#NAME?</v>
      </c>
      <c r="AC6703" s="13" t="e">
        <f ca="1">IF(CalcTable[[#This Row],[PWC]]&gt;FCAP,MIN(24*PERC,MIN(SAT,CalcTable[[#This Row],[PWC]])-FCAP),0)</f>
        <v>#NAME?</v>
      </c>
      <c r="AD6703" s="13" t="e">
        <f ca="1">IF(CalcTable[[#This Row],[PWC]]&gt;SAT,CalcTable[[#This Row],[PWC]]-SAT,0)</f>
        <v>#NAME?</v>
      </c>
      <c r="AE6703" s="13" t="e">
        <f ca="1">CalcTable[[#This Row],[PWC]]-CalcTable[[#This Row],[PercAmt]]-CalcTable[[#This Row],[Runoff]]</f>
        <v>#NAME?</v>
      </c>
      <c r="AF6703" s="13" t="e">
        <f ca="1">CalcTable[[#This Row],[IrrAmt]]/1000*CUR_IRR_AREA*10000/IRR_EFF</f>
        <v>#NAME?</v>
      </c>
      <c r="AG6703" s="147"/>
      <c r="AH6703" s="13"/>
      <c r="AI6703" s="50">
        <v>0</v>
      </c>
      <c r="AJ6703" s="50">
        <v>0</v>
      </c>
      <c r="AK6703" s="50">
        <v>4.2758892590958473</v>
      </c>
      <c r="AL6703" s="50">
        <v>4.7460230954635421</v>
      </c>
      <c r="AM6703" s="50"/>
      <c r="AN6703" s="50"/>
      <c r="AO6703" s="50"/>
      <c r="AP6703" s="50"/>
      <c r="AQ6703" s="50"/>
      <c r="AR6703" s="50"/>
      <c r="AS6703" s="50"/>
      <c r="AT6703" s="50"/>
      <c r="AU6703" s="50"/>
      <c r="AV6703" s="50"/>
      <c r="AW6703" s="50"/>
      <c r="AX6703" s="50">
        <f t="shared" si="2107"/>
        <v>9.0219123545593902</v>
      </c>
      <c r="AY6703" s="50"/>
      <c r="AZ6703" s="50">
        <f t="shared" si="2097"/>
        <v>201.92971993366967</v>
      </c>
      <c r="BA6703" s="50">
        <f t="shared" si="2098"/>
        <v>310.9076640248565</v>
      </c>
      <c r="BB6703" s="50">
        <f t="shared" si="2099"/>
        <v>320.52336497407885</v>
      </c>
      <c r="BC6703" s="17">
        <f t="shared" si="2100"/>
        <v>20038</v>
      </c>
      <c r="BD6703" s="50">
        <f t="shared" si="2101"/>
        <v>9.0219123545593902</v>
      </c>
      <c r="BE6703" s="50">
        <f t="shared" si="2102"/>
        <v>201.92971993366967</v>
      </c>
      <c r="BF6703" s="50">
        <f t="shared" si="2108"/>
        <v>330.29273895053086</v>
      </c>
      <c r="BG6703" s="50"/>
      <c r="BH6703" s="17">
        <f t="shared" si="2103"/>
        <v>0</v>
      </c>
      <c r="BI6703" s="17">
        <f t="shared" si="2111"/>
        <v>6703</v>
      </c>
      <c r="BJ6703" s="17">
        <f t="shared" si="2109"/>
        <v>6703</v>
      </c>
      <c r="BK6703" s="150">
        <f t="shared" si="2110"/>
        <v>37846</v>
      </c>
      <c r="BL6703" s="50" t="e">
        <f t="shared" ca="1" si="2104"/>
        <v>#NAME?</v>
      </c>
      <c r="BM6703" s="50" t="e">
        <f t="shared" ca="1" si="2105"/>
        <v>#NAME?</v>
      </c>
      <c r="BN6703" s="50" t="e">
        <f t="shared" ca="1" si="2106"/>
        <v>#NAME?</v>
      </c>
    </row>
    <row r="6704" spans="1:66" x14ac:dyDescent="0.35">
      <c r="A6704" s="48">
        <v>37847</v>
      </c>
      <c r="B6704" s="17">
        <v>2003</v>
      </c>
      <c r="C6704" s="17">
        <v>8</v>
      </c>
      <c r="D6704" s="17">
        <v>226</v>
      </c>
      <c r="E6704" s="17">
        <v>14</v>
      </c>
      <c r="F6704" s="17">
        <v>5</v>
      </c>
      <c r="G6704" s="50">
        <v>8.1999999999999993</v>
      </c>
      <c r="H6704" s="32">
        <v>6.6148061140510022</v>
      </c>
      <c r="I6704" s="50">
        <v>8</v>
      </c>
      <c r="J6704" s="13">
        <v>0</v>
      </c>
      <c r="K6704" s="13">
        <f t="shared" si="2092"/>
        <v>0</v>
      </c>
      <c r="L6704" s="13">
        <f t="shared" si="2093"/>
        <v>0</v>
      </c>
      <c r="M6704" s="13" t="e">
        <f ca="1">CalcTable[[#This Row],[IWC]]-AE6703</f>
        <v>#NAME?</v>
      </c>
      <c r="N6704" s="13" t="e">
        <f ca="1">IF(CalcTable[[#This Row],[Day of Year]]&lt;123,FCAP,AE6703)</f>
        <v>#NAME?</v>
      </c>
      <c r="O6704" s="17" t="e">
        <f ca="1">IF(IRR_DRIP,5,COUNTIF('IDET Wind Values'!C6688:G6688,"&lt;="&amp;IRR_MAXWIND))</f>
        <v>#NAME?</v>
      </c>
      <c r="P6704" s="13" t="e">
        <f ca="1">CalcTable[[#This Row],[ET_o]]*KL</f>
        <v>#NAME?</v>
      </c>
      <c r="Q6704" s="13" t="e">
        <f ca="1">IF(WILTPT&lt;=0,1,MAX(0,MIN(1,(CalcTable[[#This Row],[IWC]]-WILTPT)/(MAD-WILTPT))))</f>
        <v>#NAME?</v>
      </c>
      <c r="R6704" s="13" t="e">
        <f ca="1">CalcTable[[#This Row],[ETMult]]*CalcTable[[#This Row],[ETb]]</f>
        <v>#NAME?</v>
      </c>
      <c r="S6704" s="13" t="b">
        <f>INDEX(IRR_LIST,CalcTable[[#This Row],[Day of Week]]+1)</f>
        <v>1</v>
      </c>
      <c r="T6704" s="13">
        <f t="shared" ca="1" si="2094"/>
        <v>0</v>
      </c>
      <c r="U6704" s="13" t="b">
        <f ca="1">IF(CalcTable[[#This Row],[IrrPrecip]]&gt;=IC_MM,FALSE,TRUE)</f>
        <v>1</v>
      </c>
      <c r="V6704" s="13" t="b">
        <f t="shared" si="2095"/>
        <v>1</v>
      </c>
      <c r="W6704" s="13" t="e">
        <f ca="1">IF(AND(IRR_DRIP=FALSE,CalcTable[[#This Row],[IrrHours]]&lt;=0),FALSE,TRUE)</f>
        <v>#NAME?</v>
      </c>
      <c r="X6704" s="13" t="e">
        <f ca="1">AND(CalcTable[[#This Row],[IrrDay]],CalcTable[[#This Row],[IrrRain]],CalcTable[[#This Row],[IrrWarm]],CalcTable[[#This Row],[IrrWindy]])</f>
        <v>#NAME?</v>
      </c>
      <c r="Y6704" s="13" t="e">
        <f t="shared" ca="1" si="2096"/>
        <v>#NAME?</v>
      </c>
      <c r="Z6704" s="13" t="e">
        <f ca="1">CalcTable[[#This Row],[IrrHours]]/5</f>
        <v>#NAME?</v>
      </c>
      <c r="AA6704" s="13" t="e">
        <f ca="1">IF(CalcTable[[#This Row],[IrrFlag]]=FALSE,0,MAX(0,CalcTable[[#This Row],[VolRednWind]]*(FCAP*IRR_TARGET-CalcTable[[#This Row],[IWC]])))</f>
        <v>#NAME?</v>
      </c>
      <c r="AB6704" s="13" t="e">
        <f ca="1">CalcTable[[#This Row],[IWC]]+CalcTable[[#This Row],[Eff Precip]]+CalcTable[[#This Row],[IrrAmt]]-CalcTable[[#This Row],[AET]]</f>
        <v>#NAME?</v>
      </c>
      <c r="AC6704" s="13" t="e">
        <f ca="1">IF(CalcTable[[#This Row],[PWC]]&gt;FCAP,MIN(24*PERC,MIN(SAT,CalcTable[[#This Row],[PWC]])-FCAP),0)</f>
        <v>#NAME?</v>
      </c>
      <c r="AD6704" s="13" t="e">
        <f ca="1">IF(CalcTable[[#This Row],[PWC]]&gt;SAT,CalcTable[[#This Row],[PWC]]-SAT,0)</f>
        <v>#NAME?</v>
      </c>
      <c r="AE6704" s="13" t="e">
        <f ca="1">CalcTable[[#This Row],[PWC]]-CalcTable[[#This Row],[PercAmt]]-CalcTable[[#This Row],[Runoff]]</f>
        <v>#NAME?</v>
      </c>
      <c r="AF6704" s="13" t="e">
        <f ca="1">CalcTable[[#This Row],[IrrAmt]]/1000*CUR_IRR_AREA*10000/IRR_EFF</f>
        <v>#NAME?</v>
      </c>
      <c r="AG6704" s="147"/>
      <c r="AH6704" s="13"/>
      <c r="AI6704" s="50">
        <v>12.41563870547747</v>
      </c>
      <c r="AJ6704" s="50">
        <v>16.327819888517105</v>
      </c>
      <c r="AK6704" s="50">
        <v>0</v>
      </c>
      <c r="AL6704" s="50">
        <v>0</v>
      </c>
      <c r="AM6704" s="50"/>
      <c r="AN6704" s="50"/>
      <c r="AO6704" s="50"/>
      <c r="AP6704" s="50"/>
      <c r="AQ6704" s="50"/>
      <c r="AR6704" s="50"/>
      <c r="AS6704" s="50"/>
      <c r="AT6704" s="50"/>
      <c r="AU6704" s="50"/>
      <c r="AV6704" s="50"/>
      <c r="AW6704" s="50"/>
      <c r="AX6704" s="50">
        <f t="shared" si="2107"/>
        <v>28.743458593994575</v>
      </c>
      <c r="AY6704" s="50"/>
      <c r="AZ6704" s="50">
        <f t="shared" si="2097"/>
        <v>661.04541774350469</v>
      </c>
      <c r="BA6704" s="50">
        <f t="shared" si="2098"/>
        <v>1070.4318880100668</v>
      </c>
      <c r="BB6704" s="50">
        <f t="shared" si="2099"/>
        <v>1107.7582190551968</v>
      </c>
      <c r="BC6704" s="17">
        <f t="shared" si="2100"/>
        <v>20038</v>
      </c>
      <c r="BD6704" s="50">
        <f t="shared" si="2101"/>
        <v>28.743458593994575</v>
      </c>
      <c r="BE6704" s="50">
        <f t="shared" si="2102"/>
        <v>661.04541774350469</v>
      </c>
      <c r="BF6704" s="50">
        <f t="shared" si="2108"/>
        <v>1081.2598644167899</v>
      </c>
      <c r="BG6704" s="50"/>
      <c r="BH6704" s="17">
        <f t="shared" si="2103"/>
        <v>0</v>
      </c>
      <c r="BI6704" s="17">
        <f t="shared" si="2111"/>
        <v>6704</v>
      </c>
      <c r="BJ6704" s="17">
        <f t="shared" si="2109"/>
        <v>6704</v>
      </c>
      <c r="BK6704" s="150">
        <f t="shared" si="2110"/>
        <v>37847</v>
      </c>
      <c r="BL6704" s="50" t="e">
        <f t="shared" ca="1" si="2104"/>
        <v>#NAME?</v>
      </c>
      <c r="BM6704" s="50" t="e">
        <f t="shared" ca="1" si="2105"/>
        <v>#NAME?</v>
      </c>
      <c r="BN6704" s="50" t="e">
        <f t="shared" ca="1" si="2106"/>
        <v>#NAME?</v>
      </c>
    </row>
    <row r="6705" spans="1:66" x14ac:dyDescent="0.35">
      <c r="A6705" s="48">
        <v>37848</v>
      </c>
      <c r="B6705" s="17">
        <v>2003</v>
      </c>
      <c r="C6705" s="17">
        <v>8</v>
      </c>
      <c r="D6705" s="17">
        <v>227</v>
      </c>
      <c r="E6705" s="17">
        <v>15</v>
      </c>
      <c r="F6705" s="17">
        <v>6</v>
      </c>
      <c r="G6705" s="50">
        <v>7.6</v>
      </c>
      <c r="H6705" s="32">
        <v>7.08970775781754</v>
      </c>
      <c r="I6705" s="50">
        <v>3.5</v>
      </c>
      <c r="J6705" s="13">
        <v>0</v>
      </c>
      <c r="K6705" s="13">
        <f t="shared" si="2092"/>
        <v>0</v>
      </c>
      <c r="L6705" s="13">
        <f t="shared" si="2093"/>
        <v>0</v>
      </c>
      <c r="M6705" s="13" t="e">
        <f ca="1">CalcTable[[#This Row],[IWC]]-AE6704</f>
        <v>#NAME?</v>
      </c>
      <c r="N6705" s="13" t="e">
        <f ca="1">IF(CalcTable[[#This Row],[Day of Year]]&lt;123,FCAP,AE6704)</f>
        <v>#NAME?</v>
      </c>
      <c r="O6705" s="17" t="e">
        <f ca="1">IF(IRR_DRIP,5,COUNTIF('IDET Wind Values'!C6689:G6689,"&lt;="&amp;IRR_MAXWIND))</f>
        <v>#NAME?</v>
      </c>
      <c r="P6705" s="13" t="e">
        <f ca="1">CalcTable[[#This Row],[ET_o]]*KL</f>
        <v>#NAME?</v>
      </c>
      <c r="Q6705" s="13" t="e">
        <f ca="1">IF(WILTPT&lt;=0,1,MAX(0,MIN(1,(CalcTable[[#This Row],[IWC]]-WILTPT)/(MAD-WILTPT))))</f>
        <v>#NAME?</v>
      </c>
      <c r="R6705" s="13" t="e">
        <f ca="1">CalcTable[[#This Row],[ETMult]]*CalcTable[[#This Row],[ETb]]</f>
        <v>#NAME?</v>
      </c>
      <c r="S6705" s="13" t="b">
        <f>INDEX(IRR_LIST,CalcTable[[#This Row],[Day of Week]]+1)</f>
        <v>0</v>
      </c>
      <c r="T6705" s="13">
        <f t="shared" ca="1" si="2094"/>
        <v>0</v>
      </c>
      <c r="U6705" s="13" t="b">
        <f ca="1">IF(CalcTable[[#This Row],[IrrPrecip]]&gt;=IC_MM,FALSE,TRUE)</f>
        <v>1</v>
      </c>
      <c r="V6705" s="13" t="b">
        <f t="shared" si="2095"/>
        <v>1</v>
      </c>
      <c r="W6705" s="13" t="e">
        <f ca="1">IF(AND(IRR_DRIP=FALSE,CalcTable[[#This Row],[IrrHours]]&lt;=0),FALSE,TRUE)</f>
        <v>#NAME?</v>
      </c>
      <c r="X6705" s="13" t="e">
        <f ca="1">AND(CalcTable[[#This Row],[IrrDay]],CalcTable[[#This Row],[IrrRain]],CalcTable[[#This Row],[IrrWarm]],CalcTable[[#This Row],[IrrWindy]])</f>
        <v>#NAME?</v>
      </c>
      <c r="Y6705" s="13" t="e">
        <f t="shared" ca="1" si="2096"/>
        <v>#NAME?</v>
      </c>
      <c r="Z6705" s="13" t="e">
        <f ca="1">CalcTable[[#This Row],[IrrHours]]/5</f>
        <v>#NAME?</v>
      </c>
      <c r="AA6705" s="13" t="e">
        <f ca="1">IF(CalcTable[[#This Row],[IrrFlag]]=FALSE,0,MAX(0,CalcTable[[#This Row],[VolRednWind]]*(FCAP*IRR_TARGET-CalcTable[[#This Row],[IWC]])))</f>
        <v>#NAME?</v>
      </c>
      <c r="AB6705" s="13" t="e">
        <f ca="1">CalcTable[[#This Row],[IWC]]+CalcTable[[#This Row],[Eff Precip]]+CalcTable[[#This Row],[IrrAmt]]-CalcTable[[#This Row],[AET]]</f>
        <v>#NAME?</v>
      </c>
      <c r="AC6705" s="13" t="e">
        <f ca="1">IF(CalcTable[[#This Row],[PWC]]&gt;FCAP,MIN(24*PERC,MIN(SAT,CalcTable[[#This Row],[PWC]])-FCAP),0)</f>
        <v>#NAME?</v>
      </c>
      <c r="AD6705" s="13" t="e">
        <f ca="1">IF(CalcTable[[#This Row],[PWC]]&gt;SAT,CalcTable[[#This Row],[PWC]]-SAT,0)</f>
        <v>#NAME?</v>
      </c>
      <c r="AE6705" s="13" t="e">
        <f ca="1">CalcTable[[#This Row],[PWC]]-CalcTable[[#This Row],[PercAmt]]-CalcTable[[#This Row],[Runoff]]</f>
        <v>#NAME?</v>
      </c>
      <c r="AF6705" s="13" t="e">
        <f ca="1">CalcTable[[#This Row],[IrrAmt]]/1000*CUR_IRR_AREA*10000/IRR_EFF</f>
        <v>#NAME?</v>
      </c>
      <c r="AG6705" s="147"/>
      <c r="AH6705" s="13"/>
      <c r="AI6705" s="50">
        <v>0</v>
      </c>
      <c r="AJ6705" s="50">
        <v>0</v>
      </c>
      <c r="AK6705" s="50">
        <v>0</v>
      </c>
      <c r="AL6705" s="50">
        <v>6.9081868562110991</v>
      </c>
      <c r="AM6705" s="50"/>
      <c r="AN6705" s="50"/>
      <c r="AO6705" s="50"/>
      <c r="AP6705" s="50"/>
      <c r="AQ6705" s="50"/>
      <c r="AR6705" s="50"/>
      <c r="AS6705" s="50"/>
      <c r="AT6705" s="50"/>
      <c r="AU6705" s="50"/>
      <c r="AV6705" s="50"/>
      <c r="AW6705" s="50"/>
      <c r="AX6705" s="50">
        <f t="shared" si="2107"/>
        <v>6.9081868562110991</v>
      </c>
      <c r="AY6705" s="50"/>
      <c r="AZ6705" s="50">
        <f t="shared" si="2097"/>
        <v>202.64014778219226</v>
      </c>
      <c r="BA6705" s="50">
        <f t="shared" si="2098"/>
        <v>312.00149737893094</v>
      </c>
      <c r="BB6705" s="50">
        <f t="shared" si="2099"/>
        <v>321.65102822570202</v>
      </c>
      <c r="BC6705" s="17">
        <f t="shared" si="2100"/>
        <v>20038</v>
      </c>
      <c r="BD6705" s="50">
        <f t="shared" si="2101"/>
        <v>6.9081868562110991</v>
      </c>
      <c r="BE6705" s="50">
        <f t="shared" si="2102"/>
        <v>202.64014778219226</v>
      </c>
      <c r="BF6705" s="50">
        <f t="shared" si="2108"/>
        <v>331.45477275116377</v>
      </c>
      <c r="BG6705" s="50"/>
      <c r="BH6705" s="17">
        <f t="shared" si="2103"/>
        <v>0</v>
      </c>
      <c r="BI6705" s="17">
        <f t="shared" si="2111"/>
        <v>6705</v>
      </c>
      <c r="BJ6705" s="17">
        <f t="shared" si="2109"/>
        <v>6705</v>
      </c>
      <c r="BK6705" s="150">
        <f t="shared" si="2110"/>
        <v>37848</v>
      </c>
      <c r="BL6705" s="50" t="e">
        <f t="shared" ca="1" si="2104"/>
        <v>#NAME?</v>
      </c>
      <c r="BM6705" s="50" t="e">
        <f t="shared" ca="1" si="2105"/>
        <v>#NAME?</v>
      </c>
      <c r="BN6705" s="50" t="e">
        <f t="shared" ca="1" si="2106"/>
        <v>#NAME?</v>
      </c>
    </row>
    <row r="6706" spans="1:66" x14ac:dyDescent="0.35">
      <c r="A6706" s="48">
        <v>37849</v>
      </c>
      <c r="B6706" s="17">
        <v>2003</v>
      </c>
      <c r="C6706" s="17">
        <v>8</v>
      </c>
      <c r="D6706" s="17">
        <v>228</v>
      </c>
      <c r="E6706" s="17">
        <v>16</v>
      </c>
      <c r="F6706" s="17">
        <v>7</v>
      </c>
      <c r="G6706" s="50">
        <v>16.2</v>
      </c>
      <c r="H6706" s="32">
        <v>4.6231770719562411</v>
      </c>
      <c r="I6706" s="50">
        <v>7.833333333333333</v>
      </c>
      <c r="J6706" s="13">
        <v>0.6</v>
      </c>
      <c r="K6706" s="13">
        <f t="shared" si="2092"/>
        <v>0.6</v>
      </c>
      <c r="L6706" s="13">
        <f t="shared" si="2093"/>
        <v>0</v>
      </c>
      <c r="M6706" s="13" t="e">
        <f ca="1">CalcTable[[#This Row],[IWC]]-AE6705</f>
        <v>#NAME?</v>
      </c>
      <c r="N6706" s="13" t="e">
        <f ca="1">IF(CalcTable[[#This Row],[Day of Year]]&lt;123,FCAP,AE6705)</f>
        <v>#NAME?</v>
      </c>
      <c r="O6706" s="17" t="e">
        <f ca="1">IF(IRR_DRIP,5,COUNTIF('IDET Wind Values'!C6690:G6690,"&lt;="&amp;IRR_MAXWIND))</f>
        <v>#NAME?</v>
      </c>
      <c r="P6706" s="13" t="e">
        <f ca="1">CalcTable[[#This Row],[ET_o]]*KL</f>
        <v>#NAME?</v>
      </c>
      <c r="Q6706" s="13" t="e">
        <f ca="1">IF(WILTPT&lt;=0,1,MAX(0,MIN(1,(CalcTable[[#This Row],[IWC]]-WILTPT)/(MAD-WILTPT))))</f>
        <v>#NAME?</v>
      </c>
      <c r="R6706" s="13" t="e">
        <f ca="1">CalcTable[[#This Row],[ETMult]]*CalcTable[[#This Row],[ETb]]</f>
        <v>#NAME?</v>
      </c>
      <c r="S6706" s="13" t="b">
        <f>INDEX(IRR_LIST,CalcTable[[#This Row],[Day of Week]]+1)</f>
        <v>0</v>
      </c>
      <c r="T6706" s="13">
        <f t="shared" ca="1" si="2094"/>
        <v>0</v>
      </c>
      <c r="U6706" s="13" t="b">
        <f ca="1">IF(CalcTable[[#This Row],[IrrPrecip]]&gt;=IC_MM,FALSE,TRUE)</f>
        <v>1</v>
      </c>
      <c r="V6706" s="13" t="b">
        <f t="shared" si="2095"/>
        <v>1</v>
      </c>
      <c r="W6706" s="13" t="e">
        <f ca="1">IF(AND(IRR_DRIP=FALSE,CalcTable[[#This Row],[IrrHours]]&lt;=0),FALSE,TRUE)</f>
        <v>#NAME?</v>
      </c>
      <c r="X6706" s="13" t="e">
        <f ca="1">AND(CalcTable[[#This Row],[IrrDay]],CalcTable[[#This Row],[IrrRain]],CalcTable[[#This Row],[IrrWarm]],CalcTable[[#This Row],[IrrWindy]])</f>
        <v>#NAME?</v>
      </c>
      <c r="Y6706" s="13" t="e">
        <f t="shared" ca="1" si="2096"/>
        <v>#NAME?</v>
      </c>
      <c r="Z6706" s="13" t="e">
        <f ca="1">CalcTable[[#This Row],[IrrHours]]/5</f>
        <v>#NAME?</v>
      </c>
      <c r="AA6706" s="13" t="e">
        <f ca="1">IF(CalcTable[[#This Row],[IrrFlag]]=FALSE,0,MAX(0,CalcTable[[#This Row],[VolRednWind]]*(FCAP*IRR_TARGET-CalcTable[[#This Row],[IWC]])))</f>
        <v>#NAME?</v>
      </c>
      <c r="AB6706" s="13" t="e">
        <f ca="1">CalcTable[[#This Row],[IWC]]+CalcTable[[#This Row],[Eff Precip]]+CalcTable[[#This Row],[IrrAmt]]-CalcTable[[#This Row],[AET]]</f>
        <v>#NAME?</v>
      </c>
      <c r="AC6706" s="13" t="e">
        <f ca="1">IF(CalcTable[[#This Row],[PWC]]&gt;FCAP,MIN(24*PERC,MIN(SAT,CalcTable[[#This Row],[PWC]])-FCAP),0)</f>
        <v>#NAME?</v>
      </c>
      <c r="AD6706" s="13" t="e">
        <f ca="1">IF(CalcTable[[#This Row],[PWC]]&gt;SAT,CalcTable[[#This Row],[PWC]]-SAT,0)</f>
        <v>#NAME?</v>
      </c>
      <c r="AE6706" s="13" t="e">
        <f ca="1">CalcTable[[#This Row],[PWC]]-CalcTable[[#This Row],[PercAmt]]-CalcTable[[#This Row],[Runoff]]</f>
        <v>#NAME?</v>
      </c>
      <c r="AF6706" s="13" t="e">
        <f ca="1">CalcTable[[#This Row],[IrrAmt]]/1000*CUR_IRR_AREA*10000/IRR_EFF</f>
        <v>#NAME?</v>
      </c>
      <c r="AG6706" s="147"/>
      <c r="AH6706" s="13"/>
      <c r="AI6706" s="50">
        <v>0</v>
      </c>
      <c r="AJ6706" s="50">
        <v>0</v>
      </c>
      <c r="AK6706" s="50">
        <v>4.6777837188690716</v>
      </c>
      <c r="AL6706" s="50">
        <v>0</v>
      </c>
      <c r="AM6706" s="50"/>
      <c r="AN6706" s="50"/>
      <c r="AO6706" s="50"/>
      <c r="AP6706" s="50"/>
      <c r="AQ6706" s="50"/>
      <c r="AR6706" s="50"/>
      <c r="AS6706" s="50"/>
      <c r="AT6706" s="50"/>
      <c r="AU6706" s="50"/>
      <c r="AV6706" s="50"/>
      <c r="AW6706" s="50"/>
      <c r="AX6706" s="50">
        <f t="shared" si="2107"/>
        <v>4.6777837188690716</v>
      </c>
      <c r="AY6706" s="50"/>
      <c r="AZ6706" s="50">
        <f t="shared" si="2097"/>
        <v>68.607494543413054</v>
      </c>
      <c r="BA6706" s="50">
        <f t="shared" si="2098"/>
        <v>105.63376143985819</v>
      </c>
      <c r="BB6706" s="50">
        <f t="shared" si="2099"/>
        <v>108.90078498954453</v>
      </c>
      <c r="BC6706" s="17">
        <f t="shared" si="2100"/>
        <v>20038</v>
      </c>
      <c r="BD6706" s="50">
        <f t="shared" si="2101"/>
        <v>4.6777837188690716</v>
      </c>
      <c r="BE6706" s="50">
        <f t="shared" si="2102"/>
        <v>68.607494543413054</v>
      </c>
      <c r="BF6706" s="50">
        <f t="shared" si="2108"/>
        <v>112.22002037501508</v>
      </c>
      <c r="BG6706" s="50"/>
      <c r="BH6706" s="17">
        <f t="shared" si="2103"/>
        <v>0</v>
      </c>
      <c r="BI6706" s="17">
        <f t="shared" si="2111"/>
        <v>6706</v>
      </c>
      <c r="BJ6706" s="17">
        <f t="shared" si="2109"/>
        <v>6706</v>
      </c>
      <c r="BK6706" s="150">
        <f t="shared" si="2110"/>
        <v>37849</v>
      </c>
      <c r="BL6706" s="50" t="e">
        <f t="shared" ca="1" si="2104"/>
        <v>#NAME?</v>
      </c>
      <c r="BM6706" s="50" t="e">
        <f t="shared" ca="1" si="2105"/>
        <v>#NAME?</v>
      </c>
      <c r="BN6706" s="50" t="e">
        <f t="shared" ca="1" si="2106"/>
        <v>#NAME?</v>
      </c>
    </row>
    <row r="6707" spans="1:66" x14ac:dyDescent="0.35">
      <c r="A6707" s="48">
        <v>37850</v>
      </c>
      <c r="B6707" s="17">
        <v>2003</v>
      </c>
      <c r="C6707" s="17">
        <v>8</v>
      </c>
      <c r="D6707" s="17">
        <v>229</v>
      </c>
      <c r="E6707" s="17">
        <v>17</v>
      </c>
      <c r="F6707" s="17">
        <v>1</v>
      </c>
      <c r="G6707" s="50">
        <v>10.8</v>
      </c>
      <c r="H6707" s="32">
        <v>5.3915450056152787</v>
      </c>
      <c r="I6707" s="50">
        <v>7.5</v>
      </c>
      <c r="J6707" s="13">
        <v>0</v>
      </c>
      <c r="K6707" s="13">
        <f t="shared" si="2092"/>
        <v>0</v>
      </c>
      <c r="L6707" s="13">
        <f t="shared" si="2093"/>
        <v>0</v>
      </c>
      <c r="M6707" s="13" t="e">
        <f ca="1">CalcTable[[#This Row],[IWC]]-AE6706</f>
        <v>#NAME?</v>
      </c>
      <c r="N6707" s="13" t="e">
        <f ca="1">IF(CalcTable[[#This Row],[Day of Year]]&lt;123,FCAP,AE6706)</f>
        <v>#NAME?</v>
      </c>
      <c r="O6707" s="17" t="e">
        <f ca="1">IF(IRR_DRIP,5,COUNTIF('IDET Wind Values'!C6691:G6691,"&lt;="&amp;IRR_MAXWIND))</f>
        <v>#NAME?</v>
      </c>
      <c r="P6707" s="13" t="e">
        <f ca="1">CalcTable[[#This Row],[ET_o]]*KL</f>
        <v>#NAME?</v>
      </c>
      <c r="Q6707" s="13" t="e">
        <f ca="1">IF(WILTPT&lt;=0,1,MAX(0,MIN(1,(CalcTable[[#This Row],[IWC]]-WILTPT)/(MAD-WILTPT))))</f>
        <v>#NAME?</v>
      </c>
      <c r="R6707" s="13" t="e">
        <f ca="1">CalcTable[[#This Row],[ETMult]]*CalcTable[[#This Row],[ETb]]</f>
        <v>#NAME?</v>
      </c>
      <c r="S6707" s="13" t="b">
        <f>INDEX(IRR_LIST,CalcTable[[#This Row],[Day of Week]]+1)</f>
        <v>1</v>
      </c>
      <c r="T6707" s="13">
        <f t="shared" ca="1" si="2094"/>
        <v>0.6</v>
      </c>
      <c r="U6707" s="13" t="b">
        <f ca="1">IF(CalcTable[[#This Row],[IrrPrecip]]&gt;=IC_MM,FALSE,TRUE)</f>
        <v>1</v>
      </c>
      <c r="V6707" s="13" t="b">
        <f t="shared" si="2095"/>
        <v>1</v>
      </c>
      <c r="W6707" s="13" t="e">
        <f ca="1">IF(AND(IRR_DRIP=FALSE,CalcTable[[#This Row],[IrrHours]]&lt;=0),FALSE,TRUE)</f>
        <v>#NAME?</v>
      </c>
      <c r="X6707" s="13" t="e">
        <f ca="1">AND(CalcTable[[#This Row],[IrrDay]],CalcTable[[#This Row],[IrrRain]],CalcTable[[#This Row],[IrrWarm]],CalcTable[[#This Row],[IrrWindy]])</f>
        <v>#NAME?</v>
      </c>
      <c r="Y6707" s="13" t="e">
        <f t="shared" ca="1" si="2096"/>
        <v>#NAME?</v>
      </c>
      <c r="Z6707" s="13" t="e">
        <f ca="1">CalcTable[[#This Row],[IrrHours]]/5</f>
        <v>#NAME?</v>
      </c>
      <c r="AA6707" s="13" t="e">
        <f ca="1">IF(CalcTable[[#This Row],[IrrFlag]]=FALSE,0,MAX(0,CalcTable[[#This Row],[VolRednWind]]*(FCAP*IRR_TARGET-CalcTable[[#This Row],[IWC]])))</f>
        <v>#NAME?</v>
      </c>
      <c r="AB6707" s="13" t="e">
        <f ca="1">CalcTable[[#This Row],[IWC]]+CalcTable[[#This Row],[Eff Precip]]+CalcTable[[#This Row],[IrrAmt]]-CalcTable[[#This Row],[AET]]</f>
        <v>#NAME?</v>
      </c>
      <c r="AC6707" s="13" t="e">
        <f ca="1">IF(CalcTable[[#This Row],[PWC]]&gt;FCAP,MIN(24*PERC,MIN(SAT,CalcTable[[#This Row],[PWC]])-FCAP),0)</f>
        <v>#NAME?</v>
      </c>
      <c r="AD6707" s="13" t="e">
        <f ca="1">IF(CalcTable[[#This Row],[PWC]]&gt;SAT,CalcTable[[#This Row],[PWC]]-SAT,0)</f>
        <v>#NAME?</v>
      </c>
      <c r="AE6707" s="13" t="e">
        <f ca="1">CalcTable[[#This Row],[PWC]]-CalcTable[[#This Row],[PercAmt]]-CalcTable[[#This Row],[Runoff]]</f>
        <v>#NAME?</v>
      </c>
      <c r="AF6707" s="13" t="e">
        <f ca="1">CalcTable[[#This Row],[IrrAmt]]/1000*CUR_IRR_AREA*10000/IRR_EFF</f>
        <v>#NAME?</v>
      </c>
      <c r="AG6707" s="147"/>
      <c r="AH6707" s="13"/>
      <c r="AI6707" s="50">
        <v>7.4721745266756132</v>
      </c>
      <c r="AJ6707" s="50">
        <v>10.146803179683971</v>
      </c>
      <c r="AK6707" s="50">
        <v>0</v>
      </c>
      <c r="AL6707" s="50">
        <v>0</v>
      </c>
      <c r="AM6707" s="50"/>
      <c r="AN6707" s="50"/>
      <c r="AO6707" s="50"/>
      <c r="AP6707" s="50"/>
      <c r="AQ6707" s="50"/>
      <c r="AR6707" s="50"/>
      <c r="AS6707" s="50"/>
      <c r="AT6707" s="50"/>
      <c r="AU6707" s="50"/>
      <c r="AV6707" s="50"/>
      <c r="AW6707" s="50"/>
      <c r="AX6707" s="50">
        <f t="shared" si="2107"/>
        <v>17.618977706359583</v>
      </c>
      <c r="AY6707" s="50"/>
      <c r="AZ6707" s="50">
        <f t="shared" si="2097"/>
        <v>407.23145299530552</v>
      </c>
      <c r="BA6707" s="50">
        <f t="shared" si="2098"/>
        <v>659.71480173558723</v>
      </c>
      <c r="BB6707" s="50">
        <f t="shared" si="2099"/>
        <v>682.74095834876289</v>
      </c>
      <c r="BC6707" s="17">
        <f t="shared" si="2100"/>
        <v>20038</v>
      </c>
      <c r="BD6707" s="50">
        <f t="shared" si="2101"/>
        <v>17.618977706359583</v>
      </c>
      <c r="BE6707" s="50">
        <f t="shared" si="2102"/>
        <v>407.23145299530552</v>
      </c>
      <c r="BF6707" s="50">
        <f t="shared" si="2108"/>
        <v>666.10101792250555</v>
      </c>
      <c r="BG6707" s="50"/>
      <c r="BH6707" s="17">
        <f t="shared" si="2103"/>
        <v>0</v>
      </c>
      <c r="BI6707" s="17">
        <f t="shared" si="2111"/>
        <v>6707</v>
      </c>
      <c r="BJ6707" s="17">
        <f t="shared" si="2109"/>
        <v>6707</v>
      </c>
      <c r="BK6707" s="150">
        <f t="shared" si="2110"/>
        <v>37850</v>
      </c>
      <c r="BL6707" s="50" t="e">
        <f t="shared" ca="1" si="2104"/>
        <v>#NAME?</v>
      </c>
      <c r="BM6707" s="50" t="e">
        <f t="shared" ca="1" si="2105"/>
        <v>#NAME?</v>
      </c>
      <c r="BN6707" s="50" t="e">
        <f t="shared" ca="1" si="2106"/>
        <v>#NAME?</v>
      </c>
    </row>
    <row r="6708" spans="1:66" x14ac:dyDescent="0.35">
      <c r="A6708" s="48">
        <v>37851</v>
      </c>
      <c r="B6708" s="17">
        <v>2003</v>
      </c>
      <c r="C6708" s="17">
        <v>8</v>
      </c>
      <c r="D6708" s="17">
        <v>230</v>
      </c>
      <c r="E6708" s="17">
        <v>18</v>
      </c>
      <c r="F6708" s="17">
        <v>2</v>
      </c>
      <c r="G6708" s="50">
        <v>12.2</v>
      </c>
      <c r="H6708" s="32">
        <v>6.7367322157008971</v>
      </c>
      <c r="I6708" s="50">
        <v>7.5</v>
      </c>
      <c r="J6708" s="13">
        <v>0</v>
      </c>
      <c r="K6708" s="13">
        <f t="shared" si="2092"/>
        <v>0</v>
      </c>
      <c r="L6708" s="13">
        <f t="shared" si="2093"/>
        <v>0</v>
      </c>
      <c r="M6708" s="13" t="e">
        <f ca="1">CalcTable[[#This Row],[IWC]]-AE6707</f>
        <v>#NAME?</v>
      </c>
      <c r="N6708" s="13" t="e">
        <f ca="1">IF(CalcTable[[#This Row],[Day of Year]]&lt;123,FCAP,AE6707)</f>
        <v>#NAME?</v>
      </c>
      <c r="O6708" s="17" t="e">
        <f ca="1">IF(IRR_DRIP,5,COUNTIF('IDET Wind Values'!C6692:G6692,"&lt;="&amp;IRR_MAXWIND))</f>
        <v>#NAME?</v>
      </c>
      <c r="P6708" s="13" t="e">
        <f ca="1">CalcTable[[#This Row],[ET_o]]*KL</f>
        <v>#NAME?</v>
      </c>
      <c r="Q6708" s="13" t="e">
        <f ca="1">IF(WILTPT&lt;=0,1,MAX(0,MIN(1,(CalcTable[[#This Row],[IWC]]-WILTPT)/(MAD-WILTPT))))</f>
        <v>#NAME?</v>
      </c>
      <c r="R6708" s="13" t="e">
        <f ca="1">CalcTable[[#This Row],[ETMult]]*CalcTable[[#This Row],[ETb]]</f>
        <v>#NAME?</v>
      </c>
      <c r="S6708" s="13" t="b">
        <f>INDEX(IRR_LIST,CalcTable[[#This Row],[Day of Week]]+1)</f>
        <v>0</v>
      </c>
      <c r="T6708" s="13">
        <f t="shared" ca="1" si="2094"/>
        <v>0.6</v>
      </c>
      <c r="U6708" s="13" t="b">
        <f ca="1">IF(CalcTable[[#This Row],[IrrPrecip]]&gt;=IC_MM,FALSE,TRUE)</f>
        <v>1</v>
      </c>
      <c r="V6708" s="13" t="b">
        <f t="shared" si="2095"/>
        <v>1</v>
      </c>
      <c r="W6708" s="13" t="e">
        <f ca="1">IF(AND(IRR_DRIP=FALSE,CalcTable[[#This Row],[IrrHours]]&lt;=0),FALSE,TRUE)</f>
        <v>#NAME?</v>
      </c>
      <c r="X6708" s="13" t="e">
        <f ca="1">AND(CalcTable[[#This Row],[IrrDay]],CalcTable[[#This Row],[IrrRain]],CalcTable[[#This Row],[IrrWarm]],CalcTable[[#This Row],[IrrWindy]])</f>
        <v>#NAME?</v>
      </c>
      <c r="Y6708" s="13" t="e">
        <f t="shared" ca="1" si="2096"/>
        <v>#NAME?</v>
      </c>
      <c r="Z6708" s="13" t="e">
        <f ca="1">CalcTable[[#This Row],[IrrHours]]/5</f>
        <v>#NAME?</v>
      </c>
      <c r="AA6708" s="13" t="e">
        <f ca="1">IF(CalcTable[[#This Row],[IrrFlag]]=FALSE,0,MAX(0,CalcTable[[#This Row],[VolRednWind]]*(FCAP*IRR_TARGET-CalcTable[[#This Row],[IWC]])))</f>
        <v>#NAME?</v>
      </c>
      <c r="AB6708" s="13" t="e">
        <f ca="1">CalcTable[[#This Row],[IWC]]+CalcTable[[#This Row],[Eff Precip]]+CalcTable[[#This Row],[IrrAmt]]-CalcTable[[#This Row],[AET]]</f>
        <v>#NAME?</v>
      </c>
      <c r="AC6708" s="13" t="e">
        <f ca="1">IF(CalcTable[[#This Row],[PWC]]&gt;FCAP,MIN(24*PERC,MIN(SAT,CalcTable[[#This Row],[PWC]])-FCAP),0)</f>
        <v>#NAME?</v>
      </c>
      <c r="AD6708" s="13" t="e">
        <f ca="1">IF(CalcTable[[#This Row],[PWC]]&gt;SAT,CalcTable[[#This Row],[PWC]]-SAT,0)</f>
        <v>#NAME?</v>
      </c>
      <c r="AE6708" s="13" t="e">
        <f ca="1">CalcTable[[#This Row],[PWC]]-CalcTable[[#This Row],[PercAmt]]-CalcTable[[#This Row],[Runoff]]</f>
        <v>#NAME?</v>
      </c>
      <c r="AF6708" s="13" t="e">
        <f ca="1">CalcTable[[#This Row],[IrrAmt]]/1000*CUR_IRR_AREA*10000/IRR_EFF</f>
        <v>#NAME?</v>
      </c>
      <c r="AG6708" s="147"/>
      <c r="AH6708" s="13"/>
      <c r="AI6708" s="50">
        <v>0</v>
      </c>
      <c r="AJ6708" s="50">
        <v>0</v>
      </c>
      <c r="AK6708" s="50">
        <v>0</v>
      </c>
      <c r="AL6708" s="50">
        <v>9.4074364094639833</v>
      </c>
      <c r="AM6708" s="50"/>
      <c r="AN6708" s="50"/>
      <c r="AO6708" s="50"/>
      <c r="AP6708" s="50"/>
      <c r="AQ6708" s="50"/>
      <c r="AR6708" s="50"/>
      <c r="AS6708" s="50"/>
      <c r="AT6708" s="50"/>
      <c r="AU6708" s="50"/>
      <c r="AV6708" s="50"/>
      <c r="AW6708" s="50"/>
      <c r="AX6708" s="50">
        <f t="shared" si="2107"/>
        <v>9.4074364094639833</v>
      </c>
      <c r="AY6708" s="50"/>
      <c r="AZ6708" s="50">
        <f t="shared" si="2097"/>
        <v>275.95146801094353</v>
      </c>
      <c r="BA6708" s="50">
        <f t="shared" si="2098"/>
        <v>424.87765709621465</v>
      </c>
      <c r="BB6708" s="50">
        <f t="shared" si="2099"/>
        <v>438.0182031919739</v>
      </c>
      <c r="BC6708" s="17">
        <f t="shared" si="2100"/>
        <v>20038</v>
      </c>
      <c r="BD6708" s="50">
        <f t="shared" si="2101"/>
        <v>9.4074364094639833</v>
      </c>
      <c r="BE6708" s="50">
        <f t="shared" si="2102"/>
        <v>275.95146801094353</v>
      </c>
      <c r="BF6708" s="50">
        <f t="shared" si="2108"/>
        <v>451.36875451862051</v>
      </c>
      <c r="BG6708" s="50"/>
      <c r="BH6708" s="17">
        <f t="shared" si="2103"/>
        <v>0</v>
      </c>
      <c r="BI6708" s="17">
        <f t="shared" si="2111"/>
        <v>6708</v>
      </c>
      <c r="BJ6708" s="17">
        <f t="shared" si="2109"/>
        <v>6708</v>
      </c>
      <c r="BK6708" s="150">
        <f t="shared" si="2110"/>
        <v>37851</v>
      </c>
      <c r="BL6708" s="50" t="e">
        <f t="shared" ca="1" si="2104"/>
        <v>#NAME?</v>
      </c>
      <c r="BM6708" s="50" t="e">
        <f t="shared" ca="1" si="2105"/>
        <v>#NAME?</v>
      </c>
      <c r="BN6708" s="50" t="e">
        <f t="shared" ca="1" si="2106"/>
        <v>#NAME?</v>
      </c>
    </row>
    <row r="6709" spans="1:66" x14ac:dyDescent="0.35">
      <c r="A6709" s="48">
        <v>37852</v>
      </c>
      <c r="B6709" s="17">
        <v>2003</v>
      </c>
      <c r="C6709" s="17">
        <v>8</v>
      </c>
      <c r="D6709" s="17">
        <v>231</v>
      </c>
      <c r="E6709" s="17">
        <v>19</v>
      </c>
      <c r="F6709" s="17">
        <v>3</v>
      </c>
      <c r="G6709" s="50">
        <v>10.6</v>
      </c>
      <c r="H6709" s="32">
        <v>4.5759793261965847</v>
      </c>
      <c r="I6709" s="50">
        <v>14.666666666666666</v>
      </c>
      <c r="J6709" s="13">
        <v>5.2</v>
      </c>
      <c r="K6709" s="13">
        <f t="shared" si="2092"/>
        <v>5.2</v>
      </c>
      <c r="L6709" s="13">
        <f t="shared" si="2093"/>
        <v>0.15000000000000013</v>
      </c>
      <c r="M6709" s="13" t="e">
        <f ca="1">CalcTable[[#This Row],[IWC]]-AE6708</f>
        <v>#NAME?</v>
      </c>
      <c r="N6709" s="13" t="e">
        <f ca="1">IF(CalcTable[[#This Row],[Day of Year]]&lt;123,FCAP,AE6708)</f>
        <v>#NAME?</v>
      </c>
      <c r="O6709" s="17" t="e">
        <f ca="1">IF(IRR_DRIP,5,COUNTIF('IDET Wind Values'!C6693:G6693,"&lt;="&amp;IRR_MAXWIND))</f>
        <v>#NAME?</v>
      </c>
      <c r="P6709" s="13" t="e">
        <f ca="1">CalcTable[[#This Row],[ET_o]]*KL</f>
        <v>#NAME?</v>
      </c>
      <c r="Q6709" s="13" t="e">
        <f ca="1">IF(WILTPT&lt;=0,1,MAX(0,MIN(1,(CalcTable[[#This Row],[IWC]]-WILTPT)/(MAD-WILTPT))))</f>
        <v>#NAME?</v>
      </c>
      <c r="R6709" s="13" t="e">
        <f ca="1">CalcTable[[#This Row],[ETMult]]*CalcTable[[#This Row],[ETb]]</f>
        <v>#NAME?</v>
      </c>
      <c r="S6709" s="13" t="b">
        <f>INDEX(IRR_LIST,CalcTable[[#This Row],[Day of Week]]+1)</f>
        <v>1</v>
      </c>
      <c r="T6709" s="13">
        <f t="shared" ca="1" si="2094"/>
        <v>0</v>
      </c>
      <c r="U6709" s="13" t="b">
        <f ca="1">IF(CalcTable[[#This Row],[IrrPrecip]]&gt;=IC_MM,FALSE,TRUE)</f>
        <v>1</v>
      </c>
      <c r="V6709" s="13" t="b">
        <f t="shared" si="2095"/>
        <v>1</v>
      </c>
      <c r="W6709" s="13" t="e">
        <f ca="1">IF(AND(IRR_DRIP=FALSE,CalcTable[[#This Row],[IrrHours]]&lt;=0),FALSE,TRUE)</f>
        <v>#NAME?</v>
      </c>
      <c r="X6709" s="13" t="e">
        <f ca="1">AND(CalcTable[[#This Row],[IrrDay]],CalcTable[[#This Row],[IrrRain]],CalcTable[[#This Row],[IrrWarm]],CalcTable[[#This Row],[IrrWindy]])</f>
        <v>#NAME?</v>
      </c>
      <c r="Y6709" s="13" t="e">
        <f t="shared" ca="1" si="2096"/>
        <v>#NAME?</v>
      </c>
      <c r="Z6709" s="13" t="e">
        <f ca="1">CalcTable[[#This Row],[IrrHours]]/5</f>
        <v>#NAME?</v>
      </c>
      <c r="AA6709" s="13" t="e">
        <f ca="1">IF(CalcTable[[#This Row],[IrrFlag]]=FALSE,0,MAX(0,CalcTable[[#This Row],[VolRednWind]]*(FCAP*IRR_TARGET-CalcTable[[#This Row],[IWC]])))</f>
        <v>#NAME?</v>
      </c>
      <c r="AB6709" s="13" t="e">
        <f ca="1">CalcTable[[#This Row],[IWC]]+CalcTable[[#This Row],[Eff Precip]]+CalcTable[[#This Row],[IrrAmt]]-CalcTable[[#This Row],[AET]]</f>
        <v>#NAME?</v>
      </c>
      <c r="AC6709" s="13" t="e">
        <f ca="1">IF(CalcTable[[#This Row],[PWC]]&gt;FCAP,MIN(24*PERC,MIN(SAT,CalcTable[[#This Row],[PWC]])-FCAP),0)</f>
        <v>#NAME?</v>
      </c>
      <c r="AD6709" s="13" t="e">
        <f ca="1">IF(CalcTable[[#This Row],[PWC]]&gt;SAT,CalcTable[[#This Row],[PWC]]-SAT,0)</f>
        <v>#NAME?</v>
      </c>
      <c r="AE6709" s="13" t="e">
        <f ca="1">CalcTable[[#This Row],[PWC]]-CalcTable[[#This Row],[PercAmt]]-CalcTable[[#This Row],[Runoff]]</f>
        <v>#NAME?</v>
      </c>
      <c r="AF6709" s="13" t="e">
        <f ca="1">CalcTable[[#This Row],[IrrAmt]]/1000*CUR_IRR_AREA*10000/IRR_EFF</f>
        <v>#NAME?</v>
      </c>
      <c r="AG6709" s="147"/>
      <c r="AH6709" s="13"/>
      <c r="AI6709" s="50">
        <v>0</v>
      </c>
      <c r="AJ6709" s="50">
        <v>0</v>
      </c>
      <c r="AK6709" s="50">
        <v>0</v>
      </c>
      <c r="AL6709" s="50">
        <v>0</v>
      </c>
      <c r="AM6709" s="50"/>
      <c r="AN6709" s="50"/>
      <c r="AO6709" s="50"/>
      <c r="AP6709" s="50"/>
      <c r="AQ6709" s="50"/>
      <c r="AR6709" s="50"/>
      <c r="AS6709" s="50"/>
      <c r="AT6709" s="50"/>
      <c r="AU6709" s="50"/>
      <c r="AV6709" s="50"/>
      <c r="AW6709" s="50"/>
      <c r="AX6709" s="50">
        <f t="shared" si="2107"/>
        <v>0</v>
      </c>
      <c r="AY6709" s="50"/>
      <c r="AZ6709" s="50">
        <f t="shared" si="2097"/>
        <v>0</v>
      </c>
      <c r="BA6709" s="50">
        <f t="shared" si="2098"/>
        <v>0</v>
      </c>
      <c r="BB6709" s="50">
        <f t="shared" si="2099"/>
        <v>0</v>
      </c>
      <c r="BC6709" s="17">
        <f t="shared" si="2100"/>
        <v>20038</v>
      </c>
      <c r="BD6709" s="50">
        <f t="shared" si="2101"/>
        <v>0</v>
      </c>
      <c r="BE6709" s="50">
        <f t="shared" si="2102"/>
        <v>0</v>
      </c>
      <c r="BF6709" s="50">
        <f t="shared" si="2108"/>
        <v>0</v>
      </c>
      <c r="BG6709" s="50"/>
      <c r="BH6709" s="17">
        <f t="shared" si="2103"/>
        <v>0</v>
      </c>
      <c r="BI6709" s="17">
        <f t="shared" si="2111"/>
        <v>6709</v>
      </c>
      <c r="BJ6709" s="17">
        <f t="shared" si="2109"/>
        <v>6709</v>
      </c>
      <c r="BK6709" s="150">
        <f t="shared" si="2110"/>
        <v>37852</v>
      </c>
      <c r="BL6709" s="50" t="e">
        <f t="shared" ca="1" si="2104"/>
        <v>#NAME?</v>
      </c>
      <c r="BM6709" s="50" t="e">
        <f t="shared" ca="1" si="2105"/>
        <v>#NAME?</v>
      </c>
      <c r="BN6709" s="50" t="e">
        <f t="shared" ca="1" si="2106"/>
        <v>#NAME?</v>
      </c>
    </row>
    <row r="6710" spans="1:66" x14ac:dyDescent="0.35">
      <c r="A6710" s="48">
        <v>37853</v>
      </c>
      <c r="B6710" s="17">
        <v>2003</v>
      </c>
      <c r="C6710" s="17">
        <v>8</v>
      </c>
      <c r="D6710" s="17">
        <v>232</v>
      </c>
      <c r="E6710" s="17">
        <v>20</v>
      </c>
      <c r="F6710" s="17">
        <v>4</v>
      </c>
      <c r="G6710" s="50">
        <v>11.2</v>
      </c>
      <c r="H6710" s="32">
        <v>3.8353697182868984</v>
      </c>
      <c r="I6710" s="50">
        <v>19.833333333333332</v>
      </c>
      <c r="J6710" s="13">
        <v>0.8</v>
      </c>
      <c r="K6710" s="13">
        <f t="shared" si="2092"/>
        <v>0.8</v>
      </c>
      <c r="L6710" s="13">
        <f t="shared" si="2093"/>
        <v>0</v>
      </c>
      <c r="M6710" s="13" t="e">
        <f ca="1">CalcTable[[#This Row],[IWC]]-AE6709</f>
        <v>#NAME?</v>
      </c>
      <c r="N6710" s="13" t="e">
        <f ca="1">IF(CalcTable[[#This Row],[Day of Year]]&lt;123,FCAP,AE6709)</f>
        <v>#NAME?</v>
      </c>
      <c r="O6710" s="17" t="e">
        <f ca="1">IF(IRR_DRIP,5,COUNTIF('IDET Wind Values'!C6694:G6694,"&lt;="&amp;IRR_MAXWIND))</f>
        <v>#NAME?</v>
      </c>
      <c r="P6710" s="13" t="e">
        <f ca="1">CalcTable[[#This Row],[ET_o]]*KL</f>
        <v>#NAME?</v>
      </c>
      <c r="Q6710" s="13" t="e">
        <f ca="1">IF(WILTPT&lt;=0,1,MAX(0,MIN(1,(CalcTable[[#This Row],[IWC]]-WILTPT)/(MAD-WILTPT))))</f>
        <v>#NAME?</v>
      </c>
      <c r="R6710" s="13" t="e">
        <f ca="1">CalcTable[[#This Row],[ETMult]]*CalcTable[[#This Row],[ETb]]</f>
        <v>#NAME?</v>
      </c>
      <c r="S6710" s="13" t="b">
        <f>INDEX(IRR_LIST,CalcTable[[#This Row],[Day of Week]]+1)</f>
        <v>0</v>
      </c>
      <c r="T6710" s="13">
        <f t="shared" ca="1" si="2094"/>
        <v>5.2</v>
      </c>
      <c r="U6710" s="13" t="b">
        <f ca="1">IF(CalcTable[[#This Row],[IrrPrecip]]&gt;=IC_MM,FALSE,TRUE)</f>
        <v>1</v>
      </c>
      <c r="V6710" s="13" t="b">
        <f t="shared" si="2095"/>
        <v>1</v>
      </c>
      <c r="W6710" s="13" t="e">
        <f ca="1">IF(AND(IRR_DRIP=FALSE,CalcTable[[#This Row],[IrrHours]]&lt;=0),FALSE,TRUE)</f>
        <v>#NAME?</v>
      </c>
      <c r="X6710" s="13" t="e">
        <f ca="1">AND(CalcTable[[#This Row],[IrrDay]],CalcTable[[#This Row],[IrrRain]],CalcTable[[#This Row],[IrrWarm]],CalcTable[[#This Row],[IrrWindy]])</f>
        <v>#NAME?</v>
      </c>
      <c r="Y6710" s="13" t="e">
        <f t="shared" ca="1" si="2096"/>
        <v>#NAME?</v>
      </c>
      <c r="Z6710" s="13" t="e">
        <f ca="1">CalcTable[[#This Row],[IrrHours]]/5</f>
        <v>#NAME?</v>
      </c>
      <c r="AA6710" s="13" t="e">
        <f ca="1">IF(CalcTable[[#This Row],[IrrFlag]]=FALSE,0,MAX(0,CalcTable[[#This Row],[VolRednWind]]*(FCAP*IRR_TARGET-CalcTable[[#This Row],[IWC]])))</f>
        <v>#NAME?</v>
      </c>
      <c r="AB6710" s="13" t="e">
        <f ca="1">CalcTable[[#This Row],[IWC]]+CalcTable[[#This Row],[Eff Precip]]+CalcTable[[#This Row],[IrrAmt]]-CalcTable[[#This Row],[AET]]</f>
        <v>#NAME?</v>
      </c>
      <c r="AC6710" s="13" t="e">
        <f ca="1">IF(CalcTable[[#This Row],[PWC]]&gt;FCAP,MIN(24*PERC,MIN(SAT,CalcTable[[#This Row],[PWC]])-FCAP),0)</f>
        <v>#NAME?</v>
      </c>
      <c r="AD6710" s="13" t="e">
        <f ca="1">IF(CalcTable[[#This Row],[PWC]]&gt;SAT,CalcTable[[#This Row],[PWC]]-SAT,0)</f>
        <v>#NAME?</v>
      </c>
      <c r="AE6710" s="13" t="e">
        <f ca="1">CalcTable[[#This Row],[PWC]]-CalcTable[[#This Row],[PercAmt]]-CalcTable[[#This Row],[Runoff]]</f>
        <v>#NAME?</v>
      </c>
      <c r="AF6710" s="13" t="e">
        <f ca="1">CalcTable[[#This Row],[IrrAmt]]/1000*CUR_IRR_AREA*10000/IRR_EFF</f>
        <v>#NAME?</v>
      </c>
      <c r="AG6710" s="147"/>
      <c r="AH6710" s="13"/>
      <c r="AI6710" s="50">
        <v>0</v>
      </c>
      <c r="AJ6710" s="50">
        <v>0</v>
      </c>
      <c r="AK6710" s="50">
        <v>11.531766135759941</v>
      </c>
      <c r="AL6710" s="50">
        <v>4.6467886294081246</v>
      </c>
      <c r="AM6710" s="50"/>
      <c r="AN6710" s="50"/>
      <c r="AO6710" s="50"/>
      <c r="AP6710" s="50"/>
      <c r="AQ6710" s="50"/>
      <c r="AR6710" s="50"/>
      <c r="AS6710" s="50"/>
      <c r="AT6710" s="50"/>
      <c r="AU6710" s="50"/>
      <c r="AV6710" s="50"/>
      <c r="AW6710" s="50"/>
      <c r="AX6710" s="50">
        <f t="shared" si="2107"/>
        <v>16.178554765168066</v>
      </c>
      <c r="AY6710" s="50"/>
      <c r="AZ6710" s="50">
        <f t="shared" si="2097"/>
        <v>305.43836978711749</v>
      </c>
      <c r="BA6710" s="50">
        <f t="shared" si="2098"/>
        <v>470.27812491032375</v>
      </c>
      <c r="BB6710" s="50">
        <f t="shared" si="2099"/>
        <v>484.82280918590084</v>
      </c>
      <c r="BC6710" s="17">
        <f t="shared" si="2100"/>
        <v>20038</v>
      </c>
      <c r="BD6710" s="50">
        <f t="shared" si="2101"/>
        <v>16.178554765168066</v>
      </c>
      <c r="BE6710" s="50">
        <f t="shared" si="2102"/>
        <v>305.43836978711749</v>
      </c>
      <c r="BF6710" s="50">
        <f t="shared" si="2108"/>
        <v>499.59993888324482</v>
      </c>
      <c r="BG6710" s="50"/>
      <c r="BH6710" s="17">
        <f t="shared" si="2103"/>
        <v>0</v>
      </c>
      <c r="BI6710" s="17">
        <f t="shared" si="2111"/>
        <v>6710</v>
      </c>
      <c r="BJ6710" s="17">
        <f t="shared" si="2109"/>
        <v>6710</v>
      </c>
      <c r="BK6710" s="150">
        <f t="shared" si="2110"/>
        <v>37853</v>
      </c>
      <c r="BL6710" s="50" t="e">
        <f t="shared" ca="1" si="2104"/>
        <v>#NAME?</v>
      </c>
      <c r="BM6710" s="50" t="e">
        <f t="shared" ca="1" si="2105"/>
        <v>#NAME?</v>
      </c>
      <c r="BN6710" s="50" t="e">
        <f t="shared" ca="1" si="2106"/>
        <v>#NAME?</v>
      </c>
    </row>
    <row r="6711" spans="1:66" x14ac:dyDescent="0.35">
      <c r="A6711" s="48">
        <v>37854</v>
      </c>
      <c r="B6711" s="17">
        <v>2003</v>
      </c>
      <c r="C6711" s="17">
        <v>8</v>
      </c>
      <c r="D6711" s="17">
        <v>233</v>
      </c>
      <c r="E6711" s="17">
        <v>21</v>
      </c>
      <c r="F6711" s="17">
        <v>5</v>
      </c>
      <c r="G6711" s="50">
        <v>8.6999999999999993</v>
      </c>
      <c r="H6711" s="32">
        <v>5.6547991933923125</v>
      </c>
      <c r="I6711" s="50">
        <v>6.666666666666667</v>
      </c>
      <c r="J6711" s="13">
        <v>0</v>
      </c>
      <c r="K6711" s="13">
        <f t="shared" si="2092"/>
        <v>0</v>
      </c>
      <c r="L6711" s="13">
        <f t="shared" si="2093"/>
        <v>0</v>
      </c>
      <c r="M6711" s="13" t="e">
        <f ca="1">CalcTable[[#This Row],[IWC]]-AE6710</f>
        <v>#NAME?</v>
      </c>
      <c r="N6711" s="13" t="e">
        <f ca="1">IF(CalcTable[[#This Row],[Day of Year]]&lt;123,FCAP,AE6710)</f>
        <v>#NAME?</v>
      </c>
      <c r="O6711" s="17" t="e">
        <f ca="1">IF(IRR_DRIP,5,COUNTIF('IDET Wind Values'!C6695:G6695,"&lt;="&amp;IRR_MAXWIND))</f>
        <v>#NAME?</v>
      </c>
      <c r="P6711" s="13" t="e">
        <f ca="1">CalcTable[[#This Row],[ET_o]]*KL</f>
        <v>#NAME?</v>
      </c>
      <c r="Q6711" s="13" t="e">
        <f ca="1">IF(WILTPT&lt;=0,1,MAX(0,MIN(1,(CalcTable[[#This Row],[IWC]]-WILTPT)/(MAD-WILTPT))))</f>
        <v>#NAME?</v>
      </c>
      <c r="R6711" s="13" t="e">
        <f ca="1">CalcTable[[#This Row],[ETMult]]*CalcTable[[#This Row],[ETb]]</f>
        <v>#NAME?</v>
      </c>
      <c r="S6711" s="13" t="b">
        <f>INDEX(IRR_LIST,CalcTable[[#This Row],[Day of Week]]+1)</f>
        <v>1</v>
      </c>
      <c r="T6711" s="13">
        <f t="shared" ca="1" si="2094"/>
        <v>6</v>
      </c>
      <c r="U6711" s="13" t="b">
        <f ca="1">IF(CalcTable[[#This Row],[IrrPrecip]]&gt;=IC_MM,FALSE,TRUE)</f>
        <v>1</v>
      </c>
      <c r="V6711" s="13" t="b">
        <f t="shared" si="2095"/>
        <v>1</v>
      </c>
      <c r="W6711" s="13" t="e">
        <f ca="1">IF(AND(IRR_DRIP=FALSE,CalcTable[[#This Row],[IrrHours]]&lt;=0),FALSE,TRUE)</f>
        <v>#NAME?</v>
      </c>
      <c r="X6711" s="13" t="e">
        <f ca="1">AND(CalcTable[[#This Row],[IrrDay]],CalcTable[[#This Row],[IrrRain]],CalcTable[[#This Row],[IrrWarm]],CalcTable[[#This Row],[IrrWindy]])</f>
        <v>#NAME?</v>
      </c>
      <c r="Y6711" s="13" t="e">
        <f t="shared" ca="1" si="2096"/>
        <v>#NAME?</v>
      </c>
      <c r="Z6711" s="13" t="e">
        <f ca="1">CalcTable[[#This Row],[IrrHours]]/5</f>
        <v>#NAME?</v>
      </c>
      <c r="AA6711" s="13" t="e">
        <f ca="1">IF(CalcTable[[#This Row],[IrrFlag]]=FALSE,0,MAX(0,CalcTable[[#This Row],[VolRednWind]]*(FCAP*IRR_TARGET-CalcTable[[#This Row],[IWC]])))</f>
        <v>#NAME?</v>
      </c>
      <c r="AB6711" s="13" t="e">
        <f ca="1">CalcTable[[#This Row],[IWC]]+CalcTable[[#This Row],[Eff Precip]]+CalcTable[[#This Row],[IrrAmt]]-CalcTable[[#This Row],[AET]]</f>
        <v>#NAME?</v>
      </c>
      <c r="AC6711" s="13" t="e">
        <f ca="1">IF(CalcTable[[#This Row],[PWC]]&gt;FCAP,MIN(24*PERC,MIN(SAT,CalcTable[[#This Row],[PWC]])-FCAP),0)</f>
        <v>#NAME?</v>
      </c>
      <c r="AD6711" s="13" t="e">
        <f ca="1">IF(CalcTable[[#This Row],[PWC]]&gt;SAT,CalcTable[[#This Row],[PWC]]-SAT,0)</f>
        <v>#NAME?</v>
      </c>
      <c r="AE6711" s="13" t="e">
        <f ca="1">CalcTable[[#This Row],[PWC]]-CalcTable[[#This Row],[PercAmt]]-CalcTable[[#This Row],[Runoff]]</f>
        <v>#NAME?</v>
      </c>
      <c r="AF6711" s="13" t="e">
        <f ca="1">CalcTable[[#This Row],[IrrAmt]]/1000*CUR_IRR_AREA*10000/IRR_EFF</f>
        <v>#NAME?</v>
      </c>
      <c r="AG6711" s="147"/>
      <c r="AH6711" s="13"/>
      <c r="AI6711" s="50">
        <v>0</v>
      </c>
      <c r="AJ6711" s="50">
        <v>0</v>
      </c>
      <c r="AK6711" s="50">
        <v>0</v>
      </c>
      <c r="AL6711" s="50">
        <v>0</v>
      </c>
      <c r="AM6711" s="50"/>
      <c r="AN6711" s="50"/>
      <c r="AO6711" s="50"/>
      <c r="AP6711" s="50"/>
      <c r="AQ6711" s="50"/>
      <c r="AR6711" s="50"/>
      <c r="AS6711" s="50"/>
      <c r="AT6711" s="50"/>
      <c r="AU6711" s="50"/>
      <c r="AV6711" s="50"/>
      <c r="AW6711" s="50"/>
      <c r="AX6711" s="50">
        <f t="shared" si="2107"/>
        <v>0</v>
      </c>
      <c r="AY6711" s="50"/>
      <c r="AZ6711" s="50">
        <f t="shared" si="2097"/>
        <v>0</v>
      </c>
      <c r="BA6711" s="50">
        <f t="shared" si="2098"/>
        <v>0</v>
      </c>
      <c r="BB6711" s="50">
        <f t="shared" si="2099"/>
        <v>0</v>
      </c>
      <c r="BC6711" s="17">
        <f t="shared" si="2100"/>
        <v>20038</v>
      </c>
      <c r="BD6711" s="50">
        <f t="shared" si="2101"/>
        <v>0</v>
      </c>
      <c r="BE6711" s="50">
        <f t="shared" si="2102"/>
        <v>0</v>
      </c>
      <c r="BF6711" s="50">
        <f t="shared" si="2108"/>
        <v>0</v>
      </c>
      <c r="BG6711" s="50"/>
      <c r="BH6711" s="17">
        <f t="shared" si="2103"/>
        <v>0</v>
      </c>
      <c r="BI6711" s="17">
        <f t="shared" si="2111"/>
        <v>6711</v>
      </c>
      <c r="BJ6711" s="17">
        <f t="shared" si="2109"/>
        <v>6711</v>
      </c>
      <c r="BK6711" s="150">
        <f t="shared" si="2110"/>
        <v>37854</v>
      </c>
      <c r="BL6711" s="50" t="e">
        <f t="shared" ca="1" si="2104"/>
        <v>#NAME?</v>
      </c>
      <c r="BM6711" s="50" t="e">
        <f t="shared" ca="1" si="2105"/>
        <v>#NAME?</v>
      </c>
      <c r="BN6711" s="50" t="e">
        <f t="shared" ca="1" si="2106"/>
        <v>#NAME?</v>
      </c>
    </row>
    <row r="6712" spans="1:66" x14ac:dyDescent="0.35">
      <c r="A6712" s="48">
        <v>37855</v>
      </c>
      <c r="B6712" s="17">
        <v>2003</v>
      </c>
      <c r="C6712" s="17">
        <v>8</v>
      </c>
      <c r="D6712" s="17">
        <v>234</v>
      </c>
      <c r="E6712" s="17">
        <v>22</v>
      </c>
      <c r="F6712" s="17">
        <v>6</v>
      </c>
      <c r="G6712" s="50">
        <v>13.2</v>
      </c>
      <c r="H6712" s="32">
        <v>5.2291831974119587</v>
      </c>
      <c r="I6712" s="50">
        <v>10.666666666666666</v>
      </c>
      <c r="J6712" s="13">
        <v>0</v>
      </c>
      <c r="K6712" s="13">
        <f t="shared" si="2092"/>
        <v>0</v>
      </c>
      <c r="L6712" s="13">
        <f t="shared" si="2093"/>
        <v>0</v>
      </c>
      <c r="M6712" s="13" t="e">
        <f ca="1">CalcTable[[#This Row],[IWC]]-AE6711</f>
        <v>#NAME?</v>
      </c>
      <c r="N6712" s="13" t="e">
        <f ca="1">IF(CalcTable[[#This Row],[Day of Year]]&lt;123,FCAP,AE6711)</f>
        <v>#NAME?</v>
      </c>
      <c r="O6712" s="17" t="e">
        <f ca="1">IF(IRR_DRIP,5,COUNTIF('IDET Wind Values'!C6696:G6696,"&lt;="&amp;IRR_MAXWIND))</f>
        <v>#NAME?</v>
      </c>
      <c r="P6712" s="13" t="e">
        <f ca="1">CalcTable[[#This Row],[ET_o]]*KL</f>
        <v>#NAME?</v>
      </c>
      <c r="Q6712" s="13" t="e">
        <f ca="1">IF(WILTPT&lt;=0,1,MAX(0,MIN(1,(CalcTable[[#This Row],[IWC]]-WILTPT)/(MAD-WILTPT))))</f>
        <v>#NAME?</v>
      </c>
      <c r="R6712" s="13" t="e">
        <f ca="1">CalcTable[[#This Row],[ETMult]]*CalcTable[[#This Row],[ETb]]</f>
        <v>#NAME?</v>
      </c>
      <c r="S6712" s="13" t="b">
        <f>INDEX(IRR_LIST,CalcTable[[#This Row],[Day of Week]]+1)</f>
        <v>0</v>
      </c>
      <c r="T6712" s="13">
        <f t="shared" ca="1" si="2094"/>
        <v>0.8</v>
      </c>
      <c r="U6712" s="13" t="b">
        <f ca="1">IF(CalcTable[[#This Row],[IrrPrecip]]&gt;=IC_MM,FALSE,TRUE)</f>
        <v>1</v>
      </c>
      <c r="V6712" s="13" t="b">
        <f t="shared" si="2095"/>
        <v>1</v>
      </c>
      <c r="W6712" s="13" t="e">
        <f ca="1">IF(AND(IRR_DRIP=FALSE,CalcTable[[#This Row],[IrrHours]]&lt;=0),FALSE,TRUE)</f>
        <v>#NAME?</v>
      </c>
      <c r="X6712" s="13" t="e">
        <f ca="1">AND(CalcTable[[#This Row],[IrrDay]],CalcTable[[#This Row],[IrrRain]],CalcTable[[#This Row],[IrrWarm]],CalcTable[[#This Row],[IrrWindy]])</f>
        <v>#NAME?</v>
      </c>
      <c r="Y6712" s="13" t="e">
        <f t="shared" ca="1" si="2096"/>
        <v>#NAME?</v>
      </c>
      <c r="Z6712" s="13" t="e">
        <f ca="1">CalcTable[[#This Row],[IrrHours]]/5</f>
        <v>#NAME?</v>
      </c>
      <c r="AA6712" s="13" t="e">
        <f ca="1">IF(CalcTable[[#This Row],[IrrFlag]]=FALSE,0,MAX(0,CalcTable[[#This Row],[VolRednWind]]*(FCAP*IRR_TARGET-CalcTable[[#This Row],[IWC]])))</f>
        <v>#NAME?</v>
      </c>
      <c r="AB6712" s="13" t="e">
        <f ca="1">CalcTable[[#This Row],[IWC]]+CalcTable[[#This Row],[Eff Precip]]+CalcTable[[#This Row],[IrrAmt]]-CalcTable[[#This Row],[AET]]</f>
        <v>#NAME?</v>
      </c>
      <c r="AC6712" s="13" t="e">
        <f ca="1">IF(CalcTable[[#This Row],[PWC]]&gt;FCAP,MIN(24*PERC,MIN(SAT,CalcTable[[#This Row],[PWC]])-FCAP),0)</f>
        <v>#NAME?</v>
      </c>
      <c r="AD6712" s="13" t="e">
        <f ca="1">IF(CalcTable[[#This Row],[PWC]]&gt;SAT,CalcTable[[#This Row],[PWC]]-SAT,0)</f>
        <v>#NAME?</v>
      </c>
      <c r="AE6712" s="13" t="e">
        <f ca="1">CalcTable[[#This Row],[PWC]]-CalcTable[[#This Row],[PercAmt]]-CalcTable[[#This Row],[Runoff]]</f>
        <v>#NAME?</v>
      </c>
      <c r="AF6712" s="13" t="e">
        <f ca="1">CalcTable[[#This Row],[IrrAmt]]/1000*CUR_IRR_AREA*10000/IRR_EFF</f>
        <v>#NAME?</v>
      </c>
      <c r="AG6712" s="147"/>
      <c r="AH6712" s="13"/>
      <c r="AI6712" s="50">
        <v>0</v>
      </c>
      <c r="AJ6712" s="50">
        <v>0</v>
      </c>
      <c r="AK6712" s="50">
        <v>0</v>
      </c>
      <c r="AL6712" s="50">
        <v>5.3901395563657744</v>
      </c>
      <c r="AM6712" s="50"/>
      <c r="AN6712" s="50"/>
      <c r="AO6712" s="50"/>
      <c r="AP6712" s="50"/>
      <c r="AQ6712" s="50"/>
      <c r="AR6712" s="50"/>
      <c r="AS6712" s="50"/>
      <c r="AT6712" s="50"/>
      <c r="AU6712" s="50"/>
      <c r="AV6712" s="50"/>
      <c r="AW6712" s="50"/>
      <c r="AX6712" s="50">
        <f t="shared" si="2107"/>
        <v>5.3901395563657744</v>
      </c>
      <c r="AY6712" s="50"/>
      <c r="AZ6712" s="50">
        <f t="shared" si="2097"/>
        <v>158.11076032006272</v>
      </c>
      <c r="BA6712" s="50">
        <f t="shared" si="2098"/>
        <v>243.4403770007315</v>
      </c>
      <c r="BB6712" s="50">
        <f t="shared" si="2099"/>
        <v>250.96946082549641</v>
      </c>
      <c r="BC6712" s="17">
        <f t="shared" si="2100"/>
        <v>20038</v>
      </c>
      <c r="BD6712" s="50">
        <f t="shared" si="2101"/>
        <v>5.3901395563657744</v>
      </c>
      <c r="BE6712" s="50">
        <f t="shared" si="2102"/>
        <v>158.11076032006272</v>
      </c>
      <c r="BF6712" s="50">
        <f t="shared" si="2108"/>
        <v>258.61887047047213</v>
      </c>
      <c r="BG6712" s="50"/>
      <c r="BH6712" s="17">
        <f t="shared" si="2103"/>
        <v>0</v>
      </c>
      <c r="BI6712" s="17">
        <f t="shared" si="2111"/>
        <v>6712</v>
      </c>
      <c r="BJ6712" s="17">
        <f t="shared" si="2109"/>
        <v>6712</v>
      </c>
      <c r="BK6712" s="150">
        <f t="shared" si="2110"/>
        <v>37855</v>
      </c>
      <c r="BL6712" s="50" t="e">
        <f t="shared" ca="1" si="2104"/>
        <v>#NAME?</v>
      </c>
      <c r="BM6712" s="50" t="e">
        <f t="shared" ca="1" si="2105"/>
        <v>#NAME?</v>
      </c>
      <c r="BN6712" s="50" t="e">
        <f t="shared" ca="1" si="2106"/>
        <v>#NAME?</v>
      </c>
    </row>
    <row r="6713" spans="1:66" x14ac:dyDescent="0.35">
      <c r="A6713" s="48">
        <v>37856</v>
      </c>
      <c r="B6713" s="17">
        <v>2003</v>
      </c>
      <c r="C6713" s="17">
        <v>8</v>
      </c>
      <c r="D6713" s="17">
        <v>235</v>
      </c>
      <c r="E6713" s="17">
        <v>23</v>
      </c>
      <c r="F6713" s="17">
        <v>7</v>
      </c>
      <c r="G6713" s="50">
        <v>9.6999999999999993</v>
      </c>
      <c r="H6713" s="32">
        <v>4.5461249477683268</v>
      </c>
      <c r="I6713" s="50">
        <v>15.833333333333334</v>
      </c>
      <c r="J6713" s="13">
        <v>0.8</v>
      </c>
      <c r="K6713" s="13">
        <f t="shared" si="2092"/>
        <v>0.8</v>
      </c>
      <c r="L6713" s="13">
        <f t="shared" si="2093"/>
        <v>0</v>
      </c>
      <c r="M6713" s="13" t="e">
        <f ca="1">CalcTable[[#This Row],[IWC]]-AE6712</f>
        <v>#NAME?</v>
      </c>
      <c r="N6713" s="13" t="e">
        <f ca="1">IF(CalcTable[[#This Row],[Day of Year]]&lt;123,FCAP,AE6712)</f>
        <v>#NAME?</v>
      </c>
      <c r="O6713" s="17" t="e">
        <f ca="1">IF(IRR_DRIP,5,COUNTIF('IDET Wind Values'!C6697:G6697,"&lt;="&amp;IRR_MAXWIND))</f>
        <v>#NAME?</v>
      </c>
      <c r="P6713" s="13" t="e">
        <f ca="1">CalcTable[[#This Row],[ET_o]]*KL</f>
        <v>#NAME?</v>
      </c>
      <c r="Q6713" s="13" t="e">
        <f ca="1">IF(WILTPT&lt;=0,1,MAX(0,MIN(1,(CalcTable[[#This Row],[IWC]]-WILTPT)/(MAD-WILTPT))))</f>
        <v>#NAME?</v>
      </c>
      <c r="R6713" s="13" t="e">
        <f ca="1">CalcTable[[#This Row],[ETMult]]*CalcTable[[#This Row],[ETb]]</f>
        <v>#NAME?</v>
      </c>
      <c r="S6713" s="13" t="b">
        <f>INDEX(IRR_LIST,CalcTable[[#This Row],[Day of Week]]+1)</f>
        <v>0</v>
      </c>
      <c r="T6713" s="13">
        <f t="shared" ca="1" si="2094"/>
        <v>0</v>
      </c>
      <c r="U6713" s="13" t="b">
        <f ca="1">IF(CalcTable[[#This Row],[IrrPrecip]]&gt;=IC_MM,FALSE,TRUE)</f>
        <v>1</v>
      </c>
      <c r="V6713" s="13" t="b">
        <f t="shared" si="2095"/>
        <v>1</v>
      </c>
      <c r="W6713" s="13" t="e">
        <f ca="1">IF(AND(IRR_DRIP=FALSE,CalcTable[[#This Row],[IrrHours]]&lt;=0),FALSE,TRUE)</f>
        <v>#NAME?</v>
      </c>
      <c r="X6713" s="13" t="e">
        <f ca="1">AND(CalcTable[[#This Row],[IrrDay]],CalcTable[[#This Row],[IrrRain]],CalcTable[[#This Row],[IrrWarm]],CalcTable[[#This Row],[IrrWindy]])</f>
        <v>#NAME?</v>
      </c>
      <c r="Y6713" s="13" t="e">
        <f t="shared" ca="1" si="2096"/>
        <v>#NAME?</v>
      </c>
      <c r="Z6713" s="13" t="e">
        <f ca="1">CalcTable[[#This Row],[IrrHours]]/5</f>
        <v>#NAME?</v>
      </c>
      <c r="AA6713" s="13" t="e">
        <f ca="1">IF(CalcTable[[#This Row],[IrrFlag]]=FALSE,0,MAX(0,CalcTable[[#This Row],[VolRednWind]]*(FCAP*IRR_TARGET-CalcTable[[#This Row],[IWC]])))</f>
        <v>#NAME?</v>
      </c>
      <c r="AB6713" s="13" t="e">
        <f ca="1">CalcTable[[#This Row],[IWC]]+CalcTable[[#This Row],[Eff Precip]]+CalcTable[[#This Row],[IrrAmt]]-CalcTable[[#This Row],[AET]]</f>
        <v>#NAME?</v>
      </c>
      <c r="AC6713" s="13" t="e">
        <f ca="1">IF(CalcTable[[#This Row],[PWC]]&gt;FCAP,MIN(24*PERC,MIN(SAT,CalcTable[[#This Row],[PWC]])-FCAP),0)</f>
        <v>#NAME?</v>
      </c>
      <c r="AD6713" s="13" t="e">
        <f ca="1">IF(CalcTable[[#This Row],[PWC]]&gt;SAT,CalcTable[[#This Row],[PWC]]-SAT,0)</f>
        <v>#NAME?</v>
      </c>
      <c r="AE6713" s="13" t="e">
        <f ca="1">CalcTable[[#This Row],[PWC]]-CalcTable[[#This Row],[PercAmt]]-CalcTable[[#This Row],[Runoff]]</f>
        <v>#NAME?</v>
      </c>
      <c r="AF6713" s="13" t="e">
        <f ca="1">CalcTable[[#This Row],[IrrAmt]]/1000*CUR_IRR_AREA*10000/IRR_EFF</f>
        <v>#NAME?</v>
      </c>
      <c r="AG6713" s="147"/>
      <c r="AH6713" s="13"/>
      <c r="AI6713" s="50">
        <v>0</v>
      </c>
      <c r="AJ6713" s="50">
        <v>0</v>
      </c>
      <c r="AK6713" s="50">
        <v>7.131352251953885</v>
      </c>
      <c r="AL6713" s="50">
        <v>0</v>
      </c>
      <c r="AM6713" s="50"/>
      <c r="AN6713" s="50"/>
      <c r="AO6713" s="50"/>
      <c r="AP6713" s="50"/>
      <c r="AQ6713" s="50"/>
      <c r="AR6713" s="50"/>
      <c r="AS6713" s="50"/>
      <c r="AT6713" s="50"/>
      <c r="AU6713" s="50"/>
      <c r="AV6713" s="50"/>
      <c r="AW6713" s="50"/>
      <c r="AX6713" s="50">
        <f t="shared" si="2107"/>
        <v>7.131352251953885</v>
      </c>
      <c r="AY6713" s="50"/>
      <c r="AZ6713" s="50">
        <f t="shared" si="2097"/>
        <v>104.59316636199033</v>
      </c>
      <c r="BA6713" s="50">
        <f t="shared" si="2098"/>
        <v>161.04027201766763</v>
      </c>
      <c r="BB6713" s="50">
        <f t="shared" si="2099"/>
        <v>166.02089898728624</v>
      </c>
      <c r="BC6713" s="17">
        <f t="shared" si="2100"/>
        <v>20038</v>
      </c>
      <c r="BD6713" s="50">
        <f t="shared" si="2101"/>
        <v>7.131352251953885</v>
      </c>
      <c r="BE6713" s="50">
        <f t="shared" si="2102"/>
        <v>104.59316636199033</v>
      </c>
      <c r="BF6713" s="50">
        <f t="shared" si="2108"/>
        <v>171.08112369272925</v>
      </c>
      <c r="BG6713" s="50"/>
      <c r="BH6713" s="17">
        <f t="shared" si="2103"/>
        <v>0</v>
      </c>
      <c r="BI6713" s="17">
        <f t="shared" si="2111"/>
        <v>6713</v>
      </c>
      <c r="BJ6713" s="17">
        <f t="shared" si="2109"/>
        <v>6713</v>
      </c>
      <c r="BK6713" s="150">
        <f t="shared" si="2110"/>
        <v>37856</v>
      </c>
      <c r="BL6713" s="50" t="e">
        <f t="shared" ca="1" si="2104"/>
        <v>#NAME?</v>
      </c>
      <c r="BM6713" s="50" t="e">
        <f t="shared" ca="1" si="2105"/>
        <v>#NAME?</v>
      </c>
      <c r="BN6713" s="50" t="e">
        <f t="shared" ca="1" si="2106"/>
        <v>#NAME?</v>
      </c>
    </row>
    <row r="6714" spans="1:66" x14ac:dyDescent="0.35">
      <c r="A6714" s="48">
        <v>37857</v>
      </c>
      <c r="B6714" s="17">
        <v>2003</v>
      </c>
      <c r="C6714" s="17">
        <v>8</v>
      </c>
      <c r="D6714" s="17">
        <v>236</v>
      </c>
      <c r="E6714" s="17">
        <v>24</v>
      </c>
      <c r="F6714" s="17">
        <v>1</v>
      </c>
      <c r="G6714" s="50">
        <v>4.5</v>
      </c>
      <c r="H6714" s="32">
        <v>4.3042704082559728</v>
      </c>
      <c r="I6714" s="50">
        <v>4.666666666666667</v>
      </c>
      <c r="J6714" s="13">
        <v>0</v>
      </c>
      <c r="K6714" s="13">
        <f t="shared" si="2092"/>
        <v>0</v>
      </c>
      <c r="L6714" s="13">
        <f t="shared" si="2093"/>
        <v>0</v>
      </c>
      <c r="M6714" s="13" t="e">
        <f ca="1">CalcTable[[#This Row],[IWC]]-AE6713</f>
        <v>#NAME?</v>
      </c>
      <c r="N6714" s="13" t="e">
        <f ca="1">IF(CalcTable[[#This Row],[Day of Year]]&lt;123,FCAP,AE6713)</f>
        <v>#NAME?</v>
      </c>
      <c r="O6714" s="17" t="e">
        <f ca="1">IF(IRR_DRIP,5,COUNTIF('IDET Wind Values'!C6698:G6698,"&lt;="&amp;IRR_MAXWIND))</f>
        <v>#NAME?</v>
      </c>
      <c r="P6714" s="13" t="e">
        <f ca="1">CalcTable[[#This Row],[ET_o]]*KL</f>
        <v>#NAME?</v>
      </c>
      <c r="Q6714" s="13" t="e">
        <f ca="1">IF(WILTPT&lt;=0,1,MAX(0,MIN(1,(CalcTable[[#This Row],[IWC]]-WILTPT)/(MAD-WILTPT))))</f>
        <v>#NAME?</v>
      </c>
      <c r="R6714" s="13" t="e">
        <f ca="1">CalcTable[[#This Row],[ETMult]]*CalcTable[[#This Row],[ETb]]</f>
        <v>#NAME?</v>
      </c>
      <c r="S6714" s="13" t="b">
        <f>INDEX(IRR_LIST,CalcTable[[#This Row],[Day of Week]]+1)</f>
        <v>1</v>
      </c>
      <c r="T6714" s="13">
        <f t="shared" ca="1" si="2094"/>
        <v>0.8</v>
      </c>
      <c r="U6714" s="13" t="b">
        <f ca="1">IF(CalcTable[[#This Row],[IrrPrecip]]&gt;=IC_MM,FALSE,TRUE)</f>
        <v>1</v>
      </c>
      <c r="V6714" s="13" t="b">
        <f t="shared" si="2095"/>
        <v>1</v>
      </c>
      <c r="W6714" s="13" t="e">
        <f ca="1">IF(AND(IRR_DRIP=FALSE,CalcTable[[#This Row],[IrrHours]]&lt;=0),FALSE,TRUE)</f>
        <v>#NAME?</v>
      </c>
      <c r="X6714" s="13" t="e">
        <f ca="1">AND(CalcTable[[#This Row],[IrrDay]],CalcTable[[#This Row],[IrrRain]],CalcTable[[#This Row],[IrrWarm]],CalcTable[[#This Row],[IrrWindy]])</f>
        <v>#NAME?</v>
      </c>
      <c r="Y6714" s="13" t="e">
        <f t="shared" ca="1" si="2096"/>
        <v>#NAME?</v>
      </c>
      <c r="Z6714" s="13" t="e">
        <f ca="1">CalcTable[[#This Row],[IrrHours]]/5</f>
        <v>#NAME?</v>
      </c>
      <c r="AA6714" s="13" t="e">
        <f ca="1">IF(CalcTable[[#This Row],[IrrFlag]]=FALSE,0,MAX(0,CalcTable[[#This Row],[VolRednWind]]*(FCAP*IRR_TARGET-CalcTable[[#This Row],[IWC]])))</f>
        <v>#NAME?</v>
      </c>
      <c r="AB6714" s="13" t="e">
        <f ca="1">CalcTable[[#This Row],[IWC]]+CalcTable[[#This Row],[Eff Precip]]+CalcTable[[#This Row],[IrrAmt]]-CalcTable[[#This Row],[AET]]</f>
        <v>#NAME?</v>
      </c>
      <c r="AC6714" s="13" t="e">
        <f ca="1">IF(CalcTable[[#This Row],[PWC]]&gt;FCAP,MIN(24*PERC,MIN(SAT,CalcTable[[#This Row],[PWC]])-FCAP),0)</f>
        <v>#NAME?</v>
      </c>
      <c r="AD6714" s="13" t="e">
        <f ca="1">IF(CalcTable[[#This Row],[PWC]]&gt;SAT,CalcTable[[#This Row],[PWC]]-SAT,0)</f>
        <v>#NAME?</v>
      </c>
      <c r="AE6714" s="13" t="e">
        <f ca="1">CalcTable[[#This Row],[PWC]]-CalcTable[[#This Row],[PercAmt]]-CalcTable[[#This Row],[Runoff]]</f>
        <v>#NAME?</v>
      </c>
      <c r="AF6714" s="13" t="e">
        <f ca="1">CalcTable[[#This Row],[IrrAmt]]/1000*CUR_IRR_AREA*10000/IRR_EFF</f>
        <v>#NAME?</v>
      </c>
      <c r="AG6714" s="147"/>
      <c r="AH6714" s="13"/>
      <c r="AI6714" s="50">
        <v>0</v>
      </c>
      <c r="AJ6714" s="50">
        <v>0</v>
      </c>
      <c r="AK6714" s="50">
        <v>0</v>
      </c>
      <c r="AL6714" s="50">
        <v>0</v>
      </c>
      <c r="AM6714" s="50"/>
      <c r="AN6714" s="50"/>
      <c r="AO6714" s="50"/>
      <c r="AP6714" s="50"/>
      <c r="AQ6714" s="50"/>
      <c r="AR6714" s="50"/>
      <c r="AS6714" s="50"/>
      <c r="AT6714" s="50"/>
      <c r="AU6714" s="50"/>
      <c r="AV6714" s="50"/>
      <c r="AW6714" s="50"/>
      <c r="AX6714" s="50">
        <f t="shared" si="2107"/>
        <v>0</v>
      </c>
      <c r="AY6714" s="50"/>
      <c r="AZ6714" s="50">
        <f t="shared" si="2097"/>
        <v>0</v>
      </c>
      <c r="BA6714" s="50">
        <f t="shared" si="2098"/>
        <v>0</v>
      </c>
      <c r="BB6714" s="50">
        <f t="shared" si="2099"/>
        <v>0</v>
      </c>
      <c r="BC6714" s="17">
        <f t="shared" si="2100"/>
        <v>20038</v>
      </c>
      <c r="BD6714" s="50">
        <f t="shared" si="2101"/>
        <v>0</v>
      </c>
      <c r="BE6714" s="50">
        <f t="shared" si="2102"/>
        <v>0</v>
      </c>
      <c r="BF6714" s="50">
        <f t="shared" si="2108"/>
        <v>0</v>
      </c>
      <c r="BG6714" s="50"/>
      <c r="BH6714" s="17">
        <f t="shared" si="2103"/>
        <v>0</v>
      </c>
      <c r="BI6714" s="17">
        <f t="shared" si="2111"/>
        <v>6714</v>
      </c>
      <c r="BJ6714" s="17">
        <f t="shared" si="2109"/>
        <v>6714</v>
      </c>
      <c r="BK6714" s="150">
        <f t="shared" si="2110"/>
        <v>37857</v>
      </c>
      <c r="BL6714" s="50" t="e">
        <f t="shared" ca="1" si="2104"/>
        <v>#NAME?</v>
      </c>
      <c r="BM6714" s="50" t="e">
        <f t="shared" ca="1" si="2105"/>
        <v>#NAME?</v>
      </c>
      <c r="BN6714" s="50" t="e">
        <f t="shared" ca="1" si="2106"/>
        <v>#NAME?</v>
      </c>
    </row>
    <row r="6715" spans="1:66" x14ac:dyDescent="0.35">
      <c r="A6715" s="48">
        <v>37858</v>
      </c>
      <c r="B6715" s="17">
        <v>2003</v>
      </c>
      <c r="C6715" s="17">
        <v>8</v>
      </c>
      <c r="D6715" s="17">
        <v>237</v>
      </c>
      <c r="E6715" s="17">
        <v>25</v>
      </c>
      <c r="F6715" s="17">
        <v>2</v>
      </c>
      <c r="G6715" s="50">
        <v>7.5</v>
      </c>
      <c r="H6715" s="32">
        <v>5.1898491371851279</v>
      </c>
      <c r="I6715" s="50">
        <v>13.666666666666666</v>
      </c>
      <c r="J6715" s="13">
        <v>0</v>
      </c>
      <c r="K6715" s="13">
        <f t="shared" si="2092"/>
        <v>0</v>
      </c>
      <c r="L6715" s="13">
        <f t="shared" si="2093"/>
        <v>0</v>
      </c>
      <c r="M6715" s="13" t="e">
        <f ca="1">CalcTable[[#This Row],[IWC]]-AE6714</f>
        <v>#NAME?</v>
      </c>
      <c r="N6715" s="13" t="e">
        <f ca="1">IF(CalcTable[[#This Row],[Day of Year]]&lt;123,FCAP,AE6714)</f>
        <v>#NAME?</v>
      </c>
      <c r="O6715" s="17" t="e">
        <f ca="1">IF(IRR_DRIP,5,COUNTIF('IDET Wind Values'!C6699:G6699,"&lt;="&amp;IRR_MAXWIND))</f>
        <v>#NAME?</v>
      </c>
      <c r="P6715" s="13" t="e">
        <f ca="1">CalcTable[[#This Row],[ET_o]]*KL</f>
        <v>#NAME?</v>
      </c>
      <c r="Q6715" s="13" t="e">
        <f ca="1">IF(WILTPT&lt;=0,1,MAX(0,MIN(1,(CalcTable[[#This Row],[IWC]]-WILTPT)/(MAD-WILTPT))))</f>
        <v>#NAME?</v>
      </c>
      <c r="R6715" s="13" t="e">
        <f ca="1">CalcTable[[#This Row],[ETMult]]*CalcTable[[#This Row],[ETb]]</f>
        <v>#NAME?</v>
      </c>
      <c r="S6715" s="13" t="b">
        <f>INDEX(IRR_LIST,CalcTable[[#This Row],[Day of Week]]+1)</f>
        <v>0</v>
      </c>
      <c r="T6715" s="13">
        <f t="shared" ca="1" si="2094"/>
        <v>0.8</v>
      </c>
      <c r="U6715" s="13" t="b">
        <f ca="1">IF(CalcTable[[#This Row],[IrrPrecip]]&gt;=IC_MM,FALSE,TRUE)</f>
        <v>1</v>
      </c>
      <c r="V6715" s="13" t="b">
        <f t="shared" si="2095"/>
        <v>1</v>
      </c>
      <c r="W6715" s="13" t="e">
        <f ca="1">IF(AND(IRR_DRIP=FALSE,CalcTable[[#This Row],[IrrHours]]&lt;=0),FALSE,TRUE)</f>
        <v>#NAME?</v>
      </c>
      <c r="X6715" s="13" t="e">
        <f ca="1">AND(CalcTable[[#This Row],[IrrDay]],CalcTable[[#This Row],[IrrRain]],CalcTable[[#This Row],[IrrWarm]],CalcTable[[#This Row],[IrrWindy]])</f>
        <v>#NAME?</v>
      </c>
      <c r="Y6715" s="13" t="e">
        <f t="shared" ca="1" si="2096"/>
        <v>#NAME?</v>
      </c>
      <c r="Z6715" s="13" t="e">
        <f ca="1">CalcTable[[#This Row],[IrrHours]]/5</f>
        <v>#NAME?</v>
      </c>
      <c r="AA6715" s="13" t="e">
        <f ca="1">IF(CalcTable[[#This Row],[IrrFlag]]=FALSE,0,MAX(0,CalcTable[[#This Row],[VolRednWind]]*(FCAP*IRR_TARGET-CalcTable[[#This Row],[IWC]])))</f>
        <v>#NAME?</v>
      </c>
      <c r="AB6715" s="13" t="e">
        <f ca="1">CalcTable[[#This Row],[IWC]]+CalcTable[[#This Row],[Eff Precip]]+CalcTable[[#This Row],[IrrAmt]]-CalcTable[[#This Row],[AET]]</f>
        <v>#NAME?</v>
      </c>
      <c r="AC6715" s="13" t="e">
        <f ca="1">IF(CalcTable[[#This Row],[PWC]]&gt;FCAP,MIN(24*PERC,MIN(SAT,CalcTable[[#This Row],[PWC]])-FCAP),0)</f>
        <v>#NAME?</v>
      </c>
      <c r="AD6715" s="13" t="e">
        <f ca="1">IF(CalcTable[[#This Row],[PWC]]&gt;SAT,CalcTable[[#This Row],[PWC]]-SAT,0)</f>
        <v>#NAME?</v>
      </c>
      <c r="AE6715" s="13" t="e">
        <f ca="1">CalcTable[[#This Row],[PWC]]-CalcTable[[#This Row],[PercAmt]]-CalcTable[[#This Row],[Runoff]]</f>
        <v>#NAME?</v>
      </c>
      <c r="AF6715" s="13" t="e">
        <f ca="1">CalcTable[[#This Row],[IrrAmt]]/1000*CUR_IRR_AREA*10000/IRR_EFF</f>
        <v>#NAME?</v>
      </c>
      <c r="AG6715" s="147"/>
      <c r="AH6715" s="13"/>
      <c r="AI6715" s="50">
        <v>0</v>
      </c>
      <c r="AJ6715" s="50">
        <v>0</v>
      </c>
      <c r="AK6715" s="50">
        <v>3.4678946700626612</v>
      </c>
      <c r="AL6715" s="50">
        <v>7.7437682043899443</v>
      </c>
      <c r="AM6715" s="50"/>
      <c r="AN6715" s="50"/>
      <c r="AO6715" s="50"/>
      <c r="AP6715" s="50"/>
      <c r="AQ6715" s="50"/>
      <c r="AR6715" s="50"/>
      <c r="AS6715" s="50"/>
      <c r="AT6715" s="50"/>
      <c r="AU6715" s="50"/>
      <c r="AV6715" s="50"/>
      <c r="AW6715" s="50"/>
      <c r="AX6715" s="50">
        <f t="shared" si="2107"/>
        <v>11.211662874452605</v>
      </c>
      <c r="AY6715" s="50"/>
      <c r="AZ6715" s="50">
        <f t="shared" si="2097"/>
        <v>278.01298915635743</v>
      </c>
      <c r="BA6715" s="50">
        <f t="shared" si="2098"/>
        <v>428.05174520899476</v>
      </c>
      <c r="BB6715" s="50">
        <f t="shared" si="2099"/>
        <v>441.29045897834521</v>
      </c>
      <c r="BC6715" s="17">
        <f t="shared" si="2100"/>
        <v>20038</v>
      </c>
      <c r="BD6715" s="50">
        <f t="shared" si="2101"/>
        <v>11.211662874452605</v>
      </c>
      <c r="BE6715" s="50">
        <f t="shared" si="2102"/>
        <v>278.01298915635743</v>
      </c>
      <c r="BF6715" s="50">
        <f t="shared" si="2108"/>
        <v>454.74074684222131</v>
      </c>
      <c r="BG6715" s="50"/>
      <c r="BH6715" s="17">
        <f t="shared" si="2103"/>
        <v>0</v>
      </c>
      <c r="BI6715" s="17">
        <f t="shared" si="2111"/>
        <v>6715</v>
      </c>
      <c r="BJ6715" s="17">
        <f t="shared" si="2109"/>
        <v>6715</v>
      </c>
      <c r="BK6715" s="150">
        <f t="shared" si="2110"/>
        <v>37858</v>
      </c>
      <c r="BL6715" s="50" t="e">
        <f t="shared" ca="1" si="2104"/>
        <v>#NAME?</v>
      </c>
      <c r="BM6715" s="50" t="e">
        <f t="shared" ca="1" si="2105"/>
        <v>#NAME?</v>
      </c>
      <c r="BN6715" s="50" t="e">
        <f t="shared" ca="1" si="2106"/>
        <v>#NAME?</v>
      </c>
    </row>
    <row r="6716" spans="1:66" x14ac:dyDescent="0.35">
      <c r="A6716" s="48">
        <v>37859</v>
      </c>
      <c r="B6716" s="17">
        <v>2003</v>
      </c>
      <c r="C6716" s="17">
        <v>8</v>
      </c>
      <c r="D6716" s="17">
        <v>238</v>
      </c>
      <c r="E6716" s="17">
        <v>26</v>
      </c>
      <c r="F6716" s="17">
        <v>3</v>
      </c>
      <c r="G6716" s="50">
        <v>11.8</v>
      </c>
      <c r="H6716" s="32">
        <v>5.2326339849636572</v>
      </c>
      <c r="I6716" s="50">
        <v>7.833333333333333</v>
      </c>
      <c r="J6716" s="13">
        <v>0</v>
      </c>
      <c r="K6716" s="13">
        <f t="shared" si="2092"/>
        <v>0</v>
      </c>
      <c r="L6716" s="13">
        <f t="shared" si="2093"/>
        <v>0</v>
      </c>
      <c r="M6716" s="13" t="e">
        <f ca="1">CalcTable[[#This Row],[IWC]]-AE6715</f>
        <v>#NAME?</v>
      </c>
      <c r="N6716" s="13" t="e">
        <f ca="1">IF(CalcTable[[#This Row],[Day of Year]]&lt;123,FCAP,AE6715)</f>
        <v>#NAME?</v>
      </c>
      <c r="O6716" s="17" t="e">
        <f ca="1">IF(IRR_DRIP,5,COUNTIF('IDET Wind Values'!C6700:G6700,"&lt;="&amp;IRR_MAXWIND))</f>
        <v>#NAME?</v>
      </c>
      <c r="P6716" s="13" t="e">
        <f ca="1">CalcTable[[#This Row],[ET_o]]*KL</f>
        <v>#NAME?</v>
      </c>
      <c r="Q6716" s="13" t="e">
        <f ca="1">IF(WILTPT&lt;=0,1,MAX(0,MIN(1,(CalcTable[[#This Row],[IWC]]-WILTPT)/(MAD-WILTPT))))</f>
        <v>#NAME?</v>
      </c>
      <c r="R6716" s="13" t="e">
        <f ca="1">CalcTable[[#This Row],[ETMult]]*CalcTable[[#This Row],[ETb]]</f>
        <v>#NAME?</v>
      </c>
      <c r="S6716" s="13" t="b">
        <f>INDEX(IRR_LIST,CalcTable[[#This Row],[Day of Week]]+1)</f>
        <v>1</v>
      </c>
      <c r="T6716" s="13">
        <f t="shared" ca="1" si="2094"/>
        <v>0</v>
      </c>
      <c r="U6716" s="13" t="b">
        <f ca="1">IF(CalcTable[[#This Row],[IrrPrecip]]&gt;=IC_MM,FALSE,TRUE)</f>
        <v>1</v>
      </c>
      <c r="V6716" s="13" t="b">
        <f t="shared" si="2095"/>
        <v>1</v>
      </c>
      <c r="W6716" s="13" t="e">
        <f ca="1">IF(AND(IRR_DRIP=FALSE,CalcTable[[#This Row],[IrrHours]]&lt;=0),FALSE,TRUE)</f>
        <v>#NAME?</v>
      </c>
      <c r="X6716" s="13" t="e">
        <f ca="1">AND(CalcTable[[#This Row],[IrrDay]],CalcTable[[#This Row],[IrrRain]],CalcTable[[#This Row],[IrrWarm]],CalcTable[[#This Row],[IrrWindy]])</f>
        <v>#NAME?</v>
      </c>
      <c r="Y6716" s="13" t="e">
        <f t="shared" ca="1" si="2096"/>
        <v>#NAME?</v>
      </c>
      <c r="Z6716" s="13" t="e">
        <f ca="1">CalcTable[[#This Row],[IrrHours]]/5</f>
        <v>#NAME?</v>
      </c>
      <c r="AA6716" s="13" t="e">
        <f ca="1">IF(CalcTable[[#This Row],[IrrFlag]]=FALSE,0,MAX(0,CalcTable[[#This Row],[VolRednWind]]*(FCAP*IRR_TARGET-CalcTable[[#This Row],[IWC]])))</f>
        <v>#NAME?</v>
      </c>
      <c r="AB6716" s="13" t="e">
        <f ca="1">CalcTable[[#This Row],[IWC]]+CalcTable[[#This Row],[Eff Precip]]+CalcTable[[#This Row],[IrrAmt]]-CalcTable[[#This Row],[AET]]</f>
        <v>#NAME?</v>
      </c>
      <c r="AC6716" s="13" t="e">
        <f ca="1">IF(CalcTable[[#This Row],[PWC]]&gt;FCAP,MIN(24*PERC,MIN(SAT,CalcTable[[#This Row],[PWC]])-FCAP),0)</f>
        <v>#NAME?</v>
      </c>
      <c r="AD6716" s="13" t="e">
        <f ca="1">IF(CalcTable[[#This Row],[PWC]]&gt;SAT,CalcTable[[#This Row],[PWC]]-SAT,0)</f>
        <v>#NAME?</v>
      </c>
      <c r="AE6716" s="13" t="e">
        <f ca="1">CalcTable[[#This Row],[PWC]]-CalcTable[[#This Row],[PercAmt]]-CalcTable[[#This Row],[Runoff]]</f>
        <v>#NAME?</v>
      </c>
      <c r="AF6716" s="13" t="e">
        <f ca="1">CalcTable[[#This Row],[IrrAmt]]/1000*CUR_IRR_AREA*10000/IRR_EFF</f>
        <v>#NAME?</v>
      </c>
      <c r="AG6716" s="147"/>
      <c r="AH6716" s="13"/>
      <c r="AI6716" s="50">
        <v>0</v>
      </c>
      <c r="AJ6716" s="50">
        <v>0</v>
      </c>
      <c r="AK6716" s="50">
        <v>0</v>
      </c>
      <c r="AL6716" s="50">
        <v>0</v>
      </c>
      <c r="AM6716" s="50"/>
      <c r="AN6716" s="50"/>
      <c r="AO6716" s="50"/>
      <c r="AP6716" s="50"/>
      <c r="AQ6716" s="50"/>
      <c r="AR6716" s="50"/>
      <c r="AS6716" s="50"/>
      <c r="AT6716" s="50"/>
      <c r="AU6716" s="50"/>
      <c r="AV6716" s="50"/>
      <c r="AW6716" s="50"/>
      <c r="AX6716" s="50">
        <f t="shared" si="2107"/>
        <v>0</v>
      </c>
      <c r="AY6716" s="50"/>
      <c r="AZ6716" s="50">
        <f t="shared" si="2097"/>
        <v>0</v>
      </c>
      <c r="BA6716" s="50">
        <f t="shared" si="2098"/>
        <v>0</v>
      </c>
      <c r="BB6716" s="50">
        <f t="shared" si="2099"/>
        <v>0</v>
      </c>
      <c r="BC6716" s="17">
        <f t="shared" si="2100"/>
        <v>20038</v>
      </c>
      <c r="BD6716" s="50">
        <f t="shared" si="2101"/>
        <v>0</v>
      </c>
      <c r="BE6716" s="50">
        <f t="shared" si="2102"/>
        <v>0</v>
      </c>
      <c r="BF6716" s="50">
        <f t="shared" si="2108"/>
        <v>0</v>
      </c>
      <c r="BG6716" s="50"/>
      <c r="BH6716" s="17">
        <f t="shared" si="2103"/>
        <v>0</v>
      </c>
      <c r="BI6716" s="17">
        <f t="shared" si="2111"/>
        <v>6716</v>
      </c>
      <c r="BJ6716" s="17">
        <f t="shared" si="2109"/>
        <v>6716</v>
      </c>
      <c r="BK6716" s="150">
        <f t="shared" si="2110"/>
        <v>37859</v>
      </c>
      <c r="BL6716" s="50" t="e">
        <f t="shared" ca="1" si="2104"/>
        <v>#NAME?</v>
      </c>
      <c r="BM6716" s="50" t="e">
        <f t="shared" ca="1" si="2105"/>
        <v>#NAME?</v>
      </c>
      <c r="BN6716" s="50" t="e">
        <f t="shared" ca="1" si="2106"/>
        <v>#NAME?</v>
      </c>
    </row>
    <row r="6717" spans="1:66" x14ac:dyDescent="0.35">
      <c r="A6717" s="48">
        <v>37860</v>
      </c>
      <c r="B6717" s="17">
        <v>2003</v>
      </c>
      <c r="C6717" s="17">
        <v>8</v>
      </c>
      <c r="D6717" s="17">
        <v>239</v>
      </c>
      <c r="E6717" s="17">
        <v>27</v>
      </c>
      <c r="F6717" s="17">
        <v>4</v>
      </c>
      <c r="G6717" s="50">
        <v>9.5</v>
      </c>
      <c r="H6717" s="32">
        <v>3.5621100694402124</v>
      </c>
      <c r="I6717" s="50">
        <v>12.666666666666666</v>
      </c>
      <c r="J6717" s="13">
        <v>6</v>
      </c>
      <c r="K6717" s="13">
        <f t="shared" si="2092"/>
        <v>6</v>
      </c>
      <c r="L6717" s="13">
        <f t="shared" si="2093"/>
        <v>0.75</v>
      </c>
      <c r="M6717" s="13" t="e">
        <f ca="1">CalcTable[[#This Row],[IWC]]-AE6716</f>
        <v>#NAME?</v>
      </c>
      <c r="N6717" s="13" t="e">
        <f ca="1">IF(CalcTable[[#This Row],[Day of Year]]&lt;123,FCAP,AE6716)</f>
        <v>#NAME?</v>
      </c>
      <c r="O6717" s="17" t="e">
        <f ca="1">IF(IRR_DRIP,5,COUNTIF('IDET Wind Values'!C6701:G6701,"&lt;="&amp;IRR_MAXWIND))</f>
        <v>#NAME?</v>
      </c>
      <c r="P6717" s="13" t="e">
        <f ca="1">CalcTable[[#This Row],[ET_o]]*KL</f>
        <v>#NAME?</v>
      </c>
      <c r="Q6717" s="13" t="e">
        <f ca="1">IF(WILTPT&lt;=0,1,MAX(0,MIN(1,(CalcTable[[#This Row],[IWC]]-WILTPT)/(MAD-WILTPT))))</f>
        <v>#NAME?</v>
      </c>
      <c r="R6717" s="13" t="e">
        <f ca="1">CalcTable[[#This Row],[ETMult]]*CalcTable[[#This Row],[ETb]]</f>
        <v>#NAME?</v>
      </c>
      <c r="S6717" s="13" t="b">
        <f>INDEX(IRR_LIST,CalcTable[[#This Row],[Day of Week]]+1)</f>
        <v>0</v>
      </c>
      <c r="T6717" s="13">
        <f t="shared" ca="1" si="2094"/>
        <v>0</v>
      </c>
      <c r="U6717" s="13" t="b">
        <f ca="1">IF(CalcTable[[#This Row],[IrrPrecip]]&gt;=IC_MM,FALSE,TRUE)</f>
        <v>1</v>
      </c>
      <c r="V6717" s="13" t="b">
        <f t="shared" si="2095"/>
        <v>1</v>
      </c>
      <c r="W6717" s="13" t="e">
        <f ca="1">IF(AND(IRR_DRIP=FALSE,CalcTable[[#This Row],[IrrHours]]&lt;=0),FALSE,TRUE)</f>
        <v>#NAME?</v>
      </c>
      <c r="X6717" s="13" t="e">
        <f ca="1">AND(CalcTable[[#This Row],[IrrDay]],CalcTable[[#This Row],[IrrRain]],CalcTable[[#This Row],[IrrWarm]],CalcTable[[#This Row],[IrrWindy]])</f>
        <v>#NAME?</v>
      </c>
      <c r="Y6717" s="13" t="e">
        <f t="shared" ca="1" si="2096"/>
        <v>#NAME?</v>
      </c>
      <c r="Z6717" s="13" t="e">
        <f ca="1">CalcTable[[#This Row],[IrrHours]]/5</f>
        <v>#NAME?</v>
      </c>
      <c r="AA6717" s="13" t="e">
        <f ca="1">IF(CalcTable[[#This Row],[IrrFlag]]=FALSE,0,MAX(0,CalcTable[[#This Row],[VolRednWind]]*(FCAP*IRR_TARGET-CalcTable[[#This Row],[IWC]])))</f>
        <v>#NAME?</v>
      </c>
      <c r="AB6717" s="13" t="e">
        <f ca="1">CalcTable[[#This Row],[IWC]]+CalcTable[[#This Row],[Eff Precip]]+CalcTable[[#This Row],[IrrAmt]]-CalcTable[[#This Row],[AET]]</f>
        <v>#NAME?</v>
      </c>
      <c r="AC6717" s="13" t="e">
        <f ca="1">IF(CalcTable[[#This Row],[PWC]]&gt;FCAP,MIN(24*PERC,MIN(SAT,CalcTable[[#This Row],[PWC]])-FCAP),0)</f>
        <v>#NAME?</v>
      </c>
      <c r="AD6717" s="13" t="e">
        <f ca="1">IF(CalcTable[[#This Row],[PWC]]&gt;SAT,CalcTable[[#This Row],[PWC]]-SAT,0)</f>
        <v>#NAME?</v>
      </c>
      <c r="AE6717" s="13" t="e">
        <f ca="1">CalcTable[[#This Row],[PWC]]-CalcTable[[#This Row],[PercAmt]]-CalcTable[[#This Row],[Runoff]]</f>
        <v>#NAME?</v>
      </c>
      <c r="AF6717" s="13" t="e">
        <f ca="1">CalcTable[[#This Row],[IrrAmt]]/1000*CUR_IRR_AREA*10000/IRR_EFF</f>
        <v>#NAME?</v>
      </c>
      <c r="AG6717" s="147"/>
      <c r="AH6717" s="13"/>
      <c r="AI6717" s="50">
        <v>0</v>
      </c>
      <c r="AJ6717" s="50">
        <v>0</v>
      </c>
      <c r="AK6717" s="50">
        <v>0</v>
      </c>
      <c r="AL6717" s="50">
        <v>5.4831264270649029</v>
      </c>
      <c r="AM6717" s="50"/>
      <c r="AN6717" s="50"/>
      <c r="AO6717" s="50"/>
      <c r="AP6717" s="50"/>
      <c r="AQ6717" s="50"/>
      <c r="AR6717" s="50"/>
      <c r="AS6717" s="50"/>
      <c r="AT6717" s="50"/>
      <c r="AU6717" s="50"/>
      <c r="AV6717" s="50"/>
      <c r="AW6717" s="50"/>
      <c r="AX6717" s="50">
        <f t="shared" si="2107"/>
        <v>5.4831264270649029</v>
      </c>
      <c r="AY6717" s="50"/>
      <c r="AZ6717" s="50">
        <f t="shared" si="2097"/>
        <v>160.83837519390383</v>
      </c>
      <c r="BA6717" s="50">
        <f t="shared" si="2098"/>
        <v>247.64003799696306</v>
      </c>
      <c r="BB6717" s="50">
        <f t="shared" si="2099"/>
        <v>255.29900824429183</v>
      </c>
      <c r="BC6717" s="17">
        <f t="shared" si="2100"/>
        <v>20038</v>
      </c>
      <c r="BD6717" s="50">
        <f t="shared" si="2101"/>
        <v>5.4831264270649029</v>
      </c>
      <c r="BE6717" s="50">
        <f t="shared" si="2102"/>
        <v>160.83837519390383</v>
      </c>
      <c r="BF6717" s="50">
        <f t="shared" si="2108"/>
        <v>263.08038008767517</v>
      </c>
      <c r="BG6717" s="50"/>
      <c r="BH6717" s="17">
        <f t="shared" si="2103"/>
        <v>0</v>
      </c>
      <c r="BI6717" s="17">
        <f t="shared" si="2111"/>
        <v>6717</v>
      </c>
      <c r="BJ6717" s="17">
        <f t="shared" si="2109"/>
        <v>6717</v>
      </c>
      <c r="BK6717" s="150">
        <f t="shared" si="2110"/>
        <v>37860</v>
      </c>
      <c r="BL6717" s="50" t="e">
        <f t="shared" ca="1" si="2104"/>
        <v>#NAME?</v>
      </c>
      <c r="BM6717" s="50" t="e">
        <f t="shared" ca="1" si="2105"/>
        <v>#NAME?</v>
      </c>
      <c r="BN6717" s="50" t="e">
        <f t="shared" ca="1" si="2106"/>
        <v>#NAME?</v>
      </c>
    </row>
    <row r="6718" spans="1:66" x14ac:dyDescent="0.35">
      <c r="A6718" s="48">
        <v>37861</v>
      </c>
      <c r="B6718" s="17">
        <v>2003</v>
      </c>
      <c r="C6718" s="17">
        <v>8</v>
      </c>
      <c r="D6718" s="17">
        <v>240</v>
      </c>
      <c r="E6718" s="17">
        <v>28</v>
      </c>
      <c r="F6718" s="17">
        <v>5</v>
      </c>
      <c r="G6718" s="50">
        <v>9.3000000000000007</v>
      </c>
      <c r="H6718" s="32">
        <v>2.780861538808483</v>
      </c>
      <c r="I6718" s="50">
        <v>20.166666666666668</v>
      </c>
      <c r="J6718" s="13">
        <v>0.2</v>
      </c>
      <c r="K6718" s="13">
        <f t="shared" si="2092"/>
        <v>0.2</v>
      </c>
      <c r="L6718" s="13">
        <f t="shared" si="2093"/>
        <v>0</v>
      </c>
      <c r="M6718" s="13" t="e">
        <f ca="1">CalcTable[[#This Row],[IWC]]-AE6717</f>
        <v>#NAME?</v>
      </c>
      <c r="N6718" s="13" t="e">
        <f ca="1">IF(CalcTable[[#This Row],[Day of Year]]&lt;123,FCAP,AE6717)</f>
        <v>#NAME?</v>
      </c>
      <c r="O6718" s="17" t="e">
        <f ca="1">IF(IRR_DRIP,5,COUNTIF('IDET Wind Values'!C6702:G6702,"&lt;="&amp;IRR_MAXWIND))</f>
        <v>#NAME?</v>
      </c>
      <c r="P6718" s="13" t="e">
        <f ca="1">CalcTable[[#This Row],[ET_o]]*KL</f>
        <v>#NAME?</v>
      </c>
      <c r="Q6718" s="13" t="e">
        <f ca="1">IF(WILTPT&lt;=0,1,MAX(0,MIN(1,(CalcTable[[#This Row],[IWC]]-WILTPT)/(MAD-WILTPT))))</f>
        <v>#NAME?</v>
      </c>
      <c r="R6718" s="13" t="e">
        <f ca="1">CalcTable[[#This Row],[ETMult]]*CalcTable[[#This Row],[ETb]]</f>
        <v>#NAME?</v>
      </c>
      <c r="S6718" s="13" t="b">
        <f>INDEX(IRR_LIST,CalcTable[[#This Row],[Day of Week]]+1)</f>
        <v>1</v>
      </c>
      <c r="T6718" s="13">
        <f t="shared" ca="1" si="2094"/>
        <v>6</v>
      </c>
      <c r="U6718" s="13" t="b">
        <f ca="1">IF(CalcTable[[#This Row],[IrrPrecip]]&gt;=IC_MM,FALSE,TRUE)</f>
        <v>1</v>
      </c>
      <c r="V6718" s="13" t="b">
        <f t="shared" si="2095"/>
        <v>0</v>
      </c>
      <c r="W6718" s="13" t="e">
        <f ca="1">IF(AND(IRR_DRIP=FALSE,CalcTable[[#This Row],[IrrHours]]&lt;=0),FALSE,TRUE)</f>
        <v>#NAME?</v>
      </c>
      <c r="X6718" s="13" t="e">
        <f ca="1">AND(CalcTable[[#This Row],[IrrDay]],CalcTable[[#This Row],[IrrRain]],CalcTable[[#This Row],[IrrWarm]],CalcTable[[#This Row],[IrrWindy]])</f>
        <v>#NAME?</v>
      </c>
      <c r="Y6718" s="13" t="e">
        <f t="shared" ca="1" si="2096"/>
        <v>#NAME?</v>
      </c>
      <c r="Z6718" s="13" t="e">
        <f ca="1">CalcTable[[#This Row],[IrrHours]]/5</f>
        <v>#NAME?</v>
      </c>
      <c r="AA6718" s="13" t="e">
        <f ca="1">IF(CalcTable[[#This Row],[IrrFlag]]=FALSE,0,MAX(0,CalcTable[[#This Row],[VolRednWind]]*(FCAP*IRR_TARGET-CalcTable[[#This Row],[IWC]])))</f>
        <v>#NAME?</v>
      </c>
      <c r="AB6718" s="13" t="e">
        <f ca="1">CalcTable[[#This Row],[IWC]]+CalcTable[[#This Row],[Eff Precip]]+CalcTable[[#This Row],[IrrAmt]]-CalcTable[[#This Row],[AET]]</f>
        <v>#NAME?</v>
      </c>
      <c r="AC6718" s="13" t="e">
        <f ca="1">IF(CalcTable[[#This Row],[PWC]]&gt;FCAP,MIN(24*PERC,MIN(SAT,CalcTable[[#This Row],[PWC]])-FCAP),0)</f>
        <v>#NAME?</v>
      </c>
      <c r="AD6718" s="13" t="e">
        <f ca="1">IF(CalcTable[[#This Row],[PWC]]&gt;SAT,CalcTable[[#This Row],[PWC]]-SAT,0)</f>
        <v>#NAME?</v>
      </c>
      <c r="AE6718" s="13" t="e">
        <f ca="1">CalcTable[[#This Row],[PWC]]-CalcTable[[#This Row],[PercAmt]]-CalcTable[[#This Row],[Runoff]]</f>
        <v>#NAME?</v>
      </c>
      <c r="AF6718" s="13" t="e">
        <f ca="1">CalcTable[[#This Row],[IrrAmt]]/1000*CUR_IRR_AREA*10000/IRR_EFF</f>
        <v>#NAME?</v>
      </c>
      <c r="AG6718" s="147"/>
      <c r="AH6718" s="13"/>
      <c r="AI6718" s="50">
        <v>0</v>
      </c>
      <c r="AJ6718" s="50">
        <v>0</v>
      </c>
      <c r="AK6718" s="50">
        <v>0</v>
      </c>
      <c r="AL6718" s="50">
        <v>0</v>
      </c>
      <c r="AM6718" s="50"/>
      <c r="AN6718" s="50"/>
      <c r="AO6718" s="50"/>
      <c r="AP6718" s="50"/>
      <c r="AQ6718" s="50"/>
      <c r="AR6718" s="50"/>
      <c r="AS6718" s="50"/>
      <c r="AT6718" s="50"/>
      <c r="AU6718" s="50"/>
      <c r="AV6718" s="50"/>
      <c r="AW6718" s="50"/>
      <c r="AX6718" s="50">
        <f t="shared" si="2107"/>
        <v>0</v>
      </c>
      <c r="AY6718" s="50"/>
      <c r="AZ6718" s="50">
        <f t="shared" si="2097"/>
        <v>0</v>
      </c>
      <c r="BA6718" s="50">
        <f t="shared" si="2098"/>
        <v>0</v>
      </c>
      <c r="BB6718" s="50">
        <f t="shared" si="2099"/>
        <v>0</v>
      </c>
      <c r="BC6718" s="17">
        <f t="shared" si="2100"/>
        <v>20038</v>
      </c>
      <c r="BD6718" s="50">
        <f t="shared" si="2101"/>
        <v>0</v>
      </c>
      <c r="BE6718" s="50">
        <f t="shared" si="2102"/>
        <v>0</v>
      </c>
      <c r="BF6718" s="50">
        <f t="shared" si="2108"/>
        <v>0</v>
      </c>
      <c r="BG6718" s="50"/>
      <c r="BH6718" s="17">
        <f t="shared" si="2103"/>
        <v>0</v>
      </c>
      <c r="BI6718" s="17">
        <f t="shared" si="2111"/>
        <v>6718</v>
      </c>
      <c r="BJ6718" s="17">
        <f t="shared" si="2109"/>
        <v>6718</v>
      </c>
      <c r="BK6718" s="150">
        <f t="shared" si="2110"/>
        <v>37861</v>
      </c>
      <c r="BL6718" s="50" t="e">
        <f t="shared" ca="1" si="2104"/>
        <v>#NAME?</v>
      </c>
      <c r="BM6718" s="50" t="e">
        <f t="shared" ca="1" si="2105"/>
        <v>#NAME?</v>
      </c>
      <c r="BN6718" s="50" t="e">
        <f t="shared" ca="1" si="2106"/>
        <v>#NAME?</v>
      </c>
    </row>
    <row r="6719" spans="1:66" x14ac:dyDescent="0.35">
      <c r="A6719" s="48">
        <v>37862</v>
      </c>
      <c r="B6719" s="17">
        <v>2003</v>
      </c>
      <c r="C6719" s="17">
        <v>8</v>
      </c>
      <c r="D6719" s="17">
        <v>241</v>
      </c>
      <c r="E6719" s="17">
        <v>29</v>
      </c>
      <c r="F6719" s="17">
        <v>6</v>
      </c>
      <c r="G6719" s="50">
        <v>2.8</v>
      </c>
      <c r="H6719" s="32">
        <v>3.8898176504301958</v>
      </c>
      <c r="I6719" s="50">
        <v>4</v>
      </c>
      <c r="J6719" s="13">
        <v>0</v>
      </c>
      <c r="K6719" s="13">
        <f t="shared" si="2092"/>
        <v>0</v>
      </c>
      <c r="L6719" s="13">
        <f t="shared" si="2093"/>
        <v>0</v>
      </c>
      <c r="M6719" s="13" t="e">
        <f ca="1">CalcTable[[#This Row],[IWC]]-AE6718</f>
        <v>#NAME?</v>
      </c>
      <c r="N6719" s="13" t="e">
        <f ca="1">IF(CalcTable[[#This Row],[Day of Year]]&lt;123,FCAP,AE6718)</f>
        <v>#NAME?</v>
      </c>
      <c r="O6719" s="17" t="e">
        <f ca="1">IF(IRR_DRIP,5,COUNTIF('IDET Wind Values'!C6703:G6703,"&lt;="&amp;IRR_MAXWIND))</f>
        <v>#NAME?</v>
      </c>
      <c r="P6719" s="13" t="e">
        <f ca="1">CalcTable[[#This Row],[ET_o]]*KL</f>
        <v>#NAME?</v>
      </c>
      <c r="Q6719" s="13" t="e">
        <f ca="1">IF(WILTPT&lt;=0,1,MAX(0,MIN(1,(CalcTable[[#This Row],[IWC]]-WILTPT)/(MAD-WILTPT))))</f>
        <v>#NAME?</v>
      </c>
      <c r="R6719" s="13" t="e">
        <f ca="1">CalcTable[[#This Row],[ETMult]]*CalcTable[[#This Row],[ETb]]</f>
        <v>#NAME?</v>
      </c>
      <c r="S6719" s="13" t="b">
        <f>INDEX(IRR_LIST,CalcTable[[#This Row],[Day of Week]]+1)</f>
        <v>0</v>
      </c>
      <c r="T6719" s="13">
        <f t="shared" ca="1" si="2094"/>
        <v>6.2</v>
      </c>
      <c r="U6719" s="13" t="b">
        <f ca="1">IF(CalcTable[[#This Row],[IrrPrecip]]&gt;=IC_MM,FALSE,TRUE)</f>
        <v>1</v>
      </c>
      <c r="V6719" s="13" t="b">
        <f t="shared" si="2095"/>
        <v>1</v>
      </c>
      <c r="W6719" s="13" t="e">
        <f ca="1">IF(AND(IRR_DRIP=FALSE,CalcTable[[#This Row],[IrrHours]]&lt;=0),FALSE,TRUE)</f>
        <v>#NAME?</v>
      </c>
      <c r="X6719" s="13" t="e">
        <f ca="1">AND(CalcTable[[#This Row],[IrrDay]],CalcTable[[#This Row],[IrrRain]],CalcTable[[#This Row],[IrrWarm]],CalcTable[[#This Row],[IrrWindy]])</f>
        <v>#NAME?</v>
      </c>
      <c r="Y6719" s="13" t="e">
        <f t="shared" ca="1" si="2096"/>
        <v>#NAME?</v>
      </c>
      <c r="Z6719" s="13" t="e">
        <f ca="1">CalcTable[[#This Row],[IrrHours]]/5</f>
        <v>#NAME?</v>
      </c>
      <c r="AA6719" s="13" t="e">
        <f ca="1">IF(CalcTable[[#This Row],[IrrFlag]]=FALSE,0,MAX(0,CalcTable[[#This Row],[VolRednWind]]*(FCAP*IRR_TARGET-CalcTable[[#This Row],[IWC]])))</f>
        <v>#NAME?</v>
      </c>
      <c r="AB6719" s="13" t="e">
        <f ca="1">CalcTable[[#This Row],[IWC]]+CalcTable[[#This Row],[Eff Precip]]+CalcTable[[#This Row],[IrrAmt]]-CalcTable[[#This Row],[AET]]</f>
        <v>#NAME?</v>
      </c>
      <c r="AC6719" s="13" t="e">
        <f ca="1">IF(CalcTable[[#This Row],[PWC]]&gt;FCAP,MIN(24*PERC,MIN(SAT,CalcTable[[#This Row],[PWC]])-FCAP),0)</f>
        <v>#NAME?</v>
      </c>
      <c r="AD6719" s="13" t="e">
        <f ca="1">IF(CalcTable[[#This Row],[PWC]]&gt;SAT,CalcTable[[#This Row],[PWC]]-SAT,0)</f>
        <v>#NAME?</v>
      </c>
      <c r="AE6719" s="13" t="e">
        <f ca="1">CalcTable[[#This Row],[PWC]]-CalcTable[[#This Row],[PercAmt]]-CalcTable[[#This Row],[Runoff]]</f>
        <v>#NAME?</v>
      </c>
      <c r="AF6719" s="13" t="e">
        <f ca="1">CalcTable[[#This Row],[IrrAmt]]/1000*CUR_IRR_AREA*10000/IRR_EFF</f>
        <v>#NAME?</v>
      </c>
      <c r="AG6719" s="147"/>
      <c r="AH6719" s="13"/>
      <c r="AI6719" s="50">
        <v>0</v>
      </c>
      <c r="AJ6719" s="50">
        <v>0</v>
      </c>
      <c r="AK6719" s="50">
        <v>0</v>
      </c>
      <c r="AL6719" s="50">
        <v>3.809473846344666</v>
      </c>
      <c r="AM6719" s="50"/>
      <c r="AN6719" s="50"/>
      <c r="AO6719" s="50"/>
      <c r="AP6719" s="50"/>
      <c r="AQ6719" s="50"/>
      <c r="AR6719" s="50"/>
      <c r="AS6719" s="50"/>
      <c r="AT6719" s="50"/>
      <c r="AU6719" s="50"/>
      <c r="AV6719" s="50"/>
      <c r="AW6719" s="50"/>
      <c r="AX6719" s="50">
        <f t="shared" si="2107"/>
        <v>3.809473846344666</v>
      </c>
      <c r="AY6719" s="50"/>
      <c r="AZ6719" s="50">
        <f t="shared" si="2097"/>
        <v>111.74456615944355</v>
      </c>
      <c r="BA6719" s="50">
        <f t="shared" si="2098"/>
        <v>172.05115742009565</v>
      </c>
      <c r="BB6719" s="50">
        <f t="shared" si="2099"/>
        <v>177.37232723721201</v>
      </c>
      <c r="BC6719" s="17">
        <f t="shared" si="2100"/>
        <v>20038</v>
      </c>
      <c r="BD6719" s="50">
        <f t="shared" si="2101"/>
        <v>3.809473846344666</v>
      </c>
      <c r="BE6719" s="50">
        <f t="shared" si="2102"/>
        <v>111.74456615944355</v>
      </c>
      <c r="BF6719" s="50">
        <f t="shared" si="2108"/>
        <v>182.77853716513437</v>
      </c>
      <c r="BG6719" s="50"/>
      <c r="BH6719" s="17">
        <f t="shared" si="2103"/>
        <v>0</v>
      </c>
      <c r="BI6719" s="17">
        <f t="shared" si="2111"/>
        <v>6719</v>
      </c>
      <c r="BJ6719" s="17">
        <f t="shared" si="2109"/>
        <v>6719</v>
      </c>
      <c r="BK6719" s="150">
        <f t="shared" si="2110"/>
        <v>37862</v>
      </c>
      <c r="BL6719" s="50" t="e">
        <f t="shared" ca="1" si="2104"/>
        <v>#NAME?</v>
      </c>
      <c r="BM6719" s="50" t="e">
        <f t="shared" ca="1" si="2105"/>
        <v>#NAME?</v>
      </c>
      <c r="BN6719" s="50" t="e">
        <f t="shared" ca="1" si="2106"/>
        <v>#NAME?</v>
      </c>
    </row>
    <row r="6720" spans="1:66" x14ac:dyDescent="0.35">
      <c r="A6720" s="48">
        <v>37863</v>
      </c>
      <c r="B6720" s="17">
        <v>2003</v>
      </c>
      <c r="C6720" s="17">
        <v>8</v>
      </c>
      <c r="D6720" s="17">
        <v>242</v>
      </c>
      <c r="E6720" s="17">
        <v>30</v>
      </c>
      <c r="F6720" s="17">
        <v>7</v>
      </c>
      <c r="G6720" s="50">
        <v>5.6</v>
      </c>
      <c r="H6720" s="32">
        <v>4.8598019364569929</v>
      </c>
      <c r="I6720" s="50">
        <v>7.5</v>
      </c>
      <c r="J6720" s="13">
        <v>0</v>
      </c>
      <c r="K6720" s="13">
        <f t="shared" si="2092"/>
        <v>0</v>
      </c>
      <c r="L6720" s="13">
        <f t="shared" si="2093"/>
        <v>0</v>
      </c>
      <c r="M6720" s="13" t="e">
        <f ca="1">CalcTable[[#This Row],[IWC]]-AE6719</f>
        <v>#NAME?</v>
      </c>
      <c r="N6720" s="13" t="e">
        <f ca="1">IF(CalcTable[[#This Row],[Day of Year]]&lt;123,FCAP,AE6719)</f>
        <v>#NAME?</v>
      </c>
      <c r="O6720" s="17" t="e">
        <f ca="1">IF(IRR_DRIP,5,COUNTIF('IDET Wind Values'!C6704:G6704,"&lt;="&amp;IRR_MAXWIND))</f>
        <v>#NAME?</v>
      </c>
      <c r="P6720" s="13" t="e">
        <f ca="1">CalcTable[[#This Row],[ET_o]]*KL</f>
        <v>#NAME?</v>
      </c>
      <c r="Q6720" s="13" t="e">
        <f ca="1">IF(WILTPT&lt;=0,1,MAX(0,MIN(1,(CalcTable[[#This Row],[IWC]]-WILTPT)/(MAD-WILTPT))))</f>
        <v>#NAME?</v>
      </c>
      <c r="R6720" s="13" t="e">
        <f ca="1">CalcTable[[#This Row],[ETMult]]*CalcTable[[#This Row],[ETb]]</f>
        <v>#NAME?</v>
      </c>
      <c r="S6720" s="13" t="b">
        <f>INDEX(IRR_LIST,CalcTable[[#This Row],[Day of Week]]+1)</f>
        <v>0</v>
      </c>
      <c r="T6720" s="13">
        <f t="shared" ca="1" si="2094"/>
        <v>0.2</v>
      </c>
      <c r="U6720" s="13" t="b">
        <f ca="1">IF(CalcTable[[#This Row],[IrrPrecip]]&gt;=IC_MM,FALSE,TRUE)</f>
        <v>1</v>
      </c>
      <c r="V6720" s="13" t="b">
        <f t="shared" si="2095"/>
        <v>1</v>
      </c>
      <c r="W6720" s="13" t="e">
        <f ca="1">IF(AND(IRR_DRIP=FALSE,CalcTable[[#This Row],[IrrHours]]&lt;=0),FALSE,TRUE)</f>
        <v>#NAME?</v>
      </c>
      <c r="X6720" s="13" t="e">
        <f ca="1">AND(CalcTable[[#This Row],[IrrDay]],CalcTable[[#This Row],[IrrRain]],CalcTable[[#This Row],[IrrWarm]],CalcTable[[#This Row],[IrrWindy]])</f>
        <v>#NAME?</v>
      </c>
      <c r="Y6720" s="13" t="e">
        <f t="shared" ca="1" si="2096"/>
        <v>#NAME?</v>
      </c>
      <c r="Z6720" s="13" t="e">
        <f ca="1">CalcTable[[#This Row],[IrrHours]]/5</f>
        <v>#NAME?</v>
      </c>
      <c r="AA6720" s="13" t="e">
        <f ca="1">IF(CalcTable[[#This Row],[IrrFlag]]=FALSE,0,MAX(0,CalcTable[[#This Row],[VolRednWind]]*(FCAP*IRR_TARGET-CalcTable[[#This Row],[IWC]])))</f>
        <v>#NAME?</v>
      </c>
      <c r="AB6720" s="13" t="e">
        <f ca="1">CalcTable[[#This Row],[IWC]]+CalcTable[[#This Row],[Eff Precip]]+CalcTable[[#This Row],[IrrAmt]]-CalcTable[[#This Row],[AET]]</f>
        <v>#NAME?</v>
      </c>
      <c r="AC6720" s="13" t="e">
        <f ca="1">IF(CalcTable[[#This Row],[PWC]]&gt;FCAP,MIN(24*PERC,MIN(SAT,CalcTable[[#This Row],[PWC]])-FCAP),0)</f>
        <v>#NAME?</v>
      </c>
      <c r="AD6720" s="13" t="e">
        <f ca="1">IF(CalcTable[[#This Row],[PWC]]&gt;SAT,CalcTable[[#This Row],[PWC]]-SAT,0)</f>
        <v>#NAME?</v>
      </c>
      <c r="AE6720" s="13" t="e">
        <f ca="1">CalcTable[[#This Row],[PWC]]-CalcTable[[#This Row],[PercAmt]]-CalcTable[[#This Row],[Runoff]]</f>
        <v>#NAME?</v>
      </c>
      <c r="AF6720" s="13" t="e">
        <f ca="1">CalcTable[[#This Row],[IrrAmt]]/1000*CUR_IRR_AREA*10000/IRR_EFF</f>
        <v>#NAME?</v>
      </c>
      <c r="AG6720" s="147"/>
      <c r="AH6720" s="13"/>
      <c r="AI6720" s="50">
        <v>0</v>
      </c>
      <c r="AJ6720" s="50">
        <v>0</v>
      </c>
      <c r="AK6720" s="50">
        <v>10.838958079246027</v>
      </c>
      <c r="AL6720" s="50">
        <v>0</v>
      </c>
      <c r="AM6720" s="50"/>
      <c r="AN6720" s="50"/>
      <c r="AO6720" s="50"/>
      <c r="AP6720" s="50"/>
      <c r="AQ6720" s="50"/>
      <c r="AR6720" s="50"/>
      <c r="AS6720" s="50"/>
      <c r="AT6720" s="50"/>
      <c r="AU6720" s="50"/>
      <c r="AV6720" s="50"/>
      <c r="AW6720" s="50"/>
      <c r="AX6720" s="50">
        <f t="shared" si="2107"/>
        <v>10.838958079246027</v>
      </c>
      <c r="AY6720" s="50"/>
      <c r="AZ6720" s="50">
        <f t="shared" si="2097"/>
        <v>158.97138516227506</v>
      </c>
      <c r="BA6720" s="50">
        <f t="shared" si="2098"/>
        <v>244.76546604350284</v>
      </c>
      <c r="BB6720" s="50">
        <f t="shared" si="2099"/>
        <v>252.33553200361121</v>
      </c>
      <c r="BC6720" s="17">
        <f t="shared" si="2100"/>
        <v>20038</v>
      </c>
      <c r="BD6720" s="50">
        <f t="shared" si="2101"/>
        <v>10.838958079246027</v>
      </c>
      <c r="BE6720" s="50">
        <f t="shared" si="2102"/>
        <v>158.97138516227506</v>
      </c>
      <c r="BF6720" s="50">
        <f t="shared" si="2108"/>
        <v>260.02657873865849</v>
      </c>
      <c r="BG6720" s="50"/>
      <c r="BH6720" s="17">
        <f t="shared" si="2103"/>
        <v>0</v>
      </c>
      <c r="BI6720" s="17">
        <f t="shared" si="2111"/>
        <v>6720</v>
      </c>
      <c r="BJ6720" s="17">
        <f t="shared" si="2109"/>
        <v>6720</v>
      </c>
      <c r="BK6720" s="150">
        <f t="shared" si="2110"/>
        <v>37863</v>
      </c>
      <c r="BL6720" s="50" t="e">
        <f t="shared" ca="1" si="2104"/>
        <v>#NAME?</v>
      </c>
      <c r="BM6720" s="50" t="e">
        <f t="shared" ca="1" si="2105"/>
        <v>#NAME?</v>
      </c>
      <c r="BN6720" s="50" t="e">
        <f t="shared" ca="1" si="2106"/>
        <v>#NAME?</v>
      </c>
    </row>
    <row r="6721" spans="1:66" x14ac:dyDescent="0.35">
      <c r="A6721" s="48">
        <v>37864</v>
      </c>
      <c r="B6721" s="17">
        <v>2003</v>
      </c>
      <c r="C6721" s="17">
        <v>8</v>
      </c>
      <c r="D6721" s="17">
        <v>243</v>
      </c>
      <c r="E6721" s="17">
        <v>31</v>
      </c>
      <c r="F6721" s="17">
        <v>1</v>
      </c>
      <c r="G6721" s="50">
        <v>7.6</v>
      </c>
      <c r="H6721" s="32">
        <v>5.1668689155404808</v>
      </c>
      <c r="I6721" s="50">
        <v>4.5</v>
      </c>
      <c r="J6721" s="13">
        <v>0</v>
      </c>
      <c r="K6721" s="13">
        <f t="shared" si="2092"/>
        <v>0</v>
      </c>
      <c r="L6721" s="13">
        <f t="shared" si="2093"/>
        <v>0</v>
      </c>
      <c r="M6721" s="13" t="e">
        <f ca="1">CalcTable[[#This Row],[IWC]]-AE6720</f>
        <v>#NAME?</v>
      </c>
      <c r="N6721" s="13" t="e">
        <f ca="1">IF(CalcTable[[#This Row],[Day of Year]]&lt;123,FCAP,AE6720)</f>
        <v>#NAME?</v>
      </c>
      <c r="O6721" s="17" t="e">
        <f ca="1">IF(IRR_DRIP,5,COUNTIF('IDET Wind Values'!C6705:G6705,"&lt;="&amp;IRR_MAXWIND))</f>
        <v>#NAME?</v>
      </c>
      <c r="P6721" s="13" t="e">
        <f ca="1">CalcTable[[#This Row],[ET_o]]*KL</f>
        <v>#NAME?</v>
      </c>
      <c r="Q6721" s="13" t="e">
        <f ca="1">IF(WILTPT&lt;=0,1,MAX(0,MIN(1,(CalcTable[[#This Row],[IWC]]-WILTPT)/(MAD-WILTPT))))</f>
        <v>#NAME?</v>
      </c>
      <c r="R6721" s="13" t="e">
        <f ca="1">CalcTable[[#This Row],[ETMult]]*CalcTable[[#This Row],[ETb]]</f>
        <v>#NAME?</v>
      </c>
      <c r="S6721" s="13" t="b">
        <f>INDEX(IRR_LIST,CalcTable[[#This Row],[Day of Week]]+1)</f>
        <v>1</v>
      </c>
      <c r="T6721" s="13">
        <f t="shared" ca="1" si="2094"/>
        <v>0</v>
      </c>
      <c r="U6721" s="13" t="b">
        <f ca="1">IF(CalcTable[[#This Row],[IrrPrecip]]&gt;=IC_MM,FALSE,TRUE)</f>
        <v>1</v>
      </c>
      <c r="V6721" s="13" t="b">
        <f t="shared" si="2095"/>
        <v>1</v>
      </c>
      <c r="W6721" s="13" t="e">
        <f ca="1">IF(AND(IRR_DRIP=FALSE,CalcTable[[#This Row],[IrrHours]]&lt;=0),FALSE,TRUE)</f>
        <v>#NAME?</v>
      </c>
      <c r="X6721" s="13" t="e">
        <f ca="1">AND(CalcTable[[#This Row],[IrrDay]],CalcTable[[#This Row],[IrrRain]],CalcTable[[#This Row],[IrrWarm]],CalcTable[[#This Row],[IrrWindy]])</f>
        <v>#NAME?</v>
      </c>
      <c r="Y6721" s="13" t="e">
        <f t="shared" ca="1" si="2096"/>
        <v>#NAME?</v>
      </c>
      <c r="Z6721" s="13" t="e">
        <f ca="1">CalcTable[[#This Row],[IrrHours]]/5</f>
        <v>#NAME?</v>
      </c>
      <c r="AA6721" s="13" t="e">
        <f ca="1">IF(CalcTable[[#This Row],[IrrFlag]]=FALSE,0,MAX(0,CalcTable[[#This Row],[VolRednWind]]*(FCAP*IRR_TARGET-CalcTable[[#This Row],[IWC]])))</f>
        <v>#NAME?</v>
      </c>
      <c r="AB6721" s="13" t="e">
        <f ca="1">CalcTable[[#This Row],[IWC]]+CalcTable[[#This Row],[Eff Precip]]+CalcTable[[#This Row],[IrrAmt]]-CalcTable[[#This Row],[AET]]</f>
        <v>#NAME?</v>
      </c>
      <c r="AC6721" s="13" t="e">
        <f ca="1">IF(CalcTable[[#This Row],[PWC]]&gt;FCAP,MIN(24*PERC,MIN(SAT,CalcTable[[#This Row],[PWC]])-FCAP),0)</f>
        <v>#NAME?</v>
      </c>
      <c r="AD6721" s="13" t="e">
        <f ca="1">IF(CalcTable[[#This Row],[PWC]]&gt;SAT,CalcTable[[#This Row],[PWC]]-SAT,0)</f>
        <v>#NAME?</v>
      </c>
      <c r="AE6721" s="13" t="e">
        <f ca="1">CalcTable[[#This Row],[PWC]]-CalcTable[[#This Row],[PercAmt]]-CalcTable[[#This Row],[Runoff]]</f>
        <v>#NAME?</v>
      </c>
      <c r="AF6721" s="13" t="e">
        <f ca="1">CalcTable[[#This Row],[IrrAmt]]/1000*CUR_IRR_AREA*10000/IRR_EFF</f>
        <v>#NAME?</v>
      </c>
      <c r="AG6721" s="147"/>
      <c r="AH6721" s="13"/>
      <c r="AI6721" s="50">
        <v>0</v>
      </c>
      <c r="AJ6721" s="50">
        <v>0</v>
      </c>
      <c r="AK6721" s="50">
        <v>0</v>
      </c>
      <c r="AL6721" s="50">
        <v>0</v>
      </c>
      <c r="AM6721" s="50"/>
      <c r="AN6721" s="50"/>
      <c r="AO6721" s="50"/>
      <c r="AP6721" s="50"/>
      <c r="AQ6721" s="50"/>
      <c r="AR6721" s="50"/>
      <c r="AS6721" s="50"/>
      <c r="AT6721" s="50"/>
      <c r="AU6721" s="50"/>
      <c r="AV6721" s="50"/>
      <c r="AW6721" s="50"/>
      <c r="AX6721" s="50">
        <f t="shared" si="2107"/>
        <v>0</v>
      </c>
      <c r="AY6721" s="50"/>
      <c r="AZ6721" s="50">
        <f t="shared" si="2097"/>
        <v>0</v>
      </c>
      <c r="BA6721" s="50">
        <f t="shared" si="2098"/>
        <v>0</v>
      </c>
      <c r="BB6721" s="50">
        <f t="shared" si="2099"/>
        <v>0</v>
      </c>
      <c r="BC6721" s="17">
        <f t="shared" si="2100"/>
        <v>20038</v>
      </c>
      <c r="BD6721" s="50">
        <f t="shared" si="2101"/>
        <v>0</v>
      </c>
      <c r="BE6721" s="50">
        <f t="shared" si="2102"/>
        <v>0</v>
      </c>
      <c r="BF6721" s="50">
        <f t="shared" si="2108"/>
        <v>0</v>
      </c>
      <c r="BG6721" s="50"/>
      <c r="BH6721" s="17">
        <f t="shared" si="2103"/>
        <v>0</v>
      </c>
      <c r="BI6721" s="17">
        <f t="shared" si="2111"/>
        <v>6721</v>
      </c>
      <c r="BJ6721" s="17">
        <f t="shared" si="2109"/>
        <v>6721</v>
      </c>
      <c r="BK6721" s="150">
        <f t="shared" si="2110"/>
        <v>37864</v>
      </c>
      <c r="BL6721" s="50" t="e">
        <f t="shared" ca="1" si="2104"/>
        <v>#NAME?</v>
      </c>
      <c r="BM6721" s="50" t="e">
        <f t="shared" ca="1" si="2105"/>
        <v>#NAME?</v>
      </c>
      <c r="BN6721" s="50" t="e">
        <f t="shared" ca="1" si="2106"/>
        <v>#NAME?</v>
      </c>
    </row>
    <row r="6722" spans="1:66" x14ac:dyDescent="0.35">
      <c r="A6722" s="48">
        <v>37865</v>
      </c>
      <c r="B6722" s="17">
        <v>2003</v>
      </c>
      <c r="C6722" s="17">
        <v>9</v>
      </c>
      <c r="D6722" s="17">
        <v>244</v>
      </c>
      <c r="E6722" s="17">
        <v>1</v>
      </c>
      <c r="F6722" s="17">
        <v>2</v>
      </c>
      <c r="G6722" s="50">
        <v>10</v>
      </c>
      <c r="H6722" s="32">
        <v>3.8136607424673583</v>
      </c>
      <c r="I6722" s="50">
        <v>20.5</v>
      </c>
      <c r="J6722" s="13">
        <v>0</v>
      </c>
      <c r="K6722" s="13">
        <f t="shared" si="2092"/>
        <v>0</v>
      </c>
      <c r="L6722" s="13">
        <f t="shared" si="2093"/>
        <v>0</v>
      </c>
      <c r="M6722" s="13" t="e">
        <f ca="1">CalcTable[[#This Row],[IWC]]-AE6721</f>
        <v>#NAME?</v>
      </c>
      <c r="N6722" s="13" t="e">
        <f ca="1">IF(CalcTable[[#This Row],[Day of Year]]&lt;123,FCAP,AE6721)</f>
        <v>#NAME?</v>
      </c>
      <c r="O6722" s="17" t="e">
        <f ca="1">IF(IRR_DRIP,5,COUNTIF('IDET Wind Values'!C6706:G6706,"&lt;="&amp;IRR_MAXWIND))</f>
        <v>#NAME?</v>
      </c>
      <c r="P6722" s="13" t="e">
        <f ca="1">CalcTable[[#This Row],[ET_o]]*KL</f>
        <v>#NAME?</v>
      </c>
      <c r="Q6722" s="13" t="e">
        <f ca="1">IF(WILTPT&lt;=0,1,MAX(0,MIN(1,(CalcTable[[#This Row],[IWC]]-WILTPT)/(MAD-WILTPT))))</f>
        <v>#NAME?</v>
      </c>
      <c r="R6722" s="13" t="e">
        <f ca="1">CalcTable[[#This Row],[ETMult]]*CalcTable[[#This Row],[ETb]]</f>
        <v>#NAME?</v>
      </c>
      <c r="S6722" s="13" t="b">
        <f>INDEX(IRR_LIST,CalcTable[[#This Row],[Day of Week]]+1)</f>
        <v>0</v>
      </c>
      <c r="T6722" s="13">
        <f t="shared" ca="1" si="2094"/>
        <v>0</v>
      </c>
      <c r="U6722" s="13" t="b">
        <f ca="1">IF(CalcTable[[#This Row],[IrrPrecip]]&gt;=IC_MM,FALSE,TRUE)</f>
        <v>1</v>
      </c>
      <c r="V6722" s="13" t="b">
        <f t="shared" si="2095"/>
        <v>1</v>
      </c>
      <c r="W6722" s="13" t="e">
        <f ca="1">IF(AND(IRR_DRIP=FALSE,CalcTable[[#This Row],[IrrHours]]&lt;=0),FALSE,TRUE)</f>
        <v>#NAME?</v>
      </c>
      <c r="X6722" s="13" t="e">
        <f ca="1">AND(CalcTable[[#This Row],[IrrDay]],CalcTable[[#This Row],[IrrRain]],CalcTable[[#This Row],[IrrWarm]],CalcTable[[#This Row],[IrrWindy]])</f>
        <v>#NAME?</v>
      </c>
      <c r="Y6722" s="13" t="e">
        <f t="shared" ca="1" si="2096"/>
        <v>#NAME?</v>
      </c>
      <c r="Z6722" s="13" t="e">
        <f ca="1">CalcTable[[#This Row],[IrrHours]]/5</f>
        <v>#NAME?</v>
      </c>
      <c r="AA6722" s="13" t="e">
        <f ca="1">IF(CalcTable[[#This Row],[IrrFlag]]=FALSE,0,MAX(0,CalcTable[[#This Row],[VolRednWind]]*(FCAP*IRR_TARGET-CalcTable[[#This Row],[IWC]])))</f>
        <v>#NAME?</v>
      </c>
      <c r="AB6722" s="13" t="e">
        <f ca="1">CalcTable[[#This Row],[IWC]]+CalcTable[[#This Row],[Eff Precip]]+CalcTable[[#This Row],[IrrAmt]]-CalcTable[[#This Row],[AET]]</f>
        <v>#NAME?</v>
      </c>
      <c r="AC6722" s="13" t="e">
        <f ca="1">IF(CalcTable[[#This Row],[PWC]]&gt;FCAP,MIN(24*PERC,MIN(SAT,CalcTable[[#This Row],[PWC]])-FCAP),0)</f>
        <v>#NAME?</v>
      </c>
      <c r="AD6722" s="13" t="e">
        <f ca="1">IF(CalcTable[[#This Row],[PWC]]&gt;SAT,CalcTable[[#This Row],[PWC]]-SAT,0)</f>
        <v>#NAME?</v>
      </c>
      <c r="AE6722" s="13" t="e">
        <f ca="1">CalcTable[[#This Row],[PWC]]-CalcTable[[#This Row],[PercAmt]]-CalcTable[[#This Row],[Runoff]]</f>
        <v>#NAME?</v>
      </c>
      <c r="AF6722" s="13" t="e">
        <f ca="1">CalcTable[[#This Row],[IrrAmt]]/1000*CUR_IRR_AREA*10000/IRR_EFF</f>
        <v>#NAME?</v>
      </c>
      <c r="AG6722" s="147"/>
      <c r="AH6722" s="13"/>
      <c r="AI6722" s="50">
        <v>0</v>
      </c>
      <c r="AJ6722" s="50">
        <v>0</v>
      </c>
      <c r="AK6722" s="50">
        <v>5.7697779035472685</v>
      </c>
      <c r="AL6722" s="50">
        <v>7.7946689685986108</v>
      </c>
      <c r="AM6722" s="50"/>
      <c r="AN6722" s="50"/>
      <c r="AO6722" s="50"/>
      <c r="AP6722" s="50"/>
      <c r="AQ6722" s="50"/>
      <c r="AR6722" s="50"/>
      <c r="AS6722" s="50"/>
      <c r="AT6722" s="50"/>
      <c r="AU6722" s="50"/>
      <c r="AV6722" s="50"/>
      <c r="AW6722" s="50"/>
      <c r="AX6722" s="50">
        <f t="shared" si="2107"/>
        <v>13.564446872145879</v>
      </c>
      <c r="AY6722" s="50"/>
      <c r="AZ6722" s="50">
        <f t="shared" si="2097"/>
        <v>313.26703233091922</v>
      </c>
      <c r="BA6722" s="50">
        <f t="shared" si="2098"/>
        <v>482.33177993808192</v>
      </c>
      <c r="BB6722" s="50">
        <f t="shared" si="2099"/>
        <v>497.24925766812578</v>
      </c>
      <c r="BC6722" s="17">
        <f t="shared" si="2100"/>
        <v>20039</v>
      </c>
      <c r="BD6722" s="50">
        <f t="shared" si="2101"/>
        <v>13.564446872145879</v>
      </c>
      <c r="BE6722" s="50">
        <f t="shared" si="2102"/>
        <v>313.26703233091922</v>
      </c>
      <c r="BF6722" s="50">
        <f t="shared" si="2108"/>
        <v>512.40513860699559</v>
      </c>
      <c r="BG6722" s="50"/>
      <c r="BH6722" s="17">
        <f t="shared" si="2103"/>
        <v>0</v>
      </c>
      <c r="BI6722" s="17">
        <f t="shared" si="2111"/>
        <v>6722</v>
      </c>
      <c r="BJ6722" s="17">
        <f t="shared" si="2109"/>
        <v>6722</v>
      </c>
      <c r="BK6722" s="150">
        <f t="shared" si="2110"/>
        <v>37865</v>
      </c>
      <c r="BL6722" s="50" t="e">
        <f t="shared" ca="1" si="2104"/>
        <v>#NAME?</v>
      </c>
      <c r="BM6722" s="50" t="e">
        <f t="shared" ca="1" si="2105"/>
        <v>#NAME?</v>
      </c>
      <c r="BN6722" s="50" t="e">
        <f t="shared" ca="1" si="2106"/>
        <v>#NAME?</v>
      </c>
    </row>
    <row r="6723" spans="1:66" x14ac:dyDescent="0.35">
      <c r="A6723" s="48">
        <v>37866</v>
      </c>
      <c r="B6723" s="17">
        <v>2003</v>
      </c>
      <c r="C6723" s="17">
        <v>9</v>
      </c>
      <c r="D6723" s="17">
        <v>245</v>
      </c>
      <c r="E6723" s="17">
        <v>2</v>
      </c>
      <c r="F6723" s="17">
        <v>3</v>
      </c>
      <c r="G6723" s="50">
        <v>7.1</v>
      </c>
      <c r="H6723" s="32">
        <v>4.3346994653013722</v>
      </c>
      <c r="I6723" s="50">
        <v>4.666666666666667</v>
      </c>
      <c r="J6723" s="13">
        <v>0</v>
      </c>
      <c r="K6723" s="13">
        <f t="shared" si="2092"/>
        <v>0</v>
      </c>
      <c r="L6723" s="13">
        <f t="shared" si="2093"/>
        <v>0</v>
      </c>
      <c r="M6723" s="13" t="e">
        <f ca="1">CalcTable[[#This Row],[IWC]]-AE6722</f>
        <v>#NAME?</v>
      </c>
      <c r="N6723" s="13" t="e">
        <f ca="1">IF(CalcTable[[#This Row],[Day of Year]]&lt;123,FCAP,AE6722)</f>
        <v>#NAME?</v>
      </c>
      <c r="O6723" s="17" t="e">
        <f ca="1">IF(IRR_DRIP,5,COUNTIF('IDET Wind Values'!C6707:G6707,"&lt;="&amp;IRR_MAXWIND))</f>
        <v>#NAME?</v>
      </c>
      <c r="P6723" s="13" t="e">
        <f ca="1">CalcTable[[#This Row],[ET_o]]*KL</f>
        <v>#NAME?</v>
      </c>
      <c r="Q6723" s="13" t="e">
        <f ca="1">IF(WILTPT&lt;=0,1,MAX(0,MIN(1,(CalcTable[[#This Row],[IWC]]-WILTPT)/(MAD-WILTPT))))</f>
        <v>#NAME?</v>
      </c>
      <c r="R6723" s="13" t="e">
        <f ca="1">CalcTable[[#This Row],[ETMult]]*CalcTable[[#This Row],[ETb]]</f>
        <v>#NAME?</v>
      </c>
      <c r="S6723" s="13" t="b">
        <f>INDEX(IRR_LIST,CalcTable[[#This Row],[Day of Week]]+1)</f>
        <v>1</v>
      </c>
      <c r="T6723" s="13">
        <f t="shared" ca="1" si="2094"/>
        <v>0</v>
      </c>
      <c r="U6723" s="13" t="b">
        <f ca="1">IF(CalcTable[[#This Row],[IrrPrecip]]&gt;=IC_MM,FALSE,TRUE)</f>
        <v>1</v>
      </c>
      <c r="V6723" s="13" t="b">
        <f t="shared" si="2095"/>
        <v>1</v>
      </c>
      <c r="W6723" s="13" t="e">
        <f ca="1">IF(AND(IRR_DRIP=FALSE,CalcTable[[#This Row],[IrrHours]]&lt;=0),FALSE,TRUE)</f>
        <v>#NAME?</v>
      </c>
      <c r="X6723" s="13" t="e">
        <f ca="1">AND(CalcTable[[#This Row],[IrrDay]],CalcTable[[#This Row],[IrrRain]],CalcTable[[#This Row],[IrrWarm]],CalcTable[[#This Row],[IrrWindy]])</f>
        <v>#NAME?</v>
      </c>
      <c r="Y6723" s="13" t="e">
        <f t="shared" ca="1" si="2096"/>
        <v>#NAME?</v>
      </c>
      <c r="Z6723" s="13" t="e">
        <f ca="1">CalcTable[[#This Row],[IrrHours]]/5</f>
        <v>#NAME?</v>
      </c>
      <c r="AA6723" s="13" t="e">
        <f ca="1">IF(CalcTable[[#This Row],[IrrFlag]]=FALSE,0,MAX(0,CalcTable[[#This Row],[VolRednWind]]*(FCAP*IRR_TARGET-CalcTable[[#This Row],[IWC]])))</f>
        <v>#NAME?</v>
      </c>
      <c r="AB6723" s="13" t="e">
        <f ca="1">CalcTable[[#This Row],[IWC]]+CalcTable[[#This Row],[Eff Precip]]+CalcTable[[#This Row],[IrrAmt]]-CalcTable[[#This Row],[AET]]</f>
        <v>#NAME?</v>
      </c>
      <c r="AC6723" s="13" t="e">
        <f ca="1">IF(CalcTable[[#This Row],[PWC]]&gt;FCAP,MIN(24*PERC,MIN(SAT,CalcTable[[#This Row],[PWC]])-FCAP),0)</f>
        <v>#NAME?</v>
      </c>
      <c r="AD6723" s="13" t="e">
        <f ca="1">IF(CalcTable[[#This Row],[PWC]]&gt;SAT,CalcTable[[#This Row],[PWC]]-SAT,0)</f>
        <v>#NAME?</v>
      </c>
      <c r="AE6723" s="13" t="e">
        <f ca="1">CalcTable[[#This Row],[PWC]]-CalcTable[[#This Row],[PercAmt]]-CalcTable[[#This Row],[Runoff]]</f>
        <v>#NAME?</v>
      </c>
      <c r="AF6723" s="13" t="e">
        <f ca="1">CalcTable[[#This Row],[IrrAmt]]/1000*CUR_IRR_AREA*10000/IRR_EFF</f>
        <v>#NAME?</v>
      </c>
      <c r="AG6723" s="147"/>
      <c r="AH6723" s="13"/>
      <c r="AI6723" s="50">
        <v>3.4376858572577937</v>
      </c>
      <c r="AJ6723" s="50">
        <v>6.7312576529501982</v>
      </c>
      <c r="AK6723" s="50">
        <v>0</v>
      </c>
      <c r="AL6723" s="50">
        <v>0</v>
      </c>
      <c r="AM6723" s="50"/>
      <c r="AN6723" s="50"/>
      <c r="AO6723" s="50"/>
      <c r="AP6723" s="50"/>
      <c r="AQ6723" s="50"/>
      <c r="AR6723" s="50"/>
      <c r="AS6723" s="50"/>
      <c r="AT6723" s="50"/>
      <c r="AU6723" s="50"/>
      <c r="AV6723" s="50"/>
      <c r="AW6723" s="50"/>
      <c r="AX6723" s="50">
        <f t="shared" si="2107"/>
        <v>10.168943510207992</v>
      </c>
      <c r="AY6723" s="50"/>
      <c r="AZ6723" s="50">
        <f t="shared" si="2097"/>
        <v>247.86961705965348</v>
      </c>
      <c r="BA6723" s="50">
        <f t="shared" si="2098"/>
        <v>403.33834837119849</v>
      </c>
      <c r="BB6723" s="50">
        <f t="shared" si="2099"/>
        <v>417.55253312112745</v>
      </c>
      <c r="BC6723" s="17">
        <f t="shared" si="2100"/>
        <v>20039</v>
      </c>
      <c r="BD6723" s="50">
        <f t="shared" si="2101"/>
        <v>10.168943510207992</v>
      </c>
      <c r="BE6723" s="50">
        <f t="shared" si="2102"/>
        <v>247.86961705965348</v>
      </c>
      <c r="BF6723" s="50">
        <f t="shared" si="2108"/>
        <v>405.43578601577258</v>
      </c>
      <c r="BG6723" s="50"/>
      <c r="BH6723" s="17">
        <f t="shared" si="2103"/>
        <v>0</v>
      </c>
      <c r="BI6723" s="17">
        <f t="shared" si="2111"/>
        <v>6723</v>
      </c>
      <c r="BJ6723" s="17">
        <f t="shared" si="2109"/>
        <v>6723</v>
      </c>
      <c r="BK6723" s="150">
        <f t="shared" si="2110"/>
        <v>37866</v>
      </c>
      <c r="BL6723" s="50" t="e">
        <f t="shared" ca="1" si="2104"/>
        <v>#NAME?</v>
      </c>
      <c r="BM6723" s="50" t="e">
        <f t="shared" ca="1" si="2105"/>
        <v>#NAME?</v>
      </c>
      <c r="BN6723" s="50" t="e">
        <f t="shared" ca="1" si="2106"/>
        <v>#NAME?</v>
      </c>
    </row>
    <row r="6724" spans="1:66" x14ac:dyDescent="0.35">
      <c r="A6724" s="48">
        <v>37867</v>
      </c>
      <c r="B6724" s="17">
        <v>2003</v>
      </c>
      <c r="C6724" s="17">
        <v>9</v>
      </c>
      <c r="D6724" s="17">
        <v>246</v>
      </c>
      <c r="E6724" s="17">
        <v>3</v>
      </c>
      <c r="F6724" s="17">
        <v>4</v>
      </c>
      <c r="G6724" s="50">
        <v>6.3</v>
      </c>
      <c r="H6724" s="32">
        <v>5.8324588013949032</v>
      </c>
      <c r="I6724" s="50">
        <v>10</v>
      </c>
      <c r="J6724" s="13">
        <v>0</v>
      </c>
      <c r="K6724" s="13">
        <f t="shared" si="2092"/>
        <v>0</v>
      </c>
      <c r="L6724" s="13">
        <f t="shared" si="2093"/>
        <v>0</v>
      </c>
      <c r="M6724" s="13" t="e">
        <f ca="1">CalcTable[[#This Row],[IWC]]-AE6723</f>
        <v>#NAME?</v>
      </c>
      <c r="N6724" s="13" t="e">
        <f ca="1">IF(CalcTable[[#This Row],[Day of Year]]&lt;123,FCAP,AE6723)</f>
        <v>#NAME?</v>
      </c>
      <c r="O6724" s="17" t="e">
        <f ca="1">IF(IRR_DRIP,5,COUNTIF('IDET Wind Values'!C6708:G6708,"&lt;="&amp;IRR_MAXWIND))</f>
        <v>#NAME?</v>
      </c>
      <c r="P6724" s="13" t="e">
        <f ca="1">CalcTable[[#This Row],[ET_o]]*KL</f>
        <v>#NAME?</v>
      </c>
      <c r="Q6724" s="13" t="e">
        <f ca="1">IF(WILTPT&lt;=0,1,MAX(0,MIN(1,(CalcTable[[#This Row],[IWC]]-WILTPT)/(MAD-WILTPT))))</f>
        <v>#NAME?</v>
      </c>
      <c r="R6724" s="13" t="e">
        <f ca="1">CalcTable[[#This Row],[ETMult]]*CalcTable[[#This Row],[ETb]]</f>
        <v>#NAME?</v>
      </c>
      <c r="S6724" s="13" t="b">
        <f>INDEX(IRR_LIST,CalcTable[[#This Row],[Day of Week]]+1)</f>
        <v>0</v>
      </c>
      <c r="T6724" s="13">
        <f t="shared" ca="1" si="2094"/>
        <v>0</v>
      </c>
      <c r="U6724" s="13" t="b">
        <f ca="1">IF(CalcTable[[#This Row],[IrrPrecip]]&gt;=IC_MM,FALSE,TRUE)</f>
        <v>1</v>
      </c>
      <c r="V6724" s="13" t="b">
        <f t="shared" si="2095"/>
        <v>1</v>
      </c>
      <c r="W6724" s="13" t="e">
        <f ca="1">IF(AND(IRR_DRIP=FALSE,CalcTable[[#This Row],[IrrHours]]&lt;=0),FALSE,TRUE)</f>
        <v>#NAME?</v>
      </c>
      <c r="X6724" s="13" t="e">
        <f ca="1">AND(CalcTable[[#This Row],[IrrDay]],CalcTable[[#This Row],[IrrRain]],CalcTable[[#This Row],[IrrWarm]],CalcTable[[#This Row],[IrrWindy]])</f>
        <v>#NAME?</v>
      </c>
      <c r="Y6724" s="13" t="e">
        <f t="shared" ca="1" si="2096"/>
        <v>#NAME?</v>
      </c>
      <c r="Z6724" s="13" t="e">
        <f ca="1">CalcTable[[#This Row],[IrrHours]]/5</f>
        <v>#NAME?</v>
      </c>
      <c r="AA6724" s="13" t="e">
        <f ca="1">IF(CalcTable[[#This Row],[IrrFlag]]=FALSE,0,MAX(0,CalcTable[[#This Row],[VolRednWind]]*(FCAP*IRR_TARGET-CalcTable[[#This Row],[IWC]])))</f>
        <v>#NAME?</v>
      </c>
      <c r="AB6724" s="13" t="e">
        <f ca="1">CalcTable[[#This Row],[IWC]]+CalcTable[[#This Row],[Eff Precip]]+CalcTable[[#This Row],[IrrAmt]]-CalcTable[[#This Row],[AET]]</f>
        <v>#NAME?</v>
      </c>
      <c r="AC6724" s="13" t="e">
        <f ca="1">IF(CalcTable[[#This Row],[PWC]]&gt;FCAP,MIN(24*PERC,MIN(SAT,CalcTable[[#This Row],[PWC]])-FCAP),0)</f>
        <v>#NAME?</v>
      </c>
      <c r="AD6724" s="13" t="e">
        <f ca="1">IF(CalcTable[[#This Row],[PWC]]&gt;SAT,CalcTable[[#This Row],[PWC]]-SAT,0)</f>
        <v>#NAME?</v>
      </c>
      <c r="AE6724" s="13" t="e">
        <f ca="1">CalcTable[[#This Row],[PWC]]-CalcTable[[#This Row],[PercAmt]]-CalcTable[[#This Row],[Runoff]]</f>
        <v>#NAME?</v>
      </c>
      <c r="AF6724" s="13" t="e">
        <f ca="1">CalcTable[[#This Row],[IrrAmt]]/1000*CUR_IRR_AREA*10000/IRR_EFF</f>
        <v>#NAME?</v>
      </c>
      <c r="AG6724" s="147"/>
      <c r="AH6724" s="13"/>
      <c r="AI6724" s="50">
        <v>0</v>
      </c>
      <c r="AJ6724" s="50">
        <v>0</v>
      </c>
      <c r="AK6724" s="50">
        <v>2.1248338823663033</v>
      </c>
      <c r="AL6724" s="50">
        <v>4.6640847059157551</v>
      </c>
      <c r="AM6724" s="50"/>
      <c r="AN6724" s="50"/>
      <c r="AO6724" s="50"/>
      <c r="AP6724" s="50"/>
      <c r="AQ6724" s="50"/>
      <c r="AR6724" s="50"/>
      <c r="AS6724" s="50"/>
      <c r="AT6724" s="50"/>
      <c r="AU6724" s="50"/>
      <c r="AV6724" s="50"/>
      <c r="AW6724" s="50"/>
      <c r="AX6724" s="50">
        <f t="shared" si="2107"/>
        <v>6.7889185882820584</v>
      </c>
      <c r="AY6724" s="50"/>
      <c r="AZ6724" s="50">
        <f t="shared" si="2097"/>
        <v>167.9773816482346</v>
      </c>
      <c r="BA6724" s="50">
        <f t="shared" si="2098"/>
        <v>258.63184158537712</v>
      </c>
      <c r="BB6724" s="50">
        <f t="shared" si="2099"/>
        <v>266.63076452100734</v>
      </c>
      <c r="BC6724" s="17">
        <f t="shared" si="2100"/>
        <v>20039</v>
      </c>
      <c r="BD6724" s="50">
        <f t="shared" si="2101"/>
        <v>6.7889185882820584</v>
      </c>
      <c r="BE6724" s="50">
        <f t="shared" si="2102"/>
        <v>167.9773816482346</v>
      </c>
      <c r="BF6724" s="50">
        <f t="shared" si="2108"/>
        <v>274.75752199606279</v>
      </c>
      <c r="BG6724" s="50"/>
      <c r="BH6724" s="17">
        <f t="shared" si="2103"/>
        <v>0</v>
      </c>
      <c r="BI6724" s="17">
        <f t="shared" si="2111"/>
        <v>6724</v>
      </c>
      <c r="BJ6724" s="17">
        <f t="shared" si="2109"/>
        <v>6724</v>
      </c>
      <c r="BK6724" s="150">
        <f t="shared" si="2110"/>
        <v>37867</v>
      </c>
      <c r="BL6724" s="50" t="e">
        <f t="shared" ca="1" si="2104"/>
        <v>#NAME?</v>
      </c>
      <c r="BM6724" s="50" t="e">
        <f t="shared" ca="1" si="2105"/>
        <v>#NAME?</v>
      </c>
      <c r="BN6724" s="50" t="e">
        <f t="shared" ca="1" si="2106"/>
        <v>#NAME?</v>
      </c>
    </row>
    <row r="6725" spans="1:66" x14ac:dyDescent="0.35">
      <c r="A6725" s="48">
        <v>37868</v>
      </c>
      <c r="B6725" s="17">
        <v>2003</v>
      </c>
      <c r="C6725" s="17">
        <v>9</v>
      </c>
      <c r="D6725" s="17">
        <v>247</v>
      </c>
      <c r="E6725" s="17">
        <v>4</v>
      </c>
      <c r="F6725" s="17">
        <v>5</v>
      </c>
      <c r="G6725" s="50">
        <v>16</v>
      </c>
      <c r="H6725" s="32">
        <v>4.7890866249353703</v>
      </c>
      <c r="I6725" s="50">
        <v>9.1666666666666661</v>
      </c>
      <c r="J6725" s="13">
        <v>0</v>
      </c>
      <c r="K6725" s="13">
        <f t="shared" si="2092"/>
        <v>0</v>
      </c>
      <c r="L6725" s="13">
        <f t="shared" si="2093"/>
        <v>0</v>
      </c>
      <c r="M6725" s="13" t="e">
        <f ca="1">CalcTable[[#This Row],[IWC]]-AE6724</f>
        <v>#NAME?</v>
      </c>
      <c r="N6725" s="13" t="e">
        <f ca="1">IF(CalcTable[[#This Row],[Day of Year]]&lt;123,FCAP,AE6724)</f>
        <v>#NAME?</v>
      </c>
      <c r="O6725" s="17" t="e">
        <f ca="1">IF(IRR_DRIP,5,COUNTIF('IDET Wind Values'!C6709:G6709,"&lt;="&amp;IRR_MAXWIND))</f>
        <v>#NAME?</v>
      </c>
      <c r="P6725" s="13" t="e">
        <f ca="1">CalcTable[[#This Row],[ET_o]]*KL</f>
        <v>#NAME?</v>
      </c>
      <c r="Q6725" s="13" t="e">
        <f ca="1">IF(WILTPT&lt;=0,1,MAX(0,MIN(1,(CalcTable[[#This Row],[IWC]]-WILTPT)/(MAD-WILTPT))))</f>
        <v>#NAME?</v>
      </c>
      <c r="R6725" s="13" t="e">
        <f ca="1">CalcTable[[#This Row],[ETMult]]*CalcTable[[#This Row],[ETb]]</f>
        <v>#NAME?</v>
      </c>
      <c r="S6725" s="13" t="b">
        <f>INDEX(IRR_LIST,CalcTable[[#This Row],[Day of Week]]+1)</f>
        <v>1</v>
      </c>
      <c r="T6725" s="13">
        <f t="shared" ca="1" si="2094"/>
        <v>0</v>
      </c>
      <c r="U6725" s="13" t="b">
        <f ca="1">IF(CalcTable[[#This Row],[IrrPrecip]]&gt;=IC_MM,FALSE,TRUE)</f>
        <v>1</v>
      </c>
      <c r="V6725" s="13" t="b">
        <f t="shared" si="2095"/>
        <v>1</v>
      </c>
      <c r="W6725" s="13" t="e">
        <f ca="1">IF(AND(IRR_DRIP=FALSE,CalcTable[[#This Row],[IrrHours]]&lt;=0),FALSE,TRUE)</f>
        <v>#NAME?</v>
      </c>
      <c r="X6725" s="13" t="e">
        <f ca="1">AND(CalcTable[[#This Row],[IrrDay]],CalcTable[[#This Row],[IrrRain]],CalcTable[[#This Row],[IrrWarm]],CalcTable[[#This Row],[IrrWindy]])</f>
        <v>#NAME?</v>
      </c>
      <c r="Y6725" s="13" t="e">
        <f t="shared" ca="1" si="2096"/>
        <v>#NAME?</v>
      </c>
      <c r="Z6725" s="13" t="e">
        <f ca="1">CalcTable[[#This Row],[IrrHours]]/5</f>
        <v>#NAME?</v>
      </c>
      <c r="AA6725" s="13" t="e">
        <f ca="1">IF(CalcTable[[#This Row],[IrrFlag]]=FALSE,0,MAX(0,CalcTable[[#This Row],[VolRednWind]]*(FCAP*IRR_TARGET-CalcTable[[#This Row],[IWC]])))</f>
        <v>#NAME?</v>
      </c>
      <c r="AB6725" s="13" t="e">
        <f ca="1">CalcTable[[#This Row],[IWC]]+CalcTable[[#This Row],[Eff Precip]]+CalcTable[[#This Row],[IrrAmt]]-CalcTable[[#This Row],[AET]]</f>
        <v>#NAME?</v>
      </c>
      <c r="AC6725" s="13" t="e">
        <f ca="1">IF(CalcTable[[#This Row],[PWC]]&gt;FCAP,MIN(24*PERC,MIN(SAT,CalcTable[[#This Row],[PWC]])-FCAP),0)</f>
        <v>#NAME?</v>
      </c>
      <c r="AD6725" s="13" t="e">
        <f ca="1">IF(CalcTable[[#This Row],[PWC]]&gt;SAT,CalcTable[[#This Row],[PWC]]-SAT,0)</f>
        <v>#NAME?</v>
      </c>
      <c r="AE6725" s="13" t="e">
        <f ca="1">CalcTable[[#This Row],[PWC]]-CalcTable[[#This Row],[PercAmt]]-CalcTable[[#This Row],[Runoff]]</f>
        <v>#NAME?</v>
      </c>
      <c r="AF6725" s="13" t="e">
        <f ca="1">CalcTable[[#This Row],[IrrAmt]]/1000*CUR_IRR_AREA*10000/IRR_EFF</f>
        <v>#NAME?</v>
      </c>
      <c r="AG6725" s="147"/>
      <c r="AH6725" s="13"/>
      <c r="AI6725" s="50">
        <v>15.818581841733831</v>
      </c>
      <c r="AJ6725" s="50">
        <v>29.28088689018545</v>
      </c>
      <c r="AK6725" s="50">
        <v>0</v>
      </c>
      <c r="AL6725" s="50">
        <v>0</v>
      </c>
      <c r="AM6725" s="50"/>
      <c r="AN6725" s="50"/>
      <c r="AO6725" s="50"/>
      <c r="AP6725" s="50"/>
      <c r="AQ6725" s="50"/>
      <c r="AR6725" s="50"/>
      <c r="AS6725" s="50"/>
      <c r="AT6725" s="50"/>
      <c r="AU6725" s="50"/>
      <c r="AV6725" s="50"/>
      <c r="AW6725" s="50"/>
      <c r="AX6725" s="50">
        <f t="shared" si="2107"/>
        <v>45.099468731919281</v>
      </c>
      <c r="AY6725" s="50"/>
      <c r="AZ6725" s="50">
        <f t="shared" si="2097"/>
        <v>1090.9118824575362</v>
      </c>
      <c r="BA6725" s="50">
        <f t="shared" si="2098"/>
        <v>1774.0432541746552</v>
      </c>
      <c r="BB6725" s="50">
        <f t="shared" si="2099"/>
        <v>1836.4786919894273</v>
      </c>
      <c r="BC6725" s="17">
        <f t="shared" si="2100"/>
        <v>20039</v>
      </c>
      <c r="BD6725" s="50">
        <f t="shared" si="2101"/>
        <v>45.099468731919281</v>
      </c>
      <c r="BE6725" s="50">
        <f t="shared" si="2102"/>
        <v>1090.9118824575362</v>
      </c>
      <c r="BF6725" s="50">
        <f t="shared" si="2108"/>
        <v>1784.3845558194109</v>
      </c>
      <c r="BG6725" s="50"/>
      <c r="BH6725" s="17">
        <f t="shared" si="2103"/>
        <v>0</v>
      </c>
      <c r="BI6725" s="17">
        <f t="shared" si="2111"/>
        <v>6725</v>
      </c>
      <c r="BJ6725" s="17">
        <f t="shared" si="2109"/>
        <v>6725</v>
      </c>
      <c r="BK6725" s="150">
        <f t="shared" si="2110"/>
        <v>37868</v>
      </c>
      <c r="BL6725" s="50" t="e">
        <f t="shared" ca="1" si="2104"/>
        <v>#NAME?</v>
      </c>
      <c r="BM6725" s="50" t="e">
        <f t="shared" ca="1" si="2105"/>
        <v>#NAME?</v>
      </c>
      <c r="BN6725" s="50" t="e">
        <f t="shared" ca="1" si="2106"/>
        <v>#NAME?</v>
      </c>
    </row>
    <row r="6726" spans="1:66" x14ac:dyDescent="0.35">
      <c r="A6726" s="48">
        <v>37869</v>
      </c>
      <c r="B6726" s="17">
        <v>2003</v>
      </c>
      <c r="C6726" s="17">
        <v>9</v>
      </c>
      <c r="D6726" s="17">
        <v>248</v>
      </c>
      <c r="E6726" s="17">
        <v>5</v>
      </c>
      <c r="F6726" s="17">
        <v>6</v>
      </c>
      <c r="G6726" s="50">
        <v>8.6</v>
      </c>
      <c r="H6726" s="32">
        <v>5.1962550005330064</v>
      </c>
      <c r="I6726" s="50">
        <v>3.3333333333333335</v>
      </c>
      <c r="J6726" s="13">
        <v>0</v>
      </c>
      <c r="K6726" s="13">
        <f t="shared" si="2092"/>
        <v>0</v>
      </c>
      <c r="L6726" s="13">
        <f t="shared" si="2093"/>
        <v>0</v>
      </c>
      <c r="M6726" s="13" t="e">
        <f ca="1">CalcTable[[#This Row],[IWC]]-AE6725</f>
        <v>#NAME?</v>
      </c>
      <c r="N6726" s="13" t="e">
        <f ca="1">IF(CalcTable[[#This Row],[Day of Year]]&lt;123,FCAP,AE6725)</f>
        <v>#NAME?</v>
      </c>
      <c r="O6726" s="17" t="e">
        <f ca="1">IF(IRR_DRIP,5,COUNTIF('IDET Wind Values'!C6710:G6710,"&lt;="&amp;IRR_MAXWIND))</f>
        <v>#NAME?</v>
      </c>
      <c r="P6726" s="13" t="e">
        <f ca="1">CalcTable[[#This Row],[ET_o]]*KL</f>
        <v>#NAME?</v>
      </c>
      <c r="Q6726" s="13" t="e">
        <f ca="1">IF(WILTPT&lt;=0,1,MAX(0,MIN(1,(CalcTable[[#This Row],[IWC]]-WILTPT)/(MAD-WILTPT))))</f>
        <v>#NAME?</v>
      </c>
      <c r="R6726" s="13" t="e">
        <f ca="1">CalcTable[[#This Row],[ETMult]]*CalcTable[[#This Row],[ETb]]</f>
        <v>#NAME?</v>
      </c>
      <c r="S6726" s="13" t="b">
        <f>INDEX(IRR_LIST,CalcTable[[#This Row],[Day of Week]]+1)</f>
        <v>0</v>
      </c>
      <c r="T6726" s="13">
        <f t="shared" ca="1" si="2094"/>
        <v>0</v>
      </c>
      <c r="U6726" s="13" t="b">
        <f ca="1">IF(CalcTable[[#This Row],[IrrPrecip]]&gt;=IC_MM,FALSE,TRUE)</f>
        <v>1</v>
      </c>
      <c r="V6726" s="13" t="b">
        <f t="shared" si="2095"/>
        <v>1</v>
      </c>
      <c r="W6726" s="13" t="e">
        <f ca="1">IF(AND(IRR_DRIP=FALSE,CalcTable[[#This Row],[IrrHours]]&lt;=0),FALSE,TRUE)</f>
        <v>#NAME?</v>
      </c>
      <c r="X6726" s="13" t="e">
        <f ca="1">AND(CalcTable[[#This Row],[IrrDay]],CalcTable[[#This Row],[IrrRain]],CalcTable[[#This Row],[IrrWarm]],CalcTable[[#This Row],[IrrWindy]])</f>
        <v>#NAME?</v>
      </c>
      <c r="Y6726" s="13" t="e">
        <f t="shared" ca="1" si="2096"/>
        <v>#NAME?</v>
      </c>
      <c r="Z6726" s="13" t="e">
        <f ca="1">CalcTable[[#This Row],[IrrHours]]/5</f>
        <v>#NAME?</v>
      </c>
      <c r="AA6726" s="13" t="e">
        <f ca="1">IF(CalcTable[[#This Row],[IrrFlag]]=FALSE,0,MAX(0,CalcTable[[#This Row],[VolRednWind]]*(FCAP*IRR_TARGET-CalcTable[[#This Row],[IWC]])))</f>
        <v>#NAME?</v>
      </c>
      <c r="AB6726" s="13" t="e">
        <f ca="1">CalcTable[[#This Row],[IWC]]+CalcTable[[#This Row],[Eff Precip]]+CalcTable[[#This Row],[IrrAmt]]-CalcTable[[#This Row],[AET]]</f>
        <v>#NAME?</v>
      </c>
      <c r="AC6726" s="13" t="e">
        <f ca="1">IF(CalcTable[[#This Row],[PWC]]&gt;FCAP,MIN(24*PERC,MIN(SAT,CalcTable[[#This Row],[PWC]])-FCAP),0)</f>
        <v>#NAME?</v>
      </c>
      <c r="AD6726" s="13" t="e">
        <f ca="1">IF(CalcTable[[#This Row],[PWC]]&gt;SAT,CalcTable[[#This Row],[PWC]]-SAT,0)</f>
        <v>#NAME?</v>
      </c>
      <c r="AE6726" s="13" t="e">
        <f ca="1">CalcTable[[#This Row],[PWC]]-CalcTable[[#This Row],[PercAmt]]-CalcTable[[#This Row],[Runoff]]</f>
        <v>#NAME?</v>
      </c>
      <c r="AF6726" s="13" t="e">
        <f ca="1">CalcTable[[#This Row],[IrrAmt]]/1000*CUR_IRR_AREA*10000/IRR_EFF</f>
        <v>#NAME?</v>
      </c>
      <c r="AG6726" s="147"/>
      <c r="AH6726" s="13"/>
      <c r="AI6726" s="50">
        <v>0</v>
      </c>
      <c r="AJ6726" s="50">
        <v>0</v>
      </c>
      <c r="AK6726" s="50">
        <v>0</v>
      </c>
      <c r="AL6726" s="50">
        <v>5.8418499844816516</v>
      </c>
      <c r="AM6726" s="50"/>
      <c r="AN6726" s="50"/>
      <c r="AO6726" s="50"/>
      <c r="AP6726" s="50"/>
      <c r="AQ6726" s="50"/>
      <c r="AR6726" s="50"/>
      <c r="AS6726" s="50"/>
      <c r="AT6726" s="50"/>
      <c r="AU6726" s="50"/>
      <c r="AV6726" s="50"/>
      <c r="AW6726" s="50"/>
      <c r="AX6726" s="50">
        <f t="shared" si="2107"/>
        <v>5.8418499844816516</v>
      </c>
      <c r="AY6726" s="50"/>
      <c r="AZ6726" s="50">
        <f t="shared" si="2097"/>
        <v>171.36093287812847</v>
      </c>
      <c r="BA6726" s="50">
        <f t="shared" si="2098"/>
        <v>263.84143633616605</v>
      </c>
      <c r="BB6726" s="50">
        <f t="shared" si="2099"/>
        <v>272.00148075893412</v>
      </c>
      <c r="BC6726" s="17">
        <f t="shared" si="2100"/>
        <v>20039</v>
      </c>
      <c r="BD6726" s="50">
        <f t="shared" si="2101"/>
        <v>5.8418499844816516</v>
      </c>
      <c r="BE6726" s="50">
        <f t="shared" si="2102"/>
        <v>171.36093287812847</v>
      </c>
      <c r="BF6726" s="50">
        <f t="shared" si="2108"/>
        <v>280.2919346791893</v>
      </c>
      <c r="BG6726" s="50"/>
      <c r="BH6726" s="17">
        <f t="shared" si="2103"/>
        <v>0</v>
      </c>
      <c r="BI6726" s="17">
        <f t="shared" si="2111"/>
        <v>6726</v>
      </c>
      <c r="BJ6726" s="17">
        <f t="shared" si="2109"/>
        <v>6726</v>
      </c>
      <c r="BK6726" s="150">
        <f t="shared" si="2110"/>
        <v>37869</v>
      </c>
      <c r="BL6726" s="50" t="e">
        <f t="shared" ca="1" si="2104"/>
        <v>#NAME?</v>
      </c>
      <c r="BM6726" s="50" t="e">
        <f t="shared" ca="1" si="2105"/>
        <v>#NAME?</v>
      </c>
      <c r="BN6726" s="50" t="e">
        <f t="shared" ca="1" si="2106"/>
        <v>#NAME?</v>
      </c>
    </row>
    <row r="6727" spans="1:66" x14ac:dyDescent="0.35">
      <c r="A6727" s="48">
        <v>37870</v>
      </c>
      <c r="B6727" s="17">
        <v>2003</v>
      </c>
      <c r="C6727" s="17">
        <v>9</v>
      </c>
      <c r="D6727" s="17">
        <v>249</v>
      </c>
      <c r="E6727" s="17">
        <v>6</v>
      </c>
      <c r="F6727" s="17">
        <v>7</v>
      </c>
      <c r="G6727" s="50">
        <v>8</v>
      </c>
      <c r="H6727" s="32">
        <v>5.4307644425604424</v>
      </c>
      <c r="I6727" s="50">
        <v>8.5</v>
      </c>
      <c r="J6727" s="13">
        <v>0</v>
      </c>
      <c r="K6727" s="13">
        <f t="shared" si="2092"/>
        <v>0</v>
      </c>
      <c r="L6727" s="13">
        <f t="shared" si="2093"/>
        <v>0</v>
      </c>
      <c r="M6727" s="13" t="e">
        <f ca="1">CalcTable[[#This Row],[IWC]]-AE6726</f>
        <v>#NAME?</v>
      </c>
      <c r="N6727" s="13" t="e">
        <f ca="1">IF(CalcTable[[#This Row],[Day of Year]]&lt;123,FCAP,AE6726)</f>
        <v>#NAME?</v>
      </c>
      <c r="O6727" s="17" t="e">
        <f ca="1">IF(IRR_DRIP,5,COUNTIF('IDET Wind Values'!C6711:G6711,"&lt;="&amp;IRR_MAXWIND))</f>
        <v>#NAME?</v>
      </c>
      <c r="P6727" s="13" t="e">
        <f ca="1">CalcTable[[#This Row],[ET_o]]*KL</f>
        <v>#NAME?</v>
      </c>
      <c r="Q6727" s="13" t="e">
        <f ca="1">IF(WILTPT&lt;=0,1,MAX(0,MIN(1,(CalcTable[[#This Row],[IWC]]-WILTPT)/(MAD-WILTPT))))</f>
        <v>#NAME?</v>
      </c>
      <c r="R6727" s="13" t="e">
        <f ca="1">CalcTable[[#This Row],[ETMult]]*CalcTable[[#This Row],[ETb]]</f>
        <v>#NAME?</v>
      </c>
      <c r="S6727" s="13" t="b">
        <f>INDEX(IRR_LIST,CalcTable[[#This Row],[Day of Week]]+1)</f>
        <v>0</v>
      </c>
      <c r="T6727" s="13">
        <f t="shared" ca="1" si="2094"/>
        <v>0</v>
      </c>
      <c r="U6727" s="13" t="b">
        <f ca="1">IF(CalcTable[[#This Row],[IrrPrecip]]&gt;=IC_MM,FALSE,TRUE)</f>
        <v>1</v>
      </c>
      <c r="V6727" s="13" t="b">
        <f t="shared" si="2095"/>
        <v>1</v>
      </c>
      <c r="W6727" s="13" t="e">
        <f ca="1">IF(AND(IRR_DRIP=FALSE,CalcTable[[#This Row],[IrrHours]]&lt;=0),FALSE,TRUE)</f>
        <v>#NAME?</v>
      </c>
      <c r="X6727" s="13" t="e">
        <f ca="1">AND(CalcTable[[#This Row],[IrrDay]],CalcTable[[#This Row],[IrrRain]],CalcTable[[#This Row],[IrrWarm]],CalcTable[[#This Row],[IrrWindy]])</f>
        <v>#NAME?</v>
      </c>
      <c r="Y6727" s="13" t="e">
        <f t="shared" ca="1" si="2096"/>
        <v>#NAME?</v>
      </c>
      <c r="Z6727" s="13" t="e">
        <f ca="1">CalcTable[[#This Row],[IrrHours]]/5</f>
        <v>#NAME?</v>
      </c>
      <c r="AA6727" s="13" t="e">
        <f ca="1">IF(CalcTable[[#This Row],[IrrFlag]]=FALSE,0,MAX(0,CalcTable[[#This Row],[VolRednWind]]*(FCAP*IRR_TARGET-CalcTable[[#This Row],[IWC]])))</f>
        <v>#NAME?</v>
      </c>
      <c r="AB6727" s="13" t="e">
        <f ca="1">CalcTable[[#This Row],[IWC]]+CalcTable[[#This Row],[Eff Precip]]+CalcTable[[#This Row],[IrrAmt]]-CalcTable[[#This Row],[AET]]</f>
        <v>#NAME?</v>
      </c>
      <c r="AC6727" s="13" t="e">
        <f ca="1">IF(CalcTable[[#This Row],[PWC]]&gt;FCAP,MIN(24*PERC,MIN(SAT,CalcTable[[#This Row],[PWC]])-FCAP),0)</f>
        <v>#NAME?</v>
      </c>
      <c r="AD6727" s="13" t="e">
        <f ca="1">IF(CalcTable[[#This Row],[PWC]]&gt;SAT,CalcTable[[#This Row],[PWC]]-SAT,0)</f>
        <v>#NAME?</v>
      </c>
      <c r="AE6727" s="13" t="e">
        <f ca="1">CalcTable[[#This Row],[PWC]]-CalcTable[[#This Row],[PercAmt]]-CalcTable[[#This Row],[Runoff]]</f>
        <v>#NAME?</v>
      </c>
      <c r="AF6727" s="13" t="e">
        <f ca="1">CalcTable[[#This Row],[IrrAmt]]/1000*CUR_IRR_AREA*10000/IRR_EFF</f>
        <v>#NAME?</v>
      </c>
      <c r="AG6727" s="147"/>
      <c r="AH6727" s="13"/>
      <c r="AI6727" s="50">
        <v>0</v>
      </c>
      <c r="AJ6727" s="50">
        <v>0</v>
      </c>
      <c r="AK6727" s="50">
        <v>6.4906939783639368</v>
      </c>
      <c r="AL6727" s="50">
        <v>0</v>
      </c>
      <c r="AM6727" s="50"/>
      <c r="AN6727" s="50"/>
      <c r="AO6727" s="50"/>
      <c r="AP6727" s="50"/>
      <c r="AQ6727" s="50"/>
      <c r="AR6727" s="50"/>
      <c r="AS6727" s="50"/>
      <c r="AT6727" s="50"/>
      <c r="AU6727" s="50"/>
      <c r="AV6727" s="50"/>
      <c r="AW6727" s="50"/>
      <c r="AX6727" s="50">
        <f t="shared" si="2107"/>
        <v>6.4906939783639368</v>
      </c>
      <c r="AY6727" s="50"/>
      <c r="AZ6727" s="50">
        <f t="shared" si="2097"/>
        <v>95.196845016004417</v>
      </c>
      <c r="BA6727" s="50">
        <f t="shared" si="2098"/>
        <v>146.57292010400678</v>
      </c>
      <c r="BB6727" s="50">
        <f t="shared" si="2099"/>
        <v>151.10610320000703</v>
      </c>
      <c r="BC6727" s="17">
        <f t="shared" si="2100"/>
        <v>20039</v>
      </c>
      <c r="BD6727" s="50">
        <f t="shared" si="2101"/>
        <v>6.4906939783639368</v>
      </c>
      <c r="BE6727" s="50">
        <f t="shared" si="2102"/>
        <v>95.196845016004417</v>
      </c>
      <c r="BF6727" s="50">
        <f t="shared" si="2108"/>
        <v>155.71173322140842</v>
      </c>
      <c r="BG6727" s="50"/>
      <c r="BH6727" s="17">
        <f t="shared" si="2103"/>
        <v>0</v>
      </c>
      <c r="BI6727" s="17">
        <f t="shared" si="2111"/>
        <v>6727</v>
      </c>
      <c r="BJ6727" s="17">
        <f t="shared" si="2109"/>
        <v>6727</v>
      </c>
      <c r="BK6727" s="150">
        <f t="shared" si="2110"/>
        <v>37870</v>
      </c>
      <c r="BL6727" s="50" t="e">
        <f t="shared" ca="1" si="2104"/>
        <v>#NAME?</v>
      </c>
      <c r="BM6727" s="50" t="e">
        <f t="shared" ca="1" si="2105"/>
        <v>#NAME?</v>
      </c>
      <c r="BN6727" s="50" t="e">
        <f t="shared" ca="1" si="2106"/>
        <v>#NAME?</v>
      </c>
    </row>
    <row r="6728" spans="1:66" x14ac:dyDescent="0.35">
      <c r="A6728" s="48">
        <v>37871</v>
      </c>
      <c r="B6728" s="17">
        <v>2003</v>
      </c>
      <c r="C6728" s="17">
        <v>9</v>
      </c>
      <c r="D6728" s="17">
        <v>250</v>
      </c>
      <c r="E6728" s="17">
        <v>7</v>
      </c>
      <c r="F6728" s="17">
        <v>1</v>
      </c>
      <c r="G6728" s="50">
        <v>11.2</v>
      </c>
      <c r="H6728" s="32">
        <v>6.2501206115405408</v>
      </c>
      <c r="I6728" s="50">
        <v>6.5</v>
      </c>
      <c r="J6728" s="13">
        <v>0</v>
      </c>
      <c r="K6728" s="13">
        <f t="shared" si="2092"/>
        <v>0</v>
      </c>
      <c r="L6728" s="13">
        <f t="shared" si="2093"/>
        <v>0</v>
      </c>
      <c r="M6728" s="13" t="e">
        <f ca="1">CalcTable[[#This Row],[IWC]]-AE6727</f>
        <v>#NAME?</v>
      </c>
      <c r="N6728" s="13" t="e">
        <f ca="1">IF(CalcTable[[#This Row],[Day of Year]]&lt;123,FCAP,AE6727)</f>
        <v>#NAME?</v>
      </c>
      <c r="O6728" s="17" t="e">
        <f ca="1">IF(IRR_DRIP,5,COUNTIF('IDET Wind Values'!C6712:G6712,"&lt;="&amp;IRR_MAXWIND))</f>
        <v>#NAME?</v>
      </c>
      <c r="P6728" s="13" t="e">
        <f ca="1">CalcTable[[#This Row],[ET_o]]*KL</f>
        <v>#NAME?</v>
      </c>
      <c r="Q6728" s="13" t="e">
        <f ca="1">IF(WILTPT&lt;=0,1,MAX(0,MIN(1,(CalcTable[[#This Row],[IWC]]-WILTPT)/(MAD-WILTPT))))</f>
        <v>#NAME?</v>
      </c>
      <c r="R6728" s="13" t="e">
        <f ca="1">CalcTable[[#This Row],[ETMult]]*CalcTable[[#This Row],[ETb]]</f>
        <v>#NAME?</v>
      </c>
      <c r="S6728" s="13" t="b">
        <f>INDEX(IRR_LIST,CalcTable[[#This Row],[Day of Week]]+1)</f>
        <v>1</v>
      </c>
      <c r="T6728" s="13">
        <f t="shared" ca="1" si="2094"/>
        <v>0</v>
      </c>
      <c r="U6728" s="13" t="b">
        <f ca="1">IF(CalcTable[[#This Row],[IrrPrecip]]&gt;=IC_MM,FALSE,TRUE)</f>
        <v>1</v>
      </c>
      <c r="V6728" s="13" t="b">
        <f t="shared" si="2095"/>
        <v>1</v>
      </c>
      <c r="W6728" s="13" t="e">
        <f ca="1">IF(AND(IRR_DRIP=FALSE,CalcTable[[#This Row],[IrrHours]]&lt;=0),FALSE,TRUE)</f>
        <v>#NAME?</v>
      </c>
      <c r="X6728" s="13" t="e">
        <f ca="1">AND(CalcTable[[#This Row],[IrrDay]],CalcTable[[#This Row],[IrrRain]],CalcTable[[#This Row],[IrrWarm]],CalcTable[[#This Row],[IrrWindy]])</f>
        <v>#NAME?</v>
      </c>
      <c r="Y6728" s="13" t="e">
        <f t="shared" ca="1" si="2096"/>
        <v>#NAME?</v>
      </c>
      <c r="Z6728" s="13" t="e">
        <f ca="1">CalcTable[[#This Row],[IrrHours]]/5</f>
        <v>#NAME?</v>
      </c>
      <c r="AA6728" s="13" t="e">
        <f ca="1">IF(CalcTable[[#This Row],[IrrFlag]]=FALSE,0,MAX(0,CalcTable[[#This Row],[VolRednWind]]*(FCAP*IRR_TARGET-CalcTable[[#This Row],[IWC]])))</f>
        <v>#NAME?</v>
      </c>
      <c r="AB6728" s="13" t="e">
        <f ca="1">CalcTable[[#This Row],[IWC]]+CalcTable[[#This Row],[Eff Precip]]+CalcTable[[#This Row],[IrrAmt]]-CalcTable[[#This Row],[AET]]</f>
        <v>#NAME?</v>
      </c>
      <c r="AC6728" s="13" t="e">
        <f ca="1">IF(CalcTable[[#This Row],[PWC]]&gt;FCAP,MIN(24*PERC,MIN(SAT,CalcTable[[#This Row],[PWC]])-FCAP),0)</f>
        <v>#NAME?</v>
      </c>
      <c r="AD6728" s="13" t="e">
        <f ca="1">IF(CalcTable[[#This Row],[PWC]]&gt;SAT,CalcTable[[#This Row],[PWC]]-SAT,0)</f>
        <v>#NAME?</v>
      </c>
      <c r="AE6728" s="13" t="e">
        <f ca="1">CalcTable[[#This Row],[PWC]]-CalcTable[[#This Row],[PercAmt]]-CalcTable[[#This Row],[Runoff]]</f>
        <v>#NAME?</v>
      </c>
      <c r="AF6728" s="13" t="e">
        <f ca="1">CalcTable[[#This Row],[IrrAmt]]/1000*CUR_IRR_AREA*10000/IRR_EFF</f>
        <v>#NAME?</v>
      </c>
      <c r="AG6728" s="147"/>
      <c r="AH6728" s="13"/>
      <c r="AI6728" s="50">
        <v>0</v>
      </c>
      <c r="AJ6728" s="50">
        <v>0</v>
      </c>
      <c r="AK6728" s="50">
        <v>0</v>
      </c>
      <c r="AL6728" s="50">
        <v>0</v>
      </c>
      <c r="AM6728" s="50"/>
      <c r="AN6728" s="50"/>
      <c r="AO6728" s="50"/>
      <c r="AP6728" s="50"/>
      <c r="AQ6728" s="50"/>
      <c r="AR6728" s="50"/>
      <c r="AS6728" s="50"/>
      <c r="AT6728" s="50"/>
      <c r="AU6728" s="50"/>
      <c r="AV6728" s="50"/>
      <c r="AW6728" s="50"/>
      <c r="AX6728" s="50">
        <f t="shared" si="2107"/>
        <v>0</v>
      </c>
      <c r="AY6728" s="50"/>
      <c r="AZ6728" s="50">
        <f t="shared" si="2097"/>
        <v>0</v>
      </c>
      <c r="BA6728" s="50">
        <f t="shared" si="2098"/>
        <v>0</v>
      </c>
      <c r="BB6728" s="50">
        <f t="shared" si="2099"/>
        <v>0</v>
      </c>
      <c r="BC6728" s="17">
        <f t="shared" si="2100"/>
        <v>20039</v>
      </c>
      <c r="BD6728" s="50">
        <f t="shared" si="2101"/>
        <v>0</v>
      </c>
      <c r="BE6728" s="50">
        <f t="shared" si="2102"/>
        <v>0</v>
      </c>
      <c r="BF6728" s="50">
        <f t="shared" si="2108"/>
        <v>0</v>
      </c>
      <c r="BG6728" s="50"/>
      <c r="BH6728" s="17">
        <f t="shared" si="2103"/>
        <v>0</v>
      </c>
      <c r="BI6728" s="17">
        <f t="shared" si="2111"/>
        <v>6728</v>
      </c>
      <c r="BJ6728" s="17">
        <f t="shared" si="2109"/>
        <v>6728</v>
      </c>
      <c r="BK6728" s="150">
        <f t="shared" si="2110"/>
        <v>37871</v>
      </c>
      <c r="BL6728" s="50" t="e">
        <f t="shared" ca="1" si="2104"/>
        <v>#NAME?</v>
      </c>
      <c r="BM6728" s="50" t="e">
        <f t="shared" ca="1" si="2105"/>
        <v>#NAME?</v>
      </c>
      <c r="BN6728" s="50" t="e">
        <f t="shared" ca="1" si="2106"/>
        <v>#NAME?</v>
      </c>
    </row>
    <row r="6729" spans="1:66" x14ac:dyDescent="0.35">
      <c r="A6729" s="48">
        <v>37872</v>
      </c>
      <c r="B6729" s="17">
        <v>2003</v>
      </c>
      <c r="C6729" s="17">
        <v>9</v>
      </c>
      <c r="D6729" s="17">
        <v>251</v>
      </c>
      <c r="E6729" s="17">
        <v>8</v>
      </c>
      <c r="F6729" s="17">
        <v>2</v>
      </c>
      <c r="G6729" s="50">
        <v>9.1999999999999993</v>
      </c>
      <c r="H6729" s="32">
        <v>2.4944544928061605</v>
      </c>
      <c r="I6729" s="50">
        <v>18.166666666666668</v>
      </c>
      <c r="J6729" s="13">
        <v>5.7</v>
      </c>
      <c r="K6729" s="13">
        <f t="shared" si="2092"/>
        <v>5.7</v>
      </c>
      <c r="L6729" s="13">
        <f t="shared" si="2093"/>
        <v>0.52500000000000013</v>
      </c>
      <c r="M6729" s="13" t="e">
        <f ca="1">CalcTable[[#This Row],[IWC]]-AE6728</f>
        <v>#NAME?</v>
      </c>
      <c r="N6729" s="13" t="e">
        <f ca="1">IF(CalcTable[[#This Row],[Day of Year]]&lt;123,FCAP,AE6728)</f>
        <v>#NAME?</v>
      </c>
      <c r="O6729" s="17" t="e">
        <f ca="1">IF(IRR_DRIP,5,COUNTIF('IDET Wind Values'!C6713:G6713,"&lt;="&amp;IRR_MAXWIND))</f>
        <v>#NAME?</v>
      </c>
      <c r="P6729" s="13" t="e">
        <f ca="1">CalcTable[[#This Row],[ET_o]]*KL</f>
        <v>#NAME?</v>
      </c>
      <c r="Q6729" s="13" t="e">
        <f ca="1">IF(WILTPT&lt;=0,1,MAX(0,MIN(1,(CalcTable[[#This Row],[IWC]]-WILTPT)/(MAD-WILTPT))))</f>
        <v>#NAME?</v>
      </c>
      <c r="R6729" s="13" t="e">
        <f ca="1">CalcTable[[#This Row],[ETMult]]*CalcTable[[#This Row],[ETb]]</f>
        <v>#NAME?</v>
      </c>
      <c r="S6729" s="13" t="b">
        <f>INDEX(IRR_LIST,CalcTable[[#This Row],[Day of Week]]+1)</f>
        <v>0</v>
      </c>
      <c r="T6729" s="13">
        <f t="shared" ca="1" si="2094"/>
        <v>0</v>
      </c>
      <c r="U6729" s="13" t="b">
        <f ca="1">IF(CalcTable[[#This Row],[IrrPrecip]]&gt;=IC_MM,FALSE,TRUE)</f>
        <v>1</v>
      </c>
      <c r="V6729" s="13" t="b">
        <f t="shared" si="2095"/>
        <v>1</v>
      </c>
      <c r="W6729" s="13" t="e">
        <f ca="1">IF(AND(IRR_DRIP=FALSE,CalcTable[[#This Row],[IrrHours]]&lt;=0),FALSE,TRUE)</f>
        <v>#NAME?</v>
      </c>
      <c r="X6729" s="13" t="e">
        <f ca="1">AND(CalcTable[[#This Row],[IrrDay]],CalcTable[[#This Row],[IrrRain]],CalcTable[[#This Row],[IrrWarm]],CalcTable[[#This Row],[IrrWindy]])</f>
        <v>#NAME?</v>
      </c>
      <c r="Y6729" s="13" t="e">
        <f t="shared" ca="1" si="2096"/>
        <v>#NAME?</v>
      </c>
      <c r="Z6729" s="13" t="e">
        <f ca="1">CalcTable[[#This Row],[IrrHours]]/5</f>
        <v>#NAME?</v>
      </c>
      <c r="AA6729" s="13" t="e">
        <f ca="1">IF(CalcTable[[#This Row],[IrrFlag]]=FALSE,0,MAX(0,CalcTable[[#This Row],[VolRednWind]]*(FCAP*IRR_TARGET-CalcTable[[#This Row],[IWC]])))</f>
        <v>#NAME?</v>
      </c>
      <c r="AB6729" s="13" t="e">
        <f ca="1">CalcTable[[#This Row],[IWC]]+CalcTable[[#This Row],[Eff Precip]]+CalcTable[[#This Row],[IrrAmt]]-CalcTable[[#This Row],[AET]]</f>
        <v>#NAME?</v>
      </c>
      <c r="AC6729" s="13" t="e">
        <f ca="1">IF(CalcTable[[#This Row],[PWC]]&gt;FCAP,MIN(24*PERC,MIN(SAT,CalcTable[[#This Row],[PWC]])-FCAP),0)</f>
        <v>#NAME?</v>
      </c>
      <c r="AD6729" s="13" t="e">
        <f ca="1">IF(CalcTable[[#This Row],[PWC]]&gt;SAT,CalcTable[[#This Row],[PWC]]-SAT,0)</f>
        <v>#NAME?</v>
      </c>
      <c r="AE6729" s="13" t="e">
        <f ca="1">CalcTable[[#This Row],[PWC]]-CalcTable[[#This Row],[PercAmt]]-CalcTable[[#This Row],[Runoff]]</f>
        <v>#NAME?</v>
      </c>
      <c r="AF6729" s="13" t="e">
        <f ca="1">CalcTable[[#This Row],[IrrAmt]]/1000*CUR_IRR_AREA*10000/IRR_EFF</f>
        <v>#NAME?</v>
      </c>
      <c r="AG6729" s="147"/>
      <c r="AH6729" s="13"/>
      <c r="AI6729" s="50">
        <v>0</v>
      </c>
      <c r="AJ6729" s="50">
        <v>0</v>
      </c>
      <c r="AK6729" s="50">
        <v>0</v>
      </c>
      <c r="AL6729" s="50">
        <v>9.282427030048698</v>
      </c>
      <c r="AM6729" s="50"/>
      <c r="AN6729" s="50"/>
      <c r="AO6729" s="50"/>
      <c r="AP6729" s="50"/>
      <c r="AQ6729" s="50"/>
      <c r="AR6729" s="50"/>
      <c r="AS6729" s="50"/>
      <c r="AT6729" s="50"/>
      <c r="AU6729" s="50"/>
      <c r="AV6729" s="50"/>
      <c r="AW6729" s="50"/>
      <c r="AX6729" s="50">
        <f t="shared" si="2107"/>
        <v>9.282427030048698</v>
      </c>
      <c r="AY6729" s="50"/>
      <c r="AZ6729" s="50">
        <f t="shared" si="2097"/>
        <v>272.28452621476185</v>
      </c>
      <c r="BA6729" s="50">
        <f t="shared" si="2098"/>
        <v>419.23173083860161</v>
      </c>
      <c r="BB6729" s="50">
        <f t="shared" si="2099"/>
        <v>432.19766065835216</v>
      </c>
      <c r="BC6729" s="17">
        <f t="shared" si="2100"/>
        <v>20039</v>
      </c>
      <c r="BD6729" s="50">
        <f t="shared" si="2101"/>
        <v>9.282427030048698</v>
      </c>
      <c r="BE6729" s="50">
        <f t="shared" si="2102"/>
        <v>272.28452621476185</v>
      </c>
      <c r="BF6729" s="50">
        <f t="shared" si="2108"/>
        <v>445.37080508437742</v>
      </c>
      <c r="BG6729" s="50"/>
      <c r="BH6729" s="17">
        <f t="shared" si="2103"/>
        <v>0</v>
      </c>
      <c r="BI6729" s="17">
        <f t="shared" si="2111"/>
        <v>6729</v>
      </c>
      <c r="BJ6729" s="17">
        <f t="shared" si="2109"/>
        <v>6729</v>
      </c>
      <c r="BK6729" s="150">
        <f t="shared" si="2110"/>
        <v>37872</v>
      </c>
      <c r="BL6729" s="50" t="e">
        <f t="shared" ca="1" si="2104"/>
        <v>#NAME?</v>
      </c>
      <c r="BM6729" s="50" t="e">
        <f t="shared" ca="1" si="2105"/>
        <v>#NAME?</v>
      </c>
      <c r="BN6729" s="50" t="e">
        <f t="shared" ca="1" si="2106"/>
        <v>#NAME?</v>
      </c>
    </row>
    <row r="6730" spans="1:66" x14ac:dyDescent="0.35">
      <c r="A6730" s="48">
        <v>37873</v>
      </c>
      <c r="B6730" s="17">
        <v>2003</v>
      </c>
      <c r="C6730" s="17">
        <v>9</v>
      </c>
      <c r="D6730" s="17">
        <v>252</v>
      </c>
      <c r="E6730" s="17">
        <v>9</v>
      </c>
      <c r="F6730" s="17">
        <v>3</v>
      </c>
      <c r="G6730" s="50">
        <v>7.2</v>
      </c>
      <c r="H6730" s="32">
        <v>1.8350777184722398</v>
      </c>
      <c r="I6730" s="50">
        <v>14.333333333333334</v>
      </c>
      <c r="J6730" s="13">
        <v>5.9</v>
      </c>
      <c r="K6730" s="13">
        <f t="shared" si="2092"/>
        <v>5.9</v>
      </c>
      <c r="L6730" s="13">
        <f t="shared" si="2093"/>
        <v>0.67500000000000027</v>
      </c>
      <c r="M6730" s="13" t="e">
        <f ca="1">CalcTable[[#This Row],[IWC]]-AE6729</f>
        <v>#NAME?</v>
      </c>
      <c r="N6730" s="13" t="e">
        <f ca="1">IF(CalcTable[[#This Row],[Day of Year]]&lt;123,FCAP,AE6729)</f>
        <v>#NAME?</v>
      </c>
      <c r="O6730" s="17" t="e">
        <f ca="1">IF(IRR_DRIP,5,COUNTIF('IDET Wind Values'!C6714:G6714,"&lt;="&amp;IRR_MAXWIND))</f>
        <v>#NAME?</v>
      </c>
      <c r="P6730" s="13" t="e">
        <f ca="1">CalcTable[[#This Row],[ET_o]]*KL</f>
        <v>#NAME?</v>
      </c>
      <c r="Q6730" s="13" t="e">
        <f ca="1">IF(WILTPT&lt;=0,1,MAX(0,MIN(1,(CalcTable[[#This Row],[IWC]]-WILTPT)/(MAD-WILTPT))))</f>
        <v>#NAME?</v>
      </c>
      <c r="R6730" s="13" t="e">
        <f ca="1">CalcTable[[#This Row],[ETMult]]*CalcTable[[#This Row],[ETb]]</f>
        <v>#NAME?</v>
      </c>
      <c r="S6730" s="13" t="b">
        <f>INDEX(IRR_LIST,CalcTable[[#This Row],[Day of Week]]+1)</f>
        <v>1</v>
      </c>
      <c r="T6730" s="13">
        <f t="shared" ca="1" si="2094"/>
        <v>5.7</v>
      </c>
      <c r="U6730" s="13" t="b">
        <f ca="1">IF(CalcTable[[#This Row],[IrrPrecip]]&gt;=IC_MM,FALSE,TRUE)</f>
        <v>1</v>
      </c>
      <c r="V6730" s="13" t="b">
        <f t="shared" si="2095"/>
        <v>1</v>
      </c>
      <c r="W6730" s="13" t="e">
        <f ca="1">IF(AND(IRR_DRIP=FALSE,CalcTable[[#This Row],[IrrHours]]&lt;=0),FALSE,TRUE)</f>
        <v>#NAME?</v>
      </c>
      <c r="X6730" s="13" t="e">
        <f ca="1">AND(CalcTable[[#This Row],[IrrDay]],CalcTable[[#This Row],[IrrRain]],CalcTable[[#This Row],[IrrWarm]],CalcTable[[#This Row],[IrrWindy]])</f>
        <v>#NAME?</v>
      </c>
      <c r="Y6730" s="13" t="e">
        <f t="shared" ca="1" si="2096"/>
        <v>#NAME?</v>
      </c>
      <c r="Z6730" s="13" t="e">
        <f ca="1">CalcTable[[#This Row],[IrrHours]]/5</f>
        <v>#NAME?</v>
      </c>
      <c r="AA6730" s="13" t="e">
        <f ca="1">IF(CalcTable[[#This Row],[IrrFlag]]=FALSE,0,MAX(0,CalcTable[[#This Row],[VolRednWind]]*(FCAP*IRR_TARGET-CalcTable[[#This Row],[IWC]])))</f>
        <v>#NAME?</v>
      </c>
      <c r="AB6730" s="13" t="e">
        <f ca="1">CalcTable[[#This Row],[IWC]]+CalcTable[[#This Row],[Eff Precip]]+CalcTable[[#This Row],[IrrAmt]]-CalcTable[[#This Row],[AET]]</f>
        <v>#NAME?</v>
      </c>
      <c r="AC6730" s="13" t="e">
        <f ca="1">IF(CalcTable[[#This Row],[PWC]]&gt;FCAP,MIN(24*PERC,MIN(SAT,CalcTable[[#This Row],[PWC]])-FCAP),0)</f>
        <v>#NAME?</v>
      </c>
      <c r="AD6730" s="13" t="e">
        <f ca="1">IF(CalcTable[[#This Row],[PWC]]&gt;SAT,CalcTable[[#This Row],[PWC]]-SAT,0)</f>
        <v>#NAME?</v>
      </c>
      <c r="AE6730" s="13" t="e">
        <f ca="1">CalcTable[[#This Row],[PWC]]-CalcTable[[#This Row],[PercAmt]]-CalcTable[[#This Row],[Runoff]]</f>
        <v>#NAME?</v>
      </c>
      <c r="AF6730" s="13" t="e">
        <f ca="1">CalcTable[[#This Row],[IrrAmt]]/1000*CUR_IRR_AREA*10000/IRR_EFF</f>
        <v>#NAME?</v>
      </c>
      <c r="AG6730" s="147"/>
      <c r="AH6730" s="13"/>
      <c r="AI6730" s="50">
        <v>8.9749719288260064</v>
      </c>
      <c r="AJ6730" s="50">
        <v>11.910669709924868</v>
      </c>
      <c r="AK6730" s="50">
        <v>0</v>
      </c>
      <c r="AL6730" s="50">
        <v>0</v>
      </c>
      <c r="AM6730" s="50"/>
      <c r="AN6730" s="50"/>
      <c r="AO6730" s="50"/>
      <c r="AP6730" s="50"/>
      <c r="AQ6730" s="50"/>
      <c r="AR6730" s="50"/>
      <c r="AS6730" s="50"/>
      <c r="AT6730" s="50"/>
      <c r="AU6730" s="50"/>
      <c r="AV6730" s="50"/>
      <c r="AW6730" s="50"/>
      <c r="AX6730" s="50">
        <f t="shared" si="2107"/>
        <v>20.885641638750876</v>
      </c>
      <c r="AY6730" s="50"/>
      <c r="AZ6730" s="50">
        <f t="shared" si="2097"/>
        <v>481.01256644724424</v>
      </c>
      <c r="BA6730" s="50">
        <f t="shared" si="2098"/>
        <v>779.00001748983721</v>
      </c>
      <c r="BB6730" s="50">
        <f t="shared" si="2099"/>
        <v>806.17130752608523</v>
      </c>
      <c r="BC6730" s="17">
        <f t="shared" si="2100"/>
        <v>20039</v>
      </c>
      <c r="BD6730" s="50">
        <f t="shared" si="2101"/>
        <v>20.885641638750876</v>
      </c>
      <c r="BE6730" s="50">
        <f t="shared" si="2102"/>
        <v>481.01256644724424</v>
      </c>
      <c r="BF6730" s="50">
        <f t="shared" si="2108"/>
        <v>786.78343184783364</v>
      </c>
      <c r="BG6730" s="50"/>
      <c r="BH6730" s="17">
        <f t="shared" si="2103"/>
        <v>0</v>
      </c>
      <c r="BI6730" s="17">
        <f t="shared" si="2111"/>
        <v>6730</v>
      </c>
      <c r="BJ6730" s="17">
        <f t="shared" si="2109"/>
        <v>6730</v>
      </c>
      <c r="BK6730" s="150">
        <f t="shared" si="2110"/>
        <v>37873</v>
      </c>
      <c r="BL6730" s="50" t="e">
        <f t="shared" ca="1" si="2104"/>
        <v>#NAME?</v>
      </c>
      <c r="BM6730" s="50" t="e">
        <f t="shared" ca="1" si="2105"/>
        <v>#NAME?</v>
      </c>
      <c r="BN6730" s="50" t="e">
        <f t="shared" ca="1" si="2106"/>
        <v>#NAME?</v>
      </c>
    </row>
    <row r="6731" spans="1:66" x14ac:dyDescent="0.35">
      <c r="A6731" s="48">
        <v>37874</v>
      </c>
      <c r="B6731" s="17">
        <v>2003</v>
      </c>
      <c r="C6731" s="17">
        <v>9</v>
      </c>
      <c r="D6731" s="17">
        <v>253</v>
      </c>
      <c r="E6731" s="17">
        <v>10</v>
      </c>
      <c r="F6731" s="17">
        <v>4</v>
      </c>
      <c r="G6731" s="50">
        <v>6.7</v>
      </c>
      <c r="H6731" s="32">
        <v>3.4701457534341138</v>
      </c>
      <c r="I6731" s="50">
        <v>6</v>
      </c>
      <c r="J6731" s="13">
        <v>0</v>
      </c>
      <c r="K6731" s="13">
        <f t="shared" si="2092"/>
        <v>0</v>
      </c>
      <c r="L6731" s="13">
        <f t="shared" si="2093"/>
        <v>0</v>
      </c>
      <c r="M6731" s="13" t="e">
        <f ca="1">CalcTable[[#This Row],[IWC]]-AE6730</f>
        <v>#NAME?</v>
      </c>
      <c r="N6731" s="13" t="e">
        <f ca="1">IF(CalcTable[[#This Row],[Day of Year]]&lt;123,FCAP,AE6730)</f>
        <v>#NAME?</v>
      </c>
      <c r="O6731" s="17" t="e">
        <f ca="1">IF(IRR_DRIP,5,COUNTIF('IDET Wind Values'!C6715:G6715,"&lt;="&amp;IRR_MAXWIND))</f>
        <v>#NAME?</v>
      </c>
      <c r="P6731" s="13" t="e">
        <f ca="1">CalcTable[[#This Row],[ET_o]]*KL</f>
        <v>#NAME?</v>
      </c>
      <c r="Q6731" s="13" t="e">
        <f ca="1">IF(WILTPT&lt;=0,1,MAX(0,MIN(1,(CalcTable[[#This Row],[IWC]]-WILTPT)/(MAD-WILTPT))))</f>
        <v>#NAME?</v>
      </c>
      <c r="R6731" s="13" t="e">
        <f ca="1">CalcTable[[#This Row],[ETMult]]*CalcTable[[#This Row],[ETb]]</f>
        <v>#NAME?</v>
      </c>
      <c r="S6731" s="13" t="b">
        <f>INDEX(IRR_LIST,CalcTable[[#This Row],[Day of Week]]+1)</f>
        <v>0</v>
      </c>
      <c r="T6731" s="13">
        <f t="shared" ca="1" si="2094"/>
        <v>11.600000000000001</v>
      </c>
      <c r="U6731" s="13" t="b">
        <f ca="1">IF(CalcTable[[#This Row],[IrrPrecip]]&gt;=IC_MM,FALSE,TRUE)</f>
        <v>0</v>
      </c>
      <c r="V6731" s="13" t="b">
        <f t="shared" si="2095"/>
        <v>1</v>
      </c>
      <c r="W6731" s="13" t="e">
        <f ca="1">IF(AND(IRR_DRIP=FALSE,CalcTable[[#This Row],[IrrHours]]&lt;=0),FALSE,TRUE)</f>
        <v>#NAME?</v>
      </c>
      <c r="X6731" s="13" t="e">
        <f ca="1">AND(CalcTable[[#This Row],[IrrDay]],CalcTable[[#This Row],[IrrRain]],CalcTable[[#This Row],[IrrWarm]],CalcTable[[#This Row],[IrrWindy]])</f>
        <v>#NAME?</v>
      </c>
      <c r="Y6731" s="13" t="e">
        <f t="shared" ca="1" si="2096"/>
        <v>#NAME?</v>
      </c>
      <c r="Z6731" s="13" t="e">
        <f ca="1">CalcTable[[#This Row],[IrrHours]]/5</f>
        <v>#NAME?</v>
      </c>
      <c r="AA6731" s="13" t="e">
        <f ca="1">IF(CalcTable[[#This Row],[IrrFlag]]=FALSE,0,MAX(0,CalcTable[[#This Row],[VolRednWind]]*(FCAP*IRR_TARGET-CalcTable[[#This Row],[IWC]])))</f>
        <v>#NAME?</v>
      </c>
      <c r="AB6731" s="13" t="e">
        <f ca="1">CalcTable[[#This Row],[IWC]]+CalcTable[[#This Row],[Eff Precip]]+CalcTable[[#This Row],[IrrAmt]]-CalcTable[[#This Row],[AET]]</f>
        <v>#NAME?</v>
      </c>
      <c r="AC6731" s="13" t="e">
        <f ca="1">IF(CalcTable[[#This Row],[PWC]]&gt;FCAP,MIN(24*PERC,MIN(SAT,CalcTable[[#This Row],[PWC]])-FCAP),0)</f>
        <v>#NAME?</v>
      </c>
      <c r="AD6731" s="13" t="e">
        <f ca="1">IF(CalcTable[[#This Row],[PWC]]&gt;SAT,CalcTable[[#This Row],[PWC]]-SAT,0)</f>
        <v>#NAME?</v>
      </c>
      <c r="AE6731" s="13" t="e">
        <f ca="1">CalcTable[[#This Row],[PWC]]-CalcTable[[#This Row],[PercAmt]]-CalcTable[[#This Row],[Runoff]]</f>
        <v>#NAME?</v>
      </c>
      <c r="AF6731" s="13" t="e">
        <f ca="1">CalcTable[[#This Row],[IrrAmt]]/1000*CUR_IRR_AREA*10000/IRR_EFF</f>
        <v>#NAME?</v>
      </c>
      <c r="AG6731" s="147"/>
      <c r="AH6731" s="13"/>
      <c r="AI6731" s="50">
        <v>0</v>
      </c>
      <c r="AJ6731" s="50">
        <v>0</v>
      </c>
      <c r="AK6731" s="50">
        <v>0</v>
      </c>
      <c r="AL6731" s="50">
        <v>0</v>
      </c>
      <c r="AM6731" s="50"/>
      <c r="AN6731" s="50"/>
      <c r="AO6731" s="50"/>
      <c r="AP6731" s="50"/>
      <c r="AQ6731" s="50"/>
      <c r="AR6731" s="50"/>
      <c r="AS6731" s="50"/>
      <c r="AT6731" s="50"/>
      <c r="AU6731" s="50"/>
      <c r="AV6731" s="50"/>
      <c r="AW6731" s="50"/>
      <c r="AX6731" s="50">
        <f t="shared" si="2107"/>
        <v>0</v>
      </c>
      <c r="AY6731" s="50"/>
      <c r="AZ6731" s="50">
        <f t="shared" si="2097"/>
        <v>0</v>
      </c>
      <c r="BA6731" s="50">
        <f t="shared" si="2098"/>
        <v>0</v>
      </c>
      <c r="BB6731" s="50">
        <f t="shared" si="2099"/>
        <v>0</v>
      </c>
      <c r="BC6731" s="17">
        <f t="shared" si="2100"/>
        <v>20039</v>
      </c>
      <c r="BD6731" s="50">
        <f t="shared" si="2101"/>
        <v>0</v>
      </c>
      <c r="BE6731" s="50">
        <f t="shared" si="2102"/>
        <v>0</v>
      </c>
      <c r="BF6731" s="50">
        <f t="shared" si="2108"/>
        <v>0</v>
      </c>
      <c r="BG6731" s="50"/>
      <c r="BH6731" s="17">
        <f t="shared" si="2103"/>
        <v>0</v>
      </c>
      <c r="BI6731" s="17">
        <f t="shared" si="2111"/>
        <v>6731</v>
      </c>
      <c r="BJ6731" s="17">
        <f t="shared" si="2109"/>
        <v>6731</v>
      </c>
      <c r="BK6731" s="150">
        <f t="shared" si="2110"/>
        <v>37874</v>
      </c>
      <c r="BL6731" s="50" t="e">
        <f t="shared" ca="1" si="2104"/>
        <v>#NAME?</v>
      </c>
      <c r="BM6731" s="50" t="e">
        <f t="shared" ca="1" si="2105"/>
        <v>#NAME?</v>
      </c>
      <c r="BN6731" s="50" t="e">
        <f t="shared" ca="1" si="2106"/>
        <v>#NAME?</v>
      </c>
    </row>
    <row r="6732" spans="1:66" x14ac:dyDescent="0.35">
      <c r="A6732" s="48">
        <v>37875</v>
      </c>
      <c r="B6732" s="17">
        <v>2003</v>
      </c>
      <c r="C6732" s="17">
        <v>9</v>
      </c>
      <c r="D6732" s="17">
        <v>254</v>
      </c>
      <c r="E6732" s="17">
        <v>11</v>
      </c>
      <c r="F6732" s="17">
        <v>5</v>
      </c>
      <c r="G6732" s="50">
        <v>7.2</v>
      </c>
      <c r="H6732" s="32">
        <v>2.665211273886412</v>
      </c>
      <c r="I6732" s="50">
        <v>9</v>
      </c>
      <c r="J6732" s="13">
        <v>4.8</v>
      </c>
      <c r="K6732" s="13">
        <f t="shared" si="2092"/>
        <v>4.8</v>
      </c>
      <c r="L6732" s="13">
        <f t="shared" si="2093"/>
        <v>0</v>
      </c>
      <c r="M6732" s="13" t="e">
        <f ca="1">CalcTable[[#This Row],[IWC]]-AE6731</f>
        <v>#NAME?</v>
      </c>
      <c r="N6732" s="13" t="e">
        <f ca="1">IF(CalcTable[[#This Row],[Day of Year]]&lt;123,FCAP,AE6731)</f>
        <v>#NAME?</v>
      </c>
      <c r="O6732" s="17" t="e">
        <f ca="1">IF(IRR_DRIP,5,COUNTIF('IDET Wind Values'!C6716:G6716,"&lt;="&amp;IRR_MAXWIND))</f>
        <v>#NAME?</v>
      </c>
      <c r="P6732" s="13" t="e">
        <f ca="1">CalcTable[[#This Row],[ET_o]]*KL</f>
        <v>#NAME?</v>
      </c>
      <c r="Q6732" s="13" t="e">
        <f ca="1">IF(WILTPT&lt;=0,1,MAX(0,MIN(1,(CalcTable[[#This Row],[IWC]]-WILTPT)/(MAD-WILTPT))))</f>
        <v>#NAME?</v>
      </c>
      <c r="R6732" s="13" t="e">
        <f ca="1">CalcTable[[#This Row],[ETMult]]*CalcTable[[#This Row],[ETb]]</f>
        <v>#NAME?</v>
      </c>
      <c r="S6732" s="13" t="b">
        <f>INDEX(IRR_LIST,CalcTable[[#This Row],[Day of Week]]+1)</f>
        <v>1</v>
      </c>
      <c r="T6732" s="13">
        <f t="shared" ca="1" si="2094"/>
        <v>5.9</v>
      </c>
      <c r="U6732" s="13" t="b">
        <f ca="1">IF(CalcTable[[#This Row],[IrrPrecip]]&gt;=IC_MM,FALSE,TRUE)</f>
        <v>1</v>
      </c>
      <c r="V6732" s="13" t="b">
        <f t="shared" si="2095"/>
        <v>1</v>
      </c>
      <c r="W6732" s="13" t="e">
        <f ca="1">IF(AND(IRR_DRIP=FALSE,CalcTable[[#This Row],[IrrHours]]&lt;=0),FALSE,TRUE)</f>
        <v>#NAME?</v>
      </c>
      <c r="X6732" s="13" t="e">
        <f ca="1">AND(CalcTable[[#This Row],[IrrDay]],CalcTable[[#This Row],[IrrRain]],CalcTable[[#This Row],[IrrWarm]],CalcTable[[#This Row],[IrrWindy]])</f>
        <v>#NAME?</v>
      </c>
      <c r="Y6732" s="13" t="e">
        <f t="shared" ca="1" si="2096"/>
        <v>#NAME?</v>
      </c>
      <c r="Z6732" s="13" t="e">
        <f ca="1">CalcTable[[#This Row],[IrrHours]]/5</f>
        <v>#NAME?</v>
      </c>
      <c r="AA6732" s="13" t="e">
        <f ca="1">IF(CalcTable[[#This Row],[IrrFlag]]=FALSE,0,MAX(0,CalcTable[[#This Row],[VolRednWind]]*(FCAP*IRR_TARGET-CalcTable[[#This Row],[IWC]])))</f>
        <v>#NAME?</v>
      </c>
      <c r="AB6732" s="13" t="e">
        <f ca="1">CalcTable[[#This Row],[IWC]]+CalcTable[[#This Row],[Eff Precip]]+CalcTable[[#This Row],[IrrAmt]]-CalcTable[[#This Row],[AET]]</f>
        <v>#NAME?</v>
      </c>
      <c r="AC6732" s="13" t="e">
        <f ca="1">IF(CalcTable[[#This Row],[PWC]]&gt;FCAP,MIN(24*PERC,MIN(SAT,CalcTable[[#This Row],[PWC]])-FCAP),0)</f>
        <v>#NAME?</v>
      </c>
      <c r="AD6732" s="13" t="e">
        <f ca="1">IF(CalcTable[[#This Row],[PWC]]&gt;SAT,CalcTable[[#This Row],[PWC]]-SAT,0)</f>
        <v>#NAME?</v>
      </c>
      <c r="AE6732" s="13" t="e">
        <f ca="1">CalcTable[[#This Row],[PWC]]-CalcTable[[#This Row],[PercAmt]]-CalcTable[[#This Row],[Runoff]]</f>
        <v>#NAME?</v>
      </c>
      <c r="AF6732" s="13" t="e">
        <f ca="1">CalcTable[[#This Row],[IrrAmt]]/1000*CUR_IRR_AREA*10000/IRR_EFF</f>
        <v>#NAME?</v>
      </c>
      <c r="AG6732" s="147"/>
      <c r="AH6732" s="13"/>
      <c r="AI6732" s="50">
        <v>8.1609041306603984</v>
      </c>
      <c r="AJ6732" s="50">
        <v>10.979102903617694</v>
      </c>
      <c r="AK6732" s="50">
        <v>0</v>
      </c>
      <c r="AL6732" s="50">
        <v>0</v>
      </c>
      <c r="AM6732" s="50"/>
      <c r="AN6732" s="50"/>
      <c r="AO6732" s="50"/>
      <c r="AP6732" s="50"/>
      <c r="AQ6732" s="50"/>
      <c r="AR6732" s="50"/>
      <c r="AS6732" s="50"/>
      <c r="AT6732" s="50"/>
      <c r="AU6732" s="50"/>
      <c r="AV6732" s="50"/>
      <c r="AW6732" s="50"/>
      <c r="AX6732" s="50">
        <f t="shared" si="2107"/>
        <v>19.140007034278092</v>
      </c>
      <c r="AY6732" s="50"/>
      <c r="AZ6732" s="50">
        <f t="shared" si="2097"/>
        <v>441.74694575580492</v>
      </c>
      <c r="BA6732" s="50">
        <f t="shared" si="2098"/>
        <v>715.5405741924551</v>
      </c>
      <c r="BB6732" s="50">
        <f t="shared" si="2099"/>
        <v>740.50842246620869</v>
      </c>
      <c r="BC6732" s="17">
        <f t="shared" si="2100"/>
        <v>20039</v>
      </c>
      <c r="BD6732" s="50">
        <f t="shared" si="2101"/>
        <v>19.140007034278092</v>
      </c>
      <c r="BE6732" s="50">
        <f t="shared" si="2102"/>
        <v>441.74694575580492</v>
      </c>
      <c r="BF6732" s="50">
        <f t="shared" si="2108"/>
        <v>722.55737632203852</v>
      </c>
      <c r="BG6732" s="50"/>
      <c r="BH6732" s="17">
        <f t="shared" si="2103"/>
        <v>0</v>
      </c>
      <c r="BI6732" s="17">
        <f t="shared" si="2111"/>
        <v>6732</v>
      </c>
      <c r="BJ6732" s="17">
        <f t="shared" si="2109"/>
        <v>6732</v>
      </c>
      <c r="BK6732" s="150">
        <f t="shared" si="2110"/>
        <v>37875</v>
      </c>
      <c r="BL6732" s="50" t="e">
        <f t="shared" ca="1" si="2104"/>
        <v>#NAME?</v>
      </c>
      <c r="BM6732" s="50" t="e">
        <f t="shared" ca="1" si="2105"/>
        <v>#NAME?</v>
      </c>
      <c r="BN6732" s="50" t="e">
        <f t="shared" ca="1" si="2106"/>
        <v>#NAME?</v>
      </c>
    </row>
    <row r="6733" spans="1:66" x14ac:dyDescent="0.35">
      <c r="A6733" s="48">
        <v>37876</v>
      </c>
      <c r="B6733" s="17">
        <v>2003</v>
      </c>
      <c r="C6733" s="17">
        <v>9</v>
      </c>
      <c r="D6733" s="17">
        <v>255</v>
      </c>
      <c r="E6733" s="17">
        <v>12</v>
      </c>
      <c r="F6733" s="17">
        <v>6</v>
      </c>
      <c r="G6733" s="50">
        <v>4.2</v>
      </c>
      <c r="H6733" s="32">
        <v>2.7284557899702828</v>
      </c>
      <c r="I6733" s="50">
        <v>5.333333333333333</v>
      </c>
      <c r="J6733" s="13">
        <v>1.6</v>
      </c>
      <c r="K6733" s="13">
        <f t="shared" si="2092"/>
        <v>1.6</v>
      </c>
      <c r="L6733" s="13">
        <f t="shared" si="2093"/>
        <v>0</v>
      </c>
      <c r="M6733" s="13" t="e">
        <f ca="1">CalcTable[[#This Row],[IWC]]-AE6732</f>
        <v>#NAME?</v>
      </c>
      <c r="N6733" s="13" t="e">
        <f ca="1">IF(CalcTable[[#This Row],[Day of Year]]&lt;123,FCAP,AE6732)</f>
        <v>#NAME?</v>
      </c>
      <c r="O6733" s="17" t="e">
        <f ca="1">IF(IRR_DRIP,5,COUNTIF('IDET Wind Values'!C6717:G6717,"&lt;="&amp;IRR_MAXWIND))</f>
        <v>#NAME?</v>
      </c>
      <c r="P6733" s="13" t="e">
        <f ca="1">CalcTable[[#This Row],[ET_o]]*KL</f>
        <v>#NAME?</v>
      </c>
      <c r="Q6733" s="13" t="e">
        <f ca="1">IF(WILTPT&lt;=0,1,MAX(0,MIN(1,(CalcTable[[#This Row],[IWC]]-WILTPT)/(MAD-WILTPT))))</f>
        <v>#NAME?</v>
      </c>
      <c r="R6733" s="13" t="e">
        <f ca="1">CalcTable[[#This Row],[ETMult]]*CalcTable[[#This Row],[ETb]]</f>
        <v>#NAME?</v>
      </c>
      <c r="S6733" s="13" t="b">
        <f>INDEX(IRR_LIST,CalcTable[[#This Row],[Day of Week]]+1)</f>
        <v>0</v>
      </c>
      <c r="T6733" s="13">
        <f t="shared" ca="1" si="2094"/>
        <v>4.8</v>
      </c>
      <c r="U6733" s="13" t="b">
        <f ca="1">IF(CalcTable[[#This Row],[IrrPrecip]]&gt;=IC_MM,FALSE,TRUE)</f>
        <v>1</v>
      </c>
      <c r="V6733" s="13" t="b">
        <f t="shared" si="2095"/>
        <v>1</v>
      </c>
      <c r="W6733" s="13" t="e">
        <f ca="1">IF(AND(IRR_DRIP=FALSE,CalcTable[[#This Row],[IrrHours]]&lt;=0),FALSE,TRUE)</f>
        <v>#NAME?</v>
      </c>
      <c r="X6733" s="13" t="e">
        <f ca="1">AND(CalcTable[[#This Row],[IrrDay]],CalcTable[[#This Row],[IrrRain]],CalcTable[[#This Row],[IrrWarm]],CalcTable[[#This Row],[IrrWindy]])</f>
        <v>#NAME?</v>
      </c>
      <c r="Y6733" s="13" t="e">
        <f t="shared" ca="1" si="2096"/>
        <v>#NAME?</v>
      </c>
      <c r="Z6733" s="13" t="e">
        <f ca="1">CalcTable[[#This Row],[IrrHours]]/5</f>
        <v>#NAME?</v>
      </c>
      <c r="AA6733" s="13" t="e">
        <f ca="1">IF(CalcTable[[#This Row],[IrrFlag]]=FALSE,0,MAX(0,CalcTable[[#This Row],[VolRednWind]]*(FCAP*IRR_TARGET-CalcTable[[#This Row],[IWC]])))</f>
        <v>#NAME?</v>
      </c>
      <c r="AB6733" s="13" t="e">
        <f ca="1">CalcTable[[#This Row],[IWC]]+CalcTable[[#This Row],[Eff Precip]]+CalcTable[[#This Row],[IrrAmt]]-CalcTable[[#This Row],[AET]]</f>
        <v>#NAME?</v>
      </c>
      <c r="AC6733" s="13" t="e">
        <f ca="1">IF(CalcTable[[#This Row],[PWC]]&gt;FCAP,MIN(24*PERC,MIN(SAT,CalcTable[[#This Row],[PWC]])-FCAP),0)</f>
        <v>#NAME?</v>
      </c>
      <c r="AD6733" s="13" t="e">
        <f ca="1">IF(CalcTable[[#This Row],[PWC]]&gt;SAT,CalcTable[[#This Row],[PWC]]-SAT,0)</f>
        <v>#NAME?</v>
      </c>
      <c r="AE6733" s="13" t="e">
        <f ca="1">CalcTable[[#This Row],[PWC]]-CalcTable[[#This Row],[PercAmt]]-CalcTable[[#This Row],[Runoff]]</f>
        <v>#NAME?</v>
      </c>
      <c r="AF6733" s="13" t="e">
        <f ca="1">CalcTable[[#This Row],[IrrAmt]]/1000*CUR_IRR_AREA*10000/IRR_EFF</f>
        <v>#NAME?</v>
      </c>
      <c r="AG6733" s="147"/>
      <c r="AH6733" s="13"/>
      <c r="AI6733" s="50">
        <v>0</v>
      </c>
      <c r="AJ6733" s="50">
        <v>0</v>
      </c>
      <c r="AK6733" s="50">
        <v>0</v>
      </c>
      <c r="AL6733" s="50">
        <v>5.9887391101860246</v>
      </c>
      <c r="AM6733" s="50"/>
      <c r="AN6733" s="50"/>
      <c r="AO6733" s="50"/>
      <c r="AP6733" s="50"/>
      <c r="AQ6733" s="50"/>
      <c r="AR6733" s="50"/>
      <c r="AS6733" s="50"/>
      <c r="AT6733" s="50"/>
      <c r="AU6733" s="50"/>
      <c r="AV6733" s="50"/>
      <c r="AW6733" s="50"/>
      <c r="AX6733" s="50">
        <f t="shared" si="2107"/>
        <v>5.9887391101860246</v>
      </c>
      <c r="AY6733" s="50"/>
      <c r="AZ6733" s="50">
        <f t="shared" si="2097"/>
        <v>175.66968056545673</v>
      </c>
      <c r="BA6733" s="50">
        <f t="shared" si="2098"/>
        <v>270.47553991824293</v>
      </c>
      <c r="BB6733" s="50">
        <f t="shared" si="2099"/>
        <v>278.84076280231227</v>
      </c>
      <c r="BC6733" s="17">
        <f t="shared" si="2100"/>
        <v>20039</v>
      </c>
      <c r="BD6733" s="50">
        <f t="shared" si="2101"/>
        <v>5.9887391101860246</v>
      </c>
      <c r="BE6733" s="50">
        <f t="shared" si="2102"/>
        <v>175.66968056545673</v>
      </c>
      <c r="BF6733" s="50">
        <f t="shared" si="2108"/>
        <v>287.33967423710033</v>
      </c>
      <c r="BG6733" s="50"/>
      <c r="BH6733" s="17">
        <f t="shared" si="2103"/>
        <v>0</v>
      </c>
      <c r="BI6733" s="17">
        <f t="shared" si="2111"/>
        <v>6733</v>
      </c>
      <c r="BJ6733" s="17">
        <f t="shared" si="2109"/>
        <v>6733</v>
      </c>
      <c r="BK6733" s="150">
        <f t="shared" si="2110"/>
        <v>37876</v>
      </c>
      <c r="BL6733" s="50" t="e">
        <f t="shared" ca="1" si="2104"/>
        <v>#NAME?</v>
      </c>
      <c r="BM6733" s="50" t="e">
        <f t="shared" ca="1" si="2105"/>
        <v>#NAME?</v>
      </c>
      <c r="BN6733" s="50" t="e">
        <f t="shared" ca="1" si="2106"/>
        <v>#NAME?</v>
      </c>
    </row>
    <row r="6734" spans="1:66" x14ac:dyDescent="0.35">
      <c r="A6734" s="48">
        <v>37877</v>
      </c>
      <c r="B6734" s="17">
        <v>2003</v>
      </c>
      <c r="C6734" s="17">
        <v>9</v>
      </c>
      <c r="D6734" s="17">
        <v>256</v>
      </c>
      <c r="E6734" s="17">
        <v>13</v>
      </c>
      <c r="F6734" s="17">
        <v>7</v>
      </c>
      <c r="G6734" s="50">
        <v>5.6</v>
      </c>
      <c r="H6734" s="32">
        <v>3.3101222479989239</v>
      </c>
      <c r="I6734" s="50">
        <v>17.833333333333332</v>
      </c>
      <c r="J6734" s="13">
        <v>0</v>
      </c>
      <c r="K6734" s="13">
        <f t="shared" si="2092"/>
        <v>0</v>
      </c>
      <c r="L6734" s="13">
        <f t="shared" si="2093"/>
        <v>0</v>
      </c>
      <c r="M6734" s="13" t="e">
        <f ca="1">CalcTable[[#This Row],[IWC]]-AE6733</f>
        <v>#NAME?</v>
      </c>
      <c r="N6734" s="13" t="e">
        <f ca="1">IF(CalcTable[[#This Row],[Day of Year]]&lt;123,FCAP,AE6733)</f>
        <v>#NAME?</v>
      </c>
      <c r="O6734" s="17" t="e">
        <f ca="1">IF(IRR_DRIP,5,COUNTIF('IDET Wind Values'!C6718:G6718,"&lt;="&amp;IRR_MAXWIND))</f>
        <v>#NAME?</v>
      </c>
      <c r="P6734" s="13" t="e">
        <f ca="1">CalcTable[[#This Row],[ET_o]]*KL</f>
        <v>#NAME?</v>
      </c>
      <c r="Q6734" s="13" t="e">
        <f ca="1">IF(WILTPT&lt;=0,1,MAX(0,MIN(1,(CalcTable[[#This Row],[IWC]]-WILTPT)/(MAD-WILTPT))))</f>
        <v>#NAME?</v>
      </c>
      <c r="R6734" s="13" t="e">
        <f ca="1">CalcTable[[#This Row],[ETMult]]*CalcTable[[#This Row],[ETb]]</f>
        <v>#NAME?</v>
      </c>
      <c r="S6734" s="13" t="b">
        <f>INDEX(IRR_LIST,CalcTable[[#This Row],[Day of Week]]+1)</f>
        <v>0</v>
      </c>
      <c r="T6734" s="13">
        <f t="shared" ca="1" si="2094"/>
        <v>6.4</v>
      </c>
      <c r="U6734" s="13" t="b">
        <f ca="1">IF(CalcTable[[#This Row],[IrrPrecip]]&gt;=IC_MM,FALSE,TRUE)</f>
        <v>1</v>
      </c>
      <c r="V6734" s="13" t="b">
        <f t="shared" si="2095"/>
        <v>1</v>
      </c>
      <c r="W6734" s="13" t="e">
        <f ca="1">IF(AND(IRR_DRIP=FALSE,CalcTable[[#This Row],[IrrHours]]&lt;=0),FALSE,TRUE)</f>
        <v>#NAME?</v>
      </c>
      <c r="X6734" s="13" t="e">
        <f ca="1">AND(CalcTable[[#This Row],[IrrDay]],CalcTable[[#This Row],[IrrRain]],CalcTable[[#This Row],[IrrWarm]],CalcTable[[#This Row],[IrrWindy]])</f>
        <v>#NAME?</v>
      </c>
      <c r="Y6734" s="13" t="e">
        <f t="shared" ca="1" si="2096"/>
        <v>#NAME?</v>
      </c>
      <c r="Z6734" s="13" t="e">
        <f ca="1">CalcTable[[#This Row],[IrrHours]]/5</f>
        <v>#NAME?</v>
      </c>
      <c r="AA6734" s="13" t="e">
        <f ca="1">IF(CalcTable[[#This Row],[IrrFlag]]=FALSE,0,MAX(0,CalcTable[[#This Row],[VolRednWind]]*(FCAP*IRR_TARGET-CalcTable[[#This Row],[IWC]])))</f>
        <v>#NAME?</v>
      </c>
      <c r="AB6734" s="13" t="e">
        <f ca="1">CalcTable[[#This Row],[IWC]]+CalcTable[[#This Row],[Eff Precip]]+CalcTable[[#This Row],[IrrAmt]]-CalcTable[[#This Row],[AET]]</f>
        <v>#NAME?</v>
      </c>
      <c r="AC6734" s="13" t="e">
        <f ca="1">IF(CalcTable[[#This Row],[PWC]]&gt;FCAP,MIN(24*PERC,MIN(SAT,CalcTable[[#This Row],[PWC]])-FCAP),0)</f>
        <v>#NAME?</v>
      </c>
      <c r="AD6734" s="13" t="e">
        <f ca="1">IF(CalcTable[[#This Row],[PWC]]&gt;SAT,CalcTable[[#This Row],[PWC]]-SAT,0)</f>
        <v>#NAME?</v>
      </c>
      <c r="AE6734" s="13" t="e">
        <f ca="1">CalcTable[[#This Row],[PWC]]-CalcTable[[#This Row],[PercAmt]]-CalcTable[[#This Row],[Runoff]]</f>
        <v>#NAME?</v>
      </c>
      <c r="AF6734" s="13" t="e">
        <f ca="1">CalcTable[[#This Row],[IrrAmt]]/1000*CUR_IRR_AREA*10000/IRR_EFF</f>
        <v>#NAME?</v>
      </c>
      <c r="AG6734" s="147"/>
      <c r="AH6734" s="13"/>
      <c r="AI6734" s="50">
        <v>0</v>
      </c>
      <c r="AJ6734" s="50">
        <v>0</v>
      </c>
      <c r="AK6734" s="50">
        <v>8.8631092352606515</v>
      </c>
      <c r="AL6734" s="50">
        <v>0</v>
      </c>
      <c r="AM6734" s="50"/>
      <c r="AN6734" s="50"/>
      <c r="AO6734" s="50"/>
      <c r="AP6734" s="50"/>
      <c r="AQ6734" s="50"/>
      <c r="AR6734" s="50"/>
      <c r="AS6734" s="50"/>
      <c r="AT6734" s="50"/>
      <c r="AU6734" s="50"/>
      <c r="AV6734" s="50"/>
      <c r="AW6734" s="50"/>
      <c r="AX6734" s="50">
        <f t="shared" si="2107"/>
        <v>8.8631092352606515</v>
      </c>
      <c r="AY6734" s="50"/>
      <c r="AZ6734" s="50">
        <f t="shared" si="2097"/>
        <v>129.99226878382291</v>
      </c>
      <c r="BA6734" s="50">
        <f t="shared" si="2098"/>
        <v>200.14682654017176</v>
      </c>
      <c r="BB6734" s="50">
        <f t="shared" si="2099"/>
        <v>206.33693457749669</v>
      </c>
      <c r="BC6734" s="17">
        <f t="shared" si="2100"/>
        <v>20039</v>
      </c>
      <c r="BD6734" s="50">
        <f t="shared" si="2101"/>
        <v>8.8631092352606515</v>
      </c>
      <c r="BE6734" s="50">
        <f t="shared" si="2102"/>
        <v>129.99226878382291</v>
      </c>
      <c r="BF6734" s="50">
        <f t="shared" si="2108"/>
        <v>212.62596963491066</v>
      </c>
      <c r="BG6734" s="50"/>
      <c r="BH6734" s="17">
        <f t="shared" si="2103"/>
        <v>0</v>
      </c>
      <c r="BI6734" s="17">
        <f t="shared" si="2111"/>
        <v>6734</v>
      </c>
      <c r="BJ6734" s="17">
        <f t="shared" si="2109"/>
        <v>6734</v>
      </c>
      <c r="BK6734" s="150">
        <f t="shared" si="2110"/>
        <v>37877</v>
      </c>
      <c r="BL6734" s="50" t="e">
        <f t="shared" ca="1" si="2104"/>
        <v>#NAME?</v>
      </c>
      <c r="BM6734" s="50" t="e">
        <f t="shared" ca="1" si="2105"/>
        <v>#NAME?</v>
      </c>
      <c r="BN6734" s="50" t="e">
        <f t="shared" ca="1" si="2106"/>
        <v>#NAME?</v>
      </c>
    </row>
    <row r="6735" spans="1:66" x14ac:dyDescent="0.35">
      <c r="A6735" s="48">
        <v>37878</v>
      </c>
      <c r="B6735" s="17">
        <v>2003</v>
      </c>
      <c r="C6735" s="17">
        <v>9</v>
      </c>
      <c r="D6735" s="17">
        <v>257</v>
      </c>
      <c r="E6735" s="17">
        <v>14</v>
      </c>
      <c r="F6735" s="17">
        <v>1</v>
      </c>
      <c r="G6735" s="50">
        <v>7.2</v>
      </c>
      <c r="H6735" s="32">
        <v>3.2771171835898611</v>
      </c>
      <c r="I6735" s="50">
        <v>6.333333333333333</v>
      </c>
      <c r="J6735" s="13">
        <v>0</v>
      </c>
      <c r="K6735" s="13">
        <f t="shared" si="2092"/>
        <v>0</v>
      </c>
      <c r="L6735" s="13">
        <f t="shared" si="2093"/>
        <v>0</v>
      </c>
      <c r="M6735" s="13" t="e">
        <f ca="1">CalcTable[[#This Row],[IWC]]-AE6734</f>
        <v>#NAME?</v>
      </c>
      <c r="N6735" s="13" t="e">
        <f ca="1">IF(CalcTable[[#This Row],[Day of Year]]&lt;123,FCAP,AE6734)</f>
        <v>#NAME?</v>
      </c>
      <c r="O6735" s="17" t="e">
        <f ca="1">IF(IRR_DRIP,5,COUNTIF('IDET Wind Values'!C6719:G6719,"&lt;="&amp;IRR_MAXWIND))</f>
        <v>#NAME?</v>
      </c>
      <c r="P6735" s="13" t="e">
        <f ca="1">CalcTable[[#This Row],[ET_o]]*KL</f>
        <v>#NAME?</v>
      </c>
      <c r="Q6735" s="13" t="e">
        <f ca="1">IF(WILTPT&lt;=0,1,MAX(0,MIN(1,(CalcTable[[#This Row],[IWC]]-WILTPT)/(MAD-WILTPT))))</f>
        <v>#NAME?</v>
      </c>
      <c r="R6735" s="13" t="e">
        <f ca="1">CalcTable[[#This Row],[ETMult]]*CalcTable[[#This Row],[ETb]]</f>
        <v>#NAME?</v>
      </c>
      <c r="S6735" s="13" t="b">
        <f>INDEX(IRR_LIST,CalcTable[[#This Row],[Day of Week]]+1)</f>
        <v>1</v>
      </c>
      <c r="T6735" s="13">
        <f t="shared" ca="1" si="2094"/>
        <v>1.6</v>
      </c>
      <c r="U6735" s="13" t="b">
        <f ca="1">IF(CalcTable[[#This Row],[IrrPrecip]]&gt;=IC_MM,FALSE,TRUE)</f>
        <v>1</v>
      </c>
      <c r="V6735" s="13" t="b">
        <f t="shared" si="2095"/>
        <v>0</v>
      </c>
      <c r="W6735" s="13" t="e">
        <f ca="1">IF(AND(IRR_DRIP=FALSE,CalcTable[[#This Row],[IrrHours]]&lt;=0),FALSE,TRUE)</f>
        <v>#NAME?</v>
      </c>
      <c r="X6735" s="13" t="e">
        <f ca="1">AND(CalcTable[[#This Row],[IrrDay]],CalcTable[[#This Row],[IrrRain]],CalcTable[[#This Row],[IrrWarm]],CalcTable[[#This Row],[IrrWindy]])</f>
        <v>#NAME?</v>
      </c>
      <c r="Y6735" s="13" t="e">
        <f t="shared" ca="1" si="2096"/>
        <v>#NAME?</v>
      </c>
      <c r="Z6735" s="13" t="e">
        <f ca="1">CalcTable[[#This Row],[IrrHours]]/5</f>
        <v>#NAME?</v>
      </c>
      <c r="AA6735" s="13" t="e">
        <f ca="1">IF(CalcTable[[#This Row],[IrrFlag]]=FALSE,0,MAX(0,CalcTable[[#This Row],[VolRednWind]]*(FCAP*IRR_TARGET-CalcTable[[#This Row],[IWC]])))</f>
        <v>#NAME?</v>
      </c>
      <c r="AB6735" s="13" t="e">
        <f ca="1">CalcTable[[#This Row],[IWC]]+CalcTable[[#This Row],[Eff Precip]]+CalcTable[[#This Row],[IrrAmt]]-CalcTable[[#This Row],[AET]]</f>
        <v>#NAME?</v>
      </c>
      <c r="AC6735" s="13" t="e">
        <f ca="1">IF(CalcTable[[#This Row],[PWC]]&gt;FCAP,MIN(24*PERC,MIN(SAT,CalcTable[[#This Row],[PWC]])-FCAP),0)</f>
        <v>#NAME?</v>
      </c>
      <c r="AD6735" s="13" t="e">
        <f ca="1">IF(CalcTable[[#This Row],[PWC]]&gt;SAT,CalcTable[[#This Row],[PWC]]-SAT,0)</f>
        <v>#NAME?</v>
      </c>
      <c r="AE6735" s="13" t="e">
        <f ca="1">CalcTable[[#This Row],[PWC]]-CalcTable[[#This Row],[PercAmt]]-CalcTable[[#This Row],[Runoff]]</f>
        <v>#NAME?</v>
      </c>
      <c r="AF6735" s="13" t="e">
        <f ca="1">CalcTable[[#This Row],[IrrAmt]]/1000*CUR_IRR_AREA*10000/IRR_EFF</f>
        <v>#NAME?</v>
      </c>
      <c r="AG6735" s="147"/>
      <c r="AH6735" s="13"/>
      <c r="AI6735" s="50">
        <v>0</v>
      </c>
      <c r="AJ6735" s="50">
        <v>0</v>
      </c>
      <c r="AK6735" s="50">
        <v>0</v>
      </c>
      <c r="AL6735" s="50">
        <v>0</v>
      </c>
      <c r="AM6735" s="50"/>
      <c r="AN6735" s="50"/>
      <c r="AO6735" s="50"/>
      <c r="AP6735" s="50"/>
      <c r="AQ6735" s="50"/>
      <c r="AR6735" s="50"/>
      <c r="AS6735" s="50"/>
      <c r="AT6735" s="50"/>
      <c r="AU6735" s="50"/>
      <c r="AV6735" s="50"/>
      <c r="AW6735" s="50"/>
      <c r="AX6735" s="50">
        <f t="shared" si="2107"/>
        <v>0</v>
      </c>
      <c r="AY6735" s="50"/>
      <c r="AZ6735" s="50">
        <f t="shared" si="2097"/>
        <v>0</v>
      </c>
      <c r="BA6735" s="50">
        <f t="shared" si="2098"/>
        <v>0</v>
      </c>
      <c r="BB6735" s="50">
        <f t="shared" si="2099"/>
        <v>0</v>
      </c>
      <c r="BC6735" s="17">
        <f t="shared" si="2100"/>
        <v>20039</v>
      </c>
      <c r="BD6735" s="50">
        <f t="shared" si="2101"/>
        <v>0</v>
      </c>
      <c r="BE6735" s="50">
        <f t="shared" si="2102"/>
        <v>0</v>
      </c>
      <c r="BF6735" s="50">
        <f t="shared" si="2108"/>
        <v>0</v>
      </c>
      <c r="BG6735" s="50"/>
      <c r="BH6735" s="17">
        <f t="shared" si="2103"/>
        <v>0</v>
      </c>
      <c r="BI6735" s="17">
        <f t="shared" si="2111"/>
        <v>6735</v>
      </c>
      <c r="BJ6735" s="17">
        <f t="shared" si="2109"/>
        <v>6735</v>
      </c>
      <c r="BK6735" s="150">
        <f t="shared" si="2110"/>
        <v>37878</v>
      </c>
      <c r="BL6735" s="50" t="e">
        <f t="shared" ca="1" si="2104"/>
        <v>#NAME?</v>
      </c>
      <c r="BM6735" s="50" t="e">
        <f t="shared" ca="1" si="2105"/>
        <v>#NAME?</v>
      </c>
      <c r="BN6735" s="50" t="e">
        <f t="shared" ca="1" si="2106"/>
        <v>#NAME?</v>
      </c>
    </row>
    <row r="6736" spans="1:66" x14ac:dyDescent="0.35">
      <c r="A6736" s="48">
        <v>37879</v>
      </c>
      <c r="B6736" s="17">
        <v>2003</v>
      </c>
      <c r="C6736" s="17">
        <v>9</v>
      </c>
      <c r="D6736" s="17">
        <v>258</v>
      </c>
      <c r="E6736" s="17">
        <v>15</v>
      </c>
      <c r="F6736" s="17">
        <v>2</v>
      </c>
      <c r="G6736" s="50">
        <v>2.4</v>
      </c>
      <c r="H6736" s="32">
        <v>1.6251303274673152</v>
      </c>
      <c r="I6736" s="50">
        <v>11.833333333333334</v>
      </c>
      <c r="J6736" s="13">
        <v>4.7</v>
      </c>
      <c r="K6736" s="13">
        <f t="shared" si="2092"/>
        <v>4.7</v>
      </c>
      <c r="L6736" s="13">
        <f t="shared" si="2093"/>
        <v>0</v>
      </c>
      <c r="M6736" s="13" t="e">
        <f ca="1">CalcTable[[#This Row],[IWC]]-AE6735</f>
        <v>#NAME?</v>
      </c>
      <c r="N6736" s="13" t="e">
        <f ca="1">IF(CalcTable[[#This Row],[Day of Year]]&lt;123,FCAP,AE6735)</f>
        <v>#NAME?</v>
      </c>
      <c r="O6736" s="17" t="e">
        <f ca="1">IF(IRR_DRIP,5,COUNTIF('IDET Wind Values'!C6720:G6720,"&lt;="&amp;IRR_MAXWIND))</f>
        <v>#NAME?</v>
      </c>
      <c r="P6736" s="13" t="e">
        <f ca="1">CalcTable[[#This Row],[ET_o]]*KL</f>
        <v>#NAME?</v>
      </c>
      <c r="Q6736" s="13" t="e">
        <f ca="1">IF(WILTPT&lt;=0,1,MAX(0,MIN(1,(CalcTable[[#This Row],[IWC]]-WILTPT)/(MAD-WILTPT))))</f>
        <v>#NAME?</v>
      </c>
      <c r="R6736" s="13" t="e">
        <f ca="1">CalcTable[[#This Row],[ETMult]]*CalcTable[[#This Row],[ETb]]</f>
        <v>#NAME?</v>
      </c>
      <c r="S6736" s="13" t="b">
        <f>INDEX(IRR_LIST,CalcTable[[#This Row],[Day of Week]]+1)</f>
        <v>0</v>
      </c>
      <c r="T6736" s="13">
        <f t="shared" ca="1" si="2094"/>
        <v>0</v>
      </c>
      <c r="U6736" s="13" t="b">
        <f ca="1">IF(CalcTable[[#This Row],[IrrPrecip]]&gt;=IC_MM,FALSE,TRUE)</f>
        <v>1</v>
      </c>
      <c r="V6736" s="13" t="b">
        <f t="shared" si="2095"/>
        <v>0</v>
      </c>
      <c r="W6736" s="13" t="e">
        <f ca="1">IF(AND(IRR_DRIP=FALSE,CalcTable[[#This Row],[IrrHours]]&lt;=0),FALSE,TRUE)</f>
        <v>#NAME?</v>
      </c>
      <c r="X6736" s="13" t="e">
        <f ca="1">AND(CalcTable[[#This Row],[IrrDay]],CalcTable[[#This Row],[IrrRain]],CalcTable[[#This Row],[IrrWarm]],CalcTable[[#This Row],[IrrWindy]])</f>
        <v>#NAME?</v>
      </c>
      <c r="Y6736" s="13" t="e">
        <f t="shared" ca="1" si="2096"/>
        <v>#NAME?</v>
      </c>
      <c r="Z6736" s="13" t="e">
        <f ca="1">CalcTable[[#This Row],[IrrHours]]/5</f>
        <v>#NAME?</v>
      </c>
      <c r="AA6736" s="13" t="e">
        <f ca="1">IF(CalcTable[[#This Row],[IrrFlag]]=FALSE,0,MAX(0,CalcTable[[#This Row],[VolRednWind]]*(FCAP*IRR_TARGET-CalcTable[[#This Row],[IWC]])))</f>
        <v>#NAME?</v>
      </c>
      <c r="AB6736" s="13" t="e">
        <f ca="1">CalcTable[[#This Row],[IWC]]+CalcTable[[#This Row],[Eff Precip]]+CalcTable[[#This Row],[IrrAmt]]-CalcTable[[#This Row],[AET]]</f>
        <v>#NAME?</v>
      </c>
      <c r="AC6736" s="13" t="e">
        <f ca="1">IF(CalcTable[[#This Row],[PWC]]&gt;FCAP,MIN(24*PERC,MIN(SAT,CalcTable[[#This Row],[PWC]])-FCAP),0)</f>
        <v>#NAME?</v>
      </c>
      <c r="AD6736" s="13" t="e">
        <f ca="1">IF(CalcTable[[#This Row],[PWC]]&gt;SAT,CalcTable[[#This Row],[PWC]]-SAT,0)</f>
        <v>#NAME?</v>
      </c>
      <c r="AE6736" s="13" t="e">
        <f ca="1">CalcTable[[#This Row],[PWC]]-CalcTable[[#This Row],[PercAmt]]-CalcTable[[#This Row],[Runoff]]</f>
        <v>#NAME?</v>
      </c>
      <c r="AF6736" s="13" t="e">
        <f ca="1">CalcTable[[#This Row],[IrrAmt]]/1000*CUR_IRR_AREA*10000/IRR_EFF</f>
        <v>#NAME?</v>
      </c>
      <c r="AG6736" s="147"/>
      <c r="AH6736" s="13"/>
      <c r="AI6736" s="50">
        <v>0</v>
      </c>
      <c r="AJ6736" s="50">
        <v>0</v>
      </c>
      <c r="AK6736" s="50">
        <v>0</v>
      </c>
      <c r="AL6736" s="50">
        <v>0</v>
      </c>
      <c r="AM6736" s="50"/>
      <c r="AN6736" s="50"/>
      <c r="AO6736" s="50"/>
      <c r="AP6736" s="50"/>
      <c r="AQ6736" s="50"/>
      <c r="AR6736" s="50"/>
      <c r="AS6736" s="50"/>
      <c r="AT6736" s="50"/>
      <c r="AU6736" s="50"/>
      <c r="AV6736" s="50"/>
      <c r="AW6736" s="50"/>
      <c r="AX6736" s="50">
        <f t="shared" si="2107"/>
        <v>0</v>
      </c>
      <c r="AY6736" s="50"/>
      <c r="AZ6736" s="50">
        <f t="shared" si="2097"/>
        <v>0</v>
      </c>
      <c r="BA6736" s="50">
        <f t="shared" si="2098"/>
        <v>0</v>
      </c>
      <c r="BB6736" s="50">
        <f t="shared" si="2099"/>
        <v>0</v>
      </c>
      <c r="BC6736" s="17">
        <f t="shared" si="2100"/>
        <v>20039</v>
      </c>
      <c r="BD6736" s="50">
        <f t="shared" si="2101"/>
        <v>0</v>
      </c>
      <c r="BE6736" s="50">
        <f t="shared" si="2102"/>
        <v>0</v>
      </c>
      <c r="BF6736" s="50">
        <f t="shared" si="2108"/>
        <v>0</v>
      </c>
      <c r="BG6736" s="50"/>
      <c r="BH6736" s="17">
        <f t="shared" si="2103"/>
        <v>0</v>
      </c>
      <c r="BI6736" s="17">
        <f t="shared" si="2111"/>
        <v>6736</v>
      </c>
      <c r="BJ6736" s="17">
        <f t="shared" si="2109"/>
        <v>6736</v>
      </c>
      <c r="BK6736" s="150">
        <f t="shared" si="2110"/>
        <v>37879</v>
      </c>
      <c r="BL6736" s="50" t="e">
        <f t="shared" ca="1" si="2104"/>
        <v>#NAME?</v>
      </c>
      <c r="BM6736" s="50" t="e">
        <f t="shared" ca="1" si="2105"/>
        <v>#NAME?</v>
      </c>
      <c r="BN6736" s="50" t="e">
        <f t="shared" ca="1" si="2106"/>
        <v>#NAME?</v>
      </c>
    </row>
    <row r="6737" spans="1:66" x14ac:dyDescent="0.35">
      <c r="A6737" s="48">
        <v>37880</v>
      </c>
      <c r="B6737" s="17">
        <v>2003</v>
      </c>
      <c r="C6737" s="17">
        <v>9</v>
      </c>
      <c r="D6737" s="17">
        <v>259</v>
      </c>
      <c r="E6737" s="17">
        <v>16</v>
      </c>
      <c r="F6737" s="17">
        <v>3</v>
      </c>
      <c r="G6737" s="50">
        <v>-1.3</v>
      </c>
      <c r="H6737" s="32">
        <v>0.71873914088226243</v>
      </c>
      <c r="I6737" s="50">
        <v>11.333333333333334</v>
      </c>
      <c r="J6737" s="13">
        <v>7.8</v>
      </c>
      <c r="K6737" s="13">
        <f t="shared" si="2092"/>
        <v>7.8</v>
      </c>
      <c r="L6737" s="13">
        <f t="shared" si="2093"/>
        <v>2.0999999999999996</v>
      </c>
      <c r="M6737" s="13" t="e">
        <f ca="1">CalcTable[[#This Row],[IWC]]-AE6736</f>
        <v>#NAME?</v>
      </c>
      <c r="N6737" s="13" t="e">
        <f ca="1">IF(CalcTable[[#This Row],[Day of Year]]&lt;123,FCAP,AE6736)</f>
        <v>#NAME?</v>
      </c>
      <c r="O6737" s="17" t="e">
        <f ca="1">IF(IRR_DRIP,5,COUNTIF('IDET Wind Values'!C6721:G6721,"&lt;="&amp;IRR_MAXWIND))</f>
        <v>#NAME?</v>
      </c>
      <c r="P6737" s="13" t="e">
        <f ca="1">CalcTable[[#This Row],[ET_o]]*KL</f>
        <v>#NAME?</v>
      </c>
      <c r="Q6737" s="13" t="e">
        <f ca="1">IF(WILTPT&lt;=0,1,MAX(0,MIN(1,(CalcTable[[#This Row],[IWC]]-WILTPT)/(MAD-WILTPT))))</f>
        <v>#NAME?</v>
      </c>
      <c r="R6737" s="13" t="e">
        <f ca="1">CalcTable[[#This Row],[ETMult]]*CalcTable[[#This Row],[ETb]]</f>
        <v>#NAME?</v>
      </c>
      <c r="S6737" s="13" t="b">
        <f>INDEX(IRR_LIST,CalcTable[[#This Row],[Day of Week]]+1)</f>
        <v>1</v>
      </c>
      <c r="T6737" s="13">
        <f t="shared" ca="1" si="2094"/>
        <v>4.7</v>
      </c>
      <c r="U6737" s="13" t="b">
        <f ca="1">IF(CalcTable[[#This Row],[IrrPrecip]]&gt;=IC_MM,FALSE,TRUE)</f>
        <v>1</v>
      </c>
      <c r="V6737" s="13" t="b">
        <f t="shared" si="2095"/>
        <v>0</v>
      </c>
      <c r="W6737" s="13" t="e">
        <f ca="1">IF(AND(IRR_DRIP=FALSE,CalcTable[[#This Row],[IrrHours]]&lt;=0),FALSE,TRUE)</f>
        <v>#NAME?</v>
      </c>
      <c r="X6737" s="13" t="e">
        <f ca="1">AND(CalcTable[[#This Row],[IrrDay]],CalcTable[[#This Row],[IrrRain]],CalcTable[[#This Row],[IrrWarm]],CalcTable[[#This Row],[IrrWindy]])</f>
        <v>#NAME?</v>
      </c>
      <c r="Y6737" s="13" t="e">
        <f t="shared" ca="1" si="2096"/>
        <v>#NAME?</v>
      </c>
      <c r="Z6737" s="13" t="e">
        <f ca="1">CalcTable[[#This Row],[IrrHours]]/5</f>
        <v>#NAME?</v>
      </c>
      <c r="AA6737" s="13" t="e">
        <f ca="1">IF(CalcTable[[#This Row],[IrrFlag]]=FALSE,0,MAX(0,CalcTable[[#This Row],[VolRednWind]]*(FCAP*IRR_TARGET-CalcTable[[#This Row],[IWC]])))</f>
        <v>#NAME?</v>
      </c>
      <c r="AB6737" s="13" t="e">
        <f ca="1">CalcTable[[#This Row],[IWC]]+CalcTable[[#This Row],[Eff Precip]]+CalcTable[[#This Row],[IrrAmt]]-CalcTable[[#This Row],[AET]]</f>
        <v>#NAME?</v>
      </c>
      <c r="AC6737" s="13" t="e">
        <f ca="1">IF(CalcTable[[#This Row],[PWC]]&gt;FCAP,MIN(24*PERC,MIN(SAT,CalcTable[[#This Row],[PWC]])-FCAP),0)</f>
        <v>#NAME?</v>
      </c>
      <c r="AD6737" s="13" t="e">
        <f ca="1">IF(CalcTable[[#This Row],[PWC]]&gt;SAT,CalcTable[[#This Row],[PWC]]-SAT,0)</f>
        <v>#NAME?</v>
      </c>
      <c r="AE6737" s="13" t="e">
        <f ca="1">CalcTable[[#This Row],[PWC]]-CalcTable[[#This Row],[PercAmt]]-CalcTable[[#This Row],[Runoff]]</f>
        <v>#NAME?</v>
      </c>
      <c r="AF6737" s="13" t="e">
        <f ca="1">CalcTable[[#This Row],[IrrAmt]]/1000*CUR_IRR_AREA*10000/IRR_EFF</f>
        <v>#NAME?</v>
      </c>
      <c r="AG6737" s="147"/>
      <c r="AH6737" s="13"/>
      <c r="AI6737" s="50">
        <v>0</v>
      </c>
      <c r="AJ6737" s="50">
        <v>0</v>
      </c>
      <c r="AK6737" s="50">
        <v>0</v>
      </c>
      <c r="AL6737" s="50">
        <v>0</v>
      </c>
      <c r="AM6737" s="50"/>
      <c r="AN6737" s="50"/>
      <c r="AO6737" s="50"/>
      <c r="AP6737" s="50"/>
      <c r="AQ6737" s="50"/>
      <c r="AR6737" s="50"/>
      <c r="AS6737" s="50"/>
      <c r="AT6737" s="50"/>
      <c r="AU6737" s="50"/>
      <c r="AV6737" s="50"/>
      <c r="AW6737" s="50"/>
      <c r="AX6737" s="50">
        <f t="shared" si="2107"/>
        <v>0</v>
      </c>
      <c r="AY6737" s="50"/>
      <c r="AZ6737" s="50">
        <f t="shared" si="2097"/>
        <v>0</v>
      </c>
      <c r="BA6737" s="50">
        <f t="shared" si="2098"/>
        <v>0</v>
      </c>
      <c r="BB6737" s="50">
        <f t="shared" si="2099"/>
        <v>0</v>
      </c>
      <c r="BC6737" s="17">
        <f t="shared" si="2100"/>
        <v>20039</v>
      </c>
      <c r="BD6737" s="50">
        <f t="shared" si="2101"/>
        <v>0</v>
      </c>
      <c r="BE6737" s="50">
        <f t="shared" si="2102"/>
        <v>0</v>
      </c>
      <c r="BF6737" s="50">
        <f t="shared" si="2108"/>
        <v>0</v>
      </c>
      <c r="BG6737" s="50"/>
      <c r="BH6737" s="17">
        <f t="shared" si="2103"/>
        <v>0</v>
      </c>
      <c r="BI6737" s="17">
        <f t="shared" si="2111"/>
        <v>6737</v>
      </c>
      <c r="BJ6737" s="17">
        <f t="shared" si="2109"/>
        <v>6737</v>
      </c>
      <c r="BK6737" s="150">
        <f t="shared" si="2110"/>
        <v>37880</v>
      </c>
      <c r="BL6737" s="50" t="e">
        <f t="shared" ca="1" si="2104"/>
        <v>#NAME?</v>
      </c>
      <c r="BM6737" s="50" t="e">
        <f t="shared" ca="1" si="2105"/>
        <v>#NAME?</v>
      </c>
      <c r="BN6737" s="50" t="e">
        <f t="shared" ca="1" si="2106"/>
        <v>#NAME?</v>
      </c>
    </row>
    <row r="6738" spans="1:66" x14ac:dyDescent="0.35">
      <c r="A6738" s="48">
        <v>37881</v>
      </c>
      <c r="B6738" s="17">
        <v>2003</v>
      </c>
      <c r="C6738" s="17">
        <v>9</v>
      </c>
      <c r="D6738" s="17">
        <v>260</v>
      </c>
      <c r="E6738" s="17">
        <v>17</v>
      </c>
      <c r="F6738" s="17">
        <v>4</v>
      </c>
      <c r="G6738" s="50">
        <v>-2.4</v>
      </c>
      <c r="H6738" s="32">
        <v>0.89640637602829409</v>
      </c>
      <c r="I6738" s="50">
        <v>14.333333333333334</v>
      </c>
      <c r="J6738" s="13">
        <v>2.2000000000000002</v>
      </c>
      <c r="K6738" s="13">
        <f t="shared" si="2092"/>
        <v>2.2000000000000002</v>
      </c>
      <c r="L6738" s="13">
        <f t="shared" si="2093"/>
        <v>0</v>
      </c>
      <c r="M6738" s="13" t="e">
        <f ca="1">CalcTable[[#This Row],[IWC]]-AE6737</f>
        <v>#NAME?</v>
      </c>
      <c r="N6738" s="13" t="e">
        <f ca="1">IF(CalcTable[[#This Row],[Day of Year]]&lt;123,FCAP,AE6737)</f>
        <v>#NAME?</v>
      </c>
      <c r="O6738" s="17" t="e">
        <f ca="1">IF(IRR_DRIP,5,COUNTIF('IDET Wind Values'!C6722:G6722,"&lt;="&amp;IRR_MAXWIND))</f>
        <v>#NAME?</v>
      </c>
      <c r="P6738" s="13" t="e">
        <f ca="1">CalcTable[[#This Row],[ET_o]]*KL</f>
        <v>#NAME?</v>
      </c>
      <c r="Q6738" s="13" t="e">
        <f ca="1">IF(WILTPT&lt;=0,1,MAX(0,MIN(1,(CalcTable[[#This Row],[IWC]]-WILTPT)/(MAD-WILTPT))))</f>
        <v>#NAME?</v>
      </c>
      <c r="R6738" s="13" t="e">
        <f ca="1">CalcTable[[#This Row],[ETMult]]*CalcTable[[#This Row],[ETb]]</f>
        <v>#NAME?</v>
      </c>
      <c r="S6738" s="13" t="b">
        <f>INDEX(IRR_LIST,CalcTable[[#This Row],[Day of Week]]+1)</f>
        <v>0</v>
      </c>
      <c r="T6738" s="13">
        <f t="shared" ca="1" si="2094"/>
        <v>12.5</v>
      </c>
      <c r="U6738" s="13" t="b">
        <f ca="1">IF(CalcTable[[#This Row],[IrrPrecip]]&gt;=IC_MM,FALSE,TRUE)</f>
        <v>0</v>
      </c>
      <c r="V6738" s="13" t="b">
        <f t="shared" si="2095"/>
        <v>0</v>
      </c>
      <c r="W6738" s="13" t="e">
        <f ca="1">IF(AND(IRR_DRIP=FALSE,CalcTable[[#This Row],[IrrHours]]&lt;=0),FALSE,TRUE)</f>
        <v>#NAME?</v>
      </c>
      <c r="X6738" s="13" t="e">
        <f ca="1">AND(CalcTable[[#This Row],[IrrDay]],CalcTable[[#This Row],[IrrRain]],CalcTable[[#This Row],[IrrWarm]],CalcTable[[#This Row],[IrrWindy]])</f>
        <v>#NAME?</v>
      </c>
      <c r="Y6738" s="13" t="e">
        <f t="shared" ca="1" si="2096"/>
        <v>#NAME?</v>
      </c>
      <c r="Z6738" s="13" t="e">
        <f ca="1">CalcTable[[#This Row],[IrrHours]]/5</f>
        <v>#NAME?</v>
      </c>
      <c r="AA6738" s="13" t="e">
        <f ca="1">IF(CalcTable[[#This Row],[IrrFlag]]=FALSE,0,MAX(0,CalcTable[[#This Row],[VolRednWind]]*(FCAP*IRR_TARGET-CalcTable[[#This Row],[IWC]])))</f>
        <v>#NAME?</v>
      </c>
      <c r="AB6738" s="13" t="e">
        <f ca="1">CalcTable[[#This Row],[IWC]]+CalcTable[[#This Row],[Eff Precip]]+CalcTable[[#This Row],[IrrAmt]]-CalcTable[[#This Row],[AET]]</f>
        <v>#NAME?</v>
      </c>
      <c r="AC6738" s="13" t="e">
        <f ca="1">IF(CalcTable[[#This Row],[PWC]]&gt;FCAP,MIN(24*PERC,MIN(SAT,CalcTable[[#This Row],[PWC]])-FCAP),0)</f>
        <v>#NAME?</v>
      </c>
      <c r="AD6738" s="13" t="e">
        <f ca="1">IF(CalcTable[[#This Row],[PWC]]&gt;SAT,CalcTable[[#This Row],[PWC]]-SAT,0)</f>
        <v>#NAME?</v>
      </c>
      <c r="AE6738" s="13" t="e">
        <f ca="1">CalcTable[[#This Row],[PWC]]-CalcTable[[#This Row],[PercAmt]]-CalcTable[[#This Row],[Runoff]]</f>
        <v>#NAME?</v>
      </c>
      <c r="AF6738" s="13" t="e">
        <f ca="1">CalcTable[[#This Row],[IrrAmt]]/1000*CUR_IRR_AREA*10000/IRR_EFF</f>
        <v>#NAME?</v>
      </c>
      <c r="AG6738" s="147"/>
      <c r="AH6738" s="13"/>
      <c r="AI6738" s="50">
        <v>0</v>
      </c>
      <c r="AJ6738" s="50">
        <v>0</v>
      </c>
      <c r="AK6738" s="50">
        <v>0</v>
      </c>
      <c r="AL6738" s="50">
        <v>0</v>
      </c>
      <c r="AM6738" s="50"/>
      <c r="AN6738" s="50"/>
      <c r="AO6738" s="50"/>
      <c r="AP6738" s="50"/>
      <c r="AQ6738" s="50"/>
      <c r="AR6738" s="50"/>
      <c r="AS6738" s="50"/>
      <c r="AT6738" s="50"/>
      <c r="AU6738" s="50"/>
      <c r="AV6738" s="50"/>
      <c r="AW6738" s="50"/>
      <c r="AX6738" s="50">
        <f t="shared" si="2107"/>
        <v>0</v>
      </c>
      <c r="AY6738" s="50"/>
      <c r="AZ6738" s="50">
        <f t="shared" si="2097"/>
        <v>0</v>
      </c>
      <c r="BA6738" s="50">
        <f t="shared" si="2098"/>
        <v>0</v>
      </c>
      <c r="BB6738" s="50">
        <f t="shared" si="2099"/>
        <v>0</v>
      </c>
      <c r="BC6738" s="17">
        <f t="shared" si="2100"/>
        <v>20039</v>
      </c>
      <c r="BD6738" s="50">
        <f t="shared" si="2101"/>
        <v>0</v>
      </c>
      <c r="BE6738" s="50">
        <f t="shared" si="2102"/>
        <v>0</v>
      </c>
      <c r="BF6738" s="50">
        <f t="shared" si="2108"/>
        <v>0</v>
      </c>
      <c r="BG6738" s="50"/>
      <c r="BH6738" s="17">
        <f t="shared" si="2103"/>
        <v>0</v>
      </c>
      <c r="BI6738" s="17">
        <f t="shared" si="2111"/>
        <v>6738</v>
      </c>
      <c r="BJ6738" s="17">
        <f t="shared" si="2109"/>
        <v>6738</v>
      </c>
      <c r="BK6738" s="150">
        <f t="shared" si="2110"/>
        <v>37881</v>
      </c>
      <c r="BL6738" s="50" t="e">
        <f t="shared" ca="1" si="2104"/>
        <v>#NAME?</v>
      </c>
      <c r="BM6738" s="50" t="e">
        <f t="shared" ca="1" si="2105"/>
        <v>#NAME?</v>
      </c>
      <c r="BN6738" s="50" t="e">
        <f t="shared" ca="1" si="2106"/>
        <v>#NAME?</v>
      </c>
    </row>
    <row r="6739" spans="1:66" x14ac:dyDescent="0.35">
      <c r="A6739" s="48">
        <v>37882</v>
      </c>
      <c r="B6739" s="17">
        <v>2003</v>
      </c>
      <c r="C6739" s="17">
        <v>9</v>
      </c>
      <c r="D6739" s="17">
        <v>261</v>
      </c>
      <c r="E6739" s="17">
        <v>18</v>
      </c>
      <c r="F6739" s="17">
        <v>5</v>
      </c>
      <c r="G6739" s="50">
        <v>-1.5</v>
      </c>
      <c r="H6739" s="32">
        <v>2.6962510233102828</v>
      </c>
      <c r="I6739" s="50">
        <v>13.666666666666666</v>
      </c>
      <c r="J6739" s="13">
        <v>0</v>
      </c>
      <c r="K6739" s="13">
        <f t="shared" si="2092"/>
        <v>0</v>
      </c>
      <c r="L6739" s="13">
        <f t="shared" si="2093"/>
        <v>0</v>
      </c>
      <c r="M6739" s="13" t="e">
        <f ca="1">CalcTable[[#This Row],[IWC]]-AE6738</f>
        <v>#NAME?</v>
      </c>
      <c r="N6739" s="13" t="e">
        <f ca="1">IF(CalcTable[[#This Row],[Day of Year]]&lt;123,FCAP,AE6738)</f>
        <v>#NAME?</v>
      </c>
      <c r="O6739" s="17" t="e">
        <f ca="1">IF(IRR_DRIP,5,COUNTIF('IDET Wind Values'!C6723:G6723,"&lt;="&amp;IRR_MAXWIND))</f>
        <v>#NAME?</v>
      </c>
      <c r="P6739" s="13" t="e">
        <f ca="1">CalcTable[[#This Row],[ET_o]]*KL</f>
        <v>#NAME?</v>
      </c>
      <c r="Q6739" s="13" t="e">
        <f ca="1">IF(WILTPT&lt;=0,1,MAX(0,MIN(1,(CalcTable[[#This Row],[IWC]]-WILTPT)/(MAD-WILTPT))))</f>
        <v>#NAME?</v>
      </c>
      <c r="R6739" s="13" t="e">
        <f ca="1">CalcTable[[#This Row],[ETMult]]*CalcTable[[#This Row],[ETb]]</f>
        <v>#NAME?</v>
      </c>
      <c r="S6739" s="13" t="b">
        <f>INDEX(IRR_LIST,CalcTable[[#This Row],[Day of Week]]+1)</f>
        <v>1</v>
      </c>
      <c r="T6739" s="13">
        <f t="shared" ca="1" si="2094"/>
        <v>10</v>
      </c>
      <c r="U6739" s="13" t="b">
        <f ca="1">IF(CalcTable[[#This Row],[IrrPrecip]]&gt;=IC_MM,FALSE,TRUE)</f>
        <v>0</v>
      </c>
      <c r="V6739" s="13" t="b">
        <f t="shared" si="2095"/>
        <v>1</v>
      </c>
      <c r="W6739" s="13" t="e">
        <f ca="1">IF(AND(IRR_DRIP=FALSE,CalcTable[[#This Row],[IrrHours]]&lt;=0),FALSE,TRUE)</f>
        <v>#NAME?</v>
      </c>
      <c r="X6739" s="13" t="e">
        <f ca="1">AND(CalcTable[[#This Row],[IrrDay]],CalcTable[[#This Row],[IrrRain]],CalcTable[[#This Row],[IrrWarm]],CalcTable[[#This Row],[IrrWindy]])</f>
        <v>#NAME?</v>
      </c>
      <c r="Y6739" s="13" t="e">
        <f t="shared" ca="1" si="2096"/>
        <v>#NAME?</v>
      </c>
      <c r="Z6739" s="13" t="e">
        <f ca="1">CalcTable[[#This Row],[IrrHours]]/5</f>
        <v>#NAME?</v>
      </c>
      <c r="AA6739" s="13" t="e">
        <f ca="1">IF(CalcTable[[#This Row],[IrrFlag]]=FALSE,0,MAX(0,CalcTable[[#This Row],[VolRednWind]]*(FCAP*IRR_TARGET-CalcTable[[#This Row],[IWC]])))</f>
        <v>#NAME?</v>
      </c>
      <c r="AB6739" s="13" t="e">
        <f ca="1">CalcTable[[#This Row],[IWC]]+CalcTable[[#This Row],[Eff Precip]]+CalcTable[[#This Row],[IrrAmt]]-CalcTable[[#This Row],[AET]]</f>
        <v>#NAME?</v>
      </c>
      <c r="AC6739" s="13" t="e">
        <f ca="1">IF(CalcTable[[#This Row],[PWC]]&gt;FCAP,MIN(24*PERC,MIN(SAT,CalcTable[[#This Row],[PWC]])-FCAP),0)</f>
        <v>#NAME?</v>
      </c>
      <c r="AD6739" s="13" t="e">
        <f ca="1">IF(CalcTable[[#This Row],[PWC]]&gt;SAT,CalcTable[[#This Row],[PWC]]-SAT,0)</f>
        <v>#NAME?</v>
      </c>
      <c r="AE6739" s="13" t="e">
        <f ca="1">CalcTable[[#This Row],[PWC]]-CalcTable[[#This Row],[PercAmt]]-CalcTable[[#This Row],[Runoff]]</f>
        <v>#NAME?</v>
      </c>
      <c r="AF6739" s="13" t="e">
        <f ca="1">CalcTable[[#This Row],[IrrAmt]]/1000*CUR_IRR_AREA*10000/IRR_EFF</f>
        <v>#NAME?</v>
      </c>
      <c r="AG6739" s="147"/>
      <c r="AH6739" s="13"/>
      <c r="AI6739" s="50">
        <v>0</v>
      </c>
      <c r="AJ6739" s="50">
        <v>0</v>
      </c>
      <c r="AK6739" s="50">
        <v>0</v>
      </c>
      <c r="AL6739" s="50">
        <v>0</v>
      </c>
      <c r="AM6739" s="50"/>
      <c r="AN6739" s="50"/>
      <c r="AO6739" s="50"/>
      <c r="AP6739" s="50"/>
      <c r="AQ6739" s="50"/>
      <c r="AR6739" s="50"/>
      <c r="AS6739" s="50"/>
      <c r="AT6739" s="50"/>
      <c r="AU6739" s="50"/>
      <c r="AV6739" s="50"/>
      <c r="AW6739" s="50"/>
      <c r="AX6739" s="50">
        <f t="shared" si="2107"/>
        <v>0</v>
      </c>
      <c r="AY6739" s="50"/>
      <c r="AZ6739" s="50">
        <f t="shared" si="2097"/>
        <v>0</v>
      </c>
      <c r="BA6739" s="50">
        <f t="shared" si="2098"/>
        <v>0</v>
      </c>
      <c r="BB6739" s="50">
        <f t="shared" si="2099"/>
        <v>0</v>
      </c>
      <c r="BC6739" s="17">
        <f t="shared" si="2100"/>
        <v>20039</v>
      </c>
      <c r="BD6739" s="50">
        <f t="shared" si="2101"/>
        <v>0</v>
      </c>
      <c r="BE6739" s="50">
        <f t="shared" si="2102"/>
        <v>0</v>
      </c>
      <c r="BF6739" s="50">
        <f t="shared" si="2108"/>
        <v>0</v>
      </c>
      <c r="BG6739" s="50"/>
      <c r="BH6739" s="17">
        <f t="shared" si="2103"/>
        <v>0</v>
      </c>
      <c r="BI6739" s="17">
        <f t="shared" si="2111"/>
        <v>6739</v>
      </c>
      <c r="BJ6739" s="17">
        <f t="shared" si="2109"/>
        <v>6739</v>
      </c>
      <c r="BK6739" s="150">
        <f t="shared" si="2110"/>
        <v>37882</v>
      </c>
      <c r="BL6739" s="50" t="e">
        <f t="shared" ca="1" si="2104"/>
        <v>#NAME?</v>
      </c>
      <c r="BM6739" s="50" t="e">
        <f t="shared" ca="1" si="2105"/>
        <v>#NAME?</v>
      </c>
      <c r="BN6739" s="50" t="e">
        <f t="shared" ca="1" si="2106"/>
        <v>#NAME?</v>
      </c>
    </row>
    <row r="6740" spans="1:66" x14ac:dyDescent="0.35">
      <c r="A6740" s="48">
        <v>37883</v>
      </c>
      <c r="B6740" s="17">
        <v>2003</v>
      </c>
      <c r="C6740" s="17">
        <v>9</v>
      </c>
      <c r="D6740" s="17">
        <v>262</v>
      </c>
      <c r="E6740" s="17">
        <v>19</v>
      </c>
      <c r="F6740" s="17">
        <v>6</v>
      </c>
      <c r="G6740" s="50">
        <v>3.3</v>
      </c>
      <c r="H6740" s="32">
        <v>3.2322809517662403</v>
      </c>
      <c r="I6740" s="50">
        <v>6.833333333333333</v>
      </c>
      <c r="J6740" s="13">
        <v>0</v>
      </c>
      <c r="K6740" s="13">
        <f t="shared" ref="K6740:K6803" si="2112">J6740*PRECIP_ADJUST</f>
        <v>0</v>
      </c>
      <c r="L6740" s="13">
        <f t="shared" ref="L6740:L6803" si="2113">IF(K6740&gt;=EFF_PRECIP,EFF_MULT*(K6740-EFF_PRECIP),0)</f>
        <v>0</v>
      </c>
      <c r="M6740" s="13" t="e">
        <f ca="1">CalcTable[[#This Row],[IWC]]-AE6739</f>
        <v>#NAME?</v>
      </c>
      <c r="N6740" s="13" t="e">
        <f ca="1">IF(CalcTable[[#This Row],[Day of Year]]&lt;123,FCAP,AE6739)</f>
        <v>#NAME?</v>
      </c>
      <c r="O6740" s="17" t="e">
        <f ca="1">IF(IRR_DRIP,5,COUNTIF('IDET Wind Values'!C6724:G6724,"&lt;="&amp;IRR_MAXWIND))</f>
        <v>#NAME?</v>
      </c>
      <c r="P6740" s="13" t="e">
        <f ca="1">CalcTable[[#This Row],[ET_o]]*KL</f>
        <v>#NAME?</v>
      </c>
      <c r="Q6740" s="13" t="e">
        <f ca="1">IF(WILTPT&lt;=0,1,MAX(0,MIN(1,(CalcTable[[#This Row],[IWC]]-WILTPT)/(MAD-WILTPT))))</f>
        <v>#NAME?</v>
      </c>
      <c r="R6740" s="13" t="e">
        <f ca="1">CalcTable[[#This Row],[ETMult]]*CalcTable[[#This Row],[ETb]]</f>
        <v>#NAME?</v>
      </c>
      <c r="S6740" s="13" t="b">
        <f>INDEX(IRR_LIST,CalcTable[[#This Row],[Day of Week]]+1)</f>
        <v>0</v>
      </c>
      <c r="T6740" s="13">
        <f t="shared" ref="T6740:T6803" ca="1" si="2114">SUM(OFFSET(K6740,-IC_DAYS,0,IC_DAYS,1))</f>
        <v>2.2000000000000002</v>
      </c>
      <c r="U6740" s="13" t="b">
        <f ca="1">IF(CalcTable[[#This Row],[IrrPrecip]]&gt;=IC_MM,FALSE,TRUE)</f>
        <v>1</v>
      </c>
      <c r="V6740" s="13" t="b">
        <f t="shared" ref="V6740:V6803" si="2115">IF(G6741&lt;IRR_TEMP,FALSE,TRUE)</f>
        <v>1</v>
      </c>
      <c r="W6740" s="13" t="e">
        <f ca="1">IF(AND(IRR_DRIP=FALSE,CalcTable[[#This Row],[IrrHours]]&lt;=0),FALSE,TRUE)</f>
        <v>#NAME?</v>
      </c>
      <c r="X6740" s="13" t="e">
        <f ca="1">AND(CalcTable[[#This Row],[IrrDay]],CalcTable[[#This Row],[IrrRain]],CalcTable[[#This Row],[IrrWarm]],CalcTable[[#This Row],[IrrWindy]])</f>
        <v>#NAME?</v>
      </c>
      <c r="Y6740" s="13" t="e">
        <f t="shared" ref="Y6740:Y6803" ca="1" si="2116">IF(AA6739&lt;=0,FALSE,TRUE)</f>
        <v>#NAME?</v>
      </c>
      <c r="Z6740" s="13" t="e">
        <f ca="1">CalcTable[[#This Row],[IrrHours]]/5</f>
        <v>#NAME?</v>
      </c>
      <c r="AA6740" s="13" t="e">
        <f ca="1">IF(CalcTable[[#This Row],[IrrFlag]]=FALSE,0,MAX(0,CalcTable[[#This Row],[VolRednWind]]*(FCAP*IRR_TARGET-CalcTable[[#This Row],[IWC]])))</f>
        <v>#NAME?</v>
      </c>
      <c r="AB6740" s="13" t="e">
        <f ca="1">CalcTable[[#This Row],[IWC]]+CalcTable[[#This Row],[Eff Precip]]+CalcTable[[#This Row],[IrrAmt]]-CalcTable[[#This Row],[AET]]</f>
        <v>#NAME?</v>
      </c>
      <c r="AC6740" s="13" t="e">
        <f ca="1">IF(CalcTable[[#This Row],[PWC]]&gt;FCAP,MIN(24*PERC,MIN(SAT,CalcTable[[#This Row],[PWC]])-FCAP),0)</f>
        <v>#NAME?</v>
      </c>
      <c r="AD6740" s="13" t="e">
        <f ca="1">IF(CalcTable[[#This Row],[PWC]]&gt;SAT,CalcTable[[#This Row],[PWC]]-SAT,0)</f>
        <v>#NAME?</v>
      </c>
      <c r="AE6740" s="13" t="e">
        <f ca="1">CalcTable[[#This Row],[PWC]]-CalcTable[[#This Row],[PercAmt]]-CalcTable[[#This Row],[Runoff]]</f>
        <v>#NAME?</v>
      </c>
      <c r="AF6740" s="13" t="e">
        <f ca="1">CalcTable[[#This Row],[IrrAmt]]/1000*CUR_IRR_AREA*10000/IRR_EFF</f>
        <v>#NAME?</v>
      </c>
      <c r="AG6740" s="147"/>
      <c r="AH6740" s="13"/>
      <c r="AI6740" s="50">
        <v>0</v>
      </c>
      <c r="AJ6740" s="50">
        <v>0</v>
      </c>
      <c r="AK6740" s="50">
        <v>0</v>
      </c>
      <c r="AL6740" s="50">
        <v>7.0680714646023191</v>
      </c>
      <c r="AM6740" s="50"/>
      <c r="AN6740" s="50"/>
      <c r="AO6740" s="50"/>
      <c r="AP6740" s="50"/>
      <c r="AQ6740" s="50"/>
      <c r="AR6740" s="50"/>
      <c r="AS6740" s="50"/>
      <c r="AT6740" s="50"/>
      <c r="AU6740" s="50"/>
      <c r="AV6740" s="50"/>
      <c r="AW6740" s="50"/>
      <c r="AX6740" s="50">
        <f t="shared" si="2107"/>
        <v>7.0680714646023191</v>
      </c>
      <c r="AY6740" s="50"/>
      <c r="AZ6740" s="50">
        <f t="shared" ref="AZ6740:AZ6803" si="2117">SUMPRODUCT(AI6740:AW6740,CONVERSION)</f>
        <v>207.33009629500137</v>
      </c>
      <c r="BA6740" s="50">
        <f t="shared" ref="BA6740:BA6803" si="2118">SUMPRODUCT($AI6740:$AW6740,CONVERSION,APP_DEMAND)</f>
        <v>319.22252921611323</v>
      </c>
      <c r="BB6740" s="50">
        <f t="shared" ref="BB6740:BB6803" si="2119">SUMPRODUCT($AI6740:$AW6740,CONVERSION,PUMP_DEMAND)</f>
        <v>329.09539094444665</v>
      </c>
      <c r="BC6740" s="17">
        <f t="shared" ref="BC6740:BC6803" si="2120">B6740*10+C6740</f>
        <v>20039</v>
      </c>
      <c r="BD6740" s="50">
        <f t="shared" ref="BD6740:BD6803" si="2121">INDEX(AI6740:AX6740,PLOT_AREA)</f>
        <v>7.0680714646023191</v>
      </c>
      <c r="BE6740" s="50">
        <f t="shared" ref="BE6740:BE6803" si="2122">IF(PLOT_AREA&lt;=AREA_COUNT,INDEX(AI6740:AW6740,PLOT_AREA)*INDEX(CONVERSION,PLOT_AREA),AZ6740)</f>
        <v>207.33009629500137</v>
      </c>
      <c r="BF6740" s="50">
        <f t="shared" si="2108"/>
        <v>339.126035507045</v>
      </c>
      <c r="BG6740" s="50"/>
      <c r="BH6740" s="17">
        <f t="shared" ref="BH6740:BH6803" si="2123">IF(BC6740&lt;PLOT_FROM,-1,IF(BC6740&gt;PLOT_TO,1,0))</f>
        <v>0</v>
      </c>
      <c r="BI6740" s="17">
        <f t="shared" si="2111"/>
        <v>6740</v>
      </c>
      <c r="BJ6740" s="17">
        <f t="shared" si="2109"/>
        <v>6740</v>
      </c>
      <c r="BK6740" s="150">
        <f t="shared" si="2110"/>
        <v>37883</v>
      </c>
      <c r="BL6740" s="50" t="e">
        <f t="shared" ref="BL6740:BL6803" ca="1" si="2124">WILTPT</f>
        <v>#NAME?</v>
      </c>
      <c r="BM6740" s="50" t="e">
        <f t="shared" ref="BM6740:BM6803" ca="1" si="2125">SAT</f>
        <v>#NAME?</v>
      </c>
      <c r="BN6740" s="50" t="e">
        <f t="shared" ref="BN6740:BN6803" ca="1" si="2126">FCAP</f>
        <v>#NAME?</v>
      </c>
    </row>
    <row r="6741" spans="1:66" x14ac:dyDescent="0.35">
      <c r="A6741" s="48">
        <v>37884</v>
      </c>
      <c r="B6741" s="17">
        <v>2003</v>
      </c>
      <c r="C6741" s="17">
        <v>9</v>
      </c>
      <c r="D6741" s="17">
        <v>263</v>
      </c>
      <c r="E6741" s="17">
        <v>20</v>
      </c>
      <c r="F6741" s="17">
        <v>7</v>
      </c>
      <c r="G6741" s="50">
        <v>5.6</v>
      </c>
      <c r="H6741" s="32">
        <v>2.5147105525589115</v>
      </c>
      <c r="I6741" s="50">
        <v>12.833333333333334</v>
      </c>
      <c r="J6741" s="13">
        <v>0</v>
      </c>
      <c r="K6741" s="13">
        <f t="shared" si="2112"/>
        <v>0</v>
      </c>
      <c r="L6741" s="13">
        <f t="shared" si="2113"/>
        <v>0</v>
      </c>
      <c r="M6741" s="13" t="e">
        <f ca="1">CalcTable[[#This Row],[IWC]]-AE6740</f>
        <v>#NAME?</v>
      </c>
      <c r="N6741" s="13" t="e">
        <f ca="1">IF(CalcTable[[#This Row],[Day of Year]]&lt;123,FCAP,AE6740)</f>
        <v>#NAME?</v>
      </c>
      <c r="O6741" s="17" t="e">
        <f ca="1">IF(IRR_DRIP,5,COUNTIF('IDET Wind Values'!C6725:G6725,"&lt;="&amp;IRR_MAXWIND))</f>
        <v>#NAME?</v>
      </c>
      <c r="P6741" s="13" t="e">
        <f ca="1">CalcTable[[#This Row],[ET_o]]*KL</f>
        <v>#NAME?</v>
      </c>
      <c r="Q6741" s="13" t="e">
        <f ca="1">IF(WILTPT&lt;=0,1,MAX(0,MIN(1,(CalcTable[[#This Row],[IWC]]-WILTPT)/(MAD-WILTPT))))</f>
        <v>#NAME?</v>
      </c>
      <c r="R6741" s="13" t="e">
        <f ca="1">CalcTable[[#This Row],[ETMult]]*CalcTable[[#This Row],[ETb]]</f>
        <v>#NAME?</v>
      </c>
      <c r="S6741" s="13" t="b">
        <f>INDEX(IRR_LIST,CalcTable[[#This Row],[Day of Week]]+1)</f>
        <v>0</v>
      </c>
      <c r="T6741" s="13">
        <f t="shared" ca="1" si="2114"/>
        <v>0</v>
      </c>
      <c r="U6741" s="13" t="b">
        <f ca="1">IF(CalcTable[[#This Row],[IrrPrecip]]&gt;=IC_MM,FALSE,TRUE)</f>
        <v>1</v>
      </c>
      <c r="V6741" s="13" t="b">
        <f t="shared" si="2115"/>
        <v>1</v>
      </c>
      <c r="W6741" s="13" t="e">
        <f ca="1">IF(AND(IRR_DRIP=FALSE,CalcTable[[#This Row],[IrrHours]]&lt;=0),FALSE,TRUE)</f>
        <v>#NAME?</v>
      </c>
      <c r="X6741" s="13" t="e">
        <f ca="1">AND(CalcTable[[#This Row],[IrrDay]],CalcTable[[#This Row],[IrrRain]],CalcTable[[#This Row],[IrrWarm]],CalcTable[[#This Row],[IrrWindy]])</f>
        <v>#NAME?</v>
      </c>
      <c r="Y6741" s="13" t="e">
        <f t="shared" ca="1" si="2116"/>
        <v>#NAME?</v>
      </c>
      <c r="Z6741" s="13" t="e">
        <f ca="1">CalcTable[[#This Row],[IrrHours]]/5</f>
        <v>#NAME?</v>
      </c>
      <c r="AA6741" s="13" t="e">
        <f ca="1">IF(CalcTable[[#This Row],[IrrFlag]]=FALSE,0,MAX(0,CalcTable[[#This Row],[VolRednWind]]*(FCAP*IRR_TARGET-CalcTable[[#This Row],[IWC]])))</f>
        <v>#NAME?</v>
      </c>
      <c r="AB6741" s="13" t="e">
        <f ca="1">CalcTable[[#This Row],[IWC]]+CalcTable[[#This Row],[Eff Precip]]+CalcTable[[#This Row],[IrrAmt]]-CalcTable[[#This Row],[AET]]</f>
        <v>#NAME?</v>
      </c>
      <c r="AC6741" s="13" t="e">
        <f ca="1">IF(CalcTable[[#This Row],[PWC]]&gt;FCAP,MIN(24*PERC,MIN(SAT,CalcTable[[#This Row],[PWC]])-FCAP),0)</f>
        <v>#NAME?</v>
      </c>
      <c r="AD6741" s="13" t="e">
        <f ca="1">IF(CalcTable[[#This Row],[PWC]]&gt;SAT,CalcTable[[#This Row],[PWC]]-SAT,0)</f>
        <v>#NAME?</v>
      </c>
      <c r="AE6741" s="13" t="e">
        <f ca="1">CalcTable[[#This Row],[PWC]]-CalcTable[[#This Row],[PercAmt]]-CalcTable[[#This Row],[Runoff]]</f>
        <v>#NAME?</v>
      </c>
      <c r="AF6741" s="13" t="e">
        <f ca="1">CalcTable[[#This Row],[IrrAmt]]/1000*CUR_IRR_AREA*10000/IRR_EFF</f>
        <v>#NAME?</v>
      </c>
      <c r="AG6741" s="147"/>
      <c r="AH6741" s="13"/>
      <c r="AI6741" s="50">
        <v>0</v>
      </c>
      <c r="AJ6741" s="50">
        <v>0</v>
      </c>
      <c r="AK6741" s="50">
        <v>1.5346517503348687</v>
      </c>
      <c r="AL6741" s="50">
        <v>0</v>
      </c>
      <c r="AM6741" s="50"/>
      <c r="AN6741" s="50"/>
      <c r="AO6741" s="50"/>
      <c r="AP6741" s="50"/>
      <c r="AQ6741" s="50"/>
      <c r="AR6741" s="50"/>
      <c r="AS6741" s="50"/>
      <c r="AT6741" s="50"/>
      <c r="AU6741" s="50"/>
      <c r="AV6741" s="50"/>
      <c r="AW6741" s="50"/>
      <c r="AX6741" s="50">
        <f t="shared" ref="AX6741:AX6804" si="2127">SUM(AI6741:AW6741)</f>
        <v>1.5346517503348687</v>
      </c>
      <c r="AY6741" s="50"/>
      <c r="AZ6741" s="50">
        <f t="shared" si="2117"/>
        <v>22.508225671578074</v>
      </c>
      <c r="BA6741" s="50">
        <f t="shared" si="2118"/>
        <v>34.655522065763066</v>
      </c>
      <c r="BB6741" s="50">
        <f t="shared" si="2119"/>
        <v>35.727342335838216</v>
      </c>
      <c r="BC6741" s="17">
        <f t="shared" si="2120"/>
        <v>20039</v>
      </c>
      <c r="BD6741" s="50">
        <f t="shared" si="2121"/>
        <v>1.5346517503348687</v>
      </c>
      <c r="BE6741" s="50">
        <f t="shared" si="2122"/>
        <v>22.508225671578074</v>
      </c>
      <c r="BF6741" s="50">
        <f t="shared" ref="BF6741:BF6804" si="2128">BE6741*BF$17</f>
        <v>36.816291868399617</v>
      </c>
      <c r="BG6741" s="50"/>
      <c r="BH6741" s="17">
        <f t="shared" si="2123"/>
        <v>0</v>
      </c>
      <c r="BI6741" s="17">
        <f t="shared" si="2111"/>
        <v>6741</v>
      </c>
      <c r="BJ6741" s="17">
        <f t="shared" ref="BJ6741:BJ6804" si="2129">IF(BH6741=0,BI6741,"")</f>
        <v>6741</v>
      </c>
      <c r="BK6741" s="150">
        <f t="shared" ref="BK6741:BK6804" si="2130">A6741</f>
        <v>37884</v>
      </c>
      <c r="BL6741" s="50" t="e">
        <f t="shared" ca="1" si="2124"/>
        <v>#NAME?</v>
      </c>
      <c r="BM6741" s="50" t="e">
        <f t="shared" ca="1" si="2125"/>
        <v>#NAME?</v>
      </c>
      <c r="BN6741" s="50" t="e">
        <f t="shared" ca="1" si="2126"/>
        <v>#NAME?</v>
      </c>
    </row>
    <row r="6742" spans="1:66" x14ac:dyDescent="0.35">
      <c r="A6742" s="48">
        <v>37885</v>
      </c>
      <c r="B6742" s="17">
        <v>2003</v>
      </c>
      <c r="C6742" s="17">
        <v>9</v>
      </c>
      <c r="D6742" s="17">
        <v>264</v>
      </c>
      <c r="E6742" s="17">
        <v>21</v>
      </c>
      <c r="F6742" s="17">
        <v>1</v>
      </c>
      <c r="G6742" s="50">
        <v>4.4000000000000004</v>
      </c>
      <c r="H6742" s="32">
        <v>2.0756230842346284</v>
      </c>
      <c r="I6742" s="50">
        <v>10.5</v>
      </c>
      <c r="J6742" s="13">
        <v>3.9</v>
      </c>
      <c r="K6742" s="13">
        <f t="shared" si="2112"/>
        <v>3.9</v>
      </c>
      <c r="L6742" s="13">
        <f t="shared" si="2113"/>
        <v>0</v>
      </c>
      <c r="M6742" s="13" t="e">
        <f ca="1">CalcTable[[#This Row],[IWC]]-AE6741</f>
        <v>#NAME?</v>
      </c>
      <c r="N6742" s="13" t="e">
        <f ca="1">IF(CalcTable[[#This Row],[Day of Year]]&lt;123,FCAP,AE6741)</f>
        <v>#NAME?</v>
      </c>
      <c r="O6742" s="17" t="e">
        <f ca="1">IF(IRR_DRIP,5,COUNTIF('IDET Wind Values'!C6726:G6726,"&lt;="&amp;IRR_MAXWIND))</f>
        <v>#NAME?</v>
      </c>
      <c r="P6742" s="13" t="e">
        <f ca="1">CalcTable[[#This Row],[ET_o]]*KL</f>
        <v>#NAME?</v>
      </c>
      <c r="Q6742" s="13" t="e">
        <f ca="1">IF(WILTPT&lt;=0,1,MAX(0,MIN(1,(CalcTable[[#This Row],[IWC]]-WILTPT)/(MAD-WILTPT))))</f>
        <v>#NAME?</v>
      </c>
      <c r="R6742" s="13" t="e">
        <f ca="1">CalcTable[[#This Row],[ETMult]]*CalcTable[[#This Row],[ETb]]</f>
        <v>#NAME?</v>
      </c>
      <c r="S6742" s="13" t="b">
        <f>INDEX(IRR_LIST,CalcTable[[#This Row],[Day of Week]]+1)</f>
        <v>1</v>
      </c>
      <c r="T6742" s="13">
        <f t="shared" ca="1" si="2114"/>
        <v>0</v>
      </c>
      <c r="U6742" s="13" t="b">
        <f ca="1">IF(CalcTable[[#This Row],[IrrPrecip]]&gt;=IC_MM,FALSE,TRUE)</f>
        <v>1</v>
      </c>
      <c r="V6742" s="13" t="b">
        <f t="shared" si="2115"/>
        <v>1</v>
      </c>
      <c r="W6742" s="13" t="e">
        <f ca="1">IF(AND(IRR_DRIP=FALSE,CalcTable[[#This Row],[IrrHours]]&lt;=0),FALSE,TRUE)</f>
        <v>#NAME?</v>
      </c>
      <c r="X6742" s="13" t="e">
        <f ca="1">AND(CalcTable[[#This Row],[IrrDay]],CalcTable[[#This Row],[IrrRain]],CalcTable[[#This Row],[IrrWarm]],CalcTable[[#This Row],[IrrWindy]])</f>
        <v>#NAME?</v>
      </c>
      <c r="Y6742" s="13" t="e">
        <f t="shared" ca="1" si="2116"/>
        <v>#NAME?</v>
      </c>
      <c r="Z6742" s="13" t="e">
        <f ca="1">CalcTable[[#This Row],[IrrHours]]/5</f>
        <v>#NAME?</v>
      </c>
      <c r="AA6742" s="13" t="e">
        <f ca="1">IF(CalcTable[[#This Row],[IrrFlag]]=FALSE,0,MAX(0,CalcTable[[#This Row],[VolRednWind]]*(FCAP*IRR_TARGET-CalcTable[[#This Row],[IWC]])))</f>
        <v>#NAME?</v>
      </c>
      <c r="AB6742" s="13" t="e">
        <f ca="1">CalcTable[[#This Row],[IWC]]+CalcTable[[#This Row],[Eff Precip]]+CalcTable[[#This Row],[IrrAmt]]-CalcTable[[#This Row],[AET]]</f>
        <v>#NAME?</v>
      </c>
      <c r="AC6742" s="13" t="e">
        <f ca="1">IF(CalcTable[[#This Row],[PWC]]&gt;FCAP,MIN(24*PERC,MIN(SAT,CalcTable[[#This Row],[PWC]])-FCAP),0)</f>
        <v>#NAME?</v>
      </c>
      <c r="AD6742" s="13" t="e">
        <f ca="1">IF(CalcTable[[#This Row],[PWC]]&gt;SAT,CalcTable[[#This Row],[PWC]]-SAT,0)</f>
        <v>#NAME?</v>
      </c>
      <c r="AE6742" s="13" t="e">
        <f ca="1">CalcTable[[#This Row],[PWC]]-CalcTable[[#This Row],[PercAmt]]-CalcTable[[#This Row],[Runoff]]</f>
        <v>#NAME?</v>
      </c>
      <c r="AF6742" s="13" t="e">
        <f ca="1">CalcTable[[#This Row],[IrrAmt]]/1000*CUR_IRR_AREA*10000/IRR_EFF</f>
        <v>#NAME?</v>
      </c>
      <c r="AG6742" s="147"/>
      <c r="AH6742" s="13"/>
      <c r="AI6742" s="50">
        <v>2.9152217407996908</v>
      </c>
      <c r="AJ6742" s="50">
        <v>3.8830899031001298</v>
      </c>
      <c r="AK6742" s="50">
        <v>0</v>
      </c>
      <c r="AL6742" s="50">
        <v>0</v>
      </c>
      <c r="AM6742" s="50"/>
      <c r="AN6742" s="50"/>
      <c r="AO6742" s="50"/>
      <c r="AP6742" s="50"/>
      <c r="AQ6742" s="50"/>
      <c r="AR6742" s="50"/>
      <c r="AS6742" s="50"/>
      <c r="AT6742" s="50"/>
      <c r="AU6742" s="50"/>
      <c r="AV6742" s="50"/>
      <c r="AW6742" s="50"/>
      <c r="AX6742" s="50">
        <f t="shared" si="2127"/>
        <v>6.7983116438998206</v>
      </c>
      <c r="AY6742" s="50"/>
      <c r="AZ6742" s="50">
        <f t="shared" si="2117"/>
        <v>156.66055602266596</v>
      </c>
      <c r="BA6742" s="50">
        <f t="shared" si="2118"/>
        <v>253.72444259922602</v>
      </c>
      <c r="BB6742" s="50">
        <f t="shared" si="2119"/>
        <v>262.57523794695902</v>
      </c>
      <c r="BC6742" s="17">
        <f t="shared" si="2120"/>
        <v>20039</v>
      </c>
      <c r="BD6742" s="50">
        <f t="shared" si="2121"/>
        <v>6.7983116438998206</v>
      </c>
      <c r="BE6742" s="50">
        <f t="shared" si="2122"/>
        <v>156.66055602266596</v>
      </c>
      <c r="BF6742" s="50">
        <f t="shared" si="2128"/>
        <v>256.24679790194506</v>
      </c>
      <c r="BG6742" s="50"/>
      <c r="BH6742" s="17">
        <f t="shared" si="2123"/>
        <v>0</v>
      </c>
      <c r="BI6742" s="17">
        <f t="shared" ref="BI6742:BI6805" si="2131">BI6741+1</f>
        <v>6742</v>
      </c>
      <c r="BJ6742" s="17">
        <f t="shared" si="2129"/>
        <v>6742</v>
      </c>
      <c r="BK6742" s="150">
        <f t="shared" si="2130"/>
        <v>37885</v>
      </c>
      <c r="BL6742" s="50" t="e">
        <f t="shared" ca="1" si="2124"/>
        <v>#NAME?</v>
      </c>
      <c r="BM6742" s="50" t="e">
        <f t="shared" ca="1" si="2125"/>
        <v>#NAME?</v>
      </c>
      <c r="BN6742" s="50" t="e">
        <f t="shared" ca="1" si="2126"/>
        <v>#NAME?</v>
      </c>
    </row>
    <row r="6743" spans="1:66" x14ac:dyDescent="0.35">
      <c r="A6743" s="48">
        <v>37886</v>
      </c>
      <c r="B6743" s="17">
        <v>2003</v>
      </c>
      <c r="C6743" s="17">
        <v>9</v>
      </c>
      <c r="D6743" s="17">
        <v>265</v>
      </c>
      <c r="E6743" s="17">
        <v>22</v>
      </c>
      <c r="F6743" s="17">
        <v>2</v>
      </c>
      <c r="G6743" s="50">
        <v>4.2</v>
      </c>
      <c r="H6743" s="32">
        <v>3.8132134035901917</v>
      </c>
      <c r="I6743" s="50">
        <v>10</v>
      </c>
      <c r="J6743" s="13">
        <v>0</v>
      </c>
      <c r="K6743" s="13">
        <f t="shared" si="2112"/>
        <v>0</v>
      </c>
      <c r="L6743" s="13">
        <f t="shared" si="2113"/>
        <v>0</v>
      </c>
      <c r="M6743" s="13" t="e">
        <f ca="1">CalcTable[[#This Row],[IWC]]-AE6742</f>
        <v>#NAME?</v>
      </c>
      <c r="N6743" s="13" t="e">
        <f ca="1">IF(CalcTable[[#This Row],[Day of Year]]&lt;123,FCAP,AE6742)</f>
        <v>#NAME?</v>
      </c>
      <c r="O6743" s="17" t="e">
        <f ca="1">IF(IRR_DRIP,5,COUNTIF('IDET Wind Values'!C6727:G6727,"&lt;="&amp;IRR_MAXWIND))</f>
        <v>#NAME?</v>
      </c>
      <c r="P6743" s="13" t="e">
        <f ca="1">CalcTable[[#This Row],[ET_o]]*KL</f>
        <v>#NAME?</v>
      </c>
      <c r="Q6743" s="13" t="e">
        <f ca="1">IF(WILTPT&lt;=0,1,MAX(0,MIN(1,(CalcTable[[#This Row],[IWC]]-WILTPT)/(MAD-WILTPT))))</f>
        <v>#NAME?</v>
      </c>
      <c r="R6743" s="13" t="e">
        <f ca="1">CalcTable[[#This Row],[ETMult]]*CalcTable[[#This Row],[ETb]]</f>
        <v>#NAME?</v>
      </c>
      <c r="S6743" s="13" t="b">
        <f>INDEX(IRR_LIST,CalcTable[[#This Row],[Day of Week]]+1)</f>
        <v>0</v>
      </c>
      <c r="T6743" s="13">
        <f t="shared" ca="1" si="2114"/>
        <v>3.9</v>
      </c>
      <c r="U6743" s="13" t="b">
        <f ca="1">IF(CalcTable[[#This Row],[IrrPrecip]]&gt;=IC_MM,FALSE,TRUE)</f>
        <v>1</v>
      </c>
      <c r="V6743" s="13" t="b">
        <f t="shared" si="2115"/>
        <v>0</v>
      </c>
      <c r="W6743" s="13" t="e">
        <f ca="1">IF(AND(IRR_DRIP=FALSE,CalcTable[[#This Row],[IrrHours]]&lt;=0),FALSE,TRUE)</f>
        <v>#NAME?</v>
      </c>
      <c r="X6743" s="13" t="e">
        <f ca="1">AND(CalcTable[[#This Row],[IrrDay]],CalcTable[[#This Row],[IrrRain]],CalcTable[[#This Row],[IrrWarm]],CalcTable[[#This Row],[IrrWindy]])</f>
        <v>#NAME?</v>
      </c>
      <c r="Y6743" s="13" t="e">
        <f t="shared" ca="1" si="2116"/>
        <v>#NAME?</v>
      </c>
      <c r="Z6743" s="13" t="e">
        <f ca="1">CalcTable[[#This Row],[IrrHours]]/5</f>
        <v>#NAME?</v>
      </c>
      <c r="AA6743" s="13" t="e">
        <f ca="1">IF(CalcTable[[#This Row],[IrrFlag]]=FALSE,0,MAX(0,CalcTable[[#This Row],[VolRednWind]]*(FCAP*IRR_TARGET-CalcTable[[#This Row],[IWC]])))</f>
        <v>#NAME?</v>
      </c>
      <c r="AB6743" s="13" t="e">
        <f ca="1">CalcTable[[#This Row],[IWC]]+CalcTable[[#This Row],[Eff Precip]]+CalcTable[[#This Row],[IrrAmt]]-CalcTable[[#This Row],[AET]]</f>
        <v>#NAME?</v>
      </c>
      <c r="AC6743" s="13" t="e">
        <f ca="1">IF(CalcTable[[#This Row],[PWC]]&gt;FCAP,MIN(24*PERC,MIN(SAT,CalcTable[[#This Row],[PWC]])-FCAP),0)</f>
        <v>#NAME?</v>
      </c>
      <c r="AD6743" s="13" t="e">
        <f ca="1">IF(CalcTable[[#This Row],[PWC]]&gt;SAT,CalcTable[[#This Row],[PWC]]-SAT,0)</f>
        <v>#NAME?</v>
      </c>
      <c r="AE6743" s="13" t="e">
        <f ca="1">CalcTable[[#This Row],[PWC]]-CalcTable[[#This Row],[PercAmt]]-CalcTable[[#This Row],[Runoff]]</f>
        <v>#NAME?</v>
      </c>
      <c r="AF6743" s="13" t="e">
        <f ca="1">CalcTable[[#This Row],[IrrAmt]]/1000*CUR_IRR_AREA*10000/IRR_EFF</f>
        <v>#NAME?</v>
      </c>
      <c r="AG6743" s="147"/>
      <c r="AH6743" s="13"/>
      <c r="AI6743" s="50">
        <v>0</v>
      </c>
      <c r="AJ6743" s="50">
        <v>0</v>
      </c>
      <c r="AK6743" s="50">
        <v>0</v>
      </c>
      <c r="AL6743" s="50">
        <v>0</v>
      </c>
      <c r="AM6743" s="50"/>
      <c r="AN6743" s="50"/>
      <c r="AO6743" s="50"/>
      <c r="AP6743" s="50"/>
      <c r="AQ6743" s="50"/>
      <c r="AR6743" s="50"/>
      <c r="AS6743" s="50"/>
      <c r="AT6743" s="50"/>
      <c r="AU6743" s="50"/>
      <c r="AV6743" s="50"/>
      <c r="AW6743" s="50"/>
      <c r="AX6743" s="50">
        <f t="shared" si="2127"/>
        <v>0</v>
      </c>
      <c r="AY6743" s="50"/>
      <c r="AZ6743" s="50">
        <f t="shared" si="2117"/>
        <v>0</v>
      </c>
      <c r="BA6743" s="50">
        <f t="shared" si="2118"/>
        <v>0</v>
      </c>
      <c r="BB6743" s="50">
        <f t="shared" si="2119"/>
        <v>0</v>
      </c>
      <c r="BC6743" s="17">
        <f t="shared" si="2120"/>
        <v>20039</v>
      </c>
      <c r="BD6743" s="50">
        <f t="shared" si="2121"/>
        <v>0</v>
      </c>
      <c r="BE6743" s="50">
        <f t="shared" si="2122"/>
        <v>0</v>
      </c>
      <c r="BF6743" s="50">
        <f t="shared" si="2128"/>
        <v>0</v>
      </c>
      <c r="BG6743" s="50"/>
      <c r="BH6743" s="17">
        <f t="shared" si="2123"/>
        <v>0</v>
      </c>
      <c r="BI6743" s="17">
        <f t="shared" si="2131"/>
        <v>6743</v>
      </c>
      <c r="BJ6743" s="17">
        <f t="shared" si="2129"/>
        <v>6743</v>
      </c>
      <c r="BK6743" s="150">
        <f t="shared" si="2130"/>
        <v>37886</v>
      </c>
      <c r="BL6743" s="50" t="e">
        <f t="shared" ca="1" si="2124"/>
        <v>#NAME?</v>
      </c>
      <c r="BM6743" s="50" t="e">
        <f t="shared" ca="1" si="2125"/>
        <v>#NAME?</v>
      </c>
      <c r="BN6743" s="50" t="e">
        <f t="shared" ca="1" si="2126"/>
        <v>#NAME?</v>
      </c>
    </row>
    <row r="6744" spans="1:66" x14ac:dyDescent="0.35">
      <c r="A6744" s="48">
        <v>37887</v>
      </c>
      <c r="B6744" s="17">
        <v>2003</v>
      </c>
      <c r="C6744" s="17">
        <v>9</v>
      </c>
      <c r="D6744" s="17">
        <v>266</v>
      </c>
      <c r="E6744" s="17">
        <v>23</v>
      </c>
      <c r="F6744" s="17">
        <v>3</v>
      </c>
      <c r="G6744" s="50">
        <v>2.4</v>
      </c>
      <c r="H6744" s="32">
        <v>2.286566528313883</v>
      </c>
      <c r="I6744" s="50">
        <v>23.5</v>
      </c>
      <c r="J6744" s="13">
        <v>3.2</v>
      </c>
      <c r="K6744" s="13">
        <f t="shared" si="2112"/>
        <v>3.2</v>
      </c>
      <c r="L6744" s="13">
        <f t="shared" si="2113"/>
        <v>0</v>
      </c>
      <c r="M6744" s="13" t="e">
        <f ca="1">CalcTable[[#This Row],[IWC]]-AE6743</f>
        <v>#NAME?</v>
      </c>
      <c r="N6744" s="13" t="e">
        <f ca="1">IF(CalcTable[[#This Row],[Day of Year]]&lt;123,FCAP,AE6743)</f>
        <v>#NAME?</v>
      </c>
      <c r="O6744" s="17" t="e">
        <f ca="1">IF(IRR_DRIP,5,COUNTIF('IDET Wind Values'!C6728:G6728,"&lt;="&amp;IRR_MAXWIND))</f>
        <v>#NAME?</v>
      </c>
      <c r="P6744" s="13" t="e">
        <f ca="1">CalcTable[[#This Row],[ET_o]]*KL</f>
        <v>#NAME?</v>
      </c>
      <c r="Q6744" s="13" t="e">
        <f ca="1">IF(WILTPT&lt;=0,1,MAX(0,MIN(1,(CalcTable[[#This Row],[IWC]]-WILTPT)/(MAD-WILTPT))))</f>
        <v>#NAME?</v>
      </c>
      <c r="R6744" s="13" t="e">
        <f ca="1">CalcTable[[#This Row],[ETMult]]*CalcTable[[#This Row],[ETb]]</f>
        <v>#NAME?</v>
      </c>
      <c r="S6744" s="13" t="b">
        <f>INDEX(IRR_LIST,CalcTable[[#This Row],[Day of Week]]+1)</f>
        <v>1</v>
      </c>
      <c r="T6744" s="13">
        <f t="shared" ca="1" si="2114"/>
        <v>3.9</v>
      </c>
      <c r="U6744" s="13" t="b">
        <f ca="1">IF(CalcTable[[#This Row],[IrrPrecip]]&gt;=IC_MM,FALSE,TRUE)</f>
        <v>1</v>
      </c>
      <c r="V6744" s="13" t="b">
        <f t="shared" si="2115"/>
        <v>0</v>
      </c>
      <c r="W6744" s="13" t="e">
        <f ca="1">IF(AND(IRR_DRIP=FALSE,CalcTable[[#This Row],[IrrHours]]&lt;=0),FALSE,TRUE)</f>
        <v>#NAME?</v>
      </c>
      <c r="X6744" s="13" t="e">
        <f ca="1">AND(CalcTable[[#This Row],[IrrDay]],CalcTable[[#This Row],[IrrRain]],CalcTable[[#This Row],[IrrWarm]],CalcTable[[#This Row],[IrrWindy]])</f>
        <v>#NAME?</v>
      </c>
      <c r="Y6744" s="13" t="e">
        <f t="shared" ca="1" si="2116"/>
        <v>#NAME?</v>
      </c>
      <c r="Z6744" s="13" t="e">
        <f ca="1">CalcTable[[#This Row],[IrrHours]]/5</f>
        <v>#NAME?</v>
      </c>
      <c r="AA6744" s="13" t="e">
        <f ca="1">IF(CalcTable[[#This Row],[IrrFlag]]=FALSE,0,MAX(0,CalcTable[[#This Row],[VolRednWind]]*(FCAP*IRR_TARGET-CalcTable[[#This Row],[IWC]])))</f>
        <v>#NAME?</v>
      </c>
      <c r="AB6744" s="13" t="e">
        <f ca="1">CalcTable[[#This Row],[IWC]]+CalcTable[[#This Row],[Eff Precip]]+CalcTable[[#This Row],[IrrAmt]]-CalcTable[[#This Row],[AET]]</f>
        <v>#NAME?</v>
      </c>
      <c r="AC6744" s="13" t="e">
        <f ca="1">IF(CalcTable[[#This Row],[PWC]]&gt;FCAP,MIN(24*PERC,MIN(SAT,CalcTable[[#This Row],[PWC]])-FCAP),0)</f>
        <v>#NAME?</v>
      </c>
      <c r="AD6744" s="13" t="e">
        <f ca="1">IF(CalcTable[[#This Row],[PWC]]&gt;SAT,CalcTable[[#This Row],[PWC]]-SAT,0)</f>
        <v>#NAME?</v>
      </c>
      <c r="AE6744" s="13" t="e">
        <f ca="1">CalcTable[[#This Row],[PWC]]-CalcTable[[#This Row],[PercAmt]]-CalcTable[[#This Row],[Runoff]]</f>
        <v>#NAME?</v>
      </c>
      <c r="AF6744" s="13" t="e">
        <f ca="1">CalcTable[[#This Row],[IrrAmt]]/1000*CUR_IRR_AREA*10000/IRR_EFF</f>
        <v>#NAME?</v>
      </c>
      <c r="AG6744" s="147"/>
      <c r="AH6744" s="13"/>
      <c r="AI6744" s="50">
        <v>0</v>
      </c>
      <c r="AJ6744" s="50">
        <v>0</v>
      </c>
      <c r="AK6744" s="50">
        <v>0</v>
      </c>
      <c r="AL6744" s="50">
        <v>0</v>
      </c>
      <c r="AM6744" s="50"/>
      <c r="AN6744" s="50"/>
      <c r="AO6744" s="50"/>
      <c r="AP6744" s="50"/>
      <c r="AQ6744" s="50"/>
      <c r="AR6744" s="50"/>
      <c r="AS6744" s="50"/>
      <c r="AT6744" s="50"/>
      <c r="AU6744" s="50"/>
      <c r="AV6744" s="50"/>
      <c r="AW6744" s="50"/>
      <c r="AX6744" s="50">
        <f t="shared" si="2127"/>
        <v>0</v>
      </c>
      <c r="AY6744" s="50"/>
      <c r="AZ6744" s="50">
        <f t="shared" si="2117"/>
        <v>0</v>
      </c>
      <c r="BA6744" s="50">
        <f t="shared" si="2118"/>
        <v>0</v>
      </c>
      <c r="BB6744" s="50">
        <f t="shared" si="2119"/>
        <v>0</v>
      </c>
      <c r="BC6744" s="17">
        <f t="shared" si="2120"/>
        <v>20039</v>
      </c>
      <c r="BD6744" s="50">
        <f t="shared" si="2121"/>
        <v>0</v>
      </c>
      <c r="BE6744" s="50">
        <f t="shared" si="2122"/>
        <v>0</v>
      </c>
      <c r="BF6744" s="50">
        <f t="shared" si="2128"/>
        <v>0</v>
      </c>
      <c r="BG6744" s="50"/>
      <c r="BH6744" s="17">
        <f t="shared" si="2123"/>
        <v>0</v>
      </c>
      <c r="BI6744" s="17">
        <f t="shared" si="2131"/>
        <v>6744</v>
      </c>
      <c r="BJ6744" s="17">
        <f t="shared" si="2129"/>
        <v>6744</v>
      </c>
      <c r="BK6744" s="150">
        <f t="shared" si="2130"/>
        <v>37887</v>
      </c>
      <c r="BL6744" s="50" t="e">
        <f t="shared" ca="1" si="2124"/>
        <v>#NAME?</v>
      </c>
      <c r="BM6744" s="50" t="e">
        <f t="shared" ca="1" si="2125"/>
        <v>#NAME?</v>
      </c>
      <c r="BN6744" s="50" t="e">
        <f t="shared" ca="1" si="2126"/>
        <v>#NAME?</v>
      </c>
    </row>
    <row r="6745" spans="1:66" x14ac:dyDescent="0.35">
      <c r="A6745" s="48">
        <v>37888</v>
      </c>
      <c r="B6745" s="17">
        <v>2003</v>
      </c>
      <c r="C6745" s="17">
        <v>9</v>
      </c>
      <c r="D6745" s="17">
        <v>267</v>
      </c>
      <c r="E6745" s="17">
        <v>24</v>
      </c>
      <c r="F6745" s="17">
        <v>4</v>
      </c>
      <c r="G6745" s="50">
        <v>-0.2</v>
      </c>
      <c r="H6745" s="32">
        <v>2.7209624878242877</v>
      </c>
      <c r="I6745" s="50">
        <v>2.3333333333333335</v>
      </c>
      <c r="J6745" s="13">
        <v>0</v>
      </c>
      <c r="K6745" s="13">
        <f t="shared" si="2112"/>
        <v>0</v>
      </c>
      <c r="L6745" s="13">
        <f t="shared" si="2113"/>
        <v>0</v>
      </c>
      <c r="M6745" s="13" t="e">
        <f ca="1">CalcTable[[#This Row],[IWC]]-AE6744</f>
        <v>#NAME?</v>
      </c>
      <c r="N6745" s="13" t="e">
        <f ca="1">IF(CalcTable[[#This Row],[Day of Year]]&lt;123,FCAP,AE6744)</f>
        <v>#NAME?</v>
      </c>
      <c r="O6745" s="17" t="e">
        <f ca="1">IF(IRR_DRIP,5,COUNTIF('IDET Wind Values'!C6729:G6729,"&lt;="&amp;IRR_MAXWIND))</f>
        <v>#NAME?</v>
      </c>
      <c r="P6745" s="13" t="e">
        <f ca="1">CalcTable[[#This Row],[ET_o]]*KL</f>
        <v>#NAME?</v>
      </c>
      <c r="Q6745" s="13" t="e">
        <f ca="1">IF(WILTPT&lt;=0,1,MAX(0,MIN(1,(CalcTable[[#This Row],[IWC]]-WILTPT)/(MAD-WILTPT))))</f>
        <v>#NAME?</v>
      </c>
      <c r="R6745" s="13" t="e">
        <f ca="1">CalcTable[[#This Row],[ETMult]]*CalcTable[[#This Row],[ETb]]</f>
        <v>#NAME?</v>
      </c>
      <c r="S6745" s="13" t="b">
        <f>INDEX(IRR_LIST,CalcTable[[#This Row],[Day of Week]]+1)</f>
        <v>0</v>
      </c>
      <c r="T6745" s="13">
        <f t="shared" ca="1" si="2114"/>
        <v>3.2</v>
      </c>
      <c r="U6745" s="13" t="b">
        <f ca="1">IF(CalcTable[[#This Row],[IrrPrecip]]&gt;=IC_MM,FALSE,TRUE)</f>
        <v>1</v>
      </c>
      <c r="V6745" s="13" t="b">
        <f t="shared" si="2115"/>
        <v>1</v>
      </c>
      <c r="W6745" s="13" t="e">
        <f ca="1">IF(AND(IRR_DRIP=FALSE,CalcTable[[#This Row],[IrrHours]]&lt;=0),FALSE,TRUE)</f>
        <v>#NAME?</v>
      </c>
      <c r="X6745" s="13" t="e">
        <f ca="1">AND(CalcTable[[#This Row],[IrrDay]],CalcTable[[#This Row],[IrrRain]],CalcTable[[#This Row],[IrrWarm]],CalcTable[[#This Row],[IrrWindy]])</f>
        <v>#NAME?</v>
      </c>
      <c r="Y6745" s="13" t="e">
        <f t="shared" ca="1" si="2116"/>
        <v>#NAME?</v>
      </c>
      <c r="Z6745" s="13" t="e">
        <f ca="1">CalcTable[[#This Row],[IrrHours]]/5</f>
        <v>#NAME?</v>
      </c>
      <c r="AA6745" s="13" t="e">
        <f ca="1">IF(CalcTable[[#This Row],[IrrFlag]]=FALSE,0,MAX(0,CalcTable[[#This Row],[VolRednWind]]*(FCAP*IRR_TARGET-CalcTable[[#This Row],[IWC]])))</f>
        <v>#NAME?</v>
      </c>
      <c r="AB6745" s="13" t="e">
        <f ca="1">CalcTable[[#This Row],[IWC]]+CalcTable[[#This Row],[Eff Precip]]+CalcTable[[#This Row],[IrrAmt]]-CalcTable[[#This Row],[AET]]</f>
        <v>#NAME?</v>
      </c>
      <c r="AC6745" s="13" t="e">
        <f ca="1">IF(CalcTable[[#This Row],[PWC]]&gt;FCAP,MIN(24*PERC,MIN(SAT,CalcTable[[#This Row],[PWC]])-FCAP),0)</f>
        <v>#NAME?</v>
      </c>
      <c r="AD6745" s="13" t="e">
        <f ca="1">IF(CalcTable[[#This Row],[PWC]]&gt;SAT,CalcTable[[#This Row],[PWC]]-SAT,0)</f>
        <v>#NAME?</v>
      </c>
      <c r="AE6745" s="13" t="e">
        <f ca="1">CalcTable[[#This Row],[PWC]]-CalcTable[[#This Row],[PercAmt]]-CalcTable[[#This Row],[Runoff]]</f>
        <v>#NAME?</v>
      </c>
      <c r="AF6745" s="13" t="e">
        <f ca="1">CalcTable[[#This Row],[IrrAmt]]/1000*CUR_IRR_AREA*10000/IRR_EFF</f>
        <v>#NAME?</v>
      </c>
      <c r="AG6745" s="147"/>
      <c r="AH6745" s="13"/>
      <c r="AI6745" s="50">
        <v>0</v>
      </c>
      <c r="AJ6745" s="50">
        <v>0</v>
      </c>
      <c r="AK6745" s="50">
        <v>6.3462248597201993</v>
      </c>
      <c r="AL6745" s="50">
        <v>8.1595624627836898</v>
      </c>
      <c r="AM6745" s="50"/>
      <c r="AN6745" s="50"/>
      <c r="AO6745" s="50"/>
      <c r="AP6745" s="50"/>
      <c r="AQ6745" s="50"/>
      <c r="AR6745" s="50"/>
      <c r="AS6745" s="50"/>
      <c r="AT6745" s="50"/>
      <c r="AU6745" s="50"/>
      <c r="AV6745" s="50"/>
      <c r="AW6745" s="50"/>
      <c r="AX6745" s="50">
        <f t="shared" si="2127"/>
        <v>14.505787322503888</v>
      </c>
      <c r="AY6745" s="50"/>
      <c r="AZ6745" s="50">
        <f t="shared" si="2117"/>
        <v>332.42513018421783</v>
      </c>
      <c r="BA6745" s="50">
        <f t="shared" si="2118"/>
        <v>511.82916869633544</v>
      </c>
      <c r="BB6745" s="50">
        <f t="shared" si="2119"/>
        <v>527.65893680034583</v>
      </c>
      <c r="BC6745" s="17">
        <f t="shared" si="2120"/>
        <v>20039</v>
      </c>
      <c r="BD6745" s="50">
        <f t="shared" si="2121"/>
        <v>14.505787322503888</v>
      </c>
      <c r="BE6745" s="50">
        <f t="shared" si="2122"/>
        <v>332.42513018421783</v>
      </c>
      <c r="BF6745" s="50">
        <f t="shared" si="2128"/>
        <v>543.74168785356937</v>
      </c>
      <c r="BG6745" s="50"/>
      <c r="BH6745" s="17">
        <f t="shared" si="2123"/>
        <v>0</v>
      </c>
      <c r="BI6745" s="17">
        <f t="shared" si="2131"/>
        <v>6745</v>
      </c>
      <c r="BJ6745" s="17">
        <f t="shared" si="2129"/>
        <v>6745</v>
      </c>
      <c r="BK6745" s="150">
        <f t="shared" si="2130"/>
        <v>37888</v>
      </c>
      <c r="BL6745" s="50" t="e">
        <f t="shared" ca="1" si="2124"/>
        <v>#NAME?</v>
      </c>
      <c r="BM6745" s="50" t="e">
        <f t="shared" ca="1" si="2125"/>
        <v>#NAME?</v>
      </c>
      <c r="BN6745" s="50" t="e">
        <f t="shared" ca="1" si="2126"/>
        <v>#NAME?</v>
      </c>
    </row>
    <row r="6746" spans="1:66" x14ac:dyDescent="0.35">
      <c r="A6746" s="48">
        <v>37889</v>
      </c>
      <c r="B6746" s="17">
        <v>2003</v>
      </c>
      <c r="C6746" s="17">
        <v>9</v>
      </c>
      <c r="D6746" s="17">
        <v>268</v>
      </c>
      <c r="E6746" s="17">
        <v>25</v>
      </c>
      <c r="F6746" s="17">
        <v>5</v>
      </c>
      <c r="G6746" s="50">
        <v>5.8</v>
      </c>
      <c r="H6746" s="32">
        <v>3.3875104335077793</v>
      </c>
      <c r="I6746" s="50">
        <v>4.333333333333333</v>
      </c>
      <c r="J6746" s="13">
        <v>0</v>
      </c>
      <c r="K6746" s="13">
        <f t="shared" si="2112"/>
        <v>0</v>
      </c>
      <c r="L6746" s="13">
        <f t="shared" si="2113"/>
        <v>0</v>
      </c>
      <c r="M6746" s="13" t="e">
        <f ca="1">CalcTable[[#This Row],[IWC]]-AE6745</f>
        <v>#NAME?</v>
      </c>
      <c r="N6746" s="13" t="e">
        <f ca="1">IF(CalcTable[[#This Row],[Day of Year]]&lt;123,FCAP,AE6745)</f>
        <v>#NAME?</v>
      </c>
      <c r="O6746" s="17" t="e">
        <f ca="1">IF(IRR_DRIP,5,COUNTIF('IDET Wind Values'!C6730:G6730,"&lt;="&amp;IRR_MAXWIND))</f>
        <v>#NAME?</v>
      </c>
      <c r="P6746" s="13" t="e">
        <f ca="1">CalcTable[[#This Row],[ET_o]]*KL</f>
        <v>#NAME?</v>
      </c>
      <c r="Q6746" s="13" t="e">
        <f ca="1">IF(WILTPT&lt;=0,1,MAX(0,MIN(1,(CalcTable[[#This Row],[IWC]]-WILTPT)/(MAD-WILTPT))))</f>
        <v>#NAME?</v>
      </c>
      <c r="R6746" s="13" t="e">
        <f ca="1">CalcTable[[#This Row],[ETMult]]*CalcTable[[#This Row],[ETb]]</f>
        <v>#NAME?</v>
      </c>
      <c r="S6746" s="13" t="b">
        <f>INDEX(IRR_LIST,CalcTable[[#This Row],[Day of Week]]+1)</f>
        <v>1</v>
      </c>
      <c r="T6746" s="13">
        <f t="shared" ca="1" si="2114"/>
        <v>3.2</v>
      </c>
      <c r="U6746" s="13" t="b">
        <f ca="1">IF(CalcTable[[#This Row],[IrrPrecip]]&gt;=IC_MM,FALSE,TRUE)</f>
        <v>1</v>
      </c>
      <c r="V6746" s="13" t="b">
        <f t="shared" si="2115"/>
        <v>1</v>
      </c>
      <c r="W6746" s="13" t="e">
        <f ca="1">IF(AND(IRR_DRIP=FALSE,CalcTable[[#This Row],[IrrHours]]&lt;=0),FALSE,TRUE)</f>
        <v>#NAME?</v>
      </c>
      <c r="X6746" s="13" t="e">
        <f ca="1">AND(CalcTable[[#This Row],[IrrDay]],CalcTable[[#This Row],[IrrRain]],CalcTable[[#This Row],[IrrWarm]],CalcTable[[#This Row],[IrrWindy]])</f>
        <v>#NAME?</v>
      </c>
      <c r="Y6746" s="13" t="e">
        <f t="shared" ca="1" si="2116"/>
        <v>#NAME?</v>
      </c>
      <c r="Z6746" s="13" t="e">
        <f ca="1">CalcTable[[#This Row],[IrrHours]]/5</f>
        <v>#NAME?</v>
      </c>
      <c r="AA6746" s="13" t="e">
        <f ca="1">IF(CalcTable[[#This Row],[IrrFlag]]=FALSE,0,MAX(0,CalcTable[[#This Row],[VolRednWind]]*(FCAP*IRR_TARGET-CalcTable[[#This Row],[IWC]])))</f>
        <v>#NAME?</v>
      </c>
      <c r="AB6746" s="13" t="e">
        <f ca="1">CalcTable[[#This Row],[IWC]]+CalcTable[[#This Row],[Eff Precip]]+CalcTable[[#This Row],[IrrAmt]]-CalcTable[[#This Row],[AET]]</f>
        <v>#NAME?</v>
      </c>
      <c r="AC6746" s="13" t="e">
        <f ca="1">IF(CalcTable[[#This Row],[PWC]]&gt;FCAP,MIN(24*PERC,MIN(SAT,CalcTable[[#This Row],[PWC]])-FCAP),0)</f>
        <v>#NAME?</v>
      </c>
      <c r="AD6746" s="13" t="e">
        <f ca="1">IF(CalcTable[[#This Row],[PWC]]&gt;SAT,CalcTable[[#This Row],[PWC]]-SAT,0)</f>
        <v>#NAME?</v>
      </c>
      <c r="AE6746" s="13" t="e">
        <f ca="1">CalcTable[[#This Row],[PWC]]-CalcTable[[#This Row],[PercAmt]]-CalcTable[[#This Row],[Runoff]]</f>
        <v>#NAME?</v>
      </c>
      <c r="AF6746" s="13" t="e">
        <f ca="1">CalcTable[[#This Row],[IrrAmt]]/1000*CUR_IRR_AREA*10000/IRR_EFF</f>
        <v>#NAME?</v>
      </c>
      <c r="AG6746" s="147"/>
      <c r="AH6746" s="13"/>
      <c r="AI6746" s="50">
        <v>9.3134473239357103</v>
      </c>
      <c r="AJ6746" s="50">
        <v>13.845554517891545</v>
      </c>
      <c r="AK6746" s="50">
        <v>0</v>
      </c>
      <c r="AL6746" s="50">
        <v>0</v>
      </c>
      <c r="AM6746" s="50"/>
      <c r="AN6746" s="50"/>
      <c r="AO6746" s="50"/>
      <c r="AP6746" s="50"/>
      <c r="AQ6746" s="50"/>
      <c r="AR6746" s="50"/>
      <c r="AS6746" s="50"/>
      <c r="AT6746" s="50"/>
      <c r="AU6746" s="50"/>
      <c r="AV6746" s="50"/>
      <c r="AW6746" s="50"/>
      <c r="AX6746" s="50">
        <f t="shared" si="2127"/>
        <v>23.159001841827255</v>
      </c>
      <c r="AY6746" s="50"/>
      <c r="AZ6746" s="50">
        <f t="shared" si="2117"/>
        <v>542.73349327587573</v>
      </c>
      <c r="BA6746" s="50">
        <f t="shared" si="2118"/>
        <v>880.2676421832881</v>
      </c>
      <c r="BB6746" s="50">
        <f t="shared" si="2119"/>
        <v>911.07102300910094</v>
      </c>
      <c r="BC6746" s="17">
        <f t="shared" si="2120"/>
        <v>20039</v>
      </c>
      <c r="BD6746" s="50">
        <f t="shared" si="2121"/>
        <v>23.159001841827255</v>
      </c>
      <c r="BE6746" s="50">
        <f t="shared" si="2122"/>
        <v>542.73349327587573</v>
      </c>
      <c r="BF6746" s="50">
        <f t="shared" si="2128"/>
        <v>887.73921973032282</v>
      </c>
      <c r="BG6746" s="50"/>
      <c r="BH6746" s="17">
        <f t="shared" si="2123"/>
        <v>0</v>
      </c>
      <c r="BI6746" s="17">
        <f t="shared" si="2131"/>
        <v>6746</v>
      </c>
      <c r="BJ6746" s="17">
        <f t="shared" si="2129"/>
        <v>6746</v>
      </c>
      <c r="BK6746" s="150">
        <f t="shared" si="2130"/>
        <v>37889</v>
      </c>
      <c r="BL6746" s="50" t="e">
        <f t="shared" ca="1" si="2124"/>
        <v>#NAME?</v>
      </c>
      <c r="BM6746" s="50" t="e">
        <f t="shared" ca="1" si="2125"/>
        <v>#NAME?</v>
      </c>
      <c r="BN6746" s="50" t="e">
        <f t="shared" ca="1" si="2126"/>
        <v>#NAME?</v>
      </c>
    </row>
    <row r="6747" spans="1:66" x14ac:dyDescent="0.35">
      <c r="A6747" s="48">
        <v>37890</v>
      </c>
      <c r="B6747" s="17">
        <v>2003</v>
      </c>
      <c r="C6747" s="17">
        <v>9</v>
      </c>
      <c r="D6747" s="17">
        <v>269</v>
      </c>
      <c r="E6747" s="17">
        <v>26</v>
      </c>
      <c r="F6747" s="17">
        <v>6</v>
      </c>
      <c r="G6747" s="50">
        <v>4</v>
      </c>
      <c r="H6747" s="32">
        <v>2.6908371861940585</v>
      </c>
      <c r="I6747" s="50">
        <v>8.8333333333333339</v>
      </c>
      <c r="J6747" s="13">
        <v>0</v>
      </c>
      <c r="K6747" s="13">
        <f t="shared" si="2112"/>
        <v>0</v>
      </c>
      <c r="L6747" s="13">
        <f t="shared" si="2113"/>
        <v>0</v>
      </c>
      <c r="M6747" s="13" t="e">
        <f ca="1">CalcTable[[#This Row],[IWC]]-AE6746</f>
        <v>#NAME?</v>
      </c>
      <c r="N6747" s="13" t="e">
        <f ca="1">IF(CalcTable[[#This Row],[Day of Year]]&lt;123,FCAP,AE6746)</f>
        <v>#NAME?</v>
      </c>
      <c r="O6747" s="17" t="e">
        <f ca="1">IF(IRR_DRIP,5,COUNTIF('IDET Wind Values'!C6731:G6731,"&lt;="&amp;IRR_MAXWIND))</f>
        <v>#NAME?</v>
      </c>
      <c r="P6747" s="13" t="e">
        <f ca="1">CalcTable[[#This Row],[ET_o]]*KL</f>
        <v>#NAME?</v>
      </c>
      <c r="Q6747" s="13" t="e">
        <f ca="1">IF(WILTPT&lt;=0,1,MAX(0,MIN(1,(CalcTable[[#This Row],[IWC]]-WILTPT)/(MAD-WILTPT))))</f>
        <v>#NAME?</v>
      </c>
      <c r="R6747" s="13" t="e">
        <f ca="1">CalcTable[[#This Row],[ETMult]]*CalcTable[[#This Row],[ETb]]</f>
        <v>#NAME?</v>
      </c>
      <c r="S6747" s="13" t="b">
        <f>INDEX(IRR_LIST,CalcTable[[#This Row],[Day of Week]]+1)</f>
        <v>0</v>
      </c>
      <c r="T6747" s="13">
        <f t="shared" ca="1" si="2114"/>
        <v>0</v>
      </c>
      <c r="U6747" s="13" t="b">
        <f ca="1">IF(CalcTable[[#This Row],[IrrPrecip]]&gt;=IC_MM,FALSE,TRUE)</f>
        <v>1</v>
      </c>
      <c r="V6747" s="13" t="b">
        <f t="shared" si="2115"/>
        <v>1</v>
      </c>
      <c r="W6747" s="13" t="e">
        <f ca="1">IF(AND(IRR_DRIP=FALSE,CalcTable[[#This Row],[IrrHours]]&lt;=0),FALSE,TRUE)</f>
        <v>#NAME?</v>
      </c>
      <c r="X6747" s="13" t="e">
        <f ca="1">AND(CalcTable[[#This Row],[IrrDay]],CalcTable[[#This Row],[IrrRain]],CalcTable[[#This Row],[IrrWarm]],CalcTable[[#This Row],[IrrWindy]])</f>
        <v>#NAME?</v>
      </c>
      <c r="Y6747" s="13" t="e">
        <f t="shared" ca="1" si="2116"/>
        <v>#NAME?</v>
      </c>
      <c r="Z6747" s="13" t="e">
        <f ca="1">CalcTable[[#This Row],[IrrHours]]/5</f>
        <v>#NAME?</v>
      </c>
      <c r="AA6747" s="13" t="e">
        <f ca="1">IF(CalcTable[[#This Row],[IrrFlag]]=FALSE,0,MAX(0,CalcTable[[#This Row],[VolRednWind]]*(FCAP*IRR_TARGET-CalcTable[[#This Row],[IWC]])))</f>
        <v>#NAME?</v>
      </c>
      <c r="AB6747" s="13" t="e">
        <f ca="1">CalcTable[[#This Row],[IWC]]+CalcTable[[#This Row],[Eff Precip]]+CalcTable[[#This Row],[IrrAmt]]-CalcTable[[#This Row],[AET]]</f>
        <v>#NAME?</v>
      </c>
      <c r="AC6747" s="13" t="e">
        <f ca="1">IF(CalcTable[[#This Row],[PWC]]&gt;FCAP,MIN(24*PERC,MIN(SAT,CalcTable[[#This Row],[PWC]])-FCAP),0)</f>
        <v>#NAME?</v>
      </c>
      <c r="AD6747" s="13" t="e">
        <f ca="1">IF(CalcTable[[#This Row],[PWC]]&gt;SAT,CalcTable[[#This Row],[PWC]]-SAT,0)</f>
        <v>#NAME?</v>
      </c>
      <c r="AE6747" s="13" t="e">
        <f ca="1">CalcTable[[#This Row],[PWC]]-CalcTable[[#This Row],[PercAmt]]-CalcTable[[#This Row],[Runoff]]</f>
        <v>#NAME?</v>
      </c>
      <c r="AF6747" s="13" t="e">
        <f ca="1">CalcTable[[#This Row],[IrrAmt]]/1000*CUR_IRR_AREA*10000/IRR_EFF</f>
        <v>#NAME?</v>
      </c>
      <c r="AG6747" s="147"/>
      <c r="AH6747" s="13"/>
      <c r="AI6747" s="50">
        <v>0</v>
      </c>
      <c r="AJ6747" s="50">
        <v>0</v>
      </c>
      <c r="AK6747" s="50">
        <v>0</v>
      </c>
      <c r="AL6747" s="50">
        <v>4.1431307384292815</v>
      </c>
      <c r="AM6747" s="50"/>
      <c r="AN6747" s="50"/>
      <c r="AO6747" s="50"/>
      <c r="AP6747" s="50"/>
      <c r="AQ6747" s="50"/>
      <c r="AR6747" s="50"/>
      <c r="AS6747" s="50"/>
      <c r="AT6747" s="50"/>
      <c r="AU6747" s="50"/>
      <c r="AV6747" s="50"/>
      <c r="AW6747" s="50"/>
      <c r="AX6747" s="50">
        <f t="shared" si="2127"/>
        <v>4.1431307384292815</v>
      </c>
      <c r="AY6747" s="50"/>
      <c r="AZ6747" s="50">
        <f t="shared" si="2117"/>
        <v>121.5318349939256</v>
      </c>
      <c r="BA6747" s="50">
        <f t="shared" si="2118"/>
        <v>187.12044435572673</v>
      </c>
      <c r="BB6747" s="50">
        <f t="shared" si="2119"/>
        <v>192.9076745935327</v>
      </c>
      <c r="BC6747" s="17">
        <f t="shared" si="2120"/>
        <v>20039</v>
      </c>
      <c r="BD6747" s="50">
        <f t="shared" si="2121"/>
        <v>4.1431307384292815</v>
      </c>
      <c r="BE6747" s="50">
        <f t="shared" si="2122"/>
        <v>121.5318349939256</v>
      </c>
      <c r="BF6747" s="50">
        <f t="shared" si="2128"/>
        <v>198.78739327233899</v>
      </c>
      <c r="BG6747" s="50"/>
      <c r="BH6747" s="17">
        <f t="shared" si="2123"/>
        <v>0</v>
      </c>
      <c r="BI6747" s="17">
        <f t="shared" si="2131"/>
        <v>6747</v>
      </c>
      <c r="BJ6747" s="17">
        <f t="shared" si="2129"/>
        <v>6747</v>
      </c>
      <c r="BK6747" s="150">
        <f t="shared" si="2130"/>
        <v>37890</v>
      </c>
      <c r="BL6747" s="50" t="e">
        <f t="shared" ca="1" si="2124"/>
        <v>#NAME?</v>
      </c>
      <c r="BM6747" s="50" t="e">
        <f t="shared" ca="1" si="2125"/>
        <v>#NAME?</v>
      </c>
      <c r="BN6747" s="50" t="e">
        <f t="shared" ca="1" si="2126"/>
        <v>#NAME?</v>
      </c>
    </row>
    <row r="6748" spans="1:66" x14ac:dyDescent="0.35">
      <c r="A6748" s="48">
        <v>37891</v>
      </c>
      <c r="B6748" s="17">
        <v>2003</v>
      </c>
      <c r="C6748" s="17">
        <v>9</v>
      </c>
      <c r="D6748" s="17">
        <v>270</v>
      </c>
      <c r="E6748" s="17">
        <v>27</v>
      </c>
      <c r="F6748" s="17">
        <v>7</v>
      </c>
      <c r="G6748" s="50">
        <v>3.7</v>
      </c>
      <c r="H6748" s="32">
        <v>2.1065145689950073</v>
      </c>
      <c r="I6748" s="50">
        <v>5.166666666666667</v>
      </c>
      <c r="J6748" s="13">
        <v>0</v>
      </c>
      <c r="K6748" s="13">
        <f t="shared" si="2112"/>
        <v>0</v>
      </c>
      <c r="L6748" s="13">
        <f t="shared" si="2113"/>
        <v>0</v>
      </c>
      <c r="M6748" s="13" t="e">
        <f ca="1">CalcTable[[#This Row],[IWC]]-AE6747</f>
        <v>#NAME?</v>
      </c>
      <c r="N6748" s="13" t="e">
        <f ca="1">IF(CalcTable[[#This Row],[Day of Year]]&lt;123,FCAP,AE6747)</f>
        <v>#NAME?</v>
      </c>
      <c r="O6748" s="17" t="e">
        <f ca="1">IF(IRR_DRIP,5,COUNTIF('IDET Wind Values'!C6732:G6732,"&lt;="&amp;IRR_MAXWIND))</f>
        <v>#NAME?</v>
      </c>
      <c r="P6748" s="13" t="e">
        <f ca="1">CalcTable[[#This Row],[ET_o]]*KL</f>
        <v>#NAME?</v>
      </c>
      <c r="Q6748" s="13" t="e">
        <f ca="1">IF(WILTPT&lt;=0,1,MAX(0,MIN(1,(CalcTable[[#This Row],[IWC]]-WILTPT)/(MAD-WILTPT))))</f>
        <v>#NAME?</v>
      </c>
      <c r="R6748" s="13" t="e">
        <f ca="1">CalcTable[[#This Row],[ETMult]]*CalcTable[[#This Row],[ETb]]</f>
        <v>#NAME?</v>
      </c>
      <c r="S6748" s="13" t="b">
        <f>INDEX(IRR_LIST,CalcTable[[#This Row],[Day of Week]]+1)</f>
        <v>0</v>
      </c>
      <c r="T6748" s="13">
        <f t="shared" ca="1" si="2114"/>
        <v>0</v>
      </c>
      <c r="U6748" s="13" t="b">
        <f ca="1">IF(CalcTable[[#This Row],[IrrPrecip]]&gt;=IC_MM,FALSE,TRUE)</f>
        <v>1</v>
      </c>
      <c r="V6748" s="13" t="b">
        <f t="shared" si="2115"/>
        <v>1</v>
      </c>
      <c r="W6748" s="13" t="e">
        <f ca="1">IF(AND(IRR_DRIP=FALSE,CalcTable[[#This Row],[IrrHours]]&lt;=0),FALSE,TRUE)</f>
        <v>#NAME?</v>
      </c>
      <c r="X6748" s="13" t="e">
        <f ca="1">AND(CalcTable[[#This Row],[IrrDay]],CalcTable[[#This Row],[IrrRain]],CalcTable[[#This Row],[IrrWarm]],CalcTable[[#This Row],[IrrWindy]])</f>
        <v>#NAME?</v>
      </c>
      <c r="Y6748" s="13" t="e">
        <f t="shared" ca="1" si="2116"/>
        <v>#NAME?</v>
      </c>
      <c r="Z6748" s="13" t="e">
        <f ca="1">CalcTable[[#This Row],[IrrHours]]/5</f>
        <v>#NAME?</v>
      </c>
      <c r="AA6748" s="13" t="e">
        <f ca="1">IF(CalcTable[[#This Row],[IrrFlag]]=FALSE,0,MAX(0,CalcTable[[#This Row],[VolRednWind]]*(FCAP*IRR_TARGET-CalcTable[[#This Row],[IWC]])))</f>
        <v>#NAME?</v>
      </c>
      <c r="AB6748" s="13" t="e">
        <f ca="1">CalcTable[[#This Row],[IWC]]+CalcTable[[#This Row],[Eff Precip]]+CalcTable[[#This Row],[IrrAmt]]-CalcTable[[#This Row],[AET]]</f>
        <v>#NAME?</v>
      </c>
      <c r="AC6748" s="13" t="e">
        <f ca="1">IF(CalcTable[[#This Row],[PWC]]&gt;FCAP,MIN(24*PERC,MIN(SAT,CalcTable[[#This Row],[PWC]])-FCAP),0)</f>
        <v>#NAME?</v>
      </c>
      <c r="AD6748" s="13" t="e">
        <f ca="1">IF(CalcTable[[#This Row],[PWC]]&gt;SAT,CalcTable[[#This Row],[PWC]]-SAT,0)</f>
        <v>#NAME?</v>
      </c>
      <c r="AE6748" s="13" t="e">
        <f ca="1">CalcTable[[#This Row],[PWC]]-CalcTable[[#This Row],[PercAmt]]-CalcTable[[#This Row],[Runoff]]</f>
        <v>#NAME?</v>
      </c>
      <c r="AF6748" s="13" t="e">
        <f ca="1">CalcTable[[#This Row],[IrrAmt]]/1000*CUR_IRR_AREA*10000/IRR_EFF</f>
        <v>#NAME?</v>
      </c>
      <c r="AG6748" s="147"/>
      <c r="AH6748" s="13"/>
      <c r="AI6748" s="50">
        <v>0</v>
      </c>
      <c r="AJ6748" s="50">
        <v>0</v>
      </c>
      <c r="AK6748" s="50">
        <v>7.9888099367033441</v>
      </c>
      <c r="AL6748" s="50">
        <v>0</v>
      </c>
      <c r="AM6748" s="50"/>
      <c r="AN6748" s="50"/>
      <c r="AO6748" s="50"/>
      <c r="AP6748" s="50"/>
      <c r="AQ6748" s="50"/>
      <c r="AR6748" s="50"/>
      <c r="AS6748" s="50"/>
      <c r="AT6748" s="50"/>
      <c r="AU6748" s="50"/>
      <c r="AV6748" s="50"/>
      <c r="AW6748" s="50"/>
      <c r="AX6748" s="50">
        <f t="shared" si="2127"/>
        <v>7.9888099367033441</v>
      </c>
      <c r="AY6748" s="50"/>
      <c r="AZ6748" s="50">
        <f t="shared" si="2117"/>
        <v>117.16921240498239</v>
      </c>
      <c r="BA6748" s="50">
        <f t="shared" si="2118"/>
        <v>180.4033905283062</v>
      </c>
      <c r="BB6748" s="50">
        <f t="shared" si="2119"/>
        <v>185.9828768333054</v>
      </c>
      <c r="BC6748" s="17">
        <f t="shared" si="2120"/>
        <v>20039</v>
      </c>
      <c r="BD6748" s="50">
        <f t="shared" si="2121"/>
        <v>7.9888099367033441</v>
      </c>
      <c r="BE6748" s="50">
        <f t="shared" si="2122"/>
        <v>117.16921240498239</v>
      </c>
      <c r="BF6748" s="50">
        <f t="shared" si="2128"/>
        <v>191.65153152606987</v>
      </c>
      <c r="BG6748" s="50"/>
      <c r="BH6748" s="17">
        <f t="shared" si="2123"/>
        <v>0</v>
      </c>
      <c r="BI6748" s="17">
        <f t="shared" si="2131"/>
        <v>6748</v>
      </c>
      <c r="BJ6748" s="17">
        <f t="shared" si="2129"/>
        <v>6748</v>
      </c>
      <c r="BK6748" s="150">
        <f t="shared" si="2130"/>
        <v>37891</v>
      </c>
      <c r="BL6748" s="50" t="e">
        <f t="shared" ca="1" si="2124"/>
        <v>#NAME?</v>
      </c>
      <c r="BM6748" s="50" t="e">
        <f t="shared" ca="1" si="2125"/>
        <v>#NAME?</v>
      </c>
      <c r="BN6748" s="50" t="e">
        <f t="shared" ca="1" si="2126"/>
        <v>#NAME?</v>
      </c>
    </row>
    <row r="6749" spans="1:66" x14ac:dyDescent="0.35">
      <c r="A6749" s="48">
        <v>37892</v>
      </c>
      <c r="B6749" s="17">
        <v>2003</v>
      </c>
      <c r="C6749" s="17">
        <v>9</v>
      </c>
      <c r="D6749" s="17">
        <v>271</v>
      </c>
      <c r="E6749" s="17">
        <v>28</v>
      </c>
      <c r="F6749" s="17">
        <v>1</v>
      </c>
      <c r="G6749" s="50">
        <v>7.6</v>
      </c>
      <c r="H6749" s="32">
        <v>1.7518880011910669</v>
      </c>
      <c r="I6749" s="50">
        <v>4.833333333333333</v>
      </c>
      <c r="J6749" s="13">
        <v>0</v>
      </c>
      <c r="K6749" s="13">
        <f t="shared" si="2112"/>
        <v>0</v>
      </c>
      <c r="L6749" s="13">
        <f t="shared" si="2113"/>
        <v>0</v>
      </c>
      <c r="M6749" s="13" t="e">
        <f ca="1">CalcTable[[#This Row],[IWC]]-AE6748</f>
        <v>#NAME?</v>
      </c>
      <c r="N6749" s="13" t="e">
        <f ca="1">IF(CalcTable[[#This Row],[Day of Year]]&lt;123,FCAP,AE6748)</f>
        <v>#NAME?</v>
      </c>
      <c r="O6749" s="17" t="e">
        <f ca="1">IF(IRR_DRIP,5,COUNTIF('IDET Wind Values'!C6733:G6733,"&lt;="&amp;IRR_MAXWIND))</f>
        <v>#NAME?</v>
      </c>
      <c r="P6749" s="13" t="e">
        <f ca="1">CalcTable[[#This Row],[ET_o]]*KL</f>
        <v>#NAME?</v>
      </c>
      <c r="Q6749" s="13" t="e">
        <f ca="1">IF(WILTPT&lt;=0,1,MAX(0,MIN(1,(CalcTable[[#This Row],[IWC]]-WILTPT)/(MAD-WILTPT))))</f>
        <v>#NAME?</v>
      </c>
      <c r="R6749" s="13" t="e">
        <f ca="1">CalcTable[[#This Row],[ETMult]]*CalcTable[[#This Row],[ETb]]</f>
        <v>#NAME?</v>
      </c>
      <c r="S6749" s="13" t="b">
        <f>INDEX(IRR_LIST,CalcTable[[#This Row],[Day of Week]]+1)</f>
        <v>1</v>
      </c>
      <c r="T6749" s="13">
        <f t="shared" ca="1" si="2114"/>
        <v>0</v>
      </c>
      <c r="U6749" s="13" t="b">
        <f ca="1">IF(CalcTable[[#This Row],[IrrPrecip]]&gt;=IC_MM,FALSE,TRUE)</f>
        <v>1</v>
      </c>
      <c r="V6749" s="13" t="b">
        <f t="shared" si="2115"/>
        <v>0</v>
      </c>
      <c r="W6749" s="13" t="e">
        <f ca="1">IF(AND(IRR_DRIP=FALSE,CalcTable[[#This Row],[IrrHours]]&lt;=0),FALSE,TRUE)</f>
        <v>#NAME?</v>
      </c>
      <c r="X6749" s="13" t="e">
        <f ca="1">AND(CalcTable[[#This Row],[IrrDay]],CalcTable[[#This Row],[IrrRain]],CalcTable[[#This Row],[IrrWarm]],CalcTable[[#This Row],[IrrWindy]])</f>
        <v>#NAME?</v>
      </c>
      <c r="Y6749" s="13" t="e">
        <f t="shared" ca="1" si="2116"/>
        <v>#NAME?</v>
      </c>
      <c r="Z6749" s="13" t="e">
        <f ca="1">CalcTable[[#This Row],[IrrHours]]/5</f>
        <v>#NAME?</v>
      </c>
      <c r="AA6749" s="13" t="e">
        <f ca="1">IF(CalcTable[[#This Row],[IrrFlag]]=FALSE,0,MAX(0,CalcTable[[#This Row],[VolRednWind]]*(FCAP*IRR_TARGET-CalcTable[[#This Row],[IWC]])))</f>
        <v>#NAME?</v>
      </c>
      <c r="AB6749" s="13" t="e">
        <f ca="1">CalcTable[[#This Row],[IWC]]+CalcTable[[#This Row],[Eff Precip]]+CalcTable[[#This Row],[IrrAmt]]-CalcTable[[#This Row],[AET]]</f>
        <v>#NAME?</v>
      </c>
      <c r="AC6749" s="13" t="e">
        <f ca="1">IF(CalcTable[[#This Row],[PWC]]&gt;FCAP,MIN(24*PERC,MIN(SAT,CalcTable[[#This Row],[PWC]])-FCAP),0)</f>
        <v>#NAME?</v>
      </c>
      <c r="AD6749" s="13" t="e">
        <f ca="1">IF(CalcTable[[#This Row],[PWC]]&gt;SAT,CalcTable[[#This Row],[PWC]]-SAT,0)</f>
        <v>#NAME?</v>
      </c>
      <c r="AE6749" s="13" t="e">
        <f ca="1">CalcTable[[#This Row],[PWC]]-CalcTable[[#This Row],[PercAmt]]-CalcTable[[#This Row],[Runoff]]</f>
        <v>#NAME?</v>
      </c>
      <c r="AF6749" s="13" t="e">
        <f ca="1">CalcTable[[#This Row],[IrrAmt]]/1000*CUR_IRR_AREA*10000/IRR_EFF</f>
        <v>#NAME?</v>
      </c>
      <c r="AG6749" s="147"/>
      <c r="AH6749" s="13"/>
      <c r="AI6749" s="50">
        <v>0</v>
      </c>
      <c r="AJ6749" s="50">
        <v>0</v>
      </c>
      <c r="AK6749" s="50">
        <v>0</v>
      </c>
      <c r="AL6749" s="50">
        <v>0</v>
      </c>
      <c r="AM6749" s="50"/>
      <c r="AN6749" s="50"/>
      <c r="AO6749" s="50"/>
      <c r="AP6749" s="50"/>
      <c r="AQ6749" s="50"/>
      <c r="AR6749" s="50"/>
      <c r="AS6749" s="50"/>
      <c r="AT6749" s="50"/>
      <c r="AU6749" s="50"/>
      <c r="AV6749" s="50"/>
      <c r="AW6749" s="50"/>
      <c r="AX6749" s="50">
        <f t="shared" si="2127"/>
        <v>0</v>
      </c>
      <c r="AY6749" s="50"/>
      <c r="AZ6749" s="50">
        <f t="shared" si="2117"/>
        <v>0</v>
      </c>
      <c r="BA6749" s="50">
        <f t="shared" si="2118"/>
        <v>0</v>
      </c>
      <c r="BB6749" s="50">
        <f t="shared" si="2119"/>
        <v>0</v>
      </c>
      <c r="BC6749" s="17">
        <f t="shared" si="2120"/>
        <v>20039</v>
      </c>
      <c r="BD6749" s="50">
        <f t="shared" si="2121"/>
        <v>0</v>
      </c>
      <c r="BE6749" s="50">
        <f t="shared" si="2122"/>
        <v>0</v>
      </c>
      <c r="BF6749" s="50">
        <f t="shared" si="2128"/>
        <v>0</v>
      </c>
      <c r="BG6749" s="50"/>
      <c r="BH6749" s="17">
        <f t="shared" si="2123"/>
        <v>0</v>
      </c>
      <c r="BI6749" s="17">
        <f t="shared" si="2131"/>
        <v>6749</v>
      </c>
      <c r="BJ6749" s="17">
        <f t="shared" si="2129"/>
        <v>6749</v>
      </c>
      <c r="BK6749" s="150">
        <f t="shared" si="2130"/>
        <v>37892</v>
      </c>
      <c r="BL6749" s="50" t="e">
        <f t="shared" ca="1" si="2124"/>
        <v>#NAME?</v>
      </c>
      <c r="BM6749" s="50" t="e">
        <f t="shared" ca="1" si="2125"/>
        <v>#NAME?</v>
      </c>
      <c r="BN6749" s="50" t="e">
        <f t="shared" ca="1" si="2126"/>
        <v>#NAME?</v>
      </c>
    </row>
    <row r="6750" spans="1:66" x14ac:dyDescent="0.35">
      <c r="A6750" s="48">
        <v>37893</v>
      </c>
      <c r="B6750" s="17">
        <v>2003</v>
      </c>
      <c r="C6750" s="17">
        <v>9</v>
      </c>
      <c r="D6750" s="17">
        <v>272</v>
      </c>
      <c r="E6750" s="17">
        <v>29</v>
      </c>
      <c r="F6750" s="17">
        <v>2</v>
      </c>
      <c r="G6750" s="50">
        <v>1.1000000000000001</v>
      </c>
      <c r="H6750" s="32">
        <v>1.9573203395518686</v>
      </c>
      <c r="I6750" s="50">
        <v>3.8333333333333335</v>
      </c>
      <c r="J6750" s="13">
        <v>0</v>
      </c>
      <c r="K6750" s="13">
        <f t="shared" si="2112"/>
        <v>0</v>
      </c>
      <c r="L6750" s="13">
        <f t="shared" si="2113"/>
        <v>0</v>
      </c>
      <c r="M6750" s="13" t="e">
        <f ca="1">CalcTable[[#This Row],[IWC]]-AE6749</f>
        <v>#NAME?</v>
      </c>
      <c r="N6750" s="13" t="e">
        <f ca="1">IF(CalcTable[[#This Row],[Day of Year]]&lt;123,FCAP,AE6749)</f>
        <v>#NAME?</v>
      </c>
      <c r="O6750" s="17" t="e">
        <f ca="1">IF(IRR_DRIP,5,COUNTIF('IDET Wind Values'!C6734:G6734,"&lt;="&amp;IRR_MAXWIND))</f>
        <v>#NAME?</v>
      </c>
      <c r="P6750" s="13" t="e">
        <f ca="1">CalcTable[[#This Row],[ET_o]]*KL</f>
        <v>#NAME?</v>
      </c>
      <c r="Q6750" s="13" t="e">
        <f ca="1">IF(WILTPT&lt;=0,1,MAX(0,MIN(1,(CalcTable[[#This Row],[IWC]]-WILTPT)/(MAD-WILTPT))))</f>
        <v>#NAME?</v>
      </c>
      <c r="R6750" s="13" t="e">
        <f ca="1">CalcTable[[#This Row],[ETMult]]*CalcTable[[#This Row],[ETb]]</f>
        <v>#NAME?</v>
      </c>
      <c r="S6750" s="13" t="b">
        <f>INDEX(IRR_LIST,CalcTable[[#This Row],[Day of Week]]+1)</f>
        <v>0</v>
      </c>
      <c r="T6750" s="13">
        <f t="shared" ca="1" si="2114"/>
        <v>0</v>
      </c>
      <c r="U6750" s="13" t="b">
        <f ca="1">IF(CalcTable[[#This Row],[IrrPrecip]]&gt;=IC_MM,FALSE,TRUE)</f>
        <v>1</v>
      </c>
      <c r="V6750" s="13" t="b">
        <f t="shared" si="2115"/>
        <v>0</v>
      </c>
      <c r="W6750" s="13" t="e">
        <f ca="1">IF(AND(IRR_DRIP=FALSE,CalcTable[[#This Row],[IrrHours]]&lt;=0),FALSE,TRUE)</f>
        <v>#NAME?</v>
      </c>
      <c r="X6750" s="13" t="e">
        <f ca="1">AND(CalcTable[[#This Row],[IrrDay]],CalcTable[[#This Row],[IrrRain]],CalcTable[[#This Row],[IrrWarm]],CalcTable[[#This Row],[IrrWindy]])</f>
        <v>#NAME?</v>
      </c>
      <c r="Y6750" s="13" t="e">
        <f t="shared" ca="1" si="2116"/>
        <v>#NAME?</v>
      </c>
      <c r="Z6750" s="13" t="e">
        <f ca="1">CalcTable[[#This Row],[IrrHours]]/5</f>
        <v>#NAME?</v>
      </c>
      <c r="AA6750" s="13" t="e">
        <f ca="1">IF(CalcTable[[#This Row],[IrrFlag]]=FALSE,0,MAX(0,CalcTable[[#This Row],[VolRednWind]]*(FCAP*IRR_TARGET-CalcTable[[#This Row],[IWC]])))</f>
        <v>#NAME?</v>
      </c>
      <c r="AB6750" s="13" t="e">
        <f ca="1">CalcTable[[#This Row],[IWC]]+CalcTable[[#This Row],[Eff Precip]]+CalcTable[[#This Row],[IrrAmt]]-CalcTable[[#This Row],[AET]]</f>
        <v>#NAME?</v>
      </c>
      <c r="AC6750" s="13" t="e">
        <f ca="1">IF(CalcTable[[#This Row],[PWC]]&gt;FCAP,MIN(24*PERC,MIN(SAT,CalcTable[[#This Row],[PWC]])-FCAP),0)</f>
        <v>#NAME?</v>
      </c>
      <c r="AD6750" s="13" t="e">
        <f ca="1">IF(CalcTable[[#This Row],[PWC]]&gt;SAT,CalcTable[[#This Row],[PWC]]-SAT,0)</f>
        <v>#NAME?</v>
      </c>
      <c r="AE6750" s="13" t="e">
        <f ca="1">CalcTable[[#This Row],[PWC]]-CalcTable[[#This Row],[PercAmt]]-CalcTable[[#This Row],[Runoff]]</f>
        <v>#NAME?</v>
      </c>
      <c r="AF6750" s="13" t="e">
        <f ca="1">CalcTable[[#This Row],[IrrAmt]]/1000*CUR_IRR_AREA*10000/IRR_EFF</f>
        <v>#NAME?</v>
      </c>
      <c r="AG6750" s="147"/>
      <c r="AH6750" s="13"/>
      <c r="AI6750" s="50">
        <v>0</v>
      </c>
      <c r="AJ6750" s="50">
        <v>0</v>
      </c>
      <c r="AK6750" s="50">
        <v>0</v>
      </c>
      <c r="AL6750" s="50">
        <v>0</v>
      </c>
      <c r="AM6750" s="50"/>
      <c r="AN6750" s="50"/>
      <c r="AO6750" s="50"/>
      <c r="AP6750" s="50"/>
      <c r="AQ6750" s="50"/>
      <c r="AR6750" s="50"/>
      <c r="AS6750" s="50"/>
      <c r="AT6750" s="50"/>
      <c r="AU6750" s="50"/>
      <c r="AV6750" s="50"/>
      <c r="AW6750" s="50"/>
      <c r="AX6750" s="50">
        <f t="shared" si="2127"/>
        <v>0</v>
      </c>
      <c r="AY6750" s="50"/>
      <c r="AZ6750" s="50">
        <f t="shared" si="2117"/>
        <v>0</v>
      </c>
      <c r="BA6750" s="50">
        <f t="shared" si="2118"/>
        <v>0</v>
      </c>
      <c r="BB6750" s="50">
        <f t="shared" si="2119"/>
        <v>0</v>
      </c>
      <c r="BC6750" s="17">
        <f t="shared" si="2120"/>
        <v>20039</v>
      </c>
      <c r="BD6750" s="50">
        <f t="shared" si="2121"/>
        <v>0</v>
      </c>
      <c r="BE6750" s="50">
        <f t="shared" si="2122"/>
        <v>0</v>
      </c>
      <c r="BF6750" s="50">
        <f t="shared" si="2128"/>
        <v>0</v>
      </c>
      <c r="BG6750" s="50"/>
      <c r="BH6750" s="17">
        <f t="shared" si="2123"/>
        <v>0</v>
      </c>
      <c r="BI6750" s="17">
        <f t="shared" si="2131"/>
        <v>6750</v>
      </c>
      <c r="BJ6750" s="17">
        <f t="shared" si="2129"/>
        <v>6750</v>
      </c>
      <c r="BK6750" s="150">
        <f t="shared" si="2130"/>
        <v>37893</v>
      </c>
      <c r="BL6750" s="50" t="e">
        <f t="shared" ca="1" si="2124"/>
        <v>#NAME?</v>
      </c>
      <c r="BM6750" s="50" t="e">
        <f t="shared" ca="1" si="2125"/>
        <v>#NAME?</v>
      </c>
      <c r="BN6750" s="50" t="e">
        <f t="shared" ca="1" si="2126"/>
        <v>#NAME?</v>
      </c>
    </row>
    <row r="6751" spans="1:66" x14ac:dyDescent="0.35">
      <c r="A6751" s="48">
        <v>37894</v>
      </c>
      <c r="B6751" s="17">
        <v>2003</v>
      </c>
      <c r="C6751" s="17">
        <v>9</v>
      </c>
      <c r="D6751" s="17">
        <v>273</v>
      </c>
      <c r="E6751" s="17">
        <v>30</v>
      </c>
      <c r="F6751" s="17">
        <v>3</v>
      </c>
      <c r="G6751" s="50">
        <v>-0.7</v>
      </c>
      <c r="H6751" s="32">
        <v>2.5831825097596695</v>
      </c>
      <c r="I6751" s="50">
        <v>5.333333333333333</v>
      </c>
      <c r="J6751" s="13">
        <v>0</v>
      </c>
      <c r="K6751" s="13">
        <f t="shared" si="2112"/>
        <v>0</v>
      </c>
      <c r="L6751" s="13">
        <f t="shared" si="2113"/>
        <v>0</v>
      </c>
      <c r="M6751" s="13" t="e">
        <f ca="1">CalcTable[[#This Row],[IWC]]-AE6750</f>
        <v>#NAME?</v>
      </c>
      <c r="N6751" s="13" t="e">
        <f ca="1">IF(CalcTable[[#This Row],[Day of Year]]&lt;123,FCAP,AE6750)</f>
        <v>#NAME?</v>
      </c>
      <c r="O6751" s="17" t="e">
        <f ca="1">IF(IRR_DRIP,5,COUNTIF('IDET Wind Values'!C6735:G6735,"&lt;="&amp;IRR_MAXWIND))</f>
        <v>#NAME?</v>
      </c>
      <c r="P6751" s="13" t="e">
        <f ca="1">CalcTable[[#This Row],[ET_o]]*KL</f>
        <v>#NAME?</v>
      </c>
      <c r="Q6751" s="13" t="e">
        <f ca="1">IF(WILTPT&lt;=0,1,MAX(0,MIN(1,(CalcTable[[#This Row],[IWC]]-WILTPT)/(MAD-WILTPT))))</f>
        <v>#NAME?</v>
      </c>
      <c r="R6751" s="13" t="e">
        <f ca="1">CalcTable[[#This Row],[ETMult]]*CalcTable[[#This Row],[ETb]]</f>
        <v>#NAME?</v>
      </c>
      <c r="S6751" s="13" t="b">
        <f>INDEX(IRR_LIST,CalcTable[[#This Row],[Day of Week]]+1)</f>
        <v>1</v>
      </c>
      <c r="T6751" s="13">
        <f t="shared" ca="1" si="2114"/>
        <v>0</v>
      </c>
      <c r="U6751" s="13" t="b">
        <f ca="1">IF(CalcTable[[#This Row],[IrrPrecip]]&gt;=IC_MM,FALSE,TRUE)</f>
        <v>1</v>
      </c>
      <c r="V6751" s="13" t="b">
        <f t="shared" si="2115"/>
        <v>0</v>
      </c>
      <c r="W6751" s="13" t="e">
        <f ca="1">IF(AND(IRR_DRIP=FALSE,CalcTable[[#This Row],[IrrHours]]&lt;=0),FALSE,TRUE)</f>
        <v>#NAME?</v>
      </c>
      <c r="X6751" s="13" t="e">
        <f ca="1">AND(CalcTable[[#This Row],[IrrDay]],CalcTable[[#This Row],[IrrRain]],CalcTable[[#This Row],[IrrWarm]],CalcTable[[#This Row],[IrrWindy]])</f>
        <v>#NAME?</v>
      </c>
      <c r="Y6751" s="13" t="e">
        <f t="shared" ca="1" si="2116"/>
        <v>#NAME?</v>
      </c>
      <c r="Z6751" s="13" t="e">
        <f ca="1">CalcTable[[#This Row],[IrrHours]]/5</f>
        <v>#NAME?</v>
      </c>
      <c r="AA6751" s="13" t="e">
        <f ca="1">IF(CalcTable[[#This Row],[IrrFlag]]=FALSE,0,MAX(0,CalcTable[[#This Row],[VolRednWind]]*(FCAP*IRR_TARGET-CalcTable[[#This Row],[IWC]])))</f>
        <v>#NAME?</v>
      </c>
      <c r="AB6751" s="13" t="e">
        <f ca="1">CalcTable[[#This Row],[IWC]]+CalcTable[[#This Row],[Eff Precip]]+CalcTable[[#This Row],[IrrAmt]]-CalcTable[[#This Row],[AET]]</f>
        <v>#NAME?</v>
      </c>
      <c r="AC6751" s="13" t="e">
        <f ca="1">IF(CalcTable[[#This Row],[PWC]]&gt;FCAP,MIN(24*PERC,MIN(SAT,CalcTable[[#This Row],[PWC]])-FCAP),0)</f>
        <v>#NAME?</v>
      </c>
      <c r="AD6751" s="13" t="e">
        <f ca="1">IF(CalcTable[[#This Row],[PWC]]&gt;SAT,CalcTable[[#This Row],[PWC]]-SAT,0)</f>
        <v>#NAME?</v>
      </c>
      <c r="AE6751" s="13" t="e">
        <f ca="1">CalcTable[[#This Row],[PWC]]-CalcTable[[#This Row],[PercAmt]]-CalcTable[[#This Row],[Runoff]]</f>
        <v>#NAME?</v>
      </c>
      <c r="AF6751" s="13" t="e">
        <f ca="1">CalcTable[[#This Row],[IrrAmt]]/1000*CUR_IRR_AREA*10000/IRR_EFF</f>
        <v>#NAME?</v>
      </c>
      <c r="AG6751" s="147"/>
      <c r="AH6751" s="13"/>
      <c r="AI6751" s="50">
        <v>0</v>
      </c>
      <c r="AJ6751" s="50">
        <v>0</v>
      </c>
      <c r="AK6751" s="50">
        <v>0</v>
      </c>
      <c r="AL6751" s="50">
        <v>0</v>
      </c>
      <c r="AM6751" s="50"/>
      <c r="AN6751" s="50"/>
      <c r="AO6751" s="50"/>
      <c r="AP6751" s="50"/>
      <c r="AQ6751" s="50"/>
      <c r="AR6751" s="50"/>
      <c r="AS6751" s="50"/>
      <c r="AT6751" s="50"/>
      <c r="AU6751" s="50"/>
      <c r="AV6751" s="50"/>
      <c r="AW6751" s="50"/>
      <c r="AX6751" s="50">
        <f t="shared" si="2127"/>
        <v>0</v>
      </c>
      <c r="AY6751" s="50"/>
      <c r="AZ6751" s="50">
        <f t="shared" si="2117"/>
        <v>0</v>
      </c>
      <c r="BA6751" s="50">
        <f t="shared" si="2118"/>
        <v>0</v>
      </c>
      <c r="BB6751" s="50">
        <f t="shared" si="2119"/>
        <v>0</v>
      </c>
      <c r="BC6751" s="17">
        <f t="shared" si="2120"/>
        <v>20039</v>
      </c>
      <c r="BD6751" s="50">
        <f t="shared" si="2121"/>
        <v>0</v>
      </c>
      <c r="BE6751" s="50">
        <f t="shared" si="2122"/>
        <v>0</v>
      </c>
      <c r="BF6751" s="50">
        <f t="shared" si="2128"/>
        <v>0</v>
      </c>
      <c r="BG6751" s="50"/>
      <c r="BH6751" s="17">
        <f t="shared" si="2123"/>
        <v>0</v>
      </c>
      <c r="BI6751" s="17">
        <f t="shared" si="2131"/>
        <v>6751</v>
      </c>
      <c r="BJ6751" s="17">
        <f t="shared" si="2129"/>
        <v>6751</v>
      </c>
      <c r="BK6751" s="150">
        <f t="shared" si="2130"/>
        <v>37894</v>
      </c>
      <c r="BL6751" s="50" t="e">
        <f t="shared" ca="1" si="2124"/>
        <v>#NAME?</v>
      </c>
      <c r="BM6751" s="50" t="e">
        <f t="shared" ca="1" si="2125"/>
        <v>#NAME?</v>
      </c>
      <c r="BN6751" s="50" t="e">
        <f t="shared" ca="1" si="2126"/>
        <v>#NAME?</v>
      </c>
    </row>
    <row r="6752" spans="1:66" x14ac:dyDescent="0.35">
      <c r="A6752" s="48">
        <v>38108</v>
      </c>
      <c r="B6752" s="17">
        <v>2004</v>
      </c>
      <c r="C6752" s="17">
        <v>5</v>
      </c>
      <c r="D6752" s="17">
        <v>122</v>
      </c>
      <c r="E6752" s="17">
        <v>1</v>
      </c>
      <c r="F6752" s="17">
        <v>7</v>
      </c>
      <c r="G6752" s="50">
        <v>-1.8</v>
      </c>
      <c r="H6752" s="32">
        <v>4.9577804680065078</v>
      </c>
      <c r="I6752" s="50">
        <v>6</v>
      </c>
      <c r="J6752" s="13">
        <v>0</v>
      </c>
      <c r="K6752" s="13">
        <f t="shared" si="2112"/>
        <v>0</v>
      </c>
      <c r="L6752" s="13">
        <f t="shared" si="2113"/>
        <v>0</v>
      </c>
      <c r="M6752" s="13" t="e">
        <f ca="1">CalcTable[[#This Row],[IWC]]-AE6751</f>
        <v>#NAME?</v>
      </c>
      <c r="N6752" s="13" t="e">
        <f ca="1">IF(CalcTable[[#This Row],[Day of Year]]&lt;123,FCAP,AE6751)</f>
        <v>#NAME?</v>
      </c>
      <c r="O6752" s="17" t="e">
        <f ca="1">IF(IRR_DRIP,5,COUNTIF('IDET Wind Values'!C6736:G6736,"&lt;="&amp;IRR_MAXWIND))</f>
        <v>#NAME?</v>
      </c>
      <c r="P6752" s="13" t="e">
        <f ca="1">CalcTable[[#This Row],[ET_o]]*KL</f>
        <v>#NAME?</v>
      </c>
      <c r="Q6752" s="13" t="e">
        <f ca="1">IF(WILTPT&lt;=0,1,MAX(0,MIN(1,(CalcTable[[#This Row],[IWC]]-WILTPT)/(MAD-WILTPT))))</f>
        <v>#NAME?</v>
      </c>
      <c r="R6752" s="13" t="e">
        <f ca="1">CalcTable[[#This Row],[ETMult]]*CalcTable[[#This Row],[ETb]]</f>
        <v>#NAME?</v>
      </c>
      <c r="S6752" s="13" t="b">
        <f>INDEX(IRR_LIST,CalcTable[[#This Row],[Day of Week]]+1)</f>
        <v>0</v>
      </c>
      <c r="T6752" s="13">
        <f t="shared" ca="1" si="2114"/>
        <v>0</v>
      </c>
      <c r="U6752" s="13" t="b">
        <f ca="1">IF(CalcTable[[#This Row],[IrrPrecip]]&gt;=IC_MM,FALSE,TRUE)</f>
        <v>1</v>
      </c>
      <c r="V6752" s="13" t="b">
        <f t="shared" si="2115"/>
        <v>1</v>
      </c>
      <c r="W6752" s="13" t="e">
        <f ca="1">IF(AND(IRR_DRIP=FALSE,CalcTable[[#This Row],[IrrHours]]&lt;=0),FALSE,TRUE)</f>
        <v>#NAME?</v>
      </c>
      <c r="X6752" s="13" t="e">
        <f ca="1">AND(CalcTable[[#This Row],[IrrDay]],CalcTable[[#This Row],[IrrRain]],CalcTable[[#This Row],[IrrWarm]],CalcTable[[#This Row],[IrrWindy]])</f>
        <v>#NAME?</v>
      </c>
      <c r="Y6752" s="13" t="e">
        <f t="shared" ca="1" si="2116"/>
        <v>#NAME?</v>
      </c>
      <c r="Z6752" s="13" t="e">
        <f ca="1">CalcTable[[#This Row],[IrrHours]]/5</f>
        <v>#NAME?</v>
      </c>
      <c r="AA6752" s="13" t="e">
        <f ca="1">IF(CalcTable[[#This Row],[IrrFlag]]=FALSE,0,MAX(0,CalcTable[[#This Row],[VolRednWind]]*(FCAP*IRR_TARGET-CalcTable[[#This Row],[IWC]])))</f>
        <v>#NAME?</v>
      </c>
      <c r="AB6752" s="13" t="e">
        <f ca="1">CalcTable[[#This Row],[IWC]]+CalcTable[[#This Row],[Eff Precip]]+CalcTable[[#This Row],[IrrAmt]]-CalcTable[[#This Row],[AET]]</f>
        <v>#NAME?</v>
      </c>
      <c r="AC6752" s="13" t="e">
        <f ca="1">IF(CalcTable[[#This Row],[PWC]]&gt;FCAP,MIN(24*PERC,MIN(SAT,CalcTable[[#This Row],[PWC]])-FCAP),0)</f>
        <v>#NAME?</v>
      </c>
      <c r="AD6752" s="13" t="e">
        <f ca="1">IF(CalcTable[[#This Row],[PWC]]&gt;SAT,CalcTable[[#This Row],[PWC]]-SAT,0)</f>
        <v>#NAME?</v>
      </c>
      <c r="AE6752" s="13" t="e">
        <f ca="1">CalcTable[[#This Row],[PWC]]-CalcTable[[#This Row],[PercAmt]]-CalcTable[[#This Row],[Runoff]]</f>
        <v>#NAME?</v>
      </c>
      <c r="AF6752" s="13" t="e">
        <f ca="1">CalcTable[[#This Row],[IrrAmt]]/1000*CUR_IRR_AREA*10000/IRR_EFF</f>
        <v>#NAME?</v>
      </c>
      <c r="AG6752" s="147"/>
      <c r="AH6752" s="13"/>
      <c r="AI6752" s="50">
        <v>0</v>
      </c>
      <c r="AJ6752" s="50">
        <v>0</v>
      </c>
      <c r="AK6752" s="50">
        <v>1.7568000000000026</v>
      </c>
      <c r="AL6752" s="50">
        <v>0</v>
      </c>
      <c r="AM6752" s="50"/>
      <c r="AN6752" s="50"/>
      <c r="AO6752" s="50"/>
      <c r="AP6752" s="50"/>
      <c r="AQ6752" s="50"/>
      <c r="AR6752" s="50"/>
      <c r="AS6752" s="50"/>
      <c r="AT6752" s="50"/>
      <c r="AU6752" s="50"/>
      <c r="AV6752" s="50"/>
      <c r="AW6752" s="50"/>
      <c r="AX6752" s="50">
        <f t="shared" si="2127"/>
        <v>1.7568000000000026</v>
      </c>
      <c r="AY6752" s="50"/>
      <c r="AZ6752" s="50">
        <f t="shared" si="2117"/>
        <v>25.76640000000004</v>
      </c>
      <c r="BA6752" s="50">
        <f t="shared" si="2118"/>
        <v>39.672076190476247</v>
      </c>
      <c r="BB6752" s="50">
        <f t="shared" si="2119"/>
        <v>40.899047619047685</v>
      </c>
      <c r="BC6752" s="17">
        <f t="shared" si="2120"/>
        <v>20045</v>
      </c>
      <c r="BD6752" s="50">
        <f t="shared" si="2121"/>
        <v>1.7568000000000026</v>
      </c>
      <c r="BE6752" s="50">
        <f t="shared" si="2122"/>
        <v>25.76640000000004</v>
      </c>
      <c r="BF6752" s="50">
        <f t="shared" si="2128"/>
        <v>42.145627853544816</v>
      </c>
      <c r="BG6752" s="50"/>
      <c r="BH6752" s="17">
        <f t="shared" si="2123"/>
        <v>0</v>
      </c>
      <c r="BI6752" s="17">
        <f t="shared" si="2131"/>
        <v>6752</v>
      </c>
      <c r="BJ6752" s="17">
        <f t="shared" si="2129"/>
        <v>6752</v>
      </c>
      <c r="BK6752" s="150">
        <f t="shared" si="2130"/>
        <v>38108</v>
      </c>
      <c r="BL6752" s="50" t="e">
        <f t="shared" ca="1" si="2124"/>
        <v>#NAME?</v>
      </c>
      <c r="BM6752" s="50" t="e">
        <f t="shared" ca="1" si="2125"/>
        <v>#NAME?</v>
      </c>
      <c r="BN6752" s="50" t="e">
        <f t="shared" ca="1" si="2126"/>
        <v>#NAME?</v>
      </c>
    </row>
    <row r="6753" spans="1:66" x14ac:dyDescent="0.35">
      <c r="A6753" s="48">
        <v>38109</v>
      </c>
      <c r="B6753" s="17">
        <v>2004</v>
      </c>
      <c r="C6753" s="17">
        <v>5</v>
      </c>
      <c r="D6753" s="17">
        <v>123</v>
      </c>
      <c r="E6753" s="17">
        <v>2</v>
      </c>
      <c r="F6753" s="17">
        <v>1</v>
      </c>
      <c r="G6753" s="50">
        <v>7.5</v>
      </c>
      <c r="H6753" s="32">
        <v>5.8592921926527239</v>
      </c>
      <c r="I6753" s="50">
        <v>8.3333333333333339</v>
      </c>
      <c r="J6753" s="13">
        <v>0</v>
      </c>
      <c r="K6753" s="13">
        <f t="shared" si="2112"/>
        <v>0</v>
      </c>
      <c r="L6753" s="13">
        <f t="shared" si="2113"/>
        <v>0</v>
      </c>
      <c r="M6753" s="13" t="e">
        <f ca="1">CalcTable[[#This Row],[IWC]]-AE6752</f>
        <v>#NAME?</v>
      </c>
      <c r="N6753" s="13" t="e">
        <f ca="1">IF(CalcTable[[#This Row],[Day of Year]]&lt;123,FCAP,AE6752)</f>
        <v>#NAME?</v>
      </c>
      <c r="O6753" s="17" t="e">
        <f ca="1">IF(IRR_DRIP,5,COUNTIF('IDET Wind Values'!C6737:G6737,"&lt;="&amp;IRR_MAXWIND))</f>
        <v>#NAME?</v>
      </c>
      <c r="P6753" s="13" t="e">
        <f ca="1">CalcTable[[#This Row],[ET_o]]*KL</f>
        <v>#NAME?</v>
      </c>
      <c r="Q6753" s="13" t="e">
        <f ca="1">IF(WILTPT&lt;=0,1,MAX(0,MIN(1,(CalcTable[[#This Row],[IWC]]-WILTPT)/(MAD-WILTPT))))</f>
        <v>#NAME?</v>
      </c>
      <c r="R6753" s="13" t="e">
        <f ca="1">CalcTable[[#This Row],[ETMult]]*CalcTable[[#This Row],[ETb]]</f>
        <v>#NAME?</v>
      </c>
      <c r="S6753" s="13" t="b">
        <f>INDEX(IRR_LIST,CalcTable[[#This Row],[Day of Week]]+1)</f>
        <v>1</v>
      </c>
      <c r="T6753" s="13">
        <f t="shared" ca="1" si="2114"/>
        <v>0</v>
      </c>
      <c r="U6753" s="13" t="b">
        <f ca="1">IF(CalcTable[[#This Row],[IrrPrecip]]&gt;=IC_MM,FALSE,TRUE)</f>
        <v>1</v>
      </c>
      <c r="V6753" s="13" t="b">
        <f t="shared" si="2115"/>
        <v>1</v>
      </c>
      <c r="W6753" s="13" t="e">
        <f ca="1">IF(AND(IRR_DRIP=FALSE,CalcTable[[#This Row],[IrrHours]]&lt;=0),FALSE,TRUE)</f>
        <v>#NAME?</v>
      </c>
      <c r="X6753" s="13" t="e">
        <f ca="1">AND(CalcTable[[#This Row],[IrrDay]],CalcTable[[#This Row],[IrrRain]],CalcTable[[#This Row],[IrrWarm]],CalcTable[[#This Row],[IrrWindy]])</f>
        <v>#NAME?</v>
      </c>
      <c r="Y6753" s="13" t="e">
        <f t="shared" ca="1" si="2116"/>
        <v>#NAME?</v>
      </c>
      <c r="Z6753" s="13" t="e">
        <f ca="1">CalcTable[[#This Row],[IrrHours]]/5</f>
        <v>#NAME?</v>
      </c>
      <c r="AA6753" s="13" t="e">
        <f ca="1">IF(CalcTable[[#This Row],[IrrFlag]]=FALSE,0,MAX(0,CalcTable[[#This Row],[VolRednWind]]*(FCAP*IRR_TARGET-CalcTable[[#This Row],[IWC]])))</f>
        <v>#NAME?</v>
      </c>
      <c r="AB6753" s="13" t="e">
        <f ca="1">CalcTable[[#This Row],[IWC]]+CalcTable[[#This Row],[Eff Precip]]+CalcTable[[#This Row],[IrrAmt]]-CalcTable[[#This Row],[AET]]</f>
        <v>#NAME?</v>
      </c>
      <c r="AC6753" s="13" t="e">
        <f ca="1">IF(CalcTable[[#This Row],[PWC]]&gt;FCAP,MIN(24*PERC,MIN(SAT,CalcTable[[#This Row],[PWC]])-FCAP),0)</f>
        <v>#NAME?</v>
      </c>
      <c r="AD6753" s="13" t="e">
        <f ca="1">IF(CalcTable[[#This Row],[PWC]]&gt;SAT,CalcTable[[#This Row],[PWC]]-SAT,0)</f>
        <v>#NAME?</v>
      </c>
      <c r="AE6753" s="13" t="e">
        <f ca="1">CalcTable[[#This Row],[PWC]]-CalcTable[[#This Row],[PercAmt]]-CalcTable[[#This Row],[Runoff]]</f>
        <v>#NAME?</v>
      </c>
      <c r="AF6753" s="13" t="e">
        <f ca="1">CalcTable[[#This Row],[IrrAmt]]/1000*CUR_IRR_AREA*10000/IRR_EFF</f>
        <v>#NAME?</v>
      </c>
      <c r="AG6753" s="147"/>
      <c r="AH6753" s="13"/>
      <c r="AI6753" s="50">
        <v>1.3756892655209114</v>
      </c>
      <c r="AJ6753" s="50">
        <v>2.0572892655209105</v>
      </c>
      <c r="AK6753" s="50">
        <v>0</v>
      </c>
      <c r="AL6753" s="50">
        <v>0</v>
      </c>
      <c r="AM6753" s="50"/>
      <c r="AN6753" s="50"/>
      <c r="AO6753" s="50"/>
      <c r="AP6753" s="50"/>
      <c r="AQ6753" s="50"/>
      <c r="AR6753" s="50"/>
      <c r="AS6753" s="50"/>
      <c r="AT6753" s="50"/>
      <c r="AU6753" s="50"/>
      <c r="AV6753" s="50"/>
      <c r="AW6753" s="50"/>
      <c r="AX6753" s="50">
        <f t="shared" si="2127"/>
        <v>3.4329785310418219</v>
      </c>
      <c r="AY6753" s="50"/>
      <c r="AZ6753" s="50">
        <f t="shared" si="2117"/>
        <v>80.523927682920089</v>
      </c>
      <c r="BA6753" s="50">
        <f t="shared" si="2118"/>
        <v>130.61284062165743</v>
      </c>
      <c r="BB6753" s="50">
        <f t="shared" si="2119"/>
        <v>135.18415282864157</v>
      </c>
      <c r="BC6753" s="17">
        <f t="shared" si="2120"/>
        <v>20045</v>
      </c>
      <c r="BD6753" s="50">
        <f t="shared" si="2121"/>
        <v>3.4329785310418219</v>
      </c>
      <c r="BE6753" s="50">
        <f t="shared" si="2122"/>
        <v>80.523927682920089</v>
      </c>
      <c r="BF6753" s="50">
        <f t="shared" si="2128"/>
        <v>131.71151148123525</v>
      </c>
      <c r="BG6753" s="50"/>
      <c r="BH6753" s="17">
        <f t="shared" si="2123"/>
        <v>0</v>
      </c>
      <c r="BI6753" s="17">
        <f t="shared" si="2131"/>
        <v>6753</v>
      </c>
      <c r="BJ6753" s="17">
        <f t="shared" si="2129"/>
        <v>6753</v>
      </c>
      <c r="BK6753" s="150">
        <f t="shared" si="2130"/>
        <v>38109</v>
      </c>
      <c r="BL6753" s="50" t="e">
        <f t="shared" ca="1" si="2124"/>
        <v>#NAME?</v>
      </c>
      <c r="BM6753" s="50" t="e">
        <f t="shared" ca="1" si="2125"/>
        <v>#NAME?</v>
      </c>
      <c r="BN6753" s="50" t="e">
        <f t="shared" ca="1" si="2126"/>
        <v>#NAME?</v>
      </c>
    </row>
    <row r="6754" spans="1:66" x14ac:dyDescent="0.35">
      <c r="A6754" s="48">
        <v>38110</v>
      </c>
      <c r="B6754" s="17">
        <v>2004</v>
      </c>
      <c r="C6754" s="17">
        <v>5</v>
      </c>
      <c r="D6754" s="17">
        <v>124</v>
      </c>
      <c r="E6754" s="17">
        <v>3</v>
      </c>
      <c r="F6754" s="17">
        <v>2</v>
      </c>
      <c r="G6754" s="50">
        <v>3.9</v>
      </c>
      <c r="H6754" s="32">
        <v>3.8296955349678505</v>
      </c>
      <c r="I6754" s="50">
        <v>11.666666666666666</v>
      </c>
      <c r="J6754" s="13">
        <v>0</v>
      </c>
      <c r="K6754" s="13">
        <f t="shared" si="2112"/>
        <v>0</v>
      </c>
      <c r="L6754" s="13">
        <f t="shared" si="2113"/>
        <v>0</v>
      </c>
      <c r="M6754" s="13" t="e">
        <f ca="1">CalcTable[[#This Row],[IWC]]-AE6753</f>
        <v>#NAME?</v>
      </c>
      <c r="N6754" s="13" t="e">
        <f ca="1">IF(CalcTable[[#This Row],[Day of Year]]&lt;123,FCAP,AE6753)</f>
        <v>#NAME?</v>
      </c>
      <c r="O6754" s="17" t="e">
        <f ca="1">IF(IRR_DRIP,5,COUNTIF('IDET Wind Values'!C6738:G6738,"&lt;="&amp;IRR_MAXWIND))</f>
        <v>#NAME?</v>
      </c>
      <c r="P6754" s="13" t="e">
        <f ca="1">CalcTable[[#This Row],[ET_o]]*KL</f>
        <v>#NAME?</v>
      </c>
      <c r="Q6754" s="13" t="e">
        <f ca="1">IF(WILTPT&lt;=0,1,MAX(0,MIN(1,(CalcTable[[#This Row],[IWC]]-WILTPT)/(MAD-WILTPT))))</f>
        <v>#NAME?</v>
      </c>
      <c r="R6754" s="13" t="e">
        <f ca="1">CalcTable[[#This Row],[ETMult]]*CalcTable[[#This Row],[ETb]]</f>
        <v>#NAME?</v>
      </c>
      <c r="S6754" s="13" t="b">
        <f>INDEX(IRR_LIST,CalcTable[[#This Row],[Day of Week]]+1)</f>
        <v>0</v>
      </c>
      <c r="T6754" s="13">
        <f t="shared" ca="1" si="2114"/>
        <v>0</v>
      </c>
      <c r="U6754" s="13" t="b">
        <f ca="1">IF(CalcTable[[#This Row],[IrrPrecip]]&gt;=IC_MM,FALSE,TRUE)</f>
        <v>1</v>
      </c>
      <c r="V6754" s="13" t="b">
        <f t="shared" si="2115"/>
        <v>1</v>
      </c>
      <c r="W6754" s="13" t="e">
        <f ca="1">IF(AND(IRR_DRIP=FALSE,CalcTable[[#This Row],[IrrHours]]&lt;=0),FALSE,TRUE)</f>
        <v>#NAME?</v>
      </c>
      <c r="X6754" s="13" t="e">
        <f ca="1">AND(CalcTable[[#This Row],[IrrDay]],CalcTable[[#This Row],[IrrRain]],CalcTable[[#This Row],[IrrWarm]],CalcTable[[#This Row],[IrrWindy]])</f>
        <v>#NAME?</v>
      </c>
      <c r="Y6754" s="13" t="e">
        <f t="shared" ca="1" si="2116"/>
        <v>#NAME?</v>
      </c>
      <c r="Z6754" s="13" t="e">
        <f ca="1">CalcTable[[#This Row],[IrrHours]]/5</f>
        <v>#NAME?</v>
      </c>
      <c r="AA6754" s="13" t="e">
        <f ca="1">IF(CalcTable[[#This Row],[IrrFlag]]=FALSE,0,MAX(0,CalcTable[[#This Row],[VolRednWind]]*(FCAP*IRR_TARGET-CalcTable[[#This Row],[IWC]])))</f>
        <v>#NAME?</v>
      </c>
      <c r="AB6754" s="13" t="e">
        <f ca="1">CalcTable[[#This Row],[IWC]]+CalcTable[[#This Row],[Eff Precip]]+CalcTable[[#This Row],[IrrAmt]]-CalcTable[[#This Row],[AET]]</f>
        <v>#NAME?</v>
      </c>
      <c r="AC6754" s="13" t="e">
        <f ca="1">IF(CalcTable[[#This Row],[PWC]]&gt;FCAP,MIN(24*PERC,MIN(SAT,CalcTable[[#This Row],[PWC]])-FCAP),0)</f>
        <v>#NAME?</v>
      </c>
      <c r="AD6754" s="13" t="e">
        <f ca="1">IF(CalcTable[[#This Row],[PWC]]&gt;SAT,CalcTable[[#This Row],[PWC]]-SAT,0)</f>
        <v>#NAME?</v>
      </c>
      <c r="AE6754" s="13" t="e">
        <f ca="1">CalcTable[[#This Row],[PWC]]-CalcTable[[#This Row],[PercAmt]]-CalcTable[[#This Row],[Runoff]]</f>
        <v>#NAME?</v>
      </c>
      <c r="AF6754" s="13" t="e">
        <f ca="1">CalcTable[[#This Row],[IrrAmt]]/1000*CUR_IRR_AREA*10000/IRR_EFF</f>
        <v>#NAME?</v>
      </c>
      <c r="AG6754" s="147"/>
      <c r="AH6754" s="13"/>
      <c r="AI6754" s="50">
        <v>0</v>
      </c>
      <c r="AJ6754" s="50">
        <v>0</v>
      </c>
      <c r="AK6754" s="50">
        <v>4.2723539780175477</v>
      </c>
      <c r="AL6754" s="50">
        <v>8.2293899633625784</v>
      </c>
      <c r="AM6754" s="50"/>
      <c r="AN6754" s="50"/>
      <c r="AO6754" s="50"/>
      <c r="AP6754" s="50"/>
      <c r="AQ6754" s="50"/>
      <c r="AR6754" s="50"/>
      <c r="AS6754" s="50"/>
      <c r="AT6754" s="50"/>
      <c r="AU6754" s="50"/>
      <c r="AV6754" s="50"/>
      <c r="AW6754" s="50"/>
      <c r="AX6754" s="50">
        <f t="shared" si="2127"/>
        <v>12.501743941380127</v>
      </c>
      <c r="AY6754" s="50"/>
      <c r="AZ6754" s="50">
        <f t="shared" si="2117"/>
        <v>304.05663060289305</v>
      </c>
      <c r="BA6754" s="50">
        <f t="shared" si="2118"/>
        <v>468.15068521397814</v>
      </c>
      <c r="BB6754" s="50">
        <f t="shared" si="2119"/>
        <v>482.62957238554452</v>
      </c>
      <c r="BC6754" s="17">
        <f t="shared" si="2120"/>
        <v>20045</v>
      </c>
      <c r="BD6754" s="50">
        <f t="shared" si="2121"/>
        <v>12.501743941380127</v>
      </c>
      <c r="BE6754" s="50">
        <f t="shared" si="2122"/>
        <v>304.05663060289305</v>
      </c>
      <c r="BF6754" s="50">
        <f t="shared" si="2128"/>
        <v>497.33985344449576</v>
      </c>
      <c r="BG6754" s="50"/>
      <c r="BH6754" s="17">
        <f t="shared" si="2123"/>
        <v>0</v>
      </c>
      <c r="BI6754" s="17">
        <f t="shared" si="2131"/>
        <v>6754</v>
      </c>
      <c r="BJ6754" s="17">
        <f t="shared" si="2129"/>
        <v>6754</v>
      </c>
      <c r="BK6754" s="150">
        <f t="shared" si="2130"/>
        <v>38110</v>
      </c>
      <c r="BL6754" s="50" t="e">
        <f t="shared" ca="1" si="2124"/>
        <v>#NAME?</v>
      </c>
      <c r="BM6754" s="50" t="e">
        <f t="shared" ca="1" si="2125"/>
        <v>#NAME?</v>
      </c>
      <c r="BN6754" s="50" t="e">
        <f t="shared" ca="1" si="2126"/>
        <v>#NAME?</v>
      </c>
    </row>
    <row r="6755" spans="1:66" x14ac:dyDescent="0.35">
      <c r="A6755" s="48">
        <v>38111</v>
      </c>
      <c r="B6755" s="17">
        <v>2004</v>
      </c>
      <c r="C6755" s="17">
        <v>5</v>
      </c>
      <c r="D6755" s="17">
        <v>125</v>
      </c>
      <c r="E6755" s="17">
        <v>4</v>
      </c>
      <c r="F6755" s="17">
        <v>3</v>
      </c>
      <c r="G6755" s="50">
        <v>3.8</v>
      </c>
      <c r="H6755" s="32">
        <v>4.1132337592090336</v>
      </c>
      <c r="I6755" s="50">
        <v>6.333333333333333</v>
      </c>
      <c r="J6755" s="13">
        <v>4.5999999999999996</v>
      </c>
      <c r="K6755" s="13">
        <f t="shared" si="2112"/>
        <v>4.5999999999999996</v>
      </c>
      <c r="L6755" s="13">
        <f t="shared" si="2113"/>
        <v>0</v>
      </c>
      <c r="M6755" s="13" t="e">
        <f ca="1">CalcTable[[#This Row],[IWC]]-AE6754</f>
        <v>#NAME?</v>
      </c>
      <c r="N6755" s="13" t="e">
        <f ca="1">IF(CalcTable[[#This Row],[Day of Year]]&lt;123,FCAP,AE6754)</f>
        <v>#NAME?</v>
      </c>
      <c r="O6755" s="17" t="e">
        <f ca="1">IF(IRR_DRIP,5,COUNTIF('IDET Wind Values'!C6739:G6739,"&lt;="&amp;IRR_MAXWIND))</f>
        <v>#NAME?</v>
      </c>
      <c r="P6755" s="13" t="e">
        <f ca="1">CalcTable[[#This Row],[ET_o]]*KL</f>
        <v>#NAME?</v>
      </c>
      <c r="Q6755" s="13" t="e">
        <f ca="1">IF(WILTPT&lt;=0,1,MAX(0,MIN(1,(CalcTable[[#This Row],[IWC]]-WILTPT)/(MAD-WILTPT))))</f>
        <v>#NAME?</v>
      </c>
      <c r="R6755" s="13" t="e">
        <f ca="1">CalcTable[[#This Row],[ETMult]]*CalcTable[[#This Row],[ETb]]</f>
        <v>#NAME?</v>
      </c>
      <c r="S6755" s="13" t="b">
        <f>INDEX(IRR_LIST,CalcTable[[#This Row],[Day of Week]]+1)</f>
        <v>1</v>
      </c>
      <c r="T6755" s="13">
        <f t="shared" ca="1" si="2114"/>
        <v>0</v>
      </c>
      <c r="U6755" s="13" t="b">
        <f ca="1">IF(CalcTable[[#This Row],[IrrPrecip]]&gt;=IC_MM,FALSE,TRUE)</f>
        <v>1</v>
      </c>
      <c r="V6755" s="13" t="b">
        <f t="shared" si="2115"/>
        <v>0</v>
      </c>
      <c r="W6755" s="13" t="e">
        <f ca="1">IF(AND(IRR_DRIP=FALSE,CalcTable[[#This Row],[IrrHours]]&lt;=0),FALSE,TRUE)</f>
        <v>#NAME?</v>
      </c>
      <c r="X6755" s="13" t="e">
        <f ca="1">AND(CalcTable[[#This Row],[IrrDay]],CalcTable[[#This Row],[IrrRain]],CalcTable[[#This Row],[IrrWarm]],CalcTable[[#This Row],[IrrWindy]])</f>
        <v>#NAME?</v>
      </c>
      <c r="Y6755" s="13" t="e">
        <f t="shared" ca="1" si="2116"/>
        <v>#NAME?</v>
      </c>
      <c r="Z6755" s="13" t="e">
        <f ca="1">CalcTable[[#This Row],[IrrHours]]/5</f>
        <v>#NAME?</v>
      </c>
      <c r="AA6755" s="13" t="e">
        <f ca="1">IF(CalcTable[[#This Row],[IrrFlag]]=FALSE,0,MAX(0,CalcTable[[#This Row],[VolRednWind]]*(FCAP*IRR_TARGET-CalcTable[[#This Row],[IWC]])))</f>
        <v>#NAME?</v>
      </c>
      <c r="AB6755" s="13" t="e">
        <f ca="1">CalcTable[[#This Row],[IWC]]+CalcTable[[#This Row],[Eff Precip]]+CalcTable[[#This Row],[IrrAmt]]-CalcTable[[#This Row],[AET]]</f>
        <v>#NAME?</v>
      </c>
      <c r="AC6755" s="13" t="e">
        <f ca="1">IF(CalcTable[[#This Row],[PWC]]&gt;FCAP,MIN(24*PERC,MIN(SAT,CalcTable[[#This Row],[PWC]])-FCAP),0)</f>
        <v>#NAME?</v>
      </c>
      <c r="AD6755" s="13" t="e">
        <f ca="1">IF(CalcTable[[#This Row],[PWC]]&gt;SAT,CalcTable[[#This Row],[PWC]]-SAT,0)</f>
        <v>#NAME?</v>
      </c>
      <c r="AE6755" s="13" t="e">
        <f ca="1">CalcTable[[#This Row],[PWC]]-CalcTable[[#This Row],[PercAmt]]-CalcTable[[#This Row],[Runoff]]</f>
        <v>#NAME?</v>
      </c>
      <c r="AF6755" s="13" t="e">
        <f ca="1">CalcTable[[#This Row],[IrrAmt]]/1000*CUR_IRR_AREA*10000/IRR_EFF</f>
        <v>#NAME?</v>
      </c>
      <c r="AG6755" s="147"/>
      <c r="AH6755" s="13"/>
      <c r="AI6755" s="50">
        <v>0</v>
      </c>
      <c r="AJ6755" s="50">
        <v>0</v>
      </c>
      <c r="AK6755" s="50">
        <v>0</v>
      </c>
      <c r="AL6755" s="50">
        <v>0</v>
      </c>
      <c r="AM6755" s="50"/>
      <c r="AN6755" s="50"/>
      <c r="AO6755" s="50"/>
      <c r="AP6755" s="50"/>
      <c r="AQ6755" s="50"/>
      <c r="AR6755" s="50"/>
      <c r="AS6755" s="50"/>
      <c r="AT6755" s="50"/>
      <c r="AU6755" s="50"/>
      <c r="AV6755" s="50"/>
      <c r="AW6755" s="50"/>
      <c r="AX6755" s="50">
        <f t="shared" si="2127"/>
        <v>0</v>
      </c>
      <c r="AY6755" s="50"/>
      <c r="AZ6755" s="50">
        <f t="shared" si="2117"/>
        <v>0</v>
      </c>
      <c r="BA6755" s="50">
        <f t="shared" si="2118"/>
        <v>0</v>
      </c>
      <c r="BB6755" s="50">
        <f t="shared" si="2119"/>
        <v>0</v>
      </c>
      <c r="BC6755" s="17">
        <f t="shared" si="2120"/>
        <v>20045</v>
      </c>
      <c r="BD6755" s="50">
        <f t="shared" si="2121"/>
        <v>0</v>
      </c>
      <c r="BE6755" s="50">
        <f t="shared" si="2122"/>
        <v>0</v>
      </c>
      <c r="BF6755" s="50">
        <f t="shared" si="2128"/>
        <v>0</v>
      </c>
      <c r="BG6755" s="50"/>
      <c r="BH6755" s="17">
        <f t="shared" si="2123"/>
        <v>0</v>
      </c>
      <c r="BI6755" s="17">
        <f t="shared" si="2131"/>
        <v>6755</v>
      </c>
      <c r="BJ6755" s="17">
        <f t="shared" si="2129"/>
        <v>6755</v>
      </c>
      <c r="BK6755" s="150">
        <f t="shared" si="2130"/>
        <v>38111</v>
      </c>
      <c r="BL6755" s="50" t="e">
        <f t="shared" ca="1" si="2124"/>
        <v>#NAME?</v>
      </c>
      <c r="BM6755" s="50" t="e">
        <f t="shared" ca="1" si="2125"/>
        <v>#NAME?</v>
      </c>
      <c r="BN6755" s="50" t="e">
        <f t="shared" ca="1" si="2126"/>
        <v>#NAME?</v>
      </c>
    </row>
    <row r="6756" spans="1:66" x14ac:dyDescent="0.35">
      <c r="A6756" s="48">
        <v>38112</v>
      </c>
      <c r="B6756" s="17">
        <v>2004</v>
      </c>
      <c r="C6756" s="17">
        <v>5</v>
      </c>
      <c r="D6756" s="17">
        <v>126</v>
      </c>
      <c r="E6756" s="17">
        <v>5</v>
      </c>
      <c r="F6756" s="17">
        <v>4</v>
      </c>
      <c r="G6756" s="50">
        <v>-3.1</v>
      </c>
      <c r="H6756" s="32">
        <v>1.2841219332925899</v>
      </c>
      <c r="I6756" s="50">
        <v>28.833333333333332</v>
      </c>
      <c r="J6756" s="13">
        <v>2.4</v>
      </c>
      <c r="K6756" s="13">
        <f t="shared" si="2112"/>
        <v>2.4</v>
      </c>
      <c r="L6756" s="13">
        <f t="shared" si="2113"/>
        <v>0</v>
      </c>
      <c r="M6756" s="13" t="e">
        <f ca="1">CalcTable[[#This Row],[IWC]]-AE6755</f>
        <v>#NAME?</v>
      </c>
      <c r="N6756" s="13" t="e">
        <f ca="1">IF(CalcTable[[#This Row],[Day of Year]]&lt;123,FCAP,AE6755)</f>
        <v>#NAME?</v>
      </c>
      <c r="O6756" s="17" t="e">
        <f ca="1">IF(IRR_DRIP,5,COUNTIF('IDET Wind Values'!C6740:G6740,"&lt;="&amp;IRR_MAXWIND))</f>
        <v>#NAME?</v>
      </c>
      <c r="P6756" s="13" t="e">
        <f ca="1">CalcTable[[#This Row],[ET_o]]*KL</f>
        <v>#NAME?</v>
      </c>
      <c r="Q6756" s="13" t="e">
        <f ca="1">IF(WILTPT&lt;=0,1,MAX(0,MIN(1,(CalcTable[[#This Row],[IWC]]-WILTPT)/(MAD-WILTPT))))</f>
        <v>#NAME?</v>
      </c>
      <c r="R6756" s="13" t="e">
        <f ca="1">CalcTable[[#This Row],[ETMult]]*CalcTable[[#This Row],[ETb]]</f>
        <v>#NAME?</v>
      </c>
      <c r="S6756" s="13" t="b">
        <f>INDEX(IRR_LIST,CalcTable[[#This Row],[Day of Week]]+1)</f>
        <v>0</v>
      </c>
      <c r="T6756" s="13">
        <f t="shared" ca="1" si="2114"/>
        <v>4.5999999999999996</v>
      </c>
      <c r="U6756" s="13" t="b">
        <f ca="1">IF(CalcTable[[#This Row],[IrrPrecip]]&gt;=IC_MM,FALSE,TRUE)</f>
        <v>1</v>
      </c>
      <c r="V6756" s="13" t="b">
        <f t="shared" si="2115"/>
        <v>0</v>
      </c>
      <c r="W6756" s="13" t="e">
        <f ca="1">IF(AND(IRR_DRIP=FALSE,CalcTable[[#This Row],[IrrHours]]&lt;=0),FALSE,TRUE)</f>
        <v>#NAME?</v>
      </c>
      <c r="X6756" s="13" t="e">
        <f ca="1">AND(CalcTable[[#This Row],[IrrDay]],CalcTable[[#This Row],[IrrRain]],CalcTable[[#This Row],[IrrWarm]],CalcTable[[#This Row],[IrrWindy]])</f>
        <v>#NAME?</v>
      </c>
      <c r="Y6756" s="13" t="e">
        <f t="shared" ca="1" si="2116"/>
        <v>#NAME?</v>
      </c>
      <c r="Z6756" s="13" t="e">
        <f ca="1">CalcTable[[#This Row],[IrrHours]]/5</f>
        <v>#NAME?</v>
      </c>
      <c r="AA6756" s="13" t="e">
        <f ca="1">IF(CalcTable[[#This Row],[IrrFlag]]=FALSE,0,MAX(0,CalcTable[[#This Row],[VolRednWind]]*(FCAP*IRR_TARGET-CalcTable[[#This Row],[IWC]])))</f>
        <v>#NAME?</v>
      </c>
      <c r="AB6756" s="13" t="e">
        <f ca="1">CalcTable[[#This Row],[IWC]]+CalcTable[[#This Row],[Eff Precip]]+CalcTable[[#This Row],[IrrAmt]]-CalcTable[[#This Row],[AET]]</f>
        <v>#NAME?</v>
      </c>
      <c r="AC6756" s="13" t="e">
        <f ca="1">IF(CalcTable[[#This Row],[PWC]]&gt;FCAP,MIN(24*PERC,MIN(SAT,CalcTable[[#This Row],[PWC]])-FCAP),0)</f>
        <v>#NAME?</v>
      </c>
      <c r="AD6756" s="13" t="e">
        <f ca="1">IF(CalcTable[[#This Row],[PWC]]&gt;SAT,CalcTable[[#This Row],[PWC]]-SAT,0)</f>
        <v>#NAME?</v>
      </c>
      <c r="AE6756" s="13" t="e">
        <f ca="1">CalcTable[[#This Row],[PWC]]-CalcTable[[#This Row],[PercAmt]]-CalcTable[[#This Row],[Runoff]]</f>
        <v>#NAME?</v>
      </c>
      <c r="AF6756" s="13" t="e">
        <f ca="1">CalcTable[[#This Row],[IrrAmt]]/1000*CUR_IRR_AREA*10000/IRR_EFF</f>
        <v>#NAME?</v>
      </c>
      <c r="AG6756" s="147"/>
      <c r="AH6756" s="13"/>
      <c r="AI6756" s="50">
        <v>0</v>
      </c>
      <c r="AJ6756" s="50">
        <v>0</v>
      </c>
      <c r="AK6756" s="50">
        <v>0</v>
      </c>
      <c r="AL6756" s="50">
        <v>0</v>
      </c>
      <c r="AM6756" s="50"/>
      <c r="AN6756" s="50"/>
      <c r="AO6756" s="50"/>
      <c r="AP6756" s="50"/>
      <c r="AQ6756" s="50"/>
      <c r="AR6756" s="50"/>
      <c r="AS6756" s="50"/>
      <c r="AT6756" s="50"/>
      <c r="AU6756" s="50"/>
      <c r="AV6756" s="50"/>
      <c r="AW6756" s="50"/>
      <c r="AX6756" s="50">
        <f t="shared" si="2127"/>
        <v>0</v>
      </c>
      <c r="AY6756" s="50"/>
      <c r="AZ6756" s="50">
        <f t="shared" si="2117"/>
        <v>0</v>
      </c>
      <c r="BA6756" s="50">
        <f t="shared" si="2118"/>
        <v>0</v>
      </c>
      <c r="BB6756" s="50">
        <f t="shared" si="2119"/>
        <v>0</v>
      </c>
      <c r="BC6756" s="17">
        <f t="shared" si="2120"/>
        <v>20045</v>
      </c>
      <c r="BD6756" s="50">
        <f t="shared" si="2121"/>
        <v>0</v>
      </c>
      <c r="BE6756" s="50">
        <f t="shared" si="2122"/>
        <v>0</v>
      </c>
      <c r="BF6756" s="50">
        <f t="shared" si="2128"/>
        <v>0</v>
      </c>
      <c r="BG6756" s="50"/>
      <c r="BH6756" s="17">
        <f t="shared" si="2123"/>
        <v>0</v>
      </c>
      <c r="BI6756" s="17">
        <f t="shared" si="2131"/>
        <v>6756</v>
      </c>
      <c r="BJ6756" s="17">
        <f t="shared" si="2129"/>
        <v>6756</v>
      </c>
      <c r="BK6756" s="150">
        <f t="shared" si="2130"/>
        <v>38112</v>
      </c>
      <c r="BL6756" s="50" t="e">
        <f t="shared" ca="1" si="2124"/>
        <v>#NAME?</v>
      </c>
      <c r="BM6756" s="50" t="e">
        <f t="shared" ca="1" si="2125"/>
        <v>#NAME?</v>
      </c>
      <c r="BN6756" s="50" t="e">
        <f t="shared" ca="1" si="2126"/>
        <v>#NAME?</v>
      </c>
    </row>
    <row r="6757" spans="1:66" x14ac:dyDescent="0.35">
      <c r="A6757" s="48">
        <v>38113</v>
      </c>
      <c r="B6757" s="17">
        <v>2004</v>
      </c>
      <c r="C6757" s="17">
        <v>5</v>
      </c>
      <c r="D6757" s="17">
        <v>127</v>
      </c>
      <c r="E6757" s="17">
        <v>6</v>
      </c>
      <c r="F6757" s="17">
        <v>5</v>
      </c>
      <c r="G6757" s="50">
        <v>-3.2</v>
      </c>
      <c r="H6757" s="32">
        <v>2.4994175383146153</v>
      </c>
      <c r="I6757" s="50">
        <v>7.333333333333333</v>
      </c>
      <c r="J6757" s="13">
        <v>0</v>
      </c>
      <c r="K6757" s="13">
        <f t="shared" si="2112"/>
        <v>0</v>
      </c>
      <c r="L6757" s="13">
        <f t="shared" si="2113"/>
        <v>0</v>
      </c>
      <c r="M6757" s="13" t="e">
        <f ca="1">CalcTable[[#This Row],[IWC]]-AE6756</f>
        <v>#NAME?</v>
      </c>
      <c r="N6757" s="13" t="e">
        <f ca="1">IF(CalcTable[[#This Row],[Day of Year]]&lt;123,FCAP,AE6756)</f>
        <v>#NAME?</v>
      </c>
      <c r="O6757" s="17" t="e">
        <f ca="1">IF(IRR_DRIP,5,COUNTIF('IDET Wind Values'!C6741:G6741,"&lt;="&amp;IRR_MAXWIND))</f>
        <v>#NAME?</v>
      </c>
      <c r="P6757" s="13" t="e">
        <f ca="1">CalcTable[[#This Row],[ET_o]]*KL</f>
        <v>#NAME?</v>
      </c>
      <c r="Q6757" s="13" t="e">
        <f ca="1">IF(WILTPT&lt;=0,1,MAX(0,MIN(1,(CalcTable[[#This Row],[IWC]]-WILTPT)/(MAD-WILTPT))))</f>
        <v>#NAME?</v>
      </c>
      <c r="R6757" s="13" t="e">
        <f ca="1">CalcTable[[#This Row],[ETMult]]*CalcTable[[#This Row],[ETb]]</f>
        <v>#NAME?</v>
      </c>
      <c r="S6757" s="13" t="b">
        <f>INDEX(IRR_LIST,CalcTable[[#This Row],[Day of Week]]+1)</f>
        <v>1</v>
      </c>
      <c r="T6757" s="13">
        <f t="shared" ca="1" si="2114"/>
        <v>7</v>
      </c>
      <c r="U6757" s="13" t="b">
        <f ca="1">IF(CalcTable[[#This Row],[IrrPrecip]]&gt;=IC_MM,FALSE,TRUE)</f>
        <v>1</v>
      </c>
      <c r="V6757" s="13" t="b">
        <f t="shared" si="2115"/>
        <v>0</v>
      </c>
      <c r="W6757" s="13" t="e">
        <f ca="1">IF(AND(IRR_DRIP=FALSE,CalcTable[[#This Row],[IrrHours]]&lt;=0),FALSE,TRUE)</f>
        <v>#NAME?</v>
      </c>
      <c r="X6757" s="13" t="e">
        <f ca="1">AND(CalcTable[[#This Row],[IrrDay]],CalcTable[[#This Row],[IrrRain]],CalcTable[[#This Row],[IrrWarm]],CalcTable[[#This Row],[IrrWindy]])</f>
        <v>#NAME?</v>
      </c>
      <c r="Y6757" s="13" t="e">
        <f t="shared" ca="1" si="2116"/>
        <v>#NAME?</v>
      </c>
      <c r="Z6757" s="13" t="e">
        <f ca="1">CalcTable[[#This Row],[IrrHours]]/5</f>
        <v>#NAME?</v>
      </c>
      <c r="AA6757" s="13" t="e">
        <f ca="1">IF(CalcTable[[#This Row],[IrrFlag]]=FALSE,0,MAX(0,CalcTable[[#This Row],[VolRednWind]]*(FCAP*IRR_TARGET-CalcTable[[#This Row],[IWC]])))</f>
        <v>#NAME?</v>
      </c>
      <c r="AB6757" s="13" t="e">
        <f ca="1">CalcTable[[#This Row],[IWC]]+CalcTable[[#This Row],[Eff Precip]]+CalcTable[[#This Row],[IrrAmt]]-CalcTable[[#This Row],[AET]]</f>
        <v>#NAME?</v>
      </c>
      <c r="AC6757" s="13" t="e">
        <f ca="1">IF(CalcTable[[#This Row],[PWC]]&gt;FCAP,MIN(24*PERC,MIN(SAT,CalcTable[[#This Row],[PWC]])-FCAP),0)</f>
        <v>#NAME?</v>
      </c>
      <c r="AD6757" s="13" t="e">
        <f ca="1">IF(CalcTable[[#This Row],[PWC]]&gt;SAT,CalcTable[[#This Row],[PWC]]-SAT,0)</f>
        <v>#NAME?</v>
      </c>
      <c r="AE6757" s="13" t="e">
        <f ca="1">CalcTable[[#This Row],[PWC]]-CalcTable[[#This Row],[PercAmt]]-CalcTable[[#This Row],[Runoff]]</f>
        <v>#NAME?</v>
      </c>
      <c r="AF6757" s="13" t="e">
        <f ca="1">CalcTable[[#This Row],[IrrAmt]]/1000*CUR_IRR_AREA*10000/IRR_EFF</f>
        <v>#NAME?</v>
      </c>
      <c r="AG6757" s="147"/>
      <c r="AH6757" s="13"/>
      <c r="AI6757" s="50">
        <v>0</v>
      </c>
      <c r="AJ6757" s="50">
        <v>0</v>
      </c>
      <c r="AK6757" s="50">
        <v>0</v>
      </c>
      <c r="AL6757" s="50">
        <v>0</v>
      </c>
      <c r="AM6757" s="50"/>
      <c r="AN6757" s="50"/>
      <c r="AO6757" s="50"/>
      <c r="AP6757" s="50"/>
      <c r="AQ6757" s="50"/>
      <c r="AR6757" s="50"/>
      <c r="AS6757" s="50"/>
      <c r="AT6757" s="50"/>
      <c r="AU6757" s="50"/>
      <c r="AV6757" s="50"/>
      <c r="AW6757" s="50"/>
      <c r="AX6757" s="50">
        <f t="shared" si="2127"/>
        <v>0</v>
      </c>
      <c r="AY6757" s="50"/>
      <c r="AZ6757" s="50">
        <f t="shared" si="2117"/>
        <v>0</v>
      </c>
      <c r="BA6757" s="50">
        <f t="shared" si="2118"/>
        <v>0</v>
      </c>
      <c r="BB6757" s="50">
        <f t="shared" si="2119"/>
        <v>0</v>
      </c>
      <c r="BC6757" s="17">
        <f t="shared" si="2120"/>
        <v>20045</v>
      </c>
      <c r="BD6757" s="50">
        <f t="shared" si="2121"/>
        <v>0</v>
      </c>
      <c r="BE6757" s="50">
        <f t="shared" si="2122"/>
        <v>0</v>
      </c>
      <c r="BF6757" s="50">
        <f t="shared" si="2128"/>
        <v>0</v>
      </c>
      <c r="BG6757" s="50"/>
      <c r="BH6757" s="17">
        <f t="shared" si="2123"/>
        <v>0</v>
      </c>
      <c r="BI6757" s="17">
        <f t="shared" si="2131"/>
        <v>6757</v>
      </c>
      <c r="BJ6757" s="17">
        <f t="shared" si="2129"/>
        <v>6757</v>
      </c>
      <c r="BK6757" s="150">
        <f t="shared" si="2130"/>
        <v>38113</v>
      </c>
      <c r="BL6757" s="50" t="e">
        <f t="shared" ca="1" si="2124"/>
        <v>#NAME?</v>
      </c>
      <c r="BM6757" s="50" t="e">
        <f t="shared" ca="1" si="2125"/>
        <v>#NAME?</v>
      </c>
      <c r="BN6757" s="50" t="e">
        <f t="shared" ca="1" si="2126"/>
        <v>#NAME?</v>
      </c>
    </row>
    <row r="6758" spans="1:66" x14ac:dyDescent="0.35">
      <c r="A6758" s="48">
        <v>38114</v>
      </c>
      <c r="B6758" s="17">
        <v>2004</v>
      </c>
      <c r="C6758" s="17">
        <v>5</v>
      </c>
      <c r="D6758" s="17">
        <v>128</v>
      </c>
      <c r="E6758" s="17">
        <v>7</v>
      </c>
      <c r="F6758" s="17">
        <v>6</v>
      </c>
      <c r="G6758" s="50">
        <v>0.5</v>
      </c>
      <c r="H6758" s="32">
        <v>3.7076398914129918</v>
      </c>
      <c r="I6758" s="50">
        <v>6.333333333333333</v>
      </c>
      <c r="J6758" s="13">
        <v>0</v>
      </c>
      <c r="K6758" s="13">
        <f t="shared" si="2112"/>
        <v>0</v>
      </c>
      <c r="L6758" s="13">
        <f t="shared" si="2113"/>
        <v>0</v>
      </c>
      <c r="M6758" s="13" t="e">
        <f ca="1">CalcTable[[#This Row],[IWC]]-AE6757</f>
        <v>#NAME?</v>
      </c>
      <c r="N6758" s="13" t="e">
        <f ca="1">IF(CalcTable[[#This Row],[Day of Year]]&lt;123,FCAP,AE6757)</f>
        <v>#NAME?</v>
      </c>
      <c r="O6758" s="17" t="e">
        <f ca="1">IF(IRR_DRIP,5,COUNTIF('IDET Wind Values'!C6742:G6742,"&lt;="&amp;IRR_MAXWIND))</f>
        <v>#NAME?</v>
      </c>
      <c r="P6758" s="13" t="e">
        <f ca="1">CalcTable[[#This Row],[ET_o]]*KL</f>
        <v>#NAME?</v>
      </c>
      <c r="Q6758" s="13" t="e">
        <f ca="1">IF(WILTPT&lt;=0,1,MAX(0,MIN(1,(CalcTable[[#This Row],[IWC]]-WILTPT)/(MAD-WILTPT))))</f>
        <v>#NAME?</v>
      </c>
      <c r="R6758" s="13" t="e">
        <f ca="1">CalcTable[[#This Row],[ETMult]]*CalcTable[[#This Row],[ETb]]</f>
        <v>#NAME?</v>
      </c>
      <c r="S6758" s="13" t="b">
        <f>INDEX(IRR_LIST,CalcTable[[#This Row],[Day of Week]]+1)</f>
        <v>0</v>
      </c>
      <c r="T6758" s="13">
        <f t="shared" ca="1" si="2114"/>
        <v>2.4</v>
      </c>
      <c r="U6758" s="13" t="b">
        <f ca="1">IF(CalcTable[[#This Row],[IrrPrecip]]&gt;=IC_MM,FALSE,TRUE)</f>
        <v>1</v>
      </c>
      <c r="V6758" s="13" t="b">
        <f t="shared" si="2115"/>
        <v>1</v>
      </c>
      <c r="W6758" s="13" t="e">
        <f ca="1">IF(AND(IRR_DRIP=FALSE,CalcTable[[#This Row],[IrrHours]]&lt;=0),FALSE,TRUE)</f>
        <v>#NAME?</v>
      </c>
      <c r="X6758" s="13" t="e">
        <f ca="1">AND(CalcTable[[#This Row],[IrrDay]],CalcTable[[#This Row],[IrrRain]],CalcTable[[#This Row],[IrrWarm]],CalcTable[[#This Row],[IrrWindy]])</f>
        <v>#NAME?</v>
      </c>
      <c r="Y6758" s="13" t="e">
        <f t="shared" ca="1" si="2116"/>
        <v>#NAME?</v>
      </c>
      <c r="Z6758" s="13" t="e">
        <f ca="1">CalcTable[[#This Row],[IrrHours]]/5</f>
        <v>#NAME?</v>
      </c>
      <c r="AA6758" s="13" t="e">
        <f ca="1">IF(CalcTable[[#This Row],[IrrFlag]]=FALSE,0,MAX(0,CalcTable[[#This Row],[VolRednWind]]*(FCAP*IRR_TARGET-CalcTable[[#This Row],[IWC]])))</f>
        <v>#NAME?</v>
      </c>
      <c r="AB6758" s="13" t="e">
        <f ca="1">CalcTable[[#This Row],[IWC]]+CalcTable[[#This Row],[Eff Precip]]+CalcTable[[#This Row],[IrrAmt]]-CalcTable[[#This Row],[AET]]</f>
        <v>#NAME?</v>
      </c>
      <c r="AC6758" s="13" t="e">
        <f ca="1">IF(CalcTable[[#This Row],[PWC]]&gt;FCAP,MIN(24*PERC,MIN(SAT,CalcTable[[#This Row],[PWC]])-FCAP),0)</f>
        <v>#NAME?</v>
      </c>
      <c r="AD6758" s="13" t="e">
        <f ca="1">IF(CalcTable[[#This Row],[PWC]]&gt;SAT,CalcTable[[#This Row],[PWC]]-SAT,0)</f>
        <v>#NAME?</v>
      </c>
      <c r="AE6758" s="13" t="e">
        <f ca="1">CalcTable[[#This Row],[PWC]]-CalcTable[[#This Row],[PercAmt]]-CalcTable[[#This Row],[Runoff]]</f>
        <v>#NAME?</v>
      </c>
      <c r="AF6758" s="13" t="e">
        <f ca="1">CalcTable[[#This Row],[IrrAmt]]/1000*CUR_IRR_AREA*10000/IRR_EFF</f>
        <v>#NAME?</v>
      </c>
      <c r="AG6758" s="147"/>
      <c r="AH6758" s="13"/>
      <c r="AI6758" s="50">
        <v>0</v>
      </c>
      <c r="AJ6758" s="50">
        <v>0</v>
      </c>
      <c r="AK6758" s="50">
        <v>0</v>
      </c>
      <c r="AL6758" s="50">
        <v>6.6232252769489328</v>
      </c>
      <c r="AM6758" s="50"/>
      <c r="AN6758" s="50"/>
      <c r="AO6758" s="50"/>
      <c r="AP6758" s="50"/>
      <c r="AQ6758" s="50"/>
      <c r="AR6758" s="50"/>
      <c r="AS6758" s="50"/>
      <c r="AT6758" s="50"/>
      <c r="AU6758" s="50"/>
      <c r="AV6758" s="50"/>
      <c r="AW6758" s="50"/>
      <c r="AX6758" s="50">
        <f t="shared" si="2127"/>
        <v>6.6232252769489328</v>
      </c>
      <c r="AY6758" s="50"/>
      <c r="AZ6758" s="50">
        <f t="shared" si="2117"/>
        <v>194.28127479050204</v>
      </c>
      <c r="BA6758" s="50">
        <f t="shared" si="2118"/>
        <v>299.13148658220155</v>
      </c>
      <c r="BB6758" s="50">
        <f t="shared" si="2119"/>
        <v>308.38297585793975</v>
      </c>
      <c r="BC6758" s="17">
        <f t="shared" si="2120"/>
        <v>20045</v>
      </c>
      <c r="BD6758" s="50">
        <f t="shared" si="2121"/>
        <v>6.6232252769489328</v>
      </c>
      <c r="BE6758" s="50">
        <f t="shared" si="2122"/>
        <v>194.28127479050204</v>
      </c>
      <c r="BF6758" s="50">
        <f t="shared" si="2128"/>
        <v>317.78231752331578</v>
      </c>
      <c r="BG6758" s="50"/>
      <c r="BH6758" s="17">
        <f t="shared" si="2123"/>
        <v>0</v>
      </c>
      <c r="BI6758" s="17">
        <f t="shared" si="2131"/>
        <v>6758</v>
      </c>
      <c r="BJ6758" s="17">
        <f t="shared" si="2129"/>
        <v>6758</v>
      </c>
      <c r="BK6758" s="150">
        <f t="shared" si="2130"/>
        <v>38114</v>
      </c>
      <c r="BL6758" s="50" t="e">
        <f t="shared" ca="1" si="2124"/>
        <v>#NAME?</v>
      </c>
      <c r="BM6758" s="50" t="e">
        <f t="shared" ca="1" si="2125"/>
        <v>#NAME?</v>
      </c>
      <c r="BN6758" s="50" t="e">
        <f t="shared" ca="1" si="2126"/>
        <v>#NAME?</v>
      </c>
    </row>
    <row r="6759" spans="1:66" x14ac:dyDescent="0.35">
      <c r="A6759" s="48">
        <v>38115</v>
      </c>
      <c r="B6759" s="17">
        <v>2004</v>
      </c>
      <c r="C6759" s="17">
        <v>5</v>
      </c>
      <c r="D6759" s="17">
        <v>129</v>
      </c>
      <c r="E6759" s="17">
        <v>8</v>
      </c>
      <c r="F6759" s="17">
        <v>7</v>
      </c>
      <c r="G6759" s="50">
        <v>5.6</v>
      </c>
      <c r="H6759" s="32">
        <v>4.8646319149226267</v>
      </c>
      <c r="I6759" s="50">
        <v>6.666666666666667</v>
      </c>
      <c r="J6759" s="13">
        <v>0.2</v>
      </c>
      <c r="K6759" s="13">
        <f t="shared" si="2112"/>
        <v>0.2</v>
      </c>
      <c r="L6759" s="13">
        <f t="shared" si="2113"/>
        <v>0</v>
      </c>
      <c r="M6759" s="13" t="e">
        <f ca="1">CalcTable[[#This Row],[IWC]]-AE6758</f>
        <v>#NAME?</v>
      </c>
      <c r="N6759" s="13" t="e">
        <f ca="1">IF(CalcTable[[#This Row],[Day of Year]]&lt;123,FCAP,AE6758)</f>
        <v>#NAME?</v>
      </c>
      <c r="O6759" s="17" t="e">
        <f ca="1">IF(IRR_DRIP,5,COUNTIF('IDET Wind Values'!C6743:G6743,"&lt;="&amp;IRR_MAXWIND))</f>
        <v>#NAME?</v>
      </c>
      <c r="P6759" s="13" t="e">
        <f ca="1">CalcTable[[#This Row],[ET_o]]*KL</f>
        <v>#NAME?</v>
      </c>
      <c r="Q6759" s="13" t="e">
        <f ca="1">IF(WILTPT&lt;=0,1,MAX(0,MIN(1,(CalcTable[[#This Row],[IWC]]-WILTPT)/(MAD-WILTPT))))</f>
        <v>#NAME?</v>
      </c>
      <c r="R6759" s="13" t="e">
        <f ca="1">CalcTable[[#This Row],[ETMult]]*CalcTable[[#This Row],[ETb]]</f>
        <v>#NAME?</v>
      </c>
      <c r="S6759" s="13" t="b">
        <f>INDEX(IRR_LIST,CalcTable[[#This Row],[Day of Week]]+1)</f>
        <v>0</v>
      </c>
      <c r="T6759" s="13">
        <f t="shared" ca="1" si="2114"/>
        <v>0</v>
      </c>
      <c r="U6759" s="13" t="b">
        <f ca="1">IF(CalcTable[[#This Row],[IrrPrecip]]&gt;=IC_MM,FALSE,TRUE)</f>
        <v>1</v>
      </c>
      <c r="V6759" s="13" t="b">
        <f t="shared" si="2115"/>
        <v>0</v>
      </c>
      <c r="W6759" s="13" t="e">
        <f ca="1">IF(AND(IRR_DRIP=FALSE,CalcTable[[#This Row],[IrrHours]]&lt;=0),FALSE,TRUE)</f>
        <v>#NAME?</v>
      </c>
      <c r="X6759" s="13" t="e">
        <f ca="1">AND(CalcTable[[#This Row],[IrrDay]],CalcTable[[#This Row],[IrrRain]],CalcTable[[#This Row],[IrrWarm]],CalcTable[[#This Row],[IrrWindy]])</f>
        <v>#NAME?</v>
      </c>
      <c r="Y6759" s="13" t="e">
        <f t="shared" ca="1" si="2116"/>
        <v>#NAME?</v>
      </c>
      <c r="Z6759" s="13" t="e">
        <f ca="1">CalcTable[[#This Row],[IrrHours]]/5</f>
        <v>#NAME?</v>
      </c>
      <c r="AA6759" s="13" t="e">
        <f ca="1">IF(CalcTable[[#This Row],[IrrFlag]]=FALSE,0,MAX(0,CalcTable[[#This Row],[VolRednWind]]*(FCAP*IRR_TARGET-CalcTable[[#This Row],[IWC]])))</f>
        <v>#NAME?</v>
      </c>
      <c r="AB6759" s="13" t="e">
        <f ca="1">CalcTable[[#This Row],[IWC]]+CalcTable[[#This Row],[Eff Precip]]+CalcTable[[#This Row],[IrrAmt]]-CalcTable[[#This Row],[AET]]</f>
        <v>#NAME?</v>
      </c>
      <c r="AC6759" s="13" t="e">
        <f ca="1">IF(CalcTable[[#This Row],[PWC]]&gt;FCAP,MIN(24*PERC,MIN(SAT,CalcTable[[#This Row],[PWC]])-FCAP),0)</f>
        <v>#NAME?</v>
      </c>
      <c r="AD6759" s="13" t="e">
        <f ca="1">IF(CalcTable[[#This Row],[PWC]]&gt;SAT,CalcTable[[#This Row],[PWC]]-SAT,0)</f>
        <v>#NAME?</v>
      </c>
      <c r="AE6759" s="13" t="e">
        <f ca="1">CalcTable[[#This Row],[PWC]]-CalcTable[[#This Row],[PercAmt]]-CalcTable[[#This Row],[Runoff]]</f>
        <v>#NAME?</v>
      </c>
      <c r="AF6759" s="13" t="e">
        <f ca="1">CalcTable[[#This Row],[IrrAmt]]/1000*CUR_IRR_AREA*10000/IRR_EFF</f>
        <v>#NAME?</v>
      </c>
      <c r="AG6759" s="147"/>
      <c r="AH6759" s="13"/>
      <c r="AI6759" s="50">
        <v>0</v>
      </c>
      <c r="AJ6759" s="50">
        <v>0</v>
      </c>
      <c r="AK6759" s="50">
        <v>0</v>
      </c>
      <c r="AL6759" s="50">
        <v>0</v>
      </c>
      <c r="AM6759" s="50"/>
      <c r="AN6759" s="50"/>
      <c r="AO6759" s="50"/>
      <c r="AP6759" s="50"/>
      <c r="AQ6759" s="50"/>
      <c r="AR6759" s="50"/>
      <c r="AS6759" s="50"/>
      <c r="AT6759" s="50"/>
      <c r="AU6759" s="50"/>
      <c r="AV6759" s="50"/>
      <c r="AW6759" s="50"/>
      <c r="AX6759" s="50">
        <f t="shared" si="2127"/>
        <v>0</v>
      </c>
      <c r="AY6759" s="50"/>
      <c r="AZ6759" s="50">
        <f t="shared" si="2117"/>
        <v>0</v>
      </c>
      <c r="BA6759" s="50">
        <f t="shared" si="2118"/>
        <v>0</v>
      </c>
      <c r="BB6759" s="50">
        <f t="shared" si="2119"/>
        <v>0</v>
      </c>
      <c r="BC6759" s="17">
        <f t="shared" si="2120"/>
        <v>20045</v>
      </c>
      <c r="BD6759" s="50">
        <f t="shared" si="2121"/>
        <v>0</v>
      </c>
      <c r="BE6759" s="50">
        <f t="shared" si="2122"/>
        <v>0</v>
      </c>
      <c r="BF6759" s="50">
        <f t="shared" si="2128"/>
        <v>0</v>
      </c>
      <c r="BG6759" s="50"/>
      <c r="BH6759" s="17">
        <f t="shared" si="2123"/>
        <v>0</v>
      </c>
      <c r="BI6759" s="17">
        <f t="shared" si="2131"/>
        <v>6759</v>
      </c>
      <c r="BJ6759" s="17">
        <f t="shared" si="2129"/>
        <v>6759</v>
      </c>
      <c r="BK6759" s="150">
        <f t="shared" si="2130"/>
        <v>38115</v>
      </c>
      <c r="BL6759" s="50" t="e">
        <f t="shared" ca="1" si="2124"/>
        <v>#NAME?</v>
      </c>
      <c r="BM6759" s="50" t="e">
        <f t="shared" ca="1" si="2125"/>
        <v>#NAME?</v>
      </c>
      <c r="BN6759" s="50" t="e">
        <f t="shared" ca="1" si="2126"/>
        <v>#NAME?</v>
      </c>
    </row>
    <row r="6760" spans="1:66" x14ac:dyDescent="0.35">
      <c r="A6760" s="48">
        <v>38116</v>
      </c>
      <c r="B6760" s="17">
        <v>2004</v>
      </c>
      <c r="C6760" s="17">
        <v>5</v>
      </c>
      <c r="D6760" s="17">
        <v>130</v>
      </c>
      <c r="E6760" s="17">
        <v>9</v>
      </c>
      <c r="F6760" s="17">
        <v>1</v>
      </c>
      <c r="G6760" s="50">
        <v>-2.8</v>
      </c>
      <c r="H6760" s="32">
        <v>1.9277823029552319</v>
      </c>
      <c r="I6760" s="50">
        <v>24.5</v>
      </c>
      <c r="J6760" s="13">
        <v>2.4</v>
      </c>
      <c r="K6760" s="13">
        <f t="shared" si="2112"/>
        <v>2.4</v>
      </c>
      <c r="L6760" s="13">
        <f t="shared" si="2113"/>
        <v>0</v>
      </c>
      <c r="M6760" s="13" t="e">
        <f ca="1">CalcTable[[#This Row],[IWC]]-AE6759</f>
        <v>#NAME?</v>
      </c>
      <c r="N6760" s="13" t="e">
        <f ca="1">IF(CalcTable[[#This Row],[Day of Year]]&lt;123,FCAP,AE6759)</f>
        <v>#NAME?</v>
      </c>
      <c r="O6760" s="17" t="e">
        <f ca="1">IF(IRR_DRIP,5,COUNTIF('IDET Wind Values'!C6744:G6744,"&lt;="&amp;IRR_MAXWIND))</f>
        <v>#NAME?</v>
      </c>
      <c r="P6760" s="13" t="e">
        <f ca="1">CalcTable[[#This Row],[ET_o]]*KL</f>
        <v>#NAME?</v>
      </c>
      <c r="Q6760" s="13" t="e">
        <f ca="1">IF(WILTPT&lt;=0,1,MAX(0,MIN(1,(CalcTable[[#This Row],[IWC]]-WILTPT)/(MAD-WILTPT))))</f>
        <v>#NAME?</v>
      </c>
      <c r="R6760" s="13" t="e">
        <f ca="1">CalcTable[[#This Row],[ETMult]]*CalcTable[[#This Row],[ETb]]</f>
        <v>#NAME?</v>
      </c>
      <c r="S6760" s="13" t="b">
        <f>INDEX(IRR_LIST,CalcTable[[#This Row],[Day of Week]]+1)</f>
        <v>1</v>
      </c>
      <c r="T6760" s="13">
        <f t="shared" ca="1" si="2114"/>
        <v>0.2</v>
      </c>
      <c r="U6760" s="13" t="b">
        <f ca="1">IF(CalcTable[[#This Row],[IrrPrecip]]&gt;=IC_MM,FALSE,TRUE)</f>
        <v>1</v>
      </c>
      <c r="V6760" s="13" t="b">
        <f t="shared" si="2115"/>
        <v>0</v>
      </c>
      <c r="W6760" s="13" t="e">
        <f ca="1">IF(AND(IRR_DRIP=FALSE,CalcTable[[#This Row],[IrrHours]]&lt;=0),FALSE,TRUE)</f>
        <v>#NAME?</v>
      </c>
      <c r="X6760" s="13" t="e">
        <f ca="1">AND(CalcTable[[#This Row],[IrrDay]],CalcTable[[#This Row],[IrrRain]],CalcTable[[#This Row],[IrrWarm]],CalcTable[[#This Row],[IrrWindy]])</f>
        <v>#NAME?</v>
      </c>
      <c r="Y6760" s="13" t="e">
        <f t="shared" ca="1" si="2116"/>
        <v>#NAME?</v>
      </c>
      <c r="Z6760" s="13" t="e">
        <f ca="1">CalcTable[[#This Row],[IrrHours]]/5</f>
        <v>#NAME?</v>
      </c>
      <c r="AA6760" s="13" t="e">
        <f ca="1">IF(CalcTable[[#This Row],[IrrFlag]]=FALSE,0,MAX(0,CalcTable[[#This Row],[VolRednWind]]*(FCAP*IRR_TARGET-CalcTable[[#This Row],[IWC]])))</f>
        <v>#NAME?</v>
      </c>
      <c r="AB6760" s="13" t="e">
        <f ca="1">CalcTable[[#This Row],[IWC]]+CalcTable[[#This Row],[Eff Precip]]+CalcTable[[#This Row],[IrrAmt]]-CalcTable[[#This Row],[AET]]</f>
        <v>#NAME?</v>
      </c>
      <c r="AC6760" s="13" t="e">
        <f ca="1">IF(CalcTable[[#This Row],[PWC]]&gt;FCAP,MIN(24*PERC,MIN(SAT,CalcTable[[#This Row],[PWC]])-FCAP),0)</f>
        <v>#NAME?</v>
      </c>
      <c r="AD6760" s="13" t="e">
        <f ca="1">IF(CalcTable[[#This Row],[PWC]]&gt;SAT,CalcTable[[#This Row],[PWC]]-SAT,0)</f>
        <v>#NAME?</v>
      </c>
      <c r="AE6760" s="13" t="e">
        <f ca="1">CalcTable[[#This Row],[PWC]]-CalcTable[[#This Row],[PercAmt]]-CalcTable[[#This Row],[Runoff]]</f>
        <v>#NAME?</v>
      </c>
      <c r="AF6760" s="13" t="e">
        <f ca="1">CalcTable[[#This Row],[IrrAmt]]/1000*CUR_IRR_AREA*10000/IRR_EFF</f>
        <v>#NAME?</v>
      </c>
      <c r="AG6760" s="147"/>
      <c r="AH6760" s="13"/>
      <c r="AI6760" s="50">
        <v>0</v>
      </c>
      <c r="AJ6760" s="50">
        <v>0</v>
      </c>
      <c r="AK6760" s="50">
        <v>0</v>
      </c>
      <c r="AL6760" s="50">
        <v>0</v>
      </c>
      <c r="AM6760" s="50"/>
      <c r="AN6760" s="50"/>
      <c r="AO6760" s="50"/>
      <c r="AP6760" s="50"/>
      <c r="AQ6760" s="50"/>
      <c r="AR6760" s="50"/>
      <c r="AS6760" s="50"/>
      <c r="AT6760" s="50"/>
      <c r="AU6760" s="50"/>
      <c r="AV6760" s="50"/>
      <c r="AW6760" s="50"/>
      <c r="AX6760" s="50">
        <f t="shared" si="2127"/>
        <v>0</v>
      </c>
      <c r="AY6760" s="50"/>
      <c r="AZ6760" s="50">
        <f t="shared" si="2117"/>
        <v>0</v>
      </c>
      <c r="BA6760" s="50">
        <f t="shared" si="2118"/>
        <v>0</v>
      </c>
      <c r="BB6760" s="50">
        <f t="shared" si="2119"/>
        <v>0</v>
      </c>
      <c r="BC6760" s="17">
        <f t="shared" si="2120"/>
        <v>20045</v>
      </c>
      <c r="BD6760" s="50">
        <f t="shared" si="2121"/>
        <v>0</v>
      </c>
      <c r="BE6760" s="50">
        <f t="shared" si="2122"/>
        <v>0</v>
      </c>
      <c r="BF6760" s="50">
        <f t="shared" si="2128"/>
        <v>0</v>
      </c>
      <c r="BG6760" s="50"/>
      <c r="BH6760" s="17">
        <f t="shared" si="2123"/>
        <v>0</v>
      </c>
      <c r="BI6760" s="17">
        <f t="shared" si="2131"/>
        <v>6760</v>
      </c>
      <c r="BJ6760" s="17">
        <f t="shared" si="2129"/>
        <v>6760</v>
      </c>
      <c r="BK6760" s="150">
        <f t="shared" si="2130"/>
        <v>38116</v>
      </c>
      <c r="BL6760" s="50" t="e">
        <f t="shared" ca="1" si="2124"/>
        <v>#NAME?</v>
      </c>
      <c r="BM6760" s="50" t="e">
        <f t="shared" ca="1" si="2125"/>
        <v>#NAME?</v>
      </c>
      <c r="BN6760" s="50" t="e">
        <f t="shared" ca="1" si="2126"/>
        <v>#NAME?</v>
      </c>
    </row>
    <row r="6761" spans="1:66" x14ac:dyDescent="0.35">
      <c r="A6761" s="48">
        <v>38117</v>
      </c>
      <c r="B6761" s="17">
        <v>2004</v>
      </c>
      <c r="C6761" s="17">
        <v>5</v>
      </c>
      <c r="D6761" s="17">
        <v>131</v>
      </c>
      <c r="E6761" s="17">
        <v>10</v>
      </c>
      <c r="F6761" s="17">
        <v>2</v>
      </c>
      <c r="G6761" s="50">
        <v>-2.1</v>
      </c>
      <c r="H6761" s="32">
        <v>3.5735811614383621</v>
      </c>
      <c r="I6761" s="50">
        <v>21.5</v>
      </c>
      <c r="J6761" s="13">
        <v>1.2</v>
      </c>
      <c r="K6761" s="13">
        <f t="shared" si="2112"/>
        <v>1.2</v>
      </c>
      <c r="L6761" s="13">
        <f t="shared" si="2113"/>
        <v>0</v>
      </c>
      <c r="M6761" s="13" t="e">
        <f ca="1">CalcTable[[#This Row],[IWC]]-AE6760</f>
        <v>#NAME?</v>
      </c>
      <c r="N6761" s="13" t="e">
        <f ca="1">IF(CalcTable[[#This Row],[Day of Year]]&lt;123,FCAP,AE6760)</f>
        <v>#NAME?</v>
      </c>
      <c r="O6761" s="17" t="e">
        <f ca="1">IF(IRR_DRIP,5,COUNTIF('IDET Wind Values'!C6745:G6745,"&lt;="&amp;IRR_MAXWIND))</f>
        <v>#NAME?</v>
      </c>
      <c r="P6761" s="13" t="e">
        <f ca="1">CalcTable[[#This Row],[ET_o]]*KL</f>
        <v>#NAME?</v>
      </c>
      <c r="Q6761" s="13" t="e">
        <f ca="1">IF(WILTPT&lt;=0,1,MAX(0,MIN(1,(CalcTable[[#This Row],[IWC]]-WILTPT)/(MAD-WILTPT))))</f>
        <v>#NAME?</v>
      </c>
      <c r="R6761" s="13" t="e">
        <f ca="1">CalcTable[[#This Row],[ETMult]]*CalcTable[[#This Row],[ETb]]</f>
        <v>#NAME?</v>
      </c>
      <c r="S6761" s="13" t="b">
        <f>INDEX(IRR_LIST,CalcTable[[#This Row],[Day of Week]]+1)</f>
        <v>0</v>
      </c>
      <c r="T6761" s="13">
        <f t="shared" ca="1" si="2114"/>
        <v>2.6</v>
      </c>
      <c r="U6761" s="13" t="b">
        <f ca="1">IF(CalcTable[[#This Row],[IrrPrecip]]&gt;=IC_MM,FALSE,TRUE)</f>
        <v>1</v>
      </c>
      <c r="V6761" s="13" t="b">
        <f t="shared" si="2115"/>
        <v>0</v>
      </c>
      <c r="W6761" s="13" t="e">
        <f ca="1">IF(AND(IRR_DRIP=FALSE,CalcTable[[#This Row],[IrrHours]]&lt;=0),FALSE,TRUE)</f>
        <v>#NAME?</v>
      </c>
      <c r="X6761" s="13" t="e">
        <f ca="1">AND(CalcTable[[#This Row],[IrrDay]],CalcTable[[#This Row],[IrrRain]],CalcTable[[#This Row],[IrrWarm]],CalcTable[[#This Row],[IrrWindy]])</f>
        <v>#NAME?</v>
      </c>
      <c r="Y6761" s="13" t="e">
        <f t="shared" ca="1" si="2116"/>
        <v>#NAME?</v>
      </c>
      <c r="Z6761" s="13" t="e">
        <f ca="1">CalcTable[[#This Row],[IrrHours]]/5</f>
        <v>#NAME?</v>
      </c>
      <c r="AA6761" s="13" t="e">
        <f ca="1">IF(CalcTable[[#This Row],[IrrFlag]]=FALSE,0,MAX(0,CalcTable[[#This Row],[VolRednWind]]*(FCAP*IRR_TARGET-CalcTable[[#This Row],[IWC]])))</f>
        <v>#NAME?</v>
      </c>
      <c r="AB6761" s="13" t="e">
        <f ca="1">CalcTable[[#This Row],[IWC]]+CalcTable[[#This Row],[Eff Precip]]+CalcTable[[#This Row],[IrrAmt]]-CalcTable[[#This Row],[AET]]</f>
        <v>#NAME?</v>
      </c>
      <c r="AC6761" s="13" t="e">
        <f ca="1">IF(CalcTable[[#This Row],[PWC]]&gt;FCAP,MIN(24*PERC,MIN(SAT,CalcTable[[#This Row],[PWC]])-FCAP),0)</f>
        <v>#NAME?</v>
      </c>
      <c r="AD6761" s="13" t="e">
        <f ca="1">IF(CalcTable[[#This Row],[PWC]]&gt;SAT,CalcTable[[#This Row],[PWC]]-SAT,0)</f>
        <v>#NAME?</v>
      </c>
      <c r="AE6761" s="13" t="e">
        <f ca="1">CalcTable[[#This Row],[PWC]]-CalcTable[[#This Row],[PercAmt]]-CalcTable[[#This Row],[Runoff]]</f>
        <v>#NAME?</v>
      </c>
      <c r="AF6761" s="13" t="e">
        <f ca="1">CalcTable[[#This Row],[IrrAmt]]/1000*CUR_IRR_AREA*10000/IRR_EFF</f>
        <v>#NAME?</v>
      </c>
      <c r="AG6761" s="147"/>
      <c r="AH6761" s="13"/>
      <c r="AI6761" s="50">
        <v>0</v>
      </c>
      <c r="AJ6761" s="50">
        <v>0</v>
      </c>
      <c r="AK6761" s="50">
        <v>0</v>
      </c>
      <c r="AL6761" s="50">
        <v>0</v>
      </c>
      <c r="AM6761" s="50"/>
      <c r="AN6761" s="50"/>
      <c r="AO6761" s="50"/>
      <c r="AP6761" s="50"/>
      <c r="AQ6761" s="50"/>
      <c r="AR6761" s="50"/>
      <c r="AS6761" s="50"/>
      <c r="AT6761" s="50"/>
      <c r="AU6761" s="50"/>
      <c r="AV6761" s="50"/>
      <c r="AW6761" s="50"/>
      <c r="AX6761" s="50">
        <f t="shared" si="2127"/>
        <v>0</v>
      </c>
      <c r="AY6761" s="50"/>
      <c r="AZ6761" s="50">
        <f t="shared" si="2117"/>
        <v>0</v>
      </c>
      <c r="BA6761" s="50">
        <f t="shared" si="2118"/>
        <v>0</v>
      </c>
      <c r="BB6761" s="50">
        <f t="shared" si="2119"/>
        <v>0</v>
      </c>
      <c r="BC6761" s="17">
        <f t="shared" si="2120"/>
        <v>20045</v>
      </c>
      <c r="BD6761" s="50">
        <f t="shared" si="2121"/>
        <v>0</v>
      </c>
      <c r="BE6761" s="50">
        <f t="shared" si="2122"/>
        <v>0</v>
      </c>
      <c r="BF6761" s="50">
        <f t="shared" si="2128"/>
        <v>0</v>
      </c>
      <c r="BG6761" s="50"/>
      <c r="BH6761" s="17">
        <f t="shared" si="2123"/>
        <v>0</v>
      </c>
      <c r="BI6761" s="17">
        <f t="shared" si="2131"/>
        <v>6761</v>
      </c>
      <c r="BJ6761" s="17">
        <f t="shared" si="2129"/>
        <v>6761</v>
      </c>
      <c r="BK6761" s="150">
        <f t="shared" si="2130"/>
        <v>38117</v>
      </c>
      <c r="BL6761" s="50" t="e">
        <f t="shared" ca="1" si="2124"/>
        <v>#NAME?</v>
      </c>
      <c r="BM6761" s="50" t="e">
        <f t="shared" ca="1" si="2125"/>
        <v>#NAME?</v>
      </c>
      <c r="BN6761" s="50" t="e">
        <f t="shared" ca="1" si="2126"/>
        <v>#NAME?</v>
      </c>
    </row>
    <row r="6762" spans="1:66" x14ac:dyDescent="0.35">
      <c r="A6762" s="48">
        <v>38118</v>
      </c>
      <c r="B6762" s="17">
        <v>2004</v>
      </c>
      <c r="C6762" s="17">
        <v>5</v>
      </c>
      <c r="D6762" s="17">
        <v>132</v>
      </c>
      <c r="E6762" s="17">
        <v>11</v>
      </c>
      <c r="F6762" s="17">
        <v>3</v>
      </c>
      <c r="G6762" s="50">
        <v>-1.1000000000000001</v>
      </c>
      <c r="H6762" s="32">
        <v>1.1631679475249084</v>
      </c>
      <c r="I6762" s="50">
        <v>25.333333333333332</v>
      </c>
      <c r="J6762" s="13">
        <v>19.8</v>
      </c>
      <c r="K6762" s="13">
        <f t="shared" si="2112"/>
        <v>19.8</v>
      </c>
      <c r="L6762" s="13">
        <f t="shared" si="2113"/>
        <v>11.100000000000001</v>
      </c>
      <c r="M6762" s="13" t="e">
        <f ca="1">CalcTable[[#This Row],[IWC]]-AE6761</f>
        <v>#NAME?</v>
      </c>
      <c r="N6762" s="13" t="e">
        <f ca="1">IF(CalcTable[[#This Row],[Day of Year]]&lt;123,FCAP,AE6761)</f>
        <v>#NAME?</v>
      </c>
      <c r="O6762" s="17" t="e">
        <f ca="1">IF(IRR_DRIP,5,COUNTIF('IDET Wind Values'!C6746:G6746,"&lt;="&amp;IRR_MAXWIND))</f>
        <v>#NAME?</v>
      </c>
      <c r="P6762" s="13" t="e">
        <f ca="1">CalcTable[[#This Row],[ET_o]]*KL</f>
        <v>#NAME?</v>
      </c>
      <c r="Q6762" s="13" t="e">
        <f ca="1">IF(WILTPT&lt;=0,1,MAX(0,MIN(1,(CalcTable[[#This Row],[IWC]]-WILTPT)/(MAD-WILTPT))))</f>
        <v>#NAME?</v>
      </c>
      <c r="R6762" s="13" t="e">
        <f ca="1">CalcTable[[#This Row],[ETMult]]*CalcTable[[#This Row],[ETb]]</f>
        <v>#NAME?</v>
      </c>
      <c r="S6762" s="13" t="b">
        <f>INDEX(IRR_LIST,CalcTable[[#This Row],[Day of Week]]+1)</f>
        <v>1</v>
      </c>
      <c r="T6762" s="13">
        <f t="shared" ca="1" si="2114"/>
        <v>3.5999999999999996</v>
      </c>
      <c r="U6762" s="13" t="b">
        <f ca="1">IF(CalcTable[[#This Row],[IrrPrecip]]&gt;=IC_MM,FALSE,TRUE)</f>
        <v>1</v>
      </c>
      <c r="V6762" s="13" t="b">
        <f t="shared" si="2115"/>
        <v>0</v>
      </c>
      <c r="W6762" s="13" t="e">
        <f ca="1">IF(AND(IRR_DRIP=FALSE,CalcTable[[#This Row],[IrrHours]]&lt;=0),FALSE,TRUE)</f>
        <v>#NAME?</v>
      </c>
      <c r="X6762" s="13" t="e">
        <f ca="1">AND(CalcTable[[#This Row],[IrrDay]],CalcTable[[#This Row],[IrrRain]],CalcTable[[#This Row],[IrrWarm]],CalcTable[[#This Row],[IrrWindy]])</f>
        <v>#NAME?</v>
      </c>
      <c r="Y6762" s="13" t="e">
        <f t="shared" ca="1" si="2116"/>
        <v>#NAME?</v>
      </c>
      <c r="Z6762" s="13" t="e">
        <f ca="1">CalcTable[[#This Row],[IrrHours]]/5</f>
        <v>#NAME?</v>
      </c>
      <c r="AA6762" s="13" t="e">
        <f ca="1">IF(CalcTable[[#This Row],[IrrFlag]]=FALSE,0,MAX(0,CalcTable[[#This Row],[VolRednWind]]*(FCAP*IRR_TARGET-CalcTable[[#This Row],[IWC]])))</f>
        <v>#NAME?</v>
      </c>
      <c r="AB6762" s="13" t="e">
        <f ca="1">CalcTable[[#This Row],[IWC]]+CalcTable[[#This Row],[Eff Precip]]+CalcTable[[#This Row],[IrrAmt]]-CalcTable[[#This Row],[AET]]</f>
        <v>#NAME?</v>
      </c>
      <c r="AC6762" s="13" t="e">
        <f ca="1">IF(CalcTable[[#This Row],[PWC]]&gt;FCAP,MIN(24*PERC,MIN(SAT,CalcTable[[#This Row],[PWC]])-FCAP),0)</f>
        <v>#NAME?</v>
      </c>
      <c r="AD6762" s="13" t="e">
        <f ca="1">IF(CalcTable[[#This Row],[PWC]]&gt;SAT,CalcTable[[#This Row],[PWC]]-SAT,0)</f>
        <v>#NAME?</v>
      </c>
      <c r="AE6762" s="13" t="e">
        <f ca="1">CalcTable[[#This Row],[PWC]]-CalcTable[[#This Row],[PercAmt]]-CalcTable[[#This Row],[Runoff]]</f>
        <v>#NAME?</v>
      </c>
      <c r="AF6762" s="13" t="e">
        <f ca="1">CalcTable[[#This Row],[IrrAmt]]/1000*CUR_IRR_AREA*10000/IRR_EFF</f>
        <v>#NAME?</v>
      </c>
      <c r="AG6762" s="147"/>
      <c r="AH6762" s="13"/>
      <c r="AI6762" s="50">
        <v>0</v>
      </c>
      <c r="AJ6762" s="50">
        <v>0</v>
      </c>
      <c r="AK6762" s="50">
        <v>0</v>
      </c>
      <c r="AL6762" s="50">
        <v>0</v>
      </c>
      <c r="AM6762" s="50"/>
      <c r="AN6762" s="50"/>
      <c r="AO6762" s="50"/>
      <c r="AP6762" s="50"/>
      <c r="AQ6762" s="50"/>
      <c r="AR6762" s="50"/>
      <c r="AS6762" s="50"/>
      <c r="AT6762" s="50"/>
      <c r="AU6762" s="50"/>
      <c r="AV6762" s="50"/>
      <c r="AW6762" s="50"/>
      <c r="AX6762" s="50">
        <f t="shared" si="2127"/>
        <v>0</v>
      </c>
      <c r="AY6762" s="50"/>
      <c r="AZ6762" s="50">
        <f t="shared" si="2117"/>
        <v>0</v>
      </c>
      <c r="BA6762" s="50">
        <f t="shared" si="2118"/>
        <v>0</v>
      </c>
      <c r="BB6762" s="50">
        <f t="shared" si="2119"/>
        <v>0</v>
      </c>
      <c r="BC6762" s="17">
        <f t="shared" si="2120"/>
        <v>20045</v>
      </c>
      <c r="BD6762" s="50">
        <f t="shared" si="2121"/>
        <v>0</v>
      </c>
      <c r="BE6762" s="50">
        <f t="shared" si="2122"/>
        <v>0</v>
      </c>
      <c r="BF6762" s="50">
        <f t="shared" si="2128"/>
        <v>0</v>
      </c>
      <c r="BG6762" s="50"/>
      <c r="BH6762" s="17">
        <f t="shared" si="2123"/>
        <v>0</v>
      </c>
      <c r="BI6762" s="17">
        <f t="shared" si="2131"/>
        <v>6762</v>
      </c>
      <c r="BJ6762" s="17">
        <f t="shared" si="2129"/>
        <v>6762</v>
      </c>
      <c r="BK6762" s="150">
        <f t="shared" si="2130"/>
        <v>38118</v>
      </c>
      <c r="BL6762" s="50" t="e">
        <f t="shared" ca="1" si="2124"/>
        <v>#NAME?</v>
      </c>
      <c r="BM6762" s="50" t="e">
        <f t="shared" ca="1" si="2125"/>
        <v>#NAME?</v>
      </c>
      <c r="BN6762" s="50" t="e">
        <f t="shared" ca="1" si="2126"/>
        <v>#NAME?</v>
      </c>
    </row>
    <row r="6763" spans="1:66" x14ac:dyDescent="0.35">
      <c r="A6763" s="48">
        <v>38119</v>
      </c>
      <c r="B6763" s="17">
        <v>2004</v>
      </c>
      <c r="C6763" s="17">
        <v>5</v>
      </c>
      <c r="D6763" s="17">
        <v>133</v>
      </c>
      <c r="E6763" s="17">
        <v>12</v>
      </c>
      <c r="F6763" s="17">
        <v>4</v>
      </c>
      <c r="G6763" s="50">
        <v>-2</v>
      </c>
      <c r="H6763" s="32">
        <v>1.5372143135076031</v>
      </c>
      <c r="I6763" s="50">
        <v>4.333333333333333</v>
      </c>
      <c r="J6763" s="13">
        <v>1.2</v>
      </c>
      <c r="K6763" s="13">
        <f t="shared" si="2112"/>
        <v>1.2</v>
      </c>
      <c r="L6763" s="13">
        <f t="shared" si="2113"/>
        <v>0</v>
      </c>
      <c r="M6763" s="13" t="e">
        <f ca="1">CalcTable[[#This Row],[IWC]]-AE6762</f>
        <v>#NAME?</v>
      </c>
      <c r="N6763" s="13" t="e">
        <f ca="1">IF(CalcTable[[#This Row],[Day of Year]]&lt;123,FCAP,AE6762)</f>
        <v>#NAME?</v>
      </c>
      <c r="O6763" s="17" t="e">
        <f ca="1">IF(IRR_DRIP,5,COUNTIF('IDET Wind Values'!C6747:G6747,"&lt;="&amp;IRR_MAXWIND))</f>
        <v>#NAME?</v>
      </c>
      <c r="P6763" s="13" t="e">
        <f ca="1">CalcTable[[#This Row],[ET_o]]*KL</f>
        <v>#NAME?</v>
      </c>
      <c r="Q6763" s="13" t="e">
        <f ca="1">IF(WILTPT&lt;=0,1,MAX(0,MIN(1,(CalcTable[[#This Row],[IWC]]-WILTPT)/(MAD-WILTPT))))</f>
        <v>#NAME?</v>
      </c>
      <c r="R6763" s="13" t="e">
        <f ca="1">CalcTable[[#This Row],[ETMult]]*CalcTable[[#This Row],[ETb]]</f>
        <v>#NAME?</v>
      </c>
      <c r="S6763" s="13" t="b">
        <f>INDEX(IRR_LIST,CalcTable[[#This Row],[Day of Week]]+1)</f>
        <v>0</v>
      </c>
      <c r="T6763" s="13">
        <f t="shared" ca="1" si="2114"/>
        <v>21</v>
      </c>
      <c r="U6763" s="13" t="b">
        <f ca="1">IF(CalcTable[[#This Row],[IrrPrecip]]&gt;=IC_MM,FALSE,TRUE)</f>
        <v>0</v>
      </c>
      <c r="V6763" s="13" t="b">
        <f t="shared" si="2115"/>
        <v>0</v>
      </c>
      <c r="W6763" s="13" t="e">
        <f ca="1">IF(AND(IRR_DRIP=FALSE,CalcTable[[#This Row],[IrrHours]]&lt;=0),FALSE,TRUE)</f>
        <v>#NAME?</v>
      </c>
      <c r="X6763" s="13" t="e">
        <f ca="1">AND(CalcTable[[#This Row],[IrrDay]],CalcTable[[#This Row],[IrrRain]],CalcTable[[#This Row],[IrrWarm]],CalcTable[[#This Row],[IrrWindy]])</f>
        <v>#NAME?</v>
      </c>
      <c r="Y6763" s="13" t="e">
        <f t="shared" ca="1" si="2116"/>
        <v>#NAME?</v>
      </c>
      <c r="Z6763" s="13" t="e">
        <f ca="1">CalcTable[[#This Row],[IrrHours]]/5</f>
        <v>#NAME?</v>
      </c>
      <c r="AA6763" s="13" t="e">
        <f ca="1">IF(CalcTable[[#This Row],[IrrFlag]]=FALSE,0,MAX(0,CalcTable[[#This Row],[VolRednWind]]*(FCAP*IRR_TARGET-CalcTable[[#This Row],[IWC]])))</f>
        <v>#NAME?</v>
      </c>
      <c r="AB6763" s="13" t="e">
        <f ca="1">CalcTable[[#This Row],[IWC]]+CalcTable[[#This Row],[Eff Precip]]+CalcTable[[#This Row],[IrrAmt]]-CalcTable[[#This Row],[AET]]</f>
        <v>#NAME?</v>
      </c>
      <c r="AC6763" s="13" t="e">
        <f ca="1">IF(CalcTable[[#This Row],[PWC]]&gt;FCAP,MIN(24*PERC,MIN(SAT,CalcTable[[#This Row],[PWC]])-FCAP),0)</f>
        <v>#NAME?</v>
      </c>
      <c r="AD6763" s="13" t="e">
        <f ca="1">IF(CalcTable[[#This Row],[PWC]]&gt;SAT,CalcTable[[#This Row],[PWC]]-SAT,0)</f>
        <v>#NAME?</v>
      </c>
      <c r="AE6763" s="13" t="e">
        <f ca="1">CalcTable[[#This Row],[PWC]]-CalcTable[[#This Row],[PercAmt]]-CalcTable[[#This Row],[Runoff]]</f>
        <v>#NAME?</v>
      </c>
      <c r="AF6763" s="13" t="e">
        <f ca="1">CalcTable[[#This Row],[IrrAmt]]/1000*CUR_IRR_AREA*10000/IRR_EFF</f>
        <v>#NAME?</v>
      </c>
      <c r="AG6763" s="147"/>
      <c r="AH6763" s="13"/>
      <c r="AI6763" s="50">
        <v>0</v>
      </c>
      <c r="AJ6763" s="50">
        <v>0</v>
      </c>
      <c r="AK6763" s="50">
        <v>0</v>
      </c>
      <c r="AL6763" s="50">
        <v>0</v>
      </c>
      <c r="AM6763" s="50"/>
      <c r="AN6763" s="50"/>
      <c r="AO6763" s="50"/>
      <c r="AP6763" s="50"/>
      <c r="AQ6763" s="50"/>
      <c r="AR6763" s="50"/>
      <c r="AS6763" s="50"/>
      <c r="AT6763" s="50"/>
      <c r="AU6763" s="50"/>
      <c r="AV6763" s="50"/>
      <c r="AW6763" s="50"/>
      <c r="AX6763" s="50">
        <f t="shared" si="2127"/>
        <v>0</v>
      </c>
      <c r="AY6763" s="50"/>
      <c r="AZ6763" s="50">
        <f t="shared" si="2117"/>
        <v>0</v>
      </c>
      <c r="BA6763" s="50">
        <f t="shared" si="2118"/>
        <v>0</v>
      </c>
      <c r="BB6763" s="50">
        <f t="shared" si="2119"/>
        <v>0</v>
      </c>
      <c r="BC6763" s="17">
        <f t="shared" si="2120"/>
        <v>20045</v>
      </c>
      <c r="BD6763" s="50">
        <f t="shared" si="2121"/>
        <v>0</v>
      </c>
      <c r="BE6763" s="50">
        <f t="shared" si="2122"/>
        <v>0</v>
      </c>
      <c r="BF6763" s="50">
        <f t="shared" si="2128"/>
        <v>0</v>
      </c>
      <c r="BG6763" s="50"/>
      <c r="BH6763" s="17">
        <f t="shared" si="2123"/>
        <v>0</v>
      </c>
      <c r="BI6763" s="17">
        <f t="shared" si="2131"/>
        <v>6763</v>
      </c>
      <c r="BJ6763" s="17">
        <f t="shared" si="2129"/>
        <v>6763</v>
      </c>
      <c r="BK6763" s="150">
        <f t="shared" si="2130"/>
        <v>38119</v>
      </c>
      <c r="BL6763" s="50" t="e">
        <f t="shared" ca="1" si="2124"/>
        <v>#NAME?</v>
      </c>
      <c r="BM6763" s="50" t="e">
        <f t="shared" ca="1" si="2125"/>
        <v>#NAME?</v>
      </c>
      <c r="BN6763" s="50" t="e">
        <f t="shared" ca="1" si="2126"/>
        <v>#NAME?</v>
      </c>
    </row>
    <row r="6764" spans="1:66" x14ac:dyDescent="0.35">
      <c r="A6764" s="48">
        <v>38120</v>
      </c>
      <c r="B6764" s="17">
        <v>2004</v>
      </c>
      <c r="C6764" s="17">
        <v>5</v>
      </c>
      <c r="D6764" s="17">
        <v>134</v>
      </c>
      <c r="E6764" s="17">
        <v>13</v>
      </c>
      <c r="F6764" s="17">
        <v>5</v>
      </c>
      <c r="G6764" s="50">
        <v>-1.6</v>
      </c>
      <c r="H6764" s="32">
        <v>2.2413256212979586</v>
      </c>
      <c r="I6764" s="50">
        <v>6.5</v>
      </c>
      <c r="J6764" s="13">
        <v>0</v>
      </c>
      <c r="K6764" s="13">
        <f t="shared" si="2112"/>
        <v>0</v>
      </c>
      <c r="L6764" s="13">
        <f t="shared" si="2113"/>
        <v>0</v>
      </c>
      <c r="M6764" s="13" t="e">
        <f ca="1">CalcTable[[#This Row],[IWC]]-AE6763</f>
        <v>#NAME?</v>
      </c>
      <c r="N6764" s="13" t="e">
        <f ca="1">IF(CalcTable[[#This Row],[Day of Year]]&lt;123,FCAP,AE6763)</f>
        <v>#NAME?</v>
      </c>
      <c r="O6764" s="17" t="e">
        <f ca="1">IF(IRR_DRIP,5,COUNTIF('IDET Wind Values'!C6748:G6748,"&lt;="&amp;IRR_MAXWIND))</f>
        <v>#NAME?</v>
      </c>
      <c r="P6764" s="13" t="e">
        <f ca="1">CalcTable[[#This Row],[ET_o]]*KL</f>
        <v>#NAME?</v>
      </c>
      <c r="Q6764" s="13" t="e">
        <f ca="1">IF(WILTPT&lt;=0,1,MAX(0,MIN(1,(CalcTable[[#This Row],[IWC]]-WILTPT)/(MAD-WILTPT))))</f>
        <v>#NAME?</v>
      </c>
      <c r="R6764" s="13" t="e">
        <f ca="1">CalcTable[[#This Row],[ETMult]]*CalcTable[[#This Row],[ETb]]</f>
        <v>#NAME?</v>
      </c>
      <c r="S6764" s="13" t="b">
        <f>INDEX(IRR_LIST,CalcTable[[#This Row],[Day of Week]]+1)</f>
        <v>1</v>
      </c>
      <c r="T6764" s="13">
        <f t="shared" ca="1" si="2114"/>
        <v>21</v>
      </c>
      <c r="U6764" s="13" t="b">
        <f ca="1">IF(CalcTable[[#This Row],[IrrPrecip]]&gt;=IC_MM,FALSE,TRUE)</f>
        <v>0</v>
      </c>
      <c r="V6764" s="13" t="b">
        <f t="shared" si="2115"/>
        <v>0</v>
      </c>
      <c r="W6764" s="13" t="e">
        <f ca="1">IF(AND(IRR_DRIP=FALSE,CalcTable[[#This Row],[IrrHours]]&lt;=0),FALSE,TRUE)</f>
        <v>#NAME?</v>
      </c>
      <c r="X6764" s="13" t="e">
        <f ca="1">AND(CalcTable[[#This Row],[IrrDay]],CalcTable[[#This Row],[IrrRain]],CalcTable[[#This Row],[IrrWarm]],CalcTable[[#This Row],[IrrWindy]])</f>
        <v>#NAME?</v>
      </c>
      <c r="Y6764" s="13" t="e">
        <f t="shared" ca="1" si="2116"/>
        <v>#NAME?</v>
      </c>
      <c r="Z6764" s="13" t="e">
        <f ca="1">CalcTable[[#This Row],[IrrHours]]/5</f>
        <v>#NAME?</v>
      </c>
      <c r="AA6764" s="13" t="e">
        <f ca="1">IF(CalcTable[[#This Row],[IrrFlag]]=FALSE,0,MAX(0,CalcTable[[#This Row],[VolRednWind]]*(FCAP*IRR_TARGET-CalcTable[[#This Row],[IWC]])))</f>
        <v>#NAME?</v>
      </c>
      <c r="AB6764" s="13" t="e">
        <f ca="1">CalcTable[[#This Row],[IWC]]+CalcTable[[#This Row],[Eff Precip]]+CalcTable[[#This Row],[IrrAmt]]-CalcTable[[#This Row],[AET]]</f>
        <v>#NAME?</v>
      </c>
      <c r="AC6764" s="13" t="e">
        <f ca="1">IF(CalcTable[[#This Row],[PWC]]&gt;FCAP,MIN(24*PERC,MIN(SAT,CalcTable[[#This Row],[PWC]])-FCAP),0)</f>
        <v>#NAME?</v>
      </c>
      <c r="AD6764" s="13" t="e">
        <f ca="1">IF(CalcTable[[#This Row],[PWC]]&gt;SAT,CalcTable[[#This Row],[PWC]]-SAT,0)</f>
        <v>#NAME?</v>
      </c>
      <c r="AE6764" s="13" t="e">
        <f ca="1">CalcTable[[#This Row],[PWC]]-CalcTable[[#This Row],[PercAmt]]-CalcTable[[#This Row],[Runoff]]</f>
        <v>#NAME?</v>
      </c>
      <c r="AF6764" s="13" t="e">
        <f ca="1">CalcTable[[#This Row],[IrrAmt]]/1000*CUR_IRR_AREA*10000/IRR_EFF</f>
        <v>#NAME?</v>
      </c>
      <c r="AG6764" s="147"/>
      <c r="AH6764" s="13"/>
      <c r="AI6764" s="50">
        <v>0</v>
      </c>
      <c r="AJ6764" s="50">
        <v>0</v>
      </c>
      <c r="AK6764" s="50">
        <v>0</v>
      </c>
      <c r="AL6764" s="50">
        <v>0</v>
      </c>
      <c r="AM6764" s="50"/>
      <c r="AN6764" s="50"/>
      <c r="AO6764" s="50"/>
      <c r="AP6764" s="50"/>
      <c r="AQ6764" s="50"/>
      <c r="AR6764" s="50"/>
      <c r="AS6764" s="50"/>
      <c r="AT6764" s="50"/>
      <c r="AU6764" s="50"/>
      <c r="AV6764" s="50"/>
      <c r="AW6764" s="50"/>
      <c r="AX6764" s="50">
        <f t="shared" si="2127"/>
        <v>0</v>
      </c>
      <c r="AY6764" s="50"/>
      <c r="AZ6764" s="50">
        <f t="shared" si="2117"/>
        <v>0</v>
      </c>
      <c r="BA6764" s="50">
        <f t="shared" si="2118"/>
        <v>0</v>
      </c>
      <c r="BB6764" s="50">
        <f t="shared" si="2119"/>
        <v>0</v>
      </c>
      <c r="BC6764" s="17">
        <f t="shared" si="2120"/>
        <v>20045</v>
      </c>
      <c r="BD6764" s="50">
        <f t="shared" si="2121"/>
        <v>0</v>
      </c>
      <c r="BE6764" s="50">
        <f t="shared" si="2122"/>
        <v>0</v>
      </c>
      <c r="BF6764" s="50">
        <f t="shared" si="2128"/>
        <v>0</v>
      </c>
      <c r="BG6764" s="50"/>
      <c r="BH6764" s="17">
        <f t="shared" si="2123"/>
        <v>0</v>
      </c>
      <c r="BI6764" s="17">
        <f t="shared" si="2131"/>
        <v>6764</v>
      </c>
      <c r="BJ6764" s="17">
        <f t="shared" si="2129"/>
        <v>6764</v>
      </c>
      <c r="BK6764" s="150">
        <f t="shared" si="2130"/>
        <v>38120</v>
      </c>
      <c r="BL6764" s="50" t="e">
        <f t="shared" ca="1" si="2124"/>
        <v>#NAME?</v>
      </c>
      <c r="BM6764" s="50" t="e">
        <f t="shared" ca="1" si="2125"/>
        <v>#NAME?</v>
      </c>
      <c r="BN6764" s="50" t="e">
        <f t="shared" ca="1" si="2126"/>
        <v>#NAME?</v>
      </c>
    </row>
    <row r="6765" spans="1:66" x14ac:dyDescent="0.35">
      <c r="A6765" s="48">
        <v>38121</v>
      </c>
      <c r="B6765" s="17">
        <v>2004</v>
      </c>
      <c r="C6765" s="17">
        <v>5</v>
      </c>
      <c r="D6765" s="17">
        <v>135</v>
      </c>
      <c r="E6765" s="17">
        <v>14</v>
      </c>
      <c r="F6765" s="17">
        <v>6</v>
      </c>
      <c r="G6765" s="50">
        <v>-0.4</v>
      </c>
      <c r="H6765" s="32">
        <v>2.7629725082047156</v>
      </c>
      <c r="I6765" s="50">
        <v>7.833333333333333</v>
      </c>
      <c r="J6765" s="13">
        <v>0</v>
      </c>
      <c r="K6765" s="13">
        <f t="shared" si="2112"/>
        <v>0</v>
      </c>
      <c r="L6765" s="13">
        <f t="shared" si="2113"/>
        <v>0</v>
      </c>
      <c r="M6765" s="13" t="e">
        <f ca="1">CalcTable[[#This Row],[IWC]]-AE6764</f>
        <v>#NAME?</v>
      </c>
      <c r="N6765" s="13" t="e">
        <f ca="1">IF(CalcTable[[#This Row],[Day of Year]]&lt;123,FCAP,AE6764)</f>
        <v>#NAME?</v>
      </c>
      <c r="O6765" s="17" t="e">
        <f ca="1">IF(IRR_DRIP,5,COUNTIF('IDET Wind Values'!C6749:G6749,"&lt;="&amp;IRR_MAXWIND))</f>
        <v>#NAME?</v>
      </c>
      <c r="P6765" s="13" t="e">
        <f ca="1">CalcTable[[#This Row],[ET_o]]*KL</f>
        <v>#NAME?</v>
      </c>
      <c r="Q6765" s="13" t="e">
        <f ca="1">IF(WILTPT&lt;=0,1,MAX(0,MIN(1,(CalcTable[[#This Row],[IWC]]-WILTPT)/(MAD-WILTPT))))</f>
        <v>#NAME?</v>
      </c>
      <c r="R6765" s="13" t="e">
        <f ca="1">CalcTable[[#This Row],[ETMult]]*CalcTable[[#This Row],[ETb]]</f>
        <v>#NAME?</v>
      </c>
      <c r="S6765" s="13" t="b">
        <f>INDEX(IRR_LIST,CalcTable[[#This Row],[Day of Week]]+1)</f>
        <v>0</v>
      </c>
      <c r="T6765" s="13">
        <f t="shared" ca="1" si="2114"/>
        <v>1.2</v>
      </c>
      <c r="U6765" s="13" t="b">
        <f ca="1">IF(CalcTable[[#This Row],[IrrPrecip]]&gt;=IC_MM,FALSE,TRUE)</f>
        <v>1</v>
      </c>
      <c r="V6765" s="13" t="b">
        <f t="shared" si="2115"/>
        <v>0</v>
      </c>
      <c r="W6765" s="13" t="e">
        <f ca="1">IF(AND(IRR_DRIP=FALSE,CalcTable[[#This Row],[IrrHours]]&lt;=0),FALSE,TRUE)</f>
        <v>#NAME?</v>
      </c>
      <c r="X6765" s="13" t="e">
        <f ca="1">AND(CalcTable[[#This Row],[IrrDay]],CalcTable[[#This Row],[IrrRain]],CalcTable[[#This Row],[IrrWarm]],CalcTable[[#This Row],[IrrWindy]])</f>
        <v>#NAME?</v>
      </c>
      <c r="Y6765" s="13" t="e">
        <f t="shared" ca="1" si="2116"/>
        <v>#NAME?</v>
      </c>
      <c r="Z6765" s="13" t="e">
        <f ca="1">CalcTable[[#This Row],[IrrHours]]/5</f>
        <v>#NAME?</v>
      </c>
      <c r="AA6765" s="13" t="e">
        <f ca="1">IF(CalcTable[[#This Row],[IrrFlag]]=FALSE,0,MAX(0,CalcTable[[#This Row],[VolRednWind]]*(FCAP*IRR_TARGET-CalcTable[[#This Row],[IWC]])))</f>
        <v>#NAME?</v>
      </c>
      <c r="AB6765" s="13" t="e">
        <f ca="1">CalcTable[[#This Row],[IWC]]+CalcTable[[#This Row],[Eff Precip]]+CalcTable[[#This Row],[IrrAmt]]-CalcTable[[#This Row],[AET]]</f>
        <v>#NAME?</v>
      </c>
      <c r="AC6765" s="13" t="e">
        <f ca="1">IF(CalcTable[[#This Row],[PWC]]&gt;FCAP,MIN(24*PERC,MIN(SAT,CalcTable[[#This Row],[PWC]])-FCAP),0)</f>
        <v>#NAME?</v>
      </c>
      <c r="AD6765" s="13" t="e">
        <f ca="1">IF(CalcTable[[#This Row],[PWC]]&gt;SAT,CalcTable[[#This Row],[PWC]]-SAT,0)</f>
        <v>#NAME?</v>
      </c>
      <c r="AE6765" s="13" t="e">
        <f ca="1">CalcTable[[#This Row],[PWC]]-CalcTable[[#This Row],[PercAmt]]-CalcTable[[#This Row],[Runoff]]</f>
        <v>#NAME?</v>
      </c>
      <c r="AF6765" s="13" t="e">
        <f ca="1">CalcTable[[#This Row],[IrrAmt]]/1000*CUR_IRR_AREA*10000/IRR_EFF</f>
        <v>#NAME?</v>
      </c>
      <c r="AG6765" s="147"/>
      <c r="AH6765" s="13"/>
      <c r="AI6765" s="50">
        <v>0</v>
      </c>
      <c r="AJ6765" s="50">
        <v>0</v>
      </c>
      <c r="AK6765" s="50">
        <v>0</v>
      </c>
      <c r="AL6765" s="50">
        <v>0</v>
      </c>
      <c r="AM6765" s="50"/>
      <c r="AN6765" s="50"/>
      <c r="AO6765" s="50"/>
      <c r="AP6765" s="50"/>
      <c r="AQ6765" s="50"/>
      <c r="AR6765" s="50"/>
      <c r="AS6765" s="50"/>
      <c r="AT6765" s="50"/>
      <c r="AU6765" s="50"/>
      <c r="AV6765" s="50"/>
      <c r="AW6765" s="50"/>
      <c r="AX6765" s="50">
        <f t="shared" si="2127"/>
        <v>0</v>
      </c>
      <c r="AY6765" s="50"/>
      <c r="AZ6765" s="50">
        <f t="shared" si="2117"/>
        <v>0</v>
      </c>
      <c r="BA6765" s="50">
        <f t="shared" si="2118"/>
        <v>0</v>
      </c>
      <c r="BB6765" s="50">
        <f t="shared" si="2119"/>
        <v>0</v>
      </c>
      <c r="BC6765" s="17">
        <f t="shared" si="2120"/>
        <v>20045</v>
      </c>
      <c r="BD6765" s="50">
        <f t="shared" si="2121"/>
        <v>0</v>
      </c>
      <c r="BE6765" s="50">
        <f t="shared" si="2122"/>
        <v>0</v>
      </c>
      <c r="BF6765" s="50">
        <f t="shared" si="2128"/>
        <v>0</v>
      </c>
      <c r="BG6765" s="50"/>
      <c r="BH6765" s="17">
        <f t="shared" si="2123"/>
        <v>0</v>
      </c>
      <c r="BI6765" s="17">
        <f t="shared" si="2131"/>
        <v>6765</v>
      </c>
      <c r="BJ6765" s="17">
        <f t="shared" si="2129"/>
        <v>6765</v>
      </c>
      <c r="BK6765" s="150">
        <f t="shared" si="2130"/>
        <v>38121</v>
      </c>
      <c r="BL6765" s="50" t="e">
        <f t="shared" ca="1" si="2124"/>
        <v>#NAME?</v>
      </c>
      <c r="BM6765" s="50" t="e">
        <f t="shared" ca="1" si="2125"/>
        <v>#NAME?</v>
      </c>
      <c r="BN6765" s="50" t="e">
        <f t="shared" ca="1" si="2126"/>
        <v>#NAME?</v>
      </c>
    </row>
    <row r="6766" spans="1:66" x14ac:dyDescent="0.35">
      <c r="A6766" s="48">
        <v>38122</v>
      </c>
      <c r="B6766" s="17">
        <v>2004</v>
      </c>
      <c r="C6766" s="17">
        <v>5</v>
      </c>
      <c r="D6766" s="17">
        <v>136</v>
      </c>
      <c r="E6766" s="17">
        <v>15</v>
      </c>
      <c r="F6766" s="17">
        <v>7</v>
      </c>
      <c r="G6766" s="50">
        <v>1.5</v>
      </c>
      <c r="H6766" s="32">
        <v>2.7822329993286998</v>
      </c>
      <c r="I6766" s="50">
        <v>5.666666666666667</v>
      </c>
      <c r="J6766" s="13">
        <v>0</v>
      </c>
      <c r="K6766" s="13">
        <f t="shared" si="2112"/>
        <v>0</v>
      </c>
      <c r="L6766" s="13">
        <f t="shared" si="2113"/>
        <v>0</v>
      </c>
      <c r="M6766" s="13" t="e">
        <f ca="1">CalcTable[[#This Row],[IWC]]-AE6765</f>
        <v>#NAME?</v>
      </c>
      <c r="N6766" s="13" t="e">
        <f ca="1">IF(CalcTable[[#This Row],[Day of Year]]&lt;123,FCAP,AE6765)</f>
        <v>#NAME?</v>
      </c>
      <c r="O6766" s="17" t="e">
        <f ca="1">IF(IRR_DRIP,5,COUNTIF('IDET Wind Values'!C6750:G6750,"&lt;="&amp;IRR_MAXWIND))</f>
        <v>#NAME?</v>
      </c>
      <c r="P6766" s="13" t="e">
        <f ca="1">CalcTable[[#This Row],[ET_o]]*KL</f>
        <v>#NAME?</v>
      </c>
      <c r="Q6766" s="13" t="e">
        <f ca="1">IF(WILTPT&lt;=0,1,MAX(0,MIN(1,(CalcTable[[#This Row],[IWC]]-WILTPT)/(MAD-WILTPT))))</f>
        <v>#NAME?</v>
      </c>
      <c r="R6766" s="13" t="e">
        <f ca="1">CalcTable[[#This Row],[ETMult]]*CalcTable[[#This Row],[ETb]]</f>
        <v>#NAME?</v>
      </c>
      <c r="S6766" s="13" t="b">
        <f>INDEX(IRR_LIST,CalcTable[[#This Row],[Day of Week]]+1)</f>
        <v>0</v>
      </c>
      <c r="T6766" s="13">
        <f t="shared" ca="1" si="2114"/>
        <v>0</v>
      </c>
      <c r="U6766" s="13" t="b">
        <f ca="1">IF(CalcTable[[#This Row],[IrrPrecip]]&gt;=IC_MM,FALSE,TRUE)</f>
        <v>1</v>
      </c>
      <c r="V6766" s="13" t="b">
        <f t="shared" si="2115"/>
        <v>0</v>
      </c>
      <c r="W6766" s="13" t="e">
        <f ca="1">IF(AND(IRR_DRIP=FALSE,CalcTable[[#This Row],[IrrHours]]&lt;=0),FALSE,TRUE)</f>
        <v>#NAME?</v>
      </c>
      <c r="X6766" s="13" t="e">
        <f ca="1">AND(CalcTable[[#This Row],[IrrDay]],CalcTable[[#This Row],[IrrRain]],CalcTable[[#This Row],[IrrWarm]],CalcTable[[#This Row],[IrrWindy]])</f>
        <v>#NAME?</v>
      </c>
      <c r="Y6766" s="13" t="e">
        <f t="shared" ca="1" si="2116"/>
        <v>#NAME?</v>
      </c>
      <c r="Z6766" s="13" t="e">
        <f ca="1">CalcTable[[#This Row],[IrrHours]]/5</f>
        <v>#NAME?</v>
      </c>
      <c r="AA6766" s="13" t="e">
        <f ca="1">IF(CalcTable[[#This Row],[IrrFlag]]=FALSE,0,MAX(0,CalcTable[[#This Row],[VolRednWind]]*(FCAP*IRR_TARGET-CalcTable[[#This Row],[IWC]])))</f>
        <v>#NAME?</v>
      </c>
      <c r="AB6766" s="13" t="e">
        <f ca="1">CalcTable[[#This Row],[IWC]]+CalcTable[[#This Row],[Eff Precip]]+CalcTable[[#This Row],[IrrAmt]]-CalcTable[[#This Row],[AET]]</f>
        <v>#NAME?</v>
      </c>
      <c r="AC6766" s="13" t="e">
        <f ca="1">IF(CalcTable[[#This Row],[PWC]]&gt;FCAP,MIN(24*PERC,MIN(SAT,CalcTable[[#This Row],[PWC]])-FCAP),0)</f>
        <v>#NAME?</v>
      </c>
      <c r="AD6766" s="13" t="e">
        <f ca="1">IF(CalcTable[[#This Row],[PWC]]&gt;SAT,CalcTable[[#This Row],[PWC]]-SAT,0)</f>
        <v>#NAME?</v>
      </c>
      <c r="AE6766" s="13" t="e">
        <f ca="1">CalcTable[[#This Row],[PWC]]-CalcTable[[#This Row],[PercAmt]]-CalcTable[[#This Row],[Runoff]]</f>
        <v>#NAME?</v>
      </c>
      <c r="AF6766" s="13" t="e">
        <f ca="1">CalcTable[[#This Row],[IrrAmt]]/1000*CUR_IRR_AREA*10000/IRR_EFF</f>
        <v>#NAME?</v>
      </c>
      <c r="AG6766" s="147"/>
      <c r="AH6766" s="13"/>
      <c r="AI6766" s="50">
        <v>0</v>
      </c>
      <c r="AJ6766" s="50">
        <v>0</v>
      </c>
      <c r="AK6766" s="50">
        <v>0</v>
      </c>
      <c r="AL6766" s="50">
        <v>0</v>
      </c>
      <c r="AM6766" s="50"/>
      <c r="AN6766" s="50"/>
      <c r="AO6766" s="50"/>
      <c r="AP6766" s="50"/>
      <c r="AQ6766" s="50"/>
      <c r="AR6766" s="50"/>
      <c r="AS6766" s="50"/>
      <c r="AT6766" s="50"/>
      <c r="AU6766" s="50"/>
      <c r="AV6766" s="50"/>
      <c r="AW6766" s="50"/>
      <c r="AX6766" s="50">
        <f t="shared" si="2127"/>
        <v>0</v>
      </c>
      <c r="AY6766" s="50"/>
      <c r="AZ6766" s="50">
        <f t="shared" si="2117"/>
        <v>0</v>
      </c>
      <c r="BA6766" s="50">
        <f t="shared" si="2118"/>
        <v>0</v>
      </c>
      <c r="BB6766" s="50">
        <f t="shared" si="2119"/>
        <v>0</v>
      </c>
      <c r="BC6766" s="17">
        <f t="shared" si="2120"/>
        <v>20045</v>
      </c>
      <c r="BD6766" s="50">
        <f t="shared" si="2121"/>
        <v>0</v>
      </c>
      <c r="BE6766" s="50">
        <f t="shared" si="2122"/>
        <v>0</v>
      </c>
      <c r="BF6766" s="50">
        <f t="shared" si="2128"/>
        <v>0</v>
      </c>
      <c r="BG6766" s="50"/>
      <c r="BH6766" s="17">
        <f t="shared" si="2123"/>
        <v>0</v>
      </c>
      <c r="BI6766" s="17">
        <f t="shared" si="2131"/>
        <v>6766</v>
      </c>
      <c r="BJ6766" s="17">
        <f t="shared" si="2129"/>
        <v>6766</v>
      </c>
      <c r="BK6766" s="150">
        <f t="shared" si="2130"/>
        <v>38122</v>
      </c>
      <c r="BL6766" s="50" t="e">
        <f t="shared" ca="1" si="2124"/>
        <v>#NAME?</v>
      </c>
      <c r="BM6766" s="50" t="e">
        <f t="shared" ca="1" si="2125"/>
        <v>#NAME?</v>
      </c>
      <c r="BN6766" s="50" t="e">
        <f t="shared" ca="1" si="2126"/>
        <v>#NAME?</v>
      </c>
    </row>
    <row r="6767" spans="1:66" x14ac:dyDescent="0.35">
      <c r="A6767" s="48">
        <v>38123</v>
      </c>
      <c r="B6767" s="17">
        <v>2004</v>
      </c>
      <c r="C6767" s="17">
        <v>5</v>
      </c>
      <c r="D6767" s="17">
        <v>137</v>
      </c>
      <c r="E6767" s="17">
        <v>16</v>
      </c>
      <c r="F6767" s="17">
        <v>1</v>
      </c>
      <c r="G6767" s="50">
        <v>1.9</v>
      </c>
      <c r="H6767" s="32">
        <v>3.8619690733040359</v>
      </c>
      <c r="I6767" s="50">
        <v>6.333333333333333</v>
      </c>
      <c r="J6767" s="13">
        <v>0</v>
      </c>
      <c r="K6767" s="13">
        <f t="shared" si="2112"/>
        <v>0</v>
      </c>
      <c r="L6767" s="13">
        <f t="shared" si="2113"/>
        <v>0</v>
      </c>
      <c r="M6767" s="13" t="e">
        <f ca="1">CalcTable[[#This Row],[IWC]]-AE6766</f>
        <v>#NAME?</v>
      </c>
      <c r="N6767" s="13" t="e">
        <f ca="1">IF(CalcTable[[#This Row],[Day of Year]]&lt;123,FCAP,AE6766)</f>
        <v>#NAME?</v>
      </c>
      <c r="O6767" s="17" t="e">
        <f ca="1">IF(IRR_DRIP,5,COUNTIF('IDET Wind Values'!C6751:G6751,"&lt;="&amp;IRR_MAXWIND))</f>
        <v>#NAME?</v>
      </c>
      <c r="P6767" s="13" t="e">
        <f ca="1">CalcTable[[#This Row],[ET_o]]*KL</f>
        <v>#NAME?</v>
      </c>
      <c r="Q6767" s="13" t="e">
        <f ca="1">IF(WILTPT&lt;=0,1,MAX(0,MIN(1,(CalcTable[[#This Row],[IWC]]-WILTPT)/(MAD-WILTPT))))</f>
        <v>#NAME?</v>
      </c>
      <c r="R6767" s="13" t="e">
        <f ca="1">CalcTable[[#This Row],[ETMult]]*CalcTable[[#This Row],[ETb]]</f>
        <v>#NAME?</v>
      </c>
      <c r="S6767" s="13" t="b">
        <f>INDEX(IRR_LIST,CalcTable[[#This Row],[Day of Week]]+1)</f>
        <v>1</v>
      </c>
      <c r="T6767" s="13">
        <f t="shared" ca="1" si="2114"/>
        <v>0</v>
      </c>
      <c r="U6767" s="13" t="b">
        <f ca="1">IF(CalcTable[[#This Row],[IrrPrecip]]&gt;=IC_MM,FALSE,TRUE)</f>
        <v>1</v>
      </c>
      <c r="V6767" s="13" t="b">
        <f t="shared" si="2115"/>
        <v>1</v>
      </c>
      <c r="W6767" s="13" t="e">
        <f ca="1">IF(AND(IRR_DRIP=FALSE,CalcTable[[#This Row],[IrrHours]]&lt;=0),FALSE,TRUE)</f>
        <v>#NAME?</v>
      </c>
      <c r="X6767" s="13" t="e">
        <f ca="1">AND(CalcTable[[#This Row],[IrrDay]],CalcTable[[#This Row],[IrrRain]],CalcTable[[#This Row],[IrrWarm]],CalcTable[[#This Row],[IrrWindy]])</f>
        <v>#NAME?</v>
      </c>
      <c r="Y6767" s="13" t="e">
        <f t="shared" ca="1" si="2116"/>
        <v>#NAME?</v>
      </c>
      <c r="Z6767" s="13" t="e">
        <f ca="1">CalcTable[[#This Row],[IrrHours]]/5</f>
        <v>#NAME?</v>
      </c>
      <c r="AA6767" s="13" t="e">
        <f ca="1">IF(CalcTable[[#This Row],[IrrFlag]]=FALSE,0,MAX(0,CalcTable[[#This Row],[VolRednWind]]*(FCAP*IRR_TARGET-CalcTable[[#This Row],[IWC]])))</f>
        <v>#NAME?</v>
      </c>
      <c r="AB6767" s="13" t="e">
        <f ca="1">CalcTable[[#This Row],[IWC]]+CalcTable[[#This Row],[Eff Precip]]+CalcTable[[#This Row],[IrrAmt]]-CalcTable[[#This Row],[AET]]</f>
        <v>#NAME?</v>
      </c>
      <c r="AC6767" s="13" t="e">
        <f ca="1">IF(CalcTable[[#This Row],[PWC]]&gt;FCAP,MIN(24*PERC,MIN(SAT,CalcTable[[#This Row],[PWC]])-FCAP),0)</f>
        <v>#NAME?</v>
      </c>
      <c r="AD6767" s="13" t="e">
        <f ca="1">IF(CalcTable[[#This Row],[PWC]]&gt;SAT,CalcTable[[#This Row],[PWC]]-SAT,0)</f>
        <v>#NAME?</v>
      </c>
      <c r="AE6767" s="13" t="e">
        <f ca="1">CalcTable[[#This Row],[PWC]]-CalcTable[[#This Row],[PercAmt]]-CalcTable[[#This Row],[Runoff]]</f>
        <v>#NAME?</v>
      </c>
      <c r="AF6767" s="13" t="e">
        <f ca="1">CalcTable[[#This Row],[IrrAmt]]/1000*CUR_IRR_AREA*10000/IRR_EFF</f>
        <v>#NAME?</v>
      </c>
      <c r="AG6767" s="147"/>
      <c r="AH6767" s="13"/>
      <c r="AI6767" s="50">
        <v>2.4719444732179783</v>
      </c>
      <c r="AJ6767" s="50">
        <v>4.7527050109032913</v>
      </c>
      <c r="AK6767" s="50">
        <v>0</v>
      </c>
      <c r="AL6767" s="50">
        <v>0</v>
      </c>
      <c r="AM6767" s="50"/>
      <c r="AN6767" s="50"/>
      <c r="AO6767" s="50"/>
      <c r="AP6767" s="50"/>
      <c r="AQ6767" s="50"/>
      <c r="AR6767" s="50"/>
      <c r="AS6767" s="50"/>
      <c r="AT6767" s="50"/>
      <c r="AU6767" s="50"/>
      <c r="AV6767" s="50"/>
      <c r="AW6767" s="50"/>
      <c r="AX6767" s="50">
        <f t="shared" si="2127"/>
        <v>7.2246494841212696</v>
      </c>
      <c r="AY6767" s="50"/>
      <c r="AZ6767" s="50">
        <f t="shared" si="2117"/>
        <v>175.66786592702692</v>
      </c>
      <c r="BA6767" s="50">
        <f t="shared" si="2118"/>
        <v>285.79282071155751</v>
      </c>
      <c r="BB6767" s="50">
        <f t="shared" si="2119"/>
        <v>295.86018771320875</v>
      </c>
      <c r="BC6767" s="17">
        <f t="shared" si="2120"/>
        <v>20045</v>
      </c>
      <c r="BD6767" s="50">
        <f t="shared" si="2121"/>
        <v>7.2246494841212696</v>
      </c>
      <c r="BE6767" s="50">
        <f t="shared" si="2122"/>
        <v>175.66786592702692</v>
      </c>
      <c r="BF6767" s="50">
        <f t="shared" si="2128"/>
        <v>287.33670606630614</v>
      </c>
      <c r="BG6767" s="50"/>
      <c r="BH6767" s="17">
        <f t="shared" si="2123"/>
        <v>0</v>
      </c>
      <c r="BI6767" s="17">
        <f t="shared" si="2131"/>
        <v>6767</v>
      </c>
      <c r="BJ6767" s="17">
        <f t="shared" si="2129"/>
        <v>6767</v>
      </c>
      <c r="BK6767" s="150">
        <f t="shared" si="2130"/>
        <v>38123</v>
      </c>
      <c r="BL6767" s="50" t="e">
        <f t="shared" ca="1" si="2124"/>
        <v>#NAME?</v>
      </c>
      <c r="BM6767" s="50" t="e">
        <f t="shared" ca="1" si="2125"/>
        <v>#NAME?</v>
      </c>
      <c r="BN6767" s="50" t="e">
        <f t="shared" ca="1" si="2126"/>
        <v>#NAME?</v>
      </c>
    </row>
    <row r="6768" spans="1:66" x14ac:dyDescent="0.35">
      <c r="A6768" s="48">
        <v>38124</v>
      </c>
      <c r="B6768" s="17">
        <v>2004</v>
      </c>
      <c r="C6768" s="17">
        <v>5</v>
      </c>
      <c r="D6768" s="17">
        <v>138</v>
      </c>
      <c r="E6768" s="17">
        <v>17</v>
      </c>
      <c r="F6768" s="17">
        <v>2</v>
      </c>
      <c r="G6768" s="50">
        <v>5.9</v>
      </c>
      <c r="H6768" s="32">
        <v>4.2372797846926114</v>
      </c>
      <c r="I6768" s="50">
        <v>10.333333333333334</v>
      </c>
      <c r="J6768" s="13">
        <v>0</v>
      </c>
      <c r="K6768" s="13">
        <f t="shared" si="2112"/>
        <v>0</v>
      </c>
      <c r="L6768" s="13">
        <f t="shared" si="2113"/>
        <v>0</v>
      </c>
      <c r="M6768" s="13" t="e">
        <f ca="1">CalcTable[[#This Row],[IWC]]-AE6767</f>
        <v>#NAME?</v>
      </c>
      <c r="N6768" s="13" t="e">
        <f ca="1">IF(CalcTable[[#This Row],[Day of Year]]&lt;123,FCAP,AE6767)</f>
        <v>#NAME?</v>
      </c>
      <c r="O6768" s="17" t="e">
        <f ca="1">IF(IRR_DRIP,5,COUNTIF('IDET Wind Values'!C6752:G6752,"&lt;="&amp;IRR_MAXWIND))</f>
        <v>#NAME?</v>
      </c>
      <c r="P6768" s="13" t="e">
        <f ca="1">CalcTable[[#This Row],[ET_o]]*KL</f>
        <v>#NAME?</v>
      </c>
      <c r="Q6768" s="13" t="e">
        <f ca="1">IF(WILTPT&lt;=0,1,MAX(0,MIN(1,(CalcTable[[#This Row],[IWC]]-WILTPT)/(MAD-WILTPT))))</f>
        <v>#NAME?</v>
      </c>
      <c r="R6768" s="13" t="e">
        <f ca="1">CalcTable[[#This Row],[ETMult]]*CalcTable[[#This Row],[ETb]]</f>
        <v>#NAME?</v>
      </c>
      <c r="S6768" s="13" t="b">
        <f>INDEX(IRR_LIST,CalcTable[[#This Row],[Day of Week]]+1)</f>
        <v>0</v>
      </c>
      <c r="T6768" s="13">
        <f t="shared" ca="1" si="2114"/>
        <v>0</v>
      </c>
      <c r="U6768" s="13" t="b">
        <f ca="1">IF(CalcTable[[#This Row],[IrrPrecip]]&gt;=IC_MM,FALSE,TRUE)</f>
        <v>1</v>
      </c>
      <c r="V6768" s="13" t="b">
        <f t="shared" si="2115"/>
        <v>1</v>
      </c>
      <c r="W6768" s="13" t="e">
        <f ca="1">IF(AND(IRR_DRIP=FALSE,CalcTable[[#This Row],[IrrHours]]&lt;=0),FALSE,TRUE)</f>
        <v>#NAME?</v>
      </c>
      <c r="X6768" s="13" t="e">
        <f ca="1">AND(CalcTable[[#This Row],[IrrDay]],CalcTable[[#This Row],[IrrRain]],CalcTable[[#This Row],[IrrWarm]],CalcTable[[#This Row],[IrrWindy]])</f>
        <v>#NAME?</v>
      </c>
      <c r="Y6768" s="13" t="e">
        <f t="shared" ca="1" si="2116"/>
        <v>#NAME?</v>
      </c>
      <c r="Z6768" s="13" t="e">
        <f ca="1">CalcTable[[#This Row],[IrrHours]]/5</f>
        <v>#NAME?</v>
      </c>
      <c r="AA6768" s="13" t="e">
        <f ca="1">IF(CalcTable[[#This Row],[IrrFlag]]=FALSE,0,MAX(0,CalcTable[[#This Row],[VolRednWind]]*(FCAP*IRR_TARGET-CalcTable[[#This Row],[IWC]])))</f>
        <v>#NAME?</v>
      </c>
      <c r="AB6768" s="13" t="e">
        <f ca="1">CalcTable[[#This Row],[IWC]]+CalcTable[[#This Row],[Eff Precip]]+CalcTable[[#This Row],[IrrAmt]]-CalcTable[[#This Row],[AET]]</f>
        <v>#NAME?</v>
      </c>
      <c r="AC6768" s="13" t="e">
        <f ca="1">IF(CalcTable[[#This Row],[PWC]]&gt;FCAP,MIN(24*PERC,MIN(SAT,CalcTable[[#This Row],[PWC]])-FCAP),0)</f>
        <v>#NAME?</v>
      </c>
      <c r="AD6768" s="13" t="e">
        <f ca="1">IF(CalcTable[[#This Row],[PWC]]&gt;SAT,CalcTable[[#This Row],[PWC]]-SAT,0)</f>
        <v>#NAME?</v>
      </c>
      <c r="AE6768" s="13" t="e">
        <f ca="1">CalcTable[[#This Row],[PWC]]-CalcTable[[#This Row],[PercAmt]]-CalcTable[[#This Row],[Runoff]]</f>
        <v>#NAME?</v>
      </c>
      <c r="AF6768" s="13" t="e">
        <f ca="1">CalcTable[[#This Row],[IrrAmt]]/1000*CUR_IRR_AREA*10000/IRR_EFF</f>
        <v>#NAME?</v>
      </c>
      <c r="AG6768" s="147"/>
      <c r="AH6768" s="13"/>
      <c r="AI6768" s="50">
        <v>0</v>
      </c>
      <c r="AJ6768" s="50">
        <v>0</v>
      </c>
      <c r="AK6768" s="50">
        <v>1.970195419781205</v>
      </c>
      <c r="AL6768" s="50">
        <v>9.4885792067435748</v>
      </c>
      <c r="AM6768" s="50"/>
      <c r="AN6768" s="50"/>
      <c r="AO6768" s="50"/>
      <c r="AP6768" s="50"/>
      <c r="AQ6768" s="50"/>
      <c r="AR6768" s="50"/>
      <c r="AS6768" s="50"/>
      <c r="AT6768" s="50"/>
      <c r="AU6768" s="50"/>
      <c r="AV6768" s="50"/>
      <c r="AW6768" s="50"/>
      <c r="AX6768" s="50">
        <f t="shared" si="2127"/>
        <v>11.458774626524781</v>
      </c>
      <c r="AY6768" s="50"/>
      <c r="AZ6768" s="50">
        <f t="shared" si="2117"/>
        <v>307.22785622126923</v>
      </c>
      <c r="BA6768" s="50">
        <f t="shared" si="2118"/>
        <v>473.03336592798598</v>
      </c>
      <c r="BB6768" s="50">
        <f t="shared" si="2119"/>
        <v>487.66326384328454</v>
      </c>
      <c r="BC6768" s="17">
        <f t="shared" si="2120"/>
        <v>20045</v>
      </c>
      <c r="BD6768" s="50">
        <f t="shared" si="2121"/>
        <v>11.458774626524781</v>
      </c>
      <c r="BE6768" s="50">
        <f t="shared" si="2122"/>
        <v>307.22785622126923</v>
      </c>
      <c r="BF6768" s="50">
        <f t="shared" si="2128"/>
        <v>502.5269690194969</v>
      </c>
      <c r="BG6768" s="50"/>
      <c r="BH6768" s="17">
        <f t="shared" si="2123"/>
        <v>0</v>
      </c>
      <c r="BI6768" s="17">
        <f t="shared" si="2131"/>
        <v>6768</v>
      </c>
      <c r="BJ6768" s="17">
        <f t="shared" si="2129"/>
        <v>6768</v>
      </c>
      <c r="BK6768" s="150">
        <f t="shared" si="2130"/>
        <v>38124</v>
      </c>
      <c r="BL6768" s="50" t="e">
        <f t="shared" ca="1" si="2124"/>
        <v>#NAME?</v>
      </c>
      <c r="BM6768" s="50" t="e">
        <f t="shared" ca="1" si="2125"/>
        <v>#NAME?</v>
      </c>
      <c r="BN6768" s="50" t="e">
        <f t="shared" ca="1" si="2126"/>
        <v>#NAME?</v>
      </c>
    </row>
    <row r="6769" spans="1:66" x14ac:dyDescent="0.35">
      <c r="A6769" s="48">
        <v>38125</v>
      </c>
      <c r="B6769" s="17">
        <v>2004</v>
      </c>
      <c r="C6769" s="17">
        <v>5</v>
      </c>
      <c r="D6769" s="17">
        <v>139</v>
      </c>
      <c r="E6769" s="17">
        <v>18</v>
      </c>
      <c r="F6769" s="17">
        <v>3</v>
      </c>
      <c r="G6769" s="50">
        <v>3.3</v>
      </c>
      <c r="H6769" s="32">
        <v>4.8793834272255943</v>
      </c>
      <c r="I6769" s="50">
        <v>9.1666666666666661</v>
      </c>
      <c r="J6769" s="13">
        <v>0</v>
      </c>
      <c r="K6769" s="13">
        <f t="shared" si="2112"/>
        <v>0</v>
      </c>
      <c r="L6769" s="13">
        <f t="shared" si="2113"/>
        <v>0</v>
      </c>
      <c r="M6769" s="13" t="e">
        <f ca="1">CalcTable[[#This Row],[IWC]]-AE6768</f>
        <v>#NAME?</v>
      </c>
      <c r="N6769" s="13" t="e">
        <f ca="1">IF(CalcTable[[#This Row],[Day of Year]]&lt;123,FCAP,AE6768)</f>
        <v>#NAME?</v>
      </c>
      <c r="O6769" s="17" t="e">
        <f ca="1">IF(IRR_DRIP,5,COUNTIF('IDET Wind Values'!C6753:G6753,"&lt;="&amp;IRR_MAXWIND))</f>
        <v>#NAME?</v>
      </c>
      <c r="P6769" s="13" t="e">
        <f ca="1">CalcTable[[#This Row],[ET_o]]*KL</f>
        <v>#NAME?</v>
      </c>
      <c r="Q6769" s="13" t="e">
        <f ca="1">IF(WILTPT&lt;=0,1,MAX(0,MIN(1,(CalcTable[[#This Row],[IWC]]-WILTPT)/(MAD-WILTPT))))</f>
        <v>#NAME?</v>
      </c>
      <c r="R6769" s="13" t="e">
        <f ca="1">CalcTable[[#This Row],[ETMult]]*CalcTable[[#This Row],[ETb]]</f>
        <v>#NAME?</v>
      </c>
      <c r="S6769" s="13" t="b">
        <f>INDEX(IRR_LIST,CalcTable[[#This Row],[Day of Week]]+1)</f>
        <v>1</v>
      </c>
      <c r="T6769" s="13">
        <f t="shared" ca="1" si="2114"/>
        <v>0</v>
      </c>
      <c r="U6769" s="13" t="b">
        <f ca="1">IF(CalcTable[[#This Row],[IrrPrecip]]&gt;=IC_MM,FALSE,TRUE)</f>
        <v>1</v>
      </c>
      <c r="V6769" s="13" t="b">
        <f t="shared" si="2115"/>
        <v>1</v>
      </c>
      <c r="W6769" s="13" t="e">
        <f ca="1">IF(AND(IRR_DRIP=FALSE,CalcTable[[#This Row],[IrrHours]]&lt;=0),FALSE,TRUE)</f>
        <v>#NAME?</v>
      </c>
      <c r="X6769" s="13" t="e">
        <f ca="1">AND(CalcTable[[#This Row],[IrrDay]],CalcTable[[#This Row],[IrrRain]],CalcTable[[#This Row],[IrrWarm]],CalcTable[[#This Row],[IrrWindy]])</f>
        <v>#NAME?</v>
      </c>
      <c r="Y6769" s="13" t="e">
        <f t="shared" ca="1" si="2116"/>
        <v>#NAME?</v>
      </c>
      <c r="Z6769" s="13" t="e">
        <f ca="1">CalcTable[[#This Row],[IrrHours]]/5</f>
        <v>#NAME?</v>
      </c>
      <c r="AA6769" s="13" t="e">
        <f ca="1">IF(CalcTable[[#This Row],[IrrFlag]]=FALSE,0,MAX(0,CalcTable[[#This Row],[VolRednWind]]*(FCAP*IRR_TARGET-CalcTable[[#This Row],[IWC]])))</f>
        <v>#NAME?</v>
      </c>
      <c r="AB6769" s="13" t="e">
        <f ca="1">CalcTable[[#This Row],[IWC]]+CalcTable[[#This Row],[Eff Precip]]+CalcTable[[#This Row],[IrrAmt]]-CalcTable[[#This Row],[AET]]</f>
        <v>#NAME?</v>
      </c>
      <c r="AC6769" s="13" t="e">
        <f ca="1">IF(CalcTable[[#This Row],[PWC]]&gt;FCAP,MIN(24*PERC,MIN(SAT,CalcTable[[#This Row],[PWC]])-FCAP),0)</f>
        <v>#NAME?</v>
      </c>
      <c r="AD6769" s="13" t="e">
        <f ca="1">IF(CalcTable[[#This Row],[PWC]]&gt;SAT,CalcTable[[#This Row],[PWC]]-SAT,0)</f>
        <v>#NAME?</v>
      </c>
      <c r="AE6769" s="13" t="e">
        <f ca="1">CalcTable[[#This Row],[PWC]]-CalcTable[[#This Row],[PercAmt]]-CalcTable[[#This Row],[Runoff]]</f>
        <v>#NAME?</v>
      </c>
      <c r="AF6769" s="13" t="e">
        <f ca="1">CalcTable[[#This Row],[IrrAmt]]/1000*CUR_IRR_AREA*10000/IRR_EFF</f>
        <v>#NAME?</v>
      </c>
      <c r="AG6769" s="147"/>
      <c r="AH6769" s="13"/>
      <c r="AI6769" s="50">
        <v>0</v>
      </c>
      <c r="AJ6769" s="50">
        <v>0</v>
      </c>
      <c r="AK6769" s="50">
        <v>0</v>
      </c>
      <c r="AL6769" s="50">
        <v>0</v>
      </c>
      <c r="AM6769" s="50"/>
      <c r="AN6769" s="50"/>
      <c r="AO6769" s="50"/>
      <c r="AP6769" s="50"/>
      <c r="AQ6769" s="50"/>
      <c r="AR6769" s="50"/>
      <c r="AS6769" s="50"/>
      <c r="AT6769" s="50"/>
      <c r="AU6769" s="50"/>
      <c r="AV6769" s="50"/>
      <c r="AW6769" s="50"/>
      <c r="AX6769" s="50">
        <f t="shared" si="2127"/>
        <v>0</v>
      </c>
      <c r="AY6769" s="50"/>
      <c r="AZ6769" s="50">
        <f t="shared" si="2117"/>
        <v>0</v>
      </c>
      <c r="BA6769" s="50">
        <f t="shared" si="2118"/>
        <v>0</v>
      </c>
      <c r="BB6769" s="50">
        <f t="shared" si="2119"/>
        <v>0</v>
      </c>
      <c r="BC6769" s="17">
        <f t="shared" si="2120"/>
        <v>20045</v>
      </c>
      <c r="BD6769" s="50">
        <f t="shared" si="2121"/>
        <v>0</v>
      </c>
      <c r="BE6769" s="50">
        <f t="shared" si="2122"/>
        <v>0</v>
      </c>
      <c r="BF6769" s="50">
        <f t="shared" si="2128"/>
        <v>0</v>
      </c>
      <c r="BG6769" s="50"/>
      <c r="BH6769" s="17">
        <f t="shared" si="2123"/>
        <v>0</v>
      </c>
      <c r="BI6769" s="17">
        <f t="shared" si="2131"/>
        <v>6769</v>
      </c>
      <c r="BJ6769" s="17">
        <f t="shared" si="2129"/>
        <v>6769</v>
      </c>
      <c r="BK6769" s="150">
        <f t="shared" si="2130"/>
        <v>38125</v>
      </c>
      <c r="BL6769" s="50" t="e">
        <f t="shared" ca="1" si="2124"/>
        <v>#NAME?</v>
      </c>
      <c r="BM6769" s="50" t="e">
        <f t="shared" ca="1" si="2125"/>
        <v>#NAME?</v>
      </c>
      <c r="BN6769" s="50" t="e">
        <f t="shared" ca="1" si="2126"/>
        <v>#NAME?</v>
      </c>
    </row>
    <row r="6770" spans="1:66" x14ac:dyDescent="0.35">
      <c r="A6770" s="48">
        <v>38126</v>
      </c>
      <c r="B6770" s="17">
        <v>2004</v>
      </c>
      <c r="C6770" s="17">
        <v>5</v>
      </c>
      <c r="D6770" s="17">
        <v>140</v>
      </c>
      <c r="E6770" s="17">
        <v>19</v>
      </c>
      <c r="F6770" s="17">
        <v>4</v>
      </c>
      <c r="G6770" s="50">
        <v>9.6999999999999993</v>
      </c>
      <c r="H6770" s="32">
        <v>4.4099169078227636</v>
      </c>
      <c r="I6770" s="50">
        <v>23.166666666666668</v>
      </c>
      <c r="J6770" s="13">
        <v>1.6</v>
      </c>
      <c r="K6770" s="13">
        <f t="shared" si="2112"/>
        <v>1.6</v>
      </c>
      <c r="L6770" s="13">
        <f t="shared" si="2113"/>
        <v>0</v>
      </c>
      <c r="M6770" s="13" t="e">
        <f ca="1">CalcTable[[#This Row],[IWC]]-AE6769</f>
        <v>#NAME?</v>
      </c>
      <c r="N6770" s="13" t="e">
        <f ca="1">IF(CalcTable[[#This Row],[Day of Year]]&lt;123,FCAP,AE6769)</f>
        <v>#NAME?</v>
      </c>
      <c r="O6770" s="17" t="e">
        <f ca="1">IF(IRR_DRIP,5,COUNTIF('IDET Wind Values'!C6754:G6754,"&lt;="&amp;IRR_MAXWIND))</f>
        <v>#NAME?</v>
      </c>
      <c r="P6770" s="13" t="e">
        <f ca="1">CalcTable[[#This Row],[ET_o]]*KL</f>
        <v>#NAME?</v>
      </c>
      <c r="Q6770" s="13" t="e">
        <f ca="1">IF(WILTPT&lt;=0,1,MAX(0,MIN(1,(CalcTable[[#This Row],[IWC]]-WILTPT)/(MAD-WILTPT))))</f>
        <v>#NAME?</v>
      </c>
      <c r="R6770" s="13" t="e">
        <f ca="1">CalcTable[[#This Row],[ETMult]]*CalcTable[[#This Row],[ETb]]</f>
        <v>#NAME?</v>
      </c>
      <c r="S6770" s="13" t="b">
        <f>INDEX(IRR_LIST,CalcTable[[#This Row],[Day of Week]]+1)</f>
        <v>0</v>
      </c>
      <c r="T6770" s="13">
        <f t="shared" ca="1" si="2114"/>
        <v>0</v>
      </c>
      <c r="U6770" s="13" t="b">
        <f ca="1">IF(CalcTable[[#This Row],[IrrPrecip]]&gt;=IC_MM,FALSE,TRUE)</f>
        <v>1</v>
      </c>
      <c r="V6770" s="13" t="b">
        <f t="shared" si="2115"/>
        <v>1</v>
      </c>
      <c r="W6770" s="13" t="e">
        <f ca="1">IF(AND(IRR_DRIP=FALSE,CalcTable[[#This Row],[IrrHours]]&lt;=0),FALSE,TRUE)</f>
        <v>#NAME?</v>
      </c>
      <c r="X6770" s="13" t="e">
        <f ca="1">AND(CalcTable[[#This Row],[IrrDay]],CalcTable[[#This Row],[IrrRain]],CalcTable[[#This Row],[IrrWarm]],CalcTable[[#This Row],[IrrWindy]])</f>
        <v>#NAME?</v>
      </c>
      <c r="Y6770" s="13" t="e">
        <f t="shared" ca="1" si="2116"/>
        <v>#NAME?</v>
      </c>
      <c r="Z6770" s="13" t="e">
        <f ca="1">CalcTable[[#This Row],[IrrHours]]/5</f>
        <v>#NAME?</v>
      </c>
      <c r="AA6770" s="13" t="e">
        <f ca="1">IF(CalcTable[[#This Row],[IrrFlag]]=FALSE,0,MAX(0,CalcTable[[#This Row],[VolRednWind]]*(FCAP*IRR_TARGET-CalcTable[[#This Row],[IWC]])))</f>
        <v>#NAME?</v>
      </c>
      <c r="AB6770" s="13" t="e">
        <f ca="1">CalcTable[[#This Row],[IWC]]+CalcTable[[#This Row],[Eff Precip]]+CalcTable[[#This Row],[IrrAmt]]-CalcTable[[#This Row],[AET]]</f>
        <v>#NAME?</v>
      </c>
      <c r="AC6770" s="13" t="e">
        <f ca="1">IF(CalcTable[[#This Row],[PWC]]&gt;FCAP,MIN(24*PERC,MIN(SAT,CalcTable[[#This Row],[PWC]])-FCAP),0)</f>
        <v>#NAME?</v>
      </c>
      <c r="AD6770" s="13" t="e">
        <f ca="1">IF(CalcTable[[#This Row],[PWC]]&gt;SAT,CalcTable[[#This Row],[PWC]]-SAT,0)</f>
        <v>#NAME?</v>
      </c>
      <c r="AE6770" s="13" t="e">
        <f ca="1">CalcTable[[#This Row],[PWC]]-CalcTable[[#This Row],[PercAmt]]-CalcTable[[#This Row],[Runoff]]</f>
        <v>#NAME?</v>
      </c>
      <c r="AF6770" s="13" t="e">
        <f ca="1">CalcTable[[#This Row],[IrrAmt]]/1000*CUR_IRR_AREA*10000/IRR_EFF</f>
        <v>#NAME?</v>
      </c>
      <c r="AG6770" s="147"/>
      <c r="AH6770" s="13"/>
      <c r="AI6770" s="50">
        <v>0</v>
      </c>
      <c r="AJ6770" s="50">
        <v>0</v>
      </c>
      <c r="AK6770" s="50">
        <v>6.3965049479654441</v>
      </c>
      <c r="AL6770" s="50">
        <v>4.9636608849740789</v>
      </c>
      <c r="AM6770" s="50"/>
      <c r="AN6770" s="50"/>
      <c r="AO6770" s="50"/>
      <c r="AP6770" s="50"/>
      <c r="AQ6770" s="50"/>
      <c r="AR6770" s="50"/>
      <c r="AS6770" s="50"/>
      <c r="AT6770" s="50"/>
      <c r="AU6770" s="50"/>
      <c r="AV6770" s="50"/>
      <c r="AW6770" s="50"/>
      <c r="AX6770" s="50">
        <f t="shared" si="2127"/>
        <v>11.360165832939522</v>
      </c>
      <c r="AY6770" s="50"/>
      <c r="AZ6770" s="50">
        <f t="shared" si="2117"/>
        <v>239.41612519606616</v>
      </c>
      <c r="BA6770" s="50">
        <f t="shared" si="2118"/>
        <v>368.62482768283201</v>
      </c>
      <c r="BB6770" s="50">
        <f t="shared" si="2119"/>
        <v>380.02559554931145</v>
      </c>
      <c r="BC6770" s="17">
        <f t="shared" si="2120"/>
        <v>20045</v>
      </c>
      <c r="BD6770" s="50">
        <f t="shared" si="2121"/>
        <v>11.360165832939522</v>
      </c>
      <c r="BE6770" s="50">
        <f t="shared" si="2122"/>
        <v>239.41612519606616</v>
      </c>
      <c r="BF6770" s="50">
        <f t="shared" si="2128"/>
        <v>391.60856443473216</v>
      </c>
      <c r="BG6770" s="50"/>
      <c r="BH6770" s="17">
        <f t="shared" si="2123"/>
        <v>0</v>
      </c>
      <c r="BI6770" s="17">
        <f t="shared" si="2131"/>
        <v>6770</v>
      </c>
      <c r="BJ6770" s="17">
        <f t="shared" si="2129"/>
        <v>6770</v>
      </c>
      <c r="BK6770" s="150">
        <f t="shared" si="2130"/>
        <v>38126</v>
      </c>
      <c r="BL6770" s="50" t="e">
        <f t="shared" ca="1" si="2124"/>
        <v>#NAME?</v>
      </c>
      <c r="BM6770" s="50" t="e">
        <f t="shared" ca="1" si="2125"/>
        <v>#NAME?</v>
      </c>
      <c r="BN6770" s="50" t="e">
        <f t="shared" ca="1" si="2126"/>
        <v>#NAME?</v>
      </c>
    </row>
    <row r="6771" spans="1:66" x14ac:dyDescent="0.35">
      <c r="A6771" s="48">
        <v>38127</v>
      </c>
      <c r="B6771" s="17">
        <v>2004</v>
      </c>
      <c r="C6771" s="17">
        <v>5</v>
      </c>
      <c r="D6771" s="17">
        <v>141</v>
      </c>
      <c r="E6771" s="17">
        <v>20</v>
      </c>
      <c r="F6771" s="17">
        <v>5</v>
      </c>
      <c r="G6771" s="50">
        <v>5.0999999999999996</v>
      </c>
      <c r="H6771" s="32">
        <v>1.9448104905344079</v>
      </c>
      <c r="I6771" s="50">
        <v>9.5</v>
      </c>
      <c r="J6771" s="13">
        <v>7.6</v>
      </c>
      <c r="K6771" s="13">
        <f t="shared" si="2112"/>
        <v>7.6</v>
      </c>
      <c r="L6771" s="13">
        <f t="shared" si="2113"/>
        <v>1.9499999999999997</v>
      </c>
      <c r="M6771" s="13" t="e">
        <f ca="1">CalcTable[[#This Row],[IWC]]-AE6770</f>
        <v>#NAME?</v>
      </c>
      <c r="N6771" s="13" t="e">
        <f ca="1">IF(CalcTable[[#This Row],[Day of Year]]&lt;123,FCAP,AE6770)</f>
        <v>#NAME?</v>
      </c>
      <c r="O6771" s="17" t="e">
        <f ca="1">IF(IRR_DRIP,5,COUNTIF('IDET Wind Values'!C6755:G6755,"&lt;="&amp;IRR_MAXWIND))</f>
        <v>#NAME?</v>
      </c>
      <c r="P6771" s="13" t="e">
        <f ca="1">CalcTable[[#This Row],[ET_o]]*KL</f>
        <v>#NAME?</v>
      </c>
      <c r="Q6771" s="13" t="e">
        <f ca="1">IF(WILTPT&lt;=0,1,MAX(0,MIN(1,(CalcTable[[#This Row],[IWC]]-WILTPT)/(MAD-WILTPT))))</f>
        <v>#NAME?</v>
      </c>
      <c r="R6771" s="13" t="e">
        <f ca="1">CalcTable[[#This Row],[ETMult]]*CalcTable[[#This Row],[ETb]]</f>
        <v>#NAME?</v>
      </c>
      <c r="S6771" s="13" t="b">
        <f>INDEX(IRR_LIST,CalcTable[[#This Row],[Day of Week]]+1)</f>
        <v>1</v>
      </c>
      <c r="T6771" s="13">
        <f t="shared" ca="1" si="2114"/>
        <v>1.6</v>
      </c>
      <c r="U6771" s="13" t="b">
        <f ca="1">IF(CalcTable[[#This Row],[IrrPrecip]]&gt;=IC_MM,FALSE,TRUE)</f>
        <v>1</v>
      </c>
      <c r="V6771" s="13" t="b">
        <f t="shared" si="2115"/>
        <v>1</v>
      </c>
      <c r="W6771" s="13" t="e">
        <f ca="1">IF(AND(IRR_DRIP=FALSE,CalcTable[[#This Row],[IrrHours]]&lt;=0),FALSE,TRUE)</f>
        <v>#NAME?</v>
      </c>
      <c r="X6771" s="13" t="e">
        <f ca="1">AND(CalcTable[[#This Row],[IrrDay]],CalcTable[[#This Row],[IrrRain]],CalcTable[[#This Row],[IrrWarm]],CalcTable[[#This Row],[IrrWindy]])</f>
        <v>#NAME?</v>
      </c>
      <c r="Y6771" s="13" t="e">
        <f t="shared" ca="1" si="2116"/>
        <v>#NAME?</v>
      </c>
      <c r="Z6771" s="13" t="e">
        <f ca="1">CalcTable[[#This Row],[IrrHours]]/5</f>
        <v>#NAME?</v>
      </c>
      <c r="AA6771" s="13" t="e">
        <f ca="1">IF(CalcTable[[#This Row],[IrrFlag]]=FALSE,0,MAX(0,CalcTable[[#This Row],[VolRednWind]]*(FCAP*IRR_TARGET-CalcTable[[#This Row],[IWC]])))</f>
        <v>#NAME?</v>
      </c>
      <c r="AB6771" s="13" t="e">
        <f ca="1">CalcTable[[#This Row],[IWC]]+CalcTable[[#This Row],[Eff Precip]]+CalcTable[[#This Row],[IrrAmt]]-CalcTable[[#This Row],[AET]]</f>
        <v>#NAME?</v>
      </c>
      <c r="AC6771" s="13" t="e">
        <f ca="1">IF(CalcTable[[#This Row],[PWC]]&gt;FCAP,MIN(24*PERC,MIN(SAT,CalcTable[[#This Row],[PWC]])-FCAP),0)</f>
        <v>#NAME?</v>
      </c>
      <c r="AD6771" s="13" t="e">
        <f ca="1">IF(CalcTable[[#This Row],[PWC]]&gt;SAT,CalcTable[[#This Row],[PWC]]-SAT,0)</f>
        <v>#NAME?</v>
      </c>
      <c r="AE6771" s="13" t="e">
        <f ca="1">CalcTable[[#This Row],[PWC]]-CalcTable[[#This Row],[PercAmt]]-CalcTable[[#This Row],[Runoff]]</f>
        <v>#NAME?</v>
      </c>
      <c r="AF6771" s="13" t="e">
        <f ca="1">CalcTable[[#This Row],[IrrAmt]]/1000*CUR_IRR_AREA*10000/IRR_EFF</f>
        <v>#NAME?</v>
      </c>
      <c r="AG6771" s="147"/>
      <c r="AH6771" s="13"/>
      <c r="AI6771" s="50">
        <v>16.367193910071819</v>
      </c>
      <c r="AJ6771" s="50">
        <v>28.331975152198687</v>
      </c>
      <c r="AK6771" s="50">
        <v>0</v>
      </c>
      <c r="AL6771" s="50">
        <v>0</v>
      </c>
      <c r="AM6771" s="50"/>
      <c r="AN6771" s="50"/>
      <c r="AO6771" s="50"/>
      <c r="AP6771" s="50"/>
      <c r="AQ6771" s="50"/>
      <c r="AR6771" s="50"/>
      <c r="AS6771" s="50"/>
      <c r="AT6771" s="50"/>
      <c r="AU6771" s="50"/>
      <c r="AV6771" s="50"/>
      <c r="AW6771" s="50"/>
      <c r="AX6771" s="50">
        <f t="shared" si="2127"/>
        <v>44.699169062270506</v>
      </c>
      <c r="AY6771" s="50"/>
      <c r="AZ6771" s="50">
        <f t="shared" si="2117"/>
        <v>1071.1234484788815</v>
      </c>
      <c r="BA6771" s="50">
        <f t="shared" si="2118"/>
        <v>1740.5165847786011</v>
      </c>
      <c r="BB6771" s="50">
        <f t="shared" si="2119"/>
        <v>1801.6698536454971</v>
      </c>
      <c r="BC6771" s="17">
        <f t="shared" si="2120"/>
        <v>20045</v>
      </c>
      <c r="BD6771" s="50">
        <f t="shared" si="2121"/>
        <v>44.699169062270506</v>
      </c>
      <c r="BE6771" s="50">
        <f t="shared" si="2122"/>
        <v>1071.1234484788815</v>
      </c>
      <c r="BF6771" s="50">
        <f t="shared" si="2128"/>
        <v>1752.0169773346859</v>
      </c>
      <c r="BG6771" s="50"/>
      <c r="BH6771" s="17">
        <f t="shared" si="2123"/>
        <v>0</v>
      </c>
      <c r="BI6771" s="17">
        <f t="shared" si="2131"/>
        <v>6771</v>
      </c>
      <c r="BJ6771" s="17">
        <f t="shared" si="2129"/>
        <v>6771</v>
      </c>
      <c r="BK6771" s="150">
        <f t="shared" si="2130"/>
        <v>38127</v>
      </c>
      <c r="BL6771" s="50" t="e">
        <f t="shared" ca="1" si="2124"/>
        <v>#NAME?</v>
      </c>
      <c r="BM6771" s="50" t="e">
        <f t="shared" ca="1" si="2125"/>
        <v>#NAME?</v>
      </c>
      <c r="BN6771" s="50" t="e">
        <f t="shared" ca="1" si="2126"/>
        <v>#NAME?</v>
      </c>
    </row>
    <row r="6772" spans="1:66" x14ac:dyDescent="0.35">
      <c r="A6772" s="48">
        <v>38128</v>
      </c>
      <c r="B6772" s="17">
        <v>2004</v>
      </c>
      <c r="C6772" s="17">
        <v>5</v>
      </c>
      <c r="D6772" s="17">
        <v>142</v>
      </c>
      <c r="E6772" s="17">
        <v>21</v>
      </c>
      <c r="F6772" s="17">
        <v>6</v>
      </c>
      <c r="G6772" s="50">
        <v>3.7</v>
      </c>
      <c r="H6772" s="32">
        <v>1.7659087228685673</v>
      </c>
      <c r="I6772" s="50">
        <v>6.666666666666667</v>
      </c>
      <c r="J6772" s="13">
        <v>0</v>
      </c>
      <c r="K6772" s="13">
        <f t="shared" si="2112"/>
        <v>0</v>
      </c>
      <c r="L6772" s="13">
        <f t="shared" si="2113"/>
        <v>0</v>
      </c>
      <c r="M6772" s="13" t="e">
        <f ca="1">CalcTable[[#This Row],[IWC]]-AE6771</f>
        <v>#NAME?</v>
      </c>
      <c r="N6772" s="13" t="e">
        <f ca="1">IF(CalcTable[[#This Row],[Day of Year]]&lt;123,FCAP,AE6771)</f>
        <v>#NAME?</v>
      </c>
      <c r="O6772" s="17" t="e">
        <f ca="1">IF(IRR_DRIP,5,COUNTIF('IDET Wind Values'!C6756:G6756,"&lt;="&amp;IRR_MAXWIND))</f>
        <v>#NAME?</v>
      </c>
      <c r="P6772" s="13" t="e">
        <f ca="1">CalcTable[[#This Row],[ET_o]]*KL</f>
        <v>#NAME?</v>
      </c>
      <c r="Q6772" s="13" t="e">
        <f ca="1">IF(WILTPT&lt;=0,1,MAX(0,MIN(1,(CalcTable[[#This Row],[IWC]]-WILTPT)/(MAD-WILTPT))))</f>
        <v>#NAME?</v>
      </c>
      <c r="R6772" s="13" t="e">
        <f ca="1">CalcTable[[#This Row],[ETMult]]*CalcTable[[#This Row],[ETb]]</f>
        <v>#NAME?</v>
      </c>
      <c r="S6772" s="13" t="b">
        <f>INDEX(IRR_LIST,CalcTable[[#This Row],[Day of Week]]+1)</f>
        <v>0</v>
      </c>
      <c r="T6772" s="13">
        <f t="shared" ca="1" si="2114"/>
        <v>9.1999999999999993</v>
      </c>
      <c r="U6772" s="13" t="b">
        <f ca="1">IF(CalcTable[[#This Row],[IrrPrecip]]&gt;=IC_MM,FALSE,TRUE)</f>
        <v>1</v>
      </c>
      <c r="V6772" s="13" t="b">
        <f t="shared" si="2115"/>
        <v>0</v>
      </c>
      <c r="W6772" s="13" t="e">
        <f ca="1">IF(AND(IRR_DRIP=FALSE,CalcTable[[#This Row],[IrrHours]]&lt;=0),FALSE,TRUE)</f>
        <v>#NAME?</v>
      </c>
      <c r="X6772" s="13" t="e">
        <f ca="1">AND(CalcTable[[#This Row],[IrrDay]],CalcTable[[#This Row],[IrrRain]],CalcTable[[#This Row],[IrrWarm]],CalcTable[[#This Row],[IrrWindy]])</f>
        <v>#NAME?</v>
      </c>
      <c r="Y6772" s="13" t="e">
        <f t="shared" ca="1" si="2116"/>
        <v>#NAME?</v>
      </c>
      <c r="Z6772" s="13" t="e">
        <f ca="1">CalcTable[[#This Row],[IrrHours]]/5</f>
        <v>#NAME?</v>
      </c>
      <c r="AA6772" s="13" t="e">
        <f ca="1">IF(CalcTable[[#This Row],[IrrFlag]]=FALSE,0,MAX(0,CalcTable[[#This Row],[VolRednWind]]*(FCAP*IRR_TARGET-CalcTable[[#This Row],[IWC]])))</f>
        <v>#NAME?</v>
      </c>
      <c r="AB6772" s="13" t="e">
        <f ca="1">CalcTable[[#This Row],[IWC]]+CalcTable[[#This Row],[Eff Precip]]+CalcTable[[#This Row],[IrrAmt]]-CalcTable[[#This Row],[AET]]</f>
        <v>#NAME?</v>
      </c>
      <c r="AC6772" s="13" t="e">
        <f ca="1">IF(CalcTable[[#This Row],[PWC]]&gt;FCAP,MIN(24*PERC,MIN(SAT,CalcTable[[#This Row],[PWC]])-FCAP),0)</f>
        <v>#NAME?</v>
      </c>
      <c r="AD6772" s="13" t="e">
        <f ca="1">IF(CalcTable[[#This Row],[PWC]]&gt;SAT,CalcTable[[#This Row],[PWC]]-SAT,0)</f>
        <v>#NAME?</v>
      </c>
      <c r="AE6772" s="13" t="e">
        <f ca="1">CalcTable[[#This Row],[PWC]]-CalcTable[[#This Row],[PercAmt]]-CalcTable[[#This Row],[Runoff]]</f>
        <v>#NAME?</v>
      </c>
      <c r="AF6772" s="13" t="e">
        <f ca="1">CalcTable[[#This Row],[IrrAmt]]/1000*CUR_IRR_AREA*10000/IRR_EFF</f>
        <v>#NAME?</v>
      </c>
      <c r="AG6772" s="147"/>
      <c r="AH6772" s="13"/>
      <c r="AI6772" s="50">
        <v>0</v>
      </c>
      <c r="AJ6772" s="50">
        <v>0</v>
      </c>
      <c r="AK6772" s="50">
        <v>0</v>
      </c>
      <c r="AL6772" s="50">
        <v>0</v>
      </c>
      <c r="AM6772" s="50"/>
      <c r="AN6772" s="50"/>
      <c r="AO6772" s="50"/>
      <c r="AP6772" s="50"/>
      <c r="AQ6772" s="50"/>
      <c r="AR6772" s="50"/>
      <c r="AS6772" s="50"/>
      <c r="AT6772" s="50"/>
      <c r="AU6772" s="50"/>
      <c r="AV6772" s="50"/>
      <c r="AW6772" s="50"/>
      <c r="AX6772" s="50">
        <f t="shared" si="2127"/>
        <v>0</v>
      </c>
      <c r="AY6772" s="50"/>
      <c r="AZ6772" s="50">
        <f t="shared" si="2117"/>
        <v>0</v>
      </c>
      <c r="BA6772" s="50">
        <f t="shared" si="2118"/>
        <v>0</v>
      </c>
      <c r="BB6772" s="50">
        <f t="shared" si="2119"/>
        <v>0</v>
      </c>
      <c r="BC6772" s="17">
        <f t="shared" si="2120"/>
        <v>20045</v>
      </c>
      <c r="BD6772" s="50">
        <f t="shared" si="2121"/>
        <v>0</v>
      </c>
      <c r="BE6772" s="50">
        <f t="shared" si="2122"/>
        <v>0</v>
      </c>
      <c r="BF6772" s="50">
        <f t="shared" si="2128"/>
        <v>0</v>
      </c>
      <c r="BG6772" s="50"/>
      <c r="BH6772" s="17">
        <f t="shared" si="2123"/>
        <v>0</v>
      </c>
      <c r="BI6772" s="17">
        <f t="shared" si="2131"/>
        <v>6772</v>
      </c>
      <c r="BJ6772" s="17">
        <f t="shared" si="2129"/>
        <v>6772</v>
      </c>
      <c r="BK6772" s="150">
        <f t="shared" si="2130"/>
        <v>38128</v>
      </c>
      <c r="BL6772" s="50" t="e">
        <f t="shared" ca="1" si="2124"/>
        <v>#NAME?</v>
      </c>
      <c r="BM6772" s="50" t="e">
        <f t="shared" ca="1" si="2125"/>
        <v>#NAME?</v>
      </c>
      <c r="BN6772" s="50" t="e">
        <f t="shared" ca="1" si="2126"/>
        <v>#NAME?</v>
      </c>
    </row>
    <row r="6773" spans="1:66" x14ac:dyDescent="0.35">
      <c r="A6773" s="48">
        <v>38129</v>
      </c>
      <c r="B6773" s="17">
        <v>2004</v>
      </c>
      <c r="C6773" s="17">
        <v>5</v>
      </c>
      <c r="D6773" s="17">
        <v>143</v>
      </c>
      <c r="E6773" s="17">
        <v>22</v>
      </c>
      <c r="F6773" s="17">
        <v>7</v>
      </c>
      <c r="G6773" s="50">
        <v>1.4</v>
      </c>
      <c r="H6773" s="32">
        <v>1.3724182970193017</v>
      </c>
      <c r="I6773" s="50">
        <v>9.6666666666666661</v>
      </c>
      <c r="J6773" s="13">
        <v>8.4</v>
      </c>
      <c r="K6773" s="13">
        <f t="shared" si="2112"/>
        <v>8.4</v>
      </c>
      <c r="L6773" s="13">
        <f t="shared" si="2113"/>
        <v>2.5500000000000003</v>
      </c>
      <c r="M6773" s="13" t="e">
        <f ca="1">CalcTable[[#This Row],[IWC]]-AE6772</f>
        <v>#NAME?</v>
      </c>
      <c r="N6773" s="13" t="e">
        <f ca="1">IF(CalcTable[[#This Row],[Day of Year]]&lt;123,FCAP,AE6772)</f>
        <v>#NAME?</v>
      </c>
      <c r="O6773" s="17" t="e">
        <f ca="1">IF(IRR_DRIP,5,COUNTIF('IDET Wind Values'!C6757:G6757,"&lt;="&amp;IRR_MAXWIND))</f>
        <v>#NAME?</v>
      </c>
      <c r="P6773" s="13" t="e">
        <f ca="1">CalcTable[[#This Row],[ET_o]]*KL</f>
        <v>#NAME?</v>
      </c>
      <c r="Q6773" s="13" t="e">
        <f ca="1">IF(WILTPT&lt;=0,1,MAX(0,MIN(1,(CalcTable[[#This Row],[IWC]]-WILTPT)/(MAD-WILTPT))))</f>
        <v>#NAME?</v>
      </c>
      <c r="R6773" s="13" t="e">
        <f ca="1">CalcTable[[#This Row],[ETMult]]*CalcTable[[#This Row],[ETb]]</f>
        <v>#NAME?</v>
      </c>
      <c r="S6773" s="13" t="b">
        <f>INDEX(IRR_LIST,CalcTable[[#This Row],[Day of Week]]+1)</f>
        <v>0</v>
      </c>
      <c r="T6773" s="13">
        <f t="shared" ca="1" si="2114"/>
        <v>7.6</v>
      </c>
      <c r="U6773" s="13" t="b">
        <f ca="1">IF(CalcTable[[#This Row],[IrrPrecip]]&gt;=IC_MM,FALSE,TRUE)</f>
        <v>1</v>
      </c>
      <c r="V6773" s="13" t="b">
        <f t="shared" si="2115"/>
        <v>0</v>
      </c>
      <c r="W6773" s="13" t="e">
        <f ca="1">IF(AND(IRR_DRIP=FALSE,CalcTable[[#This Row],[IrrHours]]&lt;=0),FALSE,TRUE)</f>
        <v>#NAME?</v>
      </c>
      <c r="X6773" s="13" t="e">
        <f ca="1">AND(CalcTable[[#This Row],[IrrDay]],CalcTable[[#This Row],[IrrRain]],CalcTable[[#This Row],[IrrWarm]],CalcTable[[#This Row],[IrrWindy]])</f>
        <v>#NAME?</v>
      </c>
      <c r="Y6773" s="13" t="e">
        <f t="shared" ca="1" si="2116"/>
        <v>#NAME?</v>
      </c>
      <c r="Z6773" s="13" t="e">
        <f ca="1">CalcTable[[#This Row],[IrrHours]]/5</f>
        <v>#NAME?</v>
      </c>
      <c r="AA6773" s="13" t="e">
        <f ca="1">IF(CalcTable[[#This Row],[IrrFlag]]=FALSE,0,MAX(0,CalcTable[[#This Row],[VolRednWind]]*(FCAP*IRR_TARGET-CalcTable[[#This Row],[IWC]])))</f>
        <v>#NAME?</v>
      </c>
      <c r="AB6773" s="13" t="e">
        <f ca="1">CalcTable[[#This Row],[IWC]]+CalcTable[[#This Row],[Eff Precip]]+CalcTable[[#This Row],[IrrAmt]]-CalcTable[[#This Row],[AET]]</f>
        <v>#NAME?</v>
      </c>
      <c r="AC6773" s="13" t="e">
        <f ca="1">IF(CalcTable[[#This Row],[PWC]]&gt;FCAP,MIN(24*PERC,MIN(SAT,CalcTable[[#This Row],[PWC]])-FCAP),0)</f>
        <v>#NAME?</v>
      </c>
      <c r="AD6773" s="13" t="e">
        <f ca="1">IF(CalcTable[[#This Row],[PWC]]&gt;SAT,CalcTable[[#This Row],[PWC]]-SAT,0)</f>
        <v>#NAME?</v>
      </c>
      <c r="AE6773" s="13" t="e">
        <f ca="1">CalcTable[[#This Row],[PWC]]-CalcTable[[#This Row],[PercAmt]]-CalcTable[[#This Row],[Runoff]]</f>
        <v>#NAME?</v>
      </c>
      <c r="AF6773" s="13" t="e">
        <f ca="1">CalcTable[[#This Row],[IrrAmt]]/1000*CUR_IRR_AREA*10000/IRR_EFF</f>
        <v>#NAME?</v>
      </c>
      <c r="AG6773" s="147"/>
      <c r="AH6773" s="13"/>
      <c r="AI6773" s="50">
        <v>0</v>
      </c>
      <c r="AJ6773" s="50">
        <v>0</v>
      </c>
      <c r="AK6773" s="50">
        <v>0</v>
      </c>
      <c r="AL6773" s="50">
        <v>0</v>
      </c>
      <c r="AM6773" s="50"/>
      <c r="AN6773" s="50"/>
      <c r="AO6773" s="50"/>
      <c r="AP6773" s="50"/>
      <c r="AQ6773" s="50"/>
      <c r="AR6773" s="50"/>
      <c r="AS6773" s="50"/>
      <c r="AT6773" s="50"/>
      <c r="AU6773" s="50"/>
      <c r="AV6773" s="50"/>
      <c r="AW6773" s="50"/>
      <c r="AX6773" s="50">
        <f t="shared" si="2127"/>
        <v>0</v>
      </c>
      <c r="AY6773" s="50"/>
      <c r="AZ6773" s="50">
        <f t="shared" si="2117"/>
        <v>0</v>
      </c>
      <c r="BA6773" s="50">
        <f t="shared" si="2118"/>
        <v>0</v>
      </c>
      <c r="BB6773" s="50">
        <f t="shared" si="2119"/>
        <v>0</v>
      </c>
      <c r="BC6773" s="17">
        <f t="shared" si="2120"/>
        <v>20045</v>
      </c>
      <c r="BD6773" s="50">
        <f t="shared" si="2121"/>
        <v>0</v>
      </c>
      <c r="BE6773" s="50">
        <f t="shared" si="2122"/>
        <v>0</v>
      </c>
      <c r="BF6773" s="50">
        <f t="shared" si="2128"/>
        <v>0</v>
      </c>
      <c r="BG6773" s="50"/>
      <c r="BH6773" s="17">
        <f t="shared" si="2123"/>
        <v>0</v>
      </c>
      <c r="BI6773" s="17">
        <f t="shared" si="2131"/>
        <v>6773</v>
      </c>
      <c r="BJ6773" s="17">
        <f t="shared" si="2129"/>
        <v>6773</v>
      </c>
      <c r="BK6773" s="150">
        <f t="shared" si="2130"/>
        <v>38129</v>
      </c>
      <c r="BL6773" s="50" t="e">
        <f t="shared" ca="1" si="2124"/>
        <v>#NAME?</v>
      </c>
      <c r="BM6773" s="50" t="e">
        <f t="shared" ca="1" si="2125"/>
        <v>#NAME?</v>
      </c>
      <c r="BN6773" s="50" t="e">
        <f t="shared" ca="1" si="2126"/>
        <v>#NAME?</v>
      </c>
    </row>
    <row r="6774" spans="1:66" x14ac:dyDescent="0.35">
      <c r="A6774" s="48">
        <v>38130</v>
      </c>
      <c r="B6774" s="17">
        <v>2004</v>
      </c>
      <c r="C6774" s="17">
        <v>5</v>
      </c>
      <c r="D6774" s="17">
        <v>144</v>
      </c>
      <c r="E6774" s="17">
        <v>23</v>
      </c>
      <c r="F6774" s="17">
        <v>1</v>
      </c>
      <c r="G6774" s="50">
        <v>1.1000000000000001</v>
      </c>
      <c r="H6774" s="32">
        <v>2.5231527668646869</v>
      </c>
      <c r="I6774" s="50">
        <v>11.666666666666666</v>
      </c>
      <c r="J6774" s="13">
        <v>0</v>
      </c>
      <c r="K6774" s="13">
        <f t="shared" si="2112"/>
        <v>0</v>
      </c>
      <c r="L6774" s="13">
        <f t="shared" si="2113"/>
        <v>0</v>
      </c>
      <c r="M6774" s="13" t="e">
        <f ca="1">CalcTable[[#This Row],[IWC]]-AE6773</f>
        <v>#NAME?</v>
      </c>
      <c r="N6774" s="13" t="e">
        <f ca="1">IF(CalcTable[[#This Row],[Day of Year]]&lt;123,FCAP,AE6773)</f>
        <v>#NAME?</v>
      </c>
      <c r="O6774" s="17" t="e">
        <f ca="1">IF(IRR_DRIP,5,COUNTIF('IDET Wind Values'!C6758:G6758,"&lt;="&amp;IRR_MAXWIND))</f>
        <v>#NAME?</v>
      </c>
      <c r="P6774" s="13" t="e">
        <f ca="1">CalcTable[[#This Row],[ET_o]]*KL</f>
        <v>#NAME?</v>
      </c>
      <c r="Q6774" s="13" t="e">
        <f ca="1">IF(WILTPT&lt;=0,1,MAX(0,MIN(1,(CalcTable[[#This Row],[IWC]]-WILTPT)/(MAD-WILTPT))))</f>
        <v>#NAME?</v>
      </c>
      <c r="R6774" s="13" t="e">
        <f ca="1">CalcTable[[#This Row],[ETMult]]*CalcTable[[#This Row],[ETb]]</f>
        <v>#NAME?</v>
      </c>
      <c r="S6774" s="13" t="b">
        <f>INDEX(IRR_LIST,CalcTable[[#This Row],[Day of Week]]+1)</f>
        <v>1</v>
      </c>
      <c r="T6774" s="13">
        <f t="shared" ca="1" si="2114"/>
        <v>8.4</v>
      </c>
      <c r="U6774" s="13" t="b">
        <f ca="1">IF(CalcTable[[#This Row],[IrrPrecip]]&gt;=IC_MM,FALSE,TRUE)</f>
        <v>1</v>
      </c>
      <c r="V6774" s="13" t="b">
        <f t="shared" si="2115"/>
        <v>0</v>
      </c>
      <c r="W6774" s="13" t="e">
        <f ca="1">IF(AND(IRR_DRIP=FALSE,CalcTable[[#This Row],[IrrHours]]&lt;=0),FALSE,TRUE)</f>
        <v>#NAME?</v>
      </c>
      <c r="X6774" s="13" t="e">
        <f ca="1">AND(CalcTable[[#This Row],[IrrDay]],CalcTable[[#This Row],[IrrRain]],CalcTable[[#This Row],[IrrWarm]],CalcTable[[#This Row],[IrrWindy]])</f>
        <v>#NAME?</v>
      </c>
      <c r="Y6774" s="13" t="e">
        <f t="shared" ca="1" si="2116"/>
        <v>#NAME?</v>
      </c>
      <c r="Z6774" s="13" t="e">
        <f ca="1">CalcTable[[#This Row],[IrrHours]]/5</f>
        <v>#NAME?</v>
      </c>
      <c r="AA6774" s="13" t="e">
        <f ca="1">IF(CalcTable[[#This Row],[IrrFlag]]=FALSE,0,MAX(0,CalcTable[[#This Row],[VolRednWind]]*(FCAP*IRR_TARGET-CalcTable[[#This Row],[IWC]])))</f>
        <v>#NAME?</v>
      </c>
      <c r="AB6774" s="13" t="e">
        <f ca="1">CalcTable[[#This Row],[IWC]]+CalcTable[[#This Row],[Eff Precip]]+CalcTable[[#This Row],[IrrAmt]]-CalcTable[[#This Row],[AET]]</f>
        <v>#NAME?</v>
      </c>
      <c r="AC6774" s="13" t="e">
        <f ca="1">IF(CalcTable[[#This Row],[PWC]]&gt;FCAP,MIN(24*PERC,MIN(SAT,CalcTable[[#This Row],[PWC]])-FCAP),0)</f>
        <v>#NAME?</v>
      </c>
      <c r="AD6774" s="13" t="e">
        <f ca="1">IF(CalcTable[[#This Row],[PWC]]&gt;SAT,CalcTable[[#This Row],[PWC]]-SAT,0)</f>
        <v>#NAME?</v>
      </c>
      <c r="AE6774" s="13" t="e">
        <f ca="1">CalcTable[[#This Row],[PWC]]-CalcTable[[#This Row],[PercAmt]]-CalcTable[[#This Row],[Runoff]]</f>
        <v>#NAME?</v>
      </c>
      <c r="AF6774" s="13" t="e">
        <f ca="1">CalcTable[[#This Row],[IrrAmt]]/1000*CUR_IRR_AREA*10000/IRR_EFF</f>
        <v>#NAME?</v>
      </c>
      <c r="AG6774" s="147"/>
      <c r="AH6774" s="13"/>
      <c r="AI6774" s="50">
        <v>0</v>
      </c>
      <c r="AJ6774" s="50">
        <v>0</v>
      </c>
      <c r="AK6774" s="50">
        <v>0</v>
      </c>
      <c r="AL6774" s="50">
        <v>0</v>
      </c>
      <c r="AM6774" s="50"/>
      <c r="AN6774" s="50"/>
      <c r="AO6774" s="50"/>
      <c r="AP6774" s="50"/>
      <c r="AQ6774" s="50"/>
      <c r="AR6774" s="50"/>
      <c r="AS6774" s="50"/>
      <c r="AT6774" s="50"/>
      <c r="AU6774" s="50"/>
      <c r="AV6774" s="50"/>
      <c r="AW6774" s="50"/>
      <c r="AX6774" s="50">
        <f t="shared" si="2127"/>
        <v>0</v>
      </c>
      <c r="AY6774" s="50"/>
      <c r="AZ6774" s="50">
        <f t="shared" si="2117"/>
        <v>0</v>
      </c>
      <c r="BA6774" s="50">
        <f t="shared" si="2118"/>
        <v>0</v>
      </c>
      <c r="BB6774" s="50">
        <f t="shared" si="2119"/>
        <v>0</v>
      </c>
      <c r="BC6774" s="17">
        <f t="shared" si="2120"/>
        <v>20045</v>
      </c>
      <c r="BD6774" s="50">
        <f t="shared" si="2121"/>
        <v>0</v>
      </c>
      <c r="BE6774" s="50">
        <f t="shared" si="2122"/>
        <v>0</v>
      </c>
      <c r="BF6774" s="50">
        <f t="shared" si="2128"/>
        <v>0</v>
      </c>
      <c r="BG6774" s="50"/>
      <c r="BH6774" s="17">
        <f t="shared" si="2123"/>
        <v>0</v>
      </c>
      <c r="BI6774" s="17">
        <f t="shared" si="2131"/>
        <v>6774</v>
      </c>
      <c r="BJ6774" s="17">
        <f t="shared" si="2129"/>
        <v>6774</v>
      </c>
      <c r="BK6774" s="150">
        <f t="shared" si="2130"/>
        <v>38130</v>
      </c>
      <c r="BL6774" s="50" t="e">
        <f t="shared" ca="1" si="2124"/>
        <v>#NAME?</v>
      </c>
      <c r="BM6774" s="50" t="e">
        <f t="shared" ca="1" si="2125"/>
        <v>#NAME?</v>
      </c>
      <c r="BN6774" s="50" t="e">
        <f t="shared" ca="1" si="2126"/>
        <v>#NAME?</v>
      </c>
    </row>
    <row r="6775" spans="1:66" x14ac:dyDescent="0.35">
      <c r="A6775" s="48">
        <v>38131</v>
      </c>
      <c r="B6775" s="17">
        <v>2004</v>
      </c>
      <c r="C6775" s="17">
        <v>5</v>
      </c>
      <c r="D6775" s="17">
        <v>145</v>
      </c>
      <c r="E6775" s="17">
        <v>24</v>
      </c>
      <c r="F6775" s="17">
        <v>2</v>
      </c>
      <c r="G6775" s="50">
        <v>0</v>
      </c>
      <c r="H6775" s="32">
        <v>3.0843725160421589</v>
      </c>
      <c r="I6775" s="50">
        <v>4.166666666666667</v>
      </c>
      <c r="J6775" s="13">
        <v>0.4</v>
      </c>
      <c r="K6775" s="13">
        <f t="shared" si="2112"/>
        <v>0.4</v>
      </c>
      <c r="L6775" s="13">
        <f t="shared" si="2113"/>
        <v>0</v>
      </c>
      <c r="M6775" s="13" t="e">
        <f ca="1">CalcTable[[#This Row],[IWC]]-AE6774</f>
        <v>#NAME?</v>
      </c>
      <c r="N6775" s="13" t="e">
        <f ca="1">IF(CalcTable[[#This Row],[Day of Year]]&lt;123,FCAP,AE6774)</f>
        <v>#NAME?</v>
      </c>
      <c r="O6775" s="17" t="e">
        <f ca="1">IF(IRR_DRIP,5,COUNTIF('IDET Wind Values'!C6759:G6759,"&lt;="&amp;IRR_MAXWIND))</f>
        <v>#NAME?</v>
      </c>
      <c r="P6775" s="13" t="e">
        <f ca="1">CalcTable[[#This Row],[ET_o]]*KL</f>
        <v>#NAME?</v>
      </c>
      <c r="Q6775" s="13" t="e">
        <f ca="1">IF(WILTPT&lt;=0,1,MAX(0,MIN(1,(CalcTable[[#This Row],[IWC]]-WILTPT)/(MAD-WILTPT))))</f>
        <v>#NAME?</v>
      </c>
      <c r="R6775" s="13" t="e">
        <f ca="1">CalcTable[[#This Row],[ETMult]]*CalcTable[[#This Row],[ETb]]</f>
        <v>#NAME?</v>
      </c>
      <c r="S6775" s="13" t="b">
        <f>INDEX(IRR_LIST,CalcTable[[#This Row],[Day of Week]]+1)</f>
        <v>0</v>
      </c>
      <c r="T6775" s="13">
        <f t="shared" ca="1" si="2114"/>
        <v>8.4</v>
      </c>
      <c r="U6775" s="13" t="b">
        <f ca="1">IF(CalcTable[[#This Row],[IrrPrecip]]&gt;=IC_MM,FALSE,TRUE)</f>
        <v>1</v>
      </c>
      <c r="V6775" s="13" t="b">
        <f t="shared" si="2115"/>
        <v>0</v>
      </c>
      <c r="W6775" s="13" t="e">
        <f ca="1">IF(AND(IRR_DRIP=FALSE,CalcTable[[#This Row],[IrrHours]]&lt;=0),FALSE,TRUE)</f>
        <v>#NAME?</v>
      </c>
      <c r="X6775" s="13" t="e">
        <f ca="1">AND(CalcTable[[#This Row],[IrrDay]],CalcTable[[#This Row],[IrrRain]],CalcTable[[#This Row],[IrrWarm]],CalcTable[[#This Row],[IrrWindy]])</f>
        <v>#NAME?</v>
      </c>
      <c r="Y6775" s="13" t="e">
        <f t="shared" ca="1" si="2116"/>
        <v>#NAME?</v>
      </c>
      <c r="Z6775" s="13" t="e">
        <f ca="1">CalcTable[[#This Row],[IrrHours]]/5</f>
        <v>#NAME?</v>
      </c>
      <c r="AA6775" s="13" t="e">
        <f ca="1">IF(CalcTable[[#This Row],[IrrFlag]]=FALSE,0,MAX(0,CalcTable[[#This Row],[VolRednWind]]*(FCAP*IRR_TARGET-CalcTable[[#This Row],[IWC]])))</f>
        <v>#NAME?</v>
      </c>
      <c r="AB6775" s="13" t="e">
        <f ca="1">CalcTable[[#This Row],[IWC]]+CalcTable[[#This Row],[Eff Precip]]+CalcTable[[#This Row],[IrrAmt]]-CalcTable[[#This Row],[AET]]</f>
        <v>#NAME?</v>
      </c>
      <c r="AC6775" s="13" t="e">
        <f ca="1">IF(CalcTable[[#This Row],[PWC]]&gt;FCAP,MIN(24*PERC,MIN(SAT,CalcTable[[#This Row],[PWC]])-FCAP),0)</f>
        <v>#NAME?</v>
      </c>
      <c r="AD6775" s="13" t="e">
        <f ca="1">IF(CalcTable[[#This Row],[PWC]]&gt;SAT,CalcTable[[#This Row],[PWC]]-SAT,0)</f>
        <v>#NAME?</v>
      </c>
      <c r="AE6775" s="13" t="e">
        <f ca="1">CalcTable[[#This Row],[PWC]]-CalcTable[[#This Row],[PercAmt]]-CalcTable[[#This Row],[Runoff]]</f>
        <v>#NAME?</v>
      </c>
      <c r="AF6775" s="13" t="e">
        <f ca="1">CalcTable[[#This Row],[IrrAmt]]/1000*CUR_IRR_AREA*10000/IRR_EFF</f>
        <v>#NAME?</v>
      </c>
      <c r="AG6775" s="147"/>
      <c r="AH6775" s="13"/>
      <c r="AI6775" s="50">
        <v>0</v>
      </c>
      <c r="AJ6775" s="50">
        <v>0</v>
      </c>
      <c r="AK6775" s="50">
        <v>0</v>
      </c>
      <c r="AL6775" s="50">
        <v>0</v>
      </c>
      <c r="AM6775" s="50"/>
      <c r="AN6775" s="50"/>
      <c r="AO6775" s="50"/>
      <c r="AP6775" s="50"/>
      <c r="AQ6775" s="50"/>
      <c r="AR6775" s="50"/>
      <c r="AS6775" s="50"/>
      <c r="AT6775" s="50"/>
      <c r="AU6775" s="50"/>
      <c r="AV6775" s="50"/>
      <c r="AW6775" s="50"/>
      <c r="AX6775" s="50">
        <f t="shared" si="2127"/>
        <v>0</v>
      </c>
      <c r="AY6775" s="50"/>
      <c r="AZ6775" s="50">
        <f t="shared" si="2117"/>
        <v>0</v>
      </c>
      <c r="BA6775" s="50">
        <f t="shared" si="2118"/>
        <v>0</v>
      </c>
      <c r="BB6775" s="50">
        <f t="shared" si="2119"/>
        <v>0</v>
      </c>
      <c r="BC6775" s="17">
        <f t="shared" si="2120"/>
        <v>20045</v>
      </c>
      <c r="BD6775" s="50">
        <f t="shared" si="2121"/>
        <v>0</v>
      </c>
      <c r="BE6775" s="50">
        <f t="shared" si="2122"/>
        <v>0</v>
      </c>
      <c r="BF6775" s="50">
        <f t="shared" si="2128"/>
        <v>0</v>
      </c>
      <c r="BG6775" s="50"/>
      <c r="BH6775" s="17">
        <f t="shared" si="2123"/>
        <v>0</v>
      </c>
      <c r="BI6775" s="17">
        <f t="shared" si="2131"/>
        <v>6775</v>
      </c>
      <c r="BJ6775" s="17">
        <f t="shared" si="2129"/>
        <v>6775</v>
      </c>
      <c r="BK6775" s="150">
        <f t="shared" si="2130"/>
        <v>38131</v>
      </c>
      <c r="BL6775" s="50" t="e">
        <f t="shared" ca="1" si="2124"/>
        <v>#NAME?</v>
      </c>
      <c r="BM6775" s="50" t="e">
        <f t="shared" ca="1" si="2125"/>
        <v>#NAME?</v>
      </c>
      <c r="BN6775" s="50" t="e">
        <f t="shared" ca="1" si="2126"/>
        <v>#NAME?</v>
      </c>
    </row>
    <row r="6776" spans="1:66" x14ac:dyDescent="0.35">
      <c r="A6776" s="48">
        <v>38132</v>
      </c>
      <c r="B6776" s="17">
        <v>2004</v>
      </c>
      <c r="C6776" s="17">
        <v>5</v>
      </c>
      <c r="D6776" s="17">
        <v>146</v>
      </c>
      <c r="E6776" s="17">
        <v>25</v>
      </c>
      <c r="F6776" s="17">
        <v>3</v>
      </c>
      <c r="G6776" s="50">
        <v>1.4</v>
      </c>
      <c r="H6776" s="32">
        <v>4.963335287498448</v>
      </c>
      <c r="I6776" s="50">
        <v>5.166666666666667</v>
      </c>
      <c r="J6776" s="13">
        <v>0</v>
      </c>
      <c r="K6776" s="13">
        <f t="shared" si="2112"/>
        <v>0</v>
      </c>
      <c r="L6776" s="13">
        <f t="shared" si="2113"/>
        <v>0</v>
      </c>
      <c r="M6776" s="13" t="e">
        <f ca="1">CalcTable[[#This Row],[IWC]]-AE6775</f>
        <v>#NAME?</v>
      </c>
      <c r="N6776" s="13" t="e">
        <f ca="1">IF(CalcTable[[#This Row],[Day of Year]]&lt;123,FCAP,AE6775)</f>
        <v>#NAME?</v>
      </c>
      <c r="O6776" s="17" t="e">
        <f ca="1">IF(IRR_DRIP,5,COUNTIF('IDET Wind Values'!C6760:G6760,"&lt;="&amp;IRR_MAXWIND))</f>
        <v>#NAME?</v>
      </c>
      <c r="P6776" s="13" t="e">
        <f ca="1">CalcTable[[#This Row],[ET_o]]*KL</f>
        <v>#NAME?</v>
      </c>
      <c r="Q6776" s="13" t="e">
        <f ca="1">IF(WILTPT&lt;=0,1,MAX(0,MIN(1,(CalcTable[[#This Row],[IWC]]-WILTPT)/(MAD-WILTPT))))</f>
        <v>#NAME?</v>
      </c>
      <c r="R6776" s="13" t="e">
        <f ca="1">CalcTable[[#This Row],[ETMult]]*CalcTable[[#This Row],[ETb]]</f>
        <v>#NAME?</v>
      </c>
      <c r="S6776" s="13" t="b">
        <f>INDEX(IRR_LIST,CalcTable[[#This Row],[Day of Week]]+1)</f>
        <v>1</v>
      </c>
      <c r="T6776" s="13">
        <f t="shared" ca="1" si="2114"/>
        <v>0.4</v>
      </c>
      <c r="U6776" s="13" t="b">
        <f ca="1">IF(CalcTable[[#This Row],[IrrPrecip]]&gt;=IC_MM,FALSE,TRUE)</f>
        <v>1</v>
      </c>
      <c r="V6776" s="13" t="b">
        <f t="shared" si="2115"/>
        <v>1</v>
      </c>
      <c r="W6776" s="13" t="e">
        <f ca="1">IF(AND(IRR_DRIP=FALSE,CalcTable[[#This Row],[IrrHours]]&lt;=0),FALSE,TRUE)</f>
        <v>#NAME?</v>
      </c>
      <c r="X6776" s="13" t="e">
        <f ca="1">AND(CalcTable[[#This Row],[IrrDay]],CalcTable[[#This Row],[IrrRain]],CalcTable[[#This Row],[IrrWarm]],CalcTable[[#This Row],[IrrWindy]])</f>
        <v>#NAME?</v>
      </c>
      <c r="Y6776" s="13" t="e">
        <f t="shared" ca="1" si="2116"/>
        <v>#NAME?</v>
      </c>
      <c r="Z6776" s="13" t="e">
        <f ca="1">CalcTable[[#This Row],[IrrHours]]/5</f>
        <v>#NAME?</v>
      </c>
      <c r="AA6776" s="13" t="e">
        <f ca="1">IF(CalcTable[[#This Row],[IrrFlag]]=FALSE,0,MAX(0,CalcTable[[#This Row],[VolRednWind]]*(FCAP*IRR_TARGET-CalcTable[[#This Row],[IWC]])))</f>
        <v>#NAME?</v>
      </c>
      <c r="AB6776" s="13" t="e">
        <f ca="1">CalcTable[[#This Row],[IWC]]+CalcTable[[#This Row],[Eff Precip]]+CalcTable[[#This Row],[IrrAmt]]-CalcTable[[#This Row],[AET]]</f>
        <v>#NAME?</v>
      </c>
      <c r="AC6776" s="13" t="e">
        <f ca="1">IF(CalcTable[[#This Row],[PWC]]&gt;FCAP,MIN(24*PERC,MIN(SAT,CalcTable[[#This Row],[PWC]])-FCAP),0)</f>
        <v>#NAME?</v>
      </c>
      <c r="AD6776" s="13" t="e">
        <f ca="1">IF(CalcTable[[#This Row],[PWC]]&gt;SAT,CalcTable[[#This Row],[PWC]]-SAT,0)</f>
        <v>#NAME?</v>
      </c>
      <c r="AE6776" s="13" t="e">
        <f ca="1">CalcTable[[#This Row],[PWC]]-CalcTable[[#This Row],[PercAmt]]-CalcTable[[#This Row],[Runoff]]</f>
        <v>#NAME?</v>
      </c>
      <c r="AF6776" s="13" t="e">
        <f ca="1">CalcTable[[#This Row],[IrrAmt]]/1000*CUR_IRR_AREA*10000/IRR_EFF</f>
        <v>#NAME?</v>
      </c>
      <c r="AG6776" s="147"/>
      <c r="AH6776" s="13"/>
      <c r="AI6776" s="50">
        <v>0</v>
      </c>
      <c r="AJ6776" s="50">
        <v>0</v>
      </c>
      <c r="AK6776" s="50">
        <v>0</v>
      </c>
      <c r="AL6776" s="50">
        <v>0</v>
      </c>
      <c r="AM6776" s="50"/>
      <c r="AN6776" s="50"/>
      <c r="AO6776" s="50"/>
      <c r="AP6776" s="50"/>
      <c r="AQ6776" s="50"/>
      <c r="AR6776" s="50"/>
      <c r="AS6776" s="50"/>
      <c r="AT6776" s="50"/>
      <c r="AU6776" s="50"/>
      <c r="AV6776" s="50"/>
      <c r="AW6776" s="50"/>
      <c r="AX6776" s="50">
        <f t="shared" si="2127"/>
        <v>0</v>
      </c>
      <c r="AY6776" s="50"/>
      <c r="AZ6776" s="50">
        <f t="shared" si="2117"/>
        <v>0</v>
      </c>
      <c r="BA6776" s="50">
        <f t="shared" si="2118"/>
        <v>0</v>
      </c>
      <c r="BB6776" s="50">
        <f t="shared" si="2119"/>
        <v>0</v>
      </c>
      <c r="BC6776" s="17">
        <f t="shared" si="2120"/>
        <v>20045</v>
      </c>
      <c r="BD6776" s="50">
        <f t="shared" si="2121"/>
        <v>0</v>
      </c>
      <c r="BE6776" s="50">
        <f t="shared" si="2122"/>
        <v>0</v>
      </c>
      <c r="BF6776" s="50">
        <f t="shared" si="2128"/>
        <v>0</v>
      </c>
      <c r="BG6776" s="50"/>
      <c r="BH6776" s="17">
        <f t="shared" si="2123"/>
        <v>0</v>
      </c>
      <c r="BI6776" s="17">
        <f t="shared" si="2131"/>
        <v>6776</v>
      </c>
      <c r="BJ6776" s="17">
        <f t="shared" si="2129"/>
        <v>6776</v>
      </c>
      <c r="BK6776" s="150">
        <f t="shared" si="2130"/>
        <v>38132</v>
      </c>
      <c r="BL6776" s="50" t="e">
        <f t="shared" ca="1" si="2124"/>
        <v>#NAME?</v>
      </c>
      <c r="BM6776" s="50" t="e">
        <f t="shared" ca="1" si="2125"/>
        <v>#NAME?</v>
      </c>
      <c r="BN6776" s="50" t="e">
        <f t="shared" ca="1" si="2126"/>
        <v>#NAME?</v>
      </c>
    </row>
    <row r="6777" spans="1:66" x14ac:dyDescent="0.35">
      <c r="A6777" s="48">
        <v>38133</v>
      </c>
      <c r="B6777" s="17">
        <v>2004</v>
      </c>
      <c r="C6777" s="17">
        <v>5</v>
      </c>
      <c r="D6777" s="17">
        <v>147</v>
      </c>
      <c r="E6777" s="17">
        <v>26</v>
      </c>
      <c r="F6777" s="17">
        <v>4</v>
      </c>
      <c r="G6777" s="50">
        <v>9.6</v>
      </c>
      <c r="H6777" s="32">
        <v>5.12937385731726</v>
      </c>
      <c r="I6777" s="50">
        <v>21</v>
      </c>
      <c r="J6777" s="13">
        <v>0</v>
      </c>
      <c r="K6777" s="13">
        <f t="shared" si="2112"/>
        <v>0</v>
      </c>
      <c r="L6777" s="13">
        <f t="shared" si="2113"/>
        <v>0</v>
      </c>
      <c r="M6777" s="13" t="e">
        <f ca="1">CalcTable[[#This Row],[IWC]]-AE6776</f>
        <v>#NAME?</v>
      </c>
      <c r="N6777" s="13" t="e">
        <f ca="1">IF(CalcTable[[#This Row],[Day of Year]]&lt;123,FCAP,AE6776)</f>
        <v>#NAME?</v>
      </c>
      <c r="O6777" s="17" t="e">
        <f ca="1">IF(IRR_DRIP,5,COUNTIF('IDET Wind Values'!C6761:G6761,"&lt;="&amp;IRR_MAXWIND))</f>
        <v>#NAME?</v>
      </c>
      <c r="P6777" s="13" t="e">
        <f ca="1">CalcTable[[#This Row],[ET_o]]*KL</f>
        <v>#NAME?</v>
      </c>
      <c r="Q6777" s="13" t="e">
        <f ca="1">IF(WILTPT&lt;=0,1,MAX(0,MIN(1,(CalcTable[[#This Row],[IWC]]-WILTPT)/(MAD-WILTPT))))</f>
        <v>#NAME?</v>
      </c>
      <c r="R6777" s="13" t="e">
        <f ca="1">CalcTable[[#This Row],[ETMult]]*CalcTable[[#This Row],[ETb]]</f>
        <v>#NAME?</v>
      </c>
      <c r="S6777" s="13" t="b">
        <f>INDEX(IRR_LIST,CalcTable[[#This Row],[Day of Week]]+1)</f>
        <v>0</v>
      </c>
      <c r="T6777" s="13">
        <f t="shared" ca="1" si="2114"/>
        <v>0.4</v>
      </c>
      <c r="U6777" s="13" t="b">
        <f ca="1">IF(CalcTable[[#This Row],[IrrPrecip]]&gt;=IC_MM,FALSE,TRUE)</f>
        <v>1</v>
      </c>
      <c r="V6777" s="13" t="b">
        <f t="shared" si="2115"/>
        <v>1</v>
      </c>
      <c r="W6777" s="13" t="e">
        <f ca="1">IF(AND(IRR_DRIP=FALSE,CalcTable[[#This Row],[IrrHours]]&lt;=0),FALSE,TRUE)</f>
        <v>#NAME?</v>
      </c>
      <c r="X6777" s="13" t="e">
        <f ca="1">AND(CalcTable[[#This Row],[IrrDay]],CalcTable[[#This Row],[IrrRain]],CalcTable[[#This Row],[IrrWarm]],CalcTable[[#This Row],[IrrWindy]])</f>
        <v>#NAME?</v>
      </c>
      <c r="Y6777" s="13" t="e">
        <f t="shared" ca="1" si="2116"/>
        <v>#NAME?</v>
      </c>
      <c r="Z6777" s="13" t="e">
        <f ca="1">CalcTable[[#This Row],[IrrHours]]/5</f>
        <v>#NAME?</v>
      </c>
      <c r="AA6777" s="13" t="e">
        <f ca="1">IF(CalcTable[[#This Row],[IrrFlag]]=FALSE,0,MAX(0,CalcTable[[#This Row],[VolRednWind]]*(FCAP*IRR_TARGET-CalcTable[[#This Row],[IWC]])))</f>
        <v>#NAME?</v>
      </c>
      <c r="AB6777" s="13" t="e">
        <f ca="1">CalcTable[[#This Row],[IWC]]+CalcTable[[#This Row],[Eff Precip]]+CalcTable[[#This Row],[IrrAmt]]-CalcTable[[#This Row],[AET]]</f>
        <v>#NAME?</v>
      </c>
      <c r="AC6777" s="13" t="e">
        <f ca="1">IF(CalcTable[[#This Row],[PWC]]&gt;FCAP,MIN(24*PERC,MIN(SAT,CalcTable[[#This Row],[PWC]])-FCAP),0)</f>
        <v>#NAME?</v>
      </c>
      <c r="AD6777" s="13" t="e">
        <f ca="1">IF(CalcTable[[#This Row],[PWC]]&gt;SAT,CalcTable[[#This Row],[PWC]]-SAT,0)</f>
        <v>#NAME?</v>
      </c>
      <c r="AE6777" s="13" t="e">
        <f ca="1">CalcTable[[#This Row],[PWC]]-CalcTable[[#This Row],[PercAmt]]-CalcTable[[#This Row],[Runoff]]</f>
        <v>#NAME?</v>
      </c>
      <c r="AF6777" s="13" t="e">
        <f ca="1">CalcTable[[#This Row],[IrrAmt]]/1000*CUR_IRR_AREA*10000/IRR_EFF</f>
        <v>#NAME?</v>
      </c>
      <c r="AG6777" s="147"/>
      <c r="AH6777" s="13"/>
      <c r="AI6777" s="50">
        <v>0</v>
      </c>
      <c r="AJ6777" s="50">
        <v>0</v>
      </c>
      <c r="AK6777" s="50">
        <v>3.600279124438599</v>
      </c>
      <c r="AL6777" s="50">
        <v>8.0939733137229162</v>
      </c>
      <c r="AM6777" s="50"/>
      <c r="AN6777" s="50"/>
      <c r="AO6777" s="50"/>
      <c r="AP6777" s="50"/>
      <c r="AQ6777" s="50"/>
      <c r="AR6777" s="50"/>
      <c r="AS6777" s="50"/>
      <c r="AT6777" s="50"/>
      <c r="AU6777" s="50"/>
      <c r="AV6777" s="50"/>
      <c r="AW6777" s="50"/>
      <c r="AX6777" s="50">
        <f t="shared" si="2127"/>
        <v>11.694252438161515</v>
      </c>
      <c r="AY6777" s="50"/>
      <c r="AZ6777" s="50">
        <f t="shared" si="2117"/>
        <v>290.22731102763834</v>
      </c>
      <c r="BA6777" s="50">
        <f t="shared" si="2118"/>
        <v>446.85792332826861</v>
      </c>
      <c r="BB6777" s="50">
        <f t="shared" si="2119"/>
        <v>460.67827147244185</v>
      </c>
      <c r="BC6777" s="17">
        <f t="shared" si="2120"/>
        <v>20045</v>
      </c>
      <c r="BD6777" s="50">
        <f t="shared" si="2121"/>
        <v>11.694252438161515</v>
      </c>
      <c r="BE6777" s="50">
        <f t="shared" si="2122"/>
        <v>290.22731102763834</v>
      </c>
      <c r="BF6777" s="50">
        <f t="shared" si="2128"/>
        <v>474.71948908290756</v>
      </c>
      <c r="BG6777" s="50"/>
      <c r="BH6777" s="17">
        <f t="shared" si="2123"/>
        <v>0</v>
      </c>
      <c r="BI6777" s="17">
        <f t="shared" si="2131"/>
        <v>6777</v>
      </c>
      <c r="BJ6777" s="17">
        <f t="shared" si="2129"/>
        <v>6777</v>
      </c>
      <c r="BK6777" s="150">
        <f t="shared" si="2130"/>
        <v>38133</v>
      </c>
      <c r="BL6777" s="50" t="e">
        <f t="shared" ca="1" si="2124"/>
        <v>#NAME?</v>
      </c>
      <c r="BM6777" s="50" t="e">
        <f t="shared" ca="1" si="2125"/>
        <v>#NAME?</v>
      </c>
      <c r="BN6777" s="50" t="e">
        <f t="shared" ca="1" si="2126"/>
        <v>#NAME?</v>
      </c>
    </row>
    <row r="6778" spans="1:66" x14ac:dyDescent="0.35">
      <c r="A6778" s="48">
        <v>38134</v>
      </c>
      <c r="B6778" s="17">
        <v>2004</v>
      </c>
      <c r="C6778" s="17">
        <v>5</v>
      </c>
      <c r="D6778" s="17">
        <v>148</v>
      </c>
      <c r="E6778" s="17">
        <v>27</v>
      </c>
      <c r="F6778" s="17">
        <v>5</v>
      </c>
      <c r="G6778" s="50">
        <v>3.9</v>
      </c>
      <c r="H6778" s="32">
        <v>4.6832540996888277</v>
      </c>
      <c r="I6778" s="50">
        <v>9.3333333333333339</v>
      </c>
      <c r="J6778" s="13">
        <v>0.6</v>
      </c>
      <c r="K6778" s="13">
        <f t="shared" si="2112"/>
        <v>0.6</v>
      </c>
      <c r="L6778" s="13">
        <f t="shared" si="2113"/>
        <v>0</v>
      </c>
      <c r="M6778" s="13" t="e">
        <f ca="1">CalcTable[[#This Row],[IWC]]-AE6777</f>
        <v>#NAME?</v>
      </c>
      <c r="N6778" s="13" t="e">
        <f ca="1">IF(CalcTable[[#This Row],[Day of Year]]&lt;123,FCAP,AE6777)</f>
        <v>#NAME?</v>
      </c>
      <c r="O6778" s="17" t="e">
        <f ca="1">IF(IRR_DRIP,5,COUNTIF('IDET Wind Values'!C6762:G6762,"&lt;="&amp;IRR_MAXWIND))</f>
        <v>#NAME?</v>
      </c>
      <c r="P6778" s="13" t="e">
        <f ca="1">CalcTable[[#This Row],[ET_o]]*KL</f>
        <v>#NAME?</v>
      </c>
      <c r="Q6778" s="13" t="e">
        <f ca="1">IF(WILTPT&lt;=0,1,MAX(0,MIN(1,(CalcTable[[#This Row],[IWC]]-WILTPT)/(MAD-WILTPT))))</f>
        <v>#NAME?</v>
      </c>
      <c r="R6778" s="13" t="e">
        <f ca="1">CalcTable[[#This Row],[ETMult]]*CalcTable[[#This Row],[ETb]]</f>
        <v>#NAME?</v>
      </c>
      <c r="S6778" s="13" t="b">
        <f>INDEX(IRR_LIST,CalcTable[[#This Row],[Day of Week]]+1)</f>
        <v>1</v>
      </c>
      <c r="T6778" s="13">
        <f t="shared" ca="1" si="2114"/>
        <v>0</v>
      </c>
      <c r="U6778" s="13" t="b">
        <f ca="1">IF(CalcTable[[#This Row],[IrrPrecip]]&gt;=IC_MM,FALSE,TRUE)</f>
        <v>1</v>
      </c>
      <c r="V6778" s="13" t="b">
        <f t="shared" si="2115"/>
        <v>1</v>
      </c>
      <c r="W6778" s="13" t="e">
        <f ca="1">IF(AND(IRR_DRIP=FALSE,CalcTable[[#This Row],[IrrHours]]&lt;=0),FALSE,TRUE)</f>
        <v>#NAME?</v>
      </c>
      <c r="X6778" s="13" t="e">
        <f ca="1">AND(CalcTable[[#This Row],[IrrDay]],CalcTable[[#This Row],[IrrRain]],CalcTable[[#This Row],[IrrWarm]],CalcTable[[#This Row],[IrrWindy]])</f>
        <v>#NAME?</v>
      </c>
      <c r="Y6778" s="13" t="e">
        <f t="shared" ca="1" si="2116"/>
        <v>#NAME?</v>
      </c>
      <c r="Z6778" s="13" t="e">
        <f ca="1">CalcTable[[#This Row],[IrrHours]]/5</f>
        <v>#NAME?</v>
      </c>
      <c r="AA6778" s="13" t="e">
        <f ca="1">IF(CalcTable[[#This Row],[IrrFlag]]=FALSE,0,MAX(0,CalcTable[[#This Row],[VolRednWind]]*(FCAP*IRR_TARGET-CalcTable[[#This Row],[IWC]])))</f>
        <v>#NAME?</v>
      </c>
      <c r="AB6778" s="13" t="e">
        <f ca="1">CalcTable[[#This Row],[IWC]]+CalcTable[[#This Row],[Eff Precip]]+CalcTable[[#This Row],[IrrAmt]]-CalcTable[[#This Row],[AET]]</f>
        <v>#NAME?</v>
      </c>
      <c r="AC6778" s="13" t="e">
        <f ca="1">IF(CalcTable[[#This Row],[PWC]]&gt;FCAP,MIN(24*PERC,MIN(SAT,CalcTable[[#This Row],[PWC]])-FCAP),0)</f>
        <v>#NAME?</v>
      </c>
      <c r="AD6778" s="13" t="e">
        <f ca="1">IF(CalcTable[[#This Row],[PWC]]&gt;SAT,CalcTable[[#This Row],[PWC]]-SAT,0)</f>
        <v>#NAME?</v>
      </c>
      <c r="AE6778" s="13" t="e">
        <f ca="1">CalcTable[[#This Row],[PWC]]-CalcTable[[#This Row],[PercAmt]]-CalcTable[[#This Row],[Runoff]]</f>
        <v>#NAME?</v>
      </c>
      <c r="AF6778" s="13" t="e">
        <f ca="1">CalcTable[[#This Row],[IrrAmt]]/1000*CUR_IRR_AREA*10000/IRR_EFF</f>
        <v>#NAME?</v>
      </c>
      <c r="AG6778" s="147"/>
      <c r="AH6778" s="13"/>
      <c r="AI6778" s="50">
        <v>0</v>
      </c>
      <c r="AJ6778" s="50">
        <v>0</v>
      </c>
      <c r="AK6778" s="50">
        <v>0</v>
      </c>
      <c r="AL6778" s="50">
        <v>0</v>
      </c>
      <c r="AM6778" s="50"/>
      <c r="AN6778" s="50"/>
      <c r="AO6778" s="50"/>
      <c r="AP6778" s="50"/>
      <c r="AQ6778" s="50"/>
      <c r="AR6778" s="50"/>
      <c r="AS6778" s="50"/>
      <c r="AT6778" s="50"/>
      <c r="AU6778" s="50"/>
      <c r="AV6778" s="50"/>
      <c r="AW6778" s="50"/>
      <c r="AX6778" s="50">
        <f t="shared" si="2127"/>
        <v>0</v>
      </c>
      <c r="AY6778" s="50"/>
      <c r="AZ6778" s="50">
        <f t="shared" si="2117"/>
        <v>0</v>
      </c>
      <c r="BA6778" s="50">
        <f t="shared" si="2118"/>
        <v>0</v>
      </c>
      <c r="BB6778" s="50">
        <f t="shared" si="2119"/>
        <v>0</v>
      </c>
      <c r="BC6778" s="17">
        <f t="shared" si="2120"/>
        <v>20045</v>
      </c>
      <c r="BD6778" s="50">
        <f t="shared" si="2121"/>
        <v>0</v>
      </c>
      <c r="BE6778" s="50">
        <f t="shared" si="2122"/>
        <v>0</v>
      </c>
      <c r="BF6778" s="50">
        <f t="shared" si="2128"/>
        <v>0</v>
      </c>
      <c r="BG6778" s="50"/>
      <c r="BH6778" s="17">
        <f t="shared" si="2123"/>
        <v>0</v>
      </c>
      <c r="BI6778" s="17">
        <f t="shared" si="2131"/>
        <v>6778</v>
      </c>
      <c r="BJ6778" s="17">
        <f t="shared" si="2129"/>
        <v>6778</v>
      </c>
      <c r="BK6778" s="150">
        <f t="shared" si="2130"/>
        <v>38134</v>
      </c>
      <c r="BL6778" s="50" t="e">
        <f t="shared" ca="1" si="2124"/>
        <v>#NAME?</v>
      </c>
      <c r="BM6778" s="50" t="e">
        <f t="shared" ca="1" si="2125"/>
        <v>#NAME?</v>
      </c>
      <c r="BN6778" s="50" t="e">
        <f t="shared" ca="1" si="2126"/>
        <v>#NAME?</v>
      </c>
    </row>
    <row r="6779" spans="1:66" x14ac:dyDescent="0.35">
      <c r="A6779" s="48">
        <v>38135</v>
      </c>
      <c r="B6779" s="17">
        <v>2004</v>
      </c>
      <c r="C6779" s="17">
        <v>5</v>
      </c>
      <c r="D6779" s="17">
        <v>149</v>
      </c>
      <c r="E6779" s="17">
        <v>28</v>
      </c>
      <c r="F6779" s="17">
        <v>6</v>
      </c>
      <c r="G6779" s="50">
        <v>6.7</v>
      </c>
      <c r="H6779" s="32">
        <v>4.113766378090804</v>
      </c>
      <c r="I6779" s="50">
        <v>11.666666666666666</v>
      </c>
      <c r="J6779" s="13">
        <v>3.2</v>
      </c>
      <c r="K6779" s="13">
        <f t="shared" si="2112"/>
        <v>3.2</v>
      </c>
      <c r="L6779" s="13">
        <f t="shared" si="2113"/>
        <v>0</v>
      </c>
      <c r="M6779" s="13" t="e">
        <f ca="1">CalcTable[[#This Row],[IWC]]-AE6778</f>
        <v>#NAME?</v>
      </c>
      <c r="N6779" s="13" t="e">
        <f ca="1">IF(CalcTable[[#This Row],[Day of Year]]&lt;123,FCAP,AE6778)</f>
        <v>#NAME?</v>
      </c>
      <c r="O6779" s="17" t="e">
        <f ca="1">IF(IRR_DRIP,5,COUNTIF('IDET Wind Values'!C6763:G6763,"&lt;="&amp;IRR_MAXWIND))</f>
        <v>#NAME?</v>
      </c>
      <c r="P6779" s="13" t="e">
        <f ca="1">CalcTable[[#This Row],[ET_o]]*KL</f>
        <v>#NAME?</v>
      </c>
      <c r="Q6779" s="13" t="e">
        <f ca="1">IF(WILTPT&lt;=0,1,MAX(0,MIN(1,(CalcTable[[#This Row],[IWC]]-WILTPT)/(MAD-WILTPT))))</f>
        <v>#NAME?</v>
      </c>
      <c r="R6779" s="13" t="e">
        <f ca="1">CalcTable[[#This Row],[ETMult]]*CalcTable[[#This Row],[ETb]]</f>
        <v>#NAME?</v>
      </c>
      <c r="S6779" s="13" t="b">
        <f>INDEX(IRR_LIST,CalcTable[[#This Row],[Day of Week]]+1)</f>
        <v>0</v>
      </c>
      <c r="T6779" s="13">
        <f t="shared" ca="1" si="2114"/>
        <v>0.6</v>
      </c>
      <c r="U6779" s="13" t="b">
        <f ca="1">IF(CalcTable[[#This Row],[IrrPrecip]]&gt;=IC_MM,FALSE,TRUE)</f>
        <v>1</v>
      </c>
      <c r="V6779" s="13" t="b">
        <f t="shared" si="2115"/>
        <v>1</v>
      </c>
      <c r="W6779" s="13" t="e">
        <f ca="1">IF(AND(IRR_DRIP=FALSE,CalcTable[[#This Row],[IrrHours]]&lt;=0),FALSE,TRUE)</f>
        <v>#NAME?</v>
      </c>
      <c r="X6779" s="13" t="e">
        <f ca="1">AND(CalcTable[[#This Row],[IrrDay]],CalcTable[[#This Row],[IrrRain]],CalcTable[[#This Row],[IrrWarm]],CalcTable[[#This Row],[IrrWindy]])</f>
        <v>#NAME?</v>
      </c>
      <c r="Y6779" s="13" t="e">
        <f t="shared" ca="1" si="2116"/>
        <v>#NAME?</v>
      </c>
      <c r="Z6779" s="13" t="e">
        <f ca="1">CalcTable[[#This Row],[IrrHours]]/5</f>
        <v>#NAME?</v>
      </c>
      <c r="AA6779" s="13" t="e">
        <f ca="1">IF(CalcTable[[#This Row],[IrrFlag]]=FALSE,0,MAX(0,CalcTable[[#This Row],[VolRednWind]]*(FCAP*IRR_TARGET-CalcTable[[#This Row],[IWC]])))</f>
        <v>#NAME?</v>
      </c>
      <c r="AB6779" s="13" t="e">
        <f ca="1">CalcTable[[#This Row],[IWC]]+CalcTable[[#This Row],[Eff Precip]]+CalcTable[[#This Row],[IrrAmt]]-CalcTable[[#This Row],[AET]]</f>
        <v>#NAME?</v>
      </c>
      <c r="AC6779" s="13" t="e">
        <f ca="1">IF(CalcTable[[#This Row],[PWC]]&gt;FCAP,MIN(24*PERC,MIN(SAT,CalcTable[[#This Row],[PWC]])-FCAP),0)</f>
        <v>#NAME?</v>
      </c>
      <c r="AD6779" s="13" t="e">
        <f ca="1">IF(CalcTable[[#This Row],[PWC]]&gt;SAT,CalcTable[[#This Row],[PWC]]-SAT,0)</f>
        <v>#NAME?</v>
      </c>
      <c r="AE6779" s="13" t="e">
        <f ca="1">CalcTable[[#This Row],[PWC]]-CalcTable[[#This Row],[PercAmt]]-CalcTable[[#This Row],[Runoff]]</f>
        <v>#NAME?</v>
      </c>
      <c r="AF6779" s="13" t="e">
        <f ca="1">CalcTable[[#This Row],[IrrAmt]]/1000*CUR_IRR_AREA*10000/IRR_EFF</f>
        <v>#NAME?</v>
      </c>
      <c r="AG6779" s="147"/>
      <c r="AH6779" s="13"/>
      <c r="AI6779" s="50">
        <v>0</v>
      </c>
      <c r="AJ6779" s="50">
        <v>0</v>
      </c>
      <c r="AK6779" s="50">
        <v>0</v>
      </c>
      <c r="AL6779" s="50">
        <v>4.9539968192902215</v>
      </c>
      <c r="AM6779" s="50"/>
      <c r="AN6779" s="50"/>
      <c r="AO6779" s="50"/>
      <c r="AP6779" s="50"/>
      <c r="AQ6779" s="50"/>
      <c r="AR6779" s="50"/>
      <c r="AS6779" s="50"/>
      <c r="AT6779" s="50"/>
      <c r="AU6779" s="50"/>
      <c r="AV6779" s="50"/>
      <c r="AW6779" s="50"/>
      <c r="AX6779" s="50">
        <f t="shared" si="2127"/>
        <v>4.9539968192902215</v>
      </c>
      <c r="AY6779" s="50"/>
      <c r="AZ6779" s="50">
        <f t="shared" si="2117"/>
        <v>145.31724003251318</v>
      </c>
      <c r="BA6779" s="50">
        <f t="shared" si="2118"/>
        <v>223.74241719291715</v>
      </c>
      <c r="BB6779" s="50">
        <f t="shared" si="2119"/>
        <v>230.66228576589396</v>
      </c>
      <c r="BC6779" s="17">
        <f t="shared" si="2120"/>
        <v>20045</v>
      </c>
      <c r="BD6779" s="50">
        <f t="shared" si="2121"/>
        <v>4.9539968192902215</v>
      </c>
      <c r="BE6779" s="50">
        <f t="shared" si="2122"/>
        <v>145.31724003251318</v>
      </c>
      <c r="BF6779" s="50">
        <f t="shared" si="2128"/>
        <v>237.69274400438306</v>
      </c>
      <c r="BG6779" s="50"/>
      <c r="BH6779" s="17">
        <f t="shared" si="2123"/>
        <v>0</v>
      </c>
      <c r="BI6779" s="17">
        <f t="shared" si="2131"/>
        <v>6779</v>
      </c>
      <c r="BJ6779" s="17">
        <f t="shared" si="2129"/>
        <v>6779</v>
      </c>
      <c r="BK6779" s="150">
        <f t="shared" si="2130"/>
        <v>38135</v>
      </c>
      <c r="BL6779" s="50" t="e">
        <f t="shared" ca="1" si="2124"/>
        <v>#NAME?</v>
      </c>
      <c r="BM6779" s="50" t="e">
        <f t="shared" ca="1" si="2125"/>
        <v>#NAME?</v>
      </c>
      <c r="BN6779" s="50" t="e">
        <f t="shared" ca="1" si="2126"/>
        <v>#NAME?</v>
      </c>
    </row>
    <row r="6780" spans="1:66" x14ac:dyDescent="0.35">
      <c r="A6780" s="48">
        <v>38136</v>
      </c>
      <c r="B6780" s="17">
        <v>2004</v>
      </c>
      <c r="C6780" s="17">
        <v>5</v>
      </c>
      <c r="D6780" s="17">
        <v>150</v>
      </c>
      <c r="E6780" s="17">
        <v>29</v>
      </c>
      <c r="F6780" s="17">
        <v>7</v>
      </c>
      <c r="G6780" s="50">
        <v>7.4</v>
      </c>
      <c r="H6780" s="32">
        <v>3.9349300982432993</v>
      </c>
      <c r="I6780" s="50">
        <v>17.5</v>
      </c>
      <c r="J6780" s="13">
        <v>1.9</v>
      </c>
      <c r="K6780" s="13">
        <f t="shared" si="2112"/>
        <v>1.9</v>
      </c>
      <c r="L6780" s="13">
        <f t="shared" si="2113"/>
        <v>0</v>
      </c>
      <c r="M6780" s="13" t="e">
        <f ca="1">CalcTable[[#This Row],[IWC]]-AE6779</f>
        <v>#NAME?</v>
      </c>
      <c r="N6780" s="13" t="e">
        <f ca="1">IF(CalcTable[[#This Row],[Day of Year]]&lt;123,FCAP,AE6779)</f>
        <v>#NAME?</v>
      </c>
      <c r="O6780" s="17" t="e">
        <f ca="1">IF(IRR_DRIP,5,COUNTIF('IDET Wind Values'!C6764:G6764,"&lt;="&amp;IRR_MAXWIND))</f>
        <v>#NAME?</v>
      </c>
      <c r="P6780" s="13" t="e">
        <f ca="1">CalcTable[[#This Row],[ET_o]]*KL</f>
        <v>#NAME?</v>
      </c>
      <c r="Q6780" s="13" t="e">
        <f ca="1">IF(WILTPT&lt;=0,1,MAX(0,MIN(1,(CalcTable[[#This Row],[IWC]]-WILTPT)/(MAD-WILTPT))))</f>
        <v>#NAME?</v>
      </c>
      <c r="R6780" s="13" t="e">
        <f ca="1">CalcTable[[#This Row],[ETMult]]*CalcTable[[#This Row],[ETb]]</f>
        <v>#NAME?</v>
      </c>
      <c r="S6780" s="13" t="b">
        <f>INDEX(IRR_LIST,CalcTable[[#This Row],[Day of Week]]+1)</f>
        <v>0</v>
      </c>
      <c r="T6780" s="13">
        <f t="shared" ca="1" si="2114"/>
        <v>3.8000000000000003</v>
      </c>
      <c r="U6780" s="13" t="b">
        <f ca="1">IF(CalcTable[[#This Row],[IrrPrecip]]&gt;=IC_MM,FALSE,TRUE)</f>
        <v>1</v>
      </c>
      <c r="V6780" s="13" t="b">
        <f t="shared" si="2115"/>
        <v>1</v>
      </c>
      <c r="W6780" s="13" t="e">
        <f ca="1">IF(AND(IRR_DRIP=FALSE,CalcTable[[#This Row],[IrrHours]]&lt;=0),FALSE,TRUE)</f>
        <v>#NAME?</v>
      </c>
      <c r="X6780" s="13" t="e">
        <f ca="1">AND(CalcTable[[#This Row],[IrrDay]],CalcTable[[#This Row],[IrrRain]],CalcTable[[#This Row],[IrrWarm]],CalcTable[[#This Row],[IrrWindy]])</f>
        <v>#NAME?</v>
      </c>
      <c r="Y6780" s="13" t="e">
        <f t="shared" ca="1" si="2116"/>
        <v>#NAME?</v>
      </c>
      <c r="Z6780" s="13" t="e">
        <f ca="1">CalcTable[[#This Row],[IrrHours]]/5</f>
        <v>#NAME?</v>
      </c>
      <c r="AA6780" s="13" t="e">
        <f ca="1">IF(CalcTable[[#This Row],[IrrFlag]]=FALSE,0,MAX(0,CalcTable[[#This Row],[VolRednWind]]*(FCAP*IRR_TARGET-CalcTable[[#This Row],[IWC]])))</f>
        <v>#NAME?</v>
      </c>
      <c r="AB6780" s="13" t="e">
        <f ca="1">CalcTable[[#This Row],[IWC]]+CalcTable[[#This Row],[Eff Precip]]+CalcTable[[#This Row],[IrrAmt]]-CalcTable[[#This Row],[AET]]</f>
        <v>#NAME?</v>
      </c>
      <c r="AC6780" s="13" t="e">
        <f ca="1">IF(CalcTable[[#This Row],[PWC]]&gt;FCAP,MIN(24*PERC,MIN(SAT,CalcTable[[#This Row],[PWC]])-FCAP),0)</f>
        <v>#NAME?</v>
      </c>
      <c r="AD6780" s="13" t="e">
        <f ca="1">IF(CalcTable[[#This Row],[PWC]]&gt;SAT,CalcTable[[#This Row],[PWC]]-SAT,0)</f>
        <v>#NAME?</v>
      </c>
      <c r="AE6780" s="13" t="e">
        <f ca="1">CalcTable[[#This Row],[PWC]]-CalcTable[[#This Row],[PercAmt]]-CalcTable[[#This Row],[Runoff]]</f>
        <v>#NAME?</v>
      </c>
      <c r="AF6780" s="13" t="e">
        <f ca="1">CalcTable[[#This Row],[IrrAmt]]/1000*CUR_IRR_AREA*10000/IRR_EFF</f>
        <v>#NAME?</v>
      </c>
      <c r="AG6780" s="147"/>
      <c r="AH6780" s="13"/>
      <c r="AI6780" s="50">
        <v>0</v>
      </c>
      <c r="AJ6780" s="50">
        <v>0</v>
      </c>
      <c r="AK6780" s="50">
        <v>0</v>
      </c>
      <c r="AL6780" s="50">
        <v>0</v>
      </c>
      <c r="AM6780" s="50"/>
      <c r="AN6780" s="50"/>
      <c r="AO6780" s="50"/>
      <c r="AP6780" s="50"/>
      <c r="AQ6780" s="50"/>
      <c r="AR6780" s="50"/>
      <c r="AS6780" s="50"/>
      <c r="AT6780" s="50"/>
      <c r="AU6780" s="50"/>
      <c r="AV6780" s="50"/>
      <c r="AW6780" s="50"/>
      <c r="AX6780" s="50">
        <f t="shared" si="2127"/>
        <v>0</v>
      </c>
      <c r="AY6780" s="50"/>
      <c r="AZ6780" s="50">
        <f t="shared" si="2117"/>
        <v>0</v>
      </c>
      <c r="BA6780" s="50">
        <f t="shared" si="2118"/>
        <v>0</v>
      </c>
      <c r="BB6780" s="50">
        <f t="shared" si="2119"/>
        <v>0</v>
      </c>
      <c r="BC6780" s="17">
        <f t="shared" si="2120"/>
        <v>20045</v>
      </c>
      <c r="BD6780" s="50">
        <f t="shared" si="2121"/>
        <v>0</v>
      </c>
      <c r="BE6780" s="50">
        <f t="shared" si="2122"/>
        <v>0</v>
      </c>
      <c r="BF6780" s="50">
        <f t="shared" si="2128"/>
        <v>0</v>
      </c>
      <c r="BG6780" s="50"/>
      <c r="BH6780" s="17">
        <f t="shared" si="2123"/>
        <v>0</v>
      </c>
      <c r="BI6780" s="17">
        <f t="shared" si="2131"/>
        <v>6780</v>
      </c>
      <c r="BJ6780" s="17">
        <f t="shared" si="2129"/>
        <v>6780</v>
      </c>
      <c r="BK6780" s="150">
        <f t="shared" si="2130"/>
        <v>38136</v>
      </c>
      <c r="BL6780" s="50" t="e">
        <f t="shared" ca="1" si="2124"/>
        <v>#NAME?</v>
      </c>
      <c r="BM6780" s="50" t="e">
        <f t="shared" ca="1" si="2125"/>
        <v>#NAME?</v>
      </c>
      <c r="BN6780" s="50" t="e">
        <f t="shared" ca="1" si="2126"/>
        <v>#NAME?</v>
      </c>
    </row>
    <row r="6781" spans="1:66" x14ac:dyDescent="0.35">
      <c r="A6781" s="48">
        <v>38137</v>
      </c>
      <c r="B6781" s="17">
        <v>2004</v>
      </c>
      <c r="C6781" s="17">
        <v>5</v>
      </c>
      <c r="D6781" s="17">
        <v>151</v>
      </c>
      <c r="E6781" s="17">
        <v>30</v>
      </c>
      <c r="F6781" s="17">
        <v>1</v>
      </c>
      <c r="G6781" s="50">
        <v>7.2</v>
      </c>
      <c r="H6781" s="32">
        <v>4.3592823245960419</v>
      </c>
      <c r="I6781" s="50">
        <v>15</v>
      </c>
      <c r="J6781" s="13">
        <v>0</v>
      </c>
      <c r="K6781" s="13">
        <f t="shared" si="2112"/>
        <v>0</v>
      </c>
      <c r="L6781" s="13">
        <f t="shared" si="2113"/>
        <v>0</v>
      </c>
      <c r="M6781" s="13" t="e">
        <f ca="1">CalcTable[[#This Row],[IWC]]-AE6780</f>
        <v>#NAME?</v>
      </c>
      <c r="N6781" s="13" t="e">
        <f ca="1">IF(CalcTable[[#This Row],[Day of Year]]&lt;123,FCAP,AE6780)</f>
        <v>#NAME?</v>
      </c>
      <c r="O6781" s="17" t="e">
        <f ca="1">IF(IRR_DRIP,5,COUNTIF('IDET Wind Values'!C6765:G6765,"&lt;="&amp;IRR_MAXWIND))</f>
        <v>#NAME?</v>
      </c>
      <c r="P6781" s="13" t="e">
        <f ca="1">CalcTable[[#This Row],[ET_o]]*KL</f>
        <v>#NAME?</v>
      </c>
      <c r="Q6781" s="13" t="e">
        <f ca="1">IF(WILTPT&lt;=0,1,MAX(0,MIN(1,(CalcTable[[#This Row],[IWC]]-WILTPT)/(MAD-WILTPT))))</f>
        <v>#NAME?</v>
      </c>
      <c r="R6781" s="13" t="e">
        <f ca="1">CalcTable[[#This Row],[ETMult]]*CalcTable[[#This Row],[ETb]]</f>
        <v>#NAME?</v>
      </c>
      <c r="S6781" s="13" t="b">
        <f>INDEX(IRR_LIST,CalcTable[[#This Row],[Day of Week]]+1)</f>
        <v>1</v>
      </c>
      <c r="T6781" s="13">
        <f t="shared" ca="1" si="2114"/>
        <v>5.0999999999999996</v>
      </c>
      <c r="U6781" s="13" t="b">
        <f ca="1">IF(CalcTable[[#This Row],[IrrPrecip]]&gt;=IC_MM,FALSE,TRUE)</f>
        <v>1</v>
      </c>
      <c r="V6781" s="13" t="b">
        <f t="shared" si="2115"/>
        <v>1</v>
      </c>
      <c r="W6781" s="13" t="e">
        <f ca="1">IF(AND(IRR_DRIP=FALSE,CalcTable[[#This Row],[IrrHours]]&lt;=0),FALSE,TRUE)</f>
        <v>#NAME?</v>
      </c>
      <c r="X6781" s="13" t="e">
        <f ca="1">AND(CalcTable[[#This Row],[IrrDay]],CalcTable[[#This Row],[IrrRain]],CalcTable[[#This Row],[IrrWarm]],CalcTable[[#This Row],[IrrWindy]])</f>
        <v>#NAME?</v>
      </c>
      <c r="Y6781" s="13" t="e">
        <f t="shared" ca="1" si="2116"/>
        <v>#NAME?</v>
      </c>
      <c r="Z6781" s="13" t="e">
        <f ca="1">CalcTable[[#This Row],[IrrHours]]/5</f>
        <v>#NAME?</v>
      </c>
      <c r="AA6781" s="13" t="e">
        <f ca="1">IF(CalcTable[[#This Row],[IrrFlag]]=FALSE,0,MAX(0,CalcTable[[#This Row],[VolRednWind]]*(FCAP*IRR_TARGET-CalcTable[[#This Row],[IWC]])))</f>
        <v>#NAME?</v>
      </c>
      <c r="AB6781" s="13" t="e">
        <f ca="1">CalcTable[[#This Row],[IWC]]+CalcTable[[#This Row],[Eff Precip]]+CalcTable[[#This Row],[IrrAmt]]-CalcTable[[#This Row],[AET]]</f>
        <v>#NAME?</v>
      </c>
      <c r="AC6781" s="13" t="e">
        <f ca="1">IF(CalcTable[[#This Row],[PWC]]&gt;FCAP,MIN(24*PERC,MIN(SAT,CalcTable[[#This Row],[PWC]])-FCAP),0)</f>
        <v>#NAME?</v>
      </c>
      <c r="AD6781" s="13" t="e">
        <f ca="1">IF(CalcTable[[#This Row],[PWC]]&gt;SAT,CalcTable[[#This Row],[PWC]]-SAT,0)</f>
        <v>#NAME?</v>
      </c>
      <c r="AE6781" s="13" t="e">
        <f ca="1">CalcTable[[#This Row],[PWC]]-CalcTable[[#This Row],[PercAmt]]-CalcTable[[#This Row],[Runoff]]</f>
        <v>#NAME?</v>
      </c>
      <c r="AF6781" s="13" t="e">
        <f ca="1">CalcTable[[#This Row],[IrrAmt]]/1000*CUR_IRR_AREA*10000/IRR_EFF</f>
        <v>#NAME?</v>
      </c>
      <c r="AG6781" s="147"/>
      <c r="AH6781" s="13"/>
      <c r="AI6781" s="50">
        <v>6.6668553840423961</v>
      </c>
      <c r="AJ6781" s="50">
        <v>10.393830259857646</v>
      </c>
      <c r="AK6781" s="50">
        <v>0</v>
      </c>
      <c r="AL6781" s="50">
        <v>0</v>
      </c>
      <c r="AM6781" s="50"/>
      <c r="AN6781" s="50"/>
      <c r="AO6781" s="50"/>
      <c r="AP6781" s="50"/>
      <c r="AQ6781" s="50"/>
      <c r="AR6781" s="50"/>
      <c r="AS6781" s="50"/>
      <c r="AT6781" s="50"/>
      <c r="AU6781" s="50"/>
      <c r="AV6781" s="50"/>
      <c r="AW6781" s="50"/>
      <c r="AX6781" s="50">
        <f t="shared" si="2127"/>
        <v>17.060685643900044</v>
      </c>
      <c r="AY6781" s="50"/>
      <c r="AZ6781" s="50">
        <f t="shared" si="2117"/>
        <v>402.66623325511284</v>
      </c>
      <c r="BA6781" s="50">
        <f t="shared" si="2118"/>
        <v>653.48209037939125</v>
      </c>
      <c r="BB6781" s="50">
        <f t="shared" si="2119"/>
        <v>676.37933088387763</v>
      </c>
      <c r="BC6781" s="17">
        <f t="shared" si="2120"/>
        <v>20045</v>
      </c>
      <c r="BD6781" s="50">
        <f t="shared" si="2121"/>
        <v>17.060685643900044</v>
      </c>
      <c r="BE6781" s="50">
        <f t="shared" si="2122"/>
        <v>402.66623325511284</v>
      </c>
      <c r="BF6781" s="50">
        <f t="shared" si="2128"/>
        <v>658.63377173212518</v>
      </c>
      <c r="BG6781" s="50"/>
      <c r="BH6781" s="17">
        <f t="shared" si="2123"/>
        <v>0</v>
      </c>
      <c r="BI6781" s="17">
        <f t="shared" si="2131"/>
        <v>6781</v>
      </c>
      <c r="BJ6781" s="17">
        <f t="shared" si="2129"/>
        <v>6781</v>
      </c>
      <c r="BK6781" s="150">
        <f t="shared" si="2130"/>
        <v>38137</v>
      </c>
      <c r="BL6781" s="50" t="e">
        <f t="shared" ca="1" si="2124"/>
        <v>#NAME?</v>
      </c>
      <c r="BM6781" s="50" t="e">
        <f t="shared" ca="1" si="2125"/>
        <v>#NAME?</v>
      </c>
      <c r="BN6781" s="50" t="e">
        <f t="shared" ca="1" si="2126"/>
        <v>#NAME?</v>
      </c>
    </row>
    <row r="6782" spans="1:66" x14ac:dyDescent="0.35">
      <c r="A6782" s="48">
        <v>38138</v>
      </c>
      <c r="B6782" s="17">
        <v>2004</v>
      </c>
      <c r="C6782" s="17">
        <v>5</v>
      </c>
      <c r="D6782" s="17">
        <v>152</v>
      </c>
      <c r="E6782" s="17">
        <v>31</v>
      </c>
      <c r="F6782" s="17">
        <v>2</v>
      </c>
      <c r="G6782" s="50">
        <v>7.3</v>
      </c>
      <c r="H6782" s="32">
        <v>4.5518896719317441</v>
      </c>
      <c r="I6782" s="50">
        <v>11.666666666666666</v>
      </c>
      <c r="J6782" s="13">
        <v>0</v>
      </c>
      <c r="K6782" s="13">
        <f t="shared" si="2112"/>
        <v>0</v>
      </c>
      <c r="L6782" s="13">
        <f t="shared" si="2113"/>
        <v>0</v>
      </c>
      <c r="M6782" s="13" t="e">
        <f ca="1">CalcTable[[#This Row],[IWC]]-AE6781</f>
        <v>#NAME?</v>
      </c>
      <c r="N6782" s="13" t="e">
        <f ca="1">IF(CalcTable[[#This Row],[Day of Year]]&lt;123,FCAP,AE6781)</f>
        <v>#NAME?</v>
      </c>
      <c r="O6782" s="17" t="e">
        <f ca="1">IF(IRR_DRIP,5,COUNTIF('IDET Wind Values'!C6766:G6766,"&lt;="&amp;IRR_MAXWIND))</f>
        <v>#NAME?</v>
      </c>
      <c r="P6782" s="13" t="e">
        <f ca="1">CalcTable[[#This Row],[ET_o]]*KL</f>
        <v>#NAME?</v>
      </c>
      <c r="Q6782" s="13" t="e">
        <f ca="1">IF(WILTPT&lt;=0,1,MAX(0,MIN(1,(CalcTable[[#This Row],[IWC]]-WILTPT)/(MAD-WILTPT))))</f>
        <v>#NAME?</v>
      </c>
      <c r="R6782" s="13" t="e">
        <f ca="1">CalcTable[[#This Row],[ETMult]]*CalcTable[[#This Row],[ETb]]</f>
        <v>#NAME?</v>
      </c>
      <c r="S6782" s="13" t="b">
        <f>INDEX(IRR_LIST,CalcTable[[#This Row],[Day of Week]]+1)</f>
        <v>0</v>
      </c>
      <c r="T6782" s="13">
        <f t="shared" ca="1" si="2114"/>
        <v>1.9</v>
      </c>
      <c r="U6782" s="13" t="b">
        <f ca="1">IF(CalcTable[[#This Row],[IrrPrecip]]&gt;=IC_MM,FALSE,TRUE)</f>
        <v>1</v>
      </c>
      <c r="V6782" s="13" t="b">
        <f t="shared" si="2115"/>
        <v>1</v>
      </c>
      <c r="W6782" s="13" t="e">
        <f ca="1">IF(AND(IRR_DRIP=FALSE,CalcTable[[#This Row],[IrrHours]]&lt;=0),FALSE,TRUE)</f>
        <v>#NAME?</v>
      </c>
      <c r="X6782" s="13" t="e">
        <f ca="1">AND(CalcTable[[#This Row],[IrrDay]],CalcTable[[#This Row],[IrrRain]],CalcTable[[#This Row],[IrrWarm]],CalcTable[[#This Row],[IrrWindy]])</f>
        <v>#NAME?</v>
      </c>
      <c r="Y6782" s="13" t="e">
        <f t="shared" ca="1" si="2116"/>
        <v>#NAME?</v>
      </c>
      <c r="Z6782" s="13" t="e">
        <f ca="1">CalcTable[[#This Row],[IrrHours]]/5</f>
        <v>#NAME?</v>
      </c>
      <c r="AA6782" s="13" t="e">
        <f ca="1">IF(CalcTable[[#This Row],[IrrFlag]]=FALSE,0,MAX(0,CalcTable[[#This Row],[VolRednWind]]*(FCAP*IRR_TARGET-CalcTable[[#This Row],[IWC]])))</f>
        <v>#NAME?</v>
      </c>
      <c r="AB6782" s="13" t="e">
        <f ca="1">CalcTable[[#This Row],[IWC]]+CalcTable[[#This Row],[Eff Precip]]+CalcTable[[#This Row],[IrrAmt]]-CalcTable[[#This Row],[AET]]</f>
        <v>#NAME?</v>
      </c>
      <c r="AC6782" s="13" t="e">
        <f ca="1">IF(CalcTable[[#This Row],[PWC]]&gt;FCAP,MIN(24*PERC,MIN(SAT,CalcTable[[#This Row],[PWC]])-FCAP),0)</f>
        <v>#NAME?</v>
      </c>
      <c r="AD6782" s="13" t="e">
        <f ca="1">IF(CalcTable[[#This Row],[PWC]]&gt;SAT,CalcTable[[#This Row],[PWC]]-SAT,0)</f>
        <v>#NAME?</v>
      </c>
      <c r="AE6782" s="13" t="e">
        <f ca="1">CalcTable[[#This Row],[PWC]]-CalcTable[[#This Row],[PercAmt]]-CalcTable[[#This Row],[Runoff]]</f>
        <v>#NAME?</v>
      </c>
      <c r="AF6782" s="13" t="e">
        <f ca="1">CalcTable[[#This Row],[IrrAmt]]/1000*CUR_IRR_AREA*10000/IRR_EFF</f>
        <v>#NAME?</v>
      </c>
      <c r="AG6782" s="147"/>
      <c r="AH6782" s="13"/>
      <c r="AI6782" s="50">
        <v>0</v>
      </c>
      <c r="AJ6782" s="50">
        <v>0</v>
      </c>
      <c r="AK6782" s="50">
        <v>6.9427120573629502</v>
      </c>
      <c r="AL6782" s="50">
        <v>6.8418168325616406</v>
      </c>
      <c r="AM6782" s="50"/>
      <c r="AN6782" s="50"/>
      <c r="AO6782" s="50"/>
      <c r="AP6782" s="50"/>
      <c r="AQ6782" s="50"/>
      <c r="AR6782" s="50"/>
      <c r="AS6782" s="50"/>
      <c r="AT6782" s="50"/>
      <c r="AU6782" s="50"/>
      <c r="AV6782" s="50"/>
      <c r="AW6782" s="50"/>
      <c r="AX6782" s="50">
        <f t="shared" si="2127"/>
        <v>13.784528889924591</v>
      </c>
      <c r="AY6782" s="50"/>
      <c r="AZ6782" s="50">
        <f t="shared" si="2117"/>
        <v>302.51973726313145</v>
      </c>
      <c r="BA6782" s="50">
        <f t="shared" si="2118"/>
        <v>465.78435737339282</v>
      </c>
      <c r="BB6782" s="50">
        <f t="shared" si="2119"/>
        <v>480.1900591478277</v>
      </c>
      <c r="BC6782" s="17">
        <f t="shared" si="2120"/>
        <v>20045</v>
      </c>
      <c r="BD6782" s="50">
        <f t="shared" si="2121"/>
        <v>13.784528889924591</v>
      </c>
      <c r="BE6782" s="50">
        <f t="shared" si="2122"/>
        <v>302.51973726313145</v>
      </c>
      <c r="BF6782" s="50">
        <f t="shared" si="2128"/>
        <v>494.82598519948738</v>
      </c>
      <c r="BG6782" s="50"/>
      <c r="BH6782" s="17">
        <f t="shared" si="2123"/>
        <v>0</v>
      </c>
      <c r="BI6782" s="17">
        <f t="shared" si="2131"/>
        <v>6782</v>
      </c>
      <c r="BJ6782" s="17">
        <f t="shared" si="2129"/>
        <v>6782</v>
      </c>
      <c r="BK6782" s="150">
        <f t="shared" si="2130"/>
        <v>38138</v>
      </c>
      <c r="BL6782" s="50" t="e">
        <f t="shared" ca="1" si="2124"/>
        <v>#NAME?</v>
      </c>
      <c r="BM6782" s="50" t="e">
        <f t="shared" ca="1" si="2125"/>
        <v>#NAME?</v>
      </c>
      <c r="BN6782" s="50" t="e">
        <f t="shared" ca="1" si="2126"/>
        <v>#NAME?</v>
      </c>
    </row>
    <row r="6783" spans="1:66" x14ac:dyDescent="0.35">
      <c r="A6783" s="48">
        <v>38139</v>
      </c>
      <c r="B6783" s="17">
        <v>2004</v>
      </c>
      <c r="C6783" s="17">
        <v>6</v>
      </c>
      <c r="D6783" s="17">
        <v>153</v>
      </c>
      <c r="E6783" s="17">
        <v>1</v>
      </c>
      <c r="F6783" s="17">
        <v>3</v>
      </c>
      <c r="G6783" s="50">
        <v>5</v>
      </c>
      <c r="H6783" s="32">
        <v>4.5540455103112487</v>
      </c>
      <c r="I6783" s="50">
        <v>8.3333333333333339</v>
      </c>
      <c r="J6783" s="13">
        <v>0</v>
      </c>
      <c r="K6783" s="13">
        <f t="shared" si="2112"/>
        <v>0</v>
      </c>
      <c r="L6783" s="13">
        <f t="shared" si="2113"/>
        <v>0</v>
      </c>
      <c r="M6783" s="13" t="e">
        <f ca="1">CalcTable[[#This Row],[IWC]]-AE6782</f>
        <v>#NAME?</v>
      </c>
      <c r="N6783" s="13" t="e">
        <f ca="1">IF(CalcTable[[#This Row],[Day of Year]]&lt;123,FCAP,AE6782)</f>
        <v>#NAME?</v>
      </c>
      <c r="O6783" s="17" t="e">
        <f ca="1">IF(IRR_DRIP,5,COUNTIF('IDET Wind Values'!C6767:G6767,"&lt;="&amp;IRR_MAXWIND))</f>
        <v>#NAME?</v>
      </c>
      <c r="P6783" s="13" t="e">
        <f ca="1">CalcTable[[#This Row],[ET_o]]*KL</f>
        <v>#NAME?</v>
      </c>
      <c r="Q6783" s="13" t="e">
        <f ca="1">IF(WILTPT&lt;=0,1,MAX(0,MIN(1,(CalcTable[[#This Row],[IWC]]-WILTPT)/(MAD-WILTPT))))</f>
        <v>#NAME?</v>
      </c>
      <c r="R6783" s="13" t="e">
        <f ca="1">CalcTable[[#This Row],[ETMult]]*CalcTable[[#This Row],[ETb]]</f>
        <v>#NAME?</v>
      </c>
      <c r="S6783" s="13" t="b">
        <f>INDEX(IRR_LIST,CalcTable[[#This Row],[Day of Week]]+1)</f>
        <v>1</v>
      </c>
      <c r="T6783" s="13">
        <f t="shared" ca="1" si="2114"/>
        <v>0</v>
      </c>
      <c r="U6783" s="13" t="b">
        <f ca="1">IF(CalcTable[[#This Row],[IrrPrecip]]&gt;=IC_MM,FALSE,TRUE)</f>
        <v>1</v>
      </c>
      <c r="V6783" s="13" t="b">
        <f t="shared" si="2115"/>
        <v>1</v>
      </c>
      <c r="W6783" s="13" t="e">
        <f ca="1">IF(AND(IRR_DRIP=FALSE,CalcTable[[#This Row],[IrrHours]]&lt;=0),FALSE,TRUE)</f>
        <v>#NAME?</v>
      </c>
      <c r="X6783" s="13" t="e">
        <f ca="1">AND(CalcTable[[#This Row],[IrrDay]],CalcTable[[#This Row],[IrrRain]],CalcTable[[#This Row],[IrrWarm]],CalcTable[[#This Row],[IrrWindy]])</f>
        <v>#NAME?</v>
      </c>
      <c r="Y6783" s="13" t="e">
        <f t="shared" ca="1" si="2116"/>
        <v>#NAME?</v>
      </c>
      <c r="Z6783" s="13" t="e">
        <f ca="1">CalcTable[[#This Row],[IrrHours]]/5</f>
        <v>#NAME?</v>
      </c>
      <c r="AA6783" s="13" t="e">
        <f ca="1">IF(CalcTable[[#This Row],[IrrFlag]]=FALSE,0,MAX(0,CalcTable[[#This Row],[VolRednWind]]*(FCAP*IRR_TARGET-CalcTable[[#This Row],[IWC]])))</f>
        <v>#NAME?</v>
      </c>
      <c r="AB6783" s="13" t="e">
        <f ca="1">CalcTable[[#This Row],[IWC]]+CalcTable[[#This Row],[Eff Precip]]+CalcTable[[#This Row],[IrrAmt]]-CalcTable[[#This Row],[AET]]</f>
        <v>#NAME?</v>
      </c>
      <c r="AC6783" s="13" t="e">
        <f ca="1">IF(CalcTable[[#This Row],[PWC]]&gt;FCAP,MIN(24*PERC,MIN(SAT,CalcTable[[#This Row],[PWC]])-FCAP),0)</f>
        <v>#NAME?</v>
      </c>
      <c r="AD6783" s="13" t="e">
        <f ca="1">IF(CalcTable[[#This Row],[PWC]]&gt;SAT,CalcTable[[#This Row],[PWC]]-SAT,0)</f>
        <v>#NAME?</v>
      </c>
      <c r="AE6783" s="13" t="e">
        <f ca="1">CalcTable[[#This Row],[PWC]]-CalcTable[[#This Row],[PercAmt]]-CalcTable[[#This Row],[Runoff]]</f>
        <v>#NAME?</v>
      </c>
      <c r="AF6783" s="13" t="e">
        <f ca="1">CalcTable[[#This Row],[IrrAmt]]/1000*CUR_IRR_AREA*10000/IRR_EFF</f>
        <v>#NAME?</v>
      </c>
      <c r="AG6783" s="147"/>
      <c r="AH6783" s="13"/>
      <c r="AI6783" s="50">
        <v>2.6877038918993925</v>
      </c>
      <c r="AJ6783" s="50">
        <v>4.1301289068911586</v>
      </c>
      <c r="AK6783" s="50">
        <v>0</v>
      </c>
      <c r="AL6783" s="50">
        <v>0</v>
      </c>
      <c r="AM6783" s="50"/>
      <c r="AN6783" s="50"/>
      <c r="AO6783" s="50"/>
      <c r="AP6783" s="50"/>
      <c r="AQ6783" s="50"/>
      <c r="AR6783" s="50"/>
      <c r="AS6783" s="50"/>
      <c r="AT6783" s="50"/>
      <c r="AU6783" s="50"/>
      <c r="AV6783" s="50"/>
      <c r="AW6783" s="50"/>
      <c r="AX6783" s="50">
        <f t="shared" si="2127"/>
        <v>6.8178327987905512</v>
      </c>
      <c r="AY6783" s="50"/>
      <c r="AZ6783" s="50">
        <f t="shared" si="2117"/>
        <v>160.57010501666508</v>
      </c>
      <c r="BA6783" s="50">
        <f t="shared" si="2118"/>
        <v>260.54022312601626</v>
      </c>
      <c r="BB6783" s="50">
        <f t="shared" si="2119"/>
        <v>269.66566705154088</v>
      </c>
      <c r="BC6783" s="17">
        <f t="shared" si="2120"/>
        <v>20046</v>
      </c>
      <c r="BD6783" s="50">
        <f t="shared" si="2121"/>
        <v>6.8178327987905512</v>
      </c>
      <c r="BE6783" s="50">
        <f t="shared" si="2122"/>
        <v>160.57010501666508</v>
      </c>
      <c r="BF6783" s="50">
        <f t="shared" si="2128"/>
        <v>262.64157547957672</v>
      </c>
      <c r="BG6783" s="50"/>
      <c r="BH6783" s="17">
        <f t="shared" si="2123"/>
        <v>0</v>
      </c>
      <c r="BI6783" s="17">
        <f t="shared" si="2131"/>
        <v>6783</v>
      </c>
      <c r="BJ6783" s="17">
        <f t="shared" si="2129"/>
        <v>6783</v>
      </c>
      <c r="BK6783" s="150">
        <f t="shared" si="2130"/>
        <v>38139</v>
      </c>
      <c r="BL6783" s="50" t="e">
        <f t="shared" ca="1" si="2124"/>
        <v>#NAME?</v>
      </c>
      <c r="BM6783" s="50" t="e">
        <f t="shared" ca="1" si="2125"/>
        <v>#NAME?</v>
      </c>
      <c r="BN6783" s="50" t="e">
        <f t="shared" ca="1" si="2126"/>
        <v>#NAME?</v>
      </c>
    </row>
    <row r="6784" spans="1:66" x14ac:dyDescent="0.35">
      <c r="A6784" s="48">
        <v>38140</v>
      </c>
      <c r="B6784" s="17">
        <v>2004</v>
      </c>
      <c r="C6784" s="17">
        <v>6</v>
      </c>
      <c r="D6784" s="17">
        <v>154</v>
      </c>
      <c r="E6784" s="17">
        <v>2</v>
      </c>
      <c r="F6784" s="17">
        <v>4</v>
      </c>
      <c r="G6784" s="50">
        <v>6.7</v>
      </c>
      <c r="H6784" s="32">
        <v>4.7366850793610986</v>
      </c>
      <c r="I6784" s="50">
        <v>11.166666666666666</v>
      </c>
      <c r="J6784" s="13">
        <v>0</v>
      </c>
      <c r="K6784" s="13">
        <f t="shared" si="2112"/>
        <v>0</v>
      </c>
      <c r="L6784" s="13">
        <f t="shared" si="2113"/>
        <v>0</v>
      </c>
      <c r="M6784" s="13" t="e">
        <f ca="1">CalcTable[[#This Row],[IWC]]-AE6783</f>
        <v>#NAME?</v>
      </c>
      <c r="N6784" s="13" t="e">
        <f ca="1">IF(CalcTable[[#This Row],[Day of Year]]&lt;123,FCAP,AE6783)</f>
        <v>#NAME?</v>
      </c>
      <c r="O6784" s="17" t="e">
        <f ca="1">IF(IRR_DRIP,5,COUNTIF('IDET Wind Values'!C6768:G6768,"&lt;="&amp;IRR_MAXWIND))</f>
        <v>#NAME?</v>
      </c>
      <c r="P6784" s="13" t="e">
        <f ca="1">CalcTable[[#This Row],[ET_o]]*KL</f>
        <v>#NAME?</v>
      </c>
      <c r="Q6784" s="13" t="e">
        <f ca="1">IF(WILTPT&lt;=0,1,MAX(0,MIN(1,(CalcTable[[#This Row],[IWC]]-WILTPT)/(MAD-WILTPT))))</f>
        <v>#NAME?</v>
      </c>
      <c r="R6784" s="13" t="e">
        <f ca="1">CalcTable[[#This Row],[ETMult]]*CalcTable[[#This Row],[ETb]]</f>
        <v>#NAME?</v>
      </c>
      <c r="S6784" s="13" t="b">
        <f>INDEX(IRR_LIST,CalcTable[[#This Row],[Day of Week]]+1)</f>
        <v>0</v>
      </c>
      <c r="T6784" s="13">
        <f t="shared" ca="1" si="2114"/>
        <v>0</v>
      </c>
      <c r="U6784" s="13" t="b">
        <f ca="1">IF(CalcTable[[#This Row],[IrrPrecip]]&gt;=IC_MM,FALSE,TRUE)</f>
        <v>1</v>
      </c>
      <c r="V6784" s="13" t="b">
        <f t="shared" si="2115"/>
        <v>1</v>
      </c>
      <c r="W6784" s="13" t="e">
        <f ca="1">IF(AND(IRR_DRIP=FALSE,CalcTable[[#This Row],[IrrHours]]&lt;=0),FALSE,TRUE)</f>
        <v>#NAME?</v>
      </c>
      <c r="X6784" s="13" t="e">
        <f ca="1">AND(CalcTable[[#This Row],[IrrDay]],CalcTable[[#This Row],[IrrRain]],CalcTable[[#This Row],[IrrWarm]],CalcTable[[#This Row],[IrrWindy]])</f>
        <v>#NAME?</v>
      </c>
      <c r="Y6784" s="13" t="e">
        <f t="shared" ca="1" si="2116"/>
        <v>#NAME?</v>
      </c>
      <c r="Z6784" s="13" t="e">
        <f ca="1">CalcTable[[#This Row],[IrrHours]]/5</f>
        <v>#NAME?</v>
      </c>
      <c r="AA6784" s="13" t="e">
        <f ca="1">IF(CalcTable[[#This Row],[IrrFlag]]=FALSE,0,MAX(0,CalcTable[[#This Row],[VolRednWind]]*(FCAP*IRR_TARGET-CalcTable[[#This Row],[IWC]])))</f>
        <v>#NAME?</v>
      </c>
      <c r="AB6784" s="13" t="e">
        <f ca="1">CalcTable[[#This Row],[IWC]]+CalcTable[[#This Row],[Eff Precip]]+CalcTable[[#This Row],[IrrAmt]]-CalcTable[[#This Row],[AET]]</f>
        <v>#NAME?</v>
      </c>
      <c r="AC6784" s="13" t="e">
        <f ca="1">IF(CalcTable[[#This Row],[PWC]]&gt;FCAP,MIN(24*PERC,MIN(SAT,CalcTable[[#This Row],[PWC]])-FCAP),0)</f>
        <v>#NAME?</v>
      </c>
      <c r="AD6784" s="13" t="e">
        <f ca="1">IF(CalcTable[[#This Row],[PWC]]&gt;SAT,CalcTable[[#This Row],[PWC]]-SAT,0)</f>
        <v>#NAME?</v>
      </c>
      <c r="AE6784" s="13" t="e">
        <f ca="1">CalcTable[[#This Row],[PWC]]-CalcTable[[#This Row],[PercAmt]]-CalcTable[[#This Row],[Runoff]]</f>
        <v>#NAME?</v>
      </c>
      <c r="AF6784" s="13" t="e">
        <f ca="1">CalcTable[[#This Row],[IrrAmt]]/1000*CUR_IRR_AREA*10000/IRR_EFF</f>
        <v>#NAME?</v>
      </c>
      <c r="AG6784" s="147"/>
      <c r="AH6784" s="13"/>
      <c r="AI6784" s="50">
        <v>0</v>
      </c>
      <c r="AJ6784" s="50">
        <v>0</v>
      </c>
      <c r="AK6784" s="50">
        <v>2.906691718740575</v>
      </c>
      <c r="AL6784" s="50">
        <v>5.0082643502336452</v>
      </c>
      <c r="AM6784" s="50"/>
      <c r="AN6784" s="50"/>
      <c r="AO6784" s="50"/>
      <c r="AP6784" s="50"/>
      <c r="AQ6784" s="50"/>
      <c r="AR6784" s="50"/>
      <c r="AS6784" s="50"/>
      <c r="AT6784" s="50"/>
      <c r="AU6784" s="50"/>
      <c r="AV6784" s="50"/>
      <c r="AW6784" s="50"/>
      <c r="AX6784" s="50">
        <f t="shared" si="2127"/>
        <v>7.9149560689742202</v>
      </c>
      <c r="AY6784" s="50"/>
      <c r="AZ6784" s="50">
        <f t="shared" si="2117"/>
        <v>189.54056614838203</v>
      </c>
      <c r="BA6784" s="50">
        <f t="shared" si="2118"/>
        <v>291.83230026020726</v>
      </c>
      <c r="BB6784" s="50">
        <f t="shared" si="2119"/>
        <v>300.85804150536836</v>
      </c>
      <c r="BC6784" s="17">
        <f t="shared" si="2120"/>
        <v>20046</v>
      </c>
      <c r="BD6784" s="50">
        <f t="shared" si="2121"/>
        <v>7.9149560689742202</v>
      </c>
      <c r="BE6784" s="50">
        <f t="shared" si="2122"/>
        <v>189.54056614838203</v>
      </c>
      <c r="BF6784" s="50">
        <f t="shared" si="2128"/>
        <v>310.02802735500069</v>
      </c>
      <c r="BG6784" s="50"/>
      <c r="BH6784" s="17">
        <f t="shared" si="2123"/>
        <v>0</v>
      </c>
      <c r="BI6784" s="17">
        <f t="shared" si="2131"/>
        <v>6784</v>
      </c>
      <c r="BJ6784" s="17">
        <f t="shared" si="2129"/>
        <v>6784</v>
      </c>
      <c r="BK6784" s="150">
        <f t="shared" si="2130"/>
        <v>38140</v>
      </c>
      <c r="BL6784" s="50" t="e">
        <f t="shared" ca="1" si="2124"/>
        <v>#NAME?</v>
      </c>
      <c r="BM6784" s="50" t="e">
        <f t="shared" ca="1" si="2125"/>
        <v>#NAME?</v>
      </c>
      <c r="BN6784" s="50" t="e">
        <f t="shared" ca="1" si="2126"/>
        <v>#NAME?</v>
      </c>
    </row>
    <row r="6785" spans="1:66" x14ac:dyDescent="0.35">
      <c r="A6785" s="48">
        <v>38141</v>
      </c>
      <c r="B6785" s="17">
        <v>2004</v>
      </c>
      <c r="C6785" s="17">
        <v>6</v>
      </c>
      <c r="D6785" s="17">
        <v>155</v>
      </c>
      <c r="E6785" s="17">
        <v>3</v>
      </c>
      <c r="F6785" s="17">
        <v>5</v>
      </c>
      <c r="G6785" s="50">
        <v>8.4</v>
      </c>
      <c r="H6785" s="32">
        <v>5.2706478861521751</v>
      </c>
      <c r="I6785" s="50">
        <v>8.8333333333333339</v>
      </c>
      <c r="J6785" s="13">
        <v>0</v>
      </c>
      <c r="K6785" s="13">
        <f t="shared" si="2112"/>
        <v>0</v>
      </c>
      <c r="L6785" s="13">
        <f t="shared" si="2113"/>
        <v>0</v>
      </c>
      <c r="M6785" s="13" t="e">
        <f ca="1">CalcTable[[#This Row],[IWC]]-AE6784</f>
        <v>#NAME?</v>
      </c>
      <c r="N6785" s="13" t="e">
        <f ca="1">IF(CalcTable[[#This Row],[Day of Year]]&lt;123,FCAP,AE6784)</f>
        <v>#NAME?</v>
      </c>
      <c r="O6785" s="17" t="e">
        <f ca="1">IF(IRR_DRIP,5,COUNTIF('IDET Wind Values'!C6769:G6769,"&lt;="&amp;IRR_MAXWIND))</f>
        <v>#NAME?</v>
      </c>
      <c r="P6785" s="13" t="e">
        <f ca="1">CalcTable[[#This Row],[ET_o]]*KL</f>
        <v>#NAME?</v>
      </c>
      <c r="Q6785" s="13" t="e">
        <f ca="1">IF(WILTPT&lt;=0,1,MAX(0,MIN(1,(CalcTable[[#This Row],[IWC]]-WILTPT)/(MAD-WILTPT))))</f>
        <v>#NAME?</v>
      </c>
      <c r="R6785" s="13" t="e">
        <f ca="1">CalcTable[[#This Row],[ETMult]]*CalcTable[[#This Row],[ETb]]</f>
        <v>#NAME?</v>
      </c>
      <c r="S6785" s="13" t="b">
        <f>INDEX(IRR_LIST,CalcTable[[#This Row],[Day of Week]]+1)</f>
        <v>1</v>
      </c>
      <c r="T6785" s="13">
        <f t="shared" ca="1" si="2114"/>
        <v>0</v>
      </c>
      <c r="U6785" s="13" t="b">
        <f ca="1">IF(CalcTable[[#This Row],[IrrPrecip]]&gt;=IC_MM,FALSE,TRUE)</f>
        <v>1</v>
      </c>
      <c r="V6785" s="13" t="b">
        <f t="shared" si="2115"/>
        <v>1</v>
      </c>
      <c r="W6785" s="13" t="e">
        <f ca="1">IF(AND(IRR_DRIP=FALSE,CalcTable[[#This Row],[IrrHours]]&lt;=0),FALSE,TRUE)</f>
        <v>#NAME?</v>
      </c>
      <c r="X6785" s="13" t="e">
        <f ca="1">AND(CalcTable[[#This Row],[IrrDay]],CalcTable[[#This Row],[IrrRain]],CalcTable[[#This Row],[IrrWarm]],CalcTable[[#This Row],[IrrWindy]])</f>
        <v>#NAME?</v>
      </c>
      <c r="Y6785" s="13" t="e">
        <f t="shared" ca="1" si="2116"/>
        <v>#NAME?</v>
      </c>
      <c r="Z6785" s="13" t="e">
        <f ca="1">CalcTable[[#This Row],[IrrHours]]/5</f>
        <v>#NAME?</v>
      </c>
      <c r="AA6785" s="13" t="e">
        <f ca="1">IF(CalcTable[[#This Row],[IrrFlag]]=FALSE,0,MAX(0,CalcTable[[#This Row],[VolRednWind]]*(FCAP*IRR_TARGET-CalcTable[[#This Row],[IWC]])))</f>
        <v>#NAME?</v>
      </c>
      <c r="AB6785" s="13" t="e">
        <f ca="1">CalcTable[[#This Row],[IWC]]+CalcTable[[#This Row],[Eff Precip]]+CalcTable[[#This Row],[IrrAmt]]-CalcTable[[#This Row],[AET]]</f>
        <v>#NAME?</v>
      </c>
      <c r="AC6785" s="13" t="e">
        <f ca="1">IF(CalcTable[[#This Row],[PWC]]&gt;FCAP,MIN(24*PERC,MIN(SAT,CalcTable[[#This Row],[PWC]])-FCAP),0)</f>
        <v>#NAME?</v>
      </c>
      <c r="AD6785" s="13" t="e">
        <f ca="1">IF(CalcTable[[#This Row],[PWC]]&gt;SAT,CalcTable[[#This Row],[PWC]]-SAT,0)</f>
        <v>#NAME?</v>
      </c>
      <c r="AE6785" s="13" t="e">
        <f ca="1">CalcTable[[#This Row],[PWC]]-CalcTable[[#This Row],[PercAmt]]-CalcTable[[#This Row],[Runoff]]</f>
        <v>#NAME?</v>
      </c>
      <c r="AF6785" s="13" t="e">
        <f ca="1">CalcTable[[#This Row],[IrrAmt]]/1000*CUR_IRR_AREA*10000/IRR_EFF</f>
        <v>#NAME?</v>
      </c>
      <c r="AG6785" s="147"/>
      <c r="AH6785" s="13"/>
      <c r="AI6785" s="50">
        <v>0</v>
      </c>
      <c r="AJ6785" s="50">
        <v>0</v>
      </c>
      <c r="AK6785" s="50">
        <v>0</v>
      </c>
      <c r="AL6785" s="50">
        <v>0</v>
      </c>
      <c r="AM6785" s="50"/>
      <c r="AN6785" s="50"/>
      <c r="AO6785" s="50"/>
      <c r="AP6785" s="50"/>
      <c r="AQ6785" s="50"/>
      <c r="AR6785" s="50"/>
      <c r="AS6785" s="50"/>
      <c r="AT6785" s="50"/>
      <c r="AU6785" s="50"/>
      <c r="AV6785" s="50"/>
      <c r="AW6785" s="50"/>
      <c r="AX6785" s="50">
        <f t="shared" si="2127"/>
        <v>0</v>
      </c>
      <c r="AY6785" s="50"/>
      <c r="AZ6785" s="50">
        <f t="shared" si="2117"/>
        <v>0</v>
      </c>
      <c r="BA6785" s="50">
        <f t="shared" si="2118"/>
        <v>0</v>
      </c>
      <c r="BB6785" s="50">
        <f t="shared" si="2119"/>
        <v>0</v>
      </c>
      <c r="BC6785" s="17">
        <f t="shared" si="2120"/>
        <v>20046</v>
      </c>
      <c r="BD6785" s="50">
        <f t="shared" si="2121"/>
        <v>0</v>
      </c>
      <c r="BE6785" s="50">
        <f t="shared" si="2122"/>
        <v>0</v>
      </c>
      <c r="BF6785" s="50">
        <f t="shared" si="2128"/>
        <v>0</v>
      </c>
      <c r="BG6785" s="50"/>
      <c r="BH6785" s="17">
        <f t="shared" si="2123"/>
        <v>0</v>
      </c>
      <c r="BI6785" s="17">
        <f t="shared" si="2131"/>
        <v>6785</v>
      </c>
      <c r="BJ6785" s="17">
        <f t="shared" si="2129"/>
        <v>6785</v>
      </c>
      <c r="BK6785" s="150">
        <f t="shared" si="2130"/>
        <v>38141</v>
      </c>
      <c r="BL6785" s="50" t="e">
        <f t="shared" ca="1" si="2124"/>
        <v>#NAME?</v>
      </c>
      <c r="BM6785" s="50" t="e">
        <f t="shared" ca="1" si="2125"/>
        <v>#NAME?</v>
      </c>
      <c r="BN6785" s="50" t="e">
        <f t="shared" ca="1" si="2126"/>
        <v>#NAME?</v>
      </c>
    </row>
    <row r="6786" spans="1:66" x14ac:dyDescent="0.35">
      <c r="A6786" s="48">
        <v>38142</v>
      </c>
      <c r="B6786" s="17">
        <v>2004</v>
      </c>
      <c r="C6786" s="17">
        <v>6</v>
      </c>
      <c r="D6786" s="17">
        <v>156</v>
      </c>
      <c r="E6786" s="17">
        <v>4</v>
      </c>
      <c r="F6786" s="17">
        <v>6</v>
      </c>
      <c r="G6786" s="50">
        <v>5.9</v>
      </c>
      <c r="H6786" s="32">
        <v>5.8770899554549825</v>
      </c>
      <c r="I6786" s="50">
        <v>11.333333333333334</v>
      </c>
      <c r="J6786" s="13">
        <v>0</v>
      </c>
      <c r="K6786" s="13">
        <f t="shared" si="2112"/>
        <v>0</v>
      </c>
      <c r="L6786" s="13">
        <f t="shared" si="2113"/>
        <v>0</v>
      </c>
      <c r="M6786" s="13" t="e">
        <f ca="1">CalcTable[[#This Row],[IWC]]-AE6785</f>
        <v>#NAME?</v>
      </c>
      <c r="N6786" s="13" t="e">
        <f ca="1">IF(CalcTable[[#This Row],[Day of Year]]&lt;123,FCAP,AE6785)</f>
        <v>#NAME?</v>
      </c>
      <c r="O6786" s="17" t="e">
        <f ca="1">IF(IRR_DRIP,5,COUNTIF('IDET Wind Values'!C6770:G6770,"&lt;="&amp;IRR_MAXWIND))</f>
        <v>#NAME?</v>
      </c>
      <c r="P6786" s="13" t="e">
        <f ca="1">CalcTable[[#This Row],[ET_o]]*KL</f>
        <v>#NAME?</v>
      </c>
      <c r="Q6786" s="13" t="e">
        <f ca="1">IF(WILTPT&lt;=0,1,MAX(0,MIN(1,(CalcTable[[#This Row],[IWC]]-WILTPT)/(MAD-WILTPT))))</f>
        <v>#NAME?</v>
      </c>
      <c r="R6786" s="13" t="e">
        <f ca="1">CalcTable[[#This Row],[ETMult]]*CalcTable[[#This Row],[ETb]]</f>
        <v>#NAME?</v>
      </c>
      <c r="S6786" s="13" t="b">
        <f>INDEX(IRR_LIST,CalcTable[[#This Row],[Day of Week]]+1)</f>
        <v>0</v>
      </c>
      <c r="T6786" s="13">
        <f t="shared" ca="1" si="2114"/>
        <v>0</v>
      </c>
      <c r="U6786" s="13" t="b">
        <f ca="1">IF(CalcTable[[#This Row],[IrrPrecip]]&gt;=IC_MM,FALSE,TRUE)</f>
        <v>1</v>
      </c>
      <c r="V6786" s="13" t="b">
        <f t="shared" si="2115"/>
        <v>1</v>
      </c>
      <c r="W6786" s="13" t="e">
        <f ca="1">IF(AND(IRR_DRIP=FALSE,CalcTable[[#This Row],[IrrHours]]&lt;=0),FALSE,TRUE)</f>
        <v>#NAME?</v>
      </c>
      <c r="X6786" s="13" t="e">
        <f ca="1">AND(CalcTable[[#This Row],[IrrDay]],CalcTable[[#This Row],[IrrRain]],CalcTable[[#This Row],[IrrWarm]],CalcTable[[#This Row],[IrrWindy]])</f>
        <v>#NAME?</v>
      </c>
      <c r="Y6786" s="13" t="e">
        <f t="shared" ca="1" si="2116"/>
        <v>#NAME?</v>
      </c>
      <c r="Z6786" s="13" t="e">
        <f ca="1">CalcTable[[#This Row],[IrrHours]]/5</f>
        <v>#NAME?</v>
      </c>
      <c r="AA6786" s="13" t="e">
        <f ca="1">IF(CalcTable[[#This Row],[IrrFlag]]=FALSE,0,MAX(0,CalcTable[[#This Row],[VolRednWind]]*(FCAP*IRR_TARGET-CalcTable[[#This Row],[IWC]])))</f>
        <v>#NAME?</v>
      </c>
      <c r="AB6786" s="13" t="e">
        <f ca="1">CalcTable[[#This Row],[IWC]]+CalcTable[[#This Row],[Eff Precip]]+CalcTable[[#This Row],[IrrAmt]]-CalcTable[[#This Row],[AET]]</f>
        <v>#NAME?</v>
      </c>
      <c r="AC6786" s="13" t="e">
        <f ca="1">IF(CalcTable[[#This Row],[PWC]]&gt;FCAP,MIN(24*PERC,MIN(SAT,CalcTable[[#This Row],[PWC]])-FCAP),0)</f>
        <v>#NAME?</v>
      </c>
      <c r="AD6786" s="13" t="e">
        <f ca="1">IF(CalcTable[[#This Row],[PWC]]&gt;SAT,CalcTable[[#This Row],[PWC]]-SAT,0)</f>
        <v>#NAME?</v>
      </c>
      <c r="AE6786" s="13" t="e">
        <f ca="1">CalcTable[[#This Row],[PWC]]-CalcTable[[#This Row],[PercAmt]]-CalcTable[[#This Row],[Runoff]]</f>
        <v>#NAME?</v>
      </c>
      <c r="AF6786" s="13" t="e">
        <f ca="1">CalcTable[[#This Row],[IrrAmt]]/1000*CUR_IRR_AREA*10000/IRR_EFF</f>
        <v>#NAME?</v>
      </c>
      <c r="AG6786" s="147"/>
      <c r="AH6786" s="13"/>
      <c r="AI6786" s="50">
        <v>0</v>
      </c>
      <c r="AJ6786" s="50">
        <v>0</v>
      </c>
      <c r="AK6786" s="50">
        <v>0</v>
      </c>
      <c r="AL6786" s="50">
        <v>5.5040331310323012</v>
      </c>
      <c r="AM6786" s="50"/>
      <c r="AN6786" s="50"/>
      <c r="AO6786" s="50"/>
      <c r="AP6786" s="50"/>
      <c r="AQ6786" s="50"/>
      <c r="AR6786" s="50"/>
      <c r="AS6786" s="50"/>
      <c r="AT6786" s="50"/>
      <c r="AU6786" s="50"/>
      <c r="AV6786" s="50"/>
      <c r="AW6786" s="50"/>
      <c r="AX6786" s="50">
        <f t="shared" si="2127"/>
        <v>5.5040331310323012</v>
      </c>
      <c r="AY6786" s="50"/>
      <c r="AZ6786" s="50">
        <f t="shared" si="2117"/>
        <v>161.45163851028084</v>
      </c>
      <c r="BA6786" s="50">
        <f t="shared" si="2118"/>
        <v>248.58426881741656</v>
      </c>
      <c r="BB6786" s="50">
        <f t="shared" si="2119"/>
        <v>256.2724420798109</v>
      </c>
      <c r="BC6786" s="17">
        <f t="shared" si="2120"/>
        <v>20046</v>
      </c>
      <c r="BD6786" s="50">
        <f t="shared" si="2121"/>
        <v>5.5040331310323012</v>
      </c>
      <c r="BE6786" s="50">
        <f t="shared" si="2122"/>
        <v>161.45163851028084</v>
      </c>
      <c r="BF6786" s="50">
        <f t="shared" si="2128"/>
        <v>264.08348364534163</v>
      </c>
      <c r="BG6786" s="50"/>
      <c r="BH6786" s="17">
        <f t="shared" si="2123"/>
        <v>0</v>
      </c>
      <c r="BI6786" s="17">
        <f t="shared" si="2131"/>
        <v>6786</v>
      </c>
      <c r="BJ6786" s="17">
        <f t="shared" si="2129"/>
        <v>6786</v>
      </c>
      <c r="BK6786" s="150">
        <f t="shared" si="2130"/>
        <v>38142</v>
      </c>
      <c r="BL6786" s="50" t="e">
        <f t="shared" ca="1" si="2124"/>
        <v>#NAME?</v>
      </c>
      <c r="BM6786" s="50" t="e">
        <f t="shared" ca="1" si="2125"/>
        <v>#NAME?</v>
      </c>
      <c r="BN6786" s="50" t="e">
        <f t="shared" ca="1" si="2126"/>
        <v>#NAME?</v>
      </c>
    </row>
    <row r="6787" spans="1:66" x14ac:dyDescent="0.35">
      <c r="A6787" s="48">
        <v>38143</v>
      </c>
      <c r="B6787" s="17">
        <v>2004</v>
      </c>
      <c r="C6787" s="17">
        <v>6</v>
      </c>
      <c r="D6787" s="17">
        <v>157</v>
      </c>
      <c r="E6787" s="17">
        <v>5</v>
      </c>
      <c r="F6787" s="17">
        <v>7</v>
      </c>
      <c r="G6787" s="50">
        <v>11.3</v>
      </c>
      <c r="H6787" s="32">
        <v>6.0115831062512148</v>
      </c>
      <c r="I6787" s="50">
        <v>9.3333333333333339</v>
      </c>
      <c r="J6787" s="13">
        <v>0</v>
      </c>
      <c r="K6787" s="13">
        <f t="shared" si="2112"/>
        <v>0</v>
      </c>
      <c r="L6787" s="13">
        <f t="shared" si="2113"/>
        <v>0</v>
      </c>
      <c r="M6787" s="13" t="e">
        <f ca="1">CalcTable[[#This Row],[IWC]]-AE6786</f>
        <v>#NAME?</v>
      </c>
      <c r="N6787" s="13" t="e">
        <f ca="1">IF(CalcTable[[#This Row],[Day of Year]]&lt;123,FCAP,AE6786)</f>
        <v>#NAME?</v>
      </c>
      <c r="O6787" s="17" t="e">
        <f ca="1">IF(IRR_DRIP,5,COUNTIF('IDET Wind Values'!C6771:G6771,"&lt;="&amp;IRR_MAXWIND))</f>
        <v>#NAME?</v>
      </c>
      <c r="P6787" s="13" t="e">
        <f ca="1">CalcTable[[#This Row],[ET_o]]*KL</f>
        <v>#NAME?</v>
      </c>
      <c r="Q6787" s="13" t="e">
        <f ca="1">IF(WILTPT&lt;=0,1,MAX(0,MIN(1,(CalcTable[[#This Row],[IWC]]-WILTPT)/(MAD-WILTPT))))</f>
        <v>#NAME?</v>
      </c>
      <c r="R6787" s="13" t="e">
        <f ca="1">CalcTable[[#This Row],[ETMult]]*CalcTable[[#This Row],[ETb]]</f>
        <v>#NAME?</v>
      </c>
      <c r="S6787" s="13" t="b">
        <f>INDEX(IRR_LIST,CalcTable[[#This Row],[Day of Week]]+1)</f>
        <v>0</v>
      </c>
      <c r="T6787" s="13">
        <f t="shared" ca="1" si="2114"/>
        <v>0</v>
      </c>
      <c r="U6787" s="13" t="b">
        <f ca="1">IF(CalcTable[[#This Row],[IrrPrecip]]&gt;=IC_MM,FALSE,TRUE)</f>
        <v>1</v>
      </c>
      <c r="V6787" s="13" t="b">
        <f t="shared" si="2115"/>
        <v>1</v>
      </c>
      <c r="W6787" s="13" t="e">
        <f ca="1">IF(AND(IRR_DRIP=FALSE,CalcTable[[#This Row],[IrrHours]]&lt;=0),FALSE,TRUE)</f>
        <v>#NAME?</v>
      </c>
      <c r="X6787" s="13" t="e">
        <f ca="1">AND(CalcTable[[#This Row],[IrrDay]],CalcTable[[#This Row],[IrrRain]],CalcTable[[#This Row],[IrrWarm]],CalcTable[[#This Row],[IrrWindy]])</f>
        <v>#NAME?</v>
      </c>
      <c r="Y6787" s="13" t="e">
        <f t="shared" ca="1" si="2116"/>
        <v>#NAME?</v>
      </c>
      <c r="Z6787" s="13" t="e">
        <f ca="1">CalcTable[[#This Row],[IrrHours]]/5</f>
        <v>#NAME?</v>
      </c>
      <c r="AA6787" s="13" t="e">
        <f ca="1">IF(CalcTable[[#This Row],[IrrFlag]]=FALSE,0,MAX(0,CalcTable[[#This Row],[VolRednWind]]*(FCAP*IRR_TARGET-CalcTable[[#This Row],[IWC]])))</f>
        <v>#NAME?</v>
      </c>
      <c r="AB6787" s="13" t="e">
        <f ca="1">CalcTable[[#This Row],[IWC]]+CalcTable[[#This Row],[Eff Precip]]+CalcTable[[#This Row],[IrrAmt]]-CalcTable[[#This Row],[AET]]</f>
        <v>#NAME?</v>
      </c>
      <c r="AC6787" s="13" t="e">
        <f ca="1">IF(CalcTable[[#This Row],[PWC]]&gt;FCAP,MIN(24*PERC,MIN(SAT,CalcTable[[#This Row],[PWC]])-FCAP),0)</f>
        <v>#NAME?</v>
      </c>
      <c r="AD6787" s="13" t="e">
        <f ca="1">IF(CalcTable[[#This Row],[PWC]]&gt;SAT,CalcTable[[#This Row],[PWC]]-SAT,0)</f>
        <v>#NAME?</v>
      </c>
      <c r="AE6787" s="13" t="e">
        <f ca="1">CalcTable[[#This Row],[PWC]]-CalcTable[[#This Row],[PercAmt]]-CalcTable[[#This Row],[Runoff]]</f>
        <v>#NAME?</v>
      </c>
      <c r="AF6787" s="13" t="e">
        <f ca="1">CalcTable[[#This Row],[IrrAmt]]/1000*CUR_IRR_AREA*10000/IRR_EFF</f>
        <v>#NAME?</v>
      </c>
      <c r="AG6787" s="147"/>
      <c r="AH6787" s="13"/>
      <c r="AI6787" s="50">
        <v>0</v>
      </c>
      <c r="AJ6787" s="50">
        <v>0</v>
      </c>
      <c r="AK6787" s="50">
        <v>0</v>
      </c>
      <c r="AL6787" s="50">
        <v>0</v>
      </c>
      <c r="AM6787" s="50"/>
      <c r="AN6787" s="50"/>
      <c r="AO6787" s="50"/>
      <c r="AP6787" s="50"/>
      <c r="AQ6787" s="50"/>
      <c r="AR6787" s="50"/>
      <c r="AS6787" s="50"/>
      <c r="AT6787" s="50"/>
      <c r="AU6787" s="50"/>
      <c r="AV6787" s="50"/>
      <c r="AW6787" s="50"/>
      <c r="AX6787" s="50">
        <f t="shared" si="2127"/>
        <v>0</v>
      </c>
      <c r="AY6787" s="50"/>
      <c r="AZ6787" s="50">
        <f t="shared" si="2117"/>
        <v>0</v>
      </c>
      <c r="BA6787" s="50">
        <f t="shared" si="2118"/>
        <v>0</v>
      </c>
      <c r="BB6787" s="50">
        <f t="shared" si="2119"/>
        <v>0</v>
      </c>
      <c r="BC6787" s="17">
        <f t="shared" si="2120"/>
        <v>20046</v>
      </c>
      <c r="BD6787" s="50">
        <f t="shared" si="2121"/>
        <v>0</v>
      </c>
      <c r="BE6787" s="50">
        <f t="shared" si="2122"/>
        <v>0</v>
      </c>
      <c r="BF6787" s="50">
        <f t="shared" si="2128"/>
        <v>0</v>
      </c>
      <c r="BG6787" s="50"/>
      <c r="BH6787" s="17">
        <f t="shared" si="2123"/>
        <v>0</v>
      </c>
      <c r="BI6787" s="17">
        <f t="shared" si="2131"/>
        <v>6787</v>
      </c>
      <c r="BJ6787" s="17">
        <f t="shared" si="2129"/>
        <v>6787</v>
      </c>
      <c r="BK6787" s="150">
        <f t="shared" si="2130"/>
        <v>38143</v>
      </c>
      <c r="BL6787" s="50" t="e">
        <f t="shared" ca="1" si="2124"/>
        <v>#NAME?</v>
      </c>
      <c r="BM6787" s="50" t="e">
        <f t="shared" ca="1" si="2125"/>
        <v>#NAME?</v>
      </c>
      <c r="BN6787" s="50" t="e">
        <f t="shared" ca="1" si="2126"/>
        <v>#NAME?</v>
      </c>
    </row>
    <row r="6788" spans="1:66" x14ac:dyDescent="0.35">
      <c r="A6788" s="48">
        <v>38144</v>
      </c>
      <c r="B6788" s="17">
        <v>2004</v>
      </c>
      <c r="C6788" s="17">
        <v>6</v>
      </c>
      <c r="D6788" s="17">
        <v>158</v>
      </c>
      <c r="E6788" s="17">
        <v>6</v>
      </c>
      <c r="F6788" s="17">
        <v>1</v>
      </c>
      <c r="G6788" s="50">
        <v>7.5</v>
      </c>
      <c r="H6788" s="32">
        <v>4.0797064501242017</v>
      </c>
      <c r="I6788" s="50">
        <v>11</v>
      </c>
      <c r="J6788" s="13">
        <v>45.8</v>
      </c>
      <c r="K6788" s="13">
        <f t="shared" si="2112"/>
        <v>45.8</v>
      </c>
      <c r="L6788" s="13">
        <f t="shared" si="2113"/>
        <v>30.599999999999998</v>
      </c>
      <c r="M6788" s="13" t="e">
        <f ca="1">CalcTable[[#This Row],[IWC]]-AE6787</f>
        <v>#NAME?</v>
      </c>
      <c r="N6788" s="13" t="e">
        <f ca="1">IF(CalcTable[[#This Row],[Day of Year]]&lt;123,FCAP,AE6787)</f>
        <v>#NAME?</v>
      </c>
      <c r="O6788" s="17" t="e">
        <f ca="1">IF(IRR_DRIP,5,COUNTIF('IDET Wind Values'!C6772:G6772,"&lt;="&amp;IRR_MAXWIND))</f>
        <v>#NAME?</v>
      </c>
      <c r="P6788" s="13" t="e">
        <f ca="1">CalcTable[[#This Row],[ET_o]]*KL</f>
        <v>#NAME?</v>
      </c>
      <c r="Q6788" s="13" t="e">
        <f ca="1">IF(WILTPT&lt;=0,1,MAX(0,MIN(1,(CalcTable[[#This Row],[IWC]]-WILTPT)/(MAD-WILTPT))))</f>
        <v>#NAME?</v>
      </c>
      <c r="R6788" s="13" t="e">
        <f ca="1">CalcTable[[#This Row],[ETMult]]*CalcTable[[#This Row],[ETb]]</f>
        <v>#NAME?</v>
      </c>
      <c r="S6788" s="13" t="b">
        <f>INDEX(IRR_LIST,CalcTable[[#This Row],[Day of Week]]+1)</f>
        <v>1</v>
      </c>
      <c r="T6788" s="13">
        <f t="shared" ca="1" si="2114"/>
        <v>0</v>
      </c>
      <c r="U6788" s="13" t="b">
        <f ca="1">IF(CalcTable[[#This Row],[IrrPrecip]]&gt;=IC_MM,FALSE,TRUE)</f>
        <v>1</v>
      </c>
      <c r="V6788" s="13" t="b">
        <f t="shared" si="2115"/>
        <v>1</v>
      </c>
      <c r="W6788" s="13" t="e">
        <f ca="1">IF(AND(IRR_DRIP=FALSE,CalcTable[[#This Row],[IrrHours]]&lt;=0),FALSE,TRUE)</f>
        <v>#NAME?</v>
      </c>
      <c r="X6788" s="13" t="e">
        <f ca="1">AND(CalcTable[[#This Row],[IrrDay]],CalcTable[[#This Row],[IrrRain]],CalcTable[[#This Row],[IrrWarm]],CalcTable[[#This Row],[IrrWindy]])</f>
        <v>#NAME?</v>
      </c>
      <c r="Y6788" s="13" t="e">
        <f t="shared" ca="1" si="2116"/>
        <v>#NAME?</v>
      </c>
      <c r="Z6788" s="13" t="e">
        <f ca="1">CalcTable[[#This Row],[IrrHours]]/5</f>
        <v>#NAME?</v>
      </c>
      <c r="AA6788" s="13" t="e">
        <f ca="1">IF(CalcTable[[#This Row],[IrrFlag]]=FALSE,0,MAX(0,CalcTable[[#This Row],[VolRednWind]]*(FCAP*IRR_TARGET-CalcTable[[#This Row],[IWC]])))</f>
        <v>#NAME?</v>
      </c>
      <c r="AB6788" s="13" t="e">
        <f ca="1">CalcTable[[#This Row],[IWC]]+CalcTable[[#This Row],[Eff Precip]]+CalcTable[[#This Row],[IrrAmt]]-CalcTable[[#This Row],[AET]]</f>
        <v>#NAME?</v>
      </c>
      <c r="AC6788" s="13" t="e">
        <f ca="1">IF(CalcTable[[#This Row],[PWC]]&gt;FCAP,MIN(24*PERC,MIN(SAT,CalcTable[[#This Row],[PWC]])-FCAP),0)</f>
        <v>#NAME?</v>
      </c>
      <c r="AD6788" s="13" t="e">
        <f ca="1">IF(CalcTable[[#This Row],[PWC]]&gt;SAT,CalcTable[[#This Row],[PWC]]-SAT,0)</f>
        <v>#NAME?</v>
      </c>
      <c r="AE6788" s="13" t="e">
        <f ca="1">CalcTable[[#This Row],[PWC]]-CalcTable[[#This Row],[PercAmt]]-CalcTable[[#This Row],[Runoff]]</f>
        <v>#NAME?</v>
      </c>
      <c r="AF6788" s="13" t="e">
        <f ca="1">CalcTable[[#This Row],[IrrAmt]]/1000*CUR_IRR_AREA*10000/IRR_EFF</f>
        <v>#NAME?</v>
      </c>
      <c r="AG6788" s="147"/>
      <c r="AH6788" s="13"/>
      <c r="AI6788" s="50">
        <v>0</v>
      </c>
      <c r="AJ6788" s="50">
        <v>0</v>
      </c>
      <c r="AK6788" s="50">
        <v>0</v>
      </c>
      <c r="AL6788" s="50">
        <v>0</v>
      </c>
      <c r="AM6788" s="50"/>
      <c r="AN6788" s="50"/>
      <c r="AO6788" s="50"/>
      <c r="AP6788" s="50"/>
      <c r="AQ6788" s="50"/>
      <c r="AR6788" s="50"/>
      <c r="AS6788" s="50"/>
      <c r="AT6788" s="50"/>
      <c r="AU6788" s="50"/>
      <c r="AV6788" s="50"/>
      <c r="AW6788" s="50"/>
      <c r="AX6788" s="50">
        <f t="shared" si="2127"/>
        <v>0</v>
      </c>
      <c r="AY6788" s="50"/>
      <c r="AZ6788" s="50">
        <f t="shared" si="2117"/>
        <v>0</v>
      </c>
      <c r="BA6788" s="50">
        <f t="shared" si="2118"/>
        <v>0</v>
      </c>
      <c r="BB6788" s="50">
        <f t="shared" si="2119"/>
        <v>0</v>
      </c>
      <c r="BC6788" s="17">
        <f t="shared" si="2120"/>
        <v>20046</v>
      </c>
      <c r="BD6788" s="50">
        <f t="shared" si="2121"/>
        <v>0</v>
      </c>
      <c r="BE6788" s="50">
        <f t="shared" si="2122"/>
        <v>0</v>
      </c>
      <c r="BF6788" s="50">
        <f t="shared" si="2128"/>
        <v>0</v>
      </c>
      <c r="BG6788" s="50"/>
      <c r="BH6788" s="17">
        <f t="shared" si="2123"/>
        <v>0</v>
      </c>
      <c r="BI6788" s="17">
        <f t="shared" si="2131"/>
        <v>6788</v>
      </c>
      <c r="BJ6788" s="17">
        <f t="shared" si="2129"/>
        <v>6788</v>
      </c>
      <c r="BK6788" s="150">
        <f t="shared" si="2130"/>
        <v>38144</v>
      </c>
      <c r="BL6788" s="50" t="e">
        <f t="shared" ca="1" si="2124"/>
        <v>#NAME?</v>
      </c>
      <c r="BM6788" s="50" t="e">
        <f t="shared" ca="1" si="2125"/>
        <v>#NAME?</v>
      </c>
      <c r="BN6788" s="50" t="e">
        <f t="shared" ca="1" si="2126"/>
        <v>#NAME?</v>
      </c>
    </row>
    <row r="6789" spans="1:66" x14ac:dyDescent="0.35">
      <c r="A6789" s="48">
        <v>38145</v>
      </c>
      <c r="B6789" s="17">
        <v>2004</v>
      </c>
      <c r="C6789" s="17">
        <v>6</v>
      </c>
      <c r="D6789" s="17">
        <v>159</v>
      </c>
      <c r="E6789" s="17">
        <v>7</v>
      </c>
      <c r="F6789" s="17">
        <v>2</v>
      </c>
      <c r="G6789" s="50">
        <v>7.5</v>
      </c>
      <c r="H6789" s="32">
        <v>4.7987787660405514</v>
      </c>
      <c r="I6789" s="50">
        <v>35.333333333333336</v>
      </c>
      <c r="J6789" s="13">
        <v>0.4</v>
      </c>
      <c r="K6789" s="13">
        <f t="shared" si="2112"/>
        <v>0.4</v>
      </c>
      <c r="L6789" s="13">
        <f t="shared" si="2113"/>
        <v>0</v>
      </c>
      <c r="M6789" s="13" t="e">
        <f ca="1">CalcTable[[#This Row],[IWC]]-AE6788</f>
        <v>#NAME?</v>
      </c>
      <c r="N6789" s="13" t="e">
        <f ca="1">IF(CalcTable[[#This Row],[Day of Year]]&lt;123,FCAP,AE6788)</f>
        <v>#NAME?</v>
      </c>
      <c r="O6789" s="17" t="e">
        <f ca="1">IF(IRR_DRIP,5,COUNTIF('IDET Wind Values'!C6773:G6773,"&lt;="&amp;IRR_MAXWIND))</f>
        <v>#NAME?</v>
      </c>
      <c r="P6789" s="13" t="e">
        <f ca="1">CalcTable[[#This Row],[ET_o]]*KL</f>
        <v>#NAME?</v>
      </c>
      <c r="Q6789" s="13" t="e">
        <f ca="1">IF(WILTPT&lt;=0,1,MAX(0,MIN(1,(CalcTable[[#This Row],[IWC]]-WILTPT)/(MAD-WILTPT))))</f>
        <v>#NAME?</v>
      </c>
      <c r="R6789" s="13" t="e">
        <f ca="1">CalcTable[[#This Row],[ETMult]]*CalcTable[[#This Row],[ETb]]</f>
        <v>#NAME?</v>
      </c>
      <c r="S6789" s="13" t="b">
        <f>INDEX(IRR_LIST,CalcTable[[#This Row],[Day of Week]]+1)</f>
        <v>0</v>
      </c>
      <c r="T6789" s="13">
        <f t="shared" ca="1" si="2114"/>
        <v>45.8</v>
      </c>
      <c r="U6789" s="13" t="b">
        <f ca="1">IF(CalcTable[[#This Row],[IrrPrecip]]&gt;=IC_MM,FALSE,TRUE)</f>
        <v>0</v>
      </c>
      <c r="V6789" s="13" t="b">
        <f t="shared" si="2115"/>
        <v>0</v>
      </c>
      <c r="W6789" s="13" t="e">
        <f ca="1">IF(AND(IRR_DRIP=FALSE,CalcTable[[#This Row],[IrrHours]]&lt;=0),FALSE,TRUE)</f>
        <v>#NAME?</v>
      </c>
      <c r="X6789" s="13" t="e">
        <f ca="1">AND(CalcTable[[#This Row],[IrrDay]],CalcTable[[#This Row],[IrrRain]],CalcTable[[#This Row],[IrrWarm]],CalcTable[[#This Row],[IrrWindy]])</f>
        <v>#NAME?</v>
      </c>
      <c r="Y6789" s="13" t="e">
        <f t="shared" ca="1" si="2116"/>
        <v>#NAME?</v>
      </c>
      <c r="Z6789" s="13" t="e">
        <f ca="1">CalcTable[[#This Row],[IrrHours]]/5</f>
        <v>#NAME?</v>
      </c>
      <c r="AA6789" s="13" t="e">
        <f ca="1">IF(CalcTable[[#This Row],[IrrFlag]]=FALSE,0,MAX(0,CalcTable[[#This Row],[VolRednWind]]*(FCAP*IRR_TARGET-CalcTable[[#This Row],[IWC]])))</f>
        <v>#NAME?</v>
      </c>
      <c r="AB6789" s="13" t="e">
        <f ca="1">CalcTable[[#This Row],[IWC]]+CalcTable[[#This Row],[Eff Precip]]+CalcTable[[#This Row],[IrrAmt]]-CalcTable[[#This Row],[AET]]</f>
        <v>#NAME?</v>
      </c>
      <c r="AC6789" s="13" t="e">
        <f ca="1">IF(CalcTable[[#This Row],[PWC]]&gt;FCAP,MIN(24*PERC,MIN(SAT,CalcTable[[#This Row],[PWC]])-FCAP),0)</f>
        <v>#NAME?</v>
      </c>
      <c r="AD6789" s="13" t="e">
        <f ca="1">IF(CalcTable[[#This Row],[PWC]]&gt;SAT,CalcTable[[#This Row],[PWC]]-SAT,0)</f>
        <v>#NAME?</v>
      </c>
      <c r="AE6789" s="13" t="e">
        <f ca="1">CalcTable[[#This Row],[PWC]]-CalcTable[[#This Row],[PercAmt]]-CalcTable[[#This Row],[Runoff]]</f>
        <v>#NAME?</v>
      </c>
      <c r="AF6789" s="13" t="e">
        <f ca="1">CalcTable[[#This Row],[IrrAmt]]/1000*CUR_IRR_AREA*10000/IRR_EFF</f>
        <v>#NAME?</v>
      </c>
      <c r="AG6789" s="147"/>
      <c r="AH6789" s="13"/>
      <c r="AI6789" s="50">
        <v>0</v>
      </c>
      <c r="AJ6789" s="50">
        <v>0</v>
      </c>
      <c r="AK6789" s="50">
        <v>0</v>
      </c>
      <c r="AL6789" s="50">
        <v>0</v>
      </c>
      <c r="AM6789" s="50"/>
      <c r="AN6789" s="50"/>
      <c r="AO6789" s="50"/>
      <c r="AP6789" s="50"/>
      <c r="AQ6789" s="50"/>
      <c r="AR6789" s="50"/>
      <c r="AS6789" s="50"/>
      <c r="AT6789" s="50"/>
      <c r="AU6789" s="50"/>
      <c r="AV6789" s="50"/>
      <c r="AW6789" s="50"/>
      <c r="AX6789" s="50">
        <f t="shared" si="2127"/>
        <v>0</v>
      </c>
      <c r="AY6789" s="50"/>
      <c r="AZ6789" s="50">
        <f t="shared" si="2117"/>
        <v>0</v>
      </c>
      <c r="BA6789" s="50">
        <f t="shared" si="2118"/>
        <v>0</v>
      </c>
      <c r="BB6789" s="50">
        <f t="shared" si="2119"/>
        <v>0</v>
      </c>
      <c r="BC6789" s="17">
        <f t="shared" si="2120"/>
        <v>20046</v>
      </c>
      <c r="BD6789" s="50">
        <f t="shared" si="2121"/>
        <v>0</v>
      </c>
      <c r="BE6789" s="50">
        <f t="shared" si="2122"/>
        <v>0</v>
      </c>
      <c r="BF6789" s="50">
        <f t="shared" si="2128"/>
        <v>0</v>
      </c>
      <c r="BG6789" s="50"/>
      <c r="BH6789" s="17">
        <f t="shared" si="2123"/>
        <v>0</v>
      </c>
      <c r="BI6789" s="17">
        <f t="shared" si="2131"/>
        <v>6789</v>
      </c>
      <c r="BJ6789" s="17">
        <f t="shared" si="2129"/>
        <v>6789</v>
      </c>
      <c r="BK6789" s="150">
        <f t="shared" si="2130"/>
        <v>38145</v>
      </c>
      <c r="BL6789" s="50" t="e">
        <f t="shared" ca="1" si="2124"/>
        <v>#NAME?</v>
      </c>
      <c r="BM6789" s="50" t="e">
        <f t="shared" ca="1" si="2125"/>
        <v>#NAME?</v>
      </c>
      <c r="BN6789" s="50" t="e">
        <f t="shared" ca="1" si="2126"/>
        <v>#NAME?</v>
      </c>
    </row>
    <row r="6790" spans="1:66" x14ac:dyDescent="0.35">
      <c r="A6790" s="48">
        <v>38146</v>
      </c>
      <c r="B6790" s="17">
        <v>2004</v>
      </c>
      <c r="C6790" s="17">
        <v>6</v>
      </c>
      <c r="D6790" s="17">
        <v>160</v>
      </c>
      <c r="E6790" s="17">
        <v>8</v>
      </c>
      <c r="F6790" s="17">
        <v>3</v>
      </c>
      <c r="G6790" s="50">
        <v>2.1</v>
      </c>
      <c r="H6790" s="32">
        <v>3.9608566980772766</v>
      </c>
      <c r="I6790" s="50">
        <v>2.5</v>
      </c>
      <c r="J6790" s="13">
        <v>0</v>
      </c>
      <c r="K6790" s="13">
        <f t="shared" si="2112"/>
        <v>0</v>
      </c>
      <c r="L6790" s="13">
        <f t="shared" si="2113"/>
        <v>0</v>
      </c>
      <c r="M6790" s="13" t="e">
        <f ca="1">CalcTable[[#This Row],[IWC]]-AE6789</f>
        <v>#NAME?</v>
      </c>
      <c r="N6790" s="13" t="e">
        <f ca="1">IF(CalcTable[[#This Row],[Day of Year]]&lt;123,FCAP,AE6789)</f>
        <v>#NAME?</v>
      </c>
      <c r="O6790" s="17" t="e">
        <f ca="1">IF(IRR_DRIP,5,COUNTIF('IDET Wind Values'!C6774:G6774,"&lt;="&amp;IRR_MAXWIND))</f>
        <v>#NAME?</v>
      </c>
      <c r="P6790" s="13" t="e">
        <f ca="1">CalcTable[[#This Row],[ET_o]]*KL</f>
        <v>#NAME?</v>
      </c>
      <c r="Q6790" s="13" t="e">
        <f ca="1">IF(WILTPT&lt;=0,1,MAX(0,MIN(1,(CalcTable[[#This Row],[IWC]]-WILTPT)/(MAD-WILTPT))))</f>
        <v>#NAME?</v>
      </c>
      <c r="R6790" s="13" t="e">
        <f ca="1">CalcTable[[#This Row],[ETMult]]*CalcTable[[#This Row],[ETb]]</f>
        <v>#NAME?</v>
      </c>
      <c r="S6790" s="13" t="b">
        <f>INDEX(IRR_LIST,CalcTable[[#This Row],[Day of Week]]+1)</f>
        <v>1</v>
      </c>
      <c r="T6790" s="13">
        <f t="shared" ca="1" si="2114"/>
        <v>46.199999999999996</v>
      </c>
      <c r="U6790" s="13" t="b">
        <f ca="1">IF(CalcTable[[#This Row],[IrrPrecip]]&gt;=IC_MM,FALSE,TRUE)</f>
        <v>0</v>
      </c>
      <c r="V6790" s="13" t="b">
        <f t="shared" si="2115"/>
        <v>1</v>
      </c>
      <c r="W6790" s="13" t="e">
        <f ca="1">IF(AND(IRR_DRIP=FALSE,CalcTable[[#This Row],[IrrHours]]&lt;=0),FALSE,TRUE)</f>
        <v>#NAME?</v>
      </c>
      <c r="X6790" s="13" t="e">
        <f ca="1">AND(CalcTable[[#This Row],[IrrDay]],CalcTable[[#This Row],[IrrRain]],CalcTable[[#This Row],[IrrWarm]],CalcTable[[#This Row],[IrrWindy]])</f>
        <v>#NAME?</v>
      </c>
      <c r="Y6790" s="13" t="e">
        <f t="shared" ca="1" si="2116"/>
        <v>#NAME?</v>
      </c>
      <c r="Z6790" s="13" t="e">
        <f ca="1">CalcTable[[#This Row],[IrrHours]]/5</f>
        <v>#NAME?</v>
      </c>
      <c r="AA6790" s="13" t="e">
        <f ca="1">IF(CalcTable[[#This Row],[IrrFlag]]=FALSE,0,MAX(0,CalcTable[[#This Row],[VolRednWind]]*(FCAP*IRR_TARGET-CalcTable[[#This Row],[IWC]])))</f>
        <v>#NAME?</v>
      </c>
      <c r="AB6790" s="13" t="e">
        <f ca="1">CalcTable[[#This Row],[IWC]]+CalcTable[[#This Row],[Eff Precip]]+CalcTable[[#This Row],[IrrAmt]]-CalcTable[[#This Row],[AET]]</f>
        <v>#NAME?</v>
      </c>
      <c r="AC6790" s="13" t="e">
        <f ca="1">IF(CalcTable[[#This Row],[PWC]]&gt;FCAP,MIN(24*PERC,MIN(SAT,CalcTable[[#This Row],[PWC]])-FCAP),0)</f>
        <v>#NAME?</v>
      </c>
      <c r="AD6790" s="13" t="e">
        <f ca="1">IF(CalcTable[[#This Row],[PWC]]&gt;SAT,CalcTable[[#This Row],[PWC]]-SAT,0)</f>
        <v>#NAME?</v>
      </c>
      <c r="AE6790" s="13" t="e">
        <f ca="1">CalcTable[[#This Row],[PWC]]-CalcTable[[#This Row],[PercAmt]]-CalcTable[[#This Row],[Runoff]]</f>
        <v>#NAME?</v>
      </c>
      <c r="AF6790" s="13" t="e">
        <f ca="1">CalcTable[[#This Row],[IrrAmt]]/1000*CUR_IRR_AREA*10000/IRR_EFF</f>
        <v>#NAME?</v>
      </c>
      <c r="AG6790" s="147"/>
      <c r="AH6790" s="13"/>
      <c r="AI6790" s="50">
        <v>0</v>
      </c>
      <c r="AJ6790" s="50">
        <v>0</v>
      </c>
      <c r="AK6790" s="50">
        <v>0</v>
      </c>
      <c r="AL6790" s="50">
        <v>0</v>
      </c>
      <c r="AM6790" s="50"/>
      <c r="AN6790" s="50"/>
      <c r="AO6790" s="50"/>
      <c r="AP6790" s="50"/>
      <c r="AQ6790" s="50"/>
      <c r="AR6790" s="50"/>
      <c r="AS6790" s="50"/>
      <c r="AT6790" s="50"/>
      <c r="AU6790" s="50"/>
      <c r="AV6790" s="50"/>
      <c r="AW6790" s="50"/>
      <c r="AX6790" s="50">
        <f t="shared" si="2127"/>
        <v>0</v>
      </c>
      <c r="AY6790" s="50"/>
      <c r="AZ6790" s="50">
        <f t="shared" si="2117"/>
        <v>0</v>
      </c>
      <c r="BA6790" s="50">
        <f t="shared" si="2118"/>
        <v>0</v>
      </c>
      <c r="BB6790" s="50">
        <f t="shared" si="2119"/>
        <v>0</v>
      </c>
      <c r="BC6790" s="17">
        <f t="shared" si="2120"/>
        <v>20046</v>
      </c>
      <c r="BD6790" s="50">
        <f t="shared" si="2121"/>
        <v>0</v>
      </c>
      <c r="BE6790" s="50">
        <f t="shared" si="2122"/>
        <v>0</v>
      </c>
      <c r="BF6790" s="50">
        <f t="shared" si="2128"/>
        <v>0</v>
      </c>
      <c r="BG6790" s="50"/>
      <c r="BH6790" s="17">
        <f t="shared" si="2123"/>
        <v>0</v>
      </c>
      <c r="BI6790" s="17">
        <f t="shared" si="2131"/>
        <v>6790</v>
      </c>
      <c r="BJ6790" s="17">
        <f t="shared" si="2129"/>
        <v>6790</v>
      </c>
      <c r="BK6790" s="150">
        <f t="shared" si="2130"/>
        <v>38146</v>
      </c>
      <c r="BL6790" s="50" t="e">
        <f t="shared" ca="1" si="2124"/>
        <v>#NAME?</v>
      </c>
      <c r="BM6790" s="50" t="e">
        <f t="shared" ca="1" si="2125"/>
        <v>#NAME?</v>
      </c>
      <c r="BN6790" s="50" t="e">
        <f t="shared" ca="1" si="2126"/>
        <v>#NAME?</v>
      </c>
    </row>
    <row r="6791" spans="1:66" x14ac:dyDescent="0.35">
      <c r="A6791" s="48">
        <v>38147</v>
      </c>
      <c r="B6791" s="17">
        <v>2004</v>
      </c>
      <c r="C6791" s="17">
        <v>6</v>
      </c>
      <c r="D6791" s="17">
        <v>161</v>
      </c>
      <c r="E6791" s="17">
        <v>9</v>
      </c>
      <c r="F6791" s="17">
        <v>4</v>
      </c>
      <c r="G6791" s="50">
        <v>3.7</v>
      </c>
      <c r="H6791" s="32">
        <v>4.4300743981908015</v>
      </c>
      <c r="I6791" s="50">
        <v>12.333333333333334</v>
      </c>
      <c r="J6791" s="13">
        <v>0</v>
      </c>
      <c r="K6791" s="13">
        <f t="shared" si="2112"/>
        <v>0</v>
      </c>
      <c r="L6791" s="13">
        <f t="shared" si="2113"/>
        <v>0</v>
      </c>
      <c r="M6791" s="13" t="e">
        <f ca="1">CalcTable[[#This Row],[IWC]]-AE6790</f>
        <v>#NAME?</v>
      </c>
      <c r="N6791" s="13" t="e">
        <f ca="1">IF(CalcTable[[#This Row],[Day of Year]]&lt;123,FCAP,AE6790)</f>
        <v>#NAME?</v>
      </c>
      <c r="O6791" s="17" t="e">
        <f ca="1">IF(IRR_DRIP,5,COUNTIF('IDET Wind Values'!C6775:G6775,"&lt;="&amp;IRR_MAXWIND))</f>
        <v>#NAME?</v>
      </c>
      <c r="P6791" s="13" t="e">
        <f ca="1">CalcTable[[#This Row],[ET_o]]*KL</f>
        <v>#NAME?</v>
      </c>
      <c r="Q6791" s="13" t="e">
        <f ca="1">IF(WILTPT&lt;=0,1,MAX(0,MIN(1,(CalcTable[[#This Row],[IWC]]-WILTPT)/(MAD-WILTPT))))</f>
        <v>#NAME?</v>
      </c>
      <c r="R6791" s="13" t="e">
        <f ca="1">CalcTable[[#This Row],[ETMult]]*CalcTable[[#This Row],[ETb]]</f>
        <v>#NAME?</v>
      </c>
      <c r="S6791" s="13" t="b">
        <f>INDEX(IRR_LIST,CalcTable[[#This Row],[Day of Week]]+1)</f>
        <v>0</v>
      </c>
      <c r="T6791" s="13">
        <f t="shared" ca="1" si="2114"/>
        <v>0.4</v>
      </c>
      <c r="U6791" s="13" t="b">
        <f ca="1">IF(CalcTable[[#This Row],[IrrPrecip]]&gt;=IC_MM,FALSE,TRUE)</f>
        <v>1</v>
      </c>
      <c r="V6791" s="13" t="b">
        <f t="shared" si="2115"/>
        <v>1</v>
      </c>
      <c r="W6791" s="13" t="e">
        <f ca="1">IF(AND(IRR_DRIP=FALSE,CalcTable[[#This Row],[IrrHours]]&lt;=0),FALSE,TRUE)</f>
        <v>#NAME?</v>
      </c>
      <c r="X6791" s="13" t="e">
        <f ca="1">AND(CalcTable[[#This Row],[IrrDay]],CalcTable[[#This Row],[IrrRain]],CalcTable[[#This Row],[IrrWarm]],CalcTable[[#This Row],[IrrWindy]])</f>
        <v>#NAME?</v>
      </c>
      <c r="Y6791" s="13" t="e">
        <f t="shared" ca="1" si="2116"/>
        <v>#NAME?</v>
      </c>
      <c r="Z6791" s="13" t="e">
        <f ca="1">CalcTable[[#This Row],[IrrHours]]/5</f>
        <v>#NAME?</v>
      </c>
      <c r="AA6791" s="13" t="e">
        <f ca="1">IF(CalcTable[[#This Row],[IrrFlag]]=FALSE,0,MAX(0,CalcTable[[#This Row],[VolRednWind]]*(FCAP*IRR_TARGET-CalcTable[[#This Row],[IWC]])))</f>
        <v>#NAME?</v>
      </c>
      <c r="AB6791" s="13" t="e">
        <f ca="1">CalcTable[[#This Row],[IWC]]+CalcTable[[#This Row],[Eff Precip]]+CalcTable[[#This Row],[IrrAmt]]-CalcTable[[#This Row],[AET]]</f>
        <v>#NAME?</v>
      </c>
      <c r="AC6791" s="13" t="e">
        <f ca="1">IF(CalcTable[[#This Row],[PWC]]&gt;FCAP,MIN(24*PERC,MIN(SAT,CalcTable[[#This Row],[PWC]])-FCAP),0)</f>
        <v>#NAME?</v>
      </c>
      <c r="AD6791" s="13" t="e">
        <f ca="1">IF(CalcTable[[#This Row],[PWC]]&gt;SAT,CalcTable[[#This Row],[PWC]]-SAT,0)</f>
        <v>#NAME?</v>
      </c>
      <c r="AE6791" s="13" t="e">
        <f ca="1">CalcTable[[#This Row],[PWC]]-CalcTable[[#This Row],[PercAmt]]-CalcTable[[#This Row],[Runoff]]</f>
        <v>#NAME?</v>
      </c>
      <c r="AF6791" s="13" t="e">
        <f ca="1">CalcTable[[#This Row],[IrrAmt]]/1000*CUR_IRR_AREA*10000/IRR_EFF</f>
        <v>#NAME?</v>
      </c>
      <c r="AG6791" s="147"/>
      <c r="AH6791" s="13"/>
      <c r="AI6791" s="50">
        <v>0</v>
      </c>
      <c r="AJ6791" s="50">
        <v>0</v>
      </c>
      <c r="AK6791" s="50">
        <v>1.0212942367885014</v>
      </c>
      <c r="AL6791" s="50">
        <v>4.4584711839425033</v>
      </c>
      <c r="AM6791" s="50"/>
      <c r="AN6791" s="50"/>
      <c r="AO6791" s="50"/>
      <c r="AP6791" s="50"/>
      <c r="AQ6791" s="50"/>
      <c r="AR6791" s="50"/>
      <c r="AS6791" s="50"/>
      <c r="AT6791" s="50"/>
      <c r="AU6791" s="50"/>
      <c r="AV6791" s="50"/>
      <c r="AW6791" s="50"/>
      <c r="AX6791" s="50">
        <f t="shared" si="2127"/>
        <v>5.4797654207310043</v>
      </c>
      <c r="AY6791" s="50"/>
      <c r="AZ6791" s="50">
        <f t="shared" si="2117"/>
        <v>145.76080353521147</v>
      </c>
      <c r="BA6791" s="50">
        <f t="shared" si="2118"/>
        <v>224.42536417326212</v>
      </c>
      <c r="BB6791" s="50">
        <f t="shared" si="2119"/>
        <v>231.36635481779598</v>
      </c>
      <c r="BC6791" s="17">
        <f t="shared" si="2120"/>
        <v>20046</v>
      </c>
      <c r="BD6791" s="50">
        <f t="shared" si="2121"/>
        <v>5.4797654207310043</v>
      </c>
      <c r="BE6791" s="50">
        <f t="shared" si="2122"/>
        <v>145.76080353521147</v>
      </c>
      <c r="BF6791" s="50">
        <f t="shared" si="2128"/>
        <v>238.41827268957528</v>
      </c>
      <c r="BG6791" s="50"/>
      <c r="BH6791" s="17">
        <f t="shared" si="2123"/>
        <v>0</v>
      </c>
      <c r="BI6791" s="17">
        <f t="shared" si="2131"/>
        <v>6791</v>
      </c>
      <c r="BJ6791" s="17">
        <f t="shared" si="2129"/>
        <v>6791</v>
      </c>
      <c r="BK6791" s="150">
        <f t="shared" si="2130"/>
        <v>38147</v>
      </c>
      <c r="BL6791" s="50" t="e">
        <f t="shared" ca="1" si="2124"/>
        <v>#NAME?</v>
      </c>
      <c r="BM6791" s="50" t="e">
        <f t="shared" ca="1" si="2125"/>
        <v>#NAME?</v>
      </c>
      <c r="BN6791" s="50" t="e">
        <f t="shared" ca="1" si="2126"/>
        <v>#NAME?</v>
      </c>
    </row>
    <row r="6792" spans="1:66" x14ac:dyDescent="0.35">
      <c r="A6792" s="48">
        <v>38148</v>
      </c>
      <c r="B6792" s="17">
        <v>2004</v>
      </c>
      <c r="C6792" s="17">
        <v>6</v>
      </c>
      <c r="D6792" s="17">
        <v>162</v>
      </c>
      <c r="E6792" s="17">
        <v>10</v>
      </c>
      <c r="F6792" s="17">
        <v>5</v>
      </c>
      <c r="G6792" s="50">
        <v>9.8000000000000007</v>
      </c>
      <c r="H6792" s="32">
        <v>2.7166088478623571</v>
      </c>
      <c r="I6792" s="50">
        <v>10</v>
      </c>
      <c r="J6792" s="13">
        <v>0</v>
      </c>
      <c r="K6792" s="13">
        <f t="shared" si="2112"/>
        <v>0</v>
      </c>
      <c r="L6792" s="13">
        <f t="shared" si="2113"/>
        <v>0</v>
      </c>
      <c r="M6792" s="13" t="e">
        <f ca="1">CalcTable[[#This Row],[IWC]]-AE6791</f>
        <v>#NAME?</v>
      </c>
      <c r="N6792" s="13" t="e">
        <f ca="1">IF(CalcTable[[#This Row],[Day of Year]]&lt;123,FCAP,AE6791)</f>
        <v>#NAME?</v>
      </c>
      <c r="O6792" s="17" t="e">
        <f ca="1">IF(IRR_DRIP,5,COUNTIF('IDET Wind Values'!C6776:G6776,"&lt;="&amp;IRR_MAXWIND))</f>
        <v>#NAME?</v>
      </c>
      <c r="P6792" s="13" t="e">
        <f ca="1">CalcTable[[#This Row],[ET_o]]*KL</f>
        <v>#NAME?</v>
      </c>
      <c r="Q6792" s="13" t="e">
        <f ca="1">IF(WILTPT&lt;=0,1,MAX(0,MIN(1,(CalcTable[[#This Row],[IWC]]-WILTPT)/(MAD-WILTPT))))</f>
        <v>#NAME?</v>
      </c>
      <c r="R6792" s="13" t="e">
        <f ca="1">CalcTable[[#This Row],[ETMult]]*CalcTable[[#This Row],[ETb]]</f>
        <v>#NAME?</v>
      </c>
      <c r="S6792" s="13" t="b">
        <f>INDEX(IRR_LIST,CalcTable[[#This Row],[Day of Week]]+1)</f>
        <v>1</v>
      </c>
      <c r="T6792" s="13">
        <f t="shared" ca="1" si="2114"/>
        <v>0</v>
      </c>
      <c r="U6792" s="13" t="b">
        <f ca="1">IF(CalcTable[[#This Row],[IrrPrecip]]&gt;=IC_MM,FALSE,TRUE)</f>
        <v>1</v>
      </c>
      <c r="V6792" s="13" t="b">
        <f t="shared" si="2115"/>
        <v>1</v>
      </c>
      <c r="W6792" s="13" t="e">
        <f ca="1">IF(AND(IRR_DRIP=FALSE,CalcTable[[#This Row],[IrrHours]]&lt;=0),FALSE,TRUE)</f>
        <v>#NAME?</v>
      </c>
      <c r="X6792" s="13" t="e">
        <f ca="1">AND(CalcTable[[#This Row],[IrrDay]],CalcTable[[#This Row],[IrrRain]],CalcTable[[#This Row],[IrrWarm]],CalcTable[[#This Row],[IrrWindy]])</f>
        <v>#NAME?</v>
      </c>
      <c r="Y6792" s="13" t="e">
        <f t="shared" ca="1" si="2116"/>
        <v>#NAME?</v>
      </c>
      <c r="Z6792" s="13" t="e">
        <f ca="1">CalcTable[[#This Row],[IrrHours]]/5</f>
        <v>#NAME?</v>
      </c>
      <c r="AA6792" s="13" t="e">
        <f ca="1">IF(CalcTable[[#This Row],[IrrFlag]]=FALSE,0,MAX(0,CalcTable[[#This Row],[VolRednWind]]*(FCAP*IRR_TARGET-CalcTable[[#This Row],[IWC]])))</f>
        <v>#NAME?</v>
      </c>
      <c r="AB6792" s="13" t="e">
        <f ca="1">CalcTable[[#This Row],[IWC]]+CalcTable[[#This Row],[Eff Precip]]+CalcTable[[#This Row],[IrrAmt]]-CalcTable[[#This Row],[AET]]</f>
        <v>#NAME?</v>
      </c>
      <c r="AC6792" s="13" t="e">
        <f ca="1">IF(CalcTable[[#This Row],[PWC]]&gt;FCAP,MIN(24*PERC,MIN(SAT,CalcTable[[#This Row],[PWC]])-FCAP),0)</f>
        <v>#NAME?</v>
      </c>
      <c r="AD6792" s="13" t="e">
        <f ca="1">IF(CalcTable[[#This Row],[PWC]]&gt;SAT,CalcTable[[#This Row],[PWC]]-SAT,0)</f>
        <v>#NAME?</v>
      </c>
      <c r="AE6792" s="13" t="e">
        <f ca="1">CalcTable[[#This Row],[PWC]]-CalcTable[[#This Row],[PercAmt]]-CalcTable[[#This Row],[Runoff]]</f>
        <v>#NAME?</v>
      </c>
      <c r="AF6792" s="13" t="e">
        <f ca="1">CalcTable[[#This Row],[IrrAmt]]/1000*CUR_IRR_AREA*10000/IRR_EFF</f>
        <v>#NAME?</v>
      </c>
      <c r="AG6792" s="147"/>
      <c r="AH6792" s="13"/>
      <c r="AI6792" s="50">
        <v>10.112637522892832</v>
      </c>
      <c r="AJ6792" s="50">
        <v>12.839037522892841</v>
      </c>
      <c r="AK6792" s="50">
        <v>0</v>
      </c>
      <c r="AL6792" s="50">
        <v>0</v>
      </c>
      <c r="AM6792" s="50"/>
      <c r="AN6792" s="50"/>
      <c r="AO6792" s="50"/>
      <c r="AP6792" s="50"/>
      <c r="AQ6792" s="50"/>
      <c r="AR6792" s="50"/>
      <c r="AS6792" s="50"/>
      <c r="AT6792" s="50"/>
      <c r="AU6792" s="50"/>
      <c r="AV6792" s="50"/>
      <c r="AW6792" s="50"/>
      <c r="AX6792" s="50">
        <f t="shared" si="2127"/>
        <v>22.951675045785674</v>
      </c>
      <c r="AY6792" s="50"/>
      <c r="AZ6792" s="50">
        <f t="shared" si="2117"/>
        <v>524.93045100728489</v>
      </c>
      <c r="BA6792" s="50">
        <f t="shared" si="2118"/>
        <v>849.61215846229959</v>
      </c>
      <c r="BB6792" s="50">
        <f t="shared" si="2119"/>
        <v>879.20728088313729</v>
      </c>
      <c r="BC6792" s="17">
        <f t="shared" si="2120"/>
        <v>20046</v>
      </c>
      <c r="BD6792" s="50">
        <f t="shared" si="2121"/>
        <v>22.951675045785674</v>
      </c>
      <c r="BE6792" s="50">
        <f t="shared" si="2122"/>
        <v>524.93045100728489</v>
      </c>
      <c r="BF6792" s="50">
        <f t="shared" si="2128"/>
        <v>858.61911004821911</v>
      </c>
      <c r="BG6792" s="50"/>
      <c r="BH6792" s="17">
        <f t="shared" si="2123"/>
        <v>0</v>
      </c>
      <c r="BI6792" s="17">
        <f t="shared" si="2131"/>
        <v>6792</v>
      </c>
      <c r="BJ6792" s="17">
        <f t="shared" si="2129"/>
        <v>6792</v>
      </c>
      <c r="BK6792" s="150">
        <f t="shared" si="2130"/>
        <v>38148</v>
      </c>
      <c r="BL6792" s="50" t="e">
        <f t="shared" ca="1" si="2124"/>
        <v>#NAME?</v>
      </c>
      <c r="BM6792" s="50" t="e">
        <f t="shared" ca="1" si="2125"/>
        <v>#NAME?</v>
      </c>
      <c r="BN6792" s="50" t="e">
        <f t="shared" ca="1" si="2126"/>
        <v>#NAME?</v>
      </c>
    </row>
    <row r="6793" spans="1:66" x14ac:dyDescent="0.35">
      <c r="A6793" s="48">
        <v>38149</v>
      </c>
      <c r="B6793" s="17">
        <v>2004</v>
      </c>
      <c r="C6793" s="17">
        <v>6</v>
      </c>
      <c r="D6793" s="17">
        <v>163</v>
      </c>
      <c r="E6793" s="17">
        <v>11</v>
      </c>
      <c r="F6793" s="17">
        <v>6</v>
      </c>
      <c r="G6793" s="50">
        <v>9.9</v>
      </c>
      <c r="H6793" s="32">
        <v>3.8388933074154532</v>
      </c>
      <c r="I6793" s="50">
        <v>8.5</v>
      </c>
      <c r="J6793" s="13">
        <v>0</v>
      </c>
      <c r="K6793" s="13">
        <f t="shared" si="2112"/>
        <v>0</v>
      </c>
      <c r="L6793" s="13">
        <f t="shared" si="2113"/>
        <v>0</v>
      </c>
      <c r="M6793" s="13" t="e">
        <f ca="1">CalcTable[[#This Row],[IWC]]-AE6792</f>
        <v>#NAME?</v>
      </c>
      <c r="N6793" s="13" t="e">
        <f ca="1">IF(CalcTable[[#This Row],[Day of Year]]&lt;123,FCAP,AE6792)</f>
        <v>#NAME?</v>
      </c>
      <c r="O6793" s="17" t="e">
        <f ca="1">IF(IRR_DRIP,5,COUNTIF('IDET Wind Values'!C6777:G6777,"&lt;="&amp;IRR_MAXWIND))</f>
        <v>#NAME?</v>
      </c>
      <c r="P6793" s="13" t="e">
        <f ca="1">CalcTable[[#This Row],[ET_o]]*KL</f>
        <v>#NAME?</v>
      </c>
      <c r="Q6793" s="13" t="e">
        <f ca="1">IF(WILTPT&lt;=0,1,MAX(0,MIN(1,(CalcTable[[#This Row],[IWC]]-WILTPT)/(MAD-WILTPT))))</f>
        <v>#NAME?</v>
      </c>
      <c r="R6793" s="13" t="e">
        <f ca="1">CalcTable[[#This Row],[ETMult]]*CalcTable[[#This Row],[ETb]]</f>
        <v>#NAME?</v>
      </c>
      <c r="S6793" s="13" t="b">
        <f>INDEX(IRR_LIST,CalcTable[[#This Row],[Day of Week]]+1)</f>
        <v>0</v>
      </c>
      <c r="T6793" s="13">
        <f t="shared" ca="1" si="2114"/>
        <v>0</v>
      </c>
      <c r="U6793" s="13" t="b">
        <f ca="1">IF(CalcTable[[#This Row],[IrrPrecip]]&gt;=IC_MM,FALSE,TRUE)</f>
        <v>1</v>
      </c>
      <c r="V6793" s="13" t="b">
        <f t="shared" si="2115"/>
        <v>1</v>
      </c>
      <c r="W6793" s="13" t="e">
        <f ca="1">IF(AND(IRR_DRIP=FALSE,CalcTable[[#This Row],[IrrHours]]&lt;=0),FALSE,TRUE)</f>
        <v>#NAME?</v>
      </c>
      <c r="X6793" s="13" t="e">
        <f ca="1">AND(CalcTable[[#This Row],[IrrDay]],CalcTable[[#This Row],[IrrRain]],CalcTable[[#This Row],[IrrWarm]],CalcTable[[#This Row],[IrrWindy]])</f>
        <v>#NAME?</v>
      </c>
      <c r="Y6793" s="13" t="e">
        <f t="shared" ca="1" si="2116"/>
        <v>#NAME?</v>
      </c>
      <c r="Z6793" s="13" t="e">
        <f ca="1">CalcTable[[#This Row],[IrrHours]]/5</f>
        <v>#NAME?</v>
      </c>
      <c r="AA6793" s="13" t="e">
        <f ca="1">IF(CalcTable[[#This Row],[IrrFlag]]=FALSE,0,MAX(0,CalcTable[[#This Row],[VolRednWind]]*(FCAP*IRR_TARGET-CalcTable[[#This Row],[IWC]])))</f>
        <v>#NAME?</v>
      </c>
      <c r="AB6793" s="13" t="e">
        <f ca="1">CalcTable[[#This Row],[IWC]]+CalcTable[[#This Row],[Eff Precip]]+CalcTable[[#This Row],[IrrAmt]]-CalcTable[[#This Row],[AET]]</f>
        <v>#NAME?</v>
      </c>
      <c r="AC6793" s="13" t="e">
        <f ca="1">IF(CalcTable[[#This Row],[PWC]]&gt;FCAP,MIN(24*PERC,MIN(SAT,CalcTable[[#This Row],[PWC]])-FCAP),0)</f>
        <v>#NAME?</v>
      </c>
      <c r="AD6793" s="13" t="e">
        <f ca="1">IF(CalcTable[[#This Row],[PWC]]&gt;SAT,CalcTable[[#This Row],[PWC]]-SAT,0)</f>
        <v>#NAME?</v>
      </c>
      <c r="AE6793" s="13" t="e">
        <f ca="1">CalcTable[[#This Row],[PWC]]-CalcTable[[#This Row],[PercAmt]]-CalcTable[[#This Row],[Runoff]]</f>
        <v>#NAME?</v>
      </c>
      <c r="AF6793" s="13" t="e">
        <f ca="1">CalcTable[[#This Row],[IrrAmt]]/1000*CUR_IRR_AREA*10000/IRR_EFF</f>
        <v>#NAME?</v>
      </c>
      <c r="AG6793" s="147"/>
      <c r="AH6793" s="13"/>
      <c r="AI6793" s="50">
        <v>0</v>
      </c>
      <c r="AJ6793" s="50">
        <v>0</v>
      </c>
      <c r="AK6793" s="50">
        <v>0</v>
      </c>
      <c r="AL6793" s="50">
        <v>3.9306757853292353</v>
      </c>
      <c r="AM6793" s="50"/>
      <c r="AN6793" s="50"/>
      <c r="AO6793" s="50"/>
      <c r="AP6793" s="50"/>
      <c r="AQ6793" s="50"/>
      <c r="AR6793" s="50"/>
      <c r="AS6793" s="50"/>
      <c r="AT6793" s="50"/>
      <c r="AU6793" s="50"/>
      <c r="AV6793" s="50"/>
      <c r="AW6793" s="50"/>
      <c r="AX6793" s="50">
        <f t="shared" si="2127"/>
        <v>3.9306757853292353</v>
      </c>
      <c r="AY6793" s="50"/>
      <c r="AZ6793" s="50">
        <f t="shared" si="2117"/>
        <v>115.29982303632424</v>
      </c>
      <c r="BA6793" s="50">
        <f t="shared" si="2118"/>
        <v>177.52512435751512</v>
      </c>
      <c r="BB6793" s="50">
        <f t="shared" si="2119"/>
        <v>183.01559212114961</v>
      </c>
      <c r="BC6793" s="17">
        <f t="shared" si="2120"/>
        <v>20046</v>
      </c>
      <c r="BD6793" s="50">
        <f t="shared" si="2121"/>
        <v>3.9306757853292353</v>
      </c>
      <c r="BE6793" s="50">
        <f t="shared" si="2122"/>
        <v>115.29982303632424</v>
      </c>
      <c r="BF6793" s="50">
        <f t="shared" si="2128"/>
        <v>188.59380562548463</v>
      </c>
      <c r="BG6793" s="50"/>
      <c r="BH6793" s="17">
        <f t="shared" si="2123"/>
        <v>0</v>
      </c>
      <c r="BI6793" s="17">
        <f t="shared" si="2131"/>
        <v>6793</v>
      </c>
      <c r="BJ6793" s="17">
        <f t="shared" si="2129"/>
        <v>6793</v>
      </c>
      <c r="BK6793" s="150">
        <f t="shared" si="2130"/>
        <v>38149</v>
      </c>
      <c r="BL6793" s="50" t="e">
        <f t="shared" ca="1" si="2124"/>
        <v>#NAME?</v>
      </c>
      <c r="BM6793" s="50" t="e">
        <f t="shared" ca="1" si="2125"/>
        <v>#NAME?</v>
      </c>
      <c r="BN6793" s="50" t="e">
        <f t="shared" ca="1" si="2126"/>
        <v>#NAME?</v>
      </c>
    </row>
    <row r="6794" spans="1:66" x14ac:dyDescent="0.35">
      <c r="A6794" s="48">
        <v>38150</v>
      </c>
      <c r="B6794" s="17">
        <v>2004</v>
      </c>
      <c r="C6794" s="17">
        <v>6</v>
      </c>
      <c r="D6794" s="17">
        <v>164</v>
      </c>
      <c r="E6794" s="17">
        <v>12</v>
      </c>
      <c r="F6794" s="17">
        <v>7</v>
      </c>
      <c r="G6794" s="50">
        <v>8.6</v>
      </c>
      <c r="H6794" s="32">
        <v>3.4600458552147284</v>
      </c>
      <c r="I6794" s="50">
        <v>24.666666666666668</v>
      </c>
      <c r="J6794" s="13">
        <v>7.3</v>
      </c>
      <c r="K6794" s="13">
        <f t="shared" si="2112"/>
        <v>7.3</v>
      </c>
      <c r="L6794" s="13">
        <f t="shared" si="2113"/>
        <v>1.7249999999999999</v>
      </c>
      <c r="M6794" s="13" t="e">
        <f ca="1">CalcTable[[#This Row],[IWC]]-AE6793</f>
        <v>#NAME?</v>
      </c>
      <c r="N6794" s="13" t="e">
        <f ca="1">IF(CalcTable[[#This Row],[Day of Year]]&lt;123,FCAP,AE6793)</f>
        <v>#NAME?</v>
      </c>
      <c r="O6794" s="17" t="e">
        <f ca="1">IF(IRR_DRIP,5,COUNTIF('IDET Wind Values'!C6778:G6778,"&lt;="&amp;IRR_MAXWIND))</f>
        <v>#NAME?</v>
      </c>
      <c r="P6794" s="13" t="e">
        <f ca="1">CalcTable[[#This Row],[ET_o]]*KL</f>
        <v>#NAME?</v>
      </c>
      <c r="Q6794" s="13" t="e">
        <f ca="1">IF(WILTPT&lt;=0,1,MAX(0,MIN(1,(CalcTable[[#This Row],[IWC]]-WILTPT)/(MAD-WILTPT))))</f>
        <v>#NAME?</v>
      </c>
      <c r="R6794" s="13" t="e">
        <f ca="1">CalcTable[[#This Row],[ETMult]]*CalcTable[[#This Row],[ETb]]</f>
        <v>#NAME?</v>
      </c>
      <c r="S6794" s="13" t="b">
        <f>INDEX(IRR_LIST,CalcTable[[#This Row],[Day of Week]]+1)</f>
        <v>0</v>
      </c>
      <c r="T6794" s="13">
        <f t="shared" ca="1" si="2114"/>
        <v>0</v>
      </c>
      <c r="U6794" s="13" t="b">
        <f ca="1">IF(CalcTable[[#This Row],[IrrPrecip]]&gt;=IC_MM,FALSE,TRUE)</f>
        <v>1</v>
      </c>
      <c r="V6794" s="13" t="b">
        <f t="shared" si="2115"/>
        <v>1</v>
      </c>
      <c r="W6794" s="13" t="e">
        <f ca="1">IF(AND(IRR_DRIP=FALSE,CalcTable[[#This Row],[IrrHours]]&lt;=0),FALSE,TRUE)</f>
        <v>#NAME?</v>
      </c>
      <c r="X6794" s="13" t="e">
        <f ca="1">AND(CalcTable[[#This Row],[IrrDay]],CalcTable[[#This Row],[IrrRain]],CalcTable[[#This Row],[IrrWarm]],CalcTable[[#This Row],[IrrWindy]])</f>
        <v>#NAME?</v>
      </c>
      <c r="Y6794" s="13" t="e">
        <f t="shared" ca="1" si="2116"/>
        <v>#NAME?</v>
      </c>
      <c r="Z6794" s="13" t="e">
        <f ca="1">CalcTable[[#This Row],[IrrHours]]/5</f>
        <v>#NAME?</v>
      </c>
      <c r="AA6794" s="13" t="e">
        <f ca="1">IF(CalcTable[[#This Row],[IrrFlag]]=FALSE,0,MAX(0,CalcTable[[#This Row],[VolRednWind]]*(FCAP*IRR_TARGET-CalcTable[[#This Row],[IWC]])))</f>
        <v>#NAME?</v>
      </c>
      <c r="AB6794" s="13" t="e">
        <f ca="1">CalcTable[[#This Row],[IWC]]+CalcTable[[#This Row],[Eff Precip]]+CalcTable[[#This Row],[IrrAmt]]-CalcTable[[#This Row],[AET]]</f>
        <v>#NAME?</v>
      </c>
      <c r="AC6794" s="13" t="e">
        <f ca="1">IF(CalcTable[[#This Row],[PWC]]&gt;FCAP,MIN(24*PERC,MIN(SAT,CalcTable[[#This Row],[PWC]])-FCAP),0)</f>
        <v>#NAME?</v>
      </c>
      <c r="AD6794" s="13" t="e">
        <f ca="1">IF(CalcTable[[#This Row],[PWC]]&gt;SAT,CalcTable[[#This Row],[PWC]]-SAT,0)</f>
        <v>#NAME?</v>
      </c>
      <c r="AE6794" s="13" t="e">
        <f ca="1">CalcTable[[#This Row],[PWC]]-CalcTable[[#This Row],[PercAmt]]-CalcTable[[#This Row],[Runoff]]</f>
        <v>#NAME?</v>
      </c>
      <c r="AF6794" s="13" t="e">
        <f ca="1">CalcTable[[#This Row],[IrrAmt]]/1000*CUR_IRR_AREA*10000/IRR_EFF</f>
        <v>#NAME?</v>
      </c>
      <c r="AG6794" s="147"/>
      <c r="AH6794" s="13"/>
      <c r="AI6794" s="50">
        <v>0</v>
      </c>
      <c r="AJ6794" s="50">
        <v>0</v>
      </c>
      <c r="AK6794" s="50">
        <v>9.8191650796233603</v>
      </c>
      <c r="AL6794" s="50">
        <v>0</v>
      </c>
      <c r="AM6794" s="50"/>
      <c r="AN6794" s="50"/>
      <c r="AO6794" s="50"/>
      <c r="AP6794" s="50"/>
      <c r="AQ6794" s="50"/>
      <c r="AR6794" s="50"/>
      <c r="AS6794" s="50"/>
      <c r="AT6794" s="50"/>
      <c r="AU6794" s="50"/>
      <c r="AV6794" s="50"/>
      <c r="AW6794" s="50"/>
      <c r="AX6794" s="50">
        <f t="shared" si="2127"/>
        <v>9.8191650796233603</v>
      </c>
      <c r="AY6794" s="50"/>
      <c r="AZ6794" s="50">
        <f t="shared" si="2117"/>
        <v>144.0144211678093</v>
      </c>
      <c r="BA6794" s="50">
        <f t="shared" si="2118"/>
        <v>221.73648973456352</v>
      </c>
      <c r="BB6794" s="50">
        <f t="shared" si="2119"/>
        <v>228.59431931398305</v>
      </c>
      <c r="BC6794" s="17">
        <f t="shared" si="2120"/>
        <v>20046</v>
      </c>
      <c r="BD6794" s="50">
        <f t="shared" si="2121"/>
        <v>9.8191650796233603</v>
      </c>
      <c r="BE6794" s="50">
        <f t="shared" si="2122"/>
        <v>144.0144211678093</v>
      </c>
      <c r="BF6794" s="50">
        <f t="shared" si="2128"/>
        <v>235.56174708465863</v>
      </c>
      <c r="BG6794" s="50"/>
      <c r="BH6794" s="17">
        <f t="shared" si="2123"/>
        <v>0</v>
      </c>
      <c r="BI6794" s="17">
        <f t="shared" si="2131"/>
        <v>6794</v>
      </c>
      <c r="BJ6794" s="17">
        <f t="shared" si="2129"/>
        <v>6794</v>
      </c>
      <c r="BK6794" s="150">
        <f t="shared" si="2130"/>
        <v>38150</v>
      </c>
      <c r="BL6794" s="50" t="e">
        <f t="shared" ca="1" si="2124"/>
        <v>#NAME?</v>
      </c>
      <c r="BM6794" s="50" t="e">
        <f t="shared" ca="1" si="2125"/>
        <v>#NAME?</v>
      </c>
      <c r="BN6794" s="50" t="e">
        <f t="shared" ca="1" si="2126"/>
        <v>#NAME?</v>
      </c>
    </row>
    <row r="6795" spans="1:66" x14ac:dyDescent="0.35">
      <c r="A6795" s="48">
        <v>38151</v>
      </c>
      <c r="B6795" s="17">
        <v>2004</v>
      </c>
      <c r="C6795" s="17">
        <v>6</v>
      </c>
      <c r="D6795" s="17">
        <v>165</v>
      </c>
      <c r="E6795" s="17">
        <v>13</v>
      </c>
      <c r="F6795" s="17">
        <v>1</v>
      </c>
      <c r="G6795" s="50">
        <v>8.4</v>
      </c>
      <c r="H6795" s="32">
        <v>3.2190189407980299</v>
      </c>
      <c r="I6795" s="50">
        <v>6.166666666666667</v>
      </c>
      <c r="J6795" s="13">
        <v>7.2</v>
      </c>
      <c r="K6795" s="13">
        <f t="shared" si="2112"/>
        <v>7.2</v>
      </c>
      <c r="L6795" s="13">
        <f t="shared" si="2113"/>
        <v>1.6500000000000001</v>
      </c>
      <c r="M6795" s="13" t="e">
        <f ca="1">CalcTable[[#This Row],[IWC]]-AE6794</f>
        <v>#NAME?</v>
      </c>
      <c r="N6795" s="13" t="e">
        <f ca="1">IF(CalcTable[[#This Row],[Day of Year]]&lt;123,FCAP,AE6794)</f>
        <v>#NAME?</v>
      </c>
      <c r="O6795" s="17" t="e">
        <f ca="1">IF(IRR_DRIP,5,COUNTIF('IDET Wind Values'!C6779:G6779,"&lt;="&amp;IRR_MAXWIND))</f>
        <v>#NAME?</v>
      </c>
      <c r="P6795" s="13" t="e">
        <f ca="1">CalcTable[[#This Row],[ET_o]]*KL</f>
        <v>#NAME?</v>
      </c>
      <c r="Q6795" s="13" t="e">
        <f ca="1">IF(WILTPT&lt;=0,1,MAX(0,MIN(1,(CalcTable[[#This Row],[IWC]]-WILTPT)/(MAD-WILTPT))))</f>
        <v>#NAME?</v>
      </c>
      <c r="R6795" s="13" t="e">
        <f ca="1">CalcTable[[#This Row],[ETMult]]*CalcTable[[#This Row],[ETb]]</f>
        <v>#NAME?</v>
      </c>
      <c r="S6795" s="13" t="b">
        <f>INDEX(IRR_LIST,CalcTable[[#This Row],[Day of Week]]+1)</f>
        <v>1</v>
      </c>
      <c r="T6795" s="13">
        <f t="shared" ca="1" si="2114"/>
        <v>7.3</v>
      </c>
      <c r="U6795" s="13" t="b">
        <f ca="1">IF(CalcTable[[#This Row],[IrrPrecip]]&gt;=IC_MM,FALSE,TRUE)</f>
        <v>1</v>
      </c>
      <c r="V6795" s="13" t="b">
        <f t="shared" si="2115"/>
        <v>1</v>
      </c>
      <c r="W6795" s="13" t="e">
        <f ca="1">IF(AND(IRR_DRIP=FALSE,CalcTable[[#This Row],[IrrHours]]&lt;=0),FALSE,TRUE)</f>
        <v>#NAME?</v>
      </c>
      <c r="X6795" s="13" t="e">
        <f ca="1">AND(CalcTable[[#This Row],[IrrDay]],CalcTable[[#This Row],[IrrRain]],CalcTable[[#This Row],[IrrWarm]],CalcTable[[#This Row],[IrrWindy]])</f>
        <v>#NAME?</v>
      </c>
      <c r="Y6795" s="13" t="e">
        <f t="shared" ca="1" si="2116"/>
        <v>#NAME?</v>
      </c>
      <c r="Z6795" s="13" t="e">
        <f ca="1">CalcTable[[#This Row],[IrrHours]]/5</f>
        <v>#NAME?</v>
      </c>
      <c r="AA6795" s="13" t="e">
        <f ca="1">IF(CalcTable[[#This Row],[IrrFlag]]=FALSE,0,MAX(0,CalcTable[[#This Row],[VolRednWind]]*(FCAP*IRR_TARGET-CalcTable[[#This Row],[IWC]])))</f>
        <v>#NAME?</v>
      </c>
      <c r="AB6795" s="13" t="e">
        <f ca="1">CalcTable[[#This Row],[IWC]]+CalcTable[[#This Row],[Eff Precip]]+CalcTable[[#This Row],[IrrAmt]]-CalcTable[[#This Row],[AET]]</f>
        <v>#NAME?</v>
      </c>
      <c r="AC6795" s="13" t="e">
        <f ca="1">IF(CalcTable[[#This Row],[PWC]]&gt;FCAP,MIN(24*PERC,MIN(SAT,CalcTable[[#This Row],[PWC]])-FCAP),0)</f>
        <v>#NAME?</v>
      </c>
      <c r="AD6795" s="13" t="e">
        <f ca="1">IF(CalcTable[[#This Row],[PWC]]&gt;SAT,CalcTable[[#This Row],[PWC]]-SAT,0)</f>
        <v>#NAME?</v>
      </c>
      <c r="AE6795" s="13" t="e">
        <f ca="1">CalcTable[[#This Row],[PWC]]-CalcTable[[#This Row],[PercAmt]]-CalcTable[[#This Row],[Runoff]]</f>
        <v>#NAME?</v>
      </c>
      <c r="AF6795" s="13" t="e">
        <f ca="1">CalcTable[[#This Row],[IrrAmt]]/1000*CUR_IRR_AREA*10000/IRR_EFF</f>
        <v>#NAME?</v>
      </c>
      <c r="AG6795" s="147"/>
      <c r="AH6795" s="13"/>
      <c r="AI6795" s="50">
        <v>1.4353296879060644</v>
      </c>
      <c r="AJ6795" s="50">
        <v>2.0400514827682259</v>
      </c>
      <c r="AK6795" s="50">
        <v>0</v>
      </c>
      <c r="AL6795" s="50">
        <v>0</v>
      </c>
      <c r="AM6795" s="50"/>
      <c r="AN6795" s="50"/>
      <c r="AO6795" s="50"/>
      <c r="AP6795" s="50"/>
      <c r="AQ6795" s="50"/>
      <c r="AR6795" s="50"/>
      <c r="AS6795" s="50"/>
      <c r="AT6795" s="50"/>
      <c r="AU6795" s="50"/>
      <c r="AV6795" s="50"/>
      <c r="AW6795" s="50"/>
      <c r="AX6795" s="50">
        <f t="shared" si="2127"/>
        <v>3.4753811706742903</v>
      </c>
      <c r="AY6795" s="50"/>
      <c r="AZ6795" s="50">
        <f t="shared" si="2117"/>
        <v>80.893012250490244</v>
      </c>
      <c r="BA6795" s="50">
        <f t="shared" si="2118"/>
        <v>131.12554867201015</v>
      </c>
      <c r="BB6795" s="50">
        <f t="shared" si="2119"/>
        <v>135.70826244414829</v>
      </c>
      <c r="BC6795" s="17">
        <f t="shared" si="2120"/>
        <v>20046</v>
      </c>
      <c r="BD6795" s="50">
        <f t="shared" si="2121"/>
        <v>3.4753811706742903</v>
      </c>
      <c r="BE6795" s="50">
        <f t="shared" si="2122"/>
        <v>80.893012250490244</v>
      </c>
      <c r="BF6795" s="50">
        <f t="shared" si="2128"/>
        <v>132.31521633838636</v>
      </c>
      <c r="BG6795" s="50"/>
      <c r="BH6795" s="17">
        <f t="shared" si="2123"/>
        <v>0</v>
      </c>
      <c r="BI6795" s="17">
        <f t="shared" si="2131"/>
        <v>6795</v>
      </c>
      <c r="BJ6795" s="17">
        <f t="shared" si="2129"/>
        <v>6795</v>
      </c>
      <c r="BK6795" s="150">
        <f t="shared" si="2130"/>
        <v>38151</v>
      </c>
      <c r="BL6795" s="50" t="e">
        <f t="shared" ca="1" si="2124"/>
        <v>#NAME?</v>
      </c>
      <c r="BM6795" s="50" t="e">
        <f t="shared" ca="1" si="2125"/>
        <v>#NAME?</v>
      </c>
      <c r="BN6795" s="50" t="e">
        <f t="shared" ca="1" si="2126"/>
        <v>#NAME?</v>
      </c>
    </row>
    <row r="6796" spans="1:66" x14ac:dyDescent="0.35">
      <c r="A6796" s="48">
        <v>38152</v>
      </c>
      <c r="B6796" s="17">
        <v>2004</v>
      </c>
      <c r="C6796" s="17">
        <v>6</v>
      </c>
      <c r="D6796" s="17">
        <v>166</v>
      </c>
      <c r="E6796" s="17">
        <v>14</v>
      </c>
      <c r="F6796" s="17">
        <v>2</v>
      </c>
      <c r="G6796" s="50">
        <v>5.8</v>
      </c>
      <c r="H6796" s="32">
        <v>3.2909942213637002</v>
      </c>
      <c r="I6796" s="50">
        <v>15.5</v>
      </c>
      <c r="J6796" s="13">
        <v>4.8</v>
      </c>
      <c r="K6796" s="13">
        <f t="shared" si="2112"/>
        <v>4.8</v>
      </c>
      <c r="L6796" s="13">
        <f t="shared" si="2113"/>
        <v>0</v>
      </c>
      <c r="M6796" s="13" t="e">
        <f ca="1">CalcTable[[#This Row],[IWC]]-AE6795</f>
        <v>#NAME?</v>
      </c>
      <c r="N6796" s="13" t="e">
        <f ca="1">IF(CalcTable[[#This Row],[Day of Year]]&lt;123,FCAP,AE6795)</f>
        <v>#NAME?</v>
      </c>
      <c r="O6796" s="17" t="e">
        <f ca="1">IF(IRR_DRIP,5,COUNTIF('IDET Wind Values'!C6780:G6780,"&lt;="&amp;IRR_MAXWIND))</f>
        <v>#NAME?</v>
      </c>
      <c r="P6796" s="13" t="e">
        <f ca="1">CalcTable[[#This Row],[ET_o]]*KL</f>
        <v>#NAME?</v>
      </c>
      <c r="Q6796" s="13" t="e">
        <f ca="1">IF(WILTPT&lt;=0,1,MAX(0,MIN(1,(CalcTable[[#This Row],[IWC]]-WILTPT)/(MAD-WILTPT))))</f>
        <v>#NAME?</v>
      </c>
      <c r="R6796" s="13" t="e">
        <f ca="1">CalcTable[[#This Row],[ETMult]]*CalcTable[[#This Row],[ETb]]</f>
        <v>#NAME?</v>
      </c>
      <c r="S6796" s="13" t="b">
        <f>INDEX(IRR_LIST,CalcTable[[#This Row],[Day of Week]]+1)</f>
        <v>0</v>
      </c>
      <c r="T6796" s="13">
        <f t="shared" ca="1" si="2114"/>
        <v>14.5</v>
      </c>
      <c r="U6796" s="13" t="b">
        <f ca="1">IF(CalcTable[[#This Row],[IrrPrecip]]&gt;=IC_MM,FALSE,TRUE)</f>
        <v>0</v>
      </c>
      <c r="V6796" s="13" t="b">
        <f t="shared" si="2115"/>
        <v>1</v>
      </c>
      <c r="W6796" s="13" t="e">
        <f ca="1">IF(AND(IRR_DRIP=FALSE,CalcTable[[#This Row],[IrrHours]]&lt;=0),FALSE,TRUE)</f>
        <v>#NAME?</v>
      </c>
      <c r="X6796" s="13" t="e">
        <f ca="1">AND(CalcTable[[#This Row],[IrrDay]],CalcTable[[#This Row],[IrrRain]],CalcTable[[#This Row],[IrrWarm]],CalcTable[[#This Row],[IrrWindy]])</f>
        <v>#NAME?</v>
      </c>
      <c r="Y6796" s="13" t="e">
        <f t="shared" ca="1" si="2116"/>
        <v>#NAME?</v>
      </c>
      <c r="Z6796" s="13" t="e">
        <f ca="1">CalcTable[[#This Row],[IrrHours]]/5</f>
        <v>#NAME?</v>
      </c>
      <c r="AA6796" s="13" t="e">
        <f ca="1">IF(CalcTable[[#This Row],[IrrFlag]]=FALSE,0,MAX(0,CalcTable[[#This Row],[VolRednWind]]*(FCAP*IRR_TARGET-CalcTable[[#This Row],[IWC]])))</f>
        <v>#NAME?</v>
      </c>
      <c r="AB6796" s="13" t="e">
        <f ca="1">CalcTable[[#This Row],[IWC]]+CalcTable[[#This Row],[Eff Precip]]+CalcTable[[#This Row],[IrrAmt]]-CalcTable[[#This Row],[AET]]</f>
        <v>#NAME?</v>
      </c>
      <c r="AC6796" s="13" t="e">
        <f ca="1">IF(CalcTable[[#This Row],[PWC]]&gt;FCAP,MIN(24*PERC,MIN(SAT,CalcTable[[#This Row],[PWC]])-FCAP),0)</f>
        <v>#NAME?</v>
      </c>
      <c r="AD6796" s="13" t="e">
        <f ca="1">IF(CalcTable[[#This Row],[PWC]]&gt;SAT,CalcTable[[#This Row],[PWC]]-SAT,0)</f>
        <v>#NAME?</v>
      </c>
      <c r="AE6796" s="13" t="e">
        <f ca="1">CalcTable[[#This Row],[PWC]]-CalcTable[[#This Row],[PercAmt]]-CalcTable[[#This Row],[Runoff]]</f>
        <v>#NAME?</v>
      </c>
      <c r="AF6796" s="13" t="e">
        <f ca="1">CalcTable[[#This Row],[IrrAmt]]/1000*CUR_IRR_AREA*10000/IRR_EFF</f>
        <v>#NAME?</v>
      </c>
      <c r="AG6796" s="147"/>
      <c r="AH6796" s="13"/>
      <c r="AI6796" s="50">
        <v>0</v>
      </c>
      <c r="AJ6796" s="50">
        <v>0</v>
      </c>
      <c r="AK6796" s="50">
        <v>0</v>
      </c>
      <c r="AL6796" s="50">
        <v>0</v>
      </c>
      <c r="AM6796" s="50"/>
      <c r="AN6796" s="50"/>
      <c r="AO6796" s="50"/>
      <c r="AP6796" s="50"/>
      <c r="AQ6796" s="50"/>
      <c r="AR6796" s="50"/>
      <c r="AS6796" s="50"/>
      <c r="AT6796" s="50"/>
      <c r="AU6796" s="50"/>
      <c r="AV6796" s="50"/>
      <c r="AW6796" s="50"/>
      <c r="AX6796" s="50">
        <f t="shared" si="2127"/>
        <v>0</v>
      </c>
      <c r="AY6796" s="50"/>
      <c r="AZ6796" s="50">
        <f t="shared" si="2117"/>
        <v>0</v>
      </c>
      <c r="BA6796" s="50">
        <f t="shared" si="2118"/>
        <v>0</v>
      </c>
      <c r="BB6796" s="50">
        <f t="shared" si="2119"/>
        <v>0</v>
      </c>
      <c r="BC6796" s="17">
        <f t="shared" si="2120"/>
        <v>20046</v>
      </c>
      <c r="BD6796" s="50">
        <f t="shared" si="2121"/>
        <v>0</v>
      </c>
      <c r="BE6796" s="50">
        <f t="shared" si="2122"/>
        <v>0</v>
      </c>
      <c r="BF6796" s="50">
        <f t="shared" si="2128"/>
        <v>0</v>
      </c>
      <c r="BG6796" s="50"/>
      <c r="BH6796" s="17">
        <f t="shared" si="2123"/>
        <v>0</v>
      </c>
      <c r="BI6796" s="17">
        <f t="shared" si="2131"/>
        <v>6796</v>
      </c>
      <c r="BJ6796" s="17">
        <f t="shared" si="2129"/>
        <v>6796</v>
      </c>
      <c r="BK6796" s="150">
        <f t="shared" si="2130"/>
        <v>38152</v>
      </c>
      <c r="BL6796" s="50" t="e">
        <f t="shared" ca="1" si="2124"/>
        <v>#NAME?</v>
      </c>
      <c r="BM6796" s="50" t="e">
        <f t="shared" ca="1" si="2125"/>
        <v>#NAME?</v>
      </c>
      <c r="BN6796" s="50" t="e">
        <f t="shared" ca="1" si="2126"/>
        <v>#NAME?</v>
      </c>
    </row>
    <row r="6797" spans="1:66" x14ac:dyDescent="0.35">
      <c r="A6797" s="48">
        <v>38153</v>
      </c>
      <c r="B6797" s="17">
        <v>2004</v>
      </c>
      <c r="C6797" s="17">
        <v>6</v>
      </c>
      <c r="D6797" s="17">
        <v>167</v>
      </c>
      <c r="E6797" s="17">
        <v>15</v>
      </c>
      <c r="F6797" s="17">
        <v>3</v>
      </c>
      <c r="G6797" s="50">
        <v>6.1</v>
      </c>
      <c r="H6797" s="32">
        <v>4.1662262125622096</v>
      </c>
      <c r="I6797" s="50">
        <v>13.666666666666666</v>
      </c>
      <c r="J6797" s="13">
        <v>1</v>
      </c>
      <c r="K6797" s="13">
        <f t="shared" si="2112"/>
        <v>1</v>
      </c>
      <c r="L6797" s="13">
        <f t="shared" si="2113"/>
        <v>0</v>
      </c>
      <c r="M6797" s="13" t="e">
        <f ca="1">CalcTable[[#This Row],[IWC]]-AE6796</f>
        <v>#NAME?</v>
      </c>
      <c r="N6797" s="13" t="e">
        <f ca="1">IF(CalcTable[[#This Row],[Day of Year]]&lt;123,FCAP,AE6796)</f>
        <v>#NAME?</v>
      </c>
      <c r="O6797" s="17" t="e">
        <f ca="1">IF(IRR_DRIP,5,COUNTIF('IDET Wind Values'!C6781:G6781,"&lt;="&amp;IRR_MAXWIND))</f>
        <v>#NAME?</v>
      </c>
      <c r="P6797" s="13" t="e">
        <f ca="1">CalcTable[[#This Row],[ET_o]]*KL</f>
        <v>#NAME?</v>
      </c>
      <c r="Q6797" s="13" t="e">
        <f ca="1">IF(WILTPT&lt;=0,1,MAX(0,MIN(1,(CalcTable[[#This Row],[IWC]]-WILTPT)/(MAD-WILTPT))))</f>
        <v>#NAME?</v>
      </c>
      <c r="R6797" s="13" t="e">
        <f ca="1">CalcTable[[#This Row],[ETMult]]*CalcTable[[#This Row],[ETb]]</f>
        <v>#NAME?</v>
      </c>
      <c r="S6797" s="13" t="b">
        <f>INDEX(IRR_LIST,CalcTable[[#This Row],[Day of Week]]+1)</f>
        <v>1</v>
      </c>
      <c r="T6797" s="13">
        <f t="shared" ca="1" si="2114"/>
        <v>12</v>
      </c>
      <c r="U6797" s="13" t="b">
        <f ca="1">IF(CalcTable[[#This Row],[IrrPrecip]]&gt;=IC_MM,FALSE,TRUE)</f>
        <v>0</v>
      </c>
      <c r="V6797" s="13" t="b">
        <f t="shared" si="2115"/>
        <v>1</v>
      </c>
      <c r="W6797" s="13" t="e">
        <f ca="1">IF(AND(IRR_DRIP=FALSE,CalcTable[[#This Row],[IrrHours]]&lt;=0),FALSE,TRUE)</f>
        <v>#NAME?</v>
      </c>
      <c r="X6797" s="13" t="e">
        <f ca="1">AND(CalcTable[[#This Row],[IrrDay]],CalcTable[[#This Row],[IrrRain]],CalcTable[[#This Row],[IrrWarm]],CalcTable[[#This Row],[IrrWindy]])</f>
        <v>#NAME?</v>
      </c>
      <c r="Y6797" s="13" t="e">
        <f t="shared" ca="1" si="2116"/>
        <v>#NAME?</v>
      </c>
      <c r="Z6797" s="13" t="e">
        <f ca="1">CalcTable[[#This Row],[IrrHours]]/5</f>
        <v>#NAME?</v>
      </c>
      <c r="AA6797" s="13" t="e">
        <f ca="1">IF(CalcTable[[#This Row],[IrrFlag]]=FALSE,0,MAX(0,CalcTable[[#This Row],[VolRednWind]]*(FCAP*IRR_TARGET-CalcTable[[#This Row],[IWC]])))</f>
        <v>#NAME?</v>
      </c>
      <c r="AB6797" s="13" t="e">
        <f ca="1">CalcTable[[#This Row],[IWC]]+CalcTable[[#This Row],[Eff Precip]]+CalcTable[[#This Row],[IrrAmt]]-CalcTable[[#This Row],[AET]]</f>
        <v>#NAME?</v>
      </c>
      <c r="AC6797" s="13" t="e">
        <f ca="1">IF(CalcTable[[#This Row],[PWC]]&gt;FCAP,MIN(24*PERC,MIN(SAT,CalcTable[[#This Row],[PWC]])-FCAP),0)</f>
        <v>#NAME?</v>
      </c>
      <c r="AD6797" s="13" t="e">
        <f ca="1">IF(CalcTable[[#This Row],[PWC]]&gt;SAT,CalcTable[[#This Row],[PWC]]-SAT,0)</f>
        <v>#NAME?</v>
      </c>
      <c r="AE6797" s="13" t="e">
        <f ca="1">CalcTable[[#This Row],[PWC]]-CalcTable[[#This Row],[PercAmt]]-CalcTable[[#This Row],[Runoff]]</f>
        <v>#NAME?</v>
      </c>
      <c r="AF6797" s="13" t="e">
        <f ca="1">CalcTable[[#This Row],[IrrAmt]]/1000*CUR_IRR_AREA*10000/IRR_EFF</f>
        <v>#NAME?</v>
      </c>
      <c r="AG6797" s="147"/>
      <c r="AH6797" s="13"/>
      <c r="AI6797" s="50">
        <v>0</v>
      </c>
      <c r="AJ6797" s="50">
        <v>0</v>
      </c>
      <c r="AK6797" s="50">
        <v>0</v>
      </c>
      <c r="AL6797" s="50">
        <v>0</v>
      </c>
      <c r="AM6797" s="50"/>
      <c r="AN6797" s="50"/>
      <c r="AO6797" s="50"/>
      <c r="AP6797" s="50"/>
      <c r="AQ6797" s="50"/>
      <c r="AR6797" s="50"/>
      <c r="AS6797" s="50"/>
      <c r="AT6797" s="50"/>
      <c r="AU6797" s="50"/>
      <c r="AV6797" s="50"/>
      <c r="AW6797" s="50"/>
      <c r="AX6797" s="50">
        <f t="shared" si="2127"/>
        <v>0</v>
      </c>
      <c r="AY6797" s="50"/>
      <c r="AZ6797" s="50">
        <f t="shared" si="2117"/>
        <v>0</v>
      </c>
      <c r="BA6797" s="50">
        <f t="shared" si="2118"/>
        <v>0</v>
      </c>
      <c r="BB6797" s="50">
        <f t="shared" si="2119"/>
        <v>0</v>
      </c>
      <c r="BC6797" s="17">
        <f t="shared" si="2120"/>
        <v>20046</v>
      </c>
      <c r="BD6797" s="50">
        <f t="shared" si="2121"/>
        <v>0</v>
      </c>
      <c r="BE6797" s="50">
        <f t="shared" si="2122"/>
        <v>0</v>
      </c>
      <c r="BF6797" s="50">
        <f t="shared" si="2128"/>
        <v>0</v>
      </c>
      <c r="BG6797" s="50"/>
      <c r="BH6797" s="17">
        <f t="shared" si="2123"/>
        <v>0</v>
      </c>
      <c r="BI6797" s="17">
        <f t="shared" si="2131"/>
        <v>6797</v>
      </c>
      <c r="BJ6797" s="17">
        <f t="shared" si="2129"/>
        <v>6797</v>
      </c>
      <c r="BK6797" s="150">
        <f t="shared" si="2130"/>
        <v>38153</v>
      </c>
      <c r="BL6797" s="50" t="e">
        <f t="shared" ca="1" si="2124"/>
        <v>#NAME?</v>
      </c>
      <c r="BM6797" s="50" t="e">
        <f t="shared" ca="1" si="2125"/>
        <v>#NAME?</v>
      </c>
      <c r="BN6797" s="50" t="e">
        <f t="shared" ca="1" si="2126"/>
        <v>#NAME?</v>
      </c>
    </row>
    <row r="6798" spans="1:66" x14ac:dyDescent="0.35">
      <c r="A6798" s="48">
        <v>38154</v>
      </c>
      <c r="B6798" s="17">
        <v>2004</v>
      </c>
      <c r="C6798" s="17">
        <v>6</v>
      </c>
      <c r="D6798" s="17">
        <v>168</v>
      </c>
      <c r="E6798" s="17">
        <v>16</v>
      </c>
      <c r="F6798" s="17">
        <v>4</v>
      </c>
      <c r="G6798" s="50">
        <v>6.1</v>
      </c>
      <c r="H6798" s="32">
        <v>3.7922040508168879</v>
      </c>
      <c r="I6798" s="50">
        <v>10.5</v>
      </c>
      <c r="J6798" s="13">
        <v>0.9</v>
      </c>
      <c r="K6798" s="13">
        <f t="shared" si="2112"/>
        <v>0.9</v>
      </c>
      <c r="L6798" s="13">
        <f t="shared" si="2113"/>
        <v>0</v>
      </c>
      <c r="M6798" s="13" t="e">
        <f ca="1">CalcTable[[#This Row],[IWC]]-AE6797</f>
        <v>#NAME?</v>
      </c>
      <c r="N6798" s="13" t="e">
        <f ca="1">IF(CalcTable[[#This Row],[Day of Year]]&lt;123,FCAP,AE6797)</f>
        <v>#NAME?</v>
      </c>
      <c r="O6798" s="17" t="e">
        <f ca="1">IF(IRR_DRIP,5,COUNTIF('IDET Wind Values'!C6782:G6782,"&lt;="&amp;IRR_MAXWIND))</f>
        <v>#NAME?</v>
      </c>
      <c r="P6798" s="13" t="e">
        <f ca="1">CalcTable[[#This Row],[ET_o]]*KL</f>
        <v>#NAME?</v>
      </c>
      <c r="Q6798" s="13" t="e">
        <f ca="1">IF(WILTPT&lt;=0,1,MAX(0,MIN(1,(CalcTable[[#This Row],[IWC]]-WILTPT)/(MAD-WILTPT))))</f>
        <v>#NAME?</v>
      </c>
      <c r="R6798" s="13" t="e">
        <f ca="1">CalcTable[[#This Row],[ETMult]]*CalcTable[[#This Row],[ETb]]</f>
        <v>#NAME?</v>
      </c>
      <c r="S6798" s="13" t="b">
        <f>INDEX(IRR_LIST,CalcTable[[#This Row],[Day of Week]]+1)</f>
        <v>0</v>
      </c>
      <c r="T6798" s="13">
        <f t="shared" ca="1" si="2114"/>
        <v>5.8</v>
      </c>
      <c r="U6798" s="13" t="b">
        <f ca="1">IF(CalcTable[[#This Row],[IrrPrecip]]&gt;=IC_MM,FALSE,TRUE)</f>
        <v>1</v>
      </c>
      <c r="V6798" s="13" t="b">
        <f t="shared" si="2115"/>
        <v>1</v>
      </c>
      <c r="W6798" s="13" t="e">
        <f ca="1">IF(AND(IRR_DRIP=FALSE,CalcTable[[#This Row],[IrrHours]]&lt;=0),FALSE,TRUE)</f>
        <v>#NAME?</v>
      </c>
      <c r="X6798" s="13" t="e">
        <f ca="1">AND(CalcTable[[#This Row],[IrrDay]],CalcTable[[#This Row],[IrrRain]],CalcTable[[#This Row],[IrrWarm]],CalcTable[[#This Row],[IrrWindy]])</f>
        <v>#NAME?</v>
      </c>
      <c r="Y6798" s="13" t="e">
        <f t="shared" ca="1" si="2116"/>
        <v>#NAME?</v>
      </c>
      <c r="Z6798" s="13" t="e">
        <f ca="1">CalcTable[[#This Row],[IrrHours]]/5</f>
        <v>#NAME?</v>
      </c>
      <c r="AA6798" s="13" t="e">
        <f ca="1">IF(CalcTable[[#This Row],[IrrFlag]]=FALSE,0,MAX(0,CalcTable[[#This Row],[VolRednWind]]*(FCAP*IRR_TARGET-CalcTable[[#This Row],[IWC]])))</f>
        <v>#NAME?</v>
      </c>
      <c r="AB6798" s="13" t="e">
        <f ca="1">CalcTable[[#This Row],[IWC]]+CalcTable[[#This Row],[Eff Precip]]+CalcTable[[#This Row],[IrrAmt]]-CalcTable[[#This Row],[AET]]</f>
        <v>#NAME?</v>
      </c>
      <c r="AC6798" s="13" t="e">
        <f ca="1">IF(CalcTable[[#This Row],[PWC]]&gt;FCAP,MIN(24*PERC,MIN(SAT,CalcTable[[#This Row],[PWC]])-FCAP),0)</f>
        <v>#NAME?</v>
      </c>
      <c r="AD6798" s="13" t="e">
        <f ca="1">IF(CalcTable[[#This Row],[PWC]]&gt;SAT,CalcTable[[#This Row],[PWC]]-SAT,0)</f>
        <v>#NAME?</v>
      </c>
      <c r="AE6798" s="13" t="e">
        <f ca="1">CalcTable[[#This Row],[PWC]]-CalcTable[[#This Row],[PercAmt]]-CalcTable[[#This Row],[Runoff]]</f>
        <v>#NAME?</v>
      </c>
      <c r="AF6798" s="13" t="e">
        <f ca="1">CalcTable[[#This Row],[IrrAmt]]/1000*CUR_IRR_AREA*10000/IRR_EFF</f>
        <v>#NAME?</v>
      </c>
      <c r="AG6798" s="147"/>
      <c r="AH6798" s="13"/>
      <c r="AI6798" s="50">
        <v>0</v>
      </c>
      <c r="AJ6798" s="50">
        <v>0</v>
      </c>
      <c r="AK6798" s="50">
        <v>4.2899589936589031</v>
      </c>
      <c r="AL6798" s="50">
        <v>6.6799568764662673</v>
      </c>
      <c r="AM6798" s="50"/>
      <c r="AN6798" s="50"/>
      <c r="AO6798" s="50"/>
      <c r="AP6798" s="50"/>
      <c r="AQ6798" s="50"/>
      <c r="AR6798" s="50"/>
      <c r="AS6798" s="50"/>
      <c r="AT6798" s="50"/>
      <c r="AU6798" s="50"/>
      <c r="AV6798" s="50"/>
      <c r="AW6798" s="50"/>
      <c r="AX6798" s="50">
        <f t="shared" si="2127"/>
        <v>10.96991587012517</v>
      </c>
      <c r="AY6798" s="50"/>
      <c r="AZ6798" s="50">
        <f t="shared" si="2117"/>
        <v>258.86480028334108</v>
      </c>
      <c r="BA6798" s="50">
        <f t="shared" si="2118"/>
        <v>398.56961313466803</v>
      </c>
      <c r="BB6798" s="50">
        <f t="shared" si="2119"/>
        <v>410.89650838625573</v>
      </c>
      <c r="BC6798" s="17">
        <f t="shared" si="2120"/>
        <v>20046</v>
      </c>
      <c r="BD6798" s="50">
        <f t="shared" si="2121"/>
        <v>10.96991587012517</v>
      </c>
      <c r="BE6798" s="50">
        <f t="shared" si="2122"/>
        <v>258.86480028334108</v>
      </c>
      <c r="BF6798" s="50">
        <f t="shared" si="2128"/>
        <v>423.42040553293742</v>
      </c>
      <c r="BG6798" s="50"/>
      <c r="BH6798" s="17">
        <f t="shared" si="2123"/>
        <v>0</v>
      </c>
      <c r="BI6798" s="17">
        <f t="shared" si="2131"/>
        <v>6798</v>
      </c>
      <c r="BJ6798" s="17">
        <f t="shared" si="2129"/>
        <v>6798</v>
      </c>
      <c r="BK6798" s="150">
        <f t="shared" si="2130"/>
        <v>38154</v>
      </c>
      <c r="BL6798" s="50" t="e">
        <f t="shared" ca="1" si="2124"/>
        <v>#NAME?</v>
      </c>
      <c r="BM6798" s="50" t="e">
        <f t="shared" ca="1" si="2125"/>
        <v>#NAME?</v>
      </c>
      <c r="BN6798" s="50" t="e">
        <f t="shared" ca="1" si="2126"/>
        <v>#NAME?</v>
      </c>
    </row>
    <row r="6799" spans="1:66" x14ac:dyDescent="0.35">
      <c r="A6799" s="48">
        <v>38155</v>
      </c>
      <c r="B6799" s="17">
        <v>2004</v>
      </c>
      <c r="C6799" s="17">
        <v>6</v>
      </c>
      <c r="D6799" s="17">
        <v>169</v>
      </c>
      <c r="E6799" s="17">
        <v>17</v>
      </c>
      <c r="F6799" s="17">
        <v>5</v>
      </c>
      <c r="G6799" s="50">
        <v>3</v>
      </c>
      <c r="H6799" s="32">
        <v>3.3027582887427052</v>
      </c>
      <c r="I6799" s="50">
        <v>5.833333333333333</v>
      </c>
      <c r="J6799" s="13">
        <v>0</v>
      </c>
      <c r="K6799" s="13">
        <f t="shared" si="2112"/>
        <v>0</v>
      </c>
      <c r="L6799" s="13">
        <f t="shared" si="2113"/>
        <v>0</v>
      </c>
      <c r="M6799" s="13" t="e">
        <f ca="1">CalcTable[[#This Row],[IWC]]-AE6798</f>
        <v>#NAME?</v>
      </c>
      <c r="N6799" s="13" t="e">
        <f ca="1">IF(CalcTable[[#This Row],[Day of Year]]&lt;123,FCAP,AE6798)</f>
        <v>#NAME?</v>
      </c>
      <c r="O6799" s="17" t="e">
        <f ca="1">IF(IRR_DRIP,5,COUNTIF('IDET Wind Values'!C6783:G6783,"&lt;="&amp;IRR_MAXWIND))</f>
        <v>#NAME?</v>
      </c>
      <c r="P6799" s="13" t="e">
        <f ca="1">CalcTable[[#This Row],[ET_o]]*KL</f>
        <v>#NAME?</v>
      </c>
      <c r="Q6799" s="13" t="e">
        <f ca="1">IF(WILTPT&lt;=0,1,MAX(0,MIN(1,(CalcTable[[#This Row],[IWC]]-WILTPT)/(MAD-WILTPT))))</f>
        <v>#NAME?</v>
      </c>
      <c r="R6799" s="13" t="e">
        <f ca="1">CalcTable[[#This Row],[ETMult]]*CalcTable[[#This Row],[ETb]]</f>
        <v>#NAME?</v>
      </c>
      <c r="S6799" s="13" t="b">
        <f>INDEX(IRR_LIST,CalcTable[[#This Row],[Day of Week]]+1)</f>
        <v>1</v>
      </c>
      <c r="T6799" s="13">
        <f t="shared" ca="1" si="2114"/>
        <v>1.9</v>
      </c>
      <c r="U6799" s="13" t="b">
        <f ca="1">IF(CalcTable[[#This Row],[IrrPrecip]]&gt;=IC_MM,FALSE,TRUE)</f>
        <v>1</v>
      </c>
      <c r="V6799" s="13" t="b">
        <f t="shared" si="2115"/>
        <v>0</v>
      </c>
      <c r="W6799" s="13" t="e">
        <f ca="1">IF(AND(IRR_DRIP=FALSE,CalcTable[[#This Row],[IrrHours]]&lt;=0),FALSE,TRUE)</f>
        <v>#NAME?</v>
      </c>
      <c r="X6799" s="13" t="e">
        <f ca="1">AND(CalcTable[[#This Row],[IrrDay]],CalcTable[[#This Row],[IrrRain]],CalcTable[[#This Row],[IrrWarm]],CalcTable[[#This Row],[IrrWindy]])</f>
        <v>#NAME?</v>
      </c>
      <c r="Y6799" s="13" t="e">
        <f t="shared" ca="1" si="2116"/>
        <v>#NAME?</v>
      </c>
      <c r="Z6799" s="13" t="e">
        <f ca="1">CalcTable[[#This Row],[IrrHours]]/5</f>
        <v>#NAME?</v>
      </c>
      <c r="AA6799" s="13" t="e">
        <f ca="1">IF(CalcTable[[#This Row],[IrrFlag]]=FALSE,0,MAX(0,CalcTable[[#This Row],[VolRednWind]]*(FCAP*IRR_TARGET-CalcTable[[#This Row],[IWC]])))</f>
        <v>#NAME?</v>
      </c>
      <c r="AB6799" s="13" t="e">
        <f ca="1">CalcTable[[#This Row],[IWC]]+CalcTable[[#This Row],[Eff Precip]]+CalcTable[[#This Row],[IrrAmt]]-CalcTable[[#This Row],[AET]]</f>
        <v>#NAME?</v>
      </c>
      <c r="AC6799" s="13" t="e">
        <f ca="1">IF(CalcTable[[#This Row],[PWC]]&gt;FCAP,MIN(24*PERC,MIN(SAT,CalcTable[[#This Row],[PWC]])-FCAP),0)</f>
        <v>#NAME?</v>
      </c>
      <c r="AD6799" s="13" t="e">
        <f ca="1">IF(CalcTable[[#This Row],[PWC]]&gt;SAT,CalcTable[[#This Row],[PWC]]-SAT,0)</f>
        <v>#NAME?</v>
      </c>
      <c r="AE6799" s="13" t="e">
        <f ca="1">CalcTable[[#This Row],[PWC]]-CalcTable[[#This Row],[PercAmt]]-CalcTable[[#This Row],[Runoff]]</f>
        <v>#NAME?</v>
      </c>
      <c r="AF6799" s="13" t="e">
        <f ca="1">CalcTable[[#This Row],[IrrAmt]]/1000*CUR_IRR_AREA*10000/IRR_EFF</f>
        <v>#NAME?</v>
      </c>
      <c r="AG6799" s="147"/>
      <c r="AH6799" s="13"/>
      <c r="AI6799" s="50">
        <v>0</v>
      </c>
      <c r="AJ6799" s="50">
        <v>0</v>
      </c>
      <c r="AK6799" s="50">
        <v>0</v>
      </c>
      <c r="AL6799" s="50">
        <v>0</v>
      </c>
      <c r="AM6799" s="50"/>
      <c r="AN6799" s="50"/>
      <c r="AO6799" s="50"/>
      <c r="AP6799" s="50"/>
      <c r="AQ6799" s="50"/>
      <c r="AR6799" s="50"/>
      <c r="AS6799" s="50"/>
      <c r="AT6799" s="50"/>
      <c r="AU6799" s="50"/>
      <c r="AV6799" s="50"/>
      <c r="AW6799" s="50"/>
      <c r="AX6799" s="50">
        <f t="shared" si="2127"/>
        <v>0</v>
      </c>
      <c r="AY6799" s="50"/>
      <c r="AZ6799" s="50">
        <f t="shared" si="2117"/>
        <v>0</v>
      </c>
      <c r="BA6799" s="50">
        <f t="shared" si="2118"/>
        <v>0</v>
      </c>
      <c r="BB6799" s="50">
        <f t="shared" si="2119"/>
        <v>0</v>
      </c>
      <c r="BC6799" s="17">
        <f t="shared" si="2120"/>
        <v>20046</v>
      </c>
      <c r="BD6799" s="50">
        <f t="shared" si="2121"/>
        <v>0</v>
      </c>
      <c r="BE6799" s="50">
        <f t="shared" si="2122"/>
        <v>0</v>
      </c>
      <c r="BF6799" s="50">
        <f t="shared" si="2128"/>
        <v>0</v>
      </c>
      <c r="BG6799" s="50"/>
      <c r="BH6799" s="17">
        <f t="shared" si="2123"/>
        <v>0</v>
      </c>
      <c r="BI6799" s="17">
        <f t="shared" si="2131"/>
        <v>6799</v>
      </c>
      <c r="BJ6799" s="17">
        <f t="shared" si="2129"/>
        <v>6799</v>
      </c>
      <c r="BK6799" s="150">
        <f t="shared" si="2130"/>
        <v>38155</v>
      </c>
      <c r="BL6799" s="50" t="e">
        <f t="shared" ca="1" si="2124"/>
        <v>#NAME?</v>
      </c>
      <c r="BM6799" s="50" t="e">
        <f t="shared" ca="1" si="2125"/>
        <v>#NAME?</v>
      </c>
      <c r="BN6799" s="50" t="e">
        <f t="shared" ca="1" si="2126"/>
        <v>#NAME?</v>
      </c>
    </row>
    <row r="6800" spans="1:66" x14ac:dyDescent="0.35">
      <c r="A6800" s="48">
        <v>38156</v>
      </c>
      <c r="B6800" s="17">
        <v>2004</v>
      </c>
      <c r="C6800" s="17">
        <v>6</v>
      </c>
      <c r="D6800" s="17">
        <v>170</v>
      </c>
      <c r="E6800" s="17">
        <v>18</v>
      </c>
      <c r="F6800" s="17">
        <v>6</v>
      </c>
      <c r="G6800" s="50">
        <v>2.2999999999999998</v>
      </c>
      <c r="H6800" s="32">
        <v>4.1043568402367026</v>
      </c>
      <c r="I6800" s="50">
        <v>5</v>
      </c>
      <c r="J6800" s="13">
        <v>0</v>
      </c>
      <c r="K6800" s="13">
        <f t="shared" si="2112"/>
        <v>0</v>
      </c>
      <c r="L6800" s="13">
        <f t="shared" si="2113"/>
        <v>0</v>
      </c>
      <c r="M6800" s="13" t="e">
        <f ca="1">CalcTable[[#This Row],[IWC]]-AE6799</f>
        <v>#NAME?</v>
      </c>
      <c r="N6800" s="13" t="e">
        <f ca="1">IF(CalcTable[[#This Row],[Day of Year]]&lt;123,FCAP,AE6799)</f>
        <v>#NAME?</v>
      </c>
      <c r="O6800" s="17" t="e">
        <f ca="1">IF(IRR_DRIP,5,COUNTIF('IDET Wind Values'!C6784:G6784,"&lt;="&amp;IRR_MAXWIND))</f>
        <v>#NAME?</v>
      </c>
      <c r="P6800" s="13" t="e">
        <f ca="1">CalcTable[[#This Row],[ET_o]]*KL</f>
        <v>#NAME?</v>
      </c>
      <c r="Q6800" s="13" t="e">
        <f ca="1">IF(WILTPT&lt;=0,1,MAX(0,MIN(1,(CalcTable[[#This Row],[IWC]]-WILTPT)/(MAD-WILTPT))))</f>
        <v>#NAME?</v>
      </c>
      <c r="R6800" s="13" t="e">
        <f ca="1">CalcTable[[#This Row],[ETMult]]*CalcTable[[#This Row],[ETb]]</f>
        <v>#NAME?</v>
      </c>
      <c r="S6800" s="13" t="b">
        <f>INDEX(IRR_LIST,CalcTable[[#This Row],[Day of Week]]+1)</f>
        <v>0</v>
      </c>
      <c r="T6800" s="13">
        <f t="shared" ca="1" si="2114"/>
        <v>0.9</v>
      </c>
      <c r="U6800" s="13" t="b">
        <f ca="1">IF(CalcTable[[#This Row],[IrrPrecip]]&gt;=IC_MM,FALSE,TRUE)</f>
        <v>1</v>
      </c>
      <c r="V6800" s="13" t="b">
        <f t="shared" si="2115"/>
        <v>1</v>
      </c>
      <c r="W6800" s="13" t="e">
        <f ca="1">IF(AND(IRR_DRIP=FALSE,CalcTable[[#This Row],[IrrHours]]&lt;=0),FALSE,TRUE)</f>
        <v>#NAME?</v>
      </c>
      <c r="X6800" s="13" t="e">
        <f ca="1">AND(CalcTable[[#This Row],[IrrDay]],CalcTable[[#This Row],[IrrRain]],CalcTable[[#This Row],[IrrWarm]],CalcTable[[#This Row],[IrrWindy]])</f>
        <v>#NAME?</v>
      </c>
      <c r="Y6800" s="13" t="e">
        <f t="shared" ca="1" si="2116"/>
        <v>#NAME?</v>
      </c>
      <c r="Z6800" s="13" t="e">
        <f ca="1">CalcTable[[#This Row],[IrrHours]]/5</f>
        <v>#NAME?</v>
      </c>
      <c r="AA6800" s="13" t="e">
        <f ca="1">IF(CalcTable[[#This Row],[IrrFlag]]=FALSE,0,MAX(0,CalcTable[[#This Row],[VolRednWind]]*(FCAP*IRR_TARGET-CalcTable[[#This Row],[IWC]])))</f>
        <v>#NAME?</v>
      </c>
      <c r="AB6800" s="13" t="e">
        <f ca="1">CalcTable[[#This Row],[IWC]]+CalcTable[[#This Row],[Eff Precip]]+CalcTable[[#This Row],[IrrAmt]]-CalcTable[[#This Row],[AET]]</f>
        <v>#NAME?</v>
      </c>
      <c r="AC6800" s="13" t="e">
        <f ca="1">IF(CalcTable[[#This Row],[PWC]]&gt;FCAP,MIN(24*PERC,MIN(SAT,CalcTable[[#This Row],[PWC]])-FCAP),0)</f>
        <v>#NAME?</v>
      </c>
      <c r="AD6800" s="13" t="e">
        <f ca="1">IF(CalcTable[[#This Row],[PWC]]&gt;SAT,CalcTable[[#This Row],[PWC]]-SAT,0)</f>
        <v>#NAME?</v>
      </c>
      <c r="AE6800" s="13" t="e">
        <f ca="1">CalcTable[[#This Row],[PWC]]-CalcTable[[#This Row],[PercAmt]]-CalcTable[[#This Row],[Runoff]]</f>
        <v>#NAME?</v>
      </c>
      <c r="AF6800" s="13" t="e">
        <f ca="1">CalcTable[[#This Row],[IrrAmt]]/1000*CUR_IRR_AREA*10000/IRR_EFF</f>
        <v>#NAME?</v>
      </c>
      <c r="AG6800" s="147"/>
      <c r="AH6800" s="13"/>
      <c r="AI6800" s="50">
        <v>0</v>
      </c>
      <c r="AJ6800" s="50">
        <v>0</v>
      </c>
      <c r="AK6800" s="50">
        <v>0</v>
      </c>
      <c r="AL6800" s="50">
        <v>4.0965170588084874</v>
      </c>
      <c r="AM6800" s="50"/>
      <c r="AN6800" s="50"/>
      <c r="AO6800" s="50"/>
      <c r="AP6800" s="50"/>
      <c r="AQ6800" s="50"/>
      <c r="AR6800" s="50"/>
      <c r="AS6800" s="50"/>
      <c r="AT6800" s="50"/>
      <c r="AU6800" s="50"/>
      <c r="AV6800" s="50"/>
      <c r="AW6800" s="50"/>
      <c r="AX6800" s="50">
        <f t="shared" si="2127"/>
        <v>4.0965170588084874</v>
      </c>
      <c r="AY6800" s="50"/>
      <c r="AZ6800" s="50">
        <f t="shared" si="2117"/>
        <v>120.16450039171563</v>
      </c>
      <c r="BA6800" s="50">
        <f t="shared" si="2118"/>
        <v>185.01518314280028</v>
      </c>
      <c r="BB6800" s="50">
        <f t="shared" si="2119"/>
        <v>190.73730220907245</v>
      </c>
      <c r="BC6800" s="17">
        <f t="shared" si="2120"/>
        <v>20046</v>
      </c>
      <c r="BD6800" s="50">
        <f t="shared" si="2121"/>
        <v>4.0965170588084874</v>
      </c>
      <c r="BE6800" s="50">
        <f t="shared" si="2122"/>
        <v>120.16450039171563</v>
      </c>
      <c r="BF6800" s="50">
        <f t="shared" si="2128"/>
        <v>196.55086914417146</v>
      </c>
      <c r="BG6800" s="50"/>
      <c r="BH6800" s="17">
        <f t="shared" si="2123"/>
        <v>0</v>
      </c>
      <c r="BI6800" s="17">
        <f t="shared" si="2131"/>
        <v>6800</v>
      </c>
      <c r="BJ6800" s="17">
        <f t="shared" si="2129"/>
        <v>6800</v>
      </c>
      <c r="BK6800" s="150">
        <f t="shared" si="2130"/>
        <v>38156</v>
      </c>
      <c r="BL6800" s="50" t="e">
        <f t="shared" ca="1" si="2124"/>
        <v>#NAME?</v>
      </c>
      <c r="BM6800" s="50" t="e">
        <f t="shared" ca="1" si="2125"/>
        <v>#NAME?</v>
      </c>
      <c r="BN6800" s="50" t="e">
        <f t="shared" ca="1" si="2126"/>
        <v>#NAME?</v>
      </c>
    </row>
    <row r="6801" spans="1:66" x14ac:dyDescent="0.35">
      <c r="A6801" s="48">
        <v>38157</v>
      </c>
      <c r="B6801" s="17">
        <v>2004</v>
      </c>
      <c r="C6801" s="17">
        <v>6</v>
      </c>
      <c r="D6801" s="17">
        <v>171</v>
      </c>
      <c r="E6801" s="17">
        <v>19</v>
      </c>
      <c r="F6801" s="17">
        <v>7</v>
      </c>
      <c r="G6801" s="50">
        <v>5.0999999999999996</v>
      </c>
      <c r="H6801" s="32">
        <v>4.9401360710193289</v>
      </c>
      <c r="I6801" s="50">
        <v>4.833333333333333</v>
      </c>
      <c r="J6801" s="13">
        <v>0</v>
      </c>
      <c r="K6801" s="13">
        <f t="shared" si="2112"/>
        <v>0</v>
      </c>
      <c r="L6801" s="13">
        <f t="shared" si="2113"/>
        <v>0</v>
      </c>
      <c r="M6801" s="13" t="e">
        <f ca="1">CalcTable[[#This Row],[IWC]]-AE6800</f>
        <v>#NAME?</v>
      </c>
      <c r="N6801" s="13" t="e">
        <f ca="1">IF(CalcTable[[#This Row],[Day of Year]]&lt;123,FCAP,AE6800)</f>
        <v>#NAME?</v>
      </c>
      <c r="O6801" s="17" t="e">
        <f ca="1">IF(IRR_DRIP,5,COUNTIF('IDET Wind Values'!C6785:G6785,"&lt;="&amp;IRR_MAXWIND))</f>
        <v>#NAME?</v>
      </c>
      <c r="P6801" s="13" t="e">
        <f ca="1">CalcTable[[#This Row],[ET_o]]*KL</f>
        <v>#NAME?</v>
      </c>
      <c r="Q6801" s="13" t="e">
        <f ca="1">IF(WILTPT&lt;=0,1,MAX(0,MIN(1,(CalcTable[[#This Row],[IWC]]-WILTPT)/(MAD-WILTPT))))</f>
        <v>#NAME?</v>
      </c>
      <c r="R6801" s="13" t="e">
        <f ca="1">CalcTable[[#This Row],[ETMult]]*CalcTable[[#This Row],[ETb]]</f>
        <v>#NAME?</v>
      </c>
      <c r="S6801" s="13" t="b">
        <f>INDEX(IRR_LIST,CalcTable[[#This Row],[Day of Week]]+1)</f>
        <v>0</v>
      </c>
      <c r="T6801" s="13">
        <f t="shared" ca="1" si="2114"/>
        <v>0</v>
      </c>
      <c r="U6801" s="13" t="b">
        <f ca="1">IF(CalcTable[[#This Row],[IrrPrecip]]&gt;=IC_MM,FALSE,TRUE)</f>
        <v>1</v>
      </c>
      <c r="V6801" s="13" t="b">
        <f t="shared" si="2115"/>
        <v>1</v>
      </c>
      <c r="W6801" s="13" t="e">
        <f ca="1">IF(AND(IRR_DRIP=FALSE,CalcTable[[#This Row],[IrrHours]]&lt;=0),FALSE,TRUE)</f>
        <v>#NAME?</v>
      </c>
      <c r="X6801" s="13" t="e">
        <f ca="1">AND(CalcTable[[#This Row],[IrrDay]],CalcTable[[#This Row],[IrrRain]],CalcTable[[#This Row],[IrrWarm]],CalcTable[[#This Row],[IrrWindy]])</f>
        <v>#NAME?</v>
      </c>
      <c r="Y6801" s="13" t="e">
        <f t="shared" ca="1" si="2116"/>
        <v>#NAME?</v>
      </c>
      <c r="Z6801" s="13" t="e">
        <f ca="1">CalcTable[[#This Row],[IrrHours]]/5</f>
        <v>#NAME?</v>
      </c>
      <c r="AA6801" s="13" t="e">
        <f ca="1">IF(CalcTable[[#This Row],[IrrFlag]]=FALSE,0,MAX(0,CalcTable[[#This Row],[VolRednWind]]*(FCAP*IRR_TARGET-CalcTable[[#This Row],[IWC]])))</f>
        <v>#NAME?</v>
      </c>
      <c r="AB6801" s="13" t="e">
        <f ca="1">CalcTable[[#This Row],[IWC]]+CalcTable[[#This Row],[Eff Precip]]+CalcTable[[#This Row],[IrrAmt]]-CalcTable[[#This Row],[AET]]</f>
        <v>#NAME?</v>
      </c>
      <c r="AC6801" s="13" t="e">
        <f ca="1">IF(CalcTable[[#This Row],[PWC]]&gt;FCAP,MIN(24*PERC,MIN(SAT,CalcTable[[#This Row],[PWC]])-FCAP),0)</f>
        <v>#NAME?</v>
      </c>
      <c r="AD6801" s="13" t="e">
        <f ca="1">IF(CalcTable[[#This Row],[PWC]]&gt;SAT,CalcTable[[#This Row],[PWC]]-SAT,0)</f>
        <v>#NAME?</v>
      </c>
      <c r="AE6801" s="13" t="e">
        <f ca="1">CalcTable[[#This Row],[PWC]]-CalcTable[[#This Row],[PercAmt]]-CalcTable[[#This Row],[Runoff]]</f>
        <v>#NAME?</v>
      </c>
      <c r="AF6801" s="13" t="e">
        <f ca="1">CalcTable[[#This Row],[IrrAmt]]/1000*CUR_IRR_AREA*10000/IRR_EFF</f>
        <v>#NAME?</v>
      </c>
      <c r="AG6801" s="147"/>
      <c r="AH6801" s="13"/>
      <c r="AI6801" s="50">
        <v>0</v>
      </c>
      <c r="AJ6801" s="50">
        <v>0</v>
      </c>
      <c r="AK6801" s="50">
        <v>5.4117589267963364</v>
      </c>
      <c r="AL6801" s="50">
        <v>0</v>
      </c>
      <c r="AM6801" s="50"/>
      <c r="AN6801" s="50"/>
      <c r="AO6801" s="50"/>
      <c r="AP6801" s="50"/>
      <c r="AQ6801" s="50"/>
      <c r="AR6801" s="50"/>
      <c r="AS6801" s="50"/>
      <c r="AT6801" s="50"/>
      <c r="AU6801" s="50"/>
      <c r="AV6801" s="50"/>
      <c r="AW6801" s="50"/>
      <c r="AX6801" s="50">
        <f t="shared" si="2127"/>
        <v>5.4117589267963364</v>
      </c>
      <c r="AY6801" s="50"/>
      <c r="AZ6801" s="50">
        <f t="shared" si="2117"/>
        <v>79.372464259679603</v>
      </c>
      <c r="BA6801" s="50">
        <f t="shared" si="2118"/>
        <v>122.2083973522051</v>
      </c>
      <c r="BB6801" s="50">
        <f t="shared" si="2119"/>
        <v>125.98803850742796</v>
      </c>
      <c r="BC6801" s="17">
        <f t="shared" si="2120"/>
        <v>20046</v>
      </c>
      <c r="BD6801" s="50">
        <f t="shared" si="2121"/>
        <v>5.4117589267963364</v>
      </c>
      <c r="BE6801" s="50">
        <f t="shared" si="2122"/>
        <v>79.372464259679603</v>
      </c>
      <c r="BF6801" s="50">
        <f t="shared" si="2128"/>
        <v>129.82808388083853</v>
      </c>
      <c r="BG6801" s="50"/>
      <c r="BH6801" s="17">
        <f t="shared" si="2123"/>
        <v>0</v>
      </c>
      <c r="BI6801" s="17">
        <f t="shared" si="2131"/>
        <v>6801</v>
      </c>
      <c r="BJ6801" s="17">
        <f t="shared" si="2129"/>
        <v>6801</v>
      </c>
      <c r="BK6801" s="150">
        <f t="shared" si="2130"/>
        <v>38157</v>
      </c>
      <c r="BL6801" s="50" t="e">
        <f t="shared" ca="1" si="2124"/>
        <v>#NAME?</v>
      </c>
      <c r="BM6801" s="50" t="e">
        <f t="shared" ca="1" si="2125"/>
        <v>#NAME?</v>
      </c>
      <c r="BN6801" s="50" t="e">
        <f t="shared" ca="1" si="2126"/>
        <v>#NAME?</v>
      </c>
    </row>
    <row r="6802" spans="1:66" x14ac:dyDescent="0.35">
      <c r="A6802" s="48">
        <v>38158</v>
      </c>
      <c r="B6802" s="17">
        <v>2004</v>
      </c>
      <c r="C6802" s="17">
        <v>6</v>
      </c>
      <c r="D6802" s="17">
        <v>172</v>
      </c>
      <c r="E6802" s="17">
        <v>20</v>
      </c>
      <c r="F6802" s="17">
        <v>1</v>
      </c>
      <c r="G6802" s="50">
        <v>10.1</v>
      </c>
      <c r="H6802" s="32">
        <v>3.9644652674872676</v>
      </c>
      <c r="I6802" s="50">
        <v>10.5</v>
      </c>
      <c r="J6802" s="13">
        <v>2.7</v>
      </c>
      <c r="K6802" s="13">
        <f t="shared" si="2112"/>
        <v>2.7</v>
      </c>
      <c r="L6802" s="13">
        <f t="shared" si="2113"/>
        <v>0</v>
      </c>
      <c r="M6802" s="13" t="e">
        <f ca="1">CalcTable[[#This Row],[IWC]]-AE6801</f>
        <v>#NAME?</v>
      </c>
      <c r="N6802" s="13" t="e">
        <f ca="1">IF(CalcTable[[#This Row],[Day of Year]]&lt;123,FCAP,AE6801)</f>
        <v>#NAME?</v>
      </c>
      <c r="O6802" s="17" t="e">
        <f ca="1">IF(IRR_DRIP,5,COUNTIF('IDET Wind Values'!C6786:G6786,"&lt;="&amp;IRR_MAXWIND))</f>
        <v>#NAME?</v>
      </c>
      <c r="P6802" s="13" t="e">
        <f ca="1">CalcTable[[#This Row],[ET_o]]*KL</f>
        <v>#NAME?</v>
      </c>
      <c r="Q6802" s="13" t="e">
        <f ca="1">IF(WILTPT&lt;=0,1,MAX(0,MIN(1,(CalcTable[[#This Row],[IWC]]-WILTPT)/(MAD-WILTPT))))</f>
        <v>#NAME?</v>
      </c>
      <c r="R6802" s="13" t="e">
        <f ca="1">CalcTable[[#This Row],[ETMult]]*CalcTable[[#This Row],[ETb]]</f>
        <v>#NAME?</v>
      </c>
      <c r="S6802" s="13" t="b">
        <f>INDEX(IRR_LIST,CalcTable[[#This Row],[Day of Week]]+1)</f>
        <v>1</v>
      </c>
      <c r="T6802" s="13">
        <f t="shared" ca="1" si="2114"/>
        <v>0</v>
      </c>
      <c r="U6802" s="13" t="b">
        <f ca="1">IF(CalcTable[[#This Row],[IrrPrecip]]&gt;=IC_MM,FALSE,TRUE)</f>
        <v>1</v>
      </c>
      <c r="V6802" s="13" t="b">
        <f t="shared" si="2115"/>
        <v>1</v>
      </c>
      <c r="W6802" s="13" t="e">
        <f ca="1">IF(AND(IRR_DRIP=FALSE,CalcTable[[#This Row],[IrrHours]]&lt;=0),FALSE,TRUE)</f>
        <v>#NAME?</v>
      </c>
      <c r="X6802" s="13" t="e">
        <f ca="1">AND(CalcTable[[#This Row],[IrrDay]],CalcTable[[#This Row],[IrrRain]],CalcTable[[#This Row],[IrrWarm]],CalcTable[[#This Row],[IrrWindy]])</f>
        <v>#NAME?</v>
      </c>
      <c r="Y6802" s="13" t="e">
        <f t="shared" ca="1" si="2116"/>
        <v>#NAME?</v>
      </c>
      <c r="Z6802" s="13" t="e">
        <f ca="1">CalcTable[[#This Row],[IrrHours]]/5</f>
        <v>#NAME?</v>
      </c>
      <c r="AA6802" s="13" t="e">
        <f ca="1">IF(CalcTable[[#This Row],[IrrFlag]]=FALSE,0,MAX(0,CalcTable[[#This Row],[VolRednWind]]*(FCAP*IRR_TARGET-CalcTable[[#This Row],[IWC]])))</f>
        <v>#NAME?</v>
      </c>
      <c r="AB6802" s="13" t="e">
        <f ca="1">CalcTable[[#This Row],[IWC]]+CalcTable[[#This Row],[Eff Precip]]+CalcTable[[#This Row],[IrrAmt]]-CalcTable[[#This Row],[AET]]</f>
        <v>#NAME?</v>
      </c>
      <c r="AC6802" s="13" t="e">
        <f ca="1">IF(CalcTable[[#This Row],[PWC]]&gt;FCAP,MIN(24*PERC,MIN(SAT,CalcTable[[#This Row],[PWC]])-FCAP),0)</f>
        <v>#NAME?</v>
      </c>
      <c r="AD6802" s="13" t="e">
        <f ca="1">IF(CalcTable[[#This Row],[PWC]]&gt;SAT,CalcTable[[#This Row],[PWC]]-SAT,0)</f>
        <v>#NAME?</v>
      </c>
      <c r="AE6802" s="13" t="e">
        <f ca="1">CalcTable[[#This Row],[PWC]]-CalcTable[[#This Row],[PercAmt]]-CalcTable[[#This Row],[Runoff]]</f>
        <v>#NAME?</v>
      </c>
      <c r="AF6802" s="13" t="e">
        <f ca="1">CalcTable[[#This Row],[IrrAmt]]/1000*CUR_IRR_AREA*10000/IRR_EFF</f>
        <v>#NAME?</v>
      </c>
      <c r="AG6802" s="147"/>
      <c r="AH6802" s="13"/>
      <c r="AI6802" s="50">
        <v>9.9348552113815192</v>
      </c>
      <c r="AJ6802" s="50">
        <v>14.99212036580133</v>
      </c>
      <c r="AK6802" s="50">
        <v>0</v>
      </c>
      <c r="AL6802" s="50">
        <v>0</v>
      </c>
      <c r="AM6802" s="50"/>
      <c r="AN6802" s="50"/>
      <c r="AO6802" s="50"/>
      <c r="AP6802" s="50"/>
      <c r="AQ6802" s="50"/>
      <c r="AR6802" s="50"/>
      <c r="AS6802" s="50"/>
      <c r="AT6802" s="50"/>
      <c r="AU6802" s="50"/>
      <c r="AV6802" s="50"/>
      <c r="AW6802" s="50"/>
      <c r="AX6802" s="50">
        <f t="shared" si="2127"/>
        <v>24.926975577182851</v>
      </c>
      <c r="AY6802" s="50"/>
      <c r="AZ6802" s="50">
        <f t="shared" si="2117"/>
        <v>585.48007383043466</v>
      </c>
      <c r="BA6802" s="50">
        <f t="shared" si="2118"/>
        <v>949.77969580695185</v>
      </c>
      <c r="BB6802" s="50">
        <f t="shared" si="2119"/>
        <v>983.02928252248546</v>
      </c>
      <c r="BC6802" s="17">
        <f t="shared" si="2120"/>
        <v>20046</v>
      </c>
      <c r="BD6802" s="50">
        <f t="shared" si="2121"/>
        <v>24.926975577182851</v>
      </c>
      <c r="BE6802" s="50">
        <f t="shared" si="2122"/>
        <v>585.48007383043466</v>
      </c>
      <c r="BF6802" s="50">
        <f t="shared" si="2128"/>
        <v>957.65901745387021</v>
      </c>
      <c r="BG6802" s="50"/>
      <c r="BH6802" s="17">
        <f t="shared" si="2123"/>
        <v>0</v>
      </c>
      <c r="BI6802" s="17">
        <f t="shared" si="2131"/>
        <v>6802</v>
      </c>
      <c r="BJ6802" s="17">
        <f t="shared" si="2129"/>
        <v>6802</v>
      </c>
      <c r="BK6802" s="150">
        <f t="shared" si="2130"/>
        <v>38158</v>
      </c>
      <c r="BL6802" s="50" t="e">
        <f t="shared" ca="1" si="2124"/>
        <v>#NAME?</v>
      </c>
      <c r="BM6802" s="50" t="e">
        <f t="shared" ca="1" si="2125"/>
        <v>#NAME?</v>
      </c>
      <c r="BN6802" s="50" t="e">
        <f t="shared" ca="1" si="2126"/>
        <v>#NAME?</v>
      </c>
    </row>
    <row r="6803" spans="1:66" x14ac:dyDescent="0.35">
      <c r="A6803" s="48">
        <v>38159</v>
      </c>
      <c r="B6803" s="17">
        <v>2004</v>
      </c>
      <c r="C6803" s="17">
        <v>6</v>
      </c>
      <c r="D6803" s="17">
        <v>173</v>
      </c>
      <c r="E6803" s="17">
        <v>21</v>
      </c>
      <c r="F6803" s="17">
        <v>2</v>
      </c>
      <c r="G6803" s="50">
        <v>6.7</v>
      </c>
      <c r="H6803" s="32">
        <v>5.0017656908248913</v>
      </c>
      <c r="I6803" s="50">
        <v>10.166666666666666</v>
      </c>
      <c r="J6803" s="13">
        <v>2.2000000000000002</v>
      </c>
      <c r="K6803" s="13">
        <f t="shared" si="2112"/>
        <v>2.2000000000000002</v>
      </c>
      <c r="L6803" s="13">
        <f t="shared" si="2113"/>
        <v>0</v>
      </c>
      <c r="M6803" s="13" t="e">
        <f ca="1">CalcTable[[#This Row],[IWC]]-AE6802</f>
        <v>#NAME?</v>
      </c>
      <c r="N6803" s="13" t="e">
        <f ca="1">IF(CalcTable[[#This Row],[Day of Year]]&lt;123,FCAP,AE6802)</f>
        <v>#NAME?</v>
      </c>
      <c r="O6803" s="17" t="e">
        <f ca="1">IF(IRR_DRIP,5,COUNTIF('IDET Wind Values'!C6787:G6787,"&lt;="&amp;IRR_MAXWIND))</f>
        <v>#NAME?</v>
      </c>
      <c r="P6803" s="13" t="e">
        <f ca="1">CalcTable[[#This Row],[ET_o]]*KL</f>
        <v>#NAME?</v>
      </c>
      <c r="Q6803" s="13" t="e">
        <f ca="1">IF(WILTPT&lt;=0,1,MAX(0,MIN(1,(CalcTable[[#This Row],[IWC]]-WILTPT)/(MAD-WILTPT))))</f>
        <v>#NAME?</v>
      </c>
      <c r="R6803" s="13" t="e">
        <f ca="1">CalcTable[[#This Row],[ETMult]]*CalcTable[[#This Row],[ETb]]</f>
        <v>#NAME?</v>
      </c>
      <c r="S6803" s="13" t="b">
        <f>INDEX(IRR_LIST,CalcTable[[#This Row],[Day of Week]]+1)</f>
        <v>0</v>
      </c>
      <c r="T6803" s="13">
        <f t="shared" ca="1" si="2114"/>
        <v>2.7</v>
      </c>
      <c r="U6803" s="13" t="b">
        <f ca="1">IF(CalcTable[[#This Row],[IrrPrecip]]&gt;=IC_MM,FALSE,TRUE)</f>
        <v>1</v>
      </c>
      <c r="V6803" s="13" t="b">
        <f t="shared" si="2115"/>
        <v>1</v>
      </c>
      <c r="W6803" s="13" t="e">
        <f ca="1">IF(AND(IRR_DRIP=FALSE,CalcTable[[#This Row],[IrrHours]]&lt;=0),FALSE,TRUE)</f>
        <v>#NAME?</v>
      </c>
      <c r="X6803" s="13" t="e">
        <f ca="1">AND(CalcTable[[#This Row],[IrrDay]],CalcTable[[#This Row],[IrrRain]],CalcTable[[#This Row],[IrrWarm]],CalcTable[[#This Row],[IrrWindy]])</f>
        <v>#NAME?</v>
      </c>
      <c r="Y6803" s="13" t="e">
        <f t="shared" ca="1" si="2116"/>
        <v>#NAME?</v>
      </c>
      <c r="Z6803" s="13" t="e">
        <f ca="1">CalcTable[[#This Row],[IrrHours]]/5</f>
        <v>#NAME?</v>
      </c>
      <c r="AA6803" s="13" t="e">
        <f ca="1">IF(CalcTable[[#This Row],[IrrFlag]]=FALSE,0,MAX(0,CalcTable[[#This Row],[VolRednWind]]*(FCAP*IRR_TARGET-CalcTable[[#This Row],[IWC]])))</f>
        <v>#NAME?</v>
      </c>
      <c r="AB6803" s="13" t="e">
        <f ca="1">CalcTable[[#This Row],[IWC]]+CalcTable[[#This Row],[Eff Precip]]+CalcTable[[#This Row],[IrrAmt]]-CalcTable[[#This Row],[AET]]</f>
        <v>#NAME?</v>
      </c>
      <c r="AC6803" s="13" t="e">
        <f ca="1">IF(CalcTable[[#This Row],[PWC]]&gt;FCAP,MIN(24*PERC,MIN(SAT,CalcTable[[#This Row],[PWC]])-FCAP),0)</f>
        <v>#NAME?</v>
      </c>
      <c r="AD6803" s="13" t="e">
        <f ca="1">IF(CalcTable[[#This Row],[PWC]]&gt;SAT,CalcTable[[#This Row],[PWC]]-SAT,0)</f>
        <v>#NAME?</v>
      </c>
      <c r="AE6803" s="13" t="e">
        <f ca="1">CalcTable[[#This Row],[PWC]]-CalcTable[[#This Row],[PercAmt]]-CalcTable[[#This Row],[Runoff]]</f>
        <v>#NAME?</v>
      </c>
      <c r="AF6803" s="13" t="e">
        <f ca="1">CalcTable[[#This Row],[IrrAmt]]/1000*CUR_IRR_AREA*10000/IRR_EFF</f>
        <v>#NAME?</v>
      </c>
      <c r="AG6803" s="147"/>
      <c r="AH6803" s="13"/>
      <c r="AI6803" s="50">
        <v>0</v>
      </c>
      <c r="AJ6803" s="50">
        <v>0</v>
      </c>
      <c r="AK6803" s="50">
        <v>4.4968009388804742</v>
      </c>
      <c r="AL6803" s="50">
        <v>7.1775307361786282</v>
      </c>
      <c r="AM6803" s="50"/>
      <c r="AN6803" s="50"/>
      <c r="AO6803" s="50"/>
      <c r="AP6803" s="50"/>
      <c r="AQ6803" s="50"/>
      <c r="AR6803" s="50"/>
      <c r="AS6803" s="50"/>
      <c r="AT6803" s="50"/>
      <c r="AU6803" s="50"/>
      <c r="AV6803" s="50"/>
      <c r="AW6803" s="50"/>
      <c r="AX6803" s="50">
        <f t="shared" si="2127"/>
        <v>11.674331675059102</v>
      </c>
      <c r="AY6803" s="50"/>
      <c r="AZ6803" s="50">
        <f t="shared" si="2117"/>
        <v>276.49398203148672</v>
      </c>
      <c r="BA6803" s="50">
        <f t="shared" si="2118"/>
        <v>425.71295646117801</v>
      </c>
      <c r="BB6803" s="50">
        <f t="shared" si="2119"/>
        <v>438.87933655791551</v>
      </c>
      <c r="BC6803" s="17">
        <f t="shared" si="2120"/>
        <v>20046</v>
      </c>
      <c r="BD6803" s="50">
        <f t="shared" si="2121"/>
        <v>11.674331675059102</v>
      </c>
      <c r="BE6803" s="50">
        <f t="shared" si="2122"/>
        <v>276.49398203148672</v>
      </c>
      <c r="BF6803" s="50">
        <f t="shared" si="2128"/>
        <v>452.25613475082775</v>
      </c>
      <c r="BG6803" s="50"/>
      <c r="BH6803" s="17">
        <f t="shared" si="2123"/>
        <v>0</v>
      </c>
      <c r="BI6803" s="17">
        <f t="shared" si="2131"/>
        <v>6803</v>
      </c>
      <c r="BJ6803" s="17">
        <f t="shared" si="2129"/>
        <v>6803</v>
      </c>
      <c r="BK6803" s="150">
        <f t="shared" si="2130"/>
        <v>38159</v>
      </c>
      <c r="BL6803" s="50" t="e">
        <f t="shared" ca="1" si="2124"/>
        <v>#NAME?</v>
      </c>
      <c r="BM6803" s="50" t="e">
        <f t="shared" ca="1" si="2125"/>
        <v>#NAME?</v>
      </c>
      <c r="BN6803" s="50" t="e">
        <f t="shared" ca="1" si="2126"/>
        <v>#NAME?</v>
      </c>
    </row>
    <row r="6804" spans="1:66" x14ac:dyDescent="0.35">
      <c r="A6804" s="48">
        <v>38160</v>
      </c>
      <c r="B6804" s="17">
        <v>2004</v>
      </c>
      <c r="C6804" s="17">
        <v>6</v>
      </c>
      <c r="D6804" s="17">
        <v>174</v>
      </c>
      <c r="E6804" s="17">
        <v>22</v>
      </c>
      <c r="F6804" s="17">
        <v>3</v>
      </c>
      <c r="G6804" s="50">
        <v>10.4</v>
      </c>
      <c r="H6804" s="32">
        <v>4.493125292413402</v>
      </c>
      <c r="I6804" s="50">
        <v>9.8333333333333339</v>
      </c>
      <c r="J6804" s="13">
        <v>2.4</v>
      </c>
      <c r="K6804" s="13">
        <f t="shared" ref="K6804:K6867" si="2132">J6804*PRECIP_ADJUST</f>
        <v>2.4</v>
      </c>
      <c r="L6804" s="13">
        <f t="shared" ref="L6804:L6867" si="2133">IF(K6804&gt;=EFF_PRECIP,EFF_MULT*(K6804-EFF_PRECIP),0)</f>
        <v>0</v>
      </c>
      <c r="M6804" s="13" t="e">
        <f ca="1">CalcTable[[#This Row],[IWC]]-AE6803</f>
        <v>#NAME?</v>
      </c>
      <c r="N6804" s="13" t="e">
        <f ca="1">IF(CalcTable[[#This Row],[Day of Year]]&lt;123,FCAP,AE6803)</f>
        <v>#NAME?</v>
      </c>
      <c r="O6804" s="17" t="e">
        <f ca="1">IF(IRR_DRIP,5,COUNTIF('IDET Wind Values'!C6788:G6788,"&lt;="&amp;IRR_MAXWIND))</f>
        <v>#NAME?</v>
      </c>
      <c r="P6804" s="13" t="e">
        <f ca="1">CalcTable[[#This Row],[ET_o]]*KL</f>
        <v>#NAME?</v>
      </c>
      <c r="Q6804" s="13" t="e">
        <f ca="1">IF(WILTPT&lt;=0,1,MAX(0,MIN(1,(CalcTable[[#This Row],[IWC]]-WILTPT)/(MAD-WILTPT))))</f>
        <v>#NAME?</v>
      </c>
      <c r="R6804" s="13" t="e">
        <f ca="1">CalcTable[[#This Row],[ETMult]]*CalcTable[[#This Row],[ETb]]</f>
        <v>#NAME?</v>
      </c>
      <c r="S6804" s="13" t="b">
        <f>INDEX(IRR_LIST,CalcTable[[#This Row],[Day of Week]]+1)</f>
        <v>1</v>
      </c>
      <c r="T6804" s="13">
        <f t="shared" ref="T6804:T6867" ca="1" si="2134">SUM(OFFSET(K6804,-IC_DAYS,0,IC_DAYS,1))</f>
        <v>4.9000000000000004</v>
      </c>
      <c r="U6804" s="13" t="b">
        <f ca="1">IF(CalcTable[[#This Row],[IrrPrecip]]&gt;=IC_MM,FALSE,TRUE)</f>
        <v>1</v>
      </c>
      <c r="V6804" s="13" t="b">
        <f t="shared" ref="V6804:V6867" si="2135">IF(G6805&lt;IRR_TEMP,FALSE,TRUE)</f>
        <v>1</v>
      </c>
      <c r="W6804" s="13" t="e">
        <f ca="1">IF(AND(IRR_DRIP=FALSE,CalcTable[[#This Row],[IrrHours]]&lt;=0),FALSE,TRUE)</f>
        <v>#NAME?</v>
      </c>
      <c r="X6804" s="13" t="e">
        <f ca="1">AND(CalcTable[[#This Row],[IrrDay]],CalcTable[[#This Row],[IrrRain]],CalcTable[[#This Row],[IrrWarm]],CalcTable[[#This Row],[IrrWindy]])</f>
        <v>#NAME?</v>
      </c>
      <c r="Y6804" s="13" t="e">
        <f t="shared" ref="Y6804:Y6867" ca="1" si="2136">IF(AA6803&lt;=0,FALSE,TRUE)</f>
        <v>#NAME?</v>
      </c>
      <c r="Z6804" s="13" t="e">
        <f ca="1">CalcTable[[#This Row],[IrrHours]]/5</f>
        <v>#NAME?</v>
      </c>
      <c r="AA6804" s="13" t="e">
        <f ca="1">IF(CalcTable[[#This Row],[IrrFlag]]=FALSE,0,MAX(0,CalcTable[[#This Row],[VolRednWind]]*(FCAP*IRR_TARGET-CalcTable[[#This Row],[IWC]])))</f>
        <v>#NAME?</v>
      </c>
      <c r="AB6804" s="13" t="e">
        <f ca="1">CalcTable[[#This Row],[IWC]]+CalcTable[[#This Row],[Eff Precip]]+CalcTable[[#This Row],[IrrAmt]]-CalcTable[[#This Row],[AET]]</f>
        <v>#NAME?</v>
      </c>
      <c r="AC6804" s="13" t="e">
        <f ca="1">IF(CalcTable[[#This Row],[PWC]]&gt;FCAP,MIN(24*PERC,MIN(SAT,CalcTable[[#This Row],[PWC]])-FCAP),0)</f>
        <v>#NAME?</v>
      </c>
      <c r="AD6804" s="13" t="e">
        <f ca="1">IF(CalcTable[[#This Row],[PWC]]&gt;SAT,CalcTable[[#This Row],[PWC]]-SAT,0)</f>
        <v>#NAME?</v>
      </c>
      <c r="AE6804" s="13" t="e">
        <f ca="1">CalcTable[[#This Row],[PWC]]-CalcTable[[#This Row],[PercAmt]]-CalcTable[[#This Row],[Runoff]]</f>
        <v>#NAME?</v>
      </c>
      <c r="AF6804" s="13" t="e">
        <f ca="1">CalcTable[[#This Row],[IrrAmt]]/1000*CUR_IRR_AREA*10000/IRR_EFF</f>
        <v>#NAME?</v>
      </c>
      <c r="AG6804" s="147"/>
      <c r="AH6804" s="13"/>
      <c r="AI6804" s="50">
        <v>10.397333254378236</v>
      </c>
      <c r="AJ6804" s="50">
        <v>15.400070816821781</v>
      </c>
      <c r="AK6804" s="50">
        <v>0</v>
      </c>
      <c r="AL6804" s="50">
        <v>0</v>
      </c>
      <c r="AM6804" s="50"/>
      <c r="AN6804" s="50"/>
      <c r="AO6804" s="50"/>
      <c r="AP6804" s="50"/>
      <c r="AQ6804" s="50"/>
      <c r="AR6804" s="50"/>
      <c r="AS6804" s="50"/>
      <c r="AT6804" s="50"/>
      <c r="AU6804" s="50"/>
      <c r="AV6804" s="50"/>
      <c r="AW6804" s="50"/>
      <c r="AX6804" s="50">
        <f t="shared" si="2127"/>
        <v>25.797404071200017</v>
      </c>
      <c r="AY6804" s="50"/>
      <c r="AZ6804" s="50">
        <f t="shared" ref="AZ6804:AZ6867" si="2137">SUMPRODUCT(AI6804:AW6804,CONVERSION)</f>
        <v>604.22963169098648</v>
      </c>
      <c r="BA6804" s="50">
        <f t="shared" ref="BA6804:BA6867" si="2138">SUMPRODUCT($AI6804:$AW6804,CONVERSION,APP_DEMAND)</f>
        <v>979.9630677884536</v>
      </c>
      <c r="BB6804" s="50">
        <f t="shared" ref="BB6804:BB6867" si="2139">SUMPRODUCT($AI6804:$AW6804,CONVERSION,PUMP_DEMAND)</f>
        <v>1014.2516022722339</v>
      </c>
      <c r="BC6804" s="17">
        <f t="shared" ref="BC6804:BC6867" si="2140">B6804*10+C6804</f>
        <v>20046</v>
      </c>
      <c r="BD6804" s="50">
        <f t="shared" ref="BD6804:BD6867" si="2141">INDEX(AI6804:AX6804,PLOT_AREA)</f>
        <v>25.797404071200017</v>
      </c>
      <c r="BE6804" s="50">
        <f t="shared" ref="BE6804:BE6867" si="2142">IF(PLOT_AREA&lt;=AREA_COUNT,INDEX(AI6804:AW6804,PLOT_AREA)*INDEX(CONVERSION,PLOT_AREA),AZ6804)</f>
        <v>604.22963169098648</v>
      </c>
      <c r="BF6804" s="50">
        <f t="shared" si="2128"/>
        <v>988.32732532805221</v>
      </c>
      <c r="BG6804" s="50"/>
      <c r="BH6804" s="17">
        <f t="shared" ref="BH6804:BH6867" si="2143">IF(BC6804&lt;PLOT_FROM,-1,IF(BC6804&gt;PLOT_TO,1,0))</f>
        <v>0</v>
      </c>
      <c r="BI6804" s="17">
        <f t="shared" si="2131"/>
        <v>6804</v>
      </c>
      <c r="BJ6804" s="17">
        <f t="shared" si="2129"/>
        <v>6804</v>
      </c>
      <c r="BK6804" s="150">
        <f t="shared" si="2130"/>
        <v>38160</v>
      </c>
      <c r="BL6804" s="50" t="e">
        <f t="shared" ref="BL6804:BL6867" ca="1" si="2144">WILTPT</f>
        <v>#NAME?</v>
      </c>
      <c r="BM6804" s="50" t="e">
        <f t="shared" ref="BM6804:BM6867" ca="1" si="2145">SAT</f>
        <v>#NAME?</v>
      </c>
      <c r="BN6804" s="50" t="e">
        <f t="shared" ref="BN6804:BN6867" ca="1" si="2146">FCAP</f>
        <v>#NAME?</v>
      </c>
    </row>
    <row r="6805" spans="1:66" x14ac:dyDescent="0.35">
      <c r="A6805" s="48">
        <v>38161</v>
      </c>
      <c r="B6805" s="17">
        <v>2004</v>
      </c>
      <c r="C6805" s="17">
        <v>6</v>
      </c>
      <c r="D6805" s="17">
        <v>175</v>
      </c>
      <c r="E6805" s="17">
        <v>23</v>
      </c>
      <c r="F6805" s="17">
        <v>4</v>
      </c>
      <c r="G6805" s="50">
        <v>9.3000000000000007</v>
      </c>
      <c r="H6805" s="32">
        <v>3.8122305682581343</v>
      </c>
      <c r="I6805" s="50">
        <v>5.833333333333333</v>
      </c>
      <c r="J6805" s="13">
        <v>3.6</v>
      </c>
      <c r="K6805" s="13">
        <f t="shared" si="2132"/>
        <v>3.6</v>
      </c>
      <c r="L6805" s="13">
        <f t="shared" si="2133"/>
        <v>0</v>
      </c>
      <c r="M6805" s="13" t="e">
        <f ca="1">CalcTable[[#This Row],[IWC]]-AE6804</f>
        <v>#NAME?</v>
      </c>
      <c r="N6805" s="13" t="e">
        <f ca="1">IF(CalcTable[[#This Row],[Day of Year]]&lt;123,FCAP,AE6804)</f>
        <v>#NAME?</v>
      </c>
      <c r="O6805" s="17" t="e">
        <f ca="1">IF(IRR_DRIP,5,COUNTIF('IDET Wind Values'!C6789:G6789,"&lt;="&amp;IRR_MAXWIND))</f>
        <v>#NAME?</v>
      </c>
      <c r="P6805" s="13" t="e">
        <f ca="1">CalcTable[[#This Row],[ET_o]]*KL</f>
        <v>#NAME?</v>
      </c>
      <c r="Q6805" s="13" t="e">
        <f ca="1">IF(WILTPT&lt;=0,1,MAX(0,MIN(1,(CalcTable[[#This Row],[IWC]]-WILTPT)/(MAD-WILTPT))))</f>
        <v>#NAME?</v>
      </c>
      <c r="R6805" s="13" t="e">
        <f ca="1">CalcTable[[#This Row],[ETMult]]*CalcTable[[#This Row],[ETb]]</f>
        <v>#NAME?</v>
      </c>
      <c r="S6805" s="13" t="b">
        <f>INDEX(IRR_LIST,CalcTable[[#This Row],[Day of Week]]+1)</f>
        <v>0</v>
      </c>
      <c r="T6805" s="13">
        <f t="shared" ca="1" si="2134"/>
        <v>4.5999999999999996</v>
      </c>
      <c r="U6805" s="13" t="b">
        <f ca="1">IF(CalcTable[[#This Row],[IrrPrecip]]&gt;=IC_MM,FALSE,TRUE)</f>
        <v>1</v>
      </c>
      <c r="V6805" s="13" t="b">
        <f t="shared" si="2135"/>
        <v>1</v>
      </c>
      <c r="W6805" s="13" t="e">
        <f ca="1">IF(AND(IRR_DRIP=FALSE,CalcTable[[#This Row],[IrrHours]]&lt;=0),FALSE,TRUE)</f>
        <v>#NAME?</v>
      </c>
      <c r="X6805" s="13" t="e">
        <f ca="1">AND(CalcTable[[#This Row],[IrrDay]],CalcTable[[#This Row],[IrrRain]],CalcTable[[#This Row],[IrrWarm]],CalcTable[[#This Row],[IrrWindy]])</f>
        <v>#NAME?</v>
      </c>
      <c r="Y6805" s="13" t="e">
        <f t="shared" ca="1" si="2136"/>
        <v>#NAME?</v>
      </c>
      <c r="Z6805" s="13" t="e">
        <f ca="1">CalcTable[[#This Row],[IrrHours]]/5</f>
        <v>#NAME?</v>
      </c>
      <c r="AA6805" s="13" t="e">
        <f ca="1">IF(CalcTable[[#This Row],[IrrFlag]]=FALSE,0,MAX(0,CalcTable[[#This Row],[VolRednWind]]*(FCAP*IRR_TARGET-CalcTable[[#This Row],[IWC]])))</f>
        <v>#NAME?</v>
      </c>
      <c r="AB6805" s="13" t="e">
        <f ca="1">CalcTable[[#This Row],[IWC]]+CalcTable[[#This Row],[Eff Precip]]+CalcTable[[#This Row],[IrrAmt]]-CalcTable[[#This Row],[AET]]</f>
        <v>#NAME?</v>
      </c>
      <c r="AC6805" s="13" t="e">
        <f ca="1">IF(CalcTable[[#This Row],[PWC]]&gt;FCAP,MIN(24*PERC,MIN(SAT,CalcTable[[#This Row],[PWC]])-FCAP),0)</f>
        <v>#NAME?</v>
      </c>
      <c r="AD6805" s="13" t="e">
        <f ca="1">IF(CalcTable[[#This Row],[PWC]]&gt;SAT,CalcTable[[#This Row],[PWC]]-SAT,0)</f>
        <v>#NAME?</v>
      </c>
      <c r="AE6805" s="13" t="e">
        <f ca="1">CalcTable[[#This Row],[PWC]]-CalcTable[[#This Row],[PercAmt]]-CalcTable[[#This Row],[Runoff]]</f>
        <v>#NAME?</v>
      </c>
      <c r="AF6805" s="13" t="e">
        <f ca="1">CalcTable[[#This Row],[IrrAmt]]/1000*CUR_IRR_AREA*10000/IRR_EFF</f>
        <v>#NAME?</v>
      </c>
      <c r="AG6805" s="147"/>
      <c r="AH6805" s="13"/>
      <c r="AI6805" s="50">
        <v>0</v>
      </c>
      <c r="AJ6805" s="50">
        <v>0</v>
      </c>
      <c r="AK6805" s="50">
        <v>6.5132601643792531</v>
      </c>
      <c r="AL6805" s="50">
        <v>5.2221900407810615</v>
      </c>
      <c r="AM6805" s="50"/>
      <c r="AN6805" s="50"/>
      <c r="AO6805" s="50"/>
      <c r="AP6805" s="50"/>
      <c r="AQ6805" s="50"/>
      <c r="AR6805" s="50"/>
      <c r="AS6805" s="50"/>
      <c r="AT6805" s="50"/>
      <c r="AU6805" s="50"/>
      <c r="AV6805" s="50"/>
      <c r="AW6805" s="50"/>
      <c r="AX6805" s="50">
        <f t="shared" ref="AX6805:AX6868" si="2147">SUM(AI6805:AW6805)</f>
        <v>11.735450205160316</v>
      </c>
      <c r="AY6805" s="50"/>
      <c r="AZ6805" s="50">
        <f t="shared" si="2137"/>
        <v>248.71205694047353</v>
      </c>
      <c r="BA6805" s="50">
        <f t="shared" si="2138"/>
        <v>382.93761147977671</v>
      </c>
      <c r="BB6805" s="50">
        <f t="shared" si="2139"/>
        <v>394.7810427626564</v>
      </c>
      <c r="BC6805" s="17">
        <f t="shared" si="2140"/>
        <v>20046</v>
      </c>
      <c r="BD6805" s="50">
        <f t="shared" si="2141"/>
        <v>11.735450205160316</v>
      </c>
      <c r="BE6805" s="50">
        <f t="shared" si="2142"/>
        <v>248.71205694047353</v>
      </c>
      <c r="BF6805" s="50">
        <f t="shared" ref="BF6805:BF6868" si="2148">BE6805*BF$17</f>
        <v>406.81374947617161</v>
      </c>
      <c r="BG6805" s="50"/>
      <c r="BH6805" s="17">
        <f t="shared" si="2143"/>
        <v>0</v>
      </c>
      <c r="BI6805" s="17">
        <f t="shared" si="2131"/>
        <v>6805</v>
      </c>
      <c r="BJ6805" s="17">
        <f t="shared" ref="BJ6805:BJ6868" si="2149">IF(BH6805=0,BI6805,"")</f>
        <v>6805</v>
      </c>
      <c r="BK6805" s="150">
        <f t="shared" ref="BK6805:BK6868" si="2150">A6805</f>
        <v>38161</v>
      </c>
      <c r="BL6805" s="50" t="e">
        <f t="shared" ca="1" si="2144"/>
        <v>#NAME?</v>
      </c>
      <c r="BM6805" s="50" t="e">
        <f t="shared" ca="1" si="2145"/>
        <v>#NAME?</v>
      </c>
      <c r="BN6805" s="50" t="e">
        <f t="shared" ca="1" si="2146"/>
        <v>#NAME?</v>
      </c>
    </row>
    <row r="6806" spans="1:66" x14ac:dyDescent="0.35">
      <c r="A6806" s="48">
        <v>38162</v>
      </c>
      <c r="B6806" s="17">
        <v>2004</v>
      </c>
      <c r="C6806" s="17">
        <v>6</v>
      </c>
      <c r="D6806" s="17">
        <v>176</v>
      </c>
      <c r="E6806" s="17">
        <v>24</v>
      </c>
      <c r="F6806" s="17">
        <v>5</v>
      </c>
      <c r="G6806" s="50">
        <v>7.6</v>
      </c>
      <c r="H6806" s="32">
        <v>3.543685968354215</v>
      </c>
      <c r="I6806" s="50">
        <v>6.666666666666667</v>
      </c>
      <c r="J6806" s="13">
        <v>0</v>
      </c>
      <c r="K6806" s="13">
        <f t="shared" si="2132"/>
        <v>0</v>
      </c>
      <c r="L6806" s="13">
        <f t="shared" si="2133"/>
        <v>0</v>
      </c>
      <c r="M6806" s="13" t="e">
        <f ca="1">CalcTable[[#This Row],[IWC]]-AE6805</f>
        <v>#NAME?</v>
      </c>
      <c r="N6806" s="13" t="e">
        <f ca="1">IF(CalcTable[[#This Row],[Day of Year]]&lt;123,FCAP,AE6805)</f>
        <v>#NAME?</v>
      </c>
      <c r="O6806" s="17" t="e">
        <f ca="1">IF(IRR_DRIP,5,COUNTIF('IDET Wind Values'!C6790:G6790,"&lt;="&amp;IRR_MAXWIND))</f>
        <v>#NAME?</v>
      </c>
      <c r="P6806" s="13" t="e">
        <f ca="1">CalcTable[[#This Row],[ET_o]]*KL</f>
        <v>#NAME?</v>
      </c>
      <c r="Q6806" s="13" t="e">
        <f ca="1">IF(WILTPT&lt;=0,1,MAX(0,MIN(1,(CalcTable[[#This Row],[IWC]]-WILTPT)/(MAD-WILTPT))))</f>
        <v>#NAME?</v>
      </c>
      <c r="R6806" s="13" t="e">
        <f ca="1">CalcTable[[#This Row],[ETMult]]*CalcTable[[#This Row],[ETb]]</f>
        <v>#NAME?</v>
      </c>
      <c r="S6806" s="13" t="b">
        <f>INDEX(IRR_LIST,CalcTable[[#This Row],[Day of Week]]+1)</f>
        <v>1</v>
      </c>
      <c r="T6806" s="13">
        <f t="shared" ca="1" si="2134"/>
        <v>6</v>
      </c>
      <c r="U6806" s="13" t="b">
        <f ca="1">IF(CalcTable[[#This Row],[IrrPrecip]]&gt;=IC_MM,FALSE,TRUE)</f>
        <v>1</v>
      </c>
      <c r="V6806" s="13" t="b">
        <f t="shared" si="2135"/>
        <v>1</v>
      </c>
      <c r="W6806" s="13" t="e">
        <f ca="1">IF(AND(IRR_DRIP=FALSE,CalcTable[[#This Row],[IrrHours]]&lt;=0),FALSE,TRUE)</f>
        <v>#NAME?</v>
      </c>
      <c r="X6806" s="13" t="e">
        <f ca="1">AND(CalcTable[[#This Row],[IrrDay]],CalcTable[[#This Row],[IrrRain]],CalcTable[[#This Row],[IrrWarm]],CalcTable[[#This Row],[IrrWindy]])</f>
        <v>#NAME?</v>
      </c>
      <c r="Y6806" s="13" t="e">
        <f t="shared" ca="1" si="2136"/>
        <v>#NAME?</v>
      </c>
      <c r="Z6806" s="13" t="e">
        <f ca="1">CalcTable[[#This Row],[IrrHours]]/5</f>
        <v>#NAME?</v>
      </c>
      <c r="AA6806" s="13" t="e">
        <f ca="1">IF(CalcTable[[#This Row],[IrrFlag]]=FALSE,0,MAX(0,CalcTable[[#This Row],[VolRednWind]]*(FCAP*IRR_TARGET-CalcTable[[#This Row],[IWC]])))</f>
        <v>#NAME?</v>
      </c>
      <c r="AB6806" s="13" t="e">
        <f ca="1">CalcTable[[#This Row],[IWC]]+CalcTable[[#This Row],[Eff Precip]]+CalcTable[[#This Row],[IrrAmt]]-CalcTable[[#This Row],[AET]]</f>
        <v>#NAME?</v>
      </c>
      <c r="AC6806" s="13" t="e">
        <f ca="1">IF(CalcTable[[#This Row],[PWC]]&gt;FCAP,MIN(24*PERC,MIN(SAT,CalcTable[[#This Row],[PWC]])-FCAP),0)</f>
        <v>#NAME?</v>
      </c>
      <c r="AD6806" s="13" t="e">
        <f ca="1">IF(CalcTable[[#This Row],[PWC]]&gt;SAT,CalcTable[[#This Row],[PWC]]-SAT,0)</f>
        <v>#NAME?</v>
      </c>
      <c r="AE6806" s="13" t="e">
        <f ca="1">CalcTable[[#This Row],[PWC]]-CalcTable[[#This Row],[PercAmt]]-CalcTable[[#This Row],[Runoff]]</f>
        <v>#NAME?</v>
      </c>
      <c r="AF6806" s="13" t="e">
        <f ca="1">CalcTable[[#This Row],[IrrAmt]]/1000*CUR_IRR_AREA*10000/IRR_EFF</f>
        <v>#NAME?</v>
      </c>
      <c r="AG6806" s="147"/>
      <c r="AH6806" s="13"/>
      <c r="AI6806" s="50">
        <v>4.8612491182245554</v>
      </c>
      <c r="AJ6806" s="50">
        <v>7.5876491182245562</v>
      </c>
      <c r="AK6806" s="50">
        <v>0</v>
      </c>
      <c r="AL6806" s="50">
        <v>0</v>
      </c>
      <c r="AM6806" s="50"/>
      <c r="AN6806" s="50"/>
      <c r="AO6806" s="50"/>
      <c r="AP6806" s="50"/>
      <c r="AQ6806" s="50"/>
      <c r="AR6806" s="50"/>
      <c r="AS6806" s="50"/>
      <c r="AT6806" s="50"/>
      <c r="AU6806" s="50"/>
      <c r="AV6806" s="50"/>
      <c r="AW6806" s="50"/>
      <c r="AX6806" s="50">
        <f t="shared" si="2147"/>
        <v>12.448898236449111</v>
      </c>
      <c r="AY6806" s="50"/>
      <c r="AZ6806" s="50">
        <f t="shared" si="2137"/>
        <v>293.86936120188051</v>
      </c>
      <c r="BA6806" s="50">
        <f t="shared" si="2138"/>
        <v>476.92388052220286</v>
      </c>
      <c r="BB6806" s="50">
        <f t="shared" si="2139"/>
        <v>493.63525475283274</v>
      </c>
      <c r="BC6806" s="17">
        <f t="shared" si="2140"/>
        <v>20046</v>
      </c>
      <c r="BD6806" s="50">
        <f t="shared" si="2141"/>
        <v>12.448898236449111</v>
      </c>
      <c r="BE6806" s="50">
        <f t="shared" si="2142"/>
        <v>293.86936120188051</v>
      </c>
      <c r="BF6806" s="50">
        <f t="shared" si="2148"/>
        <v>480.67672374772485</v>
      </c>
      <c r="BG6806" s="50"/>
      <c r="BH6806" s="17">
        <f t="shared" si="2143"/>
        <v>0</v>
      </c>
      <c r="BI6806" s="17">
        <f t="shared" ref="BI6806:BI6869" si="2151">BI6805+1</f>
        <v>6806</v>
      </c>
      <c r="BJ6806" s="17">
        <f t="shared" si="2149"/>
        <v>6806</v>
      </c>
      <c r="BK6806" s="150">
        <f t="shared" si="2150"/>
        <v>38162</v>
      </c>
      <c r="BL6806" s="50" t="e">
        <f t="shared" ca="1" si="2144"/>
        <v>#NAME?</v>
      </c>
      <c r="BM6806" s="50" t="e">
        <f t="shared" ca="1" si="2145"/>
        <v>#NAME?</v>
      </c>
      <c r="BN6806" s="50" t="e">
        <f t="shared" ca="1" si="2146"/>
        <v>#NAME?</v>
      </c>
    </row>
    <row r="6807" spans="1:66" x14ac:dyDescent="0.35">
      <c r="A6807" s="48">
        <v>38163</v>
      </c>
      <c r="B6807" s="17">
        <v>2004</v>
      </c>
      <c r="C6807" s="17">
        <v>6</v>
      </c>
      <c r="D6807" s="17">
        <v>177</v>
      </c>
      <c r="E6807" s="17">
        <v>25</v>
      </c>
      <c r="F6807" s="17">
        <v>6</v>
      </c>
      <c r="G6807" s="50">
        <v>7.5</v>
      </c>
      <c r="H6807" s="32">
        <v>3.6836517299087781</v>
      </c>
      <c r="I6807" s="50">
        <v>5.333333333333333</v>
      </c>
      <c r="J6807" s="13">
        <v>16.8</v>
      </c>
      <c r="K6807" s="13">
        <f t="shared" si="2132"/>
        <v>16.8</v>
      </c>
      <c r="L6807" s="13">
        <f t="shared" si="2133"/>
        <v>8.8500000000000014</v>
      </c>
      <c r="M6807" s="13" t="e">
        <f ca="1">CalcTable[[#This Row],[IWC]]-AE6806</f>
        <v>#NAME?</v>
      </c>
      <c r="N6807" s="13" t="e">
        <f ca="1">IF(CalcTable[[#This Row],[Day of Year]]&lt;123,FCAP,AE6806)</f>
        <v>#NAME?</v>
      </c>
      <c r="O6807" s="17" t="e">
        <f ca="1">IF(IRR_DRIP,5,COUNTIF('IDET Wind Values'!C6791:G6791,"&lt;="&amp;IRR_MAXWIND))</f>
        <v>#NAME?</v>
      </c>
      <c r="P6807" s="13" t="e">
        <f ca="1">CalcTable[[#This Row],[ET_o]]*KL</f>
        <v>#NAME?</v>
      </c>
      <c r="Q6807" s="13" t="e">
        <f ca="1">IF(WILTPT&lt;=0,1,MAX(0,MIN(1,(CalcTable[[#This Row],[IWC]]-WILTPT)/(MAD-WILTPT))))</f>
        <v>#NAME?</v>
      </c>
      <c r="R6807" s="13" t="e">
        <f ca="1">CalcTable[[#This Row],[ETMult]]*CalcTable[[#This Row],[ETb]]</f>
        <v>#NAME?</v>
      </c>
      <c r="S6807" s="13" t="b">
        <f>INDEX(IRR_LIST,CalcTable[[#This Row],[Day of Week]]+1)</f>
        <v>0</v>
      </c>
      <c r="T6807" s="13">
        <f t="shared" ca="1" si="2134"/>
        <v>3.6</v>
      </c>
      <c r="U6807" s="13" t="b">
        <f ca="1">IF(CalcTable[[#This Row],[IrrPrecip]]&gt;=IC_MM,FALSE,TRUE)</f>
        <v>1</v>
      </c>
      <c r="V6807" s="13" t="b">
        <f t="shared" si="2135"/>
        <v>1</v>
      </c>
      <c r="W6807" s="13" t="e">
        <f ca="1">IF(AND(IRR_DRIP=FALSE,CalcTable[[#This Row],[IrrHours]]&lt;=0),FALSE,TRUE)</f>
        <v>#NAME?</v>
      </c>
      <c r="X6807" s="13" t="e">
        <f ca="1">AND(CalcTable[[#This Row],[IrrDay]],CalcTable[[#This Row],[IrrRain]],CalcTable[[#This Row],[IrrWarm]],CalcTable[[#This Row],[IrrWindy]])</f>
        <v>#NAME?</v>
      </c>
      <c r="Y6807" s="13" t="e">
        <f t="shared" ca="1" si="2136"/>
        <v>#NAME?</v>
      </c>
      <c r="Z6807" s="13" t="e">
        <f ca="1">CalcTable[[#This Row],[IrrHours]]/5</f>
        <v>#NAME?</v>
      </c>
      <c r="AA6807" s="13" t="e">
        <f ca="1">IF(CalcTable[[#This Row],[IrrFlag]]=FALSE,0,MAX(0,CalcTable[[#This Row],[VolRednWind]]*(FCAP*IRR_TARGET-CalcTable[[#This Row],[IWC]])))</f>
        <v>#NAME?</v>
      </c>
      <c r="AB6807" s="13" t="e">
        <f ca="1">CalcTable[[#This Row],[IWC]]+CalcTable[[#This Row],[Eff Precip]]+CalcTable[[#This Row],[IrrAmt]]-CalcTable[[#This Row],[AET]]</f>
        <v>#NAME?</v>
      </c>
      <c r="AC6807" s="13" t="e">
        <f ca="1">IF(CalcTable[[#This Row],[PWC]]&gt;FCAP,MIN(24*PERC,MIN(SAT,CalcTable[[#This Row],[PWC]])-FCAP),0)</f>
        <v>#NAME?</v>
      </c>
      <c r="AD6807" s="13" t="e">
        <f ca="1">IF(CalcTable[[#This Row],[PWC]]&gt;SAT,CalcTable[[#This Row],[PWC]]-SAT,0)</f>
        <v>#NAME?</v>
      </c>
      <c r="AE6807" s="13" t="e">
        <f ca="1">CalcTable[[#This Row],[PWC]]-CalcTable[[#This Row],[PercAmt]]-CalcTable[[#This Row],[Runoff]]</f>
        <v>#NAME?</v>
      </c>
      <c r="AF6807" s="13" t="e">
        <f ca="1">CalcTable[[#This Row],[IrrAmt]]/1000*CUR_IRR_AREA*10000/IRR_EFF</f>
        <v>#NAME?</v>
      </c>
      <c r="AG6807" s="147"/>
      <c r="AH6807" s="13"/>
      <c r="AI6807" s="50">
        <v>0</v>
      </c>
      <c r="AJ6807" s="50">
        <v>0</v>
      </c>
      <c r="AK6807" s="50">
        <v>0</v>
      </c>
      <c r="AL6807" s="50">
        <v>4.2290272825948207</v>
      </c>
      <c r="AM6807" s="50"/>
      <c r="AN6807" s="50"/>
      <c r="AO6807" s="50"/>
      <c r="AP6807" s="50"/>
      <c r="AQ6807" s="50"/>
      <c r="AR6807" s="50"/>
      <c r="AS6807" s="50"/>
      <c r="AT6807" s="50"/>
      <c r="AU6807" s="50"/>
      <c r="AV6807" s="50"/>
      <c r="AW6807" s="50"/>
      <c r="AX6807" s="50">
        <f t="shared" si="2147"/>
        <v>4.2290272825948207</v>
      </c>
      <c r="AY6807" s="50"/>
      <c r="AZ6807" s="50">
        <f t="shared" si="2137"/>
        <v>124.05146695611475</v>
      </c>
      <c r="BA6807" s="50">
        <f t="shared" si="2138"/>
        <v>190.99987769433542</v>
      </c>
      <c r="BB6807" s="50">
        <f t="shared" si="2139"/>
        <v>196.90709040653138</v>
      </c>
      <c r="BC6807" s="17">
        <f t="shared" si="2140"/>
        <v>20046</v>
      </c>
      <c r="BD6807" s="50">
        <f t="shared" si="2141"/>
        <v>4.2290272825948207</v>
      </c>
      <c r="BE6807" s="50">
        <f t="shared" si="2142"/>
        <v>124.05146695611475</v>
      </c>
      <c r="BF6807" s="50">
        <f t="shared" si="2148"/>
        <v>202.90870905593005</v>
      </c>
      <c r="BG6807" s="50"/>
      <c r="BH6807" s="17">
        <f t="shared" si="2143"/>
        <v>0</v>
      </c>
      <c r="BI6807" s="17">
        <f t="shared" si="2151"/>
        <v>6807</v>
      </c>
      <c r="BJ6807" s="17">
        <f t="shared" si="2149"/>
        <v>6807</v>
      </c>
      <c r="BK6807" s="150">
        <f t="shared" si="2150"/>
        <v>38163</v>
      </c>
      <c r="BL6807" s="50" t="e">
        <f t="shared" ca="1" si="2144"/>
        <v>#NAME?</v>
      </c>
      <c r="BM6807" s="50" t="e">
        <f t="shared" ca="1" si="2145"/>
        <v>#NAME?</v>
      </c>
      <c r="BN6807" s="50" t="e">
        <f t="shared" ca="1" si="2146"/>
        <v>#NAME?</v>
      </c>
    </row>
    <row r="6808" spans="1:66" x14ac:dyDescent="0.35">
      <c r="A6808" s="48">
        <v>38164</v>
      </c>
      <c r="B6808" s="17">
        <v>2004</v>
      </c>
      <c r="C6808" s="17">
        <v>6</v>
      </c>
      <c r="D6808" s="17">
        <v>178</v>
      </c>
      <c r="E6808" s="17">
        <v>26</v>
      </c>
      <c r="F6808" s="17">
        <v>7</v>
      </c>
      <c r="G6808" s="50">
        <v>9.3000000000000007</v>
      </c>
      <c r="H6808" s="32">
        <v>4.1061235845437594</v>
      </c>
      <c r="I6808" s="50">
        <v>8.6666666666666661</v>
      </c>
      <c r="J6808" s="13">
        <v>0</v>
      </c>
      <c r="K6808" s="13">
        <f t="shared" si="2132"/>
        <v>0</v>
      </c>
      <c r="L6808" s="13">
        <f t="shared" si="2133"/>
        <v>0</v>
      </c>
      <c r="M6808" s="13" t="e">
        <f ca="1">CalcTable[[#This Row],[IWC]]-AE6807</f>
        <v>#NAME?</v>
      </c>
      <c r="N6808" s="13" t="e">
        <f ca="1">IF(CalcTable[[#This Row],[Day of Year]]&lt;123,FCAP,AE6807)</f>
        <v>#NAME?</v>
      </c>
      <c r="O6808" s="17" t="e">
        <f ca="1">IF(IRR_DRIP,5,COUNTIF('IDET Wind Values'!C6792:G6792,"&lt;="&amp;IRR_MAXWIND))</f>
        <v>#NAME?</v>
      </c>
      <c r="P6808" s="13" t="e">
        <f ca="1">CalcTable[[#This Row],[ET_o]]*KL</f>
        <v>#NAME?</v>
      </c>
      <c r="Q6808" s="13" t="e">
        <f ca="1">IF(WILTPT&lt;=0,1,MAX(0,MIN(1,(CalcTable[[#This Row],[IWC]]-WILTPT)/(MAD-WILTPT))))</f>
        <v>#NAME?</v>
      </c>
      <c r="R6808" s="13" t="e">
        <f ca="1">CalcTable[[#This Row],[ETMult]]*CalcTable[[#This Row],[ETb]]</f>
        <v>#NAME?</v>
      </c>
      <c r="S6808" s="13" t="b">
        <f>INDEX(IRR_LIST,CalcTable[[#This Row],[Day of Week]]+1)</f>
        <v>0</v>
      </c>
      <c r="T6808" s="13">
        <f t="shared" ca="1" si="2134"/>
        <v>16.8</v>
      </c>
      <c r="U6808" s="13" t="b">
        <f ca="1">IF(CalcTable[[#This Row],[IrrPrecip]]&gt;=IC_MM,FALSE,TRUE)</f>
        <v>0</v>
      </c>
      <c r="V6808" s="13" t="b">
        <f t="shared" si="2135"/>
        <v>1</v>
      </c>
      <c r="W6808" s="13" t="e">
        <f ca="1">IF(AND(IRR_DRIP=FALSE,CalcTable[[#This Row],[IrrHours]]&lt;=0),FALSE,TRUE)</f>
        <v>#NAME?</v>
      </c>
      <c r="X6808" s="13" t="e">
        <f ca="1">AND(CalcTable[[#This Row],[IrrDay]],CalcTable[[#This Row],[IrrRain]],CalcTable[[#This Row],[IrrWarm]],CalcTable[[#This Row],[IrrWindy]])</f>
        <v>#NAME?</v>
      </c>
      <c r="Y6808" s="13" t="e">
        <f t="shared" ca="1" si="2136"/>
        <v>#NAME?</v>
      </c>
      <c r="Z6808" s="13" t="e">
        <f ca="1">CalcTable[[#This Row],[IrrHours]]/5</f>
        <v>#NAME?</v>
      </c>
      <c r="AA6808" s="13" t="e">
        <f ca="1">IF(CalcTable[[#This Row],[IrrFlag]]=FALSE,0,MAX(0,CalcTable[[#This Row],[VolRednWind]]*(FCAP*IRR_TARGET-CalcTable[[#This Row],[IWC]])))</f>
        <v>#NAME?</v>
      </c>
      <c r="AB6808" s="13" t="e">
        <f ca="1">CalcTable[[#This Row],[IWC]]+CalcTable[[#This Row],[Eff Precip]]+CalcTable[[#This Row],[IrrAmt]]-CalcTable[[#This Row],[AET]]</f>
        <v>#NAME?</v>
      </c>
      <c r="AC6808" s="13" t="e">
        <f ca="1">IF(CalcTable[[#This Row],[PWC]]&gt;FCAP,MIN(24*PERC,MIN(SAT,CalcTable[[#This Row],[PWC]])-FCAP),0)</f>
        <v>#NAME?</v>
      </c>
      <c r="AD6808" s="13" t="e">
        <f ca="1">IF(CalcTable[[#This Row],[PWC]]&gt;SAT,CalcTable[[#This Row],[PWC]]-SAT,0)</f>
        <v>#NAME?</v>
      </c>
      <c r="AE6808" s="13" t="e">
        <f ca="1">CalcTable[[#This Row],[PWC]]-CalcTable[[#This Row],[PercAmt]]-CalcTable[[#This Row],[Runoff]]</f>
        <v>#NAME?</v>
      </c>
      <c r="AF6808" s="13" t="e">
        <f ca="1">CalcTable[[#This Row],[IrrAmt]]/1000*CUR_IRR_AREA*10000/IRR_EFF</f>
        <v>#NAME?</v>
      </c>
      <c r="AG6808" s="147"/>
      <c r="AH6808" s="13"/>
      <c r="AI6808" s="50">
        <v>0</v>
      </c>
      <c r="AJ6808" s="50">
        <v>0</v>
      </c>
      <c r="AK6808" s="50">
        <v>0</v>
      </c>
      <c r="AL6808" s="50">
        <v>0</v>
      </c>
      <c r="AM6808" s="50"/>
      <c r="AN6808" s="50"/>
      <c r="AO6808" s="50"/>
      <c r="AP6808" s="50"/>
      <c r="AQ6808" s="50"/>
      <c r="AR6808" s="50"/>
      <c r="AS6808" s="50"/>
      <c r="AT6808" s="50"/>
      <c r="AU6808" s="50"/>
      <c r="AV6808" s="50"/>
      <c r="AW6808" s="50"/>
      <c r="AX6808" s="50">
        <f t="shared" si="2147"/>
        <v>0</v>
      </c>
      <c r="AY6808" s="50"/>
      <c r="AZ6808" s="50">
        <f t="shared" si="2137"/>
        <v>0</v>
      </c>
      <c r="BA6808" s="50">
        <f t="shared" si="2138"/>
        <v>0</v>
      </c>
      <c r="BB6808" s="50">
        <f t="shared" si="2139"/>
        <v>0</v>
      </c>
      <c r="BC6808" s="17">
        <f t="shared" si="2140"/>
        <v>20046</v>
      </c>
      <c r="BD6808" s="50">
        <f t="shared" si="2141"/>
        <v>0</v>
      </c>
      <c r="BE6808" s="50">
        <f t="shared" si="2142"/>
        <v>0</v>
      </c>
      <c r="BF6808" s="50">
        <f t="shared" si="2148"/>
        <v>0</v>
      </c>
      <c r="BG6808" s="50"/>
      <c r="BH6808" s="17">
        <f t="shared" si="2143"/>
        <v>0</v>
      </c>
      <c r="BI6808" s="17">
        <f t="shared" si="2151"/>
        <v>6808</v>
      </c>
      <c r="BJ6808" s="17">
        <f t="shared" si="2149"/>
        <v>6808</v>
      </c>
      <c r="BK6808" s="150">
        <f t="shared" si="2150"/>
        <v>38164</v>
      </c>
      <c r="BL6808" s="50" t="e">
        <f t="shared" ca="1" si="2144"/>
        <v>#NAME?</v>
      </c>
      <c r="BM6808" s="50" t="e">
        <f t="shared" ca="1" si="2145"/>
        <v>#NAME?</v>
      </c>
      <c r="BN6808" s="50" t="e">
        <f t="shared" ca="1" si="2146"/>
        <v>#NAME?</v>
      </c>
    </row>
    <row r="6809" spans="1:66" x14ac:dyDescent="0.35">
      <c r="A6809" s="48">
        <v>38165</v>
      </c>
      <c r="B6809" s="17">
        <v>2004</v>
      </c>
      <c r="C6809" s="17">
        <v>6</v>
      </c>
      <c r="D6809" s="17">
        <v>179</v>
      </c>
      <c r="E6809" s="17">
        <v>27</v>
      </c>
      <c r="F6809" s="17">
        <v>1</v>
      </c>
      <c r="G6809" s="50">
        <v>8.6</v>
      </c>
      <c r="H6809" s="32">
        <v>4.7420516764852598</v>
      </c>
      <c r="I6809" s="50">
        <v>1.3333333333333333</v>
      </c>
      <c r="J6809" s="13">
        <v>0</v>
      </c>
      <c r="K6809" s="13">
        <f t="shared" si="2132"/>
        <v>0</v>
      </c>
      <c r="L6809" s="13">
        <f t="shared" si="2133"/>
        <v>0</v>
      </c>
      <c r="M6809" s="13" t="e">
        <f ca="1">CalcTable[[#This Row],[IWC]]-AE6808</f>
        <v>#NAME?</v>
      </c>
      <c r="N6809" s="13" t="e">
        <f ca="1">IF(CalcTable[[#This Row],[Day of Year]]&lt;123,FCAP,AE6808)</f>
        <v>#NAME?</v>
      </c>
      <c r="O6809" s="17" t="e">
        <f ca="1">IF(IRR_DRIP,5,COUNTIF('IDET Wind Values'!C6793:G6793,"&lt;="&amp;IRR_MAXWIND))</f>
        <v>#NAME?</v>
      </c>
      <c r="P6809" s="13" t="e">
        <f ca="1">CalcTable[[#This Row],[ET_o]]*KL</f>
        <v>#NAME?</v>
      </c>
      <c r="Q6809" s="13" t="e">
        <f ca="1">IF(WILTPT&lt;=0,1,MAX(0,MIN(1,(CalcTable[[#This Row],[IWC]]-WILTPT)/(MAD-WILTPT))))</f>
        <v>#NAME?</v>
      </c>
      <c r="R6809" s="13" t="e">
        <f ca="1">CalcTable[[#This Row],[ETMult]]*CalcTable[[#This Row],[ETb]]</f>
        <v>#NAME?</v>
      </c>
      <c r="S6809" s="13" t="b">
        <f>INDEX(IRR_LIST,CalcTable[[#This Row],[Day of Week]]+1)</f>
        <v>1</v>
      </c>
      <c r="T6809" s="13">
        <f t="shared" ca="1" si="2134"/>
        <v>16.8</v>
      </c>
      <c r="U6809" s="13" t="b">
        <f ca="1">IF(CalcTable[[#This Row],[IrrPrecip]]&gt;=IC_MM,FALSE,TRUE)</f>
        <v>0</v>
      </c>
      <c r="V6809" s="13" t="b">
        <f t="shared" si="2135"/>
        <v>1</v>
      </c>
      <c r="W6809" s="13" t="e">
        <f ca="1">IF(AND(IRR_DRIP=FALSE,CalcTable[[#This Row],[IrrHours]]&lt;=0),FALSE,TRUE)</f>
        <v>#NAME?</v>
      </c>
      <c r="X6809" s="13" t="e">
        <f ca="1">AND(CalcTable[[#This Row],[IrrDay]],CalcTable[[#This Row],[IrrRain]],CalcTable[[#This Row],[IrrWarm]],CalcTable[[#This Row],[IrrWindy]])</f>
        <v>#NAME?</v>
      </c>
      <c r="Y6809" s="13" t="e">
        <f t="shared" ca="1" si="2136"/>
        <v>#NAME?</v>
      </c>
      <c r="Z6809" s="13" t="e">
        <f ca="1">CalcTable[[#This Row],[IrrHours]]/5</f>
        <v>#NAME?</v>
      </c>
      <c r="AA6809" s="13" t="e">
        <f ca="1">IF(CalcTable[[#This Row],[IrrFlag]]=FALSE,0,MAX(0,CalcTable[[#This Row],[VolRednWind]]*(FCAP*IRR_TARGET-CalcTable[[#This Row],[IWC]])))</f>
        <v>#NAME?</v>
      </c>
      <c r="AB6809" s="13" t="e">
        <f ca="1">CalcTable[[#This Row],[IWC]]+CalcTable[[#This Row],[Eff Precip]]+CalcTable[[#This Row],[IrrAmt]]-CalcTable[[#This Row],[AET]]</f>
        <v>#NAME?</v>
      </c>
      <c r="AC6809" s="13" t="e">
        <f ca="1">IF(CalcTable[[#This Row],[PWC]]&gt;FCAP,MIN(24*PERC,MIN(SAT,CalcTable[[#This Row],[PWC]])-FCAP),0)</f>
        <v>#NAME?</v>
      </c>
      <c r="AD6809" s="13" t="e">
        <f ca="1">IF(CalcTable[[#This Row],[PWC]]&gt;SAT,CalcTable[[#This Row],[PWC]]-SAT,0)</f>
        <v>#NAME?</v>
      </c>
      <c r="AE6809" s="13" t="e">
        <f ca="1">CalcTable[[#This Row],[PWC]]-CalcTable[[#This Row],[PercAmt]]-CalcTable[[#This Row],[Runoff]]</f>
        <v>#NAME?</v>
      </c>
      <c r="AF6809" s="13" t="e">
        <f ca="1">CalcTable[[#This Row],[IrrAmt]]/1000*CUR_IRR_AREA*10000/IRR_EFF</f>
        <v>#NAME?</v>
      </c>
      <c r="AG6809" s="147"/>
      <c r="AH6809" s="13"/>
      <c r="AI6809" s="50">
        <v>0</v>
      </c>
      <c r="AJ6809" s="50">
        <v>0</v>
      </c>
      <c r="AK6809" s="50">
        <v>0</v>
      </c>
      <c r="AL6809" s="50">
        <v>0</v>
      </c>
      <c r="AM6809" s="50"/>
      <c r="AN6809" s="50"/>
      <c r="AO6809" s="50"/>
      <c r="AP6809" s="50"/>
      <c r="AQ6809" s="50"/>
      <c r="AR6809" s="50"/>
      <c r="AS6809" s="50"/>
      <c r="AT6809" s="50"/>
      <c r="AU6809" s="50"/>
      <c r="AV6809" s="50"/>
      <c r="AW6809" s="50"/>
      <c r="AX6809" s="50">
        <f t="shared" si="2147"/>
        <v>0</v>
      </c>
      <c r="AY6809" s="50"/>
      <c r="AZ6809" s="50">
        <f t="shared" si="2137"/>
        <v>0</v>
      </c>
      <c r="BA6809" s="50">
        <f t="shared" si="2138"/>
        <v>0</v>
      </c>
      <c r="BB6809" s="50">
        <f t="shared" si="2139"/>
        <v>0</v>
      </c>
      <c r="BC6809" s="17">
        <f t="shared" si="2140"/>
        <v>20046</v>
      </c>
      <c r="BD6809" s="50">
        <f t="shared" si="2141"/>
        <v>0</v>
      </c>
      <c r="BE6809" s="50">
        <f t="shared" si="2142"/>
        <v>0</v>
      </c>
      <c r="BF6809" s="50">
        <f t="shared" si="2148"/>
        <v>0</v>
      </c>
      <c r="BG6809" s="50"/>
      <c r="BH6809" s="17">
        <f t="shared" si="2143"/>
        <v>0</v>
      </c>
      <c r="BI6809" s="17">
        <f t="shared" si="2151"/>
        <v>6809</v>
      </c>
      <c r="BJ6809" s="17">
        <f t="shared" si="2149"/>
        <v>6809</v>
      </c>
      <c r="BK6809" s="150">
        <f t="shared" si="2150"/>
        <v>38165</v>
      </c>
      <c r="BL6809" s="50" t="e">
        <f t="shared" ca="1" si="2144"/>
        <v>#NAME?</v>
      </c>
      <c r="BM6809" s="50" t="e">
        <f t="shared" ca="1" si="2145"/>
        <v>#NAME?</v>
      </c>
      <c r="BN6809" s="50" t="e">
        <f t="shared" ca="1" si="2146"/>
        <v>#NAME?</v>
      </c>
    </row>
    <row r="6810" spans="1:66" x14ac:dyDescent="0.35">
      <c r="A6810" s="48">
        <v>38166</v>
      </c>
      <c r="B6810" s="17">
        <v>2004</v>
      </c>
      <c r="C6810" s="17">
        <v>6</v>
      </c>
      <c r="D6810" s="17">
        <v>180</v>
      </c>
      <c r="E6810" s="17">
        <v>28</v>
      </c>
      <c r="F6810" s="17">
        <v>2</v>
      </c>
      <c r="G6810" s="50">
        <v>9.6</v>
      </c>
      <c r="H6810" s="32">
        <v>4.9318250513377393</v>
      </c>
      <c r="I6810" s="50">
        <v>8.3333333333333339</v>
      </c>
      <c r="J6810" s="13">
        <v>0</v>
      </c>
      <c r="K6810" s="13">
        <f t="shared" si="2132"/>
        <v>0</v>
      </c>
      <c r="L6810" s="13">
        <f t="shared" si="2133"/>
        <v>0</v>
      </c>
      <c r="M6810" s="13" t="e">
        <f ca="1">CalcTable[[#This Row],[IWC]]-AE6809</f>
        <v>#NAME?</v>
      </c>
      <c r="N6810" s="13" t="e">
        <f ca="1">IF(CalcTable[[#This Row],[Day of Year]]&lt;123,FCAP,AE6809)</f>
        <v>#NAME?</v>
      </c>
      <c r="O6810" s="17" t="e">
        <f ca="1">IF(IRR_DRIP,5,COUNTIF('IDET Wind Values'!C6794:G6794,"&lt;="&amp;IRR_MAXWIND))</f>
        <v>#NAME?</v>
      </c>
      <c r="P6810" s="13" t="e">
        <f ca="1">CalcTable[[#This Row],[ET_o]]*KL</f>
        <v>#NAME?</v>
      </c>
      <c r="Q6810" s="13" t="e">
        <f ca="1">IF(WILTPT&lt;=0,1,MAX(0,MIN(1,(CalcTable[[#This Row],[IWC]]-WILTPT)/(MAD-WILTPT))))</f>
        <v>#NAME?</v>
      </c>
      <c r="R6810" s="13" t="e">
        <f ca="1">CalcTable[[#This Row],[ETMult]]*CalcTable[[#This Row],[ETb]]</f>
        <v>#NAME?</v>
      </c>
      <c r="S6810" s="13" t="b">
        <f>INDEX(IRR_LIST,CalcTable[[#This Row],[Day of Week]]+1)</f>
        <v>0</v>
      </c>
      <c r="T6810" s="13">
        <f t="shared" ca="1" si="2134"/>
        <v>0</v>
      </c>
      <c r="U6810" s="13" t="b">
        <f ca="1">IF(CalcTable[[#This Row],[IrrPrecip]]&gt;=IC_MM,FALSE,TRUE)</f>
        <v>1</v>
      </c>
      <c r="V6810" s="13" t="b">
        <f t="shared" si="2135"/>
        <v>1</v>
      </c>
      <c r="W6810" s="13" t="e">
        <f ca="1">IF(AND(IRR_DRIP=FALSE,CalcTable[[#This Row],[IrrHours]]&lt;=0),FALSE,TRUE)</f>
        <v>#NAME?</v>
      </c>
      <c r="X6810" s="13" t="e">
        <f ca="1">AND(CalcTable[[#This Row],[IrrDay]],CalcTable[[#This Row],[IrrRain]],CalcTable[[#This Row],[IrrWarm]],CalcTable[[#This Row],[IrrWindy]])</f>
        <v>#NAME?</v>
      </c>
      <c r="Y6810" s="13" t="e">
        <f t="shared" ca="1" si="2136"/>
        <v>#NAME?</v>
      </c>
      <c r="Z6810" s="13" t="e">
        <f ca="1">CalcTable[[#This Row],[IrrHours]]/5</f>
        <v>#NAME?</v>
      </c>
      <c r="AA6810" s="13" t="e">
        <f ca="1">IF(CalcTable[[#This Row],[IrrFlag]]=FALSE,0,MAX(0,CalcTable[[#This Row],[VolRednWind]]*(FCAP*IRR_TARGET-CalcTable[[#This Row],[IWC]])))</f>
        <v>#NAME?</v>
      </c>
      <c r="AB6810" s="13" t="e">
        <f ca="1">CalcTable[[#This Row],[IWC]]+CalcTable[[#This Row],[Eff Precip]]+CalcTable[[#This Row],[IrrAmt]]-CalcTable[[#This Row],[AET]]</f>
        <v>#NAME?</v>
      </c>
      <c r="AC6810" s="13" t="e">
        <f ca="1">IF(CalcTable[[#This Row],[PWC]]&gt;FCAP,MIN(24*PERC,MIN(SAT,CalcTable[[#This Row],[PWC]])-FCAP),0)</f>
        <v>#NAME?</v>
      </c>
      <c r="AD6810" s="13" t="e">
        <f ca="1">IF(CalcTable[[#This Row],[PWC]]&gt;SAT,CalcTable[[#This Row],[PWC]]-SAT,0)</f>
        <v>#NAME?</v>
      </c>
      <c r="AE6810" s="13" t="e">
        <f ca="1">CalcTable[[#This Row],[PWC]]-CalcTable[[#This Row],[PercAmt]]-CalcTable[[#This Row],[Runoff]]</f>
        <v>#NAME?</v>
      </c>
      <c r="AF6810" s="13" t="e">
        <f ca="1">CalcTable[[#This Row],[IrrAmt]]/1000*CUR_IRR_AREA*10000/IRR_EFF</f>
        <v>#NAME?</v>
      </c>
      <c r="AG6810" s="147"/>
      <c r="AH6810" s="13"/>
      <c r="AI6810" s="50">
        <v>0</v>
      </c>
      <c r="AJ6810" s="50">
        <v>0</v>
      </c>
      <c r="AK6810" s="50">
        <v>3.1177985574263873</v>
      </c>
      <c r="AL6810" s="50">
        <v>7.1464963935659647</v>
      </c>
      <c r="AM6810" s="50"/>
      <c r="AN6810" s="50"/>
      <c r="AO6810" s="50"/>
      <c r="AP6810" s="50"/>
      <c r="AQ6810" s="50"/>
      <c r="AR6810" s="50"/>
      <c r="AS6810" s="50"/>
      <c r="AT6810" s="50"/>
      <c r="AU6810" s="50"/>
      <c r="AV6810" s="50"/>
      <c r="AW6810" s="50"/>
      <c r="AX6810" s="50">
        <f t="shared" si="2147"/>
        <v>10.264294950992351</v>
      </c>
      <c r="AY6810" s="50"/>
      <c r="AZ6810" s="50">
        <f t="shared" si="2137"/>
        <v>255.358273053522</v>
      </c>
      <c r="BA6810" s="50">
        <f t="shared" si="2138"/>
        <v>393.1706743839942</v>
      </c>
      <c r="BB6810" s="50">
        <f t="shared" si="2139"/>
        <v>405.33059214844764</v>
      </c>
      <c r="BC6810" s="17">
        <f t="shared" si="2140"/>
        <v>20046</v>
      </c>
      <c r="BD6810" s="50">
        <f t="shared" si="2141"/>
        <v>10.264294950992351</v>
      </c>
      <c r="BE6810" s="50">
        <f t="shared" si="2142"/>
        <v>255.358273053522</v>
      </c>
      <c r="BF6810" s="50">
        <f t="shared" si="2148"/>
        <v>417.68484326245039</v>
      </c>
      <c r="BG6810" s="50"/>
      <c r="BH6810" s="17">
        <f t="shared" si="2143"/>
        <v>0</v>
      </c>
      <c r="BI6810" s="17">
        <f t="shared" si="2151"/>
        <v>6810</v>
      </c>
      <c r="BJ6810" s="17">
        <f t="shared" si="2149"/>
        <v>6810</v>
      </c>
      <c r="BK6810" s="150">
        <f t="shared" si="2150"/>
        <v>38166</v>
      </c>
      <c r="BL6810" s="50" t="e">
        <f t="shared" ca="1" si="2144"/>
        <v>#NAME?</v>
      </c>
      <c r="BM6810" s="50" t="e">
        <f t="shared" ca="1" si="2145"/>
        <v>#NAME?</v>
      </c>
      <c r="BN6810" s="50" t="e">
        <f t="shared" ca="1" si="2146"/>
        <v>#NAME?</v>
      </c>
    </row>
    <row r="6811" spans="1:66" x14ac:dyDescent="0.35">
      <c r="A6811" s="48">
        <v>38167</v>
      </c>
      <c r="B6811" s="17">
        <v>2004</v>
      </c>
      <c r="C6811" s="17">
        <v>6</v>
      </c>
      <c r="D6811" s="17">
        <v>181</v>
      </c>
      <c r="E6811" s="17">
        <v>29</v>
      </c>
      <c r="F6811" s="17">
        <v>3</v>
      </c>
      <c r="G6811" s="50">
        <v>11.6</v>
      </c>
      <c r="H6811" s="32">
        <v>4.784916416830824</v>
      </c>
      <c r="I6811" s="50">
        <v>8.6666666666666661</v>
      </c>
      <c r="J6811" s="13">
        <v>0</v>
      </c>
      <c r="K6811" s="13">
        <f t="shared" si="2132"/>
        <v>0</v>
      </c>
      <c r="L6811" s="13">
        <f t="shared" si="2133"/>
        <v>0</v>
      </c>
      <c r="M6811" s="13" t="e">
        <f ca="1">CalcTable[[#This Row],[IWC]]-AE6810</f>
        <v>#NAME?</v>
      </c>
      <c r="N6811" s="13" t="e">
        <f ca="1">IF(CalcTable[[#This Row],[Day of Year]]&lt;123,FCAP,AE6810)</f>
        <v>#NAME?</v>
      </c>
      <c r="O6811" s="17" t="e">
        <f ca="1">IF(IRR_DRIP,5,COUNTIF('IDET Wind Values'!C6795:G6795,"&lt;="&amp;IRR_MAXWIND))</f>
        <v>#NAME?</v>
      </c>
      <c r="P6811" s="13" t="e">
        <f ca="1">CalcTable[[#This Row],[ET_o]]*KL</f>
        <v>#NAME?</v>
      </c>
      <c r="Q6811" s="13" t="e">
        <f ca="1">IF(WILTPT&lt;=0,1,MAX(0,MIN(1,(CalcTable[[#This Row],[IWC]]-WILTPT)/(MAD-WILTPT))))</f>
        <v>#NAME?</v>
      </c>
      <c r="R6811" s="13" t="e">
        <f ca="1">CalcTable[[#This Row],[ETMult]]*CalcTable[[#This Row],[ETb]]</f>
        <v>#NAME?</v>
      </c>
      <c r="S6811" s="13" t="b">
        <f>INDEX(IRR_LIST,CalcTable[[#This Row],[Day of Week]]+1)</f>
        <v>1</v>
      </c>
      <c r="T6811" s="13">
        <f t="shared" ca="1" si="2134"/>
        <v>0</v>
      </c>
      <c r="U6811" s="13" t="b">
        <f ca="1">IF(CalcTable[[#This Row],[IrrPrecip]]&gt;=IC_MM,FALSE,TRUE)</f>
        <v>1</v>
      </c>
      <c r="V6811" s="13" t="b">
        <f t="shared" si="2135"/>
        <v>1</v>
      </c>
      <c r="W6811" s="13" t="e">
        <f ca="1">IF(AND(IRR_DRIP=FALSE,CalcTable[[#This Row],[IrrHours]]&lt;=0),FALSE,TRUE)</f>
        <v>#NAME?</v>
      </c>
      <c r="X6811" s="13" t="e">
        <f ca="1">AND(CalcTable[[#This Row],[IrrDay]],CalcTable[[#This Row],[IrrRain]],CalcTable[[#This Row],[IrrWarm]],CalcTable[[#This Row],[IrrWindy]])</f>
        <v>#NAME?</v>
      </c>
      <c r="Y6811" s="13" t="e">
        <f t="shared" ca="1" si="2136"/>
        <v>#NAME?</v>
      </c>
      <c r="Z6811" s="13" t="e">
        <f ca="1">CalcTable[[#This Row],[IrrHours]]/5</f>
        <v>#NAME?</v>
      </c>
      <c r="AA6811" s="13" t="e">
        <f ca="1">IF(CalcTable[[#This Row],[IrrFlag]]=FALSE,0,MAX(0,CalcTable[[#This Row],[VolRednWind]]*(FCAP*IRR_TARGET-CalcTable[[#This Row],[IWC]])))</f>
        <v>#NAME?</v>
      </c>
      <c r="AB6811" s="13" t="e">
        <f ca="1">CalcTable[[#This Row],[IWC]]+CalcTable[[#This Row],[Eff Precip]]+CalcTable[[#This Row],[IrrAmt]]-CalcTable[[#This Row],[AET]]</f>
        <v>#NAME?</v>
      </c>
      <c r="AC6811" s="13" t="e">
        <f ca="1">IF(CalcTable[[#This Row],[PWC]]&gt;FCAP,MIN(24*PERC,MIN(SAT,CalcTable[[#This Row],[PWC]])-FCAP),0)</f>
        <v>#NAME?</v>
      </c>
      <c r="AD6811" s="13" t="e">
        <f ca="1">IF(CalcTable[[#This Row],[PWC]]&gt;SAT,CalcTable[[#This Row],[PWC]]-SAT,0)</f>
        <v>#NAME?</v>
      </c>
      <c r="AE6811" s="13" t="e">
        <f ca="1">CalcTable[[#This Row],[PWC]]-CalcTable[[#This Row],[PercAmt]]-CalcTable[[#This Row],[Runoff]]</f>
        <v>#NAME?</v>
      </c>
      <c r="AF6811" s="13" t="e">
        <f ca="1">CalcTable[[#This Row],[IrrAmt]]/1000*CUR_IRR_AREA*10000/IRR_EFF</f>
        <v>#NAME?</v>
      </c>
      <c r="AG6811" s="147"/>
      <c r="AH6811" s="13"/>
      <c r="AI6811" s="50">
        <v>5.2216000874626936</v>
      </c>
      <c r="AJ6811" s="50">
        <v>6.5848000874626962</v>
      </c>
      <c r="AK6811" s="50">
        <v>0</v>
      </c>
      <c r="AL6811" s="50">
        <v>0</v>
      </c>
      <c r="AM6811" s="50"/>
      <c r="AN6811" s="50"/>
      <c r="AO6811" s="50"/>
      <c r="AP6811" s="50"/>
      <c r="AQ6811" s="50"/>
      <c r="AR6811" s="50"/>
      <c r="AS6811" s="50"/>
      <c r="AT6811" s="50"/>
      <c r="AU6811" s="50"/>
      <c r="AV6811" s="50"/>
      <c r="AW6811" s="50"/>
      <c r="AX6811" s="50">
        <f t="shared" si="2147"/>
        <v>11.80640017492539</v>
      </c>
      <c r="AY6811" s="50"/>
      <c r="AZ6811" s="50">
        <f t="shared" si="2137"/>
        <v>269.73760384835862</v>
      </c>
      <c r="BA6811" s="50">
        <f t="shared" si="2138"/>
        <v>436.53600816078358</v>
      </c>
      <c r="BB6811" s="50">
        <f t="shared" si="2139"/>
        <v>451.73907032082633</v>
      </c>
      <c r="BC6811" s="17">
        <f t="shared" si="2140"/>
        <v>20046</v>
      </c>
      <c r="BD6811" s="50">
        <f t="shared" si="2141"/>
        <v>11.80640017492539</v>
      </c>
      <c r="BE6811" s="50">
        <f t="shared" si="2142"/>
        <v>269.73760384835862</v>
      </c>
      <c r="BF6811" s="50">
        <f t="shared" si="2148"/>
        <v>441.20485088719425</v>
      </c>
      <c r="BG6811" s="50"/>
      <c r="BH6811" s="17">
        <f t="shared" si="2143"/>
        <v>0</v>
      </c>
      <c r="BI6811" s="17">
        <f t="shared" si="2151"/>
        <v>6811</v>
      </c>
      <c r="BJ6811" s="17">
        <f t="shared" si="2149"/>
        <v>6811</v>
      </c>
      <c r="BK6811" s="150">
        <f t="shared" si="2150"/>
        <v>38167</v>
      </c>
      <c r="BL6811" s="50" t="e">
        <f t="shared" ca="1" si="2144"/>
        <v>#NAME?</v>
      </c>
      <c r="BM6811" s="50" t="e">
        <f t="shared" ca="1" si="2145"/>
        <v>#NAME?</v>
      </c>
      <c r="BN6811" s="50" t="e">
        <f t="shared" ca="1" si="2146"/>
        <v>#NAME?</v>
      </c>
    </row>
    <row r="6812" spans="1:66" x14ac:dyDescent="0.35">
      <c r="A6812" s="48">
        <v>38168</v>
      </c>
      <c r="B6812" s="17">
        <v>2004</v>
      </c>
      <c r="C6812" s="17">
        <v>6</v>
      </c>
      <c r="D6812" s="17">
        <v>182</v>
      </c>
      <c r="E6812" s="17">
        <v>30</v>
      </c>
      <c r="F6812" s="17">
        <v>4</v>
      </c>
      <c r="G6812" s="50">
        <v>13.5</v>
      </c>
      <c r="H6812" s="32">
        <v>3.3115605214883401</v>
      </c>
      <c r="I6812" s="50">
        <v>8.3333333333333339</v>
      </c>
      <c r="J6812" s="13">
        <v>3.2</v>
      </c>
      <c r="K6812" s="13">
        <f t="shared" si="2132"/>
        <v>3.2</v>
      </c>
      <c r="L6812" s="13">
        <f t="shared" si="2133"/>
        <v>0</v>
      </c>
      <c r="M6812" s="13" t="e">
        <f ca="1">CalcTable[[#This Row],[IWC]]-AE6811</f>
        <v>#NAME?</v>
      </c>
      <c r="N6812" s="13" t="e">
        <f ca="1">IF(CalcTable[[#This Row],[Day of Year]]&lt;123,FCAP,AE6811)</f>
        <v>#NAME?</v>
      </c>
      <c r="O6812" s="17" t="e">
        <f ca="1">IF(IRR_DRIP,5,COUNTIF('IDET Wind Values'!C6796:G6796,"&lt;="&amp;IRR_MAXWIND))</f>
        <v>#NAME?</v>
      </c>
      <c r="P6812" s="13" t="e">
        <f ca="1">CalcTable[[#This Row],[ET_o]]*KL</f>
        <v>#NAME?</v>
      </c>
      <c r="Q6812" s="13" t="e">
        <f ca="1">IF(WILTPT&lt;=0,1,MAX(0,MIN(1,(CalcTable[[#This Row],[IWC]]-WILTPT)/(MAD-WILTPT))))</f>
        <v>#NAME?</v>
      </c>
      <c r="R6812" s="13" t="e">
        <f ca="1">CalcTable[[#This Row],[ETMult]]*CalcTable[[#This Row],[ETb]]</f>
        <v>#NAME?</v>
      </c>
      <c r="S6812" s="13" t="b">
        <f>INDEX(IRR_LIST,CalcTable[[#This Row],[Day of Week]]+1)</f>
        <v>0</v>
      </c>
      <c r="T6812" s="13">
        <f t="shared" ca="1" si="2134"/>
        <v>0</v>
      </c>
      <c r="U6812" s="13" t="b">
        <f ca="1">IF(CalcTable[[#This Row],[IrrPrecip]]&gt;=IC_MM,FALSE,TRUE)</f>
        <v>1</v>
      </c>
      <c r="V6812" s="13" t="b">
        <f t="shared" si="2135"/>
        <v>1</v>
      </c>
      <c r="W6812" s="13" t="e">
        <f ca="1">IF(AND(IRR_DRIP=FALSE,CalcTable[[#This Row],[IrrHours]]&lt;=0),FALSE,TRUE)</f>
        <v>#NAME?</v>
      </c>
      <c r="X6812" s="13" t="e">
        <f ca="1">AND(CalcTable[[#This Row],[IrrDay]],CalcTable[[#This Row],[IrrRain]],CalcTable[[#This Row],[IrrWarm]],CalcTable[[#This Row],[IrrWindy]])</f>
        <v>#NAME?</v>
      </c>
      <c r="Y6812" s="13" t="e">
        <f t="shared" ca="1" si="2136"/>
        <v>#NAME?</v>
      </c>
      <c r="Z6812" s="13" t="e">
        <f ca="1">CalcTable[[#This Row],[IrrHours]]/5</f>
        <v>#NAME?</v>
      </c>
      <c r="AA6812" s="13" t="e">
        <f ca="1">IF(CalcTable[[#This Row],[IrrFlag]]=FALSE,0,MAX(0,CalcTable[[#This Row],[VolRednWind]]*(FCAP*IRR_TARGET-CalcTable[[#This Row],[IWC]])))</f>
        <v>#NAME?</v>
      </c>
      <c r="AB6812" s="13" t="e">
        <f ca="1">CalcTable[[#This Row],[IWC]]+CalcTable[[#This Row],[Eff Precip]]+CalcTable[[#This Row],[IrrAmt]]-CalcTable[[#This Row],[AET]]</f>
        <v>#NAME?</v>
      </c>
      <c r="AC6812" s="13" t="e">
        <f ca="1">IF(CalcTable[[#This Row],[PWC]]&gt;FCAP,MIN(24*PERC,MIN(SAT,CalcTable[[#This Row],[PWC]])-FCAP),0)</f>
        <v>#NAME?</v>
      </c>
      <c r="AD6812" s="13" t="e">
        <f ca="1">IF(CalcTable[[#This Row],[PWC]]&gt;SAT,CalcTable[[#This Row],[PWC]]-SAT,0)</f>
        <v>#NAME?</v>
      </c>
      <c r="AE6812" s="13" t="e">
        <f ca="1">CalcTable[[#This Row],[PWC]]-CalcTable[[#This Row],[PercAmt]]-CalcTable[[#This Row],[Runoff]]</f>
        <v>#NAME?</v>
      </c>
      <c r="AF6812" s="13" t="e">
        <f ca="1">CalcTable[[#This Row],[IrrAmt]]/1000*CUR_IRR_AREA*10000/IRR_EFF</f>
        <v>#NAME?</v>
      </c>
      <c r="AG6812" s="147"/>
      <c r="AH6812" s="13"/>
      <c r="AI6812" s="50">
        <v>0</v>
      </c>
      <c r="AJ6812" s="50">
        <v>0</v>
      </c>
      <c r="AK6812" s="50">
        <v>7.8082789150947356</v>
      </c>
      <c r="AL6812" s="50">
        <v>5.3442078074927082</v>
      </c>
      <c r="AM6812" s="50"/>
      <c r="AN6812" s="50"/>
      <c r="AO6812" s="50"/>
      <c r="AP6812" s="50"/>
      <c r="AQ6812" s="50"/>
      <c r="AR6812" s="50"/>
      <c r="AS6812" s="50"/>
      <c r="AT6812" s="50"/>
      <c r="AU6812" s="50"/>
      <c r="AV6812" s="50"/>
      <c r="AW6812" s="50"/>
      <c r="AX6812" s="50">
        <f t="shared" si="2147"/>
        <v>13.152486722587444</v>
      </c>
      <c r="AY6812" s="50"/>
      <c r="AZ6812" s="50">
        <f t="shared" si="2137"/>
        <v>271.28485310784225</v>
      </c>
      <c r="BA6812" s="50">
        <f t="shared" si="2138"/>
        <v>417.69255161048727</v>
      </c>
      <c r="BB6812" s="50">
        <f t="shared" si="2139"/>
        <v>430.61087794895599</v>
      </c>
      <c r="BC6812" s="17">
        <f t="shared" si="2140"/>
        <v>20046</v>
      </c>
      <c r="BD6812" s="50">
        <f t="shared" si="2141"/>
        <v>13.152486722587444</v>
      </c>
      <c r="BE6812" s="50">
        <f t="shared" si="2142"/>
        <v>271.28485310784225</v>
      </c>
      <c r="BF6812" s="50">
        <f t="shared" si="2148"/>
        <v>443.73565812013601</v>
      </c>
      <c r="BG6812" s="50"/>
      <c r="BH6812" s="17">
        <f t="shared" si="2143"/>
        <v>0</v>
      </c>
      <c r="BI6812" s="17">
        <f t="shared" si="2151"/>
        <v>6812</v>
      </c>
      <c r="BJ6812" s="17">
        <f t="shared" si="2149"/>
        <v>6812</v>
      </c>
      <c r="BK6812" s="150">
        <f t="shared" si="2150"/>
        <v>38168</v>
      </c>
      <c r="BL6812" s="50" t="e">
        <f t="shared" ca="1" si="2144"/>
        <v>#NAME?</v>
      </c>
      <c r="BM6812" s="50" t="e">
        <f t="shared" ca="1" si="2145"/>
        <v>#NAME?</v>
      </c>
      <c r="BN6812" s="50" t="e">
        <f t="shared" ca="1" si="2146"/>
        <v>#NAME?</v>
      </c>
    </row>
    <row r="6813" spans="1:66" x14ac:dyDescent="0.35">
      <c r="A6813" s="48">
        <v>38169</v>
      </c>
      <c r="B6813" s="17">
        <v>2004</v>
      </c>
      <c r="C6813" s="17">
        <v>7</v>
      </c>
      <c r="D6813" s="17">
        <v>183</v>
      </c>
      <c r="E6813" s="17">
        <v>1</v>
      </c>
      <c r="F6813" s="17">
        <v>5</v>
      </c>
      <c r="G6813" s="50">
        <v>11.5</v>
      </c>
      <c r="H6813" s="32">
        <v>3.8202043500187131</v>
      </c>
      <c r="I6813" s="50">
        <v>4.333333333333333</v>
      </c>
      <c r="J6813" s="13">
        <v>1</v>
      </c>
      <c r="K6813" s="13">
        <f t="shared" si="2132"/>
        <v>1</v>
      </c>
      <c r="L6813" s="13">
        <f t="shared" si="2133"/>
        <v>0</v>
      </c>
      <c r="M6813" s="13" t="e">
        <f ca="1">CalcTable[[#This Row],[IWC]]-AE6812</f>
        <v>#NAME?</v>
      </c>
      <c r="N6813" s="13" t="e">
        <f ca="1">IF(CalcTable[[#This Row],[Day of Year]]&lt;123,FCAP,AE6812)</f>
        <v>#NAME?</v>
      </c>
      <c r="O6813" s="17" t="e">
        <f ca="1">IF(IRR_DRIP,5,COUNTIF('IDET Wind Values'!C6797:G6797,"&lt;="&amp;IRR_MAXWIND))</f>
        <v>#NAME?</v>
      </c>
      <c r="P6813" s="13" t="e">
        <f ca="1">CalcTable[[#This Row],[ET_o]]*KL</f>
        <v>#NAME?</v>
      </c>
      <c r="Q6813" s="13" t="e">
        <f ca="1">IF(WILTPT&lt;=0,1,MAX(0,MIN(1,(CalcTable[[#This Row],[IWC]]-WILTPT)/(MAD-WILTPT))))</f>
        <v>#NAME?</v>
      </c>
      <c r="R6813" s="13" t="e">
        <f ca="1">CalcTable[[#This Row],[ETMult]]*CalcTable[[#This Row],[ETb]]</f>
        <v>#NAME?</v>
      </c>
      <c r="S6813" s="13" t="b">
        <f>INDEX(IRR_LIST,CalcTable[[#This Row],[Day of Week]]+1)</f>
        <v>1</v>
      </c>
      <c r="T6813" s="13">
        <f t="shared" ca="1" si="2134"/>
        <v>3.2</v>
      </c>
      <c r="U6813" s="13" t="b">
        <f ca="1">IF(CalcTable[[#This Row],[IrrPrecip]]&gt;=IC_MM,FALSE,TRUE)</f>
        <v>1</v>
      </c>
      <c r="V6813" s="13" t="b">
        <f t="shared" si="2135"/>
        <v>1</v>
      </c>
      <c r="W6813" s="13" t="e">
        <f ca="1">IF(AND(IRR_DRIP=FALSE,CalcTable[[#This Row],[IrrHours]]&lt;=0),FALSE,TRUE)</f>
        <v>#NAME?</v>
      </c>
      <c r="X6813" s="13" t="e">
        <f ca="1">AND(CalcTable[[#This Row],[IrrDay]],CalcTable[[#This Row],[IrrRain]],CalcTable[[#This Row],[IrrWarm]],CalcTable[[#This Row],[IrrWindy]])</f>
        <v>#NAME?</v>
      </c>
      <c r="Y6813" s="13" t="e">
        <f t="shared" ca="1" si="2136"/>
        <v>#NAME?</v>
      </c>
      <c r="Z6813" s="13" t="e">
        <f ca="1">CalcTable[[#This Row],[IrrHours]]/5</f>
        <v>#NAME?</v>
      </c>
      <c r="AA6813" s="13" t="e">
        <f ca="1">IF(CalcTable[[#This Row],[IrrFlag]]=FALSE,0,MAX(0,CalcTable[[#This Row],[VolRednWind]]*(FCAP*IRR_TARGET-CalcTable[[#This Row],[IWC]])))</f>
        <v>#NAME?</v>
      </c>
      <c r="AB6813" s="13" t="e">
        <f ca="1">CalcTable[[#This Row],[IWC]]+CalcTable[[#This Row],[Eff Precip]]+CalcTable[[#This Row],[IrrAmt]]-CalcTable[[#This Row],[AET]]</f>
        <v>#NAME?</v>
      </c>
      <c r="AC6813" s="13" t="e">
        <f ca="1">IF(CalcTable[[#This Row],[PWC]]&gt;FCAP,MIN(24*PERC,MIN(SAT,CalcTable[[#This Row],[PWC]])-FCAP),0)</f>
        <v>#NAME?</v>
      </c>
      <c r="AD6813" s="13" t="e">
        <f ca="1">IF(CalcTable[[#This Row],[PWC]]&gt;SAT,CalcTable[[#This Row],[PWC]]-SAT,0)</f>
        <v>#NAME?</v>
      </c>
      <c r="AE6813" s="13" t="e">
        <f ca="1">CalcTable[[#This Row],[PWC]]-CalcTable[[#This Row],[PercAmt]]-CalcTable[[#This Row],[Runoff]]</f>
        <v>#NAME?</v>
      </c>
      <c r="AF6813" s="13" t="e">
        <f ca="1">CalcTable[[#This Row],[IrrAmt]]/1000*CUR_IRR_AREA*10000/IRR_EFF</f>
        <v>#NAME?</v>
      </c>
      <c r="AG6813" s="147"/>
      <c r="AH6813" s="13"/>
      <c r="AI6813" s="50">
        <v>0</v>
      </c>
      <c r="AJ6813" s="50">
        <v>0</v>
      </c>
      <c r="AK6813" s="50">
        <v>0</v>
      </c>
      <c r="AL6813" s="50">
        <v>0</v>
      </c>
      <c r="AM6813" s="50"/>
      <c r="AN6813" s="50"/>
      <c r="AO6813" s="50"/>
      <c r="AP6813" s="50"/>
      <c r="AQ6813" s="50"/>
      <c r="AR6813" s="50"/>
      <c r="AS6813" s="50"/>
      <c r="AT6813" s="50"/>
      <c r="AU6813" s="50"/>
      <c r="AV6813" s="50"/>
      <c r="AW6813" s="50"/>
      <c r="AX6813" s="50">
        <f t="shared" si="2147"/>
        <v>0</v>
      </c>
      <c r="AY6813" s="50"/>
      <c r="AZ6813" s="50">
        <f t="shared" si="2137"/>
        <v>0</v>
      </c>
      <c r="BA6813" s="50">
        <f t="shared" si="2138"/>
        <v>0</v>
      </c>
      <c r="BB6813" s="50">
        <f t="shared" si="2139"/>
        <v>0</v>
      </c>
      <c r="BC6813" s="17">
        <f t="shared" si="2140"/>
        <v>20047</v>
      </c>
      <c r="BD6813" s="50">
        <f t="shared" si="2141"/>
        <v>0</v>
      </c>
      <c r="BE6813" s="50">
        <f t="shared" si="2142"/>
        <v>0</v>
      </c>
      <c r="BF6813" s="50">
        <f t="shared" si="2148"/>
        <v>0</v>
      </c>
      <c r="BG6813" s="50"/>
      <c r="BH6813" s="17">
        <f t="shared" si="2143"/>
        <v>0</v>
      </c>
      <c r="BI6813" s="17">
        <f t="shared" si="2151"/>
        <v>6813</v>
      </c>
      <c r="BJ6813" s="17">
        <f t="shared" si="2149"/>
        <v>6813</v>
      </c>
      <c r="BK6813" s="150">
        <f t="shared" si="2150"/>
        <v>38169</v>
      </c>
      <c r="BL6813" s="50" t="e">
        <f t="shared" ca="1" si="2144"/>
        <v>#NAME?</v>
      </c>
      <c r="BM6813" s="50" t="e">
        <f t="shared" ca="1" si="2145"/>
        <v>#NAME?</v>
      </c>
      <c r="BN6813" s="50" t="e">
        <f t="shared" ca="1" si="2146"/>
        <v>#NAME?</v>
      </c>
    </row>
    <row r="6814" spans="1:66" x14ac:dyDescent="0.35">
      <c r="A6814" s="48">
        <v>38170</v>
      </c>
      <c r="B6814" s="17">
        <v>2004</v>
      </c>
      <c r="C6814" s="17">
        <v>7</v>
      </c>
      <c r="D6814" s="17">
        <v>184</v>
      </c>
      <c r="E6814" s="17">
        <v>2</v>
      </c>
      <c r="F6814" s="17">
        <v>6</v>
      </c>
      <c r="G6814" s="50">
        <v>13.5</v>
      </c>
      <c r="H6814" s="32">
        <v>3.9928987508693732</v>
      </c>
      <c r="I6814" s="50">
        <v>11</v>
      </c>
      <c r="J6814" s="13">
        <v>4.2</v>
      </c>
      <c r="K6814" s="13">
        <f t="shared" si="2132"/>
        <v>4.2</v>
      </c>
      <c r="L6814" s="13">
        <f t="shared" si="2133"/>
        <v>0</v>
      </c>
      <c r="M6814" s="13" t="e">
        <f ca="1">CalcTable[[#This Row],[IWC]]-AE6813</f>
        <v>#NAME?</v>
      </c>
      <c r="N6814" s="13" t="e">
        <f ca="1">IF(CalcTable[[#This Row],[Day of Year]]&lt;123,FCAP,AE6813)</f>
        <v>#NAME?</v>
      </c>
      <c r="O6814" s="17" t="e">
        <f ca="1">IF(IRR_DRIP,5,COUNTIF('IDET Wind Values'!C6798:G6798,"&lt;="&amp;IRR_MAXWIND))</f>
        <v>#NAME?</v>
      </c>
      <c r="P6814" s="13" t="e">
        <f ca="1">CalcTable[[#This Row],[ET_o]]*KL</f>
        <v>#NAME?</v>
      </c>
      <c r="Q6814" s="13" t="e">
        <f ca="1">IF(WILTPT&lt;=0,1,MAX(0,MIN(1,(CalcTable[[#This Row],[IWC]]-WILTPT)/(MAD-WILTPT))))</f>
        <v>#NAME?</v>
      </c>
      <c r="R6814" s="13" t="e">
        <f ca="1">CalcTable[[#This Row],[ETMult]]*CalcTable[[#This Row],[ETb]]</f>
        <v>#NAME?</v>
      </c>
      <c r="S6814" s="13" t="b">
        <f>INDEX(IRR_LIST,CalcTable[[#This Row],[Day of Week]]+1)</f>
        <v>0</v>
      </c>
      <c r="T6814" s="13">
        <f t="shared" ca="1" si="2134"/>
        <v>4.2</v>
      </c>
      <c r="U6814" s="13" t="b">
        <f ca="1">IF(CalcTable[[#This Row],[IrrPrecip]]&gt;=IC_MM,FALSE,TRUE)</f>
        <v>1</v>
      </c>
      <c r="V6814" s="13" t="b">
        <f t="shared" si="2135"/>
        <v>1</v>
      </c>
      <c r="W6814" s="13" t="e">
        <f ca="1">IF(AND(IRR_DRIP=FALSE,CalcTable[[#This Row],[IrrHours]]&lt;=0),FALSE,TRUE)</f>
        <v>#NAME?</v>
      </c>
      <c r="X6814" s="13" t="e">
        <f ca="1">AND(CalcTable[[#This Row],[IrrDay]],CalcTable[[#This Row],[IrrRain]],CalcTable[[#This Row],[IrrWarm]],CalcTable[[#This Row],[IrrWindy]])</f>
        <v>#NAME?</v>
      </c>
      <c r="Y6814" s="13" t="e">
        <f t="shared" ca="1" si="2136"/>
        <v>#NAME?</v>
      </c>
      <c r="Z6814" s="13" t="e">
        <f ca="1">CalcTable[[#This Row],[IrrHours]]/5</f>
        <v>#NAME?</v>
      </c>
      <c r="AA6814" s="13" t="e">
        <f ca="1">IF(CalcTable[[#This Row],[IrrFlag]]=FALSE,0,MAX(0,CalcTable[[#This Row],[VolRednWind]]*(FCAP*IRR_TARGET-CalcTable[[#This Row],[IWC]])))</f>
        <v>#NAME?</v>
      </c>
      <c r="AB6814" s="13" t="e">
        <f ca="1">CalcTable[[#This Row],[IWC]]+CalcTable[[#This Row],[Eff Precip]]+CalcTable[[#This Row],[IrrAmt]]-CalcTable[[#This Row],[AET]]</f>
        <v>#NAME?</v>
      </c>
      <c r="AC6814" s="13" t="e">
        <f ca="1">IF(CalcTable[[#This Row],[PWC]]&gt;FCAP,MIN(24*PERC,MIN(SAT,CalcTable[[#This Row],[PWC]])-FCAP),0)</f>
        <v>#NAME?</v>
      </c>
      <c r="AD6814" s="13" t="e">
        <f ca="1">IF(CalcTable[[#This Row],[PWC]]&gt;SAT,CalcTable[[#This Row],[PWC]]-SAT,0)</f>
        <v>#NAME?</v>
      </c>
      <c r="AE6814" s="13" t="e">
        <f ca="1">CalcTable[[#This Row],[PWC]]-CalcTable[[#This Row],[PercAmt]]-CalcTable[[#This Row],[Runoff]]</f>
        <v>#NAME?</v>
      </c>
      <c r="AF6814" s="13" t="e">
        <f ca="1">CalcTable[[#This Row],[IrrAmt]]/1000*CUR_IRR_AREA*10000/IRR_EFF</f>
        <v>#NAME?</v>
      </c>
      <c r="AG6814" s="147"/>
      <c r="AH6814" s="13"/>
      <c r="AI6814" s="50">
        <v>0</v>
      </c>
      <c r="AJ6814" s="50">
        <v>0</v>
      </c>
      <c r="AK6814" s="50">
        <v>0</v>
      </c>
      <c r="AL6814" s="50">
        <v>4.3811123925102926</v>
      </c>
      <c r="AM6814" s="50"/>
      <c r="AN6814" s="50"/>
      <c r="AO6814" s="50"/>
      <c r="AP6814" s="50"/>
      <c r="AQ6814" s="50"/>
      <c r="AR6814" s="50"/>
      <c r="AS6814" s="50"/>
      <c r="AT6814" s="50"/>
      <c r="AU6814" s="50"/>
      <c r="AV6814" s="50"/>
      <c r="AW6814" s="50"/>
      <c r="AX6814" s="50">
        <f t="shared" si="2147"/>
        <v>4.3811123925102926</v>
      </c>
      <c r="AY6814" s="50"/>
      <c r="AZ6814" s="50">
        <f t="shared" si="2137"/>
        <v>128.51263018030193</v>
      </c>
      <c r="BA6814" s="50">
        <f t="shared" si="2138"/>
        <v>197.86865281729027</v>
      </c>
      <c r="BB6814" s="50">
        <f t="shared" si="2139"/>
        <v>203.98830187349515</v>
      </c>
      <c r="BC6814" s="17">
        <f t="shared" si="2140"/>
        <v>20047</v>
      </c>
      <c r="BD6814" s="50">
        <f t="shared" si="2141"/>
        <v>4.3811123925102926</v>
      </c>
      <c r="BE6814" s="50">
        <f t="shared" si="2142"/>
        <v>128.51263018030193</v>
      </c>
      <c r="BF6814" s="50">
        <f t="shared" si="2148"/>
        <v>210.20575191176215</v>
      </c>
      <c r="BG6814" s="50"/>
      <c r="BH6814" s="17">
        <f t="shared" si="2143"/>
        <v>0</v>
      </c>
      <c r="BI6814" s="17">
        <f t="shared" si="2151"/>
        <v>6814</v>
      </c>
      <c r="BJ6814" s="17">
        <f t="shared" si="2149"/>
        <v>6814</v>
      </c>
      <c r="BK6814" s="150">
        <f t="shared" si="2150"/>
        <v>38170</v>
      </c>
      <c r="BL6814" s="50" t="e">
        <f t="shared" ca="1" si="2144"/>
        <v>#NAME?</v>
      </c>
      <c r="BM6814" s="50" t="e">
        <f t="shared" ca="1" si="2145"/>
        <v>#NAME?</v>
      </c>
      <c r="BN6814" s="50" t="e">
        <f t="shared" ca="1" si="2146"/>
        <v>#NAME?</v>
      </c>
    </row>
    <row r="6815" spans="1:66" x14ac:dyDescent="0.35">
      <c r="A6815" s="48">
        <v>38171</v>
      </c>
      <c r="B6815" s="17">
        <v>2004</v>
      </c>
      <c r="C6815" s="17">
        <v>7</v>
      </c>
      <c r="D6815" s="17">
        <v>185</v>
      </c>
      <c r="E6815" s="17">
        <v>3</v>
      </c>
      <c r="F6815" s="17">
        <v>7</v>
      </c>
      <c r="G6815" s="50">
        <v>10.6</v>
      </c>
      <c r="H6815" s="32">
        <v>3.3745590204737601</v>
      </c>
      <c r="I6815" s="50">
        <v>14.166666666666666</v>
      </c>
      <c r="J6815" s="13">
        <v>4.5999999999999996</v>
      </c>
      <c r="K6815" s="13">
        <f t="shared" si="2132"/>
        <v>4.5999999999999996</v>
      </c>
      <c r="L6815" s="13">
        <f t="shared" si="2133"/>
        <v>0</v>
      </c>
      <c r="M6815" s="13" t="e">
        <f ca="1">CalcTable[[#This Row],[IWC]]-AE6814</f>
        <v>#NAME?</v>
      </c>
      <c r="N6815" s="13" t="e">
        <f ca="1">IF(CalcTable[[#This Row],[Day of Year]]&lt;123,FCAP,AE6814)</f>
        <v>#NAME?</v>
      </c>
      <c r="O6815" s="17" t="e">
        <f ca="1">IF(IRR_DRIP,5,COUNTIF('IDET Wind Values'!C6799:G6799,"&lt;="&amp;IRR_MAXWIND))</f>
        <v>#NAME?</v>
      </c>
      <c r="P6815" s="13" t="e">
        <f ca="1">CalcTable[[#This Row],[ET_o]]*KL</f>
        <v>#NAME?</v>
      </c>
      <c r="Q6815" s="13" t="e">
        <f ca="1">IF(WILTPT&lt;=0,1,MAX(0,MIN(1,(CalcTable[[#This Row],[IWC]]-WILTPT)/(MAD-WILTPT))))</f>
        <v>#NAME?</v>
      </c>
      <c r="R6815" s="13" t="e">
        <f ca="1">CalcTable[[#This Row],[ETMult]]*CalcTable[[#This Row],[ETb]]</f>
        <v>#NAME?</v>
      </c>
      <c r="S6815" s="13" t="b">
        <f>INDEX(IRR_LIST,CalcTable[[#This Row],[Day of Week]]+1)</f>
        <v>0</v>
      </c>
      <c r="T6815" s="13">
        <f t="shared" ca="1" si="2134"/>
        <v>5.2</v>
      </c>
      <c r="U6815" s="13" t="b">
        <f ca="1">IF(CalcTable[[#This Row],[IrrPrecip]]&gt;=IC_MM,FALSE,TRUE)</f>
        <v>1</v>
      </c>
      <c r="V6815" s="13" t="b">
        <f t="shared" si="2135"/>
        <v>1</v>
      </c>
      <c r="W6815" s="13" t="e">
        <f ca="1">IF(AND(IRR_DRIP=FALSE,CalcTable[[#This Row],[IrrHours]]&lt;=0),FALSE,TRUE)</f>
        <v>#NAME?</v>
      </c>
      <c r="X6815" s="13" t="e">
        <f ca="1">AND(CalcTable[[#This Row],[IrrDay]],CalcTable[[#This Row],[IrrRain]],CalcTable[[#This Row],[IrrWarm]],CalcTable[[#This Row],[IrrWindy]])</f>
        <v>#NAME?</v>
      </c>
      <c r="Y6815" s="13" t="e">
        <f t="shared" ca="1" si="2136"/>
        <v>#NAME?</v>
      </c>
      <c r="Z6815" s="13" t="e">
        <f ca="1">CalcTable[[#This Row],[IrrHours]]/5</f>
        <v>#NAME?</v>
      </c>
      <c r="AA6815" s="13" t="e">
        <f ca="1">IF(CalcTable[[#This Row],[IrrFlag]]=FALSE,0,MAX(0,CalcTable[[#This Row],[VolRednWind]]*(FCAP*IRR_TARGET-CalcTable[[#This Row],[IWC]])))</f>
        <v>#NAME?</v>
      </c>
      <c r="AB6815" s="13" t="e">
        <f ca="1">CalcTable[[#This Row],[IWC]]+CalcTable[[#This Row],[Eff Precip]]+CalcTable[[#This Row],[IrrAmt]]-CalcTable[[#This Row],[AET]]</f>
        <v>#NAME?</v>
      </c>
      <c r="AC6815" s="13" t="e">
        <f ca="1">IF(CalcTable[[#This Row],[PWC]]&gt;FCAP,MIN(24*PERC,MIN(SAT,CalcTable[[#This Row],[PWC]])-FCAP),0)</f>
        <v>#NAME?</v>
      </c>
      <c r="AD6815" s="13" t="e">
        <f ca="1">IF(CalcTable[[#This Row],[PWC]]&gt;SAT,CalcTable[[#This Row],[PWC]]-SAT,0)</f>
        <v>#NAME?</v>
      </c>
      <c r="AE6815" s="13" t="e">
        <f ca="1">CalcTable[[#This Row],[PWC]]-CalcTable[[#This Row],[PercAmt]]-CalcTable[[#This Row],[Runoff]]</f>
        <v>#NAME?</v>
      </c>
      <c r="AF6815" s="13" t="e">
        <f ca="1">CalcTable[[#This Row],[IrrAmt]]/1000*CUR_IRR_AREA*10000/IRR_EFF</f>
        <v>#NAME?</v>
      </c>
      <c r="AG6815" s="147"/>
      <c r="AH6815" s="13"/>
      <c r="AI6815" s="50">
        <v>0</v>
      </c>
      <c r="AJ6815" s="50">
        <v>0</v>
      </c>
      <c r="AK6815" s="50">
        <v>0</v>
      </c>
      <c r="AL6815" s="50">
        <v>0</v>
      </c>
      <c r="AM6815" s="50"/>
      <c r="AN6815" s="50"/>
      <c r="AO6815" s="50"/>
      <c r="AP6815" s="50"/>
      <c r="AQ6815" s="50"/>
      <c r="AR6815" s="50"/>
      <c r="AS6815" s="50"/>
      <c r="AT6815" s="50"/>
      <c r="AU6815" s="50"/>
      <c r="AV6815" s="50"/>
      <c r="AW6815" s="50"/>
      <c r="AX6815" s="50">
        <f t="shared" si="2147"/>
        <v>0</v>
      </c>
      <c r="AY6815" s="50"/>
      <c r="AZ6815" s="50">
        <f t="shared" si="2137"/>
        <v>0</v>
      </c>
      <c r="BA6815" s="50">
        <f t="shared" si="2138"/>
        <v>0</v>
      </c>
      <c r="BB6815" s="50">
        <f t="shared" si="2139"/>
        <v>0</v>
      </c>
      <c r="BC6815" s="17">
        <f t="shared" si="2140"/>
        <v>20047</v>
      </c>
      <c r="BD6815" s="50">
        <f t="shared" si="2141"/>
        <v>0</v>
      </c>
      <c r="BE6815" s="50">
        <f t="shared" si="2142"/>
        <v>0</v>
      </c>
      <c r="BF6815" s="50">
        <f t="shared" si="2148"/>
        <v>0</v>
      </c>
      <c r="BG6815" s="50"/>
      <c r="BH6815" s="17">
        <f t="shared" si="2143"/>
        <v>0</v>
      </c>
      <c r="BI6815" s="17">
        <f t="shared" si="2151"/>
        <v>6815</v>
      </c>
      <c r="BJ6815" s="17">
        <f t="shared" si="2149"/>
        <v>6815</v>
      </c>
      <c r="BK6815" s="150">
        <f t="shared" si="2150"/>
        <v>38171</v>
      </c>
      <c r="BL6815" s="50" t="e">
        <f t="shared" ca="1" si="2144"/>
        <v>#NAME?</v>
      </c>
      <c r="BM6815" s="50" t="e">
        <f t="shared" ca="1" si="2145"/>
        <v>#NAME?</v>
      </c>
      <c r="BN6815" s="50" t="e">
        <f t="shared" ca="1" si="2146"/>
        <v>#NAME?</v>
      </c>
    </row>
    <row r="6816" spans="1:66" x14ac:dyDescent="0.35">
      <c r="A6816" s="48">
        <v>38172</v>
      </c>
      <c r="B6816" s="17">
        <v>2004</v>
      </c>
      <c r="C6816" s="17">
        <v>7</v>
      </c>
      <c r="D6816" s="17">
        <v>186</v>
      </c>
      <c r="E6816" s="17">
        <v>4</v>
      </c>
      <c r="F6816" s="17">
        <v>1</v>
      </c>
      <c r="G6816" s="50">
        <v>7.6</v>
      </c>
      <c r="H6816" s="32">
        <v>2.2000028818673911</v>
      </c>
      <c r="I6816" s="50">
        <v>18.166666666666668</v>
      </c>
      <c r="J6816" s="13">
        <v>1.5</v>
      </c>
      <c r="K6816" s="13">
        <f t="shared" si="2132"/>
        <v>1.5</v>
      </c>
      <c r="L6816" s="13">
        <f t="shared" si="2133"/>
        <v>0</v>
      </c>
      <c r="M6816" s="13" t="e">
        <f ca="1">CalcTable[[#This Row],[IWC]]-AE6815</f>
        <v>#NAME?</v>
      </c>
      <c r="N6816" s="13" t="e">
        <f ca="1">IF(CalcTable[[#This Row],[Day of Year]]&lt;123,FCAP,AE6815)</f>
        <v>#NAME?</v>
      </c>
      <c r="O6816" s="17" t="e">
        <f ca="1">IF(IRR_DRIP,5,COUNTIF('IDET Wind Values'!C6800:G6800,"&lt;="&amp;IRR_MAXWIND))</f>
        <v>#NAME?</v>
      </c>
      <c r="P6816" s="13" t="e">
        <f ca="1">CalcTable[[#This Row],[ET_o]]*KL</f>
        <v>#NAME?</v>
      </c>
      <c r="Q6816" s="13" t="e">
        <f ca="1">IF(WILTPT&lt;=0,1,MAX(0,MIN(1,(CalcTable[[#This Row],[IWC]]-WILTPT)/(MAD-WILTPT))))</f>
        <v>#NAME?</v>
      </c>
      <c r="R6816" s="13" t="e">
        <f ca="1">CalcTable[[#This Row],[ETMult]]*CalcTable[[#This Row],[ETb]]</f>
        <v>#NAME?</v>
      </c>
      <c r="S6816" s="13" t="b">
        <f>INDEX(IRR_LIST,CalcTable[[#This Row],[Day of Week]]+1)</f>
        <v>1</v>
      </c>
      <c r="T6816" s="13">
        <f t="shared" ca="1" si="2134"/>
        <v>8.8000000000000007</v>
      </c>
      <c r="U6816" s="13" t="b">
        <f ca="1">IF(CalcTable[[#This Row],[IrrPrecip]]&gt;=IC_MM,FALSE,TRUE)</f>
        <v>1</v>
      </c>
      <c r="V6816" s="13" t="b">
        <f t="shared" si="2135"/>
        <v>1</v>
      </c>
      <c r="W6816" s="13" t="e">
        <f ca="1">IF(AND(IRR_DRIP=FALSE,CalcTable[[#This Row],[IrrHours]]&lt;=0),FALSE,TRUE)</f>
        <v>#NAME?</v>
      </c>
      <c r="X6816" s="13" t="e">
        <f ca="1">AND(CalcTable[[#This Row],[IrrDay]],CalcTable[[#This Row],[IrrRain]],CalcTable[[#This Row],[IrrWarm]],CalcTable[[#This Row],[IrrWindy]])</f>
        <v>#NAME?</v>
      </c>
      <c r="Y6816" s="13" t="e">
        <f t="shared" ca="1" si="2136"/>
        <v>#NAME?</v>
      </c>
      <c r="Z6816" s="13" t="e">
        <f ca="1">CalcTable[[#This Row],[IrrHours]]/5</f>
        <v>#NAME?</v>
      </c>
      <c r="AA6816" s="13" t="e">
        <f ca="1">IF(CalcTable[[#This Row],[IrrFlag]]=FALSE,0,MAX(0,CalcTable[[#This Row],[VolRednWind]]*(FCAP*IRR_TARGET-CalcTable[[#This Row],[IWC]])))</f>
        <v>#NAME?</v>
      </c>
      <c r="AB6816" s="13" t="e">
        <f ca="1">CalcTable[[#This Row],[IWC]]+CalcTable[[#This Row],[Eff Precip]]+CalcTable[[#This Row],[IrrAmt]]-CalcTable[[#This Row],[AET]]</f>
        <v>#NAME?</v>
      </c>
      <c r="AC6816" s="13" t="e">
        <f ca="1">IF(CalcTable[[#This Row],[PWC]]&gt;FCAP,MIN(24*PERC,MIN(SAT,CalcTable[[#This Row],[PWC]])-FCAP),0)</f>
        <v>#NAME?</v>
      </c>
      <c r="AD6816" s="13" t="e">
        <f ca="1">IF(CalcTable[[#This Row],[PWC]]&gt;SAT,CalcTable[[#This Row],[PWC]]-SAT,0)</f>
        <v>#NAME?</v>
      </c>
      <c r="AE6816" s="13" t="e">
        <f ca="1">CalcTable[[#This Row],[PWC]]-CalcTable[[#This Row],[PercAmt]]-CalcTable[[#This Row],[Runoff]]</f>
        <v>#NAME?</v>
      </c>
      <c r="AF6816" s="13" t="e">
        <f ca="1">CalcTable[[#This Row],[IrrAmt]]/1000*CUR_IRR_AREA*10000/IRR_EFF</f>
        <v>#NAME?</v>
      </c>
      <c r="AG6816" s="147"/>
      <c r="AH6816" s="13"/>
      <c r="AI6816" s="50">
        <v>16.020476127866569</v>
      </c>
      <c r="AJ6816" s="50">
        <v>23.31325837445835</v>
      </c>
      <c r="AK6816" s="50">
        <v>0</v>
      </c>
      <c r="AL6816" s="50">
        <v>0</v>
      </c>
      <c r="AM6816" s="50"/>
      <c r="AN6816" s="50"/>
      <c r="AO6816" s="50"/>
      <c r="AP6816" s="50"/>
      <c r="AQ6816" s="50"/>
      <c r="AR6816" s="50"/>
      <c r="AS6816" s="50"/>
      <c r="AT6816" s="50"/>
      <c r="AU6816" s="50"/>
      <c r="AV6816" s="50"/>
      <c r="AW6816" s="50"/>
      <c r="AX6816" s="50">
        <f t="shared" si="2147"/>
        <v>39.333734502324916</v>
      </c>
      <c r="AY6816" s="50"/>
      <c r="AZ6816" s="50">
        <f t="shared" si="2137"/>
        <v>918.82256219282135</v>
      </c>
      <c r="BA6816" s="50">
        <f t="shared" si="2138"/>
        <v>1489.8440207981901</v>
      </c>
      <c r="BB6816" s="50">
        <f t="shared" si="2139"/>
        <v>1541.9473611099863</v>
      </c>
      <c r="BC6816" s="17">
        <f t="shared" si="2140"/>
        <v>20047</v>
      </c>
      <c r="BD6816" s="50">
        <f t="shared" si="2141"/>
        <v>39.333734502324916</v>
      </c>
      <c r="BE6816" s="50">
        <f t="shared" si="2142"/>
        <v>918.82256219282135</v>
      </c>
      <c r="BF6816" s="50">
        <f t="shared" si="2148"/>
        <v>1502.901211252605</v>
      </c>
      <c r="BG6816" s="50"/>
      <c r="BH6816" s="17">
        <f t="shared" si="2143"/>
        <v>0</v>
      </c>
      <c r="BI6816" s="17">
        <f t="shared" si="2151"/>
        <v>6816</v>
      </c>
      <c r="BJ6816" s="17">
        <f t="shared" si="2149"/>
        <v>6816</v>
      </c>
      <c r="BK6816" s="150">
        <f t="shared" si="2150"/>
        <v>38172</v>
      </c>
      <c r="BL6816" s="50" t="e">
        <f t="shared" ca="1" si="2144"/>
        <v>#NAME?</v>
      </c>
      <c r="BM6816" s="50" t="e">
        <f t="shared" ca="1" si="2145"/>
        <v>#NAME?</v>
      </c>
      <c r="BN6816" s="50" t="e">
        <f t="shared" ca="1" si="2146"/>
        <v>#NAME?</v>
      </c>
    </row>
    <row r="6817" spans="1:66" x14ac:dyDescent="0.35">
      <c r="A6817" s="48">
        <v>38173</v>
      </c>
      <c r="B6817" s="17">
        <v>2004</v>
      </c>
      <c r="C6817" s="17">
        <v>7</v>
      </c>
      <c r="D6817" s="17">
        <v>187</v>
      </c>
      <c r="E6817" s="17">
        <v>5</v>
      </c>
      <c r="F6817" s="17">
        <v>2</v>
      </c>
      <c r="G6817" s="50">
        <v>5.2</v>
      </c>
      <c r="H6817" s="32">
        <v>3.4047151298477587</v>
      </c>
      <c r="I6817" s="50">
        <v>7.333333333333333</v>
      </c>
      <c r="J6817" s="13">
        <v>0</v>
      </c>
      <c r="K6817" s="13">
        <f t="shared" si="2132"/>
        <v>0</v>
      </c>
      <c r="L6817" s="13">
        <f t="shared" si="2133"/>
        <v>0</v>
      </c>
      <c r="M6817" s="13" t="e">
        <f ca="1">CalcTable[[#This Row],[IWC]]-AE6816</f>
        <v>#NAME?</v>
      </c>
      <c r="N6817" s="13" t="e">
        <f ca="1">IF(CalcTable[[#This Row],[Day of Year]]&lt;123,FCAP,AE6816)</f>
        <v>#NAME?</v>
      </c>
      <c r="O6817" s="17" t="e">
        <f ca="1">IF(IRR_DRIP,5,COUNTIF('IDET Wind Values'!C6801:G6801,"&lt;="&amp;IRR_MAXWIND))</f>
        <v>#NAME?</v>
      </c>
      <c r="P6817" s="13" t="e">
        <f ca="1">CalcTable[[#This Row],[ET_o]]*KL</f>
        <v>#NAME?</v>
      </c>
      <c r="Q6817" s="13" t="e">
        <f ca="1">IF(WILTPT&lt;=0,1,MAX(0,MIN(1,(CalcTable[[#This Row],[IWC]]-WILTPT)/(MAD-WILTPT))))</f>
        <v>#NAME?</v>
      </c>
      <c r="R6817" s="13" t="e">
        <f ca="1">CalcTable[[#This Row],[ETMult]]*CalcTable[[#This Row],[ETb]]</f>
        <v>#NAME?</v>
      </c>
      <c r="S6817" s="13" t="b">
        <f>INDEX(IRR_LIST,CalcTable[[#This Row],[Day of Week]]+1)</f>
        <v>0</v>
      </c>
      <c r="T6817" s="13">
        <f t="shared" ca="1" si="2134"/>
        <v>6.1</v>
      </c>
      <c r="U6817" s="13" t="b">
        <f ca="1">IF(CalcTable[[#This Row],[IrrPrecip]]&gt;=IC_MM,FALSE,TRUE)</f>
        <v>1</v>
      </c>
      <c r="V6817" s="13" t="b">
        <f t="shared" si="2135"/>
        <v>1</v>
      </c>
      <c r="W6817" s="13" t="e">
        <f ca="1">IF(AND(IRR_DRIP=FALSE,CalcTable[[#This Row],[IrrHours]]&lt;=0),FALSE,TRUE)</f>
        <v>#NAME?</v>
      </c>
      <c r="X6817" s="13" t="e">
        <f ca="1">AND(CalcTable[[#This Row],[IrrDay]],CalcTable[[#This Row],[IrrRain]],CalcTable[[#This Row],[IrrWarm]],CalcTable[[#This Row],[IrrWindy]])</f>
        <v>#NAME?</v>
      </c>
      <c r="Y6817" s="13" t="e">
        <f t="shared" ca="1" si="2136"/>
        <v>#NAME?</v>
      </c>
      <c r="Z6817" s="13" t="e">
        <f ca="1">CalcTable[[#This Row],[IrrHours]]/5</f>
        <v>#NAME?</v>
      </c>
      <c r="AA6817" s="13" t="e">
        <f ca="1">IF(CalcTable[[#This Row],[IrrFlag]]=FALSE,0,MAX(0,CalcTable[[#This Row],[VolRednWind]]*(FCAP*IRR_TARGET-CalcTable[[#This Row],[IWC]])))</f>
        <v>#NAME?</v>
      </c>
      <c r="AB6817" s="13" t="e">
        <f ca="1">CalcTable[[#This Row],[IWC]]+CalcTable[[#This Row],[Eff Precip]]+CalcTable[[#This Row],[IrrAmt]]-CalcTable[[#This Row],[AET]]</f>
        <v>#NAME?</v>
      </c>
      <c r="AC6817" s="13" t="e">
        <f ca="1">IF(CalcTable[[#This Row],[PWC]]&gt;FCAP,MIN(24*PERC,MIN(SAT,CalcTable[[#This Row],[PWC]])-FCAP),0)</f>
        <v>#NAME?</v>
      </c>
      <c r="AD6817" s="13" t="e">
        <f ca="1">IF(CalcTable[[#This Row],[PWC]]&gt;SAT,CalcTable[[#This Row],[PWC]]-SAT,0)</f>
        <v>#NAME?</v>
      </c>
      <c r="AE6817" s="13" t="e">
        <f ca="1">CalcTable[[#This Row],[PWC]]-CalcTable[[#This Row],[PercAmt]]-CalcTable[[#This Row],[Runoff]]</f>
        <v>#NAME?</v>
      </c>
      <c r="AF6817" s="13" t="e">
        <f ca="1">CalcTable[[#This Row],[IrrAmt]]/1000*CUR_IRR_AREA*10000/IRR_EFF</f>
        <v>#NAME?</v>
      </c>
      <c r="AG6817" s="147"/>
      <c r="AH6817" s="13"/>
      <c r="AI6817" s="50">
        <v>0</v>
      </c>
      <c r="AJ6817" s="50">
        <v>0</v>
      </c>
      <c r="AK6817" s="50">
        <v>3.9297302775341154</v>
      </c>
      <c r="AL6817" s="50">
        <v>5.3460090462876337</v>
      </c>
      <c r="AM6817" s="50"/>
      <c r="AN6817" s="50"/>
      <c r="AO6817" s="50"/>
      <c r="AP6817" s="50"/>
      <c r="AQ6817" s="50"/>
      <c r="AR6817" s="50"/>
      <c r="AS6817" s="50"/>
      <c r="AT6817" s="50"/>
      <c r="AU6817" s="50"/>
      <c r="AV6817" s="50"/>
      <c r="AW6817" s="50"/>
      <c r="AX6817" s="50">
        <f t="shared" si="2147"/>
        <v>9.2757393238217496</v>
      </c>
      <c r="AY6817" s="50"/>
      <c r="AZ6817" s="50">
        <f t="shared" si="2137"/>
        <v>214.45230942827095</v>
      </c>
      <c r="BA6817" s="50">
        <f t="shared" si="2138"/>
        <v>330.18847642130606</v>
      </c>
      <c r="BB6817" s="50">
        <f t="shared" si="2139"/>
        <v>340.40049115598566</v>
      </c>
      <c r="BC6817" s="17">
        <f t="shared" si="2140"/>
        <v>20047</v>
      </c>
      <c r="BD6817" s="50">
        <f t="shared" si="2141"/>
        <v>9.2757393238217496</v>
      </c>
      <c r="BE6817" s="50">
        <f t="shared" si="2142"/>
        <v>214.45230942827095</v>
      </c>
      <c r="BF6817" s="50">
        <f t="shared" si="2148"/>
        <v>350.77570888820838</v>
      </c>
      <c r="BG6817" s="50"/>
      <c r="BH6817" s="17">
        <f t="shared" si="2143"/>
        <v>0</v>
      </c>
      <c r="BI6817" s="17">
        <f t="shared" si="2151"/>
        <v>6817</v>
      </c>
      <c r="BJ6817" s="17">
        <f t="shared" si="2149"/>
        <v>6817</v>
      </c>
      <c r="BK6817" s="150">
        <f t="shared" si="2150"/>
        <v>38173</v>
      </c>
      <c r="BL6817" s="50" t="e">
        <f t="shared" ca="1" si="2144"/>
        <v>#NAME?</v>
      </c>
      <c r="BM6817" s="50" t="e">
        <f t="shared" ca="1" si="2145"/>
        <v>#NAME?</v>
      </c>
      <c r="BN6817" s="50" t="e">
        <f t="shared" ca="1" si="2146"/>
        <v>#NAME?</v>
      </c>
    </row>
    <row r="6818" spans="1:66" x14ac:dyDescent="0.35">
      <c r="A6818" s="48">
        <v>38174</v>
      </c>
      <c r="B6818" s="17">
        <v>2004</v>
      </c>
      <c r="C6818" s="17">
        <v>7</v>
      </c>
      <c r="D6818" s="17">
        <v>188</v>
      </c>
      <c r="E6818" s="17">
        <v>6</v>
      </c>
      <c r="F6818" s="17">
        <v>3</v>
      </c>
      <c r="G6818" s="50">
        <v>8</v>
      </c>
      <c r="H6818" s="32">
        <v>4.1522398069429194</v>
      </c>
      <c r="I6818" s="50">
        <v>9.1666666666666661</v>
      </c>
      <c r="J6818" s="13">
        <v>0</v>
      </c>
      <c r="K6818" s="13">
        <f t="shared" si="2132"/>
        <v>0</v>
      </c>
      <c r="L6818" s="13">
        <f t="shared" si="2133"/>
        <v>0</v>
      </c>
      <c r="M6818" s="13" t="e">
        <f ca="1">CalcTable[[#This Row],[IWC]]-AE6817</f>
        <v>#NAME?</v>
      </c>
      <c r="N6818" s="13" t="e">
        <f ca="1">IF(CalcTable[[#This Row],[Day of Year]]&lt;123,FCAP,AE6817)</f>
        <v>#NAME?</v>
      </c>
      <c r="O6818" s="17" t="e">
        <f ca="1">IF(IRR_DRIP,5,COUNTIF('IDET Wind Values'!C6802:G6802,"&lt;="&amp;IRR_MAXWIND))</f>
        <v>#NAME?</v>
      </c>
      <c r="P6818" s="13" t="e">
        <f ca="1">CalcTable[[#This Row],[ET_o]]*KL</f>
        <v>#NAME?</v>
      </c>
      <c r="Q6818" s="13" t="e">
        <f ca="1">IF(WILTPT&lt;=0,1,MAX(0,MIN(1,(CalcTable[[#This Row],[IWC]]-WILTPT)/(MAD-WILTPT))))</f>
        <v>#NAME?</v>
      </c>
      <c r="R6818" s="13" t="e">
        <f ca="1">CalcTable[[#This Row],[ETMult]]*CalcTable[[#This Row],[ETb]]</f>
        <v>#NAME?</v>
      </c>
      <c r="S6818" s="13" t="b">
        <f>INDEX(IRR_LIST,CalcTable[[#This Row],[Day of Week]]+1)</f>
        <v>1</v>
      </c>
      <c r="T6818" s="13">
        <f t="shared" ca="1" si="2134"/>
        <v>1.5</v>
      </c>
      <c r="U6818" s="13" t="b">
        <f ca="1">IF(CalcTable[[#This Row],[IrrPrecip]]&gt;=IC_MM,FALSE,TRUE)</f>
        <v>1</v>
      </c>
      <c r="V6818" s="13" t="b">
        <f t="shared" si="2135"/>
        <v>1</v>
      </c>
      <c r="W6818" s="13" t="e">
        <f ca="1">IF(AND(IRR_DRIP=FALSE,CalcTable[[#This Row],[IrrHours]]&lt;=0),FALSE,TRUE)</f>
        <v>#NAME?</v>
      </c>
      <c r="X6818" s="13" t="e">
        <f ca="1">AND(CalcTable[[#This Row],[IrrDay]],CalcTable[[#This Row],[IrrRain]],CalcTable[[#This Row],[IrrWarm]],CalcTable[[#This Row],[IrrWindy]])</f>
        <v>#NAME?</v>
      </c>
      <c r="Y6818" s="13" t="e">
        <f t="shared" ca="1" si="2136"/>
        <v>#NAME?</v>
      </c>
      <c r="Z6818" s="13" t="e">
        <f ca="1">CalcTable[[#This Row],[IrrHours]]/5</f>
        <v>#NAME?</v>
      </c>
      <c r="AA6818" s="13" t="e">
        <f ca="1">IF(CalcTable[[#This Row],[IrrFlag]]=FALSE,0,MAX(0,CalcTable[[#This Row],[VolRednWind]]*(FCAP*IRR_TARGET-CalcTable[[#This Row],[IWC]])))</f>
        <v>#NAME?</v>
      </c>
      <c r="AB6818" s="13" t="e">
        <f ca="1">CalcTable[[#This Row],[IWC]]+CalcTable[[#This Row],[Eff Precip]]+CalcTable[[#This Row],[IrrAmt]]-CalcTable[[#This Row],[AET]]</f>
        <v>#NAME?</v>
      </c>
      <c r="AC6818" s="13" t="e">
        <f ca="1">IF(CalcTable[[#This Row],[PWC]]&gt;FCAP,MIN(24*PERC,MIN(SAT,CalcTable[[#This Row],[PWC]])-FCAP),0)</f>
        <v>#NAME?</v>
      </c>
      <c r="AD6818" s="13" t="e">
        <f ca="1">IF(CalcTable[[#This Row],[PWC]]&gt;SAT,CalcTable[[#This Row],[PWC]]-SAT,0)</f>
        <v>#NAME?</v>
      </c>
      <c r="AE6818" s="13" t="e">
        <f ca="1">CalcTable[[#This Row],[PWC]]-CalcTable[[#This Row],[PercAmt]]-CalcTable[[#This Row],[Runoff]]</f>
        <v>#NAME?</v>
      </c>
      <c r="AF6818" s="13" t="e">
        <f ca="1">CalcTable[[#This Row],[IrrAmt]]/1000*CUR_IRR_AREA*10000/IRR_EFF</f>
        <v>#NAME?</v>
      </c>
      <c r="AG6818" s="147"/>
      <c r="AH6818" s="13"/>
      <c r="AI6818" s="50">
        <v>0</v>
      </c>
      <c r="AJ6818" s="50">
        <v>0</v>
      </c>
      <c r="AK6818" s="50">
        <v>0</v>
      </c>
      <c r="AL6818" s="50">
        <v>0</v>
      </c>
      <c r="AM6818" s="50"/>
      <c r="AN6818" s="50"/>
      <c r="AO6818" s="50"/>
      <c r="AP6818" s="50"/>
      <c r="AQ6818" s="50"/>
      <c r="AR6818" s="50"/>
      <c r="AS6818" s="50"/>
      <c r="AT6818" s="50"/>
      <c r="AU6818" s="50"/>
      <c r="AV6818" s="50"/>
      <c r="AW6818" s="50"/>
      <c r="AX6818" s="50">
        <f t="shared" si="2147"/>
        <v>0</v>
      </c>
      <c r="AY6818" s="50"/>
      <c r="AZ6818" s="50">
        <f t="shared" si="2137"/>
        <v>0</v>
      </c>
      <c r="BA6818" s="50">
        <f t="shared" si="2138"/>
        <v>0</v>
      </c>
      <c r="BB6818" s="50">
        <f t="shared" si="2139"/>
        <v>0</v>
      </c>
      <c r="BC6818" s="17">
        <f t="shared" si="2140"/>
        <v>20047</v>
      </c>
      <c r="BD6818" s="50">
        <f t="shared" si="2141"/>
        <v>0</v>
      </c>
      <c r="BE6818" s="50">
        <f t="shared" si="2142"/>
        <v>0</v>
      </c>
      <c r="BF6818" s="50">
        <f t="shared" si="2148"/>
        <v>0</v>
      </c>
      <c r="BG6818" s="50"/>
      <c r="BH6818" s="17">
        <f t="shared" si="2143"/>
        <v>0</v>
      </c>
      <c r="BI6818" s="17">
        <f t="shared" si="2151"/>
        <v>6818</v>
      </c>
      <c r="BJ6818" s="17">
        <f t="shared" si="2149"/>
        <v>6818</v>
      </c>
      <c r="BK6818" s="150">
        <f t="shared" si="2150"/>
        <v>38174</v>
      </c>
      <c r="BL6818" s="50" t="e">
        <f t="shared" ca="1" si="2144"/>
        <v>#NAME?</v>
      </c>
      <c r="BM6818" s="50" t="e">
        <f t="shared" ca="1" si="2145"/>
        <v>#NAME?</v>
      </c>
      <c r="BN6818" s="50" t="e">
        <f t="shared" ca="1" si="2146"/>
        <v>#NAME?</v>
      </c>
    </row>
    <row r="6819" spans="1:66" x14ac:dyDescent="0.35">
      <c r="A6819" s="48">
        <v>38175</v>
      </c>
      <c r="B6819" s="17">
        <v>2004</v>
      </c>
      <c r="C6819" s="17">
        <v>7</v>
      </c>
      <c r="D6819" s="17">
        <v>189</v>
      </c>
      <c r="E6819" s="17">
        <v>7</v>
      </c>
      <c r="F6819" s="17">
        <v>4</v>
      </c>
      <c r="G6819" s="50">
        <v>8.1999999999999993</v>
      </c>
      <c r="H6819" s="32">
        <v>3.1376618360633381</v>
      </c>
      <c r="I6819" s="50">
        <v>19</v>
      </c>
      <c r="J6819" s="13">
        <v>15.4</v>
      </c>
      <c r="K6819" s="13">
        <f t="shared" si="2132"/>
        <v>15.4</v>
      </c>
      <c r="L6819" s="13">
        <f t="shared" si="2133"/>
        <v>7.8000000000000007</v>
      </c>
      <c r="M6819" s="13" t="e">
        <f ca="1">CalcTable[[#This Row],[IWC]]-AE6818</f>
        <v>#NAME?</v>
      </c>
      <c r="N6819" s="13" t="e">
        <f ca="1">IF(CalcTable[[#This Row],[Day of Year]]&lt;123,FCAP,AE6818)</f>
        <v>#NAME?</v>
      </c>
      <c r="O6819" s="17" t="e">
        <f ca="1">IF(IRR_DRIP,5,COUNTIF('IDET Wind Values'!C6803:G6803,"&lt;="&amp;IRR_MAXWIND))</f>
        <v>#NAME?</v>
      </c>
      <c r="P6819" s="13" t="e">
        <f ca="1">CalcTable[[#This Row],[ET_o]]*KL</f>
        <v>#NAME?</v>
      </c>
      <c r="Q6819" s="13" t="e">
        <f ca="1">IF(WILTPT&lt;=0,1,MAX(0,MIN(1,(CalcTable[[#This Row],[IWC]]-WILTPT)/(MAD-WILTPT))))</f>
        <v>#NAME?</v>
      </c>
      <c r="R6819" s="13" t="e">
        <f ca="1">CalcTable[[#This Row],[ETMult]]*CalcTable[[#This Row],[ETb]]</f>
        <v>#NAME?</v>
      </c>
      <c r="S6819" s="13" t="b">
        <f>INDEX(IRR_LIST,CalcTable[[#This Row],[Day of Week]]+1)</f>
        <v>0</v>
      </c>
      <c r="T6819" s="13">
        <f t="shared" ca="1" si="2134"/>
        <v>0</v>
      </c>
      <c r="U6819" s="13" t="b">
        <f ca="1">IF(CalcTable[[#This Row],[IrrPrecip]]&gt;=IC_MM,FALSE,TRUE)</f>
        <v>1</v>
      </c>
      <c r="V6819" s="13" t="b">
        <f t="shared" si="2135"/>
        <v>1</v>
      </c>
      <c r="W6819" s="13" t="e">
        <f ca="1">IF(AND(IRR_DRIP=FALSE,CalcTable[[#This Row],[IrrHours]]&lt;=0),FALSE,TRUE)</f>
        <v>#NAME?</v>
      </c>
      <c r="X6819" s="13" t="e">
        <f ca="1">AND(CalcTable[[#This Row],[IrrDay]],CalcTable[[#This Row],[IrrRain]],CalcTable[[#This Row],[IrrWarm]],CalcTable[[#This Row],[IrrWindy]])</f>
        <v>#NAME?</v>
      </c>
      <c r="Y6819" s="13" t="e">
        <f t="shared" ca="1" si="2136"/>
        <v>#NAME?</v>
      </c>
      <c r="Z6819" s="13" t="e">
        <f ca="1">CalcTable[[#This Row],[IrrHours]]/5</f>
        <v>#NAME?</v>
      </c>
      <c r="AA6819" s="13" t="e">
        <f ca="1">IF(CalcTable[[#This Row],[IrrFlag]]=FALSE,0,MAX(0,CalcTable[[#This Row],[VolRednWind]]*(FCAP*IRR_TARGET-CalcTable[[#This Row],[IWC]])))</f>
        <v>#NAME?</v>
      </c>
      <c r="AB6819" s="13" t="e">
        <f ca="1">CalcTable[[#This Row],[IWC]]+CalcTable[[#This Row],[Eff Precip]]+CalcTable[[#This Row],[IrrAmt]]-CalcTable[[#This Row],[AET]]</f>
        <v>#NAME?</v>
      </c>
      <c r="AC6819" s="13" t="e">
        <f ca="1">IF(CalcTable[[#This Row],[PWC]]&gt;FCAP,MIN(24*PERC,MIN(SAT,CalcTable[[#This Row],[PWC]])-FCAP),0)</f>
        <v>#NAME?</v>
      </c>
      <c r="AD6819" s="13" t="e">
        <f ca="1">IF(CalcTable[[#This Row],[PWC]]&gt;SAT,CalcTable[[#This Row],[PWC]]-SAT,0)</f>
        <v>#NAME?</v>
      </c>
      <c r="AE6819" s="13" t="e">
        <f ca="1">CalcTable[[#This Row],[PWC]]-CalcTable[[#This Row],[PercAmt]]-CalcTable[[#This Row],[Runoff]]</f>
        <v>#NAME?</v>
      </c>
      <c r="AF6819" s="13" t="e">
        <f ca="1">CalcTable[[#This Row],[IrrAmt]]/1000*CUR_IRR_AREA*10000/IRR_EFF</f>
        <v>#NAME?</v>
      </c>
      <c r="AG6819" s="147"/>
      <c r="AH6819" s="13"/>
      <c r="AI6819" s="50">
        <v>0</v>
      </c>
      <c r="AJ6819" s="50">
        <v>0</v>
      </c>
      <c r="AK6819" s="50">
        <v>3.6059809472541349</v>
      </c>
      <c r="AL6819" s="50">
        <v>4.5637318938186056</v>
      </c>
      <c r="AM6819" s="50"/>
      <c r="AN6819" s="50"/>
      <c r="AO6819" s="50"/>
      <c r="AP6819" s="50"/>
      <c r="AQ6819" s="50"/>
      <c r="AR6819" s="50"/>
      <c r="AS6819" s="50"/>
      <c r="AT6819" s="50"/>
      <c r="AU6819" s="50"/>
      <c r="AV6819" s="50"/>
      <c r="AW6819" s="50"/>
      <c r="AX6819" s="50">
        <f t="shared" si="2147"/>
        <v>8.1697128410727409</v>
      </c>
      <c r="AY6819" s="50"/>
      <c r="AZ6819" s="50">
        <f t="shared" si="2137"/>
        <v>186.7571894450731</v>
      </c>
      <c r="BA6819" s="50">
        <f t="shared" si="2138"/>
        <v>287.54678374876335</v>
      </c>
      <c r="BB6819" s="50">
        <f t="shared" si="2139"/>
        <v>296.43998324614779</v>
      </c>
      <c r="BC6819" s="17">
        <f t="shared" si="2140"/>
        <v>20047</v>
      </c>
      <c r="BD6819" s="50">
        <f t="shared" si="2141"/>
        <v>8.1697128410727409</v>
      </c>
      <c r="BE6819" s="50">
        <f t="shared" si="2142"/>
        <v>186.7571894450731</v>
      </c>
      <c r="BF6819" s="50">
        <f t="shared" si="2148"/>
        <v>305.47530913616202</v>
      </c>
      <c r="BG6819" s="50"/>
      <c r="BH6819" s="17">
        <f t="shared" si="2143"/>
        <v>0</v>
      </c>
      <c r="BI6819" s="17">
        <f t="shared" si="2151"/>
        <v>6819</v>
      </c>
      <c r="BJ6819" s="17">
        <f t="shared" si="2149"/>
        <v>6819</v>
      </c>
      <c r="BK6819" s="150">
        <f t="shared" si="2150"/>
        <v>38175</v>
      </c>
      <c r="BL6819" s="50" t="e">
        <f t="shared" ca="1" si="2144"/>
        <v>#NAME?</v>
      </c>
      <c r="BM6819" s="50" t="e">
        <f t="shared" ca="1" si="2145"/>
        <v>#NAME?</v>
      </c>
      <c r="BN6819" s="50" t="e">
        <f t="shared" ca="1" si="2146"/>
        <v>#NAME?</v>
      </c>
    </row>
    <row r="6820" spans="1:66" x14ac:dyDescent="0.35">
      <c r="A6820" s="48">
        <v>38176</v>
      </c>
      <c r="B6820" s="17">
        <v>2004</v>
      </c>
      <c r="C6820" s="17">
        <v>7</v>
      </c>
      <c r="D6820" s="17">
        <v>190</v>
      </c>
      <c r="E6820" s="17">
        <v>8</v>
      </c>
      <c r="F6820" s="17">
        <v>5</v>
      </c>
      <c r="G6820" s="50">
        <v>8</v>
      </c>
      <c r="H6820" s="32">
        <v>3.2197404232922633</v>
      </c>
      <c r="I6820" s="50">
        <v>7.5</v>
      </c>
      <c r="J6820" s="13">
        <v>0.6</v>
      </c>
      <c r="K6820" s="13">
        <f t="shared" si="2132"/>
        <v>0.6</v>
      </c>
      <c r="L6820" s="13">
        <f t="shared" si="2133"/>
        <v>0</v>
      </c>
      <c r="M6820" s="13" t="e">
        <f ca="1">CalcTable[[#This Row],[IWC]]-AE6819</f>
        <v>#NAME?</v>
      </c>
      <c r="N6820" s="13" t="e">
        <f ca="1">IF(CalcTable[[#This Row],[Day of Year]]&lt;123,FCAP,AE6819)</f>
        <v>#NAME?</v>
      </c>
      <c r="O6820" s="17" t="e">
        <f ca="1">IF(IRR_DRIP,5,COUNTIF('IDET Wind Values'!C6804:G6804,"&lt;="&amp;IRR_MAXWIND))</f>
        <v>#NAME?</v>
      </c>
      <c r="P6820" s="13" t="e">
        <f ca="1">CalcTable[[#This Row],[ET_o]]*KL</f>
        <v>#NAME?</v>
      </c>
      <c r="Q6820" s="13" t="e">
        <f ca="1">IF(WILTPT&lt;=0,1,MAX(0,MIN(1,(CalcTable[[#This Row],[IWC]]-WILTPT)/(MAD-WILTPT))))</f>
        <v>#NAME?</v>
      </c>
      <c r="R6820" s="13" t="e">
        <f ca="1">CalcTable[[#This Row],[ETMult]]*CalcTable[[#This Row],[ETb]]</f>
        <v>#NAME?</v>
      </c>
      <c r="S6820" s="13" t="b">
        <f>INDEX(IRR_LIST,CalcTable[[#This Row],[Day of Week]]+1)</f>
        <v>1</v>
      </c>
      <c r="T6820" s="13">
        <f t="shared" ca="1" si="2134"/>
        <v>15.4</v>
      </c>
      <c r="U6820" s="13" t="b">
        <f ca="1">IF(CalcTable[[#This Row],[IrrPrecip]]&gt;=IC_MM,FALSE,TRUE)</f>
        <v>0</v>
      </c>
      <c r="V6820" s="13" t="b">
        <f t="shared" si="2135"/>
        <v>1</v>
      </c>
      <c r="W6820" s="13" t="e">
        <f ca="1">IF(AND(IRR_DRIP=FALSE,CalcTable[[#This Row],[IrrHours]]&lt;=0),FALSE,TRUE)</f>
        <v>#NAME?</v>
      </c>
      <c r="X6820" s="13" t="e">
        <f ca="1">AND(CalcTable[[#This Row],[IrrDay]],CalcTable[[#This Row],[IrrRain]],CalcTable[[#This Row],[IrrWarm]],CalcTable[[#This Row],[IrrWindy]])</f>
        <v>#NAME?</v>
      </c>
      <c r="Y6820" s="13" t="e">
        <f t="shared" ca="1" si="2136"/>
        <v>#NAME?</v>
      </c>
      <c r="Z6820" s="13" t="e">
        <f ca="1">CalcTable[[#This Row],[IrrHours]]/5</f>
        <v>#NAME?</v>
      </c>
      <c r="AA6820" s="13" t="e">
        <f ca="1">IF(CalcTable[[#This Row],[IrrFlag]]=FALSE,0,MAX(0,CalcTable[[#This Row],[VolRednWind]]*(FCAP*IRR_TARGET-CalcTable[[#This Row],[IWC]])))</f>
        <v>#NAME?</v>
      </c>
      <c r="AB6820" s="13" t="e">
        <f ca="1">CalcTable[[#This Row],[IWC]]+CalcTable[[#This Row],[Eff Precip]]+CalcTable[[#This Row],[IrrAmt]]-CalcTable[[#This Row],[AET]]</f>
        <v>#NAME?</v>
      </c>
      <c r="AC6820" s="13" t="e">
        <f ca="1">IF(CalcTable[[#This Row],[PWC]]&gt;FCAP,MIN(24*PERC,MIN(SAT,CalcTable[[#This Row],[PWC]])-FCAP),0)</f>
        <v>#NAME?</v>
      </c>
      <c r="AD6820" s="13" t="e">
        <f ca="1">IF(CalcTable[[#This Row],[PWC]]&gt;SAT,CalcTable[[#This Row],[PWC]]-SAT,0)</f>
        <v>#NAME?</v>
      </c>
      <c r="AE6820" s="13" t="e">
        <f ca="1">CalcTable[[#This Row],[PWC]]-CalcTable[[#This Row],[PercAmt]]-CalcTable[[#This Row],[Runoff]]</f>
        <v>#NAME?</v>
      </c>
      <c r="AF6820" s="13" t="e">
        <f ca="1">CalcTable[[#This Row],[IrrAmt]]/1000*CUR_IRR_AREA*10000/IRR_EFF</f>
        <v>#NAME?</v>
      </c>
      <c r="AG6820" s="147"/>
      <c r="AH6820" s="13"/>
      <c r="AI6820" s="50">
        <v>0</v>
      </c>
      <c r="AJ6820" s="50">
        <v>0</v>
      </c>
      <c r="AK6820" s="50">
        <v>0</v>
      </c>
      <c r="AL6820" s="50">
        <v>0</v>
      </c>
      <c r="AM6820" s="50"/>
      <c r="AN6820" s="50"/>
      <c r="AO6820" s="50"/>
      <c r="AP6820" s="50"/>
      <c r="AQ6820" s="50"/>
      <c r="AR6820" s="50"/>
      <c r="AS6820" s="50"/>
      <c r="AT6820" s="50"/>
      <c r="AU6820" s="50"/>
      <c r="AV6820" s="50"/>
      <c r="AW6820" s="50"/>
      <c r="AX6820" s="50">
        <f t="shared" si="2147"/>
        <v>0</v>
      </c>
      <c r="AY6820" s="50"/>
      <c r="AZ6820" s="50">
        <f t="shared" si="2137"/>
        <v>0</v>
      </c>
      <c r="BA6820" s="50">
        <f t="shared" si="2138"/>
        <v>0</v>
      </c>
      <c r="BB6820" s="50">
        <f t="shared" si="2139"/>
        <v>0</v>
      </c>
      <c r="BC6820" s="17">
        <f t="shared" si="2140"/>
        <v>20047</v>
      </c>
      <c r="BD6820" s="50">
        <f t="shared" si="2141"/>
        <v>0</v>
      </c>
      <c r="BE6820" s="50">
        <f t="shared" si="2142"/>
        <v>0</v>
      </c>
      <c r="BF6820" s="50">
        <f t="shared" si="2148"/>
        <v>0</v>
      </c>
      <c r="BG6820" s="50"/>
      <c r="BH6820" s="17">
        <f t="shared" si="2143"/>
        <v>0</v>
      </c>
      <c r="BI6820" s="17">
        <f t="shared" si="2151"/>
        <v>6820</v>
      </c>
      <c r="BJ6820" s="17">
        <f t="shared" si="2149"/>
        <v>6820</v>
      </c>
      <c r="BK6820" s="150">
        <f t="shared" si="2150"/>
        <v>38176</v>
      </c>
      <c r="BL6820" s="50" t="e">
        <f t="shared" ca="1" si="2144"/>
        <v>#NAME?</v>
      </c>
      <c r="BM6820" s="50" t="e">
        <f t="shared" ca="1" si="2145"/>
        <v>#NAME?</v>
      </c>
      <c r="BN6820" s="50" t="e">
        <f t="shared" ca="1" si="2146"/>
        <v>#NAME?</v>
      </c>
    </row>
    <row r="6821" spans="1:66" x14ac:dyDescent="0.35">
      <c r="A6821" s="48">
        <v>38177</v>
      </c>
      <c r="B6821" s="17">
        <v>2004</v>
      </c>
      <c r="C6821" s="17">
        <v>7</v>
      </c>
      <c r="D6821" s="17">
        <v>191</v>
      </c>
      <c r="E6821" s="17">
        <v>9</v>
      </c>
      <c r="F6821" s="17">
        <v>6</v>
      </c>
      <c r="G6821" s="50">
        <v>8.8000000000000007</v>
      </c>
      <c r="H6821" s="32">
        <v>3.9117275948595687</v>
      </c>
      <c r="I6821" s="50">
        <v>5.833333333333333</v>
      </c>
      <c r="J6821" s="13">
        <v>0</v>
      </c>
      <c r="K6821" s="13">
        <f t="shared" si="2132"/>
        <v>0</v>
      </c>
      <c r="L6821" s="13">
        <f t="shared" si="2133"/>
        <v>0</v>
      </c>
      <c r="M6821" s="13" t="e">
        <f ca="1">CalcTable[[#This Row],[IWC]]-AE6820</f>
        <v>#NAME?</v>
      </c>
      <c r="N6821" s="13" t="e">
        <f ca="1">IF(CalcTable[[#This Row],[Day of Year]]&lt;123,FCAP,AE6820)</f>
        <v>#NAME?</v>
      </c>
      <c r="O6821" s="17" t="e">
        <f ca="1">IF(IRR_DRIP,5,COUNTIF('IDET Wind Values'!C6805:G6805,"&lt;="&amp;IRR_MAXWIND))</f>
        <v>#NAME?</v>
      </c>
      <c r="P6821" s="13" t="e">
        <f ca="1">CalcTable[[#This Row],[ET_o]]*KL</f>
        <v>#NAME?</v>
      </c>
      <c r="Q6821" s="13" t="e">
        <f ca="1">IF(WILTPT&lt;=0,1,MAX(0,MIN(1,(CalcTable[[#This Row],[IWC]]-WILTPT)/(MAD-WILTPT))))</f>
        <v>#NAME?</v>
      </c>
      <c r="R6821" s="13" t="e">
        <f ca="1">CalcTable[[#This Row],[ETMult]]*CalcTable[[#This Row],[ETb]]</f>
        <v>#NAME?</v>
      </c>
      <c r="S6821" s="13" t="b">
        <f>INDEX(IRR_LIST,CalcTable[[#This Row],[Day of Week]]+1)</f>
        <v>0</v>
      </c>
      <c r="T6821" s="13">
        <f t="shared" ca="1" si="2134"/>
        <v>16</v>
      </c>
      <c r="U6821" s="13" t="b">
        <f ca="1">IF(CalcTable[[#This Row],[IrrPrecip]]&gt;=IC_MM,FALSE,TRUE)</f>
        <v>0</v>
      </c>
      <c r="V6821" s="13" t="b">
        <f t="shared" si="2135"/>
        <v>1</v>
      </c>
      <c r="W6821" s="13" t="e">
        <f ca="1">IF(AND(IRR_DRIP=FALSE,CalcTable[[#This Row],[IrrHours]]&lt;=0),FALSE,TRUE)</f>
        <v>#NAME?</v>
      </c>
      <c r="X6821" s="13" t="e">
        <f ca="1">AND(CalcTable[[#This Row],[IrrDay]],CalcTable[[#This Row],[IrrRain]],CalcTable[[#This Row],[IrrWarm]],CalcTable[[#This Row],[IrrWindy]])</f>
        <v>#NAME?</v>
      </c>
      <c r="Y6821" s="13" t="e">
        <f t="shared" ca="1" si="2136"/>
        <v>#NAME?</v>
      </c>
      <c r="Z6821" s="13" t="e">
        <f ca="1">CalcTable[[#This Row],[IrrHours]]/5</f>
        <v>#NAME?</v>
      </c>
      <c r="AA6821" s="13" t="e">
        <f ca="1">IF(CalcTable[[#This Row],[IrrFlag]]=FALSE,0,MAX(0,CalcTable[[#This Row],[VolRednWind]]*(FCAP*IRR_TARGET-CalcTable[[#This Row],[IWC]])))</f>
        <v>#NAME?</v>
      </c>
      <c r="AB6821" s="13" t="e">
        <f ca="1">CalcTable[[#This Row],[IWC]]+CalcTable[[#This Row],[Eff Precip]]+CalcTable[[#This Row],[IrrAmt]]-CalcTable[[#This Row],[AET]]</f>
        <v>#NAME?</v>
      </c>
      <c r="AC6821" s="13" t="e">
        <f ca="1">IF(CalcTable[[#This Row],[PWC]]&gt;FCAP,MIN(24*PERC,MIN(SAT,CalcTable[[#This Row],[PWC]])-FCAP),0)</f>
        <v>#NAME?</v>
      </c>
      <c r="AD6821" s="13" t="e">
        <f ca="1">IF(CalcTable[[#This Row],[PWC]]&gt;SAT,CalcTable[[#This Row],[PWC]]-SAT,0)</f>
        <v>#NAME?</v>
      </c>
      <c r="AE6821" s="13" t="e">
        <f ca="1">CalcTable[[#This Row],[PWC]]-CalcTable[[#This Row],[PercAmt]]-CalcTable[[#This Row],[Runoff]]</f>
        <v>#NAME?</v>
      </c>
      <c r="AF6821" s="13" t="e">
        <f ca="1">CalcTable[[#This Row],[IrrAmt]]/1000*CUR_IRR_AREA*10000/IRR_EFF</f>
        <v>#NAME?</v>
      </c>
      <c r="AG6821" s="147"/>
      <c r="AH6821" s="13"/>
      <c r="AI6821" s="50">
        <v>0</v>
      </c>
      <c r="AJ6821" s="50">
        <v>0</v>
      </c>
      <c r="AK6821" s="50">
        <v>0</v>
      </c>
      <c r="AL6821" s="50">
        <v>0</v>
      </c>
      <c r="AM6821" s="50"/>
      <c r="AN6821" s="50"/>
      <c r="AO6821" s="50"/>
      <c r="AP6821" s="50"/>
      <c r="AQ6821" s="50"/>
      <c r="AR6821" s="50"/>
      <c r="AS6821" s="50"/>
      <c r="AT6821" s="50"/>
      <c r="AU6821" s="50"/>
      <c r="AV6821" s="50"/>
      <c r="AW6821" s="50"/>
      <c r="AX6821" s="50">
        <f t="shared" si="2147"/>
        <v>0</v>
      </c>
      <c r="AY6821" s="50"/>
      <c r="AZ6821" s="50">
        <f t="shared" si="2137"/>
        <v>0</v>
      </c>
      <c r="BA6821" s="50">
        <f t="shared" si="2138"/>
        <v>0</v>
      </c>
      <c r="BB6821" s="50">
        <f t="shared" si="2139"/>
        <v>0</v>
      </c>
      <c r="BC6821" s="17">
        <f t="shared" si="2140"/>
        <v>20047</v>
      </c>
      <c r="BD6821" s="50">
        <f t="shared" si="2141"/>
        <v>0</v>
      </c>
      <c r="BE6821" s="50">
        <f t="shared" si="2142"/>
        <v>0</v>
      </c>
      <c r="BF6821" s="50">
        <f t="shared" si="2148"/>
        <v>0</v>
      </c>
      <c r="BG6821" s="50"/>
      <c r="BH6821" s="17">
        <f t="shared" si="2143"/>
        <v>0</v>
      </c>
      <c r="BI6821" s="17">
        <f t="shared" si="2151"/>
        <v>6821</v>
      </c>
      <c r="BJ6821" s="17">
        <f t="shared" si="2149"/>
        <v>6821</v>
      </c>
      <c r="BK6821" s="150">
        <f t="shared" si="2150"/>
        <v>38177</v>
      </c>
      <c r="BL6821" s="50" t="e">
        <f t="shared" ca="1" si="2144"/>
        <v>#NAME?</v>
      </c>
      <c r="BM6821" s="50" t="e">
        <f t="shared" ca="1" si="2145"/>
        <v>#NAME?</v>
      </c>
      <c r="BN6821" s="50" t="e">
        <f t="shared" ca="1" si="2146"/>
        <v>#NAME?</v>
      </c>
    </row>
    <row r="6822" spans="1:66" x14ac:dyDescent="0.35">
      <c r="A6822" s="48">
        <v>38178</v>
      </c>
      <c r="B6822" s="17">
        <v>2004</v>
      </c>
      <c r="C6822" s="17">
        <v>7</v>
      </c>
      <c r="D6822" s="17">
        <v>192</v>
      </c>
      <c r="E6822" s="17">
        <v>10</v>
      </c>
      <c r="F6822" s="17">
        <v>7</v>
      </c>
      <c r="G6822" s="50">
        <v>7.2</v>
      </c>
      <c r="H6822" s="32">
        <v>4.3380164897510261</v>
      </c>
      <c r="I6822" s="50">
        <v>2.8333333333333335</v>
      </c>
      <c r="J6822" s="13">
        <v>0</v>
      </c>
      <c r="K6822" s="13">
        <f t="shared" si="2132"/>
        <v>0</v>
      </c>
      <c r="L6822" s="13">
        <f t="shared" si="2133"/>
        <v>0</v>
      </c>
      <c r="M6822" s="13" t="e">
        <f ca="1">CalcTable[[#This Row],[IWC]]-AE6821</f>
        <v>#NAME?</v>
      </c>
      <c r="N6822" s="13" t="e">
        <f ca="1">IF(CalcTable[[#This Row],[Day of Year]]&lt;123,FCAP,AE6821)</f>
        <v>#NAME?</v>
      </c>
      <c r="O6822" s="17" t="e">
        <f ca="1">IF(IRR_DRIP,5,COUNTIF('IDET Wind Values'!C6806:G6806,"&lt;="&amp;IRR_MAXWIND))</f>
        <v>#NAME?</v>
      </c>
      <c r="P6822" s="13" t="e">
        <f ca="1">CalcTable[[#This Row],[ET_o]]*KL</f>
        <v>#NAME?</v>
      </c>
      <c r="Q6822" s="13" t="e">
        <f ca="1">IF(WILTPT&lt;=0,1,MAX(0,MIN(1,(CalcTable[[#This Row],[IWC]]-WILTPT)/(MAD-WILTPT))))</f>
        <v>#NAME?</v>
      </c>
      <c r="R6822" s="13" t="e">
        <f ca="1">CalcTable[[#This Row],[ETMult]]*CalcTable[[#This Row],[ETb]]</f>
        <v>#NAME?</v>
      </c>
      <c r="S6822" s="13" t="b">
        <f>INDEX(IRR_LIST,CalcTable[[#This Row],[Day of Week]]+1)</f>
        <v>0</v>
      </c>
      <c r="T6822" s="13">
        <f t="shared" ca="1" si="2134"/>
        <v>0.6</v>
      </c>
      <c r="U6822" s="13" t="b">
        <f ca="1">IF(CalcTable[[#This Row],[IrrPrecip]]&gt;=IC_MM,FALSE,TRUE)</f>
        <v>1</v>
      </c>
      <c r="V6822" s="13" t="b">
        <f t="shared" si="2135"/>
        <v>1</v>
      </c>
      <c r="W6822" s="13" t="e">
        <f ca="1">IF(AND(IRR_DRIP=FALSE,CalcTable[[#This Row],[IrrHours]]&lt;=0),FALSE,TRUE)</f>
        <v>#NAME?</v>
      </c>
      <c r="X6822" s="13" t="e">
        <f ca="1">AND(CalcTable[[#This Row],[IrrDay]],CalcTable[[#This Row],[IrrRain]],CalcTable[[#This Row],[IrrWarm]],CalcTable[[#This Row],[IrrWindy]])</f>
        <v>#NAME?</v>
      </c>
      <c r="Y6822" s="13" t="e">
        <f t="shared" ca="1" si="2136"/>
        <v>#NAME?</v>
      </c>
      <c r="Z6822" s="13" t="e">
        <f ca="1">CalcTable[[#This Row],[IrrHours]]/5</f>
        <v>#NAME?</v>
      </c>
      <c r="AA6822" s="13" t="e">
        <f ca="1">IF(CalcTable[[#This Row],[IrrFlag]]=FALSE,0,MAX(0,CalcTable[[#This Row],[VolRednWind]]*(FCAP*IRR_TARGET-CalcTable[[#This Row],[IWC]])))</f>
        <v>#NAME?</v>
      </c>
      <c r="AB6822" s="13" t="e">
        <f ca="1">CalcTable[[#This Row],[IWC]]+CalcTable[[#This Row],[Eff Precip]]+CalcTable[[#This Row],[IrrAmt]]-CalcTable[[#This Row],[AET]]</f>
        <v>#NAME?</v>
      </c>
      <c r="AC6822" s="13" t="e">
        <f ca="1">IF(CalcTable[[#This Row],[PWC]]&gt;FCAP,MIN(24*PERC,MIN(SAT,CalcTable[[#This Row],[PWC]])-FCAP),0)</f>
        <v>#NAME?</v>
      </c>
      <c r="AD6822" s="13" t="e">
        <f ca="1">IF(CalcTable[[#This Row],[PWC]]&gt;SAT,CalcTable[[#This Row],[PWC]]-SAT,0)</f>
        <v>#NAME?</v>
      </c>
      <c r="AE6822" s="13" t="e">
        <f ca="1">CalcTable[[#This Row],[PWC]]-CalcTable[[#This Row],[PercAmt]]-CalcTable[[#This Row],[Runoff]]</f>
        <v>#NAME?</v>
      </c>
      <c r="AF6822" s="13" t="e">
        <f ca="1">CalcTable[[#This Row],[IrrAmt]]/1000*CUR_IRR_AREA*10000/IRR_EFF</f>
        <v>#NAME?</v>
      </c>
      <c r="AG6822" s="147"/>
      <c r="AH6822" s="13"/>
      <c r="AI6822" s="50">
        <v>0</v>
      </c>
      <c r="AJ6822" s="50">
        <v>0</v>
      </c>
      <c r="AK6822" s="50">
        <v>0</v>
      </c>
      <c r="AL6822" s="50">
        <v>0</v>
      </c>
      <c r="AM6822" s="50"/>
      <c r="AN6822" s="50"/>
      <c r="AO6822" s="50"/>
      <c r="AP6822" s="50"/>
      <c r="AQ6822" s="50"/>
      <c r="AR6822" s="50"/>
      <c r="AS6822" s="50"/>
      <c r="AT6822" s="50"/>
      <c r="AU6822" s="50"/>
      <c r="AV6822" s="50"/>
      <c r="AW6822" s="50"/>
      <c r="AX6822" s="50">
        <f t="shared" si="2147"/>
        <v>0</v>
      </c>
      <c r="AY6822" s="50"/>
      <c r="AZ6822" s="50">
        <f t="shared" si="2137"/>
        <v>0</v>
      </c>
      <c r="BA6822" s="50">
        <f t="shared" si="2138"/>
        <v>0</v>
      </c>
      <c r="BB6822" s="50">
        <f t="shared" si="2139"/>
        <v>0</v>
      </c>
      <c r="BC6822" s="17">
        <f t="shared" si="2140"/>
        <v>20047</v>
      </c>
      <c r="BD6822" s="50">
        <f t="shared" si="2141"/>
        <v>0</v>
      </c>
      <c r="BE6822" s="50">
        <f t="shared" si="2142"/>
        <v>0</v>
      </c>
      <c r="BF6822" s="50">
        <f t="shared" si="2148"/>
        <v>0</v>
      </c>
      <c r="BG6822" s="50"/>
      <c r="BH6822" s="17">
        <f t="shared" si="2143"/>
        <v>0</v>
      </c>
      <c r="BI6822" s="17">
        <f t="shared" si="2151"/>
        <v>6822</v>
      </c>
      <c r="BJ6822" s="17">
        <f t="shared" si="2149"/>
        <v>6822</v>
      </c>
      <c r="BK6822" s="150">
        <f t="shared" si="2150"/>
        <v>38178</v>
      </c>
      <c r="BL6822" s="50" t="e">
        <f t="shared" ca="1" si="2144"/>
        <v>#NAME?</v>
      </c>
      <c r="BM6822" s="50" t="e">
        <f t="shared" ca="1" si="2145"/>
        <v>#NAME?</v>
      </c>
      <c r="BN6822" s="50" t="e">
        <f t="shared" ca="1" si="2146"/>
        <v>#NAME?</v>
      </c>
    </row>
    <row r="6823" spans="1:66" x14ac:dyDescent="0.35">
      <c r="A6823" s="48">
        <v>38179</v>
      </c>
      <c r="B6823" s="17">
        <v>2004</v>
      </c>
      <c r="C6823" s="17">
        <v>7</v>
      </c>
      <c r="D6823" s="17">
        <v>193</v>
      </c>
      <c r="E6823" s="17">
        <v>11</v>
      </c>
      <c r="F6823" s="17">
        <v>1</v>
      </c>
      <c r="G6823" s="50">
        <v>9.8000000000000007</v>
      </c>
      <c r="H6823" s="32">
        <v>4.4209541982888254</v>
      </c>
      <c r="I6823" s="50">
        <v>14.166666666666666</v>
      </c>
      <c r="J6823" s="13">
        <v>5</v>
      </c>
      <c r="K6823" s="13">
        <f t="shared" si="2132"/>
        <v>5</v>
      </c>
      <c r="L6823" s="13">
        <f t="shared" si="2133"/>
        <v>0</v>
      </c>
      <c r="M6823" s="13" t="e">
        <f ca="1">CalcTable[[#This Row],[IWC]]-AE6822</f>
        <v>#NAME?</v>
      </c>
      <c r="N6823" s="13" t="e">
        <f ca="1">IF(CalcTable[[#This Row],[Day of Year]]&lt;123,FCAP,AE6822)</f>
        <v>#NAME?</v>
      </c>
      <c r="O6823" s="17" t="e">
        <f ca="1">IF(IRR_DRIP,5,COUNTIF('IDET Wind Values'!C6807:G6807,"&lt;="&amp;IRR_MAXWIND))</f>
        <v>#NAME?</v>
      </c>
      <c r="P6823" s="13" t="e">
        <f ca="1">CalcTable[[#This Row],[ET_o]]*KL</f>
        <v>#NAME?</v>
      </c>
      <c r="Q6823" s="13" t="e">
        <f ca="1">IF(WILTPT&lt;=0,1,MAX(0,MIN(1,(CalcTable[[#This Row],[IWC]]-WILTPT)/(MAD-WILTPT))))</f>
        <v>#NAME?</v>
      </c>
      <c r="R6823" s="13" t="e">
        <f ca="1">CalcTable[[#This Row],[ETMult]]*CalcTable[[#This Row],[ETb]]</f>
        <v>#NAME?</v>
      </c>
      <c r="S6823" s="13" t="b">
        <f>INDEX(IRR_LIST,CalcTable[[#This Row],[Day of Week]]+1)</f>
        <v>1</v>
      </c>
      <c r="T6823" s="13">
        <f t="shared" ca="1" si="2134"/>
        <v>0</v>
      </c>
      <c r="U6823" s="13" t="b">
        <f ca="1">IF(CalcTable[[#This Row],[IrrPrecip]]&gt;=IC_MM,FALSE,TRUE)</f>
        <v>1</v>
      </c>
      <c r="V6823" s="13" t="b">
        <f t="shared" si="2135"/>
        <v>1</v>
      </c>
      <c r="W6823" s="13" t="e">
        <f ca="1">IF(AND(IRR_DRIP=FALSE,CalcTable[[#This Row],[IrrHours]]&lt;=0),FALSE,TRUE)</f>
        <v>#NAME?</v>
      </c>
      <c r="X6823" s="13" t="e">
        <f ca="1">AND(CalcTable[[#This Row],[IrrDay]],CalcTable[[#This Row],[IrrRain]],CalcTable[[#This Row],[IrrWarm]],CalcTable[[#This Row],[IrrWindy]])</f>
        <v>#NAME?</v>
      </c>
      <c r="Y6823" s="13" t="e">
        <f t="shared" ca="1" si="2136"/>
        <v>#NAME?</v>
      </c>
      <c r="Z6823" s="13" t="e">
        <f ca="1">CalcTable[[#This Row],[IrrHours]]/5</f>
        <v>#NAME?</v>
      </c>
      <c r="AA6823" s="13" t="e">
        <f ca="1">IF(CalcTable[[#This Row],[IrrFlag]]=FALSE,0,MAX(0,CalcTable[[#This Row],[VolRednWind]]*(FCAP*IRR_TARGET-CalcTable[[#This Row],[IWC]])))</f>
        <v>#NAME?</v>
      </c>
      <c r="AB6823" s="13" t="e">
        <f ca="1">CalcTable[[#This Row],[IWC]]+CalcTable[[#This Row],[Eff Precip]]+CalcTable[[#This Row],[IrrAmt]]-CalcTable[[#This Row],[AET]]</f>
        <v>#NAME?</v>
      </c>
      <c r="AC6823" s="13" t="e">
        <f ca="1">IF(CalcTable[[#This Row],[PWC]]&gt;FCAP,MIN(24*PERC,MIN(SAT,CalcTable[[#This Row],[PWC]])-FCAP),0)</f>
        <v>#NAME?</v>
      </c>
      <c r="AD6823" s="13" t="e">
        <f ca="1">IF(CalcTable[[#This Row],[PWC]]&gt;SAT,CalcTable[[#This Row],[PWC]]-SAT,0)</f>
        <v>#NAME?</v>
      </c>
      <c r="AE6823" s="13" t="e">
        <f ca="1">CalcTable[[#This Row],[PWC]]-CalcTable[[#This Row],[PercAmt]]-CalcTable[[#This Row],[Runoff]]</f>
        <v>#NAME?</v>
      </c>
      <c r="AF6823" s="13" t="e">
        <f ca="1">CalcTable[[#This Row],[IrrAmt]]/1000*CUR_IRR_AREA*10000/IRR_EFF</f>
        <v>#NAME?</v>
      </c>
      <c r="AG6823" s="147"/>
      <c r="AH6823" s="13"/>
      <c r="AI6823" s="50">
        <v>0</v>
      </c>
      <c r="AJ6823" s="50">
        <v>0</v>
      </c>
      <c r="AK6823" s="50">
        <v>0</v>
      </c>
      <c r="AL6823" s="50">
        <v>0</v>
      </c>
      <c r="AM6823" s="50"/>
      <c r="AN6823" s="50"/>
      <c r="AO6823" s="50"/>
      <c r="AP6823" s="50"/>
      <c r="AQ6823" s="50"/>
      <c r="AR6823" s="50"/>
      <c r="AS6823" s="50"/>
      <c r="AT6823" s="50"/>
      <c r="AU6823" s="50"/>
      <c r="AV6823" s="50"/>
      <c r="AW6823" s="50"/>
      <c r="AX6823" s="50">
        <f t="shared" si="2147"/>
        <v>0</v>
      </c>
      <c r="AY6823" s="50"/>
      <c r="AZ6823" s="50">
        <f t="shared" si="2137"/>
        <v>0</v>
      </c>
      <c r="BA6823" s="50">
        <f t="shared" si="2138"/>
        <v>0</v>
      </c>
      <c r="BB6823" s="50">
        <f t="shared" si="2139"/>
        <v>0</v>
      </c>
      <c r="BC6823" s="17">
        <f t="shared" si="2140"/>
        <v>20047</v>
      </c>
      <c r="BD6823" s="50">
        <f t="shared" si="2141"/>
        <v>0</v>
      </c>
      <c r="BE6823" s="50">
        <f t="shared" si="2142"/>
        <v>0</v>
      </c>
      <c r="BF6823" s="50">
        <f t="shared" si="2148"/>
        <v>0</v>
      </c>
      <c r="BG6823" s="50"/>
      <c r="BH6823" s="17">
        <f t="shared" si="2143"/>
        <v>0</v>
      </c>
      <c r="BI6823" s="17">
        <f t="shared" si="2151"/>
        <v>6823</v>
      </c>
      <c r="BJ6823" s="17">
        <f t="shared" si="2149"/>
        <v>6823</v>
      </c>
      <c r="BK6823" s="150">
        <f t="shared" si="2150"/>
        <v>38179</v>
      </c>
      <c r="BL6823" s="50" t="e">
        <f t="shared" ca="1" si="2144"/>
        <v>#NAME?</v>
      </c>
      <c r="BM6823" s="50" t="e">
        <f t="shared" ca="1" si="2145"/>
        <v>#NAME?</v>
      </c>
      <c r="BN6823" s="50" t="e">
        <f t="shared" ca="1" si="2146"/>
        <v>#NAME?</v>
      </c>
    </row>
    <row r="6824" spans="1:66" x14ac:dyDescent="0.35">
      <c r="A6824" s="48">
        <v>38180</v>
      </c>
      <c r="B6824" s="17">
        <v>2004</v>
      </c>
      <c r="C6824" s="17">
        <v>7</v>
      </c>
      <c r="D6824" s="17">
        <v>194</v>
      </c>
      <c r="E6824" s="17">
        <v>12</v>
      </c>
      <c r="F6824" s="17">
        <v>2</v>
      </c>
      <c r="G6824" s="50">
        <v>13.5</v>
      </c>
      <c r="H6824" s="32">
        <v>5.2145899575777817</v>
      </c>
      <c r="I6824" s="50">
        <v>11.333333333333334</v>
      </c>
      <c r="J6824" s="13">
        <v>0</v>
      </c>
      <c r="K6824" s="13">
        <f t="shared" si="2132"/>
        <v>0</v>
      </c>
      <c r="L6824" s="13">
        <f t="shared" si="2133"/>
        <v>0</v>
      </c>
      <c r="M6824" s="13" t="e">
        <f ca="1">CalcTable[[#This Row],[IWC]]-AE6823</f>
        <v>#NAME?</v>
      </c>
      <c r="N6824" s="13" t="e">
        <f ca="1">IF(CalcTable[[#This Row],[Day of Year]]&lt;123,FCAP,AE6823)</f>
        <v>#NAME?</v>
      </c>
      <c r="O6824" s="17" t="e">
        <f ca="1">IF(IRR_DRIP,5,COUNTIF('IDET Wind Values'!C6808:G6808,"&lt;="&amp;IRR_MAXWIND))</f>
        <v>#NAME?</v>
      </c>
      <c r="P6824" s="13" t="e">
        <f ca="1">CalcTable[[#This Row],[ET_o]]*KL</f>
        <v>#NAME?</v>
      </c>
      <c r="Q6824" s="13" t="e">
        <f ca="1">IF(WILTPT&lt;=0,1,MAX(0,MIN(1,(CalcTable[[#This Row],[IWC]]-WILTPT)/(MAD-WILTPT))))</f>
        <v>#NAME?</v>
      </c>
      <c r="R6824" s="13" t="e">
        <f ca="1">CalcTable[[#This Row],[ETMult]]*CalcTable[[#This Row],[ETb]]</f>
        <v>#NAME?</v>
      </c>
      <c r="S6824" s="13" t="b">
        <f>INDEX(IRR_LIST,CalcTable[[#This Row],[Day of Week]]+1)</f>
        <v>0</v>
      </c>
      <c r="T6824" s="13">
        <f t="shared" ca="1" si="2134"/>
        <v>5</v>
      </c>
      <c r="U6824" s="13" t="b">
        <f ca="1">IF(CalcTable[[#This Row],[IrrPrecip]]&gt;=IC_MM,FALSE,TRUE)</f>
        <v>1</v>
      </c>
      <c r="V6824" s="13" t="b">
        <f t="shared" si="2135"/>
        <v>1</v>
      </c>
      <c r="W6824" s="13" t="e">
        <f ca="1">IF(AND(IRR_DRIP=FALSE,CalcTable[[#This Row],[IrrHours]]&lt;=0),FALSE,TRUE)</f>
        <v>#NAME?</v>
      </c>
      <c r="X6824" s="13" t="e">
        <f ca="1">AND(CalcTable[[#This Row],[IrrDay]],CalcTable[[#This Row],[IrrRain]],CalcTable[[#This Row],[IrrWarm]],CalcTable[[#This Row],[IrrWindy]])</f>
        <v>#NAME?</v>
      </c>
      <c r="Y6824" s="13" t="e">
        <f t="shared" ca="1" si="2136"/>
        <v>#NAME?</v>
      </c>
      <c r="Z6824" s="13" t="e">
        <f ca="1">CalcTable[[#This Row],[IrrHours]]/5</f>
        <v>#NAME?</v>
      </c>
      <c r="AA6824" s="13" t="e">
        <f ca="1">IF(CalcTable[[#This Row],[IrrFlag]]=FALSE,0,MAX(0,CalcTable[[#This Row],[VolRednWind]]*(FCAP*IRR_TARGET-CalcTable[[#This Row],[IWC]])))</f>
        <v>#NAME?</v>
      </c>
      <c r="AB6824" s="13" t="e">
        <f ca="1">CalcTable[[#This Row],[IWC]]+CalcTable[[#This Row],[Eff Precip]]+CalcTable[[#This Row],[IrrAmt]]-CalcTable[[#This Row],[AET]]</f>
        <v>#NAME?</v>
      </c>
      <c r="AC6824" s="13" t="e">
        <f ca="1">IF(CalcTable[[#This Row],[PWC]]&gt;FCAP,MIN(24*PERC,MIN(SAT,CalcTable[[#This Row],[PWC]])-FCAP),0)</f>
        <v>#NAME?</v>
      </c>
      <c r="AD6824" s="13" t="e">
        <f ca="1">IF(CalcTable[[#This Row],[PWC]]&gt;SAT,CalcTable[[#This Row],[PWC]]-SAT,0)</f>
        <v>#NAME?</v>
      </c>
      <c r="AE6824" s="13" t="e">
        <f ca="1">CalcTable[[#This Row],[PWC]]-CalcTable[[#This Row],[PercAmt]]-CalcTable[[#This Row],[Runoff]]</f>
        <v>#NAME?</v>
      </c>
      <c r="AF6824" s="13" t="e">
        <f ca="1">CalcTable[[#This Row],[IrrAmt]]/1000*CUR_IRR_AREA*10000/IRR_EFF</f>
        <v>#NAME?</v>
      </c>
      <c r="AG6824" s="147"/>
      <c r="AH6824" s="13"/>
      <c r="AI6824" s="50">
        <v>0</v>
      </c>
      <c r="AJ6824" s="50">
        <v>0</v>
      </c>
      <c r="AK6824" s="50">
        <v>4.2578519461528215</v>
      </c>
      <c r="AL6824" s="50">
        <v>10.398811396878193</v>
      </c>
      <c r="AM6824" s="50"/>
      <c r="AN6824" s="50"/>
      <c r="AO6824" s="50"/>
      <c r="AP6824" s="50"/>
      <c r="AQ6824" s="50"/>
      <c r="AR6824" s="50"/>
      <c r="AS6824" s="50"/>
      <c r="AT6824" s="50"/>
      <c r="AU6824" s="50"/>
      <c r="AV6824" s="50"/>
      <c r="AW6824" s="50"/>
      <c r="AX6824" s="50">
        <f t="shared" si="2147"/>
        <v>14.656663343031013</v>
      </c>
      <c r="AY6824" s="50"/>
      <c r="AZ6824" s="50">
        <f t="shared" si="2137"/>
        <v>367.48029618533508</v>
      </c>
      <c r="BA6824" s="50">
        <f t="shared" si="2138"/>
        <v>565.80299571392857</v>
      </c>
      <c r="BB6824" s="50">
        <f t="shared" si="2139"/>
        <v>583.30205743703982</v>
      </c>
      <c r="BC6824" s="17">
        <f t="shared" si="2140"/>
        <v>20047</v>
      </c>
      <c r="BD6824" s="50">
        <f t="shared" si="2141"/>
        <v>14.656663343031013</v>
      </c>
      <c r="BE6824" s="50">
        <f t="shared" si="2142"/>
        <v>367.48029618533508</v>
      </c>
      <c r="BF6824" s="50">
        <f t="shared" si="2148"/>
        <v>601.08077987369336</v>
      </c>
      <c r="BG6824" s="50"/>
      <c r="BH6824" s="17">
        <f t="shared" si="2143"/>
        <v>0</v>
      </c>
      <c r="BI6824" s="17">
        <f t="shared" si="2151"/>
        <v>6824</v>
      </c>
      <c r="BJ6824" s="17">
        <f t="shared" si="2149"/>
        <v>6824</v>
      </c>
      <c r="BK6824" s="150">
        <f t="shared" si="2150"/>
        <v>38180</v>
      </c>
      <c r="BL6824" s="50" t="e">
        <f t="shared" ca="1" si="2144"/>
        <v>#NAME?</v>
      </c>
      <c r="BM6824" s="50" t="e">
        <f t="shared" ca="1" si="2145"/>
        <v>#NAME?</v>
      </c>
      <c r="BN6824" s="50" t="e">
        <f t="shared" ca="1" si="2146"/>
        <v>#NAME?</v>
      </c>
    </row>
    <row r="6825" spans="1:66" x14ac:dyDescent="0.35">
      <c r="A6825" s="48">
        <v>38181</v>
      </c>
      <c r="B6825" s="17">
        <v>2004</v>
      </c>
      <c r="C6825" s="17">
        <v>7</v>
      </c>
      <c r="D6825" s="17">
        <v>195</v>
      </c>
      <c r="E6825" s="17">
        <v>13</v>
      </c>
      <c r="F6825" s="17">
        <v>3</v>
      </c>
      <c r="G6825" s="50">
        <v>11.8</v>
      </c>
      <c r="H6825" s="32">
        <v>4.9590735498965959</v>
      </c>
      <c r="I6825" s="50">
        <v>7.833333333333333</v>
      </c>
      <c r="J6825" s="13">
        <v>0.4</v>
      </c>
      <c r="K6825" s="13">
        <f t="shared" si="2132"/>
        <v>0.4</v>
      </c>
      <c r="L6825" s="13">
        <f t="shared" si="2133"/>
        <v>0</v>
      </c>
      <c r="M6825" s="13" t="e">
        <f ca="1">CalcTable[[#This Row],[IWC]]-AE6824</f>
        <v>#NAME?</v>
      </c>
      <c r="N6825" s="13" t="e">
        <f ca="1">IF(CalcTable[[#This Row],[Day of Year]]&lt;123,FCAP,AE6824)</f>
        <v>#NAME?</v>
      </c>
      <c r="O6825" s="17" t="e">
        <f ca="1">IF(IRR_DRIP,5,COUNTIF('IDET Wind Values'!C6809:G6809,"&lt;="&amp;IRR_MAXWIND))</f>
        <v>#NAME?</v>
      </c>
      <c r="P6825" s="13" t="e">
        <f ca="1">CalcTable[[#This Row],[ET_o]]*KL</f>
        <v>#NAME?</v>
      </c>
      <c r="Q6825" s="13" t="e">
        <f ca="1">IF(WILTPT&lt;=0,1,MAX(0,MIN(1,(CalcTable[[#This Row],[IWC]]-WILTPT)/(MAD-WILTPT))))</f>
        <v>#NAME?</v>
      </c>
      <c r="R6825" s="13" t="e">
        <f ca="1">CalcTable[[#This Row],[ETMult]]*CalcTable[[#This Row],[ETb]]</f>
        <v>#NAME?</v>
      </c>
      <c r="S6825" s="13" t="b">
        <f>INDEX(IRR_LIST,CalcTable[[#This Row],[Day of Week]]+1)</f>
        <v>1</v>
      </c>
      <c r="T6825" s="13">
        <f t="shared" ca="1" si="2134"/>
        <v>5</v>
      </c>
      <c r="U6825" s="13" t="b">
        <f ca="1">IF(CalcTable[[#This Row],[IrrPrecip]]&gt;=IC_MM,FALSE,TRUE)</f>
        <v>1</v>
      </c>
      <c r="V6825" s="13" t="b">
        <f t="shared" si="2135"/>
        <v>1</v>
      </c>
      <c r="W6825" s="13" t="e">
        <f ca="1">IF(AND(IRR_DRIP=FALSE,CalcTable[[#This Row],[IrrHours]]&lt;=0),FALSE,TRUE)</f>
        <v>#NAME?</v>
      </c>
      <c r="X6825" s="13" t="e">
        <f ca="1">AND(CalcTable[[#This Row],[IrrDay]],CalcTable[[#This Row],[IrrRain]],CalcTable[[#This Row],[IrrWarm]],CalcTable[[#This Row],[IrrWindy]])</f>
        <v>#NAME?</v>
      </c>
      <c r="Y6825" s="13" t="e">
        <f t="shared" ca="1" si="2136"/>
        <v>#NAME?</v>
      </c>
      <c r="Z6825" s="13" t="e">
        <f ca="1">CalcTable[[#This Row],[IrrHours]]/5</f>
        <v>#NAME?</v>
      </c>
      <c r="AA6825" s="13" t="e">
        <f ca="1">IF(CalcTable[[#This Row],[IrrFlag]]=FALSE,0,MAX(0,CalcTable[[#This Row],[VolRednWind]]*(FCAP*IRR_TARGET-CalcTable[[#This Row],[IWC]])))</f>
        <v>#NAME?</v>
      </c>
      <c r="AB6825" s="13" t="e">
        <f ca="1">CalcTable[[#This Row],[IWC]]+CalcTable[[#This Row],[Eff Precip]]+CalcTable[[#This Row],[IrrAmt]]-CalcTable[[#This Row],[AET]]</f>
        <v>#NAME?</v>
      </c>
      <c r="AC6825" s="13" t="e">
        <f ca="1">IF(CalcTable[[#This Row],[PWC]]&gt;FCAP,MIN(24*PERC,MIN(SAT,CalcTable[[#This Row],[PWC]])-FCAP),0)</f>
        <v>#NAME?</v>
      </c>
      <c r="AD6825" s="13" t="e">
        <f ca="1">IF(CalcTable[[#This Row],[PWC]]&gt;SAT,CalcTable[[#This Row],[PWC]]-SAT,0)</f>
        <v>#NAME?</v>
      </c>
      <c r="AE6825" s="13" t="e">
        <f ca="1">CalcTable[[#This Row],[PWC]]-CalcTable[[#This Row],[PercAmt]]-CalcTable[[#This Row],[Runoff]]</f>
        <v>#NAME?</v>
      </c>
      <c r="AF6825" s="13" t="e">
        <f ca="1">CalcTable[[#This Row],[IrrAmt]]/1000*CUR_IRR_AREA*10000/IRR_EFF</f>
        <v>#NAME?</v>
      </c>
      <c r="AG6825" s="147"/>
      <c r="AH6825" s="13"/>
      <c r="AI6825" s="50">
        <v>3.144956412918908</v>
      </c>
      <c r="AJ6825" s="50">
        <v>4.317904012927726</v>
      </c>
      <c r="AK6825" s="50">
        <v>0</v>
      </c>
      <c r="AL6825" s="50">
        <v>0</v>
      </c>
      <c r="AM6825" s="50"/>
      <c r="AN6825" s="50"/>
      <c r="AO6825" s="50"/>
      <c r="AP6825" s="50"/>
      <c r="AQ6825" s="50"/>
      <c r="AR6825" s="50"/>
      <c r="AS6825" s="50"/>
      <c r="AT6825" s="50"/>
      <c r="AU6825" s="50"/>
      <c r="AV6825" s="50"/>
      <c r="AW6825" s="50"/>
      <c r="AX6825" s="50">
        <f t="shared" si="2147"/>
        <v>7.4628604258466336</v>
      </c>
      <c r="AY6825" s="50"/>
      <c r="AZ6825" s="50">
        <f t="shared" si="2137"/>
        <v>172.78454510202397</v>
      </c>
      <c r="BA6825" s="50">
        <f t="shared" si="2138"/>
        <v>279.95186565052677</v>
      </c>
      <c r="BB6825" s="50">
        <f t="shared" si="2139"/>
        <v>289.72620317934775</v>
      </c>
      <c r="BC6825" s="17">
        <f t="shared" si="2140"/>
        <v>20047</v>
      </c>
      <c r="BD6825" s="50">
        <f t="shared" si="2141"/>
        <v>7.4628604258466336</v>
      </c>
      <c r="BE6825" s="50">
        <f t="shared" si="2142"/>
        <v>172.78454510202397</v>
      </c>
      <c r="BF6825" s="50">
        <f t="shared" si="2148"/>
        <v>282.62051108086189</v>
      </c>
      <c r="BG6825" s="50"/>
      <c r="BH6825" s="17">
        <f t="shared" si="2143"/>
        <v>0</v>
      </c>
      <c r="BI6825" s="17">
        <f t="shared" si="2151"/>
        <v>6825</v>
      </c>
      <c r="BJ6825" s="17">
        <f t="shared" si="2149"/>
        <v>6825</v>
      </c>
      <c r="BK6825" s="150">
        <f t="shared" si="2150"/>
        <v>38181</v>
      </c>
      <c r="BL6825" s="50" t="e">
        <f t="shared" ca="1" si="2144"/>
        <v>#NAME?</v>
      </c>
      <c r="BM6825" s="50" t="e">
        <f t="shared" ca="1" si="2145"/>
        <v>#NAME?</v>
      </c>
      <c r="BN6825" s="50" t="e">
        <f t="shared" ca="1" si="2146"/>
        <v>#NAME?</v>
      </c>
    </row>
    <row r="6826" spans="1:66" x14ac:dyDescent="0.35">
      <c r="A6826" s="48">
        <v>38182</v>
      </c>
      <c r="B6826" s="17">
        <v>2004</v>
      </c>
      <c r="C6826" s="17">
        <v>7</v>
      </c>
      <c r="D6826" s="17">
        <v>196</v>
      </c>
      <c r="E6826" s="17">
        <v>14</v>
      </c>
      <c r="F6826" s="17">
        <v>4</v>
      </c>
      <c r="G6826" s="50">
        <v>11.7</v>
      </c>
      <c r="H6826" s="32">
        <v>4.7019141252903518</v>
      </c>
      <c r="I6826" s="50">
        <v>12.833333333333334</v>
      </c>
      <c r="J6826" s="13">
        <v>0</v>
      </c>
      <c r="K6826" s="13">
        <f t="shared" si="2132"/>
        <v>0</v>
      </c>
      <c r="L6826" s="13">
        <f t="shared" si="2133"/>
        <v>0</v>
      </c>
      <c r="M6826" s="13" t="e">
        <f ca="1">CalcTable[[#This Row],[IWC]]-AE6825</f>
        <v>#NAME?</v>
      </c>
      <c r="N6826" s="13" t="e">
        <f ca="1">IF(CalcTable[[#This Row],[Day of Year]]&lt;123,FCAP,AE6825)</f>
        <v>#NAME?</v>
      </c>
      <c r="O6826" s="17" t="e">
        <f ca="1">IF(IRR_DRIP,5,COUNTIF('IDET Wind Values'!C6810:G6810,"&lt;="&amp;IRR_MAXWIND))</f>
        <v>#NAME?</v>
      </c>
      <c r="P6826" s="13" t="e">
        <f ca="1">CalcTable[[#This Row],[ET_o]]*KL</f>
        <v>#NAME?</v>
      </c>
      <c r="Q6826" s="13" t="e">
        <f ca="1">IF(WILTPT&lt;=0,1,MAX(0,MIN(1,(CalcTable[[#This Row],[IWC]]-WILTPT)/(MAD-WILTPT))))</f>
        <v>#NAME?</v>
      </c>
      <c r="R6826" s="13" t="e">
        <f ca="1">CalcTable[[#This Row],[ETMult]]*CalcTable[[#This Row],[ETb]]</f>
        <v>#NAME?</v>
      </c>
      <c r="S6826" s="13" t="b">
        <f>INDEX(IRR_LIST,CalcTable[[#This Row],[Day of Week]]+1)</f>
        <v>0</v>
      </c>
      <c r="T6826" s="13">
        <f t="shared" ca="1" si="2134"/>
        <v>0.4</v>
      </c>
      <c r="U6826" s="13" t="b">
        <f ca="1">IF(CalcTable[[#This Row],[IrrPrecip]]&gt;=IC_MM,FALSE,TRUE)</f>
        <v>1</v>
      </c>
      <c r="V6826" s="13" t="b">
        <f t="shared" si="2135"/>
        <v>1</v>
      </c>
      <c r="W6826" s="13" t="e">
        <f ca="1">IF(AND(IRR_DRIP=FALSE,CalcTable[[#This Row],[IrrHours]]&lt;=0),FALSE,TRUE)</f>
        <v>#NAME?</v>
      </c>
      <c r="X6826" s="13" t="e">
        <f ca="1">AND(CalcTable[[#This Row],[IrrDay]],CalcTable[[#This Row],[IrrRain]],CalcTable[[#This Row],[IrrWarm]],CalcTable[[#This Row],[IrrWindy]])</f>
        <v>#NAME?</v>
      </c>
      <c r="Y6826" s="13" t="e">
        <f t="shared" ca="1" si="2136"/>
        <v>#NAME?</v>
      </c>
      <c r="Z6826" s="13" t="e">
        <f ca="1">CalcTable[[#This Row],[IrrHours]]/5</f>
        <v>#NAME?</v>
      </c>
      <c r="AA6826" s="13" t="e">
        <f ca="1">IF(CalcTable[[#This Row],[IrrFlag]]=FALSE,0,MAX(0,CalcTable[[#This Row],[VolRednWind]]*(FCAP*IRR_TARGET-CalcTable[[#This Row],[IWC]])))</f>
        <v>#NAME?</v>
      </c>
      <c r="AB6826" s="13" t="e">
        <f ca="1">CalcTable[[#This Row],[IWC]]+CalcTable[[#This Row],[Eff Precip]]+CalcTable[[#This Row],[IrrAmt]]-CalcTable[[#This Row],[AET]]</f>
        <v>#NAME?</v>
      </c>
      <c r="AC6826" s="13" t="e">
        <f ca="1">IF(CalcTable[[#This Row],[PWC]]&gt;FCAP,MIN(24*PERC,MIN(SAT,CalcTable[[#This Row],[PWC]])-FCAP),0)</f>
        <v>#NAME?</v>
      </c>
      <c r="AD6826" s="13" t="e">
        <f ca="1">IF(CalcTable[[#This Row],[PWC]]&gt;SAT,CalcTable[[#This Row],[PWC]]-SAT,0)</f>
        <v>#NAME?</v>
      </c>
      <c r="AE6826" s="13" t="e">
        <f ca="1">CalcTable[[#This Row],[PWC]]-CalcTable[[#This Row],[PercAmt]]-CalcTable[[#This Row],[Runoff]]</f>
        <v>#NAME?</v>
      </c>
      <c r="AF6826" s="13" t="e">
        <f ca="1">CalcTable[[#This Row],[IrrAmt]]/1000*CUR_IRR_AREA*10000/IRR_EFF</f>
        <v>#NAME?</v>
      </c>
      <c r="AG6826" s="147"/>
      <c r="AH6826" s="13"/>
      <c r="AI6826" s="50">
        <v>0</v>
      </c>
      <c r="AJ6826" s="50">
        <v>0</v>
      </c>
      <c r="AK6826" s="50">
        <v>3.9462996028589048</v>
      </c>
      <c r="AL6826" s="50">
        <v>5.007490452443129</v>
      </c>
      <c r="AM6826" s="50"/>
      <c r="AN6826" s="50"/>
      <c r="AO6826" s="50"/>
      <c r="AP6826" s="50"/>
      <c r="AQ6826" s="50"/>
      <c r="AR6826" s="50"/>
      <c r="AS6826" s="50"/>
      <c r="AT6826" s="50"/>
      <c r="AU6826" s="50"/>
      <c r="AV6826" s="50"/>
      <c r="AW6826" s="50"/>
      <c r="AX6826" s="50">
        <f t="shared" si="2147"/>
        <v>8.9537900553020329</v>
      </c>
      <c r="AY6826" s="50"/>
      <c r="AZ6826" s="50">
        <f t="shared" si="2137"/>
        <v>204.76544744692904</v>
      </c>
      <c r="BA6826" s="50">
        <f t="shared" si="2138"/>
        <v>315.27378416431935</v>
      </c>
      <c r="BB6826" s="50">
        <f t="shared" si="2139"/>
        <v>325.0245197570303</v>
      </c>
      <c r="BC6826" s="17">
        <f t="shared" si="2140"/>
        <v>20047</v>
      </c>
      <c r="BD6826" s="50">
        <f t="shared" si="2141"/>
        <v>8.9537900553020329</v>
      </c>
      <c r="BE6826" s="50">
        <f t="shared" si="2142"/>
        <v>204.76544744692904</v>
      </c>
      <c r="BF6826" s="50">
        <f t="shared" si="2148"/>
        <v>334.93108642894799</v>
      </c>
      <c r="BG6826" s="50"/>
      <c r="BH6826" s="17">
        <f t="shared" si="2143"/>
        <v>0</v>
      </c>
      <c r="BI6826" s="17">
        <f t="shared" si="2151"/>
        <v>6826</v>
      </c>
      <c r="BJ6826" s="17">
        <f t="shared" si="2149"/>
        <v>6826</v>
      </c>
      <c r="BK6826" s="150">
        <f t="shared" si="2150"/>
        <v>38182</v>
      </c>
      <c r="BL6826" s="50" t="e">
        <f t="shared" ca="1" si="2144"/>
        <v>#NAME?</v>
      </c>
      <c r="BM6826" s="50" t="e">
        <f t="shared" ca="1" si="2145"/>
        <v>#NAME?</v>
      </c>
      <c r="BN6826" s="50" t="e">
        <f t="shared" ca="1" si="2146"/>
        <v>#NAME?</v>
      </c>
    </row>
    <row r="6827" spans="1:66" x14ac:dyDescent="0.35">
      <c r="A6827" s="48">
        <v>38183</v>
      </c>
      <c r="B6827" s="17">
        <v>2004</v>
      </c>
      <c r="C6827" s="17">
        <v>7</v>
      </c>
      <c r="D6827" s="17">
        <v>197</v>
      </c>
      <c r="E6827" s="17">
        <v>15</v>
      </c>
      <c r="F6827" s="17">
        <v>5</v>
      </c>
      <c r="G6827" s="50">
        <v>14.3</v>
      </c>
      <c r="H6827" s="32">
        <v>5.02914033499576</v>
      </c>
      <c r="I6827" s="50">
        <v>7.666666666666667</v>
      </c>
      <c r="J6827" s="13">
        <v>1.8</v>
      </c>
      <c r="K6827" s="13">
        <f t="shared" si="2132"/>
        <v>1.8</v>
      </c>
      <c r="L6827" s="13">
        <f t="shared" si="2133"/>
        <v>0</v>
      </c>
      <c r="M6827" s="13" t="e">
        <f ca="1">CalcTable[[#This Row],[IWC]]-AE6826</f>
        <v>#NAME?</v>
      </c>
      <c r="N6827" s="13" t="e">
        <f ca="1">IF(CalcTable[[#This Row],[Day of Year]]&lt;123,FCAP,AE6826)</f>
        <v>#NAME?</v>
      </c>
      <c r="O6827" s="17" t="e">
        <f ca="1">IF(IRR_DRIP,5,COUNTIF('IDET Wind Values'!C6811:G6811,"&lt;="&amp;IRR_MAXWIND))</f>
        <v>#NAME?</v>
      </c>
      <c r="P6827" s="13" t="e">
        <f ca="1">CalcTable[[#This Row],[ET_o]]*KL</f>
        <v>#NAME?</v>
      </c>
      <c r="Q6827" s="13" t="e">
        <f ca="1">IF(WILTPT&lt;=0,1,MAX(0,MIN(1,(CalcTable[[#This Row],[IWC]]-WILTPT)/(MAD-WILTPT))))</f>
        <v>#NAME?</v>
      </c>
      <c r="R6827" s="13" t="e">
        <f ca="1">CalcTable[[#This Row],[ETMult]]*CalcTable[[#This Row],[ETb]]</f>
        <v>#NAME?</v>
      </c>
      <c r="S6827" s="13" t="b">
        <f>INDEX(IRR_LIST,CalcTable[[#This Row],[Day of Week]]+1)</f>
        <v>1</v>
      </c>
      <c r="T6827" s="13">
        <f t="shared" ca="1" si="2134"/>
        <v>0.4</v>
      </c>
      <c r="U6827" s="13" t="b">
        <f ca="1">IF(CalcTable[[#This Row],[IrrPrecip]]&gt;=IC_MM,FALSE,TRUE)</f>
        <v>1</v>
      </c>
      <c r="V6827" s="13" t="b">
        <f t="shared" si="2135"/>
        <v>1</v>
      </c>
      <c r="W6827" s="13" t="e">
        <f ca="1">IF(AND(IRR_DRIP=FALSE,CalcTable[[#This Row],[IrrHours]]&lt;=0),FALSE,TRUE)</f>
        <v>#NAME?</v>
      </c>
      <c r="X6827" s="13" t="e">
        <f ca="1">AND(CalcTable[[#This Row],[IrrDay]],CalcTable[[#This Row],[IrrRain]],CalcTable[[#This Row],[IrrWarm]],CalcTable[[#This Row],[IrrWindy]])</f>
        <v>#NAME?</v>
      </c>
      <c r="Y6827" s="13" t="e">
        <f t="shared" ca="1" si="2136"/>
        <v>#NAME?</v>
      </c>
      <c r="Z6827" s="13" t="e">
        <f ca="1">CalcTable[[#This Row],[IrrHours]]/5</f>
        <v>#NAME?</v>
      </c>
      <c r="AA6827" s="13" t="e">
        <f ca="1">IF(CalcTable[[#This Row],[IrrFlag]]=FALSE,0,MAX(0,CalcTable[[#This Row],[VolRednWind]]*(FCAP*IRR_TARGET-CalcTable[[#This Row],[IWC]])))</f>
        <v>#NAME?</v>
      </c>
      <c r="AB6827" s="13" t="e">
        <f ca="1">CalcTable[[#This Row],[IWC]]+CalcTable[[#This Row],[Eff Precip]]+CalcTable[[#This Row],[IrrAmt]]-CalcTable[[#This Row],[AET]]</f>
        <v>#NAME?</v>
      </c>
      <c r="AC6827" s="13" t="e">
        <f ca="1">IF(CalcTable[[#This Row],[PWC]]&gt;FCAP,MIN(24*PERC,MIN(SAT,CalcTable[[#This Row],[PWC]])-FCAP),0)</f>
        <v>#NAME?</v>
      </c>
      <c r="AD6827" s="13" t="e">
        <f ca="1">IF(CalcTable[[#This Row],[PWC]]&gt;SAT,CalcTable[[#This Row],[PWC]]-SAT,0)</f>
        <v>#NAME?</v>
      </c>
      <c r="AE6827" s="13" t="e">
        <f ca="1">CalcTable[[#This Row],[PWC]]-CalcTable[[#This Row],[PercAmt]]-CalcTable[[#This Row],[Runoff]]</f>
        <v>#NAME?</v>
      </c>
      <c r="AF6827" s="13" t="e">
        <f ca="1">CalcTable[[#This Row],[IrrAmt]]/1000*CUR_IRR_AREA*10000/IRR_EFF</f>
        <v>#NAME?</v>
      </c>
      <c r="AG6827" s="147"/>
      <c r="AH6827" s="13"/>
      <c r="AI6827" s="50">
        <v>9.1170331424359023</v>
      </c>
      <c r="AJ6827" s="50">
        <v>14.278489453414503</v>
      </c>
      <c r="AK6827" s="50">
        <v>0</v>
      </c>
      <c r="AL6827" s="50">
        <v>0</v>
      </c>
      <c r="AM6827" s="50"/>
      <c r="AN6827" s="50"/>
      <c r="AO6827" s="50"/>
      <c r="AP6827" s="50"/>
      <c r="AQ6827" s="50"/>
      <c r="AR6827" s="50"/>
      <c r="AS6827" s="50"/>
      <c r="AT6827" s="50"/>
      <c r="AU6827" s="50"/>
      <c r="AV6827" s="50"/>
      <c r="AW6827" s="50"/>
      <c r="AX6827" s="50">
        <f t="shared" si="2147"/>
        <v>23.395522595850405</v>
      </c>
      <c r="AY6827" s="50"/>
      <c r="AZ6827" s="50">
        <f t="shared" si="2137"/>
        <v>552.55217672255208</v>
      </c>
      <c r="BA6827" s="50">
        <f t="shared" si="2138"/>
        <v>896.7808388329089</v>
      </c>
      <c r="BB6827" s="50">
        <f t="shared" si="2139"/>
        <v>928.20683614489235</v>
      </c>
      <c r="BC6827" s="17">
        <f t="shared" si="2140"/>
        <v>20047</v>
      </c>
      <c r="BD6827" s="50">
        <f t="shared" si="2141"/>
        <v>23.395522595850405</v>
      </c>
      <c r="BE6827" s="50">
        <f t="shared" si="2142"/>
        <v>552.55217672255208</v>
      </c>
      <c r="BF6827" s="50">
        <f t="shared" si="2148"/>
        <v>903.79946014246343</v>
      </c>
      <c r="BG6827" s="50"/>
      <c r="BH6827" s="17">
        <f t="shared" si="2143"/>
        <v>0</v>
      </c>
      <c r="BI6827" s="17">
        <f t="shared" si="2151"/>
        <v>6827</v>
      </c>
      <c r="BJ6827" s="17">
        <f t="shared" si="2149"/>
        <v>6827</v>
      </c>
      <c r="BK6827" s="150">
        <f t="shared" si="2150"/>
        <v>38183</v>
      </c>
      <c r="BL6827" s="50" t="e">
        <f t="shared" ca="1" si="2144"/>
        <v>#NAME?</v>
      </c>
      <c r="BM6827" s="50" t="e">
        <f t="shared" ca="1" si="2145"/>
        <v>#NAME?</v>
      </c>
      <c r="BN6827" s="50" t="e">
        <f t="shared" ca="1" si="2146"/>
        <v>#NAME?</v>
      </c>
    </row>
    <row r="6828" spans="1:66" x14ac:dyDescent="0.35">
      <c r="A6828" s="48">
        <v>38184</v>
      </c>
      <c r="B6828" s="17">
        <v>2004</v>
      </c>
      <c r="C6828" s="17">
        <v>7</v>
      </c>
      <c r="D6828" s="17">
        <v>198</v>
      </c>
      <c r="E6828" s="17">
        <v>16</v>
      </c>
      <c r="F6828" s="17">
        <v>6</v>
      </c>
      <c r="G6828" s="50">
        <v>11.1</v>
      </c>
      <c r="H6828" s="32">
        <v>4.8770420313854359</v>
      </c>
      <c r="I6828" s="50">
        <v>6.666666666666667</v>
      </c>
      <c r="J6828" s="13">
        <v>0</v>
      </c>
      <c r="K6828" s="13">
        <f t="shared" si="2132"/>
        <v>0</v>
      </c>
      <c r="L6828" s="13">
        <f t="shared" si="2133"/>
        <v>0</v>
      </c>
      <c r="M6828" s="13" t="e">
        <f ca="1">CalcTable[[#This Row],[IWC]]-AE6827</f>
        <v>#NAME?</v>
      </c>
      <c r="N6828" s="13" t="e">
        <f ca="1">IF(CalcTable[[#This Row],[Day of Year]]&lt;123,FCAP,AE6827)</f>
        <v>#NAME?</v>
      </c>
      <c r="O6828" s="17" t="e">
        <f ca="1">IF(IRR_DRIP,5,COUNTIF('IDET Wind Values'!C6812:G6812,"&lt;="&amp;IRR_MAXWIND))</f>
        <v>#NAME?</v>
      </c>
      <c r="P6828" s="13" t="e">
        <f ca="1">CalcTable[[#This Row],[ET_o]]*KL</f>
        <v>#NAME?</v>
      </c>
      <c r="Q6828" s="13" t="e">
        <f ca="1">IF(WILTPT&lt;=0,1,MAX(0,MIN(1,(CalcTable[[#This Row],[IWC]]-WILTPT)/(MAD-WILTPT))))</f>
        <v>#NAME?</v>
      </c>
      <c r="R6828" s="13" t="e">
        <f ca="1">CalcTable[[#This Row],[ETMult]]*CalcTable[[#This Row],[ETb]]</f>
        <v>#NAME?</v>
      </c>
      <c r="S6828" s="13" t="b">
        <f>INDEX(IRR_LIST,CalcTable[[#This Row],[Day of Week]]+1)</f>
        <v>0</v>
      </c>
      <c r="T6828" s="13">
        <f t="shared" ca="1" si="2134"/>
        <v>1.8</v>
      </c>
      <c r="U6828" s="13" t="b">
        <f ca="1">IF(CalcTable[[#This Row],[IrrPrecip]]&gt;=IC_MM,FALSE,TRUE)</f>
        <v>1</v>
      </c>
      <c r="V6828" s="13" t="b">
        <f t="shared" si="2135"/>
        <v>1</v>
      </c>
      <c r="W6828" s="13" t="e">
        <f ca="1">IF(AND(IRR_DRIP=FALSE,CalcTable[[#This Row],[IrrHours]]&lt;=0),FALSE,TRUE)</f>
        <v>#NAME?</v>
      </c>
      <c r="X6828" s="13" t="e">
        <f ca="1">AND(CalcTable[[#This Row],[IrrDay]],CalcTable[[#This Row],[IrrRain]],CalcTable[[#This Row],[IrrWarm]],CalcTable[[#This Row],[IrrWindy]])</f>
        <v>#NAME?</v>
      </c>
      <c r="Y6828" s="13" t="e">
        <f t="shared" ca="1" si="2136"/>
        <v>#NAME?</v>
      </c>
      <c r="Z6828" s="13" t="e">
        <f ca="1">CalcTable[[#This Row],[IrrHours]]/5</f>
        <v>#NAME?</v>
      </c>
      <c r="AA6828" s="13" t="e">
        <f ca="1">IF(CalcTable[[#This Row],[IrrFlag]]=FALSE,0,MAX(0,CalcTable[[#This Row],[VolRednWind]]*(FCAP*IRR_TARGET-CalcTable[[#This Row],[IWC]])))</f>
        <v>#NAME?</v>
      </c>
      <c r="AB6828" s="13" t="e">
        <f ca="1">CalcTable[[#This Row],[IWC]]+CalcTable[[#This Row],[Eff Precip]]+CalcTable[[#This Row],[IrrAmt]]-CalcTable[[#This Row],[AET]]</f>
        <v>#NAME?</v>
      </c>
      <c r="AC6828" s="13" t="e">
        <f ca="1">IF(CalcTable[[#This Row],[PWC]]&gt;FCAP,MIN(24*PERC,MIN(SAT,CalcTable[[#This Row],[PWC]])-FCAP),0)</f>
        <v>#NAME?</v>
      </c>
      <c r="AD6828" s="13" t="e">
        <f ca="1">IF(CalcTable[[#This Row],[PWC]]&gt;SAT,CalcTable[[#This Row],[PWC]]-SAT,0)</f>
        <v>#NAME?</v>
      </c>
      <c r="AE6828" s="13" t="e">
        <f ca="1">CalcTable[[#This Row],[PWC]]-CalcTable[[#This Row],[PercAmt]]-CalcTable[[#This Row],[Runoff]]</f>
        <v>#NAME?</v>
      </c>
      <c r="AF6828" s="13" t="e">
        <f ca="1">CalcTable[[#This Row],[IrrAmt]]/1000*CUR_IRR_AREA*10000/IRR_EFF</f>
        <v>#NAME?</v>
      </c>
      <c r="AG6828" s="147"/>
      <c r="AH6828" s="13"/>
      <c r="AI6828" s="50">
        <v>0</v>
      </c>
      <c r="AJ6828" s="50">
        <v>0</v>
      </c>
      <c r="AK6828" s="50">
        <v>0</v>
      </c>
      <c r="AL6828" s="50">
        <v>5.3520799531573644</v>
      </c>
      <c r="AM6828" s="50"/>
      <c r="AN6828" s="50"/>
      <c r="AO6828" s="50"/>
      <c r="AP6828" s="50"/>
      <c r="AQ6828" s="50"/>
      <c r="AR6828" s="50"/>
      <c r="AS6828" s="50"/>
      <c r="AT6828" s="50"/>
      <c r="AU6828" s="50"/>
      <c r="AV6828" s="50"/>
      <c r="AW6828" s="50"/>
      <c r="AX6828" s="50">
        <f t="shared" si="2147"/>
        <v>5.3520799531573644</v>
      </c>
      <c r="AY6828" s="50"/>
      <c r="AZ6828" s="50">
        <f t="shared" si="2137"/>
        <v>156.99434529261603</v>
      </c>
      <c r="BA6828" s="50">
        <f t="shared" si="2138"/>
        <v>241.72145227593262</v>
      </c>
      <c r="BB6828" s="50">
        <f t="shared" si="2139"/>
        <v>249.19737348034292</v>
      </c>
      <c r="BC6828" s="17">
        <f t="shared" si="2140"/>
        <v>20047</v>
      </c>
      <c r="BD6828" s="50">
        <f t="shared" si="2141"/>
        <v>5.3520799531573644</v>
      </c>
      <c r="BE6828" s="50">
        <f t="shared" si="2142"/>
        <v>156.99434529261603</v>
      </c>
      <c r="BF6828" s="50">
        <f t="shared" si="2148"/>
        <v>256.79277088819163</v>
      </c>
      <c r="BG6828" s="50"/>
      <c r="BH6828" s="17">
        <f t="shared" si="2143"/>
        <v>0</v>
      </c>
      <c r="BI6828" s="17">
        <f t="shared" si="2151"/>
        <v>6828</v>
      </c>
      <c r="BJ6828" s="17">
        <f t="shared" si="2149"/>
        <v>6828</v>
      </c>
      <c r="BK6828" s="150">
        <f t="shared" si="2150"/>
        <v>38184</v>
      </c>
      <c r="BL6828" s="50" t="e">
        <f t="shared" ca="1" si="2144"/>
        <v>#NAME?</v>
      </c>
      <c r="BM6828" s="50" t="e">
        <f t="shared" ca="1" si="2145"/>
        <v>#NAME?</v>
      </c>
      <c r="BN6828" s="50" t="e">
        <f t="shared" ca="1" si="2146"/>
        <v>#NAME?</v>
      </c>
    </row>
    <row r="6829" spans="1:66" x14ac:dyDescent="0.35">
      <c r="A6829" s="48">
        <v>38185</v>
      </c>
      <c r="B6829" s="17">
        <v>2004</v>
      </c>
      <c r="C6829" s="17">
        <v>7</v>
      </c>
      <c r="D6829" s="17">
        <v>199</v>
      </c>
      <c r="E6829" s="17">
        <v>17</v>
      </c>
      <c r="F6829" s="17">
        <v>7</v>
      </c>
      <c r="G6829" s="50">
        <v>12.9</v>
      </c>
      <c r="H6829" s="32">
        <v>6.2920574220542091</v>
      </c>
      <c r="I6829" s="50">
        <v>7.666666666666667</v>
      </c>
      <c r="J6829" s="13">
        <v>0</v>
      </c>
      <c r="K6829" s="13">
        <f t="shared" si="2132"/>
        <v>0</v>
      </c>
      <c r="L6829" s="13">
        <f t="shared" si="2133"/>
        <v>0</v>
      </c>
      <c r="M6829" s="13" t="e">
        <f ca="1">CalcTable[[#This Row],[IWC]]-AE6828</f>
        <v>#NAME?</v>
      </c>
      <c r="N6829" s="13" t="e">
        <f ca="1">IF(CalcTable[[#This Row],[Day of Year]]&lt;123,FCAP,AE6828)</f>
        <v>#NAME?</v>
      </c>
      <c r="O6829" s="17" t="e">
        <f ca="1">IF(IRR_DRIP,5,COUNTIF('IDET Wind Values'!C6813:G6813,"&lt;="&amp;IRR_MAXWIND))</f>
        <v>#NAME?</v>
      </c>
      <c r="P6829" s="13" t="e">
        <f ca="1">CalcTable[[#This Row],[ET_o]]*KL</f>
        <v>#NAME?</v>
      </c>
      <c r="Q6829" s="13" t="e">
        <f ca="1">IF(WILTPT&lt;=0,1,MAX(0,MIN(1,(CalcTable[[#This Row],[IWC]]-WILTPT)/(MAD-WILTPT))))</f>
        <v>#NAME?</v>
      </c>
      <c r="R6829" s="13" t="e">
        <f ca="1">CalcTable[[#This Row],[ETMult]]*CalcTable[[#This Row],[ETb]]</f>
        <v>#NAME?</v>
      </c>
      <c r="S6829" s="13" t="b">
        <f>INDEX(IRR_LIST,CalcTable[[#This Row],[Day of Week]]+1)</f>
        <v>0</v>
      </c>
      <c r="T6829" s="13">
        <f t="shared" ca="1" si="2134"/>
        <v>1.8</v>
      </c>
      <c r="U6829" s="13" t="b">
        <f ca="1">IF(CalcTable[[#This Row],[IrrPrecip]]&gt;=IC_MM,FALSE,TRUE)</f>
        <v>1</v>
      </c>
      <c r="V6829" s="13" t="b">
        <f t="shared" si="2135"/>
        <v>1</v>
      </c>
      <c r="W6829" s="13" t="e">
        <f ca="1">IF(AND(IRR_DRIP=FALSE,CalcTable[[#This Row],[IrrHours]]&lt;=0),FALSE,TRUE)</f>
        <v>#NAME?</v>
      </c>
      <c r="X6829" s="13" t="e">
        <f ca="1">AND(CalcTable[[#This Row],[IrrDay]],CalcTable[[#This Row],[IrrRain]],CalcTable[[#This Row],[IrrWarm]],CalcTable[[#This Row],[IrrWindy]])</f>
        <v>#NAME?</v>
      </c>
      <c r="Y6829" s="13" t="e">
        <f t="shared" ca="1" si="2136"/>
        <v>#NAME?</v>
      </c>
      <c r="Z6829" s="13" t="e">
        <f ca="1">CalcTable[[#This Row],[IrrHours]]/5</f>
        <v>#NAME?</v>
      </c>
      <c r="AA6829" s="13" t="e">
        <f ca="1">IF(CalcTable[[#This Row],[IrrFlag]]=FALSE,0,MAX(0,CalcTable[[#This Row],[VolRednWind]]*(FCAP*IRR_TARGET-CalcTable[[#This Row],[IWC]])))</f>
        <v>#NAME?</v>
      </c>
      <c r="AB6829" s="13" t="e">
        <f ca="1">CalcTable[[#This Row],[IWC]]+CalcTable[[#This Row],[Eff Precip]]+CalcTable[[#This Row],[IrrAmt]]-CalcTable[[#This Row],[AET]]</f>
        <v>#NAME?</v>
      </c>
      <c r="AC6829" s="13" t="e">
        <f ca="1">IF(CalcTable[[#This Row],[PWC]]&gt;FCAP,MIN(24*PERC,MIN(SAT,CalcTable[[#This Row],[PWC]])-FCAP),0)</f>
        <v>#NAME?</v>
      </c>
      <c r="AD6829" s="13" t="e">
        <f ca="1">IF(CalcTable[[#This Row],[PWC]]&gt;SAT,CalcTable[[#This Row],[PWC]]-SAT,0)</f>
        <v>#NAME?</v>
      </c>
      <c r="AE6829" s="13" t="e">
        <f ca="1">CalcTable[[#This Row],[PWC]]-CalcTable[[#This Row],[PercAmt]]-CalcTable[[#This Row],[Runoff]]</f>
        <v>#NAME?</v>
      </c>
      <c r="AF6829" s="13" t="e">
        <f ca="1">CalcTable[[#This Row],[IrrAmt]]/1000*CUR_IRR_AREA*10000/IRR_EFF</f>
        <v>#NAME?</v>
      </c>
      <c r="AG6829" s="147"/>
      <c r="AH6829" s="13"/>
      <c r="AI6829" s="50">
        <v>0</v>
      </c>
      <c r="AJ6829" s="50">
        <v>0</v>
      </c>
      <c r="AK6829" s="50">
        <v>0</v>
      </c>
      <c r="AL6829" s="50">
        <v>0</v>
      </c>
      <c r="AM6829" s="50"/>
      <c r="AN6829" s="50"/>
      <c r="AO6829" s="50"/>
      <c r="AP6829" s="50"/>
      <c r="AQ6829" s="50"/>
      <c r="AR6829" s="50"/>
      <c r="AS6829" s="50"/>
      <c r="AT6829" s="50"/>
      <c r="AU6829" s="50"/>
      <c r="AV6829" s="50"/>
      <c r="AW6829" s="50"/>
      <c r="AX6829" s="50">
        <f t="shared" si="2147"/>
        <v>0</v>
      </c>
      <c r="AY6829" s="50"/>
      <c r="AZ6829" s="50">
        <f t="shared" si="2137"/>
        <v>0</v>
      </c>
      <c r="BA6829" s="50">
        <f t="shared" si="2138"/>
        <v>0</v>
      </c>
      <c r="BB6829" s="50">
        <f t="shared" si="2139"/>
        <v>0</v>
      </c>
      <c r="BC6829" s="17">
        <f t="shared" si="2140"/>
        <v>20047</v>
      </c>
      <c r="BD6829" s="50">
        <f t="shared" si="2141"/>
        <v>0</v>
      </c>
      <c r="BE6829" s="50">
        <f t="shared" si="2142"/>
        <v>0</v>
      </c>
      <c r="BF6829" s="50">
        <f t="shared" si="2148"/>
        <v>0</v>
      </c>
      <c r="BG6829" s="50"/>
      <c r="BH6829" s="17">
        <f t="shared" si="2143"/>
        <v>0</v>
      </c>
      <c r="BI6829" s="17">
        <f t="shared" si="2151"/>
        <v>6829</v>
      </c>
      <c r="BJ6829" s="17">
        <f t="shared" si="2149"/>
        <v>6829</v>
      </c>
      <c r="BK6829" s="150">
        <f t="shared" si="2150"/>
        <v>38185</v>
      </c>
      <c r="BL6829" s="50" t="e">
        <f t="shared" ca="1" si="2144"/>
        <v>#NAME?</v>
      </c>
      <c r="BM6829" s="50" t="e">
        <f t="shared" ca="1" si="2145"/>
        <v>#NAME?</v>
      </c>
      <c r="BN6829" s="50" t="e">
        <f t="shared" ca="1" si="2146"/>
        <v>#NAME?</v>
      </c>
    </row>
    <row r="6830" spans="1:66" x14ac:dyDescent="0.35">
      <c r="A6830" s="48">
        <v>38186</v>
      </c>
      <c r="B6830" s="17">
        <v>2004</v>
      </c>
      <c r="C6830" s="17">
        <v>7</v>
      </c>
      <c r="D6830" s="17">
        <v>200</v>
      </c>
      <c r="E6830" s="17">
        <v>18</v>
      </c>
      <c r="F6830" s="17">
        <v>1</v>
      </c>
      <c r="G6830" s="50">
        <v>17</v>
      </c>
      <c r="H6830" s="32">
        <v>6.4830421923963204</v>
      </c>
      <c r="I6830" s="50">
        <v>14.666666666666666</v>
      </c>
      <c r="J6830" s="13">
        <v>0</v>
      </c>
      <c r="K6830" s="13">
        <f t="shared" si="2132"/>
        <v>0</v>
      </c>
      <c r="L6830" s="13">
        <f t="shared" si="2133"/>
        <v>0</v>
      </c>
      <c r="M6830" s="13" t="e">
        <f ca="1">CalcTable[[#This Row],[IWC]]-AE6829</f>
        <v>#NAME?</v>
      </c>
      <c r="N6830" s="13" t="e">
        <f ca="1">IF(CalcTable[[#This Row],[Day of Year]]&lt;123,FCAP,AE6829)</f>
        <v>#NAME?</v>
      </c>
      <c r="O6830" s="17" t="e">
        <f ca="1">IF(IRR_DRIP,5,COUNTIF('IDET Wind Values'!C6814:G6814,"&lt;="&amp;IRR_MAXWIND))</f>
        <v>#NAME?</v>
      </c>
      <c r="P6830" s="13" t="e">
        <f ca="1">CalcTable[[#This Row],[ET_o]]*KL</f>
        <v>#NAME?</v>
      </c>
      <c r="Q6830" s="13" t="e">
        <f ca="1">IF(WILTPT&lt;=0,1,MAX(0,MIN(1,(CalcTable[[#This Row],[IWC]]-WILTPT)/(MAD-WILTPT))))</f>
        <v>#NAME?</v>
      </c>
      <c r="R6830" s="13" t="e">
        <f ca="1">CalcTable[[#This Row],[ETMult]]*CalcTable[[#This Row],[ETb]]</f>
        <v>#NAME?</v>
      </c>
      <c r="S6830" s="13" t="b">
        <f>INDEX(IRR_LIST,CalcTable[[#This Row],[Day of Week]]+1)</f>
        <v>1</v>
      </c>
      <c r="T6830" s="13">
        <f t="shared" ca="1" si="2134"/>
        <v>0</v>
      </c>
      <c r="U6830" s="13" t="b">
        <f ca="1">IF(CalcTable[[#This Row],[IrrPrecip]]&gt;=IC_MM,FALSE,TRUE)</f>
        <v>1</v>
      </c>
      <c r="V6830" s="13" t="b">
        <f t="shared" si="2135"/>
        <v>1</v>
      </c>
      <c r="W6830" s="13" t="e">
        <f ca="1">IF(AND(IRR_DRIP=FALSE,CalcTable[[#This Row],[IrrHours]]&lt;=0),FALSE,TRUE)</f>
        <v>#NAME?</v>
      </c>
      <c r="X6830" s="13" t="e">
        <f ca="1">AND(CalcTable[[#This Row],[IrrDay]],CalcTable[[#This Row],[IrrRain]],CalcTable[[#This Row],[IrrWarm]],CalcTable[[#This Row],[IrrWindy]])</f>
        <v>#NAME?</v>
      </c>
      <c r="Y6830" s="13" t="e">
        <f t="shared" ca="1" si="2136"/>
        <v>#NAME?</v>
      </c>
      <c r="Z6830" s="13" t="e">
        <f ca="1">CalcTable[[#This Row],[IrrHours]]/5</f>
        <v>#NAME?</v>
      </c>
      <c r="AA6830" s="13" t="e">
        <f ca="1">IF(CalcTable[[#This Row],[IrrFlag]]=FALSE,0,MAX(0,CalcTable[[#This Row],[VolRednWind]]*(FCAP*IRR_TARGET-CalcTable[[#This Row],[IWC]])))</f>
        <v>#NAME?</v>
      </c>
      <c r="AB6830" s="13" t="e">
        <f ca="1">CalcTable[[#This Row],[IWC]]+CalcTable[[#This Row],[Eff Precip]]+CalcTable[[#This Row],[IrrAmt]]-CalcTable[[#This Row],[AET]]</f>
        <v>#NAME?</v>
      </c>
      <c r="AC6830" s="13" t="e">
        <f ca="1">IF(CalcTable[[#This Row],[PWC]]&gt;FCAP,MIN(24*PERC,MIN(SAT,CalcTable[[#This Row],[PWC]])-FCAP),0)</f>
        <v>#NAME?</v>
      </c>
      <c r="AD6830" s="13" t="e">
        <f ca="1">IF(CalcTable[[#This Row],[PWC]]&gt;SAT,CalcTable[[#This Row],[PWC]]-SAT,0)</f>
        <v>#NAME?</v>
      </c>
      <c r="AE6830" s="13" t="e">
        <f ca="1">CalcTable[[#This Row],[PWC]]-CalcTable[[#This Row],[PercAmt]]-CalcTable[[#This Row],[Runoff]]</f>
        <v>#NAME?</v>
      </c>
      <c r="AF6830" s="13" t="e">
        <f ca="1">CalcTable[[#This Row],[IrrAmt]]/1000*CUR_IRR_AREA*10000/IRR_EFF</f>
        <v>#NAME?</v>
      </c>
      <c r="AG6830" s="147"/>
      <c r="AH6830" s="13"/>
      <c r="AI6830" s="50">
        <v>2.9606644072267887</v>
      </c>
      <c r="AJ6830" s="50">
        <v>4.01111148223585</v>
      </c>
      <c r="AK6830" s="50">
        <v>0</v>
      </c>
      <c r="AL6830" s="50">
        <v>0</v>
      </c>
      <c r="AM6830" s="50"/>
      <c r="AN6830" s="50"/>
      <c r="AO6830" s="50"/>
      <c r="AP6830" s="50"/>
      <c r="AQ6830" s="50"/>
      <c r="AR6830" s="50"/>
      <c r="AS6830" s="50"/>
      <c r="AT6830" s="50"/>
      <c r="AU6830" s="50"/>
      <c r="AV6830" s="50"/>
      <c r="AW6830" s="50"/>
      <c r="AX6830" s="50">
        <f t="shared" si="2147"/>
        <v>6.9717758894626387</v>
      </c>
      <c r="AY6830" s="50"/>
      <c r="AZ6830" s="50">
        <f t="shared" si="2137"/>
        <v>161.08234811824451</v>
      </c>
      <c r="BA6830" s="50">
        <f t="shared" si="2138"/>
        <v>260.94526897461412</v>
      </c>
      <c r="BB6830" s="50">
        <f t="shared" si="2139"/>
        <v>270.05247810534354</v>
      </c>
      <c r="BC6830" s="17">
        <f t="shared" si="2140"/>
        <v>20047</v>
      </c>
      <c r="BD6830" s="50">
        <f t="shared" si="2141"/>
        <v>6.9717758894626387</v>
      </c>
      <c r="BE6830" s="50">
        <f t="shared" si="2142"/>
        <v>161.08234811824451</v>
      </c>
      <c r="BF6830" s="50">
        <f t="shared" si="2148"/>
        <v>263.47944212488659</v>
      </c>
      <c r="BG6830" s="50"/>
      <c r="BH6830" s="17">
        <f t="shared" si="2143"/>
        <v>0</v>
      </c>
      <c r="BI6830" s="17">
        <f t="shared" si="2151"/>
        <v>6830</v>
      </c>
      <c r="BJ6830" s="17">
        <f t="shared" si="2149"/>
        <v>6830</v>
      </c>
      <c r="BK6830" s="150">
        <f t="shared" si="2150"/>
        <v>38186</v>
      </c>
      <c r="BL6830" s="50" t="e">
        <f t="shared" ca="1" si="2144"/>
        <v>#NAME?</v>
      </c>
      <c r="BM6830" s="50" t="e">
        <f t="shared" ca="1" si="2145"/>
        <v>#NAME?</v>
      </c>
      <c r="BN6830" s="50" t="e">
        <f t="shared" ca="1" si="2146"/>
        <v>#NAME?</v>
      </c>
    </row>
    <row r="6831" spans="1:66" x14ac:dyDescent="0.35">
      <c r="A6831" s="48">
        <v>38187</v>
      </c>
      <c r="B6831" s="17">
        <v>2004</v>
      </c>
      <c r="C6831" s="17">
        <v>7</v>
      </c>
      <c r="D6831" s="17">
        <v>201</v>
      </c>
      <c r="E6831" s="17">
        <v>19</v>
      </c>
      <c r="F6831" s="17">
        <v>2</v>
      </c>
      <c r="G6831" s="50">
        <v>15.9</v>
      </c>
      <c r="H6831" s="32">
        <v>4.8726804183533394</v>
      </c>
      <c r="I6831" s="50">
        <v>11.833333333333334</v>
      </c>
      <c r="J6831" s="13">
        <v>9.6</v>
      </c>
      <c r="K6831" s="13">
        <f t="shared" si="2132"/>
        <v>9.6</v>
      </c>
      <c r="L6831" s="13">
        <f t="shared" si="2133"/>
        <v>3.4499999999999997</v>
      </c>
      <c r="M6831" s="13" t="e">
        <f ca="1">CalcTable[[#This Row],[IWC]]-AE6830</f>
        <v>#NAME?</v>
      </c>
      <c r="N6831" s="13" t="e">
        <f ca="1">IF(CalcTable[[#This Row],[Day of Year]]&lt;123,FCAP,AE6830)</f>
        <v>#NAME?</v>
      </c>
      <c r="O6831" s="17" t="e">
        <f ca="1">IF(IRR_DRIP,5,COUNTIF('IDET Wind Values'!C6815:G6815,"&lt;="&amp;IRR_MAXWIND))</f>
        <v>#NAME?</v>
      </c>
      <c r="P6831" s="13" t="e">
        <f ca="1">CalcTable[[#This Row],[ET_o]]*KL</f>
        <v>#NAME?</v>
      </c>
      <c r="Q6831" s="13" t="e">
        <f ca="1">IF(WILTPT&lt;=0,1,MAX(0,MIN(1,(CalcTable[[#This Row],[IWC]]-WILTPT)/(MAD-WILTPT))))</f>
        <v>#NAME?</v>
      </c>
      <c r="R6831" s="13" t="e">
        <f ca="1">CalcTable[[#This Row],[ETMult]]*CalcTable[[#This Row],[ETb]]</f>
        <v>#NAME?</v>
      </c>
      <c r="S6831" s="13" t="b">
        <f>INDEX(IRR_LIST,CalcTable[[#This Row],[Day of Week]]+1)</f>
        <v>0</v>
      </c>
      <c r="T6831" s="13">
        <f t="shared" ca="1" si="2134"/>
        <v>0</v>
      </c>
      <c r="U6831" s="13" t="b">
        <f ca="1">IF(CalcTable[[#This Row],[IrrPrecip]]&gt;=IC_MM,FALSE,TRUE)</f>
        <v>1</v>
      </c>
      <c r="V6831" s="13" t="b">
        <f t="shared" si="2135"/>
        <v>1</v>
      </c>
      <c r="W6831" s="13" t="e">
        <f ca="1">IF(AND(IRR_DRIP=FALSE,CalcTable[[#This Row],[IrrHours]]&lt;=0),FALSE,TRUE)</f>
        <v>#NAME?</v>
      </c>
      <c r="X6831" s="13" t="e">
        <f ca="1">AND(CalcTable[[#This Row],[IrrDay]],CalcTable[[#This Row],[IrrRain]],CalcTable[[#This Row],[IrrWarm]],CalcTable[[#This Row],[IrrWindy]])</f>
        <v>#NAME?</v>
      </c>
      <c r="Y6831" s="13" t="e">
        <f t="shared" ca="1" si="2136"/>
        <v>#NAME?</v>
      </c>
      <c r="Z6831" s="13" t="e">
        <f ca="1">CalcTable[[#This Row],[IrrHours]]/5</f>
        <v>#NAME?</v>
      </c>
      <c r="AA6831" s="13" t="e">
        <f ca="1">IF(CalcTable[[#This Row],[IrrFlag]]=FALSE,0,MAX(0,CalcTable[[#This Row],[VolRednWind]]*(FCAP*IRR_TARGET-CalcTable[[#This Row],[IWC]])))</f>
        <v>#NAME?</v>
      </c>
      <c r="AB6831" s="13" t="e">
        <f ca="1">CalcTable[[#This Row],[IWC]]+CalcTable[[#This Row],[Eff Precip]]+CalcTable[[#This Row],[IrrAmt]]-CalcTable[[#This Row],[AET]]</f>
        <v>#NAME?</v>
      </c>
      <c r="AC6831" s="13" t="e">
        <f ca="1">IF(CalcTable[[#This Row],[PWC]]&gt;FCAP,MIN(24*PERC,MIN(SAT,CalcTable[[#This Row],[PWC]])-FCAP),0)</f>
        <v>#NAME?</v>
      </c>
      <c r="AD6831" s="13" t="e">
        <f ca="1">IF(CalcTable[[#This Row],[PWC]]&gt;SAT,CalcTable[[#This Row],[PWC]]-SAT,0)</f>
        <v>#NAME?</v>
      </c>
      <c r="AE6831" s="13" t="e">
        <f ca="1">CalcTable[[#This Row],[PWC]]-CalcTable[[#This Row],[PercAmt]]-CalcTable[[#This Row],[Runoff]]</f>
        <v>#NAME?</v>
      </c>
      <c r="AF6831" s="13" t="e">
        <f ca="1">CalcTable[[#This Row],[IrrAmt]]/1000*CUR_IRR_AREA*10000/IRR_EFF</f>
        <v>#NAME?</v>
      </c>
      <c r="AG6831" s="147"/>
      <c r="AH6831" s="13"/>
      <c r="AI6831" s="50">
        <v>0</v>
      </c>
      <c r="AJ6831" s="50">
        <v>0</v>
      </c>
      <c r="AK6831" s="50">
        <v>9.4190083701216931</v>
      </c>
      <c r="AL6831" s="50">
        <v>9.7086779052097789</v>
      </c>
      <c r="AM6831" s="50"/>
      <c r="AN6831" s="50"/>
      <c r="AO6831" s="50"/>
      <c r="AP6831" s="50"/>
      <c r="AQ6831" s="50"/>
      <c r="AR6831" s="50"/>
      <c r="AS6831" s="50"/>
      <c r="AT6831" s="50"/>
      <c r="AU6831" s="50"/>
      <c r="AV6831" s="50"/>
      <c r="AW6831" s="50"/>
      <c r="AX6831" s="50">
        <f t="shared" si="2147"/>
        <v>19.12768627533147</v>
      </c>
      <c r="AY6831" s="50"/>
      <c r="AZ6831" s="50">
        <f t="shared" si="2137"/>
        <v>422.93334131460506</v>
      </c>
      <c r="BA6831" s="50">
        <f t="shared" si="2138"/>
        <v>651.18308107169355</v>
      </c>
      <c r="BB6831" s="50">
        <f t="shared" si="2139"/>
        <v>671.32276399143666</v>
      </c>
      <c r="BC6831" s="17">
        <f t="shared" si="2140"/>
        <v>20047</v>
      </c>
      <c r="BD6831" s="50">
        <f t="shared" si="2141"/>
        <v>19.12768627533147</v>
      </c>
      <c r="BE6831" s="50">
        <f t="shared" si="2142"/>
        <v>422.93334131460506</v>
      </c>
      <c r="BF6831" s="50">
        <f t="shared" si="2148"/>
        <v>691.78430863068047</v>
      </c>
      <c r="BG6831" s="50"/>
      <c r="BH6831" s="17">
        <f t="shared" si="2143"/>
        <v>0</v>
      </c>
      <c r="BI6831" s="17">
        <f t="shared" si="2151"/>
        <v>6831</v>
      </c>
      <c r="BJ6831" s="17">
        <f t="shared" si="2149"/>
        <v>6831</v>
      </c>
      <c r="BK6831" s="150">
        <f t="shared" si="2150"/>
        <v>38187</v>
      </c>
      <c r="BL6831" s="50" t="e">
        <f t="shared" ca="1" si="2144"/>
        <v>#NAME?</v>
      </c>
      <c r="BM6831" s="50" t="e">
        <f t="shared" ca="1" si="2145"/>
        <v>#NAME?</v>
      </c>
      <c r="BN6831" s="50" t="e">
        <f t="shared" ca="1" si="2146"/>
        <v>#NAME?</v>
      </c>
    </row>
    <row r="6832" spans="1:66" x14ac:dyDescent="0.35">
      <c r="A6832" s="48">
        <v>38188</v>
      </c>
      <c r="B6832" s="17">
        <v>2004</v>
      </c>
      <c r="C6832" s="17">
        <v>7</v>
      </c>
      <c r="D6832" s="17">
        <v>202</v>
      </c>
      <c r="E6832" s="17">
        <v>20</v>
      </c>
      <c r="F6832" s="17">
        <v>3</v>
      </c>
      <c r="G6832" s="50">
        <v>13.9</v>
      </c>
      <c r="H6832" s="32">
        <v>5.2780500708225695</v>
      </c>
      <c r="I6832" s="50">
        <v>8.8333333333333339</v>
      </c>
      <c r="J6832" s="13">
        <v>0.4</v>
      </c>
      <c r="K6832" s="13">
        <f t="shared" si="2132"/>
        <v>0.4</v>
      </c>
      <c r="L6832" s="13">
        <f t="shared" si="2133"/>
        <v>0</v>
      </c>
      <c r="M6832" s="13" t="e">
        <f ca="1">CalcTable[[#This Row],[IWC]]-AE6831</f>
        <v>#NAME?</v>
      </c>
      <c r="N6832" s="13" t="e">
        <f ca="1">IF(CalcTable[[#This Row],[Day of Year]]&lt;123,FCAP,AE6831)</f>
        <v>#NAME?</v>
      </c>
      <c r="O6832" s="17" t="e">
        <f ca="1">IF(IRR_DRIP,5,COUNTIF('IDET Wind Values'!C6816:G6816,"&lt;="&amp;IRR_MAXWIND))</f>
        <v>#NAME?</v>
      </c>
      <c r="P6832" s="13" t="e">
        <f ca="1">CalcTable[[#This Row],[ET_o]]*KL</f>
        <v>#NAME?</v>
      </c>
      <c r="Q6832" s="13" t="e">
        <f ca="1">IF(WILTPT&lt;=0,1,MAX(0,MIN(1,(CalcTable[[#This Row],[IWC]]-WILTPT)/(MAD-WILTPT))))</f>
        <v>#NAME?</v>
      </c>
      <c r="R6832" s="13" t="e">
        <f ca="1">CalcTable[[#This Row],[ETMult]]*CalcTable[[#This Row],[ETb]]</f>
        <v>#NAME?</v>
      </c>
      <c r="S6832" s="13" t="b">
        <f>INDEX(IRR_LIST,CalcTable[[#This Row],[Day of Week]]+1)</f>
        <v>1</v>
      </c>
      <c r="T6832" s="13">
        <f t="shared" ca="1" si="2134"/>
        <v>9.6</v>
      </c>
      <c r="U6832" s="13" t="b">
        <f ca="1">IF(CalcTable[[#This Row],[IrrPrecip]]&gt;=IC_MM,FALSE,TRUE)</f>
        <v>1</v>
      </c>
      <c r="V6832" s="13" t="b">
        <f t="shared" si="2135"/>
        <v>1</v>
      </c>
      <c r="W6832" s="13" t="e">
        <f ca="1">IF(AND(IRR_DRIP=FALSE,CalcTable[[#This Row],[IrrHours]]&lt;=0),FALSE,TRUE)</f>
        <v>#NAME?</v>
      </c>
      <c r="X6832" s="13" t="e">
        <f ca="1">AND(CalcTable[[#This Row],[IrrDay]],CalcTable[[#This Row],[IrrRain]],CalcTable[[#This Row],[IrrWarm]],CalcTable[[#This Row],[IrrWindy]])</f>
        <v>#NAME?</v>
      </c>
      <c r="Y6832" s="13" t="e">
        <f t="shared" ca="1" si="2136"/>
        <v>#NAME?</v>
      </c>
      <c r="Z6832" s="13" t="e">
        <f ca="1">CalcTable[[#This Row],[IrrHours]]/5</f>
        <v>#NAME?</v>
      </c>
      <c r="AA6832" s="13" t="e">
        <f ca="1">IF(CalcTable[[#This Row],[IrrFlag]]=FALSE,0,MAX(0,CalcTable[[#This Row],[VolRednWind]]*(FCAP*IRR_TARGET-CalcTable[[#This Row],[IWC]])))</f>
        <v>#NAME?</v>
      </c>
      <c r="AB6832" s="13" t="e">
        <f ca="1">CalcTable[[#This Row],[IWC]]+CalcTable[[#This Row],[Eff Precip]]+CalcTable[[#This Row],[IrrAmt]]-CalcTable[[#This Row],[AET]]</f>
        <v>#NAME?</v>
      </c>
      <c r="AC6832" s="13" t="e">
        <f ca="1">IF(CalcTable[[#This Row],[PWC]]&gt;FCAP,MIN(24*PERC,MIN(SAT,CalcTable[[#This Row],[PWC]])-FCAP),0)</f>
        <v>#NAME?</v>
      </c>
      <c r="AD6832" s="13" t="e">
        <f ca="1">IF(CalcTable[[#This Row],[PWC]]&gt;SAT,CalcTable[[#This Row],[PWC]]-SAT,0)</f>
        <v>#NAME?</v>
      </c>
      <c r="AE6832" s="13" t="e">
        <f ca="1">CalcTable[[#This Row],[PWC]]-CalcTable[[#This Row],[PercAmt]]-CalcTable[[#This Row],[Runoff]]</f>
        <v>#NAME?</v>
      </c>
      <c r="AF6832" s="13" t="e">
        <f ca="1">CalcTable[[#This Row],[IrrAmt]]/1000*CUR_IRR_AREA*10000/IRR_EFF</f>
        <v>#NAME?</v>
      </c>
      <c r="AG6832" s="147"/>
      <c r="AH6832" s="13"/>
      <c r="AI6832" s="50">
        <v>2.3727262730298579</v>
      </c>
      <c r="AJ6832" s="50">
        <v>4.1086903512936317</v>
      </c>
      <c r="AK6832" s="50">
        <v>0</v>
      </c>
      <c r="AL6832" s="50">
        <v>0</v>
      </c>
      <c r="AM6832" s="50"/>
      <c r="AN6832" s="50"/>
      <c r="AO6832" s="50"/>
      <c r="AP6832" s="50"/>
      <c r="AQ6832" s="50"/>
      <c r="AR6832" s="50"/>
      <c r="AS6832" s="50"/>
      <c r="AT6832" s="50"/>
      <c r="AU6832" s="50"/>
      <c r="AV6832" s="50"/>
      <c r="AW6832" s="50"/>
      <c r="AX6832" s="50">
        <f t="shared" si="2147"/>
        <v>6.4814166243234901</v>
      </c>
      <c r="AY6832" s="50"/>
      <c r="AZ6832" s="50">
        <f t="shared" si="2137"/>
        <v>155.32156897571778</v>
      </c>
      <c r="BA6832" s="50">
        <f t="shared" si="2138"/>
        <v>252.39003785811394</v>
      </c>
      <c r="BB6832" s="50">
        <f t="shared" si="2139"/>
        <v>261.25787305522317</v>
      </c>
      <c r="BC6832" s="17">
        <f t="shared" si="2140"/>
        <v>20047</v>
      </c>
      <c r="BD6832" s="50">
        <f t="shared" si="2141"/>
        <v>6.4814166243234901</v>
      </c>
      <c r="BE6832" s="50">
        <f t="shared" si="2142"/>
        <v>155.32156897571778</v>
      </c>
      <c r="BF6832" s="50">
        <f t="shared" si="2148"/>
        <v>254.05664134994734</v>
      </c>
      <c r="BG6832" s="50"/>
      <c r="BH6832" s="17">
        <f t="shared" si="2143"/>
        <v>0</v>
      </c>
      <c r="BI6832" s="17">
        <f t="shared" si="2151"/>
        <v>6832</v>
      </c>
      <c r="BJ6832" s="17">
        <f t="shared" si="2149"/>
        <v>6832</v>
      </c>
      <c r="BK6832" s="150">
        <f t="shared" si="2150"/>
        <v>38188</v>
      </c>
      <c r="BL6832" s="50" t="e">
        <f t="shared" ca="1" si="2144"/>
        <v>#NAME?</v>
      </c>
      <c r="BM6832" s="50" t="e">
        <f t="shared" ca="1" si="2145"/>
        <v>#NAME?</v>
      </c>
      <c r="BN6832" s="50" t="e">
        <f t="shared" ca="1" si="2146"/>
        <v>#NAME?</v>
      </c>
    </row>
    <row r="6833" spans="1:66" x14ac:dyDescent="0.35">
      <c r="A6833" s="48">
        <v>38189</v>
      </c>
      <c r="B6833" s="17">
        <v>2004</v>
      </c>
      <c r="C6833" s="17">
        <v>7</v>
      </c>
      <c r="D6833" s="17">
        <v>203</v>
      </c>
      <c r="E6833" s="17">
        <v>21</v>
      </c>
      <c r="F6833" s="17">
        <v>4</v>
      </c>
      <c r="G6833" s="50">
        <v>11.1</v>
      </c>
      <c r="H6833" s="32">
        <v>4.2630820417495743</v>
      </c>
      <c r="I6833" s="50">
        <v>13</v>
      </c>
      <c r="J6833" s="13">
        <v>0.8</v>
      </c>
      <c r="K6833" s="13">
        <f t="shared" si="2132"/>
        <v>0.8</v>
      </c>
      <c r="L6833" s="13">
        <f t="shared" si="2133"/>
        <v>0</v>
      </c>
      <c r="M6833" s="13" t="e">
        <f ca="1">CalcTable[[#This Row],[IWC]]-AE6832</f>
        <v>#NAME?</v>
      </c>
      <c r="N6833" s="13" t="e">
        <f ca="1">IF(CalcTable[[#This Row],[Day of Year]]&lt;123,FCAP,AE6832)</f>
        <v>#NAME?</v>
      </c>
      <c r="O6833" s="17" t="e">
        <f ca="1">IF(IRR_DRIP,5,COUNTIF('IDET Wind Values'!C6817:G6817,"&lt;="&amp;IRR_MAXWIND))</f>
        <v>#NAME?</v>
      </c>
      <c r="P6833" s="13" t="e">
        <f ca="1">CalcTable[[#This Row],[ET_o]]*KL</f>
        <v>#NAME?</v>
      </c>
      <c r="Q6833" s="13" t="e">
        <f ca="1">IF(WILTPT&lt;=0,1,MAX(0,MIN(1,(CalcTable[[#This Row],[IWC]]-WILTPT)/(MAD-WILTPT))))</f>
        <v>#NAME?</v>
      </c>
      <c r="R6833" s="13" t="e">
        <f ca="1">CalcTable[[#This Row],[ETMult]]*CalcTable[[#This Row],[ETb]]</f>
        <v>#NAME?</v>
      </c>
      <c r="S6833" s="13" t="b">
        <f>INDEX(IRR_LIST,CalcTable[[#This Row],[Day of Week]]+1)</f>
        <v>0</v>
      </c>
      <c r="T6833" s="13">
        <f t="shared" ca="1" si="2134"/>
        <v>10</v>
      </c>
      <c r="U6833" s="13" t="b">
        <f ca="1">IF(CalcTable[[#This Row],[IrrPrecip]]&gt;=IC_MM,FALSE,TRUE)</f>
        <v>0</v>
      </c>
      <c r="V6833" s="13" t="b">
        <f t="shared" si="2135"/>
        <v>1</v>
      </c>
      <c r="W6833" s="13" t="e">
        <f ca="1">IF(AND(IRR_DRIP=FALSE,CalcTable[[#This Row],[IrrHours]]&lt;=0),FALSE,TRUE)</f>
        <v>#NAME?</v>
      </c>
      <c r="X6833" s="13" t="e">
        <f ca="1">AND(CalcTable[[#This Row],[IrrDay]],CalcTable[[#This Row],[IrrRain]],CalcTable[[#This Row],[IrrWarm]],CalcTable[[#This Row],[IrrWindy]])</f>
        <v>#NAME?</v>
      </c>
      <c r="Y6833" s="13" t="e">
        <f t="shared" ca="1" si="2136"/>
        <v>#NAME?</v>
      </c>
      <c r="Z6833" s="13" t="e">
        <f ca="1">CalcTable[[#This Row],[IrrHours]]/5</f>
        <v>#NAME?</v>
      </c>
      <c r="AA6833" s="13" t="e">
        <f ca="1">IF(CalcTable[[#This Row],[IrrFlag]]=FALSE,0,MAX(0,CalcTable[[#This Row],[VolRednWind]]*(FCAP*IRR_TARGET-CalcTable[[#This Row],[IWC]])))</f>
        <v>#NAME?</v>
      </c>
      <c r="AB6833" s="13" t="e">
        <f ca="1">CalcTable[[#This Row],[IWC]]+CalcTable[[#This Row],[Eff Precip]]+CalcTable[[#This Row],[IrrAmt]]-CalcTable[[#This Row],[AET]]</f>
        <v>#NAME?</v>
      </c>
      <c r="AC6833" s="13" t="e">
        <f ca="1">IF(CalcTable[[#This Row],[PWC]]&gt;FCAP,MIN(24*PERC,MIN(SAT,CalcTable[[#This Row],[PWC]])-FCAP),0)</f>
        <v>#NAME?</v>
      </c>
      <c r="AD6833" s="13" t="e">
        <f ca="1">IF(CalcTable[[#This Row],[PWC]]&gt;SAT,CalcTable[[#This Row],[PWC]]-SAT,0)</f>
        <v>#NAME?</v>
      </c>
      <c r="AE6833" s="13" t="e">
        <f ca="1">CalcTable[[#This Row],[PWC]]-CalcTable[[#This Row],[PercAmt]]-CalcTable[[#This Row],[Runoff]]</f>
        <v>#NAME?</v>
      </c>
      <c r="AF6833" s="13" t="e">
        <f ca="1">CalcTable[[#This Row],[IrrAmt]]/1000*CUR_IRR_AREA*10000/IRR_EFF</f>
        <v>#NAME?</v>
      </c>
      <c r="AG6833" s="147"/>
      <c r="AH6833" s="13"/>
      <c r="AI6833" s="50">
        <v>0</v>
      </c>
      <c r="AJ6833" s="50">
        <v>0</v>
      </c>
      <c r="AK6833" s="50">
        <v>0</v>
      </c>
      <c r="AL6833" s="50">
        <v>0</v>
      </c>
      <c r="AM6833" s="50"/>
      <c r="AN6833" s="50"/>
      <c r="AO6833" s="50"/>
      <c r="AP6833" s="50"/>
      <c r="AQ6833" s="50"/>
      <c r="AR6833" s="50"/>
      <c r="AS6833" s="50"/>
      <c r="AT6833" s="50"/>
      <c r="AU6833" s="50"/>
      <c r="AV6833" s="50"/>
      <c r="AW6833" s="50"/>
      <c r="AX6833" s="50">
        <f t="shared" si="2147"/>
        <v>0</v>
      </c>
      <c r="AY6833" s="50"/>
      <c r="AZ6833" s="50">
        <f t="shared" si="2137"/>
        <v>0</v>
      </c>
      <c r="BA6833" s="50">
        <f t="shared" si="2138"/>
        <v>0</v>
      </c>
      <c r="BB6833" s="50">
        <f t="shared" si="2139"/>
        <v>0</v>
      </c>
      <c r="BC6833" s="17">
        <f t="shared" si="2140"/>
        <v>20047</v>
      </c>
      <c r="BD6833" s="50">
        <f t="shared" si="2141"/>
        <v>0</v>
      </c>
      <c r="BE6833" s="50">
        <f t="shared" si="2142"/>
        <v>0</v>
      </c>
      <c r="BF6833" s="50">
        <f t="shared" si="2148"/>
        <v>0</v>
      </c>
      <c r="BG6833" s="50"/>
      <c r="BH6833" s="17">
        <f t="shared" si="2143"/>
        <v>0</v>
      </c>
      <c r="BI6833" s="17">
        <f t="shared" si="2151"/>
        <v>6833</v>
      </c>
      <c r="BJ6833" s="17">
        <f t="shared" si="2149"/>
        <v>6833</v>
      </c>
      <c r="BK6833" s="150">
        <f t="shared" si="2150"/>
        <v>38189</v>
      </c>
      <c r="BL6833" s="50" t="e">
        <f t="shared" ca="1" si="2144"/>
        <v>#NAME?</v>
      </c>
      <c r="BM6833" s="50" t="e">
        <f t="shared" ca="1" si="2145"/>
        <v>#NAME?</v>
      </c>
      <c r="BN6833" s="50" t="e">
        <f t="shared" ca="1" si="2146"/>
        <v>#NAME?</v>
      </c>
    </row>
    <row r="6834" spans="1:66" x14ac:dyDescent="0.35">
      <c r="A6834" s="48">
        <v>38190</v>
      </c>
      <c r="B6834" s="17">
        <v>2004</v>
      </c>
      <c r="C6834" s="17">
        <v>7</v>
      </c>
      <c r="D6834" s="17">
        <v>204</v>
      </c>
      <c r="E6834" s="17">
        <v>22</v>
      </c>
      <c r="F6834" s="17">
        <v>5</v>
      </c>
      <c r="G6834" s="50">
        <v>10.9</v>
      </c>
      <c r="H6834" s="32">
        <v>3.2405059991205594</v>
      </c>
      <c r="I6834" s="50">
        <v>5.666666666666667</v>
      </c>
      <c r="J6834" s="13">
        <v>0</v>
      </c>
      <c r="K6834" s="13">
        <f t="shared" si="2132"/>
        <v>0</v>
      </c>
      <c r="L6834" s="13">
        <f t="shared" si="2133"/>
        <v>0</v>
      </c>
      <c r="M6834" s="13" t="e">
        <f ca="1">CalcTable[[#This Row],[IWC]]-AE6833</f>
        <v>#NAME?</v>
      </c>
      <c r="N6834" s="13" t="e">
        <f ca="1">IF(CalcTable[[#This Row],[Day of Year]]&lt;123,FCAP,AE6833)</f>
        <v>#NAME?</v>
      </c>
      <c r="O6834" s="17" t="e">
        <f ca="1">IF(IRR_DRIP,5,COUNTIF('IDET Wind Values'!C6818:G6818,"&lt;="&amp;IRR_MAXWIND))</f>
        <v>#NAME?</v>
      </c>
      <c r="P6834" s="13" t="e">
        <f ca="1">CalcTable[[#This Row],[ET_o]]*KL</f>
        <v>#NAME?</v>
      </c>
      <c r="Q6834" s="13" t="e">
        <f ca="1">IF(WILTPT&lt;=0,1,MAX(0,MIN(1,(CalcTable[[#This Row],[IWC]]-WILTPT)/(MAD-WILTPT))))</f>
        <v>#NAME?</v>
      </c>
      <c r="R6834" s="13" t="e">
        <f ca="1">CalcTable[[#This Row],[ETMult]]*CalcTable[[#This Row],[ETb]]</f>
        <v>#NAME?</v>
      </c>
      <c r="S6834" s="13" t="b">
        <f>INDEX(IRR_LIST,CalcTable[[#This Row],[Day of Week]]+1)</f>
        <v>1</v>
      </c>
      <c r="T6834" s="13">
        <f t="shared" ca="1" si="2134"/>
        <v>1.2000000000000002</v>
      </c>
      <c r="U6834" s="13" t="b">
        <f ca="1">IF(CalcTable[[#This Row],[IrrPrecip]]&gt;=IC_MM,FALSE,TRUE)</f>
        <v>1</v>
      </c>
      <c r="V6834" s="13" t="b">
        <f t="shared" si="2135"/>
        <v>1</v>
      </c>
      <c r="W6834" s="13" t="e">
        <f ca="1">IF(AND(IRR_DRIP=FALSE,CalcTable[[#This Row],[IrrHours]]&lt;=0),FALSE,TRUE)</f>
        <v>#NAME?</v>
      </c>
      <c r="X6834" s="13" t="e">
        <f ca="1">AND(CalcTable[[#This Row],[IrrDay]],CalcTable[[#This Row],[IrrRain]],CalcTable[[#This Row],[IrrWarm]],CalcTable[[#This Row],[IrrWindy]])</f>
        <v>#NAME?</v>
      </c>
      <c r="Y6834" s="13" t="e">
        <f t="shared" ca="1" si="2136"/>
        <v>#NAME?</v>
      </c>
      <c r="Z6834" s="13" t="e">
        <f ca="1">CalcTable[[#This Row],[IrrHours]]/5</f>
        <v>#NAME?</v>
      </c>
      <c r="AA6834" s="13" t="e">
        <f ca="1">IF(CalcTable[[#This Row],[IrrFlag]]=FALSE,0,MAX(0,CalcTable[[#This Row],[VolRednWind]]*(FCAP*IRR_TARGET-CalcTable[[#This Row],[IWC]])))</f>
        <v>#NAME?</v>
      </c>
      <c r="AB6834" s="13" t="e">
        <f ca="1">CalcTable[[#This Row],[IWC]]+CalcTable[[#This Row],[Eff Precip]]+CalcTable[[#This Row],[IrrAmt]]-CalcTable[[#This Row],[AET]]</f>
        <v>#NAME?</v>
      </c>
      <c r="AC6834" s="13" t="e">
        <f ca="1">IF(CalcTable[[#This Row],[PWC]]&gt;FCAP,MIN(24*PERC,MIN(SAT,CalcTable[[#This Row],[PWC]])-FCAP),0)</f>
        <v>#NAME?</v>
      </c>
      <c r="AD6834" s="13" t="e">
        <f ca="1">IF(CalcTable[[#This Row],[PWC]]&gt;SAT,CalcTable[[#This Row],[PWC]]-SAT,0)</f>
        <v>#NAME?</v>
      </c>
      <c r="AE6834" s="13" t="e">
        <f ca="1">CalcTable[[#This Row],[PWC]]-CalcTable[[#This Row],[PercAmt]]-CalcTable[[#This Row],[Runoff]]</f>
        <v>#NAME?</v>
      </c>
      <c r="AF6834" s="13" t="e">
        <f ca="1">CalcTable[[#This Row],[IrrAmt]]/1000*CUR_IRR_AREA*10000/IRR_EFF</f>
        <v>#NAME?</v>
      </c>
      <c r="AG6834" s="147"/>
      <c r="AH6834" s="13"/>
      <c r="AI6834" s="50">
        <v>8.6798717405742014</v>
      </c>
      <c r="AJ6834" s="50">
        <v>13.868132330385018</v>
      </c>
      <c r="AK6834" s="50">
        <v>0</v>
      </c>
      <c r="AL6834" s="50">
        <v>0</v>
      </c>
      <c r="AM6834" s="50"/>
      <c r="AN6834" s="50"/>
      <c r="AO6834" s="50"/>
      <c r="AP6834" s="50"/>
      <c r="AQ6834" s="50"/>
      <c r="AR6834" s="50"/>
      <c r="AS6834" s="50"/>
      <c r="AT6834" s="50"/>
      <c r="AU6834" s="50"/>
      <c r="AV6834" s="50"/>
      <c r="AW6834" s="50"/>
      <c r="AX6834" s="50">
        <f t="shared" si="2147"/>
        <v>22.54800407095922</v>
      </c>
      <c r="AY6834" s="50"/>
      <c r="AZ6834" s="50">
        <f t="shared" si="2137"/>
        <v>534.10333388638219</v>
      </c>
      <c r="BA6834" s="50">
        <f t="shared" si="2138"/>
        <v>867.05271475328993</v>
      </c>
      <c r="BB6834" s="50">
        <f t="shared" si="2139"/>
        <v>897.45322208558343</v>
      </c>
      <c r="BC6834" s="17">
        <f t="shared" si="2140"/>
        <v>20047</v>
      </c>
      <c r="BD6834" s="50">
        <f t="shared" si="2141"/>
        <v>22.54800407095922</v>
      </c>
      <c r="BE6834" s="50">
        <f t="shared" si="2142"/>
        <v>534.10333388638219</v>
      </c>
      <c r="BF6834" s="50">
        <f t="shared" si="2148"/>
        <v>873.62302631772457</v>
      </c>
      <c r="BG6834" s="50"/>
      <c r="BH6834" s="17">
        <f t="shared" si="2143"/>
        <v>0</v>
      </c>
      <c r="BI6834" s="17">
        <f t="shared" si="2151"/>
        <v>6834</v>
      </c>
      <c r="BJ6834" s="17">
        <f t="shared" si="2149"/>
        <v>6834</v>
      </c>
      <c r="BK6834" s="150">
        <f t="shared" si="2150"/>
        <v>38190</v>
      </c>
      <c r="BL6834" s="50" t="e">
        <f t="shared" ca="1" si="2144"/>
        <v>#NAME?</v>
      </c>
      <c r="BM6834" s="50" t="e">
        <f t="shared" ca="1" si="2145"/>
        <v>#NAME?</v>
      </c>
      <c r="BN6834" s="50" t="e">
        <f t="shared" ca="1" si="2146"/>
        <v>#NAME?</v>
      </c>
    </row>
    <row r="6835" spans="1:66" x14ac:dyDescent="0.35">
      <c r="A6835" s="48">
        <v>38191</v>
      </c>
      <c r="B6835" s="17">
        <v>2004</v>
      </c>
      <c r="C6835" s="17">
        <v>7</v>
      </c>
      <c r="D6835" s="17">
        <v>205</v>
      </c>
      <c r="E6835" s="17">
        <v>23</v>
      </c>
      <c r="F6835" s="17">
        <v>6</v>
      </c>
      <c r="G6835" s="50">
        <v>7.9</v>
      </c>
      <c r="H6835" s="32">
        <v>4.3119518869874653</v>
      </c>
      <c r="I6835" s="50">
        <v>6.5</v>
      </c>
      <c r="J6835" s="13">
        <v>0</v>
      </c>
      <c r="K6835" s="13">
        <f t="shared" si="2132"/>
        <v>0</v>
      </c>
      <c r="L6835" s="13">
        <f t="shared" si="2133"/>
        <v>0</v>
      </c>
      <c r="M6835" s="13" t="e">
        <f ca="1">CalcTable[[#This Row],[IWC]]-AE6834</f>
        <v>#NAME?</v>
      </c>
      <c r="N6835" s="13" t="e">
        <f ca="1">IF(CalcTable[[#This Row],[Day of Year]]&lt;123,FCAP,AE6834)</f>
        <v>#NAME?</v>
      </c>
      <c r="O6835" s="17" t="e">
        <f ca="1">IF(IRR_DRIP,5,COUNTIF('IDET Wind Values'!C6819:G6819,"&lt;="&amp;IRR_MAXWIND))</f>
        <v>#NAME?</v>
      </c>
      <c r="P6835" s="13" t="e">
        <f ca="1">CalcTable[[#This Row],[ET_o]]*KL</f>
        <v>#NAME?</v>
      </c>
      <c r="Q6835" s="13" t="e">
        <f ca="1">IF(WILTPT&lt;=0,1,MAX(0,MIN(1,(CalcTable[[#This Row],[IWC]]-WILTPT)/(MAD-WILTPT))))</f>
        <v>#NAME?</v>
      </c>
      <c r="R6835" s="13" t="e">
        <f ca="1">CalcTable[[#This Row],[ETMult]]*CalcTable[[#This Row],[ETb]]</f>
        <v>#NAME?</v>
      </c>
      <c r="S6835" s="13" t="b">
        <f>INDEX(IRR_LIST,CalcTable[[#This Row],[Day of Week]]+1)</f>
        <v>0</v>
      </c>
      <c r="T6835" s="13">
        <f t="shared" ca="1" si="2134"/>
        <v>0.8</v>
      </c>
      <c r="U6835" s="13" t="b">
        <f ca="1">IF(CalcTable[[#This Row],[IrrPrecip]]&gt;=IC_MM,FALSE,TRUE)</f>
        <v>1</v>
      </c>
      <c r="V6835" s="13" t="b">
        <f t="shared" si="2135"/>
        <v>1</v>
      </c>
      <c r="W6835" s="13" t="e">
        <f ca="1">IF(AND(IRR_DRIP=FALSE,CalcTable[[#This Row],[IrrHours]]&lt;=0),FALSE,TRUE)</f>
        <v>#NAME?</v>
      </c>
      <c r="X6835" s="13" t="e">
        <f ca="1">AND(CalcTable[[#This Row],[IrrDay]],CalcTable[[#This Row],[IrrRain]],CalcTable[[#This Row],[IrrWarm]],CalcTable[[#This Row],[IrrWindy]])</f>
        <v>#NAME?</v>
      </c>
      <c r="Y6835" s="13" t="e">
        <f t="shared" ca="1" si="2136"/>
        <v>#NAME?</v>
      </c>
      <c r="Z6835" s="13" t="e">
        <f ca="1">CalcTable[[#This Row],[IrrHours]]/5</f>
        <v>#NAME?</v>
      </c>
      <c r="AA6835" s="13" t="e">
        <f ca="1">IF(CalcTable[[#This Row],[IrrFlag]]=FALSE,0,MAX(0,CalcTable[[#This Row],[VolRednWind]]*(FCAP*IRR_TARGET-CalcTable[[#This Row],[IWC]])))</f>
        <v>#NAME?</v>
      </c>
      <c r="AB6835" s="13" t="e">
        <f ca="1">CalcTable[[#This Row],[IWC]]+CalcTable[[#This Row],[Eff Precip]]+CalcTable[[#This Row],[IrrAmt]]-CalcTable[[#This Row],[AET]]</f>
        <v>#NAME?</v>
      </c>
      <c r="AC6835" s="13" t="e">
        <f ca="1">IF(CalcTable[[#This Row],[PWC]]&gt;FCAP,MIN(24*PERC,MIN(SAT,CalcTable[[#This Row],[PWC]])-FCAP),0)</f>
        <v>#NAME?</v>
      </c>
      <c r="AD6835" s="13" t="e">
        <f ca="1">IF(CalcTable[[#This Row],[PWC]]&gt;SAT,CalcTable[[#This Row],[PWC]]-SAT,0)</f>
        <v>#NAME?</v>
      </c>
      <c r="AE6835" s="13" t="e">
        <f ca="1">CalcTable[[#This Row],[PWC]]-CalcTable[[#This Row],[PercAmt]]-CalcTable[[#This Row],[Runoff]]</f>
        <v>#NAME?</v>
      </c>
      <c r="AF6835" s="13" t="e">
        <f ca="1">CalcTable[[#This Row],[IrrAmt]]/1000*CUR_IRR_AREA*10000/IRR_EFF</f>
        <v>#NAME?</v>
      </c>
      <c r="AG6835" s="147"/>
      <c r="AH6835" s="13"/>
      <c r="AI6835" s="50">
        <v>0</v>
      </c>
      <c r="AJ6835" s="50">
        <v>0</v>
      </c>
      <c r="AK6835" s="50">
        <v>0</v>
      </c>
      <c r="AL6835" s="50">
        <v>9.2309406551004223</v>
      </c>
      <c r="AM6835" s="50"/>
      <c r="AN6835" s="50"/>
      <c r="AO6835" s="50"/>
      <c r="AP6835" s="50"/>
      <c r="AQ6835" s="50"/>
      <c r="AR6835" s="50"/>
      <c r="AS6835" s="50"/>
      <c r="AT6835" s="50"/>
      <c r="AU6835" s="50"/>
      <c r="AV6835" s="50"/>
      <c r="AW6835" s="50"/>
      <c r="AX6835" s="50">
        <f t="shared" si="2147"/>
        <v>9.2309406551004223</v>
      </c>
      <c r="AY6835" s="50"/>
      <c r="AZ6835" s="50">
        <f t="shared" si="2137"/>
        <v>270.77425921627906</v>
      </c>
      <c r="BA6835" s="50">
        <f t="shared" si="2138"/>
        <v>416.90639911077892</v>
      </c>
      <c r="BB6835" s="50">
        <f t="shared" si="2139"/>
        <v>429.80041145441123</v>
      </c>
      <c r="BC6835" s="17">
        <f t="shared" si="2140"/>
        <v>20047</v>
      </c>
      <c r="BD6835" s="50">
        <f t="shared" si="2141"/>
        <v>9.2309406551004223</v>
      </c>
      <c r="BE6835" s="50">
        <f t="shared" si="2142"/>
        <v>270.77425921627906</v>
      </c>
      <c r="BF6835" s="50">
        <f t="shared" si="2148"/>
        <v>442.90048905739866</v>
      </c>
      <c r="BG6835" s="50"/>
      <c r="BH6835" s="17">
        <f t="shared" si="2143"/>
        <v>0</v>
      </c>
      <c r="BI6835" s="17">
        <f t="shared" si="2151"/>
        <v>6835</v>
      </c>
      <c r="BJ6835" s="17">
        <f t="shared" si="2149"/>
        <v>6835</v>
      </c>
      <c r="BK6835" s="150">
        <f t="shared" si="2150"/>
        <v>38191</v>
      </c>
      <c r="BL6835" s="50" t="e">
        <f t="shared" ca="1" si="2144"/>
        <v>#NAME?</v>
      </c>
      <c r="BM6835" s="50" t="e">
        <f t="shared" ca="1" si="2145"/>
        <v>#NAME?</v>
      </c>
      <c r="BN6835" s="50" t="e">
        <f t="shared" ca="1" si="2146"/>
        <v>#NAME?</v>
      </c>
    </row>
    <row r="6836" spans="1:66" x14ac:dyDescent="0.35">
      <c r="A6836" s="48">
        <v>38192</v>
      </c>
      <c r="B6836" s="17">
        <v>2004</v>
      </c>
      <c r="C6836" s="17">
        <v>7</v>
      </c>
      <c r="D6836" s="17">
        <v>206</v>
      </c>
      <c r="E6836" s="17">
        <v>24</v>
      </c>
      <c r="F6836" s="17">
        <v>7</v>
      </c>
      <c r="G6836" s="50">
        <v>10.6</v>
      </c>
      <c r="H6836" s="32">
        <v>6.1405546242936531</v>
      </c>
      <c r="I6836" s="50">
        <v>12</v>
      </c>
      <c r="J6836" s="13">
        <v>0</v>
      </c>
      <c r="K6836" s="13">
        <f t="shared" si="2132"/>
        <v>0</v>
      </c>
      <c r="L6836" s="13">
        <f t="shared" si="2133"/>
        <v>0</v>
      </c>
      <c r="M6836" s="13" t="e">
        <f ca="1">CalcTable[[#This Row],[IWC]]-AE6835</f>
        <v>#NAME?</v>
      </c>
      <c r="N6836" s="13" t="e">
        <f ca="1">IF(CalcTable[[#This Row],[Day of Year]]&lt;123,FCAP,AE6835)</f>
        <v>#NAME?</v>
      </c>
      <c r="O6836" s="17" t="e">
        <f ca="1">IF(IRR_DRIP,5,COUNTIF('IDET Wind Values'!C6820:G6820,"&lt;="&amp;IRR_MAXWIND))</f>
        <v>#NAME?</v>
      </c>
      <c r="P6836" s="13" t="e">
        <f ca="1">CalcTable[[#This Row],[ET_o]]*KL</f>
        <v>#NAME?</v>
      </c>
      <c r="Q6836" s="13" t="e">
        <f ca="1">IF(WILTPT&lt;=0,1,MAX(0,MIN(1,(CalcTable[[#This Row],[IWC]]-WILTPT)/(MAD-WILTPT))))</f>
        <v>#NAME?</v>
      </c>
      <c r="R6836" s="13" t="e">
        <f ca="1">CalcTable[[#This Row],[ETMult]]*CalcTable[[#This Row],[ETb]]</f>
        <v>#NAME?</v>
      </c>
      <c r="S6836" s="13" t="b">
        <f>INDEX(IRR_LIST,CalcTable[[#This Row],[Day of Week]]+1)</f>
        <v>0</v>
      </c>
      <c r="T6836" s="13">
        <f t="shared" ca="1" si="2134"/>
        <v>0</v>
      </c>
      <c r="U6836" s="13" t="b">
        <f ca="1">IF(CalcTable[[#This Row],[IrrPrecip]]&gt;=IC_MM,FALSE,TRUE)</f>
        <v>1</v>
      </c>
      <c r="V6836" s="13" t="b">
        <f t="shared" si="2135"/>
        <v>1</v>
      </c>
      <c r="W6836" s="13" t="e">
        <f ca="1">IF(AND(IRR_DRIP=FALSE,CalcTable[[#This Row],[IrrHours]]&lt;=0),FALSE,TRUE)</f>
        <v>#NAME?</v>
      </c>
      <c r="X6836" s="13" t="e">
        <f ca="1">AND(CalcTable[[#This Row],[IrrDay]],CalcTable[[#This Row],[IrrRain]],CalcTable[[#This Row],[IrrWarm]],CalcTable[[#This Row],[IrrWindy]])</f>
        <v>#NAME?</v>
      </c>
      <c r="Y6836" s="13" t="e">
        <f t="shared" ca="1" si="2136"/>
        <v>#NAME?</v>
      </c>
      <c r="Z6836" s="13" t="e">
        <f ca="1">CalcTable[[#This Row],[IrrHours]]/5</f>
        <v>#NAME?</v>
      </c>
      <c r="AA6836" s="13" t="e">
        <f ca="1">IF(CalcTable[[#This Row],[IrrFlag]]=FALSE,0,MAX(0,CalcTable[[#This Row],[VolRednWind]]*(FCAP*IRR_TARGET-CalcTable[[#This Row],[IWC]])))</f>
        <v>#NAME?</v>
      </c>
      <c r="AB6836" s="13" t="e">
        <f ca="1">CalcTable[[#This Row],[IWC]]+CalcTable[[#This Row],[Eff Precip]]+CalcTable[[#This Row],[IrrAmt]]-CalcTable[[#This Row],[AET]]</f>
        <v>#NAME?</v>
      </c>
      <c r="AC6836" s="13" t="e">
        <f ca="1">IF(CalcTable[[#This Row],[PWC]]&gt;FCAP,MIN(24*PERC,MIN(SAT,CalcTable[[#This Row],[PWC]])-FCAP),0)</f>
        <v>#NAME?</v>
      </c>
      <c r="AD6836" s="13" t="e">
        <f ca="1">IF(CalcTable[[#This Row],[PWC]]&gt;SAT,CalcTable[[#This Row],[PWC]]-SAT,0)</f>
        <v>#NAME?</v>
      </c>
      <c r="AE6836" s="13" t="e">
        <f ca="1">CalcTable[[#This Row],[PWC]]-CalcTable[[#This Row],[PercAmt]]-CalcTable[[#This Row],[Runoff]]</f>
        <v>#NAME?</v>
      </c>
      <c r="AF6836" s="13" t="e">
        <f ca="1">CalcTable[[#This Row],[IrrAmt]]/1000*CUR_IRR_AREA*10000/IRR_EFF</f>
        <v>#NAME?</v>
      </c>
      <c r="AG6836" s="147"/>
      <c r="AH6836" s="13"/>
      <c r="AI6836" s="50">
        <v>0</v>
      </c>
      <c r="AJ6836" s="50">
        <v>0</v>
      </c>
      <c r="AK6836" s="50">
        <v>4.3180325050406934</v>
      </c>
      <c r="AL6836" s="50">
        <v>0</v>
      </c>
      <c r="AM6836" s="50"/>
      <c r="AN6836" s="50"/>
      <c r="AO6836" s="50"/>
      <c r="AP6836" s="50"/>
      <c r="AQ6836" s="50"/>
      <c r="AR6836" s="50"/>
      <c r="AS6836" s="50"/>
      <c r="AT6836" s="50"/>
      <c r="AU6836" s="50"/>
      <c r="AV6836" s="50"/>
      <c r="AW6836" s="50"/>
      <c r="AX6836" s="50">
        <f t="shared" si="2147"/>
        <v>4.3180325050406934</v>
      </c>
      <c r="AY6836" s="50"/>
      <c r="AZ6836" s="50">
        <f t="shared" si="2137"/>
        <v>63.331143407263511</v>
      </c>
      <c r="BA6836" s="50">
        <f t="shared" si="2138"/>
        <v>97.509855722294603</v>
      </c>
      <c r="BB6836" s="50">
        <f t="shared" si="2139"/>
        <v>100.52562445597384</v>
      </c>
      <c r="BC6836" s="17">
        <f t="shared" si="2140"/>
        <v>20047</v>
      </c>
      <c r="BD6836" s="50">
        <f t="shared" si="2141"/>
        <v>4.3180325050406934</v>
      </c>
      <c r="BE6836" s="50">
        <f t="shared" si="2142"/>
        <v>63.331143407263511</v>
      </c>
      <c r="BF6836" s="50">
        <f t="shared" si="2148"/>
        <v>103.58958960436856</v>
      </c>
      <c r="BG6836" s="50"/>
      <c r="BH6836" s="17">
        <f t="shared" si="2143"/>
        <v>0</v>
      </c>
      <c r="BI6836" s="17">
        <f t="shared" si="2151"/>
        <v>6836</v>
      </c>
      <c r="BJ6836" s="17">
        <f t="shared" si="2149"/>
        <v>6836</v>
      </c>
      <c r="BK6836" s="150">
        <f t="shared" si="2150"/>
        <v>38192</v>
      </c>
      <c r="BL6836" s="50" t="e">
        <f t="shared" ca="1" si="2144"/>
        <v>#NAME?</v>
      </c>
      <c r="BM6836" s="50" t="e">
        <f t="shared" ca="1" si="2145"/>
        <v>#NAME?</v>
      </c>
      <c r="BN6836" s="50" t="e">
        <f t="shared" ca="1" si="2146"/>
        <v>#NAME?</v>
      </c>
    </row>
    <row r="6837" spans="1:66" x14ac:dyDescent="0.35">
      <c r="A6837" s="48">
        <v>38193</v>
      </c>
      <c r="B6837" s="17">
        <v>2004</v>
      </c>
      <c r="C6837" s="17">
        <v>7</v>
      </c>
      <c r="D6837" s="17">
        <v>207</v>
      </c>
      <c r="E6837" s="17">
        <v>25</v>
      </c>
      <c r="F6837" s="17">
        <v>1</v>
      </c>
      <c r="G6837" s="50">
        <v>11.4</v>
      </c>
      <c r="H6837" s="32">
        <v>6.5039837519165928</v>
      </c>
      <c r="I6837" s="50">
        <v>5.5</v>
      </c>
      <c r="J6837" s="13">
        <v>0</v>
      </c>
      <c r="K6837" s="13">
        <f t="shared" si="2132"/>
        <v>0</v>
      </c>
      <c r="L6837" s="13">
        <f t="shared" si="2133"/>
        <v>0</v>
      </c>
      <c r="M6837" s="13" t="e">
        <f ca="1">CalcTable[[#This Row],[IWC]]-AE6836</f>
        <v>#NAME?</v>
      </c>
      <c r="N6837" s="13" t="e">
        <f ca="1">IF(CalcTable[[#This Row],[Day of Year]]&lt;123,FCAP,AE6836)</f>
        <v>#NAME?</v>
      </c>
      <c r="O6837" s="17" t="e">
        <f ca="1">IF(IRR_DRIP,5,COUNTIF('IDET Wind Values'!C6821:G6821,"&lt;="&amp;IRR_MAXWIND))</f>
        <v>#NAME?</v>
      </c>
      <c r="P6837" s="13" t="e">
        <f ca="1">CalcTable[[#This Row],[ET_o]]*KL</f>
        <v>#NAME?</v>
      </c>
      <c r="Q6837" s="13" t="e">
        <f ca="1">IF(WILTPT&lt;=0,1,MAX(0,MIN(1,(CalcTable[[#This Row],[IWC]]-WILTPT)/(MAD-WILTPT))))</f>
        <v>#NAME?</v>
      </c>
      <c r="R6837" s="13" t="e">
        <f ca="1">CalcTable[[#This Row],[ETMult]]*CalcTable[[#This Row],[ETb]]</f>
        <v>#NAME?</v>
      </c>
      <c r="S6837" s="13" t="b">
        <f>INDEX(IRR_LIST,CalcTable[[#This Row],[Day of Week]]+1)</f>
        <v>1</v>
      </c>
      <c r="T6837" s="13">
        <f t="shared" ca="1" si="2134"/>
        <v>0</v>
      </c>
      <c r="U6837" s="13" t="b">
        <f ca="1">IF(CalcTable[[#This Row],[IrrPrecip]]&gt;=IC_MM,FALSE,TRUE)</f>
        <v>1</v>
      </c>
      <c r="V6837" s="13" t="b">
        <f t="shared" si="2135"/>
        <v>1</v>
      </c>
      <c r="W6837" s="13" t="e">
        <f ca="1">IF(AND(IRR_DRIP=FALSE,CalcTable[[#This Row],[IrrHours]]&lt;=0),FALSE,TRUE)</f>
        <v>#NAME?</v>
      </c>
      <c r="X6837" s="13" t="e">
        <f ca="1">AND(CalcTable[[#This Row],[IrrDay]],CalcTable[[#This Row],[IrrRain]],CalcTable[[#This Row],[IrrWarm]],CalcTable[[#This Row],[IrrWindy]])</f>
        <v>#NAME?</v>
      </c>
      <c r="Y6837" s="13" t="e">
        <f t="shared" ca="1" si="2136"/>
        <v>#NAME?</v>
      </c>
      <c r="Z6837" s="13" t="e">
        <f ca="1">CalcTable[[#This Row],[IrrHours]]/5</f>
        <v>#NAME?</v>
      </c>
      <c r="AA6837" s="13" t="e">
        <f ca="1">IF(CalcTable[[#This Row],[IrrFlag]]=FALSE,0,MAX(0,CalcTable[[#This Row],[VolRednWind]]*(FCAP*IRR_TARGET-CalcTable[[#This Row],[IWC]])))</f>
        <v>#NAME?</v>
      </c>
      <c r="AB6837" s="13" t="e">
        <f ca="1">CalcTable[[#This Row],[IWC]]+CalcTable[[#This Row],[Eff Precip]]+CalcTable[[#This Row],[IrrAmt]]-CalcTable[[#This Row],[AET]]</f>
        <v>#NAME?</v>
      </c>
      <c r="AC6837" s="13" t="e">
        <f ca="1">IF(CalcTable[[#This Row],[PWC]]&gt;FCAP,MIN(24*PERC,MIN(SAT,CalcTable[[#This Row],[PWC]])-FCAP),0)</f>
        <v>#NAME?</v>
      </c>
      <c r="AD6837" s="13" t="e">
        <f ca="1">IF(CalcTable[[#This Row],[PWC]]&gt;SAT,CalcTable[[#This Row],[PWC]]-SAT,0)</f>
        <v>#NAME?</v>
      </c>
      <c r="AE6837" s="13" t="e">
        <f ca="1">CalcTable[[#This Row],[PWC]]-CalcTable[[#This Row],[PercAmt]]-CalcTable[[#This Row],[Runoff]]</f>
        <v>#NAME?</v>
      </c>
      <c r="AF6837" s="13" t="e">
        <f ca="1">CalcTable[[#This Row],[IrrAmt]]/1000*CUR_IRR_AREA*10000/IRR_EFF</f>
        <v>#NAME?</v>
      </c>
      <c r="AG6837" s="147"/>
      <c r="AH6837" s="13"/>
      <c r="AI6837" s="50">
        <v>0</v>
      </c>
      <c r="AJ6837" s="50">
        <v>0</v>
      </c>
      <c r="AK6837" s="50">
        <v>0</v>
      </c>
      <c r="AL6837" s="50">
        <v>0</v>
      </c>
      <c r="AM6837" s="50"/>
      <c r="AN6837" s="50"/>
      <c r="AO6837" s="50"/>
      <c r="AP6837" s="50"/>
      <c r="AQ6837" s="50"/>
      <c r="AR6837" s="50"/>
      <c r="AS6837" s="50"/>
      <c r="AT6837" s="50"/>
      <c r="AU6837" s="50"/>
      <c r="AV6837" s="50"/>
      <c r="AW6837" s="50"/>
      <c r="AX6837" s="50">
        <f t="shared" si="2147"/>
        <v>0</v>
      </c>
      <c r="AY6837" s="50"/>
      <c r="AZ6837" s="50">
        <f t="shared" si="2137"/>
        <v>0</v>
      </c>
      <c r="BA6837" s="50">
        <f t="shared" si="2138"/>
        <v>0</v>
      </c>
      <c r="BB6837" s="50">
        <f t="shared" si="2139"/>
        <v>0</v>
      </c>
      <c r="BC6837" s="17">
        <f t="shared" si="2140"/>
        <v>20047</v>
      </c>
      <c r="BD6837" s="50">
        <f t="shared" si="2141"/>
        <v>0</v>
      </c>
      <c r="BE6837" s="50">
        <f t="shared" si="2142"/>
        <v>0</v>
      </c>
      <c r="BF6837" s="50">
        <f t="shared" si="2148"/>
        <v>0</v>
      </c>
      <c r="BG6837" s="50"/>
      <c r="BH6837" s="17">
        <f t="shared" si="2143"/>
        <v>0</v>
      </c>
      <c r="BI6837" s="17">
        <f t="shared" si="2151"/>
        <v>6837</v>
      </c>
      <c r="BJ6837" s="17">
        <f t="shared" si="2149"/>
        <v>6837</v>
      </c>
      <c r="BK6837" s="150">
        <f t="shared" si="2150"/>
        <v>38193</v>
      </c>
      <c r="BL6837" s="50" t="e">
        <f t="shared" ca="1" si="2144"/>
        <v>#NAME?</v>
      </c>
      <c r="BM6837" s="50" t="e">
        <f t="shared" ca="1" si="2145"/>
        <v>#NAME?</v>
      </c>
      <c r="BN6837" s="50" t="e">
        <f t="shared" ca="1" si="2146"/>
        <v>#NAME?</v>
      </c>
    </row>
    <row r="6838" spans="1:66" x14ac:dyDescent="0.35">
      <c r="A6838" s="48">
        <v>38194</v>
      </c>
      <c r="B6838" s="17">
        <v>2004</v>
      </c>
      <c r="C6838" s="17">
        <v>7</v>
      </c>
      <c r="D6838" s="17">
        <v>208</v>
      </c>
      <c r="E6838" s="17">
        <v>26</v>
      </c>
      <c r="F6838" s="17">
        <v>2</v>
      </c>
      <c r="G6838" s="50">
        <v>11.4</v>
      </c>
      <c r="H6838" s="32">
        <v>3.8771105620926472</v>
      </c>
      <c r="I6838" s="50">
        <v>15.833333333333334</v>
      </c>
      <c r="J6838" s="13">
        <v>0.6</v>
      </c>
      <c r="K6838" s="13">
        <f t="shared" si="2132"/>
        <v>0.6</v>
      </c>
      <c r="L6838" s="13">
        <f t="shared" si="2133"/>
        <v>0</v>
      </c>
      <c r="M6838" s="13" t="e">
        <f ca="1">CalcTable[[#This Row],[IWC]]-AE6837</f>
        <v>#NAME?</v>
      </c>
      <c r="N6838" s="13" t="e">
        <f ca="1">IF(CalcTable[[#This Row],[Day of Year]]&lt;123,FCAP,AE6837)</f>
        <v>#NAME?</v>
      </c>
      <c r="O6838" s="17" t="e">
        <f ca="1">IF(IRR_DRIP,5,COUNTIF('IDET Wind Values'!C6822:G6822,"&lt;="&amp;IRR_MAXWIND))</f>
        <v>#NAME?</v>
      </c>
      <c r="P6838" s="13" t="e">
        <f ca="1">CalcTable[[#This Row],[ET_o]]*KL</f>
        <v>#NAME?</v>
      </c>
      <c r="Q6838" s="13" t="e">
        <f ca="1">IF(WILTPT&lt;=0,1,MAX(0,MIN(1,(CalcTable[[#This Row],[IWC]]-WILTPT)/(MAD-WILTPT))))</f>
        <v>#NAME?</v>
      </c>
      <c r="R6838" s="13" t="e">
        <f ca="1">CalcTable[[#This Row],[ETMult]]*CalcTable[[#This Row],[ETb]]</f>
        <v>#NAME?</v>
      </c>
      <c r="S6838" s="13" t="b">
        <f>INDEX(IRR_LIST,CalcTable[[#This Row],[Day of Week]]+1)</f>
        <v>0</v>
      </c>
      <c r="T6838" s="13">
        <f t="shared" ca="1" si="2134"/>
        <v>0</v>
      </c>
      <c r="U6838" s="13" t="b">
        <f ca="1">IF(CalcTable[[#This Row],[IrrPrecip]]&gt;=IC_MM,FALSE,TRUE)</f>
        <v>1</v>
      </c>
      <c r="V6838" s="13" t="b">
        <f t="shared" si="2135"/>
        <v>1</v>
      </c>
      <c r="W6838" s="13" t="e">
        <f ca="1">IF(AND(IRR_DRIP=FALSE,CalcTable[[#This Row],[IrrHours]]&lt;=0),FALSE,TRUE)</f>
        <v>#NAME?</v>
      </c>
      <c r="X6838" s="13" t="e">
        <f ca="1">AND(CalcTable[[#This Row],[IrrDay]],CalcTable[[#This Row],[IrrRain]],CalcTable[[#This Row],[IrrWarm]],CalcTable[[#This Row],[IrrWindy]])</f>
        <v>#NAME?</v>
      </c>
      <c r="Y6838" s="13" t="e">
        <f t="shared" ca="1" si="2136"/>
        <v>#NAME?</v>
      </c>
      <c r="Z6838" s="13" t="e">
        <f ca="1">CalcTable[[#This Row],[IrrHours]]/5</f>
        <v>#NAME?</v>
      </c>
      <c r="AA6838" s="13" t="e">
        <f ca="1">IF(CalcTable[[#This Row],[IrrFlag]]=FALSE,0,MAX(0,CalcTable[[#This Row],[VolRednWind]]*(FCAP*IRR_TARGET-CalcTable[[#This Row],[IWC]])))</f>
        <v>#NAME?</v>
      </c>
      <c r="AB6838" s="13" t="e">
        <f ca="1">CalcTable[[#This Row],[IWC]]+CalcTable[[#This Row],[Eff Precip]]+CalcTable[[#This Row],[IrrAmt]]-CalcTable[[#This Row],[AET]]</f>
        <v>#NAME?</v>
      </c>
      <c r="AC6838" s="13" t="e">
        <f ca="1">IF(CalcTable[[#This Row],[PWC]]&gt;FCAP,MIN(24*PERC,MIN(SAT,CalcTable[[#This Row],[PWC]])-FCAP),0)</f>
        <v>#NAME?</v>
      </c>
      <c r="AD6838" s="13" t="e">
        <f ca="1">IF(CalcTable[[#This Row],[PWC]]&gt;SAT,CalcTable[[#This Row],[PWC]]-SAT,0)</f>
        <v>#NAME?</v>
      </c>
      <c r="AE6838" s="13" t="e">
        <f ca="1">CalcTable[[#This Row],[PWC]]-CalcTable[[#This Row],[PercAmt]]-CalcTable[[#This Row],[Runoff]]</f>
        <v>#NAME?</v>
      </c>
      <c r="AF6838" s="13" t="e">
        <f ca="1">CalcTable[[#This Row],[IrrAmt]]/1000*CUR_IRR_AREA*10000/IRR_EFF</f>
        <v>#NAME?</v>
      </c>
      <c r="AG6838" s="147"/>
      <c r="AH6838" s="13"/>
      <c r="AI6838" s="50">
        <v>0</v>
      </c>
      <c r="AJ6838" s="50">
        <v>0</v>
      </c>
      <c r="AK6838" s="50">
        <v>2.1649441606343189</v>
      </c>
      <c r="AL6838" s="50">
        <v>9.2344961069156373</v>
      </c>
      <c r="AM6838" s="50"/>
      <c r="AN6838" s="50"/>
      <c r="AO6838" s="50"/>
      <c r="AP6838" s="50"/>
      <c r="AQ6838" s="50"/>
      <c r="AR6838" s="50"/>
      <c r="AS6838" s="50"/>
      <c r="AT6838" s="50"/>
      <c r="AU6838" s="50"/>
      <c r="AV6838" s="50"/>
      <c r="AW6838" s="50"/>
      <c r="AX6838" s="50">
        <f t="shared" si="2147"/>
        <v>11.399440267549956</v>
      </c>
      <c r="AY6838" s="50"/>
      <c r="AZ6838" s="50">
        <f t="shared" si="2137"/>
        <v>302.6310668254954</v>
      </c>
      <c r="BA6838" s="50">
        <f t="shared" si="2138"/>
        <v>465.95576955671515</v>
      </c>
      <c r="BB6838" s="50">
        <f t="shared" si="2139"/>
        <v>480.36677273888165</v>
      </c>
      <c r="BC6838" s="17">
        <f t="shared" si="2140"/>
        <v>20047</v>
      </c>
      <c r="BD6838" s="50">
        <f t="shared" si="2141"/>
        <v>11.399440267549956</v>
      </c>
      <c r="BE6838" s="50">
        <f t="shared" si="2142"/>
        <v>302.6310668254954</v>
      </c>
      <c r="BF6838" s="50">
        <f t="shared" si="2148"/>
        <v>495.00808492255652</v>
      </c>
      <c r="BG6838" s="50"/>
      <c r="BH6838" s="17">
        <f t="shared" si="2143"/>
        <v>0</v>
      </c>
      <c r="BI6838" s="17">
        <f t="shared" si="2151"/>
        <v>6838</v>
      </c>
      <c r="BJ6838" s="17">
        <f t="shared" si="2149"/>
        <v>6838</v>
      </c>
      <c r="BK6838" s="150">
        <f t="shared" si="2150"/>
        <v>38194</v>
      </c>
      <c r="BL6838" s="50" t="e">
        <f t="shared" ca="1" si="2144"/>
        <v>#NAME?</v>
      </c>
      <c r="BM6838" s="50" t="e">
        <f t="shared" ca="1" si="2145"/>
        <v>#NAME?</v>
      </c>
      <c r="BN6838" s="50" t="e">
        <f t="shared" ca="1" si="2146"/>
        <v>#NAME?</v>
      </c>
    </row>
    <row r="6839" spans="1:66" x14ac:dyDescent="0.35">
      <c r="A6839" s="48">
        <v>38195</v>
      </c>
      <c r="B6839" s="17">
        <v>2004</v>
      </c>
      <c r="C6839" s="17">
        <v>7</v>
      </c>
      <c r="D6839" s="17">
        <v>209</v>
      </c>
      <c r="E6839" s="17">
        <v>27</v>
      </c>
      <c r="F6839" s="17">
        <v>3</v>
      </c>
      <c r="G6839" s="50">
        <v>7.8</v>
      </c>
      <c r="H6839" s="32">
        <v>4.2648613660060297</v>
      </c>
      <c r="I6839" s="50">
        <v>8.1666666666666661</v>
      </c>
      <c r="J6839" s="13">
        <v>0.2</v>
      </c>
      <c r="K6839" s="13">
        <f t="shared" si="2132"/>
        <v>0.2</v>
      </c>
      <c r="L6839" s="13">
        <f t="shared" si="2133"/>
        <v>0</v>
      </c>
      <c r="M6839" s="13" t="e">
        <f ca="1">CalcTable[[#This Row],[IWC]]-AE6838</f>
        <v>#NAME?</v>
      </c>
      <c r="N6839" s="13" t="e">
        <f ca="1">IF(CalcTable[[#This Row],[Day of Year]]&lt;123,FCAP,AE6838)</f>
        <v>#NAME?</v>
      </c>
      <c r="O6839" s="17" t="e">
        <f ca="1">IF(IRR_DRIP,5,COUNTIF('IDET Wind Values'!C6823:G6823,"&lt;="&amp;IRR_MAXWIND))</f>
        <v>#NAME?</v>
      </c>
      <c r="P6839" s="13" t="e">
        <f ca="1">CalcTable[[#This Row],[ET_o]]*KL</f>
        <v>#NAME?</v>
      </c>
      <c r="Q6839" s="13" t="e">
        <f ca="1">IF(WILTPT&lt;=0,1,MAX(0,MIN(1,(CalcTable[[#This Row],[IWC]]-WILTPT)/(MAD-WILTPT))))</f>
        <v>#NAME?</v>
      </c>
      <c r="R6839" s="13" t="e">
        <f ca="1">CalcTable[[#This Row],[ETMult]]*CalcTable[[#This Row],[ETb]]</f>
        <v>#NAME?</v>
      </c>
      <c r="S6839" s="13" t="b">
        <f>INDEX(IRR_LIST,CalcTable[[#This Row],[Day of Week]]+1)</f>
        <v>1</v>
      </c>
      <c r="T6839" s="13">
        <f t="shared" ca="1" si="2134"/>
        <v>0.6</v>
      </c>
      <c r="U6839" s="13" t="b">
        <f ca="1">IF(CalcTable[[#This Row],[IrrPrecip]]&gt;=IC_MM,FALSE,TRUE)</f>
        <v>1</v>
      </c>
      <c r="V6839" s="13" t="b">
        <f t="shared" si="2135"/>
        <v>1</v>
      </c>
      <c r="W6839" s="13" t="e">
        <f ca="1">IF(AND(IRR_DRIP=FALSE,CalcTable[[#This Row],[IrrHours]]&lt;=0),FALSE,TRUE)</f>
        <v>#NAME?</v>
      </c>
      <c r="X6839" s="13" t="e">
        <f ca="1">AND(CalcTable[[#This Row],[IrrDay]],CalcTable[[#This Row],[IrrRain]],CalcTable[[#This Row],[IrrWarm]],CalcTable[[#This Row],[IrrWindy]])</f>
        <v>#NAME?</v>
      </c>
      <c r="Y6839" s="13" t="e">
        <f t="shared" ca="1" si="2136"/>
        <v>#NAME?</v>
      </c>
      <c r="Z6839" s="13" t="e">
        <f ca="1">CalcTable[[#This Row],[IrrHours]]/5</f>
        <v>#NAME?</v>
      </c>
      <c r="AA6839" s="13" t="e">
        <f ca="1">IF(CalcTable[[#This Row],[IrrFlag]]=FALSE,0,MAX(0,CalcTable[[#This Row],[VolRednWind]]*(FCAP*IRR_TARGET-CalcTable[[#This Row],[IWC]])))</f>
        <v>#NAME?</v>
      </c>
      <c r="AB6839" s="13" t="e">
        <f ca="1">CalcTable[[#This Row],[IWC]]+CalcTable[[#This Row],[Eff Precip]]+CalcTable[[#This Row],[IrrAmt]]-CalcTable[[#This Row],[AET]]</f>
        <v>#NAME?</v>
      </c>
      <c r="AC6839" s="13" t="e">
        <f ca="1">IF(CalcTable[[#This Row],[PWC]]&gt;FCAP,MIN(24*PERC,MIN(SAT,CalcTable[[#This Row],[PWC]])-FCAP),0)</f>
        <v>#NAME?</v>
      </c>
      <c r="AD6839" s="13" t="e">
        <f ca="1">IF(CalcTable[[#This Row],[PWC]]&gt;SAT,CalcTable[[#This Row],[PWC]]-SAT,0)</f>
        <v>#NAME?</v>
      </c>
      <c r="AE6839" s="13" t="e">
        <f ca="1">CalcTable[[#This Row],[PWC]]-CalcTable[[#This Row],[PercAmt]]-CalcTable[[#This Row],[Runoff]]</f>
        <v>#NAME?</v>
      </c>
      <c r="AF6839" s="13" t="e">
        <f ca="1">CalcTable[[#This Row],[IrrAmt]]/1000*CUR_IRR_AREA*10000/IRR_EFF</f>
        <v>#NAME?</v>
      </c>
      <c r="AG6839" s="147"/>
      <c r="AH6839" s="13"/>
      <c r="AI6839" s="50">
        <v>16.568598237581412</v>
      </c>
      <c r="AJ6839" s="50">
        <v>25.234830292502735</v>
      </c>
      <c r="AK6839" s="50">
        <v>0</v>
      </c>
      <c r="AL6839" s="50">
        <v>0</v>
      </c>
      <c r="AM6839" s="50"/>
      <c r="AN6839" s="50"/>
      <c r="AO6839" s="50"/>
      <c r="AP6839" s="50"/>
      <c r="AQ6839" s="50"/>
      <c r="AR6839" s="50"/>
      <c r="AS6839" s="50"/>
      <c r="AT6839" s="50"/>
      <c r="AU6839" s="50"/>
      <c r="AV6839" s="50"/>
      <c r="AW6839" s="50"/>
      <c r="AX6839" s="50">
        <f t="shared" si="2147"/>
        <v>41.803428530084147</v>
      </c>
      <c r="AY6839" s="50"/>
      <c r="AZ6839" s="50">
        <f t="shared" si="2137"/>
        <v>983.22779606460779</v>
      </c>
      <c r="BA6839" s="50">
        <f t="shared" si="2138"/>
        <v>1595.2017128323291</v>
      </c>
      <c r="BB6839" s="50">
        <f t="shared" si="2139"/>
        <v>1651.0601999291796</v>
      </c>
      <c r="BC6839" s="17">
        <f t="shared" si="2140"/>
        <v>20047</v>
      </c>
      <c r="BD6839" s="50">
        <f t="shared" si="2141"/>
        <v>41.803428530084147</v>
      </c>
      <c r="BE6839" s="50">
        <f t="shared" si="2142"/>
        <v>983.22779606460779</v>
      </c>
      <c r="BF6839" s="50">
        <f t="shared" si="2148"/>
        <v>1608.2476709280284</v>
      </c>
      <c r="BG6839" s="50"/>
      <c r="BH6839" s="17">
        <f t="shared" si="2143"/>
        <v>0</v>
      </c>
      <c r="BI6839" s="17">
        <f t="shared" si="2151"/>
        <v>6839</v>
      </c>
      <c r="BJ6839" s="17">
        <f t="shared" si="2149"/>
        <v>6839</v>
      </c>
      <c r="BK6839" s="150">
        <f t="shared" si="2150"/>
        <v>38195</v>
      </c>
      <c r="BL6839" s="50" t="e">
        <f t="shared" ca="1" si="2144"/>
        <v>#NAME?</v>
      </c>
      <c r="BM6839" s="50" t="e">
        <f t="shared" ca="1" si="2145"/>
        <v>#NAME?</v>
      </c>
      <c r="BN6839" s="50" t="e">
        <f t="shared" ca="1" si="2146"/>
        <v>#NAME?</v>
      </c>
    </row>
    <row r="6840" spans="1:66" x14ac:dyDescent="0.35">
      <c r="A6840" s="48">
        <v>38196</v>
      </c>
      <c r="B6840" s="17">
        <v>2004</v>
      </c>
      <c r="C6840" s="17">
        <v>7</v>
      </c>
      <c r="D6840" s="17">
        <v>210</v>
      </c>
      <c r="E6840" s="17">
        <v>28</v>
      </c>
      <c r="F6840" s="17">
        <v>4</v>
      </c>
      <c r="G6840" s="50">
        <v>6.5</v>
      </c>
      <c r="H6840" s="32">
        <v>4.1274755063211392</v>
      </c>
      <c r="I6840" s="50">
        <v>1.3333333333333333</v>
      </c>
      <c r="J6840" s="13">
        <v>6.8</v>
      </c>
      <c r="K6840" s="13">
        <f t="shared" si="2132"/>
        <v>6.8</v>
      </c>
      <c r="L6840" s="13">
        <f t="shared" si="2133"/>
        <v>1.3499999999999999</v>
      </c>
      <c r="M6840" s="13" t="e">
        <f ca="1">CalcTable[[#This Row],[IWC]]-AE6839</f>
        <v>#NAME?</v>
      </c>
      <c r="N6840" s="13" t="e">
        <f ca="1">IF(CalcTable[[#This Row],[Day of Year]]&lt;123,FCAP,AE6839)</f>
        <v>#NAME?</v>
      </c>
      <c r="O6840" s="17" t="e">
        <f ca="1">IF(IRR_DRIP,5,COUNTIF('IDET Wind Values'!C6824:G6824,"&lt;="&amp;IRR_MAXWIND))</f>
        <v>#NAME?</v>
      </c>
      <c r="P6840" s="13" t="e">
        <f ca="1">CalcTable[[#This Row],[ET_o]]*KL</f>
        <v>#NAME?</v>
      </c>
      <c r="Q6840" s="13" t="e">
        <f ca="1">IF(WILTPT&lt;=0,1,MAX(0,MIN(1,(CalcTable[[#This Row],[IWC]]-WILTPT)/(MAD-WILTPT))))</f>
        <v>#NAME?</v>
      </c>
      <c r="R6840" s="13" t="e">
        <f ca="1">CalcTable[[#This Row],[ETMult]]*CalcTable[[#This Row],[ETb]]</f>
        <v>#NAME?</v>
      </c>
      <c r="S6840" s="13" t="b">
        <f>INDEX(IRR_LIST,CalcTable[[#This Row],[Day of Week]]+1)</f>
        <v>0</v>
      </c>
      <c r="T6840" s="13">
        <f t="shared" ca="1" si="2134"/>
        <v>0.8</v>
      </c>
      <c r="U6840" s="13" t="b">
        <f ca="1">IF(CalcTable[[#This Row],[IrrPrecip]]&gt;=IC_MM,FALSE,TRUE)</f>
        <v>1</v>
      </c>
      <c r="V6840" s="13" t="b">
        <f t="shared" si="2135"/>
        <v>1</v>
      </c>
      <c r="W6840" s="13" t="e">
        <f ca="1">IF(AND(IRR_DRIP=FALSE,CalcTable[[#This Row],[IrrHours]]&lt;=0),FALSE,TRUE)</f>
        <v>#NAME?</v>
      </c>
      <c r="X6840" s="13" t="e">
        <f ca="1">AND(CalcTable[[#This Row],[IrrDay]],CalcTable[[#This Row],[IrrRain]],CalcTable[[#This Row],[IrrWarm]],CalcTable[[#This Row],[IrrWindy]])</f>
        <v>#NAME?</v>
      </c>
      <c r="Y6840" s="13" t="e">
        <f t="shared" ca="1" si="2136"/>
        <v>#NAME?</v>
      </c>
      <c r="Z6840" s="13" t="e">
        <f ca="1">CalcTable[[#This Row],[IrrHours]]/5</f>
        <v>#NAME?</v>
      </c>
      <c r="AA6840" s="13" t="e">
        <f ca="1">IF(CalcTable[[#This Row],[IrrFlag]]=FALSE,0,MAX(0,CalcTable[[#This Row],[VolRednWind]]*(FCAP*IRR_TARGET-CalcTable[[#This Row],[IWC]])))</f>
        <v>#NAME?</v>
      </c>
      <c r="AB6840" s="13" t="e">
        <f ca="1">CalcTable[[#This Row],[IWC]]+CalcTable[[#This Row],[Eff Precip]]+CalcTable[[#This Row],[IrrAmt]]-CalcTable[[#This Row],[AET]]</f>
        <v>#NAME?</v>
      </c>
      <c r="AC6840" s="13" t="e">
        <f ca="1">IF(CalcTable[[#This Row],[PWC]]&gt;FCAP,MIN(24*PERC,MIN(SAT,CalcTable[[#This Row],[PWC]])-FCAP),0)</f>
        <v>#NAME?</v>
      </c>
      <c r="AD6840" s="13" t="e">
        <f ca="1">IF(CalcTable[[#This Row],[PWC]]&gt;SAT,CalcTable[[#This Row],[PWC]]-SAT,0)</f>
        <v>#NAME?</v>
      </c>
      <c r="AE6840" s="13" t="e">
        <f ca="1">CalcTable[[#This Row],[PWC]]-CalcTable[[#This Row],[PercAmt]]-CalcTable[[#This Row],[Runoff]]</f>
        <v>#NAME?</v>
      </c>
      <c r="AF6840" s="13" t="e">
        <f ca="1">CalcTable[[#This Row],[IrrAmt]]/1000*CUR_IRR_AREA*10000/IRR_EFF</f>
        <v>#NAME?</v>
      </c>
      <c r="AG6840" s="147"/>
      <c r="AH6840" s="13"/>
      <c r="AI6840" s="50">
        <v>0</v>
      </c>
      <c r="AJ6840" s="50">
        <v>0</v>
      </c>
      <c r="AK6840" s="50">
        <v>0</v>
      </c>
      <c r="AL6840" s="50">
        <v>4.6256737513033173</v>
      </c>
      <c r="AM6840" s="50"/>
      <c r="AN6840" s="50"/>
      <c r="AO6840" s="50"/>
      <c r="AP6840" s="50"/>
      <c r="AQ6840" s="50"/>
      <c r="AR6840" s="50"/>
      <c r="AS6840" s="50"/>
      <c r="AT6840" s="50"/>
      <c r="AU6840" s="50"/>
      <c r="AV6840" s="50"/>
      <c r="AW6840" s="50"/>
      <c r="AX6840" s="50">
        <f t="shared" si="2147"/>
        <v>4.6256737513033173</v>
      </c>
      <c r="AY6840" s="50"/>
      <c r="AZ6840" s="50">
        <f t="shared" si="2137"/>
        <v>135.68643003823064</v>
      </c>
      <c r="BA6840" s="50">
        <f t="shared" si="2138"/>
        <v>208.91402720172019</v>
      </c>
      <c r="BB6840" s="50">
        <f t="shared" si="2139"/>
        <v>215.37528577496929</v>
      </c>
      <c r="BC6840" s="17">
        <f t="shared" si="2140"/>
        <v>20047</v>
      </c>
      <c r="BD6840" s="50">
        <f t="shared" si="2141"/>
        <v>4.6256737513033173</v>
      </c>
      <c r="BE6840" s="50">
        <f t="shared" si="2142"/>
        <v>135.68643003823064</v>
      </c>
      <c r="BF6840" s="50">
        <f t="shared" si="2148"/>
        <v>221.93980475220846</v>
      </c>
      <c r="BG6840" s="50"/>
      <c r="BH6840" s="17">
        <f t="shared" si="2143"/>
        <v>0</v>
      </c>
      <c r="BI6840" s="17">
        <f t="shared" si="2151"/>
        <v>6840</v>
      </c>
      <c r="BJ6840" s="17">
        <f t="shared" si="2149"/>
        <v>6840</v>
      </c>
      <c r="BK6840" s="150">
        <f t="shared" si="2150"/>
        <v>38196</v>
      </c>
      <c r="BL6840" s="50" t="e">
        <f t="shared" ca="1" si="2144"/>
        <v>#NAME?</v>
      </c>
      <c r="BM6840" s="50" t="e">
        <f t="shared" ca="1" si="2145"/>
        <v>#NAME?</v>
      </c>
      <c r="BN6840" s="50" t="e">
        <f t="shared" ca="1" si="2146"/>
        <v>#NAME?</v>
      </c>
    </row>
    <row r="6841" spans="1:66" x14ac:dyDescent="0.35">
      <c r="A6841" s="48">
        <v>38197</v>
      </c>
      <c r="B6841" s="17">
        <v>2004</v>
      </c>
      <c r="C6841" s="17">
        <v>7</v>
      </c>
      <c r="D6841" s="17">
        <v>211</v>
      </c>
      <c r="E6841" s="17">
        <v>29</v>
      </c>
      <c r="F6841" s="17">
        <v>5</v>
      </c>
      <c r="G6841" s="50">
        <v>12.5</v>
      </c>
      <c r="H6841" s="32">
        <v>4.5301351433657393</v>
      </c>
      <c r="I6841" s="50">
        <v>14</v>
      </c>
      <c r="J6841" s="13">
        <v>1.2</v>
      </c>
      <c r="K6841" s="13">
        <f t="shared" si="2132"/>
        <v>1.2</v>
      </c>
      <c r="L6841" s="13">
        <f t="shared" si="2133"/>
        <v>0</v>
      </c>
      <c r="M6841" s="13" t="e">
        <f ca="1">CalcTable[[#This Row],[IWC]]-AE6840</f>
        <v>#NAME?</v>
      </c>
      <c r="N6841" s="13" t="e">
        <f ca="1">IF(CalcTable[[#This Row],[Day of Year]]&lt;123,FCAP,AE6840)</f>
        <v>#NAME?</v>
      </c>
      <c r="O6841" s="17" t="e">
        <f ca="1">IF(IRR_DRIP,5,COUNTIF('IDET Wind Values'!C6825:G6825,"&lt;="&amp;IRR_MAXWIND))</f>
        <v>#NAME?</v>
      </c>
      <c r="P6841" s="13" t="e">
        <f ca="1">CalcTable[[#This Row],[ET_o]]*KL</f>
        <v>#NAME?</v>
      </c>
      <c r="Q6841" s="13" t="e">
        <f ca="1">IF(WILTPT&lt;=0,1,MAX(0,MIN(1,(CalcTable[[#This Row],[IWC]]-WILTPT)/(MAD-WILTPT))))</f>
        <v>#NAME?</v>
      </c>
      <c r="R6841" s="13" t="e">
        <f ca="1">CalcTable[[#This Row],[ETMult]]*CalcTable[[#This Row],[ETb]]</f>
        <v>#NAME?</v>
      </c>
      <c r="S6841" s="13" t="b">
        <f>INDEX(IRR_LIST,CalcTable[[#This Row],[Day of Week]]+1)</f>
        <v>1</v>
      </c>
      <c r="T6841" s="13">
        <f t="shared" ca="1" si="2134"/>
        <v>7</v>
      </c>
      <c r="U6841" s="13" t="b">
        <f ca="1">IF(CalcTable[[#This Row],[IrrPrecip]]&gt;=IC_MM,FALSE,TRUE)</f>
        <v>1</v>
      </c>
      <c r="V6841" s="13" t="b">
        <f t="shared" si="2135"/>
        <v>1</v>
      </c>
      <c r="W6841" s="13" t="e">
        <f ca="1">IF(AND(IRR_DRIP=FALSE,CalcTable[[#This Row],[IrrHours]]&lt;=0),FALSE,TRUE)</f>
        <v>#NAME?</v>
      </c>
      <c r="X6841" s="13" t="e">
        <f ca="1">AND(CalcTable[[#This Row],[IrrDay]],CalcTable[[#This Row],[IrrRain]],CalcTable[[#This Row],[IrrWarm]],CalcTable[[#This Row],[IrrWindy]])</f>
        <v>#NAME?</v>
      </c>
      <c r="Y6841" s="13" t="e">
        <f t="shared" ca="1" si="2136"/>
        <v>#NAME?</v>
      </c>
      <c r="Z6841" s="13" t="e">
        <f ca="1">CalcTable[[#This Row],[IrrHours]]/5</f>
        <v>#NAME?</v>
      </c>
      <c r="AA6841" s="13" t="e">
        <f ca="1">IF(CalcTable[[#This Row],[IrrFlag]]=FALSE,0,MAX(0,CalcTable[[#This Row],[VolRednWind]]*(FCAP*IRR_TARGET-CalcTable[[#This Row],[IWC]])))</f>
        <v>#NAME?</v>
      </c>
      <c r="AB6841" s="13" t="e">
        <f ca="1">CalcTable[[#This Row],[IWC]]+CalcTable[[#This Row],[Eff Precip]]+CalcTable[[#This Row],[IrrAmt]]-CalcTable[[#This Row],[AET]]</f>
        <v>#NAME?</v>
      </c>
      <c r="AC6841" s="13" t="e">
        <f ca="1">IF(CalcTable[[#This Row],[PWC]]&gt;FCAP,MIN(24*PERC,MIN(SAT,CalcTable[[#This Row],[PWC]])-FCAP),0)</f>
        <v>#NAME?</v>
      </c>
      <c r="AD6841" s="13" t="e">
        <f ca="1">IF(CalcTable[[#This Row],[PWC]]&gt;SAT,CalcTable[[#This Row],[PWC]]-SAT,0)</f>
        <v>#NAME?</v>
      </c>
      <c r="AE6841" s="13" t="e">
        <f ca="1">CalcTable[[#This Row],[PWC]]-CalcTable[[#This Row],[PercAmt]]-CalcTable[[#This Row],[Runoff]]</f>
        <v>#NAME?</v>
      </c>
      <c r="AF6841" s="13" t="e">
        <f ca="1">CalcTable[[#This Row],[IrrAmt]]/1000*CUR_IRR_AREA*10000/IRR_EFF</f>
        <v>#NAME?</v>
      </c>
      <c r="AG6841" s="147"/>
      <c r="AH6841" s="13"/>
      <c r="AI6841" s="50">
        <v>1.9788931417699189</v>
      </c>
      <c r="AJ6841" s="50">
        <v>3.3420931417699196</v>
      </c>
      <c r="AK6841" s="50">
        <v>0</v>
      </c>
      <c r="AL6841" s="50">
        <v>0</v>
      </c>
      <c r="AM6841" s="50"/>
      <c r="AN6841" s="50"/>
      <c r="AO6841" s="50"/>
      <c r="AP6841" s="50"/>
      <c r="AQ6841" s="50"/>
      <c r="AR6841" s="50"/>
      <c r="AS6841" s="50"/>
      <c r="AT6841" s="50"/>
      <c r="AU6841" s="50"/>
      <c r="AV6841" s="50"/>
      <c r="AW6841" s="50"/>
      <c r="AX6841" s="50">
        <f t="shared" si="2147"/>
        <v>5.3209862835398383</v>
      </c>
      <c r="AY6841" s="50"/>
      <c r="AZ6841" s="50">
        <f t="shared" si="2137"/>
        <v>127.05849823787646</v>
      </c>
      <c r="BA6841" s="50">
        <f t="shared" si="2138"/>
        <v>206.40279874509747</v>
      </c>
      <c r="BB6841" s="50">
        <f t="shared" si="2139"/>
        <v>213.65020869975316</v>
      </c>
      <c r="BC6841" s="17">
        <f t="shared" si="2140"/>
        <v>20047</v>
      </c>
      <c r="BD6841" s="50">
        <f t="shared" si="2141"/>
        <v>5.3209862835398383</v>
      </c>
      <c r="BE6841" s="50">
        <f t="shared" si="2142"/>
        <v>127.05849823787646</v>
      </c>
      <c r="BF6841" s="50">
        <f t="shared" si="2148"/>
        <v>207.82725496630545</v>
      </c>
      <c r="BG6841" s="50"/>
      <c r="BH6841" s="17">
        <f t="shared" si="2143"/>
        <v>0</v>
      </c>
      <c r="BI6841" s="17">
        <f t="shared" si="2151"/>
        <v>6841</v>
      </c>
      <c r="BJ6841" s="17">
        <f t="shared" si="2149"/>
        <v>6841</v>
      </c>
      <c r="BK6841" s="150">
        <f t="shared" si="2150"/>
        <v>38197</v>
      </c>
      <c r="BL6841" s="50" t="e">
        <f t="shared" ca="1" si="2144"/>
        <v>#NAME?</v>
      </c>
      <c r="BM6841" s="50" t="e">
        <f t="shared" ca="1" si="2145"/>
        <v>#NAME?</v>
      </c>
      <c r="BN6841" s="50" t="e">
        <f t="shared" ca="1" si="2146"/>
        <v>#NAME?</v>
      </c>
    </row>
    <row r="6842" spans="1:66" x14ac:dyDescent="0.35">
      <c r="A6842" s="48">
        <v>38198</v>
      </c>
      <c r="B6842" s="17">
        <v>2004</v>
      </c>
      <c r="C6842" s="17">
        <v>7</v>
      </c>
      <c r="D6842" s="17">
        <v>212</v>
      </c>
      <c r="E6842" s="17">
        <v>30</v>
      </c>
      <c r="F6842" s="17">
        <v>6</v>
      </c>
      <c r="G6842" s="50">
        <v>13.3</v>
      </c>
      <c r="H6842" s="32">
        <v>4.4310305159283443</v>
      </c>
      <c r="I6842" s="50">
        <v>10.5</v>
      </c>
      <c r="J6842" s="13">
        <v>0</v>
      </c>
      <c r="K6842" s="13">
        <f t="shared" si="2132"/>
        <v>0</v>
      </c>
      <c r="L6842" s="13">
        <f t="shared" si="2133"/>
        <v>0</v>
      </c>
      <c r="M6842" s="13" t="e">
        <f ca="1">CalcTable[[#This Row],[IWC]]-AE6841</f>
        <v>#NAME?</v>
      </c>
      <c r="N6842" s="13" t="e">
        <f ca="1">IF(CalcTable[[#This Row],[Day of Year]]&lt;123,FCAP,AE6841)</f>
        <v>#NAME?</v>
      </c>
      <c r="O6842" s="17" t="e">
        <f ca="1">IF(IRR_DRIP,5,COUNTIF('IDET Wind Values'!C6826:G6826,"&lt;="&amp;IRR_MAXWIND))</f>
        <v>#NAME?</v>
      </c>
      <c r="P6842" s="13" t="e">
        <f ca="1">CalcTable[[#This Row],[ET_o]]*KL</f>
        <v>#NAME?</v>
      </c>
      <c r="Q6842" s="13" t="e">
        <f ca="1">IF(WILTPT&lt;=0,1,MAX(0,MIN(1,(CalcTable[[#This Row],[IWC]]-WILTPT)/(MAD-WILTPT))))</f>
        <v>#NAME?</v>
      </c>
      <c r="R6842" s="13" t="e">
        <f ca="1">CalcTable[[#This Row],[ETMult]]*CalcTable[[#This Row],[ETb]]</f>
        <v>#NAME?</v>
      </c>
      <c r="S6842" s="13" t="b">
        <f>INDEX(IRR_LIST,CalcTable[[#This Row],[Day of Week]]+1)</f>
        <v>0</v>
      </c>
      <c r="T6842" s="13">
        <f t="shared" ca="1" si="2134"/>
        <v>8</v>
      </c>
      <c r="U6842" s="13" t="b">
        <f ca="1">IF(CalcTable[[#This Row],[IrrPrecip]]&gt;=IC_MM,FALSE,TRUE)</f>
        <v>1</v>
      </c>
      <c r="V6842" s="13" t="b">
        <f t="shared" si="2135"/>
        <v>1</v>
      </c>
      <c r="W6842" s="13" t="e">
        <f ca="1">IF(AND(IRR_DRIP=FALSE,CalcTable[[#This Row],[IrrHours]]&lt;=0),FALSE,TRUE)</f>
        <v>#NAME?</v>
      </c>
      <c r="X6842" s="13" t="e">
        <f ca="1">AND(CalcTable[[#This Row],[IrrDay]],CalcTable[[#This Row],[IrrRain]],CalcTable[[#This Row],[IrrWarm]],CalcTable[[#This Row],[IrrWindy]])</f>
        <v>#NAME?</v>
      </c>
      <c r="Y6842" s="13" t="e">
        <f t="shared" ca="1" si="2136"/>
        <v>#NAME?</v>
      </c>
      <c r="Z6842" s="13" t="e">
        <f ca="1">CalcTable[[#This Row],[IrrHours]]/5</f>
        <v>#NAME?</v>
      </c>
      <c r="AA6842" s="13" t="e">
        <f ca="1">IF(CalcTable[[#This Row],[IrrFlag]]=FALSE,0,MAX(0,CalcTable[[#This Row],[VolRednWind]]*(FCAP*IRR_TARGET-CalcTable[[#This Row],[IWC]])))</f>
        <v>#NAME?</v>
      </c>
      <c r="AB6842" s="13" t="e">
        <f ca="1">CalcTable[[#This Row],[IWC]]+CalcTable[[#This Row],[Eff Precip]]+CalcTable[[#This Row],[IrrAmt]]-CalcTable[[#This Row],[AET]]</f>
        <v>#NAME?</v>
      </c>
      <c r="AC6842" s="13" t="e">
        <f ca="1">IF(CalcTable[[#This Row],[PWC]]&gt;FCAP,MIN(24*PERC,MIN(SAT,CalcTable[[#This Row],[PWC]])-FCAP),0)</f>
        <v>#NAME?</v>
      </c>
      <c r="AD6842" s="13" t="e">
        <f ca="1">IF(CalcTable[[#This Row],[PWC]]&gt;SAT,CalcTable[[#This Row],[PWC]]-SAT,0)</f>
        <v>#NAME?</v>
      </c>
      <c r="AE6842" s="13" t="e">
        <f ca="1">CalcTable[[#This Row],[PWC]]-CalcTable[[#This Row],[PercAmt]]-CalcTable[[#This Row],[Runoff]]</f>
        <v>#NAME?</v>
      </c>
      <c r="AF6842" s="13" t="e">
        <f ca="1">CalcTable[[#This Row],[IrrAmt]]/1000*CUR_IRR_AREA*10000/IRR_EFF</f>
        <v>#NAME?</v>
      </c>
      <c r="AG6842" s="147"/>
      <c r="AH6842" s="13"/>
      <c r="AI6842" s="50">
        <v>0</v>
      </c>
      <c r="AJ6842" s="50">
        <v>0</v>
      </c>
      <c r="AK6842" s="50">
        <v>0</v>
      </c>
      <c r="AL6842" s="50">
        <v>4.771574328851159</v>
      </c>
      <c r="AM6842" s="50"/>
      <c r="AN6842" s="50"/>
      <c r="AO6842" s="50"/>
      <c r="AP6842" s="50"/>
      <c r="AQ6842" s="50"/>
      <c r="AR6842" s="50"/>
      <c r="AS6842" s="50"/>
      <c r="AT6842" s="50"/>
      <c r="AU6842" s="50"/>
      <c r="AV6842" s="50"/>
      <c r="AW6842" s="50"/>
      <c r="AX6842" s="50">
        <f t="shared" si="2147"/>
        <v>4.771574328851159</v>
      </c>
      <c r="AY6842" s="50"/>
      <c r="AZ6842" s="50">
        <f t="shared" si="2137"/>
        <v>139.96618031296734</v>
      </c>
      <c r="BA6842" s="50">
        <f t="shared" si="2138"/>
        <v>215.50348397393384</v>
      </c>
      <c r="BB6842" s="50">
        <f t="shared" si="2139"/>
        <v>222.16854017931325</v>
      </c>
      <c r="BC6842" s="17">
        <f t="shared" si="2140"/>
        <v>20047</v>
      </c>
      <c r="BD6842" s="50">
        <f t="shared" si="2141"/>
        <v>4.771574328851159</v>
      </c>
      <c r="BE6842" s="50">
        <f t="shared" si="2142"/>
        <v>139.96618031296734</v>
      </c>
      <c r="BF6842" s="50">
        <f t="shared" si="2148"/>
        <v>228.94011377423556</v>
      </c>
      <c r="BG6842" s="50"/>
      <c r="BH6842" s="17">
        <f t="shared" si="2143"/>
        <v>0</v>
      </c>
      <c r="BI6842" s="17">
        <f t="shared" si="2151"/>
        <v>6842</v>
      </c>
      <c r="BJ6842" s="17">
        <f t="shared" si="2149"/>
        <v>6842</v>
      </c>
      <c r="BK6842" s="150">
        <f t="shared" si="2150"/>
        <v>38198</v>
      </c>
      <c r="BL6842" s="50" t="e">
        <f t="shared" ca="1" si="2144"/>
        <v>#NAME?</v>
      </c>
      <c r="BM6842" s="50" t="e">
        <f t="shared" ca="1" si="2145"/>
        <v>#NAME?</v>
      </c>
      <c r="BN6842" s="50" t="e">
        <f t="shared" ca="1" si="2146"/>
        <v>#NAME?</v>
      </c>
    </row>
    <row r="6843" spans="1:66" x14ac:dyDescent="0.35">
      <c r="A6843" s="48">
        <v>38199</v>
      </c>
      <c r="B6843" s="17">
        <v>2004</v>
      </c>
      <c r="C6843" s="17">
        <v>7</v>
      </c>
      <c r="D6843" s="17">
        <v>213</v>
      </c>
      <c r="E6843" s="17">
        <v>31</v>
      </c>
      <c r="F6843" s="17">
        <v>7</v>
      </c>
      <c r="G6843" s="50">
        <v>12.3</v>
      </c>
      <c r="H6843" s="32">
        <v>3.4306349346081841</v>
      </c>
      <c r="I6843" s="50">
        <v>5.666666666666667</v>
      </c>
      <c r="J6843" s="13">
        <v>0</v>
      </c>
      <c r="K6843" s="13">
        <f t="shared" si="2132"/>
        <v>0</v>
      </c>
      <c r="L6843" s="13">
        <f t="shared" si="2133"/>
        <v>0</v>
      </c>
      <c r="M6843" s="13" t="e">
        <f ca="1">CalcTable[[#This Row],[IWC]]-AE6842</f>
        <v>#NAME?</v>
      </c>
      <c r="N6843" s="13" t="e">
        <f ca="1">IF(CalcTable[[#This Row],[Day of Year]]&lt;123,FCAP,AE6842)</f>
        <v>#NAME?</v>
      </c>
      <c r="O6843" s="17" t="e">
        <f ca="1">IF(IRR_DRIP,5,COUNTIF('IDET Wind Values'!C6827:G6827,"&lt;="&amp;IRR_MAXWIND))</f>
        <v>#NAME?</v>
      </c>
      <c r="P6843" s="13" t="e">
        <f ca="1">CalcTable[[#This Row],[ET_o]]*KL</f>
        <v>#NAME?</v>
      </c>
      <c r="Q6843" s="13" t="e">
        <f ca="1">IF(WILTPT&lt;=0,1,MAX(0,MIN(1,(CalcTable[[#This Row],[IWC]]-WILTPT)/(MAD-WILTPT))))</f>
        <v>#NAME?</v>
      </c>
      <c r="R6843" s="13" t="e">
        <f ca="1">CalcTable[[#This Row],[ETMult]]*CalcTable[[#This Row],[ETb]]</f>
        <v>#NAME?</v>
      </c>
      <c r="S6843" s="13" t="b">
        <f>INDEX(IRR_LIST,CalcTable[[#This Row],[Day of Week]]+1)</f>
        <v>0</v>
      </c>
      <c r="T6843" s="13">
        <f t="shared" ca="1" si="2134"/>
        <v>1.2</v>
      </c>
      <c r="U6843" s="13" t="b">
        <f ca="1">IF(CalcTable[[#This Row],[IrrPrecip]]&gt;=IC_MM,FALSE,TRUE)</f>
        <v>1</v>
      </c>
      <c r="V6843" s="13" t="b">
        <f t="shared" si="2135"/>
        <v>1</v>
      </c>
      <c r="W6843" s="13" t="e">
        <f ca="1">IF(AND(IRR_DRIP=FALSE,CalcTable[[#This Row],[IrrHours]]&lt;=0),FALSE,TRUE)</f>
        <v>#NAME?</v>
      </c>
      <c r="X6843" s="13" t="e">
        <f ca="1">AND(CalcTable[[#This Row],[IrrDay]],CalcTable[[#This Row],[IrrRain]],CalcTable[[#This Row],[IrrWarm]],CalcTable[[#This Row],[IrrWindy]])</f>
        <v>#NAME?</v>
      </c>
      <c r="Y6843" s="13" t="e">
        <f t="shared" ca="1" si="2136"/>
        <v>#NAME?</v>
      </c>
      <c r="Z6843" s="13" t="e">
        <f ca="1">CalcTable[[#This Row],[IrrHours]]/5</f>
        <v>#NAME?</v>
      </c>
      <c r="AA6843" s="13" t="e">
        <f ca="1">IF(CalcTable[[#This Row],[IrrFlag]]=FALSE,0,MAX(0,CalcTable[[#This Row],[VolRednWind]]*(FCAP*IRR_TARGET-CalcTable[[#This Row],[IWC]])))</f>
        <v>#NAME?</v>
      </c>
      <c r="AB6843" s="13" t="e">
        <f ca="1">CalcTable[[#This Row],[IWC]]+CalcTable[[#This Row],[Eff Precip]]+CalcTable[[#This Row],[IrrAmt]]-CalcTable[[#This Row],[AET]]</f>
        <v>#NAME?</v>
      </c>
      <c r="AC6843" s="13" t="e">
        <f ca="1">IF(CalcTable[[#This Row],[PWC]]&gt;FCAP,MIN(24*PERC,MIN(SAT,CalcTable[[#This Row],[PWC]])-FCAP),0)</f>
        <v>#NAME?</v>
      </c>
      <c r="AD6843" s="13" t="e">
        <f ca="1">IF(CalcTable[[#This Row],[PWC]]&gt;SAT,CalcTable[[#This Row],[PWC]]-SAT,0)</f>
        <v>#NAME?</v>
      </c>
      <c r="AE6843" s="13" t="e">
        <f ca="1">CalcTable[[#This Row],[PWC]]-CalcTable[[#This Row],[PercAmt]]-CalcTable[[#This Row],[Runoff]]</f>
        <v>#NAME?</v>
      </c>
      <c r="AF6843" s="13" t="e">
        <f ca="1">CalcTable[[#This Row],[IrrAmt]]/1000*CUR_IRR_AREA*10000/IRR_EFF</f>
        <v>#NAME?</v>
      </c>
      <c r="AG6843" s="147"/>
      <c r="AH6843" s="13"/>
      <c r="AI6843" s="50">
        <v>0</v>
      </c>
      <c r="AJ6843" s="50">
        <v>0</v>
      </c>
      <c r="AK6843" s="50">
        <v>2.2837261476643107</v>
      </c>
      <c r="AL6843" s="50">
        <v>0</v>
      </c>
      <c r="AM6843" s="50"/>
      <c r="AN6843" s="50"/>
      <c r="AO6843" s="50"/>
      <c r="AP6843" s="50"/>
      <c r="AQ6843" s="50"/>
      <c r="AR6843" s="50"/>
      <c r="AS6843" s="50"/>
      <c r="AT6843" s="50"/>
      <c r="AU6843" s="50"/>
      <c r="AV6843" s="50"/>
      <c r="AW6843" s="50"/>
      <c r="AX6843" s="50">
        <f t="shared" si="2147"/>
        <v>2.2837261476643107</v>
      </c>
      <c r="AY6843" s="50"/>
      <c r="AZ6843" s="50">
        <f t="shared" si="2137"/>
        <v>33.494650165743224</v>
      </c>
      <c r="BA6843" s="50">
        <f t="shared" si="2138"/>
        <v>51.571128032969717</v>
      </c>
      <c r="BB6843" s="50">
        <f t="shared" si="2139"/>
        <v>53.166111374195594</v>
      </c>
      <c r="BC6843" s="17">
        <f t="shared" si="2140"/>
        <v>20047</v>
      </c>
      <c r="BD6843" s="50">
        <f t="shared" si="2141"/>
        <v>2.2837261476643107</v>
      </c>
      <c r="BE6843" s="50">
        <f t="shared" si="2142"/>
        <v>33.494650165743224</v>
      </c>
      <c r="BF6843" s="50">
        <f t="shared" si="2148"/>
        <v>54.786584892343704</v>
      </c>
      <c r="BG6843" s="50"/>
      <c r="BH6843" s="17">
        <f t="shared" si="2143"/>
        <v>0</v>
      </c>
      <c r="BI6843" s="17">
        <f t="shared" si="2151"/>
        <v>6843</v>
      </c>
      <c r="BJ6843" s="17">
        <f t="shared" si="2149"/>
        <v>6843</v>
      </c>
      <c r="BK6843" s="150">
        <f t="shared" si="2150"/>
        <v>38199</v>
      </c>
      <c r="BL6843" s="50" t="e">
        <f t="shared" ca="1" si="2144"/>
        <v>#NAME?</v>
      </c>
      <c r="BM6843" s="50" t="e">
        <f t="shared" ca="1" si="2145"/>
        <v>#NAME?</v>
      </c>
      <c r="BN6843" s="50" t="e">
        <f t="shared" ca="1" si="2146"/>
        <v>#NAME?</v>
      </c>
    </row>
    <row r="6844" spans="1:66" x14ac:dyDescent="0.35">
      <c r="A6844" s="48">
        <v>38200</v>
      </c>
      <c r="B6844" s="17">
        <v>2004</v>
      </c>
      <c r="C6844" s="17">
        <v>8</v>
      </c>
      <c r="D6844" s="17">
        <v>214</v>
      </c>
      <c r="E6844" s="17">
        <v>1</v>
      </c>
      <c r="F6844" s="17">
        <v>1</v>
      </c>
      <c r="G6844" s="50">
        <v>10.199999999999999</v>
      </c>
      <c r="H6844" s="32">
        <v>2.5753715965987092</v>
      </c>
      <c r="I6844" s="50">
        <v>12.833333333333334</v>
      </c>
      <c r="J6844" s="13">
        <v>0.2</v>
      </c>
      <c r="K6844" s="13">
        <f t="shared" si="2132"/>
        <v>0.2</v>
      </c>
      <c r="L6844" s="13">
        <f t="shared" si="2133"/>
        <v>0</v>
      </c>
      <c r="M6844" s="13" t="e">
        <f ca="1">CalcTable[[#This Row],[IWC]]-AE6843</f>
        <v>#NAME?</v>
      </c>
      <c r="N6844" s="13" t="e">
        <f ca="1">IF(CalcTable[[#This Row],[Day of Year]]&lt;123,FCAP,AE6843)</f>
        <v>#NAME?</v>
      </c>
      <c r="O6844" s="17" t="e">
        <f ca="1">IF(IRR_DRIP,5,COUNTIF('IDET Wind Values'!C6828:G6828,"&lt;="&amp;IRR_MAXWIND))</f>
        <v>#NAME?</v>
      </c>
      <c r="P6844" s="13" t="e">
        <f ca="1">CalcTable[[#This Row],[ET_o]]*KL</f>
        <v>#NAME?</v>
      </c>
      <c r="Q6844" s="13" t="e">
        <f ca="1">IF(WILTPT&lt;=0,1,MAX(0,MIN(1,(CalcTable[[#This Row],[IWC]]-WILTPT)/(MAD-WILTPT))))</f>
        <v>#NAME?</v>
      </c>
      <c r="R6844" s="13" t="e">
        <f ca="1">CalcTable[[#This Row],[ETMult]]*CalcTable[[#This Row],[ETb]]</f>
        <v>#NAME?</v>
      </c>
      <c r="S6844" s="13" t="b">
        <f>INDEX(IRR_LIST,CalcTable[[#This Row],[Day of Week]]+1)</f>
        <v>1</v>
      </c>
      <c r="T6844" s="13">
        <f t="shared" ca="1" si="2134"/>
        <v>0</v>
      </c>
      <c r="U6844" s="13" t="b">
        <f ca="1">IF(CalcTable[[#This Row],[IrrPrecip]]&gt;=IC_MM,FALSE,TRUE)</f>
        <v>1</v>
      </c>
      <c r="V6844" s="13" t="b">
        <f t="shared" si="2135"/>
        <v>1</v>
      </c>
      <c r="W6844" s="13" t="e">
        <f ca="1">IF(AND(IRR_DRIP=FALSE,CalcTable[[#This Row],[IrrHours]]&lt;=0),FALSE,TRUE)</f>
        <v>#NAME?</v>
      </c>
      <c r="X6844" s="13" t="e">
        <f ca="1">AND(CalcTable[[#This Row],[IrrDay]],CalcTable[[#This Row],[IrrRain]],CalcTable[[#This Row],[IrrWarm]],CalcTable[[#This Row],[IrrWindy]])</f>
        <v>#NAME?</v>
      </c>
      <c r="Y6844" s="13" t="e">
        <f t="shared" ca="1" si="2136"/>
        <v>#NAME?</v>
      </c>
      <c r="Z6844" s="13" t="e">
        <f ca="1">CalcTable[[#This Row],[IrrHours]]/5</f>
        <v>#NAME?</v>
      </c>
      <c r="AA6844" s="13" t="e">
        <f ca="1">IF(CalcTable[[#This Row],[IrrFlag]]=FALSE,0,MAX(0,CalcTable[[#This Row],[VolRednWind]]*(FCAP*IRR_TARGET-CalcTable[[#This Row],[IWC]])))</f>
        <v>#NAME?</v>
      </c>
      <c r="AB6844" s="13" t="e">
        <f ca="1">CalcTable[[#This Row],[IWC]]+CalcTable[[#This Row],[Eff Precip]]+CalcTable[[#This Row],[IrrAmt]]-CalcTable[[#This Row],[AET]]</f>
        <v>#NAME?</v>
      </c>
      <c r="AC6844" s="13" t="e">
        <f ca="1">IF(CalcTable[[#This Row],[PWC]]&gt;FCAP,MIN(24*PERC,MIN(SAT,CalcTable[[#This Row],[PWC]])-FCAP),0)</f>
        <v>#NAME?</v>
      </c>
      <c r="AD6844" s="13" t="e">
        <f ca="1">IF(CalcTable[[#This Row],[PWC]]&gt;SAT,CalcTable[[#This Row],[PWC]]-SAT,0)</f>
        <v>#NAME?</v>
      </c>
      <c r="AE6844" s="13" t="e">
        <f ca="1">CalcTable[[#This Row],[PWC]]-CalcTable[[#This Row],[PercAmt]]-CalcTable[[#This Row],[Runoff]]</f>
        <v>#NAME?</v>
      </c>
      <c r="AF6844" s="13" t="e">
        <f ca="1">CalcTable[[#This Row],[IrrAmt]]/1000*CUR_IRR_AREA*10000/IRR_EFF</f>
        <v>#NAME?</v>
      </c>
      <c r="AG6844" s="147"/>
      <c r="AH6844" s="13"/>
      <c r="AI6844" s="50">
        <v>2.3285200256772938</v>
      </c>
      <c r="AJ6844" s="50">
        <v>2.7374800256772915</v>
      </c>
      <c r="AK6844" s="50">
        <v>0</v>
      </c>
      <c r="AL6844" s="50">
        <v>0</v>
      </c>
      <c r="AM6844" s="50"/>
      <c r="AN6844" s="50"/>
      <c r="AO6844" s="50"/>
      <c r="AP6844" s="50"/>
      <c r="AQ6844" s="50"/>
      <c r="AR6844" s="50"/>
      <c r="AS6844" s="50"/>
      <c r="AT6844" s="50"/>
      <c r="AU6844" s="50"/>
      <c r="AV6844" s="50"/>
      <c r="AW6844" s="50"/>
      <c r="AX6844" s="50">
        <f t="shared" si="2147"/>
        <v>5.0660000513545853</v>
      </c>
      <c r="AY6844" s="50"/>
      <c r="AZ6844" s="50">
        <f t="shared" si="2137"/>
        <v>114.45104112980087</v>
      </c>
      <c r="BA6844" s="50">
        <f t="shared" si="2138"/>
        <v>185.04238111412326</v>
      </c>
      <c r="BB6844" s="50">
        <f t="shared" si="2139"/>
        <v>191.47288751818621</v>
      </c>
      <c r="BC6844" s="17">
        <f t="shared" si="2140"/>
        <v>20048</v>
      </c>
      <c r="BD6844" s="50">
        <f t="shared" si="2141"/>
        <v>5.0660000513545853</v>
      </c>
      <c r="BE6844" s="50">
        <f t="shared" si="2142"/>
        <v>114.45104112980087</v>
      </c>
      <c r="BF6844" s="50">
        <f t="shared" si="2148"/>
        <v>187.20546862997278</v>
      </c>
      <c r="BG6844" s="50"/>
      <c r="BH6844" s="17">
        <f t="shared" si="2143"/>
        <v>0</v>
      </c>
      <c r="BI6844" s="17">
        <f t="shared" si="2151"/>
        <v>6844</v>
      </c>
      <c r="BJ6844" s="17">
        <f t="shared" si="2149"/>
        <v>6844</v>
      </c>
      <c r="BK6844" s="150">
        <f t="shared" si="2150"/>
        <v>38200</v>
      </c>
      <c r="BL6844" s="50" t="e">
        <f t="shared" ca="1" si="2144"/>
        <v>#NAME?</v>
      </c>
      <c r="BM6844" s="50" t="e">
        <f t="shared" ca="1" si="2145"/>
        <v>#NAME?</v>
      </c>
      <c r="BN6844" s="50" t="e">
        <f t="shared" ca="1" si="2146"/>
        <v>#NAME?</v>
      </c>
    </row>
    <row r="6845" spans="1:66" x14ac:dyDescent="0.35">
      <c r="A6845" s="48">
        <v>38201</v>
      </c>
      <c r="B6845" s="17">
        <v>2004</v>
      </c>
      <c r="C6845" s="17">
        <v>8</v>
      </c>
      <c r="D6845" s="17">
        <v>215</v>
      </c>
      <c r="E6845" s="17">
        <v>2</v>
      </c>
      <c r="F6845" s="17">
        <v>2</v>
      </c>
      <c r="G6845" s="50">
        <v>11.3</v>
      </c>
      <c r="H6845" s="32">
        <v>3.8738590344616872</v>
      </c>
      <c r="I6845" s="50">
        <v>9.3333333333333339</v>
      </c>
      <c r="J6845" s="13">
        <v>0</v>
      </c>
      <c r="K6845" s="13">
        <f t="shared" si="2132"/>
        <v>0</v>
      </c>
      <c r="L6845" s="13">
        <f t="shared" si="2133"/>
        <v>0</v>
      </c>
      <c r="M6845" s="13" t="e">
        <f ca="1">CalcTable[[#This Row],[IWC]]-AE6844</f>
        <v>#NAME?</v>
      </c>
      <c r="N6845" s="13" t="e">
        <f ca="1">IF(CalcTable[[#This Row],[Day of Year]]&lt;123,FCAP,AE6844)</f>
        <v>#NAME?</v>
      </c>
      <c r="O6845" s="17" t="e">
        <f ca="1">IF(IRR_DRIP,5,COUNTIF('IDET Wind Values'!C6829:G6829,"&lt;="&amp;IRR_MAXWIND))</f>
        <v>#NAME?</v>
      </c>
      <c r="P6845" s="13" t="e">
        <f ca="1">CalcTable[[#This Row],[ET_o]]*KL</f>
        <v>#NAME?</v>
      </c>
      <c r="Q6845" s="13" t="e">
        <f ca="1">IF(WILTPT&lt;=0,1,MAX(0,MIN(1,(CalcTable[[#This Row],[IWC]]-WILTPT)/(MAD-WILTPT))))</f>
        <v>#NAME?</v>
      </c>
      <c r="R6845" s="13" t="e">
        <f ca="1">CalcTable[[#This Row],[ETMult]]*CalcTable[[#This Row],[ETb]]</f>
        <v>#NAME?</v>
      </c>
      <c r="S6845" s="13" t="b">
        <f>INDEX(IRR_LIST,CalcTable[[#This Row],[Day of Week]]+1)</f>
        <v>0</v>
      </c>
      <c r="T6845" s="13">
        <f t="shared" ca="1" si="2134"/>
        <v>0.2</v>
      </c>
      <c r="U6845" s="13" t="b">
        <f ca="1">IF(CalcTable[[#This Row],[IrrPrecip]]&gt;=IC_MM,FALSE,TRUE)</f>
        <v>1</v>
      </c>
      <c r="V6845" s="13" t="b">
        <f t="shared" si="2135"/>
        <v>1</v>
      </c>
      <c r="W6845" s="13" t="e">
        <f ca="1">IF(AND(IRR_DRIP=FALSE,CalcTable[[#This Row],[IrrHours]]&lt;=0),FALSE,TRUE)</f>
        <v>#NAME?</v>
      </c>
      <c r="X6845" s="13" t="e">
        <f ca="1">AND(CalcTable[[#This Row],[IrrDay]],CalcTable[[#This Row],[IrrRain]],CalcTable[[#This Row],[IrrWarm]],CalcTable[[#This Row],[IrrWindy]])</f>
        <v>#NAME?</v>
      </c>
      <c r="Y6845" s="13" t="e">
        <f t="shared" ca="1" si="2136"/>
        <v>#NAME?</v>
      </c>
      <c r="Z6845" s="13" t="e">
        <f ca="1">CalcTable[[#This Row],[IrrHours]]/5</f>
        <v>#NAME?</v>
      </c>
      <c r="AA6845" s="13" t="e">
        <f ca="1">IF(CalcTable[[#This Row],[IrrFlag]]=FALSE,0,MAX(0,CalcTable[[#This Row],[VolRednWind]]*(FCAP*IRR_TARGET-CalcTable[[#This Row],[IWC]])))</f>
        <v>#NAME?</v>
      </c>
      <c r="AB6845" s="13" t="e">
        <f ca="1">CalcTable[[#This Row],[IWC]]+CalcTable[[#This Row],[Eff Precip]]+CalcTable[[#This Row],[IrrAmt]]-CalcTable[[#This Row],[AET]]</f>
        <v>#NAME?</v>
      </c>
      <c r="AC6845" s="13" t="e">
        <f ca="1">IF(CalcTable[[#This Row],[PWC]]&gt;FCAP,MIN(24*PERC,MIN(SAT,CalcTable[[#This Row],[PWC]])-FCAP),0)</f>
        <v>#NAME?</v>
      </c>
      <c r="AD6845" s="13" t="e">
        <f ca="1">IF(CalcTable[[#This Row],[PWC]]&gt;SAT,CalcTable[[#This Row],[PWC]]-SAT,0)</f>
        <v>#NAME?</v>
      </c>
      <c r="AE6845" s="13" t="e">
        <f ca="1">CalcTable[[#This Row],[PWC]]-CalcTable[[#This Row],[PercAmt]]-CalcTable[[#This Row],[Runoff]]</f>
        <v>#NAME?</v>
      </c>
      <c r="AF6845" s="13" t="e">
        <f ca="1">CalcTable[[#This Row],[IrrAmt]]/1000*CUR_IRR_AREA*10000/IRR_EFF</f>
        <v>#NAME?</v>
      </c>
      <c r="AG6845" s="147"/>
      <c r="AH6845" s="13"/>
      <c r="AI6845" s="50">
        <v>0</v>
      </c>
      <c r="AJ6845" s="50">
        <v>0</v>
      </c>
      <c r="AK6845" s="50">
        <v>8.0802876181525196</v>
      </c>
      <c r="AL6845" s="50">
        <v>5.7403703759243818</v>
      </c>
      <c r="AM6845" s="50"/>
      <c r="AN6845" s="50"/>
      <c r="AO6845" s="50"/>
      <c r="AP6845" s="50"/>
      <c r="AQ6845" s="50"/>
      <c r="AR6845" s="50"/>
      <c r="AS6845" s="50"/>
      <c r="AT6845" s="50"/>
      <c r="AU6845" s="50"/>
      <c r="AV6845" s="50"/>
      <c r="AW6845" s="50"/>
      <c r="AX6845" s="50">
        <f t="shared" si="2147"/>
        <v>13.820657994076901</v>
      </c>
      <c r="AY6845" s="50"/>
      <c r="AZ6845" s="50">
        <f t="shared" si="2137"/>
        <v>286.89508276001885</v>
      </c>
      <c r="BA6845" s="50">
        <f t="shared" si="2138"/>
        <v>441.72734964637823</v>
      </c>
      <c r="BB6845" s="50">
        <f t="shared" si="2139"/>
        <v>455.38902025399818</v>
      </c>
      <c r="BC6845" s="17">
        <f t="shared" si="2140"/>
        <v>20048</v>
      </c>
      <c r="BD6845" s="50">
        <f t="shared" si="2141"/>
        <v>13.820657994076901</v>
      </c>
      <c r="BE6845" s="50">
        <f t="shared" si="2142"/>
        <v>286.89508276001885</v>
      </c>
      <c r="BF6845" s="50">
        <f t="shared" si="2148"/>
        <v>469.26902442776935</v>
      </c>
      <c r="BG6845" s="50"/>
      <c r="BH6845" s="17">
        <f t="shared" si="2143"/>
        <v>0</v>
      </c>
      <c r="BI6845" s="17">
        <f t="shared" si="2151"/>
        <v>6845</v>
      </c>
      <c r="BJ6845" s="17">
        <f t="shared" si="2149"/>
        <v>6845</v>
      </c>
      <c r="BK6845" s="150">
        <f t="shared" si="2150"/>
        <v>38201</v>
      </c>
      <c r="BL6845" s="50" t="e">
        <f t="shared" ca="1" si="2144"/>
        <v>#NAME?</v>
      </c>
      <c r="BM6845" s="50" t="e">
        <f t="shared" ca="1" si="2145"/>
        <v>#NAME?</v>
      </c>
      <c r="BN6845" s="50" t="e">
        <f t="shared" ca="1" si="2146"/>
        <v>#NAME?</v>
      </c>
    </row>
    <row r="6846" spans="1:66" x14ac:dyDescent="0.35">
      <c r="A6846" s="48">
        <v>38202</v>
      </c>
      <c r="B6846" s="17">
        <v>2004</v>
      </c>
      <c r="C6846" s="17">
        <v>8</v>
      </c>
      <c r="D6846" s="17">
        <v>216</v>
      </c>
      <c r="E6846" s="17">
        <v>3</v>
      </c>
      <c r="F6846" s="17">
        <v>3</v>
      </c>
      <c r="G6846" s="50">
        <v>11.1</v>
      </c>
      <c r="H6846" s="32">
        <v>3.566583886377535</v>
      </c>
      <c r="I6846" s="50">
        <v>6.5</v>
      </c>
      <c r="J6846" s="13">
        <v>0.6</v>
      </c>
      <c r="K6846" s="13">
        <f t="shared" si="2132"/>
        <v>0.6</v>
      </c>
      <c r="L6846" s="13">
        <f t="shared" si="2133"/>
        <v>0</v>
      </c>
      <c r="M6846" s="13" t="e">
        <f ca="1">CalcTable[[#This Row],[IWC]]-AE6845</f>
        <v>#NAME?</v>
      </c>
      <c r="N6846" s="13" t="e">
        <f ca="1">IF(CalcTable[[#This Row],[Day of Year]]&lt;123,FCAP,AE6845)</f>
        <v>#NAME?</v>
      </c>
      <c r="O6846" s="17" t="e">
        <f ca="1">IF(IRR_DRIP,5,COUNTIF('IDET Wind Values'!C6830:G6830,"&lt;="&amp;IRR_MAXWIND))</f>
        <v>#NAME?</v>
      </c>
      <c r="P6846" s="13" t="e">
        <f ca="1">CalcTable[[#This Row],[ET_o]]*KL</f>
        <v>#NAME?</v>
      </c>
      <c r="Q6846" s="13" t="e">
        <f ca="1">IF(WILTPT&lt;=0,1,MAX(0,MIN(1,(CalcTable[[#This Row],[IWC]]-WILTPT)/(MAD-WILTPT))))</f>
        <v>#NAME?</v>
      </c>
      <c r="R6846" s="13" t="e">
        <f ca="1">CalcTable[[#This Row],[ETMult]]*CalcTable[[#This Row],[ETb]]</f>
        <v>#NAME?</v>
      </c>
      <c r="S6846" s="13" t="b">
        <f>INDEX(IRR_LIST,CalcTable[[#This Row],[Day of Week]]+1)</f>
        <v>1</v>
      </c>
      <c r="T6846" s="13">
        <f t="shared" ca="1" si="2134"/>
        <v>0.2</v>
      </c>
      <c r="U6846" s="13" t="b">
        <f ca="1">IF(CalcTable[[#This Row],[IrrPrecip]]&gt;=IC_MM,FALSE,TRUE)</f>
        <v>1</v>
      </c>
      <c r="V6846" s="13" t="b">
        <f t="shared" si="2135"/>
        <v>1</v>
      </c>
      <c r="W6846" s="13" t="e">
        <f ca="1">IF(AND(IRR_DRIP=FALSE,CalcTable[[#This Row],[IrrHours]]&lt;=0),FALSE,TRUE)</f>
        <v>#NAME?</v>
      </c>
      <c r="X6846" s="13" t="e">
        <f ca="1">AND(CalcTable[[#This Row],[IrrDay]],CalcTable[[#This Row],[IrrRain]],CalcTable[[#This Row],[IrrWarm]],CalcTable[[#This Row],[IrrWindy]])</f>
        <v>#NAME?</v>
      </c>
      <c r="Y6846" s="13" t="e">
        <f t="shared" ca="1" si="2136"/>
        <v>#NAME?</v>
      </c>
      <c r="Z6846" s="13" t="e">
        <f ca="1">CalcTable[[#This Row],[IrrHours]]/5</f>
        <v>#NAME?</v>
      </c>
      <c r="AA6846" s="13" t="e">
        <f ca="1">IF(CalcTable[[#This Row],[IrrFlag]]=FALSE,0,MAX(0,CalcTable[[#This Row],[VolRednWind]]*(FCAP*IRR_TARGET-CalcTable[[#This Row],[IWC]])))</f>
        <v>#NAME?</v>
      </c>
      <c r="AB6846" s="13" t="e">
        <f ca="1">CalcTable[[#This Row],[IWC]]+CalcTable[[#This Row],[Eff Precip]]+CalcTable[[#This Row],[IrrAmt]]-CalcTable[[#This Row],[AET]]</f>
        <v>#NAME?</v>
      </c>
      <c r="AC6846" s="13" t="e">
        <f ca="1">IF(CalcTable[[#This Row],[PWC]]&gt;FCAP,MIN(24*PERC,MIN(SAT,CalcTable[[#This Row],[PWC]])-FCAP),0)</f>
        <v>#NAME?</v>
      </c>
      <c r="AD6846" s="13" t="e">
        <f ca="1">IF(CalcTable[[#This Row],[PWC]]&gt;SAT,CalcTable[[#This Row],[PWC]]-SAT,0)</f>
        <v>#NAME?</v>
      </c>
      <c r="AE6846" s="13" t="e">
        <f ca="1">CalcTable[[#This Row],[PWC]]-CalcTable[[#This Row],[PercAmt]]-CalcTable[[#This Row],[Runoff]]</f>
        <v>#NAME?</v>
      </c>
      <c r="AF6846" s="13" t="e">
        <f ca="1">CalcTable[[#This Row],[IrrAmt]]/1000*CUR_IRR_AREA*10000/IRR_EFF</f>
        <v>#NAME?</v>
      </c>
      <c r="AG6846" s="147"/>
      <c r="AH6846" s="13"/>
      <c r="AI6846" s="50">
        <v>7.9848740731726302</v>
      </c>
      <c r="AJ6846" s="50">
        <v>9.2786289266708692</v>
      </c>
      <c r="AK6846" s="50">
        <v>0</v>
      </c>
      <c r="AL6846" s="50">
        <v>0</v>
      </c>
      <c r="AM6846" s="50"/>
      <c r="AN6846" s="50"/>
      <c r="AO6846" s="50"/>
      <c r="AP6846" s="50"/>
      <c r="AQ6846" s="50"/>
      <c r="AR6846" s="50"/>
      <c r="AS6846" s="50"/>
      <c r="AT6846" s="50"/>
      <c r="AU6846" s="50"/>
      <c r="AV6846" s="50"/>
      <c r="AW6846" s="50"/>
      <c r="AX6846" s="50">
        <f t="shared" si="2147"/>
        <v>17.263502999843499</v>
      </c>
      <c r="AY6846" s="50"/>
      <c r="AZ6846" s="50">
        <f t="shared" si="2137"/>
        <v>389.28460158887742</v>
      </c>
      <c r="BA6846" s="50">
        <f t="shared" si="2138"/>
        <v>629.28383757018992</v>
      </c>
      <c r="BB6846" s="50">
        <f t="shared" si="2139"/>
        <v>651.14443661022619</v>
      </c>
      <c r="BC6846" s="17">
        <f t="shared" si="2140"/>
        <v>20048</v>
      </c>
      <c r="BD6846" s="50">
        <f t="shared" si="2141"/>
        <v>17.263502999843499</v>
      </c>
      <c r="BE6846" s="50">
        <f t="shared" si="2142"/>
        <v>389.28460158887742</v>
      </c>
      <c r="BF6846" s="50">
        <f t="shared" si="2148"/>
        <v>636.74568227149553</v>
      </c>
      <c r="BG6846" s="50"/>
      <c r="BH6846" s="17">
        <f t="shared" si="2143"/>
        <v>0</v>
      </c>
      <c r="BI6846" s="17">
        <f t="shared" si="2151"/>
        <v>6846</v>
      </c>
      <c r="BJ6846" s="17">
        <f t="shared" si="2149"/>
        <v>6846</v>
      </c>
      <c r="BK6846" s="150">
        <f t="shared" si="2150"/>
        <v>38202</v>
      </c>
      <c r="BL6846" s="50" t="e">
        <f t="shared" ca="1" si="2144"/>
        <v>#NAME?</v>
      </c>
      <c r="BM6846" s="50" t="e">
        <f t="shared" ca="1" si="2145"/>
        <v>#NAME?</v>
      </c>
      <c r="BN6846" s="50" t="e">
        <f t="shared" ca="1" si="2146"/>
        <v>#NAME?</v>
      </c>
    </row>
    <row r="6847" spans="1:66" x14ac:dyDescent="0.35">
      <c r="A6847" s="48">
        <v>38203</v>
      </c>
      <c r="B6847" s="17">
        <v>2004</v>
      </c>
      <c r="C6847" s="17">
        <v>8</v>
      </c>
      <c r="D6847" s="17">
        <v>217</v>
      </c>
      <c r="E6847" s="17">
        <v>4</v>
      </c>
      <c r="F6847" s="17">
        <v>4</v>
      </c>
      <c r="G6847" s="50">
        <v>14.2</v>
      </c>
      <c r="H6847" s="32">
        <v>2.8700868046523995</v>
      </c>
      <c r="I6847" s="50">
        <v>9.8333333333333339</v>
      </c>
      <c r="J6847" s="13">
        <v>5.5</v>
      </c>
      <c r="K6847" s="13">
        <f t="shared" si="2132"/>
        <v>5.5</v>
      </c>
      <c r="L6847" s="13">
        <f t="shared" si="2133"/>
        <v>0.375</v>
      </c>
      <c r="M6847" s="13" t="e">
        <f ca="1">CalcTable[[#This Row],[IWC]]-AE6846</f>
        <v>#NAME?</v>
      </c>
      <c r="N6847" s="13" t="e">
        <f ca="1">IF(CalcTable[[#This Row],[Day of Year]]&lt;123,FCAP,AE6846)</f>
        <v>#NAME?</v>
      </c>
      <c r="O6847" s="17" t="e">
        <f ca="1">IF(IRR_DRIP,5,COUNTIF('IDET Wind Values'!C6831:G6831,"&lt;="&amp;IRR_MAXWIND))</f>
        <v>#NAME?</v>
      </c>
      <c r="P6847" s="13" t="e">
        <f ca="1">CalcTable[[#This Row],[ET_o]]*KL</f>
        <v>#NAME?</v>
      </c>
      <c r="Q6847" s="13" t="e">
        <f ca="1">IF(WILTPT&lt;=0,1,MAX(0,MIN(1,(CalcTable[[#This Row],[IWC]]-WILTPT)/(MAD-WILTPT))))</f>
        <v>#NAME?</v>
      </c>
      <c r="R6847" s="13" t="e">
        <f ca="1">CalcTable[[#This Row],[ETMult]]*CalcTable[[#This Row],[ETb]]</f>
        <v>#NAME?</v>
      </c>
      <c r="S6847" s="13" t="b">
        <f>INDEX(IRR_LIST,CalcTable[[#This Row],[Day of Week]]+1)</f>
        <v>0</v>
      </c>
      <c r="T6847" s="13">
        <f t="shared" ca="1" si="2134"/>
        <v>0.6</v>
      </c>
      <c r="U6847" s="13" t="b">
        <f ca="1">IF(CalcTable[[#This Row],[IrrPrecip]]&gt;=IC_MM,FALSE,TRUE)</f>
        <v>1</v>
      </c>
      <c r="V6847" s="13" t="b">
        <f t="shared" si="2135"/>
        <v>1</v>
      </c>
      <c r="W6847" s="13" t="e">
        <f ca="1">IF(AND(IRR_DRIP=FALSE,CalcTable[[#This Row],[IrrHours]]&lt;=0),FALSE,TRUE)</f>
        <v>#NAME?</v>
      </c>
      <c r="X6847" s="13" t="e">
        <f ca="1">AND(CalcTable[[#This Row],[IrrDay]],CalcTable[[#This Row],[IrrRain]],CalcTable[[#This Row],[IrrWarm]],CalcTable[[#This Row],[IrrWindy]])</f>
        <v>#NAME?</v>
      </c>
      <c r="Y6847" s="13" t="e">
        <f t="shared" ca="1" si="2136"/>
        <v>#NAME?</v>
      </c>
      <c r="Z6847" s="13" t="e">
        <f ca="1">CalcTable[[#This Row],[IrrHours]]/5</f>
        <v>#NAME?</v>
      </c>
      <c r="AA6847" s="13" t="e">
        <f ca="1">IF(CalcTable[[#This Row],[IrrFlag]]=FALSE,0,MAX(0,CalcTable[[#This Row],[VolRednWind]]*(FCAP*IRR_TARGET-CalcTable[[#This Row],[IWC]])))</f>
        <v>#NAME?</v>
      </c>
      <c r="AB6847" s="13" t="e">
        <f ca="1">CalcTable[[#This Row],[IWC]]+CalcTable[[#This Row],[Eff Precip]]+CalcTable[[#This Row],[IrrAmt]]-CalcTable[[#This Row],[AET]]</f>
        <v>#NAME?</v>
      </c>
      <c r="AC6847" s="13" t="e">
        <f ca="1">IF(CalcTable[[#This Row],[PWC]]&gt;FCAP,MIN(24*PERC,MIN(SAT,CalcTable[[#This Row],[PWC]])-FCAP),0)</f>
        <v>#NAME?</v>
      </c>
      <c r="AD6847" s="13" t="e">
        <f ca="1">IF(CalcTable[[#This Row],[PWC]]&gt;SAT,CalcTable[[#This Row],[PWC]]-SAT,0)</f>
        <v>#NAME?</v>
      </c>
      <c r="AE6847" s="13" t="e">
        <f ca="1">CalcTable[[#This Row],[PWC]]-CalcTable[[#This Row],[PercAmt]]-CalcTable[[#This Row],[Runoff]]</f>
        <v>#NAME?</v>
      </c>
      <c r="AF6847" s="13" t="e">
        <f ca="1">CalcTable[[#This Row],[IrrAmt]]/1000*CUR_IRR_AREA*10000/IRR_EFF</f>
        <v>#NAME?</v>
      </c>
      <c r="AG6847" s="147"/>
      <c r="AH6847" s="13"/>
      <c r="AI6847" s="50">
        <v>0</v>
      </c>
      <c r="AJ6847" s="50">
        <v>0</v>
      </c>
      <c r="AK6847" s="50">
        <v>4.8896211375076497</v>
      </c>
      <c r="AL6847" s="50">
        <v>4.2416211375076465</v>
      </c>
      <c r="AM6847" s="50"/>
      <c r="AN6847" s="50"/>
      <c r="AO6847" s="50"/>
      <c r="AP6847" s="50"/>
      <c r="AQ6847" s="50"/>
      <c r="AR6847" s="50"/>
      <c r="AS6847" s="50"/>
      <c r="AT6847" s="50"/>
      <c r="AU6847" s="50"/>
      <c r="AV6847" s="50"/>
      <c r="AW6847" s="50"/>
      <c r="AX6847" s="50">
        <f t="shared" si="2147"/>
        <v>9.1312422750152962</v>
      </c>
      <c r="AY6847" s="50"/>
      <c r="AZ6847" s="50">
        <f t="shared" si="2137"/>
        <v>196.13533005033651</v>
      </c>
      <c r="BA6847" s="50">
        <f t="shared" si="2138"/>
        <v>301.98614309337529</v>
      </c>
      <c r="BB6847" s="50">
        <f t="shared" si="2139"/>
        <v>311.32592071481986</v>
      </c>
      <c r="BC6847" s="17">
        <f t="shared" si="2140"/>
        <v>20048</v>
      </c>
      <c r="BD6847" s="50">
        <f t="shared" si="2141"/>
        <v>9.1312422750152962</v>
      </c>
      <c r="BE6847" s="50">
        <f t="shared" si="2142"/>
        <v>196.13533005033651</v>
      </c>
      <c r="BF6847" s="50">
        <f t="shared" si="2148"/>
        <v>320.81496170336771</v>
      </c>
      <c r="BG6847" s="50"/>
      <c r="BH6847" s="17">
        <f t="shared" si="2143"/>
        <v>0</v>
      </c>
      <c r="BI6847" s="17">
        <f t="shared" si="2151"/>
        <v>6847</v>
      </c>
      <c r="BJ6847" s="17">
        <f t="shared" si="2149"/>
        <v>6847</v>
      </c>
      <c r="BK6847" s="150">
        <f t="shared" si="2150"/>
        <v>38203</v>
      </c>
      <c r="BL6847" s="50" t="e">
        <f t="shared" ca="1" si="2144"/>
        <v>#NAME?</v>
      </c>
      <c r="BM6847" s="50" t="e">
        <f t="shared" ca="1" si="2145"/>
        <v>#NAME?</v>
      </c>
      <c r="BN6847" s="50" t="e">
        <f t="shared" ca="1" si="2146"/>
        <v>#NAME?</v>
      </c>
    </row>
    <row r="6848" spans="1:66" x14ac:dyDescent="0.35">
      <c r="A6848" s="48">
        <v>38204</v>
      </c>
      <c r="B6848" s="17">
        <v>2004</v>
      </c>
      <c r="C6848" s="17">
        <v>8</v>
      </c>
      <c r="D6848" s="17">
        <v>218</v>
      </c>
      <c r="E6848" s="17">
        <v>5</v>
      </c>
      <c r="F6848" s="17">
        <v>5</v>
      </c>
      <c r="G6848" s="50">
        <v>9</v>
      </c>
      <c r="H6848" s="32">
        <v>3.899511147860204</v>
      </c>
      <c r="I6848" s="50">
        <v>4.166666666666667</v>
      </c>
      <c r="J6848" s="13">
        <v>1.4</v>
      </c>
      <c r="K6848" s="13">
        <f t="shared" si="2132"/>
        <v>1.4</v>
      </c>
      <c r="L6848" s="13">
        <f t="shared" si="2133"/>
        <v>0</v>
      </c>
      <c r="M6848" s="13" t="e">
        <f ca="1">CalcTable[[#This Row],[IWC]]-AE6847</f>
        <v>#NAME?</v>
      </c>
      <c r="N6848" s="13" t="e">
        <f ca="1">IF(CalcTable[[#This Row],[Day of Year]]&lt;123,FCAP,AE6847)</f>
        <v>#NAME?</v>
      </c>
      <c r="O6848" s="17" t="e">
        <f ca="1">IF(IRR_DRIP,5,COUNTIF('IDET Wind Values'!C6832:G6832,"&lt;="&amp;IRR_MAXWIND))</f>
        <v>#NAME?</v>
      </c>
      <c r="P6848" s="13" t="e">
        <f ca="1">CalcTable[[#This Row],[ET_o]]*KL</f>
        <v>#NAME?</v>
      </c>
      <c r="Q6848" s="13" t="e">
        <f ca="1">IF(WILTPT&lt;=0,1,MAX(0,MIN(1,(CalcTable[[#This Row],[IWC]]-WILTPT)/(MAD-WILTPT))))</f>
        <v>#NAME?</v>
      </c>
      <c r="R6848" s="13" t="e">
        <f ca="1">CalcTable[[#This Row],[ETMult]]*CalcTable[[#This Row],[ETb]]</f>
        <v>#NAME?</v>
      </c>
      <c r="S6848" s="13" t="b">
        <f>INDEX(IRR_LIST,CalcTable[[#This Row],[Day of Week]]+1)</f>
        <v>1</v>
      </c>
      <c r="T6848" s="13">
        <f t="shared" ca="1" si="2134"/>
        <v>6.1</v>
      </c>
      <c r="U6848" s="13" t="b">
        <f ca="1">IF(CalcTable[[#This Row],[IrrPrecip]]&gt;=IC_MM,FALSE,TRUE)</f>
        <v>1</v>
      </c>
      <c r="V6848" s="13" t="b">
        <f t="shared" si="2135"/>
        <v>1</v>
      </c>
      <c r="W6848" s="13" t="e">
        <f ca="1">IF(AND(IRR_DRIP=FALSE,CalcTable[[#This Row],[IrrHours]]&lt;=0),FALSE,TRUE)</f>
        <v>#NAME?</v>
      </c>
      <c r="X6848" s="13" t="e">
        <f ca="1">AND(CalcTable[[#This Row],[IrrDay]],CalcTable[[#This Row],[IrrRain]],CalcTable[[#This Row],[IrrWarm]],CalcTable[[#This Row],[IrrWindy]])</f>
        <v>#NAME?</v>
      </c>
      <c r="Y6848" s="13" t="e">
        <f t="shared" ca="1" si="2136"/>
        <v>#NAME?</v>
      </c>
      <c r="Z6848" s="13" t="e">
        <f ca="1">CalcTable[[#This Row],[IrrHours]]/5</f>
        <v>#NAME?</v>
      </c>
      <c r="AA6848" s="13" t="e">
        <f ca="1">IF(CalcTable[[#This Row],[IrrFlag]]=FALSE,0,MAX(0,CalcTable[[#This Row],[VolRednWind]]*(FCAP*IRR_TARGET-CalcTable[[#This Row],[IWC]])))</f>
        <v>#NAME?</v>
      </c>
      <c r="AB6848" s="13" t="e">
        <f ca="1">CalcTable[[#This Row],[IWC]]+CalcTable[[#This Row],[Eff Precip]]+CalcTable[[#This Row],[IrrAmt]]-CalcTable[[#This Row],[AET]]</f>
        <v>#NAME?</v>
      </c>
      <c r="AC6848" s="13" t="e">
        <f ca="1">IF(CalcTable[[#This Row],[PWC]]&gt;FCAP,MIN(24*PERC,MIN(SAT,CalcTable[[#This Row],[PWC]])-FCAP),0)</f>
        <v>#NAME?</v>
      </c>
      <c r="AD6848" s="13" t="e">
        <f ca="1">IF(CalcTable[[#This Row],[PWC]]&gt;SAT,CalcTable[[#This Row],[PWC]]-SAT,0)</f>
        <v>#NAME?</v>
      </c>
      <c r="AE6848" s="13" t="e">
        <f ca="1">CalcTable[[#This Row],[PWC]]-CalcTable[[#This Row],[PercAmt]]-CalcTable[[#This Row],[Runoff]]</f>
        <v>#NAME?</v>
      </c>
      <c r="AF6848" s="13" t="e">
        <f ca="1">CalcTable[[#This Row],[IrrAmt]]/1000*CUR_IRR_AREA*10000/IRR_EFF</f>
        <v>#NAME?</v>
      </c>
      <c r="AG6848" s="147"/>
      <c r="AH6848" s="13"/>
      <c r="AI6848" s="50">
        <v>6.700930002270133</v>
      </c>
      <c r="AJ6848" s="50">
        <v>8.2531376812012365</v>
      </c>
      <c r="AK6848" s="50">
        <v>0</v>
      </c>
      <c r="AL6848" s="50">
        <v>0</v>
      </c>
      <c r="AM6848" s="50"/>
      <c r="AN6848" s="50"/>
      <c r="AO6848" s="50"/>
      <c r="AP6848" s="50"/>
      <c r="AQ6848" s="50"/>
      <c r="AR6848" s="50"/>
      <c r="AS6848" s="50"/>
      <c r="AT6848" s="50"/>
      <c r="AU6848" s="50"/>
      <c r="AV6848" s="50"/>
      <c r="AW6848" s="50"/>
      <c r="AX6848" s="50">
        <f t="shared" si="2147"/>
        <v>14.954067683471369</v>
      </c>
      <c r="AY6848" s="50"/>
      <c r="AZ6848" s="50">
        <f t="shared" si="2137"/>
        <v>340.37234534853155</v>
      </c>
      <c r="BA6848" s="50">
        <f t="shared" si="2138"/>
        <v>550.66887785454162</v>
      </c>
      <c r="BB6848" s="50">
        <f t="shared" si="2139"/>
        <v>569.83303152374606</v>
      </c>
      <c r="BC6848" s="17">
        <f t="shared" si="2140"/>
        <v>20048</v>
      </c>
      <c r="BD6848" s="50">
        <f t="shared" si="2141"/>
        <v>14.954067683471369</v>
      </c>
      <c r="BE6848" s="50">
        <f t="shared" si="2142"/>
        <v>340.37234534853155</v>
      </c>
      <c r="BF6848" s="50">
        <f t="shared" si="2148"/>
        <v>556.74080192411134</v>
      </c>
      <c r="BG6848" s="50"/>
      <c r="BH6848" s="17">
        <f t="shared" si="2143"/>
        <v>0</v>
      </c>
      <c r="BI6848" s="17">
        <f t="shared" si="2151"/>
        <v>6848</v>
      </c>
      <c r="BJ6848" s="17">
        <f t="shared" si="2149"/>
        <v>6848</v>
      </c>
      <c r="BK6848" s="150">
        <f t="shared" si="2150"/>
        <v>38204</v>
      </c>
      <c r="BL6848" s="50" t="e">
        <f t="shared" ca="1" si="2144"/>
        <v>#NAME?</v>
      </c>
      <c r="BM6848" s="50" t="e">
        <f t="shared" ca="1" si="2145"/>
        <v>#NAME?</v>
      </c>
      <c r="BN6848" s="50" t="e">
        <f t="shared" ca="1" si="2146"/>
        <v>#NAME?</v>
      </c>
    </row>
    <row r="6849" spans="1:66" x14ac:dyDescent="0.35">
      <c r="A6849" s="48">
        <v>38205</v>
      </c>
      <c r="B6849" s="17">
        <v>2004</v>
      </c>
      <c r="C6849" s="17">
        <v>8</v>
      </c>
      <c r="D6849" s="17">
        <v>219</v>
      </c>
      <c r="E6849" s="17">
        <v>6</v>
      </c>
      <c r="F6849" s="17">
        <v>6</v>
      </c>
      <c r="G6849" s="50">
        <v>8</v>
      </c>
      <c r="H6849" s="32">
        <v>3.7428955999682163</v>
      </c>
      <c r="I6849" s="50">
        <v>5</v>
      </c>
      <c r="J6849" s="13">
        <v>0</v>
      </c>
      <c r="K6849" s="13">
        <f t="shared" si="2132"/>
        <v>0</v>
      </c>
      <c r="L6849" s="13">
        <f t="shared" si="2133"/>
        <v>0</v>
      </c>
      <c r="M6849" s="13" t="e">
        <f ca="1">CalcTable[[#This Row],[IWC]]-AE6848</f>
        <v>#NAME?</v>
      </c>
      <c r="N6849" s="13" t="e">
        <f ca="1">IF(CalcTable[[#This Row],[Day of Year]]&lt;123,FCAP,AE6848)</f>
        <v>#NAME?</v>
      </c>
      <c r="O6849" s="17" t="e">
        <f ca="1">IF(IRR_DRIP,5,COUNTIF('IDET Wind Values'!C6833:G6833,"&lt;="&amp;IRR_MAXWIND))</f>
        <v>#NAME?</v>
      </c>
      <c r="P6849" s="13" t="e">
        <f ca="1">CalcTable[[#This Row],[ET_o]]*KL</f>
        <v>#NAME?</v>
      </c>
      <c r="Q6849" s="13" t="e">
        <f ca="1">IF(WILTPT&lt;=0,1,MAX(0,MIN(1,(CalcTable[[#This Row],[IWC]]-WILTPT)/(MAD-WILTPT))))</f>
        <v>#NAME?</v>
      </c>
      <c r="R6849" s="13" t="e">
        <f ca="1">CalcTable[[#This Row],[ETMult]]*CalcTable[[#This Row],[ETb]]</f>
        <v>#NAME?</v>
      </c>
      <c r="S6849" s="13" t="b">
        <f>INDEX(IRR_LIST,CalcTable[[#This Row],[Day of Week]]+1)</f>
        <v>0</v>
      </c>
      <c r="T6849" s="13">
        <f t="shared" ca="1" si="2134"/>
        <v>6.9</v>
      </c>
      <c r="U6849" s="13" t="b">
        <f ca="1">IF(CalcTable[[#This Row],[IrrPrecip]]&gt;=IC_MM,FALSE,TRUE)</f>
        <v>1</v>
      </c>
      <c r="V6849" s="13" t="b">
        <f t="shared" si="2135"/>
        <v>1</v>
      </c>
      <c r="W6849" s="13" t="e">
        <f ca="1">IF(AND(IRR_DRIP=FALSE,CalcTable[[#This Row],[IrrHours]]&lt;=0),FALSE,TRUE)</f>
        <v>#NAME?</v>
      </c>
      <c r="X6849" s="13" t="e">
        <f ca="1">AND(CalcTable[[#This Row],[IrrDay]],CalcTable[[#This Row],[IrrRain]],CalcTable[[#This Row],[IrrWarm]],CalcTable[[#This Row],[IrrWindy]])</f>
        <v>#NAME?</v>
      </c>
      <c r="Y6849" s="13" t="e">
        <f t="shared" ca="1" si="2136"/>
        <v>#NAME?</v>
      </c>
      <c r="Z6849" s="13" t="e">
        <f ca="1">CalcTable[[#This Row],[IrrHours]]/5</f>
        <v>#NAME?</v>
      </c>
      <c r="AA6849" s="13" t="e">
        <f ca="1">IF(CalcTable[[#This Row],[IrrFlag]]=FALSE,0,MAX(0,CalcTable[[#This Row],[VolRednWind]]*(FCAP*IRR_TARGET-CalcTable[[#This Row],[IWC]])))</f>
        <v>#NAME?</v>
      </c>
      <c r="AB6849" s="13" t="e">
        <f ca="1">CalcTable[[#This Row],[IWC]]+CalcTable[[#This Row],[Eff Precip]]+CalcTable[[#This Row],[IrrAmt]]-CalcTable[[#This Row],[AET]]</f>
        <v>#NAME?</v>
      </c>
      <c r="AC6849" s="13" t="e">
        <f ca="1">IF(CalcTable[[#This Row],[PWC]]&gt;FCAP,MIN(24*PERC,MIN(SAT,CalcTable[[#This Row],[PWC]])-FCAP),0)</f>
        <v>#NAME?</v>
      </c>
      <c r="AD6849" s="13" t="e">
        <f ca="1">IF(CalcTable[[#This Row],[PWC]]&gt;SAT,CalcTable[[#This Row],[PWC]]-SAT,0)</f>
        <v>#NAME?</v>
      </c>
      <c r="AE6849" s="13" t="e">
        <f ca="1">CalcTable[[#This Row],[PWC]]-CalcTable[[#This Row],[PercAmt]]-CalcTable[[#This Row],[Runoff]]</f>
        <v>#NAME?</v>
      </c>
      <c r="AF6849" s="13" t="e">
        <f ca="1">CalcTable[[#This Row],[IrrAmt]]/1000*CUR_IRR_AREA*10000/IRR_EFF</f>
        <v>#NAME?</v>
      </c>
      <c r="AG6849" s="147"/>
      <c r="AH6849" s="13"/>
      <c r="AI6849" s="50">
        <v>0</v>
      </c>
      <c r="AJ6849" s="50">
        <v>0</v>
      </c>
      <c r="AK6849" s="50">
        <v>0</v>
      </c>
      <c r="AL6849" s="50">
        <v>4.4247311313231137</v>
      </c>
      <c r="AM6849" s="50"/>
      <c r="AN6849" s="50"/>
      <c r="AO6849" s="50"/>
      <c r="AP6849" s="50"/>
      <c r="AQ6849" s="50"/>
      <c r="AR6849" s="50"/>
      <c r="AS6849" s="50"/>
      <c r="AT6849" s="50"/>
      <c r="AU6849" s="50"/>
      <c r="AV6849" s="50"/>
      <c r="AW6849" s="50"/>
      <c r="AX6849" s="50">
        <f t="shared" si="2147"/>
        <v>4.4247311313231137</v>
      </c>
      <c r="AY6849" s="50"/>
      <c r="AZ6849" s="50">
        <f t="shared" si="2137"/>
        <v>129.792113185478</v>
      </c>
      <c r="BA6849" s="50">
        <f t="shared" si="2138"/>
        <v>199.83865046018042</v>
      </c>
      <c r="BB6849" s="50">
        <f t="shared" si="2139"/>
        <v>206.01922727853653</v>
      </c>
      <c r="BC6849" s="17">
        <f t="shared" si="2140"/>
        <v>20048</v>
      </c>
      <c r="BD6849" s="50">
        <f t="shared" si="2141"/>
        <v>4.4247311313231137</v>
      </c>
      <c r="BE6849" s="50">
        <f t="shared" si="2142"/>
        <v>129.792113185478</v>
      </c>
      <c r="BF6849" s="50">
        <f t="shared" si="2148"/>
        <v>212.29857879410062</v>
      </c>
      <c r="BG6849" s="50"/>
      <c r="BH6849" s="17">
        <f t="shared" si="2143"/>
        <v>0</v>
      </c>
      <c r="BI6849" s="17">
        <f t="shared" si="2151"/>
        <v>6849</v>
      </c>
      <c r="BJ6849" s="17">
        <f t="shared" si="2149"/>
        <v>6849</v>
      </c>
      <c r="BK6849" s="150">
        <f t="shared" si="2150"/>
        <v>38205</v>
      </c>
      <c r="BL6849" s="50" t="e">
        <f t="shared" ca="1" si="2144"/>
        <v>#NAME?</v>
      </c>
      <c r="BM6849" s="50" t="e">
        <f t="shared" ca="1" si="2145"/>
        <v>#NAME?</v>
      </c>
      <c r="BN6849" s="50" t="e">
        <f t="shared" ca="1" si="2146"/>
        <v>#NAME?</v>
      </c>
    </row>
    <row r="6850" spans="1:66" x14ac:dyDescent="0.35">
      <c r="A6850" s="48">
        <v>38206</v>
      </c>
      <c r="B6850" s="17">
        <v>2004</v>
      </c>
      <c r="C6850" s="17">
        <v>8</v>
      </c>
      <c r="D6850" s="17">
        <v>220</v>
      </c>
      <c r="E6850" s="17">
        <v>7</v>
      </c>
      <c r="F6850" s="17">
        <v>7</v>
      </c>
      <c r="G6850" s="50">
        <v>10</v>
      </c>
      <c r="H6850" s="32">
        <v>3.436459223194392</v>
      </c>
      <c r="I6850" s="50">
        <v>22.5</v>
      </c>
      <c r="J6850" s="13">
        <v>6.1</v>
      </c>
      <c r="K6850" s="13">
        <f t="shared" si="2132"/>
        <v>6.1</v>
      </c>
      <c r="L6850" s="13">
        <f t="shared" si="2133"/>
        <v>0.82499999999999973</v>
      </c>
      <c r="M6850" s="13" t="e">
        <f ca="1">CalcTable[[#This Row],[IWC]]-AE6849</f>
        <v>#NAME?</v>
      </c>
      <c r="N6850" s="13" t="e">
        <f ca="1">IF(CalcTable[[#This Row],[Day of Year]]&lt;123,FCAP,AE6849)</f>
        <v>#NAME?</v>
      </c>
      <c r="O6850" s="17" t="e">
        <f ca="1">IF(IRR_DRIP,5,COUNTIF('IDET Wind Values'!C6834:G6834,"&lt;="&amp;IRR_MAXWIND))</f>
        <v>#NAME?</v>
      </c>
      <c r="P6850" s="13" t="e">
        <f ca="1">CalcTable[[#This Row],[ET_o]]*KL</f>
        <v>#NAME?</v>
      </c>
      <c r="Q6850" s="13" t="e">
        <f ca="1">IF(WILTPT&lt;=0,1,MAX(0,MIN(1,(CalcTable[[#This Row],[IWC]]-WILTPT)/(MAD-WILTPT))))</f>
        <v>#NAME?</v>
      </c>
      <c r="R6850" s="13" t="e">
        <f ca="1">CalcTable[[#This Row],[ETMult]]*CalcTable[[#This Row],[ETb]]</f>
        <v>#NAME?</v>
      </c>
      <c r="S6850" s="13" t="b">
        <f>INDEX(IRR_LIST,CalcTable[[#This Row],[Day of Week]]+1)</f>
        <v>0</v>
      </c>
      <c r="T6850" s="13">
        <f t="shared" ca="1" si="2134"/>
        <v>1.4</v>
      </c>
      <c r="U6850" s="13" t="b">
        <f ca="1">IF(CalcTable[[#This Row],[IrrPrecip]]&gt;=IC_MM,FALSE,TRUE)</f>
        <v>1</v>
      </c>
      <c r="V6850" s="13" t="b">
        <f t="shared" si="2135"/>
        <v>1</v>
      </c>
      <c r="W6850" s="13" t="e">
        <f ca="1">IF(AND(IRR_DRIP=FALSE,CalcTable[[#This Row],[IrrHours]]&lt;=0),FALSE,TRUE)</f>
        <v>#NAME?</v>
      </c>
      <c r="X6850" s="13" t="e">
        <f ca="1">AND(CalcTable[[#This Row],[IrrDay]],CalcTable[[#This Row],[IrrRain]],CalcTable[[#This Row],[IrrWarm]],CalcTable[[#This Row],[IrrWindy]])</f>
        <v>#NAME?</v>
      </c>
      <c r="Y6850" s="13" t="e">
        <f t="shared" ca="1" si="2136"/>
        <v>#NAME?</v>
      </c>
      <c r="Z6850" s="13" t="e">
        <f ca="1">CalcTable[[#This Row],[IrrHours]]/5</f>
        <v>#NAME?</v>
      </c>
      <c r="AA6850" s="13" t="e">
        <f ca="1">IF(CalcTable[[#This Row],[IrrFlag]]=FALSE,0,MAX(0,CalcTable[[#This Row],[VolRednWind]]*(FCAP*IRR_TARGET-CalcTable[[#This Row],[IWC]])))</f>
        <v>#NAME?</v>
      </c>
      <c r="AB6850" s="13" t="e">
        <f ca="1">CalcTable[[#This Row],[IWC]]+CalcTable[[#This Row],[Eff Precip]]+CalcTable[[#This Row],[IrrAmt]]-CalcTable[[#This Row],[AET]]</f>
        <v>#NAME?</v>
      </c>
      <c r="AC6850" s="13" t="e">
        <f ca="1">IF(CalcTable[[#This Row],[PWC]]&gt;FCAP,MIN(24*PERC,MIN(SAT,CalcTable[[#This Row],[PWC]])-FCAP),0)</f>
        <v>#NAME?</v>
      </c>
      <c r="AD6850" s="13" t="e">
        <f ca="1">IF(CalcTable[[#This Row],[PWC]]&gt;SAT,CalcTable[[#This Row],[PWC]]-SAT,0)</f>
        <v>#NAME?</v>
      </c>
      <c r="AE6850" s="13" t="e">
        <f ca="1">CalcTable[[#This Row],[PWC]]-CalcTable[[#This Row],[PercAmt]]-CalcTable[[#This Row],[Runoff]]</f>
        <v>#NAME?</v>
      </c>
      <c r="AF6850" s="13" t="e">
        <f ca="1">CalcTable[[#This Row],[IrrAmt]]/1000*CUR_IRR_AREA*10000/IRR_EFF</f>
        <v>#NAME?</v>
      </c>
      <c r="AG6850" s="147"/>
      <c r="AH6850" s="13"/>
      <c r="AI6850" s="50">
        <v>0</v>
      </c>
      <c r="AJ6850" s="50">
        <v>0</v>
      </c>
      <c r="AK6850" s="50">
        <v>0</v>
      </c>
      <c r="AL6850" s="50">
        <v>0</v>
      </c>
      <c r="AM6850" s="50"/>
      <c r="AN6850" s="50"/>
      <c r="AO6850" s="50"/>
      <c r="AP6850" s="50"/>
      <c r="AQ6850" s="50"/>
      <c r="AR6850" s="50"/>
      <c r="AS6850" s="50"/>
      <c r="AT6850" s="50"/>
      <c r="AU6850" s="50"/>
      <c r="AV6850" s="50"/>
      <c r="AW6850" s="50"/>
      <c r="AX6850" s="50">
        <f t="shared" si="2147"/>
        <v>0</v>
      </c>
      <c r="AY6850" s="50"/>
      <c r="AZ6850" s="50">
        <f t="shared" si="2137"/>
        <v>0</v>
      </c>
      <c r="BA6850" s="50">
        <f t="shared" si="2138"/>
        <v>0</v>
      </c>
      <c r="BB6850" s="50">
        <f t="shared" si="2139"/>
        <v>0</v>
      </c>
      <c r="BC6850" s="17">
        <f t="shared" si="2140"/>
        <v>20048</v>
      </c>
      <c r="BD6850" s="50">
        <f t="shared" si="2141"/>
        <v>0</v>
      </c>
      <c r="BE6850" s="50">
        <f t="shared" si="2142"/>
        <v>0</v>
      </c>
      <c r="BF6850" s="50">
        <f t="shared" si="2148"/>
        <v>0</v>
      </c>
      <c r="BG6850" s="50"/>
      <c r="BH6850" s="17">
        <f t="shared" si="2143"/>
        <v>0</v>
      </c>
      <c r="BI6850" s="17">
        <f t="shared" si="2151"/>
        <v>6850</v>
      </c>
      <c r="BJ6850" s="17">
        <f t="shared" si="2149"/>
        <v>6850</v>
      </c>
      <c r="BK6850" s="150">
        <f t="shared" si="2150"/>
        <v>38206</v>
      </c>
      <c r="BL6850" s="50" t="e">
        <f t="shared" ca="1" si="2144"/>
        <v>#NAME?</v>
      </c>
      <c r="BM6850" s="50" t="e">
        <f t="shared" ca="1" si="2145"/>
        <v>#NAME?</v>
      </c>
      <c r="BN6850" s="50" t="e">
        <f t="shared" ca="1" si="2146"/>
        <v>#NAME?</v>
      </c>
    </row>
    <row r="6851" spans="1:66" x14ac:dyDescent="0.35">
      <c r="A6851" s="48">
        <v>38207</v>
      </c>
      <c r="B6851" s="17">
        <v>2004</v>
      </c>
      <c r="C6851" s="17">
        <v>8</v>
      </c>
      <c r="D6851" s="17">
        <v>221</v>
      </c>
      <c r="E6851" s="17">
        <v>8</v>
      </c>
      <c r="F6851" s="17">
        <v>1</v>
      </c>
      <c r="G6851" s="50">
        <v>10.1</v>
      </c>
      <c r="H6851" s="32">
        <v>2.2350454588164328</v>
      </c>
      <c r="I6851" s="50">
        <v>11.333333333333334</v>
      </c>
      <c r="J6851" s="13">
        <v>1</v>
      </c>
      <c r="K6851" s="13">
        <f t="shared" si="2132"/>
        <v>1</v>
      </c>
      <c r="L6851" s="13">
        <f t="shared" si="2133"/>
        <v>0</v>
      </c>
      <c r="M6851" s="13" t="e">
        <f ca="1">CalcTable[[#This Row],[IWC]]-AE6850</f>
        <v>#NAME?</v>
      </c>
      <c r="N6851" s="13" t="e">
        <f ca="1">IF(CalcTable[[#This Row],[Day of Year]]&lt;123,FCAP,AE6850)</f>
        <v>#NAME?</v>
      </c>
      <c r="O6851" s="17" t="e">
        <f ca="1">IF(IRR_DRIP,5,COUNTIF('IDET Wind Values'!C6835:G6835,"&lt;="&amp;IRR_MAXWIND))</f>
        <v>#NAME?</v>
      </c>
      <c r="P6851" s="13" t="e">
        <f ca="1">CalcTable[[#This Row],[ET_o]]*KL</f>
        <v>#NAME?</v>
      </c>
      <c r="Q6851" s="13" t="e">
        <f ca="1">IF(WILTPT&lt;=0,1,MAX(0,MIN(1,(CalcTable[[#This Row],[IWC]]-WILTPT)/(MAD-WILTPT))))</f>
        <v>#NAME?</v>
      </c>
      <c r="R6851" s="13" t="e">
        <f ca="1">CalcTable[[#This Row],[ETMult]]*CalcTable[[#This Row],[ETb]]</f>
        <v>#NAME?</v>
      </c>
      <c r="S6851" s="13" t="b">
        <f>INDEX(IRR_LIST,CalcTable[[#This Row],[Day of Week]]+1)</f>
        <v>1</v>
      </c>
      <c r="T6851" s="13">
        <f t="shared" ca="1" si="2134"/>
        <v>6.1</v>
      </c>
      <c r="U6851" s="13" t="b">
        <f ca="1">IF(CalcTable[[#This Row],[IrrPrecip]]&gt;=IC_MM,FALSE,TRUE)</f>
        <v>1</v>
      </c>
      <c r="V6851" s="13" t="b">
        <f t="shared" si="2135"/>
        <v>1</v>
      </c>
      <c r="W6851" s="13" t="e">
        <f ca="1">IF(AND(IRR_DRIP=FALSE,CalcTable[[#This Row],[IrrHours]]&lt;=0),FALSE,TRUE)</f>
        <v>#NAME?</v>
      </c>
      <c r="X6851" s="13" t="e">
        <f ca="1">AND(CalcTable[[#This Row],[IrrDay]],CalcTable[[#This Row],[IrrRain]],CalcTable[[#This Row],[IrrWarm]],CalcTable[[#This Row],[IrrWindy]])</f>
        <v>#NAME?</v>
      </c>
      <c r="Y6851" s="13" t="e">
        <f t="shared" ca="1" si="2136"/>
        <v>#NAME?</v>
      </c>
      <c r="Z6851" s="13" t="e">
        <f ca="1">CalcTable[[#This Row],[IrrHours]]/5</f>
        <v>#NAME?</v>
      </c>
      <c r="AA6851" s="13" t="e">
        <f ca="1">IF(CalcTable[[#This Row],[IrrFlag]]=FALSE,0,MAX(0,CalcTable[[#This Row],[VolRednWind]]*(FCAP*IRR_TARGET-CalcTable[[#This Row],[IWC]])))</f>
        <v>#NAME?</v>
      </c>
      <c r="AB6851" s="13" t="e">
        <f ca="1">CalcTable[[#This Row],[IWC]]+CalcTable[[#This Row],[Eff Precip]]+CalcTable[[#This Row],[IrrAmt]]-CalcTable[[#This Row],[AET]]</f>
        <v>#NAME?</v>
      </c>
      <c r="AC6851" s="13" t="e">
        <f ca="1">IF(CalcTable[[#This Row],[PWC]]&gt;FCAP,MIN(24*PERC,MIN(SAT,CalcTable[[#This Row],[PWC]])-FCAP),0)</f>
        <v>#NAME?</v>
      </c>
      <c r="AD6851" s="13" t="e">
        <f ca="1">IF(CalcTable[[#This Row],[PWC]]&gt;SAT,CalcTable[[#This Row],[PWC]]-SAT,0)</f>
        <v>#NAME?</v>
      </c>
      <c r="AE6851" s="13" t="e">
        <f ca="1">CalcTable[[#This Row],[PWC]]-CalcTable[[#This Row],[PercAmt]]-CalcTable[[#This Row],[Runoff]]</f>
        <v>#NAME?</v>
      </c>
      <c r="AF6851" s="13" t="e">
        <f ca="1">CalcTable[[#This Row],[IrrAmt]]/1000*CUR_IRR_AREA*10000/IRR_EFF</f>
        <v>#NAME?</v>
      </c>
      <c r="AG6851" s="147"/>
      <c r="AH6851" s="13"/>
      <c r="AI6851" s="50">
        <v>5.1632632081700987</v>
      </c>
      <c r="AJ6851" s="50">
        <v>6.6099290257282917</v>
      </c>
      <c r="AK6851" s="50">
        <v>0</v>
      </c>
      <c r="AL6851" s="50">
        <v>0</v>
      </c>
      <c r="AM6851" s="50"/>
      <c r="AN6851" s="50"/>
      <c r="AO6851" s="50"/>
      <c r="AP6851" s="50"/>
      <c r="AQ6851" s="50"/>
      <c r="AR6851" s="50"/>
      <c r="AS6851" s="50"/>
      <c r="AT6851" s="50"/>
      <c r="AU6851" s="50"/>
      <c r="AV6851" s="50"/>
      <c r="AW6851" s="50"/>
      <c r="AX6851" s="50">
        <f t="shared" si="2147"/>
        <v>11.77319223389839</v>
      </c>
      <c r="AY6851" s="50"/>
      <c r="AZ6851" s="50">
        <f t="shared" si="2137"/>
        <v>269.61911180785802</v>
      </c>
      <c r="BA6851" s="50">
        <f t="shared" si="2138"/>
        <v>436.43456974069801</v>
      </c>
      <c r="BB6851" s="50">
        <f t="shared" si="2139"/>
        <v>451.64098961215109</v>
      </c>
      <c r="BC6851" s="17">
        <f t="shared" si="2140"/>
        <v>20048</v>
      </c>
      <c r="BD6851" s="50">
        <f t="shared" si="2141"/>
        <v>11.77319223389839</v>
      </c>
      <c r="BE6851" s="50">
        <f t="shared" si="2142"/>
        <v>269.61911180785802</v>
      </c>
      <c r="BF6851" s="50">
        <f t="shared" si="2148"/>
        <v>441.01103563001647</v>
      </c>
      <c r="BG6851" s="50"/>
      <c r="BH6851" s="17">
        <f t="shared" si="2143"/>
        <v>0</v>
      </c>
      <c r="BI6851" s="17">
        <f t="shared" si="2151"/>
        <v>6851</v>
      </c>
      <c r="BJ6851" s="17">
        <f t="shared" si="2149"/>
        <v>6851</v>
      </c>
      <c r="BK6851" s="150">
        <f t="shared" si="2150"/>
        <v>38207</v>
      </c>
      <c r="BL6851" s="50" t="e">
        <f t="shared" ca="1" si="2144"/>
        <v>#NAME?</v>
      </c>
      <c r="BM6851" s="50" t="e">
        <f t="shared" ca="1" si="2145"/>
        <v>#NAME?</v>
      </c>
      <c r="BN6851" s="50" t="e">
        <f t="shared" ca="1" si="2146"/>
        <v>#NAME?</v>
      </c>
    </row>
    <row r="6852" spans="1:66" x14ac:dyDescent="0.35">
      <c r="A6852" s="48">
        <v>38208</v>
      </c>
      <c r="B6852" s="17">
        <v>2004</v>
      </c>
      <c r="C6852" s="17">
        <v>8</v>
      </c>
      <c r="D6852" s="17">
        <v>222</v>
      </c>
      <c r="E6852" s="17">
        <v>9</v>
      </c>
      <c r="F6852" s="17">
        <v>2</v>
      </c>
      <c r="G6852" s="50">
        <v>10</v>
      </c>
      <c r="H6852" s="32">
        <v>1.9093949671214316</v>
      </c>
      <c r="I6852" s="50">
        <v>8.8333333333333339</v>
      </c>
      <c r="J6852" s="13">
        <v>2</v>
      </c>
      <c r="K6852" s="13">
        <f t="shared" si="2132"/>
        <v>2</v>
      </c>
      <c r="L6852" s="13">
        <f t="shared" si="2133"/>
        <v>0</v>
      </c>
      <c r="M6852" s="13" t="e">
        <f ca="1">CalcTable[[#This Row],[IWC]]-AE6851</f>
        <v>#NAME?</v>
      </c>
      <c r="N6852" s="13" t="e">
        <f ca="1">IF(CalcTable[[#This Row],[Day of Year]]&lt;123,FCAP,AE6851)</f>
        <v>#NAME?</v>
      </c>
      <c r="O6852" s="17" t="e">
        <f ca="1">IF(IRR_DRIP,5,COUNTIF('IDET Wind Values'!C6836:G6836,"&lt;="&amp;IRR_MAXWIND))</f>
        <v>#NAME?</v>
      </c>
      <c r="P6852" s="13" t="e">
        <f ca="1">CalcTable[[#This Row],[ET_o]]*KL</f>
        <v>#NAME?</v>
      </c>
      <c r="Q6852" s="13" t="e">
        <f ca="1">IF(WILTPT&lt;=0,1,MAX(0,MIN(1,(CalcTable[[#This Row],[IWC]]-WILTPT)/(MAD-WILTPT))))</f>
        <v>#NAME?</v>
      </c>
      <c r="R6852" s="13" t="e">
        <f ca="1">CalcTable[[#This Row],[ETMult]]*CalcTable[[#This Row],[ETb]]</f>
        <v>#NAME?</v>
      </c>
      <c r="S6852" s="13" t="b">
        <f>INDEX(IRR_LIST,CalcTable[[#This Row],[Day of Week]]+1)</f>
        <v>0</v>
      </c>
      <c r="T6852" s="13">
        <f t="shared" ca="1" si="2134"/>
        <v>7.1</v>
      </c>
      <c r="U6852" s="13" t="b">
        <f ca="1">IF(CalcTable[[#This Row],[IrrPrecip]]&gt;=IC_MM,FALSE,TRUE)</f>
        <v>1</v>
      </c>
      <c r="V6852" s="13" t="b">
        <f t="shared" si="2135"/>
        <v>1</v>
      </c>
      <c r="W6852" s="13" t="e">
        <f ca="1">IF(AND(IRR_DRIP=FALSE,CalcTable[[#This Row],[IrrHours]]&lt;=0),FALSE,TRUE)</f>
        <v>#NAME?</v>
      </c>
      <c r="X6852" s="13" t="e">
        <f ca="1">AND(CalcTable[[#This Row],[IrrDay]],CalcTable[[#This Row],[IrrRain]],CalcTable[[#This Row],[IrrWarm]],CalcTable[[#This Row],[IrrWindy]])</f>
        <v>#NAME?</v>
      </c>
      <c r="Y6852" s="13" t="e">
        <f t="shared" ca="1" si="2136"/>
        <v>#NAME?</v>
      </c>
      <c r="Z6852" s="13" t="e">
        <f ca="1">CalcTable[[#This Row],[IrrHours]]/5</f>
        <v>#NAME?</v>
      </c>
      <c r="AA6852" s="13" t="e">
        <f ca="1">IF(CalcTable[[#This Row],[IrrFlag]]=FALSE,0,MAX(0,CalcTable[[#This Row],[VolRednWind]]*(FCAP*IRR_TARGET-CalcTable[[#This Row],[IWC]])))</f>
        <v>#NAME?</v>
      </c>
      <c r="AB6852" s="13" t="e">
        <f ca="1">CalcTable[[#This Row],[IWC]]+CalcTable[[#This Row],[Eff Precip]]+CalcTable[[#This Row],[IrrAmt]]-CalcTable[[#This Row],[AET]]</f>
        <v>#NAME?</v>
      </c>
      <c r="AC6852" s="13" t="e">
        <f ca="1">IF(CalcTable[[#This Row],[PWC]]&gt;FCAP,MIN(24*PERC,MIN(SAT,CalcTable[[#This Row],[PWC]])-FCAP),0)</f>
        <v>#NAME?</v>
      </c>
      <c r="AD6852" s="13" t="e">
        <f ca="1">IF(CalcTable[[#This Row],[PWC]]&gt;SAT,CalcTable[[#This Row],[PWC]]-SAT,0)</f>
        <v>#NAME?</v>
      </c>
      <c r="AE6852" s="13" t="e">
        <f ca="1">CalcTable[[#This Row],[PWC]]-CalcTable[[#This Row],[PercAmt]]-CalcTable[[#This Row],[Runoff]]</f>
        <v>#NAME?</v>
      </c>
      <c r="AF6852" s="13" t="e">
        <f ca="1">CalcTable[[#This Row],[IrrAmt]]/1000*CUR_IRR_AREA*10000/IRR_EFF</f>
        <v>#NAME?</v>
      </c>
      <c r="AG6852" s="147"/>
      <c r="AH6852" s="13"/>
      <c r="AI6852" s="50">
        <v>0</v>
      </c>
      <c r="AJ6852" s="50">
        <v>0</v>
      </c>
      <c r="AK6852" s="50">
        <v>7.3570431447082143</v>
      </c>
      <c r="AL6852" s="50">
        <v>4.5743275751059542</v>
      </c>
      <c r="AM6852" s="50"/>
      <c r="AN6852" s="50"/>
      <c r="AO6852" s="50"/>
      <c r="AP6852" s="50"/>
      <c r="AQ6852" s="50"/>
      <c r="AR6852" s="50"/>
      <c r="AS6852" s="50"/>
      <c r="AT6852" s="50"/>
      <c r="AU6852" s="50"/>
      <c r="AV6852" s="50"/>
      <c r="AW6852" s="50"/>
      <c r="AX6852" s="50">
        <f t="shared" si="2147"/>
        <v>11.931370719814169</v>
      </c>
      <c r="AY6852" s="50"/>
      <c r="AZ6852" s="50">
        <f t="shared" si="2137"/>
        <v>242.08357499216183</v>
      </c>
      <c r="BA6852" s="50">
        <f t="shared" si="2138"/>
        <v>372.73185355936027</v>
      </c>
      <c r="BB6852" s="50">
        <f t="shared" si="2139"/>
        <v>384.25964284470137</v>
      </c>
      <c r="BC6852" s="17">
        <f t="shared" si="2140"/>
        <v>20048</v>
      </c>
      <c r="BD6852" s="50">
        <f t="shared" si="2141"/>
        <v>11.931370719814169</v>
      </c>
      <c r="BE6852" s="50">
        <f t="shared" si="2142"/>
        <v>242.08357499216183</v>
      </c>
      <c r="BF6852" s="50">
        <f t="shared" si="2148"/>
        <v>395.97166313785954</v>
      </c>
      <c r="BG6852" s="50"/>
      <c r="BH6852" s="17">
        <f t="shared" si="2143"/>
        <v>0</v>
      </c>
      <c r="BI6852" s="17">
        <f t="shared" si="2151"/>
        <v>6852</v>
      </c>
      <c r="BJ6852" s="17">
        <f t="shared" si="2149"/>
        <v>6852</v>
      </c>
      <c r="BK6852" s="150">
        <f t="shared" si="2150"/>
        <v>38208</v>
      </c>
      <c r="BL6852" s="50" t="e">
        <f t="shared" ca="1" si="2144"/>
        <v>#NAME?</v>
      </c>
      <c r="BM6852" s="50" t="e">
        <f t="shared" ca="1" si="2145"/>
        <v>#NAME?</v>
      </c>
      <c r="BN6852" s="50" t="e">
        <f t="shared" ca="1" si="2146"/>
        <v>#NAME?</v>
      </c>
    </row>
    <row r="6853" spans="1:66" x14ac:dyDescent="0.35">
      <c r="A6853" s="48">
        <v>38209</v>
      </c>
      <c r="B6853" s="17">
        <v>2004</v>
      </c>
      <c r="C6853" s="17">
        <v>8</v>
      </c>
      <c r="D6853" s="17">
        <v>223</v>
      </c>
      <c r="E6853" s="17">
        <v>10</v>
      </c>
      <c r="F6853" s="17">
        <v>3</v>
      </c>
      <c r="G6853" s="50">
        <v>5.4</v>
      </c>
      <c r="H6853" s="32">
        <v>3.2298013162130479</v>
      </c>
      <c r="I6853" s="50">
        <v>5.666666666666667</v>
      </c>
      <c r="J6853" s="13">
        <v>0</v>
      </c>
      <c r="K6853" s="13">
        <f t="shared" si="2132"/>
        <v>0</v>
      </c>
      <c r="L6853" s="13">
        <f t="shared" si="2133"/>
        <v>0</v>
      </c>
      <c r="M6853" s="13" t="e">
        <f ca="1">CalcTable[[#This Row],[IWC]]-AE6852</f>
        <v>#NAME?</v>
      </c>
      <c r="N6853" s="13" t="e">
        <f ca="1">IF(CalcTable[[#This Row],[Day of Year]]&lt;123,FCAP,AE6852)</f>
        <v>#NAME?</v>
      </c>
      <c r="O6853" s="17" t="e">
        <f ca="1">IF(IRR_DRIP,5,COUNTIF('IDET Wind Values'!C6837:G6837,"&lt;="&amp;IRR_MAXWIND))</f>
        <v>#NAME?</v>
      </c>
      <c r="P6853" s="13" t="e">
        <f ca="1">CalcTable[[#This Row],[ET_o]]*KL</f>
        <v>#NAME?</v>
      </c>
      <c r="Q6853" s="13" t="e">
        <f ca="1">IF(WILTPT&lt;=0,1,MAX(0,MIN(1,(CalcTable[[#This Row],[IWC]]-WILTPT)/(MAD-WILTPT))))</f>
        <v>#NAME?</v>
      </c>
      <c r="R6853" s="13" t="e">
        <f ca="1">CalcTable[[#This Row],[ETMult]]*CalcTable[[#This Row],[ETb]]</f>
        <v>#NAME?</v>
      </c>
      <c r="S6853" s="13" t="b">
        <f>INDEX(IRR_LIST,CalcTable[[#This Row],[Day of Week]]+1)</f>
        <v>1</v>
      </c>
      <c r="T6853" s="13">
        <f t="shared" ca="1" si="2134"/>
        <v>3</v>
      </c>
      <c r="U6853" s="13" t="b">
        <f ca="1">IF(CalcTable[[#This Row],[IrrPrecip]]&gt;=IC_MM,FALSE,TRUE)</f>
        <v>1</v>
      </c>
      <c r="V6853" s="13" t="b">
        <f t="shared" si="2135"/>
        <v>1</v>
      </c>
      <c r="W6853" s="13" t="e">
        <f ca="1">IF(AND(IRR_DRIP=FALSE,CalcTable[[#This Row],[IrrHours]]&lt;=0),FALSE,TRUE)</f>
        <v>#NAME?</v>
      </c>
      <c r="X6853" s="13" t="e">
        <f ca="1">AND(CalcTable[[#This Row],[IrrDay]],CalcTable[[#This Row],[IrrRain]],CalcTable[[#This Row],[IrrWarm]],CalcTable[[#This Row],[IrrWindy]])</f>
        <v>#NAME?</v>
      </c>
      <c r="Y6853" s="13" t="e">
        <f t="shared" ca="1" si="2136"/>
        <v>#NAME?</v>
      </c>
      <c r="Z6853" s="13" t="e">
        <f ca="1">CalcTable[[#This Row],[IrrHours]]/5</f>
        <v>#NAME?</v>
      </c>
      <c r="AA6853" s="13" t="e">
        <f ca="1">IF(CalcTable[[#This Row],[IrrFlag]]=FALSE,0,MAX(0,CalcTable[[#This Row],[VolRednWind]]*(FCAP*IRR_TARGET-CalcTable[[#This Row],[IWC]])))</f>
        <v>#NAME?</v>
      </c>
      <c r="AB6853" s="13" t="e">
        <f ca="1">CalcTable[[#This Row],[IWC]]+CalcTable[[#This Row],[Eff Precip]]+CalcTable[[#This Row],[IrrAmt]]-CalcTable[[#This Row],[AET]]</f>
        <v>#NAME?</v>
      </c>
      <c r="AC6853" s="13" t="e">
        <f ca="1">IF(CalcTable[[#This Row],[PWC]]&gt;FCAP,MIN(24*PERC,MIN(SAT,CalcTable[[#This Row],[PWC]])-FCAP),0)</f>
        <v>#NAME?</v>
      </c>
      <c r="AD6853" s="13" t="e">
        <f ca="1">IF(CalcTable[[#This Row],[PWC]]&gt;SAT,CalcTable[[#This Row],[PWC]]-SAT,0)</f>
        <v>#NAME?</v>
      </c>
      <c r="AE6853" s="13" t="e">
        <f ca="1">CalcTable[[#This Row],[PWC]]-CalcTable[[#This Row],[PercAmt]]-CalcTable[[#This Row],[Runoff]]</f>
        <v>#NAME?</v>
      </c>
      <c r="AF6853" s="13" t="e">
        <f ca="1">CalcTable[[#This Row],[IrrAmt]]/1000*CUR_IRR_AREA*10000/IRR_EFF</f>
        <v>#NAME?</v>
      </c>
      <c r="AG6853" s="147"/>
      <c r="AH6853" s="13"/>
      <c r="AI6853" s="50">
        <v>6.3432837702699061</v>
      </c>
      <c r="AJ6853" s="50">
        <v>8.1525764769850042</v>
      </c>
      <c r="AK6853" s="50">
        <v>0</v>
      </c>
      <c r="AL6853" s="50">
        <v>0</v>
      </c>
      <c r="AM6853" s="50"/>
      <c r="AN6853" s="50"/>
      <c r="AO6853" s="50"/>
      <c r="AP6853" s="50"/>
      <c r="AQ6853" s="50"/>
      <c r="AR6853" s="50"/>
      <c r="AS6853" s="50"/>
      <c r="AT6853" s="50"/>
      <c r="AU6853" s="50"/>
      <c r="AV6853" s="50"/>
      <c r="AW6853" s="50"/>
      <c r="AX6853" s="50">
        <f t="shared" si="2147"/>
        <v>14.49586024725491</v>
      </c>
      <c r="AY6853" s="50"/>
      <c r="AZ6853" s="50">
        <f t="shared" si="2137"/>
        <v>332.17707195551878</v>
      </c>
      <c r="BA6853" s="50">
        <f t="shared" si="2138"/>
        <v>537.72660517112286</v>
      </c>
      <c r="BB6853" s="50">
        <f t="shared" si="2139"/>
        <v>556.46449068945515</v>
      </c>
      <c r="BC6853" s="17">
        <f t="shared" si="2140"/>
        <v>20048</v>
      </c>
      <c r="BD6853" s="50">
        <f t="shared" si="2141"/>
        <v>14.49586024725491</v>
      </c>
      <c r="BE6853" s="50">
        <f t="shared" si="2142"/>
        <v>332.17707195551878</v>
      </c>
      <c r="BF6853" s="50">
        <f t="shared" si="2148"/>
        <v>543.33594355895468</v>
      </c>
      <c r="BG6853" s="50"/>
      <c r="BH6853" s="17">
        <f t="shared" si="2143"/>
        <v>0</v>
      </c>
      <c r="BI6853" s="17">
        <f t="shared" si="2151"/>
        <v>6853</v>
      </c>
      <c r="BJ6853" s="17">
        <f t="shared" si="2149"/>
        <v>6853</v>
      </c>
      <c r="BK6853" s="150">
        <f t="shared" si="2150"/>
        <v>38209</v>
      </c>
      <c r="BL6853" s="50" t="e">
        <f t="shared" ca="1" si="2144"/>
        <v>#NAME?</v>
      </c>
      <c r="BM6853" s="50" t="e">
        <f t="shared" ca="1" si="2145"/>
        <v>#NAME?</v>
      </c>
      <c r="BN6853" s="50" t="e">
        <f t="shared" ca="1" si="2146"/>
        <v>#NAME?</v>
      </c>
    </row>
    <row r="6854" spans="1:66" x14ac:dyDescent="0.35">
      <c r="A6854" s="48">
        <v>38210</v>
      </c>
      <c r="B6854" s="17">
        <v>2004</v>
      </c>
      <c r="C6854" s="17">
        <v>8</v>
      </c>
      <c r="D6854" s="17">
        <v>224</v>
      </c>
      <c r="E6854" s="17">
        <v>11</v>
      </c>
      <c r="F6854" s="17">
        <v>4</v>
      </c>
      <c r="G6854" s="50">
        <v>6.9</v>
      </c>
      <c r="H6854" s="32">
        <v>4.1606820822634045</v>
      </c>
      <c r="I6854" s="50">
        <v>3.8333333333333335</v>
      </c>
      <c r="J6854" s="13">
        <v>0</v>
      </c>
      <c r="K6854" s="13">
        <f t="shared" si="2132"/>
        <v>0</v>
      </c>
      <c r="L6854" s="13">
        <f t="shared" si="2133"/>
        <v>0</v>
      </c>
      <c r="M6854" s="13" t="e">
        <f ca="1">CalcTable[[#This Row],[IWC]]-AE6853</f>
        <v>#NAME?</v>
      </c>
      <c r="N6854" s="13" t="e">
        <f ca="1">IF(CalcTable[[#This Row],[Day of Year]]&lt;123,FCAP,AE6853)</f>
        <v>#NAME?</v>
      </c>
      <c r="O6854" s="17" t="e">
        <f ca="1">IF(IRR_DRIP,5,COUNTIF('IDET Wind Values'!C6838:G6838,"&lt;="&amp;IRR_MAXWIND))</f>
        <v>#NAME?</v>
      </c>
      <c r="P6854" s="13" t="e">
        <f ca="1">CalcTable[[#This Row],[ET_o]]*KL</f>
        <v>#NAME?</v>
      </c>
      <c r="Q6854" s="13" t="e">
        <f ca="1">IF(WILTPT&lt;=0,1,MAX(0,MIN(1,(CalcTable[[#This Row],[IWC]]-WILTPT)/(MAD-WILTPT))))</f>
        <v>#NAME?</v>
      </c>
      <c r="R6854" s="13" t="e">
        <f ca="1">CalcTable[[#This Row],[ETMult]]*CalcTable[[#This Row],[ETb]]</f>
        <v>#NAME?</v>
      </c>
      <c r="S6854" s="13" t="b">
        <f>INDEX(IRR_LIST,CalcTable[[#This Row],[Day of Week]]+1)</f>
        <v>0</v>
      </c>
      <c r="T6854" s="13">
        <f t="shared" ca="1" si="2134"/>
        <v>2</v>
      </c>
      <c r="U6854" s="13" t="b">
        <f ca="1">IF(CalcTable[[#This Row],[IrrPrecip]]&gt;=IC_MM,FALSE,TRUE)</f>
        <v>1</v>
      </c>
      <c r="V6854" s="13" t="b">
        <f t="shared" si="2135"/>
        <v>1</v>
      </c>
      <c r="W6854" s="13" t="e">
        <f ca="1">IF(AND(IRR_DRIP=FALSE,CalcTable[[#This Row],[IrrHours]]&lt;=0),FALSE,TRUE)</f>
        <v>#NAME?</v>
      </c>
      <c r="X6854" s="13" t="e">
        <f ca="1">AND(CalcTable[[#This Row],[IrrDay]],CalcTable[[#This Row],[IrrRain]],CalcTable[[#This Row],[IrrWarm]],CalcTable[[#This Row],[IrrWindy]])</f>
        <v>#NAME?</v>
      </c>
      <c r="Y6854" s="13" t="e">
        <f t="shared" ca="1" si="2136"/>
        <v>#NAME?</v>
      </c>
      <c r="Z6854" s="13" t="e">
        <f ca="1">CalcTable[[#This Row],[IrrHours]]/5</f>
        <v>#NAME?</v>
      </c>
      <c r="AA6854" s="13" t="e">
        <f ca="1">IF(CalcTable[[#This Row],[IrrFlag]]=FALSE,0,MAX(0,CalcTable[[#This Row],[VolRednWind]]*(FCAP*IRR_TARGET-CalcTable[[#This Row],[IWC]])))</f>
        <v>#NAME?</v>
      </c>
      <c r="AB6854" s="13" t="e">
        <f ca="1">CalcTable[[#This Row],[IWC]]+CalcTable[[#This Row],[Eff Precip]]+CalcTable[[#This Row],[IrrAmt]]-CalcTable[[#This Row],[AET]]</f>
        <v>#NAME?</v>
      </c>
      <c r="AC6854" s="13" t="e">
        <f ca="1">IF(CalcTable[[#This Row],[PWC]]&gt;FCAP,MIN(24*PERC,MIN(SAT,CalcTable[[#This Row],[PWC]])-FCAP),0)</f>
        <v>#NAME?</v>
      </c>
      <c r="AD6854" s="13" t="e">
        <f ca="1">IF(CalcTable[[#This Row],[PWC]]&gt;SAT,CalcTable[[#This Row],[PWC]]-SAT,0)</f>
        <v>#NAME?</v>
      </c>
      <c r="AE6854" s="13" t="e">
        <f ca="1">CalcTable[[#This Row],[PWC]]-CalcTable[[#This Row],[PercAmt]]-CalcTable[[#This Row],[Runoff]]</f>
        <v>#NAME?</v>
      </c>
      <c r="AF6854" s="13" t="e">
        <f ca="1">CalcTable[[#This Row],[IrrAmt]]/1000*CUR_IRR_AREA*10000/IRR_EFF</f>
        <v>#NAME?</v>
      </c>
      <c r="AG6854" s="147"/>
      <c r="AH6854" s="13"/>
      <c r="AI6854" s="50">
        <v>0</v>
      </c>
      <c r="AJ6854" s="50">
        <v>0</v>
      </c>
      <c r="AK6854" s="50">
        <v>1.8817562895668729</v>
      </c>
      <c r="AL6854" s="50">
        <v>4.056390723917179</v>
      </c>
      <c r="AM6854" s="50"/>
      <c r="AN6854" s="50"/>
      <c r="AO6854" s="50"/>
      <c r="AP6854" s="50"/>
      <c r="AQ6854" s="50"/>
      <c r="AR6854" s="50"/>
      <c r="AS6854" s="50"/>
      <c r="AT6854" s="50"/>
      <c r="AU6854" s="50"/>
      <c r="AV6854" s="50"/>
      <c r="AW6854" s="50"/>
      <c r="AX6854" s="50">
        <f t="shared" si="2147"/>
        <v>5.9381470134840519</v>
      </c>
      <c r="AY6854" s="50"/>
      <c r="AZ6854" s="50">
        <f t="shared" si="2137"/>
        <v>146.58655348188475</v>
      </c>
      <c r="BA6854" s="50">
        <f t="shared" si="2138"/>
        <v>225.69675694829874</v>
      </c>
      <c r="BB6854" s="50">
        <f t="shared" si="2139"/>
        <v>232.6770690188647</v>
      </c>
      <c r="BC6854" s="17">
        <f t="shared" si="2140"/>
        <v>20048</v>
      </c>
      <c r="BD6854" s="50">
        <f t="shared" si="2141"/>
        <v>5.9381470134840519</v>
      </c>
      <c r="BE6854" s="50">
        <f t="shared" si="2142"/>
        <v>146.58655348188475</v>
      </c>
      <c r="BF6854" s="50">
        <f t="shared" si="2148"/>
        <v>239.76893673082964</v>
      </c>
      <c r="BG6854" s="50"/>
      <c r="BH6854" s="17">
        <f t="shared" si="2143"/>
        <v>0</v>
      </c>
      <c r="BI6854" s="17">
        <f t="shared" si="2151"/>
        <v>6854</v>
      </c>
      <c r="BJ6854" s="17">
        <f t="shared" si="2149"/>
        <v>6854</v>
      </c>
      <c r="BK6854" s="150">
        <f t="shared" si="2150"/>
        <v>38210</v>
      </c>
      <c r="BL6854" s="50" t="e">
        <f t="shared" ca="1" si="2144"/>
        <v>#NAME?</v>
      </c>
      <c r="BM6854" s="50" t="e">
        <f t="shared" ca="1" si="2145"/>
        <v>#NAME?</v>
      </c>
      <c r="BN6854" s="50" t="e">
        <f t="shared" ca="1" si="2146"/>
        <v>#NAME?</v>
      </c>
    </row>
    <row r="6855" spans="1:66" x14ac:dyDescent="0.35">
      <c r="A6855" s="48">
        <v>38211</v>
      </c>
      <c r="B6855" s="17">
        <v>2004</v>
      </c>
      <c r="C6855" s="17">
        <v>8</v>
      </c>
      <c r="D6855" s="17">
        <v>225</v>
      </c>
      <c r="E6855" s="17">
        <v>12</v>
      </c>
      <c r="F6855" s="17">
        <v>5</v>
      </c>
      <c r="G6855" s="50">
        <v>11.1</v>
      </c>
      <c r="H6855" s="32">
        <v>5.3456530063168328</v>
      </c>
      <c r="I6855" s="50">
        <v>8</v>
      </c>
      <c r="J6855" s="13">
        <v>0</v>
      </c>
      <c r="K6855" s="13">
        <f t="shared" si="2132"/>
        <v>0</v>
      </c>
      <c r="L6855" s="13">
        <f t="shared" si="2133"/>
        <v>0</v>
      </c>
      <c r="M6855" s="13" t="e">
        <f ca="1">CalcTable[[#This Row],[IWC]]-AE6854</f>
        <v>#NAME?</v>
      </c>
      <c r="N6855" s="13" t="e">
        <f ca="1">IF(CalcTable[[#This Row],[Day of Year]]&lt;123,FCAP,AE6854)</f>
        <v>#NAME?</v>
      </c>
      <c r="O6855" s="17" t="e">
        <f ca="1">IF(IRR_DRIP,5,COUNTIF('IDET Wind Values'!C6839:G6839,"&lt;="&amp;IRR_MAXWIND))</f>
        <v>#NAME?</v>
      </c>
      <c r="P6855" s="13" t="e">
        <f ca="1">CalcTable[[#This Row],[ET_o]]*KL</f>
        <v>#NAME?</v>
      </c>
      <c r="Q6855" s="13" t="e">
        <f ca="1">IF(WILTPT&lt;=0,1,MAX(0,MIN(1,(CalcTable[[#This Row],[IWC]]-WILTPT)/(MAD-WILTPT))))</f>
        <v>#NAME?</v>
      </c>
      <c r="R6855" s="13" t="e">
        <f ca="1">CalcTable[[#This Row],[ETMult]]*CalcTable[[#This Row],[ETb]]</f>
        <v>#NAME?</v>
      </c>
      <c r="S6855" s="13" t="b">
        <f>INDEX(IRR_LIST,CalcTable[[#This Row],[Day of Week]]+1)</f>
        <v>1</v>
      </c>
      <c r="T6855" s="13">
        <f t="shared" ca="1" si="2134"/>
        <v>0</v>
      </c>
      <c r="U6855" s="13" t="b">
        <f ca="1">IF(CalcTable[[#This Row],[IrrPrecip]]&gt;=IC_MM,FALSE,TRUE)</f>
        <v>1</v>
      </c>
      <c r="V6855" s="13" t="b">
        <f t="shared" si="2135"/>
        <v>1</v>
      </c>
      <c r="W6855" s="13" t="e">
        <f ca="1">IF(AND(IRR_DRIP=FALSE,CalcTable[[#This Row],[IrrHours]]&lt;=0),FALSE,TRUE)</f>
        <v>#NAME?</v>
      </c>
      <c r="X6855" s="13" t="e">
        <f ca="1">AND(CalcTable[[#This Row],[IrrDay]],CalcTable[[#This Row],[IrrRain]],CalcTable[[#This Row],[IrrWarm]],CalcTable[[#This Row],[IrrWindy]])</f>
        <v>#NAME?</v>
      </c>
      <c r="Y6855" s="13" t="e">
        <f t="shared" ca="1" si="2136"/>
        <v>#NAME?</v>
      </c>
      <c r="Z6855" s="13" t="e">
        <f ca="1">CalcTable[[#This Row],[IrrHours]]/5</f>
        <v>#NAME?</v>
      </c>
      <c r="AA6855" s="13" t="e">
        <f ca="1">IF(CalcTable[[#This Row],[IrrFlag]]=FALSE,0,MAX(0,CalcTable[[#This Row],[VolRednWind]]*(FCAP*IRR_TARGET-CalcTable[[#This Row],[IWC]])))</f>
        <v>#NAME?</v>
      </c>
      <c r="AB6855" s="13" t="e">
        <f ca="1">CalcTable[[#This Row],[IWC]]+CalcTable[[#This Row],[Eff Precip]]+CalcTable[[#This Row],[IrrAmt]]-CalcTable[[#This Row],[AET]]</f>
        <v>#NAME?</v>
      </c>
      <c r="AC6855" s="13" t="e">
        <f ca="1">IF(CalcTable[[#This Row],[PWC]]&gt;FCAP,MIN(24*PERC,MIN(SAT,CalcTable[[#This Row],[PWC]])-FCAP),0)</f>
        <v>#NAME?</v>
      </c>
      <c r="AD6855" s="13" t="e">
        <f ca="1">IF(CalcTable[[#This Row],[PWC]]&gt;SAT,CalcTable[[#This Row],[PWC]]-SAT,0)</f>
        <v>#NAME?</v>
      </c>
      <c r="AE6855" s="13" t="e">
        <f ca="1">CalcTable[[#This Row],[PWC]]-CalcTable[[#This Row],[PercAmt]]-CalcTable[[#This Row],[Runoff]]</f>
        <v>#NAME?</v>
      </c>
      <c r="AF6855" s="13" t="e">
        <f ca="1">CalcTable[[#This Row],[IrrAmt]]/1000*CUR_IRR_AREA*10000/IRR_EFF</f>
        <v>#NAME?</v>
      </c>
      <c r="AG6855" s="147"/>
      <c r="AH6855" s="13"/>
      <c r="AI6855" s="50">
        <v>3.7922864745506306</v>
      </c>
      <c r="AJ6855" s="50">
        <v>5.8370864745506337</v>
      </c>
      <c r="AK6855" s="50">
        <v>0</v>
      </c>
      <c r="AL6855" s="50">
        <v>0</v>
      </c>
      <c r="AM6855" s="50"/>
      <c r="AN6855" s="50"/>
      <c r="AO6855" s="50"/>
      <c r="AP6855" s="50"/>
      <c r="AQ6855" s="50"/>
      <c r="AR6855" s="50"/>
      <c r="AS6855" s="50"/>
      <c r="AT6855" s="50"/>
      <c r="AU6855" s="50"/>
      <c r="AV6855" s="50"/>
      <c r="AW6855" s="50"/>
      <c r="AX6855" s="50">
        <f t="shared" si="2147"/>
        <v>9.6293729491012634</v>
      </c>
      <c r="AY6855" s="50"/>
      <c r="AZ6855" s="50">
        <f t="shared" si="2137"/>
        <v>226.84140488022786</v>
      </c>
      <c r="BA6855" s="50">
        <f t="shared" si="2138"/>
        <v>368.07926721218678</v>
      </c>
      <c r="BB6855" s="50">
        <f t="shared" si="2139"/>
        <v>380.97185185548807</v>
      </c>
      <c r="BC6855" s="17">
        <f t="shared" si="2140"/>
        <v>20048</v>
      </c>
      <c r="BD6855" s="50">
        <f t="shared" si="2141"/>
        <v>9.6293729491012634</v>
      </c>
      <c r="BE6855" s="50">
        <f t="shared" si="2142"/>
        <v>226.84140488022786</v>
      </c>
      <c r="BF6855" s="50">
        <f t="shared" si="2148"/>
        <v>371.04032506897948</v>
      </c>
      <c r="BG6855" s="50"/>
      <c r="BH6855" s="17">
        <f t="shared" si="2143"/>
        <v>0</v>
      </c>
      <c r="BI6855" s="17">
        <f t="shared" si="2151"/>
        <v>6855</v>
      </c>
      <c r="BJ6855" s="17">
        <f t="shared" si="2149"/>
        <v>6855</v>
      </c>
      <c r="BK6855" s="150">
        <f t="shared" si="2150"/>
        <v>38211</v>
      </c>
      <c r="BL6855" s="50" t="e">
        <f t="shared" ca="1" si="2144"/>
        <v>#NAME?</v>
      </c>
      <c r="BM6855" s="50" t="e">
        <f t="shared" ca="1" si="2145"/>
        <v>#NAME?</v>
      </c>
      <c r="BN6855" s="50" t="e">
        <f t="shared" ca="1" si="2146"/>
        <v>#NAME?</v>
      </c>
    </row>
    <row r="6856" spans="1:66" x14ac:dyDescent="0.35">
      <c r="A6856" s="48">
        <v>38212</v>
      </c>
      <c r="B6856" s="17">
        <v>2004</v>
      </c>
      <c r="C6856" s="17">
        <v>8</v>
      </c>
      <c r="D6856" s="17">
        <v>226</v>
      </c>
      <c r="E6856" s="17">
        <v>13</v>
      </c>
      <c r="F6856" s="17">
        <v>6</v>
      </c>
      <c r="G6856" s="50">
        <v>9.1999999999999993</v>
      </c>
      <c r="H6856" s="32">
        <v>5.1837340401939462</v>
      </c>
      <c r="I6856" s="50">
        <v>6.166666666666667</v>
      </c>
      <c r="J6856" s="13">
        <v>0</v>
      </c>
      <c r="K6856" s="13">
        <f t="shared" si="2132"/>
        <v>0</v>
      </c>
      <c r="L6856" s="13">
        <f t="shared" si="2133"/>
        <v>0</v>
      </c>
      <c r="M6856" s="13" t="e">
        <f ca="1">CalcTable[[#This Row],[IWC]]-AE6855</f>
        <v>#NAME?</v>
      </c>
      <c r="N6856" s="13" t="e">
        <f ca="1">IF(CalcTable[[#This Row],[Day of Year]]&lt;123,FCAP,AE6855)</f>
        <v>#NAME?</v>
      </c>
      <c r="O6856" s="17" t="e">
        <f ca="1">IF(IRR_DRIP,5,COUNTIF('IDET Wind Values'!C6840:G6840,"&lt;="&amp;IRR_MAXWIND))</f>
        <v>#NAME?</v>
      </c>
      <c r="P6856" s="13" t="e">
        <f ca="1">CalcTable[[#This Row],[ET_o]]*KL</f>
        <v>#NAME?</v>
      </c>
      <c r="Q6856" s="13" t="e">
        <f ca="1">IF(WILTPT&lt;=0,1,MAX(0,MIN(1,(CalcTable[[#This Row],[IWC]]-WILTPT)/(MAD-WILTPT))))</f>
        <v>#NAME?</v>
      </c>
      <c r="R6856" s="13" t="e">
        <f ca="1">CalcTable[[#This Row],[ETMult]]*CalcTable[[#This Row],[ETb]]</f>
        <v>#NAME?</v>
      </c>
      <c r="S6856" s="13" t="b">
        <f>INDEX(IRR_LIST,CalcTable[[#This Row],[Day of Week]]+1)</f>
        <v>0</v>
      </c>
      <c r="T6856" s="13">
        <f t="shared" ca="1" si="2134"/>
        <v>0</v>
      </c>
      <c r="U6856" s="13" t="b">
        <f ca="1">IF(CalcTable[[#This Row],[IrrPrecip]]&gt;=IC_MM,FALSE,TRUE)</f>
        <v>1</v>
      </c>
      <c r="V6856" s="13" t="b">
        <f t="shared" si="2135"/>
        <v>1</v>
      </c>
      <c r="W6856" s="13" t="e">
        <f ca="1">IF(AND(IRR_DRIP=FALSE,CalcTable[[#This Row],[IrrHours]]&lt;=0),FALSE,TRUE)</f>
        <v>#NAME?</v>
      </c>
      <c r="X6856" s="13" t="e">
        <f ca="1">AND(CalcTable[[#This Row],[IrrDay]],CalcTable[[#This Row],[IrrRain]],CalcTable[[#This Row],[IrrWarm]],CalcTable[[#This Row],[IrrWindy]])</f>
        <v>#NAME?</v>
      </c>
      <c r="Y6856" s="13" t="e">
        <f t="shared" ca="1" si="2136"/>
        <v>#NAME?</v>
      </c>
      <c r="Z6856" s="13" t="e">
        <f ca="1">CalcTable[[#This Row],[IrrHours]]/5</f>
        <v>#NAME?</v>
      </c>
      <c r="AA6856" s="13" t="e">
        <f ca="1">IF(CalcTable[[#This Row],[IrrFlag]]=FALSE,0,MAX(0,CalcTable[[#This Row],[VolRednWind]]*(FCAP*IRR_TARGET-CalcTable[[#This Row],[IWC]])))</f>
        <v>#NAME?</v>
      </c>
      <c r="AB6856" s="13" t="e">
        <f ca="1">CalcTable[[#This Row],[IWC]]+CalcTable[[#This Row],[Eff Precip]]+CalcTable[[#This Row],[IrrAmt]]-CalcTable[[#This Row],[AET]]</f>
        <v>#NAME?</v>
      </c>
      <c r="AC6856" s="13" t="e">
        <f ca="1">IF(CalcTable[[#This Row],[PWC]]&gt;FCAP,MIN(24*PERC,MIN(SAT,CalcTable[[#This Row],[PWC]])-FCAP),0)</f>
        <v>#NAME?</v>
      </c>
      <c r="AD6856" s="13" t="e">
        <f ca="1">IF(CalcTable[[#This Row],[PWC]]&gt;SAT,CalcTable[[#This Row],[PWC]]-SAT,0)</f>
        <v>#NAME?</v>
      </c>
      <c r="AE6856" s="13" t="e">
        <f ca="1">CalcTable[[#This Row],[PWC]]-CalcTable[[#This Row],[PercAmt]]-CalcTable[[#This Row],[Runoff]]</f>
        <v>#NAME?</v>
      </c>
      <c r="AF6856" s="13" t="e">
        <f ca="1">CalcTable[[#This Row],[IrrAmt]]/1000*CUR_IRR_AREA*10000/IRR_EFF</f>
        <v>#NAME?</v>
      </c>
      <c r="AG6856" s="147"/>
      <c r="AH6856" s="13"/>
      <c r="AI6856" s="50">
        <v>0</v>
      </c>
      <c r="AJ6856" s="50">
        <v>0</v>
      </c>
      <c r="AK6856" s="50">
        <v>0</v>
      </c>
      <c r="AL6856" s="50">
        <v>5.2284842987191311</v>
      </c>
      <c r="AM6856" s="50"/>
      <c r="AN6856" s="50"/>
      <c r="AO6856" s="50"/>
      <c r="AP6856" s="50"/>
      <c r="AQ6856" s="50"/>
      <c r="AR6856" s="50"/>
      <c r="AS6856" s="50"/>
      <c r="AT6856" s="50"/>
      <c r="AU6856" s="50"/>
      <c r="AV6856" s="50"/>
      <c r="AW6856" s="50"/>
      <c r="AX6856" s="50">
        <f t="shared" si="2147"/>
        <v>5.2284842987191311</v>
      </c>
      <c r="AY6856" s="50"/>
      <c r="AZ6856" s="50">
        <f t="shared" si="2137"/>
        <v>153.36887276242786</v>
      </c>
      <c r="BA6856" s="50">
        <f t="shared" si="2138"/>
        <v>236.13937552310321</v>
      </c>
      <c r="BB6856" s="50">
        <f t="shared" si="2139"/>
        <v>243.44265517845693</v>
      </c>
      <c r="BC6856" s="17">
        <f t="shared" si="2140"/>
        <v>20048</v>
      </c>
      <c r="BD6856" s="50">
        <f t="shared" si="2141"/>
        <v>5.2284842987191311</v>
      </c>
      <c r="BE6856" s="50">
        <f t="shared" si="2142"/>
        <v>153.36887276242786</v>
      </c>
      <c r="BF6856" s="50">
        <f t="shared" si="2148"/>
        <v>250.86265197167396</v>
      </c>
      <c r="BG6856" s="50"/>
      <c r="BH6856" s="17">
        <f t="shared" si="2143"/>
        <v>0</v>
      </c>
      <c r="BI6856" s="17">
        <f t="shared" si="2151"/>
        <v>6856</v>
      </c>
      <c r="BJ6856" s="17">
        <f t="shared" si="2149"/>
        <v>6856</v>
      </c>
      <c r="BK6856" s="150">
        <f t="shared" si="2150"/>
        <v>38212</v>
      </c>
      <c r="BL6856" s="50" t="e">
        <f t="shared" ca="1" si="2144"/>
        <v>#NAME?</v>
      </c>
      <c r="BM6856" s="50" t="e">
        <f t="shared" ca="1" si="2145"/>
        <v>#NAME?</v>
      </c>
      <c r="BN6856" s="50" t="e">
        <f t="shared" ca="1" si="2146"/>
        <v>#NAME?</v>
      </c>
    </row>
    <row r="6857" spans="1:66" x14ac:dyDescent="0.35">
      <c r="A6857" s="48">
        <v>38213</v>
      </c>
      <c r="B6857" s="17">
        <v>2004</v>
      </c>
      <c r="C6857" s="17">
        <v>8</v>
      </c>
      <c r="D6857" s="17">
        <v>227</v>
      </c>
      <c r="E6857" s="17">
        <v>14</v>
      </c>
      <c r="F6857" s="17">
        <v>7</v>
      </c>
      <c r="G6857" s="50">
        <v>12.5</v>
      </c>
      <c r="H6857" s="32">
        <v>4.0577994144358467</v>
      </c>
      <c r="I6857" s="50">
        <v>9</v>
      </c>
      <c r="J6857" s="13">
        <v>0</v>
      </c>
      <c r="K6857" s="13">
        <f t="shared" si="2132"/>
        <v>0</v>
      </c>
      <c r="L6857" s="13">
        <f t="shared" si="2133"/>
        <v>0</v>
      </c>
      <c r="M6857" s="13" t="e">
        <f ca="1">CalcTable[[#This Row],[IWC]]-AE6856</f>
        <v>#NAME?</v>
      </c>
      <c r="N6857" s="13" t="e">
        <f ca="1">IF(CalcTable[[#This Row],[Day of Year]]&lt;123,FCAP,AE6856)</f>
        <v>#NAME?</v>
      </c>
      <c r="O6857" s="17" t="e">
        <f ca="1">IF(IRR_DRIP,5,COUNTIF('IDET Wind Values'!C6841:G6841,"&lt;="&amp;IRR_MAXWIND))</f>
        <v>#NAME?</v>
      </c>
      <c r="P6857" s="13" t="e">
        <f ca="1">CalcTable[[#This Row],[ET_o]]*KL</f>
        <v>#NAME?</v>
      </c>
      <c r="Q6857" s="13" t="e">
        <f ca="1">IF(WILTPT&lt;=0,1,MAX(0,MIN(1,(CalcTable[[#This Row],[IWC]]-WILTPT)/(MAD-WILTPT))))</f>
        <v>#NAME?</v>
      </c>
      <c r="R6857" s="13" t="e">
        <f ca="1">CalcTable[[#This Row],[ETMult]]*CalcTable[[#This Row],[ETb]]</f>
        <v>#NAME?</v>
      </c>
      <c r="S6857" s="13" t="b">
        <f>INDEX(IRR_LIST,CalcTable[[#This Row],[Day of Week]]+1)</f>
        <v>0</v>
      </c>
      <c r="T6857" s="13">
        <f t="shared" ca="1" si="2134"/>
        <v>0</v>
      </c>
      <c r="U6857" s="13" t="b">
        <f ca="1">IF(CalcTable[[#This Row],[IrrPrecip]]&gt;=IC_MM,FALSE,TRUE)</f>
        <v>1</v>
      </c>
      <c r="V6857" s="13" t="b">
        <f t="shared" si="2135"/>
        <v>1</v>
      </c>
      <c r="W6857" s="13" t="e">
        <f ca="1">IF(AND(IRR_DRIP=FALSE,CalcTable[[#This Row],[IrrHours]]&lt;=0),FALSE,TRUE)</f>
        <v>#NAME?</v>
      </c>
      <c r="X6857" s="13" t="e">
        <f ca="1">AND(CalcTable[[#This Row],[IrrDay]],CalcTable[[#This Row],[IrrRain]],CalcTable[[#This Row],[IrrWarm]],CalcTable[[#This Row],[IrrWindy]])</f>
        <v>#NAME?</v>
      </c>
      <c r="Y6857" s="13" t="e">
        <f t="shared" ca="1" si="2136"/>
        <v>#NAME?</v>
      </c>
      <c r="Z6857" s="13" t="e">
        <f ca="1">CalcTable[[#This Row],[IrrHours]]/5</f>
        <v>#NAME?</v>
      </c>
      <c r="AA6857" s="13" t="e">
        <f ca="1">IF(CalcTable[[#This Row],[IrrFlag]]=FALSE,0,MAX(0,CalcTable[[#This Row],[VolRednWind]]*(FCAP*IRR_TARGET-CalcTable[[#This Row],[IWC]])))</f>
        <v>#NAME?</v>
      </c>
      <c r="AB6857" s="13" t="e">
        <f ca="1">CalcTable[[#This Row],[IWC]]+CalcTable[[#This Row],[Eff Precip]]+CalcTable[[#This Row],[IrrAmt]]-CalcTable[[#This Row],[AET]]</f>
        <v>#NAME?</v>
      </c>
      <c r="AC6857" s="13" t="e">
        <f ca="1">IF(CalcTable[[#This Row],[PWC]]&gt;FCAP,MIN(24*PERC,MIN(SAT,CalcTable[[#This Row],[PWC]])-FCAP),0)</f>
        <v>#NAME?</v>
      </c>
      <c r="AD6857" s="13" t="e">
        <f ca="1">IF(CalcTable[[#This Row],[PWC]]&gt;SAT,CalcTable[[#This Row],[PWC]]-SAT,0)</f>
        <v>#NAME?</v>
      </c>
      <c r="AE6857" s="13" t="e">
        <f ca="1">CalcTable[[#This Row],[PWC]]-CalcTable[[#This Row],[PercAmt]]-CalcTable[[#This Row],[Runoff]]</f>
        <v>#NAME?</v>
      </c>
      <c r="AF6857" s="13" t="e">
        <f ca="1">CalcTable[[#This Row],[IrrAmt]]/1000*CUR_IRR_AREA*10000/IRR_EFF</f>
        <v>#NAME?</v>
      </c>
      <c r="AG6857" s="147"/>
      <c r="AH6857" s="13"/>
      <c r="AI6857" s="50">
        <v>0</v>
      </c>
      <c r="AJ6857" s="50">
        <v>0</v>
      </c>
      <c r="AK6857" s="50">
        <v>6.2781131749220958</v>
      </c>
      <c r="AL6857" s="50">
        <v>0</v>
      </c>
      <c r="AM6857" s="50"/>
      <c r="AN6857" s="50"/>
      <c r="AO6857" s="50"/>
      <c r="AP6857" s="50"/>
      <c r="AQ6857" s="50"/>
      <c r="AR6857" s="50"/>
      <c r="AS6857" s="50"/>
      <c r="AT6857" s="50"/>
      <c r="AU6857" s="50"/>
      <c r="AV6857" s="50"/>
      <c r="AW6857" s="50"/>
      <c r="AX6857" s="50">
        <f t="shared" si="2147"/>
        <v>6.2781131749220958</v>
      </c>
      <c r="AY6857" s="50"/>
      <c r="AZ6857" s="50">
        <f t="shared" si="2137"/>
        <v>92.07899323219074</v>
      </c>
      <c r="BA6857" s="50">
        <f t="shared" si="2138"/>
        <v>141.77241815115082</v>
      </c>
      <c r="BB6857" s="50">
        <f t="shared" si="2139"/>
        <v>146.15713211458848</v>
      </c>
      <c r="BC6857" s="17">
        <f t="shared" si="2140"/>
        <v>20048</v>
      </c>
      <c r="BD6857" s="50">
        <f t="shared" si="2141"/>
        <v>6.2781131749220958</v>
      </c>
      <c r="BE6857" s="50">
        <f t="shared" si="2142"/>
        <v>92.07899323219074</v>
      </c>
      <c r="BF6857" s="50">
        <f t="shared" si="2148"/>
        <v>150.61192024857863</v>
      </c>
      <c r="BG6857" s="50"/>
      <c r="BH6857" s="17">
        <f t="shared" si="2143"/>
        <v>0</v>
      </c>
      <c r="BI6857" s="17">
        <f t="shared" si="2151"/>
        <v>6857</v>
      </c>
      <c r="BJ6857" s="17">
        <f t="shared" si="2149"/>
        <v>6857</v>
      </c>
      <c r="BK6857" s="150">
        <f t="shared" si="2150"/>
        <v>38213</v>
      </c>
      <c r="BL6857" s="50" t="e">
        <f t="shared" ca="1" si="2144"/>
        <v>#NAME?</v>
      </c>
      <c r="BM6857" s="50" t="e">
        <f t="shared" ca="1" si="2145"/>
        <v>#NAME?</v>
      </c>
      <c r="BN6857" s="50" t="e">
        <f t="shared" ca="1" si="2146"/>
        <v>#NAME?</v>
      </c>
    </row>
    <row r="6858" spans="1:66" x14ac:dyDescent="0.35">
      <c r="A6858" s="48">
        <v>38214</v>
      </c>
      <c r="B6858" s="17">
        <v>2004</v>
      </c>
      <c r="C6858" s="17">
        <v>8</v>
      </c>
      <c r="D6858" s="17">
        <v>228</v>
      </c>
      <c r="E6858" s="17">
        <v>15</v>
      </c>
      <c r="F6858" s="17">
        <v>1</v>
      </c>
      <c r="G6858" s="50">
        <v>13.8</v>
      </c>
      <c r="H6858" s="32">
        <v>3.0275618021622934</v>
      </c>
      <c r="I6858" s="50">
        <v>5.833333333333333</v>
      </c>
      <c r="J6858" s="13">
        <v>7.6</v>
      </c>
      <c r="K6858" s="13">
        <f t="shared" si="2132"/>
        <v>7.6</v>
      </c>
      <c r="L6858" s="13">
        <f t="shared" si="2133"/>
        <v>1.9499999999999997</v>
      </c>
      <c r="M6858" s="13" t="e">
        <f ca="1">CalcTable[[#This Row],[IWC]]-AE6857</f>
        <v>#NAME?</v>
      </c>
      <c r="N6858" s="13" t="e">
        <f ca="1">IF(CalcTable[[#This Row],[Day of Year]]&lt;123,FCAP,AE6857)</f>
        <v>#NAME?</v>
      </c>
      <c r="O6858" s="17" t="e">
        <f ca="1">IF(IRR_DRIP,5,COUNTIF('IDET Wind Values'!C6842:G6842,"&lt;="&amp;IRR_MAXWIND))</f>
        <v>#NAME?</v>
      </c>
      <c r="P6858" s="13" t="e">
        <f ca="1">CalcTable[[#This Row],[ET_o]]*KL</f>
        <v>#NAME?</v>
      </c>
      <c r="Q6858" s="13" t="e">
        <f ca="1">IF(WILTPT&lt;=0,1,MAX(0,MIN(1,(CalcTable[[#This Row],[IWC]]-WILTPT)/(MAD-WILTPT))))</f>
        <v>#NAME?</v>
      </c>
      <c r="R6858" s="13" t="e">
        <f ca="1">CalcTable[[#This Row],[ETMult]]*CalcTable[[#This Row],[ETb]]</f>
        <v>#NAME?</v>
      </c>
      <c r="S6858" s="13" t="b">
        <f>INDEX(IRR_LIST,CalcTable[[#This Row],[Day of Week]]+1)</f>
        <v>1</v>
      </c>
      <c r="T6858" s="13">
        <f t="shared" ca="1" si="2134"/>
        <v>0</v>
      </c>
      <c r="U6858" s="13" t="b">
        <f ca="1">IF(CalcTable[[#This Row],[IrrPrecip]]&gt;=IC_MM,FALSE,TRUE)</f>
        <v>1</v>
      </c>
      <c r="V6858" s="13" t="b">
        <f t="shared" si="2135"/>
        <v>1</v>
      </c>
      <c r="W6858" s="13" t="e">
        <f ca="1">IF(AND(IRR_DRIP=FALSE,CalcTable[[#This Row],[IrrHours]]&lt;=0),FALSE,TRUE)</f>
        <v>#NAME?</v>
      </c>
      <c r="X6858" s="13" t="e">
        <f ca="1">AND(CalcTable[[#This Row],[IrrDay]],CalcTable[[#This Row],[IrrRain]],CalcTable[[#This Row],[IrrWarm]],CalcTable[[#This Row],[IrrWindy]])</f>
        <v>#NAME?</v>
      </c>
      <c r="Y6858" s="13" t="e">
        <f t="shared" ca="1" si="2136"/>
        <v>#NAME?</v>
      </c>
      <c r="Z6858" s="13" t="e">
        <f ca="1">CalcTable[[#This Row],[IrrHours]]/5</f>
        <v>#NAME?</v>
      </c>
      <c r="AA6858" s="13" t="e">
        <f ca="1">IF(CalcTable[[#This Row],[IrrFlag]]=FALSE,0,MAX(0,CalcTable[[#This Row],[VolRednWind]]*(FCAP*IRR_TARGET-CalcTable[[#This Row],[IWC]])))</f>
        <v>#NAME?</v>
      </c>
      <c r="AB6858" s="13" t="e">
        <f ca="1">CalcTable[[#This Row],[IWC]]+CalcTable[[#This Row],[Eff Precip]]+CalcTable[[#This Row],[IrrAmt]]-CalcTable[[#This Row],[AET]]</f>
        <v>#NAME?</v>
      </c>
      <c r="AC6858" s="13" t="e">
        <f ca="1">IF(CalcTable[[#This Row],[PWC]]&gt;FCAP,MIN(24*PERC,MIN(SAT,CalcTable[[#This Row],[PWC]])-FCAP),0)</f>
        <v>#NAME?</v>
      </c>
      <c r="AD6858" s="13" t="e">
        <f ca="1">IF(CalcTable[[#This Row],[PWC]]&gt;SAT,CalcTable[[#This Row],[PWC]]-SAT,0)</f>
        <v>#NAME?</v>
      </c>
      <c r="AE6858" s="13" t="e">
        <f ca="1">CalcTable[[#This Row],[PWC]]-CalcTable[[#This Row],[PercAmt]]-CalcTable[[#This Row],[Runoff]]</f>
        <v>#NAME?</v>
      </c>
      <c r="AF6858" s="13" t="e">
        <f ca="1">CalcTable[[#This Row],[IrrAmt]]/1000*CUR_IRR_AREA*10000/IRR_EFF</f>
        <v>#NAME?</v>
      </c>
      <c r="AG6858" s="147"/>
      <c r="AH6858" s="13"/>
      <c r="AI6858" s="50">
        <v>12.739221505696388</v>
      </c>
      <c r="AJ6858" s="50">
        <v>14.102421505696398</v>
      </c>
      <c r="AK6858" s="50">
        <v>0</v>
      </c>
      <c r="AL6858" s="50">
        <v>0</v>
      </c>
      <c r="AM6858" s="50"/>
      <c r="AN6858" s="50"/>
      <c r="AO6858" s="50"/>
      <c r="AP6858" s="50"/>
      <c r="AQ6858" s="50"/>
      <c r="AR6858" s="50"/>
      <c r="AS6858" s="50"/>
      <c r="AT6858" s="50"/>
      <c r="AU6858" s="50"/>
      <c r="AV6858" s="50"/>
      <c r="AW6858" s="50"/>
      <c r="AX6858" s="50">
        <f t="shared" si="2147"/>
        <v>26.841643011392787</v>
      </c>
      <c r="AY6858" s="50"/>
      <c r="AZ6858" s="50">
        <f t="shared" si="2137"/>
        <v>600.51294625064145</v>
      </c>
      <c r="BA6858" s="50">
        <f t="shared" si="2138"/>
        <v>970.05765323210903</v>
      </c>
      <c r="BB6858" s="50">
        <f t="shared" si="2139"/>
        <v>1003.7044361528815</v>
      </c>
      <c r="BC6858" s="17">
        <f t="shared" si="2140"/>
        <v>20048</v>
      </c>
      <c r="BD6858" s="50">
        <f t="shared" si="2141"/>
        <v>26.841643011392787</v>
      </c>
      <c r="BE6858" s="50">
        <f t="shared" si="2142"/>
        <v>600.51294625064145</v>
      </c>
      <c r="BF6858" s="50">
        <f t="shared" si="2148"/>
        <v>982.24801112748594</v>
      </c>
      <c r="BG6858" s="50"/>
      <c r="BH6858" s="17">
        <f t="shared" si="2143"/>
        <v>0</v>
      </c>
      <c r="BI6858" s="17">
        <f t="shared" si="2151"/>
        <v>6858</v>
      </c>
      <c r="BJ6858" s="17">
        <f t="shared" si="2149"/>
        <v>6858</v>
      </c>
      <c r="BK6858" s="150">
        <f t="shared" si="2150"/>
        <v>38214</v>
      </c>
      <c r="BL6858" s="50" t="e">
        <f t="shared" ca="1" si="2144"/>
        <v>#NAME?</v>
      </c>
      <c r="BM6858" s="50" t="e">
        <f t="shared" ca="1" si="2145"/>
        <v>#NAME?</v>
      </c>
      <c r="BN6858" s="50" t="e">
        <f t="shared" ca="1" si="2146"/>
        <v>#NAME?</v>
      </c>
    </row>
    <row r="6859" spans="1:66" x14ac:dyDescent="0.35">
      <c r="A6859" s="48">
        <v>38215</v>
      </c>
      <c r="B6859" s="17">
        <v>2004</v>
      </c>
      <c r="C6859" s="17">
        <v>8</v>
      </c>
      <c r="D6859" s="17">
        <v>229</v>
      </c>
      <c r="E6859" s="17">
        <v>16</v>
      </c>
      <c r="F6859" s="17">
        <v>2</v>
      </c>
      <c r="G6859" s="50">
        <v>14.7</v>
      </c>
      <c r="H6859" s="32">
        <v>2.7762568106077774</v>
      </c>
      <c r="I6859" s="50">
        <v>6</v>
      </c>
      <c r="J6859" s="13">
        <v>0.6</v>
      </c>
      <c r="K6859" s="13">
        <f t="shared" si="2132"/>
        <v>0.6</v>
      </c>
      <c r="L6859" s="13">
        <f t="shared" si="2133"/>
        <v>0</v>
      </c>
      <c r="M6859" s="13" t="e">
        <f ca="1">CalcTable[[#This Row],[IWC]]-AE6858</f>
        <v>#NAME?</v>
      </c>
      <c r="N6859" s="13" t="e">
        <f ca="1">IF(CalcTable[[#This Row],[Day of Year]]&lt;123,FCAP,AE6858)</f>
        <v>#NAME?</v>
      </c>
      <c r="O6859" s="17" t="e">
        <f ca="1">IF(IRR_DRIP,5,COUNTIF('IDET Wind Values'!C6843:G6843,"&lt;="&amp;IRR_MAXWIND))</f>
        <v>#NAME?</v>
      </c>
      <c r="P6859" s="13" t="e">
        <f ca="1">CalcTable[[#This Row],[ET_o]]*KL</f>
        <v>#NAME?</v>
      </c>
      <c r="Q6859" s="13" t="e">
        <f ca="1">IF(WILTPT&lt;=0,1,MAX(0,MIN(1,(CalcTable[[#This Row],[IWC]]-WILTPT)/(MAD-WILTPT))))</f>
        <v>#NAME?</v>
      </c>
      <c r="R6859" s="13" t="e">
        <f ca="1">CalcTable[[#This Row],[ETMult]]*CalcTable[[#This Row],[ETb]]</f>
        <v>#NAME?</v>
      </c>
      <c r="S6859" s="13" t="b">
        <f>INDEX(IRR_LIST,CalcTable[[#This Row],[Day of Week]]+1)</f>
        <v>0</v>
      </c>
      <c r="T6859" s="13">
        <f t="shared" ca="1" si="2134"/>
        <v>7.6</v>
      </c>
      <c r="U6859" s="13" t="b">
        <f ca="1">IF(CalcTable[[#This Row],[IrrPrecip]]&gt;=IC_MM,FALSE,TRUE)</f>
        <v>1</v>
      </c>
      <c r="V6859" s="13" t="b">
        <f t="shared" si="2135"/>
        <v>1</v>
      </c>
      <c r="W6859" s="13" t="e">
        <f ca="1">IF(AND(IRR_DRIP=FALSE,CalcTable[[#This Row],[IrrHours]]&lt;=0),FALSE,TRUE)</f>
        <v>#NAME?</v>
      </c>
      <c r="X6859" s="13" t="e">
        <f ca="1">AND(CalcTable[[#This Row],[IrrDay]],CalcTable[[#This Row],[IrrRain]],CalcTable[[#This Row],[IrrWarm]],CalcTable[[#This Row],[IrrWindy]])</f>
        <v>#NAME?</v>
      </c>
      <c r="Y6859" s="13" t="e">
        <f t="shared" ca="1" si="2136"/>
        <v>#NAME?</v>
      </c>
      <c r="Z6859" s="13" t="e">
        <f ca="1">CalcTable[[#This Row],[IrrHours]]/5</f>
        <v>#NAME?</v>
      </c>
      <c r="AA6859" s="13" t="e">
        <f ca="1">IF(CalcTable[[#This Row],[IrrFlag]]=FALSE,0,MAX(0,CalcTable[[#This Row],[VolRednWind]]*(FCAP*IRR_TARGET-CalcTable[[#This Row],[IWC]])))</f>
        <v>#NAME?</v>
      </c>
      <c r="AB6859" s="13" t="e">
        <f ca="1">CalcTable[[#This Row],[IWC]]+CalcTable[[#This Row],[Eff Precip]]+CalcTable[[#This Row],[IrrAmt]]-CalcTable[[#This Row],[AET]]</f>
        <v>#NAME?</v>
      </c>
      <c r="AC6859" s="13" t="e">
        <f ca="1">IF(CalcTable[[#This Row],[PWC]]&gt;FCAP,MIN(24*PERC,MIN(SAT,CalcTable[[#This Row],[PWC]])-FCAP),0)</f>
        <v>#NAME?</v>
      </c>
      <c r="AD6859" s="13" t="e">
        <f ca="1">IF(CalcTable[[#This Row],[PWC]]&gt;SAT,CalcTable[[#This Row],[PWC]]-SAT,0)</f>
        <v>#NAME?</v>
      </c>
      <c r="AE6859" s="13" t="e">
        <f ca="1">CalcTable[[#This Row],[PWC]]-CalcTable[[#This Row],[PercAmt]]-CalcTable[[#This Row],[Runoff]]</f>
        <v>#NAME?</v>
      </c>
      <c r="AF6859" s="13" t="e">
        <f ca="1">CalcTable[[#This Row],[IrrAmt]]/1000*CUR_IRR_AREA*10000/IRR_EFF</f>
        <v>#NAME?</v>
      </c>
      <c r="AG6859" s="147"/>
      <c r="AH6859" s="13"/>
      <c r="AI6859" s="50">
        <v>0</v>
      </c>
      <c r="AJ6859" s="50">
        <v>0</v>
      </c>
      <c r="AK6859" s="50">
        <v>0</v>
      </c>
      <c r="AL6859" s="50">
        <v>4.7980023912356486</v>
      </c>
      <c r="AM6859" s="50"/>
      <c r="AN6859" s="50"/>
      <c r="AO6859" s="50"/>
      <c r="AP6859" s="50"/>
      <c r="AQ6859" s="50"/>
      <c r="AR6859" s="50"/>
      <c r="AS6859" s="50"/>
      <c r="AT6859" s="50"/>
      <c r="AU6859" s="50"/>
      <c r="AV6859" s="50"/>
      <c r="AW6859" s="50"/>
      <c r="AX6859" s="50">
        <f t="shared" si="2147"/>
        <v>4.7980023912356486</v>
      </c>
      <c r="AY6859" s="50"/>
      <c r="AZ6859" s="50">
        <f t="shared" si="2137"/>
        <v>140.74140347624569</v>
      </c>
      <c r="BA6859" s="50">
        <f t="shared" si="2138"/>
        <v>216.69708154279101</v>
      </c>
      <c r="BB6859" s="50">
        <f t="shared" si="2139"/>
        <v>223.39905313689795</v>
      </c>
      <c r="BC6859" s="17">
        <f t="shared" si="2140"/>
        <v>20048</v>
      </c>
      <c r="BD6859" s="50">
        <f t="shared" si="2141"/>
        <v>4.7980023912356486</v>
      </c>
      <c r="BE6859" s="50">
        <f t="shared" si="2142"/>
        <v>140.74140347624569</v>
      </c>
      <c r="BF6859" s="50">
        <f t="shared" si="2148"/>
        <v>230.20813208269064</v>
      </c>
      <c r="BG6859" s="50"/>
      <c r="BH6859" s="17">
        <f t="shared" si="2143"/>
        <v>0</v>
      </c>
      <c r="BI6859" s="17">
        <f t="shared" si="2151"/>
        <v>6859</v>
      </c>
      <c r="BJ6859" s="17">
        <f t="shared" si="2149"/>
        <v>6859</v>
      </c>
      <c r="BK6859" s="150">
        <f t="shared" si="2150"/>
        <v>38215</v>
      </c>
      <c r="BL6859" s="50" t="e">
        <f t="shared" ca="1" si="2144"/>
        <v>#NAME?</v>
      </c>
      <c r="BM6859" s="50" t="e">
        <f t="shared" ca="1" si="2145"/>
        <v>#NAME?</v>
      </c>
      <c r="BN6859" s="50" t="e">
        <f t="shared" ca="1" si="2146"/>
        <v>#NAME?</v>
      </c>
    </row>
    <row r="6860" spans="1:66" x14ac:dyDescent="0.35">
      <c r="A6860" s="48">
        <v>38216</v>
      </c>
      <c r="B6860" s="17">
        <v>2004</v>
      </c>
      <c r="C6860" s="17">
        <v>8</v>
      </c>
      <c r="D6860" s="17">
        <v>230</v>
      </c>
      <c r="E6860" s="17">
        <v>17</v>
      </c>
      <c r="F6860" s="17">
        <v>3</v>
      </c>
      <c r="G6860" s="50">
        <v>13.2</v>
      </c>
      <c r="H6860" s="32">
        <v>3.6431516531633745</v>
      </c>
      <c r="I6860" s="50">
        <v>15.333333333333334</v>
      </c>
      <c r="J6860" s="13">
        <v>0</v>
      </c>
      <c r="K6860" s="13">
        <f t="shared" si="2132"/>
        <v>0</v>
      </c>
      <c r="L6860" s="13">
        <f t="shared" si="2133"/>
        <v>0</v>
      </c>
      <c r="M6860" s="13" t="e">
        <f ca="1">CalcTable[[#This Row],[IWC]]-AE6859</f>
        <v>#NAME?</v>
      </c>
      <c r="N6860" s="13" t="e">
        <f ca="1">IF(CalcTable[[#This Row],[Day of Year]]&lt;123,FCAP,AE6859)</f>
        <v>#NAME?</v>
      </c>
      <c r="O6860" s="17" t="e">
        <f ca="1">IF(IRR_DRIP,5,COUNTIF('IDET Wind Values'!C6844:G6844,"&lt;="&amp;IRR_MAXWIND))</f>
        <v>#NAME?</v>
      </c>
      <c r="P6860" s="13" t="e">
        <f ca="1">CalcTable[[#This Row],[ET_o]]*KL</f>
        <v>#NAME?</v>
      </c>
      <c r="Q6860" s="13" t="e">
        <f ca="1">IF(WILTPT&lt;=0,1,MAX(0,MIN(1,(CalcTable[[#This Row],[IWC]]-WILTPT)/(MAD-WILTPT))))</f>
        <v>#NAME?</v>
      </c>
      <c r="R6860" s="13" t="e">
        <f ca="1">CalcTable[[#This Row],[ETMult]]*CalcTable[[#This Row],[ETb]]</f>
        <v>#NAME?</v>
      </c>
      <c r="S6860" s="13" t="b">
        <f>INDEX(IRR_LIST,CalcTable[[#This Row],[Day of Week]]+1)</f>
        <v>1</v>
      </c>
      <c r="T6860" s="13">
        <f t="shared" ca="1" si="2134"/>
        <v>8.1999999999999993</v>
      </c>
      <c r="U6860" s="13" t="b">
        <f ca="1">IF(CalcTable[[#This Row],[IrrPrecip]]&gt;=IC_MM,FALSE,TRUE)</f>
        <v>1</v>
      </c>
      <c r="V6860" s="13" t="b">
        <f t="shared" si="2135"/>
        <v>1</v>
      </c>
      <c r="W6860" s="13" t="e">
        <f ca="1">IF(AND(IRR_DRIP=FALSE,CalcTable[[#This Row],[IrrHours]]&lt;=0),FALSE,TRUE)</f>
        <v>#NAME?</v>
      </c>
      <c r="X6860" s="13" t="e">
        <f ca="1">AND(CalcTable[[#This Row],[IrrDay]],CalcTable[[#This Row],[IrrRain]],CalcTable[[#This Row],[IrrWarm]],CalcTable[[#This Row],[IrrWindy]])</f>
        <v>#NAME?</v>
      </c>
      <c r="Y6860" s="13" t="e">
        <f t="shared" ca="1" si="2136"/>
        <v>#NAME?</v>
      </c>
      <c r="Z6860" s="13" t="e">
        <f ca="1">CalcTable[[#This Row],[IrrHours]]/5</f>
        <v>#NAME?</v>
      </c>
      <c r="AA6860" s="13" t="e">
        <f ca="1">IF(CalcTable[[#This Row],[IrrFlag]]=FALSE,0,MAX(0,CalcTable[[#This Row],[VolRednWind]]*(FCAP*IRR_TARGET-CalcTable[[#This Row],[IWC]])))</f>
        <v>#NAME?</v>
      </c>
      <c r="AB6860" s="13" t="e">
        <f ca="1">CalcTable[[#This Row],[IWC]]+CalcTable[[#This Row],[Eff Precip]]+CalcTable[[#This Row],[IrrAmt]]-CalcTable[[#This Row],[AET]]</f>
        <v>#NAME?</v>
      </c>
      <c r="AC6860" s="13" t="e">
        <f ca="1">IF(CalcTable[[#This Row],[PWC]]&gt;FCAP,MIN(24*PERC,MIN(SAT,CalcTable[[#This Row],[PWC]])-FCAP),0)</f>
        <v>#NAME?</v>
      </c>
      <c r="AD6860" s="13" t="e">
        <f ca="1">IF(CalcTable[[#This Row],[PWC]]&gt;SAT,CalcTable[[#This Row],[PWC]]-SAT,0)</f>
        <v>#NAME?</v>
      </c>
      <c r="AE6860" s="13" t="e">
        <f ca="1">CalcTable[[#This Row],[PWC]]-CalcTable[[#This Row],[PercAmt]]-CalcTable[[#This Row],[Runoff]]</f>
        <v>#NAME?</v>
      </c>
      <c r="AF6860" s="13" t="e">
        <f ca="1">CalcTable[[#This Row],[IrrAmt]]/1000*CUR_IRR_AREA*10000/IRR_EFF</f>
        <v>#NAME?</v>
      </c>
      <c r="AG6860" s="147"/>
      <c r="AH6860" s="13"/>
      <c r="AI6860" s="50">
        <v>3.2108278604552649</v>
      </c>
      <c r="AJ6860" s="50">
        <v>5.2556278604552658</v>
      </c>
      <c r="AK6860" s="50">
        <v>0</v>
      </c>
      <c r="AL6860" s="50">
        <v>0</v>
      </c>
      <c r="AM6860" s="50"/>
      <c r="AN6860" s="50"/>
      <c r="AO6860" s="50"/>
      <c r="AP6860" s="50"/>
      <c r="AQ6860" s="50"/>
      <c r="AR6860" s="50"/>
      <c r="AS6860" s="50"/>
      <c r="AT6860" s="50"/>
      <c r="AU6860" s="50"/>
      <c r="AV6860" s="50"/>
      <c r="AW6860" s="50"/>
      <c r="AX6860" s="50">
        <f t="shared" si="2147"/>
        <v>8.4664557209105311</v>
      </c>
      <c r="AY6860" s="50"/>
      <c r="AZ6860" s="50">
        <f t="shared" si="2137"/>
        <v>201.2572258600317</v>
      </c>
      <c r="BA6860" s="50">
        <f t="shared" si="2138"/>
        <v>326.81345465336005</v>
      </c>
      <c r="BB6860" s="50">
        <f t="shared" si="2139"/>
        <v>338.27948963212452</v>
      </c>
      <c r="BC6860" s="17">
        <f t="shared" si="2140"/>
        <v>20048</v>
      </c>
      <c r="BD6860" s="50">
        <f t="shared" si="2141"/>
        <v>8.4664557209105311</v>
      </c>
      <c r="BE6860" s="50">
        <f t="shared" si="2142"/>
        <v>201.2572258600317</v>
      </c>
      <c r="BF6860" s="50">
        <f t="shared" si="2148"/>
        <v>329.19275272966723</v>
      </c>
      <c r="BG6860" s="50"/>
      <c r="BH6860" s="17">
        <f t="shared" si="2143"/>
        <v>0</v>
      </c>
      <c r="BI6860" s="17">
        <f t="shared" si="2151"/>
        <v>6860</v>
      </c>
      <c r="BJ6860" s="17">
        <f t="shared" si="2149"/>
        <v>6860</v>
      </c>
      <c r="BK6860" s="150">
        <f t="shared" si="2150"/>
        <v>38216</v>
      </c>
      <c r="BL6860" s="50" t="e">
        <f t="shared" ca="1" si="2144"/>
        <v>#NAME?</v>
      </c>
      <c r="BM6860" s="50" t="e">
        <f t="shared" ca="1" si="2145"/>
        <v>#NAME?</v>
      </c>
      <c r="BN6860" s="50" t="e">
        <f t="shared" ca="1" si="2146"/>
        <v>#NAME?</v>
      </c>
    </row>
    <row r="6861" spans="1:66" x14ac:dyDescent="0.35">
      <c r="A6861" s="48">
        <v>38217</v>
      </c>
      <c r="B6861" s="17">
        <v>2004</v>
      </c>
      <c r="C6861" s="17">
        <v>8</v>
      </c>
      <c r="D6861" s="17">
        <v>231</v>
      </c>
      <c r="E6861" s="17">
        <v>18</v>
      </c>
      <c r="F6861" s="17">
        <v>4</v>
      </c>
      <c r="G6861" s="50">
        <v>8.5</v>
      </c>
      <c r="H6861" s="32">
        <v>3.4455023143880088</v>
      </c>
      <c r="I6861" s="50">
        <v>5.833333333333333</v>
      </c>
      <c r="J6861" s="13">
        <v>0</v>
      </c>
      <c r="K6861" s="13">
        <f t="shared" si="2132"/>
        <v>0</v>
      </c>
      <c r="L6861" s="13">
        <f t="shared" si="2133"/>
        <v>0</v>
      </c>
      <c r="M6861" s="13" t="e">
        <f ca="1">CalcTable[[#This Row],[IWC]]-AE6860</f>
        <v>#NAME?</v>
      </c>
      <c r="N6861" s="13" t="e">
        <f ca="1">IF(CalcTable[[#This Row],[Day of Year]]&lt;123,FCAP,AE6860)</f>
        <v>#NAME?</v>
      </c>
      <c r="O6861" s="17" t="e">
        <f ca="1">IF(IRR_DRIP,5,COUNTIF('IDET Wind Values'!C6845:G6845,"&lt;="&amp;IRR_MAXWIND))</f>
        <v>#NAME?</v>
      </c>
      <c r="P6861" s="13" t="e">
        <f ca="1">CalcTable[[#This Row],[ET_o]]*KL</f>
        <v>#NAME?</v>
      </c>
      <c r="Q6861" s="13" t="e">
        <f ca="1">IF(WILTPT&lt;=0,1,MAX(0,MIN(1,(CalcTable[[#This Row],[IWC]]-WILTPT)/(MAD-WILTPT))))</f>
        <v>#NAME?</v>
      </c>
      <c r="R6861" s="13" t="e">
        <f ca="1">CalcTable[[#This Row],[ETMult]]*CalcTable[[#This Row],[ETb]]</f>
        <v>#NAME?</v>
      </c>
      <c r="S6861" s="13" t="b">
        <f>INDEX(IRR_LIST,CalcTable[[#This Row],[Day of Week]]+1)</f>
        <v>0</v>
      </c>
      <c r="T6861" s="13">
        <f t="shared" ca="1" si="2134"/>
        <v>0.6</v>
      </c>
      <c r="U6861" s="13" t="b">
        <f ca="1">IF(CalcTable[[#This Row],[IrrPrecip]]&gt;=IC_MM,FALSE,TRUE)</f>
        <v>1</v>
      </c>
      <c r="V6861" s="13" t="b">
        <f t="shared" si="2135"/>
        <v>1</v>
      </c>
      <c r="W6861" s="13" t="e">
        <f ca="1">IF(AND(IRR_DRIP=FALSE,CalcTable[[#This Row],[IrrHours]]&lt;=0),FALSE,TRUE)</f>
        <v>#NAME?</v>
      </c>
      <c r="X6861" s="13" t="e">
        <f ca="1">AND(CalcTable[[#This Row],[IrrDay]],CalcTable[[#This Row],[IrrRain]],CalcTable[[#This Row],[IrrWarm]],CalcTable[[#This Row],[IrrWindy]])</f>
        <v>#NAME?</v>
      </c>
      <c r="Y6861" s="13" t="e">
        <f t="shared" ca="1" si="2136"/>
        <v>#NAME?</v>
      </c>
      <c r="Z6861" s="13" t="e">
        <f ca="1">CalcTable[[#This Row],[IrrHours]]/5</f>
        <v>#NAME?</v>
      </c>
      <c r="AA6861" s="13" t="e">
        <f ca="1">IF(CalcTable[[#This Row],[IrrFlag]]=FALSE,0,MAX(0,CalcTable[[#This Row],[VolRednWind]]*(FCAP*IRR_TARGET-CalcTable[[#This Row],[IWC]])))</f>
        <v>#NAME?</v>
      </c>
      <c r="AB6861" s="13" t="e">
        <f ca="1">CalcTable[[#This Row],[IWC]]+CalcTable[[#This Row],[Eff Precip]]+CalcTable[[#This Row],[IrrAmt]]-CalcTable[[#This Row],[AET]]</f>
        <v>#NAME?</v>
      </c>
      <c r="AC6861" s="13" t="e">
        <f ca="1">IF(CalcTable[[#This Row],[PWC]]&gt;FCAP,MIN(24*PERC,MIN(SAT,CalcTable[[#This Row],[PWC]])-FCAP),0)</f>
        <v>#NAME?</v>
      </c>
      <c r="AD6861" s="13" t="e">
        <f ca="1">IF(CalcTable[[#This Row],[PWC]]&gt;SAT,CalcTable[[#This Row],[PWC]]-SAT,0)</f>
        <v>#NAME?</v>
      </c>
      <c r="AE6861" s="13" t="e">
        <f ca="1">CalcTable[[#This Row],[PWC]]-CalcTable[[#This Row],[PercAmt]]-CalcTable[[#This Row],[Runoff]]</f>
        <v>#NAME?</v>
      </c>
      <c r="AF6861" s="13" t="e">
        <f ca="1">CalcTable[[#This Row],[IrrAmt]]/1000*CUR_IRR_AREA*10000/IRR_EFF</f>
        <v>#NAME?</v>
      </c>
      <c r="AG6861" s="147"/>
      <c r="AH6861" s="13"/>
      <c r="AI6861" s="50">
        <v>0</v>
      </c>
      <c r="AJ6861" s="50">
        <v>0</v>
      </c>
      <c r="AK6861" s="50">
        <v>3.2428205948717963</v>
      </c>
      <c r="AL6861" s="50">
        <v>4.2837334092398578</v>
      </c>
      <c r="AM6861" s="50"/>
      <c r="AN6861" s="50"/>
      <c r="AO6861" s="50"/>
      <c r="AP6861" s="50"/>
      <c r="AQ6861" s="50"/>
      <c r="AR6861" s="50"/>
      <c r="AS6861" s="50"/>
      <c r="AT6861" s="50"/>
      <c r="AU6861" s="50"/>
      <c r="AV6861" s="50"/>
      <c r="AW6861" s="50"/>
      <c r="AX6861" s="50">
        <f t="shared" si="2147"/>
        <v>7.5265540041116541</v>
      </c>
      <c r="AY6861" s="50"/>
      <c r="AZ6861" s="50">
        <f t="shared" si="2137"/>
        <v>173.21754872915551</v>
      </c>
      <c r="BA6861" s="50">
        <f t="shared" si="2138"/>
        <v>266.70003534489024</v>
      </c>
      <c r="BB6861" s="50">
        <f t="shared" si="2139"/>
        <v>274.94849004627861</v>
      </c>
      <c r="BC6861" s="17">
        <f t="shared" si="2140"/>
        <v>20048</v>
      </c>
      <c r="BD6861" s="50">
        <f t="shared" si="2141"/>
        <v>7.5265540041116541</v>
      </c>
      <c r="BE6861" s="50">
        <f t="shared" si="2142"/>
        <v>173.21754872915551</v>
      </c>
      <c r="BF6861" s="50">
        <f t="shared" si="2148"/>
        <v>283.3287671712867</v>
      </c>
      <c r="BG6861" s="50"/>
      <c r="BH6861" s="17">
        <f t="shared" si="2143"/>
        <v>0</v>
      </c>
      <c r="BI6861" s="17">
        <f t="shared" si="2151"/>
        <v>6861</v>
      </c>
      <c r="BJ6861" s="17">
        <f t="shared" si="2149"/>
        <v>6861</v>
      </c>
      <c r="BK6861" s="150">
        <f t="shared" si="2150"/>
        <v>38217</v>
      </c>
      <c r="BL6861" s="50" t="e">
        <f t="shared" ca="1" si="2144"/>
        <v>#NAME?</v>
      </c>
      <c r="BM6861" s="50" t="e">
        <f t="shared" ca="1" si="2145"/>
        <v>#NAME?</v>
      </c>
      <c r="BN6861" s="50" t="e">
        <f t="shared" ca="1" si="2146"/>
        <v>#NAME?</v>
      </c>
    </row>
    <row r="6862" spans="1:66" x14ac:dyDescent="0.35">
      <c r="A6862" s="48">
        <v>38218</v>
      </c>
      <c r="B6862" s="17">
        <v>2004</v>
      </c>
      <c r="C6862" s="17">
        <v>8</v>
      </c>
      <c r="D6862" s="17">
        <v>232</v>
      </c>
      <c r="E6862" s="17">
        <v>19</v>
      </c>
      <c r="F6862" s="17">
        <v>5</v>
      </c>
      <c r="G6862" s="50">
        <v>11.9</v>
      </c>
      <c r="H6862" s="32">
        <v>3.3728629104697223</v>
      </c>
      <c r="I6862" s="50">
        <v>10.833333333333334</v>
      </c>
      <c r="J6862" s="13">
        <v>0.6</v>
      </c>
      <c r="K6862" s="13">
        <f t="shared" si="2132"/>
        <v>0.6</v>
      </c>
      <c r="L6862" s="13">
        <f t="shared" si="2133"/>
        <v>0</v>
      </c>
      <c r="M6862" s="13" t="e">
        <f ca="1">CalcTable[[#This Row],[IWC]]-AE6861</f>
        <v>#NAME?</v>
      </c>
      <c r="N6862" s="13" t="e">
        <f ca="1">IF(CalcTable[[#This Row],[Day of Year]]&lt;123,FCAP,AE6861)</f>
        <v>#NAME?</v>
      </c>
      <c r="O6862" s="17" t="e">
        <f ca="1">IF(IRR_DRIP,5,COUNTIF('IDET Wind Values'!C6846:G6846,"&lt;="&amp;IRR_MAXWIND))</f>
        <v>#NAME?</v>
      </c>
      <c r="P6862" s="13" t="e">
        <f ca="1">CalcTable[[#This Row],[ET_o]]*KL</f>
        <v>#NAME?</v>
      </c>
      <c r="Q6862" s="13" t="e">
        <f ca="1">IF(WILTPT&lt;=0,1,MAX(0,MIN(1,(CalcTable[[#This Row],[IWC]]-WILTPT)/(MAD-WILTPT))))</f>
        <v>#NAME?</v>
      </c>
      <c r="R6862" s="13" t="e">
        <f ca="1">CalcTable[[#This Row],[ETMult]]*CalcTable[[#This Row],[ETb]]</f>
        <v>#NAME?</v>
      </c>
      <c r="S6862" s="13" t="b">
        <f>INDEX(IRR_LIST,CalcTable[[#This Row],[Day of Week]]+1)</f>
        <v>1</v>
      </c>
      <c r="T6862" s="13">
        <f t="shared" ca="1" si="2134"/>
        <v>0</v>
      </c>
      <c r="U6862" s="13" t="b">
        <f ca="1">IF(CalcTable[[#This Row],[IrrPrecip]]&gt;=IC_MM,FALSE,TRUE)</f>
        <v>1</v>
      </c>
      <c r="V6862" s="13" t="b">
        <f t="shared" si="2135"/>
        <v>1</v>
      </c>
      <c r="W6862" s="13" t="e">
        <f ca="1">IF(AND(IRR_DRIP=FALSE,CalcTable[[#This Row],[IrrHours]]&lt;=0),FALSE,TRUE)</f>
        <v>#NAME?</v>
      </c>
      <c r="X6862" s="13" t="e">
        <f ca="1">AND(CalcTable[[#This Row],[IrrDay]],CalcTable[[#This Row],[IrrRain]],CalcTable[[#This Row],[IrrWarm]],CalcTable[[#This Row],[IrrWindy]])</f>
        <v>#NAME?</v>
      </c>
      <c r="Y6862" s="13" t="e">
        <f t="shared" ca="1" si="2136"/>
        <v>#NAME?</v>
      </c>
      <c r="Z6862" s="13" t="e">
        <f ca="1">CalcTable[[#This Row],[IrrHours]]/5</f>
        <v>#NAME?</v>
      </c>
      <c r="AA6862" s="13" t="e">
        <f ca="1">IF(CalcTable[[#This Row],[IrrFlag]]=FALSE,0,MAX(0,CalcTable[[#This Row],[VolRednWind]]*(FCAP*IRR_TARGET-CalcTable[[#This Row],[IWC]])))</f>
        <v>#NAME?</v>
      </c>
      <c r="AB6862" s="13" t="e">
        <f ca="1">CalcTable[[#This Row],[IWC]]+CalcTable[[#This Row],[Eff Precip]]+CalcTable[[#This Row],[IrrAmt]]-CalcTable[[#This Row],[AET]]</f>
        <v>#NAME?</v>
      </c>
      <c r="AC6862" s="13" t="e">
        <f ca="1">IF(CalcTable[[#This Row],[PWC]]&gt;FCAP,MIN(24*PERC,MIN(SAT,CalcTable[[#This Row],[PWC]])-FCAP),0)</f>
        <v>#NAME?</v>
      </c>
      <c r="AD6862" s="13" t="e">
        <f ca="1">IF(CalcTable[[#This Row],[PWC]]&gt;SAT,CalcTable[[#This Row],[PWC]]-SAT,0)</f>
        <v>#NAME?</v>
      </c>
      <c r="AE6862" s="13" t="e">
        <f ca="1">CalcTable[[#This Row],[PWC]]-CalcTable[[#This Row],[PercAmt]]-CalcTable[[#This Row],[Runoff]]</f>
        <v>#NAME?</v>
      </c>
      <c r="AF6862" s="13" t="e">
        <f ca="1">CalcTable[[#This Row],[IrrAmt]]/1000*CUR_IRR_AREA*10000/IRR_EFF</f>
        <v>#NAME?</v>
      </c>
      <c r="AG6862" s="147"/>
      <c r="AH6862" s="13"/>
      <c r="AI6862" s="50">
        <v>7.1026096842561408</v>
      </c>
      <c r="AJ6862" s="50">
        <v>9.2278516200716041</v>
      </c>
      <c r="AK6862" s="50">
        <v>0</v>
      </c>
      <c r="AL6862" s="50">
        <v>0</v>
      </c>
      <c r="AM6862" s="50"/>
      <c r="AN6862" s="50"/>
      <c r="AO6862" s="50"/>
      <c r="AP6862" s="50"/>
      <c r="AQ6862" s="50"/>
      <c r="AR6862" s="50"/>
      <c r="AS6862" s="50"/>
      <c r="AT6862" s="50"/>
      <c r="AU6862" s="50"/>
      <c r="AV6862" s="50"/>
      <c r="AW6862" s="50"/>
      <c r="AX6862" s="50">
        <f t="shared" si="2147"/>
        <v>16.330461304327745</v>
      </c>
      <c r="AY6862" s="50"/>
      <c r="AZ6862" s="50">
        <f t="shared" si="2137"/>
        <v>374.85525622452383</v>
      </c>
      <c r="BA6862" s="50">
        <f t="shared" si="2138"/>
        <v>606.9035486887833</v>
      </c>
      <c r="BB6862" s="50">
        <f t="shared" si="2139"/>
        <v>628.05884962648474</v>
      </c>
      <c r="BC6862" s="17">
        <f t="shared" si="2140"/>
        <v>20048</v>
      </c>
      <c r="BD6862" s="50">
        <f t="shared" si="2141"/>
        <v>16.330461304327745</v>
      </c>
      <c r="BE6862" s="50">
        <f t="shared" si="2142"/>
        <v>374.85525622452383</v>
      </c>
      <c r="BF6862" s="50">
        <f t="shared" si="2148"/>
        <v>613.14386673279716</v>
      </c>
      <c r="BG6862" s="50"/>
      <c r="BH6862" s="17">
        <f t="shared" si="2143"/>
        <v>0</v>
      </c>
      <c r="BI6862" s="17">
        <f t="shared" si="2151"/>
        <v>6862</v>
      </c>
      <c r="BJ6862" s="17">
        <f t="shared" si="2149"/>
        <v>6862</v>
      </c>
      <c r="BK6862" s="150">
        <f t="shared" si="2150"/>
        <v>38218</v>
      </c>
      <c r="BL6862" s="50" t="e">
        <f t="shared" ca="1" si="2144"/>
        <v>#NAME?</v>
      </c>
      <c r="BM6862" s="50" t="e">
        <f t="shared" ca="1" si="2145"/>
        <v>#NAME?</v>
      </c>
      <c r="BN6862" s="50" t="e">
        <f t="shared" ca="1" si="2146"/>
        <v>#NAME?</v>
      </c>
    </row>
    <row r="6863" spans="1:66" x14ac:dyDescent="0.35">
      <c r="A6863" s="48">
        <v>38219</v>
      </c>
      <c r="B6863" s="17">
        <v>2004</v>
      </c>
      <c r="C6863" s="17">
        <v>8</v>
      </c>
      <c r="D6863" s="17">
        <v>233</v>
      </c>
      <c r="E6863" s="17">
        <v>20</v>
      </c>
      <c r="F6863" s="17">
        <v>6</v>
      </c>
      <c r="G6863" s="50">
        <v>7.9</v>
      </c>
      <c r="H6863" s="32">
        <v>3.7291397254149943</v>
      </c>
      <c r="I6863" s="50">
        <v>4.166666666666667</v>
      </c>
      <c r="J6863" s="13">
        <v>0</v>
      </c>
      <c r="K6863" s="13">
        <f t="shared" si="2132"/>
        <v>0</v>
      </c>
      <c r="L6863" s="13">
        <f t="shared" si="2133"/>
        <v>0</v>
      </c>
      <c r="M6863" s="13" t="e">
        <f ca="1">CalcTable[[#This Row],[IWC]]-AE6862</f>
        <v>#NAME?</v>
      </c>
      <c r="N6863" s="13" t="e">
        <f ca="1">IF(CalcTable[[#This Row],[Day of Year]]&lt;123,FCAP,AE6862)</f>
        <v>#NAME?</v>
      </c>
      <c r="O6863" s="17" t="e">
        <f ca="1">IF(IRR_DRIP,5,COUNTIF('IDET Wind Values'!C6847:G6847,"&lt;="&amp;IRR_MAXWIND))</f>
        <v>#NAME?</v>
      </c>
      <c r="P6863" s="13" t="e">
        <f ca="1">CalcTable[[#This Row],[ET_o]]*KL</f>
        <v>#NAME?</v>
      </c>
      <c r="Q6863" s="13" t="e">
        <f ca="1">IF(WILTPT&lt;=0,1,MAX(0,MIN(1,(CalcTable[[#This Row],[IWC]]-WILTPT)/(MAD-WILTPT))))</f>
        <v>#NAME?</v>
      </c>
      <c r="R6863" s="13" t="e">
        <f ca="1">CalcTable[[#This Row],[ETMult]]*CalcTable[[#This Row],[ETb]]</f>
        <v>#NAME?</v>
      </c>
      <c r="S6863" s="13" t="b">
        <f>INDEX(IRR_LIST,CalcTable[[#This Row],[Day of Week]]+1)</f>
        <v>0</v>
      </c>
      <c r="T6863" s="13">
        <f t="shared" ca="1" si="2134"/>
        <v>0.6</v>
      </c>
      <c r="U6863" s="13" t="b">
        <f ca="1">IF(CalcTable[[#This Row],[IrrPrecip]]&gt;=IC_MM,FALSE,TRUE)</f>
        <v>1</v>
      </c>
      <c r="V6863" s="13" t="b">
        <f t="shared" si="2135"/>
        <v>1</v>
      </c>
      <c r="W6863" s="13" t="e">
        <f ca="1">IF(AND(IRR_DRIP=FALSE,CalcTable[[#This Row],[IrrHours]]&lt;=0),FALSE,TRUE)</f>
        <v>#NAME?</v>
      </c>
      <c r="X6863" s="13" t="e">
        <f ca="1">AND(CalcTable[[#This Row],[IrrDay]],CalcTable[[#This Row],[IrrRain]],CalcTable[[#This Row],[IrrWarm]],CalcTable[[#This Row],[IrrWindy]])</f>
        <v>#NAME?</v>
      </c>
      <c r="Y6863" s="13" t="e">
        <f t="shared" ca="1" si="2136"/>
        <v>#NAME?</v>
      </c>
      <c r="Z6863" s="13" t="e">
        <f ca="1">CalcTable[[#This Row],[IrrHours]]/5</f>
        <v>#NAME?</v>
      </c>
      <c r="AA6863" s="13" t="e">
        <f ca="1">IF(CalcTable[[#This Row],[IrrFlag]]=FALSE,0,MAX(0,CalcTable[[#This Row],[VolRednWind]]*(FCAP*IRR_TARGET-CalcTable[[#This Row],[IWC]])))</f>
        <v>#NAME?</v>
      </c>
      <c r="AB6863" s="13" t="e">
        <f ca="1">CalcTable[[#This Row],[IWC]]+CalcTable[[#This Row],[Eff Precip]]+CalcTable[[#This Row],[IrrAmt]]-CalcTable[[#This Row],[AET]]</f>
        <v>#NAME?</v>
      </c>
      <c r="AC6863" s="13" t="e">
        <f ca="1">IF(CalcTable[[#This Row],[PWC]]&gt;FCAP,MIN(24*PERC,MIN(SAT,CalcTable[[#This Row],[PWC]])-FCAP),0)</f>
        <v>#NAME?</v>
      </c>
      <c r="AD6863" s="13" t="e">
        <f ca="1">IF(CalcTable[[#This Row],[PWC]]&gt;SAT,CalcTable[[#This Row],[PWC]]-SAT,0)</f>
        <v>#NAME?</v>
      </c>
      <c r="AE6863" s="13" t="e">
        <f ca="1">CalcTable[[#This Row],[PWC]]-CalcTable[[#This Row],[PercAmt]]-CalcTable[[#This Row],[Runoff]]</f>
        <v>#NAME?</v>
      </c>
      <c r="AF6863" s="13" t="e">
        <f ca="1">CalcTable[[#This Row],[IrrAmt]]/1000*CUR_IRR_AREA*10000/IRR_EFF</f>
        <v>#NAME?</v>
      </c>
      <c r="AG6863" s="147"/>
      <c r="AH6863" s="13"/>
      <c r="AI6863" s="50">
        <v>0</v>
      </c>
      <c r="AJ6863" s="50">
        <v>0</v>
      </c>
      <c r="AK6863" s="50">
        <v>0</v>
      </c>
      <c r="AL6863" s="50">
        <v>4.1350746007583474</v>
      </c>
      <c r="AM6863" s="50"/>
      <c r="AN6863" s="50"/>
      <c r="AO6863" s="50"/>
      <c r="AP6863" s="50"/>
      <c r="AQ6863" s="50"/>
      <c r="AR6863" s="50"/>
      <c r="AS6863" s="50"/>
      <c r="AT6863" s="50"/>
      <c r="AU6863" s="50"/>
      <c r="AV6863" s="50"/>
      <c r="AW6863" s="50"/>
      <c r="AX6863" s="50">
        <f t="shared" si="2147"/>
        <v>4.1350746007583474</v>
      </c>
      <c r="AY6863" s="50"/>
      <c r="AZ6863" s="50">
        <f t="shared" si="2137"/>
        <v>121.29552162224486</v>
      </c>
      <c r="BA6863" s="50">
        <f t="shared" si="2138"/>
        <v>186.75659678345639</v>
      </c>
      <c r="BB6863" s="50">
        <f t="shared" si="2139"/>
        <v>192.5325740035633</v>
      </c>
      <c r="BC6863" s="17">
        <f t="shared" si="2140"/>
        <v>20048</v>
      </c>
      <c r="BD6863" s="50">
        <f t="shared" si="2141"/>
        <v>4.1350746007583474</v>
      </c>
      <c r="BE6863" s="50">
        <f t="shared" si="2142"/>
        <v>121.29552162224486</v>
      </c>
      <c r="BF6863" s="50">
        <f t="shared" si="2148"/>
        <v>198.40085982491627</v>
      </c>
      <c r="BG6863" s="50"/>
      <c r="BH6863" s="17">
        <f t="shared" si="2143"/>
        <v>0</v>
      </c>
      <c r="BI6863" s="17">
        <f t="shared" si="2151"/>
        <v>6863</v>
      </c>
      <c r="BJ6863" s="17">
        <f t="shared" si="2149"/>
        <v>6863</v>
      </c>
      <c r="BK6863" s="150">
        <f t="shared" si="2150"/>
        <v>38219</v>
      </c>
      <c r="BL6863" s="50" t="e">
        <f t="shared" ca="1" si="2144"/>
        <v>#NAME?</v>
      </c>
      <c r="BM6863" s="50" t="e">
        <f t="shared" ca="1" si="2145"/>
        <v>#NAME?</v>
      </c>
      <c r="BN6863" s="50" t="e">
        <f t="shared" ca="1" si="2146"/>
        <v>#NAME?</v>
      </c>
    </row>
    <row r="6864" spans="1:66" x14ac:dyDescent="0.35">
      <c r="A6864" s="48">
        <v>38220</v>
      </c>
      <c r="B6864" s="17">
        <v>2004</v>
      </c>
      <c r="C6864" s="17">
        <v>8</v>
      </c>
      <c r="D6864" s="17">
        <v>234</v>
      </c>
      <c r="E6864" s="17">
        <v>21</v>
      </c>
      <c r="F6864" s="17">
        <v>7</v>
      </c>
      <c r="G6864" s="50">
        <v>9.6</v>
      </c>
      <c r="H6864" s="32">
        <v>3.2264400781770304</v>
      </c>
      <c r="I6864" s="50">
        <v>6.333333333333333</v>
      </c>
      <c r="J6864" s="13">
        <v>2.5</v>
      </c>
      <c r="K6864" s="13">
        <f t="shared" si="2132"/>
        <v>2.5</v>
      </c>
      <c r="L6864" s="13">
        <f t="shared" si="2133"/>
        <v>0</v>
      </c>
      <c r="M6864" s="13" t="e">
        <f ca="1">CalcTable[[#This Row],[IWC]]-AE6863</f>
        <v>#NAME?</v>
      </c>
      <c r="N6864" s="13" t="e">
        <f ca="1">IF(CalcTable[[#This Row],[Day of Year]]&lt;123,FCAP,AE6863)</f>
        <v>#NAME?</v>
      </c>
      <c r="O6864" s="17" t="e">
        <f ca="1">IF(IRR_DRIP,5,COUNTIF('IDET Wind Values'!C6848:G6848,"&lt;="&amp;IRR_MAXWIND))</f>
        <v>#NAME?</v>
      </c>
      <c r="P6864" s="13" t="e">
        <f ca="1">CalcTable[[#This Row],[ET_o]]*KL</f>
        <v>#NAME?</v>
      </c>
      <c r="Q6864" s="13" t="e">
        <f ca="1">IF(WILTPT&lt;=0,1,MAX(0,MIN(1,(CalcTable[[#This Row],[IWC]]-WILTPT)/(MAD-WILTPT))))</f>
        <v>#NAME?</v>
      </c>
      <c r="R6864" s="13" t="e">
        <f ca="1">CalcTable[[#This Row],[ETMult]]*CalcTable[[#This Row],[ETb]]</f>
        <v>#NAME?</v>
      </c>
      <c r="S6864" s="13" t="b">
        <f>INDEX(IRR_LIST,CalcTable[[#This Row],[Day of Week]]+1)</f>
        <v>0</v>
      </c>
      <c r="T6864" s="13">
        <f t="shared" ca="1" si="2134"/>
        <v>0.6</v>
      </c>
      <c r="U6864" s="13" t="b">
        <f ca="1">IF(CalcTable[[#This Row],[IrrPrecip]]&gt;=IC_MM,FALSE,TRUE)</f>
        <v>1</v>
      </c>
      <c r="V6864" s="13" t="b">
        <f t="shared" si="2135"/>
        <v>1</v>
      </c>
      <c r="W6864" s="13" t="e">
        <f ca="1">IF(AND(IRR_DRIP=FALSE,CalcTable[[#This Row],[IrrHours]]&lt;=0),FALSE,TRUE)</f>
        <v>#NAME?</v>
      </c>
      <c r="X6864" s="13" t="e">
        <f ca="1">AND(CalcTable[[#This Row],[IrrDay]],CalcTable[[#This Row],[IrrRain]],CalcTable[[#This Row],[IrrWarm]],CalcTable[[#This Row],[IrrWindy]])</f>
        <v>#NAME?</v>
      </c>
      <c r="Y6864" s="13" t="e">
        <f t="shared" ca="1" si="2136"/>
        <v>#NAME?</v>
      </c>
      <c r="Z6864" s="13" t="e">
        <f ca="1">CalcTable[[#This Row],[IrrHours]]/5</f>
        <v>#NAME?</v>
      </c>
      <c r="AA6864" s="13" t="e">
        <f ca="1">IF(CalcTable[[#This Row],[IrrFlag]]=FALSE,0,MAX(0,CalcTable[[#This Row],[VolRednWind]]*(FCAP*IRR_TARGET-CalcTable[[#This Row],[IWC]])))</f>
        <v>#NAME?</v>
      </c>
      <c r="AB6864" s="13" t="e">
        <f ca="1">CalcTable[[#This Row],[IWC]]+CalcTable[[#This Row],[Eff Precip]]+CalcTable[[#This Row],[IrrAmt]]-CalcTable[[#This Row],[AET]]</f>
        <v>#NAME?</v>
      </c>
      <c r="AC6864" s="13" t="e">
        <f ca="1">IF(CalcTable[[#This Row],[PWC]]&gt;FCAP,MIN(24*PERC,MIN(SAT,CalcTable[[#This Row],[PWC]])-FCAP),0)</f>
        <v>#NAME?</v>
      </c>
      <c r="AD6864" s="13" t="e">
        <f ca="1">IF(CalcTable[[#This Row],[PWC]]&gt;SAT,CalcTable[[#This Row],[PWC]]-SAT,0)</f>
        <v>#NAME?</v>
      </c>
      <c r="AE6864" s="13" t="e">
        <f ca="1">CalcTable[[#This Row],[PWC]]-CalcTable[[#This Row],[PercAmt]]-CalcTable[[#This Row],[Runoff]]</f>
        <v>#NAME?</v>
      </c>
      <c r="AF6864" s="13" t="e">
        <f ca="1">CalcTable[[#This Row],[IrrAmt]]/1000*CUR_IRR_AREA*10000/IRR_EFF</f>
        <v>#NAME?</v>
      </c>
      <c r="AG6864" s="147"/>
      <c r="AH6864" s="13"/>
      <c r="AI6864" s="50">
        <v>0</v>
      </c>
      <c r="AJ6864" s="50">
        <v>0</v>
      </c>
      <c r="AK6864" s="50">
        <v>0</v>
      </c>
      <c r="AL6864" s="50">
        <v>0</v>
      </c>
      <c r="AM6864" s="50"/>
      <c r="AN6864" s="50"/>
      <c r="AO6864" s="50"/>
      <c r="AP6864" s="50"/>
      <c r="AQ6864" s="50"/>
      <c r="AR6864" s="50"/>
      <c r="AS6864" s="50"/>
      <c r="AT6864" s="50"/>
      <c r="AU6864" s="50"/>
      <c r="AV6864" s="50"/>
      <c r="AW6864" s="50"/>
      <c r="AX6864" s="50">
        <f t="shared" si="2147"/>
        <v>0</v>
      </c>
      <c r="AY6864" s="50"/>
      <c r="AZ6864" s="50">
        <f t="shared" si="2137"/>
        <v>0</v>
      </c>
      <c r="BA6864" s="50">
        <f t="shared" si="2138"/>
        <v>0</v>
      </c>
      <c r="BB6864" s="50">
        <f t="shared" si="2139"/>
        <v>0</v>
      </c>
      <c r="BC6864" s="17">
        <f t="shared" si="2140"/>
        <v>20048</v>
      </c>
      <c r="BD6864" s="50">
        <f t="shared" si="2141"/>
        <v>0</v>
      </c>
      <c r="BE6864" s="50">
        <f t="shared" si="2142"/>
        <v>0</v>
      </c>
      <c r="BF6864" s="50">
        <f t="shared" si="2148"/>
        <v>0</v>
      </c>
      <c r="BG6864" s="50"/>
      <c r="BH6864" s="17">
        <f t="shared" si="2143"/>
        <v>0</v>
      </c>
      <c r="BI6864" s="17">
        <f t="shared" si="2151"/>
        <v>6864</v>
      </c>
      <c r="BJ6864" s="17">
        <f t="shared" si="2149"/>
        <v>6864</v>
      </c>
      <c r="BK6864" s="150">
        <f t="shared" si="2150"/>
        <v>38220</v>
      </c>
      <c r="BL6864" s="50" t="e">
        <f t="shared" ca="1" si="2144"/>
        <v>#NAME?</v>
      </c>
      <c r="BM6864" s="50" t="e">
        <f t="shared" ca="1" si="2145"/>
        <v>#NAME?</v>
      </c>
      <c r="BN6864" s="50" t="e">
        <f t="shared" ca="1" si="2146"/>
        <v>#NAME?</v>
      </c>
    </row>
    <row r="6865" spans="1:66" x14ac:dyDescent="0.35">
      <c r="A6865" s="48">
        <v>38221</v>
      </c>
      <c r="B6865" s="17">
        <v>2004</v>
      </c>
      <c r="C6865" s="17">
        <v>8</v>
      </c>
      <c r="D6865" s="17">
        <v>235</v>
      </c>
      <c r="E6865" s="17">
        <v>22</v>
      </c>
      <c r="F6865" s="17">
        <v>1</v>
      </c>
      <c r="G6865" s="50">
        <v>8.1</v>
      </c>
      <c r="H6865" s="32">
        <v>1.5177036200176355</v>
      </c>
      <c r="I6865" s="50">
        <v>20.5</v>
      </c>
      <c r="J6865" s="13">
        <v>15.6</v>
      </c>
      <c r="K6865" s="13">
        <f t="shared" si="2132"/>
        <v>15.6</v>
      </c>
      <c r="L6865" s="13">
        <f t="shared" si="2133"/>
        <v>7.9499999999999993</v>
      </c>
      <c r="M6865" s="13" t="e">
        <f ca="1">CalcTable[[#This Row],[IWC]]-AE6864</f>
        <v>#NAME?</v>
      </c>
      <c r="N6865" s="13" t="e">
        <f ca="1">IF(CalcTable[[#This Row],[Day of Year]]&lt;123,FCAP,AE6864)</f>
        <v>#NAME?</v>
      </c>
      <c r="O6865" s="17" t="e">
        <f ca="1">IF(IRR_DRIP,5,COUNTIF('IDET Wind Values'!C6849:G6849,"&lt;="&amp;IRR_MAXWIND))</f>
        <v>#NAME?</v>
      </c>
      <c r="P6865" s="13" t="e">
        <f ca="1">CalcTable[[#This Row],[ET_o]]*KL</f>
        <v>#NAME?</v>
      </c>
      <c r="Q6865" s="13" t="e">
        <f ca="1">IF(WILTPT&lt;=0,1,MAX(0,MIN(1,(CalcTable[[#This Row],[IWC]]-WILTPT)/(MAD-WILTPT))))</f>
        <v>#NAME?</v>
      </c>
      <c r="R6865" s="13" t="e">
        <f ca="1">CalcTable[[#This Row],[ETMult]]*CalcTable[[#This Row],[ETb]]</f>
        <v>#NAME?</v>
      </c>
      <c r="S6865" s="13" t="b">
        <f>INDEX(IRR_LIST,CalcTable[[#This Row],[Day of Week]]+1)</f>
        <v>1</v>
      </c>
      <c r="T6865" s="13">
        <f t="shared" ca="1" si="2134"/>
        <v>2.5</v>
      </c>
      <c r="U6865" s="13" t="b">
        <f ca="1">IF(CalcTable[[#This Row],[IrrPrecip]]&gt;=IC_MM,FALSE,TRUE)</f>
        <v>1</v>
      </c>
      <c r="V6865" s="13" t="b">
        <f t="shared" si="2135"/>
        <v>1</v>
      </c>
      <c r="W6865" s="13" t="e">
        <f ca="1">IF(AND(IRR_DRIP=FALSE,CalcTable[[#This Row],[IrrHours]]&lt;=0),FALSE,TRUE)</f>
        <v>#NAME?</v>
      </c>
      <c r="X6865" s="13" t="e">
        <f ca="1">AND(CalcTable[[#This Row],[IrrDay]],CalcTable[[#This Row],[IrrRain]],CalcTable[[#This Row],[IrrWarm]],CalcTable[[#This Row],[IrrWindy]])</f>
        <v>#NAME?</v>
      </c>
      <c r="Y6865" s="13" t="e">
        <f t="shared" ca="1" si="2136"/>
        <v>#NAME?</v>
      </c>
      <c r="Z6865" s="13" t="e">
        <f ca="1">CalcTable[[#This Row],[IrrHours]]/5</f>
        <v>#NAME?</v>
      </c>
      <c r="AA6865" s="13" t="e">
        <f ca="1">IF(CalcTable[[#This Row],[IrrFlag]]=FALSE,0,MAX(0,CalcTable[[#This Row],[VolRednWind]]*(FCAP*IRR_TARGET-CalcTable[[#This Row],[IWC]])))</f>
        <v>#NAME?</v>
      </c>
      <c r="AB6865" s="13" t="e">
        <f ca="1">CalcTable[[#This Row],[IWC]]+CalcTable[[#This Row],[Eff Precip]]+CalcTable[[#This Row],[IrrAmt]]-CalcTable[[#This Row],[AET]]</f>
        <v>#NAME?</v>
      </c>
      <c r="AC6865" s="13" t="e">
        <f ca="1">IF(CalcTable[[#This Row],[PWC]]&gt;FCAP,MIN(24*PERC,MIN(SAT,CalcTable[[#This Row],[PWC]])-FCAP),0)</f>
        <v>#NAME?</v>
      </c>
      <c r="AD6865" s="13" t="e">
        <f ca="1">IF(CalcTable[[#This Row],[PWC]]&gt;SAT,CalcTable[[#This Row],[PWC]]-SAT,0)</f>
        <v>#NAME?</v>
      </c>
      <c r="AE6865" s="13" t="e">
        <f ca="1">CalcTable[[#This Row],[PWC]]-CalcTable[[#This Row],[PercAmt]]-CalcTable[[#This Row],[Runoff]]</f>
        <v>#NAME?</v>
      </c>
      <c r="AF6865" s="13" t="e">
        <f ca="1">CalcTable[[#This Row],[IrrAmt]]/1000*CUR_IRR_AREA*10000/IRR_EFF</f>
        <v>#NAME?</v>
      </c>
      <c r="AG6865" s="147"/>
      <c r="AH6865" s="13"/>
      <c r="AI6865" s="50">
        <v>0</v>
      </c>
      <c r="AJ6865" s="50">
        <v>0</v>
      </c>
      <c r="AK6865" s="50">
        <v>0</v>
      </c>
      <c r="AL6865" s="50">
        <v>0</v>
      </c>
      <c r="AM6865" s="50"/>
      <c r="AN6865" s="50"/>
      <c r="AO6865" s="50"/>
      <c r="AP6865" s="50"/>
      <c r="AQ6865" s="50"/>
      <c r="AR6865" s="50"/>
      <c r="AS6865" s="50"/>
      <c r="AT6865" s="50"/>
      <c r="AU6865" s="50"/>
      <c r="AV6865" s="50"/>
      <c r="AW6865" s="50"/>
      <c r="AX6865" s="50">
        <f t="shared" si="2147"/>
        <v>0</v>
      </c>
      <c r="AY6865" s="50"/>
      <c r="AZ6865" s="50">
        <f t="shared" si="2137"/>
        <v>0</v>
      </c>
      <c r="BA6865" s="50">
        <f t="shared" si="2138"/>
        <v>0</v>
      </c>
      <c r="BB6865" s="50">
        <f t="shared" si="2139"/>
        <v>0</v>
      </c>
      <c r="BC6865" s="17">
        <f t="shared" si="2140"/>
        <v>20048</v>
      </c>
      <c r="BD6865" s="50">
        <f t="shared" si="2141"/>
        <v>0</v>
      </c>
      <c r="BE6865" s="50">
        <f t="shared" si="2142"/>
        <v>0</v>
      </c>
      <c r="BF6865" s="50">
        <f t="shared" si="2148"/>
        <v>0</v>
      </c>
      <c r="BG6865" s="50"/>
      <c r="BH6865" s="17">
        <f t="shared" si="2143"/>
        <v>0</v>
      </c>
      <c r="BI6865" s="17">
        <f t="shared" si="2151"/>
        <v>6865</v>
      </c>
      <c r="BJ6865" s="17">
        <f t="shared" si="2149"/>
        <v>6865</v>
      </c>
      <c r="BK6865" s="150">
        <f t="shared" si="2150"/>
        <v>38221</v>
      </c>
      <c r="BL6865" s="50" t="e">
        <f t="shared" ca="1" si="2144"/>
        <v>#NAME?</v>
      </c>
      <c r="BM6865" s="50" t="e">
        <f t="shared" ca="1" si="2145"/>
        <v>#NAME?</v>
      </c>
      <c r="BN6865" s="50" t="e">
        <f t="shared" ca="1" si="2146"/>
        <v>#NAME?</v>
      </c>
    </row>
    <row r="6866" spans="1:66" x14ac:dyDescent="0.35">
      <c r="A6866" s="48">
        <v>38222</v>
      </c>
      <c r="B6866" s="17">
        <v>2004</v>
      </c>
      <c r="C6866" s="17">
        <v>8</v>
      </c>
      <c r="D6866" s="17">
        <v>236</v>
      </c>
      <c r="E6866" s="17">
        <v>23</v>
      </c>
      <c r="F6866" s="17">
        <v>2</v>
      </c>
      <c r="G6866" s="50">
        <v>7.2</v>
      </c>
      <c r="H6866" s="32">
        <v>1.8416661127916618</v>
      </c>
      <c r="I6866" s="50">
        <v>19</v>
      </c>
      <c r="J6866" s="13">
        <v>1.9</v>
      </c>
      <c r="K6866" s="13">
        <f t="shared" si="2132"/>
        <v>1.9</v>
      </c>
      <c r="L6866" s="13">
        <f t="shared" si="2133"/>
        <v>0</v>
      </c>
      <c r="M6866" s="13" t="e">
        <f ca="1">CalcTable[[#This Row],[IWC]]-AE6865</f>
        <v>#NAME?</v>
      </c>
      <c r="N6866" s="13" t="e">
        <f ca="1">IF(CalcTable[[#This Row],[Day of Year]]&lt;123,FCAP,AE6865)</f>
        <v>#NAME?</v>
      </c>
      <c r="O6866" s="17" t="e">
        <f ca="1">IF(IRR_DRIP,5,COUNTIF('IDET Wind Values'!C6850:G6850,"&lt;="&amp;IRR_MAXWIND))</f>
        <v>#NAME?</v>
      </c>
      <c r="P6866" s="13" t="e">
        <f ca="1">CalcTable[[#This Row],[ET_o]]*KL</f>
        <v>#NAME?</v>
      </c>
      <c r="Q6866" s="13" t="e">
        <f ca="1">IF(WILTPT&lt;=0,1,MAX(0,MIN(1,(CalcTable[[#This Row],[IWC]]-WILTPT)/(MAD-WILTPT))))</f>
        <v>#NAME?</v>
      </c>
      <c r="R6866" s="13" t="e">
        <f ca="1">CalcTable[[#This Row],[ETMult]]*CalcTable[[#This Row],[ETb]]</f>
        <v>#NAME?</v>
      </c>
      <c r="S6866" s="13" t="b">
        <f>INDEX(IRR_LIST,CalcTable[[#This Row],[Day of Week]]+1)</f>
        <v>0</v>
      </c>
      <c r="T6866" s="13">
        <f t="shared" ca="1" si="2134"/>
        <v>18.100000000000001</v>
      </c>
      <c r="U6866" s="13" t="b">
        <f ca="1">IF(CalcTable[[#This Row],[IrrPrecip]]&gt;=IC_MM,FALSE,TRUE)</f>
        <v>0</v>
      </c>
      <c r="V6866" s="13" t="b">
        <f t="shared" si="2135"/>
        <v>1</v>
      </c>
      <c r="W6866" s="13" t="e">
        <f ca="1">IF(AND(IRR_DRIP=FALSE,CalcTable[[#This Row],[IrrHours]]&lt;=0),FALSE,TRUE)</f>
        <v>#NAME?</v>
      </c>
      <c r="X6866" s="13" t="e">
        <f ca="1">AND(CalcTable[[#This Row],[IrrDay]],CalcTable[[#This Row],[IrrRain]],CalcTable[[#This Row],[IrrWarm]],CalcTable[[#This Row],[IrrWindy]])</f>
        <v>#NAME?</v>
      </c>
      <c r="Y6866" s="13" t="e">
        <f t="shared" ca="1" si="2136"/>
        <v>#NAME?</v>
      </c>
      <c r="Z6866" s="13" t="e">
        <f ca="1">CalcTable[[#This Row],[IrrHours]]/5</f>
        <v>#NAME?</v>
      </c>
      <c r="AA6866" s="13" t="e">
        <f ca="1">IF(CalcTable[[#This Row],[IrrFlag]]=FALSE,0,MAX(0,CalcTable[[#This Row],[VolRednWind]]*(FCAP*IRR_TARGET-CalcTable[[#This Row],[IWC]])))</f>
        <v>#NAME?</v>
      </c>
      <c r="AB6866" s="13" t="e">
        <f ca="1">CalcTable[[#This Row],[IWC]]+CalcTable[[#This Row],[Eff Precip]]+CalcTable[[#This Row],[IrrAmt]]-CalcTable[[#This Row],[AET]]</f>
        <v>#NAME?</v>
      </c>
      <c r="AC6866" s="13" t="e">
        <f ca="1">IF(CalcTable[[#This Row],[PWC]]&gt;FCAP,MIN(24*PERC,MIN(SAT,CalcTable[[#This Row],[PWC]])-FCAP),0)</f>
        <v>#NAME?</v>
      </c>
      <c r="AD6866" s="13" t="e">
        <f ca="1">IF(CalcTable[[#This Row],[PWC]]&gt;SAT,CalcTable[[#This Row],[PWC]]-SAT,0)</f>
        <v>#NAME?</v>
      </c>
      <c r="AE6866" s="13" t="e">
        <f ca="1">CalcTable[[#This Row],[PWC]]-CalcTable[[#This Row],[PercAmt]]-CalcTable[[#This Row],[Runoff]]</f>
        <v>#NAME?</v>
      </c>
      <c r="AF6866" s="13" t="e">
        <f ca="1">CalcTable[[#This Row],[IrrAmt]]/1000*CUR_IRR_AREA*10000/IRR_EFF</f>
        <v>#NAME?</v>
      </c>
      <c r="AG6866" s="147"/>
      <c r="AH6866" s="13"/>
      <c r="AI6866" s="50">
        <v>0</v>
      </c>
      <c r="AJ6866" s="50">
        <v>0</v>
      </c>
      <c r="AK6866" s="50">
        <v>0</v>
      </c>
      <c r="AL6866" s="50">
        <v>0</v>
      </c>
      <c r="AM6866" s="50"/>
      <c r="AN6866" s="50"/>
      <c r="AO6866" s="50"/>
      <c r="AP6866" s="50"/>
      <c r="AQ6866" s="50"/>
      <c r="AR6866" s="50"/>
      <c r="AS6866" s="50"/>
      <c r="AT6866" s="50"/>
      <c r="AU6866" s="50"/>
      <c r="AV6866" s="50"/>
      <c r="AW6866" s="50"/>
      <c r="AX6866" s="50">
        <f t="shared" si="2147"/>
        <v>0</v>
      </c>
      <c r="AY6866" s="50"/>
      <c r="AZ6866" s="50">
        <f t="shared" si="2137"/>
        <v>0</v>
      </c>
      <c r="BA6866" s="50">
        <f t="shared" si="2138"/>
        <v>0</v>
      </c>
      <c r="BB6866" s="50">
        <f t="shared" si="2139"/>
        <v>0</v>
      </c>
      <c r="BC6866" s="17">
        <f t="shared" si="2140"/>
        <v>20048</v>
      </c>
      <c r="BD6866" s="50">
        <f t="shared" si="2141"/>
        <v>0</v>
      </c>
      <c r="BE6866" s="50">
        <f t="shared" si="2142"/>
        <v>0</v>
      </c>
      <c r="BF6866" s="50">
        <f t="shared" si="2148"/>
        <v>0</v>
      </c>
      <c r="BG6866" s="50"/>
      <c r="BH6866" s="17">
        <f t="shared" si="2143"/>
        <v>0</v>
      </c>
      <c r="BI6866" s="17">
        <f t="shared" si="2151"/>
        <v>6866</v>
      </c>
      <c r="BJ6866" s="17">
        <f t="shared" si="2149"/>
        <v>6866</v>
      </c>
      <c r="BK6866" s="150">
        <f t="shared" si="2150"/>
        <v>38222</v>
      </c>
      <c r="BL6866" s="50" t="e">
        <f t="shared" ca="1" si="2144"/>
        <v>#NAME?</v>
      </c>
      <c r="BM6866" s="50" t="e">
        <f t="shared" ca="1" si="2145"/>
        <v>#NAME?</v>
      </c>
      <c r="BN6866" s="50" t="e">
        <f t="shared" ca="1" si="2146"/>
        <v>#NAME?</v>
      </c>
    </row>
    <row r="6867" spans="1:66" x14ac:dyDescent="0.35">
      <c r="A6867" s="48">
        <v>38223</v>
      </c>
      <c r="B6867" s="17">
        <v>2004</v>
      </c>
      <c r="C6867" s="17">
        <v>8</v>
      </c>
      <c r="D6867" s="17">
        <v>237</v>
      </c>
      <c r="E6867" s="17">
        <v>24</v>
      </c>
      <c r="F6867" s="17">
        <v>3</v>
      </c>
      <c r="G6867" s="50">
        <v>7.6</v>
      </c>
      <c r="H6867" s="32">
        <v>1.8189030217383069</v>
      </c>
      <c r="I6867" s="50">
        <v>8.6666666666666661</v>
      </c>
      <c r="J6867" s="13">
        <v>4</v>
      </c>
      <c r="K6867" s="13">
        <f t="shared" si="2132"/>
        <v>4</v>
      </c>
      <c r="L6867" s="13">
        <f t="shared" si="2133"/>
        <v>0</v>
      </c>
      <c r="M6867" s="13" t="e">
        <f ca="1">CalcTable[[#This Row],[IWC]]-AE6866</f>
        <v>#NAME?</v>
      </c>
      <c r="N6867" s="13" t="e">
        <f ca="1">IF(CalcTable[[#This Row],[Day of Year]]&lt;123,FCAP,AE6866)</f>
        <v>#NAME?</v>
      </c>
      <c r="O6867" s="17" t="e">
        <f ca="1">IF(IRR_DRIP,5,COUNTIF('IDET Wind Values'!C6851:G6851,"&lt;="&amp;IRR_MAXWIND))</f>
        <v>#NAME?</v>
      </c>
      <c r="P6867" s="13" t="e">
        <f ca="1">CalcTable[[#This Row],[ET_o]]*KL</f>
        <v>#NAME?</v>
      </c>
      <c r="Q6867" s="13" t="e">
        <f ca="1">IF(WILTPT&lt;=0,1,MAX(0,MIN(1,(CalcTable[[#This Row],[IWC]]-WILTPT)/(MAD-WILTPT))))</f>
        <v>#NAME?</v>
      </c>
      <c r="R6867" s="13" t="e">
        <f ca="1">CalcTable[[#This Row],[ETMult]]*CalcTable[[#This Row],[ETb]]</f>
        <v>#NAME?</v>
      </c>
      <c r="S6867" s="13" t="b">
        <f>INDEX(IRR_LIST,CalcTable[[#This Row],[Day of Week]]+1)</f>
        <v>1</v>
      </c>
      <c r="T6867" s="13">
        <f t="shared" ca="1" si="2134"/>
        <v>17.5</v>
      </c>
      <c r="U6867" s="13" t="b">
        <f ca="1">IF(CalcTable[[#This Row],[IrrPrecip]]&gt;=IC_MM,FALSE,TRUE)</f>
        <v>0</v>
      </c>
      <c r="V6867" s="13" t="b">
        <f t="shared" si="2135"/>
        <v>1</v>
      </c>
      <c r="W6867" s="13" t="e">
        <f ca="1">IF(AND(IRR_DRIP=FALSE,CalcTable[[#This Row],[IrrHours]]&lt;=0),FALSE,TRUE)</f>
        <v>#NAME?</v>
      </c>
      <c r="X6867" s="13" t="e">
        <f ca="1">AND(CalcTable[[#This Row],[IrrDay]],CalcTable[[#This Row],[IrrRain]],CalcTable[[#This Row],[IrrWarm]],CalcTable[[#This Row],[IrrWindy]])</f>
        <v>#NAME?</v>
      </c>
      <c r="Y6867" s="13" t="e">
        <f t="shared" ca="1" si="2136"/>
        <v>#NAME?</v>
      </c>
      <c r="Z6867" s="13" t="e">
        <f ca="1">CalcTable[[#This Row],[IrrHours]]/5</f>
        <v>#NAME?</v>
      </c>
      <c r="AA6867" s="13" t="e">
        <f ca="1">IF(CalcTable[[#This Row],[IrrFlag]]=FALSE,0,MAX(0,CalcTable[[#This Row],[VolRednWind]]*(FCAP*IRR_TARGET-CalcTable[[#This Row],[IWC]])))</f>
        <v>#NAME?</v>
      </c>
      <c r="AB6867" s="13" t="e">
        <f ca="1">CalcTable[[#This Row],[IWC]]+CalcTable[[#This Row],[Eff Precip]]+CalcTable[[#This Row],[IrrAmt]]-CalcTable[[#This Row],[AET]]</f>
        <v>#NAME?</v>
      </c>
      <c r="AC6867" s="13" t="e">
        <f ca="1">IF(CalcTable[[#This Row],[PWC]]&gt;FCAP,MIN(24*PERC,MIN(SAT,CalcTable[[#This Row],[PWC]])-FCAP),0)</f>
        <v>#NAME?</v>
      </c>
      <c r="AD6867" s="13" t="e">
        <f ca="1">IF(CalcTable[[#This Row],[PWC]]&gt;SAT,CalcTable[[#This Row],[PWC]]-SAT,0)</f>
        <v>#NAME?</v>
      </c>
      <c r="AE6867" s="13" t="e">
        <f ca="1">CalcTable[[#This Row],[PWC]]-CalcTable[[#This Row],[PercAmt]]-CalcTable[[#This Row],[Runoff]]</f>
        <v>#NAME?</v>
      </c>
      <c r="AF6867" s="13" t="e">
        <f ca="1">CalcTable[[#This Row],[IrrAmt]]/1000*CUR_IRR_AREA*10000/IRR_EFF</f>
        <v>#NAME?</v>
      </c>
      <c r="AG6867" s="147"/>
      <c r="AH6867" s="13"/>
      <c r="AI6867" s="50">
        <v>0</v>
      </c>
      <c r="AJ6867" s="50">
        <v>0</v>
      </c>
      <c r="AK6867" s="50">
        <v>0</v>
      </c>
      <c r="AL6867" s="50">
        <v>0</v>
      </c>
      <c r="AM6867" s="50"/>
      <c r="AN6867" s="50"/>
      <c r="AO6867" s="50"/>
      <c r="AP6867" s="50"/>
      <c r="AQ6867" s="50"/>
      <c r="AR6867" s="50"/>
      <c r="AS6867" s="50"/>
      <c r="AT6867" s="50"/>
      <c r="AU6867" s="50"/>
      <c r="AV6867" s="50"/>
      <c r="AW6867" s="50"/>
      <c r="AX6867" s="50">
        <f t="shared" si="2147"/>
        <v>0</v>
      </c>
      <c r="AY6867" s="50"/>
      <c r="AZ6867" s="50">
        <f t="shared" si="2137"/>
        <v>0</v>
      </c>
      <c r="BA6867" s="50">
        <f t="shared" si="2138"/>
        <v>0</v>
      </c>
      <c r="BB6867" s="50">
        <f t="shared" si="2139"/>
        <v>0</v>
      </c>
      <c r="BC6867" s="17">
        <f t="shared" si="2140"/>
        <v>20048</v>
      </c>
      <c r="BD6867" s="50">
        <f t="shared" si="2141"/>
        <v>0</v>
      </c>
      <c r="BE6867" s="50">
        <f t="shared" si="2142"/>
        <v>0</v>
      </c>
      <c r="BF6867" s="50">
        <f t="shared" si="2148"/>
        <v>0</v>
      </c>
      <c r="BG6867" s="50"/>
      <c r="BH6867" s="17">
        <f t="shared" si="2143"/>
        <v>0</v>
      </c>
      <c r="BI6867" s="17">
        <f t="shared" si="2151"/>
        <v>6867</v>
      </c>
      <c r="BJ6867" s="17">
        <f t="shared" si="2149"/>
        <v>6867</v>
      </c>
      <c r="BK6867" s="150">
        <f t="shared" si="2150"/>
        <v>38223</v>
      </c>
      <c r="BL6867" s="50" t="e">
        <f t="shared" ca="1" si="2144"/>
        <v>#NAME?</v>
      </c>
      <c r="BM6867" s="50" t="e">
        <f t="shared" ca="1" si="2145"/>
        <v>#NAME?</v>
      </c>
      <c r="BN6867" s="50" t="e">
        <f t="shared" ca="1" si="2146"/>
        <v>#NAME?</v>
      </c>
    </row>
    <row r="6868" spans="1:66" x14ac:dyDescent="0.35">
      <c r="A6868" s="48">
        <v>38224</v>
      </c>
      <c r="B6868" s="17">
        <v>2004</v>
      </c>
      <c r="C6868" s="17">
        <v>8</v>
      </c>
      <c r="D6868" s="17">
        <v>238</v>
      </c>
      <c r="E6868" s="17">
        <v>25</v>
      </c>
      <c r="F6868" s="17">
        <v>4</v>
      </c>
      <c r="G6868" s="50">
        <v>8.1999999999999993</v>
      </c>
      <c r="H6868" s="32">
        <v>0.9759780588039173</v>
      </c>
      <c r="I6868" s="50">
        <v>2.6666666666666665</v>
      </c>
      <c r="J6868" s="13">
        <v>8.9</v>
      </c>
      <c r="K6868" s="13">
        <f t="shared" ref="K6868:K6931" si="2152">J6868*PRECIP_ADJUST</f>
        <v>8.9</v>
      </c>
      <c r="L6868" s="13">
        <f t="shared" ref="L6868:L6931" si="2153">IF(K6868&gt;=EFF_PRECIP,EFF_MULT*(K6868-EFF_PRECIP),0)</f>
        <v>2.9250000000000003</v>
      </c>
      <c r="M6868" s="13" t="e">
        <f ca="1">CalcTable[[#This Row],[IWC]]-AE6867</f>
        <v>#NAME?</v>
      </c>
      <c r="N6868" s="13" t="e">
        <f ca="1">IF(CalcTable[[#This Row],[Day of Year]]&lt;123,FCAP,AE6867)</f>
        <v>#NAME?</v>
      </c>
      <c r="O6868" s="17" t="e">
        <f ca="1">IF(IRR_DRIP,5,COUNTIF('IDET Wind Values'!C6852:G6852,"&lt;="&amp;IRR_MAXWIND))</f>
        <v>#NAME?</v>
      </c>
      <c r="P6868" s="13" t="e">
        <f ca="1">CalcTable[[#This Row],[ET_o]]*KL</f>
        <v>#NAME?</v>
      </c>
      <c r="Q6868" s="13" t="e">
        <f ca="1">IF(WILTPT&lt;=0,1,MAX(0,MIN(1,(CalcTable[[#This Row],[IWC]]-WILTPT)/(MAD-WILTPT))))</f>
        <v>#NAME?</v>
      </c>
      <c r="R6868" s="13" t="e">
        <f ca="1">CalcTable[[#This Row],[ETMult]]*CalcTable[[#This Row],[ETb]]</f>
        <v>#NAME?</v>
      </c>
      <c r="S6868" s="13" t="b">
        <f>INDEX(IRR_LIST,CalcTable[[#This Row],[Day of Week]]+1)</f>
        <v>0</v>
      </c>
      <c r="T6868" s="13">
        <f t="shared" ref="T6868:T6931" ca="1" si="2154">SUM(OFFSET(K6868,-IC_DAYS,0,IC_DAYS,1))</f>
        <v>5.9</v>
      </c>
      <c r="U6868" s="13" t="b">
        <f ca="1">IF(CalcTable[[#This Row],[IrrPrecip]]&gt;=IC_MM,FALSE,TRUE)</f>
        <v>1</v>
      </c>
      <c r="V6868" s="13" t="b">
        <f t="shared" ref="V6868:V6931" si="2155">IF(G6869&lt;IRR_TEMP,FALSE,TRUE)</f>
        <v>1</v>
      </c>
      <c r="W6868" s="13" t="e">
        <f ca="1">IF(AND(IRR_DRIP=FALSE,CalcTable[[#This Row],[IrrHours]]&lt;=0),FALSE,TRUE)</f>
        <v>#NAME?</v>
      </c>
      <c r="X6868" s="13" t="e">
        <f ca="1">AND(CalcTable[[#This Row],[IrrDay]],CalcTable[[#This Row],[IrrRain]],CalcTable[[#This Row],[IrrWarm]],CalcTable[[#This Row],[IrrWindy]])</f>
        <v>#NAME?</v>
      </c>
      <c r="Y6868" s="13" t="e">
        <f t="shared" ref="Y6868:Y6931" ca="1" si="2156">IF(AA6867&lt;=0,FALSE,TRUE)</f>
        <v>#NAME?</v>
      </c>
      <c r="Z6868" s="13" t="e">
        <f ca="1">CalcTable[[#This Row],[IrrHours]]/5</f>
        <v>#NAME?</v>
      </c>
      <c r="AA6868" s="13" t="e">
        <f ca="1">IF(CalcTable[[#This Row],[IrrFlag]]=FALSE,0,MAX(0,CalcTable[[#This Row],[VolRednWind]]*(FCAP*IRR_TARGET-CalcTable[[#This Row],[IWC]])))</f>
        <v>#NAME?</v>
      </c>
      <c r="AB6868" s="13" t="e">
        <f ca="1">CalcTable[[#This Row],[IWC]]+CalcTable[[#This Row],[Eff Precip]]+CalcTable[[#This Row],[IrrAmt]]-CalcTable[[#This Row],[AET]]</f>
        <v>#NAME?</v>
      </c>
      <c r="AC6868" s="13" t="e">
        <f ca="1">IF(CalcTable[[#This Row],[PWC]]&gt;FCAP,MIN(24*PERC,MIN(SAT,CalcTable[[#This Row],[PWC]])-FCAP),0)</f>
        <v>#NAME?</v>
      </c>
      <c r="AD6868" s="13" t="e">
        <f ca="1">IF(CalcTable[[#This Row],[PWC]]&gt;SAT,CalcTable[[#This Row],[PWC]]-SAT,0)</f>
        <v>#NAME?</v>
      </c>
      <c r="AE6868" s="13" t="e">
        <f ca="1">CalcTable[[#This Row],[PWC]]-CalcTable[[#This Row],[PercAmt]]-CalcTable[[#This Row],[Runoff]]</f>
        <v>#NAME?</v>
      </c>
      <c r="AF6868" s="13" t="e">
        <f ca="1">CalcTable[[#This Row],[IrrAmt]]/1000*CUR_IRR_AREA*10000/IRR_EFF</f>
        <v>#NAME?</v>
      </c>
      <c r="AG6868" s="147"/>
      <c r="AH6868" s="13"/>
      <c r="AI6868" s="50">
        <v>0</v>
      </c>
      <c r="AJ6868" s="50">
        <v>0</v>
      </c>
      <c r="AK6868" s="50">
        <v>4.9509333261358108</v>
      </c>
      <c r="AL6868" s="50">
        <v>4.2933130239914874</v>
      </c>
      <c r="AM6868" s="50"/>
      <c r="AN6868" s="50"/>
      <c r="AO6868" s="50"/>
      <c r="AP6868" s="50"/>
      <c r="AQ6868" s="50"/>
      <c r="AR6868" s="50"/>
      <c r="AS6868" s="50"/>
      <c r="AT6868" s="50"/>
      <c r="AU6868" s="50"/>
      <c r="AV6868" s="50"/>
      <c r="AW6868" s="50"/>
      <c r="AX6868" s="50">
        <f t="shared" si="2147"/>
        <v>9.2442463501272982</v>
      </c>
      <c r="AY6868" s="50"/>
      <c r="AZ6868" s="50">
        <f t="shared" ref="AZ6868:AZ6931" si="2157">SUMPRODUCT(AI6868:AW6868,CONVERSION)</f>
        <v>198.55087082040887</v>
      </c>
      <c r="BA6868" s="50">
        <f t="shared" ref="BA6868:BA6931" si="2158">SUMPRODUCT($AI6868:$AW6868,CONVERSION,APP_DEMAND)</f>
        <v>305.70530904094699</v>
      </c>
      <c r="BB6868" s="50">
        <f t="shared" ref="BB6868:BB6931" si="2159">SUMPRODUCT($AI6868:$AW6868,CONVERSION,PUMP_DEMAND)</f>
        <v>315.16011241334746</v>
      </c>
      <c r="BC6868" s="17">
        <f t="shared" ref="BC6868:BC6931" si="2160">B6868*10+C6868</f>
        <v>20048</v>
      </c>
      <c r="BD6868" s="50">
        <f t="shared" ref="BD6868:BD6931" si="2161">INDEX(AI6868:AX6868,PLOT_AREA)</f>
        <v>9.2442463501272982</v>
      </c>
      <c r="BE6868" s="50">
        <f t="shared" ref="BE6868:BE6931" si="2162">IF(PLOT_AREA&lt;=AREA_COUNT,INDEX(AI6868:AW6868,PLOT_AREA)*INDEX(CONVERSION,PLOT_AREA),AZ6868)</f>
        <v>198.55087082040887</v>
      </c>
      <c r="BF6868" s="50">
        <f t="shared" si="2148"/>
        <v>324.76601743333134</v>
      </c>
      <c r="BG6868" s="50"/>
      <c r="BH6868" s="17">
        <f t="shared" ref="BH6868:BH6931" si="2163">IF(BC6868&lt;PLOT_FROM,-1,IF(BC6868&gt;PLOT_TO,1,0))</f>
        <v>0</v>
      </c>
      <c r="BI6868" s="17">
        <f t="shared" si="2151"/>
        <v>6868</v>
      </c>
      <c r="BJ6868" s="17">
        <f t="shared" si="2149"/>
        <v>6868</v>
      </c>
      <c r="BK6868" s="150">
        <f t="shared" si="2150"/>
        <v>38224</v>
      </c>
      <c r="BL6868" s="50" t="e">
        <f t="shared" ref="BL6868:BL6931" ca="1" si="2164">WILTPT</f>
        <v>#NAME?</v>
      </c>
      <c r="BM6868" s="50" t="e">
        <f t="shared" ref="BM6868:BM6931" ca="1" si="2165">SAT</f>
        <v>#NAME?</v>
      </c>
      <c r="BN6868" s="50" t="e">
        <f t="shared" ref="BN6868:BN6931" ca="1" si="2166">FCAP</f>
        <v>#NAME?</v>
      </c>
    </row>
    <row r="6869" spans="1:66" x14ac:dyDescent="0.35">
      <c r="A6869" s="48">
        <v>38225</v>
      </c>
      <c r="B6869" s="17">
        <v>2004</v>
      </c>
      <c r="C6869" s="17">
        <v>8</v>
      </c>
      <c r="D6869" s="17">
        <v>239</v>
      </c>
      <c r="E6869" s="17">
        <v>26</v>
      </c>
      <c r="F6869" s="17">
        <v>5</v>
      </c>
      <c r="G6869" s="50">
        <v>9</v>
      </c>
      <c r="H6869" s="32">
        <v>2.3060360767385939</v>
      </c>
      <c r="I6869" s="50">
        <v>4.5</v>
      </c>
      <c r="J6869" s="13">
        <v>0</v>
      </c>
      <c r="K6869" s="13">
        <f t="shared" si="2152"/>
        <v>0</v>
      </c>
      <c r="L6869" s="13">
        <f t="shared" si="2153"/>
        <v>0</v>
      </c>
      <c r="M6869" s="13" t="e">
        <f ca="1">CalcTable[[#This Row],[IWC]]-AE6868</f>
        <v>#NAME?</v>
      </c>
      <c r="N6869" s="13" t="e">
        <f ca="1">IF(CalcTable[[#This Row],[Day of Year]]&lt;123,FCAP,AE6868)</f>
        <v>#NAME?</v>
      </c>
      <c r="O6869" s="17" t="e">
        <f ca="1">IF(IRR_DRIP,5,COUNTIF('IDET Wind Values'!C6853:G6853,"&lt;="&amp;IRR_MAXWIND))</f>
        <v>#NAME?</v>
      </c>
      <c r="P6869" s="13" t="e">
        <f ca="1">CalcTable[[#This Row],[ET_o]]*KL</f>
        <v>#NAME?</v>
      </c>
      <c r="Q6869" s="13" t="e">
        <f ca="1">IF(WILTPT&lt;=0,1,MAX(0,MIN(1,(CalcTable[[#This Row],[IWC]]-WILTPT)/(MAD-WILTPT))))</f>
        <v>#NAME?</v>
      </c>
      <c r="R6869" s="13" t="e">
        <f ca="1">CalcTable[[#This Row],[ETMult]]*CalcTable[[#This Row],[ETb]]</f>
        <v>#NAME?</v>
      </c>
      <c r="S6869" s="13" t="b">
        <f>INDEX(IRR_LIST,CalcTable[[#This Row],[Day of Week]]+1)</f>
        <v>1</v>
      </c>
      <c r="T6869" s="13">
        <f t="shared" ca="1" si="2154"/>
        <v>12.9</v>
      </c>
      <c r="U6869" s="13" t="b">
        <f ca="1">IF(CalcTable[[#This Row],[IrrPrecip]]&gt;=IC_MM,FALSE,TRUE)</f>
        <v>0</v>
      </c>
      <c r="V6869" s="13" t="b">
        <f t="shared" si="2155"/>
        <v>1</v>
      </c>
      <c r="W6869" s="13" t="e">
        <f ca="1">IF(AND(IRR_DRIP=FALSE,CalcTable[[#This Row],[IrrHours]]&lt;=0),FALSE,TRUE)</f>
        <v>#NAME?</v>
      </c>
      <c r="X6869" s="13" t="e">
        <f ca="1">AND(CalcTable[[#This Row],[IrrDay]],CalcTable[[#This Row],[IrrRain]],CalcTable[[#This Row],[IrrWarm]],CalcTable[[#This Row],[IrrWindy]])</f>
        <v>#NAME?</v>
      </c>
      <c r="Y6869" s="13" t="e">
        <f t="shared" ca="1" si="2156"/>
        <v>#NAME?</v>
      </c>
      <c r="Z6869" s="13" t="e">
        <f ca="1">CalcTable[[#This Row],[IrrHours]]/5</f>
        <v>#NAME?</v>
      </c>
      <c r="AA6869" s="13" t="e">
        <f ca="1">IF(CalcTable[[#This Row],[IrrFlag]]=FALSE,0,MAX(0,CalcTable[[#This Row],[VolRednWind]]*(FCAP*IRR_TARGET-CalcTable[[#This Row],[IWC]])))</f>
        <v>#NAME?</v>
      </c>
      <c r="AB6869" s="13" t="e">
        <f ca="1">CalcTable[[#This Row],[IWC]]+CalcTable[[#This Row],[Eff Precip]]+CalcTable[[#This Row],[IrrAmt]]-CalcTable[[#This Row],[AET]]</f>
        <v>#NAME?</v>
      </c>
      <c r="AC6869" s="13" t="e">
        <f ca="1">IF(CalcTable[[#This Row],[PWC]]&gt;FCAP,MIN(24*PERC,MIN(SAT,CalcTable[[#This Row],[PWC]])-FCAP),0)</f>
        <v>#NAME?</v>
      </c>
      <c r="AD6869" s="13" t="e">
        <f ca="1">IF(CalcTable[[#This Row],[PWC]]&gt;SAT,CalcTable[[#This Row],[PWC]]-SAT,0)</f>
        <v>#NAME?</v>
      </c>
      <c r="AE6869" s="13" t="e">
        <f ca="1">CalcTable[[#This Row],[PWC]]-CalcTable[[#This Row],[PercAmt]]-CalcTable[[#This Row],[Runoff]]</f>
        <v>#NAME?</v>
      </c>
      <c r="AF6869" s="13" t="e">
        <f ca="1">CalcTable[[#This Row],[IrrAmt]]/1000*CUR_IRR_AREA*10000/IRR_EFF</f>
        <v>#NAME?</v>
      </c>
      <c r="AG6869" s="147"/>
      <c r="AH6869" s="13"/>
      <c r="AI6869" s="50">
        <v>0</v>
      </c>
      <c r="AJ6869" s="50">
        <v>0</v>
      </c>
      <c r="AK6869" s="50">
        <v>0</v>
      </c>
      <c r="AL6869" s="50">
        <v>0</v>
      </c>
      <c r="AM6869" s="50"/>
      <c r="AN6869" s="50"/>
      <c r="AO6869" s="50"/>
      <c r="AP6869" s="50"/>
      <c r="AQ6869" s="50"/>
      <c r="AR6869" s="50"/>
      <c r="AS6869" s="50"/>
      <c r="AT6869" s="50"/>
      <c r="AU6869" s="50"/>
      <c r="AV6869" s="50"/>
      <c r="AW6869" s="50"/>
      <c r="AX6869" s="50">
        <f t="shared" ref="AX6869:AX6932" si="2167">SUM(AI6869:AW6869)</f>
        <v>0</v>
      </c>
      <c r="AY6869" s="50"/>
      <c r="AZ6869" s="50">
        <f t="shared" si="2157"/>
        <v>0</v>
      </c>
      <c r="BA6869" s="50">
        <f t="shared" si="2158"/>
        <v>0</v>
      </c>
      <c r="BB6869" s="50">
        <f t="shared" si="2159"/>
        <v>0</v>
      </c>
      <c r="BC6869" s="17">
        <f t="shared" si="2160"/>
        <v>20048</v>
      </c>
      <c r="BD6869" s="50">
        <f t="shared" si="2161"/>
        <v>0</v>
      </c>
      <c r="BE6869" s="50">
        <f t="shared" si="2162"/>
        <v>0</v>
      </c>
      <c r="BF6869" s="50">
        <f t="shared" ref="BF6869:BF6932" si="2168">BE6869*BF$17</f>
        <v>0</v>
      </c>
      <c r="BG6869" s="50"/>
      <c r="BH6869" s="17">
        <f t="shared" si="2163"/>
        <v>0</v>
      </c>
      <c r="BI6869" s="17">
        <f t="shared" si="2151"/>
        <v>6869</v>
      </c>
      <c r="BJ6869" s="17">
        <f t="shared" ref="BJ6869:BJ6932" si="2169">IF(BH6869=0,BI6869,"")</f>
        <v>6869</v>
      </c>
      <c r="BK6869" s="150">
        <f t="shared" ref="BK6869:BK6932" si="2170">A6869</f>
        <v>38225</v>
      </c>
      <c r="BL6869" s="50" t="e">
        <f t="shared" ca="1" si="2164"/>
        <v>#NAME?</v>
      </c>
      <c r="BM6869" s="50" t="e">
        <f t="shared" ca="1" si="2165"/>
        <v>#NAME?</v>
      </c>
      <c r="BN6869" s="50" t="e">
        <f t="shared" ca="1" si="2166"/>
        <v>#NAME?</v>
      </c>
    </row>
    <row r="6870" spans="1:66" x14ac:dyDescent="0.35">
      <c r="A6870" s="48">
        <v>38226</v>
      </c>
      <c r="B6870" s="17">
        <v>2004</v>
      </c>
      <c r="C6870" s="17">
        <v>8</v>
      </c>
      <c r="D6870" s="17">
        <v>240</v>
      </c>
      <c r="E6870" s="17">
        <v>27</v>
      </c>
      <c r="F6870" s="17">
        <v>6</v>
      </c>
      <c r="G6870" s="50">
        <v>6.2</v>
      </c>
      <c r="H6870" s="32">
        <v>2.8305229636716756</v>
      </c>
      <c r="I6870" s="50">
        <v>4.166666666666667</v>
      </c>
      <c r="J6870" s="13">
        <v>0</v>
      </c>
      <c r="K6870" s="13">
        <f t="shared" si="2152"/>
        <v>0</v>
      </c>
      <c r="L6870" s="13">
        <f t="shared" si="2153"/>
        <v>0</v>
      </c>
      <c r="M6870" s="13" t="e">
        <f ca="1">CalcTable[[#This Row],[IWC]]-AE6869</f>
        <v>#NAME?</v>
      </c>
      <c r="N6870" s="13" t="e">
        <f ca="1">IF(CalcTable[[#This Row],[Day of Year]]&lt;123,FCAP,AE6869)</f>
        <v>#NAME?</v>
      </c>
      <c r="O6870" s="17" t="e">
        <f ca="1">IF(IRR_DRIP,5,COUNTIF('IDET Wind Values'!C6854:G6854,"&lt;="&amp;IRR_MAXWIND))</f>
        <v>#NAME?</v>
      </c>
      <c r="P6870" s="13" t="e">
        <f ca="1">CalcTable[[#This Row],[ET_o]]*KL</f>
        <v>#NAME?</v>
      </c>
      <c r="Q6870" s="13" t="e">
        <f ca="1">IF(WILTPT&lt;=0,1,MAX(0,MIN(1,(CalcTable[[#This Row],[IWC]]-WILTPT)/(MAD-WILTPT))))</f>
        <v>#NAME?</v>
      </c>
      <c r="R6870" s="13" t="e">
        <f ca="1">CalcTable[[#This Row],[ETMult]]*CalcTable[[#This Row],[ETb]]</f>
        <v>#NAME?</v>
      </c>
      <c r="S6870" s="13" t="b">
        <f>INDEX(IRR_LIST,CalcTable[[#This Row],[Day of Week]]+1)</f>
        <v>0</v>
      </c>
      <c r="T6870" s="13">
        <f t="shared" ca="1" si="2154"/>
        <v>8.9</v>
      </c>
      <c r="U6870" s="13" t="b">
        <f ca="1">IF(CalcTable[[#This Row],[IrrPrecip]]&gt;=IC_MM,FALSE,TRUE)</f>
        <v>1</v>
      </c>
      <c r="V6870" s="13" t="b">
        <f t="shared" si="2155"/>
        <v>1</v>
      </c>
      <c r="W6870" s="13" t="e">
        <f ca="1">IF(AND(IRR_DRIP=FALSE,CalcTable[[#This Row],[IrrHours]]&lt;=0),FALSE,TRUE)</f>
        <v>#NAME?</v>
      </c>
      <c r="X6870" s="13" t="e">
        <f ca="1">AND(CalcTable[[#This Row],[IrrDay]],CalcTable[[#This Row],[IrrRain]],CalcTable[[#This Row],[IrrWarm]],CalcTable[[#This Row],[IrrWindy]])</f>
        <v>#NAME?</v>
      </c>
      <c r="Y6870" s="13" t="e">
        <f t="shared" ca="1" si="2156"/>
        <v>#NAME?</v>
      </c>
      <c r="Z6870" s="13" t="e">
        <f ca="1">CalcTable[[#This Row],[IrrHours]]/5</f>
        <v>#NAME?</v>
      </c>
      <c r="AA6870" s="13" t="e">
        <f ca="1">IF(CalcTable[[#This Row],[IrrFlag]]=FALSE,0,MAX(0,CalcTable[[#This Row],[VolRednWind]]*(FCAP*IRR_TARGET-CalcTable[[#This Row],[IWC]])))</f>
        <v>#NAME?</v>
      </c>
      <c r="AB6870" s="13" t="e">
        <f ca="1">CalcTable[[#This Row],[IWC]]+CalcTable[[#This Row],[Eff Precip]]+CalcTable[[#This Row],[IrrAmt]]-CalcTable[[#This Row],[AET]]</f>
        <v>#NAME?</v>
      </c>
      <c r="AC6870" s="13" t="e">
        <f ca="1">IF(CalcTable[[#This Row],[PWC]]&gt;FCAP,MIN(24*PERC,MIN(SAT,CalcTable[[#This Row],[PWC]])-FCAP),0)</f>
        <v>#NAME?</v>
      </c>
      <c r="AD6870" s="13" t="e">
        <f ca="1">IF(CalcTable[[#This Row],[PWC]]&gt;SAT,CalcTable[[#This Row],[PWC]]-SAT,0)</f>
        <v>#NAME?</v>
      </c>
      <c r="AE6870" s="13" t="e">
        <f ca="1">CalcTable[[#This Row],[PWC]]-CalcTable[[#This Row],[PercAmt]]-CalcTable[[#This Row],[Runoff]]</f>
        <v>#NAME?</v>
      </c>
      <c r="AF6870" s="13" t="e">
        <f ca="1">CalcTable[[#This Row],[IrrAmt]]/1000*CUR_IRR_AREA*10000/IRR_EFF</f>
        <v>#NAME?</v>
      </c>
      <c r="AG6870" s="147"/>
      <c r="AH6870" s="13"/>
      <c r="AI6870" s="50">
        <v>0</v>
      </c>
      <c r="AJ6870" s="50">
        <v>0</v>
      </c>
      <c r="AK6870" s="50">
        <v>0</v>
      </c>
      <c r="AL6870" s="50">
        <v>3.5483198422062294</v>
      </c>
      <c r="AM6870" s="50"/>
      <c r="AN6870" s="50"/>
      <c r="AO6870" s="50"/>
      <c r="AP6870" s="50"/>
      <c r="AQ6870" s="50"/>
      <c r="AR6870" s="50"/>
      <c r="AS6870" s="50"/>
      <c r="AT6870" s="50"/>
      <c r="AU6870" s="50"/>
      <c r="AV6870" s="50"/>
      <c r="AW6870" s="50"/>
      <c r="AX6870" s="50">
        <f t="shared" si="2167"/>
        <v>3.5483198422062294</v>
      </c>
      <c r="AY6870" s="50"/>
      <c r="AZ6870" s="50">
        <f t="shared" si="2157"/>
        <v>104.08404870471607</v>
      </c>
      <c r="BA6870" s="50">
        <f t="shared" si="2158"/>
        <v>160.2563924501184</v>
      </c>
      <c r="BB6870" s="50">
        <f t="shared" si="2159"/>
        <v>165.21277572177155</v>
      </c>
      <c r="BC6870" s="17">
        <f t="shared" si="2160"/>
        <v>20048</v>
      </c>
      <c r="BD6870" s="50">
        <f t="shared" si="2161"/>
        <v>3.5483198422062294</v>
      </c>
      <c r="BE6870" s="50">
        <f t="shared" si="2162"/>
        <v>104.08404870471607</v>
      </c>
      <c r="BF6870" s="50">
        <f t="shared" si="2168"/>
        <v>170.24836927934012</v>
      </c>
      <c r="BG6870" s="50"/>
      <c r="BH6870" s="17">
        <f t="shared" si="2163"/>
        <v>0</v>
      </c>
      <c r="BI6870" s="17">
        <f t="shared" ref="BI6870:BI6933" si="2171">BI6869+1</f>
        <v>6870</v>
      </c>
      <c r="BJ6870" s="17">
        <f t="shared" si="2169"/>
        <v>6870</v>
      </c>
      <c r="BK6870" s="150">
        <f t="shared" si="2170"/>
        <v>38226</v>
      </c>
      <c r="BL6870" s="50" t="e">
        <f t="shared" ca="1" si="2164"/>
        <v>#NAME?</v>
      </c>
      <c r="BM6870" s="50" t="e">
        <f t="shared" ca="1" si="2165"/>
        <v>#NAME?</v>
      </c>
      <c r="BN6870" s="50" t="e">
        <f t="shared" ca="1" si="2166"/>
        <v>#NAME?</v>
      </c>
    </row>
    <row r="6871" spans="1:66" x14ac:dyDescent="0.35">
      <c r="A6871" s="48">
        <v>38227</v>
      </c>
      <c r="B6871" s="17">
        <v>2004</v>
      </c>
      <c r="C6871" s="17">
        <v>8</v>
      </c>
      <c r="D6871" s="17">
        <v>241</v>
      </c>
      <c r="E6871" s="17">
        <v>28</v>
      </c>
      <c r="F6871" s="17">
        <v>7</v>
      </c>
      <c r="G6871" s="50">
        <v>8.5</v>
      </c>
      <c r="H6871" s="32">
        <v>3.1522022938944354</v>
      </c>
      <c r="I6871" s="50">
        <v>7.166666666666667</v>
      </c>
      <c r="J6871" s="13">
        <v>0</v>
      </c>
      <c r="K6871" s="13">
        <f t="shared" si="2152"/>
        <v>0</v>
      </c>
      <c r="L6871" s="13">
        <f t="shared" si="2153"/>
        <v>0</v>
      </c>
      <c r="M6871" s="13" t="e">
        <f ca="1">CalcTable[[#This Row],[IWC]]-AE6870</f>
        <v>#NAME?</v>
      </c>
      <c r="N6871" s="13" t="e">
        <f ca="1">IF(CalcTable[[#This Row],[Day of Year]]&lt;123,FCAP,AE6870)</f>
        <v>#NAME?</v>
      </c>
      <c r="O6871" s="17" t="e">
        <f ca="1">IF(IRR_DRIP,5,COUNTIF('IDET Wind Values'!C6855:G6855,"&lt;="&amp;IRR_MAXWIND))</f>
        <v>#NAME?</v>
      </c>
      <c r="P6871" s="13" t="e">
        <f ca="1">CalcTable[[#This Row],[ET_o]]*KL</f>
        <v>#NAME?</v>
      </c>
      <c r="Q6871" s="13" t="e">
        <f ca="1">IF(WILTPT&lt;=0,1,MAX(0,MIN(1,(CalcTable[[#This Row],[IWC]]-WILTPT)/(MAD-WILTPT))))</f>
        <v>#NAME?</v>
      </c>
      <c r="R6871" s="13" t="e">
        <f ca="1">CalcTable[[#This Row],[ETMult]]*CalcTable[[#This Row],[ETb]]</f>
        <v>#NAME?</v>
      </c>
      <c r="S6871" s="13" t="b">
        <f>INDEX(IRR_LIST,CalcTable[[#This Row],[Day of Week]]+1)</f>
        <v>0</v>
      </c>
      <c r="T6871" s="13">
        <f t="shared" ca="1" si="2154"/>
        <v>0</v>
      </c>
      <c r="U6871" s="13" t="b">
        <f ca="1">IF(CalcTable[[#This Row],[IrrPrecip]]&gt;=IC_MM,FALSE,TRUE)</f>
        <v>1</v>
      </c>
      <c r="V6871" s="13" t="b">
        <f t="shared" si="2155"/>
        <v>1</v>
      </c>
      <c r="W6871" s="13" t="e">
        <f ca="1">IF(AND(IRR_DRIP=FALSE,CalcTable[[#This Row],[IrrHours]]&lt;=0),FALSE,TRUE)</f>
        <v>#NAME?</v>
      </c>
      <c r="X6871" s="13" t="e">
        <f ca="1">AND(CalcTable[[#This Row],[IrrDay]],CalcTable[[#This Row],[IrrRain]],CalcTable[[#This Row],[IrrWarm]],CalcTable[[#This Row],[IrrWindy]])</f>
        <v>#NAME?</v>
      </c>
      <c r="Y6871" s="13" t="e">
        <f t="shared" ca="1" si="2156"/>
        <v>#NAME?</v>
      </c>
      <c r="Z6871" s="13" t="e">
        <f ca="1">CalcTable[[#This Row],[IrrHours]]/5</f>
        <v>#NAME?</v>
      </c>
      <c r="AA6871" s="13" t="e">
        <f ca="1">IF(CalcTable[[#This Row],[IrrFlag]]=FALSE,0,MAX(0,CalcTable[[#This Row],[VolRednWind]]*(FCAP*IRR_TARGET-CalcTable[[#This Row],[IWC]])))</f>
        <v>#NAME?</v>
      </c>
      <c r="AB6871" s="13" t="e">
        <f ca="1">CalcTable[[#This Row],[IWC]]+CalcTable[[#This Row],[Eff Precip]]+CalcTable[[#This Row],[IrrAmt]]-CalcTable[[#This Row],[AET]]</f>
        <v>#NAME?</v>
      </c>
      <c r="AC6871" s="13" t="e">
        <f ca="1">IF(CalcTable[[#This Row],[PWC]]&gt;FCAP,MIN(24*PERC,MIN(SAT,CalcTable[[#This Row],[PWC]])-FCAP),0)</f>
        <v>#NAME?</v>
      </c>
      <c r="AD6871" s="13" t="e">
        <f ca="1">IF(CalcTable[[#This Row],[PWC]]&gt;SAT,CalcTable[[#This Row],[PWC]]-SAT,0)</f>
        <v>#NAME?</v>
      </c>
      <c r="AE6871" s="13" t="e">
        <f ca="1">CalcTable[[#This Row],[PWC]]-CalcTable[[#This Row],[PercAmt]]-CalcTable[[#This Row],[Runoff]]</f>
        <v>#NAME?</v>
      </c>
      <c r="AF6871" s="13" t="e">
        <f ca="1">CalcTable[[#This Row],[IrrAmt]]/1000*CUR_IRR_AREA*10000/IRR_EFF</f>
        <v>#NAME?</v>
      </c>
      <c r="AG6871" s="147"/>
      <c r="AH6871" s="13"/>
      <c r="AI6871" s="50">
        <v>0</v>
      </c>
      <c r="AJ6871" s="50">
        <v>0</v>
      </c>
      <c r="AK6871" s="50">
        <v>4.6024859777805238</v>
      </c>
      <c r="AL6871" s="50">
        <v>0</v>
      </c>
      <c r="AM6871" s="50"/>
      <c r="AN6871" s="50"/>
      <c r="AO6871" s="50"/>
      <c r="AP6871" s="50"/>
      <c r="AQ6871" s="50"/>
      <c r="AR6871" s="50"/>
      <c r="AS6871" s="50"/>
      <c r="AT6871" s="50"/>
      <c r="AU6871" s="50"/>
      <c r="AV6871" s="50"/>
      <c r="AW6871" s="50"/>
      <c r="AX6871" s="50">
        <f t="shared" si="2167"/>
        <v>4.6024859777805238</v>
      </c>
      <c r="AY6871" s="50"/>
      <c r="AZ6871" s="50">
        <f t="shared" si="2157"/>
        <v>67.503127674114353</v>
      </c>
      <c r="BA6871" s="50">
        <f t="shared" si="2158"/>
        <v>103.9333870537951</v>
      </c>
      <c r="BB6871" s="50">
        <f t="shared" si="2159"/>
        <v>107.14782170494342</v>
      </c>
      <c r="BC6871" s="17">
        <f t="shared" si="2160"/>
        <v>20048</v>
      </c>
      <c r="BD6871" s="50">
        <f t="shared" si="2161"/>
        <v>4.6024859777805238</v>
      </c>
      <c r="BE6871" s="50">
        <f t="shared" si="2162"/>
        <v>67.503127674114353</v>
      </c>
      <c r="BF6871" s="50">
        <f t="shared" si="2168"/>
        <v>110.41362774402094</v>
      </c>
      <c r="BG6871" s="50"/>
      <c r="BH6871" s="17">
        <f t="shared" si="2163"/>
        <v>0</v>
      </c>
      <c r="BI6871" s="17">
        <f t="shared" si="2171"/>
        <v>6871</v>
      </c>
      <c r="BJ6871" s="17">
        <f t="shared" si="2169"/>
        <v>6871</v>
      </c>
      <c r="BK6871" s="150">
        <f t="shared" si="2170"/>
        <v>38227</v>
      </c>
      <c r="BL6871" s="50" t="e">
        <f t="shared" ca="1" si="2164"/>
        <v>#NAME?</v>
      </c>
      <c r="BM6871" s="50" t="e">
        <f t="shared" ca="1" si="2165"/>
        <v>#NAME?</v>
      </c>
      <c r="BN6871" s="50" t="e">
        <f t="shared" ca="1" si="2166"/>
        <v>#NAME?</v>
      </c>
    </row>
    <row r="6872" spans="1:66" x14ac:dyDescent="0.35">
      <c r="A6872" s="48">
        <v>38228</v>
      </c>
      <c r="B6872" s="17">
        <v>2004</v>
      </c>
      <c r="C6872" s="17">
        <v>8</v>
      </c>
      <c r="D6872" s="17">
        <v>242</v>
      </c>
      <c r="E6872" s="17">
        <v>29</v>
      </c>
      <c r="F6872" s="17">
        <v>1</v>
      </c>
      <c r="G6872" s="50">
        <v>7.7</v>
      </c>
      <c r="H6872" s="32">
        <v>3.2819023285399158</v>
      </c>
      <c r="I6872" s="50">
        <v>6.333333333333333</v>
      </c>
      <c r="J6872" s="13">
        <v>0</v>
      </c>
      <c r="K6872" s="13">
        <f t="shared" si="2152"/>
        <v>0</v>
      </c>
      <c r="L6872" s="13">
        <f t="shared" si="2153"/>
        <v>0</v>
      </c>
      <c r="M6872" s="13" t="e">
        <f ca="1">CalcTable[[#This Row],[IWC]]-AE6871</f>
        <v>#NAME?</v>
      </c>
      <c r="N6872" s="13" t="e">
        <f ca="1">IF(CalcTable[[#This Row],[Day of Year]]&lt;123,FCAP,AE6871)</f>
        <v>#NAME?</v>
      </c>
      <c r="O6872" s="17" t="e">
        <f ca="1">IF(IRR_DRIP,5,COUNTIF('IDET Wind Values'!C6856:G6856,"&lt;="&amp;IRR_MAXWIND))</f>
        <v>#NAME?</v>
      </c>
      <c r="P6872" s="13" t="e">
        <f ca="1">CalcTable[[#This Row],[ET_o]]*KL</f>
        <v>#NAME?</v>
      </c>
      <c r="Q6872" s="13" t="e">
        <f ca="1">IF(WILTPT&lt;=0,1,MAX(0,MIN(1,(CalcTable[[#This Row],[IWC]]-WILTPT)/(MAD-WILTPT))))</f>
        <v>#NAME?</v>
      </c>
      <c r="R6872" s="13" t="e">
        <f ca="1">CalcTable[[#This Row],[ETMult]]*CalcTable[[#This Row],[ETb]]</f>
        <v>#NAME?</v>
      </c>
      <c r="S6872" s="13" t="b">
        <f>INDEX(IRR_LIST,CalcTable[[#This Row],[Day of Week]]+1)</f>
        <v>1</v>
      </c>
      <c r="T6872" s="13">
        <f t="shared" ca="1" si="2154"/>
        <v>0</v>
      </c>
      <c r="U6872" s="13" t="b">
        <f ca="1">IF(CalcTable[[#This Row],[IrrPrecip]]&gt;=IC_MM,FALSE,TRUE)</f>
        <v>1</v>
      </c>
      <c r="V6872" s="13" t="b">
        <f t="shared" si="2155"/>
        <v>1</v>
      </c>
      <c r="W6872" s="13" t="e">
        <f ca="1">IF(AND(IRR_DRIP=FALSE,CalcTable[[#This Row],[IrrHours]]&lt;=0),FALSE,TRUE)</f>
        <v>#NAME?</v>
      </c>
      <c r="X6872" s="13" t="e">
        <f ca="1">AND(CalcTable[[#This Row],[IrrDay]],CalcTable[[#This Row],[IrrRain]],CalcTable[[#This Row],[IrrWarm]],CalcTable[[#This Row],[IrrWindy]])</f>
        <v>#NAME?</v>
      </c>
      <c r="Y6872" s="13" t="e">
        <f t="shared" ca="1" si="2156"/>
        <v>#NAME?</v>
      </c>
      <c r="Z6872" s="13" t="e">
        <f ca="1">CalcTable[[#This Row],[IrrHours]]/5</f>
        <v>#NAME?</v>
      </c>
      <c r="AA6872" s="13" t="e">
        <f ca="1">IF(CalcTable[[#This Row],[IrrFlag]]=FALSE,0,MAX(0,CalcTable[[#This Row],[VolRednWind]]*(FCAP*IRR_TARGET-CalcTable[[#This Row],[IWC]])))</f>
        <v>#NAME?</v>
      </c>
      <c r="AB6872" s="13" t="e">
        <f ca="1">CalcTable[[#This Row],[IWC]]+CalcTable[[#This Row],[Eff Precip]]+CalcTable[[#This Row],[IrrAmt]]-CalcTable[[#This Row],[AET]]</f>
        <v>#NAME?</v>
      </c>
      <c r="AC6872" s="13" t="e">
        <f ca="1">IF(CalcTable[[#This Row],[PWC]]&gt;FCAP,MIN(24*PERC,MIN(SAT,CalcTable[[#This Row],[PWC]])-FCAP),0)</f>
        <v>#NAME?</v>
      </c>
      <c r="AD6872" s="13" t="e">
        <f ca="1">IF(CalcTable[[#This Row],[PWC]]&gt;SAT,CalcTable[[#This Row],[PWC]]-SAT,0)</f>
        <v>#NAME?</v>
      </c>
      <c r="AE6872" s="13" t="e">
        <f ca="1">CalcTable[[#This Row],[PWC]]-CalcTable[[#This Row],[PercAmt]]-CalcTable[[#This Row],[Runoff]]</f>
        <v>#NAME?</v>
      </c>
      <c r="AF6872" s="13" t="e">
        <f ca="1">CalcTable[[#This Row],[IrrAmt]]/1000*CUR_IRR_AREA*10000/IRR_EFF</f>
        <v>#NAME?</v>
      </c>
      <c r="AG6872" s="147"/>
      <c r="AH6872" s="13"/>
      <c r="AI6872" s="50">
        <v>3.8122863877388058</v>
      </c>
      <c r="AJ6872" s="50">
        <v>5.1754863877388066</v>
      </c>
      <c r="AK6872" s="50">
        <v>0</v>
      </c>
      <c r="AL6872" s="50">
        <v>0</v>
      </c>
      <c r="AM6872" s="50"/>
      <c r="AN6872" s="50"/>
      <c r="AO6872" s="50"/>
      <c r="AP6872" s="50"/>
      <c r="AQ6872" s="50"/>
      <c r="AR6872" s="50"/>
      <c r="AS6872" s="50"/>
      <c r="AT6872" s="50"/>
      <c r="AU6872" s="50"/>
      <c r="AV6872" s="50"/>
      <c r="AW6872" s="50"/>
      <c r="AX6872" s="50">
        <f t="shared" si="2167"/>
        <v>8.9877727754776124</v>
      </c>
      <c r="AY6872" s="50"/>
      <c r="AZ6872" s="50">
        <f t="shared" si="2157"/>
        <v>207.72780106050749</v>
      </c>
      <c r="BA6872" s="50">
        <f t="shared" si="2158"/>
        <v>336.51775482409084</v>
      </c>
      <c r="BB6872" s="50">
        <f t="shared" si="2159"/>
        <v>348.26320893287777</v>
      </c>
      <c r="BC6872" s="17">
        <f t="shared" si="2160"/>
        <v>20048</v>
      </c>
      <c r="BD6872" s="50">
        <f t="shared" si="2161"/>
        <v>8.9877727754776124</v>
      </c>
      <c r="BE6872" s="50">
        <f t="shared" si="2162"/>
        <v>207.72780106050749</v>
      </c>
      <c r="BF6872" s="50">
        <f t="shared" si="2168"/>
        <v>339.77655389698702</v>
      </c>
      <c r="BG6872" s="50"/>
      <c r="BH6872" s="17">
        <f t="shared" si="2163"/>
        <v>0</v>
      </c>
      <c r="BI6872" s="17">
        <f t="shared" si="2171"/>
        <v>6872</v>
      </c>
      <c r="BJ6872" s="17">
        <f t="shared" si="2169"/>
        <v>6872</v>
      </c>
      <c r="BK6872" s="150">
        <f t="shared" si="2170"/>
        <v>38228</v>
      </c>
      <c r="BL6872" s="50" t="e">
        <f t="shared" ca="1" si="2164"/>
        <v>#NAME?</v>
      </c>
      <c r="BM6872" s="50" t="e">
        <f t="shared" ca="1" si="2165"/>
        <v>#NAME?</v>
      </c>
      <c r="BN6872" s="50" t="e">
        <f t="shared" ca="1" si="2166"/>
        <v>#NAME?</v>
      </c>
    </row>
    <row r="6873" spans="1:66" x14ac:dyDescent="0.35">
      <c r="A6873" s="48">
        <v>38229</v>
      </c>
      <c r="B6873" s="17">
        <v>2004</v>
      </c>
      <c r="C6873" s="17">
        <v>8</v>
      </c>
      <c r="D6873" s="17">
        <v>243</v>
      </c>
      <c r="E6873" s="17">
        <v>30</v>
      </c>
      <c r="F6873" s="17">
        <v>2</v>
      </c>
      <c r="G6873" s="50">
        <v>9.3000000000000007</v>
      </c>
      <c r="H6873" s="32">
        <v>2.7229450709217295</v>
      </c>
      <c r="I6873" s="50">
        <v>12.333333333333334</v>
      </c>
      <c r="J6873" s="13">
        <v>0</v>
      </c>
      <c r="K6873" s="13">
        <f t="shared" si="2152"/>
        <v>0</v>
      </c>
      <c r="L6873" s="13">
        <f t="shared" si="2153"/>
        <v>0</v>
      </c>
      <c r="M6873" s="13" t="e">
        <f ca="1">CalcTable[[#This Row],[IWC]]-AE6872</f>
        <v>#NAME?</v>
      </c>
      <c r="N6873" s="13" t="e">
        <f ca="1">IF(CalcTable[[#This Row],[Day of Year]]&lt;123,FCAP,AE6872)</f>
        <v>#NAME?</v>
      </c>
      <c r="O6873" s="17" t="e">
        <f ca="1">IF(IRR_DRIP,5,COUNTIF('IDET Wind Values'!C6857:G6857,"&lt;="&amp;IRR_MAXWIND))</f>
        <v>#NAME?</v>
      </c>
      <c r="P6873" s="13" t="e">
        <f ca="1">CalcTable[[#This Row],[ET_o]]*KL</f>
        <v>#NAME?</v>
      </c>
      <c r="Q6873" s="13" t="e">
        <f ca="1">IF(WILTPT&lt;=0,1,MAX(0,MIN(1,(CalcTable[[#This Row],[IWC]]-WILTPT)/(MAD-WILTPT))))</f>
        <v>#NAME?</v>
      </c>
      <c r="R6873" s="13" t="e">
        <f ca="1">CalcTable[[#This Row],[ETMult]]*CalcTable[[#This Row],[ETb]]</f>
        <v>#NAME?</v>
      </c>
      <c r="S6873" s="13" t="b">
        <f>INDEX(IRR_LIST,CalcTable[[#This Row],[Day of Week]]+1)</f>
        <v>0</v>
      </c>
      <c r="T6873" s="13">
        <f t="shared" ca="1" si="2154"/>
        <v>0</v>
      </c>
      <c r="U6873" s="13" t="b">
        <f ca="1">IF(CalcTable[[#This Row],[IrrPrecip]]&gt;=IC_MM,FALSE,TRUE)</f>
        <v>1</v>
      </c>
      <c r="V6873" s="13" t="b">
        <f t="shared" si="2155"/>
        <v>1</v>
      </c>
      <c r="W6873" s="13" t="e">
        <f ca="1">IF(AND(IRR_DRIP=FALSE,CalcTable[[#This Row],[IrrHours]]&lt;=0),FALSE,TRUE)</f>
        <v>#NAME?</v>
      </c>
      <c r="X6873" s="13" t="e">
        <f ca="1">AND(CalcTable[[#This Row],[IrrDay]],CalcTable[[#This Row],[IrrRain]],CalcTable[[#This Row],[IrrWarm]],CalcTable[[#This Row],[IrrWindy]])</f>
        <v>#NAME?</v>
      </c>
      <c r="Y6873" s="13" t="e">
        <f t="shared" ca="1" si="2156"/>
        <v>#NAME?</v>
      </c>
      <c r="Z6873" s="13" t="e">
        <f ca="1">CalcTable[[#This Row],[IrrHours]]/5</f>
        <v>#NAME?</v>
      </c>
      <c r="AA6873" s="13" t="e">
        <f ca="1">IF(CalcTable[[#This Row],[IrrFlag]]=FALSE,0,MAX(0,CalcTable[[#This Row],[VolRednWind]]*(FCAP*IRR_TARGET-CalcTable[[#This Row],[IWC]])))</f>
        <v>#NAME?</v>
      </c>
      <c r="AB6873" s="13" t="e">
        <f ca="1">CalcTable[[#This Row],[IWC]]+CalcTable[[#This Row],[Eff Precip]]+CalcTable[[#This Row],[IrrAmt]]-CalcTable[[#This Row],[AET]]</f>
        <v>#NAME?</v>
      </c>
      <c r="AC6873" s="13" t="e">
        <f ca="1">IF(CalcTable[[#This Row],[PWC]]&gt;FCAP,MIN(24*PERC,MIN(SAT,CalcTable[[#This Row],[PWC]])-FCAP),0)</f>
        <v>#NAME?</v>
      </c>
      <c r="AD6873" s="13" t="e">
        <f ca="1">IF(CalcTable[[#This Row],[PWC]]&gt;SAT,CalcTable[[#This Row],[PWC]]-SAT,0)</f>
        <v>#NAME?</v>
      </c>
      <c r="AE6873" s="13" t="e">
        <f ca="1">CalcTable[[#This Row],[PWC]]-CalcTable[[#This Row],[PercAmt]]-CalcTable[[#This Row],[Runoff]]</f>
        <v>#NAME?</v>
      </c>
      <c r="AF6873" s="13" t="e">
        <f ca="1">CalcTable[[#This Row],[IrrAmt]]/1000*CUR_IRR_AREA*10000/IRR_EFF</f>
        <v>#NAME?</v>
      </c>
      <c r="AG6873" s="147"/>
      <c r="AH6873" s="13"/>
      <c r="AI6873" s="50">
        <v>0</v>
      </c>
      <c r="AJ6873" s="50">
        <v>0</v>
      </c>
      <c r="AK6873" s="50">
        <v>0</v>
      </c>
      <c r="AL6873" s="50">
        <v>5.8187575423388935</v>
      </c>
      <c r="AM6873" s="50"/>
      <c r="AN6873" s="50"/>
      <c r="AO6873" s="50"/>
      <c r="AP6873" s="50"/>
      <c r="AQ6873" s="50"/>
      <c r="AR6873" s="50"/>
      <c r="AS6873" s="50"/>
      <c r="AT6873" s="50"/>
      <c r="AU6873" s="50"/>
      <c r="AV6873" s="50"/>
      <c r="AW6873" s="50"/>
      <c r="AX6873" s="50">
        <f t="shared" si="2167"/>
        <v>5.8187575423388935</v>
      </c>
      <c r="AY6873" s="50"/>
      <c r="AZ6873" s="50">
        <f t="shared" si="2157"/>
        <v>170.68355457527423</v>
      </c>
      <c r="BA6873" s="50">
        <f t="shared" si="2158"/>
        <v>262.79848879050161</v>
      </c>
      <c r="BB6873" s="50">
        <f t="shared" si="2159"/>
        <v>270.92627710360989</v>
      </c>
      <c r="BC6873" s="17">
        <f t="shared" si="2160"/>
        <v>20048</v>
      </c>
      <c r="BD6873" s="50">
        <f t="shared" si="2161"/>
        <v>5.8187575423388935</v>
      </c>
      <c r="BE6873" s="50">
        <f t="shared" si="2162"/>
        <v>170.68355457527423</v>
      </c>
      <c r="BF6873" s="50">
        <f t="shared" si="2168"/>
        <v>279.1839594141868</v>
      </c>
      <c r="BG6873" s="50"/>
      <c r="BH6873" s="17">
        <f t="shared" si="2163"/>
        <v>0</v>
      </c>
      <c r="BI6873" s="17">
        <f t="shared" si="2171"/>
        <v>6873</v>
      </c>
      <c r="BJ6873" s="17">
        <f t="shared" si="2169"/>
        <v>6873</v>
      </c>
      <c r="BK6873" s="150">
        <f t="shared" si="2170"/>
        <v>38229</v>
      </c>
      <c r="BL6873" s="50" t="e">
        <f t="shared" ca="1" si="2164"/>
        <v>#NAME?</v>
      </c>
      <c r="BM6873" s="50" t="e">
        <f t="shared" ca="1" si="2165"/>
        <v>#NAME?</v>
      </c>
      <c r="BN6873" s="50" t="e">
        <f t="shared" ca="1" si="2166"/>
        <v>#NAME?</v>
      </c>
    </row>
    <row r="6874" spans="1:66" x14ac:dyDescent="0.35">
      <c r="A6874" s="48">
        <v>38230</v>
      </c>
      <c r="B6874" s="17">
        <v>2004</v>
      </c>
      <c r="C6874" s="17">
        <v>8</v>
      </c>
      <c r="D6874" s="17">
        <v>244</v>
      </c>
      <c r="E6874" s="17">
        <v>31</v>
      </c>
      <c r="F6874" s="17">
        <v>3</v>
      </c>
      <c r="G6874" s="50">
        <v>11.4</v>
      </c>
      <c r="H6874" s="32">
        <v>3.8224718257959314</v>
      </c>
      <c r="I6874" s="50">
        <v>11</v>
      </c>
      <c r="J6874" s="13">
        <v>0</v>
      </c>
      <c r="K6874" s="13">
        <f t="shared" si="2152"/>
        <v>0</v>
      </c>
      <c r="L6874" s="13">
        <f t="shared" si="2153"/>
        <v>0</v>
      </c>
      <c r="M6874" s="13" t="e">
        <f ca="1">CalcTable[[#This Row],[IWC]]-AE6873</f>
        <v>#NAME?</v>
      </c>
      <c r="N6874" s="13" t="e">
        <f ca="1">IF(CalcTable[[#This Row],[Day of Year]]&lt;123,FCAP,AE6873)</f>
        <v>#NAME?</v>
      </c>
      <c r="O6874" s="17" t="e">
        <f ca="1">IF(IRR_DRIP,5,COUNTIF('IDET Wind Values'!C6858:G6858,"&lt;="&amp;IRR_MAXWIND))</f>
        <v>#NAME?</v>
      </c>
      <c r="P6874" s="13" t="e">
        <f ca="1">CalcTable[[#This Row],[ET_o]]*KL</f>
        <v>#NAME?</v>
      </c>
      <c r="Q6874" s="13" t="e">
        <f ca="1">IF(WILTPT&lt;=0,1,MAX(0,MIN(1,(CalcTable[[#This Row],[IWC]]-WILTPT)/(MAD-WILTPT))))</f>
        <v>#NAME?</v>
      </c>
      <c r="R6874" s="13" t="e">
        <f ca="1">CalcTable[[#This Row],[ETMult]]*CalcTable[[#This Row],[ETb]]</f>
        <v>#NAME?</v>
      </c>
      <c r="S6874" s="13" t="b">
        <f>INDEX(IRR_LIST,CalcTable[[#This Row],[Day of Week]]+1)</f>
        <v>1</v>
      </c>
      <c r="T6874" s="13">
        <f t="shared" ca="1" si="2154"/>
        <v>0</v>
      </c>
      <c r="U6874" s="13" t="b">
        <f ca="1">IF(CalcTable[[#This Row],[IrrPrecip]]&gt;=IC_MM,FALSE,TRUE)</f>
        <v>1</v>
      </c>
      <c r="V6874" s="13" t="b">
        <f t="shared" si="2155"/>
        <v>1</v>
      </c>
      <c r="W6874" s="13" t="e">
        <f ca="1">IF(AND(IRR_DRIP=FALSE,CalcTable[[#This Row],[IrrHours]]&lt;=0),FALSE,TRUE)</f>
        <v>#NAME?</v>
      </c>
      <c r="X6874" s="13" t="e">
        <f ca="1">AND(CalcTable[[#This Row],[IrrDay]],CalcTable[[#This Row],[IrrRain]],CalcTable[[#This Row],[IrrWarm]],CalcTable[[#This Row],[IrrWindy]])</f>
        <v>#NAME?</v>
      </c>
      <c r="Y6874" s="13" t="e">
        <f t="shared" ca="1" si="2156"/>
        <v>#NAME?</v>
      </c>
      <c r="Z6874" s="13" t="e">
        <f ca="1">CalcTable[[#This Row],[IrrHours]]/5</f>
        <v>#NAME?</v>
      </c>
      <c r="AA6874" s="13" t="e">
        <f ca="1">IF(CalcTable[[#This Row],[IrrFlag]]=FALSE,0,MAX(0,CalcTable[[#This Row],[VolRednWind]]*(FCAP*IRR_TARGET-CalcTable[[#This Row],[IWC]])))</f>
        <v>#NAME?</v>
      </c>
      <c r="AB6874" s="13" t="e">
        <f ca="1">CalcTable[[#This Row],[IWC]]+CalcTable[[#This Row],[Eff Precip]]+CalcTable[[#This Row],[IrrAmt]]-CalcTable[[#This Row],[AET]]</f>
        <v>#NAME?</v>
      </c>
      <c r="AC6874" s="13" t="e">
        <f ca="1">IF(CalcTable[[#This Row],[PWC]]&gt;FCAP,MIN(24*PERC,MIN(SAT,CalcTable[[#This Row],[PWC]])-FCAP),0)</f>
        <v>#NAME?</v>
      </c>
      <c r="AD6874" s="13" t="e">
        <f ca="1">IF(CalcTable[[#This Row],[PWC]]&gt;SAT,CalcTable[[#This Row],[PWC]]-SAT,0)</f>
        <v>#NAME?</v>
      </c>
      <c r="AE6874" s="13" t="e">
        <f ca="1">CalcTable[[#This Row],[PWC]]-CalcTable[[#This Row],[PercAmt]]-CalcTable[[#This Row],[Runoff]]</f>
        <v>#NAME?</v>
      </c>
      <c r="AF6874" s="13" t="e">
        <f ca="1">CalcTable[[#This Row],[IrrAmt]]/1000*CUR_IRR_AREA*10000/IRR_EFF</f>
        <v>#NAME?</v>
      </c>
      <c r="AG6874" s="147"/>
      <c r="AH6874" s="13"/>
      <c r="AI6874" s="50">
        <v>3.9687291044925446</v>
      </c>
      <c r="AJ6874" s="50">
        <v>4.7866491044925485</v>
      </c>
      <c r="AK6874" s="50">
        <v>0</v>
      </c>
      <c r="AL6874" s="50">
        <v>0</v>
      </c>
      <c r="AM6874" s="50"/>
      <c r="AN6874" s="50"/>
      <c r="AO6874" s="50"/>
      <c r="AP6874" s="50"/>
      <c r="AQ6874" s="50"/>
      <c r="AR6874" s="50"/>
      <c r="AS6874" s="50"/>
      <c r="AT6874" s="50"/>
      <c r="AU6874" s="50"/>
      <c r="AV6874" s="50"/>
      <c r="AW6874" s="50"/>
      <c r="AX6874" s="50">
        <f t="shared" si="2167"/>
        <v>8.7553782089850927</v>
      </c>
      <c r="AY6874" s="50"/>
      <c r="AZ6874" s="50">
        <f t="shared" si="2157"/>
        <v>198.61640059767211</v>
      </c>
      <c r="BA6874" s="50">
        <f t="shared" si="2158"/>
        <v>321.23569571370558</v>
      </c>
      <c r="BB6874" s="50">
        <f t="shared" si="2159"/>
        <v>332.40800750934295</v>
      </c>
      <c r="BC6874" s="17">
        <f t="shared" si="2160"/>
        <v>20048</v>
      </c>
      <c r="BD6874" s="50">
        <f t="shared" si="2161"/>
        <v>8.7553782089850927</v>
      </c>
      <c r="BE6874" s="50">
        <f t="shared" si="2162"/>
        <v>198.61640059767211</v>
      </c>
      <c r="BF6874" s="50">
        <f t="shared" si="2168"/>
        <v>324.87320328800496</v>
      </c>
      <c r="BG6874" s="50"/>
      <c r="BH6874" s="17">
        <f t="shared" si="2163"/>
        <v>0</v>
      </c>
      <c r="BI6874" s="17">
        <f t="shared" si="2171"/>
        <v>6874</v>
      </c>
      <c r="BJ6874" s="17">
        <f t="shared" si="2169"/>
        <v>6874</v>
      </c>
      <c r="BK6874" s="150">
        <f t="shared" si="2170"/>
        <v>38230</v>
      </c>
      <c r="BL6874" s="50" t="e">
        <f t="shared" ca="1" si="2164"/>
        <v>#NAME?</v>
      </c>
      <c r="BM6874" s="50" t="e">
        <f t="shared" ca="1" si="2165"/>
        <v>#NAME?</v>
      </c>
      <c r="BN6874" s="50" t="e">
        <f t="shared" ca="1" si="2166"/>
        <v>#NAME?</v>
      </c>
    </row>
    <row r="6875" spans="1:66" x14ac:dyDescent="0.35">
      <c r="A6875" s="48">
        <v>38231</v>
      </c>
      <c r="B6875" s="17">
        <v>2004</v>
      </c>
      <c r="C6875" s="17">
        <v>9</v>
      </c>
      <c r="D6875" s="17">
        <v>245</v>
      </c>
      <c r="E6875" s="17">
        <v>1</v>
      </c>
      <c r="F6875" s="17">
        <v>4</v>
      </c>
      <c r="G6875" s="50">
        <v>11.1</v>
      </c>
      <c r="H6875" s="32">
        <v>2.1551145768452948</v>
      </c>
      <c r="I6875" s="50">
        <v>12</v>
      </c>
      <c r="J6875" s="13">
        <v>2</v>
      </c>
      <c r="K6875" s="13">
        <f t="shared" si="2152"/>
        <v>2</v>
      </c>
      <c r="L6875" s="13">
        <f t="shared" si="2153"/>
        <v>0</v>
      </c>
      <c r="M6875" s="13" t="e">
        <f ca="1">CalcTable[[#This Row],[IWC]]-AE6874</f>
        <v>#NAME?</v>
      </c>
      <c r="N6875" s="13" t="e">
        <f ca="1">IF(CalcTable[[#This Row],[Day of Year]]&lt;123,FCAP,AE6874)</f>
        <v>#NAME?</v>
      </c>
      <c r="O6875" s="17" t="e">
        <f ca="1">IF(IRR_DRIP,5,COUNTIF('IDET Wind Values'!C6859:G6859,"&lt;="&amp;IRR_MAXWIND))</f>
        <v>#NAME?</v>
      </c>
      <c r="P6875" s="13" t="e">
        <f ca="1">CalcTable[[#This Row],[ET_o]]*KL</f>
        <v>#NAME?</v>
      </c>
      <c r="Q6875" s="13" t="e">
        <f ca="1">IF(WILTPT&lt;=0,1,MAX(0,MIN(1,(CalcTable[[#This Row],[IWC]]-WILTPT)/(MAD-WILTPT))))</f>
        <v>#NAME?</v>
      </c>
      <c r="R6875" s="13" t="e">
        <f ca="1">CalcTable[[#This Row],[ETMult]]*CalcTable[[#This Row],[ETb]]</f>
        <v>#NAME?</v>
      </c>
      <c r="S6875" s="13" t="b">
        <f>INDEX(IRR_LIST,CalcTable[[#This Row],[Day of Week]]+1)</f>
        <v>0</v>
      </c>
      <c r="T6875" s="13">
        <f t="shared" ca="1" si="2154"/>
        <v>0</v>
      </c>
      <c r="U6875" s="13" t="b">
        <f ca="1">IF(CalcTable[[#This Row],[IrrPrecip]]&gt;=IC_MM,FALSE,TRUE)</f>
        <v>1</v>
      </c>
      <c r="V6875" s="13" t="b">
        <f t="shared" si="2155"/>
        <v>1</v>
      </c>
      <c r="W6875" s="13" t="e">
        <f ca="1">IF(AND(IRR_DRIP=FALSE,CalcTable[[#This Row],[IrrHours]]&lt;=0),FALSE,TRUE)</f>
        <v>#NAME?</v>
      </c>
      <c r="X6875" s="13" t="e">
        <f ca="1">AND(CalcTable[[#This Row],[IrrDay]],CalcTable[[#This Row],[IrrRain]],CalcTable[[#This Row],[IrrWarm]],CalcTable[[#This Row],[IrrWindy]])</f>
        <v>#NAME?</v>
      </c>
      <c r="Y6875" s="13" t="e">
        <f t="shared" ca="1" si="2156"/>
        <v>#NAME?</v>
      </c>
      <c r="Z6875" s="13" t="e">
        <f ca="1">CalcTable[[#This Row],[IrrHours]]/5</f>
        <v>#NAME?</v>
      </c>
      <c r="AA6875" s="13" t="e">
        <f ca="1">IF(CalcTable[[#This Row],[IrrFlag]]=FALSE,0,MAX(0,CalcTable[[#This Row],[VolRednWind]]*(FCAP*IRR_TARGET-CalcTable[[#This Row],[IWC]])))</f>
        <v>#NAME?</v>
      </c>
      <c r="AB6875" s="13" t="e">
        <f ca="1">CalcTable[[#This Row],[IWC]]+CalcTable[[#This Row],[Eff Precip]]+CalcTable[[#This Row],[IrrAmt]]-CalcTable[[#This Row],[AET]]</f>
        <v>#NAME?</v>
      </c>
      <c r="AC6875" s="13" t="e">
        <f ca="1">IF(CalcTable[[#This Row],[PWC]]&gt;FCAP,MIN(24*PERC,MIN(SAT,CalcTable[[#This Row],[PWC]])-FCAP),0)</f>
        <v>#NAME?</v>
      </c>
      <c r="AD6875" s="13" t="e">
        <f ca="1">IF(CalcTable[[#This Row],[PWC]]&gt;SAT,CalcTable[[#This Row],[PWC]]-SAT,0)</f>
        <v>#NAME?</v>
      </c>
      <c r="AE6875" s="13" t="e">
        <f ca="1">CalcTable[[#This Row],[PWC]]-CalcTable[[#This Row],[PercAmt]]-CalcTable[[#This Row],[Runoff]]</f>
        <v>#NAME?</v>
      </c>
      <c r="AF6875" s="13" t="e">
        <f ca="1">CalcTable[[#This Row],[IrrAmt]]/1000*CUR_IRR_AREA*10000/IRR_EFF</f>
        <v>#NAME?</v>
      </c>
      <c r="AG6875" s="147"/>
      <c r="AH6875" s="13"/>
      <c r="AI6875" s="50">
        <v>0</v>
      </c>
      <c r="AJ6875" s="50">
        <v>0</v>
      </c>
      <c r="AK6875" s="50">
        <v>1.6666051147783343</v>
      </c>
      <c r="AL6875" s="50">
        <v>4.3823595041877645</v>
      </c>
      <c r="AM6875" s="50"/>
      <c r="AN6875" s="50"/>
      <c r="AO6875" s="50"/>
      <c r="AP6875" s="50"/>
      <c r="AQ6875" s="50"/>
      <c r="AR6875" s="50"/>
      <c r="AS6875" s="50"/>
      <c r="AT6875" s="50"/>
      <c r="AU6875" s="50"/>
      <c r="AV6875" s="50"/>
      <c r="AW6875" s="50"/>
      <c r="AX6875" s="50">
        <f t="shared" si="2167"/>
        <v>6.0489646189660986</v>
      </c>
      <c r="AY6875" s="50"/>
      <c r="AZ6875" s="50">
        <f t="shared" si="2157"/>
        <v>152.99275380625667</v>
      </c>
      <c r="BA6875" s="50">
        <f t="shared" si="2158"/>
        <v>235.56027173344285</v>
      </c>
      <c r="BB6875" s="50">
        <f t="shared" si="2159"/>
        <v>242.84564096231222</v>
      </c>
      <c r="BC6875" s="17">
        <f t="shared" si="2160"/>
        <v>20049</v>
      </c>
      <c r="BD6875" s="50">
        <f t="shared" si="2161"/>
        <v>6.0489646189660986</v>
      </c>
      <c r="BE6875" s="50">
        <f t="shared" si="2162"/>
        <v>152.99275380625667</v>
      </c>
      <c r="BF6875" s="50">
        <f t="shared" si="2168"/>
        <v>250.24744109411813</v>
      </c>
      <c r="BG6875" s="50"/>
      <c r="BH6875" s="17">
        <f t="shared" si="2163"/>
        <v>0</v>
      </c>
      <c r="BI6875" s="17">
        <f t="shared" si="2171"/>
        <v>6875</v>
      </c>
      <c r="BJ6875" s="17">
        <f t="shared" si="2169"/>
        <v>6875</v>
      </c>
      <c r="BK6875" s="150">
        <f t="shared" si="2170"/>
        <v>38231</v>
      </c>
      <c r="BL6875" s="50" t="e">
        <f t="shared" ca="1" si="2164"/>
        <v>#NAME?</v>
      </c>
      <c r="BM6875" s="50" t="e">
        <f t="shared" ca="1" si="2165"/>
        <v>#NAME?</v>
      </c>
      <c r="BN6875" s="50" t="e">
        <f t="shared" ca="1" si="2166"/>
        <v>#NAME?</v>
      </c>
    </row>
    <row r="6876" spans="1:66" x14ac:dyDescent="0.35">
      <c r="A6876" s="48">
        <v>38232</v>
      </c>
      <c r="B6876" s="17">
        <v>2004</v>
      </c>
      <c r="C6876" s="17">
        <v>9</v>
      </c>
      <c r="D6876" s="17">
        <v>246</v>
      </c>
      <c r="E6876" s="17">
        <v>2</v>
      </c>
      <c r="F6876" s="17">
        <v>5</v>
      </c>
      <c r="G6876" s="50">
        <v>6.8</v>
      </c>
      <c r="H6876" s="32">
        <v>2.2267035084087783</v>
      </c>
      <c r="I6876" s="50">
        <v>11.166666666666666</v>
      </c>
      <c r="J6876" s="13">
        <v>3.7</v>
      </c>
      <c r="K6876" s="13">
        <f t="shared" si="2152"/>
        <v>3.7</v>
      </c>
      <c r="L6876" s="13">
        <f t="shared" si="2153"/>
        <v>0</v>
      </c>
      <c r="M6876" s="13" t="e">
        <f ca="1">CalcTable[[#This Row],[IWC]]-AE6875</f>
        <v>#NAME?</v>
      </c>
      <c r="N6876" s="13" t="e">
        <f ca="1">IF(CalcTable[[#This Row],[Day of Year]]&lt;123,FCAP,AE6875)</f>
        <v>#NAME?</v>
      </c>
      <c r="O6876" s="17" t="e">
        <f ca="1">IF(IRR_DRIP,5,COUNTIF('IDET Wind Values'!C6860:G6860,"&lt;="&amp;IRR_MAXWIND))</f>
        <v>#NAME?</v>
      </c>
      <c r="P6876" s="13" t="e">
        <f ca="1">CalcTable[[#This Row],[ET_o]]*KL</f>
        <v>#NAME?</v>
      </c>
      <c r="Q6876" s="13" t="e">
        <f ca="1">IF(WILTPT&lt;=0,1,MAX(0,MIN(1,(CalcTable[[#This Row],[IWC]]-WILTPT)/(MAD-WILTPT))))</f>
        <v>#NAME?</v>
      </c>
      <c r="R6876" s="13" t="e">
        <f ca="1">CalcTable[[#This Row],[ETMult]]*CalcTable[[#This Row],[ETb]]</f>
        <v>#NAME?</v>
      </c>
      <c r="S6876" s="13" t="b">
        <f>INDEX(IRR_LIST,CalcTable[[#This Row],[Day of Week]]+1)</f>
        <v>1</v>
      </c>
      <c r="T6876" s="13">
        <f t="shared" ca="1" si="2154"/>
        <v>2</v>
      </c>
      <c r="U6876" s="13" t="b">
        <f ca="1">IF(CalcTable[[#This Row],[IrrPrecip]]&gt;=IC_MM,FALSE,TRUE)</f>
        <v>1</v>
      </c>
      <c r="V6876" s="13" t="b">
        <f t="shared" si="2155"/>
        <v>1</v>
      </c>
      <c r="W6876" s="13" t="e">
        <f ca="1">IF(AND(IRR_DRIP=FALSE,CalcTable[[#This Row],[IrrHours]]&lt;=0),FALSE,TRUE)</f>
        <v>#NAME?</v>
      </c>
      <c r="X6876" s="13" t="e">
        <f ca="1">AND(CalcTable[[#This Row],[IrrDay]],CalcTable[[#This Row],[IrrRain]],CalcTable[[#This Row],[IrrWarm]],CalcTable[[#This Row],[IrrWindy]])</f>
        <v>#NAME?</v>
      </c>
      <c r="Y6876" s="13" t="e">
        <f t="shared" ca="1" si="2156"/>
        <v>#NAME?</v>
      </c>
      <c r="Z6876" s="13" t="e">
        <f ca="1">CalcTable[[#This Row],[IrrHours]]/5</f>
        <v>#NAME?</v>
      </c>
      <c r="AA6876" s="13" t="e">
        <f ca="1">IF(CalcTable[[#This Row],[IrrFlag]]=FALSE,0,MAX(0,CalcTable[[#This Row],[VolRednWind]]*(FCAP*IRR_TARGET-CalcTable[[#This Row],[IWC]])))</f>
        <v>#NAME?</v>
      </c>
      <c r="AB6876" s="13" t="e">
        <f ca="1">CalcTable[[#This Row],[IWC]]+CalcTable[[#This Row],[Eff Precip]]+CalcTable[[#This Row],[IrrAmt]]-CalcTable[[#This Row],[AET]]</f>
        <v>#NAME?</v>
      </c>
      <c r="AC6876" s="13" t="e">
        <f ca="1">IF(CalcTable[[#This Row],[PWC]]&gt;FCAP,MIN(24*PERC,MIN(SAT,CalcTable[[#This Row],[PWC]])-FCAP),0)</f>
        <v>#NAME?</v>
      </c>
      <c r="AD6876" s="13" t="e">
        <f ca="1">IF(CalcTable[[#This Row],[PWC]]&gt;SAT,CalcTable[[#This Row],[PWC]]-SAT,0)</f>
        <v>#NAME?</v>
      </c>
      <c r="AE6876" s="13" t="e">
        <f ca="1">CalcTable[[#This Row],[PWC]]-CalcTable[[#This Row],[PercAmt]]-CalcTable[[#This Row],[Runoff]]</f>
        <v>#NAME?</v>
      </c>
      <c r="AF6876" s="13" t="e">
        <f ca="1">CalcTable[[#This Row],[IrrAmt]]/1000*CUR_IRR_AREA*10000/IRR_EFF</f>
        <v>#NAME?</v>
      </c>
      <c r="AG6876" s="147"/>
      <c r="AH6876" s="13"/>
      <c r="AI6876" s="50">
        <v>0</v>
      </c>
      <c r="AJ6876" s="50">
        <v>0</v>
      </c>
      <c r="AK6876" s="50">
        <v>0</v>
      </c>
      <c r="AL6876" s="50">
        <v>0</v>
      </c>
      <c r="AM6876" s="50"/>
      <c r="AN6876" s="50"/>
      <c r="AO6876" s="50"/>
      <c r="AP6876" s="50"/>
      <c r="AQ6876" s="50"/>
      <c r="AR6876" s="50"/>
      <c r="AS6876" s="50"/>
      <c r="AT6876" s="50"/>
      <c r="AU6876" s="50"/>
      <c r="AV6876" s="50"/>
      <c r="AW6876" s="50"/>
      <c r="AX6876" s="50">
        <f t="shared" si="2167"/>
        <v>0</v>
      </c>
      <c r="AY6876" s="50"/>
      <c r="AZ6876" s="50">
        <f t="shared" si="2157"/>
        <v>0</v>
      </c>
      <c r="BA6876" s="50">
        <f t="shared" si="2158"/>
        <v>0</v>
      </c>
      <c r="BB6876" s="50">
        <f t="shared" si="2159"/>
        <v>0</v>
      </c>
      <c r="BC6876" s="17">
        <f t="shared" si="2160"/>
        <v>20049</v>
      </c>
      <c r="BD6876" s="50">
        <f t="shared" si="2161"/>
        <v>0</v>
      </c>
      <c r="BE6876" s="50">
        <f t="shared" si="2162"/>
        <v>0</v>
      </c>
      <c r="BF6876" s="50">
        <f t="shared" si="2168"/>
        <v>0</v>
      </c>
      <c r="BG6876" s="50"/>
      <c r="BH6876" s="17">
        <f t="shared" si="2163"/>
        <v>0</v>
      </c>
      <c r="BI6876" s="17">
        <f t="shared" si="2171"/>
        <v>6876</v>
      </c>
      <c r="BJ6876" s="17">
        <f t="shared" si="2169"/>
        <v>6876</v>
      </c>
      <c r="BK6876" s="150">
        <f t="shared" si="2170"/>
        <v>38232</v>
      </c>
      <c r="BL6876" s="50" t="e">
        <f t="shared" ca="1" si="2164"/>
        <v>#NAME?</v>
      </c>
      <c r="BM6876" s="50" t="e">
        <f t="shared" ca="1" si="2165"/>
        <v>#NAME?</v>
      </c>
      <c r="BN6876" s="50" t="e">
        <f t="shared" ca="1" si="2166"/>
        <v>#NAME?</v>
      </c>
    </row>
    <row r="6877" spans="1:66" x14ac:dyDescent="0.35">
      <c r="A6877" s="48">
        <v>38233</v>
      </c>
      <c r="B6877" s="17">
        <v>2004</v>
      </c>
      <c r="C6877" s="17">
        <v>9</v>
      </c>
      <c r="D6877" s="17">
        <v>247</v>
      </c>
      <c r="E6877" s="17">
        <v>3</v>
      </c>
      <c r="F6877" s="17">
        <v>6</v>
      </c>
      <c r="G6877" s="50">
        <v>6.2</v>
      </c>
      <c r="H6877" s="32">
        <v>2.3366899485888166</v>
      </c>
      <c r="I6877" s="50">
        <v>20.166666666666668</v>
      </c>
      <c r="J6877" s="13">
        <v>9.3000000000000007</v>
      </c>
      <c r="K6877" s="13">
        <f t="shared" si="2152"/>
        <v>9.3000000000000007</v>
      </c>
      <c r="L6877" s="13">
        <f t="shared" si="2153"/>
        <v>3.2250000000000005</v>
      </c>
      <c r="M6877" s="13" t="e">
        <f ca="1">CalcTable[[#This Row],[IWC]]-AE6876</f>
        <v>#NAME?</v>
      </c>
      <c r="N6877" s="13" t="e">
        <f ca="1">IF(CalcTable[[#This Row],[Day of Year]]&lt;123,FCAP,AE6876)</f>
        <v>#NAME?</v>
      </c>
      <c r="O6877" s="17" t="e">
        <f ca="1">IF(IRR_DRIP,5,COUNTIF('IDET Wind Values'!C6861:G6861,"&lt;="&amp;IRR_MAXWIND))</f>
        <v>#NAME?</v>
      </c>
      <c r="P6877" s="13" t="e">
        <f ca="1">CalcTable[[#This Row],[ET_o]]*KL</f>
        <v>#NAME?</v>
      </c>
      <c r="Q6877" s="13" t="e">
        <f ca="1">IF(WILTPT&lt;=0,1,MAX(0,MIN(1,(CalcTable[[#This Row],[IWC]]-WILTPT)/(MAD-WILTPT))))</f>
        <v>#NAME?</v>
      </c>
      <c r="R6877" s="13" t="e">
        <f ca="1">CalcTable[[#This Row],[ETMult]]*CalcTable[[#This Row],[ETb]]</f>
        <v>#NAME?</v>
      </c>
      <c r="S6877" s="13" t="b">
        <f>INDEX(IRR_LIST,CalcTable[[#This Row],[Day of Week]]+1)</f>
        <v>0</v>
      </c>
      <c r="T6877" s="13">
        <f t="shared" ca="1" si="2154"/>
        <v>5.7</v>
      </c>
      <c r="U6877" s="13" t="b">
        <f ca="1">IF(CalcTable[[#This Row],[IrrPrecip]]&gt;=IC_MM,FALSE,TRUE)</f>
        <v>1</v>
      </c>
      <c r="V6877" s="13" t="b">
        <f t="shared" si="2155"/>
        <v>1</v>
      </c>
      <c r="W6877" s="13" t="e">
        <f ca="1">IF(AND(IRR_DRIP=FALSE,CalcTable[[#This Row],[IrrHours]]&lt;=0),FALSE,TRUE)</f>
        <v>#NAME?</v>
      </c>
      <c r="X6877" s="13" t="e">
        <f ca="1">AND(CalcTable[[#This Row],[IrrDay]],CalcTable[[#This Row],[IrrRain]],CalcTable[[#This Row],[IrrWarm]],CalcTable[[#This Row],[IrrWindy]])</f>
        <v>#NAME?</v>
      </c>
      <c r="Y6877" s="13" t="e">
        <f t="shared" ca="1" si="2156"/>
        <v>#NAME?</v>
      </c>
      <c r="Z6877" s="13" t="e">
        <f ca="1">CalcTable[[#This Row],[IrrHours]]/5</f>
        <v>#NAME?</v>
      </c>
      <c r="AA6877" s="13" t="e">
        <f ca="1">IF(CalcTable[[#This Row],[IrrFlag]]=FALSE,0,MAX(0,CalcTable[[#This Row],[VolRednWind]]*(FCAP*IRR_TARGET-CalcTable[[#This Row],[IWC]])))</f>
        <v>#NAME?</v>
      </c>
      <c r="AB6877" s="13" t="e">
        <f ca="1">CalcTable[[#This Row],[IWC]]+CalcTable[[#This Row],[Eff Precip]]+CalcTable[[#This Row],[IrrAmt]]-CalcTable[[#This Row],[AET]]</f>
        <v>#NAME?</v>
      </c>
      <c r="AC6877" s="13" t="e">
        <f ca="1">IF(CalcTable[[#This Row],[PWC]]&gt;FCAP,MIN(24*PERC,MIN(SAT,CalcTable[[#This Row],[PWC]])-FCAP),0)</f>
        <v>#NAME?</v>
      </c>
      <c r="AD6877" s="13" t="e">
        <f ca="1">IF(CalcTable[[#This Row],[PWC]]&gt;SAT,CalcTable[[#This Row],[PWC]]-SAT,0)</f>
        <v>#NAME?</v>
      </c>
      <c r="AE6877" s="13" t="e">
        <f ca="1">CalcTable[[#This Row],[PWC]]-CalcTable[[#This Row],[PercAmt]]-CalcTable[[#This Row],[Runoff]]</f>
        <v>#NAME?</v>
      </c>
      <c r="AF6877" s="13" t="e">
        <f ca="1">CalcTable[[#This Row],[IrrAmt]]/1000*CUR_IRR_AREA*10000/IRR_EFF</f>
        <v>#NAME?</v>
      </c>
      <c r="AG6877" s="147"/>
      <c r="AH6877" s="13"/>
      <c r="AI6877" s="50">
        <v>0</v>
      </c>
      <c r="AJ6877" s="50">
        <v>0</v>
      </c>
      <c r="AK6877" s="50">
        <v>0</v>
      </c>
      <c r="AL6877" s="50">
        <v>3.5046869296248282</v>
      </c>
      <c r="AM6877" s="50"/>
      <c r="AN6877" s="50"/>
      <c r="AO6877" s="50"/>
      <c r="AP6877" s="50"/>
      <c r="AQ6877" s="50"/>
      <c r="AR6877" s="50"/>
      <c r="AS6877" s="50"/>
      <c r="AT6877" s="50"/>
      <c r="AU6877" s="50"/>
      <c r="AV6877" s="50"/>
      <c r="AW6877" s="50"/>
      <c r="AX6877" s="50">
        <f t="shared" si="2167"/>
        <v>3.5046869296248282</v>
      </c>
      <c r="AY6877" s="50"/>
      <c r="AZ6877" s="50">
        <f t="shared" si="2157"/>
        <v>102.80414993566164</v>
      </c>
      <c r="BA6877" s="50">
        <f t="shared" si="2158"/>
        <v>158.28575466284411</v>
      </c>
      <c r="BB6877" s="50">
        <f t="shared" si="2159"/>
        <v>163.18119037406612</v>
      </c>
      <c r="BC6877" s="17">
        <f t="shared" si="2160"/>
        <v>20049</v>
      </c>
      <c r="BD6877" s="50">
        <f t="shared" si="2161"/>
        <v>3.5046869296248282</v>
      </c>
      <c r="BE6877" s="50">
        <f t="shared" si="2162"/>
        <v>102.80414993566164</v>
      </c>
      <c r="BF6877" s="50">
        <f t="shared" si="2168"/>
        <v>168.15486233965208</v>
      </c>
      <c r="BG6877" s="50"/>
      <c r="BH6877" s="17">
        <f t="shared" si="2163"/>
        <v>0</v>
      </c>
      <c r="BI6877" s="17">
        <f t="shared" si="2171"/>
        <v>6877</v>
      </c>
      <c r="BJ6877" s="17">
        <f t="shared" si="2169"/>
        <v>6877</v>
      </c>
      <c r="BK6877" s="150">
        <f t="shared" si="2170"/>
        <v>38233</v>
      </c>
      <c r="BL6877" s="50" t="e">
        <f t="shared" ca="1" si="2164"/>
        <v>#NAME?</v>
      </c>
      <c r="BM6877" s="50" t="e">
        <f t="shared" ca="1" si="2165"/>
        <v>#NAME?</v>
      </c>
      <c r="BN6877" s="50" t="e">
        <f t="shared" ca="1" si="2166"/>
        <v>#NAME?</v>
      </c>
    </row>
    <row r="6878" spans="1:66" x14ac:dyDescent="0.35">
      <c r="A6878" s="48">
        <v>38234</v>
      </c>
      <c r="B6878" s="17">
        <v>2004</v>
      </c>
      <c r="C6878" s="17">
        <v>9</v>
      </c>
      <c r="D6878" s="17">
        <v>248</v>
      </c>
      <c r="E6878" s="17">
        <v>4</v>
      </c>
      <c r="F6878" s="17">
        <v>7</v>
      </c>
      <c r="G6878" s="50">
        <v>6.7</v>
      </c>
      <c r="H6878" s="32">
        <v>2.8380905118816213</v>
      </c>
      <c r="I6878" s="50">
        <v>10.166666666666666</v>
      </c>
      <c r="J6878" s="13">
        <v>0</v>
      </c>
      <c r="K6878" s="13">
        <f t="shared" si="2152"/>
        <v>0</v>
      </c>
      <c r="L6878" s="13">
        <f t="shared" si="2153"/>
        <v>0</v>
      </c>
      <c r="M6878" s="13" t="e">
        <f ca="1">CalcTable[[#This Row],[IWC]]-AE6877</f>
        <v>#NAME?</v>
      </c>
      <c r="N6878" s="13" t="e">
        <f ca="1">IF(CalcTable[[#This Row],[Day of Year]]&lt;123,FCAP,AE6877)</f>
        <v>#NAME?</v>
      </c>
      <c r="O6878" s="17" t="e">
        <f ca="1">IF(IRR_DRIP,5,COUNTIF('IDET Wind Values'!C6862:G6862,"&lt;="&amp;IRR_MAXWIND))</f>
        <v>#NAME?</v>
      </c>
      <c r="P6878" s="13" t="e">
        <f ca="1">CalcTable[[#This Row],[ET_o]]*KL</f>
        <v>#NAME?</v>
      </c>
      <c r="Q6878" s="13" t="e">
        <f ca="1">IF(WILTPT&lt;=0,1,MAX(0,MIN(1,(CalcTable[[#This Row],[IWC]]-WILTPT)/(MAD-WILTPT))))</f>
        <v>#NAME?</v>
      </c>
      <c r="R6878" s="13" t="e">
        <f ca="1">CalcTable[[#This Row],[ETMult]]*CalcTable[[#This Row],[ETb]]</f>
        <v>#NAME?</v>
      </c>
      <c r="S6878" s="13" t="b">
        <f>INDEX(IRR_LIST,CalcTable[[#This Row],[Day of Week]]+1)</f>
        <v>0</v>
      </c>
      <c r="T6878" s="13">
        <f t="shared" ca="1" si="2154"/>
        <v>13</v>
      </c>
      <c r="U6878" s="13" t="b">
        <f ca="1">IF(CalcTable[[#This Row],[IrrPrecip]]&gt;=IC_MM,FALSE,TRUE)</f>
        <v>0</v>
      </c>
      <c r="V6878" s="13" t="b">
        <f t="shared" si="2155"/>
        <v>1</v>
      </c>
      <c r="W6878" s="13" t="e">
        <f ca="1">IF(AND(IRR_DRIP=FALSE,CalcTable[[#This Row],[IrrHours]]&lt;=0),FALSE,TRUE)</f>
        <v>#NAME?</v>
      </c>
      <c r="X6878" s="13" t="e">
        <f ca="1">AND(CalcTable[[#This Row],[IrrDay]],CalcTable[[#This Row],[IrrRain]],CalcTable[[#This Row],[IrrWarm]],CalcTable[[#This Row],[IrrWindy]])</f>
        <v>#NAME?</v>
      </c>
      <c r="Y6878" s="13" t="e">
        <f t="shared" ca="1" si="2156"/>
        <v>#NAME?</v>
      </c>
      <c r="Z6878" s="13" t="e">
        <f ca="1">CalcTable[[#This Row],[IrrHours]]/5</f>
        <v>#NAME?</v>
      </c>
      <c r="AA6878" s="13" t="e">
        <f ca="1">IF(CalcTable[[#This Row],[IrrFlag]]=FALSE,0,MAX(0,CalcTable[[#This Row],[VolRednWind]]*(FCAP*IRR_TARGET-CalcTable[[#This Row],[IWC]])))</f>
        <v>#NAME?</v>
      </c>
      <c r="AB6878" s="13" t="e">
        <f ca="1">CalcTable[[#This Row],[IWC]]+CalcTable[[#This Row],[Eff Precip]]+CalcTable[[#This Row],[IrrAmt]]-CalcTable[[#This Row],[AET]]</f>
        <v>#NAME?</v>
      </c>
      <c r="AC6878" s="13" t="e">
        <f ca="1">IF(CalcTable[[#This Row],[PWC]]&gt;FCAP,MIN(24*PERC,MIN(SAT,CalcTable[[#This Row],[PWC]])-FCAP),0)</f>
        <v>#NAME?</v>
      </c>
      <c r="AD6878" s="13" t="e">
        <f ca="1">IF(CalcTable[[#This Row],[PWC]]&gt;SAT,CalcTable[[#This Row],[PWC]]-SAT,0)</f>
        <v>#NAME?</v>
      </c>
      <c r="AE6878" s="13" t="e">
        <f ca="1">CalcTable[[#This Row],[PWC]]-CalcTable[[#This Row],[PercAmt]]-CalcTable[[#This Row],[Runoff]]</f>
        <v>#NAME?</v>
      </c>
      <c r="AF6878" s="13" t="e">
        <f ca="1">CalcTable[[#This Row],[IrrAmt]]/1000*CUR_IRR_AREA*10000/IRR_EFF</f>
        <v>#NAME?</v>
      </c>
      <c r="AG6878" s="147"/>
      <c r="AH6878" s="13"/>
      <c r="AI6878" s="50">
        <v>0</v>
      </c>
      <c r="AJ6878" s="50">
        <v>0</v>
      </c>
      <c r="AK6878" s="50">
        <v>0</v>
      </c>
      <c r="AL6878" s="50">
        <v>0</v>
      </c>
      <c r="AM6878" s="50"/>
      <c r="AN6878" s="50"/>
      <c r="AO6878" s="50"/>
      <c r="AP6878" s="50"/>
      <c r="AQ6878" s="50"/>
      <c r="AR6878" s="50"/>
      <c r="AS6878" s="50"/>
      <c r="AT6878" s="50"/>
      <c r="AU6878" s="50"/>
      <c r="AV6878" s="50"/>
      <c r="AW6878" s="50"/>
      <c r="AX6878" s="50">
        <f t="shared" si="2167"/>
        <v>0</v>
      </c>
      <c r="AY6878" s="50"/>
      <c r="AZ6878" s="50">
        <f t="shared" si="2157"/>
        <v>0</v>
      </c>
      <c r="BA6878" s="50">
        <f t="shared" si="2158"/>
        <v>0</v>
      </c>
      <c r="BB6878" s="50">
        <f t="shared" si="2159"/>
        <v>0</v>
      </c>
      <c r="BC6878" s="17">
        <f t="shared" si="2160"/>
        <v>20049</v>
      </c>
      <c r="BD6878" s="50">
        <f t="shared" si="2161"/>
        <v>0</v>
      </c>
      <c r="BE6878" s="50">
        <f t="shared" si="2162"/>
        <v>0</v>
      </c>
      <c r="BF6878" s="50">
        <f t="shared" si="2168"/>
        <v>0</v>
      </c>
      <c r="BG6878" s="50"/>
      <c r="BH6878" s="17">
        <f t="shared" si="2163"/>
        <v>0</v>
      </c>
      <c r="BI6878" s="17">
        <f t="shared" si="2171"/>
        <v>6878</v>
      </c>
      <c r="BJ6878" s="17">
        <f t="shared" si="2169"/>
        <v>6878</v>
      </c>
      <c r="BK6878" s="150">
        <f t="shared" si="2170"/>
        <v>38234</v>
      </c>
      <c r="BL6878" s="50" t="e">
        <f t="shared" ca="1" si="2164"/>
        <v>#NAME?</v>
      </c>
      <c r="BM6878" s="50" t="e">
        <f t="shared" ca="1" si="2165"/>
        <v>#NAME?</v>
      </c>
      <c r="BN6878" s="50" t="e">
        <f t="shared" ca="1" si="2166"/>
        <v>#NAME?</v>
      </c>
    </row>
    <row r="6879" spans="1:66" x14ac:dyDescent="0.35">
      <c r="A6879" s="48">
        <v>38235</v>
      </c>
      <c r="B6879" s="17">
        <v>2004</v>
      </c>
      <c r="C6879" s="17">
        <v>9</v>
      </c>
      <c r="D6879" s="17">
        <v>249</v>
      </c>
      <c r="E6879" s="17">
        <v>5</v>
      </c>
      <c r="F6879" s="17">
        <v>1</v>
      </c>
      <c r="G6879" s="50">
        <v>5.4</v>
      </c>
      <c r="H6879" s="32">
        <v>3.1268251050950013</v>
      </c>
      <c r="I6879" s="50">
        <v>10.5</v>
      </c>
      <c r="J6879" s="13">
        <v>0.2</v>
      </c>
      <c r="K6879" s="13">
        <f t="shared" si="2152"/>
        <v>0.2</v>
      </c>
      <c r="L6879" s="13">
        <f t="shared" si="2153"/>
        <v>0</v>
      </c>
      <c r="M6879" s="13" t="e">
        <f ca="1">CalcTable[[#This Row],[IWC]]-AE6878</f>
        <v>#NAME?</v>
      </c>
      <c r="N6879" s="13" t="e">
        <f ca="1">IF(CalcTable[[#This Row],[Day of Year]]&lt;123,FCAP,AE6878)</f>
        <v>#NAME?</v>
      </c>
      <c r="O6879" s="17" t="e">
        <f ca="1">IF(IRR_DRIP,5,COUNTIF('IDET Wind Values'!C6863:G6863,"&lt;="&amp;IRR_MAXWIND))</f>
        <v>#NAME?</v>
      </c>
      <c r="P6879" s="13" t="e">
        <f ca="1">CalcTable[[#This Row],[ET_o]]*KL</f>
        <v>#NAME?</v>
      </c>
      <c r="Q6879" s="13" t="e">
        <f ca="1">IF(WILTPT&lt;=0,1,MAX(0,MIN(1,(CalcTable[[#This Row],[IWC]]-WILTPT)/(MAD-WILTPT))))</f>
        <v>#NAME?</v>
      </c>
      <c r="R6879" s="13" t="e">
        <f ca="1">CalcTable[[#This Row],[ETMult]]*CalcTable[[#This Row],[ETb]]</f>
        <v>#NAME?</v>
      </c>
      <c r="S6879" s="13" t="b">
        <f>INDEX(IRR_LIST,CalcTable[[#This Row],[Day of Week]]+1)</f>
        <v>1</v>
      </c>
      <c r="T6879" s="13">
        <f t="shared" ca="1" si="2154"/>
        <v>9.3000000000000007</v>
      </c>
      <c r="U6879" s="13" t="b">
        <f ca="1">IF(CalcTable[[#This Row],[IrrPrecip]]&gt;=IC_MM,FALSE,TRUE)</f>
        <v>1</v>
      </c>
      <c r="V6879" s="13" t="b">
        <f t="shared" si="2155"/>
        <v>0</v>
      </c>
      <c r="W6879" s="13" t="e">
        <f ca="1">IF(AND(IRR_DRIP=FALSE,CalcTable[[#This Row],[IrrHours]]&lt;=0),FALSE,TRUE)</f>
        <v>#NAME?</v>
      </c>
      <c r="X6879" s="13" t="e">
        <f ca="1">AND(CalcTable[[#This Row],[IrrDay]],CalcTable[[#This Row],[IrrRain]],CalcTable[[#This Row],[IrrWarm]],CalcTable[[#This Row],[IrrWindy]])</f>
        <v>#NAME?</v>
      </c>
      <c r="Y6879" s="13" t="e">
        <f t="shared" ca="1" si="2156"/>
        <v>#NAME?</v>
      </c>
      <c r="Z6879" s="13" t="e">
        <f ca="1">CalcTable[[#This Row],[IrrHours]]/5</f>
        <v>#NAME?</v>
      </c>
      <c r="AA6879" s="13" t="e">
        <f ca="1">IF(CalcTable[[#This Row],[IrrFlag]]=FALSE,0,MAX(0,CalcTable[[#This Row],[VolRednWind]]*(FCAP*IRR_TARGET-CalcTable[[#This Row],[IWC]])))</f>
        <v>#NAME?</v>
      </c>
      <c r="AB6879" s="13" t="e">
        <f ca="1">CalcTable[[#This Row],[IWC]]+CalcTable[[#This Row],[Eff Precip]]+CalcTable[[#This Row],[IrrAmt]]-CalcTable[[#This Row],[AET]]</f>
        <v>#NAME?</v>
      </c>
      <c r="AC6879" s="13" t="e">
        <f ca="1">IF(CalcTable[[#This Row],[PWC]]&gt;FCAP,MIN(24*PERC,MIN(SAT,CalcTable[[#This Row],[PWC]])-FCAP),0)</f>
        <v>#NAME?</v>
      </c>
      <c r="AD6879" s="13" t="e">
        <f ca="1">IF(CalcTable[[#This Row],[PWC]]&gt;SAT,CalcTable[[#This Row],[PWC]]-SAT,0)</f>
        <v>#NAME?</v>
      </c>
      <c r="AE6879" s="13" t="e">
        <f ca="1">CalcTable[[#This Row],[PWC]]-CalcTable[[#This Row],[PercAmt]]-CalcTable[[#This Row],[Runoff]]</f>
        <v>#NAME?</v>
      </c>
      <c r="AF6879" s="13" t="e">
        <f ca="1">CalcTable[[#This Row],[IrrAmt]]/1000*CUR_IRR_AREA*10000/IRR_EFF</f>
        <v>#NAME?</v>
      </c>
      <c r="AG6879" s="147"/>
      <c r="AH6879" s="13"/>
      <c r="AI6879" s="50">
        <v>0</v>
      </c>
      <c r="AJ6879" s="50">
        <v>0</v>
      </c>
      <c r="AK6879" s="50">
        <v>0</v>
      </c>
      <c r="AL6879" s="50">
        <v>0</v>
      </c>
      <c r="AM6879" s="50"/>
      <c r="AN6879" s="50"/>
      <c r="AO6879" s="50"/>
      <c r="AP6879" s="50"/>
      <c r="AQ6879" s="50"/>
      <c r="AR6879" s="50"/>
      <c r="AS6879" s="50"/>
      <c r="AT6879" s="50"/>
      <c r="AU6879" s="50"/>
      <c r="AV6879" s="50"/>
      <c r="AW6879" s="50"/>
      <c r="AX6879" s="50">
        <f t="shared" si="2167"/>
        <v>0</v>
      </c>
      <c r="AY6879" s="50"/>
      <c r="AZ6879" s="50">
        <f t="shared" si="2157"/>
        <v>0</v>
      </c>
      <c r="BA6879" s="50">
        <f t="shared" si="2158"/>
        <v>0</v>
      </c>
      <c r="BB6879" s="50">
        <f t="shared" si="2159"/>
        <v>0</v>
      </c>
      <c r="BC6879" s="17">
        <f t="shared" si="2160"/>
        <v>20049</v>
      </c>
      <c r="BD6879" s="50">
        <f t="shared" si="2161"/>
        <v>0</v>
      </c>
      <c r="BE6879" s="50">
        <f t="shared" si="2162"/>
        <v>0</v>
      </c>
      <c r="BF6879" s="50">
        <f t="shared" si="2168"/>
        <v>0</v>
      </c>
      <c r="BG6879" s="50"/>
      <c r="BH6879" s="17">
        <f t="shared" si="2163"/>
        <v>0</v>
      </c>
      <c r="BI6879" s="17">
        <f t="shared" si="2171"/>
        <v>6879</v>
      </c>
      <c r="BJ6879" s="17">
        <f t="shared" si="2169"/>
        <v>6879</v>
      </c>
      <c r="BK6879" s="150">
        <f t="shared" si="2170"/>
        <v>38235</v>
      </c>
      <c r="BL6879" s="50" t="e">
        <f t="shared" ca="1" si="2164"/>
        <v>#NAME?</v>
      </c>
      <c r="BM6879" s="50" t="e">
        <f t="shared" ca="1" si="2165"/>
        <v>#NAME?</v>
      </c>
      <c r="BN6879" s="50" t="e">
        <f t="shared" ca="1" si="2166"/>
        <v>#NAME?</v>
      </c>
    </row>
    <row r="6880" spans="1:66" x14ac:dyDescent="0.35">
      <c r="A6880" s="48">
        <v>38236</v>
      </c>
      <c r="B6880" s="17">
        <v>2004</v>
      </c>
      <c r="C6880" s="17">
        <v>9</v>
      </c>
      <c r="D6880" s="17">
        <v>250</v>
      </c>
      <c r="E6880" s="17">
        <v>6</v>
      </c>
      <c r="F6880" s="17">
        <v>2</v>
      </c>
      <c r="G6880" s="50">
        <v>2.5</v>
      </c>
      <c r="H6880" s="32">
        <v>2.1397147646030614</v>
      </c>
      <c r="I6880" s="50">
        <v>1.8333333333333333</v>
      </c>
      <c r="J6880" s="13">
        <v>0</v>
      </c>
      <c r="K6880" s="13">
        <f t="shared" si="2152"/>
        <v>0</v>
      </c>
      <c r="L6880" s="13">
        <f t="shared" si="2153"/>
        <v>0</v>
      </c>
      <c r="M6880" s="13" t="e">
        <f ca="1">CalcTable[[#This Row],[IWC]]-AE6879</f>
        <v>#NAME?</v>
      </c>
      <c r="N6880" s="13" t="e">
        <f ca="1">IF(CalcTable[[#This Row],[Day of Year]]&lt;123,FCAP,AE6879)</f>
        <v>#NAME?</v>
      </c>
      <c r="O6880" s="17" t="e">
        <f ca="1">IF(IRR_DRIP,5,COUNTIF('IDET Wind Values'!C6864:G6864,"&lt;="&amp;IRR_MAXWIND))</f>
        <v>#NAME?</v>
      </c>
      <c r="P6880" s="13" t="e">
        <f ca="1">CalcTable[[#This Row],[ET_o]]*KL</f>
        <v>#NAME?</v>
      </c>
      <c r="Q6880" s="13" t="e">
        <f ca="1">IF(WILTPT&lt;=0,1,MAX(0,MIN(1,(CalcTable[[#This Row],[IWC]]-WILTPT)/(MAD-WILTPT))))</f>
        <v>#NAME?</v>
      </c>
      <c r="R6880" s="13" t="e">
        <f ca="1">CalcTable[[#This Row],[ETMult]]*CalcTable[[#This Row],[ETb]]</f>
        <v>#NAME?</v>
      </c>
      <c r="S6880" s="13" t="b">
        <f>INDEX(IRR_LIST,CalcTable[[#This Row],[Day of Week]]+1)</f>
        <v>0</v>
      </c>
      <c r="T6880" s="13">
        <f t="shared" ca="1" si="2154"/>
        <v>0.2</v>
      </c>
      <c r="U6880" s="13" t="b">
        <f ca="1">IF(CalcTable[[#This Row],[IrrPrecip]]&gt;=IC_MM,FALSE,TRUE)</f>
        <v>1</v>
      </c>
      <c r="V6880" s="13" t="b">
        <f t="shared" si="2155"/>
        <v>1</v>
      </c>
      <c r="W6880" s="13" t="e">
        <f ca="1">IF(AND(IRR_DRIP=FALSE,CalcTable[[#This Row],[IrrHours]]&lt;=0),FALSE,TRUE)</f>
        <v>#NAME?</v>
      </c>
      <c r="X6880" s="13" t="e">
        <f ca="1">AND(CalcTable[[#This Row],[IrrDay]],CalcTable[[#This Row],[IrrRain]],CalcTable[[#This Row],[IrrWarm]],CalcTable[[#This Row],[IrrWindy]])</f>
        <v>#NAME?</v>
      </c>
      <c r="Y6880" s="13" t="e">
        <f t="shared" ca="1" si="2156"/>
        <v>#NAME?</v>
      </c>
      <c r="Z6880" s="13" t="e">
        <f ca="1">CalcTable[[#This Row],[IrrHours]]/5</f>
        <v>#NAME?</v>
      </c>
      <c r="AA6880" s="13" t="e">
        <f ca="1">IF(CalcTable[[#This Row],[IrrFlag]]=FALSE,0,MAX(0,CalcTable[[#This Row],[VolRednWind]]*(FCAP*IRR_TARGET-CalcTable[[#This Row],[IWC]])))</f>
        <v>#NAME?</v>
      </c>
      <c r="AB6880" s="13" t="e">
        <f ca="1">CalcTable[[#This Row],[IWC]]+CalcTable[[#This Row],[Eff Precip]]+CalcTable[[#This Row],[IrrAmt]]-CalcTable[[#This Row],[AET]]</f>
        <v>#NAME?</v>
      </c>
      <c r="AC6880" s="13" t="e">
        <f ca="1">IF(CalcTable[[#This Row],[PWC]]&gt;FCAP,MIN(24*PERC,MIN(SAT,CalcTable[[#This Row],[PWC]])-FCAP),0)</f>
        <v>#NAME?</v>
      </c>
      <c r="AD6880" s="13" t="e">
        <f ca="1">IF(CalcTable[[#This Row],[PWC]]&gt;SAT,CalcTable[[#This Row],[PWC]]-SAT,0)</f>
        <v>#NAME?</v>
      </c>
      <c r="AE6880" s="13" t="e">
        <f ca="1">CalcTable[[#This Row],[PWC]]-CalcTable[[#This Row],[PercAmt]]-CalcTable[[#This Row],[Runoff]]</f>
        <v>#NAME?</v>
      </c>
      <c r="AF6880" s="13" t="e">
        <f ca="1">CalcTable[[#This Row],[IrrAmt]]/1000*CUR_IRR_AREA*10000/IRR_EFF</f>
        <v>#NAME?</v>
      </c>
      <c r="AG6880" s="147"/>
      <c r="AH6880" s="13"/>
      <c r="AI6880" s="50">
        <v>0</v>
      </c>
      <c r="AJ6880" s="50">
        <v>0</v>
      </c>
      <c r="AK6880" s="50">
        <v>9.4600535935293415</v>
      </c>
      <c r="AL6880" s="50">
        <v>5.5607035893371446</v>
      </c>
      <c r="AM6880" s="50"/>
      <c r="AN6880" s="50"/>
      <c r="AO6880" s="50"/>
      <c r="AP6880" s="50"/>
      <c r="AQ6880" s="50"/>
      <c r="AR6880" s="50"/>
      <c r="AS6880" s="50"/>
      <c r="AT6880" s="50"/>
      <c r="AU6880" s="50"/>
      <c r="AV6880" s="50"/>
      <c r="AW6880" s="50"/>
      <c r="AX6880" s="50">
        <f t="shared" si="2167"/>
        <v>15.020757182866486</v>
      </c>
      <c r="AY6880" s="50"/>
      <c r="AZ6880" s="50">
        <f t="shared" si="2157"/>
        <v>301.86142465898661</v>
      </c>
      <c r="BA6880" s="50">
        <f t="shared" si="2158"/>
        <v>464.77076495113812</v>
      </c>
      <c r="BB6880" s="50">
        <f t="shared" si="2159"/>
        <v>479.145118506328</v>
      </c>
      <c r="BC6880" s="17">
        <f t="shared" si="2160"/>
        <v>20049</v>
      </c>
      <c r="BD6880" s="50">
        <f t="shared" si="2161"/>
        <v>15.020757182866486</v>
      </c>
      <c r="BE6880" s="50">
        <f t="shared" si="2162"/>
        <v>301.86142465898661</v>
      </c>
      <c r="BF6880" s="50">
        <f t="shared" si="2168"/>
        <v>493.74919534814666</v>
      </c>
      <c r="BG6880" s="50"/>
      <c r="BH6880" s="17">
        <f t="shared" si="2163"/>
        <v>0</v>
      </c>
      <c r="BI6880" s="17">
        <f t="shared" si="2171"/>
        <v>6880</v>
      </c>
      <c r="BJ6880" s="17">
        <f t="shared" si="2169"/>
        <v>6880</v>
      </c>
      <c r="BK6880" s="150">
        <f t="shared" si="2170"/>
        <v>38236</v>
      </c>
      <c r="BL6880" s="50" t="e">
        <f t="shared" ca="1" si="2164"/>
        <v>#NAME?</v>
      </c>
      <c r="BM6880" s="50" t="e">
        <f t="shared" ca="1" si="2165"/>
        <v>#NAME?</v>
      </c>
      <c r="BN6880" s="50" t="e">
        <f t="shared" ca="1" si="2166"/>
        <v>#NAME?</v>
      </c>
    </row>
    <row r="6881" spans="1:66" x14ac:dyDescent="0.35">
      <c r="A6881" s="48">
        <v>38237</v>
      </c>
      <c r="B6881" s="17">
        <v>2004</v>
      </c>
      <c r="C6881" s="17">
        <v>9</v>
      </c>
      <c r="D6881" s="17">
        <v>251</v>
      </c>
      <c r="E6881" s="17">
        <v>7</v>
      </c>
      <c r="F6881" s="17">
        <v>3</v>
      </c>
      <c r="G6881" s="50">
        <v>7.5</v>
      </c>
      <c r="H6881" s="32">
        <v>1.5611496848631026</v>
      </c>
      <c r="I6881" s="50">
        <v>6.833333333333333</v>
      </c>
      <c r="J6881" s="13">
        <v>2.2999999999999998</v>
      </c>
      <c r="K6881" s="13">
        <f t="shared" si="2152"/>
        <v>2.2999999999999998</v>
      </c>
      <c r="L6881" s="13">
        <f t="shared" si="2153"/>
        <v>0</v>
      </c>
      <c r="M6881" s="13" t="e">
        <f ca="1">CalcTable[[#This Row],[IWC]]-AE6880</f>
        <v>#NAME?</v>
      </c>
      <c r="N6881" s="13" t="e">
        <f ca="1">IF(CalcTable[[#This Row],[Day of Year]]&lt;123,FCAP,AE6880)</f>
        <v>#NAME?</v>
      </c>
      <c r="O6881" s="17" t="e">
        <f ca="1">IF(IRR_DRIP,5,COUNTIF('IDET Wind Values'!C6865:G6865,"&lt;="&amp;IRR_MAXWIND))</f>
        <v>#NAME?</v>
      </c>
      <c r="P6881" s="13" t="e">
        <f ca="1">CalcTable[[#This Row],[ET_o]]*KL</f>
        <v>#NAME?</v>
      </c>
      <c r="Q6881" s="13" t="e">
        <f ca="1">IF(WILTPT&lt;=0,1,MAX(0,MIN(1,(CalcTable[[#This Row],[IWC]]-WILTPT)/(MAD-WILTPT))))</f>
        <v>#NAME?</v>
      </c>
      <c r="R6881" s="13" t="e">
        <f ca="1">CalcTable[[#This Row],[ETMult]]*CalcTable[[#This Row],[ETb]]</f>
        <v>#NAME?</v>
      </c>
      <c r="S6881" s="13" t="b">
        <f>INDEX(IRR_LIST,CalcTable[[#This Row],[Day of Week]]+1)</f>
        <v>1</v>
      </c>
      <c r="T6881" s="13">
        <f t="shared" ca="1" si="2154"/>
        <v>0.2</v>
      </c>
      <c r="U6881" s="13" t="b">
        <f ca="1">IF(CalcTable[[#This Row],[IrrPrecip]]&gt;=IC_MM,FALSE,TRUE)</f>
        <v>1</v>
      </c>
      <c r="V6881" s="13" t="b">
        <f t="shared" si="2155"/>
        <v>1</v>
      </c>
      <c r="W6881" s="13" t="e">
        <f ca="1">IF(AND(IRR_DRIP=FALSE,CalcTable[[#This Row],[IrrHours]]&lt;=0),FALSE,TRUE)</f>
        <v>#NAME?</v>
      </c>
      <c r="X6881" s="13" t="e">
        <f ca="1">AND(CalcTable[[#This Row],[IrrDay]],CalcTable[[#This Row],[IrrRain]],CalcTable[[#This Row],[IrrWarm]],CalcTable[[#This Row],[IrrWindy]])</f>
        <v>#NAME?</v>
      </c>
      <c r="Y6881" s="13" t="e">
        <f t="shared" ca="1" si="2156"/>
        <v>#NAME?</v>
      </c>
      <c r="Z6881" s="13" t="e">
        <f ca="1">CalcTable[[#This Row],[IrrHours]]/5</f>
        <v>#NAME?</v>
      </c>
      <c r="AA6881" s="13" t="e">
        <f ca="1">IF(CalcTable[[#This Row],[IrrFlag]]=FALSE,0,MAX(0,CalcTable[[#This Row],[VolRednWind]]*(FCAP*IRR_TARGET-CalcTable[[#This Row],[IWC]])))</f>
        <v>#NAME?</v>
      </c>
      <c r="AB6881" s="13" t="e">
        <f ca="1">CalcTable[[#This Row],[IWC]]+CalcTable[[#This Row],[Eff Precip]]+CalcTable[[#This Row],[IrrAmt]]-CalcTable[[#This Row],[AET]]</f>
        <v>#NAME?</v>
      </c>
      <c r="AC6881" s="13" t="e">
        <f ca="1">IF(CalcTable[[#This Row],[PWC]]&gt;FCAP,MIN(24*PERC,MIN(SAT,CalcTable[[#This Row],[PWC]])-FCAP),0)</f>
        <v>#NAME?</v>
      </c>
      <c r="AD6881" s="13" t="e">
        <f ca="1">IF(CalcTable[[#This Row],[PWC]]&gt;SAT,CalcTable[[#This Row],[PWC]]-SAT,0)</f>
        <v>#NAME?</v>
      </c>
      <c r="AE6881" s="13" t="e">
        <f ca="1">CalcTable[[#This Row],[PWC]]-CalcTable[[#This Row],[PercAmt]]-CalcTable[[#This Row],[Runoff]]</f>
        <v>#NAME?</v>
      </c>
      <c r="AF6881" s="13" t="e">
        <f ca="1">CalcTable[[#This Row],[IrrAmt]]/1000*CUR_IRR_AREA*10000/IRR_EFF</f>
        <v>#NAME?</v>
      </c>
      <c r="AG6881" s="147"/>
      <c r="AH6881" s="13"/>
      <c r="AI6881" s="50">
        <v>11.447625857637622</v>
      </c>
      <c r="AJ6881" s="50">
        <v>13.605520660473424</v>
      </c>
      <c r="AK6881" s="50">
        <v>0</v>
      </c>
      <c r="AL6881" s="50">
        <v>0</v>
      </c>
      <c r="AM6881" s="50"/>
      <c r="AN6881" s="50"/>
      <c r="AO6881" s="50"/>
      <c r="AP6881" s="50"/>
      <c r="AQ6881" s="50"/>
      <c r="AR6881" s="50"/>
      <c r="AS6881" s="50"/>
      <c r="AT6881" s="50"/>
      <c r="AU6881" s="50"/>
      <c r="AV6881" s="50"/>
      <c r="AW6881" s="50"/>
      <c r="AX6881" s="50">
        <f t="shared" si="2167"/>
        <v>25.053146518111046</v>
      </c>
      <c r="AY6881" s="50"/>
      <c r="AZ6881" s="50">
        <f t="shared" si="2157"/>
        <v>566.99378528590569</v>
      </c>
      <c r="BA6881" s="50">
        <f t="shared" si="2158"/>
        <v>916.84705468763968</v>
      </c>
      <c r="BB6881" s="50">
        <f t="shared" si="2159"/>
        <v>948.71971690158648</v>
      </c>
      <c r="BC6881" s="17">
        <f t="shared" si="2160"/>
        <v>20049</v>
      </c>
      <c r="BD6881" s="50">
        <f t="shared" si="2161"/>
        <v>25.053146518111046</v>
      </c>
      <c r="BE6881" s="50">
        <f t="shared" si="2162"/>
        <v>566.99378528590569</v>
      </c>
      <c r="BF6881" s="50">
        <f t="shared" si="2168"/>
        <v>927.42133437082543</v>
      </c>
      <c r="BG6881" s="50"/>
      <c r="BH6881" s="17">
        <f t="shared" si="2163"/>
        <v>0</v>
      </c>
      <c r="BI6881" s="17">
        <f t="shared" si="2171"/>
        <v>6881</v>
      </c>
      <c r="BJ6881" s="17">
        <f t="shared" si="2169"/>
        <v>6881</v>
      </c>
      <c r="BK6881" s="150">
        <f t="shared" si="2170"/>
        <v>38237</v>
      </c>
      <c r="BL6881" s="50" t="e">
        <f t="shared" ca="1" si="2164"/>
        <v>#NAME?</v>
      </c>
      <c r="BM6881" s="50" t="e">
        <f t="shared" ca="1" si="2165"/>
        <v>#NAME?</v>
      </c>
      <c r="BN6881" s="50" t="e">
        <f t="shared" ca="1" si="2166"/>
        <v>#NAME?</v>
      </c>
    </row>
    <row r="6882" spans="1:66" x14ac:dyDescent="0.35">
      <c r="A6882" s="48">
        <v>38238</v>
      </c>
      <c r="B6882" s="17">
        <v>2004</v>
      </c>
      <c r="C6882" s="17">
        <v>9</v>
      </c>
      <c r="D6882" s="17">
        <v>252</v>
      </c>
      <c r="E6882" s="17">
        <v>8</v>
      </c>
      <c r="F6882" s="17">
        <v>4</v>
      </c>
      <c r="G6882" s="50">
        <v>5.8</v>
      </c>
      <c r="H6882" s="32">
        <v>3.0286504927377331</v>
      </c>
      <c r="I6882" s="50">
        <v>7.166666666666667</v>
      </c>
      <c r="J6882" s="13">
        <v>0.9</v>
      </c>
      <c r="K6882" s="13">
        <f t="shared" si="2152"/>
        <v>0.9</v>
      </c>
      <c r="L6882" s="13">
        <f t="shared" si="2153"/>
        <v>0</v>
      </c>
      <c r="M6882" s="13" t="e">
        <f ca="1">CalcTable[[#This Row],[IWC]]-AE6881</f>
        <v>#NAME?</v>
      </c>
      <c r="N6882" s="13" t="e">
        <f ca="1">IF(CalcTable[[#This Row],[Day of Year]]&lt;123,FCAP,AE6881)</f>
        <v>#NAME?</v>
      </c>
      <c r="O6882" s="17" t="e">
        <f ca="1">IF(IRR_DRIP,5,COUNTIF('IDET Wind Values'!C6866:G6866,"&lt;="&amp;IRR_MAXWIND))</f>
        <v>#NAME?</v>
      </c>
      <c r="P6882" s="13" t="e">
        <f ca="1">CalcTable[[#This Row],[ET_o]]*KL</f>
        <v>#NAME?</v>
      </c>
      <c r="Q6882" s="13" t="e">
        <f ca="1">IF(WILTPT&lt;=0,1,MAX(0,MIN(1,(CalcTable[[#This Row],[IWC]]-WILTPT)/(MAD-WILTPT))))</f>
        <v>#NAME?</v>
      </c>
      <c r="R6882" s="13" t="e">
        <f ca="1">CalcTable[[#This Row],[ETMult]]*CalcTable[[#This Row],[ETb]]</f>
        <v>#NAME?</v>
      </c>
      <c r="S6882" s="13" t="b">
        <f>INDEX(IRR_LIST,CalcTable[[#This Row],[Day of Week]]+1)</f>
        <v>0</v>
      </c>
      <c r="T6882" s="13">
        <f t="shared" ca="1" si="2154"/>
        <v>2.2999999999999998</v>
      </c>
      <c r="U6882" s="13" t="b">
        <f ca="1">IF(CalcTable[[#This Row],[IrrPrecip]]&gt;=IC_MM,FALSE,TRUE)</f>
        <v>1</v>
      </c>
      <c r="V6882" s="13" t="b">
        <f t="shared" si="2155"/>
        <v>0</v>
      </c>
      <c r="W6882" s="13" t="e">
        <f ca="1">IF(AND(IRR_DRIP=FALSE,CalcTable[[#This Row],[IrrHours]]&lt;=0),FALSE,TRUE)</f>
        <v>#NAME?</v>
      </c>
      <c r="X6882" s="13" t="e">
        <f ca="1">AND(CalcTable[[#This Row],[IrrDay]],CalcTable[[#This Row],[IrrRain]],CalcTable[[#This Row],[IrrWarm]],CalcTable[[#This Row],[IrrWindy]])</f>
        <v>#NAME?</v>
      </c>
      <c r="Y6882" s="13" t="e">
        <f t="shared" ca="1" si="2156"/>
        <v>#NAME?</v>
      </c>
      <c r="Z6882" s="13" t="e">
        <f ca="1">CalcTable[[#This Row],[IrrHours]]/5</f>
        <v>#NAME?</v>
      </c>
      <c r="AA6882" s="13" t="e">
        <f ca="1">IF(CalcTable[[#This Row],[IrrFlag]]=FALSE,0,MAX(0,CalcTable[[#This Row],[VolRednWind]]*(FCAP*IRR_TARGET-CalcTable[[#This Row],[IWC]])))</f>
        <v>#NAME?</v>
      </c>
      <c r="AB6882" s="13" t="e">
        <f ca="1">CalcTable[[#This Row],[IWC]]+CalcTable[[#This Row],[Eff Precip]]+CalcTable[[#This Row],[IrrAmt]]-CalcTable[[#This Row],[AET]]</f>
        <v>#NAME?</v>
      </c>
      <c r="AC6882" s="13" t="e">
        <f ca="1">IF(CalcTable[[#This Row],[PWC]]&gt;FCAP,MIN(24*PERC,MIN(SAT,CalcTable[[#This Row],[PWC]])-FCAP),0)</f>
        <v>#NAME?</v>
      </c>
      <c r="AD6882" s="13" t="e">
        <f ca="1">IF(CalcTable[[#This Row],[PWC]]&gt;SAT,CalcTable[[#This Row],[PWC]]-SAT,0)</f>
        <v>#NAME?</v>
      </c>
      <c r="AE6882" s="13" t="e">
        <f ca="1">CalcTable[[#This Row],[PWC]]-CalcTable[[#This Row],[PercAmt]]-CalcTable[[#This Row],[Runoff]]</f>
        <v>#NAME?</v>
      </c>
      <c r="AF6882" s="13" t="e">
        <f ca="1">CalcTable[[#This Row],[IrrAmt]]/1000*CUR_IRR_AREA*10000/IRR_EFF</f>
        <v>#NAME?</v>
      </c>
      <c r="AG6882" s="147"/>
      <c r="AH6882" s="13"/>
      <c r="AI6882" s="50">
        <v>0</v>
      </c>
      <c r="AJ6882" s="50">
        <v>0</v>
      </c>
      <c r="AK6882" s="50">
        <v>0</v>
      </c>
      <c r="AL6882" s="50">
        <v>0</v>
      </c>
      <c r="AM6882" s="50"/>
      <c r="AN6882" s="50"/>
      <c r="AO6882" s="50"/>
      <c r="AP6882" s="50"/>
      <c r="AQ6882" s="50"/>
      <c r="AR6882" s="50"/>
      <c r="AS6882" s="50"/>
      <c r="AT6882" s="50"/>
      <c r="AU6882" s="50"/>
      <c r="AV6882" s="50"/>
      <c r="AW6882" s="50"/>
      <c r="AX6882" s="50">
        <f t="shared" si="2167"/>
        <v>0</v>
      </c>
      <c r="AY6882" s="50"/>
      <c r="AZ6882" s="50">
        <f t="shared" si="2157"/>
        <v>0</v>
      </c>
      <c r="BA6882" s="50">
        <f t="shared" si="2158"/>
        <v>0</v>
      </c>
      <c r="BB6882" s="50">
        <f t="shared" si="2159"/>
        <v>0</v>
      </c>
      <c r="BC6882" s="17">
        <f t="shared" si="2160"/>
        <v>20049</v>
      </c>
      <c r="BD6882" s="50">
        <f t="shared" si="2161"/>
        <v>0</v>
      </c>
      <c r="BE6882" s="50">
        <f t="shared" si="2162"/>
        <v>0</v>
      </c>
      <c r="BF6882" s="50">
        <f t="shared" si="2168"/>
        <v>0</v>
      </c>
      <c r="BG6882" s="50"/>
      <c r="BH6882" s="17">
        <f t="shared" si="2163"/>
        <v>0</v>
      </c>
      <c r="BI6882" s="17">
        <f t="shared" si="2171"/>
        <v>6882</v>
      </c>
      <c r="BJ6882" s="17">
        <f t="shared" si="2169"/>
        <v>6882</v>
      </c>
      <c r="BK6882" s="150">
        <f t="shared" si="2170"/>
        <v>38238</v>
      </c>
      <c r="BL6882" s="50" t="e">
        <f t="shared" ca="1" si="2164"/>
        <v>#NAME?</v>
      </c>
      <c r="BM6882" s="50" t="e">
        <f t="shared" ca="1" si="2165"/>
        <v>#NAME?</v>
      </c>
      <c r="BN6882" s="50" t="e">
        <f t="shared" ca="1" si="2166"/>
        <v>#NAME?</v>
      </c>
    </row>
    <row r="6883" spans="1:66" x14ac:dyDescent="0.35">
      <c r="A6883" s="48">
        <v>38239</v>
      </c>
      <c r="B6883" s="17">
        <v>2004</v>
      </c>
      <c r="C6883" s="17">
        <v>9</v>
      </c>
      <c r="D6883" s="17">
        <v>253</v>
      </c>
      <c r="E6883" s="17">
        <v>9</v>
      </c>
      <c r="F6883" s="17">
        <v>5</v>
      </c>
      <c r="G6883" s="50">
        <v>1.7</v>
      </c>
      <c r="H6883" s="32">
        <v>1.4635655747763376</v>
      </c>
      <c r="I6883" s="50">
        <v>26.166666666666668</v>
      </c>
      <c r="J6883" s="13">
        <v>3.2</v>
      </c>
      <c r="K6883" s="13">
        <f t="shared" si="2152"/>
        <v>3.2</v>
      </c>
      <c r="L6883" s="13">
        <f t="shared" si="2153"/>
        <v>0</v>
      </c>
      <c r="M6883" s="13" t="e">
        <f ca="1">CalcTable[[#This Row],[IWC]]-AE6882</f>
        <v>#NAME?</v>
      </c>
      <c r="N6883" s="13" t="e">
        <f ca="1">IF(CalcTable[[#This Row],[Day of Year]]&lt;123,FCAP,AE6882)</f>
        <v>#NAME?</v>
      </c>
      <c r="O6883" s="17" t="e">
        <f ca="1">IF(IRR_DRIP,5,COUNTIF('IDET Wind Values'!C6867:G6867,"&lt;="&amp;IRR_MAXWIND))</f>
        <v>#NAME?</v>
      </c>
      <c r="P6883" s="13" t="e">
        <f ca="1">CalcTable[[#This Row],[ET_o]]*KL</f>
        <v>#NAME?</v>
      </c>
      <c r="Q6883" s="13" t="e">
        <f ca="1">IF(WILTPT&lt;=0,1,MAX(0,MIN(1,(CalcTable[[#This Row],[IWC]]-WILTPT)/(MAD-WILTPT))))</f>
        <v>#NAME?</v>
      </c>
      <c r="R6883" s="13" t="e">
        <f ca="1">CalcTable[[#This Row],[ETMult]]*CalcTable[[#This Row],[ETb]]</f>
        <v>#NAME?</v>
      </c>
      <c r="S6883" s="13" t="b">
        <f>INDEX(IRR_LIST,CalcTable[[#This Row],[Day of Week]]+1)</f>
        <v>1</v>
      </c>
      <c r="T6883" s="13">
        <f t="shared" ca="1" si="2154"/>
        <v>3.1999999999999997</v>
      </c>
      <c r="U6883" s="13" t="b">
        <f ca="1">IF(CalcTable[[#This Row],[IrrPrecip]]&gt;=IC_MM,FALSE,TRUE)</f>
        <v>1</v>
      </c>
      <c r="V6883" s="13" t="b">
        <f t="shared" si="2155"/>
        <v>0</v>
      </c>
      <c r="W6883" s="13" t="e">
        <f ca="1">IF(AND(IRR_DRIP=FALSE,CalcTable[[#This Row],[IrrHours]]&lt;=0),FALSE,TRUE)</f>
        <v>#NAME?</v>
      </c>
      <c r="X6883" s="13" t="e">
        <f ca="1">AND(CalcTable[[#This Row],[IrrDay]],CalcTable[[#This Row],[IrrRain]],CalcTable[[#This Row],[IrrWarm]],CalcTable[[#This Row],[IrrWindy]])</f>
        <v>#NAME?</v>
      </c>
      <c r="Y6883" s="13" t="e">
        <f t="shared" ca="1" si="2156"/>
        <v>#NAME?</v>
      </c>
      <c r="Z6883" s="13" t="e">
        <f ca="1">CalcTable[[#This Row],[IrrHours]]/5</f>
        <v>#NAME?</v>
      </c>
      <c r="AA6883" s="13" t="e">
        <f ca="1">IF(CalcTable[[#This Row],[IrrFlag]]=FALSE,0,MAX(0,CalcTable[[#This Row],[VolRednWind]]*(FCAP*IRR_TARGET-CalcTable[[#This Row],[IWC]])))</f>
        <v>#NAME?</v>
      </c>
      <c r="AB6883" s="13" t="e">
        <f ca="1">CalcTable[[#This Row],[IWC]]+CalcTable[[#This Row],[Eff Precip]]+CalcTable[[#This Row],[IrrAmt]]-CalcTable[[#This Row],[AET]]</f>
        <v>#NAME?</v>
      </c>
      <c r="AC6883" s="13" t="e">
        <f ca="1">IF(CalcTable[[#This Row],[PWC]]&gt;FCAP,MIN(24*PERC,MIN(SAT,CalcTable[[#This Row],[PWC]])-FCAP),0)</f>
        <v>#NAME?</v>
      </c>
      <c r="AD6883" s="13" t="e">
        <f ca="1">IF(CalcTable[[#This Row],[PWC]]&gt;SAT,CalcTable[[#This Row],[PWC]]-SAT,0)</f>
        <v>#NAME?</v>
      </c>
      <c r="AE6883" s="13" t="e">
        <f ca="1">CalcTable[[#This Row],[PWC]]-CalcTable[[#This Row],[PercAmt]]-CalcTable[[#This Row],[Runoff]]</f>
        <v>#NAME?</v>
      </c>
      <c r="AF6883" s="13" t="e">
        <f ca="1">CalcTable[[#This Row],[IrrAmt]]/1000*CUR_IRR_AREA*10000/IRR_EFF</f>
        <v>#NAME?</v>
      </c>
      <c r="AG6883" s="147"/>
      <c r="AH6883" s="13"/>
      <c r="AI6883" s="50">
        <v>0</v>
      </c>
      <c r="AJ6883" s="50">
        <v>0</v>
      </c>
      <c r="AK6883" s="50">
        <v>0</v>
      </c>
      <c r="AL6883" s="50">
        <v>0</v>
      </c>
      <c r="AM6883" s="50"/>
      <c r="AN6883" s="50"/>
      <c r="AO6883" s="50"/>
      <c r="AP6883" s="50"/>
      <c r="AQ6883" s="50"/>
      <c r="AR6883" s="50"/>
      <c r="AS6883" s="50"/>
      <c r="AT6883" s="50"/>
      <c r="AU6883" s="50"/>
      <c r="AV6883" s="50"/>
      <c r="AW6883" s="50"/>
      <c r="AX6883" s="50">
        <f t="shared" si="2167"/>
        <v>0</v>
      </c>
      <c r="AY6883" s="50"/>
      <c r="AZ6883" s="50">
        <f t="shared" si="2157"/>
        <v>0</v>
      </c>
      <c r="BA6883" s="50">
        <f t="shared" si="2158"/>
        <v>0</v>
      </c>
      <c r="BB6883" s="50">
        <f t="shared" si="2159"/>
        <v>0</v>
      </c>
      <c r="BC6883" s="17">
        <f t="shared" si="2160"/>
        <v>20049</v>
      </c>
      <c r="BD6883" s="50">
        <f t="shared" si="2161"/>
        <v>0</v>
      </c>
      <c r="BE6883" s="50">
        <f t="shared" si="2162"/>
        <v>0</v>
      </c>
      <c r="BF6883" s="50">
        <f t="shared" si="2168"/>
        <v>0</v>
      </c>
      <c r="BG6883" s="50"/>
      <c r="BH6883" s="17">
        <f t="shared" si="2163"/>
        <v>0</v>
      </c>
      <c r="BI6883" s="17">
        <f t="shared" si="2171"/>
        <v>6883</v>
      </c>
      <c r="BJ6883" s="17">
        <f t="shared" si="2169"/>
        <v>6883</v>
      </c>
      <c r="BK6883" s="150">
        <f t="shared" si="2170"/>
        <v>38239</v>
      </c>
      <c r="BL6883" s="50" t="e">
        <f t="shared" ca="1" si="2164"/>
        <v>#NAME?</v>
      </c>
      <c r="BM6883" s="50" t="e">
        <f t="shared" ca="1" si="2165"/>
        <v>#NAME?</v>
      </c>
      <c r="BN6883" s="50" t="e">
        <f t="shared" ca="1" si="2166"/>
        <v>#NAME?</v>
      </c>
    </row>
    <row r="6884" spans="1:66" x14ac:dyDescent="0.35">
      <c r="A6884" s="48">
        <v>38240</v>
      </c>
      <c r="B6884" s="17">
        <v>2004</v>
      </c>
      <c r="C6884" s="17">
        <v>9</v>
      </c>
      <c r="D6884" s="17">
        <v>254</v>
      </c>
      <c r="E6884" s="17">
        <v>10</v>
      </c>
      <c r="F6884" s="17">
        <v>6</v>
      </c>
      <c r="G6884" s="50">
        <v>2.7</v>
      </c>
      <c r="H6884" s="32">
        <v>1.0589850793806144</v>
      </c>
      <c r="I6884" s="50">
        <v>7.666666666666667</v>
      </c>
      <c r="J6884" s="13">
        <v>0.4</v>
      </c>
      <c r="K6884" s="13">
        <f t="shared" si="2152"/>
        <v>0.4</v>
      </c>
      <c r="L6884" s="13">
        <f t="shared" si="2153"/>
        <v>0</v>
      </c>
      <c r="M6884" s="13" t="e">
        <f ca="1">CalcTable[[#This Row],[IWC]]-AE6883</f>
        <v>#NAME?</v>
      </c>
      <c r="N6884" s="13" t="e">
        <f ca="1">IF(CalcTable[[#This Row],[Day of Year]]&lt;123,FCAP,AE6883)</f>
        <v>#NAME?</v>
      </c>
      <c r="O6884" s="17" t="e">
        <f ca="1">IF(IRR_DRIP,5,COUNTIF('IDET Wind Values'!C6868:G6868,"&lt;="&amp;IRR_MAXWIND))</f>
        <v>#NAME?</v>
      </c>
      <c r="P6884" s="13" t="e">
        <f ca="1">CalcTable[[#This Row],[ET_o]]*KL</f>
        <v>#NAME?</v>
      </c>
      <c r="Q6884" s="13" t="e">
        <f ca="1">IF(WILTPT&lt;=0,1,MAX(0,MIN(1,(CalcTable[[#This Row],[IWC]]-WILTPT)/(MAD-WILTPT))))</f>
        <v>#NAME?</v>
      </c>
      <c r="R6884" s="13" t="e">
        <f ca="1">CalcTable[[#This Row],[ETMult]]*CalcTable[[#This Row],[ETb]]</f>
        <v>#NAME?</v>
      </c>
      <c r="S6884" s="13" t="b">
        <f>INDEX(IRR_LIST,CalcTable[[#This Row],[Day of Week]]+1)</f>
        <v>0</v>
      </c>
      <c r="T6884" s="13">
        <f t="shared" ca="1" si="2154"/>
        <v>4.1000000000000005</v>
      </c>
      <c r="U6884" s="13" t="b">
        <f ca="1">IF(CalcTable[[#This Row],[IrrPrecip]]&gt;=IC_MM,FALSE,TRUE)</f>
        <v>1</v>
      </c>
      <c r="V6884" s="13" t="b">
        <f t="shared" si="2155"/>
        <v>1</v>
      </c>
      <c r="W6884" s="13" t="e">
        <f ca="1">IF(AND(IRR_DRIP=FALSE,CalcTable[[#This Row],[IrrHours]]&lt;=0),FALSE,TRUE)</f>
        <v>#NAME?</v>
      </c>
      <c r="X6884" s="13" t="e">
        <f ca="1">AND(CalcTable[[#This Row],[IrrDay]],CalcTable[[#This Row],[IrrRain]],CalcTable[[#This Row],[IrrWarm]],CalcTable[[#This Row],[IrrWindy]])</f>
        <v>#NAME?</v>
      </c>
      <c r="Y6884" s="13" t="e">
        <f t="shared" ca="1" si="2156"/>
        <v>#NAME?</v>
      </c>
      <c r="Z6884" s="13" t="e">
        <f ca="1">CalcTable[[#This Row],[IrrHours]]/5</f>
        <v>#NAME?</v>
      </c>
      <c r="AA6884" s="13" t="e">
        <f ca="1">IF(CalcTable[[#This Row],[IrrFlag]]=FALSE,0,MAX(0,CalcTable[[#This Row],[VolRednWind]]*(FCAP*IRR_TARGET-CalcTable[[#This Row],[IWC]])))</f>
        <v>#NAME?</v>
      </c>
      <c r="AB6884" s="13" t="e">
        <f ca="1">CalcTable[[#This Row],[IWC]]+CalcTable[[#This Row],[Eff Precip]]+CalcTable[[#This Row],[IrrAmt]]-CalcTable[[#This Row],[AET]]</f>
        <v>#NAME?</v>
      </c>
      <c r="AC6884" s="13" t="e">
        <f ca="1">IF(CalcTable[[#This Row],[PWC]]&gt;FCAP,MIN(24*PERC,MIN(SAT,CalcTable[[#This Row],[PWC]])-FCAP),0)</f>
        <v>#NAME?</v>
      </c>
      <c r="AD6884" s="13" t="e">
        <f ca="1">IF(CalcTable[[#This Row],[PWC]]&gt;SAT,CalcTable[[#This Row],[PWC]]-SAT,0)</f>
        <v>#NAME?</v>
      </c>
      <c r="AE6884" s="13" t="e">
        <f ca="1">CalcTable[[#This Row],[PWC]]-CalcTable[[#This Row],[PercAmt]]-CalcTable[[#This Row],[Runoff]]</f>
        <v>#NAME?</v>
      </c>
      <c r="AF6884" s="13" t="e">
        <f ca="1">CalcTable[[#This Row],[IrrAmt]]/1000*CUR_IRR_AREA*10000/IRR_EFF</f>
        <v>#NAME?</v>
      </c>
      <c r="AG6884" s="147"/>
      <c r="AH6884" s="13"/>
      <c r="AI6884" s="50">
        <v>0</v>
      </c>
      <c r="AJ6884" s="50">
        <v>0</v>
      </c>
      <c r="AK6884" s="50">
        <v>0</v>
      </c>
      <c r="AL6884" s="50">
        <v>5.609351163807446</v>
      </c>
      <c r="AM6884" s="50"/>
      <c r="AN6884" s="50"/>
      <c r="AO6884" s="50"/>
      <c r="AP6884" s="50"/>
      <c r="AQ6884" s="50"/>
      <c r="AR6884" s="50"/>
      <c r="AS6884" s="50"/>
      <c r="AT6884" s="50"/>
      <c r="AU6884" s="50"/>
      <c r="AV6884" s="50"/>
      <c r="AW6884" s="50"/>
      <c r="AX6884" s="50">
        <f t="shared" si="2167"/>
        <v>5.609351163807446</v>
      </c>
      <c r="AY6884" s="50"/>
      <c r="AZ6884" s="50">
        <f t="shared" si="2157"/>
        <v>164.54096747168509</v>
      </c>
      <c r="BA6884" s="50">
        <f t="shared" si="2158"/>
        <v>253.34085467862627</v>
      </c>
      <c r="BB6884" s="50">
        <f t="shared" si="2159"/>
        <v>261.17613884394461</v>
      </c>
      <c r="BC6884" s="17">
        <f t="shared" si="2160"/>
        <v>20049</v>
      </c>
      <c r="BD6884" s="50">
        <f t="shared" si="2161"/>
        <v>5.609351163807446</v>
      </c>
      <c r="BE6884" s="50">
        <f t="shared" si="2162"/>
        <v>164.54096747168509</v>
      </c>
      <c r="BF6884" s="50">
        <f t="shared" si="2168"/>
        <v>269.13664236074311</v>
      </c>
      <c r="BG6884" s="50"/>
      <c r="BH6884" s="17">
        <f t="shared" si="2163"/>
        <v>0</v>
      </c>
      <c r="BI6884" s="17">
        <f t="shared" si="2171"/>
        <v>6884</v>
      </c>
      <c r="BJ6884" s="17">
        <f t="shared" si="2169"/>
        <v>6884</v>
      </c>
      <c r="BK6884" s="150">
        <f t="shared" si="2170"/>
        <v>38240</v>
      </c>
      <c r="BL6884" s="50" t="e">
        <f t="shared" ca="1" si="2164"/>
        <v>#NAME?</v>
      </c>
      <c r="BM6884" s="50" t="e">
        <f t="shared" ca="1" si="2165"/>
        <v>#NAME?</v>
      </c>
      <c r="BN6884" s="50" t="e">
        <f t="shared" ca="1" si="2166"/>
        <v>#NAME?</v>
      </c>
    </row>
    <row r="6885" spans="1:66" x14ac:dyDescent="0.35">
      <c r="A6885" s="48">
        <v>38241</v>
      </c>
      <c r="B6885" s="17">
        <v>2004</v>
      </c>
      <c r="C6885" s="17">
        <v>9</v>
      </c>
      <c r="D6885" s="17">
        <v>255</v>
      </c>
      <c r="E6885" s="17">
        <v>11</v>
      </c>
      <c r="F6885" s="17">
        <v>7</v>
      </c>
      <c r="G6885" s="50">
        <v>5.4</v>
      </c>
      <c r="H6885" s="32">
        <v>3.1719107939606062</v>
      </c>
      <c r="I6885" s="50">
        <v>17.333333333333332</v>
      </c>
      <c r="J6885" s="13">
        <v>2</v>
      </c>
      <c r="K6885" s="13">
        <f t="shared" si="2152"/>
        <v>2</v>
      </c>
      <c r="L6885" s="13">
        <f t="shared" si="2153"/>
        <v>0</v>
      </c>
      <c r="M6885" s="13" t="e">
        <f ca="1">CalcTable[[#This Row],[IWC]]-AE6884</f>
        <v>#NAME?</v>
      </c>
      <c r="N6885" s="13" t="e">
        <f ca="1">IF(CalcTable[[#This Row],[Day of Year]]&lt;123,FCAP,AE6884)</f>
        <v>#NAME?</v>
      </c>
      <c r="O6885" s="17" t="e">
        <f ca="1">IF(IRR_DRIP,5,COUNTIF('IDET Wind Values'!C6869:G6869,"&lt;="&amp;IRR_MAXWIND))</f>
        <v>#NAME?</v>
      </c>
      <c r="P6885" s="13" t="e">
        <f ca="1">CalcTable[[#This Row],[ET_o]]*KL</f>
        <v>#NAME?</v>
      </c>
      <c r="Q6885" s="13" t="e">
        <f ca="1">IF(WILTPT&lt;=0,1,MAX(0,MIN(1,(CalcTable[[#This Row],[IWC]]-WILTPT)/(MAD-WILTPT))))</f>
        <v>#NAME?</v>
      </c>
      <c r="R6885" s="13" t="e">
        <f ca="1">CalcTable[[#This Row],[ETMult]]*CalcTable[[#This Row],[ETb]]</f>
        <v>#NAME?</v>
      </c>
      <c r="S6885" s="13" t="b">
        <f>INDEX(IRR_LIST,CalcTable[[#This Row],[Day of Week]]+1)</f>
        <v>0</v>
      </c>
      <c r="T6885" s="13">
        <f t="shared" ca="1" si="2154"/>
        <v>3.6</v>
      </c>
      <c r="U6885" s="13" t="b">
        <f ca="1">IF(CalcTable[[#This Row],[IrrPrecip]]&gt;=IC_MM,FALSE,TRUE)</f>
        <v>1</v>
      </c>
      <c r="V6885" s="13" t="b">
        <f t="shared" si="2155"/>
        <v>1</v>
      </c>
      <c r="W6885" s="13" t="e">
        <f ca="1">IF(AND(IRR_DRIP=FALSE,CalcTable[[#This Row],[IrrHours]]&lt;=0),FALSE,TRUE)</f>
        <v>#NAME?</v>
      </c>
      <c r="X6885" s="13" t="e">
        <f ca="1">AND(CalcTable[[#This Row],[IrrDay]],CalcTable[[#This Row],[IrrRain]],CalcTable[[#This Row],[IrrWarm]],CalcTable[[#This Row],[IrrWindy]])</f>
        <v>#NAME?</v>
      </c>
      <c r="Y6885" s="13" t="e">
        <f t="shared" ca="1" si="2156"/>
        <v>#NAME?</v>
      </c>
      <c r="Z6885" s="13" t="e">
        <f ca="1">CalcTable[[#This Row],[IrrHours]]/5</f>
        <v>#NAME?</v>
      </c>
      <c r="AA6885" s="13" t="e">
        <f ca="1">IF(CalcTable[[#This Row],[IrrFlag]]=FALSE,0,MAX(0,CalcTable[[#This Row],[VolRednWind]]*(FCAP*IRR_TARGET-CalcTable[[#This Row],[IWC]])))</f>
        <v>#NAME?</v>
      </c>
      <c r="AB6885" s="13" t="e">
        <f ca="1">CalcTable[[#This Row],[IWC]]+CalcTable[[#This Row],[Eff Precip]]+CalcTable[[#This Row],[IrrAmt]]-CalcTable[[#This Row],[AET]]</f>
        <v>#NAME?</v>
      </c>
      <c r="AC6885" s="13" t="e">
        <f ca="1">IF(CalcTable[[#This Row],[PWC]]&gt;FCAP,MIN(24*PERC,MIN(SAT,CalcTable[[#This Row],[PWC]])-FCAP),0)</f>
        <v>#NAME?</v>
      </c>
      <c r="AD6885" s="13" t="e">
        <f ca="1">IF(CalcTable[[#This Row],[PWC]]&gt;SAT,CalcTable[[#This Row],[PWC]]-SAT,0)</f>
        <v>#NAME?</v>
      </c>
      <c r="AE6885" s="13" t="e">
        <f ca="1">CalcTable[[#This Row],[PWC]]-CalcTable[[#This Row],[PercAmt]]-CalcTable[[#This Row],[Runoff]]</f>
        <v>#NAME?</v>
      </c>
      <c r="AF6885" s="13" t="e">
        <f ca="1">CalcTable[[#This Row],[IrrAmt]]/1000*CUR_IRR_AREA*10000/IRR_EFF</f>
        <v>#NAME?</v>
      </c>
      <c r="AG6885" s="147"/>
      <c r="AH6885" s="13"/>
      <c r="AI6885" s="50">
        <v>0</v>
      </c>
      <c r="AJ6885" s="50">
        <v>0</v>
      </c>
      <c r="AK6885" s="50">
        <v>5.4718343659734305</v>
      </c>
      <c r="AL6885" s="50">
        <v>0</v>
      </c>
      <c r="AM6885" s="50"/>
      <c r="AN6885" s="50"/>
      <c r="AO6885" s="50"/>
      <c r="AP6885" s="50"/>
      <c r="AQ6885" s="50"/>
      <c r="AR6885" s="50"/>
      <c r="AS6885" s="50"/>
      <c r="AT6885" s="50"/>
      <c r="AU6885" s="50"/>
      <c r="AV6885" s="50"/>
      <c r="AW6885" s="50"/>
      <c r="AX6885" s="50">
        <f t="shared" si="2167"/>
        <v>5.4718343659734305</v>
      </c>
      <c r="AY6885" s="50"/>
      <c r="AZ6885" s="50">
        <f t="shared" si="2157"/>
        <v>80.253570700943655</v>
      </c>
      <c r="BA6885" s="50">
        <f t="shared" si="2158"/>
        <v>123.56502155542117</v>
      </c>
      <c r="BB6885" s="50">
        <f t="shared" si="2159"/>
        <v>127.38662016022803</v>
      </c>
      <c r="BC6885" s="17">
        <f t="shared" si="2160"/>
        <v>20049</v>
      </c>
      <c r="BD6885" s="50">
        <f t="shared" si="2161"/>
        <v>5.4718343659734305</v>
      </c>
      <c r="BE6885" s="50">
        <f t="shared" si="2162"/>
        <v>80.253570700943655</v>
      </c>
      <c r="BF6885" s="50">
        <f t="shared" si="2168"/>
        <v>131.26929352490507</v>
      </c>
      <c r="BG6885" s="50"/>
      <c r="BH6885" s="17">
        <f t="shared" si="2163"/>
        <v>0</v>
      </c>
      <c r="BI6885" s="17">
        <f t="shared" si="2171"/>
        <v>6885</v>
      </c>
      <c r="BJ6885" s="17">
        <f t="shared" si="2169"/>
        <v>6885</v>
      </c>
      <c r="BK6885" s="150">
        <f t="shared" si="2170"/>
        <v>38241</v>
      </c>
      <c r="BL6885" s="50" t="e">
        <f t="shared" ca="1" si="2164"/>
        <v>#NAME?</v>
      </c>
      <c r="BM6885" s="50" t="e">
        <f t="shared" ca="1" si="2165"/>
        <v>#NAME?</v>
      </c>
      <c r="BN6885" s="50" t="e">
        <f t="shared" ca="1" si="2166"/>
        <v>#NAME?</v>
      </c>
    </row>
    <row r="6886" spans="1:66" x14ac:dyDescent="0.35">
      <c r="A6886" s="48">
        <v>38242</v>
      </c>
      <c r="B6886" s="17">
        <v>2004</v>
      </c>
      <c r="C6886" s="17">
        <v>9</v>
      </c>
      <c r="D6886" s="17">
        <v>256</v>
      </c>
      <c r="E6886" s="17">
        <v>12</v>
      </c>
      <c r="F6886" s="17">
        <v>1</v>
      </c>
      <c r="G6886" s="50">
        <v>5.8</v>
      </c>
      <c r="H6886" s="32">
        <v>2.0405828514212834</v>
      </c>
      <c r="I6886" s="50">
        <v>6.666666666666667</v>
      </c>
      <c r="J6886" s="13">
        <v>0.2</v>
      </c>
      <c r="K6886" s="13">
        <f t="shared" si="2152"/>
        <v>0.2</v>
      </c>
      <c r="L6886" s="13">
        <f t="shared" si="2153"/>
        <v>0</v>
      </c>
      <c r="M6886" s="13" t="e">
        <f ca="1">CalcTable[[#This Row],[IWC]]-AE6885</f>
        <v>#NAME?</v>
      </c>
      <c r="N6886" s="13" t="e">
        <f ca="1">IF(CalcTable[[#This Row],[Day of Year]]&lt;123,FCAP,AE6885)</f>
        <v>#NAME?</v>
      </c>
      <c r="O6886" s="17" t="e">
        <f ca="1">IF(IRR_DRIP,5,COUNTIF('IDET Wind Values'!C6870:G6870,"&lt;="&amp;IRR_MAXWIND))</f>
        <v>#NAME?</v>
      </c>
      <c r="P6886" s="13" t="e">
        <f ca="1">CalcTable[[#This Row],[ET_o]]*KL</f>
        <v>#NAME?</v>
      </c>
      <c r="Q6886" s="13" t="e">
        <f ca="1">IF(WILTPT&lt;=0,1,MAX(0,MIN(1,(CalcTable[[#This Row],[IWC]]-WILTPT)/(MAD-WILTPT))))</f>
        <v>#NAME?</v>
      </c>
      <c r="R6886" s="13" t="e">
        <f ca="1">CalcTable[[#This Row],[ETMult]]*CalcTable[[#This Row],[ETb]]</f>
        <v>#NAME?</v>
      </c>
      <c r="S6886" s="13" t="b">
        <f>INDEX(IRR_LIST,CalcTable[[#This Row],[Day of Week]]+1)</f>
        <v>1</v>
      </c>
      <c r="T6886" s="13">
        <f t="shared" ca="1" si="2154"/>
        <v>2.4</v>
      </c>
      <c r="U6886" s="13" t="b">
        <f ca="1">IF(CalcTable[[#This Row],[IrrPrecip]]&gt;=IC_MM,FALSE,TRUE)</f>
        <v>1</v>
      </c>
      <c r="V6886" s="13" t="b">
        <f t="shared" si="2155"/>
        <v>1</v>
      </c>
      <c r="W6886" s="13" t="e">
        <f ca="1">IF(AND(IRR_DRIP=FALSE,CalcTable[[#This Row],[IrrHours]]&lt;=0),FALSE,TRUE)</f>
        <v>#NAME?</v>
      </c>
      <c r="X6886" s="13" t="e">
        <f ca="1">AND(CalcTable[[#This Row],[IrrDay]],CalcTable[[#This Row],[IrrRain]],CalcTable[[#This Row],[IrrWarm]],CalcTable[[#This Row],[IrrWindy]])</f>
        <v>#NAME?</v>
      </c>
      <c r="Y6886" s="13" t="e">
        <f t="shared" ca="1" si="2156"/>
        <v>#NAME?</v>
      </c>
      <c r="Z6886" s="13" t="e">
        <f ca="1">CalcTable[[#This Row],[IrrHours]]/5</f>
        <v>#NAME?</v>
      </c>
      <c r="AA6886" s="13" t="e">
        <f ca="1">IF(CalcTable[[#This Row],[IrrFlag]]=FALSE,0,MAX(0,CalcTable[[#This Row],[VolRednWind]]*(FCAP*IRR_TARGET-CalcTable[[#This Row],[IWC]])))</f>
        <v>#NAME?</v>
      </c>
      <c r="AB6886" s="13" t="e">
        <f ca="1">CalcTable[[#This Row],[IWC]]+CalcTable[[#This Row],[Eff Precip]]+CalcTable[[#This Row],[IrrAmt]]-CalcTable[[#This Row],[AET]]</f>
        <v>#NAME?</v>
      </c>
      <c r="AC6886" s="13" t="e">
        <f ca="1">IF(CalcTable[[#This Row],[PWC]]&gt;FCAP,MIN(24*PERC,MIN(SAT,CalcTable[[#This Row],[PWC]])-FCAP),0)</f>
        <v>#NAME?</v>
      </c>
      <c r="AD6886" s="13" t="e">
        <f ca="1">IF(CalcTable[[#This Row],[PWC]]&gt;SAT,CalcTable[[#This Row],[PWC]]-SAT,0)</f>
        <v>#NAME?</v>
      </c>
      <c r="AE6886" s="13" t="e">
        <f ca="1">CalcTable[[#This Row],[PWC]]-CalcTable[[#This Row],[PercAmt]]-CalcTable[[#This Row],[Runoff]]</f>
        <v>#NAME?</v>
      </c>
      <c r="AF6886" s="13" t="e">
        <f ca="1">CalcTable[[#This Row],[IrrAmt]]/1000*CUR_IRR_AREA*10000/IRR_EFF</f>
        <v>#NAME?</v>
      </c>
      <c r="AG6886" s="147"/>
      <c r="AH6886" s="13"/>
      <c r="AI6886" s="50">
        <v>5.7085070151592214</v>
      </c>
      <c r="AJ6886" s="50">
        <v>7.7533070151592156</v>
      </c>
      <c r="AK6886" s="50">
        <v>0</v>
      </c>
      <c r="AL6886" s="50">
        <v>0</v>
      </c>
      <c r="AM6886" s="50"/>
      <c r="AN6886" s="50"/>
      <c r="AO6886" s="50"/>
      <c r="AP6886" s="50"/>
      <c r="AQ6886" s="50"/>
      <c r="AR6886" s="50"/>
      <c r="AS6886" s="50"/>
      <c r="AT6886" s="50"/>
      <c r="AU6886" s="50"/>
      <c r="AV6886" s="50"/>
      <c r="AW6886" s="50"/>
      <c r="AX6886" s="50">
        <f t="shared" si="2167"/>
        <v>13.461814030318436</v>
      </c>
      <c r="AY6886" s="50"/>
      <c r="AZ6886" s="50">
        <f t="shared" si="2157"/>
        <v>311.15510866700561</v>
      </c>
      <c r="BA6886" s="50">
        <f t="shared" si="2158"/>
        <v>504.07243290490158</v>
      </c>
      <c r="BB6886" s="50">
        <f t="shared" si="2159"/>
        <v>521.66627005890234</v>
      </c>
      <c r="BC6886" s="17">
        <f t="shared" si="2160"/>
        <v>20049</v>
      </c>
      <c r="BD6886" s="50">
        <f t="shared" si="2161"/>
        <v>13.461814030318436</v>
      </c>
      <c r="BE6886" s="50">
        <f t="shared" si="2162"/>
        <v>311.15510866700561</v>
      </c>
      <c r="BF6886" s="50">
        <f t="shared" si="2168"/>
        <v>508.95070380840531</v>
      </c>
      <c r="BG6886" s="50"/>
      <c r="BH6886" s="17">
        <f t="shared" si="2163"/>
        <v>0</v>
      </c>
      <c r="BI6886" s="17">
        <f t="shared" si="2171"/>
        <v>6886</v>
      </c>
      <c r="BJ6886" s="17">
        <f t="shared" si="2169"/>
        <v>6886</v>
      </c>
      <c r="BK6886" s="150">
        <f t="shared" si="2170"/>
        <v>38242</v>
      </c>
      <c r="BL6886" s="50" t="e">
        <f t="shared" ca="1" si="2164"/>
        <v>#NAME?</v>
      </c>
      <c r="BM6886" s="50" t="e">
        <f t="shared" ca="1" si="2165"/>
        <v>#NAME?</v>
      </c>
      <c r="BN6886" s="50" t="e">
        <f t="shared" ca="1" si="2166"/>
        <v>#NAME?</v>
      </c>
    </row>
    <row r="6887" spans="1:66" x14ac:dyDescent="0.35">
      <c r="A6887" s="48">
        <v>38243</v>
      </c>
      <c r="B6887" s="17">
        <v>2004</v>
      </c>
      <c r="C6887" s="17">
        <v>9</v>
      </c>
      <c r="D6887" s="17">
        <v>257</v>
      </c>
      <c r="E6887" s="17">
        <v>13</v>
      </c>
      <c r="F6887" s="17">
        <v>2</v>
      </c>
      <c r="G6887" s="50">
        <v>6.5</v>
      </c>
      <c r="H6887" s="32">
        <v>2.2443380260818842</v>
      </c>
      <c r="I6887" s="50">
        <v>8.1666666666666661</v>
      </c>
      <c r="J6887" s="13">
        <v>0</v>
      </c>
      <c r="K6887" s="13">
        <f t="shared" si="2152"/>
        <v>0</v>
      </c>
      <c r="L6887" s="13">
        <f t="shared" si="2153"/>
        <v>0</v>
      </c>
      <c r="M6887" s="13" t="e">
        <f ca="1">CalcTable[[#This Row],[IWC]]-AE6886</f>
        <v>#NAME?</v>
      </c>
      <c r="N6887" s="13" t="e">
        <f ca="1">IF(CalcTable[[#This Row],[Day of Year]]&lt;123,FCAP,AE6886)</f>
        <v>#NAME?</v>
      </c>
      <c r="O6887" s="17" t="e">
        <f ca="1">IF(IRR_DRIP,5,COUNTIF('IDET Wind Values'!C6871:G6871,"&lt;="&amp;IRR_MAXWIND))</f>
        <v>#NAME?</v>
      </c>
      <c r="P6887" s="13" t="e">
        <f ca="1">CalcTable[[#This Row],[ET_o]]*KL</f>
        <v>#NAME?</v>
      </c>
      <c r="Q6887" s="13" t="e">
        <f ca="1">IF(WILTPT&lt;=0,1,MAX(0,MIN(1,(CalcTable[[#This Row],[IWC]]-WILTPT)/(MAD-WILTPT))))</f>
        <v>#NAME?</v>
      </c>
      <c r="R6887" s="13" t="e">
        <f ca="1">CalcTable[[#This Row],[ETMult]]*CalcTable[[#This Row],[ETb]]</f>
        <v>#NAME?</v>
      </c>
      <c r="S6887" s="13" t="b">
        <f>INDEX(IRR_LIST,CalcTable[[#This Row],[Day of Week]]+1)</f>
        <v>0</v>
      </c>
      <c r="T6887" s="13">
        <f t="shared" ca="1" si="2154"/>
        <v>2.2000000000000002</v>
      </c>
      <c r="U6887" s="13" t="b">
        <f ca="1">IF(CalcTable[[#This Row],[IrrPrecip]]&gt;=IC_MM,FALSE,TRUE)</f>
        <v>1</v>
      </c>
      <c r="V6887" s="13" t="b">
        <f t="shared" si="2155"/>
        <v>1</v>
      </c>
      <c r="W6887" s="13" t="e">
        <f ca="1">IF(AND(IRR_DRIP=FALSE,CalcTable[[#This Row],[IrrHours]]&lt;=0),FALSE,TRUE)</f>
        <v>#NAME?</v>
      </c>
      <c r="X6887" s="13" t="e">
        <f ca="1">AND(CalcTable[[#This Row],[IrrDay]],CalcTable[[#This Row],[IrrRain]],CalcTable[[#This Row],[IrrWarm]],CalcTable[[#This Row],[IrrWindy]])</f>
        <v>#NAME?</v>
      </c>
      <c r="Y6887" s="13" t="e">
        <f t="shared" ca="1" si="2156"/>
        <v>#NAME?</v>
      </c>
      <c r="Z6887" s="13" t="e">
        <f ca="1">CalcTable[[#This Row],[IrrHours]]/5</f>
        <v>#NAME?</v>
      </c>
      <c r="AA6887" s="13" t="e">
        <f ca="1">IF(CalcTable[[#This Row],[IrrFlag]]=FALSE,0,MAX(0,CalcTable[[#This Row],[VolRednWind]]*(FCAP*IRR_TARGET-CalcTable[[#This Row],[IWC]])))</f>
        <v>#NAME?</v>
      </c>
      <c r="AB6887" s="13" t="e">
        <f ca="1">CalcTable[[#This Row],[IWC]]+CalcTable[[#This Row],[Eff Precip]]+CalcTable[[#This Row],[IrrAmt]]-CalcTable[[#This Row],[AET]]</f>
        <v>#NAME?</v>
      </c>
      <c r="AC6887" s="13" t="e">
        <f ca="1">IF(CalcTable[[#This Row],[PWC]]&gt;FCAP,MIN(24*PERC,MIN(SAT,CalcTable[[#This Row],[PWC]])-FCAP),0)</f>
        <v>#NAME?</v>
      </c>
      <c r="AD6887" s="13" t="e">
        <f ca="1">IF(CalcTable[[#This Row],[PWC]]&gt;SAT,CalcTable[[#This Row],[PWC]]-SAT,0)</f>
        <v>#NAME?</v>
      </c>
      <c r="AE6887" s="13" t="e">
        <f ca="1">CalcTable[[#This Row],[PWC]]-CalcTable[[#This Row],[PercAmt]]-CalcTable[[#This Row],[Runoff]]</f>
        <v>#NAME?</v>
      </c>
      <c r="AF6887" s="13" t="e">
        <f ca="1">CalcTable[[#This Row],[IrrAmt]]/1000*CUR_IRR_AREA*10000/IRR_EFF</f>
        <v>#NAME?</v>
      </c>
      <c r="AG6887" s="147"/>
      <c r="AH6887" s="13"/>
      <c r="AI6887" s="50">
        <v>0</v>
      </c>
      <c r="AJ6887" s="50">
        <v>0</v>
      </c>
      <c r="AK6887" s="50">
        <v>3.3878640771627149</v>
      </c>
      <c r="AL6887" s="50">
        <v>5.1468715049600391</v>
      </c>
      <c r="AM6887" s="50"/>
      <c r="AN6887" s="50"/>
      <c r="AO6887" s="50"/>
      <c r="AP6887" s="50"/>
      <c r="AQ6887" s="50"/>
      <c r="AR6887" s="50"/>
      <c r="AS6887" s="50"/>
      <c r="AT6887" s="50"/>
      <c r="AU6887" s="50"/>
      <c r="AV6887" s="50"/>
      <c r="AW6887" s="50"/>
      <c r="AX6887" s="50">
        <f t="shared" si="2167"/>
        <v>8.5347355821227531</v>
      </c>
      <c r="AY6887" s="50"/>
      <c r="AZ6887" s="50">
        <f t="shared" si="2157"/>
        <v>200.66357061054765</v>
      </c>
      <c r="BA6887" s="50">
        <f t="shared" si="2158"/>
        <v>308.95819601941463</v>
      </c>
      <c r="BB6887" s="50">
        <f t="shared" si="2159"/>
        <v>318.51360414372641</v>
      </c>
      <c r="BC6887" s="17">
        <f t="shared" si="2160"/>
        <v>20049</v>
      </c>
      <c r="BD6887" s="50">
        <f t="shared" si="2161"/>
        <v>8.5347355821227531</v>
      </c>
      <c r="BE6887" s="50">
        <f t="shared" si="2162"/>
        <v>200.66357061054765</v>
      </c>
      <c r="BF6887" s="50">
        <f t="shared" si="2168"/>
        <v>328.22172172735191</v>
      </c>
      <c r="BG6887" s="50"/>
      <c r="BH6887" s="17">
        <f t="shared" si="2163"/>
        <v>0</v>
      </c>
      <c r="BI6887" s="17">
        <f t="shared" si="2171"/>
        <v>6887</v>
      </c>
      <c r="BJ6887" s="17">
        <f t="shared" si="2169"/>
        <v>6887</v>
      </c>
      <c r="BK6887" s="150">
        <f t="shared" si="2170"/>
        <v>38243</v>
      </c>
      <c r="BL6887" s="50" t="e">
        <f t="shared" ca="1" si="2164"/>
        <v>#NAME?</v>
      </c>
      <c r="BM6887" s="50" t="e">
        <f t="shared" ca="1" si="2165"/>
        <v>#NAME?</v>
      </c>
      <c r="BN6887" s="50" t="e">
        <f t="shared" ca="1" si="2166"/>
        <v>#NAME?</v>
      </c>
    </row>
    <row r="6888" spans="1:66" x14ac:dyDescent="0.35">
      <c r="A6888" s="48">
        <v>38244</v>
      </c>
      <c r="B6888" s="17">
        <v>2004</v>
      </c>
      <c r="C6888" s="17">
        <v>9</v>
      </c>
      <c r="D6888" s="17">
        <v>258</v>
      </c>
      <c r="E6888" s="17">
        <v>14</v>
      </c>
      <c r="F6888" s="17">
        <v>3</v>
      </c>
      <c r="G6888" s="50">
        <v>4.0999999999999996</v>
      </c>
      <c r="H6888" s="32">
        <v>2.5404028475327034</v>
      </c>
      <c r="I6888" s="50">
        <v>6</v>
      </c>
      <c r="J6888" s="13">
        <v>4.4000000000000004</v>
      </c>
      <c r="K6888" s="13">
        <f t="shared" si="2152"/>
        <v>4.4000000000000004</v>
      </c>
      <c r="L6888" s="13">
        <f t="shared" si="2153"/>
        <v>0</v>
      </c>
      <c r="M6888" s="13" t="e">
        <f ca="1">CalcTable[[#This Row],[IWC]]-AE6887</f>
        <v>#NAME?</v>
      </c>
      <c r="N6888" s="13" t="e">
        <f ca="1">IF(CalcTable[[#This Row],[Day of Year]]&lt;123,FCAP,AE6887)</f>
        <v>#NAME?</v>
      </c>
      <c r="O6888" s="17" t="e">
        <f ca="1">IF(IRR_DRIP,5,COUNTIF('IDET Wind Values'!C6872:G6872,"&lt;="&amp;IRR_MAXWIND))</f>
        <v>#NAME?</v>
      </c>
      <c r="P6888" s="13" t="e">
        <f ca="1">CalcTable[[#This Row],[ET_o]]*KL</f>
        <v>#NAME?</v>
      </c>
      <c r="Q6888" s="13" t="e">
        <f ca="1">IF(WILTPT&lt;=0,1,MAX(0,MIN(1,(CalcTable[[#This Row],[IWC]]-WILTPT)/(MAD-WILTPT))))</f>
        <v>#NAME?</v>
      </c>
      <c r="R6888" s="13" t="e">
        <f ca="1">CalcTable[[#This Row],[ETMult]]*CalcTable[[#This Row],[ETb]]</f>
        <v>#NAME?</v>
      </c>
      <c r="S6888" s="13" t="b">
        <f>INDEX(IRR_LIST,CalcTable[[#This Row],[Day of Week]]+1)</f>
        <v>1</v>
      </c>
      <c r="T6888" s="13">
        <f t="shared" ca="1" si="2154"/>
        <v>0.2</v>
      </c>
      <c r="U6888" s="13" t="b">
        <f ca="1">IF(CalcTable[[#This Row],[IrrPrecip]]&gt;=IC_MM,FALSE,TRUE)</f>
        <v>1</v>
      </c>
      <c r="V6888" s="13" t="b">
        <f t="shared" si="2155"/>
        <v>0</v>
      </c>
      <c r="W6888" s="13" t="e">
        <f ca="1">IF(AND(IRR_DRIP=FALSE,CalcTable[[#This Row],[IrrHours]]&lt;=0),FALSE,TRUE)</f>
        <v>#NAME?</v>
      </c>
      <c r="X6888" s="13" t="e">
        <f ca="1">AND(CalcTable[[#This Row],[IrrDay]],CalcTable[[#This Row],[IrrRain]],CalcTable[[#This Row],[IrrWarm]],CalcTable[[#This Row],[IrrWindy]])</f>
        <v>#NAME?</v>
      </c>
      <c r="Y6888" s="13" t="e">
        <f t="shared" ca="1" si="2156"/>
        <v>#NAME?</v>
      </c>
      <c r="Z6888" s="13" t="e">
        <f ca="1">CalcTable[[#This Row],[IrrHours]]/5</f>
        <v>#NAME?</v>
      </c>
      <c r="AA6888" s="13" t="e">
        <f ca="1">IF(CalcTable[[#This Row],[IrrFlag]]=FALSE,0,MAX(0,CalcTable[[#This Row],[VolRednWind]]*(FCAP*IRR_TARGET-CalcTable[[#This Row],[IWC]])))</f>
        <v>#NAME?</v>
      </c>
      <c r="AB6888" s="13" t="e">
        <f ca="1">CalcTable[[#This Row],[IWC]]+CalcTable[[#This Row],[Eff Precip]]+CalcTable[[#This Row],[IrrAmt]]-CalcTable[[#This Row],[AET]]</f>
        <v>#NAME?</v>
      </c>
      <c r="AC6888" s="13" t="e">
        <f ca="1">IF(CalcTable[[#This Row],[PWC]]&gt;FCAP,MIN(24*PERC,MIN(SAT,CalcTable[[#This Row],[PWC]])-FCAP),0)</f>
        <v>#NAME?</v>
      </c>
      <c r="AD6888" s="13" t="e">
        <f ca="1">IF(CalcTable[[#This Row],[PWC]]&gt;SAT,CalcTable[[#This Row],[PWC]]-SAT,0)</f>
        <v>#NAME?</v>
      </c>
      <c r="AE6888" s="13" t="e">
        <f ca="1">CalcTable[[#This Row],[PWC]]-CalcTable[[#This Row],[PercAmt]]-CalcTable[[#This Row],[Runoff]]</f>
        <v>#NAME?</v>
      </c>
      <c r="AF6888" s="13" t="e">
        <f ca="1">CalcTable[[#This Row],[IrrAmt]]/1000*CUR_IRR_AREA*10000/IRR_EFF</f>
        <v>#NAME?</v>
      </c>
      <c r="AG6888" s="147"/>
      <c r="AH6888" s="13"/>
      <c r="AI6888" s="50">
        <v>0</v>
      </c>
      <c r="AJ6888" s="50">
        <v>0</v>
      </c>
      <c r="AK6888" s="50">
        <v>0</v>
      </c>
      <c r="AL6888" s="50">
        <v>0</v>
      </c>
      <c r="AM6888" s="50"/>
      <c r="AN6888" s="50"/>
      <c r="AO6888" s="50"/>
      <c r="AP6888" s="50"/>
      <c r="AQ6888" s="50"/>
      <c r="AR6888" s="50"/>
      <c r="AS6888" s="50"/>
      <c r="AT6888" s="50"/>
      <c r="AU6888" s="50"/>
      <c r="AV6888" s="50"/>
      <c r="AW6888" s="50"/>
      <c r="AX6888" s="50">
        <f t="shared" si="2167"/>
        <v>0</v>
      </c>
      <c r="AY6888" s="50"/>
      <c r="AZ6888" s="50">
        <f t="shared" si="2157"/>
        <v>0</v>
      </c>
      <c r="BA6888" s="50">
        <f t="shared" si="2158"/>
        <v>0</v>
      </c>
      <c r="BB6888" s="50">
        <f t="shared" si="2159"/>
        <v>0</v>
      </c>
      <c r="BC6888" s="17">
        <f t="shared" si="2160"/>
        <v>20049</v>
      </c>
      <c r="BD6888" s="50">
        <f t="shared" si="2161"/>
        <v>0</v>
      </c>
      <c r="BE6888" s="50">
        <f t="shared" si="2162"/>
        <v>0</v>
      </c>
      <c r="BF6888" s="50">
        <f t="shared" si="2168"/>
        <v>0</v>
      </c>
      <c r="BG6888" s="50"/>
      <c r="BH6888" s="17">
        <f t="shared" si="2163"/>
        <v>0</v>
      </c>
      <c r="BI6888" s="17">
        <f t="shared" si="2171"/>
        <v>6888</v>
      </c>
      <c r="BJ6888" s="17">
        <f t="shared" si="2169"/>
        <v>6888</v>
      </c>
      <c r="BK6888" s="150">
        <f t="shared" si="2170"/>
        <v>38244</v>
      </c>
      <c r="BL6888" s="50" t="e">
        <f t="shared" ca="1" si="2164"/>
        <v>#NAME?</v>
      </c>
      <c r="BM6888" s="50" t="e">
        <f t="shared" ca="1" si="2165"/>
        <v>#NAME?</v>
      </c>
      <c r="BN6888" s="50" t="e">
        <f t="shared" ca="1" si="2166"/>
        <v>#NAME?</v>
      </c>
    </row>
    <row r="6889" spans="1:66" x14ac:dyDescent="0.35">
      <c r="A6889" s="48">
        <v>38245</v>
      </c>
      <c r="B6889" s="17">
        <v>2004</v>
      </c>
      <c r="C6889" s="17">
        <v>9</v>
      </c>
      <c r="D6889" s="17">
        <v>259</v>
      </c>
      <c r="E6889" s="17">
        <v>15</v>
      </c>
      <c r="F6889" s="17">
        <v>4</v>
      </c>
      <c r="G6889" s="50">
        <v>2.2999999999999998</v>
      </c>
      <c r="H6889" s="32">
        <v>1.7476025565222031</v>
      </c>
      <c r="I6889" s="50">
        <v>2.8333333333333335</v>
      </c>
      <c r="J6889" s="13">
        <v>0</v>
      </c>
      <c r="K6889" s="13">
        <f t="shared" si="2152"/>
        <v>0</v>
      </c>
      <c r="L6889" s="13">
        <f t="shared" si="2153"/>
        <v>0</v>
      </c>
      <c r="M6889" s="13" t="e">
        <f ca="1">CalcTable[[#This Row],[IWC]]-AE6888</f>
        <v>#NAME?</v>
      </c>
      <c r="N6889" s="13" t="e">
        <f ca="1">IF(CalcTable[[#This Row],[Day of Year]]&lt;123,FCAP,AE6888)</f>
        <v>#NAME?</v>
      </c>
      <c r="O6889" s="17" t="e">
        <f ca="1">IF(IRR_DRIP,5,COUNTIF('IDET Wind Values'!C6873:G6873,"&lt;="&amp;IRR_MAXWIND))</f>
        <v>#NAME?</v>
      </c>
      <c r="P6889" s="13" t="e">
        <f ca="1">CalcTable[[#This Row],[ET_o]]*KL</f>
        <v>#NAME?</v>
      </c>
      <c r="Q6889" s="13" t="e">
        <f ca="1">IF(WILTPT&lt;=0,1,MAX(0,MIN(1,(CalcTable[[#This Row],[IWC]]-WILTPT)/(MAD-WILTPT))))</f>
        <v>#NAME?</v>
      </c>
      <c r="R6889" s="13" t="e">
        <f ca="1">CalcTable[[#This Row],[ETMult]]*CalcTable[[#This Row],[ETb]]</f>
        <v>#NAME?</v>
      </c>
      <c r="S6889" s="13" t="b">
        <f>INDEX(IRR_LIST,CalcTable[[#This Row],[Day of Week]]+1)</f>
        <v>0</v>
      </c>
      <c r="T6889" s="13">
        <f t="shared" ca="1" si="2154"/>
        <v>4.4000000000000004</v>
      </c>
      <c r="U6889" s="13" t="b">
        <f ca="1">IF(CalcTable[[#This Row],[IrrPrecip]]&gt;=IC_MM,FALSE,TRUE)</f>
        <v>1</v>
      </c>
      <c r="V6889" s="13" t="b">
        <f t="shared" si="2155"/>
        <v>0</v>
      </c>
      <c r="W6889" s="13" t="e">
        <f ca="1">IF(AND(IRR_DRIP=FALSE,CalcTable[[#This Row],[IrrHours]]&lt;=0),FALSE,TRUE)</f>
        <v>#NAME?</v>
      </c>
      <c r="X6889" s="13" t="e">
        <f ca="1">AND(CalcTable[[#This Row],[IrrDay]],CalcTable[[#This Row],[IrrRain]],CalcTable[[#This Row],[IrrWarm]],CalcTable[[#This Row],[IrrWindy]])</f>
        <v>#NAME?</v>
      </c>
      <c r="Y6889" s="13" t="e">
        <f t="shared" ca="1" si="2156"/>
        <v>#NAME?</v>
      </c>
      <c r="Z6889" s="13" t="e">
        <f ca="1">CalcTable[[#This Row],[IrrHours]]/5</f>
        <v>#NAME?</v>
      </c>
      <c r="AA6889" s="13" t="e">
        <f ca="1">IF(CalcTable[[#This Row],[IrrFlag]]=FALSE,0,MAX(0,CalcTable[[#This Row],[VolRednWind]]*(FCAP*IRR_TARGET-CalcTable[[#This Row],[IWC]])))</f>
        <v>#NAME?</v>
      </c>
      <c r="AB6889" s="13" t="e">
        <f ca="1">CalcTable[[#This Row],[IWC]]+CalcTable[[#This Row],[Eff Precip]]+CalcTable[[#This Row],[IrrAmt]]-CalcTable[[#This Row],[AET]]</f>
        <v>#NAME?</v>
      </c>
      <c r="AC6889" s="13" t="e">
        <f ca="1">IF(CalcTable[[#This Row],[PWC]]&gt;FCAP,MIN(24*PERC,MIN(SAT,CalcTable[[#This Row],[PWC]])-FCAP),0)</f>
        <v>#NAME?</v>
      </c>
      <c r="AD6889" s="13" t="e">
        <f ca="1">IF(CalcTable[[#This Row],[PWC]]&gt;SAT,CalcTable[[#This Row],[PWC]]-SAT,0)</f>
        <v>#NAME?</v>
      </c>
      <c r="AE6889" s="13" t="e">
        <f ca="1">CalcTable[[#This Row],[PWC]]-CalcTable[[#This Row],[PercAmt]]-CalcTable[[#This Row],[Runoff]]</f>
        <v>#NAME?</v>
      </c>
      <c r="AF6889" s="13" t="e">
        <f ca="1">CalcTable[[#This Row],[IrrAmt]]/1000*CUR_IRR_AREA*10000/IRR_EFF</f>
        <v>#NAME?</v>
      </c>
      <c r="AG6889" s="147"/>
      <c r="AH6889" s="13"/>
      <c r="AI6889" s="50">
        <v>0</v>
      </c>
      <c r="AJ6889" s="50">
        <v>0</v>
      </c>
      <c r="AK6889" s="50">
        <v>0</v>
      </c>
      <c r="AL6889" s="50">
        <v>0</v>
      </c>
      <c r="AM6889" s="50"/>
      <c r="AN6889" s="50"/>
      <c r="AO6889" s="50"/>
      <c r="AP6889" s="50"/>
      <c r="AQ6889" s="50"/>
      <c r="AR6889" s="50"/>
      <c r="AS6889" s="50"/>
      <c r="AT6889" s="50"/>
      <c r="AU6889" s="50"/>
      <c r="AV6889" s="50"/>
      <c r="AW6889" s="50"/>
      <c r="AX6889" s="50">
        <f t="shared" si="2167"/>
        <v>0</v>
      </c>
      <c r="AY6889" s="50"/>
      <c r="AZ6889" s="50">
        <f t="shared" si="2157"/>
        <v>0</v>
      </c>
      <c r="BA6889" s="50">
        <f t="shared" si="2158"/>
        <v>0</v>
      </c>
      <c r="BB6889" s="50">
        <f t="shared" si="2159"/>
        <v>0</v>
      </c>
      <c r="BC6889" s="17">
        <f t="shared" si="2160"/>
        <v>20049</v>
      </c>
      <c r="BD6889" s="50">
        <f t="shared" si="2161"/>
        <v>0</v>
      </c>
      <c r="BE6889" s="50">
        <f t="shared" si="2162"/>
        <v>0</v>
      </c>
      <c r="BF6889" s="50">
        <f t="shared" si="2168"/>
        <v>0</v>
      </c>
      <c r="BG6889" s="50"/>
      <c r="BH6889" s="17">
        <f t="shared" si="2163"/>
        <v>0</v>
      </c>
      <c r="BI6889" s="17">
        <f t="shared" si="2171"/>
        <v>6889</v>
      </c>
      <c r="BJ6889" s="17">
        <f t="shared" si="2169"/>
        <v>6889</v>
      </c>
      <c r="BK6889" s="150">
        <f t="shared" si="2170"/>
        <v>38245</v>
      </c>
      <c r="BL6889" s="50" t="e">
        <f t="shared" ca="1" si="2164"/>
        <v>#NAME?</v>
      </c>
      <c r="BM6889" s="50" t="e">
        <f t="shared" ca="1" si="2165"/>
        <v>#NAME?</v>
      </c>
      <c r="BN6889" s="50" t="e">
        <f t="shared" ca="1" si="2166"/>
        <v>#NAME?</v>
      </c>
    </row>
    <row r="6890" spans="1:66" x14ac:dyDescent="0.35">
      <c r="A6890" s="48">
        <v>38246</v>
      </c>
      <c r="B6890" s="17">
        <v>2004</v>
      </c>
      <c r="C6890" s="17">
        <v>9</v>
      </c>
      <c r="D6890" s="17">
        <v>260</v>
      </c>
      <c r="E6890" s="17">
        <v>16</v>
      </c>
      <c r="F6890" s="17">
        <v>5</v>
      </c>
      <c r="G6890" s="50">
        <v>1.3</v>
      </c>
      <c r="H6890" s="32">
        <v>1.6827144238648963</v>
      </c>
      <c r="I6890" s="50">
        <v>5.333333333333333</v>
      </c>
      <c r="J6890" s="13">
        <v>0</v>
      </c>
      <c r="K6890" s="13">
        <f t="shared" si="2152"/>
        <v>0</v>
      </c>
      <c r="L6890" s="13">
        <f t="shared" si="2153"/>
        <v>0</v>
      </c>
      <c r="M6890" s="13" t="e">
        <f ca="1">CalcTable[[#This Row],[IWC]]-AE6889</f>
        <v>#NAME?</v>
      </c>
      <c r="N6890" s="13" t="e">
        <f ca="1">IF(CalcTable[[#This Row],[Day of Year]]&lt;123,FCAP,AE6889)</f>
        <v>#NAME?</v>
      </c>
      <c r="O6890" s="17" t="e">
        <f ca="1">IF(IRR_DRIP,5,COUNTIF('IDET Wind Values'!C6874:G6874,"&lt;="&amp;IRR_MAXWIND))</f>
        <v>#NAME?</v>
      </c>
      <c r="P6890" s="13" t="e">
        <f ca="1">CalcTable[[#This Row],[ET_o]]*KL</f>
        <v>#NAME?</v>
      </c>
      <c r="Q6890" s="13" t="e">
        <f ca="1">IF(WILTPT&lt;=0,1,MAX(0,MIN(1,(CalcTable[[#This Row],[IWC]]-WILTPT)/(MAD-WILTPT))))</f>
        <v>#NAME?</v>
      </c>
      <c r="R6890" s="13" t="e">
        <f ca="1">CalcTable[[#This Row],[ETMult]]*CalcTable[[#This Row],[ETb]]</f>
        <v>#NAME?</v>
      </c>
      <c r="S6890" s="13" t="b">
        <f>INDEX(IRR_LIST,CalcTable[[#This Row],[Day of Week]]+1)</f>
        <v>1</v>
      </c>
      <c r="T6890" s="13">
        <f t="shared" ca="1" si="2154"/>
        <v>4.4000000000000004</v>
      </c>
      <c r="U6890" s="13" t="b">
        <f ca="1">IF(CalcTable[[#This Row],[IrrPrecip]]&gt;=IC_MM,FALSE,TRUE)</f>
        <v>1</v>
      </c>
      <c r="V6890" s="13" t="b">
        <f t="shared" si="2155"/>
        <v>1</v>
      </c>
      <c r="W6890" s="13" t="e">
        <f ca="1">IF(AND(IRR_DRIP=FALSE,CalcTable[[#This Row],[IrrHours]]&lt;=0),FALSE,TRUE)</f>
        <v>#NAME?</v>
      </c>
      <c r="X6890" s="13" t="e">
        <f ca="1">AND(CalcTable[[#This Row],[IrrDay]],CalcTable[[#This Row],[IrrRain]],CalcTable[[#This Row],[IrrWarm]],CalcTable[[#This Row],[IrrWindy]])</f>
        <v>#NAME?</v>
      </c>
      <c r="Y6890" s="13" t="e">
        <f t="shared" ca="1" si="2156"/>
        <v>#NAME?</v>
      </c>
      <c r="Z6890" s="13" t="e">
        <f ca="1">CalcTable[[#This Row],[IrrHours]]/5</f>
        <v>#NAME?</v>
      </c>
      <c r="AA6890" s="13" t="e">
        <f ca="1">IF(CalcTable[[#This Row],[IrrFlag]]=FALSE,0,MAX(0,CalcTable[[#This Row],[VolRednWind]]*(FCAP*IRR_TARGET-CalcTable[[#This Row],[IWC]])))</f>
        <v>#NAME?</v>
      </c>
      <c r="AB6890" s="13" t="e">
        <f ca="1">CalcTable[[#This Row],[IWC]]+CalcTable[[#This Row],[Eff Precip]]+CalcTable[[#This Row],[IrrAmt]]-CalcTable[[#This Row],[AET]]</f>
        <v>#NAME?</v>
      </c>
      <c r="AC6890" s="13" t="e">
        <f ca="1">IF(CalcTable[[#This Row],[PWC]]&gt;FCAP,MIN(24*PERC,MIN(SAT,CalcTable[[#This Row],[PWC]])-FCAP),0)</f>
        <v>#NAME?</v>
      </c>
      <c r="AD6890" s="13" t="e">
        <f ca="1">IF(CalcTable[[#This Row],[PWC]]&gt;SAT,CalcTable[[#This Row],[PWC]]-SAT,0)</f>
        <v>#NAME?</v>
      </c>
      <c r="AE6890" s="13" t="e">
        <f ca="1">CalcTable[[#This Row],[PWC]]-CalcTable[[#This Row],[PercAmt]]-CalcTable[[#This Row],[Runoff]]</f>
        <v>#NAME?</v>
      </c>
      <c r="AF6890" s="13" t="e">
        <f ca="1">CalcTable[[#This Row],[IrrAmt]]/1000*CUR_IRR_AREA*10000/IRR_EFF</f>
        <v>#NAME?</v>
      </c>
      <c r="AG6890" s="147"/>
      <c r="AH6890" s="13"/>
      <c r="AI6890" s="50">
        <v>7.8453757924241021</v>
      </c>
      <c r="AJ6890" s="50">
        <v>9.1109123208766167</v>
      </c>
      <c r="AK6890" s="50">
        <v>0</v>
      </c>
      <c r="AL6890" s="50">
        <v>0</v>
      </c>
      <c r="AM6890" s="50"/>
      <c r="AN6890" s="50"/>
      <c r="AO6890" s="50"/>
      <c r="AP6890" s="50"/>
      <c r="AQ6890" s="50"/>
      <c r="AR6890" s="50"/>
      <c r="AS6890" s="50"/>
      <c r="AT6890" s="50"/>
      <c r="AU6890" s="50"/>
      <c r="AV6890" s="50"/>
      <c r="AW6890" s="50"/>
      <c r="AX6890" s="50">
        <f t="shared" si="2167"/>
        <v>16.956288113300719</v>
      </c>
      <c r="AY6890" s="50"/>
      <c r="AZ6890" s="50">
        <f t="shared" si="2157"/>
        <v>382.31893970126765</v>
      </c>
      <c r="BA6890" s="50">
        <f t="shared" si="2158"/>
        <v>618.01830462809858</v>
      </c>
      <c r="BB6890" s="50">
        <f t="shared" si="2159"/>
        <v>639.48713604340981</v>
      </c>
      <c r="BC6890" s="17">
        <f t="shared" si="2160"/>
        <v>20049</v>
      </c>
      <c r="BD6890" s="50">
        <f t="shared" si="2161"/>
        <v>16.956288113300719</v>
      </c>
      <c r="BE6890" s="50">
        <f t="shared" si="2162"/>
        <v>382.31893970126765</v>
      </c>
      <c r="BF6890" s="50">
        <f t="shared" si="2168"/>
        <v>625.35207689127856</v>
      </c>
      <c r="BG6890" s="50"/>
      <c r="BH6890" s="17">
        <f t="shared" si="2163"/>
        <v>0</v>
      </c>
      <c r="BI6890" s="17">
        <f t="shared" si="2171"/>
        <v>6890</v>
      </c>
      <c r="BJ6890" s="17">
        <f t="shared" si="2169"/>
        <v>6890</v>
      </c>
      <c r="BK6890" s="150">
        <f t="shared" si="2170"/>
        <v>38246</v>
      </c>
      <c r="BL6890" s="50" t="e">
        <f t="shared" ca="1" si="2164"/>
        <v>#NAME?</v>
      </c>
      <c r="BM6890" s="50" t="e">
        <f t="shared" ca="1" si="2165"/>
        <v>#NAME?</v>
      </c>
      <c r="BN6890" s="50" t="e">
        <f t="shared" ca="1" si="2166"/>
        <v>#NAME?</v>
      </c>
    </row>
    <row r="6891" spans="1:66" x14ac:dyDescent="0.35">
      <c r="A6891" s="48">
        <v>38247</v>
      </c>
      <c r="B6891" s="17">
        <v>2004</v>
      </c>
      <c r="C6891" s="17">
        <v>9</v>
      </c>
      <c r="D6891" s="17">
        <v>261</v>
      </c>
      <c r="E6891" s="17">
        <v>17</v>
      </c>
      <c r="F6891" s="17">
        <v>6</v>
      </c>
      <c r="G6891" s="50">
        <v>4.2</v>
      </c>
      <c r="H6891" s="32">
        <v>2.9016012395943056</v>
      </c>
      <c r="I6891" s="50">
        <v>6.333333333333333</v>
      </c>
      <c r="J6891" s="13">
        <v>0</v>
      </c>
      <c r="K6891" s="13">
        <f t="shared" si="2152"/>
        <v>0</v>
      </c>
      <c r="L6891" s="13">
        <f t="shared" si="2153"/>
        <v>0</v>
      </c>
      <c r="M6891" s="13" t="e">
        <f ca="1">CalcTable[[#This Row],[IWC]]-AE6890</f>
        <v>#NAME?</v>
      </c>
      <c r="N6891" s="13" t="e">
        <f ca="1">IF(CalcTable[[#This Row],[Day of Year]]&lt;123,FCAP,AE6890)</f>
        <v>#NAME?</v>
      </c>
      <c r="O6891" s="17" t="e">
        <f ca="1">IF(IRR_DRIP,5,COUNTIF('IDET Wind Values'!C6875:G6875,"&lt;="&amp;IRR_MAXWIND))</f>
        <v>#NAME?</v>
      </c>
      <c r="P6891" s="13" t="e">
        <f ca="1">CalcTable[[#This Row],[ET_o]]*KL</f>
        <v>#NAME?</v>
      </c>
      <c r="Q6891" s="13" t="e">
        <f ca="1">IF(WILTPT&lt;=0,1,MAX(0,MIN(1,(CalcTable[[#This Row],[IWC]]-WILTPT)/(MAD-WILTPT))))</f>
        <v>#NAME?</v>
      </c>
      <c r="R6891" s="13" t="e">
        <f ca="1">CalcTable[[#This Row],[ETMult]]*CalcTable[[#This Row],[ETb]]</f>
        <v>#NAME?</v>
      </c>
      <c r="S6891" s="13" t="b">
        <f>INDEX(IRR_LIST,CalcTable[[#This Row],[Day of Week]]+1)</f>
        <v>0</v>
      </c>
      <c r="T6891" s="13">
        <f t="shared" ca="1" si="2154"/>
        <v>0</v>
      </c>
      <c r="U6891" s="13" t="b">
        <f ca="1">IF(CalcTable[[#This Row],[IrrPrecip]]&gt;=IC_MM,FALSE,TRUE)</f>
        <v>1</v>
      </c>
      <c r="V6891" s="13" t="b">
        <f t="shared" si="2155"/>
        <v>1</v>
      </c>
      <c r="W6891" s="13" t="e">
        <f ca="1">IF(AND(IRR_DRIP=FALSE,CalcTable[[#This Row],[IrrHours]]&lt;=0),FALSE,TRUE)</f>
        <v>#NAME?</v>
      </c>
      <c r="X6891" s="13" t="e">
        <f ca="1">AND(CalcTable[[#This Row],[IrrDay]],CalcTable[[#This Row],[IrrRain]],CalcTable[[#This Row],[IrrWarm]],CalcTable[[#This Row],[IrrWindy]])</f>
        <v>#NAME?</v>
      </c>
      <c r="Y6891" s="13" t="e">
        <f t="shared" ca="1" si="2156"/>
        <v>#NAME?</v>
      </c>
      <c r="Z6891" s="13" t="e">
        <f ca="1">CalcTable[[#This Row],[IrrHours]]/5</f>
        <v>#NAME?</v>
      </c>
      <c r="AA6891" s="13" t="e">
        <f ca="1">IF(CalcTable[[#This Row],[IrrFlag]]=FALSE,0,MAX(0,CalcTable[[#This Row],[VolRednWind]]*(FCAP*IRR_TARGET-CalcTable[[#This Row],[IWC]])))</f>
        <v>#NAME?</v>
      </c>
      <c r="AB6891" s="13" t="e">
        <f ca="1">CalcTable[[#This Row],[IWC]]+CalcTable[[#This Row],[Eff Precip]]+CalcTable[[#This Row],[IrrAmt]]-CalcTable[[#This Row],[AET]]</f>
        <v>#NAME?</v>
      </c>
      <c r="AC6891" s="13" t="e">
        <f ca="1">IF(CalcTable[[#This Row],[PWC]]&gt;FCAP,MIN(24*PERC,MIN(SAT,CalcTable[[#This Row],[PWC]])-FCAP),0)</f>
        <v>#NAME?</v>
      </c>
      <c r="AD6891" s="13" t="e">
        <f ca="1">IF(CalcTable[[#This Row],[PWC]]&gt;SAT,CalcTable[[#This Row],[PWC]]-SAT,0)</f>
        <v>#NAME?</v>
      </c>
      <c r="AE6891" s="13" t="e">
        <f ca="1">CalcTable[[#This Row],[PWC]]-CalcTable[[#This Row],[PercAmt]]-CalcTable[[#This Row],[Runoff]]</f>
        <v>#NAME?</v>
      </c>
      <c r="AF6891" s="13" t="e">
        <f ca="1">CalcTable[[#This Row],[IrrAmt]]/1000*CUR_IRR_AREA*10000/IRR_EFF</f>
        <v>#NAME?</v>
      </c>
      <c r="AG6891" s="147"/>
      <c r="AH6891" s="13"/>
      <c r="AI6891" s="50">
        <v>0</v>
      </c>
      <c r="AJ6891" s="50">
        <v>0</v>
      </c>
      <c r="AK6891" s="50">
        <v>0</v>
      </c>
      <c r="AL6891" s="50">
        <v>5.5638959053558956</v>
      </c>
      <c r="AM6891" s="50"/>
      <c r="AN6891" s="50"/>
      <c r="AO6891" s="50"/>
      <c r="AP6891" s="50"/>
      <c r="AQ6891" s="50"/>
      <c r="AR6891" s="50"/>
      <c r="AS6891" s="50"/>
      <c r="AT6891" s="50"/>
      <c r="AU6891" s="50"/>
      <c r="AV6891" s="50"/>
      <c r="AW6891" s="50"/>
      <c r="AX6891" s="50">
        <f t="shared" si="2167"/>
        <v>5.5638959053558956</v>
      </c>
      <c r="AY6891" s="50"/>
      <c r="AZ6891" s="50">
        <f t="shared" si="2157"/>
        <v>163.20761322377294</v>
      </c>
      <c r="BA6891" s="50">
        <f t="shared" si="2158"/>
        <v>251.28791242390437</v>
      </c>
      <c r="BB6891" s="50">
        <f t="shared" si="2159"/>
        <v>259.05970352979836</v>
      </c>
      <c r="BC6891" s="17">
        <f t="shared" si="2160"/>
        <v>20049</v>
      </c>
      <c r="BD6891" s="50">
        <f t="shared" si="2161"/>
        <v>5.5638959053558956</v>
      </c>
      <c r="BE6891" s="50">
        <f t="shared" si="2162"/>
        <v>163.20761322377294</v>
      </c>
      <c r="BF6891" s="50">
        <f t="shared" si="2168"/>
        <v>266.95569927480761</v>
      </c>
      <c r="BG6891" s="50"/>
      <c r="BH6891" s="17">
        <f t="shared" si="2163"/>
        <v>0</v>
      </c>
      <c r="BI6891" s="17">
        <f t="shared" si="2171"/>
        <v>6891</v>
      </c>
      <c r="BJ6891" s="17">
        <f t="shared" si="2169"/>
        <v>6891</v>
      </c>
      <c r="BK6891" s="150">
        <f t="shared" si="2170"/>
        <v>38247</v>
      </c>
      <c r="BL6891" s="50" t="e">
        <f t="shared" ca="1" si="2164"/>
        <v>#NAME?</v>
      </c>
      <c r="BM6891" s="50" t="e">
        <f t="shared" ca="1" si="2165"/>
        <v>#NAME?</v>
      </c>
      <c r="BN6891" s="50" t="e">
        <f t="shared" ca="1" si="2166"/>
        <v>#NAME?</v>
      </c>
    </row>
    <row r="6892" spans="1:66" x14ac:dyDescent="0.35">
      <c r="A6892" s="48">
        <v>38248</v>
      </c>
      <c r="B6892" s="17">
        <v>2004</v>
      </c>
      <c r="C6892" s="17">
        <v>9</v>
      </c>
      <c r="D6892" s="17">
        <v>262</v>
      </c>
      <c r="E6892" s="17">
        <v>18</v>
      </c>
      <c r="F6892" s="17">
        <v>7</v>
      </c>
      <c r="G6892" s="50">
        <v>5.6</v>
      </c>
      <c r="H6892" s="32">
        <v>1.4327170228386197</v>
      </c>
      <c r="I6892" s="50">
        <v>9.1666666666666661</v>
      </c>
      <c r="J6892" s="13">
        <v>0</v>
      </c>
      <c r="K6892" s="13">
        <f t="shared" si="2152"/>
        <v>0</v>
      </c>
      <c r="L6892" s="13">
        <f t="shared" si="2153"/>
        <v>0</v>
      </c>
      <c r="M6892" s="13" t="e">
        <f ca="1">CalcTable[[#This Row],[IWC]]-AE6891</f>
        <v>#NAME?</v>
      </c>
      <c r="N6892" s="13" t="e">
        <f ca="1">IF(CalcTable[[#This Row],[Day of Year]]&lt;123,FCAP,AE6891)</f>
        <v>#NAME?</v>
      </c>
      <c r="O6892" s="17" t="e">
        <f ca="1">IF(IRR_DRIP,5,COUNTIF('IDET Wind Values'!C6876:G6876,"&lt;="&amp;IRR_MAXWIND))</f>
        <v>#NAME?</v>
      </c>
      <c r="P6892" s="13" t="e">
        <f ca="1">CalcTable[[#This Row],[ET_o]]*KL</f>
        <v>#NAME?</v>
      </c>
      <c r="Q6892" s="13" t="e">
        <f ca="1">IF(WILTPT&lt;=0,1,MAX(0,MIN(1,(CalcTable[[#This Row],[IWC]]-WILTPT)/(MAD-WILTPT))))</f>
        <v>#NAME?</v>
      </c>
      <c r="R6892" s="13" t="e">
        <f ca="1">CalcTable[[#This Row],[ETMult]]*CalcTable[[#This Row],[ETb]]</f>
        <v>#NAME?</v>
      </c>
      <c r="S6892" s="13" t="b">
        <f>INDEX(IRR_LIST,CalcTable[[#This Row],[Day of Week]]+1)</f>
        <v>0</v>
      </c>
      <c r="T6892" s="13">
        <f t="shared" ca="1" si="2154"/>
        <v>0</v>
      </c>
      <c r="U6892" s="13" t="b">
        <f ca="1">IF(CalcTable[[#This Row],[IrrPrecip]]&gt;=IC_MM,FALSE,TRUE)</f>
        <v>1</v>
      </c>
      <c r="V6892" s="13" t="b">
        <f t="shared" si="2155"/>
        <v>0</v>
      </c>
      <c r="W6892" s="13" t="e">
        <f ca="1">IF(AND(IRR_DRIP=FALSE,CalcTable[[#This Row],[IrrHours]]&lt;=0),FALSE,TRUE)</f>
        <v>#NAME?</v>
      </c>
      <c r="X6892" s="13" t="e">
        <f ca="1">AND(CalcTable[[#This Row],[IrrDay]],CalcTable[[#This Row],[IrrRain]],CalcTable[[#This Row],[IrrWarm]],CalcTable[[#This Row],[IrrWindy]])</f>
        <v>#NAME?</v>
      </c>
      <c r="Y6892" s="13" t="e">
        <f t="shared" ca="1" si="2156"/>
        <v>#NAME?</v>
      </c>
      <c r="Z6892" s="13" t="e">
        <f ca="1">CalcTable[[#This Row],[IrrHours]]/5</f>
        <v>#NAME?</v>
      </c>
      <c r="AA6892" s="13" t="e">
        <f ca="1">IF(CalcTable[[#This Row],[IrrFlag]]=FALSE,0,MAX(0,CalcTable[[#This Row],[VolRednWind]]*(FCAP*IRR_TARGET-CalcTable[[#This Row],[IWC]])))</f>
        <v>#NAME?</v>
      </c>
      <c r="AB6892" s="13" t="e">
        <f ca="1">CalcTable[[#This Row],[IWC]]+CalcTable[[#This Row],[Eff Precip]]+CalcTable[[#This Row],[IrrAmt]]-CalcTable[[#This Row],[AET]]</f>
        <v>#NAME?</v>
      </c>
      <c r="AC6892" s="13" t="e">
        <f ca="1">IF(CalcTable[[#This Row],[PWC]]&gt;FCAP,MIN(24*PERC,MIN(SAT,CalcTable[[#This Row],[PWC]])-FCAP),0)</f>
        <v>#NAME?</v>
      </c>
      <c r="AD6892" s="13" t="e">
        <f ca="1">IF(CalcTable[[#This Row],[PWC]]&gt;SAT,CalcTable[[#This Row],[PWC]]-SAT,0)</f>
        <v>#NAME?</v>
      </c>
      <c r="AE6892" s="13" t="e">
        <f ca="1">CalcTable[[#This Row],[PWC]]-CalcTable[[#This Row],[PercAmt]]-CalcTable[[#This Row],[Runoff]]</f>
        <v>#NAME?</v>
      </c>
      <c r="AF6892" s="13" t="e">
        <f ca="1">CalcTable[[#This Row],[IrrAmt]]/1000*CUR_IRR_AREA*10000/IRR_EFF</f>
        <v>#NAME?</v>
      </c>
      <c r="AG6892" s="147"/>
      <c r="AH6892" s="13"/>
      <c r="AI6892" s="50">
        <v>0</v>
      </c>
      <c r="AJ6892" s="50">
        <v>0</v>
      </c>
      <c r="AK6892" s="50">
        <v>0</v>
      </c>
      <c r="AL6892" s="50">
        <v>0</v>
      </c>
      <c r="AM6892" s="50"/>
      <c r="AN6892" s="50"/>
      <c r="AO6892" s="50"/>
      <c r="AP6892" s="50"/>
      <c r="AQ6892" s="50"/>
      <c r="AR6892" s="50"/>
      <c r="AS6892" s="50"/>
      <c r="AT6892" s="50"/>
      <c r="AU6892" s="50"/>
      <c r="AV6892" s="50"/>
      <c r="AW6892" s="50"/>
      <c r="AX6892" s="50">
        <f t="shared" si="2167"/>
        <v>0</v>
      </c>
      <c r="AY6892" s="50"/>
      <c r="AZ6892" s="50">
        <f t="shared" si="2157"/>
        <v>0</v>
      </c>
      <c r="BA6892" s="50">
        <f t="shared" si="2158"/>
        <v>0</v>
      </c>
      <c r="BB6892" s="50">
        <f t="shared" si="2159"/>
        <v>0</v>
      </c>
      <c r="BC6892" s="17">
        <f t="shared" si="2160"/>
        <v>20049</v>
      </c>
      <c r="BD6892" s="50">
        <f t="shared" si="2161"/>
        <v>0</v>
      </c>
      <c r="BE6892" s="50">
        <f t="shared" si="2162"/>
        <v>0</v>
      </c>
      <c r="BF6892" s="50">
        <f t="shared" si="2168"/>
        <v>0</v>
      </c>
      <c r="BG6892" s="50"/>
      <c r="BH6892" s="17">
        <f t="shared" si="2163"/>
        <v>0</v>
      </c>
      <c r="BI6892" s="17">
        <f t="shared" si="2171"/>
        <v>6892</v>
      </c>
      <c r="BJ6892" s="17">
        <f t="shared" si="2169"/>
        <v>6892</v>
      </c>
      <c r="BK6892" s="150">
        <f t="shared" si="2170"/>
        <v>38248</v>
      </c>
      <c r="BL6892" s="50" t="e">
        <f t="shared" ca="1" si="2164"/>
        <v>#NAME?</v>
      </c>
      <c r="BM6892" s="50" t="e">
        <f t="shared" ca="1" si="2165"/>
        <v>#NAME?</v>
      </c>
      <c r="BN6892" s="50" t="e">
        <f t="shared" ca="1" si="2166"/>
        <v>#NAME?</v>
      </c>
    </row>
    <row r="6893" spans="1:66" x14ac:dyDescent="0.35">
      <c r="A6893" s="48">
        <v>38249</v>
      </c>
      <c r="B6893" s="17">
        <v>2004</v>
      </c>
      <c r="C6893" s="17">
        <v>9</v>
      </c>
      <c r="D6893" s="17">
        <v>263</v>
      </c>
      <c r="E6893" s="17">
        <v>19</v>
      </c>
      <c r="F6893" s="17">
        <v>1</v>
      </c>
      <c r="G6893" s="50">
        <v>-0.6</v>
      </c>
      <c r="H6893" s="32">
        <v>1.6669365045186089</v>
      </c>
      <c r="I6893" s="50">
        <v>6.666666666666667</v>
      </c>
      <c r="J6893" s="13">
        <v>0</v>
      </c>
      <c r="K6893" s="13">
        <f t="shared" si="2152"/>
        <v>0</v>
      </c>
      <c r="L6893" s="13">
        <f t="shared" si="2153"/>
        <v>0</v>
      </c>
      <c r="M6893" s="13" t="e">
        <f ca="1">CalcTable[[#This Row],[IWC]]-AE6892</f>
        <v>#NAME?</v>
      </c>
      <c r="N6893" s="13" t="e">
        <f ca="1">IF(CalcTable[[#This Row],[Day of Year]]&lt;123,FCAP,AE6892)</f>
        <v>#NAME?</v>
      </c>
      <c r="O6893" s="17" t="e">
        <f ca="1">IF(IRR_DRIP,5,COUNTIF('IDET Wind Values'!C6877:G6877,"&lt;="&amp;IRR_MAXWIND))</f>
        <v>#NAME?</v>
      </c>
      <c r="P6893" s="13" t="e">
        <f ca="1">CalcTable[[#This Row],[ET_o]]*KL</f>
        <v>#NAME?</v>
      </c>
      <c r="Q6893" s="13" t="e">
        <f ca="1">IF(WILTPT&lt;=0,1,MAX(0,MIN(1,(CalcTable[[#This Row],[IWC]]-WILTPT)/(MAD-WILTPT))))</f>
        <v>#NAME?</v>
      </c>
      <c r="R6893" s="13" t="e">
        <f ca="1">CalcTable[[#This Row],[ETMult]]*CalcTable[[#This Row],[ETb]]</f>
        <v>#NAME?</v>
      </c>
      <c r="S6893" s="13" t="b">
        <f>INDEX(IRR_LIST,CalcTable[[#This Row],[Day of Week]]+1)</f>
        <v>1</v>
      </c>
      <c r="T6893" s="13">
        <f t="shared" ca="1" si="2154"/>
        <v>0</v>
      </c>
      <c r="U6893" s="13" t="b">
        <f ca="1">IF(CalcTable[[#This Row],[IrrPrecip]]&gt;=IC_MM,FALSE,TRUE)</f>
        <v>1</v>
      </c>
      <c r="V6893" s="13" t="b">
        <f t="shared" si="2155"/>
        <v>0</v>
      </c>
      <c r="W6893" s="13" t="e">
        <f ca="1">IF(AND(IRR_DRIP=FALSE,CalcTable[[#This Row],[IrrHours]]&lt;=0),FALSE,TRUE)</f>
        <v>#NAME?</v>
      </c>
      <c r="X6893" s="13" t="e">
        <f ca="1">AND(CalcTable[[#This Row],[IrrDay]],CalcTable[[#This Row],[IrrRain]],CalcTable[[#This Row],[IrrWarm]],CalcTable[[#This Row],[IrrWindy]])</f>
        <v>#NAME?</v>
      </c>
      <c r="Y6893" s="13" t="e">
        <f t="shared" ca="1" si="2156"/>
        <v>#NAME?</v>
      </c>
      <c r="Z6893" s="13" t="e">
        <f ca="1">CalcTable[[#This Row],[IrrHours]]/5</f>
        <v>#NAME?</v>
      </c>
      <c r="AA6893" s="13" t="e">
        <f ca="1">IF(CalcTable[[#This Row],[IrrFlag]]=FALSE,0,MAX(0,CalcTable[[#This Row],[VolRednWind]]*(FCAP*IRR_TARGET-CalcTable[[#This Row],[IWC]])))</f>
        <v>#NAME?</v>
      </c>
      <c r="AB6893" s="13" t="e">
        <f ca="1">CalcTable[[#This Row],[IWC]]+CalcTable[[#This Row],[Eff Precip]]+CalcTable[[#This Row],[IrrAmt]]-CalcTable[[#This Row],[AET]]</f>
        <v>#NAME?</v>
      </c>
      <c r="AC6893" s="13" t="e">
        <f ca="1">IF(CalcTable[[#This Row],[PWC]]&gt;FCAP,MIN(24*PERC,MIN(SAT,CalcTable[[#This Row],[PWC]])-FCAP),0)</f>
        <v>#NAME?</v>
      </c>
      <c r="AD6893" s="13" t="e">
        <f ca="1">IF(CalcTable[[#This Row],[PWC]]&gt;SAT,CalcTable[[#This Row],[PWC]]-SAT,0)</f>
        <v>#NAME?</v>
      </c>
      <c r="AE6893" s="13" t="e">
        <f ca="1">CalcTable[[#This Row],[PWC]]-CalcTable[[#This Row],[PercAmt]]-CalcTable[[#This Row],[Runoff]]</f>
        <v>#NAME?</v>
      </c>
      <c r="AF6893" s="13" t="e">
        <f ca="1">CalcTable[[#This Row],[IrrAmt]]/1000*CUR_IRR_AREA*10000/IRR_EFF</f>
        <v>#NAME?</v>
      </c>
      <c r="AG6893" s="147"/>
      <c r="AH6893" s="13"/>
      <c r="AI6893" s="50">
        <v>0</v>
      </c>
      <c r="AJ6893" s="50">
        <v>0</v>
      </c>
      <c r="AK6893" s="50">
        <v>0</v>
      </c>
      <c r="AL6893" s="50">
        <v>0</v>
      </c>
      <c r="AM6893" s="50"/>
      <c r="AN6893" s="50"/>
      <c r="AO6893" s="50"/>
      <c r="AP6893" s="50"/>
      <c r="AQ6893" s="50"/>
      <c r="AR6893" s="50"/>
      <c r="AS6893" s="50"/>
      <c r="AT6893" s="50"/>
      <c r="AU6893" s="50"/>
      <c r="AV6893" s="50"/>
      <c r="AW6893" s="50"/>
      <c r="AX6893" s="50">
        <f t="shared" si="2167"/>
        <v>0</v>
      </c>
      <c r="AY6893" s="50"/>
      <c r="AZ6893" s="50">
        <f t="shared" si="2157"/>
        <v>0</v>
      </c>
      <c r="BA6893" s="50">
        <f t="shared" si="2158"/>
        <v>0</v>
      </c>
      <c r="BB6893" s="50">
        <f t="shared" si="2159"/>
        <v>0</v>
      </c>
      <c r="BC6893" s="17">
        <f t="shared" si="2160"/>
        <v>20049</v>
      </c>
      <c r="BD6893" s="50">
        <f t="shared" si="2161"/>
        <v>0</v>
      </c>
      <c r="BE6893" s="50">
        <f t="shared" si="2162"/>
        <v>0</v>
      </c>
      <c r="BF6893" s="50">
        <f t="shared" si="2168"/>
        <v>0</v>
      </c>
      <c r="BG6893" s="50"/>
      <c r="BH6893" s="17">
        <f t="shared" si="2163"/>
        <v>0</v>
      </c>
      <c r="BI6893" s="17">
        <f t="shared" si="2171"/>
        <v>6893</v>
      </c>
      <c r="BJ6893" s="17">
        <f t="shared" si="2169"/>
        <v>6893</v>
      </c>
      <c r="BK6893" s="150">
        <f t="shared" si="2170"/>
        <v>38249</v>
      </c>
      <c r="BL6893" s="50" t="e">
        <f t="shared" ca="1" si="2164"/>
        <v>#NAME?</v>
      </c>
      <c r="BM6893" s="50" t="e">
        <f t="shared" ca="1" si="2165"/>
        <v>#NAME?</v>
      </c>
      <c r="BN6893" s="50" t="e">
        <f t="shared" ca="1" si="2166"/>
        <v>#NAME?</v>
      </c>
    </row>
    <row r="6894" spans="1:66" x14ac:dyDescent="0.35">
      <c r="A6894" s="48">
        <v>38250</v>
      </c>
      <c r="B6894" s="17">
        <v>2004</v>
      </c>
      <c r="C6894" s="17">
        <v>9</v>
      </c>
      <c r="D6894" s="17">
        <v>264</v>
      </c>
      <c r="E6894" s="17">
        <v>20</v>
      </c>
      <c r="F6894" s="17">
        <v>2</v>
      </c>
      <c r="G6894" s="50">
        <v>1.8</v>
      </c>
      <c r="H6894" s="32">
        <v>0.60013343282387654</v>
      </c>
      <c r="I6894" s="50">
        <v>8.1666666666666661</v>
      </c>
      <c r="J6894" s="13">
        <v>1.7</v>
      </c>
      <c r="K6894" s="13">
        <f t="shared" si="2152"/>
        <v>1.7</v>
      </c>
      <c r="L6894" s="13">
        <f t="shared" si="2153"/>
        <v>0</v>
      </c>
      <c r="M6894" s="13" t="e">
        <f ca="1">CalcTable[[#This Row],[IWC]]-AE6893</f>
        <v>#NAME?</v>
      </c>
      <c r="N6894" s="13" t="e">
        <f ca="1">IF(CalcTable[[#This Row],[Day of Year]]&lt;123,FCAP,AE6893)</f>
        <v>#NAME?</v>
      </c>
      <c r="O6894" s="17" t="e">
        <f ca="1">IF(IRR_DRIP,5,COUNTIF('IDET Wind Values'!C6878:G6878,"&lt;="&amp;IRR_MAXWIND))</f>
        <v>#NAME?</v>
      </c>
      <c r="P6894" s="13" t="e">
        <f ca="1">CalcTable[[#This Row],[ET_o]]*KL</f>
        <v>#NAME?</v>
      </c>
      <c r="Q6894" s="13" t="e">
        <f ca="1">IF(WILTPT&lt;=0,1,MAX(0,MIN(1,(CalcTable[[#This Row],[IWC]]-WILTPT)/(MAD-WILTPT))))</f>
        <v>#NAME?</v>
      </c>
      <c r="R6894" s="13" t="e">
        <f ca="1">CalcTable[[#This Row],[ETMult]]*CalcTable[[#This Row],[ETb]]</f>
        <v>#NAME?</v>
      </c>
      <c r="S6894" s="13" t="b">
        <f>INDEX(IRR_LIST,CalcTable[[#This Row],[Day of Week]]+1)</f>
        <v>0</v>
      </c>
      <c r="T6894" s="13">
        <f t="shared" ca="1" si="2154"/>
        <v>0</v>
      </c>
      <c r="U6894" s="13" t="b">
        <f ca="1">IF(CalcTable[[#This Row],[IrrPrecip]]&gt;=IC_MM,FALSE,TRUE)</f>
        <v>1</v>
      </c>
      <c r="V6894" s="13" t="b">
        <f t="shared" si="2155"/>
        <v>0</v>
      </c>
      <c r="W6894" s="13" t="e">
        <f ca="1">IF(AND(IRR_DRIP=FALSE,CalcTable[[#This Row],[IrrHours]]&lt;=0),FALSE,TRUE)</f>
        <v>#NAME?</v>
      </c>
      <c r="X6894" s="13" t="e">
        <f ca="1">AND(CalcTable[[#This Row],[IrrDay]],CalcTable[[#This Row],[IrrRain]],CalcTable[[#This Row],[IrrWarm]],CalcTable[[#This Row],[IrrWindy]])</f>
        <v>#NAME?</v>
      </c>
      <c r="Y6894" s="13" t="e">
        <f t="shared" ca="1" si="2156"/>
        <v>#NAME?</v>
      </c>
      <c r="Z6894" s="13" t="e">
        <f ca="1">CalcTable[[#This Row],[IrrHours]]/5</f>
        <v>#NAME?</v>
      </c>
      <c r="AA6894" s="13" t="e">
        <f ca="1">IF(CalcTable[[#This Row],[IrrFlag]]=FALSE,0,MAX(0,CalcTable[[#This Row],[VolRednWind]]*(FCAP*IRR_TARGET-CalcTable[[#This Row],[IWC]])))</f>
        <v>#NAME?</v>
      </c>
      <c r="AB6894" s="13" t="e">
        <f ca="1">CalcTable[[#This Row],[IWC]]+CalcTable[[#This Row],[Eff Precip]]+CalcTable[[#This Row],[IrrAmt]]-CalcTable[[#This Row],[AET]]</f>
        <v>#NAME?</v>
      </c>
      <c r="AC6894" s="13" t="e">
        <f ca="1">IF(CalcTable[[#This Row],[PWC]]&gt;FCAP,MIN(24*PERC,MIN(SAT,CalcTable[[#This Row],[PWC]])-FCAP),0)</f>
        <v>#NAME?</v>
      </c>
      <c r="AD6894" s="13" t="e">
        <f ca="1">IF(CalcTable[[#This Row],[PWC]]&gt;SAT,CalcTable[[#This Row],[PWC]]-SAT,0)</f>
        <v>#NAME?</v>
      </c>
      <c r="AE6894" s="13" t="e">
        <f ca="1">CalcTable[[#This Row],[PWC]]-CalcTable[[#This Row],[PercAmt]]-CalcTable[[#This Row],[Runoff]]</f>
        <v>#NAME?</v>
      </c>
      <c r="AF6894" s="13" t="e">
        <f ca="1">CalcTable[[#This Row],[IrrAmt]]/1000*CUR_IRR_AREA*10000/IRR_EFF</f>
        <v>#NAME?</v>
      </c>
      <c r="AG6894" s="147"/>
      <c r="AH6894" s="13"/>
      <c r="AI6894" s="50">
        <v>0</v>
      </c>
      <c r="AJ6894" s="50">
        <v>0</v>
      </c>
      <c r="AK6894" s="50">
        <v>0</v>
      </c>
      <c r="AL6894" s="50">
        <v>0</v>
      </c>
      <c r="AM6894" s="50"/>
      <c r="AN6894" s="50"/>
      <c r="AO6894" s="50"/>
      <c r="AP6894" s="50"/>
      <c r="AQ6894" s="50"/>
      <c r="AR6894" s="50"/>
      <c r="AS6894" s="50"/>
      <c r="AT6894" s="50"/>
      <c r="AU6894" s="50"/>
      <c r="AV6894" s="50"/>
      <c r="AW6894" s="50"/>
      <c r="AX6894" s="50">
        <f t="shared" si="2167"/>
        <v>0</v>
      </c>
      <c r="AY6894" s="50"/>
      <c r="AZ6894" s="50">
        <f t="shared" si="2157"/>
        <v>0</v>
      </c>
      <c r="BA6894" s="50">
        <f t="shared" si="2158"/>
        <v>0</v>
      </c>
      <c r="BB6894" s="50">
        <f t="shared" si="2159"/>
        <v>0</v>
      </c>
      <c r="BC6894" s="17">
        <f t="shared" si="2160"/>
        <v>20049</v>
      </c>
      <c r="BD6894" s="50">
        <f t="shared" si="2161"/>
        <v>0</v>
      </c>
      <c r="BE6894" s="50">
        <f t="shared" si="2162"/>
        <v>0</v>
      </c>
      <c r="BF6894" s="50">
        <f t="shared" si="2168"/>
        <v>0</v>
      </c>
      <c r="BG6894" s="50"/>
      <c r="BH6894" s="17">
        <f t="shared" si="2163"/>
        <v>0</v>
      </c>
      <c r="BI6894" s="17">
        <f t="shared" si="2171"/>
        <v>6894</v>
      </c>
      <c r="BJ6894" s="17">
        <f t="shared" si="2169"/>
        <v>6894</v>
      </c>
      <c r="BK6894" s="150">
        <f t="shared" si="2170"/>
        <v>38250</v>
      </c>
      <c r="BL6894" s="50" t="e">
        <f t="shared" ca="1" si="2164"/>
        <v>#NAME?</v>
      </c>
      <c r="BM6894" s="50" t="e">
        <f t="shared" ca="1" si="2165"/>
        <v>#NAME?</v>
      </c>
      <c r="BN6894" s="50" t="e">
        <f t="shared" ca="1" si="2166"/>
        <v>#NAME?</v>
      </c>
    </row>
    <row r="6895" spans="1:66" x14ac:dyDescent="0.35">
      <c r="A6895" s="48">
        <v>38251</v>
      </c>
      <c r="B6895" s="17">
        <v>2004</v>
      </c>
      <c r="C6895" s="17">
        <v>9</v>
      </c>
      <c r="D6895" s="17">
        <v>265</v>
      </c>
      <c r="E6895" s="17">
        <v>21</v>
      </c>
      <c r="F6895" s="17">
        <v>3</v>
      </c>
      <c r="G6895" s="50">
        <v>-0.9</v>
      </c>
      <c r="H6895" s="32">
        <v>3.8239178800920026</v>
      </c>
      <c r="I6895" s="50">
        <v>8.8333333333333339</v>
      </c>
      <c r="J6895" s="13">
        <v>0</v>
      </c>
      <c r="K6895" s="13">
        <f t="shared" si="2152"/>
        <v>0</v>
      </c>
      <c r="L6895" s="13">
        <f t="shared" si="2153"/>
        <v>0</v>
      </c>
      <c r="M6895" s="13" t="e">
        <f ca="1">CalcTable[[#This Row],[IWC]]-AE6894</f>
        <v>#NAME?</v>
      </c>
      <c r="N6895" s="13" t="e">
        <f ca="1">IF(CalcTable[[#This Row],[Day of Year]]&lt;123,FCAP,AE6894)</f>
        <v>#NAME?</v>
      </c>
      <c r="O6895" s="17" t="e">
        <f ca="1">IF(IRR_DRIP,5,COUNTIF('IDET Wind Values'!C6879:G6879,"&lt;="&amp;IRR_MAXWIND))</f>
        <v>#NAME?</v>
      </c>
      <c r="P6895" s="13" t="e">
        <f ca="1">CalcTable[[#This Row],[ET_o]]*KL</f>
        <v>#NAME?</v>
      </c>
      <c r="Q6895" s="13" t="e">
        <f ca="1">IF(WILTPT&lt;=0,1,MAX(0,MIN(1,(CalcTable[[#This Row],[IWC]]-WILTPT)/(MAD-WILTPT))))</f>
        <v>#NAME?</v>
      </c>
      <c r="R6895" s="13" t="e">
        <f ca="1">CalcTable[[#This Row],[ETMult]]*CalcTable[[#This Row],[ETb]]</f>
        <v>#NAME?</v>
      </c>
      <c r="S6895" s="13" t="b">
        <f>INDEX(IRR_LIST,CalcTable[[#This Row],[Day of Week]]+1)</f>
        <v>1</v>
      </c>
      <c r="T6895" s="13">
        <f t="shared" ca="1" si="2154"/>
        <v>1.7</v>
      </c>
      <c r="U6895" s="13" t="b">
        <f ca="1">IF(CalcTable[[#This Row],[IrrPrecip]]&gt;=IC_MM,FALSE,TRUE)</f>
        <v>1</v>
      </c>
      <c r="V6895" s="13" t="b">
        <f t="shared" si="2155"/>
        <v>1</v>
      </c>
      <c r="W6895" s="13" t="e">
        <f ca="1">IF(AND(IRR_DRIP=FALSE,CalcTable[[#This Row],[IrrHours]]&lt;=0),FALSE,TRUE)</f>
        <v>#NAME?</v>
      </c>
      <c r="X6895" s="13" t="e">
        <f ca="1">AND(CalcTable[[#This Row],[IrrDay]],CalcTable[[#This Row],[IrrRain]],CalcTable[[#This Row],[IrrWarm]],CalcTable[[#This Row],[IrrWindy]])</f>
        <v>#NAME?</v>
      </c>
      <c r="Y6895" s="13" t="e">
        <f t="shared" ca="1" si="2156"/>
        <v>#NAME?</v>
      </c>
      <c r="Z6895" s="13" t="e">
        <f ca="1">CalcTable[[#This Row],[IrrHours]]/5</f>
        <v>#NAME?</v>
      </c>
      <c r="AA6895" s="13" t="e">
        <f ca="1">IF(CalcTable[[#This Row],[IrrFlag]]=FALSE,0,MAX(0,CalcTable[[#This Row],[VolRednWind]]*(FCAP*IRR_TARGET-CalcTable[[#This Row],[IWC]])))</f>
        <v>#NAME?</v>
      </c>
      <c r="AB6895" s="13" t="e">
        <f ca="1">CalcTable[[#This Row],[IWC]]+CalcTable[[#This Row],[Eff Precip]]+CalcTable[[#This Row],[IrrAmt]]-CalcTable[[#This Row],[AET]]</f>
        <v>#NAME?</v>
      </c>
      <c r="AC6895" s="13" t="e">
        <f ca="1">IF(CalcTable[[#This Row],[PWC]]&gt;FCAP,MIN(24*PERC,MIN(SAT,CalcTable[[#This Row],[PWC]])-FCAP),0)</f>
        <v>#NAME?</v>
      </c>
      <c r="AD6895" s="13" t="e">
        <f ca="1">IF(CalcTable[[#This Row],[PWC]]&gt;SAT,CalcTable[[#This Row],[PWC]]-SAT,0)</f>
        <v>#NAME?</v>
      </c>
      <c r="AE6895" s="13" t="e">
        <f ca="1">CalcTable[[#This Row],[PWC]]-CalcTable[[#This Row],[PercAmt]]-CalcTable[[#This Row],[Runoff]]</f>
        <v>#NAME?</v>
      </c>
      <c r="AF6895" s="13" t="e">
        <f ca="1">CalcTable[[#This Row],[IrrAmt]]/1000*CUR_IRR_AREA*10000/IRR_EFF</f>
        <v>#NAME?</v>
      </c>
      <c r="AG6895" s="147"/>
      <c r="AH6895" s="13"/>
      <c r="AI6895" s="50">
        <v>0</v>
      </c>
      <c r="AJ6895" s="50">
        <v>0</v>
      </c>
      <c r="AK6895" s="50">
        <v>0</v>
      </c>
      <c r="AL6895" s="50">
        <v>0</v>
      </c>
      <c r="AM6895" s="50"/>
      <c r="AN6895" s="50"/>
      <c r="AO6895" s="50"/>
      <c r="AP6895" s="50"/>
      <c r="AQ6895" s="50"/>
      <c r="AR6895" s="50"/>
      <c r="AS6895" s="50"/>
      <c r="AT6895" s="50"/>
      <c r="AU6895" s="50"/>
      <c r="AV6895" s="50"/>
      <c r="AW6895" s="50"/>
      <c r="AX6895" s="50">
        <f t="shared" si="2167"/>
        <v>0</v>
      </c>
      <c r="AY6895" s="50"/>
      <c r="AZ6895" s="50">
        <f t="shared" si="2157"/>
        <v>0</v>
      </c>
      <c r="BA6895" s="50">
        <f t="shared" si="2158"/>
        <v>0</v>
      </c>
      <c r="BB6895" s="50">
        <f t="shared" si="2159"/>
        <v>0</v>
      </c>
      <c r="BC6895" s="17">
        <f t="shared" si="2160"/>
        <v>20049</v>
      </c>
      <c r="BD6895" s="50">
        <f t="shared" si="2161"/>
        <v>0</v>
      </c>
      <c r="BE6895" s="50">
        <f t="shared" si="2162"/>
        <v>0</v>
      </c>
      <c r="BF6895" s="50">
        <f t="shared" si="2168"/>
        <v>0</v>
      </c>
      <c r="BG6895" s="50"/>
      <c r="BH6895" s="17">
        <f t="shared" si="2163"/>
        <v>0</v>
      </c>
      <c r="BI6895" s="17">
        <f t="shared" si="2171"/>
        <v>6895</v>
      </c>
      <c r="BJ6895" s="17">
        <f t="shared" si="2169"/>
        <v>6895</v>
      </c>
      <c r="BK6895" s="150">
        <f t="shared" si="2170"/>
        <v>38251</v>
      </c>
      <c r="BL6895" s="50" t="e">
        <f t="shared" ca="1" si="2164"/>
        <v>#NAME?</v>
      </c>
      <c r="BM6895" s="50" t="e">
        <f t="shared" ca="1" si="2165"/>
        <v>#NAME?</v>
      </c>
      <c r="BN6895" s="50" t="e">
        <f t="shared" ca="1" si="2166"/>
        <v>#NAME?</v>
      </c>
    </row>
    <row r="6896" spans="1:66" x14ac:dyDescent="0.35">
      <c r="A6896" s="48">
        <v>38252</v>
      </c>
      <c r="B6896" s="17">
        <v>2004</v>
      </c>
      <c r="C6896" s="17">
        <v>9</v>
      </c>
      <c r="D6896" s="17">
        <v>266</v>
      </c>
      <c r="E6896" s="17">
        <v>22</v>
      </c>
      <c r="F6896" s="17">
        <v>4</v>
      </c>
      <c r="G6896" s="50">
        <v>11.1</v>
      </c>
      <c r="H6896" s="32">
        <v>3.3786028340366645</v>
      </c>
      <c r="I6896" s="50">
        <v>19.666666666666668</v>
      </c>
      <c r="J6896" s="13">
        <v>0</v>
      </c>
      <c r="K6896" s="13">
        <f t="shared" si="2152"/>
        <v>0</v>
      </c>
      <c r="L6896" s="13">
        <f t="shared" si="2153"/>
        <v>0</v>
      </c>
      <c r="M6896" s="13" t="e">
        <f ca="1">CalcTable[[#This Row],[IWC]]-AE6895</f>
        <v>#NAME?</v>
      </c>
      <c r="N6896" s="13" t="e">
        <f ca="1">IF(CalcTable[[#This Row],[Day of Year]]&lt;123,FCAP,AE6895)</f>
        <v>#NAME?</v>
      </c>
      <c r="O6896" s="17" t="e">
        <f ca="1">IF(IRR_DRIP,5,COUNTIF('IDET Wind Values'!C6880:G6880,"&lt;="&amp;IRR_MAXWIND))</f>
        <v>#NAME?</v>
      </c>
      <c r="P6896" s="13" t="e">
        <f ca="1">CalcTable[[#This Row],[ET_o]]*KL</f>
        <v>#NAME?</v>
      </c>
      <c r="Q6896" s="13" t="e">
        <f ca="1">IF(WILTPT&lt;=0,1,MAX(0,MIN(1,(CalcTable[[#This Row],[IWC]]-WILTPT)/(MAD-WILTPT))))</f>
        <v>#NAME?</v>
      </c>
      <c r="R6896" s="13" t="e">
        <f ca="1">CalcTable[[#This Row],[ETMult]]*CalcTable[[#This Row],[ETb]]</f>
        <v>#NAME?</v>
      </c>
      <c r="S6896" s="13" t="b">
        <f>INDEX(IRR_LIST,CalcTable[[#This Row],[Day of Week]]+1)</f>
        <v>0</v>
      </c>
      <c r="T6896" s="13">
        <f t="shared" ca="1" si="2154"/>
        <v>1.7</v>
      </c>
      <c r="U6896" s="13" t="b">
        <f ca="1">IF(CalcTable[[#This Row],[IrrPrecip]]&gt;=IC_MM,FALSE,TRUE)</f>
        <v>1</v>
      </c>
      <c r="V6896" s="13" t="b">
        <f t="shared" si="2155"/>
        <v>1</v>
      </c>
      <c r="W6896" s="13" t="e">
        <f ca="1">IF(AND(IRR_DRIP=FALSE,CalcTable[[#This Row],[IrrHours]]&lt;=0),FALSE,TRUE)</f>
        <v>#NAME?</v>
      </c>
      <c r="X6896" s="13" t="e">
        <f ca="1">AND(CalcTable[[#This Row],[IrrDay]],CalcTable[[#This Row],[IrrRain]],CalcTable[[#This Row],[IrrWarm]],CalcTable[[#This Row],[IrrWindy]])</f>
        <v>#NAME?</v>
      </c>
      <c r="Y6896" s="13" t="e">
        <f t="shared" ca="1" si="2156"/>
        <v>#NAME?</v>
      </c>
      <c r="Z6896" s="13" t="e">
        <f ca="1">CalcTable[[#This Row],[IrrHours]]/5</f>
        <v>#NAME?</v>
      </c>
      <c r="AA6896" s="13" t="e">
        <f ca="1">IF(CalcTable[[#This Row],[IrrFlag]]=FALSE,0,MAX(0,CalcTable[[#This Row],[VolRednWind]]*(FCAP*IRR_TARGET-CalcTable[[#This Row],[IWC]])))</f>
        <v>#NAME?</v>
      </c>
      <c r="AB6896" s="13" t="e">
        <f ca="1">CalcTable[[#This Row],[IWC]]+CalcTable[[#This Row],[Eff Precip]]+CalcTable[[#This Row],[IrrAmt]]-CalcTable[[#This Row],[AET]]</f>
        <v>#NAME?</v>
      </c>
      <c r="AC6896" s="13" t="e">
        <f ca="1">IF(CalcTable[[#This Row],[PWC]]&gt;FCAP,MIN(24*PERC,MIN(SAT,CalcTable[[#This Row],[PWC]])-FCAP),0)</f>
        <v>#NAME?</v>
      </c>
      <c r="AD6896" s="13" t="e">
        <f ca="1">IF(CalcTable[[#This Row],[PWC]]&gt;SAT,CalcTable[[#This Row],[PWC]]-SAT,0)</f>
        <v>#NAME?</v>
      </c>
      <c r="AE6896" s="13" t="e">
        <f ca="1">CalcTable[[#This Row],[PWC]]-CalcTable[[#This Row],[PercAmt]]-CalcTable[[#This Row],[Runoff]]</f>
        <v>#NAME?</v>
      </c>
      <c r="AF6896" s="13" t="e">
        <f ca="1">CalcTable[[#This Row],[IrrAmt]]/1000*CUR_IRR_AREA*10000/IRR_EFF</f>
        <v>#NAME?</v>
      </c>
      <c r="AG6896" s="147"/>
      <c r="AH6896" s="13"/>
      <c r="AI6896" s="50">
        <v>0</v>
      </c>
      <c r="AJ6896" s="50">
        <v>0</v>
      </c>
      <c r="AK6896" s="50">
        <v>8.4288090475210478</v>
      </c>
      <c r="AL6896" s="50">
        <v>6.4180376621502155</v>
      </c>
      <c r="AM6896" s="50"/>
      <c r="AN6896" s="50"/>
      <c r="AO6896" s="50"/>
      <c r="AP6896" s="50"/>
      <c r="AQ6896" s="50"/>
      <c r="AR6896" s="50"/>
      <c r="AS6896" s="50"/>
      <c r="AT6896" s="50"/>
      <c r="AU6896" s="50"/>
      <c r="AV6896" s="50"/>
      <c r="AW6896" s="50"/>
      <c r="AX6896" s="50">
        <f t="shared" si="2167"/>
        <v>14.846846709671263</v>
      </c>
      <c r="AY6896" s="50"/>
      <c r="AZ6896" s="50">
        <f t="shared" si="2157"/>
        <v>311.88497078671503</v>
      </c>
      <c r="BA6896" s="50">
        <f t="shared" si="2158"/>
        <v>480.20384390970412</v>
      </c>
      <c r="BB6896" s="50">
        <f t="shared" si="2159"/>
        <v>495.05550918526205</v>
      </c>
      <c r="BC6896" s="17">
        <f t="shared" si="2160"/>
        <v>20049</v>
      </c>
      <c r="BD6896" s="50">
        <f t="shared" si="2161"/>
        <v>14.846846709671263</v>
      </c>
      <c r="BE6896" s="50">
        <f t="shared" si="2162"/>
        <v>311.88497078671503</v>
      </c>
      <c r="BF6896" s="50">
        <f t="shared" si="2168"/>
        <v>510.14452588994067</v>
      </c>
      <c r="BG6896" s="50"/>
      <c r="BH6896" s="17">
        <f t="shared" si="2163"/>
        <v>0</v>
      </c>
      <c r="BI6896" s="17">
        <f t="shared" si="2171"/>
        <v>6896</v>
      </c>
      <c r="BJ6896" s="17">
        <f t="shared" si="2169"/>
        <v>6896</v>
      </c>
      <c r="BK6896" s="150">
        <f t="shared" si="2170"/>
        <v>38252</v>
      </c>
      <c r="BL6896" s="50" t="e">
        <f t="shared" ca="1" si="2164"/>
        <v>#NAME?</v>
      </c>
      <c r="BM6896" s="50" t="e">
        <f t="shared" ca="1" si="2165"/>
        <v>#NAME?</v>
      </c>
      <c r="BN6896" s="50" t="e">
        <f t="shared" ca="1" si="2166"/>
        <v>#NAME?</v>
      </c>
    </row>
    <row r="6897" spans="1:66" x14ac:dyDescent="0.35">
      <c r="A6897" s="48">
        <v>38253</v>
      </c>
      <c r="B6897" s="17">
        <v>2004</v>
      </c>
      <c r="C6897" s="17">
        <v>9</v>
      </c>
      <c r="D6897" s="17">
        <v>267</v>
      </c>
      <c r="E6897" s="17">
        <v>23</v>
      </c>
      <c r="F6897" s="17">
        <v>5</v>
      </c>
      <c r="G6897" s="50">
        <v>3</v>
      </c>
      <c r="H6897" s="32">
        <v>3.0036181947730842</v>
      </c>
      <c r="I6897" s="50">
        <v>6.833333333333333</v>
      </c>
      <c r="J6897" s="13">
        <v>0</v>
      </c>
      <c r="K6897" s="13">
        <f t="shared" si="2152"/>
        <v>0</v>
      </c>
      <c r="L6897" s="13">
        <f t="shared" si="2153"/>
        <v>0</v>
      </c>
      <c r="M6897" s="13" t="e">
        <f ca="1">CalcTable[[#This Row],[IWC]]-AE6896</f>
        <v>#NAME?</v>
      </c>
      <c r="N6897" s="13" t="e">
        <f ca="1">IF(CalcTable[[#This Row],[Day of Year]]&lt;123,FCAP,AE6896)</f>
        <v>#NAME?</v>
      </c>
      <c r="O6897" s="17" t="e">
        <f ca="1">IF(IRR_DRIP,5,COUNTIF('IDET Wind Values'!C6881:G6881,"&lt;="&amp;IRR_MAXWIND))</f>
        <v>#NAME?</v>
      </c>
      <c r="P6897" s="13" t="e">
        <f ca="1">CalcTable[[#This Row],[ET_o]]*KL</f>
        <v>#NAME?</v>
      </c>
      <c r="Q6897" s="13" t="e">
        <f ca="1">IF(WILTPT&lt;=0,1,MAX(0,MIN(1,(CalcTable[[#This Row],[IWC]]-WILTPT)/(MAD-WILTPT))))</f>
        <v>#NAME?</v>
      </c>
      <c r="R6897" s="13" t="e">
        <f ca="1">CalcTable[[#This Row],[ETMult]]*CalcTable[[#This Row],[ETb]]</f>
        <v>#NAME?</v>
      </c>
      <c r="S6897" s="13" t="b">
        <f>INDEX(IRR_LIST,CalcTable[[#This Row],[Day of Week]]+1)</f>
        <v>1</v>
      </c>
      <c r="T6897" s="13">
        <f t="shared" ca="1" si="2154"/>
        <v>0</v>
      </c>
      <c r="U6897" s="13" t="b">
        <f ca="1">IF(CalcTable[[#This Row],[IrrPrecip]]&gt;=IC_MM,FALSE,TRUE)</f>
        <v>1</v>
      </c>
      <c r="V6897" s="13" t="b">
        <f t="shared" si="2155"/>
        <v>1</v>
      </c>
      <c r="W6897" s="13" t="e">
        <f ca="1">IF(AND(IRR_DRIP=FALSE,CalcTable[[#This Row],[IrrHours]]&lt;=0),FALSE,TRUE)</f>
        <v>#NAME?</v>
      </c>
      <c r="X6897" s="13" t="e">
        <f ca="1">AND(CalcTable[[#This Row],[IrrDay]],CalcTable[[#This Row],[IrrRain]],CalcTable[[#This Row],[IrrWarm]],CalcTable[[#This Row],[IrrWindy]])</f>
        <v>#NAME?</v>
      </c>
      <c r="Y6897" s="13" t="e">
        <f t="shared" ca="1" si="2156"/>
        <v>#NAME?</v>
      </c>
      <c r="Z6897" s="13" t="e">
        <f ca="1">CalcTable[[#This Row],[IrrHours]]/5</f>
        <v>#NAME?</v>
      </c>
      <c r="AA6897" s="13" t="e">
        <f ca="1">IF(CalcTable[[#This Row],[IrrFlag]]=FALSE,0,MAX(0,CalcTable[[#This Row],[VolRednWind]]*(FCAP*IRR_TARGET-CalcTable[[#This Row],[IWC]])))</f>
        <v>#NAME?</v>
      </c>
      <c r="AB6897" s="13" t="e">
        <f ca="1">CalcTable[[#This Row],[IWC]]+CalcTable[[#This Row],[Eff Precip]]+CalcTable[[#This Row],[IrrAmt]]-CalcTable[[#This Row],[AET]]</f>
        <v>#NAME?</v>
      </c>
      <c r="AC6897" s="13" t="e">
        <f ca="1">IF(CalcTable[[#This Row],[PWC]]&gt;FCAP,MIN(24*PERC,MIN(SAT,CalcTable[[#This Row],[PWC]])-FCAP),0)</f>
        <v>#NAME?</v>
      </c>
      <c r="AD6897" s="13" t="e">
        <f ca="1">IF(CalcTable[[#This Row],[PWC]]&gt;SAT,CalcTable[[#This Row],[PWC]]-SAT,0)</f>
        <v>#NAME?</v>
      </c>
      <c r="AE6897" s="13" t="e">
        <f ca="1">CalcTable[[#This Row],[PWC]]-CalcTable[[#This Row],[PercAmt]]-CalcTable[[#This Row],[Runoff]]</f>
        <v>#NAME?</v>
      </c>
      <c r="AF6897" s="13" t="e">
        <f ca="1">CalcTable[[#This Row],[IrrAmt]]/1000*CUR_IRR_AREA*10000/IRR_EFF</f>
        <v>#NAME?</v>
      </c>
      <c r="AG6897" s="147"/>
      <c r="AH6897" s="13"/>
      <c r="AI6897" s="50">
        <v>12.939842873320131</v>
      </c>
      <c r="AJ6897" s="50">
        <v>16.478736239732854</v>
      </c>
      <c r="AK6897" s="50">
        <v>0</v>
      </c>
      <c r="AL6897" s="50">
        <v>0</v>
      </c>
      <c r="AM6897" s="50"/>
      <c r="AN6897" s="50"/>
      <c r="AO6897" s="50"/>
      <c r="AP6897" s="50"/>
      <c r="AQ6897" s="50"/>
      <c r="AR6897" s="50"/>
      <c r="AS6897" s="50"/>
      <c r="AT6897" s="50"/>
      <c r="AU6897" s="50"/>
      <c r="AV6897" s="50"/>
      <c r="AW6897" s="50"/>
      <c r="AX6897" s="50">
        <f t="shared" si="2167"/>
        <v>29.418579113052985</v>
      </c>
      <c r="AY6897" s="50"/>
      <c r="AZ6897" s="50">
        <f t="shared" si="2157"/>
        <v>673.16062517419232</v>
      </c>
      <c r="BA6897" s="50">
        <f t="shared" si="2158"/>
        <v>1089.5719316453617</v>
      </c>
      <c r="BB6897" s="50">
        <f t="shared" si="2159"/>
        <v>1127.5292295844524</v>
      </c>
      <c r="BC6897" s="17">
        <f t="shared" si="2160"/>
        <v>20049</v>
      </c>
      <c r="BD6897" s="50">
        <f t="shared" si="2161"/>
        <v>29.418579113052985</v>
      </c>
      <c r="BE6897" s="50">
        <f t="shared" si="2162"/>
        <v>673.16062517419232</v>
      </c>
      <c r="BF6897" s="50">
        <f t="shared" si="2168"/>
        <v>1101.0764869850284</v>
      </c>
      <c r="BG6897" s="50"/>
      <c r="BH6897" s="17">
        <f t="shared" si="2163"/>
        <v>0</v>
      </c>
      <c r="BI6897" s="17">
        <f t="shared" si="2171"/>
        <v>6897</v>
      </c>
      <c r="BJ6897" s="17">
        <f t="shared" si="2169"/>
        <v>6897</v>
      </c>
      <c r="BK6897" s="150">
        <f t="shared" si="2170"/>
        <v>38253</v>
      </c>
      <c r="BL6897" s="50" t="e">
        <f t="shared" ca="1" si="2164"/>
        <v>#NAME?</v>
      </c>
      <c r="BM6897" s="50" t="e">
        <f t="shared" ca="1" si="2165"/>
        <v>#NAME?</v>
      </c>
      <c r="BN6897" s="50" t="e">
        <f t="shared" ca="1" si="2166"/>
        <v>#NAME?</v>
      </c>
    </row>
    <row r="6898" spans="1:66" x14ac:dyDescent="0.35">
      <c r="A6898" s="48">
        <v>38254</v>
      </c>
      <c r="B6898" s="17">
        <v>2004</v>
      </c>
      <c r="C6898" s="17">
        <v>9</v>
      </c>
      <c r="D6898" s="17">
        <v>268</v>
      </c>
      <c r="E6898" s="17">
        <v>24</v>
      </c>
      <c r="F6898" s="17">
        <v>6</v>
      </c>
      <c r="G6898" s="50">
        <v>3.4</v>
      </c>
      <c r="H6898" s="32">
        <v>3.7383853773195757</v>
      </c>
      <c r="I6898" s="50">
        <v>3.5</v>
      </c>
      <c r="J6898" s="13">
        <v>0</v>
      </c>
      <c r="K6898" s="13">
        <f t="shared" si="2152"/>
        <v>0</v>
      </c>
      <c r="L6898" s="13">
        <f t="shared" si="2153"/>
        <v>0</v>
      </c>
      <c r="M6898" s="13" t="e">
        <f ca="1">CalcTable[[#This Row],[IWC]]-AE6897</f>
        <v>#NAME?</v>
      </c>
      <c r="N6898" s="13" t="e">
        <f ca="1">IF(CalcTable[[#This Row],[Day of Year]]&lt;123,FCAP,AE6897)</f>
        <v>#NAME?</v>
      </c>
      <c r="O6898" s="17" t="e">
        <f ca="1">IF(IRR_DRIP,5,COUNTIF('IDET Wind Values'!C6882:G6882,"&lt;="&amp;IRR_MAXWIND))</f>
        <v>#NAME?</v>
      </c>
      <c r="P6898" s="13" t="e">
        <f ca="1">CalcTable[[#This Row],[ET_o]]*KL</f>
        <v>#NAME?</v>
      </c>
      <c r="Q6898" s="13" t="e">
        <f ca="1">IF(WILTPT&lt;=0,1,MAX(0,MIN(1,(CalcTable[[#This Row],[IWC]]-WILTPT)/(MAD-WILTPT))))</f>
        <v>#NAME?</v>
      </c>
      <c r="R6898" s="13" t="e">
        <f ca="1">CalcTable[[#This Row],[ETMult]]*CalcTable[[#This Row],[ETb]]</f>
        <v>#NAME?</v>
      </c>
      <c r="S6898" s="13" t="b">
        <f>INDEX(IRR_LIST,CalcTable[[#This Row],[Day of Week]]+1)</f>
        <v>0</v>
      </c>
      <c r="T6898" s="13">
        <f t="shared" ca="1" si="2154"/>
        <v>0</v>
      </c>
      <c r="U6898" s="13" t="b">
        <f ca="1">IF(CalcTable[[#This Row],[IrrPrecip]]&gt;=IC_MM,FALSE,TRUE)</f>
        <v>1</v>
      </c>
      <c r="V6898" s="13" t="b">
        <f t="shared" si="2155"/>
        <v>1</v>
      </c>
      <c r="W6898" s="13" t="e">
        <f ca="1">IF(AND(IRR_DRIP=FALSE,CalcTable[[#This Row],[IrrHours]]&lt;=0),FALSE,TRUE)</f>
        <v>#NAME?</v>
      </c>
      <c r="X6898" s="13" t="e">
        <f ca="1">AND(CalcTable[[#This Row],[IrrDay]],CalcTable[[#This Row],[IrrRain]],CalcTable[[#This Row],[IrrWarm]],CalcTable[[#This Row],[IrrWindy]])</f>
        <v>#NAME?</v>
      </c>
      <c r="Y6898" s="13" t="e">
        <f t="shared" ca="1" si="2156"/>
        <v>#NAME?</v>
      </c>
      <c r="Z6898" s="13" t="e">
        <f ca="1">CalcTable[[#This Row],[IrrHours]]/5</f>
        <v>#NAME?</v>
      </c>
      <c r="AA6898" s="13" t="e">
        <f ca="1">IF(CalcTable[[#This Row],[IrrFlag]]=FALSE,0,MAX(0,CalcTable[[#This Row],[VolRednWind]]*(FCAP*IRR_TARGET-CalcTable[[#This Row],[IWC]])))</f>
        <v>#NAME?</v>
      </c>
      <c r="AB6898" s="13" t="e">
        <f ca="1">CalcTable[[#This Row],[IWC]]+CalcTable[[#This Row],[Eff Precip]]+CalcTable[[#This Row],[IrrAmt]]-CalcTable[[#This Row],[AET]]</f>
        <v>#NAME?</v>
      </c>
      <c r="AC6898" s="13" t="e">
        <f ca="1">IF(CalcTable[[#This Row],[PWC]]&gt;FCAP,MIN(24*PERC,MIN(SAT,CalcTable[[#This Row],[PWC]])-FCAP),0)</f>
        <v>#NAME?</v>
      </c>
      <c r="AD6898" s="13" t="e">
        <f ca="1">IF(CalcTable[[#This Row],[PWC]]&gt;SAT,CalcTable[[#This Row],[PWC]]-SAT,0)</f>
        <v>#NAME?</v>
      </c>
      <c r="AE6898" s="13" t="e">
        <f ca="1">CalcTable[[#This Row],[PWC]]-CalcTable[[#This Row],[PercAmt]]-CalcTable[[#This Row],[Runoff]]</f>
        <v>#NAME?</v>
      </c>
      <c r="AF6898" s="13" t="e">
        <f ca="1">CalcTable[[#This Row],[IrrAmt]]/1000*CUR_IRR_AREA*10000/IRR_EFF</f>
        <v>#NAME?</v>
      </c>
      <c r="AG6898" s="147"/>
      <c r="AH6898" s="13"/>
      <c r="AI6898" s="50">
        <v>0</v>
      </c>
      <c r="AJ6898" s="50">
        <v>0</v>
      </c>
      <c r="AK6898" s="50">
        <v>0</v>
      </c>
      <c r="AL6898" s="50">
        <v>3.9319900071251972</v>
      </c>
      <c r="AM6898" s="50"/>
      <c r="AN6898" s="50"/>
      <c r="AO6898" s="50"/>
      <c r="AP6898" s="50"/>
      <c r="AQ6898" s="50"/>
      <c r="AR6898" s="50"/>
      <c r="AS6898" s="50"/>
      <c r="AT6898" s="50"/>
      <c r="AU6898" s="50"/>
      <c r="AV6898" s="50"/>
      <c r="AW6898" s="50"/>
      <c r="AX6898" s="50">
        <f t="shared" si="2167"/>
        <v>3.9319900071251972</v>
      </c>
      <c r="AY6898" s="50"/>
      <c r="AZ6898" s="50">
        <f t="shared" si="2157"/>
        <v>115.33837354233913</v>
      </c>
      <c r="BA6898" s="50">
        <f t="shared" si="2158"/>
        <v>177.58447989852215</v>
      </c>
      <c r="BB6898" s="50">
        <f t="shared" si="2159"/>
        <v>183.07678340053832</v>
      </c>
      <c r="BC6898" s="17">
        <f t="shared" si="2160"/>
        <v>20049</v>
      </c>
      <c r="BD6898" s="50">
        <f t="shared" si="2161"/>
        <v>3.9319900071251972</v>
      </c>
      <c r="BE6898" s="50">
        <f t="shared" si="2162"/>
        <v>115.33837354233913</v>
      </c>
      <c r="BF6898" s="50">
        <f t="shared" si="2168"/>
        <v>188.65686198105115</v>
      </c>
      <c r="BG6898" s="50"/>
      <c r="BH6898" s="17">
        <f t="shared" si="2163"/>
        <v>0</v>
      </c>
      <c r="BI6898" s="17">
        <f t="shared" si="2171"/>
        <v>6898</v>
      </c>
      <c r="BJ6898" s="17">
        <f t="shared" si="2169"/>
        <v>6898</v>
      </c>
      <c r="BK6898" s="150">
        <f t="shared" si="2170"/>
        <v>38254</v>
      </c>
      <c r="BL6898" s="50" t="e">
        <f t="shared" ca="1" si="2164"/>
        <v>#NAME?</v>
      </c>
      <c r="BM6898" s="50" t="e">
        <f t="shared" ca="1" si="2165"/>
        <v>#NAME?</v>
      </c>
      <c r="BN6898" s="50" t="e">
        <f t="shared" ca="1" si="2166"/>
        <v>#NAME?</v>
      </c>
    </row>
    <row r="6899" spans="1:66" x14ac:dyDescent="0.35">
      <c r="A6899" s="48">
        <v>38255</v>
      </c>
      <c r="B6899" s="17">
        <v>2004</v>
      </c>
      <c r="C6899" s="17">
        <v>9</v>
      </c>
      <c r="D6899" s="17">
        <v>269</v>
      </c>
      <c r="E6899" s="17">
        <v>25</v>
      </c>
      <c r="F6899" s="17">
        <v>7</v>
      </c>
      <c r="G6899" s="50">
        <v>9.1</v>
      </c>
      <c r="H6899" s="32">
        <v>3.7254835651230316</v>
      </c>
      <c r="I6899" s="50">
        <v>20.166666666666668</v>
      </c>
      <c r="J6899" s="13">
        <v>0</v>
      </c>
      <c r="K6899" s="13">
        <f t="shared" si="2152"/>
        <v>0</v>
      </c>
      <c r="L6899" s="13">
        <f t="shared" si="2153"/>
        <v>0</v>
      </c>
      <c r="M6899" s="13" t="e">
        <f ca="1">CalcTable[[#This Row],[IWC]]-AE6898</f>
        <v>#NAME?</v>
      </c>
      <c r="N6899" s="13" t="e">
        <f ca="1">IF(CalcTable[[#This Row],[Day of Year]]&lt;123,FCAP,AE6898)</f>
        <v>#NAME?</v>
      </c>
      <c r="O6899" s="17" t="e">
        <f ca="1">IF(IRR_DRIP,5,COUNTIF('IDET Wind Values'!C6883:G6883,"&lt;="&amp;IRR_MAXWIND))</f>
        <v>#NAME?</v>
      </c>
      <c r="P6899" s="13" t="e">
        <f ca="1">CalcTable[[#This Row],[ET_o]]*KL</f>
        <v>#NAME?</v>
      </c>
      <c r="Q6899" s="13" t="e">
        <f ca="1">IF(WILTPT&lt;=0,1,MAX(0,MIN(1,(CalcTable[[#This Row],[IWC]]-WILTPT)/(MAD-WILTPT))))</f>
        <v>#NAME?</v>
      </c>
      <c r="R6899" s="13" t="e">
        <f ca="1">CalcTable[[#This Row],[ETMult]]*CalcTable[[#This Row],[ETb]]</f>
        <v>#NAME?</v>
      </c>
      <c r="S6899" s="13" t="b">
        <f>INDEX(IRR_LIST,CalcTable[[#This Row],[Day of Week]]+1)</f>
        <v>0</v>
      </c>
      <c r="T6899" s="13">
        <f t="shared" ca="1" si="2154"/>
        <v>0</v>
      </c>
      <c r="U6899" s="13" t="b">
        <f ca="1">IF(CalcTable[[#This Row],[IrrPrecip]]&gt;=IC_MM,FALSE,TRUE)</f>
        <v>1</v>
      </c>
      <c r="V6899" s="13" t="b">
        <f t="shared" si="2155"/>
        <v>1</v>
      </c>
      <c r="W6899" s="13" t="e">
        <f ca="1">IF(AND(IRR_DRIP=FALSE,CalcTable[[#This Row],[IrrHours]]&lt;=0),FALSE,TRUE)</f>
        <v>#NAME?</v>
      </c>
      <c r="X6899" s="13" t="e">
        <f ca="1">AND(CalcTable[[#This Row],[IrrDay]],CalcTable[[#This Row],[IrrRain]],CalcTable[[#This Row],[IrrWarm]],CalcTable[[#This Row],[IrrWindy]])</f>
        <v>#NAME?</v>
      </c>
      <c r="Y6899" s="13" t="e">
        <f t="shared" ca="1" si="2156"/>
        <v>#NAME?</v>
      </c>
      <c r="Z6899" s="13" t="e">
        <f ca="1">CalcTable[[#This Row],[IrrHours]]/5</f>
        <v>#NAME?</v>
      </c>
      <c r="AA6899" s="13" t="e">
        <f ca="1">IF(CalcTable[[#This Row],[IrrFlag]]=FALSE,0,MAX(0,CalcTable[[#This Row],[VolRednWind]]*(FCAP*IRR_TARGET-CalcTable[[#This Row],[IWC]])))</f>
        <v>#NAME?</v>
      </c>
      <c r="AB6899" s="13" t="e">
        <f ca="1">CalcTable[[#This Row],[IWC]]+CalcTable[[#This Row],[Eff Precip]]+CalcTable[[#This Row],[IrrAmt]]-CalcTable[[#This Row],[AET]]</f>
        <v>#NAME?</v>
      </c>
      <c r="AC6899" s="13" t="e">
        <f ca="1">IF(CalcTable[[#This Row],[PWC]]&gt;FCAP,MIN(24*PERC,MIN(SAT,CalcTable[[#This Row],[PWC]])-FCAP),0)</f>
        <v>#NAME?</v>
      </c>
      <c r="AD6899" s="13" t="e">
        <f ca="1">IF(CalcTable[[#This Row],[PWC]]&gt;SAT,CalcTable[[#This Row],[PWC]]-SAT,0)</f>
        <v>#NAME?</v>
      </c>
      <c r="AE6899" s="13" t="e">
        <f ca="1">CalcTable[[#This Row],[PWC]]-CalcTable[[#This Row],[PercAmt]]-CalcTable[[#This Row],[Runoff]]</f>
        <v>#NAME?</v>
      </c>
      <c r="AF6899" s="13" t="e">
        <f ca="1">CalcTable[[#This Row],[IrrAmt]]/1000*CUR_IRR_AREA*10000/IRR_EFF</f>
        <v>#NAME?</v>
      </c>
      <c r="AG6899" s="147"/>
      <c r="AH6899" s="13"/>
      <c r="AI6899" s="50">
        <v>0</v>
      </c>
      <c r="AJ6899" s="50">
        <v>0</v>
      </c>
      <c r="AK6899" s="50">
        <v>2.6544407858603876</v>
      </c>
      <c r="AL6899" s="50">
        <v>0</v>
      </c>
      <c r="AM6899" s="50"/>
      <c r="AN6899" s="50"/>
      <c r="AO6899" s="50"/>
      <c r="AP6899" s="50"/>
      <c r="AQ6899" s="50"/>
      <c r="AR6899" s="50"/>
      <c r="AS6899" s="50"/>
      <c r="AT6899" s="50"/>
      <c r="AU6899" s="50"/>
      <c r="AV6899" s="50"/>
      <c r="AW6899" s="50"/>
      <c r="AX6899" s="50">
        <f t="shared" si="2167"/>
        <v>2.6544407858603876</v>
      </c>
      <c r="AY6899" s="50"/>
      <c r="AZ6899" s="50">
        <f t="shared" si="2157"/>
        <v>38.93179819261902</v>
      </c>
      <c r="BA6899" s="50">
        <f t="shared" si="2158"/>
        <v>59.942609915619755</v>
      </c>
      <c r="BB6899" s="50">
        <f t="shared" si="2159"/>
        <v>61.796505067649242</v>
      </c>
      <c r="BC6899" s="17">
        <f t="shared" si="2160"/>
        <v>20049</v>
      </c>
      <c r="BD6899" s="50">
        <f t="shared" si="2161"/>
        <v>2.6544407858603876</v>
      </c>
      <c r="BE6899" s="50">
        <f t="shared" si="2162"/>
        <v>38.93179819261902</v>
      </c>
      <c r="BF6899" s="50">
        <f t="shared" si="2168"/>
        <v>63.680028187695108</v>
      </c>
      <c r="BG6899" s="50"/>
      <c r="BH6899" s="17">
        <f t="shared" si="2163"/>
        <v>0</v>
      </c>
      <c r="BI6899" s="17">
        <f t="shared" si="2171"/>
        <v>6899</v>
      </c>
      <c r="BJ6899" s="17">
        <f t="shared" si="2169"/>
        <v>6899</v>
      </c>
      <c r="BK6899" s="150">
        <f t="shared" si="2170"/>
        <v>38255</v>
      </c>
      <c r="BL6899" s="50" t="e">
        <f t="shared" ca="1" si="2164"/>
        <v>#NAME?</v>
      </c>
      <c r="BM6899" s="50" t="e">
        <f t="shared" ca="1" si="2165"/>
        <v>#NAME?</v>
      </c>
      <c r="BN6899" s="50" t="e">
        <f t="shared" ca="1" si="2166"/>
        <v>#NAME?</v>
      </c>
    </row>
    <row r="6900" spans="1:66" x14ac:dyDescent="0.35">
      <c r="A6900" s="48">
        <v>38256</v>
      </c>
      <c r="B6900" s="17">
        <v>2004</v>
      </c>
      <c r="C6900" s="17">
        <v>9</v>
      </c>
      <c r="D6900" s="17">
        <v>270</v>
      </c>
      <c r="E6900" s="17">
        <v>26</v>
      </c>
      <c r="F6900" s="17">
        <v>1</v>
      </c>
      <c r="G6900" s="50">
        <v>5.8</v>
      </c>
      <c r="H6900" s="32">
        <v>1.7287462147634516</v>
      </c>
      <c r="I6900" s="50">
        <v>7.666666666666667</v>
      </c>
      <c r="J6900" s="13">
        <v>0</v>
      </c>
      <c r="K6900" s="13">
        <f t="shared" si="2152"/>
        <v>0</v>
      </c>
      <c r="L6900" s="13">
        <f t="shared" si="2153"/>
        <v>0</v>
      </c>
      <c r="M6900" s="13" t="e">
        <f ca="1">CalcTable[[#This Row],[IWC]]-AE6899</f>
        <v>#NAME?</v>
      </c>
      <c r="N6900" s="13" t="e">
        <f ca="1">IF(CalcTable[[#This Row],[Day of Year]]&lt;123,FCAP,AE6899)</f>
        <v>#NAME?</v>
      </c>
      <c r="O6900" s="17" t="e">
        <f ca="1">IF(IRR_DRIP,5,COUNTIF('IDET Wind Values'!C6884:G6884,"&lt;="&amp;IRR_MAXWIND))</f>
        <v>#NAME?</v>
      </c>
      <c r="P6900" s="13" t="e">
        <f ca="1">CalcTable[[#This Row],[ET_o]]*KL</f>
        <v>#NAME?</v>
      </c>
      <c r="Q6900" s="13" t="e">
        <f ca="1">IF(WILTPT&lt;=0,1,MAX(0,MIN(1,(CalcTable[[#This Row],[IWC]]-WILTPT)/(MAD-WILTPT))))</f>
        <v>#NAME?</v>
      </c>
      <c r="R6900" s="13" t="e">
        <f ca="1">CalcTable[[#This Row],[ETMult]]*CalcTable[[#This Row],[ETb]]</f>
        <v>#NAME?</v>
      </c>
      <c r="S6900" s="13" t="b">
        <f>INDEX(IRR_LIST,CalcTable[[#This Row],[Day of Week]]+1)</f>
        <v>1</v>
      </c>
      <c r="T6900" s="13">
        <f t="shared" ca="1" si="2154"/>
        <v>0</v>
      </c>
      <c r="U6900" s="13" t="b">
        <f ca="1">IF(CalcTable[[#This Row],[IrrPrecip]]&gt;=IC_MM,FALSE,TRUE)</f>
        <v>1</v>
      </c>
      <c r="V6900" s="13" t="b">
        <f t="shared" si="2155"/>
        <v>1</v>
      </c>
      <c r="W6900" s="13" t="e">
        <f ca="1">IF(AND(IRR_DRIP=FALSE,CalcTable[[#This Row],[IrrHours]]&lt;=0),FALSE,TRUE)</f>
        <v>#NAME?</v>
      </c>
      <c r="X6900" s="13" t="e">
        <f ca="1">AND(CalcTable[[#This Row],[IrrDay]],CalcTable[[#This Row],[IrrRain]],CalcTable[[#This Row],[IrrWarm]],CalcTable[[#This Row],[IrrWindy]])</f>
        <v>#NAME?</v>
      </c>
      <c r="Y6900" s="13" t="e">
        <f t="shared" ca="1" si="2156"/>
        <v>#NAME?</v>
      </c>
      <c r="Z6900" s="13" t="e">
        <f ca="1">CalcTable[[#This Row],[IrrHours]]/5</f>
        <v>#NAME?</v>
      </c>
      <c r="AA6900" s="13" t="e">
        <f ca="1">IF(CalcTable[[#This Row],[IrrFlag]]=FALSE,0,MAX(0,CalcTable[[#This Row],[VolRednWind]]*(FCAP*IRR_TARGET-CalcTable[[#This Row],[IWC]])))</f>
        <v>#NAME?</v>
      </c>
      <c r="AB6900" s="13" t="e">
        <f ca="1">CalcTable[[#This Row],[IWC]]+CalcTable[[#This Row],[Eff Precip]]+CalcTable[[#This Row],[IrrAmt]]-CalcTable[[#This Row],[AET]]</f>
        <v>#NAME?</v>
      </c>
      <c r="AC6900" s="13" t="e">
        <f ca="1">IF(CalcTable[[#This Row],[PWC]]&gt;FCAP,MIN(24*PERC,MIN(SAT,CalcTable[[#This Row],[PWC]])-FCAP),0)</f>
        <v>#NAME?</v>
      </c>
      <c r="AD6900" s="13" t="e">
        <f ca="1">IF(CalcTable[[#This Row],[PWC]]&gt;SAT,CalcTable[[#This Row],[PWC]]-SAT,0)</f>
        <v>#NAME?</v>
      </c>
      <c r="AE6900" s="13" t="e">
        <f ca="1">CalcTable[[#This Row],[PWC]]-CalcTable[[#This Row],[PercAmt]]-CalcTable[[#This Row],[Runoff]]</f>
        <v>#NAME?</v>
      </c>
      <c r="AF6900" s="13" t="e">
        <f ca="1">CalcTable[[#This Row],[IrrAmt]]/1000*CUR_IRR_AREA*10000/IRR_EFF</f>
        <v>#NAME?</v>
      </c>
      <c r="AG6900" s="147"/>
      <c r="AH6900" s="13"/>
      <c r="AI6900" s="50">
        <v>0</v>
      </c>
      <c r="AJ6900" s="50">
        <v>0</v>
      </c>
      <c r="AK6900" s="50">
        <v>0</v>
      </c>
      <c r="AL6900" s="50">
        <v>0</v>
      </c>
      <c r="AM6900" s="50"/>
      <c r="AN6900" s="50"/>
      <c r="AO6900" s="50"/>
      <c r="AP6900" s="50"/>
      <c r="AQ6900" s="50"/>
      <c r="AR6900" s="50"/>
      <c r="AS6900" s="50"/>
      <c r="AT6900" s="50"/>
      <c r="AU6900" s="50"/>
      <c r="AV6900" s="50"/>
      <c r="AW6900" s="50"/>
      <c r="AX6900" s="50">
        <f t="shared" si="2167"/>
        <v>0</v>
      </c>
      <c r="AY6900" s="50"/>
      <c r="AZ6900" s="50">
        <f t="shared" si="2157"/>
        <v>0</v>
      </c>
      <c r="BA6900" s="50">
        <f t="shared" si="2158"/>
        <v>0</v>
      </c>
      <c r="BB6900" s="50">
        <f t="shared" si="2159"/>
        <v>0</v>
      </c>
      <c r="BC6900" s="17">
        <f t="shared" si="2160"/>
        <v>20049</v>
      </c>
      <c r="BD6900" s="50">
        <f t="shared" si="2161"/>
        <v>0</v>
      </c>
      <c r="BE6900" s="50">
        <f t="shared" si="2162"/>
        <v>0</v>
      </c>
      <c r="BF6900" s="50">
        <f t="shared" si="2168"/>
        <v>0</v>
      </c>
      <c r="BG6900" s="50"/>
      <c r="BH6900" s="17">
        <f t="shared" si="2163"/>
        <v>0</v>
      </c>
      <c r="BI6900" s="17">
        <f t="shared" si="2171"/>
        <v>6900</v>
      </c>
      <c r="BJ6900" s="17">
        <f t="shared" si="2169"/>
        <v>6900</v>
      </c>
      <c r="BK6900" s="150">
        <f t="shared" si="2170"/>
        <v>38256</v>
      </c>
      <c r="BL6900" s="50" t="e">
        <f t="shared" ca="1" si="2164"/>
        <v>#NAME?</v>
      </c>
      <c r="BM6900" s="50" t="e">
        <f t="shared" ca="1" si="2165"/>
        <v>#NAME?</v>
      </c>
      <c r="BN6900" s="50" t="e">
        <f t="shared" ca="1" si="2166"/>
        <v>#NAME?</v>
      </c>
    </row>
    <row r="6901" spans="1:66" x14ac:dyDescent="0.35">
      <c r="A6901" s="48">
        <v>38257</v>
      </c>
      <c r="B6901" s="17">
        <v>2004</v>
      </c>
      <c r="C6901" s="17">
        <v>9</v>
      </c>
      <c r="D6901" s="17">
        <v>271</v>
      </c>
      <c r="E6901" s="17">
        <v>27</v>
      </c>
      <c r="F6901" s="17">
        <v>2</v>
      </c>
      <c r="G6901" s="50">
        <v>3.4</v>
      </c>
      <c r="H6901" s="32">
        <v>3.3790901039470751</v>
      </c>
      <c r="I6901" s="50">
        <v>11</v>
      </c>
      <c r="J6901" s="13">
        <v>0</v>
      </c>
      <c r="K6901" s="13">
        <f t="shared" si="2152"/>
        <v>0</v>
      </c>
      <c r="L6901" s="13">
        <f t="shared" si="2153"/>
        <v>0</v>
      </c>
      <c r="M6901" s="13" t="e">
        <f ca="1">CalcTable[[#This Row],[IWC]]-AE6900</f>
        <v>#NAME?</v>
      </c>
      <c r="N6901" s="13" t="e">
        <f ca="1">IF(CalcTable[[#This Row],[Day of Year]]&lt;123,FCAP,AE6900)</f>
        <v>#NAME?</v>
      </c>
      <c r="O6901" s="17" t="e">
        <f ca="1">IF(IRR_DRIP,5,COUNTIF('IDET Wind Values'!C6885:G6885,"&lt;="&amp;IRR_MAXWIND))</f>
        <v>#NAME?</v>
      </c>
      <c r="P6901" s="13" t="e">
        <f ca="1">CalcTable[[#This Row],[ET_o]]*KL</f>
        <v>#NAME?</v>
      </c>
      <c r="Q6901" s="13" t="e">
        <f ca="1">IF(WILTPT&lt;=0,1,MAX(0,MIN(1,(CalcTable[[#This Row],[IWC]]-WILTPT)/(MAD-WILTPT))))</f>
        <v>#NAME?</v>
      </c>
      <c r="R6901" s="13" t="e">
        <f ca="1">CalcTable[[#This Row],[ETMult]]*CalcTable[[#This Row],[ETb]]</f>
        <v>#NAME?</v>
      </c>
      <c r="S6901" s="13" t="b">
        <f>INDEX(IRR_LIST,CalcTable[[#This Row],[Day of Week]]+1)</f>
        <v>0</v>
      </c>
      <c r="T6901" s="13">
        <f t="shared" ca="1" si="2154"/>
        <v>0</v>
      </c>
      <c r="U6901" s="13" t="b">
        <f ca="1">IF(CalcTable[[#This Row],[IrrPrecip]]&gt;=IC_MM,FALSE,TRUE)</f>
        <v>1</v>
      </c>
      <c r="V6901" s="13" t="b">
        <f t="shared" si="2155"/>
        <v>1</v>
      </c>
      <c r="W6901" s="13" t="e">
        <f ca="1">IF(AND(IRR_DRIP=FALSE,CalcTable[[#This Row],[IrrHours]]&lt;=0),FALSE,TRUE)</f>
        <v>#NAME?</v>
      </c>
      <c r="X6901" s="13" t="e">
        <f ca="1">AND(CalcTable[[#This Row],[IrrDay]],CalcTable[[#This Row],[IrrRain]],CalcTable[[#This Row],[IrrWarm]],CalcTable[[#This Row],[IrrWindy]])</f>
        <v>#NAME?</v>
      </c>
      <c r="Y6901" s="13" t="e">
        <f t="shared" ca="1" si="2156"/>
        <v>#NAME?</v>
      </c>
      <c r="Z6901" s="13" t="e">
        <f ca="1">CalcTable[[#This Row],[IrrHours]]/5</f>
        <v>#NAME?</v>
      </c>
      <c r="AA6901" s="13" t="e">
        <f ca="1">IF(CalcTable[[#This Row],[IrrFlag]]=FALSE,0,MAX(0,CalcTable[[#This Row],[VolRednWind]]*(FCAP*IRR_TARGET-CalcTable[[#This Row],[IWC]])))</f>
        <v>#NAME?</v>
      </c>
      <c r="AB6901" s="13" t="e">
        <f ca="1">CalcTable[[#This Row],[IWC]]+CalcTable[[#This Row],[Eff Precip]]+CalcTable[[#This Row],[IrrAmt]]-CalcTable[[#This Row],[AET]]</f>
        <v>#NAME?</v>
      </c>
      <c r="AC6901" s="13" t="e">
        <f ca="1">IF(CalcTable[[#This Row],[PWC]]&gt;FCAP,MIN(24*PERC,MIN(SAT,CalcTable[[#This Row],[PWC]])-FCAP),0)</f>
        <v>#NAME?</v>
      </c>
      <c r="AD6901" s="13" t="e">
        <f ca="1">IF(CalcTable[[#This Row],[PWC]]&gt;SAT,CalcTable[[#This Row],[PWC]]-SAT,0)</f>
        <v>#NAME?</v>
      </c>
      <c r="AE6901" s="13" t="e">
        <f ca="1">CalcTable[[#This Row],[PWC]]-CalcTable[[#This Row],[PercAmt]]-CalcTable[[#This Row],[Runoff]]</f>
        <v>#NAME?</v>
      </c>
      <c r="AF6901" s="13" t="e">
        <f ca="1">CalcTable[[#This Row],[IrrAmt]]/1000*CUR_IRR_AREA*10000/IRR_EFF</f>
        <v>#NAME?</v>
      </c>
      <c r="AG6901" s="147"/>
      <c r="AH6901" s="13"/>
      <c r="AI6901" s="50">
        <v>0</v>
      </c>
      <c r="AJ6901" s="50">
        <v>0</v>
      </c>
      <c r="AK6901" s="50">
        <v>5.5851900461825155</v>
      </c>
      <c r="AL6901" s="50">
        <v>5.2798263789375639</v>
      </c>
      <c r="AM6901" s="50"/>
      <c r="AN6901" s="50"/>
      <c r="AO6901" s="50"/>
      <c r="AP6901" s="50"/>
      <c r="AQ6901" s="50"/>
      <c r="AR6901" s="50"/>
      <c r="AS6901" s="50"/>
      <c r="AT6901" s="50"/>
      <c r="AU6901" s="50"/>
      <c r="AV6901" s="50"/>
      <c r="AW6901" s="50"/>
      <c r="AX6901" s="50">
        <f t="shared" si="2167"/>
        <v>10.865016425120078</v>
      </c>
      <c r="AY6901" s="50"/>
      <c r="AZ6901" s="50">
        <f t="shared" si="2157"/>
        <v>236.79102779284545</v>
      </c>
      <c r="BA6901" s="50">
        <f t="shared" si="2158"/>
        <v>364.58301104612713</v>
      </c>
      <c r="BB6901" s="50">
        <f t="shared" si="2159"/>
        <v>375.85877427435787</v>
      </c>
      <c r="BC6901" s="17">
        <f t="shared" si="2160"/>
        <v>20049</v>
      </c>
      <c r="BD6901" s="50">
        <f t="shared" si="2161"/>
        <v>10.865016425120078</v>
      </c>
      <c r="BE6901" s="50">
        <f t="shared" si="2162"/>
        <v>236.79102779284545</v>
      </c>
      <c r="BF6901" s="50">
        <f t="shared" si="2168"/>
        <v>387.31474076377128</v>
      </c>
      <c r="BG6901" s="50"/>
      <c r="BH6901" s="17">
        <f t="shared" si="2163"/>
        <v>0</v>
      </c>
      <c r="BI6901" s="17">
        <f t="shared" si="2171"/>
        <v>6901</v>
      </c>
      <c r="BJ6901" s="17">
        <f t="shared" si="2169"/>
        <v>6901</v>
      </c>
      <c r="BK6901" s="150">
        <f t="shared" si="2170"/>
        <v>38257</v>
      </c>
      <c r="BL6901" s="50" t="e">
        <f t="shared" ca="1" si="2164"/>
        <v>#NAME?</v>
      </c>
      <c r="BM6901" s="50" t="e">
        <f t="shared" ca="1" si="2165"/>
        <v>#NAME?</v>
      </c>
      <c r="BN6901" s="50" t="e">
        <f t="shared" ca="1" si="2166"/>
        <v>#NAME?</v>
      </c>
    </row>
    <row r="6902" spans="1:66" x14ac:dyDescent="0.35">
      <c r="A6902" s="48">
        <v>38258</v>
      </c>
      <c r="B6902" s="17">
        <v>2004</v>
      </c>
      <c r="C6902" s="17">
        <v>9</v>
      </c>
      <c r="D6902" s="17">
        <v>272</v>
      </c>
      <c r="E6902" s="17">
        <v>28</v>
      </c>
      <c r="F6902" s="17">
        <v>3</v>
      </c>
      <c r="G6902" s="50">
        <v>8.1999999999999993</v>
      </c>
      <c r="H6902" s="32">
        <v>3.1604900697953799</v>
      </c>
      <c r="I6902" s="50">
        <v>9.1666666666666661</v>
      </c>
      <c r="J6902" s="13">
        <v>0</v>
      </c>
      <c r="K6902" s="13">
        <f t="shared" si="2152"/>
        <v>0</v>
      </c>
      <c r="L6902" s="13">
        <f t="shared" si="2153"/>
        <v>0</v>
      </c>
      <c r="M6902" s="13" t="e">
        <f ca="1">CalcTable[[#This Row],[IWC]]-AE6901</f>
        <v>#NAME?</v>
      </c>
      <c r="N6902" s="13" t="e">
        <f ca="1">IF(CalcTable[[#This Row],[Day of Year]]&lt;123,FCAP,AE6901)</f>
        <v>#NAME?</v>
      </c>
      <c r="O6902" s="17" t="e">
        <f ca="1">IF(IRR_DRIP,5,COUNTIF('IDET Wind Values'!C6886:G6886,"&lt;="&amp;IRR_MAXWIND))</f>
        <v>#NAME?</v>
      </c>
      <c r="P6902" s="13" t="e">
        <f ca="1">CalcTable[[#This Row],[ET_o]]*KL</f>
        <v>#NAME?</v>
      </c>
      <c r="Q6902" s="13" t="e">
        <f ca="1">IF(WILTPT&lt;=0,1,MAX(0,MIN(1,(CalcTable[[#This Row],[IWC]]-WILTPT)/(MAD-WILTPT))))</f>
        <v>#NAME?</v>
      </c>
      <c r="R6902" s="13" t="e">
        <f ca="1">CalcTable[[#This Row],[ETMult]]*CalcTable[[#This Row],[ETb]]</f>
        <v>#NAME?</v>
      </c>
      <c r="S6902" s="13" t="b">
        <f>INDEX(IRR_LIST,CalcTable[[#This Row],[Day of Week]]+1)</f>
        <v>1</v>
      </c>
      <c r="T6902" s="13">
        <f t="shared" ca="1" si="2154"/>
        <v>0</v>
      </c>
      <c r="U6902" s="13" t="b">
        <f ca="1">IF(CalcTable[[#This Row],[IrrPrecip]]&gt;=IC_MM,FALSE,TRUE)</f>
        <v>1</v>
      </c>
      <c r="V6902" s="13" t="b">
        <f t="shared" si="2155"/>
        <v>0</v>
      </c>
      <c r="W6902" s="13" t="e">
        <f ca="1">IF(AND(IRR_DRIP=FALSE,CalcTable[[#This Row],[IrrHours]]&lt;=0),FALSE,TRUE)</f>
        <v>#NAME?</v>
      </c>
      <c r="X6902" s="13" t="e">
        <f ca="1">AND(CalcTable[[#This Row],[IrrDay]],CalcTable[[#This Row],[IrrRain]],CalcTable[[#This Row],[IrrWarm]],CalcTable[[#This Row],[IrrWindy]])</f>
        <v>#NAME?</v>
      </c>
      <c r="Y6902" s="13" t="e">
        <f t="shared" ca="1" si="2156"/>
        <v>#NAME?</v>
      </c>
      <c r="Z6902" s="13" t="e">
        <f ca="1">CalcTable[[#This Row],[IrrHours]]/5</f>
        <v>#NAME?</v>
      </c>
      <c r="AA6902" s="13" t="e">
        <f ca="1">IF(CalcTable[[#This Row],[IrrFlag]]=FALSE,0,MAX(0,CalcTable[[#This Row],[VolRednWind]]*(FCAP*IRR_TARGET-CalcTable[[#This Row],[IWC]])))</f>
        <v>#NAME?</v>
      </c>
      <c r="AB6902" s="13" t="e">
        <f ca="1">CalcTable[[#This Row],[IWC]]+CalcTable[[#This Row],[Eff Precip]]+CalcTable[[#This Row],[IrrAmt]]-CalcTable[[#This Row],[AET]]</f>
        <v>#NAME?</v>
      </c>
      <c r="AC6902" s="13" t="e">
        <f ca="1">IF(CalcTable[[#This Row],[PWC]]&gt;FCAP,MIN(24*PERC,MIN(SAT,CalcTable[[#This Row],[PWC]])-FCAP),0)</f>
        <v>#NAME?</v>
      </c>
      <c r="AD6902" s="13" t="e">
        <f ca="1">IF(CalcTable[[#This Row],[PWC]]&gt;SAT,CalcTable[[#This Row],[PWC]]-SAT,0)</f>
        <v>#NAME?</v>
      </c>
      <c r="AE6902" s="13" t="e">
        <f ca="1">CalcTable[[#This Row],[PWC]]-CalcTable[[#This Row],[PercAmt]]-CalcTable[[#This Row],[Runoff]]</f>
        <v>#NAME?</v>
      </c>
      <c r="AF6902" s="13" t="e">
        <f ca="1">CalcTable[[#This Row],[IrrAmt]]/1000*CUR_IRR_AREA*10000/IRR_EFF</f>
        <v>#NAME?</v>
      </c>
      <c r="AG6902" s="147"/>
      <c r="AH6902" s="13"/>
      <c r="AI6902" s="50">
        <v>0</v>
      </c>
      <c r="AJ6902" s="50">
        <v>0</v>
      </c>
      <c r="AK6902" s="50">
        <v>0</v>
      </c>
      <c r="AL6902" s="50">
        <v>0</v>
      </c>
      <c r="AM6902" s="50"/>
      <c r="AN6902" s="50"/>
      <c r="AO6902" s="50"/>
      <c r="AP6902" s="50"/>
      <c r="AQ6902" s="50"/>
      <c r="AR6902" s="50"/>
      <c r="AS6902" s="50"/>
      <c r="AT6902" s="50"/>
      <c r="AU6902" s="50"/>
      <c r="AV6902" s="50"/>
      <c r="AW6902" s="50"/>
      <c r="AX6902" s="50">
        <f t="shared" si="2167"/>
        <v>0</v>
      </c>
      <c r="AY6902" s="50"/>
      <c r="AZ6902" s="50">
        <f t="shared" si="2157"/>
        <v>0</v>
      </c>
      <c r="BA6902" s="50">
        <f t="shared" si="2158"/>
        <v>0</v>
      </c>
      <c r="BB6902" s="50">
        <f t="shared" si="2159"/>
        <v>0</v>
      </c>
      <c r="BC6902" s="17">
        <f t="shared" si="2160"/>
        <v>20049</v>
      </c>
      <c r="BD6902" s="50">
        <f t="shared" si="2161"/>
        <v>0</v>
      </c>
      <c r="BE6902" s="50">
        <f t="shared" si="2162"/>
        <v>0</v>
      </c>
      <c r="BF6902" s="50">
        <f t="shared" si="2168"/>
        <v>0</v>
      </c>
      <c r="BG6902" s="50"/>
      <c r="BH6902" s="17">
        <f t="shared" si="2163"/>
        <v>0</v>
      </c>
      <c r="BI6902" s="17">
        <f t="shared" si="2171"/>
        <v>6902</v>
      </c>
      <c r="BJ6902" s="17">
        <f t="shared" si="2169"/>
        <v>6902</v>
      </c>
      <c r="BK6902" s="150">
        <f t="shared" si="2170"/>
        <v>38258</v>
      </c>
      <c r="BL6902" s="50" t="e">
        <f t="shared" ca="1" si="2164"/>
        <v>#NAME?</v>
      </c>
      <c r="BM6902" s="50" t="e">
        <f t="shared" ca="1" si="2165"/>
        <v>#NAME?</v>
      </c>
      <c r="BN6902" s="50" t="e">
        <f t="shared" ca="1" si="2166"/>
        <v>#NAME?</v>
      </c>
    </row>
    <row r="6903" spans="1:66" x14ac:dyDescent="0.35">
      <c r="A6903" s="48">
        <v>38259</v>
      </c>
      <c r="B6903" s="17">
        <v>2004</v>
      </c>
      <c r="C6903" s="17">
        <v>9</v>
      </c>
      <c r="D6903" s="17">
        <v>273</v>
      </c>
      <c r="E6903" s="17">
        <v>29</v>
      </c>
      <c r="F6903" s="17">
        <v>4</v>
      </c>
      <c r="G6903" s="50">
        <v>1.2</v>
      </c>
      <c r="H6903" s="32">
        <v>1.5264256712146245</v>
      </c>
      <c r="I6903" s="50">
        <v>16.166666666666668</v>
      </c>
      <c r="J6903" s="13">
        <v>0</v>
      </c>
      <c r="K6903" s="13">
        <f t="shared" si="2152"/>
        <v>0</v>
      </c>
      <c r="L6903" s="13">
        <f t="shared" si="2153"/>
        <v>0</v>
      </c>
      <c r="M6903" s="13" t="e">
        <f ca="1">CalcTable[[#This Row],[IWC]]-AE6902</f>
        <v>#NAME?</v>
      </c>
      <c r="N6903" s="13" t="e">
        <f ca="1">IF(CalcTable[[#This Row],[Day of Year]]&lt;123,FCAP,AE6902)</f>
        <v>#NAME?</v>
      </c>
      <c r="O6903" s="17" t="e">
        <f ca="1">IF(IRR_DRIP,5,COUNTIF('IDET Wind Values'!C6887:G6887,"&lt;="&amp;IRR_MAXWIND))</f>
        <v>#NAME?</v>
      </c>
      <c r="P6903" s="13" t="e">
        <f ca="1">CalcTable[[#This Row],[ET_o]]*KL</f>
        <v>#NAME?</v>
      </c>
      <c r="Q6903" s="13" t="e">
        <f ca="1">IF(WILTPT&lt;=0,1,MAX(0,MIN(1,(CalcTable[[#This Row],[IWC]]-WILTPT)/(MAD-WILTPT))))</f>
        <v>#NAME?</v>
      </c>
      <c r="R6903" s="13" t="e">
        <f ca="1">CalcTable[[#This Row],[ETMult]]*CalcTable[[#This Row],[ETb]]</f>
        <v>#NAME?</v>
      </c>
      <c r="S6903" s="13" t="b">
        <f>INDEX(IRR_LIST,CalcTable[[#This Row],[Day of Week]]+1)</f>
        <v>0</v>
      </c>
      <c r="T6903" s="13">
        <f t="shared" ca="1" si="2154"/>
        <v>0</v>
      </c>
      <c r="U6903" s="13" t="b">
        <f ca="1">IF(CalcTable[[#This Row],[IrrPrecip]]&gt;=IC_MM,FALSE,TRUE)</f>
        <v>1</v>
      </c>
      <c r="V6903" s="13" t="b">
        <f t="shared" si="2155"/>
        <v>0</v>
      </c>
      <c r="W6903" s="13" t="e">
        <f ca="1">IF(AND(IRR_DRIP=FALSE,CalcTable[[#This Row],[IrrHours]]&lt;=0),FALSE,TRUE)</f>
        <v>#NAME?</v>
      </c>
      <c r="X6903" s="13" t="e">
        <f ca="1">AND(CalcTable[[#This Row],[IrrDay]],CalcTable[[#This Row],[IrrRain]],CalcTable[[#This Row],[IrrWarm]],CalcTable[[#This Row],[IrrWindy]])</f>
        <v>#NAME?</v>
      </c>
      <c r="Y6903" s="13" t="e">
        <f t="shared" ca="1" si="2156"/>
        <v>#NAME?</v>
      </c>
      <c r="Z6903" s="13" t="e">
        <f ca="1">CalcTable[[#This Row],[IrrHours]]/5</f>
        <v>#NAME?</v>
      </c>
      <c r="AA6903" s="13" t="e">
        <f ca="1">IF(CalcTable[[#This Row],[IrrFlag]]=FALSE,0,MAX(0,CalcTable[[#This Row],[VolRednWind]]*(FCAP*IRR_TARGET-CalcTable[[#This Row],[IWC]])))</f>
        <v>#NAME?</v>
      </c>
      <c r="AB6903" s="13" t="e">
        <f ca="1">CalcTable[[#This Row],[IWC]]+CalcTable[[#This Row],[Eff Precip]]+CalcTable[[#This Row],[IrrAmt]]-CalcTable[[#This Row],[AET]]</f>
        <v>#NAME?</v>
      </c>
      <c r="AC6903" s="13" t="e">
        <f ca="1">IF(CalcTable[[#This Row],[PWC]]&gt;FCAP,MIN(24*PERC,MIN(SAT,CalcTable[[#This Row],[PWC]])-FCAP),0)</f>
        <v>#NAME?</v>
      </c>
      <c r="AD6903" s="13" t="e">
        <f ca="1">IF(CalcTable[[#This Row],[PWC]]&gt;SAT,CalcTable[[#This Row],[PWC]]-SAT,0)</f>
        <v>#NAME?</v>
      </c>
      <c r="AE6903" s="13" t="e">
        <f ca="1">CalcTable[[#This Row],[PWC]]-CalcTable[[#This Row],[PercAmt]]-CalcTable[[#This Row],[Runoff]]</f>
        <v>#NAME?</v>
      </c>
      <c r="AF6903" s="13" t="e">
        <f ca="1">CalcTable[[#This Row],[IrrAmt]]/1000*CUR_IRR_AREA*10000/IRR_EFF</f>
        <v>#NAME?</v>
      </c>
      <c r="AG6903" s="147"/>
      <c r="AH6903" s="13"/>
      <c r="AI6903" s="50">
        <v>0</v>
      </c>
      <c r="AJ6903" s="50">
        <v>0</v>
      </c>
      <c r="AK6903" s="50">
        <v>0</v>
      </c>
      <c r="AL6903" s="50">
        <v>0</v>
      </c>
      <c r="AM6903" s="50"/>
      <c r="AN6903" s="50"/>
      <c r="AO6903" s="50"/>
      <c r="AP6903" s="50"/>
      <c r="AQ6903" s="50"/>
      <c r="AR6903" s="50"/>
      <c r="AS6903" s="50"/>
      <c r="AT6903" s="50"/>
      <c r="AU6903" s="50"/>
      <c r="AV6903" s="50"/>
      <c r="AW6903" s="50"/>
      <c r="AX6903" s="50">
        <f t="shared" si="2167"/>
        <v>0</v>
      </c>
      <c r="AY6903" s="50"/>
      <c r="AZ6903" s="50">
        <f t="shared" si="2157"/>
        <v>0</v>
      </c>
      <c r="BA6903" s="50">
        <f t="shared" si="2158"/>
        <v>0</v>
      </c>
      <c r="BB6903" s="50">
        <f t="shared" si="2159"/>
        <v>0</v>
      </c>
      <c r="BC6903" s="17">
        <f t="shared" si="2160"/>
        <v>20049</v>
      </c>
      <c r="BD6903" s="50">
        <f t="shared" si="2161"/>
        <v>0</v>
      </c>
      <c r="BE6903" s="50">
        <f t="shared" si="2162"/>
        <v>0</v>
      </c>
      <c r="BF6903" s="50">
        <f t="shared" si="2168"/>
        <v>0</v>
      </c>
      <c r="BG6903" s="50"/>
      <c r="BH6903" s="17">
        <f t="shared" si="2163"/>
        <v>0</v>
      </c>
      <c r="BI6903" s="17">
        <f t="shared" si="2171"/>
        <v>6903</v>
      </c>
      <c r="BJ6903" s="17">
        <f t="shared" si="2169"/>
        <v>6903</v>
      </c>
      <c r="BK6903" s="150">
        <f t="shared" si="2170"/>
        <v>38259</v>
      </c>
      <c r="BL6903" s="50" t="e">
        <f t="shared" ca="1" si="2164"/>
        <v>#NAME?</v>
      </c>
      <c r="BM6903" s="50" t="e">
        <f t="shared" ca="1" si="2165"/>
        <v>#NAME?</v>
      </c>
      <c r="BN6903" s="50" t="e">
        <f t="shared" ca="1" si="2166"/>
        <v>#NAME?</v>
      </c>
    </row>
    <row r="6904" spans="1:66" x14ac:dyDescent="0.35">
      <c r="A6904" s="48">
        <v>38260</v>
      </c>
      <c r="B6904" s="17">
        <v>2004</v>
      </c>
      <c r="C6904" s="17">
        <v>9</v>
      </c>
      <c r="D6904" s="17">
        <v>274</v>
      </c>
      <c r="E6904" s="17">
        <v>30</v>
      </c>
      <c r="F6904" s="17">
        <v>5</v>
      </c>
      <c r="G6904" s="50">
        <v>-1.9</v>
      </c>
      <c r="H6904" s="32">
        <v>1.9986540311760592</v>
      </c>
      <c r="I6904" s="50">
        <v>5.333333333333333</v>
      </c>
      <c r="J6904" s="13">
        <v>0</v>
      </c>
      <c r="K6904" s="13">
        <f t="shared" si="2152"/>
        <v>0</v>
      </c>
      <c r="L6904" s="13">
        <f t="shared" si="2153"/>
        <v>0</v>
      </c>
      <c r="M6904" s="13" t="e">
        <f ca="1">CalcTable[[#This Row],[IWC]]-AE6903</f>
        <v>#NAME?</v>
      </c>
      <c r="N6904" s="13" t="e">
        <f ca="1">IF(CalcTable[[#This Row],[Day of Year]]&lt;123,FCAP,AE6903)</f>
        <v>#NAME?</v>
      </c>
      <c r="O6904" s="17" t="e">
        <f ca="1">IF(IRR_DRIP,5,COUNTIF('IDET Wind Values'!C6888:G6888,"&lt;="&amp;IRR_MAXWIND))</f>
        <v>#NAME?</v>
      </c>
      <c r="P6904" s="13" t="e">
        <f ca="1">CalcTable[[#This Row],[ET_o]]*KL</f>
        <v>#NAME?</v>
      </c>
      <c r="Q6904" s="13" t="e">
        <f ca="1">IF(WILTPT&lt;=0,1,MAX(0,MIN(1,(CalcTable[[#This Row],[IWC]]-WILTPT)/(MAD-WILTPT))))</f>
        <v>#NAME?</v>
      </c>
      <c r="R6904" s="13" t="e">
        <f ca="1">CalcTable[[#This Row],[ETMult]]*CalcTable[[#This Row],[ETb]]</f>
        <v>#NAME?</v>
      </c>
      <c r="S6904" s="13" t="b">
        <f>INDEX(IRR_LIST,CalcTable[[#This Row],[Day of Week]]+1)</f>
        <v>1</v>
      </c>
      <c r="T6904" s="13">
        <f t="shared" ca="1" si="2154"/>
        <v>0</v>
      </c>
      <c r="U6904" s="13" t="b">
        <f ca="1">IF(CalcTable[[#This Row],[IrrPrecip]]&gt;=IC_MM,FALSE,TRUE)</f>
        <v>1</v>
      </c>
      <c r="V6904" s="13" t="b">
        <f t="shared" si="2155"/>
        <v>0</v>
      </c>
      <c r="W6904" s="13" t="e">
        <f ca="1">IF(AND(IRR_DRIP=FALSE,CalcTable[[#This Row],[IrrHours]]&lt;=0),FALSE,TRUE)</f>
        <v>#NAME?</v>
      </c>
      <c r="X6904" s="13" t="e">
        <f ca="1">AND(CalcTable[[#This Row],[IrrDay]],CalcTable[[#This Row],[IrrRain]],CalcTable[[#This Row],[IrrWarm]],CalcTable[[#This Row],[IrrWindy]])</f>
        <v>#NAME?</v>
      </c>
      <c r="Y6904" s="13" t="e">
        <f t="shared" ca="1" si="2156"/>
        <v>#NAME?</v>
      </c>
      <c r="Z6904" s="13" t="e">
        <f ca="1">CalcTable[[#This Row],[IrrHours]]/5</f>
        <v>#NAME?</v>
      </c>
      <c r="AA6904" s="13" t="e">
        <f ca="1">IF(CalcTable[[#This Row],[IrrFlag]]=FALSE,0,MAX(0,CalcTable[[#This Row],[VolRednWind]]*(FCAP*IRR_TARGET-CalcTable[[#This Row],[IWC]])))</f>
        <v>#NAME?</v>
      </c>
      <c r="AB6904" s="13" t="e">
        <f ca="1">CalcTable[[#This Row],[IWC]]+CalcTable[[#This Row],[Eff Precip]]+CalcTable[[#This Row],[IrrAmt]]-CalcTable[[#This Row],[AET]]</f>
        <v>#NAME?</v>
      </c>
      <c r="AC6904" s="13" t="e">
        <f ca="1">IF(CalcTable[[#This Row],[PWC]]&gt;FCAP,MIN(24*PERC,MIN(SAT,CalcTable[[#This Row],[PWC]])-FCAP),0)</f>
        <v>#NAME?</v>
      </c>
      <c r="AD6904" s="13" t="e">
        <f ca="1">IF(CalcTable[[#This Row],[PWC]]&gt;SAT,CalcTable[[#This Row],[PWC]]-SAT,0)</f>
        <v>#NAME?</v>
      </c>
      <c r="AE6904" s="13" t="e">
        <f ca="1">CalcTable[[#This Row],[PWC]]-CalcTable[[#This Row],[PercAmt]]-CalcTable[[#This Row],[Runoff]]</f>
        <v>#NAME?</v>
      </c>
      <c r="AF6904" s="13" t="e">
        <f ca="1">CalcTable[[#This Row],[IrrAmt]]/1000*CUR_IRR_AREA*10000/IRR_EFF</f>
        <v>#NAME?</v>
      </c>
      <c r="AG6904" s="147"/>
      <c r="AH6904" s="13"/>
      <c r="AI6904" s="50">
        <v>0</v>
      </c>
      <c r="AJ6904" s="50">
        <v>0</v>
      </c>
      <c r="AK6904" s="50">
        <v>0</v>
      </c>
      <c r="AL6904" s="50">
        <v>0</v>
      </c>
      <c r="AM6904" s="50"/>
      <c r="AN6904" s="50"/>
      <c r="AO6904" s="50"/>
      <c r="AP6904" s="50"/>
      <c r="AQ6904" s="50"/>
      <c r="AR6904" s="50"/>
      <c r="AS6904" s="50"/>
      <c r="AT6904" s="50"/>
      <c r="AU6904" s="50"/>
      <c r="AV6904" s="50"/>
      <c r="AW6904" s="50"/>
      <c r="AX6904" s="50">
        <f t="shared" si="2167"/>
        <v>0</v>
      </c>
      <c r="AY6904" s="50"/>
      <c r="AZ6904" s="50">
        <f t="shared" si="2157"/>
        <v>0</v>
      </c>
      <c r="BA6904" s="50">
        <f t="shared" si="2158"/>
        <v>0</v>
      </c>
      <c r="BB6904" s="50">
        <f t="shared" si="2159"/>
        <v>0</v>
      </c>
      <c r="BC6904" s="17">
        <f t="shared" si="2160"/>
        <v>20049</v>
      </c>
      <c r="BD6904" s="50">
        <f t="shared" si="2161"/>
        <v>0</v>
      </c>
      <c r="BE6904" s="50">
        <f t="shared" si="2162"/>
        <v>0</v>
      </c>
      <c r="BF6904" s="50">
        <f t="shared" si="2168"/>
        <v>0</v>
      </c>
      <c r="BG6904" s="50"/>
      <c r="BH6904" s="17">
        <f t="shared" si="2163"/>
        <v>0</v>
      </c>
      <c r="BI6904" s="17">
        <f t="shared" si="2171"/>
        <v>6904</v>
      </c>
      <c r="BJ6904" s="17">
        <f t="shared" si="2169"/>
        <v>6904</v>
      </c>
      <c r="BK6904" s="150">
        <f t="shared" si="2170"/>
        <v>38260</v>
      </c>
      <c r="BL6904" s="50" t="e">
        <f t="shared" ca="1" si="2164"/>
        <v>#NAME?</v>
      </c>
      <c r="BM6904" s="50" t="e">
        <f t="shared" ca="1" si="2165"/>
        <v>#NAME?</v>
      </c>
      <c r="BN6904" s="50" t="e">
        <f t="shared" ca="1" si="2166"/>
        <v>#NAME?</v>
      </c>
    </row>
    <row r="6905" spans="1:66" x14ac:dyDescent="0.35">
      <c r="A6905" s="48">
        <v>38473</v>
      </c>
      <c r="B6905" s="17">
        <v>2005</v>
      </c>
      <c r="C6905" s="17">
        <v>5</v>
      </c>
      <c r="D6905" s="17">
        <v>121</v>
      </c>
      <c r="E6905" s="17">
        <v>1</v>
      </c>
      <c r="F6905" s="17">
        <v>1</v>
      </c>
      <c r="G6905" s="50">
        <v>-5.5</v>
      </c>
      <c r="H6905" s="32">
        <v>2.1608688371674658</v>
      </c>
      <c r="I6905" s="50">
        <v>8.3333333333333339</v>
      </c>
      <c r="J6905" s="13">
        <v>0</v>
      </c>
      <c r="K6905" s="13">
        <f t="shared" si="2152"/>
        <v>0</v>
      </c>
      <c r="L6905" s="13">
        <f t="shared" si="2153"/>
        <v>0</v>
      </c>
      <c r="M6905" s="13" t="e">
        <f ca="1">CalcTable[[#This Row],[IWC]]-AE6904</f>
        <v>#NAME?</v>
      </c>
      <c r="N6905" s="13" t="e">
        <f ca="1">IF(CalcTable[[#This Row],[Day of Year]]&lt;123,FCAP,AE6904)</f>
        <v>#NAME?</v>
      </c>
      <c r="O6905" s="17" t="e">
        <f ca="1">IF(IRR_DRIP,5,COUNTIF('IDET Wind Values'!C6889:G6889,"&lt;="&amp;IRR_MAXWIND))</f>
        <v>#NAME?</v>
      </c>
      <c r="P6905" s="13" t="e">
        <f ca="1">CalcTable[[#This Row],[ET_o]]*KL</f>
        <v>#NAME?</v>
      </c>
      <c r="Q6905" s="13" t="e">
        <f ca="1">IF(WILTPT&lt;=0,1,MAX(0,MIN(1,(CalcTable[[#This Row],[IWC]]-WILTPT)/(MAD-WILTPT))))</f>
        <v>#NAME?</v>
      </c>
      <c r="R6905" s="13" t="e">
        <f ca="1">CalcTable[[#This Row],[ETMult]]*CalcTable[[#This Row],[ETb]]</f>
        <v>#NAME?</v>
      </c>
      <c r="S6905" s="13" t="b">
        <f>INDEX(IRR_LIST,CalcTable[[#This Row],[Day of Week]]+1)</f>
        <v>1</v>
      </c>
      <c r="T6905" s="13">
        <f t="shared" ca="1" si="2154"/>
        <v>0</v>
      </c>
      <c r="U6905" s="13" t="b">
        <f ca="1">IF(CalcTable[[#This Row],[IrrPrecip]]&gt;=IC_MM,FALSE,TRUE)</f>
        <v>1</v>
      </c>
      <c r="V6905" s="13" t="b">
        <f t="shared" si="2155"/>
        <v>0</v>
      </c>
      <c r="W6905" s="13" t="e">
        <f ca="1">IF(AND(IRR_DRIP=FALSE,CalcTable[[#This Row],[IrrHours]]&lt;=0),FALSE,TRUE)</f>
        <v>#NAME?</v>
      </c>
      <c r="X6905" s="13" t="e">
        <f ca="1">AND(CalcTable[[#This Row],[IrrDay]],CalcTable[[#This Row],[IrrRain]],CalcTable[[#This Row],[IrrWarm]],CalcTable[[#This Row],[IrrWindy]])</f>
        <v>#NAME?</v>
      </c>
      <c r="Y6905" s="13" t="e">
        <f t="shared" ca="1" si="2156"/>
        <v>#NAME?</v>
      </c>
      <c r="Z6905" s="13" t="e">
        <f ca="1">CalcTable[[#This Row],[IrrHours]]/5</f>
        <v>#NAME?</v>
      </c>
      <c r="AA6905" s="13" t="e">
        <f ca="1">IF(CalcTable[[#This Row],[IrrFlag]]=FALSE,0,MAX(0,CalcTable[[#This Row],[VolRednWind]]*(FCAP*IRR_TARGET-CalcTable[[#This Row],[IWC]])))</f>
        <v>#NAME?</v>
      </c>
      <c r="AB6905" s="13" t="e">
        <f ca="1">CalcTable[[#This Row],[IWC]]+CalcTable[[#This Row],[Eff Precip]]+CalcTable[[#This Row],[IrrAmt]]-CalcTable[[#This Row],[AET]]</f>
        <v>#NAME?</v>
      </c>
      <c r="AC6905" s="13" t="e">
        <f ca="1">IF(CalcTable[[#This Row],[PWC]]&gt;FCAP,MIN(24*PERC,MIN(SAT,CalcTable[[#This Row],[PWC]])-FCAP),0)</f>
        <v>#NAME?</v>
      </c>
      <c r="AD6905" s="13" t="e">
        <f ca="1">IF(CalcTable[[#This Row],[PWC]]&gt;SAT,CalcTable[[#This Row],[PWC]]-SAT,0)</f>
        <v>#NAME?</v>
      </c>
      <c r="AE6905" s="13" t="e">
        <f ca="1">CalcTable[[#This Row],[PWC]]-CalcTable[[#This Row],[PercAmt]]-CalcTable[[#This Row],[Runoff]]</f>
        <v>#NAME?</v>
      </c>
      <c r="AF6905" s="13" t="e">
        <f ca="1">CalcTable[[#This Row],[IrrAmt]]/1000*CUR_IRR_AREA*10000/IRR_EFF</f>
        <v>#NAME?</v>
      </c>
      <c r="AG6905" s="147"/>
      <c r="AH6905" s="13"/>
      <c r="AI6905" s="50">
        <v>0</v>
      </c>
      <c r="AJ6905" s="50">
        <v>0</v>
      </c>
      <c r="AK6905" s="50">
        <v>0</v>
      </c>
      <c r="AL6905" s="50">
        <v>0</v>
      </c>
      <c r="AM6905" s="50"/>
      <c r="AN6905" s="50"/>
      <c r="AO6905" s="50"/>
      <c r="AP6905" s="50"/>
      <c r="AQ6905" s="50"/>
      <c r="AR6905" s="50"/>
      <c r="AS6905" s="50"/>
      <c r="AT6905" s="50"/>
      <c r="AU6905" s="50"/>
      <c r="AV6905" s="50"/>
      <c r="AW6905" s="50"/>
      <c r="AX6905" s="50">
        <f t="shared" si="2167"/>
        <v>0</v>
      </c>
      <c r="AY6905" s="50"/>
      <c r="AZ6905" s="50">
        <f t="shared" si="2157"/>
        <v>0</v>
      </c>
      <c r="BA6905" s="50">
        <f t="shared" si="2158"/>
        <v>0</v>
      </c>
      <c r="BB6905" s="50">
        <f t="shared" si="2159"/>
        <v>0</v>
      </c>
      <c r="BC6905" s="17">
        <f t="shared" si="2160"/>
        <v>20055</v>
      </c>
      <c r="BD6905" s="50">
        <f t="shared" si="2161"/>
        <v>0</v>
      </c>
      <c r="BE6905" s="50">
        <f t="shared" si="2162"/>
        <v>0</v>
      </c>
      <c r="BF6905" s="50">
        <f t="shared" si="2168"/>
        <v>0</v>
      </c>
      <c r="BG6905" s="50"/>
      <c r="BH6905" s="17">
        <f t="shared" si="2163"/>
        <v>0</v>
      </c>
      <c r="BI6905" s="17">
        <f t="shared" si="2171"/>
        <v>6905</v>
      </c>
      <c r="BJ6905" s="17">
        <f t="shared" si="2169"/>
        <v>6905</v>
      </c>
      <c r="BK6905" s="150">
        <f t="shared" si="2170"/>
        <v>38473</v>
      </c>
      <c r="BL6905" s="50" t="e">
        <f t="shared" ca="1" si="2164"/>
        <v>#NAME?</v>
      </c>
      <c r="BM6905" s="50" t="e">
        <f t="shared" ca="1" si="2165"/>
        <v>#NAME?</v>
      </c>
      <c r="BN6905" s="50" t="e">
        <f t="shared" ca="1" si="2166"/>
        <v>#NAME?</v>
      </c>
    </row>
    <row r="6906" spans="1:66" x14ac:dyDescent="0.35">
      <c r="A6906" s="48">
        <v>38474</v>
      </c>
      <c r="B6906" s="17">
        <v>2005</v>
      </c>
      <c r="C6906" s="17">
        <v>5</v>
      </c>
      <c r="D6906" s="17">
        <v>122</v>
      </c>
      <c r="E6906" s="17">
        <v>2</v>
      </c>
      <c r="F6906" s="17">
        <v>2</v>
      </c>
      <c r="G6906" s="50">
        <v>-6.1</v>
      </c>
      <c r="H6906" s="32">
        <v>3.4581114521375773</v>
      </c>
      <c r="I6906" s="50">
        <v>7.833333333333333</v>
      </c>
      <c r="J6906" s="13">
        <v>0</v>
      </c>
      <c r="K6906" s="13">
        <f t="shared" si="2152"/>
        <v>0</v>
      </c>
      <c r="L6906" s="13">
        <f t="shared" si="2153"/>
        <v>0</v>
      </c>
      <c r="M6906" s="13" t="e">
        <f ca="1">CalcTable[[#This Row],[IWC]]-AE6905</f>
        <v>#NAME?</v>
      </c>
      <c r="N6906" s="13" t="e">
        <f ca="1">IF(CalcTable[[#This Row],[Day of Year]]&lt;123,FCAP,AE6905)</f>
        <v>#NAME?</v>
      </c>
      <c r="O6906" s="17" t="e">
        <f ca="1">IF(IRR_DRIP,5,COUNTIF('IDET Wind Values'!C6890:G6890,"&lt;="&amp;IRR_MAXWIND))</f>
        <v>#NAME?</v>
      </c>
      <c r="P6906" s="13" t="e">
        <f ca="1">CalcTable[[#This Row],[ET_o]]*KL</f>
        <v>#NAME?</v>
      </c>
      <c r="Q6906" s="13" t="e">
        <f ca="1">IF(WILTPT&lt;=0,1,MAX(0,MIN(1,(CalcTable[[#This Row],[IWC]]-WILTPT)/(MAD-WILTPT))))</f>
        <v>#NAME?</v>
      </c>
      <c r="R6906" s="13" t="e">
        <f ca="1">CalcTable[[#This Row],[ETMult]]*CalcTable[[#This Row],[ETb]]</f>
        <v>#NAME?</v>
      </c>
      <c r="S6906" s="13" t="b">
        <f>INDEX(IRR_LIST,CalcTable[[#This Row],[Day of Week]]+1)</f>
        <v>0</v>
      </c>
      <c r="T6906" s="13">
        <f t="shared" ca="1" si="2154"/>
        <v>0</v>
      </c>
      <c r="U6906" s="13" t="b">
        <f ca="1">IF(CalcTable[[#This Row],[IrrPrecip]]&gt;=IC_MM,FALSE,TRUE)</f>
        <v>1</v>
      </c>
      <c r="V6906" s="13" t="b">
        <f t="shared" si="2155"/>
        <v>0</v>
      </c>
      <c r="W6906" s="13" t="e">
        <f ca="1">IF(AND(IRR_DRIP=FALSE,CalcTable[[#This Row],[IrrHours]]&lt;=0),FALSE,TRUE)</f>
        <v>#NAME?</v>
      </c>
      <c r="X6906" s="13" t="e">
        <f ca="1">AND(CalcTable[[#This Row],[IrrDay]],CalcTable[[#This Row],[IrrRain]],CalcTable[[#This Row],[IrrWarm]],CalcTable[[#This Row],[IrrWindy]])</f>
        <v>#NAME?</v>
      </c>
      <c r="Y6906" s="13" t="e">
        <f t="shared" ca="1" si="2156"/>
        <v>#NAME?</v>
      </c>
      <c r="Z6906" s="13" t="e">
        <f ca="1">CalcTable[[#This Row],[IrrHours]]/5</f>
        <v>#NAME?</v>
      </c>
      <c r="AA6906" s="13" t="e">
        <f ca="1">IF(CalcTable[[#This Row],[IrrFlag]]=FALSE,0,MAX(0,CalcTable[[#This Row],[VolRednWind]]*(FCAP*IRR_TARGET-CalcTable[[#This Row],[IWC]])))</f>
        <v>#NAME?</v>
      </c>
      <c r="AB6906" s="13" t="e">
        <f ca="1">CalcTable[[#This Row],[IWC]]+CalcTable[[#This Row],[Eff Precip]]+CalcTable[[#This Row],[IrrAmt]]-CalcTable[[#This Row],[AET]]</f>
        <v>#NAME?</v>
      </c>
      <c r="AC6906" s="13" t="e">
        <f ca="1">IF(CalcTable[[#This Row],[PWC]]&gt;FCAP,MIN(24*PERC,MIN(SAT,CalcTable[[#This Row],[PWC]])-FCAP),0)</f>
        <v>#NAME?</v>
      </c>
      <c r="AD6906" s="13" t="e">
        <f ca="1">IF(CalcTable[[#This Row],[PWC]]&gt;SAT,CalcTable[[#This Row],[PWC]]-SAT,0)</f>
        <v>#NAME?</v>
      </c>
      <c r="AE6906" s="13" t="e">
        <f ca="1">CalcTable[[#This Row],[PWC]]-CalcTable[[#This Row],[PercAmt]]-CalcTable[[#This Row],[Runoff]]</f>
        <v>#NAME?</v>
      </c>
      <c r="AF6906" s="13" t="e">
        <f ca="1">CalcTable[[#This Row],[IrrAmt]]/1000*CUR_IRR_AREA*10000/IRR_EFF</f>
        <v>#NAME?</v>
      </c>
      <c r="AG6906" s="147"/>
      <c r="AH6906" s="13"/>
      <c r="AI6906" s="50">
        <v>0</v>
      </c>
      <c r="AJ6906" s="50">
        <v>0</v>
      </c>
      <c r="AK6906" s="50">
        <v>0</v>
      </c>
      <c r="AL6906" s="50">
        <v>0</v>
      </c>
      <c r="AM6906" s="50"/>
      <c r="AN6906" s="50"/>
      <c r="AO6906" s="50"/>
      <c r="AP6906" s="50"/>
      <c r="AQ6906" s="50"/>
      <c r="AR6906" s="50"/>
      <c r="AS6906" s="50"/>
      <c r="AT6906" s="50"/>
      <c r="AU6906" s="50"/>
      <c r="AV6906" s="50"/>
      <c r="AW6906" s="50"/>
      <c r="AX6906" s="50">
        <f t="shared" si="2167"/>
        <v>0</v>
      </c>
      <c r="AY6906" s="50"/>
      <c r="AZ6906" s="50">
        <f t="shared" si="2157"/>
        <v>0</v>
      </c>
      <c r="BA6906" s="50">
        <f t="shared" si="2158"/>
        <v>0</v>
      </c>
      <c r="BB6906" s="50">
        <f t="shared" si="2159"/>
        <v>0</v>
      </c>
      <c r="BC6906" s="17">
        <f t="shared" si="2160"/>
        <v>20055</v>
      </c>
      <c r="BD6906" s="50">
        <f t="shared" si="2161"/>
        <v>0</v>
      </c>
      <c r="BE6906" s="50">
        <f t="shared" si="2162"/>
        <v>0</v>
      </c>
      <c r="BF6906" s="50">
        <f t="shared" si="2168"/>
        <v>0</v>
      </c>
      <c r="BG6906" s="50"/>
      <c r="BH6906" s="17">
        <f t="shared" si="2163"/>
        <v>0</v>
      </c>
      <c r="BI6906" s="17">
        <f t="shared" si="2171"/>
        <v>6906</v>
      </c>
      <c r="BJ6906" s="17">
        <f t="shared" si="2169"/>
        <v>6906</v>
      </c>
      <c r="BK6906" s="150">
        <f t="shared" si="2170"/>
        <v>38474</v>
      </c>
      <c r="BL6906" s="50" t="e">
        <f t="shared" ca="1" si="2164"/>
        <v>#NAME?</v>
      </c>
      <c r="BM6906" s="50" t="e">
        <f t="shared" ca="1" si="2165"/>
        <v>#NAME?</v>
      </c>
      <c r="BN6906" s="50" t="e">
        <f t="shared" ca="1" si="2166"/>
        <v>#NAME?</v>
      </c>
    </row>
    <row r="6907" spans="1:66" x14ac:dyDescent="0.35">
      <c r="A6907" s="48">
        <v>38475</v>
      </c>
      <c r="B6907" s="17">
        <v>2005</v>
      </c>
      <c r="C6907" s="17">
        <v>5</v>
      </c>
      <c r="D6907" s="17">
        <v>123</v>
      </c>
      <c r="E6907" s="17">
        <v>3</v>
      </c>
      <c r="F6907" s="17">
        <v>3</v>
      </c>
      <c r="G6907" s="50">
        <v>-1.5</v>
      </c>
      <c r="H6907" s="32">
        <v>4.7272773310365972</v>
      </c>
      <c r="I6907" s="50">
        <v>12</v>
      </c>
      <c r="J6907" s="13">
        <v>0</v>
      </c>
      <c r="K6907" s="13">
        <f t="shared" si="2152"/>
        <v>0</v>
      </c>
      <c r="L6907" s="13">
        <f t="shared" si="2153"/>
        <v>0</v>
      </c>
      <c r="M6907" s="13" t="e">
        <f ca="1">CalcTable[[#This Row],[IWC]]-AE6906</f>
        <v>#NAME?</v>
      </c>
      <c r="N6907" s="13" t="e">
        <f ca="1">IF(CalcTable[[#This Row],[Day of Year]]&lt;123,FCAP,AE6906)</f>
        <v>#NAME?</v>
      </c>
      <c r="O6907" s="17" t="e">
        <f ca="1">IF(IRR_DRIP,5,COUNTIF('IDET Wind Values'!C6891:G6891,"&lt;="&amp;IRR_MAXWIND))</f>
        <v>#NAME?</v>
      </c>
      <c r="P6907" s="13" t="e">
        <f ca="1">CalcTable[[#This Row],[ET_o]]*KL</f>
        <v>#NAME?</v>
      </c>
      <c r="Q6907" s="13" t="e">
        <f ca="1">IF(WILTPT&lt;=0,1,MAX(0,MIN(1,(CalcTable[[#This Row],[IWC]]-WILTPT)/(MAD-WILTPT))))</f>
        <v>#NAME?</v>
      </c>
      <c r="R6907" s="13" t="e">
        <f ca="1">CalcTable[[#This Row],[ETMult]]*CalcTable[[#This Row],[ETb]]</f>
        <v>#NAME?</v>
      </c>
      <c r="S6907" s="13" t="b">
        <f>INDEX(IRR_LIST,CalcTable[[#This Row],[Day of Week]]+1)</f>
        <v>1</v>
      </c>
      <c r="T6907" s="13">
        <f t="shared" ca="1" si="2154"/>
        <v>0</v>
      </c>
      <c r="U6907" s="13" t="b">
        <f ca="1">IF(CalcTable[[#This Row],[IrrPrecip]]&gt;=IC_MM,FALSE,TRUE)</f>
        <v>1</v>
      </c>
      <c r="V6907" s="13" t="b">
        <f t="shared" si="2155"/>
        <v>1</v>
      </c>
      <c r="W6907" s="13" t="e">
        <f ca="1">IF(AND(IRR_DRIP=FALSE,CalcTable[[#This Row],[IrrHours]]&lt;=0),FALSE,TRUE)</f>
        <v>#NAME?</v>
      </c>
      <c r="X6907" s="13" t="e">
        <f ca="1">AND(CalcTable[[#This Row],[IrrDay]],CalcTable[[#This Row],[IrrRain]],CalcTable[[#This Row],[IrrWarm]],CalcTable[[#This Row],[IrrWindy]])</f>
        <v>#NAME?</v>
      </c>
      <c r="Y6907" s="13" t="e">
        <f t="shared" ca="1" si="2156"/>
        <v>#NAME?</v>
      </c>
      <c r="Z6907" s="13" t="e">
        <f ca="1">CalcTable[[#This Row],[IrrHours]]/5</f>
        <v>#NAME?</v>
      </c>
      <c r="AA6907" s="13" t="e">
        <f ca="1">IF(CalcTable[[#This Row],[IrrFlag]]=FALSE,0,MAX(0,CalcTable[[#This Row],[VolRednWind]]*(FCAP*IRR_TARGET-CalcTable[[#This Row],[IWC]])))</f>
        <v>#NAME?</v>
      </c>
      <c r="AB6907" s="13" t="e">
        <f ca="1">CalcTable[[#This Row],[IWC]]+CalcTable[[#This Row],[Eff Precip]]+CalcTable[[#This Row],[IrrAmt]]-CalcTable[[#This Row],[AET]]</f>
        <v>#NAME?</v>
      </c>
      <c r="AC6907" s="13" t="e">
        <f ca="1">IF(CalcTable[[#This Row],[PWC]]&gt;FCAP,MIN(24*PERC,MIN(SAT,CalcTable[[#This Row],[PWC]])-FCAP),0)</f>
        <v>#NAME?</v>
      </c>
      <c r="AD6907" s="13" t="e">
        <f ca="1">IF(CalcTable[[#This Row],[PWC]]&gt;SAT,CalcTable[[#This Row],[PWC]]-SAT,0)</f>
        <v>#NAME?</v>
      </c>
      <c r="AE6907" s="13" t="e">
        <f ca="1">CalcTable[[#This Row],[PWC]]-CalcTable[[#This Row],[PercAmt]]-CalcTable[[#This Row],[Runoff]]</f>
        <v>#NAME?</v>
      </c>
      <c r="AF6907" s="13" t="e">
        <f ca="1">CalcTable[[#This Row],[IrrAmt]]/1000*CUR_IRR_AREA*10000/IRR_EFF</f>
        <v>#NAME?</v>
      </c>
      <c r="AG6907" s="147"/>
      <c r="AH6907" s="13"/>
      <c r="AI6907" s="50">
        <v>2.3314712065985219</v>
      </c>
      <c r="AJ6907" s="50">
        <v>3.6946712065985254</v>
      </c>
      <c r="AK6907" s="50">
        <v>0</v>
      </c>
      <c r="AL6907" s="50">
        <v>0</v>
      </c>
      <c r="AM6907" s="50"/>
      <c r="AN6907" s="50"/>
      <c r="AO6907" s="50"/>
      <c r="AP6907" s="50"/>
      <c r="AQ6907" s="50"/>
      <c r="AR6907" s="50"/>
      <c r="AS6907" s="50"/>
      <c r="AT6907" s="50"/>
      <c r="AU6907" s="50"/>
      <c r="AV6907" s="50"/>
      <c r="AW6907" s="50"/>
      <c r="AX6907" s="50">
        <f t="shared" si="2167"/>
        <v>6.0261424131970474</v>
      </c>
      <c r="AY6907" s="50"/>
      <c r="AZ6907" s="50">
        <f t="shared" si="2157"/>
        <v>142.57193309033508</v>
      </c>
      <c r="BA6907" s="50">
        <f t="shared" si="2158"/>
        <v>231.42507889173706</v>
      </c>
      <c r="BB6907" s="50">
        <f t="shared" si="2159"/>
        <v>239.53750332534545</v>
      </c>
      <c r="BC6907" s="17">
        <f t="shared" si="2160"/>
        <v>20055</v>
      </c>
      <c r="BD6907" s="50">
        <f t="shared" si="2161"/>
        <v>6.0261424131970474</v>
      </c>
      <c r="BE6907" s="50">
        <f t="shared" si="2162"/>
        <v>142.57193309033508</v>
      </c>
      <c r="BF6907" s="50">
        <f t="shared" si="2168"/>
        <v>233.20229579552225</v>
      </c>
      <c r="BG6907" s="50"/>
      <c r="BH6907" s="17">
        <f t="shared" si="2163"/>
        <v>0</v>
      </c>
      <c r="BI6907" s="17">
        <f t="shared" si="2171"/>
        <v>6907</v>
      </c>
      <c r="BJ6907" s="17">
        <f t="shared" si="2169"/>
        <v>6907</v>
      </c>
      <c r="BK6907" s="150">
        <f t="shared" si="2170"/>
        <v>38475</v>
      </c>
      <c r="BL6907" s="50" t="e">
        <f t="shared" ca="1" si="2164"/>
        <v>#NAME?</v>
      </c>
      <c r="BM6907" s="50" t="e">
        <f t="shared" ca="1" si="2165"/>
        <v>#NAME?</v>
      </c>
      <c r="BN6907" s="50" t="e">
        <f t="shared" ca="1" si="2166"/>
        <v>#NAME?</v>
      </c>
    </row>
    <row r="6908" spans="1:66" x14ac:dyDescent="0.35">
      <c r="A6908" s="48">
        <v>38476</v>
      </c>
      <c r="B6908" s="17">
        <v>2005</v>
      </c>
      <c r="C6908" s="17">
        <v>5</v>
      </c>
      <c r="D6908" s="17">
        <v>124</v>
      </c>
      <c r="E6908" s="17">
        <v>4</v>
      </c>
      <c r="F6908" s="17">
        <v>4</v>
      </c>
      <c r="G6908" s="50">
        <v>3.8</v>
      </c>
      <c r="H6908" s="32">
        <v>3.6012227406814876</v>
      </c>
      <c r="I6908" s="50">
        <v>8.8333333333333339</v>
      </c>
      <c r="J6908" s="13">
        <v>0</v>
      </c>
      <c r="K6908" s="13">
        <f t="shared" si="2152"/>
        <v>0</v>
      </c>
      <c r="L6908" s="13">
        <f t="shared" si="2153"/>
        <v>0</v>
      </c>
      <c r="M6908" s="13" t="e">
        <f ca="1">CalcTable[[#This Row],[IWC]]-AE6907</f>
        <v>#NAME?</v>
      </c>
      <c r="N6908" s="13" t="e">
        <f ca="1">IF(CalcTable[[#This Row],[Day of Year]]&lt;123,FCAP,AE6907)</f>
        <v>#NAME?</v>
      </c>
      <c r="O6908" s="17" t="e">
        <f ca="1">IF(IRR_DRIP,5,COUNTIF('IDET Wind Values'!C6892:G6892,"&lt;="&amp;IRR_MAXWIND))</f>
        <v>#NAME?</v>
      </c>
      <c r="P6908" s="13" t="e">
        <f ca="1">CalcTable[[#This Row],[ET_o]]*KL</f>
        <v>#NAME?</v>
      </c>
      <c r="Q6908" s="13" t="e">
        <f ca="1">IF(WILTPT&lt;=0,1,MAX(0,MIN(1,(CalcTable[[#This Row],[IWC]]-WILTPT)/(MAD-WILTPT))))</f>
        <v>#NAME?</v>
      </c>
      <c r="R6908" s="13" t="e">
        <f ca="1">CalcTable[[#This Row],[ETMult]]*CalcTable[[#This Row],[ETb]]</f>
        <v>#NAME?</v>
      </c>
      <c r="S6908" s="13" t="b">
        <f>INDEX(IRR_LIST,CalcTable[[#This Row],[Day of Week]]+1)</f>
        <v>0</v>
      </c>
      <c r="T6908" s="13">
        <f t="shared" ca="1" si="2154"/>
        <v>0</v>
      </c>
      <c r="U6908" s="13" t="b">
        <f ca="1">IF(CalcTable[[#This Row],[IrrPrecip]]&gt;=IC_MM,FALSE,TRUE)</f>
        <v>1</v>
      </c>
      <c r="V6908" s="13" t="b">
        <f t="shared" si="2155"/>
        <v>1</v>
      </c>
      <c r="W6908" s="13" t="e">
        <f ca="1">IF(AND(IRR_DRIP=FALSE,CalcTable[[#This Row],[IrrHours]]&lt;=0),FALSE,TRUE)</f>
        <v>#NAME?</v>
      </c>
      <c r="X6908" s="13" t="e">
        <f ca="1">AND(CalcTable[[#This Row],[IrrDay]],CalcTable[[#This Row],[IrrRain]],CalcTable[[#This Row],[IrrWarm]],CalcTable[[#This Row],[IrrWindy]])</f>
        <v>#NAME?</v>
      </c>
      <c r="Y6908" s="13" t="e">
        <f t="shared" ca="1" si="2156"/>
        <v>#NAME?</v>
      </c>
      <c r="Z6908" s="13" t="e">
        <f ca="1">CalcTable[[#This Row],[IrrHours]]/5</f>
        <v>#NAME?</v>
      </c>
      <c r="AA6908" s="13" t="e">
        <f ca="1">IF(CalcTable[[#This Row],[IrrFlag]]=FALSE,0,MAX(0,CalcTable[[#This Row],[VolRednWind]]*(FCAP*IRR_TARGET-CalcTable[[#This Row],[IWC]])))</f>
        <v>#NAME?</v>
      </c>
      <c r="AB6908" s="13" t="e">
        <f ca="1">CalcTable[[#This Row],[IWC]]+CalcTable[[#This Row],[Eff Precip]]+CalcTable[[#This Row],[IrrAmt]]-CalcTable[[#This Row],[AET]]</f>
        <v>#NAME?</v>
      </c>
      <c r="AC6908" s="13" t="e">
        <f ca="1">IF(CalcTable[[#This Row],[PWC]]&gt;FCAP,MIN(24*PERC,MIN(SAT,CalcTable[[#This Row],[PWC]])-FCAP),0)</f>
        <v>#NAME?</v>
      </c>
      <c r="AD6908" s="13" t="e">
        <f ca="1">IF(CalcTable[[#This Row],[PWC]]&gt;SAT,CalcTable[[#This Row],[PWC]]-SAT,0)</f>
        <v>#NAME?</v>
      </c>
      <c r="AE6908" s="13" t="e">
        <f ca="1">CalcTable[[#This Row],[PWC]]-CalcTable[[#This Row],[PercAmt]]-CalcTable[[#This Row],[Runoff]]</f>
        <v>#NAME?</v>
      </c>
      <c r="AF6908" s="13" t="e">
        <f ca="1">CalcTable[[#This Row],[IrrAmt]]/1000*CUR_IRR_AREA*10000/IRR_EFF</f>
        <v>#NAME?</v>
      </c>
      <c r="AG6908" s="147"/>
      <c r="AH6908" s="13"/>
      <c r="AI6908" s="50">
        <v>0</v>
      </c>
      <c r="AJ6908" s="50">
        <v>0</v>
      </c>
      <c r="AK6908" s="50">
        <v>1.4859927661491605</v>
      </c>
      <c r="AL6908" s="50">
        <v>6.7819638307457986</v>
      </c>
      <c r="AM6908" s="50"/>
      <c r="AN6908" s="50"/>
      <c r="AO6908" s="50"/>
      <c r="AP6908" s="50"/>
      <c r="AQ6908" s="50"/>
      <c r="AR6908" s="50"/>
      <c r="AS6908" s="50"/>
      <c r="AT6908" s="50"/>
      <c r="AU6908" s="50"/>
      <c r="AV6908" s="50"/>
      <c r="AW6908" s="50"/>
      <c r="AX6908" s="50">
        <f t="shared" si="2167"/>
        <v>8.2679565968949582</v>
      </c>
      <c r="AY6908" s="50"/>
      <c r="AZ6908" s="50">
        <f t="shared" si="2157"/>
        <v>220.73216627206446</v>
      </c>
      <c r="BA6908" s="50">
        <f t="shared" si="2158"/>
        <v>339.85746235540086</v>
      </c>
      <c r="BB6908" s="50">
        <f t="shared" si="2159"/>
        <v>350.36851789216587</v>
      </c>
      <c r="BC6908" s="17">
        <f t="shared" si="2160"/>
        <v>20055</v>
      </c>
      <c r="BD6908" s="50">
        <f t="shared" si="2161"/>
        <v>8.2679565968949582</v>
      </c>
      <c r="BE6908" s="50">
        <f t="shared" si="2162"/>
        <v>220.73216627206446</v>
      </c>
      <c r="BF6908" s="50">
        <f t="shared" si="2168"/>
        <v>361.0475555378008</v>
      </c>
      <c r="BG6908" s="50"/>
      <c r="BH6908" s="17">
        <f t="shared" si="2163"/>
        <v>0</v>
      </c>
      <c r="BI6908" s="17">
        <f t="shared" si="2171"/>
        <v>6908</v>
      </c>
      <c r="BJ6908" s="17">
        <f t="shared" si="2169"/>
        <v>6908</v>
      </c>
      <c r="BK6908" s="150">
        <f t="shared" si="2170"/>
        <v>38476</v>
      </c>
      <c r="BL6908" s="50" t="e">
        <f t="shared" ca="1" si="2164"/>
        <v>#NAME?</v>
      </c>
      <c r="BM6908" s="50" t="e">
        <f t="shared" ca="1" si="2165"/>
        <v>#NAME?</v>
      </c>
      <c r="BN6908" s="50" t="e">
        <f t="shared" ca="1" si="2166"/>
        <v>#NAME?</v>
      </c>
    </row>
    <row r="6909" spans="1:66" x14ac:dyDescent="0.35">
      <c r="A6909" s="48">
        <v>38477</v>
      </c>
      <c r="B6909" s="17">
        <v>2005</v>
      </c>
      <c r="C6909" s="17">
        <v>5</v>
      </c>
      <c r="D6909" s="17">
        <v>125</v>
      </c>
      <c r="E6909" s="17">
        <v>5</v>
      </c>
      <c r="F6909" s="17">
        <v>5</v>
      </c>
      <c r="G6909" s="50">
        <v>3.4</v>
      </c>
      <c r="H6909" s="32">
        <v>4.7446706824701597</v>
      </c>
      <c r="I6909" s="50">
        <v>12.333333333333334</v>
      </c>
      <c r="J6909" s="13">
        <v>0</v>
      </c>
      <c r="K6909" s="13">
        <f t="shared" si="2152"/>
        <v>0</v>
      </c>
      <c r="L6909" s="13">
        <f t="shared" si="2153"/>
        <v>0</v>
      </c>
      <c r="M6909" s="13" t="e">
        <f ca="1">CalcTable[[#This Row],[IWC]]-AE6908</f>
        <v>#NAME?</v>
      </c>
      <c r="N6909" s="13" t="e">
        <f ca="1">IF(CalcTable[[#This Row],[Day of Year]]&lt;123,FCAP,AE6908)</f>
        <v>#NAME?</v>
      </c>
      <c r="O6909" s="17" t="e">
        <f ca="1">IF(IRR_DRIP,5,COUNTIF('IDET Wind Values'!C6893:G6893,"&lt;="&amp;IRR_MAXWIND))</f>
        <v>#NAME?</v>
      </c>
      <c r="P6909" s="13" t="e">
        <f ca="1">CalcTable[[#This Row],[ET_o]]*KL</f>
        <v>#NAME?</v>
      </c>
      <c r="Q6909" s="13" t="e">
        <f ca="1">IF(WILTPT&lt;=0,1,MAX(0,MIN(1,(CalcTable[[#This Row],[IWC]]-WILTPT)/(MAD-WILTPT))))</f>
        <v>#NAME?</v>
      </c>
      <c r="R6909" s="13" t="e">
        <f ca="1">CalcTable[[#This Row],[ETMult]]*CalcTable[[#This Row],[ETb]]</f>
        <v>#NAME?</v>
      </c>
      <c r="S6909" s="13" t="b">
        <f>INDEX(IRR_LIST,CalcTable[[#This Row],[Day of Week]]+1)</f>
        <v>1</v>
      </c>
      <c r="T6909" s="13">
        <f t="shared" ca="1" si="2154"/>
        <v>0</v>
      </c>
      <c r="U6909" s="13" t="b">
        <f ca="1">IF(CalcTable[[#This Row],[IrrPrecip]]&gt;=IC_MM,FALSE,TRUE)</f>
        <v>1</v>
      </c>
      <c r="V6909" s="13" t="b">
        <f t="shared" si="2155"/>
        <v>1</v>
      </c>
      <c r="W6909" s="13" t="e">
        <f ca="1">IF(AND(IRR_DRIP=FALSE,CalcTable[[#This Row],[IrrHours]]&lt;=0),FALSE,TRUE)</f>
        <v>#NAME?</v>
      </c>
      <c r="X6909" s="13" t="e">
        <f ca="1">AND(CalcTable[[#This Row],[IrrDay]],CalcTable[[#This Row],[IrrRain]],CalcTable[[#This Row],[IrrWarm]],CalcTable[[#This Row],[IrrWindy]])</f>
        <v>#NAME?</v>
      </c>
      <c r="Y6909" s="13" t="e">
        <f t="shared" ca="1" si="2156"/>
        <v>#NAME?</v>
      </c>
      <c r="Z6909" s="13" t="e">
        <f ca="1">CalcTable[[#This Row],[IrrHours]]/5</f>
        <v>#NAME?</v>
      </c>
      <c r="AA6909" s="13" t="e">
        <f ca="1">IF(CalcTable[[#This Row],[IrrFlag]]=FALSE,0,MAX(0,CalcTable[[#This Row],[VolRednWind]]*(FCAP*IRR_TARGET-CalcTable[[#This Row],[IWC]])))</f>
        <v>#NAME?</v>
      </c>
      <c r="AB6909" s="13" t="e">
        <f ca="1">CalcTable[[#This Row],[IWC]]+CalcTable[[#This Row],[Eff Precip]]+CalcTable[[#This Row],[IrrAmt]]-CalcTable[[#This Row],[AET]]</f>
        <v>#NAME?</v>
      </c>
      <c r="AC6909" s="13" t="e">
        <f ca="1">IF(CalcTable[[#This Row],[PWC]]&gt;FCAP,MIN(24*PERC,MIN(SAT,CalcTable[[#This Row],[PWC]])-FCAP),0)</f>
        <v>#NAME?</v>
      </c>
      <c r="AD6909" s="13" t="e">
        <f ca="1">IF(CalcTable[[#This Row],[PWC]]&gt;SAT,CalcTable[[#This Row],[PWC]]-SAT,0)</f>
        <v>#NAME?</v>
      </c>
      <c r="AE6909" s="13" t="e">
        <f ca="1">CalcTable[[#This Row],[PWC]]-CalcTable[[#This Row],[PercAmt]]-CalcTable[[#This Row],[Runoff]]</f>
        <v>#NAME?</v>
      </c>
      <c r="AF6909" s="13" t="e">
        <f ca="1">CalcTable[[#This Row],[IrrAmt]]/1000*CUR_IRR_AREA*10000/IRR_EFF</f>
        <v>#NAME?</v>
      </c>
      <c r="AG6909" s="147"/>
      <c r="AH6909" s="13"/>
      <c r="AI6909" s="50">
        <v>1.865431372020089</v>
      </c>
      <c r="AJ6909" s="50">
        <v>2.2743913720200881</v>
      </c>
      <c r="AK6909" s="50">
        <v>0</v>
      </c>
      <c r="AL6909" s="50">
        <v>0</v>
      </c>
      <c r="AM6909" s="50"/>
      <c r="AN6909" s="50"/>
      <c r="AO6909" s="50"/>
      <c r="AP6909" s="50"/>
      <c r="AQ6909" s="50"/>
      <c r="AR6909" s="50"/>
      <c r="AS6909" s="50"/>
      <c r="AT6909" s="50"/>
      <c r="AU6909" s="50"/>
      <c r="AV6909" s="50"/>
      <c r="AW6909" s="50"/>
      <c r="AX6909" s="50">
        <f t="shared" si="2167"/>
        <v>4.1398227440401776</v>
      </c>
      <c r="AY6909" s="50"/>
      <c r="AZ6909" s="50">
        <f t="shared" si="2157"/>
        <v>94.075140368883893</v>
      </c>
      <c r="BA6909" s="50">
        <f t="shared" si="2158"/>
        <v>152.17722249975048</v>
      </c>
      <c r="BB6909" s="50">
        <f t="shared" si="2159"/>
        <v>157.47158791714446</v>
      </c>
      <c r="BC6909" s="17">
        <f t="shared" si="2160"/>
        <v>20055</v>
      </c>
      <c r="BD6909" s="50">
        <f t="shared" si="2161"/>
        <v>4.1398227440401776</v>
      </c>
      <c r="BE6909" s="50">
        <f t="shared" si="2162"/>
        <v>94.075140368883893</v>
      </c>
      <c r="BF6909" s="50">
        <f t="shared" si="2168"/>
        <v>153.87698150525355</v>
      </c>
      <c r="BG6909" s="50"/>
      <c r="BH6909" s="17">
        <f t="shared" si="2163"/>
        <v>0</v>
      </c>
      <c r="BI6909" s="17">
        <f t="shared" si="2171"/>
        <v>6909</v>
      </c>
      <c r="BJ6909" s="17">
        <f t="shared" si="2169"/>
        <v>6909</v>
      </c>
      <c r="BK6909" s="150">
        <f t="shared" si="2170"/>
        <v>38477</v>
      </c>
      <c r="BL6909" s="50" t="e">
        <f t="shared" ca="1" si="2164"/>
        <v>#NAME?</v>
      </c>
      <c r="BM6909" s="50" t="e">
        <f t="shared" ca="1" si="2165"/>
        <v>#NAME?</v>
      </c>
      <c r="BN6909" s="50" t="e">
        <f t="shared" ca="1" si="2166"/>
        <v>#NAME?</v>
      </c>
    </row>
    <row r="6910" spans="1:66" x14ac:dyDescent="0.35">
      <c r="A6910" s="48">
        <v>38478</v>
      </c>
      <c r="B6910" s="17">
        <v>2005</v>
      </c>
      <c r="C6910" s="17">
        <v>5</v>
      </c>
      <c r="D6910" s="17">
        <v>126</v>
      </c>
      <c r="E6910" s="17">
        <v>6</v>
      </c>
      <c r="F6910" s="17">
        <v>6</v>
      </c>
      <c r="G6910" s="50">
        <v>10.1</v>
      </c>
      <c r="H6910" s="32">
        <v>3.9825173857327716</v>
      </c>
      <c r="I6910" s="50">
        <v>15.666666666666666</v>
      </c>
      <c r="J6910" s="13">
        <v>0</v>
      </c>
      <c r="K6910" s="13">
        <f t="shared" si="2152"/>
        <v>0</v>
      </c>
      <c r="L6910" s="13">
        <f t="shared" si="2153"/>
        <v>0</v>
      </c>
      <c r="M6910" s="13" t="e">
        <f ca="1">CalcTable[[#This Row],[IWC]]-AE6909</f>
        <v>#NAME?</v>
      </c>
      <c r="N6910" s="13" t="e">
        <f ca="1">IF(CalcTable[[#This Row],[Day of Year]]&lt;123,FCAP,AE6909)</f>
        <v>#NAME?</v>
      </c>
      <c r="O6910" s="17" t="e">
        <f ca="1">IF(IRR_DRIP,5,COUNTIF('IDET Wind Values'!C6894:G6894,"&lt;="&amp;IRR_MAXWIND))</f>
        <v>#NAME?</v>
      </c>
      <c r="P6910" s="13" t="e">
        <f ca="1">CalcTable[[#This Row],[ET_o]]*KL</f>
        <v>#NAME?</v>
      </c>
      <c r="Q6910" s="13" t="e">
        <f ca="1">IF(WILTPT&lt;=0,1,MAX(0,MIN(1,(CalcTable[[#This Row],[IWC]]-WILTPT)/(MAD-WILTPT))))</f>
        <v>#NAME?</v>
      </c>
      <c r="R6910" s="13" t="e">
        <f ca="1">CalcTable[[#This Row],[ETMult]]*CalcTable[[#This Row],[ETb]]</f>
        <v>#NAME?</v>
      </c>
      <c r="S6910" s="13" t="b">
        <f>INDEX(IRR_LIST,CalcTable[[#This Row],[Day of Week]]+1)</f>
        <v>0</v>
      </c>
      <c r="T6910" s="13">
        <f t="shared" ca="1" si="2154"/>
        <v>0</v>
      </c>
      <c r="U6910" s="13" t="b">
        <f ca="1">IF(CalcTable[[#This Row],[IrrPrecip]]&gt;=IC_MM,FALSE,TRUE)</f>
        <v>1</v>
      </c>
      <c r="V6910" s="13" t="b">
        <f t="shared" si="2155"/>
        <v>1</v>
      </c>
      <c r="W6910" s="13" t="e">
        <f ca="1">IF(AND(IRR_DRIP=FALSE,CalcTable[[#This Row],[IrrHours]]&lt;=0),FALSE,TRUE)</f>
        <v>#NAME?</v>
      </c>
      <c r="X6910" s="13" t="e">
        <f ca="1">AND(CalcTable[[#This Row],[IrrDay]],CalcTable[[#This Row],[IrrRain]],CalcTable[[#This Row],[IrrWarm]],CalcTable[[#This Row],[IrrWindy]])</f>
        <v>#NAME?</v>
      </c>
      <c r="Y6910" s="13" t="e">
        <f t="shared" ca="1" si="2156"/>
        <v>#NAME?</v>
      </c>
      <c r="Z6910" s="13" t="e">
        <f ca="1">CalcTable[[#This Row],[IrrHours]]/5</f>
        <v>#NAME?</v>
      </c>
      <c r="AA6910" s="13" t="e">
        <f ca="1">IF(CalcTable[[#This Row],[IrrFlag]]=FALSE,0,MAX(0,CalcTable[[#This Row],[VolRednWind]]*(FCAP*IRR_TARGET-CalcTable[[#This Row],[IWC]])))</f>
        <v>#NAME?</v>
      </c>
      <c r="AB6910" s="13" t="e">
        <f ca="1">CalcTable[[#This Row],[IWC]]+CalcTable[[#This Row],[Eff Precip]]+CalcTable[[#This Row],[IrrAmt]]-CalcTable[[#This Row],[AET]]</f>
        <v>#NAME?</v>
      </c>
      <c r="AC6910" s="13" t="e">
        <f ca="1">IF(CalcTable[[#This Row],[PWC]]&gt;FCAP,MIN(24*PERC,MIN(SAT,CalcTable[[#This Row],[PWC]])-FCAP),0)</f>
        <v>#NAME?</v>
      </c>
      <c r="AD6910" s="13" t="e">
        <f ca="1">IF(CalcTable[[#This Row],[PWC]]&gt;SAT,CalcTable[[#This Row],[PWC]]-SAT,0)</f>
        <v>#NAME?</v>
      </c>
      <c r="AE6910" s="13" t="e">
        <f ca="1">CalcTable[[#This Row],[PWC]]-CalcTable[[#This Row],[PercAmt]]-CalcTable[[#This Row],[Runoff]]</f>
        <v>#NAME?</v>
      </c>
      <c r="AF6910" s="13" t="e">
        <f ca="1">CalcTable[[#This Row],[IrrAmt]]/1000*CUR_IRR_AREA*10000/IRR_EFF</f>
        <v>#NAME?</v>
      </c>
      <c r="AG6910" s="147"/>
      <c r="AH6910" s="13"/>
      <c r="AI6910" s="50">
        <v>0</v>
      </c>
      <c r="AJ6910" s="50">
        <v>0</v>
      </c>
      <c r="AK6910" s="50">
        <v>0</v>
      </c>
      <c r="AL6910" s="50">
        <v>4.889568875358588</v>
      </c>
      <c r="AM6910" s="50"/>
      <c r="AN6910" s="50"/>
      <c r="AO6910" s="50"/>
      <c r="AP6910" s="50"/>
      <c r="AQ6910" s="50"/>
      <c r="AR6910" s="50"/>
      <c r="AS6910" s="50"/>
      <c r="AT6910" s="50"/>
      <c r="AU6910" s="50"/>
      <c r="AV6910" s="50"/>
      <c r="AW6910" s="50"/>
      <c r="AX6910" s="50">
        <f t="shared" si="2167"/>
        <v>4.889568875358588</v>
      </c>
      <c r="AY6910" s="50"/>
      <c r="AZ6910" s="50">
        <f t="shared" si="2157"/>
        <v>143.42735367718527</v>
      </c>
      <c r="BA6910" s="50">
        <f t="shared" si="2158"/>
        <v>220.83259216963447</v>
      </c>
      <c r="BB6910" s="50">
        <f t="shared" si="2159"/>
        <v>227.66246615426235</v>
      </c>
      <c r="BC6910" s="17">
        <f t="shared" si="2160"/>
        <v>20055</v>
      </c>
      <c r="BD6910" s="50">
        <f t="shared" si="2161"/>
        <v>4.889568875358588</v>
      </c>
      <c r="BE6910" s="50">
        <f t="shared" si="2162"/>
        <v>143.42735367718527</v>
      </c>
      <c r="BF6910" s="50">
        <f t="shared" si="2168"/>
        <v>234.60149155867305</v>
      </c>
      <c r="BG6910" s="50"/>
      <c r="BH6910" s="17">
        <f t="shared" si="2163"/>
        <v>0</v>
      </c>
      <c r="BI6910" s="17">
        <f t="shared" si="2171"/>
        <v>6910</v>
      </c>
      <c r="BJ6910" s="17">
        <f t="shared" si="2169"/>
        <v>6910</v>
      </c>
      <c r="BK6910" s="150">
        <f t="shared" si="2170"/>
        <v>38478</v>
      </c>
      <c r="BL6910" s="50" t="e">
        <f t="shared" ca="1" si="2164"/>
        <v>#NAME?</v>
      </c>
      <c r="BM6910" s="50" t="e">
        <f t="shared" ca="1" si="2165"/>
        <v>#NAME?</v>
      </c>
      <c r="BN6910" s="50" t="e">
        <f t="shared" ca="1" si="2166"/>
        <v>#NAME?</v>
      </c>
    </row>
    <row r="6911" spans="1:66" x14ac:dyDescent="0.35">
      <c r="A6911" s="48">
        <v>38479</v>
      </c>
      <c r="B6911" s="17">
        <v>2005</v>
      </c>
      <c r="C6911" s="17">
        <v>5</v>
      </c>
      <c r="D6911" s="17">
        <v>127</v>
      </c>
      <c r="E6911" s="17">
        <v>7</v>
      </c>
      <c r="F6911" s="17">
        <v>7</v>
      </c>
      <c r="G6911" s="50">
        <v>5.7</v>
      </c>
      <c r="H6911" s="32">
        <v>2.5683850008360158</v>
      </c>
      <c r="I6911" s="50">
        <v>11.666666666666666</v>
      </c>
      <c r="J6911" s="13">
        <v>0</v>
      </c>
      <c r="K6911" s="13">
        <f t="shared" si="2152"/>
        <v>0</v>
      </c>
      <c r="L6911" s="13">
        <f t="shared" si="2153"/>
        <v>0</v>
      </c>
      <c r="M6911" s="13" t="e">
        <f ca="1">CalcTable[[#This Row],[IWC]]-AE6910</f>
        <v>#NAME?</v>
      </c>
      <c r="N6911" s="13" t="e">
        <f ca="1">IF(CalcTable[[#This Row],[Day of Year]]&lt;123,FCAP,AE6910)</f>
        <v>#NAME?</v>
      </c>
      <c r="O6911" s="17" t="e">
        <f ca="1">IF(IRR_DRIP,5,COUNTIF('IDET Wind Values'!C6895:G6895,"&lt;="&amp;IRR_MAXWIND))</f>
        <v>#NAME?</v>
      </c>
      <c r="P6911" s="13" t="e">
        <f ca="1">CalcTable[[#This Row],[ET_o]]*KL</f>
        <v>#NAME?</v>
      </c>
      <c r="Q6911" s="13" t="e">
        <f ca="1">IF(WILTPT&lt;=0,1,MAX(0,MIN(1,(CalcTable[[#This Row],[IWC]]-WILTPT)/(MAD-WILTPT))))</f>
        <v>#NAME?</v>
      </c>
      <c r="R6911" s="13" t="e">
        <f ca="1">CalcTable[[#This Row],[ETMult]]*CalcTable[[#This Row],[ETb]]</f>
        <v>#NAME?</v>
      </c>
      <c r="S6911" s="13" t="b">
        <f>INDEX(IRR_LIST,CalcTable[[#This Row],[Day of Week]]+1)</f>
        <v>0</v>
      </c>
      <c r="T6911" s="13">
        <f t="shared" ca="1" si="2154"/>
        <v>0</v>
      </c>
      <c r="U6911" s="13" t="b">
        <f ca="1">IF(CalcTable[[#This Row],[IrrPrecip]]&gt;=IC_MM,FALSE,TRUE)</f>
        <v>1</v>
      </c>
      <c r="V6911" s="13" t="b">
        <f t="shared" si="2155"/>
        <v>1</v>
      </c>
      <c r="W6911" s="13" t="e">
        <f ca="1">IF(AND(IRR_DRIP=FALSE,CalcTable[[#This Row],[IrrHours]]&lt;=0),FALSE,TRUE)</f>
        <v>#NAME?</v>
      </c>
      <c r="X6911" s="13" t="e">
        <f ca="1">AND(CalcTable[[#This Row],[IrrDay]],CalcTable[[#This Row],[IrrRain]],CalcTable[[#This Row],[IrrWarm]],CalcTable[[#This Row],[IrrWindy]])</f>
        <v>#NAME?</v>
      </c>
      <c r="Y6911" s="13" t="e">
        <f t="shared" ca="1" si="2156"/>
        <v>#NAME?</v>
      </c>
      <c r="Z6911" s="13" t="e">
        <f ca="1">CalcTable[[#This Row],[IrrHours]]/5</f>
        <v>#NAME?</v>
      </c>
      <c r="AA6911" s="13" t="e">
        <f ca="1">IF(CalcTable[[#This Row],[IrrFlag]]=FALSE,0,MAX(0,CalcTable[[#This Row],[VolRednWind]]*(FCAP*IRR_TARGET-CalcTable[[#This Row],[IWC]])))</f>
        <v>#NAME?</v>
      </c>
      <c r="AB6911" s="13" t="e">
        <f ca="1">CalcTable[[#This Row],[IWC]]+CalcTable[[#This Row],[Eff Precip]]+CalcTable[[#This Row],[IrrAmt]]-CalcTable[[#This Row],[AET]]</f>
        <v>#NAME?</v>
      </c>
      <c r="AC6911" s="13" t="e">
        <f ca="1">IF(CalcTable[[#This Row],[PWC]]&gt;FCAP,MIN(24*PERC,MIN(SAT,CalcTable[[#This Row],[PWC]])-FCAP),0)</f>
        <v>#NAME?</v>
      </c>
      <c r="AD6911" s="13" t="e">
        <f ca="1">IF(CalcTable[[#This Row],[PWC]]&gt;SAT,CalcTable[[#This Row],[PWC]]-SAT,0)</f>
        <v>#NAME?</v>
      </c>
      <c r="AE6911" s="13" t="e">
        <f ca="1">CalcTable[[#This Row],[PWC]]-CalcTable[[#This Row],[PercAmt]]-CalcTable[[#This Row],[Runoff]]</f>
        <v>#NAME?</v>
      </c>
      <c r="AF6911" s="13" t="e">
        <f ca="1">CalcTable[[#This Row],[IrrAmt]]/1000*CUR_IRR_AREA*10000/IRR_EFF</f>
        <v>#NAME?</v>
      </c>
      <c r="AG6911" s="147"/>
      <c r="AH6911" s="13"/>
      <c r="AI6911" s="50">
        <v>0</v>
      </c>
      <c r="AJ6911" s="50">
        <v>0</v>
      </c>
      <c r="AK6911" s="50">
        <v>8.7928582252621563</v>
      </c>
      <c r="AL6911" s="50">
        <v>0</v>
      </c>
      <c r="AM6911" s="50"/>
      <c r="AN6911" s="50"/>
      <c r="AO6911" s="50"/>
      <c r="AP6911" s="50"/>
      <c r="AQ6911" s="50"/>
      <c r="AR6911" s="50"/>
      <c r="AS6911" s="50"/>
      <c r="AT6911" s="50"/>
      <c r="AU6911" s="50"/>
      <c r="AV6911" s="50"/>
      <c r="AW6911" s="50"/>
      <c r="AX6911" s="50">
        <f t="shared" si="2167"/>
        <v>8.7928582252621563</v>
      </c>
      <c r="AY6911" s="50"/>
      <c r="AZ6911" s="50">
        <f t="shared" si="2157"/>
        <v>128.96192063717831</v>
      </c>
      <c r="BA6911" s="50">
        <f t="shared" si="2158"/>
        <v>198.5604174889888</v>
      </c>
      <c r="BB6911" s="50">
        <f t="shared" si="2159"/>
        <v>204.70146132885446</v>
      </c>
      <c r="BC6911" s="17">
        <f t="shared" si="2160"/>
        <v>20055</v>
      </c>
      <c r="BD6911" s="50">
        <f t="shared" si="2161"/>
        <v>8.7928582252621563</v>
      </c>
      <c r="BE6911" s="50">
        <f t="shared" si="2162"/>
        <v>128.96192063717831</v>
      </c>
      <c r="BF6911" s="50">
        <f t="shared" si="2168"/>
        <v>210.94064807085542</v>
      </c>
      <c r="BG6911" s="50"/>
      <c r="BH6911" s="17">
        <f t="shared" si="2163"/>
        <v>0</v>
      </c>
      <c r="BI6911" s="17">
        <f t="shared" si="2171"/>
        <v>6911</v>
      </c>
      <c r="BJ6911" s="17">
        <f t="shared" si="2169"/>
        <v>6911</v>
      </c>
      <c r="BK6911" s="150">
        <f t="shared" si="2170"/>
        <v>38479</v>
      </c>
      <c r="BL6911" s="50" t="e">
        <f t="shared" ca="1" si="2164"/>
        <v>#NAME?</v>
      </c>
      <c r="BM6911" s="50" t="e">
        <f t="shared" ca="1" si="2165"/>
        <v>#NAME?</v>
      </c>
      <c r="BN6911" s="50" t="e">
        <f t="shared" ca="1" si="2166"/>
        <v>#NAME?</v>
      </c>
    </row>
    <row r="6912" spans="1:66" x14ac:dyDescent="0.35">
      <c r="A6912" s="48">
        <v>38480</v>
      </c>
      <c r="B6912" s="17">
        <v>2005</v>
      </c>
      <c r="C6912" s="17">
        <v>5</v>
      </c>
      <c r="D6912" s="17">
        <v>128</v>
      </c>
      <c r="E6912" s="17">
        <v>8</v>
      </c>
      <c r="F6912" s="17">
        <v>1</v>
      </c>
      <c r="G6912" s="50">
        <v>3.9</v>
      </c>
      <c r="H6912" s="32">
        <v>2.9950246604584421</v>
      </c>
      <c r="I6912" s="50">
        <v>7.666666666666667</v>
      </c>
      <c r="J6912" s="13">
        <v>0</v>
      </c>
      <c r="K6912" s="13">
        <f t="shared" si="2152"/>
        <v>0</v>
      </c>
      <c r="L6912" s="13">
        <f t="shared" si="2153"/>
        <v>0</v>
      </c>
      <c r="M6912" s="13" t="e">
        <f ca="1">CalcTable[[#This Row],[IWC]]-AE6911</f>
        <v>#NAME?</v>
      </c>
      <c r="N6912" s="13" t="e">
        <f ca="1">IF(CalcTable[[#This Row],[Day of Year]]&lt;123,FCAP,AE6911)</f>
        <v>#NAME?</v>
      </c>
      <c r="O6912" s="17" t="e">
        <f ca="1">IF(IRR_DRIP,5,COUNTIF('IDET Wind Values'!C6896:G6896,"&lt;="&amp;IRR_MAXWIND))</f>
        <v>#NAME?</v>
      </c>
      <c r="P6912" s="13" t="e">
        <f ca="1">CalcTable[[#This Row],[ET_o]]*KL</f>
        <v>#NAME?</v>
      </c>
      <c r="Q6912" s="13" t="e">
        <f ca="1">IF(WILTPT&lt;=0,1,MAX(0,MIN(1,(CalcTable[[#This Row],[IWC]]-WILTPT)/(MAD-WILTPT))))</f>
        <v>#NAME?</v>
      </c>
      <c r="R6912" s="13" t="e">
        <f ca="1">CalcTable[[#This Row],[ETMult]]*CalcTable[[#This Row],[ETb]]</f>
        <v>#NAME?</v>
      </c>
      <c r="S6912" s="13" t="b">
        <f>INDEX(IRR_LIST,CalcTable[[#This Row],[Day of Week]]+1)</f>
        <v>1</v>
      </c>
      <c r="T6912" s="13">
        <f t="shared" ca="1" si="2154"/>
        <v>0</v>
      </c>
      <c r="U6912" s="13" t="b">
        <f ca="1">IF(CalcTable[[#This Row],[IrrPrecip]]&gt;=IC_MM,FALSE,TRUE)</f>
        <v>1</v>
      </c>
      <c r="V6912" s="13" t="b">
        <f t="shared" si="2155"/>
        <v>1</v>
      </c>
      <c r="W6912" s="13" t="e">
        <f ca="1">IF(AND(IRR_DRIP=FALSE,CalcTable[[#This Row],[IrrHours]]&lt;=0),FALSE,TRUE)</f>
        <v>#NAME?</v>
      </c>
      <c r="X6912" s="13" t="e">
        <f ca="1">AND(CalcTable[[#This Row],[IrrDay]],CalcTable[[#This Row],[IrrRain]],CalcTable[[#This Row],[IrrWarm]],CalcTable[[#This Row],[IrrWindy]])</f>
        <v>#NAME?</v>
      </c>
      <c r="Y6912" s="13" t="e">
        <f t="shared" ca="1" si="2156"/>
        <v>#NAME?</v>
      </c>
      <c r="Z6912" s="13" t="e">
        <f ca="1">CalcTable[[#This Row],[IrrHours]]/5</f>
        <v>#NAME?</v>
      </c>
      <c r="AA6912" s="13" t="e">
        <f ca="1">IF(CalcTable[[#This Row],[IrrFlag]]=FALSE,0,MAX(0,CalcTable[[#This Row],[VolRednWind]]*(FCAP*IRR_TARGET-CalcTable[[#This Row],[IWC]])))</f>
        <v>#NAME?</v>
      </c>
      <c r="AB6912" s="13" t="e">
        <f ca="1">CalcTable[[#This Row],[IWC]]+CalcTable[[#This Row],[Eff Precip]]+CalcTable[[#This Row],[IrrAmt]]-CalcTable[[#This Row],[AET]]</f>
        <v>#NAME?</v>
      </c>
      <c r="AC6912" s="13" t="e">
        <f ca="1">IF(CalcTable[[#This Row],[PWC]]&gt;FCAP,MIN(24*PERC,MIN(SAT,CalcTable[[#This Row],[PWC]])-FCAP),0)</f>
        <v>#NAME?</v>
      </c>
      <c r="AD6912" s="13" t="e">
        <f ca="1">IF(CalcTable[[#This Row],[PWC]]&gt;SAT,CalcTable[[#This Row],[PWC]]-SAT,0)</f>
        <v>#NAME?</v>
      </c>
      <c r="AE6912" s="13" t="e">
        <f ca="1">CalcTable[[#This Row],[PWC]]-CalcTable[[#This Row],[PercAmt]]-CalcTable[[#This Row],[Runoff]]</f>
        <v>#NAME?</v>
      </c>
      <c r="AF6912" s="13" t="e">
        <f ca="1">CalcTable[[#This Row],[IrrAmt]]/1000*CUR_IRR_AREA*10000/IRR_EFF</f>
        <v>#NAME?</v>
      </c>
      <c r="AG6912" s="147"/>
      <c r="AH6912" s="13"/>
      <c r="AI6912" s="50">
        <v>0</v>
      </c>
      <c r="AJ6912" s="50">
        <v>0</v>
      </c>
      <c r="AK6912" s="50">
        <v>0</v>
      </c>
      <c r="AL6912" s="50">
        <v>0</v>
      </c>
      <c r="AM6912" s="50"/>
      <c r="AN6912" s="50"/>
      <c r="AO6912" s="50"/>
      <c r="AP6912" s="50"/>
      <c r="AQ6912" s="50"/>
      <c r="AR6912" s="50"/>
      <c r="AS6912" s="50"/>
      <c r="AT6912" s="50"/>
      <c r="AU6912" s="50"/>
      <c r="AV6912" s="50"/>
      <c r="AW6912" s="50"/>
      <c r="AX6912" s="50">
        <f t="shared" si="2167"/>
        <v>0</v>
      </c>
      <c r="AY6912" s="50"/>
      <c r="AZ6912" s="50">
        <f t="shared" si="2157"/>
        <v>0</v>
      </c>
      <c r="BA6912" s="50">
        <f t="shared" si="2158"/>
        <v>0</v>
      </c>
      <c r="BB6912" s="50">
        <f t="shared" si="2159"/>
        <v>0</v>
      </c>
      <c r="BC6912" s="17">
        <f t="shared" si="2160"/>
        <v>20055</v>
      </c>
      <c r="BD6912" s="50">
        <f t="shared" si="2161"/>
        <v>0</v>
      </c>
      <c r="BE6912" s="50">
        <f t="shared" si="2162"/>
        <v>0</v>
      </c>
      <c r="BF6912" s="50">
        <f t="shared" si="2168"/>
        <v>0</v>
      </c>
      <c r="BG6912" s="50"/>
      <c r="BH6912" s="17">
        <f t="shared" si="2163"/>
        <v>0</v>
      </c>
      <c r="BI6912" s="17">
        <f t="shared" si="2171"/>
        <v>6912</v>
      </c>
      <c r="BJ6912" s="17">
        <f t="shared" si="2169"/>
        <v>6912</v>
      </c>
      <c r="BK6912" s="150">
        <f t="shared" si="2170"/>
        <v>38480</v>
      </c>
      <c r="BL6912" s="50" t="e">
        <f t="shared" ca="1" si="2164"/>
        <v>#NAME?</v>
      </c>
      <c r="BM6912" s="50" t="e">
        <f t="shared" ca="1" si="2165"/>
        <v>#NAME?</v>
      </c>
      <c r="BN6912" s="50" t="e">
        <f t="shared" ca="1" si="2166"/>
        <v>#NAME?</v>
      </c>
    </row>
    <row r="6913" spans="1:66" x14ac:dyDescent="0.35">
      <c r="A6913" s="48">
        <v>38481</v>
      </c>
      <c r="B6913" s="17">
        <v>2005</v>
      </c>
      <c r="C6913" s="17">
        <v>5</v>
      </c>
      <c r="D6913" s="17">
        <v>129</v>
      </c>
      <c r="E6913" s="17">
        <v>9</v>
      </c>
      <c r="F6913" s="17">
        <v>2</v>
      </c>
      <c r="G6913" s="50">
        <v>6.5</v>
      </c>
      <c r="H6913" s="32">
        <v>2.9899420245901136</v>
      </c>
      <c r="I6913" s="50">
        <v>12.666666666666666</v>
      </c>
      <c r="J6913" s="13">
        <v>0</v>
      </c>
      <c r="K6913" s="13">
        <f t="shared" si="2152"/>
        <v>0</v>
      </c>
      <c r="L6913" s="13">
        <f t="shared" si="2153"/>
        <v>0</v>
      </c>
      <c r="M6913" s="13" t="e">
        <f ca="1">CalcTable[[#This Row],[IWC]]-AE6912</f>
        <v>#NAME?</v>
      </c>
      <c r="N6913" s="13" t="e">
        <f ca="1">IF(CalcTable[[#This Row],[Day of Year]]&lt;123,FCAP,AE6912)</f>
        <v>#NAME?</v>
      </c>
      <c r="O6913" s="17" t="e">
        <f ca="1">IF(IRR_DRIP,5,COUNTIF('IDET Wind Values'!C6897:G6897,"&lt;="&amp;IRR_MAXWIND))</f>
        <v>#NAME?</v>
      </c>
      <c r="P6913" s="13" t="e">
        <f ca="1">CalcTable[[#This Row],[ET_o]]*KL</f>
        <v>#NAME?</v>
      </c>
      <c r="Q6913" s="13" t="e">
        <f ca="1">IF(WILTPT&lt;=0,1,MAX(0,MIN(1,(CalcTable[[#This Row],[IWC]]-WILTPT)/(MAD-WILTPT))))</f>
        <v>#NAME?</v>
      </c>
      <c r="R6913" s="13" t="e">
        <f ca="1">CalcTable[[#This Row],[ETMult]]*CalcTable[[#This Row],[ETb]]</f>
        <v>#NAME?</v>
      </c>
      <c r="S6913" s="13" t="b">
        <f>INDEX(IRR_LIST,CalcTable[[#This Row],[Day of Week]]+1)</f>
        <v>0</v>
      </c>
      <c r="T6913" s="13">
        <f t="shared" ca="1" si="2154"/>
        <v>0</v>
      </c>
      <c r="U6913" s="13" t="b">
        <f ca="1">IF(CalcTable[[#This Row],[IrrPrecip]]&gt;=IC_MM,FALSE,TRUE)</f>
        <v>1</v>
      </c>
      <c r="V6913" s="13" t="b">
        <f t="shared" si="2155"/>
        <v>0</v>
      </c>
      <c r="W6913" s="13" t="e">
        <f ca="1">IF(AND(IRR_DRIP=FALSE,CalcTable[[#This Row],[IrrHours]]&lt;=0),FALSE,TRUE)</f>
        <v>#NAME?</v>
      </c>
      <c r="X6913" s="13" t="e">
        <f ca="1">AND(CalcTable[[#This Row],[IrrDay]],CalcTable[[#This Row],[IrrRain]],CalcTable[[#This Row],[IrrWarm]],CalcTable[[#This Row],[IrrWindy]])</f>
        <v>#NAME?</v>
      </c>
      <c r="Y6913" s="13" t="e">
        <f t="shared" ca="1" si="2156"/>
        <v>#NAME?</v>
      </c>
      <c r="Z6913" s="13" t="e">
        <f ca="1">CalcTable[[#This Row],[IrrHours]]/5</f>
        <v>#NAME?</v>
      </c>
      <c r="AA6913" s="13" t="e">
        <f ca="1">IF(CalcTable[[#This Row],[IrrFlag]]=FALSE,0,MAX(0,CalcTable[[#This Row],[VolRednWind]]*(FCAP*IRR_TARGET-CalcTable[[#This Row],[IWC]])))</f>
        <v>#NAME?</v>
      </c>
      <c r="AB6913" s="13" t="e">
        <f ca="1">CalcTable[[#This Row],[IWC]]+CalcTable[[#This Row],[Eff Precip]]+CalcTable[[#This Row],[IrrAmt]]-CalcTable[[#This Row],[AET]]</f>
        <v>#NAME?</v>
      </c>
      <c r="AC6913" s="13" t="e">
        <f ca="1">IF(CalcTable[[#This Row],[PWC]]&gt;FCAP,MIN(24*PERC,MIN(SAT,CalcTable[[#This Row],[PWC]])-FCAP),0)</f>
        <v>#NAME?</v>
      </c>
      <c r="AD6913" s="13" t="e">
        <f ca="1">IF(CalcTable[[#This Row],[PWC]]&gt;SAT,CalcTable[[#This Row],[PWC]]-SAT,0)</f>
        <v>#NAME?</v>
      </c>
      <c r="AE6913" s="13" t="e">
        <f ca="1">CalcTable[[#This Row],[PWC]]-CalcTable[[#This Row],[PercAmt]]-CalcTable[[#This Row],[Runoff]]</f>
        <v>#NAME?</v>
      </c>
      <c r="AF6913" s="13" t="e">
        <f ca="1">CalcTable[[#This Row],[IrrAmt]]/1000*CUR_IRR_AREA*10000/IRR_EFF</f>
        <v>#NAME?</v>
      </c>
      <c r="AG6913" s="147"/>
      <c r="AH6913" s="13"/>
      <c r="AI6913" s="50">
        <v>0</v>
      </c>
      <c r="AJ6913" s="50">
        <v>0</v>
      </c>
      <c r="AK6913" s="50">
        <v>0</v>
      </c>
      <c r="AL6913" s="50">
        <v>0</v>
      </c>
      <c r="AM6913" s="50"/>
      <c r="AN6913" s="50"/>
      <c r="AO6913" s="50"/>
      <c r="AP6913" s="50"/>
      <c r="AQ6913" s="50"/>
      <c r="AR6913" s="50"/>
      <c r="AS6913" s="50"/>
      <c r="AT6913" s="50"/>
      <c r="AU6913" s="50"/>
      <c r="AV6913" s="50"/>
      <c r="AW6913" s="50"/>
      <c r="AX6913" s="50">
        <f t="shared" si="2167"/>
        <v>0</v>
      </c>
      <c r="AY6913" s="50"/>
      <c r="AZ6913" s="50">
        <f t="shared" si="2157"/>
        <v>0</v>
      </c>
      <c r="BA6913" s="50">
        <f t="shared" si="2158"/>
        <v>0</v>
      </c>
      <c r="BB6913" s="50">
        <f t="shared" si="2159"/>
        <v>0</v>
      </c>
      <c r="BC6913" s="17">
        <f t="shared" si="2160"/>
        <v>20055</v>
      </c>
      <c r="BD6913" s="50">
        <f t="shared" si="2161"/>
        <v>0</v>
      </c>
      <c r="BE6913" s="50">
        <f t="shared" si="2162"/>
        <v>0</v>
      </c>
      <c r="BF6913" s="50">
        <f t="shared" si="2168"/>
        <v>0</v>
      </c>
      <c r="BG6913" s="50"/>
      <c r="BH6913" s="17">
        <f t="shared" si="2163"/>
        <v>0</v>
      </c>
      <c r="BI6913" s="17">
        <f t="shared" si="2171"/>
        <v>6913</v>
      </c>
      <c r="BJ6913" s="17">
        <f t="shared" si="2169"/>
        <v>6913</v>
      </c>
      <c r="BK6913" s="150">
        <f t="shared" si="2170"/>
        <v>38481</v>
      </c>
      <c r="BL6913" s="50" t="e">
        <f t="shared" ca="1" si="2164"/>
        <v>#NAME?</v>
      </c>
      <c r="BM6913" s="50" t="e">
        <f t="shared" ca="1" si="2165"/>
        <v>#NAME?</v>
      </c>
      <c r="BN6913" s="50" t="e">
        <f t="shared" ca="1" si="2166"/>
        <v>#NAME?</v>
      </c>
    </row>
    <row r="6914" spans="1:66" x14ac:dyDescent="0.35">
      <c r="A6914" s="48">
        <v>38482</v>
      </c>
      <c r="B6914" s="17">
        <v>2005</v>
      </c>
      <c r="C6914" s="17">
        <v>5</v>
      </c>
      <c r="D6914" s="17">
        <v>130</v>
      </c>
      <c r="E6914" s="17">
        <v>10</v>
      </c>
      <c r="F6914" s="17">
        <v>3</v>
      </c>
      <c r="G6914" s="50">
        <v>-0.8</v>
      </c>
      <c r="H6914" s="32">
        <v>2.3632682644641139</v>
      </c>
      <c r="I6914" s="50">
        <v>18.5</v>
      </c>
      <c r="J6914" s="13">
        <v>5.4</v>
      </c>
      <c r="K6914" s="13">
        <f t="shared" si="2152"/>
        <v>5.4</v>
      </c>
      <c r="L6914" s="13">
        <f t="shared" si="2153"/>
        <v>0.30000000000000027</v>
      </c>
      <c r="M6914" s="13" t="e">
        <f ca="1">CalcTable[[#This Row],[IWC]]-AE6913</f>
        <v>#NAME?</v>
      </c>
      <c r="N6914" s="13" t="e">
        <f ca="1">IF(CalcTable[[#This Row],[Day of Year]]&lt;123,FCAP,AE6913)</f>
        <v>#NAME?</v>
      </c>
      <c r="O6914" s="17" t="e">
        <f ca="1">IF(IRR_DRIP,5,COUNTIF('IDET Wind Values'!C6898:G6898,"&lt;="&amp;IRR_MAXWIND))</f>
        <v>#NAME?</v>
      </c>
      <c r="P6914" s="13" t="e">
        <f ca="1">CalcTable[[#This Row],[ET_o]]*KL</f>
        <v>#NAME?</v>
      </c>
      <c r="Q6914" s="13" t="e">
        <f ca="1">IF(WILTPT&lt;=0,1,MAX(0,MIN(1,(CalcTable[[#This Row],[IWC]]-WILTPT)/(MAD-WILTPT))))</f>
        <v>#NAME?</v>
      </c>
      <c r="R6914" s="13" t="e">
        <f ca="1">CalcTable[[#This Row],[ETMult]]*CalcTable[[#This Row],[ETb]]</f>
        <v>#NAME?</v>
      </c>
      <c r="S6914" s="13" t="b">
        <f>INDEX(IRR_LIST,CalcTable[[#This Row],[Day of Week]]+1)</f>
        <v>1</v>
      </c>
      <c r="T6914" s="13">
        <f t="shared" ca="1" si="2154"/>
        <v>0</v>
      </c>
      <c r="U6914" s="13" t="b">
        <f ca="1">IF(CalcTable[[#This Row],[IrrPrecip]]&gt;=IC_MM,FALSE,TRUE)</f>
        <v>1</v>
      </c>
      <c r="V6914" s="13" t="b">
        <f t="shared" si="2155"/>
        <v>0</v>
      </c>
      <c r="W6914" s="13" t="e">
        <f ca="1">IF(AND(IRR_DRIP=FALSE,CalcTable[[#This Row],[IrrHours]]&lt;=0),FALSE,TRUE)</f>
        <v>#NAME?</v>
      </c>
      <c r="X6914" s="13" t="e">
        <f ca="1">AND(CalcTable[[#This Row],[IrrDay]],CalcTable[[#This Row],[IrrRain]],CalcTable[[#This Row],[IrrWarm]],CalcTable[[#This Row],[IrrWindy]])</f>
        <v>#NAME?</v>
      </c>
      <c r="Y6914" s="13" t="e">
        <f t="shared" ca="1" si="2156"/>
        <v>#NAME?</v>
      </c>
      <c r="Z6914" s="13" t="e">
        <f ca="1">CalcTable[[#This Row],[IrrHours]]/5</f>
        <v>#NAME?</v>
      </c>
      <c r="AA6914" s="13" t="e">
        <f ca="1">IF(CalcTable[[#This Row],[IrrFlag]]=FALSE,0,MAX(0,CalcTable[[#This Row],[VolRednWind]]*(FCAP*IRR_TARGET-CalcTable[[#This Row],[IWC]])))</f>
        <v>#NAME?</v>
      </c>
      <c r="AB6914" s="13" t="e">
        <f ca="1">CalcTable[[#This Row],[IWC]]+CalcTable[[#This Row],[Eff Precip]]+CalcTable[[#This Row],[IrrAmt]]-CalcTable[[#This Row],[AET]]</f>
        <v>#NAME?</v>
      </c>
      <c r="AC6914" s="13" t="e">
        <f ca="1">IF(CalcTable[[#This Row],[PWC]]&gt;FCAP,MIN(24*PERC,MIN(SAT,CalcTable[[#This Row],[PWC]])-FCAP),0)</f>
        <v>#NAME?</v>
      </c>
      <c r="AD6914" s="13" t="e">
        <f ca="1">IF(CalcTable[[#This Row],[PWC]]&gt;SAT,CalcTable[[#This Row],[PWC]]-SAT,0)</f>
        <v>#NAME?</v>
      </c>
      <c r="AE6914" s="13" t="e">
        <f ca="1">CalcTable[[#This Row],[PWC]]-CalcTable[[#This Row],[PercAmt]]-CalcTable[[#This Row],[Runoff]]</f>
        <v>#NAME?</v>
      </c>
      <c r="AF6914" s="13" t="e">
        <f ca="1">CalcTable[[#This Row],[IrrAmt]]/1000*CUR_IRR_AREA*10000/IRR_EFF</f>
        <v>#NAME?</v>
      </c>
      <c r="AG6914" s="147"/>
      <c r="AH6914" s="13"/>
      <c r="AI6914" s="50">
        <v>0</v>
      </c>
      <c r="AJ6914" s="50">
        <v>0</v>
      </c>
      <c r="AK6914" s="50">
        <v>0</v>
      </c>
      <c r="AL6914" s="50">
        <v>0</v>
      </c>
      <c r="AM6914" s="50"/>
      <c r="AN6914" s="50"/>
      <c r="AO6914" s="50"/>
      <c r="AP6914" s="50"/>
      <c r="AQ6914" s="50"/>
      <c r="AR6914" s="50"/>
      <c r="AS6914" s="50"/>
      <c r="AT6914" s="50"/>
      <c r="AU6914" s="50"/>
      <c r="AV6914" s="50"/>
      <c r="AW6914" s="50"/>
      <c r="AX6914" s="50">
        <f t="shared" si="2167"/>
        <v>0</v>
      </c>
      <c r="AY6914" s="50"/>
      <c r="AZ6914" s="50">
        <f t="shared" si="2157"/>
        <v>0</v>
      </c>
      <c r="BA6914" s="50">
        <f t="shared" si="2158"/>
        <v>0</v>
      </c>
      <c r="BB6914" s="50">
        <f t="shared" si="2159"/>
        <v>0</v>
      </c>
      <c r="BC6914" s="17">
        <f t="shared" si="2160"/>
        <v>20055</v>
      </c>
      <c r="BD6914" s="50">
        <f t="shared" si="2161"/>
        <v>0</v>
      </c>
      <c r="BE6914" s="50">
        <f t="shared" si="2162"/>
        <v>0</v>
      </c>
      <c r="BF6914" s="50">
        <f t="shared" si="2168"/>
        <v>0</v>
      </c>
      <c r="BG6914" s="50"/>
      <c r="BH6914" s="17">
        <f t="shared" si="2163"/>
        <v>0</v>
      </c>
      <c r="BI6914" s="17">
        <f t="shared" si="2171"/>
        <v>6914</v>
      </c>
      <c r="BJ6914" s="17">
        <f t="shared" si="2169"/>
        <v>6914</v>
      </c>
      <c r="BK6914" s="150">
        <f t="shared" si="2170"/>
        <v>38482</v>
      </c>
      <c r="BL6914" s="50" t="e">
        <f t="shared" ca="1" si="2164"/>
        <v>#NAME?</v>
      </c>
      <c r="BM6914" s="50" t="e">
        <f t="shared" ca="1" si="2165"/>
        <v>#NAME?</v>
      </c>
      <c r="BN6914" s="50" t="e">
        <f t="shared" ca="1" si="2166"/>
        <v>#NAME?</v>
      </c>
    </row>
    <row r="6915" spans="1:66" x14ac:dyDescent="0.35">
      <c r="A6915" s="48">
        <v>38483</v>
      </c>
      <c r="B6915" s="17">
        <v>2005</v>
      </c>
      <c r="C6915" s="17">
        <v>5</v>
      </c>
      <c r="D6915" s="17">
        <v>131</v>
      </c>
      <c r="E6915" s="17">
        <v>11</v>
      </c>
      <c r="F6915" s="17">
        <v>4</v>
      </c>
      <c r="G6915" s="50">
        <v>-0.4</v>
      </c>
      <c r="H6915" s="32">
        <v>4.6187217453232527</v>
      </c>
      <c r="I6915" s="50">
        <v>19.666666666666668</v>
      </c>
      <c r="J6915" s="13">
        <v>0</v>
      </c>
      <c r="K6915" s="13">
        <f t="shared" si="2152"/>
        <v>0</v>
      </c>
      <c r="L6915" s="13">
        <f t="shared" si="2153"/>
        <v>0</v>
      </c>
      <c r="M6915" s="13" t="e">
        <f ca="1">CalcTable[[#This Row],[IWC]]-AE6914</f>
        <v>#NAME?</v>
      </c>
      <c r="N6915" s="13" t="e">
        <f ca="1">IF(CalcTable[[#This Row],[Day of Year]]&lt;123,FCAP,AE6914)</f>
        <v>#NAME?</v>
      </c>
      <c r="O6915" s="17" t="e">
        <f ca="1">IF(IRR_DRIP,5,COUNTIF('IDET Wind Values'!C6899:G6899,"&lt;="&amp;IRR_MAXWIND))</f>
        <v>#NAME?</v>
      </c>
      <c r="P6915" s="13" t="e">
        <f ca="1">CalcTable[[#This Row],[ET_o]]*KL</f>
        <v>#NAME?</v>
      </c>
      <c r="Q6915" s="13" t="e">
        <f ca="1">IF(WILTPT&lt;=0,1,MAX(0,MIN(1,(CalcTable[[#This Row],[IWC]]-WILTPT)/(MAD-WILTPT))))</f>
        <v>#NAME?</v>
      </c>
      <c r="R6915" s="13" t="e">
        <f ca="1">CalcTable[[#This Row],[ETMult]]*CalcTable[[#This Row],[ETb]]</f>
        <v>#NAME?</v>
      </c>
      <c r="S6915" s="13" t="b">
        <f>INDEX(IRR_LIST,CalcTable[[#This Row],[Day of Week]]+1)</f>
        <v>0</v>
      </c>
      <c r="T6915" s="13">
        <f t="shared" ca="1" si="2154"/>
        <v>5.4</v>
      </c>
      <c r="U6915" s="13" t="b">
        <f ca="1">IF(CalcTable[[#This Row],[IrrPrecip]]&gt;=IC_MM,FALSE,TRUE)</f>
        <v>1</v>
      </c>
      <c r="V6915" s="13" t="b">
        <f t="shared" si="2155"/>
        <v>0</v>
      </c>
      <c r="W6915" s="13" t="e">
        <f ca="1">IF(AND(IRR_DRIP=FALSE,CalcTable[[#This Row],[IrrHours]]&lt;=0),FALSE,TRUE)</f>
        <v>#NAME?</v>
      </c>
      <c r="X6915" s="13" t="e">
        <f ca="1">AND(CalcTable[[#This Row],[IrrDay]],CalcTable[[#This Row],[IrrRain]],CalcTable[[#This Row],[IrrWarm]],CalcTable[[#This Row],[IrrWindy]])</f>
        <v>#NAME?</v>
      </c>
      <c r="Y6915" s="13" t="e">
        <f t="shared" ca="1" si="2156"/>
        <v>#NAME?</v>
      </c>
      <c r="Z6915" s="13" t="e">
        <f ca="1">CalcTable[[#This Row],[IrrHours]]/5</f>
        <v>#NAME?</v>
      </c>
      <c r="AA6915" s="13" t="e">
        <f ca="1">IF(CalcTable[[#This Row],[IrrFlag]]=FALSE,0,MAX(0,CalcTable[[#This Row],[VolRednWind]]*(FCAP*IRR_TARGET-CalcTable[[#This Row],[IWC]])))</f>
        <v>#NAME?</v>
      </c>
      <c r="AB6915" s="13" t="e">
        <f ca="1">CalcTable[[#This Row],[IWC]]+CalcTable[[#This Row],[Eff Precip]]+CalcTable[[#This Row],[IrrAmt]]-CalcTable[[#This Row],[AET]]</f>
        <v>#NAME?</v>
      </c>
      <c r="AC6915" s="13" t="e">
        <f ca="1">IF(CalcTable[[#This Row],[PWC]]&gt;FCAP,MIN(24*PERC,MIN(SAT,CalcTable[[#This Row],[PWC]])-FCAP),0)</f>
        <v>#NAME?</v>
      </c>
      <c r="AD6915" s="13" t="e">
        <f ca="1">IF(CalcTable[[#This Row],[PWC]]&gt;SAT,CalcTable[[#This Row],[PWC]]-SAT,0)</f>
        <v>#NAME?</v>
      </c>
      <c r="AE6915" s="13" t="e">
        <f ca="1">CalcTable[[#This Row],[PWC]]-CalcTable[[#This Row],[PercAmt]]-CalcTable[[#This Row],[Runoff]]</f>
        <v>#NAME?</v>
      </c>
      <c r="AF6915" s="13" t="e">
        <f ca="1">CalcTable[[#This Row],[IrrAmt]]/1000*CUR_IRR_AREA*10000/IRR_EFF</f>
        <v>#NAME?</v>
      </c>
      <c r="AG6915" s="147"/>
      <c r="AH6915" s="13"/>
      <c r="AI6915" s="50">
        <v>0</v>
      </c>
      <c r="AJ6915" s="50">
        <v>0</v>
      </c>
      <c r="AK6915" s="50">
        <v>0</v>
      </c>
      <c r="AL6915" s="50">
        <v>0</v>
      </c>
      <c r="AM6915" s="50"/>
      <c r="AN6915" s="50"/>
      <c r="AO6915" s="50"/>
      <c r="AP6915" s="50"/>
      <c r="AQ6915" s="50"/>
      <c r="AR6915" s="50"/>
      <c r="AS6915" s="50"/>
      <c r="AT6915" s="50"/>
      <c r="AU6915" s="50"/>
      <c r="AV6915" s="50"/>
      <c r="AW6915" s="50"/>
      <c r="AX6915" s="50">
        <f t="shared" si="2167"/>
        <v>0</v>
      </c>
      <c r="AY6915" s="50"/>
      <c r="AZ6915" s="50">
        <f t="shared" si="2157"/>
        <v>0</v>
      </c>
      <c r="BA6915" s="50">
        <f t="shared" si="2158"/>
        <v>0</v>
      </c>
      <c r="BB6915" s="50">
        <f t="shared" si="2159"/>
        <v>0</v>
      </c>
      <c r="BC6915" s="17">
        <f t="shared" si="2160"/>
        <v>20055</v>
      </c>
      <c r="BD6915" s="50">
        <f t="shared" si="2161"/>
        <v>0</v>
      </c>
      <c r="BE6915" s="50">
        <f t="shared" si="2162"/>
        <v>0</v>
      </c>
      <c r="BF6915" s="50">
        <f t="shared" si="2168"/>
        <v>0</v>
      </c>
      <c r="BG6915" s="50"/>
      <c r="BH6915" s="17">
        <f t="shared" si="2163"/>
        <v>0</v>
      </c>
      <c r="BI6915" s="17">
        <f t="shared" si="2171"/>
        <v>6915</v>
      </c>
      <c r="BJ6915" s="17">
        <f t="shared" si="2169"/>
        <v>6915</v>
      </c>
      <c r="BK6915" s="150">
        <f t="shared" si="2170"/>
        <v>38483</v>
      </c>
      <c r="BL6915" s="50" t="e">
        <f t="shared" ca="1" si="2164"/>
        <v>#NAME?</v>
      </c>
      <c r="BM6915" s="50" t="e">
        <f t="shared" ca="1" si="2165"/>
        <v>#NAME?</v>
      </c>
      <c r="BN6915" s="50" t="e">
        <f t="shared" ca="1" si="2166"/>
        <v>#NAME?</v>
      </c>
    </row>
    <row r="6916" spans="1:66" x14ac:dyDescent="0.35">
      <c r="A6916" s="48">
        <v>38484</v>
      </c>
      <c r="B6916" s="17">
        <v>2005</v>
      </c>
      <c r="C6916" s="17">
        <v>5</v>
      </c>
      <c r="D6916" s="17">
        <v>132</v>
      </c>
      <c r="E6916" s="17">
        <v>12</v>
      </c>
      <c r="F6916" s="17">
        <v>5</v>
      </c>
      <c r="G6916" s="50">
        <v>1.3</v>
      </c>
      <c r="H6916" s="32">
        <v>4.0123679064950979</v>
      </c>
      <c r="I6916" s="50">
        <v>10.833333333333334</v>
      </c>
      <c r="J6916" s="13">
        <v>0</v>
      </c>
      <c r="K6916" s="13">
        <f t="shared" si="2152"/>
        <v>0</v>
      </c>
      <c r="L6916" s="13">
        <f t="shared" si="2153"/>
        <v>0</v>
      </c>
      <c r="M6916" s="13" t="e">
        <f ca="1">CalcTable[[#This Row],[IWC]]-AE6915</f>
        <v>#NAME?</v>
      </c>
      <c r="N6916" s="13" t="e">
        <f ca="1">IF(CalcTable[[#This Row],[Day of Year]]&lt;123,FCAP,AE6915)</f>
        <v>#NAME?</v>
      </c>
      <c r="O6916" s="17" t="e">
        <f ca="1">IF(IRR_DRIP,5,COUNTIF('IDET Wind Values'!C6900:G6900,"&lt;="&amp;IRR_MAXWIND))</f>
        <v>#NAME?</v>
      </c>
      <c r="P6916" s="13" t="e">
        <f ca="1">CalcTable[[#This Row],[ET_o]]*KL</f>
        <v>#NAME?</v>
      </c>
      <c r="Q6916" s="13" t="e">
        <f ca="1">IF(WILTPT&lt;=0,1,MAX(0,MIN(1,(CalcTable[[#This Row],[IWC]]-WILTPT)/(MAD-WILTPT))))</f>
        <v>#NAME?</v>
      </c>
      <c r="R6916" s="13" t="e">
        <f ca="1">CalcTable[[#This Row],[ETMult]]*CalcTable[[#This Row],[ETb]]</f>
        <v>#NAME?</v>
      </c>
      <c r="S6916" s="13" t="b">
        <f>INDEX(IRR_LIST,CalcTable[[#This Row],[Day of Week]]+1)</f>
        <v>1</v>
      </c>
      <c r="T6916" s="13">
        <f t="shared" ca="1" si="2154"/>
        <v>5.4</v>
      </c>
      <c r="U6916" s="13" t="b">
        <f ca="1">IF(CalcTable[[#This Row],[IrrPrecip]]&gt;=IC_MM,FALSE,TRUE)</f>
        <v>1</v>
      </c>
      <c r="V6916" s="13" t="b">
        <f t="shared" si="2155"/>
        <v>1</v>
      </c>
      <c r="W6916" s="13" t="e">
        <f ca="1">IF(AND(IRR_DRIP=FALSE,CalcTable[[#This Row],[IrrHours]]&lt;=0),FALSE,TRUE)</f>
        <v>#NAME?</v>
      </c>
      <c r="X6916" s="13" t="e">
        <f ca="1">AND(CalcTable[[#This Row],[IrrDay]],CalcTable[[#This Row],[IrrRain]],CalcTable[[#This Row],[IrrWarm]],CalcTable[[#This Row],[IrrWindy]])</f>
        <v>#NAME?</v>
      </c>
      <c r="Y6916" s="13" t="e">
        <f t="shared" ca="1" si="2156"/>
        <v>#NAME?</v>
      </c>
      <c r="Z6916" s="13" t="e">
        <f ca="1">CalcTable[[#This Row],[IrrHours]]/5</f>
        <v>#NAME?</v>
      </c>
      <c r="AA6916" s="13" t="e">
        <f ca="1">IF(CalcTable[[#This Row],[IrrFlag]]=FALSE,0,MAX(0,CalcTable[[#This Row],[VolRednWind]]*(FCAP*IRR_TARGET-CalcTable[[#This Row],[IWC]])))</f>
        <v>#NAME?</v>
      </c>
      <c r="AB6916" s="13" t="e">
        <f ca="1">CalcTable[[#This Row],[IWC]]+CalcTable[[#This Row],[Eff Precip]]+CalcTable[[#This Row],[IrrAmt]]-CalcTable[[#This Row],[AET]]</f>
        <v>#NAME?</v>
      </c>
      <c r="AC6916" s="13" t="e">
        <f ca="1">IF(CalcTable[[#This Row],[PWC]]&gt;FCAP,MIN(24*PERC,MIN(SAT,CalcTable[[#This Row],[PWC]])-FCAP),0)</f>
        <v>#NAME?</v>
      </c>
      <c r="AD6916" s="13" t="e">
        <f ca="1">IF(CalcTable[[#This Row],[PWC]]&gt;SAT,CalcTable[[#This Row],[PWC]]-SAT,0)</f>
        <v>#NAME?</v>
      </c>
      <c r="AE6916" s="13" t="e">
        <f ca="1">CalcTable[[#This Row],[PWC]]-CalcTable[[#This Row],[PercAmt]]-CalcTable[[#This Row],[Runoff]]</f>
        <v>#NAME?</v>
      </c>
      <c r="AF6916" s="13" t="e">
        <f ca="1">CalcTable[[#This Row],[IrrAmt]]/1000*CUR_IRR_AREA*10000/IRR_EFF</f>
        <v>#NAME?</v>
      </c>
      <c r="AG6916" s="147"/>
      <c r="AH6916" s="13"/>
      <c r="AI6916" s="50">
        <v>9.9102630401727438</v>
      </c>
      <c r="AJ6916" s="50">
        <v>15.171853303320599</v>
      </c>
      <c r="AK6916" s="50">
        <v>0</v>
      </c>
      <c r="AL6916" s="50">
        <v>0</v>
      </c>
      <c r="AM6916" s="50"/>
      <c r="AN6916" s="50"/>
      <c r="AO6916" s="50"/>
      <c r="AP6916" s="50"/>
      <c r="AQ6916" s="50"/>
      <c r="AR6916" s="50"/>
      <c r="AS6916" s="50"/>
      <c r="AT6916" s="50"/>
      <c r="AU6916" s="50"/>
      <c r="AV6916" s="50"/>
      <c r="AW6916" s="50"/>
      <c r="AX6916" s="50">
        <f t="shared" si="2167"/>
        <v>25.082116343493343</v>
      </c>
      <c r="AY6916" s="50"/>
      <c r="AZ6916" s="50">
        <f t="shared" si="2157"/>
        <v>590.39155481993782</v>
      </c>
      <c r="BA6916" s="50">
        <f t="shared" si="2158"/>
        <v>957.92117624994876</v>
      </c>
      <c r="BB6916" s="50">
        <f t="shared" si="2159"/>
        <v>991.46901622587666</v>
      </c>
      <c r="BC6916" s="17">
        <f t="shared" si="2160"/>
        <v>20055</v>
      </c>
      <c r="BD6916" s="50">
        <f t="shared" si="2161"/>
        <v>25.082116343493343</v>
      </c>
      <c r="BE6916" s="50">
        <f t="shared" si="2162"/>
        <v>590.39155481993782</v>
      </c>
      <c r="BF6916" s="50">
        <f t="shared" si="2168"/>
        <v>965.69263681836662</v>
      </c>
      <c r="BG6916" s="50"/>
      <c r="BH6916" s="17">
        <f t="shared" si="2163"/>
        <v>0</v>
      </c>
      <c r="BI6916" s="17">
        <f t="shared" si="2171"/>
        <v>6916</v>
      </c>
      <c r="BJ6916" s="17">
        <f t="shared" si="2169"/>
        <v>6916</v>
      </c>
      <c r="BK6916" s="150">
        <f t="shared" si="2170"/>
        <v>38484</v>
      </c>
      <c r="BL6916" s="50" t="e">
        <f t="shared" ca="1" si="2164"/>
        <v>#NAME?</v>
      </c>
      <c r="BM6916" s="50" t="e">
        <f t="shared" ca="1" si="2165"/>
        <v>#NAME?</v>
      </c>
      <c r="BN6916" s="50" t="e">
        <f t="shared" ca="1" si="2166"/>
        <v>#NAME?</v>
      </c>
    </row>
    <row r="6917" spans="1:66" x14ac:dyDescent="0.35">
      <c r="A6917" s="48">
        <v>38485</v>
      </c>
      <c r="B6917" s="17">
        <v>2005</v>
      </c>
      <c r="C6917" s="17">
        <v>5</v>
      </c>
      <c r="D6917" s="17">
        <v>133</v>
      </c>
      <c r="E6917" s="17">
        <v>13</v>
      </c>
      <c r="F6917" s="17">
        <v>6</v>
      </c>
      <c r="G6917" s="50">
        <v>6.3</v>
      </c>
      <c r="H6917" s="32">
        <v>3.3472226771749467</v>
      </c>
      <c r="I6917" s="50">
        <v>11</v>
      </c>
      <c r="J6917" s="13">
        <v>0</v>
      </c>
      <c r="K6917" s="13">
        <f t="shared" si="2152"/>
        <v>0</v>
      </c>
      <c r="L6917" s="13">
        <f t="shared" si="2153"/>
        <v>0</v>
      </c>
      <c r="M6917" s="13" t="e">
        <f ca="1">CalcTable[[#This Row],[IWC]]-AE6916</f>
        <v>#NAME?</v>
      </c>
      <c r="N6917" s="13" t="e">
        <f ca="1">IF(CalcTable[[#This Row],[Day of Year]]&lt;123,FCAP,AE6916)</f>
        <v>#NAME?</v>
      </c>
      <c r="O6917" s="17" t="e">
        <f ca="1">IF(IRR_DRIP,5,COUNTIF('IDET Wind Values'!C6901:G6901,"&lt;="&amp;IRR_MAXWIND))</f>
        <v>#NAME?</v>
      </c>
      <c r="P6917" s="13" t="e">
        <f ca="1">CalcTable[[#This Row],[ET_o]]*KL</f>
        <v>#NAME?</v>
      </c>
      <c r="Q6917" s="13" t="e">
        <f ca="1">IF(WILTPT&lt;=0,1,MAX(0,MIN(1,(CalcTable[[#This Row],[IWC]]-WILTPT)/(MAD-WILTPT))))</f>
        <v>#NAME?</v>
      </c>
      <c r="R6917" s="13" t="e">
        <f ca="1">CalcTable[[#This Row],[ETMult]]*CalcTable[[#This Row],[ETb]]</f>
        <v>#NAME?</v>
      </c>
      <c r="S6917" s="13" t="b">
        <f>INDEX(IRR_LIST,CalcTable[[#This Row],[Day of Week]]+1)</f>
        <v>0</v>
      </c>
      <c r="T6917" s="13">
        <f t="shared" ca="1" si="2154"/>
        <v>0</v>
      </c>
      <c r="U6917" s="13" t="b">
        <f ca="1">IF(CalcTable[[#This Row],[IrrPrecip]]&gt;=IC_MM,FALSE,TRUE)</f>
        <v>1</v>
      </c>
      <c r="V6917" s="13" t="b">
        <f t="shared" si="2155"/>
        <v>1</v>
      </c>
      <c r="W6917" s="13" t="e">
        <f ca="1">IF(AND(IRR_DRIP=FALSE,CalcTable[[#This Row],[IrrHours]]&lt;=0),FALSE,TRUE)</f>
        <v>#NAME?</v>
      </c>
      <c r="X6917" s="13" t="e">
        <f ca="1">AND(CalcTable[[#This Row],[IrrDay]],CalcTable[[#This Row],[IrrRain]],CalcTable[[#This Row],[IrrWarm]],CalcTable[[#This Row],[IrrWindy]])</f>
        <v>#NAME?</v>
      </c>
      <c r="Y6917" s="13" t="e">
        <f t="shared" ca="1" si="2156"/>
        <v>#NAME?</v>
      </c>
      <c r="Z6917" s="13" t="e">
        <f ca="1">CalcTable[[#This Row],[IrrHours]]/5</f>
        <v>#NAME?</v>
      </c>
      <c r="AA6917" s="13" t="e">
        <f ca="1">IF(CalcTable[[#This Row],[IrrFlag]]=FALSE,0,MAX(0,CalcTable[[#This Row],[VolRednWind]]*(FCAP*IRR_TARGET-CalcTable[[#This Row],[IWC]])))</f>
        <v>#NAME?</v>
      </c>
      <c r="AB6917" s="13" t="e">
        <f ca="1">CalcTable[[#This Row],[IWC]]+CalcTable[[#This Row],[Eff Precip]]+CalcTable[[#This Row],[IrrAmt]]-CalcTable[[#This Row],[AET]]</f>
        <v>#NAME?</v>
      </c>
      <c r="AC6917" s="13" t="e">
        <f ca="1">IF(CalcTable[[#This Row],[PWC]]&gt;FCAP,MIN(24*PERC,MIN(SAT,CalcTable[[#This Row],[PWC]])-FCAP),0)</f>
        <v>#NAME?</v>
      </c>
      <c r="AD6917" s="13" t="e">
        <f ca="1">IF(CalcTable[[#This Row],[PWC]]&gt;SAT,CalcTable[[#This Row],[PWC]]-SAT,0)</f>
        <v>#NAME?</v>
      </c>
      <c r="AE6917" s="13" t="e">
        <f ca="1">CalcTable[[#This Row],[PWC]]-CalcTable[[#This Row],[PercAmt]]-CalcTable[[#This Row],[Runoff]]</f>
        <v>#NAME?</v>
      </c>
      <c r="AF6917" s="13" t="e">
        <f ca="1">CalcTable[[#This Row],[IrrAmt]]/1000*CUR_IRR_AREA*10000/IRR_EFF</f>
        <v>#NAME?</v>
      </c>
      <c r="AG6917" s="147"/>
      <c r="AH6917" s="13"/>
      <c r="AI6917" s="50">
        <v>0</v>
      </c>
      <c r="AJ6917" s="50">
        <v>0</v>
      </c>
      <c r="AK6917" s="50">
        <v>0</v>
      </c>
      <c r="AL6917" s="50">
        <v>11.124826864631331</v>
      </c>
      <c r="AM6917" s="50"/>
      <c r="AN6917" s="50"/>
      <c r="AO6917" s="50"/>
      <c r="AP6917" s="50"/>
      <c r="AQ6917" s="50"/>
      <c r="AR6917" s="50"/>
      <c r="AS6917" s="50"/>
      <c r="AT6917" s="50"/>
      <c r="AU6917" s="50"/>
      <c r="AV6917" s="50"/>
      <c r="AW6917" s="50"/>
      <c r="AX6917" s="50">
        <f t="shared" si="2167"/>
        <v>11.124826864631331</v>
      </c>
      <c r="AY6917" s="50"/>
      <c r="AZ6917" s="50">
        <f t="shared" si="2157"/>
        <v>326.32825469585237</v>
      </c>
      <c r="BA6917" s="50">
        <f t="shared" si="2158"/>
        <v>502.44191596028065</v>
      </c>
      <c r="BB6917" s="50">
        <f t="shared" si="2159"/>
        <v>517.98135666008318</v>
      </c>
      <c r="BC6917" s="17">
        <f t="shared" si="2160"/>
        <v>20055</v>
      </c>
      <c r="BD6917" s="50">
        <f t="shared" si="2161"/>
        <v>11.124826864631331</v>
      </c>
      <c r="BE6917" s="50">
        <f t="shared" si="2162"/>
        <v>326.32825469585237</v>
      </c>
      <c r="BF6917" s="50">
        <f t="shared" si="2168"/>
        <v>533.76914045067065</v>
      </c>
      <c r="BG6917" s="50"/>
      <c r="BH6917" s="17">
        <f t="shared" si="2163"/>
        <v>0</v>
      </c>
      <c r="BI6917" s="17">
        <f t="shared" si="2171"/>
        <v>6917</v>
      </c>
      <c r="BJ6917" s="17">
        <f t="shared" si="2169"/>
        <v>6917</v>
      </c>
      <c r="BK6917" s="150">
        <f t="shared" si="2170"/>
        <v>38485</v>
      </c>
      <c r="BL6917" s="50" t="e">
        <f t="shared" ca="1" si="2164"/>
        <v>#NAME?</v>
      </c>
      <c r="BM6917" s="50" t="e">
        <f t="shared" ca="1" si="2165"/>
        <v>#NAME?</v>
      </c>
      <c r="BN6917" s="50" t="e">
        <f t="shared" ca="1" si="2166"/>
        <v>#NAME?</v>
      </c>
    </row>
    <row r="6918" spans="1:66" x14ac:dyDescent="0.35">
      <c r="A6918" s="48">
        <v>38486</v>
      </c>
      <c r="B6918" s="17">
        <v>2005</v>
      </c>
      <c r="C6918" s="17">
        <v>5</v>
      </c>
      <c r="D6918" s="17">
        <v>134</v>
      </c>
      <c r="E6918" s="17">
        <v>14</v>
      </c>
      <c r="F6918" s="17">
        <v>7</v>
      </c>
      <c r="G6918" s="50">
        <v>4.7</v>
      </c>
      <c r="H6918" s="32">
        <v>5.7595812901598427</v>
      </c>
      <c r="I6918" s="50">
        <v>17</v>
      </c>
      <c r="J6918" s="13">
        <v>0</v>
      </c>
      <c r="K6918" s="13">
        <f t="shared" si="2152"/>
        <v>0</v>
      </c>
      <c r="L6918" s="13">
        <f t="shared" si="2153"/>
        <v>0</v>
      </c>
      <c r="M6918" s="13" t="e">
        <f ca="1">CalcTable[[#This Row],[IWC]]-AE6917</f>
        <v>#NAME?</v>
      </c>
      <c r="N6918" s="13" t="e">
        <f ca="1">IF(CalcTable[[#This Row],[Day of Year]]&lt;123,FCAP,AE6917)</f>
        <v>#NAME?</v>
      </c>
      <c r="O6918" s="17" t="e">
        <f ca="1">IF(IRR_DRIP,5,COUNTIF('IDET Wind Values'!C6902:G6902,"&lt;="&amp;IRR_MAXWIND))</f>
        <v>#NAME?</v>
      </c>
      <c r="P6918" s="13" t="e">
        <f ca="1">CalcTable[[#This Row],[ET_o]]*KL</f>
        <v>#NAME?</v>
      </c>
      <c r="Q6918" s="13" t="e">
        <f ca="1">IF(WILTPT&lt;=0,1,MAX(0,MIN(1,(CalcTable[[#This Row],[IWC]]-WILTPT)/(MAD-WILTPT))))</f>
        <v>#NAME?</v>
      </c>
      <c r="R6918" s="13" t="e">
        <f ca="1">CalcTable[[#This Row],[ETMult]]*CalcTable[[#This Row],[ETb]]</f>
        <v>#NAME?</v>
      </c>
      <c r="S6918" s="13" t="b">
        <f>INDEX(IRR_LIST,CalcTable[[#This Row],[Day of Week]]+1)</f>
        <v>0</v>
      </c>
      <c r="T6918" s="13">
        <f t="shared" ca="1" si="2154"/>
        <v>0</v>
      </c>
      <c r="U6918" s="13" t="b">
        <f ca="1">IF(CalcTable[[#This Row],[IrrPrecip]]&gt;=IC_MM,FALSE,TRUE)</f>
        <v>1</v>
      </c>
      <c r="V6918" s="13" t="b">
        <f t="shared" si="2155"/>
        <v>1</v>
      </c>
      <c r="W6918" s="13" t="e">
        <f ca="1">IF(AND(IRR_DRIP=FALSE,CalcTable[[#This Row],[IrrHours]]&lt;=0),FALSE,TRUE)</f>
        <v>#NAME?</v>
      </c>
      <c r="X6918" s="13" t="e">
        <f ca="1">AND(CalcTable[[#This Row],[IrrDay]],CalcTable[[#This Row],[IrrRain]],CalcTable[[#This Row],[IrrWarm]],CalcTable[[#This Row],[IrrWindy]])</f>
        <v>#NAME?</v>
      </c>
      <c r="Y6918" s="13" t="e">
        <f t="shared" ca="1" si="2156"/>
        <v>#NAME?</v>
      </c>
      <c r="Z6918" s="13" t="e">
        <f ca="1">CalcTable[[#This Row],[IrrHours]]/5</f>
        <v>#NAME?</v>
      </c>
      <c r="AA6918" s="13" t="e">
        <f ca="1">IF(CalcTable[[#This Row],[IrrFlag]]=FALSE,0,MAX(0,CalcTable[[#This Row],[VolRednWind]]*(FCAP*IRR_TARGET-CalcTable[[#This Row],[IWC]])))</f>
        <v>#NAME?</v>
      </c>
      <c r="AB6918" s="13" t="e">
        <f ca="1">CalcTable[[#This Row],[IWC]]+CalcTable[[#This Row],[Eff Precip]]+CalcTable[[#This Row],[IrrAmt]]-CalcTable[[#This Row],[AET]]</f>
        <v>#NAME?</v>
      </c>
      <c r="AC6918" s="13" t="e">
        <f ca="1">IF(CalcTable[[#This Row],[PWC]]&gt;FCAP,MIN(24*PERC,MIN(SAT,CalcTable[[#This Row],[PWC]])-FCAP),0)</f>
        <v>#NAME?</v>
      </c>
      <c r="AD6918" s="13" t="e">
        <f ca="1">IF(CalcTable[[#This Row],[PWC]]&gt;SAT,CalcTable[[#This Row],[PWC]]-SAT,0)</f>
        <v>#NAME?</v>
      </c>
      <c r="AE6918" s="13" t="e">
        <f ca="1">CalcTable[[#This Row],[PWC]]-CalcTable[[#This Row],[PercAmt]]-CalcTable[[#This Row],[Runoff]]</f>
        <v>#NAME?</v>
      </c>
      <c r="AF6918" s="13" t="e">
        <f ca="1">CalcTable[[#This Row],[IrrAmt]]/1000*CUR_IRR_AREA*10000/IRR_EFF</f>
        <v>#NAME?</v>
      </c>
      <c r="AG6918" s="147"/>
      <c r="AH6918" s="13"/>
      <c r="AI6918" s="50">
        <v>0</v>
      </c>
      <c r="AJ6918" s="50">
        <v>0</v>
      </c>
      <c r="AK6918" s="50">
        <v>0</v>
      </c>
      <c r="AL6918" s="50">
        <v>0</v>
      </c>
      <c r="AM6918" s="50"/>
      <c r="AN6918" s="50"/>
      <c r="AO6918" s="50"/>
      <c r="AP6918" s="50"/>
      <c r="AQ6918" s="50"/>
      <c r="AR6918" s="50"/>
      <c r="AS6918" s="50"/>
      <c r="AT6918" s="50"/>
      <c r="AU6918" s="50"/>
      <c r="AV6918" s="50"/>
      <c r="AW6918" s="50"/>
      <c r="AX6918" s="50">
        <f t="shared" si="2167"/>
        <v>0</v>
      </c>
      <c r="AY6918" s="50"/>
      <c r="AZ6918" s="50">
        <f t="shared" si="2157"/>
        <v>0</v>
      </c>
      <c r="BA6918" s="50">
        <f t="shared" si="2158"/>
        <v>0</v>
      </c>
      <c r="BB6918" s="50">
        <f t="shared" si="2159"/>
        <v>0</v>
      </c>
      <c r="BC6918" s="17">
        <f t="shared" si="2160"/>
        <v>20055</v>
      </c>
      <c r="BD6918" s="50">
        <f t="shared" si="2161"/>
        <v>0</v>
      </c>
      <c r="BE6918" s="50">
        <f t="shared" si="2162"/>
        <v>0</v>
      </c>
      <c r="BF6918" s="50">
        <f t="shared" si="2168"/>
        <v>0</v>
      </c>
      <c r="BG6918" s="50"/>
      <c r="BH6918" s="17">
        <f t="shared" si="2163"/>
        <v>0</v>
      </c>
      <c r="BI6918" s="17">
        <f t="shared" si="2171"/>
        <v>6918</v>
      </c>
      <c r="BJ6918" s="17">
        <f t="shared" si="2169"/>
        <v>6918</v>
      </c>
      <c r="BK6918" s="150">
        <f t="shared" si="2170"/>
        <v>38486</v>
      </c>
      <c r="BL6918" s="50" t="e">
        <f t="shared" ca="1" si="2164"/>
        <v>#NAME?</v>
      </c>
      <c r="BM6918" s="50" t="e">
        <f t="shared" ca="1" si="2165"/>
        <v>#NAME?</v>
      </c>
      <c r="BN6918" s="50" t="e">
        <f t="shared" ca="1" si="2166"/>
        <v>#NAME?</v>
      </c>
    </row>
    <row r="6919" spans="1:66" x14ac:dyDescent="0.35">
      <c r="A6919" s="48">
        <v>38487</v>
      </c>
      <c r="B6919" s="17">
        <v>2005</v>
      </c>
      <c r="C6919" s="17">
        <v>5</v>
      </c>
      <c r="D6919" s="17">
        <v>135</v>
      </c>
      <c r="E6919" s="17">
        <v>15</v>
      </c>
      <c r="F6919" s="17">
        <v>1</v>
      </c>
      <c r="G6919" s="50">
        <v>11.5</v>
      </c>
      <c r="H6919" s="32">
        <v>5.2945231314019745</v>
      </c>
      <c r="I6919" s="50">
        <v>16.666666666666668</v>
      </c>
      <c r="J6919" s="13">
        <v>0</v>
      </c>
      <c r="K6919" s="13">
        <f t="shared" si="2152"/>
        <v>0</v>
      </c>
      <c r="L6919" s="13">
        <f t="shared" si="2153"/>
        <v>0</v>
      </c>
      <c r="M6919" s="13" t="e">
        <f ca="1">CalcTable[[#This Row],[IWC]]-AE6918</f>
        <v>#NAME?</v>
      </c>
      <c r="N6919" s="13" t="e">
        <f ca="1">IF(CalcTable[[#This Row],[Day of Year]]&lt;123,FCAP,AE6918)</f>
        <v>#NAME?</v>
      </c>
      <c r="O6919" s="17" t="e">
        <f ca="1">IF(IRR_DRIP,5,COUNTIF('IDET Wind Values'!C6903:G6903,"&lt;="&amp;IRR_MAXWIND))</f>
        <v>#NAME?</v>
      </c>
      <c r="P6919" s="13" t="e">
        <f ca="1">CalcTable[[#This Row],[ET_o]]*KL</f>
        <v>#NAME?</v>
      </c>
      <c r="Q6919" s="13" t="e">
        <f ca="1">IF(WILTPT&lt;=0,1,MAX(0,MIN(1,(CalcTable[[#This Row],[IWC]]-WILTPT)/(MAD-WILTPT))))</f>
        <v>#NAME?</v>
      </c>
      <c r="R6919" s="13" t="e">
        <f ca="1">CalcTable[[#This Row],[ETMult]]*CalcTable[[#This Row],[ETb]]</f>
        <v>#NAME?</v>
      </c>
      <c r="S6919" s="13" t="b">
        <f>INDEX(IRR_LIST,CalcTable[[#This Row],[Day of Week]]+1)</f>
        <v>1</v>
      </c>
      <c r="T6919" s="13">
        <f t="shared" ca="1" si="2154"/>
        <v>0</v>
      </c>
      <c r="U6919" s="13" t="b">
        <f ca="1">IF(CalcTable[[#This Row],[IrrPrecip]]&gt;=IC_MM,FALSE,TRUE)</f>
        <v>1</v>
      </c>
      <c r="V6919" s="13" t="b">
        <f t="shared" si="2155"/>
        <v>1</v>
      </c>
      <c r="W6919" s="13" t="e">
        <f ca="1">IF(AND(IRR_DRIP=FALSE,CalcTable[[#This Row],[IrrHours]]&lt;=0),FALSE,TRUE)</f>
        <v>#NAME?</v>
      </c>
      <c r="X6919" s="13" t="e">
        <f ca="1">AND(CalcTable[[#This Row],[IrrDay]],CalcTable[[#This Row],[IrrRain]],CalcTable[[#This Row],[IrrWarm]],CalcTable[[#This Row],[IrrWindy]])</f>
        <v>#NAME?</v>
      </c>
      <c r="Y6919" s="13" t="e">
        <f t="shared" ca="1" si="2156"/>
        <v>#NAME?</v>
      </c>
      <c r="Z6919" s="13" t="e">
        <f ca="1">CalcTable[[#This Row],[IrrHours]]/5</f>
        <v>#NAME?</v>
      </c>
      <c r="AA6919" s="13" t="e">
        <f ca="1">IF(CalcTable[[#This Row],[IrrFlag]]=FALSE,0,MAX(0,CalcTable[[#This Row],[VolRednWind]]*(FCAP*IRR_TARGET-CalcTable[[#This Row],[IWC]])))</f>
        <v>#NAME?</v>
      </c>
      <c r="AB6919" s="13" t="e">
        <f ca="1">CalcTable[[#This Row],[IWC]]+CalcTable[[#This Row],[Eff Precip]]+CalcTable[[#This Row],[IrrAmt]]-CalcTable[[#This Row],[AET]]</f>
        <v>#NAME?</v>
      </c>
      <c r="AC6919" s="13" t="e">
        <f ca="1">IF(CalcTable[[#This Row],[PWC]]&gt;FCAP,MIN(24*PERC,MIN(SAT,CalcTable[[#This Row],[PWC]])-FCAP),0)</f>
        <v>#NAME?</v>
      </c>
      <c r="AD6919" s="13" t="e">
        <f ca="1">IF(CalcTable[[#This Row],[PWC]]&gt;SAT,CalcTable[[#This Row],[PWC]]-SAT,0)</f>
        <v>#NAME?</v>
      </c>
      <c r="AE6919" s="13" t="e">
        <f ca="1">CalcTable[[#This Row],[PWC]]-CalcTable[[#This Row],[PercAmt]]-CalcTable[[#This Row],[Runoff]]</f>
        <v>#NAME?</v>
      </c>
      <c r="AF6919" s="13" t="e">
        <f ca="1">CalcTable[[#This Row],[IrrAmt]]/1000*CUR_IRR_AREA*10000/IRR_EFF</f>
        <v>#NAME?</v>
      </c>
      <c r="AG6919" s="147"/>
      <c r="AH6919" s="13"/>
      <c r="AI6919" s="50">
        <v>10.619527890602445</v>
      </c>
      <c r="AJ6919" s="50">
        <v>14.684473386535576</v>
      </c>
      <c r="AK6919" s="50">
        <v>0</v>
      </c>
      <c r="AL6919" s="50">
        <v>0</v>
      </c>
      <c r="AM6919" s="50"/>
      <c r="AN6919" s="50"/>
      <c r="AO6919" s="50"/>
      <c r="AP6919" s="50"/>
      <c r="AQ6919" s="50"/>
      <c r="AR6919" s="50"/>
      <c r="AS6919" s="50"/>
      <c r="AT6919" s="50"/>
      <c r="AU6919" s="50"/>
      <c r="AV6919" s="50"/>
      <c r="AW6919" s="50"/>
      <c r="AX6919" s="50">
        <f t="shared" si="2167"/>
        <v>25.30400127713802</v>
      </c>
      <c r="AY6919" s="50"/>
      <c r="AZ6919" s="50">
        <f t="shared" si="2157"/>
        <v>586.49762840054609</v>
      </c>
      <c r="BA6919" s="50">
        <f t="shared" si="2158"/>
        <v>950.35472424119985</v>
      </c>
      <c r="BB6919" s="50">
        <f t="shared" si="2159"/>
        <v>983.54257898398168</v>
      </c>
      <c r="BC6919" s="17">
        <f t="shared" si="2160"/>
        <v>20055</v>
      </c>
      <c r="BD6919" s="50">
        <f t="shared" si="2161"/>
        <v>25.30400127713802</v>
      </c>
      <c r="BE6919" s="50">
        <f t="shared" si="2162"/>
        <v>586.49762840054609</v>
      </c>
      <c r="BF6919" s="50">
        <f t="shared" si="2168"/>
        <v>959.32341279945945</v>
      </c>
      <c r="BG6919" s="50"/>
      <c r="BH6919" s="17">
        <f t="shared" si="2163"/>
        <v>0</v>
      </c>
      <c r="BI6919" s="17">
        <f t="shared" si="2171"/>
        <v>6919</v>
      </c>
      <c r="BJ6919" s="17">
        <f t="shared" si="2169"/>
        <v>6919</v>
      </c>
      <c r="BK6919" s="150">
        <f t="shared" si="2170"/>
        <v>38487</v>
      </c>
      <c r="BL6919" s="50" t="e">
        <f t="shared" ca="1" si="2164"/>
        <v>#NAME?</v>
      </c>
      <c r="BM6919" s="50" t="e">
        <f t="shared" ca="1" si="2165"/>
        <v>#NAME?</v>
      </c>
      <c r="BN6919" s="50" t="e">
        <f t="shared" ca="1" si="2166"/>
        <v>#NAME?</v>
      </c>
    </row>
    <row r="6920" spans="1:66" x14ac:dyDescent="0.35">
      <c r="A6920" s="48">
        <v>38488</v>
      </c>
      <c r="B6920" s="17">
        <v>2005</v>
      </c>
      <c r="C6920" s="17">
        <v>5</v>
      </c>
      <c r="D6920" s="17">
        <v>136</v>
      </c>
      <c r="E6920" s="17">
        <v>16</v>
      </c>
      <c r="F6920" s="17">
        <v>2</v>
      </c>
      <c r="G6920" s="50">
        <v>8.6</v>
      </c>
      <c r="H6920" s="32">
        <v>4.9504778615686407</v>
      </c>
      <c r="I6920" s="50">
        <v>5</v>
      </c>
      <c r="J6920" s="13">
        <v>0</v>
      </c>
      <c r="K6920" s="13">
        <f t="shared" si="2152"/>
        <v>0</v>
      </c>
      <c r="L6920" s="13">
        <f t="shared" si="2153"/>
        <v>0</v>
      </c>
      <c r="M6920" s="13" t="e">
        <f ca="1">CalcTable[[#This Row],[IWC]]-AE6919</f>
        <v>#NAME?</v>
      </c>
      <c r="N6920" s="13" t="e">
        <f ca="1">IF(CalcTable[[#This Row],[Day of Year]]&lt;123,FCAP,AE6919)</f>
        <v>#NAME?</v>
      </c>
      <c r="O6920" s="17" t="e">
        <f ca="1">IF(IRR_DRIP,5,COUNTIF('IDET Wind Values'!C6904:G6904,"&lt;="&amp;IRR_MAXWIND))</f>
        <v>#NAME?</v>
      </c>
      <c r="P6920" s="13" t="e">
        <f ca="1">CalcTable[[#This Row],[ET_o]]*KL</f>
        <v>#NAME?</v>
      </c>
      <c r="Q6920" s="13" t="e">
        <f ca="1">IF(WILTPT&lt;=0,1,MAX(0,MIN(1,(CalcTable[[#This Row],[IWC]]-WILTPT)/(MAD-WILTPT))))</f>
        <v>#NAME?</v>
      </c>
      <c r="R6920" s="13" t="e">
        <f ca="1">CalcTable[[#This Row],[ETMult]]*CalcTable[[#This Row],[ETb]]</f>
        <v>#NAME?</v>
      </c>
      <c r="S6920" s="13" t="b">
        <f>INDEX(IRR_LIST,CalcTable[[#This Row],[Day of Week]]+1)</f>
        <v>0</v>
      </c>
      <c r="T6920" s="13">
        <f t="shared" ca="1" si="2154"/>
        <v>0</v>
      </c>
      <c r="U6920" s="13" t="b">
        <f ca="1">IF(CalcTable[[#This Row],[IrrPrecip]]&gt;=IC_MM,FALSE,TRUE)</f>
        <v>1</v>
      </c>
      <c r="V6920" s="13" t="b">
        <f t="shared" si="2155"/>
        <v>1</v>
      </c>
      <c r="W6920" s="13" t="e">
        <f ca="1">IF(AND(IRR_DRIP=FALSE,CalcTable[[#This Row],[IrrHours]]&lt;=0),FALSE,TRUE)</f>
        <v>#NAME?</v>
      </c>
      <c r="X6920" s="13" t="e">
        <f ca="1">AND(CalcTable[[#This Row],[IrrDay]],CalcTable[[#This Row],[IrrRain]],CalcTable[[#This Row],[IrrWarm]],CalcTable[[#This Row],[IrrWindy]])</f>
        <v>#NAME?</v>
      </c>
      <c r="Y6920" s="13" t="e">
        <f t="shared" ca="1" si="2156"/>
        <v>#NAME?</v>
      </c>
      <c r="Z6920" s="13" t="e">
        <f ca="1">CalcTable[[#This Row],[IrrHours]]/5</f>
        <v>#NAME?</v>
      </c>
      <c r="AA6920" s="13" t="e">
        <f ca="1">IF(CalcTable[[#This Row],[IrrFlag]]=FALSE,0,MAX(0,CalcTable[[#This Row],[VolRednWind]]*(FCAP*IRR_TARGET-CalcTable[[#This Row],[IWC]])))</f>
        <v>#NAME?</v>
      </c>
      <c r="AB6920" s="13" t="e">
        <f ca="1">CalcTable[[#This Row],[IWC]]+CalcTable[[#This Row],[Eff Precip]]+CalcTable[[#This Row],[IrrAmt]]-CalcTable[[#This Row],[AET]]</f>
        <v>#NAME?</v>
      </c>
      <c r="AC6920" s="13" t="e">
        <f ca="1">IF(CalcTable[[#This Row],[PWC]]&gt;FCAP,MIN(24*PERC,MIN(SAT,CalcTable[[#This Row],[PWC]])-FCAP),0)</f>
        <v>#NAME?</v>
      </c>
      <c r="AD6920" s="13" t="e">
        <f ca="1">IF(CalcTable[[#This Row],[PWC]]&gt;SAT,CalcTable[[#This Row],[PWC]]-SAT,0)</f>
        <v>#NAME?</v>
      </c>
      <c r="AE6920" s="13" t="e">
        <f ca="1">CalcTable[[#This Row],[PWC]]-CalcTable[[#This Row],[PercAmt]]-CalcTable[[#This Row],[Runoff]]</f>
        <v>#NAME?</v>
      </c>
      <c r="AF6920" s="13" t="e">
        <f ca="1">CalcTable[[#This Row],[IrrAmt]]/1000*CUR_IRR_AREA*10000/IRR_EFF</f>
        <v>#NAME?</v>
      </c>
      <c r="AG6920" s="147"/>
      <c r="AH6920" s="13"/>
      <c r="AI6920" s="50">
        <v>0</v>
      </c>
      <c r="AJ6920" s="50">
        <v>0</v>
      </c>
      <c r="AK6920" s="50">
        <v>0</v>
      </c>
      <c r="AL6920" s="50">
        <v>8.359757431859002</v>
      </c>
      <c r="AM6920" s="50"/>
      <c r="AN6920" s="50"/>
      <c r="AO6920" s="50"/>
      <c r="AP6920" s="50"/>
      <c r="AQ6920" s="50"/>
      <c r="AR6920" s="50"/>
      <c r="AS6920" s="50"/>
      <c r="AT6920" s="50"/>
      <c r="AU6920" s="50"/>
      <c r="AV6920" s="50"/>
      <c r="AW6920" s="50"/>
      <c r="AX6920" s="50">
        <f t="shared" si="2167"/>
        <v>8.359757431859002</v>
      </c>
      <c r="AY6920" s="50"/>
      <c r="AZ6920" s="50">
        <f t="shared" si="2157"/>
        <v>245.21955133453073</v>
      </c>
      <c r="BA6920" s="50">
        <f t="shared" si="2158"/>
        <v>377.5602615785632</v>
      </c>
      <c r="BB6920" s="50">
        <f t="shared" si="2159"/>
        <v>389.23738307068373</v>
      </c>
      <c r="BC6920" s="17">
        <f t="shared" si="2160"/>
        <v>20055</v>
      </c>
      <c r="BD6920" s="50">
        <f t="shared" si="2161"/>
        <v>8.359757431859002</v>
      </c>
      <c r="BE6920" s="50">
        <f t="shared" si="2162"/>
        <v>245.21955133453073</v>
      </c>
      <c r="BF6920" s="50">
        <f t="shared" si="2168"/>
        <v>401.10112211866402</v>
      </c>
      <c r="BG6920" s="50"/>
      <c r="BH6920" s="17">
        <f t="shared" si="2163"/>
        <v>0</v>
      </c>
      <c r="BI6920" s="17">
        <f t="shared" si="2171"/>
        <v>6920</v>
      </c>
      <c r="BJ6920" s="17">
        <f t="shared" si="2169"/>
        <v>6920</v>
      </c>
      <c r="BK6920" s="150">
        <f t="shared" si="2170"/>
        <v>38488</v>
      </c>
      <c r="BL6920" s="50" t="e">
        <f t="shared" ca="1" si="2164"/>
        <v>#NAME?</v>
      </c>
      <c r="BM6920" s="50" t="e">
        <f t="shared" ca="1" si="2165"/>
        <v>#NAME?</v>
      </c>
      <c r="BN6920" s="50" t="e">
        <f t="shared" ca="1" si="2166"/>
        <v>#NAME?</v>
      </c>
    </row>
    <row r="6921" spans="1:66" x14ac:dyDescent="0.35">
      <c r="A6921" s="48">
        <v>38489</v>
      </c>
      <c r="B6921" s="17">
        <v>2005</v>
      </c>
      <c r="C6921" s="17">
        <v>5</v>
      </c>
      <c r="D6921" s="17">
        <v>137</v>
      </c>
      <c r="E6921" s="17">
        <v>17</v>
      </c>
      <c r="F6921" s="17">
        <v>3</v>
      </c>
      <c r="G6921" s="50">
        <v>7.5</v>
      </c>
      <c r="H6921" s="32">
        <v>3.6092967235654143</v>
      </c>
      <c r="I6921" s="50">
        <v>25.166666666666668</v>
      </c>
      <c r="J6921" s="13">
        <v>12.7</v>
      </c>
      <c r="K6921" s="13">
        <f t="shared" si="2152"/>
        <v>12.7</v>
      </c>
      <c r="L6921" s="13">
        <f t="shared" si="2153"/>
        <v>5.7749999999999995</v>
      </c>
      <c r="M6921" s="13" t="e">
        <f ca="1">CalcTable[[#This Row],[IWC]]-AE6920</f>
        <v>#NAME?</v>
      </c>
      <c r="N6921" s="13" t="e">
        <f ca="1">IF(CalcTable[[#This Row],[Day of Year]]&lt;123,FCAP,AE6920)</f>
        <v>#NAME?</v>
      </c>
      <c r="O6921" s="17" t="e">
        <f ca="1">IF(IRR_DRIP,5,COUNTIF('IDET Wind Values'!C6905:G6905,"&lt;="&amp;IRR_MAXWIND))</f>
        <v>#NAME?</v>
      </c>
      <c r="P6921" s="13" t="e">
        <f ca="1">CalcTable[[#This Row],[ET_o]]*KL</f>
        <v>#NAME?</v>
      </c>
      <c r="Q6921" s="13" t="e">
        <f ca="1">IF(WILTPT&lt;=0,1,MAX(0,MIN(1,(CalcTable[[#This Row],[IWC]]-WILTPT)/(MAD-WILTPT))))</f>
        <v>#NAME?</v>
      </c>
      <c r="R6921" s="13" t="e">
        <f ca="1">CalcTable[[#This Row],[ETMult]]*CalcTable[[#This Row],[ETb]]</f>
        <v>#NAME?</v>
      </c>
      <c r="S6921" s="13" t="b">
        <f>INDEX(IRR_LIST,CalcTable[[#This Row],[Day of Week]]+1)</f>
        <v>1</v>
      </c>
      <c r="T6921" s="13">
        <f t="shared" ca="1" si="2154"/>
        <v>0</v>
      </c>
      <c r="U6921" s="13" t="b">
        <f ca="1">IF(CalcTable[[#This Row],[IrrPrecip]]&gt;=IC_MM,FALSE,TRUE)</f>
        <v>1</v>
      </c>
      <c r="V6921" s="13" t="b">
        <f t="shared" si="2155"/>
        <v>1</v>
      </c>
      <c r="W6921" s="13" t="e">
        <f ca="1">IF(AND(IRR_DRIP=FALSE,CalcTable[[#This Row],[IrrHours]]&lt;=0),FALSE,TRUE)</f>
        <v>#NAME?</v>
      </c>
      <c r="X6921" s="13" t="e">
        <f ca="1">AND(CalcTable[[#This Row],[IrrDay]],CalcTable[[#This Row],[IrrRain]],CalcTable[[#This Row],[IrrWarm]],CalcTable[[#This Row],[IrrWindy]])</f>
        <v>#NAME?</v>
      </c>
      <c r="Y6921" s="13" t="e">
        <f t="shared" ca="1" si="2156"/>
        <v>#NAME?</v>
      </c>
      <c r="Z6921" s="13" t="e">
        <f ca="1">CalcTable[[#This Row],[IrrHours]]/5</f>
        <v>#NAME?</v>
      </c>
      <c r="AA6921" s="13" t="e">
        <f ca="1">IF(CalcTable[[#This Row],[IrrFlag]]=FALSE,0,MAX(0,CalcTable[[#This Row],[VolRednWind]]*(FCAP*IRR_TARGET-CalcTable[[#This Row],[IWC]])))</f>
        <v>#NAME?</v>
      </c>
      <c r="AB6921" s="13" t="e">
        <f ca="1">CalcTable[[#This Row],[IWC]]+CalcTable[[#This Row],[Eff Precip]]+CalcTable[[#This Row],[IrrAmt]]-CalcTable[[#This Row],[AET]]</f>
        <v>#NAME?</v>
      </c>
      <c r="AC6921" s="13" t="e">
        <f ca="1">IF(CalcTable[[#This Row],[PWC]]&gt;FCAP,MIN(24*PERC,MIN(SAT,CalcTable[[#This Row],[PWC]])-FCAP),0)</f>
        <v>#NAME?</v>
      </c>
      <c r="AD6921" s="13" t="e">
        <f ca="1">IF(CalcTable[[#This Row],[PWC]]&gt;SAT,CalcTable[[#This Row],[PWC]]-SAT,0)</f>
        <v>#NAME?</v>
      </c>
      <c r="AE6921" s="13" t="e">
        <f ca="1">CalcTable[[#This Row],[PWC]]-CalcTable[[#This Row],[PercAmt]]-CalcTable[[#This Row],[Runoff]]</f>
        <v>#NAME?</v>
      </c>
      <c r="AF6921" s="13" t="e">
        <f ca="1">CalcTable[[#This Row],[IrrAmt]]/1000*CUR_IRR_AREA*10000/IRR_EFF</f>
        <v>#NAME?</v>
      </c>
      <c r="AG6921" s="147"/>
      <c r="AH6921" s="13"/>
      <c r="AI6921" s="50">
        <v>4.9467263074606844</v>
      </c>
      <c r="AJ6921" s="50">
        <v>6.5055714250279921</v>
      </c>
      <c r="AK6921" s="50">
        <v>0</v>
      </c>
      <c r="AL6921" s="50">
        <v>0</v>
      </c>
      <c r="AM6921" s="50"/>
      <c r="AN6921" s="50"/>
      <c r="AO6921" s="50"/>
      <c r="AP6921" s="50"/>
      <c r="AQ6921" s="50"/>
      <c r="AR6921" s="50"/>
      <c r="AS6921" s="50"/>
      <c r="AT6921" s="50"/>
      <c r="AU6921" s="50"/>
      <c r="AV6921" s="50"/>
      <c r="AW6921" s="50"/>
      <c r="AX6921" s="50">
        <f t="shared" si="2167"/>
        <v>11.452297732488677</v>
      </c>
      <c r="AY6921" s="50"/>
      <c r="AZ6921" s="50">
        <f t="shared" si="2157"/>
        <v>263.38208097691114</v>
      </c>
      <c r="BA6921" s="50">
        <f t="shared" si="2158"/>
        <v>426.49513147003523</v>
      </c>
      <c r="BB6921" s="50">
        <f t="shared" si="2159"/>
        <v>441.36717311770445</v>
      </c>
      <c r="BC6921" s="17">
        <f t="shared" si="2160"/>
        <v>20055</v>
      </c>
      <c r="BD6921" s="50">
        <f t="shared" si="2161"/>
        <v>11.452297732488677</v>
      </c>
      <c r="BE6921" s="50">
        <f t="shared" si="2162"/>
        <v>263.38208097691114</v>
      </c>
      <c r="BF6921" s="50">
        <f t="shared" si="2168"/>
        <v>430.80923870409077</v>
      </c>
      <c r="BG6921" s="50"/>
      <c r="BH6921" s="17">
        <f t="shared" si="2163"/>
        <v>0</v>
      </c>
      <c r="BI6921" s="17">
        <f t="shared" si="2171"/>
        <v>6921</v>
      </c>
      <c r="BJ6921" s="17">
        <f t="shared" si="2169"/>
        <v>6921</v>
      </c>
      <c r="BK6921" s="150">
        <f t="shared" si="2170"/>
        <v>38489</v>
      </c>
      <c r="BL6921" s="50" t="e">
        <f t="shared" ca="1" si="2164"/>
        <v>#NAME?</v>
      </c>
      <c r="BM6921" s="50" t="e">
        <f t="shared" ca="1" si="2165"/>
        <v>#NAME?</v>
      </c>
      <c r="BN6921" s="50" t="e">
        <f t="shared" ca="1" si="2166"/>
        <v>#NAME?</v>
      </c>
    </row>
    <row r="6922" spans="1:66" x14ac:dyDescent="0.35">
      <c r="A6922" s="48">
        <v>38490</v>
      </c>
      <c r="B6922" s="17">
        <v>2005</v>
      </c>
      <c r="C6922" s="17">
        <v>5</v>
      </c>
      <c r="D6922" s="17">
        <v>138</v>
      </c>
      <c r="E6922" s="17">
        <v>18</v>
      </c>
      <c r="F6922" s="17">
        <v>4</v>
      </c>
      <c r="G6922" s="50">
        <v>8</v>
      </c>
      <c r="H6922" s="32">
        <v>3.7527174257727873</v>
      </c>
      <c r="I6922" s="50">
        <v>6.666666666666667</v>
      </c>
      <c r="J6922" s="13">
        <v>0</v>
      </c>
      <c r="K6922" s="13">
        <f t="shared" si="2152"/>
        <v>0</v>
      </c>
      <c r="L6922" s="13">
        <f t="shared" si="2153"/>
        <v>0</v>
      </c>
      <c r="M6922" s="13" t="e">
        <f ca="1">CalcTable[[#This Row],[IWC]]-AE6921</f>
        <v>#NAME?</v>
      </c>
      <c r="N6922" s="13" t="e">
        <f ca="1">IF(CalcTable[[#This Row],[Day of Year]]&lt;123,FCAP,AE6921)</f>
        <v>#NAME?</v>
      </c>
      <c r="O6922" s="17" t="e">
        <f ca="1">IF(IRR_DRIP,5,COUNTIF('IDET Wind Values'!C6906:G6906,"&lt;="&amp;IRR_MAXWIND))</f>
        <v>#NAME?</v>
      </c>
      <c r="P6922" s="13" t="e">
        <f ca="1">CalcTable[[#This Row],[ET_o]]*KL</f>
        <v>#NAME?</v>
      </c>
      <c r="Q6922" s="13" t="e">
        <f ca="1">IF(WILTPT&lt;=0,1,MAX(0,MIN(1,(CalcTable[[#This Row],[IWC]]-WILTPT)/(MAD-WILTPT))))</f>
        <v>#NAME?</v>
      </c>
      <c r="R6922" s="13" t="e">
        <f ca="1">CalcTable[[#This Row],[ETMult]]*CalcTable[[#This Row],[ETb]]</f>
        <v>#NAME?</v>
      </c>
      <c r="S6922" s="13" t="b">
        <f>INDEX(IRR_LIST,CalcTable[[#This Row],[Day of Week]]+1)</f>
        <v>0</v>
      </c>
      <c r="T6922" s="13">
        <f t="shared" ca="1" si="2154"/>
        <v>12.7</v>
      </c>
      <c r="U6922" s="13" t="b">
        <f ca="1">IF(CalcTable[[#This Row],[IrrPrecip]]&gt;=IC_MM,FALSE,TRUE)</f>
        <v>0</v>
      </c>
      <c r="V6922" s="13" t="b">
        <f t="shared" si="2155"/>
        <v>1</v>
      </c>
      <c r="W6922" s="13" t="e">
        <f ca="1">IF(AND(IRR_DRIP=FALSE,CalcTable[[#This Row],[IrrHours]]&lt;=0),FALSE,TRUE)</f>
        <v>#NAME?</v>
      </c>
      <c r="X6922" s="13" t="e">
        <f ca="1">AND(CalcTable[[#This Row],[IrrDay]],CalcTable[[#This Row],[IrrRain]],CalcTable[[#This Row],[IrrWarm]],CalcTable[[#This Row],[IrrWindy]])</f>
        <v>#NAME?</v>
      </c>
      <c r="Y6922" s="13" t="e">
        <f t="shared" ca="1" si="2156"/>
        <v>#NAME?</v>
      </c>
      <c r="Z6922" s="13" t="e">
        <f ca="1">CalcTable[[#This Row],[IrrHours]]/5</f>
        <v>#NAME?</v>
      </c>
      <c r="AA6922" s="13" t="e">
        <f ca="1">IF(CalcTable[[#This Row],[IrrFlag]]=FALSE,0,MAX(0,CalcTable[[#This Row],[VolRednWind]]*(FCAP*IRR_TARGET-CalcTable[[#This Row],[IWC]])))</f>
        <v>#NAME?</v>
      </c>
      <c r="AB6922" s="13" t="e">
        <f ca="1">CalcTable[[#This Row],[IWC]]+CalcTable[[#This Row],[Eff Precip]]+CalcTable[[#This Row],[IrrAmt]]-CalcTable[[#This Row],[AET]]</f>
        <v>#NAME?</v>
      </c>
      <c r="AC6922" s="13" t="e">
        <f ca="1">IF(CalcTable[[#This Row],[PWC]]&gt;FCAP,MIN(24*PERC,MIN(SAT,CalcTable[[#This Row],[PWC]])-FCAP),0)</f>
        <v>#NAME?</v>
      </c>
      <c r="AD6922" s="13" t="e">
        <f ca="1">IF(CalcTable[[#This Row],[PWC]]&gt;SAT,CalcTable[[#This Row],[PWC]]-SAT,0)</f>
        <v>#NAME?</v>
      </c>
      <c r="AE6922" s="13" t="e">
        <f ca="1">CalcTable[[#This Row],[PWC]]-CalcTable[[#This Row],[PercAmt]]-CalcTable[[#This Row],[Runoff]]</f>
        <v>#NAME?</v>
      </c>
      <c r="AF6922" s="13" t="e">
        <f ca="1">CalcTable[[#This Row],[IrrAmt]]/1000*CUR_IRR_AREA*10000/IRR_EFF</f>
        <v>#NAME?</v>
      </c>
      <c r="AG6922" s="147"/>
      <c r="AH6922" s="13"/>
      <c r="AI6922" s="50">
        <v>0</v>
      </c>
      <c r="AJ6922" s="50">
        <v>0</v>
      </c>
      <c r="AK6922" s="50">
        <v>0</v>
      </c>
      <c r="AL6922" s="50">
        <v>0</v>
      </c>
      <c r="AM6922" s="50"/>
      <c r="AN6922" s="50"/>
      <c r="AO6922" s="50"/>
      <c r="AP6922" s="50"/>
      <c r="AQ6922" s="50"/>
      <c r="AR6922" s="50"/>
      <c r="AS6922" s="50"/>
      <c r="AT6922" s="50"/>
      <c r="AU6922" s="50"/>
      <c r="AV6922" s="50"/>
      <c r="AW6922" s="50"/>
      <c r="AX6922" s="50">
        <f t="shared" si="2167"/>
        <v>0</v>
      </c>
      <c r="AY6922" s="50"/>
      <c r="AZ6922" s="50">
        <f t="shared" si="2157"/>
        <v>0</v>
      </c>
      <c r="BA6922" s="50">
        <f t="shared" si="2158"/>
        <v>0</v>
      </c>
      <c r="BB6922" s="50">
        <f t="shared" si="2159"/>
        <v>0</v>
      </c>
      <c r="BC6922" s="17">
        <f t="shared" si="2160"/>
        <v>20055</v>
      </c>
      <c r="BD6922" s="50">
        <f t="shared" si="2161"/>
        <v>0</v>
      </c>
      <c r="BE6922" s="50">
        <f t="shared" si="2162"/>
        <v>0</v>
      </c>
      <c r="BF6922" s="50">
        <f t="shared" si="2168"/>
        <v>0</v>
      </c>
      <c r="BG6922" s="50"/>
      <c r="BH6922" s="17">
        <f t="shared" si="2163"/>
        <v>0</v>
      </c>
      <c r="BI6922" s="17">
        <f t="shared" si="2171"/>
        <v>6922</v>
      </c>
      <c r="BJ6922" s="17">
        <f t="shared" si="2169"/>
        <v>6922</v>
      </c>
      <c r="BK6922" s="150">
        <f t="shared" si="2170"/>
        <v>38490</v>
      </c>
      <c r="BL6922" s="50" t="e">
        <f t="shared" ca="1" si="2164"/>
        <v>#NAME?</v>
      </c>
      <c r="BM6922" s="50" t="e">
        <f t="shared" ca="1" si="2165"/>
        <v>#NAME?</v>
      </c>
      <c r="BN6922" s="50" t="e">
        <f t="shared" ca="1" si="2166"/>
        <v>#NAME?</v>
      </c>
    </row>
    <row r="6923" spans="1:66" x14ac:dyDescent="0.35">
      <c r="A6923" s="48">
        <v>38491</v>
      </c>
      <c r="B6923" s="17">
        <v>2005</v>
      </c>
      <c r="C6923" s="17">
        <v>5</v>
      </c>
      <c r="D6923" s="17">
        <v>139</v>
      </c>
      <c r="E6923" s="17">
        <v>19</v>
      </c>
      <c r="F6923" s="17">
        <v>5</v>
      </c>
      <c r="G6923" s="50">
        <v>7.9</v>
      </c>
      <c r="H6923" s="32">
        <v>5.7646450515494791</v>
      </c>
      <c r="I6923" s="50">
        <v>7.833333333333333</v>
      </c>
      <c r="J6923" s="13">
        <v>0</v>
      </c>
      <c r="K6923" s="13">
        <f t="shared" si="2152"/>
        <v>0</v>
      </c>
      <c r="L6923" s="13">
        <f t="shared" si="2153"/>
        <v>0</v>
      </c>
      <c r="M6923" s="13" t="e">
        <f ca="1">CalcTable[[#This Row],[IWC]]-AE6922</f>
        <v>#NAME?</v>
      </c>
      <c r="N6923" s="13" t="e">
        <f ca="1">IF(CalcTable[[#This Row],[Day of Year]]&lt;123,FCAP,AE6922)</f>
        <v>#NAME?</v>
      </c>
      <c r="O6923" s="17" t="e">
        <f ca="1">IF(IRR_DRIP,5,COUNTIF('IDET Wind Values'!C6907:G6907,"&lt;="&amp;IRR_MAXWIND))</f>
        <v>#NAME?</v>
      </c>
      <c r="P6923" s="13" t="e">
        <f ca="1">CalcTable[[#This Row],[ET_o]]*KL</f>
        <v>#NAME?</v>
      </c>
      <c r="Q6923" s="13" t="e">
        <f ca="1">IF(WILTPT&lt;=0,1,MAX(0,MIN(1,(CalcTable[[#This Row],[IWC]]-WILTPT)/(MAD-WILTPT))))</f>
        <v>#NAME?</v>
      </c>
      <c r="R6923" s="13" t="e">
        <f ca="1">CalcTable[[#This Row],[ETMult]]*CalcTable[[#This Row],[ETb]]</f>
        <v>#NAME?</v>
      </c>
      <c r="S6923" s="13" t="b">
        <f>INDEX(IRR_LIST,CalcTable[[#This Row],[Day of Week]]+1)</f>
        <v>1</v>
      </c>
      <c r="T6923" s="13">
        <f t="shared" ca="1" si="2154"/>
        <v>12.7</v>
      </c>
      <c r="U6923" s="13" t="b">
        <f ca="1">IF(CalcTable[[#This Row],[IrrPrecip]]&gt;=IC_MM,FALSE,TRUE)</f>
        <v>0</v>
      </c>
      <c r="V6923" s="13" t="b">
        <f t="shared" si="2155"/>
        <v>1</v>
      </c>
      <c r="W6923" s="13" t="e">
        <f ca="1">IF(AND(IRR_DRIP=FALSE,CalcTable[[#This Row],[IrrHours]]&lt;=0),FALSE,TRUE)</f>
        <v>#NAME?</v>
      </c>
      <c r="X6923" s="13" t="e">
        <f ca="1">AND(CalcTable[[#This Row],[IrrDay]],CalcTable[[#This Row],[IrrRain]],CalcTable[[#This Row],[IrrWarm]],CalcTable[[#This Row],[IrrWindy]])</f>
        <v>#NAME?</v>
      </c>
      <c r="Y6923" s="13" t="e">
        <f t="shared" ca="1" si="2156"/>
        <v>#NAME?</v>
      </c>
      <c r="Z6923" s="13" t="e">
        <f ca="1">CalcTable[[#This Row],[IrrHours]]/5</f>
        <v>#NAME?</v>
      </c>
      <c r="AA6923" s="13" t="e">
        <f ca="1">IF(CalcTable[[#This Row],[IrrFlag]]=FALSE,0,MAX(0,CalcTable[[#This Row],[VolRednWind]]*(FCAP*IRR_TARGET-CalcTable[[#This Row],[IWC]])))</f>
        <v>#NAME?</v>
      </c>
      <c r="AB6923" s="13" t="e">
        <f ca="1">CalcTable[[#This Row],[IWC]]+CalcTable[[#This Row],[Eff Precip]]+CalcTable[[#This Row],[IrrAmt]]-CalcTable[[#This Row],[AET]]</f>
        <v>#NAME?</v>
      </c>
      <c r="AC6923" s="13" t="e">
        <f ca="1">IF(CalcTable[[#This Row],[PWC]]&gt;FCAP,MIN(24*PERC,MIN(SAT,CalcTable[[#This Row],[PWC]])-FCAP),0)</f>
        <v>#NAME?</v>
      </c>
      <c r="AD6923" s="13" t="e">
        <f ca="1">IF(CalcTable[[#This Row],[PWC]]&gt;SAT,CalcTable[[#This Row],[PWC]]-SAT,0)</f>
        <v>#NAME?</v>
      </c>
      <c r="AE6923" s="13" t="e">
        <f ca="1">CalcTable[[#This Row],[PWC]]-CalcTable[[#This Row],[PercAmt]]-CalcTable[[#This Row],[Runoff]]</f>
        <v>#NAME?</v>
      </c>
      <c r="AF6923" s="13" t="e">
        <f ca="1">CalcTable[[#This Row],[IrrAmt]]/1000*CUR_IRR_AREA*10000/IRR_EFF</f>
        <v>#NAME?</v>
      </c>
      <c r="AG6923" s="147"/>
      <c r="AH6923" s="13"/>
      <c r="AI6923" s="50">
        <v>0</v>
      </c>
      <c r="AJ6923" s="50">
        <v>0</v>
      </c>
      <c r="AK6923" s="50">
        <v>0</v>
      </c>
      <c r="AL6923" s="50">
        <v>0</v>
      </c>
      <c r="AM6923" s="50"/>
      <c r="AN6923" s="50"/>
      <c r="AO6923" s="50"/>
      <c r="AP6923" s="50"/>
      <c r="AQ6923" s="50"/>
      <c r="AR6923" s="50"/>
      <c r="AS6923" s="50"/>
      <c r="AT6923" s="50"/>
      <c r="AU6923" s="50"/>
      <c r="AV6923" s="50"/>
      <c r="AW6923" s="50"/>
      <c r="AX6923" s="50">
        <f t="shared" si="2167"/>
        <v>0</v>
      </c>
      <c r="AY6923" s="50"/>
      <c r="AZ6923" s="50">
        <f t="shared" si="2157"/>
        <v>0</v>
      </c>
      <c r="BA6923" s="50">
        <f t="shared" si="2158"/>
        <v>0</v>
      </c>
      <c r="BB6923" s="50">
        <f t="shared" si="2159"/>
        <v>0</v>
      </c>
      <c r="BC6923" s="17">
        <f t="shared" si="2160"/>
        <v>20055</v>
      </c>
      <c r="BD6923" s="50">
        <f t="shared" si="2161"/>
        <v>0</v>
      </c>
      <c r="BE6923" s="50">
        <f t="shared" si="2162"/>
        <v>0</v>
      </c>
      <c r="BF6923" s="50">
        <f t="shared" si="2168"/>
        <v>0</v>
      </c>
      <c r="BG6923" s="50"/>
      <c r="BH6923" s="17">
        <f t="shared" si="2163"/>
        <v>0</v>
      </c>
      <c r="BI6923" s="17">
        <f t="shared" si="2171"/>
        <v>6923</v>
      </c>
      <c r="BJ6923" s="17">
        <f t="shared" si="2169"/>
        <v>6923</v>
      </c>
      <c r="BK6923" s="150">
        <f t="shared" si="2170"/>
        <v>38491</v>
      </c>
      <c r="BL6923" s="50" t="e">
        <f t="shared" ca="1" si="2164"/>
        <v>#NAME?</v>
      </c>
      <c r="BM6923" s="50" t="e">
        <f t="shared" ca="1" si="2165"/>
        <v>#NAME?</v>
      </c>
      <c r="BN6923" s="50" t="e">
        <f t="shared" ca="1" si="2166"/>
        <v>#NAME?</v>
      </c>
    </row>
    <row r="6924" spans="1:66" x14ac:dyDescent="0.35">
      <c r="A6924" s="48">
        <v>38492</v>
      </c>
      <c r="B6924" s="17">
        <v>2005</v>
      </c>
      <c r="C6924" s="17">
        <v>5</v>
      </c>
      <c r="D6924" s="17">
        <v>140</v>
      </c>
      <c r="E6924" s="17">
        <v>20</v>
      </c>
      <c r="F6924" s="17">
        <v>6</v>
      </c>
      <c r="G6924" s="50">
        <v>3.8</v>
      </c>
      <c r="H6924" s="32">
        <v>4.6125235658010446</v>
      </c>
      <c r="I6924" s="50">
        <v>9</v>
      </c>
      <c r="J6924" s="13">
        <v>0</v>
      </c>
      <c r="K6924" s="13">
        <f t="shared" si="2152"/>
        <v>0</v>
      </c>
      <c r="L6924" s="13">
        <f t="shared" si="2153"/>
        <v>0</v>
      </c>
      <c r="M6924" s="13" t="e">
        <f ca="1">CalcTable[[#This Row],[IWC]]-AE6923</f>
        <v>#NAME?</v>
      </c>
      <c r="N6924" s="13" t="e">
        <f ca="1">IF(CalcTable[[#This Row],[Day of Year]]&lt;123,FCAP,AE6923)</f>
        <v>#NAME?</v>
      </c>
      <c r="O6924" s="17" t="e">
        <f ca="1">IF(IRR_DRIP,5,COUNTIF('IDET Wind Values'!C6908:G6908,"&lt;="&amp;IRR_MAXWIND))</f>
        <v>#NAME?</v>
      </c>
      <c r="P6924" s="13" t="e">
        <f ca="1">CalcTable[[#This Row],[ET_o]]*KL</f>
        <v>#NAME?</v>
      </c>
      <c r="Q6924" s="13" t="e">
        <f ca="1">IF(WILTPT&lt;=0,1,MAX(0,MIN(1,(CalcTable[[#This Row],[IWC]]-WILTPT)/(MAD-WILTPT))))</f>
        <v>#NAME?</v>
      </c>
      <c r="R6924" s="13" t="e">
        <f ca="1">CalcTable[[#This Row],[ETMult]]*CalcTable[[#This Row],[ETb]]</f>
        <v>#NAME?</v>
      </c>
      <c r="S6924" s="13" t="b">
        <f>INDEX(IRR_LIST,CalcTable[[#This Row],[Day of Week]]+1)</f>
        <v>0</v>
      </c>
      <c r="T6924" s="13">
        <f t="shared" ca="1" si="2154"/>
        <v>0</v>
      </c>
      <c r="U6924" s="13" t="b">
        <f ca="1">IF(CalcTable[[#This Row],[IrrPrecip]]&gt;=IC_MM,FALSE,TRUE)</f>
        <v>1</v>
      </c>
      <c r="V6924" s="13" t="b">
        <f t="shared" si="2155"/>
        <v>0</v>
      </c>
      <c r="W6924" s="13" t="e">
        <f ca="1">IF(AND(IRR_DRIP=FALSE,CalcTable[[#This Row],[IrrHours]]&lt;=0),FALSE,TRUE)</f>
        <v>#NAME?</v>
      </c>
      <c r="X6924" s="13" t="e">
        <f ca="1">AND(CalcTable[[#This Row],[IrrDay]],CalcTable[[#This Row],[IrrRain]],CalcTable[[#This Row],[IrrWarm]],CalcTable[[#This Row],[IrrWindy]])</f>
        <v>#NAME?</v>
      </c>
      <c r="Y6924" s="13" t="e">
        <f t="shared" ca="1" si="2156"/>
        <v>#NAME?</v>
      </c>
      <c r="Z6924" s="13" t="e">
        <f ca="1">CalcTable[[#This Row],[IrrHours]]/5</f>
        <v>#NAME?</v>
      </c>
      <c r="AA6924" s="13" t="e">
        <f ca="1">IF(CalcTable[[#This Row],[IrrFlag]]=FALSE,0,MAX(0,CalcTable[[#This Row],[VolRednWind]]*(FCAP*IRR_TARGET-CalcTable[[#This Row],[IWC]])))</f>
        <v>#NAME?</v>
      </c>
      <c r="AB6924" s="13" t="e">
        <f ca="1">CalcTable[[#This Row],[IWC]]+CalcTable[[#This Row],[Eff Precip]]+CalcTable[[#This Row],[IrrAmt]]-CalcTable[[#This Row],[AET]]</f>
        <v>#NAME?</v>
      </c>
      <c r="AC6924" s="13" t="e">
        <f ca="1">IF(CalcTable[[#This Row],[PWC]]&gt;FCAP,MIN(24*PERC,MIN(SAT,CalcTable[[#This Row],[PWC]])-FCAP),0)</f>
        <v>#NAME?</v>
      </c>
      <c r="AD6924" s="13" t="e">
        <f ca="1">IF(CalcTable[[#This Row],[PWC]]&gt;SAT,CalcTable[[#This Row],[PWC]]-SAT,0)</f>
        <v>#NAME?</v>
      </c>
      <c r="AE6924" s="13" t="e">
        <f ca="1">CalcTable[[#This Row],[PWC]]-CalcTable[[#This Row],[PercAmt]]-CalcTable[[#This Row],[Runoff]]</f>
        <v>#NAME?</v>
      </c>
      <c r="AF6924" s="13" t="e">
        <f ca="1">CalcTable[[#This Row],[IrrAmt]]/1000*CUR_IRR_AREA*10000/IRR_EFF</f>
        <v>#NAME?</v>
      </c>
      <c r="AG6924" s="147"/>
      <c r="AH6924" s="13"/>
      <c r="AI6924" s="50">
        <v>0</v>
      </c>
      <c r="AJ6924" s="50">
        <v>0</v>
      </c>
      <c r="AK6924" s="50">
        <v>0</v>
      </c>
      <c r="AL6924" s="50">
        <v>0</v>
      </c>
      <c r="AM6924" s="50"/>
      <c r="AN6924" s="50"/>
      <c r="AO6924" s="50"/>
      <c r="AP6924" s="50"/>
      <c r="AQ6924" s="50"/>
      <c r="AR6924" s="50"/>
      <c r="AS6924" s="50"/>
      <c r="AT6924" s="50"/>
      <c r="AU6924" s="50"/>
      <c r="AV6924" s="50"/>
      <c r="AW6924" s="50"/>
      <c r="AX6924" s="50">
        <f t="shared" si="2167"/>
        <v>0</v>
      </c>
      <c r="AY6924" s="50"/>
      <c r="AZ6924" s="50">
        <f t="shared" si="2157"/>
        <v>0</v>
      </c>
      <c r="BA6924" s="50">
        <f t="shared" si="2158"/>
        <v>0</v>
      </c>
      <c r="BB6924" s="50">
        <f t="shared" si="2159"/>
        <v>0</v>
      </c>
      <c r="BC6924" s="17">
        <f t="shared" si="2160"/>
        <v>20055</v>
      </c>
      <c r="BD6924" s="50">
        <f t="shared" si="2161"/>
        <v>0</v>
      </c>
      <c r="BE6924" s="50">
        <f t="shared" si="2162"/>
        <v>0</v>
      </c>
      <c r="BF6924" s="50">
        <f t="shared" si="2168"/>
        <v>0</v>
      </c>
      <c r="BG6924" s="50"/>
      <c r="BH6924" s="17">
        <f t="shared" si="2163"/>
        <v>0</v>
      </c>
      <c r="BI6924" s="17">
        <f t="shared" si="2171"/>
        <v>6924</v>
      </c>
      <c r="BJ6924" s="17">
        <f t="shared" si="2169"/>
        <v>6924</v>
      </c>
      <c r="BK6924" s="150">
        <f t="shared" si="2170"/>
        <v>38492</v>
      </c>
      <c r="BL6924" s="50" t="e">
        <f t="shared" ca="1" si="2164"/>
        <v>#NAME?</v>
      </c>
      <c r="BM6924" s="50" t="e">
        <f t="shared" ca="1" si="2165"/>
        <v>#NAME?</v>
      </c>
      <c r="BN6924" s="50" t="e">
        <f t="shared" ca="1" si="2166"/>
        <v>#NAME?</v>
      </c>
    </row>
    <row r="6925" spans="1:66" x14ac:dyDescent="0.35">
      <c r="A6925" s="48">
        <v>38493</v>
      </c>
      <c r="B6925" s="17">
        <v>2005</v>
      </c>
      <c r="C6925" s="17">
        <v>5</v>
      </c>
      <c r="D6925" s="17">
        <v>141</v>
      </c>
      <c r="E6925" s="17">
        <v>21</v>
      </c>
      <c r="F6925" s="17">
        <v>7</v>
      </c>
      <c r="G6925" s="50">
        <v>2</v>
      </c>
      <c r="H6925" s="32">
        <v>4.9190193262593791</v>
      </c>
      <c r="I6925" s="50">
        <v>14</v>
      </c>
      <c r="J6925" s="13">
        <v>0</v>
      </c>
      <c r="K6925" s="13">
        <f t="shared" si="2152"/>
        <v>0</v>
      </c>
      <c r="L6925" s="13">
        <f t="shared" si="2153"/>
        <v>0</v>
      </c>
      <c r="M6925" s="13" t="e">
        <f ca="1">CalcTable[[#This Row],[IWC]]-AE6924</f>
        <v>#NAME?</v>
      </c>
      <c r="N6925" s="13" t="e">
        <f ca="1">IF(CalcTable[[#This Row],[Day of Year]]&lt;123,FCAP,AE6924)</f>
        <v>#NAME?</v>
      </c>
      <c r="O6925" s="17" t="e">
        <f ca="1">IF(IRR_DRIP,5,COUNTIF('IDET Wind Values'!C6909:G6909,"&lt;="&amp;IRR_MAXWIND))</f>
        <v>#NAME?</v>
      </c>
      <c r="P6925" s="13" t="e">
        <f ca="1">CalcTable[[#This Row],[ET_o]]*KL</f>
        <v>#NAME?</v>
      </c>
      <c r="Q6925" s="13" t="e">
        <f ca="1">IF(WILTPT&lt;=0,1,MAX(0,MIN(1,(CalcTable[[#This Row],[IWC]]-WILTPT)/(MAD-WILTPT))))</f>
        <v>#NAME?</v>
      </c>
      <c r="R6925" s="13" t="e">
        <f ca="1">CalcTable[[#This Row],[ETMult]]*CalcTable[[#This Row],[ETb]]</f>
        <v>#NAME?</v>
      </c>
      <c r="S6925" s="13" t="b">
        <f>INDEX(IRR_LIST,CalcTable[[#This Row],[Day of Week]]+1)</f>
        <v>0</v>
      </c>
      <c r="T6925" s="13">
        <f t="shared" ca="1" si="2154"/>
        <v>0</v>
      </c>
      <c r="U6925" s="13" t="b">
        <f ca="1">IF(CalcTable[[#This Row],[IrrPrecip]]&gt;=IC_MM,FALSE,TRUE)</f>
        <v>1</v>
      </c>
      <c r="V6925" s="13" t="b">
        <f t="shared" si="2155"/>
        <v>1</v>
      </c>
      <c r="W6925" s="13" t="e">
        <f ca="1">IF(AND(IRR_DRIP=FALSE,CalcTable[[#This Row],[IrrHours]]&lt;=0),FALSE,TRUE)</f>
        <v>#NAME?</v>
      </c>
      <c r="X6925" s="13" t="e">
        <f ca="1">AND(CalcTable[[#This Row],[IrrDay]],CalcTable[[#This Row],[IrrRain]],CalcTable[[#This Row],[IrrWarm]],CalcTable[[#This Row],[IrrWindy]])</f>
        <v>#NAME?</v>
      </c>
      <c r="Y6925" s="13" t="e">
        <f t="shared" ca="1" si="2156"/>
        <v>#NAME?</v>
      </c>
      <c r="Z6925" s="13" t="e">
        <f ca="1">CalcTable[[#This Row],[IrrHours]]/5</f>
        <v>#NAME?</v>
      </c>
      <c r="AA6925" s="13" t="e">
        <f ca="1">IF(CalcTable[[#This Row],[IrrFlag]]=FALSE,0,MAX(0,CalcTable[[#This Row],[VolRednWind]]*(FCAP*IRR_TARGET-CalcTable[[#This Row],[IWC]])))</f>
        <v>#NAME?</v>
      </c>
      <c r="AB6925" s="13" t="e">
        <f ca="1">CalcTable[[#This Row],[IWC]]+CalcTable[[#This Row],[Eff Precip]]+CalcTable[[#This Row],[IrrAmt]]-CalcTable[[#This Row],[AET]]</f>
        <v>#NAME?</v>
      </c>
      <c r="AC6925" s="13" t="e">
        <f ca="1">IF(CalcTable[[#This Row],[PWC]]&gt;FCAP,MIN(24*PERC,MIN(SAT,CalcTable[[#This Row],[PWC]])-FCAP),0)</f>
        <v>#NAME?</v>
      </c>
      <c r="AD6925" s="13" t="e">
        <f ca="1">IF(CalcTable[[#This Row],[PWC]]&gt;SAT,CalcTable[[#This Row],[PWC]]-SAT,0)</f>
        <v>#NAME?</v>
      </c>
      <c r="AE6925" s="13" t="e">
        <f ca="1">CalcTable[[#This Row],[PWC]]-CalcTable[[#This Row],[PercAmt]]-CalcTable[[#This Row],[Runoff]]</f>
        <v>#NAME?</v>
      </c>
      <c r="AF6925" s="13" t="e">
        <f ca="1">CalcTable[[#This Row],[IrrAmt]]/1000*CUR_IRR_AREA*10000/IRR_EFF</f>
        <v>#NAME?</v>
      </c>
      <c r="AG6925" s="147"/>
      <c r="AH6925" s="13"/>
      <c r="AI6925" s="50">
        <v>0</v>
      </c>
      <c r="AJ6925" s="50">
        <v>0</v>
      </c>
      <c r="AK6925" s="50">
        <v>11.351658883084379</v>
      </c>
      <c r="AL6925" s="50">
        <v>0</v>
      </c>
      <c r="AM6925" s="50"/>
      <c r="AN6925" s="50"/>
      <c r="AO6925" s="50"/>
      <c r="AP6925" s="50"/>
      <c r="AQ6925" s="50"/>
      <c r="AR6925" s="50"/>
      <c r="AS6925" s="50"/>
      <c r="AT6925" s="50"/>
      <c r="AU6925" s="50"/>
      <c r="AV6925" s="50"/>
      <c r="AW6925" s="50"/>
      <c r="AX6925" s="50">
        <f t="shared" si="2167"/>
        <v>11.351658883084379</v>
      </c>
      <c r="AY6925" s="50"/>
      <c r="AZ6925" s="50">
        <f t="shared" si="2157"/>
        <v>166.49099695190424</v>
      </c>
      <c r="BA6925" s="50">
        <f t="shared" si="2158"/>
        <v>256.34328102118587</v>
      </c>
      <c r="BB6925" s="50">
        <f t="shared" si="2159"/>
        <v>264.27142373318134</v>
      </c>
      <c r="BC6925" s="17">
        <f t="shared" si="2160"/>
        <v>20055</v>
      </c>
      <c r="BD6925" s="50">
        <f t="shared" si="2161"/>
        <v>11.351658883084379</v>
      </c>
      <c r="BE6925" s="50">
        <f t="shared" si="2162"/>
        <v>166.49099695190424</v>
      </c>
      <c r="BF6925" s="50">
        <f t="shared" si="2168"/>
        <v>272.32626981264781</v>
      </c>
      <c r="BG6925" s="50"/>
      <c r="BH6925" s="17">
        <f t="shared" si="2163"/>
        <v>0</v>
      </c>
      <c r="BI6925" s="17">
        <f t="shared" si="2171"/>
        <v>6925</v>
      </c>
      <c r="BJ6925" s="17">
        <f t="shared" si="2169"/>
        <v>6925</v>
      </c>
      <c r="BK6925" s="150">
        <f t="shared" si="2170"/>
        <v>38493</v>
      </c>
      <c r="BL6925" s="50" t="e">
        <f t="shared" ca="1" si="2164"/>
        <v>#NAME?</v>
      </c>
      <c r="BM6925" s="50" t="e">
        <f t="shared" ca="1" si="2165"/>
        <v>#NAME?</v>
      </c>
      <c r="BN6925" s="50" t="e">
        <f t="shared" ca="1" si="2166"/>
        <v>#NAME?</v>
      </c>
    </row>
    <row r="6926" spans="1:66" x14ac:dyDescent="0.35">
      <c r="A6926" s="48">
        <v>38494</v>
      </c>
      <c r="B6926" s="17">
        <v>2005</v>
      </c>
      <c r="C6926" s="17">
        <v>5</v>
      </c>
      <c r="D6926" s="17">
        <v>142</v>
      </c>
      <c r="E6926" s="17">
        <v>22</v>
      </c>
      <c r="F6926" s="17">
        <v>1</v>
      </c>
      <c r="G6926" s="50">
        <v>6.2</v>
      </c>
      <c r="H6926" s="32">
        <v>5.451313858958561</v>
      </c>
      <c r="I6926" s="50">
        <v>5</v>
      </c>
      <c r="J6926" s="13">
        <v>0</v>
      </c>
      <c r="K6926" s="13">
        <f t="shared" si="2152"/>
        <v>0</v>
      </c>
      <c r="L6926" s="13">
        <f t="shared" si="2153"/>
        <v>0</v>
      </c>
      <c r="M6926" s="13" t="e">
        <f ca="1">CalcTable[[#This Row],[IWC]]-AE6925</f>
        <v>#NAME?</v>
      </c>
      <c r="N6926" s="13" t="e">
        <f ca="1">IF(CalcTable[[#This Row],[Day of Year]]&lt;123,FCAP,AE6925)</f>
        <v>#NAME?</v>
      </c>
      <c r="O6926" s="17" t="e">
        <f ca="1">IF(IRR_DRIP,5,COUNTIF('IDET Wind Values'!C6910:G6910,"&lt;="&amp;IRR_MAXWIND))</f>
        <v>#NAME?</v>
      </c>
      <c r="P6926" s="13" t="e">
        <f ca="1">CalcTable[[#This Row],[ET_o]]*KL</f>
        <v>#NAME?</v>
      </c>
      <c r="Q6926" s="13" t="e">
        <f ca="1">IF(WILTPT&lt;=0,1,MAX(0,MIN(1,(CalcTable[[#This Row],[IWC]]-WILTPT)/(MAD-WILTPT))))</f>
        <v>#NAME?</v>
      </c>
      <c r="R6926" s="13" t="e">
        <f ca="1">CalcTable[[#This Row],[ETMult]]*CalcTable[[#This Row],[ETb]]</f>
        <v>#NAME?</v>
      </c>
      <c r="S6926" s="13" t="b">
        <f>INDEX(IRR_LIST,CalcTable[[#This Row],[Day of Week]]+1)</f>
        <v>1</v>
      </c>
      <c r="T6926" s="13">
        <f t="shared" ca="1" si="2154"/>
        <v>0</v>
      </c>
      <c r="U6926" s="13" t="b">
        <f ca="1">IF(CalcTable[[#This Row],[IrrPrecip]]&gt;=IC_MM,FALSE,TRUE)</f>
        <v>1</v>
      </c>
      <c r="V6926" s="13" t="b">
        <f t="shared" si="2155"/>
        <v>1</v>
      </c>
      <c r="W6926" s="13" t="e">
        <f ca="1">IF(AND(IRR_DRIP=FALSE,CalcTable[[#This Row],[IrrHours]]&lt;=0),FALSE,TRUE)</f>
        <v>#NAME?</v>
      </c>
      <c r="X6926" s="13" t="e">
        <f ca="1">AND(CalcTable[[#This Row],[IrrDay]],CalcTable[[#This Row],[IrrRain]],CalcTable[[#This Row],[IrrWarm]],CalcTable[[#This Row],[IrrWindy]])</f>
        <v>#NAME?</v>
      </c>
      <c r="Y6926" s="13" t="e">
        <f t="shared" ca="1" si="2156"/>
        <v>#NAME?</v>
      </c>
      <c r="Z6926" s="13" t="e">
        <f ca="1">CalcTable[[#This Row],[IrrHours]]/5</f>
        <v>#NAME?</v>
      </c>
      <c r="AA6926" s="13" t="e">
        <f ca="1">IF(CalcTable[[#This Row],[IrrFlag]]=FALSE,0,MAX(0,CalcTable[[#This Row],[VolRednWind]]*(FCAP*IRR_TARGET-CalcTable[[#This Row],[IWC]])))</f>
        <v>#NAME?</v>
      </c>
      <c r="AB6926" s="13" t="e">
        <f ca="1">CalcTable[[#This Row],[IWC]]+CalcTable[[#This Row],[Eff Precip]]+CalcTable[[#This Row],[IrrAmt]]-CalcTable[[#This Row],[AET]]</f>
        <v>#NAME?</v>
      </c>
      <c r="AC6926" s="13" t="e">
        <f ca="1">IF(CalcTable[[#This Row],[PWC]]&gt;FCAP,MIN(24*PERC,MIN(SAT,CalcTable[[#This Row],[PWC]])-FCAP),0)</f>
        <v>#NAME?</v>
      </c>
      <c r="AD6926" s="13" t="e">
        <f ca="1">IF(CalcTable[[#This Row],[PWC]]&gt;SAT,CalcTable[[#This Row],[PWC]]-SAT,0)</f>
        <v>#NAME?</v>
      </c>
      <c r="AE6926" s="13" t="e">
        <f ca="1">CalcTable[[#This Row],[PWC]]-CalcTable[[#This Row],[PercAmt]]-CalcTable[[#This Row],[Runoff]]</f>
        <v>#NAME?</v>
      </c>
      <c r="AF6926" s="13" t="e">
        <f ca="1">CalcTable[[#This Row],[IrrAmt]]/1000*CUR_IRR_AREA*10000/IRR_EFF</f>
        <v>#NAME?</v>
      </c>
      <c r="AG6926" s="147"/>
      <c r="AH6926" s="13"/>
      <c r="AI6926" s="50">
        <v>3.052075778814519</v>
      </c>
      <c r="AJ6926" s="50">
        <v>4.0300467517135772</v>
      </c>
      <c r="AK6926" s="50">
        <v>0</v>
      </c>
      <c r="AL6926" s="50">
        <v>0</v>
      </c>
      <c r="AM6926" s="50"/>
      <c r="AN6926" s="50"/>
      <c r="AO6926" s="50"/>
      <c r="AP6926" s="50"/>
      <c r="AQ6926" s="50"/>
      <c r="AR6926" s="50"/>
      <c r="AS6926" s="50"/>
      <c r="AT6926" s="50"/>
      <c r="AU6926" s="50"/>
      <c r="AV6926" s="50"/>
      <c r="AW6926" s="50"/>
      <c r="AX6926" s="50">
        <f t="shared" si="2167"/>
        <v>7.0821225305280961</v>
      </c>
      <c r="AY6926" s="50"/>
      <c r="AZ6926" s="50">
        <f t="shared" si="2157"/>
        <v>162.97848280621122</v>
      </c>
      <c r="BA6926" s="50">
        <f t="shared" si="2158"/>
        <v>263.92575121264497</v>
      </c>
      <c r="BB6926" s="50">
        <f t="shared" si="2159"/>
        <v>273.13003433427076</v>
      </c>
      <c r="BC6926" s="17">
        <f t="shared" si="2160"/>
        <v>20055</v>
      </c>
      <c r="BD6926" s="50">
        <f t="shared" si="2161"/>
        <v>7.0821225305280961</v>
      </c>
      <c r="BE6926" s="50">
        <f t="shared" si="2162"/>
        <v>162.97848280621122</v>
      </c>
      <c r="BF6926" s="50">
        <f t="shared" si="2168"/>
        <v>266.58091485368226</v>
      </c>
      <c r="BG6926" s="50"/>
      <c r="BH6926" s="17">
        <f t="shared" si="2163"/>
        <v>0</v>
      </c>
      <c r="BI6926" s="17">
        <f t="shared" si="2171"/>
        <v>6926</v>
      </c>
      <c r="BJ6926" s="17">
        <f t="shared" si="2169"/>
        <v>6926</v>
      </c>
      <c r="BK6926" s="150">
        <f t="shared" si="2170"/>
        <v>38494</v>
      </c>
      <c r="BL6926" s="50" t="e">
        <f t="shared" ca="1" si="2164"/>
        <v>#NAME?</v>
      </c>
      <c r="BM6926" s="50" t="e">
        <f t="shared" ca="1" si="2165"/>
        <v>#NAME?</v>
      </c>
      <c r="BN6926" s="50" t="e">
        <f t="shared" ca="1" si="2166"/>
        <v>#NAME?</v>
      </c>
    </row>
    <row r="6927" spans="1:66" x14ac:dyDescent="0.35">
      <c r="A6927" s="48">
        <v>38495</v>
      </c>
      <c r="B6927" s="17">
        <v>2005</v>
      </c>
      <c r="C6927" s="17">
        <v>5</v>
      </c>
      <c r="D6927" s="17">
        <v>143</v>
      </c>
      <c r="E6927" s="17">
        <v>23</v>
      </c>
      <c r="F6927" s="17">
        <v>2</v>
      </c>
      <c r="G6927" s="50">
        <v>4</v>
      </c>
      <c r="H6927" s="32">
        <v>4.7852414839196307</v>
      </c>
      <c r="I6927" s="50">
        <v>9.6666666666666661</v>
      </c>
      <c r="J6927" s="13">
        <v>0.4</v>
      </c>
      <c r="K6927" s="13">
        <f t="shared" si="2152"/>
        <v>0.4</v>
      </c>
      <c r="L6927" s="13">
        <f t="shared" si="2153"/>
        <v>0</v>
      </c>
      <c r="M6927" s="13" t="e">
        <f ca="1">CalcTable[[#This Row],[IWC]]-AE6926</f>
        <v>#NAME?</v>
      </c>
      <c r="N6927" s="13" t="e">
        <f ca="1">IF(CalcTable[[#This Row],[Day of Year]]&lt;123,FCAP,AE6926)</f>
        <v>#NAME?</v>
      </c>
      <c r="O6927" s="17" t="e">
        <f ca="1">IF(IRR_DRIP,5,COUNTIF('IDET Wind Values'!C6911:G6911,"&lt;="&amp;IRR_MAXWIND))</f>
        <v>#NAME?</v>
      </c>
      <c r="P6927" s="13" t="e">
        <f ca="1">CalcTable[[#This Row],[ET_o]]*KL</f>
        <v>#NAME?</v>
      </c>
      <c r="Q6927" s="13" t="e">
        <f ca="1">IF(WILTPT&lt;=0,1,MAX(0,MIN(1,(CalcTable[[#This Row],[IWC]]-WILTPT)/(MAD-WILTPT))))</f>
        <v>#NAME?</v>
      </c>
      <c r="R6927" s="13" t="e">
        <f ca="1">CalcTable[[#This Row],[ETMult]]*CalcTable[[#This Row],[ETb]]</f>
        <v>#NAME?</v>
      </c>
      <c r="S6927" s="13" t="b">
        <f>INDEX(IRR_LIST,CalcTable[[#This Row],[Day of Week]]+1)</f>
        <v>0</v>
      </c>
      <c r="T6927" s="13">
        <f t="shared" ca="1" si="2154"/>
        <v>0</v>
      </c>
      <c r="U6927" s="13" t="b">
        <f ca="1">IF(CalcTable[[#This Row],[IrrPrecip]]&gt;=IC_MM,FALSE,TRUE)</f>
        <v>1</v>
      </c>
      <c r="V6927" s="13" t="b">
        <f t="shared" si="2155"/>
        <v>1</v>
      </c>
      <c r="W6927" s="13" t="e">
        <f ca="1">IF(AND(IRR_DRIP=FALSE,CalcTable[[#This Row],[IrrHours]]&lt;=0),FALSE,TRUE)</f>
        <v>#NAME?</v>
      </c>
      <c r="X6927" s="13" t="e">
        <f ca="1">AND(CalcTable[[#This Row],[IrrDay]],CalcTable[[#This Row],[IrrRain]],CalcTable[[#This Row],[IrrWarm]],CalcTable[[#This Row],[IrrWindy]])</f>
        <v>#NAME?</v>
      </c>
      <c r="Y6927" s="13" t="e">
        <f t="shared" ca="1" si="2156"/>
        <v>#NAME?</v>
      </c>
      <c r="Z6927" s="13" t="e">
        <f ca="1">CalcTable[[#This Row],[IrrHours]]/5</f>
        <v>#NAME?</v>
      </c>
      <c r="AA6927" s="13" t="e">
        <f ca="1">IF(CalcTable[[#This Row],[IrrFlag]]=FALSE,0,MAX(0,CalcTable[[#This Row],[VolRednWind]]*(FCAP*IRR_TARGET-CalcTable[[#This Row],[IWC]])))</f>
        <v>#NAME?</v>
      </c>
      <c r="AB6927" s="13" t="e">
        <f ca="1">CalcTable[[#This Row],[IWC]]+CalcTable[[#This Row],[Eff Precip]]+CalcTable[[#This Row],[IrrAmt]]-CalcTable[[#This Row],[AET]]</f>
        <v>#NAME?</v>
      </c>
      <c r="AC6927" s="13" t="e">
        <f ca="1">IF(CalcTable[[#This Row],[PWC]]&gt;FCAP,MIN(24*PERC,MIN(SAT,CalcTable[[#This Row],[PWC]])-FCAP),0)</f>
        <v>#NAME?</v>
      </c>
      <c r="AD6927" s="13" t="e">
        <f ca="1">IF(CalcTable[[#This Row],[PWC]]&gt;SAT,CalcTable[[#This Row],[PWC]]-SAT,0)</f>
        <v>#NAME?</v>
      </c>
      <c r="AE6927" s="13" t="e">
        <f ca="1">CalcTable[[#This Row],[PWC]]-CalcTable[[#This Row],[PercAmt]]-CalcTable[[#This Row],[Runoff]]</f>
        <v>#NAME?</v>
      </c>
      <c r="AF6927" s="13" t="e">
        <f ca="1">CalcTable[[#This Row],[IrrAmt]]/1000*CUR_IRR_AREA*10000/IRR_EFF</f>
        <v>#NAME?</v>
      </c>
      <c r="AG6927" s="147"/>
      <c r="AH6927" s="13"/>
      <c r="AI6927" s="50">
        <v>0</v>
      </c>
      <c r="AJ6927" s="50">
        <v>0</v>
      </c>
      <c r="AK6927" s="50">
        <v>0</v>
      </c>
      <c r="AL6927" s="50">
        <v>11.886078206747319</v>
      </c>
      <c r="AM6927" s="50"/>
      <c r="AN6927" s="50"/>
      <c r="AO6927" s="50"/>
      <c r="AP6927" s="50"/>
      <c r="AQ6927" s="50"/>
      <c r="AR6927" s="50"/>
      <c r="AS6927" s="50"/>
      <c r="AT6927" s="50"/>
      <c r="AU6927" s="50"/>
      <c r="AV6927" s="50"/>
      <c r="AW6927" s="50"/>
      <c r="AX6927" s="50">
        <f t="shared" si="2167"/>
        <v>11.886078206747319</v>
      </c>
      <c r="AY6927" s="50"/>
      <c r="AZ6927" s="50">
        <f t="shared" si="2157"/>
        <v>348.65829406458806</v>
      </c>
      <c r="BA6927" s="50">
        <f t="shared" si="2158"/>
        <v>536.8230876867467</v>
      </c>
      <c r="BB6927" s="50">
        <f t="shared" si="2159"/>
        <v>553.42586359458426</v>
      </c>
      <c r="BC6927" s="17">
        <f t="shared" si="2160"/>
        <v>20055</v>
      </c>
      <c r="BD6927" s="50">
        <f t="shared" si="2161"/>
        <v>11.886078206747319</v>
      </c>
      <c r="BE6927" s="50">
        <f t="shared" si="2162"/>
        <v>348.65829406458806</v>
      </c>
      <c r="BF6927" s="50">
        <f t="shared" si="2168"/>
        <v>570.29397625193656</v>
      </c>
      <c r="BG6927" s="50"/>
      <c r="BH6927" s="17">
        <f t="shared" si="2163"/>
        <v>0</v>
      </c>
      <c r="BI6927" s="17">
        <f t="shared" si="2171"/>
        <v>6927</v>
      </c>
      <c r="BJ6927" s="17">
        <f t="shared" si="2169"/>
        <v>6927</v>
      </c>
      <c r="BK6927" s="150">
        <f t="shared" si="2170"/>
        <v>38495</v>
      </c>
      <c r="BL6927" s="50" t="e">
        <f t="shared" ca="1" si="2164"/>
        <v>#NAME?</v>
      </c>
      <c r="BM6927" s="50" t="e">
        <f t="shared" ca="1" si="2165"/>
        <v>#NAME?</v>
      </c>
      <c r="BN6927" s="50" t="e">
        <f t="shared" ca="1" si="2166"/>
        <v>#NAME?</v>
      </c>
    </row>
    <row r="6928" spans="1:66" x14ac:dyDescent="0.35">
      <c r="A6928" s="48">
        <v>38496</v>
      </c>
      <c r="B6928" s="17">
        <v>2005</v>
      </c>
      <c r="C6928" s="17">
        <v>5</v>
      </c>
      <c r="D6928" s="17">
        <v>144</v>
      </c>
      <c r="E6928" s="17">
        <v>24</v>
      </c>
      <c r="F6928" s="17">
        <v>3</v>
      </c>
      <c r="G6928" s="50">
        <v>6.7</v>
      </c>
      <c r="H6928" s="32">
        <v>3.9535339525118229</v>
      </c>
      <c r="I6928" s="50">
        <v>16</v>
      </c>
      <c r="J6928" s="13">
        <v>0.2</v>
      </c>
      <c r="K6928" s="13">
        <f t="shared" si="2152"/>
        <v>0.2</v>
      </c>
      <c r="L6928" s="13">
        <f t="shared" si="2153"/>
        <v>0</v>
      </c>
      <c r="M6928" s="13" t="e">
        <f ca="1">CalcTable[[#This Row],[IWC]]-AE6927</f>
        <v>#NAME?</v>
      </c>
      <c r="N6928" s="13" t="e">
        <f ca="1">IF(CalcTable[[#This Row],[Day of Year]]&lt;123,FCAP,AE6927)</f>
        <v>#NAME?</v>
      </c>
      <c r="O6928" s="17" t="e">
        <f ca="1">IF(IRR_DRIP,5,COUNTIF('IDET Wind Values'!C6912:G6912,"&lt;="&amp;IRR_MAXWIND))</f>
        <v>#NAME?</v>
      </c>
      <c r="P6928" s="13" t="e">
        <f ca="1">CalcTable[[#This Row],[ET_o]]*KL</f>
        <v>#NAME?</v>
      </c>
      <c r="Q6928" s="13" t="e">
        <f ca="1">IF(WILTPT&lt;=0,1,MAX(0,MIN(1,(CalcTable[[#This Row],[IWC]]-WILTPT)/(MAD-WILTPT))))</f>
        <v>#NAME?</v>
      </c>
      <c r="R6928" s="13" t="e">
        <f ca="1">CalcTable[[#This Row],[ETMult]]*CalcTable[[#This Row],[ETb]]</f>
        <v>#NAME?</v>
      </c>
      <c r="S6928" s="13" t="b">
        <f>INDEX(IRR_LIST,CalcTable[[#This Row],[Day of Week]]+1)</f>
        <v>1</v>
      </c>
      <c r="T6928" s="13">
        <f t="shared" ca="1" si="2154"/>
        <v>0.4</v>
      </c>
      <c r="U6928" s="13" t="b">
        <f ca="1">IF(CalcTable[[#This Row],[IrrPrecip]]&gt;=IC_MM,FALSE,TRUE)</f>
        <v>1</v>
      </c>
      <c r="V6928" s="13" t="b">
        <f t="shared" si="2155"/>
        <v>1</v>
      </c>
      <c r="W6928" s="13" t="e">
        <f ca="1">IF(AND(IRR_DRIP=FALSE,CalcTable[[#This Row],[IrrHours]]&lt;=0),FALSE,TRUE)</f>
        <v>#NAME?</v>
      </c>
      <c r="X6928" s="13" t="e">
        <f ca="1">AND(CalcTable[[#This Row],[IrrDay]],CalcTable[[#This Row],[IrrRain]],CalcTable[[#This Row],[IrrWarm]],CalcTable[[#This Row],[IrrWindy]])</f>
        <v>#NAME?</v>
      </c>
      <c r="Y6928" s="13" t="e">
        <f t="shared" ca="1" si="2156"/>
        <v>#NAME?</v>
      </c>
      <c r="Z6928" s="13" t="e">
        <f ca="1">CalcTable[[#This Row],[IrrHours]]/5</f>
        <v>#NAME?</v>
      </c>
      <c r="AA6928" s="13" t="e">
        <f ca="1">IF(CalcTable[[#This Row],[IrrFlag]]=FALSE,0,MAX(0,CalcTable[[#This Row],[VolRednWind]]*(FCAP*IRR_TARGET-CalcTable[[#This Row],[IWC]])))</f>
        <v>#NAME?</v>
      </c>
      <c r="AB6928" s="13" t="e">
        <f ca="1">CalcTable[[#This Row],[IWC]]+CalcTable[[#This Row],[Eff Precip]]+CalcTable[[#This Row],[IrrAmt]]-CalcTable[[#This Row],[AET]]</f>
        <v>#NAME?</v>
      </c>
      <c r="AC6928" s="13" t="e">
        <f ca="1">IF(CalcTable[[#This Row],[PWC]]&gt;FCAP,MIN(24*PERC,MIN(SAT,CalcTable[[#This Row],[PWC]])-FCAP),0)</f>
        <v>#NAME?</v>
      </c>
      <c r="AD6928" s="13" t="e">
        <f ca="1">IF(CalcTable[[#This Row],[PWC]]&gt;SAT,CalcTable[[#This Row],[PWC]]-SAT,0)</f>
        <v>#NAME?</v>
      </c>
      <c r="AE6928" s="13" t="e">
        <f ca="1">CalcTable[[#This Row],[PWC]]-CalcTable[[#This Row],[PercAmt]]-CalcTable[[#This Row],[Runoff]]</f>
        <v>#NAME?</v>
      </c>
      <c r="AF6928" s="13" t="e">
        <f ca="1">CalcTable[[#This Row],[IrrAmt]]/1000*CUR_IRR_AREA*10000/IRR_EFF</f>
        <v>#NAME?</v>
      </c>
      <c r="AG6928" s="147"/>
      <c r="AH6928" s="13"/>
      <c r="AI6928" s="50">
        <v>0</v>
      </c>
      <c r="AJ6928" s="50">
        <v>0</v>
      </c>
      <c r="AK6928" s="50">
        <v>0</v>
      </c>
      <c r="AL6928" s="50">
        <v>0</v>
      </c>
      <c r="AM6928" s="50"/>
      <c r="AN6928" s="50"/>
      <c r="AO6928" s="50"/>
      <c r="AP6928" s="50"/>
      <c r="AQ6928" s="50"/>
      <c r="AR6928" s="50"/>
      <c r="AS6928" s="50"/>
      <c r="AT6928" s="50"/>
      <c r="AU6928" s="50"/>
      <c r="AV6928" s="50"/>
      <c r="AW6928" s="50"/>
      <c r="AX6928" s="50">
        <f t="shared" si="2167"/>
        <v>0</v>
      </c>
      <c r="AY6928" s="50"/>
      <c r="AZ6928" s="50">
        <f t="shared" si="2157"/>
        <v>0</v>
      </c>
      <c r="BA6928" s="50">
        <f t="shared" si="2158"/>
        <v>0</v>
      </c>
      <c r="BB6928" s="50">
        <f t="shared" si="2159"/>
        <v>0</v>
      </c>
      <c r="BC6928" s="17">
        <f t="shared" si="2160"/>
        <v>20055</v>
      </c>
      <c r="BD6928" s="50">
        <f t="shared" si="2161"/>
        <v>0</v>
      </c>
      <c r="BE6928" s="50">
        <f t="shared" si="2162"/>
        <v>0</v>
      </c>
      <c r="BF6928" s="50">
        <f t="shared" si="2168"/>
        <v>0</v>
      </c>
      <c r="BG6928" s="50"/>
      <c r="BH6928" s="17">
        <f t="shared" si="2163"/>
        <v>0</v>
      </c>
      <c r="BI6928" s="17">
        <f t="shared" si="2171"/>
        <v>6928</v>
      </c>
      <c r="BJ6928" s="17">
        <f t="shared" si="2169"/>
        <v>6928</v>
      </c>
      <c r="BK6928" s="150">
        <f t="shared" si="2170"/>
        <v>38496</v>
      </c>
      <c r="BL6928" s="50" t="e">
        <f t="shared" ca="1" si="2164"/>
        <v>#NAME?</v>
      </c>
      <c r="BM6928" s="50" t="e">
        <f t="shared" ca="1" si="2165"/>
        <v>#NAME?</v>
      </c>
      <c r="BN6928" s="50" t="e">
        <f t="shared" ca="1" si="2166"/>
        <v>#NAME?</v>
      </c>
    </row>
    <row r="6929" spans="1:66" x14ac:dyDescent="0.35">
      <c r="A6929" s="48">
        <v>38497</v>
      </c>
      <c r="B6929" s="17">
        <v>2005</v>
      </c>
      <c r="C6929" s="17">
        <v>5</v>
      </c>
      <c r="D6929" s="17">
        <v>145</v>
      </c>
      <c r="E6929" s="17">
        <v>25</v>
      </c>
      <c r="F6929" s="17">
        <v>4</v>
      </c>
      <c r="G6929" s="50">
        <v>5.9</v>
      </c>
      <c r="H6929" s="32">
        <v>5.271328592037956</v>
      </c>
      <c r="I6929" s="50">
        <v>16.833333333333332</v>
      </c>
      <c r="J6929" s="13">
        <v>0</v>
      </c>
      <c r="K6929" s="13">
        <f t="shared" si="2152"/>
        <v>0</v>
      </c>
      <c r="L6929" s="13">
        <f t="shared" si="2153"/>
        <v>0</v>
      </c>
      <c r="M6929" s="13" t="e">
        <f ca="1">CalcTable[[#This Row],[IWC]]-AE6928</f>
        <v>#NAME?</v>
      </c>
      <c r="N6929" s="13" t="e">
        <f ca="1">IF(CalcTable[[#This Row],[Day of Year]]&lt;123,FCAP,AE6928)</f>
        <v>#NAME?</v>
      </c>
      <c r="O6929" s="17" t="e">
        <f ca="1">IF(IRR_DRIP,5,COUNTIF('IDET Wind Values'!C6913:G6913,"&lt;="&amp;IRR_MAXWIND))</f>
        <v>#NAME?</v>
      </c>
      <c r="P6929" s="13" t="e">
        <f ca="1">CalcTable[[#This Row],[ET_o]]*KL</f>
        <v>#NAME?</v>
      </c>
      <c r="Q6929" s="13" t="e">
        <f ca="1">IF(WILTPT&lt;=0,1,MAX(0,MIN(1,(CalcTable[[#This Row],[IWC]]-WILTPT)/(MAD-WILTPT))))</f>
        <v>#NAME?</v>
      </c>
      <c r="R6929" s="13" t="e">
        <f ca="1">CalcTable[[#This Row],[ETMult]]*CalcTable[[#This Row],[ETb]]</f>
        <v>#NAME?</v>
      </c>
      <c r="S6929" s="13" t="b">
        <f>INDEX(IRR_LIST,CalcTable[[#This Row],[Day of Week]]+1)</f>
        <v>0</v>
      </c>
      <c r="T6929" s="13">
        <f t="shared" ca="1" si="2154"/>
        <v>0.60000000000000009</v>
      </c>
      <c r="U6929" s="13" t="b">
        <f ca="1">IF(CalcTable[[#This Row],[IrrPrecip]]&gt;=IC_MM,FALSE,TRUE)</f>
        <v>1</v>
      </c>
      <c r="V6929" s="13" t="b">
        <f t="shared" si="2155"/>
        <v>0</v>
      </c>
      <c r="W6929" s="13" t="e">
        <f ca="1">IF(AND(IRR_DRIP=FALSE,CalcTable[[#This Row],[IrrHours]]&lt;=0),FALSE,TRUE)</f>
        <v>#NAME?</v>
      </c>
      <c r="X6929" s="13" t="e">
        <f ca="1">AND(CalcTable[[#This Row],[IrrDay]],CalcTable[[#This Row],[IrrRain]],CalcTable[[#This Row],[IrrWarm]],CalcTable[[#This Row],[IrrWindy]])</f>
        <v>#NAME?</v>
      </c>
      <c r="Y6929" s="13" t="e">
        <f t="shared" ca="1" si="2156"/>
        <v>#NAME?</v>
      </c>
      <c r="Z6929" s="13" t="e">
        <f ca="1">CalcTable[[#This Row],[IrrHours]]/5</f>
        <v>#NAME?</v>
      </c>
      <c r="AA6929" s="13" t="e">
        <f ca="1">IF(CalcTable[[#This Row],[IrrFlag]]=FALSE,0,MAX(0,CalcTable[[#This Row],[VolRednWind]]*(FCAP*IRR_TARGET-CalcTable[[#This Row],[IWC]])))</f>
        <v>#NAME?</v>
      </c>
      <c r="AB6929" s="13" t="e">
        <f ca="1">CalcTable[[#This Row],[IWC]]+CalcTable[[#This Row],[Eff Precip]]+CalcTable[[#This Row],[IrrAmt]]-CalcTable[[#This Row],[AET]]</f>
        <v>#NAME?</v>
      </c>
      <c r="AC6929" s="13" t="e">
        <f ca="1">IF(CalcTable[[#This Row],[PWC]]&gt;FCAP,MIN(24*PERC,MIN(SAT,CalcTable[[#This Row],[PWC]])-FCAP),0)</f>
        <v>#NAME?</v>
      </c>
      <c r="AD6929" s="13" t="e">
        <f ca="1">IF(CalcTable[[#This Row],[PWC]]&gt;SAT,CalcTable[[#This Row],[PWC]]-SAT,0)</f>
        <v>#NAME?</v>
      </c>
      <c r="AE6929" s="13" t="e">
        <f ca="1">CalcTable[[#This Row],[PWC]]-CalcTable[[#This Row],[PercAmt]]-CalcTable[[#This Row],[Runoff]]</f>
        <v>#NAME?</v>
      </c>
      <c r="AF6929" s="13" t="e">
        <f ca="1">CalcTable[[#This Row],[IrrAmt]]/1000*CUR_IRR_AREA*10000/IRR_EFF</f>
        <v>#NAME?</v>
      </c>
      <c r="AG6929" s="147"/>
      <c r="AH6929" s="13"/>
      <c r="AI6929" s="50">
        <v>0</v>
      </c>
      <c r="AJ6929" s="50">
        <v>0</v>
      </c>
      <c r="AK6929" s="50">
        <v>0</v>
      </c>
      <c r="AL6929" s="50">
        <v>0</v>
      </c>
      <c r="AM6929" s="50"/>
      <c r="AN6929" s="50"/>
      <c r="AO6929" s="50"/>
      <c r="AP6929" s="50"/>
      <c r="AQ6929" s="50"/>
      <c r="AR6929" s="50"/>
      <c r="AS6929" s="50"/>
      <c r="AT6929" s="50"/>
      <c r="AU6929" s="50"/>
      <c r="AV6929" s="50"/>
      <c r="AW6929" s="50"/>
      <c r="AX6929" s="50">
        <f t="shared" si="2167"/>
        <v>0</v>
      </c>
      <c r="AY6929" s="50"/>
      <c r="AZ6929" s="50">
        <f t="shared" si="2157"/>
        <v>0</v>
      </c>
      <c r="BA6929" s="50">
        <f t="shared" si="2158"/>
        <v>0</v>
      </c>
      <c r="BB6929" s="50">
        <f t="shared" si="2159"/>
        <v>0</v>
      </c>
      <c r="BC6929" s="17">
        <f t="shared" si="2160"/>
        <v>20055</v>
      </c>
      <c r="BD6929" s="50">
        <f t="shared" si="2161"/>
        <v>0</v>
      </c>
      <c r="BE6929" s="50">
        <f t="shared" si="2162"/>
        <v>0</v>
      </c>
      <c r="BF6929" s="50">
        <f t="shared" si="2168"/>
        <v>0</v>
      </c>
      <c r="BG6929" s="50"/>
      <c r="BH6929" s="17">
        <f t="shared" si="2163"/>
        <v>0</v>
      </c>
      <c r="BI6929" s="17">
        <f t="shared" si="2171"/>
        <v>6929</v>
      </c>
      <c r="BJ6929" s="17">
        <f t="shared" si="2169"/>
        <v>6929</v>
      </c>
      <c r="BK6929" s="150">
        <f t="shared" si="2170"/>
        <v>38497</v>
      </c>
      <c r="BL6929" s="50" t="e">
        <f t="shared" ca="1" si="2164"/>
        <v>#NAME?</v>
      </c>
      <c r="BM6929" s="50" t="e">
        <f t="shared" ca="1" si="2165"/>
        <v>#NAME?</v>
      </c>
      <c r="BN6929" s="50" t="e">
        <f t="shared" ca="1" si="2166"/>
        <v>#NAME?</v>
      </c>
    </row>
    <row r="6930" spans="1:66" x14ac:dyDescent="0.35">
      <c r="A6930" s="48">
        <v>38498</v>
      </c>
      <c r="B6930" s="17">
        <v>2005</v>
      </c>
      <c r="C6930" s="17">
        <v>5</v>
      </c>
      <c r="D6930" s="17">
        <v>146</v>
      </c>
      <c r="E6930" s="17">
        <v>26</v>
      </c>
      <c r="F6930" s="17">
        <v>5</v>
      </c>
      <c r="G6930" s="50">
        <v>2.8</v>
      </c>
      <c r="H6930" s="32">
        <v>5.5182141964441955</v>
      </c>
      <c r="I6930" s="50">
        <v>13.333333333333334</v>
      </c>
      <c r="J6930" s="13">
        <v>0</v>
      </c>
      <c r="K6930" s="13">
        <f t="shared" si="2152"/>
        <v>0</v>
      </c>
      <c r="L6930" s="13">
        <f t="shared" si="2153"/>
        <v>0</v>
      </c>
      <c r="M6930" s="13" t="e">
        <f ca="1">CalcTable[[#This Row],[IWC]]-AE6929</f>
        <v>#NAME?</v>
      </c>
      <c r="N6930" s="13" t="e">
        <f ca="1">IF(CalcTable[[#This Row],[Day of Year]]&lt;123,FCAP,AE6929)</f>
        <v>#NAME?</v>
      </c>
      <c r="O6930" s="17" t="e">
        <f ca="1">IF(IRR_DRIP,5,COUNTIF('IDET Wind Values'!C6914:G6914,"&lt;="&amp;IRR_MAXWIND))</f>
        <v>#NAME?</v>
      </c>
      <c r="P6930" s="13" t="e">
        <f ca="1">CalcTable[[#This Row],[ET_o]]*KL</f>
        <v>#NAME?</v>
      </c>
      <c r="Q6930" s="13" t="e">
        <f ca="1">IF(WILTPT&lt;=0,1,MAX(0,MIN(1,(CalcTable[[#This Row],[IWC]]-WILTPT)/(MAD-WILTPT))))</f>
        <v>#NAME?</v>
      </c>
      <c r="R6930" s="13" t="e">
        <f ca="1">CalcTable[[#This Row],[ETMult]]*CalcTable[[#This Row],[ETb]]</f>
        <v>#NAME?</v>
      </c>
      <c r="S6930" s="13" t="b">
        <f>INDEX(IRR_LIST,CalcTable[[#This Row],[Day of Week]]+1)</f>
        <v>1</v>
      </c>
      <c r="T6930" s="13">
        <f t="shared" ca="1" si="2154"/>
        <v>0.2</v>
      </c>
      <c r="U6930" s="13" t="b">
        <f ca="1">IF(CalcTable[[#This Row],[IrrPrecip]]&gt;=IC_MM,FALSE,TRUE)</f>
        <v>1</v>
      </c>
      <c r="V6930" s="13" t="b">
        <f t="shared" si="2155"/>
        <v>0</v>
      </c>
      <c r="W6930" s="13" t="e">
        <f ca="1">IF(AND(IRR_DRIP=FALSE,CalcTable[[#This Row],[IrrHours]]&lt;=0),FALSE,TRUE)</f>
        <v>#NAME?</v>
      </c>
      <c r="X6930" s="13" t="e">
        <f ca="1">AND(CalcTable[[#This Row],[IrrDay]],CalcTable[[#This Row],[IrrRain]],CalcTable[[#This Row],[IrrWarm]],CalcTable[[#This Row],[IrrWindy]])</f>
        <v>#NAME?</v>
      </c>
      <c r="Y6930" s="13" t="e">
        <f t="shared" ca="1" si="2156"/>
        <v>#NAME?</v>
      </c>
      <c r="Z6930" s="13" t="e">
        <f ca="1">CalcTable[[#This Row],[IrrHours]]/5</f>
        <v>#NAME?</v>
      </c>
      <c r="AA6930" s="13" t="e">
        <f ca="1">IF(CalcTable[[#This Row],[IrrFlag]]=FALSE,0,MAX(0,CalcTable[[#This Row],[VolRednWind]]*(FCAP*IRR_TARGET-CalcTable[[#This Row],[IWC]])))</f>
        <v>#NAME?</v>
      </c>
      <c r="AB6930" s="13" t="e">
        <f ca="1">CalcTable[[#This Row],[IWC]]+CalcTable[[#This Row],[Eff Precip]]+CalcTable[[#This Row],[IrrAmt]]-CalcTable[[#This Row],[AET]]</f>
        <v>#NAME?</v>
      </c>
      <c r="AC6930" s="13" t="e">
        <f ca="1">IF(CalcTable[[#This Row],[PWC]]&gt;FCAP,MIN(24*PERC,MIN(SAT,CalcTable[[#This Row],[PWC]])-FCAP),0)</f>
        <v>#NAME?</v>
      </c>
      <c r="AD6930" s="13" t="e">
        <f ca="1">IF(CalcTable[[#This Row],[PWC]]&gt;SAT,CalcTable[[#This Row],[PWC]]-SAT,0)</f>
        <v>#NAME?</v>
      </c>
      <c r="AE6930" s="13" t="e">
        <f ca="1">CalcTable[[#This Row],[PWC]]-CalcTable[[#This Row],[PercAmt]]-CalcTable[[#This Row],[Runoff]]</f>
        <v>#NAME?</v>
      </c>
      <c r="AF6930" s="13" t="e">
        <f ca="1">CalcTable[[#This Row],[IrrAmt]]/1000*CUR_IRR_AREA*10000/IRR_EFF</f>
        <v>#NAME?</v>
      </c>
      <c r="AG6930" s="147"/>
      <c r="AH6930" s="13"/>
      <c r="AI6930" s="50">
        <v>0</v>
      </c>
      <c r="AJ6930" s="50">
        <v>0</v>
      </c>
      <c r="AK6930" s="50">
        <v>0</v>
      </c>
      <c r="AL6930" s="50">
        <v>0</v>
      </c>
      <c r="AM6930" s="50"/>
      <c r="AN6930" s="50"/>
      <c r="AO6930" s="50"/>
      <c r="AP6930" s="50"/>
      <c r="AQ6930" s="50"/>
      <c r="AR6930" s="50"/>
      <c r="AS6930" s="50"/>
      <c r="AT6930" s="50"/>
      <c r="AU6930" s="50"/>
      <c r="AV6930" s="50"/>
      <c r="AW6930" s="50"/>
      <c r="AX6930" s="50">
        <f t="shared" si="2167"/>
        <v>0</v>
      </c>
      <c r="AY6930" s="50"/>
      <c r="AZ6930" s="50">
        <f t="shared" si="2157"/>
        <v>0</v>
      </c>
      <c r="BA6930" s="50">
        <f t="shared" si="2158"/>
        <v>0</v>
      </c>
      <c r="BB6930" s="50">
        <f t="shared" si="2159"/>
        <v>0</v>
      </c>
      <c r="BC6930" s="17">
        <f t="shared" si="2160"/>
        <v>20055</v>
      </c>
      <c r="BD6930" s="50">
        <f t="shared" si="2161"/>
        <v>0</v>
      </c>
      <c r="BE6930" s="50">
        <f t="shared" si="2162"/>
        <v>0</v>
      </c>
      <c r="BF6930" s="50">
        <f t="shared" si="2168"/>
        <v>0</v>
      </c>
      <c r="BG6930" s="50"/>
      <c r="BH6930" s="17">
        <f t="shared" si="2163"/>
        <v>0</v>
      </c>
      <c r="BI6930" s="17">
        <f t="shared" si="2171"/>
        <v>6930</v>
      </c>
      <c r="BJ6930" s="17">
        <f t="shared" si="2169"/>
        <v>6930</v>
      </c>
      <c r="BK6930" s="150">
        <f t="shared" si="2170"/>
        <v>38498</v>
      </c>
      <c r="BL6930" s="50" t="e">
        <f t="shared" ca="1" si="2164"/>
        <v>#NAME?</v>
      </c>
      <c r="BM6930" s="50" t="e">
        <f t="shared" ca="1" si="2165"/>
        <v>#NAME?</v>
      </c>
      <c r="BN6930" s="50" t="e">
        <f t="shared" ca="1" si="2166"/>
        <v>#NAME?</v>
      </c>
    </row>
    <row r="6931" spans="1:66" x14ac:dyDescent="0.35">
      <c r="A6931" s="48">
        <v>38499</v>
      </c>
      <c r="B6931" s="17">
        <v>2005</v>
      </c>
      <c r="C6931" s="17">
        <v>5</v>
      </c>
      <c r="D6931" s="17">
        <v>147</v>
      </c>
      <c r="E6931" s="17">
        <v>27</v>
      </c>
      <c r="F6931" s="17">
        <v>6</v>
      </c>
      <c r="G6931" s="50">
        <v>2</v>
      </c>
      <c r="H6931" s="32">
        <v>5.0943572093963141</v>
      </c>
      <c r="I6931" s="50">
        <v>4</v>
      </c>
      <c r="J6931" s="13">
        <v>0</v>
      </c>
      <c r="K6931" s="13">
        <f t="shared" si="2152"/>
        <v>0</v>
      </c>
      <c r="L6931" s="13">
        <f t="shared" si="2153"/>
        <v>0</v>
      </c>
      <c r="M6931" s="13" t="e">
        <f ca="1">CalcTable[[#This Row],[IWC]]-AE6930</f>
        <v>#NAME?</v>
      </c>
      <c r="N6931" s="13" t="e">
        <f ca="1">IF(CalcTable[[#This Row],[Day of Year]]&lt;123,FCAP,AE6930)</f>
        <v>#NAME?</v>
      </c>
      <c r="O6931" s="17" t="e">
        <f ca="1">IF(IRR_DRIP,5,COUNTIF('IDET Wind Values'!C6915:G6915,"&lt;="&amp;IRR_MAXWIND))</f>
        <v>#NAME?</v>
      </c>
      <c r="P6931" s="13" t="e">
        <f ca="1">CalcTable[[#This Row],[ET_o]]*KL</f>
        <v>#NAME?</v>
      </c>
      <c r="Q6931" s="13" t="e">
        <f ca="1">IF(WILTPT&lt;=0,1,MAX(0,MIN(1,(CalcTable[[#This Row],[IWC]]-WILTPT)/(MAD-WILTPT))))</f>
        <v>#NAME?</v>
      </c>
      <c r="R6931" s="13" t="e">
        <f ca="1">CalcTable[[#This Row],[ETMult]]*CalcTable[[#This Row],[ETb]]</f>
        <v>#NAME?</v>
      </c>
      <c r="S6931" s="13" t="b">
        <f>INDEX(IRR_LIST,CalcTable[[#This Row],[Day of Week]]+1)</f>
        <v>0</v>
      </c>
      <c r="T6931" s="13">
        <f t="shared" ca="1" si="2154"/>
        <v>0</v>
      </c>
      <c r="U6931" s="13" t="b">
        <f ca="1">IF(CalcTable[[#This Row],[IrrPrecip]]&gt;=IC_MM,FALSE,TRUE)</f>
        <v>1</v>
      </c>
      <c r="V6931" s="13" t="b">
        <f t="shared" si="2155"/>
        <v>0</v>
      </c>
      <c r="W6931" s="13" t="e">
        <f ca="1">IF(AND(IRR_DRIP=FALSE,CalcTable[[#This Row],[IrrHours]]&lt;=0),FALSE,TRUE)</f>
        <v>#NAME?</v>
      </c>
      <c r="X6931" s="13" t="e">
        <f ca="1">AND(CalcTable[[#This Row],[IrrDay]],CalcTable[[#This Row],[IrrRain]],CalcTable[[#This Row],[IrrWarm]],CalcTable[[#This Row],[IrrWindy]])</f>
        <v>#NAME?</v>
      </c>
      <c r="Y6931" s="13" t="e">
        <f t="shared" ca="1" si="2156"/>
        <v>#NAME?</v>
      </c>
      <c r="Z6931" s="13" t="e">
        <f ca="1">CalcTable[[#This Row],[IrrHours]]/5</f>
        <v>#NAME?</v>
      </c>
      <c r="AA6931" s="13" t="e">
        <f ca="1">IF(CalcTable[[#This Row],[IrrFlag]]=FALSE,0,MAX(0,CalcTable[[#This Row],[VolRednWind]]*(FCAP*IRR_TARGET-CalcTable[[#This Row],[IWC]])))</f>
        <v>#NAME?</v>
      </c>
      <c r="AB6931" s="13" t="e">
        <f ca="1">CalcTable[[#This Row],[IWC]]+CalcTable[[#This Row],[Eff Precip]]+CalcTable[[#This Row],[IrrAmt]]-CalcTable[[#This Row],[AET]]</f>
        <v>#NAME?</v>
      </c>
      <c r="AC6931" s="13" t="e">
        <f ca="1">IF(CalcTable[[#This Row],[PWC]]&gt;FCAP,MIN(24*PERC,MIN(SAT,CalcTable[[#This Row],[PWC]])-FCAP),0)</f>
        <v>#NAME?</v>
      </c>
      <c r="AD6931" s="13" t="e">
        <f ca="1">IF(CalcTable[[#This Row],[PWC]]&gt;SAT,CalcTable[[#This Row],[PWC]]-SAT,0)</f>
        <v>#NAME?</v>
      </c>
      <c r="AE6931" s="13" t="e">
        <f ca="1">CalcTable[[#This Row],[PWC]]-CalcTable[[#This Row],[PercAmt]]-CalcTable[[#This Row],[Runoff]]</f>
        <v>#NAME?</v>
      </c>
      <c r="AF6931" s="13" t="e">
        <f ca="1">CalcTable[[#This Row],[IrrAmt]]/1000*CUR_IRR_AREA*10000/IRR_EFF</f>
        <v>#NAME?</v>
      </c>
      <c r="AG6931" s="147"/>
      <c r="AH6931" s="13"/>
      <c r="AI6931" s="50">
        <v>0</v>
      </c>
      <c r="AJ6931" s="50">
        <v>0</v>
      </c>
      <c r="AK6931" s="50">
        <v>0</v>
      </c>
      <c r="AL6931" s="50">
        <v>0</v>
      </c>
      <c r="AM6931" s="50"/>
      <c r="AN6931" s="50"/>
      <c r="AO6931" s="50"/>
      <c r="AP6931" s="50"/>
      <c r="AQ6931" s="50"/>
      <c r="AR6931" s="50"/>
      <c r="AS6931" s="50"/>
      <c r="AT6931" s="50"/>
      <c r="AU6931" s="50"/>
      <c r="AV6931" s="50"/>
      <c r="AW6931" s="50"/>
      <c r="AX6931" s="50">
        <f t="shared" si="2167"/>
        <v>0</v>
      </c>
      <c r="AY6931" s="50"/>
      <c r="AZ6931" s="50">
        <f t="shared" si="2157"/>
        <v>0</v>
      </c>
      <c r="BA6931" s="50">
        <f t="shared" si="2158"/>
        <v>0</v>
      </c>
      <c r="BB6931" s="50">
        <f t="shared" si="2159"/>
        <v>0</v>
      </c>
      <c r="BC6931" s="17">
        <f t="shared" si="2160"/>
        <v>20055</v>
      </c>
      <c r="BD6931" s="50">
        <f t="shared" si="2161"/>
        <v>0</v>
      </c>
      <c r="BE6931" s="50">
        <f t="shared" si="2162"/>
        <v>0</v>
      </c>
      <c r="BF6931" s="50">
        <f t="shared" si="2168"/>
        <v>0</v>
      </c>
      <c r="BG6931" s="50"/>
      <c r="BH6931" s="17">
        <f t="shared" si="2163"/>
        <v>0</v>
      </c>
      <c r="BI6931" s="17">
        <f t="shared" si="2171"/>
        <v>6931</v>
      </c>
      <c r="BJ6931" s="17">
        <f t="shared" si="2169"/>
        <v>6931</v>
      </c>
      <c r="BK6931" s="150">
        <f t="shared" si="2170"/>
        <v>38499</v>
      </c>
      <c r="BL6931" s="50" t="e">
        <f t="shared" ca="1" si="2164"/>
        <v>#NAME?</v>
      </c>
      <c r="BM6931" s="50" t="e">
        <f t="shared" ca="1" si="2165"/>
        <v>#NAME?</v>
      </c>
      <c r="BN6931" s="50" t="e">
        <f t="shared" ca="1" si="2166"/>
        <v>#NAME?</v>
      </c>
    </row>
    <row r="6932" spans="1:66" x14ac:dyDescent="0.35">
      <c r="A6932" s="48">
        <v>38500</v>
      </c>
      <c r="B6932" s="17">
        <v>2005</v>
      </c>
      <c r="C6932" s="17">
        <v>5</v>
      </c>
      <c r="D6932" s="17">
        <v>148</v>
      </c>
      <c r="E6932" s="17">
        <v>28</v>
      </c>
      <c r="F6932" s="17">
        <v>7</v>
      </c>
      <c r="G6932" s="50">
        <v>2.1</v>
      </c>
      <c r="H6932" s="32">
        <v>5.1477708118304459</v>
      </c>
      <c r="I6932" s="50">
        <v>8.5</v>
      </c>
      <c r="J6932" s="13">
        <v>0</v>
      </c>
      <c r="K6932" s="13">
        <f t="shared" ref="K6932:K6995" si="2172">J6932*PRECIP_ADJUST</f>
        <v>0</v>
      </c>
      <c r="L6932" s="13">
        <f t="shared" ref="L6932:L6995" si="2173">IF(K6932&gt;=EFF_PRECIP,EFF_MULT*(K6932-EFF_PRECIP),0)</f>
        <v>0</v>
      </c>
      <c r="M6932" s="13" t="e">
        <f ca="1">CalcTable[[#This Row],[IWC]]-AE6931</f>
        <v>#NAME?</v>
      </c>
      <c r="N6932" s="13" t="e">
        <f ca="1">IF(CalcTable[[#This Row],[Day of Year]]&lt;123,FCAP,AE6931)</f>
        <v>#NAME?</v>
      </c>
      <c r="O6932" s="17" t="e">
        <f ca="1">IF(IRR_DRIP,5,COUNTIF('IDET Wind Values'!C6916:G6916,"&lt;="&amp;IRR_MAXWIND))</f>
        <v>#NAME?</v>
      </c>
      <c r="P6932" s="13" t="e">
        <f ca="1">CalcTable[[#This Row],[ET_o]]*KL</f>
        <v>#NAME?</v>
      </c>
      <c r="Q6932" s="13" t="e">
        <f ca="1">IF(WILTPT&lt;=0,1,MAX(0,MIN(1,(CalcTable[[#This Row],[IWC]]-WILTPT)/(MAD-WILTPT))))</f>
        <v>#NAME?</v>
      </c>
      <c r="R6932" s="13" t="e">
        <f ca="1">CalcTable[[#This Row],[ETMult]]*CalcTable[[#This Row],[ETb]]</f>
        <v>#NAME?</v>
      </c>
      <c r="S6932" s="13" t="b">
        <f>INDEX(IRR_LIST,CalcTable[[#This Row],[Day of Week]]+1)</f>
        <v>0</v>
      </c>
      <c r="T6932" s="13">
        <f t="shared" ref="T6932:T6995" ca="1" si="2174">SUM(OFFSET(K6932,-IC_DAYS,0,IC_DAYS,1))</f>
        <v>0</v>
      </c>
      <c r="U6932" s="13" t="b">
        <f ca="1">IF(CalcTable[[#This Row],[IrrPrecip]]&gt;=IC_MM,FALSE,TRUE)</f>
        <v>1</v>
      </c>
      <c r="V6932" s="13" t="b">
        <f t="shared" ref="V6932:V6995" si="2175">IF(G6933&lt;IRR_TEMP,FALSE,TRUE)</f>
        <v>1</v>
      </c>
      <c r="W6932" s="13" t="e">
        <f ca="1">IF(AND(IRR_DRIP=FALSE,CalcTable[[#This Row],[IrrHours]]&lt;=0),FALSE,TRUE)</f>
        <v>#NAME?</v>
      </c>
      <c r="X6932" s="13" t="e">
        <f ca="1">AND(CalcTable[[#This Row],[IrrDay]],CalcTable[[#This Row],[IrrRain]],CalcTable[[#This Row],[IrrWarm]],CalcTable[[#This Row],[IrrWindy]])</f>
        <v>#NAME?</v>
      </c>
      <c r="Y6932" s="13" t="e">
        <f t="shared" ref="Y6932:Y6995" ca="1" si="2176">IF(AA6931&lt;=0,FALSE,TRUE)</f>
        <v>#NAME?</v>
      </c>
      <c r="Z6932" s="13" t="e">
        <f ca="1">CalcTable[[#This Row],[IrrHours]]/5</f>
        <v>#NAME?</v>
      </c>
      <c r="AA6932" s="13" t="e">
        <f ca="1">IF(CalcTable[[#This Row],[IrrFlag]]=FALSE,0,MAX(0,CalcTable[[#This Row],[VolRednWind]]*(FCAP*IRR_TARGET-CalcTable[[#This Row],[IWC]])))</f>
        <v>#NAME?</v>
      </c>
      <c r="AB6932" s="13" t="e">
        <f ca="1">CalcTable[[#This Row],[IWC]]+CalcTable[[#This Row],[Eff Precip]]+CalcTable[[#This Row],[IrrAmt]]-CalcTable[[#This Row],[AET]]</f>
        <v>#NAME?</v>
      </c>
      <c r="AC6932" s="13" t="e">
        <f ca="1">IF(CalcTable[[#This Row],[PWC]]&gt;FCAP,MIN(24*PERC,MIN(SAT,CalcTable[[#This Row],[PWC]])-FCAP),0)</f>
        <v>#NAME?</v>
      </c>
      <c r="AD6932" s="13" t="e">
        <f ca="1">IF(CalcTable[[#This Row],[PWC]]&gt;SAT,CalcTable[[#This Row],[PWC]]-SAT,0)</f>
        <v>#NAME?</v>
      </c>
      <c r="AE6932" s="13" t="e">
        <f ca="1">CalcTable[[#This Row],[PWC]]-CalcTable[[#This Row],[PercAmt]]-CalcTable[[#This Row],[Runoff]]</f>
        <v>#NAME?</v>
      </c>
      <c r="AF6932" s="13" t="e">
        <f ca="1">CalcTable[[#This Row],[IrrAmt]]/1000*CUR_IRR_AREA*10000/IRR_EFF</f>
        <v>#NAME?</v>
      </c>
      <c r="AG6932" s="147"/>
      <c r="AH6932" s="13"/>
      <c r="AI6932" s="50">
        <v>0</v>
      </c>
      <c r="AJ6932" s="50">
        <v>0</v>
      </c>
      <c r="AK6932" s="50">
        <v>0</v>
      </c>
      <c r="AL6932" s="50">
        <v>0</v>
      </c>
      <c r="AM6932" s="50"/>
      <c r="AN6932" s="50"/>
      <c r="AO6932" s="50"/>
      <c r="AP6932" s="50"/>
      <c r="AQ6932" s="50"/>
      <c r="AR6932" s="50"/>
      <c r="AS6932" s="50"/>
      <c r="AT6932" s="50"/>
      <c r="AU6932" s="50"/>
      <c r="AV6932" s="50"/>
      <c r="AW6932" s="50"/>
      <c r="AX6932" s="50">
        <f t="shared" si="2167"/>
        <v>0</v>
      </c>
      <c r="AY6932" s="50"/>
      <c r="AZ6932" s="50">
        <f t="shared" ref="AZ6932:AZ6995" si="2177">SUMPRODUCT(AI6932:AW6932,CONVERSION)</f>
        <v>0</v>
      </c>
      <c r="BA6932" s="50">
        <f t="shared" ref="BA6932:BA6995" si="2178">SUMPRODUCT($AI6932:$AW6932,CONVERSION,APP_DEMAND)</f>
        <v>0</v>
      </c>
      <c r="BB6932" s="50">
        <f t="shared" ref="BB6932:BB6995" si="2179">SUMPRODUCT($AI6932:$AW6932,CONVERSION,PUMP_DEMAND)</f>
        <v>0</v>
      </c>
      <c r="BC6932" s="17">
        <f t="shared" ref="BC6932:BC6995" si="2180">B6932*10+C6932</f>
        <v>20055</v>
      </c>
      <c r="BD6932" s="50">
        <f t="shared" ref="BD6932:BD6995" si="2181">INDEX(AI6932:AX6932,PLOT_AREA)</f>
        <v>0</v>
      </c>
      <c r="BE6932" s="50">
        <f t="shared" ref="BE6932:BE6995" si="2182">IF(PLOT_AREA&lt;=AREA_COUNT,INDEX(AI6932:AW6932,PLOT_AREA)*INDEX(CONVERSION,PLOT_AREA),AZ6932)</f>
        <v>0</v>
      </c>
      <c r="BF6932" s="50">
        <f t="shared" si="2168"/>
        <v>0</v>
      </c>
      <c r="BG6932" s="50"/>
      <c r="BH6932" s="17">
        <f t="shared" ref="BH6932:BH6995" si="2183">IF(BC6932&lt;PLOT_FROM,-1,IF(BC6932&gt;PLOT_TO,1,0))</f>
        <v>0</v>
      </c>
      <c r="BI6932" s="17">
        <f t="shared" si="2171"/>
        <v>6932</v>
      </c>
      <c r="BJ6932" s="17">
        <f t="shared" si="2169"/>
        <v>6932</v>
      </c>
      <c r="BK6932" s="150">
        <f t="shared" si="2170"/>
        <v>38500</v>
      </c>
      <c r="BL6932" s="50" t="e">
        <f t="shared" ref="BL6932:BL6995" ca="1" si="2184">WILTPT</f>
        <v>#NAME?</v>
      </c>
      <c r="BM6932" s="50" t="e">
        <f t="shared" ref="BM6932:BM6995" ca="1" si="2185">SAT</f>
        <v>#NAME?</v>
      </c>
      <c r="BN6932" s="50" t="e">
        <f t="shared" ref="BN6932:BN6995" ca="1" si="2186">FCAP</f>
        <v>#NAME?</v>
      </c>
    </row>
    <row r="6933" spans="1:66" x14ac:dyDescent="0.35">
      <c r="A6933" s="48">
        <v>38501</v>
      </c>
      <c r="B6933" s="17">
        <v>2005</v>
      </c>
      <c r="C6933" s="17">
        <v>5</v>
      </c>
      <c r="D6933" s="17">
        <v>149</v>
      </c>
      <c r="E6933" s="17">
        <v>29</v>
      </c>
      <c r="F6933" s="17">
        <v>1</v>
      </c>
      <c r="G6933" s="50">
        <v>5.0999999999999996</v>
      </c>
      <c r="H6933" s="32">
        <v>5.0117479716561526</v>
      </c>
      <c r="I6933" s="50">
        <v>12.666666666666666</v>
      </c>
      <c r="J6933" s="13">
        <v>0</v>
      </c>
      <c r="K6933" s="13">
        <f t="shared" si="2172"/>
        <v>0</v>
      </c>
      <c r="L6933" s="13">
        <f t="shared" si="2173"/>
        <v>0</v>
      </c>
      <c r="M6933" s="13" t="e">
        <f ca="1">CalcTable[[#This Row],[IWC]]-AE6932</f>
        <v>#NAME?</v>
      </c>
      <c r="N6933" s="13" t="e">
        <f ca="1">IF(CalcTable[[#This Row],[Day of Year]]&lt;123,FCAP,AE6932)</f>
        <v>#NAME?</v>
      </c>
      <c r="O6933" s="17" t="e">
        <f ca="1">IF(IRR_DRIP,5,COUNTIF('IDET Wind Values'!C6917:G6917,"&lt;="&amp;IRR_MAXWIND))</f>
        <v>#NAME?</v>
      </c>
      <c r="P6933" s="13" t="e">
        <f ca="1">CalcTable[[#This Row],[ET_o]]*KL</f>
        <v>#NAME?</v>
      </c>
      <c r="Q6933" s="13" t="e">
        <f ca="1">IF(WILTPT&lt;=0,1,MAX(0,MIN(1,(CalcTable[[#This Row],[IWC]]-WILTPT)/(MAD-WILTPT))))</f>
        <v>#NAME?</v>
      </c>
      <c r="R6933" s="13" t="e">
        <f ca="1">CalcTable[[#This Row],[ETMult]]*CalcTable[[#This Row],[ETb]]</f>
        <v>#NAME?</v>
      </c>
      <c r="S6933" s="13" t="b">
        <f>INDEX(IRR_LIST,CalcTable[[#This Row],[Day of Week]]+1)</f>
        <v>1</v>
      </c>
      <c r="T6933" s="13">
        <f t="shared" ca="1" si="2174"/>
        <v>0</v>
      </c>
      <c r="U6933" s="13" t="b">
        <f ca="1">IF(CalcTable[[#This Row],[IrrPrecip]]&gt;=IC_MM,FALSE,TRUE)</f>
        <v>1</v>
      </c>
      <c r="V6933" s="13" t="b">
        <f t="shared" si="2175"/>
        <v>1</v>
      </c>
      <c r="W6933" s="13" t="e">
        <f ca="1">IF(AND(IRR_DRIP=FALSE,CalcTable[[#This Row],[IrrHours]]&lt;=0),FALSE,TRUE)</f>
        <v>#NAME?</v>
      </c>
      <c r="X6933" s="13" t="e">
        <f ca="1">AND(CalcTable[[#This Row],[IrrDay]],CalcTable[[#This Row],[IrrRain]],CalcTable[[#This Row],[IrrWarm]],CalcTable[[#This Row],[IrrWindy]])</f>
        <v>#NAME?</v>
      </c>
      <c r="Y6933" s="13" t="e">
        <f t="shared" ca="1" si="2176"/>
        <v>#NAME?</v>
      </c>
      <c r="Z6933" s="13" t="e">
        <f ca="1">CalcTable[[#This Row],[IrrHours]]/5</f>
        <v>#NAME?</v>
      </c>
      <c r="AA6933" s="13" t="e">
        <f ca="1">IF(CalcTable[[#This Row],[IrrFlag]]=FALSE,0,MAX(0,CalcTable[[#This Row],[VolRednWind]]*(FCAP*IRR_TARGET-CalcTable[[#This Row],[IWC]])))</f>
        <v>#NAME?</v>
      </c>
      <c r="AB6933" s="13" t="e">
        <f ca="1">CalcTable[[#This Row],[IWC]]+CalcTable[[#This Row],[Eff Precip]]+CalcTable[[#This Row],[IrrAmt]]-CalcTable[[#This Row],[AET]]</f>
        <v>#NAME?</v>
      </c>
      <c r="AC6933" s="13" t="e">
        <f ca="1">IF(CalcTable[[#This Row],[PWC]]&gt;FCAP,MIN(24*PERC,MIN(SAT,CalcTable[[#This Row],[PWC]])-FCAP),0)</f>
        <v>#NAME?</v>
      </c>
      <c r="AD6933" s="13" t="e">
        <f ca="1">IF(CalcTable[[#This Row],[PWC]]&gt;SAT,CalcTable[[#This Row],[PWC]]-SAT,0)</f>
        <v>#NAME?</v>
      </c>
      <c r="AE6933" s="13" t="e">
        <f ca="1">CalcTable[[#This Row],[PWC]]-CalcTable[[#This Row],[PercAmt]]-CalcTable[[#This Row],[Runoff]]</f>
        <v>#NAME?</v>
      </c>
      <c r="AF6933" s="13" t="e">
        <f ca="1">CalcTable[[#This Row],[IrrAmt]]/1000*CUR_IRR_AREA*10000/IRR_EFF</f>
        <v>#NAME?</v>
      </c>
      <c r="AG6933" s="147"/>
      <c r="AH6933" s="13"/>
      <c r="AI6933" s="50">
        <v>0</v>
      </c>
      <c r="AJ6933" s="50">
        <v>0</v>
      </c>
      <c r="AK6933" s="50">
        <v>0</v>
      </c>
      <c r="AL6933" s="50">
        <v>0</v>
      </c>
      <c r="AM6933" s="50"/>
      <c r="AN6933" s="50"/>
      <c r="AO6933" s="50"/>
      <c r="AP6933" s="50"/>
      <c r="AQ6933" s="50"/>
      <c r="AR6933" s="50"/>
      <c r="AS6933" s="50"/>
      <c r="AT6933" s="50"/>
      <c r="AU6933" s="50"/>
      <c r="AV6933" s="50"/>
      <c r="AW6933" s="50"/>
      <c r="AX6933" s="50">
        <f t="shared" ref="AX6933:AX6996" si="2187">SUM(AI6933:AW6933)</f>
        <v>0</v>
      </c>
      <c r="AY6933" s="50"/>
      <c r="AZ6933" s="50">
        <f t="shared" si="2177"/>
        <v>0</v>
      </c>
      <c r="BA6933" s="50">
        <f t="shared" si="2178"/>
        <v>0</v>
      </c>
      <c r="BB6933" s="50">
        <f t="shared" si="2179"/>
        <v>0</v>
      </c>
      <c r="BC6933" s="17">
        <f t="shared" si="2180"/>
        <v>20055</v>
      </c>
      <c r="BD6933" s="50">
        <f t="shared" si="2181"/>
        <v>0</v>
      </c>
      <c r="BE6933" s="50">
        <f t="shared" si="2182"/>
        <v>0</v>
      </c>
      <c r="BF6933" s="50">
        <f t="shared" ref="BF6933:BF6996" si="2188">BE6933*BF$17</f>
        <v>0</v>
      </c>
      <c r="BG6933" s="50"/>
      <c r="BH6933" s="17">
        <f t="shared" si="2183"/>
        <v>0</v>
      </c>
      <c r="BI6933" s="17">
        <f t="shared" si="2171"/>
        <v>6933</v>
      </c>
      <c r="BJ6933" s="17">
        <f t="shared" ref="BJ6933:BJ6996" si="2189">IF(BH6933=0,BI6933,"")</f>
        <v>6933</v>
      </c>
      <c r="BK6933" s="150">
        <f t="shared" ref="BK6933:BK6996" si="2190">A6933</f>
        <v>38501</v>
      </c>
      <c r="BL6933" s="50" t="e">
        <f t="shared" ca="1" si="2184"/>
        <v>#NAME?</v>
      </c>
      <c r="BM6933" s="50" t="e">
        <f t="shared" ca="1" si="2185"/>
        <v>#NAME?</v>
      </c>
      <c r="BN6933" s="50" t="e">
        <f t="shared" ca="1" si="2186"/>
        <v>#NAME?</v>
      </c>
    </row>
    <row r="6934" spans="1:66" x14ac:dyDescent="0.35">
      <c r="A6934" s="48">
        <v>38502</v>
      </c>
      <c r="B6934" s="17">
        <v>2005</v>
      </c>
      <c r="C6934" s="17">
        <v>5</v>
      </c>
      <c r="D6934" s="17">
        <v>150</v>
      </c>
      <c r="E6934" s="17">
        <v>30</v>
      </c>
      <c r="F6934" s="17">
        <v>2</v>
      </c>
      <c r="G6934" s="50">
        <v>7.1</v>
      </c>
      <c r="H6934" s="32">
        <v>6.5745604027679363</v>
      </c>
      <c r="I6934" s="50">
        <v>18.166666666666668</v>
      </c>
      <c r="J6934" s="13">
        <v>0</v>
      </c>
      <c r="K6934" s="13">
        <f t="shared" si="2172"/>
        <v>0</v>
      </c>
      <c r="L6934" s="13">
        <f t="shared" si="2173"/>
        <v>0</v>
      </c>
      <c r="M6934" s="13" t="e">
        <f ca="1">CalcTable[[#This Row],[IWC]]-AE6933</f>
        <v>#NAME?</v>
      </c>
      <c r="N6934" s="13" t="e">
        <f ca="1">IF(CalcTable[[#This Row],[Day of Year]]&lt;123,FCAP,AE6933)</f>
        <v>#NAME?</v>
      </c>
      <c r="O6934" s="17" t="e">
        <f ca="1">IF(IRR_DRIP,5,COUNTIF('IDET Wind Values'!C6918:G6918,"&lt;="&amp;IRR_MAXWIND))</f>
        <v>#NAME?</v>
      </c>
      <c r="P6934" s="13" t="e">
        <f ca="1">CalcTable[[#This Row],[ET_o]]*KL</f>
        <v>#NAME?</v>
      </c>
      <c r="Q6934" s="13" t="e">
        <f ca="1">IF(WILTPT&lt;=0,1,MAX(0,MIN(1,(CalcTable[[#This Row],[IWC]]-WILTPT)/(MAD-WILTPT))))</f>
        <v>#NAME?</v>
      </c>
      <c r="R6934" s="13" t="e">
        <f ca="1">CalcTable[[#This Row],[ETMult]]*CalcTable[[#This Row],[ETb]]</f>
        <v>#NAME?</v>
      </c>
      <c r="S6934" s="13" t="b">
        <f>INDEX(IRR_LIST,CalcTable[[#This Row],[Day of Week]]+1)</f>
        <v>0</v>
      </c>
      <c r="T6934" s="13">
        <f t="shared" ca="1" si="2174"/>
        <v>0</v>
      </c>
      <c r="U6934" s="13" t="b">
        <f ca="1">IF(CalcTable[[#This Row],[IrrPrecip]]&gt;=IC_MM,FALSE,TRUE)</f>
        <v>1</v>
      </c>
      <c r="V6934" s="13" t="b">
        <f t="shared" si="2175"/>
        <v>1</v>
      </c>
      <c r="W6934" s="13" t="e">
        <f ca="1">IF(AND(IRR_DRIP=FALSE,CalcTable[[#This Row],[IrrHours]]&lt;=0),FALSE,TRUE)</f>
        <v>#NAME?</v>
      </c>
      <c r="X6934" s="13" t="e">
        <f ca="1">AND(CalcTable[[#This Row],[IrrDay]],CalcTable[[#This Row],[IrrRain]],CalcTable[[#This Row],[IrrWarm]],CalcTable[[#This Row],[IrrWindy]])</f>
        <v>#NAME?</v>
      </c>
      <c r="Y6934" s="13" t="e">
        <f t="shared" ca="1" si="2176"/>
        <v>#NAME?</v>
      </c>
      <c r="Z6934" s="13" t="e">
        <f ca="1">CalcTable[[#This Row],[IrrHours]]/5</f>
        <v>#NAME?</v>
      </c>
      <c r="AA6934" s="13" t="e">
        <f ca="1">IF(CalcTable[[#This Row],[IrrFlag]]=FALSE,0,MAX(0,CalcTable[[#This Row],[VolRednWind]]*(FCAP*IRR_TARGET-CalcTable[[#This Row],[IWC]])))</f>
        <v>#NAME?</v>
      </c>
      <c r="AB6934" s="13" t="e">
        <f ca="1">CalcTable[[#This Row],[IWC]]+CalcTable[[#This Row],[Eff Precip]]+CalcTable[[#This Row],[IrrAmt]]-CalcTable[[#This Row],[AET]]</f>
        <v>#NAME?</v>
      </c>
      <c r="AC6934" s="13" t="e">
        <f ca="1">IF(CalcTable[[#This Row],[PWC]]&gt;FCAP,MIN(24*PERC,MIN(SAT,CalcTable[[#This Row],[PWC]])-FCAP),0)</f>
        <v>#NAME?</v>
      </c>
      <c r="AD6934" s="13" t="e">
        <f ca="1">IF(CalcTable[[#This Row],[PWC]]&gt;SAT,CalcTable[[#This Row],[PWC]]-SAT,0)</f>
        <v>#NAME?</v>
      </c>
      <c r="AE6934" s="13" t="e">
        <f ca="1">CalcTable[[#This Row],[PWC]]-CalcTable[[#This Row],[PercAmt]]-CalcTable[[#This Row],[Runoff]]</f>
        <v>#NAME?</v>
      </c>
      <c r="AF6934" s="13" t="e">
        <f ca="1">CalcTable[[#This Row],[IrrAmt]]/1000*CUR_IRR_AREA*10000/IRR_EFF</f>
        <v>#NAME?</v>
      </c>
      <c r="AG6934" s="147"/>
      <c r="AH6934" s="13"/>
      <c r="AI6934" s="50">
        <v>0</v>
      </c>
      <c r="AJ6934" s="50">
        <v>0</v>
      </c>
      <c r="AK6934" s="50">
        <v>0</v>
      </c>
      <c r="AL6934" s="50">
        <v>12.158168819900508</v>
      </c>
      <c r="AM6934" s="50"/>
      <c r="AN6934" s="50"/>
      <c r="AO6934" s="50"/>
      <c r="AP6934" s="50"/>
      <c r="AQ6934" s="50"/>
      <c r="AR6934" s="50"/>
      <c r="AS6934" s="50"/>
      <c r="AT6934" s="50"/>
      <c r="AU6934" s="50"/>
      <c r="AV6934" s="50"/>
      <c r="AW6934" s="50"/>
      <c r="AX6934" s="50">
        <f t="shared" si="2187"/>
        <v>12.158168819900508</v>
      </c>
      <c r="AY6934" s="50"/>
      <c r="AZ6934" s="50">
        <f t="shared" si="2177"/>
        <v>356.63961871708159</v>
      </c>
      <c r="BA6934" s="50">
        <f t="shared" si="2178"/>
        <v>549.11179389772883</v>
      </c>
      <c r="BB6934" s="50">
        <f t="shared" si="2179"/>
        <v>566.0946328842565</v>
      </c>
      <c r="BC6934" s="17">
        <f t="shared" si="2180"/>
        <v>20055</v>
      </c>
      <c r="BD6934" s="50">
        <f t="shared" si="2181"/>
        <v>12.158168819900508</v>
      </c>
      <c r="BE6934" s="50">
        <f t="shared" si="2182"/>
        <v>356.63961871708159</v>
      </c>
      <c r="BF6934" s="50">
        <f t="shared" si="2188"/>
        <v>583.34888258663273</v>
      </c>
      <c r="BG6934" s="50"/>
      <c r="BH6934" s="17">
        <f t="shared" si="2183"/>
        <v>0</v>
      </c>
      <c r="BI6934" s="17">
        <f t="shared" ref="BI6934:BI6997" si="2191">BI6933+1</f>
        <v>6934</v>
      </c>
      <c r="BJ6934" s="17">
        <f t="shared" si="2189"/>
        <v>6934</v>
      </c>
      <c r="BK6934" s="150">
        <f t="shared" si="2190"/>
        <v>38502</v>
      </c>
      <c r="BL6934" s="50" t="e">
        <f t="shared" ca="1" si="2184"/>
        <v>#NAME?</v>
      </c>
      <c r="BM6934" s="50" t="e">
        <f t="shared" ca="1" si="2185"/>
        <v>#NAME?</v>
      </c>
      <c r="BN6934" s="50" t="e">
        <f t="shared" ca="1" si="2186"/>
        <v>#NAME?</v>
      </c>
    </row>
    <row r="6935" spans="1:66" x14ac:dyDescent="0.35">
      <c r="A6935" s="48">
        <v>38503</v>
      </c>
      <c r="B6935" s="17">
        <v>2005</v>
      </c>
      <c r="C6935" s="17">
        <v>5</v>
      </c>
      <c r="D6935" s="17">
        <v>151</v>
      </c>
      <c r="E6935" s="17">
        <v>31</v>
      </c>
      <c r="F6935" s="17">
        <v>3</v>
      </c>
      <c r="G6935" s="50">
        <v>6.9</v>
      </c>
      <c r="H6935" s="32">
        <v>6.7613884224366121</v>
      </c>
      <c r="I6935" s="50">
        <v>15.333333333333334</v>
      </c>
      <c r="J6935" s="13">
        <v>0</v>
      </c>
      <c r="K6935" s="13">
        <f t="shared" si="2172"/>
        <v>0</v>
      </c>
      <c r="L6935" s="13">
        <f t="shared" si="2173"/>
        <v>0</v>
      </c>
      <c r="M6935" s="13" t="e">
        <f ca="1">CalcTable[[#This Row],[IWC]]-AE6934</f>
        <v>#NAME?</v>
      </c>
      <c r="N6935" s="13" t="e">
        <f ca="1">IF(CalcTable[[#This Row],[Day of Year]]&lt;123,FCAP,AE6934)</f>
        <v>#NAME?</v>
      </c>
      <c r="O6935" s="17" t="e">
        <f ca="1">IF(IRR_DRIP,5,COUNTIF('IDET Wind Values'!C6919:G6919,"&lt;="&amp;IRR_MAXWIND))</f>
        <v>#NAME?</v>
      </c>
      <c r="P6935" s="13" t="e">
        <f ca="1">CalcTable[[#This Row],[ET_o]]*KL</f>
        <v>#NAME?</v>
      </c>
      <c r="Q6935" s="13" t="e">
        <f ca="1">IF(WILTPT&lt;=0,1,MAX(0,MIN(1,(CalcTable[[#This Row],[IWC]]-WILTPT)/(MAD-WILTPT))))</f>
        <v>#NAME?</v>
      </c>
      <c r="R6935" s="13" t="e">
        <f ca="1">CalcTable[[#This Row],[ETMult]]*CalcTable[[#This Row],[ETb]]</f>
        <v>#NAME?</v>
      </c>
      <c r="S6935" s="13" t="b">
        <f>INDEX(IRR_LIST,CalcTable[[#This Row],[Day of Week]]+1)</f>
        <v>1</v>
      </c>
      <c r="T6935" s="13">
        <f t="shared" ca="1" si="2174"/>
        <v>0</v>
      </c>
      <c r="U6935" s="13" t="b">
        <f ca="1">IF(CalcTable[[#This Row],[IrrPrecip]]&gt;=IC_MM,FALSE,TRUE)</f>
        <v>1</v>
      </c>
      <c r="V6935" s="13" t="b">
        <f t="shared" si="2175"/>
        <v>1</v>
      </c>
      <c r="W6935" s="13" t="e">
        <f ca="1">IF(AND(IRR_DRIP=FALSE,CalcTable[[#This Row],[IrrHours]]&lt;=0),FALSE,TRUE)</f>
        <v>#NAME?</v>
      </c>
      <c r="X6935" s="13" t="e">
        <f ca="1">AND(CalcTable[[#This Row],[IrrDay]],CalcTable[[#This Row],[IrrRain]],CalcTable[[#This Row],[IrrWarm]],CalcTable[[#This Row],[IrrWindy]])</f>
        <v>#NAME?</v>
      </c>
      <c r="Y6935" s="13" t="e">
        <f t="shared" ca="1" si="2176"/>
        <v>#NAME?</v>
      </c>
      <c r="Z6935" s="13" t="e">
        <f ca="1">CalcTable[[#This Row],[IrrHours]]/5</f>
        <v>#NAME?</v>
      </c>
      <c r="AA6935" s="13" t="e">
        <f ca="1">IF(CalcTable[[#This Row],[IrrFlag]]=FALSE,0,MAX(0,CalcTable[[#This Row],[VolRednWind]]*(FCAP*IRR_TARGET-CalcTable[[#This Row],[IWC]])))</f>
        <v>#NAME?</v>
      </c>
      <c r="AB6935" s="13" t="e">
        <f ca="1">CalcTable[[#This Row],[IWC]]+CalcTable[[#This Row],[Eff Precip]]+CalcTable[[#This Row],[IrrAmt]]-CalcTable[[#This Row],[AET]]</f>
        <v>#NAME?</v>
      </c>
      <c r="AC6935" s="13" t="e">
        <f ca="1">IF(CalcTable[[#This Row],[PWC]]&gt;FCAP,MIN(24*PERC,MIN(SAT,CalcTable[[#This Row],[PWC]])-FCAP),0)</f>
        <v>#NAME?</v>
      </c>
      <c r="AD6935" s="13" t="e">
        <f ca="1">IF(CalcTable[[#This Row],[PWC]]&gt;SAT,CalcTable[[#This Row],[PWC]]-SAT,0)</f>
        <v>#NAME?</v>
      </c>
      <c r="AE6935" s="13" t="e">
        <f ca="1">CalcTable[[#This Row],[PWC]]-CalcTable[[#This Row],[PercAmt]]-CalcTable[[#This Row],[Runoff]]</f>
        <v>#NAME?</v>
      </c>
      <c r="AF6935" s="13" t="e">
        <f ca="1">CalcTable[[#This Row],[IrrAmt]]/1000*CUR_IRR_AREA*10000/IRR_EFF</f>
        <v>#NAME?</v>
      </c>
      <c r="AG6935" s="147"/>
      <c r="AH6935" s="13"/>
      <c r="AI6935" s="50">
        <v>3.4456836135421889</v>
      </c>
      <c r="AJ6935" s="50">
        <v>6.6366876808064665</v>
      </c>
      <c r="AK6935" s="50">
        <v>0</v>
      </c>
      <c r="AL6935" s="50">
        <v>0</v>
      </c>
      <c r="AM6935" s="50"/>
      <c r="AN6935" s="50"/>
      <c r="AO6935" s="50"/>
      <c r="AP6935" s="50"/>
      <c r="AQ6935" s="50"/>
      <c r="AR6935" s="50"/>
      <c r="AS6935" s="50"/>
      <c r="AT6935" s="50"/>
      <c r="AU6935" s="50"/>
      <c r="AV6935" s="50"/>
      <c r="AW6935" s="50"/>
      <c r="AX6935" s="50">
        <f t="shared" si="2187"/>
        <v>10.082371294348656</v>
      </c>
      <c r="AY6935" s="50"/>
      <c r="AZ6935" s="50">
        <f t="shared" si="2177"/>
        <v>245.2128649689418</v>
      </c>
      <c r="BA6935" s="50">
        <f t="shared" si="2178"/>
        <v>398.9429526290167</v>
      </c>
      <c r="BB6935" s="50">
        <f t="shared" si="2179"/>
        <v>412.99675415953192</v>
      </c>
      <c r="BC6935" s="17">
        <f t="shared" si="2180"/>
        <v>20055</v>
      </c>
      <c r="BD6935" s="50">
        <f t="shared" si="2181"/>
        <v>10.082371294348656</v>
      </c>
      <c r="BE6935" s="50">
        <f t="shared" si="2182"/>
        <v>245.2128649689418</v>
      </c>
      <c r="BF6935" s="50">
        <f t="shared" si="2188"/>
        <v>401.09018535311651</v>
      </c>
      <c r="BG6935" s="50"/>
      <c r="BH6935" s="17">
        <f t="shared" si="2183"/>
        <v>0</v>
      </c>
      <c r="BI6935" s="17">
        <f t="shared" si="2191"/>
        <v>6935</v>
      </c>
      <c r="BJ6935" s="17">
        <f t="shared" si="2189"/>
        <v>6935</v>
      </c>
      <c r="BK6935" s="150">
        <f t="shared" si="2190"/>
        <v>38503</v>
      </c>
      <c r="BL6935" s="50" t="e">
        <f t="shared" ca="1" si="2184"/>
        <v>#NAME?</v>
      </c>
      <c r="BM6935" s="50" t="e">
        <f t="shared" ca="1" si="2185"/>
        <v>#NAME?</v>
      </c>
      <c r="BN6935" s="50" t="e">
        <f t="shared" ca="1" si="2186"/>
        <v>#NAME?</v>
      </c>
    </row>
    <row r="6936" spans="1:66" x14ac:dyDescent="0.35">
      <c r="A6936" s="48">
        <v>38504</v>
      </c>
      <c r="B6936" s="17">
        <v>2005</v>
      </c>
      <c r="C6936" s="17">
        <v>6</v>
      </c>
      <c r="D6936" s="17">
        <v>152</v>
      </c>
      <c r="E6936" s="17">
        <v>1</v>
      </c>
      <c r="F6936" s="17">
        <v>4</v>
      </c>
      <c r="G6936" s="50">
        <v>9.5</v>
      </c>
      <c r="H6936" s="32">
        <v>2.8181936106045495</v>
      </c>
      <c r="I6936" s="50">
        <v>11.166666666666666</v>
      </c>
      <c r="J6936" s="13">
        <v>8.1999999999999993</v>
      </c>
      <c r="K6936" s="13">
        <f t="shared" si="2172"/>
        <v>8.1999999999999993</v>
      </c>
      <c r="L6936" s="13">
        <f t="shared" si="2173"/>
        <v>2.3999999999999995</v>
      </c>
      <c r="M6936" s="13" t="e">
        <f ca="1">CalcTable[[#This Row],[IWC]]-AE6935</f>
        <v>#NAME?</v>
      </c>
      <c r="N6936" s="13" t="e">
        <f ca="1">IF(CalcTable[[#This Row],[Day of Year]]&lt;123,FCAP,AE6935)</f>
        <v>#NAME?</v>
      </c>
      <c r="O6936" s="17" t="e">
        <f ca="1">IF(IRR_DRIP,5,COUNTIF('IDET Wind Values'!C6920:G6920,"&lt;="&amp;IRR_MAXWIND))</f>
        <v>#NAME?</v>
      </c>
      <c r="P6936" s="13" t="e">
        <f ca="1">CalcTable[[#This Row],[ET_o]]*KL</f>
        <v>#NAME?</v>
      </c>
      <c r="Q6936" s="13" t="e">
        <f ca="1">IF(WILTPT&lt;=0,1,MAX(0,MIN(1,(CalcTable[[#This Row],[IWC]]-WILTPT)/(MAD-WILTPT))))</f>
        <v>#NAME?</v>
      </c>
      <c r="R6936" s="13" t="e">
        <f ca="1">CalcTable[[#This Row],[ETMult]]*CalcTable[[#This Row],[ETb]]</f>
        <v>#NAME?</v>
      </c>
      <c r="S6936" s="13" t="b">
        <f>INDEX(IRR_LIST,CalcTable[[#This Row],[Day of Week]]+1)</f>
        <v>0</v>
      </c>
      <c r="T6936" s="13">
        <f t="shared" ca="1" si="2174"/>
        <v>0</v>
      </c>
      <c r="U6936" s="13" t="b">
        <f ca="1">IF(CalcTable[[#This Row],[IrrPrecip]]&gt;=IC_MM,FALSE,TRUE)</f>
        <v>1</v>
      </c>
      <c r="V6936" s="13" t="b">
        <f t="shared" si="2175"/>
        <v>1</v>
      </c>
      <c r="W6936" s="13" t="e">
        <f ca="1">IF(AND(IRR_DRIP=FALSE,CalcTable[[#This Row],[IrrHours]]&lt;=0),FALSE,TRUE)</f>
        <v>#NAME?</v>
      </c>
      <c r="X6936" s="13" t="e">
        <f ca="1">AND(CalcTable[[#This Row],[IrrDay]],CalcTable[[#This Row],[IrrRain]],CalcTable[[#This Row],[IrrWarm]],CalcTable[[#This Row],[IrrWindy]])</f>
        <v>#NAME?</v>
      </c>
      <c r="Y6936" s="13" t="e">
        <f t="shared" ca="1" si="2176"/>
        <v>#NAME?</v>
      </c>
      <c r="Z6936" s="13" t="e">
        <f ca="1">CalcTable[[#This Row],[IrrHours]]/5</f>
        <v>#NAME?</v>
      </c>
      <c r="AA6936" s="13" t="e">
        <f ca="1">IF(CalcTable[[#This Row],[IrrFlag]]=FALSE,0,MAX(0,CalcTable[[#This Row],[VolRednWind]]*(FCAP*IRR_TARGET-CalcTable[[#This Row],[IWC]])))</f>
        <v>#NAME?</v>
      </c>
      <c r="AB6936" s="13" t="e">
        <f ca="1">CalcTable[[#This Row],[IWC]]+CalcTable[[#This Row],[Eff Precip]]+CalcTable[[#This Row],[IrrAmt]]-CalcTable[[#This Row],[AET]]</f>
        <v>#NAME?</v>
      </c>
      <c r="AC6936" s="13" t="e">
        <f ca="1">IF(CalcTable[[#This Row],[PWC]]&gt;FCAP,MIN(24*PERC,MIN(SAT,CalcTable[[#This Row],[PWC]])-FCAP),0)</f>
        <v>#NAME?</v>
      </c>
      <c r="AD6936" s="13" t="e">
        <f ca="1">IF(CalcTable[[#This Row],[PWC]]&gt;SAT,CalcTable[[#This Row],[PWC]]-SAT,0)</f>
        <v>#NAME?</v>
      </c>
      <c r="AE6936" s="13" t="e">
        <f ca="1">CalcTable[[#This Row],[PWC]]-CalcTable[[#This Row],[PercAmt]]-CalcTable[[#This Row],[Runoff]]</f>
        <v>#NAME?</v>
      </c>
      <c r="AF6936" s="13" t="e">
        <f ca="1">CalcTable[[#This Row],[IrrAmt]]/1000*CUR_IRR_AREA*10000/IRR_EFF</f>
        <v>#NAME?</v>
      </c>
      <c r="AG6936" s="147"/>
      <c r="AH6936" s="13"/>
      <c r="AI6936" s="50">
        <v>0</v>
      </c>
      <c r="AJ6936" s="50">
        <v>0</v>
      </c>
      <c r="AK6936" s="50">
        <v>0</v>
      </c>
      <c r="AL6936" s="50">
        <v>5.9987636323401361</v>
      </c>
      <c r="AM6936" s="50"/>
      <c r="AN6936" s="50"/>
      <c r="AO6936" s="50"/>
      <c r="AP6936" s="50"/>
      <c r="AQ6936" s="50"/>
      <c r="AR6936" s="50"/>
      <c r="AS6936" s="50"/>
      <c r="AT6936" s="50"/>
      <c r="AU6936" s="50"/>
      <c r="AV6936" s="50"/>
      <c r="AW6936" s="50"/>
      <c r="AX6936" s="50">
        <f t="shared" si="2187"/>
        <v>5.9987636323401361</v>
      </c>
      <c r="AY6936" s="50"/>
      <c r="AZ6936" s="50">
        <f t="shared" si="2177"/>
        <v>175.96373321531067</v>
      </c>
      <c r="BA6936" s="50">
        <f t="shared" si="2178"/>
        <v>270.92828764897041</v>
      </c>
      <c r="BB6936" s="50">
        <f t="shared" si="2179"/>
        <v>279.30751304017571</v>
      </c>
      <c r="BC6936" s="17">
        <f t="shared" si="2180"/>
        <v>20056</v>
      </c>
      <c r="BD6936" s="50">
        <f t="shared" si="2181"/>
        <v>5.9987636323401361</v>
      </c>
      <c r="BE6936" s="50">
        <f t="shared" si="2182"/>
        <v>175.96373321531067</v>
      </c>
      <c r="BF6936" s="50">
        <f t="shared" si="2188"/>
        <v>287.8206507627342</v>
      </c>
      <c r="BG6936" s="50"/>
      <c r="BH6936" s="17">
        <f t="shared" si="2183"/>
        <v>0</v>
      </c>
      <c r="BI6936" s="17">
        <f t="shared" si="2191"/>
        <v>6936</v>
      </c>
      <c r="BJ6936" s="17">
        <f t="shared" si="2189"/>
        <v>6936</v>
      </c>
      <c r="BK6936" s="150">
        <f t="shared" si="2190"/>
        <v>38504</v>
      </c>
      <c r="BL6936" s="50" t="e">
        <f t="shared" ca="1" si="2184"/>
        <v>#NAME?</v>
      </c>
      <c r="BM6936" s="50" t="e">
        <f t="shared" ca="1" si="2185"/>
        <v>#NAME?</v>
      </c>
      <c r="BN6936" s="50" t="e">
        <f t="shared" ca="1" si="2186"/>
        <v>#NAME?</v>
      </c>
    </row>
    <row r="6937" spans="1:66" x14ac:dyDescent="0.35">
      <c r="A6937" s="48">
        <v>38505</v>
      </c>
      <c r="B6937" s="17">
        <v>2005</v>
      </c>
      <c r="C6937" s="17">
        <v>6</v>
      </c>
      <c r="D6937" s="17">
        <v>153</v>
      </c>
      <c r="E6937" s="17">
        <v>2</v>
      </c>
      <c r="F6937" s="17">
        <v>5</v>
      </c>
      <c r="G6937" s="50">
        <v>9.1999999999999993</v>
      </c>
      <c r="H6937" s="32">
        <v>4.181983013225735</v>
      </c>
      <c r="I6937" s="50">
        <v>27.5</v>
      </c>
      <c r="J6937" s="13">
        <v>18.600000000000001</v>
      </c>
      <c r="K6937" s="13">
        <f t="shared" si="2172"/>
        <v>18.600000000000001</v>
      </c>
      <c r="L6937" s="13">
        <f t="shared" si="2173"/>
        <v>10.200000000000001</v>
      </c>
      <c r="M6937" s="13" t="e">
        <f ca="1">CalcTable[[#This Row],[IWC]]-AE6936</f>
        <v>#NAME?</v>
      </c>
      <c r="N6937" s="13" t="e">
        <f ca="1">IF(CalcTable[[#This Row],[Day of Year]]&lt;123,FCAP,AE6936)</f>
        <v>#NAME?</v>
      </c>
      <c r="O6937" s="17" t="e">
        <f ca="1">IF(IRR_DRIP,5,COUNTIF('IDET Wind Values'!C6921:G6921,"&lt;="&amp;IRR_MAXWIND))</f>
        <v>#NAME?</v>
      </c>
      <c r="P6937" s="13" t="e">
        <f ca="1">CalcTable[[#This Row],[ET_o]]*KL</f>
        <v>#NAME?</v>
      </c>
      <c r="Q6937" s="13" t="e">
        <f ca="1">IF(WILTPT&lt;=0,1,MAX(0,MIN(1,(CalcTable[[#This Row],[IWC]]-WILTPT)/(MAD-WILTPT))))</f>
        <v>#NAME?</v>
      </c>
      <c r="R6937" s="13" t="e">
        <f ca="1">CalcTable[[#This Row],[ETMult]]*CalcTable[[#This Row],[ETb]]</f>
        <v>#NAME?</v>
      </c>
      <c r="S6937" s="13" t="b">
        <f>INDEX(IRR_LIST,CalcTable[[#This Row],[Day of Week]]+1)</f>
        <v>1</v>
      </c>
      <c r="T6937" s="13">
        <f t="shared" ca="1" si="2174"/>
        <v>8.1999999999999993</v>
      </c>
      <c r="U6937" s="13" t="b">
        <f ca="1">IF(CalcTable[[#This Row],[IrrPrecip]]&gt;=IC_MM,FALSE,TRUE)</f>
        <v>1</v>
      </c>
      <c r="V6937" s="13" t="b">
        <f t="shared" si="2175"/>
        <v>1</v>
      </c>
      <c r="W6937" s="13" t="e">
        <f ca="1">IF(AND(IRR_DRIP=FALSE,CalcTable[[#This Row],[IrrHours]]&lt;=0),FALSE,TRUE)</f>
        <v>#NAME?</v>
      </c>
      <c r="X6937" s="13" t="e">
        <f ca="1">AND(CalcTable[[#This Row],[IrrDay]],CalcTable[[#This Row],[IrrRain]],CalcTable[[#This Row],[IrrWarm]],CalcTable[[#This Row],[IrrWindy]])</f>
        <v>#NAME?</v>
      </c>
      <c r="Y6937" s="13" t="e">
        <f t="shared" ca="1" si="2176"/>
        <v>#NAME?</v>
      </c>
      <c r="Z6937" s="13" t="e">
        <f ca="1">CalcTable[[#This Row],[IrrHours]]/5</f>
        <v>#NAME?</v>
      </c>
      <c r="AA6937" s="13" t="e">
        <f ca="1">IF(CalcTable[[#This Row],[IrrFlag]]=FALSE,0,MAX(0,CalcTable[[#This Row],[VolRednWind]]*(FCAP*IRR_TARGET-CalcTable[[#This Row],[IWC]])))</f>
        <v>#NAME?</v>
      </c>
      <c r="AB6937" s="13" t="e">
        <f ca="1">CalcTable[[#This Row],[IWC]]+CalcTable[[#This Row],[Eff Precip]]+CalcTable[[#This Row],[IrrAmt]]-CalcTable[[#This Row],[AET]]</f>
        <v>#NAME?</v>
      </c>
      <c r="AC6937" s="13" t="e">
        <f ca="1">IF(CalcTable[[#This Row],[PWC]]&gt;FCAP,MIN(24*PERC,MIN(SAT,CalcTable[[#This Row],[PWC]])-FCAP),0)</f>
        <v>#NAME?</v>
      </c>
      <c r="AD6937" s="13" t="e">
        <f ca="1">IF(CalcTable[[#This Row],[PWC]]&gt;SAT,CalcTable[[#This Row],[PWC]]-SAT,0)</f>
        <v>#NAME?</v>
      </c>
      <c r="AE6937" s="13" t="e">
        <f ca="1">CalcTable[[#This Row],[PWC]]-CalcTable[[#This Row],[PercAmt]]-CalcTable[[#This Row],[Runoff]]</f>
        <v>#NAME?</v>
      </c>
      <c r="AF6937" s="13" t="e">
        <f ca="1">CalcTable[[#This Row],[IrrAmt]]/1000*CUR_IRR_AREA*10000/IRR_EFF</f>
        <v>#NAME?</v>
      </c>
      <c r="AG6937" s="147"/>
      <c r="AH6937" s="13"/>
      <c r="AI6937" s="50">
        <v>0</v>
      </c>
      <c r="AJ6937" s="50">
        <v>0</v>
      </c>
      <c r="AK6937" s="50">
        <v>0</v>
      </c>
      <c r="AL6937" s="50">
        <v>0</v>
      </c>
      <c r="AM6937" s="50"/>
      <c r="AN6937" s="50"/>
      <c r="AO6937" s="50"/>
      <c r="AP6937" s="50"/>
      <c r="AQ6937" s="50"/>
      <c r="AR6937" s="50"/>
      <c r="AS6937" s="50"/>
      <c r="AT6937" s="50"/>
      <c r="AU6937" s="50"/>
      <c r="AV6937" s="50"/>
      <c r="AW6937" s="50"/>
      <c r="AX6937" s="50">
        <f t="shared" si="2187"/>
        <v>0</v>
      </c>
      <c r="AY6937" s="50"/>
      <c r="AZ6937" s="50">
        <f t="shared" si="2177"/>
        <v>0</v>
      </c>
      <c r="BA6937" s="50">
        <f t="shared" si="2178"/>
        <v>0</v>
      </c>
      <c r="BB6937" s="50">
        <f t="shared" si="2179"/>
        <v>0</v>
      </c>
      <c r="BC6937" s="17">
        <f t="shared" si="2180"/>
        <v>20056</v>
      </c>
      <c r="BD6937" s="50">
        <f t="shared" si="2181"/>
        <v>0</v>
      </c>
      <c r="BE6937" s="50">
        <f t="shared" si="2182"/>
        <v>0</v>
      </c>
      <c r="BF6937" s="50">
        <f t="shared" si="2188"/>
        <v>0</v>
      </c>
      <c r="BG6937" s="50"/>
      <c r="BH6937" s="17">
        <f t="shared" si="2183"/>
        <v>0</v>
      </c>
      <c r="BI6937" s="17">
        <f t="shared" si="2191"/>
        <v>6937</v>
      </c>
      <c r="BJ6937" s="17">
        <f t="shared" si="2189"/>
        <v>6937</v>
      </c>
      <c r="BK6937" s="150">
        <f t="shared" si="2190"/>
        <v>38505</v>
      </c>
      <c r="BL6937" s="50" t="e">
        <f t="shared" ca="1" si="2184"/>
        <v>#NAME?</v>
      </c>
      <c r="BM6937" s="50" t="e">
        <f t="shared" ca="1" si="2185"/>
        <v>#NAME?</v>
      </c>
      <c r="BN6937" s="50" t="e">
        <f t="shared" ca="1" si="2186"/>
        <v>#NAME?</v>
      </c>
    </row>
    <row r="6938" spans="1:66" x14ac:dyDescent="0.35">
      <c r="A6938" s="48">
        <v>38506</v>
      </c>
      <c r="B6938" s="17">
        <v>2005</v>
      </c>
      <c r="C6938" s="17">
        <v>6</v>
      </c>
      <c r="D6938" s="17">
        <v>154</v>
      </c>
      <c r="E6938" s="17">
        <v>3</v>
      </c>
      <c r="F6938" s="17">
        <v>6</v>
      </c>
      <c r="G6938" s="50">
        <v>10.199999999999999</v>
      </c>
      <c r="H6938" s="32">
        <v>2.8936101675961949</v>
      </c>
      <c r="I6938" s="50">
        <v>25.833333333333332</v>
      </c>
      <c r="J6938" s="13">
        <v>14.8</v>
      </c>
      <c r="K6938" s="13">
        <f t="shared" si="2172"/>
        <v>14.8</v>
      </c>
      <c r="L6938" s="13">
        <f t="shared" si="2173"/>
        <v>7.3500000000000005</v>
      </c>
      <c r="M6938" s="13" t="e">
        <f ca="1">CalcTable[[#This Row],[IWC]]-AE6937</f>
        <v>#NAME?</v>
      </c>
      <c r="N6938" s="13" t="e">
        <f ca="1">IF(CalcTable[[#This Row],[Day of Year]]&lt;123,FCAP,AE6937)</f>
        <v>#NAME?</v>
      </c>
      <c r="O6938" s="17" t="e">
        <f ca="1">IF(IRR_DRIP,5,COUNTIF('IDET Wind Values'!C6922:G6922,"&lt;="&amp;IRR_MAXWIND))</f>
        <v>#NAME?</v>
      </c>
      <c r="P6938" s="13" t="e">
        <f ca="1">CalcTable[[#This Row],[ET_o]]*KL</f>
        <v>#NAME?</v>
      </c>
      <c r="Q6938" s="13" t="e">
        <f ca="1">IF(WILTPT&lt;=0,1,MAX(0,MIN(1,(CalcTable[[#This Row],[IWC]]-WILTPT)/(MAD-WILTPT))))</f>
        <v>#NAME?</v>
      </c>
      <c r="R6938" s="13" t="e">
        <f ca="1">CalcTable[[#This Row],[ETMult]]*CalcTable[[#This Row],[ETb]]</f>
        <v>#NAME?</v>
      </c>
      <c r="S6938" s="13" t="b">
        <f>INDEX(IRR_LIST,CalcTable[[#This Row],[Day of Week]]+1)</f>
        <v>0</v>
      </c>
      <c r="T6938" s="13">
        <f t="shared" ca="1" si="2174"/>
        <v>26.8</v>
      </c>
      <c r="U6938" s="13" t="b">
        <f ca="1">IF(CalcTable[[#This Row],[IrrPrecip]]&gt;=IC_MM,FALSE,TRUE)</f>
        <v>0</v>
      </c>
      <c r="V6938" s="13" t="b">
        <f t="shared" si="2175"/>
        <v>1</v>
      </c>
      <c r="W6938" s="13" t="e">
        <f ca="1">IF(AND(IRR_DRIP=FALSE,CalcTable[[#This Row],[IrrHours]]&lt;=0),FALSE,TRUE)</f>
        <v>#NAME?</v>
      </c>
      <c r="X6938" s="13" t="e">
        <f ca="1">AND(CalcTable[[#This Row],[IrrDay]],CalcTable[[#This Row],[IrrRain]],CalcTable[[#This Row],[IrrWarm]],CalcTable[[#This Row],[IrrWindy]])</f>
        <v>#NAME?</v>
      </c>
      <c r="Y6938" s="13" t="e">
        <f t="shared" ca="1" si="2176"/>
        <v>#NAME?</v>
      </c>
      <c r="Z6938" s="13" t="e">
        <f ca="1">CalcTable[[#This Row],[IrrHours]]/5</f>
        <v>#NAME?</v>
      </c>
      <c r="AA6938" s="13" t="e">
        <f ca="1">IF(CalcTable[[#This Row],[IrrFlag]]=FALSE,0,MAX(0,CalcTable[[#This Row],[VolRednWind]]*(FCAP*IRR_TARGET-CalcTable[[#This Row],[IWC]])))</f>
        <v>#NAME?</v>
      </c>
      <c r="AB6938" s="13" t="e">
        <f ca="1">CalcTable[[#This Row],[IWC]]+CalcTable[[#This Row],[Eff Precip]]+CalcTable[[#This Row],[IrrAmt]]-CalcTable[[#This Row],[AET]]</f>
        <v>#NAME?</v>
      </c>
      <c r="AC6938" s="13" t="e">
        <f ca="1">IF(CalcTable[[#This Row],[PWC]]&gt;FCAP,MIN(24*PERC,MIN(SAT,CalcTable[[#This Row],[PWC]])-FCAP),0)</f>
        <v>#NAME?</v>
      </c>
      <c r="AD6938" s="13" t="e">
        <f ca="1">IF(CalcTable[[#This Row],[PWC]]&gt;SAT,CalcTable[[#This Row],[PWC]]-SAT,0)</f>
        <v>#NAME?</v>
      </c>
      <c r="AE6938" s="13" t="e">
        <f ca="1">CalcTable[[#This Row],[PWC]]-CalcTable[[#This Row],[PercAmt]]-CalcTable[[#This Row],[Runoff]]</f>
        <v>#NAME?</v>
      </c>
      <c r="AF6938" s="13" t="e">
        <f ca="1">CalcTable[[#This Row],[IrrAmt]]/1000*CUR_IRR_AREA*10000/IRR_EFF</f>
        <v>#NAME?</v>
      </c>
      <c r="AG6938" s="147"/>
      <c r="AH6938" s="13"/>
      <c r="AI6938" s="50">
        <v>0</v>
      </c>
      <c r="AJ6938" s="50">
        <v>0</v>
      </c>
      <c r="AK6938" s="50">
        <v>0</v>
      </c>
      <c r="AL6938" s="50">
        <v>0</v>
      </c>
      <c r="AM6938" s="50"/>
      <c r="AN6938" s="50"/>
      <c r="AO6938" s="50"/>
      <c r="AP6938" s="50"/>
      <c r="AQ6938" s="50"/>
      <c r="AR6938" s="50"/>
      <c r="AS6938" s="50"/>
      <c r="AT6938" s="50"/>
      <c r="AU6938" s="50"/>
      <c r="AV6938" s="50"/>
      <c r="AW6938" s="50"/>
      <c r="AX6938" s="50">
        <f t="shared" si="2187"/>
        <v>0</v>
      </c>
      <c r="AY6938" s="50"/>
      <c r="AZ6938" s="50">
        <f t="shared" si="2177"/>
        <v>0</v>
      </c>
      <c r="BA6938" s="50">
        <f t="shared" si="2178"/>
        <v>0</v>
      </c>
      <c r="BB6938" s="50">
        <f t="shared" si="2179"/>
        <v>0</v>
      </c>
      <c r="BC6938" s="17">
        <f t="shared" si="2180"/>
        <v>20056</v>
      </c>
      <c r="BD6938" s="50">
        <f t="shared" si="2181"/>
        <v>0</v>
      </c>
      <c r="BE6938" s="50">
        <f t="shared" si="2182"/>
        <v>0</v>
      </c>
      <c r="BF6938" s="50">
        <f t="shared" si="2188"/>
        <v>0</v>
      </c>
      <c r="BG6938" s="50"/>
      <c r="BH6938" s="17">
        <f t="shared" si="2183"/>
        <v>0</v>
      </c>
      <c r="BI6938" s="17">
        <f t="shared" si="2191"/>
        <v>6938</v>
      </c>
      <c r="BJ6938" s="17">
        <f t="shared" si="2189"/>
        <v>6938</v>
      </c>
      <c r="BK6938" s="150">
        <f t="shared" si="2190"/>
        <v>38506</v>
      </c>
      <c r="BL6938" s="50" t="e">
        <f t="shared" ca="1" si="2184"/>
        <v>#NAME?</v>
      </c>
      <c r="BM6938" s="50" t="e">
        <f t="shared" ca="1" si="2185"/>
        <v>#NAME?</v>
      </c>
      <c r="BN6938" s="50" t="e">
        <f t="shared" ca="1" si="2186"/>
        <v>#NAME?</v>
      </c>
    </row>
    <row r="6939" spans="1:66" x14ac:dyDescent="0.35">
      <c r="A6939" s="48">
        <v>38507</v>
      </c>
      <c r="B6939" s="17">
        <v>2005</v>
      </c>
      <c r="C6939" s="17">
        <v>6</v>
      </c>
      <c r="D6939" s="17">
        <v>155</v>
      </c>
      <c r="E6939" s="17">
        <v>4</v>
      </c>
      <c r="F6939" s="17">
        <v>7</v>
      </c>
      <c r="G6939" s="50">
        <v>8.3000000000000007</v>
      </c>
      <c r="H6939" s="32">
        <v>2.481870171329871</v>
      </c>
      <c r="I6939" s="50">
        <v>5</v>
      </c>
      <c r="J6939" s="13">
        <v>5.6</v>
      </c>
      <c r="K6939" s="13">
        <f t="shared" si="2172"/>
        <v>5.6</v>
      </c>
      <c r="L6939" s="13">
        <f t="shared" si="2173"/>
        <v>0.44999999999999973</v>
      </c>
      <c r="M6939" s="13" t="e">
        <f ca="1">CalcTable[[#This Row],[IWC]]-AE6938</f>
        <v>#NAME?</v>
      </c>
      <c r="N6939" s="13" t="e">
        <f ca="1">IF(CalcTable[[#This Row],[Day of Year]]&lt;123,FCAP,AE6938)</f>
        <v>#NAME?</v>
      </c>
      <c r="O6939" s="17" t="e">
        <f ca="1">IF(IRR_DRIP,5,COUNTIF('IDET Wind Values'!C6923:G6923,"&lt;="&amp;IRR_MAXWIND))</f>
        <v>#NAME?</v>
      </c>
      <c r="P6939" s="13" t="e">
        <f ca="1">CalcTable[[#This Row],[ET_o]]*KL</f>
        <v>#NAME?</v>
      </c>
      <c r="Q6939" s="13" t="e">
        <f ca="1">IF(WILTPT&lt;=0,1,MAX(0,MIN(1,(CalcTable[[#This Row],[IWC]]-WILTPT)/(MAD-WILTPT))))</f>
        <v>#NAME?</v>
      </c>
      <c r="R6939" s="13" t="e">
        <f ca="1">CalcTable[[#This Row],[ETMult]]*CalcTable[[#This Row],[ETb]]</f>
        <v>#NAME?</v>
      </c>
      <c r="S6939" s="13" t="b">
        <f>INDEX(IRR_LIST,CalcTable[[#This Row],[Day of Week]]+1)</f>
        <v>0</v>
      </c>
      <c r="T6939" s="13">
        <f t="shared" ca="1" si="2174"/>
        <v>33.400000000000006</v>
      </c>
      <c r="U6939" s="13" t="b">
        <f ca="1">IF(CalcTable[[#This Row],[IrrPrecip]]&gt;=IC_MM,FALSE,TRUE)</f>
        <v>0</v>
      </c>
      <c r="V6939" s="13" t="b">
        <f t="shared" si="2175"/>
        <v>1</v>
      </c>
      <c r="W6939" s="13" t="e">
        <f ca="1">IF(AND(IRR_DRIP=FALSE,CalcTable[[#This Row],[IrrHours]]&lt;=0),FALSE,TRUE)</f>
        <v>#NAME?</v>
      </c>
      <c r="X6939" s="13" t="e">
        <f ca="1">AND(CalcTable[[#This Row],[IrrDay]],CalcTable[[#This Row],[IrrRain]],CalcTable[[#This Row],[IrrWarm]],CalcTable[[#This Row],[IrrWindy]])</f>
        <v>#NAME?</v>
      </c>
      <c r="Y6939" s="13" t="e">
        <f t="shared" ca="1" si="2176"/>
        <v>#NAME?</v>
      </c>
      <c r="Z6939" s="13" t="e">
        <f ca="1">CalcTable[[#This Row],[IrrHours]]/5</f>
        <v>#NAME?</v>
      </c>
      <c r="AA6939" s="13" t="e">
        <f ca="1">IF(CalcTable[[#This Row],[IrrFlag]]=FALSE,0,MAX(0,CalcTable[[#This Row],[VolRednWind]]*(FCAP*IRR_TARGET-CalcTable[[#This Row],[IWC]])))</f>
        <v>#NAME?</v>
      </c>
      <c r="AB6939" s="13" t="e">
        <f ca="1">CalcTable[[#This Row],[IWC]]+CalcTable[[#This Row],[Eff Precip]]+CalcTable[[#This Row],[IrrAmt]]-CalcTable[[#This Row],[AET]]</f>
        <v>#NAME?</v>
      </c>
      <c r="AC6939" s="13" t="e">
        <f ca="1">IF(CalcTable[[#This Row],[PWC]]&gt;FCAP,MIN(24*PERC,MIN(SAT,CalcTable[[#This Row],[PWC]])-FCAP),0)</f>
        <v>#NAME?</v>
      </c>
      <c r="AD6939" s="13" t="e">
        <f ca="1">IF(CalcTable[[#This Row],[PWC]]&gt;SAT,CalcTable[[#This Row],[PWC]]-SAT,0)</f>
        <v>#NAME?</v>
      </c>
      <c r="AE6939" s="13" t="e">
        <f ca="1">CalcTable[[#This Row],[PWC]]-CalcTable[[#This Row],[PercAmt]]-CalcTable[[#This Row],[Runoff]]</f>
        <v>#NAME?</v>
      </c>
      <c r="AF6939" s="13" t="e">
        <f ca="1">CalcTable[[#This Row],[IrrAmt]]/1000*CUR_IRR_AREA*10000/IRR_EFF</f>
        <v>#NAME?</v>
      </c>
      <c r="AG6939" s="147"/>
      <c r="AH6939" s="13"/>
      <c r="AI6939" s="50">
        <v>0</v>
      </c>
      <c r="AJ6939" s="50">
        <v>0</v>
      </c>
      <c r="AK6939" s="50">
        <v>0</v>
      </c>
      <c r="AL6939" s="50">
        <v>0</v>
      </c>
      <c r="AM6939" s="50"/>
      <c r="AN6939" s="50"/>
      <c r="AO6939" s="50"/>
      <c r="AP6939" s="50"/>
      <c r="AQ6939" s="50"/>
      <c r="AR6939" s="50"/>
      <c r="AS6939" s="50"/>
      <c r="AT6939" s="50"/>
      <c r="AU6939" s="50"/>
      <c r="AV6939" s="50"/>
      <c r="AW6939" s="50"/>
      <c r="AX6939" s="50">
        <f t="shared" si="2187"/>
        <v>0</v>
      </c>
      <c r="AY6939" s="50"/>
      <c r="AZ6939" s="50">
        <f t="shared" si="2177"/>
        <v>0</v>
      </c>
      <c r="BA6939" s="50">
        <f t="shared" si="2178"/>
        <v>0</v>
      </c>
      <c r="BB6939" s="50">
        <f t="shared" si="2179"/>
        <v>0</v>
      </c>
      <c r="BC6939" s="17">
        <f t="shared" si="2180"/>
        <v>20056</v>
      </c>
      <c r="BD6939" s="50">
        <f t="shared" si="2181"/>
        <v>0</v>
      </c>
      <c r="BE6939" s="50">
        <f t="shared" si="2182"/>
        <v>0</v>
      </c>
      <c r="BF6939" s="50">
        <f t="shared" si="2188"/>
        <v>0</v>
      </c>
      <c r="BG6939" s="50"/>
      <c r="BH6939" s="17">
        <f t="shared" si="2183"/>
        <v>0</v>
      </c>
      <c r="BI6939" s="17">
        <f t="shared" si="2191"/>
        <v>6939</v>
      </c>
      <c r="BJ6939" s="17">
        <f t="shared" si="2189"/>
        <v>6939</v>
      </c>
      <c r="BK6939" s="150">
        <f t="shared" si="2190"/>
        <v>38507</v>
      </c>
      <c r="BL6939" s="50" t="e">
        <f t="shared" ca="1" si="2184"/>
        <v>#NAME?</v>
      </c>
      <c r="BM6939" s="50" t="e">
        <f t="shared" ca="1" si="2185"/>
        <v>#NAME?</v>
      </c>
      <c r="BN6939" s="50" t="e">
        <f t="shared" ca="1" si="2186"/>
        <v>#NAME?</v>
      </c>
    </row>
    <row r="6940" spans="1:66" x14ac:dyDescent="0.35">
      <c r="A6940" s="48">
        <v>38508</v>
      </c>
      <c r="B6940" s="17">
        <v>2005</v>
      </c>
      <c r="C6940" s="17">
        <v>6</v>
      </c>
      <c r="D6940" s="17">
        <v>156</v>
      </c>
      <c r="E6940" s="17">
        <v>5</v>
      </c>
      <c r="F6940" s="17">
        <v>1</v>
      </c>
      <c r="G6940" s="50">
        <v>10.3</v>
      </c>
      <c r="H6940" s="32">
        <v>2.2602901293926818</v>
      </c>
      <c r="I6940" s="50">
        <v>5.333333333333333</v>
      </c>
      <c r="J6940" s="13">
        <v>36.6</v>
      </c>
      <c r="K6940" s="13">
        <f t="shared" si="2172"/>
        <v>36.6</v>
      </c>
      <c r="L6940" s="13">
        <f t="shared" si="2173"/>
        <v>23.700000000000003</v>
      </c>
      <c r="M6940" s="13" t="e">
        <f ca="1">CalcTable[[#This Row],[IWC]]-AE6939</f>
        <v>#NAME?</v>
      </c>
      <c r="N6940" s="13" t="e">
        <f ca="1">IF(CalcTable[[#This Row],[Day of Year]]&lt;123,FCAP,AE6939)</f>
        <v>#NAME?</v>
      </c>
      <c r="O6940" s="17" t="e">
        <f ca="1">IF(IRR_DRIP,5,COUNTIF('IDET Wind Values'!C6924:G6924,"&lt;="&amp;IRR_MAXWIND))</f>
        <v>#NAME?</v>
      </c>
      <c r="P6940" s="13" t="e">
        <f ca="1">CalcTable[[#This Row],[ET_o]]*KL</f>
        <v>#NAME?</v>
      </c>
      <c r="Q6940" s="13" t="e">
        <f ca="1">IF(WILTPT&lt;=0,1,MAX(0,MIN(1,(CalcTable[[#This Row],[IWC]]-WILTPT)/(MAD-WILTPT))))</f>
        <v>#NAME?</v>
      </c>
      <c r="R6940" s="13" t="e">
        <f ca="1">CalcTable[[#This Row],[ETMult]]*CalcTable[[#This Row],[ETb]]</f>
        <v>#NAME?</v>
      </c>
      <c r="S6940" s="13" t="b">
        <f>INDEX(IRR_LIST,CalcTable[[#This Row],[Day of Week]]+1)</f>
        <v>1</v>
      </c>
      <c r="T6940" s="13">
        <f t="shared" ca="1" si="2174"/>
        <v>20.399999999999999</v>
      </c>
      <c r="U6940" s="13" t="b">
        <f ca="1">IF(CalcTable[[#This Row],[IrrPrecip]]&gt;=IC_MM,FALSE,TRUE)</f>
        <v>0</v>
      </c>
      <c r="V6940" s="13" t="b">
        <f t="shared" si="2175"/>
        <v>1</v>
      </c>
      <c r="W6940" s="13" t="e">
        <f ca="1">IF(AND(IRR_DRIP=FALSE,CalcTable[[#This Row],[IrrHours]]&lt;=0),FALSE,TRUE)</f>
        <v>#NAME?</v>
      </c>
      <c r="X6940" s="13" t="e">
        <f ca="1">AND(CalcTable[[#This Row],[IrrDay]],CalcTable[[#This Row],[IrrRain]],CalcTable[[#This Row],[IrrWarm]],CalcTable[[#This Row],[IrrWindy]])</f>
        <v>#NAME?</v>
      </c>
      <c r="Y6940" s="13" t="e">
        <f t="shared" ca="1" si="2176"/>
        <v>#NAME?</v>
      </c>
      <c r="Z6940" s="13" t="e">
        <f ca="1">CalcTable[[#This Row],[IrrHours]]/5</f>
        <v>#NAME?</v>
      </c>
      <c r="AA6940" s="13" t="e">
        <f ca="1">IF(CalcTable[[#This Row],[IrrFlag]]=FALSE,0,MAX(0,CalcTable[[#This Row],[VolRednWind]]*(FCAP*IRR_TARGET-CalcTable[[#This Row],[IWC]])))</f>
        <v>#NAME?</v>
      </c>
      <c r="AB6940" s="13" t="e">
        <f ca="1">CalcTable[[#This Row],[IWC]]+CalcTable[[#This Row],[Eff Precip]]+CalcTable[[#This Row],[IrrAmt]]-CalcTable[[#This Row],[AET]]</f>
        <v>#NAME?</v>
      </c>
      <c r="AC6940" s="13" t="e">
        <f ca="1">IF(CalcTable[[#This Row],[PWC]]&gt;FCAP,MIN(24*PERC,MIN(SAT,CalcTable[[#This Row],[PWC]])-FCAP),0)</f>
        <v>#NAME?</v>
      </c>
      <c r="AD6940" s="13" t="e">
        <f ca="1">IF(CalcTable[[#This Row],[PWC]]&gt;SAT,CalcTable[[#This Row],[PWC]]-SAT,0)</f>
        <v>#NAME?</v>
      </c>
      <c r="AE6940" s="13" t="e">
        <f ca="1">CalcTable[[#This Row],[PWC]]-CalcTable[[#This Row],[PercAmt]]-CalcTable[[#This Row],[Runoff]]</f>
        <v>#NAME?</v>
      </c>
      <c r="AF6940" s="13" t="e">
        <f ca="1">CalcTable[[#This Row],[IrrAmt]]/1000*CUR_IRR_AREA*10000/IRR_EFF</f>
        <v>#NAME?</v>
      </c>
      <c r="AG6940" s="147"/>
      <c r="AH6940" s="13"/>
      <c r="AI6940" s="50">
        <v>0</v>
      </c>
      <c r="AJ6940" s="50">
        <v>0</v>
      </c>
      <c r="AK6940" s="50">
        <v>0</v>
      </c>
      <c r="AL6940" s="50">
        <v>0</v>
      </c>
      <c r="AM6940" s="50"/>
      <c r="AN6940" s="50"/>
      <c r="AO6940" s="50"/>
      <c r="AP6940" s="50"/>
      <c r="AQ6940" s="50"/>
      <c r="AR6940" s="50"/>
      <c r="AS6940" s="50"/>
      <c r="AT6940" s="50"/>
      <c r="AU6940" s="50"/>
      <c r="AV6940" s="50"/>
      <c r="AW6940" s="50"/>
      <c r="AX6940" s="50">
        <f t="shared" si="2187"/>
        <v>0</v>
      </c>
      <c r="AY6940" s="50"/>
      <c r="AZ6940" s="50">
        <f t="shared" si="2177"/>
        <v>0</v>
      </c>
      <c r="BA6940" s="50">
        <f t="shared" si="2178"/>
        <v>0</v>
      </c>
      <c r="BB6940" s="50">
        <f t="shared" si="2179"/>
        <v>0</v>
      </c>
      <c r="BC6940" s="17">
        <f t="shared" si="2180"/>
        <v>20056</v>
      </c>
      <c r="BD6940" s="50">
        <f t="shared" si="2181"/>
        <v>0</v>
      </c>
      <c r="BE6940" s="50">
        <f t="shared" si="2182"/>
        <v>0</v>
      </c>
      <c r="BF6940" s="50">
        <f t="shared" si="2188"/>
        <v>0</v>
      </c>
      <c r="BG6940" s="50"/>
      <c r="BH6940" s="17">
        <f t="shared" si="2183"/>
        <v>0</v>
      </c>
      <c r="BI6940" s="17">
        <f t="shared" si="2191"/>
        <v>6940</v>
      </c>
      <c r="BJ6940" s="17">
        <f t="shared" si="2189"/>
        <v>6940</v>
      </c>
      <c r="BK6940" s="150">
        <f t="shared" si="2190"/>
        <v>38508</v>
      </c>
      <c r="BL6940" s="50" t="e">
        <f t="shared" ca="1" si="2184"/>
        <v>#NAME?</v>
      </c>
      <c r="BM6940" s="50" t="e">
        <f t="shared" ca="1" si="2185"/>
        <v>#NAME?</v>
      </c>
      <c r="BN6940" s="50" t="e">
        <f t="shared" ca="1" si="2186"/>
        <v>#NAME?</v>
      </c>
    </row>
    <row r="6941" spans="1:66" x14ac:dyDescent="0.35">
      <c r="A6941" s="48">
        <v>38509</v>
      </c>
      <c r="B6941" s="17">
        <v>2005</v>
      </c>
      <c r="C6941" s="17">
        <v>6</v>
      </c>
      <c r="D6941" s="17">
        <v>157</v>
      </c>
      <c r="E6941" s="17">
        <v>6</v>
      </c>
      <c r="F6941" s="17">
        <v>2</v>
      </c>
      <c r="G6941" s="50">
        <v>8.4</v>
      </c>
      <c r="H6941" s="32">
        <v>2.1664000249011153</v>
      </c>
      <c r="I6941" s="50">
        <v>8.1666666666666661</v>
      </c>
      <c r="J6941" s="13">
        <v>17.899999999999999</v>
      </c>
      <c r="K6941" s="13">
        <f t="shared" si="2172"/>
        <v>17.899999999999999</v>
      </c>
      <c r="L6941" s="13">
        <f t="shared" si="2173"/>
        <v>9.6749999999999989</v>
      </c>
      <c r="M6941" s="13" t="e">
        <f ca="1">CalcTable[[#This Row],[IWC]]-AE6940</f>
        <v>#NAME?</v>
      </c>
      <c r="N6941" s="13" t="e">
        <f ca="1">IF(CalcTable[[#This Row],[Day of Year]]&lt;123,FCAP,AE6940)</f>
        <v>#NAME?</v>
      </c>
      <c r="O6941" s="17" t="e">
        <f ca="1">IF(IRR_DRIP,5,COUNTIF('IDET Wind Values'!C6925:G6925,"&lt;="&amp;IRR_MAXWIND))</f>
        <v>#NAME?</v>
      </c>
      <c r="P6941" s="13" t="e">
        <f ca="1">CalcTable[[#This Row],[ET_o]]*KL</f>
        <v>#NAME?</v>
      </c>
      <c r="Q6941" s="13" t="e">
        <f ca="1">IF(WILTPT&lt;=0,1,MAX(0,MIN(1,(CalcTable[[#This Row],[IWC]]-WILTPT)/(MAD-WILTPT))))</f>
        <v>#NAME?</v>
      </c>
      <c r="R6941" s="13" t="e">
        <f ca="1">CalcTable[[#This Row],[ETMult]]*CalcTable[[#This Row],[ETb]]</f>
        <v>#NAME?</v>
      </c>
      <c r="S6941" s="13" t="b">
        <f>INDEX(IRR_LIST,CalcTable[[#This Row],[Day of Week]]+1)</f>
        <v>0</v>
      </c>
      <c r="T6941" s="13">
        <f t="shared" ca="1" si="2174"/>
        <v>42.2</v>
      </c>
      <c r="U6941" s="13" t="b">
        <f ca="1">IF(CalcTable[[#This Row],[IrrPrecip]]&gt;=IC_MM,FALSE,TRUE)</f>
        <v>0</v>
      </c>
      <c r="V6941" s="13" t="b">
        <f t="shared" si="2175"/>
        <v>1</v>
      </c>
      <c r="W6941" s="13" t="e">
        <f ca="1">IF(AND(IRR_DRIP=FALSE,CalcTable[[#This Row],[IrrHours]]&lt;=0),FALSE,TRUE)</f>
        <v>#NAME?</v>
      </c>
      <c r="X6941" s="13" t="e">
        <f ca="1">AND(CalcTable[[#This Row],[IrrDay]],CalcTable[[#This Row],[IrrRain]],CalcTable[[#This Row],[IrrWarm]],CalcTable[[#This Row],[IrrWindy]])</f>
        <v>#NAME?</v>
      </c>
      <c r="Y6941" s="13" t="e">
        <f t="shared" ca="1" si="2176"/>
        <v>#NAME?</v>
      </c>
      <c r="Z6941" s="13" t="e">
        <f ca="1">CalcTable[[#This Row],[IrrHours]]/5</f>
        <v>#NAME?</v>
      </c>
      <c r="AA6941" s="13" t="e">
        <f ca="1">IF(CalcTable[[#This Row],[IrrFlag]]=FALSE,0,MAX(0,CalcTable[[#This Row],[VolRednWind]]*(FCAP*IRR_TARGET-CalcTable[[#This Row],[IWC]])))</f>
        <v>#NAME?</v>
      </c>
      <c r="AB6941" s="13" t="e">
        <f ca="1">CalcTable[[#This Row],[IWC]]+CalcTable[[#This Row],[Eff Precip]]+CalcTable[[#This Row],[IrrAmt]]-CalcTable[[#This Row],[AET]]</f>
        <v>#NAME?</v>
      </c>
      <c r="AC6941" s="13" t="e">
        <f ca="1">IF(CalcTable[[#This Row],[PWC]]&gt;FCAP,MIN(24*PERC,MIN(SAT,CalcTable[[#This Row],[PWC]])-FCAP),0)</f>
        <v>#NAME?</v>
      </c>
      <c r="AD6941" s="13" t="e">
        <f ca="1">IF(CalcTable[[#This Row],[PWC]]&gt;SAT,CalcTable[[#This Row],[PWC]]-SAT,0)</f>
        <v>#NAME?</v>
      </c>
      <c r="AE6941" s="13" t="e">
        <f ca="1">CalcTable[[#This Row],[PWC]]-CalcTable[[#This Row],[PercAmt]]-CalcTable[[#This Row],[Runoff]]</f>
        <v>#NAME?</v>
      </c>
      <c r="AF6941" s="13" t="e">
        <f ca="1">CalcTable[[#This Row],[IrrAmt]]/1000*CUR_IRR_AREA*10000/IRR_EFF</f>
        <v>#NAME?</v>
      </c>
      <c r="AG6941" s="147"/>
      <c r="AH6941" s="13"/>
      <c r="AI6941" s="50">
        <v>0</v>
      </c>
      <c r="AJ6941" s="50">
        <v>0</v>
      </c>
      <c r="AK6941" s="50">
        <v>0</v>
      </c>
      <c r="AL6941" s="50">
        <v>0</v>
      </c>
      <c r="AM6941" s="50"/>
      <c r="AN6941" s="50"/>
      <c r="AO6941" s="50"/>
      <c r="AP6941" s="50"/>
      <c r="AQ6941" s="50"/>
      <c r="AR6941" s="50"/>
      <c r="AS6941" s="50"/>
      <c r="AT6941" s="50"/>
      <c r="AU6941" s="50"/>
      <c r="AV6941" s="50"/>
      <c r="AW6941" s="50"/>
      <c r="AX6941" s="50">
        <f t="shared" si="2187"/>
        <v>0</v>
      </c>
      <c r="AY6941" s="50"/>
      <c r="AZ6941" s="50">
        <f t="shared" si="2177"/>
        <v>0</v>
      </c>
      <c r="BA6941" s="50">
        <f t="shared" si="2178"/>
        <v>0</v>
      </c>
      <c r="BB6941" s="50">
        <f t="shared" si="2179"/>
        <v>0</v>
      </c>
      <c r="BC6941" s="17">
        <f t="shared" si="2180"/>
        <v>20056</v>
      </c>
      <c r="BD6941" s="50">
        <f t="shared" si="2181"/>
        <v>0</v>
      </c>
      <c r="BE6941" s="50">
        <f t="shared" si="2182"/>
        <v>0</v>
      </c>
      <c r="BF6941" s="50">
        <f t="shared" si="2188"/>
        <v>0</v>
      </c>
      <c r="BG6941" s="50"/>
      <c r="BH6941" s="17">
        <f t="shared" si="2183"/>
        <v>0</v>
      </c>
      <c r="BI6941" s="17">
        <f t="shared" si="2191"/>
        <v>6941</v>
      </c>
      <c r="BJ6941" s="17">
        <f t="shared" si="2189"/>
        <v>6941</v>
      </c>
      <c r="BK6941" s="150">
        <f t="shared" si="2190"/>
        <v>38509</v>
      </c>
      <c r="BL6941" s="50" t="e">
        <f t="shared" ca="1" si="2184"/>
        <v>#NAME?</v>
      </c>
      <c r="BM6941" s="50" t="e">
        <f t="shared" ca="1" si="2185"/>
        <v>#NAME?</v>
      </c>
      <c r="BN6941" s="50" t="e">
        <f t="shared" ca="1" si="2186"/>
        <v>#NAME?</v>
      </c>
    </row>
    <row r="6942" spans="1:66" x14ac:dyDescent="0.35">
      <c r="A6942" s="48">
        <v>38510</v>
      </c>
      <c r="B6942" s="17">
        <v>2005</v>
      </c>
      <c r="C6942" s="17">
        <v>6</v>
      </c>
      <c r="D6942" s="17">
        <v>158</v>
      </c>
      <c r="E6942" s="17">
        <v>7</v>
      </c>
      <c r="F6942" s="17">
        <v>3</v>
      </c>
      <c r="G6942" s="50">
        <v>6</v>
      </c>
      <c r="H6942" s="32">
        <v>2.79154984893878</v>
      </c>
      <c r="I6942" s="50">
        <v>27</v>
      </c>
      <c r="J6942" s="13">
        <v>46.1</v>
      </c>
      <c r="K6942" s="13">
        <f t="shared" si="2172"/>
        <v>46.1</v>
      </c>
      <c r="L6942" s="13">
        <f t="shared" si="2173"/>
        <v>30.825000000000003</v>
      </c>
      <c r="M6942" s="13" t="e">
        <f ca="1">CalcTable[[#This Row],[IWC]]-AE6941</f>
        <v>#NAME?</v>
      </c>
      <c r="N6942" s="13" t="e">
        <f ca="1">IF(CalcTable[[#This Row],[Day of Year]]&lt;123,FCAP,AE6941)</f>
        <v>#NAME?</v>
      </c>
      <c r="O6942" s="17" t="e">
        <f ca="1">IF(IRR_DRIP,5,COUNTIF('IDET Wind Values'!C6926:G6926,"&lt;="&amp;IRR_MAXWIND))</f>
        <v>#NAME?</v>
      </c>
      <c r="P6942" s="13" t="e">
        <f ca="1">CalcTable[[#This Row],[ET_o]]*KL</f>
        <v>#NAME?</v>
      </c>
      <c r="Q6942" s="13" t="e">
        <f ca="1">IF(WILTPT&lt;=0,1,MAX(0,MIN(1,(CalcTable[[#This Row],[IWC]]-WILTPT)/(MAD-WILTPT))))</f>
        <v>#NAME?</v>
      </c>
      <c r="R6942" s="13" t="e">
        <f ca="1">CalcTable[[#This Row],[ETMult]]*CalcTable[[#This Row],[ETb]]</f>
        <v>#NAME?</v>
      </c>
      <c r="S6942" s="13" t="b">
        <f>INDEX(IRR_LIST,CalcTable[[#This Row],[Day of Week]]+1)</f>
        <v>1</v>
      </c>
      <c r="T6942" s="13">
        <f t="shared" ca="1" si="2174"/>
        <v>54.5</v>
      </c>
      <c r="U6942" s="13" t="b">
        <f ca="1">IF(CalcTable[[#This Row],[IrrPrecip]]&gt;=IC_MM,FALSE,TRUE)</f>
        <v>0</v>
      </c>
      <c r="V6942" s="13" t="b">
        <f t="shared" si="2175"/>
        <v>1</v>
      </c>
      <c r="W6942" s="13" t="e">
        <f ca="1">IF(AND(IRR_DRIP=FALSE,CalcTable[[#This Row],[IrrHours]]&lt;=0),FALSE,TRUE)</f>
        <v>#NAME?</v>
      </c>
      <c r="X6942" s="13" t="e">
        <f ca="1">AND(CalcTable[[#This Row],[IrrDay]],CalcTable[[#This Row],[IrrRain]],CalcTable[[#This Row],[IrrWarm]],CalcTable[[#This Row],[IrrWindy]])</f>
        <v>#NAME?</v>
      </c>
      <c r="Y6942" s="13" t="e">
        <f t="shared" ca="1" si="2176"/>
        <v>#NAME?</v>
      </c>
      <c r="Z6942" s="13" t="e">
        <f ca="1">CalcTable[[#This Row],[IrrHours]]/5</f>
        <v>#NAME?</v>
      </c>
      <c r="AA6942" s="13" t="e">
        <f ca="1">IF(CalcTable[[#This Row],[IrrFlag]]=FALSE,0,MAX(0,CalcTable[[#This Row],[VolRednWind]]*(FCAP*IRR_TARGET-CalcTable[[#This Row],[IWC]])))</f>
        <v>#NAME?</v>
      </c>
      <c r="AB6942" s="13" t="e">
        <f ca="1">CalcTable[[#This Row],[IWC]]+CalcTable[[#This Row],[Eff Precip]]+CalcTable[[#This Row],[IrrAmt]]-CalcTable[[#This Row],[AET]]</f>
        <v>#NAME?</v>
      </c>
      <c r="AC6942" s="13" t="e">
        <f ca="1">IF(CalcTable[[#This Row],[PWC]]&gt;FCAP,MIN(24*PERC,MIN(SAT,CalcTable[[#This Row],[PWC]])-FCAP),0)</f>
        <v>#NAME?</v>
      </c>
      <c r="AD6942" s="13" t="e">
        <f ca="1">IF(CalcTable[[#This Row],[PWC]]&gt;SAT,CalcTable[[#This Row],[PWC]]-SAT,0)</f>
        <v>#NAME?</v>
      </c>
      <c r="AE6942" s="13" t="e">
        <f ca="1">CalcTable[[#This Row],[PWC]]-CalcTable[[#This Row],[PercAmt]]-CalcTable[[#This Row],[Runoff]]</f>
        <v>#NAME?</v>
      </c>
      <c r="AF6942" s="13" t="e">
        <f ca="1">CalcTable[[#This Row],[IrrAmt]]/1000*CUR_IRR_AREA*10000/IRR_EFF</f>
        <v>#NAME?</v>
      </c>
      <c r="AG6942" s="147"/>
      <c r="AH6942" s="13"/>
      <c r="AI6942" s="50">
        <v>0</v>
      </c>
      <c r="AJ6942" s="50">
        <v>0</v>
      </c>
      <c r="AK6942" s="50">
        <v>0</v>
      </c>
      <c r="AL6942" s="50">
        <v>0</v>
      </c>
      <c r="AM6942" s="50"/>
      <c r="AN6942" s="50"/>
      <c r="AO6942" s="50"/>
      <c r="AP6942" s="50"/>
      <c r="AQ6942" s="50"/>
      <c r="AR6942" s="50"/>
      <c r="AS6942" s="50"/>
      <c r="AT6942" s="50"/>
      <c r="AU6942" s="50"/>
      <c r="AV6942" s="50"/>
      <c r="AW6942" s="50"/>
      <c r="AX6942" s="50">
        <f t="shared" si="2187"/>
        <v>0</v>
      </c>
      <c r="AY6942" s="50"/>
      <c r="AZ6942" s="50">
        <f t="shared" si="2177"/>
        <v>0</v>
      </c>
      <c r="BA6942" s="50">
        <f t="shared" si="2178"/>
        <v>0</v>
      </c>
      <c r="BB6942" s="50">
        <f t="shared" si="2179"/>
        <v>0</v>
      </c>
      <c r="BC6942" s="17">
        <f t="shared" si="2180"/>
        <v>20056</v>
      </c>
      <c r="BD6942" s="50">
        <f t="shared" si="2181"/>
        <v>0</v>
      </c>
      <c r="BE6942" s="50">
        <f t="shared" si="2182"/>
        <v>0</v>
      </c>
      <c r="BF6942" s="50">
        <f t="shared" si="2188"/>
        <v>0</v>
      </c>
      <c r="BG6942" s="50"/>
      <c r="BH6942" s="17">
        <f t="shared" si="2183"/>
        <v>0</v>
      </c>
      <c r="BI6942" s="17">
        <f t="shared" si="2191"/>
        <v>6942</v>
      </c>
      <c r="BJ6942" s="17">
        <f t="shared" si="2189"/>
        <v>6942</v>
      </c>
      <c r="BK6942" s="150">
        <f t="shared" si="2190"/>
        <v>38510</v>
      </c>
      <c r="BL6942" s="50" t="e">
        <f t="shared" ca="1" si="2184"/>
        <v>#NAME?</v>
      </c>
      <c r="BM6942" s="50" t="e">
        <f t="shared" ca="1" si="2185"/>
        <v>#NAME?</v>
      </c>
      <c r="BN6942" s="50" t="e">
        <f t="shared" ca="1" si="2186"/>
        <v>#NAME?</v>
      </c>
    </row>
    <row r="6943" spans="1:66" x14ac:dyDescent="0.35">
      <c r="A6943" s="48">
        <v>38511</v>
      </c>
      <c r="B6943" s="17">
        <v>2005</v>
      </c>
      <c r="C6943" s="17">
        <v>6</v>
      </c>
      <c r="D6943" s="17">
        <v>159</v>
      </c>
      <c r="E6943" s="17">
        <v>8</v>
      </c>
      <c r="F6943" s="17">
        <v>4</v>
      </c>
      <c r="G6943" s="50">
        <v>5.8</v>
      </c>
      <c r="H6943" s="32">
        <v>2.4143078122092119</v>
      </c>
      <c r="I6943" s="50">
        <v>16.166666666666668</v>
      </c>
      <c r="J6943" s="13">
        <v>10.1</v>
      </c>
      <c r="K6943" s="13">
        <f t="shared" si="2172"/>
        <v>10.1</v>
      </c>
      <c r="L6943" s="13">
        <f t="shared" si="2173"/>
        <v>3.8249999999999997</v>
      </c>
      <c r="M6943" s="13" t="e">
        <f ca="1">CalcTable[[#This Row],[IWC]]-AE6942</f>
        <v>#NAME?</v>
      </c>
      <c r="N6943" s="13" t="e">
        <f ca="1">IF(CalcTable[[#This Row],[Day of Year]]&lt;123,FCAP,AE6942)</f>
        <v>#NAME?</v>
      </c>
      <c r="O6943" s="17" t="e">
        <f ca="1">IF(IRR_DRIP,5,COUNTIF('IDET Wind Values'!C6927:G6927,"&lt;="&amp;IRR_MAXWIND))</f>
        <v>#NAME?</v>
      </c>
      <c r="P6943" s="13" t="e">
        <f ca="1">CalcTable[[#This Row],[ET_o]]*KL</f>
        <v>#NAME?</v>
      </c>
      <c r="Q6943" s="13" t="e">
        <f ca="1">IF(WILTPT&lt;=0,1,MAX(0,MIN(1,(CalcTable[[#This Row],[IWC]]-WILTPT)/(MAD-WILTPT))))</f>
        <v>#NAME?</v>
      </c>
      <c r="R6943" s="13" t="e">
        <f ca="1">CalcTable[[#This Row],[ETMult]]*CalcTable[[#This Row],[ETb]]</f>
        <v>#NAME?</v>
      </c>
      <c r="S6943" s="13" t="b">
        <f>INDEX(IRR_LIST,CalcTable[[#This Row],[Day of Week]]+1)</f>
        <v>0</v>
      </c>
      <c r="T6943" s="13">
        <f t="shared" ca="1" si="2174"/>
        <v>64</v>
      </c>
      <c r="U6943" s="13" t="b">
        <f ca="1">IF(CalcTable[[#This Row],[IrrPrecip]]&gt;=IC_MM,FALSE,TRUE)</f>
        <v>0</v>
      </c>
      <c r="V6943" s="13" t="b">
        <f t="shared" si="2175"/>
        <v>1</v>
      </c>
      <c r="W6943" s="13" t="e">
        <f ca="1">IF(AND(IRR_DRIP=FALSE,CalcTable[[#This Row],[IrrHours]]&lt;=0),FALSE,TRUE)</f>
        <v>#NAME?</v>
      </c>
      <c r="X6943" s="13" t="e">
        <f ca="1">AND(CalcTable[[#This Row],[IrrDay]],CalcTable[[#This Row],[IrrRain]],CalcTable[[#This Row],[IrrWarm]],CalcTable[[#This Row],[IrrWindy]])</f>
        <v>#NAME?</v>
      </c>
      <c r="Y6943" s="13" t="e">
        <f t="shared" ca="1" si="2176"/>
        <v>#NAME?</v>
      </c>
      <c r="Z6943" s="13" t="e">
        <f ca="1">CalcTable[[#This Row],[IrrHours]]/5</f>
        <v>#NAME?</v>
      </c>
      <c r="AA6943" s="13" t="e">
        <f ca="1">IF(CalcTable[[#This Row],[IrrFlag]]=FALSE,0,MAX(0,CalcTable[[#This Row],[VolRednWind]]*(FCAP*IRR_TARGET-CalcTable[[#This Row],[IWC]])))</f>
        <v>#NAME?</v>
      </c>
      <c r="AB6943" s="13" t="e">
        <f ca="1">CalcTable[[#This Row],[IWC]]+CalcTable[[#This Row],[Eff Precip]]+CalcTable[[#This Row],[IrrAmt]]-CalcTable[[#This Row],[AET]]</f>
        <v>#NAME?</v>
      </c>
      <c r="AC6943" s="13" t="e">
        <f ca="1">IF(CalcTable[[#This Row],[PWC]]&gt;FCAP,MIN(24*PERC,MIN(SAT,CalcTable[[#This Row],[PWC]])-FCAP),0)</f>
        <v>#NAME?</v>
      </c>
      <c r="AD6943" s="13" t="e">
        <f ca="1">IF(CalcTable[[#This Row],[PWC]]&gt;SAT,CalcTable[[#This Row],[PWC]]-SAT,0)</f>
        <v>#NAME?</v>
      </c>
      <c r="AE6943" s="13" t="e">
        <f ca="1">CalcTable[[#This Row],[PWC]]-CalcTable[[#This Row],[PercAmt]]-CalcTable[[#This Row],[Runoff]]</f>
        <v>#NAME?</v>
      </c>
      <c r="AF6943" s="13" t="e">
        <f ca="1">CalcTable[[#This Row],[IrrAmt]]/1000*CUR_IRR_AREA*10000/IRR_EFF</f>
        <v>#NAME?</v>
      </c>
      <c r="AG6943" s="147"/>
      <c r="AH6943" s="13"/>
      <c r="AI6943" s="50">
        <v>0</v>
      </c>
      <c r="AJ6943" s="50">
        <v>0</v>
      </c>
      <c r="AK6943" s="50">
        <v>0</v>
      </c>
      <c r="AL6943" s="50">
        <v>0</v>
      </c>
      <c r="AM6943" s="50"/>
      <c r="AN6943" s="50"/>
      <c r="AO6943" s="50"/>
      <c r="AP6943" s="50"/>
      <c r="AQ6943" s="50"/>
      <c r="AR6943" s="50"/>
      <c r="AS6943" s="50"/>
      <c r="AT6943" s="50"/>
      <c r="AU6943" s="50"/>
      <c r="AV6943" s="50"/>
      <c r="AW6943" s="50"/>
      <c r="AX6943" s="50">
        <f t="shared" si="2187"/>
        <v>0</v>
      </c>
      <c r="AY6943" s="50"/>
      <c r="AZ6943" s="50">
        <f t="shared" si="2177"/>
        <v>0</v>
      </c>
      <c r="BA6943" s="50">
        <f t="shared" si="2178"/>
        <v>0</v>
      </c>
      <c r="BB6943" s="50">
        <f t="shared" si="2179"/>
        <v>0</v>
      </c>
      <c r="BC6943" s="17">
        <f t="shared" si="2180"/>
        <v>20056</v>
      </c>
      <c r="BD6943" s="50">
        <f t="shared" si="2181"/>
        <v>0</v>
      </c>
      <c r="BE6943" s="50">
        <f t="shared" si="2182"/>
        <v>0</v>
      </c>
      <c r="BF6943" s="50">
        <f t="shared" si="2188"/>
        <v>0</v>
      </c>
      <c r="BG6943" s="50"/>
      <c r="BH6943" s="17">
        <f t="shared" si="2183"/>
        <v>0</v>
      </c>
      <c r="BI6943" s="17">
        <f t="shared" si="2191"/>
        <v>6943</v>
      </c>
      <c r="BJ6943" s="17">
        <f t="shared" si="2189"/>
        <v>6943</v>
      </c>
      <c r="BK6943" s="150">
        <f t="shared" si="2190"/>
        <v>38511</v>
      </c>
      <c r="BL6943" s="50" t="e">
        <f t="shared" ca="1" si="2184"/>
        <v>#NAME?</v>
      </c>
      <c r="BM6943" s="50" t="e">
        <f t="shared" ca="1" si="2185"/>
        <v>#NAME?</v>
      </c>
      <c r="BN6943" s="50" t="e">
        <f t="shared" ca="1" si="2186"/>
        <v>#NAME?</v>
      </c>
    </row>
    <row r="6944" spans="1:66" x14ac:dyDescent="0.35">
      <c r="A6944" s="48">
        <v>38512</v>
      </c>
      <c r="B6944" s="17">
        <v>2005</v>
      </c>
      <c r="C6944" s="17">
        <v>6</v>
      </c>
      <c r="D6944" s="17">
        <v>160</v>
      </c>
      <c r="E6944" s="17">
        <v>9</v>
      </c>
      <c r="F6944" s="17">
        <v>5</v>
      </c>
      <c r="G6944" s="50">
        <v>5.9</v>
      </c>
      <c r="H6944" s="32">
        <v>3.0804608308608543</v>
      </c>
      <c r="I6944" s="50">
        <v>11</v>
      </c>
      <c r="J6944" s="13">
        <v>0</v>
      </c>
      <c r="K6944" s="13">
        <f t="shared" si="2172"/>
        <v>0</v>
      </c>
      <c r="L6944" s="13">
        <f t="shared" si="2173"/>
        <v>0</v>
      </c>
      <c r="M6944" s="13" t="e">
        <f ca="1">CalcTable[[#This Row],[IWC]]-AE6943</f>
        <v>#NAME?</v>
      </c>
      <c r="N6944" s="13" t="e">
        <f ca="1">IF(CalcTable[[#This Row],[Day of Year]]&lt;123,FCAP,AE6943)</f>
        <v>#NAME?</v>
      </c>
      <c r="O6944" s="17" t="e">
        <f ca="1">IF(IRR_DRIP,5,COUNTIF('IDET Wind Values'!C6928:G6928,"&lt;="&amp;IRR_MAXWIND))</f>
        <v>#NAME?</v>
      </c>
      <c r="P6944" s="13" t="e">
        <f ca="1">CalcTable[[#This Row],[ET_o]]*KL</f>
        <v>#NAME?</v>
      </c>
      <c r="Q6944" s="13" t="e">
        <f ca="1">IF(WILTPT&lt;=0,1,MAX(0,MIN(1,(CalcTable[[#This Row],[IWC]]-WILTPT)/(MAD-WILTPT))))</f>
        <v>#NAME?</v>
      </c>
      <c r="R6944" s="13" t="e">
        <f ca="1">CalcTable[[#This Row],[ETMult]]*CalcTable[[#This Row],[ETb]]</f>
        <v>#NAME?</v>
      </c>
      <c r="S6944" s="13" t="b">
        <f>INDEX(IRR_LIST,CalcTable[[#This Row],[Day of Week]]+1)</f>
        <v>1</v>
      </c>
      <c r="T6944" s="13">
        <f t="shared" ca="1" si="2174"/>
        <v>56.2</v>
      </c>
      <c r="U6944" s="13" t="b">
        <f ca="1">IF(CalcTable[[#This Row],[IrrPrecip]]&gt;=IC_MM,FALSE,TRUE)</f>
        <v>0</v>
      </c>
      <c r="V6944" s="13" t="b">
        <f t="shared" si="2175"/>
        <v>1</v>
      </c>
      <c r="W6944" s="13" t="e">
        <f ca="1">IF(AND(IRR_DRIP=FALSE,CalcTable[[#This Row],[IrrHours]]&lt;=0),FALSE,TRUE)</f>
        <v>#NAME?</v>
      </c>
      <c r="X6944" s="13" t="e">
        <f ca="1">AND(CalcTable[[#This Row],[IrrDay]],CalcTable[[#This Row],[IrrRain]],CalcTable[[#This Row],[IrrWarm]],CalcTable[[#This Row],[IrrWindy]])</f>
        <v>#NAME?</v>
      </c>
      <c r="Y6944" s="13" t="e">
        <f t="shared" ca="1" si="2176"/>
        <v>#NAME?</v>
      </c>
      <c r="Z6944" s="13" t="e">
        <f ca="1">CalcTable[[#This Row],[IrrHours]]/5</f>
        <v>#NAME?</v>
      </c>
      <c r="AA6944" s="13" t="e">
        <f ca="1">IF(CalcTable[[#This Row],[IrrFlag]]=FALSE,0,MAX(0,CalcTable[[#This Row],[VolRednWind]]*(FCAP*IRR_TARGET-CalcTable[[#This Row],[IWC]])))</f>
        <v>#NAME?</v>
      </c>
      <c r="AB6944" s="13" t="e">
        <f ca="1">CalcTable[[#This Row],[IWC]]+CalcTable[[#This Row],[Eff Precip]]+CalcTable[[#This Row],[IrrAmt]]-CalcTable[[#This Row],[AET]]</f>
        <v>#NAME?</v>
      </c>
      <c r="AC6944" s="13" t="e">
        <f ca="1">IF(CalcTable[[#This Row],[PWC]]&gt;FCAP,MIN(24*PERC,MIN(SAT,CalcTable[[#This Row],[PWC]])-FCAP),0)</f>
        <v>#NAME?</v>
      </c>
      <c r="AD6944" s="13" t="e">
        <f ca="1">IF(CalcTable[[#This Row],[PWC]]&gt;SAT,CalcTable[[#This Row],[PWC]]-SAT,0)</f>
        <v>#NAME?</v>
      </c>
      <c r="AE6944" s="13" t="e">
        <f ca="1">CalcTable[[#This Row],[PWC]]-CalcTable[[#This Row],[PercAmt]]-CalcTable[[#This Row],[Runoff]]</f>
        <v>#NAME?</v>
      </c>
      <c r="AF6944" s="13" t="e">
        <f ca="1">CalcTable[[#This Row],[IrrAmt]]/1000*CUR_IRR_AREA*10000/IRR_EFF</f>
        <v>#NAME?</v>
      </c>
      <c r="AG6944" s="147"/>
      <c r="AH6944" s="13"/>
      <c r="AI6944" s="50">
        <v>0</v>
      </c>
      <c r="AJ6944" s="50">
        <v>0</v>
      </c>
      <c r="AK6944" s="50">
        <v>0</v>
      </c>
      <c r="AL6944" s="50">
        <v>0</v>
      </c>
      <c r="AM6944" s="50"/>
      <c r="AN6944" s="50"/>
      <c r="AO6944" s="50"/>
      <c r="AP6944" s="50"/>
      <c r="AQ6944" s="50"/>
      <c r="AR6944" s="50"/>
      <c r="AS6944" s="50"/>
      <c r="AT6944" s="50"/>
      <c r="AU6944" s="50"/>
      <c r="AV6944" s="50"/>
      <c r="AW6944" s="50"/>
      <c r="AX6944" s="50">
        <f t="shared" si="2187"/>
        <v>0</v>
      </c>
      <c r="AY6944" s="50"/>
      <c r="AZ6944" s="50">
        <f t="shared" si="2177"/>
        <v>0</v>
      </c>
      <c r="BA6944" s="50">
        <f t="shared" si="2178"/>
        <v>0</v>
      </c>
      <c r="BB6944" s="50">
        <f t="shared" si="2179"/>
        <v>0</v>
      </c>
      <c r="BC6944" s="17">
        <f t="shared" si="2180"/>
        <v>20056</v>
      </c>
      <c r="BD6944" s="50">
        <f t="shared" si="2181"/>
        <v>0</v>
      </c>
      <c r="BE6944" s="50">
        <f t="shared" si="2182"/>
        <v>0</v>
      </c>
      <c r="BF6944" s="50">
        <f t="shared" si="2188"/>
        <v>0</v>
      </c>
      <c r="BG6944" s="50"/>
      <c r="BH6944" s="17">
        <f t="shared" si="2183"/>
        <v>0</v>
      </c>
      <c r="BI6944" s="17">
        <f t="shared" si="2191"/>
        <v>6944</v>
      </c>
      <c r="BJ6944" s="17">
        <f t="shared" si="2189"/>
        <v>6944</v>
      </c>
      <c r="BK6944" s="150">
        <f t="shared" si="2190"/>
        <v>38512</v>
      </c>
      <c r="BL6944" s="50" t="e">
        <f t="shared" ca="1" si="2184"/>
        <v>#NAME?</v>
      </c>
      <c r="BM6944" s="50" t="e">
        <f t="shared" ca="1" si="2185"/>
        <v>#NAME?</v>
      </c>
      <c r="BN6944" s="50" t="e">
        <f t="shared" ca="1" si="2186"/>
        <v>#NAME?</v>
      </c>
    </row>
    <row r="6945" spans="1:66" x14ac:dyDescent="0.35">
      <c r="A6945" s="48">
        <v>38513</v>
      </c>
      <c r="B6945" s="17">
        <v>2005</v>
      </c>
      <c r="C6945" s="17">
        <v>6</v>
      </c>
      <c r="D6945" s="17">
        <v>161</v>
      </c>
      <c r="E6945" s="17">
        <v>10</v>
      </c>
      <c r="F6945" s="17">
        <v>6</v>
      </c>
      <c r="G6945" s="50">
        <v>7.1</v>
      </c>
      <c r="H6945" s="32">
        <v>3.8682495740975007</v>
      </c>
      <c r="I6945" s="50">
        <v>7.833333333333333</v>
      </c>
      <c r="J6945" s="13">
        <v>3.9</v>
      </c>
      <c r="K6945" s="13">
        <f t="shared" si="2172"/>
        <v>3.9</v>
      </c>
      <c r="L6945" s="13">
        <f t="shared" si="2173"/>
        <v>0</v>
      </c>
      <c r="M6945" s="13" t="e">
        <f ca="1">CalcTable[[#This Row],[IWC]]-AE6944</f>
        <v>#NAME?</v>
      </c>
      <c r="N6945" s="13" t="e">
        <f ca="1">IF(CalcTable[[#This Row],[Day of Year]]&lt;123,FCAP,AE6944)</f>
        <v>#NAME?</v>
      </c>
      <c r="O6945" s="17" t="e">
        <f ca="1">IF(IRR_DRIP,5,COUNTIF('IDET Wind Values'!C6929:G6929,"&lt;="&amp;IRR_MAXWIND))</f>
        <v>#NAME?</v>
      </c>
      <c r="P6945" s="13" t="e">
        <f ca="1">CalcTable[[#This Row],[ET_o]]*KL</f>
        <v>#NAME?</v>
      </c>
      <c r="Q6945" s="13" t="e">
        <f ca="1">IF(WILTPT&lt;=0,1,MAX(0,MIN(1,(CalcTable[[#This Row],[IWC]]-WILTPT)/(MAD-WILTPT))))</f>
        <v>#NAME?</v>
      </c>
      <c r="R6945" s="13" t="e">
        <f ca="1">CalcTable[[#This Row],[ETMult]]*CalcTable[[#This Row],[ETb]]</f>
        <v>#NAME?</v>
      </c>
      <c r="S6945" s="13" t="b">
        <f>INDEX(IRR_LIST,CalcTable[[#This Row],[Day of Week]]+1)</f>
        <v>0</v>
      </c>
      <c r="T6945" s="13">
        <f t="shared" ca="1" si="2174"/>
        <v>10.1</v>
      </c>
      <c r="U6945" s="13" t="b">
        <f ca="1">IF(CalcTable[[#This Row],[IrrPrecip]]&gt;=IC_MM,FALSE,TRUE)</f>
        <v>0</v>
      </c>
      <c r="V6945" s="13" t="b">
        <f t="shared" si="2175"/>
        <v>1</v>
      </c>
      <c r="W6945" s="13" t="e">
        <f ca="1">IF(AND(IRR_DRIP=FALSE,CalcTable[[#This Row],[IrrHours]]&lt;=0),FALSE,TRUE)</f>
        <v>#NAME?</v>
      </c>
      <c r="X6945" s="13" t="e">
        <f ca="1">AND(CalcTable[[#This Row],[IrrDay]],CalcTable[[#This Row],[IrrRain]],CalcTable[[#This Row],[IrrWarm]],CalcTable[[#This Row],[IrrWindy]])</f>
        <v>#NAME?</v>
      </c>
      <c r="Y6945" s="13" t="e">
        <f t="shared" ca="1" si="2176"/>
        <v>#NAME?</v>
      </c>
      <c r="Z6945" s="13" t="e">
        <f ca="1">CalcTable[[#This Row],[IrrHours]]/5</f>
        <v>#NAME?</v>
      </c>
      <c r="AA6945" s="13" t="e">
        <f ca="1">IF(CalcTable[[#This Row],[IrrFlag]]=FALSE,0,MAX(0,CalcTable[[#This Row],[VolRednWind]]*(FCAP*IRR_TARGET-CalcTable[[#This Row],[IWC]])))</f>
        <v>#NAME?</v>
      </c>
      <c r="AB6945" s="13" t="e">
        <f ca="1">CalcTable[[#This Row],[IWC]]+CalcTable[[#This Row],[Eff Precip]]+CalcTable[[#This Row],[IrrAmt]]-CalcTable[[#This Row],[AET]]</f>
        <v>#NAME?</v>
      </c>
      <c r="AC6945" s="13" t="e">
        <f ca="1">IF(CalcTable[[#This Row],[PWC]]&gt;FCAP,MIN(24*PERC,MIN(SAT,CalcTable[[#This Row],[PWC]])-FCAP),0)</f>
        <v>#NAME?</v>
      </c>
      <c r="AD6945" s="13" t="e">
        <f ca="1">IF(CalcTable[[#This Row],[PWC]]&gt;SAT,CalcTable[[#This Row],[PWC]]-SAT,0)</f>
        <v>#NAME?</v>
      </c>
      <c r="AE6945" s="13" t="e">
        <f ca="1">CalcTable[[#This Row],[PWC]]-CalcTable[[#This Row],[PercAmt]]-CalcTable[[#This Row],[Runoff]]</f>
        <v>#NAME?</v>
      </c>
      <c r="AF6945" s="13" t="e">
        <f ca="1">CalcTable[[#This Row],[IrrAmt]]/1000*CUR_IRR_AREA*10000/IRR_EFF</f>
        <v>#NAME?</v>
      </c>
      <c r="AG6945" s="147"/>
      <c r="AH6945" s="13"/>
      <c r="AI6945" s="50">
        <v>0</v>
      </c>
      <c r="AJ6945" s="50">
        <v>0</v>
      </c>
      <c r="AK6945" s="50">
        <v>0</v>
      </c>
      <c r="AL6945" s="50">
        <v>0</v>
      </c>
      <c r="AM6945" s="50"/>
      <c r="AN6945" s="50"/>
      <c r="AO6945" s="50"/>
      <c r="AP6945" s="50"/>
      <c r="AQ6945" s="50"/>
      <c r="AR6945" s="50"/>
      <c r="AS6945" s="50"/>
      <c r="AT6945" s="50"/>
      <c r="AU6945" s="50"/>
      <c r="AV6945" s="50"/>
      <c r="AW6945" s="50"/>
      <c r="AX6945" s="50">
        <f t="shared" si="2187"/>
        <v>0</v>
      </c>
      <c r="AY6945" s="50"/>
      <c r="AZ6945" s="50">
        <f t="shared" si="2177"/>
        <v>0</v>
      </c>
      <c r="BA6945" s="50">
        <f t="shared" si="2178"/>
        <v>0</v>
      </c>
      <c r="BB6945" s="50">
        <f t="shared" si="2179"/>
        <v>0</v>
      </c>
      <c r="BC6945" s="17">
        <f t="shared" si="2180"/>
        <v>20056</v>
      </c>
      <c r="BD6945" s="50">
        <f t="shared" si="2181"/>
        <v>0</v>
      </c>
      <c r="BE6945" s="50">
        <f t="shared" si="2182"/>
        <v>0</v>
      </c>
      <c r="BF6945" s="50">
        <f t="shared" si="2188"/>
        <v>0</v>
      </c>
      <c r="BG6945" s="50"/>
      <c r="BH6945" s="17">
        <f t="shared" si="2183"/>
        <v>0</v>
      </c>
      <c r="BI6945" s="17">
        <f t="shared" si="2191"/>
        <v>6945</v>
      </c>
      <c r="BJ6945" s="17">
        <f t="shared" si="2189"/>
        <v>6945</v>
      </c>
      <c r="BK6945" s="150">
        <f t="shared" si="2190"/>
        <v>38513</v>
      </c>
      <c r="BL6945" s="50" t="e">
        <f t="shared" ca="1" si="2184"/>
        <v>#NAME?</v>
      </c>
      <c r="BM6945" s="50" t="e">
        <f t="shared" ca="1" si="2185"/>
        <v>#NAME?</v>
      </c>
      <c r="BN6945" s="50" t="e">
        <f t="shared" ca="1" si="2186"/>
        <v>#NAME?</v>
      </c>
    </row>
    <row r="6946" spans="1:66" x14ac:dyDescent="0.35">
      <c r="A6946" s="48">
        <v>38514</v>
      </c>
      <c r="B6946" s="17">
        <v>2005</v>
      </c>
      <c r="C6946" s="17">
        <v>6</v>
      </c>
      <c r="D6946" s="17">
        <v>162</v>
      </c>
      <c r="E6946" s="17">
        <v>11</v>
      </c>
      <c r="F6946" s="17">
        <v>7</v>
      </c>
      <c r="G6946" s="50">
        <v>9.5</v>
      </c>
      <c r="H6946" s="32">
        <v>2.9420676644783184</v>
      </c>
      <c r="I6946" s="50">
        <v>5.166666666666667</v>
      </c>
      <c r="J6946" s="13">
        <v>1</v>
      </c>
      <c r="K6946" s="13">
        <f t="shared" si="2172"/>
        <v>1</v>
      </c>
      <c r="L6946" s="13">
        <f t="shared" si="2173"/>
        <v>0</v>
      </c>
      <c r="M6946" s="13" t="e">
        <f ca="1">CalcTable[[#This Row],[IWC]]-AE6945</f>
        <v>#NAME?</v>
      </c>
      <c r="N6946" s="13" t="e">
        <f ca="1">IF(CalcTable[[#This Row],[Day of Year]]&lt;123,FCAP,AE6945)</f>
        <v>#NAME?</v>
      </c>
      <c r="O6946" s="17" t="e">
        <f ca="1">IF(IRR_DRIP,5,COUNTIF('IDET Wind Values'!C6930:G6930,"&lt;="&amp;IRR_MAXWIND))</f>
        <v>#NAME?</v>
      </c>
      <c r="P6946" s="13" t="e">
        <f ca="1">CalcTable[[#This Row],[ET_o]]*KL</f>
        <v>#NAME?</v>
      </c>
      <c r="Q6946" s="13" t="e">
        <f ca="1">IF(WILTPT&lt;=0,1,MAX(0,MIN(1,(CalcTable[[#This Row],[IWC]]-WILTPT)/(MAD-WILTPT))))</f>
        <v>#NAME?</v>
      </c>
      <c r="R6946" s="13" t="e">
        <f ca="1">CalcTable[[#This Row],[ETMult]]*CalcTable[[#This Row],[ETb]]</f>
        <v>#NAME?</v>
      </c>
      <c r="S6946" s="13" t="b">
        <f>INDEX(IRR_LIST,CalcTable[[#This Row],[Day of Week]]+1)</f>
        <v>0</v>
      </c>
      <c r="T6946" s="13">
        <f t="shared" ca="1" si="2174"/>
        <v>3.9</v>
      </c>
      <c r="U6946" s="13" t="b">
        <f ca="1">IF(CalcTable[[#This Row],[IrrPrecip]]&gt;=IC_MM,FALSE,TRUE)</f>
        <v>1</v>
      </c>
      <c r="V6946" s="13" t="b">
        <f t="shared" si="2175"/>
        <v>1</v>
      </c>
      <c r="W6946" s="13" t="e">
        <f ca="1">IF(AND(IRR_DRIP=FALSE,CalcTable[[#This Row],[IrrHours]]&lt;=0),FALSE,TRUE)</f>
        <v>#NAME?</v>
      </c>
      <c r="X6946" s="13" t="e">
        <f ca="1">AND(CalcTable[[#This Row],[IrrDay]],CalcTable[[#This Row],[IrrRain]],CalcTable[[#This Row],[IrrWarm]],CalcTable[[#This Row],[IrrWindy]])</f>
        <v>#NAME?</v>
      </c>
      <c r="Y6946" s="13" t="e">
        <f t="shared" ca="1" si="2176"/>
        <v>#NAME?</v>
      </c>
      <c r="Z6946" s="13" t="e">
        <f ca="1">CalcTable[[#This Row],[IrrHours]]/5</f>
        <v>#NAME?</v>
      </c>
      <c r="AA6946" s="13" t="e">
        <f ca="1">IF(CalcTable[[#This Row],[IrrFlag]]=FALSE,0,MAX(0,CalcTable[[#This Row],[VolRednWind]]*(FCAP*IRR_TARGET-CalcTable[[#This Row],[IWC]])))</f>
        <v>#NAME?</v>
      </c>
      <c r="AB6946" s="13" t="e">
        <f ca="1">CalcTable[[#This Row],[IWC]]+CalcTable[[#This Row],[Eff Precip]]+CalcTable[[#This Row],[IrrAmt]]-CalcTable[[#This Row],[AET]]</f>
        <v>#NAME?</v>
      </c>
      <c r="AC6946" s="13" t="e">
        <f ca="1">IF(CalcTable[[#This Row],[PWC]]&gt;FCAP,MIN(24*PERC,MIN(SAT,CalcTable[[#This Row],[PWC]])-FCAP),0)</f>
        <v>#NAME?</v>
      </c>
      <c r="AD6946" s="13" t="e">
        <f ca="1">IF(CalcTable[[#This Row],[PWC]]&gt;SAT,CalcTable[[#This Row],[PWC]]-SAT,0)</f>
        <v>#NAME?</v>
      </c>
      <c r="AE6946" s="13" t="e">
        <f ca="1">CalcTable[[#This Row],[PWC]]-CalcTable[[#This Row],[PercAmt]]-CalcTable[[#This Row],[Runoff]]</f>
        <v>#NAME?</v>
      </c>
      <c r="AF6946" s="13" t="e">
        <f ca="1">CalcTable[[#This Row],[IrrAmt]]/1000*CUR_IRR_AREA*10000/IRR_EFF</f>
        <v>#NAME?</v>
      </c>
      <c r="AG6946" s="147"/>
      <c r="AH6946" s="13"/>
      <c r="AI6946" s="50">
        <v>0</v>
      </c>
      <c r="AJ6946" s="50">
        <v>0</v>
      </c>
      <c r="AK6946" s="50">
        <v>0</v>
      </c>
      <c r="AL6946" s="50">
        <v>0</v>
      </c>
      <c r="AM6946" s="50"/>
      <c r="AN6946" s="50"/>
      <c r="AO6946" s="50"/>
      <c r="AP6946" s="50"/>
      <c r="AQ6946" s="50"/>
      <c r="AR6946" s="50"/>
      <c r="AS6946" s="50"/>
      <c r="AT6946" s="50"/>
      <c r="AU6946" s="50"/>
      <c r="AV6946" s="50"/>
      <c r="AW6946" s="50"/>
      <c r="AX6946" s="50">
        <f t="shared" si="2187"/>
        <v>0</v>
      </c>
      <c r="AY6946" s="50"/>
      <c r="AZ6946" s="50">
        <f t="shared" si="2177"/>
        <v>0</v>
      </c>
      <c r="BA6946" s="50">
        <f t="shared" si="2178"/>
        <v>0</v>
      </c>
      <c r="BB6946" s="50">
        <f t="shared" si="2179"/>
        <v>0</v>
      </c>
      <c r="BC6946" s="17">
        <f t="shared" si="2180"/>
        <v>20056</v>
      </c>
      <c r="BD6946" s="50">
        <f t="shared" si="2181"/>
        <v>0</v>
      </c>
      <c r="BE6946" s="50">
        <f t="shared" si="2182"/>
        <v>0</v>
      </c>
      <c r="BF6946" s="50">
        <f t="shared" si="2188"/>
        <v>0</v>
      </c>
      <c r="BG6946" s="50"/>
      <c r="BH6946" s="17">
        <f t="shared" si="2183"/>
        <v>0</v>
      </c>
      <c r="BI6946" s="17">
        <f t="shared" si="2191"/>
        <v>6946</v>
      </c>
      <c r="BJ6946" s="17">
        <f t="shared" si="2189"/>
        <v>6946</v>
      </c>
      <c r="BK6946" s="150">
        <f t="shared" si="2190"/>
        <v>38514</v>
      </c>
      <c r="BL6946" s="50" t="e">
        <f t="shared" ca="1" si="2184"/>
        <v>#NAME?</v>
      </c>
      <c r="BM6946" s="50" t="e">
        <f t="shared" ca="1" si="2185"/>
        <v>#NAME?</v>
      </c>
      <c r="BN6946" s="50" t="e">
        <f t="shared" ca="1" si="2186"/>
        <v>#NAME?</v>
      </c>
    </row>
    <row r="6947" spans="1:66" x14ac:dyDescent="0.35">
      <c r="A6947" s="48">
        <v>38515</v>
      </c>
      <c r="B6947" s="17">
        <v>2005</v>
      </c>
      <c r="C6947" s="17">
        <v>6</v>
      </c>
      <c r="D6947" s="17">
        <v>163</v>
      </c>
      <c r="E6947" s="17">
        <v>12</v>
      </c>
      <c r="F6947" s="17">
        <v>1</v>
      </c>
      <c r="G6947" s="50">
        <v>8.1999999999999993</v>
      </c>
      <c r="H6947" s="32">
        <v>2.877006653358797</v>
      </c>
      <c r="I6947" s="50">
        <v>13.666666666666666</v>
      </c>
      <c r="J6947" s="13">
        <v>1.6</v>
      </c>
      <c r="K6947" s="13">
        <f t="shared" si="2172"/>
        <v>1.6</v>
      </c>
      <c r="L6947" s="13">
        <f t="shared" si="2173"/>
        <v>0</v>
      </c>
      <c r="M6947" s="13" t="e">
        <f ca="1">CalcTable[[#This Row],[IWC]]-AE6946</f>
        <v>#NAME?</v>
      </c>
      <c r="N6947" s="13" t="e">
        <f ca="1">IF(CalcTable[[#This Row],[Day of Year]]&lt;123,FCAP,AE6946)</f>
        <v>#NAME?</v>
      </c>
      <c r="O6947" s="17" t="e">
        <f ca="1">IF(IRR_DRIP,5,COUNTIF('IDET Wind Values'!C6931:G6931,"&lt;="&amp;IRR_MAXWIND))</f>
        <v>#NAME?</v>
      </c>
      <c r="P6947" s="13" t="e">
        <f ca="1">CalcTable[[#This Row],[ET_o]]*KL</f>
        <v>#NAME?</v>
      </c>
      <c r="Q6947" s="13" t="e">
        <f ca="1">IF(WILTPT&lt;=0,1,MAX(0,MIN(1,(CalcTable[[#This Row],[IWC]]-WILTPT)/(MAD-WILTPT))))</f>
        <v>#NAME?</v>
      </c>
      <c r="R6947" s="13" t="e">
        <f ca="1">CalcTable[[#This Row],[ETMult]]*CalcTable[[#This Row],[ETb]]</f>
        <v>#NAME?</v>
      </c>
      <c r="S6947" s="13" t="b">
        <f>INDEX(IRR_LIST,CalcTable[[#This Row],[Day of Week]]+1)</f>
        <v>1</v>
      </c>
      <c r="T6947" s="13">
        <f t="shared" ca="1" si="2174"/>
        <v>4.9000000000000004</v>
      </c>
      <c r="U6947" s="13" t="b">
        <f ca="1">IF(CalcTable[[#This Row],[IrrPrecip]]&gt;=IC_MM,FALSE,TRUE)</f>
        <v>1</v>
      </c>
      <c r="V6947" s="13" t="b">
        <f t="shared" si="2175"/>
        <v>1</v>
      </c>
      <c r="W6947" s="13" t="e">
        <f ca="1">IF(AND(IRR_DRIP=FALSE,CalcTable[[#This Row],[IrrHours]]&lt;=0),FALSE,TRUE)</f>
        <v>#NAME?</v>
      </c>
      <c r="X6947" s="13" t="e">
        <f ca="1">AND(CalcTable[[#This Row],[IrrDay]],CalcTable[[#This Row],[IrrRain]],CalcTable[[#This Row],[IrrWarm]],CalcTable[[#This Row],[IrrWindy]])</f>
        <v>#NAME?</v>
      </c>
      <c r="Y6947" s="13" t="e">
        <f t="shared" ca="1" si="2176"/>
        <v>#NAME?</v>
      </c>
      <c r="Z6947" s="13" t="e">
        <f ca="1">CalcTable[[#This Row],[IrrHours]]/5</f>
        <v>#NAME?</v>
      </c>
      <c r="AA6947" s="13" t="e">
        <f ca="1">IF(CalcTable[[#This Row],[IrrFlag]]=FALSE,0,MAX(0,CalcTable[[#This Row],[VolRednWind]]*(FCAP*IRR_TARGET-CalcTable[[#This Row],[IWC]])))</f>
        <v>#NAME?</v>
      </c>
      <c r="AB6947" s="13" t="e">
        <f ca="1">CalcTable[[#This Row],[IWC]]+CalcTable[[#This Row],[Eff Precip]]+CalcTable[[#This Row],[IrrAmt]]-CalcTable[[#This Row],[AET]]</f>
        <v>#NAME?</v>
      </c>
      <c r="AC6947" s="13" t="e">
        <f ca="1">IF(CalcTable[[#This Row],[PWC]]&gt;FCAP,MIN(24*PERC,MIN(SAT,CalcTable[[#This Row],[PWC]])-FCAP),0)</f>
        <v>#NAME?</v>
      </c>
      <c r="AD6947" s="13" t="e">
        <f ca="1">IF(CalcTable[[#This Row],[PWC]]&gt;SAT,CalcTable[[#This Row],[PWC]]-SAT,0)</f>
        <v>#NAME?</v>
      </c>
      <c r="AE6947" s="13" t="e">
        <f ca="1">CalcTable[[#This Row],[PWC]]-CalcTable[[#This Row],[PercAmt]]-CalcTable[[#This Row],[Runoff]]</f>
        <v>#NAME?</v>
      </c>
      <c r="AF6947" s="13" t="e">
        <f ca="1">CalcTable[[#This Row],[IrrAmt]]/1000*CUR_IRR_AREA*10000/IRR_EFF</f>
        <v>#NAME?</v>
      </c>
      <c r="AG6947" s="147"/>
      <c r="AH6947" s="13"/>
      <c r="AI6947" s="50">
        <v>8.2652357188845382</v>
      </c>
      <c r="AJ6947" s="50">
        <v>10.991635718884538</v>
      </c>
      <c r="AK6947" s="50">
        <v>0</v>
      </c>
      <c r="AL6947" s="50">
        <v>0</v>
      </c>
      <c r="AM6947" s="50"/>
      <c r="AN6947" s="50"/>
      <c r="AO6947" s="50"/>
      <c r="AP6947" s="50"/>
      <c r="AQ6947" s="50"/>
      <c r="AR6947" s="50"/>
      <c r="AS6947" s="50"/>
      <c r="AT6947" s="50"/>
      <c r="AU6947" s="50"/>
      <c r="AV6947" s="50"/>
      <c r="AW6947" s="50"/>
      <c r="AX6947" s="50">
        <f t="shared" si="2187"/>
        <v>19.256871437769078</v>
      </c>
      <c r="AY6947" s="50"/>
      <c r="AZ6947" s="50">
        <f t="shared" si="2177"/>
        <v>443.64477163091976</v>
      </c>
      <c r="BA6947" s="50">
        <f t="shared" si="2178"/>
        <v>718.50302237416963</v>
      </c>
      <c r="BB6947" s="50">
        <f t="shared" si="2179"/>
        <v>743.56573206624785</v>
      </c>
      <c r="BC6947" s="17">
        <f t="shared" si="2180"/>
        <v>20056</v>
      </c>
      <c r="BD6947" s="50">
        <f t="shared" si="2181"/>
        <v>19.256871437769078</v>
      </c>
      <c r="BE6947" s="50">
        <f t="shared" si="2182"/>
        <v>443.64477163091976</v>
      </c>
      <c r="BF6947" s="50">
        <f t="shared" si="2188"/>
        <v>725.66161529463136</v>
      </c>
      <c r="BG6947" s="50"/>
      <c r="BH6947" s="17">
        <f t="shared" si="2183"/>
        <v>0</v>
      </c>
      <c r="BI6947" s="17">
        <f t="shared" si="2191"/>
        <v>6947</v>
      </c>
      <c r="BJ6947" s="17">
        <f t="shared" si="2189"/>
        <v>6947</v>
      </c>
      <c r="BK6947" s="150">
        <f t="shared" si="2190"/>
        <v>38515</v>
      </c>
      <c r="BL6947" s="50" t="e">
        <f t="shared" ca="1" si="2184"/>
        <v>#NAME?</v>
      </c>
      <c r="BM6947" s="50" t="e">
        <f t="shared" ca="1" si="2185"/>
        <v>#NAME?</v>
      </c>
      <c r="BN6947" s="50" t="e">
        <f t="shared" ca="1" si="2186"/>
        <v>#NAME?</v>
      </c>
    </row>
    <row r="6948" spans="1:66" x14ac:dyDescent="0.35">
      <c r="A6948" s="48">
        <v>38516</v>
      </c>
      <c r="B6948" s="17">
        <v>2005</v>
      </c>
      <c r="C6948" s="17">
        <v>6</v>
      </c>
      <c r="D6948" s="17">
        <v>164</v>
      </c>
      <c r="E6948" s="17">
        <v>13</v>
      </c>
      <c r="F6948" s="17">
        <v>2</v>
      </c>
      <c r="G6948" s="50">
        <v>7.8</v>
      </c>
      <c r="H6948" s="32">
        <v>3.6820837274872629</v>
      </c>
      <c r="I6948" s="50">
        <v>6.666666666666667</v>
      </c>
      <c r="J6948" s="13">
        <v>2.2000000000000002</v>
      </c>
      <c r="K6948" s="13">
        <f t="shared" si="2172"/>
        <v>2.2000000000000002</v>
      </c>
      <c r="L6948" s="13">
        <f t="shared" si="2173"/>
        <v>0</v>
      </c>
      <c r="M6948" s="13" t="e">
        <f ca="1">CalcTable[[#This Row],[IWC]]-AE6947</f>
        <v>#NAME?</v>
      </c>
      <c r="N6948" s="13" t="e">
        <f ca="1">IF(CalcTable[[#This Row],[Day of Year]]&lt;123,FCAP,AE6947)</f>
        <v>#NAME?</v>
      </c>
      <c r="O6948" s="17" t="e">
        <f ca="1">IF(IRR_DRIP,5,COUNTIF('IDET Wind Values'!C6932:G6932,"&lt;="&amp;IRR_MAXWIND))</f>
        <v>#NAME?</v>
      </c>
      <c r="P6948" s="13" t="e">
        <f ca="1">CalcTable[[#This Row],[ET_o]]*KL</f>
        <v>#NAME?</v>
      </c>
      <c r="Q6948" s="13" t="e">
        <f ca="1">IF(WILTPT&lt;=0,1,MAX(0,MIN(1,(CalcTable[[#This Row],[IWC]]-WILTPT)/(MAD-WILTPT))))</f>
        <v>#NAME?</v>
      </c>
      <c r="R6948" s="13" t="e">
        <f ca="1">CalcTable[[#This Row],[ETMult]]*CalcTable[[#This Row],[ETb]]</f>
        <v>#NAME?</v>
      </c>
      <c r="S6948" s="13" t="b">
        <f>INDEX(IRR_LIST,CalcTable[[#This Row],[Day of Week]]+1)</f>
        <v>0</v>
      </c>
      <c r="T6948" s="13">
        <f t="shared" ca="1" si="2174"/>
        <v>2.6</v>
      </c>
      <c r="U6948" s="13" t="b">
        <f ca="1">IF(CalcTable[[#This Row],[IrrPrecip]]&gt;=IC_MM,FALSE,TRUE)</f>
        <v>1</v>
      </c>
      <c r="V6948" s="13" t="b">
        <f t="shared" si="2175"/>
        <v>1</v>
      </c>
      <c r="W6948" s="13" t="e">
        <f ca="1">IF(AND(IRR_DRIP=FALSE,CalcTable[[#This Row],[IrrHours]]&lt;=0),FALSE,TRUE)</f>
        <v>#NAME?</v>
      </c>
      <c r="X6948" s="13" t="e">
        <f ca="1">AND(CalcTable[[#This Row],[IrrDay]],CalcTable[[#This Row],[IrrRain]],CalcTable[[#This Row],[IrrWarm]],CalcTable[[#This Row],[IrrWindy]])</f>
        <v>#NAME?</v>
      </c>
      <c r="Y6948" s="13" t="e">
        <f t="shared" ca="1" si="2176"/>
        <v>#NAME?</v>
      </c>
      <c r="Z6948" s="13" t="e">
        <f ca="1">CalcTable[[#This Row],[IrrHours]]/5</f>
        <v>#NAME?</v>
      </c>
      <c r="AA6948" s="13" t="e">
        <f ca="1">IF(CalcTable[[#This Row],[IrrFlag]]=FALSE,0,MAX(0,CalcTable[[#This Row],[VolRednWind]]*(FCAP*IRR_TARGET-CalcTable[[#This Row],[IWC]])))</f>
        <v>#NAME?</v>
      </c>
      <c r="AB6948" s="13" t="e">
        <f ca="1">CalcTable[[#This Row],[IWC]]+CalcTable[[#This Row],[Eff Precip]]+CalcTable[[#This Row],[IrrAmt]]-CalcTable[[#This Row],[AET]]</f>
        <v>#NAME?</v>
      </c>
      <c r="AC6948" s="13" t="e">
        <f ca="1">IF(CalcTable[[#This Row],[PWC]]&gt;FCAP,MIN(24*PERC,MIN(SAT,CalcTable[[#This Row],[PWC]])-FCAP),0)</f>
        <v>#NAME?</v>
      </c>
      <c r="AD6948" s="13" t="e">
        <f ca="1">IF(CalcTable[[#This Row],[PWC]]&gt;SAT,CalcTable[[#This Row],[PWC]]-SAT,0)</f>
        <v>#NAME?</v>
      </c>
      <c r="AE6948" s="13" t="e">
        <f ca="1">CalcTable[[#This Row],[PWC]]-CalcTable[[#This Row],[PercAmt]]-CalcTable[[#This Row],[Runoff]]</f>
        <v>#NAME?</v>
      </c>
      <c r="AF6948" s="13" t="e">
        <f ca="1">CalcTable[[#This Row],[IrrAmt]]/1000*CUR_IRR_AREA*10000/IRR_EFF</f>
        <v>#NAME?</v>
      </c>
      <c r="AG6948" s="147"/>
      <c r="AH6948" s="13"/>
      <c r="AI6948" s="50">
        <v>0</v>
      </c>
      <c r="AJ6948" s="50">
        <v>0</v>
      </c>
      <c r="AK6948" s="50">
        <v>7.6751370560338188</v>
      </c>
      <c r="AL6948" s="50">
        <v>9.1716223455254386</v>
      </c>
      <c r="AM6948" s="50"/>
      <c r="AN6948" s="50"/>
      <c r="AO6948" s="50"/>
      <c r="AP6948" s="50"/>
      <c r="AQ6948" s="50"/>
      <c r="AR6948" s="50"/>
      <c r="AS6948" s="50"/>
      <c r="AT6948" s="50"/>
      <c r="AU6948" s="50"/>
      <c r="AV6948" s="50"/>
      <c r="AW6948" s="50"/>
      <c r="AX6948" s="50">
        <f t="shared" si="2187"/>
        <v>16.846759401559257</v>
      </c>
      <c r="AY6948" s="50"/>
      <c r="AZ6948" s="50">
        <f t="shared" si="2177"/>
        <v>381.60293229057555</v>
      </c>
      <c r="BA6948" s="50">
        <f t="shared" si="2178"/>
        <v>587.54737193945766</v>
      </c>
      <c r="BB6948" s="50">
        <f t="shared" si="2179"/>
        <v>605.71894014377085</v>
      </c>
      <c r="BC6948" s="17">
        <f t="shared" si="2180"/>
        <v>20056</v>
      </c>
      <c r="BD6948" s="50">
        <f t="shared" si="2181"/>
        <v>16.846759401559257</v>
      </c>
      <c r="BE6948" s="50">
        <f t="shared" si="2182"/>
        <v>381.60293229057555</v>
      </c>
      <c r="BF6948" s="50">
        <f t="shared" si="2188"/>
        <v>624.18091670314948</v>
      </c>
      <c r="BG6948" s="50"/>
      <c r="BH6948" s="17">
        <f t="shared" si="2183"/>
        <v>0</v>
      </c>
      <c r="BI6948" s="17">
        <f t="shared" si="2191"/>
        <v>6948</v>
      </c>
      <c r="BJ6948" s="17">
        <f t="shared" si="2189"/>
        <v>6948</v>
      </c>
      <c r="BK6948" s="150">
        <f t="shared" si="2190"/>
        <v>38516</v>
      </c>
      <c r="BL6948" s="50" t="e">
        <f t="shared" ca="1" si="2184"/>
        <v>#NAME?</v>
      </c>
      <c r="BM6948" s="50" t="e">
        <f t="shared" ca="1" si="2185"/>
        <v>#NAME?</v>
      </c>
      <c r="BN6948" s="50" t="e">
        <f t="shared" ca="1" si="2186"/>
        <v>#NAME?</v>
      </c>
    </row>
    <row r="6949" spans="1:66" x14ac:dyDescent="0.35">
      <c r="A6949" s="48">
        <v>38517</v>
      </c>
      <c r="B6949" s="17">
        <v>2005</v>
      </c>
      <c r="C6949" s="17">
        <v>6</v>
      </c>
      <c r="D6949" s="17">
        <v>165</v>
      </c>
      <c r="E6949" s="17">
        <v>14</v>
      </c>
      <c r="F6949" s="17">
        <v>3</v>
      </c>
      <c r="G6949" s="50">
        <v>6.2</v>
      </c>
      <c r="H6949" s="32">
        <v>4.4434747773316561</v>
      </c>
      <c r="I6949" s="50">
        <v>6</v>
      </c>
      <c r="J6949" s="13">
        <v>0</v>
      </c>
      <c r="K6949" s="13">
        <f t="shared" si="2172"/>
        <v>0</v>
      </c>
      <c r="L6949" s="13">
        <f t="shared" si="2173"/>
        <v>0</v>
      </c>
      <c r="M6949" s="13" t="e">
        <f ca="1">CalcTable[[#This Row],[IWC]]-AE6948</f>
        <v>#NAME?</v>
      </c>
      <c r="N6949" s="13" t="e">
        <f ca="1">IF(CalcTable[[#This Row],[Day of Year]]&lt;123,FCAP,AE6948)</f>
        <v>#NAME?</v>
      </c>
      <c r="O6949" s="17" t="e">
        <f ca="1">IF(IRR_DRIP,5,COUNTIF('IDET Wind Values'!C6933:G6933,"&lt;="&amp;IRR_MAXWIND))</f>
        <v>#NAME?</v>
      </c>
      <c r="P6949" s="13" t="e">
        <f ca="1">CalcTable[[#This Row],[ET_o]]*KL</f>
        <v>#NAME?</v>
      </c>
      <c r="Q6949" s="13" t="e">
        <f ca="1">IF(WILTPT&lt;=0,1,MAX(0,MIN(1,(CalcTable[[#This Row],[IWC]]-WILTPT)/(MAD-WILTPT))))</f>
        <v>#NAME?</v>
      </c>
      <c r="R6949" s="13" t="e">
        <f ca="1">CalcTable[[#This Row],[ETMult]]*CalcTable[[#This Row],[ETb]]</f>
        <v>#NAME?</v>
      </c>
      <c r="S6949" s="13" t="b">
        <f>INDEX(IRR_LIST,CalcTable[[#This Row],[Day of Week]]+1)</f>
        <v>1</v>
      </c>
      <c r="T6949" s="13">
        <f t="shared" ca="1" si="2174"/>
        <v>3.8000000000000003</v>
      </c>
      <c r="U6949" s="13" t="b">
        <f ca="1">IF(CalcTable[[#This Row],[IrrPrecip]]&gt;=IC_MM,FALSE,TRUE)</f>
        <v>1</v>
      </c>
      <c r="V6949" s="13" t="b">
        <f t="shared" si="2175"/>
        <v>1</v>
      </c>
      <c r="W6949" s="13" t="e">
        <f ca="1">IF(AND(IRR_DRIP=FALSE,CalcTable[[#This Row],[IrrHours]]&lt;=0),FALSE,TRUE)</f>
        <v>#NAME?</v>
      </c>
      <c r="X6949" s="13" t="e">
        <f ca="1">AND(CalcTable[[#This Row],[IrrDay]],CalcTable[[#This Row],[IrrRain]],CalcTable[[#This Row],[IrrWarm]],CalcTable[[#This Row],[IrrWindy]])</f>
        <v>#NAME?</v>
      </c>
      <c r="Y6949" s="13" t="e">
        <f t="shared" ca="1" si="2176"/>
        <v>#NAME?</v>
      </c>
      <c r="Z6949" s="13" t="e">
        <f ca="1">CalcTable[[#This Row],[IrrHours]]/5</f>
        <v>#NAME?</v>
      </c>
      <c r="AA6949" s="13" t="e">
        <f ca="1">IF(CalcTable[[#This Row],[IrrFlag]]=FALSE,0,MAX(0,CalcTable[[#This Row],[VolRednWind]]*(FCAP*IRR_TARGET-CalcTable[[#This Row],[IWC]])))</f>
        <v>#NAME?</v>
      </c>
      <c r="AB6949" s="13" t="e">
        <f ca="1">CalcTable[[#This Row],[IWC]]+CalcTable[[#This Row],[Eff Precip]]+CalcTable[[#This Row],[IrrAmt]]-CalcTable[[#This Row],[AET]]</f>
        <v>#NAME?</v>
      </c>
      <c r="AC6949" s="13" t="e">
        <f ca="1">IF(CalcTable[[#This Row],[PWC]]&gt;FCAP,MIN(24*PERC,MIN(SAT,CalcTable[[#This Row],[PWC]])-FCAP),0)</f>
        <v>#NAME?</v>
      </c>
      <c r="AD6949" s="13" t="e">
        <f ca="1">IF(CalcTable[[#This Row],[PWC]]&gt;SAT,CalcTable[[#This Row],[PWC]]-SAT,0)</f>
        <v>#NAME?</v>
      </c>
      <c r="AE6949" s="13" t="e">
        <f ca="1">CalcTable[[#This Row],[PWC]]-CalcTable[[#This Row],[PercAmt]]-CalcTable[[#This Row],[Runoff]]</f>
        <v>#NAME?</v>
      </c>
      <c r="AF6949" s="13" t="e">
        <f ca="1">CalcTable[[#This Row],[IrrAmt]]/1000*CUR_IRR_AREA*10000/IRR_EFF</f>
        <v>#NAME?</v>
      </c>
      <c r="AG6949" s="147"/>
      <c r="AH6949" s="13"/>
      <c r="AI6949" s="50">
        <v>0</v>
      </c>
      <c r="AJ6949" s="50">
        <v>0</v>
      </c>
      <c r="AK6949" s="50">
        <v>0</v>
      </c>
      <c r="AL6949" s="50">
        <v>0</v>
      </c>
      <c r="AM6949" s="50"/>
      <c r="AN6949" s="50"/>
      <c r="AO6949" s="50"/>
      <c r="AP6949" s="50"/>
      <c r="AQ6949" s="50"/>
      <c r="AR6949" s="50"/>
      <c r="AS6949" s="50"/>
      <c r="AT6949" s="50"/>
      <c r="AU6949" s="50"/>
      <c r="AV6949" s="50"/>
      <c r="AW6949" s="50"/>
      <c r="AX6949" s="50">
        <f t="shared" si="2187"/>
        <v>0</v>
      </c>
      <c r="AY6949" s="50"/>
      <c r="AZ6949" s="50">
        <f t="shared" si="2177"/>
        <v>0</v>
      </c>
      <c r="BA6949" s="50">
        <f t="shared" si="2178"/>
        <v>0</v>
      </c>
      <c r="BB6949" s="50">
        <f t="shared" si="2179"/>
        <v>0</v>
      </c>
      <c r="BC6949" s="17">
        <f t="shared" si="2180"/>
        <v>20056</v>
      </c>
      <c r="BD6949" s="50">
        <f t="shared" si="2181"/>
        <v>0</v>
      </c>
      <c r="BE6949" s="50">
        <f t="shared" si="2182"/>
        <v>0</v>
      </c>
      <c r="BF6949" s="50">
        <f t="shared" si="2188"/>
        <v>0</v>
      </c>
      <c r="BG6949" s="50"/>
      <c r="BH6949" s="17">
        <f t="shared" si="2183"/>
        <v>0</v>
      </c>
      <c r="BI6949" s="17">
        <f t="shared" si="2191"/>
        <v>6949</v>
      </c>
      <c r="BJ6949" s="17">
        <f t="shared" si="2189"/>
        <v>6949</v>
      </c>
      <c r="BK6949" s="150">
        <f t="shared" si="2190"/>
        <v>38517</v>
      </c>
      <c r="BL6949" s="50" t="e">
        <f t="shared" ca="1" si="2184"/>
        <v>#NAME?</v>
      </c>
      <c r="BM6949" s="50" t="e">
        <f t="shared" ca="1" si="2185"/>
        <v>#NAME?</v>
      </c>
      <c r="BN6949" s="50" t="e">
        <f t="shared" ca="1" si="2186"/>
        <v>#NAME?</v>
      </c>
    </row>
    <row r="6950" spans="1:66" x14ac:dyDescent="0.35">
      <c r="A6950" s="48">
        <v>38518</v>
      </c>
      <c r="B6950" s="17">
        <v>2005</v>
      </c>
      <c r="C6950" s="17">
        <v>6</v>
      </c>
      <c r="D6950" s="17">
        <v>166</v>
      </c>
      <c r="E6950" s="17">
        <v>15</v>
      </c>
      <c r="F6950" s="17">
        <v>4</v>
      </c>
      <c r="G6950" s="50">
        <v>5.8</v>
      </c>
      <c r="H6950" s="32">
        <v>4.5297876283297809</v>
      </c>
      <c r="I6950" s="50">
        <v>11.333333333333334</v>
      </c>
      <c r="J6950" s="13">
        <v>0</v>
      </c>
      <c r="K6950" s="13">
        <f t="shared" si="2172"/>
        <v>0</v>
      </c>
      <c r="L6950" s="13">
        <f t="shared" si="2173"/>
        <v>0</v>
      </c>
      <c r="M6950" s="13" t="e">
        <f ca="1">CalcTable[[#This Row],[IWC]]-AE6949</f>
        <v>#NAME?</v>
      </c>
      <c r="N6950" s="13" t="e">
        <f ca="1">IF(CalcTable[[#This Row],[Day of Year]]&lt;123,FCAP,AE6949)</f>
        <v>#NAME?</v>
      </c>
      <c r="O6950" s="17" t="e">
        <f ca="1">IF(IRR_DRIP,5,COUNTIF('IDET Wind Values'!C6934:G6934,"&lt;="&amp;IRR_MAXWIND))</f>
        <v>#NAME?</v>
      </c>
      <c r="P6950" s="13" t="e">
        <f ca="1">CalcTable[[#This Row],[ET_o]]*KL</f>
        <v>#NAME?</v>
      </c>
      <c r="Q6950" s="13" t="e">
        <f ca="1">IF(WILTPT&lt;=0,1,MAX(0,MIN(1,(CalcTable[[#This Row],[IWC]]-WILTPT)/(MAD-WILTPT))))</f>
        <v>#NAME?</v>
      </c>
      <c r="R6950" s="13" t="e">
        <f ca="1">CalcTable[[#This Row],[ETMult]]*CalcTable[[#This Row],[ETb]]</f>
        <v>#NAME?</v>
      </c>
      <c r="S6950" s="13" t="b">
        <f>INDEX(IRR_LIST,CalcTable[[#This Row],[Day of Week]]+1)</f>
        <v>0</v>
      </c>
      <c r="T6950" s="13">
        <f t="shared" ca="1" si="2174"/>
        <v>2.2000000000000002</v>
      </c>
      <c r="U6950" s="13" t="b">
        <f ca="1">IF(CalcTable[[#This Row],[IrrPrecip]]&gt;=IC_MM,FALSE,TRUE)</f>
        <v>1</v>
      </c>
      <c r="V6950" s="13" t="b">
        <f t="shared" si="2175"/>
        <v>1</v>
      </c>
      <c r="W6950" s="13" t="e">
        <f ca="1">IF(AND(IRR_DRIP=FALSE,CalcTable[[#This Row],[IrrHours]]&lt;=0),FALSE,TRUE)</f>
        <v>#NAME?</v>
      </c>
      <c r="X6950" s="13" t="e">
        <f ca="1">AND(CalcTable[[#This Row],[IrrDay]],CalcTable[[#This Row],[IrrRain]],CalcTable[[#This Row],[IrrWarm]],CalcTable[[#This Row],[IrrWindy]])</f>
        <v>#NAME?</v>
      </c>
      <c r="Y6950" s="13" t="e">
        <f t="shared" ca="1" si="2176"/>
        <v>#NAME?</v>
      </c>
      <c r="Z6950" s="13" t="e">
        <f ca="1">CalcTable[[#This Row],[IrrHours]]/5</f>
        <v>#NAME?</v>
      </c>
      <c r="AA6950" s="13" t="e">
        <f ca="1">IF(CalcTable[[#This Row],[IrrFlag]]=FALSE,0,MAX(0,CalcTable[[#This Row],[VolRednWind]]*(FCAP*IRR_TARGET-CalcTable[[#This Row],[IWC]])))</f>
        <v>#NAME?</v>
      </c>
      <c r="AB6950" s="13" t="e">
        <f ca="1">CalcTable[[#This Row],[IWC]]+CalcTable[[#This Row],[Eff Precip]]+CalcTable[[#This Row],[IrrAmt]]-CalcTable[[#This Row],[AET]]</f>
        <v>#NAME?</v>
      </c>
      <c r="AC6950" s="13" t="e">
        <f ca="1">IF(CalcTable[[#This Row],[PWC]]&gt;FCAP,MIN(24*PERC,MIN(SAT,CalcTable[[#This Row],[PWC]])-FCAP),0)</f>
        <v>#NAME?</v>
      </c>
      <c r="AD6950" s="13" t="e">
        <f ca="1">IF(CalcTable[[#This Row],[PWC]]&gt;SAT,CalcTable[[#This Row],[PWC]]-SAT,0)</f>
        <v>#NAME?</v>
      </c>
      <c r="AE6950" s="13" t="e">
        <f ca="1">CalcTable[[#This Row],[PWC]]-CalcTable[[#This Row],[PercAmt]]-CalcTable[[#This Row],[Runoff]]</f>
        <v>#NAME?</v>
      </c>
      <c r="AF6950" s="13" t="e">
        <f ca="1">CalcTable[[#This Row],[IrrAmt]]/1000*CUR_IRR_AREA*10000/IRR_EFF</f>
        <v>#NAME?</v>
      </c>
      <c r="AG6950" s="147"/>
      <c r="AH6950" s="13"/>
      <c r="AI6950" s="50">
        <v>0</v>
      </c>
      <c r="AJ6950" s="50">
        <v>0</v>
      </c>
      <c r="AK6950" s="50">
        <v>4.2980540958213167</v>
      </c>
      <c r="AL6950" s="50">
        <v>4.7239111275324106</v>
      </c>
      <c r="AM6950" s="50"/>
      <c r="AN6950" s="50"/>
      <c r="AO6950" s="50"/>
      <c r="AP6950" s="50"/>
      <c r="AQ6950" s="50"/>
      <c r="AR6950" s="50"/>
      <c r="AS6950" s="50"/>
      <c r="AT6950" s="50"/>
      <c r="AU6950" s="50"/>
      <c r="AV6950" s="50"/>
      <c r="AW6950" s="50"/>
      <c r="AX6950" s="50">
        <f t="shared" si="2187"/>
        <v>9.0219652233537282</v>
      </c>
      <c r="AY6950" s="50"/>
      <c r="AZ6950" s="50">
        <f t="shared" si="2177"/>
        <v>201.60618647966339</v>
      </c>
      <c r="BA6950" s="50">
        <f t="shared" si="2178"/>
        <v>310.40952521471979</v>
      </c>
      <c r="BB6950" s="50">
        <f t="shared" si="2179"/>
        <v>320.0098198089895</v>
      </c>
      <c r="BC6950" s="17">
        <f t="shared" si="2180"/>
        <v>20056</v>
      </c>
      <c r="BD6950" s="50">
        <f t="shared" si="2181"/>
        <v>9.0219652233537282</v>
      </c>
      <c r="BE6950" s="50">
        <f t="shared" si="2182"/>
        <v>201.60618647966339</v>
      </c>
      <c r="BF6950" s="50">
        <f t="shared" si="2188"/>
        <v>329.76354121430381</v>
      </c>
      <c r="BG6950" s="50"/>
      <c r="BH6950" s="17">
        <f t="shared" si="2183"/>
        <v>0</v>
      </c>
      <c r="BI6950" s="17">
        <f t="shared" si="2191"/>
        <v>6950</v>
      </c>
      <c r="BJ6950" s="17">
        <f t="shared" si="2189"/>
        <v>6950</v>
      </c>
      <c r="BK6950" s="150">
        <f t="shared" si="2190"/>
        <v>38518</v>
      </c>
      <c r="BL6950" s="50" t="e">
        <f t="shared" ca="1" si="2184"/>
        <v>#NAME?</v>
      </c>
      <c r="BM6950" s="50" t="e">
        <f t="shared" ca="1" si="2185"/>
        <v>#NAME?</v>
      </c>
      <c r="BN6950" s="50" t="e">
        <f t="shared" ca="1" si="2186"/>
        <v>#NAME?</v>
      </c>
    </row>
    <row r="6951" spans="1:66" x14ac:dyDescent="0.35">
      <c r="A6951" s="48">
        <v>38519</v>
      </c>
      <c r="B6951" s="17">
        <v>2005</v>
      </c>
      <c r="C6951" s="17">
        <v>6</v>
      </c>
      <c r="D6951" s="17">
        <v>167</v>
      </c>
      <c r="E6951" s="17">
        <v>16</v>
      </c>
      <c r="F6951" s="17">
        <v>5</v>
      </c>
      <c r="G6951" s="50">
        <v>4.9000000000000004</v>
      </c>
      <c r="H6951" s="32">
        <v>4.4079090070440259</v>
      </c>
      <c r="I6951" s="50">
        <v>6.166666666666667</v>
      </c>
      <c r="J6951" s="13">
        <v>0</v>
      </c>
      <c r="K6951" s="13">
        <f t="shared" si="2172"/>
        <v>0</v>
      </c>
      <c r="L6951" s="13">
        <f t="shared" si="2173"/>
        <v>0</v>
      </c>
      <c r="M6951" s="13" t="e">
        <f ca="1">CalcTable[[#This Row],[IWC]]-AE6950</f>
        <v>#NAME?</v>
      </c>
      <c r="N6951" s="13" t="e">
        <f ca="1">IF(CalcTable[[#This Row],[Day of Year]]&lt;123,FCAP,AE6950)</f>
        <v>#NAME?</v>
      </c>
      <c r="O6951" s="17" t="e">
        <f ca="1">IF(IRR_DRIP,5,COUNTIF('IDET Wind Values'!C6935:G6935,"&lt;="&amp;IRR_MAXWIND))</f>
        <v>#NAME?</v>
      </c>
      <c r="P6951" s="13" t="e">
        <f ca="1">CalcTable[[#This Row],[ET_o]]*KL</f>
        <v>#NAME?</v>
      </c>
      <c r="Q6951" s="13" t="e">
        <f ca="1">IF(WILTPT&lt;=0,1,MAX(0,MIN(1,(CalcTable[[#This Row],[IWC]]-WILTPT)/(MAD-WILTPT))))</f>
        <v>#NAME?</v>
      </c>
      <c r="R6951" s="13" t="e">
        <f ca="1">CalcTable[[#This Row],[ETMult]]*CalcTable[[#This Row],[ETb]]</f>
        <v>#NAME?</v>
      </c>
      <c r="S6951" s="13" t="b">
        <f>INDEX(IRR_LIST,CalcTable[[#This Row],[Day of Week]]+1)</f>
        <v>1</v>
      </c>
      <c r="T6951" s="13">
        <f t="shared" ca="1" si="2174"/>
        <v>0</v>
      </c>
      <c r="U6951" s="13" t="b">
        <f ca="1">IF(CalcTable[[#This Row],[IrrPrecip]]&gt;=IC_MM,FALSE,TRUE)</f>
        <v>1</v>
      </c>
      <c r="V6951" s="13" t="b">
        <f t="shared" si="2175"/>
        <v>1</v>
      </c>
      <c r="W6951" s="13" t="e">
        <f ca="1">IF(AND(IRR_DRIP=FALSE,CalcTable[[#This Row],[IrrHours]]&lt;=0),FALSE,TRUE)</f>
        <v>#NAME?</v>
      </c>
      <c r="X6951" s="13" t="e">
        <f ca="1">AND(CalcTable[[#This Row],[IrrDay]],CalcTable[[#This Row],[IrrRain]],CalcTable[[#This Row],[IrrWarm]],CalcTable[[#This Row],[IrrWindy]])</f>
        <v>#NAME?</v>
      </c>
      <c r="Y6951" s="13" t="e">
        <f t="shared" ca="1" si="2176"/>
        <v>#NAME?</v>
      </c>
      <c r="Z6951" s="13" t="e">
        <f ca="1">CalcTable[[#This Row],[IrrHours]]/5</f>
        <v>#NAME?</v>
      </c>
      <c r="AA6951" s="13" t="e">
        <f ca="1">IF(CalcTable[[#This Row],[IrrFlag]]=FALSE,0,MAX(0,CalcTable[[#This Row],[VolRednWind]]*(FCAP*IRR_TARGET-CalcTable[[#This Row],[IWC]])))</f>
        <v>#NAME?</v>
      </c>
      <c r="AB6951" s="13" t="e">
        <f ca="1">CalcTable[[#This Row],[IWC]]+CalcTable[[#This Row],[Eff Precip]]+CalcTable[[#This Row],[IrrAmt]]-CalcTable[[#This Row],[AET]]</f>
        <v>#NAME?</v>
      </c>
      <c r="AC6951" s="13" t="e">
        <f ca="1">IF(CalcTable[[#This Row],[PWC]]&gt;FCAP,MIN(24*PERC,MIN(SAT,CalcTable[[#This Row],[PWC]])-FCAP),0)</f>
        <v>#NAME?</v>
      </c>
      <c r="AD6951" s="13" t="e">
        <f ca="1">IF(CalcTable[[#This Row],[PWC]]&gt;SAT,CalcTable[[#This Row],[PWC]]-SAT,0)</f>
        <v>#NAME?</v>
      </c>
      <c r="AE6951" s="13" t="e">
        <f ca="1">CalcTable[[#This Row],[PWC]]-CalcTable[[#This Row],[PercAmt]]-CalcTable[[#This Row],[Runoff]]</f>
        <v>#NAME?</v>
      </c>
      <c r="AF6951" s="13" t="e">
        <f ca="1">CalcTable[[#This Row],[IrrAmt]]/1000*CUR_IRR_AREA*10000/IRR_EFF</f>
        <v>#NAME?</v>
      </c>
      <c r="AG6951" s="147"/>
      <c r="AH6951" s="13"/>
      <c r="AI6951" s="50">
        <v>5.1745869445835879</v>
      </c>
      <c r="AJ6951" s="50">
        <v>6.2698969172816339</v>
      </c>
      <c r="AK6951" s="50">
        <v>0</v>
      </c>
      <c r="AL6951" s="50">
        <v>0</v>
      </c>
      <c r="AM6951" s="50"/>
      <c r="AN6951" s="50"/>
      <c r="AO6951" s="50"/>
      <c r="AP6951" s="50"/>
      <c r="AQ6951" s="50"/>
      <c r="AR6951" s="50"/>
      <c r="AS6951" s="50"/>
      <c r="AT6951" s="50"/>
      <c r="AU6951" s="50"/>
      <c r="AV6951" s="50"/>
      <c r="AW6951" s="50"/>
      <c r="AX6951" s="50">
        <f t="shared" si="2187"/>
        <v>11.444483861865223</v>
      </c>
      <c r="AY6951" s="50"/>
      <c r="AZ6951" s="50">
        <f t="shared" si="2177"/>
        <v>259.81091809415392</v>
      </c>
      <c r="BA6951" s="50">
        <f t="shared" si="2178"/>
        <v>420.23699093815821</v>
      </c>
      <c r="BB6951" s="50">
        <f t="shared" si="2179"/>
        <v>434.85456794435436</v>
      </c>
      <c r="BC6951" s="17">
        <f t="shared" si="2180"/>
        <v>20056</v>
      </c>
      <c r="BD6951" s="50">
        <f t="shared" si="2181"/>
        <v>11.444483861865223</v>
      </c>
      <c r="BE6951" s="50">
        <f t="shared" si="2182"/>
        <v>259.81091809415392</v>
      </c>
      <c r="BF6951" s="50">
        <f t="shared" si="2188"/>
        <v>424.96795308168805</v>
      </c>
      <c r="BG6951" s="50"/>
      <c r="BH6951" s="17">
        <f t="shared" si="2183"/>
        <v>0</v>
      </c>
      <c r="BI6951" s="17">
        <f t="shared" si="2191"/>
        <v>6951</v>
      </c>
      <c r="BJ6951" s="17">
        <f t="shared" si="2189"/>
        <v>6951</v>
      </c>
      <c r="BK6951" s="150">
        <f t="shared" si="2190"/>
        <v>38519</v>
      </c>
      <c r="BL6951" s="50" t="e">
        <f t="shared" ca="1" si="2184"/>
        <v>#NAME?</v>
      </c>
      <c r="BM6951" s="50" t="e">
        <f t="shared" ca="1" si="2185"/>
        <v>#NAME?</v>
      </c>
      <c r="BN6951" s="50" t="e">
        <f t="shared" ca="1" si="2186"/>
        <v>#NAME?</v>
      </c>
    </row>
    <row r="6952" spans="1:66" x14ac:dyDescent="0.35">
      <c r="A6952" s="48">
        <v>38520</v>
      </c>
      <c r="B6952" s="17">
        <v>2005</v>
      </c>
      <c r="C6952" s="17">
        <v>6</v>
      </c>
      <c r="D6952" s="17">
        <v>168</v>
      </c>
      <c r="E6952" s="17">
        <v>17</v>
      </c>
      <c r="F6952" s="17">
        <v>6</v>
      </c>
      <c r="G6952" s="50">
        <v>10.3</v>
      </c>
      <c r="H6952" s="32">
        <v>2.7698706105398871</v>
      </c>
      <c r="I6952" s="50">
        <v>8.6666666666666661</v>
      </c>
      <c r="J6952" s="13">
        <v>25.1</v>
      </c>
      <c r="K6952" s="13">
        <f t="shared" si="2172"/>
        <v>25.1</v>
      </c>
      <c r="L6952" s="13">
        <f t="shared" si="2173"/>
        <v>15.075000000000001</v>
      </c>
      <c r="M6952" s="13" t="e">
        <f ca="1">CalcTable[[#This Row],[IWC]]-AE6951</f>
        <v>#NAME?</v>
      </c>
      <c r="N6952" s="13" t="e">
        <f ca="1">IF(CalcTable[[#This Row],[Day of Year]]&lt;123,FCAP,AE6951)</f>
        <v>#NAME?</v>
      </c>
      <c r="O6952" s="17" t="e">
        <f ca="1">IF(IRR_DRIP,5,COUNTIF('IDET Wind Values'!C6936:G6936,"&lt;="&amp;IRR_MAXWIND))</f>
        <v>#NAME?</v>
      </c>
      <c r="P6952" s="13" t="e">
        <f ca="1">CalcTable[[#This Row],[ET_o]]*KL</f>
        <v>#NAME?</v>
      </c>
      <c r="Q6952" s="13" t="e">
        <f ca="1">IF(WILTPT&lt;=0,1,MAX(0,MIN(1,(CalcTable[[#This Row],[IWC]]-WILTPT)/(MAD-WILTPT))))</f>
        <v>#NAME?</v>
      </c>
      <c r="R6952" s="13" t="e">
        <f ca="1">CalcTable[[#This Row],[ETMult]]*CalcTable[[#This Row],[ETb]]</f>
        <v>#NAME?</v>
      </c>
      <c r="S6952" s="13" t="b">
        <f>INDEX(IRR_LIST,CalcTable[[#This Row],[Day of Week]]+1)</f>
        <v>0</v>
      </c>
      <c r="T6952" s="13">
        <f t="shared" ca="1" si="2174"/>
        <v>0</v>
      </c>
      <c r="U6952" s="13" t="b">
        <f ca="1">IF(CalcTable[[#This Row],[IrrPrecip]]&gt;=IC_MM,FALSE,TRUE)</f>
        <v>1</v>
      </c>
      <c r="V6952" s="13" t="b">
        <f t="shared" si="2175"/>
        <v>1</v>
      </c>
      <c r="W6952" s="13" t="e">
        <f ca="1">IF(AND(IRR_DRIP=FALSE,CalcTable[[#This Row],[IrrHours]]&lt;=0),FALSE,TRUE)</f>
        <v>#NAME?</v>
      </c>
      <c r="X6952" s="13" t="e">
        <f ca="1">AND(CalcTable[[#This Row],[IrrDay]],CalcTable[[#This Row],[IrrRain]],CalcTable[[#This Row],[IrrWarm]],CalcTable[[#This Row],[IrrWindy]])</f>
        <v>#NAME?</v>
      </c>
      <c r="Y6952" s="13" t="e">
        <f t="shared" ca="1" si="2176"/>
        <v>#NAME?</v>
      </c>
      <c r="Z6952" s="13" t="e">
        <f ca="1">CalcTable[[#This Row],[IrrHours]]/5</f>
        <v>#NAME?</v>
      </c>
      <c r="AA6952" s="13" t="e">
        <f ca="1">IF(CalcTable[[#This Row],[IrrFlag]]=FALSE,0,MAX(0,CalcTable[[#This Row],[VolRednWind]]*(FCAP*IRR_TARGET-CalcTable[[#This Row],[IWC]])))</f>
        <v>#NAME?</v>
      </c>
      <c r="AB6952" s="13" t="e">
        <f ca="1">CalcTable[[#This Row],[IWC]]+CalcTable[[#This Row],[Eff Precip]]+CalcTable[[#This Row],[IrrAmt]]-CalcTable[[#This Row],[AET]]</f>
        <v>#NAME?</v>
      </c>
      <c r="AC6952" s="13" t="e">
        <f ca="1">IF(CalcTable[[#This Row],[PWC]]&gt;FCAP,MIN(24*PERC,MIN(SAT,CalcTable[[#This Row],[PWC]])-FCAP),0)</f>
        <v>#NAME?</v>
      </c>
      <c r="AD6952" s="13" t="e">
        <f ca="1">IF(CalcTable[[#This Row],[PWC]]&gt;SAT,CalcTable[[#This Row],[PWC]]-SAT,0)</f>
        <v>#NAME?</v>
      </c>
      <c r="AE6952" s="13" t="e">
        <f ca="1">CalcTable[[#This Row],[PWC]]-CalcTable[[#This Row],[PercAmt]]-CalcTable[[#This Row],[Runoff]]</f>
        <v>#NAME?</v>
      </c>
      <c r="AF6952" s="13" t="e">
        <f ca="1">CalcTable[[#This Row],[IrrAmt]]/1000*CUR_IRR_AREA*10000/IRR_EFF</f>
        <v>#NAME?</v>
      </c>
      <c r="AG6952" s="147"/>
      <c r="AH6952" s="13"/>
      <c r="AI6952" s="50">
        <v>0</v>
      </c>
      <c r="AJ6952" s="50">
        <v>0</v>
      </c>
      <c r="AK6952" s="50">
        <v>0</v>
      </c>
      <c r="AL6952" s="50">
        <v>4.9157331494555976</v>
      </c>
      <c r="AM6952" s="50"/>
      <c r="AN6952" s="50"/>
      <c r="AO6952" s="50"/>
      <c r="AP6952" s="50"/>
      <c r="AQ6952" s="50"/>
      <c r="AR6952" s="50"/>
      <c r="AS6952" s="50"/>
      <c r="AT6952" s="50"/>
      <c r="AU6952" s="50"/>
      <c r="AV6952" s="50"/>
      <c r="AW6952" s="50"/>
      <c r="AX6952" s="50">
        <f t="shared" si="2187"/>
        <v>4.9157331494555976</v>
      </c>
      <c r="AY6952" s="50"/>
      <c r="AZ6952" s="50">
        <f t="shared" si="2177"/>
        <v>144.19483905069754</v>
      </c>
      <c r="BA6952" s="50">
        <f t="shared" si="2178"/>
        <v>222.01427599869305</v>
      </c>
      <c r="BB6952" s="50">
        <f t="shared" si="2179"/>
        <v>228.88069690586912</v>
      </c>
      <c r="BC6952" s="17">
        <f t="shared" si="2180"/>
        <v>20056</v>
      </c>
      <c r="BD6952" s="50">
        <f t="shared" si="2181"/>
        <v>4.9157331494555976</v>
      </c>
      <c r="BE6952" s="50">
        <f t="shared" si="2182"/>
        <v>144.19483905069754</v>
      </c>
      <c r="BF6952" s="50">
        <f t="shared" si="2188"/>
        <v>235.85685330634004</v>
      </c>
      <c r="BG6952" s="50"/>
      <c r="BH6952" s="17">
        <f t="shared" si="2183"/>
        <v>0</v>
      </c>
      <c r="BI6952" s="17">
        <f t="shared" si="2191"/>
        <v>6952</v>
      </c>
      <c r="BJ6952" s="17">
        <f t="shared" si="2189"/>
        <v>6952</v>
      </c>
      <c r="BK6952" s="150">
        <f t="shared" si="2190"/>
        <v>38520</v>
      </c>
      <c r="BL6952" s="50" t="e">
        <f t="shared" ca="1" si="2184"/>
        <v>#NAME?</v>
      </c>
      <c r="BM6952" s="50" t="e">
        <f t="shared" ca="1" si="2185"/>
        <v>#NAME?</v>
      </c>
      <c r="BN6952" s="50" t="e">
        <f t="shared" ca="1" si="2186"/>
        <v>#NAME?</v>
      </c>
    </row>
    <row r="6953" spans="1:66" x14ac:dyDescent="0.35">
      <c r="A6953" s="48">
        <v>38521</v>
      </c>
      <c r="B6953" s="17">
        <v>2005</v>
      </c>
      <c r="C6953" s="17">
        <v>6</v>
      </c>
      <c r="D6953" s="17">
        <v>169</v>
      </c>
      <c r="E6953" s="17">
        <v>18</v>
      </c>
      <c r="F6953" s="17">
        <v>7</v>
      </c>
      <c r="G6953" s="50">
        <v>6.9</v>
      </c>
      <c r="H6953" s="32">
        <v>3.1435303607985539</v>
      </c>
      <c r="I6953" s="50">
        <v>15.5</v>
      </c>
      <c r="J6953" s="13">
        <v>25.6</v>
      </c>
      <c r="K6953" s="13">
        <f t="shared" si="2172"/>
        <v>25.6</v>
      </c>
      <c r="L6953" s="13">
        <f t="shared" si="2173"/>
        <v>15.450000000000001</v>
      </c>
      <c r="M6953" s="13" t="e">
        <f ca="1">CalcTable[[#This Row],[IWC]]-AE6952</f>
        <v>#NAME?</v>
      </c>
      <c r="N6953" s="13" t="e">
        <f ca="1">IF(CalcTable[[#This Row],[Day of Year]]&lt;123,FCAP,AE6952)</f>
        <v>#NAME?</v>
      </c>
      <c r="O6953" s="17" t="e">
        <f ca="1">IF(IRR_DRIP,5,COUNTIF('IDET Wind Values'!C6937:G6937,"&lt;="&amp;IRR_MAXWIND))</f>
        <v>#NAME?</v>
      </c>
      <c r="P6953" s="13" t="e">
        <f ca="1">CalcTable[[#This Row],[ET_o]]*KL</f>
        <v>#NAME?</v>
      </c>
      <c r="Q6953" s="13" t="e">
        <f ca="1">IF(WILTPT&lt;=0,1,MAX(0,MIN(1,(CalcTable[[#This Row],[IWC]]-WILTPT)/(MAD-WILTPT))))</f>
        <v>#NAME?</v>
      </c>
      <c r="R6953" s="13" t="e">
        <f ca="1">CalcTable[[#This Row],[ETMult]]*CalcTable[[#This Row],[ETb]]</f>
        <v>#NAME?</v>
      </c>
      <c r="S6953" s="13" t="b">
        <f>INDEX(IRR_LIST,CalcTable[[#This Row],[Day of Week]]+1)</f>
        <v>0</v>
      </c>
      <c r="T6953" s="13">
        <f t="shared" ca="1" si="2174"/>
        <v>25.1</v>
      </c>
      <c r="U6953" s="13" t="b">
        <f ca="1">IF(CalcTable[[#This Row],[IrrPrecip]]&gt;=IC_MM,FALSE,TRUE)</f>
        <v>0</v>
      </c>
      <c r="V6953" s="13" t="b">
        <f t="shared" si="2175"/>
        <v>1</v>
      </c>
      <c r="W6953" s="13" t="e">
        <f ca="1">IF(AND(IRR_DRIP=FALSE,CalcTable[[#This Row],[IrrHours]]&lt;=0),FALSE,TRUE)</f>
        <v>#NAME?</v>
      </c>
      <c r="X6953" s="13" t="e">
        <f ca="1">AND(CalcTable[[#This Row],[IrrDay]],CalcTable[[#This Row],[IrrRain]],CalcTable[[#This Row],[IrrWarm]],CalcTable[[#This Row],[IrrWindy]])</f>
        <v>#NAME?</v>
      </c>
      <c r="Y6953" s="13" t="e">
        <f t="shared" ca="1" si="2176"/>
        <v>#NAME?</v>
      </c>
      <c r="Z6953" s="13" t="e">
        <f ca="1">CalcTable[[#This Row],[IrrHours]]/5</f>
        <v>#NAME?</v>
      </c>
      <c r="AA6953" s="13" t="e">
        <f ca="1">IF(CalcTable[[#This Row],[IrrFlag]]=FALSE,0,MAX(0,CalcTable[[#This Row],[VolRednWind]]*(FCAP*IRR_TARGET-CalcTable[[#This Row],[IWC]])))</f>
        <v>#NAME?</v>
      </c>
      <c r="AB6953" s="13" t="e">
        <f ca="1">CalcTable[[#This Row],[IWC]]+CalcTable[[#This Row],[Eff Precip]]+CalcTable[[#This Row],[IrrAmt]]-CalcTable[[#This Row],[AET]]</f>
        <v>#NAME?</v>
      </c>
      <c r="AC6953" s="13" t="e">
        <f ca="1">IF(CalcTable[[#This Row],[PWC]]&gt;FCAP,MIN(24*PERC,MIN(SAT,CalcTable[[#This Row],[PWC]])-FCAP),0)</f>
        <v>#NAME?</v>
      </c>
      <c r="AD6953" s="13" t="e">
        <f ca="1">IF(CalcTable[[#This Row],[PWC]]&gt;SAT,CalcTable[[#This Row],[PWC]]-SAT,0)</f>
        <v>#NAME?</v>
      </c>
      <c r="AE6953" s="13" t="e">
        <f ca="1">CalcTable[[#This Row],[PWC]]-CalcTable[[#This Row],[PercAmt]]-CalcTable[[#This Row],[Runoff]]</f>
        <v>#NAME?</v>
      </c>
      <c r="AF6953" s="13" t="e">
        <f ca="1">CalcTable[[#This Row],[IrrAmt]]/1000*CUR_IRR_AREA*10000/IRR_EFF</f>
        <v>#NAME?</v>
      </c>
      <c r="AG6953" s="147"/>
      <c r="AH6953" s="13"/>
      <c r="AI6953" s="50">
        <v>0</v>
      </c>
      <c r="AJ6953" s="50">
        <v>0</v>
      </c>
      <c r="AK6953" s="50">
        <v>0</v>
      </c>
      <c r="AL6953" s="50">
        <v>0</v>
      </c>
      <c r="AM6953" s="50"/>
      <c r="AN6953" s="50"/>
      <c r="AO6953" s="50"/>
      <c r="AP6953" s="50"/>
      <c r="AQ6953" s="50"/>
      <c r="AR6953" s="50"/>
      <c r="AS6953" s="50"/>
      <c r="AT6953" s="50"/>
      <c r="AU6953" s="50"/>
      <c r="AV6953" s="50"/>
      <c r="AW6953" s="50"/>
      <c r="AX6953" s="50">
        <f t="shared" si="2187"/>
        <v>0</v>
      </c>
      <c r="AY6953" s="50"/>
      <c r="AZ6953" s="50">
        <f t="shared" si="2177"/>
        <v>0</v>
      </c>
      <c r="BA6953" s="50">
        <f t="shared" si="2178"/>
        <v>0</v>
      </c>
      <c r="BB6953" s="50">
        <f t="shared" si="2179"/>
        <v>0</v>
      </c>
      <c r="BC6953" s="17">
        <f t="shared" si="2180"/>
        <v>20056</v>
      </c>
      <c r="BD6953" s="50">
        <f t="shared" si="2181"/>
        <v>0</v>
      </c>
      <c r="BE6953" s="50">
        <f t="shared" si="2182"/>
        <v>0</v>
      </c>
      <c r="BF6953" s="50">
        <f t="shared" si="2188"/>
        <v>0</v>
      </c>
      <c r="BG6953" s="50"/>
      <c r="BH6953" s="17">
        <f t="shared" si="2183"/>
        <v>0</v>
      </c>
      <c r="BI6953" s="17">
        <f t="shared" si="2191"/>
        <v>6953</v>
      </c>
      <c r="BJ6953" s="17">
        <f t="shared" si="2189"/>
        <v>6953</v>
      </c>
      <c r="BK6953" s="150">
        <f t="shared" si="2190"/>
        <v>38521</v>
      </c>
      <c r="BL6953" s="50" t="e">
        <f t="shared" ca="1" si="2184"/>
        <v>#NAME?</v>
      </c>
      <c r="BM6953" s="50" t="e">
        <f t="shared" ca="1" si="2185"/>
        <v>#NAME?</v>
      </c>
      <c r="BN6953" s="50" t="e">
        <f t="shared" ca="1" si="2186"/>
        <v>#NAME?</v>
      </c>
    </row>
    <row r="6954" spans="1:66" x14ac:dyDescent="0.35">
      <c r="A6954" s="48">
        <v>38522</v>
      </c>
      <c r="B6954" s="17">
        <v>2005</v>
      </c>
      <c r="C6954" s="17">
        <v>6</v>
      </c>
      <c r="D6954" s="17">
        <v>170</v>
      </c>
      <c r="E6954" s="17">
        <v>19</v>
      </c>
      <c r="F6954" s="17">
        <v>1</v>
      </c>
      <c r="G6954" s="50">
        <v>4.9000000000000004</v>
      </c>
      <c r="H6954" s="32">
        <v>4.6049882398868238</v>
      </c>
      <c r="I6954" s="50">
        <v>6</v>
      </c>
      <c r="J6954" s="13">
        <v>0</v>
      </c>
      <c r="K6954" s="13">
        <f t="shared" si="2172"/>
        <v>0</v>
      </c>
      <c r="L6954" s="13">
        <f t="shared" si="2173"/>
        <v>0</v>
      </c>
      <c r="M6954" s="13" t="e">
        <f ca="1">CalcTable[[#This Row],[IWC]]-AE6953</f>
        <v>#NAME?</v>
      </c>
      <c r="N6954" s="13" t="e">
        <f ca="1">IF(CalcTable[[#This Row],[Day of Year]]&lt;123,FCAP,AE6953)</f>
        <v>#NAME?</v>
      </c>
      <c r="O6954" s="17" t="e">
        <f ca="1">IF(IRR_DRIP,5,COUNTIF('IDET Wind Values'!C6938:G6938,"&lt;="&amp;IRR_MAXWIND))</f>
        <v>#NAME?</v>
      </c>
      <c r="P6954" s="13" t="e">
        <f ca="1">CalcTable[[#This Row],[ET_o]]*KL</f>
        <v>#NAME?</v>
      </c>
      <c r="Q6954" s="13" t="e">
        <f ca="1">IF(WILTPT&lt;=0,1,MAX(0,MIN(1,(CalcTable[[#This Row],[IWC]]-WILTPT)/(MAD-WILTPT))))</f>
        <v>#NAME?</v>
      </c>
      <c r="R6954" s="13" t="e">
        <f ca="1">CalcTable[[#This Row],[ETMult]]*CalcTable[[#This Row],[ETb]]</f>
        <v>#NAME?</v>
      </c>
      <c r="S6954" s="13" t="b">
        <f>INDEX(IRR_LIST,CalcTable[[#This Row],[Day of Week]]+1)</f>
        <v>1</v>
      </c>
      <c r="T6954" s="13">
        <f t="shared" ca="1" si="2174"/>
        <v>50.7</v>
      </c>
      <c r="U6954" s="13" t="b">
        <f ca="1">IF(CalcTable[[#This Row],[IrrPrecip]]&gt;=IC_MM,FALSE,TRUE)</f>
        <v>0</v>
      </c>
      <c r="V6954" s="13" t="b">
        <f t="shared" si="2175"/>
        <v>1</v>
      </c>
      <c r="W6954" s="13" t="e">
        <f ca="1">IF(AND(IRR_DRIP=FALSE,CalcTable[[#This Row],[IrrHours]]&lt;=0),FALSE,TRUE)</f>
        <v>#NAME?</v>
      </c>
      <c r="X6954" s="13" t="e">
        <f ca="1">AND(CalcTable[[#This Row],[IrrDay]],CalcTable[[#This Row],[IrrRain]],CalcTable[[#This Row],[IrrWarm]],CalcTable[[#This Row],[IrrWindy]])</f>
        <v>#NAME?</v>
      </c>
      <c r="Y6954" s="13" t="e">
        <f t="shared" ca="1" si="2176"/>
        <v>#NAME?</v>
      </c>
      <c r="Z6954" s="13" t="e">
        <f ca="1">CalcTable[[#This Row],[IrrHours]]/5</f>
        <v>#NAME?</v>
      </c>
      <c r="AA6954" s="13" t="e">
        <f ca="1">IF(CalcTable[[#This Row],[IrrFlag]]=FALSE,0,MAX(0,CalcTable[[#This Row],[VolRednWind]]*(FCAP*IRR_TARGET-CalcTable[[#This Row],[IWC]])))</f>
        <v>#NAME?</v>
      </c>
      <c r="AB6954" s="13" t="e">
        <f ca="1">CalcTable[[#This Row],[IWC]]+CalcTable[[#This Row],[Eff Precip]]+CalcTable[[#This Row],[IrrAmt]]-CalcTable[[#This Row],[AET]]</f>
        <v>#NAME?</v>
      </c>
      <c r="AC6954" s="13" t="e">
        <f ca="1">IF(CalcTable[[#This Row],[PWC]]&gt;FCAP,MIN(24*PERC,MIN(SAT,CalcTable[[#This Row],[PWC]])-FCAP),0)</f>
        <v>#NAME?</v>
      </c>
      <c r="AD6954" s="13" t="e">
        <f ca="1">IF(CalcTable[[#This Row],[PWC]]&gt;SAT,CalcTable[[#This Row],[PWC]]-SAT,0)</f>
        <v>#NAME?</v>
      </c>
      <c r="AE6954" s="13" t="e">
        <f ca="1">CalcTable[[#This Row],[PWC]]-CalcTable[[#This Row],[PercAmt]]-CalcTable[[#This Row],[Runoff]]</f>
        <v>#NAME?</v>
      </c>
      <c r="AF6954" s="13" t="e">
        <f ca="1">CalcTable[[#This Row],[IrrAmt]]/1000*CUR_IRR_AREA*10000/IRR_EFF</f>
        <v>#NAME?</v>
      </c>
      <c r="AG6954" s="147"/>
      <c r="AH6954" s="13"/>
      <c r="AI6954" s="50">
        <v>0</v>
      </c>
      <c r="AJ6954" s="50">
        <v>0</v>
      </c>
      <c r="AK6954" s="50">
        <v>0</v>
      </c>
      <c r="AL6954" s="50">
        <v>0</v>
      </c>
      <c r="AM6954" s="50"/>
      <c r="AN6954" s="50"/>
      <c r="AO6954" s="50"/>
      <c r="AP6954" s="50"/>
      <c r="AQ6954" s="50"/>
      <c r="AR6954" s="50"/>
      <c r="AS6954" s="50"/>
      <c r="AT6954" s="50"/>
      <c r="AU6954" s="50"/>
      <c r="AV6954" s="50"/>
      <c r="AW6954" s="50"/>
      <c r="AX6954" s="50">
        <f t="shared" si="2187"/>
        <v>0</v>
      </c>
      <c r="AY6954" s="50"/>
      <c r="AZ6954" s="50">
        <f t="shared" si="2177"/>
        <v>0</v>
      </c>
      <c r="BA6954" s="50">
        <f t="shared" si="2178"/>
        <v>0</v>
      </c>
      <c r="BB6954" s="50">
        <f t="shared" si="2179"/>
        <v>0</v>
      </c>
      <c r="BC6954" s="17">
        <f t="shared" si="2180"/>
        <v>20056</v>
      </c>
      <c r="BD6954" s="50">
        <f t="shared" si="2181"/>
        <v>0</v>
      </c>
      <c r="BE6954" s="50">
        <f t="shared" si="2182"/>
        <v>0</v>
      </c>
      <c r="BF6954" s="50">
        <f t="shared" si="2188"/>
        <v>0</v>
      </c>
      <c r="BG6954" s="50"/>
      <c r="BH6954" s="17">
        <f t="shared" si="2183"/>
        <v>0</v>
      </c>
      <c r="BI6954" s="17">
        <f t="shared" si="2191"/>
        <v>6954</v>
      </c>
      <c r="BJ6954" s="17">
        <f t="shared" si="2189"/>
        <v>6954</v>
      </c>
      <c r="BK6954" s="150">
        <f t="shared" si="2190"/>
        <v>38522</v>
      </c>
      <c r="BL6954" s="50" t="e">
        <f t="shared" ca="1" si="2184"/>
        <v>#NAME?</v>
      </c>
      <c r="BM6954" s="50" t="e">
        <f t="shared" ca="1" si="2185"/>
        <v>#NAME?</v>
      </c>
      <c r="BN6954" s="50" t="e">
        <f t="shared" ca="1" si="2186"/>
        <v>#NAME?</v>
      </c>
    </row>
    <row r="6955" spans="1:66" x14ac:dyDescent="0.35">
      <c r="A6955" s="48">
        <v>38523</v>
      </c>
      <c r="B6955" s="17">
        <v>2005</v>
      </c>
      <c r="C6955" s="17">
        <v>6</v>
      </c>
      <c r="D6955" s="17">
        <v>171</v>
      </c>
      <c r="E6955" s="17">
        <v>20</v>
      </c>
      <c r="F6955" s="17">
        <v>2</v>
      </c>
      <c r="G6955" s="50">
        <v>7.5</v>
      </c>
      <c r="H6955" s="32">
        <v>4.1855331854916091</v>
      </c>
      <c r="I6955" s="50">
        <v>6.833333333333333</v>
      </c>
      <c r="J6955" s="13">
        <v>0</v>
      </c>
      <c r="K6955" s="13">
        <f t="shared" si="2172"/>
        <v>0</v>
      </c>
      <c r="L6955" s="13">
        <f t="shared" si="2173"/>
        <v>0</v>
      </c>
      <c r="M6955" s="13" t="e">
        <f ca="1">CalcTable[[#This Row],[IWC]]-AE6954</f>
        <v>#NAME?</v>
      </c>
      <c r="N6955" s="13" t="e">
        <f ca="1">IF(CalcTable[[#This Row],[Day of Year]]&lt;123,FCAP,AE6954)</f>
        <v>#NAME?</v>
      </c>
      <c r="O6955" s="17" t="e">
        <f ca="1">IF(IRR_DRIP,5,COUNTIF('IDET Wind Values'!C6939:G6939,"&lt;="&amp;IRR_MAXWIND))</f>
        <v>#NAME?</v>
      </c>
      <c r="P6955" s="13" t="e">
        <f ca="1">CalcTable[[#This Row],[ET_o]]*KL</f>
        <v>#NAME?</v>
      </c>
      <c r="Q6955" s="13" t="e">
        <f ca="1">IF(WILTPT&lt;=0,1,MAX(0,MIN(1,(CalcTable[[#This Row],[IWC]]-WILTPT)/(MAD-WILTPT))))</f>
        <v>#NAME?</v>
      </c>
      <c r="R6955" s="13" t="e">
        <f ca="1">CalcTable[[#This Row],[ETMult]]*CalcTable[[#This Row],[ETb]]</f>
        <v>#NAME?</v>
      </c>
      <c r="S6955" s="13" t="b">
        <f>INDEX(IRR_LIST,CalcTable[[#This Row],[Day of Week]]+1)</f>
        <v>0</v>
      </c>
      <c r="T6955" s="13">
        <f t="shared" ca="1" si="2174"/>
        <v>25.6</v>
      </c>
      <c r="U6955" s="13" t="b">
        <f ca="1">IF(CalcTable[[#This Row],[IrrPrecip]]&gt;=IC_MM,FALSE,TRUE)</f>
        <v>0</v>
      </c>
      <c r="V6955" s="13" t="b">
        <f t="shared" si="2175"/>
        <v>1</v>
      </c>
      <c r="W6955" s="13" t="e">
        <f ca="1">IF(AND(IRR_DRIP=FALSE,CalcTable[[#This Row],[IrrHours]]&lt;=0),FALSE,TRUE)</f>
        <v>#NAME?</v>
      </c>
      <c r="X6955" s="13" t="e">
        <f ca="1">AND(CalcTable[[#This Row],[IrrDay]],CalcTable[[#This Row],[IrrRain]],CalcTable[[#This Row],[IrrWarm]],CalcTable[[#This Row],[IrrWindy]])</f>
        <v>#NAME?</v>
      </c>
      <c r="Y6955" s="13" t="e">
        <f t="shared" ca="1" si="2176"/>
        <v>#NAME?</v>
      </c>
      <c r="Z6955" s="13" t="e">
        <f ca="1">CalcTable[[#This Row],[IrrHours]]/5</f>
        <v>#NAME?</v>
      </c>
      <c r="AA6955" s="13" t="e">
        <f ca="1">IF(CalcTable[[#This Row],[IrrFlag]]=FALSE,0,MAX(0,CalcTable[[#This Row],[VolRednWind]]*(FCAP*IRR_TARGET-CalcTable[[#This Row],[IWC]])))</f>
        <v>#NAME?</v>
      </c>
      <c r="AB6955" s="13" t="e">
        <f ca="1">CalcTable[[#This Row],[IWC]]+CalcTable[[#This Row],[Eff Precip]]+CalcTable[[#This Row],[IrrAmt]]-CalcTable[[#This Row],[AET]]</f>
        <v>#NAME?</v>
      </c>
      <c r="AC6955" s="13" t="e">
        <f ca="1">IF(CalcTable[[#This Row],[PWC]]&gt;FCAP,MIN(24*PERC,MIN(SAT,CalcTable[[#This Row],[PWC]])-FCAP),0)</f>
        <v>#NAME?</v>
      </c>
      <c r="AD6955" s="13" t="e">
        <f ca="1">IF(CalcTable[[#This Row],[PWC]]&gt;SAT,CalcTable[[#This Row],[PWC]]-SAT,0)</f>
        <v>#NAME?</v>
      </c>
      <c r="AE6955" s="13" t="e">
        <f ca="1">CalcTable[[#This Row],[PWC]]-CalcTable[[#This Row],[PercAmt]]-CalcTable[[#This Row],[Runoff]]</f>
        <v>#NAME?</v>
      </c>
      <c r="AF6955" s="13" t="e">
        <f ca="1">CalcTable[[#This Row],[IrrAmt]]/1000*CUR_IRR_AREA*10000/IRR_EFF</f>
        <v>#NAME?</v>
      </c>
      <c r="AG6955" s="147"/>
      <c r="AH6955" s="13"/>
      <c r="AI6955" s="50">
        <v>0</v>
      </c>
      <c r="AJ6955" s="50">
        <v>0</v>
      </c>
      <c r="AK6955" s="50">
        <v>0</v>
      </c>
      <c r="AL6955" s="50">
        <v>0</v>
      </c>
      <c r="AM6955" s="50"/>
      <c r="AN6955" s="50"/>
      <c r="AO6955" s="50"/>
      <c r="AP6955" s="50"/>
      <c r="AQ6955" s="50"/>
      <c r="AR6955" s="50"/>
      <c r="AS6955" s="50"/>
      <c r="AT6955" s="50"/>
      <c r="AU6955" s="50"/>
      <c r="AV6955" s="50"/>
      <c r="AW6955" s="50"/>
      <c r="AX6955" s="50">
        <f t="shared" si="2187"/>
        <v>0</v>
      </c>
      <c r="AY6955" s="50"/>
      <c r="AZ6955" s="50">
        <f t="shared" si="2177"/>
        <v>0</v>
      </c>
      <c r="BA6955" s="50">
        <f t="shared" si="2178"/>
        <v>0</v>
      </c>
      <c r="BB6955" s="50">
        <f t="shared" si="2179"/>
        <v>0</v>
      </c>
      <c r="BC6955" s="17">
        <f t="shared" si="2180"/>
        <v>20056</v>
      </c>
      <c r="BD6955" s="50">
        <f t="shared" si="2181"/>
        <v>0</v>
      </c>
      <c r="BE6955" s="50">
        <f t="shared" si="2182"/>
        <v>0</v>
      </c>
      <c r="BF6955" s="50">
        <f t="shared" si="2188"/>
        <v>0</v>
      </c>
      <c r="BG6955" s="50"/>
      <c r="BH6955" s="17">
        <f t="shared" si="2183"/>
        <v>0</v>
      </c>
      <c r="BI6955" s="17">
        <f t="shared" si="2191"/>
        <v>6955</v>
      </c>
      <c r="BJ6955" s="17">
        <f t="shared" si="2189"/>
        <v>6955</v>
      </c>
      <c r="BK6955" s="150">
        <f t="shared" si="2190"/>
        <v>38523</v>
      </c>
      <c r="BL6955" s="50" t="e">
        <f t="shared" ca="1" si="2184"/>
        <v>#NAME?</v>
      </c>
      <c r="BM6955" s="50" t="e">
        <f t="shared" ca="1" si="2185"/>
        <v>#NAME?</v>
      </c>
      <c r="BN6955" s="50" t="e">
        <f t="shared" ca="1" si="2186"/>
        <v>#NAME?</v>
      </c>
    </row>
    <row r="6956" spans="1:66" x14ac:dyDescent="0.35">
      <c r="A6956" s="48">
        <v>38524</v>
      </c>
      <c r="B6956" s="17">
        <v>2005</v>
      </c>
      <c r="C6956" s="17">
        <v>6</v>
      </c>
      <c r="D6956" s="17">
        <v>172</v>
      </c>
      <c r="E6956" s="17">
        <v>21</v>
      </c>
      <c r="F6956" s="17">
        <v>3</v>
      </c>
      <c r="G6956" s="50">
        <v>11.4</v>
      </c>
      <c r="H6956" s="32">
        <v>5.392511769208256</v>
      </c>
      <c r="I6956" s="50">
        <v>5.166666666666667</v>
      </c>
      <c r="J6956" s="13">
        <v>0</v>
      </c>
      <c r="K6956" s="13">
        <f t="shared" si="2172"/>
        <v>0</v>
      </c>
      <c r="L6956" s="13">
        <f t="shared" si="2173"/>
        <v>0</v>
      </c>
      <c r="M6956" s="13" t="e">
        <f ca="1">CalcTable[[#This Row],[IWC]]-AE6955</f>
        <v>#NAME?</v>
      </c>
      <c r="N6956" s="13" t="e">
        <f ca="1">IF(CalcTable[[#This Row],[Day of Year]]&lt;123,FCAP,AE6955)</f>
        <v>#NAME?</v>
      </c>
      <c r="O6956" s="17" t="e">
        <f ca="1">IF(IRR_DRIP,5,COUNTIF('IDET Wind Values'!C6940:G6940,"&lt;="&amp;IRR_MAXWIND))</f>
        <v>#NAME?</v>
      </c>
      <c r="P6956" s="13" t="e">
        <f ca="1">CalcTable[[#This Row],[ET_o]]*KL</f>
        <v>#NAME?</v>
      </c>
      <c r="Q6956" s="13" t="e">
        <f ca="1">IF(WILTPT&lt;=0,1,MAX(0,MIN(1,(CalcTable[[#This Row],[IWC]]-WILTPT)/(MAD-WILTPT))))</f>
        <v>#NAME?</v>
      </c>
      <c r="R6956" s="13" t="e">
        <f ca="1">CalcTable[[#This Row],[ETMult]]*CalcTable[[#This Row],[ETb]]</f>
        <v>#NAME?</v>
      </c>
      <c r="S6956" s="13" t="b">
        <f>INDEX(IRR_LIST,CalcTable[[#This Row],[Day of Week]]+1)</f>
        <v>1</v>
      </c>
      <c r="T6956" s="13">
        <f t="shared" ca="1" si="2174"/>
        <v>0</v>
      </c>
      <c r="U6956" s="13" t="b">
        <f ca="1">IF(CalcTable[[#This Row],[IrrPrecip]]&gt;=IC_MM,FALSE,TRUE)</f>
        <v>1</v>
      </c>
      <c r="V6956" s="13" t="b">
        <f t="shared" si="2175"/>
        <v>1</v>
      </c>
      <c r="W6956" s="13" t="e">
        <f ca="1">IF(AND(IRR_DRIP=FALSE,CalcTable[[#This Row],[IrrHours]]&lt;=0),FALSE,TRUE)</f>
        <v>#NAME?</v>
      </c>
      <c r="X6956" s="13" t="e">
        <f ca="1">AND(CalcTable[[#This Row],[IrrDay]],CalcTable[[#This Row],[IrrRain]],CalcTable[[#This Row],[IrrWarm]],CalcTable[[#This Row],[IrrWindy]])</f>
        <v>#NAME?</v>
      </c>
      <c r="Y6956" s="13" t="e">
        <f t="shared" ca="1" si="2176"/>
        <v>#NAME?</v>
      </c>
      <c r="Z6956" s="13" t="e">
        <f ca="1">CalcTable[[#This Row],[IrrHours]]/5</f>
        <v>#NAME?</v>
      </c>
      <c r="AA6956" s="13" t="e">
        <f ca="1">IF(CalcTable[[#This Row],[IrrFlag]]=FALSE,0,MAX(0,CalcTable[[#This Row],[VolRednWind]]*(FCAP*IRR_TARGET-CalcTable[[#This Row],[IWC]])))</f>
        <v>#NAME?</v>
      </c>
      <c r="AB6956" s="13" t="e">
        <f ca="1">CalcTable[[#This Row],[IWC]]+CalcTable[[#This Row],[Eff Precip]]+CalcTable[[#This Row],[IrrAmt]]-CalcTable[[#This Row],[AET]]</f>
        <v>#NAME?</v>
      </c>
      <c r="AC6956" s="13" t="e">
        <f ca="1">IF(CalcTable[[#This Row],[PWC]]&gt;FCAP,MIN(24*PERC,MIN(SAT,CalcTable[[#This Row],[PWC]])-FCAP),0)</f>
        <v>#NAME?</v>
      </c>
      <c r="AD6956" s="13" t="e">
        <f ca="1">IF(CalcTable[[#This Row],[PWC]]&gt;SAT,CalcTable[[#This Row],[PWC]]-SAT,0)</f>
        <v>#NAME?</v>
      </c>
      <c r="AE6956" s="13" t="e">
        <f ca="1">CalcTable[[#This Row],[PWC]]-CalcTable[[#This Row],[PercAmt]]-CalcTable[[#This Row],[Runoff]]</f>
        <v>#NAME?</v>
      </c>
      <c r="AF6956" s="13" t="e">
        <f ca="1">CalcTable[[#This Row],[IrrAmt]]/1000*CUR_IRR_AREA*10000/IRR_EFF</f>
        <v>#NAME?</v>
      </c>
      <c r="AG6956" s="147"/>
      <c r="AH6956" s="13"/>
      <c r="AI6956" s="50">
        <v>3.824545999105962</v>
      </c>
      <c r="AJ6956" s="50">
        <v>5.1877459991059629</v>
      </c>
      <c r="AK6956" s="50">
        <v>0</v>
      </c>
      <c r="AL6956" s="50">
        <v>0</v>
      </c>
      <c r="AM6956" s="50"/>
      <c r="AN6956" s="50"/>
      <c r="AO6956" s="50"/>
      <c r="AP6956" s="50"/>
      <c r="AQ6956" s="50"/>
      <c r="AR6956" s="50"/>
      <c r="AS6956" s="50"/>
      <c r="AT6956" s="50"/>
      <c r="AU6956" s="50"/>
      <c r="AV6956" s="50"/>
      <c r="AW6956" s="50"/>
      <c r="AX6956" s="50">
        <f t="shared" si="2187"/>
        <v>9.0122919982119249</v>
      </c>
      <c r="AY6956" s="50"/>
      <c r="AZ6956" s="50">
        <f t="shared" si="2177"/>
        <v>208.26722396066239</v>
      </c>
      <c r="BA6956" s="50">
        <f t="shared" si="2178"/>
        <v>337.38781300614778</v>
      </c>
      <c r="BB6956" s="50">
        <f t="shared" si="2179"/>
        <v>349.16334482650217</v>
      </c>
      <c r="BC6956" s="17">
        <f t="shared" si="2180"/>
        <v>20056</v>
      </c>
      <c r="BD6956" s="50">
        <f t="shared" si="2181"/>
        <v>9.0122919982119249</v>
      </c>
      <c r="BE6956" s="50">
        <f t="shared" si="2182"/>
        <v>208.26722396066239</v>
      </c>
      <c r="BF6956" s="50">
        <f t="shared" si="2188"/>
        <v>340.65887804027471</v>
      </c>
      <c r="BG6956" s="50"/>
      <c r="BH6956" s="17">
        <f t="shared" si="2183"/>
        <v>0</v>
      </c>
      <c r="BI6956" s="17">
        <f t="shared" si="2191"/>
        <v>6956</v>
      </c>
      <c r="BJ6956" s="17">
        <f t="shared" si="2189"/>
        <v>6956</v>
      </c>
      <c r="BK6956" s="150">
        <f t="shared" si="2190"/>
        <v>38524</v>
      </c>
      <c r="BL6956" s="50" t="e">
        <f t="shared" ca="1" si="2184"/>
        <v>#NAME?</v>
      </c>
      <c r="BM6956" s="50" t="e">
        <f t="shared" ca="1" si="2185"/>
        <v>#NAME?</v>
      </c>
      <c r="BN6956" s="50" t="e">
        <f t="shared" ca="1" si="2186"/>
        <v>#NAME?</v>
      </c>
    </row>
    <row r="6957" spans="1:66" x14ac:dyDescent="0.35">
      <c r="A6957" s="48">
        <v>38525</v>
      </c>
      <c r="B6957" s="17">
        <v>2005</v>
      </c>
      <c r="C6957" s="17">
        <v>6</v>
      </c>
      <c r="D6957" s="17">
        <v>173</v>
      </c>
      <c r="E6957" s="17">
        <v>22</v>
      </c>
      <c r="F6957" s="17">
        <v>4</v>
      </c>
      <c r="G6957" s="50">
        <v>11.5</v>
      </c>
      <c r="H6957" s="32">
        <v>6.248314506799141</v>
      </c>
      <c r="I6957" s="50">
        <v>13.333333333333334</v>
      </c>
      <c r="J6957" s="13">
        <v>0</v>
      </c>
      <c r="K6957" s="13">
        <f t="shared" si="2172"/>
        <v>0</v>
      </c>
      <c r="L6957" s="13">
        <f t="shared" si="2173"/>
        <v>0</v>
      </c>
      <c r="M6957" s="13" t="e">
        <f ca="1">CalcTable[[#This Row],[IWC]]-AE6956</f>
        <v>#NAME?</v>
      </c>
      <c r="N6957" s="13" t="e">
        <f ca="1">IF(CalcTable[[#This Row],[Day of Year]]&lt;123,FCAP,AE6956)</f>
        <v>#NAME?</v>
      </c>
      <c r="O6957" s="17" t="e">
        <f ca="1">IF(IRR_DRIP,5,COUNTIF('IDET Wind Values'!C6941:G6941,"&lt;="&amp;IRR_MAXWIND))</f>
        <v>#NAME?</v>
      </c>
      <c r="P6957" s="13" t="e">
        <f ca="1">CalcTable[[#This Row],[ET_o]]*KL</f>
        <v>#NAME?</v>
      </c>
      <c r="Q6957" s="13" t="e">
        <f ca="1">IF(WILTPT&lt;=0,1,MAX(0,MIN(1,(CalcTable[[#This Row],[IWC]]-WILTPT)/(MAD-WILTPT))))</f>
        <v>#NAME?</v>
      </c>
      <c r="R6957" s="13" t="e">
        <f ca="1">CalcTable[[#This Row],[ETMult]]*CalcTable[[#This Row],[ETb]]</f>
        <v>#NAME?</v>
      </c>
      <c r="S6957" s="13" t="b">
        <f>INDEX(IRR_LIST,CalcTable[[#This Row],[Day of Week]]+1)</f>
        <v>0</v>
      </c>
      <c r="T6957" s="13">
        <f t="shared" ca="1" si="2174"/>
        <v>0</v>
      </c>
      <c r="U6957" s="13" t="b">
        <f ca="1">IF(CalcTable[[#This Row],[IrrPrecip]]&gt;=IC_MM,FALSE,TRUE)</f>
        <v>1</v>
      </c>
      <c r="V6957" s="13" t="b">
        <f t="shared" si="2175"/>
        <v>1</v>
      </c>
      <c r="W6957" s="13" t="e">
        <f ca="1">IF(AND(IRR_DRIP=FALSE,CalcTable[[#This Row],[IrrHours]]&lt;=0),FALSE,TRUE)</f>
        <v>#NAME?</v>
      </c>
      <c r="X6957" s="13" t="e">
        <f ca="1">AND(CalcTable[[#This Row],[IrrDay]],CalcTable[[#This Row],[IrrRain]],CalcTable[[#This Row],[IrrWarm]],CalcTable[[#This Row],[IrrWindy]])</f>
        <v>#NAME?</v>
      </c>
      <c r="Y6957" s="13" t="e">
        <f t="shared" ca="1" si="2176"/>
        <v>#NAME?</v>
      </c>
      <c r="Z6957" s="13" t="e">
        <f ca="1">CalcTable[[#This Row],[IrrHours]]/5</f>
        <v>#NAME?</v>
      </c>
      <c r="AA6957" s="13" t="e">
        <f ca="1">IF(CalcTable[[#This Row],[IrrFlag]]=FALSE,0,MAX(0,CalcTable[[#This Row],[VolRednWind]]*(FCAP*IRR_TARGET-CalcTable[[#This Row],[IWC]])))</f>
        <v>#NAME?</v>
      </c>
      <c r="AB6957" s="13" t="e">
        <f ca="1">CalcTable[[#This Row],[IWC]]+CalcTable[[#This Row],[Eff Precip]]+CalcTable[[#This Row],[IrrAmt]]-CalcTable[[#This Row],[AET]]</f>
        <v>#NAME?</v>
      </c>
      <c r="AC6957" s="13" t="e">
        <f ca="1">IF(CalcTable[[#This Row],[PWC]]&gt;FCAP,MIN(24*PERC,MIN(SAT,CalcTable[[#This Row],[PWC]])-FCAP),0)</f>
        <v>#NAME?</v>
      </c>
      <c r="AD6957" s="13" t="e">
        <f ca="1">IF(CalcTable[[#This Row],[PWC]]&gt;SAT,CalcTable[[#This Row],[PWC]]-SAT,0)</f>
        <v>#NAME?</v>
      </c>
      <c r="AE6957" s="13" t="e">
        <f ca="1">CalcTable[[#This Row],[PWC]]-CalcTable[[#This Row],[PercAmt]]-CalcTable[[#This Row],[Runoff]]</f>
        <v>#NAME?</v>
      </c>
      <c r="AF6957" s="13" t="e">
        <f ca="1">CalcTable[[#This Row],[IrrAmt]]/1000*CUR_IRR_AREA*10000/IRR_EFF</f>
        <v>#NAME?</v>
      </c>
      <c r="AG6957" s="147"/>
      <c r="AH6957" s="13"/>
      <c r="AI6957" s="50">
        <v>0</v>
      </c>
      <c r="AJ6957" s="50">
        <v>0</v>
      </c>
      <c r="AK6957" s="50">
        <v>0</v>
      </c>
      <c r="AL6957" s="50">
        <v>7.5479247250849291</v>
      </c>
      <c r="AM6957" s="50"/>
      <c r="AN6957" s="50"/>
      <c r="AO6957" s="50"/>
      <c r="AP6957" s="50"/>
      <c r="AQ6957" s="50"/>
      <c r="AR6957" s="50"/>
      <c r="AS6957" s="50"/>
      <c r="AT6957" s="50"/>
      <c r="AU6957" s="50"/>
      <c r="AV6957" s="50"/>
      <c r="AW6957" s="50"/>
      <c r="AX6957" s="50">
        <f t="shared" si="2187"/>
        <v>7.5479247250849291</v>
      </c>
      <c r="AY6957" s="50"/>
      <c r="AZ6957" s="50">
        <f t="shared" si="2177"/>
        <v>221.4057919358246</v>
      </c>
      <c r="BA6957" s="50">
        <f t="shared" si="2178"/>
        <v>340.89463202817439</v>
      </c>
      <c r="BB6957" s="50">
        <f t="shared" si="2179"/>
        <v>351.4377649774994</v>
      </c>
      <c r="BC6957" s="17">
        <f t="shared" si="2180"/>
        <v>20056</v>
      </c>
      <c r="BD6957" s="50">
        <f t="shared" si="2181"/>
        <v>7.5479247250849291</v>
      </c>
      <c r="BE6957" s="50">
        <f t="shared" si="2182"/>
        <v>221.4057919358246</v>
      </c>
      <c r="BF6957" s="50">
        <f t="shared" si="2188"/>
        <v>362.14939267987074</v>
      </c>
      <c r="BG6957" s="50"/>
      <c r="BH6957" s="17">
        <f t="shared" si="2183"/>
        <v>0</v>
      </c>
      <c r="BI6957" s="17">
        <f t="shared" si="2191"/>
        <v>6957</v>
      </c>
      <c r="BJ6957" s="17">
        <f t="shared" si="2189"/>
        <v>6957</v>
      </c>
      <c r="BK6957" s="150">
        <f t="shared" si="2190"/>
        <v>38525</v>
      </c>
      <c r="BL6957" s="50" t="e">
        <f t="shared" ca="1" si="2184"/>
        <v>#NAME?</v>
      </c>
      <c r="BM6957" s="50" t="e">
        <f t="shared" ca="1" si="2185"/>
        <v>#NAME?</v>
      </c>
      <c r="BN6957" s="50" t="e">
        <f t="shared" ca="1" si="2186"/>
        <v>#NAME?</v>
      </c>
    </row>
    <row r="6958" spans="1:66" x14ac:dyDescent="0.35">
      <c r="A6958" s="48">
        <v>38526</v>
      </c>
      <c r="B6958" s="17">
        <v>2005</v>
      </c>
      <c r="C6958" s="17">
        <v>6</v>
      </c>
      <c r="D6958" s="17">
        <v>174</v>
      </c>
      <c r="E6958" s="17">
        <v>23</v>
      </c>
      <c r="F6958" s="17">
        <v>5</v>
      </c>
      <c r="G6958" s="50">
        <v>5.9</v>
      </c>
      <c r="H6958" s="32">
        <v>4.2446693299466434</v>
      </c>
      <c r="I6958" s="50">
        <v>21.5</v>
      </c>
      <c r="J6958" s="13">
        <v>1.2</v>
      </c>
      <c r="K6958" s="13">
        <f t="shared" si="2172"/>
        <v>1.2</v>
      </c>
      <c r="L6958" s="13">
        <f t="shared" si="2173"/>
        <v>0</v>
      </c>
      <c r="M6958" s="13" t="e">
        <f ca="1">CalcTable[[#This Row],[IWC]]-AE6957</f>
        <v>#NAME?</v>
      </c>
      <c r="N6958" s="13" t="e">
        <f ca="1">IF(CalcTable[[#This Row],[Day of Year]]&lt;123,FCAP,AE6957)</f>
        <v>#NAME?</v>
      </c>
      <c r="O6958" s="17" t="e">
        <f ca="1">IF(IRR_DRIP,5,COUNTIF('IDET Wind Values'!C6942:G6942,"&lt;="&amp;IRR_MAXWIND))</f>
        <v>#NAME?</v>
      </c>
      <c r="P6958" s="13" t="e">
        <f ca="1">CalcTable[[#This Row],[ET_o]]*KL</f>
        <v>#NAME?</v>
      </c>
      <c r="Q6958" s="13" t="e">
        <f ca="1">IF(WILTPT&lt;=0,1,MAX(0,MIN(1,(CalcTable[[#This Row],[IWC]]-WILTPT)/(MAD-WILTPT))))</f>
        <v>#NAME?</v>
      </c>
      <c r="R6958" s="13" t="e">
        <f ca="1">CalcTable[[#This Row],[ETMult]]*CalcTable[[#This Row],[ETb]]</f>
        <v>#NAME?</v>
      </c>
      <c r="S6958" s="13" t="b">
        <f>INDEX(IRR_LIST,CalcTable[[#This Row],[Day of Week]]+1)</f>
        <v>1</v>
      </c>
      <c r="T6958" s="13">
        <f t="shared" ca="1" si="2174"/>
        <v>0</v>
      </c>
      <c r="U6958" s="13" t="b">
        <f ca="1">IF(CalcTable[[#This Row],[IrrPrecip]]&gt;=IC_MM,FALSE,TRUE)</f>
        <v>1</v>
      </c>
      <c r="V6958" s="13" t="b">
        <f t="shared" si="2175"/>
        <v>1</v>
      </c>
      <c r="W6958" s="13" t="e">
        <f ca="1">IF(AND(IRR_DRIP=FALSE,CalcTable[[#This Row],[IrrHours]]&lt;=0),FALSE,TRUE)</f>
        <v>#NAME?</v>
      </c>
      <c r="X6958" s="13" t="e">
        <f ca="1">AND(CalcTable[[#This Row],[IrrDay]],CalcTable[[#This Row],[IrrRain]],CalcTable[[#This Row],[IrrWarm]],CalcTable[[#This Row],[IrrWindy]])</f>
        <v>#NAME?</v>
      </c>
      <c r="Y6958" s="13" t="e">
        <f t="shared" ca="1" si="2176"/>
        <v>#NAME?</v>
      </c>
      <c r="Z6958" s="13" t="e">
        <f ca="1">CalcTable[[#This Row],[IrrHours]]/5</f>
        <v>#NAME?</v>
      </c>
      <c r="AA6958" s="13" t="e">
        <f ca="1">IF(CalcTable[[#This Row],[IrrFlag]]=FALSE,0,MAX(0,CalcTable[[#This Row],[VolRednWind]]*(FCAP*IRR_TARGET-CalcTable[[#This Row],[IWC]])))</f>
        <v>#NAME?</v>
      </c>
      <c r="AB6958" s="13" t="e">
        <f ca="1">CalcTable[[#This Row],[IWC]]+CalcTable[[#This Row],[Eff Precip]]+CalcTable[[#This Row],[IrrAmt]]-CalcTable[[#This Row],[AET]]</f>
        <v>#NAME?</v>
      </c>
      <c r="AC6958" s="13" t="e">
        <f ca="1">IF(CalcTable[[#This Row],[PWC]]&gt;FCAP,MIN(24*PERC,MIN(SAT,CalcTable[[#This Row],[PWC]])-FCAP),0)</f>
        <v>#NAME?</v>
      </c>
      <c r="AD6958" s="13" t="e">
        <f ca="1">IF(CalcTable[[#This Row],[PWC]]&gt;SAT,CalcTable[[#This Row],[PWC]]-SAT,0)</f>
        <v>#NAME?</v>
      </c>
      <c r="AE6958" s="13" t="e">
        <f ca="1">CalcTable[[#This Row],[PWC]]-CalcTable[[#This Row],[PercAmt]]-CalcTable[[#This Row],[Runoff]]</f>
        <v>#NAME?</v>
      </c>
      <c r="AF6958" s="13" t="e">
        <f ca="1">CalcTable[[#This Row],[IrrAmt]]/1000*CUR_IRR_AREA*10000/IRR_EFF</f>
        <v>#NAME?</v>
      </c>
      <c r="AG6958" s="147"/>
      <c r="AH6958" s="13"/>
      <c r="AI6958" s="50">
        <v>11.1083179134913</v>
      </c>
      <c r="AJ6958" s="50">
        <v>12.744157913491296</v>
      </c>
      <c r="AK6958" s="50">
        <v>0</v>
      </c>
      <c r="AL6958" s="50">
        <v>0</v>
      </c>
      <c r="AM6958" s="50"/>
      <c r="AN6958" s="50"/>
      <c r="AO6958" s="50"/>
      <c r="AP6958" s="50"/>
      <c r="AQ6958" s="50"/>
      <c r="AR6958" s="50"/>
      <c r="AS6958" s="50"/>
      <c r="AT6958" s="50"/>
      <c r="AU6958" s="50"/>
      <c r="AV6958" s="50"/>
      <c r="AW6958" s="50"/>
      <c r="AX6958" s="50">
        <f t="shared" si="2187"/>
        <v>23.852475826982598</v>
      </c>
      <c r="AY6958" s="50"/>
      <c r="AZ6958" s="50">
        <f t="shared" si="2177"/>
        <v>536.7506281936171</v>
      </c>
      <c r="BA6958" s="50">
        <f t="shared" si="2178"/>
        <v>867.50563985808094</v>
      </c>
      <c r="BB6958" s="50">
        <f t="shared" si="2179"/>
        <v>897.62964574433477</v>
      </c>
      <c r="BC6958" s="17">
        <f t="shared" si="2180"/>
        <v>20056</v>
      </c>
      <c r="BD6958" s="50">
        <f t="shared" si="2181"/>
        <v>23.852475826982598</v>
      </c>
      <c r="BE6958" s="50">
        <f t="shared" si="2182"/>
        <v>536.7506281936171</v>
      </c>
      <c r="BF6958" s="50">
        <f t="shared" si="2188"/>
        <v>877.95315705742939</v>
      </c>
      <c r="BG6958" s="50"/>
      <c r="BH6958" s="17">
        <f t="shared" si="2183"/>
        <v>0</v>
      </c>
      <c r="BI6958" s="17">
        <f t="shared" si="2191"/>
        <v>6958</v>
      </c>
      <c r="BJ6958" s="17">
        <f t="shared" si="2189"/>
        <v>6958</v>
      </c>
      <c r="BK6958" s="150">
        <f t="shared" si="2190"/>
        <v>38526</v>
      </c>
      <c r="BL6958" s="50" t="e">
        <f t="shared" ca="1" si="2184"/>
        <v>#NAME?</v>
      </c>
      <c r="BM6958" s="50" t="e">
        <f t="shared" ca="1" si="2185"/>
        <v>#NAME?</v>
      </c>
      <c r="BN6958" s="50" t="e">
        <f t="shared" ca="1" si="2186"/>
        <v>#NAME?</v>
      </c>
    </row>
    <row r="6959" spans="1:66" x14ac:dyDescent="0.35">
      <c r="A6959" s="48">
        <v>38527</v>
      </c>
      <c r="B6959" s="17">
        <v>2005</v>
      </c>
      <c r="C6959" s="17">
        <v>6</v>
      </c>
      <c r="D6959" s="17">
        <v>175</v>
      </c>
      <c r="E6959" s="17">
        <v>24</v>
      </c>
      <c r="F6959" s="17">
        <v>6</v>
      </c>
      <c r="G6959" s="50">
        <v>4.9000000000000004</v>
      </c>
      <c r="H6959" s="32">
        <v>3.8139945243436841</v>
      </c>
      <c r="I6959" s="50">
        <v>7.833333333333333</v>
      </c>
      <c r="J6959" s="13">
        <v>0</v>
      </c>
      <c r="K6959" s="13">
        <f t="shared" si="2172"/>
        <v>0</v>
      </c>
      <c r="L6959" s="13">
        <f t="shared" si="2173"/>
        <v>0</v>
      </c>
      <c r="M6959" s="13" t="e">
        <f ca="1">CalcTable[[#This Row],[IWC]]-AE6958</f>
        <v>#NAME?</v>
      </c>
      <c r="N6959" s="13" t="e">
        <f ca="1">IF(CalcTable[[#This Row],[Day of Year]]&lt;123,FCAP,AE6958)</f>
        <v>#NAME?</v>
      </c>
      <c r="O6959" s="17" t="e">
        <f ca="1">IF(IRR_DRIP,5,COUNTIF('IDET Wind Values'!C6943:G6943,"&lt;="&amp;IRR_MAXWIND))</f>
        <v>#NAME?</v>
      </c>
      <c r="P6959" s="13" t="e">
        <f ca="1">CalcTable[[#This Row],[ET_o]]*KL</f>
        <v>#NAME?</v>
      </c>
      <c r="Q6959" s="13" t="e">
        <f ca="1">IF(WILTPT&lt;=0,1,MAX(0,MIN(1,(CalcTable[[#This Row],[IWC]]-WILTPT)/(MAD-WILTPT))))</f>
        <v>#NAME?</v>
      </c>
      <c r="R6959" s="13" t="e">
        <f ca="1">CalcTable[[#This Row],[ETMult]]*CalcTable[[#This Row],[ETb]]</f>
        <v>#NAME?</v>
      </c>
      <c r="S6959" s="13" t="b">
        <f>INDEX(IRR_LIST,CalcTable[[#This Row],[Day of Week]]+1)</f>
        <v>0</v>
      </c>
      <c r="T6959" s="13">
        <f t="shared" ca="1" si="2174"/>
        <v>1.2</v>
      </c>
      <c r="U6959" s="13" t="b">
        <f ca="1">IF(CalcTable[[#This Row],[IrrPrecip]]&gt;=IC_MM,FALSE,TRUE)</f>
        <v>1</v>
      </c>
      <c r="V6959" s="13" t="b">
        <f t="shared" si="2175"/>
        <v>1</v>
      </c>
      <c r="W6959" s="13" t="e">
        <f ca="1">IF(AND(IRR_DRIP=FALSE,CalcTable[[#This Row],[IrrHours]]&lt;=0),FALSE,TRUE)</f>
        <v>#NAME?</v>
      </c>
      <c r="X6959" s="13" t="e">
        <f ca="1">AND(CalcTable[[#This Row],[IrrDay]],CalcTable[[#This Row],[IrrRain]],CalcTable[[#This Row],[IrrWarm]],CalcTable[[#This Row],[IrrWindy]])</f>
        <v>#NAME?</v>
      </c>
      <c r="Y6959" s="13" t="e">
        <f t="shared" ca="1" si="2176"/>
        <v>#NAME?</v>
      </c>
      <c r="Z6959" s="13" t="e">
        <f ca="1">CalcTable[[#This Row],[IrrHours]]/5</f>
        <v>#NAME?</v>
      </c>
      <c r="AA6959" s="13" t="e">
        <f ca="1">IF(CalcTable[[#This Row],[IrrFlag]]=FALSE,0,MAX(0,CalcTable[[#This Row],[VolRednWind]]*(FCAP*IRR_TARGET-CalcTable[[#This Row],[IWC]])))</f>
        <v>#NAME?</v>
      </c>
      <c r="AB6959" s="13" t="e">
        <f ca="1">CalcTable[[#This Row],[IWC]]+CalcTable[[#This Row],[Eff Precip]]+CalcTable[[#This Row],[IrrAmt]]-CalcTable[[#This Row],[AET]]</f>
        <v>#NAME?</v>
      </c>
      <c r="AC6959" s="13" t="e">
        <f ca="1">IF(CalcTable[[#This Row],[PWC]]&gt;FCAP,MIN(24*PERC,MIN(SAT,CalcTable[[#This Row],[PWC]])-FCAP),0)</f>
        <v>#NAME?</v>
      </c>
      <c r="AD6959" s="13" t="e">
        <f ca="1">IF(CalcTable[[#This Row],[PWC]]&gt;SAT,CalcTable[[#This Row],[PWC]]-SAT,0)</f>
        <v>#NAME?</v>
      </c>
      <c r="AE6959" s="13" t="e">
        <f ca="1">CalcTable[[#This Row],[PWC]]-CalcTable[[#This Row],[PercAmt]]-CalcTable[[#This Row],[Runoff]]</f>
        <v>#NAME?</v>
      </c>
      <c r="AF6959" s="13" t="e">
        <f ca="1">CalcTable[[#This Row],[IrrAmt]]/1000*CUR_IRR_AREA*10000/IRR_EFF</f>
        <v>#NAME?</v>
      </c>
      <c r="AG6959" s="147"/>
      <c r="AH6959" s="13"/>
      <c r="AI6959" s="50">
        <v>0</v>
      </c>
      <c r="AJ6959" s="50">
        <v>0</v>
      </c>
      <c r="AK6959" s="50">
        <v>0</v>
      </c>
      <c r="AL6959" s="50">
        <v>5.6050060761615086</v>
      </c>
      <c r="AM6959" s="50"/>
      <c r="AN6959" s="50"/>
      <c r="AO6959" s="50"/>
      <c r="AP6959" s="50"/>
      <c r="AQ6959" s="50"/>
      <c r="AR6959" s="50"/>
      <c r="AS6959" s="50"/>
      <c r="AT6959" s="50"/>
      <c r="AU6959" s="50"/>
      <c r="AV6959" s="50"/>
      <c r="AW6959" s="50"/>
      <c r="AX6959" s="50">
        <f t="shared" si="2187"/>
        <v>5.6050060761615086</v>
      </c>
      <c r="AY6959" s="50"/>
      <c r="AZ6959" s="50">
        <f t="shared" si="2177"/>
        <v>164.41351156740427</v>
      </c>
      <c r="BA6959" s="50">
        <f t="shared" si="2178"/>
        <v>253.14461304822564</v>
      </c>
      <c r="BB6959" s="50">
        <f t="shared" si="2179"/>
        <v>260.9738278847687</v>
      </c>
      <c r="BC6959" s="17">
        <f t="shared" si="2180"/>
        <v>20056</v>
      </c>
      <c r="BD6959" s="50">
        <f t="shared" si="2181"/>
        <v>5.6050060761615086</v>
      </c>
      <c r="BE6959" s="50">
        <f t="shared" si="2182"/>
        <v>164.41351156740427</v>
      </c>
      <c r="BF6959" s="50">
        <f t="shared" si="2188"/>
        <v>268.9281650760019</v>
      </c>
      <c r="BG6959" s="50"/>
      <c r="BH6959" s="17">
        <f t="shared" si="2183"/>
        <v>0</v>
      </c>
      <c r="BI6959" s="17">
        <f t="shared" si="2191"/>
        <v>6959</v>
      </c>
      <c r="BJ6959" s="17">
        <f t="shared" si="2189"/>
        <v>6959</v>
      </c>
      <c r="BK6959" s="150">
        <f t="shared" si="2190"/>
        <v>38527</v>
      </c>
      <c r="BL6959" s="50" t="e">
        <f t="shared" ca="1" si="2184"/>
        <v>#NAME?</v>
      </c>
      <c r="BM6959" s="50" t="e">
        <f t="shared" ca="1" si="2185"/>
        <v>#NAME?</v>
      </c>
      <c r="BN6959" s="50" t="e">
        <f t="shared" ca="1" si="2186"/>
        <v>#NAME?</v>
      </c>
    </row>
    <row r="6960" spans="1:66" x14ac:dyDescent="0.35">
      <c r="A6960" s="48">
        <v>38528</v>
      </c>
      <c r="B6960" s="17">
        <v>2005</v>
      </c>
      <c r="C6960" s="17">
        <v>6</v>
      </c>
      <c r="D6960" s="17">
        <v>176</v>
      </c>
      <c r="E6960" s="17">
        <v>25</v>
      </c>
      <c r="F6960" s="17">
        <v>7</v>
      </c>
      <c r="G6960" s="50">
        <v>7</v>
      </c>
      <c r="H6960" s="32">
        <v>3.1120134687438021</v>
      </c>
      <c r="I6960" s="50">
        <v>6</v>
      </c>
      <c r="J6960" s="13">
        <v>0.2</v>
      </c>
      <c r="K6960" s="13">
        <f t="shared" si="2172"/>
        <v>0.2</v>
      </c>
      <c r="L6960" s="13">
        <f t="shared" si="2173"/>
        <v>0</v>
      </c>
      <c r="M6960" s="13" t="e">
        <f ca="1">CalcTable[[#This Row],[IWC]]-AE6959</f>
        <v>#NAME?</v>
      </c>
      <c r="N6960" s="13" t="e">
        <f ca="1">IF(CalcTable[[#This Row],[Day of Year]]&lt;123,FCAP,AE6959)</f>
        <v>#NAME?</v>
      </c>
      <c r="O6960" s="17" t="e">
        <f ca="1">IF(IRR_DRIP,5,COUNTIF('IDET Wind Values'!C6944:G6944,"&lt;="&amp;IRR_MAXWIND))</f>
        <v>#NAME?</v>
      </c>
      <c r="P6960" s="13" t="e">
        <f ca="1">CalcTable[[#This Row],[ET_o]]*KL</f>
        <v>#NAME?</v>
      </c>
      <c r="Q6960" s="13" t="e">
        <f ca="1">IF(WILTPT&lt;=0,1,MAX(0,MIN(1,(CalcTable[[#This Row],[IWC]]-WILTPT)/(MAD-WILTPT))))</f>
        <v>#NAME?</v>
      </c>
      <c r="R6960" s="13" t="e">
        <f ca="1">CalcTable[[#This Row],[ETMult]]*CalcTable[[#This Row],[ETb]]</f>
        <v>#NAME?</v>
      </c>
      <c r="S6960" s="13" t="b">
        <f>INDEX(IRR_LIST,CalcTable[[#This Row],[Day of Week]]+1)</f>
        <v>0</v>
      </c>
      <c r="T6960" s="13">
        <f t="shared" ca="1" si="2174"/>
        <v>1.2</v>
      </c>
      <c r="U6960" s="13" t="b">
        <f ca="1">IF(CalcTable[[#This Row],[IrrPrecip]]&gt;=IC_MM,FALSE,TRUE)</f>
        <v>1</v>
      </c>
      <c r="V6960" s="13" t="b">
        <f t="shared" si="2175"/>
        <v>1</v>
      </c>
      <c r="W6960" s="13" t="e">
        <f ca="1">IF(AND(IRR_DRIP=FALSE,CalcTable[[#This Row],[IrrHours]]&lt;=0),FALSE,TRUE)</f>
        <v>#NAME?</v>
      </c>
      <c r="X6960" s="13" t="e">
        <f ca="1">AND(CalcTable[[#This Row],[IrrDay]],CalcTable[[#This Row],[IrrRain]],CalcTable[[#This Row],[IrrWarm]],CalcTable[[#This Row],[IrrWindy]])</f>
        <v>#NAME?</v>
      </c>
      <c r="Y6960" s="13" t="e">
        <f t="shared" ca="1" si="2176"/>
        <v>#NAME?</v>
      </c>
      <c r="Z6960" s="13" t="e">
        <f ca="1">CalcTable[[#This Row],[IrrHours]]/5</f>
        <v>#NAME?</v>
      </c>
      <c r="AA6960" s="13" t="e">
        <f ca="1">IF(CalcTable[[#This Row],[IrrFlag]]=FALSE,0,MAX(0,CalcTable[[#This Row],[VolRednWind]]*(FCAP*IRR_TARGET-CalcTable[[#This Row],[IWC]])))</f>
        <v>#NAME?</v>
      </c>
      <c r="AB6960" s="13" t="e">
        <f ca="1">CalcTable[[#This Row],[IWC]]+CalcTable[[#This Row],[Eff Precip]]+CalcTable[[#This Row],[IrrAmt]]-CalcTable[[#This Row],[AET]]</f>
        <v>#NAME?</v>
      </c>
      <c r="AC6960" s="13" t="e">
        <f ca="1">IF(CalcTable[[#This Row],[PWC]]&gt;FCAP,MIN(24*PERC,MIN(SAT,CalcTable[[#This Row],[PWC]])-FCAP),0)</f>
        <v>#NAME?</v>
      </c>
      <c r="AD6960" s="13" t="e">
        <f ca="1">IF(CalcTable[[#This Row],[PWC]]&gt;SAT,CalcTable[[#This Row],[PWC]]-SAT,0)</f>
        <v>#NAME?</v>
      </c>
      <c r="AE6960" s="13" t="e">
        <f ca="1">CalcTable[[#This Row],[PWC]]-CalcTable[[#This Row],[PercAmt]]-CalcTable[[#This Row],[Runoff]]</f>
        <v>#NAME?</v>
      </c>
      <c r="AF6960" s="13" t="e">
        <f ca="1">CalcTable[[#This Row],[IrrAmt]]/1000*CUR_IRR_AREA*10000/IRR_EFF</f>
        <v>#NAME?</v>
      </c>
      <c r="AG6960" s="147"/>
      <c r="AH6960" s="13"/>
      <c r="AI6960" s="50">
        <v>0</v>
      </c>
      <c r="AJ6960" s="50">
        <v>0</v>
      </c>
      <c r="AK6960" s="50">
        <v>0</v>
      </c>
      <c r="AL6960" s="50">
        <v>0</v>
      </c>
      <c r="AM6960" s="50"/>
      <c r="AN6960" s="50"/>
      <c r="AO6960" s="50"/>
      <c r="AP6960" s="50"/>
      <c r="AQ6960" s="50"/>
      <c r="AR6960" s="50"/>
      <c r="AS6960" s="50"/>
      <c r="AT6960" s="50"/>
      <c r="AU6960" s="50"/>
      <c r="AV6960" s="50"/>
      <c r="AW6960" s="50"/>
      <c r="AX6960" s="50">
        <f t="shared" si="2187"/>
        <v>0</v>
      </c>
      <c r="AY6960" s="50"/>
      <c r="AZ6960" s="50">
        <f t="shared" si="2177"/>
        <v>0</v>
      </c>
      <c r="BA6960" s="50">
        <f t="shared" si="2178"/>
        <v>0</v>
      </c>
      <c r="BB6960" s="50">
        <f t="shared" si="2179"/>
        <v>0</v>
      </c>
      <c r="BC6960" s="17">
        <f t="shared" si="2180"/>
        <v>20056</v>
      </c>
      <c r="BD6960" s="50">
        <f t="shared" si="2181"/>
        <v>0</v>
      </c>
      <c r="BE6960" s="50">
        <f t="shared" si="2182"/>
        <v>0</v>
      </c>
      <c r="BF6960" s="50">
        <f t="shared" si="2188"/>
        <v>0</v>
      </c>
      <c r="BG6960" s="50"/>
      <c r="BH6960" s="17">
        <f t="shared" si="2183"/>
        <v>0</v>
      </c>
      <c r="BI6960" s="17">
        <f t="shared" si="2191"/>
        <v>6960</v>
      </c>
      <c r="BJ6960" s="17">
        <f t="shared" si="2189"/>
        <v>6960</v>
      </c>
      <c r="BK6960" s="150">
        <f t="shared" si="2190"/>
        <v>38528</v>
      </c>
      <c r="BL6960" s="50" t="e">
        <f t="shared" ca="1" si="2184"/>
        <v>#NAME?</v>
      </c>
      <c r="BM6960" s="50" t="e">
        <f t="shared" ca="1" si="2185"/>
        <v>#NAME?</v>
      </c>
      <c r="BN6960" s="50" t="e">
        <f t="shared" ca="1" si="2186"/>
        <v>#NAME?</v>
      </c>
    </row>
    <row r="6961" spans="1:66" x14ac:dyDescent="0.35">
      <c r="A6961" s="48">
        <v>38529</v>
      </c>
      <c r="B6961" s="17">
        <v>2005</v>
      </c>
      <c r="C6961" s="17">
        <v>6</v>
      </c>
      <c r="D6961" s="17">
        <v>177</v>
      </c>
      <c r="E6961" s="17">
        <v>26</v>
      </c>
      <c r="F6961" s="17">
        <v>1</v>
      </c>
      <c r="G6961" s="50">
        <v>8.8000000000000007</v>
      </c>
      <c r="H6961" s="32">
        <v>3.4014650112073115</v>
      </c>
      <c r="I6961" s="50">
        <v>19.833333333333332</v>
      </c>
      <c r="J6961" s="13">
        <v>0</v>
      </c>
      <c r="K6961" s="13">
        <f t="shared" si="2172"/>
        <v>0</v>
      </c>
      <c r="L6961" s="13">
        <f t="shared" si="2173"/>
        <v>0</v>
      </c>
      <c r="M6961" s="13" t="e">
        <f ca="1">CalcTable[[#This Row],[IWC]]-AE6960</f>
        <v>#NAME?</v>
      </c>
      <c r="N6961" s="13" t="e">
        <f ca="1">IF(CalcTable[[#This Row],[Day of Year]]&lt;123,FCAP,AE6960)</f>
        <v>#NAME?</v>
      </c>
      <c r="O6961" s="17" t="e">
        <f ca="1">IF(IRR_DRIP,5,COUNTIF('IDET Wind Values'!C6945:G6945,"&lt;="&amp;IRR_MAXWIND))</f>
        <v>#NAME?</v>
      </c>
      <c r="P6961" s="13" t="e">
        <f ca="1">CalcTable[[#This Row],[ET_o]]*KL</f>
        <v>#NAME?</v>
      </c>
      <c r="Q6961" s="13" t="e">
        <f ca="1">IF(WILTPT&lt;=0,1,MAX(0,MIN(1,(CalcTable[[#This Row],[IWC]]-WILTPT)/(MAD-WILTPT))))</f>
        <v>#NAME?</v>
      </c>
      <c r="R6961" s="13" t="e">
        <f ca="1">CalcTable[[#This Row],[ETMult]]*CalcTable[[#This Row],[ETb]]</f>
        <v>#NAME?</v>
      </c>
      <c r="S6961" s="13" t="b">
        <f>INDEX(IRR_LIST,CalcTable[[#This Row],[Day of Week]]+1)</f>
        <v>1</v>
      </c>
      <c r="T6961" s="13">
        <f t="shared" ca="1" si="2174"/>
        <v>0.2</v>
      </c>
      <c r="U6961" s="13" t="b">
        <f ca="1">IF(CalcTable[[#This Row],[IrrPrecip]]&gt;=IC_MM,FALSE,TRUE)</f>
        <v>1</v>
      </c>
      <c r="V6961" s="13" t="b">
        <f t="shared" si="2175"/>
        <v>1</v>
      </c>
      <c r="W6961" s="13" t="e">
        <f ca="1">IF(AND(IRR_DRIP=FALSE,CalcTable[[#This Row],[IrrHours]]&lt;=0),FALSE,TRUE)</f>
        <v>#NAME?</v>
      </c>
      <c r="X6961" s="13" t="e">
        <f ca="1">AND(CalcTable[[#This Row],[IrrDay]],CalcTable[[#This Row],[IrrRain]],CalcTable[[#This Row],[IrrWarm]],CalcTable[[#This Row],[IrrWindy]])</f>
        <v>#NAME?</v>
      </c>
      <c r="Y6961" s="13" t="e">
        <f t="shared" ca="1" si="2176"/>
        <v>#NAME?</v>
      </c>
      <c r="Z6961" s="13" t="e">
        <f ca="1">CalcTable[[#This Row],[IrrHours]]/5</f>
        <v>#NAME?</v>
      </c>
      <c r="AA6961" s="13" t="e">
        <f ca="1">IF(CalcTable[[#This Row],[IrrFlag]]=FALSE,0,MAX(0,CalcTable[[#This Row],[VolRednWind]]*(FCAP*IRR_TARGET-CalcTable[[#This Row],[IWC]])))</f>
        <v>#NAME?</v>
      </c>
      <c r="AB6961" s="13" t="e">
        <f ca="1">CalcTable[[#This Row],[IWC]]+CalcTable[[#This Row],[Eff Precip]]+CalcTable[[#This Row],[IrrAmt]]-CalcTable[[#This Row],[AET]]</f>
        <v>#NAME?</v>
      </c>
      <c r="AC6961" s="13" t="e">
        <f ca="1">IF(CalcTable[[#This Row],[PWC]]&gt;FCAP,MIN(24*PERC,MIN(SAT,CalcTable[[#This Row],[PWC]])-FCAP),0)</f>
        <v>#NAME?</v>
      </c>
      <c r="AD6961" s="13" t="e">
        <f ca="1">IF(CalcTable[[#This Row],[PWC]]&gt;SAT,CalcTable[[#This Row],[PWC]]-SAT,0)</f>
        <v>#NAME?</v>
      </c>
      <c r="AE6961" s="13" t="e">
        <f ca="1">CalcTable[[#This Row],[PWC]]-CalcTable[[#This Row],[PercAmt]]-CalcTable[[#This Row],[Runoff]]</f>
        <v>#NAME?</v>
      </c>
      <c r="AF6961" s="13" t="e">
        <f ca="1">CalcTable[[#This Row],[IrrAmt]]/1000*CUR_IRR_AREA*10000/IRR_EFF</f>
        <v>#NAME?</v>
      </c>
      <c r="AG6961" s="147"/>
      <c r="AH6961" s="13"/>
      <c r="AI6961" s="50">
        <v>7.2526772419222567</v>
      </c>
      <c r="AJ6961" s="50">
        <v>9.3313644761289876</v>
      </c>
      <c r="AK6961" s="50">
        <v>0</v>
      </c>
      <c r="AL6961" s="50">
        <v>0</v>
      </c>
      <c r="AM6961" s="50"/>
      <c r="AN6961" s="50"/>
      <c r="AO6961" s="50"/>
      <c r="AP6961" s="50"/>
      <c r="AQ6961" s="50"/>
      <c r="AR6961" s="50"/>
      <c r="AS6961" s="50"/>
      <c r="AT6961" s="50"/>
      <c r="AU6961" s="50"/>
      <c r="AV6961" s="50"/>
      <c r="AW6961" s="50"/>
      <c r="AX6961" s="50">
        <f t="shared" si="2187"/>
        <v>16.584041718051246</v>
      </c>
      <c r="AY6961" s="50"/>
      <c r="AZ6961" s="50">
        <f t="shared" si="2177"/>
        <v>380.09262418131004</v>
      </c>
      <c r="BA6961" s="50">
        <f t="shared" si="2178"/>
        <v>615.30110050013741</v>
      </c>
      <c r="BB6961" s="50">
        <f t="shared" si="2179"/>
        <v>636.74287411357113</v>
      </c>
      <c r="BC6961" s="17">
        <f t="shared" si="2180"/>
        <v>20056</v>
      </c>
      <c r="BD6961" s="50">
        <f t="shared" si="2181"/>
        <v>16.584041718051246</v>
      </c>
      <c r="BE6961" s="50">
        <f t="shared" si="2182"/>
        <v>380.09262418131004</v>
      </c>
      <c r="BF6961" s="50">
        <f t="shared" si="2188"/>
        <v>621.71053343201754</v>
      </c>
      <c r="BG6961" s="50"/>
      <c r="BH6961" s="17">
        <f t="shared" si="2183"/>
        <v>0</v>
      </c>
      <c r="BI6961" s="17">
        <f t="shared" si="2191"/>
        <v>6961</v>
      </c>
      <c r="BJ6961" s="17">
        <f t="shared" si="2189"/>
        <v>6961</v>
      </c>
      <c r="BK6961" s="150">
        <f t="shared" si="2190"/>
        <v>38529</v>
      </c>
      <c r="BL6961" s="50" t="e">
        <f t="shared" ca="1" si="2184"/>
        <v>#NAME?</v>
      </c>
      <c r="BM6961" s="50" t="e">
        <f t="shared" ca="1" si="2185"/>
        <v>#NAME?</v>
      </c>
      <c r="BN6961" s="50" t="e">
        <f t="shared" ca="1" si="2186"/>
        <v>#NAME?</v>
      </c>
    </row>
    <row r="6962" spans="1:66" x14ac:dyDescent="0.35">
      <c r="A6962" s="48">
        <v>38530</v>
      </c>
      <c r="B6962" s="17">
        <v>2005</v>
      </c>
      <c r="C6962" s="17">
        <v>6</v>
      </c>
      <c r="D6962" s="17">
        <v>178</v>
      </c>
      <c r="E6962" s="17">
        <v>27</v>
      </c>
      <c r="F6962" s="17">
        <v>2</v>
      </c>
      <c r="G6962" s="50">
        <v>9.6999999999999993</v>
      </c>
      <c r="H6962" s="32">
        <v>3.0919542832976323</v>
      </c>
      <c r="I6962" s="50">
        <v>7.833333333333333</v>
      </c>
      <c r="J6962" s="13">
        <v>1.2</v>
      </c>
      <c r="K6962" s="13">
        <f t="shared" si="2172"/>
        <v>1.2</v>
      </c>
      <c r="L6962" s="13">
        <f t="shared" si="2173"/>
        <v>0</v>
      </c>
      <c r="M6962" s="13" t="e">
        <f ca="1">CalcTable[[#This Row],[IWC]]-AE6961</f>
        <v>#NAME?</v>
      </c>
      <c r="N6962" s="13" t="e">
        <f ca="1">IF(CalcTable[[#This Row],[Day of Year]]&lt;123,FCAP,AE6961)</f>
        <v>#NAME?</v>
      </c>
      <c r="O6962" s="17" t="e">
        <f ca="1">IF(IRR_DRIP,5,COUNTIF('IDET Wind Values'!C6946:G6946,"&lt;="&amp;IRR_MAXWIND))</f>
        <v>#NAME?</v>
      </c>
      <c r="P6962" s="13" t="e">
        <f ca="1">CalcTable[[#This Row],[ET_o]]*KL</f>
        <v>#NAME?</v>
      </c>
      <c r="Q6962" s="13" t="e">
        <f ca="1">IF(WILTPT&lt;=0,1,MAX(0,MIN(1,(CalcTable[[#This Row],[IWC]]-WILTPT)/(MAD-WILTPT))))</f>
        <v>#NAME?</v>
      </c>
      <c r="R6962" s="13" t="e">
        <f ca="1">CalcTable[[#This Row],[ETMult]]*CalcTable[[#This Row],[ETb]]</f>
        <v>#NAME?</v>
      </c>
      <c r="S6962" s="13" t="b">
        <f>INDEX(IRR_LIST,CalcTable[[#This Row],[Day of Week]]+1)</f>
        <v>0</v>
      </c>
      <c r="T6962" s="13">
        <f t="shared" ca="1" si="2174"/>
        <v>0.2</v>
      </c>
      <c r="U6962" s="13" t="b">
        <f ca="1">IF(CalcTable[[#This Row],[IrrPrecip]]&gt;=IC_MM,FALSE,TRUE)</f>
        <v>1</v>
      </c>
      <c r="V6962" s="13" t="b">
        <f t="shared" si="2175"/>
        <v>1</v>
      </c>
      <c r="W6962" s="13" t="e">
        <f ca="1">IF(AND(IRR_DRIP=FALSE,CalcTable[[#This Row],[IrrHours]]&lt;=0),FALSE,TRUE)</f>
        <v>#NAME?</v>
      </c>
      <c r="X6962" s="13" t="e">
        <f ca="1">AND(CalcTable[[#This Row],[IrrDay]],CalcTable[[#This Row],[IrrRain]],CalcTable[[#This Row],[IrrWarm]],CalcTable[[#This Row],[IrrWindy]])</f>
        <v>#NAME?</v>
      </c>
      <c r="Y6962" s="13" t="e">
        <f t="shared" ca="1" si="2176"/>
        <v>#NAME?</v>
      </c>
      <c r="Z6962" s="13" t="e">
        <f ca="1">CalcTable[[#This Row],[IrrHours]]/5</f>
        <v>#NAME?</v>
      </c>
      <c r="AA6962" s="13" t="e">
        <f ca="1">IF(CalcTable[[#This Row],[IrrFlag]]=FALSE,0,MAX(0,CalcTable[[#This Row],[VolRednWind]]*(FCAP*IRR_TARGET-CalcTable[[#This Row],[IWC]])))</f>
        <v>#NAME?</v>
      </c>
      <c r="AB6962" s="13" t="e">
        <f ca="1">CalcTable[[#This Row],[IWC]]+CalcTable[[#This Row],[Eff Precip]]+CalcTable[[#This Row],[IrrAmt]]-CalcTable[[#This Row],[AET]]</f>
        <v>#NAME?</v>
      </c>
      <c r="AC6962" s="13" t="e">
        <f ca="1">IF(CalcTable[[#This Row],[PWC]]&gt;FCAP,MIN(24*PERC,MIN(SAT,CalcTable[[#This Row],[PWC]])-FCAP),0)</f>
        <v>#NAME?</v>
      </c>
      <c r="AD6962" s="13" t="e">
        <f ca="1">IF(CalcTable[[#This Row],[PWC]]&gt;SAT,CalcTable[[#This Row],[PWC]]-SAT,0)</f>
        <v>#NAME?</v>
      </c>
      <c r="AE6962" s="13" t="e">
        <f ca="1">CalcTable[[#This Row],[PWC]]-CalcTable[[#This Row],[PercAmt]]-CalcTable[[#This Row],[Runoff]]</f>
        <v>#NAME?</v>
      </c>
      <c r="AF6962" s="13" t="e">
        <f ca="1">CalcTable[[#This Row],[IrrAmt]]/1000*CUR_IRR_AREA*10000/IRR_EFF</f>
        <v>#NAME?</v>
      </c>
      <c r="AG6962" s="147"/>
      <c r="AH6962" s="13"/>
      <c r="AI6962" s="50">
        <v>0</v>
      </c>
      <c r="AJ6962" s="50">
        <v>0</v>
      </c>
      <c r="AK6962" s="50">
        <v>0</v>
      </c>
      <c r="AL6962" s="50">
        <v>5.8624131639731125</v>
      </c>
      <c r="AM6962" s="50"/>
      <c r="AN6962" s="50"/>
      <c r="AO6962" s="50"/>
      <c r="AP6962" s="50"/>
      <c r="AQ6962" s="50"/>
      <c r="AR6962" s="50"/>
      <c r="AS6962" s="50"/>
      <c r="AT6962" s="50"/>
      <c r="AU6962" s="50"/>
      <c r="AV6962" s="50"/>
      <c r="AW6962" s="50"/>
      <c r="AX6962" s="50">
        <f t="shared" si="2187"/>
        <v>5.8624131639731125</v>
      </c>
      <c r="AY6962" s="50"/>
      <c r="AZ6962" s="50">
        <f t="shared" si="2177"/>
        <v>171.96411947654465</v>
      </c>
      <c r="BA6962" s="50">
        <f t="shared" si="2178"/>
        <v>264.77015220991797</v>
      </c>
      <c r="BB6962" s="50">
        <f t="shared" si="2179"/>
        <v>272.95891980403917</v>
      </c>
      <c r="BC6962" s="17">
        <f t="shared" si="2180"/>
        <v>20056</v>
      </c>
      <c r="BD6962" s="50">
        <f t="shared" si="2181"/>
        <v>5.8624131639731125</v>
      </c>
      <c r="BE6962" s="50">
        <f t="shared" si="2182"/>
        <v>171.96411947654465</v>
      </c>
      <c r="BF6962" s="50">
        <f t="shared" si="2188"/>
        <v>281.27855593412187</v>
      </c>
      <c r="BG6962" s="50"/>
      <c r="BH6962" s="17">
        <f t="shared" si="2183"/>
        <v>0</v>
      </c>
      <c r="BI6962" s="17">
        <f t="shared" si="2191"/>
        <v>6962</v>
      </c>
      <c r="BJ6962" s="17">
        <f t="shared" si="2189"/>
        <v>6962</v>
      </c>
      <c r="BK6962" s="150">
        <f t="shared" si="2190"/>
        <v>38530</v>
      </c>
      <c r="BL6962" s="50" t="e">
        <f t="shared" ca="1" si="2184"/>
        <v>#NAME?</v>
      </c>
      <c r="BM6962" s="50" t="e">
        <f t="shared" ca="1" si="2185"/>
        <v>#NAME?</v>
      </c>
      <c r="BN6962" s="50" t="e">
        <f t="shared" ca="1" si="2186"/>
        <v>#NAME?</v>
      </c>
    </row>
    <row r="6963" spans="1:66" x14ac:dyDescent="0.35">
      <c r="A6963" s="48">
        <v>38531</v>
      </c>
      <c r="B6963" s="17">
        <v>2005</v>
      </c>
      <c r="C6963" s="17">
        <v>6</v>
      </c>
      <c r="D6963" s="17">
        <v>179</v>
      </c>
      <c r="E6963" s="17">
        <v>28</v>
      </c>
      <c r="F6963" s="17">
        <v>3</v>
      </c>
      <c r="G6963" s="50">
        <v>10</v>
      </c>
      <c r="H6963" s="32">
        <v>2.2311525856902445</v>
      </c>
      <c r="I6963" s="50">
        <v>16</v>
      </c>
      <c r="J6963" s="13">
        <v>27.4</v>
      </c>
      <c r="K6963" s="13">
        <f t="shared" si="2172"/>
        <v>27.4</v>
      </c>
      <c r="L6963" s="13">
        <f t="shared" si="2173"/>
        <v>16.799999999999997</v>
      </c>
      <c r="M6963" s="13" t="e">
        <f ca="1">CalcTable[[#This Row],[IWC]]-AE6962</f>
        <v>#NAME?</v>
      </c>
      <c r="N6963" s="13" t="e">
        <f ca="1">IF(CalcTable[[#This Row],[Day of Year]]&lt;123,FCAP,AE6962)</f>
        <v>#NAME?</v>
      </c>
      <c r="O6963" s="17" t="e">
        <f ca="1">IF(IRR_DRIP,5,COUNTIF('IDET Wind Values'!C6947:G6947,"&lt;="&amp;IRR_MAXWIND))</f>
        <v>#NAME?</v>
      </c>
      <c r="P6963" s="13" t="e">
        <f ca="1">CalcTable[[#This Row],[ET_o]]*KL</f>
        <v>#NAME?</v>
      </c>
      <c r="Q6963" s="13" t="e">
        <f ca="1">IF(WILTPT&lt;=0,1,MAX(0,MIN(1,(CalcTable[[#This Row],[IWC]]-WILTPT)/(MAD-WILTPT))))</f>
        <v>#NAME?</v>
      </c>
      <c r="R6963" s="13" t="e">
        <f ca="1">CalcTable[[#This Row],[ETMult]]*CalcTable[[#This Row],[ETb]]</f>
        <v>#NAME?</v>
      </c>
      <c r="S6963" s="13" t="b">
        <f>INDEX(IRR_LIST,CalcTable[[#This Row],[Day of Week]]+1)</f>
        <v>1</v>
      </c>
      <c r="T6963" s="13">
        <f t="shared" ca="1" si="2174"/>
        <v>1.2</v>
      </c>
      <c r="U6963" s="13" t="b">
        <f ca="1">IF(CalcTable[[#This Row],[IrrPrecip]]&gt;=IC_MM,FALSE,TRUE)</f>
        <v>1</v>
      </c>
      <c r="V6963" s="13" t="b">
        <f t="shared" si="2175"/>
        <v>1</v>
      </c>
      <c r="W6963" s="13" t="e">
        <f ca="1">IF(AND(IRR_DRIP=FALSE,CalcTable[[#This Row],[IrrHours]]&lt;=0),FALSE,TRUE)</f>
        <v>#NAME?</v>
      </c>
      <c r="X6963" s="13" t="e">
        <f ca="1">AND(CalcTable[[#This Row],[IrrDay]],CalcTable[[#This Row],[IrrRain]],CalcTable[[#This Row],[IrrWarm]],CalcTable[[#This Row],[IrrWindy]])</f>
        <v>#NAME?</v>
      </c>
      <c r="Y6963" s="13" t="e">
        <f t="shared" ca="1" si="2176"/>
        <v>#NAME?</v>
      </c>
      <c r="Z6963" s="13" t="e">
        <f ca="1">CalcTable[[#This Row],[IrrHours]]/5</f>
        <v>#NAME?</v>
      </c>
      <c r="AA6963" s="13" t="e">
        <f ca="1">IF(CalcTable[[#This Row],[IrrFlag]]=FALSE,0,MAX(0,CalcTable[[#This Row],[VolRednWind]]*(FCAP*IRR_TARGET-CalcTable[[#This Row],[IWC]])))</f>
        <v>#NAME?</v>
      </c>
      <c r="AB6963" s="13" t="e">
        <f ca="1">CalcTable[[#This Row],[IWC]]+CalcTable[[#This Row],[Eff Precip]]+CalcTable[[#This Row],[IrrAmt]]-CalcTable[[#This Row],[AET]]</f>
        <v>#NAME?</v>
      </c>
      <c r="AC6963" s="13" t="e">
        <f ca="1">IF(CalcTable[[#This Row],[PWC]]&gt;FCAP,MIN(24*PERC,MIN(SAT,CalcTable[[#This Row],[PWC]])-FCAP),0)</f>
        <v>#NAME?</v>
      </c>
      <c r="AD6963" s="13" t="e">
        <f ca="1">IF(CalcTable[[#This Row],[PWC]]&gt;SAT,CalcTable[[#This Row],[PWC]]-SAT,0)</f>
        <v>#NAME?</v>
      </c>
      <c r="AE6963" s="13" t="e">
        <f ca="1">CalcTable[[#This Row],[PWC]]-CalcTable[[#This Row],[PercAmt]]-CalcTable[[#This Row],[Runoff]]</f>
        <v>#NAME?</v>
      </c>
      <c r="AF6963" s="13" t="e">
        <f ca="1">CalcTable[[#This Row],[IrrAmt]]/1000*CUR_IRR_AREA*10000/IRR_EFF</f>
        <v>#NAME?</v>
      </c>
      <c r="AG6963" s="147"/>
      <c r="AH6963" s="13"/>
      <c r="AI6963" s="50">
        <v>0</v>
      </c>
      <c r="AJ6963" s="50">
        <v>0</v>
      </c>
      <c r="AK6963" s="50">
        <v>0</v>
      </c>
      <c r="AL6963" s="50">
        <v>0</v>
      </c>
      <c r="AM6963" s="50"/>
      <c r="AN6963" s="50"/>
      <c r="AO6963" s="50"/>
      <c r="AP6963" s="50"/>
      <c r="AQ6963" s="50"/>
      <c r="AR6963" s="50"/>
      <c r="AS6963" s="50"/>
      <c r="AT6963" s="50"/>
      <c r="AU6963" s="50"/>
      <c r="AV6963" s="50"/>
      <c r="AW6963" s="50"/>
      <c r="AX6963" s="50">
        <f t="shared" si="2187"/>
        <v>0</v>
      </c>
      <c r="AY6963" s="50"/>
      <c r="AZ6963" s="50">
        <f t="shared" si="2177"/>
        <v>0</v>
      </c>
      <c r="BA6963" s="50">
        <f t="shared" si="2178"/>
        <v>0</v>
      </c>
      <c r="BB6963" s="50">
        <f t="shared" si="2179"/>
        <v>0</v>
      </c>
      <c r="BC6963" s="17">
        <f t="shared" si="2180"/>
        <v>20056</v>
      </c>
      <c r="BD6963" s="50">
        <f t="shared" si="2181"/>
        <v>0</v>
      </c>
      <c r="BE6963" s="50">
        <f t="shared" si="2182"/>
        <v>0</v>
      </c>
      <c r="BF6963" s="50">
        <f t="shared" si="2188"/>
        <v>0</v>
      </c>
      <c r="BG6963" s="50"/>
      <c r="BH6963" s="17">
        <f t="shared" si="2183"/>
        <v>0</v>
      </c>
      <c r="BI6963" s="17">
        <f t="shared" si="2191"/>
        <v>6963</v>
      </c>
      <c r="BJ6963" s="17">
        <f t="shared" si="2189"/>
        <v>6963</v>
      </c>
      <c r="BK6963" s="150">
        <f t="shared" si="2190"/>
        <v>38531</v>
      </c>
      <c r="BL6963" s="50" t="e">
        <f t="shared" ca="1" si="2184"/>
        <v>#NAME?</v>
      </c>
      <c r="BM6963" s="50" t="e">
        <f t="shared" ca="1" si="2185"/>
        <v>#NAME?</v>
      </c>
      <c r="BN6963" s="50" t="e">
        <f t="shared" ca="1" si="2186"/>
        <v>#NAME?</v>
      </c>
    </row>
    <row r="6964" spans="1:66" x14ac:dyDescent="0.35">
      <c r="A6964" s="48">
        <v>38532</v>
      </c>
      <c r="B6964" s="17">
        <v>2005</v>
      </c>
      <c r="C6964" s="17">
        <v>6</v>
      </c>
      <c r="D6964" s="17">
        <v>180</v>
      </c>
      <c r="E6964" s="17">
        <v>29</v>
      </c>
      <c r="F6964" s="17">
        <v>4</v>
      </c>
      <c r="G6964" s="50">
        <v>6.4</v>
      </c>
      <c r="H6964" s="32">
        <v>3.6887538168396086</v>
      </c>
      <c r="I6964" s="50">
        <v>12.666666666666666</v>
      </c>
      <c r="J6964" s="13">
        <v>0</v>
      </c>
      <c r="K6964" s="13">
        <f t="shared" si="2172"/>
        <v>0</v>
      </c>
      <c r="L6964" s="13">
        <f t="shared" si="2173"/>
        <v>0</v>
      </c>
      <c r="M6964" s="13" t="e">
        <f ca="1">CalcTable[[#This Row],[IWC]]-AE6963</f>
        <v>#NAME?</v>
      </c>
      <c r="N6964" s="13" t="e">
        <f ca="1">IF(CalcTable[[#This Row],[Day of Year]]&lt;123,FCAP,AE6963)</f>
        <v>#NAME?</v>
      </c>
      <c r="O6964" s="17" t="e">
        <f ca="1">IF(IRR_DRIP,5,COUNTIF('IDET Wind Values'!C6948:G6948,"&lt;="&amp;IRR_MAXWIND))</f>
        <v>#NAME?</v>
      </c>
      <c r="P6964" s="13" t="e">
        <f ca="1">CalcTable[[#This Row],[ET_o]]*KL</f>
        <v>#NAME?</v>
      </c>
      <c r="Q6964" s="13" t="e">
        <f ca="1">IF(WILTPT&lt;=0,1,MAX(0,MIN(1,(CalcTable[[#This Row],[IWC]]-WILTPT)/(MAD-WILTPT))))</f>
        <v>#NAME?</v>
      </c>
      <c r="R6964" s="13" t="e">
        <f ca="1">CalcTable[[#This Row],[ETMult]]*CalcTable[[#This Row],[ETb]]</f>
        <v>#NAME?</v>
      </c>
      <c r="S6964" s="13" t="b">
        <f>INDEX(IRR_LIST,CalcTable[[#This Row],[Day of Week]]+1)</f>
        <v>0</v>
      </c>
      <c r="T6964" s="13">
        <f t="shared" ca="1" si="2174"/>
        <v>28.599999999999998</v>
      </c>
      <c r="U6964" s="13" t="b">
        <f ca="1">IF(CalcTable[[#This Row],[IrrPrecip]]&gt;=IC_MM,FALSE,TRUE)</f>
        <v>0</v>
      </c>
      <c r="V6964" s="13" t="b">
        <f t="shared" si="2175"/>
        <v>1</v>
      </c>
      <c r="W6964" s="13" t="e">
        <f ca="1">IF(AND(IRR_DRIP=FALSE,CalcTable[[#This Row],[IrrHours]]&lt;=0),FALSE,TRUE)</f>
        <v>#NAME?</v>
      </c>
      <c r="X6964" s="13" t="e">
        <f ca="1">AND(CalcTable[[#This Row],[IrrDay]],CalcTable[[#This Row],[IrrRain]],CalcTable[[#This Row],[IrrWarm]],CalcTable[[#This Row],[IrrWindy]])</f>
        <v>#NAME?</v>
      </c>
      <c r="Y6964" s="13" t="e">
        <f t="shared" ca="1" si="2176"/>
        <v>#NAME?</v>
      </c>
      <c r="Z6964" s="13" t="e">
        <f ca="1">CalcTable[[#This Row],[IrrHours]]/5</f>
        <v>#NAME?</v>
      </c>
      <c r="AA6964" s="13" t="e">
        <f ca="1">IF(CalcTable[[#This Row],[IrrFlag]]=FALSE,0,MAX(0,CalcTable[[#This Row],[VolRednWind]]*(FCAP*IRR_TARGET-CalcTable[[#This Row],[IWC]])))</f>
        <v>#NAME?</v>
      </c>
      <c r="AB6964" s="13" t="e">
        <f ca="1">CalcTable[[#This Row],[IWC]]+CalcTable[[#This Row],[Eff Precip]]+CalcTable[[#This Row],[IrrAmt]]-CalcTable[[#This Row],[AET]]</f>
        <v>#NAME?</v>
      </c>
      <c r="AC6964" s="13" t="e">
        <f ca="1">IF(CalcTable[[#This Row],[PWC]]&gt;FCAP,MIN(24*PERC,MIN(SAT,CalcTable[[#This Row],[PWC]])-FCAP),0)</f>
        <v>#NAME?</v>
      </c>
      <c r="AD6964" s="13" t="e">
        <f ca="1">IF(CalcTable[[#This Row],[PWC]]&gt;SAT,CalcTable[[#This Row],[PWC]]-SAT,0)</f>
        <v>#NAME?</v>
      </c>
      <c r="AE6964" s="13" t="e">
        <f ca="1">CalcTable[[#This Row],[PWC]]-CalcTable[[#This Row],[PercAmt]]-CalcTable[[#This Row],[Runoff]]</f>
        <v>#NAME?</v>
      </c>
      <c r="AF6964" s="13" t="e">
        <f ca="1">CalcTable[[#This Row],[IrrAmt]]/1000*CUR_IRR_AREA*10000/IRR_EFF</f>
        <v>#NAME?</v>
      </c>
      <c r="AG6964" s="147"/>
      <c r="AH6964" s="13"/>
      <c r="AI6964" s="50">
        <v>0</v>
      </c>
      <c r="AJ6964" s="50">
        <v>0</v>
      </c>
      <c r="AK6964" s="50">
        <v>0</v>
      </c>
      <c r="AL6964" s="50">
        <v>0</v>
      </c>
      <c r="AM6964" s="50"/>
      <c r="AN6964" s="50"/>
      <c r="AO6964" s="50"/>
      <c r="AP6964" s="50"/>
      <c r="AQ6964" s="50"/>
      <c r="AR6964" s="50"/>
      <c r="AS6964" s="50"/>
      <c r="AT6964" s="50"/>
      <c r="AU6964" s="50"/>
      <c r="AV6964" s="50"/>
      <c r="AW6964" s="50"/>
      <c r="AX6964" s="50">
        <f t="shared" si="2187"/>
        <v>0</v>
      </c>
      <c r="AY6964" s="50"/>
      <c r="AZ6964" s="50">
        <f t="shared" si="2177"/>
        <v>0</v>
      </c>
      <c r="BA6964" s="50">
        <f t="shared" si="2178"/>
        <v>0</v>
      </c>
      <c r="BB6964" s="50">
        <f t="shared" si="2179"/>
        <v>0</v>
      </c>
      <c r="BC6964" s="17">
        <f t="shared" si="2180"/>
        <v>20056</v>
      </c>
      <c r="BD6964" s="50">
        <f t="shared" si="2181"/>
        <v>0</v>
      </c>
      <c r="BE6964" s="50">
        <f t="shared" si="2182"/>
        <v>0</v>
      </c>
      <c r="BF6964" s="50">
        <f t="shared" si="2188"/>
        <v>0</v>
      </c>
      <c r="BG6964" s="50"/>
      <c r="BH6964" s="17">
        <f t="shared" si="2183"/>
        <v>0</v>
      </c>
      <c r="BI6964" s="17">
        <f t="shared" si="2191"/>
        <v>6964</v>
      </c>
      <c r="BJ6964" s="17">
        <f t="shared" si="2189"/>
        <v>6964</v>
      </c>
      <c r="BK6964" s="150">
        <f t="shared" si="2190"/>
        <v>38532</v>
      </c>
      <c r="BL6964" s="50" t="e">
        <f t="shared" ca="1" si="2184"/>
        <v>#NAME?</v>
      </c>
      <c r="BM6964" s="50" t="e">
        <f t="shared" ca="1" si="2185"/>
        <v>#NAME?</v>
      </c>
      <c r="BN6964" s="50" t="e">
        <f t="shared" ca="1" si="2186"/>
        <v>#NAME?</v>
      </c>
    </row>
    <row r="6965" spans="1:66" x14ac:dyDescent="0.35">
      <c r="A6965" s="48">
        <v>38533</v>
      </c>
      <c r="B6965" s="17">
        <v>2005</v>
      </c>
      <c r="C6965" s="17">
        <v>6</v>
      </c>
      <c r="D6965" s="17">
        <v>181</v>
      </c>
      <c r="E6965" s="17">
        <v>30</v>
      </c>
      <c r="F6965" s="17">
        <v>5</v>
      </c>
      <c r="G6965" s="50">
        <v>10.4</v>
      </c>
      <c r="H6965" s="32">
        <v>4.8238972221765177</v>
      </c>
      <c r="I6965" s="50">
        <v>12.666666666666666</v>
      </c>
      <c r="J6965" s="13">
        <v>0</v>
      </c>
      <c r="K6965" s="13">
        <f t="shared" si="2172"/>
        <v>0</v>
      </c>
      <c r="L6965" s="13">
        <f t="shared" si="2173"/>
        <v>0</v>
      </c>
      <c r="M6965" s="13" t="e">
        <f ca="1">CalcTable[[#This Row],[IWC]]-AE6964</f>
        <v>#NAME?</v>
      </c>
      <c r="N6965" s="13" t="e">
        <f ca="1">IF(CalcTable[[#This Row],[Day of Year]]&lt;123,FCAP,AE6964)</f>
        <v>#NAME?</v>
      </c>
      <c r="O6965" s="17" t="e">
        <f ca="1">IF(IRR_DRIP,5,COUNTIF('IDET Wind Values'!C6949:G6949,"&lt;="&amp;IRR_MAXWIND))</f>
        <v>#NAME?</v>
      </c>
      <c r="P6965" s="13" t="e">
        <f ca="1">CalcTable[[#This Row],[ET_o]]*KL</f>
        <v>#NAME?</v>
      </c>
      <c r="Q6965" s="13" t="e">
        <f ca="1">IF(WILTPT&lt;=0,1,MAX(0,MIN(1,(CalcTable[[#This Row],[IWC]]-WILTPT)/(MAD-WILTPT))))</f>
        <v>#NAME?</v>
      </c>
      <c r="R6965" s="13" t="e">
        <f ca="1">CalcTable[[#This Row],[ETMult]]*CalcTable[[#This Row],[ETb]]</f>
        <v>#NAME?</v>
      </c>
      <c r="S6965" s="13" t="b">
        <f>INDEX(IRR_LIST,CalcTable[[#This Row],[Day of Week]]+1)</f>
        <v>1</v>
      </c>
      <c r="T6965" s="13">
        <f t="shared" ca="1" si="2174"/>
        <v>27.4</v>
      </c>
      <c r="U6965" s="13" t="b">
        <f ca="1">IF(CalcTable[[#This Row],[IrrPrecip]]&gt;=IC_MM,FALSE,TRUE)</f>
        <v>0</v>
      </c>
      <c r="V6965" s="13" t="b">
        <f t="shared" si="2175"/>
        <v>1</v>
      </c>
      <c r="W6965" s="13" t="e">
        <f ca="1">IF(AND(IRR_DRIP=FALSE,CalcTable[[#This Row],[IrrHours]]&lt;=0),FALSE,TRUE)</f>
        <v>#NAME?</v>
      </c>
      <c r="X6965" s="13" t="e">
        <f ca="1">AND(CalcTable[[#This Row],[IrrDay]],CalcTable[[#This Row],[IrrRain]],CalcTable[[#This Row],[IrrWarm]],CalcTable[[#This Row],[IrrWindy]])</f>
        <v>#NAME?</v>
      </c>
      <c r="Y6965" s="13" t="e">
        <f t="shared" ca="1" si="2176"/>
        <v>#NAME?</v>
      </c>
      <c r="Z6965" s="13" t="e">
        <f ca="1">CalcTable[[#This Row],[IrrHours]]/5</f>
        <v>#NAME?</v>
      </c>
      <c r="AA6965" s="13" t="e">
        <f ca="1">IF(CalcTable[[#This Row],[IrrFlag]]=FALSE,0,MAX(0,CalcTable[[#This Row],[VolRednWind]]*(FCAP*IRR_TARGET-CalcTable[[#This Row],[IWC]])))</f>
        <v>#NAME?</v>
      </c>
      <c r="AB6965" s="13" t="e">
        <f ca="1">CalcTable[[#This Row],[IWC]]+CalcTable[[#This Row],[Eff Precip]]+CalcTable[[#This Row],[IrrAmt]]-CalcTable[[#This Row],[AET]]</f>
        <v>#NAME?</v>
      </c>
      <c r="AC6965" s="13" t="e">
        <f ca="1">IF(CalcTable[[#This Row],[PWC]]&gt;FCAP,MIN(24*PERC,MIN(SAT,CalcTable[[#This Row],[PWC]])-FCAP),0)</f>
        <v>#NAME?</v>
      </c>
      <c r="AD6965" s="13" t="e">
        <f ca="1">IF(CalcTable[[#This Row],[PWC]]&gt;SAT,CalcTable[[#This Row],[PWC]]-SAT,0)</f>
        <v>#NAME?</v>
      </c>
      <c r="AE6965" s="13" t="e">
        <f ca="1">CalcTable[[#This Row],[PWC]]-CalcTable[[#This Row],[PercAmt]]-CalcTable[[#This Row],[Runoff]]</f>
        <v>#NAME?</v>
      </c>
      <c r="AF6965" s="13" t="e">
        <f ca="1">CalcTable[[#This Row],[IrrAmt]]/1000*CUR_IRR_AREA*10000/IRR_EFF</f>
        <v>#NAME?</v>
      </c>
      <c r="AG6965" s="147"/>
      <c r="AH6965" s="13"/>
      <c r="AI6965" s="50">
        <v>0</v>
      </c>
      <c r="AJ6965" s="50">
        <v>0</v>
      </c>
      <c r="AK6965" s="50">
        <v>0</v>
      </c>
      <c r="AL6965" s="50">
        <v>0</v>
      </c>
      <c r="AM6965" s="50"/>
      <c r="AN6965" s="50"/>
      <c r="AO6965" s="50"/>
      <c r="AP6965" s="50"/>
      <c r="AQ6965" s="50"/>
      <c r="AR6965" s="50"/>
      <c r="AS6965" s="50"/>
      <c r="AT6965" s="50"/>
      <c r="AU6965" s="50"/>
      <c r="AV6965" s="50"/>
      <c r="AW6965" s="50"/>
      <c r="AX6965" s="50">
        <f t="shared" si="2187"/>
        <v>0</v>
      </c>
      <c r="AY6965" s="50"/>
      <c r="AZ6965" s="50">
        <f t="shared" si="2177"/>
        <v>0</v>
      </c>
      <c r="BA6965" s="50">
        <f t="shared" si="2178"/>
        <v>0</v>
      </c>
      <c r="BB6965" s="50">
        <f t="shared" si="2179"/>
        <v>0</v>
      </c>
      <c r="BC6965" s="17">
        <f t="shared" si="2180"/>
        <v>20056</v>
      </c>
      <c r="BD6965" s="50">
        <f t="shared" si="2181"/>
        <v>0</v>
      </c>
      <c r="BE6965" s="50">
        <f t="shared" si="2182"/>
        <v>0</v>
      </c>
      <c r="BF6965" s="50">
        <f t="shared" si="2188"/>
        <v>0</v>
      </c>
      <c r="BG6965" s="50"/>
      <c r="BH6965" s="17">
        <f t="shared" si="2183"/>
        <v>0</v>
      </c>
      <c r="BI6965" s="17">
        <f t="shared" si="2191"/>
        <v>6965</v>
      </c>
      <c r="BJ6965" s="17">
        <f t="shared" si="2189"/>
        <v>6965</v>
      </c>
      <c r="BK6965" s="150">
        <f t="shared" si="2190"/>
        <v>38533</v>
      </c>
      <c r="BL6965" s="50" t="e">
        <f t="shared" ca="1" si="2184"/>
        <v>#NAME?</v>
      </c>
      <c r="BM6965" s="50" t="e">
        <f t="shared" ca="1" si="2185"/>
        <v>#NAME?</v>
      </c>
      <c r="BN6965" s="50" t="e">
        <f t="shared" ca="1" si="2186"/>
        <v>#NAME?</v>
      </c>
    </row>
    <row r="6966" spans="1:66" x14ac:dyDescent="0.35">
      <c r="A6966" s="48">
        <v>38534</v>
      </c>
      <c r="B6966" s="17">
        <v>2005</v>
      </c>
      <c r="C6966" s="17">
        <v>7</v>
      </c>
      <c r="D6966" s="17">
        <v>182</v>
      </c>
      <c r="E6966" s="17">
        <v>1</v>
      </c>
      <c r="F6966" s="17">
        <v>6</v>
      </c>
      <c r="G6966" s="50">
        <v>12.3</v>
      </c>
      <c r="H6966" s="32">
        <v>4.7587437768305572</v>
      </c>
      <c r="I6966" s="50">
        <v>11.833333333333334</v>
      </c>
      <c r="J6966" s="13">
        <v>0.6</v>
      </c>
      <c r="K6966" s="13">
        <f t="shared" si="2172"/>
        <v>0.6</v>
      </c>
      <c r="L6966" s="13">
        <f t="shared" si="2173"/>
        <v>0</v>
      </c>
      <c r="M6966" s="13" t="e">
        <f ca="1">CalcTable[[#This Row],[IWC]]-AE6965</f>
        <v>#NAME?</v>
      </c>
      <c r="N6966" s="13" t="e">
        <f ca="1">IF(CalcTable[[#This Row],[Day of Year]]&lt;123,FCAP,AE6965)</f>
        <v>#NAME?</v>
      </c>
      <c r="O6966" s="17" t="e">
        <f ca="1">IF(IRR_DRIP,5,COUNTIF('IDET Wind Values'!C6950:G6950,"&lt;="&amp;IRR_MAXWIND))</f>
        <v>#NAME?</v>
      </c>
      <c r="P6966" s="13" t="e">
        <f ca="1">CalcTable[[#This Row],[ET_o]]*KL</f>
        <v>#NAME?</v>
      </c>
      <c r="Q6966" s="13" t="e">
        <f ca="1">IF(WILTPT&lt;=0,1,MAX(0,MIN(1,(CalcTable[[#This Row],[IWC]]-WILTPT)/(MAD-WILTPT))))</f>
        <v>#NAME?</v>
      </c>
      <c r="R6966" s="13" t="e">
        <f ca="1">CalcTable[[#This Row],[ETMult]]*CalcTable[[#This Row],[ETb]]</f>
        <v>#NAME?</v>
      </c>
      <c r="S6966" s="13" t="b">
        <f>INDEX(IRR_LIST,CalcTable[[#This Row],[Day of Week]]+1)</f>
        <v>0</v>
      </c>
      <c r="T6966" s="13">
        <f t="shared" ca="1" si="2174"/>
        <v>0</v>
      </c>
      <c r="U6966" s="13" t="b">
        <f ca="1">IF(CalcTable[[#This Row],[IrrPrecip]]&gt;=IC_MM,FALSE,TRUE)</f>
        <v>1</v>
      </c>
      <c r="V6966" s="13" t="b">
        <f t="shared" si="2175"/>
        <v>1</v>
      </c>
      <c r="W6966" s="13" t="e">
        <f ca="1">IF(AND(IRR_DRIP=FALSE,CalcTable[[#This Row],[IrrHours]]&lt;=0),FALSE,TRUE)</f>
        <v>#NAME?</v>
      </c>
      <c r="X6966" s="13" t="e">
        <f ca="1">AND(CalcTable[[#This Row],[IrrDay]],CalcTable[[#This Row],[IrrRain]],CalcTable[[#This Row],[IrrWarm]],CalcTable[[#This Row],[IrrWindy]])</f>
        <v>#NAME?</v>
      </c>
      <c r="Y6966" s="13" t="e">
        <f t="shared" ca="1" si="2176"/>
        <v>#NAME?</v>
      </c>
      <c r="Z6966" s="13" t="e">
        <f ca="1">CalcTable[[#This Row],[IrrHours]]/5</f>
        <v>#NAME?</v>
      </c>
      <c r="AA6966" s="13" t="e">
        <f ca="1">IF(CalcTable[[#This Row],[IrrFlag]]=FALSE,0,MAX(0,CalcTable[[#This Row],[VolRednWind]]*(FCAP*IRR_TARGET-CalcTable[[#This Row],[IWC]])))</f>
        <v>#NAME?</v>
      </c>
      <c r="AB6966" s="13" t="e">
        <f ca="1">CalcTable[[#This Row],[IWC]]+CalcTable[[#This Row],[Eff Precip]]+CalcTable[[#This Row],[IrrAmt]]-CalcTable[[#This Row],[AET]]</f>
        <v>#NAME?</v>
      </c>
      <c r="AC6966" s="13" t="e">
        <f ca="1">IF(CalcTable[[#This Row],[PWC]]&gt;FCAP,MIN(24*PERC,MIN(SAT,CalcTable[[#This Row],[PWC]])-FCAP),0)</f>
        <v>#NAME?</v>
      </c>
      <c r="AD6966" s="13" t="e">
        <f ca="1">IF(CalcTable[[#This Row],[PWC]]&gt;SAT,CalcTable[[#This Row],[PWC]]-SAT,0)</f>
        <v>#NAME?</v>
      </c>
      <c r="AE6966" s="13" t="e">
        <f ca="1">CalcTable[[#This Row],[PWC]]-CalcTable[[#This Row],[PercAmt]]-CalcTable[[#This Row],[Runoff]]</f>
        <v>#NAME?</v>
      </c>
      <c r="AF6966" s="13" t="e">
        <f ca="1">CalcTable[[#This Row],[IrrAmt]]/1000*CUR_IRR_AREA*10000/IRR_EFF</f>
        <v>#NAME?</v>
      </c>
      <c r="AG6966" s="147"/>
      <c r="AH6966" s="13"/>
      <c r="AI6966" s="50">
        <v>0</v>
      </c>
      <c r="AJ6966" s="50">
        <v>0</v>
      </c>
      <c r="AK6966" s="50">
        <v>0</v>
      </c>
      <c r="AL6966" s="50">
        <v>4.9331434721970879</v>
      </c>
      <c r="AM6966" s="50"/>
      <c r="AN6966" s="50"/>
      <c r="AO6966" s="50"/>
      <c r="AP6966" s="50"/>
      <c r="AQ6966" s="50"/>
      <c r="AR6966" s="50"/>
      <c r="AS6966" s="50"/>
      <c r="AT6966" s="50"/>
      <c r="AU6966" s="50"/>
      <c r="AV6966" s="50"/>
      <c r="AW6966" s="50"/>
      <c r="AX6966" s="50">
        <f t="shared" si="2187"/>
        <v>4.9331434721970879</v>
      </c>
      <c r="AY6966" s="50"/>
      <c r="AZ6966" s="50">
        <f t="shared" si="2177"/>
        <v>144.70554185111459</v>
      </c>
      <c r="BA6966" s="50">
        <f t="shared" si="2178"/>
        <v>222.80059618346215</v>
      </c>
      <c r="BB6966" s="50">
        <f t="shared" si="2179"/>
        <v>229.69133627161048</v>
      </c>
      <c r="BC6966" s="17">
        <f t="shared" si="2180"/>
        <v>20057</v>
      </c>
      <c r="BD6966" s="50">
        <f t="shared" si="2181"/>
        <v>4.9331434721970879</v>
      </c>
      <c r="BE6966" s="50">
        <f t="shared" si="2182"/>
        <v>144.70554185111459</v>
      </c>
      <c r="BF6966" s="50">
        <f t="shared" si="2188"/>
        <v>236.69220050929195</v>
      </c>
      <c r="BG6966" s="50"/>
      <c r="BH6966" s="17">
        <f t="shared" si="2183"/>
        <v>0</v>
      </c>
      <c r="BI6966" s="17">
        <f t="shared" si="2191"/>
        <v>6966</v>
      </c>
      <c r="BJ6966" s="17">
        <f t="shared" si="2189"/>
        <v>6966</v>
      </c>
      <c r="BK6966" s="150">
        <f t="shared" si="2190"/>
        <v>38534</v>
      </c>
      <c r="BL6966" s="50" t="e">
        <f t="shared" ca="1" si="2184"/>
        <v>#NAME?</v>
      </c>
      <c r="BM6966" s="50" t="e">
        <f t="shared" ca="1" si="2185"/>
        <v>#NAME?</v>
      </c>
      <c r="BN6966" s="50" t="e">
        <f t="shared" ca="1" si="2186"/>
        <v>#NAME?</v>
      </c>
    </row>
    <row r="6967" spans="1:66" x14ac:dyDescent="0.35">
      <c r="A6967" s="48">
        <v>38535</v>
      </c>
      <c r="B6967" s="17">
        <v>2005</v>
      </c>
      <c r="C6967" s="17">
        <v>7</v>
      </c>
      <c r="D6967" s="17">
        <v>183</v>
      </c>
      <c r="E6967" s="17">
        <v>2</v>
      </c>
      <c r="F6967" s="17">
        <v>7</v>
      </c>
      <c r="G6967" s="50">
        <v>10.1</v>
      </c>
      <c r="H6967" s="32">
        <v>3.2783897478771253</v>
      </c>
      <c r="I6967" s="50">
        <v>6.833333333333333</v>
      </c>
      <c r="J6967" s="13">
        <v>1</v>
      </c>
      <c r="K6967" s="13">
        <f t="shared" si="2172"/>
        <v>1</v>
      </c>
      <c r="L6967" s="13">
        <f t="shared" si="2173"/>
        <v>0</v>
      </c>
      <c r="M6967" s="13" t="e">
        <f ca="1">CalcTable[[#This Row],[IWC]]-AE6966</f>
        <v>#NAME?</v>
      </c>
      <c r="N6967" s="13" t="e">
        <f ca="1">IF(CalcTable[[#This Row],[Day of Year]]&lt;123,FCAP,AE6966)</f>
        <v>#NAME?</v>
      </c>
      <c r="O6967" s="17" t="e">
        <f ca="1">IF(IRR_DRIP,5,COUNTIF('IDET Wind Values'!C6951:G6951,"&lt;="&amp;IRR_MAXWIND))</f>
        <v>#NAME?</v>
      </c>
      <c r="P6967" s="13" t="e">
        <f ca="1">CalcTable[[#This Row],[ET_o]]*KL</f>
        <v>#NAME?</v>
      </c>
      <c r="Q6967" s="13" t="e">
        <f ca="1">IF(WILTPT&lt;=0,1,MAX(0,MIN(1,(CalcTable[[#This Row],[IWC]]-WILTPT)/(MAD-WILTPT))))</f>
        <v>#NAME?</v>
      </c>
      <c r="R6967" s="13" t="e">
        <f ca="1">CalcTable[[#This Row],[ETMult]]*CalcTable[[#This Row],[ETb]]</f>
        <v>#NAME?</v>
      </c>
      <c r="S6967" s="13" t="b">
        <f>INDEX(IRR_LIST,CalcTable[[#This Row],[Day of Week]]+1)</f>
        <v>0</v>
      </c>
      <c r="T6967" s="13">
        <f t="shared" ca="1" si="2174"/>
        <v>0.6</v>
      </c>
      <c r="U6967" s="13" t="b">
        <f ca="1">IF(CalcTable[[#This Row],[IrrPrecip]]&gt;=IC_MM,FALSE,TRUE)</f>
        <v>1</v>
      </c>
      <c r="V6967" s="13" t="b">
        <f t="shared" si="2175"/>
        <v>1</v>
      </c>
      <c r="W6967" s="13" t="e">
        <f ca="1">IF(AND(IRR_DRIP=FALSE,CalcTable[[#This Row],[IrrHours]]&lt;=0),FALSE,TRUE)</f>
        <v>#NAME?</v>
      </c>
      <c r="X6967" s="13" t="e">
        <f ca="1">AND(CalcTable[[#This Row],[IrrDay]],CalcTable[[#This Row],[IrrRain]],CalcTable[[#This Row],[IrrWarm]],CalcTable[[#This Row],[IrrWindy]])</f>
        <v>#NAME?</v>
      </c>
      <c r="Y6967" s="13" t="e">
        <f t="shared" ca="1" si="2176"/>
        <v>#NAME?</v>
      </c>
      <c r="Z6967" s="13" t="e">
        <f ca="1">CalcTable[[#This Row],[IrrHours]]/5</f>
        <v>#NAME?</v>
      </c>
      <c r="AA6967" s="13" t="e">
        <f ca="1">IF(CalcTable[[#This Row],[IrrFlag]]=FALSE,0,MAX(0,CalcTable[[#This Row],[VolRednWind]]*(FCAP*IRR_TARGET-CalcTable[[#This Row],[IWC]])))</f>
        <v>#NAME?</v>
      </c>
      <c r="AB6967" s="13" t="e">
        <f ca="1">CalcTable[[#This Row],[IWC]]+CalcTable[[#This Row],[Eff Precip]]+CalcTable[[#This Row],[IrrAmt]]-CalcTable[[#This Row],[AET]]</f>
        <v>#NAME?</v>
      </c>
      <c r="AC6967" s="13" t="e">
        <f ca="1">IF(CalcTable[[#This Row],[PWC]]&gt;FCAP,MIN(24*PERC,MIN(SAT,CalcTable[[#This Row],[PWC]])-FCAP),0)</f>
        <v>#NAME?</v>
      </c>
      <c r="AD6967" s="13" t="e">
        <f ca="1">IF(CalcTable[[#This Row],[PWC]]&gt;SAT,CalcTable[[#This Row],[PWC]]-SAT,0)</f>
        <v>#NAME?</v>
      </c>
      <c r="AE6967" s="13" t="e">
        <f ca="1">CalcTable[[#This Row],[PWC]]-CalcTable[[#This Row],[PercAmt]]-CalcTable[[#This Row],[Runoff]]</f>
        <v>#NAME?</v>
      </c>
      <c r="AF6967" s="13" t="e">
        <f ca="1">CalcTable[[#This Row],[IrrAmt]]/1000*CUR_IRR_AREA*10000/IRR_EFF</f>
        <v>#NAME?</v>
      </c>
      <c r="AG6967" s="147"/>
      <c r="AH6967" s="13"/>
      <c r="AI6967" s="50">
        <v>0</v>
      </c>
      <c r="AJ6967" s="50">
        <v>0</v>
      </c>
      <c r="AK6967" s="50">
        <v>0</v>
      </c>
      <c r="AL6967" s="50">
        <v>0</v>
      </c>
      <c r="AM6967" s="50"/>
      <c r="AN6967" s="50"/>
      <c r="AO6967" s="50"/>
      <c r="AP6967" s="50"/>
      <c r="AQ6967" s="50"/>
      <c r="AR6967" s="50"/>
      <c r="AS6967" s="50"/>
      <c r="AT6967" s="50"/>
      <c r="AU6967" s="50"/>
      <c r="AV6967" s="50"/>
      <c r="AW6967" s="50"/>
      <c r="AX6967" s="50">
        <f t="shared" si="2187"/>
        <v>0</v>
      </c>
      <c r="AY6967" s="50"/>
      <c r="AZ6967" s="50">
        <f t="shared" si="2177"/>
        <v>0</v>
      </c>
      <c r="BA6967" s="50">
        <f t="shared" si="2178"/>
        <v>0</v>
      </c>
      <c r="BB6967" s="50">
        <f t="shared" si="2179"/>
        <v>0</v>
      </c>
      <c r="BC6967" s="17">
        <f t="shared" si="2180"/>
        <v>20057</v>
      </c>
      <c r="BD6967" s="50">
        <f t="shared" si="2181"/>
        <v>0</v>
      </c>
      <c r="BE6967" s="50">
        <f t="shared" si="2182"/>
        <v>0</v>
      </c>
      <c r="BF6967" s="50">
        <f t="shared" si="2188"/>
        <v>0</v>
      </c>
      <c r="BG6967" s="50"/>
      <c r="BH6967" s="17">
        <f t="shared" si="2183"/>
        <v>0</v>
      </c>
      <c r="BI6967" s="17">
        <f t="shared" si="2191"/>
        <v>6967</v>
      </c>
      <c r="BJ6967" s="17">
        <f t="shared" si="2189"/>
        <v>6967</v>
      </c>
      <c r="BK6967" s="150">
        <f t="shared" si="2190"/>
        <v>38535</v>
      </c>
      <c r="BL6967" s="50" t="e">
        <f t="shared" ca="1" si="2184"/>
        <v>#NAME?</v>
      </c>
      <c r="BM6967" s="50" t="e">
        <f t="shared" ca="1" si="2185"/>
        <v>#NAME?</v>
      </c>
      <c r="BN6967" s="50" t="e">
        <f t="shared" ca="1" si="2186"/>
        <v>#NAME?</v>
      </c>
    </row>
    <row r="6968" spans="1:66" x14ac:dyDescent="0.35">
      <c r="A6968" s="48">
        <v>38536</v>
      </c>
      <c r="B6968" s="17">
        <v>2005</v>
      </c>
      <c r="C6968" s="17">
        <v>7</v>
      </c>
      <c r="D6968" s="17">
        <v>184</v>
      </c>
      <c r="E6968" s="17">
        <v>3</v>
      </c>
      <c r="F6968" s="17">
        <v>1</v>
      </c>
      <c r="G6968" s="50">
        <v>11.1</v>
      </c>
      <c r="H6968" s="32">
        <v>5.3894610645633589</v>
      </c>
      <c r="I6968" s="50">
        <v>19.833333333333332</v>
      </c>
      <c r="J6968" s="13">
        <v>0</v>
      </c>
      <c r="K6968" s="13">
        <f t="shared" si="2172"/>
        <v>0</v>
      </c>
      <c r="L6968" s="13">
        <f t="shared" si="2173"/>
        <v>0</v>
      </c>
      <c r="M6968" s="13" t="e">
        <f ca="1">CalcTable[[#This Row],[IWC]]-AE6967</f>
        <v>#NAME?</v>
      </c>
      <c r="N6968" s="13" t="e">
        <f ca="1">IF(CalcTable[[#This Row],[Day of Year]]&lt;123,FCAP,AE6967)</f>
        <v>#NAME?</v>
      </c>
      <c r="O6968" s="17" t="e">
        <f ca="1">IF(IRR_DRIP,5,COUNTIF('IDET Wind Values'!C6952:G6952,"&lt;="&amp;IRR_MAXWIND))</f>
        <v>#NAME?</v>
      </c>
      <c r="P6968" s="13" t="e">
        <f ca="1">CalcTable[[#This Row],[ET_o]]*KL</f>
        <v>#NAME?</v>
      </c>
      <c r="Q6968" s="13" t="e">
        <f ca="1">IF(WILTPT&lt;=0,1,MAX(0,MIN(1,(CalcTable[[#This Row],[IWC]]-WILTPT)/(MAD-WILTPT))))</f>
        <v>#NAME?</v>
      </c>
      <c r="R6968" s="13" t="e">
        <f ca="1">CalcTable[[#This Row],[ETMult]]*CalcTable[[#This Row],[ETb]]</f>
        <v>#NAME?</v>
      </c>
      <c r="S6968" s="13" t="b">
        <f>INDEX(IRR_LIST,CalcTable[[#This Row],[Day of Week]]+1)</f>
        <v>1</v>
      </c>
      <c r="T6968" s="13">
        <f t="shared" ca="1" si="2174"/>
        <v>1.6</v>
      </c>
      <c r="U6968" s="13" t="b">
        <f ca="1">IF(CalcTable[[#This Row],[IrrPrecip]]&gt;=IC_MM,FALSE,TRUE)</f>
        <v>1</v>
      </c>
      <c r="V6968" s="13" t="b">
        <f t="shared" si="2175"/>
        <v>1</v>
      </c>
      <c r="W6968" s="13" t="e">
        <f ca="1">IF(AND(IRR_DRIP=FALSE,CalcTable[[#This Row],[IrrHours]]&lt;=0),FALSE,TRUE)</f>
        <v>#NAME?</v>
      </c>
      <c r="X6968" s="13" t="e">
        <f ca="1">AND(CalcTable[[#This Row],[IrrDay]],CalcTable[[#This Row],[IrrRain]],CalcTable[[#This Row],[IrrWarm]],CalcTable[[#This Row],[IrrWindy]])</f>
        <v>#NAME?</v>
      </c>
      <c r="Y6968" s="13" t="e">
        <f t="shared" ca="1" si="2176"/>
        <v>#NAME?</v>
      </c>
      <c r="Z6968" s="13" t="e">
        <f ca="1">CalcTable[[#This Row],[IrrHours]]/5</f>
        <v>#NAME?</v>
      </c>
      <c r="AA6968" s="13" t="e">
        <f ca="1">IF(CalcTable[[#This Row],[IrrFlag]]=FALSE,0,MAX(0,CalcTable[[#This Row],[VolRednWind]]*(FCAP*IRR_TARGET-CalcTable[[#This Row],[IWC]])))</f>
        <v>#NAME?</v>
      </c>
      <c r="AB6968" s="13" t="e">
        <f ca="1">CalcTable[[#This Row],[IWC]]+CalcTable[[#This Row],[Eff Precip]]+CalcTable[[#This Row],[IrrAmt]]-CalcTable[[#This Row],[AET]]</f>
        <v>#NAME?</v>
      </c>
      <c r="AC6968" s="13" t="e">
        <f ca="1">IF(CalcTable[[#This Row],[PWC]]&gt;FCAP,MIN(24*PERC,MIN(SAT,CalcTable[[#This Row],[PWC]])-FCAP),0)</f>
        <v>#NAME?</v>
      </c>
      <c r="AD6968" s="13" t="e">
        <f ca="1">IF(CalcTable[[#This Row],[PWC]]&gt;SAT,CalcTable[[#This Row],[PWC]]-SAT,0)</f>
        <v>#NAME?</v>
      </c>
      <c r="AE6968" s="13" t="e">
        <f ca="1">CalcTable[[#This Row],[PWC]]-CalcTable[[#This Row],[PercAmt]]-CalcTable[[#This Row],[Runoff]]</f>
        <v>#NAME?</v>
      </c>
      <c r="AF6968" s="13" t="e">
        <f ca="1">CalcTable[[#This Row],[IrrAmt]]/1000*CUR_IRR_AREA*10000/IRR_EFF</f>
        <v>#NAME?</v>
      </c>
      <c r="AG6968" s="147"/>
      <c r="AH6968" s="13"/>
      <c r="AI6968" s="50">
        <v>8.5228011670452606</v>
      </c>
      <c r="AJ6968" s="50">
        <v>11.040509516764006</v>
      </c>
      <c r="AK6968" s="50">
        <v>0</v>
      </c>
      <c r="AL6968" s="50">
        <v>0</v>
      </c>
      <c r="AM6968" s="50"/>
      <c r="AN6968" s="50"/>
      <c r="AO6968" s="50"/>
      <c r="AP6968" s="50"/>
      <c r="AQ6968" s="50"/>
      <c r="AR6968" s="50"/>
      <c r="AS6968" s="50"/>
      <c r="AT6968" s="50"/>
      <c r="AU6968" s="50"/>
      <c r="AV6968" s="50"/>
      <c r="AW6968" s="50"/>
      <c r="AX6968" s="50">
        <f t="shared" si="2187"/>
        <v>19.563310683809267</v>
      </c>
      <c r="AY6968" s="50"/>
      <c r="AZ6968" s="50">
        <f t="shared" si="2177"/>
        <v>448.85602960840805</v>
      </c>
      <c r="BA6968" s="50">
        <f t="shared" si="2178"/>
        <v>726.68424720446819</v>
      </c>
      <c r="BB6968" s="50">
        <f t="shared" si="2179"/>
        <v>752.01261669528469</v>
      </c>
      <c r="BC6968" s="17">
        <f t="shared" si="2180"/>
        <v>20057</v>
      </c>
      <c r="BD6968" s="50">
        <f t="shared" si="2181"/>
        <v>19.563310683809267</v>
      </c>
      <c r="BE6968" s="50">
        <f t="shared" si="2182"/>
        <v>448.85602960840805</v>
      </c>
      <c r="BF6968" s="50">
        <f t="shared" si="2188"/>
        <v>734.18557437964284</v>
      </c>
      <c r="BG6968" s="50"/>
      <c r="BH6968" s="17">
        <f t="shared" si="2183"/>
        <v>0</v>
      </c>
      <c r="BI6968" s="17">
        <f t="shared" si="2191"/>
        <v>6968</v>
      </c>
      <c r="BJ6968" s="17">
        <f t="shared" si="2189"/>
        <v>6968</v>
      </c>
      <c r="BK6968" s="150">
        <f t="shared" si="2190"/>
        <v>38536</v>
      </c>
      <c r="BL6968" s="50" t="e">
        <f t="shared" ca="1" si="2184"/>
        <v>#NAME?</v>
      </c>
      <c r="BM6968" s="50" t="e">
        <f t="shared" ca="1" si="2185"/>
        <v>#NAME?</v>
      </c>
      <c r="BN6968" s="50" t="e">
        <f t="shared" ca="1" si="2186"/>
        <v>#NAME?</v>
      </c>
    </row>
    <row r="6969" spans="1:66" x14ac:dyDescent="0.35">
      <c r="A6969" s="48">
        <v>38537</v>
      </c>
      <c r="B6969" s="17">
        <v>2005</v>
      </c>
      <c r="C6969" s="17">
        <v>7</v>
      </c>
      <c r="D6969" s="17">
        <v>185</v>
      </c>
      <c r="E6969" s="17">
        <v>4</v>
      </c>
      <c r="F6969" s="17">
        <v>2</v>
      </c>
      <c r="G6969" s="50">
        <v>8.3000000000000007</v>
      </c>
      <c r="H6969" s="32">
        <v>5.7583336273570511</v>
      </c>
      <c r="I6969" s="50">
        <v>6.166666666666667</v>
      </c>
      <c r="J6969" s="13">
        <v>0</v>
      </c>
      <c r="K6969" s="13">
        <f t="shared" si="2172"/>
        <v>0</v>
      </c>
      <c r="L6969" s="13">
        <f t="shared" si="2173"/>
        <v>0</v>
      </c>
      <c r="M6969" s="13" t="e">
        <f ca="1">CalcTable[[#This Row],[IWC]]-AE6968</f>
        <v>#NAME?</v>
      </c>
      <c r="N6969" s="13" t="e">
        <f ca="1">IF(CalcTable[[#This Row],[Day of Year]]&lt;123,FCAP,AE6968)</f>
        <v>#NAME?</v>
      </c>
      <c r="O6969" s="17" t="e">
        <f ca="1">IF(IRR_DRIP,5,COUNTIF('IDET Wind Values'!C6953:G6953,"&lt;="&amp;IRR_MAXWIND))</f>
        <v>#NAME?</v>
      </c>
      <c r="P6969" s="13" t="e">
        <f ca="1">CalcTable[[#This Row],[ET_o]]*KL</f>
        <v>#NAME?</v>
      </c>
      <c r="Q6969" s="13" t="e">
        <f ca="1">IF(WILTPT&lt;=0,1,MAX(0,MIN(1,(CalcTable[[#This Row],[IWC]]-WILTPT)/(MAD-WILTPT))))</f>
        <v>#NAME?</v>
      </c>
      <c r="R6969" s="13" t="e">
        <f ca="1">CalcTable[[#This Row],[ETMult]]*CalcTable[[#This Row],[ETb]]</f>
        <v>#NAME?</v>
      </c>
      <c r="S6969" s="13" t="b">
        <f>INDEX(IRR_LIST,CalcTable[[#This Row],[Day of Week]]+1)</f>
        <v>0</v>
      </c>
      <c r="T6969" s="13">
        <f t="shared" ca="1" si="2174"/>
        <v>1</v>
      </c>
      <c r="U6969" s="13" t="b">
        <f ca="1">IF(CalcTable[[#This Row],[IrrPrecip]]&gt;=IC_MM,FALSE,TRUE)</f>
        <v>1</v>
      </c>
      <c r="V6969" s="13" t="b">
        <f t="shared" si="2175"/>
        <v>1</v>
      </c>
      <c r="W6969" s="13" t="e">
        <f ca="1">IF(AND(IRR_DRIP=FALSE,CalcTable[[#This Row],[IrrHours]]&lt;=0),FALSE,TRUE)</f>
        <v>#NAME?</v>
      </c>
      <c r="X6969" s="13" t="e">
        <f ca="1">AND(CalcTable[[#This Row],[IrrDay]],CalcTable[[#This Row],[IrrRain]],CalcTable[[#This Row],[IrrWarm]],CalcTable[[#This Row],[IrrWindy]])</f>
        <v>#NAME?</v>
      </c>
      <c r="Y6969" s="13" t="e">
        <f t="shared" ca="1" si="2176"/>
        <v>#NAME?</v>
      </c>
      <c r="Z6969" s="13" t="e">
        <f ca="1">CalcTable[[#This Row],[IrrHours]]/5</f>
        <v>#NAME?</v>
      </c>
      <c r="AA6969" s="13" t="e">
        <f ca="1">IF(CalcTable[[#This Row],[IrrFlag]]=FALSE,0,MAX(0,CalcTable[[#This Row],[VolRednWind]]*(FCAP*IRR_TARGET-CalcTable[[#This Row],[IWC]])))</f>
        <v>#NAME?</v>
      </c>
      <c r="AB6969" s="13" t="e">
        <f ca="1">CalcTable[[#This Row],[IWC]]+CalcTable[[#This Row],[Eff Precip]]+CalcTable[[#This Row],[IrrAmt]]-CalcTable[[#This Row],[AET]]</f>
        <v>#NAME?</v>
      </c>
      <c r="AC6969" s="13" t="e">
        <f ca="1">IF(CalcTable[[#This Row],[PWC]]&gt;FCAP,MIN(24*PERC,MIN(SAT,CalcTable[[#This Row],[PWC]])-FCAP),0)</f>
        <v>#NAME?</v>
      </c>
      <c r="AD6969" s="13" t="e">
        <f ca="1">IF(CalcTable[[#This Row],[PWC]]&gt;SAT,CalcTable[[#This Row],[PWC]]-SAT,0)</f>
        <v>#NAME?</v>
      </c>
      <c r="AE6969" s="13" t="e">
        <f ca="1">CalcTable[[#This Row],[PWC]]-CalcTable[[#This Row],[PercAmt]]-CalcTable[[#This Row],[Runoff]]</f>
        <v>#NAME?</v>
      </c>
      <c r="AF6969" s="13" t="e">
        <f ca="1">CalcTable[[#This Row],[IrrAmt]]/1000*CUR_IRR_AREA*10000/IRR_EFF</f>
        <v>#NAME?</v>
      </c>
      <c r="AG6969" s="147"/>
      <c r="AH6969" s="13"/>
      <c r="AI6969" s="50">
        <v>0</v>
      </c>
      <c r="AJ6969" s="50">
        <v>0</v>
      </c>
      <c r="AK6969" s="50">
        <v>9.1742435539878269</v>
      </c>
      <c r="AL6969" s="50">
        <v>7.3846270240990712</v>
      </c>
      <c r="AM6969" s="50"/>
      <c r="AN6969" s="50"/>
      <c r="AO6969" s="50"/>
      <c r="AP6969" s="50"/>
      <c r="AQ6969" s="50"/>
      <c r="AR6969" s="50"/>
      <c r="AS6969" s="50"/>
      <c r="AT6969" s="50"/>
      <c r="AU6969" s="50"/>
      <c r="AV6969" s="50"/>
      <c r="AW6969" s="50"/>
      <c r="AX6969" s="50">
        <f t="shared" si="2187"/>
        <v>16.558870578086896</v>
      </c>
      <c r="AY6969" s="50"/>
      <c r="AZ6969" s="50">
        <f t="shared" si="2177"/>
        <v>351.17129816539426</v>
      </c>
      <c r="BA6969" s="50">
        <f t="shared" si="2178"/>
        <v>540.69231622290863</v>
      </c>
      <c r="BB6969" s="50">
        <f t="shared" si="2179"/>
        <v>557.41475899268937</v>
      </c>
      <c r="BC6969" s="17">
        <f t="shared" si="2180"/>
        <v>20057</v>
      </c>
      <c r="BD6969" s="50">
        <f t="shared" si="2181"/>
        <v>16.558870578086896</v>
      </c>
      <c r="BE6969" s="50">
        <f t="shared" si="2182"/>
        <v>351.17129816539426</v>
      </c>
      <c r="BF6969" s="50">
        <f t="shared" si="2188"/>
        <v>574.40445096423673</v>
      </c>
      <c r="BG6969" s="50"/>
      <c r="BH6969" s="17">
        <f t="shared" si="2183"/>
        <v>0</v>
      </c>
      <c r="BI6969" s="17">
        <f t="shared" si="2191"/>
        <v>6969</v>
      </c>
      <c r="BJ6969" s="17">
        <f t="shared" si="2189"/>
        <v>6969</v>
      </c>
      <c r="BK6969" s="150">
        <f t="shared" si="2190"/>
        <v>38537</v>
      </c>
      <c r="BL6969" s="50" t="e">
        <f t="shared" ca="1" si="2184"/>
        <v>#NAME?</v>
      </c>
      <c r="BM6969" s="50" t="e">
        <f t="shared" ca="1" si="2185"/>
        <v>#NAME?</v>
      </c>
      <c r="BN6969" s="50" t="e">
        <f t="shared" ca="1" si="2186"/>
        <v>#NAME?</v>
      </c>
    </row>
    <row r="6970" spans="1:66" x14ac:dyDescent="0.35">
      <c r="A6970" s="48">
        <v>38538</v>
      </c>
      <c r="B6970" s="17">
        <v>2005</v>
      </c>
      <c r="C6970" s="17">
        <v>7</v>
      </c>
      <c r="D6970" s="17">
        <v>186</v>
      </c>
      <c r="E6970" s="17">
        <v>5</v>
      </c>
      <c r="F6970" s="17">
        <v>3</v>
      </c>
      <c r="G6970" s="50">
        <v>11</v>
      </c>
      <c r="H6970" s="32">
        <v>5.7441109595273749</v>
      </c>
      <c r="I6970" s="50">
        <v>7.5</v>
      </c>
      <c r="J6970" s="13">
        <v>0</v>
      </c>
      <c r="K6970" s="13">
        <f t="shared" si="2172"/>
        <v>0</v>
      </c>
      <c r="L6970" s="13">
        <f t="shared" si="2173"/>
        <v>0</v>
      </c>
      <c r="M6970" s="13" t="e">
        <f ca="1">CalcTable[[#This Row],[IWC]]-AE6969</f>
        <v>#NAME?</v>
      </c>
      <c r="N6970" s="13" t="e">
        <f ca="1">IF(CalcTable[[#This Row],[Day of Year]]&lt;123,FCAP,AE6969)</f>
        <v>#NAME?</v>
      </c>
      <c r="O6970" s="17" t="e">
        <f ca="1">IF(IRR_DRIP,5,COUNTIF('IDET Wind Values'!C6954:G6954,"&lt;="&amp;IRR_MAXWIND))</f>
        <v>#NAME?</v>
      </c>
      <c r="P6970" s="13" t="e">
        <f ca="1">CalcTable[[#This Row],[ET_o]]*KL</f>
        <v>#NAME?</v>
      </c>
      <c r="Q6970" s="13" t="e">
        <f ca="1">IF(WILTPT&lt;=0,1,MAX(0,MIN(1,(CalcTable[[#This Row],[IWC]]-WILTPT)/(MAD-WILTPT))))</f>
        <v>#NAME?</v>
      </c>
      <c r="R6970" s="13" t="e">
        <f ca="1">CalcTable[[#This Row],[ETMult]]*CalcTable[[#This Row],[ETb]]</f>
        <v>#NAME?</v>
      </c>
      <c r="S6970" s="13" t="b">
        <f>INDEX(IRR_LIST,CalcTable[[#This Row],[Day of Week]]+1)</f>
        <v>1</v>
      </c>
      <c r="T6970" s="13">
        <f t="shared" ca="1" si="2174"/>
        <v>0</v>
      </c>
      <c r="U6970" s="13" t="b">
        <f ca="1">IF(CalcTable[[#This Row],[IrrPrecip]]&gt;=IC_MM,FALSE,TRUE)</f>
        <v>1</v>
      </c>
      <c r="V6970" s="13" t="b">
        <f t="shared" si="2175"/>
        <v>1</v>
      </c>
      <c r="W6970" s="13" t="e">
        <f ca="1">IF(AND(IRR_DRIP=FALSE,CalcTable[[#This Row],[IrrHours]]&lt;=0),FALSE,TRUE)</f>
        <v>#NAME?</v>
      </c>
      <c r="X6970" s="13" t="e">
        <f ca="1">AND(CalcTable[[#This Row],[IrrDay]],CalcTable[[#This Row],[IrrRain]],CalcTable[[#This Row],[IrrWarm]],CalcTable[[#This Row],[IrrWindy]])</f>
        <v>#NAME?</v>
      </c>
      <c r="Y6970" s="13" t="e">
        <f t="shared" ca="1" si="2176"/>
        <v>#NAME?</v>
      </c>
      <c r="Z6970" s="13" t="e">
        <f ca="1">CalcTable[[#This Row],[IrrHours]]/5</f>
        <v>#NAME?</v>
      </c>
      <c r="AA6970" s="13" t="e">
        <f ca="1">IF(CalcTable[[#This Row],[IrrFlag]]=FALSE,0,MAX(0,CalcTable[[#This Row],[VolRednWind]]*(FCAP*IRR_TARGET-CalcTable[[#This Row],[IWC]])))</f>
        <v>#NAME?</v>
      </c>
      <c r="AB6970" s="13" t="e">
        <f ca="1">CalcTable[[#This Row],[IWC]]+CalcTable[[#This Row],[Eff Precip]]+CalcTable[[#This Row],[IrrAmt]]-CalcTable[[#This Row],[AET]]</f>
        <v>#NAME?</v>
      </c>
      <c r="AC6970" s="13" t="e">
        <f ca="1">IF(CalcTable[[#This Row],[PWC]]&gt;FCAP,MIN(24*PERC,MIN(SAT,CalcTable[[#This Row],[PWC]])-FCAP),0)</f>
        <v>#NAME?</v>
      </c>
      <c r="AD6970" s="13" t="e">
        <f ca="1">IF(CalcTable[[#This Row],[PWC]]&gt;SAT,CalcTable[[#This Row],[PWC]]-SAT,0)</f>
        <v>#NAME?</v>
      </c>
      <c r="AE6970" s="13" t="e">
        <f ca="1">CalcTable[[#This Row],[PWC]]-CalcTable[[#This Row],[PercAmt]]-CalcTable[[#This Row],[Runoff]]</f>
        <v>#NAME?</v>
      </c>
      <c r="AF6970" s="13" t="e">
        <f ca="1">CalcTable[[#This Row],[IrrAmt]]/1000*CUR_IRR_AREA*10000/IRR_EFF</f>
        <v>#NAME?</v>
      </c>
      <c r="AG6970" s="147"/>
      <c r="AH6970" s="13"/>
      <c r="AI6970" s="50">
        <v>0</v>
      </c>
      <c r="AJ6970" s="50">
        <v>0</v>
      </c>
      <c r="AK6970" s="50">
        <v>0</v>
      </c>
      <c r="AL6970" s="50">
        <v>0</v>
      </c>
      <c r="AM6970" s="50"/>
      <c r="AN6970" s="50"/>
      <c r="AO6970" s="50"/>
      <c r="AP6970" s="50"/>
      <c r="AQ6970" s="50"/>
      <c r="AR6970" s="50"/>
      <c r="AS6970" s="50"/>
      <c r="AT6970" s="50"/>
      <c r="AU6970" s="50"/>
      <c r="AV6970" s="50"/>
      <c r="AW6970" s="50"/>
      <c r="AX6970" s="50">
        <f t="shared" si="2187"/>
        <v>0</v>
      </c>
      <c r="AY6970" s="50"/>
      <c r="AZ6970" s="50">
        <f t="shared" si="2177"/>
        <v>0</v>
      </c>
      <c r="BA6970" s="50">
        <f t="shared" si="2178"/>
        <v>0</v>
      </c>
      <c r="BB6970" s="50">
        <f t="shared" si="2179"/>
        <v>0</v>
      </c>
      <c r="BC6970" s="17">
        <f t="shared" si="2180"/>
        <v>20057</v>
      </c>
      <c r="BD6970" s="50">
        <f t="shared" si="2181"/>
        <v>0</v>
      </c>
      <c r="BE6970" s="50">
        <f t="shared" si="2182"/>
        <v>0</v>
      </c>
      <c r="BF6970" s="50">
        <f t="shared" si="2188"/>
        <v>0</v>
      </c>
      <c r="BG6970" s="50"/>
      <c r="BH6970" s="17">
        <f t="shared" si="2183"/>
        <v>0</v>
      </c>
      <c r="BI6970" s="17">
        <f t="shared" si="2191"/>
        <v>6970</v>
      </c>
      <c r="BJ6970" s="17">
        <f t="shared" si="2189"/>
        <v>6970</v>
      </c>
      <c r="BK6970" s="150">
        <f t="shared" si="2190"/>
        <v>38538</v>
      </c>
      <c r="BL6970" s="50" t="e">
        <f t="shared" ca="1" si="2184"/>
        <v>#NAME?</v>
      </c>
      <c r="BM6970" s="50" t="e">
        <f t="shared" ca="1" si="2185"/>
        <v>#NAME?</v>
      </c>
      <c r="BN6970" s="50" t="e">
        <f t="shared" ca="1" si="2186"/>
        <v>#NAME?</v>
      </c>
    </row>
    <row r="6971" spans="1:66" x14ac:dyDescent="0.35">
      <c r="A6971" s="48">
        <v>38539</v>
      </c>
      <c r="B6971" s="17">
        <v>2005</v>
      </c>
      <c r="C6971" s="17">
        <v>7</v>
      </c>
      <c r="D6971" s="17">
        <v>187</v>
      </c>
      <c r="E6971" s="17">
        <v>6</v>
      </c>
      <c r="F6971" s="17">
        <v>4</v>
      </c>
      <c r="G6971" s="50">
        <v>15.4</v>
      </c>
      <c r="H6971" s="32">
        <v>6.7598080836498715</v>
      </c>
      <c r="I6971" s="50">
        <v>11.666666666666666</v>
      </c>
      <c r="J6971" s="13">
        <v>0</v>
      </c>
      <c r="K6971" s="13">
        <f t="shared" si="2172"/>
        <v>0</v>
      </c>
      <c r="L6971" s="13">
        <f t="shared" si="2173"/>
        <v>0</v>
      </c>
      <c r="M6971" s="13" t="e">
        <f ca="1">CalcTable[[#This Row],[IWC]]-AE6970</f>
        <v>#NAME?</v>
      </c>
      <c r="N6971" s="13" t="e">
        <f ca="1">IF(CalcTable[[#This Row],[Day of Year]]&lt;123,FCAP,AE6970)</f>
        <v>#NAME?</v>
      </c>
      <c r="O6971" s="17" t="e">
        <f ca="1">IF(IRR_DRIP,5,COUNTIF('IDET Wind Values'!C6955:G6955,"&lt;="&amp;IRR_MAXWIND))</f>
        <v>#NAME?</v>
      </c>
      <c r="P6971" s="13" t="e">
        <f ca="1">CalcTable[[#This Row],[ET_o]]*KL</f>
        <v>#NAME?</v>
      </c>
      <c r="Q6971" s="13" t="e">
        <f ca="1">IF(WILTPT&lt;=0,1,MAX(0,MIN(1,(CalcTable[[#This Row],[IWC]]-WILTPT)/(MAD-WILTPT))))</f>
        <v>#NAME?</v>
      </c>
      <c r="R6971" s="13" t="e">
        <f ca="1">CalcTable[[#This Row],[ETMult]]*CalcTable[[#This Row],[ETb]]</f>
        <v>#NAME?</v>
      </c>
      <c r="S6971" s="13" t="b">
        <f>INDEX(IRR_LIST,CalcTable[[#This Row],[Day of Week]]+1)</f>
        <v>0</v>
      </c>
      <c r="T6971" s="13">
        <f t="shared" ca="1" si="2174"/>
        <v>0</v>
      </c>
      <c r="U6971" s="13" t="b">
        <f ca="1">IF(CalcTable[[#This Row],[IrrPrecip]]&gt;=IC_MM,FALSE,TRUE)</f>
        <v>1</v>
      </c>
      <c r="V6971" s="13" t="b">
        <f t="shared" si="2175"/>
        <v>1</v>
      </c>
      <c r="W6971" s="13" t="e">
        <f ca="1">IF(AND(IRR_DRIP=FALSE,CalcTable[[#This Row],[IrrHours]]&lt;=0),FALSE,TRUE)</f>
        <v>#NAME?</v>
      </c>
      <c r="X6971" s="13" t="e">
        <f ca="1">AND(CalcTable[[#This Row],[IrrDay]],CalcTable[[#This Row],[IrrRain]],CalcTable[[#This Row],[IrrWarm]],CalcTable[[#This Row],[IrrWindy]])</f>
        <v>#NAME?</v>
      </c>
      <c r="Y6971" s="13" t="e">
        <f t="shared" ca="1" si="2176"/>
        <v>#NAME?</v>
      </c>
      <c r="Z6971" s="13" t="e">
        <f ca="1">CalcTable[[#This Row],[IrrHours]]/5</f>
        <v>#NAME?</v>
      </c>
      <c r="AA6971" s="13" t="e">
        <f ca="1">IF(CalcTable[[#This Row],[IrrFlag]]=FALSE,0,MAX(0,CalcTable[[#This Row],[VolRednWind]]*(FCAP*IRR_TARGET-CalcTable[[#This Row],[IWC]])))</f>
        <v>#NAME?</v>
      </c>
      <c r="AB6971" s="13" t="e">
        <f ca="1">CalcTable[[#This Row],[IWC]]+CalcTable[[#This Row],[Eff Precip]]+CalcTable[[#This Row],[IrrAmt]]-CalcTable[[#This Row],[AET]]</f>
        <v>#NAME?</v>
      </c>
      <c r="AC6971" s="13" t="e">
        <f ca="1">IF(CalcTable[[#This Row],[PWC]]&gt;FCAP,MIN(24*PERC,MIN(SAT,CalcTable[[#This Row],[PWC]])-FCAP),0)</f>
        <v>#NAME?</v>
      </c>
      <c r="AD6971" s="13" t="e">
        <f ca="1">IF(CalcTable[[#This Row],[PWC]]&gt;SAT,CalcTable[[#This Row],[PWC]]-SAT,0)</f>
        <v>#NAME?</v>
      </c>
      <c r="AE6971" s="13" t="e">
        <f ca="1">CalcTable[[#This Row],[PWC]]-CalcTable[[#This Row],[PercAmt]]-CalcTable[[#This Row],[Runoff]]</f>
        <v>#NAME?</v>
      </c>
      <c r="AF6971" s="13" t="e">
        <f ca="1">CalcTable[[#This Row],[IrrAmt]]/1000*CUR_IRR_AREA*10000/IRR_EFF</f>
        <v>#NAME?</v>
      </c>
      <c r="AG6971" s="147"/>
      <c r="AH6971" s="13"/>
      <c r="AI6971" s="50">
        <v>0</v>
      </c>
      <c r="AJ6971" s="50">
        <v>0</v>
      </c>
      <c r="AK6971" s="50">
        <v>0</v>
      </c>
      <c r="AL6971" s="50">
        <v>6.276158366809554</v>
      </c>
      <c r="AM6971" s="50"/>
      <c r="AN6971" s="50"/>
      <c r="AO6971" s="50"/>
      <c r="AP6971" s="50"/>
      <c r="AQ6971" s="50"/>
      <c r="AR6971" s="50"/>
      <c r="AS6971" s="50"/>
      <c r="AT6971" s="50"/>
      <c r="AU6971" s="50"/>
      <c r="AV6971" s="50"/>
      <c r="AW6971" s="50"/>
      <c r="AX6971" s="50">
        <f t="shared" si="2187"/>
        <v>6.276158366809554</v>
      </c>
      <c r="AY6971" s="50"/>
      <c r="AZ6971" s="50">
        <f t="shared" si="2177"/>
        <v>184.10064542641359</v>
      </c>
      <c r="BA6971" s="50">
        <f t="shared" si="2178"/>
        <v>283.45654930733525</v>
      </c>
      <c r="BB6971" s="50">
        <f t="shared" si="2179"/>
        <v>292.22324670859302</v>
      </c>
      <c r="BC6971" s="17">
        <f t="shared" si="2180"/>
        <v>20057</v>
      </c>
      <c r="BD6971" s="50">
        <f t="shared" si="2181"/>
        <v>6.276158366809554</v>
      </c>
      <c r="BE6971" s="50">
        <f t="shared" si="2182"/>
        <v>184.10064542641359</v>
      </c>
      <c r="BF6971" s="50">
        <f t="shared" si="2188"/>
        <v>301.13004881314509</v>
      </c>
      <c r="BG6971" s="50"/>
      <c r="BH6971" s="17">
        <f t="shared" si="2183"/>
        <v>0</v>
      </c>
      <c r="BI6971" s="17">
        <f t="shared" si="2191"/>
        <v>6971</v>
      </c>
      <c r="BJ6971" s="17">
        <f t="shared" si="2189"/>
        <v>6971</v>
      </c>
      <c r="BK6971" s="150">
        <f t="shared" si="2190"/>
        <v>38539</v>
      </c>
      <c r="BL6971" s="50" t="e">
        <f t="shared" ca="1" si="2184"/>
        <v>#NAME?</v>
      </c>
      <c r="BM6971" s="50" t="e">
        <f t="shared" ca="1" si="2185"/>
        <v>#NAME?</v>
      </c>
      <c r="BN6971" s="50" t="e">
        <f t="shared" ca="1" si="2186"/>
        <v>#NAME?</v>
      </c>
    </row>
    <row r="6972" spans="1:66" x14ac:dyDescent="0.35">
      <c r="A6972" s="48">
        <v>38540</v>
      </c>
      <c r="B6972" s="17">
        <v>2005</v>
      </c>
      <c r="C6972" s="17">
        <v>7</v>
      </c>
      <c r="D6972" s="17">
        <v>188</v>
      </c>
      <c r="E6972" s="17">
        <v>7</v>
      </c>
      <c r="F6972" s="17">
        <v>5</v>
      </c>
      <c r="G6972" s="50">
        <v>8.6999999999999993</v>
      </c>
      <c r="H6972" s="32">
        <v>4.4641464196530203</v>
      </c>
      <c r="I6972" s="50">
        <v>13</v>
      </c>
      <c r="J6972" s="13">
        <v>1.9</v>
      </c>
      <c r="K6972" s="13">
        <f t="shared" si="2172"/>
        <v>1.9</v>
      </c>
      <c r="L6972" s="13">
        <f t="shared" si="2173"/>
        <v>0</v>
      </c>
      <c r="M6972" s="13" t="e">
        <f ca="1">CalcTable[[#This Row],[IWC]]-AE6971</f>
        <v>#NAME?</v>
      </c>
      <c r="N6972" s="13" t="e">
        <f ca="1">IF(CalcTable[[#This Row],[Day of Year]]&lt;123,FCAP,AE6971)</f>
        <v>#NAME?</v>
      </c>
      <c r="O6972" s="17" t="e">
        <f ca="1">IF(IRR_DRIP,5,COUNTIF('IDET Wind Values'!C6956:G6956,"&lt;="&amp;IRR_MAXWIND))</f>
        <v>#NAME?</v>
      </c>
      <c r="P6972" s="13" t="e">
        <f ca="1">CalcTable[[#This Row],[ET_o]]*KL</f>
        <v>#NAME?</v>
      </c>
      <c r="Q6972" s="13" t="e">
        <f ca="1">IF(WILTPT&lt;=0,1,MAX(0,MIN(1,(CalcTable[[#This Row],[IWC]]-WILTPT)/(MAD-WILTPT))))</f>
        <v>#NAME?</v>
      </c>
      <c r="R6972" s="13" t="e">
        <f ca="1">CalcTable[[#This Row],[ETMult]]*CalcTable[[#This Row],[ETb]]</f>
        <v>#NAME?</v>
      </c>
      <c r="S6972" s="13" t="b">
        <f>INDEX(IRR_LIST,CalcTable[[#This Row],[Day of Week]]+1)</f>
        <v>1</v>
      </c>
      <c r="T6972" s="13">
        <f t="shared" ca="1" si="2174"/>
        <v>0</v>
      </c>
      <c r="U6972" s="13" t="b">
        <f ca="1">IF(CalcTable[[#This Row],[IrrPrecip]]&gt;=IC_MM,FALSE,TRUE)</f>
        <v>1</v>
      </c>
      <c r="V6972" s="13" t="b">
        <f t="shared" si="2175"/>
        <v>1</v>
      </c>
      <c r="W6972" s="13" t="e">
        <f ca="1">IF(AND(IRR_DRIP=FALSE,CalcTable[[#This Row],[IrrHours]]&lt;=0),FALSE,TRUE)</f>
        <v>#NAME?</v>
      </c>
      <c r="X6972" s="13" t="e">
        <f ca="1">AND(CalcTable[[#This Row],[IrrDay]],CalcTable[[#This Row],[IrrRain]],CalcTable[[#This Row],[IrrWarm]],CalcTable[[#This Row],[IrrWindy]])</f>
        <v>#NAME?</v>
      </c>
      <c r="Y6972" s="13" t="e">
        <f t="shared" ca="1" si="2176"/>
        <v>#NAME?</v>
      </c>
      <c r="Z6972" s="13" t="e">
        <f ca="1">CalcTable[[#This Row],[IrrHours]]/5</f>
        <v>#NAME?</v>
      </c>
      <c r="AA6972" s="13" t="e">
        <f ca="1">IF(CalcTable[[#This Row],[IrrFlag]]=FALSE,0,MAX(0,CalcTable[[#This Row],[VolRednWind]]*(FCAP*IRR_TARGET-CalcTable[[#This Row],[IWC]])))</f>
        <v>#NAME?</v>
      </c>
      <c r="AB6972" s="13" t="e">
        <f ca="1">CalcTable[[#This Row],[IWC]]+CalcTable[[#This Row],[Eff Precip]]+CalcTable[[#This Row],[IrrAmt]]-CalcTable[[#This Row],[AET]]</f>
        <v>#NAME?</v>
      </c>
      <c r="AC6972" s="13" t="e">
        <f ca="1">IF(CalcTable[[#This Row],[PWC]]&gt;FCAP,MIN(24*PERC,MIN(SAT,CalcTable[[#This Row],[PWC]])-FCAP),0)</f>
        <v>#NAME?</v>
      </c>
      <c r="AD6972" s="13" t="e">
        <f ca="1">IF(CalcTable[[#This Row],[PWC]]&gt;SAT,CalcTable[[#This Row],[PWC]]-SAT,0)</f>
        <v>#NAME?</v>
      </c>
      <c r="AE6972" s="13" t="e">
        <f ca="1">CalcTable[[#This Row],[PWC]]-CalcTable[[#This Row],[PercAmt]]-CalcTable[[#This Row],[Runoff]]</f>
        <v>#NAME?</v>
      </c>
      <c r="AF6972" s="13" t="e">
        <f ca="1">CalcTable[[#This Row],[IrrAmt]]/1000*CUR_IRR_AREA*10000/IRR_EFF</f>
        <v>#NAME?</v>
      </c>
      <c r="AG6972" s="147"/>
      <c r="AH6972" s="13"/>
      <c r="AI6972" s="50">
        <v>16.462323211128382</v>
      </c>
      <c r="AJ6972" s="50">
        <v>23.916539292411038</v>
      </c>
      <c r="AK6972" s="50">
        <v>0</v>
      </c>
      <c r="AL6972" s="50">
        <v>0</v>
      </c>
      <c r="AM6972" s="50"/>
      <c r="AN6972" s="50"/>
      <c r="AO6972" s="50"/>
      <c r="AP6972" s="50"/>
      <c r="AQ6972" s="50"/>
      <c r="AR6972" s="50"/>
      <c r="AS6972" s="50"/>
      <c r="AT6972" s="50"/>
      <c r="AU6972" s="50"/>
      <c r="AV6972" s="50"/>
      <c r="AW6972" s="50"/>
      <c r="AX6972" s="50">
        <f t="shared" si="2187"/>
        <v>40.378862503539423</v>
      </c>
      <c r="AY6972" s="50"/>
      <c r="AZ6972" s="50">
        <f t="shared" si="2177"/>
        <v>942.99922634060681</v>
      </c>
      <c r="BA6972" s="50">
        <f t="shared" si="2178"/>
        <v>1529.0130502411114</v>
      </c>
      <c r="BB6972" s="50">
        <f t="shared" si="2179"/>
        <v>1582.4837315838761</v>
      </c>
      <c r="BC6972" s="17">
        <f t="shared" si="2180"/>
        <v>20057</v>
      </c>
      <c r="BD6972" s="50">
        <f t="shared" si="2181"/>
        <v>40.378862503539423</v>
      </c>
      <c r="BE6972" s="50">
        <f t="shared" si="2182"/>
        <v>942.99922634060681</v>
      </c>
      <c r="BF6972" s="50">
        <f t="shared" si="2188"/>
        <v>1542.4465373327987</v>
      </c>
      <c r="BG6972" s="50"/>
      <c r="BH6972" s="17">
        <f t="shared" si="2183"/>
        <v>0</v>
      </c>
      <c r="BI6972" s="17">
        <f t="shared" si="2191"/>
        <v>6972</v>
      </c>
      <c r="BJ6972" s="17">
        <f t="shared" si="2189"/>
        <v>6972</v>
      </c>
      <c r="BK6972" s="150">
        <f t="shared" si="2190"/>
        <v>38540</v>
      </c>
      <c r="BL6972" s="50" t="e">
        <f t="shared" ca="1" si="2184"/>
        <v>#NAME?</v>
      </c>
      <c r="BM6972" s="50" t="e">
        <f t="shared" ca="1" si="2185"/>
        <v>#NAME?</v>
      </c>
      <c r="BN6972" s="50" t="e">
        <f t="shared" ca="1" si="2186"/>
        <v>#NAME?</v>
      </c>
    </row>
    <row r="6973" spans="1:66" x14ac:dyDescent="0.35">
      <c r="A6973" s="48">
        <v>38541</v>
      </c>
      <c r="B6973" s="17">
        <v>2005</v>
      </c>
      <c r="C6973" s="17">
        <v>7</v>
      </c>
      <c r="D6973" s="17">
        <v>189</v>
      </c>
      <c r="E6973" s="17">
        <v>8</v>
      </c>
      <c r="F6973" s="17">
        <v>6</v>
      </c>
      <c r="G6973" s="50">
        <v>10.7</v>
      </c>
      <c r="H6973" s="32">
        <v>5.8152483567231146</v>
      </c>
      <c r="I6973" s="50">
        <v>3.6666666666666665</v>
      </c>
      <c r="J6973" s="13">
        <v>0</v>
      </c>
      <c r="K6973" s="13">
        <f t="shared" si="2172"/>
        <v>0</v>
      </c>
      <c r="L6973" s="13">
        <f t="shared" si="2173"/>
        <v>0</v>
      </c>
      <c r="M6973" s="13" t="e">
        <f ca="1">CalcTable[[#This Row],[IWC]]-AE6972</f>
        <v>#NAME?</v>
      </c>
      <c r="N6973" s="13" t="e">
        <f ca="1">IF(CalcTable[[#This Row],[Day of Year]]&lt;123,FCAP,AE6972)</f>
        <v>#NAME?</v>
      </c>
      <c r="O6973" s="17" t="e">
        <f ca="1">IF(IRR_DRIP,5,COUNTIF('IDET Wind Values'!C6957:G6957,"&lt;="&amp;IRR_MAXWIND))</f>
        <v>#NAME?</v>
      </c>
      <c r="P6973" s="13" t="e">
        <f ca="1">CalcTable[[#This Row],[ET_o]]*KL</f>
        <v>#NAME?</v>
      </c>
      <c r="Q6973" s="13" t="e">
        <f ca="1">IF(WILTPT&lt;=0,1,MAX(0,MIN(1,(CalcTable[[#This Row],[IWC]]-WILTPT)/(MAD-WILTPT))))</f>
        <v>#NAME?</v>
      </c>
      <c r="R6973" s="13" t="e">
        <f ca="1">CalcTable[[#This Row],[ETMult]]*CalcTable[[#This Row],[ETb]]</f>
        <v>#NAME?</v>
      </c>
      <c r="S6973" s="13" t="b">
        <f>INDEX(IRR_LIST,CalcTable[[#This Row],[Day of Week]]+1)</f>
        <v>0</v>
      </c>
      <c r="T6973" s="13">
        <f t="shared" ca="1" si="2174"/>
        <v>1.9</v>
      </c>
      <c r="U6973" s="13" t="b">
        <f ca="1">IF(CalcTable[[#This Row],[IrrPrecip]]&gt;=IC_MM,FALSE,TRUE)</f>
        <v>1</v>
      </c>
      <c r="V6973" s="13" t="b">
        <f t="shared" si="2175"/>
        <v>1</v>
      </c>
      <c r="W6973" s="13" t="e">
        <f ca="1">IF(AND(IRR_DRIP=FALSE,CalcTable[[#This Row],[IrrHours]]&lt;=0),FALSE,TRUE)</f>
        <v>#NAME?</v>
      </c>
      <c r="X6973" s="13" t="e">
        <f ca="1">AND(CalcTable[[#This Row],[IrrDay]],CalcTable[[#This Row],[IrrRain]],CalcTable[[#This Row],[IrrWarm]],CalcTable[[#This Row],[IrrWindy]])</f>
        <v>#NAME?</v>
      </c>
      <c r="Y6973" s="13" t="e">
        <f t="shared" ca="1" si="2176"/>
        <v>#NAME?</v>
      </c>
      <c r="Z6973" s="13" t="e">
        <f ca="1">CalcTable[[#This Row],[IrrHours]]/5</f>
        <v>#NAME?</v>
      </c>
      <c r="AA6973" s="13" t="e">
        <f ca="1">IF(CalcTable[[#This Row],[IrrFlag]]=FALSE,0,MAX(0,CalcTable[[#This Row],[VolRednWind]]*(FCAP*IRR_TARGET-CalcTable[[#This Row],[IWC]])))</f>
        <v>#NAME?</v>
      </c>
      <c r="AB6973" s="13" t="e">
        <f ca="1">CalcTable[[#This Row],[IWC]]+CalcTable[[#This Row],[Eff Precip]]+CalcTable[[#This Row],[IrrAmt]]-CalcTable[[#This Row],[AET]]</f>
        <v>#NAME?</v>
      </c>
      <c r="AC6973" s="13" t="e">
        <f ca="1">IF(CalcTable[[#This Row],[PWC]]&gt;FCAP,MIN(24*PERC,MIN(SAT,CalcTable[[#This Row],[PWC]])-FCAP),0)</f>
        <v>#NAME?</v>
      </c>
      <c r="AD6973" s="13" t="e">
        <f ca="1">IF(CalcTable[[#This Row],[PWC]]&gt;SAT,CalcTable[[#This Row],[PWC]]-SAT,0)</f>
        <v>#NAME?</v>
      </c>
      <c r="AE6973" s="13" t="e">
        <f ca="1">CalcTable[[#This Row],[PWC]]-CalcTable[[#This Row],[PercAmt]]-CalcTable[[#This Row],[Runoff]]</f>
        <v>#NAME?</v>
      </c>
      <c r="AF6973" s="13" t="e">
        <f ca="1">CalcTable[[#This Row],[IrrAmt]]/1000*CUR_IRR_AREA*10000/IRR_EFF</f>
        <v>#NAME?</v>
      </c>
      <c r="AG6973" s="147"/>
      <c r="AH6973" s="13"/>
      <c r="AI6973" s="50">
        <v>0</v>
      </c>
      <c r="AJ6973" s="50">
        <v>0</v>
      </c>
      <c r="AK6973" s="50">
        <v>0</v>
      </c>
      <c r="AL6973" s="50">
        <v>6.1731749768165898</v>
      </c>
      <c r="AM6973" s="50"/>
      <c r="AN6973" s="50"/>
      <c r="AO6973" s="50"/>
      <c r="AP6973" s="50"/>
      <c r="AQ6973" s="50"/>
      <c r="AR6973" s="50"/>
      <c r="AS6973" s="50"/>
      <c r="AT6973" s="50"/>
      <c r="AU6973" s="50"/>
      <c r="AV6973" s="50"/>
      <c r="AW6973" s="50"/>
      <c r="AX6973" s="50">
        <f t="shared" si="2187"/>
        <v>6.1731749768165898</v>
      </c>
      <c r="AY6973" s="50"/>
      <c r="AZ6973" s="50">
        <f t="shared" si="2177"/>
        <v>181.07979931995331</v>
      </c>
      <c r="BA6973" s="50">
        <f t="shared" si="2178"/>
        <v>278.80540530215035</v>
      </c>
      <c r="BB6973" s="50">
        <f t="shared" si="2179"/>
        <v>287.42825288881482</v>
      </c>
      <c r="BC6973" s="17">
        <f t="shared" si="2180"/>
        <v>20057</v>
      </c>
      <c r="BD6973" s="50">
        <f t="shared" si="2181"/>
        <v>6.1731749768165898</v>
      </c>
      <c r="BE6973" s="50">
        <f t="shared" si="2182"/>
        <v>181.07979931995331</v>
      </c>
      <c r="BF6973" s="50">
        <f t="shared" si="2188"/>
        <v>296.18890624741204</v>
      </c>
      <c r="BG6973" s="50"/>
      <c r="BH6973" s="17">
        <f t="shared" si="2183"/>
        <v>0</v>
      </c>
      <c r="BI6973" s="17">
        <f t="shared" si="2191"/>
        <v>6973</v>
      </c>
      <c r="BJ6973" s="17">
        <f t="shared" si="2189"/>
        <v>6973</v>
      </c>
      <c r="BK6973" s="150">
        <f t="shared" si="2190"/>
        <v>38541</v>
      </c>
      <c r="BL6973" s="50" t="e">
        <f t="shared" ca="1" si="2184"/>
        <v>#NAME?</v>
      </c>
      <c r="BM6973" s="50" t="e">
        <f t="shared" ca="1" si="2185"/>
        <v>#NAME?</v>
      </c>
      <c r="BN6973" s="50" t="e">
        <f t="shared" ca="1" si="2186"/>
        <v>#NAME?</v>
      </c>
    </row>
    <row r="6974" spans="1:66" x14ac:dyDescent="0.35">
      <c r="A6974" s="48">
        <v>38542</v>
      </c>
      <c r="B6974" s="17">
        <v>2005</v>
      </c>
      <c r="C6974" s="17">
        <v>7</v>
      </c>
      <c r="D6974" s="17">
        <v>190</v>
      </c>
      <c r="E6974" s="17">
        <v>9</v>
      </c>
      <c r="F6974" s="17">
        <v>7</v>
      </c>
      <c r="G6974" s="50">
        <v>13.5</v>
      </c>
      <c r="H6974" s="32">
        <v>5.3891920077387603</v>
      </c>
      <c r="I6974" s="50">
        <v>16.833333333333332</v>
      </c>
      <c r="J6974" s="13">
        <v>0</v>
      </c>
      <c r="K6974" s="13">
        <f t="shared" si="2172"/>
        <v>0</v>
      </c>
      <c r="L6974" s="13">
        <f t="shared" si="2173"/>
        <v>0</v>
      </c>
      <c r="M6974" s="13" t="e">
        <f ca="1">CalcTable[[#This Row],[IWC]]-AE6973</f>
        <v>#NAME?</v>
      </c>
      <c r="N6974" s="13" t="e">
        <f ca="1">IF(CalcTable[[#This Row],[Day of Year]]&lt;123,FCAP,AE6973)</f>
        <v>#NAME?</v>
      </c>
      <c r="O6974" s="17" t="e">
        <f ca="1">IF(IRR_DRIP,5,COUNTIF('IDET Wind Values'!C6958:G6958,"&lt;="&amp;IRR_MAXWIND))</f>
        <v>#NAME?</v>
      </c>
      <c r="P6974" s="13" t="e">
        <f ca="1">CalcTable[[#This Row],[ET_o]]*KL</f>
        <v>#NAME?</v>
      </c>
      <c r="Q6974" s="13" t="e">
        <f ca="1">IF(WILTPT&lt;=0,1,MAX(0,MIN(1,(CalcTable[[#This Row],[IWC]]-WILTPT)/(MAD-WILTPT))))</f>
        <v>#NAME?</v>
      </c>
      <c r="R6974" s="13" t="e">
        <f ca="1">CalcTable[[#This Row],[ETMult]]*CalcTable[[#This Row],[ETb]]</f>
        <v>#NAME?</v>
      </c>
      <c r="S6974" s="13" t="b">
        <f>INDEX(IRR_LIST,CalcTable[[#This Row],[Day of Week]]+1)</f>
        <v>0</v>
      </c>
      <c r="T6974" s="13">
        <f t="shared" ca="1" si="2174"/>
        <v>1.9</v>
      </c>
      <c r="U6974" s="13" t="b">
        <f ca="1">IF(CalcTable[[#This Row],[IrrPrecip]]&gt;=IC_MM,FALSE,TRUE)</f>
        <v>1</v>
      </c>
      <c r="V6974" s="13" t="b">
        <f t="shared" si="2175"/>
        <v>1</v>
      </c>
      <c r="W6974" s="13" t="e">
        <f ca="1">IF(AND(IRR_DRIP=FALSE,CalcTable[[#This Row],[IrrHours]]&lt;=0),FALSE,TRUE)</f>
        <v>#NAME?</v>
      </c>
      <c r="X6974" s="13" t="e">
        <f ca="1">AND(CalcTable[[#This Row],[IrrDay]],CalcTable[[#This Row],[IrrRain]],CalcTable[[#This Row],[IrrWarm]],CalcTable[[#This Row],[IrrWindy]])</f>
        <v>#NAME?</v>
      </c>
      <c r="Y6974" s="13" t="e">
        <f t="shared" ca="1" si="2176"/>
        <v>#NAME?</v>
      </c>
      <c r="Z6974" s="13" t="e">
        <f ca="1">CalcTable[[#This Row],[IrrHours]]/5</f>
        <v>#NAME?</v>
      </c>
      <c r="AA6974" s="13" t="e">
        <f ca="1">IF(CalcTable[[#This Row],[IrrFlag]]=FALSE,0,MAX(0,CalcTable[[#This Row],[VolRednWind]]*(FCAP*IRR_TARGET-CalcTable[[#This Row],[IWC]])))</f>
        <v>#NAME?</v>
      </c>
      <c r="AB6974" s="13" t="e">
        <f ca="1">CalcTable[[#This Row],[IWC]]+CalcTable[[#This Row],[Eff Precip]]+CalcTable[[#This Row],[IrrAmt]]-CalcTable[[#This Row],[AET]]</f>
        <v>#NAME?</v>
      </c>
      <c r="AC6974" s="13" t="e">
        <f ca="1">IF(CalcTable[[#This Row],[PWC]]&gt;FCAP,MIN(24*PERC,MIN(SAT,CalcTable[[#This Row],[PWC]])-FCAP),0)</f>
        <v>#NAME?</v>
      </c>
      <c r="AD6974" s="13" t="e">
        <f ca="1">IF(CalcTable[[#This Row],[PWC]]&gt;SAT,CalcTable[[#This Row],[PWC]]-SAT,0)</f>
        <v>#NAME?</v>
      </c>
      <c r="AE6974" s="13" t="e">
        <f ca="1">CalcTable[[#This Row],[PWC]]-CalcTable[[#This Row],[PercAmt]]-CalcTable[[#This Row],[Runoff]]</f>
        <v>#NAME?</v>
      </c>
      <c r="AF6974" s="13" t="e">
        <f ca="1">CalcTable[[#This Row],[IrrAmt]]/1000*CUR_IRR_AREA*10000/IRR_EFF</f>
        <v>#NAME?</v>
      </c>
      <c r="AG6974" s="147"/>
      <c r="AH6974" s="13"/>
      <c r="AI6974" s="50">
        <v>0</v>
      </c>
      <c r="AJ6974" s="50">
        <v>0</v>
      </c>
      <c r="AK6974" s="50">
        <v>0</v>
      </c>
      <c r="AL6974" s="50">
        <v>0</v>
      </c>
      <c r="AM6974" s="50"/>
      <c r="AN6974" s="50"/>
      <c r="AO6974" s="50"/>
      <c r="AP6974" s="50"/>
      <c r="AQ6974" s="50"/>
      <c r="AR6974" s="50"/>
      <c r="AS6974" s="50"/>
      <c r="AT6974" s="50"/>
      <c r="AU6974" s="50"/>
      <c r="AV6974" s="50"/>
      <c r="AW6974" s="50"/>
      <c r="AX6974" s="50">
        <f t="shared" si="2187"/>
        <v>0</v>
      </c>
      <c r="AY6974" s="50"/>
      <c r="AZ6974" s="50">
        <f t="shared" si="2177"/>
        <v>0</v>
      </c>
      <c r="BA6974" s="50">
        <f t="shared" si="2178"/>
        <v>0</v>
      </c>
      <c r="BB6974" s="50">
        <f t="shared" si="2179"/>
        <v>0</v>
      </c>
      <c r="BC6974" s="17">
        <f t="shared" si="2180"/>
        <v>20057</v>
      </c>
      <c r="BD6974" s="50">
        <f t="shared" si="2181"/>
        <v>0</v>
      </c>
      <c r="BE6974" s="50">
        <f t="shared" si="2182"/>
        <v>0</v>
      </c>
      <c r="BF6974" s="50">
        <f t="shared" si="2188"/>
        <v>0</v>
      </c>
      <c r="BG6974" s="50"/>
      <c r="BH6974" s="17">
        <f t="shared" si="2183"/>
        <v>0</v>
      </c>
      <c r="BI6974" s="17">
        <f t="shared" si="2191"/>
        <v>6974</v>
      </c>
      <c r="BJ6974" s="17">
        <f t="shared" si="2189"/>
        <v>6974</v>
      </c>
      <c r="BK6974" s="150">
        <f t="shared" si="2190"/>
        <v>38542</v>
      </c>
      <c r="BL6974" s="50" t="e">
        <f t="shared" ca="1" si="2184"/>
        <v>#NAME?</v>
      </c>
      <c r="BM6974" s="50" t="e">
        <f t="shared" ca="1" si="2185"/>
        <v>#NAME?</v>
      </c>
      <c r="BN6974" s="50" t="e">
        <f t="shared" ca="1" si="2186"/>
        <v>#NAME?</v>
      </c>
    </row>
    <row r="6975" spans="1:66" x14ac:dyDescent="0.35">
      <c r="A6975" s="48">
        <v>38543</v>
      </c>
      <c r="B6975" s="17">
        <v>2005</v>
      </c>
      <c r="C6975" s="17">
        <v>7</v>
      </c>
      <c r="D6975" s="17">
        <v>191</v>
      </c>
      <c r="E6975" s="17">
        <v>10</v>
      </c>
      <c r="F6975" s="17">
        <v>1</v>
      </c>
      <c r="G6975" s="50">
        <v>6.2</v>
      </c>
      <c r="H6975" s="32">
        <v>4.5952254984970482</v>
      </c>
      <c r="I6975" s="50">
        <v>12.833333333333334</v>
      </c>
      <c r="J6975" s="13">
        <v>0</v>
      </c>
      <c r="K6975" s="13">
        <f t="shared" si="2172"/>
        <v>0</v>
      </c>
      <c r="L6975" s="13">
        <f t="shared" si="2173"/>
        <v>0</v>
      </c>
      <c r="M6975" s="13" t="e">
        <f ca="1">CalcTable[[#This Row],[IWC]]-AE6974</f>
        <v>#NAME?</v>
      </c>
      <c r="N6975" s="13" t="e">
        <f ca="1">IF(CalcTable[[#This Row],[Day of Year]]&lt;123,FCAP,AE6974)</f>
        <v>#NAME?</v>
      </c>
      <c r="O6975" s="17" t="e">
        <f ca="1">IF(IRR_DRIP,5,COUNTIF('IDET Wind Values'!C6959:G6959,"&lt;="&amp;IRR_MAXWIND))</f>
        <v>#NAME?</v>
      </c>
      <c r="P6975" s="13" t="e">
        <f ca="1">CalcTable[[#This Row],[ET_o]]*KL</f>
        <v>#NAME?</v>
      </c>
      <c r="Q6975" s="13" t="e">
        <f ca="1">IF(WILTPT&lt;=0,1,MAX(0,MIN(1,(CalcTable[[#This Row],[IWC]]-WILTPT)/(MAD-WILTPT))))</f>
        <v>#NAME?</v>
      </c>
      <c r="R6975" s="13" t="e">
        <f ca="1">CalcTable[[#This Row],[ETMult]]*CalcTable[[#This Row],[ETb]]</f>
        <v>#NAME?</v>
      </c>
      <c r="S6975" s="13" t="b">
        <f>INDEX(IRR_LIST,CalcTable[[#This Row],[Day of Week]]+1)</f>
        <v>1</v>
      </c>
      <c r="T6975" s="13">
        <f t="shared" ca="1" si="2174"/>
        <v>0</v>
      </c>
      <c r="U6975" s="13" t="b">
        <f ca="1">IF(CalcTable[[#This Row],[IrrPrecip]]&gt;=IC_MM,FALSE,TRUE)</f>
        <v>1</v>
      </c>
      <c r="V6975" s="13" t="b">
        <f t="shared" si="2175"/>
        <v>1</v>
      </c>
      <c r="W6975" s="13" t="e">
        <f ca="1">IF(AND(IRR_DRIP=FALSE,CalcTable[[#This Row],[IrrHours]]&lt;=0),FALSE,TRUE)</f>
        <v>#NAME?</v>
      </c>
      <c r="X6975" s="13" t="e">
        <f ca="1">AND(CalcTable[[#This Row],[IrrDay]],CalcTable[[#This Row],[IrrRain]],CalcTable[[#This Row],[IrrWarm]],CalcTable[[#This Row],[IrrWindy]])</f>
        <v>#NAME?</v>
      </c>
      <c r="Y6975" s="13" t="e">
        <f t="shared" ca="1" si="2176"/>
        <v>#NAME?</v>
      </c>
      <c r="Z6975" s="13" t="e">
        <f ca="1">CalcTable[[#This Row],[IrrHours]]/5</f>
        <v>#NAME?</v>
      </c>
      <c r="AA6975" s="13" t="e">
        <f ca="1">IF(CalcTable[[#This Row],[IrrFlag]]=FALSE,0,MAX(0,CalcTable[[#This Row],[VolRednWind]]*(FCAP*IRR_TARGET-CalcTable[[#This Row],[IWC]])))</f>
        <v>#NAME?</v>
      </c>
      <c r="AB6975" s="13" t="e">
        <f ca="1">CalcTable[[#This Row],[IWC]]+CalcTable[[#This Row],[Eff Precip]]+CalcTable[[#This Row],[IrrAmt]]-CalcTable[[#This Row],[AET]]</f>
        <v>#NAME?</v>
      </c>
      <c r="AC6975" s="13" t="e">
        <f ca="1">IF(CalcTable[[#This Row],[PWC]]&gt;FCAP,MIN(24*PERC,MIN(SAT,CalcTable[[#This Row],[PWC]])-FCAP),0)</f>
        <v>#NAME?</v>
      </c>
      <c r="AD6975" s="13" t="e">
        <f ca="1">IF(CalcTable[[#This Row],[PWC]]&gt;SAT,CalcTable[[#This Row],[PWC]]-SAT,0)</f>
        <v>#NAME?</v>
      </c>
      <c r="AE6975" s="13" t="e">
        <f ca="1">CalcTable[[#This Row],[PWC]]-CalcTable[[#This Row],[PercAmt]]-CalcTable[[#This Row],[Runoff]]</f>
        <v>#NAME?</v>
      </c>
      <c r="AF6975" s="13" t="e">
        <f ca="1">CalcTable[[#This Row],[IrrAmt]]/1000*CUR_IRR_AREA*10000/IRR_EFF</f>
        <v>#NAME?</v>
      </c>
      <c r="AG6975" s="147"/>
      <c r="AH6975" s="13"/>
      <c r="AI6975" s="50">
        <v>0</v>
      </c>
      <c r="AJ6975" s="50">
        <v>0</v>
      </c>
      <c r="AK6975" s="50">
        <v>0</v>
      </c>
      <c r="AL6975" s="50">
        <v>0</v>
      </c>
      <c r="AM6975" s="50"/>
      <c r="AN6975" s="50"/>
      <c r="AO6975" s="50"/>
      <c r="AP6975" s="50"/>
      <c r="AQ6975" s="50"/>
      <c r="AR6975" s="50"/>
      <c r="AS6975" s="50"/>
      <c r="AT6975" s="50"/>
      <c r="AU6975" s="50"/>
      <c r="AV6975" s="50"/>
      <c r="AW6975" s="50"/>
      <c r="AX6975" s="50">
        <f t="shared" si="2187"/>
        <v>0</v>
      </c>
      <c r="AY6975" s="50"/>
      <c r="AZ6975" s="50">
        <f t="shared" si="2177"/>
        <v>0</v>
      </c>
      <c r="BA6975" s="50">
        <f t="shared" si="2178"/>
        <v>0</v>
      </c>
      <c r="BB6975" s="50">
        <f t="shared" si="2179"/>
        <v>0</v>
      </c>
      <c r="BC6975" s="17">
        <f t="shared" si="2180"/>
        <v>20057</v>
      </c>
      <c r="BD6975" s="50">
        <f t="shared" si="2181"/>
        <v>0</v>
      </c>
      <c r="BE6975" s="50">
        <f t="shared" si="2182"/>
        <v>0</v>
      </c>
      <c r="BF6975" s="50">
        <f t="shared" si="2188"/>
        <v>0</v>
      </c>
      <c r="BG6975" s="50"/>
      <c r="BH6975" s="17">
        <f t="shared" si="2183"/>
        <v>0</v>
      </c>
      <c r="BI6975" s="17">
        <f t="shared" si="2191"/>
        <v>6975</v>
      </c>
      <c r="BJ6975" s="17">
        <f t="shared" si="2189"/>
        <v>6975</v>
      </c>
      <c r="BK6975" s="150">
        <f t="shared" si="2190"/>
        <v>38543</v>
      </c>
      <c r="BL6975" s="50" t="e">
        <f t="shared" ca="1" si="2184"/>
        <v>#NAME?</v>
      </c>
      <c r="BM6975" s="50" t="e">
        <f t="shared" ca="1" si="2185"/>
        <v>#NAME?</v>
      </c>
      <c r="BN6975" s="50" t="e">
        <f t="shared" ca="1" si="2186"/>
        <v>#NAME?</v>
      </c>
    </row>
    <row r="6976" spans="1:66" x14ac:dyDescent="0.35">
      <c r="A6976" s="48">
        <v>38544</v>
      </c>
      <c r="B6976" s="17">
        <v>2005</v>
      </c>
      <c r="C6976" s="17">
        <v>7</v>
      </c>
      <c r="D6976" s="17">
        <v>192</v>
      </c>
      <c r="E6976" s="17">
        <v>11</v>
      </c>
      <c r="F6976" s="17">
        <v>2</v>
      </c>
      <c r="G6976" s="50">
        <v>9.1999999999999993</v>
      </c>
      <c r="H6976" s="32">
        <v>4.9454746092080812</v>
      </c>
      <c r="I6976" s="50">
        <v>14.833333333333334</v>
      </c>
      <c r="J6976" s="13">
        <v>0</v>
      </c>
      <c r="K6976" s="13">
        <f t="shared" si="2172"/>
        <v>0</v>
      </c>
      <c r="L6976" s="13">
        <f t="shared" si="2173"/>
        <v>0</v>
      </c>
      <c r="M6976" s="13" t="e">
        <f ca="1">CalcTable[[#This Row],[IWC]]-AE6975</f>
        <v>#NAME?</v>
      </c>
      <c r="N6976" s="13" t="e">
        <f ca="1">IF(CalcTable[[#This Row],[Day of Year]]&lt;123,FCAP,AE6975)</f>
        <v>#NAME?</v>
      </c>
      <c r="O6976" s="17" t="e">
        <f ca="1">IF(IRR_DRIP,5,COUNTIF('IDET Wind Values'!C6960:G6960,"&lt;="&amp;IRR_MAXWIND))</f>
        <v>#NAME?</v>
      </c>
      <c r="P6976" s="13" t="e">
        <f ca="1">CalcTable[[#This Row],[ET_o]]*KL</f>
        <v>#NAME?</v>
      </c>
      <c r="Q6976" s="13" t="e">
        <f ca="1">IF(WILTPT&lt;=0,1,MAX(0,MIN(1,(CalcTable[[#This Row],[IWC]]-WILTPT)/(MAD-WILTPT))))</f>
        <v>#NAME?</v>
      </c>
      <c r="R6976" s="13" t="e">
        <f ca="1">CalcTable[[#This Row],[ETMult]]*CalcTable[[#This Row],[ETb]]</f>
        <v>#NAME?</v>
      </c>
      <c r="S6976" s="13" t="b">
        <f>INDEX(IRR_LIST,CalcTable[[#This Row],[Day of Week]]+1)</f>
        <v>0</v>
      </c>
      <c r="T6976" s="13">
        <f t="shared" ca="1" si="2174"/>
        <v>0</v>
      </c>
      <c r="U6976" s="13" t="b">
        <f ca="1">IF(CalcTable[[#This Row],[IrrPrecip]]&gt;=IC_MM,FALSE,TRUE)</f>
        <v>1</v>
      </c>
      <c r="V6976" s="13" t="b">
        <f t="shared" si="2175"/>
        <v>1</v>
      </c>
      <c r="W6976" s="13" t="e">
        <f ca="1">IF(AND(IRR_DRIP=FALSE,CalcTable[[#This Row],[IrrHours]]&lt;=0),FALSE,TRUE)</f>
        <v>#NAME?</v>
      </c>
      <c r="X6976" s="13" t="e">
        <f ca="1">AND(CalcTable[[#This Row],[IrrDay]],CalcTable[[#This Row],[IrrRain]],CalcTable[[#This Row],[IrrWarm]],CalcTable[[#This Row],[IrrWindy]])</f>
        <v>#NAME?</v>
      </c>
      <c r="Y6976" s="13" t="e">
        <f t="shared" ca="1" si="2176"/>
        <v>#NAME?</v>
      </c>
      <c r="Z6976" s="13" t="e">
        <f ca="1">CalcTable[[#This Row],[IrrHours]]/5</f>
        <v>#NAME?</v>
      </c>
      <c r="AA6976" s="13" t="e">
        <f ca="1">IF(CalcTable[[#This Row],[IrrFlag]]=FALSE,0,MAX(0,CalcTable[[#This Row],[VolRednWind]]*(FCAP*IRR_TARGET-CalcTable[[#This Row],[IWC]])))</f>
        <v>#NAME?</v>
      </c>
      <c r="AB6976" s="13" t="e">
        <f ca="1">CalcTable[[#This Row],[IWC]]+CalcTable[[#This Row],[Eff Precip]]+CalcTable[[#This Row],[IrrAmt]]-CalcTable[[#This Row],[AET]]</f>
        <v>#NAME?</v>
      </c>
      <c r="AC6976" s="13" t="e">
        <f ca="1">IF(CalcTable[[#This Row],[PWC]]&gt;FCAP,MIN(24*PERC,MIN(SAT,CalcTable[[#This Row],[PWC]])-FCAP),0)</f>
        <v>#NAME?</v>
      </c>
      <c r="AD6976" s="13" t="e">
        <f ca="1">IF(CalcTable[[#This Row],[PWC]]&gt;SAT,CalcTable[[#This Row],[PWC]]-SAT,0)</f>
        <v>#NAME?</v>
      </c>
      <c r="AE6976" s="13" t="e">
        <f ca="1">CalcTable[[#This Row],[PWC]]-CalcTable[[#This Row],[PercAmt]]-CalcTable[[#This Row],[Runoff]]</f>
        <v>#NAME?</v>
      </c>
      <c r="AF6976" s="13" t="e">
        <f ca="1">CalcTable[[#This Row],[IrrAmt]]/1000*CUR_IRR_AREA*10000/IRR_EFF</f>
        <v>#NAME?</v>
      </c>
      <c r="AG6976" s="147"/>
      <c r="AH6976" s="13"/>
      <c r="AI6976" s="50">
        <v>0</v>
      </c>
      <c r="AJ6976" s="50">
        <v>0</v>
      </c>
      <c r="AK6976" s="50">
        <v>11.772149028751461</v>
      </c>
      <c r="AL6976" s="50">
        <v>8.6898162246274104</v>
      </c>
      <c r="AM6976" s="50"/>
      <c r="AN6976" s="50"/>
      <c r="AO6976" s="50"/>
      <c r="AP6976" s="50"/>
      <c r="AQ6976" s="50"/>
      <c r="AR6976" s="50"/>
      <c r="AS6976" s="50"/>
      <c r="AT6976" s="50"/>
      <c r="AU6976" s="50"/>
      <c r="AV6976" s="50"/>
      <c r="AW6976" s="50"/>
      <c r="AX6976" s="50">
        <f t="shared" si="2187"/>
        <v>20.461965253378871</v>
      </c>
      <c r="AY6976" s="50"/>
      <c r="AZ6976" s="50">
        <f t="shared" si="2177"/>
        <v>427.55946167742547</v>
      </c>
      <c r="BA6976" s="50">
        <f t="shared" si="2178"/>
        <v>658.30583782079805</v>
      </c>
      <c r="BB6976" s="50">
        <f t="shared" si="2179"/>
        <v>678.66581218638976</v>
      </c>
      <c r="BC6976" s="17">
        <f t="shared" si="2180"/>
        <v>20057</v>
      </c>
      <c r="BD6976" s="50">
        <f t="shared" si="2181"/>
        <v>20.461965253378871</v>
      </c>
      <c r="BE6976" s="50">
        <f t="shared" si="2182"/>
        <v>427.55946167742547</v>
      </c>
      <c r="BF6976" s="50">
        <f t="shared" si="2188"/>
        <v>699.35116885240859</v>
      </c>
      <c r="BG6976" s="50"/>
      <c r="BH6976" s="17">
        <f t="shared" si="2183"/>
        <v>0</v>
      </c>
      <c r="BI6976" s="17">
        <f t="shared" si="2191"/>
        <v>6976</v>
      </c>
      <c r="BJ6976" s="17">
        <f t="shared" si="2189"/>
        <v>6976</v>
      </c>
      <c r="BK6976" s="150">
        <f t="shared" si="2190"/>
        <v>38544</v>
      </c>
      <c r="BL6976" s="50" t="e">
        <f t="shared" ca="1" si="2184"/>
        <v>#NAME?</v>
      </c>
      <c r="BM6976" s="50" t="e">
        <f t="shared" ca="1" si="2185"/>
        <v>#NAME?</v>
      </c>
      <c r="BN6976" s="50" t="e">
        <f t="shared" ca="1" si="2186"/>
        <v>#NAME?</v>
      </c>
    </row>
    <row r="6977" spans="1:66" x14ac:dyDescent="0.35">
      <c r="A6977" s="48">
        <v>38545</v>
      </c>
      <c r="B6977" s="17">
        <v>2005</v>
      </c>
      <c r="C6977" s="17">
        <v>7</v>
      </c>
      <c r="D6977" s="17">
        <v>193</v>
      </c>
      <c r="E6977" s="17">
        <v>12</v>
      </c>
      <c r="F6977" s="17">
        <v>3</v>
      </c>
      <c r="G6977" s="50">
        <v>7.9</v>
      </c>
      <c r="H6977" s="32">
        <v>5.7369595877188546</v>
      </c>
      <c r="I6977" s="50">
        <v>3.1666666666666665</v>
      </c>
      <c r="J6977" s="13">
        <v>0</v>
      </c>
      <c r="K6977" s="13">
        <f t="shared" si="2172"/>
        <v>0</v>
      </c>
      <c r="L6977" s="13">
        <f t="shared" si="2173"/>
        <v>0</v>
      </c>
      <c r="M6977" s="13" t="e">
        <f ca="1">CalcTable[[#This Row],[IWC]]-AE6976</f>
        <v>#NAME?</v>
      </c>
      <c r="N6977" s="13" t="e">
        <f ca="1">IF(CalcTable[[#This Row],[Day of Year]]&lt;123,FCAP,AE6976)</f>
        <v>#NAME?</v>
      </c>
      <c r="O6977" s="17" t="e">
        <f ca="1">IF(IRR_DRIP,5,COUNTIF('IDET Wind Values'!C6961:G6961,"&lt;="&amp;IRR_MAXWIND))</f>
        <v>#NAME?</v>
      </c>
      <c r="P6977" s="13" t="e">
        <f ca="1">CalcTable[[#This Row],[ET_o]]*KL</f>
        <v>#NAME?</v>
      </c>
      <c r="Q6977" s="13" t="e">
        <f ca="1">IF(WILTPT&lt;=0,1,MAX(0,MIN(1,(CalcTable[[#This Row],[IWC]]-WILTPT)/(MAD-WILTPT))))</f>
        <v>#NAME?</v>
      </c>
      <c r="R6977" s="13" t="e">
        <f ca="1">CalcTable[[#This Row],[ETMult]]*CalcTable[[#This Row],[ETb]]</f>
        <v>#NAME?</v>
      </c>
      <c r="S6977" s="13" t="b">
        <f>INDEX(IRR_LIST,CalcTable[[#This Row],[Day of Week]]+1)</f>
        <v>1</v>
      </c>
      <c r="T6977" s="13">
        <f t="shared" ca="1" si="2174"/>
        <v>0</v>
      </c>
      <c r="U6977" s="13" t="b">
        <f ca="1">IF(CalcTable[[#This Row],[IrrPrecip]]&gt;=IC_MM,FALSE,TRUE)</f>
        <v>1</v>
      </c>
      <c r="V6977" s="13" t="b">
        <f t="shared" si="2175"/>
        <v>1</v>
      </c>
      <c r="W6977" s="13" t="e">
        <f ca="1">IF(AND(IRR_DRIP=FALSE,CalcTable[[#This Row],[IrrHours]]&lt;=0),FALSE,TRUE)</f>
        <v>#NAME?</v>
      </c>
      <c r="X6977" s="13" t="e">
        <f ca="1">AND(CalcTable[[#This Row],[IrrDay]],CalcTable[[#This Row],[IrrRain]],CalcTable[[#This Row],[IrrWarm]],CalcTable[[#This Row],[IrrWindy]])</f>
        <v>#NAME?</v>
      </c>
      <c r="Y6977" s="13" t="e">
        <f t="shared" ca="1" si="2176"/>
        <v>#NAME?</v>
      </c>
      <c r="Z6977" s="13" t="e">
        <f ca="1">CalcTable[[#This Row],[IrrHours]]/5</f>
        <v>#NAME?</v>
      </c>
      <c r="AA6977" s="13" t="e">
        <f ca="1">IF(CalcTable[[#This Row],[IrrFlag]]=FALSE,0,MAX(0,CalcTable[[#This Row],[VolRednWind]]*(FCAP*IRR_TARGET-CalcTable[[#This Row],[IWC]])))</f>
        <v>#NAME?</v>
      </c>
      <c r="AB6977" s="13" t="e">
        <f ca="1">CalcTable[[#This Row],[IWC]]+CalcTable[[#This Row],[Eff Precip]]+CalcTable[[#This Row],[IrrAmt]]-CalcTable[[#This Row],[AET]]</f>
        <v>#NAME?</v>
      </c>
      <c r="AC6977" s="13" t="e">
        <f ca="1">IF(CalcTable[[#This Row],[PWC]]&gt;FCAP,MIN(24*PERC,MIN(SAT,CalcTable[[#This Row],[PWC]])-FCAP),0)</f>
        <v>#NAME?</v>
      </c>
      <c r="AD6977" s="13" t="e">
        <f ca="1">IF(CalcTable[[#This Row],[PWC]]&gt;SAT,CalcTable[[#This Row],[PWC]]-SAT,0)</f>
        <v>#NAME?</v>
      </c>
      <c r="AE6977" s="13" t="e">
        <f ca="1">CalcTable[[#This Row],[PWC]]-CalcTable[[#This Row],[PercAmt]]-CalcTable[[#This Row],[Runoff]]</f>
        <v>#NAME?</v>
      </c>
      <c r="AF6977" s="13" t="e">
        <f ca="1">CalcTable[[#This Row],[IrrAmt]]/1000*CUR_IRR_AREA*10000/IRR_EFF</f>
        <v>#NAME?</v>
      </c>
      <c r="AG6977" s="147"/>
      <c r="AH6977" s="13"/>
      <c r="AI6977" s="50">
        <v>0</v>
      </c>
      <c r="AJ6977" s="50">
        <v>0</v>
      </c>
      <c r="AK6977" s="50">
        <v>0</v>
      </c>
      <c r="AL6977" s="50">
        <v>0</v>
      </c>
      <c r="AM6977" s="50"/>
      <c r="AN6977" s="50"/>
      <c r="AO6977" s="50"/>
      <c r="AP6977" s="50"/>
      <c r="AQ6977" s="50"/>
      <c r="AR6977" s="50"/>
      <c r="AS6977" s="50"/>
      <c r="AT6977" s="50"/>
      <c r="AU6977" s="50"/>
      <c r="AV6977" s="50"/>
      <c r="AW6977" s="50"/>
      <c r="AX6977" s="50">
        <f t="shared" si="2187"/>
        <v>0</v>
      </c>
      <c r="AY6977" s="50"/>
      <c r="AZ6977" s="50">
        <f t="shared" si="2177"/>
        <v>0</v>
      </c>
      <c r="BA6977" s="50">
        <f t="shared" si="2178"/>
        <v>0</v>
      </c>
      <c r="BB6977" s="50">
        <f t="shared" si="2179"/>
        <v>0</v>
      </c>
      <c r="BC6977" s="17">
        <f t="shared" si="2180"/>
        <v>20057</v>
      </c>
      <c r="BD6977" s="50">
        <f t="shared" si="2181"/>
        <v>0</v>
      </c>
      <c r="BE6977" s="50">
        <f t="shared" si="2182"/>
        <v>0</v>
      </c>
      <c r="BF6977" s="50">
        <f t="shared" si="2188"/>
        <v>0</v>
      </c>
      <c r="BG6977" s="50"/>
      <c r="BH6977" s="17">
        <f t="shared" si="2183"/>
        <v>0</v>
      </c>
      <c r="BI6977" s="17">
        <f t="shared" si="2191"/>
        <v>6977</v>
      </c>
      <c r="BJ6977" s="17">
        <f t="shared" si="2189"/>
        <v>6977</v>
      </c>
      <c r="BK6977" s="150">
        <f t="shared" si="2190"/>
        <v>38545</v>
      </c>
      <c r="BL6977" s="50" t="e">
        <f t="shared" ca="1" si="2184"/>
        <v>#NAME?</v>
      </c>
      <c r="BM6977" s="50" t="e">
        <f t="shared" ca="1" si="2185"/>
        <v>#NAME?</v>
      </c>
      <c r="BN6977" s="50" t="e">
        <f t="shared" ca="1" si="2186"/>
        <v>#NAME?</v>
      </c>
    </row>
    <row r="6978" spans="1:66" x14ac:dyDescent="0.35">
      <c r="A6978" s="48">
        <v>38546</v>
      </c>
      <c r="B6978" s="17">
        <v>2005</v>
      </c>
      <c r="C6978" s="17">
        <v>7</v>
      </c>
      <c r="D6978" s="17">
        <v>194</v>
      </c>
      <c r="E6978" s="17">
        <v>13</v>
      </c>
      <c r="F6978" s="17">
        <v>4</v>
      </c>
      <c r="G6978" s="50">
        <v>11.4</v>
      </c>
      <c r="H6978" s="32">
        <v>4.7134109915586215</v>
      </c>
      <c r="I6978" s="50">
        <v>16.333333333333332</v>
      </c>
      <c r="J6978" s="13">
        <v>2.6</v>
      </c>
      <c r="K6978" s="13">
        <f t="shared" si="2172"/>
        <v>2.6</v>
      </c>
      <c r="L6978" s="13">
        <f t="shared" si="2173"/>
        <v>0</v>
      </c>
      <c r="M6978" s="13" t="e">
        <f ca="1">CalcTable[[#This Row],[IWC]]-AE6977</f>
        <v>#NAME?</v>
      </c>
      <c r="N6978" s="13" t="e">
        <f ca="1">IF(CalcTable[[#This Row],[Day of Year]]&lt;123,FCAP,AE6977)</f>
        <v>#NAME?</v>
      </c>
      <c r="O6978" s="17" t="e">
        <f ca="1">IF(IRR_DRIP,5,COUNTIF('IDET Wind Values'!C6962:G6962,"&lt;="&amp;IRR_MAXWIND))</f>
        <v>#NAME?</v>
      </c>
      <c r="P6978" s="13" t="e">
        <f ca="1">CalcTable[[#This Row],[ET_o]]*KL</f>
        <v>#NAME?</v>
      </c>
      <c r="Q6978" s="13" t="e">
        <f ca="1">IF(WILTPT&lt;=0,1,MAX(0,MIN(1,(CalcTable[[#This Row],[IWC]]-WILTPT)/(MAD-WILTPT))))</f>
        <v>#NAME?</v>
      </c>
      <c r="R6978" s="13" t="e">
        <f ca="1">CalcTable[[#This Row],[ETMult]]*CalcTable[[#This Row],[ETb]]</f>
        <v>#NAME?</v>
      </c>
      <c r="S6978" s="13" t="b">
        <f>INDEX(IRR_LIST,CalcTable[[#This Row],[Day of Week]]+1)</f>
        <v>0</v>
      </c>
      <c r="T6978" s="13">
        <f t="shared" ca="1" si="2174"/>
        <v>0</v>
      </c>
      <c r="U6978" s="13" t="b">
        <f ca="1">IF(CalcTable[[#This Row],[IrrPrecip]]&gt;=IC_MM,FALSE,TRUE)</f>
        <v>1</v>
      </c>
      <c r="V6978" s="13" t="b">
        <f t="shared" si="2175"/>
        <v>1</v>
      </c>
      <c r="W6978" s="13" t="e">
        <f ca="1">IF(AND(IRR_DRIP=FALSE,CalcTable[[#This Row],[IrrHours]]&lt;=0),FALSE,TRUE)</f>
        <v>#NAME?</v>
      </c>
      <c r="X6978" s="13" t="e">
        <f ca="1">AND(CalcTable[[#This Row],[IrrDay]],CalcTable[[#This Row],[IrrRain]],CalcTable[[#This Row],[IrrWarm]],CalcTable[[#This Row],[IrrWindy]])</f>
        <v>#NAME?</v>
      </c>
      <c r="Y6978" s="13" t="e">
        <f t="shared" ca="1" si="2176"/>
        <v>#NAME?</v>
      </c>
      <c r="Z6978" s="13" t="e">
        <f ca="1">CalcTable[[#This Row],[IrrHours]]/5</f>
        <v>#NAME?</v>
      </c>
      <c r="AA6978" s="13" t="e">
        <f ca="1">IF(CalcTable[[#This Row],[IrrFlag]]=FALSE,0,MAX(0,CalcTable[[#This Row],[VolRednWind]]*(FCAP*IRR_TARGET-CalcTable[[#This Row],[IWC]])))</f>
        <v>#NAME?</v>
      </c>
      <c r="AB6978" s="13" t="e">
        <f ca="1">CalcTable[[#This Row],[IWC]]+CalcTable[[#This Row],[Eff Precip]]+CalcTable[[#This Row],[IrrAmt]]-CalcTable[[#This Row],[AET]]</f>
        <v>#NAME?</v>
      </c>
      <c r="AC6978" s="13" t="e">
        <f ca="1">IF(CalcTable[[#This Row],[PWC]]&gt;FCAP,MIN(24*PERC,MIN(SAT,CalcTable[[#This Row],[PWC]])-FCAP),0)</f>
        <v>#NAME?</v>
      </c>
      <c r="AD6978" s="13" t="e">
        <f ca="1">IF(CalcTable[[#This Row],[PWC]]&gt;SAT,CalcTable[[#This Row],[PWC]]-SAT,0)</f>
        <v>#NAME?</v>
      </c>
      <c r="AE6978" s="13" t="e">
        <f ca="1">CalcTable[[#This Row],[PWC]]-CalcTable[[#This Row],[PercAmt]]-CalcTable[[#This Row],[Runoff]]</f>
        <v>#NAME?</v>
      </c>
      <c r="AF6978" s="13" t="e">
        <f ca="1">CalcTable[[#This Row],[IrrAmt]]/1000*CUR_IRR_AREA*10000/IRR_EFF</f>
        <v>#NAME?</v>
      </c>
      <c r="AG6978" s="147"/>
      <c r="AH6978" s="13"/>
      <c r="AI6978" s="50">
        <v>0</v>
      </c>
      <c r="AJ6978" s="50">
        <v>0</v>
      </c>
      <c r="AK6978" s="50">
        <v>3.6499966639472254</v>
      </c>
      <c r="AL6978" s="50">
        <v>5.4353277732453726</v>
      </c>
      <c r="AM6978" s="50"/>
      <c r="AN6978" s="50"/>
      <c r="AO6978" s="50"/>
      <c r="AP6978" s="50"/>
      <c r="AQ6978" s="50"/>
      <c r="AR6978" s="50"/>
      <c r="AS6978" s="50"/>
      <c r="AT6978" s="50"/>
      <c r="AU6978" s="50"/>
      <c r="AV6978" s="50"/>
      <c r="AW6978" s="50"/>
      <c r="AX6978" s="50">
        <f t="shared" si="2187"/>
        <v>9.0853244371925985</v>
      </c>
      <c r="AY6978" s="50"/>
      <c r="AZ6978" s="50">
        <f t="shared" si="2177"/>
        <v>212.96956575309025</v>
      </c>
      <c r="BA6978" s="50">
        <f t="shared" si="2178"/>
        <v>327.90552187380564</v>
      </c>
      <c r="BB6978" s="50">
        <f t="shared" si="2179"/>
        <v>338.04692976680997</v>
      </c>
      <c r="BC6978" s="17">
        <f t="shared" si="2180"/>
        <v>20057</v>
      </c>
      <c r="BD6978" s="50">
        <f t="shared" si="2181"/>
        <v>9.0853244371925985</v>
      </c>
      <c r="BE6978" s="50">
        <f t="shared" si="2182"/>
        <v>212.96956575309025</v>
      </c>
      <c r="BF6978" s="50">
        <f t="shared" si="2188"/>
        <v>348.35041225630164</v>
      </c>
      <c r="BG6978" s="50"/>
      <c r="BH6978" s="17">
        <f t="shared" si="2183"/>
        <v>0</v>
      </c>
      <c r="BI6978" s="17">
        <f t="shared" si="2191"/>
        <v>6978</v>
      </c>
      <c r="BJ6978" s="17">
        <f t="shared" si="2189"/>
        <v>6978</v>
      </c>
      <c r="BK6978" s="150">
        <f t="shared" si="2190"/>
        <v>38546</v>
      </c>
      <c r="BL6978" s="50" t="e">
        <f t="shared" ca="1" si="2184"/>
        <v>#NAME?</v>
      </c>
      <c r="BM6978" s="50" t="e">
        <f t="shared" ca="1" si="2185"/>
        <v>#NAME?</v>
      </c>
      <c r="BN6978" s="50" t="e">
        <f t="shared" ca="1" si="2186"/>
        <v>#NAME?</v>
      </c>
    </row>
    <row r="6979" spans="1:66" x14ac:dyDescent="0.35">
      <c r="A6979" s="48">
        <v>38547</v>
      </c>
      <c r="B6979" s="17">
        <v>2005</v>
      </c>
      <c r="C6979" s="17">
        <v>7</v>
      </c>
      <c r="D6979" s="17">
        <v>195</v>
      </c>
      <c r="E6979" s="17">
        <v>14</v>
      </c>
      <c r="F6979" s="17">
        <v>5</v>
      </c>
      <c r="G6979" s="50">
        <v>7.4</v>
      </c>
      <c r="H6979" s="32">
        <v>5.0089959252264178</v>
      </c>
      <c r="I6979" s="50">
        <v>7.666666666666667</v>
      </c>
      <c r="J6979" s="13">
        <v>0</v>
      </c>
      <c r="K6979" s="13">
        <f t="shared" si="2172"/>
        <v>0</v>
      </c>
      <c r="L6979" s="13">
        <f t="shared" si="2173"/>
        <v>0</v>
      </c>
      <c r="M6979" s="13" t="e">
        <f ca="1">CalcTable[[#This Row],[IWC]]-AE6978</f>
        <v>#NAME?</v>
      </c>
      <c r="N6979" s="13" t="e">
        <f ca="1">IF(CalcTable[[#This Row],[Day of Year]]&lt;123,FCAP,AE6978)</f>
        <v>#NAME?</v>
      </c>
      <c r="O6979" s="17" t="e">
        <f ca="1">IF(IRR_DRIP,5,COUNTIF('IDET Wind Values'!C6963:G6963,"&lt;="&amp;IRR_MAXWIND))</f>
        <v>#NAME?</v>
      </c>
      <c r="P6979" s="13" t="e">
        <f ca="1">CalcTable[[#This Row],[ET_o]]*KL</f>
        <v>#NAME?</v>
      </c>
      <c r="Q6979" s="13" t="e">
        <f ca="1">IF(WILTPT&lt;=0,1,MAX(0,MIN(1,(CalcTable[[#This Row],[IWC]]-WILTPT)/(MAD-WILTPT))))</f>
        <v>#NAME?</v>
      </c>
      <c r="R6979" s="13" t="e">
        <f ca="1">CalcTable[[#This Row],[ETMult]]*CalcTable[[#This Row],[ETb]]</f>
        <v>#NAME?</v>
      </c>
      <c r="S6979" s="13" t="b">
        <f>INDEX(IRR_LIST,CalcTable[[#This Row],[Day of Week]]+1)</f>
        <v>1</v>
      </c>
      <c r="T6979" s="13">
        <f t="shared" ca="1" si="2174"/>
        <v>2.6</v>
      </c>
      <c r="U6979" s="13" t="b">
        <f ca="1">IF(CalcTable[[#This Row],[IrrPrecip]]&gt;=IC_MM,FALSE,TRUE)</f>
        <v>1</v>
      </c>
      <c r="V6979" s="13" t="b">
        <f t="shared" si="2175"/>
        <v>1</v>
      </c>
      <c r="W6979" s="13" t="e">
        <f ca="1">IF(AND(IRR_DRIP=FALSE,CalcTable[[#This Row],[IrrHours]]&lt;=0),FALSE,TRUE)</f>
        <v>#NAME?</v>
      </c>
      <c r="X6979" s="13" t="e">
        <f ca="1">AND(CalcTable[[#This Row],[IrrDay]],CalcTable[[#This Row],[IrrRain]],CalcTable[[#This Row],[IrrWarm]],CalcTable[[#This Row],[IrrWindy]])</f>
        <v>#NAME?</v>
      </c>
      <c r="Y6979" s="13" t="e">
        <f t="shared" ca="1" si="2176"/>
        <v>#NAME?</v>
      </c>
      <c r="Z6979" s="13" t="e">
        <f ca="1">CalcTable[[#This Row],[IrrHours]]/5</f>
        <v>#NAME?</v>
      </c>
      <c r="AA6979" s="13" t="e">
        <f ca="1">IF(CalcTable[[#This Row],[IrrFlag]]=FALSE,0,MAX(0,CalcTable[[#This Row],[VolRednWind]]*(FCAP*IRR_TARGET-CalcTable[[#This Row],[IWC]])))</f>
        <v>#NAME?</v>
      </c>
      <c r="AB6979" s="13" t="e">
        <f ca="1">CalcTable[[#This Row],[IWC]]+CalcTable[[#This Row],[Eff Precip]]+CalcTable[[#This Row],[IrrAmt]]-CalcTable[[#This Row],[AET]]</f>
        <v>#NAME?</v>
      </c>
      <c r="AC6979" s="13" t="e">
        <f ca="1">IF(CalcTable[[#This Row],[PWC]]&gt;FCAP,MIN(24*PERC,MIN(SAT,CalcTable[[#This Row],[PWC]])-FCAP),0)</f>
        <v>#NAME?</v>
      </c>
      <c r="AD6979" s="13" t="e">
        <f ca="1">IF(CalcTable[[#This Row],[PWC]]&gt;SAT,CalcTable[[#This Row],[PWC]]-SAT,0)</f>
        <v>#NAME?</v>
      </c>
      <c r="AE6979" s="13" t="e">
        <f ca="1">CalcTable[[#This Row],[PWC]]-CalcTable[[#This Row],[PercAmt]]-CalcTable[[#This Row],[Runoff]]</f>
        <v>#NAME?</v>
      </c>
      <c r="AF6979" s="13" t="e">
        <f ca="1">CalcTable[[#This Row],[IrrAmt]]/1000*CUR_IRR_AREA*10000/IRR_EFF</f>
        <v>#NAME?</v>
      </c>
      <c r="AG6979" s="147"/>
      <c r="AH6979" s="13"/>
      <c r="AI6979" s="50">
        <v>10.132490944027642</v>
      </c>
      <c r="AJ6979" s="50">
        <v>16.426137686884658</v>
      </c>
      <c r="AK6979" s="50">
        <v>0</v>
      </c>
      <c r="AL6979" s="50">
        <v>0</v>
      </c>
      <c r="AM6979" s="50"/>
      <c r="AN6979" s="50"/>
      <c r="AO6979" s="50"/>
      <c r="AP6979" s="50"/>
      <c r="AQ6979" s="50"/>
      <c r="AR6979" s="50"/>
      <c r="AS6979" s="50"/>
      <c r="AT6979" s="50"/>
      <c r="AU6979" s="50"/>
      <c r="AV6979" s="50"/>
      <c r="AW6979" s="50"/>
      <c r="AX6979" s="50">
        <f t="shared" si="2187"/>
        <v>26.558628630912303</v>
      </c>
      <c r="AY6979" s="50"/>
      <c r="AZ6979" s="50">
        <f t="shared" si="2177"/>
        <v>630.44323932768873</v>
      </c>
      <c r="BA6979" s="50">
        <f t="shared" si="2178"/>
        <v>1023.6311700678767</v>
      </c>
      <c r="BB6979" s="50">
        <f t="shared" si="2179"/>
        <v>1059.5354680596545</v>
      </c>
      <c r="BC6979" s="17">
        <f t="shared" si="2180"/>
        <v>20057</v>
      </c>
      <c r="BD6979" s="50">
        <f t="shared" si="2181"/>
        <v>26.558628630912303</v>
      </c>
      <c r="BE6979" s="50">
        <f t="shared" si="2182"/>
        <v>630.44323932768873</v>
      </c>
      <c r="BF6979" s="50">
        <f t="shared" si="2188"/>
        <v>1031.2044425099359</v>
      </c>
      <c r="BG6979" s="50"/>
      <c r="BH6979" s="17">
        <f t="shared" si="2183"/>
        <v>0</v>
      </c>
      <c r="BI6979" s="17">
        <f t="shared" si="2191"/>
        <v>6979</v>
      </c>
      <c r="BJ6979" s="17">
        <f t="shared" si="2189"/>
        <v>6979</v>
      </c>
      <c r="BK6979" s="150">
        <f t="shared" si="2190"/>
        <v>38547</v>
      </c>
      <c r="BL6979" s="50" t="e">
        <f t="shared" ca="1" si="2184"/>
        <v>#NAME?</v>
      </c>
      <c r="BM6979" s="50" t="e">
        <f t="shared" ca="1" si="2185"/>
        <v>#NAME?</v>
      </c>
      <c r="BN6979" s="50" t="e">
        <f t="shared" ca="1" si="2186"/>
        <v>#NAME?</v>
      </c>
    </row>
    <row r="6980" spans="1:66" x14ac:dyDescent="0.35">
      <c r="A6980" s="48">
        <v>38548</v>
      </c>
      <c r="B6980" s="17">
        <v>2005</v>
      </c>
      <c r="C6980" s="17">
        <v>7</v>
      </c>
      <c r="D6980" s="17">
        <v>196</v>
      </c>
      <c r="E6980" s="17">
        <v>15</v>
      </c>
      <c r="F6980" s="17">
        <v>6</v>
      </c>
      <c r="G6980" s="50">
        <v>11.3</v>
      </c>
      <c r="H6980" s="32">
        <v>3.9210549989403907</v>
      </c>
      <c r="I6980" s="50">
        <v>5.833333333333333</v>
      </c>
      <c r="J6980" s="13">
        <v>0.4</v>
      </c>
      <c r="K6980" s="13">
        <f t="shared" si="2172"/>
        <v>0.4</v>
      </c>
      <c r="L6980" s="13">
        <f t="shared" si="2173"/>
        <v>0</v>
      </c>
      <c r="M6980" s="13" t="e">
        <f ca="1">CalcTable[[#This Row],[IWC]]-AE6979</f>
        <v>#NAME?</v>
      </c>
      <c r="N6980" s="13" t="e">
        <f ca="1">IF(CalcTable[[#This Row],[Day of Year]]&lt;123,FCAP,AE6979)</f>
        <v>#NAME?</v>
      </c>
      <c r="O6980" s="17" t="e">
        <f ca="1">IF(IRR_DRIP,5,COUNTIF('IDET Wind Values'!C6964:G6964,"&lt;="&amp;IRR_MAXWIND))</f>
        <v>#NAME?</v>
      </c>
      <c r="P6980" s="13" t="e">
        <f ca="1">CalcTable[[#This Row],[ET_o]]*KL</f>
        <v>#NAME?</v>
      </c>
      <c r="Q6980" s="13" t="e">
        <f ca="1">IF(WILTPT&lt;=0,1,MAX(0,MIN(1,(CalcTable[[#This Row],[IWC]]-WILTPT)/(MAD-WILTPT))))</f>
        <v>#NAME?</v>
      </c>
      <c r="R6980" s="13" t="e">
        <f ca="1">CalcTable[[#This Row],[ETMult]]*CalcTable[[#This Row],[ETb]]</f>
        <v>#NAME?</v>
      </c>
      <c r="S6980" s="13" t="b">
        <f>INDEX(IRR_LIST,CalcTable[[#This Row],[Day of Week]]+1)</f>
        <v>0</v>
      </c>
      <c r="T6980" s="13">
        <f t="shared" ca="1" si="2174"/>
        <v>2.6</v>
      </c>
      <c r="U6980" s="13" t="b">
        <f ca="1">IF(CalcTable[[#This Row],[IrrPrecip]]&gt;=IC_MM,FALSE,TRUE)</f>
        <v>1</v>
      </c>
      <c r="V6980" s="13" t="b">
        <f t="shared" si="2175"/>
        <v>1</v>
      </c>
      <c r="W6980" s="13" t="e">
        <f ca="1">IF(AND(IRR_DRIP=FALSE,CalcTable[[#This Row],[IrrHours]]&lt;=0),FALSE,TRUE)</f>
        <v>#NAME?</v>
      </c>
      <c r="X6980" s="13" t="e">
        <f ca="1">AND(CalcTable[[#This Row],[IrrDay]],CalcTable[[#This Row],[IrrRain]],CalcTable[[#This Row],[IrrWarm]],CalcTable[[#This Row],[IrrWindy]])</f>
        <v>#NAME?</v>
      </c>
      <c r="Y6980" s="13" t="e">
        <f t="shared" ca="1" si="2176"/>
        <v>#NAME?</v>
      </c>
      <c r="Z6980" s="13" t="e">
        <f ca="1">CalcTable[[#This Row],[IrrHours]]/5</f>
        <v>#NAME?</v>
      </c>
      <c r="AA6980" s="13" t="e">
        <f ca="1">IF(CalcTable[[#This Row],[IrrFlag]]=FALSE,0,MAX(0,CalcTable[[#This Row],[VolRednWind]]*(FCAP*IRR_TARGET-CalcTable[[#This Row],[IWC]])))</f>
        <v>#NAME?</v>
      </c>
      <c r="AB6980" s="13" t="e">
        <f ca="1">CalcTable[[#This Row],[IWC]]+CalcTable[[#This Row],[Eff Precip]]+CalcTable[[#This Row],[IrrAmt]]-CalcTable[[#This Row],[AET]]</f>
        <v>#NAME?</v>
      </c>
      <c r="AC6980" s="13" t="e">
        <f ca="1">IF(CalcTable[[#This Row],[PWC]]&gt;FCAP,MIN(24*PERC,MIN(SAT,CalcTable[[#This Row],[PWC]])-FCAP),0)</f>
        <v>#NAME?</v>
      </c>
      <c r="AD6980" s="13" t="e">
        <f ca="1">IF(CalcTable[[#This Row],[PWC]]&gt;SAT,CalcTable[[#This Row],[PWC]]-SAT,0)</f>
        <v>#NAME?</v>
      </c>
      <c r="AE6980" s="13" t="e">
        <f ca="1">CalcTable[[#This Row],[PWC]]-CalcTable[[#This Row],[PercAmt]]-CalcTable[[#This Row],[Runoff]]</f>
        <v>#NAME?</v>
      </c>
      <c r="AF6980" s="13" t="e">
        <f ca="1">CalcTable[[#This Row],[IrrAmt]]/1000*CUR_IRR_AREA*10000/IRR_EFF</f>
        <v>#NAME?</v>
      </c>
      <c r="AG6980" s="147"/>
      <c r="AH6980" s="13"/>
      <c r="AI6980" s="50">
        <v>0</v>
      </c>
      <c r="AJ6980" s="50">
        <v>0</v>
      </c>
      <c r="AK6980" s="50">
        <v>0</v>
      </c>
      <c r="AL6980" s="50">
        <v>5.3473238042317703</v>
      </c>
      <c r="AM6980" s="50"/>
      <c r="AN6980" s="50"/>
      <c r="AO6980" s="50"/>
      <c r="AP6980" s="50"/>
      <c r="AQ6980" s="50"/>
      <c r="AR6980" s="50"/>
      <c r="AS6980" s="50"/>
      <c r="AT6980" s="50"/>
      <c r="AU6980" s="50"/>
      <c r="AV6980" s="50"/>
      <c r="AW6980" s="50"/>
      <c r="AX6980" s="50">
        <f t="shared" si="2187"/>
        <v>5.3473238042317703</v>
      </c>
      <c r="AY6980" s="50"/>
      <c r="AZ6980" s="50">
        <f t="shared" si="2177"/>
        <v>156.8548315907986</v>
      </c>
      <c r="BA6980" s="50">
        <f t="shared" si="2178"/>
        <v>241.50664546519786</v>
      </c>
      <c r="BB6980" s="50">
        <f t="shared" si="2179"/>
        <v>248.97592315999779</v>
      </c>
      <c r="BC6980" s="17">
        <f t="shared" si="2180"/>
        <v>20057</v>
      </c>
      <c r="BD6980" s="50">
        <f t="shared" si="2181"/>
        <v>5.3473238042317703</v>
      </c>
      <c r="BE6980" s="50">
        <f t="shared" si="2182"/>
        <v>156.8548315907986</v>
      </c>
      <c r="BF6980" s="50">
        <f t="shared" si="2188"/>
        <v>256.56457088519278</v>
      </c>
      <c r="BG6980" s="50"/>
      <c r="BH6980" s="17">
        <f t="shared" si="2183"/>
        <v>0</v>
      </c>
      <c r="BI6980" s="17">
        <f t="shared" si="2191"/>
        <v>6980</v>
      </c>
      <c r="BJ6980" s="17">
        <f t="shared" si="2189"/>
        <v>6980</v>
      </c>
      <c r="BK6980" s="150">
        <f t="shared" si="2190"/>
        <v>38548</v>
      </c>
      <c r="BL6980" s="50" t="e">
        <f t="shared" ca="1" si="2184"/>
        <v>#NAME?</v>
      </c>
      <c r="BM6980" s="50" t="e">
        <f t="shared" ca="1" si="2185"/>
        <v>#NAME?</v>
      </c>
      <c r="BN6980" s="50" t="e">
        <f t="shared" ca="1" si="2186"/>
        <v>#NAME?</v>
      </c>
    </row>
    <row r="6981" spans="1:66" x14ac:dyDescent="0.35">
      <c r="A6981" s="48">
        <v>38549</v>
      </c>
      <c r="B6981" s="17">
        <v>2005</v>
      </c>
      <c r="C6981" s="17">
        <v>7</v>
      </c>
      <c r="D6981" s="17">
        <v>197</v>
      </c>
      <c r="E6981" s="17">
        <v>16</v>
      </c>
      <c r="F6981" s="17">
        <v>7</v>
      </c>
      <c r="G6981" s="50">
        <v>11.6</v>
      </c>
      <c r="H6981" s="32">
        <v>3.6966190529869825</v>
      </c>
      <c r="I6981" s="50">
        <v>18.166666666666668</v>
      </c>
      <c r="J6981" s="13">
        <v>0.6</v>
      </c>
      <c r="K6981" s="13">
        <f t="shared" si="2172"/>
        <v>0.6</v>
      </c>
      <c r="L6981" s="13">
        <f t="shared" si="2173"/>
        <v>0</v>
      </c>
      <c r="M6981" s="13" t="e">
        <f ca="1">CalcTable[[#This Row],[IWC]]-AE6980</f>
        <v>#NAME?</v>
      </c>
      <c r="N6981" s="13" t="e">
        <f ca="1">IF(CalcTable[[#This Row],[Day of Year]]&lt;123,FCAP,AE6980)</f>
        <v>#NAME?</v>
      </c>
      <c r="O6981" s="17" t="e">
        <f ca="1">IF(IRR_DRIP,5,COUNTIF('IDET Wind Values'!C6965:G6965,"&lt;="&amp;IRR_MAXWIND))</f>
        <v>#NAME?</v>
      </c>
      <c r="P6981" s="13" t="e">
        <f ca="1">CalcTable[[#This Row],[ET_o]]*KL</f>
        <v>#NAME?</v>
      </c>
      <c r="Q6981" s="13" t="e">
        <f ca="1">IF(WILTPT&lt;=0,1,MAX(0,MIN(1,(CalcTable[[#This Row],[IWC]]-WILTPT)/(MAD-WILTPT))))</f>
        <v>#NAME?</v>
      </c>
      <c r="R6981" s="13" t="e">
        <f ca="1">CalcTable[[#This Row],[ETMult]]*CalcTable[[#This Row],[ETb]]</f>
        <v>#NAME?</v>
      </c>
      <c r="S6981" s="13" t="b">
        <f>INDEX(IRR_LIST,CalcTable[[#This Row],[Day of Week]]+1)</f>
        <v>0</v>
      </c>
      <c r="T6981" s="13">
        <f t="shared" ca="1" si="2174"/>
        <v>0.4</v>
      </c>
      <c r="U6981" s="13" t="b">
        <f ca="1">IF(CalcTable[[#This Row],[IrrPrecip]]&gt;=IC_MM,FALSE,TRUE)</f>
        <v>1</v>
      </c>
      <c r="V6981" s="13" t="b">
        <f t="shared" si="2175"/>
        <v>1</v>
      </c>
      <c r="W6981" s="13" t="e">
        <f ca="1">IF(AND(IRR_DRIP=FALSE,CalcTable[[#This Row],[IrrHours]]&lt;=0),FALSE,TRUE)</f>
        <v>#NAME?</v>
      </c>
      <c r="X6981" s="13" t="e">
        <f ca="1">AND(CalcTable[[#This Row],[IrrDay]],CalcTable[[#This Row],[IrrRain]],CalcTable[[#This Row],[IrrWarm]],CalcTable[[#This Row],[IrrWindy]])</f>
        <v>#NAME?</v>
      </c>
      <c r="Y6981" s="13" t="e">
        <f t="shared" ca="1" si="2176"/>
        <v>#NAME?</v>
      </c>
      <c r="Z6981" s="13" t="e">
        <f ca="1">CalcTable[[#This Row],[IrrHours]]/5</f>
        <v>#NAME?</v>
      </c>
      <c r="AA6981" s="13" t="e">
        <f ca="1">IF(CalcTable[[#This Row],[IrrFlag]]=FALSE,0,MAX(0,CalcTable[[#This Row],[VolRednWind]]*(FCAP*IRR_TARGET-CalcTable[[#This Row],[IWC]])))</f>
        <v>#NAME?</v>
      </c>
      <c r="AB6981" s="13" t="e">
        <f ca="1">CalcTable[[#This Row],[IWC]]+CalcTable[[#This Row],[Eff Precip]]+CalcTable[[#This Row],[IrrAmt]]-CalcTable[[#This Row],[AET]]</f>
        <v>#NAME?</v>
      </c>
      <c r="AC6981" s="13" t="e">
        <f ca="1">IF(CalcTable[[#This Row],[PWC]]&gt;FCAP,MIN(24*PERC,MIN(SAT,CalcTable[[#This Row],[PWC]])-FCAP),0)</f>
        <v>#NAME?</v>
      </c>
      <c r="AD6981" s="13" t="e">
        <f ca="1">IF(CalcTable[[#This Row],[PWC]]&gt;SAT,CalcTable[[#This Row],[PWC]]-SAT,0)</f>
        <v>#NAME?</v>
      </c>
      <c r="AE6981" s="13" t="e">
        <f ca="1">CalcTable[[#This Row],[PWC]]-CalcTable[[#This Row],[PercAmt]]-CalcTable[[#This Row],[Runoff]]</f>
        <v>#NAME?</v>
      </c>
      <c r="AF6981" s="13" t="e">
        <f ca="1">CalcTable[[#This Row],[IrrAmt]]/1000*CUR_IRR_AREA*10000/IRR_EFF</f>
        <v>#NAME?</v>
      </c>
      <c r="AG6981" s="147"/>
      <c r="AH6981" s="13"/>
      <c r="AI6981" s="50">
        <v>0</v>
      </c>
      <c r="AJ6981" s="50">
        <v>0</v>
      </c>
      <c r="AK6981" s="50">
        <v>0</v>
      </c>
      <c r="AL6981" s="50">
        <v>0</v>
      </c>
      <c r="AM6981" s="50"/>
      <c r="AN6981" s="50"/>
      <c r="AO6981" s="50"/>
      <c r="AP6981" s="50"/>
      <c r="AQ6981" s="50"/>
      <c r="AR6981" s="50"/>
      <c r="AS6981" s="50"/>
      <c r="AT6981" s="50"/>
      <c r="AU6981" s="50"/>
      <c r="AV6981" s="50"/>
      <c r="AW6981" s="50"/>
      <c r="AX6981" s="50">
        <f t="shared" si="2187"/>
        <v>0</v>
      </c>
      <c r="AY6981" s="50"/>
      <c r="AZ6981" s="50">
        <f t="shared" si="2177"/>
        <v>0</v>
      </c>
      <c r="BA6981" s="50">
        <f t="shared" si="2178"/>
        <v>0</v>
      </c>
      <c r="BB6981" s="50">
        <f t="shared" si="2179"/>
        <v>0</v>
      </c>
      <c r="BC6981" s="17">
        <f t="shared" si="2180"/>
        <v>20057</v>
      </c>
      <c r="BD6981" s="50">
        <f t="shared" si="2181"/>
        <v>0</v>
      </c>
      <c r="BE6981" s="50">
        <f t="shared" si="2182"/>
        <v>0</v>
      </c>
      <c r="BF6981" s="50">
        <f t="shared" si="2188"/>
        <v>0</v>
      </c>
      <c r="BG6981" s="50"/>
      <c r="BH6981" s="17">
        <f t="shared" si="2183"/>
        <v>0</v>
      </c>
      <c r="BI6981" s="17">
        <f t="shared" si="2191"/>
        <v>6981</v>
      </c>
      <c r="BJ6981" s="17">
        <f t="shared" si="2189"/>
        <v>6981</v>
      </c>
      <c r="BK6981" s="150">
        <f t="shared" si="2190"/>
        <v>38549</v>
      </c>
      <c r="BL6981" s="50" t="e">
        <f t="shared" ca="1" si="2184"/>
        <v>#NAME?</v>
      </c>
      <c r="BM6981" s="50" t="e">
        <f t="shared" ca="1" si="2185"/>
        <v>#NAME?</v>
      </c>
      <c r="BN6981" s="50" t="e">
        <f t="shared" ca="1" si="2186"/>
        <v>#NAME?</v>
      </c>
    </row>
    <row r="6982" spans="1:66" x14ac:dyDescent="0.35">
      <c r="A6982" s="48">
        <v>38550</v>
      </c>
      <c r="B6982" s="17">
        <v>2005</v>
      </c>
      <c r="C6982" s="17">
        <v>7</v>
      </c>
      <c r="D6982" s="17">
        <v>198</v>
      </c>
      <c r="E6982" s="17">
        <v>17</v>
      </c>
      <c r="F6982" s="17">
        <v>1</v>
      </c>
      <c r="G6982" s="50">
        <v>9.3000000000000007</v>
      </c>
      <c r="H6982" s="32">
        <v>4.9415327749780511</v>
      </c>
      <c r="I6982" s="50">
        <v>18.166666666666668</v>
      </c>
      <c r="J6982" s="13">
        <v>0</v>
      </c>
      <c r="K6982" s="13">
        <f t="shared" si="2172"/>
        <v>0</v>
      </c>
      <c r="L6982" s="13">
        <f t="shared" si="2173"/>
        <v>0</v>
      </c>
      <c r="M6982" s="13" t="e">
        <f ca="1">CalcTable[[#This Row],[IWC]]-AE6981</f>
        <v>#NAME?</v>
      </c>
      <c r="N6982" s="13" t="e">
        <f ca="1">IF(CalcTable[[#This Row],[Day of Year]]&lt;123,FCAP,AE6981)</f>
        <v>#NAME?</v>
      </c>
      <c r="O6982" s="17" t="e">
        <f ca="1">IF(IRR_DRIP,5,COUNTIF('IDET Wind Values'!C6966:G6966,"&lt;="&amp;IRR_MAXWIND))</f>
        <v>#NAME?</v>
      </c>
      <c r="P6982" s="13" t="e">
        <f ca="1">CalcTable[[#This Row],[ET_o]]*KL</f>
        <v>#NAME?</v>
      </c>
      <c r="Q6982" s="13" t="e">
        <f ca="1">IF(WILTPT&lt;=0,1,MAX(0,MIN(1,(CalcTable[[#This Row],[IWC]]-WILTPT)/(MAD-WILTPT))))</f>
        <v>#NAME?</v>
      </c>
      <c r="R6982" s="13" t="e">
        <f ca="1">CalcTable[[#This Row],[ETMult]]*CalcTable[[#This Row],[ETb]]</f>
        <v>#NAME?</v>
      </c>
      <c r="S6982" s="13" t="b">
        <f>INDEX(IRR_LIST,CalcTable[[#This Row],[Day of Week]]+1)</f>
        <v>1</v>
      </c>
      <c r="T6982" s="13">
        <f t="shared" ca="1" si="2174"/>
        <v>1</v>
      </c>
      <c r="U6982" s="13" t="b">
        <f ca="1">IF(CalcTable[[#This Row],[IrrPrecip]]&gt;=IC_MM,FALSE,TRUE)</f>
        <v>1</v>
      </c>
      <c r="V6982" s="13" t="b">
        <f t="shared" si="2175"/>
        <v>1</v>
      </c>
      <c r="W6982" s="13" t="e">
        <f ca="1">IF(AND(IRR_DRIP=FALSE,CalcTable[[#This Row],[IrrHours]]&lt;=0),FALSE,TRUE)</f>
        <v>#NAME?</v>
      </c>
      <c r="X6982" s="13" t="e">
        <f ca="1">AND(CalcTable[[#This Row],[IrrDay]],CalcTable[[#This Row],[IrrRain]],CalcTable[[#This Row],[IrrWarm]],CalcTable[[#This Row],[IrrWindy]])</f>
        <v>#NAME?</v>
      </c>
      <c r="Y6982" s="13" t="e">
        <f t="shared" ca="1" si="2176"/>
        <v>#NAME?</v>
      </c>
      <c r="Z6982" s="13" t="e">
        <f ca="1">CalcTable[[#This Row],[IrrHours]]/5</f>
        <v>#NAME?</v>
      </c>
      <c r="AA6982" s="13" t="e">
        <f ca="1">IF(CalcTable[[#This Row],[IrrFlag]]=FALSE,0,MAX(0,CalcTable[[#This Row],[VolRednWind]]*(FCAP*IRR_TARGET-CalcTable[[#This Row],[IWC]])))</f>
        <v>#NAME?</v>
      </c>
      <c r="AB6982" s="13" t="e">
        <f ca="1">CalcTable[[#This Row],[IWC]]+CalcTable[[#This Row],[Eff Precip]]+CalcTable[[#This Row],[IrrAmt]]-CalcTable[[#This Row],[AET]]</f>
        <v>#NAME?</v>
      </c>
      <c r="AC6982" s="13" t="e">
        <f ca="1">IF(CalcTable[[#This Row],[PWC]]&gt;FCAP,MIN(24*PERC,MIN(SAT,CalcTable[[#This Row],[PWC]])-FCAP),0)</f>
        <v>#NAME?</v>
      </c>
      <c r="AD6982" s="13" t="e">
        <f ca="1">IF(CalcTable[[#This Row],[PWC]]&gt;SAT,CalcTable[[#This Row],[PWC]]-SAT,0)</f>
        <v>#NAME?</v>
      </c>
      <c r="AE6982" s="13" t="e">
        <f ca="1">CalcTable[[#This Row],[PWC]]-CalcTable[[#This Row],[PercAmt]]-CalcTable[[#This Row],[Runoff]]</f>
        <v>#NAME?</v>
      </c>
      <c r="AF6982" s="13" t="e">
        <f ca="1">CalcTable[[#This Row],[IrrAmt]]/1000*CUR_IRR_AREA*10000/IRR_EFF</f>
        <v>#NAME?</v>
      </c>
      <c r="AG6982" s="147"/>
      <c r="AH6982" s="13"/>
      <c r="AI6982" s="50">
        <v>7.3590580973645361</v>
      </c>
      <c r="AJ6982" s="50">
        <v>10.849772649378634</v>
      </c>
      <c r="AK6982" s="50">
        <v>0</v>
      </c>
      <c r="AL6982" s="50">
        <v>0</v>
      </c>
      <c r="AM6982" s="50"/>
      <c r="AN6982" s="50"/>
      <c r="AO6982" s="50"/>
      <c r="AP6982" s="50"/>
      <c r="AQ6982" s="50"/>
      <c r="AR6982" s="50"/>
      <c r="AS6982" s="50"/>
      <c r="AT6982" s="50"/>
      <c r="AU6982" s="50"/>
      <c r="AV6982" s="50"/>
      <c r="AW6982" s="50"/>
      <c r="AX6982" s="50">
        <f t="shared" si="2187"/>
        <v>18.208830746743171</v>
      </c>
      <c r="AY6982" s="50"/>
      <c r="AZ6982" s="50">
        <f t="shared" si="2177"/>
        <v>426.19284980978648</v>
      </c>
      <c r="BA6982" s="50">
        <f t="shared" si="2178"/>
        <v>691.17531551221055</v>
      </c>
      <c r="BB6982" s="50">
        <f t="shared" si="2179"/>
        <v>715.35617158026025</v>
      </c>
      <c r="BC6982" s="17">
        <f t="shared" si="2180"/>
        <v>20057</v>
      </c>
      <c r="BD6982" s="50">
        <f t="shared" si="2181"/>
        <v>18.208830746743171</v>
      </c>
      <c r="BE6982" s="50">
        <f t="shared" si="2182"/>
        <v>426.19284980978648</v>
      </c>
      <c r="BF6982" s="50">
        <f t="shared" si="2188"/>
        <v>697.11582688792191</v>
      </c>
      <c r="BG6982" s="50"/>
      <c r="BH6982" s="17">
        <f t="shared" si="2183"/>
        <v>0</v>
      </c>
      <c r="BI6982" s="17">
        <f t="shared" si="2191"/>
        <v>6982</v>
      </c>
      <c r="BJ6982" s="17">
        <f t="shared" si="2189"/>
        <v>6982</v>
      </c>
      <c r="BK6982" s="150">
        <f t="shared" si="2190"/>
        <v>38550</v>
      </c>
      <c r="BL6982" s="50" t="e">
        <f t="shared" ca="1" si="2184"/>
        <v>#NAME?</v>
      </c>
      <c r="BM6982" s="50" t="e">
        <f t="shared" ca="1" si="2185"/>
        <v>#NAME?</v>
      </c>
      <c r="BN6982" s="50" t="e">
        <f t="shared" ca="1" si="2186"/>
        <v>#NAME?</v>
      </c>
    </row>
    <row r="6983" spans="1:66" x14ac:dyDescent="0.35">
      <c r="A6983" s="48">
        <v>38551</v>
      </c>
      <c r="B6983" s="17">
        <v>2005</v>
      </c>
      <c r="C6983" s="17">
        <v>7</v>
      </c>
      <c r="D6983" s="17">
        <v>199</v>
      </c>
      <c r="E6983" s="17">
        <v>18</v>
      </c>
      <c r="F6983" s="17">
        <v>2</v>
      </c>
      <c r="G6983" s="50">
        <v>9.6999999999999993</v>
      </c>
      <c r="H6983" s="32">
        <v>5.29540613667083</v>
      </c>
      <c r="I6983" s="50">
        <v>5.333333333333333</v>
      </c>
      <c r="J6983" s="13">
        <v>0</v>
      </c>
      <c r="K6983" s="13">
        <f t="shared" si="2172"/>
        <v>0</v>
      </c>
      <c r="L6983" s="13">
        <f t="shared" si="2173"/>
        <v>0</v>
      </c>
      <c r="M6983" s="13" t="e">
        <f ca="1">CalcTable[[#This Row],[IWC]]-AE6982</f>
        <v>#NAME?</v>
      </c>
      <c r="N6983" s="13" t="e">
        <f ca="1">IF(CalcTable[[#This Row],[Day of Year]]&lt;123,FCAP,AE6982)</f>
        <v>#NAME?</v>
      </c>
      <c r="O6983" s="17" t="e">
        <f ca="1">IF(IRR_DRIP,5,COUNTIF('IDET Wind Values'!C6967:G6967,"&lt;="&amp;IRR_MAXWIND))</f>
        <v>#NAME?</v>
      </c>
      <c r="P6983" s="13" t="e">
        <f ca="1">CalcTable[[#This Row],[ET_o]]*KL</f>
        <v>#NAME?</v>
      </c>
      <c r="Q6983" s="13" t="e">
        <f ca="1">IF(WILTPT&lt;=0,1,MAX(0,MIN(1,(CalcTable[[#This Row],[IWC]]-WILTPT)/(MAD-WILTPT))))</f>
        <v>#NAME?</v>
      </c>
      <c r="R6983" s="13" t="e">
        <f ca="1">CalcTable[[#This Row],[ETMult]]*CalcTable[[#This Row],[ETb]]</f>
        <v>#NAME?</v>
      </c>
      <c r="S6983" s="13" t="b">
        <f>INDEX(IRR_LIST,CalcTable[[#This Row],[Day of Week]]+1)</f>
        <v>0</v>
      </c>
      <c r="T6983" s="13">
        <f t="shared" ca="1" si="2174"/>
        <v>0.6</v>
      </c>
      <c r="U6983" s="13" t="b">
        <f ca="1">IF(CalcTable[[#This Row],[IrrPrecip]]&gt;=IC_MM,FALSE,TRUE)</f>
        <v>1</v>
      </c>
      <c r="V6983" s="13" t="b">
        <f t="shared" si="2175"/>
        <v>1</v>
      </c>
      <c r="W6983" s="13" t="e">
        <f ca="1">IF(AND(IRR_DRIP=FALSE,CalcTable[[#This Row],[IrrHours]]&lt;=0),FALSE,TRUE)</f>
        <v>#NAME?</v>
      </c>
      <c r="X6983" s="13" t="e">
        <f ca="1">AND(CalcTable[[#This Row],[IrrDay]],CalcTable[[#This Row],[IrrRain]],CalcTable[[#This Row],[IrrWarm]],CalcTable[[#This Row],[IrrWindy]])</f>
        <v>#NAME?</v>
      </c>
      <c r="Y6983" s="13" t="e">
        <f t="shared" ca="1" si="2176"/>
        <v>#NAME?</v>
      </c>
      <c r="Z6983" s="13" t="e">
        <f ca="1">CalcTable[[#This Row],[IrrHours]]/5</f>
        <v>#NAME?</v>
      </c>
      <c r="AA6983" s="13" t="e">
        <f ca="1">IF(CalcTable[[#This Row],[IrrFlag]]=FALSE,0,MAX(0,CalcTable[[#This Row],[VolRednWind]]*(FCAP*IRR_TARGET-CalcTable[[#This Row],[IWC]])))</f>
        <v>#NAME?</v>
      </c>
      <c r="AB6983" s="13" t="e">
        <f ca="1">CalcTable[[#This Row],[IWC]]+CalcTable[[#This Row],[Eff Precip]]+CalcTable[[#This Row],[IrrAmt]]-CalcTable[[#This Row],[AET]]</f>
        <v>#NAME?</v>
      </c>
      <c r="AC6983" s="13" t="e">
        <f ca="1">IF(CalcTable[[#This Row],[PWC]]&gt;FCAP,MIN(24*PERC,MIN(SAT,CalcTable[[#This Row],[PWC]])-FCAP),0)</f>
        <v>#NAME?</v>
      </c>
      <c r="AD6983" s="13" t="e">
        <f ca="1">IF(CalcTable[[#This Row],[PWC]]&gt;SAT,CalcTable[[#This Row],[PWC]]-SAT,0)</f>
        <v>#NAME?</v>
      </c>
      <c r="AE6983" s="13" t="e">
        <f ca="1">CalcTable[[#This Row],[PWC]]-CalcTable[[#This Row],[PercAmt]]-CalcTable[[#This Row],[Runoff]]</f>
        <v>#NAME?</v>
      </c>
      <c r="AF6983" s="13" t="e">
        <f ca="1">CalcTable[[#This Row],[IrrAmt]]/1000*CUR_IRR_AREA*10000/IRR_EFF</f>
        <v>#NAME?</v>
      </c>
      <c r="AG6983" s="147"/>
      <c r="AH6983" s="13"/>
      <c r="AI6983" s="50">
        <v>0</v>
      </c>
      <c r="AJ6983" s="50">
        <v>0</v>
      </c>
      <c r="AK6983" s="50">
        <v>11.372509019713092</v>
      </c>
      <c r="AL6983" s="50">
        <v>7.030983505380771</v>
      </c>
      <c r="AM6983" s="50"/>
      <c r="AN6983" s="50"/>
      <c r="AO6983" s="50"/>
      <c r="AP6983" s="50"/>
      <c r="AQ6983" s="50"/>
      <c r="AR6983" s="50"/>
      <c r="AS6983" s="50"/>
      <c r="AT6983" s="50"/>
      <c r="AU6983" s="50"/>
      <c r="AV6983" s="50"/>
      <c r="AW6983" s="50"/>
      <c r="AX6983" s="50">
        <f t="shared" si="2187"/>
        <v>18.403492525093863</v>
      </c>
      <c r="AY6983" s="50"/>
      <c r="AZ6983" s="50">
        <f t="shared" si="2177"/>
        <v>373.03898178029465</v>
      </c>
      <c r="BA6983" s="50">
        <f t="shared" si="2178"/>
        <v>574.36160686807273</v>
      </c>
      <c r="BB6983" s="50">
        <f t="shared" si="2179"/>
        <v>592.12536790522972</v>
      </c>
      <c r="BC6983" s="17">
        <f t="shared" si="2180"/>
        <v>20057</v>
      </c>
      <c r="BD6983" s="50">
        <f t="shared" si="2181"/>
        <v>18.403492525093863</v>
      </c>
      <c r="BE6983" s="50">
        <f t="shared" si="2182"/>
        <v>373.03898178029465</v>
      </c>
      <c r="BF6983" s="50">
        <f t="shared" si="2188"/>
        <v>610.17301993982699</v>
      </c>
      <c r="BG6983" s="50"/>
      <c r="BH6983" s="17">
        <f t="shared" si="2183"/>
        <v>0</v>
      </c>
      <c r="BI6983" s="17">
        <f t="shared" si="2191"/>
        <v>6983</v>
      </c>
      <c r="BJ6983" s="17">
        <f t="shared" si="2189"/>
        <v>6983</v>
      </c>
      <c r="BK6983" s="150">
        <f t="shared" si="2190"/>
        <v>38551</v>
      </c>
      <c r="BL6983" s="50" t="e">
        <f t="shared" ca="1" si="2184"/>
        <v>#NAME?</v>
      </c>
      <c r="BM6983" s="50" t="e">
        <f t="shared" ca="1" si="2185"/>
        <v>#NAME?</v>
      </c>
      <c r="BN6983" s="50" t="e">
        <f t="shared" ca="1" si="2186"/>
        <v>#NAME?</v>
      </c>
    </row>
    <row r="6984" spans="1:66" x14ac:dyDescent="0.35">
      <c r="A6984" s="48">
        <v>38552</v>
      </c>
      <c r="B6984" s="17">
        <v>2005</v>
      </c>
      <c r="C6984" s="17">
        <v>7</v>
      </c>
      <c r="D6984" s="17">
        <v>200</v>
      </c>
      <c r="E6984" s="17">
        <v>19</v>
      </c>
      <c r="F6984" s="17">
        <v>3</v>
      </c>
      <c r="G6984" s="50">
        <v>11.1</v>
      </c>
      <c r="H6984" s="32">
        <v>3.2766409315164684</v>
      </c>
      <c r="I6984" s="50">
        <v>7.666666666666667</v>
      </c>
      <c r="J6984" s="13">
        <v>3.3</v>
      </c>
      <c r="K6984" s="13">
        <f t="shared" si="2172"/>
        <v>3.3</v>
      </c>
      <c r="L6984" s="13">
        <f t="shared" si="2173"/>
        <v>0</v>
      </c>
      <c r="M6984" s="13" t="e">
        <f ca="1">CalcTable[[#This Row],[IWC]]-AE6983</f>
        <v>#NAME?</v>
      </c>
      <c r="N6984" s="13" t="e">
        <f ca="1">IF(CalcTable[[#This Row],[Day of Year]]&lt;123,FCAP,AE6983)</f>
        <v>#NAME?</v>
      </c>
      <c r="O6984" s="17" t="e">
        <f ca="1">IF(IRR_DRIP,5,COUNTIF('IDET Wind Values'!C6968:G6968,"&lt;="&amp;IRR_MAXWIND))</f>
        <v>#NAME?</v>
      </c>
      <c r="P6984" s="13" t="e">
        <f ca="1">CalcTable[[#This Row],[ET_o]]*KL</f>
        <v>#NAME?</v>
      </c>
      <c r="Q6984" s="13" t="e">
        <f ca="1">IF(WILTPT&lt;=0,1,MAX(0,MIN(1,(CalcTable[[#This Row],[IWC]]-WILTPT)/(MAD-WILTPT))))</f>
        <v>#NAME?</v>
      </c>
      <c r="R6984" s="13" t="e">
        <f ca="1">CalcTable[[#This Row],[ETMult]]*CalcTable[[#This Row],[ETb]]</f>
        <v>#NAME?</v>
      </c>
      <c r="S6984" s="13" t="b">
        <f>INDEX(IRR_LIST,CalcTable[[#This Row],[Day of Week]]+1)</f>
        <v>1</v>
      </c>
      <c r="T6984" s="13">
        <f t="shared" ca="1" si="2174"/>
        <v>0</v>
      </c>
      <c r="U6984" s="13" t="b">
        <f ca="1">IF(CalcTable[[#This Row],[IrrPrecip]]&gt;=IC_MM,FALSE,TRUE)</f>
        <v>1</v>
      </c>
      <c r="V6984" s="13" t="b">
        <f t="shared" si="2175"/>
        <v>1</v>
      </c>
      <c r="W6984" s="13" t="e">
        <f ca="1">IF(AND(IRR_DRIP=FALSE,CalcTable[[#This Row],[IrrHours]]&lt;=0),FALSE,TRUE)</f>
        <v>#NAME?</v>
      </c>
      <c r="X6984" s="13" t="e">
        <f ca="1">AND(CalcTable[[#This Row],[IrrDay]],CalcTable[[#This Row],[IrrRain]],CalcTable[[#This Row],[IrrWarm]],CalcTable[[#This Row],[IrrWindy]])</f>
        <v>#NAME?</v>
      </c>
      <c r="Y6984" s="13" t="e">
        <f t="shared" ca="1" si="2176"/>
        <v>#NAME?</v>
      </c>
      <c r="Z6984" s="13" t="e">
        <f ca="1">CalcTable[[#This Row],[IrrHours]]/5</f>
        <v>#NAME?</v>
      </c>
      <c r="AA6984" s="13" t="e">
        <f ca="1">IF(CalcTable[[#This Row],[IrrFlag]]=FALSE,0,MAX(0,CalcTable[[#This Row],[VolRednWind]]*(FCAP*IRR_TARGET-CalcTable[[#This Row],[IWC]])))</f>
        <v>#NAME?</v>
      </c>
      <c r="AB6984" s="13" t="e">
        <f ca="1">CalcTable[[#This Row],[IWC]]+CalcTable[[#This Row],[Eff Precip]]+CalcTable[[#This Row],[IrrAmt]]-CalcTable[[#This Row],[AET]]</f>
        <v>#NAME?</v>
      </c>
      <c r="AC6984" s="13" t="e">
        <f ca="1">IF(CalcTable[[#This Row],[PWC]]&gt;FCAP,MIN(24*PERC,MIN(SAT,CalcTable[[#This Row],[PWC]])-FCAP),0)</f>
        <v>#NAME?</v>
      </c>
      <c r="AD6984" s="13" t="e">
        <f ca="1">IF(CalcTable[[#This Row],[PWC]]&gt;SAT,CalcTable[[#This Row],[PWC]]-SAT,0)</f>
        <v>#NAME?</v>
      </c>
      <c r="AE6984" s="13" t="e">
        <f ca="1">CalcTable[[#This Row],[PWC]]-CalcTable[[#This Row],[PercAmt]]-CalcTable[[#This Row],[Runoff]]</f>
        <v>#NAME?</v>
      </c>
      <c r="AF6984" s="13" t="e">
        <f ca="1">CalcTable[[#This Row],[IrrAmt]]/1000*CUR_IRR_AREA*10000/IRR_EFF</f>
        <v>#NAME?</v>
      </c>
      <c r="AG6984" s="147"/>
      <c r="AH6984" s="13"/>
      <c r="AI6984" s="50">
        <v>11.100405790023469</v>
      </c>
      <c r="AJ6984" s="50">
        <v>14.399039004406646</v>
      </c>
      <c r="AK6984" s="50">
        <v>0</v>
      </c>
      <c r="AL6984" s="50">
        <v>0</v>
      </c>
      <c r="AM6984" s="50"/>
      <c r="AN6984" s="50"/>
      <c r="AO6984" s="50"/>
      <c r="AP6984" s="50"/>
      <c r="AQ6984" s="50"/>
      <c r="AR6984" s="50"/>
      <c r="AS6984" s="50"/>
      <c r="AT6984" s="50"/>
      <c r="AU6984" s="50"/>
      <c r="AV6984" s="50"/>
      <c r="AW6984" s="50"/>
      <c r="AX6984" s="50">
        <f t="shared" si="2187"/>
        <v>25.499444794430115</v>
      </c>
      <c r="AY6984" s="50"/>
      <c r="AZ6984" s="50">
        <f t="shared" si="2177"/>
        <v>585.17776238293914</v>
      </c>
      <c r="BA6984" s="50">
        <f t="shared" si="2178"/>
        <v>947.40246805435891</v>
      </c>
      <c r="BB6984" s="50">
        <f t="shared" si="2179"/>
        <v>980.42524075386291</v>
      </c>
      <c r="BC6984" s="17">
        <f t="shared" si="2180"/>
        <v>20057</v>
      </c>
      <c r="BD6984" s="50">
        <f t="shared" si="2181"/>
        <v>25.499444794430115</v>
      </c>
      <c r="BE6984" s="50">
        <f t="shared" si="2182"/>
        <v>585.17776238293914</v>
      </c>
      <c r="BF6984" s="50">
        <f t="shared" si="2188"/>
        <v>957.16453216442301</v>
      </c>
      <c r="BG6984" s="50"/>
      <c r="BH6984" s="17">
        <f t="shared" si="2183"/>
        <v>0</v>
      </c>
      <c r="BI6984" s="17">
        <f t="shared" si="2191"/>
        <v>6984</v>
      </c>
      <c r="BJ6984" s="17">
        <f t="shared" si="2189"/>
        <v>6984</v>
      </c>
      <c r="BK6984" s="150">
        <f t="shared" si="2190"/>
        <v>38552</v>
      </c>
      <c r="BL6984" s="50" t="e">
        <f t="shared" ca="1" si="2184"/>
        <v>#NAME?</v>
      </c>
      <c r="BM6984" s="50" t="e">
        <f t="shared" ca="1" si="2185"/>
        <v>#NAME?</v>
      </c>
      <c r="BN6984" s="50" t="e">
        <f t="shared" ca="1" si="2186"/>
        <v>#NAME?</v>
      </c>
    </row>
    <row r="6985" spans="1:66" x14ac:dyDescent="0.35">
      <c r="A6985" s="48">
        <v>38553</v>
      </c>
      <c r="B6985" s="17">
        <v>2005</v>
      </c>
      <c r="C6985" s="17">
        <v>7</v>
      </c>
      <c r="D6985" s="17">
        <v>201</v>
      </c>
      <c r="E6985" s="17">
        <v>20</v>
      </c>
      <c r="F6985" s="17">
        <v>4</v>
      </c>
      <c r="G6985" s="50">
        <v>10.199999999999999</v>
      </c>
      <c r="H6985" s="32">
        <v>4.2239738459045713</v>
      </c>
      <c r="I6985" s="50">
        <v>5.333333333333333</v>
      </c>
      <c r="J6985" s="13">
        <v>0</v>
      </c>
      <c r="K6985" s="13">
        <f t="shared" si="2172"/>
        <v>0</v>
      </c>
      <c r="L6985" s="13">
        <f t="shared" si="2173"/>
        <v>0</v>
      </c>
      <c r="M6985" s="13" t="e">
        <f ca="1">CalcTable[[#This Row],[IWC]]-AE6984</f>
        <v>#NAME?</v>
      </c>
      <c r="N6985" s="13" t="e">
        <f ca="1">IF(CalcTable[[#This Row],[Day of Year]]&lt;123,FCAP,AE6984)</f>
        <v>#NAME?</v>
      </c>
      <c r="O6985" s="17" t="e">
        <f ca="1">IF(IRR_DRIP,5,COUNTIF('IDET Wind Values'!C6969:G6969,"&lt;="&amp;IRR_MAXWIND))</f>
        <v>#NAME?</v>
      </c>
      <c r="P6985" s="13" t="e">
        <f ca="1">CalcTable[[#This Row],[ET_o]]*KL</f>
        <v>#NAME?</v>
      </c>
      <c r="Q6985" s="13" t="e">
        <f ca="1">IF(WILTPT&lt;=0,1,MAX(0,MIN(1,(CalcTable[[#This Row],[IWC]]-WILTPT)/(MAD-WILTPT))))</f>
        <v>#NAME?</v>
      </c>
      <c r="R6985" s="13" t="e">
        <f ca="1">CalcTable[[#This Row],[ETMult]]*CalcTable[[#This Row],[ETb]]</f>
        <v>#NAME?</v>
      </c>
      <c r="S6985" s="13" t="b">
        <f>INDEX(IRR_LIST,CalcTable[[#This Row],[Day of Week]]+1)</f>
        <v>0</v>
      </c>
      <c r="T6985" s="13">
        <f t="shared" ca="1" si="2174"/>
        <v>3.3</v>
      </c>
      <c r="U6985" s="13" t="b">
        <f ca="1">IF(CalcTable[[#This Row],[IrrPrecip]]&gt;=IC_MM,FALSE,TRUE)</f>
        <v>1</v>
      </c>
      <c r="V6985" s="13" t="b">
        <f t="shared" si="2175"/>
        <v>1</v>
      </c>
      <c r="W6985" s="13" t="e">
        <f ca="1">IF(AND(IRR_DRIP=FALSE,CalcTable[[#This Row],[IrrHours]]&lt;=0),FALSE,TRUE)</f>
        <v>#NAME?</v>
      </c>
      <c r="X6985" s="13" t="e">
        <f ca="1">AND(CalcTable[[#This Row],[IrrDay]],CalcTable[[#This Row],[IrrRain]],CalcTable[[#This Row],[IrrWarm]],CalcTable[[#This Row],[IrrWindy]])</f>
        <v>#NAME?</v>
      </c>
      <c r="Y6985" s="13" t="e">
        <f t="shared" ca="1" si="2176"/>
        <v>#NAME?</v>
      </c>
      <c r="Z6985" s="13" t="e">
        <f ca="1">CalcTable[[#This Row],[IrrHours]]/5</f>
        <v>#NAME?</v>
      </c>
      <c r="AA6985" s="13" t="e">
        <f ca="1">IF(CalcTable[[#This Row],[IrrFlag]]=FALSE,0,MAX(0,CalcTable[[#This Row],[VolRednWind]]*(FCAP*IRR_TARGET-CalcTable[[#This Row],[IWC]])))</f>
        <v>#NAME?</v>
      </c>
      <c r="AB6985" s="13" t="e">
        <f ca="1">CalcTable[[#This Row],[IWC]]+CalcTable[[#This Row],[Eff Precip]]+CalcTable[[#This Row],[IrrAmt]]-CalcTable[[#This Row],[AET]]</f>
        <v>#NAME?</v>
      </c>
      <c r="AC6985" s="13" t="e">
        <f ca="1">IF(CalcTable[[#This Row],[PWC]]&gt;FCAP,MIN(24*PERC,MIN(SAT,CalcTable[[#This Row],[PWC]])-FCAP),0)</f>
        <v>#NAME?</v>
      </c>
      <c r="AD6985" s="13" t="e">
        <f ca="1">IF(CalcTable[[#This Row],[PWC]]&gt;SAT,CalcTable[[#This Row],[PWC]]-SAT,0)</f>
        <v>#NAME?</v>
      </c>
      <c r="AE6985" s="13" t="e">
        <f ca="1">CalcTable[[#This Row],[PWC]]-CalcTable[[#This Row],[PercAmt]]-CalcTable[[#This Row],[Runoff]]</f>
        <v>#NAME?</v>
      </c>
      <c r="AF6985" s="13" t="e">
        <f ca="1">CalcTable[[#This Row],[IrrAmt]]/1000*CUR_IRR_AREA*10000/IRR_EFF</f>
        <v>#NAME?</v>
      </c>
      <c r="AG6985" s="147"/>
      <c r="AH6985" s="13"/>
      <c r="AI6985" s="50">
        <v>0</v>
      </c>
      <c r="AJ6985" s="50">
        <v>0</v>
      </c>
      <c r="AK6985" s="50">
        <v>0.94603050246681242</v>
      </c>
      <c r="AL6985" s="50">
        <v>4.7146258875030149</v>
      </c>
      <c r="AM6985" s="50"/>
      <c r="AN6985" s="50"/>
      <c r="AO6985" s="50"/>
      <c r="AP6985" s="50"/>
      <c r="AQ6985" s="50"/>
      <c r="AR6985" s="50"/>
      <c r="AS6985" s="50"/>
      <c r="AT6985" s="50"/>
      <c r="AU6985" s="50"/>
      <c r="AV6985" s="50"/>
      <c r="AW6985" s="50"/>
      <c r="AX6985" s="50">
        <f t="shared" si="2187"/>
        <v>5.6606563899698275</v>
      </c>
      <c r="AY6985" s="50"/>
      <c r="AZ6985" s="50">
        <f t="shared" si="2177"/>
        <v>152.17080673626836</v>
      </c>
      <c r="BA6985" s="50">
        <f t="shared" si="2178"/>
        <v>234.2947341812386</v>
      </c>
      <c r="BB6985" s="50">
        <f t="shared" si="2179"/>
        <v>241.54096307344187</v>
      </c>
      <c r="BC6985" s="17">
        <f t="shared" si="2180"/>
        <v>20057</v>
      </c>
      <c r="BD6985" s="50">
        <f t="shared" si="2181"/>
        <v>5.6606563899698275</v>
      </c>
      <c r="BE6985" s="50">
        <f t="shared" si="2182"/>
        <v>152.17080673626836</v>
      </c>
      <c r="BF6985" s="50">
        <f t="shared" si="2188"/>
        <v>248.90299734850217</v>
      </c>
      <c r="BG6985" s="50"/>
      <c r="BH6985" s="17">
        <f t="shared" si="2183"/>
        <v>0</v>
      </c>
      <c r="BI6985" s="17">
        <f t="shared" si="2191"/>
        <v>6985</v>
      </c>
      <c r="BJ6985" s="17">
        <f t="shared" si="2189"/>
        <v>6985</v>
      </c>
      <c r="BK6985" s="150">
        <f t="shared" si="2190"/>
        <v>38553</v>
      </c>
      <c r="BL6985" s="50" t="e">
        <f t="shared" ca="1" si="2184"/>
        <v>#NAME?</v>
      </c>
      <c r="BM6985" s="50" t="e">
        <f t="shared" ca="1" si="2185"/>
        <v>#NAME?</v>
      </c>
      <c r="BN6985" s="50" t="e">
        <f t="shared" ca="1" si="2186"/>
        <v>#NAME?</v>
      </c>
    </row>
    <row r="6986" spans="1:66" x14ac:dyDescent="0.35">
      <c r="A6986" s="48">
        <v>38554</v>
      </c>
      <c r="B6986" s="17">
        <v>2005</v>
      </c>
      <c r="C6986" s="17">
        <v>7</v>
      </c>
      <c r="D6986" s="17">
        <v>202</v>
      </c>
      <c r="E6986" s="17">
        <v>21</v>
      </c>
      <c r="F6986" s="17">
        <v>5</v>
      </c>
      <c r="G6986" s="50">
        <v>10.4</v>
      </c>
      <c r="H6986" s="32">
        <v>3.7056849526823914</v>
      </c>
      <c r="I6986" s="50">
        <v>12.5</v>
      </c>
      <c r="J6986" s="13">
        <v>0</v>
      </c>
      <c r="K6986" s="13">
        <f t="shared" si="2172"/>
        <v>0</v>
      </c>
      <c r="L6986" s="13">
        <f t="shared" si="2173"/>
        <v>0</v>
      </c>
      <c r="M6986" s="13" t="e">
        <f ca="1">CalcTable[[#This Row],[IWC]]-AE6985</f>
        <v>#NAME?</v>
      </c>
      <c r="N6986" s="13" t="e">
        <f ca="1">IF(CalcTable[[#This Row],[Day of Year]]&lt;123,FCAP,AE6985)</f>
        <v>#NAME?</v>
      </c>
      <c r="O6986" s="17" t="e">
        <f ca="1">IF(IRR_DRIP,5,COUNTIF('IDET Wind Values'!C6970:G6970,"&lt;="&amp;IRR_MAXWIND))</f>
        <v>#NAME?</v>
      </c>
      <c r="P6986" s="13" t="e">
        <f ca="1">CalcTable[[#This Row],[ET_o]]*KL</f>
        <v>#NAME?</v>
      </c>
      <c r="Q6986" s="13" t="e">
        <f ca="1">IF(WILTPT&lt;=0,1,MAX(0,MIN(1,(CalcTable[[#This Row],[IWC]]-WILTPT)/(MAD-WILTPT))))</f>
        <v>#NAME?</v>
      </c>
      <c r="R6986" s="13" t="e">
        <f ca="1">CalcTable[[#This Row],[ETMult]]*CalcTable[[#This Row],[ETb]]</f>
        <v>#NAME?</v>
      </c>
      <c r="S6986" s="13" t="b">
        <f>INDEX(IRR_LIST,CalcTable[[#This Row],[Day of Week]]+1)</f>
        <v>1</v>
      </c>
      <c r="T6986" s="13">
        <f t="shared" ca="1" si="2174"/>
        <v>3.3</v>
      </c>
      <c r="U6986" s="13" t="b">
        <f ca="1">IF(CalcTable[[#This Row],[IrrPrecip]]&gt;=IC_MM,FALSE,TRUE)</f>
        <v>1</v>
      </c>
      <c r="V6986" s="13" t="b">
        <f t="shared" si="2175"/>
        <v>1</v>
      </c>
      <c r="W6986" s="13" t="e">
        <f ca="1">IF(AND(IRR_DRIP=FALSE,CalcTable[[#This Row],[IrrHours]]&lt;=0),FALSE,TRUE)</f>
        <v>#NAME?</v>
      </c>
      <c r="X6986" s="13" t="e">
        <f ca="1">AND(CalcTable[[#This Row],[IrrDay]],CalcTable[[#This Row],[IrrRain]],CalcTable[[#This Row],[IrrWarm]],CalcTable[[#This Row],[IrrWindy]])</f>
        <v>#NAME?</v>
      </c>
      <c r="Y6986" s="13" t="e">
        <f t="shared" ca="1" si="2176"/>
        <v>#NAME?</v>
      </c>
      <c r="Z6986" s="13" t="e">
        <f ca="1">CalcTable[[#This Row],[IrrHours]]/5</f>
        <v>#NAME?</v>
      </c>
      <c r="AA6986" s="13" t="e">
        <f ca="1">IF(CalcTable[[#This Row],[IrrFlag]]=FALSE,0,MAX(0,CalcTable[[#This Row],[VolRednWind]]*(FCAP*IRR_TARGET-CalcTable[[#This Row],[IWC]])))</f>
        <v>#NAME?</v>
      </c>
      <c r="AB6986" s="13" t="e">
        <f ca="1">CalcTable[[#This Row],[IWC]]+CalcTable[[#This Row],[Eff Precip]]+CalcTable[[#This Row],[IrrAmt]]-CalcTable[[#This Row],[AET]]</f>
        <v>#NAME?</v>
      </c>
      <c r="AC6986" s="13" t="e">
        <f ca="1">IF(CalcTable[[#This Row],[PWC]]&gt;FCAP,MIN(24*PERC,MIN(SAT,CalcTable[[#This Row],[PWC]])-FCAP),0)</f>
        <v>#NAME?</v>
      </c>
      <c r="AD6986" s="13" t="e">
        <f ca="1">IF(CalcTable[[#This Row],[PWC]]&gt;SAT,CalcTable[[#This Row],[PWC]]-SAT,0)</f>
        <v>#NAME?</v>
      </c>
      <c r="AE6986" s="13" t="e">
        <f ca="1">CalcTable[[#This Row],[PWC]]-CalcTable[[#This Row],[PercAmt]]-CalcTable[[#This Row],[Runoff]]</f>
        <v>#NAME?</v>
      </c>
      <c r="AF6986" s="13" t="e">
        <f ca="1">CalcTable[[#This Row],[IrrAmt]]/1000*CUR_IRR_AREA*10000/IRR_EFF</f>
        <v>#NAME?</v>
      </c>
      <c r="AG6986" s="147"/>
      <c r="AH6986" s="13"/>
      <c r="AI6986" s="50">
        <v>3.8188690152799194</v>
      </c>
      <c r="AJ6986" s="50">
        <v>5.8636690152799247</v>
      </c>
      <c r="AK6986" s="50">
        <v>0</v>
      </c>
      <c r="AL6986" s="50">
        <v>0</v>
      </c>
      <c r="AM6986" s="50"/>
      <c r="AN6986" s="50"/>
      <c r="AO6986" s="50"/>
      <c r="AP6986" s="50"/>
      <c r="AQ6986" s="50"/>
      <c r="AR6986" s="50"/>
      <c r="AS6986" s="50"/>
      <c r="AT6986" s="50"/>
      <c r="AU6986" s="50"/>
      <c r="AV6986" s="50"/>
      <c r="AW6986" s="50"/>
      <c r="AX6986" s="50">
        <f t="shared" si="2187"/>
        <v>9.6825380305598436</v>
      </c>
      <c r="AY6986" s="50"/>
      <c r="AZ6986" s="50">
        <f t="shared" si="2177"/>
        <v>228.01103667231661</v>
      </c>
      <c r="BA6986" s="50">
        <f t="shared" si="2178"/>
        <v>369.96581617109922</v>
      </c>
      <c r="BB6986" s="50">
        <f t="shared" si="2179"/>
        <v>382.92361837871312</v>
      </c>
      <c r="BC6986" s="17">
        <f t="shared" si="2180"/>
        <v>20057</v>
      </c>
      <c r="BD6986" s="50">
        <f t="shared" si="2181"/>
        <v>9.6825380305598436</v>
      </c>
      <c r="BE6986" s="50">
        <f t="shared" si="2182"/>
        <v>228.01103667231661</v>
      </c>
      <c r="BF6986" s="50">
        <f t="shared" si="2188"/>
        <v>372.9534703370436</v>
      </c>
      <c r="BG6986" s="50"/>
      <c r="BH6986" s="17">
        <f t="shared" si="2183"/>
        <v>0</v>
      </c>
      <c r="BI6986" s="17">
        <f t="shared" si="2191"/>
        <v>6986</v>
      </c>
      <c r="BJ6986" s="17">
        <f t="shared" si="2189"/>
        <v>6986</v>
      </c>
      <c r="BK6986" s="150">
        <f t="shared" si="2190"/>
        <v>38554</v>
      </c>
      <c r="BL6986" s="50" t="e">
        <f t="shared" ca="1" si="2184"/>
        <v>#NAME?</v>
      </c>
      <c r="BM6986" s="50" t="e">
        <f t="shared" ca="1" si="2185"/>
        <v>#NAME?</v>
      </c>
      <c r="BN6986" s="50" t="e">
        <f t="shared" ca="1" si="2186"/>
        <v>#NAME?</v>
      </c>
    </row>
    <row r="6987" spans="1:66" x14ac:dyDescent="0.35">
      <c r="A6987" s="48">
        <v>38555</v>
      </c>
      <c r="B6987" s="17">
        <v>2005</v>
      </c>
      <c r="C6987" s="17">
        <v>7</v>
      </c>
      <c r="D6987" s="17">
        <v>203</v>
      </c>
      <c r="E6987" s="17">
        <v>22</v>
      </c>
      <c r="F6987" s="17">
        <v>6</v>
      </c>
      <c r="G6987" s="50">
        <v>11.5</v>
      </c>
      <c r="H6987" s="32">
        <v>3.2699838071024567</v>
      </c>
      <c r="I6987" s="50">
        <v>6.166666666666667</v>
      </c>
      <c r="J6987" s="13">
        <v>0</v>
      </c>
      <c r="K6987" s="13">
        <f t="shared" si="2172"/>
        <v>0</v>
      </c>
      <c r="L6987" s="13">
        <f t="shared" si="2173"/>
        <v>0</v>
      </c>
      <c r="M6987" s="13" t="e">
        <f ca="1">CalcTable[[#This Row],[IWC]]-AE6986</f>
        <v>#NAME?</v>
      </c>
      <c r="N6987" s="13" t="e">
        <f ca="1">IF(CalcTable[[#This Row],[Day of Year]]&lt;123,FCAP,AE6986)</f>
        <v>#NAME?</v>
      </c>
      <c r="O6987" s="17" t="e">
        <f ca="1">IF(IRR_DRIP,5,COUNTIF('IDET Wind Values'!C6971:G6971,"&lt;="&amp;IRR_MAXWIND))</f>
        <v>#NAME?</v>
      </c>
      <c r="P6987" s="13" t="e">
        <f ca="1">CalcTable[[#This Row],[ET_o]]*KL</f>
        <v>#NAME?</v>
      </c>
      <c r="Q6987" s="13" t="e">
        <f ca="1">IF(WILTPT&lt;=0,1,MAX(0,MIN(1,(CalcTable[[#This Row],[IWC]]-WILTPT)/(MAD-WILTPT))))</f>
        <v>#NAME?</v>
      </c>
      <c r="R6987" s="13" t="e">
        <f ca="1">CalcTable[[#This Row],[ETMult]]*CalcTable[[#This Row],[ETb]]</f>
        <v>#NAME?</v>
      </c>
      <c r="S6987" s="13" t="b">
        <f>INDEX(IRR_LIST,CalcTable[[#This Row],[Day of Week]]+1)</f>
        <v>0</v>
      </c>
      <c r="T6987" s="13">
        <f t="shared" ca="1" si="2174"/>
        <v>0</v>
      </c>
      <c r="U6987" s="13" t="b">
        <f ca="1">IF(CalcTable[[#This Row],[IrrPrecip]]&gt;=IC_MM,FALSE,TRUE)</f>
        <v>1</v>
      </c>
      <c r="V6987" s="13" t="b">
        <f t="shared" si="2175"/>
        <v>1</v>
      </c>
      <c r="W6987" s="13" t="e">
        <f ca="1">IF(AND(IRR_DRIP=FALSE,CalcTable[[#This Row],[IrrHours]]&lt;=0),FALSE,TRUE)</f>
        <v>#NAME?</v>
      </c>
      <c r="X6987" s="13" t="e">
        <f ca="1">AND(CalcTable[[#This Row],[IrrDay]],CalcTable[[#This Row],[IrrRain]],CalcTable[[#This Row],[IrrWarm]],CalcTable[[#This Row],[IrrWindy]])</f>
        <v>#NAME?</v>
      </c>
      <c r="Y6987" s="13" t="e">
        <f t="shared" ca="1" si="2176"/>
        <v>#NAME?</v>
      </c>
      <c r="Z6987" s="13" t="e">
        <f ca="1">CalcTable[[#This Row],[IrrHours]]/5</f>
        <v>#NAME?</v>
      </c>
      <c r="AA6987" s="13" t="e">
        <f ca="1">IF(CalcTable[[#This Row],[IrrFlag]]=FALSE,0,MAX(0,CalcTable[[#This Row],[VolRednWind]]*(FCAP*IRR_TARGET-CalcTable[[#This Row],[IWC]])))</f>
        <v>#NAME?</v>
      </c>
      <c r="AB6987" s="13" t="e">
        <f ca="1">CalcTable[[#This Row],[IWC]]+CalcTable[[#This Row],[Eff Precip]]+CalcTable[[#This Row],[IrrAmt]]-CalcTable[[#This Row],[AET]]</f>
        <v>#NAME?</v>
      </c>
      <c r="AC6987" s="13" t="e">
        <f ca="1">IF(CalcTable[[#This Row],[PWC]]&gt;FCAP,MIN(24*PERC,MIN(SAT,CalcTable[[#This Row],[PWC]])-FCAP),0)</f>
        <v>#NAME?</v>
      </c>
      <c r="AD6987" s="13" t="e">
        <f ca="1">IF(CalcTable[[#This Row],[PWC]]&gt;SAT,CalcTable[[#This Row],[PWC]]-SAT,0)</f>
        <v>#NAME?</v>
      </c>
      <c r="AE6987" s="13" t="e">
        <f ca="1">CalcTable[[#This Row],[PWC]]-CalcTable[[#This Row],[PercAmt]]-CalcTable[[#This Row],[Runoff]]</f>
        <v>#NAME?</v>
      </c>
      <c r="AF6987" s="13" t="e">
        <f ca="1">CalcTable[[#This Row],[IrrAmt]]/1000*CUR_IRR_AREA*10000/IRR_EFF</f>
        <v>#NAME?</v>
      </c>
      <c r="AG6987" s="147"/>
      <c r="AH6987" s="13"/>
      <c r="AI6987" s="50">
        <v>0</v>
      </c>
      <c r="AJ6987" s="50">
        <v>0</v>
      </c>
      <c r="AK6987" s="50">
        <v>0</v>
      </c>
      <c r="AL6987" s="50">
        <v>4.3613123392228275</v>
      </c>
      <c r="AM6987" s="50"/>
      <c r="AN6987" s="50"/>
      <c r="AO6987" s="50"/>
      <c r="AP6987" s="50"/>
      <c r="AQ6987" s="50"/>
      <c r="AR6987" s="50"/>
      <c r="AS6987" s="50"/>
      <c r="AT6987" s="50"/>
      <c r="AU6987" s="50"/>
      <c r="AV6987" s="50"/>
      <c r="AW6987" s="50"/>
      <c r="AX6987" s="50">
        <f t="shared" si="2187"/>
        <v>4.3613123392228275</v>
      </c>
      <c r="AY6987" s="50"/>
      <c r="AZ6987" s="50">
        <f t="shared" si="2177"/>
        <v>127.93182861720295</v>
      </c>
      <c r="BA6987" s="50">
        <f t="shared" si="2178"/>
        <v>196.97440279156646</v>
      </c>
      <c r="BB6987" s="50">
        <f t="shared" si="2179"/>
        <v>203.06639463048089</v>
      </c>
      <c r="BC6987" s="17">
        <f t="shared" si="2180"/>
        <v>20057</v>
      </c>
      <c r="BD6987" s="50">
        <f t="shared" si="2181"/>
        <v>4.3613123392228275</v>
      </c>
      <c r="BE6987" s="50">
        <f t="shared" si="2182"/>
        <v>127.93182861720295</v>
      </c>
      <c r="BF6987" s="50">
        <f t="shared" si="2188"/>
        <v>209.25574544849502</v>
      </c>
      <c r="BG6987" s="50"/>
      <c r="BH6987" s="17">
        <f t="shared" si="2183"/>
        <v>0</v>
      </c>
      <c r="BI6987" s="17">
        <f t="shared" si="2191"/>
        <v>6987</v>
      </c>
      <c r="BJ6987" s="17">
        <f t="shared" si="2189"/>
        <v>6987</v>
      </c>
      <c r="BK6987" s="150">
        <f t="shared" si="2190"/>
        <v>38555</v>
      </c>
      <c r="BL6987" s="50" t="e">
        <f t="shared" ca="1" si="2184"/>
        <v>#NAME?</v>
      </c>
      <c r="BM6987" s="50" t="e">
        <f t="shared" ca="1" si="2185"/>
        <v>#NAME?</v>
      </c>
      <c r="BN6987" s="50" t="e">
        <f t="shared" ca="1" si="2186"/>
        <v>#NAME?</v>
      </c>
    </row>
    <row r="6988" spans="1:66" x14ac:dyDescent="0.35">
      <c r="A6988" s="48">
        <v>38556</v>
      </c>
      <c r="B6988" s="17">
        <v>2005</v>
      </c>
      <c r="C6988" s="17">
        <v>7</v>
      </c>
      <c r="D6988" s="17">
        <v>204</v>
      </c>
      <c r="E6988" s="17">
        <v>23</v>
      </c>
      <c r="F6988" s="17">
        <v>7</v>
      </c>
      <c r="G6988" s="50">
        <v>13.1</v>
      </c>
      <c r="H6988" s="32">
        <v>5.926631016074241</v>
      </c>
      <c r="I6988" s="50">
        <v>17.166666666666668</v>
      </c>
      <c r="J6988" s="13">
        <v>0</v>
      </c>
      <c r="K6988" s="13">
        <f t="shared" si="2172"/>
        <v>0</v>
      </c>
      <c r="L6988" s="13">
        <f t="shared" si="2173"/>
        <v>0</v>
      </c>
      <c r="M6988" s="13" t="e">
        <f ca="1">CalcTable[[#This Row],[IWC]]-AE6987</f>
        <v>#NAME?</v>
      </c>
      <c r="N6988" s="13" t="e">
        <f ca="1">IF(CalcTable[[#This Row],[Day of Year]]&lt;123,FCAP,AE6987)</f>
        <v>#NAME?</v>
      </c>
      <c r="O6988" s="17" t="e">
        <f ca="1">IF(IRR_DRIP,5,COUNTIF('IDET Wind Values'!C6972:G6972,"&lt;="&amp;IRR_MAXWIND))</f>
        <v>#NAME?</v>
      </c>
      <c r="P6988" s="13" t="e">
        <f ca="1">CalcTable[[#This Row],[ET_o]]*KL</f>
        <v>#NAME?</v>
      </c>
      <c r="Q6988" s="13" t="e">
        <f ca="1">IF(WILTPT&lt;=0,1,MAX(0,MIN(1,(CalcTable[[#This Row],[IWC]]-WILTPT)/(MAD-WILTPT))))</f>
        <v>#NAME?</v>
      </c>
      <c r="R6988" s="13" t="e">
        <f ca="1">CalcTable[[#This Row],[ETMult]]*CalcTable[[#This Row],[ETb]]</f>
        <v>#NAME?</v>
      </c>
      <c r="S6988" s="13" t="b">
        <f>INDEX(IRR_LIST,CalcTable[[#This Row],[Day of Week]]+1)</f>
        <v>0</v>
      </c>
      <c r="T6988" s="13">
        <f t="shared" ca="1" si="2174"/>
        <v>0</v>
      </c>
      <c r="U6988" s="13" t="b">
        <f ca="1">IF(CalcTable[[#This Row],[IrrPrecip]]&gt;=IC_MM,FALSE,TRUE)</f>
        <v>1</v>
      </c>
      <c r="V6988" s="13" t="b">
        <f t="shared" si="2175"/>
        <v>1</v>
      </c>
      <c r="W6988" s="13" t="e">
        <f ca="1">IF(AND(IRR_DRIP=FALSE,CalcTable[[#This Row],[IrrHours]]&lt;=0),FALSE,TRUE)</f>
        <v>#NAME?</v>
      </c>
      <c r="X6988" s="13" t="e">
        <f ca="1">AND(CalcTable[[#This Row],[IrrDay]],CalcTable[[#This Row],[IrrRain]],CalcTable[[#This Row],[IrrWarm]],CalcTable[[#This Row],[IrrWindy]])</f>
        <v>#NAME?</v>
      </c>
      <c r="Y6988" s="13" t="e">
        <f t="shared" ca="1" si="2176"/>
        <v>#NAME?</v>
      </c>
      <c r="Z6988" s="13" t="e">
        <f ca="1">CalcTable[[#This Row],[IrrHours]]/5</f>
        <v>#NAME?</v>
      </c>
      <c r="AA6988" s="13" t="e">
        <f ca="1">IF(CalcTable[[#This Row],[IrrFlag]]=FALSE,0,MAX(0,CalcTable[[#This Row],[VolRednWind]]*(FCAP*IRR_TARGET-CalcTable[[#This Row],[IWC]])))</f>
        <v>#NAME?</v>
      </c>
      <c r="AB6988" s="13" t="e">
        <f ca="1">CalcTable[[#This Row],[IWC]]+CalcTable[[#This Row],[Eff Precip]]+CalcTable[[#This Row],[IrrAmt]]-CalcTable[[#This Row],[AET]]</f>
        <v>#NAME?</v>
      </c>
      <c r="AC6988" s="13" t="e">
        <f ca="1">IF(CalcTable[[#This Row],[PWC]]&gt;FCAP,MIN(24*PERC,MIN(SAT,CalcTable[[#This Row],[PWC]])-FCAP),0)</f>
        <v>#NAME?</v>
      </c>
      <c r="AD6988" s="13" t="e">
        <f ca="1">IF(CalcTable[[#This Row],[PWC]]&gt;SAT,CalcTable[[#This Row],[PWC]]-SAT,0)</f>
        <v>#NAME?</v>
      </c>
      <c r="AE6988" s="13" t="e">
        <f ca="1">CalcTable[[#This Row],[PWC]]-CalcTable[[#This Row],[PercAmt]]-CalcTable[[#This Row],[Runoff]]</f>
        <v>#NAME?</v>
      </c>
      <c r="AF6988" s="13" t="e">
        <f ca="1">CalcTable[[#This Row],[IrrAmt]]/1000*CUR_IRR_AREA*10000/IRR_EFF</f>
        <v>#NAME?</v>
      </c>
      <c r="AG6988" s="147"/>
      <c r="AH6988" s="13"/>
      <c r="AI6988" s="50">
        <v>0</v>
      </c>
      <c r="AJ6988" s="50">
        <v>0</v>
      </c>
      <c r="AK6988" s="50">
        <v>3.8516054246818712</v>
      </c>
      <c r="AL6988" s="50">
        <v>0</v>
      </c>
      <c r="AM6988" s="50"/>
      <c r="AN6988" s="50"/>
      <c r="AO6988" s="50"/>
      <c r="AP6988" s="50"/>
      <c r="AQ6988" s="50"/>
      <c r="AR6988" s="50"/>
      <c r="AS6988" s="50"/>
      <c r="AT6988" s="50"/>
      <c r="AU6988" s="50"/>
      <c r="AV6988" s="50"/>
      <c r="AW6988" s="50"/>
      <c r="AX6988" s="50">
        <f t="shared" si="2187"/>
        <v>3.8516054246818712</v>
      </c>
      <c r="AY6988" s="50"/>
      <c r="AZ6988" s="50">
        <f t="shared" si="2177"/>
        <v>56.490212895334118</v>
      </c>
      <c r="BA6988" s="50">
        <f t="shared" si="2178"/>
        <v>86.976994457895373</v>
      </c>
      <c r="BB6988" s="50">
        <f t="shared" si="2179"/>
        <v>89.667004595768447</v>
      </c>
      <c r="BC6988" s="17">
        <f t="shared" si="2180"/>
        <v>20057</v>
      </c>
      <c r="BD6988" s="50">
        <f t="shared" si="2181"/>
        <v>3.8516054246818712</v>
      </c>
      <c r="BE6988" s="50">
        <f t="shared" si="2182"/>
        <v>56.490212895334118</v>
      </c>
      <c r="BF6988" s="50">
        <f t="shared" si="2188"/>
        <v>92.400005047436437</v>
      </c>
      <c r="BG6988" s="50"/>
      <c r="BH6988" s="17">
        <f t="shared" si="2183"/>
        <v>0</v>
      </c>
      <c r="BI6988" s="17">
        <f t="shared" si="2191"/>
        <v>6988</v>
      </c>
      <c r="BJ6988" s="17">
        <f t="shared" si="2189"/>
        <v>6988</v>
      </c>
      <c r="BK6988" s="150">
        <f t="shared" si="2190"/>
        <v>38556</v>
      </c>
      <c r="BL6988" s="50" t="e">
        <f t="shared" ca="1" si="2184"/>
        <v>#NAME?</v>
      </c>
      <c r="BM6988" s="50" t="e">
        <f t="shared" ca="1" si="2185"/>
        <v>#NAME?</v>
      </c>
      <c r="BN6988" s="50" t="e">
        <f t="shared" ca="1" si="2186"/>
        <v>#NAME?</v>
      </c>
    </row>
    <row r="6989" spans="1:66" x14ac:dyDescent="0.35">
      <c r="A6989" s="48">
        <v>38557</v>
      </c>
      <c r="B6989" s="17">
        <v>2005</v>
      </c>
      <c r="C6989" s="17">
        <v>7</v>
      </c>
      <c r="D6989" s="17">
        <v>205</v>
      </c>
      <c r="E6989" s="17">
        <v>24</v>
      </c>
      <c r="F6989" s="17">
        <v>1</v>
      </c>
      <c r="G6989" s="50">
        <v>6.8</v>
      </c>
      <c r="H6989" s="32">
        <v>2.9370910175127065</v>
      </c>
      <c r="I6989" s="50">
        <v>11.166666666666666</v>
      </c>
      <c r="J6989" s="13">
        <v>5.4</v>
      </c>
      <c r="K6989" s="13">
        <f t="shared" si="2172"/>
        <v>5.4</v>
      </c>
      <c r="L6989" s="13">
        <f t="shared" si="2173"/>
        <v>0.30000000000000027</v>
      </c>
      <c r="M6989" s="13" t="e">
        <f ca="1">CalcTable[[#This Row],[IWC]]-AE6988</f>
        <v>#NAME?</v>
      </c>
      <c r="N6989" s="13" t="e">
        <f ca="1">IF(CalcTable[[#This Row],[Day of Year]]&lt;123,FCAP,AE6988)</f>
        <v>#NAME?</v>
      </c>
      <c r="O6989" s="17" t="e">
        <f ca="1">IF(IRR_DRIP,5,COUNTIF('IDET Wind Values'!C6973:G6973,"&lt;="&amp;IRR_MAXWIND))</f>
        <v>#NAME?</v>
      </c>
      <c r="P6989" s="13" t="e">
        <f ca="1">CalcTable[[#This Row],[ET_o]]*KL</f>
        <v>#NAME?</v>
      </c>
      <c r="Q6989" s="13" t="e">
        <f ca="1">IF(WILTPT&lt;=0,1,MAX(0,MIN(1,(CalcTable[[#This Row],[IWC]]-WILTPT)/(MAD-WILTPT))))</f>
        <v>#NAME?</v>
      </c>
      <c r="R6989" s="13" t="e">
        <f ca="1">CalcTable[[#This Row],[ETMult]]*CalcTable[[#This Row],[ETb]]</f>
        <v>#NAME?</v>
      </c>
      <c r="S6989" s="13" t="b">
        <f>INDEX(IRR_LIST,CalcTable[[#This Row],[Day of Week]]+1)</f>
        <v>1</v>
      </c>
      <c r="T6989" s="13">
        <f t="shared" ca="1" si="2174"/>
        <v>0</v>
      </c>
      <c r="U6989" s="13" t="b">
        <f ca="1">IF(CalcTable[[#This Row],[IrrPrecip]]&gt;=IC_MM,FALSE,TRUE)</f>
        <v>1</v>
      </c>
      <c r="V6989" s="13" t="b">
        <f t="shared" si="2175"/>
        <v>1</v>
      </c>
      <c r="W6989" s="13" t="e">
        <f ca="1">IF(AND(IRR_DRIP=FALSE,CalcTable[[#This Row],[IrrHours]]&lt;=0),FALSE,TRUE)</f>
        <v>#NAME?</v>
      </c>
      <c r="X6989" s="13" t="e">
        <f ca="1">AND(CalcTable[[#This Row],[IrrDay]],CalcTable[[#This Row],[IrrRain]],CalcTable[[#This Row],[IrrWarm]],CalcTable[[#This Row],[IrrWindy]])</f>
        <v>#NAME?</v>
      </c>
      <c r="Y6989" s="13" t="e">
        <f t="shared" ca="1" si="2176"/>
        <v>#NAME?</v>
      </c>
      <c r="Z6989" s="13" t="e">
        <f ca="1">CalcTable[[#This Row],[IrrHours]]/5</f>
        <v>#NAME?</v>
      </c>
      <c r="AA6989" s="13" t="e">
        <f ca="1">IF(CalcTable[[#This Row],[IrrFlag]]=FALSE,0,MAX(0,CalcTable[[#This Row],[VolRednWind]]*(FCAP*IRR_TARGET-CalcTable[[#This Row],[IWC]])))</f>
        <v>#NAME?</v>
      </c>
      <c r="AB6989" s="13" t="e">
        <f ca="1">CalcTable[[#This Row],[IWC]]+CalcTable[[#This Row],[Eff Precip]]+CalcTable[[#This Row],[IrrAmt]]-CalcTable[[#This Row],[AET]]</f>
        <v>#NAME?</v>
      </c>
      <c r="AC6989" s="13" t="e">
        <f ca="1">IF(CalcTable[[#This Row],[PWC]]&gt;FCAP,MIN(24*PERC,MIN(SAT,CalcTable[[#This Row],[PWC]])-FCAP),0)</f>
        <v>#NAME?</v>
      </c>
      <c r="AD6989" s="13" t="e">
        <f ca="1">IF(CalcTable[[#This Row],[PWC]]&gt;SAT,CalcTable[[#This Row],[PWC]]-SAT,0)</f>
        <v>#NAME?</v>
      </c>
      <c r="AE6989" s="13" t="e">
        <f ca="1">CalcTable[[#This Row],[PWC]]-CalcTable[[#This Row],[PercAmt]]-CalcTable[[#This Row],[Runoff]]</f>
        <v>#NAME?</v>
      </c>
      <c r="AF6989" s="13" t="e">
        <f ca="1">CalcTable[[#This Row],[IrrAmt]]/1000*CUR_IRR_AREA*10000/IRR_EFF</f>
        <v>#NAME?</v>
      </c>
      <c r="AG6989" s="147"/>
      <c r="AH6989" s="13"/>
      <c r="AI6989" s="50">
        <v>9.2620180159637133</v>
      </c>
      <c r="AJ6989" s="50">
        <v>10.602904300978958</v>
      </c>
      <c r="AK6989" s="50">
        <v>0</v>
      </c>
      <c r="AL6989" s="50">
        <v>0</v>
      </c>
      <c r="AM6989" s="50"/>
      <c r="AN6989" s="50"/>
      <c r="AO6989" s="50"/>
      <c r="AP6989" s="50"/>
      <c r="AQ6989" s="50"/>
      <c r="AR6989" s="50"/>
      <c r="AS6989" s="50"/>
      <c r="AT6989" s="50"/>
      <c r="AU6989" s="50"/>
      <c r="AV6989" s="50"/>
      <c r="AW6989" s="50"/>
      <c r="AX6989" s="50">
        <f t="shared" si="2187"/>
        <v>19.864922316942671</v>
      </c>
      <c r="AY6989" s="50"/>
      <c r="AZ6989" s="50">
        <f t="shared" si="2177"/>
        <v>446.8614570628506</v>
      </c>
      <c r="BA6989" s="50">
        <f t="shared" si="2178"/>
        <v>722.20264311457754</v>
      </c>
      <c r="BB6989" s="50">
        <f t="shared" si="2179"/>
        <v>747.27930011954913</v>
      </c>
      <c r="BC6989" s="17">
        <f t="shared" si="2180"/>
        <v>20057</v>
      </c>
      <c r="BD6989" s="50">
        <f t="shared" si="2181"/>
        <v>19.864922316942671</v>
      </c>
      <c r="BE6989" s="50">
        <f t="shared" si="2182"/>
        <v>446.8614570628506</v>
      </c>
      <c r="BF6989" s="50">
        <f t="shared" si="2188"/>
        <v>730.9230886528062</v>
      </c>
      <c r="BG6989" s="50"/>
      <c r="BH6989" s="17">
        <f t="shared" si="2183"/>
        <v>0</v>
      </c>
      <c r="BI6989" s="17">
        <f t="shared" si="2191"/>
        <v>6989</v>
      </c>
      <c r="BJ6989" s="17">
        <f t="shared" si="2189"/>
        <v>6989</v>
      </c>
      <c r="BK6989" s="150">
        <f t="shared" si="2190"/>
        <v>38557</v>
      </c>
      <c r="BL6989" s="50" t="e">
        <f t="shared" ca="1" si="2184"/>
        <v>#NAME?</v>
      </c>
      <c r="BM6989" s="50" t="e">
        <f t="shared" ca="1" si="2185"/>
        <v>#NAME?</v>
      </c>
      <c r="BN6989" s="50" t="e">
        <f t="shared" ca="1" si="2186"/>
        <v>#NAME?</v>
      </c>
    </row>
    <row r="6990" spans="1:66" x14ac:dyDescent="0.35">
      <c r="A6990" s="48">
        <v>38558</v>
      </c>
      <c r="B6990" s="17">
        <v>2005</v>
      </c>
      <c r="C6990" s="17">
        <v>7</v>
      </c>
      <c r="D6990" s="17">
        <v>206</v>
      </c>
      <c r="E6990" s="17">
        <v>25</v>
      </c>
      <c r="F6990" s="17">
        <v>2</v>
      </c>
      <c r="G6990" s="50">
        <v>4.8</v>
      </c>
      <c r="H6990" s="32">
        <v>3.652125877428404</v>
      </c>
      <c r="I6990" s="50">
        <v>4.166666666666667</v>
      </c>
      <c r="J6990" s="13">
        <v>2.2000000000000002</v>
      </c>
      <c r="K6990" s="13">
        <f t="shared" si="2172"/>
        <v>2.2000000000000002</v>
      </c>
      <c r="L6990" s="13">
        <f t="shared" si="2173"/>
        <v>0</v>
      </c>
      <c r="M6990" s="13" t="e">
        <f ca="1">CalcTable[[#This Row],[IWC]]-AE6989</f>
        <v>#NAME?</v>
      </c>
      <c r="N6990" s="13" t="e">
        <f ca="1">IF(CalcTable[[#This Row],[Day of Year]]&lt;123,FCAP,AE6989)</f>
        <v>#NAME?</v>
      </c>
      <c r="O6990" s="17" t="e">
        <f ca="1">IF(IRR_DRIP,5,COUNTIF('IDET Wind Values'!C6974:G6974,"&lt;="&amp;IRR_MAXWIND))</f>
        <v>#NAME?</v>
      </c>
      <c r="P6990" s="13" t="e">
        <f ca="1">CalcTable[[#This Row],[ET_o]]*KL</f>
        <v>#NAME?</v>
      </c>
      <c r="Q6990" s="13" t="e">
        <f ca="1">IF(WILTPT&lt;=0,1,MAX(0,MIN(1,(CalcTable[[#This Row],[IWC]]-WILTPT)/(MAD-WILTPT))))</f>
        <v>#NAME?</v>
      </c>
      <c r="R6990" s="13" t="e">
        <f ca="1">CalcTable[[#This Row],[ETMult]]*CalcTable[[#This Row],[ETb]]</f>
        <v>#NAME?</v>
      </c>
      <c r="S6990" s="13" t="b">
        <f>INDEX(IRR_LIST,CalcTable[[#This Row],[Day of Week]]+1)</f>
        <v>0</v>
      </c>
      <c r="T6990" s="13">
        <f t="shared" ca="1" si="2174"/>
        <v>5.4</v>
      </c>
      <c r="U6990" s="13" t="b">
        <f ca="1">IF(CalcTable[[#This Row],[IrrPrecip]]&gt;=IC_MM,FALSE,TRUE)</f>
        <v>1</v>
      </c>
      <c r="V6990" s="13" t="b">
        <f t="shared" si="2175"/>
        <v>1</v>
      </c>
      <c r="W6990" s="13" t="e">
        <f ca="1">IF(AND(IRR_DRIP=FALSE,CalcTable[[#This Row],[IrrHours]]&lt;=0),FALSE,TRUE)</f>
        <v>#NAME?</v>
      </c>
      <c r="X6990" s="13" t="e">
        <f ca="1">AND(CalcTable[[#This Row],[IrrDay]],CalcTable[[#This Row],[IrrRain]],CalcTable[[#This Row],[IrrWarm]],CalcTable[[#This Row],[IrrWindy]])</f>
        <v>#NAME?</v>
      </c>
      <c r="Y6990" s="13" t="e">
        <f t="shared" ca="1" si="2176"/>
        <v>#NAME?</v>
      </c>
      <c r="Z6990" s="13" t="e">
        <f ca="1">CalcTable[[#This Row],[IrrHours]]/5</f>
        <v>#NAME?</v>
      </c>
      <c r="AA6990" s="13" t="e">
        <f ca="1">IF(CalcTable[[#This Row],[IrrFlag]]=FALSE,0,MAX(0,CalcTable[[#This Row],[VolRednWind]]*(FCAP*IRR_TARGET-CalcTable[[#This Row],[IWC]])))</f>
        <v>#NAME?</v>
      </c>
      <c r="AB6990" s="13" t="e">
        <f ca="1">CalcTable[[#This Row],[IWC]]+CalcTable[[#This Row],[Eff Precip]]+CalcTable[[#This Row],[IrrAmt]]-CalcTable[[#This Row],[AET]]</f>
        <v>#NAME?</v>
      </c>
      <c r="AC6990" s="13" t="e">
        <f ca="1">IF(CalcTable[[#This Row],[PWC]]&gt;FCAP,MIN(24*PERC,MIN(SAT,CalcTable[[#This Row],[PWC]])-FCAP),0)</f>
        <v>#NAME?</v>
      </c>
      <c r="AD6990" s="13" t="e">
        <f ca="1">IF(CalcTable[[#This Row],[PWC]]&gt;SAT,CalcTable[[#This Row],[PWC]]-SAT,0)</f>
        <v>#NAME?</v>
      </c>
      <c r="AE6990" s="13" t="e">
        <f ca="1">CalcTable[[#This Row],[PWC]]-CalcTable[[#This Row],[PercAmt]]-CalcTable[[#This Row],[Runoff]]</f>
        <v>#NAME?</v>
      </c>
      <c r="AF6990" s="13" t="e">
        <f ca="1">CalcTable[[#This Row],[IrrAmt]]/1000*CUR_IRR_AREA*10000/IRR_EFF</f>
        <v>#NAME?</v>
      </c>
      <c r="AG6990" s="147"/>
      <c r="AH6990" s="13"/>
      <c r="AI6990" s="50">
        <v>0</v>
      </c>
      <c r="AJ6990" s="50">
        <v>0</v>
      </c>
      <c r="AK6990" s="50">
        <v>3.4756811237361123</v>
      </c>
      <c r="AL6990" s="50">
        <v>6.8550471184728217</v>
      </c>
      <c r="AM6990" s="50"/>
      <c r="AN6990" s="50"/>
      <c r="AO6990" s="50"/>
      <c r="AP6990" s="50"/>
      <c r="AQ6990" s="50"/>
      <c r="AR6990" s="50"/>
      <c r="AS6990" s="50"/>
      <c r="AT6990" s="50"/>
      <c r="AU6990" s="50"/>
      <c r="AV6990" s="50"/>
      <c r="AW6990" s="50"/>
      <c r="AX6990" s="50">
        <f t="shared" si="2187"/>
        <v>10.330728242208934</v>
      </c>
      <c r="AY6990" s="50"/>
      <c r="AZ6990" s="50">
        <f t="shared" si="2177"/>
        <v>252.05803862333244</v>
      </c>
      <c r="BA6990" s="50">
        <f t="shared" si="2178"/>
        <v>388.08936105497219</v>
      </c>
      <c r="BB6990" s="50">
        <f t="shared" si="2179"/>
        <v>400.0921247989404</v>
      </c>
      <c r="BC6990" s="17">
        <f t="shared" si="2180"/>
        <v>20057</v>
      </c>
      <c r="BD6990" s="50">
        <f t="shared" si="2181"/>
        <v>10.330728242208934</v>
      </c>
      <c r="BE6990" s="50">
        <f t="shared" si="2182"/>
        <v>252.05803862333244</v>
      </c>
      <c r="BF6990" s="50">
        <f t="shared" si="2188"/>
        <v>412.28671034034159</v>
      </c>
      <c r="BG6990" s="50"/>
      <c r="BH6990" s="17">
        <f t="shared" si="2183"/>
        <v>0</v>
      </c>
      <c r="BI6990" s="17">
        <f t="shared" si="2191"/>
        <v>6990</v>
      </c>
      <c r="BJ6990" s="17">
        <f t="shared" si="2189"/>
        <v>6990</v>
      </c>
      <c r="BK6990" s="150">
        <f t="shared" si="2190"/>
        <v>38558</v>
      </c>
      <c r="BL6990" s="50" t="e">
        <f t="shared" ca="1" si="2184"/>
        <v>#NAME?</v>
      </c>
      <c r="BM6990" s="50" t="e">
        <f t="shared" ca="1" si="2185"/>
        <v>#NAME?</v>
      </c>
      <c r="BN6990" s="50" t="e">
        <f t="shared" ca="1" si="2186"/>
        <v>#NAME?</v>
      </c>
    </row>
    <row r="6991" spans="1:66" x14ac:dyDescent="0.35">
      <c r="A6991" s="48">
        <v>38559</v>
      </c>
      <c r="B6991" s="17">
        <v>2005</v>
      </c>
      <c r="C6991" s="17">
        <v>7</v>
      </c>
      <c r="D6991" s="17">
        <v>207</v>
      </c>
      <c r="E6991" s="17">
        <v>26</v>
      </c>
      <c r="F6991" s="17">
        <v>3</v>
      </c>
      <c r="G6991" s="50">
        <v>8</v>
      </c>
      <c r="H6991" s="32">
        <v>3.8544441108386529</v>
      </c>
      <c r="I6991" s="50">
        <v>10</v>
      </c>
      <c r="J6991" s="13">
        <v>1.8</v>
      </c>
      <c r="K6991" s="13">
        <f t="shared" si="2172"/>
        <v>1.8</v>
      </c>
      <c r="L6991" s="13">
        <f t="shared" si="2173"/>
        <v>0</v>
      </c>
      <c r="M6991" s="13" t="e">
        <f ca="1">CalcTable[[#This Row],[IWC]]-AE6990</f>
        <v>#NAME?</v>
      </c>
      <c r="N6991" s="13" t="e">
        <f ca="1">IF(CalcTable[[#This Row],[Day of Year]]&lt;123,FCAP,AE6990)</f>
        <v>#NAME?</v>
      </c>
      <c r="O6991" s="17" t="e">
        <f ca="1">IF(IRR_DRIP,5,COUNTIF('IDET Wind Values'!C6975:G6975,"&lt;="&amp;IRR_MAXWIND))</f>
        <v>#NAME?</v>
      </c>
      <c r="P6991" s="13" t="e">
        <f ca="1">CalcTable[[#This Row],[ET_o]]*KL</f>
        <v>#NAME?</v>
      </c>
      <c r="Q6991" s="13" t="e">
        <f ca="1">IF(WILTPT&lt;=0,1,MAX(0,MIN(1,(CalcTable[[#This Row],[IWC]]-WILTPT)/(MAD-WILTPT))))</f>
        <v>#NAME?</v>
      </c>
      <c r="R6991" s="13" t="e">
        <f ca="1">CalcTable[[#This Row],[ETMult]]*CalcTable[[#This Row],[ETb]]</f>
        <v>#NAME?</v>
      </c>
      <c r="S6991" s="13" t="b">
        <f>INDEX(IRR_LIST,CalcTable[[#This Row],[Day of Week]]+1)</f>
        <v>1</v>
      </c>
      <c r="T6991" s="13">
        <f t="shared" ca="1" si="2174"/>
        <v>7.6000000000000005</v>
      </c>
      <c r="U6991" s="13" t="b">
        <f ca="1">IF(CalcTable[[#This Row],[IrrPrecip]]&gt;=IC_MM,FALSE,TRUE)</f>
        <v>1</v>
      </c>
      <c r="V6991" s="13" t="b">
        <f t="shared" si="2175"/>
        <v>1</v>
      </c>
      <c r="W6991" s="13" t="e">
        <f ca="1">IF(AND(IRR_DRIP=FALSE,CalcTable[[#This Row],[IrrHours]]&lt;=0),FALSE,TRUE)</f>
        <v>#NAME?</v>
      </c>
      <c r="X6991" s="13" t="e">
        <f ca="1">AND(CalcTable[[#This Row],[IrrDay]],CalcTable[[#This Row],[IrrRain]],CalcTable[[#This Row],[IrrWarm]],CalcTable[[#This Row],[IrrWindy]])</f>
        <v>#NAME?</v>
      </c>
      <c r="Y6991" s="13" t="e">
        <f t="shared" ca="1" si="2176"/>
        <v>#NAME?</v>
      </c>
      <c r="Z6991" s="13" t="e">
        <f ca="1">CalcTable[[#This Row],[IrrHours]]/5</f>
        <v>#NAME?</v>
      </c>
      <c r="AA6991" s="13" t="e">
        <f ca="1">IF(CalcTable[[#This Row],[IrrFlag]]=FALSE,0,MAX(0,CalcTable[[#This Row],[VolRednWind]]*(FCAP*IRR_TARGET-CalcTable[[#This Row],[IWC]])))</f>
        <v>#NAME?</v>
      </c>
      <c r="AB6991" s="13" t="e">
        <f ca="1">CalcTable[[#This Row],[IWC]]+CalcTable[[#This Row],[Eff Precip]]+CalcTable[[#This Row],[IrrAmt]]-CalcTable[[#This Row],[AET]]</f>
        <v>#NAME?</v>
      </c>
      <c r="AC6991" s="13" t="e">
        <f ca="1">IF(CalcTable[[#This Row],[PWC]]&gt;FCAP,MIN(24*PERC,MIN(SAT,CalcTable[[#This Row],[PWC]])-FCAP),0)</f>
        <v>#NAME?</v>
      </c>
      <c r="AD6991" s="13" t="e">
        <f ca="1">IF(CalcTable[[#This Row],[PWC]]&gt;SAT,CalcTable[[#This Row],[PWC]]-SAT,0)</f>
        <v>#NAME?</v>
      </c>
      <c r="AE6991" s="13" t="e">
        <f ca="1">CalcTable[[#This Row],[PWC]]-CalcTable[[#This Row],[PercAmt]]-CalcTable[[#This Row],[Runoff]]</f>
        <v>#NAME?</v>
      </c>
      <c r="AF6991" s="13" t="e">
        <f ca="1">CalcTable[[#This Row],[IrrAmt]]/1000*CUR_IRR_AREA*10000/IRR_EFF</f>
        <v>#NAME?</v>
      </c>
      <c r="AG6991" s="147"/>
      <c r="AH6991" s="13"/>
      <c r="AI6991" s="50">
        <v>2.5019849745666747</v>
      </c>
      <c r="AJ6991" s="50">
        <v>3.7489952456799531</v>
      </c>
      <c r="AK6991" s="50">
        <v>0</v>
      </c>
      <c r="AL6991" s="50">
        <v>0</v>
      </c>
      <c r="AM6991" s="50"/>
      <c r="AN6991" s="50"/>
      <c r="AO6991" s="50"/>
      <c r="AP6991" s="50"/>
      <c r="AQ6991" s="50"/>
      <c r="AR6991" s="50"/>
      <c r="AS6991" s="50"/>
      <c r="AT6991" s="50"/>
      <c r="AU6991" s="50"/>
      <c r="AV6991" s="50"/>
      <c r="AW6991" s="50"/>
      <c r="AX6991" s="50">
        <f t="shared" si="2187"/>
        <v>6.2509802202466282</v>
      </c>
      <c r="AY6991" s="50"/>
      <c r="AZ6991" s="50">
        <f t="shared" si="2177"/>
        <v>146.66630683358986</v>
      </c>
      <c r="BA6991" s="50">
        <f t="shared" si="2178"/>
        <v>237.90422511080817</v>
      </c>
      <c r="BB6991" s="50">
        <f t="shared" si="2179"/>
        <v>246.23107643996093</v>
      </c>
      <c r="BC6991" s="17">
        <f t="shared" si="2180"/>
        <v>20057</v>
      </c>
      <c r="BD6991" s="50">
        <f t="shared" si="2181"/>
        <v>6.2509802202466282</v>
      </c>
      <c r="BE6991" s="50">
        <f t="shared" si="2182"/>
        <v>146.66630683358986</v>
      </c>
      <c r="BF6991" s="50">
        <f t="shared" si="2188"/>
        <v>239.89938782531843</v>
      </c>
      <c r="BG6991" s="50"/>
      <c r="BH6991" s="17">
        <f t="shared" si="2183"/>
        <v>0</v>
      </c>
      <c r="BI6991" s="17">
        <f t="shared" si="2191"/>
        <v>6991</v>
      </c>
      <c r="BJ6991" s="17">
        <f t="shared" si="2189"/>
        <v>6991</v>
      </c>
      <c r="BK6991" s="150">
        <f t="shared" si="2190"/>
        <v>38559</v>
      </c>
      <c r="BL6991" s="50" t="e">
        <f t="shared" ca="1" si="2184"/>
        <v>#NAME?</v>
      </c>
      <c r="BM6991" s="50" t="e">
        <f t="shared" ca="1" si="2185"/>
        <v>#NAME?</v>
      </c>
      <c r="BN6991" s="50" t="e">
        <f t="shared" ca="1" si="2186"/>
        <v>#NAME?</v>
      </c>
    </row>
    <row r="6992" spans="1:66" x14ac:dyDescent="0.35">
      <c r="A6992" s="48">
        <v>38560</v>
      </c>
      <c r="B6992" s="17">
        <v>2005</v>
      </c>
      <c r="C6992" s="17">
        <v>7</v>
      </c>
      <c r="D6992" s="17">
        <v>208</v>
      </c>
      <c r="E6992" s="17">
        <v>27</v>
      </c>
      <c r="F6992" s="17">
        <v>4</v>
      </c>
      <c r="G6992" s="50">
        <v>9.8000000000000007</v>
      </c>
      <c r="H6992" s="32">
        <v>4.0195571010787114</v>
      </c>
      <c r="I6992" s="50">
        <v>7</v>
      </c>
      <c r="J6992" s="13">
        <v>0</v>
      </c>
      <c r="K6992" s="13">
        <f t="shared" si="2172"/>
        <v>0</v>
      </c>
      <c r="L6992" s="13">
        <f t="shared" si="2173"/>
        <v>0</v>
      </c>
      <c r="M6992" s="13" t="e">
        <f ca="1">CalcTable[[#This Row],[IWC]]-AE6991</f>
        <v>#NAME?</v>
      </c>
      <c r="N6992" s="13" t="e">
        <f ca="1">IF(CalcTable[[#This Row],[Day of Year]]&lt;123,FCAP,AE6991)</f>
        <v>#NAME?</v>
      </c>
      <c r="O6992" s="17" t="e">
        <f ca="1">IF(IRR_DRIP,5,COUNTIF('IDET Wind Values'!C6976:G6976,"&lt;="&amp;IRR_MAXWIND))</f>
        <v>#NAME?</v>
      </c>
      <c r="P6992" s="13" t="e">
        <f ca="1">CalcTable[[#This Row],[ET_o]]*KL</f>
        <v>#NAME?</v>
      </c>
      <c r="Q6992" s="13" t="e">
        <f ca="1">IF(WILTPT&lt;=0,1,MAX(0,MIN(1,(CalcTable[[#This Row],[IWC]]-WILTPT)/(MAD-WILTPT))))</f>
        <v>#NAME?</v>
      </c>
      <c r="R6992" s="13" t="e">
        <f ca="1">CalcTable[[#This Row],[ETMult]]*CalcTable[[#This Row],[ETb]]</f>
        <v>#NAME?</v>
      </c>
      <c r="S6992" s="13" t="b">
        <f>INDEX(IRR_LIST,CalcTable[[#This Row],[Day of Week]]+1)</f>
        <v>0</v>
      </c>
      <c r="T6992" s="13">
        <f t="shared" ca="1" si="2174"/>
        <v>4</v>
      </c>
      <c r="U6992" s="13" t="b">
        <f ca="1">IF(CalcTable[[#This Row],[IrrPrecip]]&gt;=IC_MM,FALSE,TRUE)</f>
        <v>1</v>
      </c>
      <c r="V6992" s="13" t="b">
        <f t="shared" si="2175"/>
        <v>1</v>
      </c>
      <c r="W6992" s="13" t="e">
        <f ca="1">IF(AND(IRR_DRIP=FALSE,CalcTable[[#This Row],[IrrHours]]&lt;=0),FALSE,TRUE)</f>
        <v>#NAME?</v>
      </c>
      <c r="X6992" s="13" t="e">
        <f ca="1">AND(CalcTable[[#This Row],[IrrDay]],CalcTable[[#This Row],[IrrRain]],CalcTable[[#This Row],[IrrWarm]],CalcTable[[#This Row],[IrrWindy]])</f>
        <v>#NAME?</v>
      </c>
      <c r="Y6992" s="13" t="e">
        <f t="shared" ca="1" si="2176"/>
        <v>#NAME?</v>
      </c>
      <c r="Z6992" s="13" t="e">
        <f ca="1">CalcTable[[#This Row],[IrrHours]]/5</f>
        <v>#NAME?</v>
      </c>
      <c r="AA6992" s="13" t="e">
        <f ca="1">IF(CalcTable[[#This Row],[IrrFlag]]=FALSE,0,MAX(0,CalcTable[[#This Row],[VolRednWind]]*(FCAP*IRR_TARGET-CalcTable[[#This Row],[IWC]])))</f>
        <v>#NAME?</v>
      </c>
      <c r="AB6992" s="13" t="e">
        <f ca="1">CalcTable[[#This Row],[IWC]]+CalcTable[[#This Row],[Eff Precip]]+CalcTable[[#This Row],[IrrAmt]]-CalcTable[[#This Row],[AET]]</f>
        <v>#NAME?</v>
      </c>
      <c r="AC6992" s="13" t="e">
        <f ca="1">IF(CalcTable[[#This Row],[PWC]]&gt;FCAP,MIN(24*PERC,MIN(SAT,CalcTable[[#This Row],[PWC]])-FCAP),0)</f>
        <v>#NAME?</v>
      </c>
      <c r="AD6992" s="13" t="e">
        <f ca="1">IF(CalcTable[[#This Row],[PWC]]&gt;SAT,CalcTable[[#This Row],[PWC]]-SAT,0)</f>
        <v>#NAME?</v>
      </c>
      <c r="AE6992" s="13" t="e">
        <f ca="1">CalcTable[[#This Row],[PWC]]-CalcTable[[#This Row],[PercAmt]]-CalcTable[[#This Row],[Runoff]]</f>
        <v>#NAME?</v>
      </c>
      <c r="AF6992" s="13" t="e">
        <f ca="1">CalcTable[[#This Row],[IrrAmt]]/1000*CUR_IRR_AREA*10000/IRR_EFF</f>
        <v>#NAME?</v>
      </c>
      <c r="AG6992" s="147"/>
      <c r="AH6992" s="13"/>
      <c r="AI6992" s="50">
        <v>0</v>
      </c>
      <c r="AJ6992" s="50">
        <v>0</v>
      </c>
      <c r="AK6992" s="50">
        <v>0</v>
      </c>
      <c r="AL6992" s="50">
        <v>4.3999442609612593</v>
      </c>
      <c r="AM6992" s="50"/>
      <c r="AN6992" s="50"/>
      <c r="AO6992" s="50"/>
      <c r="AP6992" s="50"/>
      <c r="AQ6992" s="50"/>
      <c r="AR6992" s="50"/>
      <c r="AS6992" s="50"/>
      <c r="AT6992" s="50"/>
      <c r="AU6992" s="50"/>
      <c r="AV6992" s="50"/>
      <c r="AW6992" s="50"/>
      <c r="AX6992" s="50">
        <f t="shared" si="2187"/>
        <v>4.3999442609612593</v>
      </c>
      <c r="AY6992" s="50"/>
      <c r="AZ6992" s="50">
        <f t="shared" si="2177"/>
        <v>129.06503165486362</v>
      </c>
      <c r="BA6992" s="50">
        <f t="shared" si="2178"/>
        <v>198.7191757225678</v>
      </c>
      <c r="BB6992" s="50">
        <f t="shared" si="2179"/>
        <v>204.86512961089466</v>
      </c>
      <c r="BC6992" s="17">
        <f t="shared" si="2180"/>
        <v>20057</v>
      </c>
      <c r="BD6992" s="50">
        <f t="shared" si="2181"/>
        <v>4.3999442609612593</v>
      </c>
      <c r="BE6992" s="50">
        <f t="shared" si="2182"/>
        <v>129.06503165486362</v>
      </c>
      <c r="BF6992" s="50">
        <f t="shared" si="2188"/>
        <v>211.10930487114439</v>
      </c>
      <c r="BG6992" s="50"/>
      <c r="BH6992" s="17">
        <f t="shared" si="2183"/>
        <v>0</v>
      </c>
      <c r="BI6992" s="17">
        <f t="shared" si="2191"/>
        <v>6992</v>
      </c>
      <c r="BJ6992" s="17">
        <f t="shared" si="2189"/>
        <v>6992</v>
      </c>
      <c r="BK6992" s="150">
        <f t="shared" si="2190"/>
        <v>38560</v>
      </c>
      <c r="BL6992" s="50" t="e">
        <f t="shared" ca="1" si="2184"/>
        <v>#NAME?</v>
      </c>
      <c r="BM6992" s="50" t="e">
        <f t="shared" ca="1" si="2185"/>
        <v>#NAME?</v>
      </c>
      <c r="BN6992" s="50" t="e">
        <f t="shared" ca="1" si="2186"/>
        <v>#NAME?</v>
      </c>
    </row>
    <row r="6993" spans="1:66" x14ac:dyDescent="0.35">
      <c r="A6993" s="48">
        <v>38561</v>
      </c>
      <c r="B6993" s="17">
        <v>2005</v>
      </c>
      <c r="C6993" s="17">
        <v>7</v>
      </c>
      <c r="D6993" s="17">
        <v>209</v>
      </c>
      <c r="E6993" s="17">
        <v>28</v>
      </c>
      <c r="F6993" s="17">
        <v>5</v>
      </c>
      <c r="G6993" s="50">
        <v>11.1</v>
      </c>
      <c r="H6993" s="32">
        <v>4.6212654337558279</v>
      </c>
      <c r="I6993" s="50">
        <v>9.1666666666666661</v>
      </c>
      <c r="J6993" s="13">
        <v>0</v>
      </c>
      <c r="K6993" s="13">
        <f t="shared" si="2172"/>
        <v>0</v>
      </c>
      <c r="L6993" s="13">
        <f t="shared" si="2173"/>
        <v>0</v>
      </c>
      <c r="M6993" s="13" t="e">
        <f ca="1">CalcTable[[#This Row],[IWC]]-AE6992</f>
        <v>#NAME?</v>
      </c>
      <c r="N6993" s="13" t="e">
        <f ca="1">IF(CalcTable[[#This Row],[Day of Year]]&lt;123,FCAP,AE6992)</f>
        <v>#NAME?</v>
      </c>
      <c r="O6993" s="17" t="e">
        <f ca="1">IF(IRR_DRIP,5,COUNTIF('IDET Wind Values'!C6977:G6977,"&lt;="&amp;IRR_MAXWIND))</f>
        <v>#NAME?</v>
      </c>
      <c r="P6993" s="13" t="e">
        <f ca="1">CalcTable[[#This Row],[ET_o]]*KL</f>
        <v>#NAME?</v>
      </c>
      <c r="Q6993" s="13" t="e">
        <f ca="1">IF(WILTPT&lt;=0,1,MAX(0,MIN(1,(CalcTable[[#This Row],[IWC]]-WILTPT)/(MAD-WILTPT))))</f>
        <v>#NAME?</v>
      </c>
      <c r="R6993" s="13" t="e">
        <f ca="1">CalcTable[[#This Row],[ETMult]]*CalcTable[[#This Row],[ETb]]</f>
        <v>#NAME?</v>
      </c>
      <c r="S6993" s="13" t="b">
        <f>INDEX(IRR_LIST,CalcTable[[#This Row],[Day of Week]]+1)</f>
        <v>1</v>
      </c>
      <c r="T6993" s="13">
        <f t="shared" ca="1" si="2174"/>
        <v>1.8</v>
      </c>
      <c r="U6993" s="13" t="b">
        <f ca="1">IF(CalcTable[[#This Row],[IrrPrecip]]&gt;=IC_MM,FALSE,TRUE)</f>
        <v>1</v>
      </c>
      <c r="V6993" s="13" t="b">
        <f t="shared" si="2175"/>
        <v>1</v>
      </c>
      <c r="W6993" s="13" t="e">
        <f ca="1">IF(AND(IRR_DRIP=FALSE,CalcTable[[#This Row],[IrrHours]]&lt;=0),FALSE,TRUE)</f>
        <v>#NAME?</v>
      </c>
      <c r="X6993" s="13" t="e">
        <f ca="1">AND(CalcTable[[#This Row],[IrrDay]],CalcTable[[#This Row],[IrrRain]],CalcTable[[#This Row],[IrrWarm]],CalcTable[[#This Row],[IrrWindy]])</f>
        <v>#NAME?</v>
      </c>
      <c r="Y6993" s="13" t="e">
        <f t="shared" ca="1" si="2176"/>
        <v>#NAME?</v>
      </c>
      <c r="Z6993" s="13" t="e">
        <f ca="1">CalcTable[[#This Row],[IrrHours]]/5</f>
        <v>#NAME?</v>
      </c>
      <c r="AA6993" s="13" t="e">
        <f ca="1">IF(CalcTable[[#This Row],[IrrFlag]]=FALSE,0,MAX(0,CalcTable[[#This Row],[VolRednWind]]*(FCAP*IRR_TARGET-CalcTable[[#This Row],[IWC]])))</f>
        <v>#NAME?</v>
      </c>
      <c r="AB6993" s="13" t="e">
        <f ca="1">CalcTable[[#This Row],[IWC]]+CalcTable[[#This Row],[Eff Precip]]+CalcTable[[#This Row],[IrrAmt]]-CalcTable[[#This Row],[AET]]</f>
        <v>#NAME?</v>
      </c>
      <c r="AC6993" s="13" t="e">
        <f ca="1">IF(CalcTable[[#This Row],[PWC]]&gt;FCAP,MIN(24*PERC,MIN(SAT,CalcTable[[#This Row],[PWC]])-FCAP),0)</f>
        <v>#NAME?</v>
      </c>
      <c r="AD6993" s="13" t="e">
        <f ca="1">IF(CalcTable[[#This Row],[PWC]]&gt;SAT,CalcTable[[#This Row],[PWC]]-SAT,0)</f>
        <v>#NAME?</v>
      </c>
      <c r="AE6993" s="13" t="e">
        <f ca="1">CalcTable[[#This Row],[PWC]]-CalcTable[[#This Row],[PercAmt]]-CalcTable[[#This Row],[Runoff]]</f>
        <v>#NAME?</v>
      </c>
      <c r="AF6993" s="13" t="e">
        <f ca="1">CalcTable[[#This Row],[IrrAmt]]/1000*CUR_IRR_AREA*10000/IRR_EFF</f>
        <v>#NAME?</v>
      </c>
      <c r="AG6993" s="147"/>
      <c r="AH6993" s="13"/>
      <c r="AI6993" s="50">
        <v>5.5588669861152979</v>
      </c>
      <c r="AJ6993" s="50">
        <v>6.6811762301172521</v>
      </c>
      <c r="AK6993" s="50">
        <v>0</v>
      </c>
      <c r="AL6993" s="50">
        <v>0</v>
      </c>
      <c r="AM6993" s="50"/>
      <c r="AN6993" s="50"/>
      <c r="AO6993" s="50"/>
      <c r="AP6993" s="50"/>
      <c r="AQ6993" s="50"/>
      <c r="AR6993" s="50"/>
      <c r="AS6993" s="50"/>
      <c r="AT6993" s="50"/>
      <c r="AU6993" s="50"/>
      <c r="AV6993" s="50"/>
      <c r="AW6993" s="50"/>
      <c r="AX6993" s="50">
        <f t="shared" si="2187"/>
        <v>12.24004321623255</v>
      </c>
      <c r="AY6993" s="50"/>
      <c r="AZ6993" s="50">
        <f t="shared" si="2177"/>
        <v>277.51121854646379</v>
      </c>
      <c r="BA6993" s="50">
        <f t="shared" si="2178"/>
        <v>448.81557000561708</v>
      </c>
      <c r="BB6993" s="50">
        <f t="shared" si="2179"/>
        <v>464.42332240791234</v>
      </c>
      <c r="BC6993" s="17">
        <f t="shared" si="2180"/>
        <v>20057</v>
      </c>
      <c r="BD6993" s="50">
        <f t="shared" si="2181"/>
        <v>12.24004321623255</v>
      </c>
      <c r="BE6993" s="50">
        <f t="shared" si="2182"/>
        <v>277.51121854646379</v>
      </c>
      <c r="BF6993" s="50">
        <f t="shared" si="2188"/>
        <v>453.92000985946771</v>
      </c>
      <c r="BG6993" s="50"/>
      <c r="BH6993" s="17">
        <f t="shared" si="2183"/>
        <v>0</v>
      </c>
      <c r="BI6993" s="17">
        <f t="shared" si="2191"/>
        <v>6993</v>
      </c>
      <c r="BJ6993" s="17">
        <f t="shared" si="2189"/>
        <v>6993</v>
      </c>
      <c r="BK6993" s="150">
        <f t="shared" si="2190"/>
        <v>38561</v>
      </c>
      <c r="BL6993" s="50" t="e">
        <f t="shared" ca="1" si="2184"/>
        <v>#NAME?</v>
      </c>
      <c r="BM6993" s="50" t="e">
        <f t="shared" ca="1" si="2185"/>
        <v>#NAME?</v>
      </c>
      <c r="BN6993" s="50" t="e">
        <f t="shared" ca="1" si="2186"/>
        <v>#NAME?</v>
      </c>
    </row>
    <row r="6994" spans="1:66" x14ac:dyDescent="0.35">
      <c r="A6994" s="48">
        <v>38562</v>
      </c>
      <c r="B6994" s="17">
        <v>2005</v>
      </c>
      <c r="C6994" s="17">
        <v>7</v>
      </c>
      <c r="D6994" s="17">
        <v>210</v>
      </c>
      <c r="E6994" s="17">
        <v>29</v>
      </c>
      <c r="F6994" s="17">
        <v>6</v>
      </c>
      <c r="G6994" s="50">
        <v>10.7</v>
      </c>
      <c r="H6994" s="32">
        <v>4.4038117813684412</v>
      </c>
      <c r="I6994" s="50">
        <v>7.166666666666667</v>
      </c>
      <c r="J6994" s="13">
        <v>0</v>
      </c>
      <c r="K6994" s="13">
        <f t="shared" si="2172"/>
        <v>0</v>
      </c>
      <c r="L6994" s="13">
        <f t="shared" si="2173"/>
        <v>0</v>
      </c>
      <c r="M6994" s="13" t="e">
        <f ca="1">CalcTable[[#This Row],[IWC]]-AE6993</f>
        <v>#NAME?</v>
      </c>
      <c r="N6994" s="13" t="e">
        <f ca="1">IF(CalcTable[[#This Row],[Day of Year]]&lt;123,FCAP,AE6993)</f>
        <v>#NAME?</v>
      </c>
      <c r="O6994" s="17" t="e">
        <f ca="1">IF(IRR_DRIP,5,COUNTIF('IDET Wind Values'!C6978:G6978,"&lt;="&amp;IRR_MAXWIND))</f>
        <v>#NAME?</v>
      </c>
      <c r="P6994" s="13" t="e">
        <f ca="1">CalcTable[[#This Row],[ET_o]]*KL</f>
        <v>#NAME?</v>
      </c>
      <c r="Q6994" s="13" t="e">
        <f ca="1">IF(WILTPT&lt;=0,1,MAX(0,MIN(1,(CalcTable[[#This Row],[IWC]]-WILTPT)/(MAD-WILTPT))))</f>
        <v>#NAME?</v>
      </c>
      <c r="R6994" s="13" t="e">
        <f ca="1">CalcTable[[#This Row],[ETMult]]*CalcTable[[#This Row],[ETb]]</f>
        <v>#NAME?</v>
      </c>
      <c r="S6994" s="13" t="b">
        <f>INDEX(IRR_LIST,CalcTable[[#This Row],[Day of Week]]+1)</f>
        <v>0</v>
      </c>
      <c r="T6994" s="13">
        <f t="shared" ca="1" si="2174"/>
        <v>0</v>
      </c>
      <c r="U6994" s="13" t="b">
        <f ca="1">IF(CalcTable[[#This Row],[IrrPrecip]]&gt;=IC_MM,FALSE,TRUE)</f>
        <v>1</v>
      </c>
      <c r="V6994" s="13" t="b">
        <f t="shared" si="2175"/>
        <v>1</v>
      </c>
      <c r="W6994" s="13" t="e">
        <f ca="1">IF(AND(IRR_DRIP=FALSE,CalcTable[[#This Row],[IrrHours]]&lt;=0),FALSE,TRUE)</f>
        <v>#NAME?</v>
      </c>
      <c r="X6994" s="13" t="e">
        <f ca="1">AND(CalcTable[[#This Row],[IrrDay]],CalcTable[[#This Row],[IrrRain]],CalcTable[[#This Row],[IrrWarm]],CalcTable[[#This Row],[IrrWindy]])</f>
        <v>#NAME?</v>
      </c>
      <c r="Y6994" s="13" t="e">
        <f t="shared" ca="1" si="2176"/>
        <v>#NAME?</v>
      </c>
      <c r="Z6994" s="13" t="e">
        <f ca="1">CalcTable[[#This Row],[IrrHours]]/5</f>
        <v>#NAME?</v>
      </c>
      <c r="AA6994" s="13" t="e">
        <f ca="1">IF(CalcTable[[#This Row],[IrrFlag]]=FALSE,0,MAX(0,CalcTable[[#This Row],[VolRednWind]]*(FCAP*IRR_TARGET-CalcTable[[#This Row],[IWC]])))</f>
        <v>#NAME?</v>
      </c>
      <c r="AB6994" s="13" t="e">
        <f ca="1">CalcTable[[#This Row],[IWC]]+CalcTable[[#This Row],[Eff Precip]]+CalcTable[[#This Row],[IrrAmt]]-CalcTable[[#This Row],[AET]]</f>
        <v>#NAME?</v>
      </c>
      <c r="AC6994" s="13" t="e">
        <f ca="1">IF(CalcTable[[#This Row],[PWC]]&gt;FCAP,MIN(24*PERC,MIN(SAT,CalcTable[[#This Row],[PWC]])-FCAP),0)</f>
        <v>#NAME?</v>
      </c>
      <c r="AD6994" s="13" t="e">
        <f ca="1">IF(CalcTable[[#This Row],[PWC]]&gt;SAT,CalcTable[[#This Row],[PWC]]-SAT,0)</f>
        <v>#NAME?</v>
      </c>
      <c r="AE6994" s="13" t="e">
        <f ca="1">CalcTable[[#This Row],[PWC]]-CalcTable[[#This Row],[PercAmt]]-CalcTable[[#This Row],[Runoff]]</f>
        <v>#NAME?</v>
      </c>
      <c r="AF6994" s="13" t="e">
        <f ca="1">CalcTable[[#This Row],[IrrAmt]]/1000*CUR_IRR_AREA*10000/IRR_EFF</f>
        <v>#NAME?</v>
      </c>
      <c r="AG6994" s="147"/>
      <c r="AH6994" s="13"/>
      <c r="AI6994" s="50">
        <v>0</v>
      </c>
      <c r="AJ6994" s="50">
        <v>0</v>
      </c>
      <c r="AK6994" s="50">
        <v>0</v>
      </c>
      <c r="AL6994" s="50">
        <v>4.8216959885657076</v>
      </c>
      <c r="AM6994" s="50"/>
      <c r="AN6994" s="50"/>
      <c r="AO6994" s="50"/>
      <c r="AP6994" s="50"/>
      <c r="AQ6994" s="50"/>
      <c r="AR6994" s="50"/>
      <c r="AS6994" s="50"/>
      <c r="AT6994" s="50"/>
      <c r="AU6994" s="50"/>
      <c r="AV6994" s="50"/>
      <c r="AW6994" s="50"/>
      <c r="AX6994" s="50">
        <f t="shared" si="2187"/>
        <v>4.8216959885657076</v>
      </c>
      <c r="AY6994" s="50"/>
      <c r="AZ6994" s="50">
        <f t="shared" si="2177"/>
        <v>141.43641566459411</v>
      </c>
      <c r="BA6994" s="50">
        <f t="shared" si="2178"/>
        <v>217.76717967405762</v>
      </c>
      <c r="BB6994" s="50">
        <f t="shared" si="2179"/>
        <v>224.50224708665732</v>
      </c>
      <c r="BC6994" s="17">
        <f t="shared" si="2180"/>
        <v>20057</v>
      </c>
      <c r="BD6994" s="50">
        <f t="shared" si="2181"/>
        <v>4.8216959885657076</v>
      </c>
      <c r="BE6994" s="50">
        <f t="shared" si="2182"/>
        <v>141.43641566459411</v>
      </c>
      <c r="BF6994" s="50">
        <f t="shared" si="2188"/>
        <v>231.34495077074214</v>
      </c>
      <c r="BG6994" s="50"/>
      <c r="BH6994" s="17">
        <f t="shared" si="2183"/>
        <v>0</v>
      </c>
      <c r="BI6994" s="17">
        <f t="shared" si="2191"/>
        <v>6994</v>
      </c>
      <c r="BJ6994" s="17">
        <f t="shared" si="2189"/>
        <v>6994</v>
      </c>
      <c r="BK6994" s="150">
        <f t="shared" si="2190"/>
        <v>38562</v>
      </c>
      <c r="BL6994" s="50" t="e">
        <f t="shared" ca="1" si="2184"/>
        <v>#NAME?</v>
      </c>
      <c r="BM6994" s="50" t="e">
        <f t="shared" ca="1" si="2185"/>
        <v>#NAME?</v>
      </c>
      <c r="BN6994" s="50" t="e">
        <f t="shared" ca="1" si="2186"/>
        <v>#NAME?</v>
      </c>
    </row>
    <row r="6995" spans="1:66" x14ac:dyDescent="0.35">
      <c r="A6995" s="48">
        <v>38563</v>
      </c>
      <c r="B6995" s="17">
        <v>2005</v>
      </c>
      <c r="C6995" s="17">
        <v>7</v>
      </c>
      <c r="D6995" s="17">
        <v>211</v>
      </c>
      <c r="E6995" s="17">
        <v>30</v>
      </c>
      <c r="F6995" s="17">
        <v>7</v>
      </c>
      <c r="G6995" s="50">
        <v>9.9</v>
      </c>
      <c r="H6995" s="32">
        <v>5.5343271152001874</v>
      </c>
      <c r="I6995" s="50">
        <v>3.5</v>
      </c>
      <c r="J6995" s="13">
        <v>0</v>
      </c>
      <c r="K6995" s="13">
        <f t="shared" si="2172"/>
        <v>0</v>
      </c>
      <c r="L6995" s="13">
        <f t="shared" si="2173"/>
        <v>0</v>
      </c>
      <c r="M6995" s="13" t="e">
        <f ca="1">CalcTable[[#This Row],[IWC]]-AE6994</f>
        <v>#NAME?</v>
      </c>
      <c r="N6995" s="13" t="e">
        <f ca="1">IF(CalcTable[[#This Row],[Day of Year]]&lt;123,FCAP,AE6994)</f>
        <v>#NAME?</v>
      </c>
      <c r="O6995" s="17" t="e">
        <f ca="1">IF(IRR_DRIP,5,COUNTIF('IDET Wind Values'!C6979:G6979,"&lt;="&amp;IRR_MAXWIND))</f>
        <v>#NAME?</v>
      </c>
      <c r="P6995" s="13" t="e">
        <f ca="1">CalcTable[[#This Row],[ET_o]]*KL</f>
        <v>#NAME?</v>
      </c>
      <c r="Q6995" s="13" t="e">
        <f ca="1">IF(WILTPT&lt;=0,1,MAX(0,MIN(1,(CalcTable[[#This Row],[IWC]]-WILTPT)/(MAD-WILTPT))))</f>
        <v>#NAME?</v>
      </c>
      <c r="R6995" s="13" t="e">
        <f ca="1">CalcTable[[#This Row],[ETMult]]*CalcTable[[#This Row],[ETb]]</f>
        <v>#NAME?</v>
      </c>
      <c r="S6995" s="13" t="b">
        <f>INDEX(IRR_LIST,CalcTable[[#This Row],[Day of Week]]+1)</f>
        <v>0</v>
      </c>
      <c r="T6995" s="13">
        <f t="shared" ca="1" si="2174"/>
        <v>0</v>
      </c>
      <c r="U6995" s="13" t="b">
        <f ca="1">IF(CalcTable[[#This Row],[IrrPrecip]]&gt;=IC_MM,FALSE,TRUE)</f>
        <v>1</v>
      </c>
      <c r="V6995" s="13" t="b">
        <f t="shared" si="2175"/>
        <v>1</v>
      </c>
      <c r="W6995" s="13" t="e">
        <f ca="1">IF(AND(IRR_DRIP=FALSE,CalcTable[[#This Row],[IrrHours]]&lt;=0),FALSE,TRUE)</f>
        <v>#NAME?</v>
      </c>
      <c r="X6995" s="13" t="e">
        <f ca="1">AND(CalcTable[[#This Row],[IrrDay]],CalcTable[[#This Row],[IrrRain]],CalcTable[[#This Row],[IrrWarm]],CalcTable[[#This Row],[IrrWindy]])</f>
        <v>#NAME?</v>
      </c>
      <c r="Y6995" s="13" t="e">
        <f t="shared" ca="1" si="2176"/>
        <v>#NAME?</v>
      </c>
      <c r="Z6995" s="13" t="e">
        <f ca="1">CalcTable[[#This Row],[IrrHours]]/5</f>
        <v>#NAME?</v>
      </c>
      <c r="AA6995" s="13" t="e">
        <f ca="1">IF(CalcTable[[#This Row],[IrrFlag]]=FALSE,0,MAX(0,CalcTable[[#This Row],[VolRednWind]]*(FCAP*IRR_TARGET-CalcTable[[#This Row],[IWC]])))</f>
        <v>#NAME?</v>
      </c>
      <c r="AB6995" s="13" t="e">
        <f ca="1">CalcTable[[#This Row],[IWC]]+CalcTable[[#This Row],[Eff Precip]]+CalcTable[[#This Row],[IrrAmt]]-CalcTable[[#This Row],[AET]]</f>
        <v>#NAME?</v>
      </c>
      <c r="AC6995" s="13" t="e">
        <f ca="1">IF(CalcTable[[#This Row],[PWC]]&gt;FCAP,MIN(24*PERC,MIN(SAT,CalcTable[[#This Row],[PWC]])-FCAP),0)</f>
        <v>#NAME?</v>
      </c>
      <c r="AD6995" s="13" t="e">
        <f ca="1">IF(CalcTable[[#This Row],[PWC]]&gt;SAT,CalcTable[[#This Row],[PWC]]-SAT,0)</f>
        <v>#NAME?</v>
      </c>
      <c r="AE6995" s="13" t="e">
        <f ca="1">CalcTable[[#This Row],[PWC]]-CalcTable[[#This Row],[PercAmt]]-CalcTable[[#This Row],[Runoff]]</f>
        <v>#NAME?</v>
      </c>
      <c r="AF6995" s="13" t="e">
        <f ca="1">CalcTable[[#This Row],[IrrAmt]]/1000*CUR_IRR_AREA*10000/IRR_EFF</f>
        <v>#NAME?</v>
      </c>
      <c r="AG6995" s="147"/>
      <c r="AH6995" s="13"/>
      <c r="AI6995" s="50">
        <v>0</v>
      </c>
      <c r="AJ6995" s="50">
        <v>0</v>
      </c>
      <c r="AK6995" s="50">
        <v>9.2072919916282139</v>
      </c>
      <c r="AL6995" s="50">
        <v>0</v>
      </c>
      <c r="AM6995" s="50"/>
      <c r="AN6995" s="50"/>
      <c r="AO6995" s="50"/>
      <c r="AP6995" s="50"/>
      <c r="AQ6995" s="50"/>
      <c r="AR6995" s="50"/>
      <c r="AS6995" s="50"/>
      <c r="AT6995" s="50"/>
      <c r="AU6995" s="50"/>
      <c r="AV6995" s="50"/>
      <c r="AW6995" s="50"/>
      <c r="AX6995" s="50">
        <f t="shared" si="2187"/>
        <v>9.2072919916282139</v>
      </c>
      <c r="AY6995" s="50"/>
      <c r="AZ6995" s="50">
        <f t="shared" si="2177"/>
        <v>135.04028254388049</v>
      </c>
      <c r="BA6995" s="50">
        <f t="shared" si="2178"/>
        <v>207.91916518660963</v>
      </c>
      <c r="BB6995" s="50">
        <f t="shared" si="2179"/>
        <v>214.34965483155636</v>
      </c>
      <c r="BC6995" s="17">
        <f t="shared" si="2180"/>
        <v>20057</v>
      </c>
      <c r="BD6995" s="50">
        <f t="shared" si="2181"/>
        <v>9.2072919916282139</v>
      </c>
      <c r="BE6995" s="50">
        <f t="shared" si="2182"/>
        <v>135.04028254388049</v>
      </c>
      <c r="BF6995" s="50">
        <f t="shared" si="2188"/>
        <v>220.88291314781739</v>
      </c>
      <c r="BG6995" s="50"/>
      <c r="BH6995" s="17">
        <f t="shared" si="2183"/>
        <v>0</v>
      </c>
      <c r="BI6995" s="17">
        <f t="shared" si="2191"/>
        <v>6995</v>
      </c>
      <c r="BJ6995" s="17">
        <f t="shared" si="2189"/>
        <v>6995</v>
      </c>
      <c r="BK6995" s="150">
        <f t="shared" si="2190"/>
        <v>38563</v>
      </c>
      <c r="BL6995" s="50" t="e">
        <f t="shared" ca="1" si="2184"/>
        <v>#NAME?</v>
      </c>
      <c r="BM6995" s="50" t="e">
        <f t="shared" ca="1" si="2185"/>
        <v>#NAME?</v>
      </c>
      <c r="BN6995" s="50" t="e">
        <f t="shared" ca="1" si="2186"/>
        <v>#NAME?</v>
      </c>
    </row>
    <row r="6996" spans="1:66" x14ac:dyDescent="0.35">
      <c r="A6996" s="48">
        <v>38564</v>
      </c>
      <c r="B6996" s="17">
        <v>2005</v>
      </c>
      <c r="C6996" s="17">
        <v>7</v>
      </c>
      <c r="D6996" s="17">
        <v>212</v>
      </c>
      <c r="E6996" s="17">
        <v>31</v>
      </c>
      <c r="F6996" s="17">
        <v>1</v>
      </c>
      <c r="G6996" s="50">
        <v>10.8</v>
      </c>
      <c r="H6996" s="32">
        <v>6.4764020032036873</v>
      </c>
      <c r="I6996" s="50">
        <v>5.5</v>
      </c>
      <c r="J6996" s="13">
        <v>0</v>
      </c>
      <c r="K6996" s="13">
        <f t="shared" ref="K6996:K7059" si="2192">J6996*PRECIP_ADJUST</f>
        <v>0</v>
      </c>
      <c r="L6996" s="13">
        <f t="shared" ref="L6996:L7059" si="2193">IF(K6996&gt;=EFF_PRECIP,EFF_MULT*(K6996-EFF_PRECIP),0)</f>
        <v>0</v>
      </c>
      <c r="M6996" s="13" t="e">
        <f ca="1">CalcTable[[#This Row],[IWC]]-AE6995</f>
        <v>#NAME?</v>
      </c>
      <c r="N6996" s="13" t="e">
        <f ca="1">IF(CalcTable[[#This Row],[Day of Year]]&lt;123,FCAP,AE6995)</f>
        <v>#NAME?</v>
      </c>
      <c r="O6996" s="17" t="e">
        <f ca="1">IF(IRR_DRIP,5,COUNTIF('IDET Wind Values'!C6980:G6980,"&lt;="&amp;IRR_MAXWIND))</f>
        <v>#NAME?</v>
      </c>
      <c r="P6996" s="13" t="e">
        <f ca="1">CalcTable[[#This Row],[ET_o]]*KL</f>
        <v>#NAME?</v>
      </c>
      <c r="Q6996" s="13" t="e">
        <f ca="1">IF(WILTPT&lt;=0,1,MAX(0,MIN(1,(CalcTable[[#This Row],[IWC]]-WILTPT)/(MAD-WILTPT))))</f>
        <v>#NAME?</v>
      </c>
      <c r="R6996" s="13" t="e">
        <f ca="1">CalcTable[[#This Row],[ETMult]]*CalcTable[[#This Row],[ETb]]</f>
        <v>#NAME?</v>
      </c>
      <c r="S6996" s="13" t="b">
        <f>INDEX(IRR_LIST,CalcTable[[#This Row],[Day of Week]]+1)</f>
        <v>1</v>
      </c>
      <c r="T6996" s="13">
        <f t="shared" ref="T6996:T7059" ca="1" si="2194">SUM(OFFSET(K6996,-IC_DAYS,0,IC_DAYS,1))</f>
        <v>0</v>
      </c>
      <c r="U6996" s="13" t="b">
        <f ca="1">IF(CalcTable[[#This Row],[IrrPrecip]]&gt;=IC_MM,FALSE,TRUE)</f>
        <v>1</v>
      </c>
      <c r="V6996" s="13" t="b">
        <f t="shared" ref="V6996:V7059" si="2195">IF(G6997&lt;IRR_TEMP,FALSE,TRUE)</f>
        <v>1</v>
      </c>
      <c r="W6996" s="13" t="e">
        <f ca="1">IF(AND(IRR_DRIP=FALSE,CalcTable[[#This Row],[IrrHours]]&lt;=0),FALSE,TRUE)</f>
        <v>#NAME?</v>
      </c>
      <c r="X6996" s="13" t="e">
        <f ca="1">AND(CalcTable[[#This Row],[IrrDay]],CalcTable[[#This Row],[IrrRain]],CalcTable[[#This Row],[IrrWarm]],CalcTable[[#This Row],[IrrWindy]])</f>
        <v>#NAME?</v>
      </c>
      <c r="Y6996" s="13" t="e">
        <f t="shared" ref="Y6996:Y7059" ca="1" si="2196">IF(AA6995&lt;=0,FALSE,TRUE)</f>
        <v>#NAME?</v>
      </c>
      <c r="Z6996" s="13" t="e">
        <f ca="1">CalcTable[[#This Row],[IrrHours]]/5</f>
        <v>#NAME?</v>
      </c>
      <c r="AA6996" s="13" t="e">
        <f ca="1">IF(CalcTable[[#This Row],[IrrFlag]]=FALSE,0,MAX(0,CalcTable[[#This Row],[VolRednWind]]*(FCAP*IRR_TARGET-CalcTable[[#This Row],[IWC]])))</f>
        <v>#NAME?</v>
      </c>
      <c r="AB6996" s="13" t="e">
        <f ca="1">CalcTable[[#This Row],[IWC]]+CalcTable[[#This Row],[Eff Precip]]+CalcTable[[#This Row],[IrrAmt]]-CalcTable[[#This Row],[AET]]</f>
        <v>#NAME?</v>
      </c>
      <c r="AC6996" s="13" t="e">
        <f ca="1">IF(CalcTable[[#This Row],[PWC]]&gt;FCAP,MIN(24*PERC,MIN(SAT,CalcTable[[#This Row],[PWC]])-FCAP),0)</f>
        <v>#NAME?</v>
      </c>
      <c r="AD6996" s="13" t="e">
        <f ca="1">IF(CalcTable[[#This Row],[PWC]]&gt;SAT,CalcTable[[#This Row],[PWC]]-SAT,0)</f>
        <v>#NAME?</v>
      </c>
      <c r="AE6996" s="13" t="e">
        <f ca="1">CalcTable[[#This Row],[PWC]]-CalcTable[[#This Row],[PercAmt]]-CalcTable[[#This Row],[Runoff]]</f>
        <v>#NAME?</v>
      </c>
      <c r="AF6996" s="13" t="e">
        <f ca="1">CalcTable[[#This Row],[IrrAmt]]/1000*CUR_IRR_AREA*10000/IRR_EFF</f>
        <v>#NAME?</v>
      </c>
      <c r="AG6996" s="147"/>
      <c r="AH6996" s="13"/>
      <c r="AI6996" s="50">
        <v>8.3384966131823894</v>
      </c>
      <c r="AJ6996" s="50">
        <v>8.7874203107831761</v>
      </c>
      <c r="AK6996" s="50">
        <v>0</v>
      </c>
      <c r="AL6996" s="50">
        <v>0</v>
      </c>
      <c r="AM6996" s="50"/>
      <c r="AN6996" s="50"/>
      <c r="AO6996" s="50"/>
      <c r="AP6996" s="50"/>
      <c r="AQ6996" s="50"/>
      <c r="AR6996" s="50"/>
      <c r="AS6996" s="50"/>
      <c r="AT6996" s="50"/>
      <c r="AU6996" s="50"/>
      <c r="AV6996" s="50"/>
      <c r="AW6996" s="50"/>
      <c r="AX6996" s="50">
        <f t="shared" si="2187"/>
        <v>17.125916923965566</v>
      </c>
      <c r="AY6996" s="50"/>
      <c r="AZ6996" s="50">
        <f t="shared" ref="AZ6996:AZ7059" si="2197">SUMPRODUCT(AI6996:AW6996,CONVERSION)</f>
        <v>380.06227944298155</v>
      </c>
      <c r="BA6996" s="50">
        <f t="shared" ref="BA6996:BA7059" si="2198">SUMPRODUCT($AI6996:$AW6996,CONVERSION,APP_DEMAND)</f>
        <v>613.50100610264633</v>
      </c>
      <c r="BB6996" s="50">
        <f t="shared" ref="BB6996:BB7059" si="2199">SUMPRODUCT($AI6996:$AW6996,CONVERSION,PUMP_DEMAND)</f>
        <v>634.74651549146108</v>
      </c>
      <c r="BC6996" s="17">
        <f t="shared" ref="BC6996:BC7059" si="2200">B6996*10+C6996</f>
        <v>20057</v>
      </c>
      <c r="BD6996" s="50">
        <f t="shared" ref="BD6996:BD7059" si="2201">INDEX(AI6996:AX6996,PLOT_AREA)</f>
        <v>17.125916923965566</v>
      </c>
      <c r="BE6996" s="50">
        <f t="shared" ref="BE6996:BE7059" si="2202">IF(PLOT_AREA&lt;=AREA_COUNT,INDEX(AI6996:AW6996,PLOT_AREA)*INDEX(CONVERSION,PLOT_AREA),AZ6996)</f>
        <v>380.06227944298155</v>
      </c>
      <c r="BF6996" s="50">
        <f t="shared" si="2188"/>
        <v>621.66089910013932</v>
      </c>
      <c r="BG6996" s="50"/>
      <c r="BH6996" s="17">
        <f t="shared" ref="BH6996:BH7059" si="2203">IF(BC6996&lt;PLOT_FROM,-1,IF(BC6996&gt;PLOT_TO,1,0))</f>
        <v>0</v>
      </c>
      <c r="BI6996" s="17">
        <f t="shared" si="2191"/>
        <v>6996</v>
      </c>
      <c r="BJ6996" s="17">
        <f t="shared" si="2189"/>
        <v>6996</v>
      </c>
      <c r="BK6996" s="150">
        <f t="shared" si="2190"/>
        <v>38564</v>
      </c>
      <c r="BL6996" s="50" t="e">
        <f t="shared" ref="BL6996:BL7059" ca="1" si="2204">WILTPT</f>
        <v>#NAME?</v>
      </c>
      <c r="BM6996" s="50" t="e">
        <f t="shared" ref="BM6996:BM7059" ca="1" si="2205">SAT</f>
        <v>#NAME?</v>
      </c>
      <c r="BN6996" s="50" t="e">
        <f t="shared" ref="BN6996:BN7059" ca="1" si="2206">FCAP</f>
        <v>#NAME?</v>
      </c>
    </row>
    <row r="6997" spans="1:66" x14ac:dyDescent="0.35">
      <c r="A6997" s="48">
        <v>38565</v>
      </c>
      <c r="B6997" s="17">
        <v>2005</v>
      </c>
      <c r="C6997" s="17">
        <v>8</v>
      </c>
      <c r="D6997" s="17">
        <v>213</v>
      </c>
      <c r="E6997" s="17">
        <v>1</v>
      </c>
      <c r="F6997" s="17">
        <v>2</v>
      </c>
      <c r="G6997" s="50">
        <v>12</v>
      </c>
      <c r="H6997" s="32">
        <v>6.7718994204631082</v>
      </c>
      <c r="I6997" s="50">
        <v>7</v>
      </c>
      <c r="J6997" s="13">
        <v>0</v>
      </c>
      <c r="K6997" s="13">
        <f t="shared" si="2192"/>
        <v>0</v>
      </c>
      <c r="L6997" s="13">
        <f t="shared" si="2193"/>
        <v>0</v>
      </c>
      <c r="M6997" s="13" t="e">
        <f ca="1">CalcTable[[#This Row],[IWC]]-AE6996</f>
        <v>#NAME?</v>
      </c>
      <c r="N6997" s="13" t="e">
        <f ca="1">IF(CalcTable[[#This Row],[Day of Year]]&lt;123,FCAP,AE6996)</f>
        <v>#NAME?</v>
      </c>
      <c r="O6997" s="17" t="e">
        <f ca="1">IF(IRR_DRIP,5,COUNTIF('IDET Wind Values'!C6981:G6981,"&lt;="&amp;IRR_MAXWIND))</f>
        <v>#NAME?</v>
      </c>
      <c r="P6997" s="13" t="e">
        <f ca="1">CalcTable[[#This Row],[ET_o]]*KL</f>
        <v>#NAME?</v>
      </c>
      <c r="Q6997" s="13" t="e">
        <f ca="1">IF(WILTPT&lt;=0,1,MAX(0,MIN(1,(CalcTable[[#This Row],[IWC]]-WILTPT)/(MAD-WILTPT))))</f>
        <v>#NAME?</v>
      </c>
      <c r="R6997" s="13" t="e">
        <f ca="1">CalcTable[[#This Row],[ETMult]]*CalcTable[[#This Row],[ETb]]</f>
        <v>#NAME?</v>
      </c>
      <c r="S6997" s="13" t="b">
        <f>INDEX(IRR_LIST,CalcTable[[#This Row],[Day of Week]]+1)</f>
        <v>0</v>
      </c>
      <c r="T6997" s="13">
        <f t="shared" ca="1" si="2194"/>
        <v>0</v>
      </c>
      <c r="U6997" s="13" t="b">
        <f ca="1">IF(CalcTable[[#This Row],[IrrPrecip]]&gt;=IC_MM,FALSE,TRUE)</f>
        <v>1</v>
      </c>
      <c r="V6997" s="13" t="b">
        <f t="shared" si="2195"/>
        <v>1</v>
      </c>
      <c r="W6997" s="13" t="e">
        <f ca="1">IF(AND(IRR_DRIP=FALSE,CalcTable[[#This Row],[IrrHours]]&lt;=0),FALSE,TRUE)</f>
        <v>#NAME?</v>
      </c>
      <c r="X6997" s="13" t="e">
        <f ca="1">AND(CalcTable[[#This Row],[IrrDay]],CalcTable[[#This Row],[IrrRain]],CalcTable[[#This Row],[IrrWarm]],CalcTable[[#This Row],[IrrWindy]])</f>
        <v>#NAME?</v>
      </c>
      <c r="Y6997" s="13" t="e">
        <f t="shared" ca="1" si="2196"/>
        <v>#NAME?</v>
      </c>
      <c r="Z6997" s="13" t="e">
        <f ca="1">CalcTable[[#This Row],[IrrHours]]/5</f>
        <v>#NAME?</v>
      </c>
      <c r="AA6997" s="13" t="e">
        <f ca="1">IF(CalcTable[[#This Row],[IrrFlag]]=FALSE,0,MAX(0,CalcTable[[#This Row],[VolRednWind]]*(FCAP*IRR_TARGET-CalcTable[[#This Row],[IWC]])))</f>
        <v>#NAME?</v>
      </c>
      <c r="AB6997" s="13" t="e">
        <f ca="1">CalcTable[[#This Row],[IWC]]+CalcTable[[#This Row],[Eff Precip]]+CalcTable[[#This Row],[IrrAmt]]-CalcTable[[#This Row],[AET]]</f>
        <v>#NAME?</v>
      </c>
      <c r="AC6997" s="13" t="e">
        <f ca="1">IF(CalcTable[[#This Row],[PWC]]&gt;FCAP,MIN(24*PERC,MIN(SAT,CalcTable[[#This Row],[PWC]])-FCAP),0)</f>
        <v>#NAME?</v>
      </c>
      <c r="AD6997" s="13" t="e">
        <f ca="1">IF(CalcTable[[#This Row],[PWC]]&gt;SAT,CalcTable[[#This Row],[PWC]]-SAT,0)</f>
        <v>#NAME?</v>
      </c>
      <c r="AE6997" s="13" t="e">
        <f ca="1">CalcTable[[#This Row],[PWC]]-CalcTable[[#This Row],[PercAmt]]-CalcTable[[#This Row],[Runoff]]</f>
        <v>#NAME?</v>
      </c>
      <c r="AF6997" s="13" t="e">
        <f ca="1">CalcTable[[#This Row],[IrrAmt]]/1000*CUR_IRR_AREA*10000/IRR_EFF</f>
        <v>#NAME?</v>
      </c>
      <c r="AG6997" s="147"/>
      <c r="AH6997" s="13"/>
      <c r="AI6997" s="50">
        <v>0</v>
      </c>
      <c r="AJ6997" s="50">
        <v>0</v>
      </c>
      <c r="AK6997" s="50">
        <v>3.8940126610572192</v>
      </c>
      <c r="AL6997" s="50">
        <v>9.027997494874775</v>
      </c>
      <c r="AM6997" s="50"/>
      <c r="AN6997" s="50"/>
      <c r="AO6997" s="50"/>
      <c r="AP6997" s="50"/>
      <c r="AQ6997" s="50"/>
      <c r="AR6997" s="50"/>
      <c r="AS6997" s="50"/>
      <c r="AT6997" s="50"/>
      <c r="AU6997" s="50"/>
      <c r="AV6997" s="50"/>
      <c r="AW6997" s="50"/>
      <c r="AX6997" s="50">
        <f t="shared" ref="AX6997:AX7060" si="2207">SUM(AI6997:AW6997)</f>
        <v>12.922010155931995</v>
      </c>
      <c r="AY6997" s="50"/>
      <c r="AZ6997" s="50">
        <f t="shared" si="2197"/>
        <v>321.93344554516597</v>
      </c>
      <c r="BA6997" s="50">
        <f t="shared" si="2198"/>
        <v>495.67530504573176</v>
      </c>
      <c r="BB6997" s="50">
        <f t="shared" si="2199"/>
        <v>511.0054691193111</v>
      </c>
      <c r="BC6997" s="17">
        <f t="shared" si="2200"/>
        <v>20058</v>
      </c>
      <c r="BD6997" s="50">
        <f t="shared" si="2201"/>
        <v>12.922010155931995</v>
      </c>
      <c r="BE6997" s="50">
        <f t="shared" si="2202"/>
        <v>321.93344554516597</v>
      </c>
      <c r="BF6997" s="50">
        <f t="shared" ref="BF6997:BF7060" si="2208">BE6997*BF$17</f>
        <v>526.58063173574806</v>
      </c>
      <c r="BG6997" s="50"/>
      <c r="BH6997" s="17">
        <f t="shared" si="2203"/>
        <v>0</v>
      </c>
      <c r="BI6997" s="17">
        <f t="shared" si="2191"/>
        <v>6997</v>
      </c>
      <c r="BJ6997" s="17">
        <f t="shared" ref="BJ6997:BJ7060" si="2209">IF(BH6997=0,BI6997,"")</f>
        <v>6997</v>
      </c>
      <c r="BK6997" s="150">
        <f t="shared" ref="BK6997:BK7060" si="2210">A6997</f>
        <v>38565</v>
      </c>
      <c r="BL6997" s="50" t="e">
        <f t="shared" ca="1" si="2204"/>
        <v>#NAME?</v>
      </c>
      <c r="BM6997" s="50" t="e">
        <f t="shared" ca="1" si="2205"/>
        <v>#NAME?</v>
      </c>
      <c r="BN6997" s="50" t="e">
        <f t="shared" ca="1" si="2206"/>
        <v>#NAME?</v>
      </c>
    </row>
    <row r="6998" spans="1:66" x14ac:dyDescent="0.35">
      <c r="A6998" s="48">
        <v>38566</v>
      </c>
      <c r="B6998" s="17">
        <v>2005</v>
      </c>
      <c r="C6998" s="17">
        <v>8</v>
      </c>
      <c r="D6998" s="17">
        <v>214</v>
      </c>
      <c r="E6998" s="17">
        <v>2</v>
      </c>
      <c r="F6998" s="17">
        <v>3</v>
      </c>
      <c r="G6998" s="50">
        <v>11.8</v>
      </c>
      <c r="H6998" s="32">
        <v>4.44347367841468</v>
      </c>
      <c r="I6998" s="50">
        <v>7.166666666666667</v>
      </c>
      <c r="J6998" s="13">
        <v>4.0999999999999996</v>
      </c>
      <c r="K6998" s="13">
        <f t="shared" si="2192"/>
        <v>4.0999999999999996</v>
      </c>
      <c r="L6998" s="13">
        <f t="shared" si="2193"/>
        <v>0</v>
      </c>
      <c r="M6998" s="13" t="e">
        <f ca="1">CalcTable[[#This Row],[IWC]]-AE6997</f>
        <v>#NAME?</v>
      </c>
      <c r="N6998" s="13" t="e">
        <f ca="1">IF(CalcTable[[#This Row],[Day of Year]]&lt;123,FCAP,AE6997)</f>
        <v>#NAME?</v>
      </c>
      <c r="O6998" s="17" t="e">
        <f ca="1">IF(IRR_DRIP,5,COUNTIF('IDET Wind Values'!C6982:G6982,"&lt;="&amp;IRR_MAXWIND))</f>
        <v>#NAME?</v>
      </c>
      <c r="P6998" s="13" t="e">
        <f ca="1">CalcTable[[#This Row],[ET_o]]*KL</f>
        <v>#NAME?</v>
      </c>
      <c r="Q6998" s="13" t="e">
        <f ca="1">IF(WILTPT&lt;=0,1,MAX(0,MIN(1,(CalcTable[[#This Row],[IWC]]-WILTPT)/(MAD-WILTPT))))</f>
        <v>#NAME?</v>
      </c>
      <c r="R6998" s="13" t="e">
        <f ca="1">CalcTable[[#This Row],[ETMult]]*CalcTable[[#This Row],[ETb]]</f>
        <v>#NAME?</v>
      </c>
      <c r="S6998" s="13" t="b">
        <f>INDEX(IRR_LIST,CalcTable[[#This Row],[Day of Week]]+1)</f>
        <v>1</v>
      </c>
      <c r="T6998" s="13">
        <f t="shared" ca="1" si="2194"/>
        <v>0</v>
      </c>
      <c r="U6998" s="13" t="b">
        <f ca="1">IF(CalcTable[[#This Row],[IrrPrecip]]&gt;=IC_MM,FALSE,TRUE)</f>
        <v>1</v>
      </c>
      <c r="V6998" s="13" t="b">
        <f t="shared" si="2195"/>
        <v>1</v>
      </c>
      <c r="W6998" s="13" t="e">
        <f ca="1">IF(AND(IRR_DRIP=FALSE,CalcTable[[#This Row],[IrrHours]]&lt;=0),FALSE,TRUE)</f>
        <v>#NAME?</v>
      </c>
      <c r="X6998" s="13" t="e">
        <f ca="1">AND(CalcTable[[#This Row],[IrrDay]],CalcTable[[#This Row],[IrrRain]],CalcTable[[#This Row],[IrrWarm]],CalcTable[[#This Row],[IrrWindy]])</f>
        <v>#NAME?</v>
      </c>
      <c r="Y6998" s="13" t="e">
        <f t="shared" ca="1" si="2196"/>
        <v>#NAME?</v>
      </c>
      <c r="Z6998" s="13" t="e">
        <f ca="1">CalcTable[[#This Row],[IrrHours]]/5</f>
        <v>#NAME?</v>
      </c>
      <c r="AA6998" s="13" t="e">
        <f ca="1">IF(CalcTable[[#This Row],[IrrFlag]]=FALSE,0,MAX(0,CalcTable[[#This Row],[VolRednWind]]*(FCAP*IRR_TARGET-CalcTable[[#This Row],[IWC]])))</f>
        <v>#NAME?</v>
      </c>
      <c r="AB6998" s="13" t="e">
        <f ca="1">CalcTable[[#This Row],[IWC]]+CalcTable[[#This Row],[Eff Precip]]+CalcTable[[#This Row],[IrrAmt]]-CalcTable[[#This Row],[AET]]</f>
        <v>#NAME?</v>
      </c>
      <c r="AC6998" s="13" t="e">
        <f ca="1">IF(CalcTable[[#This Row],[PWC]]&gt;FCAP,MIN(24*PERC,MIN(SAT,CalcTable[[#This Row],[PWC]])-FCAP),0)</f>
        <v>#NAME?</v>
      </c>
      <c r="AD6998" s="13" t="e">
        <f ca="1">IF(CalcTable[[#This Row],[PWC]]&gt;SAT,CalcTable[[#This Row],[PWC]]-SAT,0)</f>
        <v>#NAME?</v>
      </c>
      <c r="AE6998" s="13" t="e">
        <f ca="1">CalcTable[[#This Row],[PWC]]-CalcTable[[#This Row],[PercAmt]]-CalcTable[[#This Row],[Runoff]]</f>
        <v>#NAME?</v>
      </c>
      <c r="AF6998" s="13" t="e">
        <f ca="1">CalcTable[[#This Row],[IrrAmt]]/1000*CUR_IRR_AREA*10000/IRR_EFF</f>
        <v>#NAME?</v>
      </c>
      <c r="AG6998" s="147"/>
      <c r="AH6998" s="13"/>
      <c r="AI6998" s="50">
        <v>4.9957465651967183</v>
      </c>
      <c r="AJ6998" s="50">
        <v>6.0528364815022178</v>
      </c>
      <c r="AK6998" s="50">
        <v>0</v>
      </c>
      <c r="AL6998" s="50">
        <v>0</v>
      </c>
      <c r="AM6998" s="50"/>
      <c r="AN6998" s="50"/>
      <c r="AO6998" s="50"/>
      <c r="AP6998" s="50"/>
      <c r="AQ6998" s="50"/>
      <c r="AR6998" s="50"/>
      <c r="AS6998" s="50"/>
      <c r="AT6998" s="50"/>
      <c r="AU6998" s="50"/>
      <c r="AV6998" s="50"/>
      <c r="AW6998" s="50"/>
      <c r="AX6998" s="50">
        <f t="shared" si="2207"/>
        <v>11.048583046698937</v>
      </c>
      <c r="AY6998" s="50"/>
      <c r="AZ6998" s="50">
        <f t="shared" si="2197"/>
        <v>250.82081974695029</v>
      </c>
      <c r="BA6998" s="50">
        <f t="shared" si="2198"/>
        <v>405.69541149214916</v>
      </c>
      <c r="BB6998" s="50">
        <f t="shared" si="2199"/>
        <v>419.80714613362863</v>
      </c>
      <c r="BC6998" s="17">
        <f t="shared" si="2200"/>
        <v>20058</v>
      </c>
      <c r="BD6998" s="50">
        <f t="shared" si="2201"/>
        <v>11.048583046698937</v>
      </c>
      <c r="BE6998" s="50">
        <f t="shared" si="2202"/>
        <v>250.82081974695029</v>
      </c>
      <c r="BF6998" s="50">
        <f t="shared" si="2208"/>
        <v>410.2630141182313</v>
      </c>
      <c r="BG6998" s="50"/>
      <c r="BH6998" s="17">
        <f t="shared" si="2203"/>
        <v>0</v>
      </c>
      <c r="BI6998" s="17">
        <f t="shared" ref="BI6998:BI7061" si="2211">BI6997+1</f>
        <v>6998</v>
      </c>
      <c r="BJ6998" s="17">
        <f t="shared" si="2209"/>
        <v>6998</v>
      </c>
      <c r="BK6998" s="150">
        <f t="shared" si="2210"/>
        <v>38566</v>
      </c>
      <c r="BL6998" s="50" t="e">
        <f t="shared" ca="1" si="2204"/>
        <v>#NAME?</v>
      </c>
      <c r="BM6998" s="50" t="e">
        <f t="shared" ca="1" si="2205"/>
        <v>#NAME?</v>
      </c>
      <c r="BN6998" s="50" t="e">
        <f t="shared" ca="1" si="2206"/>
        <v>#NAME?</v>
      </c>
    </row>
    <row r="6999" spans="1:66" x14ac:dyDescent="0.35">
      <c r="A6999" s="48">
        <v>38567</v>
      </c>
      <c r="B6999" s="17">
        <v>2005</v>
      </c>
      <c r="C6999" s="17">
        <v>8</v>
      </c>
      <c r="D6999" s="17">
        <v>215</v>
      </c>
      <c r="E6999" s="17">
        <v>3</v>
      </c>
      <c r="F6999" s="17">
        <v>4</v>
      </c>
      <c r="G6999" s="50">
        <v>8</v>
      </c>
      <c r="H6999" s="32">
        <v>4.2574772796822353</v>
      </c>
      <c r="I6999" s="50">
        <v>7.833333333333333</v>
      </c>
      <c r="J6999" s="13">
        <v>0</v>
      </c>
      <c r="K6999" s="13">
        <f t="shared" si="2192"/>
        <v>0</v>
      </c>
      <c r="L6999" s="13">
        <f t="shared" si="2193"/>
        <v>0</v>
      </c>
      <c r="M6999" s="13" t="e">
        <f ca="1">CalcTable[[#This Row],[IWC]]-AE6998</f>
        <v>#NAME?</v>
      </c>
      <c r="N6999" s="13" t="e">
        <f ca="1">IF(CalcTable[[#This Row],[Day of Year]]&lt;123,FCAP,AE6998)</f>
        <v>#NAME?</v>
      </c>
      <c r="O6999" s="17" t="e">
        <f ca="1">IF(IRR_DRIP,5,COUNTIF('IDET Wind Values'!C6983:G6983,"&lt;="&amp;IRR_MAXWIND))</f>
        <v>#NAME?</v>
      </c>
      <c r="P6999" s="13" t="e">
        <f ca="1">CalcTable[[#This Row],[ET_o]]*KL</f>
        <v>#NAME?</v>
      </c>
      <c r="Q6999" s="13" t="e">
        <f ca="1">IF(WILTPT&lt;=0,1,MAX(0,MIN(1,(CalcTable[[#This Row],[IWC]]-WILTPT)/(MAD-WILTPT))))</f>
        <v>#NAME?</v>
      </c>
      <c r="R6999" s="13" t="e">
        <f ca="1">CalcTable[[#This Row],[ETMult]]*CalcTable[[#This Row],[ETb]]</f>
        <v>#NAME?</v>
      </c>
      <c r="S6999" s="13" t="b">
        <f>INDEX(IRR_LIST,CalcTable[[#This Row],[Day of Week]]+1)</f>
        <v>0</v>
      </c>
      <c r="T6999" s="13">
        <f t="shared" ca="1" si="2194"/>
        <v>4.0999999999999996</v>
      </c>
      <c r="U6999" s="13" t="b">
        <f ca="1">IF(CalcTable[[#This Row],[IrrPrecip]]&gt;=IC_MM,FALSE,TRUE)</f>
        <v>1</v>
      </c>
      <c r="V6999" s="13" t="b">
        <f t="shared" si="2195"/>
        <v>1</v>
      </c>
      <c r="W6999" s="13" t="e">
        <f ca="1">IF(AND(IRR_DRIP=FALSE,CalcTable[[#This Row],[IrrHours]]&lt;=0),FALSE,TRUE)</f>
        <v>#NAME?</v>
      </c>
      <c r="X6999" s="13" t="e">
        <f ca="1">AND(CalcTable[[#This Row],[IrrDay]],CalcTable[[#This Row],[IrrRain]],CalcTable[[#This Row],[IrrWarm]],CalcTable[[#This Row],[IrrWindy]])</f>
        <v>#NAME?</v>
      </c>
      <c r="Y6999" s="13" t="e">
        <f t="shared" ca="1" si="2196"/>
        <v>#NAME?</v>
      </c>
      <c r="Z6999" s="13" t="e">
        <f ca="1">CalcTable[[#This Row],[IrrHours]]/5</f>
        <v>#NAME?</v>
      </c>
      <c r="AA6999" s="13" t="e">
        <f ca="1">IF(CalcTable[[#This Row],[IrrFlag]]=FALSE,0,MAX(0,CalcTable[[#This Row],[VolRednWind]]*(FCAP*IRR_TARGET-CalcTable[[#This Row],[IWC]])))</f>
        <v>#NAME?</v>
      </c>
      <c r="AB6999" s="13" t="e">
        <f ca="1">CalcTable[[#This Row],[IWC]]+CalcTable[[#This Row],[Eff Precip]]+CalcTable[[#This Row],[IrrAmt]]-CalcTable[[#This Row],[AET]]</f>
        <v>#NAME?</v>
      </c>
      <c r="AC6999" s="13" t="e">
        <f ca="1">IF(CalcTable[[#This Row],[PWC]]&gt;FCAP,MIN(24*PERC,MIN(SAT,CalcTable[[#This Row],[PWC]])-FCAP),0)</f>
        <v>#NAME?</v>
      </c>
      <c r="AD6999" s="13" t="e">
        <f ca="1">IF(CalcTable[[#This Row],[PWC]]&gt;SAT,CalcTable[[#This Row],[PWC]]-SAT,0)</f>
        <v>#NAME?</v>
      </c>
      <c r="AE6999" s="13" t="e">
        <f ca="1">CalcTable[[#This Row],[PWC]]-CalcTable[[#This Row],[PercAmt]]-CalcTable[[#This Row],[Runoff]]</f>
        <v>#NAME?</v>
      </c>
      <c r="AF6999" s="13" t="e">
        <f ca="1">CalcTable[[#This Row],[IrrAmt]]/1000*CUR_IRR_AREA*10000/IRR_EFF</f>
        <v>#NAME?</v>
      </c>
      <c r="AG6999" s="147"/>
      <c r="AH6999" s="13"/>
      <c r="AI6999" s="50">
        <v>0</v>
      </c>
      <c r="AJ6999" s="50">
        <v>0</v>
      </c>
      <c r="AK6999" s="50">
        <v>1.7528927290175198</v>
      </c>
      <c r="AL6999" s="50">
        <v>4.8913644271985035</v>
      </c>
      <c r="AM6999" s="50"/>
      <c r="AN6999" s="50"/>
      <c r="AO6999" s="50"/>
      <c r="AP6999" s="50"/>
      <c r="AQ6999" s="50"/>
      <c r="AR6999" s="50"/>
      <c r="AS6999" s="50"/>
      <c r="AT6999" s="50"/>
      <c r="AU6999" s="50"/>
      <c r="AV6999" s="50"/>
      <c r="AW6999" s="50"/>
      <c r="AX6999" s="50">
        <f t="shared" si="2207"/>
        <v>6.6442571562160229</v>
      </c>
      <c r="AY6999" s="50"/>
      <c r="AZ6999" s="50">
        <f t="shared" si="2197"/>
        <v>169.1891165567464</v>
      </c>
      <c r="BA6999" s="50">
        <f t="shared" si="2198"/>
        <v>260.49752866673657</v>
      </c>
      <c r="BB6999" s="50">
        <f t="shared" si="2199"/>
        <v>268.55415326467687</v>
      </c>
      <c r="BC6999" s="17">
        <f t="shared" si="2200"/>
        <v>20058</v>
      </c>
      <c r="BD6999" s="50">
        <f t="shared" si="2201"/>
        <v>6.6442571562160229</v>
      </c>
      <c r="BE6999" s="50">
        <f t="shared" si="2202"/>
        <v>169.1891165567464</v>
      </c>
      <c r="BF6999" s="50">
        <f t="shared" si="2208"/>
        <v>276.73953455937345</v>
      </c>
      <c r="BG6999" s="50"/>
      <c r="BH6999" s="17">
        <f t="shared" si="2203"/>
        <v>0</v>
      </c>
      <c r="BI6999" s="17">
        <f t="shared" si="2211"/>
        <v>6999</v>
      </c>
      <c r="BJ6999" s="17">
        <f t="shared" si="2209"/>
        <v>6999</v>
      </c>
      <c r="BK6999" s="150">
        <f t="shared" si="2210"/>
        <v>38567</v>
      </c>
      <c r="BL6999" s="50" t="e">
        <f t="shared" ca="1" si="2204"/>
        <v>#NAME?</v>
      </c>
      <c r="BM6999" s="50" t="e">
        <f t="shared" ca="1" si="2205"/>
        <v>#NAME?</v>
      </c>
      <c r="BN6999" s="50" t="e">
        <f t="shared" ca="1" si="2206"/>
        <v>#NAME?</v>
      </c>
    </row>
    <row r="7000" spans="1:66" x14ac:dyDescent="0.35">
      <c r="A7000" s="48">
        <v>38568</v>
      </c>
      <c r="B7000" s="17">
        <v>2005</v>
      </c>
      <c r="C7000" s="17">
        <v>8</v>
      </c>
      <c r="D7000" s="17">
        <v>216</v>
      </c>
      <c r="E7000" s="17">
        <v>4</v>
      </c>
      <c r="F7000" s="17">
        <v>5</v>
      </c>
      <c r="G7000" s="50">
        <v>9.6999999999999993</v>
      </c>
      <c r="H7000" s="32">
        <v>5.2343848555788259</v>
      </c>
      <c r="I7000" s="50">
        <v>12</v>
      </c>
      <c r="J7000" s="13">
        <v>0</v>
      </c>
      <c r="K7000" s="13">
        <f t="shared" si="2192"/>
        <v>0</v>
      </c>
      <c r="L7000" s="13">
        <f t="shared" si="2193"/>
        <v>0</v>
      </c>
      <c r="M7000" s="13" t="e">
        <f ca="1">CalcTable[[#This Row],[IWC]]-AE6999</f>
        <v>#NAME?</v>
      </c>
      <c r="N7000" s="13" t="e">
        <f ca="1">IF(CalcTable[[#This Row],[Day of Year]]&lt;123,FCAP,AE6999)</f>
        <v>#NAME?</v>
      </c>
      <c r="O7000" s="17" t="e">
        <f ca="1">IF(IRR_DRIP,5,COUNTIF('IDET Wind Values'!C6984:G6984,"&lt;="&amp;IRR_MAXWIND))</f>
        <v>#NAME?</v>
      </c>
      <c r="P7000" s="13" t="e">
        <f ca="1">CalcTable[[#This Row],[ET_o]]*KL</f>
        <v>#NAME?</v>
      </c>
      <c r="Q7000" s="13" t="e">
        <f ca="1">IF(WILTPT&lt;=0,1,MAX(0,MIN(1,(CalcTable[[#This Row],[IWC]]-WILTPT)/(MAD-WILTPT))))</f>
        <v>#NAME?</v>
      </c>
      <c r="R7000" s="13" t="e">
        <f ca="1">CalcTable[[#This Row],[ETMult]]*CalcTable[[#This Row],[ETb]]</f>
        <v>#NAME?</v>
      </c>
      <c r="S7000" s="13" t="b">
        <f>INDEX(IRR_LIST,CalcTable[[#This Row],[Day of Week]]+1)</f>
        <v>1</v>
      </c>
      <c r="T7000" s="13">
        <f t="shared" ca="1" si="2194"/>
        <v>4.0999999999999996</v>
      </c>
      <c r="U7000" s="13" t="b">
        <f ca="1">IF(CalcTable[[#This Row],[IrrPrecip]]&gt;=IC_MM,FALSE,TRUE)</f>
        <v>1</v>
      </c>
      <c r="V7000" s="13" t="b">
        <f t="shared" si="2195"/>
        <v>1</v>
      </c>
      <c r="W7000" s="13" t="e">
        <f ca="1">IF(AND(IRR_DRIP=FALSE,CalcTable[[#This Row],[IrrHours]]&lt;=0),FALSE,TRUE)</f>
        <v>#NAME?</v>
      </c>
      <c r="X7000" s="13" t="e">
        <f ca="1">AND(CalcTable[[#This Row],[IrrDay]],CalcTable[[#This Row],[IrrRain]],CalcTable[[#This Row],[IrrWarm]],CalcTable[[#This Row],[IrrWindy]])</f>
        <v>#NAME?</v>
      </c>
      <c r="Y7000" s="13" t="e">
        <f t="shared" ca="1" si="2196"/>
        <v>#NAME?</v>
      </c>
      <c r="Z7000" s="13" t="e">
        <f ca="1">CalcTable[[#This Row],[IrrHours]]/5</f>
        <v>#NAME?</v>
      </c>
      <c r="AA7000" s="13" t="e">
        <f ca="1">IF(CalcTable[[#This Row],[IrrFlag]]=FALSE,0,MAX(0,CalcTable[[#This Row],[VolRednWind]]*(FCAP*IRR_TARGET-CalcTable[[#This Row],[IWC]])))</f>
        <v>#NAME?</v>
      </c>
      <c r="AB7000" s="13" t="e">
        <f ca="1">CalcTable[[#This Row],[IWC]]+CalcTable[[#This Row],[Eff Precip]]+CalcTable[[#This Row],[IrrAmt]]-CalcTable[[#This Row],[AET]]</f>
        <v>#NAME?</v>
      </c>
      <c r="AC7000" s="13" t="e">
        <f ca="1">IF(CalcTable[[#This Row],[PWC]]&gt;FCAP,MIN(24*PERC,MIN(SAT,CalcTable[[#This Row],[PWC]])-FCAP),0)</f>
        <v>#NAME?</v>
      </c>
      <c r="AD7000" s="13" t="e">
        <f ca="1">IF(CalcTable[[#This Row],[PWC]]&gt;SAT,CalcTable[[#This Row],[PWC]]-SAT,0)</f>
        <v>#NAME?</v>
      </c>
      <c r="AE7000" s="13" t="e">
        <f ca="1">CalcTable[[#This Row],[PWC]]-CalcTable[[#This Row],[PercAmt]]-CalcTable[[#This Row],[Runoff]]</f>
        <v>#NAME?</v>
      </c>
      <c r="AF7000" s="13" t="e">
        <f ca="1">CalcTable[[#This Row],[IrrAmt]]/1000*CUR_IRR_AREA*10000/IRR_EFF</f>
        <v>#NAME?</v>
      </c>
      <c r="AG7000" s="147"/>
      <c r="AH7000" s="13"/>
      <c r="AI7000" s="50">
        <v>5.0439334702194998</v>
      </c>
      <c r="AJ7000" s="50">
        <v>6.0679681571684654</v>
      </c>
      <c r="AK7000" s="50">
        <v>0</v>
      </c>
      <c r="AL7000" s="50">
        <v>0</v>
      </c>
      <c r="AM7000" s="50"/>
      <c r="AN7000" s="50"/>
      <c r="AO7000" s="50"/>
      <c r="AP7000" s="50"/>
      <c r="AQ7000" s="50"/>
      <c r="AR7000" s="50"/>
      <c r="AS7000" s="50"/>
      <c r="AT7000" s="50"/>
      <c r="AU7000" s="50"/>
      <c r="AV7000" s="50"/>
      <c r="AW7000" s="50"/>
      <c r="AX7000" s="50">
        <f t="shared" si="2207"/>
        <v>11.111901627387965</v>
      </c>
      <c r="AY7000" s="50"/>
      <c r="AZ7000" s="50">
        <f t="shared" si="2197"/>
        <v>251.97142350682768</v>
      </c>
      <c r="BA7000" s="50">
        <f t="shared" si="2198"/>
        <v>407.51575210871124</v>
      </c>
      <c r="BB7000" s="50">
        <f t="shared" si="2199"/>
        <v>421.68769697179914</v>
      </c>
      <c r="BC7000" s="17">
        <f t="shared" si="2200"/>
        <v>20058</v>
      </c>
      <c r="BD7000" s="50">
        <f t="shared" si="2201"/>
        <v>11.111901627387965</v>
      </c>
      <c r="BE7000" s="50">
        <f t="shared" si="2202"/>
        <v>251.97142350682768</v>
      </c>
      <c r="BF7000" s="50">
        <f t="shared" si="2208"/>
        <v>412.14503558303358</v>
      </c>
      <c r="BG7000" s="50"/>
      <c r="BH7000" s="17">
        <f t="shared" si="2203"/>
        <v>0</v>
      </c>
      <c r="BI7000" s="17">
        <f t="shared" si="2211"/>
        <v>7000</v>
      </c>
      <c r="BJ7000" s="17">
        <f t="shared" si="2209"/>
        <v>7000</v>
      </c>
      <c r="BK7000" s="150">
        <f t="shared" si="2210"/>
        <v>38568</v>
      </c>
      <c r="BL7000" s="50" t="e">
        <f t="shared" ca="1" si="2204"/>
        <v>#NAME?</v>
      </c>
      <c r="BM7000" s="50" t="e">
        <f t="shared" ca="1" si="2205"/>
        <v>#NAME?</v>
      </c>
      <c r="BN7000" s="50" t="e">
        <f t="shared" ca="1" si="2206"/>
        <v>#NAME?</v>
      </c>
    </row>
    <row r="7001" spans="1:66" x14ac:dyDescent="0.35">
      <c r="A7001" s="48">
        <v>38569</v>
      </c>
      <c r="B7001" s="17">
        <v>2005</v>
      </c>
      <c r="C7001" s="17">
        <v>8</v>
      </c>
      <c r="D7001" s="17">
        <v>217</v>
      </c>
      <c r="E7001" s="17">
        <v>5</v>
      </c>
      <c r="F7001" s="17">
        <v>6</v>
      </c>
      <c r="G7001" s="50">
        <v>9</v>
      </c>
      <c r="H7001" s="32">
        <v>6.1093723035933687</v>
      </c>
      <c r="I7001" s="50">
        <v>7.5</v>
      </c>
      <c r="J7001" s="13">
        <v>0</v>
      </c>
      <c r="K7001" s="13">
        <f t="shared" si="2192"/>
        <v>0</v>
      </c>
      <c r="L7001" s="13">
        <f t="shared" si="2193"/>
        <v>0</v>
      </c>
      <c r="M7001" s="13" t="e">
        <f ca="1">CalcTable[[#This Row],[IWC]]-AE7000</f>
        <v>#NAME?</v>
      </c>
      <c r="N7001" s="13" t="e">
        <f ca="1">IF(CalcTable[[#This Row],[Day of Year]]&lt;123,FCAP,AE7000)</f>
        <v>#NAME?</v>
      </c>
      <c r="O7001" s="17" t="e">
        <f ca="1">IF(IRR_DRIP,5,COUNTIF('IDET Wind Values'!C6985:G6985,"&lt;="&amp;IRR_MAXWIND))</f>
        <v>#NAME?</v>
      </c>
      <c r="P7001" s="13" t="e">
        <f ca="1">CalcTable[[#This Row],[ET_o]]*KL</f>
        <v>#NAME?</v>
      </c>
      <c r="Q7001" s="13" t="e">
        <f ca="1">IF(WILTPT&lt;=0,1,MAX(0,MIN(1,(CalcTable[[#This Row],[IWC]]-WILTPT)/(MAD-WILTPT))))</f>
        <v>#NAME?</v>
      </c>
      <c r="R7001" s="13" t="e">
        <f ca="1">CalcTable[[#This Row],[ETMult]]*CalcTable[[#This Row],[ETb]]</f>
        <v>#NAME?</v>
      </c>
      <c r="S7001" s="13" t="b">
        <f>INDEX(IRR_LIST,CalcTable[[#This Row],[Day of Week]]+1)</f>
        <v>0</v>
      </c>
      <c r="T7001" s="13">
        <f t="shared" ca="1" si="2194"/>
        <v>0</v>
      </c>
      <c r="U7001" s="13" t="b">
        <f ca="1">IF(CalcTable[[#This Row],[IrrPrecip]]&gt;=IC_MM,FALSE,TRUE)</f>
        <v>1</v>
      </c>
      <c r="V7001" s="13" t="b">
        <f t="shared" si="2195"/>
        <v>1</v>
      </c>
      <c r="W7001" s="13" t="e">
        <f ca="1">IF(AND(IRR_DRIP=FALSE,CalcTable[[#This Row],[IrrHours]]&lt;=0),FALSE,TRUE)</f>
        <v>#NAME?</v>
      </c>
      <c r="X7001" s="13" t="e">
        <f ca="1">AND(CalcTable[[#This Row],[IrrDay]],CalcTable[[#This Row],[IrrRain]],CalcTable[[#This Row],[IrrWarm]],CalcTable[[#This Row],[IrrWindy]])</f>
        <v>#NAME?</v>
      </c>
      <c r="Y7001" s="13" t="e">
        <f t="shared" ca="1" si="2196"/>
        <v>#NAME?</v>
      </c>
      <c r="Z7001" s="13" t="e">
        <f ca="1">CalcTable[[#This Row],[IrrHours]]/5</f>
        <v>#NAME?</v>
      </c>
      <c r="AA7001" s="13" t="e">
        <f ca="1">IF(CalcTable[[#This Row],[IrrFlag]]=FALSE,0,MAX(0,CalcTable[[#This Row],[VolRednWind]]*(FCAP*IRR_TARGET-CalcTable[[#This Row],[IWC]])))</f>
        <v>#NAME?</v>
      </c>
      <c r="AB7001" s="13" t="e">
        <f ca="1">CalcTable[[#This Row],[IWC]]+CalcTable[[#This Row],[Eff Precip]]+CalcTable[[#This Row],[IrrAmt]]-CalcTable[[#This Row],[AET]]</f>
        <v>#NAME?</v>
      </c>
      <c r="AC7001" s="13" t="e">
        <f ca="1">IF(CalcTable[[#This Row],[PWC]]&gt;FCAP,MIN(24*PERC,MIN(SAT,CalcTable[[#This Row],[PWC]])-FCAP),0)</f>
        <v>#NAME?</v>
      </c>
      <c r="AD7001" s="13" t="e">
        <f ca="1">IF(CalcTable[[#This Row],[PWC]]&gt;SAT,CalcTable[[#This Row],[PWC]]-SAT,0)</f>
        <v>#NAME?</v>
      </c>
      <c r="AE7001" s="13" t="e">
        <f ca="1">CalcTable[[#This Row],[PWC]]-CalcTable[[#This Row],[PercAmt]]-CalcTable[[#This Row],[Runoff]]</f>
        <v>#NAME?</v>
      </c>
      <c r="AF7001" s="13" t="e">
        <f ca="1">CalcTable[[#This Row],[IrrAmt]]/1000*CUR_IRR_AREA*10000/IRR_EFF</f>
        <v>#NAME?</v>
      </c>
      <c r="AG7001" s="147"/>
      <c r="AH7001" s="13"/>
      <c r="AI7001" s="50">
        <v>0</v>
      </c>
      <c r="AJ7001" s="50">
        <v>0</v>
      </c>
      <c r="AK7001" s="50">
        <v>0</v>
      </c>
      <c r="AL7001" s="50">
        <v>5.2205241743935815</v>
      </c>
      <c r="AM7001" s="50"/>
      <c r="AN7001" s="50"/>
      <c r="AO7001" s="50"/>
      <c r="AP7001" s="50"/>
      <c r="AQ7001" s="50"/>
      <c r="AR7001" s="50"/>
      <c r="AS7001" s="50"/>
      <c r="AT7001" s="50"/>
      <c r="AU7001" s="50"/>
      <c r="AV7001" s="50"/>
      <c r="AW7001" s="50"/>
      <c r="AX7001" s="50">
        <f t="shared" si="2207"/>
        <v>5.2205241743935815</v>
      </c>
      <c r="AY7001" s="50"/>
      <c r="AZ7001" s="50">
        <f t="shared" si="2197"/>
        <v>153.13537578221172</v>
      </c>
      <c r="BA7001" s="50">
        <f t="shared" si="2198"/>
        <v>235.77986429959583</v>
      </c>
      <c r="BB7001" s="50">
        <f t="shared" si="2199"/>
        <v>243.07202505112974</v>
      </c>
      <c r="BC7001" s="17">
        <f t="shared" si="2200"/>
        <v>20058</v>
      </c>
      <c r="BD7001" s="50">
        <f t="shared" si="2201"/>
        <v>5.2205241743935815</v>
      </c>
      <c r="BE7001" s="50">
        <f t="shared" si="2202"/>
        <v>153.13537578221172</v>
      </c>
      <c r="BF7001" s="50">
        <f t="shared" si="2208"/>
        <v>250.48072524410955</v>
      </c>
      <c r="BG7001" s="50"/>
      <c r="BH7001" s="17">
        <f t="shared" si="2203"/>
        <v>0</v>
      </c>
      <c r="BI7001" s="17">
        <f t="shared" si="2211"/>
        <v>7001</v>
      </c>
      <c r="BJ7001" s="17">
        <f t="shared" si="2209"/>
        <v>7001</v>
      </c>
      <c r="BK7001" s="150">
        <f t="shared" si="2210"/>
        <v>38569</v>
      </c>
      <c r="BL7001" s="50" t="e">
        <f t="shared" ca="1" si="2204"/>
        <v>#NAME?</v>
      </c>
      <c r="BM7001" s="50" t="e">
        <f t="shared" ca="1" si="2205"/>
        <v>#NAME?</v>
      </c>
      <c r="BN7001" s="50" t="e">
        <f t="shared" ca="1" si="2206"/>
        <v>#NAME?</v>
      </c>
    </row>
    <row r="7002" spans="1:66" x14ac:dyDescent="0.35">
      <c r="A7002" s="48">
        <v>38570</v>
      </c>
      <c r="B7002" s="17">
        <v>2005</v>
      </c>
      <c r="C7002" s="17">
        <v>8</v>
      </c>
      <c r="D7002" s="17">
        <v>218</v>
      </c>
      <c r="E7002" s="17">
        <v>6</v>
      </c>
      <c r="F7002" s="17">
        <v>7</v>
      </c>
      <c r="G7002" s="50">
        <v>10.6</v>
      </c>
      <c r="H7002" s="32">
        <v>5.2268406081235579</v>
      </c>
      <c r="I7002" s="50">
        <v>14.833333333333334</v>
      </c>
      <c r="J7002" s="13">
        <v>0</v>
      </c>
      <c r="K7002" s="13">
        <f t="shared" si="2192"/>
        <v>0</v>
      </c>
      <c r="L7002" s="13">
        <f t="shared" si="2193"/>
        <v>0</v>
      </c>
      <c r="M7002" s="13" t="e">
        <f ca="1">CalcTable[[#This Row],[IWC]]-AE7001</f>
        <v>#NAME?</v>
      </c>
      <c r="N7002" s="13" t="e">
        <f ca="1">IF(CalcTable[[#This Row],[Day of Year]]&lt;123,FCAP,AE7001)</f>
        <v>#NAME?</v>
      </c>
      <c r="O7002" s="17" t="e">
        <f ca="1">IF(IRR_DRIP,5,COUNTIF('IDET Wind Values'!C6986:G6986,"&lt;="&amp;IRR_MAXWIND))</f>
        <v>#NAME?</v>
      </c>
      <c r="P7002" s="13" t="e">
        <f ca="1">CalcTable[[#This Row],[ET_o]]*KL</f>
        <v>#NAME?</v>
      </c>
      <c r="Q7002" s="13" t="e">
        <f ca="1">IF(WILTPT&lt;=0,1,MAX(0,MIN(1,(CalcTable[[#This Row],[IWC]]-WILTPT)/(MAD-WILTPT))))</f>
        <v>#NAME?</v>
      </c>
      <c r="R7002" s="13" t="e">
        <f ca="1">CalcTable[[#This Row],[ETMult]]*CalcTable[[#This Row],[ETb]]</f>
        <v>#NAME?</v>
      </c>
      <c r="S7002" s="13" t="b">
        <f>INDEX(IRR_LIST,CalcTable[[#This Row],[Day of Week]]+1)</f>
        <v>0</v>
      </c>
      <c r="T7002" s="13">
        <f t="shared" ca="1" si="2194"/>
        <v>0</v>
      </c>
      <c r="U7002" s="13" t="b">
        <f ca="1">IF(CalcTable[[#This Row],[IrrPrecip]]&gt;=IC_MM,FALSE,TRUE)</f>
        <v>1</v>
      </c>
      <c r="V7002" s="13" t="b">
        <f t="shared" si="2195"/>
        <v>1</v>
      </c>
      <c r="W7002" s="13" t="e">
        <f ca="1">IF(AND(IRR_DRIP=FALSE,CalcTable[[#This Row],[IrrHours]]&lt;=0),FALSE,TRUE)</f>
        <v>#NAME?</v>
      </c>
      <c r="X7002" s="13" t="e">
        <f ca="1">AND(CalcTable[[#This Row],[IrrDay]],CalcTable[[#This Row],[IrrRain]],CalcTable[[#This Row],[IrrWarm]],CalcTable[[#This Row],[IrrWindy]])</f>
        <v>#NAME?</v>
      </c>
      <c r="Y7002" s="13" t="e">
        <f t="shared" ca="1" si="2196"/>
        <v>#NAME?</v>
      </c>
      <c r="Z7002" s="13" t="e">
        <f ca="1">CalcTable[[#This Row],[IrrHours]]/5</f>
        <v>#NAME?</v>
      </c>
      <c r="AA7002" s="13" t="e">
        <f ca="1">IF(CalcTable[[#This Row],[IrrFlag]]=FALSE,0,MAX(0,CalcTable[[#This Row],[VolRednWind]]*(FCAP*IRR_TARGET-CalcTable[[#This Row],[IWC]])))</f>
        <v>#NAME?</v>
      </c>
      <c r="AB7002" s="13" t="e">
        <f ca="1">CalcTable[[#This Row],[IWC]]+CalcTable[[#This Row],[Eff Precip]]+CalcTable[[#This Row],[IrrAmt]]-CalcTable[[#This Row],[AET]]</f>
        <v>#NAME?</v>
      </c>
      <c r="AC7002" s="13" t="e">
        <f ca="1">IF(CalcTable[[#This Row],[PWC]]&gt;FCAP,MIN(24*PERC,MIN(SAT,CalcTable[[#This Row],[PWC]])-FCAP),0)</f>
        <v>#NAME?</v>
      </c>
      <c r="AD7002" s="13" t="e">
        <f ca="1">IF(CalcTable[[#This Row],[PWC]]&gt;SAT,CalcTable[[#This Row],[PWC]]-SAT,0)</f>
        <v>#NAME?</v>
      </c>
      <c r="AE7002" s="13" t="e">
        <f ca="1">CalcTable[[#This Row],[PWC]]-CalcTable[[#This Row],[PercAmt]]-CalcTable[[#This Row],[Runoff]]</f>
        <v>#NAME?</v>
      </c>
      <c r="AF7002" s="13" t="e">
        <f ca="1">CalcTable[[#This Row],[IrrAmt]]/1000*CUR_IRR_AREA*10000/IRR_EFF</f>
        <v>#NAME?</v>
      </c>
      <c r="AG7002" s="147"/>
      <c r="AH7002" s="13"/>
      <c r="AI7002" s="50">
        <v>0</v>
      </c>
      <c r="AJ7002" s="50">
        <v>0</v>
      </c>
      <c r="AK7002" s="50">
        <v>0</v>
      </c>
      <c r="AL7002" s="50">
        <v>0</v>
      </c>
      <c r="AM7002" s="50"/>
      <c r="AN7002" s="50"/>
      <c r="AO7002" s="50"/>
      <c r="AP7002" s="50"/>
      <c r="AQ7002" s="50"/>
      <c r="AR7002" s="50"/>
      <c r="AS7002" s="50"/>
      <c r="AT7002" s="50"/>
      <c r="AU7002" s="50"/>
      <c r="AV7002" s="50"/>
      <c r="AW7002" s="50"/>
      <c r="AX7002" s="50">
        <f t="shared" si="2207"/>
        <v>0</v>
      </c>
      <c r="AY7002" s="50"/>
      <c r="AZ7002" s="50">
        <f t="shared" si="2197"/>
        <v>0</v>
      </c>
      <c r="BA7002" s="50">
        <f t="shared" si="2198"/>
        <v>0</v>
      </c>
      <c r="BB7002" s="50">
        <f t="shared" si="2199"/>
        <v>0</v>
      </c>
      <c r="BC7002" s="17">
        <f t="shared" si="2200"/>
        <v>20058</v>
      </c>
      <c r="BD7002" s="50">
        <f t="shared" si="2201"/>
        <v>0</v>
      </c>
      <c r="BE7002" s="50">
        <f t="shared" si="2202"/>
        <v>0</v>
      </c>
      <c r="BF7002" s="50">
        <f t="shared" si="2208"/>
        <v>0</v>
      </c>
      <c r="BG7002" s="50"/>
      <c r="BH7002" s="17">
        <f t="shared" si="2203"/>
        <v>0</v>
      </c>
      <c r="BI7002" s="17">
        <f t="shared" si="2211"/>
        <v>7002</v>
      </c>
      <c r="BJ7002" s="17">
        <f t="shared" si="2209"/>
        <v>7002</v>
      </c>
      <c r="BK7002" s="150">
        <f t="shared" si="2210"/>
        <v>38570</v>
      </c>
      <c r="BL7002" s="50" t="e">
        <f t="shared" ca="1" si="2204"/>
        <v>#NAME?</v>
      </c>
      <c r="BM7002" s="50" t="e">
        <f t="shared" ca="1" si="2205"/>
        <v>#NAME?</v>
      </c>
      <c r="BN7002" s="50" t="e">
        <f t="shared" ca="1" si="2206"/>
        <v>#NAME?</v>
      </c>
    </row>
    <row r="7003" spans="1:66" x14ac:dyDescent="0.35">
      <c r="A7003" s="48">
        <v>38571</v>
      </c>
      <c r="B7003" s="17">
        <v>2005</v>
      </c>
      <c r="C7003" s="17">
        <v>8</v>
      </c>
      <c r="D7003" s="17">
        <v>219</v>
      </c>
      <c r="E7003" s="17">
        <v>7</v>
      </c>
      <c r="F7003" s="17">
        <v>1</v>
      </c>
      <c r="G7003" s="50">
        <v>13.4</v>
      </c>
      <c r="H7003" s="32">
        <v>4.2041878743077401</v>
      </c>
      <c r="I7003" s="50">
        <v>30.666666666666668</v>
      </c>
      <c r="J7003" s="13">
        <v>0</v>
      </c>
      <c r="K7003" s="13">
        <f t="shared" si="2192"/>
        <v>0</v>
      </c>
      <c r="L7003" s="13">
        <f t="shared" si="2193"/>
        <v>0</v>
      </c>
      <c r="M7003" s="13" t="e">
        <f ca="1">CalcTable[[#This Row],[IWC]]-AE7002</f>
        <v>#NAME?</v>
      </c>
      <c r="N7003" s="13" t="e">
        <f ca="1">IF(CalcTable[[#This Row],[Day of Year]]&lt;123,FCAP,AE7002)</f>
        <v>#NAME?</v>
      </c>
      <c r="O7003" s="17" t="e">
        <f ca="1">IF(IRR_DRIP,5,COUNTIF('IDET Wind Values'!C6987:G6987,"&lt;="&amp;IRR_MAXWIND))</f>
        <v>#NAME?</v>
      </c>
      <c r="P7003" s="13" t="e">
        <f ca="1">CalcTable[[#This Row],[ET_o]]*KL</f>
        <v>#NAME?</v>
      </c>
      <c r="Q7003" s="13" t="e">
        <f ca="1">IF(WILTPT&lt;=0,1,MAX(0,MIN(1,(CalcTable[[#This Row],[IWC]]-WILTPT)/(MAD-WILTPT))))</f>
        <v>#NAME?</v>
      </c>
      <c r="R7003" s="13" t="e">
        <f ca="1">CalcTable[[#This Row],[ETMult]]*CalcTable[[#This Row],[ETb]]</f>
        <v>#NAME?</v>
      </c>
      <c r="S7003" s="13" t="b">
        <f>INDEX(IRR_LIST,CalcTable[[#This Row],[Day of Week]]+1)</f>
        <v>1</v>
      </c>
      <c r="T7003" s="13">
        <f t="shared" ca="1" si="2194"/>
        <v>0</v>
      </c>
      <c r="U7003" s="13" t="b">
        <f ca="1">IF(CalcTable[[#This Row],[IrrPrecip]]&gt;=IC_MM,FALSE,TRUE)</f>
        <v>1</v>
      </c>
      <c r="V7003" s="13" t="b">
        <f t="shared" si="2195"/>
        <v>1</v>
      </c>
      <c r="W7003" s="13" t="e">
        <f ca="1">IF(AND(IRR_DRIP=FALSE,CalcTable[[#This Row],[IrrHours]]&lt;=0),FALSE,TRUE)</f>
        <v>#NAME?</v>
      </c>
      <c r="X7003" s="13" t="e">
        <f ca="1">AND(CalcTable[[#This Row],[IrrDay]],CalcTable[[#This Row],[IrrRain]],CalcTable[[#This Row],[IrrWarm]],CalcTable[[#This Row],[IrrWindy]])</f>
        <v>#NAME?</v>
      </c>
      <c r="Y7003" s="13" t="e">
        <f t="shared" ca="1" si="2196"/>
        <v>#NAME?</v>
      </c>
      <c r="Z7003" s="13" t="e">
        <f ca="1">CalcTable[[#This Row],[IrrHours]]/5</f>
        <v>#NAME?</v>
      </c>
      <c r="AA7003" s="13" t="e">
        <f ca="1">IF(CalcTable[[#This Row],[IrrFlag]]=FALSE,0,MAX(0,CalcTable[[#This Row],[VolRednWind]]*(FCAP*IRR_TARGET-CalcTable[[#This Row],[IWC]])))</f>
        <v>#NAME?</v>
      </c>
      <c r="AB7003" s="13" t="e">
        <f ca="1">CalcTable[[#This Row],[IWC]]+CalcTable[[#This Row],[Eff Precip]]+CalcTable[[#This Row],[IrrAmt]]-CalcTable[[#This Row],[AET]]</f>
        <v>#NAME?</v>
      </c>
      <c r="AC7003" s="13" t="e">
        <f ca="1">IF(CalcTable[[#This Row],[PWC]]&gt;FCAP,MIN(24*PERC,MIN(SAT,CalcTable[[#This Row],[PWC]])-FCAP),0)</f>
        <v>#NAME?</v>
      </c>
      <c r="AD7003" s="13" t="e">
        <f ca="1">IF(CalcTable[[#This Row],[PWC]]&gt;SAT,CalcTable[[#This Row],[PWC]]-SAT,0)</f>
        <v>#NAME?</v>
      </c>
      <c r="AE7003" s="13" t="e">
        <f ca="1">CalcTable[[#This Row],[PWC]]-CalcTable[[#This Row],[PercAmt]]-CalcTable[[#This Row],[Runoff]]</f>
        <v>#NAME?</v>
      </c>
      <c r="AF7003" s="13" t="e">
        <f ca="1">CalcTable[[#This Row],[IrrAmt]]/1000*CUR_IRR_AREA*10000/IRR_EFF</f>
        <v>#NAME?</v>
      </c>
      <c r="AG7003" s="147"/>
      <c r="AH7003" s="13"/>
      <c r="AI7003" s="50">
        <v>3.170414656721404</v>
      </c>
      <c r="AJ7003" s="50">
        <v>4.1402741345719436</v>
      </c>
      <c r="AK7003" s="50">
        <v>0</v>
      </c>
      <c r="AL7003" s="50">
        <v>0</v>
      </c>
      <c r="AM7003" s="50"/>
      <c r="AN7003" s="50"/>
      <c r="AO7003" s="50"/>
      <c r="AP7003" s="50"/>
      <c r="AQ7003" s="50"/>
      <c r="AR7003" s="50"/>
      <c r="AS7003" s="50"/>
      <c r="AT7003" s="50"/>
      <c r="AU7003" s="50"/>
      <c r="AV7003" s="50"/>
      <c r="AW7003" s="50"/>
      <c r="AX7003" s="50">
        <f t="shared" si="2207"/>
        <v>7.310688791293348</v>
      </c>
      <c r="AY7003" s="50"/>
      <c r="AZ7003" s="50">
        <f t="shared" si="2197"/>
        <v>167.94745624602427</v>
      </c>
      <c r="BA7003" s="50">
        <f t="shared" si="2198"/>
        <v>271.93170456838408</v>
      </c>
      <c r="BB7003" s="50">
        <f t="shared" si="2199"/>
        <v>281.41208455178179</v>
      </c>
      <c r="BC7003" s="17">
        <f t="shared" si="2200"/>
        <v>20058</v>
      </c>
      <c r="BD7003" s="50">
        <f t="shared" si="2201"/>
        <v>7.310688791293348</v>
      </c>
      <c r="BE7003" s="50">
        <f t="shared" si="2202"/>
        <v>167.94745624602427</v>
      </c>
      <c r="BF7003" s="50">
        <f t="shared" si="2208"/>
        <v>274.70857356458134</v>
      </c>
      <c r="BG7003" s="50"/>
      <c r="BH7003" s="17">
        <f t="shared" si="2203"/>
        <v>0</v>
      </c>
      <c r="BI7003" s="17">
        <f t="shared" si="2211"/>
        <v>7003</v>
      </c>
      <c r="BJ7003" s="17">
        <f t="shared" si="2209"/>
        <v>7003</v>
      </c>
      <c r="BK7003" s="150">
        <f t="shared" si="2210"/>
        <v>38571</v>
      </c>
      <c r="BL7003" s="50" t="e">
        <f t="shared" ca="1" si="2204"/>
        <v>#NAME?</v>
      </c>
      <c r="BM7003" s="50" t="e">
        <f t="shared" ca="1" si="2205"/>
        <v>#NAME?</v>
      </c>
      <c r="BN7003" s="50" t="e">
        <f t="shared" ca="1" si="2206"/>
        <v>#NAME?</v>
      </c>
    </row>
    <row r="7004" spans="1:66" x14ac:dyDescent="0.35">
      <c r="A7004" s="48">
        <v>38572</v>
      </c>
      <c r="B7004" s="17">
        <v>2005</v>
      </c>
      <c r="C7004" s="17">
        <v>8</v>
      </c>
      <c r="D7004" s="17">
        <v>220</v>
      </c>
      <c r="E7004" s="17">
        <v>8</v>
      </c>
      <c r="F7004" s="17">
        <v>2</v>
      </c>
      <c r="G7004" s="50">
        <v>12.1</v>
      </c>
      <c r="H7004" s="32">
        <v>2.8461887670525545</v>
      </c>
      <c r="I7004" s="50">
        <v>11.666666666666666</v>
      </c>
      <c r="J7004" s="13">
        <v>4.9000000000000004</v>
      </c>
      <c r="K7004" s="13">
        <f t="shared" si="2192"/>
        <v>4.9000000000000004</v>
      </c>
      <c r="L7004" s="13">
        <f t="shared" si="2193"/>
        <v>0</v>
      </c>
      <c r="M7004" s="13" t="e">
        <f ca="1">CalcTable[[#This Row],[IWC]]-AE7003</f>
        <v>#NAME?</v>
      </c>
      <c r="N7004" s="13" t="e">
        <f ca="1">IF(CalcTable[[#This Row],[Day of Year]]&lt;123,FCAP,AE7003)</f>
        <v>#NAME?</v>
      </c>
      <c r="O7004" s="17" t="e">
        <f ca="1">IF(IRR_DRIP,5,COUNTIF('IDET Wind Values'!C6988:G6988,"&lt;="&amp;IRR_MAXWIND))</f>
        <v>#NAME?</v>
      </c>
      <c r="P7004" s="13" t="e">
        <f ca="1">CalcTable[[#This Row],[ET_o]]*KL</f>
        <v>#NAME?</v>
      </c>
      <c r="Q7004" s="13" t="e">
        <f ca="1">IF(WILTPT&lt;=0,1,MAX(0,MIN(1,(CalcTable[[#This Row],[IWC]]-WILTPT)/(MAD-WILTPT))))</f>
        <v>#NAME?</v>
      </c>
      <c r="R7004" s="13" t="e">
        <f ca="1">CalcTable[[#This Row],[ETMult]]*CalcTable[[#This Row],[ETb]]</f>
        <v>#NAME?</v>
      </c>
      <c r="S7004" s="13" t="b">
        <f>INDEX(IRR_LIST,CalcTable[[#This Row],[Day of Week]]+1)</f>
        <v>0</v>
      </c>
      <c r="T7004" s="13">
        <f t="shared" ca="1" si="2194"/>
        <v>0</v>
      </c>
      <c r="U7004" s="13" t="b">
        <f ca="1">IF(CalcTable[[#This Row],[IrrPrecip]]&gt;=IC_MM,FALSE,TRUE)</f>
        <v>1</v>
      </c>
      <c r="V7004" s="13" t="b">
        <f t="shared" si="2195"/>
        <v>1</v>
      </c>
      <c r="W7004" s="13" t="e">
        <f ca="1">IF(AND(IRR_DRIP=FALSE,CalcTable[[#This Row],[IrrHours]]&lt;=0),FALSE,TRUE)</f>
        <v>#NAME?</v>
      </c>
      <c r="X7004" s="13" t="e">
        <f ca="1">AND(CalcTable[[#This Row],[IrrDay]],CalcTable[[#This Row],[IrrRain]],CalcTable[[#This Row],[IrrWarm]],CalcTable[[#This Row],[IrrWindy]])</f>
        <v>#NAME?</v>
      </c>
      <c r="Y7004" s="13" t="e">
        <f t="shared" ca="1" si="2196"/>
        <v>#NAME?</v>
      </c>
      <c r="Z7004" s="13" t="e">
        <f ca="1">CalcTable[[#This Row],[IrrHours]]/5</f>
        <v>#NAME?</v>
      </c>
      <c r="AA7004" s="13" t="e">
        <f ca="1">IF(CalcTable[[#This Row],[IrrFlag]]=FALSE,0,MAX(0,CalcTable[[#This Row],[VolRednWind]]*(FCAP*IRR_TARGET-CalcTable[[#This Row],[IWC]])))</f>
        <v>#NAME?</v>
      </c>
      <c r="AB7004" s="13" t="e">
        <f ca="1">CalcTable[[#This Row],[IWC]]+CalcTable[[#This Row],[Eff Precip]]+CalcTable[[#This Row],[IrrAmt]]-CalcTable[[#This Row],[AET]]</f>
        <v>#NAME?</v>
      </c>
      <c r="AC7004" s="13" t="e">
        <f ca="1">IF(CalcTable[[#This Row],[PWC]]&gt;FCAP,MIN(24*PERC,MIN(SAT,CalcTable[[#This Row],[PWC]])-FCAP),0)</f>
        <v>#NAME?</v>
      </c>
      <c r="AD7004" s="13" t="e">
        <f ca="1">IF(CalcTable[[#This Row],[PWC]]&gt;SAT,CalcTable[[#This Row],[PWC]]-SAT,0)</f>
        <v>#NAME?</v>
      </c>
      <c r="AE7004" s="13" t="e">
        <f ca="1">CalcTable[[#This Row],[PWC]]-CalcTable[[#This Row],[PercAmt]]-CalcTable[[#This Row],[Runoff]]</f>
        <v>#NAME?</v>
      </c>
      <c r="AF7004" s="13" t="e">
        <f ca="1">CalcTable[[#This Row],[IrrAmt]]/1000*CUR_IRR_AREA*10000/IRR_EFF</f>
        <v>#NAME?</v>
      </c>
      <c r="AG7004" s="147"/>
      <c r="AH7004" s="13"/>
      <c r="AI7004" s="50">
        <v>0</v>
      </c>
      <c r="AJ7004" s="50">
        <v>0</v>
      </c>
      <c r="AK7004" s="50">
        <v>11.761898564121282</v>
      </c>
      <c r="AL7004" s="50">
        <v>8.5472204323135657</v>
      </c>
      <c r="AM7004" s="50"/>
      <c r="AN7004" s="50"/>
      <c r="AO7004" s="50"/>
      <c r="AP7004" s="50"/>
      <c r="AQ7004" s="50"/>
      <c r="AR7004" s="50"/>
      <c r="AS7004" s="50"/>
      <c r="AT7004" s="50"/>
      <c r="AU7004" s="50"/>
      <c r="AV7004" s="50"/>
      <c r="AW7004" s="50"/>
      <c r="AX7004" s="50">
        <f t="shared" si="2207"/>
        <v>20.309118996434847</v>
      </c>
      <c r="AY7004" s="50"/>
      <c r="AZ7004" s="50">
        <f t="shared" si="2197"/>
        <v>423.22631162164339</v>
      </c>
      <c r="BA7004" s="50">
        <f t="shared" si="2198"/>
        <v>651.63416233808584</v>
      </c>
      <c r="BB7004" s="50">
        <f t="shared" si="2199"/>
        <v>671.78779622483091</v>
      </c>
      <c r="BC7004" s="17">
        <f t="shared" si="2200"/>
        <v>20058</v>
      </c>
      <c r="BD7004" s="50">
        <f t="shared" si="2201"/>
        <v>20.309118996434847</v>
      </c>
      <c r="BE7004" s="50">
        <f t="shared" si="2202"/>
        <v>423.22631162164339</v>
      </c>
      <c r="BF7004" s="50">
        <f t="shared" si="2208"/>
        <v>692.26351478802405</v>
      </c>
      <c r="BG7004" s="50"/>
      <c r="BH7004" s="17">
        <f t="shared" si="2203"/>
        <v>0</v>
      </c>
      <c r="BI7004" s="17">
        <f t="shared" si="2211"/>
        <v>7004</v>
      </c>
      <c r="BJ7004" s="17">
        <f t="shared" si="2209"/>
        <v>7004</v>
      </c>
      <c r="BK7004" s="150">
        <f t="shared" si="2210"/>
        <v>38572</v>
      </c>
      <c r="BL7004" s="50" t="e">
        <f t="shared" ca="1" si="2204"/>
        <v>#NAME?</v>
      </c>
      <c r="BM7004" s="50" t="e">
        <f t="shared" ca="1" si="2205"/>
        <v>#NAME?</v>
      </c>
      <c r="BN7004" s="50" t="e">
        <f t="shared" ca="1" si="2206"/>
        <v>#NAME?</v>
      </c>
    </row>
    <row r="7005" spans="1:66" x14ac:dyDescent="0.35">
      <c r="A7005" s="48">
        <v>38573</v>
      </c>
      <c r="B7005" s="17">
        <v>2005</v>
      </c>
      <c r="C7005" s="17">
        <v>8</v>
      </c>
      <c r="D7005" s="17">
        <v>221</v>
      </c>
      <c r="E7005" s="17">
        <v>9</v>
      </c>
      <c r="F7005" s="17">
        <v>3</v>
      </c>
      <c r="G7005" s="50">
        <v>10</v>
      </c>
      <c r="H7005" s="32">
        <v>2.6938335379454794</v>
      </c>
      <c r="I7005" s="50">
        <v>3</v>
      </c>
      <c r="J7005" s="13">
        <v>6</v>
      </c>
      <c r="K7005" s="13">
        <f t="shared" si="2192"/>
        <v>6</v>
      </c>
      <c r="L7005" s="13">
        <f t="shared" si="2193"/>
        <v>0.75</v>
      </c>
      <c r="M7005" s="13" t="e">
        <f ca="1">CalcTable[[#This Row],[IWC]]-AE7004</f>
        <v>#NAME?</v>
      </c>
      <c r="N7005" s="13" t="e">
        <f ca="1">IF(CalcTable[[#This Row],[Day of Year]]&lt;123,FCAP,AE7004)</f>
        <v>#NAME?</v>
      </c>
      <c r="O7005" s="17" t="e">
        <f ca="1">IF(IRR_DRIP,5,COUNTIF('IDET Wind Values'!C6989:G6989,"&lt;="&amp;IRR_MAXWIND))</f>
        <v>#NAME?</v>
      </c>
      <c r="P7005" s="13" t="e">
        <f ca="1">CalcTable[[#This Row],[ET_o]]*KL</f>
        <v>#NAME?</v>
      </c>
      <c r="Q7005" s="13" t="e">
        <f ca="1">IF(WILTPT&lt;=0,1,MAX(0,MIN(1,(CalcTable[[#This Row],[IWC]]-WILTPT)/(MAD-WILTPT))))</f>
        <v>#NAME?</v>
      </c>
      <c r="R7005" s="13" t="e">
        <f ca="1">CalcTable[[#This Row],[ETMult]]*CalcTable[[#This Row],[ETb]]</f>
        <v>#NAME?</v>
      </c>
      <c r="S7005" s="13" t="b">
        <f>INDEX(IRR_LIST,CalcTable[[#This Row],[Day of Week]]+1)</f>
        <v>1</v>
      </c>
      <c r="T7005" s="13">
        <f t="shared" ca="1" si="2194"/>
        <v>4.9000000000000004</v>
      </c>
      <c r="U7005" s="13" t="b">
        <f ca="1">IF(CalcTable[[#This Row],[IrrPrecip]]&gt;=IC_MM,FALSE,TRUE)</f>
        <v>1</v>
      </c>
      <c r="V7005" s="13" t="b">
        <f t="shared" si="2195"/>
        <v>1</v>
      </c>
      <c r="W7005" s="13" t="e">
        <f ca="1">IF(AND(IRR_DRIP=FALSE,CalcTable[[#This Row],[IrrHours]]&lt;=0),FALSE,TRUE)</f>
        <v>#NAME?</v>
      </c>
      <c r="X7005" s="13" t="e">
        <f ca="1">AND(CalcTable[[#This Row],[IrrDay]],CalcTable[[#This Row],[IrrRain]],CalcTable[[#This Row],[IrrWarm]],CalcTable[[#This Row],[IrrWindy]])</f>
        <v>#NAME?</v>
      </c>
      <c r="Y7005" s="13" t="e">
        <f t="shared" ca="1" si="2196"/>
        <v>#NAME?</v>
      </c>
      <c r="Z7005" s="13" t="e">
        <f ca="1">CalcTable[[#This Row],[IrrHours]]/5</f>
        <v>#NAME?</v>
      </c>
      <c r="AA7005" s="13" t="e">
        <f ca="1">IF(CalcTable[[#This Row],[IrrFlag]]=FALSE,0,MAX(0,CalcTable[[#This Row],[VolRednWind]]*(FCAP*IRR_TARGET-CalcTable[[#This Row],[IWC]])))</f>
        <v>#NAME?</v>
      </c>
      <c r="AB7005" s="13" t="e">
        <f ca="1">CalcTable[[#This Row],[IWC]]+CalcTable[[#This Row],[Eff Precip]]+CalcTable[[#This Row],[IrrAmt]]-CalcTable[[#This Row],[AET]]</f>
        <v>#NAME?</v>
      </c>
      <c r="AC7005" s="13" t="e">
        <f ca="1">IF(CalcTable[[#This Row],[PWC]]&gt;FCAP,MIN(24*PERC,MIN(SAT,CalcTable[[#This Row],[PWC]])-FCAP),0)</f>
        <v>#NAME?</v>
      </c>
      <c r="AD7005" s="13" t="e">
        <f ca="1">IF(CalcTable[[#This Row],[PWC]]&gt;SAT,CalcTable[[#This Row],[PWC]]-SAT,0)</f>
        <v>#NAME?</v>
      </c>
      <c r="AE7005" s="13" t="e">
        <f ca="1">CalcTable[[#This Row],[PWC]]-CalcTable[[#This Row],[PercAmt]]-CalcTable[[#This Row],[Runoff]]</f>
        <v>#NAME?</v>
      </c>
      <c r="AF7005" s="13" t="e">
        <f ca="1">CalcTable[[#This Row],[IrrAmt]]/1000*CUR_IRR_AREA*10000/IRR_EFF</f>
        <v>#NAME?</v>
      </c>
      <c r="AG7005" s="147"/>
      <c r="AH7005" s="13"/>
      <c r="AI7005" s="50">
        <v>0</v>
      </c>
      <c r="AJ7005" s="50">
        <v>0</v>
      </c>
      <c r="AK7005" s="50">
        <v>0</v>
      </c>
      <c r="AL7005" s="50">
        <v>0</v>
      </c>
      <c r="AM7005" s="50"/>
      <c r="AN7005" s="50"/>
      <c r="AO7005" s="50"/>
      <c r="AP7005" s="50"/>
      <c r="AQ7005" s="50"/>
      <c r="AR7005" s="50"/>
      <c r="AS7005" s="50"/>
      <c r="AT7005" s="50"/>
      <c r="AU7005" s="50"/>
      <c r="AV7005" s="50"/>
      <c r="AW7005" s="50"/>
      <c r="AX7005" s="50">
        <f t="shared" si="2207"/>
        <v>0</v>
      </c>
      <c r="AY7005" s="50"/>
      <c r="AZ7005" s="50">
        <f t="shared" si="2197"/>
        <v>0</v>
      </c>
      <c r="BA7005" s="50">
        <f t="shared" si="2198"/>
        <v>0</v>
      </c>
      <c r="BB7005" s="50">
        <f t="shared" si="2199"/>
        <v>0</v>
      </c>
      <c r="BC7005" s="17">
        <f t="shared" si="2200"/>
        <v>20058</v>
      </c>
      <c r="BD7005" s="50">
        <f t="shared" si="2201"/>
        <v>0</v>
      </c>
      <c r="BE7005" s="50">
        <f t="shared" si="2202"/>
        <v>0</v>
      </c>
      <c r="BF7005" s="50">
        <f t="shared" si="2208"/>
        <v>0</v>
      </c>
      <c r="BG7005" s="50"/>
      <c r="BH7005" s="17">
        <f t="shared" si="2203"/>
        <v>0</v>
      </c>
      <c r="BI7005" s="17">
        <f t="shared" si="2211"/>
        <v>7005</v>
      </c>
      <c r="BJ7005" s="17">
        <f t="shared" si="2209"/>
        <v>7005</v>
      </c>
      <c r="BK7005" s="150">
        <f t="shared" si="2210"/>
        <v>38573</v>
      </c>
      <c r="BL7005" s="50" t="e">
        <f t="shared" ca="1" si="2204"/>
        <v>#NAME?</v>
      </c>
      <c r="BM7005" s="50" t="e">
        <f t="shared" ca="1" si="2205"/>
        <v>#NAME?</v>
      </c>
      <c r="BN7005" s="50" t="e">
        <f t="shared" ca="1" si="2206"/>
        <v>#NAME?</v>
      </c>
    </row>
    <row r="7006" spans="1:66" x14ac:dyDescent="0.35">
      <c r="A7006" s="48">
        <v>38574</v>
      </c>
      <c r="B7006" s="17">
        <v>2005</v>
      </c>
      <c r="C7006" s="17">
        <v>8</v>
      </c>
      <c r="D7006" s="17">
        <v>222</v>
      </c>
      <c r="E7006" s="17">
        <v>10</v>
      </c>
      <c r="F7006" s="17">
        <v>4</v>
      </c>
      <c r="G7006" s="50">
        <v>8</v>
      </c>
      <c r="H7006" s="32">
        <v>1.7224945068765767</v>
      </c>
      <c r="I7006" s="50">
        <v>19.166666666666668</v>
      </c>
      <c r="J7006" s="13">
        <v>4.2</v>
      </c>
      <c r="K7006" s="13">
        <f t="shared" si="2192"/>
        <v>4.2</v>
      </c>
      <c r="L7006" s="13">
        <f t="shared" si="2193"/>
        <v>0</v>
      </c>
      <c r="M7006" s="13" t="e">
        <f ca="1">CalcTable[[#This Row],[IWC]]-AE7005</f>
        <v>#NAME?</v>
      </c>
      <c r="N7006" s="13" t="e">
        <f ca="1">IF(CalcTable[[#This Row],[Day of Year]]&lt;123,FCAP,AE7005)</f>
        <v>#NAME?</v>
      </c>
      <c r="O7006" s="17" t="e">
        <f ca="1">IF(IRR_DRIP,5,COUNTIF('IDET Wind Values'!C6990:G6990,"&lt;="&amp;IRR_MAXWIND))</f>
        <v>#NAME?</v>
      </c>
      <c r="P7006" s="13" t="e">
        <f ca="1">CalcTable[[#This Row],[ET_o]]*KL</f>
        <v>#NAME?</v>
      </c>
      <c r="Q7006" s="13" t="e">
        <f ca="1">IF(WILTPT&lt;=0,1,MAX(0,MIN(1,(CalcTable[[#This Row],[IWC]]-WILTPT)/(MAD-WILTPT))))</f>
        <v>#NAME?</v>
      </c>
      <c r="R7006" s="13" t="e">
        <f ca="1">CalcTable[[#This Row],[ETMult]]*CalcTable[[#This Row],[ETb]]</f>
        <v>#NAME?</v>
      </c>
      <c r="S7006" s="13" t="b">
        <f>INDEX(IRR_LIST,CalcTable[[#This Row],[Day of Week]]+1)</f>
        <v>0</v>
      </c>
      <c r="T7006" s="13">
        <f t="shared" ca="1" si="2194"/>
        <v>10.9</v>
      </c>
      <c r="U7006" s="13" t="b">
        <f ca="1">IF(CalcTable[[#This Row],[IrrPrecip]]&gt;=IC_MM,FALSE,TRUE)</f>
        <v>0</v>
      </c>
      <c r="V7006" s="13" t="b">
        <f t="shared" si="2195"/>
        <v>1</v>
      </c>
      <c r="W7006" s="13" t="e">
        <f ca="1">IF(AND(IRR_DRIP=FALSE,CalcTable[[#This Row],[IrrHours]]&lt;=0),FALSE,TRUE)</f>
        <v>#NAME?</v>
      </c>
      <c r="X7006" s="13" t="e">
        <f ca="1">AND(CalcTable[[#This Row],[IrrDay]],CalcTable[[#This Row],[IrrRain]],CalcTable[[#This Row],[IrrWarm]],CalcTable[[#This Row],[IrrWindy]])</f>
        <v>#NAME?</v>
      </c>
      <c r="Y7006" s="13" t="e">
        <f t="shared" ca="1" si="2196"/>
        <v>#NAME?</v>
      </c>
      <c r="Z7006" s="13" t="e">
        <f ca="1">CalcTable[[#This Row],[IrrHours]]/5</f>
        <v>#NAME?</v>
      </c>
      <c r="AA7006" s="13" t="e">
        <f ca="1">IF(CalcTable[[#This Row],[IrrFlag]]=FALSE,0,MAX(0,CalcTable[[#This Row],[VolRednWind]]*(FCAP*IRR_TARGET-CalcTable[[#This Row],[IWC]])))</f>
        <v>#NAME?</v>
      </c>
      <c r="AB7006" s="13" t="e">
        <f ca="1">CalcTable[[#This Row],[IWC]]+CalcTable[[#This Row],[Eff Precip]]+CalcTable[[#This Row],[IrrAmt]]-CalcTable[[#This Row],[AET]]</f>
        <v>#NAME?</v>
      </c>
      <c r="AC7006" s="13" t="e">
        <f ca="1">IF(CalcTable[[#This Row],[PWC]]&gt;FCAP,MIN(24*PERC,MIN(SAT,CalcTable[[#This Row],[PWC]])-FCAP),0)</f>
        <v>#NAME?</v>
      </c>
      <c r="AD7006" s="13" t="e">
        <f ca="1">IF(CalcTable[[#This Row],[PWC]]&gt;SAT,CalcTable[[#This Row],[PWC]]-SAT,0)</f>
        <v>#NAME?</v>
      </c>
      <c r="AE7006" s="13" t="e">
        <f ca="1">CalcTable[[#This Row],[PWC]]-CalcTable[[#This Row],[PercAmt]]-CalcTable[[#This Row],[Runoff]]</f>
        <v>#NAME?</v>
      </c>
      <c r="AF7006" s="13" t="e">
        <f ca="1">CalcTable[[#This Row],[IrrAmt]]/1000*CUR_IRR_AREA*10000/IRR_EFF</f>
        <v>#NAME?</v>
      </c>
      <c r="AG7006" s="147"/>
      <c r="AH7006" s="13"/>
      <c r="AI7006" s="50">
        <v>0</v>
      </c>
      <c r="AJ7006" s="50">
        <v>0</v>
      </c>
      <c r="AK7006" s="50">
        <v>0</v>
      </c>
      <c r="AL7006" s="50">
        <v>0</v>
      </c>
      <c r="AM7006" s="50"/>
      <c r="AN7006" s="50"/>
      <c r="AO7006" s="50"/>
      <c r="AP7006" s="50"/>
      <c r="AQ7006" s="50"/>
      <c r="AR7006" s="50"/>
      <c r="AS7006" s="50"/>
      <c r="AT7006" s="50"/>
      <c r="AU7006" s="50"/>
      <c r="AV7006" s="50"/>
      <c r="AW7006" s="50"/>
      <c r="AX7006" s="50">
        <f t="shared" si="2207"/>
        <v>0</v>
      </c>
      <c r="AY7006" s="50"/>
      <c r="AZ7006" s="50">
        <f t="shared" si="2197"/>
        <v>0</v>
      </c>
      <c r="BA7006" s="50">
        <f t="shared" si="2198"/>
        <v>0</v>
      </c>
      <c r="BB7006" s="50">
        <f t="shared" si="2199"/>
        <v>0</v>
      </c>
      <c r="BC7006" s="17">
        <f t="shared" si="2200"/>
        <v>20058</v>
      </c>
      <c r="BD7006" s="50">
        <f t="shared" si="2201"/>
        <v>0</v>
      </c>
      <c r="BE7006" s="50">
        <f t="shared" si="2202"/>
        <v>0</v>
      </c>
      <c r="BF7006" s="50">
        <f t="shared" si="2208"/>
        <v>0</v>
      </c>
      <c r="BG7006" s="50"/>
      <c r="BH7006" s="17">
        <f t="shared" si="2203"/>
        <v>0</v>
      </c>
      <c r="BI7006" s="17">
        <f t="shared" si="2211"/>
        <v>7006</v>
      </c>
      <c r="BJ7006" s="17">
        <f t="shared" si="2209"/>
        <v>7006</v>
      </c>
      <c r="BK7006" s="150">
        <f t="shared" si="2210"/>
        <v>38574</v>
      </c>
      <c r="BL7006" s="50" t="e">
        <f t="shared" ca="1" si="2204"/>
        <v>#NAME?</v>
      </c>
      <c r="BM7006" s="50" t="e">
        <f t="shared" ca="1" si="2205"/>
        <v>#NAME?</v>
      </c>
      <c r="BN7006" s="50" t="e">
        <f t="shared" ca="1" si="2206"/>
        <v>#NAME?</v>
      </c>
    </row>
    <row r="7007" spans="1:66" x14ac:dyDescent="0.35">
      <c r="A7007" s="48">
        <v>38575</v>
      </c>
      <c r="B7007" s="17">
        <v>2005</v>
      </c>
      <c r="C7007" s="17">
        <v>8</v>
      </c>
      <c r="D7007" s="17">
        <v>223</v>
      </c>
      <c r="E7007" s="17">
        <v>11</v>
      </c>
      <c r="F7007" s="17">
        <v>5</v>
      </c>
      <c r="G7007" s="50">
        <v>5.7</v>
      </c>
      <c r="H7007" s="32">
        <v>3.5373322154443891</v>
      </c>
      <c r="I7007" s="50">
        <v>6.5</v>
      </c>
      <c r="J7007" s="13">
        <v>0</v>
      </c>
      <c r="K7007" s="13">
        <f t="shared" si="2192"/>
        <v>0</v>
      </c>
      <c r="L7007" s="13">
        <f t="shared" si="2193"/>
        <v>0</v>
      </c>
      <c r="M7007" s="13" t="e">
        <f ca="1">CalcTable[[#This Row],[IWC]]-AE7006</f>
        <v>#NAME?</v>
      </c>
      <c r="N7007" s="13" t="e">
        <f ca="1">IF(CalcTable[[#This Row],[Day of Year]]&lt;123,FCAP,AE7006)</f>
        <v>#NAME?</v>
      </c>
      <c r="O7007" s="17" t="e">
        <f ca="1">IF(IRR_DRIP,5,COUNTIF('IDET Wind Values'!C6991:G6991,"&lt;="&amp;IRR_MAXWIND))</f>
        <v>#NAME?</v>
      </c>
      <c r="P7007" s="13" t="e">
        <f ca="1">CalcTable[[#This Row],[ET_o]]*KL</f>
        <v>#NAME?</v>
      </c>
      <c r="Q7007" s="13" t="e">
        <f ca="1">IF(WILTPT&lt;=0,1,MAX(0,MIN(1,(CalcTable[[#This Row],[IWC]]-WILTPT)/(MAD-WILTPT))))</f>
        <v>#NAME?</v>
      </c>
      <c r="R7007" s="13" t="e">
        <f ca="1">CalcTable[[#This Row],[ETMult]]*CalcTable[[#This Row],[ETb]]</f>
        <v>#NAME?</v>
      </c>
      <c r="S7007" s="13" t="b">
        <f>INDEX(IRR_LIST,CalcTable[[#This Row],[Day of Week]]+1)</f>
        <v>1</v>
      </c>
      <c r="T7007" s="13">
        <f t="shared" ca="1" si="2194"/>
        <v>10.199999999999999</v>
      </c>
      <c r="U7007" s="13" t="b">
        <f ca="1">IF(CalcTable[[#This Row],[IrrPrecip]]&gt;=IC_MM,FALSE,TRUE)</f>
        <v>0</v>
      </c>
      <c r="V7007" s="13" t="b">
        <f t="shared" si="2195"/>
        <v>1</v>
      </c>
      <c r="W7007" s="13" t="e">
        <f ca="1">IF(AND(IRR_DRIP=FALSE,CalcTable[[#This Row],[IrrHours]]&lt;=0),FALSE,TRUE)</f>
        <v>#NAME?</v>
      </c>
      <c r="X7007" s="13" t="e">
        <f ca="1">AND(CalcTable[[#This Row],[IrrDay]],CalcTable[[#This Row],[IrrRain]],CalcTable[[#This Row],[IrrWarm]],CalcTable[[#This Row],[IrrWindy]])</f>
        <v>#NAME?</v>
      </c>
      <c r="Y7007" s="13" t="e">
        <f t="shared" ca="1" si="2196"/>
        <v>#NAME?</v>
      </c>
      <c r="Z7007" s="13" t="e">
        <f ca="1">CalcTable[[#This Row],[IrrHours]]/5</f>
        <v>#NAME?</v>
      </c>
      <c r="AA7007" s="13" t="e">
        <f ca="1">IF(CalcTable[[#This Row],[IrrFlag]]=FALSE,0,MAX(0,CalcTable[[#This Row],[VolRednWind]]*(FCAP*IRR_TARGET-CalcTable[[#This Row],[IWC]])))</f>
        <v>#NAME?</v>
      </c>
      <c r="AB7007" s="13" t="e">
        <f ca="1">CalcTable[[#This Row],[IWC]]+CalcTable[[#This Row],[Eff Precip]]+CalcTable[[#This Row],[IrrAmt]]-CalcTable[[#This Row],[AET]]</f>
        <v>#NAME?</v>
      </c>
      <c r="AC7007" s="13" t="e">
        <f ca="1">IF(CalcTable[[#This Row],[PWC]]&gt;FCAP,MIN(24*PERC,MIN(SAT,CalcTable[[#This Row],[PWC]])-FCAP),0)</f>
        <v>#NAME?</v>
      </c>
      <c r="AD7007" s="13" t="e">
        <f ca="1">IF(CalcTable[[#This Row],[PWC]]&gt;SAT,CalcTable[[#This Row],[PWC]]-SAT,0)</f>
        <v>#NAME?</v>
      </c>
      <c r="AE7007" s="13" t="e">
        <f ca="1">CalcTable[[#This Row],[PWC]]-CalcTable[[#This Row],[PercAmt]]-CalcTable[[#This Row],[Runoff]]</f>
        <v>#NAME?</v>
      </c>
      <c r="AF7007" s="13" t="e">
        <f ca="1">CalcTable[[#This Row],[IrrAmt]]/1000*CUR_IRR_AREA*10000/IRR_EFF</f>
        <v>#NAME?</v>
      </c>
      <c r="AG7007" s="147"/>
      <c r="AH7007" s="13"/>
      <c r="AI7007" s="50">
        <v>0</v>
      </c>
      <c r="AJ7007" s="50">
        <v>0</v>
      </c>
      <c r="AK7007" s="50">
        <v>0</v>
      </c>
      <c r="AL7007" s="50">
        <v>0</v>
      </c>
      <c r="AM7007" s="50"/>
      <c r="AN7007" s="50"/>
      <c r="AO7007" s="50"/>
      <c r="AP7007" s="50"/>
      <c r="AQ7007" s="50"/>
      <c r="AR7007" s="50"/>
      <c r="AS7007" s="50"/>
      <c r="AT7007" s="50"/>
      <c r="AU7007" s="50"/>
      <c r="AV7007" s="50"/>
      <c r="AW7007" s="50"/>
      <c r="AX7007" s="50">
        <f t="shared" si="2207"/>
        <v>0</v>
      </c>
      <c r="AY7007" s="50"/>
      <c r="AZ7007" s="50">
        <f t="shared" si="2197"/>
        <v>0</v>
      </c>
      <c r="BA7007" s="50">
        <f t="shared" si="2198"/>
        <v>0</v>
      </c>
      <c r="BB7007" s="50">
        <f t="shared" si="2199"/>
        <v>0</v>
      </c>
      <c r="BC7007" s="17">
        <f t="shared" si="2200"/>
        <v>20058</v>
      </c>
      <c r="BD7007" s="50">
        <f t="shared" si="2201"/>
        <v>0</v>
      </c>
      <c r="BE7007" s="50">
        <f t="shared" si="2202"/>
        <v>0</v>
      </c>
      <c r="BF7007" s="50">
        <f t="shared" si="2208"/>
        <v>0</v>
      </c>
      <c r="BG7007" s="50"/>
      <c r="BH7007" s="17">
        <f t="shared" si="2203"/>
        <v>0</v>
      </c>
      <c r="BI7007" s="17">
        <f t="shared" si="2211"/>
        <v>7007</v>
      </c>
      <c r="BJ7007" s="17">
        <f t="shared" si="2209"/>
        <v>7007</v>
      </c>
      <c r="BK7007" s="150">
        <f t="shared" si="2210"/>
        <v>38575</v>
      </c>
      <c r="BL7007" s="50" t="e">
        <f t="shared" ca="1" si="2204"/>
        <v>#NAME?</v>
      </c>
      <c r="BM7007" s="50" t="e">
        <f t="shared" ca="1" si="2205"/>
        <v>#NAME?</v>
      </c>
      <c r="BN7007" s="50" t="e">
        <f t="shared" ca="1" si="2206"/>
        <v>#NAME?</v>
      </c>
    </row>
    <row r="7008" spans="1:66" x14ac:dyDescent="0.35">
      <c r="A7008" s="48">
        <v>38576</v>
      </c>
      <c r="B7008" s="17">
        <v>2005</v>
      </c>
      <c r="C7008" s="17">
        <v>8</v>
      </c>
      <c r="D7008" s="17">
        <v>224</v>
      </c>
      <c r="E7008" s="17">
        <v>12</v>
      </c>
      <c r="F7008" s="17">
        <v>6</v>
      </c>
      <c r="G7008" s="50">
        <v>6.8</v>
      </c>
      <c r="H7008" s="32">
        <v>2.8658511915609646</v>
      </c>
      <c r="I7008" s="50">
        <v>12.166666666666666</v>
      </c>
      <c r="J7008" s="13">
        <v>2.8</v>
      </c>
      <c r="K7008" s="13">
        <f t="shared" si="2192"/>
        <v>2.8</v>
      </c>
      <c r="L7008" s="13">
        <f t="shared" si="2193"/>
        <v>0</v>
      </c>
      <c r="M7008" s="13" t="e">
        <f ca="1">CalcTable[[#This Row],[IWC]]-AE7007</f>
        <v>#NAME?</v>
      </c>
      <c r="N7008" s="13" t="e">
        <f ca="1">IF(CalcTable[[#This Row],[Day of Year]]&lt;123,FCAP,AE7007)</f>
        <v>#NAME?</v>
      </c>
      <c r="O7008" s="17" t="e">
        <f ca="1">IF(IRR_DRIP,5,COUNTIF('IDET Wind Values'!C6992:G6992,"&lt;="&amp;IRR_MAXWIND))</f>
        <v>#NAME?</v>
      </c>
      <c r="P7008" s="13" t="e">
        <f ca="1">CalcTable[[#This Row],[ET_o]]*KL</f>
        <v>#NAME?</v>
      </c>
      <c r="Q7008" s="13" t="e">
        <f ca="1">IF(WILTPT&lt;=0,1,MAX(0,MIN(1,(CalcTable[[#This Row],[IWC]]-WILTPT)/(MAD-WILTPT))))</f>
        <v>#NAME?</v>
      </c>
      <c r="R7008" s="13" t="e">
        <f ca="1">CalcTable[[#This Row],[ETMult]]*CalcTable[[#This Row],[ETb]]</f>
        <v>#NAME?</v>
      </c>
      <c r="S7008" s="13" t="b">
        <f>INDEX(IRR_LIST,CalcTable[[#This Row],[Day of Week]]+1)</f>
        <v>0</v>
      </c>
      <c r="T7008" s="13">
        <f t="shared" ca="1" si="2194"/>
        <v>4.2</v>
      </c>
      <c r="U7008" s="13" t="b">
        <f ca="1">IF(CalcTable[[#This Row],[IrrPrecip]]&gt;=IC_MM,FALSE,TRUE)</f>
        <v>1</v>
      </c>
      <c r="V7008" s="13" t="b">
        <f t="shared" si="2195"/>
        <v>1</v>
      </c>
      <c r="W7008" s="13" t="e">
        <f ca="1">IF(AND(IRR_DRIP=FALSE,CalcTable[[#This Row],[IrrHours]]&lt;=0),FALSE,TRUE)</f>
        <v>#NAME?</v>
      </c>
      <c r="X7008" s="13" t="e">
        <f ca="1">AND(CalcTable[[#This Row],[IrrDay]],CalcTable[[#This Row],[IrrRain]],CalcTable[[#This Row],[IrrWarm]],CalcTable[[#This Row],[IrrWindy]])</f>
        <v>#NAME?</v>
      </c>
      <c r="Y7008" s="13" t="e">
        <f t="shared" ca="1" si="2196"/>
        <v>#NAME?</v>
      </c>
      <c r="Z7008" s="13" t="e">
        <f ca="1">CalcTable[[#This Row],[IrrHours]]/5</f>
        <v>#NAME?</v>
      </c>
      <c r="AA7008" s="13" t="e">
        <f ca="1">IF(CalcTable[[#This Row],[IrrFlag]]=FALSE,0,MAX(0,CalcTable[[#This Row],[VolRednWind]]*(FCAP*IRR_TARGET-CalcTable[[#This Row],[IWC]])))</f>
        <v>#NAME?</v>
      </c>
      <c r="AB7008" s="13" t="e">
        <f ca="1">CalcTable[[#This Row],[IWC]]+CalcTable[[#This Row],[Eff Precip]]+CalcTable[[#This Row],[IrrAmt]]-CalcTable[[#This Row],[AET]]</f>
        <v>#NAME?</v>
      </c>
      <c r="AC7008" s="13" t="e">
        <f ca="1">IF(CalcTable[[#This Row],[PWC]]&gt;FCAP,MIN(24*PERC,MIN(SAT,CalcTable[[#This Row],[PWC]])-FCAP),0)</f>
        <v>#NAME?</v>
      </c>
      <c r="AD7008" s="13" t="e">
        <f ca="1">IF(CalcTable[[#This Row],[PWC]]&gt;SAT,CalcTable[[#This Row],[PWC]]-SAT,0)</f>
        <v>#NAME?</v>
      </c>
      <c r="AE7008" s="13" t="e">
        <f ca="1">CalcTable[[#This Row],[PWC]]-CalcTable[[#This Row],[PercAmt]]-CalcTable[[#This Row],[Runoff]]</f>
        <v>#NAME?</v>
      </c>
      <c r="AF7008" s="13" t="e">
        <f ca="1">CalcTable[[#This Row],[IrrAmt]]/1000*CUR_IRR_AREA*10000/IRR_EFF</f>
        <v>#NAME?</v>
      </c>
      <c r="AG7008" s="147"/>
      <c r="AH7008" s="13"/>
      <c r="AI7008" s="50">
        <v>0</v>
      </c>
      <c r="AJ7008" s="50">
        <v>0</v>
      </c>
      <c r="AK7008" s="50">
        <v>0</v>
      </c>
      <c r="AL7008" s="50">
        <v>5.904513143146545</v>
      </c>
      <c r="AM7008" s="50"/>
      <c r="AN7008" s="50"/>
      <c r="AO7008" s="50"/>
      <c r="AP7008" s="50"/>
      <c r="AQ7008" s="50"/>
      <c r="AR7008" s="50"/>
      <c r="AS7008" s="50"/>
      <c r="AT7008" s="50"/>
      <c r="AU7008" s="50"/>
      <c r="AV7008" s="50"/>
      <c r="AW7008" s="50"/>
      <c r="AX7008" s="50">
        <f t="shared" si="2207"/>
        <v>5.904513143146545</v>
      </c>
      <c r="AY7008" s="50"/>
      <c r="AZ7008" s="50">
        <f t="shared" si="2197"/>
        <v>173.19905219896532</v>
      </c>
      <c r="BA7008" s="50">
        <f t="shared" si="2198"/>
        <v>266.67155656031167</v>
      </c>
      <c r="BB7008" s="50">
        <f t="shared" si="2199"/>
        <v>274.91913047454813</v>
      </c>
      <c r="BC7008" s="17">
        <f t="shared" si="2200"/>
        <v>20058</v>
      </c>
      <c r="BD7008" s="50">
        <f t="shared" si="2201"/>
        <v>5.904513143146545</v>
      </c>
      <c r="BE7008" s="50">
        <f t="shared" si="2202"/>
        <v>173.19905219896532</v>
      </c>
      <c r="BF7008" s="50">
        <f t="shared" si="2208"/>
        <v>283.29851273613167</v>
      </c>
      <c r="BG7008" s="50"/>
      <c r="BH7008" s="17">
        <f t="shared" si="2203"/>
        <v>0</v>
      </c>
      <c r="BI7008" s="17">
        <f t="shared" si="2211"/>
        <v>7008</v>
      </c>
      <c r="BJ7008" s="17">
        <f t="shared" si="2209"/>
        <v>7008</v>
      </c>
      <c r="BK7008" s="150">
        <f t="shared" si="2210"/>
        <v>38576</v>
      </c>
      <c r="BL7008" s="50" t="e">
        <f t="shared" ca="1" si="2204"/>
        <v>#NAME?</v>
      </c>
      <c r="BM7008" s="50" t="e">
        <f t="shared" ca="1" si="2205"/>
        <v>#NAME?</v>
      </c>
      <c r="BN7008" s="50" t="e">
        <f t="shared" ca="1" si="2206"/>
        <v>#NAME?</v>
      </c>
    </row>
    <row r="7009" spans="1:66" x14ac:dyDescent="0.35">
      <c r="A7009" s="48">
        <v>38577</v>
      </c>
      <c r="B7009" s="17">
        <v>2005</v>
      </c>
      <c r="C7009" s="17">
        <v>8</v>
      </c>
      <c r="D7009" s="17">
        <v>225</v>
      </c>
      <c r="E7009" s="17">
        <v>13</v>
      </c>
      <c r="F7009" s="17">
        <v>7</v>
      </c>
      <c r="G7009" s="50">
        <v>3</v>
      </c>
      <c r="H7009" s="32">
        <v>3.60288875486936</v>
      </c>
      <c r="I7009" s="50">
        <v>6.666666666666667</v>
      </c>
      <c r="J7009" s="13">
        <v>0</v>
      </c>
      <c r="K7009" s="13">
        <f t="shared" si="2192"/>
        <v>0</v>
      </c>
      <c r="L7009" s="13">
        <f t="shared" si="2193"/>
        <v>0</v>
      </c>
      <c r="M7009" s="13" t="e">
        <f ca="1">CalcTable[[#This Row],[IWC]]-AE7008</f>
        <v>#NAME?</v>
      </c>
      <c r="N7009" s="13" t="e">
        <f ca="1">IF(CalcTable[[#This Row],[Day of Year]]&lt;123,FCAP,AE7008)</f>
        <v>#NAME?</v>
      </c>
      <c r="O7009" s="17" t="e">
        <f ca="1">IF(IRR_DRIP,5,COUNTIF('IDET Wind Values'!C6993:G6993,"&lt;="&amp;IRR_MAXWIND))</f>
        <v>#NAME?</v>
      </c>
      <c r="P7009" s="13" t="e">
        <f ca="1">CalcTable[[#This Row],[ET_o]]*KL</f>
        <v>#NAME?</v>
      </c>
      <c r="Q7009" s="13" t="e">
        <f ca="1">IF(WILTPT&lt;=0,1,MAX(0,MIN(1,(CalcTable[[#This Row],[IWC]]-WILTPT)/(MAD-WILTPT))))</f>
        <v>#NAME?</v>
      </c>
      <c r="R7009" s="13" t="e">
        <f ca="1">CalcTable[[#This Row],[ETMult]]*CalcTable[[#This Row],[ETb]]</f>
        <v>#NAME?</v>
      </c>
      <c r="S7009" s="13" t="b">
        <f>INDEX(IRR_LIST,CalcTable[[#This Row],[Day of Week]]+1)</f>
        <v>0</v>
      </c>
      <c r="T7009" s="13">
        <f t="shared" ca="1" si="2194"/>
        <v>2.8</v>
      </c>
      <c r="U7009" s="13" t="b">
        <f ca="1">IF(CalcTable[[#This Row],[IrrPrecip]]&gt;=IC_MM,FALSE,TRUE)</f>
        <v>1</v>
      </c>
      <c r="V7009" s="13" t="b">
        <f t="shared" si="2195"/>
        <v>1</v>
      </c>
      <c r="W7009" s="13" t="e">
        <f ca="1">IF(AND(IRR_DRIP=FALSE,CalcTable[[#This Row],[IrrHours]]&lt;=0),FALSE,TRUE)</f>
        <v>#NAME?</v>
      </c>
      <c r="X7009" s="13" t="e">
        <f ca="1">AND(CalcTable[[#This Row],[IrrDay]],CalcTable[[#This Row],[IrrRain]],CalcTable[[#This Row],[IrrWarm]],CalcTable[[#This Row],[IrrWindy]])</f>
        <v>#NAME?</v>
      </c>
      <c r="Y7009" s="13" t="e">
        <f t="shared" ca="1" si="2196"/>
        <v>#NAME?</v>
      </c>
      <c r="Z7009" s="13" t="e">
        <f ca="1">CalcTable[[#This Row],[IrrHours]]/5</f>
        <v>#NAME?</v>
      </c>
      <c r="AA7009" s="13" t="e">
        <f ca="1">IF(CalcTable[[#This Row],[IrrFlag]]=FALSE,0,MAX(0,CalcTable[[#This Row],[VolRednWind]]*(FCAP*IRR_TARGET-CalcTable[[#This Row],[IWC]])))</f>
        <v>#NAME?</v>
      </c>
      <c r="AB7009" s="13" t="e">
        <f ca="1">CalcTable[[#This Row],[IWC]]+CalcTable[[#This Row],[Eff Precip]]+CalcTable[[#This Row],[IrrAmt]]-CalcTable[[#This Row],[AET]]</f>
        <v>#NAME?</v>
      </c>
      <c r="AC7009" s="13" t="e">
        <f ca="1">IF(CalcTable[[#This Row],[PWC]]&gt;FCAP,MIN(24*PERC,MIN(SAT,CalcTable[[#This Row],[PWC]])-FCAP),0)</f>
        <v>#NAME?</v>
      </c>
      <c r="AD7009" s="13" t="e">
        <f ca="1">IF(CalcTable[[#This Row],[PWC]]&gt;SAT,CalcTable[[#This Row],[PWC]]-SAT,0)</f>
        <v>#NAME?</v>
      </c>
      <c r="AE7009" s="13" t="e">
        <f ca="1">CalcTable[[#This Row],[PWC]]-CalcTable[[#This Row],[PercAmt]]-CalcTable[[#This Row],[Runoff]]</f>
        <v>#NAME?</v>
      </c>
      <c r="AF7009" s="13" t="e">
        <f ca="1">CalcTable[[#This Row],[IrrAmt]]/1000*CUR_IRR_AREA*10000/IRR_EFF</f>
        <v>#NAME?</v>
      </c>
      <c r="AG7009" s="147"/>
      <c r="AH7009" s="13"/>
      <c r="AI7009" s="50">
        <v>0</v>
      </c>
      <c r="AJ7009" s="50">
        <v>0</v>
      </c>
      <c r="AK7009" s="50">
        <v>6.5029850388040646</v>
      </c>
      <c r="AL7009" s="50">
        <v>0</v>
      </c>
      <c r="AM7009" s="50"/>
      <c r="AN7009" s="50"/>
      <c r="AO7009" s="50"/>
      <c r="AP7009" s="50"/>
      <c r="AQ7009" s="50"/>
      <c r="AR7009" s="50"/>
      <c r="AS7009" s="50"/>
      <c r="AT7009" s="50"/>
      <c r="AU7009" s="50"/>
      <c r="AV7009" s="50"/>
      <c r="AW7009" s="50"/>
      <c r="AX7009" s="50">
        <f t="shared" si="2207"/>
        <v>6.5029850388040646</v>
      </c>
      <c r="AY7009" s="50"/>
      <c r="AZ7009" s="50">
        <f t="shared" si="2197"/>
        <v>95.377113902459627</v>
      </c>
      <c r="BA7009" s="50">
        <f t="shared" si="2198"/>
        <v>146.85047696092988</v>
      </c>
      <c r="BB7009" s="50">
        <f t="shared" si="2199"/>
        <v>151.39224428961847</v>
      </c>
      <c r="BC7009" s="17">
        <f t="shared" si="2200"/>
        <v>20058</v>
      </c>
      <c r="BD7009" s="50">
        <f t="shared" si="2201"/>
        <v>6.5029850388040646</v>
      </c>
      <c r="BE7009" s="50">
        <f t="shared" si="2202"/>
        <v>95.377113902459627</v>
      </c>
      <c r="BF7009" s="50">
        <f t="shared" si="2208"/>
        <v>156.00659573235734</v>
      </c>
      <c r="BG7009" s="50"/>
      <c r="BH7009" s="17">
        <f t="shared" si="2203"/>
        <v>0</v>
      </c>
      <c r="BI7009" s="17">
        <f t="shared" si="2211"/>
        <v>7009</v>
      </c>
      <c r="BJ7009" s="17">
        <f t="shared" si="2209"/>
        <v>7009</v>
      </c>
      <c r="BK7009" s="150">
        <f t="shared" si="2210"/>
        <v>38577</v>
      </c>
      <c r="BL7009" s="50" t="e">
        <f t="shared" ca="1" si="2204"/>
        <v>#NAME?</v>
      </c>
      <c r="BM7009" s="50" t="e">
        <f t="shared" ca="1" si="2205"/>
        <v>#NAME?</v>
      </c>
      <c r="BN7009" s="50" t="e">
        <f t="shared" ca="1" si="2206"/>
        <v>#NAME?</v>
      </c>
    </row>
    <row r="7010" spans="1:66" x14ac:dyDescent="0.35">
      <c r="A7010" s="48">
        <v>38578</v>
      </c>
      <c r="B7010" s="17">
        <v>2005</v>
      </c>
      <c r="C7010" s="17">
        <v>8</v>
      </c>
      <c r="D7010" s="17">
        <v>226</v>
      </c>
      <c r="E7010" s="17">
        <v>14</v>
      </c>
      <c r="F7010" s="17">
        <v>1</v>
      </c>
      <c r="G7010" s="50">
        <v>9.6</v>
      </c>
      <c r="H7010" s="32">
        <v>2.5943923027023477</v>
      </c>
      <c r="I7010" s="50">
        <v>5.5</v>
      </c>
      <c r="J7010" s="13">
        <v>3.9</v>
      </c>
      <c r="K7010" s="13">
        <f t="shared" si="2192"/>
        <v>3.9</v>
      </c>
      <c r="L7010" s="13">
        <f t="shared" si="2193"/>
        <v>0</v>
      </c>
      <c r="M7010" s="13" t="e">
        <f ca="1">CalcTable[[#This Row],[IWC]]-AE7009</f>
        <v>#NAME?</v>
      </c>
      <c r="N7010" s="13" t="e">
        <f ca="1">IF(CalcTable[[#This Row],[Day of Year]]&lt;123,FCAP,AE7009)</f>
        <v>#NAME?</v>
      </c>
      <c r="O7010" s="17" t="e">
        <f ca="1">IF(IRR_DRIP,5,COUNTIF('IDET Wind Values'!C6994:G6994,"&lt;="&amp;IRR_MAXWIND))</f>
        <v>#NAME?</v>
      </c>
      <c r="P7010" s="13" t="e">
        <f ca="1">CalcTable[[#This Row],[ET_o]]*KL</f>
        <v>#NAME?</v>
      </c>
      <c r="Q7010" s="13" t="e">
        <f ca="1">IF(WILTPT&lt;=0,1,MAX(0,MIN(1,(CalcTable[[#This Row],[IWC]]-WILTPT)/(MAD-WILTPT))))</f>
        <v>#NAME?</v>
      </c>
      <c r="R7010" s="13" t="e">
        <f ca="1">CalcTable[[#This Row],[ETMult]]*CalcTable[[#This Row],[ETb]]</f>
        <v>#NAME?</v>
      </c>
      <c r="S7010" s="13" t="b">
        <f>INDEX(IRR_LIST,CalcTable[[#This Row],[Day of Week]]+1)</f>
        <v>1</v>
      </c>
      <c r="T7010" s="13">
        <f t="shared" ca="1" si="2194"/>
        <v>2.8</v>
      </c>
      <c r="U7010" s="13" t="b">
        <f ca="1">IF(CalcTable[[#This Row],[IrrPrecip]]&gt;=IC_MM,FALSE,TRUE)</f>
        <v>1</v>
      </c>
      <c r="V7010" s="13" t="b">
        <f t="shared" si="2195"/>
        <v>1</v>
      </c>
      <c r="W7010" s="13" t="e">
        <f ca="1">IF(AND(IRR_DRIP=FALSE,CalcTable[[#This Row],[IrrHours]]&lt;=0),FALSE,TRUE)</f>
        <v>#NAME?</v>
      </c>
      <c r="X7010" s="13" t="e">
        <f ca="1">AND(CalcTable[[#This Row],[IrrDay]],CalcTable[[#This Row],[IrrRain]],CalcTable[[#This Row],[IrrWarm]],CalcTable[[#This Row],[IrrWindy]])</f>
        <v>#NAME?</v>
      </c>
      <c r="Y7010" s="13" t="e">
        <f t="shared" ca="1" si="2196"/>
        <v>#NAME?</v>
      </c>
      <c r="Z7010" s="13" t="e">
        <f ca="1">CalcTable[[#This Row],[IrrHours]]/5</f>
        <v>#NAME?</v>
      </c>
      <c r="AA7010" s="13" t="e">
        <f ca="1">IF(CalcTable[[#This Row],[IrrFlag]]=FALSE,0,MAX(0,CalcTable[[#This Row],[VolRednWind]]*(FCAP*IRR_TARGET-CalcTable[[#This Row],[IWC]])))</f>
        <v>#NAME?</v>
      </c>
      <c r="AB7010" s="13" t="e">
        <f ca="1">CalcTable[[#This Row],[IWC]]+CalcTable[[#This Row],[Eff Precip]]+CalcTable[[#This Row],[IrrAmt]]-CalcTable[[#This Row],[AET]]</f>
        <v>#NAME?</v>
      </c>
      <c r="AC7010" s="13" t="e">
        <f ca="1">IF(CalcTable[[#This Row],[PWC]]&gt;FCAP,MIN(24*PERC,MIN(SAT,CalcTable[[#This Row],[PWC]])-FCAP),0)</f>
        <v>#NAME?</v>
      </c>
      <c r="AD7010" s="13" t="e">
        <f ca="1">IF(CalcTable[[#This Row],[PWC]]&gt;SAT,CalcTable[[#This Row],[PWC]]-SAT,0)</f>
        <v>#NAME?</v>
      </c>
      <c r="AE7010" s="13" t="e">
        <f ca="1">CalcTable[[#This Row],[PWC]]-CalcTable[[#This Row],[PercAmt]]-CalcTable[[#This Row],[Runoff]]</f>
        <v>#NAME?</v>
      </c>
      <c r="AF7010" s="13" t="e">
        <f ca="1">CalcTable[[#This Row],[IrrAmt]]/1000*CUR_IRR_AREA*10000/IRR_EFF</f>
        <v>#NAME?</v>
      </c>
      <c r="AG7010" s="147"/>
      <c r="AH7010" s="13"/>
      <c r="AI7010" s="50">
        <v>16.567875595160302</v>
      </c>
      <c r="AJ7010" s="50">
        <v>28.205479370744634</v>
      </c>
      <c r="AK7010" s="50">
        <v>0</v>
      </c>
      <c r="AL7010" s="50">
        <v>0</v>
      </c>
      <c r="AM7010" s="50"/>
      <c r="AN7010" s="50"/>
      <c r="AO7010" s="50"/>
      <c r="AP7010" s="50"/>
      <c r="AQ7010" s="50"/>
      <c r="AR7010" s="50"/>
      <c r="AS7010" s="50"/>
      <c r="AT7010" s="50"/>
      <c r="AU7010" s="50"/>
      <c r="AV7010" s="50"/>
      <c r="AW7010" s="50"/>
      <c r="AX7010" s="50">
        <f t="shared" si="2207"/>
        <v>44.773354965904936</v>
      </c>
      <c r="AY7010" s="50"/>
      <c r="AZ7010" s="50">
        <f t="shared" si="2197"/>
        <v>1070.356236937527</v>
      </c>
      <c r="BA7010" s="50">
        <f t="shared" si="2198"/>
        <v>1738.9275705946122</v>
      </c>
      <c r="BB7010" s="50">
        <f t="shared" si="2199"/>
        <v>1799.9989998041954</v>
      </c>
      <c r="BC7010" s="17">
        <f t="shared" si="2200"/>
        <v>20058</v>
      </c>
      <c r="BD7010" s="50">
        <f t="shared" si="2201"/>
        <v>44.773354965904936</v>
      </c>
      <c r="BE7010" s="50">
        <f t="shared" si="2202"/>
        <v>1070.356236937527</v>
      </c>
      <c r="BF7010" s="50">
        <f t="shared" si="2208"/>
        <v>1750.7620634892564</v>
      </c>
      <c r="BG7010" s="50"/>
      <c r="BH7010" s="17">
        <f t="shared" si="2203"/>
        <v>0</v>
      </c>
      <c r="BI7010" s="17">
        <f t="shared" si="2211"/>
        <v>7010</v>
      </c>
      <c r="BJ7010" s="17">
        <f t="shared" si="2209"/>
        <v>7010</v>
      </c>
      <c r="BK7010" s="150">
        <f t="shared" si="2210"/>
        <v>38578</v>
      </c>
      <c r="BL7010" s="50" t="e">
        <f t="shared" ca="1" si="2204"/>
        <v>#NAME?</v>
      </c>
      <c r="BM7010" s="50" t="e">
        <f t="shared" ca="1" si="2205"/>
        <v>#NAME?</v>
      </c>
      <c r="BN7010" s="50" t="e">
        <f t="shared" ca="1" si="2206"/>
        <v>#NAME?</v>
      </c>
    </row>
    <row r="7011" spans="1:66" x14ac:dyDescent="0.35">
      <c r="A7011" s="48">
        <v>38579</v>
      </c>
      <c r="B7011" s="17">
        <v>2005</v>
      </c>
      <c r="C7011" s="17">
        <v>8</v>
      </c>
      <c r="D7011" s="17">
        <v>227</v>
      </c>
      <c r="E7011" s="17">
        <v>15</v>
      </c>
      <c r="F7011" s="17">
        <v>2</v>
      </c>
      <c r="G7011" s="50">
        <v>7.2</v>
      </c>
      <c r="H7011" s="32">
        <v>1.467712540167202</v>
      </c>
      <c r="I7011" s="50">
        <v>4.166666666666667</v>
      </c>
      <c r="J7011" s="13">
        <v>3.9</v>
      </c>
      <c r="K7011" s="13">
        <f t="shared" si="2192"/>
        <v>3.9</v>
      </c>
      <c r="L7011" s="13">
        <f t="shared" si="2193"/>
        <v>0</v>
      </c>
      <c r="M7011" s="13" t="e">
        <f ca="1">CalcTable[[#This Row],[IWC]]-AE7010</f>
        <v>#NAME?</v>
      </c>
      <c r="N7011" s="13" t="e">
        <f ca="1">IF(CalcTable[[#This Row],[Day of Year]]&lt;123,FCAP,AE7010)</f>
        <v>#NAME?</v>
      </c>
      <c r="O7011" s="17" t="e">
        <f ca="1">IF(IRR_DRIP,5,COUNTIF('IDET Wind Values'!C6995:G6995,"&lt;="&amp;IRR_MAXWIND))</f>
        <v>#NAME?</v>
      </c>
      <c r="P7011" s="13" t="e">
        <f ca="1">CalcTable[[#This Row],[ET_o]]*KL</f>
        <v>#NAME?</v>
      </c>
      <c r="Q7011" s="13" t="e">
        <f ca="1">IF(WILTPT&lt;=0,1,MAX(0,MIN(1,(CalcTable[[#This Row],[IWC]]-WILTPT)/(MAD-WILTPT))))</f>
        <v>#NAME?</v>
      </c>
      <c r="R7011" s="13" t="e">
        <f ca="1">CalcTable[[#This Row],[ETMult]]*CalcTable[[#This Row],[ETb]]</f>
        <v>#NAME?</v>
      </c>
      <c r="S7011" s="13" t="b">
        <f>INDEX(IRR_LIST,CalcTable[[#This Row],[Day of Week]]+1)</f>
        <v>0</v>
      </c>
      <c r="T7011" s="13">
        <f t="shared" ca="1" si="2194"/>
        <v>3.9</v>
      </c>
      <c r="U7011" s="13" t="b">
        <f ca="1">IF(CalcTable[[#This Row],[IrrPrecip]]&gt;=IC_MM,FALSE,TRUE)</f>
        <v>1</v>
      </c>
      <c r="V7011" s="13" t="b">
        <f t="shared" si="2195"/>
        <v>1</v>
      </c>
      <c r="W7011" s="13" t="e">
        <f ca="1">IF(AND(IRR_DRIP=FALSE,CalcTable[[#This Row],[IrrHours]]&lt;=0),FALSE,TRUE)</f>
        <v>#NAME?</v>
      </c>
      <c r="X7011" s="13" t="e">
        <f ca="1">AND(CalcTable[[#This Row],[IrrDay]],CalcTable[[#This Row],[IrrRain]],CalcTable[[#This Row],[IrrWarm]],CalcTable[[#This Row],[IrrWindy]])</f>
        <v>#NAME?</v>
      </c>
      <c r="Y7011" s="13" t="e">
        <f t="shared" ca="1" si="2196"/>
        <v>#NAME?</v>
      </c>
      <c r="Z7011" s="13" t="e">
        <f ca="1">CalcTable[[#This Row],[IrrHours]]/5</f>
        <v>#NAME?</v>
      </c>
      <c r="AA7011" s="13" t="e">
        <f ca="1">IF(CalcTable[[#This Row],[IrrFlag]]=FALSE,0,MAX(0,CalcTable[[#This Row],[VolRednWind]]*(FCAP*IRR_TARGET-CalcTable[[#This Row],[IWC]])))</f>
        <v>#NAME?</v>
      </c>
      <c r="AB7011" s="13" t="e">
        <f ca="1">CalcTable[[#This Row],[IWC]]+CalcTable[[#This Row],[Eff Precip]]+CalcTable[[#This Row],[IrrAmt]]-CalcTable[[#This Row],[AET]]</f>
        <v>#NAME?</v>
      </c>
      <c r="AC7011" s="13" t="e">
        <f ca="1">IF(CalcTable[[#This Row],[PWC]]&gt;FCAP,MIN(24*PERC,MIN(SAT,CalcTable[[#This Row],[PWC]])-FCAP),0)</f>
        <v>#NAME?</v>
      </c>
      <c r="AD7011" s="13" t="e">
        <f ca="1">IF(CalcTable[[#This Row],[PWC]]&gt;SAT,CalcTable[[#This Row],[PWC]]-SAT,0)</f>
        <v>#NAME?</v>
      </c>
      <c r="AE7011" s="13" t="e">
        <f ca="1">CalcTable[[#This Row],[PWC]]-CalcTable[[#This Row],[PercAmt]]-CalcTable[[#This Row],[Runoff]]</f>
        <v>#NAME?</v>
      </c>
      <c r="AF7011" s="13" t="e">
        <f ca="1">CalcTable[[#This Row],[IrrAmt]]/1000*CUR_IRR_AREA*10000/IRR_EFF</f>
        <v>#NAME?</v>
      </c>
      <c r="AG7011" s="147"/>
      <c r="AH7011" s="13"/>
      <c r="AI7011" s="50">
        <v>0</v>
      </c>
      <c r="AJ7011" s="50">
        <v>0</v>
      </c>
      <c r="AK7011" s="50">
        <v>1.8778934327197321</v>
      </c>
      <c r="AL7011" s="50">
        <v>5.6885045816644428</v>
      </c>
      <c r="AM7011" s="50"/>
      <c r="AN7011" s="50"/>
      <c r="AO7011" s="50"/>
      <c r="AP7011" s="50"/>
      <c r="AQ7011" s="50"/>
      <c r="AR7011" s="50"/>
      <c r="AS7011" s="50"/>
      <c r="AT7011" s="50"/>
      <c r="AU7011" s="50"/>
      <c r="AV7011" s="50"/>
      <c r="AW7011" s="50"/>
      <c r="AX7011" s="50">
        <f t="shared" si="2207"/>
        <v>7.5663980143841751</v>
      </c>
      <c r="AY7011" s="50"/>
      <c r="AZ7011" s="50">
        <f t="shared" si="2197"/>
        <v>194.40523807537971</v>
      </c>
      <c r="BA7011" s="50">
        <f t="shared" si="2198"/>
        <v>299.3223506874894</v>
      </c>
      <c r="BB7011" s="50">
        <f t="shared" si="2199"/>
        <v>308.57974297679328</v>
      </c>
      <c r="BC7011" s="17">
        <f t="shared" si="2200"/>
        <v>20058</v>
      </c>
      <c r="BD7011" s="50">
        <f t="shared" si="2201"/>
        <v>7.5663980143841751</v>
      </c>
      <c r="BE7011" s="50">
        <f t="shared" si="2202"/>
        <v>194.40523807537971</v>
      </c>
      <c r="BF7011" s="50">
        <f t="shared" si="2208"/>
        <v>317.98508199456353</v>
      </c>
      <c r="BG7011" s="50"/>
      <c r="BH7011" s="17">
        <f t="shared" si="2203"/>
        <v>0</v>
      </c>
      <c r="BI7011" s="17">
        <f t="shared" si="2211"/>
        <v>7011</v>
      </c>
      <c r="BJ7011" s="17">
        <f t="shared" si="2209"/>
        <v>7011</v>
      </c>
      <c r="BK7011" s="150">
        <f t="shared" si="2210"/>
        <v>38579</v>
      </c>
      <c r="BL7011" s="50" t="e">
        <f t="shared" ca="1" si="2204"/>
        <v>#NAME?</v>
      </c>
      <c r="BM7011" s="50" t="e">
        <f t="shared" ca="1" si="2205"/>
        <v>#NAME?</v>
      </c>
      <c r="BN7011" s="50" t="e">
        <f t="shared" ca="1" si="2206"/>
        <v>#NAME?</v>
      </c>
    </row>
    <row r="7012" spans="1:66" x14ac:dyDescent="0.35">
      <c r="A7012" s="48">
        <v>38580</v>
      </c>
      <c r="B7012" s="17">
        <v>2005</v>
      </c>
      <c r="C7012" s="17">
        <v>8</v>
      </c>
      <c r="D7012" s="17">
        <v>228</v>
      </c>
      <c r="E7012" s="17">
        <v>16</v>
      </c>
      <c r="F7012" s="17">
        <v>3</v>
      </c>
      <c r="G7012" s="50">
        <v>6.9</v>
      </c>
      <c r="H7012" s="32">
        <v>1.2075123275425625</v>
      </c>
      <c r="I7012" s="50">
        <v>9.3333333333333339</v>
      </c>
      <c r="J7012" s="13">
        <v>13.2</v>
      </c>
      <c r="K7012" s="13">
        <f t="shared" si="2192"/>
        <v>13.2</v>
      </c>
      <c r="L7012" s="13">
        <f t="shared" si="2193"/>
        <v>6.1499999999999995</v>
      </c>
      <c r="M7012" s="13" t="e">
        <f ca="1">CalcTable[[#This Row],[IWC]]-AE7011</f>
        <v>#NAME?</v>
      </c>
      <c r="N7012" s="13" t="e">
        <f ca="1">IF(CalcTable[[#This Row],[Day of Year]]&lt;123,FCAP,AE7011)</f>
        <v>#NAME?</v>
      </c>
      <c r="O7012" s="17" t="e">
        <f ca="1">IF(IRR_DRIP,5,COUNTIF('IDET Wind Values'!C6996:G6996,"&lt;="&amp;IRR_MAXWIND))</f>
        <v>#NAME?</v>
      </c>
      <c r="P7012" s="13" t="e">
        <f ca="1">CalcTable[[#This Row],[ET_o]]*KL</f>
        <v>#NAME?</v>
      </c>
      <c r="Q7012" s="13" t="e">
        <f ca="1">IF(WILTPT&lt;=0,1,MAX(0,MIN(1,(CalcTable[[#This Row],[IWC]]-WILTPT)/(MAD-WILTPT))))</f>
        <v>#NAME?</v>
      </c>
      <c r="R7012" s="13" t="e">
        <f ca="1">CalcTable[[#This Row],[ETMult]]*CalcTable[[#This Row],[ETb]]</f>
        <v>#NAME?</v>
      </c>
      <c r="S7012" s="13" t="b">
        <f>INDEX(IRR_LIST,CalcTable[[#This Row],[Day of Week]]+1)</f>
        <v>1</v>
      </c>
      <c r="T7012" s="13">
        <f t="shared" ca="1" si="2194"/>
        <v>7.8</v>
      </c>
      <c r="U7012" s="13" t="b">
        <f ca="1">IF(CalcTable[[#This Row],[IrrPrecip]]&gt;=IC_MM,FALSE,TRUE)</f>
        <v>1</v>
      </c>
      <c r="V7012" s="13" t="b">
        <f t="shared" si="2195"/>
        <v>1</v>
      </c>
      <c r="W7012" s="13" t="e">
        <f ca="1">IF(AND(IRR_DRIP=FALSE,CalcTable[[#This Row],[IrrHours]]&lt;=0),FALSE,TRUE)</f>
        <v>#NAME?</v>
      </c>
      <c r="X7012" s="13" t="e">
        <f ca="1">AND(CalcTable[[#This Row],[IrrDay]],CalcTable[[#This Row],[IrrRain]],CalcTable[[#This Row],[IrrWarm]],CalcTable[[#This Row],[IrrWindy]])</f>
        <v>#NAME?</v>
      </c>
      <c r="Y7012" s="13" t="e">
        <f t="shared" ca="1" si="2196"/>
        <v>#NAME?</v>
      </c>
      <c r="Z7012" s="13" t="e">
        <f ca="1">CalcTable[[#This Row],[IrrHours]]/5</f>
        <v>#NAME?</v>
      </c>
      <c r="AA7012" s="13" t="e">
        <f ca="1">IF(CalcTable[[#This Row],[IrrFlag]]=FALSE,0,MAX(0,CalcTable[[#This Row],[VolRednWind]]*(FCAP*IRR_TARGET-CalcTable[[#This Row],[IWC]])))</f>
        <v>#NAME?</v>
      </c>
      <c r="AB7012" s="13" t="e">
        <f ca="1">CalcTable[[#This Row],[IWC]]+CalcTable[[#This Row],[Eff Precip]]+CalcTable[[#This Row],[IrrAmt]]-CalcTable[[#This Row],[AET]]</f>
        <v>#NAME?</v>
      </c>
      <c r="AC7012" s="13" t="e">
        <f ca="1">IF(CalcTable[[#This Row],[PWC]]&gt;FCAP,MIN(24*PERC,MIN(SAT,CalcTable[[#This Row],[PWC]])-FCAP),0)</f>
        <v>#NAME?</v>
      </c>
      <c r="AD7012" s="13" t="e">
        <f ca="1">IF(CalcTable[[#This Row],[PWC]]&gt;SAT,CalcTable[[#This Row],[PWC]]-SAT,0)</f>
        <v>#NAME?</v>
      </c>
      <c r="AE7012" s="13" t="e">
        <f ca="1">CalcTable[[#This Row],[PWC]]-CalcTable[[#This Row],[PercAmt]]-CalcTable[[#This Row],[Runoff]]</f>
        <v>#NAME?</v>
      </c>
      <c r="AF7012" s="13" t="e">
        <f ca="1">CalcTable[[#This Row],[IrrAmt]]/1000*CUR_IRR_AREA*10000/IRR_EFF</f>
        <v>#NAME?</v>
      </c>
      <c r="AG7012" s="147"/>
      <c r="AH7012" s="13"/>
      <c r="AI7012" s="50">
        <v>1.7741595112468163</v>
      </c>
      <c r="AJ7012" s="50">
        <v>3.1373595112468196</v>
      </c>
      <c r="AK7012" s="50">
        <v>0</v>
      </c>
      <c r="AL7012" s="50">
        <v>0</v>
      </c>
      <c r="AM7012" s="50"/>
      <c r="AN7012" s="50"/>
      <c r="AO7012" s="50"/>
      <c r="AP7012" s="50"/>
      <c r="AQ7012" s="50"/>
      <c r="AR7012" s="50"/>
      <c r="AS7012" s="50"/>
      <c r="AT7012" s="50"/>
      <c r="AU7012" s="50"/>
      <c r="AV7012" s="50"/>
      <c r="AW7012" s="50"/>
      <c r="AX7012" s="50">
        <f t="shared" si="2207"/>
        <v>4.9115190224936356</v>
      </c>
      <c r="AY7012" s="50"/>
      <c r="AZ7012" s="50">
        <f t="shared" si="2197"/>
        <v>118.05021849486002</v>
      </c>
      <c r="BA7012" s="50">
        <f t="shared" si="2198"/>
        <v>191.87296047827851</v>
      </c>
      <c r="BB7012" s="50">
        <f t="shared" si="2199"/>
        <v>198.61807726045018</v>
      </c>
      <c r="BC7012" s="17">
        <f t="shared" si="2200"/>
        <v>20058</v>
      </c>
      <c r="BD7012" s="50">
        <f t="shared" si="2201"/>
        <v>4.9115190224936356</v>
      </c>
      <c r="BE7012" s="50">
        <f t="shared" si="2202"/>
        <v>118.05021849486002</v>
      </c>
      <c r="BF7012" s="50">
        <f t="shared" si="2208"/>
        <v>193.09257702721433</v>
      </c>
      <c r="BG7012" s="50"/>
      <c r="BH7012" s="17">
        <f t="shared" si="2203"/>
        <v>0</v>
      </c>
      <c r="BI7012" s="17">
        <f t="shared" si="2211"/>
        <v>7012</v>
      </c>
      <c r="BJ7012" s="17">
        <f t="shared" si="2209"/>
        <v>7012</v>
      </c>
      <c r="BK7012" s="150">
        <f t="shared" si="2210"/>
        <v>38580</v>
      </c>
      <c r="BL7012" s="50" t="e">
        <f t="shared" ca="1" si="2204"/>
        <v>#NAME?</v>
      </c>
      <c r="BM7012" s="50" t="e">
        <f t="shared" ca="1" si="2205"/>
        <v>#NAME?</v>
      </c>
      <c r="BN7012" s="50" t="e">
        <f t="shared" ca="1" si="2206"/>
        <v>#NAME?</v>
      </c>
    </row>
    <row r="7013" spans="1:66" x14ac:dyDescent="0.35">
      <c r="A7013" s="48">
        <v>38581</v>
      </c>
      <c r="B7013" s="17">
        <v>2005</v>
      </c>
      <c r="C7013" s="17">
        <v>8</v>
      </c>
      <c r="D7013" s="17">
        <v>229</v>
      </c>
      <c r="E7013" s="17">
        <v>17</v>
      </c>
      <c r="F7013" s="17">
        <v>4</v>
      </c>
      <c r="G7013" s="50">
        <v>6.9</v>
      </c>
      <c r="H7013" s="32">
        <v>1.929278641116678</v>
      </c>
      <c r="I7013" s="50">
        <v>8.8333333333333339</v>
      </c>
      <c r="J7013" s="13">
        <v>19.8</v>
      </c>
      <c r="K7013" s="13">
        <f t="shared" si="2192"/>
        <v>19.8</v>
      </c>
      <c r="L7013" s="13">
        <f t="shared" si="2193"/>
        <v>11.100000000000001</v>
      </c>
      <c r="M7013" s="13" t="e">
        <f ca="1">CalcTable[[#This Row],[IWC]]-AE7012</f>
        <v>#NAME?</v>
      </c>
      <c r="N7013" s="13" t="e">
        <f ca="1">IF(CalcTable[[#This Row],[Day of Year]]&lt;123,FCAP,AE7012)</f>
        <v>#NAME?</v>
      </c>
      <c r="O7013" s="17" t="e">
        <f ca="1">IF(IRR_DRIP,5,COUNTIF('IDET Wind Values'!C6997:G6997,"&lt;="&amp;IRR_MAXWIND))</f>
        <v>#NAME?</v>
      </c>
      <c r="P7013" s="13" t="e">
        <f ca="1">CalcTable[[#This Row],[ET_o]]*KL</f>
        <v>#NAME?</v>
      </c>
      <c r="Q7013" s="13" t="e">
        <f ca="1">IF(WILTPT&lt;=0,1,MAX(0,MIN(1,(CalcTable[[#This Row],[IWC]]-WILTPT)/(MAD-WILTPT))))</f>
        <v>#NAME?</v>
      </c>
      <c r="R7013" s="13" t="e">
        <f ca="1">CalcTable[[#This Row],[ETMult]]*CalcTable[[#This Row],[ETb]]</f>
        <v>#NAME?</v>
      </c>
      <c r="S7013" s="13" t="b">
        <f>INDEX(IRR_LIST,CalcTable[[#This Row],[Day of Week]]+1)</f>
        <v>0</v>
      </c>
      <c r="T7013" s="13">
        <f t="shared" ca="1" si="2194"/>
        <v>17.099999999999998</v>
      </c>
      <c r="U7013" s="13" t="b">
        <f ca="1">IF(CalcTable[[#This Row],[IrrPrecip]]&gt;=IC_MM,FALSE,TRUE)</f>
        <v>0</v>
      </c>
      <c r="V7013" s="13" t="b">
        <f t="shared" si="2195"/>
        <v>1</v>
      </c>
      <c r="W7013" s="13" t="e">
        <f ca="1">IF(AND(IRR_DRIP=FALSE,CalcTable[[#This Row],[IrrHours]]&lt;=0),FALSE,TRUE)</f>
        <v>#NAME?</v>
      </c>
      <c r="X7013" s="13" t="e">
        <f ca="1">AND(CalcTable[[#This Row],[IrrDay]],CalcTable[[#This Row],[IrrRain]],CalcTable[[#This Row],[IrrWarm]],CalcTable[[#This Row],[IrrWindy]])</f>
        <v>#NAME?</v>
      </c>
      <c r="Y7013" s="13" t="e">
        <f t="shared" ca="1" si="2196"/>
        <v>#NAME?</v>
      </c>
      <c r="Z7013" s="13" t="e">
        <f ca="1">CalcTable[[#This Row],[IrrHours]]/5</f>
        <v>#NAME?</v>
      </c>
      <c r="AA7013" s="13" t="e">
        <f ca="1">IF(CalcTable[[#This Row],[IrrFlag]]=FALSE,0,MAX(0,CalcTable[[#This Row],[VolRednWind]]*(FCAP*IRR_TARGET-CalcTable[[#This Row],[IWC]])))</f>
        <v>#NAME?</v>
      </c>
      <c r="AB7013" s="13" t="e">
        <f ca="1">CalcTable[[#This Row],[IWC]]+CalcTable[[#This Row],[Eff Precip]]+CalcTable[[#This Row],[IrrAmt]]-CalcTable[[#This Row],[AET]]</f>
        <v>#NAME?</v>
      </c>
      <c r="AC7013" s="13" t="e">
        <f ca="1">IF(CalcTable[[#This Row],[PWC]]&gt;FCAP,MIN(24*PERC,MIN(SAT,CalcTable[[#This Row],[PWC]])-FCAP),0)</f>
        <v>#NAME?</v>
      </c>
      <c r="AD7013" s="13" t="e">
        <f ca="1">IF(CalcTable[[#This Row],[PWC]]&gt;SAT,CalcTable[[#This Row],[PWC]]-SAT,0)</f>
        <v>#NAME?</v>
      </c>
      <c r="AE7013" s="13" t="e">
        <f ca="1">CalcTable[[#This Row],[PWC]]-CalcTable[[#This Row],[PercAmt]]-CalcTable[[#This Row],[Runoff]]</f>
        <v>#NAME?</v>
      </c>
      <c r="AF7013" s="13" t="e">
        <f ca="1">CalcTable[[#This Row],[IrrAmt]]/1000*CUR_IRR_AREA*10000/IRR_EFF</f>
        <v>#NAME?</v>
      </c>
      <c r="AG7013" s="147"/>
      <c r="AH7013" s="13"/>
      <c r="AI7013" s="50">
        <v>0</v>
      </c>
      <c r="AJ7013" s="50">
        <v>0</v>
      </c>
      <c r="AK7013" s="50">
        <v>0</v>
      </c>
      <c r="AL7013" s="50">
        <v>0</v>
      </c>
      <c r="AM7013" s="50"/>
      <c r="AN7013" s="50"/>
      <c r="AO7013" s="50"/>
      <c r="AP7013" s="50"/>
      <c r="AQ7013" s="50"/>
      <c r="AR7013" s="50"/>
      <c r="AS7013" s="50"/>
      <c r="AT7013" s="50"/>
      <c r="AU7013" s="50"/>
      <c r="AV7013" s="50"/>
      <c r="AW7013" s="50"/>
      <c r="AX7013" s="50">
        <f t="shared" si="2207"/>
        <v>0</v>
      </c>
      <c r="AY7013" s="50"/>
      <c r="AZ7013" s="50">
        <f t="shared" si="2197"/>
        <v>0</v>
      </c>
      <c r="BA7013" s="50">
        <f t="shared" si="2198"/>
        <v>0</v>
      </c>
      <c r="BB7013" s="50">
        <f t="shared" si="2199"/>
        <v>0</v>
      </c>
      <c r="BC7013" s="17">
        <f t="shared" si="2200"/>
        <v>20058</v>
      </c>
      <c r="BD7013" s="50">
        <f t="shared" si="2201"/>
        <v>0</v>
      </c>
      <c r="BE7013" s="50">
        <f t="shared" si="2202"/>
        <v>0</v>
      </c>
      <c r="BF7013" s="50">
        <f t="shared" si="2208"/>
        <v>0</v>
      </c>
      <c r="BG7013" s="50"/>
      <c r="BH7013" s="17">
        <f t="shared" si="2203"/>
        <v>0</v>
      </c>
      <c r="BI7013" s="17">
        <f t="shared" si="2211"/>
        <v>7013</v>
      </c>
      <c r="BJ7013" s="17">
        <f t="shared" si="2209"/>
        <v>7013</v>
      </c>
      <c r="BK7013" s="150">
        <f t="shared" si="2210"/>
        <v>38581</v>
      </c>
      <c r="BL7013" s="50" t="e">
        <f t="shared" ca="1" si="2204"/>
        <v>#NAME?</v>
      </c>
      <c r="BM7013" s="50" t="e">
        <f t="shared" ca="1" si="2205"/>
        <v>#NAME?</v>
      </c>
      <c r="BN7013" s="50" t="e">
        <f t="shared" ca="1" si="2206"/>
        <v>#NAME?</v>
      </c>
    </row>
    <row r="7014" spans="1:66" x14ac:dyDescent="0.35">
      <c r="A7014" s="48">
        <v>38582</v>
      </c>
      <c r="B7014" s="17">
        <v>2005</v>
      </c>
      <c r="C7014" s="17">
        <v>8</v>
      </c>
      <c r="D7014" s="17">
        <v>230</v>
      </c>
      <c r="E7014" s="17">
        <v>18</v>
      </c>
      <c r="F7014" s="17">
        <v>5</v>
      </c>
      <c r="G7014" s="50">
        <v>4.8</v>
      </c>
      <c r="H7014" s="32">
        <v>2.3412911159242009</v>
      </c>
      <c r="I7014" s="50">
        <v>8.5</v>
      </c>
      <c r="J7014" s="13">
        <v>0</v>
      </c>
      <c r="K7014" s="13">
        <f t="shared" si="2192"/>
        <v>0</v>
      </c>
      <c r="L7014" s="13">
        <f t="shared" si="2193"/>
        <v>0</v>
      </c>
      <c r="M7014" s="13" t="e">
        <f ca="1">CalcTable[[#This Row],[IWC]]-AE7013</f>
        <v>#NAME?</v>
      </c>
      <c r="N7014" s="13" t="e">
        <f ca="1">IF(CalcTable[[#This Row],[Day of Year]]&lt;123,FCAP,AE7013)</f>
        <v>#NAME?</v>
      </c>
      <c r="O7014" s="17" t="e">
        <f ca="1">IF(IRR_DRIP,5,COUNTIF('IDET Wind Values'!C6998:G6998,"&lt;="&amp;IRR_MAXWIND))</f>
        <v>#NAME?</v>
      </c>
      <c r="P7014" s="13" t="e">
        <f ca="1">CalcTable[[#This Row],[ET_o]]*KL</f>
        <v>#NAME?</v>
      </c>
      <c r="Q7014" s="13" t="e">
        <f ca="1">IF(WILTPT&lt;=0,1,MAX(0,MIN(1,(CalcTable[[#This Row],[IWC]]-WILTPT)/(MAD-WILTPT))))</f>
        <v>#NAME?</v>
      </c>
      <c r="R7014" s="13" t="e">
        <f ca="1">CalcTable[[#This Row],[ETMult]]*CalcTable[[#This Row],[ETb]]</f>
        <v>#NAME?</v>
      </c>
      <c r="S7014" s="13" t="b">
        <f>INDEX(IRR_LIST,CalcTable[[#This Row],[Day of Week]]+1)</f>
        <v>1</v>
      </c>
      <c r="T7014" s="13">
        <f t="shared" ca="1" si="2194"/>
        <v>33</v>
      </c>
      <c r="U7014" s="13" t="b">
        <f ca="1">IF(CalcTable[[#This Row],[IrrPrecip]]&gt;=IC_MM,FALSE,TRUE)</f>
        <v>0</v>
      </c>
      <c r="V7014" s="13" t="b">
        <f t="shared" si="2195"/>
        <v>0</v>
      </c>
      <c r="W7014" s="13" t="e">
        <f ca="1">IF(AND(IRR_DRIP=FALSE,CalcTable[[#This Row],[IrrHours]]&lt;=0),FALSE,TRUE)</f>
        <v>#NAME?</v>
      </c>
      <c r="X7014" s="13" t="e">
        <f ca="1">AND(CalcTable[[#This Row],[IrrDay]],CalcTable[[#This Row],[IrrRain]],CalcTable[[#This Row],[IrrWarm]],CalcTable[[#This Row],[IrrWindy]])</f>
        <v>#NAME?</v>
      </c>
      <c r="Y7014" s="13" t="e">
        <f t="shared" ca="1" si="2196"/>
        <v>#NAME?</v>
      </c>
      <c r="Z7014" s="13" t="e">
        <f ca="1">CalcTable[[#This Row],[IrrHours]]/5</f>
        <v>#NAME?</v>
      </c>
      <c r="AA7014" s="13" t="e">
        <f ca="1">IF(CalcTable[[#This Row],[IrrFlag]]=FALSE,0,MAX(0,CalcTable[[#This Row],[VolRednWind]]*(FCAP*IRR_TARGET-CalcTable[[#This Row],[IWC]])))</f>
        <v>#NAME?</v>
      </c>
      <c r="AB7014" s="13" t="e">
        <f ca="1">CalcTable[[#This Row],[IWC]]+CalcTable[[#This Row],[Eff Precip]]+CalcTable[[#This Row],[IrrAmt]]-CalcTable[[#This Row],[AET]]</f>
        <v>#NAME?</v>
      </c>
      <c r="AC7014" s="13" t="e">
        <f ca="1">IF(CalcTable[[#This Row],[PWC]]&gt;FCAP,MIN(24*PERC,MIN(SAT,CalcTable[[#This Row],[PWC]])-FCAP),0)</f>
        <v>#NAME?</v>
      </c>
      <c r="AD7014" s="13" t="e">
        <f ca="1">IF(CalcTable[[#This Row],[PWC]]&gt;SAT,CalcTable[[#This Row],[PWC]]-SAT,0)</f>
        <v>#NAME?</v>
      </c>
      <c r="AE7014" s="13" t="e">
        <f ca="1">CalcTable[[#This Row],[PWC]]-CalcTable[[#This Row],[PercAmt]]-CalcTable[[#This Row],[Runoff]]</f>
        <v>#NAME?</v>
      </c>
      <c r="AF7014" s="13" t="e">
        <f ca="1">CalcTable[[#This Row],[IrrAmt]]/1000*CUR_IRR_AREA*10000/IRR_EFF</f>
        <v>#NAME?</v>
      </c>
      <c r="AG7014" s="147"/>
      <c r="AH7014" s="13"/>
      <c r="AI7014" s="50">
        <v>0</v>
      </c>
      <c r="AJ7014" s="50">
        <v>0</v>
      </c>
      <c r="AK7014" s="50">
        <v>0</v>
      </c>
      <c r="AL7014" s="50">
        <v>0</v>
      </c>
      <c r="AM7014" s="50"/>
      <c r="AN7014" s="50"/>
      <c r="AO7014" s="50"/>
      <c r="AP7014" s="50"/>
      <c r="AQ7014" s="50"/>
      <c r="AR7014" s="50"/>
      <c r="AS7014" s="50"/>
      <c r="AT7014" s="50"/>
      <c r="AU7014" s="50"/>
      <c r="AV7014" s="50"/>
      <c r="AW7014" s="50"/>
      <c r="AX7014" s="50">
        <f t="shared" si="2207"/>
        <v>0</v>
      </c>
      <c r="AY7014" s="50"/>
      <c r="AZ7014" s="50">
        <f t="shared" si="2197"/>
        <v>0</v>
      </c>
      <c r="BA7014" s="50">
        <f t="shared" si="2198"/>
        <v>0</v>
      </c>
      <c r="BB7014" s="50">
        <f t="shared" si="2199"/>
        <v>0</v>
      </c>
      <c r="BC7014" s="17">
        <f t="shared" si="2200"/>
        <v>20058</v>
      </c>
      <c r="BD7014" s="50">
        <f t="shared" si="2201"/>
        <v>0</v>
      </c>
      <c r="BE7014" s="50">
        <f t="shared" si="2202"/>
        <v>0</v>
      </c>
      <c r="BF7014" s="50">
        <f t="shared" si="2208"/>
        <v>0</v>
      </c>
      <c r="BG7014" s="50"/>
      <c r="BH7014" s="17">
        <f t="shared" si="2203"/>
        <v>0</v>
      </c>
      <c r="BI7014" s="17">
        <f t="shared" si="2211"/>
        <v>7014</v>
      </c>
      <c r="BJ7014" s="17">
        <f t="shared" si="2209"/>
        <v>7014</v>
      </c>
      <c r="BK7014" s="150">
        <f t="shared" si="2210"/>
        <v>38582</v>
      </c>
      <c r="BL7014" s="50" t="e">
        <f t="shared" ca="1" si="2204"/>
        <v>#NAME?</v>
      </c>
      <c r="BM7014" s="50" t="e">
        <f t="shared" ca="1" si="2205"/>
        <v>#NAME?</v>
      </c>
      <c r="BN7014" s="50" t="e">
        <f t="shared" ca="1" si="2206"/>
        <v>#NAME?</v>
      </c>
    </row>
    <row r="7015" spans="1:66" x14ac:dyDescent="0.35">
      <c r="A7015" s="48">
        <v>38583</v>
      </c>
      <c r="B7015" s="17">
        <v>2005</v>
      </c>
      <c r="C7015" s="17">
        <v>8</v>
      </c>
      <c r="D7015" s="17">
        <v>231</v>
      </c>
      <c r="E7015" s="17">
        <v>19</v>
      </c>
      <c r="F7015" s="17">
        <v>6</v>
      </c>
      <c r="G7015" s="50">
        <v>2.5</v>
      </c>
      <c r="H7015" s="32">
        <v>3.6752188501188083</v>
      </c>
      <c r="I7015" s="50">
        <v>4.333333333333333</v>
      </c>
      <c r="J7015" s="13">
        <v>0</v>
      </c>
      <c r="K7015" s="13">
        <f t="shared" si="2192"/>
        <v>0</v>
      </c>
      <c r="L7015" s="13">
        <f t="shared" si="2193"/>
        <v>0</v>
      </c>
      <c r="M7015" s="13" t="e">
        <f ca="1">CalcTable[[#This Row],[IWC]]-AE7014</f>
        <v>#NAME?</v>
      </c>
      <c r="N7015" s="13" t="e">
        <f ca="1">IF(CalcTable[[#This Row],[Day of Year]]&lt;123,FCAP,AE7014)</f>
        <v>#NAME?</v>
      </c>
      <c r="O7015" s="17" t="e">
        <f ca="1">IF(IRR_DRIP,5,COUNTIF('IDET Wind Values'!C6999:G6999,"&lt;="&amp;IRR_MAXWIND))</f>
        <v>#NAME?</v>
      </c>
      <c r="P7015" s="13" t="e">
        <f ca="1">CalcTable[[#This Row],[ET_o]]*KL</f>
        <v>#NAME?</v>
      </c>
      <c r="Q7015" s="13" t="e">
        <f ca="1">IF(WILTPT&lt;=0,1,MAX(0,MIN(1,(CalcTable[[#This Row],[IWC]]-WILTPT)/(MAD-WILTPT))))</f>
        <v>#NAME?</v>
      </c>
      <c r="R7015" s="13" t="e">
        <f ca="1">CalcTable[[#This Row],[ETMult]]*CalcTable[[#This Row],[ETb]]</f>
        <v>#NAME?</v>
      </c>
      <c r="S7015" s="13" t="b">
        <f>INDEX(IRR_LIST,CalcTable[[#This Row],[Day of Week]]+1)</f>
        <v>0</v>
      </c>
      <c r="T7015" s="13">
        <f t="shared" ca="1" si="2194"/>
        <v>19.8</v>
      </c>
      <c r="U7015" s="13" t="b">
        <f ca="1">IF(CalcTable[[#This Row],[IrrPrecip]]&gt;=IC_MM,FALSE,TRUE)</f>
        <v>0</v>
      </c>
      <c r="V7015" s="13" t="b">
        <f t="shared" si="2195"/>
        <v>1</v>
      </c>
      <c r="W7015" s="13" t="e">
        <f ca="1">IF(AND(IRR_DRIP=FALSE,CalcTable[[#This Row],[IrrHours]]&lt;=0),FALSE,TRUE)</f>
        <v>#NAME?</v>
      </c>
      <c r="X7015" s="13" t="e">
        <f ca="1">AND(CalcTable[[#This Row],[IrrDay]],CalcTable[[#This Row],[IrrRain]],CalcTable[[#This Row],[IrrWarm]],CalcTable[[#This Row],[IrrWindy]])</f>
        <v>#NAME?</v>
      </c>
      <c r="Y7015" s="13" t="e">
        <f t="shared" ca="1" si="2196"/>
        <v>#NAME?</v>
      </c>
      <c r="Z7015" s="13" t="e">
        <f ca="1">CalcTable[[#This Row],[IrrHours]]/5</f>
        <v>#NAME?</v>
      </c>
      <c r="AA7015" s="13" t="e">
        <f ca="1">IF(CalcTable[[#This Row],[IrrFlag]]=FALSE,0,MAX(0,CalcTable[[#This Row],[VolRednWind]]*(FCAP*IRR_TARGET-CalcTable[[#This Row],[IWC]])))</f>
        <v>#NAME?</v>
      </c>
      <c r="AB7015" s="13" t="e">
        <f ca="1">CalcTable[[#This Row],[IWC]]+CalcTable[[#This Row],[Eff Precip]]+CalcTable[[#This Row],[IrrAmt]]-CalcTable[[#This Row],[AET]]</f>
        <v>#NAME?</v>
      </c>
      <c r="AC7015" s="13" t="e">
        <f ca="1">IF(CalcTable[[#This Row],[PWC]]&gt;FCAP,MIN(24*PERC,MIN(SAT,CalcTable[[#This Row],[PWC]])-FCAP),0)</f>
        <v>#NAME?</v>
      </c>
      <c r="AD7015" s="13" t="e">
        <f ca="1">IF(CalcTable[[#This Row],[PWC]]&gt;SAT,CalcTable[[#This Row],[PWC]]-SAT,0)</f>
        <v>#NAME?</v>
      </c>
      <c r="AE7015" s="13" t="e">
        <f ca="1">CalcTable[[#This Row],[PWC]]-CalcTable[[#This Row],[PercAmt]]-CalcTable[[#This Row],[Runoff]]</f>
        <v>#NAME?</v>
      </c>
      <c r="AF7015" s="13" t="e">
        <f ca="1">CalcTable[[#This Row],[IrrAmt]]/1000*CUR_IRR_AREA*10000/IRR_EFF</f>
        <v>#NAME?</v>
      </c>
      <c r="AG7015" s="147"/>
      <c r="AH7015" s="13"/>
      <c r="AI7015" s="50">
        <v>0</v>
      </c>
      <c r="AJ7015" s="50">
        <v>0</v>
      </c>
      <c r="AK7015" s="50">
        <v>0</v>
      </c>
      <c r="AL7015" s="50">
        <v>0</v>
      </c>
      <c r="AM7015" s="50"/>
      <c r="AN7015" s="50"/>
      <c r="AO7015" s="50"/>
      <c r="AP7015" s="50"/>
      <c r="AQ7015" s="50"/>
      <c r="AR7015" s="50"/>
      <c r="AS7015" s="50"/>
      <c r="AT7015" s="50"/>
      <c r="AU7015" s="50"/>
      <c r="AV7015" s="50"/>
      <c r="AW7015" s="50"/>
      <c r="AX7015" s="50">
        <f t="shared" si="2207"/>
        <v>0</v>
      </c>
      <c r="AY7015" s="50"/>
      <c r="AZ7015" s="50">
        <f t="shared" si="2197"/>
        <v>0</v>
      </c>
      <c r="BA7015" s="50">
        <f t="shared" si="2198"/>
        <v>0</v>
      </c>
      <c r="BB7015" s="50">
        <f t="shared" si="2199"/>
        <v>0</v>
      </c>
      <c r="BC7015" s="17">
        <f t="shared" si="2200"/>
        <v>20058</v>
      </c>
      <c r="BD7015" s="50">
        <f t="shared" si="2201"/>
        <v>0</v>
      </c>
      <c r="BE7015" s="50">
        <f t="shared" si="2202"/>
        <v>0</v>
      </c>
      <c r="BF7015" s="50">
        <f t="shared" si="2208"/>
        <v>0</v>
      </c>
      <c r="BG7015" s="50"/>
      <c r="BH7015" s="17">
        <f t="shared" si="2203"/>
        <v>0</v>
      </c>
      <c r="BI7015" s="17">
        <f t="shared" si="2211"/>
        <v>7015</v>
      </c>
      <c r="BJ7015" s="17">
        <f t="shared" si="2209"/>
        <v>7015</v>
      </c>
      <c r="BK7015" s="150">
        <f t="shared" si="2210"/>
        <v>38583</v>
      </c>
      <c r="BL7015" s="50" t="e">
        <f t="shared" ca="1" si="2204"/>
        <v>#NAME?</v>
      </c>
      <c r="BM7015" s="50" t="e">
        <f t="shared" ca="1" si="2205"/>
        <v>#NAME?</v>
      </c>
      <c r="BN7015" s="50" t="e">
        <f t="shared" ca="1" si="2206"/>
        <v>#NAME?</v>
      </c>
    </row>
    <row r="7016" spans="1:66" x14ac:dyDescent="0.35">
      <c r="A7016" s="48">
        <v>38584</v>
      </c>
      <c r="B7016" s="17">
        <v>2005</v>
      </c>
      <c r="C7016" s="17">
        <v>8</v>
      </c>
      <c r="D7016" s="17">
        <v>232</v>
      </c>
      <c r="E7016" s="17">
        <v>20</v>
      </c>
      <c r="F7016" s="17">
        <v>7</v>
      </c>
      <c r="G7016" s="50">
        <v>7.4</v>
      </c>
      <c r="H7016" s="32">
        <v>4.0114565756769878</v>
      </c>
      <c r="I7016" s="50">
        <v>4.5</v>
      </c>
      <c r="J7016" s="13">
        <v>0</v>
      </c>
      <c r="K7016" s="13">
        <f t="shared" si="2192"/>
        <v>0</v>
      </c>
      <c r="L7016" s="13">
        <f t="shared" si="2193"/>
        <v>0</v>
      </c>
      <c r="M7016" s="13" t="e">
        <f ca="1">CalcTable[[#This Row],[IWC]]-AE7015</f>
        <v>#NAME?</v>
      </c>
      <c r="N7016" s="13" t="e">
        <f ca="1">IF(CalcTable[[#This Row],[Day of Year]]&lt;123,FCAP,AE7015)</f>
        <v>#NAME?</v>
      </c>
      <c r="O7016" s="17" t="e">
        <f ca="1">IF(IRR_DRIP,5,COUNTIF('IDET Wind Values'!C7000:G7000,"&lt;="&amp;IRR_MAXWIND))</f>
        <v>#NAME?</v>
      </c>
      <c r="P7016" s="13" t="e">
        <f ca="1">CalcTable[[#This Row],[ET_o]]*KL</f>
        <v>#NAME?</v>
      </c>
      <c r="Q7016" s="13" t="e">
        <f ca="1">IF(WILTPT&lt;=0,1,MAX(0,MIN(1,(CalcTable[[#This Row],[IWC]]-WILTPT)/(MAD-WILTPT))))</f>
        <v>#NAME?</v>
      </c>
      <c r="R7016" s="13" t="e">
        <f ca="1">CalcTable[[#This Row],[ETMult]]*CalcTable[[#This Row],[ETb]]</f>
        <v>#NAME?</v>
      </c>
      <c r="S7016" s="13" t="b">
        <f>INDEX(IRR_LIST,CalcTable[[#This Row],[Day of Week]]+1)</f>
        <v>0</v>
      </c>
      <c r="T7016" s="13">
        <f t="shared" ca="1" si="2194"/>
        <v>0</v>
      </c>
      <c r="U7016" s="13" t="b">
        <f ca="1">IF(CalcTable[[#This Row],[IrrPrecip]]&gt;=IC_MM,FALSE,TRUE)</f>
        <v>1</v>
      </c>
      <c r="V7016" s="13" t="b">
        <f t="shared" si="2195"/>
        <v>1</v>
      </c>
      <c r="W7016" s="13" t="e">
        <f ca="1">IF(AND(IRR_DRIP=FALSE,CalcTable[[#This Row],[IrrHours]]&lt;=0),FALSE,TRUE)</f>
        <v>#NAME?</v>
      </c>
      <c r="X7016" s="13" t="e">
        <f ca="1">AND(CalcTable[[#This Row],[IrrDay]],CalcTable[[#This Row],[IrrRain]],CalcTable[[#This Row],[IrrWarm]],CalcTable[[#This Row],[IrrWindy]])</f>
        <v>#NAME?</v>
      </c>
      <c r="Y7016" s="13" t="e">
        <f t="shared" ca="1" si="2196"/>
        <v>#NAME?</v>
      </c>
      <c r="Z7016" s="13" t="e">
        <f ca="1">CalcTable[[#This Row],[IrrHours]]/5</f>
        <v>#NAME?</v>
      </c>
      <c r="AA7016" s="13" t="e">
        <f ca="1">IF(CalcTable[[#This Row],[IrrFlag]]=FALSE,0,MAX(0,CalcTable[[#This Row],[VolRednWind]]*(FCAP*IRR_TARGET-CalcTable[[#This Row],[IWC]])))</f>
        <v>#NAME?</v>
      </c>
      <c r="AB7016" s="13" t="e">
        <f ca="1">CalcTable[[#This Row],[IWC]]+CalcTable[[#This Row],[Eff Precip]]+CalcTable[[#This Row],[IrrAmt]]-CalcTable[[#This Row],[AET]]</f>
        <v>#NAME?</v>
      </c>
      <c r="AC7016" s="13" t="e">
        <f ca="1">IF(CalcTable[[#This Row],[PWC]]&gt;FCAP,MIN(24*PERC,MIN(SAT,CalcTable[[#This Row],[PWC]])-FCAP),0)</f>
        <v>#NAME?</v>
      </c>
      <c r="AD7016" s="13" t="e">
        <f ca="1">IF(CalcTable[[#This Row],[PWC]]&gt;SAT,CalcTable[[#This Row],[PWC]]-SAT,0)</f>
        <v>#NAME?</v>
      </c>
      <c r="AE7016" s="13" t="e">
        <f ca="1">CalcTable[[#This Row],[PWC]]-CalcTable[[#This Row],[PercAmt]]-CalcTable[[#This Row],[Runoff]]</f>
        <v>#NAME?</v>
      </c>
      <c r="AF7016" s="13" t="e">
        <f ca="1">CalcTable[[#This Row],[IrrAmt]]/1000*CUR_IRR_AREA*10000/IRR_EFF</f>
        <v>#NAME?</v>
      </c>
      <c r="AG7016" s="147"/>
      <c r="AH7016" s="13"/>
      <c r="AI7016" s="50">
        <v>0</v>
      </c>
      <c r="AJ7016" s="50">
        <v>0</v>
      </c>
      <c r="AK7016" s="50">
        <v>6.2370804813236624</v>
      </c>
      <c r="AL7016" s="50">
        <v>0</v>
      </c>
      <c r="AM7016" s="50"/>
      <c r="AN7016" s="50"/>
      <c r="AO7016" s="50"/>
      <c r="AP7016" s="50"/>
      <c r="AQ7016" s="50"/>
      <c r="AR7016" s="50"/>
      <c r="AS7016" s="50"/>
      <c r="AT7016" s="50"/>
      <c r="AU7016" s="50"/>
      <c r="AV7016" s="50"/>
      <c r="AW7016" s="50"/>
      <c r="AX7016" s="50">
        <f t="shared" si="2207"/>
        <v>6.2370804813236624</v>
      </c>
      <c r="AY7016" s="50"/>
      <c r="AZ7016" s="50">
        <f t="shared" si="2197"/>
        <v>91.477180392747059</v>
      </c>
      <c r="BA7016" s="50">
        <f t="shared" si="2198"/>
        <v>140.84581743010261</v>
      </c>
      <c r="BB7016" s="50">
        <f t="shared" si="2199"/>
        <v>145.20187363928105</v>
      </c>
      <c r="BC7016" s="17">
        <f t="shared" si="2200"/>
        <v>20058</v>
      </c>
      <c r="BD7016" s="50">
        <f t="shared" si="2201"/>
        <v>6.2370804813236624</v>
      </c>
      <c r="BE7016" s="50">
        <f t="shared" si="2202"/>
        <v>91.477180392747059</v>
      </c>
      <c r="BF7016" s="50">
        <f t="shared" si="2208"/>
        <v>149.6275460259989</v>
      </c>
      <c r="BG7016" s="50"/>
      <c r="BH7016" s="17">
        <f t="shared" si="2203"/>
        <v>0</v>
      </c>
      <c r="BI7016" s="17">
        <f t="shared" si="2211"/>
        <v>7016</v>
      </c>
      <c r="BJ7016" s="17">
        <f t="shared" si="2209"/>
        <v>7016</v>
      </c>
      <c r="BK7016" s="150">
        <f t="shared" si="2210"/>
        <v>38584</v>
      </c>
      <c r="BL7016" s="50" t="e">
        <f t="shared" ca="1" si="2204"/>
        <v>#NAME?</v>
      </c>
      <c r="BM7016" s="50" t="e">
        <f t="shared" ca="1" si="2205"/>
        <v>#NAME?</v>
      </c>
      <c r="BN7016" s="50" t="e">
        <f t="shared" ca="1" si="2206"/>
        <v>#NAME?</v>
      </c>
    </row>
    <row r="7017" spans="1:66" x14ac:dyDescent="0.35">
      <c r="A7017" s="48">
        <v>38585</v>
      </c>
      <c r="B7017" s="17">
        <v>2005</v>
      </c>
      <c r="C7017" s="17">
        <v>8</v>
      </c>
      <c r="D7017" s="17">
        <v>233</v>
      </c>
      <c r="E7017" s="17">
        <v>21</v>
      </c>
      <c r="F7017" s="17">
        <v>1</v>
      </c>
      <c r="G7017" s="50">
        <v>9</v>
      </c>
      <c r="H7017" s="32">
        <v>5.1305808334822851</v>
      </c>
      <c r="I7017" s="50">
        <v>6</v>
      </c>
      <c r="J7017" s="13">
        <v>0</v>
      </c>
      <c r="K7017" s="13">
        <f t="shared" si="2192"/>
        <v>0</v>
      </c>
      <c r="L7017" s="13">
        <f t="shared" si="2193"/>
        <v>0</v>
      </c>
      <c r="M7017" s="13" t="e">
        <f ca="1">CalcTable[[#This Row],[IWC]]-AE7016</f>
        <v>#NAME?</v>
      </c>
      <c r="N7017" s="13" t="e">
        <f ca="1">IF(CalcTable[[#This Row],[Day of Year]]&lt;123,FCAP,AE7016)</f>
        <v>#NAME?</v>
      </c>
      <c r="O7017" s="17" t="e">
        <f ca="1">IF(IRR_DRIP,5,COUNTIF('IDET Wind Values'!C7001:G7001,"&lt;="&amp;IRR_MAXWIND))</f>
        <v>#NAME?</v>
      </c>
      <c r="P7017" s="13" t="e">
        <f ca="1">CalcTable[[#This Row],[ET_o]]*KL</f>
        <v>#NAME?</v>
      </c>
      <c r="Q7017" s="13" t="e">
        <f ca="1">IF(WILTPT&lt;=0,1,MAX(0,MIN(1,(CalcTable[[#This Row],[IWC]]-WILTPT)/(MAD-WILTPT))))</f>
        <v>#NAME?</v>
      </c>
      <c r="R7017" s="13" t="e">
        <f ca="1">CalcTable[[#This Row],[ETMult]]*CalcTable[[#This Row],[ETb]]</f>
        <v>#NAME?</v>
      </c>
      <c r="S7017" s="13" t="b">
        <f>INDEX(IRR_LIST,CalcTable[[#This Row],[Day of Week]]+1)</f>
        <v>1</v>
      </c>
      <c r="T7017" s="13">
        <f t="shared" ca="1" si="2194"/>
        <v>0</v>
      </c>
      <c r="U7017" s="13" t="b">
        <f ca="1">IF(CalcTable[[#This Row],[IrrPrecip]]&gt;=IC_MM,FALSE,TRUE)</f>
        <v>1</v>
      </c>
      <c r="V7017" s="13" t="b">
        <f t="shared" si="2195"/>
        <v>1</v>
      </c>
      <c r="W7017" s="13" t="e">
        <f ca="1">IF(AND(IRR_DRIP=FALSE,CalcTable[[#This Row],[IrrHours]]&lt;=0),FALSE,TRUE)</f>
        <v>#NAME?</v>
      </c>
      <c r="X7017" s="13" t="e">
        <f ca="1">AND(CalcTable[[#This Row],[IrrDay]],CalcTable[[#This Row],[IrrRain]],CalcTable[[#This Row],[IrrWarm]],CalcTable[[#This Row],[IrrWindy]])</f>
        <v>#NAME?</v>
      </c>
      <c r="Y7017" s="13" t="e">
        <f t="shared" ca="1" si="2196"/>
        <v>#NAME?</v>
      </c>
      <c r="Z7017" s="13" t="e">
        <f ca="1">CalcTable[[#This Row],[IrrHours]]/5</f>
        <v>#NAME?</v>
      </c>
      <c r="AA7017" s="13" t="e">
        <f ca="1">IF(CalcTable[[#This Row],[IrrFlag]]=FALSE,0,MAX(0,CalcTable[[#This Row],[VolRednWind]]*(FCAP*IRR_TARGET-CalcTable[[#This Row],[IWC]])))</f>
        <v>#NAME?</v>
      </c>
      <c r="AB7017" s="13" t="e">
        <f ca="1">CalcTable[[#This Row],[IWC]]+CalcTable[[#This Row],[Eff Precip]]+CalcTable[[#This Row],[IrrAmt]]-CalcTable[[#This Row],[AET]]</f>
        <v>#NAME?</v>
      </c>
      <c r="AC7017" s="13" t="e">
        <f ca="1">IF(CalcTable[[#This Row],[PWC]]&gt;FCAP,MIN(24*PERC,MIN(SAT,CalcTable[[#This Row],[PWC]])-FCAP),0)</f>
        <v>#NAME?</v>
      </c>
      <c r="AD7017" s="13" t="e">
        <f ca="1">IF(CalcTable[[#This Row],[PWC]]&gt;SAT,CalcTable[[#This Row],[PWC]]-SAT,0)</f>
        <v>#NAME?</v>
      </c>
      <c r="AE7017" s="13" t="e">
        <f ca="1">CalcTable[[#This Row],[PWC]]-CalcTable[[#This Row],[PercAmt]]-CalcTable[[#This Row],[Runoff]]</f>
        <v>#NAME?</v>
      </c>
      <c r="AF7017" s="13" t="e">
        <f ca="1">CalcTable[[#This Row],[IrrAmt]]/1000*CUR_IRR_AREA*10000/IRR_EFF</f>
        <v>#NAME?</v>
      </c>
      <c r="AG7017" s="147"/>
      <c r="AH7017" s="13"/>
      <c r="AI7017" s="50">
        <v>0</v>
      </c>
      <c r="AJ7017" s="50">
        <v>0</v>
      </c>
      <c r="AK7017" s="50">
        <v>0</v>
      </c>
      <c r="AL7017" s="50">
        <v>0</v>
      </c>
      <c r="AM7017" s="50"/>
      <c r="AN7017" s="50"/>
      <c r="AO7017" s="50"/>
      <c r="AP7017" s="50"/>
      <c r="AQ7017" s="50"/>
      <c r="AR7017" s="50"/>
      <c r="AS7017" s="50"/>
      <c r="AT7017" s="50"/>
      <c r="AU7017" s="50"/>
      <c r="AV7017" s="50"/>
      <c r="AW7017" s="50"/>
      <c r="AX7017" s="50">
        <f t="shared" si="2207"/>
        <v>0</v>
      </c>
      <c r="AY7017" s="50"/>
      <c r="AZ7017" s="50">
        <f t="shared" si="2197"/>
        <v>0</v>
      </c>
      <c r="BA7017" s="50">
        <f t="shared" si="2198"/>
        <v>0</v>
      </c>
      <c r="BB7017" s="50">
        <f t="shared" si="2199"/>
        <v>0</v>
      </c>
      <c r="BC7017" s="17">
        <f t="shared" si="2200"/>
        <v>20058</v>
      </c>
      <c r="BD7017" s="50">
        <f t="shared" si="2201"/>
        <v>0</v>
      </c>
      <c r="BE7017" s="50">
        <f t="shared" si="2202"/>
        <v>0</v>
      </c>
      <c r="BF7017" s="50">
        <f t="shared" si="2208"/>
        <v>0</v>
      </c>
      <c r="BG7017" s="50"/>
      <c r="BH7017" s="17">
        <f t="shared" si="2203"/>
        <v>0</v>
      </c>
      <c r="BI7017" s="17">
        <f t="shared" si="2211"/>
        <v>7017</v>
      </c>
      <c r="BJ7017" s="17">
        <f t="shared" si="2209"/>
        <v>7017</v>
      </c>
      <c r="BK7017" s="150">
        <f t="shared" si="2210"/>
        <v>38585</v>
      </c>
      <c r="BL7017" s="50" t="e">
        <f t="shared" ca="1" si="2204"/>
        <v>#NAME?</v>
      </c>
      <c r="BM7017" s="50" t="e">
        <f t="shared" ca="1" si="2205"/>
        <v>#NAME?</v>
      </c>
      <c r="BN7017" s="50" t="e">
        <f t="shared" ca="1" si="2206"/>
        <v>#NAME?</v>
      </c>
    </row>
    <row r="7018" spans="1:66" x14ac:dyDescent="0.35">
      <c r="A7018" s="48">
        <v>38586</v>
      </c>
      <c r="B7018" s="17">
        <v>2005</v>
      </c>
      <c r="C7018" s="17">
        <v>8</v>
      </c>
      <c r="D7018" s="17">
        <v>234</v>
      </c>
      <c r="E7018" s="17">
        <v>22</v>
      </c>
      <c r="F7018" s="17">
        <v>2</v>
      </c>
      <c r="G7018" s="50">
        <v>9.1</v>
      </c>
      <c r="H7018" s="32">
        <v>3.3028988974695959</v>
      </c>
      <c r="I7018" s="50">
        <v>17.666666666666668</v>
      </c>
      <c r="J7018" s="13">
        <v>0</v>
      </c>
      <c r="K7018" s="13">
        <f t="shared" si="2192"/>
        <v>0</v>
      </c>
      <c r="L7018" s="13">
        <f t="shared" si="2193"/>
        <v>0</v>
      </c>
      <c r="M7018" s="13" t="e">
        <f ca="1">CalcTable[[#This Row],[IWC]]-AE7017</f>
        <v>#NAME?</v>
      </c>
      <c r="N7018" s="13" t="e">
        <f ca="1">IF(CalcTable[[#This Row],[Day of Year]]&lt;123,FCAP,AE7017)</f>
        <v>#NAME?</v>
      </c>
      <c r="O7018" s="17" t="e">
        <f ca="1">IF(IRR_DRIP,5,COUNTIF('IDET Wind Values'!C7002:G7002,"&lt;="&amp;IRR_MAXWIND))</f>
        <v>#NAME?</v>
      </c>
      <c r="P7018" s="13" t="e">
        <f ca="1">CalcTable[[#This Row],[ET_o]]*KL</f>
        <v>#NAME?</v>
      </c>
      <c r="Q7018" s="13" t="e">
        <f ca="1">IF(WILTPT&lt;=0,1,MAX(0,MIN(1,(CalcTable[[#This Row],[IWC]]-WILTPT)/(MAD-WILTPT))))</f>
        <v>#NAME?</v>
      </c>
      <c r="R7018" s="13" t="e">
        <f ca="1">CalcTable[[#This Row],[ETMult]]*CalcTable[[#This Row],[ETb]]</f>
        <v>#NAME?</v>
      </c>
      <c r="S7018" s="13" t="b">
        <f>INDEX(IRR_LIST,CalcTable[[#This Row],[Day of Week]]+1)</f>
        <v>0</v>
      </c>
      <c r="T7018" s="13">
        <f t="shared" ca="1" si="2194"/>
        <v>0</v>
      </c>
      <c r="U7018" s="13" t="b">
        <f ca="1">IF(CalcTable[[#This Row],[IrrPrecip]]&gt;=IC_MM,FALSE,TRUE)</f>
        <v>1</v>
      </c>
      <c r="V7018" s="13" t="b">
        <f t="shared" si="2195"/>
        <v>1</v>
      </c>
      <c r="W7018" s="13" t="e">
        <f ca="1">IF(AND(IRR_DRIP=FALSE,CalcTable[[#This Row],[IrrHours]]&lt;=0),FALSE,TRUE)</f>
        <v>#NAME?</v>
      </c>
      <c r="X7018" s="13" t="e">
        <f ca="1">AND(CalcTable[[#This Row],[IrrDay]],CalcTable[[#This Row],[IrrRain]],CalcTable[[#This Row],[IrrWarm]],CalcTable[[#This Row],[IrrWindy]])</f>
        <v>#NAME?</v>
      </c>
      <c r="Y7018" s="13" t="e">
        <f t="shared" ca="1" si="2196"/>
        <v>#NAME?</v>
      </c>
      <c r="Z7018" s="13" t="e">
        <f ca="1">CalcTable[[#This Row],[IrrHours]]/5</f>
        <v>#NAME?</v>
      </c>
      <c r="AA7018" s="13" t="e">
        <f ca="1">IF(CalcTable[[#This Row],[IrrFlag]]=FALSE,0,MAX(0,CalcTable[[#This Row],[VolRednWind]]*(FCAP*IRR_TARGET-CalcTable[[#This Row],[IWC]])))</f>
        <v>#NAME?</v>
      </c>
      <c r="AB7018" s="13" t="e">
        <f ca="1">CalcTable[[#This Row],[IWC]]+CalcTable[[#This Row],[Eff Precip]]+CalcTable[[#This Row],[IrrAmt]]-CalcTable[[#This Row],[AET]]</f>
        <v>#NAME?</v>
      </c>
      <c r="AC7018" s="13" t="e">
        <f ca="1">IF(CalcTable[[#This Row],[PWC]]&gt;FCAP,MIN(24*PERC,MIN(SAT,CalcTable[[#This Row],[PWC]])-FCAP),0)</f>
        <v>#NAME?</v>
      </c>
      <c r="AD7018" s="13" t="e">
        <f ca="1">IF(CalcTable[[#This Row],[PWC]]&gt;SAT,CalcTable[[#This Row],[PWC]]-SAT,0)</f>
        <v>#NAME?</v>
      </c>
      <c r="AE7018" s="13" t="e">
        <f ca="1">CalcTable[[#This Row],[PWC]]-CalcTable[[#This Row],[PercAmt]]-CalcTable[[#This Row],[Runoff]]</f>
        <v>#NAME?</v>
      </c>
      <c r="AF7018" s="13" t="e">
        <f ca="1">CalcTable[[#This Row],[IrrAmt]]/1000*CUR_IRR_AREA*10000/IRR_EFF</f>
        <v>#NAME?</v>
      </c>
      <c r="AG7018" s="147"/>
      <c r="AH7018" s="13"/>
      <c r="AI7018" s="50">
        <v>0</v>
      </c>
      <c r="AJ7018" s="50">
        <v>0</v>
      </c>
      <c r="AK7018" s="50">
        <v>2.2999277833661043</v>
      </c>
      <c r="AL7018" s="50">
        <v>10.341824273250257</v>
      </c>
      <c r="AM7018" s="50"/>
      <c r="AN7018" s="50"/>
      <c r="AO7018" s="50"/>
      <c r="AP7018" s="50"/>
      <c r="AQ7018" s="50"/>
      <c r="AR7018" s="50"/>
      <c r="AS7018" s="50"/>
      <c r="AT7018" s="50"/>
      <c r="AU7018" s="50"/>
      <c r="AV7018" s="50"/>
      <c r="AW7018" s="50"/>
      <c r="AX7018" s="50">
        <f t="shared" si="2207"/>
        <v>12.641752056616362</v>
      </c>
      <c r="AY7018" s="50"/>
      <c r="AZ7018" s="50">
        <f t="shared" si="2197"/>
        <v>337.09245283804376</v>
      </c>
      <c r="BA7018" s="50">
        <f t="shared" si="2198"/>
        <v>519.01536389349599</v>
      </c>
      <c r="BB7018" s="50">
        <f t="shared" si="2199"/>
        <v>535.06738545721237</v>
      </c>
      <c r="BC7018" s="17">
        <f t="shared" si="2200"/>
        <v>20058</v>
      </c>
      <c r="BD7018" s="50">
        <f t="shared" si="2201"/>
        <v>12.641752056616362</v>
      </c>
      <c r="BE7018" s="50">
        <f t="shared" si="2202"/>
        <v>337.09245283804376</v>
      </c>
      <c r="BF7018" s="50">
        <f t="shared" si="2208"/>
        <v>551.3759419069321</v>
      </c>
      <c r="BG7018" s="50"/>
      <c r="BH7018" s="17">
        <f t="shared" si="2203"/>
        <v>0</v>
      </c>
      <c r="BI7018" s="17">
        <f t="shared" si="2211"/>
        <v>7018</v>
      </c>
      <c r="BJ7018" s="17">
        <f t="shared" si="2209"/>
        <v>7018</v>
      </c>
      <c r="BK7018" s="150">
        <f t="shared" si="2210"/>
        <v>38586</v>
      </c>
      <c r="BL7018" s="50" t="e">
        <f t="shared" ca="1" si="2204"/>
        <v>#NAME?</v>
      </c>
      <c r="BM7018" s="50" t="e">
        <f t="shared" ca="1" si="2205"/>
        <v>#NAME?</v>
      </c>
      <c r="BN7018" s="50" t="e">
        <f t="shared" ca="1" si="2206"/>
        <v>#NAME?</v>
      </c>
    </row>
    <row r="7019" spans="1:66" x14ac:dyDescent="0.35">
      <c r="A7019" s="48">
        <v>38587</v>
      </c>
      <c r="B7019" s="17">
        <v>2005</v>
      </c>
      <c r="C7019" s="17">
        <v>8</v>
      </c>
      <c r="D7019" s="17">
        <v>235</v>
      </c>
      <c r="E7019" s="17">
        <v>23</v>
      </c>
      <c r="F7019" s="17">
        <v>3</v>
      </c>
      <c r="G7019" s="50">
        <v>5.8</v>
      </c>
      <c r="H7019" s="32">
        <v>2.2943013865683684</v>
      </c>
      <c r="I7019" s="50">
        <v>12.833333333333334</v>
      </c>
      <c r="J7019" s="13">
        <v>6.5</v>
      </c>
      <c r="K7019" s="13">
        <f t="shared" si="2192"/>
        <v>6.5</v>
      </c>
      <c r="L7019" s="13">
        <f t="shared" si="2193"/>
        <v>1.125</v>
      </c>
      <c r="M7019" s="13" t="e">
        <f ca="1">CalcTable[[#This Row],[IWC]]-AE7018</f>
        <v>#NAME?</v>
      </c>
      <c r="N7019" s="13" t="e">
        <f ca="1">IF(CalcTable[[#This Row],[Day of Year]]&lt;123,FCAP,AE7018)</f>
        <v>#NAME?</v>
      </c>
      <c r="O7019" s="17" t="e">
        <f ca="1">IF(IRR_DRIP,5,COUNTIF('IDET Wind Values'!C7003:G7003,"&lt;="&amp;IRR_MAXWIND))</f>
        <v>#NAME?</v>
      </c>
      <c r="P7019" s="13" t="e">
        <f ca="1">CalcTable[[#This Row],[ET_o]]*KL</f>
        <v>#NAME?</v>
      </c>
      <c r="Q7019" s="13" t="e">
        <f ca="1">IF(WILTPT&lt;=0,1,MAX(0,MIN(1,(CalcTable[[#This Row],[IWC]]-WILTPT)/(MAD-WILTPT))))</f>
        <v>#NAME?</v>
      </c>
      <c r="R7019" s="13" t="e">
        <f ca="1">CalcTable[[#This Row],[ETMult]]*CalcTable[[#This Row],[ETb]]</f>
        <v>#NAME?</v>
      </c>
      <c r="S7019" s="13" t="b">
        <f>INDEX(IRR_LIST,CalcTable[[#This Row],[Day of Week]]+1)</f>
        <v>1</v>
      </c>
      <c r="T7019" s="13">
        <f t="shared" ca="1" si="2194"/>
        <v>0</v>
      </c>
      <c r="U7019" s="13" t="b">
        <f ca="1">IF(CalcTable[[#This Row],[IrrPrecip]]&gt;=IC_MM,FALSE,TRUE)</f>
        <v>1</v>
      </c>
      <c r="V7019" s="13" t="b">
        <f t="shared" si="2195"/>
        <v>1</v>
      </c>
      <c r="W7019" s="13" t="e">
        <f ca="1">IF(AND(IRR_DRIP=FALSE,CalcTable[[#This Row],[IrrHours]]&lt;=0),FALSE,TRUE)</f>
        <v>#NAME?</v>
      </c>
      <c r="X7019" s="13" t="e">
        <f ca="1">AND(CalcTable[[#This Row],[IrrDay]],CalcTable[[#This Row],[IrrRain]],CalcTable[[#This Row],[IrrWarm]],CalcTable[[#This Row],[IrrWindy]])</f>
        <v>#NAME?</v>
      </c>
      <c r="Y7019" s="13" t="e">
        <f t="shared" ca="1" si="2196"/>
        <v>#NAME?</v>
      </c>
      <c r="Z7019" s="13" t="e">
        <f ca="1">CalcTable[[#This Row],[IrrHours]]/5</f>
        <v>#NAME?</v>
      </c>
      <c r="AA7019" s="13" t="e">
        <f ca="1">IF(CalcTable[[#This Row],[IrrFlag]]=FALSE,0,MAX(0,CalcTable[[#This Row],[VolRednWind]]*(FCAP*IRR_TARGET-CalcTable[[#This Row],[IWC]])))</f>
        <v>#NAME?</v>
      </c>
      <c r="AB7019" s="13" t="e">
        <f ca="1">CalcTable[[#This Row],[IWC]]+CalcTable[[#This Row],[Eff Precip]]+CalcTable[[#This Row],[IrrAmt]]-CalcTable[[#This Row],[AET]]</f>
        <v>#NAME?</v>
      </c>
      <c r="AC7019" s="13" t="e">
        <f ca="1">IF(CalcTable[[#This Row],[PWC]]&gt;FCAP,MIN(24*PERC,MIN(SAT,CalcTable[[#This Row],[PWC]])-FCAP),0)</f>
        <v>#NAME?</v>
      </c>
      <c r="AD7019" s="13" t="e">
        <f ca="1">IF(CalcTable[[#This Row],[PWC]]&gt;SAT,CalcTable[[#This Row],[PWC]]-SAT,0)</f>
        <v>#NAME?</v>
      </c>
      <c r="AE7019" s="13" t="e">
        <f ca="1">CalcTable[[#This Row],[PWC]]-CalcTable[[#This Row],[PercAmt]]-CalcTable[[#This Row],[Runoff]]</f>
        <v>#NAME?</v>
      </c>
      <c r="AF7019" s="13" t="e">
        <f ca="1">CalcTable[[#This Row],[IrrAmt]]/1000*CUR_IRR_AREA*10000/IRR_EFF</f>
        <v>#NAME?</v>
      </c>
      <c r="AG7019" s="147"/>
      <c r="AH7019" s="13"/>
      <c r="AI7019" s="50">
        <v>0</v>
      </c>
      <c r="AJ7019" s="50">
        <v>0</v>
      </c>
      <c r="AK7019" s="50">
        <v>0</v>
      </c>
      <c r="AL7019" s="50">
        <v>0</v>
      </c>
      <c r="AM7019" s="50"/>
      <c r="AN7019" s="50"/>
      <c r="AO7019" s="50"/>
      <c r="AP7019" s="50"/>
      <c r="AQ7019" s="50"/>
      <c r="AR7019" s="50"/>
      <c r="AS7019" s="50"/>
      <c r="AT7019" s="50"/>
      <c r="AU7019" s="50"/>
      <c r="AV7019" s="50"/>
      <c r="AW7019" s="50"/>
      <c r="AX7019" s="50">
        <f t="shared" si="2207"/>
        <v>0</v>
      </c>
      <c r="AY7019" s="50"/>
      <c r="AZ7019" s="50">
        <f t="shared" si="2197"/>
        <v>0</v>
      </c>
      <c r="BA7019" s="50">
        <f t="shared" si="2198"/>
        <v>0</v>
      </c>
      <c r="BB7019" s="50">
        <f t="shared" si="2199"/>
        <v>0</v>
      </c>
      <c r="BC7019" s="17">
        <f t="shared" si="2200"/>
        <v>20058</v>
      </c>
      <c r="BD7019" s="50">
        <f t="shared" si="2201"/>
        <v>0</v>
      </c>
      <c r="BE7019" s="50">
        <f t="shared" si="2202"/>
        <v>0</v>
      </c>
      <c r="BF7019" s="50">
        <f t="shared" si="2208"/>
        <v>0</v>
      </c>
      <c r="BG7019" s="50"/>
      <c r="BH7019" s="17">
        <f t="shared" si="2203"/>
        <v>0</v>
      </c>
      <c r="BI7019" s="17">
        <f t="shared" si="2211"/>
        <v>7019</v>
      </c>
      <c r="BJ7019" s="17">
        <f t="shared" si="2209"/>
        <v>7019</v>
      </c>
      <c r="BK7019" s="150">
        <f t="shared" si="2210"/>
        <v>38587</v>
      </c>
      <c r="BL7019" s="50" t="e">
        <f t="shared" ca="1" si="2204"/>
        <v>#NAME?</v>
      </c>
      <c r="BM7019" s="50" t="e">
        <f t="shared" ca="1" si="2205"/>
        <v>#NAME?</v>
      </c>
      <c r="BN7019" s="50" t="e">
        <f t="shared" ca="1" si="2206"/>
        <v>#NAME?</v>
      </c>
    </row>
    <row r="7020" spans="1:66" x14ac:dyDescent="0.35">
      <c r="A7020" s="48">
        <v>38588</v>
      </c>
      <c r="B7020" s="17">
        <v>2005</v>
      </c>
      <c r="C7020" s="17">
        <v>8</v>
      </c>
      <c r="D7020" s="17">
        <v>236</v>
      </c>
      <c r="E7020" s="17">
        <v>24</v>
      </c>
      <c r="F7020" s="17">
        <v>4</v>
      </c>
      <c r="G7020" s="50">
        <v>6.8</v>
      </c>
      <c r="H7020" s="32">
        <v>3.0742295574940428</v>
      </c>
      <c r="I7020" s="50">
        <v>40.5</v>
      </c>
      <c r="J7020" s="13">
        <v>27.8</v>
      </c>
      <c r="K7020" s="13">
        <f t="shared" si="2192"/>
        <v>27.8</v>
      </c>
      <c r="L7020" s="13">
        <f t="shared" si="2193"/>
        <v>17.100000000000001</v>
      </c>
      <c r="M7020" s="13" t="e">
        <f ca="1">CalcTable[[#This Row],[IWC]]-AE7019</f>
        <v>#NAME?</v>
      </c>
      <c r="N7020" s="13" t="e">
        <f ca="1">IF(CalcTable[[#This Row],[Day of Year]]&lt;123,FCAP,AE7019)</f>
        <v>#NAME?</v>
      </c>
      <c r="O7020" s="17" t="e">
        <f ca="1">IF(IRR_DRIP,5,COUNTIF('IDET Wind Values'!C7004:G7004,"&lt;="&amp;IRR_MAXWIND))</f>
        <v>#NAME?</v>
      </c>
      <c r="P7020" s="13" t="e">
        <f ca="1">CalcTable[[#This Row],[ET_o]]*KL</f>
        <v>#NAME?</v>
      </c>
      <c r="Q7020" s="13" t="e">
        <f ca="1">IF(WILTPT&lt;=0,1,MAX(0,MIN(1,(CalcTable[[#This Row],[IWC]]-WILTPT)/(MAD-WILTPT))))</f>
        <v>#NAME?</v>
      </c>
      <c r="R7020" s="13" t="e">
        <f ca="1">CalcTable[[#This Row],[ETMult]]*CalcTable[[#This Row],[ETb]]</f>
        <v>#NAME?</v>
      </c>
      <c r="S7020" s="13" t="b">
        <f>INDEX(IRR_LIST,CalcTable[[#This Row],[Day of Week]]+1)</f>
        <v>0</v>
      </c>
      <c r="T7020" s="13">
        <f t="shared" ca="1" si="2194"/>
        <v>6.5</v>
      </c>
      <c r="U7020" s="13" t="b">
        <f ca="1">IF(CalcTable[[#This Row],[IrrPrecip]]&gt;=IC_MM,FALSE,TRUE)</f>
        <v>1</v>
      </c>
      <c r="V7020" s="13" t="b">
        <f t="shared" si="2195"/>
        <v>1</v>
      </c>
      <c r="W7020" s="13" t="e">
        <f ca="1">IF(AND(IRR_DRIP=FALSE,CalcTable[[#This Row],[IrrHours]]&lt;=0),FALSE,TRUE)</f>
        <v>#NAME?</v>
      </c>
      <c r="X7020" s="13" t="e">
        <f ca="1">AND(CalcTable[[#This Row],[IrrDay]],CalcTable[[#This Row],[IrrRain]],CalcTable[[#This Row],[IrrWarm]],CalcTable[[#This Row],[IrrWindy]])</f>
        <v>#NAME?</v>
      </c>
      <c r="Y7020" s="13" t="e">
        <f t="shared" ca="1" si="2196"/>
        <v>#NAME?</v>
      </c>
      <c r="Z7020" s="13" t="e">
        <f ca="1">CalcTable[[#This Row],[IrrHours]]/5</f>
        <v>#NAME?</v>
      </c>
      <c r="AA7020" s="13" t="e">
        <f ca="1">IF(CalcTable[[#This Row],[IrrFlag]]=FALSE,0,MAX(0,CalcTable[[#This Row],[VolRednWind]]*(FCAP*IRR_TARGET-CalcTable[[#This Row],[IWC]])))</f>
        <v>#NAME?</v>
      </c>
      <c r="AB7020" s="13" t="e">
        <f ca="1">CalcTable[[#This Row],[IWC]]+CalcTable[[#This Row],[Eff Precip]]+CalcTable[[#This Row],[IrrAmt]]-CalcTable[[#This Row],[AET]]</f>
        <v>#NAME?</v>
      </c>
      <c r="AC7020" s="13" t="e">
        <f ca="1">IF(CalcTable[[#This Row],[PWC]]&gt;FCAP,MIN(24*PERC,MIN(SAT,CalcTable[[#This Row],[PWC]])-FCAP),0)</f>
        <v>#NAME?</v>
      </c>
      <c r="AD7020" s="13" t="e">
        <f ca="1">IF(CalcTable[[#This Row],[PWC]]&gt;SAT,CalcTable[[#This Row],[PWC]]-SAT,0)</f>
        <v>#NAME?</v>
      </c>
      <c r="AE7020" s="13" t="e">
        <f ca="1">CalcTable[[#This Row],[PWC]]-CalcTable[[#This Row],[PercAmt]]-CalcTable[[#This Row],[Runoff]]</f>
        <v>#NAME?</v>
      </c>
      <c r="AF7020" s="13" t="e">
        <f ca="1">CalcTable[[#This Row],[IrrAmt]]/1000*CUR_IRR_AREA*10000/IRR_EFF</f>
        <v>#NAME?</v>
      </c>
      <c r="AG7020" s="147"/>
      <c r="AH7020" s="13"/>
      <c r="AI7020" s="50">
        <v>0</v>
      </c>
      <c r="AJ7020" s="50">
        <v>0</v>
      </c>
      <c r="AK7020" s="50">
        <v>0</v>
      </c>
      <c r="AL7020" s="50">
        <v>2.416865762612602</v>
      </c>
      <c r="AM7020" s="50"/>
      <c r="AN7020" s="50"/>
      <c r="AO7020" s="50"/>
      <c r="AP7020" s="50"/>
      <c r="AQ7020" s="50"/>
      <c r="AR7020" s="50"/>
      <c r="AS7020" s="50"/>
      <c r="AT7020" s="50"/>
      <c r="AU7020" s="50"/>
      <c r="AV7020" s="50"/>
      <c r="AW7020" s="50"/>
      <c r="AX7020" s="50">
        <f t="shared" si="2207"/>
        <v>2.416865762612602</v>
      </c>
      <c r="AY7020" s="50"/>
      <c r="AZ7020" s="50">
        <f t="shared" si="2197"/>
        <v>70.894729036636335</v>
      </c>
      <c r="BA7020" s="50">
        <f t="shared" si="2198"/>
        <v>109.15537645323373</v>
      </c>
      <c r="BB7020" s="50">
        <f t="shared" si="2199"/>
        <v>112.53131593116879</v>
      </c>
      <c r="BC7020" s="17">
        <f t="shared" si="2200"/>
        <v>20058</v>
      </c>
      <c r="BD7020" s="50">
        <f t="shared" si="2201"/>
        <v>2.416865762612602</v>
      </c>
      <c r="BE7020" s="50">
        <f t="shared" si="2202"/>
        <v>70.894729036636335</v>
      </c>
      <c r="BF7020" s="50">
        <f t="shared" si="2208"/>
        <v>115.96120788142574</v>
      </c>
      <c r="BG7020" s="50"/>
      <c r="BH7020" s="17">
        <f t="shared" si="2203"/>
        <v>0</v>
      </c>
      <c r="BI7020" s="17">
        <f t="shared" si="2211"/>
        <v>7020</v>
      </c>
      <c r="BJ7020" s="17">
        <f t="shared" si="2209"/>
        <v>7020</v>
      </c>
      <c r="BK7020" s="150">
        <f t="shared" si="2210"/>
        <v>38588</v>
      </c>
      <c r="BL7020" s="50" t="e">
        <f t="shared" ca="1" si="2204"/>
        <v>#NAME?</v>
      </c>
      <c r="BM7020" s="50" t="e">
        <f t="shared" ca="1" si="2205"/>
        <v>#NAME?</v>
      </c>
      <c r="BN7020" s="50" t="e">
        <f t="shared" ca="1" si="2206"/>
        <v>#NAME?</v>
      </c>
    </row>
    <row r="7021" spans="1:66" x14ac:dyDescent="0.35">
      <c r="A7021" s="48">
        <v>38589</v>
      </c>
      <c r="B7021" s="17">
        <v>2005</v>
      </c>
      <c r="C7021" s="17">
        <v>8</v>
      </c>
      <c r="D7021" s="17">
        <v>237</v>
      </c>
      <c r="E7021" s="17">
        <v>25</v>
      </c>
      <c r="F7021" s="17">
        <v>5</v>
      </c>
      <c r="G7021" s="50">
        <v>6.5</v>
      </c>
      <c r="H7021" s="32">
        <v>3.7019564674994587</v>
      </c>
      <c r="I7021" s="50">
        <v>18.833333333333332</v>
      </c>
      <c r="J7021" s="13">
        <v>0</v>
      </c>
      <c r="K7021" s="13">
        <f t="shared" si="2192"/>
        <v>0</v>
      </c>
      <c r="L7021" s="13">
        <f t="shared" si="2193"/>
        <v>0</v>
      </c>
      <c r="M7021" s="13" t="e">
        <f ca="1">CalcTable[[#This Row],[IWC]]-AE7020</f>
        <v>#NAME?</v>
      </c>
      <c r="N7021" s="13" t="e">
        <f ca="1">IF(CalcTable[[#This Row],[Day of Year]]&lt;123,FCAP,AE7020)</f>
        <v>#NAME?</v>
      </c>
      <c r="O7021" s="17" t="e">
        <f ca="1">IF(IRR_DRIP,5,COUNTIF('IDET Wind Values'!C7005:G7005,"&lt;="&amp;IRR_MAXWIND))</f>
        <v>#NAME?</v>
      </c>
      <c r="P7021" s="13" t="e">
        <f ca="1">CalcTable[[#This Row],[ET_o]]*KL</f>
        <v>#NAME?</v>
      </c>
      <c r="Q7021" s="13" t="e">
        <f ca="1">IF(WILTPT&lt;=0,1,MAX(0,MIN(1,(CalcTable[[#This Row],[IWC]]-WILTPT)/(MAD-WILTPT))))</f>
        <v>#NAME?</v>
      </c>
      <c r="R7021" s="13" t="e">
        <f ca="1">CalcTable[[#This Row],[ETMult]]*CalcTable[[#This Row],[ETb]]</f>
        <v>#NAME?</v>
      </c>
      <c r="S7021" s="13" t="b">
        <f>INDEX(IRR_LIST,CalcTable[[#This Row],[Day of Week]]+1)</f>
        <v>1</v>
      </c>
      <c r="T7021" s="13">
        <f t="shared" ca="1" si="2194"/>
        <v>34.299999999999997</v>
      </c>
      <c r="U7021" s="13" t="b">
        <f ca="1">IF(CalcTable[[#This Row],[IrrPrecip]]&gt;=IC_MM,FALSE,TRUE)</f>
        <v>0</v>
      </c>
      <c r="V7021" s="13" t="b">
        <f t="shared" si="2195"/>
        <v>1</v>
      </c>
      <c r="W7021" s="13" t="e">
        <f ca="1">IF(AND(IRR_DRIP=FALSE,CalcTable[[#This Row],[IrrHours]]&lt;=0),FALSE,TRUE)</f>
        <v>#NAME?</v>
      </c>
      <c r="X7021" s="13" t="e">
        <f ca="1">AND(CalcTable[[#This Row],[IrrDay]],CalcTable[[#This Row],[IrrRain]],CalcTable[[#This Row],[IrrWarm]],CalcTable[[#This Row],[IrrWindy]])</f>
        <v>#NAME?</v>
      </c>
      <c r="Y7021" s="13" t="e">
        <f t="shared" ca="1" si="2196"/>
        <v>#NAME?</v>
      </c>
      <c r="Z7021" s="13" t="e">
        <f ca="1">CalcTable[[#This Row],[IrrHours]]/5</f>
        <v>#NAME?</v>
      </c>
      <c r="AA7021" s="13" t="e">
        <f ca="1">IF(CalcTable[[#This Row],[IrrFlag]]=FALSE,0,MAX(0,CalcTable[[#This Row],[VolRednWind]]*(FCAP*IRR_TARGET-CalcTable[[#This Row],[IWC]])))</f>
        <v>#NAME?</v>
      </c>
      <c r="AB7021" s="13" t="e">
        <f ca="1">CalcTable[[#This Row],[IWC]]+CalcTable[[#This Row],[Eff Precip]]+CalcTable[[#This Row],[IrrAmt]]-CalcTable[[#This Row],[AET]]</f>
        <v>#NAME?</v>
      </c>
      <c r="AC7021" s="13" t="e">
        <f ca="1">IF(CalcTable[[#This Row],[PWC]]&gt;FCAP,MIN(24*PERC,MIN(SAT,CalcTable[[#This Row],[PWC]])-FCAP),0)</f>
        <v>#NAME?</v>
      </c>
      <c r="AD7021" s="13" t="e">
        <f ca="1">IF(CalcTable[[#This Row],[PWC]]&gt;SAT,CalcTable[[#This Row],[PWC]]-SAT,0)</f>
        <v>#NAME?</v>
      </c>
      <c r="AE7021" s="13" t="e">
        <f ca="1">CalcTable[[#This Row],[PWC]]-CalcTable[[#This Row],[PercAmt]]-CalcTable[[#This Row],[Runoff]]</f>
        <v>#NAME?</v>
      </c>
      <c r="AF7021" s="13" t="e">
        <f ca="1">CalcTable[[#This Row],[IrrAmt]]/1000*CUR_IRR_AREA*10000/IRR_EFF</f>
        <v>#NAME?</v>
      </c>
      <c r="AG7021" s="147"/>
      <c r="AH7021" s="13"/>
      <c r="AI7021" s="50">
        <v>0</v>
      </c>
      <c r="AJ7021" s="50">
        <v>0</v>
      </c>
      <c r="AK7021" s="50">
        <v>0</v>
      </c>
      <c r="AL7021" s="50">
        <v>0</v>
      </c>
      <c r="AM7021" s="50"/>
      <c r="AN7021" s="50"/>
      <c r="AO7021" s="50"/>
      <c r="AP7021" s="50"/>
      <c r="AQ7021" s="50"/>
      <c r="AR7021" s="50"/>
      <c r="AS7021" s="50"/>
      <c r="AT7021" s="50"/>
      <c r="AU7021" s="50"/>
      <c r="AV7021" s="50"/>
      <c r="AW7021" s="50"/>
      <c r="AX7021" s="50">
        <f t="shared" si="2207"/>
        <v>0</v>
      </c>
      <c r="AY7021" s="50"/>
      <c r="AZ7021" s="50">
        <f t="shared" si="2197"/>
        <v>0</v>
      </c>
      <c r="BA7021" s="50">
        <f t="shared" si="2198"/>
        <v>0</v>
      </c>
      <c r="BB7021" s="50">
        <f t="shared" si="2199"/>
        <v>0</v>
      </c>
      <c r="BC7021" s="17">
        <f t="shared" si="2200"/>
        <v>20058</v>
      </c>
      <c r="BD7021" s="50">
        <f t="shared" si="2201"/>
        <v>0</v>
      </c>
      <c r="BE7021" s="50">
        <f t="shared" si="2202"/>
        <v>0</v>
      </c>
      <c r="BF7021" s="50">
        <f t="shared" si="2208"/>
        <v>0</v>
      </c>
      <c r="BG7021" s="50"/>
      <c r="BH7021" s="17">
        <f t="shared" si="2203"/>
        <v>0</v>
      </c>
      <c r="BI7021" s="17">
        <f t="shared" si="2211"/>
        <v>7021</v>
      </c>
      <c r="BJ7021" s="17">
        <f t="shared" si="2209"/>
        <v>7021</v>
      </c>
      <c r="BK7021" s="150">
        <f t="shared" si="2210"/>
        <v>38589</v>
      </c>
      <c r="BL7021" s="50" t="e">
        <f t="shared" ca="1" si="2204"/>
        <v>#NAME?</v>
      </c>
      <c r="BM7021" s="50" t="e">
        <f t="shared" ca="1" si="2205"/>
        <v>#NAME?</v>
      </c>
      <c r="BN7021" s="50" t="e">
        <f t="shared" ca="1" si="2206"/>
        <v>#NAME?</v>
      </c>
    </row>
    <row r="7022" spans="1:66" x14ac:dyDescent="0.35">
      <c r="A7022" s="48">
        <v>38590</v>
      </c>
      <c r="B7022" s="17">
        <v>2005</v>
      </c>
      <c r="C7022" s="17">
        <v>8</v>
      </c>
      <c r="D7022" s="17">
        <v>238</v>
      </c>
      <c r="E7022" s="17">
        <v>26</v>
      </c>
      <c r="F7022" s="17">
        <v>6</v>
      </c>
      <c r="G7022" s="50">
        <v>5.5</v>
      </c>
      <c r="H7022" s="32">
        <v>4.2203179890494251</v>
      </c>
      <c r="I7022" s="50">
        <v>4.333333333333333</v>
      </c>
      <c r="J7022" s="13">
        <v>0</v>
      </c>
      <c r="K7022" s="13">
        <f t="shared" si="2192"/>
        <v>0</v>
      </c>
      <c r="L7022" s="13">
        <f t="shared" si="2193"/>
        <v>0</v>
      </c>
      <c r="M7022" s="13" t="e">
        <f ca="1">CalcTable[[#This Row],[IWC]]-AE7021</f>
        <v>#NAME?</v>
      </c>
      <c r="N7022" s="13" t="e">
        <f ca="1">IF(CalcTable[[#This Row],[Day of Year]]&lt;123,FCAP,AE7021)</f>
        <v>#NAME?</v>
      </c>
      <c r="O7022" s="17" t="e">
        <f ca="1">IF(IRR_DRIP,5,COUNTIF('IDET Wind Values'!C7006:G7006,"&lt;="&amp;IRR_MAXWIND))</f>
        <v>#NAME?</v>
      </c>
      <c r="P7022" s="13" t="e">
        <f ca="1">CalcTable[[#This Row],[ET_o]]*KL</f>
        <v>#NAME?</v>
      </c>
      <c r="Q7022" s="13" t="e">
        <f ca="1">IF(WILTPT&lt;=0,1,MAX(0,MIN(1,(CalcTable[[#This Row],[IWC]]-WILTPT)/(MAD-WILTPT))))</f>
        <v>#NAME?</v>
      </c>
      <c r="R7022" s="13" t="e">
        <f ca="1">CalcTable[[#This Row],[ETMult]]*CalcTable[[#This Row],[ETb]]</f>
        <v>#NAME?</v>
      </c>
      <c r="S7022" s="13" t="b">
        <f>INDEX(IRR_LIST,CalcTable[[#This Row],[Day of Week]]+1)</f>
        <v>0</v>
      </c>
      <c r="T7022" s="13">
        <f t="shared" ca="1" si="2194"/>
        <v>27.8</v>
      </c>
      <c r="U7022" s="13" t="b">
        <f ca="1">IF(CalcTable[[#This Row],[IrrPrecip]]&gt;=IC_MM,FALSE,TRUE)</f>
        <v>0</v>
      </c>
      <c r="V7022" s="13" t="b">
        <f t="shared" si="2195"/>
        <v>1</v>
      </c>
      <c r="W7022" s="13" t="e">
        <f ca="1">IF(AND(IRR_DRIP=FALSE,CalcTable[[#This Row],[IrrHours]]&lt;=0),FALSE,TRUE)</f>
        <v>#NAME?</v>
      </c>
      <c r="X7022" s="13" t="e">
        <f ca="1">AND(CalcTable[[#This Row],[IrrDay]],CalcTable[[#This Row],[IrrRain]],CalcTable[[#This Row],[IrrWarm]],CalcTable[[#This Row],[IrrWindy]])</f>
        <v>#NAME?</v>
      </c>
      <c r="Y7022" s="13" t="e">
        <f t="shared" ca="1" si="2196"/>
        <v>#NAME?</v>
      </c>
      <c r="Z7022" s="13" t="e">
        <f ca="1">CalcTable[[#This Row],[IrrHours]]/5</f>
        <v>#NAME?</v>
      </c>
      <c r="AA7022" s="13" t="e">
        <f ca="1">IF(CalcTable[[#This Row],[IrrFlag]]=FALSE,0,MAX(0,CalcTable[[#This Row],[VolRednWind]]*(FCAP*IRR_TARGET-CalcTable[[#This Row],[IWC]])))</f>
        <v>#NAME?</v>
      </c>
      <c r="AB7022" s="13" t="e">
        <f ca="1">CalcTable[[#This Row],[IWC]]+CalcTable[[#This Row],[Eff Precip]]+CalcTable[[#This Row],[IrrAmt]]-CalcTable[[#This Row],[AET]]</f>
        <v>#NAME?</v>
      </c>
      <c r="AC7022" s="13" t="e">
        <f ca="1">IF(CalcTable[[#This Row],[PWC]]&gt;FCAP,MIN(24*PERC,MIN(SAT,CalcTable[[#This Row],[PWC]])-FCAP),0)</f>
        <v>#NAME?</v>
      </c>
      <c r="AD7022" s="13" t="e">
        <f ca="1">IF(CalcTable[[#This Row],[PWC]]&gt;SAT,CalcTable[[#This Row],[PWC]]-SAT,0)</f>
        <v>#NAME?</v>
      </c>
      <c r="AE7022" s="13" t="e">
        <f ca="1">CalcTable[[#This Row],[PWC]]-CalcTable[[#This Row],[PercAmt]]-CalcTable[[#This Row],[Runoff]]</f>
        <v>#NAME?</v>
      </c>
      <c r="AF7022" s="13" t="e">
        <f ca="1">CalcTable[[#This Row],[IrrAmt]]/1000*CUR_IRR_AREA*10000/IRR_EFF</f>
        <v>#NAME?</v>
      </c>
      <c r="AG7022" s="147"/>
      <c r="AH7022" s="13"/>
      <c r="AI7022" s="50">
        <v>0</v>
      </c>
      <c r="AJ7022" s="50">
        <v>0</v>
      </c>
      <c r="AK7022" s="50">
        <v>0</v>
      </c>
      <c r="AL7022" s="50">
        <v>0</v>
      </c>
      <c r="AM7022" s="50"/>
      <c r="AN7022" s="50"/>
      <c r="AO7022" s="50"/>
      <c r="AP7022" s="50"/>
      <c r="AQ7022" s="50"/>
      <c r="AR7022" s="50"/>
      <c r="AS7022" s="50"/>
      <c r="AT7022" s="50"/>
      <c r="AU7022" s="50"/>
      <c r="AV7022" s="50"/>
      <c r="AW7022" s="50"/>
      <c r="AX7022" s="50">
        <f t="shared" si="2207"/>
        <v>0</v>
      </c>
      <c r="AY7022" s="50"/>
      <c r="AZ7022" s="50">
        <f t="shared" si="2197"/>
        <v>0</v>
      </c>
      <c r="BA7022" s="50">
        <f t="shared" si="2198"/>
        <v>0</v>
      </c>
      <c r="BB7022" s="50">
        <f t="shared" si="2199"/>
        <v>0</v>
      </c>
      <c r="BC7022" s="17">
        <f t="shared" si="2200"/>
        <v>20058</v>
      </c>
      <c r="BD7022" s="50">
        <f t="shared" si="2201"/>
        <v>0</v>
      </c>
      <c r="BE7022" s="50">
        <f t="shared" si="2202"/>
        <v>0</v>
      </c>
      <c r="BF7022" s="50">
        <f t="shared" si="2208"/>
        <v>0</v>
      </c>
      <c r="BG7022" s="50"/>
      <c r="BH7022" s="17">
        <f t="shared" si="2203"/>
        <v>0</v>
      </c>
      <c r="BI7022" s="17">
        <f t="shared" si="2211"/>
        <v>7022</v>
      </c>
      <c r="BJ7022" s="17">
        <f t="shared" si="2209"/>
        <v>7022</v>
      </c>
      <c r="BK7022" s="150">
        <f t="shared" si="2210"/>
        <v>38590</v>
      </c>
      <c r="BL7022" s="50" t="e">
        <f t="shared" ca="1" si="2204"/>
        <v>#NAME?</v>
      </c>
      <c r="BM7022" s="50" t="e">
        <f t="shared" ca="1" si="2205"/>
        <v>#NAME?</v>
      </c>
      <c r="BN7022" s="50" t="e">
        <f t="shared" ca="1" si="2206"/>
        <v>#NAME?</v>
      </c>
    </row>
    <row r="7023" spans="1:66" x14ac:dyDescent="0.35">
      <c r="A7023" s="48">
        <v>38591</v>
      </c>
      <c r="B7023" s="17">
        <v>2005</v>
      </c>
      <c r="C7023" s="17">
        <v>8</v>
      </c>
      <c r="D7023" s="17">
        <v>239</v>
      </c>
      <c r="E7023" s="17">
        <v>27</v>
      </c>
      <c r="F7023" s="17">
        <v>7</v>
      </c>
      <c r="G7023" s="50">
        <v>7.7</v>
      </c>
      <c r="H7023" s="32">
        <v>4.1939974360189272</v>
      </c>
      <c r="I7023" s="50">
        <v>6.666666666666667</v>
      </c>
      <c r="J7023" s="13">
        <v>0</v>
      </c>
      <c r="K7023" s="13">
        <f t="shared" si="2192"/>
        <v>0</v>
      </c>
      <c r="L7023" s="13">
        <f t="shared" si="2193"/>
        <v>0</v>
      </c>
      <c r="M7023" s="13" t="e">
        <f ca="1">CalcTable[[#This Row],[IWC]]-AE7022</f>
        <v>#NAME?</v>
      </c>
      <c r="N7023" s="13" t="e">
        <f ca="1">IF(CalcTable[[#This Row],[Day of Year]]&lt;123,FCAP,AE7022)</f>
        <v>#NAME?</v>
      </c>
      <c r="O7023" s="17" t="e">
        <f ca="1">IF(IRR_DRIP,5,COUNTIF('IDET Wind Values'!C7007:G7007,"&lt;="&amp;IRR_MAXWIND))</f>
        <v>#NAME?</v>
      </c>
      <c r="P7023" s="13" t="e">
        <f ca="1">CalcTable[[#This Row],[ET_o]]*KL</f>
        <v>#NAME?</v>
      </c>
      <c r="Q7023" s="13" t="e">
        <f ca="1">IF(WILTPT&lt;=0,1,MAX(0,MIN(1,(CalcTable[[#This Row],[IWC]]-WILTPT)/(MAD-WILTPT))))</f>
        <v>#NAME?</v>
      </c>
      <c r="R7023" s="13" t="e">
        <f ca="1">CalcTable[[#This Row],[ETMult]]*CalcTable[[#This Row],[ETb]]</f>
        <v>#NAME?</v>
      </c>
      <c r="S7023" s="13" t="b">
        <f>INDEX(IRR_LIST,CalcTable[[#This Row],[Day of Week]]+1)</f>
        <v>0</v>
      </c>
      <c r="T7023" s="13">
        <f t="shared" ca="1" si="2194"/>
        <v>0</v>
      </c>
      <c r="U7023" s="13" t="b">
        <f ca="1">IF(CalcTable[[#This Row],[IrrPrecip]]&gt;=IC_MM,FALSE,TRUE)</f>
        <v>1</v>
      </c>
      <c r="V7023" s="13" t="b">
        <f t="shared" si="2195"/>
        <v>1</v>
      </c>
      <c r="W7023" s="13" t="e">
        <f ca="1">IF(AND(IRR_DRIP=FALSE,CalcTable[[#This Row],[IrrHours]]&lt;=0),FALSE,TRUE)</f>
        <v>#NAME?</v>
      </c>
      <c r="X7023" s="13" t="e">
        <f ca="1">AND(CalcTable[[#This Row],[IrrDay]],CalcTable[[#This Row],[IrrRain]],CalcTable[[#This Row],[IrrWarm]],CalcTable[[#This Row],[IrrWindy]])</f>
        <v>#NAME?</v>
      </c>
      <c r="Y7023" s="13" t="e">
        <f t="shared" ca="1" si="2196"/>
        <v>#NAME?</v>
      </c>
      <c r="Z7023" s="13" t="e">
        <f ca="1">CalcTable[[#This Row],[IrrHours]]/5</f>
        <v>#NAME?</v>
      </c>
      <c r="AA7023" s="13" t="e">
        <f ca="1">IF(CalcTable[[#This Row],[IrrFlag]]=FALSE,0,MAX(0,CalcTable[[#This Row],[VolRednWind]]*(FCAP*IRR_TARGET-CalcTable[[#This Row],[IWC]])))</f>
        <v>#NAME?</v>
      </c>
      <c r="AB7023" s="13" t="e">
        <f ca="1">CalcTable[[#This Row],[IWC]]+CalcTable[[#This Row],[Eff Precip]]+CalcTable[[#This Row],[IrrAmt]]-CalcTable[[#This Row],[AET]]</f>
        <v>#NAME?</v>
      </c>
      <c r="AC7023" s="13" t="e">
        <f ca="1">IF(CalcTable[[#This Row],[PWC]]&gt;FCAP,MIN(24*PERC,MIN(SAT,CalcTable[[#This Row],[PWC]])-FCAP),0)</f>
        <v>#NAME?</v>
      </c>
      <c r="AD7023" s="13" t="e">
        <f ca="1">IF(CalcTable[[#This Row],[PWC]]&gt;SAT,CalcTable[[#This Row],[PWC]]-SAT,0)</f>
        <v>#NAME?</v>
      </c>
      <c r="AE7023" s="13" t="e">
        <f ca="1">CalcTable[[#This Row],[PWC]]-CalcTable[[#This Row],[PercAmt]]-CalcTable[[#This Row],[Runoff]]</f>
        <v>#NAME?</v>
      </c>
      <c r="AF7023" s="13" t="e">
        <f ca="1">CalcTable[[#This Row],[IrrAmt]]/1000*CUR_IRR_AREA*10000/IRR_EFF</f>
        <v>#NAME?</v>
      </c>
      <c r="AG7023" s="147"/>
      <c r="AH7023" s="13"/>
      <c r="AI7023" s="50">
        <v>0</v>
      </c>
      <c r="AJ7023" s="50">
        <v>0</v>
      </c>
      <c r="AK7023" s="50">
        <v>6.5434290389936471</v>
      </c>
      <c r="AL7023" s="50">
        <v>0</v>
      </c>
      <c r="AM7023" s="50"/>
      <c r="AN7023" s="50"/>
      <c r="AO7023" s="50"/>
      <c r="AP7023" s="50"/>
      <c r="AQ7023" s="50"/>
      <c r="AR7023" s="50"/>
      <c r="AS7023" s="50"/>
      <c r="AT7023" s="50"/>
      <c r="AU7023" s="50"/>
      <c r="AV7023" s="50"/>
      <c r="AW7023" s="50"/>
      <c r="AX7023" s="50">
        <f t="shared" si="2207"/>
        <v>6.5434290389936471</v>
      </c>
      <c r="AY7023" s="50"/>
      <c r="AZ7023" s="50">
        <f t="shared" si="2197"/>
        <v>95.970292571906839</v>
      </c>
      <c r="BA7023" s="50">
        <f t="shared" si="2198"/>
        <v>147.76378380118987</v>
      </c>
      <c r="BB7023" s="50">
        <f t="shared" si="2199"/>
        <v>152.33379773318546</v>
      </c>
      <c r="BC7023" s="17">
        <f t="shared" si="2200"/>
        <v>20058</v>
      </c>
      <c r="BD7023" s="50">
        <f t="shared" si="2201"/>
        <v>6.5434290389936471</v>
      </c>
      <c r="BE7023" s="50">
        <f t="shared" si="2202"/>
        <v>95.970292571906839</v>
      </c>
      <c r="BF7023" s="50">
        <f t="shared" si="2208"/>
        <v>156.97684720144821</v>
      </c>
      <c r="BG7023" s="50"/>
      <c r="BH7023" s="17">
        <f t="shared" si="2203"/>
        <v>0</v>
      </c>
      <c r="BI7023" s="17">
        <f t="shared" si="2211"/>
        <v>7023</v>
      </c>
      <c r="BJ7023" s="17">
        <f t="shared" si="2209"/>
        <v>7023</v>
      </c>
      <c r="BK7023" s="150">
        <f t="shared" si="2210"/>
        <v>38591</v>
      </c>
      <c r="BL7023" s="50" t="e">
        <f t="shared" ca="1" si="2204"/>
        <v>#NAME?</v>
      </c>
      <c r="BM7023" s="50" t="e">
        <f t="shared" ca="1" si="2205"/>
        <v>#NAME?</v>
      </c>
      <c r="BN7023" s="50" t="e">
        <f t="shared" ca="1" si="2206"/>
        <v>#NAME?</v>
      </c>
    </row>
    <row r="7024" spans="1:66" x14ac:dyDescent="0.35">
      <c r="A7024" s="48">
        <v>38592</v>
      </c>
      <c r="B7024" s="17">
        <v>2005</v>
      </c>
      <c r="C7024" s="17">
        <v>8</v>
      </c>
      <c r="D7024" s="17">
        <v>240</v>
      </c>
      <c r="E7024" s="17">
        <v>28</v>
      </c>
      <c r="F7024" s="17">
        <v>1</v>
      </c>
      <c r="G7024" s="50">
        <v>9.8000000000000007</v>
      </c>
      <c r="H7024" s="32">
        <v>4.7015553280994444</v>
      </c>
      <c r="I7024" s="50">
        <v>4.166666666666667</v>
      </c>
      <c r="J7024" s="13">
        <v>0</v>
      </c>
      <c r="K7024" s="13">
        <f t="shared" si="2192"/>
        <v>0</v>
      </c>
      <c r="L7024" s="13">
        <f t="shared" si="2193"/>
        <v>0</v>
      </c>
      <c r="M7024" s="13" t="e">
        <f ca="1">CalcTable[[#This Row],[IWC]]-AE7023</f>
        <v>#NAME?</v>
      </c>
      <c r="N7024" s="13" t="e">
        <f ca="1">IF(CalcTable[[#This Row],[Day of Year]]&lt;123,FCAP,AE7023)</f>
        <v>#NAME?</v>
      </c>
      <c r="O7024" s="17" t="e">
        <f ca="1">IF(IRR_DRIP,5,COUNTIF('IDET Wind Values'!C7008:G7008,"&lt;="&amp;IRR_MAXWIND))</f>
        <v>#NAME?</v>
      </c>
      <c r="P7024" s="13" t="e">
        <f ca="1">CalcTable[[#This Row],[ET_o]]*KL</f>
        <v>#NAME?</v>
      </c>
      <c r="Q7024" s="13" t="e">
        <f ca="1">IF(WILTPT&lt;=0,1,MAX(0,MIN(1,(CalcTable[[#This Row],[IWC]]-WILTPT)/(MAD-WILTPT))))</f>
        <v>#NAME?</v>
      </c>
      <c r="R7024" s="13" t="e">
        <f ca="1">CalcTable[[#This Row],[ETMult]]*CalcTable[[#This Row],[ETb]]</f>
        <v>#NAME?</v>
      </c>
      <c r="S7024" s="13" t="b">
        <f>INDEX(IRR_LIST,CalcTable[[#This Row],[Day of Week]]+1)</f>
        <v>1</v>
      </c>
      <c r="T7024" s="13">
        <f t="shared" ca="1" si="2194"/>
        <v>0</v>
      </c>
      <c r="U7024" s="13" t="b">
        <f ca="1">IF(CalcTable[[#This Row],[IrrPrecip]]&gt;=IC_MM,FALSE,TRUE)</f>
        <v>1</v>
      </c>
      <c r="V7024" s="13" t="b">
        <f t="shared" si="2195"/>
        <v>1</v>
      </c>
      <c r="W7024" s="13" t="e">
        <f ca="1">IF(AND(IRR_DRIP=FALSE,CalcTable[[#This Row],[IrrHours]]&lt;=0),FALSE,TRUE)</f>
        <v>#NAME?</v>
      </c>
      <c r="X7024" s="13" t="e">
        <f ca="1">AND(CalcTable[[#This Row],[IrrDay]],CalcTable[[#This Row],[IrrRain]],CalcTable[[#This Row],[IrrWarm]],CalcTable[[#This Row],[IrrWindy]])</f>
        <v>#NAME?</v>
      </c>
      <c r="Y7024" s="13" t="e">
        <f t="shared" ca="1" si="2196"/>
        <v>#NAME?</v>
      </c>
      <c r="Z7024" s="13" t="e">
        <f ca="1">CalcTable[[#This Row],[IrrHours]]/5</f>
        <v>#NAME?</v>
      </c>
      <c r="AA7024" s="13" t="e">
        <f ca="1">IF(CalcTable[[#This Row],[IrrFlag]]=FALSE,0,MAX(0,CalcTable[[#This Row],[VolRednWind]]*(FCAP*IRR_TARGET-CalcTable[[#This Row],[IWC]])))</f>
        <v>#NAME?</v>
      </c>
      <c r="AB7024" s="13" t="e">
        <f ca="1">CalcTable[[#This Row],[IWC]]+CalcTable[[#This Row],[Eff Precip]]+CalcTable[[#This Row],[IrrAmt]]-CalcTable[[#This Row],[AET]]</f>
        <v>#NAME?</v>
      </c>
      <c r="AC7024" s="13" t="e">
        <f ca="1">IF(CalcTable[[#This Row],[PWC]]&gt;FCAP,MIN(24*PERC,MIN(SAT,CalcTable[[#This Row],[PWC]])-FCAP),0)</f>
        <v>#NAME?</v>
      </c>
      <c r="AD7024" s="13" t="e">
        <f ca="1">IF(CalcTable[[#This Row],[PWC]]&gt;SAT,CalcTable[[#This Row],[PWC]]-SAT,0)</f>
        <v>#NAME?</v>
      </c>
      <c r="AE7024" s="13" t="e">
        <f ca="1">CalcTable[[#This Row],[PWC]]-CalcTable[[#This Row],[PercAmt]]-CalcTable[[#This Row],[Runoff]]</f>
        <v>#NAME?</v>
      </c>
      <c r="AF7024" s="13" t="e">
        <f ca="1">CalcTable[[#This Row],[IrrAmt]]/1000*CUR_IRR_AREA*10000/IRR_EFF</f>
        <v>#NAME?</v>
      </c>
      <c r="AG7024" s="147"/>
      <c r="AH7024" s="13"/>
      <c r="AI7024" s="50">
        <v>4.7557561299189883</v>
      </c>
      <c r="AJ7024" s="50">
        <v>6.1189561299189883</v>
      </c>
      <c r="AK7024" s="50">
        <v>0</v>
      </c>
      <c r="AL7024" s="50">
        <v>0</v>
      </c>
      <c r="AM7024" s="50"/>
      <c r="AN7024" s="50"/>
      <c r="AO7024" s="50"/>
      <c r="AP7024" s="50"/>
      <c r="AQ7024" s="50"/>
      <c r="AR7024" s="50"/>
      <c r="AS7024" s="50"/>
      <c r="AT7024" s="50"/>
      <c r="AU7024" s="50"/>
      <c r="AV7024" s="50"/>
      <c r="AW7024" s="50"/>
      <c r="AX7024" s="50">
        <f t="shared" si="2207"/>
        <v>10.874712259837978</v>
      </c>
      <c r="AY7024" s="50"/>
      <c r="AZ7024" s="50">
        <f t="shared" si="2197"/>
        <v>249.24046971643551</v>
      </c>
      <c r="BA7024" s="50">
        <f t="shared" si="2198"/>
        <v>403.47530707620433</v>
      </c>
      <c r="BB7024" s="50">
        <f t="shared" si="2199"/>
        <v>417.53546839128433</v>
      </c>
      <c r="BC7024" s="17">
        <f t="shared" si="2200"/>
        <v>20058</v>
      </c>
      <c r="BD7024" s="50">
        <f t="shared" si="2201"/>
        <v>10.874712259837978</v>
      </c>
      <c r="BE7024" s="50">
        <f t="shared" si="2202"/>
        <v>249.24046971643551</v>
      </c>
      <c r="BF7024" s="50">
        <f t="shared" si="2208"/>
        <v>407.67806456127283</v>
      </c>
      <c r="BG7024" s="50"/>
      <c r="BH7024" s="17">
        <f t="shared" si="2203"/>
        <v>0</v>
      </c>
      <c r="BI7024" s="17">
        <f t="shared" si="2211"/>
        <v>7024</v>
      </c>
      <c r="BJ7024" s="17">
        <f t="shared" si="2209"/>
        <v>7024</v>
      </c>
      <c r="BK7024" s="150">
        <f t="shared" si="2210"/>
        <v>38592</v>
      </c>
      <c r="BL7024" s="50" t="e">
        <f t="shared" ca="1" si="2204"/>
        <v>#NAME?</v>
      </c>
      <c r="BM7024" s="50" t="e">
        <f t="shared" ca="1" si="2205"/>
        <v>#NAME?</v>
      </c>
      <c r="BN7024" s="50" t="e">
        <f t="shared" ca="1" si="2206"/>
        <v>#NAME?</v>
      </c>
    </row>
    <row r="7025" spans="1:66" x14ac:dyDescent="0.35">
      <c r="A7025" s="48">
        <v>38593</v>
      </c>
      <c r="B7025" s="17">
        <v>2005</v>
      </c>
      <c r="C7025" s="17">
        <v>8</v>
      </c>
      <c r="D7025" s="17">
        <v>241</v>
      </c>
      <c r="E7025" s="17">
        <v>29</v>
      </c>
      <c r="F7025" s="17">
        <v>2</v>
      </c>
      <c r="G7025" s="50">
        <v>7.4</v>
      </c>
      <c r="H7025" s="32">
        <v>2.9605110078118391</v>
      </c>
      <c r="I7025" s="50">
        <v>11.5</v>
      </c>
      <c r="J7025" s="13">
        <v>0.8</v>
      </c>
      <c r="K7025" s="13">
        <f t="shared" si="2192"/>
        <v>0.8</v>
      </c>
      <c r="L7025" s="13">
        <f t="shared" si="2193"/>
        <v>0</v>
      </c>
      <c r="M7025" s="13" t="e">
        <f ca="1">CalcTable[[#This Row],[IWC]]-AE7024</f>
        <v>#NAME?</v>
      </c>
      <c r="N7025" s="13" t="e">
        <f ca="1">IF(CalcTable[[#This Row],[Day of Year]]&lt;123,FCAP,AE7024)</f>
        <v>#NAME?</v>
      </c>
      <c r="O7025" s="17" t="e">
        <f ca="1">IF(IRR_DRIP,5,COUNTIF('IDET Wind Values'!C7009:G7009,"&lt;="&amp;IRR_MAXWIND))</f>
        <v>#NAME?</v>
      </c>
      <c r="P7025" s="13" t="e">
        <f ca="1">CalcTable[[#This Row],[ET_o]]*KL</f>
        <v>#NAME?</v>
      </c>
      <c r="Q7025" s="13" t="e">
        <f ca="1">IF(WILTPT&lt;=0,1,MAX(0,MIN(1,(CalcTable[[#This Row],[IWC]]-WILTPT)/(MAD-WILTPT))))</f>
        <v>#NAME?</v>
      </c>
      <c r="R7025" s="13" t="e">
        <f ca="1">CalcTable[[#This Row],[ETMult]]*CalcTable[[#This Row],[ETb]]</f>
        <v>#NAME?</v>
      </c>
      <c r="S7025" s="13" t="b">
        <f>INDEX(IRR_LIST,CalcTable[[#This Row],[Day of Week]]+1)</f>
        <v>0</v>
      </c>
      <c r="T7025" s="13">
        <f t="shared" ca="1" si="2194"/>
        <v>0</v>
      </c>
      <c r="U7025" s="13" t="b">
        <f ca="1">IF(CalcTable[[#This Row],[IrrPrecip]]&gt;=IC_MM,FALSE,TRUE)</f>
        <v>1</v>
      </c>
      <c r="V7025" s="13" t="b">
        <f t="shared" si="2195"/>
        <v>1</v>
      </c>
      <c r="W7025" s="13" t="e">
        <f ca="1">IF(AND(IRR_DRIP=FALSE,CalcTable[[#This Row],[IrrHours]]&lt;=0),FALSE,TRUE)</f>
        <v>#NAME?</v>
      </c>
      <c r="X7025" s="13" t="e">
        <f ca="1">AND(CalcTable[[#This Row],[IrrDay]],CalcTable[[#This Row],[IrrRain]],CalcTable[[#This Row],[IrrWarm]],CalcTable[[#This Row],[IrrWindy]])</f>
        <v>#NAME?</v>
      </c>
      <c r="Y7025" s="13" t="e">
        <f t="shared" ca="1" si="2196"/>
        <v>#NAME?</v>
      </c>
      <c r="Z7025" s="13" t="e">
        <f ca="1">CalcTable[[#This Row],[IrrHours]]/5</f>
        <v>#NAME?</v>
      </c>
      <c r="AA7025" s="13" t="e">
        <f ca="1">IF(CalcTable[[#This Row],[IrrFlag]]=FALSE,0,MAX(0,CalcTable[[#This Row],[VolRednWind]]*(FCAP*IRR_TARGET-CalcTable[[#This Row],[IWC]])))</f>
        <v>#NAME?</v>
      </c>
      <c r="AB7025" s="13" t="e">
        <f ca="1">CalcTable[[#This Row],[IWC]]+CalcTable[[#This Row],[Eff Precip]]+CalcTable[[#This Row],[IrrAmt]]-CalcTable[[#This Row],[AET]]</f>
        <v>#NAME?</v>
      </c>
      <c r="AC7025" s="13" t="e">
        <f ca="1">IF(CalcTable[[#This Row],[PWC]]&gt;FCAP,MIN(24*PERC,MIN(SAT,CalcTable[[#This Row],[PWC]])-FCAP),0)</f>
        <v>#NAME?</v>
      </c>
      <c r="AD7025" s="13" t="e">
        <f ca="1">IF(CalcTable[[#This Row],[PWC]]&gt;SAT,CalcTable[[#This Row],[PWC]]-SAT,0)</f>
        <v>#NAME?</v>
      </c>
      <c r="AE7025" s="13" t="e">
        <f ca="1">CalcTable[[#This Row],[PWC]]-CalcTable[[#This Row],[PercAmt]]-CalcTable[[#This Row],[Runoff]]</f>
        <v>#NAME?</v>
      </c>
      <c r="AF7025" s="13" t="e">
        <f ca="1">CalcTable[[#This Row],[IrrAmt]]/1000*CUR_IRR_AREA*10000/IRR_EFF</f>
        <v>#NAME?</v>
      </c>
      <c r="AG7025" s="147"/>
      <c r="AH7025" s="13"/>
      <c r="AI7025" s="50">
        <v>0</v>
      </c>
      <c r="AJ7025" s="50">
        <v>0</v>
      </c>
      <c r="AK7025" s="50">
        <v>2.2055421721818789</v>
      </c>
      <c r="AL7025" s="50">
        <v>9.493728914242288</v>
      </c>
      <c r="AM7025" s="50"/>
      <c r="AN7025" s="50"/>
      <c r="AO7025" s="50"/>
      <c r="AP7025" s="50"/>
      <c r="AQ7025" s="50"/>
      <c r="AR7025" s="50"/>
      <c r="AS7025" s="50"/>
      <c r="AT7025" s="50"/>
      <c r="AU7025" s="50"/>
      <c r="AV7025" s="50"/>
      <c r="AW7025" s="50"/>
      <c r="AX7025" s="50">
        <f t="shared" si="2207"/>
        <v>11.699271086424167</v>
      </c>
      <c r="AY7025" s="50"/>
      <c r="AZ7025" s="50">
        <f t="shared" si="2197"/>
        <v>310.83066667644135</v>
      </c>
      <c r="BA7025" s="50">
        <f t="shared" si="2198"/>
        <v>478.58055027960023</v>
      </c>
      <c r="BB7025" s="50">
        <f t="shared" si="2199"/>
        <v>493.382010597526</v>
      </c>
      <c r="BC7025" s="17">
        <f t="shared" si="2200"/>
        <v>20058</v>
      </c>
      <c r="BD7025" s="50">
        <f t="shared" si="2201"/>
        <v>11.699271086424167</v>
      </c>
      <c r="BE7025" s="50">
        <f t="shared" si="2202"/>
        <v>310.83066667644135</v>
      </c>
      <c r="BF7025" s="50">
        <f t="shared" si="2208"/>
        <v>508.4200199955954</v>
      </c>
      <c r="BG7025" s="50"/>
      <c r="BH7025" s="17">
        <f t="shared" si="2203"/>
        <v>0</v>
      </c>
      <c r="BI7025" s="17">
        <f t="shared" si="2211"/>
        <v>7025</v>
      </c>
      <c r="BJ7025" s="17">
        <f t="shared" si="2209"/>
        <v>7025</v>
      </c>
      <c r="BK7025" s="150">
        <f t="shared" si="2210"/>
        <v>38593</v>
      </c>
      <c r="BL7025" s="50" t="e">
        <f t="shared" ca="1" si="2204"/>
        <v>#NAME?</v>
      </c>
      <c r="BM7025" s="50" t="e">
        <f t="shared" ca="1" si="2205"/>
        <v>#NAME?</v>
      </c>
      <c r="BN7025" s="50" t="e">
        <f t="shared" ca="1" si="2206"/>
        <v>#NAME?</v>
      </c>
    </row>
    <row r="7026" spans="1:66" x14ac:dyDescent="0.35">
      <c r="A7026" s="48">
        <v>38594</v>
      </c>
      <c r="B7026" s="17">
        <v>2005</v>
      </c>
      <c r="C7026" s="17">
        <v>8</v>
      </c>
      <c r="D7026" s="17">
        <v>242</v>
      </c>
      <c r="E7026" s="17">
        <v>30</v>
      </c>
      <c r="F7026" s="17">
        <v>3</v>
      </c>
      <c r="G7026" s="50">
        <v>5.4</v>
      </c>
      <c r="H7026" s="32">
        <v>3.0533374523283712</v>
      </c>
      <c r="I7026" s="50">
        <v>10.166666666666666</v>
      </c>
      <c r="J7026" s="13">
        <v>0</v>
      </c>
      <c r="K7026" s="13">
        <f t="shared" si="2192"/>
        <v>0</v>
      </c>
      <c r="L7026" s="13">
        <f t="shared" si="2193"/>
        <v>0</v>
      </c>
      <c r="M7026" s="13" t="e">
        <f ca="1">CalcTable[[#This Row],[IWC]]-AE7025</f>
        <v>#NAME?</v>
      </c>
      <c r="N7026" s="13" t="e">
        <f ca="1">IF(CalcTable[[#This Row],[Day of Year]]&lt;123,FCAP,AE7025)</f>
        <v>#NAME?</v>
      </c>
      <c r="O7026" s="17" t="e">
        <f ca="1">IF(IRR_DRIP,5,COUNTIF('IDET Wind Values'!C7010:G7010,"&lt;="&amp;IRR_MAXWIND))</f>
        <v>#NAME?</v>
      </c>
      <c r="P7026" s="13" t="e">
        <f ca="1">CalcTable[[#This Row],[ET_o]]*KL</f>
        <v>#NAME?</v>
      </c>
      <c r="Q7026" s="13" t="e">
        <f ca="1">IF(WILTPT&lt;=0,1,MAX(0,MIN(1,(CalcTable[[#This Row],[IWC]]-WILTPT)/(MAD-WILTPT))))</f>
        <v>#NAME?</v>
      </c>
      <c r="R7026" s="13" t="e">
        <f ca="1">CalcTable[[#This Row],[ETMult]]*CalcTable[[#This Row],[ETb]]</f>
        <v>#NAME?</v>
      </c>
      <c r="S7026" s="13" t="b">
        <f>INDEX(IRR_LIST,CalcTable[[#This Row],[Day of Week]]+1)</f>
        <v>1</v>
      </c>
      <c r="T7026" s="13">
        <f t="shared" ca="1" si="2194"/>
        <v>0.8</v>
      </c>
      <c r="U7026" s="13" t="b">
        <f ca="1">IF(CalcTable[[#This Row],[IrrPrecip]]&gt;=IC_MM,FALSE,TRUE)</f>
        <v>1</v>
      </c>
      <c r="V7026" s="13" t="b">
        <f t="shared" si="2195"/>
        <v>1</v>
      </c>
      <c r="W7026" s="13" t="e">
        <f ca="1">IF(AND(IRR_DRIP=FALSE,CalcTable[[#This Row],[IrrHours]]&lt;=0),FALSE,TRUE)</f>
        <v>#NAME?</v>
      </c>
      <c r="X7026" s="13" t="e">
        <f ca="1">AND(CalcTable[[#This Row],[IrrDay]],CalcTable[[#This Row],[IrrRain]],CalcTable[[#This Row],[IrrWarm]],CalcTable[[#This Row],[IrrWindy]])</f>
        <v>#NAME?</v>
      </c>
      <c r="Y7026" s="13" t="e">
        <f t="shared" ca="1" si="2196"/>
        <v>#NAME?</v>
      </c>
      <c r="Z7026" s="13" t="e">
        <f ca="1">CalcTable[[#This Row],[IrrHours]]/5</f>
        <v>#NAME?</v>
      </c>
      <c r="AA7026" s="13" t="e">
        <f ca="1">IF(CalcTable[[#This Row],[IrrFlag]]=FALSE,0,MAX(0,CalcTable[[#This Row],[VolRednWind]]*(FCAP*IRR_TARGET-CalcTable[[#This Row],[IWC]])))</f>
        <v>#NAME?</v>
      </c>
      <c r="AB7026" s="13" t="e">
        <f ca="1">CalcTable[[#This Row],[IWC]]+CalcTable[[#This Row],[Eff Precip]]+CalcTable[[#This Row],[IrrAmt]]-CalcTable[[#This Row],[AET]]</f>
        <v>#NAME?</v>
      </c>
      <c r="AC7026" s="13" t="e">
        <f ca="1">IF(CalcTable[[#This Row],[PWC]]&gt;FCAP,MIN(24*PERC,MIN(SAT,CalcTable[[#This Row],[PWC]])-FCAP),0)</f>
        <v>#NAME?</v>
      </c>
      <c r="AD7026" s="13" t="e">
        <f ca="1">IF(CalcTable[[#This Row],[PWC]]&gt;SAT,CalcTable[[#This Row],[PWC]]-SAT,0)</f>
        <v>#NAME?</v>
      </c>
      <c r="AE7026" s="13" t="e">
        <f ca="1">CalcTable[[#This Row],[PWC]]-CalcTable[[#This Row],[PercAmt]]-CalcTable[[#This Row],[Runoff]]</f>
        <v>#NAME?</v>
      </c>
      <c r="AF7026" s="13" t="e">
        <f ca="1">CalcTable[[#This Row],[IrrAmt]]/1000*CUR_IRR_AREA*10000/IRR_EFF</f>
        <v>#NAME?</v>
      </c>
      <c r="AG7026" s="147"/>
      <c r="AH7026" s="13"/>
      <c r="AI7026" s="50">
        <v>2.3503162114926623</v>
      </c>
      <c r="AJ7026" s="50">
        <v>2.9083761260032746</v>
      </c>
      <c r="AK7026" s="50">
        <v>0</v>
      </c>
      <c r="AL7026" s="50">
        <v>0</v>
      </c>
      <c r="AM7026" s="50"/>
      <c r="AN7026" s="50"/>
      <c r="AO7026" s="50"/>
      <c r="AP7026" s="50"/>
      <c r="AQ7026" s="50"/>
      <c r="AR7026" s="50"/>
      <c r="AS7026" s="50"/>
      <c r="AT7026" s="50"/>
      <c r="AU7026" s="50"/>
      <c r="AV7026" s="50"/>
      <c r="AW7026" s="50"/>
      <c r="AX7026" s="50">
        <f t="shared" si="2207"/>
        <v>5.2586923374959369</v>
      </c>
      <c r="AY7026" s="50"/>
      <c r="AZ7026" s="50">
        <f t="shared" si="2197"/>
        <v>119.78367079798845</v>
      </c>
      <c r="BA7026" s="50">
        <f t="shared" si="2198"/>
        <v>193.80381178133342</v>
      </c>
      <c r="BB7026" s="50">
        <f t="shared" si="2199"/>
        <v>200.54946114000154</v>
      </c>
      <c r="BC7026" s="17">
        <f t="shared" si="2200"/>
        <v>20058</v>
      </c>
      <c r="BD7026" s="50">
        <f t="shared" si="2201"/>
        <v>5.2586923374959369</v>
      </c>
      <c r="BE7026" s="50">
        <f t="shared" si="2202"/>
        <v>119.78367079798845</v>
      </c>
      <c r="BF7026" s="50">
        <f t="shared" si="2208"/>
        <v>195.92795316317128</v>
      </c>
      <c r="BG7026" s="50"/>
      <c r="BH7026" s="17">
        <f t="shared" si="2203"/>
        <v>0</v>
      </c>
      <c r="BI7026" s="17">
        <f t="shared" si="2211"/>
        <v>7026</v>
      </c>
      <c r="BJ7026" s="17">
        <f t="shared" si="2209"/>
        <v>7026</v>
      </c>
      <c r="BK7026" s="150">
        <f t="shared" si="2210"/>
        <v>38594</v>
      </c>
      <c r="BL7026" s="50" t="e">
        <f t="shared" ca="1" si="2204"/>
        <v>#NAME?</v>
      </c>
      <c r="BM7026" s="50" t="e">
        <f t="shared" ca="1" si="2205"/>
        <v>#NAME?</v>
      </c>
      <c r="BN7026" s="50" t="e">
        <f t="shared" ca="1" si="2206"/>
        <v>#NAME?</v>
      </c>
    </row>
    <row r="7027" spans="1:66" x14ac:dyDescent="0.35">
      <c r="A7027" s="48">
        <v>38595</v>
      </c>
      <c r="B7027" s="17">
        <v>2005</v>
      </c>
      <c r="C7027" s="17">
        <v>8</v>
      </c>
      <c r="D7027" s="17">
        <v>243</v>
      </c>
      <c r="E7027" s="17">
        <v>31</v>
      </c>
      <c r="F7027" s="17">
        <v>4</v>
      </c>
      <c r="G7027" s="50">
        <v>5.8</v>
      </c>
      <c r="H7027" s="32">
        <v>3.7187453927471297</v>
      </c>
      <c r="I7027" s="50">
        <v>12.666666666666666</v>
      </c>
      <c r="J7027" s="13">
        <v>0</v>
      </c>
      <c r="K7027" s="13">
        <f t="shared" si="2192"/>
        <v>0</v>
      </c>
      <c r="L7027" s="13">
        <f t="shared" si="2193"/>
        <v>0</v>
      </c>
      <c r="M7027" s="13" t="e">
        <f ca="1">CalcTable[[#This Row],[IWC]]-AE7026</f>
        <v>#NAME?</v>
      </c>
      <c r="N7027" s="13" t="e">
        <f ca="1">IF(CalcTable[[#This Row],[Day of Year]]&lt;123,FCAP,AE7026)</f>
        <v>#NAME?</v>
      </c>
      <c r="O7027" s="17" t="e">
        <f ca="1">IF(IRR_DRIP,5,COUNTIF('IDET Wind Values'!C7011:G7011,"&lt;="&amp;IRR_MAXWIND))</f>
        <v>#NAME?</v>
      </c>
      <c r="P7027" s="13" t="e">
        <f ca="1">CalcTable[[#This Row],[ET_o]]*KL</f>
        <v>#NAME?</v>
      </c>
      <c r="Q7027" s="13" t="e">
        <f ca="1">IF(WILTPT&lt;=0,1,MAX(0,MIN(1,(CalcTable[[#This Row],[IWC]]-WILTPT)/(MAD-WILTPT))))</f>
        <v>#NAME?</v>
      </c>
      <c r="R7027" s="13" t="e">
        <f ca="1">CalcTable[[#This Row],[ETMult]]*CalcTable[[#This Row],[ETb]]</f>
        <v>#NAME?</v>
      </c>
      <c r="S7027" s="13" t="b">
        <f>INDEX(IRR_LIST,CalcTable[[#This Row],[Day of Week]]+1)</f>
        <v>0</v>
      </c>
      <c r="T7027" s="13">
        <f t="shared" ca="1" si="2194"/>
        <v>0.8</v>
      </c>
      <c r="U7027" s="13" t="b">
        <f ca="1">IF(CalcTable[[#This Row],[IrrPrecip]]&gt;=IC_MM,FALSE,TRUE)</f>
        <v>1</v>
      </c>
      <c r="V7027" s="13" t="b">
        <f t="shared" si="2195"/>
        <v>1</v>
      </c>
      <c r="W7027" s="13" t="e">
        <f ca="1">IF(AND(IRR_DRIP=FALSE,CalcTable[[#This Row],[IrrHours]]&lt;=0),FALSE,TRUE)</f>
        <v>#NAME?</v>
      </c>
      <c r="X7027" s="13" t="e">
        <f ca="1">AND(CalcTable[[#This Row],[IrrDay]],CalcTable[[#This Row],[IrrRain]],CalcTable[[#This Row],[IrrWarm]],CalcTable[[#This Row],[IrrWindy]])</f>
        <v>#NAME?</v>
      </c>
      <c r="Y7027" s="13" t="e">
        <f t="shared" ca="1" si="2196"/>
        <v>#NAME?</v>
      </c>
      <c r="Z7027" s="13" t="e">
        <f ca="1">CalcTable[[#This Row],[IrrHours]]/5</f>
        <v>#NAME?</v>
      </c>
      <c r="AA7027" s="13" t="e">
        <f ca="1">IF(CalcTable[[#This Row],[IrrFlag]]=FALSE,0,MAX(0,CalcTable[[#This Row],[VolRednWind]]*(FCAP*IRR_TARGET-CalcTable[[#This Row],[IWC]])))</f>
        <v>#NAME?</v>
      </c>
      <c r="AB7027" s="13" t="e">
        <f ca="1">CalcTable[[#This Row],[IWC]]+CalcTable[[#This Row],[Eff Precip]]+CalcTable[[#This Row],[IrrAmt]]-CalcTable[[#This Row],[AET]]</f>
        <v>#NAME?</v>
      </c>
      <c r="AC7027" s="13" t="e">
        <f ca="1">IF(CalcTable[[#This Row],[PWC]]&gt;FCAP,MIN(24*PERC,MIN(SAT,CalcTable[[#This Row],[PWC]])-FCAP),0)</f>
        <v>#NAME?</v>
      </c>
      <c r="AD7027" s="13" t="e">
        <f ca="1">IF(CalcTable[[#This Row],[PWC]]&gt;SAT,CalcTable[[#This Row],[PWC]]-SAT,0)</f>
        <v>#NAME?</v>
      </c>
      <c r="AE7027" s="13" t="e">
        <f ca="1">CalcTable[[#This Row],[PWC]]-CalcTable[[#This Row],[PercAmt]]-CalcTable[[#This Row],[Runoff]]</f>
        <v>#NAME?</v>
      </c>
      <c r="AF7027" s="13" t="e">
        <f ca="1">CalcTable[[#This Row],[IrrAmt]]/1000*CUR_IRR_AREA*10000/IRR_EFF</f>
        <v>#NAME?</v>
      </c>
      <c r="AG7027" s="147"/>
      <c r="AH7027" s="13"/>
      <c r="AI7027" s="50">
        <v>0</v>
      </c>
      <c r="AJ7027" s="50">
        <v>0</v>
      </c>
      <c r="AK7027" s="50">
        <v>3.9695579468099602</v>
      </c>
      <c r="AL7027" s="50">
        <v>3.9593355987806049</v>
      </c>
      <c r="AM7027" s="50"/>
      <c r="AN7027" s="50"/>
      <c r="AO7027" s="50"/>
      <c r="AP7027" s="50"/>
      <c r="AQ7027" s="50"/>
      <c r="AR7027" s="50"/>
      <c r="AS7027" s="50"/>
      <c r="AT7027" s="50"/>
      <c r="AU7027" s="50"/>
      <c r="AV7027" s="50"/>
      <c r="AW7027" s="50"/>
      <c r="AX7027" s="50">
        <f t="shared" si="2207"/>
        <v>7.9288935455905651</v>
      </c>
      <c r="AY7027" s="50"/>
      <c r="AZ7027" s="50">
        <f t="shared" si="2197"/>
        <v>174.36069411744384</v>
      </c>
      <c r="BA7027" s="50">
        <f t="shared" si="2198"/>
        <v>268.46011633955641</v>
      </c>
      <c r="BB7027" s="50">
        <f t="shared" si="2199"/>
        <v>276.76300653562521</v>
      </c>
      <c r="BC7027" s="17">
        <f t="shared" si="2200"/>
        <v>20058</v>
      </c>
      <c r="BD7027" s="50">
        <f t="shared" si="2201"/>
        <v>7.9288935455905651</v>
      </c>
      <c r="BE7027" s="50">
        <f t="shared" si="2202"/>
        <v>174.36069411744384</v>
      </c>
      <c r="BF7027" s="50">
        <f t="shared" si="2208"/>
        <v>285.19858911448773</v>
      </c>
      <c r="BG7027" s="50"/>
      <c r="BH7027" s="17">
        <f t="shared" si="2203"/>
        <v>0</v>
      </c>
      <c r="BI7027" s="17">
        <f t="shared" si="2211"/>
        <v>7027</v>
      </c>
      <c r="BJ7027" s="17">
        <f t="shared" si="2209"/>
        <v>7027</v>
      </c>
      <c r="BK7027" s="150">
        <f t="shared" si="2210"/>
        <v>38595</v>
      </c>
      <c r="BL7027" s="50" t="e">
        <f t="shared" ca="1" si="2204"/>
        <v>#NAME?</v>
      </c>
      <c r="BM7027" s="50" t="e">
        <f t="shared" ca="1" si="2205"/>
        <v>#NAME?</v>
      </c>
      <c r="BN7027" s="50" t="e">
        <f t="shared" ca="1" si="2206"/>
        <v>#NAME?</v>
      </c>
    </row>
    <row r="7028" spans="1:66" x14ac:dyDescent="0.35">
      <c r="A7028" s="48">
        <v>38596</v>
      </c>
      <c r="B7028" s="17">
        <v>2005</v>
      </c>
      <c r="C7028" s="17">
        <v>9</v>
      </c>
      <c r="D7028" s="17">
        <v>244</v>
      </c>
      <c r="E7028" s="17">
        <v>1</v>
      </c>
      <c r="F7028" s="17">
        <v>5</v>
      </c>
      <c r="G7028" s="50">
        <v>7</v>
      </c>
      <c r="H7028" s="32">
        <v>3.5743981199730648</v>
      </c>
      <c r="I7028" s="50">
        <v>5.833333333333333</v>
      </c>
      <c r="J7028" s="13">
        <v>0</v>
      </c>
      <c r="K7028" s="13">
        <f t="shared" si="2192"/>
        <v>0</v>
      </c>
      <c r="L7028" s="13">
        <f t="shared" si="2193"/>
        <v>0</v>
      </c>
      <c r="M7028" s="13" t="e">
        <f ca="1">CalcTable[[#This Row],[IWC]]-AE7027</f>
        <v>#NAME?</v>
      </c>
      <c r="N7028" s="13" t="e">
        <f ca="1">IF(CalcTable[[#This Row],[Day of Year]]&lt;123,FCAP,AE7027)</f>
        <v>#NAME?</v>
      </c>
      <c r="O7028" s="17" t="e">
        <f ca="1">IF(IRR_DRIP,5,COUNTIF('IDET Wind Values'!C7012:G7012,"&lt;="&amp;IRR_MAXWIND))</f>
        <v>#NAME?</v>
      </c>
      <c r="P7028" s="13" t="e">
        <f ca="1">CalcTable[[#This Row],[ET_o]]*KL</f>
        <v>#NAME?</v>
      </c>
      <c r="Q7028" s="13" t="e">
        <f ca="1">IF(WILTPT&lt;=0,1,MAX(0,MIN(1,(CalcTable[[#This Row],[IWC]]-WILTPT)/(MAD-WILTPT))))</f>
        <v>#NAME?</v>
      </c>
      <c r="R7028" s="13" t="e">
        <f ca="1">CalcTable[[#This Row],[ETMult]]*CalcTable[[#This Row],[ETb]]</f>
        <v>#NAME?</v>
      </c>
      <c r="S7028" s="13" t="b">
        <f>INDEX(IRR_LIST,CalcTable[[#This Row],[Day of Week]]+1)</f>
        <v>1</v>
      </c>
      <c r="T7028" s="13">
        <f t="shared" ca="1" si="2194"/>
        <v>0</v>
      </c>
      <c r="U7028" s="13" t="b">
        <f ca="1">IF(CalcTable[[#This Row],[IrrPrecip]]&gt;=IC_MM,FALSE,TRUE)</f>
        <v>1</v>
      </c>
      <c r="V7028" s="13" t="b">
        <f t="shared" si="2195"/>
        <v>1</v>
      </c>
      <c r="W7028" s="13" t="e">
        <f ca="1">IF(AND(IRR_DRIP=FALSE,CalcTable[[#This Row],[IrrHours]]&lt;=0),FALSE,TRUE)</f>
        <v>#NAME?</v>
      </c>
      <c r="X7028" s="13" t="e">
        <f ca="1">AND(CalcTable[[#This Row],[IrrDay]],CalcTable[[#This Row],[IrrRain]],CalcTable[[#This Row],[IrrWarm]],CalcTable[[#This Row],[IrrWindy]])</f>
        <v>#NAME?</v>
      </c>
      <c r="Y7028" s="13" t="e">
        <f t="shared" ca="1" si="2196"/>
        <v>#NAME?</v>
      </c>
      <c r="Z7028" s="13" t="e">
        <f ca="1">CalcTable[[#This Row],[IrrHours]]/5</f>
        <v>#NAME?</v>
      </c>
      <c r="AA7028" s="13" t="e">
        <f ca="1">IF(CalcTable[[#This Row],[IrrFlag]]=FALSE,0,MAX(0,CalcTable[[#This Row],[VolRednWind]]*(FCAP*IRR_TARGET-CalcTable[[#This Row],[IWC]])))</f>
        <v>#NAME?</v>
      </c>
      <c r="AB7028" s="13" t="e">
        <f ca="1">CalcTable[[#This Row],[IWC]]+CalcTable[[#This Row],[Eff Precip]]+CalcTable[[#This Row],[IrrAmt]]-CalcTable[[#This Row],[AET]]</f>
        <v>#NAME?</v>
      </c>
      <c r="AC7028" s="13" t="e">
        <f ca="1">IF(CalcTable[[#This Row],[PWC]]&gt;FCAP,MIN(24*PERC,MIN(SAT,CalcTable[[#This Row],[PWC]])-FCAP),0)</f>
        <v>#NAME?</v>
      </c>
      <c r="AD7028" s="13" t="e">
        <f ca="1">IF(CalcTable[[#This Row],[PWC]]&gt;SAT,CalcTable[[#This Row],[PWC]]-SAT,0)</f>
        <v>#NAME?</v>
      </c>
      <c r="AE7028" s="13" t="e">
        <f ca="1">CalcTable[[#This Row],[PWC]]-CalcTable[[#This Row],[PercAmt]]-CalcTable[[#This Row],[Runoff]]</f>
        <v>#NAME?</v>
      </c>
      <c r="AF7028" s="13" t="e">
        <f ca="1">CalcTable[[#This Row],[IrrAmt]]/1000*CUR_IRR_AREA*10000/IRR_EFF</f>
        <v>#NAME?</v>
      </c>
      <c r="AG7028" s="147"/>
      <c r="AH7028" s="13"/>
      <c r="AI7028" s="50">
        <v>10.72702486640199</v>
      </c>
      <c r="AJ7028" s="50">
        <v>13.099169996452758</v>
      </c>
      <c r="AK7028" s="50">
        <v>0</v>
      </c>
      <c r="AL7028" s="50">
        <v>0</v>
      </c>
      <c r="AM7028" s="50"/>
      <c r="AN7028" s="50"/>
      <c r="AO7028" s="50"/>
      <c r="AP7028" s="50"/>
      <c r="AQ7028" s="50"/>
      <c r="AR7028" s="50"/>
      <c r="AS7028" s="50"/>
      <c r="AT7028" s="50"/>
      <c r="AU7028" s="50"/>
      <c r="AV7028" s="50"/>
      <c r="AW7028" s="50"/>
      <c r="AX7028" s="50">
        <f t="shared" si="2207"/>
        <v>23.826194862854749</v>
      </c>
      <c r="AY7028" s="50"/>
      <c r="AZ7028" s="50">
        <f t="shared" si="2197"/>
        <v>541.57201793651018</v>
      </c>
      <c r="BA7028" s="50">
        <f t="shared" si="2198"/>
        <v>876.07341075528041</v>
      </c>
      <c r="BB7028" s="50">
        <f t="shared" si="2199"/>
        <v>906.55415788407561</v>
      </c>
      <c r="BC7028" s="17">
        <f t="shared" si="2200"/>
        <v>20059</v>
      </c>
      <c r="BD7028" s="50">
        <f t="shared" si="2201"/>
        <v>23.826194862854749</v>
      </c>
      <c r="BE7028" s="50">
        <f t="shared" si="2202"/>
        <v>541.57201793651018</v>
      </c>
      <c r="BF7028" s="50">
        <f t="shared" si="2208"/>
        <v>885.83941582236628</v>
      </c>
      <c r="BG7028" s="50"/>
      <c r="BH7028" s="17">
        <f t="shared" si="2203"/>
        <v>0</v>
      </c>
      <c r="BI7028" s="17">
        <f t="shared" si="2211"/>
        <v>7028</v>
      </c>
      <c r="BJ7028" s="17">
        <f t="shared" si="2209"/>
        <v>7028</v>
      </c>
      <c r="BK7028" s="150">
        <f t="shared" si="2210"/>
        <v>38596</v>
      </c>
      <c r="BL7028" s="50" t="e">
        <f t="shared" ca="1" si="2204"/>
        <v>#NAME?</v>
      </c>
      <c r="BM7028" s="50" t="e">
        <f t="shared" ca="1" si="2205"/>
        <v>#NAME?</v>
      </c>
      <c r="BN7028" s="50" t="e">
        <f t="shared" ca="1" si="2206"/>
        <v>#NAME?</v>
      </c>
    </row>
    <row r="7029" spans="1:66" x14ac:dyDescent="0.35">
      <c r="A7029" s="48">
        <v>38597</v>
      </c>
      <c r="B7029" s="17">
        <v>2005</v>
      </c>
      <c r="C7029" s="17">
        <v>9</v>
      </c>
      <c r="D7029" s="17">
        <v>245</v>
      </c>
      <c r="E7029" s="17">
        <v>2</v>
      </c>
      <c r="F7029" s="17">
        <v>6</v>
      </c>
      <c r="G7029" s="50">
        <v>9.4</v>
      </c>
      <c r="H7029" s="32">
        <v>3.46618769088419</v>
      </c>
      <c r="I7029" s="50">
        <v>5.833333333333333</v>
      </c>
      <c r="J7029" s="13">
        <v>0</v>
      </c>
      <c r="K7029" s="13">
        <f t="shared" si="2192"/>
        <v>0</v>
      </c>
      <c r="L7029" s="13">
        <f t="shared" si="2193"/>
        <v>0</v>
      </c>
      <c r="M7029" s="13" t="e">
        <f ca="1">CalcTable[[#This Row],[IWC]]-AE7028</f>
        <v>#NAME?</v>
      </c>
      <c r="N7029" s="13" t="e">
        <f ca="1">IF(CalcTable[[#This Row],[Day of Year]]&lt;123,FCAP,AE7028)</f>
        <v>#NAME?</v>
      </c>
      <c r="O7029" s="17" t="e">
        <f ca="1">IF(IRR_DRIP,5,COUNTIF('IDET Wind Values'!C7013:G7013,"&lt;="&amp;IRR_MAXWIND))</f>
        <v>#NAME?</v>
      </c>
      <c r="P7029" s="13" t="e">
        <f ca="1">CalcTable[[#This Row],[ET_o]]*KL</f>
        <v>#NAME?</v>
      </c>
      <c r="Q7029" s="13" t="e">
        <f ca="1">IF(WILTPT&lt;=0,1,MAX(0,MIN(1,(CalcTable[[#This Row],[IWC]]-WILTPT)/(MAD-WILTPT))))</f>
        <v>#NAME?</v>
      </c>
      <c r="R7029" s="13" t="e">
        <f ca="1">CalcTable[[#This Row],[ETMult]]*CalcTable[[#This Row],[ETb]]</f>
        <v>#NAME?</v>
      </c>
      <c r="S7029" s="13" t="b">
        <f>INDEX(IRR_LIST,CalcTable[[#This Row],[Day of Week]]+1)</f>
        <v>0</v>
      </c>
      <c r="T7029" s="13">
        <f t="shared" ca="1" si="2194"/>
        <v>0</v>
      </c>
      <c r="U7029" s="13" t="b">
        <f ca="1">IF(CalcTable[[#This Row],[IrrPrecip]]&gt;=IC_MM,FALSE,TRUE)</f>
        <v>1</v>
      </c>
      <c r="V7029" s="13" t="b">
        <f t="shared" si="2195"/>
        <v>1</v>
      </c>
      <c r="W7029" s="13" t="e">
        <f ca="1">IF(AND(IRR_DRIP=FALSE,CalcTable[[#This Row],[IrrHours]]&lt;=0),FALSE,TRUE)</f>
        <v>#NAME?</v>
      </c>
      <c r="X7029" s="13" t="e">
        <f ca="1">AND(CalcTable[[#This Row],[IrrDay]],CalcTable[[#This Row],[IrrRain]],CalcTable[[#This Row],[IrrWarm]],CalcTable[[#This Row],[IrrWindy]])</f>
        <v>#NAME?</v>
      </c>
      <c r="Y7029" s="13" t="e">
        <f t="shared" ca="1" si="2196"/>
        <v>#NAME?</v>
      </c>
      <c r="Z7029" s="13" t="e">
        <f ca="1">CalcTable[[#This Row],[IrrHours]]/5</f>
        <v>#NAME?</v>
      </c>
      <c r="AA7029" s="13" t="e">
        <f ca="1">IF(CalcTable[[#This Row],[IrrFlag]]=FALSE,0,MAX(0,CalcTable[[#This Row],[VolRednWind]]*(FCAP*IRR_TARGET-CalcTable[[#This Row],[IWC]])))</f>
        <v>#NAME?</v>
      </c>
      <c r="AB7029" s="13" t="e">
        <f ca="1">CalcTable[[#This Row],[IWC]]+CalcTable[[#This Row],[Eff Precip]]+CalcTable[[#This Row],[IrrAmt]]-CalcTable[[#This Row],[AET]]</f>
        <v>#NAME?</v>
      </c>
      <c r="AC7029" s="13" t="e">
        <f ca="1">IF(CalcTable[[#This Row],[PWC]]&gt;FCAP,MIN(24*PERC,MIN(SAT,CalcTable[[#This Row],[PWC]])-FCAP),0)</f>
        <v>#NAME?</v>
      </c>
      <c r="AD7029" s="13" t="e">
        <f ca="1">IF(CalcTable[[#This Row],[PWC]]&gt;SAT,CalcTable[[#This Row],[PWC]]-SAT,0)</f>
        <v>#NAME?</v>
      </c>
      <c r="AE7029" s="13" t="e">
        <f ca="1">CalcTable[[#This Row],[PWC]]-CalcTable[[#This Row],[PercAmt]]-CalcTable[[#This Row],[Runoff]]</f>
        <v>#NAME?</v>
      </c>
      <c r="AF7029" s="13" t="e">
        <f ca="1">CalcTable[[#This Row],[IrrAmt]]/1000*CUR_IRR_AREA*10000/IRR_EFF</f>
        <v>#NAME?</v>
      </c>
      <c r="AG7029" s="147"/>
      <c r="AH7029" s="13"/>
      <c r="AI7029" s="50">
        <v>0</v>
      </c>
      <c r="AJ7029" s="50">
        <v>0</v>
      </c>
      <c r="AK7029" s="50">
        <v>0</v>
      </c>
      <c r="AL7029" s="50">
        <v>4.2459189659851866</v>
      </c>
      <c r="AM7029" s="50"/>
      <c r="AN7029" s="50"/>
      <c r="AO7029" s="50"/>
      <c r="AP7029" s="50"/>
      <c r="AQ7029" s="50"/>
      <c r="AR7029" s="50"/>
      <c r="AS7029" s="50"/>
      <c r="AT7029" s="50"/>
      <c r="AU7029" s="50"/>
      <c r="AV7029" s="50"/>
      <c r="AW7029" s="50"/>
      <c r="AX7029" s="50">
        <f t="shared" si="2207"/>
        <v>4.2459189659851866</v>
      </c>
      <c r="AY7029" s="50"/>
      <c r="AZ7029" s="50">
        <f t="shared" si="2197"/>
        <v>124.54695633556548</v>
      </c>
      <c r="BA7029" s="50">
        <f t="shared" si="2198"/>
        <v>191.76277404047386</v>
      </c>
      <c r="BB7029" s="50">
        <f t="shared" si="2199"/>
        <v>197.69358148502459</v>
      </c>
      <c r="BC7029" s="17">
        <f t="shared" si="2200"/>
        <v>20059</v>
      </c>
      <c r="BD7029" s="50">
        <f t="shared" si="2201"/>
        <v>4.2459189659851866</v>
      </c>
      <c r="BE7029" s="50">
        <f t="shared" si="2202"/>
        <v>124.54695633556548</v>
      </c>
      <c r="BF7029" s="50">
        <f t="shared" si="2208"/>
        <v>203.71917194526321</v>
      </c>
      <c r="BG7029" s="50"/>
      <c r="BH7029" s="17">
        <f t="shared" si="2203"/>
        <v>0</v>
      </c>
      <c r="BI7029" s="17">
        <f t="shared" si="2211"/>
        <v>7029</v>
      </c>
      <c r="BJ7029" s="17">
        <f t="shared" si="2209"/>
        <v>7029</v>
      </c>
      <c r="BK7029" s="150">
        <f t="shared" si="2210"/>
        <v>38597</v>
      </c>
      <c r="BL7029" s="50" t="e">
        <f t="shared" ca="1" si="2204"/>
        <v>#NAME?</v>
      </c>
      <c r="BM7029" s="50" t="e">
        <f t="shared" ca="1" si="2205"/>
        <v>#NAME?</v>
      </c>
      <c r="BN7029" s="50" t="e">
        <f t="shared" ca="1" si="2206"/>
        <v>#NAME?</v>
      </c>
    </row>
    <row r="7030" spans="1:66" x14ac:dyDescent="0.35">
      <c r="A7030" s="48">
        <v>38598</v>
      </c>
      <c r="B7030" s="17">
        <v>2005</v>
      </c>
      <c r="C7030" s="17">
        <v>9</v>
      </c>
      <c r="D7030" s="17">
        <v>246</v>
      </c>
      <c r="E7030" s="17">
        <v>3</v>
      </c>
      <c r="F7030" s="17">
        <v>7</v>
      </c>
      <c r="G7030" s="50">
        <v>8.4</v>
      </c>
      <c r="H7030" s="32">
        <v>4.2411693971317685</v>
      </c>
      <c r="I7030" s="50">
        <v>11.166666666666666</v>
      </c>
      <c r="J7030" s="13">
        <v>0</v>
      </c>
      <c r="K7030" s="13">
        <f t="shared" si="2192"/>
        <v>0</v>
      </c>
      <c r="L7030" s="13">
        <f t="shared" si="2193"/>
        <v>0</v>
      </c>
      <c r="M7030" s="13" t="e">
        <f ca="1">CalcTable[[#This Row],[IWC]]-AE7029</f>
        <v>#NAME?</v>
      </c>
      <c r="N7030" s="13" t="e">
        <f ca="1">IF(CalcTable[[#This Row],[Day of Year]]&lt;123,FCAP,AE7029)</f>
        <v>#NAME?</v>
      </c>
      <c r="O7030" s="17" t="e">
        <f ca="1">IF(IRR_DRIP,5,COUNTIF('IDET Wind Values'!C7014:G7014,"&lt;="&amp;IRR_MAXWIND))</f>
        <v>#NAME?</v>
      </c>
      <c r="P7030" s="13" t="e">
        <f ca="1">CalcTable[[#This Row],[ET_o]]*KL</f>
        <v>#NAME?</v>
      </c>
      <c r="Q7030" s="13" t="e">
        <f ca="1">IF(WILTPT&lt;=0,1,MAX(0,MIN(1,(CalcTable[[#This Row],[IWC]]-WILTPT)/(MAD-WILTPT))))</f>
        <v>#NAME?</v>
      </c>
      <c r="R7030" s="13" t="e">
        <f ca="1">CalcTable[[#This Row],[ETMult]]*CalcTable[[#This Row],[ETb]]</f>
        <v>#NAME?</v>
      </c>
      <c r="S7030" s="13" t="b">
        <f>INDEX(IRR_LIST,CalcTable[[#This Row],[Day of Week]]+1)</f>
        <v>0</v>
      </c>
      <c r="T7030" s="13">
        <f t="shared" ca="1" si="2194"/>
        <v>0</v>
      </c>
      <c r="U7030" s="13" t="b">
        <f ca="1">IF(CalcTable[[#This Row],[IrrPrecip]]&gt;=IC_MM,FALSE,TRUE)</f>
        <v>1</v>
      </c>
      <c r="V7030" s="13" t="b">
        <f t="shared" si="2195"/>
        <v>1</v>
      </c>
      <c r="W7030" s="13" t="e">
        <f ca="1">IF(AND(IRR_DRIP=FALSE,CalcTable[[#This Row],[IrrHours]]&lt;=0),FALSE,TRUE)</f>
        <v>#NAME?</v>
      </c>
      <c r="X7030" s="13" t="e">
        <f ca="1">AND(CalcTable[[#This Row],[IrrDay]],CalcTable[[#This Row],[IrrRain]],CalcTable[[#This Row],[IrrWarm]],CalcTable[[#This Row],[IrrWindy]])</f>
        <v>#NAME?</v>
      </c>
      <c r="Y7030" s="13" t="e">
        <f t="shared" ca="1" si="2196"/>
        <v>#NAME?</v>
      </c>
      <c r="Z7030" s="13" t="e">
        <f ca="1">CalcTable[[#This Row],[IrrHours]]/5</f>
        <v>#NAME?</v>
      </c>
      <c r="AA7030" s="13" t="e">
        <f ca="1">IF(CalcTable[[#This Row],[IrrFlag]]=FALSE,0,MAX(0,CalcTable[[#This Row],[VolRednWind]]*(FCAP*IRR_TARGET-CalcTable[[#This Row],[IWC]])))</f>
        <v>#NAME?</v>
      </c>
      <c r="AB7030" s="13" t="e">
        <f ca="1">CalcTable[[#This Row],[IWC]]+CalcTable[[#This Row],[Eff Precip]]+CalcTable[[#This Row],[IrrAmt]]-CalcTable[[#This Row],[AET]]</f>
        <v>#NAME?</v>
      </c>
      <c r="AC7030" s="13" t="e">
        <f ca="1">IF(CalcTable[[#This Row],[PWC]]&gt;FCAP,MIN(24*PERC,MIN(SAT,CalcTable[[#This Row],[PWC]])-FCAP),0)</f>
        <v>#NAME?</v>
      </c>
      <c r="AD7030" s="13" t="e">
        <f ca="1">IF(CalcTable[[#This Row],[PWC]]&gt;SAT,CalcTable[[#This Row],[PWC]]-SAT,0)</f>
        <v>#NAME?</v>
      </c>
      <c r="AE7030" s="13" t="e">
        <f ca="1">CalcTable[[#This Row],[PWC]]-CalcTable[[#This Row],[PercAmt]]-CalcTable[[#This Row],[Runoff]]</f>
        <v>#NAME?</v>
      </c>
      <c r="AF7030" s="13" t="e">
        <f ca="1">CalcTable[[#This Row],[IrrAmt]]/1000*CUR_IRR_AREA*10000/IRR_EFF</f>
        <v>#NAME?</v>
      </c>
      <c r="AG7030" s="147"/>
      <c r="AH7030" s="13"/>
      <c r="AI7030" s="50">
        <v>0</v>
      </c>
      <c r="AJ7030" s="50">
        <v>0</v>
      </c>
      <c r="AK7030" s="50">
        <v>5.1384024759134306</v>
      </c>
      <c r="AL7030" s="50">
        <v>0</v>
      </c>
      <c r="AM7030" s="50"/>
      <c r="AN7030" s="50"/>
      <c r="AO7030" s="50"/>
      <c r="AP7030" s="50"/>
      <c r="AQ7030" s="50"/>
      <c r="AR7030" s="50"/>
      <c r="AS7030" s="50"/>
      <c r="AT7030" s="50"/>
      <c r="AU7030" s="50"/>
      <c r="AV7030" s="50"/>
      <c r="AW7030" s="50"/>
      <c r="AX7030" s="50">
        <f t="shared" si="2207"/>
        <v>5.1384024759134306</v>
      </c>
      <c r="AY7030" s="50"/>
      <c r="AZ7030" s="50">
        <f t="shared" si="2197"/>
        <v>75.363236313396982</v>
      </c>
      <c r="BA7030" s="50">
        <f t="shared" si="2198"/>
        <v>116.03545908570645</v>
      </c>
      <c r="BB7030" s="50">
        <f t="shared" si="2199"/>
        <v>119.62418462443966</v>
      </c>
      <c r="BC7030" s="17">
        <f t="shared" si="2200"/>
        <v>20059</v>
      </c>
      <c r="BD7030" s="50">
        <f t="shared" si="2201"/>
        <v>5.1384024759134306</v>
      </c>
      <c r="BE7030" s="50">
        <f t="shared" si="2202"/>
        <v>75.363236313396982</v>
      </c>
      <c r="BF7030" s="50">
        <f t="shared" si="2208"/>
        <v>123.27026326934219</v>
      </c>
      <c r="BG7030" s="50"/>
      <c r="BH7030" s="17">
        <f t="shared" si="2203"/>
        <v>0</v>
      </c>
      <c r="BI7030" s="17">
        <f t="shared" si="2211"/>
        <v>7030</v>
      </c>
      <c r="BJ7030" s="17">
        <f t="shared" si="2209"/>
        <v>7030</v>
      </c>
      <c r="BK7030" s="150">
        <f t="shared" si="2210"/>
        <v>38598</v>
      </c>
      <c r="BL7030" s="50" t="e">
        <f t="shared" ca="1" si="2204"/>
        <v>#NAME?</v>
      </c>
      <c r="BM7030" s="50" t="e">
        <f t="shared" ca="1" si="2205"/>
        <v>#NAME?</v>
      </c>
      <c r="BN7030" s="50" t="e">
        <f t="shared" ca="1" si="2206"/>
        <v>#NAME?</v>
      </c>
    </row>
    <row r="7031" spans="1:66" x14ac:dyDescent="0.35">
      <c r="A7031" s="48">
        <v>38599</v>
      </c>
      <c r="B7031" s="17">
        <v>2005</v>
      </c>
      <c r="C7031" s="17">
        <v>9</v>
      </c>
      <c r="D7031" s="17">
        <v>247</v>
      </c>
      <c r="E7031" s="17">
        <v>4</v>
      </c>
      <c r="F7031" s="17">
        <v>1</v>
      </c>
      <c r="G7031" s="50">
        <v>5.5</v>
      </c>
      <c r="H7031" s="32">
        <v>3.0966565590630335</v>
      </c>
      <c r="I7031" s="50">
        <v>4</v>
      </c>
      <c r="J7031" s="13">
        <v>0</v>
      </c>
      <c r="K7031" s="13">
        <f t="shared" si="2192"/>
        <v>0</v>
      </c>
      <c r="L7031" s="13">
        <f t="shared" si="2193"/>
        <v>0</v>
      </c>
      <c r="M7031" s="13" t="e">
        <f ca="1">CalcTable[[#This Row],[IWC]]-AE7030</f>
        <v>#NAME?</v>
      </c>
      <c r="N7031" s="13" t="e">
        <f ca="1">IF(CalcTable[[#This Row],[Day of Year]]&lt;123,FCAP,AE7030)</f>
        <v>#NAME?</v>
      </c>
      <c r="O7031" s="17" t="e">
        <f ca="1">IF(IRR_DRIP,5,COUNTIF('IDET Wind Values'!C7015:G7015,"&lt;="&amp;IRR_MAXWIND))</f>
        <v>#NAME?</v>
      </c>
      <c r="P7031" s="13" t="e">
        <f ca="1">CalcTable[[#This Row],[ET_o]]*KL</f>
        <v>#NAME?</v>
      </c>
      <c r="Q7031" s="13" t="e">
        <f ca="1">IF(WILTPT&lt;=0,1,MAX(0,MIN(1,(CalcTable[[#This Row],[IWC]]-WILTPT)/(MAD-WILTPT))))</f>
        <v>#NAME?</v>
      </c>
      <c r="R7031" s="13" t="e">
        <f ca="1">CalcTable[[#This Row],[ETMult]]*CalcTable[[#This Row],[ETb]]</f>
        <v>#NAME?</v>
      </c>
      <c r="S7031" s="13" t="b">
        <f>INDEX(IRR_LIST,CalcTable[[#This Row],[Day of Week]]+1)</f>
        <v>1</v>
      </c>
      <c r="T7031" s="13">
        <f t="shared" ca="1" si="2194"/>
        <v>0</v>
      </c>
      <c r="U7031" s="13" t="b">
        <f ca="1">IF(CalcTable[[#This Row],[IrrPrecip]]&gt;=IC_MM,FALSE,TRUE)</f>
        <v>1</v>
      </c>
      <c r="V7031" s="13" t="b">
        <f t="shared" si="2195"/>
        <v>1</v>
      </c>
      <c r="W7031" s="13" t="e">
        <f ca="1">IF(AND(IRR_DRIP=FALSE,CalcTable[[#This Row],[IrrHours]]&lt;=0),FALSE,TRUE)</f>
        <v>#NAME?</v>
      </c>
      <c r="X7031" s="13" t="e">
        <f ca="1">AND(CalcTable[[#This Row],[IrrDay]],CalcTable[[#This Row],[IrrRain]],CalcTable[[#This Row],[IrrWarm]],CalcTable[[#This Row],[IrrWindy]])</f>
        <v>#NAME?</v>
      </c>
      <c r="Y7031" s="13" t="e">
        <f t="shared" ca="1" si="2196"/>
        <v>#NAME?</v>
      </c>
      <c r="Z7031" s="13" t="e">
        <f ca="1">CalcTable[[#This Row],[IrrHours]]/5</f>
        <v>#NAME?</v>
      </c>
      <c r="AA7031" s="13" t="e">
        <f ca="1">IF(CalcTable[[#This Row],[IrrFlag]]=FALSE,0,MAX(0,CalcTable[[#This Row],[VolRednWind]]*(FCAP*IRR_TARGET-CalcTable[[#This Row],[IWC]])))</f>
        <v>#NAME?</v>
      </c>
      <c r="AB7031" s="13" t="e">
        <f ca="1">CalcTable[[#This Row],[IWC]]+CalcTable[[#This Row],[Eff Precip]]+CalcTable[[#This Row],[IrrAmt]]-CalcTable[[#This Row],[AET]]</f>
        <v>#NAME?</v>
      </c>
      <c r="AC7031" s="13" t="e">
        <f ca="1">IF(CalcTable[[#This Row],[PWC]]&gt;FCAP,MIN(24*PERC,MIN(SAT,CalcTable[[#This Row],[PWC]])-FCAP),0)</f>
        <v>#NAME?</v>
      </c>
      <c r="AD7031" s="13" t="e">
        <f ca="1">IF(CalcTable[[#This Row],[PWC]]&gt;SAT,CalcTable[[#This Row],[PWC]]-SAT,0)</f>
        <v>#NAME?</v>
      </c>
      <c r="AE7031" s="13" t="e">
        <f ca="1">CalcTable[[#This Row],[PWC]]-CalcTable[[#This Row],[PercAmt]]-CalcTable[[#This Row],[Runoff]]</f>
        <v>#NAME?</v>
      </c>
      <c r="AF7031" s="13" t="e">
        <f ca="1">CalcTable[[#This Row],[IrrAmt]]/1000*CUR_IRR_AREA*10000/IRR_EFF</f>
        <v>#NAME?</v>
      </c>
      <c r="AG7031" s="147"/>
      <c r="AH7031" s="13"/>
      <c r="AI7031" s="50">
        <v>5.6774675271887665</v>
      </c>
      <c r="AJ7031" s="50">
        <v>7.3266899769667013</v>
      </c>
      <c r="AK7031" s="50">
        <v>0</v>
      </c>
      <c r="AL7031" s="50">
        <v>0</v>
      </c>
      <c r="AM7031" s="50"/>
      <c r="AN7031" s="50"/>
      <c r="AO7031" s="50"/>
      <c r="AP7031" s="50"/>
      <c r="AQ7031" s="50"/>
      <c r="AR7031" s="50"/>
      <c r="AS7031" s="50"/>
      <c r="AT7031" s="50"/>
      <c r="AU7031" s="50"/>
      <c r="AV7031" s="50"/>
      <c r="AW7031" s="50"/>
      <c r="AX7031" s="50">
        <f t="shared" si="2207"/>
        <v>13.004157504155469</v>
      </c>
      <c r="AY7031" s="50"/>
      <c r="AZ7031" s="50">
        <f t="shared" si="2197"/>
        <v>298.18576305645848</v>
      </c>
      <c r="BA7031" s="50">
        <f t="shared" si="2198"/>
        <v>482.72858211646673</v>
      </c>
      <c r="BB7031" s="50">
        <f t="shared" si="2199"/>
        <v>499.55203407305453</v>
      </c>
      <c r="BC7031" s="17">
        <f t="shared" si="2200"/>
        <v>20059</v>
      </c>
      <c r="BD7031" s="50">
        <f t="shared" si="2201"/>
        <v>13.004157504155469</v>
      </c>
      <c r="BE7031" s="50">
        <f t="shared" si="2202"/>
        <v>298.18576305645848</v>
      </c>
      <c r="BF7031" s="50">
        <f t="shared" si="2208"/>
        <v>487.73698308660778</v>
      </c>
      <c r="BG7031" s="50"/>
      <c r="BH7031" s="17">
        <f t="shared" si="2203"/>
        <v>0</v>
      </c>
      <c r="BI7031" s="17">
        <f t="shared" si="2211"/>
        <v>7031</v>
      </c>
      <c r="BJ7031" s="17">
        <f t="shared" si="2209"/>
        <v>7031</v>
      </c>
      <c r="BK7031" s="150">
        <f t="shared" si="2210"/>
        <v>38599</v>
      </c>
      <c r="BL7031" s="50" t="e">
        <f t="shared" ca="1" si="2204"/>
        <v>#NAME?</v>
      </c>
      <c r="BM7031" s="50" t="e">
        <f t="shared" ca="1" si="2205"/>
        <v>#NAME?</v>
      </c>
      <c r="BN7031" s="50" t="e">
        <f t="shared" ca="1" si="2206"/>
        <v>#NAME?</v>
      </c>
    </row>
    <row r="7032" spans="1:66" x14ac:dyDescent="0.35">
      <c r="A7032" s="48">
        <v>38600</v>
      </c>
      <c r="B7032" s="17">
        <v>2005</v>
      </c>
      <c r="C7032" s="17">
        <v>9</v>
      </c>
      <c r="D7032" s="17">
        <v>248</v>
      </c>
      <c r="E7032" s="17">
        <v>5</v>
      </c>
      <c r="F7032" s="17">
        <v>2</v>
      </c>
      <c r="G7032" s="50">
        <v>5.7</v>
      </c>
      <c r="H7032" s="32">
        <v>2.7199245579290787</v>
      </c>
      <c r="I7032" s="50">
        <v>9.5</v>
      </c>
      <c r="J7032" s="13">
        <v>0</v>
      </c>
      <c r="K7032" s="13">
        <f t="shared" si="2192"/>
        <v>0</v>
      </c>
      <c r="L7032" s="13">
        <f t="shared" si="2193"/>
        <v>0</v>
      </c>
      <c r="M7032" s="13" t="e">
        <f ca="1">CalcTable[[#This Row],[IWC]]-AE7031</f>
        <v>#NAME?</v>
      </c>
      <c r="N7032" s="13" t="e">
        <f ca="1">IF(CalcTable[[#This Row],[Day of Year]]&lt;123,FCAP,AE7031)</f>
        <v>#NAME?</v>
      </c>
      <c r="O7032" s="17" t="e">
        <f ca="1">IF(IRR_DRIP,5,COUNTIF('IDET Wind Values'!C7016:G7016,"&lt;="&amp;IRR_MAXWIND))</f>
        <v>#NAME?</v>
      </c>
      <c r="P7032" s="13" t="e">
        <f ca="1">CalcTable[[#This Row],[ET_o]]*KL</f>
        <v>#NAME?</v>
      </c>
      <c r="Q7032" s="13" t="e">
        <f ca="1">IF(WILTPT&lt;=0,1,MAX(0,MIN(1,(CalcTable[[#This Row],[IWC]]-WILTPT)/(MAD-WILTPT))))</f>
        <v>#NAME?</v>
      </c>
      <c r="R7032" s="13" t="e">
        <f ca="1">CalcTable[[#This Row],[ETMult]]*CalcTable[[#This Row],[ETb]]</f>
        <v>#NAME?</v>
      </c>
      <c r="S7032" s="13" t="b">
        <f>INDEX(IRR_LIST,CalcTable[[#This Row],[Day of Week]]+1)</f>
        <v>0</v>
      </c>
      <c r="T7032" s="13">
        <f t="shared" ca="1" si="2194"/>
        <v>0</v>
      </c>
      <c r="U7032" s="13" t="b">
        <f ca="1">IF(CalcTable[[#This Row],[IrrPrecip]]&gt;=IC_MM,FALSE,TRUE)</f>
        <v>1</v>
      </c>
      <c r="V7032" s="13" t="b">
        <f t="shared" si="2195"/>
        <v>0</v>
      </c>
      <c r="W7032" s="13" t="e">
        <f ca="1">IF(AND(IRR_DRIP=FALSE,CalcTable[[#This Row],[IrrHours]]&lt;=0),FALSE,TRUE)</f>
        <v>#NAME?</v>
      </c>
      <c r="X7032" s="13" t="e">
        <f ca="1">AND(CalcTable[[#This Row],[IrrDay]],CalcTable[[#This Row],[IrrRain]],CalcTable[[#This Row],[IrrWarm]],CalcTable[[#This Row],[IrrWindy]])</f>
        <v>#NAME?</v>
      </c>
      <c r="Y7032" s="13" t="e">
        <f t="shared" ca="1" si="2196"/>
        <v>#NAME?</v>
      </c>
      <c r="Z7032" s="13" t="e">
        <f ca="1">CalcTable[[#This Row],[IrrHours]]/5</f>
        <v>#NAME?</v>
      </c>
      <c r="AA7032" s="13" t="e">
        <f ca="1">IF(CalcTable[[#This Row],[IrrFlag]]=FALSE,0,MAX(0,CalcTable[[#This Row],[VolRednWind]]*(FCAP*IRR_TARGET-CalcTable[[#This Row],[IWC]])))</f>
        <v>#NAME?</v>
      </c>
      <c r="AB7032" s="13" t="e">
        <f ca="1">CalcTable[[#This Row],[IWC]]+CalcTable[[#This Row],[Eff Precip]]+CalcTable[[#This Row],[IrrAmt]]-CalcTable[[#This Row],[AET]]</f>
        <v>#NAME?</v>
      </c>
      <c r="AC7032" s="13" t="e">
        <f ca="1">IF(CalcTable[[#This Row],[PWC]]&gt;FCAP,MIN(24*PERC,MIN(SAT,CalcTable[[#This Row],[PWC]])-FCAP),0)</f>
        <v>#NAME?</v>
      </c>
      <c r="AD7032" s="13" t="e">
        <f ca="1">IF(CalcTable[[#This Row],[PWC]]&gt;SAT,CalcTable[[#This Row],[PWC]]-SAT,0)</f>
        <v>#NAME?</v>
      </c>
      <c r="AE7032" s="13" t="e">
        <f ca="1">CalcTable[[#This Row],[PWC]]-CalcTable[[#This Row],[PercAmt]]-CalcTable[[#This Row],[Runoff]]</f>
        <v>#NAME?</v>
      </c>
      <c r="AF7032" s="13" t="e">
        <f ca="1">CalcTable[[#This Row],[IrrAmt]]/1000*CUR_IRR_AREA*10000/IRR_EFF</f>
        <v>#NAME?</v>
      </c>
      <c r="AG7032" s="147"/>
      <c r="AH7032" s="13"/>
      <c r="AI7032" s="50">
        <v>0</v>
      </c>
      <c r="AJ7032" s="50">
        <v>0</v>
      </c>
      <c r="AK7032" s="50">
        <v>0</v>
      </c>
      <c r="AL7032" s="50">
        <v>0</v>
      </c>
      <c r="AM7032" s="50"/>
      <c r="AN7032" s="50"/>
      <c r="AO7032" s="50"/>
      <c r="AP7032" s="50"/>
      <c r="AQ7032" s="50"/>
      <c r="AR7032" s="50"/>
      <c r="AS7032" s="50"/>
      <c r="AT7032" s="50"/>
      <c r="AU7032" s="50"/>
      <c r="AV7032" s="50"/>
      <c r="AW7032" s="50"/>
      <c r="AX7032" s="50">
        <f t="shared" si="2207"/>
        <v>0</v>
      </c>
      <c r="AY7032" s="50"/>
      <c r="AZ7032" s="50">
        <f t="shared" si="2197"/>
        <v>0</v>
      </c>
      <c r="BA7032" s="50">
        <f t="shared" si="2198"/>
        <v>0</v>
      </c>
      <c r="BB7032" s="50">
        <f t="shared" si="2199"/>
        <v>0</v>
      </c>
      <c r="BC7032" s="17">
        <f t="shared" si="2200"/>
        <v>20059</v>
      </c>
      <c r="BD7032" s="50">
        <f t="shared" si="2201"/>
        <v>0</v>
      </c>
      <c r="BE7032" s="50">
        <f t="shared" si="2202"/>
        <v>0</v>
      </c>
      <c r="BF7032" s="50">
        <f t="shared" si="2208"/>
        <v>0</v>
      </c>
      <c r="BG7032" s="50"/>
      <c r="BH7032" s="17">
        <f t="shared" si="2203"/>
        <v>0</v>
      </c>
      <c r="BI7032" s="17">
        <f t="shared" si="2211"/>
        <v>7032</v>
      </c>
      <c r="BJ7032" s="17">
        <f t="shared" si="2209"/>
        <v>7032</v>
      </c>
      <c r="BK7032" s="150">
        <f t="shared" si="2210"/>
        <v>38600</v>
      </c>
      <c r="BL7032" s="50" t="e">
        <f t="shared" ca="1" si="2204"/>
        <v>#NAME?</v>
      </c>
      <c r="BM7032" s="50" t="e">
        <f t="shared" ca="1" si="2205"/>
        <v>#NAME?</v>
      </c>
      <c r="BN7032" s="50" t="e">
        <f t="shared" ca="1" si="2206"/>
        <v>#NAME?</v>
      </c>
    </row>
    <row r="7033" spans="1:66" x14ac:dyDescent="0.35">
      <c r="A7033" s="48">
        <v>38601</v>
      </c>
      <c r="B7033" s="17">
        <v>2005</v>
      </c>
      <c r="C7033" s="17">
        <v>9</v>
      </c>
      <c r="D7033" s="17">
        <v>249</v>
      </c>
      <c r="E7033" s="17">
        <v>6</v>
      </c>
      <c r="F7033" s="17">
        <v>3</v>
      </c>
      <c r="G7033" s="50">
        <v>2.7</v>
      </c>
      <c r="H7033" s="32">
        <v>3.069849798692891</v>
      </c>
      <c r="I7033" s="50">
        <v>4.166666666666667</v>
      </c>
      <c r="J7033" s="13">
        <v>0</v>
      </c>
      <c r="K7033" s="13">
        <f t="shared" si="2192"/>
        <v>0</v>
      </c>
      <c r="L7033" s="13">
        <f t="shared" si="2193"/>
        <v>0</v>
      </c>
      <c r="M7033" s="13" t="e">
        <f ca="1">CalcTable[[#This Row],[IWC]]-AE7032</f>
        <v>#NAME?</v>
      </c>
      <c r="N7033" s="13" t="e">
        <f ca="1">IF(CalcTable[[#This Row],[Day of Year]]&lt;123,FCAP,AE7032)</f>
        <v>#NAME?</v>
      </c>
      <c r="O7033" s="17" t="e">
        <f ca="1">IF(IRR_DRIP,5,COUNTIF('IDET Wind Values'!C7017:G7017,"&lt;="&amp;IRR_MAXWIND))</f>
        <v>#NAME?</v>
      </c>
      <c r="P7033" s="13" t="e">
        <f ca="1">CalcTable[[#This Row],[ET_o]]*KL</f>
        <v>#NAME?</v>
      </c>
      <c r="Q7033" s="13" t="e">
        <f ca="1">IF(WILTPT&lt;=0,1,MAX(0,MIN(1,(CalcTable[[#This Row],[IWC]]-WILTPT)/(MAD-WILTPT))))</f>
        <v>#NAME?</v>
      </c>
      <c r="R7033" s="13" t="e">
        <f ca="1">CalcTable[[#This Row],[ETMult]]*CalcTable[[#This Row],[ETb]]</f>
        <v>#NAME?</v>
      </c>
      <c r="S7033" s="13" t="b">
        <f>INDEX(IRR_LIST,CalcTable[[#This Row],[Day of Week]]+1)</f>
        <v>1</v>
      </c>
      <c r="T7033" s="13">
        <f t="shared" ca="1" si="2194"/>
        <v>0</v>
      </c>
      <c r="U7033" s="13" t="b">
        <f ca="1">IF(CalcTable[[#This Row],[IrrPrecip]]&gt;=IC_MM,FALSE,TRUE)</f>
        <v>1</v>
      </c>
      <c r="V7033" s="13" t="b">
        <f t="shared" si="2195"/>
        <v>0</v>
      </c>
      <c r="W7033" s="13" t="e">
        <f ca="1">IF(AND(IRR_DRIP=FALSE,CalcTable[[#This Row],[IrrHours]]&lt;=0),FALSE,TRUE)</f>
        <v>#NAME?</v>
      </c>
      <c r="X7033" s="13" t="e">
        <f ca="1">AND(CalcTable[[#This Row],[IrrDay]],CalcTable[[#This Row],[IrrRain]],CalcTable[[#This Row],[IrrWarm]],CalcTable[[#This Row],[IrrWindy]])</f>
        <v>#NAME?</v>
      </c>
      <c r="Y7033" s="13" t="e">
        <f t="shared" ca="1" si="2196"/>
        <v>#NAME?</v>
      </c>
      <c r="Z7033" s="13" t="e">
        <f ca="1">CalcTable[[#This Row],[IrrHours]]/5</f>
        <v>#NAME?</v>
      </c>
      <c r="AA7033" s="13" t="e">
        <f ca="1">IF(CalcTable[[#This Row],[IrrFlag]]=FALSE,0,MAX(0,CalcTable[[#This Row],[VolRednWind]]*(FCAP*IRR_TARGET-CalcTable[[#This Row],[IWC]])))</f>
        <v>#NAME?</v>
      </c>
      <c r="AB7033" s="13" t="e">
        <f ca="1">CalcTable[[#This Row],[IWC]]+CalcTable[[#This Row],[Eff Precip]]+CalcTable[[#This Row],[IrrAmt]]-CalcTable[[#This Row],[AET]]</f>
        <v>#NAME?</v>
      </c>
      <c r="AC7033" s="13" t="e">
        <f ca="1">IF(CalcTable[[#This Row],[PWC]]&gt;FCAP,MIN(24*PERC,MIN(SAT,CalcTable[[#This Row],[PWC]])-FCAP),0)</f>
        <v>#NAME?</v>
      </c>
      <c r="AD7033" s="13" t="e">
        <f ca="1">IF(CalcTable[[#This Row],[PWC]]&gt;SAT,CalcTable[[#This Row],[PWC]]-SAT,0)</f>
        <v>#NAME?</v>
      </c>
      <c r="AE7033" s="13" t="e">
        <f ca="1">CalcTable[[#This Row],[PWC]]-CalcTable[[#This Row],[PercAmt]]-CalcTable[[#This Row],[Runoff]]</f>
        <v>#NAME?</v>
      </c>
      <c r="AF7033" s="13" t="e">
        <f ca="1">CalcTable[[#This Row],[IrrAmt]]/1000*CUR_IRR_AREA*10000/IRR_EFF</f>
        <v>#NAME?</v>
      </c>
      <c r="AG7033" s="147"/>
      <c r="AH7033" s="13"/>
      <c r="AI7033" s="50">
        <v>0</v>
      </c>
      <c r="AJ7033" s="50">
        <v>0</v>
      </c>
      <c r="AK7033" s="50">
        <v>0</v>
      </c>
      <c r="AL7033" s="50">
        <v>0</v>
      </c>
      <c r="AM7033" s="50"/>
      <c r="AN7033" s="50"/>
      <c r="AO7033" s="50"/>
      <c r="AP7033" s="50"/>
      <c r="AQ7033" s="50"/>
      <c r="AR7033" s="50"/>
      <c r="AS7033" s="50"/>
      <c r="AT7033" s="50"/>
      <c r="AU7033" s="50"/>
      <c r="AV7033" s="50"/>
      <c r="AW7033" s="50"/>
      <c r="AX7033" s="50">
        <f t="shared" si="2207"/>
        <v>0</v>
      </c>
      <c r="AY7033" s="50"/>
      <c r="AZ7033" s="50">
        <f t="shared" si="2197"/>
        <v>0</v>
      </c>
      <c r="BA7033" s="50">
        <f t="shared" si="2198"/>
        <v>0</v>
      </c>
      <c r="BB7033" s="50">
        <f t="shared" si="2199"/>
        <v>0</v>
      </c>
      <c r="BC7033" s="17">
        <f t="shared" si="2200"/>
        <v>20059</v>
      </c>
      <c r="BD7033" s="50">
        <f t="shared" si="2201"/>
        <v>0</v>
      </c>
      <c r="BE7033" s="50">
        <f t="shared" si="2202"/>
        <v>0</v>
      </c>
      <c r="BF7033" s="50">
        <f t="shared" si="2208"/>
        <v>0</v>
      </c>
      <c r="BG7033" s="50"/>
      <c r="BH7033" s="17">
        <f t="shared" si="2203"/>
        <v>0</v>
      </c>
      <c r="BI7033" s="17">
        <f t="shared" si="2211"/>
        <v>7033</v>
      </c>
      <c r="BJ7033" s="17">
        <f t="shared" si="2209"/>
        <v>7033</v>
      </c>
      <c r="BK7033" s="150">
        <f t="shared" si="2210"/>
        <v>38601</v>
      </c>
      <c r="BL7033" s="50" t="e">
        <f t="shared" ca="1" si="2204"/>
        <v>#NAME?</v>
      </c>
      <c r="BM7033" s="50" t="e">
        <f t="shared" ca="1" si="2205"/>
        <v>#NAME?</v>
      </c>
      <c r="BN7033" s="50" t="e">
        <f t="shared" ca="1" si="2206"/>
        <v>#NAME?</v>
      </c>
    </row>
    <row r="7034" spans="1:66" x14ac:dyDescent="0.35">
      <c r="A7034" s="48">
        <v>38602</v>
      </c>
      <c r="B7034" s="17">
        <v>2005</v>
      </c>
      <c r="C7034" s="17">
        <v>9</v>
      </c>
      <c r="D7034" s="17">
        <v>250</v>
      </c>
      <c r="E7034" s="17">
        <v>7</v>
      </c>
      <c r="F7034" s="17">
        <v>4</v>
      </c>
      <c r="G7034" s="50">
        <v>2.8</v>
      </c>
      <c r="H7034" s="32">
        <v>3.3939647805809066</v>
      </c>
      <c r="I7034" s="50">
        <v>4.666666666666667</v>
      </c>
      <c r="J7034" s="13">
        <v>0</v>
      </c>
      <c r="K7034" s="13">
        <f t="shared" si="2192"/>
        <v>0</v>
      </c>
      <c r="L7034" s="13">
        <f t="shared" si="2193"/>
        <v>0</v>
      </c>
      <c r="M7034" s="13" t="e">
        <f ca="1">CalcTable[[#This Row],[IWC]]-AE7033</f>
        <v>#NAME?</v>
      </c>
      <c r="N7034" s="13" t="e">
        <f ca="1">IF(CalcTable[[#This Row],[Day of Year]]&lt;123,FCAP,AE7033)</f>
        <v>#NAME?</v>
      </c>
      <c r="O7034" s="17" t="e">
        <f ca="1">IF(IRR_DRIP,5,COUNTIF('IDET Wind Values'!C7018:G7018,"&lt;="&amp;IRR_MAXWIND))</f>
        <v>#NAME?</v>
      </c>
      <c r="P7034" s="13" t="e">
        <f ca="1">CalcTable[[#This Row],[ET_o]]*KL</f>
        <v>#NAME?</v>
      </c>
      <c r="Q7034" s="13" t="e">
        <f ca="1">IF(WILTPT&lt;=0,1,MAX(0,MIN(1,(CalcTable[[#This Row],[IWC]]-WILTPT)/(MAD-WILTPT))))</f>
        <v>#NAME?</v>
      </c>
      <c r="R7034" s="13" t="e">
        <f ca="1">CalcTable[[#This Row],[ETMult]]*CalcTable[[#This Row],[ETb]]</f>
        <v>#NAME?</v>
      </c>
      <c r="S7034" s="13" t="b">
        <f>INDEX(IRR_LIST,CalcTable[[#This Row],[Day of Week]]+1)</f>
        <v>0</v>
      </c>
      <c r="T7034" s="13">
        <f t="shared" ca="1" si="2194"/>
        <v>0</v>
      </c>
      <c r="U7034" s="13" t="b">
        <f ca="1">IF(CalcTable[[#This Row],[IrrPrecip]]&gt;=IC_MM,FALSE,TRUE)</f>
        <v>1</v>
      </c>
      <c r="V7034" s="13" t="b">
        <f t="shared" si="2195"/>
        <v>1</v>
      </c>
      <c r="W7034" s="13" t="e">
        <f ca="1">IF(AND(IRR_DRIP=FALSE,CalcTable[[#This Row],[IrrHours]]&lt;=0),FALSE,TRUE)</f>
        <v>#NAME?</v>
      </c>
      <c r="X7034" s="13" t="e">
        <f ca="1">AND(CalcTable[[#This Row],[IrrDay]],CalcTable[[#This Row],[IrrRain]],CalcTable[[#This Row],[IrrWarm]],CalcTable[[#This Row],[IrrWindy]])</f>
        <v>#NAME?</v>
      </c>
      <c r="Y7034" s="13" t="e">
        <f t="shared" ca="1" si="2196"/>
        <v>#NAME?</v>
      </c>
      <c r="Z7034" s="13" t="e">
        <f ca="1">CalcTable[[#This Row],[IrrHours]]/5</f>
        <v>#NAME?</v>
      </c>
      <c r="AA7034" s="13" t="e">
        <f ca="1">IF(CalcTable[[#This Row],[IrrFlag]]=FALSE,0,MAX(0,CalcTable[[#This Row],[VolRednWind]]*(FCAP*IRR_TARGET-CalcTable[[#This Row],[IWC]])))</f>
        <v>#NAME?</v>
      </c>
      <c r="AB7034" s="13" t="e">
        <f ca="1">CalcTable[[#This Row],[IWC]]+CalcTable[[#This Row],[Eff Precip]]+CalcTable[[#This Row],[IrrAmt]]-CalcTable[[#This Row],[AET]]</f>
        <v>#NAME?</v>
      </c>
      <c r="AC7034" s="13" t="e">
        <f ca="1">IF(CalcTable[[#This Row],[PWC]]&gt;FCAP,MIN(24*PERC,MIN(SAT,CalcTable[[#This Row],[PWC]])-FCAP),0)</f>
        <v>#NAME?</v>
      </c>
      <c r="AD7034" s="13" t="e">
        <f ca="1">IF(CalcTable[[#This Row],[PWC]]&gt;SAT,CalcTable[[#This Row],[PWC]]-SAT,0)</f>
        <v>#NAME?</v>
      </c>
      <c r="AE7034" s="13" t="e">
        <f ca="1">CalcTable[[#This Row],[PWC]]-CalcTable[[#This Row],[PercAmt]]-CalcTable[[#This Row],[Runoff]]</f>
        <v>#NAME?</v>
      </c>
      <c r="AF7034" s="13" t="e">
        <f ca="1">CalcTable[[#This Row],[IrrAmt]]/1000*CUR_IRR_AREA*10000/IRR_EFF</f>
        <v>#NAME?</v>
      </c>
      <c r="AG7034" s="147"/>
      <c r="AH7034" s="13"/>
      <c r="AI7034" s="50">
        <v>0</v>
      </c>
      <c r="AJ7034" s="50">
        <v>0</v>
      </c>
      <c r="AK7034" s="50">
        <v>9.6519860710376228</v>
      </c>
      <c r="AL7034" s="50">
        <v>9.3299061233594358</v>
      </c>
      <c r="AM7034" s="50"/>
      <c r="AN7034" s="50"/>
      <c r="AO7034" s="50"/>
      <c r="AP7034" s="50"/>
      <c r="AQ7034" s="50"/>
      <c r="AR7034" s="50"/>
      <c r="AS7034" s="50"/>
      <c r="AT7034" s="50"/>
      <c r="AU7034" s="50"/>
      <c r="AV7034" s="50"/>
      <c r="AW7034" s="50"/>
      <c r="AX7034" s="50">
        <f t="shared" si="2207"/>
        <v>18.981892194397059</v>
      </c>
      <c r="AY7034" s="50"/>
      <c r="AZ7034" s="50">
        <f t="shared" si="2197"/>
        <v>415.23970866042862</v>
      </c>
      <c r="BA7034" s="50">
        <f t="shared" si="2198"/>
        <v>639.33732920732655</v>
      </c>
      <c r="BB7034" s="50">
        <f t="shared" si="2199"/>
        <v>659.11064866734705</v>
      </c>
      <c r="BC7034" s="17">
        <f t="shared" si="2200"/>
        <v>20059</v>
      </c>
      <c r="BD7034" s="50">
        <f t="shared" si="2201"/>
        <v>18.981892194397059</v>
      </c>
      <c r="BE7034" s="50">
        <f t="shared" si="2202"/>
        <v>415.23970866042862</v>
      </c>
      <c r="BF7034" s="50">
        <f t="shared" si="2208"/>
        <v>679.19997482057124</v>
      </c>
      <c r="BG7034" s="50"/>
      <c r="BH7034" s="17">
        <f t="shared" si="2203"/>
        <v>0</v>
      </c>
      <c r="BI7034" s="17">
        <f t="shared" si="2211"/>
        <v>7034</v>
      </c>
      <c r="BJ7034" s="17">
        <f t="shared" si="2209"/>
        <v>7034</v>
      </c>
      <c r="BK7034" s="150">
        <f t="shared" si="2210"/>
        <v>38602</v>
      </c>
      <c r="BL7034" s="50" t="e">
        <f t="shared" ca="1" si="2204"/>
        <v>#NAME?</v>
      </c>
      <c r="BM7034" s="50" t="e">
        <f t="shared" ca="1" si="2205"/>
        <v>#NAME?</v>
      </c>
      <c r="BN7034" s="50" t="e">
        <f t="shared" ca="1" si="2206"/>
        <v>#NAME?</v>
      </c>
    </row>
    <row r="7035" spans="1:66" x14ac:dyDescent="0.35">
      <c r="A7035" s="48">
        <v>38603</v>
      </c>
      <c r="B7035" s="17">
        <v>2005</v>
      </c>
      <c r="C7035" s="17">
        <v>9</v>
      </c>
      <c r="D7035" s="17">
        <v>251</v>
      </c>
      <c r="E7035" s="17">
        <v>8</v>
      </c>
      <c r="F7035" s="17">
        <v>5</v>
      </c>
      <c r="G7035" s="50">
        <v>4.5</v>
      </c>
      <c r="H7035" s="32">
        <v>3.6259629261156796</v>
      </c>
      <c r="I7035" s="50">
        <v>2</v>
      </c>
      <c r="J7035" s="13">
        <v>1.8</v>
      </c>
      <c r="K7035" s="13">
        <f t="shared" si="2192"/>
        <v>1.8</v>
      </c>
      <c r="L7035" s="13">
        <f t="shared" si="2193"/>
        <v>0</v>
      </c>
      <c r="M7035" s="13" t="e">
        <f ca="1">CalcTable[[#This Row],[IWC]]-AE7034</f>
        <v>#NAME?</v>
      </c>
      <c r="N7035" s="13" t="e">
        <f ca="1">IF(CalcTable[[#This Row],[Day of Year]]&lt;123,FCAP,AE7034)</f>
        <v>#NAME?</v>
      </c>
      <c r="O7035" s="17" t="e">
        <f ca="1">IF(IRR_DRIP,5,COUNTIF('IDET Wind Values'!C7019:G7019,"&lt;="&amp;IRR_MAXWIND))</f>
        <v>#NAME?</v>
      </c>
      <c r="P7035" s="13" t="e">
        <f ca="1">CalcTable[[#This Row],[ET_o]]*KL</f>
        <v>#NAME?</v>
      </c>
      <c r="Q7035" s="13" t="e">
        <f ca="1">IF(WILTPT&lt;=0,1,MAX(0,MIN(1,(CalcTable[[#This Row],[IWC]]-WILTPT)/(MAD-WILTPT))))</f>
        <v>#NAME?</v>
      </c>
      <c r="R7035" s="13" t="e">
        <f ca="1">CalcTable[[#This Row],[ETMult]]*CalcTable[[#This Row],[ETb]]</f>
        <v>#NAME?</v>
      </c>
      <c r="S7035" s="13" t="b">
        <f>INDEX(IRR_LIST,CalcTable[[#This Row],[Day of Week]]+1)</f>
        <v>1</v>
      </c>
      <c r="T7035" s="13">
        <f t="shared" ca="1" si="2194"/>
        <v>0</v>
      </c>
      <c r="U7035" s="13" t="b">
        <f ca="1">IF(CalcTable[[#This Row],[IrrPrecip]]&gt;=IC_MM,FALSE,TRUE)</f>
        <v>1</v>
      </c>
      <c r="V7035" s="13" t="b">
        <f t="shared" si="2195"/>
        <v>1</v>
      </c>
      <c r="W7035" s="13" t="e">
        <f ca="1">IF(AND(IRR_DRIP=FALSE,CalcTable[[#This Row],[IrrHours]]&lt;=0),FALSE,TRUE)</f>
        <v>#NAME?</v>
      </c>
      <c r="X7035" s="13" t="e">
        <f ca="1">AND(CalcTable[[#This Row],[IrrDay]],CalcTable[[#This Row],[IrrRain]],CalcTable[[#This Row],[IrrWarm]],CalcTable[[#This Row],[IrrWindy]])</f>
        <v>#NAME?</v>
      </c>
      <c r="Y7035" s="13" t="e">
        <f t="shared" ca="1" si="2196"/>
        <v>#NAME?</v>
      </c>
      <c r="Z7035" s="13" t="e">
        <f ca="1">CalcTable[[#This Row],[IrrHours]]/5</f>
        <v>#NAME?</v>
      </c>
      <c r="AA7035" s="13" t="e">
        <f ca="1">IF(CalcTable[[#This Row],[IrrFlag]]=FALSE,0,MAX(0,CalcTable[[#This Row],[VolRednWind]]*(FCAP*IRR_TARGET-CalcTable[[#This Row],[IWC]])))</f>
        <v>#NAME?</v>
      </c>
      <c r="AB7035" s="13" t="e">
        <f ca="1">CalcTable[[#This Row],[IWC]]+CalcTable[[#This Row],[Eff Precip]]+CalcTable[[#This Row],[IrrAmt]]-CalcTable[[#This Row],[AET]]</f>
        <v>#NAME?</v>
      </c>
      <c r="AC7035" s="13" t="e">
        <f ca="1">IF(CalcTable[[#This Row],[PWC]]&gt;FCAP,MIN(24*PERC,MIN(SAT,CalcTable[[#This Row],[PWC]])-FCAP),0)</f>
        <v>#NAME?</v>
      </c>
      <c r="AD7035" s="13" t="e">
        <f ca="1">IF(CalcTable[[#This Row],[PWC]]&gt;SAT,CalcTable[[#This Row],[PWC]]-SAT,0)</f>
        <v>#NAME?</v>
      </c>
      <c r="AE7035" s="13" t="e">
        <f ca="1">CalcTable[[#This Row],[PWC]]-CalcTable[[#This Row],[PercAmt]]-CalcTable[[#This Row],[Runoff]]</f>
        <v>#NAME?</v>
      </c>
      <c r="AF7035" s="13" t="e">
        <f ca="1">CalcTable[[#This Row],[IrrAmt]]/1000*CUR_IRR_AREA*10000/IRR_EFF</f>
        <v>#NAME?</v>
      </c>
      <c r="AG7035" s="147"/>
      <c r="AH7035" s="13"/>
      <c r="AI7035" s="50">
        <v>4.9525021355381256</v>
      </c>
      <c r="AJ7035" s="50">
        <v>5.3922947888122401</v>
      </c>
      <c r="AK7035" s="50">
        <v>0</v>
      </c>
      <c r="AL7035" s="50">
        <v>0</v>
      </c>
      <c r="AM7035" s="50"/>
      <c r="AN7035" s="50"/>
      <c r="AO7035" s="50"/>
      <c r="AP7035" s="50"/>
      <c r="AQ7035" s="50"/>
      <c r="AR7035" s="50"/>
      <c r="AS7035" s="50"/>
      <c r="AT7035" s="50"/>
      <c r="AU7035" s="50"/>
      <c r="AV7035" s="50"/>
      <c r="AW7035" s="50"/>
      <c r="AX7035" s="50">
        <f t="shared" si="2207"/>
        <v>10.344796924350366</v>
      </c>
      <c r="AY7035" s="50"/>
      <c r="AZ7035" s="50">
        <f t="shared" si="2197"/>
        <v>230.81067845971825</v>
      </c>
      <c r="BA7035" s="50">
        <f t="shared" si="2198"/>
        <v>372.75692769251407</v>
      </c>
      <c r="BB7035" s="50">
        <f t="shared" si="2199"/>
        <v>385.67921861393927</v>
      </c>
      <c r="BC7035" s="17">
        <f t="shared" si="2200"/>
        <v>20059</v>
      </c>
      <c r="BD7035" s="50">
        <f t="shared" si="2201"/>
        <v>10.344796924350366</v>
      </c>
      <c r="BE7035" s="50">
        <f t="shared" si="2202"/>
        <v>230.81067845971825</v>
      </c>
      <c r="BF7035" s="50">
        <f t="shared" si="2208"/>
        <v>377.53279305558641</v>
      </c>
      <c r="BG7035" s="50"/>
      <c r="BH7035" s="17">
        <f t="shared" si="2203"/>
        <v>0</v>
      </c>
      <c r="BI7035" s="17">
        <f t="shared" si="2211"/>
        <v>7035</v>
      </c>
      <c r="BJ7035" s="17">
        <f t="shared" si="2209"/>
        <v>7035</v>
      </c>
      <c r="BK7035" s="150">
        <f t="shared" si="2210"/>
        <v>38603</v>
      </c>
      <c r="BL7035" s="50" t="e">
        <f t="shared" ca="1" si="2204"/>
        <v>#NAME?</v>
      </c>
      <c r="BM7035" s="50" t="e">
        <f t="shared" ca="1" si="2205"/>
        <v>#NAME?</v>
      </c>
      <c r="BN7035" s="50" t="e">
        <f t="shared" ca="1" si="2206"/>
        <v>#NAME?</v>
      </c>
    </row>
    <row r="7036" spans="1:66" x14ac:dyDescent="0.35">
      <c r="A7036" s="48">
        <v>38604</v>
      </c>
      <c r="B7036" s="17">
        <v>2005</v>
      </c>
      <c r="C7036" s="17">
        <v>9</v>
      </c>
      <c r="D7036" s="17">
        <v>252</v>
      </c>
      <c r="E7036" s="17">
        <v>9</v>
      </c>
      <c r="F7036" s="17">
        <v>6</v>
      </c>
      <c r="G7036" s="50">
        <v>4.8</v>
      </c>
      <c r="H7036" s="32">
        <v>1.4753668491958012</v>
      </c>
      <c r="I7036" s="50">
        <v>9</v>
      </c>
      <c r="J7036" s="13">
        <v>8.1</v>
      </c>
      <c r="K7036" s="13">
        <f t="shared" si="2192"/>
        <v>8.1</v>
      </c>
      <c r="L7036" s="13">
        <f t="shared" si="2193"/>
        <v>2.3249999999999997</v>
      </c>
      <c r="M7036" s="13" t="e">
        <f ca="1">CalcTable[[#This Row],[IWC]]-AE7035</f>
        <v>#NAME?</v>
      </c>
      <c r="N7036" s="13" t="e">
        <f ca="1">IF(CalcTable[[#This Row],[Day of Year]]&lt;123,FCAP,AE7035)</f>
        <v>#NAME?</v>
      </c>
      <c r="O7036" s="17" t="e">
        <f ca="1">IF(IRR_DRIP,5,COUNTIF('IDET Wind Values'!C7020:G7020,"&lt;="&amp;IRR_MAXWIND))</f>
        <v>#NAME?</v>
      </c>
      <c r="P7036" s="13" t="e">
        <f ca="1">CalcTable[[#This Row],[ET_o]]*KL</f>
        <v>#NAME?</v>
      </c>
      <c r="Q7036" s="13" t="e">
        <f ca="1">IF(WILTPT&lt;=0,1,MAX(0,MIN(1,(CalcTable[[#This Row],[IWC]]-WILTPT)/(MAD-WILTPT))))</f>
        <v>#NAME?</v>
      </c>
      <c r="R7036" s="13" t="e">
        <f ca="1">CalcTable[[#This Row],[ETMult]]*CalcTable[[#This Row],[ETb]]</f>
        <v>#NAME?</v>
      </c>
      <c r="S7036" s="13" t="b">
        <f>INDEX(IRR_LIST,CalcTable[[#This Row],[Day of Week]]+1)</f>
        <v>0</v>
      </c>
      <c r="T7036" s="13">
        <f t="shared" ca="1" si="2194"/>
        <v>1.8</v>
      </c>
      <c r="U7036" s="13" t="b">
        <f ca="1">IF(CalcTable[[#This Row],[IrrPrecip]]&gt;=IC_MM,FALSE,TRUE)</f>
        <v>1</v>
      </c>
      <c r="V7036" s="13" t="b">
        <f t="shared" si="2195"/>
        <v>1</v>
      </c>
      <c r="W7036" s="13" t="e">
        <f ca="1">IF(AND(IRR_DRIP=FALSE,CalcTable[[#This Row],[IrrHours]]&lt;=0),FALSE,TRUE)</f>
        <v>#NAME?</v>
      </c>
      <c r="X7036" s="13" t="e">
        <f ca="1">AND(CalcTable[[#This Row],[IrrDay]],CalcTable[[#This Row],[IrrRain]],CalcTable[[#This Row],[IrrWarm]],CalcTable[[#This Row],[IrrWindy]])</f>
        <v>#NAME?</v>
      </c>
      <c r="Y7036" s="13" t="e">
        <f t="shared" ca="1" si="2196"/>
        <v>#NAME?</v>
      </c>
      <c r="Z7036" s="13" t="e">
        <f ca="1">CalcTable[[#This Row],[IrrHours]]/5</f>
        <v>#NAME?</v>
      </c>
      <c r="AA7036" s="13" t="e">
        <f ca="1">IF(CalcTable[[#This Row],[IrrFlag]]=FALSE,0,MAX(0,CalcTable[[#This Row],[VolRednWind]]*(FCAP*IRR_TARGET-CalcTable[[#This Row],[IWC]])))</f>
        <v>#NAME?</v>
      </c>
      <c r="AB7036" s="13" t="e">
        <f ca="1">CalcTable[[#This Row],[IWC]]+CalcTable[[#This Row],[Eff Precip]]+CalcTable[[#This Row],[IrrAmt]]-CalcTable[[#This Row],[AET]]</f>
        <v>#NAME?</v>
      </c>
      <c r="AC7036" s="13" t="e">
        <f ca="1">IF(CalcTable[[#This Row],[PWC]]&gt;FCAP,MIN(24*PERC,MIN(SAT,CalcTable[[#This Row],[PWC]])-FCAP),0)</f>
        <v>#NAME?</v>
      </c>
      <c r="AD7036" s="13" t="e">
        <f ca="1">IF(CalcTable[[#This Row],[PWC]]&gt;SAT,CalcTable[[#This Row],[PWC]]-SAT,0)</f>
        <v>#NAME?</v>
      </c>
      <c r="AE7036" s="13" t="e">
        <f ca="1">CalcTable[[#This Row],[PWC]]-CalcTable[[#This Row],[PercAmt]]-CalcTable[[#This Row],[Runoff]]</f>
        <v>#NAME?</v>
      </c>
      <c r="AF7036" s="13" t="e">
        <f ca="1">CalcTable[[#This Row],[IrrAmt]]/1000*CUR_IRR_AREA*10000/IRR_EFF</f>
        <v>#NAME?</v>
      </c>
      <c r="AG7036" s="147"/>
      <c r="AH7036" s="13"/>
      <c r="AI7036" s="50">
        <v>0</v>
      </c>
      <c r="AJ7036" s="50">
        <v>0</v>
      </c>
      <c r="AK7036" s="50">
        <v>0</v>
      </c>
      <c r="AL7036" s="50">
        <v>4.2742796093636244</v>
      </c>
      <c r="AM7036" s="50"/>
      <c r="AN7036" s="50"/>
      <c r="AO7036" s="50"/>
      <c r="AP7036" s="50"/>
      <c r="AQ7036" s="50"/>
      <c r="AR7036" s="50"/>
      <c r="AS7036" s="50"/>
      <c r="AT7036" s="50"/>
      <c r="AU7036" s="50"/>
      <c r="AV7036" s="50"/>
      <c r="AW7036" s="50"/>
      <c r="AX7036" s="50">
        <f t="shared" si="2207"/>
        <v>4.2742796093636244</v>
      </c>
      <c r="AY7036" s="50"/>
      <c r="AZ7036" s="50">
        <f t="shared" si="2197"/>
        <v>125.37886854133299</v>
      </c>
      <c r="BA7036" s="50">
        <f t="shared" si="2198"/>
        <v>193.04365473824288</v>
      </c>
      <c r="BB7036" s="50">
        <f t="shared" si="2199"/>
        <v>199.01407704973494</v>
      </c>
      <c r="BC7036" s="17">
        <f t="shared" si="2200"/>
        <v>20059</v>
      </c>
      <c r="BD7036" s="50">
        <f t="shared" si="2201"/>
        <v>4.2742796093636244</v>
      </c>
      <c r="BE7036" s="50">
        <f t="shared" si="2202"/>
        <v>125.37886854133299</v>
      </c>
      <c r="BF7036" s="50">
        <f t="shared" si="2208"/>
        <v>205.07991548068529</v>
      </c>
      <c r="BG7036" s="50"/>
      <c r="BH7036" s="17">
        <f t="shared" si="2203"/>
        <v>0</v>
      </c>
      <c r="BI7036" s="17">
        <f t="shared" si="2211"/>
        <v>7036</v>
      </c>
      <c r="BJ7036" s="17">
        <f t="shared" si="2209"/>
        <v>7036</v>
      </c>
      <c r="BK7036" s="150">
        <f t="shared" si="2210"/>
        <v>38604</v>
      </c>
      <c r="BL7036" s="50" t="e">
        <f t="shared" ca="1" si="2204"/>
        <v>#NAME?</v>
      </c>
      <c r="BM7036" s="50" t="e">
        <f t="shared" ca="1" si="2205"/>
        <v>#NAME?</v>
      </c>
      <c r="BN7036" s="50" t="e">
        <f t="shared" ca="1" si="2206"/>
        <v>#NAME?</v>
      </c>
    </row>
    <row r="7037" spans="1:66" x14ac:dyDescent="0.35">
      <c r="A7037" s="48">
        <v>38605</v>
      </c>
      <c r="B7037" s="17">
        <v>2005</v>
      </c>
      <c r="C7037" s="17">
        <v>9</v>
      </c>
      <c r="D7037" s="17">
        <v>253</v>
      </c>
      <c r="E7037" s="17">
        <v>10</v>
      </c>
      <c r="F7037" s="17">
        <v>7</v>
      </c>
      <c r="G7037" s="50">
        <v>5.3</v>
      </c>
      <c r="H7037" s="32">
        <v>2.3701551753868269</v>
      </c>
      <c r="I7037" s="50">
        <v>30.666666666666668</v>
      </c>
      <c r="J7037" s="13">
        <v>64.8</v>
      </c>
      <c r="K7037" s="13">
        <f t="shared" si="2192"/>
        <v>64.8</v>
      </c>
      <c r="L7037" s="13">
        <f t="shared" si="2193"/>
        <v>44.849999999999994</v>
      </c>
      <c r="M7037" s="13" t="e">
        <f ca="1">CalcTable[[#This Row],[IWC]]-AE7036</f>
        <v>#NAME?</v>
      </c>
      <c r="N7037" s="13" t="e">
        <f ca="1">IF(CalcTable[[#This Row],[Day of Year]]&lt;123,FCAP,AE7036)</f>
        <v>#NAME?</v>
      </c>
      <c r="O7037" s="17" t="e">
        <f ca="1">IF(IRR_DRIP,5,COUNTIF('IDET Wind Values'!C7021:G7021,"&lt;="&amp;IRR_MAXWIND))</f>
        <v>#NAME?</v>
      </c>
      <c r="P7037" s="13" t="e">
        <f ca="1">CalcTable[[#This Row],[ET_o]]*KL</f>
        <v>#NAME?</v>
      </c>
      <c r="Q7037" s="13" t="e">
        <f ca="1">IF(WILTPT&lt;=0,1,MAX(0,MIN(1,(CalcTable[[#This Row],[IWC]]-WILTPT)/(MAD-WILTPT))))</f>
        <v>#NAME?</v>
      </c>
      <c r="R7037" s="13" t="e">
        <f ca="1">CalcTable[[#This Row],[ETMult]]*CalcTable[[#This Row],[ETb]]</f>
        <v>#NAME?</v>
      </c>
      <c r="S7037" s="13" t="b">
        <f>INDEX(IRR_LIST,CalcTable[[#This Row],[Day of Week]]+1)</f>
        <v>0</v>
      </c>
      <c r="T7037" s="13">
        <f t="shared" ca="1" si="2194"/>
        <v>9.9</v>
      </c>
      <c r="U7037" s="13" t="b">
        <f ca="1">IF(CalcTable[[#This Row],[IrrPrecip]]&gt;=IC_MM,FALSE,TRUE)</f>
        <v>1</v>
      </c>
      <c r="V7037" s="13" t="b">
        <f t="shared" si="2195"/>
        <v>1</v>
      </c>
      <c r="W7037" s="13" t="e">
        <f ca="1">IF(AND(IRR_DRIP=FALSE,CalcTable[[#This Row],[IrrHours]]&lt;=0),FALSE,TRUE)</f>
        <v>#NAME?</v>
      </c>
      <c r="X7037" s="13" t="e">
        <f ca="1">AND(CalcTable[[#This Row],[IrrDay]],CalcTable[[#This Row],[IrrRain]],CalcTable[[#This Row],[IrrWarm]],CalcTable[[#This Row],[IrrWindy]])</f>
        <v>#NAME?</v>
      </c>
      <c r="Y7037" s="13" t="e">
        <f t="shared" ca="1" si="2196"/>
        <v>#NAME?</v>
      </c>
      <c r="Z7037" s="13" t="e">
        <f ca="1">CalcTable[[#This Row],[IrrHours]]/5</f>
        <v>#NAME?</v>
      </c>
      <c r="AA7037" s="13" t="e">
        <f ca="1">IF(CalcTable[[#This Row],[IrrFlag]]=FALSE,0,MAX(0,CalcTable[[#This Row],[VolRednWind]]*(FCAP*IRR_TARGET-CalcTable[[#This Row],[IWC]])))</f>
        <v>#NAME?</v>
      </c>
      <c r="AB7037" s="13" t="e">
        <f ca="1">CalcTable[[#This Row],[IWC]]+CalcTable[[#This Row],[Eff Precip]]+CalcTable[[#This Row],[IrrAmt]]-CalcTable[[#This Row],[AET]]</f>
        <v>#NAME?</v>
      </c>
      <c r="AC7037" s="13" t="e">
        <f ca="1">IF(CalcTable[[#This Row],[PWC]]&gt;FCAP,MIN(24*PERC,MIN(SAT,CalcTable[[#This Row],[PWC]])-FCAP),0)</f>
        <v>#NAME?</v>
      </c>
      <c r="AD7037" s="13" t="e">
        <f ca="1">IF(CalcTable[[#This Row],[PWC]]&gt;SAT,CalcTable[[#This Row],[PWC]]-SAT,0)</f>
        <v>#NAME?</v>
      </c>
      <c r="AE7037" s="13" t="e">
        <f ca="1">CalcTable[[#This Row],[PWC]]-CalcTable[[#This Row],[PercAmt]]-CalcTable[[#This Row],[Runoff]]</f>
        <v>#NAME?</v>
      </c>
      <c r="AF7037" s="13" t="e">
        <f ca="1">CalcTable[[#This Row],[IrrAmt]]/1000*CUR_IRR_AREA*10000/IRR_EFF</f>
        <v>#NAME?</v>
      </c>
      <c r="AG7037" s="147"/>
      <c r="AH7037" s="13"/>
      <c r="AI7037" s="50">
        <v>0</v>
      </c>
      <c r="AJ7037" s="50">
        <v>0</v>
      </c>
      <c r="AK7037" s="50">
        <v>0</v>
      </c>
      <c r="AL7037" s="50">
        <v>0</v>
      </c>
      <c r="AM7037" s="50"/>
      <c r="AN7037" s="50"/>
      <c r="AO7037" s="50"/>
      <c r="AP7037" s="50"/>
      <c r="AQ7037" s="50"/>
      <c r="AR7037" s="50"/>
      <c r="AS7037" s="50"/>
      <c r="AT7037" s="50"/>
      <c r="AU7037" s="50"/>
      <c r="AV7037" s="50"/>
      <c r="AW7037" s="50"/>
      <c r="AX7037" s="50">
        <f t="shared" si="2207"/>
        <v>0</v>
      </c>
      <c r="AY7037" s="50"/>
      <c r="AZ7037" s="50">
        <f t="shared" si="2197"/>
        <v>0</v>
      </c>
      <c r="BA7037" s="50">
        <f t="shared" si="2198"/>
        <v>0</v>
      </c>
      <c r="BB7037" s="50">
        <f t="shared" si="2199"/>
        <v>0</v>
      </c>
      <c r="BC7037" s="17">
        <f t="shared" si="2200"/>
        <v>20059</v>
      </c>
      <c r="BD7037" s="50">
        <f t="shared" si="2201"/>
        <v>0</v>
      </c>
      <c r="BE7037" s="50">
        <f t="shared" si="2202"/>
        <v>0</v>
      </c>
      <c r="BF7037" s="50">
        <f t="shared" si="2208"/>
        <v>0</v>
      </c>
      <c r="BG7037" s="50"/>
      <c r="BH7037" s="17">
        <f t="shared" si="2203"/>
        <v>0</v>
      </c>
      <c r="BI7037" s="17">
        <f t="shared" si="2211"/>
        <v>7037</v>
      </c>
      <c r="BJ7037" s="17">
        <f t="shared" si="2209"/>
        <v>7037</v>
      </c>
      <c r="BK7037" s="150">
        <f t="shared" si="2210"/>
        <v>38605</v>
      </c>
      <c r="BL7037" s="50" t="e">
        <f t="shared" ca="1" si="2204"/>
        <v>#NAME?</v>
      </c>
      <c r="BM7037" s="50" t="e">
        <f t="shared" ca="1" si="2205"/>
        <v>#NAME?</v>
      </c>
      <c r="BN7037" s="50" t="e">
        <f t="shared" ca="1" si="2206"/>
        <v>#NAME?</v>
      </c>
    </row>
    <row r="7038" spans="1:66" x14ac:dyDescent="0.35">
      <c r="A7038" s="48">
        <v>38606</v>
      </c>
      <c r="B7038" s="17">
        <v>2005</v>
      </c>
      <c r="C7038" s="17">
        <v>9</v>
      </c>
      <c r="D7038" s="17">
        <v>254</v>
      </c>
      <c r="E7038" s="17">
        <v>11</v>
      </c>
      <c r="F7038" s="17">
        <v>1</v>
      </c>
      <c r="G7038" s="50">
        <v>4.7</v>
      </c>
      <c r="H7038" s="32">
        <v>1.7478939231713619</v>
      </c>
      <c r="I7038" s="50">
        <v>23.833333333333332</v>
      </c>
      <c r="J7038" s="13">
        <v>3</v>
      </c>
      <c r="K7038" s="13">
        <f t="shared" si="2192"/>
        <v>3</v>
      </c>
      <c r="L7038" s="13">
        <f t="shared" si="2193"/>
        <v>0</v>
      </c>
      <c r="M7038" s="13" t="e">
        <f ca="1">CalcTable[[#This Row],[IWC]]-AE7037</f>
        <v>#NAME?</v>
      </c>
      <c r="N7038" s="13" t="e">
        <f ca="1">IF(CalcTable[[#This Row],[Day of Year]]&lt;123,FCAP,AE7037)</f>
        <v>#NAME?</v>
      </c>
      <c r="O7038" s="17" t="e">
        <f ca="1">IF(IRR_DRIP,5,COUNTIF('IDET Wind Values'!C7022:G7022,"&lt;="&amp;IRR_MAXWIND))</f>
        <v>#NAME?</v>
      </c>
      <c r="P7038" s="13" t="e">
        <f ca="1">CalcTable[[#This Row],[ET_o]]*KL</f>
        <v>#NAME?</v>
      </c>
      <c r="Q7038" s="13" t="e">
        <f ca="1">IF(WILTPT&lt;=0,1,MAX(0,MIN(1,(CalcTable[[#This Row],[IWC]]-WILTPT)/(MAD-WILTPT))))</f>
        <v>#NAME?</v>
      </c>
      <c r="R7038" s="13" t="e">
        <f ca="1">CalcTable[[#This Row],[ETMult]]*CalcTable[[#This Row],[ETb]]</f>
        <v>#NAME?</v>
      </c>
      <c r="S7038" s="13" t="b">
        <f>INDEX(IRR_LIST,CalcTable[[#This Row],[Day of Week]]+1)</f>
        <v>1</v>
      </c>
      <c r="T7038" s="13">
        <f t="shared" ca="1" si="2194"/>
        <v>72.899999999999991</v>
      </c>
      <c r="U7038" s="13" t="b">
        <f ca="1">IF(CalcTable[[#This Row],[IrrPrecip]]&gt;=IC_MM,FALSE,TRUE)</f>
        <v>0</v>
      </c>
      <c r="V7038" s="13" t="b">
        <f t="shared" si="2195"/>
        <v>1</v>
      </c>
      <c r="W7038" s="13" t="e">
        <f ca="1">IF(AND(IRR_DRIP=FALSE,CalcTable[[#This Row],[IrrHours]]&lt;=0),FALSE,TRUE)</f>
        <v>#NAME?</v>
      </c>
      <c r="X7038" s="13" t="e">
        <f ca="1">AND(CalcTable[[#This Row],[IrrDay]],CalcTable[[#This Row],[IrrRain]],CalcTable[[#This Row],[IrrWarm]],CalcTable[[#This Row],[IrrWindy]])</f>
        <v>#NAME?</v>
      </c>
      <c r="Y7038" s="13" t="e">
        <f t="shared" ca="1" si="2196"/>
        <v>#NAME?</v>
      </c>
      <c r="Z7038" s="13" t="e">
        <f ca="1">CalcTable[[#This Row],[IrrHours]]/5</f>
        <v>#NAME?</v>
      </c>
      <c r="AA7038" s="13" t="e">
        <f ca="1">IF(CalcTable[[#This Row],[IrrFlag]]=FALSE,0,MAX(0,CalcTable[[#This Row],[VolRednWind]]*(FCAP*IRR_TARGET-CalcTable[[#This Row],[IWC]])))</f>
        <v>#NAME?</v>
      </c>
      <c r="AB7038" s="13" t="e">
        <f ca="1">CalcTable[[#This Row],[IWC]]+CalcTable[[#This Row],[Eff Precip]]+CalcTable[[#This Row],[IrrAmt]]-CalcTable[[#This Row],[AET]]</f>
        <v>#NAME?</v>
      </c>
      <c r="AC7038" s="13" t="e">
        <f ca="1">IF(CalcTable[[#This Row],[PWC]]&gt;FCAP,MIN(24*PERC,MIN(SAT,CalcTable[[#This Row],[PWC]])-FCAP),0)</f>
        <v>#NAME?</v>
      </c>
      <c r="AD7038" s="13" t="e">
        <f ca="1">IF(CalcTable[[#This Row],[PWC]]&gt;SAT,CalcTable[[#This Row],[PWC]]-SAT,0)</f>
        <v>#NAME?</v>
      </c>
      <c r="AE7038" s="13" t="e">
        <f ca="1">CalcTable[[#This Row],[PWC]]-CalcTable[[#This Row],[PercAmt]]-CalcTable[[#This Row],[Runoff]]</f>
        <v>#NAME?</v>
      </c>
      <c r="AF7038" s="13" t="e">
        <f ca="1">CalcTable[[#This Row],[IrrAmt]]/1000*CUR_IRR_AREA*10000/IRR_EFF</f>
        <v>#NAME?</v>
      </c>
      <c r="AG7038" s="147"/>
      <c r="AH7038" s="13"/>
      <c r="AI7038" s="50">
        <v>0</v>
      </c>
      <c r="AJ7038" s="50">
        <v>0</v>
      </c>
      <c r="AK7038" s="50">
        <v>0</v>
      </c>
      <c r="AL7038" s="50">
        <v>0</v>
      </c>
      <c r="AM7038" s="50"/>
      <c r="AN7038" s="50"/>
      <c r="AO7038" s="50"/>
      <c r="AP7038" s="50"/>
      <c r="AQ7038" s="50"/>
      <c r="AR7038" s="50"/>
      <c r="AS7038" s="50"/>
      <c r="AT7038" s="50"/>
      <c r="AU7038" s="50"/>
      <c r="AV7038" s="50"/>
      <c r="AW7038" s="50"/>
      <c r="AX7038" s="50">
        <f t="shared" si="2207"/>
        <v>0</v>
      </c>
      <c r="AY7038" s="50"/>
      <c r="AZ7038" s="50">
        <f t="shared" si="2197"/>
        <v>0</v>
      </c>
      <c r="BA7038" s="50">
        <f t="shared" si="2198"/>
        <v>0</v>
      </c>
      <c r="BB7038" s="50">
        <f t="shared" si="2199"/>
        <v>0</v>
      </c>
      <c r="BC7038" s="17">
        <f t="shared" si="2200"/>
        <v>20059</v>
      </c>
      <c r="BD7038" s="50">
        <f t="shared" si="2201"/>
        <v>0</v>
      </c>
      <c r="BE7038" s="50">
        <f t="shared" si="2202"/>
        <v>0</v>
      </c>
      <c r="BF7038" s="50">
        <f t="shared" si="2208"/>
        <v>0</v>
      </c>
      <c r="BG7038" s="50"/>
      <c r="BH7038" s="17">
        <f t="shared" si="2203"/>
        <v>0</v>
      </c>
      <c r="BI7038" s="17">
        <f t="shared" si="2211"/>
        <v>7038</v>
      </c>
      <c r="BJ7038" s="17">
        <f t="shared" si="2209"/>
        <v>7038</v>
      </c>
      <c r="BK7038" s="150">
        <f t="shared" si="2210"/>
        <v>38606</v>
      </c>
      <c r="BL7038" s="50" t="e">
        <f t="shared" ca="1" si="2204"/>
        <v>#NAME?</v>
      </c>
      <c r="BM7038" s="50" t="e">
        <f t="shared" ca="1" si="2205"/>
        <v>#NAME?</v>
      </c>
      <c r="BN7038" s="50" t="e">
        <f t="shared" ca="1" si="2206"/>
        <v>#NAME?</v>
      </c>
    </row>
    <row r="7039" spans="1:66" x14ac:dyDescent="0.35">
      <c r="A7039" s="48">
        <v>38607</v>
      </c>
      <c r="B7039" s="17">
        <v>2005</v>
      </c>
      <c r="C7039" s="17">
        <v>9</v>
      </c>
      <c r="D7039" s="17">
        <v>255</v>
      </c>
      <c r="E7039" s="17">
        <v>12</v>
      </c>
      <c r="F7039" s="17">
        <v>2</v>
      </c>
      <c r="G7039" s="50">
        <v>3.5</v>
      </c>
      <c r="H7039" s="32">
        <v>1.8195256863251474</v>
      </c>
      <c r="I7039" s="50">
        <v>11.833333333333334</v>
      </c>
      <c r="J7039" s="13">
        <v>1</v>
      </c>
      <c r="K7039" s="13">
        <f t="shared" si="2192"/>
        <v>1</v>
      </c>
      <c r="L7039" s="13">
        <f t="shared" si="2193"/>
        <v>0</v>
      </c>
      <c r="M7039" s="13" t="e">
        <f ca="1">CalcTable[[#This Row],[IWC]]-AE7038</f>
        <v>#NAME?</v>
      </c>
      <c r="N7039" s="13" t="e">
        <f ca="1">IF(CalcTable[[#This Row],[Day of Year]]&lt;123,FCAP,AE7038)</f>
        <v>#NAME?</v>
      </c>
      <c r="O7039" s="17" t="e">
        <f ca="1">IF(IRR_DRIP,5,COUNTIF('IDET Wind Values'!C7023:G7023,"&lt;="&amp;IRR_MAXWIND))</f>
        <v>#NAME?</v>
      </c>
      <c r="P7039" s="13" t="e">
        <f ca="1">CalcTable[[#This Row],[ET_o]]*KL</f>
        <v>#NAME?</v>
      </c>
      <c r="Q7039" s="13" t="e">
        <f ca="1">IF(WILTPT&lt;=0,1,MAX(0,MIN(1,(CalcTable[[#This Row],[IWC]]-WILTPT)/(MAD-WILTPT))))</f>
        <v>#NAME?</v>
      </c>
      <c r="R7039" s="13" t="e">
        <f ca="1">CalcTable[[#This Row],[ETMult]]*CalcTable[[#This Row],[ETb]]</f>
        <v>#NAME?</v>
      </c>
      <c r="S7039" s="13" t="b">
        <f>INDEX(IRR_LIST,CalcTable[[#This Row],[Day of Week]]+1)</f>
        <v>0</v>
      </c>
      <c r="T7039" s="13">
        <f t="shared" ca="1" si="2194"/>
        <v>67.8</v>
      </c>
      <c r="U7039" s="13" t="b">
        <f ca="1">IF(CalcTable[[#This Row],[IrrPrecip]]&gt;=IC_MM,FALSE,TRUE)</f>
        <v>0</v>
      </c>
      <c r="V7039" s="13" t="b">
        <f t="shared" si="2195"/>
        <v>0</v>
      </c>
      <c r="W7039" s="13" t="e">
        <f ca="1">IF(AND(IRR_DRIP=FALSE,CalcTable[[#This Row],[IrrHours]]&lt;=0),FALSE,TRUE)</f>
        <v>#NAME?</v>
      </c>
      <c r="X7039" s="13" t="e">
        <f ca="1">AND(CalcTable[[#This Row],[IrrDay]],CalcTable[[#This Row],[IrrRain]],CalcTable[[#This Row],[IrrWarm]],CalcTable[[#This Row],[IrrWindy]])</f>
        <v>#NAME?</v>
      </c>
      <c r="Y7039" s="13" t="e">
        <f t="shared" ca="1" si="2196"/>
        <v>#NAME?</v>
      </c>
      <c r="Z7039" s="13" t="e">
        <f ca="1">CalcTable[[#This Row],[IrrHours]]/5</f>
        <v>#NAME?</v>
      </c>
      <c r="AA7039" s="13" t="e">
        <f ca="1">IF(CalcTable[[#This Row],[IrrFlag]]=FALSE,0,MAX(0,CalcTable[[#This Row],[VolRednWind]]*(FCAP*IRR_TARGET-CalcTable[[#This Row],[IWC]])))</f>
        <v>#NAME?</v>
      </c>
      <c r="AB7039" s="13" t="e">
        <f ca="1">CalcTable[[#This Row],[IWC]]+CalcTable[[#This Row],[Eff Precip]]+CalcTable[[#This Row],[IrrAmt]]-CalcTable[[#This Row],[AET]]</f>
        <v>#NAME?</v>
      </c>
      <c r="AC7039" s="13" t="e">
        <f ca="1">IF(CalcTable[[#This Row],[PWC]]&gt;FCAP,MIN(24*PERC,MIN(SAT,CalcTable[[#This Row],[PWC]])-FCAP),0)</f>
        <v>#NAME?</v>
      </c>
      <c r="AD7039" s="13" t="e">
        <f ca="1">IF(CalcTable[[#This Row],[PWC]]&gt;SAT,CalcTable[[#This Row],[PWC]]-SAT,0)</f>
        <v>#NAME?</v>
      </c>
      <c r="AE7039" s="13" t="e">
        <f ca="1">CalcTable[[#This Row],[PWC]]-CalcTable[[#This Row],[PercAmt]]-CalcTable[[#This Row],[Runoff]]</f>
        <v>#NAME?</v>
      </c>
      <c r="AF7039" s="13" t="e">
        <f ca="1">CalcTable[[#This Row],[IrrAmt]]/1000*CUR_IRR_AREA*10000/IRR_EFF</f>
        <v>#NAME?</v>
      </c>
      <c r="AG7039" s="147"/>
      <c r="AH7039" s="13"/>
      <c r="AI7039" s="50">
        <v>0</v>
      </c>
      <c r="AJ7039" s="50">
        <v>0</v>
      </c>
      <c r="AK7039" s="50">
        <v>0</v>
      </c>
      <c r="AL7039" s="50">
        <v>0</v>
      </c>
      <c r="AM7039" s="50"/>
      <c r="AN7039" s="50"/>
      <c r="AO7039" s="50"/>
      <c r="AP7039" s="50"/>
      <c r="AQ7039" s="50"/>
      <c r="AR7039" s="50"/>
      <c r="AS7039" s="50"/>
      <c r="AT7039" s="50"/>
      <c r="AU7039" s="50"/>
      <c r="AV7039" s="50"/>
      <c r="AW7039" s="50"/>
      <c r="AX7039" s="50">
        <f t="shared" si="2207"/>
        <v>0</v>
      </c>
      <c r="AY7039" s="50"/>
      <c r="AZ7039" s="50">
        <f t="shared" si="2197"/>
        <v>0</v>
      </c>
      <c r="BA7039" s="50">
        <f t="shared" si="2198"/>
        <v>0</v>
      </c>
      <c r="BB7039" s="50">
        <f t="shared" si="2199"/>
        <v>0</v>
      </c>
      <c r="BC7039" s="17">
        <f t="shared" si="2200"/>
        <v>20059</v>
      </c>
      <c r="BD7039" s="50">
        <f t="shared" si="2201"/>
        <v>0</v>
      </c>
      <c r="BE7039" s="50">
        <f t="shared" si="2202"/>
        <v>0</v>
      </c>
      <c r="BF7039" s="50">
        <f t="shared" si="2208"/>
        <v>0</v>
      </c>
      <c r="BG7039" s="50"/>
      <c r="BH7039" s="17">
        <f t="shared" si="2203"/>
        <v>0</v>
      </c>
      <c r="BI7039" s="17">
        <f t="shared" si="2211"/>
        <v>7039</v>
      </c>
      <c r="BJ7039" s="17">
        <f t="shared" si="2209"/>
        <v>7039</v>
      </c>
      <c r="BK7039" s="150">
        <f t="shared" si="2210"/>
        <v>38607</v>
      </c>
      <c r="BL7039" s="50" t="e">
        <f t="shared" ca="1" si="2204"/>
        <v>#NAME?</v>
      </c>
      <c r="BM7039" s="50" t="e">
        <f t="shared" ca="1" si="2205"/>
        <v>#NAME?</v>
      </c>
      <c r="BN7039" s="50" t="e">
        <f t="shared" ca="1" si="2206"/>
        <v>#NAME?</v>
      </c>
    </row>
    <row r="7040" spans="1:66" x14ac:dyDescent="0.35">
      <c r="A7040" s="48">
        <v>38608</v>
      </c>
      <c r="B7040" s="17">
        <v>2005</v>
      </c>
      <c r="C7040" s="17">
        <v>9</v>
      </c>
      <c r="D7040" s="17">
        <v>256</v>
      </c>
      <c r="E7040" s="17">
        <v>13</v>
      </c>
      <c r="F7040" s="17">
        <v>3</v>
      </c>
      <c r="G7040" s="50">
        <v>0.8</v>
      </c>
      <c r="H7040" s="32">
        <v>2.7500160827514306</v>
      </c>
      <c r="I7040" s="50">
        <v>5.833333333333333</v>
      </c>
      <c r="J7040" s="13">
        <v>0</v>
      </c>
      <c r="K7040" s="13">
        <f t="shared" si="2192"/>
        <v>0</v>
      </c>
      <c r="L7040" s="13">
        <f t="shared" si="2193"/>
        <v>0</v>
      </c>
      <c r="M7040" s="13" t="e">
        <f ca="1">CalcTable[[#This Row],[IWC]]-AE7039</f>
        <v>#NAME?</v>
      </c>
      <c r="N7040" s="13" t="e">
        <f ca="1">IF(CalcTable[[#This Row],[Day of Year]]&lt;123,FCAP,AE7039)</f>
        <v>#NAME?</v>
      </c>
      <c r="O7040" s="17" t="e">
        <f ca="1">IF(IRR_DRIP,5,COUNTIF('IDET Wind Values'!C7024:G7024,"&lt;="&amp;IRR_MAXWIND))</f>
        <v>#NAME?</v>
      </c>
      <c r="P7040" s="13" t="e">
        <f ca="1">CalcTable[[#This Row],[ET_o]]*KL</f>
        <v>#NAME?</v>
      </c>
      <c r="Q7040" s="13" t="e">
        <f ca="1">IF(WILTPT&lt;=0,1,MAX(0,MIN(1,(CalcTable[[#This Row],[IWC]]-WILTPT)/(MAD-WILTPT))))</f>
        <v>#NAME?</v>
      </c>
      <c r="R7040" s="13" t="e">
        <f ca="1">CalcTable[[#This Row],[ETMult]]*CalcTable[[#This Row],[ETb]]</f>
        <v>#NAME?</v>
      </c>
      <c r="S7040" s="13" t="b">
        <f>INDEX(IRR_LIST,CalcTable[[#This Row],[Day of Week]]+1)</f>
        <v>1</v>
      </c>
      <c r="T7040" s="13">
        <f t="shared" ca="1" si="2194"/>
        <v>4</v>
      </c>
      <c r="U7040" s="13" t="b">
        <f ca="1">IF(CalcTable[[#This Row],[IrrPrecip]]&gt;=IC_MM,FALSE,TRUE)</f>
        <v>1</v>
      </c>
      <c r="V7040" s="13" t="b">
        <f t="shared" si="2195"/>
        <v>1</v>
      </c>
      <c r="W7040" s="13" t="e">
        <f ca="1">IF(AND(IRR_DRIP=FALSE,CalcTable[[#This Row],[IrrHours]]&lt;=0),FALSE,TRUE)</f>
        <v>#NAME?</v>
      </c>
      <c r="X7040" s="13" t="e">
        <f ca="1">AND(CalcTable[[#This Row],[IrrDay]],CalcTable[[#This Row],[IrrRain]],CalcTable[[#This Row],[IrrWarm]],CalcTable[[#This Row],[IrrWindy]])</f>
        <v>#NAME?</v>
      </c>
      <c r="Y7040" s="13" t="e">
        <f t="shared" ca="1" si="2196"/>
        <v>#NAME?</v>
      </c>
      <c r="Z7040" s="13" t="e">
        <f ca="1">CalcTable[[#This Row],[IrrHours]]/5</f>
        <v>#NAME?</v>
      </c>
      <c r="AA7040" s="13" t="e">
        <f ca="1">IF(CalcTable[[#This Row],[IrrFlag]]=FALSE,0,MAX(0,CalcTable[[#This Row],[VolRednWind]]*(FCAP*IRR_TARGET-CalcTable[[#This Row],[IWC]])))</f>
        <v>#NAME?</v>
      </c>
      <c r="AB7040" s="13" t="e">
        <f ca="1">CalcTable[[#This Row],[IWC]]+CalcTable[[#This Row],[Eff Precip]]+CalcTable[[#This Row],[IrrAmt]]-CalcTable[[#This Row],[AET]]</f>
        <v>#NAME?</v>
      </c>
      <c r="AC7040" s="13" t="e">
        <f ca="1">IF(CalcTable[[#This Row],[PWC]]&gt;FCAP,MIN(24*PERC,MIN(SAT,CalcTable[[#This Row],[PWC]])-FCAP),0)</f>
        <v>#NAME?</v>
      </c>
      <c r="AD7040" s="13" t="e">
        <f ca="1">IF(CalcTable[[#This Row],[PWC]]&gt;SAT,CalcTable[[#This Row],[PWC]]-SAT,0)</f>
        <v>#NAME?</v>
      </c>
      <c r="AE7040" s="13" t="e">
        <f ca="1">CalcTable[[#This Row],[PWC]]-CalcTable[[#This Row],[PercAmt]]-CalcTable[[#This Row],[Runoff]]</f>
        <v>#NAME?</v>
      </c>
      <c r="AF7040" s="13" t="e">
        <f ca="1">CalcTable[[#This Row],[IrrAmt]]/1000*CUR_IRR_AREA*10000/IRR_EFF</f>
        <v>#NAME?</v>
      </c>
      <c r="AG7040" s="147"/>
      <c r="AH7040" s="13"/>
      <c r="AI7040" s="50">
        <v>1.872667192171042</v>
      </c>
      <c r="AJ7040" s="50">
        <v>3.2358671921710425</v>
      </c>
      <c r="AK7040" s="50">
        <v>0</v>
      </c>
      <c r="AL7040" s="50">
        <v>0</v>
      </c>
      <c r="AM7040" s="50"/>
      <c r="AN7040" s="50"/>
      <c r="AO7040" s="50"/>
      <c r="AP7040" s="50"/>
      <c r="AQ7040" s="50"/>
      <c r="AR7040" s="50"/>
      <c r="AS7040" s="50"/>
      <c r="AT7040" s="50"/>
      <c r="AU7040" s="50"/>
      <c r="AV7040" s="50"/>
      <c r="AW7040" s="50"/>
      <c r="AX7040" s="50">
        <f t="shared" si="2207"/>
        <v>5.1085343843420841</v>
      </c>
      <c r="AY7040" s="50"/>
      <c r="AZ7040" s="50">
        <f t="shared" si="2197"/>
        <v>122.38455645552588</v>
      </c>
      <c r="BA7040" s="50">
        <f t="shared" si="2198"/>
        <v>198.86399887393125</v>
      </c>
      <c r="BB7040" s="50">
        <f t="shared" si="2199"/>
        <v>205.85079424813028</v>
      </c>
      <c r="BC7040" s="17">
        <f t="shared" si="2200"/>
        <v>20059</v>
      </c>
      <c r="BD7040" s="50">
        <f t="shared" si="2201"/>
        <v>5.1085343843420841</v>
      </c>
      <c r="BE7040" s="50">
        <f t="shared" si="2202"/>
        <v>122.38455645552588</v>
      </c>
      <c r="BF7040" s="50">
        <f t="shared" si="2208"/>
        <v>200.18217412582788</v>
      </c>
      <c r="BG7040" s="50"/>
      <c r="BH7040" s="17">
        <f t="shared" si="2203"/>
        <v>0</v>
      </c>
      <c r="BI7040" s="17">
        <f t="shared" si="2211"/>
        <v>7040</v>
      </c>
      <c r="BJ7040" s="17">
        <f t="shared" si="2209"/>
        <v>7040</v>
      </c>
      <c r="BK7040" s="150">
        <f t="shared" si="2210"/>
        <v>38608</v>
      </c>
      <c r="BL7040" s="50" t="e">
        <f t="shared" ca="1" si="2204"/>
        <v>#NAME?</v>
      </c>
      <c r="BM7040" s="50" t="e">
        <f t="shared" ca="1" si="2205"/>
        <v>#NAME?</v>
      </c>
      <c r="BN7040" s="50" t="e">
        <f t="shared" ca="1" si="2206"/>
        <v>#NAME?</v>
      </c>
    </row>
    <row r="7041" spans="1:66" x14ac:dyDescent="0.35">
      <c r="A7041" s="48">
        <v>38609</v>
      </c>
      <c r="B7041" s="17">
        <v>2005</v>
      </c>
      <c r="C7041" s="17">
        <v>9</v>
      </c>
      <c r="D7041" s="17">
        <v>257</v>
      </c>
      <c r="E7041" s="17">
        <v>14</v>
      </c>
      <c r="F7041" s="17">
        <v>4</v>
      </c>
      <c r="G7041" s="50">
        <v>4.7</v>
      </c>
      <c r="H7041" s="32">
        <v>2.1643157737016567</v>
      </c>
      <c r="I7041" s="50">
        <v>8.6666666666666661</v>
      </c>
      <c r="J7041" s="13">
        <v>0</v>
      </c>
      <c r="K7041" s="13">
        <f t="shared" si="2192"/>
        <v>0</v>
      </c>
      <c r="L7041" s="13">
        <f t="shared" si="2193"/>
        <v>0</v>
      </c>
      <c r="M7041" s="13" t="e">
        <f ca="1">CalcTable[[#This Row],[IWC]]-AE7040</f>
        <v>#NAME?</v>
      </c>
      <c r="N7041" s="13" t="e">
        <f ca="1">IF(CalcTable[[#This Row],[Day of Year]]&lt;123,FCAP,AE7040)</f>
        <v>#NAME?</v>
      </c>
      <c r="O7041" s="17" t="e">
        <f ca="1">IF(IRR_DRIP,5,COUNTIF('IDET Wind Values'!C7025:G7025,"&lt;="&amp;IRR_MAXWIND))</f>
        <v>#NAME?</v>
      </c>
      <c r="P7041" s="13" t="e">
        <f ca="1">CalcTable[[#This Row],[ET_o]]*KL</f>
        <v>#NAME?</v>
      </c>
      <c r="Q7041" s="13" t="e">
        <f ca="1">IF(WILTPT&lt;=0,1,MAX(0,MIN(1,(CalcTable[[#This Row],[IWC]]-WILTPT)/(MAD-WILTPT))))</f>
        <v>#NAME?</v>
      </c>
      <c r="R7041" s="13" t="e">
        <f ca="1">CalcTable[[#This Row],[ETMult]]*CalcTable[[#This Row],[ETb]]</f>
        <v>#NAME?</v>
      </c>
      <c r="S7041" s="13" t="b">
        <f>INDEX(IRR_LIST,CalcTable[[#This Row],[Day of Week]]+1)</f>
        <v>0</v>
      </c>
      <c r="T7041" s="13">
        <f t="shared" ca="1" si="2194"/>
        <v>1</v>
      </c>
      <c r="U7041" s="13" t="b">
        <f ca="1">IF(CalcTable[[#This Row],[IrrPrecip]]&gt;=IC_MM,FALSE,TRUE)</f>
        <v>1</v>
      </c>
      <c r="V7041" s="13" t="b">
        <f t="shared" si="2195"/>
        <v>1</v>
      </c>
      <c r="W7041" s="13" t="e">
        <f ca="1">IF(AND(IRR_DRIP=FALSE,CalcTable[[#This Row],[IrrHours]]&lt;=0),FALSE,TRUE)</f>
        <v>#NAME?</v>
      </c>
      <c r="X7041" s="13" t="e">
        <f ca="1">AND(CalcTable[[#This Row],[IrrDay]],CalcTable[[#This Row],[IrrRain]],CalcTable[[#This Row],[IrrWarm]],CalcTable[[#This Row],[IrrWindy]])</f>
        <v>#NAME?</v>
      </c>
      <c r="Y7041" s="13" t="e">
        <f t="shared" ca="1" si="2196"/>
        <v>#NAME?</v>
      </c>
      <c r="Z7041" s="13" t="e">
        <f ca="1">CalcTable[[#This Row],[IrrHours]]/5</f>
        <v>#NAME?</v>
      </c>
      <c r="AA7041" s="13" t="e">
        <f ca="1">IF(CalcTable[[#This Row],[IrrFlag]]=FALSE,0,MAX(0,CalcTable[[#This Row],[VolRednWind]]*(FCAP*IRR_TARGET-CalcTable[[#This Row],[IWC]])))</f>
        <v>#NAME?</v>
      </c>
      <c r="AB7041" s="13" t="e">
        <f ca="1">CalcTable[[#This Row],[IWC]]+CalcTable[[#This Row],[Eff Precip]]+CalcTable[[#This Row],[IrrAmt]]-CalcTable[[#This Row],[AET]]</f>
        <v>#NAME?</v>
      </c>
      <c r="AC7041" s="13" t="e">
        <f ca="1">IF(CalcTable[[#This Row],[PWC]]&gt;FCAP,MIN(24*PERC,MIN(SAT,CalcTable[[#This Row],[PWC]])-FCAP),0)</f>
        <v>#NAME?</v>
      </c>
      <c r="AD7041" s="13" t="e">
        <f ca="1">IF(CalcTable[[#This Row],[PWC]]&gt;SAT,CalcTable[[#This Row],[PWC]]-SAT,0)</f>
        <v>#NAME?</v>
      </c>
      <c r="AE7041" s="13" t="e">
        <f ca="1">CalcTable[[#This Row],[PWC]]-CalcTable[[#This Row],[PercAmt]]-CalcTable[[#This Row],[Runoff]]</f>
        <v>#NAME?</v>
      </c>
      <c r="AF7041" s="13" t="e">
        <f ca="1">CalcTable[[#This Row],[IrrAmt]]/1000*CUR_IRR_AREA*10000/IRR_EFF</f>
        <v>#NAME?</v>
      </c>
      <c r="AG7041" s="147"/>
      <c r="AH7041" s="13"/>
      <c r="AI7041" s="50">
        <v>0</v>
      </c>
      <c r="AJ7041" s="50">
        <v>0</v>
      </c>
      <c r="AK7041" s="50">
        <v>4.352998378393699</v>
      </c>
      <c r="AL7041" s="50">
        <v>4.7932479729921198</v>
      </c>
      <c r="AM7041" s="50"/>
      <c r="AN7041" s="50"/>
      <c r="AO7041" s="50"/>
      <c r="AP7041" s="50"/>
      <c r="AQ7041" s="50"/>
      <c r="AR7041" s="50"/>
      <c r="AS7041" s="50"/>
      <c r="AT7041" s="50"/>
      <c r="AU7041" s="50"/>
      <c r="AV7041" s="50"/>
      <c r="AW7041" s="50"/>
      <c r="AX7041" s="50">
        <f t="shared" si="2207"/>
        <v>9.1462463513858197</v>
      </c>
      <c r="AY7041" s="50"/>
      <c r="AZ7041" s="50">
        <f t="shared" si="2197"/>
        <v>204.4459167575431</v>
      </c>
      <c r="BA7041" s="50">
        <f t="shared" si="2198"/>
        <v>314.78180834097907</v>
      </c>
      <c r="BB7041" s="50">
        <f t="shared" si="2199"/>
        <v>324.51732818657638</v>
      </c>
      <c r="BC7041" s="17">
        <f t="shared" si="2200"/>
        <v>20059</v>
      </c>
      <c r="BD7041" s="50">
        <f t="shared" si="2201"/>
        <v>9.1462463513858197</v>
      </c>
      <c r="BE7041" s="50">
        <f t="shared" si="2202"/>
        <v>204.4459167575431</v>
      </c>
      <c r="BF7041" s="50">
        <f t="shared" si="2208"/>
        <v>334.40843594138875</v>
      </c>
      <c r="BG7041" s="50"/>
      <c r="BH7041" s="17">
        <f t="shared" si="2203"/>
        <v>0</v>
      </c>
      <c r="BI7041" s="17">
        <f t="shared" si="2211"/>
        <v>7041</v>
      </c>
      <c r="BJ7041" s="17">
        <f t="shared" si="2209"/>
        <v>7041</v>
      </c>
      <c r="BK7041" s="150">
        <f t="shared" si="2210"/>
        <v>38609</v>
      </c>
      <c r="BL7041" s="50" t="e">
        <f t="shared" ca="1" si="2204"/>
        <v>#NAME?</v>
      </c>
      <c r="BM7041" s="50" t="e">
        <f t="shared" ca="1" si="2205"/>
        <v>#NAME?</v>
      </c>
      <c r="BN7041" s="50" t="e">
        <f t="shared" ca="1" si="2206"/>
        <v>#NAME?</v>
      </c>
    </row>
    <row r="7042" spans="1:66" x14ac:dyDescent="0.35">
      <c r="A7042" s="48">
        <v>38610</v>
      </c>
      <c r="B7042" s="17">
        <v>2005</v>
      </c>
      <c r="C7042" s="17">
        <v>9</v>
      </c>
      <c r="D7042" s="17">
        <v>258</v>
      </c>
      <c r="E7042" s="17">
        <v>15</v>
      </c>
      <c r="F7042" s="17">
        <v>5</v>
      </c>
      <c r="G7042" s="50">
        <v>6.4</v>
      </c>
      <c r="H7042" s="32">
        <v>0.95624975237436782</v>
      </c>
      <c r="I7042" s="50">
        <v>5.833333333333333</v>
      </c>
      <c r="J7042" s="13">
        <v>0.8</v>
      </c>
      <c r="K7042" s="13">
        <f t="shared" si="2192"/>
        <v>0.8</v>
      </c>
      <c r="L7042" s="13">
        <f t="shared" si="2193"/>
        <v>0</v>
      </c>
      <c r="M7042" s="13" t="e">
        <f ca="1">CalcTable[[#This Row],[IWC]]-AE7041</f>
        <v>#NAME?</v>
      </c>
      <c r="N7042" s="13" t="e">
        <f ca="1">IF(CalcTable[[#This Row],[Day of Year]]&lt;123,FCAP,AE7041)</f>
        <v>#NAME?</v>
      </c>
      <c r="O7042" s="17" t="e">
        <f ca="1">IF(IRR_DRIP,5,COUNTIF('IDET Wind Values'!C7026:G7026,"&lt;="&amp;IRR_MAXWIND))</f>
        <v>#NAME?</v>
      </c>
      <c r="P7042" s="13" t="e">
        <f ca="1">CalcTable[[#This Row],[ET_o]]*KL</f>
        <v>#NAME?</v>
      </c>
      <c r="Q7042" s="13" t="e">
        <f ca="1">IF(WILTPT&lt;=0,1,MAX(0,MIN(1,(CalcTable[[#This Row],[IWC]]-WILTPT)/(MAD-WILTPT))))</f>
        <v>#NAME?</v>
      </c>
      <c r="R7042" s="13" t="e">
        <f ca="1">CalcTable[[#This Row],[ETMult]]*CalcTable[[#This Row],[ETb]]</f>
        <v>#NAME?</v>
      </c>
      <c r="S7042" s="13" t="b">
        <f>INDEX(IRR_LIST,CalcTable[[#This Row],[Day of Week]]+1)</f>
        <v>1</v>
      </c>
      <c r="T7042" s="13">
        <f t="shared" ca="1" si="2194"/>
        <v>0</v>
      </c>
      <c r="U7042" s="13" t="b">
        <f ca="1">IF(CalcTable[[#This Row],[IrrPrecip]]&gt;=IC_MM,FALSE,TRUE)</f>
        <v>1</v>
      </c>
      <c r="V7042" s="13" t="b">
        <f t="shared" si="2195"/>
        <v>1</v>
      </c>
      <c r="W7042" s="13" t="e">
        <f ca="1">IF(AND(IRR_DRIP=FALSE,CalcTable[[#This Row],[IrrHours]]&lt;=0),FALSE,TRUE)</f>
        <v>#NAME?</v>
      </c>
      <c r="X7042" s="13" t="e">
        <f ca="1">AND(CalcTable[[#This Row],[IrrDay]],CalcTable[[#This Row],[IrrRain]],CalcTable[[#This Row],[IrrWarm]],CalcTable[[#This Row],[IrrWindy]])</f>
        <v>#NAME?</v>
      </c>
      <c r="Y7042" s="13" t="e">
        <f t="shared" ca="1" si="2196"/>
        <v>#NAME?</v>
      </c>
      <c r="Z7042" s="13" t="e">
        <f ca="1">CalcTable[[#This Row],[IrrHours]]/5</f>
        <v>#NAME?</v>
      </c>
      <c r="AA7042" s="13" t="e">
        <f ca="1">IF(CalcTable[[#This Row],[IrrFlag]]=FALSE,0,MAX(0,CalcTable[[#This Row],[VolRednWind]]*(FCAP*IRR_TARGET-CalcTable[[#This Row],[IWC]])))</f>
        <v>#NAME?</v>
      </c>
      <c r="AB7042" s="13" t="e">
        <f ca="1">CalcTable[[#This Row],[IWC]]+CalcTable[[#This Row],[Eff Precip]]+CalcTable[[#This Row],[IrrAmt]]-CalcTable[[#This Row],[AET]]</f>
        <v>#NAME?</v>
      </c>
      <c r="AC7042" s="13" t="e">
        <f ca="1">IF(CalcTable[[#This Row],[PWC]]&gt;FCAP,MIN(24*PERC,MIN(SAT,CalcTable[[#This Row],[PWC]])-FCAP),0)</f>
        <v>#NAME?</v>
      </c>
      <c r="AD7042" s="13" t="e">
        <f ca="1">IF(CalcTable[[#This Row],[PWC]]&gt;SAT,CalcTable[[#This Row],[PWC]]-SAT,0)</f>
        <v>#NAME?</v>
      </c>
      <c r="AE7042" s="13" t="e">
        <f ca="1">CalcTable[[#This Row],[PWC]]-CalcTable[[#This Row],[PercAmt]]-CalcTable[[#This Row],[Runoff]]</f>
        <v>#NAME?</v>
      </c>
      <c r="AF7042" s="13" t="e">
        <f ca="1">CalcTable[[#This Row],[IrrAmt]]/1000*CUR_IRR_AREA*10000/IRR_EFF</f>
        <v>#NAME?</v>
      </c>
      <c r="AG7042" s="147"/>
      <c r="AH7042" s="13"/>
      <c r="AI7042" s="50">
        <v>0</v>
      </c>
      <c r="AJ7042" s="50">
        <v>0</v>
      </c>
      <c r="AK7042" s="50">
        <v>0</v>
      </c>
      <c r="AL7042" s="50">
        <v>0</v>
      </c>
      <c r="AM7042" s="50"/>
      <c r="AN7042" s="50"/>
      <c r="AO7042" s="50"/>
      <c r="AP7042" s="50"/>
      <c r="AQ7042" s="50"/>
      <c r="AR7042" s="50"/>
      <c r="AS7042" s="50"/>
      <c r="AT7042" s="50"/>
      <c r="AU7042" s="50"/>
      <c r="AV7042" s="50"/>
      <c r="AW7042" s="50"/>
      <c r="AX7042" s="50">
        <f t="shared" si="2207"/>
        <v>0</v>
      </c>
      <c r="AY7042" s="50"/>
      <c r="AZ7042" s="50">
        <f t="shared" si="2197"/>
        <v>0</v>
      </c>
      <c r="BA7042" s="50">
        <f t="shared" si="2198"/>
        <v>0</v>
      </c>
      <c r="BB7042" s="50">
        <f t="shared" si="2199"/>
        <v>0</v>
      </c>
      <c r="BC7042" s="17">
        <f t="shared" si="2200"/>
        <v>20059</v>
      </c>
      <c r="BD7042" s="50">
        <f t="shared" si="2201"/>
        <v>0</v>
      </c>
      <c r="BE7042" s="50">
        <f t="shared" si="2202"/>
        <v>0</v>
      </c>
      <c r="BF7042" s="50">
        <f t="shared" si="2208"/>
        <v>0</v>
      </c>
      <c r="BG7042" s="50"/>
      <c r="BH7042" s="17">
        <f t="shared" si="2203"/>
        <v>0</v>
      </c>
      <c r="BI7042" s="17">
        <f t="shared" si="2211"/>
        <v>7042</v>
      </c>
      <c r="BJ7042" s="17">
        <f t="shared" si="2209"/>
        <v>7042</v>
      </c>
      <c r="BK7042" s="150">
        <f t="shared" si="2210"/>
        <v>38610</v>
      </c>
      <c r="BL7042" s="50" t="e">
        <f t="shared" ca="1" si="2204"/>
        <v>#NAME?</v>
      </c>
      <c r="BM7042" s="50" t="e">
        <f t="shared" ca="1" si="2205"/>
        <v>#NAME?</v>
      </c>
      <c r="BN7042" s="50" t="e">
        <f t="shared" ca="1" si="2206"/>
        <v>#NAME?</v>
      </c>
    </row>
    <row r="7043" spans="1:66" x14ac:dyDescent="0.35">
      <c r="A7043" s="48">
        <v>38611</v>
      </c>
      <c r="B7043" s="17">
        <v>2005</v>
      </c>
      <c r="C7043" s="17">
        <v>9</v>
      </c>
      <c r="D7043" s="17">
        <v>259</v>
      </c>
      <c r="E7043" s="17">
        <v>16</v>
      </c>
      <c r="F7043" s="17">
        <v>6</v>
      </c>
      <c r="G7043" s="50">
        <v>4.7</v>
      </c>
      <c r="H7043" s="32">
        <v>0.98689318553728356</v>
      </c>
      <c r="I7043" s="50">
        <v>17.166666666666668</v>
      </c>
      <c r="J7043" s="13">
        <v>0.6</v>
      </c>
      <c r="K7043" s="13">
        <f t="shared" si="2192"/>
        <v>0.6</v>
      </c>
      <c r="L7043" s="13">
        <f t="shared" si="2193"/>
        <v>0</v>
      </c>
      <c r="M7043" s="13" t="e">
        <f ca="1">CalcTable[[#This Row],[IWC]]-AE7042</f>
        <v>#NAME?</v>
      </c>
      <c r="N7043" s="13" t="e">
        <f ca="1">IF(CalcTable[[#This Row],[Day of Year]]&lt;123,FCAP,AE7042)</f>
        <v>#NAME?</v>
      </c>
      <c r="O7043" s="17" t="e">
        <f ca="1">IF(IRR_DRIP,5,COUNTIF('IDET Wind Values'!C7027:G7027,"&lt;="&amp;IRR_MAXWIND))</f>
        <v>#NAME?</v>
      </c>
      <c r="P7043" s="13" t="e">
        <f ca="1">CalcTable[[#This Row],[ET_o]]*KL</f>
        <v>#NAME?</v>
      </c>
      <c r="Q7043" s="13" t="e">
        <f ca="1">IF(WILTPT&lt;=0,1,MAX(0,MIN(1,(CalcTable[[#This Row],[IWC]]-WILTPT)/(MAD-WILTPT))))</f>
        <v>#NAME?</v>
      </c>
      <c r="R7043" s="13" t="e">
        <f ca="1">CalcTable[[#This Row],[ETMult]]*CalcTable[[#This Row],[ETb]]</f>
        <v>#NAME?</v>
      </c>
      <c r="S7043" s="13" t="b">
        <f>INDEX(IRR_LIST,CalcTable[[#This Row],[Day of Week]]+1)</f>
        <v>0</v>
      </c>
      <c r="T7043" s="13">
        <f t="shared" ca="1" si="2194"/>
        <v>0.8</v>
      </c>
      <c r="U7043" s="13" t="b">
        <f ca="1">IF(CalcTable[[#This Row],[IrrPrecip]]&gt;=IC_MM,FALSE,TRUE)</f>
        <v>1</v>
      </c>
      <c r="V7043" s="13" t="b">
        <f t="shared" si="2195"/>
        <v>0</v>
      </c>
      <c r="W7043" s="13" t="e">
        <f ca="1">IF(AND(IRR_DRIP=FALSE,CalcTable[[#This Row],[IrrHours]]&lt;=0),FALSE,TRUE)</f>
        <v>#NAME?</v>
      </c>
      <c r="X7043" s="13" t="e">
        <f ca="1">AND(CalcTable[[#This Row],[IrrDay]],CalcTable[[#This Row],[IrrRain]],CalcTable[[#This Row],[IrrWarm]],CalcTable[[#This Row],[IrrWindy]])</f>
        <v>#NAME?</v>
      </c>
      <c r="Y7043" s="13" t="e">
        <f t="shared" ca="1" si="2196"/>
        <v>#NAME?</v>
      </c>
      <c r="Z7043" s="13" t="e">
        <f ca="1">CalcTable[[#This Row],[IrrHours]]/5</f>
        <v>#NAME?</v>
      </c>
      <c r="AA7043" s="13" t="e">
        <f ca="1">IF(CalcTable[[#This Row],[IrrFlag]]=FALSE,0,MAX(0,CalcTable[[#This Row],[VolRednWind]]*(FCAP*IRR_TARGET-CalcTable[[#This Row],[IWC]])))</f>
        <v>#NAME?</v>
      </c>
      <c r="AB7043" s="13" t="e">
        <f ca="1">CalcTable[[#This Row],[IWC]]+CalcTable[[#This Row],[Eff Precip]]+CalcTable[[#This Row],[IrrAmt]]-CalcTable[[#This Row],[AET]]</f>
        <v>#NAME?</v>
      </c>
      <c r="AC7043" s="13" t="e">
        <f ca="1">IF(CalcTable[[#This Row],[PWC]]&gt;FCAP,MIN(24*PERC,MIN(SAT,CalcTable[[#This Row],[PWC]])-FCAP),0)</f>
        <v>#NAME?</v>
      </c>
      <c r="AD7043" s="13" t="e">
        <f ca="1">IF(CalcTable[[#This Row],[PWC]]&gt;SAT,CalcTable[[#This Row],[PWC]]-SAT,0)</f>
        <v>#NAME?</v>
      </c>
      <c r="AE7043" s="13" t="e">
        <f ca="1">CalcTable[[#This Row],[PWC]]-CalcTable[[#This Row],[PercAmt]]-CalcTable[[#This Row],[Runoff]]</f>
        <v>#NAME?</v>
      </c>
      <c r="AF7043" s="13" t="e">
        <f ca="1">CalcTable[[#This Row],[IrrAmt]]/1000*CUR_IRR_AREA*10000/IRR_EFF</f>
        <v>#NAME?</v>
      </c>
      <c r="AG7043" s="147"/>
      <c r="AH7043" s="13"/>
      <c r="AI7043" s="50">
        <v>0</v>
      </c>
      <c r="AJ7043" s="50">
        <v>0</v>
      </c>
      <c r="AK7043" s="50">
        <v>0</v>
      </c>
      <c r="AL7043" s="50">
        <v>0</v>
      </c>
      <c r="AM7043" s="50"/>
      <c r="AN7043" s="50"/>
      <c r="AO7043" s="50"/>
      <c r="AP7043" s="50"/>
      <c r="AQ7043" s="50"/>
      <c r="AR7043" s="50"/>
      <c r="AS7043" s="50"/>
      <c r="AT7043" s="50"/>
      <c r="AU7043" s="50"/>
      <c r="AV7043" s="50"/>
      <c r="AW7043" s="50"/>
      <c r="AX7043" s="50">
        <f t="shared" si="2207"/>
        <v>0</v>
      </c>
      <c r="AY7043" s="50"/>
      <c r="AZ7043" s="50">
        <f t="shared" si="2197"/>
        <v>0</v>
      </c>
      <c r="BA7043" s="50">
        <f t="shared" si="2198"/>
        <v>0</v>
      </c>
      <c r="BB7043" s="50">
        <f t="shared" si="2199"/>
        <v>0</v>
      </c>
      <c r="BC7043" s="17">
        <f t="shared" si="2200"/>
        <v>20059</v>
      </c>
      <c r="BD7043" s="50">
        <f t="shared" si="2201"/>
        <v>0</v>
      </c>
      <c r="BE7043" s="50">
        <f t="shared" si="2202"/>
        <v>0</v>
      </c>
      <c r="BF7043" s="50">
        <f t="shared" si="2208"/>
        <v>0</v>
      </c>
      <c r="BG7043" s="50"/>
      <c r="BH7043" s="17">
        <f t="shared" si="2203"/>
        <v>0</v>
      </c>
      <c r="BI7043" s="17">
        <f t="shared" si="2211"/>
        <v>7043</v>
      </c>
      <c r="BJ7043" s="17">
        <f t="shared" si="2209"/>
        <v>7043</v>
      </c>
      <c r="BK7043" s="150">
        <f t="shared" si="2210"/>
        <v>38611</v>
      </c>
      <c r="BL7043" s="50" t="e">
        <f t="shared" ca="1" si="2204"/>
        <v>#NAME?</v>
      </c>
      <c r="BM7043" s="50" t="e">
        <f t="shared" ca="1" si="2205"/>
        <v>#NAME?</v>
      </c>
      <c r="BN7043" s="50" t="e">
        <f t="shared" ca="1" si="2206"/>
        <v>#NAME?</v>
      </c>
    </row>
    <row r="7044" spans="1:66" x14ac:dyDescent="0.35">
      <c r="A7044" s="48">
        <v>38612</v>
      </c>
      <c r="B7044" s="17">
        <v>2005</v>
      </c>
      <c r="C7044" s="17">
        <v>9</v>
      </c>
      <c r="D7044" s="17">
        <v>260</v>
      </c>
      <c r="E7044" s="17">
        <v>17</v>
      </c>
      <c r="F7044" s="17">
        <v>7</v>
      </c>
      <c r="G7044" s="50">
        <v>1.1000000000000001</v>
      </c>
      <c r="H7044" s="32">
        <v>2.1499979743077562</v>
      </c>
      <c r="I7044" s="50">
        <v>9</v>
      </c>
      <c r="J7044" s="13">
        <v>0</v>
      </c>
      <c r="K7044" s="13">
        <f t="shared" si="2192"/>
        <v>0</v>
      </c>
      <c r="L7044" s="13">
        <f t="shared" si="2193"/>
        <v>0</v>
      </c>
      <c r="M7044" s="13" t="e">
        <f ca="1">CalcTable[[#This Row],[IWC]]-AE7043</f>
        <v>#NAME?</v>
      </c>
      <c r="N7044" s="13" t="e">
        <f ca="1">IF(CalcTable[[#This Row],[Day of Year]]&lt;123,FCAP,AE7043)</f>
        <v>#NAME?</v>
      </c>
      <c r="O7044" s="17" t="e">
        <f ca="1">IF(IRR_DRIP,5,COUNTIF('IDET Wind Values'!C7028:G7028,"&lt;="&amp;IRR_MAXWIND))</f>
        <v>#NAME?</v>
      </c>
      <c r="P7044" s="13" t="e">
        <f ca="1">CalcTable[[#This Row],[ET_o]]*KL</f>
        <v>#NAME?</v>
      </c>
      <c r="Q7044" s="13" t="e">
        <f ca="1">IF(WILTPT&lt;=0,1,MAX(0,MIN(1,(CalcTable[[#This Row],[IWC]]-WILTPT)/(MAD-WILTPT))))</f>
        <v>#NAME?</v>
      </c>
      <c r="R7044" s="13" t="e">
        <f ca="1">CalcTable[[#This Row],[ETMult]]*CalcTable[[#This Row],[ETb]]</f>
        <v>#NAME?</v>
      </c>
      <c r="S7044" s="13" t="b">
        <f>INDEX(IRR_LIST,CalcTable[[#This Row],[Day of Week]]+1)</f>
        <v>0</v>
      </c>
      <c r="T7044" s="13">
        <f t="shared" ca="1" si="2194"/>
        <v>1.4</v>
      </c>
      <c r="U7044" s="13" t="b">
        <f ca="1">IF(CalcTable[[#This Row],[IrrPrecip]]&gt;=IC_MM,FALSE,TRUE)</f>
        <v>1</v>
      </c>
      <c r="V7044" s="13" t="b">
        <f t="shared" si="2195"/>
        <v>1</v>
      </c>
      <c r="W7044" s="13" t="e">
        <f ca="1">IF(AND(IRR_DRIP=FALSE,CalcTable[[#This Row],[IrrHours]]&lt;=0),FALSE,TRUE)</f>
        <v>#NAME?</v>
      </c>
      <c r="X7044" s="13" t="e">
        <f ca="1">AND(CalcTable[[#This Row],[IrrDay]],CalcTable[[#This Row],[IrrRain]],CalcTable[[#This Row],[IrrWarm]],CalcTable[[#This Row],[IrrWindy]])</f>
        <v>#NAME?</v>
      </c>
      <c r="Y7044" s="13" t="e">
        <f t="shared" ca="1" si="2196"/>
        <v>#NAME?</v>
      </c>
      <c r="Z7044" s="13" t="e">
        <f ca="1">CalcTable[[#This Row],[IrrHours]]/5</f>
        <v>#NAME?</v>
      </c>
      <c r="AA7044" s="13" t="e">
        <f ca="1">IF(CalcTable[[#This Row],[IrrFlag]]=FALSE,0,MAX(0,CalcTable[[#This Row],[VolRednWind]]*(FCAP*IRR_TARGET-CalcTable[[#This Row],[IWC]])))</f>
        <v>#NAME?</v>
      </c>
      <c r="AB7044" s="13" t="e">
        <f ca="1">CalcTable[[#This Row],[IWC]]+CalcTable[[#This Row],[Eff Precip]]+CalcTable[[#This Row],[IrrAmt]]-CalcTable[[#This Row],[AET]]</f>
        <v>#NAME?</v>
      </c>
      <c r="AC7044" s="13" t="e">
        <f ca="1">IF(CalcTable[[#This Row],[PWC]]&gt;FCAP,MIN(24*PERC,MIN(SAT,CalcTable[[#This Row],[PWC]])-FCAP),0)</f>
        <v>#NAME?</v>
      </c>
      <c r="AD7044" s="13" t="e">
        <f ca="1">IF(CalcTable[[#This Row],[PWC]]&gt;SAT,CalcTable[[#This Row],[PWC]]-SAT,0)</f>
        <v>#NAME?</v>
      </c>
      <c r="AE7044" s="13" t="e">
        <f ca="1">CalcTable[[#This Row],[PWC]]-CalcTable[[#This Row],[PercAmt]]-CalcTable[[#This Row],[Runoff]]</f>
        <v>#NAME?</v>
      </c>
      <c r="AF7044" s="13" t="e">
        <f ca="1">CalcTable[[#This Row],[IrrAmt]]/1000*CUR_IRR_AREA*10000/IRR_EFF</f>
        <v>#NAME?</v>
      </c>
      <c r="AG7044" s="147"/>
      <c r="AH7044" s="13"/>
      <c r="AI7044" s="50">
        <v>0</v>
      </c>
      <c r="AJ7044" s="50">
        <v>0</v>
      </c>
      <c r="AK7044" s="50">
        <v>3.197382892681131</v>
      </c>
      <c r="AL7044" s="50">
        <v>0</v>
      </c>
      <c r="AM7044" s="50"/>
      <c r="AN7044" s="50"/>
      <c r="AO7044" s="50"/>
      <c r="AP7044" s="50"/>
      <c r="AQ7044" s="50"/>
      <c r="AR7044" s="50"/>
      <c r="AS7044" s="50"/>
      <c r="AT7044" s="50"/>
      <c r="AU7044" s="50"/>
      <c r="AV7044" s="50"/>
      <c r="AW7044" s="50"/>
      <c r="AX7044" s="50">
        <f t="shared" si="2207"/>
        <v>3.197382892681131</v>
      </c>
      <c r="AY7044" s="50"/>
      <c r="AZ7044" s="50">
        <f t="shared" si="2197"/>
        <v>46.894949092656589</v>
      </c>
      <c r="BA7044" s="50">
        <f t="shared" si="2198"/>
        <v>72.203334317264904</v>
      </c>
      <c r="BB7044" s="50">
        <f t="shared" si="2199"/>
        <v>74.436427131200944</v>
      </c>
      <c r="BC7044" s="17">
        <f t="shared" si="2200"/>
        <v>20059</v>
      </c>
      <c r="BD7044" s="50">
        <f t="shared" si="2201"/>
        <v>3.197382892681131</v>
      </c>
      <c r="BE7044" s="50">
        <f t="shared" si="2202"/>
        <v>46.894949092656589</v>
      </c>
      <c r="BF7044" s="50">
        <f t="shared" si="2208"/>
        <v>76.705208048855511</v>
      </c>
      <c r="BG7044" s="50"/>
      <c r="BH7044" s="17">
        <f t="shared" si="2203"/>
        <v>0</v>
      </c>
      <c r="BI7044" s="17">
        <f t="shared" si="2211"/>
        <v>7044</v>
      </c>
      <c r="BJ7044" s="17">
        <f t="shared" si="2209"/>
        <v>7044</v>
      </c>
      <c r="BK7044" s="150">
        <f t="shared" si="2210"/>
        <v>38612</v>
      </c>
      <c r="BL7044" s="50" t="e">
        <f t="shared" ca="1" si="2204"/>
        <v>#NAME?</v>
      </c>
      <c r="BM7044" s="50" t="e">
        <f t="shared" ca="1" si="2205"/>
        <v>#NAME?</v>
      </c>
      <c r="BN7044" s="50" t="e">
        <f t="shared" ca="1" si="2206"/>
        <v>#NAME?</v>
      </c>
    </row>
    <row r="7045" spans="1:66" x14ac:dyDescent="0.35">
      <c r="A7045" s="48">
        <v>38613</v>
      </c>
      <c r="B7045" s="17">
        <v>2005</v>
      </c>
      <c r="C7045" s="17">
        <v>9</v>
      </c>
      <c r="D7045" s="17">
        <v>261</v>
      </c>
      <c r="E7045" s="17">
        <v>18</v>
      </c>
      <c r="F7045" s="17">
        <v>1</v>
      </c>
      <c r="G7045" s="50">
        <v>3.5</v>
      </c>
      <c r="H7045" s="32">
        <v>3.1600045383496238</v>
      </c>
      <c r="I7045" s="50">
        <v>7.333333333333333</v>
      </c>
      <c r="J7045" s="13">
        <v>0</v>
      </c>
      <c r="K7045" s="13">
        <f t="shared" si="2192"/>
        <v>0</v>
      </c>
      <c r="L7045" s="13">
        <f t="shared" si="2193"/>
        <v>0</v>
      </c>
      <c r="M7045" s="13" t="e">
        <f ca="1">CalcTable[[#This Row],[IWC]]-AE7044</f>
        <v>#NAME?</v>
      </c>
      <c r="N7045" s="13" t="e">
        <f ca="1">IF(CalcTable[[#This Row],[Day of Year]]&lt;123,FCAP,AE7044)</f>
        <v>#NAME?</v>
      </c>
      <c r="O7045" s="17" t="e">
        <f ca="1">IF(IRR_DRIP,5,COUNTIF('IDET Wind Values'!C7029:G7029,"&lt;="&amp;IRR_MAXWIND))</f>
        <v>#NAME?</v>
      </c>
      <c r="P7045" s="13" t="e">
        <f ca="1">CalcTable[[#This Row],[ET_o]]*KL</f>
        <v>#NAME?</v>
      </c>
      <c r="Q7045" s="13" t="e">
        <f ca="1">IF(WILTPT&lt;=0,1,MAX(0,MIN(1,(CalcTable[[#This Row],[IWC]]-WILTPT)/(MAD-WILTPT))))</f>
        <v>#NAME?</v>
      </c>
      <c r="R7045" s="13" t="e">
        <f ca="1">CalcTable[[#This Row],[ETMult]]*CalcTable[[#This Row],[ETb]]</f>
        <v>#NAME?</v>
      </c>
      <c r="S7045" s="13" t="b">
        <f>INDEX(IRR_LIST,CalcTable[[#This Row],[Day of Week]]+1)</f>
        <v>1</v>
      </c>
      <c r="T7045" s="13">
        <f t="shared" ca="1" si="2194"/>
        <v>0.6</v>
      </c>
      <c r="U7045" s="13" t="b">
        <f ca="1">IF(CalcTable[[#This Row],[IrrPrecip]]&gt;=IC_MM,FALSE,TRUE)</f>
        <v>1</v>
      </c>
      <c r="V7045" s="13" t="b">
        <f t="shared" si="2195"/>
        <v>1</v>
      </c>
      <c r="W7045" s="13" t="e">
        <f ca="1">IF(AND(IRR_DRIP=FALSE,CalcTable[[#This Row],[IrrHours]]&lt;=0),FALSE,TRUE)</f>
        <v>#NAME?</v>
      </c>
      <c r="X7045" s="13" t="e">
        <f ca="1">AND(CalcTable[[#This Row],[IrrDay]],CalcTable[[#This Row],[IrrRain]],CalcTable[[#This Row],[IrrWarm]],CalcTable[[#This Row],[IrrWindy]])</f>
        <v>#NAME?</v>
      </c>
      <c r="Y7045" s="13" t="e">
        <f t="shared" ca="1" si="2196"/>
        <v>#NAME?</v>
      </c>
      <c r="Z7045" s="13" t="e">
        <f ca="1">CalcTable[[#This Row],[IrrHours]]/5</f>
        <v>#NAME?</v>
      </c>
      <c r="AA7045" s="13" t="e">
        <f ca="1">IF(CalcTable[[#This Row],[IrrFlag]]=FALSE,0,MAX(0,CalcTable[[#This Row],[VolRednWind]]*(FCAP*IRR_TARGET-CalcTable[[#This Row],[IWC]])))</f>
        <v>#NAME?</v>
      </c>
      <c r="AB7045" s="13" t="e">
        <f ca="1">CalcTable[[#This Row],[IWC]]+CalcTable[[#This Row],[Eff Precip]]+CalcTable[[#This Row],[IrrAmt]]-CalcTable[[#This Row],[AET]]</f>
        <v>#NAME?</v>
      </c>
      <c r="AC7045" s="13" t="e">
        <f ca="1">IF(CalcTable[[#This Row],[PWC]]&gt;FCAP,MIN(24*PERC,MIN(SAT,CalcTable[[#This Row],[PWC]])-FCAP),0)</f>
        <v>#NAME?</v>
      </c>
      <c r="AD7045" s="13" t="e">
        <f ca="1">IF(CalcTable[[#This Row],[PWC]]&gt;SAT,CalcTable[[#This Row],[PWC]]-SAT,0)</f>
        <v>#NAME?</v>
      </c>
      <c r="AE7045" s="13" t="e">
        <f ca="1">CalcTable[[#This Row],[PWC]]-CalcTable[[#This Row],[PercAmt]]-CalcTable[[#This Row],[Runoff]]</f>
        <v>#NAME?</v>
      </c>
      <c r="AF7045" s="13" t="e">
        <f ca="1">CalcTable[[#This Row],[IrrAmt]]/1000*CUR_IRR_AREA*10000/IRR_EFF</f>
        <v>#NAME?</v>
      </c>
      <c r="AG7045" s="147"/>
      <c r="AH7045" s="13"/>
      <c r="AI7045" s="50">
        <v>3.6456926905309217</v>
      </c>
      <c r="AJ7045" s="50">
        <v>4.4784878720578947</v>
      </c>
      <c r="AK7045" s="50">
        <v>0</v>
      </c>
      <c r="AL7045" s="50">
        <v>0</v>
      </c>
      <c r="AM7045" s="50"/>
      <c r="AN7045" s="50"/>
      <c r="AO7045" s="50"/>
      <c r="AP7045" s="50"/>
      <c r="AQ7045" s="50"/>
      <c r="AR7045" s="50"/>
      <c r="AS7045" s="50"/>
      <c r="AT7045" s="50"/>
      <c r="AU7045" s="50"/>
      <c r="AV7045" s="50"/>
      <c r="AW7045" s="50"/>
      <c r="AX7045" s="50">
        <f t="shared" si="2207"/>
        <v>8.1241805625888155</v>
      </c>
      <c r="AY7045" s="50"/>
      <c r="AZ7045" s="50">
        <f t="shared" si="2197"/>
        <v>184.83913704148512</v>
      </c>
      <c r="BA7045" s="50">
        <f t="shared" si="2198"/>
        <v>299.02974333522047</v>
      </c>
      <c r="BB7045" s="50">
        <f t="shared" si="2199"/>
        <v>309.43562382413569</v>
      </c>
      <c r="BC7045" s="17">
        <f t="shared" si="2200"/>
        <v>20059</v>
      </c>
      <c r="BD7045" s="50">
        <f t="shared" si="2201"/>
        <v>8.1241805625888155</v>
      </c>
      <c r="BE7045" s="50">
        <f t="shared" si="2202"/>
        <v>184.83913704148512</v>
      </c>
      <c r="BF7045" s="50">
        <f t="shared" si="2208"/>
        <v>302.33798600195564</v>
      </c>
      <c r="BG7045" s="50"/>
      <c r="BH7045" s="17">
        <f t="shared" si="2203"/>
        <v>0</v>
      </c>
      <c r="BI7045" s="17">
        <f t="shared" si="2211"/>
        <v>7045</v>
      </c>
      <c r="BJ7045" s="17">
        <f t="shared" si="2209"/>
        <v>7045</v>
      </c>
      <c r="BK7045" s="150">
        <f t="shared" si="2210"/>
        <v>38613</v>
      </c>
      <c r="BL7045" s="50" t="e">
        <f t="shared" ca="1" si="2204"/>
        <v>#NAME?</v>
      </c>
      <c r="BM7045" s="50" t="e">
        <f t="shared" ca="1" si="2205"/>
        <v>#NAME?</v>
      </c>
      <c r="BN7045" s="50" t="e">
        <f t="shared" ca="1" si="2206"/>
        <v>#NAME?</v>
      </c>
    </row>
    <row r="7046" spans="1:66" x14ac:dyDescent="0.35">
      <c r="A7046" s="48">
        <v>38614</v>
      </c>
      <c r="B7046" s="17">
        <v>2005</v>
      </c>
      <c r="C7046" s="17">
        <v>9</v>
      </c>
      <c r="D7046" s="17">
        <v>262</v>
      </c>
      <c r="E7046" s="17">
        <v>19</v>
      </c>
      <c r="F7046" s="17">
        <v>2</v>
      </c>
      <c r="G7046" s="50">
        <v>5.7</v>
      </c>
      <c r="H7046" s="32">
        <v>2.4789715150304144</v>
      </c>
      <c r="I7046" s="50">
        <v>13.166666666666666</v>
      </c>
      <c r="J7046" s="13">
        <v>0</v>
      </c>
      <c r="K7046" s="13">
        <f t="shared" si="2192"/>
        <v>0</v>
      </c>
      <c r="L7046" s="13">
        <f t="shared" si="2193"/>
        <v>0</v>
      </c>
      <c r="M7046" s="13" t="e">
        <f ca="1">CalcTable[[#This Row],[IWC]]-AE7045</f>
        <v>#NAME?</v>
      </c>
      <c r="N7046" s="13" t="e">
        <f ca="1">IF(CalcTable[[#This Row],[Day of Year]]&lt;123,FCAP,AE7045)</f>
        <v>#NAME?</v>
      </c>
      <c r="O7046" s="17" t="e">
        <f ca="1">IF(IRR_DRIP,5,COUNTIF('IDET Wind Values'!C7030:G7030,"&lt;="&amp;IRR_MAXWIND))</f>
        <v>#NAME?</v>
      </c>
      <c r="P7046" s="13" t="e">
        <f ca="1">CalcTable[[#This Row],[ET_o]]*KL</f>
        <v>#NAME?</v>
      </c>
      <c r="Q7046" s="13" t="e">
        <f ca="1">IF(WILTPT&lt;=0,1,MAX(0,MIN(1,(CalcTable[[#This Row],[IWC]]-WILTPT)/(MAD-WILTPT))))</f>
        <v>#NAME?</v>
      </c>
      <c r="R7046" s="13" t="e">
        <f ca="1">CalcTable[[#This Row],[ETMult]]*CalcTable[[#This Row],[ETb]]</f>
        <v>#NAME?</v>
      </c>
      <c r="S7046" s="13" t="b">
        <f>INDEX(IRR_LIST,CalcTable[[#This Row],[Day of Week]]+1)</f>
        <v>0</v>
      </c>
      <c r="T7046" s="13">
        <f t="shared" ca="1" si="2194"/>
        <v>0</v>
      </c>
      <c r="U7046" s="13" t="b">
        <f ca="1">IF(CalcTable[[#This Row],[IrrPrecip]]&gt;=IC_MM,FALSE,TRUE)</f>
        <v>1</v>
      </c>
      <c r="V7046" s="13" t="b">
        <f t="shared" si="2195"/>
        <v>1</v>
      </c>
      <c r="W7046" s="13" t="e">
        <f ca="1">IF(AND(IRR_DRIP=FALSE,CalcTable[[#This Row],[IrrHours]]&lt;=0),FALSE,TRUE)</f>
        <v>#NAME?</v>
      </c>
      <c r="X7046" s="13" t="e">
        <f ca="1">AND(CalcTable[[#This Row],[IrrDay]],CalcTable[[#This Row],[IrrRain]],CalcTable[[#This Row],[IrrWarm]],CalcTable[[#This Row],[IrrWindy]])</f>
        <v>#NAME?</v>
      </c>
      <c r="Y7046" s="13" t="e">
        <f t="shared" ca="1" si="2196"/>
        <v>#NAME?</v>
      </c>
      <c r="Z7046" s="13" t="e">
        <f ca="1">CalcTable[[#This Row],[IrrHours]]/5</f>
        <v>#NAME?</v>
      </c>
      <c r="AA7046" s="13" t="e">
        <f ca="1">IF(CalcTable[[#This Row],[IrrFlag]]=FALSE,0,MAX(0,CalcTable[[#This Row],[VolRednWind]]*(FCAP*IRR_TARGET-CalcTable[[#This Row],[IWC]])))</f>
        <v>#NAME?</v>
      </c>
      <c r="AB7046" s="13" t="e">
        <f ca="1">CalcTable[[#This Row],[IWC]]+CalcTable[[#This Row],[Eff Precip]]+CalcTable[[#This Row],[IrrAmt]]-CalcTable[[#This Row],[AET]]</f>
        <v>#NAME?</v>
      </c>
      <c r="AC7046" s="13" t="e">
        <f ca="1">IF(CalcTable[[#This Row],[PWC]]&gt;FCAP,MIN(24*PERC,MIN(SAT,CalcTable[[#This Row],[PWC]])-FCAP),0)</f>
        <v>#NAME?</v>
      </c>
      <c r="AD7046" s="13" t="e">
        <f ca="1">IF(CalcTable[[#This Row],[PWC]]&gt;SAT,CalcTable[[#This Row],[PWC]]-SAT,0)</f>
        <v>#NAME?</v>
      </c>
      <c r="AE7046" s="13" t="e">
        <f ca="1">CalcTable[[#This Row],[PWC]]-CalcTable[[#This Row],[PercAmt]]-CalcTable[[#This Row],[Runoff]]</f>
        <v>#NAME?</v>
      </c>
      <c r="AF7046" s="13" t="e">
        <f ca="1">CalcTable[[#This Row],[IrrAmt]]/1000*CUR_IRR_AREA*10000/IRR_EFF</f>
        <v>#NAME?</v>
      </c>
      <c r="AG7046" s="147"/>
      <c r="AH7046" s="13"/>
      <c r="AI7046" s="50">
        <v>0</v>
      </c>
      <c r="AJ7046" s="50">
        <v>0</v>
      </c>
      <c r="AK7046" s="50">
        <v>1.8664009984369188</v>
      </c>
      <c r="AL7046" s="50">
        <v>6.2692299978129675</v>
      </c>
      <c r="AM7046" s="50"/>
      <c r="AN7046" s="50"/>
      <c r="AO7046" s="50"/>
      <c r="AP7046" s="50"/>
      <c r="AQ7046" s="50"/>
      <c r="AR7046" s="50"/>
      <c r="AS7046" s="50"/>
      <c r="AT7046" s="50"/>
      <c r="AU7046" s="50"/>
      <c r="AV7046" s="50"/>
      <c r="AW7046" s="50"/>
      <c r="AX7046" s="50">
        <f t="shared" si="2207"/>
        <v>8.1356309962498869</v>
      </c>
      <c r="AY7046" s="50"/>
      <c r="AZ7046" s="50">
        <f t="shared" si="2197"/>
        <v>211.27129457958853</v>
      </c>
      <c r="BA7046" s="50">
        <f t="shared" si="2198"/>
        <v>325.29072340031883</v>
      </c>
      <c r="BB7046" s="50">
        <f t="shared" si="2199"/>
        <v>335.35126123744215</v>
      </c>
      <c r="BC7046" s="17">
        <f t="shared" si="2200"/>
        <v>20059</v>
      </c>
      <c r="BD7046" s="50">
        <f t="shared" si="2201"/>
        <v>8.1356309962498869</v>
      </c>
      <c r="BE7046" s="50">
        <f t="shared" si="2202"/>
        <v>211.27129457958853</v>
      </c>
      <c r="BF7046" s="50">
        <f t="shared" si="2208"/>
        <v>345.57258124875665</v>
      </c>
      <c r="BG7046" s="50"/>
      <c r="BH7046" s="17">
        <f t="shared" si="2203"/>
        <v>0</v>
      </c>
      <c r="BI7046" s="17">
        <f t="shared" si="2211"/>
        <v>7046</v>
      </c>
      <c r="BJ7046" s="17">
        <f t="shared" si="2209"/>
        <v>7046</v>
      </c>
      <c r="BK7046" s="150">
        <f t="shared" si="2210"/>
        <v>38614</v>
      </c>
      <c r="BL7046" s="50" t="e">
        <f t="shared" ca="1" si="2204"/>
        <v>#NAME?</v>
      </c>
      <c r="BM7046" s="50" t="e">
        <f t="shared" ca="1" si="2205"/>
        <v>#NAME?</v>
      </c>
      <c r="BN7046" s="50" t="e">
        <f t="shared" ca="1" si="2206"/>
        <v>#NAME?</v>
      </c>
    </row>
    <row r="7047" spans="1:66" x14ac:dyDescent="0.35">
      <c r="A7047" s="48">
        <v>38615</v>
      </c>
      <c r="B7047" s="17">
        <v>2005</v>
      </c>
      <c r="C7047" s="17">
        <v>9</v>
      </c>
      <c r="D7047" s="17">
        <v>263</v>
      </c>
      <c r="E7047" s="17">
        <v>20</v>
      </c>
      <c r="F7047" s="17">
        <v>3</v>
      </c>
      <c r="G7047" s="50">
        <v>3.8</v>
      </c>
      <c r="H7047" s="32">
        <v>2.1826981025669796</v>
      </c>
      <c r="I7047" s="50">
        <v>9</v>
      </c>
      <c r="J7047" s="13">
        <v>0</v>
      </c>
      <c r="K7047" s="13">
        <f t="shared" si="2192"/>
        <v>0</v>
      </c>
      <c r="L7047" s="13">
        <f t="shared" si="2193"/>
        <v>0</v>
      </c>
      <c r="M7047" s="13" t="e">
        <f ca="1">CalcTable[[#This Row],[IWC]]-AE7046</f>
        <v>#NAME?</v>
      </c>
      <c r="N7047" s="13" t="e">
        <f ca="1">IF(CalcTable[[#This Row],[Day of Year]]&lt;123,FCAP,AE7046)</f>
        <v>#NAME?</v>
      </c>
      <c r="O7047" s="17" t="e">
        <f ca="1">IF(IRR_DRIP,5,COUNTIF('IDET Wind Values'!C7031:G7031,"&lt;="&amp;IRR_MAXWIND))</f>
        <v>#NAME?</v>
      </c>
      <c r="P7047" s="13" t="e">
        <f ca="1">CalcTable[[#This Row],[ET_o]]*KL</f>
        <v>#NAME?</v>
      </c>
      <c r="Q7047" s="13" t="e">
        <f ca="1">IF(WILTPT&lt;=0,1,MAX(0,MIN(1,(CalcTable[[#This Row],[IWC]]-WILTPT)/(MAD-WILTPT))))</f>
        <v>#NAME?</v>
      </c>
      <c r="R7047" s="13" t="e">
        <f ca="1">CalcTable[[#This Row],[ETMult]]*CalcTable[[#This Row],[ETb]]</f>
        <v>#NAME?</v>
      </c>
      <c r="S7047" s="13" t="b">
        <f>INDEX(IRR_LIST,CalcTable[[#This Row],[Day of Week]]+1)</f>
        <v>1</v>
      </c>
      <c r="T7047" s="13">
        <f t="shared" ca="1" si="2194"/>
        <v>0</v>
      </c>
      <c r="U7047" s="13" t="b">
        <f ca="1">IF(CalcTable[[#This Row],[IrrPrecip]]&gt;=IC_MM,FALSE,TRUE)</f>
        <v>1</v>
      </c>
      <c r="V7047" s="13" t="b">
        <f t="shared" si="2195"/>
        <v>0</v>
      </c>
      <c r="W7047" s="13" t="e">
        <f ca="1">IF(AND(IRR_DRIP=FALSE,CalcTable[[#This Row],[IrrHours]]&lt;=0),FALSE,TRUE)</f>
        <v>#NAME?</v>
      </c>
      <c r="X7047" s="13" t="e">
        <f ca="1">AND(CalcTable[[#This Row],[IrrDay]],CalcTable[[#This Row],[IrrRain]],CalcTable[[#This Row],[IrrWarm]],CalcTable[[#This Row],[IrrWindy]])</f>
        <v>#NAME?</v>
      </c>
      <c r="Y7047" s="13" t="e">
        <f t="shared" ca="1" si="2196"/>
        <v>#NAME?</v>
      </c>
      <c r="Z7047" s="13" t="e">
        <f ca="1">CalcTable[[#This Row],[IrrHours]]/5</f>
        <v>#NAME?</v>
      </c>
      <c r="AA7047" s="13" t="e">
        <f ca="1">IF(CalcTable[[#This Row],[IrrFlag]]=FALSE,0,MAX(0,CalcTable[[#This Row],[VolRednWind]]*(FCAP*IRR_TARGET-CalcTable[[#This Row],[IWC]])))</f>
        <v>#NAME?</v>
      </c>
      <c r="AB7047" s="13" t="e">
        <f ca="1">CalcTable[[#This Row],[IWC]]+CalcTable[[#This Row],[Eff Precip]]+CalcTable[[#This Row],[IrrAmt]]-CalcTable[[#This Row],[AET]]</f>
        <v>#NAME?</v>
      </c>
      <c r="AC7047" s="13" t="e">
        <f ca="1">IF(CalcTable[[#This Row],[PWC]]&gt;FCAP,MIN(24*PERC,MIN(SAT,CalcTable[[#This Row],[PWC]])-FCAP),0)</f>
        <v>#NAME?</v>
      </c>
      <c r="AD7047" s="13" t="e">
        <f ca="1">IF(CalcTable[[#This Row],[PWC]]&gt;SAT,CalcTable[[#This Row],[PWC]]-SAT,0)</f>
        <v>#NAME?</v>
      </c>
      <c r="AE7047" s="13" t="e">
        <f ca="1">CalcTable[[#This Row],[PWC]]-CalcTable[[#This Row],[PercAmt]]-CalcTable[[#This Row],[Runoff]]</f>
        <v>#NAME?</v>
      </c>
      <c r="AF7047" s="13" t="e">
        <f ca="1">CalcTable[[#This Row],[IrrAmt]]/1000*CUR_IRR_AREA*10000/IRR_EFF</f>
        <v>#NAME?</v>
      </c>
      <c r="AG7047" s="147"/>
      <c r="AH7047" s="13"/>
      <c r="AI7047" s="50">
        <v>0</v>
      </c>
      <c r="AJ7047" s="50">
        <v>0</v>
      </c>
      <c r="AK7047" s="50">
        <v>0</v>
      </c>
      <c r="AL7047" s="50">
        <v>0</v>
      </c>
      <c r="AM7047" s="50"/>
      <c r="AN7047" s="50"/>
      <c r="AO7047" s="50"/>
      <c r="AP7047" s="50"/>
      <c r="AQ7047" s="50"/>
      <c r="AR7047" s="50"/>
      <c r="AS7047" s="50"/>
      <c r="AT7047" s="50"/>
      <c r="AU7047" s="50"/>
      <c r="AV7047" s="50"/>
      <c r="AW7047" s="50"/>
      <c r="AX7047" s="50">
        <f t="shared" si="2207"/>
        <v>0</v>
      </c>
      <c r="AY7047" s="50"/>
      <c r="AZ7047" s="50">
        <f t="shared" si="2197"/>
        <v>0</v>
      </c>
      <c r="BA7047" s="50">
        <f t="shared" si="2198"/>
        <v>0</v>
      </c>
      <c r="BB7047" s="50">
        <f t="shared" si="2199"/>
        <v>0</v>
      </c>
      <c r="BC7047" s="17">
        <f t="shared" si="2200"/>
        <v>20059</v>
      </c>
      <c r="BD7047" s="50">
        <f t="shared" si="2201"/>
        <v>0</v>
      </c>
      <c r="BE7047" s="50">
        <f t="shared" si="2202"/>
        <v>0</v>
      </c>
      <c r="BF7047" s="50">
        <f t="shared" si="2208"/>
        <v>0</v>
      </c>
      <c r="BG7047" s="50"/>
      <c r="BH7047" s="17">
        <f t="shared" si="2203"/>
        <v>0</v>
      </c>
      <c r="BI7047" s="17">
        <f t="shared" si="2211"/>
        <v>7047</v>
      </c>
      <c r="BJ7047" s="17">
        <f t="shared" si="2209"/>
        <v>7047</v>
      </c>
      <c r="BK7047" s="150">
        <f t="shared" si="2210"/>
        <v>38615</v>
      </c>
      <c r="BL7047" s="50" t="e">
        <f t="shared" ca="1" si="2204"/>
        <v>#NAME?</v>
      </c>
      <c r="BM7047" s="50" t="e">
        <f t="shared" ca="1" si="2205"/>
        <v>#NAME?</v>
      </c>
      <c r="BN7047" s="50" t="e">
        <f t="shared" ca="1" si="2206"/>
        <v>#NAME?</v>
      </c>
    </row>
    <row r="7048" spans="1:66" x14ac:dyDescent="0.35">
      <c r="A7048" s="48">
        <v>38616</v>
      </c>
      <c r="B7048" s="17">
        <v>2005</v>
      </c>
      <c r="C7048" s="17">
        <v>9</v>
      </c>
      <c r="D7048" s="17">
        <v>264</v>
      </c>
      <c r="E7048" s="17">
        <v>21</v>
      </c>
      <c r="F7048" s="17">
        <v>4</v>
      </c>
      <c r="G7048" s="50">
        <v>-0.4</v>
      </c>
      <c r="H7048" s="32">
        <v>2.1678442766630051</v>
      </c>
      <c r="I7048" s="50">
        <v>8.8333333333333339</v>
      </c>
      <c r="J7048" s="13">
        <v>0</v>
      </c>
      <c r="K7048" s="13">
        <f t="shared" si="2192"/>
        <v>0</v>
      </c>
      <c r="L7048" s="13">
        <f t="shared" si="2193"/>
        <v>0</v>
      </c>
      <c r="M7048" s="13" t="e">
        <f ca="1">CalcTable[[#This Row],[IWC]]-AE7047</f>
        <v>#NAME?</v>
      </c>
      <c r="N7048" s="13" t="e">
        <f ca="1">IF(CalcTable[[#This Row],[Day of Year]]&lt;123,FCAP,AE7047)</f>
        <v>#NAME?</v>
      </c>
      <c r="O7048" s="17" t="e">
        <f ca="1">IF(IRR_DRIP,5,COUNTIF('IDET Wind Values'!C7032:G7032,"&lt;="&amp;IRR_MAXWIND))</f>
        <v>#NAME?</v>
      </c>
      <c r="P7048" s="13" t="e">
        <f ca="1">CalcTable[[#This Row],[ET_o]]*KL</f>
        <v>#NAME?</v>
      </c>
      <c r="Q7048" s="13" t="e">
        <f ca="1">IF(WILTPT&lt;=0,1,MAX(0,MIN(1,(CalcTable[[#This Row],[IWC]]-WILTPT)/(MAD-WILTPT))))</f>
        <v>#NAME?</v>
      </c>
      <c r="R7048" s="13" t="e">
        <f ca="1">CalcTable[[#This Row],[ETMult]]*CalcTable[[#This Row],[ETb]]</f>
        <v>#NAME?</v>
      </c>
      <c r="S7048" s="13" t="b">
        <f>INDEX(IRR_LIST,CalcTable[[#This Row],[Day of Week]]+1)</f>
        <v>0</v>
      </c>
      <c r="T7048" s="13">
        <f t="shared" ca="1" si="2194"/>
        <v>0</v>
      </c>
      <c r="U7048" s="13" t="b">
        <f ca="1">IF(CalcTable[[#This Row],[IrrPrecip]]&gt;=IC_MM,FALSE,TRUE)</f>
        <v>1</v>
      </c>
      <c r="V7048" s="13" t="b">
        <f t="shared" si="2195"/>
        <v>0</v>
      </c>
      <c r="W7048" s="13" t="e">
        <f ca="1">IF(AND(IRR_DRIP=FALSE,CalcTable[[#This Row],[IrrHours]]&lt;=0),FALSE,TRUE)</f>
        <v>#NAME?</v>
      </c>
      <c r="X7048" s="13" t="e">
        <f ca="1">AND(CalcTable[[#This Row],[IrrDay]],CalcTable[[#This Row],[IrrRain]],CalcTable[[#This Row],[IrrWarm]],CalcTable[[#This Row],[IrrWindy]])</f>
        <v>#NAME?</v>
      </c>
      <c r="Y7048" s="13" t="e">
        <f t="shared" ca="1" si="2196"/>
        <v>#NAME?</v>
      </c>
      <c r="Z7048" s="13" t="e">
        <f ca="1">CalcTable[[#This Row],[IrrHours]]/5</f>
        <v>#NAME?</v>
      </c>
      <c r="AA7048" s="13" t="e">
        <f ca="1">IF(CalcTable[[#This Row],[IrrFlag]]=FALSE,0,MAX(0,CalcTable[[#This Row],[VolRednWind]]*(FCAP*IRR_TARGET-CalcTable[[#This Row],[IWC]])))</f>
        <v>#NAME?</v>
      </c>
      <c r="AB7048" s="13" t="e">
        <f ca="1">CalcTable[[#This Row],[IWC]]+CalcTable[[#This Row],[Eff Precip]]+CalcTable[[#This Row],[IrrAmt]]-CalcTable[[#This Row],[AET]]</f>
        <v>#NAME?</v>
      </c>
      <c r="AC7048" s="13" t="e">
        <f ca="1">IF(CalcTable[[#This Row],[PWC]]&gt;FCAP,MIN(24*PERC,MIN(SAT,CalcTable[[#This Row],[PWC]])-FCAP),0)</f>
        <v>#NAME?</v>
      </c>
      <c r="AD7048" s="13" t="e">
        <f ca="1">IF(CalcTable[[#This Row],[PWC]]&gt;SAT,CalcTable[[#This Row],[PWC]]-SAT,0)</f>
        <v>#NAME?</v>
      </c>
      <c r="AE7048" s="13" t="e">
        <f ca="1">CalcTable[[#This Row],[PWC]]-CalcTable[[#This Row],[PercAmt]]-CalcTable[[#This Row],[Runoff]]</f>
        <v>#NAME?</v>
      </c>
      <c r="AF7048" s="13" t="e">
        <f ca="1">CalcTable[[#This Row],[IrrAmt]]/1000*CUR_IRR_AREA*10000/IRR_EFF</f>
        <v>#NAME?</v>
      </c>
      <c r="AG7048" s="147"/>
      <c r="AH7048" s="13"/>
      <c r="AI7048" s="50">
        <v>0</v>
      </c>
      <c r="AJ7048" s="50">
        <v>0</v>
      </c>
      <c r="AK7048" s="50">
        <v>0</v>
      </c>
      <c r="AL7048" s="50">
        <v>0</v>
      </c>
      <c r="AM7048" s="50"/>
      <c r="AN7048" s="50"/>
      <c r="AO7048" s="50"/>
      <c r="AP7048" s="50"/>
      <c r="AQ7048" s="50"/>
      <c r="AR7048" s="50"/>
      <c r="AS7048" s="50"/>
      <c r="AT7048" s="50"/>
      <c r="AU7048" s="50"/>
      <c r="AV7048" s="50"/>
      <c r="AW7048" s="50"/>
      <c r="AX7048" s="50">
        <f t="shared" si="2207"/>
        <v>0</v>
      </c>
      <c r="AY7048" s="50"/>
      <c r="AZ7048" s="50">
        <f t="shared" si="2197"/>
        <v>0</v>
      </c>
      <c r="BA7048" s="50">
        <f t="shared" si="2198"/>
        <v>0</v>
      </c>
      <c r="BB7048" s="50">
        <f t="shared" si="2199"/>
        <v>0</v>
      </c>
      <c r="BC7048" s="17">
        <f t="shared" si="2200"/>
        <v>20059</v>
      </c>
      <c r="BD7048" s="50">
        <f t="shared" si="2201"/>
        <v>0</v>
      </c>
      <c r="BE7048" s="50">
        <f t="shared" si="2202"/>
        <v>0</v>
      </c>
      <c r="BF7048" s="50">
        <f t="shared" si="2208"/>
        <v>0</v>
      </c>
      <c r="BG7048" s="50"/>
      <c r="BH7048" s="17">
        <f t="shared" si="2203"/>
        <v>0</v>
      </c>
      <c r="BI7048" s="17">
        <f t="shared" si="2211"/>
        <v>7048</v>
      </c>
      <c r="BJ7048" s="17">
        <f t="shared" si="2209"/>
        <v>7048</v>
      </c>
      <c r="BK7048" s="150">
        <f t="shared" si="2210"/>
        <v>38616</v>
      </c>
      <c r="BL7048" s="50" t="e">
        <f t="shared" ca="1" si="2204"/>
        <v>#NAME?</v>
      </c>
      <c r="BM7048" s="50" t="e">
        <f t="shared" ca="1" si="2205"/>
        <v>#NAME?</v>
      </c>
      <c r="BN7048" s="50" t="e">
        <f t="shared" ca="1" si="2206"/>
        <v>#NAME?</v>
      </c>
    </row>
    <row r="7049" spans="1:66" x14ac:dyDescent="0.35">
      <c r="A7049" s="48">
        <v>38617</v>
      </c>
      <c r="B7049" s="17">
        <v>2005</v>
      </c>
      <c r="C7049" s="17">
        <v>9</v>
      </c>
      <c r="D7049" s="17">
        <v>265</v>
      </c>
      <c r="E7049" s="17">
        <v>22</v>
      </c>
      <c r="F7049" s="17">
        <v>5</v>
      </c>
      <c r="G7049" s="50">
        <v>0.5</v>
      </c>
      <c r="H7049" s="32">
        <v>1.2211813477715183</v>
      </c>
      <c r="I7049" s="50">
        <v>7.5</v>
      </c>
      <c r="J7049" s="13">
        <v>0.2</v>
      </c>
      <c r="K7049" s="13">
        <f t="shared" si="2192"/>
        <v>0.2</v>
      </c>
      <c r="L7049" s="13">
        <f t="shared" si="2193"/>
        <v>0</v>
      </c>
      <c r="M7049" s="13" t="e">
        <f ca="1">CalcTable[[#This Row],[IWC]]-AE7048</f>
        <v>#NAME?</v>
      </c>
      <c r="N7049" s="13" t="e">
        <f ca="1">IF(CalcTable[[#This Row],[Day of Year]]&lt;123,FCAP,AE7048)</f>
        <v>#NAME?</v>
      </c>
      <c r="O7049" s="17" t="e">
        <f ca="1">IF(IRR_DRIP,5,COUNTIF('IDET Wind Values'!C7033:G7033,"&lt;="&amp;IRR_MAXWIND))</f>
        <v>#NAME?</v>
      </c>
      <c r="P7049" s="13" t="e">
        <f ca="1">CalcTable[[#This Row],[ET_o]]*KL</f>
        <v>#NAME?</v>
      </c>
      <c r="Q7049" s="13" t="e">
        <f ca="1">IF(WILTPT&lt;=0,1,MAX(0,MIN(1,(CalcTable[[#This Row],[IWC]]-WILTPT)/(MAD-WILTPT))))</f>
        <v>#NAME?</v>
      </c>
      <c r="R7049" s="13" t="e">
        <f ca="1">CalcTable[[#This Row],[ETMult]]*CalcTable[[#This Row],[ETb]]</f>
        <v>#NAME?</v>
      </c>
      <c r="S7049" s="13" t="b">
        <f>INDEX(IRR_LIST,CalcTable[[#This Row],[Day of Week]]+1)</f>
        <v>1</v>
      </c>
      <c r="T7049" s="13">
        <f t="shared" ca="1" si="2194"/>
        <v>0</v>
      </c>
      <c r="U7049" s="13" t="b">
        <f ca="1">IF(CalcTable[[#This Row],[IrrPrecip]]&gt;=IC_MM,FALSE,TRUE)</f>
        <v>1</v>
      </c>
      <c r="V7049" s="13" t="b">
        <f t="shared" si="2195"/>
        <v>0</v>
      </c>
      <c r="W7049" s="13" t="e">
        <f ca="1">IF(AND(IRR_DRIP=FALSE,CalcTable[[#This Row],[IrrHours]]&lt;=0),FALSE,TRUE)</f>
        <v>#NAME?</v>
      </c>
      <c r="X7049" s="13" t="e">
        <f ca="1">AND(CalcTable[[#This Row],[IrrDay]],CalcTable[[#This Row],[IrrRain]],CalcTable[[#This Row],[IrrWarm]],CalcTable[[#This Row],[IrrWindy]])</f>
        <v>#NAME?</v>
      </c>
      <c r="Y7049" s="13" t="e">
        <f t="shared" ca="1" si="2196"/>
        <v>#NAME?</v>
      </c>
      <c r="Z7049" s="13" t="e">
        <f ca="1">CalcTable[[#This Row],[IrrHours]]/5</f>
        <v>#NAME?</v>
      </c>
      <c r="AA7049" s="13" t="e">
        <f ca="1">IF(CalcTable[[#This Row],[IrrFlag]]=FALSE,0,MAX(0,CalcTable[[#This Row],[VolRednWind]]*(FCAP*IRR_TARGET-CalcTable[[#This Row],[IWC]])))</f>
        <v>#NAME?</v>
      </c>
      <c r="AB7049" s="13" t="e">
        <f ca="1">CalcTable[[#This Row],[IWC]]+CalcTable[[#This Row],[Eff Precip]]+CalcTable[[#This Row],[IrrAmt]]-CalcTable[[#This Row],[AET]]</f>
        <v>#NAME?</v>
      </c>
      <c r="AC7049" s="13" t="e">
        <f ca="1">IF(CalcTable[[#This Row],[PWC]]&gt;FCAP,MIN(24*PERC,MIN(SAT,CalcTable[[#This Row],[PWC]])-FCAP),0)</f>
        <v>#NAME?</v>
      </c>
      <c r="AD7049" s="13" t="e">
        <f ca="1">IF(CalcTable[[#This Row],[PWC]]&gt;SAT,CalcTable[[#This Row],[PWC]]-SAT,0)</f>
        <v>#NAME?</v>
      </c>
      <c r="AE7049" s="13" t="e">
        <f ca="1">CalcTable[[#This Row],[PWC]]-CalcTable[[#This Row],[PercAmt]]-CalcTable[[#This Row],[Runoff]]</f>
        <v>#NAME?</v>
      </c>
      <c r="AF7049" s="13" t="e">
        <f ca="1">CalcTable[[#This Row],[IrrAmt]]/1000*CUR_IRR_AREA*10000/IRR_EFF</f>
        <v>#NAME?</v>
      </c>
      <c r="AG7049" s="147"/>
      <c r="AH7049" s="13"/>
      <c r="AI7049" s="50">
        <v>0</v>
      </c>
      <c r="AJ7049" s="50">
        <v>0</v>
      </c>
      <c r="AK7049" s="50">
        <v>0</v>
      </c>
      <c r="AL7049" s="50">
        <v>0</v>
      </c>
      <c r="AM7049" s="50"/>
      <c r="AN7049" s="50"/>
      <c r="AO7049" s="50"/>
      <c r="AP7049" s="50"/>
      <c r="AQ7049" s="50"/>
      <c r="AR7049" s="50"/>
      <c r="AS7049" s="50"/>
      <c r="AT7049" s="50"/>
      <c r="AU7049" s="50"/>
      <c r="AV7049" s="50"/>
      <c r="AW7049" s="50"/>
      <c r="AX7049" s="50">
        <f t="shared" si="2207"/>
        <v>0</v>
      </c>
      <c r="AY7049" s="50"/>
      <c r="AZ7049" s="50">
        <f t="shared" si="2197"/>
        <v>0</v>
      </c>
      <c r="BA7049" s="50">
        <f t="shared" si="2198"/>
        <v>0</v>
      </c>
      <c r="BB7049" s="50">
        <f t="shared" si="2199"/>
        <v>0</v>
      </c>
      <c r="BC7049" s="17">
        <f t="shared" si="2200"/>
        <v>20059</v>
      </c>
      <c r="BD7049" s="50">
        <f t="shared" si="2201"/>
        <v>0</v>
      </c>
      <c r="BE7049" s="50">
        <f t="shared" si="2202"/>
        <v>0</v>
      </c>
      <c r="BF7049" s="50">
        <f t="shared" si="2208"/>
        <v>0</v>
      </c>
      <c r="BG7049" s="50"/>
      <c r="BH7049" s="17">
        <f t="shared" si="2203"/>
        <v>0</v>
      </c>
      <c r="BI7049" s="17">
        <f t="shared" si="2211"/>
        <v>7049</v>
      </c>
      <c r="BJ7049" s="17">
        <f t="shared" si="2209"/>
        <v>7049</v>
      </c>
      <c r="BK7049" s="150">
        <f t="shared" si="2210"/>
        <v>38617</v>
      </c>
      <c r="BL7049" s="50" t="e">
        <f t="shared" ca="1" si="2204"/>
        <v>#NAME?</v>
      </c>
      <c r="BM7049" s="50" t="e">
        <f t="shared" ca="1" si="2205"/>
        <v>#NAME?</v>
      </c>
      <c r="BN7049" s="50" t="e">
        <f t="shared" ca="1" si="2206"/>
        <v>#NAME?</v>
      </c>
    </row>
    <row r="7050" spans="1:66" x14ac:dyDescent="0.35">
      <c r="A7050" s="48">
        <v>38618</v>
      </c>
      <c r="B7050" s="17">
        <v>2005</v>
      </c>
      <c r="C7050" s="17">
        <v>9</v>
      </c>
      <c r="D7050" s="17">
        <v>266</v>
      </c>
      <c r="E7050" s="17">
        <v>23</v>
      </c>
      <c r="F7050" s="17">
        <v>6</v>
      </c>
      <c r="G7050" s="50">
        <v>-2.4</v>
      </c>
      <c r="H7050" s="32">
        <v>1.7122190265836488</v>
      </c>
      <c r="I7050" s="50">
        <v>2.8333333333333335</v>
      </c>
      <c r="J7050" s="13">
        <v>0</v>
      </c>
      <c r="K7050" s="13">
        <f t="shared" si="2192"/>
        <v>0</v>
      </c>
      <c r="L7050" s="13">
        <f t="shared" si="2193"/>
        <v>0</v>
      </c>
      <c r="M7050" s="13" t="e">
        <f ca="1">CalcTable[[#This Row],[IWC]]-AE7049</f>
        <v>#NAME?</v>
      </c>
      <c r="N7050" s="13" t="e">
        <f ca="1">IF(CalcTable[[#This Row],[Day of Year]]&lt;123,FCAP,AE7049)</f>
        <v>#NAME?</v>
      </c>
      <c r="O7050" s="17" t="e">
        <f ca="1">IF(IRR_DRIP,5,COUNTIF('IDET Wind Values'!C7034:G7034,"&lt;="&amp;IRR_MAXWIND))</f>
        <v>#NAME?</v>
      </c>
      <c r="P7050" s="13" t="e">
        <f ca="1">CalcTable[[#This Row],[ET_o]]*KL</f>
        <v>#NAME?</v>
      </c>
      <c r="Q7050" s="13" t="e">
        <f ca="1">IF(WILTPT&lt;=0,1,MAX(0,MIN(1,(CalcTable[[#This Row],[IWC]]-WILTPT)/(MAD-WILTPT))))</f>
        <v>#NAME?</v>
      </c>
      <c r="R7050" s="13" t="e">
        <f ca="1">CalcTable[[#This Row],[ETMult]]*CalcTable[[#This Row],[ETb]]</f>
        <v>#NAME?</v>
      </c>
      <c r="S7050" s="13" t="b">
        <f>INDEX(IRR_LIST,CalcTable[[#This Row],[Day of Week]]+1)</f>
        <v>0</v>
      </c>
      <c r="T7050" s="13">
        <f t="shared" ca="1" si="2194"/>
        <v>0.2</v>
      </c>
      <c r="U7050" s="13" t="b">
        <f ca="1">IF(CalcTable[[#This Row],[IrrPrecip]]&gt;=IC_MM,FALSE,TRUE)</f>
        <v>1</v>
      </c>
      <c r="V7050" s="13" t="b">
        <f t="shared" si="2195"/>
        <v>0</v>
      </c>
      <c r="W7050" s="13" t="e">
        <f ca="1">IF(AND(IRR_DRIP=FALSE,CalcTable[[#This Row],[IrrHours]]&lt;=0),FALSE,TRUE)</f>
        <v>#NAME?</v>
      </c>
      <c r="X7050" s="13" t="e">
        <f ca="1">AND(CalcTable[[#This Row],[IrrDay]],CalcTable[[#This Row],[IrrRain]],CalcTable[[#This Row],[IrrWarm]],CalcTable[[#This Row],[IrrWindy]])</f>
        <v>#NAME?</v>
      </c>
      <c r="Y7050" s="13" t="e">
        <f t="shared" ca="1" si="2196"/>
        <v>#NAME?</v>
      </c>
      <c r="Z7050" s="13" t="e">
        <f ca="1">CalcTable[[#This Row],[IrrHours]]/5</f>
        <v>#NAME?</v>
      </c>
      <c r="AA7050" s="13" t="e">
        <f ca="1">IF(CalcTable[[#This Row],[IrrFlag]]=FALSE,0,MAX(0,CalcTable[[#This Row],[VolRednWind]]*(FCAP*IRR_TARGET-CalcTable[[#This Row],[IWC]])))</f>
        <v>#NAME?</v>
      </c>
      <c r="AB7050" s="13" t="e">
        <f ca="1">CalcTable[[#This Row],[IWC]]+CalcTable[[#This Row],[Eff Precip]]+CalcTable[[#This Row],[IrrAmt]]-CalcTable[[#This Row],[AET]]</f>
        <v>#NAME?</v>
      </c>
      <c r="AC7050" s="13" t="e">
        <f ca="1">IF(CalcTable[[#This Row],[PWC]]&gt;FCAP,MIN(24*PERC,MIN(SAT,CalcTable[[#This Row],[PWC]])-FCAP),0)</f>
        <v>#NAME?</v>
      </c>
      <c r="AD7050" s="13" t="e">
        <f ca="1">IF(CalcTable[[#This Row],[PWC]]&gt;SAT,CalcTable[[#This Row],[PWC]]-SAT,0)</f>
        <v>#NAME?</v>
      </c>
      <c r="AE7050" s="13" t="e">
        <f ca="1">CalcTable[[#This Row],[PWC]]-CalcTable[[#This Row],[PercAmt]]-CalcTable[[#This Row],[Runoff]]</f>
        <v>#NAME?</v>
      </c>
      <c r="AF7050" s="13" t="e">
        <f ca="1">CalcTable[[#This Row],[IrrAmt]]/1000*CUR_IRR_AREA*10000/IRR_EFF</f>
        <v>#NAME?</v>
      </c>
      <c r="AG7050" s="147"/>
      <c r="AH7050" s="13"/>
      <c r="AI7050" s="50">
        <v>0</v>
      </c>
      <c r="AJ7050" s="50">
        <v>0</v>
      </c>
      <c r="AK7050" s="50">
        <v>0</v>
      </c>
      <c r="AL7050" s="50">
        <v>0</v>
      </c>
      <c r="AM7050" s="50"/>
      <c r="AN7050" s="50"/>
      <c r="AO7050" s="50"/>
      <c r="AP7050" s="50"/>
      <c r="AQ7050" s="50"/>
      <c r="AR7050" s="50"/>
      <c r="AS7050" s="50"/>
      <c r="AT7050" s="50"/>
      <c r="AU7050" s="50"/>
      <c r="AV7050" s="50"/>
      <c r="AW7050" s="50"/>
      <c r="AX7050" s="50">
        <f t="shared" si="2207"/>
        <v>0</v>
      </c>
      <c r="AY7050" s="50"/>
      <c r="AZ7050" s="50">
        <f t="shared" si="2197"/>
        <v>0</v>
      </c>
      <c r="BA7050" s="50">
        <f t="shared" si="2198"/>
        <v>0</v>
      </c>
      <c r="BB7050" s="50">
        <f t="shared" si="2199"/>
        <v>0</v>
      </c>
      <c r="BC7050" s="17">
        <f t="shared" si="2200"/>
        <v>20059</v>
      </c>
      <c r="BD7050" s="50">
        <f t="shared" si="2201"/>
        <v>0</v>
      </c>
      <c r="BE7050" s="50">
        <f t="shared" si="2202"/>
        <v>0</v>
      </c>
      <c r="BF7050" s="50">
        <f t="shared" si="2208"/>
        <v>0</v>
      </c>
      <c r="BG7050" s="50"/>
      <c r="BH7050" s="17">
        <f t="shared" si="2203"/>
        <v>0</v>
      </c>
      <c r="BI7050" s="17">
        <f t="shared" si="2211"/>
        <v>7050</v>
      </c>
      <c r="BJ7050" s="17">
        <f t="shared" si="2209"/>
        <v>7050</v>
      </c>
      <c r="BK7050" s="150">
        <f t="shared" si="2210"/>
        <v>38618</v>
      </c>
      <c r="BL7050" s="50" t="e">
        <f t="shared" ca="1" si="2204"/>
        <v>#NAME?</v>
      </c>
      <c r="BM7050" s="50" t="e">
        <f t="shared" ca="1" si="2205"/>
        <v>#NAME?</v>
      </c>
      <c r="BN7050" s="50" t="e">
        <f t="shared" ca="1" si="2206"/>
        <v>#NAME?</v>
      </c>
    </row>
    <row r="7051" spans="1:66" x14ac:dyDescent="0.35">
      <c r="A7051" s="48">
        <v>38619</v>
      </c>
      <c r="B7051" s="17">
        <v>2005</v>
      </c>
      <c r="C7051" s="17">
        <v>9</v>
      </c>
      <c r="D7051" s="17">
        <v>267</v>
      </c>
      <c r="E7051" s="17">
        <v>24</v>
      </c>
      <c r="F7051" s="17">
        <v>7</v>
      </c>
      <c r="G7051" s="50">
        <v>-2.1</v>
      </c>
      <c r="H7051" s="32">
        <v>2.2821948826932958</v>
      </c>
      <c r="I7051" s="50">
        <v>4.666666666666667</v>
      </c>
      <c r="J7051" s="13">
        <v>0</v>
      </c>
      <c r="K7051" s="13">
        <f t="shared" si="2192"/>
        <v>0</v>
      </c>
      <c r="L7051" s="13">
        <f t="shared" si="2193"/>
        <v>0</v>
      </c>
      <c r="M7051" s="13" t="e">
        <f ca="1">CalcTable[[#This Row],[IWC]]-AE7050</f>
        <v>#NAME?</v>
      </c>
      <c r="N7051" s="13" t="e">
        <f ca="1">IF(CalcTable[[#This Row],[Day of Year]]&lt;123,FCAP,AE7050)</f>
        <v>#NAME?</v>
      </c>
      <c r="O7051" s="17" t="e">
        <f ca="1">IF(IRR_DRIP,5,COUNTIF('IDET Wind Values'!C7035:G7035,"&lt;="&amp;IRR_MAXWIND))</f>
        <v>#NAME?</v>
      </c>
      <c r="P7051" s="13" t="e">
        <f ca="1">CalcTable[[#This Row],[ET_o]]*KL</f>
        <v>#NAME?</v>
      </c>
      <c r="Q7051" s="13" t="e">
        <f ca="1">IF(WILTPT&lt;=0,1,MAX(0,MIN(1,(CalcTable[[#This Row],[IWC]]-WILTPT)/(MAD-WILTPT))))</f>
        <v>#NAME?</v>
      </c>
      <c r="R7051" s="13" t="e">
        <f ca="1">CalcTable[[#This Row],[ETMult]]*CalcTable[[#This Row],[ETb]]</f>
        <v>#NAME?</v>
      </c>
      <c r="S7051" s="13" t="b">
        <f>INDEX(IRR_LIST,CalcTable[[#This Row],[Day of Week]]+1)</f>
        <v>0</v>
      </c>
      <c r="T7051" s="13">
        <f t="shared" ca="1" si="2194"/>
        <v>0.2</v>
      </c>
      <c r="U7051" s="13" t="b">
        <f ca="1">IF(CalcTable[[#This Row],[IrrPrecip]]&gt;=IC_MM,FALSE,TRUE)</f>
        <v>1</v>
      </c>
      <c r="V7051" s="13" t="b">
        <f t="shared" si="2195"/>
        <v>0</v>
      </c>
      <c r="W7051" s="13" t="e">
        <f ca="1">IF(AND(IRR_DRIP=FALSE,CalcTable[[#This Row],[IrrHours]]&lt;=0),FALSE,TRUE)</f>
        <v>#NAME?</v>
      </c>
      <c r="X7051" s="13" t="e">
        <f ca="1">AND(CalcTable[[#This Row],[IrrDay]],CalcTable[[#This Row],[IrrRain]],CalcTable[[#This Row],[IrrWarm]],CalcTable[[#This Row],[IrrWindy]])</f>
        <v>#NAME?</v>
      </c>
      <c r="Y7051" s="13" t="e">
        <f t="shared" ca="1" si="2196"/>
        <v>#NAME?</v>
      </c>
      <c r="Z7051" s="13" t="e">
        <f ca="1">CalcTable[[#This Row],[IrrHours]]/5</f>
        <v>#NAME?</v>
      </c>
      <c r="AA7051" s="13" t="e">
        <f ca="1">IF(CalcTable[[#This Row],[IrrFlag]]=FALSE,0,MAX(0,CalcTable[[#This Row],[VolRednWind]]*(FCAP*IRR_TARGET-CalcTable[[#This Row],[IWC]])))</f>
        <v>#NAME?</v>
      </c>
      <c r="AB7051" s="13" t="e">
        <f ca="1">CalcTable[[#This Row],[IWC]]+CalcTable[[#This Row],[Eff Precip]]+CalcTable[[#This Row],[IrrAmt]]-CalcTable[[#This Row],[AET]]</f>
        <v>#NAME?</v>
      </c>
      <c r="AC7051" s="13" t="e">
        <f ca="1">IF(CalcTable[[#This Row],[PWC]]&gt;FCAP,MIN(24*PERC,MIN(SAT,CalcTable[[#This Row],[PWC]])-FCAP),0)</f>
        <v>#NAME?</v>
      </c>
      <c r="AD7051" s="13" t="e">
        <f ca="1">IF(CalcTable[[#This Row],[PWC]]&gt;SAT,CalcTable[[#This Row],[PWC]]-SAT,0)</f>
        <v>#NAME?</v>
      </c>
      <c r="AE7051" s="13" t="e">
        <f ca="1">CalcTable[[#This Row],[PWC]]-CalcTable[[#This Row],[PercAmt]]-CalcTable[[#This Row],[Runoff]]</f>
        <v>#NAME?</v>
      </c>
      <c r="AF7051" s="13" t="e">
        <f ca="1">CalcTable[[#This Row],[IrrAmt]]/1000*CUR_IRR_AREA*10000/IRR_EFF</f>
        <v>#NAME?</v>
      </c>
      <c r="AG7051" s="147"/>
      <c r="AH7051" s="13"/>
      <c r="AI7051" s="50">
        <v>0</v>
      </c>
      <c r="AJ7051" s="50">
        <v>0</v>
      </c>
      <c r="AK7051" s="50">
        <v>0</v>
      </c>
      <c r="AL7051" s="50">
        <v>0</v>
      </c>
      <c r="AM7051" s="50"/>
      <c r="AN7051" s="50"/>
      <c r="AO7051" s="50"/>
      <c r="AP7051" s="50"/>
      <c r="AQ7051" s="50"/>
      <c r="AR7051" s="50"/>
      <c r="AS7051" s="50"/>
      <c r="AT7051" s="50"/>
      <c r="AU7051" s="50"/>
      <c r="AV7051" s="50"/>
      <c r="AW7051" s="50"/>
      <c r="AX7051" s="50">
        <f t="shared" si="2207"/>
        <v>0</v>
      </c>
      <c r="AY7051" s="50"/>
      <c r="AZ7051" s="50">
        <f t="shared" si="2197"/>
        <v>0</v>
      </c>
      <c r="BA7051" s="50">
        <f t="shared" si="2198"/>
        <v>0</v>
      </c>
      <c r="BB7051" s="50">
        <f t="shared" si="2199"/>
        <v>0</v>
      </c>
      <c r="BC7051" s="17">
        <f t="shared" si="2200"/>
        <v>20059</v>
      </c>
      <c r="BD7051" s="50">
        <f t="shared" si="2201"/>
        <v>0</v>
      </c>
      <c r="BE7051" s="50">
        <f t="shared" si="2202"/>
        <v>0</v>
      </c>
      <c r="BF7051" s="50">
        <f t="shared" si="2208"/>
        <v>0</v>
      </c>
      <c r="BG7051" s="50"/>
      <c r="BH7051" s="17">
        <f t="shared" si="2203"/>
        <v>0</v>
      </c>
      <c r="BI7051" s="17">
        <f t="shared" si="2211"/>
        <v>7051</v>
      </c>
      <c r="BJ7051" s="17">
        <f t="shared" si="2209"/>
        <v>7051</v>
      </c>
      <c r="BK7051" s="150">
        <f t="shared" si="2210"/>
        <v>38619</v>
      </c>
      <c r="BL7051" s="50" t="e">
        <f t="shared" ca="1" si="2204"/>
        <v>#NAME?</v>
      </c>
      <c r="BM7051" s="50" t="e">
        <f t="shared" ca="1" si="2205"/>
        <v>#NAME?</v>
      </c>
      <c r="BN7051" s="50" t="e">
        <f t="shared" ca="1" si="2206"/>
        <v>#NAME?</v>
      </c>
    </row>
    <row r="7052" spans="1:66" x14ac:dyDescent="0.35">
      <c r="A7052" s="48">
        <v>38620</v>
      </c>
      <c r="B7052" s="17">
        <v>2005</v>
      </c>
      <c r="C7052" s="17">
        <v>9</v>
      </c>
      <c r="D7052" s="17">
        <v>268</v>
      </c>
      <c r="E7052" s="17">
        <v>25</v>
      </c>
      <c r="F7052" s="17">
        <v>1</v>
      </c>
      <c r="G7052" s="50">
        <v>1.6</v>
      </c>
      <c r="H7052" s="32">
        <v>3.6462654839472766</v>
      </c>
      <c r="I7052" s="50">
        <v>6</v>
      </c>
      <c r="J7052" s="13">
        <v>0</v>
      </c>
      <c r="K7052" s="13">
        <f t="shared" si="2192"/>
        <v>0</v>
      </c>
      <c r="L7052" s="13">
        <f t="shared" si="2193"/>
        <v>0</v>
      </c>
      <c r="M7052" s="13" t="e">
        <f ca="1">CalcTable[[#This Row],[IWC]]-AE7051</f>
        <v>#NAME?</v>
      </c>
      <c r="N7052" s="13" t="e">
        <f ca="1">IF(CalcTable[[#This Row],[Day of Year]]&lt;123,FCAP,AE7051)</f>
        <v>#NAME?</v>
      </c>
      <c r="O7052" s="17" t="e">
        <f ca="1">IF(IRR_DRIP,5,COUNTIF('IDET Wind Values'!C7036:G7036,"&lt;="&amp;IRR_MAXWIND))</f>
        <v>#NAME?</v>
      </c>
      <c r="P7052" s="13" t="e">
        <f ca="1">CalcTable[[#This Row],[ET_o]]*KL</f>
        <v>#NAME?</v>
      </c>
      <c r="Q7052" s="13" t="e">
        <f ca="1">IF(WILTPT&lt;=0,1,MAX(0,MIN(1,(CalcTable[[#This Row],[IWC]]-WILTPT)/(MAD-WILTPT))))</f>
        <v>#NAME?</v>
      </c>
      <c r="R7052" s="13" t="e">
        <f ca="1">CalcTable[[#This Row],[ETMult]]*CalcTable[[#This Row],[ETb]]</f>
        <v>#NAME?</v>
      </c>
      <c r="S7052" s="13" t="b">
        <f>INDEX(IRR_LIST,CalcTable[[#This Row],[Day of Week]]+1)</f>
        <v>1</v>
      </c>
      <c r="T7052" s="13">
        <f t="shared" ca="1" si="2194"/>
        <v>0</v>
      </c>
      <c r="U7052" s="13" t="b">
        <f ca="1">IF(CalcTable[[#This Row],[IrrPrecip]]&gt;=IC_MM,FALSE,TRUE)</f>
        <v>1</v>
      </c>
      <c r="V7052" s="13" t="b">
        <f t="shared" si="2195"/>
        <v>1</v>
      </c>
      <c r="W7052" s="13" t="e">
        <f ca="1">IF(AND(IRR_DRIP=FALSE,CalcTable[[#This Row],[IrrHours]]&lt;=0),FALSE,TRUE)</f>
        <v>#NAME?</v>
      </c>
      <c r="X7052" s="13" t="e">
        <f ca="1">AND(CalcTable[[#This Row],[IrrDay]],CalcTable[[#This Row],[IrrRain]],CalcTable[[#This Row],[IrrWarm]],CalcTable[[#This Row],[IrrWindy]])</f>
        <v>#NAME?</v>
      </c>
      <c r="Y7052" s="13" t="e">
        <f t="shared" ca="1" si="2196"/>
        <v>#NAME?</v>
      </c>
      <c r="Z7052" s="13" t="e">
        <f ca="1">CalcTable[[#This Row],[IrrHours]]/5</f>
        <v>#NAME?</v>
      </c>
      <c r="AA7052" s="13" t="e">
        <f ca="1">IF(CalcTable[[#This Row],[IrrFlag]]=FALSE,0,MAX(0,CalcTable[[#This Row],[VolRednWind]]*(FCAP*IRR_TARGET-CalcTable[[#This Row],[IWC]])))</f>
        <v>#NAME?</v>
      </c>
      <c r="AB7052" s="13" t="e">
        <f ca="1">CalcTable[[#This Row],[IWC]]+CalcTable[[#This Row],[Eff Precip]]+CalcTable[[#This Row],[IrrAmt]]-CalcTable[[#This Row],[AET]]</f>
        <v>#NAME?</v>
      </c>
      <c r="AC7052" s="13" t="e">
        <f ca="1">IF(CalcTable[[#This Row],[PWC]]&gt;FCAP,MIN(24*PERC,MIN(SAT,CalcTable[[#This Row],[PWC]])-FCAP),0)</f>
        <v>#NAME?</v>
      </c>
      <c r="AD7052" s="13" t="e">
        <f ca="1">IF(CalcTable[[#This Row],[PWC]]&gt;SAT,CalcTable[[#This Row],[PWC]]-SAT,0)</f>
        <v>#NAME?</v>
      </c>
      <c r="AE7052" s="13" t="e">
        <f ca="1">CalcTable[[#This Row],[PWC]]-CalcTable[[#This Row],[PercAmt]]-CalcTable[[#This Row],[Runoff]]</f>
        <v>#NAME?</v>
      </c>
      <c r="AF7052" s="13" t="e">
        <f ca="1">CalcTable[[#This Row],[IrrAmt]]/1000*CUR_IRR_AREA*10000/IRR_EFF</f>
        <v>#NAME?</v>
      </c>
      <c r="AG7052" s="147"/>
      <c r="AH7052" s="13"/>
      <c r="AI7052" s="50">
        <v>5.8003691660234225</v>
      </c>
      <c r="AJ7052" s="50">
        <v>6.9445245563391103</v>
      </c>
      <c r="AK7052" s="50">
        <v>0</v>
      </c>
      <c r="AL7052" s="50">
        <v>0</v>
      </c>
      <c r="AM7052" s="50"/>
      <c r="AN7052" s="50"/>
      <c r="AO7052" s="50"/>
      <c r="AP7052" s="50"/>
      <c r="AQ7052" s="50"/>
      <c r="AR7052" s="50"/>
      <c r="AS7052" s="50"/>
      <c r="AT7052" s="50"/>
      <c r="AU7052" s="50"/>
      <c r="AV7052" s="50"/>
      <c r="AW7052" s="50"/>
      <c r="AX7052" s="50">
        <f t="shared" si="2207"/>
        <v>12.744893722362534</v>
      </c>
      <c r="AY7052" s="50"/>
      <c r="AZ7052" s="50">
        <f t="shared" si="2197"/>
        <v>288.77813475429082</v>
      </c>
      <c r="BA7052" s="50">
        <f t="shared" si="2198"/>
        <v>467.01193254443945</v>
      </c>
      <c r="BB7052" s="50">
        <f t="shared" si="2199"/>
        <v>483.25052569699562</v>
      </c>
      <c r="BC7052" s="17">
        <f t="shared" si="2200"/>
        <v>20059</v>
      </c>
      <c r="BD7052" s="50">
        <f t="shared" si="2201"/>
        <v>12.744893722362534</v>
      </c>
      <c r="BE7052" s="50">
        <f t="shared" si="2202"/>
        <v>288.77813475429082</v>
      </c>
      <c r="BF7052" s="50">
        <f t="shared" si="2208"/>
        <v>472.34909803446106</v>
      </c>
      <c r="BG7052" s="50"/>
      <c r="BH7052" s="17">
        <f t="shared" si="2203"/>
        <v>0</v>
      </c>
      <c r="BI7052" s="17">
        <f t="shared" si="2211"/>
        <v>7052</v>
      </c>
      <c r="BJ7052" s="17">
        <f t="shared" si="2209"/>
        <v>7052</v>
      </c>
      <c r="BK7052" s="150">
        <f t="shared" si="2210"/>
        <v>38620</v>
      </c>
      <c r="BL7052" s="50" t="e">
        <f t="shared" ca="1" si="2204"/>
        <v>#NAME?</v>
      </c>
      <c r="BM7052" s="50" t="e">
        <f t="shared" ca="1" si="2205"/>
        <v>#NAME?</v>
      </c>
      <c r="BN7052" s="50" t="e">
        <f t="shared" ca="1" si="2206"/>
        <v>#NAME?</v>
      </c>
    </row>
    <row r="7053" spans="1:66" x14ac:dyDescent="0.35">
      <c r="A7053" s="48">
        <v>38621</v>
      </c>
      <c r="B7053" s="17">
        <v>2005</v>
      </c>
      <c r="C7053" s="17">
        <v>9</v>
      </c>
      <c r="D7053" s="17">
        <v>269</v>
      </c>
      <c r="E7053" s="17">
        <v>26</v>
      </c>
      <c r="F7053" s="17">
        <v>2</v>
      </c>
      <c r="G7053" s="50">
        <v>5</v>
      </c>
      <c r="H7053" s="32">
        <v>4.0610433848530629</v>
      </c>
      <c r="I7053" s="50">
        <v>9</v>
      </c>
      <c r="J7053" s="13">
        <v>0</v>
      </c>
      <c r="K7053" s="13">
        <f t="shared" si="2192"/>
        <v>0</v>
      </c>
      <c r="L7053" s="13">
        <f t="shared" si="2193"/>
        <v>0</v>
      </c>
      <c r="M7053" s="13" t="e">
        <f ca="1">CalcTable[[#This Row],[IWC]]-AE7052</f>
        <v>#NAME?</v>
      </c>
      <c r="N7053" s="13" t="e">
        <f ca="1">IF(CalcTable[[#This Row],[Day of Year]]&lt;123,FCAP,AE7052)</f>
        <v>#NAME?</v>
      </c>
      <c r="O7053" s="17" t="e">
        <f ca="1">IF(IRR_DRIP,5,COUNTIF('IDET Wind Values'!C7037:G7037,"&lt;="&amp;IRR_MAXWIND))</f>
        <v>#NAME?</v>
      </c>
      <c r="P7053" s="13" t="e">
        <f ca="1">CalcTable[[#This Row],[ET_o]]*KL</f>
        <v>#NAME?</v>
      </c>
      <c r="Q7053" s="13" t="e">
        <f ca="1">IF(WILTPT&lt;=0,1,MAX(0,MIN(1,(CalcTable[[#This Row],[IWC]]-WILTPT)/(MAD-WILTPT))))</f>
        <v>#NAME?</v>
      </c>
      <c r="R7053" s="13" t="e">
        <f ca="1">CalcTable[[#This Row],[ETMult]]*CalcTable[[#This Row],[ETb]]</f>
        <v>#NAME?</v>
      </c>
      <c r="S7053" s="13" t="b">
        <f>INDEX(IRR_LIST,CalcTable[[#This Row],[Day of Week]]+1)</f>
        <v>0</v>
      </c>
      <c r="T7053" s="13">
        <f t="shared" ca="1" si="2194"/>
        <v>0</v>
      </c>
      <c r="U7053" s="13" t="b">
        <f ca="1">IF(CalcTable[[#This Row],[IrrPrecip]]&gt;=IC_MM,FALSE,TRUE)</f>
        <v>1</v>
      </c>
      <c r="V7053" s="13" t="b">
        <f t="shared" si="2195"/>
        <v>0</v>
      </c>
      <c r="W7053" s="13" t="e">
        <f ca="1">IF(AND(IRR_DRIP=FALSE,CalcTable[[#This Row],[IrrHours]]&lt;=0),FALSE,TRUE)</f>
        <v>#NAME?</v>
      </c>
      <c r="X7053" s="13" t="e">
        <f ca="1">AND(CalcTable[[#This Row],[IrrDay]],CalcTable[[#This Row],[IrrRain]],CalcTable[[#This Row],[IrrWarm]],CalcTable[[#This Row],[IrrWindy]])</f>
        <v>#NAME?</v>
      </c>
      <c r="Y7053" s="13" t="e">
        <f t="shared" ca="1" si="2196"/>
        <v>#NAME?</v>
      </c>
      <c r="Z7053" s="13" t="e">
        <f ca="1">CalcTable[[#This Row],[IrrHours]]/5</f>
        <v>#NAME?</v>
      </c>
      <c r="AA7053" s="13" t="e">
        <f ca="1">IF(CalcTable[[#This Row],[IrrFlag]]=FALSE,0,MAX(0,CalcTable[[#This Row],[VolRednWind]]*(FCAP*IRR_TARGET-CalcTable[[#This Row],[IWC]])))</f>
        <v>#NAME?</v>
      </c>
      <c r="AB7053" s="13" t="e">
        <f ca="1">CalcTable[[#This Row],[IWC]]+CalcTable[[#This Row],[Eff Precip]]+CalcTable[[#This Row],[IrrAmt]]-CalcTable[[#This Row],[AET]]</f>
        <v>#NAME?</v>
      </c>
      <c r="AC7053" s="13" t="e">
        <f ca="1">IF(CalcTable[[#This Row],[PWC]]&gt;FCAP,MIN(24*PERC,MIN(SAT,CalcTable[[#This Row],[PWC]])-FCAP),0)</f>
        <v>#NAME?</v>
      </c>
      <c r="AD7053" s="13" t="e">
        <f ca="1">IF(CalcTable[[#This Row],[PWC]]&gt;SAT,CalcTable[[#This Row],[PWC]]-SAT,0)</f>
        <v>#NAME?</v>
      </c>
      <c r="AE7053" s="13" t="e">
        <f ca="1">CalcTable[[#This Row],[PWC]]-CalcTable[[#This Row],[PercAmt]]-CalcTable[[#This Row],[Runoff]]</f>
        <v>#NAME?</v>
      </c>
      <c r="AF7053" s="13" t="e">
        <f ca="1">CalcTable[[#This Row],[IrrAmt]]/1000*CUR_IRR_AREA*10000/IRR_EFF</f>
        <v>#NAME?</v>
      </c>
      <c r="AG7053" s="147"/>
      <c r="AH7053" s="13"/>
      <c r="AI7053" s="50">
        <v>0</v>
      </c>
      <c r="AJ7053" s="50">
        <v>0</v>
      </c>
      <c r="AK7053" s="50">
        <v>0</v>
      </c>
      <c r="AL7053" s="50">
        <v>0</v>
      </c>
      <c r="AM7053" s="50"/>
      <c r="AN7053" s="50"/>
      <c r="AO7053" s="50"/>
      <c r="AP7053" s="50"/>
      <c r="AQ7053" s="50"/>
      <c r="AR7053" s="50"/>
      <c r="AS7053" s="50"/>
      <c r="AT7053" s="50"/>
      <c r="AU7053" s="50"/>
      <c r="AV7053" s="50"/>
      <c r="AW7053" s="50"/>
      <c r="AX7053" s="50">
        <f t="shared" si="2207"/>
        <v>0</v>
      </c>
      <c r="AY7053" s="50"/>
      <c r="AZ7053" s="50">
        <f t="shared" si="2197"/>
        <v>0</v>
      </c>
      <c r="BA7053" s="50">
        <f t="shared" si="2198"/>
        <v>0</v>
      </c>
      <c r="BB7053" s="50">
        <f t="shared" si="2199"/>
        <v>0</v>
      </c>
      <c r="BC7053" s="17">
        <f t="shared" si="2200"/>
        <v>20059</v>
      </c>
      <c r="BD7053" s="50">
        <f t="shared" si="2201"/>
        <v>0</v>
      </c>
      <c r="BE7053" s="50">
        <f t="shared" si="2202"/>
        <v>0</v>
      </c>
      <c r="BF7053" s="50">
        <f t="shared" si="2208"/>
        <v>0</v>
      </c>
      <c r="BG7053" s="50"/>
      <c r="BH7053" s="17">
        <f t="shared" si="2203"/>
        <v>0</v>
      </c>
      <c r="BI7053" s="17">
        <f t="shared" si="2211"/>
        <v>7053</v>
      </c>
      <c r="BJ7053" s="17">
        <f t="shared" si="2209"/>
        <v>7053</v>
      </c>
      <c r="BK7053" s="150">
        <f t="shared" si="2210"/>
        <v>38621</v>
      </c>
      <c r="BL7053" s="50" t="e">
        <f t="shared" ca="1" si="2204"/>
        <v>#NAME?</v>
      </c>
      <c r="BM7053" s="50" t="e">
        <f t="shared" ca="1" si="2205"/>
        <v>#NAME?</v>
      </c>
      <c r="BN7053" s="50" t="e">
        <f t="shared" ca="1" si="2206"/>
        <v>#NAME?</v>
      </c>
    </row>
    <row r="7054" spans="1:66" x14ac:dyDescent="0.35">
      <c r="A7054" s="48">
        <v>38622</v>
      </c>
      <c r="B7054" s="17">
        <v>2005</v>
      </c>
      <c r="C7054" s="17">
        <v>9</v>
      </c>
      <c r="D7054" s="17">
        <v>270</v>
      </c>
      <c r="E7054" s="17">
        <v>27</v>
      </c>
      <c r="F7054" s="17">
        <v>3</v>
      </c>
      <c r="G7054" s="50">
        <v>1</v>
      </c>
      <c r="H7054" s="32">
        <v>1.1304285973609396</v>
      </c>
      <c r="I7054" s="50">
        <v>10</v>
      </c>
      <c r="J7054" s="13">
        <v>4</v>
      </c>
      <c r="K7054" s="13">
        <f t="shared" si="2192"/>
        <v>4</v>
      </c>
      <c r="L7054" s="13">
        <f t="shared" si="2193"/>
        <v>0</v>
      </c>
      <c r="M7054" s="13" t="e">
        <f ca="1">CalcTable[[#This Row],[IWC]]-AE7053</f>
        <v>#NAME?</v>
      </c>
      <c r="N7054" s="13" t="e">
        <f ca="1">IF(CalcTable[[#This Row],[Day of Year]]&lt;123,FCAP,AE7053)</f>
        <v>#NAME?</v>
      </c>
      <c r="O7054" s="17" t="e">
        <f ca="1">IF(IRR_DRIP,5,COUNTIF('IDET Wind Values'!C7038:G7038,"&lt;="&amp;IRR_MAXWIND))</f>
        <v>#NAME?</v>
      </c>
      <c r="P7054" s="13" t="e">
        <f ca="1">CalcTable[[#This Row],[ET_o]]*KL</f>
        <v>#NAME?</v>
      </c>
      <c r="Q7054" s="13" t="e">
        <f ca="1">IF(WILTPT&lt;=0,1,MAX(0,MIN(1,(CalcTable[[#This Row],[IWC]]-WILTPT)/(MAD-WILTPT))))</f>
        <v>#NAME?</v>
      </c>
      <c r="R7054" s="13" t="e">
        <f ca="1">CalcTable[[#This Row],[ETMult]]*CalcTable[[#This Row],[ETb]]</f>
        <v>#NAME?</v>
      </c>
      <c r="S7054" s="13" t="b">
        <f>INDEX(IRR_LIST,CalcTable[[#This Row],[Day of Week]]+1)</f>
        <v>1</v>
      </c>
      <c r="T7054" s="13">
        <f t="shared" ca="1" si="2194"/>
        <v>0</v>
      </c>
      <c r="U7054" s="13" t="b">
        <f ca="1">IF(CalcTable[[#This Row],[IrrPrecip]]&gt;=IC_MM,FALSE,TRUE)</f>
        <v>1</v>
      </c>
      <c r="V7054" s="13" t="b">
        <f t="shared" si="2195"/>
        <v>0</v>
      </c>
      <c r="W7054" s="13" t="e">
        <f ca="1">IF(AND(IRR_DRIP=FALSE,CalcTable[[#This Row],[IrrHours]]&lt;=0),FALSE,TRUE)</f>
        <v>#NAME?</v>
      </c>
      <c r="X7054" s="13" t="e">
        <f ca="1">AND(CalcTable[[#This Row],[IrrDay]],CalcTable[[#This Row],[IrrRain]],CalcTable[[#This Row],[IrrWarm]],CalcTable[[#This Row],[IrrWindy]])</f>
        <v>#NAME?</v>
      </c>
      <c r="Y7054" s="13" t="e">
        <f t="shared" ca="1" si="2196"/>
        <v>#NAME?</v>
      </c>
      <c r="Z7054" s="13" t="e">
        <f ca="1">CalcTable[[#This Row],[IrrHours]]/5</f>
        <v>#NAME?</v>
      </c>
      <c r="AA7054" s="13" t="e">
        <f ca="1">IF(CalcTable[[#This Row],[IrrFlag]]=FALSE,0,MAX(0,CalcTable[[#This Row],[VolRednWind]]*(FCAP*IRR_TARGET-CalcTable[[#This Row],[IWC]])))</f>
        <v>#NAME?</v>
      </c>
      <c r="AB7054" s="13" t="e">
        <f ca="1">CalcTable[[#This Row],[IWC]]+CalcTable[[#This Row],[Eff Precip]]+CalcTable[[#This Row],[IrrAmt]]-CalcTable[[#This Row],[AET]]</f>
        <v>#NAME?</v>
      </c>
      <c r="AC7054" s="13" t="e">
        <f ca="1">IF(CalcTable[[#This Row],[PWC]]&gt;FCAP,MIN(24*PERC,MIN(SAT,CalcTable[[#This Row],[PWC]])-FCAP),0)</f>
        <v>#NAME?</v>
      </c>
      <c r="AD7054" s="13" t="e">
        <f ca="1">IF(CalcTable[[#This Row],[PWC]]&gt;SAT,CalcTable[[#This Row],[PWC]]-SAT,0)</f>
        <v>#NAME?</v>
      </c>
      <c r="AE7054" s="13" t="e">
        <f ca="1">CalcTable[[#This Row],[PWC]]-CalcTable[[#This Row],[PercAmt]]-CalcTable[[#This Row],[Runoff]]</f>
        <v>#NAME?</v>
      </c>
      <c r="AF7054" s="13" t="e">
        <f ca="1">CalcTable[[#This Row],[IrrAmt]]/1000*CUR_IRR_AREA*10000/IRR_EFF</f>
        <v>#NAME?</v>
      </c>
      <c r="AG7054" s="147"/>
      <c r="AH7054" s="13"/>
      <c r="AI7054" s="50">
        <v>0</v>
      </c>
      <c r="AJ7054" s="50">
        <v>0</v>
      </c>
      <c r="AK7054" s="50">
        <v>0</v>
      </c>
      <c r="AL7054" s="50">
        <v>0</v>
      </c>
      <c r="AM7054" s="50"/>
      <c r="AN7054" s="50"/>
      <c r="AO7054" s="50"/>
      <c r="AP7054" s="50"/>
      <c r="AQ7054" s="50"/>
      <c r="AR7054" s="50"/>
      <c r="AS7054" s="50"/>
      <c r="AT7054" s="50"/>
      <c r="AU7054" s="50"/>
      <c r="AV7054" s="50"/>
      <c r="AW7054" s="50"/>
      <c r="AX7054" s="50">
        <f t="shared" si="2207"/>
        <v>0</v>
      </c>
      <c r="AY7054" s="50"/>
      <c r="AZ7054" s="50">
        <f t="shared" si="2197"/>
        <v>0</v>
      </c>
      <c r="BA7054" s="50">
        <f t="shared" si="2198"/>
        <v>0</v>
      </c>
      <c r="BB7054" s="50">
        <f t="shared" si="2199"/>
        <v>0</v>
      </c>
      <c r="BC7054" s="17">
        <f t="shared" si="2200"/>
        <v>20059</v>
      </c>
      <c r="BD7054" s="50">
        <f t="shared" si="2201"/>
        <v>0</v>
      </c>
      <c r="BE7054" s="50">
        <f t="shared" si="2202"/>
        <v>0</v>
      </c>
      <c r="BF7054" s="50">
        <f t="shared" si="2208"/>
        <v>0</v>
      </c>
      <c r="BG7054" s="50"/>
      <c r="BH7054" s="17">
        <f t="shared" si="2203"/>
        <v>0</v>
      </c>
      <c r="BI7054" s="17">
        <f t="shared" si="2211"/>
        <v>7054</v>
      </c>
      <c r="BJ7054" s="17">
        <f t="shared" si="2209"/>
        <v>7054</v>
      </c>
      <c r="BK7054" s="150">
        <f t="shared" si="2210"/>
        <v>38622</v>
      </c>
      <c r="BL7054" s="50" t="e">
        <f t="shared" ca="1" si="2204"/>
        <v>#NAME?</v>
      </c>
      <c r="BM7054" s="50" t="e">
        <f t="shared" ca="1" si="2205"/>
        <v>#NAME?</v>
      </c>
      <c r="BN7054" s="50" t="e">
        <f t="shared" ca="1" si="2206"/>
        <v>#NAME?</v>
      </c>
    </row>
    <row r="7055" spans="1:66" x14ac:dyDescent="0.35">
      <c r="A7055" s="48">
        <v>38623</v>
      </c>
      <c r="B7055" s="17">
        <v>2005</v>
      </c>
      <c r="C7055" s="17">
        <v>9</v>
      </c>
      <c r="D7055" s="17">
        <v>271</v>
      </c>
      <c r="E7055" s="17">
        <v>28</v>
      </c>
      <c r="F7055" s="17">
        <v>4</v>
      </c>
      <c r="G7055" s="50">
        <v>-1.7</v>
      </c>
      <c r="H7055" s="32">
        <v>3.172799411342782</v>
      </c>
      <c r="I7055" s="50">
        <v>10</v>
      </c>
      <c r="J7055" s="13">
        <v>0</v>
      </c>
      <c r="K7055" s="13">
        <f t="shared" si="2192"/>
        <v>0</v>
      </c>
      <c r="L7055" s="13">
        <f t="shared" si="2193"/>
        <v>0</v>
      </c>
      <c r="M7055" s="13" t="e">
        <f ca="1">CalcTable[[#This Row],[IWC]]-AE7054</f>
        <v>#NAME?</v>
      </c>
      <c r="N7055" s="13" t="e">
        <f ca="1">IF(CalcTable[[#This Row],[Day of Year]]&lt;123,FCAP,AE7054)</f>
        <v>#NAME?</v>
      </c>
      <c r="O7055" s="17" t="e">
        <f ca="1">IF(IRR_DRIP,5,COUNTIF('IDET Wind Values'!C7039:G7039,"&lt;="&amp;IRR_MAXWIND))</f>
        <v>#NAME?</v>
      </c>
      <c r="P7055" s="13" t="e">
        <f ca="1">CalcTable[[#This Row],[ET_o]]*KL</f>
        <v>#NAME?</v>
      </c>
      <c r="Q7055" s="13" t="e">
        <f ca="1">IF(WILTPT&lt;=0,1,MAX(0,MIN(1,(CalcTable[[#This Row],[IWC]]-WILTPT)/(MAD-WILTPT))))</f>
        <v>#NAME?</v>
      </c>
      <c r="R7055" s="13" t="e">
        <f ca="1">CalcTable[[#This Row],[ETMult]]*CalcTable[[#This Row],[ETb]]</f>
        <v>#NAME?</v>
      </c>
      <c r="S7055" s="13" t="b">
        <f>INDEX(IRR_LIST,CalcTable[[#This Row],[Day of Week]]+1)</f>
        <v>0</v>
      </c>
      <c r="T7055" s="13">
        <f t="shared" ca="1" si="2194"/>
        <v>4</v>
      </c>
      <c r="U7055" s="13" t="b">
        <f ca="1">IF(CalcTable[[#This Row],[IrrPrecip]]&gt;=IC_MM,FALSE,TRUE)</f>
        <v>1</v>
      </c>
      <c r="V7055" s="13" t="b">
        <f t="shared" si="2195"/>
        <v>1</v>
      </c>
      <c r="W7055" s="13" t="e">
        <f ca="1">IF(AND(IRR_DRIP=FALSE,CalcTable[[#This Row],[IrrHours]]&lt;=0),FALSE,TRUE)</f>
        <v>#NAME?</v>
      </c>
      <c r="X7055" s="13" t="e">
        <f ca="1">AND(CalcTable[[#This Row],[IrrDay]],CalcTable[[#This Row],[IrrRain]],CalcTable[[#This Row],[IrrWarm]],CalcTable[[#This Row],[IrrWindy]])</f>
        <v>#NAME?</v>
      </c>
      <c r="Y7055" s="13" t="e">
        <f t="shared" ca="1" si="2196"/>
        <v>#NAME?</v>
      </c>
      <c r="Z7055" s="13" t="e">
        <f ca="1">CalcTable[[#This Row],[IrrHours]]/5</f>
        <v>#NAME?</v>
      </c>
      <c r="AA7055" s="13" t="e">
        <f ca="1">IF(CalcTable[[#This Row],[IrrFlag]]=FALSE,0,MAX(0,CalcTable[[#This Row],[VolRednWind]]*(FCAP*IRR_TARGET-CalcTable[[#This Row],[IWC]])))</f>
        <v>#NAME?</v>
      </c>
      <c r="AB7055" s="13" t="e">
        <f ca="1">CalcTable[[#This Row],[IWC]]+CalcTable[[#This Row],[Eff Precip]]+CalcTable[[#This Row],[IrrAmt]]-CalcTable[[#This Row],[AET]]</f>
        <v>#NAME?</v>
      </c>
      <c r="AC7055" s="13" t="e">
        <f ca="1">IF(CalcTable[[#This Row],[PWC]]&gt;FCAP,MIN(24*PERC,MIN(SAT,CalcTable[[#This Row],[PWC]])-FCAP),0)</f>
        <v>#NAME?</v>
      </c>
      <c r="AD7055" s="13" t="e">
        <f ca="1">IF(CalcTable[[#This Row],[PWC]]&gt;SAT,CalcTable[[#This Row],[PWC]]-SAT,0)</f>
        <v>#NAME?</v>
      </c>
      <c r="AE7055" s="13" t="e">
        <f ca="1">CalcTable[[#This Row],[PWC]]-CalcTable[[#This Row],[PercAmt]]-CalcTable[[#This Row],[Runoff]]</f>
        <v>#NAME?</v>
      </c>
      <c r="AF7055" s="13" t="e">
        <f ca="1">CalcTable[[#This Row],[IrrAmt]]/1000*CUR_IRR_AREA*10000/IRR_EFF</f>
        <v>#NAME?</v>
      </c>
      <c r="AG7055" s="147"/>
      <c r="AH7055" s="13"/>
      <c r="AI7055" s="50">
        <v>0</v>
      </c>
      <c r="AJ7055" s="50">
        <v>0</v>
      </c>
      <c r="AK7055" s="50">
        <v>6.7178279326553003</v>
      </c>
      <c r="AL7055" s="50">
        <v>10.929296359779713</v>
      </c>
      <c r="AM7055" s="50"/>
      <c r="AN7055" s="50"/>
      <c r="AO7055" s="50"/>
      <c r="AP7055" s="50"/>
      <c r="AQ7055" s="50"/>
      <c r="AR7055" s="50"/>
      <c r="AS7055" s="50"/>
      <c r="AT7055" s="50"/>
      <c r="AU7055" s="50"/>
      <c r="AV7055" s="50"/>
      <c r="AW7055" s="50"/>
      <c r="AX7055" s="50">
        <f t="shared" si="2207"/>
        <v>17.647124292435013</v>
      </c>
      <c r="AY7055" s="50"/>
      <c r="AZ7055" s="50">
        <f t="shared" si="2197"/>
        <v>419.1208362324827</v>
      </c>
      <c r="BA7055" s="50">
        <f t="shared" si="2198"/>
        <v>645.31303356429873</v>
      </c>
      <c r="BB7055" s="50">
        <f t="shared" si="2199"/>
        <v>665.2711686229884</v>
      </c>
      <c r="BC7055" s="17">
        <f t="shared" si="2200"/>
        <v>20059</v>
      </c>
      <c r="BD7055" s="50">
        <f t="shared" si="2201"/>
        <v>17.647124292435013</v>
      </c>
      <c r="BE7055" s="50">
        <f t="shared" si="2202"/>
        <v>419.1208362324827</v>
      </c>
      <c r="BF7055" s="50">
        <f t="shared" si="2208"/>
        <v>685.54826399965418</v>
      </c>
      <c r="BG7055" s="50"/>
      <c r="BH7055" s="17">
        <f t="shared" si="2203"/>
        <v>0</v>
      </c>
      <c r="BI7055" s="17">
        <f t="shared" si="2211"/>
        <v>7055</v>
      </c>
      <c r="BJ7055" s="17">
        <f t="shared" si="2209"/>
        <v>7055</v>
      </c>
      <c r="BK7055" s="150">
        <f t="shared" si="2210"/>
        <v>38623</v>
      </c>
      <c r="BL7055" s="50" t="e">
        <f t="shared" ca="1" si="2204"/>
        <v>#NAME?</v>
      </c>
      <c r="BM7055" s="50" t="e">
        <f t="shared" ca="1" si="2205"/>
        <v>#NAME?</v>
      </c>
      <c r="BN7055" s="50" t="e">
        <f t="shared" ca="1" si="2206"/>
        <v>#NAME?</v>
      </c>
    </row>
    <row r="7056" spans="1:66" x14ac:dyDescent="0.35">
      <c r="A7056" s="48">
        <v>38624</v>
      </c>
      <c r="B7056" s="17">
        <v>2005</v>
      </c>
      <c r="C7056" s="17">
        <v>9</v>
      </c>
      <c r="D7056" s="17">
        <v>272</v>
      </c>
      <c r="E7056" s="17">
        <v>29</v>
      </c>
      <c r="F7056" s="17">
        <v>5</v>
      </c>
      <c r="G7056" s="50">
        <v>8.1</v>
      </c>
      <c r="H7056" s="32">
        <v>2.5946594308646111</v>
      </c>
      <c r="I7056" s="50">
        <v>8.8333333333333339</v>
      </c>
      <c r="J7056" s="13">
        <v>0</v>
      </c>
      <c r="K7056" s="13">
        <f t="shared" si="2192"/>
        <v>0</v>
      </c>
      <c r="L7056" s="13">
        <f t="shared" si="2193"/>
        <v>0</v>
      </c>
      <c r="M7056" s="13" t="e">
        <f ca="1">CalcTable[[#This Row],[IWC]]-AE7055</f>
        <v>#NAME?</v>
      </c>
      <c r="N7056" s="13" t="e">
        <f ca="1">IF(CalcTable[[#This Row],[Day of Year]]&lt;123,FCAP,AE7055)</f>
        <v>#NAME?</v>
      </c>
      <c r="O7056" s="17" t="e">
        <f ca="1">IF(IRR_DRIP,5,COUNTIF('IDET Wind Values'!C7040:G7040,"&lt;="&amp;IRR_MAXWIND))</f>
        <v>#NAME?</v>
      </c>
      <c r="P7056" s="13" t="e">
        <f ca="1">CalcTable[[#This Row],[ET_o]]*KL</f>
        <v>#NAME?</v>
      </c>
      <c r="Q7056" s="13" t="e">
        <f ca="1">IF(WILTPT&lt;=0,1,MAX(0,MIN(1,(CalcTable[[#This Row],[IWC]]-WILTPT)/(MAD-WILTPT))))</f>
        <v>#NAME?</v>
      </c>
      <c r="R7056" s="13" t="e">
        <f ca="1">CalcTable[[#This Row],[ETMult]]*CalcTable[[#This Row],[ETb]]</f>
        <v>#NAME?</v>
      </c>
      <c r="S7056" s="13" t="b">
        <f>INDEX(IRR_LIST,CalcTable[[#This Row],[Day of Week]]+1)</f>
        <v>1</v>
      </c>
      <c r="T7056" s="13">
        <f t="shared" ca="1" si="2194"/>
        <v>4</v>
      </c>
      <c r="U7056" s="13" t="b">
        <f ca="1">IF(CalcTable[[#This Row],[IrrPrecip]]&gt;=IC_MM,FALSE,TRUE)</f>
        <v>1</v>
      </c>
      <c r="V7056" s="13" t="b">
        <f t="shared" si="2195"/>
        <v>1</v>
      </c>
      <c r="W7056" s="13" t="e">
        <f ca="1">IF(AND(IRR_DRIP=FALSE,CalcTable[[#This Row],[IrrHours]]&lt;=0),FALSE,TRUE)</f>
        <v>#NAME?</v>
      </c>
      <c r="X7056" s="13" t="e">
        <f ca="1">AND(CalcTable[[#This Row],[IrrDay]],CalcTable[[#This Row],[IrrRain]],CalcTable[[#This Row],[IrrWarm]],CalcTable[[#This Row],[IrrWindy]])</f>
        <v>#NAME?</v>
      </c>
      <c r="Y7056" s="13" t="e">
        <f t="shared" ca="1" si="2196"/>
        <v>#NAME?</v>
      </c>
      <c r="Z7056" s="13" t="e">
        <f ca="1">CalcTable[[#This Row],[IrrHours]]/5</f>
        <v>#NAME?</v>
      </c>
      <c r="AA7056" s="13" t="e">
        <f ca="1">IF(CalcTable[[#This Row],[IrrFlag]]=FALSE,0,MAX(0,CalcTable[[#This Row],[VolRednWind]]*(FCAP*IRR_TARGET-CalcTable[[#This Row],[IWC]])))</f>
        <v>#NAME?</v>
      </c>
      <c r="AB7056" s="13" t="e">
        <f ca="1">CalcTable[[#This Row],[IWC]]+CalcTable[[#This Row],[Eff Precip]]+CalcTable[[#This Row],[IrrAmt]]-CalcTable[[#This Row],[AET]]</f>
        <v>#NAME?</v>
      </c>
      <c r="AC7056" s="13" t="e">
        <f ca="1">IF(CalcTable[[#This Row],[PWC]]&gt;FCAP,MIN(24*PERC,MIN(SAT,CalcTable[[#This Row],[PWC]])-FCAP),0)</f>
        <v>#NAME?</v>
      </c>
      <c r="AD7056" s="13" t="e">
        <f ca="1">IF(CalcTable[[#This Row],[PWC]]&gt;SAT,CalcTable[[#This Row],[PWC]]-SAT,0)</f>
        <v>#NAME?</v>
      </c>
      <c r="AE7056" s="13" t="e">
        <f ca="1">CalcTable[[#This Row],[PWC]]-CalcTable[[#This Row],[PercAmt]]-CalcTable[[#This Row],[Runoff]]</f>
        <v>#NAME?</v>
      </c>
      <c r="AF7056" s="13" t="e">
        <f ca="1">CalcTable[[#This Row],[IrrAmt]]/1000*CUR_IRR_AREA*10000/IRR_EFF</f>
        <v>#NAME?</v>
      </c>
      <c r="AG7056" s="147"/>
      <c r="AH7056" s="13"/>
      <c r="AI7056" s="50">
        <v>0</v>
      </c>
      <c r="AJ7056" s="50">
        <v>0</v>
      </c>
      <c r="AK7056" s="50">
        <v>0</v>
      </c>
      <c r="AL7056" s="50">
        <v>0</v>
      </c>
      <c r="AM7056" s="50"/>
      <c r="AN7056" s="50"/>
      <c r="AO7056" s="50"/>
      <c r="AP7056" s="50"/>
      <c r="AQ7056" s="50"/>
      <c r="AR7056" s="50"/>
      <c r="AS7056" s="50"/>
      <c r="AT7056" s="50"/>
      <c r="AU7056" s="50"/>
      <c r="AV7056" s="50"/>
      <c r="AW7056" s="50"/>
      <c r="AX7056" s="50">
        <f t="shared" si="2207"/>
        <v>0</v>
      </c>
      <c r="AY7056" s="50"/>
      <c r="AZ7056" s="50">
        <f t="shared" si="2197"/>
        <v>0</v>
      </c>
      <c r="BA7056" s="50">
        <f t="shared" si="2198"/>
        <v>0</v>
      </c>
      <c r="BB7056" s="50">
        <f t="shared" si="2199"/>
        <v>0</v>
      </c>
      <c r="BC7056" s="17">
        <f t="shared" si="2200"/>
        <v>20059</v>
      </c>
      <c r="BD7056" s="50">
        <f t="shared" si="2201"/>
        <v>0</v>
      </c>
      <c r="BE7056" s="50">
        <f t="shared" si="2202"/>
        <v>0</v>
      </c>
      <c r="BF7056" s="50">
        <f t="shared" si="2208"/>
        <v>0</v>
      </c>
      <c r="BG7056" s="50"/>
      <c r="BH7056" s="17">
        <f t="shared" si="2203"/>
        <v>0</v>
      </c>
      <c r="BI7056" s="17">
        <f t="shared" si="2211"/>
        <v>7056</v>
      </c>
      <c r="BJ7056" s="17">
        <f t="shared" si="2209"/>
        <v>7056</v>
      </c>
      <c r="BK7056" s="150">
        <f t="shared" si="2210"/>
        <v>38624</v>
      </c>
      <c r="BL7056" s="50" t="e">
        <f t="shared" ca="1" si="2204"/>
        <v>#NAME?</v>
      </c>
      <c r="BM7056" s="50" t="e">
        <f t="shared" ca="1" si="2205"/>
        <v>#NAME?</v>
      </c>
      <c r="BN7056" s="50" t="e">
        <f t="shared" ca="1" si="2206"/>
        <v>#NAME?</v>
      </c>
    </row>
    <row r="7057" spans="1:66" x14ac:dyDescent="0.35">
      <c r="A7057" s="48">
        <v>38625</v>
      </c>
      <c r="B7057" s="17">
        <v>2005</v>
      </c>
      <c r="C7057" s="17">
        <v>9</v>
      </c>
      <c r="D7057" s="17">
        <v>273</v>
      </c>
      <c r="E7057" s="17">
        <v>30</v>
      </c>
      <c r="F7057" s="17">
        <v>6</v>
      </c>
      <c r="G7057" s="50">
        <v>5.4</v>
      </c>
      <c r="H7057" s="32">
        <v>1.5039792582690135</v>
      </c>
      <c r="I7057" s="50">
        <v>16.333333333333332</v>
      </c>
      <c r="J7057" s="13">
        <v>1.6</v>
      </c>
      <c r="K7057" s="13">
        <f t="shared" si="2192"/>
        <v>1.6</v>
      </c>
      <c r="L7057" s="13">
        <f t="shared" si="2193"/>
        <v>0</v>
      </c>
      <c r="M7057" s="13" t="e">
        <f ca="1">CalcTable[[#This Row],[IWC]]-AE7056</f>
        <v>#NAME?</v>
      </c>
      <c r="N7057" s="13" t="e">
        <f ca="1">IF(CalcTable[[#This Row],[Day of Year]]&lt;123,FCAP,AE7056)</f>
        <v>#NAME?</v>
      </c>
      <c r="O7057" s="17" t="e">
        <f ca="1">IF(IRR_DRIP,5,COUNTIF('IDET Wind Values'!C7041:G7041,"&lt;="&amp;IRR_MAXWIND))</f>
        <v>#NAME?</v>
      </c>
      <c r="P7057" s="13" t="e">
        <f ca="1">CalcTable[[#This Row],[ET_o]]*KL</f>
        <v>#NAME?</v>
      </c>
      <c r="Q7057" s="13" t="e">
        <f ca="1">IF(WILTPT&lt;=0,1,MAX(0,MIN(1,(CalcTable[[#This Row],[IWC]]-WILTPT)/(MAD-WILTPT))))</f>
        <v>#NAME?</v>
      </c>
      <c r="R7057" s="13" t="e">
        <f ca="1">CalcTable[[#This Row],[ETMult]]*CalcTable[[#This Row],[ETb]]</f>
        <v>#NAME?</v>
      </c>
      <c r="S7057" s="13" t="b">
        <f>INDEX(IRR_LIST,CalcTable[[#This Row],[Day of Week]]+1)</f>
        <v>0</v>
      </c>
      <c r="T7057" s="13">
        <f t="shared" ca="1" si="2194"/>
        <v>0</v>
      </c>
      <c r="U7057" s="13" t="b">
        <f ca="1">IF(CalcTable[[#This Row],[IrrPrecip]]&gt;=IC_MM,FALSE,TRUE)</f>
        <v>1</v>
      </c>
      <c r="V7057" s="13" t="b">
        <f t="shared" si="2195"/>
        <v>0</v>
      </c>
      <c r="W7057" s="13" t="e">
        <f ca="1">IF(AND(IRR_DRIP=FALSE,CalcTable[[#This Row],[IrrHours]]&lt;=0),FALSE,TRUE)</f>
        <v>#NAME?</v>
      </c>
      <c r="X7057" s="13" t="e">
        <f ca="1">AND(CalcTable[[#This Row],[IrrDay]],CalcTable[[#This Row],[IrrRain]],CalcTable[[#This Row],[IrrWarm]],CalcTable[[#This Row],[IrrWindy]])</f>
        <v>#NAME?</v>
      </c>
      <c r="Y7057" s="13" t="e">
        <f t="shared" ca="1" si="2196"/>
        <v>#NAME?</v>
      </c>
      <c r="Z7057" s="13" t="e">
        <f ca="1">CalcTable[[#This Row],[IrrHours]]/5</f>
        <v>#NAME?</v>
      </c>
      <c r="AA7057" s="13" t="e">
        <f ca="1">IF(CalcTable[[#This Row],[IrrFlag]]=FALSE,0,MAX(0,CalcTable[[#This Row],[VolRednWind]]*(FCAP*IRR_TARGET-CalcTable[[#This Row],[IWC]])))</f>
        <v>#NAME?</v>
      </c>
      <c r="AB7057" s="13" t="e">
        <f ca="1">CalcTable[[#This Row],[IWC]]+CalcTable[[#This Row],[Eff Precip]]+CalcTable[[#This Row],[IrrAmt]]-CalcTable[[#This Row],[AET]]</f>
        <v>#NAME?</v>
      </c>
      <c r="AC7057" s="13" t="e">
        <f ca="1">IF(CalcTable[[#This Row],[PWC]]&gt;FCAP,MIN(24*PERC,MIN(SAT,CalcTable[[#This Row],[PWC]])-FCAP),0)</f>
        <v>#NAME?</v>
      </c>
      <c r="AD7057" s="13" t="e">
        <f ca="1">IF(CalcTable[[#This Row],[PWC]]&gt;SAT,CalcTable[[#This Row],[PWC]]-SAT,0)</f>
        <v>#NAME?</v>
      </c>
      <c r="AE7057" s="13" t="e">
        <f ca="1">CalcTable[[#This Row],[PWC]]-CalcTable[[#This Row],[PercAmt]]-CalcTable[[#This Row],[Runoff]]</f>
        <v>#NAME?</v>
      </c>
      <c r="AF7057" s="13" t="e">
        <f ca="1">CalcTable[[#This Row],[IrrAmt]]/1000*CUR_IRR_AREA*10000/IRR_EFF</f>
        <v>#NAME?</v>
      </c>
      <c r="AG7057" s="147"/>
      <c r="AH7057" s="13"/>
      <c r="AI7057" s="50">
        <v>0</v>
      </c>
      <c r="AJ7057" s="50">
        <v>0</v>
      </c>
      <c r="AK7057" s="50">
        <v>0</v>
      </c>
      <c r="AL7057" s="50">
        <v>0</v>
      </c>
      <c r="AM7057" s="50"/>
      <c r="AN7057" s="50"/>
      <c r="AO7057" s="50"/>
      <c r="AP7057" s="50"/>
      <c r="AQ7057" s="50"/>
      <c r="AR7057" s="50"/>
      <c r="AS7057" s="50"/>
      <c r="AT7057" s="50"/>
      <c r="AU7057" s="50"/>
      <c r="AV7057" s="50"/>
      <c r="AW7057" s="50"/>
      <c r="AX7057" s="50">
        <f t="shared" si="2207"/>
        <v>0</v>
      </c>
      <c r="AY7057" s="50"/>
      <c r="AZ7057" s="50">
        <f t="shared" si="2197"/>
        <v>0</v>
      </c>
      <c r="BA7057" s="50">
        <f t="shared" si="2198"/>
        <v>0</v>
      </c>
      <c r="BB7057" s="50">
        <f t="shared" si="2199"/>
        <v>0</v>
      </c>
      <c r="BC7057" s="17">
        <f t="shared" si="2200"/>
        <v>20059</v>
      </c>
      <c r="BD7057" s="50">
        <f t="shared" si="2201"/>
        <v>0</v>
      </c>
      <c r="BE7057" s="50">
        <f t="shared" si="2202"/>
        <v>0</v>
      </c>
      <c r="BF7057" s="50">
        <f t="shared" si="2208"/>
        <v>0</v>
      </c>
      <c r="BG7057" s="50"/>
      <c r="BH7057" s="17">
        <f t="shared" si="2203"/>
        <v>0</v>
      </c>
      <c r="BI7057" s="17">
        <f t="shared" si="2211"/>
        <v>7057</v>
      </c>
      <c r="BJ7057" s="17">
        <f t="shared" si="2209"/>
        <v>7057</v>
      </c>
      <c r="BK7057" s="150">
        <f t="shared" si="2210"/>
        <v>38625</v>
      </c>
      <c r="BL7057" s="50" t="e">
        <f t="shared" ca="1" si="2204"/>
        <v>#NAME?</v>
      </c>
      <c r="BM7057" s="50" t="e">
        <f t="shared" ca="1" si="2205"/>
        <v>#NAME?</v>
      </c>
      <c r="BN7057" s="50" t="e">
        <f t="shared" ca="1" si="2206"/>
        <v>#NAME?</v>
      </c>
    </row>
    <row r="7058" spans="1:66" x14ac:dyDescent="0.35">
      <c r="A7058" s="48">
        <v>38838</v>
      </c>
      <c r="B7058" s="17">
        <v>2006</v>
      </c>
      <c r="C7058" s="17">
        <v>5</v>
      </c>
      <c r="D7058" s="17">
        <v>121</v>
      </c>
      <c r="E7058" s="17">
        <v>1</v>
      </c>
      <c r="F7058" s="17">
        <v>2</v>
      </c>
      <c r="G7058" s="50">
        <v>-0.9</v>
      </c>
      <c r="H7058" s="32">
        <v>2.7068203612657546</v>
      </c>
      <c r="I7058" s="50">
        <v>1.8333333333333333</v>
      </c>
      <c r="J7058" s="13">
        <v>0</v>
      </c>
      <c r="K7058" s="13">
        <f t="shared" si="2192"/>
        <v>0</v>
      </c>
      <c r="L7058" s="13">
        <f t="shared" si="2193"/>
        <v>0</v>
      </c>
      <c r="M7058" s="13" t="e">
        <f ca="1">CalcTable[[#This Row],[IWC]]-AE7057</f>
        <v>#NAME?</v>
      </c>
      <c r="N7058" s="13" t="e">
        <f ca="1">IF(CalcTable[[#This Row],[Day of Year]]&lt;123,FCAP,AE7057)</f>
        <v>#NAME?</v>
      </c>
      <c r="O7058" s="17" t="e">
        <f ca="1">IF(IRR_DRIP,5,COUNTIF('IDET Wind Values'!C7042:G7042,"&lt;="&amp;IRR_MAXWIND))</f>
        <v>#NAME?</v>
      </c>
      <c r="P7058" s="13" t="e">
        <f ca="1">CalcTable[[#This Row],[ET_o]]*KL</f>
        <v>#NAME?</v>
      </c>
      <c r="Q7058" s="13" t="e">
        <f ca="1">IF(WILTPT&lt;=0,1,MAX(0,MIN(1,(CalcTable[[#This Row],[IWC]]-WILTPT)/(MAD-WILTPT))))</f>
        <v>#NAME?</v>
      </c>
      <c r="R7058" s="13" t="e">
        <f ca="1">CalcTable[[#This Row],[ETMult]]*CalcTable[[#This Row],[ETb]]</f>
        <v>#NAME?</v>
      </c>
      <c r="S7058" s="13" t="b">
        <f>INDEX(IRR_LIST,CalcTable[[#This Row],[Day of Week]]+1)</f>
        <v>0</v>
      </c>
      <c r="T7058" s="13">
        <f t="shared" ca="1" si="2194"/>
        <v>1.6</v>
      </c>
      <c r="U7058" s="13" t="b">
        <f ca="1">IF(CalcTable[[#This Row],[IrrPrecip]]&gt;=IC_MM,FALSE,TRUE)</f>
        <v>1</v>
      </c>
      <c r="V7058" s="13" t="b">
        <f t="shared" si="2195"/>
        <v>0</v>
      </c>
      <c r="W7058" s="13" t="e">
        <f ca="1">IF(AND(IRR_DRIP=FALSE,CalcTable[[#This Row],[IrrHours]]&lt;=0),FALSE,TRUE)</f>
        <v>#NAME?</v>
      </c>
      <c r="X7058" s="13" t="e">
        <f ca="1">AND(CalcTable[[#This Row],[IrrDay]],CalcTable[[#This Row],[IrrRain]],CalcTable[[#This Row],[IrrWarm]],CalcTable[[#This Row],[IrrWindy]])</f>
        <v>#NAME?</v>
      </c>
      <c r="Y7058" s="13" t="e">
        <f t="shared" ca="1" si="2196"/>
        <v>#NAME?</v>
      </c>
      <c r="Z7058" s="13" t="e">
        <f ca="1">CalcTable[[#This Row],[IrrHours]]/5</f>
        <v>#NAME?</v>
      </c>
      <c r="AA7058" s="13" t="e">
        <f ca="1">IF(CalcTable[[#This Row],[IrrFlag]]=FALSE,0,MAX(0,CalcTable[[#This Row],[VolRednWind]]*(FCAP*IRR_TARGET-CalcTable[[#This Row],[IWC]])))</f>
        <v>#NAME?</v>
      </c>
      <c r="AB7058" s="13" t="e">
        <f ca="1">CalcTable[[#This Row],[IWC]]+CalcTable[[#This Row],[Eff Precip]]+CalcTable[[#This Row],[IrrAmt]]-CalcTable[[#This Row],[AET]]</f>
        <v>#NAME?</v>
      </c>
      <c r="AC7058" s="13" t="e">
        <f ca="1">IF(CalcTable[[#This Row],[PWC]]&gt;FCAP,MIN(24*PERC,MIN(SAT,CalcTable[[#This Row],[PWC]])-FCAP),0)</f>
        <v>#NAME?</v>
      </c>
      <c r="AD7058" s="13" t="e">
        <f ca="1">IF(CalcTable[[#This Row],[PWC]]&gt;SAT,CalcTable[[#This Row],[PWC]]-SAT,0)</f>
        <v>#NAME?</v>
      </c>
      <c r="AE7058" s="13" t="e">
        <f ca="1">CalcTable[[#This Row],[PWC]]-CalcTable[[#This Row],[PercAmt]]-CalcTable[[#This Row],[Runoff]]</f>
        <v>#NAME?</v>
      </c>
      <c r="AF7058" s="13" t="e">
        <f ca="1">CalcTable[[#This Row],[IrrAmt]]/1000*CUR_IRR_AREA*10000/IRR_EFF</f>
        <v>#NAME?</v>
      </c>
      <c r="AG7058" s="147"/>
      <c r="AH7058" s="13"/>
      <c r="AI7058" s="50">
        <v>0</v>
      </c>
      <c r="AJ7058" s="50">
        <v>0</v>
      </c>
      <c r="AK7058" s="50">
        <v>0</v>
      </c>
      <c r="AL7058" s="50">
        <v>0</v>
      </c>
      <c r="AM7058" s="50"/>
      <c r="AN7058" s="50"/>
      <c r="AO7058" s="50"/>
      <c r="AP7058" s="50"/>
      <c r="AQ7058" s="50"/>
      <c r="AR7058" s="50"/>
      <c r="AS7058" s="50"/>
      <c r="AT7058" s="50"/>
      <c r="AU7058" s="50"/>
      <c r="AV7058" s="50"/>
      <c r="AW7058" s="50"/>
      <c r="AX7058" s="50">
        <f t="shared" si="2207"/>
        <v>0</v>
      </c>
      <c r="AY7058" s="50"/>
      <c r="AZ7058" s="50">
        <f t="shared" si="2197"/>
        <v>0</v>
      </c>
      <c r="BA7058" s="50">
        <f t="shared" si="2198"/>
        <v>0</v>
      </c>
      <c r="BB7058" s="50">
        <f t="shared" si="2199"/>
        <v>0</v>
      </c>
      <c r="BC7058" s="17">
        <f t="shared" si="2200"/>
        <v>20065</v>
      </c>
      <c r="BD7058" s="50">
        <f t="shared" si="2201"/>
        <v>0</v>
      </c>
      <c r="BE7058" s="50">
        <f t="shared" si="2202"/>
        <v>0</v>
      </c>
      <c r="BF7058" s="50">
        <f t="shared" si="2208"/>
        <v>0</v>
      </c>
      <c r="BG7058" s="50"/>
      <c r="BH7058" s="17">
        <f t="shared" si="2203"/>
        <v>0</v>
      </c>
      <c r="BI7058" s="17">
        <f t="shared" si="2211"/>
        <v>7058</v>
      </c>
      <c r="BJ7058" s="17">
        <f t="shared" si="2209"/>
        <v>7058</v>
      </c>
      <c r="BK7058" s="150">
        <f t="shared" si="2210"/>
        <v>38838</v>
      </c>
      <c r="BL7058" s="50" t="e">
        <f t="shared" ca="1" si="2204"/>
        <v>#NAME?</v>
      </c>
      <c r="BM7058" s="50" t="e">
        <f t="shared" ca="1" si="2205"/>
        <v>#NAME?</v>
      </c>
      <c r="BN7058" s="50" t="e">
        <f t="shared" ca="1" si="2206"/>
        <v>#NAME?</v>
      </c>
    </row>
    <row r="7059" spans="1:66" x14ac:dyDescent="0.35">
      <c r="A7059" s="48">
        <v>38839</v>
      </c>
      <c r="B7059" s="17">
        <v>2006</v>
      </c>
      <c r="C7059" s="17">
        <v>5</v>
      </c>
      <c r="D7059" s="17">
        <v>122</v>
      </c>
      <c r="E7059" s="17">
        <v>2</v>
      </c>
      <c r="F7059" s="17">
        <v>3</v>
      </c>
      <c r="G7059" s="50">
        <v>2.1</v>
      </c>
      <c r="H7059" s="32">
        <v>4.2516596538316316</v>
      </c>
      <c r="I7059" s="50">
        <v>35.666666666666664</v>
      </c>
      <c r="J7059" s="13">
        <v>0.2</v>
      </c>
      <c r="K7059" s="13">
        <f t="shared" si="2192"/>
        <v>0.2</v>
      </c>
      <c r="L7059" s="13">
        <f t="shared" si="2193"/>
        <v>0</v>
      </c>
      <c r="M7059" s="13" t="e">
        <f ca="1">CalcTable[[#This Row],[IWC]]-AE7058</f>
        <v>#NAME?</v>
      </c>
      <c r="N7059" s="13" t="e">
        <f ca="1">IF(CalcTable[[#This Row],[Day of Year]]&lt;123,FCAP,AE7058)</f>
        <v>#NAME?</v>
      </c>
      <c r="O7059" s="17" t="e">
        <f ca="1">IF(IRR_DRIP,5,COUNTIF('IDET Wind Values'!C7043:G7043,"&lt;="&amp;IRR_MAXWIND))</f>
        <v>#NAME?</v>
      </c>
      <c r="P7059" s="13" t="e">
        <f ca="1">CalcTable[[#This Row],[ET_o]]*KL</f>
        <v>#NAME?</v>
      </c>
      <c r="Q7059" s="13" t="e">
        <f ca="1">IF(WILTPT&lt;=0,1,MAX(0,MIN(1,(CalcTable[[#This Row],[IWC]]-WILTPT)/(MAD-WILTPT))))</f>
        <v>#NAME?</v>
      </c>
      <c r="R7059" s="13" t="e">
        <f ca="1">CalcTable[[#This Row],[ETMult]]*CalcTable[[#This Row],[ETb]]</f>
        <v>#NAME?</v>
      </c>
      <c r="S7059" s="13" t="b">
        <f>INDEX(IRR_LIST,CalcTable[[#This Row],[Day of Week]]+1)</f>
        <v>1</v>
      </c>
      <c r="T7059" s="13">
        <f t="shared" ca="1" si="2194"/>
        <v>1.6</v>
      </c>
      <c r="U7059" s="13" t="b">
        <f ca="1">IF(CalcTable[[#This Row],[IrrPrecip]]&gt;=IC_MM,FALSE,TRUE)</f>
        <v>1</v>
      </c>
      <c r="V7059" s="13" t="b">
        <f t="shared" si="2195"/>
        <v>0</v>
      </c>
      <c r="W7059" s="13" t="e">
        <f ca="1">IF(AND(IRR_DRIP=FALSE,CalcTable[[#This Row],[IrrHours]]&lt;=0),FALSE,TRUE)</f>
        <v>#NAME?</v>
      </c>
      <c r="X7059" s="13" t="e">
        <f ca="1">AND(CalcTable[[#This Row],[IrrDay]],CalcTable[[#This Row],[IrrRain]],CalcTable[[#This Row],[IrrWarm]],CalcTable[[#This Row],[IrrWindy]])</f>
        <v>#NAME?</v>
      </c>
      <c r="Y7059" s="13" t="e">
        <f t="shared" ca="1" si="2196"/>
        <v>#NAME?</v>
      </c>
      <c r="Z7059" s="13" t="e">
        <f ca="1">CalcTable[[#This Row],[IrrHours]]/5</f>
        <v>#NAME?</v>
      </c>
      <c r="AA7059" s="13" t="e">
        <f ca="1">IF(CalcTable[[#This Row],[IrrFlag]]=FALSE,0,MAX(0,CalcTable[[#This Row],[VolRednWind]]*(FCAP*IRR_TARGET-CalcTable[[#This Row],[IWC]])))</f>
        <v>#NAME?</v>
      </c>
      <c r="AB7059" s="13" t="e">
        <f ca="1">CalcTable[[#This Row],[IWC]]+CalcTable[[#This Row],[Eff Precip]]+CalcTable[[#This Row],[IrrAmt]]-CalcTable[[#This Row],[AET]]</f>
        <v>#NAME?</v>
      </c>
      <c r="AC7059" s="13" t="e">
        <f ca="1">IF(CalcTable[[#This Row],[PWC]]&gt;FCAP,MIN(24*PERC,MIN(SAT,CalcTable[[#This Row],[PWC]])-FCAP),0)</f>
        <v>#NAME?</v>
      </c>
      <c r="AD7059" s="13" t="e">
        <f ca="1">IF(CalcTable[[#This Row],[PWC]]&gt;SAT,CalcTable[[#This Row],[PWC]]-SAT,0)</f>
        <v>#NAME?</v>
      </c>
      <c r="AE7059" s="13" t="e">
        <f ca="1">CalcTable[[#This Row],[PWC]]-CalcTable[[#This Row],[PercAmt]]-CalcTable[[#This Row],[Runoff]]</f>
        <v>#NAME?</v>
      </c>
      <c r="AF7059" s="13" t="e">
        <f ca="1">CalcTable[[#This Row],[IrrAmt]]/1000*CUR_IRR_AREA*10000/IRR_EFF</f>
        <v>#NAME?</v>
      </c>
      <c r="AG7059" s="147"/>
      <c r="AH7059" s="13"/>
      <c r="AI7059" s="50">
        <v>0</v>
      </c>
      <c r="AJ7059" s="50">
        <v>0</v>
      </c>
      <c r="AK7059" s="50">
        <v>0</v>
      </c>
      <c r="AL7059" s="50">
        <v>0</v>
      </c>
      <c r="AM7059" s="50"/>
      <c r="AN7059" s="50"/>
      <c r="AO7059" s="50"/>
      <c r="AP7059" s="50"/>
      <c r="AQ7059" s="50"/>
      <c r="AR7059" s="50"/>
      <c r="AS7059" s="50"/>
      <c r="AT7059" s="50"/>
      <c r="AU7059" s="50"/>
      <c r="AV7059" s="50"/>
      <c r="AW7059" s="50"/>
      <c r="AX7059" s="50">
        <f t="shared" si="2207"/>
        <v>0</v>
      </c>
      <c r="AY7059" s="50"/>
      <c r="AZ7059" s="50">
        <f t="shared" si="2197"/>
        <v>0</v>
      </c>
      <c r="BA7059" s="50">
        <f t="shared" si="2198"/>
        <v>0</v>
      </c>
      <c r="BB7059" s="50">
        <f t="shared" si="2199"/>
        <v>0</v>
      </c>
      <c r="BC7059" s="17">
        <f t="shared" si="2200"/>
        <v>20065</v>
      </c>
      <c r="BD7059" s="50">
        <f t="shared" si="2201"/>
        <v>0</v>
      </c>
      <c r="BE7059" s="50">
        <f t="shared" si="2202"/>
        <v>0</v>
      </c>
      <c r="BF7059" s="50">
        <f t="shared" si="2208"/>
        <v>0</v>
      </c>
      <c r="BG7059" s="50"/>
      <c r="BH7059" s="17">
        <f t="shared" si="2203"/>
        <v>0</v>
      </c>
      <c r="BI7059" s="17">
        <f t="shared" si="2211"/>
        <v>7059</v>
      </c>
      <c r="BJ7059" s="17">
        <f t="shared" si="2209"/>
        <v>7059</v>
      </c>
      <c r="BK7059" s="150">
        <f t="shared" si="2210"/>
        <v>38839</v>
      </c>
      <c r="BL7059" s="50" t="e">
        <f t="shared" ca="1" si="2204"/>
        <v>#NAME?</v>
      </c>
      <c r="BM7059" s="50" t="e">
        <f t="shared" ca="1" si="2205"/>
        <v>#NAME?</v>
      </c>
      <c r="BN7059" s="50" t="e">
        <f t="shared" ca="1" si="2206"/>
        <v>#NAME?</v>
      </c>
    </row>
    <row r="7060" spans="1:66" x14ac:dyDescent="0.35">
      <c r="A7060" s="48">
        <v>38840</v>
      </c>
      <c r="B7060" s="17">
        <v>2006</v>
      </c>
      <c r="C7060" s="17">
        <v>5</v>
      </c>
      <c r="D7060" s="17">
        <v>123</v>
      </c>
      <c r="E7060" s="17">
        <v>3</v>
      </c>
      <c r="F7060" s="17">
        <v>4</v>
      </c>
      <c r="G7060" s="50">
        <v>0.6</v>
      </c>
      <c r="H7060" s="32">
        <v>3.537161457870647</v>
      </c>
      <c r="I7060" s="50">
        <v>22.5</v>
      </c>
      <c r="J7060" s="13">
        <v>0.8</v>
      </c>
      <c r="K7060" s="13">
        <f t="shared" ref="K7060:K7123" si="2212">J7060*PRECIP_ADJUST</f>
        <v>0.8</v>
      </c>
      <c r="L7060" s="13">
        <f t="shared" ref="L7060:L7123" si="2213">IF(K7060&gt;=EFF_PRECIP,EFF_MULT*(K7060-EFF_PRECIP),0)</f>
        <v>0</v>
      </c>
      <c r="M7060" s="13" t="e">
        <f ca="1">CalcTable[[#This Row],[IWC]]-AE7059</f>
        <v>#NAME?</v>
      </c>
      <c r="N7060" s="13" t="e">
        <f ca="1">IF(CalcTable[[#This Row],[Day of Year]]&lt;123,FCAP,AE7059)</f>
        <v>#NAME?</v>
      </c>
      <c r="O7060" s="17" t="e">
        <f ca="1">IF(IRR_DRIP,5,COUNTIF('IDET Wind Values'!C7044:G7044,"&lt;="&amp;IRR_MAXWIND))</f>
        <v>#NAME?</v>
      </c>
      <c r="P7060" s="13" t="e">
        <f ca="1">CalcTable[[#This Row],[ET_o]]*KL</f>
        <v>#NAME?</v>
      </c>
      <c r="Q7060" s="13" t="e">
        <f ca="1">IF(WILTPT&lt;=0,1,MAX(0,MIN(1,(CalcTable[[#This Row],[IWC]]-WILTPT)/(MAD-WILTPT))))</f>
        <v>#NAME?</v>
      </c>
      <c r="R7060" s="13" t="e">
        <f ca="1">CalcTable[[#This Row],[ETMult]]*CalcTable[[#This Row],[ETb]]</f>
        <v>#NAME?</v>
      </c>
      <c r="S7060" s="13" t="b">
        <f>INDEX(IRR_LIST,CalcTable[[#This Row],[Day of Week]]+1)</f>
        <v>0</v>
      </c>
      <c r="T7060" s="13">
        <f t="shared" ref="T7060:T7123" ca="1" si="2214">SUM(OFFSET(K7060,-IC_DAYS,0,IC_DAYS,1))</f>
        <v>0.2</v>
      </c>
      <c r="U7060" s="13" t="b">
        <f ca="1">IF(CalcTable[[#This Row],[IrrPrecip]]&gt;=IC_MM,FALSE,TRUE)</f>
        <v>1</v>
      </c>
      <c r="V7060" s="13" t="b">
        <f t="shared" ref="V7060:V7123" si="2215">IF(G7061&lt;IRR_TEMP,FALSE,TRUE)</f>
        <v>0</v>
      </c>
      <c r="W7060" s="13" t="e">
        <f ca="1">IF(AND(IRR_DRIP=FALSE,CalcTable[[#This Row],[IrrHours]]&lt;=0),FALSE,TRUE)</f>
        <v>#NAME?</v>
      </c>
      <c r="X7060" s="13" t="e">
        <f ca="1">AND(CalcTable[[#This Row],[IrrDay]],CalcTable[[#This Row],[IrrRain]],CalcTable[[#This Row],[IrrWarm]],CalcTable[[#This Row],[IrrWindy]])</f>
        <v>#NAME?</v>
      </c>
      <c r="Y7060" s="13" t="e">
        <f t="shared" ref="Y7060:Y7123" ca="1" si="2216">IF(AA7059&lt;=0,FALSE,TRUE)</f>
        <v>#NAME?</v>
      </c>
      <c r="Z7060" s="13" t="e">
        <f ca="1">CalcTable[[#This Row],[IrrHours]]/5</f>
        <v>#NAME?</v>
      </c>
      <c r="AA7060" s="13" t="e">
        <f ca="1">IF(CalcTable[[#This Row],[IrrFlag]]=FALSE,0,MAX(0,CalcTable[[#This Row],[VolRednWind]]*(FCAP*IRR_TARGET-CalcTable[[#This Row],[IWC]])))</f>
        <v>#NAME?</v>
      </c>
      <c r="AB7060" s="13" t="e">
        <f ca="1">CalcTable[[#This Row],[IWC]]+CalcTable[[#This Row],[Eff Precip]]+CalcTable[[#This Row],[IrrAmt]]-CalcTable[[#This Row],[AET]]</f>
        <v>#NAME?</v>
      </c>
      <c r="AC7060" s="13" t="e">
        <f ca="1">IF(CalcTable[[#This Row],[PWC]]&gt;FCAP,MIN(24*PERC,MIN(SAT,CalcTable[[#This Row],[PWC]])-FCAP),0)</f>
        <v>#NAME?</v>
      </c>
      <c r="AD7060" s="13" t="e">
        <f ca="1">IF(CalcTable[[#This Row],[PWC]]&gt;SAT,CalcTable[[#This Row],[PWC]]-SAT,0)</f>
        <v>#NAME?</v>
      </c>
      <c r="AE7060" s="13" t="e">
        <f ca="1">CalcTable[[#This Row],[PWC]]-CalcTable[[#This Row],[PercAmt]]-CalcTable[[#This Row],[Runoff]]</f>
        <v>#NAME?</v>
      </c>
      <c r="AF7060" s="13" t="e">
        <f ca="1">CalcTable[[#This Row],[IrrAmt]]/1000*CUR_IRR_AREA*10000/IRR_EFF</f>
        <v>#NAME?</v>
      </c>
      <c r="AG7060" s="147"/>
      <c r="AH7060" s="13"/>
      <c r="AI7060" s="50">
        <v>0</v>
      </c>
      <c r="AJ7060" s="50">
        <v>0</v>
      </c>
      <c r="AK7060" s="50">
        <v>0</v>
      </c>
      <c r="AL7060" s="50">
        <v>0</v>
      </c>
      <c r="AM7060" s="50"/>
      <c r="AN7060" s="50"/>
      <c r="AO7060" s="50"/>
      <c r="AP7060" s="50"/>
      <c r="AQ7060" s="50"/>
      <c r="AR7060" s="50"/>
      <c r="AS7060" s="50"/>
      <c r="AT7060" s="50"/>
      <c r="AU7060" s="50"/>
      <c r="AV7060" s="50"/>
      <c r="AW7060" s="50"/>
      <c r="AX7060" s="50">
        <f t="shared" si="2207"/>
        <v>0</v>
      </c>
      <c r="AY7060" s="50"/>
      <c r="AZ7060" s="50">
        <f t="shared" ref="AZ7060:AZ7123" si="2217">SUMPRODUCT(AI7060:AW7060,CONVERSION)</f>
        <v>0</v>
      </c>
      <c r="BA7060" s="50">
        <f t="shared" ref="BA7060:BA7123" si="2218">SUMPRODUCT($AI7060:$AW7060,CONVERSION,APP_DEMAND)</f>
        <v>0</v>
      </c>
      <c r="BB7060" s="50">
        <f t="shared" ref="BB7060:BB7123" si="2219">SUMPRODUCT($AI7060:$AW7060,CONVERSION,PUMP_DEMAND)</f>
        <v>0</v>
      </c>
      <c r="BC7060" s="17">
        <f t="shared" ref="BC7060:BC7123" si="2220">B7060*10+C7060</f>
        <v>20065</v>
      </c>
      <c r="BD7060" s="50">
        <f t="shared" ref="BD7060:BD7123" si="2221">INDEX(AI7060:AX7060,PLOT_AREA)</f>
        <v>0</v>
      </c>
      <c r="BE7060" s="50">
        <f t="shared" ref="BE7060:BE7123" si="2222">IF(PLOT_AREA&lt;=AREA_COUNT,INDEX(AI7060:AW7060,PLOT_AREA)*INDEX(CONVERSION,PLOT_AREA),AZ7060)</f>
        <v>0</v>
      </c>
      <c r="BF7060" s="50">
        <f t="shared" si="2208"/>
        <v>0</v>
      </c>
      <c r="BG7060" s="50"/>
      <c r="BH7060" s="17">
        <f t="shared" ref="BH7060:BH7123" si="2223">IF(BC7060&lt;PLOT_FROM,-1,IF(BC7060&gt;PLOT_TO,1,0))</f>
        <v>0</v>
      </c>
      <c r="BI7060" s="17">
        <f t="shared" si="2211"/>
        <v>7060</v>
      </c>
      <c r="BJ7060" s="17">
        <f t="shared" si="2209"/>
        <v>7060</v>
      </c>
      <c r="BK7060" s="150">
        <f t="shared" si="2210"/>
        <v>38840</v>
      </c>
      <c r="BL7060" s="50" t="e">
        <f t="shared" ref="BL7060:BL7123" ca="1" si="2224">WILTPT</f>
        <v>#NAME?</v>
      </c>
      <c r="BM7060" s="50" t="e">
        <f t="shared" ref="BM7060:BM7123" ca="1" si="2225">SAT</f>
        <v>#NAME?</v>
      </c>
      <c r="BN7060" s="50" t="e">
        <f t="shared" ref="BN7060:BN7123" ca="1" si="2226">FCAP</f>
        <v>#NAME?</v>
      </c>
    </row>
    <row r="7061" spans="1:66" x14ac:dyDescent="0.35">
      <c r="A7061" s="48">
        <v>38841</v>
      </c>
      <c r="B7061" s="17">
        <v>2006</v>
      </c>
      <c r="C7061" s="17">
        <v>5</v>
      </c>
      <c r="D7061" s="17">
        <v>124</v>
      </c>
      <c r="E7061" s="17">
        <v>4</v>
      </c>
      <c r="F7061" s="17">
        <v>5</v>
      </c>
      <c r="G7061" s="50">
        <v>-4.5</v>
      </c>
      <c r="H7061" s="32">
        <v>4.2505285321345561</v>
      </c>
      <c r="I7061" s="50">
        <v>4.5</v>
      </c>
      <c r="J7061" s="13">
        <v>0</v>
      </c>
      <c r="K7061" s="13">
        <f t="shared" si="2212"/>
        <v>0</v>
      </c>
      <c r="L7061" s="13">
        <f t="shared" si="2213"/>
        <v>0</v>
      </c>
      <c r="M7061" s="13" t="e">
        <f ca="1">CalcTable[[#This Row],[IWC]]-AE7060</f>
        <v>#NAME?</v>
      </c>
      <c r="N7061" s="13" t="e">
        <f ca="1">IF(CalcTable[[#This Row],[Day of Year]]&lt;123,FCAP,AE7060)</f>
        <v>#NAME?</v>
      </c>
      <c r="O7061" s="17" t="e">
        <f ca="1">IF(IRR_DRIP,5,COUNTIF('IDET Wind Values'!C7045:G7045,"&lt;="&amp;IRR_MAXWIND))</f>
        <v>#NAME?</v>
      </c>
      <c r="P7061" s="13" t="e">
        <f ca="1">CalcTable[[#This Row],[ET_o]]*KL</f>
        <v>#NAME?</v>
      </c>
      <c r="Q7061" s="13" t="e">
        <f ca="1">IF(WILTPT&lt;=0,1,MAX(0,MIN(1,(CalcTable[[#This Row],[IWC]]-WILTPT)/(MAD-WILTPT))))</f>
        <v>#NAME?</v>
      </c>
      <c r="R7061" s="13" t="e">
        <f ca="1">CalcTable[[#This Row],[ETMult]]*CalcTable[[#This Row],[ETb]]</f>
        <v>#NAME?</v>
      </c>
      <c r="S7061" s="13" t="b">
        <f>INDEX(IRR_LIST,CalcTable[[#This Row],[Day of Week]]+1)</f>
        <v>1</v>
      </c>
      <c r="T7061" s="13">
        <f t="shared" ca="1" si="2214"/>
        <v>1</v>
      </c>
      <c r="U7061" s="13" t="b">
        <f ca="1">IF(CalcTable[[#This Row],[IrrPrecip]]&gt;=IC_MM,FALSE,TRUE)</f>
        <v>1</v>
      </c>
      <c r="V7061" s="13" t="b">
        <f t="shared" si="2215"/>
        <v>1</v>
      </c>
      <c r="W7061" s="13" t="e">
        <f ca="1">IF(AND(IRR_DRIP=FALSE,CalcTable[[#This Row],[IrrHours]]&lt;=0),FALSE,TRUE)</f>
        <v>#NAME?</v>
      </c>
      <c r="X7061" s="13" t="e">
        <f ca="1">AND(CalcTable[[#This Row],[IrrDay]],CalcTable[[#This Row],[IrrRain]],CalcTable[[#This Row],[IrrWarm]],CalcTable[[#This Row],[IrrWindy]])</f>
        <v>#NAME?</v>
      </c>
      <c r="Y7061" s="13" t="e">
        <f t="shared" ca="1" si="2216"/>
        <v>#NAME?</v>
      </c>
      <c r="Z7061" s="13" t="e">
        <f ca="1">CalcTable[[#This Row],[IrrHours]]/5</f>
        <v>#NAME?</v>
      </c>
      <c r="AA7061" s="13" t="e">
        <f ca="1">IF(CalcTable[[#This Row],[IrrFlag]]=FALSE,0,MAX(0,CalcTable[[#This Row],[VolRednWind]]*(FCAP*IRR_TARGET-CalcTable[[#This Row],[IWC]])))</f>
        <v>#NAME?</v>
      </c>
      <c r="AB7061" s="13" t="e">
        <f ca="1">CalcTable[[#This Row],[IWC]]+CalcTable[[#This Row],[Eff Precip]]+CalcTable[[#This Row],[IrrAmt]]-CalcTable[[#This Row],[AET]]</f>
        <v>#NAME?</v>
      </c>
      <c r="AC7061" s="13" t="e">
        <f ca="1">IF(CalcTable[[#This Row],[PWC]]&gt;FCAP,MIN(24*PERC,MIN(SAT,CalcTable[[#This Row],[PWC]])-FCAP),0)</f>
        <v>#NAME?</v>
      </c>
      <c r="AD7061" s="13" t="e">
        <f ca="1">IF(CalcTable[[#This Row],[PWC]]&gt;SAT,CalcTable[[#This Row],[PWC]]-SAT,0)</f>
        <v>#NAME?</v>
      </c>
      <c r="AE7061" s="13" t="e">
        <f ca="1">CalcTable[[#This Row],[PWC]]-CalcTable[[#This Row],[PercAmt]]-CalcTable[[#This Row],[Runoff]]</f>
        <v>#NAME?</v>
      </c>
      <c r="AF7061" s="13" t="e">
        <f ca="1">CalcTable[[#This Row],[IrrAmt]]/1000*CUR_IRR_AREA*10000/IRR_EFF</f>
        <v>#NAME?</v>
      </c>
      <c r="AG7061" s="147"/>
      <c r="AH7061" s="13"/>
      <c r="AI7061" s="50">
        <v>8.8601747781915954</v>
      </c>
      <c r="AJ7061" s="50">
        <v>12.268174778191593</v>
      </c>
      <c r="AK7061" s="50">
        <v>0</v>
      </c>
      <c r="AL7061" s="50">
        <v>0</v>
      </c>
      <c r="AM7061" s="50"/>
      <c r="AN7061" s="50"/>
      <c r="AO7061" s="50"/>
      <c r="AP7061" s="50"/>
      <c r="AQ7061" s="50"/>
      <c r="AR7061" s="50"/>
      <c r="AS7061" s="50"/>
      <c r="AT7061" s="50"/>
      <c r="AU7061" s="50"/>
      <c r="AV7061" s="50"/>
      <c r="AW7061" s="50"/>
      <c r="AX7061" s="50">
        <f t="shared" ref="AX7061:AX7124" si="2227">SUM(AI7061:AW7061)</f>
        <v>21.128349556383188</v>
      </c>
      <c r="AY7061" s="50"/>
      <c r="AZ7061" s="50">
        <f t="shared" si="2217"/>
        <v>489.81569024043017</v>
      </c>
      <c r="BA7061" s="50">
        <f t="shared" si="2218"/>
        <v>793.70643077852048</v>
      </c>
      <c r="BB7061" s="50">
        <f t="shared" si="2219"/>
        <v>821.4249613291671</v>
      </c>
      <c r="BC7061" s="17">
        <f t="shared" si="2220"/>
        <v>20065</v>
      </c>
      <c r="BD7061" s="50">
        <f t="shared" si="2221"/>
        <v>21.128349556383188</v>
      </c>
      <c r="BE7061" s="50">
        <f t="shared" si="2222"/>
        <v>489.81569024043017</v>
      </c>
      <c r="BF7061" s="50">
        <f t="shared" ref="BF7061:BF7124" si="2228">BE7061*BF$17</f>
        <v>801.1825399629098</v>
      </c>
      <c r="BG7061" s="50"/>
      <c r="BH7061" s="17">
        <f t="shared" si="2223"/>
        <v>0</v>
      </c>
      <c r="BI7061" s="17">
        <f t="shared" si="2211"/>
        <v>7061</v>
      </c>
      <c r="BJ7061" s="17">
        <f t="shared" ref="BJ7061:BJ7124" si="2229">IF(BH7061=0,BI7061,"")</f>
        <v>7061</v>
      </c>
      <c r="BK7061" s="150">
        <f t="shared" ref="BK7061:BK7124" si="2230">A7061</f>
        <v>38841</v>
      </c>
      <c r="BL7061" s="50" t="e">
        <f t="shared" ca="1" si="2224"/>
        <v>#NAME?</v>
      </c>
      <c r="BM7061" s="50" t="e">
        <f t="shared" ca="1" si="2225"/>
        <v>#NAME?</v>
      </c>
      <c r="BN7061" s="50" t="e">
        <f t="shared" ca="1" si="2226"/>
        <v>#NAME?</v>
      </c>
    </row>
    <row r="7062" spans="1:66" x14ac:dyDescent="0.35">
      <c r="A7062" s="48">
        <v>38842</v>
      </c>
      <c r="B7062" s="17">
        <v>2006</v>
      </c>
      <c r="C7062" s="17">
        <v>5</v>
      </c>
      <c r="D7062" s="17">
        <v>125</v>
      </c>
      <c r="E7062" s="17">
        <v>5</v>
      </c>
      <c r="F7062" s="17">
        <v>6</v>
      </c>
      <c r="G7062" s="50">
        <v>4.3</v>
      </c>
      <c r="H7062" s="32">
        <v>5.2053365643608203</v>
      </c>
      <c r="I7062" s="50">
        <v>5.166666666666667</v>
      </c>
      <c r="J7062" s="13">
        <v>0</v>
      </c>
      <c r="K7062" s="13">
        <f t="shared" si="2212"/>
        <v>0</v>
      </c>
      <c r="L7062" s="13">
        <f t="shared" si="2213"/>
        <v>0</v>
      </c>
      <c r="M7062" s="13" t="e">
        <f ca="1">CalcTable[[#This Row],[IWC]]-AE7061</f>
        <v>#NAME?</v>
      </c>
      <c r="N7062" s="13" t="e">
        <f ca="1">IF(CalcTable[[#This Row],[Day of Year]]&lt;123,FCAP,AE7061)</f>
        <v>#NAME?</v>
      </c>
      <c r="O7062" s="17" t="e">
        <f ca="1">IF(IRR_DRIP,5,COUNTIF('IDET Wind Values'!C7046:G7046,"&lt;="&amp;IRR_MAXWIND))</f>
        <v>#NAME?</v>
      </c>
      <c r="P7062" s="13" t="e">
        <f ca="1">CalcTable[[#This Row],[ET_o]]*KL</f>
        <v>#NAME?</v>
      </c>
      <c r="Q7062" s="13" t="e">
        <f ca="1">IF(WILTPT&lt;=0,1,MAX(0,MIN(1,(CalcTable[[#This Row],[IWC]]-WILTPT)/(MAD-WILTPT))))</f>
        <v>#NAME?</v>
      </c>
      <c r="R7062" s="13" t="e">
        <f ca="1">CalcTable[[#This Row],[ETMult]]*CalcTable[[#This Row],[ETb]]</f>
        <v>#NAME?</v>
      </c>
      <c r="S7062" s="13" t="b">
        <f>INDEX(IRR_LIST,CalcTable[[#This Row],[Day of Week]]+1)</f>
        <v>0</v>
      </c>
      <c r="T7062" s="13">
        <f t="shared" ca="1" si="2214"/>
        <v>0.8</v>
      </c>
      <c r="U7062" s="13" t="b">
        <f ca="1">IF(CalcTable[[#This Row],[IrrPrecip]]&gt;=IC_MM,FALSE,TRUE)</f>
        <v>1</v>
      </c>
      <c r="V7062" s="13" t="b">
        <f t="shared" si="2215"/>
        <v>1</v>
      </c>
      <c r="W7062" s="13" t="e">
        <f ca="1">IF(AND(IRR_DRIP=FALSE,CalcTable[[#This Row],[IrrHours]]&lt;=0),FALSE,TRUE)</f>
        <v>#NAME?</v>
      </c>
      <c r="X7062" s="13" t="e">
        <f ca="1">AND(CalcTable[[#This Row],[IrrDay]],CalcTable[[#This Row],[IrrRain]],CalcTable[[#This Row],[IrrWarm]],CalcTable[[#This Row],[IrrWindy]])</f>
        <v>#NAME?</v>
      </c>
      <c r="Y7062" s="13" t="e">
        <f t="shared" ca="1" si="2216"/>
        <v>#NAME?</v>
      </c>
      <c r="Z7062" s="13" t="e">
        <f ca="1">CalcTable[[#This Row],[IrrHours]]/5</f>
        <v>#NAME?</v>
      </c>
      <c r="AA7062" s="13" t="e">
        <f ca="1">IF(CalcTable[[#This Row],[IrrFlag]]=FALSE,0,MAX(0,CalcTable[[#This Row],[VolRednWind]]*(FCAP*IRR_TARGET-CalcTable[[#This Row],[IWC]])))</f>
        <v>#NAME?</v>
      </c>
      <c r="AB7062" s="13" t="e">
        <f ca="1">CalcTable[[#This Row],[IWC]]+CalcTable[[#This Row],[Eff Precip]]+CalcTable[[#This Row],[IrrAmt]]-CalcTable[[#This Row],[AET]]</f>
        <v>#NAME?</v>
      </c>
      <c r="AC7062" s="13" t="e">
        <f ca="1">IF(CalcTable[[#This Row],[PWC]]&gt;FCAP,MIN(24*PERC,MIN(SAT,CalcTable[[#This Row],[PWC]])-FCAP),0)</f>
        <v>#NAME?</v>
      </c>
      <c r="AD7062" s="13" t="e">
        <f ca="1">IF(CalcTable[[#This Row],[PWC]]&gt;SAT,CalcTable[[#This Row],[PWC]]-SAT,0)</f>
        <v>#NAME?</v>
      </c>
      <c r="AE7062" s="13" t="e">
        <f ca="1">CalcTable[[#This Row],[PWC]]-CalcTable[[#This Row],[PercAmt]]-CalcTable[[#This Row],[Runoff]]</f>
        <v>#NAME?</v>
      </c>
      <c r="AF7062" s="13" t="e">
        <f ca="1">CalcTable[[#This Row],[IrrAmt]]/1000*CUR_IRR_AREA*10000/IRR_EFF</f>
        <v>#NAME?</v>
      </c>
      <c r="AG7062" s="147"/>
      <c r="AH7062" s="13"/>
      <c r="AI7062" s="50">
        <v>0</v>
      </c>
      <c r="AJ7062" s="50">
        <v>0</v>
      </c>
      <c r="AK7062" s="50">
        <v>0</v>
      </c>
      <c r="AL7062" s="50">
        <v>8.9016423041102613</v>
      </c>
      <c r="AM7062" s="50"/>
      <c r="AN7062" s="50"/>
      <c r="AO7062" s="50"/>
      <c r="AP7062" s="50"/>
      <c r="AQ7062" s="50"/>
      <c r="AR7062" s="50"/>
      <c r="AS7062" s="50"/>
      <c r="AT7062" s="50"/>
      <c r="AU7062" s="50"/>
      <c r="AV7062" s="50"/>
      <c r="AW7062" s="50"/>
      <c r="AX7062" s="50">
        <f t="shared" si="2227"/>
        <v>8.9016423041102613</v>
      </c>
      <c r="AY7062" s="50"/>
      <c r="AZ7062" s="50">
        <f t="shared" si="2217"/>
        <v>261.1148409205677</v>
      </c>
      <c r="BA7062" s="50">
        <f t="shared" si="2218"/>
        <v>402.03396141738205</v>
      </c>
      <c r="BB7062" s="50">
        <f t="shared" si="2219"/>
        <v>414.46800146121859</v>
      </c>
      <c r="BC7062" s="17">
        <f t="shared" si="2220"/>
        <v>20065</v>
      </c>
      <c r="BD7062" s="50">
        <f t="shared" si="2221"/>
        <v>8.9016423041102613</v>
      </c>
      <c r="BE7062" s="50">
        <f t="shared" si="2222"/>
        <v>261.1148409205677</v>
      </c>
      <c r="BF7062" s="50">
        <f t="shared" si="2228"/>
        <v>427.10075573133167</v>
      </c>
      <c r="BG7062" s="50"/>
      <c r="BH7062" s="17">
        <f t="shared" si="2223"/>
        <v>0</v>
      </c>
      <c r="BI7062" s="17">
        <f t="shared" ref="BI7062:BI7125" si="2231">BI7061+1</f>
        <v>7062</v>
      </c>
      <c r="BJ7062" s="17">
        <f t="shared" si="2229"/>
        <v>7062</v>
      </c>
      <c r="BK7062" s="150">
        <f t="shared" si="2230"/>
        <v>38842</v>
      </c>
      <c r="BL7062" s="50" t="e">
        <f t="shared" ca="1" si="2224"/>
        <v>#NAME?</v>
      </c>
      <c r="BM7062" s="50" t="e">
        <f t="shared" ca="1" si="2225"/>
        <v>#NAME?</v>
      </c>
      <c r="BN7062" s="50" t="e">
        <f t="shared" ca="1" si="2226"/>
        <v>#NAME?</v>
      </c>
    </row>
    <row r="7063" spans="1:66" x14ac:dyDescent="0.35">
      <c r="A7063" s="48">
        <v>38843</v>
      </c>
      <c r="B7063" s="17">
        <v>2006</v>
      </c>
      <c r="C7063" s="17">
        <v>5</v>
      </c>
      <c r="D7063" s="17">
        <v>126</v>
      </c>
      <c r="E7063" s="17">
        <v>6</v>
      </c>
      <c r="F7063" s="17">
        <v>7</v>
      </c>
      <c r="G7063" s="50">
        <v>8.6</v>
      </c>
      <c r="H7063" s="32">
        <v>5.4196138197635602</v>
      </c>
      <c r="I7063" s="50">
        <v>11.166666666666666</v>
      </c>
      <c r="J7063" s="13">
        <v>0</v>
      </c>
      <c r="K7063" s="13">
        <f t="shared" si="2212"/>
        <v>0</v>
      </c>
      <c r="L7063" s="13">
        <f t="shared" si="2213"/>
        <v>0</v>
      </c>
      <c r="M7063" s="13" t="e">
        <f ca="1">CalcTable[[#This Row],[IWC]]-AE7062</f>
        <v>#NAME?</v>
      </c>
      <c r="N7063" s="13" t="e">
        <f ca="1">IF(CalcTable[[#This Row],[Day of Year]]&lt;123,FCAP,AE7062)</f>
        <v>#NAME?</v>
      </c>
      <c r="O7063" s="17" t="e">
        <f ca="1">IF(IRR_DRIP,5,COUNTIF('IDET Wind Values'!C7047:G7047,"&lt;="&amp;IRR_MAXWIND))</f>
        <v>#NAME?</v>
      </c>
      <c r="P7063" s="13" t="e">
        <f ca="1">CalcTable[[#This Row],[ET_o]]*KL</f>
        <v>#NAME?</v>
      </c>
      <c r="Q7063" s="13" t="e">
        <f ca="1">IF(WILTPT&lt;=0,1,MAX(0,MIN(1,(CalcTable[[#This Row],[IWC]]-WILTPT)/(MAD-WILTPT))))</f>
        <v>#NAME?</v>
      </c>
      <c r="R7063" s="13" t="e">
        <f ca="1">CalcTable[[#This Row],[ETMult]]*CalcTable[[#This Row],[ETb]]</f>
        <v>#NAME?</v>
      </c>
      <c r="S7063" s="13" t="b">
        <f>INDEX(IRR_LIST,CalcTable[[#This Row],[Day of Week]]+1)</f>
        <v>0</v>
      </c>
      <c r="T7063" s="13">
        <f t="shared" ca="1" si="2214"/>
        <v>0</v>
      </c>
      <c r="U7063" s="13" t="b">
        <f ca="1">IF(CalcTable[[#This Row],[IrrPrecip]]&gt;=IC_MM,FALSE,TRUE)</f>
        <v>1</v>
      </c>
      <c r="V7063" s="13" t="b">
        <f t="shared" si="2215"/>
        <v>1</v>
      </c>
      <c r="W7063" s="13" t="e">
        <f ca="1">IF(AND(IRR_DRIP=FALSE,CalcTable[[#This Row],[IrrHours]]&lt;=0),FALSE,TRUE)</f>
        <v>#NAME?</v>
      </c>
      <c r="X7063" s="13" t="e">
        <f ca="1">AND(CalcTable[[#This Row],[IrrDay]],CalcTable[[#This Row],[IrrRain]],CalcTable[[#This Row],[IrrWarm]],CalcTable[[#This Row],[IrrWindy]])</f>
        <v>#NAME?</v>
      </c>
      <c r="Y7063" s="13" t="e">
        <f t="shared" ca="1" si="2216"/>
        <v>#NAME?</v>
      </c>
      <c r="Z7063" s="13" t="e">
        <f ca="1">CalcTable[[#This Row],[IrrHours]]/5</f>
        <v>#NAME?</v>
      </c>
      <c r="AA7063" s="13" t="e">
        <f ca="1">IF(CalcTable[[#This Row],[IrrFlag]]=FALSE,0,MAX(0,CalcTable[[#This Row],[VolRednWind]]*(FCAP*IRR_TARGET-CalcTable[[#This Row],[IWC]])))</f>
        <v>#NAME?</v>
      </c>
      <c r="AB7063" s="13" t="e">
        <f ca="1">CalcTable[[#This Row],[IWC]]+CalcTable[[#This Row],[Eff Precip]]+CalcTable[[#This Row],[IrrAmt]]-CalcTable[[#This Row],[AET]]</f>
        <v>#NAME?</v>
      </c>
      <c r="AC7063" s="13" t="e">
        <f ca="1">IF(CalcTable[[#This Row],[PWC]]&gt;FCAP,MIN(24*PERC,MIN(SAT,CalcTable[[#This Row],[PWC]])-FCAP),0)</f>
        <v>#NAME?</v>
      </c>
      <c r="AD7063" s="13" t="e">
        <f ca="1">IF(CalcTable[[#This Row],[PWC]]&gt;SAT,CalcTable[[#This Row],[PWC]]-SAT,0)</f>
        <v>#NAME?</v>
      </c>
      <c r="AE7063" s="13" t="e">
        <f ca="1">CalcTable[[#This Row],[PWC]]-CalcTable[[#This Row],[PercAmt]]-CalcTable[[#This Row],[Runoff]]</f>
        <v>#NAME?</v>
      </c>
      <c r="AF7063" s="13" t="e">
        <f ca="1">CalcTable[[#This Row],[IrrAmt]]/1000*CUR_IRR_AREA*10000/IRR_EFF</f>
        <v>#NAME?</v>
      </c>
      <c r="AG7063" s="147"/>
      <c r="AH7063" s="13"/>
      <c r="AI7063" s="50">
        <v>0</v>
      </c>
      <c r="AJ7063" s="50">
        <v>0</v>
      </c>
      <c r="AK7063" s="50">
        <v>11.005843101272717</v>
      </c>
      <c r="AL7063" s="50">
        <v>0</v>
      </c>
      <c r="AM7063" s="50"/>
      <c r="AN7063" s="50"/>
      <c r="AO7063" s="50"/>
      <c r="AP7063" s="50"/>
      <c r="AQ7063" s="50"/>
      <c r="AR7063" s="50"/>
      <c r="AS7063" s="50"/>
      <c r="AT7063" s="50"/>
      <c r="AU7063" s="50"/>
      <c r="AV7063" s="50"/>
      <c r="AW7063" s="50"/>
      <c r="AX7063" s="50">
        <f t="shared" si="2227"/>
        <v>11.005843101272717</v>
      </c>
      <c r="AY7063" s="50"/>
      <c r="AZ7063" s="50">
        <f t="shared" si="2217"/>
        <v>161.41903215199986</v>
      </c>
      <c r="BA7063" s="50">
        <f t="shared" si="2218"/>
        <v>248.53406537688863</v>
      </c>
      <c r="BB7063" s="50">
        <f t="shared" si="2219"/>
        <v>256.22068595555533</v>
      </c>
      <c r="BC7063" s="17">
        <f t="shared" si="2220"/>
        <v>20065</v>
      </c>
      <c r="BD7063" s="50">
        <f t="shared" si="2221"/>
        <v>11.005843101272717</v>
      </c>
      <c r="BE7063" s="50">
        <f t="shared" si="2222"/>
        <v>161.41903215199986</v>
      </c>
      <c r="BF7063" s="50">
        <f t="shared" si="2228"/>
        <v>264.03015002319148</v>
      </c>
      <c r="BG7063" s="50"/>
      <c r="BH7063" s="17">
        <f t="shared" si="2223"/>
        <v>0</v>
      </c>
      <c r="BI7063" s="17">
        <f t="shared" si="2231"/>
        <v>7063</v>
      </c>
      <c r="BJ7063" s="17">
        <f t="shared" si="2229"/>
        <v>7063</v>
      </c>
      <c r="BK7063" s="150">
        <f t="shared" si="2230"/>
        <v>38843</v>
      </c>
      <c r="BL7063" s="50" t="e">
        <f t="shared" ca="1" si="2224"/>
        <v>#NAME?</v>
      </c>
      <c r="BM7063" s="50" t="e">
        <f t="shared" ca="1" si="2225"/>
        <v>#NAME?</v>
      </c>
      <c r="BN7063" s="50" t="e">
        <f t="shared" ca="1" si="2226"/>
        <v>#NAME?</v>
      </c>
    </row>
    <row r="7064" spans="1:66" x14ac:dyDescent="0.35">
      <c r="A7064" s="48">
        <v>38844</v>
      </c>
      <c r="B7064" s="17">
        <v>2006</v>
      </c>
      <c r="C7064" s="17">
        <v>5</v>
      </c>
      <c r="D7064" s="17">
        <v>127</v>
      </c>
      <c r="E7064" s="17">
        <v>7</v>
      </c>
      <c r="F7064" s="17">
        <v>1</v>
      </c>
      <c r="G7064" s="50">
        <v>5.8</v>
      </c>
      <c r="H7064" s="32">
        <v>4.6294705981006823</v>
      </c>
      <c r="I7064" s="50">
        <v>5</v>
      </c>
      <c r="J7064" s="13">
        <v>0</v>
      </c>
      <c r="K7064" s="13">
        <f t="shared" si="2212"/>
        <v>0</v>
      </c>
      <c r="L7064" s="13">
        <f t="shared" si="2213"/>
        <v>0</v>
      </c>
      <c r="M7064" s="13" t="e">
        <f ca="1">CalcTable[[#This Row],[IWC]]-AE7063</f>
        <v>#NAME?</v>
      </c>
      <c r="N7064" s="13" t="e">
        <f ca="1">IF(CalcTable[[#This Row],[Day of Year]]&lt;123,FCAP,AE7063)</f>
        <v>#NAME?</v>
      </c>
      <c r="O7064" s="17" t="e">
        <f ca="1">IF(IRR_DRIP,5,COUNTIF('IDET Wind Values'!C7048:G7048,"&lt;="&amp;IRR_MAXWIND))</f>
        <v>#NAME?</v>
      </c>
      <c r="P7064" s="13" t="e">
        <f ca="1">CalcTable[[#This Row],[ET_o]]*KL</f>
        <v>#NAME?</v>
      </c>
      <c r="Q7064" s="13" t="e">
        <f ca="1">IF(WILTPT&lt;=0,1,MAX(0,MIN(1,(CalcTable[[#This Row],[IWC]]-WILTPT)/(MAD-WILTPT))))</f>
        <v>#NAME?</v>
      </c>
      <c r="R7064" s="13" t="e">
        <f ca="1">CalcTable[[#This Row],[ETMult]]*CalcTable[[#This Row],[ETb]]</f>
        <v>#NAME?</v>
      </c>
      <c r="S7064" s="13" t="b">
        <f>INDEX(IRR_LIST,CalcTable[[#This Row],[Day of Week]]+1)</f>
        <v>1</v>
      </c>
      <c r="T7064" s="13">
        <f t="shared" ca="1" si="2214"/>
        <v>0</v>
      </c>
      <c r="U7064" s="13" t="b">
        <f ca="1">IF(CalcTable[[#This Row],[IrrPrecip]]&gt;=IC_MM,FALSE,TRUE)</f>
        <v>1</v>
      </c>
      <c r="V7064" s="13" t="b">
        <f t="shared" si="2215"/>
        <v>1</v>
      </c>
      <c r="W7064" s="13" t="e">
        <f ca="1">IF(AND(IRR_DRIP=FALSE,CalcTable[[#This Row],[IrrHours]]&lt;=0),FALSE,TRUE)</f>
        <v>#NAME?</v>
      </c>
      <c r="X7064" s="13" t="e">
        <f ca="1">AND(CalcTable[[#This Row],[IrrDay]],CalcTable[[#This Row],[IrrRain]],CalcTable[[#This Row],[IrrWarm]],CalcTable[[#This Row],[IrrWindy]])</f>
        <v>#NAME?</v>
      </c>
      <c r="Y7064" s="13" t="e">
        <f t="shared" ca="1" si="2216"/>
        <v>#NAME?</v>
      </c>
      <c r="Z7064" s="13" t="e">
        <f ca="1">CalcTable[[#This Row],[IrrHours]]/5</f>
        <v>#NAME?</v>
      </c>
      <c r="AA7064" s="13" t="e">
        <f ca="1">IF(CalcTable[[#This Row],[IrrFlag]]=FALSE,0,MAX(0,CalcTable[[#This Row],[VolRednWind]]*(FCAP*IRR_TARGET-CalcTable[[#This Row],[IWC]])))</f>
        <v>#NAME?</v>
      </c>
      <c r="AB7064" s="13" t="e">
        <f ca="1">CalcTable[[#This Row],[IWC]]+CalcTable[[#This Row],[Eff Precip]]+CalcTable[[#This Row],[IrrAmt]]-CalcTable[[#This Row],[AET]]</f>
        <v>#NAME?</v>
      </c>
      <c r="AC7064" s="13" t="e">
        <f ca="1">IF(CalcTable[[#This Row],[PWC]]&gt;FCAP,MIN(24*PERC,MIN(SAT,CalcTable[[#This Row],[PWC]])-FCAP),0)</f>
        <v>#NAME?</v>
      </c>
      <c r="AD7064" s="13" t="e">
        <f ca="1">IF(CalcTable[[#This Row],[PWC]]&gt;SAT,CalcTable[[#This Row],[PWC]]-SAT,0)</f>
        <v>#NAME?</v>
      </c>
      <c r="AE7064" s="13" t="e">
        <f ca="1">CalcTable[[#This Row],[PWC]]-CalcTable[[#This Row],[PercAmt]]-CalcTable[[#This Row],[Runoff]]</f>
        <v>#NAME?</v>
      </c>
      <c r="AF7064" s="13" t="e">
        <f ca="1">CalcTable[[#This Row],[IrrAmt]]/1000*CUR_IRR_AREA*10000/IRR_EFF</f>
        <v>#NAME?</v>
      </c>
      <c r="AG7064" s="147"/>
      <c r="AH7064" s="13"/>
      <c r="AI7064" s="50">
        <v>0</v>
      </c>
      <c r="AJ7064" s="50">
        <v>0</v>
      </c>
      <c r="AK7064" s="50">
        <v>0</v>
      </c>
      <c r="AL7064" s="50">
        <v>0</v>
      </c>
      <c r="AM7064" s="50"/>
      <c r="AN7064" s="50"/>
      <c r="AO7064" s="50"/>
      <c r="AP7064" s="50"/>
      <c r="AQ7064" s="50"/>
      <c r="AR7064" s="50"/>
      <c r="AS7064" s="50"/>
      <c r="AT7064" s="50"/>
      <c r="AU7064" s="50"/>
      <c r="AV7064" s="50"/>
      <c r="AW7064" s="50"/>
      <c r="AX7064" s="50">
        <f t="shared" si="2227"/>
        <v>0</v>
      </c>
      <c r="AY7064" s="50"/>
      <c r="AZ7064" s="50">
        <f t="shared" si="2217"/>
        <v>0</v>
      </c>
      <c r="BA7064" s="50">
        <f t="shared" si="2218"/>
        <v>0</v>
      </c>
      <c r="BB7064" s="50">
        <f t="shared" si="2219"/>
        <v>0</v>
      </c>
      <c r="BC7064" s="17">
        <f t="shared" si="2220"/>
        <v>20065</v>
      </c>
      <c r="BD7064" s="50">
        <f t="shared" si="2221"/>
        <v>0</v>
      </c>
      <c r="BE7064" s="50">
        <f t="shared" si="2222"/>
        <v>0</v>
      </c>
      <c r="BF7064" s="50">
        <f t="shared" si="2228"/>
        <v>0</v>
      </c>
      <c r="BG7064" s="50"/>
      <c r="BH7064" s="17">
        <f t="shared" si="2223"/>
        <v>0</v>
      </c>
      <c r="BI7064" s="17">
        <f t="shared" si="2231"/>
        <v>7064</v>
      </c>
      <c r="BJ7064" s="17">
        <f t="shared" si="2229"/>
        <v>7064</v>
      </c>
      <c r="BK7064" s="150">
        <f t="shared" si="2230"/>
        <v>38844</v>
      </c>
      <c r="BL7064" s="50" t="e">
        <f t="shared" ca="1" si="2224"/>
        <v>#NAME?</v>
      </c>
      <c r="BM7064" s="50" t="e">
        <f t="shared" ca="1" si="2225"/>
        <v>#NAME?</v>
      </c>
      <c r="BN7064" s="50" t="e">
        <f t="shared" ca="1" si="2226"/>
        <v>#NAME?</v>
      </c>
    </row>
    <row r="7065" spans="1:66" x14ac:dyDescent="0.35">
      <c r="A7065" s="48">
        <v>38845</v>
      </c>
      <c r="B7065" s="17">
        <v>2006</v>
      </c>
      <c r="C7065" s="17">
        <v>5</v>
      </c>
      <c r="D7065" s="17">
        <v>128</v>
      </c>
      <c r="E7065" s="17">
        <v>8</v>
      </c>
      <c r="F7065" s="17">
        <v>2</v>
      </c>
      <c r="G7065" s="50">
        <v>3.3</v>
      </c>
      <c r="H7065" s="32">
        <v>4.0790612772296493</v>
      </c>
      <c r="I7065" s="50">
        <v>20.166666666666668</v>
      </c>
      <c r="J7065" s="13">
        <v>0</v>
      </c>
      <c r="K7065" s="13">
        <f t="shared" si="2212"/>
        <v>0</v>
      </c>
      <c r="L7065" s="13">
        <f t="shared" si="2213"/>
        <v>0</v>
      </c>
      <c r="M7065" s="13" t="e">
        <f ca="1">CalcTable[[#This Row],[IWC]]-AE7064</f>
        <v>#NAME?</v>
      </c>
      <c r="N7065" s="13" t="e">
        <f ca="1">IF(CalcTable[[#This Row],[Day of Year]]&lt;123,FCAP,AE7064)</f>
        <v>#NAME?</v>
      </c>
      <c r="O7065" s="17" t="e">
        <f ca="1">IF(IRR_DRIP,5,COUNTIF('IDET Wind Values'!C7049:G7049,"&lt;="&amp;IRR_MAXWIND))</f>
        <v>#NAME?</v>
      </c>
      <c r="P7065" s="13" t="e">
        <f ca="1">CalcTable[[#This Row],[ET_o]]*KL</f>
        <v>#NAME?</v>
      </c>
      <c r="Q7065" s="13" t="e">
        <f ca="1">IF(WILTPT&lt;=0,1,MAX(0,MIN(1,(CalcTable[[#This Row],[IWC]]-WILTPT)/(MAD-WILTPT))))</f>
        <v>#NAME?</v>
      </c>
      <c r="R7065" s="13" t="e">
        <f ca="1">CalcTable[[#This Row],[ETMult]]*CalcTable[[#This Row],[ETb]]</f>
        <v>#NAME?</v>
      </c>
      <c r="S7065" s="13" t="b">
        <f>INDEX(IRR_LIST,CalcTable[[#This Row],[Day of Week]]+1)</f>
        <v>0</v>
      </c>
      <c r="T7065" s="13">
        <f t="shared" ca="1" si="2214"/>
        <v>0</v>
      </c>
      <c r="U7065" s="13" t="b">
        <f ca="1">IF(CalcTable[[#This Row],[IrrPrecip]]&gt;=IC_MM,FALSE,TRUE)</f>
        <v>1</v>
      </c>
      <c r="V7065" s="13" t="b">
        <f t="shared" si="2215"/>
        <v>0</v>
      </c>
      <c r="W7065" s="13" t="e">
        <f ca="1">IF(AND(IRR_DRIP=FALSE,CalcTable[[#This Row],[IrrHours]]&lt;=0),FALSE,TRUE)</f>
        <v>#NAME?</v>
      </c>
      <c r="X7065" s="13" t="e">
        <f ca="1">AND(CalcTable[[#This Row],[IrrDay]],CalcTable[[#This Row],[IrrRain]],CalcTable[[#This Row],[IrrWarm]],CalcTable[[#This Row],[IrrWindy]])</f>
        <v>#NAME?</v>
      </c>
      <c r="Y7065" s="13" t="e">
        <f t="shared" ca="1" si="2216"/>
        <v>#NAME?</v>
      </c>
      <c r="Z7065" s="13" t="e">
        <f ca="1">CalcTable[[#This Row],[IrrHours]]/5</f>
        <v>#NAME?</v>
      </c>
      <c r="AA7065" s="13" t="e">
        <f ca="1">IF(CalcTable[[#This Row],[IrrFlag]]=FALSE,0,MAX(0,CalcTable[[#This Row],[VolRednWind]]*(FCAP*IRR_TARGET-CalcTable[[#This Row],[IWC]])))</f>
        <v>#NAME?</v>
      </c>
      <c r="AB7065" s="13" t="e">
        <f ca="1">CalcTable[[#This Row],[IWC]]+CalcTable[[#This Row],[Eff Precip]]+CalcTable[[#This Row],[IrrAmt]]-CalcTable[[#This Row],[AET]]</f>
        <v>#NAME?</v>
      </c>
      <c r="AC7065" s="13" t="e">
        <f ca="1">IF(CalcTable[[#This Row],[PWC]]&gt;FCAP,MIN(24*PERC,MIN(SAT,CalcTable[[#This Row],[PWC]])-FCAP),0)</f>
        <v>#NAME?</v>
      </c>
      <c r="AD7065" s="13" t="e">
        <f ca="1">IF(CalcTable[[#This Row],[PWC]]&gt;SAT,CalcTable[[#This Row],[PWC]]-SAT,0)</f>
        <v>#NAME?</v>
      </c>
      <c r="AE7065" s="13" t="e">
        <f ca="1">CalcTable[[#This Row],[PWC]]-CalcTable[[#This Row],[PercAmt]]-CalcTable[[#This Row],[Runoff]]</f>
        <v>#NAME?</v>
      </c>
      <c r="AF7065" s="13" t="e">
        <f ca="1">CalcTable[[#This Row],[IrrAmt]]/1000*CUR_IRR_AREA*10000/IRR_EFF</f>
        <v>#NAME?</v>
      </c>
      <c r="AG7065" s="147"/>
      <c r="AH7065" s="13"/>
      <c r="AI7065" s="50">
        <v>0</v>
      </c>
      <c r="AJ7065" s="50">
        <v>0</v>
      </c>
      <c r="AK7065" s="50">
        <v>0</v>
      </c>
      <c r="AL7065" s="50">
        <v>0</v>
      </c>
      <c r="AM7065" s="50"/>
      <c r="AN7065" s="50"/>
      <c r="AO7065" s="50"/>
      <c r="AP7065" s="50"/>
      <c r="AQ7065" s="50"/>
      <c r="AR7065" s="50"/>
      <c r="AS7065" s="50"/>
      <c r="AT7065" s="50"/>
      <c r="AU7065" s="50"/>
      <c r="AV7065" s="50"/>
      <c r="AW7065" s="50"/>
      <c r="AX7065" s="50">
        <f t="shared" si="2227"/>
        <v>0</v>
      </c>
      <c r="AY7065" s="50"/>
      <c r="AZ7065" s="50">
        <f t="shared" si="2217"/>
        <v>0</v>
      </c>
      <c r="BA7065" s="50">
        <f t="shared" si="2218"/>
        <v>0</v>
      </c>
      <c r="BB7065" s="50">
        <f t="shared" si="2219"/>
        <v>0</v>
      </c>
      <c r="BC7065" s="17">
        <f t="shared" si="2220"/>
        <v>20065</v>
      </c>
      <c r="BD7065" s="50">
        <f t="shared" si="2221"/>
        <v>0</v>
      </c>
      <c r="BE7065" s="50">
        <f t="shared" si="2222"/>
        <v>0</v>
      </c>
      <c r="BF7065" s="50">
        <f t="shared" si="2228"/>
        <v>0</v>
      </c>
      <c r="BG7065" s="50"/>
      <c r="BH7065" s="17">
        <f t="shared" si="2223"/>
        <v>0</v>
      </c>
      <c r="BI7065" s="17">
        <f t="shared" si="2231"/>
        <v>7065</v>
      </c>
      <c r="BJ7065" s="17">
        <f t="shared" si="2229"/>
        <v>7065</v>
      </c>
      <c r="BK7065" s="150">
        <f t="shared" si="2230"/>
        <v>38845</v>
      </c>
      <c r="BL7065" s="50" t="e">
        <f t="shared" ca="1" si="2224"/>
        <v>#NAME?</v>
      </c>
      <c r="BM7065" s="50" t="e">
        <f t="shared" ca="1" si="2225"/>
        <v>#NAME?</v>
      </c>
      <c r="BN7065" s="50" t="e">
        <f t="shared" ca="1" si="2226"/>
        <v>#NAME?</v>
      </c>
    </row>
    <row r="7066" spans="1:66" x14ac:dyDescent="0.35">
      <c r="A7066" s="48">
        <v>38846</v>
      </c>
      <c r="B7066" s="17">
        <v>2006</v>
      </c>
      <c r="C7066" s="17">
        <v>5</v>
      </c>
      <c r="D7066" s="17">
        <v>129</v>
      </c>
      <c r="E7066" s="17">
        <v>9</v>
      </c>
      <c r="F7066" s="17">
        <v>3</v>
      </c>
      <c r="G7066" s="50">
        <v>2.4</v>
      </c>
      <c r="H7066" s="32">
        <v>4.7567377530859858</v>
      </c>
      <c r="I7066" s="50">
        <v>16.833333333333332</v>
      </c>
      <c r="J7066" s="13">
        <v>0</v>
      </c>
      <c r="K7066" s="13">
        <f t="shared" si="2212"/>
        <v>0</v>
      </c>
      <c r="L7066" s="13">
        <f t="shared" si="2213"/>
        <v>0</v>
      </c>
      <c r="M7066" s="13" t="e">
        <f ca="1">CalcTable[[#This Row],[IWC]]-AE7065</f>
        <v>#NAME?</v>
      </c>
      <c r="N7066" s="13" t="e">
        <f ca="1">IF(CalcTable[[#This Row],[Day of Year]]&lt;123,FCAP,AE7065)</f>
        <v>#NAME?</v>
      </c>
      <c r="O7066" s="17" t="e">
        <f ca="1">IF(IRR_DRIP,5,COUNTIF('IDET Wind Values'!C7050:G7050,"&lt;="&amp;IRR_MAXWIND))</f>
        <v>#NAME?</v>
      </c>
      <c r="P7066" s="13" t="e">
        <f ca="1">CalcTable[[#This Row],[ET_o]]*KL</f>
        <v>#NAME?</v>
      </c>
      <c r="Q7066" s="13" t="e">
        <f ca="1">IF(WILTPT&lt;=0,1,MAX(0,MIN(1,(CalcTable[[#This Row],[IWC]]-WILTPT)/(MAD-WILTPT))))</f>
        <v>#NAME?</v>
      </c>
      <c r="R7066" s="13" t="e">
        <f ca="1">CalcTable[[#This Row],[ETMult]]*CalcTable[[#This Row],[ETb]]</f>
        <v>#NAME?</v>
      </c>
      <c r="S7066" s="13" t="b">
        <f>INDEX(IRR_LIST,CalcTable[[#This Row],[Day of Week]]+1)</f>
        <v>1</v>
      </c>
      <c r="T7066" s="13">
        <f t="shared" ca="1" si="2214"/>
        <v>0</v>
      </c>
      <c r="U7066" s="13" t="b">
        <f ca="1">IF(CalcTable[[#This Row],[IrrPrecip]]&gt;=IC_MM,FALSE,TRUE)</f>
        <v>1</v>
      </c>
      <c r="V7066" s="13" t="b">
        <f t="shared" si="2215"/>
        <v>0</v>
      </c>
      <c r="W7066" s="13" t="e">
        <f ca="1">IF(AND(IRR_DRIP=FALSE,CalcTable[[#This Row],[IrrHours]]&lt;=0),FALSE,TRUE)</f>
        <v>#NAME?</v>
      </c>
      <c r="X7066" s="13" t="e">
        <f ca="1">AND(CalcTable[[#This Row],[IrrDay]],CalcTable[[#This Row],[IrrRain]],CalcTable[[#This Row],[IrrWarm]],CalcTable[[#This Row],[IrrWindy]])</f>
        <v>#NAME?</v>
      </c>
      <c r="Y7066" s="13" t="e">
        <f t="shared" ca="1" si="2216"/>
        <v>#NAME?</v>
      </c>
      <c r="Z7066" s="13" t="e">
        <f ca="1">CalcTable[[#This Row],[IrrHours]]/5</f>
        <v>#NAME?</v>
      </c>
      <c r="AA7066" s="13" t="e">
        <f ca="1">IF(CalcTable[[#This Row],[IrrFlag]]=FALSE,0,MAX(0,CalcTable[[#This Row],[VolRednWind]]*(FCAP*IRR_TARGET-CalcTable[[#This Row],[IWC]])))</f>
        <v>#NAME?</v>
      </c>
      <c r="AB7066" s="13" t="e">
        <f ca="1">CalcTable[[#This Row],[IWC]]+CalcTable[[#This Row],[Eff Precip]]+CalcTable[[#This Row],[IrrAmt]]-CalcTable[[#This Row],[AET]]</f>
        <v>#NAME?</v>
      </c>
      <c r="AC7066" s="13" t="e">
        <f ca="1">IF(CalcTable[[#This Row],[PWC]]&gt;FCAP,MIN(24*PERC,MIN(SAT,CalcTable[[#This Row],[PWC]])-FCAP),0)</f>
        <v>#NAME?</v>
      </c>
      <c r="AD7066" s="13" t="e">
        <f ca="1">IF(CalcTable[[#This Row],[PWC]]&gt;SAT,CalcTable[[#This Row],[PWC]]-SAT,0)</f>
        <v>#NAME?</v>
      </c>
      <c r="AE7066" s="13" t="e">
        <f ca="1">CalcTable[[#This Row],[PWC]]-CalcTable[[#This Row],[PercAmt]]-CalcTable[[#This Row],[Runoff]]</f>
        <v>#NAME?</v>
      </c>
      <c r="AF7066" s="13" t="e">
        <f ca="1">CalcTable[[#This Row],[IrrAmt]]/1000*CUR_IRR_AREA*10000/IRR_EFF</f>
        <v>#NAME?</v>
      </c>
      <c r="AG7066" s="147"/>
      <c r="AH7066" s="13"/>
      <c r="AI7066" s="50">
        <v>0</v>
      </c>
      <c r="AJ7066" s="50">
        <v>0</v>
      </c>
      <c r="AK7066" s="50">
        <v>0</v>
      </c>
      <c r="AL7066" s="50">
        <v>0</v>
      </c>
      <c r="AM7066" s="50"/>
      <c r="AN7066" s="50"/>
      <c r="AO7066" s="50"/>
      <c r="AP7066" s="50"/>
      <c r="AQ7066" s="50"/>
      <c r="AR7066" s="50"/>
      <c r="AS7066" s="50"/>
      <c r="AT7066" s="50"/>
      <c r="AU7066" s="50"/>
      <c r="AV7066" s="50"/>
      <c r="AW7066" s="50"/>
      <c r="AX7066" s="50">
        <f t="shared" si="2227"/>
        <v>0</v>
      </c>
      <c r="AY7066" s="50"/>
      <c r="AZ7066" s="50">
        <f t="shared" si="2217"/>
        <v>0</v>
      </c>
      <c r="BA7066" s="50">
        <f t="shared" si="2218"/>
        <v>0</v>
      </c>
      <c r="BB7066" s="50">
        <f t="shared" si="2219"/>
        <v>0</v>
      </c>
      <c r="BC7066" s="17">
        <f t="shared" si="2220"/>
        <v>20065</v>
      </c>
      <c r="BD7066" s="50">
        <f t="shared" si="2221"/>
        <v>0</v>
      </c>
      <c r="BE7066" s="50">
        <f t="shared" si="2222"/>
        <v>0</v>
      </c>
      <c r="BF7066" s="50">
        <f t="shared" si="2228"/>
        <v>0</v>
      </c>
      <c r="BG7066" s="50"/>
      <c r="BH7066" s="17">
        <f t="shared" si="2223"/>
        <v>0</v>
      </c>
      <c r="BI7066" s="17">
        <f t="shared" si="2231"/>
        <v>7066</v>
      </c>
      <c r="BJ7066" s="17">
        <f t="shared" si="2229"/>
        <v>7066</v>
      </c>
      <c r="BK7066" s="150">
        <f t="shared" si="2230"/>
        <v>38846</v>
      </c>
      <c r="BL7066" s="50" t="e">
        <f t="shared" ca="1" si="2224"/>
        <v>#NAME?</v>
      </c>
      <c r="BM7066" s="50" t="e">
        <f t="shared" ca="1" si="2225"/>
        <v>#NAME?</v>
      </c>
      <c r="BN7066" s="50" t="e">
        <f t="shared" ca="1" si="2226"/>
        <v>#NAME?</v>
      </c>
    </row>
    <row r="7067" spans="1:66" x14ac:dyDescent="0.35">
      <c r="A7067" s="48">
        <v>38847</v>
      </c>
      <c r="B7067" s="17">
        <v>2006</v>
      </c>
      <c r="C7067" s="17">
        <v>5</v>
      </c>
      <c r="D7067" s="17">
        <v>130</v>
      </c>
      <c r="E7067" s="17">
        <v>10</v>
      </c>
      <c r="F7067" s="17">
        <v>4</v>
      </c>
      <c r="G7067" s="50">
        <v>-1.7</v>
      </c>
      <c r="H7067" s="32">
        <v>3.925019665994232</v>
      </c>
      <c r="I7067" s="50">
        <v>4.333333333333333</v>
      </c>
      <c r="J7067" s="13">
        <v>0</v>
      </c>
      <c r="K7067" s="13">
        <f t="shared" si="2212"/>
        <v>0</v>
      </c>
      <c r="L7067" s="13">
        <f t="shared" si="2213"/>
        <v>0</v>
      </c>
      <c r="M7067" s="13" t="e">
        <f ca="1">CalcTable[[#This Row],[IWC]]-AE7066</f>
        <v>#NAME?</v>
      </c>
      <c r="N7067" s="13" t="e">
        <f ca="1">IF(CalcTable[[#This Row],[Day of Year]]&lt;123,FCAP,AE7066)</f>
        <v>#NAME?</v>
      </c>
      <c r="O7067" s="17" t="e">
        <f ca="1">IF(IRR_DRIP,5,COUNTIF('IDET Wind Values'!C7051:G7051,"&lt;="&amp;IRR_MAXWIND))</f>
        <v>#NAME?</v>
      </c>
      <c r="P7067" s="13" t="e">
        <f ca="1">CalcTable[[#This Row],[ET_o]]*KL</f>
        <v>#NAME?</v>
      </c>
      <c r="Q7067" s="13" t="e">
        <f ca="1">IF(WILTPT&lt;=0,1,MAX(0,MIN(1,(CalcTable[[#This Row],[IWC]]-WILTPT)/(MAD-WILTPT))))</f>
        <v>#NAME?</v>
      </c>
      <c r="R7067" s="13" t="e">
        <f ca="1">CalcTable[[#This Row],[ETMult]]*CalcTable[[#This Row],[ETb]]</f>
        <v>#NAME?</v>
      </c>
      <c r="S7067" s="13" t="b">
        <f>INDEX(IRR_LIST,CalcTable[[#This Row],[Day of Week]]+1)</f>
        <v>0</v>
      </c>
      <c r="T7067" s="13">
        <f t="shared" ca="1" si="2214"/>
        <v>0</v>
      </c>
      <c r="U7067" s="13" t="b">
        <f ca="1">IF(CalcTable[[#This Row],[IrrPrecip]]&gt;=IC_MM,FALSE,TRUE)</f>
        <v>1</v>
      </c>
      <c r="V7067" s="13" t="b">
        <f t="shared" si="2215"/>
        <v>0</v>
      </c>
      <c r="W7067" s="13" t="e">
        <f ca="1">IF(AND(IRR_DRIP=FALSE,CalcTable[[#This Row],[IrrHours]]&lt;=0),FALSE,TRUE)</f>
        <v>#NAME?</v>
      </c>
      <c r="X7067" s="13" t="e">
        <f ca="1">AND(CalcTable[[#This Row],[IrrDay]],CalcTable[[#This Row],[IrrRain]],CalcTable[[#This Row],[IrrWarm]],CalcTable[[#This Row],[IrrWindy]])</f>
        <v>#NAME?</v>
      </c>
      <c r="Y7067" s="13" t="e">
        <f t="shared" ca="1" si="2216"/>
        <v>#NAME?</v>
      </c>
      <c r="Z7067" s="13" t="e">
        <f ca="1">CalcTable[[#This Row],[IrrHours]]/5</f>
        <v>#NAME?</v>
      </c>
      <c r="AA7067" s="13" t="e">
        <f ca="1">IF(CalcTable[[#This Row],[IrrFlag]]=FALSE,0,MAX(0,CalcTable[[#This Row],[VolRednWind]]*(FCAP*IRR_TARGET-CalcTable[[#This Row],[IWC]])))</f>
        <v>#NAME?</v>
      </c>
      <c r="AB7067" s="13" t="e">
        <f ca="1">CalcTable[[#This Row],[IWC]]+CalcTable[[#This Row],[Eff Precip]]+CalcTable[[#This Row],[IrrAmt]]-CalcTable[[#This Row],[AET]]</f>
        <v>#NAME?</v>
      </c>
      <c r="AC7067" s="13" t="e">
        <f ca="1">IF(CalcTable[[#This Row],[PWC]]&gt;FCAP,MIN(24*PERC,MIN(SAT,CalcTable[[#This Row],[PWC]])-FCAP),0)</f>
        <v>#NAME?</v>
      </c>
      <c r="AD7067" s="13" t="e">
        <f ca="1">IF(CalcTable[[#This Row],[PWC]]&gt;SAT,CalcTable[[#This Row],[PWC]]-SAT,0)</f>
        <v>#NAME?</v>
      </c>
      <c r="AE7067" s="13" t="e">
        <f ca="1">CalcTable[[#This Row],[PWC]]-CalcTable[[#This Row],[PercAmt]]-CalcTable[[#This Row],[Runoff]]</f>
        <v>#NAME?</v>
      </c>
      <c r="AF7067" s="13" t="e">
        <f ca="1">CalcTable[[#This Row],[IrrAmt]]/1000*CUR_IRR_AREA*10000/IRR_EFF</f>
        <v>#NAME?</v>
      </c>
      <c r="AG7067" s="147"/>
      <c r="AH7067" s="13"/>
      <c r="AI7067" s="50">
        <v>0</v>
      </c>
      <c r="AJ7067" s="50">
        <v>0</v>
      </c>
      <c r="AK7067" s="50">
        <v>0</v>
      </c>
      <c r="AL7067" s="50">
        <v>0</v>
      </c>
      <c r="AM7067" s="50"/>
      <c r="AN7067" s="50"/>
      <c r="AO7067" s="50"/>
      <c r="AP7067" s="50"/>
      <c r="AQ7067" s="50"/>
      <c r="AR7067" s="50"/>
      <c r="AS7067" s="50"/>
      <c r="AT7067" s="50"/>
      <c r="AU7067" s="50"/>
      <c r="AV7067" s="50"/>
      <c r="AW7067" s="50"/>
      <c r="AX7067" s="50">
        <f t="shared" si="2227"/>
        <v>0</v>
      </c>
      <c r="AY7067" s="50"/>
      <c r="AZ7067" s="50">
        <f t="shared" si="2217"/>
        <v>0</v>
      </c>
      <c r="BA7067" s="50">
        <f t="shared" si="2218"/>
        <v>0</v>
      </c>
      <c r="BB7067" s="50">
        <f t="shared" si="2219"/>
        <v>0</v>
      </c>
      <c r="BC7067" s="17">
        <f t="shared" si="2220"/>
        <v>20065</v>
      </c>
      <c r="BD7067" s="50">
        <f t="shared" si="2221"/>
        <v>0</v>
      </c>
      <c r="BE7067" s="50">
        <f t="shared" si="2222"/>
        <v>0</v>
      </c>
      <c r="BF7067" s="50">
        <f t="shared" si="2228"/>
        <v>0</v>
      </c>
      <c r="BG7067" s="50"/>
      <c r="BH7067" s="17">
        <f t="shared" si="2223"/>
        <v>0</v>
      </c>
      <c r="BI7067" s="17">
        <f t="shared" si="2231"/>
        <v>7067</v>
      </c>
      <c r="BJ7067" s="17">
        <f t="shared" si="2229"/>
        <v>7067</v>
      </c>
      <c r="BK7067" s="150">
        <f t="shared" si="2230"/>
        <v>38847</v>
      </c>
      <c r="BL7067" s="50" t="e">
        <f t="shared" ca="1" si="2224"/>
        <v>#NAME?</v>
      </c>
      <c r="BM7067" s="50" t="e">
        <f t="shared" ca="1" si="2225"/>
        <v>#NAME?</v>
      </c>
      <c r="BN7067" s="50" t="e">
        <f t="shared" ca="1" si="2226"/>
        <v>#NAME?</v>
      </c>
    </row>
    <row r="7068" spans="1:66" x14ac:dyDescent="0.35">
      <c r="A7068" s="48">
        <v>38848</v>
      </c>
      <c r="B7068" s="17">
        <v>2006</v>
      </c>
      <c r="C7068" s="17">
        <v>5</v>
      </c>
      <c r="D7068" s="17">
        <v>131</v>
      </c>
      <c r="E7068" s="17">
        <v>11</v>
      </c>
      <c r="F7068" s="17">
        <v>5</v>
      </c>
      <c r="G7068" s="50">
        <v>-0.2</v>
      </c>
      <c r="H7068" s="32">
        <v>4.5504391688344654</v>
      </c>
      <c r="I7068" s="50">
        <v>10.5</v>
      </c>
      <c r="J7068" s="13">
        <v>0</v>
      </c>
      <c r="K7068" s="13">
        <f t="shared" si="2212"/>
        <v>0</v>
      </c>
      <c r="L7068" s="13">
        <f t="shared" si="2213"/>
        <v>0</v>
      </c>
      <c r="M7068" s="13" t="e">
        <f ca="1">CalcTable[[#This Row],[IWC]]-AE7067</f>
        <v>#NAME?</v>
      </c>
      <c r="N7068" s="13" t="e">
        <f ca="1">IF(CalcTable[[#This Row],[Day of Year]]&lt;123,FCAP,AE7067)</f>
        <v>#NAME?</v>
      </c>
      <c r="O7068" s="17" t="e">
        <f ca="1">IF(IRR_DRIP,5,COUNTIF('IDET Wind Values'!C7052:G7052,"&lt;="&amp;IRR_MAXWIND))</f>
        <v>#NAME?</v>
      </c>
      <c r="P7068" s="13" t="e">
        <f ca="1">CalcTable[[#This Row],[ET_o]]*KL</f>
        <v>#NAME?</v>
      </c>
      <c r="Q7068" s="13" t="e">
        <f ca="1">IF(WILTPT&lt;=0,1,MAX(0,MIN(1,(CalcTable[[#This Row],[IWC]]-WILTPT)/(MAD-WILTPT))))</f>
        <v>#NAME?</v>
      </c>
      <c r="R7068" s="13" t="e">
        <f ca="1">CalcTable[[#This Row],[ETMult]]*CalcTable[[#This Row],[ETb]]</f>
        <v>#NAME?</v>
      </c>
      <c r="S7068" s="13" t="b">
        <f>INDEX(IRR_LIST,CalcTable[[#This Row],[Day of Week]]+1)</f>
        <v>1</v>
      </c>
      <c r="T7068" s="13">
        <f t="shared" ca="1" si="2214"/>
        <v>0</v>
      </c>
      <c r="U7068" s="13" t="b">
        <f ca="1">IF(CalcTable[[#This Row],[IrrPrecip]]&gt;=IC_MM,FALSE,TRUE)</f>
        <v>1</v>
      </c>
      <c r="V7068" s="13" t="b">
        <f t="shared" si="2215"/>
        <v>1</v>
      </c>
      <c r="W7068" s="13" t="e">
        <f ca="1">IF(AND(IRR_DRIP=FALSE,CalcTable[[#This Row],[IrrHours]]&lt;=0),FALSE,TRUE)</f>
        <v>#NAME?</v>
      </c>
      <c r="X7068" s="13" t="e">
        <f ca="1">AND(CalcTable[[#This Row],[IrrDay]],CalcTable[[#This Row],[IrrRain]],CalcTable[[#This Row],[IrrWarm]],CalcTable[[#This Row],[IrrWindy]])</f>
        <v>#NAME?</v>
      </c>
      <c r="Y7068" s="13" t="e">
        <f t="shared" ca="1" si="2216"/>
        <v>#NAME?</v>
      </c>
      <c r="Z7068" s="13" t="e">
        <f ca="1">CalcTable[[#This Row],[IrrHours]]/5</f>
        <v>#NAME?</v>
      </c>
      <c r="AA7068" s="13" t="e">
        <f ca="1">IF(CalcTable[[#This Row],[IrrFlag]]=FALSE,0,MAX(0,CalcTable[[#This Row],[VolRednWind]]*(FCAP*IRR_TARGET-CalcTable[[#This Row],[IWC]])))</f>
        <v>#NAME?</v>
      </c>
      <c r="AB7068" s="13" t="e">
        <f ca="1">CalcTable[[#This Row],[IWC]]+CalcTable[[#This Row],[Eff Precip]]+CalcTable[[#This Row],[IrrAmt]]-CalcTable[[#This Row],[AET]]</f>
        <v>#NAME?</v>
      </c>
      <c r="AC7068" s="13" t="e">
        <f ca="1">IF(CalcTable[[#This Row],[PWC]]&gt;FCAP,MIN(24*PERC,MIN(SAT,CalcTable[[#This Row],[PWC]])-FCAP),0)</f>
        <v>#NAME?</v>
      </c>
      <c r="AD7068" s="13" t="e">
        <f ca="1">IF(CalcTable[[#This Row],[PWC]]&gt;SAT,CalcTable[[#This Row],[PWC]]-SAT,0)</f>
        <v>#NAME?</v>
      </c>
      <c r="AE7068" s="13" t="e">
        <f ca="1">CalcTable[[#This Row],[PWC]]-CalcTable[[#This Row],[PercAmt]]-CalcTable[[#This Row],[Runoff]]</f>
        <v>#NAME?</v>
      </c>
      <c r="AF7068" s="13" t="e">
        <f ca="1">CalcTable[[#This Row],[IrrAmt]]/1000*CUR_IRR_AREA*10000/IRR_EFF</f>
        <v>#NAME?</v>
      </c>
      <c r="AG7068" s="147"/>
      <c r="AH7068" s="13"/>
      <c r="AI7068" s="50">
        <v>3.3229752363868963</v>
      </c>
      <c r="AJ7068" s="50">
        <v>5.1648182636845323</v>
      </c>
      <c r="AK7068" s="50">
        <v>0</v>
      </c>
      <c r="AL7068" s="50">
        <v>0</v>
      </c>
      <c r="AM7068" s="50"/>
      <c r="AN7068" s="50"/>
      <c r="AO7068" s="50"/>
      <c r="AP7068" s="50"/>
      <c r="AQ7068" s="50"/>
      <c r="AR7068" s="50"/>
      <c r="AS7068" s="50"/>
      <c r="AT7068" s="50"/>
      <c r="AU7068" s="50"/>
      <c r="AV7068" s="50"/>
      <c r="AW7068" s="50"/>
      <c r="AX7068" s="50">
        <f t="shared" si="2227"/>
        <v>8.4877935000714295</v>
      </c>
      <c r="AY7068" s="50"/>
      <c r="AZ7068" s="50">
        <f t="shared" si="2217"/>
        <v>200.23830586842078</v>
      </c>
      <c r="BA7068" s="50">
        <f t="shared" si="2218"/>
        <v>324.95192175360899</v>
      </c>
      <c r="BB7068" s="50">
        <f t="shared" si="2219"/>
        <v>336.3369123350692</v>
      </c>
      <c r="BC7068" s="17">
        <f t="shared" si="2220"/>
        <v>20065</v>
      </c>
      <c r="BD7068" s="50">
        <f t="shared" si="2221"/>
        <v>8.4877935000714295</v>
      </c>
      <c r="BE7068" s="50">
        <f t="shared" si="2222"/>
        <v>200.23830586842078</v>
      </c>
      <c r="BF7068" s="50">
        <f t="shared" si="2228"/>
        <v>327.52612398917688</v>
      </c>
      <c r="BG7068" s="50"/>
      <c r="BH7068" s="17">
        <f t="shared" si="2223"/>
        <v>0</v>
      </c>
      <c r="BI7068" s="17">
        <f t="shared" si="2231"/>
        <v>7068</v>
      </c>
      <c r="BJ7068" s="17">
        <f t="shared" si="2229"/>
        <v>7068</v>
      </c>
      <c r="BK7068" s="150">
        <f t="shared" si="2230"/>
        <v>38848</v>
      </c>
      <c r="BL7068" s="50" t="e">
        <f t="shared" ca="1" si="2224"/>
        <v>#NAME?</v>
      </c>
      <c r="BM7068" s="50" t="e">
        <f t="shared" ca="1" si="2225"/>
        <v>#NAME?</v>
      </c>
      <c r="BN7068" s="50" t="e">
        <f t="shared" ca="1" si="2226"/>
        <v>#NAME?</v>
      </c>
    </row>
    <row r="7069" spans="1:66" x14ac:dyDescent="0.35">
      <c r="A7069" s="48">
        <v>38849</v>
      </c>
      <c r="B7069" s="17">
        <v>2006</v>
      </c>
      <c r="C7069" s="17">
        <v>5</v>
      </c>
      <c r="D7069" s="17">
        <v>132</v>
      </c>
      <c r="E7069" s="17">
        <v>12</v>
      </c>
      <c r="F7069" s="17">
        <v>6</v>
      </c>
      <c r="G7069" s="50">
        <v>6.7</v>
      </c>
      <c r="H7069" s="32">
        <v>5.1349220268442197</v>
      </c>
      <c r="I7069" s="50">
        <v>23.666666666666668</v>
      </c>
      <c r="J7069" s="13">
        <v>0</v>
      </c>
      <c r="K7069" s="13">
        <f t="shared" si="2212"/>
        <v>0</v>
      </c>
      <c r="L7069" s="13">
        <f t="shared" si="2213"/>
        <v>0</v>
      </c>
      <c r="M7069" s="13" t="e">
        <f ca="1">CalcTable[[#This Row],[IWC]]-AE7068</f>
        <v>#NAME?</v>
      </c>
      <c r="N7069" s="13" t="e">
        <f ca="1">IF(CalcTable[[#This Row],[Day of Year]]&lt;123,FCAP,AE7068)</f>
        <v>#NAME?</v>
      </c>
      <c r="O7069" s="17" t="e">
        <f ca="1">IF(IRR_DRIP,5,COUNTIF('IDET Wind Values'!C7053:G7053,"&lt;="&amp;IRR_MAXWIND))</f>
        <v>#NAME?</v>
      </c>
      <c r="P7069" s="13" t="e">
        <f ca="1">CalcTable[[#This Row],[ET_o]]*KL</f>
        <v>#NAME?</v>
      </c>
      <c r="Q7069" s="13" t="e">
        <f ca="1">IF(WILTPT&lt;=0,1,MAX(0,MIN(1,(CalcTable[[#This Row],[IWC]]-WILTPT)/(MAD-WILTPT))))</f>
        <v>#NAME?</v>
      </c>
      <c r="R7069" s="13" t="e">
        <f ca="1">CalcTable[[#This Row],[ETMult]]*CalcTable[[#This Row],[ETb]]</f>
        <v>#NAME?</v>
      </c>
      <c r="S7069" s="13" t="b">
        <f>INDEX(IRR_LIST,CalcTable[[#This Row],[Day of Week]]+1)</f>
        <v>0</v>
      </c>
      <c r="T7069" s="13">
        <f t="shared" ca="1" si="2214"/>
        <v>0</v>
      </c>
      <c r="U7069" s="13" t="b">
        <f ca="1">IF(CalcTable[[#This Row],[IrrPrecip]]&gt;=IC_MM,FALSE,TRUE)</f>
        <v>1</v>
      </c>
      <c r="V7069" s="13" t="b">
        <f t="shared" si="2215"/>
        <v>0</v>
      </c>
      <c r="W7069" s="13" t="e">
        <f ca="1">IF(AND(IRR_DRIP=FALSE,CalcTable[[#This Row],[IrrHours]]&lt;=0),FALSE,TRUE)</f>
        <v>#NAME?</v>
      </c>
      <c r="X7069" s="13" t="e">
        <f ca="1">AND(CalcTable[[#This Row],[IrrDay]],CalcTable[[#This Row],[IrrRain]],CalcTable[[#This Row],[IrrWarm]],CalcTable[[#This Row],[IrrWindy]])</f>
        <v>#NAME?</v>
      </c>
      <c r="Y7069" s="13" t="e">
        <f t="shared" ca="1" si="2216"/>
        <v>#NAME?</v>
      </c>
      <c r="Z7069" s="13" t="e">
        <f ca="1">CalcTable[[#This Row],[IrrHours]]/5</f>
        <v>#NAME?</v>
      </c>
      <c r="AA7069" s="13" t="e">
        <f ca="1">IF(CalcTable[[#This Row],[IrrFlag]]=FALSE,0,MAX(0,CalcTable[[#This Row],[VolRednWind]]*(FCAP*IRR_TARGET-CalcTable[[#This Row],[IWC]])))</f>
        <v>#NAME?</v>
      </c>
      <c r="AB7069" s="13" t="e">
        <f ca="1">CalcTable[[#This Row],[IWC]]+CalcTable[[#This Row],[Eff Precip]]+CalcTable[[#This Row],[IrrAmt]]-CalcTable[[#This Row],[AET]]</f>
        <v>#NAME?</v>
      </c>
      <c r="AC7069" s="13" t="e">
        <f ca="1">IF(CalcTable[[#This Row],[PWC]]&gt;FCAP,MIN(24*PERC,MIN(SAT,CalcTable[[#This Row],[PWC]])-FCAP),0)</f>
        <v>#NAME?</v>
      </c>
      <c r="AD7069" s="13" t="e">
        <f ca="1">IF(CalcTable[[#This Row],[PWC]]&gt;SAT,CalcTable[[#This Row],[PWC]]-SAT,0)</f>
        <v>#NAME?</v>
      </c>
      <c r="AE7069" s="13" t="e">
        <f ca="1">CalcTable[[#This Row],[PWC]]-CalcTable[[#This Row],[PercAmt]]-CalcTable[[#This Row],[Runoff]]</f>
        <v>#NAME?</v>
      </c>
      <c r="AF7069" s="13" t="e">
        <f ca="1">CalcTable[[#This Row],[IrrAmt]]/1000*CUR_IRR_AREA*10000/IRR_EFF</f>
        <v>#NAME?</v>
      </c>
      <c r="AG7069" s="147"/>
      <c r="AH7069" s="13"/>
      <c r="AI7069" s="50">
        <v>0</v>
      </c>
      <c r="AJ7069" s="50">
        <v>0</v>
      </c>
      <c r="AK7069" s="50">
        <v>0</v>
      </c>
      <c r="AL7069" s="50">
        <v>0</v>
      </c>
      <c r="AM7069" s="50"/>
      <c r="AN7069" s="50"/>
      <c r="AO7069" s="50"/>
      <c r="AP7069" s="50"/>
      <c r="AQ7069" s="50"/>
      <c r="AR7069" s="50"/>
      <c r="AS7069" s="50"/>
      <c r="AT7069" s="50"/>
      <c r="AU7069" s="50"/>
      <c r="AV7069" s="50"/>
      <c r="AW7069" s="50"/>
      <c r="AX7069" s="50">
        <f t="shared" si="2227"/>
        <v>0</v>
      </c>
      <c r="AY7069" s="50"/>
      <c r="AZ7069" s="50">
        <f t="shared" si="2217"/>
        <v>0</v>
      </c>
      <c r="BA7069" s="50">
        <f t="shared" si="2218"/>
        <v>0</v>
      </c>
      <c r="BB7069" s="50">
        <f t="shared" si="2219"/>
        <v>0</v>
      </c>
      <c r="BC7069" s="17">
        <f t="shared" si="2220"/>
        <v>20065</v>
      </c>
      <c r="BD7069" s="50">
        <f t="shared" si="2221"/>
        <v>0</v>
      </c>
      <c r="BE7069" s="50">
        <f t="shared" si="2222"/>
        <v>0</v>
      </c>
      <c r="BF7069" s="50">
        <f t="shared" si="2228"/>
        <v>0</v>
      </c>
      <c r="BG7069" s="50"/>
      <c r="BH7069" s="17">
        <f t="shared" si="2223"/>
        <v>0</v>
      </c>
      <c r="BI7069" s="17">
        <f t="shared" si="2231"/>
        <v>7069</v>
      </c>
      <c r="BJ7069" s="17">
        <f t="shared" si="2229"/>
        <v>7069</v>
      </c>
      <c r="BK7069" s="150">
        <f t="shared" si="2230"/>
        <v>38849</v>
      </c>
      <c r="BL7069" s="50" t="e">
        <f t="shared" ca="1" si="2224"/>
        <v>#NAME?</v>
      </c>
      <c r="BM7069" s="50" t="e">
        <f t="shared" ca="1" si="2225"/>
        <v>#NAME?</v>
      </c>
      <c r="BN7069" s="50" t="e">
        <f t="shared" ca="1" si="2226"/>
        <v>#NAME?</v>
      </c>
    </row>
    <row r="7070" spans="1:66" x14ac:dyDescent="0.35">
      <c r="A7070" s="48">
        <v>38850</v>
      </c>
      <c r="B7070" s="17">
        <v>2006</v>
      </c>
      <c r="C7070" s="17">
        <v>5</v>
      </c>
      <c r="D7070" s="17">
        <v>133</v>
      </c>
      <c r="E7070" s="17">
        <v>13</v>
      </c>
      <c r="F7070" s="17">
        <v>7</v>
      </c>
      <c r="G7070" s="50">
        <v>2.2999999999999998</v>
      </c>
      <c r="H7070" s="32">
        <v>3.548122083365516</v>
      </c>
      <c r="I7070" s="50">
        <v>11</v>
      </c>
      <c r="J7070" s="13">
        <v>0.9</v>
      </c>
      <c r="K7070" s="13">
        <f t="shared" si="2212"/>
        <v>0.9</v>
      </c>
      <c r="L7070" s="13">
        <f t="shared" si="2213"/>
        <v>0</v>
      </c>
      <c r="M7070" s="13" t="e">
        <f ca="1">CalcTable[[#This Row],[IWC]]-AE7069</f>
        <v>#NAME?</v>
      </c>
      <c r="N7070" s="13" t="e">
        <f ca="1">IF(CalcTable[[#This Row],[Day of Year]]&lt;123,FCAP,AE7069)</f>
        <v>#NAME?</v>
      </c>
      <c r="O7070" s="17" t="e">
        <f ca="1">IF(IRR_DRIP,5,COUNTIF('IDET Wind Values'!C7054:G7054,"&lt;="&amp;IRR_MAXWIND))</f>
        <v>#NAME?</v>
      </c>
      <c r="P7070" s="13" t="e">
        <f ca="1">CalcTable[[#This Row],[ET_o]]*KL</f>
        <v>#NAME?</v>
      </c>
      <c r="Q7070" s="13" t="e">
        <f ca="1">IF(WILTPT&lt;=0,1,MAX(0,MIN(1,(CalcTable[[#This Row],[IWC]]-WILTPT)/(MAD-WILTPT))))</f>
        <v>#NAME?</v>
      </c>
      <c r="R7070" s="13" t="e">
        <f ca="1">CalcTable[[#This Row],[ETMult]]*CalcTable[[#This Row],[ETb]]</f>
        <v>#NAME?</v>
      </c>
      <c r="S7070" s="13" t="b">
        <f>INDEX(IRR_LIST,CalcTable[[#This Row],[Day of Week]]+1)</f>
        <v>0</v>
      </c>
      <c r="T7070" s="13">
        <f t="shared" ca="1" si="2214"/>
        <v>0</v>
      </c>
      <c r="U7070" s="13" t="b">
        <f ca="1">IF(CalcTable[[#This Row],[IrrPrecip]]&gt;=IC_MM,FALSE,TRUE)</f>
        <v>1</v>
      </c>
      <c r="V7070" s="13" t="b">
        <f t="shared" si="2215"/>
        <v>0</v>
      </c>
      <c r="W7070" s="13" t="e">
        <f ca="1">IF(AND(IRR_DRIP=FALSE,CalcTable[[#This Row],[IrrHours]]&lt;=0),FALSE,TRUE)</f>
        <v>#NAME?</v>
      </c>
      <c r="X7070" s="13" t="e">
        <f ca="1">AND(CalcTable[[#This Row],[IrrDay]],CalcTable[[#This Row],[IrrRain]],CalcTable[[#This Row],[IrrWarm]],CalcTable[[#This Row],[IrrWindy]])</f>
        <v>#NAME?</v>
      </c>
      <c r="Y7070" s="13" t="e">
        <f t="shared" ca="1" si="2216"/>
        <v>#NAME?</v>
      </c>
      <c r="Z7070" s="13" t="e">
        <f ca="1">CalcTable[[#This Row],[IrrHours]]/5</f>
        <v>#NAME?</v>
      </c>
      <c r="AA7070" s="13" t="e">
        <f ca="1">IF(CalcTable[[#This Row],[IrrFlag]]=FALSE,0,MAX(0,CalcTable[[#This Row],[VolRednWind]]*(FCAP*IRR_TARGET-CalcTable[[#This Row],[IWC]])))</f>
        <v>#NAME?</v>
      </c>
      <c r="AB7070" s="13" t="e">
        <f ca="1">CalcTable[[#This Row],[IWC]]+CalcTable[[#This Row],[Eff Precip]]+CalcTable[[#This Row],[IrrAmt]]-CalcTable[[#This Row],[AET]]</f>
        <v>#NAME?</v>
      </c>
      <c r="AC7070" s="13" t="e">
        <f ca="1">IF(CalcTable[[#This Row],[PWC]]&gt;FCAP,MIN(24*PERC,MIN(SAT,CalcTable[[#This Row],[PWC]])-FCAP),0)</f>
        <v>#NAME?</v>
      </c>
      <c r="AD7070" s="13" t="e">
        <f ca="1">IF(CalcTable[[#This Row],[PWC]]&gt;SAT,CalcTable[[#This Row],[PWC]]-SAT,0)</f>
        <v>#NAME?</v>
      </c>
      <c r="AE7070" s="13" t="e">
        <f ca="1">CalcTable[[#This Row],[PWC]]-CalcTable[[#This Row],[PercAmt]]-CalcTable[[#This Row],[Runoff]]</f>
        <v>#NAME?</v>
      </c>
      <c r="AF7070" s="13" t="e">
        <f ca="1">CalcTable[[#This Row],[IrrAmt]]/1000*CUR_IRR_AREA*10000/IRR_EFF</f>
        <v>#NAME?</v>
      </c>
      <c r="AG7070" s="147"/>
      <c r="AH7070" s="13"/>
      <c r="AI7070" s="50">
        <v>0</v>
      </c>
      <c r="AJ7070" s="50">
        <v>0</v>
      </c>
      <c r="AK7070" s="50">
        <v>0</v>
      </c>
      <c r="AL7070" s="50">
        <v>0</v>
      </c>
      <c r="AM7070" s="50"/>
      <c r="AN7070" s="50"/>
      <c r="AO7070" s="50"/>
      <c r="AP7070" s="50"/>
      <c r="AQ7070" s="50"/>
      <c r="AR7070" s="50"/>
      <c r="AS7070" s="50"/>
      <c r="AT7070" s="50"/>
      <c r="AU7070" s="50"/>
      <c r="AV7070" s="50"/>
      <c r="AW7070" s="50"/>
      <c r="AX7070" s="50">
        <f t="shared" si="2227"/>
        <v>0</v>
      </c>
      <c r="AY7070" s="50"/>
      <c r="AZ7070" s="50">
        <f t="shared" si="2217"/>
        <v>0</v>
      </c>
      <c r="BA7070" s="50">
        <f t="shared" si="2218"/>
        <v>0</v>
      </c>
      <c r="BB7070" s="50">
        <f t="shared" si="2219"/>
        <v>0</v>
      </c>
      <c r="BC7070" s="17">
        <f t="shared" si="2220"/>
        <v>20065</v>
      </c>
      <c r="BD7070" s="50">
        <f t="shared" si="2221"/>
        <v>0</v>
      </c>
      <c r="BE7070" s="50">
        <f t="shared" si="2222"/>
        <v>0</v>
      </c>
      <c r="BF7070" s="50">
        <f t="shared" si="2228"/>
        <v>0</v>
      </c>
      <c r="BG7070" s="50"/>
      <c r="BH7070" s="17">
        <f t="shared" si="2223"/>
        <v>0</v>
      </c>
      <c r="BI7070" s="17">
        <f t="shared" si="2231"/>
        <v>7070</v>
      </c>
      <c r="BJ7070" s="17">
        <f t="shared" si="2229"/>
        <v>7070</v>
      </c>
      <c r="BK7070" s="150">
        <f t="shared" si="2230"/>
        <v>38850</v>
      </c>
      <c r="BL7070" s="50" t="e">
        <f t="shared" ca="1" si="2224"/>
        <v>#NAME?</v>
      </c>
      <c r="BM7070" s="50" t="e">
        <f t="shared" ca="1" si="2225"/>
        <v>#NAME?</v>
      </c>
      <c r="BN7070" s="50" t="e">
        <f t="shared" ca="1" si="2226"/>
        <v>#NAME?</v>
      </c>
    </row>
    <row r="7071" spans="1:66" x14ac:dyDescent="0.35">
      <c r="A7071" s="48">
        <v>38851</v>
      </c>
      <c r="B7071" s="17">
        <v>2006</v>
      </c>
      <c r="C7071" s="17">
        <v>5</v>
      </c>
      <c r="D7071" s="17">
        <v>134</v>
      </c>
      <c r="E7071" s="17">
        <v>14</v>
      </c>
      <c r="F7071" s="17">
        <v>1</v>
      </c>
      <c r="G7071" s="50">
        <v>1.7</v>
      </c>
      <c r="H7071" s="32">
        <v>4.7795392216898671</v>
      </c>
      <c r="I7071" s="50">
        <v>3.1666666666666665</v>
      </c>
      <c r="J7071" s="13">
        <v>0</v>
      </c>
      <c r="K7071" s="13">
        <f t="shared" si="2212"/>
        <v>0</v>
      </c>
      <c r="L7071" s="13">
        <f t="shared" si="2213"/>
        <v>0</v>
      </c>
      <c r="M7071" s="13" t="e">
        <f ca="1">CalcTable[[#This Row],[IWC]]-AE7070</f>
        <v>#NAME?</v>
      </c>
      <c r="N7071" s="13" t="e">
        <f ca="1">IF(CalcTable[[#This Row],[Day of Year]]&lt;123,FCAP,AE7070)</f>
        <v>#NAME?</v>
      </c>
      <c r="O7071" s="17" t="e">
        <f ca="1">IF(IRR_DRIP,5,COUNTIF('IDET Wind Values'!C7055:G7055,"&lt;="&amp;IRR_MAXWIND))</f>
        <v>#NAME?</v>
      </c>
      <c r="P7071" s="13" t="e">
        <f ca="1">CalcTable[[#This Row],[ET_o]]*KL</f>
        <v>#NAME?</v>
      </c>
      <c r="Q7071" s="13" t="e">
        <f ca="1">IF(WILTPT&lt;=0,1,MAX(0,MIN(1,(CalcTable[[#This Row],[IWC]]-WILTPT)/(MAD-WILTPT))))</f>
        <v>#NAME?</v>
      </c>
      <c r="R7071" s="13" t="e">
        <f ca="1">CalcTable[[#This Row],[ETMult]]*CalcTable[[#This Row],[ETb]]</f>
        <v>#NAME?</v>
      </c>
      <c r="S7071" s="13" t="b">
        <f>INDEX(IRR_LIST,CalcTable[[#This Row],[Day of Week]]+1)</f>
        <v>1</v>
      </c>
      <c r="T7071" s="13">
        <f t="shared" ca="1" si="2214"/>
        <v>0.9</v>
      </c>
      <c r="U7071" s="13" t="b">
        <f ca="1">IF(CalcTable[[#This Row],[IrrPrecip]]&gt;=IC_MM,FALSE,TRUE)</f>
        <v>1</v>
      </c>
      <c r="V7071" s="13" t="b">
        <f t="shared" si="2215"/>
        <v>1</v>
      </c>
      <c r="W7071" s="13" t="e">
        <f ca="1">IF(AND(IRR_DRIP=FALSE,CalcTable[[#This Row],[IrrHours]]&lt;=0),FALSE,TRUE)</f>
        <v>#NAME?</v>
      </c>
      <c r="X7071" s="13" t="e">
        <f ca="1">AND(CalcTable[[#This Row],[IrrDay]],CalcTable[[#This Row],[IrrRain]],CalcTable[[#This Row],[IrrWarm]],CalcTable[[#This Row],[IrrWindy]])</f>
        <v>#NAME?</v>
      </c>
      <c r="Y7071" s="13" t="e">
        <f t="shared" ca="1" si="2216"/>
        <v>#NAME?</v>
      </c>
      <c r="Z7071" s="13" t="e">
        <f ca="1">CalcTable[[#This Row],[IrrHours]]/5</f>
        <v>#NAME?</v>
      </c>
      <c r="AA7071" s="13" t="e">
        <f ca="1">IF(CalcTable[[#This Row],[IrrFlag]]=FALSE,0,MAX(0,CalcTable[[#This Row],[VolRednWind]]*(FCAP*IRR_TARGET-CalcTable[[#This Row],[IWC]])))</f>
        <v>#NAME?</v>
      </c>
      <c r="AB7071" s="13" t="e">
        <f ca="1">CalcTable[[#This Row],[IWC]]+CalcTable[[#This Row],[Eff Precip]]+CalcTable[[#This Row],[IrrAmt]]-CalcTable[[#This Row],[AET]]</f>
        <v>#NAME?</v>
      </c>
      <c r="AC7071" s="13" t="e">
        <f ca="1">IF(CalcTable[[#This Row],[PWC]]&gt;FCAP,MIN(24*PERC,MIN(SAT,CalcTable[[#This Row],[PWC]])-FCAP),0)</f>
        <v>#NAME?</v>
      </c>
      <c r="AD7071" s="13" t="e">
        <f ca="1">IF(CalcTable[[#This Row],[PWC]]&gt;SAT,CalcTable[[#This Row],[PWC]]-SAT,0)</f>
        <v>#NAME?</v>
      </c>
      <c r="AE7071" s="13" t="e">
        <f ca="1">CalcTable[[#This Row],[PWC]]-CalcTable[[#This Row],[PercAmt]]-CalcTable[[#This Row],[Runoff]]</f>
        <v>#NAME?</v>
      </c>
      <c r="AF7071" s="13" t="e">
        <f ca="1">CalcTable[[#This Row],[IrrAmt]]/1000*CUR_IRR_AREA*10000/IRR_EFF</f>
        <v>#NAME?</v>
      </c>
      <c r="AG7071" s="147"/>
      <c r="AH7071" s="13"/>
      <c r="AI7071" s="50">
        <v>12.889619582258565</v>
      </c>
      <c r="AJ7071" s="50">
        <v>21.837290109674075</v>
      </c>
      <c r="AK7071" s="50">
        <v>0</v>
      </c>
      <c r="AL7071" s="50">
        <v>0</v>
      </c>
      <c r="AM7071" s="50"/>
      <c r="AN7071" s="50"/>
      <c r="AO7071" s="50"/>
      <c r="AP7071" s="50"/>
      <c r="AQ7071" s="50"/>
      <c r="AR7071" s="50"/>
      <c r="AS7071" s="50"/>
      <c r="AT7071" s="50"/>
      <c r="AU7071" s="50"/>
      <c r="AV7071" s="50"/>
      <c r="AW7071" s="50"/>
      <c r="AX7071" s="50">
        <f t="shared" si="2227"/>
        <v>34.72690969193264</v>
      </c>
      <c r="AY7071" s="50"/>
      <c r="AZ7071" s="50">
        <f t="shared" si="2217"/>
        <v>829.60826375689862</v>
      </c>
      <c r="BA7071" s="50">
        <f t="shared" si="2218"/>
        <v>1347.7246233052365</v>
      </c>
      <c r="BB7071" s="50">
        <f t="shared" si="2219"/>
        <v>1395.051030369164</v>
      </c>
      <c r="BC7071" s="17">
        <f t="shared" si="2220"/>
        <v>20065</v>
      </c>
      <c r="BD7071" s="50">
        <f t="shared" si="2221"/>
        <v>34.72690969193264</v>
      </c>
      <c r="BE7071" s="50">
        <f t="shared" si="2222"/>
        <v>829.60826375689862</v>
      </c>
      <c r="BF7071" s="50">
        <f t="shared" si="2228"/>
        <v>1356.9750197359213</v>
      </c>
      <c r="BG7071" s="50"/>
      <c r="BH7071" s="17">
        <f t="shared" si="2223"/>
        <v>0</v>
      </c>
      <c r="BI7071" s="17">
        <f t="shared" si="2231"/>
        <v>7071</v>
      </c>
      <c r="BJ7071" s="17">
        <f t="shared" si="2229"/>
        <v>7071</v>
      </c>
      <c r="BK7071" s="150">
        <f t="shared" si="2230"/>
        <v>38851</v>
      </c>
      <c r="BL7071" s="50" t="e">
        <f t="shared" ca="1" si="2224"/>
        <v>#NAME?</v>
      </c>
      <c r="BM7071" s="50" t="e">
        <f t="shared" ca="1" si="2225"/>
        <v>#NAME?</v>
      </c>
      <c r="BN7071" s="50" t="e">
        <f t="shared" ca="1" si="2226"/>
        <v>#NAME?</v>
      </c>
    </row>
    <row r="7072" spans="1:66" x14ac:dyDescent="0.35">
      <c r="A7072" s="48">
        <v>38852</v>
      </c>
      <c r="B7072" s="17">
        <v>2006</v>
      </c>
      <c r="C7072" s="17">
        <v>5</v>
      </c>
      <c r="D7072" s="17">
        <v>135</v>
      </c>
      <c r="E7072" s="17">
        <v>15</v>
      </c>
      <c r="F7072" s="17">
        <v>2</v>
      </c>
      <c r="G7072" s="50">
        <v>3.4</v>
      </c>
      <c r="H7072" s="32">
        <v>5.677538801127894</v>
      </c>
      <c r="I7072" s="50">
        <v>3.8333333333333335</v>
      </c>
      <c r="J7072" s="13">
        <v>0</v>
      </c>
      <c r="K7072" s="13">
        <f t="shared" si="2212"/>
        <v>0</v>
      </c>
      <c r="L7072" s="13">
        <f t="shared" si="2213"/>
        <v>0</v>
      </c>
      <c r="M7072" s="13" t="e">
        <f ca="1">CalcTable[[#This Row],[IWC]]-AE7071</f>
        <v>#NAME?</v>
      </c>
      <c r="N7072" s="13" t="e">
        <f ca="1">IF(CalcTable[[#This Row],[Day of Year]]&lt;123,FCAP,AE7071)</f>
        <v>#NAME?</v>
      </c>
      <c r="O7072" s="17" t="e">
        <f ca="1">IF(IRR_DRIP,5,COUNTIF('IDET Wind Values'!C7056:G7056,"&lt;="&amp;IRR_MAXWIND))</f>
        <v>#NAME?</v>
      </c>
      <c r="P7072" s="13" t="e">
        <f ca="1">CalcTable[[#This Row],[ET_o]]*KL</f>
        <v>#NAME?</v>
      </c>
      <c r="Q7072" s="13" t="e">
        <f ca="1">IF(WILTPT&lt;=0,1,MAX(0,MIN(1,(CalcTable[[#This Row],[IWC]]-WILTPT)/(MAD-WILTPT))))</f>
        <v>#NAME?</v>
      </c>
      <c r="R7072" s="13" t="e">
        <f ca="1">CalcTable[[#This Row],[ETMult]]*CalcTable[[#This Row],[ETb]]</f>
        <v>#NAME?</v>
      </c>
      <c r="S7072" s="13" t="b">
        <f>INDEX(IRR_LIST,CalcTable[[#This Row],[Day of Week]]+1)</f>
        <v>0</v>
      </c>
      <c r="T7072" s="13">
        <f t="shared" ca="1" si="2214"/>
        <v>0.9</v>
      </c>
      <c r="U7072" s="13" t="b">
        <f ca="1">IF(CalcTable[[#This Row],[IrrPrecip]]&gt;=IC_MM,FALSE,TRUE)</f>
        <v>1</v>
      </c>
      <c r="V7072" s="13" t="b">
        <f t="shared" si="2215"/>
        <v>1</v>
      </c>
      <c r="W7072" s="13" t="e">
        <f ca="1">IF(AND(IRR_DRIP=FALSE,CalcTable[[#This Row],[IrrHours]]&lt;=0),FALSE,TRUE)</f>
        <v>#NAME?</v>
      </c>
      <c r="X7072" s="13" t="e">
        <f ca="1">AND(CalcTable[[#This Row],[IrrDay]],CalcTable[[#This Row],[IrrRain]],CalcTable[[#This Row],[IrrWarm]],CalcTable[[#This Row],[IrrWindy]])</f>
        <v>#NAME?</v>
      </c>
      <c r="Y7072" s="13" t="e">
        <f t="shared" ca="1" si="2216"/>
        <v>#NAME?</v>
      </c>
      <c r="Z7072" s="13" t="e">
        <f ca="1">CalcTable[[#This Row],[IrrHours]]/5</f>
        <v>#NAME?</v>
      </c>
      <c r="AA7072" s="13" t="e">
        <f ca="1">IF(CalcTable[[#This Row],[IrrFlag]]=FALSE,0,MAX(0,CalcTable[[#This Row],[VolRednWind]]*(FCAP*IRR_TARGET-CalcTable[[#This Row],[IWC]])))</f>
        <v>#NAME?</v>
      </c>
      <c r="AB7072" s="13" t="e">
        <f ca="1">CalcTable[[#This Row],[IWC]]+CalcTable[[#This Row],[Eff Precip]]+CalcTable[[#This Row],[IrrAmt]]-CalcTable[[#This Row],[AET]]</f>
        <v>#NAME?</v>
      </c>
      <c r="AC7072" s="13" t="e">
        <f ca="1">IF(CalcTable[[#This Row],[PWC]]&gt;FCAP,MIN(24*PERC,MIN(SAT,CalcTable[[#This Row],[PWC]])-FCAP),0)</f>
        <v>#NAME?</v>
      </c>
      <c r="AD7072" s="13" t="e">
        <f ca="1">IF(CalcTable[[#This Row],[PWC]]&gt;SAT,CalcTable[[#This Row],[PWC]]-SAT,0)</f>
        <v>#NAME?</v>
      </c>
      <c r="AE7072" s="13" t="e">
        <f ca="1">CalcTable[[#This Row],[PWC]]-CalcTable[[#This Row],[PercAmt]]-CalcTable[[#This Row],[Runoff]]</f>
        <v>#NAME?</v>
      </c>
      <c r="AF7072" s="13" t="e">
        <f ca="1">CalcTable[[#This Row],[IrrAmt]]/1000*CUR_IRR_AREA*10000/IRR_EFF</f>
        <v>#NAME?</v>
      </c>
      <c r="AG7072" s="147"/>
      <c r="AH7072" s="13"/>
      <c r="AI7072" s="50">
        <v>0</v>
      </c>
      <c r="AJ7072" s="50">
        <v>0</v>
      </c>
      <c r="AK7072" s="50">
        <v>9.4213279041708748</v>
      </c>
      <c r="AL7072" s="50">
        <v>12.286105755724369</v>
      </c>
      <c r="AM7072" s="50"/>
      <c r="AN7072" s="50"/>
      <c r="AO7072" s="50"/>
      <c r="AP7072" s="50"/>
      <c r="AQ7072" s="50"/>
      <c r="AR7072" s="50"/>
      <c r="AS7072" s="50"/>
      <c r="AT7072" s="50"/>
      <c r="AU7072" s="50"/>
      <c r="AV7072" s="50"/>
      <c r="AW7072" s="50"/>
      <c r="AX7072" s="50">
        <f t="shared" si="2227"/>
        <v>21.707433659895244</v>
      </c>
      <c r="AY7072" s="50"/>
      <c r="AZ7072" s="50">
        <f t="shared" si="2217"/>
        <v>498.57191142908772</v>
      </c>
      <c r="BA7072" s="50">
        <f t="shared" si="2218"/>
        <v>767.64246680351607</v>
      </c>
      <c r="BB7072" s="50">
        <f t="shared" si="2219"/>
        <v>791.38398639537741</v>
      </c>
      <c r="BC7072" s="17">
        <f t="shared" si="2220"/>
        <v>20065</v>
      </c>
      <c r="BD7072" s="50">
        <f t="shared" si="2221"/>
        <v>21.707433659895244</v>
      </c>
      <c r="BE7072" s="50">
        <f t="shared" si="2222"/>
        <v>498.57191142908772</v>
      </c>
      <c r="BF7072" s="50">
        <f t="shared" si="2228"/>
        <v>815.50493034808142</v>
      </c>
      <c r="BG7072" s="50"/>
      <c r="BH7072" s="17">
        <f t="shared" si="2223"/>
        <v>0</v>
      </c>
      <c r="BI7072" s="17">
        <f t="shared" si="2231"/>
        <v>7072</v>
      </c>
      <c r="BJ7072" s="17">
        <f t="shared" si="2229"/>
        <v>7072</v>
      </c>
      <c r="BK7072" s="150">
        <f t="shared" si="2230"/>
        <v>38852</v>
      </c>
      <c r="BL7072" s="50" t="e">
        <f t="shared" ca="1" si="2224"/>
        <v>#NAME?</v>
      </c>
      <c r="BM7072" s="50" t="e">
        <f t="shared" ca="1" si="2225"/>
        <v>#NAME?</v>
      </c>
      <c r="BN7072" s="50" t="e">
        <f t="shared" ca="1" si="2226"/>
        <v>#NAME?</v>
      </c>
    </row>
    <row r="7073" spans="1:66" x14ac:dyDescent="0.35">
      <c r="A7073" s="48">
        <v>38853</v>
      </c>
      <c r="B7073" s="17">
        <v>2006</v>
      </c>
      <c r="C7073" s="17">
        <v>5</v>
      </c>
      <c r="D7073" s="17">
        <v>136</v>
      </c>
      <c r="E7073" s="17">
        <v>16</v>
      </c>
      <c r="F7073" s="17">
        <v>3</v>
      </c>
      <c r="G7073" s="50">
        <v>10</v>
      </c>
      <c r="H7073" s="32">
        <v>6.5372378118812158</v>
      </c>
      <c r="I7073" s="50">
        <v>5.166666666666667</v>
      </c>
      <c r="J7073" s="13">
        <v>0</v>
      </c>
      <c r="K7073" s="13">
        <f t="shared" si="2212"/>
        <v>0</v>
      </c>
      <c r="L7073" s="13">
        <f t="shared" si="2213"/>
        <v>0</v>
      </c>
      <c r="M7073" s="13" t="e">
        <f ca="1">CalcTable[[#This Row],[IWC]]-AE7072</f>
        <v>#NAME?</v>
      </c>
      <c r="N7073" s="13" t="e">
        <f ca="1">IF(CalcTable[[#This Row],[Day of Year]]&lt;123,FCAP,AE7072)</f>
        <v>#NAME?</v>
      </c>
      <c r="O7073" s="17" t="e">
        <f ca="1">IF(IRR_DRIP,5,COUNTIF('IDET Wind Values'!C7057:G7057,"&lt;="&amp;IRR_MAXWIND))</f>
        <v>#NAME?</v>
      </c>
      <c r="P7073" s="13" t="e">
        <f ca="1">CalcTable[[#This Row],[ET_o]]*KL</f>
        <v>#NAME?</v>
      </c>
      <c r="Q7073" s="13" t="e">
        <f ca="1">IF(WILTPT&lt;=0,1,MAX(0,MIN(1,(CalcTable[[#This Row],[IWC]]-WILTPT)/(MAD-WILTPT))))</f>
        <v>#NAME?</v>
      </c>
      <c r="R7073" s="13" t="e">
        <f ca="1">CalcTable[[#This Row],[ETMult]]*CalcTable[[#This Row],[ETb]]</f>
        <v>#NAME?</v>
      </c>
      <c r="S7073" s="13" t="b">
        <f>INDEX(IRR_LIST,CalcTable[[#This Row],[Day of Week]]+1)</f>
        <v>1</v>
      </c>
      <c r="T7073" s="13">
        <f t="shared" ca="1" si="2214"/>
        <v>0</v>
      </c>
      <c r="U7073" s="13" t="b">
        <f ca="1">IF(CalcTable[[#This Row],[IrrPrecip]]&gt;=IC_MM,FALSE,TRUE)</f>
        <v>1</v>
      </c>
      <c r="V7073" s="13" t="b">
        <f t="shared" si="2215"/>
        <v>1</v>
      </c>
      <c r="W7073" s="13" t="e">
        <f ca="1">IF(AND(IRR_DRIP=FALSE,CalcTable[[#This Row],[IrrHours]]&lt;=0),FALSE,TRUE)</f>
        <v>#NAME?</v>
      </c>
      <c r="X7073" s="13" t="e">
        <f ca="1">AND(CalcTable[[#This Row],[IrrDay]],CalcTable[[#This Row],[IrrRain]],CalcTable[[#This Row],[IrrWarm]],CalcTable[[#This Row],[IrrWindy]])</f>
        <v>#NAME?</v>
      </c>
      <c r="Y7073" s="13" t="e">
        <f t="shared" ca="1" si="2216"/>
        <v>#NAME?</v>
      </c>
      <c r="Z7073" s="13" t="e">
        <f ca="1">CalcTable[[#This Row],[IrrHours]]/5</f>
        <v>#NAME?</v>
      </c>
      <c r="AA7073" s="13" t="e">
        <f ca="1">IF(CalcTable[[#This Row],[IrrFlag]]=FALSE,0,MAX(0,CalcTable[[#This Row],[VolRednWind]]*(FCAP*IRR_TARGET-CalcTable[[#This Row],[IWC]])))</f>
        <v>#NAME?</v>
      </c>
      <c r="AB7073" s="13" t="e">
        <f ca="1">CalcTable[[#This Row],[IWC]]+CalcTable[[#This Row],[Eff Precip]]+CalcTable[[#This Row],[IrrAmt]]-CalcTable[[#This Row],[AET]]</f>
        <v>#NAME?</v>
      </c>
      <c r="AC7073" s="13" t="e">
        <f ca="1">IF(CalcTable[[#This Row],[PWC]]&gt;FCAP,MIN(24*PERC,MIN(SAT,CalcTable[[#This Row],[PWC]])-FCAP),0)</f>
        <v>#NAME?</v>
      </c>
      <c r="AD7073" s="13" t="e">
        <f ca="1">IF(CalcTable[[#This Row],[PWC]]&gt;SAT,CalcTable[[#This Row],[PWC]]-SAT,0)</f>
        <v>#NAME?</v>
      </c>
      <c r="AE7073" s="13" t="e">
        <f ca="1">CalcTable[[#This Row],[PWC]]-CalcTable[[#This Row],[PercAmt]]-CalcTable[[#This Row],[Runoff]]</f>
        <v>#NAME?</v>
      </c>
      <c r="AF7073" s="13" t="e">
        <f ca="1">CalcTable[[#This Row],[IrrAmt]]/1000*CUR_IRR_AREA*10000/IRR_EFF</f>
        <v>#NAME?</v>
      </c>
      <c r="AG7073" s="147"/>
      <c r="AH7073" s="13"/>
      <c r="AI7073" s="50">
        <v>4.6448769925660525</v>
      </c>
      <c r="AJ7073" s="50">
        <v>6.7022385305866266</v>
      </c>
      <c r="AK7073" s="50">
        <v>0</v>
      </c>
      <c r="AL7073" s="50">
        <v>0</v>
      </c>
      <c r="AM7073" s="50"/>
      <c r="AN7073" s="50"/>
      <c r="AO7073" s="50"/>
      <c r="AP7073" s="50"/>
      <c r="AQ7073" s="50"/>
      <c r="AR7073" s="50"/>
      <c r="AS7073" s="50"/>
      <c r="AT7073" s="50"/>
      <c r="AU7073" s="50"/>
      <c r="AV7073" s="50"/>
      <c r="AW7073" s="50"/>
      <c r="AX7073" s="50">
        <f t="shared" si="2227"/>
        <v>11.347115523152679</v>
      </c>
      <c r="AY7073" s="50"/>
      <c r="AZ7073" s="50">
        <f t="shared" si="2217"/>
        <v>264.72385945484319</v>
      </c>
      <c r="BA7073" s="50">
        <f t="shared" si="2218"/>
        <v>429.19498961331618</v>
      </c>
      <c r="BB7073" s="50">
        <f t="shared" si="2219"/>
        <v>444.20136383518548</v>
      </c>
      <c r="BC7073" s="17">
        <f t="shared" si="2220"/>
        <v>20065</v>
      </c>
      <c r="BD7073" s="50">
        <f t="shared" si="2221"/>
        <v>11.347115523152679</v>
      </c>
      <c r="BE7073" s="50">
        <f t="shared" si="2222"/>
        <v>264.72385945484319</v>
      </c>
      <c r="BF7073" s="50">
        <f t="shared" si="2228"/>
        <v>433.00396114854635</v>
      </c>
      <c r="BG7073" s="50"/>
      <c r="BH7073" s="17">
        <f t="shared" si="2223"/>
        <v>0</v>
      </c>
      <c r="BI7073" s="17">
        <f t="shared" si="2231"/>
        <v>7073</v>
      </c>
      <c r="BJ7073" s="17">
        <f t="shared" si="2229"/>
        <v>7073</v>
      </c>
      <c r="BK7073" s="150">
        <f t="shared" si="2230"/>
        <v>38853</v>
      </c>
      <c r="BL7073" s="50" t="e">
        <f t="shared" ca="1" si="2224"/>
        <v>#NAME?</v>
      </c>
      <c r="BM7073" s="50" t="e">
        <f t="shared" ca="1" si="2225"/>
        <v>#NAME?</v>
      </c>
      <c r="BN7073" s="50" t="e">
        <f t="shared" ca="1" si="2226"/>
        <v>#NAME?</v>
      </c>
    </row>
    <row r="7074" spans="1:66" x14ac:dyDescent="0.35">
      <c r="A7074" s="48">
        <v>38854</v>
      </c>
      <c r="B7074" s="17">
        <v>2006</v>
      </c>
      <c r="C7074" s="17">
        <v>5</v>
      </c>
      <c r="D7074" s="17">
        <v>137</v>
      </c>
      <c r="E7074" s="17">
        <v>17</v>
      </c>
      <c r="F7074" s="17">
        <v>4</v>
      </c>
      <c r="G7074" s="50">
        <v>9.5</v>
      </c>
      <c r="H7074" s="32">
        <v>7.1385386849389683</v>
      </c>
      <c r="I7074" s="50">
        <v>4.833333333333333</v>
      </c>
      <c r="J7074" s="13">
        <v>0</v>
      </c>
      <c r="K7074" s="13">
        <f t="shared" si="2212"/>
        <v>0</v>
      </c>
      <c r="L7074" s="13">
        <f t="shared" si="2213"/>
        <v>0</v>
      </c>
      <c r="M7074" s="13" t="e">
        <f ca="1">CalcTable[[#This Row],[IWC]]-AE7073</f>
        <v>#NAME?</v>
      </c>
      <c r="N7074" s="13" t="e">
        <f ca="1">IF(CalcTable[[#This Row],[Day of Year]]&lt;123,FCAP,AE7073)</f>
        <v>#NAME?</v>
      </c>
      <c r="O7074" s="17" t="e">
        <f ca="1">IF(IRR_DRIP,5,COUNTIF('IDET Wind Values'!C7058:G7058,"&lt;="&amp;IRR_MAXWIND))</f>
        <v>#NAME?</v>
      </c>
      <c r="P7074" s="13" t="e">
        <f ca="1">CalcTable[[#This Row],[ET_o]]*KL</f>
        <v>#NAME?</v>
      </c>
      <c r="Q7074" s="13" t="e">
        <f ca="1">IF(WILTPT&lt;=0,1,MAX(0,MIN(1,(CalcTable[[#This Row],[IWC]]-WILTPT)/(MAD-WILTPT))))</f>
        <v>#NAME?</v>
      </c>
      <c r="R7074" s="13" t="e">
        <f ca="1">CalcTable[[#This Row],[ETMult]]*CalcTable[[#This Row],[ETb]]</f>
        <v>#NAME?</v>
      </c>
      <c r="S7074" s="13" t="b">
        <f>INDEX(IRR_LIST,CalcTable[[#This Row],[Day of Week]]+1)</f>
        <v>0</v>
      </c>
      <c r="T7074" s="13">
        <f t="shared" ca="1" si="2214"/>
        <v>0</v>
      </c>
      <c r="U7074" s="13" t="b">
        <f ca="1">IF(CalcTable[[#This Row],[IrrPrecip]]&gt;=IC_MM,FALSE,TRUE)</f>
        <v>1</v>
      </c>
      <c r="V7074" s="13" t="b">
        <f t="shared" si="2215"/>
        <v>1</v>
      </c>
      <c r="W7074" s="13" t="e">
        <f ca="1">IF(AND(IRR_DRIP=FALSE,CalcTable[[#This Row],[IrrHours]]&lt;=0),FALSE,TRUE)</f>
        <v>#NAME?</v>
      </c>
      <c r="X7074" s="13" t="e">
        <f ca="1">AND(CalcTable[[#This Row],[IrrDay]],CalcTable[[#This Row],[IrrRain]],CalcTable[[#This Row],[IrrWarm]],CalcTable[[#This Row],[IrrWindy]])</f>
        <v>#NAME?</v>
      </c>
      <c r="Y7074" s="13" t="e">
        <f t="shared" ca="1" si="2216"/>
        <v>#NAME?</v>
      </c>
      <c r="Z7074" s="13" t="e">
        <f ca="1">CalcTable[[#This Row],[IrrHours]]/5</f>
        <v>#NAME?</v>
      </c>
      <c r="AA7074" s="13" t="e">
        <f ca="1">IF(CalcTable[[#This Row],[IrrFlag]]=FALSE,0,MAX(0,CalcTable[[#This Row],[VolRednWind]]*(FCAP*IRR_TARGET-CalcTable[[#This Row],[IWC]])))</f>
        <v>#NAME?</v>
      </c>
      <c r="AB7074" s="13" t="e">
        <f ca="1">CalcTable[[#This Row],[IWC]]+CalcTable[[#This Row],[Eff Precip]]+CalcTable[[#This Row],[IrrAmt]]-CalcTable[[#This Row],[AET]]</f>
        <v>#NAME?</v>
      </c>
      <c r="AC7074" s="13" t="e">
        <f ca="1">IF(CalcTable[[#This Row],[PWC]]&gt;FCAP,MIN(24*PERC,MIN(SAT,CalcTable[[#This Row],[PWC]])-FCAP),0)</f>
        <v>#NAME?</v>
      </c>
      <c r="AD7074" s="13" t="e">
        <f ca="1">IF(CalcTable[[#This Row],[PWC]]&gt;SAT,CalcTable[[#This Row],[PWC]]-SAT,0)</f>
        <v>#NAME?</v>
      </c>
      <c r="AE7074" s="13" t="e">
        <f ca="1">CalcTable[[#This Row],[PWC]]-CalcTable[[#This Row],[PercAmt]]-CalcTable[[#This Row],[Runoff]]</f>
        <v>#NAME?</v>
      </c>
      <c r="AF7074" s="13" t="e">
        <f ca="1">CalcTable[[#This Row],[IrrAmt]]/1000*CUR_IRR_AREA*10000/IRR_EFF</f>
        <v>#NAME?</v>
      </c>
      <c r="AG7074" s="147"/>
      <c r="AH7074" s="13"/>
      <c r="AI7074" s="50">
        <v>0</v>
      </c>
      <c r="AJ7074" s="50">
        <v>0</v>
      </c>
      <c r="AK7074" s="50">
        <v>5.2187846372277393</v>
      </c>
      <c r="AL7074" s="50">
        <v>5.8754807965346707</v>
      </c>
      <c r="AM7074" s="50"/>
      <c r="AN7074" s="50"/>
      <c r="AO7074" s="50"/>
      <c r="AP7074" s="50"/>
      <c r="AQ7074" s="50"/>
      <c r="AR7074" s="50"/>
      <c r="AS7074" s="50"/>
      <c r="AT7074" s="50"/>
      <c r="AU7074" s="50"/>
      <c r="AV7074" s="50"/>
      <c r="AW7074" s="50"/>
      <c r="AX7074" s="50">
        <f t="shared" si="2227"/>
        <v>11.094265433762409</v>
      </c>
      <c r="AY7074" s="50"/>
      <c r="AZ7074" s="50">
        <f t="shared" si="2217"/>
        <v>248.88961137769053</v>
      </c>
      <c r="BA7074" s="50">
        <f t="shared" si="2218"/>
        <v>383.21098894660287</v>
      </c>
      <c r="BB7074" s="50">
        <f t="shared" si="2219"/>
        <v>395.06287520268341</v>
      </c>
      <c r="BC7074" s="17">
        <f t="shared" si="2220"/>
        <v>20065</v>
      </c>
      <c r="BD7074" s="50">
        <f t="shared" si="2221"/>
        <v>11.094265433762409</v>
      </c>
      <c r="BE7074" s="50">
        <f t="shared" si="2222"/>
        <v>248.88961137769053</v>
      </c>
      <c r="BF7074" s="50">
        <f t="shared" si="2228"/>
        <v>407.10417201229205</v>
      </c>
      <c r="BG7074" s="50"/>
      <c r="BH7074" s="17">
        <f t="shared" si="2223"/>
        <v>0</v>
      </c>
      <c r="BI7074" s="17">
        <f t="shared" si="2231"/>
        <v>7074</v>
      </c>
      <c r="BJ7074" s="17">
        <f t="shared" si="2229"/>
        <v>7074</v>
      </c>
      <c r="BK7074" s="150">
        <f t="shared" si="2230"/>
        <v>38854</v>
      </c>
      <c r="BL7074" s="50" t="e">
        <f t="shared" ca="1" si="2224"/>
        <v>#NAME?</v>
      </c>
      <c r="BM7074" s="50" t="e">
        <f t="shared" ca="1" si="2225"/>
        <v>#NAME?</v>
      </c>
      <c r="BN7074" s="50" t="e">
        <f t="shared" ca="1" si="2226"/>
        <v>#NAME?</v>
      </c>
    </row>
    <row r="7075" spans="1:66" x14ac:dyDescent="0.35">
      <c r="A7075" s="48">
        <v>38855</v>
      </c>
      <c r="B7075" s="17">
        <v>2006</v>
      </c>
      <c r="C7075" s="17">
        <v>5</v>
      </c>
      <c r="D7075" s="17">
        <v>138</v>
      </c>
      <c r="E7075" s="17">
        <v>18</v>
      </c>
      <c r="F7075" s="17">
        <v>5</v>
      </c>
      <c r="G7075" s="50">
        <v>14.6</v>
      </c>
      <c r="H7075" s="32">
        <v>6.0385233910184279</v>
      </c>
      <c r="I7075" s="50">
        <v>4.333333333333333</v>
      </c>
      <c r="J7075" s="13">
        <v>0</v>
      </c>
      <c r="K7075" s="13">
        <f t="shared" si="2212"/>
        <v>0</v>
      </c>
      <c r="L7075" s="13">
        <f t="shared" si="2213"/>
        <v>0</v>
      </c>
      <c r="M7075" s="13" t="e">
        <f ca="1">CalcTable[[#This Row],[IWC]]-AE7074</f>
        <v>#NAME?</v>
      </c>
      <c r="N7075" s="13" t="e">
        <f ca="1">IF(CalcTable[[#This Row],[Day of Year]]&lt;123,FCAP,AE7074)</f>
        <v>#NAME?</v>
      </c>
      <c r="O7075" s="17" t="e">
        <f ca="1">IF(IRR_DRIP,5,COUNTIF('IDET Wind Values'!C7059:G7059,"&lt;="&amp;IRR_MAXWIND))</f>
        <v>#NAME?</v>
      </c>
      <c r="P7075" s="13" t="e">
        <f ca="1">CalcTable[[#This Row],[ET_o]]*KL</f>
        <v>#NAME?</v>
      </c>
      <c r="Q7075" s="13" t="e">
        <f ca="1">IF(WILTPT&lt;=0,1,MAX(0,MIN(1,(CalcTable[[#This Row],[IWC]]-WILTPT)/(MAD-WILTPT))))</f>
        <v>#NAME?</v>
      </c>
      <c r="R7075" s="13" t="e">
        <f ca="1">CalcTable[[#This Row],[ETMult]]*CalcTable[[#This Row],[ETb]]</f>
        <v>#NAME?</v>
      </c>
      <c r="S7075" s="13" t="b">
        <f>INDEX(IRR_LIST,CalcTable[[#This Row],[Day of Week]]+1)</f>
        <v>1</v>
      </c>
      <c r="T7075" s="13">
        <f t="shared" ca="1" si="2214"/>
        <v>0</v>
      </c>
      <c r="U7075" s="13" t="b">
        <f ca="1">IF(CalcTable[[#This Row],[IrrPrecip]]&gt;=IC_MM,FALSE,TRUE)</f>
        <v>1</v>
      </c>
      <c r="V7075" s="13" t="b">
        <f t="shared" si="2215"/>
        <v>1</v>
      </c>
      <c r="W7075" s="13" t="e">
        <f ca="1">IF(AND(IRR_DRIP=FALSE,CalcTable[[#This Row],[IrrHours]]&lt;=0),FALSE,TRUE)</f>
        <v>#NAME?</v>
      </c>
      <c r="X7075" s="13" t="e">
        <f ca="1">AND(CalcTable[[#This Row],[IrrDay]],CalcTable[[#This Row],[IrrRain]],CalcTable[[#This Row],[IrrWarm]],CalcTable[[#This Row],[IrrWindy]])</f>
        <v>#NAME?</v>
      </c>
      <c r="Y7075" s="13" t="e">
        <f t="shared" ca="1" si="2216"/>
        <v>#NAME?</v>
      </c>
      <c r="Z7075" s="13" t="e">
        <f ca="1">CalcTable[[#This Row],[IrrHours]]/5</f>
        <v>#NAME?</v>
      </c>
      <c r="AA7075" s="13" t="e">
        <f ca="1">IF(CalcTable[[#This Row],[IrrFlag]]=FALSE,0,MAX(0,CalcTable[[#This Row],[VolRednWind]]*(FCAP*IRR_TARGET-CalcTable[[#This Row],[IWC]])))</f>
        <v>#NAME?</v>
      </c>
      <c r="AB7075" s="13" t="e">
        <f ca="1">CalcTable[[#This Row],[IWC]]+CalcTable[[#This Row],[Eff Precip]]+CalcTable[[#This Row],[IrrAmt]]-CalcTable[[#This Row],[AET]]</f>
        <v>#NAME?</v>
      </c>
      <c r="AC7075" s="13" t="e">
        <f ca="1">IF(CalcTable[[#This Row],[PWC]]&gt;FCAP,MIN(24*PERC,MIN(SAT,CalcTable[[#This Row],[PWC]])-FCAP),0)</f>
        <v>#NAME?</v>
      </c>
      <c r="AD7075" s="13" t="e">
        <f ca="1">IF(CalcTable[[#This Row],[PWC]]&gt;SAT,CalcTable[[#This Row],[PWC]]-SAT,0)</f>
        <v>#NAME?</v>
      </c>
      <c r="AE7075" s="13" t="e">
        <f ca="1">CalcTable[[#This Row],[PWC]]-CalcTable[[#This Row],[PercAmt]]-CalcTable[[#This Row],[Runoff]]</f>
        <v>#NAME?</v>
      </c>
      <c r="AF7075" s="13" t="e">
        <f ca="1">CalcTable[[#This Row],[IrrAmt]]/1000*CUR_IRR_AREA*10000/IRR_EFF</f>
        <v>#NAME?</v>
      </c>
      <c r="AG7075" s="147"/>
      <c r="AH7075" s="13"/>
      <c r="AI7075" s="50">
        <v>5.0678512837939325</v>
      </c>
      <c r="AJ7075" s="50">
        <v>5.6164810272660874</v>
      </c>
      <c r="AK7075" s="50">
        <v>0</v>
      </c>
      <c r="AL7075" s="50">
        <v>0</v>
      </c>
      <c r="AM7075" s="50"/>
      <c r="AN7075" s="50"/>
      <c r="AO7075" s="50"/>
      <c r="AP7075" s="50"/>
      <c r="AQ7075" s="50"/>
      <c r="AR7075" s="50"/>
      <c r="AS7075" s="50"/>
      <c r="AT7075" s="50"/>
      <c r="AU7075" s="50"/>
      <c r="AV7075" s="50"/>
      <c r="AW7075" s="50"/>
      <c r="AX7075" s="50">
        <f t="shared" si="2227"/>
        <v>10.68433231106002</v>
      </c>
      <c r="AY7075" s="50"/>
      <c r="AZ7075" s="50">
        <f t="shared" si="2217"/>
        <v>239.07859562878292</v>
      </c>
      <c r="BA7075" s="50">
        <f t="shared" si="2218"/>
        <v>386.20954700839775</v>
      </c>
      <c r="BB7075" s="50">
        <f t="shared" si="2219"/>
        <v>399.60584289466624</v>
      </c>
      <c r="BC7075" s="17">
        <f t="shared" si="2220"/>
        <v>20065</v>
      </c>
      <c r="BD7075" s="50">
        <f t="shared" si="2221"/>
        <v>10.68433231106002</v>
      </c>
      <c r="BE7075" s="50">
        <f t="shared" si="2222"/>
        <v>239.07859562878292</v>
      </c>
      <c r="BF7075" s="50">
        <f t="shared" si="2228"/>
        <v>391.05647351274507</v>
      </c>
      <c r="BG7075" s="50"/>
      <c r="BH7075" s="17">
        <f t="shared" si="2223"/>
        <v>0</v>
      </c>
      <c r="BI7075" s="17">
        <f t="shared" si="2231"/>
        <v>7075</v>
      </c>
      <c r="BJ7075" s="17">
        <f t="shared" si="2229"/>
        <v>7075</v>
      </c>
      <c r="BK7075" s="150">
        <f t="shared" si="2230"/>
        <v>38855</v>
      </c>
      <c r="BL7075" s="50" t="e">
        <f t="shared" ca="1" si="2224"/>
        <v>#NAME?</v>
      </c>
      <c r="BM7075" s="50" t="e">
        <f t="shared" ca="1" si="2225"/>
        <v>#NAME?</v>
      </c>
      <c r="BN7075" s="50" t="e">
        <f t="shared" ca="1" si="2226"/>
        <v>#NAME?</v>
      </c>
    </row>
    <row r="7076" spans="1:66" x14ac:dyDescent="0.35">
      <c r="A7076" s="48">
        <v>38856</v>
      </c>
      <c r="B7076" s="17">
        <v>2006</v>
      </c>
      <c r="C7076" s="17">
        <v>5</v>
      </c>
      <c r="D7076" s="17">
        <v>139</v>
      </c>
      <c r="E7076" s="17">
        <v>19</v>
      </c>
      <c r="F7076" s="17">
        <v>6</v>
      </c>
      <c r="G7076" s="50">
        <v>9.3000000000000007</v>
      </c>
      <c r="H7076" s="32">
        <v>5.5710177727891779</v>
      </c>
      <c r="I7076" s="50">
        <v>8.6666666666666661</v>
      </c>
      <c r="J7076" s="13">
        <v>0.2</v>
      </c>
      <c r="K7076" s="13">
        <f t="shared" si="2212"/>
        <v>0.2</v>
      </c>
      <c r="L7076" s="13">
        <f t="shared" si="2213"/>
        <v>0</v>
      </c>
      <c r="M7076" s="13" t="e">
        <f ca="1">CalcTable[[#This Row],[IWC]]-AE7075</f>
        <v>#NAME?</v>
      </c>
      <c r="N7076" s="13" t="e">
        <f ca="1">IF(CalcTable[[#This Row],[Day of Year]]&lt;123,FCAP,AE7075)</f>
        <v>#NAME?</v>
      </c>
      <c r="O7076" s="17" t="e">
        <f ca="1">IF(IRR_DRIP,5,COUNTIF('IDET Wind Values'!C7060:G7060,"&lt;="&amp;IRR_MAXWIND))</f>
        <v>#NAME?</v>
      </c>
      <c r="P7076" s="13" t="e">
        <f ca="1">CalcTable[[#This Row],[ET_o]]*KL</f>
        <v>#NAME?</v>
      </c>
      <c r="Q7076" s="13" t="e">
        <f ca="1">IF(WILTPT&lt;=0,1,MAX(0,MIN(1,(CalcTable[[#This Row],[IWC]]-WILTPT)/(MAD-WILTPT))))</f>
        <v>#NAME?</v>
      </c>
      <c r="R7076" s="13" t="e">
        <f ca="1">CalcTable[[#This Row],[ETMult]]*CalcTable[[#This Row],[ETb]]</f>
        <v>#NAME?</v>
      </c>
      <c r="S7076" s="13" t="b">
        <f>INDEX(IRR_LIST,CalcTable[[#This Row],[Day of Week]]+1)</f>
        <v>0</v>
      </c>
      <c r="T7076" s="13">
        <f t="shared" ca="1" si="2214"/>
        <v>0</v>
      </c>
      <c r="U7076" s="13" t="b">
        <f ca="1">IF(CalcTable[[#This Row],[IrrPrecip]]&gt;=IC_MM,FALSE,TRUE)</f>
        <v>1</v>
      </c>
      <c r="V7076" s="13" t="b">
        <f t="shared" si="2215"/>
        <v>1</v>
      </c>
      <c r="W7076" s="13" t="e">
        <f ca="1">IF(AND(IRR_DRIP=FALSE,CalcTable[[#This Row],[IrrHours]]&lt;=0),FALSE,TRUE)</f>
        <v>#NAME?</v>
      </c>
      <c r="X7076" s="13" t="e">
        <f ca="1">AND(CalcTable[[#This Row],[IrrDay]],CalcTable[[#This Row],[IrrRain]],CalcTable[[#This Row],[IrrWarm]],CalcTable[[#This Row],[IrrWindy]])</f>
        <v>#NAME?</v>
      </c>
      <c r="Y7076" s="13" t="e">
        <f t="shared" ca="1" si="2216"/>
        <v>#NAME?</v>
      </c>
      <c r="Z7076" s="13" t="e">
        <f ca="1">CalcTable[[#This Row],[IrrHours]]/5</f>
        <v>#NAME?</v>
      </c>
      <c r="AA7076" s="13" t="e">
        <f ca="1">IF(CalcTable[[#This Row],[IrrFlag]]=FALSE,0,MAX(0,CalcTable[[#This Row],[VolRednWind]]*(FCAP*IRR_TARGET-CalcTable[[#This Row],[IWC]])))</f>
        <v>#NAME?</v>
      </c>
      <c r="AB7076" s="13" t="e">
        <f ca="1">CalcTable[[#This Row],[IWC]]+CalcTable[[#This Row],[Eff Precip]]+CalcTable[[#This Row],[IrrAmt]]-CalcTable[[#This Row],[AET]]</f>
        <v>#NAME?</v>
      </c>
      <c r="AC7076" s="13" t="e">
        <f ca="1">IF(CalcTable[[#This Row],[PWC]]&gt;FCAP,MIN(24*PERC,MIN(SAT,CalcTable[[#This Row],[PWC]])-FCAP),0)</f>
        <v>#NAME?</v>
      </c>
      <c r="AD7076" s="13" t="e">
        <f ca="1">IF(CalcTable[[#This Row],[PWC]]&gt;SAT,CalcTable[[#This Row],[PWC]]-SAT,0)</f>
        <v>#NAME?</v>
      </c>
      <c r="AE7076" s="13" t="e">
        <f ca="1">CalcTable[[#This Row],[PWC]]-CalcTable[[#This Row],[PercAmt]]-CalcTable[[#This Row],[Runoff]]</f>
        <v>#NAME?</v>
      </c>
      <c r="AF7076" s="13" t="e">
        <f ca="1">CalcTable[[#This Row],[IrrAmt]]/1000*CUR_IRR_AREA*10000/IRR_EFF</f>
        <v>#NAME?</v>
      </c>
      <c r="AG7076" s="147"/>
      <c r="AH7076" s="13"/>
      <c r="AI7076" s="50">
        <v>0</v>
      </c>
      <c r="AJ7076" s="50">
        <v>0</v>
      </c>
      <c r="AK7076" s="50">
        <v>0</v>
      </c>
      <c r="AL7076" s="50">
        <v>7.2473841417765676</v>
      </c>
      <c r="AM7076" s="50"/>
      <c r="AN7076" s="50"/>
      <c r="AO7076" s="50"/>
      <c r="AP7076" s="50"/>
      <c r="AQ7076" s="50"/>
      <c r="AR7076" s="50"/>
      <c r="AS7076" s="50"/>
      <c r="AT7076" s="50"/>
      <c r="AU7076" s="50"/>
      <c r="AV7076" s="50"/>
      <c r="AW7076" s="50"/>
      <c r="AX7076" s="50">
        <f t="shared" si="2227"/>
        <v>7.2473841417765676</v>
      </c>
      <c r="AY7076" s="50"/>
      <c r="AZ7076" s="50">
        <f t="shared" si="2217"/>
        <v>212.58993482544599</v>
      </c>
      <c r="BA7076" s="50">
        <f t="shared" si="2218"/>
        <v>327.32101076298829</v>
      </c>
      <c r="BB7076" s="50">
        <f t="shared" si="2219"/>
        <v>337.44434099277146</v>
      </c>
      <c r="BC7076" s="17">
        <f t="shared" si="2220"/>
        <v>20065</v>
      </c>
      <c r="BD7076" s="50">
        <f t="shared" si="2221"/>
        <v>7.2473841417765676</v>
      </c>
      <c r="BE7076" s="50">
        <f t="shared" si="2222"/>
        <v>212.58993482544599</v>
      </c>
      <c r="BF7076" s="50">
        <f t="shared" si="2228"/>
        <v>347.7294569114265</v>
      </c>
      <c r="BG7076" s="50"/>
      <c r="BH7076" s="17">
        <f t="shared" si="2223"/>
        <v>0</v>
      </c>
      <c r="BI7076" s="17">
        <f t="shared" si="2231"/>
        <v>7076</v>
      </c>
      <c r="BJ7076" s="17">
        <f t="shared" si="2229"/>
        <v>7076</v>
      </c>
      <c r="BK7076" s="150">
        <f t="shared" si="2230"/>
        <v>38856</v>
      </c>
      <c r="BL7076" s="50" t="e">
        <f t="shared" ca="1" si="2224"/>
        <v>#NAME?</v>
      </c>
      <c r="BM7076" s="50" t="e">
        <f t="shared" ca="1" si="2225"/>
        <v>#NAME?</v>
      </c>
      <c r="BN7076" s="50" t="e">
        <f t="shared" ca="1" si="2226"/>
        <v>#NAME?</v>
      </c>
    </row>
    <row r="7077" spans="1:66" x14ac:dyDescent="0.35">
      <c r="A7077" s="48">
        <v>38857</v>
      </c>
      <c r="B7077" s="17">
        <v>2006</v>
      </c>
      <c r="C7077" s="17">
        <v>5</v>
      </c>
      <c r="D7077" s="17">
        <v>140</v>
      </c>
      <c r="E7077" s="17">
        <v>20</v>
      </c>
      <c r="F7077" s="17">
        <v>7</v>
      </c>
      <c r="G7077" s="50">
        <v>9.6999999999999993</v>
      </c>
      <c r="H7077" s="32">
        <v>3.9964841743698285</v>
      </c>
      <c r="I7077" s="50">
        <v>13.166666666666666</v>
      </c>
      <c r="J7077" s="13">
        <v>0</v>
      </c>
      <c r="K7077" s="13">
        <f t="shared" si="2212"/>
        <v>0</v>
      </c>
      <c r="L7077" s="13">
        <f t="shared" si="2213"/>
        <v>0</v>
      </c>
      <c r="M7077" s="13" t="e">
        <f ca="1">CalcTable[[#This Row],[IWC]]-AE7076</f>
        <v>#NAME?</v>
      </c>
      <c r="N7077" s="13" t="e">
        <f ca="1">IF(CalcTable[[#This Row],[Day of Year]]&lt;123,FCAP,AE7076)</f>
        <v>#NAME?</v>
      </c>
      <c r="O7077" s="17" t="e">
        <f ca="1">IF(IRR_DRIP,5,COUNTIF('IDET Wind Values'!C7061:G7061,"&lt;="&amp;IRR_MAXWIND))</f>
        <v>#NAME?</v>
      </c>
      <c r="P7077" s="13" t="e">
        <f ca="1">CalcTable[[#This Row],[ET_o]]*KL</f>
        <v>#NAME?</v>
      </c>
      <c r="Q7077" s="13" t="e">
        <f ca="1">IF(WILTPT&lt;=0,1,MAX(0,MIN(1,(CalcTable[[#This Row],[IWC]]-WILTPT)/(MAD-WILTPT))))</f>
        <v>#NAME?</v>
      </c>
      <c r="R7077" s="13" t="e">
        <f ca="1">CalcTable[[#This Row],[ETMult]]*CalcTable[[#This Row],[ETb]]</f>
        <v>#NAME?</v>
      </c>
      <c r="S7077" s="13" t="b">
        <f>INDEX(IRR_LIST,CalcTable[[#This Row],[Day of Week]]+1)</f>
        <v>0</v>
      </c>
      <c r="T7077" s="13">
        <f t="shared" ca="1" si="2214"/>
        <v>0.2</v>
      </c>
      <c r="U7077" s="13" t="b">
        <f ca="1">IF(CalcTable[[#This Row],[IrrPrecip]]&gt;=IC_MM,FALSE,TRUE)</f>
        <v>1</v>
      </c>
      <c r="V7077" s="13" t="b">
        <f t="shared" si="2215"/>
        <v>1</v>
      </c>
      <c r="W7077" s="13" t="e">
        <f ca="1">IF(AND(IRR_DRIP=FALSE,CalcTable[[#This Row],[IrrHours]]&lt;=0),FALSE,TRUE)</f>
        <v>#NAME?</v>
      </c>
      <c r="X7077" s="13" t="e">
        <f ca="1">AND(CalcTable[[#This Row],[IrrDay]],CalcTable[[#This Row],[IrrRain]],CalcTable[[#This Row],[IrrWarm]],CalcTable[[#This Row],[IrrWindy]])</f>
        <v>#NAME?</v>
      </c>
      <c r="Y7077" s="13" t="e">
        <f t="shared" ca="1" si="2216"/>
        <v>#NAME?</v>
      </c>
      <c r="Z7077" s="13" t="e">
        <f ca="1">CalcTable[[#This Row],[IrrHours]]/5</f>
        <v>#NAME?</v>
      </c>
      <c r="AA7077" s="13" t="e">
        <f ca="1">IF(CalcTable[[#This Row],[IrrFlag]]=FALSE,0,MAX(0,CalcTable[[#This Row],[VolRednWind]]*(FCAP*IRR_TARGET-CalcTable[[#This Row],[IWC]])))</f>
        <v>#NAME?</v>
      </c>
      <c r="AB7077" s="13" t="e">
        <f ca="1">CalcTable[[#This Row],[IWC]]+CalcTable[[#This Row],[Eff Precip]]+CalcTable[[#This Row],[IrrAmt]]-CalcTable[[#This Row],[AET]]</f>
        <v>#NAME?</v>
      </c>
      <c r="AC7077" s="13" t="e">
        <f ca="1">IF(CalcTable[[#This Row],[PWC]]&gt;FCAP,MIN(24*PERC,MIN(SAT,CalcTable[[#This Row],[PWC]])-FCAP),0)</f>
        <v>#NAME?</v>
      </c>
      <c r="AD7077" s="13" t="e">
        <f ca="1">IF(CalcTable[[#This Row],[PWC]]&gt;SAT,CalcTable[[#This Row],[PWC]]-SAT,0)</f>
        <v>#NAME?</v>
      </c>
      <c r="AE7077" s="13" t="e">
        <f ca="1">CalcTable[[#This Row],[PWC]]-CalcTable[[#This Row],[PercAmt]]-CalcTable[[#This Row],[Runoff]]</f>
        <v>#NAME?</v>
      </c>
      <c r="AF7077" s="13" t="e">
        <f ca="1">CalcTable[[#This Row],[IrrAmt]]/1000*CUR_IRR_AREA*10000/IRR_EFF</f>
        <v>#NAME?</v>
      </c>
      <c r="AG7077" s="147"/>
      <c r="AH7077" s="13"/>
      <c r="AI7077" s="50">
        <v>0</v>
      </c>
      <c r="AJ7077" s="50">
        <v>0</v>
      </c>
      <c r="AK7077" s="50">
        <v>8.6392016427030196</v>
      </c>
      <c r="AL7077" s="50">
        <v>0</v>
      </c>
      <c r="AM7077" s="50"/>
      <c r="AN7077" s="50"/>
      <c r="AO7077" s="50"/>
      <c r="AP7077" s="50"/>
      <c r="AQ7077" s="50"/>
      <c r="AR7077" s="50"/>
      <c r="AS7077" s="50"/>
      <c r="AT7077" s="50"/>
      <c r="AU7077" s="50"/>
      <c r="AV7077" s="50"/>
      <c r="AW7077" s="50"/>
      <c r="AX7077" s="50">
        <f t="shared" si="2227"/>
        <v>8.6392016427030196</v>
      </c>
      <c r="AY7077" s="50"/>
      <c r="AZ7077" s="50">
        <f t="shared" si="2217"/>
        <v>126.7082907596443</v>
      </c>
      <c r="BA7077" s="50">
        <f t="shared" si="2218"/>
        <v>195.0905429156428</v>
      </c>
      <c r="BB7077" s="50">
        <f t="shared" si="2219"/>
        <v>201.12427104705446</v>
      </c>
      <c r="BC7077" s="17">
        <f t="shared" si="2220"/>
        <v>20065</v>
      </c>
      <c r="BD7077" s="50">
        <f t="shared" si="2221"/>
        <v>8.6392016427030196</v>
      </c>
      <c r="BE7077" s="50">
        <f t="shared" si="2222"/>
        <v>126.7082907596443</v>
      </c>
      <c r="BF7077" s="50">
        <f t="shared" si="2228"/>
        <v>207.2544270179269</v>
      </c>
      <c r="BG7077" s="50"/>
      <c r="BH7077" s="17">
        <f t="shared" si="2223"/>
        <v>0</v>
      </c>
      <c r="BI7077" s="17">
        <f t="shared" si="2231"/>
        <v>7077</v>
      </c>
      <c r="BJ7077" s="17">
        <f t="shared" si="2229"/>
        <v>7077</v>
      </c>
      <c r="BK7077" s="150">
        <f t="shared" si="2230"/>
        <v>38857</v>
      </c>
      <c r="BL7077" s="50" t="e">
        <f t="shared" ca="1" si="2224"/>
        <v>#NAME?</v>
      </c>
      <c r="BM7077" s="50" t="e">
        <f t="shared" ca="1" si="2225"/>
        <v>#NAME?</v>
      </c>
      <c r="BN7077" s="50" t="e">
        <f t="shared" ca="1" si="2226"/>
        <v>#NAME?</v>
      </c>
    </row>
    <row r="7078" spans="1:66" x14ac:dyDescent="0.35">
      <c r="A7078" s="48">
        <v>38858</v>
      </c>
      <c r="B7078" s="17">
        <v>2006</v>
      </c>
      <c r="C7078" s="17">
        <v>5</v>
      </c>
      <c r="D7078" s="17">
        <v>141</v>
      </c>
      <c r="E7078" s="17">
        <v>21</v>
      </c>
      <c r="F7078" s="17">
        <v>1</v>
      </c>
      <c r="G7078" s="50">
        <v>9.3000000000000007</v>
      </c>
      <c r="H7078" s="32">
        <v>5.5914360121303925</v>
      </c>
      <c r="I7078" s="50">
        <v>4.666666666666667</v>
      </c>
      <c r="J7078" s="13">
        <v>0</v>
      </c>
      <c r="K7078" s="13">
        <f t="shared" si="2212"/>
        <v>0</v>
      </c>
      <c r="L7078" s="13">
        <f t="shared" si="2213"/>
        <v>0</v>
      </c>
      <c r="M7078" s="13" t="e">
        <f ca="1">CalcTable[[#This Row],[IWC]]-AE7077</f>
        <v>#NAME?</v>
      </c>
      <c r="N7078" s="13" t="e">
        <f ca="1">IF(CalcTable[[#This Row],[Day of Year]]&lt;123,FCAP,AE7077)</f>
        <v>#NAME?</v>
      </c>
      <c r="O7078" s="17" t="e">
        <f ca="1">IF(IRR_DRIP,5,COUNTIF('IDET Wind Values'!C7062:G7062,"&lt;="&amp;IRR_MAXWIND))</f>
        <v>#NAME?</v>
      </c>
      <c r="P7078" s="13" t="e">
        <f ca="1">CalcTable[[#This Row],[ET_o]]*KL</f>
        <v>#NAME?</v>
      </c>
      <c r="Q7078" s="13" t="e">
        <f ca="1">IF(WILTPT&lt;=0,1,MAX(0,MIN(1,(CalcTable[[#This Row],[IWC]]-WILTPT)/(MAD-WILTPT))))</f>
        <v>#NAME?</v>
      </c>
      <c r="R7078" s="13" t="e">
        <f ca="1">CalcTable[[#This Row],[ETMult]]*CalcTable[[#This Row],[ETb]]</f>
        <v>#NAME?</v>
      </c>
      <c r="S7078" s="13" t="b">
        <f>INDEX(IRR_LIST,CalcTable[[#This Row],[Day of Week]]+1)</f>
        <v>1</v>
      </c>
      <c r="T7078" s="13">
        <f t="shared" ca="1" si="2214"/>
        <v>0.2</v>
      </c>
      <c r="U7078" s="13" t="b">
        <f ca="1">IF(CalcTable[[#This Row],[IrrPrecip]]&gt;=IC_MM,FALSE,TRUE)</f>
        <v>1</v>
      </c>
      <c r="V7078" s="13" t="b">
        <f t="shared" si="2215"/>
        <v>1</v>
      </c>
      <c r="W7078" s="13" t="e">
        <f ca="1">IF(AND(IRR_DRIP=FALSE,CalcTable[[#This Row],[IrrHours]]&lt;=0),FALSE,TRUE)</f>
        <v>#NAME?</v>
      </c>
      <c r="X7078" s="13" t="e">
        <f ca="1">AND(CalcTable[[#This Row],[IrrDay]],CalcTable[[#This Row],[IrrRain]],CalcTable[[#This Row],[IrrWarm]],CalcTable[[#This Row],[IrrWindy]])</f>
        <v>#NAME?</v>
      </c>
      <c r="Y7078" s="13" t="e">
        <f t="shared" ca="1" si="2216"/>
        <v>#NAME?</v>
      </c>
      <c r="Z7078" s="13" t="e">
        <f ca="1">CalcTable[[#This Row],[IrrHours]]/5</f>
        <v>#NAME?</v>
      </c>
      <c r="AA7078" s="13" t="e">
        <f ca="1">IF(CalcTable[[#This Row],[IrrFlag]]=FALSE,0,MAX(0,CalcTable[[#This Row],[VolRednWind]]*(FCAP*IRR_TARGET-CalcTable[[#This Row],[IWC]])))</f>
        <v>#NAME?</v>
      </c>
      <c r="AB7078" s="13" t="e">
        <f ca="1">CalcTable[[#This Row],[IWC]]+CalcTable[[#This Row],[Eff Precip]]+CalcTable[[#This Row],[IrrAmt]]-CalcTable[[#This Row],[AET]]</f>
        <v>#NAME?</v>
      </c>
      <c r="AC7078" s="13" t="e">
        <f ca="1">IF(CalcTable[[#This Row],[PWC]]&gt;FCAP,MIN(24*PERC,MIN(SAT,CalcTable[[#This Row],[PWC]])-FCAP),0)</f>
        <v>#NAME?</v>
      </c>
      <c r="AD7078" s="13" t="e">
        <f ca="1">IF(CalcTable[[#This Row],[PWC]]&gt;SAT,CalcTable[[#This Row],[PWC]]-SAT,0)</f>
        <v>#NAME?</v>
      </c>
      <c r="AE7078" s="13" t="e">
        <f ca="1">CalcTable[[#This Row],[PWC]]-CalcTable[[#This Row],[PercAmt]]-CalcTable[[#This Row],[Runoff]]</f>
        <v>#NAME?</v>
      </c>
      <c r="AF7078" s="13" t="e">
        <f ca="1">CalcTable[[#This Row],[IrrAmt]]/1000*CUR_IRR_AREA*10000/IRR_EFF</f>
        <v>#NAME?</v>
      </c>
      <c r="AG7078" s="147"/>
      <c r="AH7078" s="13"/>
      <c r="AI7078" s="50">
        <v>12.368875667436331</v>
      </c>
      <c r="AJ7078" s="50">
        <v>15.479151422098665</v>
      </c>
      <c r="AK7078" s="50">
        <v>0</v>
      </c>
      <c r="AL7078" s="50">
        <v>0</v>
      </c>
      <c r="AM7078" s="50"/>
      <c r="AN7078" s="50"/>
      <c r="AO7078" s="50"/>
      <c r="AP7078" s="50"/>
      <c r="AQ7078" s="50"/>
      <c r="AR7078" s="50"/>
      <c r="AS7078" s="50"/>
      <c r="AT7078" s="50"/>
      <c r="AU7078" s="50"/>
      <c r="AV7078" s="50"/>
      <c r="AW7078" s="50"/>
      <c r="AX7078" s="50">
        <f t="shared" si="2227"/>
        <v>27.848027089534995</v>
      </c>
      <c r="AY7078" s="50"/>
      <c r="AZ7078" s="50">
        <f t="shared" si="2217"/>
        <v>635.46528483729378</v>
      </c>
      <c r="BA7078" s="50">
        <f t="shared" si="2218"/>
        <v>1028.3109693945885</v>
      </c>
      <c r="BB7078" s="50">
        <f t="shared" si="2219"/>
        <v>1064.1152394708645</v>
      </c>
      <c r="BC7078" s="17">
        <f t="shared" si="2220"/>
        <v>20065</v>
      </c>
      <c r="BD7078" s="50">
        <f t="shared" si="2221"/>
        <v>27.848027089534995</v>
      </c>
      <c r="BE7078" s="50">
        <f t="shared" si="2222"/>
        <v>635.46528483729378</v>
      </c>
      <c r="BF7078" s="50">
        <f t="shared" si="2228"/>
        <v>1039.4189102319065</v>
      </c>
      <c r="BG7078" s="50"/>
      <c r="BH7078" s="17">
        <f t="shared" si="2223"/>
        <v>0</v>
      </c>
      <c r="BI7078" s="17">
        <f t="shared" si="2231"/>
        <v>7078</v>
      </c>
      <c r="BJ7078" s="17">
        <f t="shared" si="2229"/>
        <v>7078</v>
      </c>
      <c r="BK7078" s="150">
        <f t="shared" si="2230"/>
        <v>38858</v>
      </c>
      <c r="BL7078" s="50" t="e">
        <f t="shared" ca="1" si="2224"/>
        <v>#NAME?</v>
      </c>
      <c r="BM7078" s="50" t="e">
        <f t="shared" ca="1" si="2225"/>
        <v>#NAME?</v>
      </c>
      <c r="BN7078" s="50" t="e">
        <f t="shared" ca="1" si="2226"/>
        <v>#NAME?</v>
      </c>
    </row>
    <row r="7079" spans="1:66" x14ac:dyDescent="0.35">
      <c r="A7079" s="48">
        <v>38859</v>
      </c>
      <c r="B7079" s="17">
        <v>2006</v>
      </c>
      <c r="C7079" s="17">
        <v>5</v>
      </c>
      <c r="D7079" s="17">
        <v>142</v>
      </c>
      <c r="E7079" s="17">
        <v>22</v>
      </c>
      <c r="F7079" s="17">
        <v>2</v>
      </c>
      <c r="G7079" s="50">
        <v>8.9</v>
      </c>
      <c r="H7079" s="32">
        <v>4.5367554162512311</v>
      </c>
      <c r="I7079" s="50">
        <v>2.5</v>
      </c>
      <c r="J7079" s="13">
        <v>2.2000000000000002</v>
      </c>
      <c r="K7079" s="13">
        <f t="shared" si="2212"/>
        <v>2.2000000000000002</v>
      </c>
      <c r="L7079" s="13">
        <f t="shared" si="2213"/>
        <v>0</v>
      </c>
      <c r="M7079" s="13" t="e">
        <f ca="1">CalcTable[[#This Row],[IWC]]-AE7078</f>
        <v>#NAME?</v>
      </c>
      <c r="N7079" s="13" t="e">
        <f ca="1">IF(CalcTable[[#This Row],[Day of Year]]&lt;123,FCAP,AE7078)</f>
        <v>#NAME?</v>
      </c>
      <c r="O7079" s="17" t="e">
        <f ca="1">IF(IRR_DRIP,5,COUNTIF('IDET Wind Values'!C7063:G7063,"&lt;="&amp;IRR_MAXWIND))</f>
        <v>#NAME?</v>
      </c>
      <c r="P7079" s="13" t="e">
        <f ca="1">CalcTable[[#This Row],[ET_o]]*KL</f>
        <v>#NAME?</v>
      </c>
      <c r="Q7079" s="13" t="e">
        <f ca="1">IF(WILTPT&lt;=0,1,MAX(0,MIN(1,(CalcTable[[#This Row],[IWC]]-WILTPT)/(MAD-WILTPT))))</f>
        <v>#NAME?</v>
      </c>
      <c r="R7079" s="13" t="e">
        <f ca="1">CalcTable[[#This Row],[ETMult]]*CalcTable[[#This Row],[ETb]]</f>
        <v>#NAME?</v>
      </c>
      <c r="S7079" s="13" t="b">
        <f>INDEX(IRR_LIST,CalcTable[[#This Row],[Day of Week]]+1)</f>
        <v>0</v>
      </c>
      <c r="T7079" s="13">
        <f t="shared" ca="1" si="2214"/>
        <v>0</v>
      </c>
      <c r="U7079" s="13" t="b">
        <f ca="1">IF(CalcTable[[#This Row],[IrrPrecip]]&gt;=IC_MM,FALSE,TRUE)</f>
        <v>1</v>
      </c>
      <c r="V7079" s="13" t="b">
        <f t="shared" si="2215"/>
        <v>1</v>
      </c>
      <c r="W7079" s="13" t="e">
        <f ca="1">IF(AND(IRR_DRIP=FALSE,CalcTable[[#This Row],[IrrHours]]&lt;=0),FALSE,TRUE)</f>
        <v>#NAME?</v>
      </c>
      <c r="X7079" s="13" t="e">
        <f ca="1">AND(CalcTable[[#This Row],[IrrDay]],CalcTable[[#This Row],[IrrRain]],CalcTable[[#This Row],[IrrWarm]],CalcTable[[#This Row],[IrrWindy]])</f>
        <v>#NAME?</v>
      </c>
      <c r="Y7079" s="13" t="e">
        <f t="shared" ca="1" si="2216"/>
        <v>#NAME?</v>
      </c>
      <c r="Z7079" s="13" t="e">
        <f ca="1">CalcTable[[#This Row],[IrrHours]]/5</f>
        <v>#NAME?</v>
      </c>
      <c r="AA7079" s="13" t="e">
        <f ca="1">IF(CalcTable[[#This Row],[IrrFlag]]=FALSE,0,MAX(0,CalcTable[[#This Row],[VolRednWind]]*(FCAP*IRR_TARGET-CalcTable[[#This Row],[IWC]])))</f>
        <v>#NAME?</v>
      </c>
      <c r="AB7079" s="13" t="e">
        <f ca="1">CalcTable[[#This Row],[IWC]]+CalcTable[[#This Row],[Eff Precip]]+CalcTable[[#This Row],[IrrAmt]]-CalcTable[[#This Row],[AET]]</f>
        <v>#NAME?</v>
      </c>
      <c r="AC7079" s="13" t="e">
        <f ca="1">IF(CalcTable[[#This Row],[PWC]]&gt;FCAP,MIN(24*PERC,MIN(SAT,CalcTable[[#This Row],[PWC]])-FCAP),0)</f>
        <v>#NAME?</v>
      </c>
      <c r="AD7079" s="13" t="e">
        <f ca="1">IF(CalcTable[[#This Row],[PWC]]&gt;SAT,CalcTable[[#This Row],[PWC]]-SAT,0)</f>
        <v>#NAME?</v>
      </c>
      <c r="AE7079" s="13" t="e">
        <f ca="1">CalcTable[[#This Row],[PWC]]-CalcTable[[#This Row],[PercAmt]]-CalcTable[[#This Row],[Runoff]]</f>
        <v>#NAME?</v>
      </c>
      <c r="AF7079" s="13" t="e">
        <f ca="1">CalcTable[[#This Row],[IrrAmt]]/1000*CUR_IRR_AREA*10000/IRR_EFF</f>
        <v>#NAME?</v>
      </c>
      <c r="AG7079" s="147"/>
      <c r="AH7079" s="13"/>
      <c r="AI7079" s="50">
        <v>0</v>
      </c>
      <c r="AJ7079" s="50">
        <v>0</v>
      </c>
      <c r="AK7079" s="50">
        <v>2.4013159226686884</v>
      </c>
      <c r="AL7079" s="50">
        <v>8.3374158776091676</v>
      </c>
      <c r="AM7079" s="50"/>
      <c r="AN7079" s="50"/>
      <c r="AO7079" s="50"/>
      <c r="AP7079" s="50"/>
      <c r="AQ7079" s="50"/>
      <c r="AR7079" s="50"/>
      <c r="AS7079" s="50"/>
      <c r="AT7079" s="50"/>
      <c r="AU7079" s="50"/>
      <c r="AV7079" s="50"/>
      <c r="AW7079" s="50"/>
      <c r="AX7079" s="50">
        <f t="shared" si="2227"/>
        <v>10.738731800277856</v>
      </c>
      <c r="AY7079" s="50"/>
      <c r="AZ7079" s="50">
        <f t="shared" si="2217"/>
        <v>279.78349927567638</v>
      </c>
      <c r="BA7079" s="50">
        <f t="shared" si="2218"/>
        <v>430.77776872604142</v>
      </c>
      <c r="BB7079" s="50">
        <f t="shared" si="2219"/>
        <v>444.10079250107367</v>
      </c>
      <c r="BC7079" s="17">
        <f t="shared" si="2220"/>
        <v>20065</v>
      </c>
      <c r="BD7079" s="50">
        <f t="shared" si="2221"/>
        <v>10.738731800277856</v>
      </c>
      <c r="BE7079" s="50">
        <f t="shared" si="2222"/>
        <v>279.78349927567638</v>
      </c>
      <c r="BF7079" s="50">
        <f t="shared" si="2228"/>
        <v>457.63673776837908</v>
      </c>
      <c r="BG7079" s="50"/>
      <c r="BH7079" s="17">
        <f t="shared" si="2223"/>
        <v>0</v>
      </c>
      <c r="BI7079" s="17">
        <f t="shared" si="2231"/>
        <v>7079</v>
      </c>
      <c r="BJ7079" s="17">
        <f t="shared" si="2229"/>
        <v>7079</v>
      </c>
      <c r="BK7079" s="150">
        <f t="shared" si="2230"/>
        <v>38859</v>
      </c>
      <c r="BL7079" s="50" t="e">
        <f t="shared" ca="1" si="2224"/>
        <v>#NAME?</v>
      </c>
      <c r="BM7079" s="50" t="e">
        <f t="shared" ca="1" si="2225"/>
        <v>#NAME?</v>
      </c>
      <c r="BN7079" s="50" t="e">
        <f t="shared" ca="1" si="2226"/>
        <v>#NAME?</v>
      </c>
    </row>
    <row r="7080" spans="1:66" x14ac:dyDescent="0.35">
      <c r="A7080" s="48">
        <v>38860</v>
      </c>
      <c r="B7080" s="17">
        <v>2006</v>
      </c>
      <c r="C7080" s="17">
        <v>5</v>
      </c>
      <c r="D7080" s="17">
        <v>143</v>
      </c>
      <c r="E7080" s="17">
        <v>23</v>
      </c>
      <c r="F7080" s="17">
        <v>3</v>
      </c>
      <c r="G7080" s="50">
        <v>11.1</v>
      </c>
      <c r="H7080" s="32">
        <v>4.7909134831943119</v>
      </c>
      <c r="I7080" s="50">
        <v>7.5</v>
      </c>
      <c r="J7080" s="13">
        <v>0</v>
      </c>
      <c r="K7080" s="13">
        <f t="shared" si="2212"/>
        <v>0</v>
      </c>
      <c r="L7080" s="13">
        <f t="shared" si="2213"/>
        <v>0</v>
      </c>
      <c r="M7080" s="13" t="e">
        <f ca="1">CalcTable[[#This Row],[IWC]]-AE7079</f>
        <v>#NAME?</v>
      </c>
      <c r="N7080" s="13" t="e">
        <f ca="1">IF(CalcTable[[#This Row],[Day of Year]]&lt;123,FCAP,AE7079)</f>
        <v>#NAME?</v>
      </c>
      <c r="O7080" s="17" t="e">
        <f ca="1">IF(IRR_DRIP,5,COUNTIF('IDET Wind Values'!C7064:G7064,"&lt;="&amp;IRR_MAXWIND))</f>
        <v>#NAME?</v>
      </c>
      <c r="P7080" s="13" t="e">
        <f ca="1">CalcTable[[#This Row],[ET_o]]*KL</f>
        <v>#NAME?</v>
      </c>
      <c r="Q7080" s="13" t="e">
        <f ca="1">IF(WILTPT&lt;=0,1,MAX(0,MIN(1,(CalcTable[[#This Row],[IWC]]-WILTPT)/(MAD-WILTPT))))</f>
        <v>#NAME?</v>
      </c>
      <c r="R7080" s="13" t="e">
        <f ca="1">CalcTable[[#This Row],[ETMult]]*CalcTable[[#This Row],[ETb]]</f>
        <v>#NAME?</v>
      </c>
      <c r="S7080" s="13" t="b">
        <f>INDEX(IRR_LIST,CalcTable[[#This Row],[Day of Week]]+1)</f>
        <v>1</v>
      </c>
      <c r="T7080" s="13">
        <f t="shared" ca="1" si="2214"/>
        <v>2.2000000000000002</v>
      </c>
      <c r="U7080" s="13" t="b">
        <f ca="1">IF(CalcTable[[#This Row],[IrrPrecip]]&gt;=IC_MM,FALSE,TRUE)</f>
        <v>1</v>
      </c>
      <c r="V7080" s="13" t="b">
        <f t="shared" si="2215"/>
        <v>1</v>
      </c>
      <c r="W7080" s="13" t="e">
        <f ca="1">IF(AND(IRR_DRIP=FALSE,CalcTable[[#This Row],[IrrHours]]&lt;=0),FALSE,TRUE)</f>
        <v>#NAME?</v>
      </c>
      <c r="X7080" s="13" t="e">
        <f ca="1">AND(CalcTable[[#This Row],[IrrDay]],CalcTable[[#This Row],[IrrRain]],CalcTable[[#This Row],[IrrWarm]],CalcTable[[#This Row],[IrrWindy]])</f>
        <v>#NAME?</v>
      </c>
      <c r="Y7080" s="13" t="e">
        <f t="shared" ca="1" si="2216"/>
        <v>#NAME?</v>
      </c>
      <c r="Z7080" s="13" t="e">
        <f ca="1">CalcTable[[#This Row],[IrrHours]]/5</f>
        <v>#NAME?</v>
      </c>
      <c r="AA7080" s="13" t="e">
        <f ca="1">IF(CalcTable[[#This Row],[IrrFlag]]=FALSE,0,MAX(0,CalcTable[[#This Row],[VolRednWind]]*(FCAP*IRR_TARGET-CalcTable[[#This Row],[IWC]])))</f>
        <v>#NAME?</v>
      </c>
      <c r="AB7080" s="13" t="e">
        <f ca="1">CalcTable[[#This Row],[IWC]]+CalcTable[[#This Row],[Eff Precip]]+CalcTable[[#This Row],[IrrAmt]]-CalcTable[[#This Row],[AET]]</f>
        <v>#NAME?</v>
      </c>
      <c r="AC7080" s="13" t="e">
        <f ca="1">IF(CalcTable[[#This Row],[PWC]]&gt;FCAP,MIN(24*PERC,MIN(SAT,CalcTable[[#This Row],[PWC]])-FCAP),0)</f>
        <v>#NAME?</v>
      </c>
      <c r="AD7080" s="13" t="e">
        <f ca="1">IF(CalcTable[[#This Row],[PWC]]&gt;SAT,CalcTable[[#This Row],[PWC]]-SAT,0)</f>
        <v>#NAME?</v>
      </c>
      <c r="AE7080" s="13" t="e">
        <f ca="1">CalcTable[[#This Row],[PWC]]-CalcTable[[#This Row],[PercAmt]]-CalcTable[[#This Row],[Runoff]]</f>
        <v>#NAME?</v>
      </c>
      <c r="AF7080" s="13" t="e">
        <f ca="1">CalcTable[[#This Row],[IrrAmt]]/1000*CUR_IRR_AREA*10000/IRR_EFF</f>
        <v>#NAME?</v>
      </c>
      <c r="AG7080" s="147"/>
      <c r="AH7080" s="13"/>
      <c r="AI7080" s="50">
        <v>5.8189646223582034</v>
      </c>
      <c r="AJ7080" s="50">
        <v>8.7676174843134387</v>
      </c>
      <c r="AK7080" s="50">
        <v>0</v>
      </c>
      <c r="AL7080" s="50">
        <v>0</v>
      </c>
      <c r="AM7080" s="50"/>
      <c r="AN7080" s="50"/>
      <c r="AO7080" s="50"/>
      <c r="AP7080" s="50"/>
      <c r="AQ7080" s="50"/>
      <c r="AR7080" s="50"/>
      <c r="AS7080" s="50"/>
      <c r="AT7080" s="50"/>
      <c r="AU7080" s="50"/>
      <c r="AV7080" s="50"/>
      <c r="AW7080" s="50"/>
      <c r="AX7080" s="50">
        <f t="shared" si="2227"/>
        <v>14.586582106671642</v>
      </c>
      <c r="AY7080" s="50"/>
      <c r="AZ7080" s="50">
        <f t="shared" si="2217"/>
        <v>342.52826066778118</v>
      </c>
      <c r="BA7080" s="50">
        <f t="shared" si="2218"/>
        <v>555.6466994635648</v>
      </c>
      <c r="BB7080" s="50">
        <f t="shared" si="2219"/>
        <v>575.09778203756809</v>
      </c>
      <c r="BC7080" s="17">
        <f t="shared" si="2220"/>
        <v>20065</v>
      </c>
      <c r="BD7080" s="50">
        <f t="shared" si="2221"/>
        <v>14.586582106671642</v>
      </c>
      <c r="BE7080" s="50">
        <f t="shared" si="2222"/>
        <v>342.52826066778118</v>
      </c>
      <c r="BF7080" s="50">
        <f t="shared" si="2228"/>
        <v>560.26719306640723</v>
      </c>
      <c r="BG7080" s="50"/>
      <c r="BH7080" s="17">
        <f t="shared" si="2223"/>
        <v>0</v>
      </c>
      <c r="BI7080" s="17">
        <f t="shared" si="2231"/>
        <v>7080</v>
      </c>
      <c r="BJ7080" s="17">
        <f t="shared" si="2229"/>
        <v>7080</v>
      </c>
      <c r="BK7080" s="150">
        <f t="shared" si="2230"/>
        <v>38860</v>
      </c>
      <c r="BL7080" s="50" t="e">
        <f t="shared" ca="1" si="2224"/>
        <v>#NAME?</v>
      </c>
      <c r="BM7080" s="50" t="e">
        <f t="shared" ca="1" si="2225"/>
        <v>#NAME?</v>
      </c>
      <c r="BN7080" s="50" t="e">
        <f t="shared" ca="1" si="2226"/>
        <v>#NAME?</v>
      </c>
    </row>
    <row r="7081" spans="1:66" x14ac:dyDescent="0.35">
      <c r="A7081" s="48">
        <v>38861</v>
      </c>
      <c r="B7081" s="17">
        <v>2006</v>
      </c>
      <c r="C7081" s="17">
        <v>5</v>
      </c>
      <c r="D7081" s="17">
        <v>144</v>
      </c>
      <c r="E7081" s="17">
        <v>24</v>
      </c>
      <c r="F7081" s="17">
        <v>4</v>
      </c>
      <c r="G7081" s="50">
        <v>4.9000000000000004</v>
      </c>
      <c r="H7081" s="32">
        <v>4.4435234670432511</v>
      </c>
      <c r="I7081" s="50">
        <v>5.666666666666667</v>
      </c>
      <c r="J7081" s="13">
        <v>0</v>
      </c>
      <c r="K7081" s="13">
        <f t="shared" si="2212"/>
        <v>0</v>
      </c>
      <c r="L7081" s="13">
        <f t="shared" si="2213"/>
        <v>0</v>
      </c>
      <c r="M7081" s="13" t="e">
        <f ca="1">CalcTable[[#This Row],[IWC]]-AE7080</f>
        <v>#NAME?</v>
      </c>
      <c r="N7081" s="13" t="e">
        <f ca="1">IF(CalcTable[[#This Row],[Day of Year]]&lt;123,FCAP,AE7080)</f>
        <v>#NAME?</v>
      </c>
      <c r="O7081" s="17" t="e">
        <f ca="1">IF(IRR_DRIP,5,COUNTIF('IDET Wind Values'!C7065:G7065,"&lt;="&amp;IRR_MAXWIND))</f>
        <v>#NAME?</v>
      </c>
      <c r="P7081" s="13" t="e">
        <f ca="1">CalcTable[[#This Row],[ET_o]]*KL</f>
        <v>#NAME?</v>
      </c>
      <c r="Q7081" s="13" t="e">
        <f ca="1">IF(WILTPT&lt;=0,1,MAX(0,MIN(1,(CalcTable[[#This Row],[IWC]]-WILTPT)/(MAD-WILTPT))))</f>
        <v>#NAME?</v>
      </c>
      <c r="R7081" s="13" t="e">
        <f ca="1">CalcTable[[#This Row],[ETMult]]*CalcTable[[#This Row],[ETb]]</f>
        <v>#NAME?</v>
      </c>
      <c r="S7081" s="13" t="b">
        <f>INDEX(IRR_LIST,CalcTable[[#This Row],[Day of Week]]+1)</f>
        <v>0</v>
      </c>
      <c r="T7081" s="13">
        <f t="shared" ca="1" si="2214"/>
        <v>2.2000000000000002</v>
      </c>
      <c r="U7081" s="13" t="b">
        <f ca="1">IF(CalcTable[[#This Row],[IrrPrecip]]&gt;=IC_MM,FALSE,TRUE)</f>
        <v>1</v>
      </c>
      <c r="V7081" s="13" t="b">
        <f t="shared" si="2215"/>
        <v>1</v>
      </c>
      <c r="W7081" s="13" t="e">
        <f ca="1">IF(AND(IRR_DRIP=FALSE,CalcTable[[#This Row],[IrrHours]]&lt;=0),FALSE,TRUE)</f>
        <v>#NAME?</v>
      </c>
      <c r="X7081" s="13" t="e">
        <f ca="1">AND(CalcTable[[#This Row],[IrrDay]],CalcTable[[#This Row],[IrrRain]],CalcTable[[#This Row],[IrrWarm]],CalcTable[[#This Row],[IrrWindy]])</f>
        <v>#NAME?</v>
      </c>
      <c r="Y7081" s="13" t="e">
        <f t="shared" ca="1" si="2216"/>
        <v>#NAME?</v>
      </c>
      <c r="Z7081" s="13" t="e">
        <f ca="1">CalcTable[[#This Row],[IrrHours]]/5</f>
        <v>#NAME?</v>
      </c>
      <c r="AA7081" s="13" t="e">
        <f ca="1">IF(CalcTable[[#This Row],[IrrFlag]]=FALSE,0,MAX(0,CalcTable[[#This Row],[VolRednWind]]*(FCAP*IRR_TARGET-CalcTable[[#This Row],[IWC]])))</f>
        <v>#NAME?</v>
      </c>
      <c r="AB7081" s="13" t="e">
        <f ca="1">CalcTable[[#This Row],[IWC]]+CalcTable[[#This Row],[Eff Precip]]+CalcTable[[#This Row],[IrrAmt]]-CalcTable[[#This Row],[AET]]</f>
        <v>#NAME?</v>
      </c>
      <c r="AC7081" s="13" t="e">
        <f ca="1">IF(CalcTable[[#This Row],[PWC]]&gt;FCAP,MIN(24*PERC,MIN(SAT,CalcTable[[#This Row],[PWC]])-FCAP),0)</f>
        <v>#NAME?</v>
      </c>
      <c r="AD7081" s="13" t="e">
        <f ca="1">IF(CalcTable[[#This Row],[PWC]]&gt;SAT,CalcTable[[#This Row],[PWC]]-SAT,0)</f>
        <v>#NAME?</v>
      </c>
      <c r="AE7081" s="13" t="e">
        <f ca="1">CalcTable[[#This Row],[PWC]]-CalcTable[[#This Row],[PercAmt]]-CalcTable[[#This Row],[Runoff]]</f>
        <v>#NAME?</v>
      </c>
      <c r="AF7081" s="13" t="e">
        <f ca="1">CalcTable[[#This Row],[IrrAmt]]/1000*CUR_IRR_AREA*10000/IRR_EFF</f>
        <v>#NAME?</v>
      </c>
      <c r="AG7081" s="147"/>
      <c r="AH7081" s="13"/>
      <c r="AI7081" s="50">
        <v>0</v>
      </c>
      <c r="AJ7081" s="50">
        <v>0</v>
      </c>
      <c r="AK7081" s="50">
        <v>0</v>
      </c>
      <c r="AL7081" s="50">
        <v>4.9150024157568737</v>
      </c>
      <c r="AM7081" s="50"/>
      <c r="AN7081" s="50"/>
      <c r="AO7081" s="50"/>
      <c r="AP7081" s="50"/>
      <c r="AQ7081" s="50"/>
      <c r="AR7081" s="50"/>
      <c r="AS7081" s="50"/>
      <c r="AT7081" s="50"/>
      <c r="AU7081" s="50"/>
      <c r="AV7081" s="50"/>
      <c r="AW7081" s="50"/>
      <c r="AX7081" s="50">
        <f t="shared" si="2227"/>
        <v>4.9150024157568737</v>
      </c>
      <c r="AY7081" s="50"/>
      <c r="AZ7081" s="50">
        <f t="shared" si="2217"/>
        <v>144.17340419553497</v>
      </c>
      <c r="BA7081" s="50">
        <f t="shared" si="2218"/>
        <v>221.98127312645863</v>
      </c>
      <c r="BB7081" s="50">
        <f t="shared" si="2219"/>
        <v>228.84667332624599</v>
      </c>
      <c r="BC7081" s="17">
        <f t="shared" si="2220"/>
        <v>20065</v>
      </c>
      <c r="BD7081" s="50">
        <f t="shared" si="2221"/>
        <v>4.9150024157568737</v>
      </c>
      <c r="BE7081" s="50">
        <f t="shared" si="2222"/>
        <v>144.17340419553497</v>
      </c>
      <c r="BF7081" s="50">
        <f t="shared" si="2228"/>
        <v>235.82179270692467</v>
      </c>
      <c r="BG7081" s="50"/>
      <c r="BH7081" s="17">
        <f t="shared" si="2223"/>
        <v>0</v>
      </c>
      <c r="BI7081" s="17">
        <f t="shared" si="2231"/>
        <v>7081</v>
      </c>
      <c r="BJ7081" s="17">
        <f t="shared" si="2229"/>
        <v>7081</v>
      </c>
      <c r="BK7081" s="150">
        <f t="shared" si="2230"/>
        <v>38861</v>
      </c>
      <c r="BL7081" s="50" t="e">
        <f t="shared" ca="1" si="2224"/>
        <v>#NAME?</v>
      </c>
      <c r="BM7081" s="50" t="e">
        <f t="shared" ca="1" si="2225"/>
        <v>#NAME?</v>
      </c>
      <c r="BN7081" s="50" t="e">
        <f t="shared" ca="1" si="2226"/>
        <v>#NAME?</v>
      </c>
    </row>
    <row r="7082" spans="1:66" x14ac:dyDescent="0.35">
      <c r="A7082" s="48">
        <v>38862</v>
      </c>
      <c r="B7082" s="17">
        <v>2006</v>
      </c>
      <c r="C7082" s="17">
        <v>5</v>
      </c>
      <c r="D7082" s="17">
        <v>145</v>
      </c>
      <c r="E7082" s="17">
        <v>25</v>
      </c>
      <c r="F7082" s="17">
        <v>5</v>
      </c>
      <c r="G7082" s="50">
        <v>4.9000000000000004</v>
      </c>
      <c r="H7082" s="32">
        <v>4.0853186171487375</v>
      </c>
      <c r="I7082" s="50">
        <v>14.333333333333334</v>
      </c>
      <c r="J7082" s="13">
        <v>6</v>
      </c>
      <c r="K7082" s="13">
        <f t="shared" si="2212"/>
        <v>6</v>
      </c>
      <c r="L7082" s="13">
        <f t="shared" si="2213"/>
        <v>0.75</v>
      </c>
      <c r="M7082" s="13" t="e">
        <f ca="1">CalcTable[[#This Row],[IWC]]-AE7081</f>
        <v>#NAME?</v>
      </c>
      <c r="N7082" s="13" t="e">
        <f ca="1">IF(CalcTable[[#This Row],[Day of Year]]&lt;123,FCAP,AE7081)</f>
        <v>#NAME?</v>
      </c>
      <c r="O7082" s="17" t="e">
        <f ca="1">IF(IRR_DRIP,5,COUNTIF('IDET Wind Values'!C7066:G7066,"&lt;="&amp;IRR_MAXWIND))</f>
        <v>#NAME?</v>
      </c>
      <c r="P7082" s="13" t="e">
        <f ca="1">CalcTable[[#This Row],[ET_o]]*KL</f>
        <v>#NAME?</v>
      </c>
      <c r="Q7082" s="13" t="e">
        <f ca="1">IF(WILTPT&lt;=0,1,MAX(0,MIN(1,(CalcTable[[#This Row],[IWC]]-WILTPT)/(MAD-WILTPT))))</f>
        <v>#NAME?</v>
      </c>
      <c r="R7082" s="13" t="e">
        <f ca="1">CalcTable[[#This Row],[ETMult]]*CalcTable[[#This Row],[ETb]]</f>
        <v>#NAME?</v>
      </c>
      <c r="S7082" s="13" t="b">
        <f>INDEX(IRR_LIST,CalcTable[[#This Row],[Day of Week]]+1)</f>
        <v>1</v>
      </c>
      <c r="T7082" s="13">
        <f t="shared" ca="1" si="2214"/>
        <v>0</v>
      </c>
      <c r="U7082" s="13" t="b">
        <f ca="1">IF(CalcTable[[#This Row],[IrrPrecip]]&gt;=IC_MM,FALSE,TRUE)</f>
        <v>1</v>
      </c>
      <c r="V7082" s="13" t="b">
        <f t="shared" si="2215"/>
        <v>1</v>
      </c>
      <c r="W7082" s="13" t="e">
        <f ca="1">IF(AND(IRR_DRIP=FALSE,CalcTable[[#This Row],[IrrHours]]&lt;=0),FALSE,TRUE)</f>
        <v>#NAME?</v>
      </c>
      <c r="X7082" s="13" t="e">
        <f ca="1">AND(CalcTable[[#This Row],[IrrDay]],CalcTable[[#This Row],[IrrRain]],CalcTable[[#This Row],[IrrWarm]],CalcTable[[#This Row],[IrrWindy]])</f>
        <v>#NAME?</v>
      </c>
      <c r="Y7082" s="13" t="e">
        <f t="shared" ca="1" si="2216"/>
        <v>#NAME?</v>
      </c>
      <c r="Z7082" s="13" t="e">
        <f ca="1">CalcTable[[#This Row],[IrrHours]]/5</f>
        <v>#NAME?</v>
      </c>
      <c r="AA7082" s="13" t="e">
        <f ca="1">IF(CalcTable[[#This Row],[IrrFlag]]=FALSE,0,MAX(0,CalcTable[[#This Row],[VolRednWind]]*(FCAP*IRR_TARGET-CalcTable[[#This Row],[IWC]])))</f>
        <v>#NAME?</v>
      </c>
      <c r="AB7082" s="13" t="e">
        <f ca="1">CalcTable[[#This Row],[IWC]]+CalcTable[[#This Row],[Eff Precip]]+CalcTable[[#This Row],[IrrAmt]]-CalcTable[[#This Row],[AET]]</f>
        <v>#NAME?</v>
      </c>
      <c r="AC7082" s="13" t="e">
        <f ca="1">IF(CalcTable[[#This Row],[PWC]]&gt;FCAP,MIN(24*PERC,MIN(SAT,CalcTable[[#This Row],[PWC]])-FCAP),0)</f>
        <v>#NAME?</v>
      </c>
      <c r="AD7082" s="13" t="e">
        <f ca="1">IF(CalcTable[[#This Row],[PWC]]&gt;SAT,CalcTable[[#This Row],[PWC]]-SAT,0)</f>
        <v>#NAME?</v>
      </c>
      <c r="AE7082" s="13" t="e">
        <f ca="1">CalcTable[[#This Row],[PWC]]-CalcTable[[#This Row],[PercAmt]]-CalcTable[[#This Row],[Runoff]]</f>
        <v>#NAME?</v>
      </c>
      <c r="AF7082" s="13" t="e">
        <f ca="1">CalcTable[[#This Row],[IrrAmt]]/1000*CUR_IRR_AREA*10000/IRR_EFF</f>
        <v>#NAME?</v>
      </c>
      <c r="AG7082" s="147"/>
      <c r="AH7082" s="13"/>
      <c r="AI7082" s="50">
        <v>3.1675388083023379</v>
      </c>
      <c r="AJ7082" s="50">
        <v>3.9705865707721104</v>
      </c>
      <c r="AK7082" s="50">
        <v>0</v>
      </c>
      <c r="AL7082" s="50">
        <v>0</v>
      </c>
      <c r="AM7082" s="50"/>
      <c r="AN7082" s="50"/>
      <c r="AO7082" s="50"/>
      <c r="AP7082" s="50"/>
      <c r="AQ7082" s="50"/>
      <c r="AR7082" s="50"/>
      <c r="AS7082" s="50"/>
      <c r="AT7082" s="50"/>
      <c r="AU7082" s="50"/>
      <c r="AV7082" s="50"/>
      <c r="AW7082" s="50"/>
      <c r="AX7082" s="50">
        <f t="shared" si="2227"/>
        <v>7.1381253790744488</v>
      </c>
      <c r="AY7082" s="50"/>
      <c r="AZ7082" s="50">
        <f t="shared" si="2217"/>
        <v>162.9277752644162</v>
      </c>
      <c r="BA7082" s="50">
        <f t="shared" si="2218"/>
        <v>263.65601117859245</v>
      </c>
      <c r="BB7082" s="50">
        <f t="shared" si="2219"/>
        <v>272.83658337566862</v>
      </c>
      <c r="BC7082" s="17">
        <f t="shared" si="2220"/>
        <v>20065</v>
      </c>
      <c r="BD7082" s="50">
        <f t="shared" si="2221"/>
        <v>7.1381253790744488</v>
      </c>
      <c r="BE7082" s="50">
        <f t="shared" si="2222"/>
        <v>162.9277752644162</v>
      </c>
      <c r="BF7082" s="50">
        <f t="shared" si="2228"/>
        <v>266.4979734576836</v>
      </c>
      <c r="BG7082" s="50"/>
      <c r="BH7082" s="17">
        <f t="shared" si="2223"/>
        <v>0</v>
      </c>
      <c r="BI7082" s="17">
        <f t="shared" si="2231"/>
        <v>7082</v>
      </c>
      <c r="BJ7082" s="17">
        <f t="shared" si="2229"/>
        <v>7082</v>
      </c>
      <c r="BK7082" s="150">
        <f t="shared" si="2230"/>
        <v>38862</v>
      </c>
      <c r="BL7082" s="50" t="e">
        <f t="shared" ca="1" si="2224"/>
        <v>#NAME?</v>
      </c>
      <c r="BM7082" s="50" t="e">
        <f t="shared" ca="1" si="2225"/>
        <v>#NAME?</v>
      </c>
      <c r="BN7082" s="50" t="e">
        <f t="shared" ca="1" si="2226"/>
        <v>#NAME?</v>
      </c>
    </row>
    <row r="7083" spans="1:66" x14ac:dyDescent="0.35">
      <c r="A7083" s="48">
        <v>38863</v>
      </c>
      <c r="B7083" s="17">
        <v>2006</v>
      </c>
      <c r="C7083" s="17">
        <v>5</v>
      </c>
      <c r="D7083" s="17">
        <v>146</v>
      </c>
      <c r="E7083" s="17">
        <v>26</v>
      </c>
      <c r="F7083" s="17">
        <v>6</v>
      </c>
      <c r="G7083" s="50">
        <v>5.0999999999999996</v>
      </c>
      <c r="H7083" s="32">
        <v>1.590958621892117</v>
      </c>
      <c r="I7083" s="50">
        <v>9.1666666666666661</v>
      </c>
      <c r="J7083" s="13">
        <v>15.8</v>
      </c>
      <c r="K7083" s="13">
        <f t="shared" si="2212"/>
        <v>15.8</v>
      </c>
      <c r="L7083" s="13">
        <f t="shared" si="2213"/>
        <v>8.1000000000000014</v>
      </c>
      <c r="M7083" s="13" t="e">
        <f ca="1">CalcTable[[#This Row],[IWC]]-AE7082</f>
        <v>#NAME?</v>
      </c>
      <c r="N7083" s="13" t="e">
        <f ca="1">IF(CalcTable[[#This Row],[Day of Year]]&lt;123,FCAP,AE7082)</f>
        <v>#NAME?</v>
      </c>
      <c r="O7083" s="17" t="e">
        <f ca="1">IF(IRR_DRIP,5,COUNTIF('IDET Wind Values'!C7067:G7067,"&lt;="&amp;IRR_MAXWIND))</f>
        <v>#NAME?</v>
      </c>
      <c r="P7083" s="13" t="e">
        <f ca="1">CalcTable[[#This Row],[ET_o]]*KL</f>
        <v>#NAME?</v>
      </c>
      <c r="Q7083" s="13" t="e">
        <f ca="1">IF(WILTPT&lt;=0,1,MAX(0,MIN(1,(CalcTable[[#This Row],[IWC]]-WILTPT)/(MAD-WILTPT))))</f>
        <v>#NAME?</v>
      </c>
      <c r="R7083" s="13" t="e">
        <f ca="1">CalcTable[[#This Row],[ETMult]]*CalcTable[[#This Row],[ETb]]</f>
        <v>#NAME?</v>
      </c>
      <c r="S7083" s="13" t="b">
        <f>INDEX(IRR_LIST,CalcTable[[#This Row],[Day of Week]]+1)</f>
        <v>0</v>
      </c>
      <c r="T7083" s="13">
        <f t="shared" ca="1" si="2214"/>
        <v>6</v>
      </c>
      <c r="U7083" s="13" t="b">
        <f ca="1">IF(CalcTable[[#This Row],[IrrPrecip]]&gt;=IC_MM,FALSE,TRUE)</f>
        <v>1</v>
      </c>
      <c r="V7083" s="13" t="b">
        <f t="shared" si="2215"/>
        <v>1</v>
      </c>
      <c r="W7083" s="13" t="e">
        <f ca="1">IF(AND(IRR_DRIP=FALSE,CalcTable[[#This Row],[IrrHours]]&lt;=0),FALSE,TRUE)</f>
        <v>#NAME?</v>
      </c>
      <c r="X7083" s="13" t="e">
        <f ca="1">AND(CalcTable[[#This Row],[IrrDay]],CalcTable[[#This Row],[IrrRain]],CalcTable[[#This Row],[IrrWarm]],CalcTable[[#This Row],[IrrWindy]])</f>
        <v>#NAME?</v>
      </c>
      <c r="Y7083" s="13" t="e">
        <f t="shared" ca="1" si="2216"/>
        <v>#NAME?</v>
      </c>
      <c r="Z7083" s="13" t="e">
        <f ca="1">CalcTable[[#This Row],[IrrHours]]/5</f>
        <v>#NAME?</v>
      </c>
      <c r="AA7083" s="13" t="e">
        <f ca="1">IF(CalcTable[[#This Row],[IrrFlag]]=FALSE,0,MAX(0,CalcTable[[#This Row],[VolRednWind]]*(FCAP*IRR_TARGET-CalcTable[[#This Row],[IWC]])))</f>
        <v>#NAME?</v>
      </c>
      <c r="AB7083" s="13" t="e">
        <f ca="1">CalcTable[[#This Row],[IWC]]+CalcTable[[#This Row],[Eff Precip]]+CalcTable[[#This Row],[IrrAmt]]-CalcTable[[#This Row],[AET]]</f>
        <v>#NAME?</v>
      </c>
      <c r="AC7083" s="13" t="e">
        <f ca="1">IF(CalcTable[[#This Row],[PWC]]&gt;FCAP,MIN(24*PERC,MIN(SAT,CalcTable[[#This Row],[PWC]])-FCAP),0)</f>
        <v>#NAME?</v>
      </c>
      <c r="AD7083" s="13" t="e">
        <f ca="1">IF(CalcTable[[#This Row],[PWC]]&gt;SAT,CalcTable[[#This Row],[PWC]]-SAT,0)</f>
        <v>#NAME?</v>
      </c>
      <c r="AE7083" s="13" t="e">
        <f ca="1">CalcTable[[#This Row],[PWC]]-CalcTable[[#This Row],[PercAmt]]-CalcTable[[#This Row],[Runoff]]</f>
        <v>#NAME?</v>
      </c>
      <c r="AF7083" s="13" t="e">
        <f ca="1">CalcTable[[#This Row],[IrrAmt]]/1000*CUR_IRR_AREA*10000/IRR_EFF</f>
        <v>#NAME?</v>
      </c>
      <c r="AG7083" s="147"/>
      <c r="AH7083" s="13"/>
      <c r="AI7083" s="50">
        <v>0</v>
      </c>
      <c r="AJ7083" s="50">
        <v>0</v>
      </c>
      <c r="AK7083" s="50">
        <v>0</v>
      </c>
      <c r="AL7083" s="50">
        <v>3.9408631463055954</v>
      </c>
      <c r="AM7083" s="50"/>
      <c r="AN7083" s="50"/>
      <c r="AO7083" s="50"/>
      <c r="AP7083" s="50"/>
      <c r="AQ7083" s="50"/>
      <c r="AR7083" s="50"/>
      <c r="AS7083" s="50"/>
      <c r="AT7083" s="50"/>
      <c r="AU7083" s="50"/>
      <c r="AV7083" s="50"/>
      <c r="AW7083" s="50"/>
      <c r="AX7083" s="50">
        <f t="shared" si="2227"/>
        <v>3.9408631463055954</v>
      </c>
      <c r="AY7083" s="50"/>
      <c r="AZ7083" s="50">
        <f t="shared" si="2217"/>
        <v>115.59865229163081</v>
      </c>
      <c r="BA7083" s="50">
        <f t="shared" si="2218"/>
        <v>177.98522654425699</v>
      </c>
      <c r="BB7083" s="50">
        <f t="shared" si="2219"/>
        <v>183.48992427242987</v>
      </c>
      <c r="BC7083" s="17">
        <f t="shared" si="2220"/>
        <v>20065</v>
      </c>
      <c r="BD7083" s="50">
        <f t="shared" si="2221"/>
        <v>3.9408631463055954</v>
      </c>
      <c r="BE7083" s="50">
        <f t="shared" si="2222"/>
        <v>115.59865229163081</v>
      </c>
      <c r="BF7083" s="50">
        <f t="shared" si="2228"/>
        <v>189.08259515704134</v>
      </c>
      <c r="BG7083" s="50"/>
      <c r="BH7083" s="17">
        <f t="shared" si="2223"/>
        <v>0</v>
      </c>
      <c r="BI7083" s="17">
        <f t="shared" si="2231"/>
        <v>7083</v>
      </c>
      <c r="BJ7083" s="17">
        <f t="shared" si="2229"/>
        <v>7083</v>
      </c>
      <c r="BK7083" s="150">
        <f t="shared" si="2230"/>
        <v>38863</v>
      </c>
      <c r="BL7083" s="50" t="e">
        <f t="shared" ca="1" si="2224"/>
        <v>#NAME?</v>
      </c>
      <c r="BM7083" s="50" t="e">
        <f t="shared" ca="1" si="2225"/>
        <v>#NAME?</v>
      </c>
      <c r="BN7083" s="50" t="e">
        <f t="shared" ca="1" si="2226"/>
        <v>#NAME?</v>
      </c>
    </row>
    <row r="7084" spans="1:66" x14ac:dyDescent="0.35">
      <c r="A7084" s="48">
        <v>38864</v>
      </c>
      <c r="B7084" s="17">
        <v>2006</v>
      </c>
      <c r="C7084" s="17">
        <v>5</v>
      </c>
      <c r="D7084" s="17">
        <v>147</v>
      </c>
      <c r="E7084" s="17">
        <v>27</v>
      </c>
      <c r="F7084" s="17">
        <v>7</v>
      </c>
      <c r="G7084" s="50">
        <v>3.7</v>
      </c>
      <c r="H7084" s="32">
        <v>2.1383441169748156</v>
      </c>
      <c r="I7084" s="50">
        <v>17.666666666666668</v>
      </c>
      <c r="J7084" s="13">
        <v>4</v>
      </c>
      <c r="K7084" s="13">
        <f t="shared" si="2212"/>
        <v>4</v>
      </c>
      <c r="L7084" s="13">
        <f t="shared" si="2213"/>
        <v>0</v>
      </c>
      <c r="M7084" s="13" t="e">
        <f ca="1">CalcTable[[#This Row],[IWC]]-AE7083</f>
        <v>#NAME?</v>
      </c>
      <c r="N7084" s="13" t="e">
        <f ca="1">IF(CalcTable[[#This Row],[Day of Year]]&lt;123,FCAP,AE7083)</f>
        <v>#NAME?</v>
      </c>
      <c r="O7084" s="17" t="e">
        <f ca="1">IF(IRR_DRIP,5,COUNTIF('IDET Wind Values'!C7068:G7068,"&lt;="&amp;IRR_MAXWIND))</f>
        <v>#NAME?</v>
      </c>
      <c r="P7084" s="13" t="e">
        <f ca="1">CalcTable[[#This Row],[ET_o]]*KL</f>
        <v>#NAME?</v>
      </c>
      <c r="Q7084" s="13" t="e">
        <f ca="1">IF(WILTPT&lt;=0,1,MAX(0,MIN(1,(CalcTable[[#This Row],[IWC]]-WILTPT)/(MAD-WILTPT))))</f>
        <v>#NAME?</v>
      </c>
      <c r="R7084" s="13" t="e">
        <f ca="1">CalcTable[[#This Row],[ETMult]]*CalcTable[[#This Row],[ETb]]</f>
        <v>#NAME?</v>
      </c>
      <c r="S7084" s="13" t="b">
        <f>INDEX(IRR_LIST,CalcTable[[#This Row],[Day of Week]]+1)</f>
        <v>0</v>
      </c>
      <c r="T7084" s="13">
        <f t="shared" ca="1" si="2214"/>
        <v>21.8</v>
      </c>
      <c r="U7084" s="13" t="b">
        <f ca="1">IF(CalcTable[[#This Row],[IrrPrecip]]&gt;=IC_MM,FALSE,TRUE)</f>
        <v>0</v>
      </c>
      <c r="V7084" s="13" t="b">
        <f t="shared" si="2215"/>
        <v>1</v>
      </c>
      <c r="W7084" s="13" t="e">
        <f ca="1">IF(AND(IRR_DRIP=FALSE,CalcTable[[#This Row],[IrrHours]]&lt;=0),FALSE,TRUE)</f>
        <v>#NAME?</v>
      </c>
      <c r="X7084" s="13" t="e">
        <f ca="1">AND(CalcTable[[#This Row],[IrrDay]],CalcTable[[#This Row],[IrrRain]],CalcTable[[#This Row],[IrrWarm]],CalcTable[[#This Row],[IrrWindy]])</f>
        <v>#NAME?</v>
      </c>
      <c r="Y7084" s="13" t="e">
        <f t="shared" ca="1" si="2216"/>
        <v>#NAME?</v>
      </c>
      <c r="Z7084" s="13" t="e">
        <f ca="1">CalcTable[[#This Row],[IrrHours]]/5</f>
        <v>#NAME?</v>
      </c>
      <c r="AA7084" s="13" t="e">
        <f ca="1">IF(CalcTable[[#This Row],[IrrFlag]]=FALSE,0,MAX(0,CalcTable[[#This Row],[VolRednWind]]*(FCAP*IRR_TARGET-CalcTable[[#This Row],[IWC]])))</f>
        <v>#NAME?</v>
      </c>
      <c r="AB7084" s="13" t="e">
        <f ca="1">CalcTable[[#This Row],[IWC]]+CalcTable[[#This Row],[Eff Precip]]+CalcTable[[#This Row],[IrrAmt]]-CalcTable[[#This Row],[AET]]</f>
        <v>#NAME?</v>
      </c>
      <c r="AC7084" s="13" t="e">
        <f ca="1">IF(CalcTable[[#This Row],[PWC]]&gt;FCAP,MIN(24*PERC,MIN(SAT,CalcTable[[#This Row],[PWC]])-FCAP),0)</f>
        <v>#NAME?</v>
      </c>
      <c r="AD7084" s="13" t="e">
        <f ca="1">IF(CalcTable[[#This Row],[PWC]]&gt;SAT,CalcTable[[#This Row],[PWC]]-SAT,0)</f>
        <v>#NAME?</v>
      </c>
      <c r="AE7084" s="13" t="e">
        <f ca="1">CalcTable[[#This Row],[PWC]]-CalcTable[[#This Row],[PercAmt]]-CalcTable[[#This Row],[Runoff]]</f>
        <v>#NAME?</v>
      </c>
      <c r="AF7084" s="13" t="e">
        <f ca="1">CalcTable[[#This Row],[IrrAmt]]/1000*CUR_IRR_AREA*10000/IRR_EFF</f>
        <v>#NAME?</v>
      </c>
      <c r="AG7084" s="147"/>
      <c r="AH7084" s="13"/>
      <c r="AI7084" s="50">
        <v>0</v>
      </c>
      <c r="AJ7084" s="50">
        <v>0</v>
      </c>
      <c r="AK7084" s="50">
        <v>0</v>
      </c>
      <c r="AL7084" s="50">
        <v>0</v>
      </c>
      <c r="AM7084" s="50"/>
      <c r="AN7084" s="50"/>
      <c r="AO7084" s="50"/>
      <c r="AP7084" s="50"/>
      <c r="AQ7084" s="50"/>
      <c r="AR7084" s="50"/>
      <c r="AS7084" s="50"/>
      <c r="AT7084" s="50"/>
      <c r="AU7084" s="50"/>
      <c r="AV7084" s="50"/>
      <c r="AW7084" s="50"/>
      <c r="AX7084" s="50">
        <f t="shared" si="2227"/>
        <v>0</v>
      </c>
      <c r="AY7084" s="50"/>
      <c r="AZ7084" s="50">
        <f t="shared" si="2217"/>
        <v>0</v>
      </c>
      <c r="BA7084" s="50">
        <f t="shared" si="2218"/>
        <v>0</v>
      </c>
      <c r="BB7084" s="50">
        <f t="shared" si="2219"/>
        <v>0</v>
      </c>
      <c r="BC7084" s="17">
        <f t="shared" si="2220"/>
        <v>20065</v>
      </c>
      <c r="BD7084" s="50">
        <f t="shared" si="2221"/>
        <v>0</v>
      </c>
      <c r="BE7084" s="50">
        <f t="shared" si="2222"/>
        <v>0</v>
      </c>
      <c r="BF7084" s="50">
        <f t="shared" si="2228"/>
        <v>0</v>
      </c>
      <c r="BG7084" s="50"/>
      <c r="BH7084" s="17">
        <f t="shared" si="2223"/>
        <v>0</v>
      </c>
      <c r="BI7084" s="17">
        <f t="shared" si="2231"/>
        <v>7084</v>
      </c>
      <c r="BJ7084" s="17">
        <f t="shared" si="2229"/>
        <v>7084</v>
      </c>
      <c r="BK7084" s="150">
        <f t="shared" si="2230"/>
        <v>38864</v>
      </c>
      <c r="BL7084" s="50" t="e">
        <f t="shared" ca="1" si="2224"/>
        <v>#NAME?</v>
      </c>
      <c r="BM7084" s="50" t="e">
        <f t="shared" ca="1" si="2225"/>
        <v>#NAME?</v>
      </c>
      <c r="BN7084" s="50" t="e">
        <f t="shared" ca="1" si="2226"/>
        <v>#NAME?</v>
      </c>
    </row>
    <row r="7085" spans="1:66" x14ac:dyDescent="0.35">
      <c r="A7085" s="48">
        <v>38865</v>
      </c>
      <c r="B7085" s="17">
        <v>2006</v>
      </c>
      <c r="C7085" s="17">
        <v>5</v>
      </c>
      <c r="D7085" s="17">
        <v>148</v>
      </c>
      <c r="E7085" s="17">
        <v>28</v>
      </c>
      <c r="F7085" s="17">
        <v>1</v>
      </c>
      <c r="G7085" s="50">
        <v>5.4</v>
      </c>
      <c r="H7085" s="32">
        <v>2.4143883305858349</v>
      </c>
      <c r="I7085" s="50">
        <v>12.666666666666666</v>
      </c>
      <c r="J7085" s="13">
        <v>4.8</v>
      </c>
      <c r="K7085" s="13">
        <f t="shared" si="2212"/>
        <v>4.8</v>
      </c>
      <c r="L7085" s="13">
        <f t="shared" si="2213"/>
        <v>0</v>
      </c>
      <c r="M7085" s="13" t="e">
        <f ca="1">CalcTable[[#This Row],[IWC]]-AE7084</f>
        <v>#NAME?</v>
      </c>
      <c r="N7085" s="13" t="e">
        <f ca="1">IF(CalcTable[[#This Row],[Day of Year]]&lt;123,FCAP,AE7084)</f>
        <v>#NAME?</v>
      </c>
      <c r="O7085" s="17" t="e">
        <f ca="1">IF(IRR_DRIP,5,COUNTIF('IDET Wind Values'!C7069:G7069,"&lt;="&amp;IRR_MAXWIND))</f>
        <v>#NAME?</v>
      </c>
      <c r="P7085" s="13" t="e">
        <f ca="1">CalcTable[[#This Row],[ET_o]]*KL</f>
        <v>#NAME?</v>
      </c>
      <c r="Q7085" s="13" t="e">
        <f ca="1">IF(WILTPT&lt;=0,1,MAX(0,MIN(1,(CalcTable[[#This Row],[IWC]]-WILTPT)/(MAD-WILTPT))))</f>
        <v>#NAME?</v>
      </c>
      <c r="R7085" s="13" t="e">
        <f ca="1">CalcTable[[#This Row],[ETMult]]*CalcTable[[#This Row],[ETb]]</f>
        <v>#NAME?</v>
      </c>
      <c r="S7085" s="13" t="b">
        <f>INDEX(IRR_LIST,CalcTable[[#This Row],[Day of Week]]+1)</f>
        <v>1</v>
      </c>
      <c r="T7085" s="13">
        <f t="shared" ca="1" si="2214"/>
        <v>19.8</v>
      </c>
      <c r="U7085" s="13" t="b">
        <f ca="1">IF(CalcTable[[#This Row],[IrrPrecip]]&gt;=IC_MM,FALSE,TRUE)</f>
        <v>0</v>
      </c>
      <c r="V7085" s="13" t="b">
        <f t="shared" si="2215"/>
        <v>0</v>
      </c>
      <c r="W7085" s="13" t="e">
        <f ca="1">IF(AND(IRR_DRIP=FALSE,CalcTable[[#This Row],[IrrHours]]&lt;=0),FALSE,TRUE)</f>
        <v>#NAME?</v>
      </c>
      <c r="X7085" s="13" t="e">
        <f ca="1">AND(CalcTable[[#This Row],[IrrDay]],CalcTable[[#This Row],[IrrRain]],CalcTable[[#This Row],[IrrWarm]],CalcTable[[#This Row],[IrrWindy]])</f>
        <v>#NAME?</v>
      </c>
      <c r="Y7085" s="13" t="e">
        <f t="shared" ca="1" si="2216"/>
        <v>#NAME?</v>
      </c>
      <c r="Z7085" s="13" t="e">
        <f ca="1">CalcTable[[#This Row],[IrrHours]]/5</f>
        <v>#NAME?</v>
      </c>
      <c r="AA7085" s="13" t="e">
        <f ca="1">IF(CalcTable[[#This Row],[IrrFlag]]=FALSE,0,MAX(0,CalcTable[[#This Row],[VolRednWind]]*(FCAP*IRR_TARGET-CalcTable[[#This Row],[IWC]])))</f>
        <v>#NAME?</v>
      </c>
      <c r="AB7085" s="13" t="e">
        <f ca="1">CalcTable[[#This Row],[IWC]]+CalcTable[[#This Row],[Eff Precip]]+CalcTable[[#This Row],[IrrAmt]]-CalcTable[[#This Row],[AET]]</f>
        <v>#NAME?</v>
      </c>
      <c r="AC7085" s="13" t="e">
        <f ca="1">IF(CalcTable[[#This Row],[PWC]]&gt;FCAP,MIN(24*PERC,MIN(SAT,CalcTable[[#This Row],[PWC]])-FCAP),0)</f>
        <v>#NAME?</v>
      </c>
      <c r="AD7085" s="13" t="e">
        <f ca="1">IF(CalcTable[[#This Row],[PWC]]&gt;SAT,CalcTable[[#This Row],[PWC]]-SAT,0)</f>
        <v>#NAME?</v>
      </c>
      <c r="AE7085" s="13" t="e">
        <f ca="1">CalcTable[[#This Row],[PWC]]-CalcTable[[#This Row],[PercAmt]]-CalcTable[[#This Row],[Runoff]]</f>
        <v>#NAME?</v>
      </c>
      <c r="AF7085" s="13" t="e">
        <f ca="1">CalcTable[[#This Row],[IrrAmt]]/1000*CUR_IRR_AREA*10000/IRR_EFF</f>
        <v>#NAME?</v>
      </c>
      <c r="AG7085" s="147"/>
      <c r="AH7085" s="13"/>
      <c r="AI7085" s="50">
        <v>0</v>
      </c>
      <c r="AJ7085" s="50">
        <v>0</v>
      </c>
      <c r="AK7085" s="50">
        <v>0</v>
      </c>
      <c r="AL7085" s="50">
        <v>0</v>
      </c>
      <c r="AM7085" s="50"/>
      <c r="AN7085" s="50"/>
      <c r="AO7085" s="50"/>
      <c r="AP7085" s="50"/>
      <c r="AQ7085" s="50"/>
      <c r="AR7085" s="50"/>
      <c r="AS7085" s="50"/>
      <c r="AT7085" s="50"/>
      <c r="AU7085" s="50"/>
      <c r="AV7085" s="50"/>
      <c r="AW7085" s="50"/>
      <c r="AX7085" s="50">
        <f t="shared" si="2227"/>
        <v>0</v>
      </c>
      <c r="AY7085" s="50"/>
      <c r="AZ7085" s="50">
        <f t="shared" si="2217"/>
        <v>0</v>
      </c>
      <c r="BA7085" s="50">
        <f t="shared" si="2218"/>
        <v>0</v>
      </c>
      <c r="BB7085" s="50">
        <f t="shared" si="2219"/>
        <v>0</v>
      </c>
      <c r="BC7085" s="17">
        <f t="shared" si="2220"/>
        <v>20065</v>
      </c>
      <c r="BD7085" s="50">
        <f t="shared" si="2221"/>
        <v>0</v>
      </c>
      <c r="BE7085" s="50">
        <f t="shared" si="2222"/>
        <v>0</v>
      </c>
      <c r="BF7085" s="50">
        <f t="shared" si="2228"/>
        <v>0</v>
      </c>
      <c r="BG7085" s="50"/>
      <c r="BH7085" s="17">
        <f t="shared" si="2223"/>
        <v>0</v>
      </c>
      <c r="BI7085" s="17">
        <f t="shared" si="2231"/>
        <v>7085</v>
      </c>
      <c r="BJ7085" s="17">
        <f t="shared" si="2229"/>
        <v>7085</v>
      </c>
      <c r="BK7085" s="150">
        <f t="shared" si="2230"/>
        <v>38865</v>
      </c>
      <c r="BL7085" s="50" t="e">
        <f t="shared" ca="1" si="2224"/>
        <v>#NAME?</v>
      </c>
      <c r="BM7085" s="50" t="e">
        <f t="shared" ca="1" si="2225"/>
        <v>#NAME?</v>
      </c>
      <c r="BN7085" s="50" t="e">
        <f t="shared" ca="1" si="2226"/>
        <v>#NAME?</v>
      </c>
    </row>
    <row r="7086" spans="1:66" x14ac:dyDescent="0.35">
      <c r="A7086" s="48">
        <v>38866</v>
      </c>
      <c r="B7086" s="17">
        <v>2006</v>
      </c>
      <c r="C7086" s="17">
        <v>5</v>
      </c>
      <c r="D7086" s="17">
        <v>149</v>
      </c>
      <c r="E7086" s="17">
        <v>29</v>
      </c>
      <c r="F7086" s="17">
        <v>2</v>
      </c>
      <c r="G7086" s="50">
        <v>2.2999999999999998</v>
      </c>
      <c r="H7086" s="32">
        <v>3.1645450705299369</v>
      </c>
      <c r="I7086" s="50">
        <v>5.333333333333333</v>
      </c>
      <c r="J7086" s="13">
        <v>1.8</v>
      </c>
      <c r="K7086" s="13">
        <f t="shared" si="2212"/>
        <v>1.8</v>
      </c>
      <c r="L7086" s="13">
        <f t="shared" si="2213"/>
        <v>0</v>
      </c>
      <c r="M7086" s="13" t="e">
        <f ca="1">CalcTable[[#This Row],[IWC]]-AE7085</f>
        <v>#NAME?</v>
      </c>
      <c r="N7086" s="13" t="e">
        <f ca="1">IF(CalcTable[[#This Row],[Day of Year]]&lt;123,FCAP,AE7085)</f>
        <v>#NAME?</v>
      </c>
      <c r="O7086" s="17" t="e">
        <f ca="1">IF(IRR_DRIP,5,COUNTIF('IDET Wind Values'!C7070:G7070,"&lt;="&amp;IRR_MAXWIND))</f>
        <v>#NAME?</v>
      </c>
      <c r="P7086" s="13" t="e">
        <f ca="1">CalcTable[[#This Row],[ET_o]]*KL</f>
        <v>#NAME?</v>
      </c>
      <c r="Q7086" s="13" t="e">
        <f ca="1">IF(WILTPT&lt;=0,1,MAX(0,MIN(1,(CalcTable[[#This Row],[IWC]]-WILTPT)/(MAD-WILTPT))))</f>
        <v>#NAME?</v>
      </c>
      <c r="R7086" s="13" t="e">
        <f ca="1">CalcTable[[#This Row],[ETMult]]*CalcTable[[#This Row],[ETb]]</f>
        <v>#NAME?</v>
      </c>
      <c r="S7086" s="13" t="b">
        <f>INDEX(IRR_LIST,CalcTable[[#This Row],[Day of Week]]+1)</f>
        <v>0</v>
      </c>
      <c r="T7086" s="13">
        <f t="shared" ca="1" si="2214"/>
        <v>8.8000000000000007</v>
      </c>
      <c r="U7086" s="13" t="b">
        <f ca="1">IF(CalcTable[[#This Row],[IrrPrecip]]&gt;=IC_MM,FALSE,TRUE)</f>
        <v>1</v>
      </c>
      <c r="V7086" s="13" t="b">
        <f t="shared" si="2215"/>
        <v>1</v>
      </c>
      <c r="W7086" s="13" t="e">
        <f ca="1">IF(AND(IRR_DRIP=FALSE,CalcTable[[#This Row],[IrrHours]]&lt;=0),FALSE,TRUE)</f>
        <v>#NAME?</v>
      </c>
      <c r="X7086" s="13" t="e">
        <f ca="1">AND(CalcTable[[#This Row],[IrrDay]],CalcTable[[#This Row],[IrrRain]],CalcTable[[#This Row],[IrrWarm]],CalcTable[[#This Row],[IrrWindy]])</f>
        <v>#NAME?</v>
      </c>
      <c r="Y7086" s="13" t="e">
        <f t="shared" ca="1" si="2216"/>
        <v>#NAME?</v>
      </c>
      <c r="Z7086" s="13" t="e">
        <f ca="1">CalcTable[[#This Row],[IrrHours]]/5</f>
        <v>#NAME?</v>
      </c>
      <c r="AA7086" s="13" t="e">
        <f ca="1">IF(CalcTable[[#This Row],[IrrFlag]]=FALSE,0,MAX(0,CalcTable[[#This Row],[VolRednWind]]*(FCAP*IRR_TARGET-CalcTable[[#This Row],[IWC]])))</f>
        <v>#NAME?</v>
      </c>
      <c r="AB7086" s="13" t="e">
        <f ca="1">CalcTable[[#This Row],[IWC]]+CalcTable[[#This Row],[Eff Precip]]+CalcTable[[#This Row],[IrrAmt]]-CalcTable[[#This Row],[AET]]</f>
        <v>#NAME?</v>
      </c>
      <c r="AC7086" s="13" t="e">
        <f ca="1">IF(CalcTable[[#This Row],[PWC]]&gt;FCAP,MIN(24*PERC,MIN(SAT,CalcTable[[#This Row],[PWC]])-FCAP),0)</f>
        <v>#NAME?</v>
      </c>
      <c r="AD7086" s="13" t="e">
        <f ca="1">IF(CalcTable[[#This Row],[PWC]]&gt;SAT,CalcTable[[#This Row],[PWC]]-SAT,0)</f>
        <v>#NAME?</v>
      </c>
      <c r="AE7086" s="13" t="e">
        <f ca="1">CalcTable[[#This Row],[PWC]]-CalcTable[[#This Row],[PercAmt]]-CalcTable[[#This Row],[Runoff]]</f>
        <v>#NAME?</v>
      </c>
      <c r="AF7086" s="13" t="e">
        <f ca="1">CalcTable[[#This Row],[IrrAmt]]/1000*CUR_IRR_AREA*10000/IRR_EFF</f>
        <v>#NAME?</v>
      </c>
      <c r="AG7086" s="147"/>
      <c r="AH7086" s="13"/>
      <c r="AI7086" s="50">
        <v>0</v>
      </c>
      <c r="AJ7086" s="50">
        <v>0</v>
      </c>
      <c r="AK7086" s="50">
        <v>3.2592017076950168</v>
      </c>
      <c r="AL7086" s="50">
        <v>4.7840028461583586</v>
      </c>
      <c r="AM7086" s="50"/>
      <c r="AN7086" s="50"/>
      <c r="AO7086" s="50"/>
      <c r="AP7086" s="50"/>
      <c r="AQ7086" s="50"/>
      <c r="AR7086" s="50"/>
      <c r="AS7086" s="50"/>
      <c r="AT7086" s="50"/>
      <c r="AU7086" s="50"/>
      <c r="AV7086" s="50"/>
      <c r="AW7086" s="50"/>
      <c r="AX7086" s="50">
        <f t="shared" si="2227"/>
        <v>8.043204553853375</v>
      </c>
      <c r="AY7086" s="50"/>
      <c r="AZ7086" s="50">
        <f t="shared" si="2217"/>
        <v>188.13237520017211</v>
      </c>
      <c r="BA7086" s="50">
        <f t="shared" si="2218"/>
        <v>289.66413324470943</v>
      </c>
      <c r="BB7086" s="50">
        <f t="shared" si="2219"/>
        <v>298.622817778051</v>
      </c>
      <c r="BC7086" s="17">
        <f t="shared" si="2220"/>
        <v>20065</v>
      </c>
      <c r="BD7086" s="50">
        <f t="shared" si="2221"/>
        <v>8.043204553853375</v>
      </c>
      <c r="BE7086" s="50">
        <f t="shared" si="2222"/>
        <v>188.13237520017211</v>
      </c>
      <c r="BF7086" s="50">
        <f t="shared" si="2228"/>
        <v>307.72467525109852</v>
      </c>
      <c r="BG7086" s="50"/>
      <c r="BH7086" s="17">
        <f t="shared" si="2223"/>
        <v>0</v>
      </c>
      <c r="BI7086" s="17">
        <f t="shared" si="2231"/>
        <v>7086</v>
      </c>
      <c r="BJ7086" s="17">
        <f t="shared" si="2229"/>
        <v>7086</v>
      </c>
      <c r="BK7086" s="150">
        <f t="shared" si="2230"/>
        <v>38866</v>
      </c>
      <c r="BL7086" s="50" t="e">
        <f t="shared" ca="1" si="2224"/>
        <v>#NAME?</v>
      </c>
      <c r="BM7086" s="50" t="e">
        <f t="shared" ca="1" si="2225"/>
        <v>#NAME?</v>
      </c>
      <c r="BN7086" s="50" t="e">
        <f t="shared" ca="1" si="2226"/>
        <v>#NAME?</v>
      </c>
    </row>
    <row r="7087" spans="1:66" x14ac:dyDescent="0.35">
      <c r="A7087" s="48">
        <v>38867</v>
      </c>
      <c r="B7087" s="17">
        <v>2006</v>
      </c>
      <c r="C7087" s="17">
        <v>5</v>
      </c>
      <c r="D7087" s="17">
        <v>150</v>
      </c>
      <c r="E7087" s="17">
        <v>30</v>
      </c>
      <c r="F7087" s="17">
        <v>3</v>
      </c>
      <c r="G7087" s="50">
        <v>6.5</v>
      </c>
      <c r="H7087" s="32">
        <v>3.7914060385803148</v>
      </c>
      <c r="I7087" s="50">
        <v>8.3333333333333339</v>
      </c>
      <c r="J7087" s="13">
        <v>0.2</v>
      </c>
      <c r="K7087" s="13">
        <f t="shared" si="2212"/>
        <v>0.2</v>
      </c>
      <c r="L7087" s="13">
        <f t="shared" si="2213"/>
        <v>0</v>
      </c>
      <c r="M7087" s="13" t="e">
        <f ca="1">CalcTable[[#This Row],[IWC]]-AE7086</f>
        <v>#NAME?</v>
      </c>
      <c r="N7087" s="13" t="e">
        <f ca="1">IF(CalcTable[[#This Row],[Day of Year]]&lt;123,FCAP,AE7086)</f>
        <v>#NAME?</v>
      </c>
      <c r="O7087" s="17" t="e">
        <f ca="1">IF(IRR_DRIP,5,COUNTIF('IDET Wind Values'!C7071:G7071,"&lt;="&amp;IRR_MAXWIND))</f>
        <v>#NAME?</v>
      </c>
      <c r="P7087" s="13" t="e">
        <f ca="1">CalcTable[[#This Row],[ET_o]]*KL</f>
        <v>#NAME?</v>
      </c>
      <c r="Q7087" s="13" t="e">
        <f ca="1">IF(WILTPT&lt;=0,1,MAX(0,MIN(1,(CalcTable[[#This Row],[IWC]]-WILTPT)/(MAD-WILTPT))))</f>
        <v>#NAME?</v>
      </c>
      <c r="R7087" s="13" t="e">
        <f ca="1">CalcTable[[#This Row],[ETMult]]*CalcTable[[#This Row],[ETb]]</f>
        <v>#NAME?</v>
      </c>
      <c r="S7087" s="13" t="b">
        <f>INDEX(IRR_LIST,CalcTable[[#This Row],[Day of Week]]+1)</f>
        <v>1</v>
      </c>
      <c r="T7087" s="13">
        <f t="shared" ca="1" si="2214"/>
        <v>6.6</v>
      </c>
      <c r="U7087" s="13" t="b">
        <f ca="1">IF(CalcTable[[#This Row],[IrrPrecip]]&gt;=IC_MM,FALSE,TRUE)</f>
        <v>1</v>
      </c>
      <c r="V7087" s="13" t="b">
        <f t="shared" si="2215"/>
        <v>1</v>
      </c>
      <c r="W7087" s="13" t="e">
        <f ca="1">IF(AND(IRR_DRIP=FALSE,CalcTable[[#This Row],[IrrHours]]&lt;=0),FALSE,TRUE)</f>
        <v>#NAME?</v>
      </c>
      <c r="X7087" s="13" t="e">
        <f ca="1">AND(CalcTable[[#This Row],[IrrDay]],CalcTable[[#This Row],[IrrRain]],CalcTable[[#This Row],[IrrWarm]],CalcTable[[#This Row],[IrrWindy]])</f>
        <v>#NAME?</v>
      </c>
      <c r="Y7087" s="13" t="e">
        <f t="shared" ca="1" si="2216"/>
        <v>#NAME?</v>
      </c>
      <c r="Z7087" s="13" t="e">
        <f ca="1">CalcTable[[#This Row],[IrrHours]]/5</f>
        <v>#NAME?</v>
      </c>
      <c r="AA7087" s="13" t="e">
        <f ca="1">IF(CalcTable[[#This Row],[IrrFlag]]=FALSE,0,MAX(0,CalcTable[[#This Row],[VolRednWind]]*(FCAP*IRR_TARGET-CalcTable[[#This Row],[IWC]])))</f>
        <v>#NAME?</v>
      </c>
      <c r="AB7087" s="13" t="e">
        <f ca="1">CalcTable[[#This Row],[IWC]]+CalcTable[[#This Row],[Eff Precip]]+CalcTable[[#This Row],[IrrAmt]]-CalcTable[[#This Row],[AET]]</f>
        <v>#NAME?</v>
      </c>
      <c r="AC7087" s="13" t="e">
        <f ca="1">IF(CalcTable[[#This Row],[PWC]]&gt;FCAP,MIN(24*PERC,MIN(SAT,CalcTable[[#This Row],[PWC]])-FCAP),0)</f>
        <v>#NAME?</v>
      </c>
      <c r="AD7087" s="13" t="e">
        <f ca="1">IF(CalcTable[[#This Row],[PWC]]&gt;SAT,CalcTable[[#This Row],[PWC]]-SAT,0)</f>
        <v>#NAME?</v>
      </c>
      <c r="AE7087" s="13" t="e">
        <f ca="1">CalcTable[[#This Row],[PWC]]-CalcTable[[#This Row],[PercAmt]]-CalcTable[[#This Row],[Runoff]]</f>
        <v>#NAME?</v>
      </c>
      <c r="AF7087" s="13" t="e">
        <f ca="1">CalcTable[[#This Row],[IrrAmt]]/1000*CUR_IRR_AREA*10000/IRR_EFF</f>
        <v>#NAME?</v>
      </c>
      <c r="AG7087" s="147"/>
      <c r="AH7087" s="13"/>
      <c r="AI7087" s="50">
        <v>7.0480754101307301</v>
      </c>
      <c r="AJ7087" s="50">
        <v>9.7744754101307318</v>
      </c>
      <c r="AK7087" s="50">
        <v>0</v>
      </c>
      <c r="AL7087" s="50">
        <v>0</v>
      </c>
      <c r="AM7087" s="50"/>
      <c r="AN7087" s="50"/>
      <c r="AO7087" s="50"/>
      <c r="AP7087" s="50"/>
      <c r="AQ7087" s="50"/>
      <c r="AR7087" s="50"/>
      <c r="AS7087" s="50"/>
      <c r="AT7087" s="50"/>
      <c r="AU7087" s="50"/>
      <c r="AV7087" s="50"/>
      <c r="AW7087" s="50"/>
      <c r="AX7087" s="50">
        <f t="shared" si="2227"/>
        <v>16.822550820261462</v>
      </c>
      <c r="AY7087" s="50"/>
      <c r="AZ7087" s="50">
        <f t="shared" si="2217"/>
        <v>390.08971804575219</v>
      </c>
      <c r="BA7087" s="50">
        <f t="shared" si="2218"/>
        <v>632.12179430822789</v>
      </c>
      <c r="BB7087" s="50">
        <f t="shared" si="2219"/>
        <v>654.19832478127148</v>
      </c>
      <c r="BC7087" s="17">
        <f t="shared" si="2220"/>
        <v>20065</v>
      </c>
      <c r="BD7087" s="50">
        <f t="shared" si="2221"/>
        <v>16.822550820261462</v>
      </c>
      <c r="BE7087" s="50">
        <f t="shared" si="2222"/>
        <v>390.08971804575219</v>
      </c>
      <c r="BF7087" s="50">
        <f t="shared" si="2228"/>
        <v>638.06259649196124</v>
      </c>
      <c r="BG7087" s="50"/>
      <c r="BH7087" s="17">
        <f t="shared" si="2223"/>
        <v>0</v>
      </c>
      <c r="BI7087" s="17">
        <f t="shared" si="2231"/>
        <v>7087</v>
      </c>
      <c r="BJ7087" s="17">
        <f t="shared" si="2229"/>
        <v>7087</v>
      </c>
      <c r="BK7087" s="150">
        <f t="shared" si="2230"/>
        <v>38867</v>
      </c>
      <c r="BL7087" s="50" t="e">
        <f t="shared" ca="1" si="2224"/>
        <v>#NAME?</v>
      </c>
      <c r="BM7087" s="50" t="e">
        <f t="shared" ca="1" si="2225"/>
        <v>#NAME?</v>
      </c>
      <c r="BN7087" s="50" t="e">
        <f t="shared" ca="1" si="2226"/>
        <v>#NAME?</v>
      </c>
    </row>
    <row r="7088" spans="1:66" x14ac:dyDescent="0.35">
      <c r="A7088" s="48">
        <v>38868</v>
      </c>
      <c r="B7088" s="17">
        <v>2006</v>
      </c>
      <c r="C7088" s="17">
        <v>5</v>
      </c>
      <c r="D7088" s="17">
        <v>151</v>
      </c>
      <c r="E7088" s="17">
        <v>31</v>
      </c>
      <c r="F7088" s="17">
        <v>4</v>
      </c>
      <c r="G7088" s="50">
        <v>4.5999999999999996</v>
      </c>
      <c r="H7088" s="32">
        <v>4.8192282454962783</v>
      </c>
      <c r="I7088" s="50">
        <v>4.333333333333333</v>
      </c>
      <c r="J7088" s="13">
        <v>0</v>
      </c>
      <c r="K7088" s="13">
        <f t="shared" si="2212"/>
        <v>0</v>
      </c>
      <c r="L7088" s="13">
        <f t="shared" si="2213"/>
        <v>0</v>
      </c>
      <c r="M7088" s="13" t="e">
        <f ca="1">CalcTable[[#This Row],[IWC]]-AE7087</f>
        <v>#NAME?</v>
      </c>
      <c r="N7088" s="13" t="e">
        <f ca="1">IF(CalcTable[[#This Row],[Day of Year]]&lt;123,FCAP,AE7087)</f>
        <v>#NAME?</v>
      </c>
      <c r="O7088" s="17" t="e">
        <f ca="1">IF(IRR_DRIP,5,COUNTIF('IDET Wind Values'!C7072:G7072,"&lt;="&amp;IRR_MAXWIND))</f>
        <v>#NAME?</v>
      </c>
      <c r="P7088" s="13" t="e">
        <f ca="1">CalcTable[[#This Row],[ET_o]]*KL</f>
        <v>#NAME?</v>
      </c>
      <c r="Q7088" s="13" t="e">
        <f ca="1">IF(WILTPT&lt;=0,1,MAX(0,MIN(1,(CalcTable[[#This Row],[IWC]]-WILTPT)/(MAD-WILTPT))))</f>
        <v>#NAME?</v>
      </c>
      <c r="R7088" s="13" t="e">
        <f ca="1">CalcTable[[#This Row],[ETMult]]*CalcTable[[#This Row],[ETb]]</f>
        <v>#NAME?</v>
      </c>
      <c r="S7088" s="13" t="b">
        <f>INDEX(IRR_LIST,CalcTable[[#This Row],[Day of Week]]+1)</f>
        <v>0</v>
      </c>
      <c r="T7088" s="13">
        <f t="shared" ca="1" si="2214"/>
        <v>2</v>
      </c>
      <c r="U7088" s="13" t="b">
        <f ca="1">IF(CalcTable[[#This Row],[IrrPrecip]]&gt;=IC_MM,FALSE,TRUE)</f>
        <v>1</v>
      </c>
      <c r="V7088" s="13" t="b">
        <f t="shared" si="2215"/>
        <v>1</v>
      </c>
      <c r="W7088" s="13" t="e">
        <f ca="1">IF(AND(IRR_DRIP=FALSE,CalcTable[[#This Row],[IrrHours]]&lt;=0),FALSE,TRUE)</f>
        <v>#NAME?</v>
      </c>
      <c r="X7088" s="13" t="e">
        <f ca="1">AND(CalcTable[[#This Row],[IrrDay]],CalcTable[[#This Row],[IrrRain]],CalcTable[[#This Row],[IrrWarm]],CalcTable[[#This Row],[IrrWindy]])</f>
        <v>#NAME?</v>
      </c>
      <c r="Y7088" s="13" t="e">
        <f t="shared" ca="1" si="2216"/>
        <v>#NAME?</v>
      </c>
      <c r="Z7088" s="13" t="e">
        <f ca="1">CalcTable[[#This Row],[IrrHours]]/5</f>
        <v>#NAME?</v>
      </c>
      <c r="AA7088" s="13" t="e">
        <f ca="1">IF(CalcTable[[#This Row],[IrrFlag]]=FALSE,0,MAX(0,CalcTable[[#This Row],[VolRednWind]]*(FCAP*IRR_TARGET-CalcTable[[#This Row],[IWC]])))</f>
        <v>#NAME?</v>
      </c>
      <c r="AB7088" s="13" t="e">
        <f ca="1">CalcTable[[#This Row],[IWC]]+CalcTable[[#This Row],[Eff Precip]]+CalcTable[[#This Row],[IrrAmt]]-CalcTable[[#This Row],[AET]]</f>
        <v>#NAME?</v>
      </c>
      <c r="AC7088" s="13" t="e">
        <f ca="1">IF(CalcTable[[#This Row],[PWC]]&gt;FCAP,MIN(24*PERC,MIN(SAT,CalcTable[[#This Row],[PWC]])-FCAP),0)</f>
        <v>#NAME?</v>
      </c>
      <c r="AD7088" s="13" t="e">
        <f ca="1">IF(CalcTable[[#This Row],[PWC]]&gt;SAT,CalcTable[[#This Row],[PWC]]-SAT,0)</f>
        <v>#NAME?</v>
      </c>
      <c r="AE7088" s="13" t="e">
        <f ca="1">CalcTable[[#This Row],[PWC]]-CalcTable[[#This Row],[PercAmt]]-CalcTable[[#This Row],[Runoff]]</f>
        <v>#NAME?</v>
      </c>
      <c r="AF7088" s="13" t="e">
        <f ca="1">CalcTable[[#This Row],[IrrAmt]]/1000*CUR_IRR_AREA*10000/IRR_EFF</f>
        <v>#NAME?</v>
      </c>
      <c r="AG7088" s="147"/>
      <c r="AH7088" s="13"/>
      <c r="AI7088" s="50">
        <v>0</v>
      </c>
      <c r="AJ7088" s="50">
        <v>0</v>
      </c>
      <c r="AK7088" s="50">
        <v>4.7988593987791859</v>
      </c>
      <c r="AL7088" s="50">
        <v>4.3652733212191741</v>
      </c>
      <c r="AM7088" s="50"/>
      <c r="AN7088" s="50"/>
      <c r="AO7088" s="50"/>
      <c r="AP7088" s="50"/>
      <c r="AQ7088" s="50"/>
      <c r="AR7088" s="50"/>
      <c r="AS7088" s="50"/>
      <c r="AT7088" s="50"/>
      <c r="AU7088" s="50"/>
      <c r="AV7088" s="50"/>
      <c r="AW7088" s="50"/>
      <c r="AX7088" s="50">
        <f t="shared" si="2227"/>
        <v>9.16413271999836</v>
      </c>
      <c r="AY7088" s="50"/>
      <c r="AZ7088" s="50">
        <f t="shared" si="2217"/>
        <v>198.43128860452384</v>
      </c>
      <c r="BA7088" s="50">
        <f t="shared" si="2218"/>
        <v>305.52119039109232</v>
      </c>
      <c r="BB7088" s="50">
        <f t="shared" si="2219"/>
        <v>314.97029937226011</v>
      </c>
      <c r="BC7088" s="17">
        <f t="shared" si="2220"/>
        <v>20065</v>
      </c>
      <c r="BD7088" s="50">
        <f t="shared" si="2221"/>
        <v>9.16413271999836</v>
      </c>
      <c r="BE7088" s="50">
        <f t="shared" si="2222"/>
        <v>198.43128860452384</v>
      </c>
      <c r="BF7088" s="50">
        <f t="shared" si="2228"/>
        <v>324.5704189962741</v>
      </c>
      <c r="BG7088" s="50"/>
      <c r="BH7088" s="17">
        <f t="shared" si="2223"/>
        <v>0</v>
      </c>
      <c r="BI7088" s="17">
        <f t="shared" si="2231"/>
        <v>7088</v>
      </c>
      <c r="BJ7088" s="17">
        <f t="shared" si="2229"/>
        <v>7088</v>
      </c>
      <c r="BK7088" s="150">
        <f t="shared" si="2230"/>
        <v>38868</v>
      </c>
      <c r="BL7088" s="50" t="e">
        <f t="shared" ca="1" si="2224"/>
        <v>#NAME?</v>
      </c>
      <c r="BM7088" s="50" t="e">
        <f t="shared" ca="1" si="2225"/>
        <v>#NAME?</v>
      </c>
      <c r="BN7088" s="50" t="e">
        <f t="shared" ca="1" si="2226"/>
        <v>#NAME?</v>
      </c>
    </row>
    <row r="7089" spans="1:66" x14ac:dyDescent="0.35">
      <c r="A7089" s="48">
        <v>38869</v>
      </c>
      <c r="B7089" s="17">
        <v>2006</v>
      </c>
      <c r="C7089" s="17">
        <v>6</v>
      </c>
      <c r="D7089" s="17">
        <v>152</v>
      </c>
      <c r="E7089" s="17">
        <v>1</v>
      </c>
      <c r="F7089" s="17">
        <v>5</v>
      </c>
      <c r="G7089" s="50">
        <v>7.6</v>
      </c>
      <c r="H7089" s="32">
        <v>5.511772308739836</v>
      </c>
      <c r="I7089" s="50">
        <v>4.166666666666667</v>
      </c>
      <c r="J7089" s="13">
        <v>0</v>
      </c>
      <c r="K7089" s="13">
        <f t="shared" si="2212"/>
        <v>0</v>
      </c>
      <c r="L7089" s="13">
        <f t="shared" si="2213"/>
        <v>0</v>
      </c>
      <c r="M7089" s="13" t="e">
        <f ca="1">CalcTable[[#This Row],[IWC]]-AE7088</f>
        <v>#NAME?</v>
      </c>
      <c r="N7089" s="13" t="e">
        <f ca="1">IF(CalcTable[[#This Row],[Day of Year]]&lt;123,FCAP,AE7088)</f>
        <v>#NAME?</v>
      </c>
      <c r="O7089" s="17" t="e">
        <f ca="1">IF(IRR_DRIP,5,COUNTIF('IDET Wind Values'!C7073:G7073,"&lt;="&amp;IRR_MAXWIND))</f>
        <v>#NAME?</v>
      </c>
      <c r="P7089" s="13" t="e">
        <f ca="1">CalcTable[[#This Row],[ET_o]]*KL</f>
        <v>#NAME?</v>
      </c>
      <c r="Q7089" s="13" t="e">
        <f ca="1">IF(WILTPT&lt;=0,1,MAX(0,MIN(1,(CalcTable[[#This Row],[IWC]]-WILTPT)/(MAD-WILTPT))))</f>
        <v>#NAME?</v>
      </c>
      <c r="R7089" s="13" t="e">
        <f ca="1">CalcTable[[#This Row],[ETMult]]*CalcTable[[#This Row],[ETb]]</f>
        <v>#NAME?</v>
      </c>
      <c r="S7089" s="13" t="b">
        <f>INDEX(IRR_LIST,CalcTable[[#This Row],[Day of Week]]+1)</f>
        <v>1</v>
      </c>
      <c r="T7089" s="13">
        <f t="shared" ca="1" si="2214"/>
        <v>0.2</v>
      </c>
      <c r="U7089" s="13" t="b">
        <f ca="1">IF(CalcTable[[#This Row],[IrrPrecip]]&gt;=IC_MM,FALSE,TRUE)</f>
        <v>1</v>
      </c>
      <c r="V7089" s="13" t="b">
        <f t="shared" si="2215"/>
        <v>1</v>
      </c>
      <c r="W7089" s="13" t="e">
        <f ca="1">IF(AND(IRR_DRIP=FALSE,CalcTable[[#This Row],[IrrHours]]&lt;=0),FALSE,TRUE)</f>
        <v>#NAME?</v>
      </c>
      <c r="X7089" s="13" t="e">
        <f ca="1">AND(CalcTable[[#This Row],[IrrDay]],CalcTable[[#This Row],[IrrRain]],CalcTable[[#This Row],[IrrWarm]],CalcTable[[#This Row],[IrrWindy]])</f>
        <v>#NAME?</v>
      </c>
      <c r="Y7089" s="13" t="e">
        <f t="shared" ca="1" si="2216"/>
        <v>#NAME?</v>
      </c>
      <c r="Z7089" s="13" t="e">
        <f ca="1">CalcTable[[#This Row],[IrrHours]]/5</f>
        <v>#NAME?</v>
      </c>
      <c r="AA7089" s="13" t="e">
        <f ca="1">IF(CalcTable[[#This Row],[IrrFlag]]=FALSE,0,MAX(0,CalcTable[[#This Row],[VolRednWind]]*(FCAP*IRR_TARGET-CalcTable[[#This Row],[IWC]])))</f>
        <v>#NAME?</v>
      </c>
      <c r="AB7089" s="13" t="e">
        <f ca="1">CalcTable[[#This Row],[IWC]]+CalcTable[[#This Row],[Eff Precip]]+CalcTable[[#This Row],[IrrAmt]]-CalcTable[[#This Row],[AET]]</f>
        <v>#NAME?</v>
      </c>
      <c r="AC7089" s="13" t="e">
        <f ca="1">IF(CalcTable[[#This Row],[PWC]]&gt;FCAP,MIN(24*PERC,MIN(SAT,CalcTable[[#This Row],[PWC]])-FCAP),0)</f>
        <v>#NAME?</v>
      </c>
      <c r="AD7089" s="13" t="e">
        <f ca="1">IF(CalcTable[[#This Row],[PWC]]&gt;SAT,CalcTable[[#This Row],[PWC]]-SAT,0)</f>
        <v>#NAME?</v>
      </c>
      <c r="AE7089" s="13" t="e">
        <f ca="1">CalcTable[[#This Row],[PWC]]-CalcTable[[#This Row],[PercAmt]]-CalcTable[[#This Row],[Runoff]]</f>
        <v>#NAME?</v>
      </c>
      <c r="AF7089" s="13" t="e">
        <f ca="1">CalcTable[[#This Row],[IrrAmt]]/1000*CUR_IRR_AREA*10000/IRR_EFF</f>
        <v>#NAME?</v>
      </c>
      <c r="AG7089" s="147"/>
      <c r="AH7089" s="13"/>
      <c r="AI7089" s="50">
        <v>0</v>
      </c>
      <c r="AJ7089" s="50">
        <v>0</v>
      </c>
      <c r="AK7089" s="50">
        <v>0</v>
      </c>
      <c r="AL7089" s="50">
        <v>0</v>
      </c>
      <c r="AM7089" s="50"/>
      <c r="AN7089" s="50"/>
      <c r="AO7089" s="50"/>
      <c r="AP7089" s="50"/>
      <c r="AQ7089" s="50"/>
      <c r="AR7089" s="50"/>
      <c r="AS7089" s="50"/>
      <c r="AT7089" s="50"/>
      <c r="AU7089" s="50"/>
      <c r="AV7089" s="50"/>
      <c r="AW7089" s="50"/>
      <c r="AX7089" s="50">
        <f t="shared" si="2227"/>
        <v>0</v>
      </c>
      <c r="AY7089" s="50"/>
      <c r="AZ7089" s="50">
        <f t="shared" si="2217"/>
        <v>0</v>
      </c>
      <c r="BA7089" s="50">
        <f t="shared" si="2218"/>
        <v>0</v>
      </c>
      <c r="BB7089" s="50">
        <f t="shared" si="2219"/>
        <v>0</v>
      </c>
      <c r="BC7089" s="17">
        <f t="shared" si="2220"/>
        <v>20066</v>
      </c>
      <c r="BD7089" s="50">
        <f t="shared" si="2221"/>
        <v>0</v>
      </c>
      <c r="BE7089" s="50">
        <f t="shared" si="2222"/>
        <v>0</v>
      </c>
      <c r="BF7089" s="50">
        <f t="shared" si="2228"/>
        <v>0</v>
      </c>
      <c r="BG7089" s="50"/>
      <c r="BH7089" s="17">
        <f t="shared" si="2223"/>
        <v>0</v>
      </c>
      <c r="BI7089" s="17">
        <f t="shared" si="2231"/>
        <v>7089</v>
      </c>
      <c r="BJ7089" s="17">
        <f t="shared" si="2229"/>
        <v>7089</v>
      </c>
      <c r="BK7089" s="150">
        <f t="shared" si="2230"/>
        <v>38869</v>
      </c>
      <c r="BL7089" s="50" t="e">
        <f t="shared" ca="1" si="2224"/>
        <v>#NAME?</v>
      </c>
      <c r="BM7089" s="50" t="e">
        <f t="shared" ca="1" si="2225"/>
        <v>#NAME?</v>
      </c>
      <c r="BN7089" s="50" t="e">
        <f t="shared" ca="1" si="2226"/>
        <v>#NAME?</v>
      </c>
    </row>
    <row r="7090" spans="1:66" x14ac:dyDescent="0.35">
      <c r="A7090" s="48">
        <v>38870</v>
      </c>
      <c r="B7090" s="17">
        <v>2006</v>
      </c>
      <c r="C7090" s="17">
        <v>6</v>
      </c>
      <c r="D7090" s="17">
        <v>153</v>
      </c>
      <c r="E7090" s="17">
        <v>2</v>
      </c>
      <c r="F7090" s="17">
        <v>6</v>
      </c>
      <c r="G7090" s="50">
        <v>14.2</v>
      </c>
      <c r="H7090" s="32">
        <v>6.0642651993252858</v>
      </c>
      <c r="I7090" s="50">
        <v>10.666666666666666</v>
      </c>
      <c r="J7090" s="13">
        <v>0</v>
      </c>
      <c r="K7090" s="13">
        <f t="shared" si="2212"/>
        <v>0</v>
      </c>
      <c r="L7090" s="13">
        <f t="shared" si="2213"/>
        <v>0</v>
      </c>
      <c r="M7090" s="13" t="e">
        <f ca="1">CalcTable[[#This Row],[IWC]]-AE7089</f>
        <v>#NAME?</v>
      </c>
      <c r="N7090" s="13" t="e">
        <f ca="1">IF(CalcTable[[#This Row],[Day of Year]]&lt;123,FCAP,AE7089)</f>
        <v>#NAME?</v>
      </c>
      <c r="O7090" s="17" t="e">
        <f ca="1">IF(IRR_DRIP,5,COUNTIF('IDET Wind Values'!C7074:G7074,"&lt;="&amp;IRR_MAXWIND))</f>
        <v>#NAME?</v>
      </c>
      <c r="P7090" s="13" t="e">
        <f ca="1">CalcTable[[#This Row],[ET_o]]*KL</f>
        <v>#NAME?</v>
      </c>
      <c r="Q7090" s="13" t="e">
        <f ca="1">IF(WILTPT&lt;=0,1,MAX(0,MIN(1,(CalcTable[[#This Row],[IWC]]-WILTPT)/(MAD-WILTPT))))</f>
        <v>#NAME?</v>
      </c>
      <c r="R7090" s="13" t="e">
        <f ca="1">CalcTable[[#This Row],[ETMult]]*CalcTable[[#This Row],[ETb]]</f>
        <v>#NAME?</v>
      </c>
      <c r="S7090" s="13" t="b">
        <f>INDEX(IRR_LIST,CalcTable[[#This Row],[Day of Week]]+1)</f>
        <v>0</v>
      </c>
      <c r="T7090" s="13">
        <f t="shared" ca="1" si="2214"/>
        <v>0</v>
      </c>
      <c r="U7090" s="13" t="b">
        <f ca="1">IF(CalcTable[[#This Row],[IrrPrecip]]&gt;=IC_MM,FALSE,TRUE)</f>
        <v>1</v>
      </c>
      <c r="V7090" s="13" t="b">
        <f t="shared" si="2215"/>
        <v>1</v>
      </c>
      <c r="W7090" s="13" t="e">
        <f ca="1">IF(AND(IRR_DRIP=FALSE,CalcTable[[#This Row],[IrrHours]]&lt;=0),FALSE,TRUE)</f>
        <v>#NAME?</v>
      </c>
      <c r="X7090" s="13" t="e">
        <f ca="1">AND(CalcTable[[#This Row],[IrrDay]],CalcTable[[#This Row],[IrrRain]],CalcTable[[#This Row],[IrrWarm]],CalcTable[[#This Row],[IrrWindy]])</f>
        <v>#NAME?</v>
      </c>
      <c r="Y7090" s="13" t="e">
        <f t="shared" ca="1" si="2216"/>
        <v>#NAME?</v>
      </c>
      <c r="Z7090" s="13" t="e">
        <f ca="1">CalcTable[[#This Row],[IrrHours]]/5</f>
        <v>#NAME?</v>
      </c>
      <c r="AA7090" s="13" t="e">
        <f ca="1">IF(CalcTable[[#This Row],[IrrFlag]]=FALSE,0,MAX(0,CalcTable[[#This Row],[VolRednWind]]*(FCAP*IRR_TARGET-CalcTable[[#This Row],[IWC]])))</f>
        <v>#NAME?</v>
      </c>
      <c r="AB7090" s="13" t="e">
        <f ca="1">CalcTable[[#This Row],[IWC]]+CalcTable[[#This Row],[Eff Precip]]+CalcTable[[#This Row],[IrrAmt]]-CalcTable[[#This Row],[AET]]</f>
        <v>#NAME?</v>
      </c>
      <c r="AC7090" s="13" t="e">
        <f ca="1">IF(CalcTable[[#This Row],[PWC]]&gt;FCAP,MIN(24*PERC,MIN(SAT,CalcTable[[#This Row],[PWC]])-FCAP),0)</f>
        <v>#NAME?</v>
      </c>
      <c r="AD7090" s="13" t="e">
        <f ca="1">IF(CalcTable[[#This Row],[PWC]]&gt;SAT,CalcTable[[#This Row],[PWC]]-SAT,0)</f>
        <v>#NAME?</v>
      </c>
      <c r="AE7090" s="13" t="e">
        <f ca="1">CalcTable[[#This Row],[PWC]]-CalcTable[[#This Row],[PercAmt]]-CalcTable[[#This Row],[Runoff]]</f>
        <v>#NAME?</v>
      </c>
      <c r="AF7090" s="13" t="e">
        <f ca="1">CalcTable[[#This Row],[IrrAmt]]/1000*CUR_IRR_AREA*10000/IRR_EFF</f>
        <v>#NAME?</v>
      </c>
      <c r="AG7090" s="147"/>
      <c r="AH7090" s="13"/>
      <c r="AI7090" s="50">
        <v>0</v>
      </c>
      <c r="AJ7090" s="50">
        <v>0</v>
      </c>
      <c r="AK7090" s="50">
        <v>0</v>
      </c>
      <c r="AL7090" s="50">
        <v>5.6820503048298612</v>
      </c>
      <c r="AM7090" s="50"/>
      <c r="AN7090" s="50"/>
      <c r="AO7090" s="50"/>
      <c r="AP7090" s="50"/>
      <c r="AQ7090" s="50"/>
      <c r="AR7090" s="50"/>
      <c r="AS7090" s="50"/>
      <c r="AT7090" s="50"/>
      <c r="AU7090" s="50"/>
      <c r="AV7090" s="50"/>
      <c r="AW7090" s="50"/>
      <c r="AX7090" s="50">
        <f t="shared" si="2227"/>
        <v>5.6820503048298612</v>
      </c>
      <c r="AY7090" s="50"/>
      <c r="AZ7090" s="50">
        <f t="shared" si="2217"/>
        <v>166.67347560834261</v>
      </c>
      <c r="BA7090" s="50">
        <f t="shared" si="2218"/>
        <v>256.62424022236883</v>
      </c>
      <c r="BB7090" s="50">
        <f t="shared" si="2219"/>
        <v>264.56107239419464</v>
      </c>
      <c r="BC7090" s="17">
        <f t="shared" si="2220"/>
        <v>20066</v>
      </c>
      <c r="BD7090" s="50">
        <f t="shared" si="2221"/>
        <v>5.6820503048298612</v>
      </c>
      <c r="BE7090" s="50">
        <f t="shared" si="2222"/>
        <v>166.67347560834261</v>
      </c>
      <c r="BF7090" s="50">
        <f t="shared" si="2228"/>
        <v>272.62474680382496</v>
      </c>
      <c r="BG7090" s="50"/>
      <c r="BH7090" s="17">
        <f t="shared" si="2223"/>
        <v>0</v>
      </c>
      <c r="BI7090" s="17">
        <f t="shared" si="2231"/>
        <v>7090</v>
      </c>
      <c r="BJ7090" s="17">
        <f t="shared" si="2229"/>
        <v>7090</v>
      </c>
      <c r="BK7090" s="150">
        <f t="shared" si="2230"/>
        <v>38870</v>
      </c>
      <c r="BL7090" s="50" t="e">
        <f t="shared" ca="1" si="2224"/>
        <v>#NAME?</v>
      </c>
      <c r="BM7090" s="50" t="e">
        <f t="shared" ca="1" si="2225"/>
        <v>#NAME?</v>
      </c>
      <c r="BN7090" s="50" t="e">
        <f t="shared" ca="1" si="2226"/>
        <v>#NAME?</v>
      </c>
    </row>
    <row r="7091" spans="1:66" x14ac:dyDescent="0.35">
      <c r="A7091" s="48">
        <v>38871</v>
      </c>
      <c r="B7091" s="17">
        <v>2006</v>
      </c>
      <c r="C7091" s="17">
        <v>6</v>
      </c>
      <c r="D7091" s="17">
        <v>154</v>
      </c>
      <c r="E7091" s="17">
        <v>3</v>
      </c>
      <c r="F7091" s="17">
        <v>7</v>
      </c>
      <c r="G7091" s="50">
        <v>12.9</v>
      </c>
      <c r="H7091" s="32">
        <v>6.5840761376562122</v>
      </c>
      <c r="I7091" s="50">
        <v>27</v>
      </c>
      <c r="J7091" s="13">
        <v>0</v>
      </c>
      <c r="K7091" s="13">
        <f t="shared" si="2212"/>
        <v>0</v>
      </c>
      <c r="L7091" s="13">
        <f t="shared" si="2213"/>
        <v>0</v>
      </c>
      <c r="M7091" s="13" t="e">
        <f ca="1">CalcTable[[#This Row],[IWC]]-AE7090</f>
        <v>#NAME?</v>
      </c>
      <c r="N7091" s="13" t="e">
        <f ca="1">IF(CalcTable[[#This Row],[Day of Year]]&lt;123,FCAP,AE7090)</f>
        <v>#NAME?</v>
      </c>
      <c r="O7091" s="17" t="e">
        <f ca="1">IF(IRR_DRIP,5,COUNTIF('IDET Wind Values'!C7075:G7075,"&lt;="&amp;IRR_MAXWIND))</f>
        <v>#NAME?</v>
      </c>
      <c r="P7091" s="13" t="e">
        <f ca="1">CalcTable[[#This Row],[ET_o]]*KL</f>
        <v>#NAME?</v>
      </c>
      <c r="Q7091" s="13" t="e">
        <f ca="1">IF(WILTPT&lt;=0,1,MAX(0,MIN(1,(CalcTable[[#This Row],[IWC]]-WILTPT)/(MAD-WILTPT))))</f>
        <v>#NAME?</v>
      </c>
      <c r="R7091" s="13" t="e">
        <f ca="1">CalcTable[[#This Row],[ETMult]]*CalcTable[[#This Row],[ETb]]</f>
        <v>#NAME?</v>
      </c>
      <c r="S7091" s="13" t="b">
        <f>INDEX(IRR_LIST,CalcTable[[#This Row],[Day of Week]]+1)</f>
        <v>0</v>
      </c>
      <c r="T7091" s="13">
        <f t="shared" ca="1" si="2214"/>
        <v>0</v>
      </c>
      <c r="U7091" s="13" t="b">
        <f ca="1">IF(CalcTable[[#This Row],[IrrPrecip]]&gt;=IC_MM,FALSE,TRUE)</f>
        <v>1</v>
      </c>
      <c r="V7091" s="13" t="b">
        <f t="shared" si="2215"/>
        <v>1</v>
      </c>
      <c r="W7091" s="13" t="e">
        <f ca="1">IF(AND(IRR_DRIP=FALSE,CalcTable[[#This Row],[IrrHours]]&lt;=0),FALSE,TRUE)</f>
        <v>#NAME?</v>
      </c>
      <c r="X7091" s="13" t="e">
        <f ca="1">AND(CalcTable[[#This Row],[IrrDay]],CalcTable[[#This Row],[IrrRain]],CalcTable[[#This Row],[IrrWarm]],CalcTable[[#This Row],[IrrWindy]])</f>
        <v>#NAME?</v>
      </c>
      <c r="Y7091" s="13" t="e">
        <f t="shared" ca="1" si="2216"/>
        <v>#NAME?</v>
      </c>
      <c r="Z7091" s="13" t="e">
        <f ca="1">CalcTable[[#This Row],[IrrHours]]/5</f>
        <v>#NAME?</v>
      </c>
      <c r="AA7091" s="13" t="e">
        <f ca="1">IF(CalcTable[[#This Row],[IrrFlag]]=FALSE,0,MAX(0,CalcTable[[#This Row],[VolRednWind]]*(FCAP*IRR_TARGET-CalcTable[[#This Row],[IWC]])))</f>
        <v>#NAME?</v>
      </c>
      <c r="AB7091" s="13" t="e">
        <f ca="1">CalcTable[[#This Row],[IWC]]+CalcTable[[#This Row],[Eff Precip]]+CalcTable[[#This Row],[IrrAmt]]-CalcTable[[#This Row],[AET]]</f>
        <v>#NAME?</v>
      </c>
      <c r="AC7091" s="13" t="e">
        <f ca="1">IF(CalcTable[[#This Row],[PWC]]&gt;FCAP,MIN(24*PERC,MIN(SAT,CalcTable[[#This Row],[PWC]])-FCAP),0)</f>
        <v>#NAME?</v>
      </c>
      <c r="AD7091" s="13" t="e">
        <f ca="1">IF(CalcTable[[#This Row],[PWC]]&gt;SAT,CalcTable[[#This Row],[PWC]]-SAT,0)</f>
        <v>#NAME?</v>
      </c>
      <c r="AE7091" s="13" t="e">
        <f ca="1">CalcTable[[#This Row],[PWC]]-CalcTable[[#This Row],[PercAmt]]-CalcTable[[#This Row],[Runoff]]</f>
        <v>#NAME?</v>
      </c>
      <c r="AF7091" s="13" t="e">
        <f ca="1">CalcTable[[#This Row],[IrrAmt]]/1000*CUR_IRR_AREA*10000/IRR_EFF</f>
        <v>#NAME?</v>
      </c>
      <c r="AG7091" s="147"/>
      <c r="AH7091" s="13"/>
      <c r="AI7091" s="50">
        <v>0</v>
      </c>
      <c r="AJ7091" s="50">
        <v>0</v>
      </c>
      <c r="AK7091" s="50">
        <v>0</v>
      </c>
      <c r="AL7091" s="50">
        <v>0</v>
      </c>
      <c r="AM7091" s="50"/>
      <c r="AN7091" s="50"/>
      <c r="AO7091" s="50"/>
      <c r="AP7091" s="50"/>
      <c r="AQ7091" s="50"/>
      <c r="AR7091" s="50"/>
      <c r="AS7091" s="50"/>
      <c r="AT7091" s="50"/>
      <c r="AU7091" s="50"/>
      <c r="AV7091" s="50"/>
      <c r="AW7091" s="50"/>
      <c r="AX7091" s="50">
        <f t="shared" si="2227"/>
        <v>0</v>
      </c>
      <c r="AY7091" s="50"/>
      <c r="AZ7091" s="50">
        <f t="shared" si="2217"/>
        <v>0</v>
      </c>
      <c r="BA7091" s="50">
        <f t="shared" si="2218"/>
        <v>0</v>
      </c>
      <c r="BB7091" s="50">
        <f t="shared" si="2219"/>
        <v>0</v>
      </c>
      <c r="BC7091" s="17">
        <f t="shared" si="2220"/>
        <v>20066</v>
      </c>
      <c r="BD7091" s="50">
        <f t="shared" si="2221"/>
        <v>0</v>
      </c>
      <c r="BE7091" s="50">
        <f t="shared" si="2222"/>
        <v>0</v>
      </c>
      <c r="BF7091" s="50">
        <f t="shared" si="2228"/>
        <v>0</v>
      </c>
      <c r="BG7091" s="50"/>
      <c r="BH7091" s="17">
        <f t="shared" si="2223"/>
        <v>0</v>
      </c>
      <c r="BI7091" s="17">
        <f t="shared" si="2231"/>
        <v>7091</v>
      </c>
      <c r="BJ7091" s="17">
        <f t="shared" si="2229"/>
        <v>7091</v>
      </c>
      <c r="BK7091" s="150">
        <f t="shared" si="2230"/>
        <v>38871</v>
      </c>
      <c r="BL7091" s="50" t="e">
        <f t="shared" ca="1" si="2224"/>
        <v>#NAME?</v>
      </c>
      <c r="BM7091" s="50" t="e">
        <f t="shared" ca="1" si="2225"/>
        <v>#NAME?</v>
      </c>
      <c r="BN7091" s="50" t="e">
        <f t="shared" ca="1" si="2226"/>
        <v>#NAME?</v>
      </c>
    </row>
    <row r="7092" spans="1:66" x14ac:dyDescent="0.35">
      <c r="A7092" s="48">
        <v>38872</v>
      </c>
      <c r="B7092" s="17">
        <v>2006</v>
      </c>
      <c r="C7092" s="17">
        <v>6</v>
      </c>
      <c r="D7092" s="17">
        <v>155</v>
      </c>
      <c r="E7092" s="17">
        <v>4</v>
      </c>
      <c r="F7092" s="17">
        <v>1</v>
      </c>
      <c r="G7092" s="50">
        <v>5</v>
      </c>
      <c r="H7092" s="32">
        <v>4.8983442885232682</v>
      </c>
      <c r="I7092" s="50">
        <v>8.3333333333333339</v>
      </c>
      <c r="J7092" s="13">
        <v>0</v>
      </c>
      <c r="K7092" s="13">
        <f t="shared" si="2212"/>
        <v>0</v>
      </c>
      <c r="L7092" s="13">
        <f t="shared" si="2213"/>
        <v>0</v>
      </c>
      <c r="M7092" s="13" t="e">
        <f ca="1">CalcTable[[#This Row],[IWC]]-AE7091</f>
        <v>#NAME?</v>
      </c>
      <c r="N7092" s="13" t="e">
        <f ca="1">IF(CalcTable[[#This Row],[Day of Year]]&lt;123,FCAP,AE7091)</f>
        <v>#NAME?</v>
      </c>
      <c r="O7092" s="17" t="e">
        <f ca="1">IF(IRR_DRIP,5,COUNTIF('IDET Wind Values'!C7076:G7076,"&lt;="&amp;IRR_MAXWIND))</f>
        <v>#NAME?</v>
      </c>
      <c r="P7092" s="13" t="e">
        <f ca="1">CalcTable[[#This Row],[ET_o]]*KL</f>
        <v>#NAME?</v>
      </c>
      <c r="Q7092" s="13" t="e">
        <f ca="1">IF(WILTPT&lt;=0,1,MAX(0,MIN(1,(CalcTable[[#This Row],[IWC]]-WILTPT)/(MAD-WILTPT))))</f>
        <v>#NAME?</v>
      </c>
      <c r="R7092" s="13" t="e">
        <f ca="1">CalcTable[[#This Row],[ETMult]]*CalcTable[[#This Row],[ETb]]</f>
        <v>#NAME?</v>
      </c>
      <c r="S7092" s="13" t="b">
        <f>INDEX(IRR_LIST,CalcTable[[#This Row],[Day of Week]]+1)</f>
        <v>1</v>
      </c>
      <c r="T7092" s="13">
        <f t="shared" ca="1" si="2214"/>
        <v>0</v>
      </c>
      <c r="U7092" s="13" t="b">
        <f ca="1">IF(CalcTable[[#This Row],[IrrPrecip]]&gt;=IC_MM,FALSE,TRUE)</f>
        <v>1</v>
      </c>
      <c r="V7092" s="13" t="b">
        <f t="shared" si="2215"/>
        <v>1</v>
      </c>
      <c r="W7092" s="13" t="e">
        <f ca="1">IF(AND(IRR_DRIP=FALSE,CalcTable[[#This Row],[IrrHours]]&lt;=0),FALSE,TRUE)</f>
        <v>#NAME?</v>
      </c>
      <c r="X7092" s="13" t="e">
        <f ca="1">AND(CalcTable[[#This Row],[IrrDay]],CalcTable[[#This Row],[IrrRain]],CalcTable[[#This Row],[IrrWarm]],CalcTable[[#This Row],[IrrWindy]])</f>
        <v>#NAME?</v>
      </c>
      <c r="Y7092" s="13" t="e">
        <f t="shared" ca="1" si="2216"/>
        <v>#NAME?</v>
      </c>
      <c r="Z7092" s="13" t="e">
        <f ca="1">CalcTable[[#This Row],[IrrHours]]/5</f>
        <v>#NAME?</v>
      </c>
      <c r="AA7092" s="13" t="e">
        <f ca="1">IF(CalcTable[[#This Row],[IrrFlag]]=FALSE,0,MAX(0,CalcTable[[#This Row],[VolRednWind]]*(FCAP*IRR_TARGET-CalcTable[[#This Row],[IWC]])))</f>
        <v>#NAME?</v>
      </c>
      <c r="AB7092" s="13" t="e">
        <f ca="1">CalcTable[[#This Row],[IWC]]+CalcTable[[#This Row],[Eff Precip]]+CalcTable[[#This Row],[IrrAmt]]-CalcTable[[#This Row],[AET]]</f>
        <v>#NAME?</v>
      </c>
      <c r="AC7092" s="13" t="e">
        <f ca="1">IF(CalcTable[[#This Row],[PWC]]&gt;FCAP,MIN(24*PERC,MIN(SAT,CalcTable[[#This Row],[PWC]])-FCAP),0)</f>
        <v>#NAME?</v>
      </c>
      <c r="AD7092" s="13" t="e">
        <f ca="1">IF(CalcTable[[#This Row],[PWC]]&gt;SAT,CalcTable[[#This Row],[PWC]]-SAT,0)</f>
        <v>#NAME?</v>
      </c>
      <c r="AE7092" s="13" t="e">
        <f ca="1">CalcTable[[#This Row],[PWC]]-CalcTable[[#This Row],[PercAmt]]-CalcTable[[#This Row],[Runoff]]</f>
        <v>#NAME?</v>
      </c>
      <c r="AF7092" s="13" t="e">
        <f ca="1">CalcTable[[#This Row],[IrrAmt]]/1000*CUR_IRR_AREA*10000/IRR_EFF</f>
        <v>#NAME?</v>
      </c>
      <c r="AG7092" s="147"/>
      <c r="AH7092" s="13"/>
      <c r="AI7092" s="50">
        <v>0</v>
      </c>
      <c r="AJ7092" s="50">
        <v>0</v>
      </c>
      <c r="AK7092" s="50">
        <v>0</v>
      </c>
      <c r="AL7092" s="50">
        <v>0</v>
      </c>
      <c r="AM7092" s="50"/>
      <c r="AN7092" s="50"/>
      <c r="AO7092" s="50"/>
      <c r="AP7092" s="50"/>
      <c r="AQ7092" s="50"/>
      <c r="AR7092" s="50"/>
      <c r="AS7092" s="50"/>
      <c r="AT7092" s="50"/>
      <c r="AU7092" s="50"/>
      <c r="AV7092" s="50"/>
      <c r="AW7092" s="50"/>
      <c r="AX7092" s="50">
        <f t="shared" si="2227"/>
        <v>0</v>
      </c>
      <c r="AY7092" s="50"/>
      <c r="AZ7092" s="50">
        <f t="shared" si="2217"/>
        <v>0</v>
      </c>
      <c r="BA7092" s="50">
        <f t="shared" si="2218"/>
        <v>0</v>
      </c>
      <c r="BB7092" s="50">
        <f t="shared" si="2219"/>
        <v>0</v>
      </c>
      <c r="BC7092" s="17">
        <f t="shared" si="2220"/>
        <v>20066</v>
      </c>
      <c r="BD7092" s="50">
        <f t="shared" si="2221"/>
        <v>0</v>
      </c>
      <c r="BE7092" s="50">
        <f t="shared" si="2222"/>
        <v>0</v>
      </c>
      <c r="BF7092" s="50">
        <f t="shared" si="2228"/>
        <v>0</v>
      </c>
      <c r="BG7092" s="50"/>
      <c r="BH7092" s="17">
        <f t="shared" si="2223"/>
        <v>0</v>
      </c>
      <c r="BI7092" s="17">
        <f t="shared" si="2231"/>
        <v>7092</v>
      </c>
      <c r="BJ7092" s="17">
        <f t="shared" si="2229"/>
        <v>7092</v>
      </c>
      <c r="BK7092" s="150">
        <f t="shared" si="2230"/>
        <v>38872</v>
      </c>
      <c r="BL7092" s="50" t="e">
        <f t="shared" ca="1" si="2224"/>
        <v>#NAME?</v>
      </c>
      <c r="BM7092" s="50" t="e">
        <f t="shared" ca="1" si="2225"/>
        <v>#NAME?</v>
      </c>
      <c r="BN7092" s="50" t="e">
        <f t="shared" ca="1" si="2226"/>
        <v>#NAME?</v>
      </c>
    </row>
    <row r="7093" spans="1:66" x14ac:dyDescent="0.35">
      <c r="A7093" s="48">
        <v>38873</v>
      </c>
      <c r="B7093" s="17">
        <v>2006</v>
      </c>
      <c r="C7093" s="17">
        <v>6</v>
      </c>
      <c r="D7093" s="17">
        <v>156</v>
      </c>
      <c r="E7093" s="17">
        <v>5</v>
      </c>
      <c r="F7093" s="17">
        <v>2</v>
      </c>
      <c r="G7093" s="50">
        <v>9.6999999999999993</v>
      </c>
      <c r="H7093" s="32">
        <v>6.4732584669145998</v>
      </c>
      <c r="I7093" s="50">
        <v>22</v>
      </c>
      <c r="J7093" s="13">
        <v>0</v>
      </c>
      <c r="K7093" s="13">
        <f t="shared" si="2212"/>
        <v>0</v>
      </c>
      <c r="L7093" s="13">
        <f t="shared" si="2213"/>
        <v>0</v>
      </c>
      <c r="M7093" s="13" t="e">
        <f ca="1">CalcTable[[#This Row],[IWC]]-AE7092</f>
        <v>#NAME?</v>
      </c>
      <c r="N7093" s="13" t="e">
        <f ca="1">IF(CalcTable[[#This Row],[Day of Year]]&lt;123,FCAP,AE7092)</f>
        <v>#NAME?</v>
      </c>
      <c r="O7093" s="17" t="e">
        <f ca="1">IF(IRR_DRIP,5,COUNTIF('IDET Wind Values'!C7077:G7077,"&lt;="&amp;IRR_MAXWIND))</f>
        <v>#NAME?</v>
      </c>
      <c r="P7093" s="13" t="e">
        <f ca="1">CalcTable[[#This Row],[ET_o]]*KL</f>
        <v>#NAME?</v>
      </c>
      <c r="Q7093" s="13" t="e">
        <f ca="1">IF(WILTPT&lt;=0,1,MAX(0,MIN(1,(CalcTable[[#This Row],[IWC]]-WILTPT)/(MAD-WILTPT))))</f>
        <v>#NAME?</v>
      </c>
      <c r="R7093" s="13" t="e">
        <f ca="1">CalcTable[[#This Row],[ETMult]]*CalcTable[[#This Row],[ETb]]</f>
        <v>#NAME?</v>
      </c>
      <c r="S7093" s="13" t="b">
        <f>INDEX(IRR_LIST,CalcTable[[#This Row],[Day of Week]]+1)</f>
        <v>0</v>
      </c>
      <c r="T7093" s="13">
        <f t="shared" ca="1" si="2214"/>
        <v>0</v>
      </c>
      <c r="U7093" s="13" t="b">
        <f ca="1">IF(CalcTable[[#This Row],[IrrPrecip]]&gt;=IC_MM,FALSE,TRUE)</f>
        <v>1</v>
      </c>
      <c r="V7093" s="13" t="b">
        <f t="shared" si="2215"/>
        <v>1</v>
      </c>
      <c r="W7093" s="13" t="e">
        <f ca="1">IF(AND(IRR_DRIP=FALSE,CalcTable[[#This Row],[IrrHours]]&lt;=0),FALSE,TRUE)</f>
        <v>#NAME?</v>
      </c>
      <c r="X7093" s="13" t="e">
        <f ca="1">AND(CalcTable[[#This Row],[IrrDay]],CalcTable[[#This Row],[IrrRain]],CalcTable[[#This Row],[IrrWarm]],CalcTable[[#This Row],[IrrWindy]])</f>
        <v>#NAME?</v>
      </c>
      <c r="Y7093" s="13" t="e">
        <f t="shared" ca="1" si="2216"/>
        <v>#NAME?</v>
      </c>
      <c r="Z7093" s="13" t="e">
        <f ca="1">CalcTable[[#This Row],[IrrHours]]/5</f>
        <v>#NAME?</v>
      </c>
      <c r="AA7093" s="13" t="e">
        <f ca="1">IF(CalcTable[[#This Row],[IrrFlag]]=FALSE,0,MAX(0,CalcTable[[#This Row],[VolRednWind]]*(FCAP*IRR_TARGET-CalcTable[[#This Row],[IWC]])))</f>
        <v>#NAME?</v>
      </c>
      <c r="AB7093" s="13" t="e">
        <f ca="1">CalcTable[[#This Row],[IWC]]+CalcTable[[#This Row],[Eff Precip]]+CalcTable[[#This Row],[IrrAmt]]-CalcTable[[#This Row],[AET]]</f>
        <v>#NAME?</v>
      </c>
      <c r="AC7093" s="13" t="e">
        <f ca="1">IF(CalcTable[[#This Row],[PWC]]&gt;FCAP,MIN(24*PERC,MIN(SAT,CalcTable[[#This Row],[PWC]])-FCAP),0)</f>
        <v>#NAME?</v>
      </c>
      <c r="AD7093" s="13" t="e">
        <f ca="1">IF(CalcTable[[#This Row],[PWC]]&gt;SAT,CalcTable[[#This Row],[PWC]]-SAT,0)</f>
        <v>#NAME?</v>
      </c>
      <c r="AE7093" s="13" t="e">
        <f ca="1">CalcTable[[#This Row],[PWC]]-CalcTable[[#This Row],[PercAmt]]-CalcTable[[#This Row],[Runoff]]</f>
        <v>#NAME?</v>
      </c>
      <c r="AF7093" s="13" t="e">
        <f ca="1">CalcTable[[#This Row],[IrrAmt]]/1000*CUR_IRR_AREA*10000/IRR_EFF</f>
        <v>#NAME?</v>
      </c>
      <c r="AG7093" s="147"/>
      <c r="AH7093" s="13"/>
      <c r="AI7093" s="50">
        <v>0</v>
      </c>
      <c r="AJ7093" s="50">
        <v>0</v>
      </c>
      <c r="AK7093" s="50">
        <v>7.0155845861965398</v>
      </c>
      <c r="AL7093" s="50">
        <v>9.6506770940276247</v>
      </c>
      <c r="AM7093" s="50"/>
      <c r="AN7093" s="50"/>
      <c r="AO7093" s="50"/>
      <c r="AP7093" s="50"/>
      <c r="AQ7093" s="50"/>
      <c r="AR7093" s="50"/>
      <c r="AS7093" s="50"/>
      <c r="AT7093" s="50"/>
      <c r="AU7093" s="50"/>
      <c r="AV7093" s="50"/>
      <c r="AW7093" s="50"/>
      <c r="AX7093" s="50">
        <f t="shared" si="2227"/>
        <v>16.666261680224164</v>
      </c>
      <c r="AY7093" s="50"/>
      <c r="AZ7093" s="50">
        <f t="shared" si="2217"/>
        <v>385.9817686890263</v>
      </c>
      <c r="BA7093" s="50">
        <f t="shared" si="2218"/>
        <v>594.28938988627851</v>
      </c>
      <c r="BB7093" s="50">
        <f t="shared" si="2219"/>
        <v>612.66947410956561</v>
      </c>
      <c r="BC7093" s="17">
        <f t="shared" si="2220"/>
        <v>20066</v>
      </c>
      <c r="BD7093" s="50">
        <f t="shared" si="2221"/>
        <v>16.666261680224164</v>
      </c>
      <c r="BE7093" s="50">
        <f t="shared" si="2222"/>
        <v>385.9817686890263</v>
      </c>
      <c r="BF7093" s="50">
        <f t="shared" si="2228"/>
        <v>631.34329908022437</v>
      </c>
      <c r="BG7093" s="50"/>
      <c r="BH7093" s="17">
        <f t="shared" si="2223"/>
        <v>0</v>
      </c>
      <c r="BI7093" s="17">
        <f t="shared" si="2231"/>
        <v>7093</v>
      </c>
      <c r="BJ7093" s="17">
        <f t="shared" si="2229"/>
        <v>7093</v>
      </c>
      <c r="BK7093" s="150">
        <f t="shared" si="2230"/>
        <v>38873</v>
      </c>
      <c r="BL7093" s="50" t="e">
        <f t="shared" ca="1" si="2224"/>
        <v>#NAME?</v>
      </c>
      <c r="BM7093" s="50" t="e">
        <f t="shared" ca="1" si="2225"/>
        <v>#NAME?</v>
      </c>
      <c r="BN7093" s="50" t="e">
        <f t="shared" ca="1" si="2226"/>
        <v>#NAME?</v>
      </c>
    </row>
    <row r="7094" spans="1:66" x14ac:dyDescent="0.35">
      <c r="A7094" s="48">
        <v>38874</v>
      </c>
      <c r="B7094" s="17">
        <v>2006</v>
      </c>
      <c r="C7094" s="17">
        <v>6</v>
      </c>
      <c r="D7094" s="17">
        <v>157</v>
      </c>
      <c r="E7094" s="17">
        <v>6</v>
      </c>
      <c r="F7094" s="17">
        <v>3</v>
      </c>
      <c r="G7094" s="50">
        <v>4.3</v>
      </c>
      <c r="H7094" s="32">
        <v>4.5503831232052718</v>
      </c>
      <c r="I7094" s="50">
        <v>4.333333333333333</v>
      </c>
      <c r="J7094" s="13">
        <v>0</v>
      </c>
      <c r="K7094" s="13">
        <f t="shared" si="2212"/>
        <v>0</v>
      </c>
      <c r="L7094" s="13">
        <f t="shared" si="2213"/>
        <v>0</v>
      </c>
      <c r="M7094" s="13" t="e">
        <f ca="1">CalcTable[[#This Row],[IWC]]-AE7093</f>
        <v>#NAME?</v>
      </c>
      <c r="N7094" s="13" t="e">
        <f ca="1">IF(CalcTable[[#This Row],[Day of Year]]&lt;123,FCAP,AE7093)</f>
        <v>#NAME?</v>
      </c>
      <c r="O7094" s="17" t="e">
        <f ca="1">IF(IRR_DRIP,5,COUNTIF('IDET Wind Values'!C7078:G7078,"&lt;="&amp;IRR_MAXWIND))</f>
        <v>#NAME?</v>
      </c>
      <c r="P7094" s="13" t="e">
        <f ca="1">CalcTable[[#This Row],[ET_o]]*KL</f>
        <v>#NAME?</v>
      </c>
      <c r="Q7094" s="13" t="e">
        <f ca="1">IF(WILTPT&lt;=0,1,MAX(0,MIN(1,(CalcTable[[#This Row],[IWC]]-WILTPT)/(MAD-WILTPT))))</f>
        <v>#NAME?</v>
      </c>
      <c r="R7094" s="13" t="e">
        <f ca="1">CalcTable[[#This Row],[ETMult]]*CalcTable[[#This Row],[ETb]]</f>
        <v>#NAME?</v>
      </c>
      <c r="S7094" s="13" t="b">
        <f>INDEX(IRR_LIST,CalcTable[[#This Row],[Day of Week]]+1)</f>
        <v>1</v>
      </c>
      <c r="T7094" s="13">
        <f t="shared" ca="1" si="2214"/>
        <v>0</v>
      </c>
      <c r="U7094" s="13" t="b">
        <f ca="1">IF(CalcTable[[#This Row],[IrrPrecip]]&gt;=IC_MM,FALSE,TRUE)</f>
        <v>1</v>
      </c>
      <c r="V7094" s="13" t="b">
        <f t="shared" si="2215"/>
        <v>1</v>
      </c>
      <c r="W7094" s="13" t="e">
        <f ca="1">IF(AND(IRR_DRIP=FALSE,CalcTable[[#This Row],[IrrHours]]&lt;=0),FALSE,TRUE)</f>
        <v>#NAME?</v>
      </c>
      <c r="X7094" s="13" t="e">
        <f ca="1">AND(CalcTable[[#This Row],[IrrDay]],CalcTable[[#This Row],[IrrRain]],CalcTable[[#This Row],[IrrWarm]],CalcTable[[#This Row],[IrrWindy]])</f>
        <v>#NAME?</v>
      </c>
      <c r="Y7094" s="13" t="e">
        <f t="shared" ca="1" si="2216"/>
        <v>#NAME?</v>
      </c>
      <c r="Z7094" s="13" t="e">
        <f ca="1">CalcTable[[#This Row],[IrrHours]]/5</f>
        <v>#NAME?</v>
      </c>
      <c r="AA7094" s="13" t="e">
        <f ca="1">IF(CalcTable[[#This Row],[IrrFlag]]=FALSE,0,MAX(0,CalcTable[[#This Row],[VolRednWind]]*(FCAP*IRR_TARGET-CalcTable[[#This Row],[IWC]])))</f>
        <v>#NAME?</v>
      </c>
      <c r="AB7094" s="13" t="e">
        <f ca="1">CalcTable[[#This Row],[IWC]]+CalcTable[[#This Row],[Eff Precip]]+CalcTable[[#This Row],[IrrAmt]]-CalcTable[[#This Row],[AET]]</f>
        <v>#NAME?</v>
      </c>
      <c r="AC7094" s="13" t="e">
        <f ca="1">IF(CalcTable[[#This Row],[PWC]]&gt;FCAP,MIN(24*PERC,MIN(SAT,CalcTable[[#This Row],[PWC]])-FCAP),0)</f>
        <v>#NAME?</v>
      </c>
      <c r="AD7094" s="13" t="e">
        <f ca="1">IF(CalcTable[[#This Row],[PWC]]&gt;SAT,CalcTable[[#This Row],[PWC]]-SAT,0)</f>
        <v>#NAME?</v>
      </c>
      <c r="AE7094" s="13" t="e">
        <f ca="1">CalcTable[[#This Row],[PWC]]-CalcTable[[#This Row],[PercAmt]]-CalcTable[[#This Row],[Runoff]]</f>
        <v>#NAME?</v>
      </c>
      <c r="AF7094" s="13" t="e">
        <f ca="1">CalcTable[[#This Row],[IrrAmt]]/1000*CUR_IRR_AREA*10000/IRR_EFF</f>
        <v>#NAME?</v>
      </c>
      <c r="AG7094" s="147"/>
      <c r="AH7094" s="13"/>
      <c r="AI7094" s="50">
        <v>10.267737997147623</v>
      </c>
      <c r="AJ7094" s="50">
        <v>17.173939549023572</v>
      </c>
      <c r="AK7094" s="50">
        <v>0</v>
      </c>
      <c r="AL7094" s="50">
        <v>0</v>
      </c>
      <c r="AM7094" s="50"/>
      <c r="AN7094" s="50"/>
      <c r="AO7094" s="50"/>
      <c r="AP7094" s="50"/>
      <c r="AQ7094" s="50"/>
      <c r="AR7094" s="50"/>
      <c r="AS7094" s="50"/>
      <c r="AT7094" s="50"/>
      <c r="AU7094" s="50"/>
      <c r="AV7094" s="50"/>
      <c r="AW7094" s="50"/>
      <c r="AX7094" s="50">
        <f t="shared" si="2227"/>
        <v>27.441677546171196</v>
      </c>
      <c r="AY7094" s="50"/>
      <c r="AZ7094" s="50">
        <f t="shared" si="2217"/>
        <v>654.36238406285656</v>
      </c>
      <c r="BA7094" s="50">
        <f t="shared" si="2218"/>
        <v>1062.8695564257441</v>
      </c>
      <c r="BB7094" s="50">
        <f t="shared" si="2219"/>
        <v>1100.1806942924495</v>
      </c>
      <c r="BC7094" s="17">
        <f t="shared" si="2220"/>
        <v>20066</v>
      </c>
      <c r="BD7094" s="50">
        <f t="shared" si="2221"/>
        <v>27.441677546171196</v>
      </c>
      <c r="BE7094" s="50">
        <f t="shared" si="2222"/>
        <v>654.36238406285656</v>
      </c>
      <c r="BF7094" s="50">
        <f t="shared" si="2228"/>
        <v>1070.3285488105234</v>
      </c>
      <c r="BG7094" s="50"/>
      <c r="BH7094" s="17">
        <f t="shared" si="2223"/>
        <v>0</v>
      </c>
      <c r="BI7094" s="17">
        <f t="shared" si="2231"/>
        <v>7094</v>
      </c>
      <c r="BJ7094" s="17">
        <f t="shared" si="2229"/>
        <v>7094</v>
      </c>
      <c r="BK7094" s="150">
        <f t="shared" si="2230"/>
        <v>38874</v>
      </c>
      <c r="BL7094" s="50" t="e">
        <f t="shared" ca="1" si="2224"/>
        <v>#NAME?</v>
      </c>
      <c r="BM7094" s="50" t="e">
        <f t="shared" ca="1" si="2225"/>
        <v>#NAME?</v>
      </c>
      <c r="BN7094" s="50" t="e">
        <f t="shared" ca="1" si="2226"/>
        <v>#NAME?</v>
      </c>
    </row>
    <row r="7095" spans="1:66" x14ac:dyDescent="0.35">
      <c r="A7095" s="48">
        <v>38875</v>
      </c>
      <c r="B7095" s="17">
        <v>2006</v>
      </c>
      <c r="C7095" s="17">
        <v>6</v>
      </c>
      <c r="D7095" s="17">
        <v>158</v>
      </c>
      <c r="E7095" s="17">
        <v>7</v>
      </c>
      <c r="F7095" s="17">
        <v>4</v>
      </c>
      <c r="G7095" s="50">
        <v>9.9</v>
      </c>
      <c r="H7095" s="32">
        <v>5.1934025173865077</v>
      </c>
      <c r="I7095" s="50">
        <v>9.3333333333333339</v>
      </c>
      <c r="J7095" s="13">
        <v>0</v>
      </c>
      <c r="K7095" s="13">
        <f t="shared" si="2212"/>
        <v>0</v>
      </c>
      <c r="L7095" s="13">
        <f t="shared" si="2213"/>
        <v>0</v>
      </c>
      <c r="M7095" s="13" t="e">
        <f ca="1">CalcTable[[#This Row],[IWC]]-AE7094</f>
        <v>#NAME?</v>
      </c>
      <c r="N7095" s="13" t="e">
        <f ca="1">IF(CalcTable[[#This Row],[Day of Year]]&lt;123,FCAP,AE7094)</f>
        <v>#NAME?</v>
      </c>
      <c r="O7095" s="17" t="e">
        <f ca="1">IF(IRR_DRIP,5,COUNTIF('IDET Wind Values'!C7079:G7079,"&lt;="&amp;IRR_MAXWIND))</f>
        <v>#NAME?</v>
      </c>
      <c r="P7095" s="13" t="e">
        <f ca="1">CalcTable[[#This Row],[ET_o]]*KL</f>
        <v>#NAME?</v>
      </c>
      <c r="Q7095" s="13" t="e">
        <f ca="1">IF(WILTPT&lt;=0,1,MAX(0,MIN(1,(CalcTable[[#This Row],[IWC]]-WILTPT)/(MAD-WILTPT))))</f>
        <v>#NAME?</v>
      </c>
      <c r="R7095" s="13" t="e">
        <f ca="1">CalcTable[[#This Row],[ETMult]]*CalcTable[[#This Row],[ETb]]</f>
        <v>#NAME?</v>
      </c>
      <c r="S7095" s="13" t="b">
        <f>INDEX(IRR_LIST,CalcTable[[#This Row],[Day of Week]]+1)</f>
        <v>0</v>
      </c>
      <c r="T7095" s="13">
        <f t="shared" ca="1" si="2214"/>
        <v>0</v>
      </c>
      <c r="U7095" s="13" t="b">
        <f ca="1">IF(CalcTable[[#This Row],[IrrPrecip]]&gt;=IC_MM,FALSE,TRUE)</f>
        <v>1</v>
      </c>
      <c r="V7095" s="13" t="b">
        <f t="shared" si="2215"/>
        <v>1</v>
      </c>
      <c r="W7095" s="13" t="e">
        <f ca="1">IF(AND(IRR_DRIP=FALSE,CalcTable[[#This Row],[IrrHours]]&lt;=0),FALSE,TRUE)</f>
        <v>#NAME?</v>
      </c>
      <c r="X7095" s="13" t="e">
        <f ca="1">AND(CalcTable[[#This Row],[IrrDay]],CalcTable[[#This Row],[IrrRain]],CalcTable[[#This Row],[IrrWarm]],CalcTable[[#This Row],[IrrWindy]])</f>
        <v>#NAME?</v>
      </c>
      <c r="Y7095" s="13" t="e">
        <f t="shared" ca="1" si="2216"/>
        <v>#NAME?</v>
      </c>
      <c r="Z7095" s="13" t="e">
        <f ca="1">CalcTable[[#This Row],[IrrHours]]/5</f>
        <v>#NAME?</v>
      </c>
      <c r="AA7095" s="13" t="e">
        <f ca="1">IF(CalcTable[[#This Row],[IrrFlag]]=FALSE,0,MAX(0,CalcTable[[#This Row],[VolRednWind]]*(FCAP*IRR_TARGET-CalcTable[[#This Row],[IWC]])))</f>
        <v>#NAME?</v>
      </c>
      <c r="AB7095" s="13" t="e">
        <f ca="1">CalcTable[[#This Row],[IWC]]+CalcTable[[#This Row],[Eff Precip]]+CalcTable[[#This Row],[IrrAmt]]-CalcTable[[#This Row],[AET]]</f>
        <v>#NAME?</v>
      </c>
      <c r="AC7095" s="13" t="e">
        <f ca="1">IF(CalcTable[[#This Row],[PWC]]&gt;FCAP,MIN(24*PERC,MIN(SAT,CalcTable[[#This Row],[PWC]])-FCAP),0)</f>
        <v>#NAME?</v>
      </c>
      <c r="AD7095" s="13" t="e">
        <f ca="1">IF(CalcTable[[#This Row],[PWC]]&gt;SAT,CalcTable[[#This Row],[PWC]]-SAT,0)</f>
        <v>#NAME?</v>
      </c>
      <c r="AE7095" s="13" t="e">
        <f ca="1">CalcTable[[#This Row],[PWC]]-CalcTable[[#This Row],[PercAmt]]-CalcTable[[#This Row],[Runoff]]</f>
        <v>#NAME?</v>
      </c>
      <c r="AF7095" s="13" t="e">
        <f ca="1">CalcTable[[#This Row],[IrrAmt]]/1000*CUR_IRR_AREA*10000/IRR_EFF</f>
        <v>#NAME?</v>
      </c>
      <c r="AG7095" s="147"/>
      <c r="AH7095" s="13"/>
      <c r="AI7095" s="50">
        <v>0</v>
      </c>
      <c r="AJ7095" s="50">
        <v>0</v>
      </c>
      <c r="AK7095" s="50">
        <v>4.3633618630855322</v>
      </c>
      <c r="AL7095" s="50">
        <v>4.7827107177628996</v>
      </c>
      <c r="AM7095" s="50"/>
      <c r="AN7095" s="50"/>
      <c r="AO7095" s="50"/>
      <c r="AP7095" s="50"/>
      <c r="AQ7095" s="50"/>
      <c r="AR7095" s="50"/>
      <c r="AS7095" s="50"/>
      <c r="AT7095" s="50"/>
      <c r="AU7095" s="50"/>
      <c r="AV7095" s="50"/>
      <c r="AW7095" s="50"/>
      <c r="AX7095" s="50">
        <f t="shared" si="2227"/>
        <v>9.1460725808484327</v>
      </c>
      <c r="AY7095" s="50"/>
      <c r="AZ7095" s="50">
        <f t="shared" si="2217"/>
        <v>204.28882171296621</v>
      </c>
      <c r="BA7095" s="50">
        <f t="shared" si="2218"/>
        <v>314.53993184377339</v>
      </c>
      <c r="BB7095" s="50">
        <f t="shared" si="2219"/>
        <v>324.2679709729623</v>
      </c>
      <c r="BC7095" s="17">
        <f t="shared" si="2220"/>
        <v>20066</v>
      </c>
      <c r="BD7095" s="50">
        <f t="shared" si="2221"/>
        <v>9.1460725808484327</v>
      </c>
      <c r="BE7095" s="50">
        <f t="shared" si="2222"/>
        <v>204.28882171296621</v>
      </c>
      <c r="BF7095" s="50">
        <f t="shared" si="2228"/>
        <v>334.1514784585284</v>
      </c>
      <c r="BG7095" s="50"/>
      <c r="BH7095" s="17">
        <f t="shared" si="2223"/>
        <v>0</v>
      </c>
      <c r="BI7095" s="17">
        <f t="shared" si="2231"/>
        <v>7095</v>
      </c>
      <c r="BJ7095" s="17">
        <f t="shared" si="2229"/>
        <v>7095</v>
      </c>
      <c r="BK7095" s="150">
        <f t="shared" si="2230"/>
        <v>38875</v>
      </c>
      <c r="BL7095" s="50" t="e">
        <f t="shared" ca="1" si="2224"/>
        <v>#NAME?</v>
      </c>
      <c r="BM7095" s="50" t="e">
        <f t="shared" ca="1" si="2225"/>
        <v>#NAME?</v>
      </c>
      <c r="BN7095" s="50" t="e">
        <f t="shared" ca="1" si="2226"/>
        <v>#NAME?</v>
      </c>
    </row>
    <row r="7096" spans="1:66" x14ac:dyDescent="0.35">
      <c r="A7096" s="48">
        <v>38876</v>
      </c>
      <c r="B7096" s="17">
        <v>2006</v>
      </c>
      <c r="C7096" s="17">
        <v>6</v>
      </c>
      <c r="D7096" s="17">
        <v>159</v>
      </c>
      <c r="E7096" s="17">
        <v>8</v>
      </c>
      <c r="F7096" s="17">
        <v>5</v>
      </c>
      <c r="G7096" s="50">
        <v>10</v>
      </c>
      <c r="H7096" s="32">
        <v>1.8842269296534853</v>
      </c>
      <c r="I7096" s="50">
        <v>7.833333333333333</v>
      </c>
      <c r="J7096" s="13">
        <v>14.1</v>
      </c>
      <c r="K7096" s="13">
        <f t="shared" si="2212"/>
        <v>14.1</v>
      </c>
      <c r="L7096" s="13">
        <f t="shared" si="2213"/>
        <v>6.8249999999999993</v>
      </c>
      <c r="M7096" s="13" t="e">
        <f ca="1">CalcTable[[#This Row],[IWC]]-AE7095</f>
        <v>#NAME?</v>
      </c>
      <c r="N7096" s="13" t="e">
        <f ca="1">IF(CalcTable[[#This Row],[Day of Year]]&lt;123,FCAP,AE7095)</f>
        <v>#NAME?</v>
      </c>
      <c r="O7096" s="17" t="e">
        <f ca="1">IF(IRR_DRIP,5,COUNTIF('IDET Wind Values'!C7080:G7080,"&lt;="&amp;IRR_MAXWIND))</f>
        <v>#NAME?</v>
      </c>
      <c r="P7096" s="13" t="e">
        <f ca="1">CalcTable[[#This Row],[ET_o]]*KL</f>
        <v>#NAME?</v>
      </c>
      <c r="Q7096" s="13" t="e">
        <f ca="1">IF(WILTPT&lt;=0,1,MAX(0,MIN(1,(CalcTable[[#This Row],[IWC]]-WILTPT)/(MAD-WILTPT))))</f>
        <v>#NAME?</v>
      </c>
      <c r="R7096" s="13" t="e">
        <f ca="1">CalcTable[[#This Row],[ETMult]]*CalcTable[[#This Row],[ETb]]</f>
        <v>#NAME?</v>
      </c>
      <c r="S7096" s="13" t="b">
        <f>INDEX(IRR_LIST,CalcTable[[#This Row],[Day of Week]]+1)</f>
        <v>1</v>
      </c>
      <c r="T7096" s="13">
        <f t="shared" ca="1" si="2214"/>
        <v>0</v>
      </c>
      <c r="U7096" s="13" t="b">
        <f ca="1">IF(CalcTable[[#This Row],[IrrPrecip]]&gt;=IC_MM,FALSE,TRUE)</f>
        <v>1</v>
      </c>
      <c r="V7096" s="13" t="b">
        <f t="shared" si="2215"/>
        <v>1</v>
      </c>
      <c r="W7096" s="13" t="e">
        <f ca="1">IF(AND(IRR_DRIP=FALSE,CalcTable[[#This Row],[IrrHours]]&lt;=0),FALSE,TRUE)</f>
        <v>#NAME?</v>
      </c>
      <c r="X7096" s="13" t="e">
        <f ca="1">AND(CalcTable[[#This Row],[IrrDay]],CalcTable[[#This Row],[IrrRain]],CalcTable[[#This Row],[IrrWarm]],CalcTable[[#This Row],[IrrWindy]])</f>
        <v>#NAME?</v>
      </c>
      <c r="Y7096" s="13" t="e">
        <f t="shared" ca="1" si="2216"/>
        <v>#NAME?</v>
      </c>
      <c r="Z7096" s="13" t="e">
        <f ca="1">CalcTable[[#This Row],[IrrHours]]/5</f>
        <v>#NAME?</v>
      </c>
      <c r="AA7096" s="13" t="e">
        <f ca="1">IF(CalcTable[[#This Row],[IrrFlag]]=FALSE,0,MAX(0,CalcTable[[#This Row],[VolRednWind]]*(FCAP*IRR_TARGET-CalcTable[[#This Row],[IWC]])))</f>
        <v>#NAME?</v>
      </c>
      <c r="AB7096" s="13" t="e">
        <f ca="1">CalcTable[[#This Row],[IWC]]+CalcTable[[#This Row],[Eff Precip]]+CalcTable[[#This Row],[IrrAmt]]-CalcTable[[#This Row],[AET]]</f>
        <v>#NAME?</v>
      </c>
      <c r="AC7096" s="13" t="e">
        <f ca="1">IF(CalcTable[[#This Row],[PWC]]&gt;FCAP,MIN(24*PERC,MIN(SAT,CalcTable[[#This Row],[PWC]])-FCAP),0)</f>
        <v>#NAME?</v>
      </c>
      <c r="AD7096" s="13" t="e">
        <f ca="1">IF(CalcTable[[#This Row],[PWC]]&gt;SAT,CalcTable[[#This Row],[PWC]]-SAT,0)</f>
        <v>#NAME?</v>
      </c>
      <c r="AE7096" s="13" t="e">
        <f ca="1">CalcTable[[#This Row],[PWC]]-CalcTable[[#This Row],[PercAmt]]-CalcTable[[#This Row],[Runoff]]</f>
        <v>#NAME?</v>
      </c>
      <c r="AF7096" s="13" t="e">
        <f ca="1">CalcTable[[#This Row],[IrrAmt]]/1000*CUR_IRR_AREA*10000/IRR_EFF</f>
        <v>#NAME?</v>
      </c>
      <c r="AG7096" s="147"/>
      <c r="AH7096" s="13"/>
      <c r="AI7096" s="50">
        <v>0</v>
      </c>
      <c r="AJ7096" s="50">
        <v>0</v>
      </c>
      <c r="AK7096" s="50">
        <v>0</v>
      </c>
      <c r="AL7096" s="50">
        <v>0</v>
      </c>
      <c r="AM7096" s="50"/>
      <c r="AN7096" s="50"/>
      <c r="AO7096" s="50"/>
      <c r="AP7096" s="50"/>
      <c r="AQ7096" s="50"/>
      <c r="AR7096" s="50"/>
      <c r="AS7096" s="50"/>
      <c r="AT7096" s="50"/>
      <c r="AU7096" s="50"/>
      <c r="AV7096" s="50"/>
      <c r="AW7096" s="50"/>
      <c r="AX7096" s="50">
        <f t="shared" si="2227"/>
        <v>0</v>
      </c>
      <c r="AY7096" s="50"/>
      <c r="AZ7096" s="50">
        <f t="shared" si="2217"/>
        <v>0</v>
      </c>
      <c r="BA7096" s="50">
        <f t="shared" si="2218"/>
        <v>0</v>
      </c>
      <c r="BB7096" s="50">
        <f t="shared" si="2219"/>
        <v>0</v>
      </c>
      <c r="BC7096" s="17">
        <f t="shared" si="2220"/>
        <v>20066</v>
      </c>
      <c r="BD7096" s="50">
        <f t="shared" si="2221"/>
        <v>0</v>
      </c>
      <c r="BE7096" s="50">
        <f t="shared" si="2222"/>
        <v>0</v>
      </c>
      <c r="BF7096" s="50">
        <f t="shared" si="2228"/>
        <v>0</v>
      </c>
      <c r="BG7096" s="50"/>
      <c r="BH7096" s="17">
        <f t="shared" si="2223"/>
        <v>0</v>
      </c>
      <c r="BI7096" s="17">
        <f t="shared" si="2231"/>
        <v>7096</v>
      </c>
      <c r="BJ7096" s="17">
        <f t="shared" si="2229"/>
        <v>7096</v>
      </c>
      <c r="BK7096" s="150">
        <f t="shared" si="2230"/>
        <v>38876</v>
      </c>
      <c r="BL7096" s="50" t="e">
        <f t="shared" ca="1" si="2224"/>
        <v>#NAME?</v>
      </c>
      <c r="BM7096" s="50" t="e">
        <f t="shared" ca="1" si="2225"/>
        <v>#NAME?</v>
      </c>
      <c r="BN7096" s="50" t="e">
        <f t="shared" ca="1" si="2226"/>
        <v>#NAME?</v>
      </c>
    </row>
    <row r="7097" spans="1:66" x14ac:dyDescent="0.35">
      <c r="A7097" s="48">
        <v>38877</v>
      </c>
      <c r="B7097" s="17">
        <v>2006</v>
      </c>
      <c r="C7097" s="17">
        <v>6</v>
      </c>
      <c r="D7097" s="17">
        <v>160</v>
      </c>
      <c r="E7097" s="17">
        <v>9</v>
      </c>
      <c r="F7097" s="17">
        <v>6</v>
      </c>
      <c r="G7097" s="50">
        <v>8.6</v>
      </c>
      <c r="H7097" s="32">
        <v>2.8760837102601791</v>
      </c>
      <c r="I7097" s="50">
        <v>12.666666666666666</v>
      </c>
      <c r="J7097" s="13">
        <v>0.2</v>
      </c>
      <c r="K7097" s="13">
        <f t="shared" si="2212"/>
        <v>0.2</v>
      </c>
      <c r="L7097" s="13">
        <f t="shared" si="2213"/>
        <v>0</v>
      </c>
      <c r="M7097" s="13" t="e">
        <f ca="1">CalcTable[[#This Row],[IWC]]-AE7096</f>
        <v>#NAME?</v>
      </c>
      <c r="N7097" s="13" t="e">
        <f ca="1">IF(CalcTable[[#This Row],[Day of Year]]&lt;123,FCAP,AE7096)</f>
        <v>#NAME?</v>
      </c>
      <c r="O7097" s="17" t="e">
        <f ca="1">IF(IRR_DRIP,5,COUNTIF('IDET Wind Values'!C7081:G7081,"&lt;="&amp;IRR_MAXWIND))</f>
        <v>#NAME?</v>
      </c>
      <c r="P7097" s="13" t="e">
        <f ca="1">CalcTable[[#This Row],[ET_o]]*KL</f>
        <v>#NAME?</v>
      </c>
      <c r="Q7097" s="13" t="e">
        <f ca="1">IF(WILTPT&lt;=0,1,MAX(0,MIN(1,(CalcTable[[#This Row],[IWC]]-WILTPT)/(MAD-WILTPT))))</f>
        <v>#NAME?</v>
      </c>
      <c r="R7097" s="13" t="e">
        <f ca="1">CalcTable[[#This Row],[ETMult]]*CalcTable[[#This Row],[ETb]]</f>
        <v>#NAME?</v>
      </c>
      <c r="S7097" s="13" t="b">
        <f>INDEX(IRR_LIST,CalcTable[[#This Row],[Day of Week]]+1)</f>
        <v>0</v>
      </c>
      <c r="T7097" s="13">
        <f t="shared" ca="1" si="2214"/>
        <v>14.1</v>
      </c>
      <c r="U7097" s="13" t="b">
        <f ca="1">IF(CalcTable[[#This Row],[IrrPrecip]]&gt;=IC_MM,FALSE,TRUE)</f>
        <v>0</v>
      </c>
      <c r="V7097" s="13" t="b">
        <f t="shared" si="2215"/>
        <v>1</v>
      </c>
      <c r="W7097" s="13" t="e">
        <f ca="1">IF(AND(IRR_DRIP=FALSE,CalcTable[[#This Row],[IrrHours]]&lt;=0),FALSE,TRUE)</f>
        <v>#NAME?</v>
      </c>
      <c r="X7097" s="13" t="e">
        <f ca="1">AND(CalcTable[[#This Row],[IrrDay]],CalcTable[[#This Row],[IrrRain]],CalcTable[[#This Row],[IrrWarm]],CalcTable[[#This Row],[IrrWindy]])</f>
        <v>#NAME?</v>
      </c>
      <c r="Y7097" s="13" t="e">
        <f t="shared" ca="1" si="2216"/>
        <v>#NAME?</v>
      </c>
      <c r="Z7097" s="13" t="e">
        <f ca="1">CalcTable[[#This Row],[IrrHours]]/5</f>
        <v>#NAME?</v>
      </c>
      <c r="AA7097" s="13" t="e">
        <f ca="1">IF(CalcTable[[#This Row],[IrrFlag]]=FALSE,0,MAX(0,CalcTable[[#This Row],[VolRednWind]]*(FCAP*IRR_TARGET-CalcTable[[#This Row],[IWC]])))</f>
        <v>#NAME?</v>
      </c>
      <c r="AB7097" s="13" t="e">
        <f ca="1">CalcTable[[#This Row],[IWC]]+CalcTable[[#This Row],[Eff Precip]]+CalcTable[[#This Row],[IrrAmt]]-CalcTable[[#This Row],[AET]]</f>
        <v>#NAME?</v>
      </c>
      <c r="AC7097" s="13" t="e">
        <f ca="1">IF(CalcTable[[#This Row],[PWC]]&gt;FCAP,MIN(24*PERC,MIN(SAT,CalcTable[[#This Row],[PWC]])-FCAP),0)</f>
        <v>#NAME?</v>
      </c>
      <c r="AD7097" s="13" t="e">
        <f ca="1">IF(CalcTable[[#This Row],[PWC]]&gt;SAT,CalcTable[[#This Row],[PWC]]-SAT,0)</f>
        <v>#NAME?</v>
      </c>
      <c r="AE7097" s="13" t="e">
        <f ca="1">CalcTable[[#This Row],[PWC]]-CalcTable[[#This Row],[PercAmt]]-CalcTable[[#This Row],[Runoff]]</f>
        <v>#NAME?</v>
      </c>
      <c r="AF7097" s="13" t="e">
        <f ca="1">CalcTable[[#This Row],[IrrAmt]]/1000*CUR_IRR_AREA*10000/IRR_EFF</f>
        <v>#NAME?</v>
      </c>
      <c r="AG7097" s="147"/>
      <c r="AH7097" s="13"/>
      <c r="AI7097" s="50">
        <v>0</v>
      </c>
      <c r="AJ7097" s="50">
        <v>0</v>
      </c>
      <c r="AK7097" s="50">
        <v>0</v>
      </c>
      <c r="AL7097" s="50">
        <v>0</v>
      </c>
      <c r="AM7097" s="50"/>
      <c r="AN7097" s="50"/>
      <c r="AO7097" s="50"/>
      <c r="AP7097" s="50"/>
      <c r="AQ7097" s="50"/>
      <c r="AR7097" s="50"/>
      <c r="AS7097" s="50"/>
      <c r="AT7097" s="50"/>
      <c r="AU7097" s="50"/>
      <c r="AV7097" s="50"/>
      <c r="AW7097" s="50"/>
      <c r="AX7097" s="50">
        <f t="shared" si="2227"/>
        <v>0</v>
      </c>
      <c r="AY7097" s="50"/>
      <c r="AZ7097" s="50">
        <f t="shared" si="2217"/>
        <v>0</v>
      </c>
      <c r="BA7097" s="50">
        <f t="shared" si="2218"/>
        <v>0</v>
      </c>
      <c r="BB7097" s="50">
        <f t="shared" si="2219"/>
        <v>0</v>
      </c>
      <c r="BC7097" s="17">
        <f t="shared" si="2220"/>
        <v>20066</v>
      </c>
      <c r="BD7097" s="50">
        <f t="shared" si="2221"/>
        <v>0</v>
      </c>
      <c r="BE7097" s="50">
        <f t="shared" si="2222"/>
        <v>0</v>
      </c>
      <c r="BF7097" s="50">
        <f t="shared" si="2228"/>
        <v>0</v>
      </c>
      <c r="BG7097" s="50"/>
      <c r="BH7097" s="17">
        <f t="shared" si="2223"/>
        <v>0</v>
      </c>
      <c r="BI7097" s="17">
        <f t="shared" si="2231"/>
        <v>7097</v>
      </c>
      <c r="BJ7097" s="17">
        <f t="shared" si="2229"/>
        <v>7097</v>
      </c>
      <c r="BK7097" s="150">
        <f t="shared" si="2230"/>
        <v>38877</v>
      </c>
      <c r="BL7097" s="50" t="e">
        <f t="shared" ca="1" si="2224"/>
        <v>#NAME?</v>
      </c>
      <c r="BM7097" s="50" t="e">
        <f t="shared" ca="1" si="2225"/>
        <v>#NAME?</v>
      </c>
      <c r="BN7097" s="50" t="e">
        <f t="shared" ca="1" si="2226"/>
        <v>#NAME?</v>
      </c>
    </row>
    <row r="7098" spans="1:66" x14ac:dyDescent="0.35">
      <c r="A7098" s="48">
        <v>38878</v>
      </c>
      <c r="B7098" s="17">
        <v>2006</v>
      </c>
      <c r="C7098" s="17">
        <v>6</v>
      </c>
      <c r="D7098" s="17">
        <v>161</v>
      </c>
      <c r="E7098" s="17">
        <v>10</v>
      </c>
      <c r="F7098" s="17">
        <v>7</v>
      </c>
      <c r="G7098" s="50">
        <v>7.9</v>
      </c>
      <c r="H7098" s="32">
        <v>3.4613595857112927</v>
      </c>
      <c r="I7098" s="50">
        <v>14.666666666666666</v>
      </c>
      <c r="J7098" s="13">
        <v>0</v>
      </c>
      <c r="K7098" s="13">
        <f t="shared" si="2212"/>
        <v>0</v>
      </c>
      <c r="L7098" s="13">
        <f t="shared" si="2213"/>
        <v>0</v>
      </c>
      <c r="M7098" s="13" t="e">
        <f ca="1">CalcTable[[#This Row],[IWC]]-AE7097</f>
        <v>#NAME?</v>
      </c>
      <c r="N7098" s="13" t="e">
        <f ca="1">IF(CalcTable[[#This Row],[Day of Year]]&lt;123,FCAP,AE7097)</f>
        <v>#NAME?</v>
      </c>
      <c r="O7098" s="17" t="e">
        <f ca="1">IF(IRR_DRIP,5,COUNTIF('IDET Wind Values'!C7082:G7082,"&lt;="&amp;IRR_MAXWIND))</f>
        <v>#NAME?</v>
      </c>
      <c r="P7098" s="13" t="e">
        <f ca="1">CalcTable[[#This Row],[ET_o]]*KL</f>
        <v>#NAME?</v>
      </c>
      <c r="Q7098" s="13" t="e">
        <f ca="1">IF(WILTPT&lt;=0,1,MAX(0,MIN(1,(CalcTable[[#This Row],[IWC]]-WILTPT)/(MAD-WILTPT))))</f>
        <v>#NAME?</v>
      </c>
      <c r="R7098" s="13" t="e">
        <f ca="1">CalcTable[[#This Row],[ETMult]]*CalcTable[[#This Row],[ETb]]</f>
        <v>#NAME?</v>
      </c>
      <c r="S7098" s="13" t="b">
        <f>INDEX(IRR_LIST,CalcTable[[#This Row],[Day of Week]]+1)</f>
        <v>0</v>
      </c>
      <c r="T7098" s="13">
        <f t="shared" ca="1" si="2214"/>
        <v>14.299999999999999</v>
      </c>
      <c r="U7098" s="13" t="b">
        <f ca="1">IF(CalcTable[[#This Row],[IrrPrecip]]&gt;=IC_MM,FALSE,TRUE)</f>
        <v>0</v>
      </c>
      <c r="V7098" s="13" t="b">
        <f t="shared" si="2215"/>
        <v>1</v>
      </c>
      <c r="W7098" s="13" t="e">
        <f ca="1">IF(AND(IRR_DRIP=FALSE,CalcTable[[#This Row],[IrrHours]]&lt;=0),FALSE,TRUE)</f>
        <v>#NAME?</v>
      </c>
      <c r="X7098" s="13" t="e">
        <f ca="1">AND(CalcTable[[#This Row],[IrrDay]],CalcTable[[#This Row],[IrrRain]],CalcTable[[#This Row],[IrrWarm]],CalcTable[[#This Row],[IrrWindy]])</f>
        <v>#NAME?</v>
      </c>
      <c r="Y7098" s="13" t="e">
        <f t="shared" ca="1" si="2216"/>
        <v>#NAME?</v>
      </c>
      <c r="Z7098" s="13" t="e">
        <f ca="1">CalcTable[[#This Row],[IrrHours]]/5</f>
        <v>#NAME?</v>
      </c>
      <c r="AA7098" s="13" t="e">
        <f ca="1">IF(CalcTable[[#This Row],[IrrFlag]]=FALSE,0,MAX(0,CalcTable[[#This Row],[VolRednWind]]*(FCAP*IRR_TARGET-CalcTable[[#This Row],[IWC]])))</f>
        <v>#NAME?</v>
      </c>
      <c r="AB7098" s="13" t="e">
        <f ca="1">CalcTable[[#This Row],[IWC]]+CalcTable[[#This Row],[Eff Precip]]+CalcTable[[#This Row],[IrrAmt]]-CalcTable[[#This Row],[AET]]</f>
        <v>#NAME?</v>
      </c>
      <c r="AC7098" s="13" t="e">
        <f ca="1">IF(CalcTable[[#This Row],[PWC]]&gt;FCAP,MIN(24*PERC,MIN(SAT,CalcTable[[#This Row],[PWC]])-FCAP),0)</f>
        <v>#NAME?</v>
      </c>
      <c r="AD7098" s="13" t="e">
        <f ca="1">IF(CalcTable[[#This Row],[PWC]]&gt;SAT,CalcTable[[#This Row],[PWC]]-SAT,0)</f>
        <v>#NAME?</v>
      </c>
      <c r="AE7098" s="13" t="e">
        <f ca="1">CalcTable[[#This Row],[PWC]]-CalcTable[[#This Row],[PercAmt]]-CalcTable[[#This Row],[Runoff]]</f>
        <v>#NAME?</v>
      </c>
      <c r="AF7098" s="13" t="e">
        <f ca="1">CalcTable[[#This Row],[IrrAmt]]/1000*CUR_IRR_AREA*10000/IRR_EFF</f>
        <v>#NAME?</v>
      </c>
      <c r="AG7098" s="147"/>
      <c r="AH7098" s="13"/>
      <c r="AI7098" s="50">
        <v>0</v>
      </c>
      <c r="AJ7098" s="50">
        <v>0</v>
      </c>
      <c r="AK7098" s="50">
        <v>0</v>
      </c>
      <c r="AL7098" s="50">
        <v>0</v>
      </c>
      <c r="AM7098" s="50"/>
      <c r="AN7098" s="50"/>
      <c r="AO7098" s="50"/>
      <c r="AP7098" s="50"/>
      <c r="AQ7098" s="50"/>
      <c r="AR7098" s="50"/>
      <c r="AS7098" s="50"/>
      <c r="AT7098" s="50"/>
      <c r="AU7098" s="50"/>
      <c r="AV7098" s="50"/>
      <c r="AW7098" s="50"/>
      <c r="AX7098" s="50">
        <f t="shared" si="2227"/>
        <v>0</v>
      </c>
      <c r="AY7098" s="50"/>
      <c r="AZ7098" s="50">
        <f t="shared" si="2217"/>
        <v>0</v>
      </c>
      <c r="BA7098" s="50">
        <f t="shared" si="2218"/>
        <v>0</v>
      </c>
      <c r="BB7098" s="50">
        <f t="shared" si="2219"/>
        <v>0</v>
      </c>
      <c r="BC7098" s="17">
        <f t="shared" si="2220"/>
        <v>20066</v>
      </c>
      <c r="BD7098" s="50">
        <f t="shared" si="2221"/>
        <v>0</v>
      </c>
      <c r="BE7098" s="50">
        <f t="shared" si="2222"/>
        <v>0</v>
      </c>
      <c r="BF7098" s="50">
        <f t="shared" si="2228"/>
        <v>0</v>
      </c>
      <c r="BG7098" s="50"/>
      <c r="BH7098" s="17">
        <f t="shared" si="2223"/>
        <v>0</v>
      </c>
      <c r="BI7098" s="17">
        <f t="shared" si="2231"/>
        <v>7098</v>
      </c>
      <c r="BJ7098" s="17">
        <f t="shared" si="2229"/>
        <v>7098</v>
      </c>
      <c r="BK7098" s="150">
        <f t="shared" si="2230"/>
        <v>38878</v>
      </c>
      <c r="BL7098" s="50" t="e">
        <f t="shared" ca="1" si="2224"/>
        <v>#NAME?</v>
      </c>
      <c r="BM7098" s="50" t="e">
        <f t="shared" ca="1" si="2225"/>
        <v>#NAME?</v>
      </c>
      <c r="BN7098" s="50" t="e">
        <f t="shared" ca="1" si="2226"/>
        <v>#NAME?</v>
      </c>
    </row>
    <row r="7099" spans="1:66" x14ac:dyDescent="0.35">
      <c r="A7099" s="48">
        <v>38879</v>
      </c>
      <c r="B7099" s="17">
        <v>2006</v>
      </c>
      <c r="C7099" s="17">
        <v>6</v>
      </c>
      <c r="D7099" s="17">
        <v>162</v>
      </c>
      <c r="E7099" s="17">
        <v>11</v>
      </c>
      <c r="F7099" s="17">
        <v>1</v>
      </c>
      <c r="G7099" s="50">
        <v>7.9</v>
      </c>
      <c r="H7099" s="32">
        <v>3.299610193199296</v>
      </c>
      <c r="I7099" s="50">
        <v>17</v>
      </c>
      <c r="J7099" s="13">
        <v>1</v>
      </c>
      <c r="K7099" s="13">
        <f t="shared" si="2212"/>
        <v>1</v>
      </c>
      <c r="L7099" s="13">
        <f t="shared" si="2213"/>
        <v>0</v>
      </c>
      <c r="M7099" s="13" t="e">
        <f ca="1">CalcTable[[#This Row],[IWC]]-AE7098</f>
        <v>#NAME?</v>
      </c>
      <c r="N7099" s="13" t="e">
        <f ca="1">IF(CalcTable[[#This Row],[Day of Year]]&lt;123,FCAP,AE7098)</f>
        <v>#NAME?</v>
      </c>
      <c r="O7099" s="17" t="e">
        <f ca="1">IF(IRR_DRIP,5,COUNTIF('IDET Wind Values'!C7083:G7083,"&lt;="&amp;IRR_MAXWIND))</f>
        <v>#NAME?</v>
      </c>
      <c r="P7099" s="13" t="e">
        <f ca="1">CalcTable[[#This Row],[ET_o]]*KL</f>
        <v>#NAME?</v>
      </c>
      <c r="Q7099" s="13" t="e">
        <f ca="1">IF(WILTPT&lt;=0,1,MAX(0,MIN(1,(CalcTable[[#This Row],[IWC]]-WILTPT)/(MAD-WILTPT))))</f>
        <v>#NAME?</v>
      </c>
      <c r="R7099" s="13" t="e">
        <f ca="1">CalcTable[[#This Row],[ETMult]]*CalcTable[[#This Row],[ETb]]</f>
        <v>#NAME?</v>
      </c>
      <c r="S7099" s="13" t="b">
        <f>INDEX(IRR_LIST,CalcTable[[#This Row],[Day of Week]]+1)</f>
        <v>1</v>
      </c>
      <c r="T7099" s="13">
        <f t="shared" ca="1" si="2214"/>
        <v>0.2</v>
      </c>
      <c r="U7099" s="13" t="b">
        <f ca="1">IF(CalcTable[[#This Row],[IrrPrecip]]&gt;=IC_MM,FALSE,TRUE)</f>
        <v>1</v>
      </c>
      <c r="V7099" s="13" t="b">
        <f t="shared" si="2215"/>
        <v>1</v>
      </c>
      <c r="W7099" s="13" t="e">
        <f ca="1">IF(AND(IRR_DRIP=FALSE,CalcTable[[#This Row],[IrrHours]]&lt;=0),FALSE,TRUE)</f>
        <v>#NAME?</v>
      </c>
      <c r="X7099" s="13" t="e">
        <f ca="1">AND(CalcTable[[#This Row],[IrrDay]],CalcTable[[#This Row],[IrrRain]],CalcTable[[#This Row],[IrrWarm]],CalcTable[[#This Row],[IrrWindy]])</f>
        <v>#NAME?</v>
      </c>
      <c r="Y7099" s="13" t="e">
        <f t="shared" ca="1" si="2216"/>
        <v>#NAME?</v>
      </c>
      <c r="Z7099" s="13" t="e">
        <f ca="1">CalcTable[[#This Row],[IrrHours]]/5</f>
        <v>#NAME?</v>
      </c>
      <c r="AA7099" s="13" t="e">
        <f ca="1">IF(CalcTable[[#This Row],[IrrFlag]]=FALSE,0,MAX(0,CalcTable[[#This Row],[VolRednWind]]*(FCAP*IRR_TARGET-CalcTable[[#This Row],[IWC]])))</f>
        <v>#NAME?</v>
      </c>
      <c r="AB7099" s="13" t="e">
        <f ca="1">CalcTable[[#This Row],[IWC]]+CalcTable[[#This Row],[Eff Precip]]+CalcTable[[#This Row],[IrrAmt]]-CalcTable[[#This Row],[AET]]</f>
        <v>#NAME?</v>
      </c>
      <c r="AC7099" s="13" t="e">
        <f ca="1">IF(CalcTable[[#This Row],[PWC]]&gt;FCAP,MIN(24*PERC,MIN(SAT,CalcTable[[#This Row],[PWC]])-FCAP),0)</f>
        <v>#NAME?</v>
      </c>
      <c r="AD7099" s="13" t="e">
        <f ca="1">IF(CalcTable[[#This Row],[PWC]]&gt;SAT,CalcTable[[#This Row],[PWC]]-SAT,0)</f>
        <v>#NAME?</v>
      </c>
      <c r="AE7099" s="13" t="e">
        <f ca="1">CalcTable[[#This Row],[PWC]]-CalcTable[[#This Row],[PercAmt]]-CalcTable[[#This Row],[Runoff]]</f>
        <v>#NAME?</v>
      </c>
      <c r="AF7099" s="13" t="e">
        <f ca="1">CalcTable[[#This Row],[IrrAmt]]/1000*CUR_IRR_AREA*10000/IRR_EFF</f>
        <v>#NAME?</v>
      </c>
      <c r="AG7099" s="147"/>
      <c r="AH7099" s="13"/>
      <c r="AI7099" s="50">
        <v>1.8854590905711881</v>
      </c>
      <c r="AJ7099" s="50">
        <v>3.0725658094875898</v>
      </c>
      <c r="AK7099" s="50">
        <v>0</v>
      </c>
      <c r="AL7099" s="50">
        <v>0</v>
      </c>
      <c r="AM7099" s="50"/>
      <c r="AN7099" s="50"/>
      <c r="AO7099" s="50"/>
      <c r="AP7099" s="50"/>
      <c r="AQ7099" s="50"/>
      <c r="AR7099" s="50"/>
      <c r="AS7099" s="50"/>
      <c r="AT7099" s="50"/>
      <c r="AU7099" s="50"/>
      <c r="AV7099" s="50"/>
      <c r="AW7099" s="50"/>
      <c r="AX7099" s="50">
        <f t="shared" si="2227"/>
        <v>4.9580249000587777</v>
      </c>
      <c r="AY7099" s="50"/>
      <c r="AZ7099" s="50">
        <f t="shared" si="2217"/>
        <v>117.78199707334674</v>
      </c>
      <c r="BA7099" s="50">
        <f t="shared" si="2218"/>
        <v>191.2511258199481</v>
      </c>
      <c r="BB7099" s="50">
        <f t="shared" si="2219"/>
        <v>197.96026361804763</v>
      </c>
      <c r="BC7099" s="17">
        <f t="shared" si="2220"/>
        <v>20066</v>
      </c>
      <c r="BD7099" s="50">
        <f t="shared" si="2221"/>
        <v>4.9580249000587777</v>
      </c>
      <c r="BE7099" s="50">
        <f t="shared" si="2222"/>
        <v>117.78199707334674</v>
      </c>
      <c r="BF7099" s="50">
        <f t="shared" si="2228"/>
        <v>192.6538521679617</v>
      </c>
      <c r="BG7099" s="50"/>
      <c r="BH7099" s="17">
        <f t="shared" si="2223"/>
        <v>0</v>
      </c>
      <c r="BI7099" s="17">
        <f t="shared" si="2231"/>
        <v>7099</v>
      </c>
      <c r="BJ7099" s="17">
        <f t="shared" si="2229"/>
        <v>7099</v>
      </c>
      <c r="BK7099" s="150">
        <f t="shared" si="2230"/>
        <v>38879</v>
      </c>
      <c r="BL7099" s="50" t="e">
        <f t="shared" ca="1" si="2224"/>
        <v>#NAME?</v>
      </c>
      <c r="BM7099" s="50" t="e">
        <f t="shared" ca="1" si="2225"/>
        <v>#NAME?</v>
      </c>
      <c r="BN7099" s="50" t="e">
        <f t="shared" ca="1" si="2226"/>
        <v>#NAME?</v>
      </c>
    </row>
    <row r="7100" spans="1:66" x14ac:dyDescent="0.35">
      <c r="A7100" s="48">
        <v>38880</v>
      </c>
      <c r="B7100" s="17">
        <v>2006</v>
      </c>
      <c r="C7100" s="17">
        <v>6</v>
      </c>
      <c r="D7100" s="17">
        <v>163</v>
      </c>
      <c r="E7100" s="17">
        <v>12</v>
      </c>
      <c r="F7100" s="17">
        <v>2</v>
      </c>
      <c r="G7100" s="50">
        <v>6.7</v>
      </c>
      <c r="H7100" s="32">
        <v>2.5287413308798397</v>
      </c>
      <c r="I7100" s="50">
        <v>9.3333333333333339</v>
      </c>
      <c r="J7100" s="13">
        <v>0</v>
      </c>
      <c r="K7100" s="13">
        <f t="shared" si="2212"/>
        <v>0</v>
      </c>
      <c r="L7100" s="13">
        <f t="shared" si="2213"/>
        <v>0</v>
      </c>
      <c r="M7100" s="13" t="e">
        <f ca="1">CalcTable[[#This Row],[IWC]]-AE7099</f>
        <v>#NAME?</v>
      </c>
      <c r="N7100" s="13" t="e">
        <f ca="1">IF(CalcTable[[#This Row],[Day of Year]]&lt;123,FCAP,AE7099)</f>
        <v>#NAME?</v>
      </c>
      <c r="O7100" s="17" t="e">
        <f ca="1">IF(IRR_DRIP,5,COUNTIF('IDET Wind Values'!C7084:G7084,"&lt;="&amp;IRR_MAXWIND))</f>
        <v>#NAME?</v>
      </c>
      <c r="P7100" s="13" t="e">
        <f ca="1">CalcTable[[#This Row],[ET_o]]*KL</f>
        <v>#NAME?</v>
      </c>
      <c r="Q7100" s="13" t="e">
        <f ca="1">IF(WILTPT&lt;=0,1,MAX(0,MIN(1,(CalcTable[[#This Row],[IWC]]-WILTPT)/(MAD-WILTPT))))</f>
        <v>#NAME?</v>
      </c>
      <c r="R7100" s="13" t="e">
        <f ca="1">CalcTable[[#This Row],[ETMult]]*CalcTable[[#This Row],[ETb]]</f>
        <v>#NAME?</v>
      </c>
      <c r="S7100" s="13" t="b">
        <f>INDEX(IRR_LIST,CalcTable[[#This Row],[Day of Week]]+1)</f>
        <v>0</v>
      </c>
      <c r="T7100" s="13">
        <f t="shared" ca="1" si="2214"/>
        <v>1</v>
      </c>
      <c r="U7100" s="13" t="b">
        <f ca="1">IF(CalcTable[[#This Row],[IrrPrecip]]&gt;=IC_MM,FALSE,TRUE)</f>
        <v>1</v>
      </c>
      <c r="V7100" s="13" t="b">
        <f t="shared" si="2215"/>
        <v>1</v>
      </c>
      <c r="W7100" s="13" t="e">
        <f ca="1">IF(AND(IRR_DRIP=FALSE,CalcTable[[#This Row],[IrrHours]]&lt;=0),FALSE,TRUE)</f>
        <v>#NAME?</v>
      </c>
      <c r="X7100" s="13" t="e">
        <f ca="1">AND(CalcTable[[#This Row],[IrrDay]],CalcTable[[#This Row],[IrrRain]],CalcTable[[#This Row],[IrrWarm]],CalcTable[[#This Row],[IrrWindy]])</f>
        <v>#NAME?</v>
      </c>
      <c r="Y7100" s="13" t="e">
        <f t="shared" ca="1" si="2216"/>
        <v>#NAME?</v>
      </c>
      <c r="Z7100" s="13" t="e">
        <f ca="1">CalcTable[[#This Row],[IrrHours]]/5</f>
        <v>#NAME?</v>
      </c>
      <c r="AA7100" s="13" t="e">
        <f ca="1">IF(CalcTable[[#This Row],[IrrFlag]]=FALSE,0,MAX(0,CalcTable[[#This Row],[VolRednWind]]*(FCAP*IRR_TARGET-CalcTable[[#This Row],[IWC]])))</f>
        <v>#NAME?</v>
      </c>
      <c r="AB7100" s="13" t="e">
        <f ca="1">CalcTable[[#This Row],[IWC]]+CalcTable[[#This Row],[Eff Precip]]+CalcTable[[#This Row],[IrrAmt]]-CalcTable[[#This Row],[AET]]</f>
        <v>#NAME?</v>
      </c>
      <c r="AC7100" s="13" t="e">
        <f ca="1">IF(CalcTable[[#This Row],[PWC]]&gt;FCAP,MIN(24*PERC,MIN(SAT,CalcTable[[#This Row],[PWC]])-FCAP),0)</f>
        <v>#NAME?</v>
      </c>
      <c r="AD7100" s="13" t="e">
        <f ca="1">IF(CalcTable[[#This Row],[PWC]]&gt;SAT,CalcTable[[#This Row],[PWC]]-SAT,0)</f>
        <v>#NAME?</v>
      </c>
      <c r="AE7100" s="13" t="e">
        <f ca="1">CalcTable[[#This Row],[PWC]]-CalcTable[[#This Row],[PercAmt]]-CalcTable[[#This Row],[Runoff]]</f>
        <v>#NAME?</v>
      </c>
      <c r="AF7100" s="13" t="e">
        <f ca="1">CalcTable[[#This Row],[IrrAmt]]/1000*CUR_IRR_AREA*10000/IRR_EFF</f>
        <v>#NAME?</v>
      </c>
      <c r="AG7100" s="147"/>
      <c r="AH7100" s="13"/>
      <c r="AI7100" s="50">
        <v>0</v>
      </c>
      <c r="AJ7100" s="50">
        <v>0</v>
      </c>
      <c r="AK7100" s="50">
        <v>3.2913517676175719</v>
      </c>
      <c r="AL7100" s="50">
        <v>7.5803794190439255</v>
      </c>
      <c r="AM7100" s="50"/>
      <c r="AN7100" s="50"/>
      <c r="AO7100" s="50"/>
      <c r="AP7100" s="50"/>
      <c r="AQ7100" s="50"/>
      <c r="AR7100" s="50"/>
      <c r="AS7100" s="50"/>
      <c r="AT7100" s="50"/>
      <c r="AU7100" s="50"/>
      <c r="AV7100" s="50"/>
      <c r="AW7100" s="50"/>
      <c r="AX7100" s="50">
        <f t="shared" si="2227"/>
        <v>10.871731186661497</v>
      </c>
      <c r="AY7100" s="50"/>
      <c r="AZ7100" s="50">
        <f t="shared" si="2217"/>
        <v>270.63095555034624</v>
      </c>
      <c r="BA7100" s="50">
        <f t="shared" si="2218"/>
        <v>416.6857569584696</v>
      </c>
      <c r="BB7100" s="50">
        <f t="shared" si="2219"/>
        <v>429.57294531800989</v>
      </c>
      <c r="BC7100" s="17">
        <f t="shared" si="2220"/>
        <v>20066</v>
      </c>
      <c r="BD7100" s="50">
        <f t="shared" si="2221"/>
        <v>10.871731186661497</v>
      </c>
      <c r="BE7100" s="50">
        <f t="shared" si="2222"/>
        <v>270.63095555034624</v>
      </c>
      <c r="BF7100" s="50">
        <f t="shared" si="2228"/>
        <v>442.66608987961467</v>
      </c>
      <c r="BG7100" s="50"/>
      <c r="BH7100" s="17">
        <f t="shared" si="2223"/>
        <v>0</v>
      </c>
      <c r="BI7100" s="17">
        <f t="shared" si="2231"/>
        <v>7100</v>
      </c>
      <c r="BJ7100" s="17">
        <f t="shared" si="2229"/>
        <v>7100</v>
      </c>
      <c r="BK7100" s="150">
        <f t="shared" si="2230"/>
        <v>38880</v>
      </c>
      <c r="BL7100" s="50" t="e">
        <f t="shared" ca="1" si="2224"/>
        <v>#NAME?</v>
      </c>
      <c r="BM7100" s="50" t="e">
        <f t="shared" ca="1" si="2225"/>
        <v>#NAME?</v>
      </c>
      <c r="BN7100" s="50" t="e">
        <f t="shared" ca="1" si="2226"/>
        <v>#NAME?</v>
      </c>
    </row>
    <row r="7101" spans="1:66" x14ac:dyDescent="0.35">
      <c r="A7101" s="48">
        <v>38881</v>
      </c>
      <c r="B7101" s="17">
        <v>2006</v>
      </c>
      <c r="C7101" s="17">
        <v>6</v>
      </c>
      <c r="D7101" s="17">
        <v>164</v>
      </c>
      <c r="E7101" s="17">
        <v>13</v>
      </c>
      <c r="F7101" s="17">
        <v>3</v>
      </c>
      <c r="G7101" s="50">
        <v>11.8</v>
      </c>
      <c r="H7101" s="32">
        <v>3.0967232689466626</v>
      </c>
      <c r="I7101" s="50">
        <v>11</v>
      </c>
      <c r="J7101" s="13">
        <v>0</v>
      </c>
      <c r="K7101" s="13">
        <f t="shared" si="2212"/>
        <v>0</v>
      </c>
      <c r="L7101" s="13">
        <f t="shared" si="2213"/>
        <v>0</v>
      </c>
      <c r="M7101" s="13" t="e">
        <f ca="1">CalcTable[[#This Row],[IWC]]-AE7100</f>
        <v>#NAME?</v>
      </c>
      <c r="N7101" s="13" t="e">
        <f ca="1">IF(CalcTable[[#This Row],[Day of Year]]&lt;123,FCAP,AE7100)</f>
        <v>#NAME?</v>
      </c>
      <c r="O7101" s="17" t="e">
        <f ca="1">IF(IRR_DRIP,5,COUNTIF('IDET Wind Values'!C7085:G7085,"&lt;="&amp;IRR_MAXWIND))</f>
        <v>#NAME?</v>
      </c>
      <c r="P7101" s="13" t="e">
        <f ca="1">CalcTable[[#This Row],[ET_o]]*KL</f>
        <v>#NAME?</v>
      </c>
      <c r="Q7101" s="13" t="e">
        <f ca="1">IF(WILTPT&lt;=0,1,MAX(0,MIN(1,(CalcTable[[#This Row],[IWC]]-WILTPT)/(MAD-WILTPT))))</f>
        <v>#NAME?</v>
      </c>
      <c r="R7101" s="13" t="e">
        <f ca="1">CalcTable[[#This Row],[ETMult]]*CalcTable[[#This Row],[ETb]]</f>
        <v>#NAME?</v>
      </c>
      <c r="S7101" s="13" t="b">
        <f>INDEX(IRR_LIST,CalcTable[[#This Row],[Day of Week]]+1)</f>
        <v>1</v>
      </c>
      <c r="T7101" s="13">
        <f t="shared" ca="1" si="2214"/>
        <v>1</v>
      </c>
      <c r="U7101" s="13" t="b">
        <f ca="1">IF(CalcTable[[#This Row],[IrrPrecip]]&gt;=IC_MM,FALSE,TRUE)</f>
        <v>1</v>
      </c>
      <c r="V7101" s="13" t="b">
        <f t="shared" si="2215"/>
        <v>1</v>
      </c>
      <c r="W7101" s="13" t="e">
        <f ca="1">IF(AND(IRR_DRIP=FALSE,CalcTable[[#This Row],[IrrHours]]&lt;=0),FALSE,TRUE)</f>
        <v>#NAME?</v>
      </c>
      <c r="X7101" s="13" t="e">
        <f ca="1">AND(CalcTable[[#This Row],[IrrDay]],CalcTable[[#This Row],[IrrRain]],CalcTable[[#This Row],[IrrWarm]],CalcTable[[#This Row],[IrrWindy]])</f>
        <v>#NAME?</v>
      </c>
      <c r="Y7101" s="13" t="e">
        <f t="shared" ca="1" si="2216"/>
        <v>#NAME?</v>
      </c>
      <c r="Z7101" s="13" t="e">
        <f ca="1">CalcTable[[#This Row],[IrrHours]]/5</f>
        <v>#NAME?</v>
      </c>
      <c r="AA7101" s="13" t="e">
        <f ca="1">IF(CalcTable[[#This Row],[IrrFlag]]=FALSE,0,MAX(0,CalcTable[[#This Row],[VolRednWind]]*(FCAP*IRR_TARGET-CalcTable[[#This Row],[IWC]])))</f>
        <v>#NAME?</v>
      </c>
      <c r="AB7101" s="13" t="e">
        <f ca="1">CalcTable[[#This Row],[IWC]]+CalcTable[[#This Row],[Eff Precip]]+CalcTable[[#This Row],[IrrAmt]]-CalcTable[[#This Row],[AET]]</f>
        <v>#NAME?</v>
      </c>
      <c r="AC7101" s="13" t="e">
        <f ca="1">IF(CalcTable[[#This Row],[PWC]]&gt;FCAP,MIN(24*PERC,MIN(SAT,CalcTable[[#This Row],[PWC]])-FCAP),0)</f>
        <v>#NAME?</v>
      </c>
      <c r="AD7101" s="13" t="e">
        <f ca="1">IF(CalcTable[[#This Row],[PWC]]&gt;SAT,CalcTable[[#This Row],[PWC]]-SAT,0)</f>
        <v>#NAME?</v>
      </c>
      <c r="AE7101" s="13" t="e">
        <f ca="1">CalcTable[[#This Row],[PWC]]-CalcTable[[#This Row],[PercAmt]]-CalcTable[[#This Row],[Runoff]]</f>
        <v>#NAME?</v>
      </c>
      <c r="AF7101" s="13" t="e">
        <f ca="1">CalcTable[[#This Row],[IrrAmt]]/1000*CUR_IRR_AREA*10000/IRR_EFF</f>
        <v>#NAME?</v>
      </c>
      <c r="AG7101" s="147"/>
      <c r="AH7101" s="13"/>
      <c r="AI7101" s="50">
        <v>4.6486729716560591</v>
      </c>
      <c r="AJ7101" s="50">
        <v>6.5480437219223013</v>
      </c>
      <c r="AK7101" s="50">
        <v>0</v>
      </c>
      <c r="AL7101" s="50">
        <v>0</v>
      </c>
      <c r="AM7101" s="50"/>
      <c r="AN7101" s="50"/>
      <c r="AO7101" s="50"/>
      <c r="AP7101" s="50"/>
      <c r="AQ7101" s="50"/>
      <c r="AR7101" s="50"/>
      <c r="AS7101" s="50"/>
      <c r="AT7101" s="50"/>
      <c r="AU7101" s="50"/>
      <c r="AV7101" s="50"/>
      <c r="AW7101" s="50"/>
      <c r="AX7101" s="50">
        <f t="shared" si="2227"/>
        <v>11.19671669357836</v>
      </c>
      <c r="AY7101" s="50"/>
      <c r="AZ7101" s="50">
        <f t="shared" si="2217"/>
        <v>260.25648609400974</v>
      </c>
      <c r="BA7101" s="50">
        <f t="shared" si="2218"/>
        <v>421.81961464031883</v>
      </c>
      <c r="BB7101" s="50">
        <f t="shared" si="2219"/>
        <v>436.55803032948887</v>
      </c>
      <c r="BC7101" s="17">
        <f t="shared" si="2220"/>
        <v>20066</v>
      </c>
      <c r="BD7101" s="50">
        <f t="shared" si="2221"/>
        <v>11.19671669357836</v>
      </c>
      <c r="BE7101" s="50">
        <f t="shared" si="2222"/>
        <v>260.25648609400974</v>
      </c>
      <c r="BF7101" s="50">
        <f t="shared" si="2228"/>
        <v>425.69676048611285</v>
      </c>
      <c r="BG7101" s="50"/>
      <c r="BH7101" s="17">
        <f t="shared" si="2223"/>
        <v>0</v>
      </c>
      <c r="BI7101" s="17">
        <f t="shared" si="2231"/>
        <v>7101</v>
      </c>
      <c r="BJ7101" s="17">
        <f t="shared" si="2229"/>
        <v>7101</v>
      </c>
      <c r="BK7101" s="150">
        <f t="shared" si="2230"/>
        <v>38881</v>
      </c>
      <c r="BL7101" s="50" t="e">
        <f t="shared" ca="1" si="2224"/>
        <v>#NAME?</v>
      </c>
      <c r="BM7101" s="50" t="e">
        <f t="shared" ca="1" si="2225"/>
        <v>#NAME?</v>
      </c>
      <c r="BN7101" s="50" t="e">
        <f t="shared" ca="1" si="2226"/>
        <v>#NAME?</v>
      </c>
    </row>
    <row r="7102" spans="1:66" x14ac:dyDescent="0.35">
      <c r="A7102" s="48">
        <v>38882</v>
      </c>
      <c r="B7102" s="17">
        <v>2006</v>
      </c>
      <c r="C7102" s="17">
        <v>6</v>
      </c>
      <c r="D7102" s="17">
        <v>165</v>
      </c>
      <c r="E7102" s="17">
        <v>14</v>
      </c>
      <c r="F7102" s="17">
        <v>4</v>
      </c>
      <c r="G7102" s="50">
        <v>12.5</v>
      </c>
      <c r="H7102" s="32">
        <v>2.8229363953214079</v>
      </c>
      <c r="I7102" s="50">
        <v>10.833333333333334</v>
      </c>
      <c r="J7102" s="13">
        <v>20.9</v>
      </c>
      <c r="K7102" s="13">
        <f t="shared" si="2212"/>
        <v>20.9</v>
      </c>
      <c r="L7102" s="13">
        <f t="shared" si="2213"/>
        <v>11.924999999999999</v>
      </c>
      <c r="M7102" s="13" t="e">
        <f ca="1">CalcTable[[#This Row],[IWC]]-AE7101</f>
        <v>#NAME?</v>
      </c>
      <c r="N7102" s="13" t="e">
        <f ca="1">IF(CalcTable[[#This Row],[Day of Year]]&lt;123,FCAP,AE7101)</f>
        <v>#NAME?</v>
      </c>
      <c r="O7102" s="17" t="e">
        <f ca="1">IF(IRR_DRIP,5,COUNTIF('IDET Wind Values'!C7086:G7086,"&lt;="&amp;IRR_MAXWIND))</f>
        <v>#NAME?</v>
      </c>
      <c r="P7102" s="13" t="e">
        <f ca="1">CalcTable[[#This Row],[ET_o]]*KL</f>
        <v>#NAME?</v>
      </c>
      <c r="Q7102" s="13" t="e">
        <f ca="1">IF(WILTPT&lt;=0,1,MAX(0,MIN(1,(CalcTable[[#This Row],[IWC]]-WILTPT)/(MAD-WILTPT))))</f>
        <v>#NAME?</v>
      </c>
      <c r="R7102" s="13" t="e">
        <f ca="1">CalcTable[[#This Row],[ETMult]]*CalcTable[[#This Row],[ETb]]</f>
        <v>#NAME?</v>
      </c>
      <c r="S7102" s="13" t="b">
        <f>INDEX(IRR_LIST,CalcTable[[#This Row],[Day of Week]]+1)</f>
        <v>0</v>
      </c>
      <c r="T7102" s="13">
        <f t="shared" ca="1" si="2214"/>
        <v>0</v>
      </c>
      <c r="U7102" s="13" t="b">
        <f ca="1">IF(CalcTable[[#This Row],[IrrPrecip]]&gt;=IC_MM,FALSE,TRUE)</f>
        <v>1</v>
      </c>
      <c r="V7102" s="13" t="b">
        <f t="shared" si="2215"/>
        <v>1</v>
      </c>
      <c r="W7102" s="13" t="e">
        <f ca="1">IF(AND(IRR_DRIP=FALSE,CalcTable[[#This Row],[IrrHours]]&lt;=0),FALSE,TRUE)</f>
        <v>#NAME?</v>
      </c>
      <c r="X7102" s="13" t="e">
        <f ca="1">AND(CalcTable[[#This Row],[IrrDay]],CalcTable[[#This Row],[IrrRain]],CalcTable[[#This Row],[IrrWarm]],CalcTable[[#This Row],[IrrWindy]])</f>
        <v>#NAME?</v>
      </c>
      <c r="Y7102" s="13" t="e">
        <f t="shared" ca="1" si="2216"/>
        <v>#NAME?</v>
      </c>
      <c r="Z7102" s="13" t="e">
        <f ca="1">CalcTable[[#This Row],[IrrHours]]/5</f>
        <v>#NAME?</v>
      </c>
      <c r="AA7102" s="13" t="e">
        <f ca="1">IF(CalcTable[[#This Row],[IrrFlag]]=FALSE,0,MAX(0,CalcTable[[#This Row],[VolRednWind]]*(FCAP*IRR_TARGET-CalcTable[[#This Row],[IWC]])))</f>
        <v>#NAME?</v>
      </c>
      <c r="AB7102" s="13" t="e">
        <f ca="1">CalcTable[[#This Row],[IWC]]+CalcTable[[#This Row],[Eff Precip]]+CalcTable[[#This Row],[IrrAmt]]-CalcTable[[#This Row],[AET]]</f>
        <v>#NAME?</v>
      </c>
      <c r="AC7102" s="13" t="e">
        <f ca="1">IF(CalcTable[[#This Row],[PWC]]&gt;FCAP,MIN(24*PERC,MIN(SAT,CalcTable[[#This Row],[PWC]])-FCAP),0)</f>
        <v>#NAME?</v>
      </c>
      <c r="AD7102" s="13" t="e">
        <f ca="1">IF(CalcTable[[#This Row],[PWC]]&gt;SAT,CalcTable[[#This Row],[PWC]]-SAT,0)</f>
        <v>#NAME?</v>
      </c>
      <c r="AE7102" s="13" t="e">
        <f ca="1">CalcTable[[#This Row],[PWC]]-CalcTable[[#This Row],[PercAmt]]-CalcTable[[#This Row],[Runoff]]</f>
        <v>#NAME?</v>
      </c>
      <c r="AF7102" s="13" t="e">
        <f ca="1">CalcTable[[#This Row],[IrrAmt]]/1000*CUR_IRR_AREA*10000/IRR_EFF</f>
        <v>#NAME?</v>
      </c>
      <c r="AG7102" s="147"/>
      <c r="AH7102" s="13"/>
      <c r="AI7102" s="50">
        <v>0</v>
      </c>
      <c r="AJ7102" s="50">
        <v>0</v>
      </c>
      <c r="AK7102" s="50">
        <v>0</v>
      </c>
      <c r="AL7102" s="50">
        <v>3.983197797920667</v>
      </c>
      <c r="AM7102" s="50"/>
      <c r="AN7102" s="50"/>
      <c r="AO7102" s="50"/>
      <c r="AP7102" s="50"/>
      <c r="AQ7102" s="50"/>
      <c r="AR7102" s="50"/>
      <c r="AS7102" s="50"/>
      <c r="AT7102" s="50"/>
      <c r="AU7102" s="50"/>
      <c r="AV7102" s="50"/>
      <c r="AW7102" s="50"/>
      <c r="AX7102" s="50">
        <f t="shared" si="2227"/>
        <v>3.983197797920667</v>
      </c>
      <c r="AY7102" s="50"/>
      <c r="AZ7102" s="50">
        <f t="shared" si="2217"/>
        <v>116.84046873900624</v>
      </c>
      <c r="BA7102" s="50">
        <f t="shared" si="2218"/>
        <v>179.89722964577152</v>
      </c>
      <c r="BB7102" s="50">
        <f t="shared" si="2219"/>
        <v>185.46106149048612</v>
      </c>
      <c r="BC7102" s="17">
        <f t="shared" si="2220"/>
        <v>20066</v>
      </c>
      <c r="BD7102" s="50">
        <f t="shared" si="2221"/>
        <v>3.983197797920667</v>
      </c>
      <c r="BE7102" s="50">
        <f t="shared" si="2222"/>
        <v>116.84046873900624</v>
      </c>
      <c r="BF7102" s="50">
        <f t="shared" si="2228"/>
        <v>191.11381154169328</v>
      </c>
      <c r="BG7102" s="50"/>
      <c r="BH7102" s="17">
        <f t="shared" si="2223"/>
        <v>0</v>
      </c>
      <c r="BI7102" s="17">
        <f t="shared" si="2231"/>
        <v>7102</v>
      </c>
      <c r="BJ7102" s="17">
        <f t="shared" si="2229"/>
        <v>7102</v>
      </c>
      <c r="BK7102" s="150">
        <f t="shared" si="2230"/>
        <v>38882</v>
      </c>
      <c r="BL7102" s="50" t="e">
        <f t="shared" ca="1" si="2224"/>
        <v>#NAME?</v>
      </c>
      <c r="BM7102" s="50" t="e">
        <f t="shared" ca="1" si="2225"/>
        <v>#NAME?</v>
      </c>
      <c r="BN7102" s="50" t="e">
        <f t="shared" ca="1" si="2226"/>
        <v>#NAME?</v>
      </c>
    </row>
    <row r="7103" spans="1:66" x14ac:dyDescent="0.35">
      <c r="A7103" s="48">
        <v>38883</v>
      </c>
      <c r="B7103" s="17">
        <v>2006</v>
      </c>
      <c r="C7103" s="17">
        <v>6</v>
      </c>
      <c r="D7103" s="17">
        <v>166</v>
      </c>
      <c r="E7103" s="17">
        <v>15</v>
      </c>
      <c r="F7103" s="17">
        <v>5</v>
      </c>
      <c r="G7103" s="50">
        <v>12.5</v>
      </c>
      <c r="H7103" s="32">
        <v>3.2535031614109791</v>
      </c>
      <c r="I7103" s="50">
        <v>23.5</v>
      </c>
      <c r="J7103" s="13">
        <v>32.5</v>
      </c>
      <c r="K7103" s="13">
        <f t="shared" si="2212"/>
        <v>32.5</v>
      </c>
      <c r="L7103" s="13">
        <f t="shared" si="2213"/>
        <v>20.625</v>
      </c>
      <c r="M7103" s="13" t="e">
        <f ca="1">CalcTable[[#This Row],[IWC]]-AE7102</f>
        <v>#NAME?</v>
      </c>
      <c r="N7103" s="13" t="e">
        <f ca="1">IF(CalcTable[[#This Row],[Day of Year]]&lt;123,FCAP,AE7102)</f>
        <v>#NAME?</v>
      </c>
      <c r="O7103" s="17" t="e">
        <f ca="1">IF(IRR_DRIP,5,COUNTIF('IDET Wind Values'!C7087:G7087,"&lt;="&amp;IRR_MAXWIND))</f>
        <v>#NAME?</v>
      </c>
      <c r="P7103" s="13" t="e">
        <f ca="1">CalcTable[[#This Row],[ET_o]]*KL</f>
        <v>#NAME?</v>
      </c>
      <c r="Q7103" s="13" t="e">
        <f ca="1">IF(WILTPT&lt;=0,1,MAX(0,MIN(1,(CalcTable[[#This Row],[IWC]]-WILTPT)/(MAD-WILTPT))))</f>
        <v>#NAME?</v>
      </c>
      <c r="R7103" s="13" t="e">
        <f ca="1">CalcTable[[#This Row],[ETMult]]*CalcTable[[#This Row],[ETb]]</f>
        <v>#NAME?</v>
      </c>
      <c r="S7103" s="13" t="b">
        <f>INDEX(IRR_LIST,CalcTable[[#This Row],[Day of Week]]+1)</f>
        <v>1</v>
      </c>
      <c r="T7103" s="13">
        <f t="shared" ca="1" si="2214"/>
        <v>20.9</v>
      </c>
      <c r="U7103" s="13" t="b">
        <f ca="1">IF(CalcTable[[#This Row],[IrrPrecip]]&gt;=IC_MM,FALSE,TRUE)</f>
        <v>0</v>
      </c>
      <c r="V7103" s="13" t="b">
        <f t="shared" si="2215"/>
        <v>1</v>
      </c>
      <c r="W7103" s="13" t="e">
        <f ca="1">IF(AND(IRR_DRIP=FALSE,CalcTable[[#This Row],[IrrHours]]&lt;=0),FALSE,TRUE)</f>
        <v>#NAME?</v>
      </c>
      <c r="X7103" s="13" t="e">
        <f ca="1">AND(CalcTable[[#This Row],[IrrDay]],CalcTable[[#This Row],[IrrRain]],CalcTable[[#This Row],[IrrWarm]],CalcTable[[#This Row],[IrrWindy]])</f>
        <v>#NAME?</v>
      </c>
      <c r="Y7103" s="13" t="e">
        <f t="shared" ca="1" si="2216"/>
        <v>#NAME?</v>
      </c>
      <c r="Z7103" s="13" t="e">
        <f ca="1">CalcTable[[#This Row],[IrrHours]]/5</f>
        <v>#NAME?</v>
      </c>
      <c r="AA7103" s="13" t="e">
        <f ca="1">IF(CalcTable[[#This Row],[IrrFlag]]=FALSE,0,MAX(0,CalcTable[[#This Row],[VolRednWind]]*(FCAP*IRR_TARGET-CalcTable[[#This Row],[IWC]])))</f>
        <v>#NAME?</v>
      </c>
      <c r="AB7103" s="13" t="e">
        <f ca="1">CalcTable[[#This Row],[IWC]]+CalcTable[[#This Row],[Eff Precip]]+CalcTable[[#This Row],[IrrAmt]]-CalcTable[[#This Row],[AET]]</f>
        <v>#NAME?</v>
      </c>
      <c r="AC7103" s="13" t="e">
        <f ca="1">IF(CalcTable[[#This Row],[PWC]]&gt;FCAP,MIN(24*PERC,MIN(SAT,CalcTable[[#This Row],[PWC]])-FCAP),0)</f>
        <v>#NAME?</v>
      </c>
      <c r="AD7103" s="13" t="e">
        <f ca="1">IF(CalcTable[[#This Row],[PWC]]&gt;SAT,CalcTable[[#This Row],[PWC]]-SAT,0)</f>
        <v>#NAME?</v>
      </c>
      <c r="AE7103" s="13" t="e">
        <f ca="1">CalcTable[[#This Row],[PWC]]-CalcTable[[#This Row],[PercAmt]]-CalcTable[[#This Row],[Runoff]]</f>
        <v>#NAME?</v>
      </c>
      <c r="AF7103" s="13" t="e">
        <f ca="1">CalcTable[[#This Row],[IrrAmt]]/1000*CUR_IRR_AREA*10000/IRR_EFF</f>
        <v>#NAME?</v>
      </c>
      <c r="AG7103" s="147"/>
      <c r="AH7103" s="13"/>
      <c r="AI7103" s="50">
        <v>0</v>
      </c>
      <c r="AJ7103" s="50">
        <v>0</v>
      </c>
      <c r="AK7103" s="50">
        <v>0</v>
      </c>
      <c r="AL7103" s="50">
        <v>0</v>
      </c>
      <c r="AM7103" s="50"/>
      <c r="AN7103" s="50"/>
      <c r="AO7103" s="50"/>
      <c r="AP7103" s="50"/>
      <c r="AQ7103" s="50"/>
      <c r="AR7103" s="50"/>
      <c r="AS7103" s="50"/>
      <c r="AT7103" s="50"/>
      <c r="AU7103" s="50"/>
      <c r="AV7103" s="50"/>
      <c r="AW7103" s="50"/>
      <c r="AX7103" s="50">
        <f t="shared" si="2227"/>
        <v>0</v>
      </c>
      <c r="AY7103" s="50"/>
      <c r="AZ7103" s="50">
        <f t="shared" si="2217"/>
        <v>0</v>
      </c>
      <c r="BA7103" s="50">
        <f t="shared" si="2218"/>
        <v>0</v>
      </c>
      <c r="BB7103" s="50">
        <f t="shared" si="2219"/>
        <v>0</v>
      </c>
      <c r="BC7103" s="17">
        <f t="shared" si="2220"/>
        <v>20066</v>
      </c>
      <c r="BD7103" s="50">
        <f t="shared" si="2221"/>
        <v>0</v>
      </c>
      <c r="BE7103" s="50">
        <f t="shared" si="2222"/>
        <v>0</v>
      </c>
      <c r="BF7103" s="50">
        <f t="shared" si="2228"/>
        <v>0</v>
      </c>
      <c r="BG7103" s="50"/>
      <c r="BH7103" s="17">
        <f t="shared" si="2223"/>
        <v>0</v>
      </c>
      <c r="BI7103" s="17">
        <f t="shared" si="2231"/>
        <v>7103</v>
      </c>
      <c r="BJ7103" s="17">
        <f t="shared" si="2229"/>
        <v>7103</v>
      </c>
      <c r="BK7103" s="150">
        <f t="shared" si="2230"/>
        <v>38883</v>
      </c>
      <c r="BL7103" s="50" t="e">
        <f t="shared" ca="1" si="2224"/>
        <v>#NAME?</v>
      </c>
      <c r="BM7103" s="50" t="e">
        <f t="shared" ca="1" si="2225"/>
        <v>#NAME?</v>
      </c>
      <c r="BN7103" s="50" t="e">
        <f t="shared" ca="1" si="2226"/>
        <v>#NAME?</v>
      </c>
    </row>
    <row r="7104" spans="1:66" x14ac:dyDescent="0.35">
      <c r="A7104" s="48">
        <v>38884</v>
      </c>
      <c r="B7104" s="17">
        <v>2006</v>
      </c>
      <c r="C7104" s="17">
        <v>6</v>
      </c>
      <c r="D7104" s="17">
        <v>167</v>
      </c>
      <c r="E7104" s="17">
        <v>16</v>
      </c>
      <c r="F7104" s="17">
        <v>6</v>
      </c>
      <c r="G7104" s="50">
        <v>12.1</v>
      </c>
      <c r="H7104" s="32">
        <v>4.2351739685066763</v>
      </c>
      <c r="I7104" s="50">
        <v>20.666666666666668</v>
      </c>
      <c r="J7104" s="13">
        <v>7.4</v>
      </c>
      <c r="K7104" s="13">
        <f t="shared" si="2212"/>
        <v>7.4</v>
      </c>
      <c r="L7104" s="13">
        <f t="shared" si="2213"/>
        <v>1.8000000000000003</v>
      </c>
      <c r="M7104" s="13" t="e">
        <f ca="1">CalcTable[[#This Row],[IWC]]-AE7103</f>
        <v>#NAME?</v>
      </c>
      <c r="N7104" s="13" t="e">
        <f ca="1">IF(CalcTable[[#This Row],[Day of Year]]&lt;123,FCAP,AE7103)</f>
        <v>#NAME?</v>
      </c>
      <c r="O7104" s="17" t="e">
        <f ca="1">IF(IRR_DRIP,5,COUNTIF('IDET Wind Values'!C7088:G7088,"&lt;="&amp;IRR_MAXWIND))</f>
        <v>#NAME?</v>
      </c>
      <c r="P7104" s="13" t="e">
        <f ca="1">CalcTable[[#This Row],[ET_o]]*KL</f>
        <v>#NAME?</v>
      </c>
      <c r="Q7104" s="13" t="e">
        <f ca="1">IF(WILTPT&lt;=0,1,MAX(0,MIN(1,(CalcTable[[#This Row],[IWC]]-WILTPT)/(MAD-WILTPT))))</f>
        <v>#NAME?</v>
      </c>
      <c r="R7104" s="13" t="e">
        <f ca="1">CalcTable[[#This Row],[ETMult]]*CalcTable[[#This Row],[ETb]]</f>
        <v>#NAME?</v>
      </c>
      <c r="S7104" s="13" t="b">
        <f>INDEX(IRR_LIST,CalcTable[[#This Row],[Day of Week]]+1)</f>
        <v>0</v>
      </c>
      <c r="T7104" s="13">
        <f t="shared" ca="1" si="2214"/>
        <v>53.4</v>
      </c>
      <c r="U7104" s="13" t="b">
        <f ca="1">IF(CalcTable[[#This Row],[IrrPrecip]]&gt;=IC_MM,FALSE,TRUE)</f>
        <v>0</v>
      </c>
      <c r="V7104" s="13" t="b">
        <f t="shared" si="2215"/>
        <v>1</v>
      </c>
      <c r="W7104" s="13" t="e">
        <f ca="1">IF(AND(IRR_DRIP=FALSE,CalcTable[[#This Row],[IrrHours]]&lt;=0),FALSE,TRUE)</f>
        <v>#NAME?</v>
      </c>
      <c r="X7104" s="13" t="e">
        <f ca="1">AND(CalcTable[[#This Row],[IrrDay]],CalcTable[[#This Row],[IrrRain]],CalcTable[[#This Row],[IrrWarm]],CalcTable[[#This Row],[IrrWindy]])</f>
        <v>#NAME?</v>
      </c>
      <c r="Y7104" s="13" t="e">
        <f t="shared" ca="1" si="2216"/>
        <v>#NAME?</v>
      </c>
      <c r="Z7104" s="13" t="e">
        <f ca="1">CalcTable[[#This Row],[IrrHours]]/5</f>
        <v>#NAME?</v>
      </c>
      <c r="AA7104" s="13" t="e">
        <f ca="1">IF(CalcTable[[#This Row],[IrrFlag]]=FALSE,0,MAX(0,CalcTable[[#This Row],[VolRednWind]]*(FCAP*IRR_TARGET-CalcTable[[#This Row],[IWC]])))</f>
        <v>#NAME?</v>
      </c>
      <c r="AB7104" s="13" t="e">
        <f ca="1">CalcTable[[#This Row],[IWC]]+CalcTable[[#This Row],[Eff Precip]]+CalcTable[[#This Row],[IrrAmt]]-CalcTable[[#This Row],[AET]]</f>
        <v>#NAME?</v>
      </c>
      <c r="AC7104" s="13" t="e">
        <f ca="1">IF(CalcTable[[#This Row],[PWC]]&gt;FCAP,MIN(24*PERC,MIN(SAT,CalcTable[[#This Row],[PWC]])-FCAP),0)</f>
        <v>#NAME?</v>
      </c>
      <c r="AD7104" s="13" t="e">
        <f ca="1">IF(CalcTable[[#This Row],[PWC]]&gt;SAT,CalcTable[[#This Row],[PWC]]-SAT,0)</f>
        <v>#NAME?</v>
      </c>
      <c r="AE7104" s="13" t="e">
        <f ca="1">CalcTable[[#This Row],[PWC]]-CalcTable[[#This Row],[PercAmt]]-CalcTable[[#This Row],[Runoff]]</f>
        <v>#NAME?</v>
      </c>
      <c r="AF7104" s="13" t="e">
        <f ca="1">CalcTable[[#This Row],[IrrAmt]]/1000*CUR_IRR_AREA*10000/IRR_EFF</f>
        <v>#NAME?</v>
      </c>
      <c r="AG7104" s="147"/>
      <c r="AH7104" s="13"/>
      <c r="AI7104" s="50">
        <v>0</v>
      </c>
      <c r="AJ7104" s="50">
        <v>0</v>
      </c>
      <c r="AK7104" s="50">
        <v>0</v>
      </c>
      <c r="AL7104" s="50">
        <v>0</v>
      </c>
      <c r="AM7104" s="50"/>
      <c r="AN7104" s="50"/>
      <c r="AO7104" s="50"/>
      <c r="AP7104" s="50"/>
      <c r="AQ7104" s="50"/>
      <c r="AR7104" s="50"/>
      <c r="AS7104" s="50"/>
      <c r="AT7104" s="50"/>
      <c r="AU7104" s="50"/>
      <c r="AV7104" s="50"/>
      <c r="AW7104" s="50"/>
      <c r="AX7104" s="50">
        <f t="shared" si="2227"/>
        <v>0</v>
      </c>
      <c r="AY7104" s="50"/>
      <c r="AZ7104" s="50">
        <f t="shared" si="2217"/>
        <v>0</v>
      </c>
      <c r="BA7104" s="50">
        <f t="shared" si="2218"/>
        <v>0</v>
      </c>
      <c r="BB7104" s="50">
        <f t="shared" si="2219"/>
        <v>0</v>
      </c>
      <c r="BC7104" s="17">
        <f t="shared" si="2220"/>
        <v>20066</v>
      </c>
      <c r="BD7104" s="50">
        <f t="shared" si="2221"/>
        <v>0</v>
      </c>
      <c r="BE7104" s="50">
        <f t="shared" si="2222"/>
        <v>0</v>
      </c>
      <c r="BF7104" s="50">
        <f t="shared" si="2228"/>
        <v>0</v>
      </c>
      <c r="BG7104" s="50"/>
      <c r="BH7104" s="17">
        <f t="shared" si="2223"/>
        <v>0</v>
      </c>
      <c r="BI7104" s="17">
        <f t="shared" si="2231"/>
        <v>7104</v>
      </c>
      <c r="BJ7104" s="17">
        <f t="shared" si="2229"/>
        <v>7104</v>
      </c>
      <c r="BK7104" s="150">
        <f t="shared" si="2230"/>
        <v>38884</v>
      </c>
      <c r="BL7104" s="50" t="e">
        <f t="shared" ca="1" si="2224"/>
        <v>#NAME?</v>
      </c>
      <c r="BM7104" s="50" t="e">
        <f t="shared" ca="1" si="2225"/>
        <v>#NAME?</v>
      </c>
      <c r="BN7104" s="50" t="e">
        <f t="shared" ca="1" si="2226"/>
        <v>#NAME?</v>
      </c>
    </row>
    <row r="7105" spans="1:66" x14ac:dyDescent="0.35">
      <c r="A7105" s="48">
        <v>38885</v>
      </c>
      <c r="B7105" s="17">
        <v>2006</v>
      </c>
      <c r="C7105" s="17">
        <v>6</v>
      </c>
      <c r="D7105" s="17">
        <v>168</v>
      </c>
      <c r="E7105" s="17">
        <v>17</v>
      </c>
      <c r="F7105" s="17">
        <v>7</v>
      </c>
      <c r="G7105" s="50">
        <v>6.4</v>
      </c>
      <c r="H7105" s="32">
        <v>3.9206664198557895</v>
      </c>
      <c r="I7105" s="50">
        <v>6.166666666666667</v>
      </c>
      <c r="J7105" s="13">
        <v>4.8</v>
      </c>
      <c r="K7105" s="13">
        <f t="shared" si="2212"/>
        <v>4.8</v>
      </c>
      <c r="L7105" s="13">
        <f t="shared" si="2213"/>
        <v>0</v>
      </c>
      <c r="M7105" s="13" t="e">
        <f ca="1">CalcTable[[#This Row],[IWC]]-AE7104</f>
        <v>#NAME?</v>
      </c>
      <c r="N7105" s="13" t="e">
        <f ca="1">IF(CalcTable[[#This Row],[Day of Year]]&lt;123,FCAP,AE7104)</f>
        <v>#NAME?</v>
      </c>
      <c r="O7105" s="17" t="e">
        <f ca="1">IF(IRR_DRIP,5,COUNTIF('IDET Wind Values'!C7089:G7089,"&lt;="&amp;IRR_MAXWIND))</f>
        <v>#NAME?</v>
      </c>
      <c r="P7105" s="13" t="e">
        <f ca="1">CalcTable[[#This Row],[ET_o]]*KL</f>
        <v>#NAME?</v>
      </c>
      <c r="Q7105" s="13" t="e">
        <f ca="1">IF(WILTPT&lt;=0,1,MAX(0,MIN(1,(CalcTable[[#This Row],[IWC]]-WILTPT)/(MAD-WILTPT))))</f>
        <v>#NAME?</v>
      </c>
      <c r="R7105" s="13" t="e">
        <f ca="1">CalcTable[[#This Row],[ETMult]]*CalcTable[[#This Row],[ETb]]</f>
        <v>#NAME?</v>
      </c>
      <c r="S7105" s="13" t="b">
        <f>INDEX(IRR_LIST,CalcTable[[#This Row],[Day of Week]]+1)</f>
        <v>0</v>
      </c>
      <c r="T7105" s="13">
        <f t="shared" ca="1" si="2214"/>
        <v>39.9</v>
      </c>
      <c r="U7105" s="13" t="b">
        <f ca="1">IF(CalcTable[[#This Row],[IrrPrecip]]&gt;=IC_MM,FALSE,TRUE)</f>
        <v>0</v>
      </c>
      <c r="V7105" s="13" t="b">
        <f t="shared" si="2215"/>
        <v>1</v>
      </c>
      <c r="W7105" s="13" t="e">
        <f ca="1">IF(AND(IRR_DRIP=FALSE,CalcTable[[#This Row],[IrrHours]]&lt;=0),FALSE,TRUE)</f>
        <v>#NAME?</v>
      </c>
      <c r="X7105" s="13" t="e">
        <f ca="1">AND(CalcTable[[#This Row],[IrrDay]],CalcTable[[#This Row],[IrrRain]],CalcTable[[#This Row],[IrrWarm]],CalcTable[[#This Row],[IrrWindy]])</f>
        <v>#NAME?</v>
      </c>
      <c r="Y7105" s="13" t="e">
        <f t="shared" ca="1" si="2216"/>
        <v>#NAME?</v>
      </c>
      <c r="Z7105" s="13" t="e">
        <f ca="1">CalcTable[[#This Row],[IrrHours]]/5</f>
        <v>#NAME?</v>
      </c>
      <c r="AA7105" s="13" t="e">
        <f ca="1">IF(CalcTable[[#This Row],[IrrFlag]]=FALSE,0,MAX(0,CalcTable[[#This Row],[VolRednWind]]*(FCAP*IRR_TARGET-CalcTable[[#This Row],[IWC]])))</f>
        <v>#NAME?</v>
      </c>
      <c r="AB7105" s="13" t="e">
        <f ca="1">CalcTable[[#This Row],[IWC]]+CalcTable[[#This Row],[Eff Precip]]+CalcTable[[#This Row],[IrrAmt]]-CalcTable[[#This Row],[AET]]</f>
        <v>#NAME?</v>
      </c>
      <c r="AC7105" s="13" t="e">
        <f ca="1">IF(CalcTable[[#This Row],[PWC]]&gt;FCAP,MIN(24*PERC,MIN(SAT,CalcTable[[#This Row],[PWC]])-FCAP),0)</f>
        <v>#NAME?</v>
      </c>
      <c r="AD7105" s="13" t="e">
        <f ca="1">IF(CalcTable[[#This Row],[PWC]]&gt;SAT,CalcTable[[#This Row],[PWC]]-SAT,0)</f>
        <v>#NAME?</v>
      </c>
      <c r="AE7105" s="13" t="e">
        <f ca="1">CalcTable[[#This Row],[PWC]]-CalcTable[[#This Row],[PercAmt]]-CalcTable[[#This Row],[Runoff]]</f>
        <v>#NAME?</v>
      </c>
      <c r="AF7105" s="13" t="e">
        <f ca="1">CalcTable[[#This Row],[IrrAmt]]/1000*CUR_IRR_AREA*10000/IRR_EFF</f>
        <v>#NAME?</v>
      </c>
      <c r="AG7105" s="147"/>
      <c r="AH7105" s="13"/>
      <c r="AI7105" s="50">
        <v>0</v>
      </c>
      <c r="AJ7105" s="50">
        <v>0</v>
      </c>
      <c r="AK7105" s="50">
        <v>0</v>
      </c>
      <c r="AL7105" s="50">
        <v>0</v>
      </c>
      <c r="AM7105" s="50"/>
      <c r="AN7105" s="50"/>
      <c r="AO7105" s="50"/>
      <c r="AP7105" s="50"/>
      <c r="AQ7105" s="50"/>
      <c r="AR7105" s="50"/>
      <c r="AS7105" s="50"/>
      <c r="AT7105" s="50"/>
      <c r="AU7105" s="50"/>
      <c r="AV7105" s="50"/>
      <c r="AW7105" s="50"/>
      <c r="AX7105" s="50">
        <f t="shared" si="2227"/>
        <v>0</v>
      </c>
      <c r="AY7105" s="50"/>
      <c r="AZ7105" s="50">
        <f t="shared" si="2217"/>
        <v>0</v>
      </c>
      <c r="BA7105" s="50">
        <f t="shared" si="2218"/>
        <v>0</v>
      </c>
      <c r="BB7105" s="50">
        <f t="shared" si="2219"/>
        <v>0</v>
      </c>
      <c r="BC7105" s="17">
        <f t="shared" si="2220"/>
        <v>20066</v>
      </c>
      <c r="BD7105" s="50">
        <f t="shared" si="2221"/>
        <v>0</v>
      </c>
      <c r="BE7105" s="50">
        <f t="shared" si="2222"/>
        <v>0</v>
      </c>
      <c r="BF7105" s="50">
        <f t="shared" si="2228"/>
        <v>0</v>
      </c>
      <c r="BG7105" s="50"/>
      <c r="BH7105" s="17">
        <f t="shared" si="2223"/>
        <v>0</v>
      </c>
      <c r="BI7105" s="17">
        <f t="shared" si="2231"/>
        <v>7105</v>
      </c>
      <c r="BJ7105" s="17">
        <f t="shared" si="2229"/>
        <v>7105</v>
      </c>
      <c r="BK7105" s="150">
        <f t="shared" si="2230"/>
        <v>38885</v>
      </c>
      <c r="BL7105" s="50" t="e">
        <f t="shared" ca="1" si="2224"/>
        <v>#NAME?</v>
      </c>
      <c r="BM7105" s="50" t="e">
        <f t="shared" ca="1" si="2225"/>
        <v>#NAME?</v>
      </c>
      <c r="BN7105" s="50" t="e">
        <f t="shared" ca="1" si="2226"/>
        <v>#NAME?</v>
      </c>
    </row>
    <row r="7106" spans="1:66" x14ac:dyDescent="0.35">
      <c r="A7106" s="48">
        <v>38886</v>
      </c>
      <c r="B7106" s="17">
        <v>2006</v>
      </c>
      <c r="C7106" s="17">
        <v>6</v>
      </c>
      <c r="D7106" s="17">
        <v>169</v>
      </c>
      <c r="E7106" s="17">
        <v>18</v>
      </c>
      <c r="F7106" s="17">
        <v>1</v>
      </c>
      <c r="G7106" s="50">
        <v>6.8</v>
      </c>
      <c r="H7106" s="32">
        <v>4.41424348330849</v>
      </c>
      <c r="I7106" s="50">
        <v>13</v>
      </c>
      <c r="J7106" s="13">
        <v>2.4</v>
      </c>
      <c r="K7106" s="13">
        <f t="shared" si="2212"/>
        <v>2.4</v>
      </c>
      <c r="L7106" s="13">
        <f t="shared" si="2213"/>
        <v>0</v>
      </c>
      <c r="M7106" s="13" t="e">
        <f ca="1">CalcTable[[#This Row],[IWC]]-AE7105</f>
        <v>#NAME?</v>
      </c>
      <c r="N7106" s="13" t="e">
        <f ca="1">IF(CalcTable[[#This Row],[Day of Year]]&lt;123,FCAP,AE7105)</f>
        <v>#NAME?</v>
      </c>
      <c r="O7106" s="17" t="e">
        <f ca="1">IF(IRR_DRIP,5,COUNTIF('IDET Wind Values'!C7090:G7090,"&lt;="&amp;IRR_MAXWIND))</f>
        <v>#NAME?</v>
      </c>
      <c r="P7106" s="13" t="e">
        <f ca="1">CalcTable[[#This Row],[ET_o]]*KL</f>
        <v>#NAME?</v>
      </c>
      <c r="Q7106" s="13" t="e">
        <f ca="1">IF(WILTPT&lt;=0,1,MAX(0,MIN(1,(CalcTable[[#This Row],[IWC]]-WILTPT)/(MAD-WILTPT))))</f>
        <v>#NAME?</v>
      </c>
      <c r="R7106" s="13" t="e">
        <f ca="1">CalcTable[[#This Row],[ETMult]]*CalcTable[[#This Row],[ETb]]</f>
        <v>#NAME?</v>
      </c>
      <c r="S7106" s="13" t="b">
        <f>INDEX(IRR_LIST,CalcTable[[#This Row],[Day of Week]]+1)</f>
        <v>1</v>
      </c>
      <c r="T7106" s="13">
        <f t="shared" ca="1" si="2214"/>
        <v>12.2</v>
      </c>
      <c r="U7106" s="13" t="b">
        <f ca="1">IF(CalcTable[[#This Row],[IrrPrecip]]&gt;=IC_MM,FALSE,TRUE)</f>
        <v>0</v>
      </c>
      <c r="V7106" s="13" t="b">
        <f t="shared" si="2215"/>
        <v>1</v>
      </c>
      <c r="W7106" s="13" t="e">
        <f ca="1">IF(AND(IRR_DRIP=FALSE,CalcTable[[#This Row],[IrrHours]]&lt;=0),FALSE,TRUE)</f>
        <v>#NAME?</v>
      </c>
      <c r="X7106" s="13" t="e">
        <f ca="1">AND(CalcTable[[#This Row],[IrrDay]],CalcTable[[#This Row],[IrrRain]],CalcTable[[#This Row],[IrrWarm]],CalcTable[[#This Row],[IrrWindy]])</f>
        <v>#NAME?</v>
      </c>
      <c r="Y7106" s="13" t="e">
        <f t="shared" ca="1" si="2216"/>
        <v>#NAME?</v>
      </c>
      <c r="Z7106" s="13" t="e">
        <f ca="1">CalcTable[[#This Row],[IrrHours]]/5</f>
        <v>#NAME?</v>
      </c>
      <c r="AA7106" s="13" t="e">
        <f ca="1">IF(CalcTable[[#This Row],[IrrFlag]]=FALSE,0,MAX(0,CalcTable[[#This Row],[VolRednWind]]*(FCAP*IRR_TARGET-CalcTable[[#This Row],[IWC]])))</f>
        <v>#NAME?</v>
      </c>
      <c r="AB7106" s="13" t="e">
        <f ca="1">CalcTable[[#This Row],[IWC]]+CalcTable[[#This Row],[Eff Precip]]+CalcTable[[#This Row],[IrrAmt]]-CalcTable[[#This Row],[AET]]</f>
        <v>#NAME?</v>
      </c>
      <c r="AC7106" s="13" t="e">
        <f ca="1">IF(CalcTable[[#This Row],[PWC]]&gt;FCAP,MIN(24*PERC,MIN(SAT,CalcTable[[#This Row],[PWC]])-FCAP),0)</f>
        <v>#NAME?</v>
      </c>
      <c r="AD7106" s="13" t="e">
        <f ca="1">IF(CalcTable[[#This Row],[PWC]]&gt;SAT,CalcTable[[#This Row],[PWC]]-SAT,0)</f>
        <v>#NAME?</v>
      </c>
      <c r="AE7106" s="13" t="e">
        <f ca="1">CalcTable[[#This Row],[PWC]]-CalcTable[[#This Row],[PercAmt]]-CalcTable[[#This Row],[Runoff]]</f>
        <v>#NAME?</v>
      </c>
      <c r="AF7106" s="13" t="e">
        <f ca="1">CalcTable[[#This Row],[IrrAmt]]/1000*CUR_IRR_AREA*10000/IRR_EFF</f>
        <v>#NAME?</v>
      </c>
      <c r="AG7106" s="147"/>
      <c r="AH7106" s="13"/>
      <c r="AI7106" s="50">
        <v>0</v>
      </c>
      <c r="AJ7106" s="50">
        <v>0</v>
      </c>
      <c r="AK7106" s="50">
        <v>0</v>
      </c>
      <c r="AL7106" s="50">
        <v>0</v>
      </c>
      <c r="AM7106" s="50"/>
      <c r="AN7106" s="50"/>
      <c r="AO7106" s="50"/>
      <c r="AP7106" s="50"/>
      <c r="AQ7106" s="50"/>
      <c r="AR7106" s="50"/>
      <c r="AS7106" s="50"/>
      <c r="AT7106" s="50"/>
      <c r="AU7106" s="50"/>
      <c r="AV7106" s="50"/>
      <c r="AW7106" s="50"/>
      <c r="AX7106" s="50">
        <f t="shared" si="2227"/>
        <v>0</v>
      </c>
      <c r="AY7106" s="50"/>
      <c r="AZ7106" s="50">
        <f t="shared" si="2217"/>
        <v>0</v>
      </c>
      <c r="BA7106" s="50">
        <f t="shared" si="2218"/>
        <v>0</v>
      </c>
      <c r="BB7106" s="50">
        <f t="shared" si="2219"/>
        <v>0</v>
      </c>
      <c r="BC7106" s="17">
        <f t="shared" si="2220"/>
        <v>20066</v>
      </c>
      <c r="BD7106" s="50">
        <f t="shared" si="2221"/>
        <v>0</v>
      </c>
      <c r="BE7106" s="50">
        <f t="shared" si="2222"/>
        <v>0</v>
      </c>
      <c r="BF7106" s="50">
        <f t="shared" si="2228"/>
        <v>0</v>
      </c>
      <c r="BG7106" s="50"/>
      <c r="BH7106" s="17">
        <f t="shared" si="2223"/>
        <v>0</v>
      </c>
      <c r="BI7106" s="17">
        <f t="shared" si="2231"/>
        <v>7106</v>
      </c>
      <c r="BJ7106" s="17">
        <f t="shared" si="2229"/>
        <v>7106</v>
      </c>
      <c r="BK7106" s="150">
        <f t="shared" si="2230"/>
        <v>38886</v>
      </c>
      <c r="BL7106" s="50" t="e">
        <f t="shared" ca="1" si="2224"/>
        <v>#NAME?</v>
      </c>
      <c r="BM7106" s="50" t="e">
        <f t="shared" ca="1" si="2225"/>
        <v>#NAME?</v>
      </c>
      <c r="BN7106" s="50" t="e">
        <f t="shared" ca="1" si="2226"/>
        <v>#NAME?</v>
      </c>
    </row>
    <row r="7107" spans="1:66" x14ac:dyDescent="0.35">
      <c r="A7107" s="48">
        <v>38887</v>
      </c>
      <c r="B7107" s="17">
        <v>2006</v>
      </c>
      <c r="C7107" s="17">
        <v>6</v>
      </c>
      <c r="D7107" s="17">
        <v>170</v>
      </c>
      <c r="E7107" s="17">
        <v>19</v>
      </c>
      <c r="F7107" s="17">
        <v>2</v>
      </c>
      <c r="G7107" s="50">
        <v>5.8</v>
      </c>
      <c r="H7107" s="32">
        <v>3.4301623570136677</v>
      </c>
      <c r="I7107" s="50">
        <v>5.666666666666667</v>
      </c>
      <c r="J7107" s="13">
        <v>0.6</v>
      </c>
      <c r="K7107" s="13">
        <f t="shared" si="2212"/>
        <v>0.6</v>
      </c>
      <c r="L7107" s="13">
        <f t="shared" si="2213"/>
        <v>0</v>
      </c>
      <c r="M7107" s="13" t="e">
        <f ca="1">CalcTable[[#This Row],[IWC]]-AE7106</f>
        <v>#NAME?</v>
      </c>
      <c r="N7107" s="13" t="e">
        <f ca="1">IF(CalcTable[[#This Row],[Day of Year]]&lt;123,FCAP,AE7106)</f>
        <v>#NAME?</v>
      </c>
      <c r="O7107" s="17" t="e">
        <f ca="1">IF(IRR_DRIP,5,COUNTIF('IDET Wind Values'!C7091:G7091,"&lt;="&amp;IRR_MAXWIND))</f>
        <v>#NAME?</v>
      </c>
      <c r="P7107" s="13" t="e">
        <f ca="1">CalcTable[[#This Row],[ET_o]]*KL</f>
        <v>#NAME?</v>
      </c>
      <c r="Q7107" s="13" t="e">
        <f ca="1">IF(WILTPT&lt;=0,1,MAX(0,MIN(1,(CalcTable[[#This Row],[IWC]]-WILTPT)/(MAD-WILTPT))))</f>
        <v>#NAME?</v>
      </c>
      <c r="R7107" s="13" t="e">
        <f ca="1">CalcTable[[#This Row],[ETMult]]*CalcTable[[#This Row],[ETb]]</f>
        <v>#NAME?</v>
      </c>
      <c r="S7107" s="13" t="b">
        <f>INDEX(IRR_LIST,CalcTable[[#This Row],[Day of Week]]+1)</f>
        <v>0</v>
      </c>
      <c r="T7107" s="13">
        <f t="shared" ca="1" si="2214"/>
        <v>7.1999999999999993</v>
      </c>
      <c r="U7107" s="13" t="b">
        <f ca="1">IF(CalcTable[[#This Row],[IrrPrecip]]&gt;=IC_MM,FALSE,TRUE)</f>
        <v>1</v>
      </c>
      <c r="V7107" s="13" t="b">
        <f t="shared" si="2215"/>
        <v>1</v>
      </c>
      <c r="W7107" s="13" t="e">
        <f ca="1">IF(AND(IRR_DRIP=FALSE,CalcTable[[#This Row],[IrrHours]]&lt;=0),FALSE,TRUE)</f>
        <v>#NAME?</v>
      </c>
      <c r="X7107" s="13" t="e">
        <f ca="1">AND(CalcTable[[#This Row],[IrrDay]],CalcTable[[#This Row],[IrrRain]],CalcTable[[#This Row],[IrrWarm]],CalcTable[[#This Row],[IrrWindy]])</f>
        <v>#NAME?</v>
      </c>
      <c r="Y7107" s="13" t="e">
        <f t="shared" ca="1" si="2216"/>
        <v>#NAME?</v>
      </c>
      <c r="Z7107" s="13" t="e">
        <f ca="1">CalcTable[[#This Row],[IrrHours]]/5</f>
        <v>#NAME?</v>
      </c>
      <c r="AA7107" s="13" t="e">
        <f ca="1">IF(CalcTable[[#This Row],[IrrFlag]]=FALSE,0,MAX(0,CalcTable[[#This Row],[VolRednWind]]*(FCAP*IRR_TARGET-CalcTable[[#This Row],[IWC]])))</f>
        <v>#NAME?</v>
      </c>
      <c r="AB7107" s="13" t="e">
        <f ca="1">CalcTable[[#This Row],[IWC]]+CalcTable[[#This Row],[Eff Precip]]+CalcTable[[#This Row],[IrrAmt]]-CalcTable[[#This Row],[AET]]</f>
        <v>#NAME?</v>
      </c>
      <c r="AC7107" s="13" t="e">
        <f ca="1">IF(CalcTable[[#This Row],[PWC]]&gt;FCAP,MIN(24*PERC,MIN(SAT,CalcTable[[#This Row],[PWC]])-FCAP),0)</f>
        <v>#NAME?</v>
      </c>
      <c r="AD7107" s="13" t="e">
        <f ca="1">IF(CalcTable[[#This Row],[PWC]]&gt;SAT,CalcTable[[#This Row],[PWC]]-SAT,0)</f>
        <v>#NAME?</v>
      </c>
      <c r="AE7107" s="13" t="e">
        <f ca="1">CalcTable[[#This Row],[PWC]]-CalcTable[[#This Row],[PercAmt]]-CalcTable[[#This Row],[Runoff]]</f>
        <v>#NAME?</v>
      </c>
      <c r="AF7107" s="13" t="e">
        <f ca="1">CalcTable[[#This Row],[IrrAmt]]/1000*CUR_IRR_AREA*10000/IRR_EFF</f>
        <v>#NAME?</v>
      </c>
      <c r="AG7107" s="147"/>
      <c r="AH7107" s="13"/>
      <c r="AI7107" s="50">
        <v>0</v>
      </c>
      <c r="AJ7107" s="50">
        <v>0</v>
      </c>
      <c r="AK7107" s="50">
        <v>0</v>
      </c>
      <c r="AL7107" s="50">
        <v>6.8642004467403552</v>
      </c>
      <c r="AM7107" s="50"/>
      <c r="AN7107" s="50"/>
      <c r="AO7107" s="50"/>
      <c r="AP7107" s="50"/>
      <c r="AQ7107" s="50"/>
      <c r="AR7107" s="50"/>
      <c r="AS7107" s="50"/>
      <c r="AT7107" s="50"/>
      <c r="AU7107" s="50"/>
      <c r="AV7107" s="50"/>
      <c r="AW7107" s="50"/>
      <c r="AX7107" s="50">
        <f t="shared" si="2227"/>
        <v>6.8642004467403552</v>
      </c>
      <c r="AY7107" s="50"/>
      <c r="AZ7107" s="50">
        <f t="shared" si="2217"/>
        <v>201.34987977105044</v>
      </c>
      <c r="BA7107" s="50">
        <f t="shared" si="2218"/>
        <v>310.01489425066495</v>
      </c>
      <c r="BB7107" s="50">
        <f t="shared" si="2219"/>
        <v>319.60298376357213</v>
      </c>
      <c r="BC7107" s="17">
        <f t="shared" si="2220"/>
        <v>20066</v>
      </c>
      <c r="BD7107" s="50">
        <f t="shared" si="2221"/>
        <v>6.8642004467403552</v>
      </c>
      <c r="BE7107" s="50">
        <f t="shared" si="2222"/>
        <v>201.34987977105044</v>
      </c>
      <c r="BF7107" s="50">
        <f t="shared" si="2228"/>
        <v>329.34430503239372</v>
      </c>
      <c r="BG7107" s="50"/>
      <c r="BH7107" s="17">
        <f t="shared" si="2223"/>
        <v>0</v>
      </c>
      <c r="BI7107" s="17">
        <f t="shared" si="2231"/>
        <v>7107</v>
      </c>
      <c r="BJ7107" s="17">
        <f t="shared" si="2229"/>
        <v>7107</v>
      </c>
      <c r="BK7107" s="150">
        <f t="shared" si="2230"/>
        <v>38887</v>
      </c>
      <c r="BL7107" s="50" t="e">
        <f t="shared" ca="1" si="2224"/>
        <v>#NAME?</v>
      </c>
      <c r="BM7107" s="50" t="e">
        <f t="shared" ca="1" si="2225"/>
        <v>#NAME?</v>
      </c>
      <c r="BN7107" s="50" t="e">
        <f t="shared" ca="1" si="2226"/>
        <v>#NAME?</v>
      </c>
    </row>
    <row r="7108" spans="1:66" x14ac:dyDescent="0.35">
      <c r="A7108" s="48">
        <v>38888</v>
      </c>
      <c r="B7108" s="17">
        <v>2006</v>
      </c>
      <c r="C7108" s="17">
        <v>6</v>
      </c>
      <c r="D7108" s="17">
        <v>171</v>
      </c>
      <c r="E7108" s="17">
        <v>20</v>
      </c>
      <c r="F7108" s="17">
        <v>3</v>
      </c>
      <c r="G7108" s="50">
        <v>8.3000000000000007</v>
      </c>
      <c r="H7108" s="32">
        <v>4.034216847769863</v>
      </c>
      <c r="I7108" s="50">
        <v>15.166666666666666</v>
      </c>
      <c r="J7108" s="13">
        <v>19.7</v>
      </c>
      <c r="K7108" s="13">
        <f t="shared" si="2212"/>
        <v>19.7</v>
      </c>
      <c r="L7108" s="13">
        <f t="shared" si="2213"/>
        <v>11.024999999999999</v>
      </c>
      <c r="M7108" s="13" t="e">
        <f ca="1">CalcTable[[#This Row],[IWC]]-AE7107</f>
        <v>#NAME?</v>
      </c>
      <c r="N7108" s="13" t="e">
        <f ca="1">IF(CalcTable[[#This Row],[Day of Year]]&lt;123,FCAP,AE7107)</f>
        <v>#NAME?</v>
      </c>
      <c r="O7108" s="17" t="e">
        <f ca="1">IF(IRR_DRIP,5,COUNTIF('IDET Wind Values'!C7092:G7092,"&lt;="&amp;IRR_MAXWIND))</f>
        <v>#NAME?</v>
      </c>
      <c r="P7108" s="13" t="e">
        <f ca="1">CalcTable[[#This Row],[ET_o]]*KL</f>
        <v>#NAME?</v>
      </c>
      <c r="Q7108" s="13" t="e">
        <f ca="1">IF(WILTPT&lt;=0,1,MAX(0,MIN(1,(CalcTable[[#This Row],[IWC]]-WILTPT)/(MAD-WILTPT))))</f>
        <v>#NAME?</v>
      </c>
      <c r="R7108" s="13" t="e">
        <f ca="1">CalcTable[[#This Row],[ETMult]]*CalcTable[[#This Row],[ETb]]</f>
        <v>#NAME?</v>
      </c>
      <c r="S7108" s="13" t="b">
        <f>INDEX(IRR_LIST,CalcTable[[#This Row],[Day of Week]]+1)</f>
        <v>1</v>
      </c>
      <c r="T7108" s="13">
        <f t="shared" ca="1" si="2214"/>
        <v>3</v>
      </c>
      <c r="U7108" s="13" t="b">
        <f ca="1">IF(CalcTable[[#This Row],[IrrPrecip]]&gt;=IC_MM,FALSE,TRUE)</f>
        <v>1</v>
      </c>
      <c r="V7108" s="13" t="b">
        <f t="shared" si="2215"/>
        <v>1</v>
      </c>
      <c r="W7108" s="13" t="e">
        <f ca="1">IF(AND(IRR_DRIP=FALSE,CalcTable[[#This Row],[IrrHours]]&lt;=0),FALSE,TRUE)</f>
        <v>#NAME?</v>
      </c>
      <c r="X7108" s="13" t="e">
        <f ca="1">AND(CalcTable[[#This Row],[IrrDay]],CalcTable[[#This Row],[IrrRain]],CalcTable[[#This Row],[IrrWarm]],CalcTable[[#This Row],[IrrWindy]])</f>
        <v>#NAME?</v>
      </c>
      <c r="Y7108" s="13" t="e">
        <f t="shared" ca="1" si="2216"/>
        <v>#NAME?</v>
      </c>
      <c r="Z7108" s="13" t="e">
        <f ca="1">CalcTable[[#This Row],[IrrHours]]/5</f>
        <v>#NAME?</v>
      </c>
      <c r="AA7108" s="13" t="e">
        <f ca="1">IF(CalcTable[[#This Row],[IrrFlag]]=FALSE,0,MAX(0,CalcTable[[#This Row],[VolRednWind]]*(FCAP*IRR_TARGET-CalcTable[[#This Row],[IWC]])))</f>
        <v>#NAME?</v>
      </c>
      <c r="AB7108" s="13" t="e">
        <f ca="1">CalcTable[[#This Row],[IWC]]+CalcTable[[#This Row],[Eff Precip]]+CalcTable[[#This Row],[IrrAmt]]-CalcTable[[#This Row],[AET]]</f>
        <v>#NAME?</v>
      </c>
      <c r="AC7108" s="13" t="e">
        <f ca="1">IF(CalcTable[[#This Row],[PWC]]&gt;FCAP,MIN(24*PERC,MIN(SAT,CalcTable[[#This Row],[PWC]])-FCAP),0)</f>
        <v>#NAME?</v>
      </c>
      <c r="AD7108" s="13" t="e">
        <f ca="1">IF(CalcTable[[#This Row],[PWC]]&gt;SAT,CalcTable[[#This Row],[PWC]]-SAT,0)</f>
        <v>#NAME?</v>
      </c>
      <c r="AE7108" s="13" t="e">
        <f ca="1">CalcTable[[#This Row],[PWC]]-CalcTable[[#This Row],[PercAmt]]-CalcTable[[#This Row],[Runoff]]</f>
        <v>#NAME?</v>
      </c>
      <c r="AF7108" s="13" t="e">
        <f ca="1">CalcTable[[#This Row],[IrrAmt]]/1000*CUR_IRR_AREA*10000/IRR_EFF</f>
        <v>#NAME?</v>
      </c>
      <c r="AG7108" s="147"/>
      <c r="AH7108" s="13"/>
      <c r="AI7108" s="50">
        <v>0</v>
      </c>
      <c r="AJ7108" s="50">
        <v>0</v>
      </c>
      <c r="AK7108" s="50">
        <v>0</v>
      </c>
      <c r="AL7108" s="50">
        <v>0</v>
      </c>
      <c r="AM7108" s="50"/>
      <c r="AN7108" s="50"/>
      <c r="AO7108" s="50"/>
      <c r="AP7108" s="50"/>
      <c r="AQ7108" s="50"/>
      <c r="AR7108" s="50"/>
      <c r="AS7108" s="50"/>
      <c r="AT7108" s="50"/>
      <c r="AU7108" s="50"/>
      <c r="AV7108" s="50"/>
      <c r="AW7108" s="50"/>
      <c r="AX7108" s="50">
        <f t="shared" si="2227"/>
        <v>0</v>
      </c>
      <c r="AY7108" s="50"/>
      <c r="AZ7108" s="50">
        <f t="shared" si="2217"/>
        <v>0</v>
      </c>
      <c r="BA7108" s="50">
        <f t="shared" si="2218"/>
        <v>0</v>
      </c>
      <c r="BB7108" s="50">
        <f t="shared" si="2219"/>
        <v>0</v>
      </c>
      <c r="BC7108" s="17">
        <f t="shared" si="2220"/>
        <v>20066</v>
      </c>
      <c r="BD7108" s="50">
        <f t="shared" si="2221"/>
        <v>0</v>
      </c>
      <c r="BE7108" s="50">
        <f t="shared" si="2222"/>
        <v>0</v>
      </c>
      <c r="BF7108" s="50">
        <f t="shared" si="2228"/>
        <v>0</v>
      </c>
      <c r="BG7108" s="50"/>
      <c r="BH7108" s="17">
        <f t="shared" si="2223"/>
        <v>0</v>
      </c>
      <c r="BI7108" s="17">
        <f t="shared" si="2231"/>
        <v>7108</v>
      </c>
      <c r="BJ7108" s="17">
        <f t="shared" si="2229"/>
        <v>7108</v>
      </c>
      <c r="BK7108" s="150">
        <f t="shared" si="2230"/>
        <v>38888</v>
      </c>
      <c r="BL7108" s="50" t="e">
        <f t="shared" ca="1" si="2224"/>
        <v>#NAME?</v>
      </c>
      <c r="BM7108" s="50" t="e">
        <f t="shared" ca="1" si="2225"/>
        <v>#NAME?</v>
      </c>
      <c r="BN7108" s="50" t="e">
        <f t="shared" ca="1" si="2226"/>
        <v>#NAME?</v>
      </c>
    </row>
    <row r="7109" spans="1:66" x14ac:dyDescent="0.35">
      <c r="A7109" s="48">
        <v>38889</v>
      </c>
      <c r="B7109" s="17">
        <v>2006</v>
      </c>
      <c r="C7109" s="17">
        <v>6</v>
      </c>
      <c r="D7109" s="17">
        <v>172</v>
      </c>
      <c r="E7109" s="17">
        <v>21</v>
      </c>
      <c r="F7109" s="17">
        <v>4</v>
      </c>
      <c r="G7109" s="50">
        <v>8.9</v>
      </c>
      <c r="H7109" s="32">
        <v>4.0471129161994739</v>
      </c>
      <c r="I7109" s="50">
        <v>13.833333333333334</v>
      </c>
      <c r="J7109" s="13">
        <v>19.2</v>
      </c>
      <c r="K7109" s="13">
        <f t="shared" si="2212"/>
        <v>19.2</v>
      </c>
      <c r="L7109" s="13">
        <f t="shared" si="2213"/>
        <v>10.649999999999999</v>
      </c>
      <c r="M7109" s="13" t="e">
        <f ca="1">CalcTable[[#This Row],[IWC]]-AE7108</f>
        <v>#NAME?</v>
      </c>
      <c r="N7109" s="13" t="e">
        <f ca="1">IF(CalcTable[[#This Row],[Day of Year]]&lt;123,FCAP,AE7108)</f>
        <v>#NAME?</v>
      </c>
      <c r="O7109" s="17" t="e">
        <f ca="1">IF(IRR_DRIP,5,COUNTIF('IDET Wind Values'!C7093:G7093,"&lt;="&amp;IRR_MAXWIND))</f>
        <v>#NAME?</v>
      </c>
      <c r="P7109" s="13" t="e">
        <f ca="1">CalcTable[[#This Row],[ET_o]]*KL</f>
        <v>#NAME?</v>
      </c>
      <c r="Q7109" s="13" t="e">
        <f ca="1">IF(WILTPT&lt;=0,1,MAX(0,MIN(1,(CalcTable[[#This Row],[IWC]]-WILTPT)/(MAD-WILTPT))))</f>
        <v>#NAME?</v>
      </c>
      <c r="R7109" s="13" t="e">
        <f ca="1">CalcTable[[#This Row],[ETMult]]*CalcTable[[#This Row],[ETb]]</f>
        <v>#NAME?</v>
      </c>
      <c r="S7109" s="13" t="b">
        <f>INDEX(IRR_LIST,CalcTable[[#This Row],[Day of Week]]+1)</f>
        <v>0</v>
      </c>
      <c r="T7109" s="13">
        <f t="shared" ca="1" si="2214"/>
        <v>20.3</v>
      </c>
      <c r="U7109" s="13" t="b">
        <f ca="1">IF(CalcTable[[#This Row],[IrrPrecip]]&gt;=IC_MM,FALSE,TRUE)</f>
        <v>0</v>
      </c>
      <c r="V7109" s="13" t="b">
        <f t="shared" si="2215"/>
        <v>1</v>
      </c>
      <c r="W7109" s="13" t="e">
        <f ca="1">IF(AND(IRR_DRIP=FALSE,CalcTable[[#This Row],[IrrHours]]&lt;=0),FALSE,TRUE)</f>
        <v>#NAME?</v>
      </c>
      <c r="X7109" s="13" t="e">
        <f ca="1">AND(CalcTable[[#This Row],[IrrDay]],CalcTable[[#This Row],[IrrRain]],CalcTable[[#This Row],[IrrWarm]],CalcTable[[#This Row],[IrrWindy]])</f>
        <v>#NAME?</v>
      </c>
      <c r="Y7109" s="13" t="e">
        <f t="shared" ca="1" si="2216"/>
        <v>#NAME?</v>
      </c>
      <c r="Z7109" s="13" t="e">
        <f ca="1">CalcTable[[#This Row],[IrrHours]]/5</f>
        <v>#NAME?</v>
      </c>
      <c r="AA7109" s="13" t="e">
        <f ca="1">IF(CalcTable[[#This Row],[IrrFlag]]=FALSE,0,MAX(0,CalcTable[[#This Row],[VolRednWind]]*(FCAP*IRR_TARGET-CalcTable[[#This Row],[IWC]])))</f>
        <v>#NAME?</v>
      </c>
      <c r="AB7109" s="13" t="e">
        <f ca="1">CalcTable[[#This Row],[IWC]]+CalcTable[[#This Row],[Eff Precip]]+CalcTable[[#This Row],[IrrAmt]]-CalcTable[[#This Row],[AET]]</f>
        <v>#NAME?</v>
      </c>
      <c r="AC7109" s="13" t="e">
        <f ca="1">IF(CalcTable[[#This Row],[PWC]]&gt;FCAP,MIN(24*PERC,MIN(SAT,CalcTable[[#This Row],[PWC]])-FCAP),0)</f>
        <v>#NAME?</v>
      </c>
      <c r="AD7109" s="13" t="e">
        <f ca="1">IF(CalcTable[[#This Row],[PWC]]&gt;SAT,CalcTable[[#This Row],[PWC]]-SAT,0)</f>
        <v>#NAME?</v>
      </c>
      <c r="AE7109" s="13" t="e">
        <f ca="1">CalcTable[[#This Row],[PWC]]-CalcTable[[#This Row],[PercAmt]]-CalcTable[[#This Row],[Runoff]]</f>
        <v>#NAME?</v>
      </c>
      <c r="AF7109" s="13" t="e">
        <f ca="1">CalcTable[[#This Row],[IrrAmt]]/1000*CUR_IRR_AREA*10000/IRR_EFF</f>
        <v>#NAME?</v>
      </c>
      <c r="AG7109" s="147"/>
      <c r="AH7109" s="13"/>
      <c r="AI7109" s="50">
        <v>0</v>
      </c>
      <c r="AJ7109" s="50">
        <v>0</v>
      </c>
      <c r="AK7109" s="50">
        <v>0</v>
      </c>
      <c r="AL7109" s="50">
        <v>0</v>
      </c>
      <c r="AM7109" s="50"/>
      <c r="AN7109" s="50"/>
      <c r="AO7109" s="50"/>
      <c r="AP7109" s="50"/>
      <c r="AQ7109" s="50"/>
      <c r="AR7109" s="50"/>
      <c r="AS7109" s="50"/>
      <c r="AT7109" s="50"/>
      <c r="AU7109" s="50"/>
      <c r="AV7109" s="50"/>
      <c r="AW7109" s="50"/>
      <c r="AX7109" s="50">
        <f t="shared" si="2227"/>
        <v>0</v>
      </c>
      <c r="AY7109" s="50"/>
      <c r="AZ7109" s="50">
        <f t="shared" si="2217"/>
        <v>0</v>
      </c>
      <c r="BA7109" s="50">
        <f t="shared" si="2218"/>
        <v>0</v>
      </c>
      <c r="BB7109" s="50">
        <f t="shared" si="2219"/>
        <v>0</v>
      </c>
      <c r="BC7109" s="17">
        <f t="shared" si="2220"/>
        <v>20066</v>
      </c>
      <c r="BD7109" s="50">
        <f t="shared" si="2221"/>
        <v>0</v>
      </c>
      <c r="BE7109" s="50">
        <f t="shared" si="2222"/>
        <v>0</v>
      </c>
      <c r="BF7109" s="50">
        <f t="shared" si="2228"/>
        <v>0</v>
      </c>
      <c r="BG7109" s="50"/>
      <c r="BH7109" s="17">
        <f t="shared" si="2223"/>
        <v>0</v>
      </c>
      <c r="BI7109" s="17">
        <f t="shared" si="2231"/>
        <v>7109</v>
      </c>
      <c r="BJ7109" s="17">
        <f t="shared" si="2229"/>
        <v>7109</v>
      </c>
      <c r="BK7109" s="150">
        <f t="shared" si="2230"/>
        <v>38889</v>
      </c>
      <c r="BL7109" s="50" t="e">
        <f t="shared" ca="1" si="2224"/>
        <v>#NAME?</v>
      </c>
      <c r="BM7109" s="50" t="e">
        <f t="shared" ca="1" si="2225"/>
        <v>#NAME?</v>
      </c>
      <c r="BN7109" s="50" t="e">
        <f t="shared" ca="1" si="2226"/>
        <v>#NAME?</v>
      </c>
    </row>
    <row r="7110" spans="1:66" x14ac:dyDescent="0.35">
      <c r="A7110" s="48">
        <v>38890</v>
      </c>
      <c r="B7110" s="17">
        <v>2006</v>
      </c>
      <c r="C7110" s="17">
        <v>6</v>
      </c>
      <c r="D7110" s="17">
        <v>173</v>
      </c>
      <c r="E7110" s="17">
        <v>22</v>
      </c>
      <c r="F7110" s="17">
        <v>5</v>
      </c>
      <c r="G7110" s="50">
        <v>6.7</v>
      </c>
      <c r="H7110" s="32">
        <v>3.6122367969764726</v>
      </c>
      <c r="I7110" s="50">
        <v>4.833333333333333</v>
      </c>
      <c r="J7110" s="13">
        <v>0</v>
      </c>
      <c r="K7110" s="13">
        <f t="shared" si="2212"/>
        <v>0</v>
      </c>
      <c r="L7110" s="13">
        <f t="shared" si="2213"/>
        <v>0</v>
      </c>
      <c r="M7110" s="13" t="e">
        <f ca="1">CalcTable[[#This Row],[IWC]]-AE7109</f>
        <v>#NAME?</v>
      </c>
      <c r="N7110" s="13" t="e">
        <f ca="1">IF(CalcTable[[#This Row],[Day of Year]]&lt;123,FCAP,AE7109)</f>
        <v>#NAME?</v>
      </c>
      <c r="O7110" s="17" t="e">
        <f ca="1">IF(IRR_DRIP,5,COUNTIF('IDET Wind Values'!C7094:G7094,"&lt;="&amp;IRR_MAXWIND))</f>
        <v>#NAME?</v>
      </c>
      <c r="P7110" s="13" t="e">
        <f ca="1">CalcTable[[#This Row],[ET_o]]*KL</f>
        <v>#NAME?</v>
      </c>
      <c r="Q7110" s="13" t="e">
        <f ca="1">IF(WILTPT&lt;=0,1,MAX(0,MIN(1,(CalcTable[[#This Row],[IWC]]-WILTPT)/(MAD-WILTPT))))</f>
        <v>#NAME?</v>
      </c>
      <c r="R7110" s="13" t="e">
        <f ca="1">CalcTable[[#This Row],[ETMult]]*CalcTable[[#This Row],[ETb]]</f>
        <v>#NAME?</v>
      </c>
      <c r="S7110" s="13" t="b">
        <f>INDEX(IRR_LIST,CalcTable[[#This Row],[Day of Week]]+1)</f>
        <v>1</v>
      </c>
      <c r="T7110" s="13">
        <f t="shared" ca="1" si="2214"/>
        <v>38.9</v>
      </c>
      <c r="U7110" s="13" t="b">
        <f ca="1">IF(CalcTable[[#This Row],[IrrPrecip]]&gt;=IC_MM,FALSE,TRUE)</f>
        <v>0</v>
      </c>
      <c r="V7110" s="13" t="b">
        <f t="shared" si="2215"/>
        <v>1</v>
      </c>
      <c r="W7110" s="13" t="e">
        <f ca="1">IF(AND(IRR_DRIP=FALSE,CalcTable[[#This Row],[IrrHours]]&lt;=0),FALSE,TRUE)</f>
        <v>#NAME?</v>
      </c>
      <c r="X7110" s="13" t="e">
        <f ca="1">AND(CalcTable[[#This Row],[IrrDay]],CalcTable[[#This Row],[IrrRain]],CalcTable[[#This Row],[IrrWarm]],CalcTable[[#This Row],[IrrWindy]])</f>
        <v>#NAME?</v>
      </c>
      <c r="Y7110" s="13" t="e">
        <f t="shared" ca="1" si="2216"/>
        <v>#NAME?</v>
      </c>
      <c r="Z7110" s="13" t="e">
        <f ca="1">CalcTable[[#This Row],[IrrHours]]/5</f>
        <v>#NAME?</v>
      </c>
      <c r="AA7110" s="13" t="e">
        <f ca="1">IF(CalcTable[[#This Row],[IrrFlag]]=FALSE,0,MAX(0,CalcTable[[#This Row],[VolRednWind]]*(FCAP*IRR_TARGET-CalcTable[[#This Row],[IWC]])))</f>
        <v>#NAME?</v>
      </c>
      <c r="AB7110" s="13" t="e">
        <f ca="1">CalcTable[[#This Row],[IWC]]+CalcTable[[#This Row],[Eff Precip]]+CalcTable[[#This Row],[IrrAmt]]-CalcTable[[#This Row],[AET]]</f>
        <v>#NAME?</v>
      </c>
      <c r="AC7110" s="13" t="e">
        <f ca="1">IF(CalcTable[[#This Row],[PWC]]&gt;FCAP,MIN(24*PERC,MIN(SAT,CalcTable[[#This Row],[PWC]])-FCAP),0)</f>
        <v>#NAME?</v>
      </c>
      <c r="AD7110" s="13" t="e">
        <f ca="1">IF(CalcTable[[#This Row],[PWC]]&gt;SAT,CalcTable[[#This Row],[PWC]]-SAT,0)</f>
        <v>#NAME?</v>
      </c>
      <c r="AE7110" s="13" t="e">
        <f ca="1">CalcTable[[#This Row],[PWC]]-CalcTable[[#This Row],[PercAmt]]-CalcTable[[#This Row],[Runoff]]</f>
        <v>#NAME?</v>
      </c>
      <c r="AF7110" s="13" t="e">
        <f ca="1">CalcTable[[#This Row],[IrrAmt]]/1000*CUR_IRR_AREA*10000/IRR_EFF</f>
        <v>#NAME?</v>
      </c>
      <c r="AG7110" s="147"/>
      <c r="AH7110" s="13"/>
      <c r="AI7110" s="50">
        <v>0</v>
      </c>
      <c r="AJ7110" s="50">
        <v>0</v>
      </c>
      <c r="AK7110" s="50">
        <v>0</v>
      </c>
      <c r="AL7110" s="50">
        <v>0</v>
      </c>
      <c r="AM7110" s="50"/>
      <c r="AN7110" s="50"/>
      <c r="AO7110" s="50"/>
      <c r="AP7110" s="50"/>
      <c r="AQ7110" s="50"/>
      <c r="AR7110" s="50"/>
      <c r="AS7110" s="50"/>
      <c r="AT7110" s="50"/>
      <c r="AU7110" s="50"/>
      <c r="AV7110" s="50"/>
      <c r="AW7110" s="50"/>
      <c r="AX7110" s="50">
        <f t="shared" si="2227"/>
        <v>0</v>
      </c>
      <c r="AY7110" s="50"/>
      <c r="AZ7110" s="50">
        <f t="shared" si="2217"/>
        <v>0</v>
      </c>
      <c r="BA7110" s="50">
        <f t="shared" si="2218"/>
        <v>0</v>
      </c>
      <c r="BB7110" s="50">
        <f t="shared" si="2219"/>
        <v>0</v>
      </c>
      <c r="BC7110" s="17">
        <f t="shared" si="2220"/>
        <v>20066</v>
      </c>
      <c r="BD7110" s="50">
        <f t="shared" si="2221"/>
        <v>0</v>
      </c>
      <c r="BE7110" s="50">
        <f t="shared" si="2222"/>
        <v>0</v>
      </c>
      <c r="BF7110" s="50">
        <f t="shared" si="2228"/>
        <v>0</v>
      </c>
      <c r="BG7110" s="50"/>
      <c r="BH7110" s="17">
        <f t="shared" si="2223"/>
        <v>0</v>
      </c>
      <c r="BI7110" s="17">
        <f t="shared" si="2231"/>
        <v>7110</v>
      </c>
      <c r="BJ7110" s="17">
        <f t="shared" si="2229"/>
        <v>7110</v>
      </c>
      <c r="BK7110" s="150">
        <f t="shared" si="2230"/>
        <v>38890</v>
      </c>
      <c r="BL7110" s="50" t="e">
        <f t="shared" ca="1" si="2224"/>
        <v>#NAME?</v>
      </c>
      <c r="BM7110" s="50" t="e">
        <f t="shared" ca="1" si="2225"/>
        <v>#NAME?</v>
      </c>
      <c r="BN7110" s="50" t="e">
        <f t="shared" ca="1" si="2226"/>
        <v>#NAME?</v>
      </c>
    </row>
    <row r="7111" spans="1:66" x14ac:dyDescent="0.35">
      <c r="A7111" s="48">
        <v>38891</v>
      </c>
      <c r="B7111" s="17">
        <v>2006</v>
      </c>
      <c r="C7111" s="17">
        <v>6</v>
      </c>
      <c r="D7111" s="17">
        <v>174</v>
      </c>
      <c r="E7111" s="17">
        <v>23</v>
      </c>
      <c r="F7111" s="17">
        <v>6</v>
      </c>
      <c r="G7111" s="50">
        <v>8</v>
      </c>
      <c r="H7111" s="32">
        <v>3.8363768552704922</v>
      </c>
      <c r="I7111" s="50">
        <v>13.333333333333334</v>
      </c>
      <c r="J7111" s="13">
        <v>0</v>
      </c>
      <c r="K7111" s="13">
        <f t="shared" si="2212"/>
        <v>0</v>
      </c>
      <c r="L7111" s="13">
        <f t="shared" si="2213"/>
        <v>0</v>
      </c>
      <c r="M7111" s="13" t="e">
        <f ca="1">CalcTable[[#This Row],[IWC]]-AE7110</f>
        <v>#NAME?</v>
      </c>
      <c r="N7111" s="13" t="e">
        <f ca="1">IF(CalcTable[[#This Row],[Day of Year]]&lt;123,FCAP,AE7110)</f>
        <v>#NAME?</v>
      </c>
      <c r="O7111" s="17" t="e">
        <f ca="1">IF(IRR_DRIP,5,COUNTIF('IDET Wind Values'!C7095:G7095,"&lt;="&amp;IRR_MAXWIND))</f>
        <v>#NAME?</v>
      </c>
      <c r="P7111" s="13" t="e">
        <f ca="1">CalcTable[[#This Row],[ET_o]]*KL</f>
        <v>#NAME?</v>
      </c>
      <c r="Q7111" s="13" t="e">
        <f ca="1">IF(WILTPT&lt;=0,1,MAX(0,MIN(1,(CalcTable[[#This Row],[IWC]]-WILTPT)/(MAD-WILTPT))))</f>
        <v>#NAME?</v>
      </c>
      <c r="R7111" s="13" t="e">
        <f ca="1">CalcTable[[#This Row],[ETMult]]*CalcTable[[#This Row],[ETb]]</f>
        <v>#NAME?</v>
      </c>
      <c r="S7111" s="13" t="b">
        <f>INDEX(IRR_LIST,CalcTable[[#This Row],[Day of Week]]+1)</f>
        <v>0</v>
      </c>
      <c r="T7111" s="13">
        <f t="shared" ca="1" si="2214"/>
        <v>19.2</v>
      </c>
      <c r="U7111" s="13" t="b">
        <f ca="1">IF(CalcTable[[#This Row],[IrrPrecip]]&gt;=IC_MM,FALSE,TRUE)</f>
        <v>0</v>
      </c>
      <c r="V7111" s="13" t="b">
        <f t="shared" si="2215"/>
        <v>1</v>
      </c>
      <c r="W7111" s="13" t="e">
        <f ca="1">IF(AND(IRR_DRIP=FALSE,CalcTable[[#This Row],[IrrHours]]&lt;=0),FALSE,TRUE)</f>
        <v>#NAME?</v>
      </c>
      <c r="X7111" s="13" t="e">
        <f ca="1">AND(CalcTable[[#This Row],[IrrDay]],CalcTable[[#This Row],[IrrRain]],CalcTable[[#This Row],[IrrWarm]],CalcTable[[#This Row],[IrrWindy]])</f>
        <v>#NAME?</v>
      </c>
      <c r="Y7111" s="13" t="e">
        <f t="shared" ca="1" si="2216"/>
        <v>#NAME?</v>
      </c>
      <c r="Z7111" s="13" t="e">
        <f ca="1">CalcTable[[#This Row],[IrrHours]]/5</f>
        <v>#NAME?</v>
      </c>
      <c r="AA7111" s="13" t="e">
        <f ca="1">IF(CalcTable[[#This Row],[IrrFlag]]=FALSE,0,MAX(0,CalcTable[[#This Row],[VolRednWind]]*(FCAP*IRR_TARGET-CalcTable[[#This Row],[IWC]])))</f>
        <v>#NAME?</v>
      </c>
      <c r="AB7111" s="13" t="e">
        <f ca="1">CalcTable[[#This Row],[IWC]]+CalcTable[[#This Row],[Eff Precip]]+CalcTable[[#This Row],[IrrAmt]]-CalcTable[[#This Row],[AET]]</f>
        <v>#NAME?</v>
      </c>
      <c r="AC7111" s="13" t="e">
        <f ca="1">IF(CalcTable[[#This Row],[PWC]]&gt;FCAP,MIN(24*PERC,MIN(SAT,CalcTable[[#This Row],[PWC]])-FCAP),0)</f>
        <v>#NAME?</v>
      </c>
      <c r="AD7111" s="13" t="e">
        <f ca="1">IF(CalcTable[[#This Row],[PWC]]&gt;SAT,CalcTable[[#This Row],[PWC]]-SAT,0)</f>
        <v>#NAME?</v>
      </c>
      <c r="AE7111" s="13" t="e">
        <f ca="1">CalcTable[[#This Row],[PWC]]-CalcTable[[#This Row],[PercAmt]]-CalcTable[[#This Row],[Runoff]]</f>
        <v>#NAME?</v>
      </c>
      <c r="AF7111" s="13" t="e">
        <f ca="1">CalcTable[[#This Row],[IrrAmt]]/1000*CUR_IRR_AREA*10000/IRR_EFF</f>
        <v>#NAME?</v>
      </c>
      <c r="AG7111" s="147"/>
      <c r="AH7111" s="13"/>
      <c r="AI7111" s="50">
        <v>0</v>
      </c>
      <c r="AJ7111" s="50">
        <v>0</v>
      </c>
      <c r="AK7111" s="50">
        <v>0</v>
      </c>
      <c r="AL7111" s="50">
        <v>0</v>
      </c>
      <c r="AM7111" s="50"/>
      <c r="AN7111" s="50"/>
      <c r="AO7111" s="50"/>
      <c r="AP7111" s="50"/>
      <c r="AQ7111" s="50"/>
      <c r="AR7111" s="50"/>
      <c r="AS7111" s="50"/>
      <c r="AT7111" s="50"/>
      <c r="AU7111" s="50"/>
      <c r="AV7111" s="50"/>
      <c r="AW7111" s="50"/>
      <c r="AX7111" s="50">
        <f t="shared" si="2227"/>
        <v>0</v>
      </c>
      <c r="AY7111" s="50"/>
      <c r="AZ7111" s="50">
        <f t="shared" si="2217"/>
        <v>0</v>
      </c>
      <c r="BA7111" s="50">
        <f t="shared" si="2218"/>
        <v>0</v>
      </c>
      <c r="BB7111" s="50">
        <f t="shared" si="2219"/>
        <v>0</v>
      </c>
      <c r="BC7111" s="17">
        <f t="shared" si="2220"/>
        <v>20066</v>
      </c>
      <c r="BD7111" s="50">
        <f t="shared" si="2221"/>
        <v>0</v>
      </c>
      <c r="BE7111" s="50">
        <f t="shared" si="2222"/>
        <v>0</v>
      </c>
      <c r="BF7111" s="50">
        <f t="shared" si="2228"/>
        <v>0</v>
      </c>
      <c r="BG7111" s="50"/>
      <c r="BH7111" s="17">
        <f t="shared" si="2223"/>
        <v>0</v>
      </c>
      <c r="BI7111" s="17">
        <f t="shared" si="2231"/>
        <v>7111</v>
      </c>
      <c r="BJ7111" s="17">
        <f t="shared" si="2229"/>
        <v>7111</v>
      </c>
      <c r="BK7111" s="150">
        <f t="shared" si="2230"/>
        <v>38891</v>
      </c>
      <c r="BL7111" s="50" t="e">
        <f t="shared" ca="1" si="2224"/>
        <v>#NAME?</v>
      </c>
      <c r="BM7111" s="50" t="e">
        <f t="shared" ca="1" si="2225"/>
        <v>#NAME?</v>
      </c>
      <c r="BN7111" s="50" t="e">
        <f t="shared" ca="1" si="2226"/>
        <v>#NAME?</v>
      </c>
    </row>
    <row r="7112" spans="1:66" x14ac:dyDescent="0.35">
      <c r="A7112" s="48">
        <v>38892</v>
      </c>
      <c r="B7112" s="17">
        <v>2006</v>
      </c>
      <c r="C7112" s="17">
        <v>6</v>
      </c>
      <c r="D7112" s="17">
        <v>175</v>
      </c>
      <c r="E7112" s="17">
        <v>24</v>
      </c>
      <c r="F7112" s="17">
        <v>7</v>
      </c>
      <c r="G7112" s="50">
        <v>8.3000000000000007</v>
      </c>
      <c r="H7112" s="32">
        <v>4.6134467937401018</v>
      </c>
      <c r="I7112" s="50">
        <v>5</v>
      </c>
      <c r="J7112" s="13">
        <v>0</v>
      </c>
      <c r="K7112" s="13">
        <f t="shared" si="2212"/>
        <v>0</v>
      </c>
      <c r="L7112" s="13">
        <f t="shared" si="2213"/>
        <v>0</v>
      </c>
      <c r="M7112" s="13" t="e">
        <f ca="1">CalcTable[[#This Row],[IWC]]-AE7111</f>
        <v>#NAME?</v>
      </c>
      <c r="N7112" s="13" t="e">
        <f ca="1">IF(CalcTable[[#This Row],[Day of Year]]&lt;123,FCAP,AE7111)</f>
        <v>#NAME?</v>
      </c>
      <c r="O7112" s="17" t="e">
        <f ca="1">IF(IRR_DRIP,5,COUNTIF('IDET Wind Values'!C7096:G7096,"&lt;="&amp;IRR_MAXWIND))</f>
        <v>#NAME?</v>
      </c>
      <c r="P7112" s="13" t="e">
        <f ca="1">CalcTable[[#This Row],[ET_o]]*KL</f>
        <v>#NAME?</v>
      </c>
      <c r="Q7112" s="13" t="e">
        <f ca="1">IF(WILTPT&lt;=0,1,MAX(0,MIN(1,(CalcTable[[#This Row],[IWC]]-WILTPT)/(MAD-WILTPT))))</f>
        <v>#NAME?</v>
      </c>
      <c r="R7112" s="13" t="e">
        <f ca="1">CalcTable[[#This Row],[ETMult]]*CalcTable[[#This Row],[ETb]]</f>
        <v>#NAME?</v>
      </c>
      <c r="S7112" s="13" t="b">
        <f>INDEX(IRR_LIST,CalcTable[[#This Row],[Day of Week]]+1)</f>
        <v>0</v>
      </c>
      <c r="T7112" s="13">
        <f t="shared" ca="1" si="2214"/>
        <v>0</v>
      </c>
      <c r="U7112" s="13" t="b">
        <f ca="1">IF(CalcTable[[#This Row],[IrrPrecip]]&gt;=IC_MM,FALSE,TRUE)</f>
        <v>1</v>
      </c>
      <c r="V7112" s="13" t="b">
        <f t="shared" si="2215"/>
        <v>1</v>
      </c>
      <c r="W7112" s="13" t="e">
        <f ca="1">IF(AND(IRR_DRIP=FALSE,CalcTable[[#This Row],[IrrHours]]&lt;=0),FALSE,TRUE)</f>
        <v>#NAME?</v>
      </c>
      <c r="X7112" s="13" t="e">
        <f ca="1">AND(CalcTable[[#This Row],[IrrDay]],CalcTable[[#This Row],[IrrRain]],CalcTable[[#This Row],[IrrWarm]],CalcTable[[#This Row],[IrrWindy]])</f>
        <v>#NAME?</v>
      </c>
      <c r="Y7112" s="13" t="e">
        <f t="shared" ca="1" si="2216"/>
        <v>#NAME?</v>
      </c>
      <c r="Z7112" s="13" t="e">
        <f ca="1">CalcTable[[#This Row],[IrrHours]]/5</f>
        <v>#NAME?</v>
      </c>
      <c r="AA7112" s="13" t="e">
        <f ca="1">IF(CalcTable[[#This Row],[IrrFlag]]=FALSE,0,MAX(0,CalcTable[[#This Row],[VolRednWind]]*(FCAP*IRR_TARGET-CalcTable[[#This Row],[IWC]])))</f>
        <v>#NAME?</v>
      </c>
      <c r="AB7112" s="13" t="e">
        <f ca="1">CalcTable[[#This Row],[IWC]]+CalcTable[[#This Row],[Eff Precip]]+CalcTable[[#This Row],[IrrAmt]]-CalcTable[[#This Row],[AET]]</f>
        <v>#NAME?</v>
      </c>
      <c r="AC7112" s="13" t="e">
        <f ca="1">IF(CalcTable[[#This Row],[PWC]]&gt;FCAP,MIN(24*PERC,MIN(SAT,CalcTable[[#This Row],[PWC]])-FCAP),0)</f>
        <v>#NAME?</v>
      </c>
      <c r="AD7112" s="13" t="e">
        <f ca="1">IF(CalcTable[[#This Row],[PWC]]&gt;SAT,CalcTable[[#This Row],[PWC]]-SAT,0)</f>
        <v>#NAME?</v>
      </c>
      <c r="AE7112" s="13" t="e">
        <f ca="1">CalcTable[[#This Row],[PWC]]-CalcTable[[#This Row],[PercAmt]]-CalcTable[[#This Row],[Runoff]]</f>
        <v>#NAME?</v>
      </c>
      <c r="AF7112" s="13" t="e">
        <f ca="1">CalcTable[[#This Row],[IrrAmt]]/1000*CUR_IRR_AREA*10000/IRR_EFF</f>
        <v>#NAME?</v>
      </c>
      <c r="AG7112" s="147"/>
      <c r="AH7112" s="13"/>
      <c r="AI7112" s="50">
        <v>0</v>
      </c>
      <c r="AJ7112" s="50">
        <v>0</v>
      </c>
      <c r="AK7112" s="50">
        <v>4.2148425052415011</v>
      </c>
      <c r="AL7112" s="50">
        <v>0</v>
      </c>
      <c r="AM7112" s="50"/>
      <c r="AN7112" s="50"/>
      <c r="AO7112" s="50"/>
      <c r="AP7112" s="50"/>
      <c r="AQ7112" s="50"/>
      <c r="AR7112" s="50"/>
      <c r="AS7112" s="50"/>
      <c r="AT7112" s="50"/>
      <c r="AU7112" s="50"/>
      <c r="AV7112" s="50"/>
      <c r="AW7112" s="50"/>
      <c r="AX7112" s="50">
        <f t="shared" si="2227"/>
        <v>4.2148425052415011</v>
      </c>
      <c r="AY7112" s="50"/>
      <c r="AZ7112" s="50">
        <f t="shared" si="2217"/>
        <v>61.817690076875351</v>
      </c>
      <c r="BA7112" s="50">
        <f t="shared" si="2218"/>
        <v>95.179618054871568</v>
      </c>
      <c r="BB7112" s="50">
        <f t="shared" si="2219"/>
        <v>98.123317582341841</v>
      </c>
      <c r="BC7112" s="17">
        <f t="shared" si="2220"/>
        <v>20066</v>
      </c>
      <c r="BD7112" s="50">
        <f t="shared" si="2221"/>
        <v>4.2148425052415011</v>
      </c>
      <c r="BE7112" s="50">
        <f t="shared" si="2222"/>
        <v>61.817690076875351</v>
      </c>
      <c r="BF7112" s="50">
        <f t="shared" si="2228"/>
        <v>101.11406175273824</v>
      </c>
      <c r="BG7112" s="50"/>
      <c r="BH7112" s="17">
        <f t="shared" si="2223"/>
        <v>0</v>
      </c>
      <c r="BI7112" s="17">
        <f t="shared" si="2231"/>
        <v>7112</v>
      </c>
      <c r="BJ7112" s="17">
        <f t="shared" si="2229"/>
        <v>7112</v>
      </c>
      <c r="BK7112" s="150">
        <f t="shared" si="2230"/>
        <v>38892</v>
      </c>
      <c r="BL7112" s="50" t="e">
        <f t="shared" ca="1" si="2224"/>
        <v>#NAME?</v>
      </c>
      <c r="BM7112" s="50" t="e">
        <f t="shared" ca="1" si="2225"/>
        <v>#NAME?</v>
      </c>
      <c r="BN7112" s="50" t="e">
        <f t="shared" ca="1" si="2226"/>
        <v>#NAME?</v>
      </c>
    </row>
    <row r="7113" spans="1:66" x14ac:dyDescent="0.35">
      <c r="A7113" s="48">
        <v>38893</v>
      </c>
      <c r="B7113" s="17">
        <v>2006</v>
      </c>
      <c r="C7113" s="17">
        <v>6</v>
      </c>
      <c r="D7113" s="17">
        <v>176</v>
      </c>
      <c r="E7113" s="17">
        <v>25</v>
      </c>
      <c r="F7113" s="17">
        <v>1</v>
      </c>
      <c r="G7113" s="50">
        <v>9.1</v>
      </c>
      <c r="H7113" s="32">
        <v>4.5224771856138073</v>
      </c>
      <c r="I7113" s="50">
        <v>8.1666666666666661</v>
      </c>
      <c r="J7113" s="13">
        <v>0</v>
      </c>
      <c r="K7113" s="13">
        <f t="shared" si="2212"/>
        <v>0</v>
      </c>
      <c r="L7113" s="13">
        <f t="shared" si="2213"/>
        <v>0</v>
      </c>
      <c r="M7113" s="13" t="e">
        <f ca="1">CalcTable[[#This Row],[IWC]]-AE7112</f>
        <v>#NAME?</v>
      </c>
      <c r="N7113" s="13" t="e">
        <f ca="1">IF(CalcTable[[#This Row],[Day of Year]]&lt;123,FCAP,AE7112)</f>
        <v>#NAME?</v>
      </c>
      <c r="O7113" s="17" t="e">
        <f ca="1">IF(IRR_DRIP,5,COUNTIF('IDET Wind Values'!C7097:G7097,"&lt;="&amp;IRR_MAXWIND))</f>
        <v>#NAME?</v>
      </c>
      <c r="P7113" s="13" t="e">
        <f ca="1">CalcTable[[#This Row],[ET_o]]*KL</f>
        <v>#NAME?</v>
      </c>
      <c r="Q7113" s="13" t="e">
        <f ca="1">IF(WILTPT&lt;=0,1,MAX(0,MIN(1,(CalcTable[[#This Row],[IWC]]-WILTPT)/(MAD-WILTPT))))</f>
        <v>#NAME?</v>
      </c>
      <c r="R7113" s="13" t="e">
        <f ca="1">CalcTable[[#This Row],[ETMult]]*CalcTable[[#This Row],[ETb]]</f>
        <v>#NAME?</v>
      </c>
      <c r="S7113" s="13" t="b">
        <f>INDEX(IRR_LIST,CalcTable[[#This Row],[Day of Week]]+1)</f>
        <v>1</v>
      </c>
      <c r="T7113" s="13">
        <f t="shared" ca="1" si="2214"/>
        <v>0</v>
      </c>
      <c r="U7113" s="13" t="b">
        <f ca="1">IF(CalcTable[[#This Row],[IrrPrecip]]&gt;=IC_MM,FALSE,TRUE)</f>
        <v>1</v>
      </c>
      <c r="V7113" s="13" t="b">
        <f t="shared" si="2215"/>
        <v>1</v>
      </c>
      <c r="W7113" s="13" t="e">
        <f ca="1">IF(AND(IRR_DRIP=FALSE,CalcTable[[#This Row],[IrrHours]]&lt;=0),FALSE,TRUE)</f>
        <v>#NAME?</v>
      </c>
      <c r="X7113" s="13" t="e">
        <f ca="1">AND(CalcTable[[#This Row],[IrrDay]],CalcTable[[#This Row],[IrrRain]],CalcTable[[#This Row],[IrrWarm]],CalcTable[[#This Row],[IrrWindy]])</f>
        <v>#NAME?</v>
      </c>
      <c r="Y7113" s="13" t="e">
        <f t="shared" ca="1" si="2216"/>
        <v>#NAME?</v>
      </c>
      <c r="Z7113" s="13" t="e">
        <f ca="1">CalcTable[[#This Row],[IrrHours]]/5</f>
        <v>#NAME?</v>
      </c>
      <c r="AA7113" s="13" t="e">
        <f ca="1">IF(CalcTable[[#This Row],[IrrFlag]]=FALSE,0,MAX(0,CalcTable[[#This Row],[VolRednWind]]*(FCAP*IRR_TARGET-CalcTable[[#This Row],[IWC]])))</f>
        <v>#NAME?</v>
      </c>
      <c r="AB7113" s="13" t="e">
        <f ca="1">CalcTable[[#This Row],[IWC]]+CalcTable[[#This Row],[Eff Precip]]+CalcTable[[#This Row],[IrrAmt]]-CalcTable[[#This Row],[AET]]</f>
        <v>#NAME?</v>
      </c>
      <c r="AC7113" s="13" t="e">
        <f ca="1">IF(CalcTable[[#This Row],[PWC]]&gt;FCAP,MIN(24*PERC,MIN(SAT,CalcTable[[#This Row],[PWC]])-FCAP),0)</f>
        <v>#NAME?</v>
      </c>
      <c r="AD7113" s="13" t="e">
        <f ca="1">IF(CalcTable[[#This Row],[PWC]]&gt;SAT,CalcTable[[#This Row],[PWC]]-SAT,0)</f>
        <v>#NAME?</v>
      </c>
      <c r="AE7113" s="13" t="e">
        <f ca="1">CalcTable[[#This Row],[PWC]]-CalcTable[[#This Row],[PercAmt]]-CalcTable[[#This Row],[Runoff]]</f>
        <v>#NAME?</v>
      </c>
      <c r="AF7113" s="13" t="e">
        <f ca="1">CalcTable[[#This Row],[IrrAmt]]/1000*CUR_IRR_AREA*10000/IRR_EFF</f>
        <v>#NAME?</v>
      </c>
      <c r="AG7113" s="147"/>
      <c r="AH7113" s="13"/>
      <c r="AI7113" s="50">
        <v>11.851442312190947</v>
      </c>
      <c r="AJ7113" s="50">
        <v>15.259442312190941</v>
      </c>
      <c r="AK7113" s="50">
        <v>0</v>
      </c>
      <c r="AL7113" s="50">
        <v>0</v>
      </c>
      <c r="AM7113" s="50"/>
      <c r="AN7113" s="50"/>
      <c r="AO7113" s="50"/>
      <c r="AP7113" s="50"/>
      <c r="AQ7113" s="50"/>
      <c r="AR7113" s="50"/>
      <c r="AS7113" s="50"/>
      <c r="AT7113" s="50"/>
      <c r="AU7113" s="50"/>
      <c r="AV7113" s="50"/>
      <c r="AW7113" s="50"/>
      <c r="AX7113" s="50">
        <f t="shared" si="2227"/>
        <v>27.110884624381889</v>
      </c>
      <c r="AY7113" s="50"/>
      <c r="AZ7113" s="50">
        <f t="shared" si="2217"/>
        <v>621.4314617364015</v>
      </c>
      <c r="BA7113" s="50">
        <f t="shared" si="2218"/>
        <v>1005.9951171596904</v>
      </c>
      <c r="BB7113" s="50">
        <f t="shared" si="2219"/>
        <v>1041.0524188519521</v>
      </c>
      <c r="BC7113" s="17">
        <f t="shared" si="2220"/>
        <v>20066</v>
      </c>
      <c r="BD7113" s="50">
        <f t="shared" si="2221"/>
        <v>27.110884624381889</v>
      </c>
      <c r="BE7113" s="50">
        <f t="shared" si="2222"/>
        <v>621.4314617364015</v>
      </c>
      <c r="BF7113" s="50">
        <f t="shared" si="2228"/>
        <v>1016.4640432045885</v>
      </c>
      <c r="BG7113" s="50"/>
      <c r="BH7113" s="17">
        <f t="shared" si="2223"/>
        <v>0</v>
      </c>
      <c r="BI7113" s="17">
        <f t="shared" si="2231"/>
        <v>7113</v>
      </c>
      <c r="BJ7113" s="17">
        <f t="shared" si="2229"/>
        <v>7113</v>
      </c>
      <c r="BK7113" s="150">
        <f t="shared" si="2230"/>
        <v>38893</v>
      </c>
      <c r="BL7113" s="50" t="e">
        <f t="shared" ca="1" si="2224"/>
        <v>#NAME?</v>
      </c>
      <c r="BM7113" s="50" t="e">
        <f t="shared" ca="1" si="2225"/>
        <v>#NAME?</v>
      </c>
      <c r="BN7113" s="50" t="e">
        <f t="shared" ca="1" si="2226"/>
        <v>#NAME?</v>
      </c>
    </row>
    <row r="7114" spans="1:66" x14ac:dyDescent="0.35">
      <c r="A7114" s="48">
        <v>38894</v>
      </c>
      <c r="B7114" s="17">
        <v>2006</v>
      </c>
      <c r="C7114" s="17">
        <v>6</v>
      </c>
      <c r="D7114" s="17">
        <v>177</v>
      </c>
      <c r="E7114" s="17">
        <v>26</v>
      </c>
      <c r="F7114" s="17">
        <v>2</v>
      </c>
      <c r="G7114" s="50">
        <v>12.8</v>
      </c>
      <c r="H7114" s="32">
        <v>5.4718357376807392</v>
      </c>
      <c r="I7114" s="50">
        <v>4.666666666666667</v>
      </c>
      <c r="J7114" s="13">
        <v>0</v>
      </c>
      <c r="K7114" s="13">
        <f t="shared" si="2212"/>
        <v>0</v>
      </c>
      <c r="L7114" s="13">
        <f t="shared" si="2213"/>
        <v>0</v>
      </c>
      <c r="M7114" s="13" t="e">
        <f ca="1">CalcTable[[#This Row],[IWC]]-AE7113</f>
        <v>#NAME?</v>
      </c>
      <c r="N7114" s="13" t="e">
        <f ca="1">IF(CalcTable[[#This Row],[Day of Year]]&lt;123,FCAP,AE7113)</f>
        <v>#NAME?</v>
      </c>
      <c r="O7114" s="17" t="e">
        <f ca="1">IF(IRR_DRIP,5,COUNTIF('IDET Wind Values'!C7098:G7098,"&lt;="&amp;IRR_MAXWIND))</f>
        <v>#NAME?</v>
      </c>
      <c r="P7114" s="13" t="e">
        <f ca="1">CalcTable[[#This Row],[ET_o]]*KL</f>
        <v>#NAME?</v>
      </c>
      <c r="Q7114" s="13" t="e">
        <f ca="1">IF(WILTPT&lt;=0,1,MAX(0,MIN(1,(CalcTable[[#This Row],[IWC]]-WILTPT)/(MAD-WILTPT))))</f>
        <v>#NAME?</v>
      </c>
      <c r="R7114" s="13" t="e">
        <f ca="1">CalcTable[[#This Row],[ETMult]]*CalcTable[[#This Row],[ETb]]</f>
        <v>#NAME?</v>
      </c>
      <c r="S7114" s="13" t="b">
        <f>INDEX(IRR_LIST,CalcTable[[#This Row],[Day of Week]]+1)</f>
        <v>0</v>
      </c>
      <c r="T7114" s="13">
        <f t="shared" ca="1" si="2214"/>
        <v>0</v>
      </c>
      <c r="U7114" s="13" t="b">
        <f ca="1">IF(CalcTable[[#This Row],[IrrPrecip]]&gt;=IC_MM,FALSE,TRUE)</f>
        <v>1</v>
      </c>
      <c r="V7114" s="13" t="b">
        <f t="shared" si="2215"/>
        <v>1</v>
      </c>
      <c r="W7114" s="13" t="e">
        <f ca="1">IF(AND(IRR_DRIP=FALSE,CalcTable[[#This Row],[IrrHours]]&lt;=0),FALSE,TRUE)</f>
        <v>#NAME?</v>
      </c>
      <c r="X7114" s="13" t="e">
        <f ca="1">AND(CalcTable[[#This Row],[IrrDay]],CalcTable[[#This Row],[IrrRain]],CalcTable[[#This Row],[IrrWarm]],CalcTable[[#This Row],[IrrWindy]])</f>
        <v>#NAME?</v>
      </c>
      <c r="Y7114" s="13" t="e">
        <f t="shared" ca="1" si="2216"/>
        <v>#NAME?</v>
      </c>
      <c r="Z7114" s="13" t="e">
        <f ca="1">CalcTable[[#This Row],[IrrHours]]/5</f>
        <v>#NAME?</v>
      </c>
      <c r="AA7114" s="13" t="e">
        <f ca="1">IF(CalcTable[[#This Row],[IrrFlag]]=FALSE,0,MAX(0,CalcTable[[#This Row],[VolRednWind]]*(FCAP*IRR_TARGET-CalcTable[[#This Row],[IWC]])))</f>
        <v>#NAME?</v>
      </c>
      <c r="AB7114" s="13" t="e">
        <f ca="1">CalcTable[[#This Row],[IWC]]+CalcTable[[#This Row],[Eff Precip]]+CalcTable[[#This Row],[IrrAmt]]-CalcTable[[#This Row],[AET]]</f>
        <v>#NAME?</v>
      </c>
      <c r="AC7114" s="13" t="e">
        <f ca="1">IF(CalcTable[[#This Row],[PWC]]&gt;FCAP,MIN(24*PERC,MIN(SAT,CalcTable[[#This Row],[PWC]])-FCAP),0)</f>
        <v>#NAME?</v>
      </c>
      <c r="AD7114" s="13" t="e">
        <f ca="1">IF(CalcTable[[#This Row],[PWC]]&gt;SAT,CalcTable[[#This Row],[PWC]]-SAT,0)</f>
        <v>#NAME?</v>
      </c>
      <c r="AE7114" s="13" t="e">
        <f ca="1">CalcTable[[#This Row],[PWC]]-CalcTable[[#This Row],[PercAmt]]-CalcTable[[#This Row],[Runoff]]</f>
        <v>#NAME?</v>
      </c>
      <c r="AF7114" s="13" t="e">
        <f ca="1">CalcTable[[#This Row],[IrrAmt]]/1000*CUR_IRR_AREA*10000/IRR_EFF</f>
        <v>#NAME?</v>
      </c>
      <c r="AG7114" s="147"/>
      <c r="AH7114" s="13"/>
      <c r="AI7114" s="50">
        <v>0</v>
      </c>
      <c r="AJ7114" s="50">
        <v>0</v>
      </c>
      <c r="AK7114" s="50">
        <v>0</v>
      </c>
      <c r="AL7114" s="50">
        <v>10.604978759122297</v>
      </c>
      <c r="AM7114" s="50"/>
      <c r="AN7114" s="50"/>
      <c r="AO7114" s="50"/>
      <c r="AP7114" s="50"/>
      <c r="AQ7114" s="50"/>
      <c r="AR7114" s="50"/>
      <c r="AS7114" s="50"/>
      <c r="AT7114" s="50"/>
      <c r="AU7114" s="50"/>
      <c r="AV7114" s="50"/>
      <c r="AW7114" s="50"/>
      <c r="AX7114" s="50">
        <f t="shared" si="2227"/>
        <v>10.604978759122297</v>
      </c>
      <c r="AY7114" s="50"/>
      <c r="AZ7114" s="50">
        <f t="shared" si="2217"/>
        <v>311.07937693425407</v>
      </c>
      <c r="BA7114" s="50">
        <f t="shared" si="2218"/>
        <v>478.96348512099439</v>
      </c>
      <c r="BB7114" s="50">
        <f t="shared" si="2219"/>
        <v>493.77678878453031</v>
      </c>
      <c r="BC7114" s="17">
        <f t="shared" si="2220"/>
        <v>20066</v>
      </c>
      <c r="BD7114" s="50">
        <f t="shared" si="2221"/>
        <v>10.604978759122297</v>
      </c>
      <c r="BE7114" s="50">
        <f t="shared" si="2222"/>
        <v>311.07937693425407</v>
      </c>
      <c r="BF7114" s="50">
        <f t="shared" si="2228"/>
        <v>508.82683080227133</v>
      </c>
      <c r="BG7114" s="50"/>
      <c r="BH7114" s="17">
        <f t="shared" si="2223"/>
        <v>0</v>
      </c>
      <c r="BI7114" s="17">
        <f t="shared" si="2231"/>
        <v>7114</v>
      </c>
      <c r="BJ7114" s="17">
        <f t="shared" si="2229"/>
        <v>7114</v>
      </c>
      <c r="BK7114" s="150">
        <f t="shared" si="2230"/>
        <v>38894</v>
      </c>
      <c r="BL7114" s="50" t="e">
        <f t="shared" ca="1" si="2224"/>
        <v>#NAME?</v>
      </c>
      <c r="BM7114" s="50" t="e">
        <f t="shared" ca="1" si="2225"/>
        <v>#NAME?</v>
      </c>
      <c r="BN7114" s="50" t="e">
        <f t="shared" ca="1" si="2226"/>
        <v>#NAME?</v>
      </c>
    </row>
    <row r="7115" spans="1:66" x14ac:dyDescent="0.35">
      <c r="A7115" s="48">
        <v>38895</v>
      </c>
      <c r="B7115" s="17">
        <v>2006</v>
      </c>
      <c r="C7115" s="17">
        <v>6</v>
      </c>
      <c r="D7115" s="17">
        <v>178</v>
      </c>
      <c r="E7115" s="17">
        <v>27</v>
      </c>
      <c r="F7115" s="17">
        <v>3</v>
      </c>
      <c r="G7115" s="50">
        <v>13.4</v>
      </c>
      <c r="H7115" s="32">
        <v>5.902664256853563</v>
      </c>
      <c r="I7115" s="50">
        <v>12.666666666666666</v>
      </c>
      <c r="J7115" s="13">
        <v>0</v>
      </c>
      <c r="K7115" s="13">
        <f t="shared" si="2212"/>
        <v>0</v>
      </c>
      <c r="L7115" s="13">
        <f t="shared" si="2213"/>
        <v>0</v>
      </c>
      <c r="M7115" s="13" t="e">
        <f ca="1">CalcTable[[#This Row],[IWC]]-AE7114</f>
        <v>#NAME?</v>
      </c>
      <c r="N7115" s="13" t="e">
        <f ca="1">IF(CalcTable[[#This Row],[Day of Year]]&lt;123,FCAP,AE7114)</f>
        <v>#NAME?</v>
      </c>
      <c r="O7115" s="17" t="e">
        <f ca="1">IF(IRR_DRIP,5,COUNTIF('IDET Wind Values'!C7099:G7099,"&lt;="&amp;IRR_MAXWIND))</f>
        <v>#NAME?</v>
      </c>
      <c r="P7115" s="13" t="e">
        <f ca="1">CalcTable[[#This Row],[ET_o]]*KL</f>
        <v>#NAME?</v>
      </c>
      <c r="Q7115" s="13" t="e">
        <f ca="1">IF(WILTPT&lt;=0,1,MAX(0,MIN(1,(CalcTable[[#This Row],[IWC]]-WILTPT)/(MAD-WILTPT))))</f>
        <v>#NAME?</v>
      </c>
      <c r="R7115" s="13" t="e">
        <f ca="1">CalcTable[[#This Row],[ETMult]]*CalcTable[[#This Row],[ETb]]</f>
        <v>#NAME?</v>
      </c>
      <c r="S7115" s="13" t="b">
        <f>INDEX(IRR_LIST,CalcTable[[#This Row],[Day of Week]]+1)</f>
        <v>1</v>
      </c>
      <c r="T7115" s="13">
        <f t="shared" ca="1" si="2214"/>
        <v>0</v>
      </c>
      <c r="U7115" s="13" t="b">
        <f ca="1">IF(CalcTable[[#This Row],[IrrPrecip]]&gt;=IC_MM,FALSE,TRUE)</f>
        <v>1</v>
      </c>
      <c r="V7115" s="13" t="b">
        <f t="shared" si="2215"/>
        <v>1</v>
      </c>
      <c r="W7115" s="13" t="e">
        <f ca="1">IF(AND(IRR_DRIP=FALSE,CalcTable[[#This Row],[IrrHours]]&lt;=0),FALSE,TRUE)</f>
        <v>#NAME?</v>
      </c>
      <c r="X7115" s="13" t="e">
        <f ca="1">AND(CalcTable[[#This Row],[IrrDay]],CalcTable[[#This Row],[IrrRain]],CalcTable[[#This Row],[IrrWarm]],CalcTable[[#This Row],[IrrWindy]])</f>
        <v>#NAME?</v>
      </c>
      <c r="Y7115" s="13" t="e">
        <f t="shared" ca="1" si="2216"/>
        <v>#NAME?</v>
      </c>
      <c r="Z7115" s="13" t="e">
        <f ca="1">CalcTable[[#This Row],[IrrHours]]/5</f>
        <v>#NAME?</v>
      </c>
      <c r="AA7115" s="13" t="e">
        <f ca="1">IF(CalcTable[[#This Row],[IrrFlag]]=FALSE,0,MAX(0,CalcTable[[#This Row],[VolRednWind]]*(FCAP*IRR_TARGET-CalcTable[[#This Row],[IWC]])))</f>
        <v>#NAME?</v>
      </c>
      <c r="AB7115" s="13" t="e">
        <f ca="1">CalcTable[[#This Row],[IWC]]+CalcTable[[#This Row],[Eff Precip]]+CalcTable[[#This Row],[IrrAmt]]-CalcTable[[#This Row],[AET]]</f>
        <v>#NAME?</v>
      </c>
      <c r="AC7115" s="13" t="e">
        <f ca="1">IF(CalcTable[[#This Row],[PWC]]&gt;FCAP,MIN(24*PERC,MIN(SAT,CalcTable[[#This Row],[PWC]])-FCAP),0)</f>
        <v>#NAME?</v>
      </c>
      <c r="AD7115" s="13" t="e">
        <f ca="1">IF(CalcTable[[#This Row],[PWC]]&gt;SAT,CalcTable[[#This Row],[PWC]]-SAT,0)</f>
        <v>#NAME?</v>
      </c>
      <c r="AE7115" s="13" t="e">
        <f ca="1">CalcTable[[#This Row],[PWC]]-CalcTable[[#This Row],[PercAmt]]-CalcTable[[#This Row],[Runoff]]</f>
        <v>#NAME?</v>
      </c>
      <c r="AF7115" s="13" t="e">
        <f ca="1">CalcTable[[#This Row],[IrrAmt]]/1000*CUR_IRR_AREA*10000/IRR_EFF</f>
        <v>#NAME?</v>
      </c>
      <c r="AG7115" s="147"/>
      <c r="AH7115" s="13"/>
      <c r="AI7115" s="50">
        <v>0</v>
      </c>
      <c r="AJ7115" s="50">
        <v>0</v>
      </c>
      <c r="AK7115" s="50">
        <v>0</v>
      </c>
      <c r="AL7115" s="50">
        <v>0</v>
      </c>
      <c r="AM7115" s="50"/>
      <c r="AN7115" s="50"/>
      <c r="AO7115" s="50"/>
      <c r="AP7115" s="50"/>
      <c r="AQ7115" s="50"/>
      <c r="AR7115" s="50"/>
      <c r="AS7115" s="50"/>
      <c r="AT7115" s="50"/>
      <c r="AU7115" s="50"/>
      <c r="AV7115" s="50"/>
      <c r="AW7115" s="50"/>
      <c r="AX7115" s="50">
        <f t="shared" si="2227"/>
        <v>0</v>
      </c>
      <c r="AY7115" s="50"/>
      <c r="AZ7115" s="50">
        <f t="shared" si="2217"/>
        <v>0</v>
      </c>
      <c r="BA7115" s="50">
        <f t="shared" si="2218"/>
        <v>0</v>
      </c>
      <c r="BB7115" s="50">
        <f t="shared" si="2219"/>
        <v>0</v>
      </c>
      <c r="BC7115" s="17">
        <f t="shared" si="2220"/>
        <v>20066</v>
      </c>
      <c r="BD7115" s="50">
        <f t="shared" si="2221"/>
        <v>0</v>
      </c>
      <c r="BE7115" s="50">
        <f t="shared" si="2222"/>
        <v>0</v>
      </c>
      <c r="BF7115" s="50">
        <f t="shared" si="2228"/>
        <v>0</v>
      </c>
      <c r="BG7115" s="50"/>
      <c r="BH7115" s="17">
        <f t="shared" si="2223"/>
        <v>0</v>
      </c>
      <c r="BI7115" s="17">
        <f t="shared" si="2231"/>
        <v>7115</v>
      </c>
      <c r="BJ7115" s="17">
        <f t="shared" si="2229"/>
        <v>7115</v>
      </c>
      <c r="BK7115" s="150">
        <f t="shared" si="2230"/>
        <v>38895</v>
      </c>
      <c r="BL7115" s="50" t="e">
        <f t="shared" ca="1" si="2224"/>
        <v>#NAME?</v>
      </c>
      <c r="BM7115" s="50" t="e">
        <f t="shared" ca="1" si="2225"/>
        <v>#NAME?</v>
      </c>
      <c r="BN7115" s="50" t="e">
        <f t="shared" ca="1" si="2226"/>
        <v>#NAME?</v>
      </c>
    </row>
    <row r="7116" spans="1:66" x14ac:dyDescent="0.35">
      <c r="A7116" s="48">
        <v>38896</v>
      </c>
      <c r="B7116" s="17">
        <v>2006</v>
      </c>
      <c r="C7116" s="17">
        <v>6</v>
      </c>
      <c r="D7116" s="17">
        <v>179</v>
      </c>
      <c r="E7116" s="17">
        <v>28</v>
      </c>
      <c r="F7116" s="17">
        <v>4</v>
      </c>
      <c r="G7116" s="50">
        <v>15.9</v>
      </c>
      <c r="H7116" s="32">
        <v>6.241868559689995</v>
      </c>
      <c r="I7116" s="50">
        <v>9.5</v>
      </c>
      <c r="J7116" s="13">
        <v>0</v>
      </c>
      <c r="K7116" s="13">
        <f t="shared" si="2212"/>
        <v>0</v>
      </c>
      <c r="L7116" s="13">
        <f t="shared" si="2213"/>
        <v>0</v>
      </c>
      <c r="M7116" s="13" t="e">
        <f ca="1">CalcTable[[#This Row],[IWC]]-AE7115</f>
        <v>#NAME?</v>
      </c>
      <c r="N7116" s="13" t="e">
        <f ca="1">IF(CalcTable[[#This Row],[Day of Year]]&lt;123,FCAP,AE7115)</f>
        <v>#NAME?</v>
      </c>
      <c r="O7116" s="17" t="e">
        <f ca="1">IF(IRR_DRIP,5,COUNTIF('IDET Wind Values'!C7100:G7100,"&lt;="&amp;IRR_MAXWIND))</f>
        <v>#NAME?</v>
      </c>
      <c r="P7116" s="13" t="e">
        <f ca="1">CalcTable[[#This Row],[ET_o]]*KL</f>
        <v>#NAME?</v>
      </c>
      <c r="Q7116" s="13" t="e">
        <f ca="1">IF(WILTPT&lt;=0,1,MAX(0,MIN(1,(CalcTable[[#This Row],[IWC]]-WILTPT)/(MAD-WILTPT))))</f>
        <v>#NAME?</v>
      </c>
      <c r="R7116" s="13" t="e">
        <f ca="1">CalcTable[[#This Row],[ETMult]]*CalcTable[[#This Row],[ETb]]</f>
        <v>#NAME?</v>
      </c>
      <c r="S7116" s="13" t="b">
        <f>INDEX(IRR_LIST,CalcTable[[#This Row],[Day of Week]]+1)</f>
        <v>0</v>
      </c>
      <c r="T7116" s="13">
        <f t="shared" ca="1" si="2214"/>
        <v>0</v>
      </c>
      <c r="U7116" s="13" t="b">
        <f ca="1">IF(CalcTable[[#This Row],[IrrPrecip]]&gt;=IC_MM,FALSE,TRUE)</f>
        <v>1</v>
      </c>
      <c r="V7116" s="13" t="b">
        <f t="shared" si="2215"/>
        <v>1</v>
      </c>
      <c r="W7116" s="13" t="e">
        <f ca="1">IF(AND(IRR_DRIP=FALSE,CalcTable[[#This Row],[IrrHours]]&lt;=0),FALSE,TRUE)</f>
        <v>#NAME?</v>
      </c>
      <c r="X7116" s="13" t="e">
        <f ca="1">AND(CalcTable[[#This Row],[IrrDay]],CalcTable[[#This Row],[IrrRain]],CalcTable[[#This Row],[IrrWarm]],CalcTable[[#This Row],[IrrWindy]])</f>
        <v>#NAME?</v>
      </c>
      <c r="Y7116" s="13" t="e">
        <f t="shared" ca="1" si="2216"/>
        <v>#NAME?</v>
      </c>
      <c r="Z7116" s="13" t="e">
        <f ca="1">CalcTable[[#This Row],[IrrHours]]/5</f>
        <v>#NAME?</v>
      </c>
      <c r="AA7116" s="13" t="e">
        <f ca="1">IF(CalcTable[[#This Row],[IrrFlag]]=FALSE,0,MAX(0,CalcTable[[#This Row],[VolRednWind]]*(FCAP*IRR_TARGET-CalcTable[[#This Row],[IWC]])))</f>
        <v>#NAME?</v>
      </c>
      <c r="AB7116" s="13" t="e">
        <f ca="1">CalcTable[[#This Row],[IWC]]+CalcTable[[#This Row],[Eff Precip]]+CalcTable[[#This Row],[IrrAmt]]-CalcTable[[#This Row],[AET]]</f>
        <v>#NAME?</v>
      </c>
      <c r="AC7116" s="13" t="e">
        <f ca="1">IF(CalcTable[[#This Row],[PWC]]&gt;FCAP,MIN(24*PERC,MIN(SAT,CalcTable[[#This Row],[PWC]])-FCAP),0)</f>
        <v>#NAME?</v>
      </c>
      <c r="AD7116" s="13" t="e">
        <f ca="1">IF(CalcTable[[#This Row],[PWC]]&gt;SAT,CalcTable[[#This Row],[PWC]]-SAT,0)</f>
        <v>#NAME?</v>
      </c>
      <c r="AE7116" s="13" t="e">
        <f ca="1">CalcTable[[#This Row],[PWC]]-CalcTable[[#This Row],[PercAmt]]-CalcTable[[#This Row],[Runoff]]</f>
        <v>#NAME?</v>
      </c>
      <c r="AF7116" s="13" t="e">
        <f ca="1">CalcTable[[#This Row],[IrrAmt]]/1000*CUR_IRR_AREA*10000/IRR_EFF</f>
        <v>#NAME?</v>
      </c>
      <c r="AG7116" s="147"/>
      <c r="AH7116" s="13"/>
      <c r="AI7116" s="50">
        <v>0</v>
      </c>
      <c r="AJ7116" s="50">
        <v>0</v>
      </c>
      <c r="AK7116" s="50">
        <v>0</v>
      </c>
      <c r="AL7116" s="50">
        <v>5.5264653412694607</v>
      </c>
      <c r="AM7116" s="50"/>
      <c r="AN7116" s="50"/>
      <c r="AO7116" s="50"/>
      <c r="AP7116" s="50"/>
      <c r="AQ7116" s="50"/>
      <c r="AR7116" s="50"/>
      <c r="AS7116" s="50"/>
      <c r="AT7116" s="50"/>
      <c r="AU7116" s="50"/>
      <c r="AV7116" s="50"/>
      <c r="AW7116" s="50"/>
      <c r="AX7116" s="50">
        <f t="shared" si="2227"/>
        <v>5.5264653412694607</v>
      </c>
      <c r="AY7116" s="50"/>
      <c r="AZ7116" s="50">
        <f t="shared" si="2217"/>
        <v>162.10965001057085</v>
      </c>
      <c r="BA7116" s="50">
        <f t="shared" si="2218"/>
        <v>249.59739763532338</v>
      </c>
      <c r="BB7116" s="50">
        <f t="shared" si="2219"/>
        <v>257.31690477868392</v>
      </c>
      <c r="BC7116" s="17">
        <f t="shared" si="2220"/>
        <v>20066</v>
      </c>
      <c r="BD7116" s="50">
        <f t="shared" si="2221"/>
        <v>5.5264653412694607</v>
      </c>
      <c r="BE7116" s="50">
        <f t="shared" si="2222"/>
        <v>162.10965001057085</v>
      </c>
      <c r="BF7116" s="50">
        <f t="shared" si="2228"/>
        <v>265.1597809866301</v>
      </c>
      <c r="BG7116" s="50"/>
      <c r="BH7116" s="17">
        <f t="shared" si="2223"/>
        <v>0</v>
      </c>
      <c r="BI7116" s="17">
        <f t="shared" si="2231"/>
        <v>7116</v>
      </c>
      <c r="BJ7116" s="17">
        <f t="shared" si="2229"/>
        <v>7116</v>
      </c>
      <c r="BK7116" s="150">
        <f t="shared" si="2230"/>
        <v>38896</v>
      </c>
      <c r="BL7116" s="50" t="e">
        <f t="shared" ca="1" si="2224"/>
        <v>#NAME?</v>
      </c>
      <c r="BM7116" s="50" t="e">
        <f t="shared" ca="1" si="2225"/>
        <v>#NAME?</v>
      </c>
      <c r="BN7116" s="50" t="e">
        <f t="shared" ca="1" si="2226"/>
        <v>#NAME?</v>
      </c>
    </row>
    <row r="7117" spans="1:66" x14ac:dyDescent="0.35">
      <c r="A7117" s="48">
        <v>38897</v>
      </c>
      <c r="B7117" s="17">
        <v>2006</v>
      </c>
      <c r="C7117" s="17">
        <v>6</v>
      </c>
      <c r="D7117" s="17">
        <v>180</v>
      </c>
      <c r="E7117" s="17">
        <v>29</v>
      </c>
      <c r="F7117" s="17">
        <v>5</v>
      </c>
      <c r="G7117" s="50">
        <v>13.9</v>
      </c>
      <c r="H7117" s="32">
        <v>4.208730277004018</v>
      </c>
      <c r="I7117" s="50">
        <v>29.166666666666668</v>
      </c>
      <c r="J7117" s="13">
        <v>0</v>
      </c>
      <c r="K7117" s="13">
        <f t="shared" si="2212"/>
        <v>0</v>
      </c>
      <c r="L7117" s="13">
        <f t="shared" si="2213"/>
        <v>0</v>
      </c>
      <c r="M7117" s="13" t="e">
        <f ca="1">CalcTable[[#This Row],[IWC]]-AE7116</f>
        <v>#NAME?</v>
      </c>
      <c r="N7117" s="13" t="e">
        <f ca="1">IF(CalcTable[[#This Row],[Day of Year]]&lt;123,FCAP,AE7116)</f>
        <v>#NAME?</v>
      </c>
      <c r="O7117" s="17" t="e">
        <f ca="1">IF(IRR_DRIP,5,COUNTIF('IDET Wind Values'!C7101:G7101,"&lt;="&amp;IRR_MAXWIND))</f>
        <v>#NAME?</v>
      </c>
      <c r="P7117" s="13" t="e">
        <f ca="1">CalcTable[[#This Row],[ET_o]]*KL</f>
        <v>#NAME?</v>
      </c>
      <c r="Q7117" s="13" t="e">
        <f ca="1">IF(WILTPT&lt;=0,1,MAX(0,MIN(1,(CalcTable[[#This Row],[IWC]]-WILTPT)/(MAD-WILTPT))))</f>
        <v>#NAME?</v>
      </c>
      <c r="R7117" s="13" t="e">
        <f ca="1">CalcTable[[#This Row],[ETMult]]*CalcTable[[#This Row],[ETb]]</f>
        <v>#NAME?</v>
      </c>
      <c r="S7117" s="13" t="b">
        <f>INDEX(IRR_LIST,CalcTable[[#This Row],[Day of Week]]+1)</f>
        <v>1</v>
      </c>
      <c r="T7117" s="13">
        <f t="shared" ca="1" si="2214"/>
        <v>0</v>
      </c>
      <c r="U7117" s="13" t="b">
        <f ca="1">IF(CalcTable[[#This Row],[IrrPrecip]]&gt;=IC_MM,FALSE,TRUE)</f>
        <v>1</v>
      </c>
      <c r="V7117" s="13" t="b">
        <f t="shared" si="2215"/>
        <v>1</v>
      </c>
      <c r="W7117" s="13" t="e">
        <f ca="1">IF(AND(IRR_DRIP=FALSE,CalcTable[[#This Row],[IrrHours]]&lt;=0),FALSE,TRUE)</f>
        <v>#NAME?</v>
      </c>
      <c r="X7117" s="13" t="e">
        <f ca="1">AND(CalcTable[[#This Row],[IrrDay]],CalcTable[[#This Row],[IrrRain]],CalcTable[[#This Row],[IrrWarm]],CalcTable[[#This Row],[IrrWindy]])</f>
        <v>#NAME?</v>
      </c>
      <c r="Y7117" s="13" t="e">
        <f t="shared" ca="1" si="2216"/>
        <v>#NAME?</v>
      </c>
      <c r="Z7117" s="13" t="e">
        <f ca="1">CalcTable[[#This Row],[IrrHours]]/5</f>
        <v>#NAME?</v>
      </c>
      <c r="AA7117" s="13" t="e">
        <f ca="1">IF(CalcTable[[#This Row],[IrrFlag]]=FALSE,0,MAX(0,CalcTable[[#This Row],[VolRednWind]]*(FCAP*IRR_TARGET-CalcTable[[#This Row],[IWC]])))</f>
        <v>#NAME?</v>
      </c>
      <c r="AB7117" s="13" t="e">
        <f ca="1">CalcTable[[#This Row],[IWC]]+CalcTable[[#This Row],[Eff Precip]]+CalcTable[[#This Row],[IrrAmt]]-CalcTable[[#This Row],[AET]]</f>
        <v>#NAME?</v>
      </c>
      <c r="AC7117" s="13" t="e">
        <f ca="1">IF(CalcTable[[#This Row],[PWC]]&gt;FCAP,MIN(24*PERC,MIN(SAT,CalcTable[[#This Row],[PWC]])-FCAP),0)</f>
        <v>#NAME?</v>
      </c>
      <c r="AD7117" s="13" t="e">
        <f ca="1">IF(CalcTable[[#This Row],[PWC]]&gt;SAT,CalcTable[[#This Row],[PWC]]-SAT,0)</f>
        <v>#NAME?</v>
      </c>
      <c r="AE7117" s="13" t="e">
        <f ca="1">CalcTable[[#This Row],[PWC]]-CalcTable[[#This Row],[PercAmt]]-CalcTable[[#This Row],[Runoff]]</f>
        <v>#NAME?</v>
      </c>
      <c r="AF7117" s="13" t="e">
        <f ca="1">CalcTable[[#This Row],[IrrAmt]]/1000*CUR_IRR_AREA*10000/IRR_EFF</f>
        <v>#NAME?</v>
      </c>
      <c r="AG7117" s="147"/>
      <c r="AH7117" s="13"/>
      <c r="AI7117" s="50">
        <v>12.062245106561861</v>
      </c>
      <c r="AJ7117" s="50">
        <v>15.31796639036561</v>
      </c>
      <c r="AK7117" s="50">
        <v>0</v>
      </c>
      <c r="AL7117" s="50">
        <v>0</v>
      </c>
      <c r="AM7117" s="50"/>
      <c r="AN7117" s="50"/>
      <c r="AO7117" s="50"/>
      <c r="AP7117" s="50"/>
      <c r="AQ7117" s="50"/>
      <c r="AR7117" s="50"/>
      <c r="AS7117" s="50"/>
      <c r="AT7117" s="50"/>
      <c r="AU7117" s="50"/>
      <c r="AV7117" s="50"/>
      <c r="AW7117" s="50"/>
      <c r="AX7117" s="50">
        <f t="shared" si="2227"/>
        <v>27.380211496927473</v>
      </c>
      <c r="AY7117" s="50"/>
      <c r="AZ7117" s="50">
        <f t="shared" si="2217"/>
        <v>626.23994234696522</v>
      </c>
      <c r="BA7117" s="50">
        <f t="shared" si="2218"/>
        <v>1013.5872998413779</v>
      </c>
      <c r="BB7117" s="50">
        <f t="shared" si="2219"/>
        <v>1048.8945378056092</v>
      </c>
      <c r="BC7117" s="17">
        <f t="shared" si="2220"/>
        <v>20066</v>
      </c>
      <c r="BD7117" s="50">
        <f t="shared" si="2221"/>
        <v>27.380211496927473</v>
      </c>
      <c r="BE7117" s="50">
        <f t="shared" si="2222"/>
        <v>626.23994234696522</v>
      </c>
      <c r="BF7117" s="50">
        <f t="shared" si="2228"/>
        <v>1024.3291867385633</v>
      </c>
      <c r="BG7117" s="50"/>
      <c r="BH7117" s="17">
        <f t="shared" si="2223"/>
        <v>0</v>
      </c>
      <c r="BI7117" s="17">
        <f t="shared" si="2231"/>
        <v>7117</v>
      </c>
      <c r="BJ7117" s="17">
        <f t="shared" si="2229"/>
        <v>7117</v>
      </c>
      <c r="BK7117" s="150">
        <f t="shared" si="2230"/>
        <v>38897</v>
      </c>
      <c r="BL7117" s="50" t="e">
        <f t="shared" ca="1" si="2224"/>
        <v>#NAME?</v>
      </c>
      <c r="BM7117" s="50" t="e">
        <f t="shared" ca="1" si="2225"/>
        <v>#NAME?</v>
      </c>
      <c r="BN7117" s="50" t="e">
        <f t="shared" ca="1" si="2226"/>
        <v>#NAME?</v>
      </c>
    </row>
    <row r="7118" spans="1:66" x14ac:dyDescent="0.35">
      <c r="A7118" s="48">
        <v>38898</v>
      </c>
      <c r="B7118" s="17">
        <v>2006</v>
      </c>
      <c r="C7118" s="17">
        <v>6</v>
      </c>
      <c r="D7118" s="17">
        <v>181</v>
      </c>
      <c r="E7118" s="17">
        <v>30</v>
      </c>
      <c r="F7118" s="17">
        <v>6</v>
      </c>
      <c r="G7118" s="50">
        <v>13.3</v>
      </c>
      <c r="H7118" s="32">
        <v>4.3025984153765116</v>
      </c>
      <c r="I7118" s="50">
        <v>7</v>
      </c>
      <c r="J7118" s="13">
        <v>0</v>
      </c>
      <c r="K7118" s="13">
        <f t="shared" si="2212"/>
        <v>0</v>
      </c>
      <c r="L7118" s="13">
        <f t="shared" si="2213"/>
        <v>0</v>
      </c>
      <c r="M7118" s="13" t="e">
        <f ca="1">CalcTable[[#This Row],[IWC]]-AE7117</f>
        <v>#NAME?</v>
      </c>
      <c r="N7118" s="13" t="e">
        <f ca="1">IF(CalcTable[[#This Row],[Day of Year]]&lt;123,FCAP,AE7117)</f>
        <v>#NAME?</v>
      </c>
      <c r="O7118" s="17" t="e">
        <f ca="1">IF(IRR_DRIP,5,COUNTIF('IDET Wind Values'!C7102:G7102,"&lt;="&amp;IRR_MAXWIND))</f>
        <v>#NAME?</v>
      </c>
      <c r="P7118" s="13" t="e">
        <f ca="1">CalcTable[[#This Row],[ET_o]]*KL</f>
        <v>#NAME?</v>
      </c>
      <c r="Q7118" s="13" t="e">
        <f ca="1">IF(WILTPT&lt;=0,1,MAX(0,MIN(1,(CalcTable[[#This Row],[IWC]]-WILTPT)/(MAD-WILTPT))))</f>
        <v>#NAME?</v>
      </c>
      <c r="R7118" s="13" t="e">
        <f ca="1">CalcTable[[#This Row],[ETMult]]*CalcTable[[#This Row],[ETb]]</f>
        <v>#NAME?</v>
      </c>
      <c r="S7118" s="13" t="b">
        <f>INDEX(IRR_LIST,CalcTable[[#This Row],[Day of Week]]+1)</f>
        <v>0</v>
      </c>
      <c r="T7118" s="13">
        <f t="shared" ca="1" si="2214"/>
        <v>0</v>
      </c>
      <c r="U7118" s="13" t="b">
        <f ca="1">IF(CalcTable[[#This Row],[IrrPrecip]]&gt;=IC_MM,FALSE,TRUE)</f>
        <v>1</v>
      </c>
      <c r="V7118" s="13" t="b">
        <f t="shared" si="2215"/>
        <v>1</v>
      </c>
      <c r="W7118" s="13" t="e">
        <f ca="1">IF(AND(IRR_DRIP=FALSE,CalcTable[[#This Row],[IrrHours]]&lt;=0),FALSE,TRUE)</f>
        <v>#NAME?</v>
      </c>
      <c r="X7118" s="13" t="e">
        <f ca="1">AND(CalcTable[[#This Row],[IrrDay]],CalcTable[[#This Row],[IrrRain]],CalcTable[[#This Row],[IrrWarm]],CalcTable[[#This Row],[IrrWindy]])</f>
        <v>#NAME?</v>
      </c>
      <c r="Y7118" s="13" t="e">
        <f t="shared" ca="1" si="2216"/>
        <v>#NAME?</v>
      </c>
      <c r="Z7118" s="13" t="e">
        <f ca="1">CalcTable[[#This Row],[IrrHours]]/5</f>
        <v>#NAME?</v>
      </c>
      <c r="AA7118" s="13" t="e">
        <f ca="1">IF(CalcTable[[#This Row],[IrrFlag]]=FALSE,0,MAX(0,CalcTable[[#This Row],[VolRednWind]]*(FCAP*IRR_TARGET-CalcTable[[#This Row],[IWC]])))</f>
        <v>#NAME?</v>
      </c>
      <c r="AB7118" s="13" t="e">
        <f ca="1">CalcTable[[#This Row],[IWC]]+CalcTable[[#This Row],[Eff Precip]]+CalcTable[[#This Row],[IrrAmt]]-CalcTable[[#This Row],[AET]]</f>
        <v>#NAME?</v>
      </c>
      <c r="AC7118" s="13" t="e">
        <f ca="1">IF(CalcTable[[#This Row],[PWC]]&gt;FCAP,MIN(24*PERC,MIN(SAT,CalcTable[[#This Row],[PWC]])-FCAP),0)</f>
        <v>#NAME?</v>
      </c>
      <c r="AD7118" s="13" t="e">
        <f ca="1">IF(CalcTable[[#This Row],[PWC]]&gt;SAT,CalcTable[[#This Row],[PWC]]-SAT,0)</f>
        <v>#NAME?</v>
      </c>
      <c r="AE7118" s="13" t="e">
        <f ca="1">CalcTable[[#This Row],[PWC]]-CalcTable[[#This Row],[PercAmt]]-CalcTable[[#This Row],[Runoff]]</f>
        <v>#NAME?</v>
      </c>
      <c r="AF7118" s="13" t="e">
        <f ca="1">CalcTable[[#This Row],[IrrAmt]]/1000*CUR_IRR_AREA*10000/IRR_EFF</f>
        <v>#NAME?</v>
      </c>
      <c r="AG7118" s="147"/>
      <c r="AH7118" s="13"/>
      <c r="AI7118" s="50">
        <v>0</v>
      </c>
      <c r="AJ7118" s="50">
        <v>0</v>
      </c>
      <c r="AK7118" s="50">
        <v>0</v>
      </c>
      <c r="AL7118" s="50">
        <v>5.7478293601817079</v>
      </c>
      <c r="AM7118" s="50"/>
      <c r="AN7118" s="50"/>
      <c r="AO7118" s="50"/>
      <c r="AP7118" s="50"/>
      <c r="AQ7118" s="50"/>
      <c r="AR7118" s="50"/>
      <c r="AS7118" s="50"/>
      <c r="AT7118" s="50"/>
      <c r="AU7118" s="50"/>
      <c r="AV7118" s="50"/>
      <c r="AW7118" s="50"/>
      <c r="AX7118" s="50">
        <f t="shared" si="2227"/>
        <v>5.7478293601817079</v>
      </c>
      <c r="AY7118" s="50"/>
      <c r="AZ7118" s="50">
        <f t="shared" si="2217"/>
        <v>168.60299456533011</v>
      </c>
      <c r="BA7118" s="50">
        <f t="shared" si="2218"/>
        <v>259.59508687042893</v>
      </c>
      <c r="BB7118" s="50">
        <f t="shared" si="2219"/>
        <v>267.62380089734938</v>
      </c>
      <c r="BC7118" s="17">
        <f t="shared" si="2220"/>
        <v>20066</v>
      </c>
      <c r="BD7118" s="50">
        <f t="shared" si="2221"/>
        <v>5.7478293601817079</v>
      </c>
      <c r="BE7118" s="50">
        <f t="shared" si="2222"/>
        <v>168.60299456533011</v>
      </c>
      <c r="BF7118" s="50">
        <f t="shared" si="2228"/>
        <v>275.78082556909891</v>
      </c>
      <c r="BG7118" s="50"/>
      <c r="BH7118" s="17">
        <f t="shared" si="2223"/>
        <v>0</v>
      </c>
      <c r="BI7118" s="17">
        <f t="shared" si="2231"/>
        <v>7118</v>
      </c>
      <c r="BJ7118" s="17">
        <f t="shared" si="2229"/>
        <v>7118</v>
      </c>
      <c r="BK7118" s="150">
        <f t="shared" si="2230"/>
        <v>38898</v>
      </c>
      <c r="BL7118" s="50" t="e">
        <f t="shared" ca="1" si="2224"/>
        <v>#NAME?</v>
      </c>
      <c r="BM7118" s="50" t="e">
        <f t="shared" ca="1" si="2225"/>
        <v>#NAME?</v>
      </c>
      <c r="BN7118" s="50" t="e">
        <f t="shared" ca="1" si="2226"/>
        <v>#NAME?</v>
      </c>
    </row>
    <row r="7119" spans="1:66" x14ac:dyDescent="0.35">
      <c r="A7119" s="48">
        <v>38899</v>
      </c>
      <c r="B7119" s="17">
        <v>2006</v>
      </c>
      <c r="C7119" s="17">
        <v>7</v>
      </c>
      <c r="D7119" s="17">
        <v>182</v>
      </c>
      <c r="E7119" s="17">
        <v>1</v>
      </c>
      <c r="F7119" s="17">
        <v>7</v>
      </c>
      <c r="G7119" s="50">
        <v>9.4</v>
      </c>
      <c r="H7119" s="32">
        <v>4.3780237070152044</v>
      </c>
      <c r="I7119" s="50">
        <v>7.5</v>
      </c>
      <c r="J7119" s="13">
        <v>4.5999999999999996</v>
      </c>
      <c r="K7119" s="13">
        <f t="shared" si="2212"/>
        <v>4.5999999999999996</v>
      </c>
      <c r="L7119" s="13">
        <f t="shared" si="2213"/>
        <v>0</v>
      </c>
      <c r="M7119" s="13" t="e">
        <f ca="1">CalcTable[[#This Row],[IWC]]-AE7118</f>
        <v>#NAME?</v>
      </c>
      <c r="N7119" s="13" t="e">
        <f ca="1">IF(CalcTable[[#This Row],[Day of Year]]&lt;123,FCAP,AE7118)</f>
        <v>#NAME?</v>
      </c>
      <c r="O7119" s="17" t="e">
        <f ca="1">IF(IRR_DRIP,5,COUNTIF('IDET Wind Values'!C7103:G7103,"&lt;="&amp;IRR_MAXWIND))</f>
        <v>#NAME?</v>
      </c>
      <c r="P7119" s="13" t="e">
        <f ca="1">CalcTable[[#This Row],[ET_o]]*KL</f>
        <v>#NAME?</v>
      </c>
      <c r="Q7119" s="13" t="e">
        <f ca="1">IF(WILTPT&lt;=0,1,MAX(0,MIN(1,(CalcTable[[#This Row],[IWC]]-WILTPT)/(MAD-WILTPT))))</f>
        <v>#NAME?</v>
      </c>
      <c r="R7119" s="13" t="e">
        <f ca="1">CalcTable[[#This Row],[ETMult]]*CalcTable[[#This Row],[ETb]]</f>
        <v>#NAME?</v>
      </c>
      <c r="S7119" s="13" t="b">
        <f>INDEX(IRR_LIST,CalcTable[[#This Row],[Day of Week]]+1)</f>
        <v>0</v>
      </c>
      <c r="T7119" s="13">
        <f t="shared" ca="1" si="2214"/>
        <v>0</v>
      </c>
      <c r="U7119" s="13" t="b">
        <f ca="1">IF(CalcTable[[#This Row],[IrrPrecip]]&gt;=IC_MM,FALSE,TRUE)</f>
        <v>1</v>
      </c>
      <c r="V7119" s="13" t="b">
        <f t="shared" si="2215"/>
        <v>1</v>
      </c>
      <c r="W7119" s="13" t="e">
        <f ca="1">IF(AND(IRR_DRIP=FALSE,CalcTable[[#This Row],[IrrHours]]&lt;=0),FALSE,TRUE)</f>
        <v>#NAME?</v>
      </c>
      <c r="X7119" s="13" t="e">
        <f ca="1">AND(CalcTable[[#This Row],[IrrDay]],CalcTable[[#This Row],[IrrRain]],CalcTable[[#This Row],[IrrWarm]],CalcTable[[#This Row],[IrrWindy]])</f>
        <v>#NAME?</v>
      </c>
      <c r="Y7119" s="13" t="e">
        <f t="shared" ca="1" si="2216"/>
        <v>#NAME?</v>
      </c>
      <c r="Z7119" s="13" t="e">
        <f ca="1">CalcTable[[#This Row],[IrrHours]]/5</f>
        <v>#NAME?</v>
      </c>
      <c r="AA7119" s="13" t="e">
        <f ca="1">IF(CalcTable[[#This Row],[IrrFlag]]=FALSE,0,MAX(0,CalcTable[[#This Row],[VolRednWind]]*(FCAP*IRR_TARGET-CalcTable[[#This Row],[IWC]])))</f>
        <v>#NAME?</v>
      </c>
      <c r="AB7119" s="13" t="e">
        <f ca="1">CalcTable[[#This Row],[IWC]]+CalcTable[[#This Row],[Eff Precip]]+CalcTable[[#This Row],[IrrAmt]]-CalcTable[[#This Row],[AET]]</f>
        <v>#NAME?</v>
      </c>
      <c r="AC7119" s="13" t="e">
        <f ca="1">IF(CalcTable[[#This Row],[PWC]]&gt;FCAP,MIN(24*PERC,MIN(SAT,CalcTable[[#This Row],[PWC]])-FCAP),0)</f>
        <v>#NAME?</v>
      </c>
      <c r="AD7119" s="13" t="e">
        <f ca="1">IF(CalcTable[[#This Row],[PWC]]&gt;SAT,CalcTable[[#This Row],[PWC]]-SAT,0)</f>
        <v>#NAME?</v>
      </c>
      <c r="AE7119" s="13" t="e">
        <f ca="1">CalcTable[[#This Row],[PWC]]-CalcTable[[#This Row],[PercAmt]]-CalcTable[[#This Row],[Runoff]]</f>
        <v>#NAME?</v>
      </c>
      <c r="AF7119" s="13" t="e">
        <f ca="1">CalcTable[[#This Row],[IrrAmt]]/1000*CUR_IRR_AREA*10000/IRR_EFF</f>
        <v>#NAME?</v>
      </c>
      <c r="AG7119" s="147"/>
      <c r="AH7119" s="13"/>
      <c r="AI7119" s="50">
        <v>0</v>
      </c>
      <c r="AJ7119" s="50">
        <v>0</v>
      </c>
      <c r="AK7119" s="50">
        <v>9.4324431487713838</v>
      </c>
      <c r="AL7119" s="50">
        <v>0</v>
      </c>
      <c r="AM7119" s="50"/>
      <c r="AN7119" s="50"/>
      <c r="AO7119" s="50"/>
      <c r="AP7119" s="50"/>
      <c r="AQ7119" s="50"/>
      <c r="AR7119" s="50"/>
      <c r="AS7119" s="50"/>
      <c r="AT7119" s="50"/>
      <c r="AU7119" s="50"/>
      <c r="AV7119" s="50"/>
      <c r="AW7119" s="50"/>
      <c r="AX7119" s="50">
        <f t="shared" si="2227"/>
        <v>9.4324431487713838</v>
      </c>
      <c r="AY7119" s="50"/>
      <c r="AZ7119" s="50">
        <f t="shared" si="2217"/>
        <v>138.34249951531365</v>
      </c>
      <c r="BA7119" s="50">
        <f t="shared" si="2218"/>
        <v>213.0035309997686</v>
      </c>
      <c r="BB7119" s="50">
        <f t="shared" si="2219"/>
        <v>219.59126907192643</v>
      </c>
      <c r="BC7119" s="17">
        <f t="shared" si="2220"/>
        <v>20067</v>
      </c>
      <c r="BD7119" s="50">
        <f t="shared" si="2221"/>
        <v>9.4324431487713838</v>
      </c>
      <c r="BE7119" s="50">
        <f t="shared" si="2222"/>
        <v>138.34249951531365</v>
      </c>
      <c r="BF7119" s="50">
        <f t="shared" si="2228"/>
        <v>226.28428887627311</v>
      </c>
      <c r="BG7119" s="50"/>
      <c r="BH7119" s="17">
        <f t="shared" si="2223"/>
        <v>0</v>
      </c>
      <c r="BI7119" s="17">
        <f t="shared" si="2231"/>
        <v>7119</v>
      </c>
      <c r="BJ7119" s="17">
        <f t="shared" si="2229"/>
        <v>7119</v>
      </c>
      <c r="BK7119" s="150">
        <f t="shared" si="2230"/>
        <v>38899</v>
      </c>
      <c r="BL7119" s="50" t="e">
        <f t="shared" ca="1" si="2224"/>
        <v>#NAME?</v>
      </c>
      <c r="BM7119" s="50" t="e">
        <f t="shared" ca="1" si="2225"/>
        <v>#NAME?</v>
      </c>
      <c r="BN7119" s="50" t="e">
        <f t="shared" ca="1" si="2226"/>
        <v>#NAME?</v>
      </c>
    </row>
    <row r="7120" spans="1:66" x14ac:dyDescent="0.35">
      <c r="A7120" s="48">
        <v>38900</v>
      </c>
      <c r="B7120" s="17">
        <v>2006</v>
      </c>
      <c r="C7120" s="17">
        <v>7</v>
      </c>
      <c r="D7120" s="17">
        <v>183</v>
      </c>
      <c r="E7120" s="17">
        <v>2</v>
      </c>
      <c r="F7120" s="17">
        <v>1</v>
      </c>
      <c r="G7120" s="50">
        <v>10.8</v>
      </c>
      <c r="H7120" s="32">
        <v>4.4401283732162184</v>
      </c>
      <c r="I7120" s="50">
        <v>6.833333333333333</v>
      </c>
      <c r="J7120" s="13">
        <v>0</v>
      </c>
      <c r="K7120" s="13">
        <f t="shared" si="2212"/>
        <v>0</v>
      </c>
      <c r="L7120" s="13">
        <f t="shared" si="2213"/>
        <v>0</v>
      </c>
      <c r="M7120" s="13" t="e">
        <f ca="1">CalcTable[[#This Row],[IWC]]-AE7119</f>
        <v>#NAME?</v>
      </c>
      <c r="N7120" s="13" t="e">
        <f ca="1">IF(CalcTable[[#This Row],[Day of Year]]&lt;123,FCAP,AE7119)</f>
        <v>#NAME?</v>
      </c>
      <c r="O7120" s="17" t="e">
        <f ca="1">IF(IRR_DRIP,5,COUNTIF('IDET Wind Values'!C7104:G7104,"&lt;="&amp;IRR_MAXWIND))</f>
        <v>#NAME?</v>
      </c>
      <c r="P7120" s="13" t="e">
        <f ca="1">CalcTable[[#This Row],[ET_o]]*KL</f>
        <v>#NAME?</v>
      </c>
      <c r="Q7120" s="13" t="e">
        <f ca="1">IF(WILTPT&lt;=0,1,MAX(0,MIN(1,(CalcTable[[#This Row],[IWC]]-WILTPT)/(MAD-WILTPT))))</f>
        <v>#NAME?</v>
      </c>
      <c r="R7120" s="13" t="e">
        <f ca="1">CalcTable[[#This Row],[ETMult]]*CalcTable[[#This Row],[ETb]]</f>
        <v>#NAME?</v>
      </c>
      <c r="S7120" s="13" t="b">
        <f>INDEX(IRR_LIST,CalcTable[[#This Row],[Day of Week]]+1)</f>
        <v>1</v>
      </c>
      <c r="T7120" s="13">
        <f t="shared" ca="1" si="2214"/>
        <v>4.5999999999999996</v>
      </c>
      <c r="U7120" s="13" t="b">
        <f ca="1">IF(CalcTable[[#This Row],[IrrPrecip]]&gt;=IC_MM,FALSE,TRUE)</f>
        <v>1</v>
      </c>
      <c r="V7120" s="13" t="b">
        <f t="shared" si="2215"/>
        <v>1</v>
      </c>
      <c r="W7120" s="13" t="e">
        <f ca="1">IF(AND(IRR_DRIP=FALSE,CalcTable[[#This Row],[IrrHours]]&lt;=0),FALSE,TRUE)</f>
        <v>#NAME?</v>
      </c>
      <c r="X7120" s="13" t="e">
        <f ca="1">AND(CalcTable[[#This Row],[IrrDay]],CalcTable[[#This Row],[IrrRain]],CalcTable[[#This Row],[IrrWarm]],CalcTable[[#This Row],[IrrWindy]])</f>
        <v>#NAME?</v>
      </c>
      <c r="Y7120" s="13" t="e">
        <f t="shared" ca="1" si="2216"/>
        <v>#NAME?</v>
      </c>
      <c r="Z7120" s="13" t="e">
        <f ca="1">CalcTable[[#This Row],[IrrHours]]/5</f>
        <v>#NAME?</v>
      </c>
      <c r="AA7120" s="13" t="e">
        <f ca="1">IF(CalcTable[[#This Row],[IrrFlag]]=FALSE,0,MAX(0,CalcTable[[#This Row],[VolRednWind]]*(FCAP*IRR_TARGET-CalcTable[[#This Row],[IWC]])))</f>
        <v>#NAME?</v>
      </c>
      <c r="AB7120" s="13" t="e">
        <f ca="1">CalcTable[[#This Row],[IWC]]+CalcTable[[#This Row],[Eff Precip]]+CalcTable[[#This Row],[IrrAmt]]-CalcTable[[#This Row],[AET]]</f>
        <v>#NAME?</v>
      </c>
      <c r="AC7120" s="13" t="e">
        <f ca="1">IF(CalcTable[[#This Row],[PWC]]&gt;FCAP,MIN(24*PERC,MIN(SAT,CalcTable[[#This Row],[PWC]])-FCAP),0)</f>
        <v>#NAME?</v>
      </c>
      <c r="AD7120" s="13" t="e">
        <f ca="1">IF(CalcTable[[#This Row],[PWC]]&gt;SAT,CalcTable[[#This Row],[PWC]]-SAT,0)</f>
        <v>#NAME?</v>
      </c>
      <c r="AE7120" s="13" t="e">
        <f ca="1">CalcTable[[#This Row],[PWC]]-CalcTable[[#This Row],[PercAmt]]-CalcTable[[#This Row],[Runoff]]</f>
        <v>#NAME?</v>
      </c>
      <c r="AF7120" s="13" t="e">
        <f ca="1">CalcTable[[#This Row],[IrrAmt]]/1000*CUR_IRR_AREA*10000/IRR_EFF</f>
        <v>#NAME?</v>
      </c>
      <c r="AG7120" s="147"/>
      <c r="AH7120" s="13"/>
      <c r="AI7120" s="50">
        <v>8.0098716652900617</v>
      </c>
      <c r="AJ7120" s="50">
        <v>10.313948388539371</v>
      </c>
      <c r="AK7120" s="50">
        <v>0</v>
      </c>
      <c r="AL7120" s="50">
        <v>0</v>
      </c>
      <c r="AM7120" s="50"/>
      <c r="AN7120" s="50"/>
      <c r="AO7120" s="50"/>
      <c r="AP7120" s="50"/>
      <c r="AQ7120" s="50"/>
      <c r="AR7120" s="50"/>
      <c r="AS7120" s="50"/>
      <c r="AT7120" s="50"/>
      <c r="AU7120" s="50"/>
      <c r="AV7120" s="50"/>
      <c r="AW7120" s="50"/>
      <c r="AX7120" s="50">
        <f t="shared" si="2227"/>
        <v>18.323820053829433</v>
      </c>
      <c r="AY7120" s="50"/>
      <c r="AZ7120" s="50">
        <f t="shared" si="2217"/>
        <v>420.02060382140917</v>
      </c>
      <c r="BA7120" s="50">
        <f t="shared" si="2218"/>
        <v>679.94481705072144</v>
      </c>
      <c r="BB7120" s="50">
        <f t="shared" si="2219"/>
        <v>703.63984563396104</v>
      </c>
      <c r="BC7120" s="17">
        <f t="shared" si="2220"/>
        <v>20067</v>
      </c>
      <c r="BD7120" s="50">
        <f t="shared" si="2221"/>
        <v>18.323820053829433</v>
      </c>
      <c r="BE7120" s="50">
        <f t="shared" si="2222"/>
        <v>420.02060382140917</v>
      </c>
      <c r="BF7120" s="50">
        <f t="shared" si="2228"/>
        <v>687.01999734065555</v>
      </c>
      <c r="BG7120" s="50"/>
      <c r="BH7120" s="17">
        <f t="shared" si="2223"/>
        <v>0</v>
      </c>
      <c r="BI7120" s="17">
        <f t="shared" si="2231"/>
        <v>7120</v>
      </c>
      <c r="BJ7120" s="17">
        <f t="shared" si="2229"/>
        <v>7120</v>
      </c>
      <c r="BK7120" s="150">
        <f t="shared" si="2230"/>
        <v>38900</v>
      </c>
      <c r="BL7120" s="50" t="e">
        <f t="shared" ca="1" si="2224"/>
        <v>#NAME?</v>
      </c>
      <c r="BM7120" s="50" t="e">
        <f t="shared" ca="1" si="2225"/>
        <v>#NAME?</v>
      </c>
      <c r="BN7120" s="50" t="e">
        <f t="shared" ca="1" si="2226"/>
        <v>#NAME?</v>
      </c>
    </row>
    <row r="7121" spans="1:66" x14ac:dyDescent="0.35">
      <c r="A7121" s="48">
        <v>38901</v>
      </c>
      <c r="B7121" s="17">
        <v>2006</v>
      </c>
      <c r="C7121" s="17">
        <v>7</v>
      </c>
      <c r="D7121" s="17">
        <v>184</v>
      </c>
      <c r="E7121" s="17">
        <v>3</v>
      </c>
      <c r="F7121" s="17">
        <v>2</v>
      </c>
      <c r="G7121" s="50">
        <v>9.6</v>
      </c>
      <c r="H7121" s="32">
        <v>5.2396577566895548</v>
      </c>
      <c r="I7121" s="50">
        <v>3.6666666666666665</v>
      </c>
      <c r="J7121" s="13">
        <v>0</v>
      </c>
      <c r="K7121" s="13">
        <f t="shared" si="2212"/>
        <v>0</v>
      </c>
      <c r="L7121" s="13">
        <f t="shared" si="2213"/>
        <v>0</v>
      </c>
      <c r="M7121" s="13" t="e">
        <f ca="1">CalcTable[[#This Row],[IWC]]-AE7120</f>
        <v>#NAME?</v>
      </c>
      <c r="N7121" s="13" t="e">
        <f ca="1">IF(CalcTable[[#This Row],[Day of Year]]&lt;123,FCAP,AE7120)</f>
        <v>#NAME?</v>
      </c>
      <c r="O7121" s="17" t="e">
        <f ca="1">IF(IRR_DRIP,5,COUNTIF('IDET Wind Values'!C7105:G7105,"&lt;="&amp;IRR_MAXWIND))</f>
        <v>#NAME?</v>
      </c>
      <c r="P7121" s="13" t="e">
        <f ca="1">CalcTable[[#This Row],[ET_o]]*KL</f>
        <v>#NAME?</v>
      </c>
      <c r="Q7121" s="13" t="e">
        <f ca="1">IF(WILTPT&lt;=0,1,MAX(0,MIN(1,(CalcTable[[#This Row],[IWC]]-WILTPT)/(MAD-WILTPT))))</f>
        <v>#NAME?</v>
      </c>
      <c r="R7121" s="13" t="e">
        <f ca="1">CalcTable[[#This Row],[ETMult]]*CalcTable[[#This Row],[ETb]]</f>
        <v>#NAME?</v>
      </c>
      <c r="S7121" s="13" t="b">
        <f>INDEX(IRR_LIST,CalcTable[[#This Row],[Day of Week]]+1)</f>
        <v>0</v>
      </c>
      <c r="T7121" s="13">
        <f t="shared" ca="1" si="2214"/>
        <v>4.5999999999999996</v>
      </c>
      <c r="U7121" s="13" t="b">
        <f ca="1">IF(CalcTable[[#This Row],[IrrPrecip]]&gt;=IC_MM,FALSE,TRUE)</f>
        <v>1</v>
      </c>
      <c r="V7121" s="13" t="b">
        <f t="shared" si="2215"/>
        <v>1</v>
      </c>
      <c r="W7121" s="13" t="e">
        <f ca="1">IF(AND(IRR_DRIP=FALSE,CalcTable[[#This Row],[IrrHours]]&lt;=0),FALSE,TRUE)</f>
        <v>#NAME?</v>
      </c>
      <c r="X7121" s="13" t="e">
        <f ca="1">AND(CalcTable[[#This Row],[IrrDay]],CalcTable[[#This Row],[IrrRain]],CalcTable[[#This Row],[IrrWarm]],CalcTable[[#This Row],[IrrWindy]])</f>
        <v>#NAME?</v>
      </c>
      <c r="Y7121" s="13" t="e">
        <f t="shared" ca="1" si="2216"/>
        <v>#NAME?</v>
      </c>
      <c r="Z7121" s="13" t="e">
        <f ca="1">CalcTable[[#This Row],[IrrHours]]/5</f>
        <v>#NAME?</v>
      </c>
      <c r="AA7121" s="13" t="e">
        <f ca="1">IF(CalcTable[[#This Row],[IrrFlag]]=FALSE,0,MAX(0,CalcTable[[#This Row],[VolRednWind]]*(FCAP*IRR_TARGET-CalcTable[[#This Row],[IWC]])))</f>
        <v>#NAME?</v>
      </c>
      <c r="AB7121" s="13" t="e">
        <f ca="1">CalcTable[[#This Row],[IWC]]+CalcTable[[#This Row],[Eff Precip]]+CalcTable[[#This Row],[IrrAmt]]-CalcTable[[#This Row],[AET]]</f>
        <v>#NAME?</v>
      </c>
      <c r="AC7121" s="13" t="e">
        <f ca="1">IF(CalcTable[[#This Row],[PWC]]&gt;FCAP,MIN(24*PERC,MIN(SAT,CalcTable[[#This Row],[PWC]])-FCAP),0)</f>
        <v>#NAME?</v>
      </c>
      <c r="AD7121" s="13" t="e">
        <f ca="1">IF(CalcTable[[#This Row],[PWC]]&gt;SAT,CalcTable[[#This Row],[PWC]]-SAT,0)</f>
        <v>#NAME?</v>
      </c>
      <c r="AE7121" s="13" t="e">
        <f ca="1">CalcTable[[#This Row],[PWC]]-CalcTable[[#This Row],[PercAmt]]-CalcTable[[#This Row],[Runoff]]</f>
        <v>#NAME?</v>
      </c>
      <c r="AF7121" s="13" t="e">
        <f ca="1">CalcTable[[#This Row],[IrrAmt]]/1000*CUR_IRR_AREA*10000/IRR_EFF</f>
        <v>#NAME?</v>
      </c>
      <c r="AG7121" s="147"/>
      <c r="AH7121" s="13"/>
      <c r="AI7121" s="50">
        <v>0</v>
      </c>
      <c r="AJ7121" s="50">
        <v>0</v>
      </c>
      <c r="AK7121" s="50">
        <v>5.3700706052689249</v>
      </c>
      <c r="AL7121" s="50">
        <v>7.2164127725843663</v>
      </c>
      <c r="AM7121" s="50"/>
      <c r="AN7121" s="50"/>
      <c r="AO7121" s="50"/>
      <c r="AP7121" s="50"/>
      <c r="AQ7121" s="50"/>
      <c r="AR7121" s="50"/>
      <c r="AS7121" s="50"/>
      <c r="AT7121" s="50"/>
      <c r="AU7121" s="50"/>
      <c r="AV7121" s="50"/>
      <c r="AW7121" s="50"/>
      <c r="AX7121" s="50">
        <f t="shared" si="2227"/>
        <v>12.586483377853291</v>
      </c>
      <c r="AY7121" s="50"/>
      <c r="AZ7121" s="50">
        <f t="shared" si="2217"/>
        <v>290.44247687308564</v>
      </c>
      <c r="BA7121" s="50">
        <f t="shared" si="2218"/>
        <v>447.18921042363985</v>
      </c>
      <c r="BB7121" s="50">
        <f t="shared" si="2219"/>
        <v>461.01980456045351</v>
      </c>
      <c r="BC7121" s="17">
        <f t="shared" si="2220"/>
        <v>20067</v>
      </c>
      <c r="BD7121" s="50">
        <f t="shared" si="2221"/>
        <v>12.586483377853291</v>
      </c>
      <c r="BE7121" s="50">
        <f t="shared" si="2222"/>
        <v>290.44247687308564</v>
      </c>
      <c r="BF7121" s="50">
        <f t="shared" si="2228"/>
        <v>475.0714319095739</v>
      </c>
      <c r="BG7121" s="50"/>
      <c r="BH7121" s="17">
        <f t="shared" si="2223"/>
        <v>0</v>
      </c>
      <c r="BI7121" s="17">
        <f t="shared" si="2231"/>
        <v>7121</v>
      </c>
      <c r="BJ7121" s="17">
        <f t="shared" si="2229"/>
        <v>7121</v>
      </c>
      <c r="BK7121" s="150">
        <f t="shared" si="2230"/>
        <v>38901</v>
      </c>
      <c r="BL7121" s="50" t="e">
        <f t="shared" ca="1" si="2224"/>
        <v>#NAME?</v>
      </c>
      <c r="BM7121" s="50" t="e">
        <f t="shared" ca="1" si="2225"/>
        <v>#NAME?</v>
      </c>
      <c r="BN7121" s="50" t="e">
        <f t="shared" ca="1" si="2226"/>
        <v>#NAME?</v>
      </c>
    </row>
    <row r="7122" spans="1:66" x14ac:dyDescent="0.35">
      <c r="A7122" s="48">
        <v>38902</v>
      </c>
      <c r="B7122" s="17">
        <v>2006</v>
      </c>
      <c r="C7122" s="17">
        <v>7</v>
      </c>
      <c r="D7122" s="17">
        <v>185</v>
      </c>
      <c r="E7122" s="17">
        <v>4</v>
      </c>
      <c r="F7122" s="17">
        <v>3</v>
      </c>
      <c r="G7122" s="50">
        <v>11.4</v>
      </c>
      <c r="H7122" s="32">
        <v>5.7676768958583393</v>
      </c>
      <c r="I7122" s="50">
        <v>2.6666666666666665</v>
      </c>
      <c r="J7122" s="13">
        <v>0</v>
      </c>
      <c r="K7122" s="13">
        <f t="shared" si="2212"/>
        <v>0</v>
      </c>
      <c r="L7122" s="13">
        <f t="shared" si="2213"/>
        <v>0</v>
      </c>
      <c r="M7122" s="13" t="e">
        <f ca="1">CalcTable[[#This Row],[IWC]]-AE7121</f>
        <v>#NAME?</v>
      </c>
      <c r="N7122" s="13" t="e">
        <f ca="1">IF(CalcTable[[#This Row],[Day of Year]]&lt;123,FCAP,AE7121)</f>
        <v>#NAME?</v>
      </c>
      <c r="O7122" s="17" t="e">
        <f ca="1">IF(IRR_DRIP,5,COUNTIF('IDET Wind Values'!C7106:G7106,"&lt;="&amp;IRR_MAXWIND))</f>
        <v>#NAME?</v>
      </c>
      <c r="P7122" s="13" t="e">
        <f ca="1">CalcTable[[#This Row],[ET_o]]*KL</f>
        <v>#NAME?</v>
      </c>
      <c r="Q7122" s="13" t="e">
        <f ca="1">IF(WILTPT&lt;=0,1,MAX(0,MIN(1,(CalcTable[[#This Row],[IWC]]-WILTPT)/(MAD-WILTPT))))</f>
        <v>#NAME?</v>
      </c>
      <c r="R7122" s="13" t="e">
        <f ca="1">CalcTable[[#This Row],[ETMult]]*CalcTable[[#This Row],[ETb]]</f>
        <v>#NAME?</v>
      </c>
      <c r="S7122" s="13" t="b">
        <f>INDEX(IRR_LIST,CalcTable[[#This Row],[Day of Week]]+1)</f>
        <v>1</v>
      </c>
      <c r="T7122" s="13">
        <f t="shared" ca="1" si="2214"/>
        <v>0</v>
      </c>
      <c r="U7122" s="13" t="b">
        <f ca="1">IF(CalcTable[[#This Row],[IrrPrecip]]&gt;=IC_MM,FALSE,TRUE)</f>
        <v>1</v>
      </c>
      <c r="V7122" s="13" t="b">
        <f t="shared" si="2215"/>
        <v>1</v>
      </c>
      <c r="W7122" s="13" t="e">
        <f ca="1">IF(AND(IRR_DRIP=FALSE,CalcTable[[#This Row],[IrrHours]]&lt;=0),FALSE,TRUE)</f>
        <v>#NAME?</v>
      </c>
      <c r="X7122" s="13" t="e">
        <f ca="1">AND(CalcTable[[#This Row],[IrrDay]],CalcTable[[#This Row],[IrrRain]],CalcTable[[#This Row],[IrrWarm]],CalcTable[[#This Row],[IrrWindy]])</f>
        <v>#NAME?</v>
      </c>
      <c r="Y7122" s="13" t="e">
        <f t="shared" ca="1" si="2216"/>
        <v>#NAME?</v>
      </c>
      <c r="Z7122" s="13" t="e">
        <f ca="1">CalcTable[[#This Row],[IrrHours]]/5</f>
        <v>#NAME?</v>
      </c>
      <c r="AA7122" s="13" t="e">
        <f ca="1">IF(CalcTable[[#This Row],[IrrFlag]]=FALSE,0,MAX(0,CalcTable[[#This Row],[VolRednWind]]*(FCAP*IRR_TARGET-CalcTable[[#This Row],[IWC]])))</f>
        <v>#NAME?</v>
      </c>
      <c r="AB7122" s="13" t="e">
        <f ca="1">CalcTable[[#This Row],[IWC]]+CalcTable[[#This Row],[Eff Precip]]+CalcTable[[#This Row],[IrrAmt]]-CalcTable[[#This Row],[AET]]</f>
        <v>#NAME?</v>
      </c>
      <c r="AC7122" s="13" t="e">
        <f ca="1">IF(CalcTable[[#This Row],[PWC]]&gt;FCAP,MIN(24*PERC,MIN(SAT,CalcTable[[#This Row],[PWC]])-FCAP),0)</f>
        <v>#NAME?</v>
      </c>
      <c r="AD7122" s="13" t="e">
        <f ca="1">IF(CalcTable[[#This Row],[PWC]]&gt;SAT,CalcTable[[#This Row],[PWC]]-SAT,0)</f>
        <v>#NAME?</v>
      </c>
      <c r="AE7122" s="13" t="e">
        <f ca="1">CalcTable[[#This Row],[PWC]]-CalcTable[[#This Row],[PercAmt]]-CalcTable[[#This Row],[Runoff]]</f>
        <v>#NAME?</v>
      </c>
      <c r="AF7122" s="13" t="e">
        <f ca="1">CalcTable[[#This Row],[IrrAmt]]/1000*CUR_IRR_AREA*10000/IRR_EFF</f>
        <v>#NAME?</v>
      </c>
      <c r="AG7122" s="147"/>
      <c r="AH7122" s="13"/>
      <c r="AI7122" s="50">
        <v>3.5113272829026219</v>
      </c>
      <c r="AJ7122" s="50">
        <v>4.1935041718730757</v>
      </c>
      <c r="AK7122" s="50">
        <v>0</v>
      </c>
      <c r="AL7122" s="50">
        <v>0</v>
      </c>
      <c r="AM7122" s="50"/>
      <c r="AN7122" s="50"/>
      <c r="AO7122" s="50"/>
      <c r="AP7122" s="50"/>
      <c r="AQ7122" s="50"/>
      <c r="AR7122" s="50"/>
      <c r="AS7122" s="50"/>
      <c r="AT7122" s="50"/>
      <c r="AU7122" s="50"/>
      <c r="AV7122" s="50"/>
      <c r="AW7122" s="50"/>
      <c r="AX7122" s="50">
        <f t="shared" si="2227"/>
        <v>7.7048314547756975</v>
      </c>
      <c r="AY7122" s="50"/>
      <c r="AZ7122" s="50">
        <f t="shared" si="2217"/>
        <v>174.50892252418203</v>
      </c>
      <c r="BA7122" s="50">
        <f t="shared" si="2218"/>
        <v>282.20586363460131</v>
      </c>
      <c r="BB7122" s="50">
        <f t="shared" si="2219"/>
        <v>292.01775928237402</v>
      </c>
      <c r="BC7122" s="17">
        <f t="shared" si="2220"/>
        <v>20067</v>
      </c>
      <c r="BD7122" s="50">
        <f t="shared" si="2221"/>
        <v>7.7048314547756975</v>
      </c>
      <c r="BE7122" s="50">
        <f t="shared" si="2222"/>
        <v>174.50892252418203</v>
      </c>
      <c r="BF7122" s="50">
        <f t="shared" si="2228"/>
        <v>285.44104360047379</v>
      </c>
      <c r="BG7122" s="50"/>
      <c r="BH7122" s="17">
        <f t="shared" si="2223"/>
        <v>0</v>
      </c>
      <c r="BI7122" s="17">
        <f t="shared" si="2231"/>
        <v>7122</v>
      </c>
      <c r="BJ7122" s="17">
        <f t="shared" si="2229"/>
        <v>7122</v>
      </c>
      <c r="BK7122" s="150">
        <f t="shared" si="2230"/>
        <v>38902</v>
      </c>
      <c r="BL7122" s="50" t="e">
        <f t="shared" ca="1" si="2224"/>
        <v>#NAME?</v>
      </c>
      <c r="BM7122" s="50" t="e">
        <f t="shared" ca="1" si="2225"/>
        <v>#NAME?</v>
      </c>
      <c r="BN7122" s="50" t="e">
        <f t="shared" ca="1" si="2226"/>
        <v>#NAME?</v>
      </c>
    </row>
    <row r="7123" spans="1:66" x14ac:dyDescent="0.35">
      <c r="A7123" s="48">
        <v>38903</v>
      </c>
      <c r="B7123" s="17">
        <v>2006</v>
      </c>
      <c r="C7123" s="17">
        <v>7</v>
      </c>
      <c r="D7123" s="17">
        <v>186</v>
      </c>
      <c r="E7123" s="17">
        <v>5</v>
      </c>
      <c r="F7123" s="17">
        <v>4</v>
      </c>
      <c r="G7123" s="50">
        <v>11.5</v>
      </c>
      <c r="H7123" s="32">
        <v>5.5370264910436111</v>
      </c>
      <c r="I7123" s="50">
        <v>8</v>
      </c>
      <c r="J7123" s="13">
        <v>0.4</v>
      </c>
      <c r="K7123" s="13">
        <f t="shared" si="2212"/>
        <v>0.4</v>
      </c>
      <c r="L7123" s="13">
        <f t="shared" si="2213"/>
        <v>0</v>
      </c>
      <c r="M7123" s="13" t="e">
        <f ca="1">CalcTable[[#This Row],[IWC]]-AE7122</f>
        <v>#NAME?</v>
      </c>
      <c r="N7123" s="13" t="e">
        <f ca="1">IF(CalcTable[[#This Row],[Day of Year]]&lt;123,FCAP,AE7122)</f>
        <v>#NAME?</v>
      </c>
      <c r="O7123" s="17" t="e">
        <f ca="1">IF(IRR_DRIP,5,COUNTIF('IDET Wind Values'!C7107:G7107,"&lt;="&amp;IRR_MAXWIND))</f>
        <v>#NAME?</v>
      </c>
      <c r="P7123" s="13" t="e">
        <f ca="1">CalcTable[[#This Row],[ET_o]]*KL</f>
        <v>#NAME?</v>
      </c>
      <c r="Q7123" s="13" t="e">
        <f ca="1">IF(WILTPT&lt;=0,1,MAX(0,MIN(1,(CalcTable[[#This Row],[IWC]]-WILTPT)/(MAD-WILTPT))))</f>
        <v>#NAME?</v>
      </c>
      <c r="R7123" s="13" t="e">
        <f ca="1">CalcTable[[#This Row],[ETMult]]*CalcTable[[#This Row],[ETb]]</f>
        <v>#NAME?</v>
      </c>
      <c r="S7123" s="13" t="b">
        <f>INDEX(IRR_LIST,CalcTable[[#This Row],[Day of Week]]+1)</f>
        <v>0</v>
      </c>
      <c r="T7123" s="13">
        <f t="shared" ca="1" si="2214"/>
        <v>0</v>
      </c>
      <c r="U7123" s="13" t="b">
        <f ca="1">IF(CalcTable[[#This Row],[IrrPrecip]]&gt;=IC_MM,FALSE,TRUE)</f>
        <v>1</v>
      </c>
      <c r="V7123" s="13" t="b">
        <f t="shared" si="2215"/>
        <v>1</v>
      </c>
      <c r="W7123" s="13" t="e">
        <f ca="1">IF(AND(IRR_DRIP=FALSE,CalcTable[[#This Row],[IrrHours]]&lt;=0),FALSE,TRUE)</f>
        <v>#NAME?</v>
      </c>
      <c r="X7123" s="13" t="e">
        <f ca="1">AND(CalcTable[[#This Row],[IrrDay]],CalcTable[[#This Row],[IrrRain]],CalcTable[[#This Row],[IrrWarm]],CalcTable[[#This Row],[IrrWindy]])</f>
        <v>#NAME?</v>
      </c>
      <c r="Y7123" s="13" t="e">
        <f t="shared" ca="1" si="2216"/>
        <v>#NAME?</v>
      </c>
      <c r="Z7123" s="13" t="e">
        <f ca="1">CalcTable[[#This Row],[IrrHours]]/5</f>
        <v>#NAME?</v>
      </c>
      <c r="AA7123" s="13" t="e">
        <f ca="1">IF(CalcTable[[#This Row],[IrrFlag]]=FALSE,0,MAX(0,CalcTable[[#This Row],[VolRednWind]]*(FCAP*IRR_TARGET-CalcTable[[#This Row],[IWC]])))</f>
        <v>#NAME?</v>
      </c>
      <c r="AB7123" s="13" t="e">
        <f ca="1">CalcTable[[#This Row],[IWC]]+CalcTable[[#This Row],[Eff Precip]]+CalcTable[[#This Row],[IrrAmt]]-CalcTable[[#This Row],[AET]]</f>
        <v>#NAME?</v>
      </c>
      <c r="AC7123" s="13" t="e">
        <f ca="1">IF(CalcTable[[#This Row],[PWC]]&gt;FCAP,MIN(24*PERC,MIN(SAT,CalcTable[[#This Row],[PWC]])-FCAP),0)</f>
        <v>#NAME?</v>
      </c>
      <c r="AD7123" s="13" t="e">
        <f ca="1">IF(CalcTable[[#This Row],[PWC]]&gt;SAT,CalcTable[[#This Row],[PWC]]-SAT,0)</f>
        <v>#NAME?</v>
      </c>
      <c r="AE7123" s="13" t="e">
        <f ca="1">CalcTable[[#This Row],[PWC]]-CalcTable[[#This Row],[PercAmt]]-CalcTable[[#This Row],[Runoff]]</f>
        <v>#NAME?</v>
      </c>
      <c r="AF7123" s="13" t="e">
        <f ca="1">CalcTable[[#This Row],[IrrAmt]]/1000*CUR_IRR_AREA*10000/IRR_EFF</f>
        <v>#NAME?</v>
      </c>
      <c r="AG7123" s="147"/>
      <c r="AH7123" s="13"/>
      <c r="AI7123" s="50">
        <v>0</v>
      </c>
      <c r="AJ7123" s="50">
        <v>0</v>
      </c>
      <c r="AK7123" s="50">
        <v>2.4400889170888362</v>
      </c>
      <c r="AL7123" s="50">
        <v>6.0540340589013404</v>
      </c>
      <c r="AM7123" s="50"/>
      <c r="AN7123" s="50"/>
      <c r="AO7123" s="50"/>
      <c r="AP7123" s="50"/>
      <c r="AQ7123" s="50"/>
      <c r="AR7123" s="50"/>
      <c r="AS7123" s="50"/>
      <c r="AT7123" s="50"/>
      <c r="AU7123" s="50"/>
      <c r="AV7123" s="50"/>
      <c r="AW7123" s="50"/>
      <c r="AX7123" s="50">
        <f t="shared" si="2227"/>
        <v>8.4941229759901766</v>
      </c>
      <c r="AY7123" s="50"/>
      <c r="AZ7123" s="50">
        <f t="shared" si="2217"/>
        <v>213.3729698450756</v>
      </c>
      <c r="BA7123" s="50">
        <f t="shared" si="2218"/>
        <v>328.52663611067197</v>
      </c>
      <c r="BB7123" s="50">
        <f t="shared" si="2219"/>
        <v>338.68725372234229</v>
      </c>
      <c r="BC7123" s="17">
        <f t="shared" si="2220"/>
        <v>20067</v>
      </c>
      <c r="BD7123" s="50">
        <f t="shared" si="2221"/>
        <v>8.4941229759901766</v>
      </c>
      <c r="BE7123" s="50">
        <f t="shared" si="2222"/>
        <v>213.3729698450756</v>
      </c>
      <c r="BF7123" s="50">
        <f t="shared" si="2228"/>
        <v>349.01025293002442</v>
      </c>
      <c r="BG7123" s="50"/>
      <c r="BH7123" s="17">
        <f t="shared" si="2223"/>
        <v>0</v>
      </c>
      <c r="BI7123" s="17">
        <f t="shared" si="2231"/>
        <v>7123</v>
      </c>
      <c r="BJ7123" s="17">
        <f t="shared" si="2229"/>
        <v>7123</v>
      </c>
      <c r="BK7123" s="150">
        <f t="shared" si="2230"/>
        <v>38903</v>
      </c>
      <c r="BL7123" s="50" t="e">
        <f t="shared" ca="1" si="2224"/>
        <v>#NAME?</v>
      </c>
      <c r="BM7123" s="50" t="e">
        <f t="shared" ca="1" si="2225"/>
        <v>#NAME?</v>
      </c>
      <c r="BN7123" s="50" t="e">
        <f t="shared" ca="1" si="2226"/>
        <v>#NAME?</v>
      </c>
    </row>
    <row r="7124" spans="1:66" x14ac:dyDescent="0.35">
      <c r="A7124" s="48">
        <v>38904</v>
      </c>
      <c r="B7124" s="17">
        <v>2006</v>
      </c>
      <c r="C7124" s="17">
        <v>7</v>
      </c>
      <c r="D7124" s="17">
        <v>187</v>
      </c>
      <c r="E7124" s="17">
        <v>6</v>
      </c>
      <c r="F7124" s="17">
        <v>5</v>
      </c>
      <c r="G7124" s="50">
        <v>14.7</v>
      </c>
      <c r="H7124" s="32">
        <v>4.5202736389946132</v>
      </c>
      <c r="I7124" s="50">
        <v>13.333333333333334</v>
      </c>
      <c r="J7124" s="13">
        <v>23.8</v>
      </c>
      <c r="K7124" s="13">
        <f t="shared" ref="K7124:K7187" si="2232">J7124*PRECIP_ADJUST</f>
        <v>23.8</v>
      </c>
      <c r="L7124" s="13">
        <f t="shared" ref="L7124:L7187" si="2233">IF(K7124&gt;=EFF_PRECIP,EFF_MULT*(K7124-EFF_PRECIP),0)</f>
        <v>14.100000000000001</v>
      </c>
      <c r="M7124" s="13" t="e">
        <f ca="1">CalcTable[[#This Row],[IWC]]-AE7123</f>
        <v>#NAME?</v>
      </c>
      <c r="N7124" s="13" t="e">
        <f ca="1">IF(CalcTable[[#This Row],[Day of Year]]&lt;123,FCAP,AE7123)</f>
        <v>#NAME?</v>
      </c>
      <c r="O7124" s="17" t="e">
        <f ca="1">IF(IRR_DRIP,5,COUNTIF('IDET Wind Values'!C7108:G7108,"&lt;="&amp;IRR_MAXWIND))</f>
        <v>#NAME?</v>
      </c>
      <c r="P7124" s="13" t="e">
        <f ca="1">CalcTable[[#This Row],[ET_o]]*KL</f>
        <v>#NAME?</v>
      </c>
      <c r="Q7124" s="13" t="e">
        <f ca="1">IF(WILTPT&lt;=0,1,MAX(0,MIN(1,(CalcTable[[#This Row],[IWC]]-WILTPT)/(MAD-WILTPT))))</f>
        <v>#NAME?</v>
      </c>
      <c r="R7124" s="13" t="e">
        <f ca="1">CalcTable[[#This Row],[ETMult]]*CalcTable[[#This Row],[ETb]]</f>
        <v>#NAME?</v>
      </c>
      <c r="S7124" s="13" t="b">
        <f>INDEX(IRR_LIST,CalcTable[[#This Row],[Day of Week]]+1)</f>
        <v>1</v>
      </c>
      <c r="T7124" s="13">
        <f t="shared" ref="T7124:T7187" ca="1" si="2234">SUM(OFFSET(K7124,-IC_DAYS,0,IC_DAYS,1))</f>
        <v>0.4</v>
      </c>
      <c r="U7124" s="13" t="b">
        <f ca="1">IF(CalcTable[[#This Row],[IrrPrecip]]&gt;=IC_MM,FALSE,TRUE)</f>
        <v>1</v>
      </c>
      <c r="V7124" s="13" t="b">
        <f t="shared" ref="V7124:V7187" si="2235">IF(G7125&lt;IRR_TEMP,FALSE,TRUE)</f>
        <v>1</v>
      </c>
      <c r="W7124" s="13" t="e">
        <f ca="1">IF(AND(IRR_DRIP=FALSE,CalcTable[[#This Row],[IrrHours]]&lt;=0),FALSE,TRUE)</f>
        <v>#NAME?</v>
      </c>
      <c r="X7124" s="13" t="e">
        <f ca="1">AND(CalcTable[[#This Row],[IrrDay]],CalcTable[[#This Row],[IrrRain]],CalcTable[[#This Row],[IrrWarm]],CalcTable[[#This Row],[IrrWindy]])</f>
        <v>#NAME?</v>
      </c>
      <c r="Y7124" s="13" t="e">
        <f t="shared" ref="Y7124:Y7187" ca="1" si="2236">IF(AA7123&lt;=0,FALSE,TRUE)</f>
        <v>#NAME?</v>
      </c>
      <c r="Z7124" s="13" t="e">
        <f ca="1">CalcTable[[#This Row],[IrrHours]]/5</f>
        <v>#NAME?</v>
      </c>
      <c r="AA7124" s="13" t="e">
        <f ca="1">IF(CalcTable[[#This Row],[IrrFlag]]=FALSE,0,MAX(0,CalcTable[[#This Row],[VolRednWind]]*(FCAP*IRR_TARGET-CalcTable[[#This Row],[IWC]])))</f>
        <v>#NAME?</v>
      </c>
      <c r="AB7124" s="13" t="e">
        <f ca="1">CalcTable[[#This Row],[IWC]]+CalcTable[[#This Row],[Eff Precip]]+CalcTable[[#This Row],[IrrAmt]]-CalcTable[[#This Row],[AET]]</f>
        <v>#NAME?</v>
      </c>
      <c r="AC7124" s="13" t="e">
        <f ca="1">IF(CalcTable[[#This Row],[PWC]]&gt;FCAP,MIN(24*PERC,MIN(SAT,CalcTable[[#This Row],[PWC]])-FCAP),0)</f>
        <v>#NAME?</v>
      </c>
      <c r="AD7124" s="13" t="e">
        <f ca="1">IF(CalcTable[[#This Row],[PWC]]&gt;SAT,CalcTable[[#This Row],[PWC]]-SAT,0)</f>
        <v>#NAME?</v>
      </c>
      <c r="AE7124" s="13" t="e">
        <f ca="1">CalcTable[[#This Row],[PWC]]-CalcTable[[#This Row],[PercAmt]]-CalcTable[[#This Row],[Runoff]]</f>
        <v>#NAME?</v>
      </c>
      <c r="AF7124" s="13" t="e">
        <f ca="1">CalcTable[[#This Row],[IrrAmt]]/1000*CUR_IRR_AREA*10000/IRR_EFF</f>
        <v>#NAME?</v>
      </c>
      <c r="AG7124" s="147"/>
      <c r="AH7124" s="13"/>
      <c r="AI7124" s="50">
        <v>0</v>
      </c>
      <c r="AJ7124" s="50">
        <v>0</v>
      </c>
      <c r="AK7124" s="50">
        <v>0</v>
      </c>
      <c r="AL7124" s="50">
        <v>0</v>
      </c>
      <c r="AM7124" s="50"/>
      <c r="AN7124" s="50"/>
      <c r="AO7124" s="50"/>
      <c r="AP7124" s="50"/>
      <c r="AQ7124" s="50"/>
      <c r="AR7124" s="50"/>
      <c r="AS7124" s="50"/>
      <c r="AT7124" s="50"/>
      <c r="AU7124" s="50"/>
      <c r="AV7124" s="50"/>
      <c r="AW7124" s="50"/>
      <c r="AX7124" s="50">
        <f t="shared" si="2227"/>
        <v>0</v>
      </c>
      <c r="AY7124" s="50"/>
      <c r="AZ7124" s="50">
        <f t="shared" ref="AZ7124:AZ7187" si="2237">SUMPRODUCT(AI7124:AW7124,CONVERSION)</f>
        <v>0</v>
      </c>
      <c r="BA7124" s="50">
        <f t="shared" ref="BA7124:BA7187" si="2238">SUMPRODUCT($AI7124:$AW7124,CONVERSION,APP_DEMAND)</f>
        <v>0</v>
      </c>
      <c r="BB7124" s="50">
        <f t="shared" ref="BB7124:BB7187" si="2239">SUMPRODUCT($AI7124:$AW7124,CONVERSION,PUMP_DEMAND)</f>
        <v>0</v>
      </c>
      <c r="BC7124" s="17">
        <f t="shared" ref="BC7124:BC7187" si="2240">B7124*10+C7124</f>
        <v>20067</v>
      </c>
      <c r="BD7124" s="50">
        <f t="shared" ref="BD7124:BD7187" si="2241">INDEX(AI7124:AX7124,PLOT_AREA)</f>
        <v>0</v>
      </c>
      <c r="BE7124" s="50">
        <f t="shared" ref="BE7124:BE7187" si="2242">IF(PLOT_AREA&lt;=AREA_COUNT,INDEX(AI7124:AW7124,PLOT_AREA)*INDEX(CONVERSION,PLOT_AREA),AZ7124)</f>
        <v>0</v>
      </c>
      <c r="BF7124" s="50">
        <f t="shared" si="2228"/>
        <v>0</v>
      </c>
      <c r="BG7124" s="50"/>
      <c r="BH7124" s="17">
        <f t="shared" ref="BH7124:BH7187" si="2243">IF(BC7124&lt;PLOT_FROM,-1,IF(BC7124&gt;PLOT_TO,1,0))</f>
        <v>0</v>
      </c>
      <c r="BI7124" s="17">
        <f t="shared" si="2231"/>
        <v>7124</v>
      </c>
      <c r="BJ7124" s="17">
        <f t="shared" si="2229"/>
        <v>7124</v>
      </c>
      <c r="BK7124" s="150">
        <f t="shared" si="2230"/>
        <v>38904</v>
      </c>
      <c r="BL7124" s="50" t="e">
        <f t="shared" ref="BL7124:BL7187" ca="1" si="2244">WILTPT</f>
        <v>#NAME?</v>
      </c>
      <c r="BM7124" s="50" t="e">
        <f t="shared" ref="BM7124:BM7187" ca="1" si="2245">SAT</f>
        <v>#NAME?</v>
      </c>
      <c r="BN7124" s="50" t="e">
        <f t="shared" ref="BN7124:BN7187" ca="1" si="2246">FCAP</f>
        <v>#NAME?</v>
      </c>
    </row>
    <row r="7125" spans="1:66" x14ac:dyDescent="0.35">
      <c r="A7125" s="48">
        <v>38905</v>
      </c>
      <c r="B7125" s="17">
        <v>2006</v>
      </c>
      <c r="C7125" s="17">
        <v>7</v>
      </c>
      <c r="D7125" s="17">
        <v>188</v>
      </c>
      <c r="E7125" s="17">
        <v>7</v>
      </c>
      <c r="F7125" s="17">
        <v>6</v>
      </c>
      <c r="G7125" s="50">
        <v>14.2</v>
      </c>
      <c r="H7125" s="32">
        <v>5.9582496540700634</v>
      </c>
      <c r="I7125" s="50">
        <v>15.833333333333334</v>
      </c>
      <c r="J7125" s="13">
        <v>0</v>
      </c>
      <c r="K7125" s="13">
        <f t="shared" si="2232"/>
        <v>0</v>
      </c>
      <c r="L7125" s="13">
        <f t="shared" si="2233"/>
        <v>0</v>
      </c>
      <c r="M7125" s="13" t="e">
        <f ca="1">CalcTable[[#This Row],[IWC]]-AE7124</f>
        <v>#NAME?</v>
      </c>
      <c r="N7125" s="13" t="e">
        <f ca="1">IF(CalcTable[[#This Row],[Day of Year]]&lt;123,FCAP,AE7124)</f>
        <v>#NAME?</v>
      </c>
      <c r="O7125" s="17" t="e">
        <f ca="1">IF(IRR_DRIP,5,COUNTIF('IDET Wind Values'!C7109:G7109,"&lt;="&amp;IRR_MAXWIND))</f>
        <v>#NAME?</v>
      </c>
      <c r="P7125" s="13" t="e">
        <f ca="1">CalcTable[[#This Row],[ET_o]]*KL</f>
        <v>#NAME?</v>
      </c>
      <c r="Q7125" s="13" t="e">
        <f ca="1">IF(WILTPT&lt;=0,1,MAX(0,MIN(1,(CalcTable[[#This Row],[IWC]]-WILTPT)/(MAD-WILTPT))))</f>
        <v>#NAME?</v>
      </c>
      <c r="R7125" s="13" t="e">
        <f ca="1">CalcTable[[#This Row],[ETMult]]*CalcTable[[#This Row],[ETb]]</f>
        <v>#NAME?</v>
      </c>
      <c r="S7125" s="13" t="b">
        <f>INDEX(IRR_LIST,CalcTable[[#This Row],[Day of Week]]+1)</f>
        <v>0</v>
      </c>
      <c r="T7125" s="13">
        <f t="shared" ca="1" si="2234"/>
        <v>24.2</v>
      </c>
      <c r="U7125" s="13" t="b">
        <f ca="1">IF(CalcTable[[#This Row],[IrrPrecip]]&gt;=IC_MM,FALSE,TRUE)</f>
        <v>0</v>
      </c>
      <c r="V7125" s="13" t="b">
        <f t="shared" si="2235"/>
        <v>1</v>
      </c>
      <c r="W7125" s="13" t="e">
        <f ca="1">IF(AND(IRR_DRIP=FALSE,CalcTable[[#This Row],[IrrHours]]&lt;=0),FALSE,TRUE)</f>
        <v>#NAME?</v>
      </c>
      <c r="X7125" s="13" t="e">
        <f ca="1">AND(CalcTable[[#This Row],[IrrDay]],CalcTable[[#This Row],[IrrRain]],CalcTable[[#This Row],[IrrWarm]],CalcTable[[#This Row],[IrrWindy]])</f>
        <v>#NAME?</v>
      </c>
      <c r="Y7125" s="13" t="e">
        <f t="shared" ca="1" si="2236"/>
        <v>#NAME?</v>
      </c>
      <c r="Z7125" s="13" t="e">
        <f ca="1">CalcTable[[#This Row],[IrrHours]]/5</f>
        <v>#NAME?</v>
      </c>
      <c r="AA7125" s="13" t="e">
        <f ca="1">IF(CalcTable[[#This Row],[IrrFlag]]=FALSE,0,MAX(0,CalcTable[[#This Row],[VolRednWind]]*(FCAP*IRR_TARGET-CalcTable[[#This Row],[IWC]])))</f>
        <v>#NAME?</v>
      </c>
      <c r="AB7125" s="13" t="e">
        <f ca="1">CalcTable[[#This Row],[IWC]]+CalcTable[[#This Row],[Eff Precip]]+CalcTable[[#This Row],[IrrAmt]]-CalcTable[[#This Row],[AET]]</f>
        <v>#NAME?</v>
      </c>
      <c r="AC7125" s="13" t="e">
        <f ca="1">IF(CalcTable[[#This Row],[PWC]]&gt;FCAP,MIN(24*PERC,MIN(SAT,CalcTable[[#This Row],[PWC]])-FCAP),0)</f>
        <v>#NAME?</v>
      </c>
      <c r="AD7125" s="13" t="e">
        <f ca="1">IF(CalcTable[[#This Row],[PWC]]&gt;SAT,CalcTable[[#This Row],[PWC]]-SAT,0)</f>
        <v>#NAME?</v>
      </c>
      <c r="AE7125" s="13" t="e">
        <f ca="1">CalcTable[[#This Row],[PWC]]-CalcTable[[#This Row],[PercAmt]]-CalcTable[[#This Row],[Runoff]]</f>
        <v>#NAME?</v>
      </c>
      <c r="AF7125" s="13" t="e">
        <f ca="1">CalcTable[[#This Row],[IrrAmt]]/1000*CUR_IRR_AREA*10000/IRR_EFF</f>
        <v>#NAME?</v>
      </c>
      <c r="AG7125" s="147"/>
      <c r="AH7125" s="13"/>
      <c r="AI7125" s="50">
        <v>0</v>
      </c>
      <c r="AJ7125" s="50">
        <v>0</v>
      </c>
      <c r="AK7125" s="50">
        <v>0</v>
      </c>
      <c r="AL7125" s="50">
        <v>0</v>
      </c>
      <c r="AM7125" s="50"/>
      <c r="AN7125" s="50"/>
      <c r="AO7125" s="50"/>
      <c r="AP7125" s="50"/>
      <c r="AQ7125" s="50"/>
      <c r="AR7125" s="50"/>
      <c r="AS7125" s="50"/>
      <c r="AT7125" s="50"/>
      <c r="AU7125" s="50"/>
      <c r="AV7125" s="50"/>
      <c r="AW7125" s="50"/>
      <c r="AX7125" s="50">
        <f t="shared" ref="AX7125:AX7188" si="2247">SUM(AI7125:AW7125)</f>
        <v>0</v>
      </c>
      <c r="AY7125" s="50"/>
      <c r="AZ7125" s="50">
        <f t="shared" si="2237"/>
        <v>0</v>
      </c>
      <c r="BA7125" s="50">
        <f t="shared" si="2238"/>
        <v>0</v>
      </c>
      <c r="BB7125" s="50">
        <f t="shared" si="2239"/>
        <v>0</v>
      </c>
      <c r="BC7125" s="17">
        <f t="shared" si="2240"/>
        <v>20067</v>
      </c>
      <c r="BD7125" s="50">
        <f t="shared" si="2241"/>
        <v>0</v>
      </c>
      <c r="BE7125" s="50">
        <f t="shared" si="2242"/>
        <v>0</v>
      </c>
      <c r="BF7125" s="50">
        <f t="shared" ref="BF7125:BF7188" si="2248">BE7125*BF$17</f>
        <v>0</v>
      </c>
      <c r="BG7125" s="50"/>
      <c r="BH7125" s="17">
        <f t="shared" si="2243"/>
        <v>0</v>
      </c>
      <c r="BI7125" s="17">
        <f t="shared" si="2231"/>
        <v>7125</v>
      </c>
      <c r="BJ7125" s="17">
        <f t="shared" ref="BJ7125:BJ7188" si="2249">IF(BH7125=0,BI7125,"")</f>
        <v>7125</v>
      </c>
      <c r="BK7125" s="150">
        <f t="shared" ref="BK7125:BK7188" si="2250">A7125</f>
        <v>38905</v>
      </c>
      <c r="BL7125" s="50" t="e">
        <f t="shared" ca="1" si="2244"/>
        <v>#NAME?</v>
      </c>
      <c r="BM7125" s="50" t="e">
        <f t="shared" ca="1" si="2245"/>
        <v>#NAME?</v>
      </c>
      <c r="BN7125" s="50" t="e">
        <f t="shared" ca="1" si="2246"/>
        <v>#NAME?</v>
      </c>
    </row>
    <row r="7126" spans="1:66" x14ac:dyDescent="0.35">
      <c r="A7126" s="48">
        <v>38906</v>
      </c>
      <c r="B7126" s="17">
        <v>2006</v>
      </c>
      <c r="C7126" s="17">
        <v>7</v>
      </c>
      <c r="D7126" s="17">
        <v>189</v>
      </c>
      <c r="E7126" s="17">
        <v>8</v>
      </c>
      <c r="F7126" s="17">
        <v>7</v>
      </c>
      <c r="G7126" s="50">
        <v>10</v>
      </c>
      <c r="H7126" s="32">
        <v>5.0195424412043144</v>
      </c>
      <c r="I7126" s="50">
        <v>8.5</v>
      </c>
      <c r="J7126" s="13">
        <v>0</v>
      </c>
      <c r="K7126" s="13">
        <f t="shared" si="2232"/>
        <v>0</v>
      </c>
      <c r="L7126" s="13">
        <f t="shared" si="2233"/>
        <v>0</v>
      </c>
      <c r="M7126" s="13" t="e">
        <f ca="1">CalcTable[[#This Row],[IWC]]-AE7125</f>
        <v>#NAME?</v>
      </c>
      <c r="N7126" s="13" t="e">
        <f ca="1">IF(CalcTable[[#This Row],[Day of Year]]&lt;123,FCAP,AE7125)</f>
        <v>#NAME?</v>
      </c>
      <c r="O7126" s="17" t="e">
        <f ca="1">IF(IRR_DRIP,5,COUNTIF('IDET Wind Values'!C7110:G7110,"&lt;="&amp;IRR_MAXWIND))</f>
        <v>#NAME?</v>
      </c>
      <c r="P7126" s="13" t="e">
        <f ca="1">CalcTable[[#This Row],[ET_o]]*KL</f>
        <v>#NAME?</v>
      </c>
      <c r="Q7126" s="13" t="e">
        <f ca="1">IF(WILTPT&lt;=0,1,MAX(0,MIN(1,(CalcTable[[#This Row],[IWC]]-WILTPT)/(MAD-WILTPT))))</f>
        <v>#NAME?</v>
      </c>
      <c r="R7126" s="13" t="e">
        <f ca="1">CalcTable[[#This Row],[ETMult]]*CalcTable[[#This Row],[ETb]]</f>
        <v>#NAME?</v>
      </c>
      <c r="S7126" s="13" t="b">
        <f>INDEX(IRR_LIST,CalcTable[[#This Row],[Day of Week]]+1)</f>
        <v>0</v>
      </c>
      <c r="T7126" s="13">
        <f t="shared" ca="1" si="2234"/>
        <v>23.8</v>
      </c>
      <c r="U7126" s="13" t="b">
        <f ca="1">IF(CalcTable[[#This Row],[IrrPrecip]]&gt;=IC_MM,FALSE,TRUE)</f>
        <v>0</v>
      </c>
      <c r="V7126" s="13" t="b">
        <f t="shared" si="2235"/>
        <v>1</v>
      </c>
      <c r="W7126" s="13" t="e">
        <f ca="1">IF(AND(IRR_DRIP=FALSE,CalcTable[[#This Row],[IrrHours]]&lt;=0),FALSE,TRUE)</f>
        <v>#NAME?</v>
      </c>
      <c r="X7126" s="13" t="e">
        <f ca="1">AND(CalcTable[[#This Row],[IrrDay]],CalcTable[[#This Row],[IrrRain]],CalcTable[[#This Row],[IrrWarm]],CalcTable[[#This Row],[IrrWindy]])</f>
        <v>#NAME?</v>
      </c>
      <c r="Y7126" s="13" t="e">
        <f t="shared" ca="1" si="2236"/>
        <v>#NAME?</v>
      </c>
      <c r="Z7126" s="13" t="e">
        <f ca="1">CalcTable[[#This Row],[IrrHours]]/5</f>
        <v>#NAME?</v>
      </c>
      <c r="AA7126" s="13" t="e">
        <f ca="1">IF(CalcTable[[#This Row],[IrrFlag]]=FALSE,0,MAX(0,CalcTable[[#This Row],[VolRednWind]]*(FCAP*IRR_TARGET-CalcTable[[#This Row],[IWC]])))</f>
        <v>#NAME?</v>
      </c>
      <c r="AB7126" s="13" t="e">
        <f ca="1">CalcTable[[#This Row],[IWC]]+CalcTable[[#This Row],[Eff Precip]]+CalcTable[[#This Row],[IrrAmt]]-CalcTable[[#This Row],[AET]]</f>
        <v>#NAME?</v>
      </c>
      <c r="AC7126" s="13" t="e">
        <f ca="1">IF(CalcTable[[#This Row],[PWC]]&gt;FCAP,MIN(24*PERC,MIN(SAT,CalcTable[[#This Row],[PWC]])-FCAP),0)</f>
        <v>#NAME?</v>
      </c>
      <c r="AD7126" s="13" t="e">
        <f ca="1">IF(CalcTable[[#This Row],[PWC]]&gt;SAT,CalcTable[[#This Row],[PWC]]-SAT,0)</f>
        <v>#NAME?</v>
      </c>
      <c r="AE7126" s="13" t="e">
        <f ca="1">CalcTable[[#This Row],[PWC]]-CalcTable[[#This Row],[PercAmt]]-CalcTable[[#This Row],[Runoff]]</f>
        <v>#NAME?</v>
      </c>
      <c r="AF7126" s="13" t="e">
        <f ca="1">CalcTable[[#This Row],[IrrAmt]]/1000*CUR_IRR_AREA*10000/IRR_EFF</f>
        <v>#NAME?</v>
      </c>
      <c r="AG7126" s="147"/>
      <c r="AH7126" s="13"/>
      <c r="AI7126" s="50">
        <v>0</v>
      </c>
      <c r="AJ7126" s="50">
        <v>0</v>
      </c>
      <c r="AK7126" s="50">
        <v>0</v>
      </c>
      <c r="AL7126" s="50">
        <v>0</v>
      </c>
      <c r="AM7126" s="50"/>
      <c r="AN7126" s="50"/>
      <c r="AO7126" s="50"/>
      <c r="AP7126" s="50"/>
      <c r="AQ7126" s="50"/>
      <c r="AR7126" s="50"/>
      <c r="AS7126" s="50"/>
      <c r="AT7126" s="50"/>
      <c r="AU7126" s="50"/>
      <c r="AV7126" s="50"/>
      <c r="AW7126" s="50"/>
      <c r="AX7126" s="50">
        <f t="shared" si="2247"/>
        <v>0</v>
      </c>
      <c r="AY7126" s="50"/>
      <c r="AZ7126" s="50">
        <f t="shared" si="2237"/>
        <v>0</v>
      </c>
      <c r="BA7126" s="50">
        <f t="shared" si="2238"/>
        <v>0</v>
      </c>
      <c r="BB7126" s="50">
        <f t="shared" si="2239"/>
        <v>0</v>
      </c>
      <c r="BC7126" s="17">
        <f t="shared" si="2240"/>
        <v>20067</v>
      </c>
      <c r="BD7126" s="50">
        <f t="shared" si="2241"/>
        <v>0</v>
      </c>
      <c r="BE7126" s="50">
        <f t="shared" si="2242"/>
        <v>0</v>
      </c>
      <c r="BF7126" s="50">
        <f t="shared" si="2248"/>
        <v>0</v>
      </c>
      <c r="BG7126" s="50"/>
      <c r="BH7126" s="17">
        <f t="shared" si="2243"/>
        <v>0</v>
      </c>
      <c r="BI7126" s="17">
        <f t="shared" ref="BI7126:BI7189" si="2251">BI7125+1</f>
        <v>7126</v>
      </c>
      <c r="BJ7126" s="17">
        <f t="shared" si="2249"/>
        <v>7126</v>
      </c>
      <c r="BK7126" s="150">
        <f t="shared" si="2250"/>
        <v>38906</v>
      </c>
      <c r="BL7126" s="50" t="e">
        <f t="shared" ca="1" si="2244"/>
        <v>#NAME?</v>
      </c>
      <c r="BM7126" s="50" t="e">
        <f t="shared" ca="1" si="2245"/>
        <v>#NAME?</v>
      </c>
      <c r="BN7126" s="50" t="e">
        <f t="shared" ca="1" si="2246"/>
        <v>#NAME?</v>
      </c>
    </row>
    <row r="7127" spans="1:66" x14ac:dyDescent="0.35">
      <c r="A7127" s="48">
        <v>38907</v>
      </c>
      <c r="B7127" s="17">
        <v>2006</v>
      </c>
      <c r="C7127" s="17">
        <v>7</v>
      </c>
      <c r="D7127" s="17">
        <v>190</v>
      </c>
      <c r="E7127" s="17">
        <v>9</v>
      </c>
      <c r="F7127" s="17">
        <v>1</v>
      </c>
      <c r="G7127" s="50">
        <v>13.9</v>
      </c>
      <c r="H7127" s="32">
        <v>4.5471820372453546</v>
      </c>
      <c r="I7127" s="50">
        <v>9.1666666666666661</v>
      </c>
      <c r="J7127" s="13">
        <v>14.6</v>
      </c>
      <c r="K7127" s="13">
        <f t="shared" si="2232"/>
        <v>14.6</v>
      </c>
      <c r="L7127" s="13">
        <f t="shared" si="2233"/>
        <v>7.1999999999999993</v>
      </c>
      <c r="M7127" s="13" t="e">
        <f ca="1">CalcTable[[#This Row],[IWC]]-AE7126</f>
        <v>#NAME?</v>
      </c>
      <c r="N7127" s="13" t="e">
        <f ca="1">IF(CalcTable[[#This Row],[Day of Year]]&lt;123,FCAP,AE7126)</f>
        <v>#NAME?</v>
      </c>
      <c r="O7127" s="17" t="e">
        <f ca="1">IF(IRR_DRIP,5,COUNTIF('IDET Wind Values'!C7111:G7111,"&lt;="&amp;IRR_MAXWIND))</f>
        <v>#NAME?</v>
      </c>
      <c r="P7127" s="13" t="e">
        <f ca="1">CalcTable[[#This Row],[ET_o]]*KL</f>
        <v>#NAME?</v>
      </c>
      <c r="Q7127" s="13" t="e">
        <f ca="1">IF(WILTPT&lt;=0,1,MAX(0,MIN(1,(CalcTable[[#This Row],[IWC]]-WILTPT)/(MAD-WILTPT))))</f>
        <v>#NAME?</v>
      </c>
      <c r="R7127" s="13" t="e">
        <f ca="1">CalcTable[[#This Row],[ETMult]]*CalcTable[[#This Row],[ETb]]</f>
        <v>#NAME?</v>
      </c>
      <c r="S7127" s="13" t="b">
        <f>INDEX(IRR_LIST,CalcTable[[#This Row],[Day of Week]]+1)</f>
        <v>1</v>
      </c>
      <c r="T7127" s="13">
        <f t="shared" ca="1" si="2234"/>
        <v>0</v>
      </c>
      <c r="U7127" s="13" t="b">
        <f ca="1">IF(CalcTable[[#This Row],[IrrPrecip]]&gt;=IC_MM,FALSE,TRUE)</f>
        <v>1</v>
      </c>
      <c r="V7127" s="13" t="b">
        <f t="shared" si="2235"/>
        <v>1</v>
      </c>
      <c r="W7127" s="13" t="e">
        <f ca="1">IF(AND(IRR_DRIP=FALSE,CalcTable[[#This Row],[IrrHours]]&lt;=0),FALSE,TRUE)</f>
        <v>#NAME?</v>
      </c>
      <c r="X7127" s="13" t="e">
        <f ca="1">AND(CalcTable[[#This Row],[IrrDay]],CalcTable[[#This Row],[IrrRain]],CalcTable[[#This Row],[IrrWarm]],CalcTable[[#This Row],[IrrWindy]])</f>
        <v>#NAME?</v>
      </c>
      <c r="Y7127" s="13" t="e">
        <f t="shared" ca="1" si="2236"/>
        <v>#NAME?</v>
      </c>
      <c r="Z7127" s="13" t="e">
        <f ca="1">CalcTable[[#This Row],[IrrHours]]/5</f>
        <v>#NAME?</v>
      </c>
      <c r="AA7127" s="13" t="e">
        <f ca="1">IF(CalcTable[[#This Row],[IrrFlag]]=FALSE,0,MAX(0,CalcTable[[#This Row],[VolRednWind]]*(FCAP*IRR_TARGET-CalcTable[[#This Row],[IWC]])))</f>
        <v>#NAME?</v>
      </c>
      <c r="AB7127" s="13" t="e">
        <f ca="1">CalcTable[[#This Row],[IWC]]+CalcTable[[#This Row],[Eff Precip]]+CalcTable[[#This Row],[IrrAmt]]-CalcTable[[#This Row],[AET]]</f>
        <v>#NAME?</v>
      </c>
      <c r="AC7127" s="13" t="e">
        <f ca="1">IF(CalcTable[[#This Row],[PWC]]&gt;FCAP,MIN(24*PERC,MIN(SAT,CalcTable[[#This Row],[PWC]])-FCAP),0)</f>
        <v>#NAME?</v>
      </c>
      <c r="AD7127" s="13" t="e">
        <f ca="1">IF(CalcTable[[#This Row],[PWC]]&gt;SAT,CalcTable[[#This Row],[PWC]]-SAT,0)</f>
        <v>#NAME?</v>
      </c>
      <c r="AE7127" s="13" t="e">
        <f ca="1">CalcTable[[#This Row],[PWC]]-CalcTable[[#This Row],[PercAmt]]-CalcTable[[#This Row],[Runoff]]</f>
        <v>#NAME?</v>
      </c>
      <c r="AF7127" s="13" t="e">
        <f ca="1">CalcTable[[#This Row],[IrrAmt]]/1000*CUR_IRR_AREA*10000/IRR_EFF</f>
        <v>#NAME?</v>
      </c>
      <c r="AG7127" s="147"/>
      <c r="AH7127" s="13"/>
      <c r="AI7127" s="50">
        <v>6.6554726800152411</v>
      </c>
      <c r="AJ7127" s="50">
        <v>8.7002726800152406</v>
      </c>
      <c r="AK7127" s="50">
        <v>0</v>
      </c>
      <c r="AL7127" s="50">
        <v>0</v>
      </c>
      <c r="AM7127" s="50"/>
      <c r="AN7127" s="50"/>
      <c r="AO7127" s="50"/>
      <c r="AP7127" s="50"/>
      <c r="AQ7127" s="50"/>
      <c r="AR7127" s="50"/>
      <c r="AS7127" s="50"/>
      <c r="AT7127" s="50"/>
      <c r="AU7127" s="50"/>
      <c r="AV7127" s="50"/>
      <c r="AW7127" s="50"/>
      <c r="AX7127" s="50">
        <f t="shared" si="2247"/>
        <v>15.355745360030483</v>
      </c>
      <c r="AY7127" s="50"/>
      <c r="AZ7127" s="50">
        <f t="shared" si="2237"/>
        <v>352.82159792067063</v>
      </c>
      <c r="BA7127" s="50">
        <f t="shared" si="2238"/>
        <v>571.27808895385328</v>
      </c>
      <c r="BB7127" s="50">
        <f t="shared" si="2239"/>
        <v>591.19521020543323</v>
      </c>
      <c r="BC7127" s="17">
        <f t="shared" si="2240"/>
        <v>20067</v>
      </c>
      <c r="BD7127" s="50">
        <f t="shared" si="2241"/>
        <v>15.355745360030483</v>
      </c>
      <c r="BE7127" s="50">
        <f t="shared" si="2242"/>
        <v>352.82159792067063</v>
      </c>
      <c r="BF7127" s="50">
        <f t="shared" si="2248"/>
        <v>577.10381600291782</v>
      </c>
      <c r="BG7127" s="50"/>
      <c r="BH7127" s="17">
        <f t="shared" si="2243"/>
        <v>0</v>
      </c>
      <c r="BI7127" s="17">
        <f t="shared" si="2251"/>
        <v>7127</v>
      </c>
      <c r="BJ7127" s="17">
        <f t="shared" si="2249"/>
        <v>7127</v>
      </c>
      <c r="BK7127" s="150">
        <f t="shared" si="2250"/>
        <v>38907</v>
      </c>
      <c r="BL7127" s="50" t="e">
        <f t="shared" ca="1" si="2244"/>
        <v>#NAME?</v>
      </c>
      <c r="BM7127" s="50" t="e">
        <f t="shared" ca="1" si="2245"/>
        <v>#NAME?</v>
      </c>
      <c r="BN7127" s="50" t="e">
        <f t="shared" ca="1" si="2246"/>
        <v>#NAME?</v>
      </c>
    </row>
    <row r="7128" spans="1:66" x14ac:dyDescent="0.35">
      <c r="A7128" s="48">
        <v>38908</v>
      </c>
      <c r="B7128" s="17">
        <v>2006</v>
      </c>
      <c r="C7128" s="17">
        <v>7</v>
      </c>
      <c r="D7128" s="17">
        <v>191</v>
      </c>
      <c r="E7128" s="17">
        <v>10</v>
      </c>
      <c r="F7128" s="17">
        <v>2</v>
      </c>
      <c r="G7128" s="50">
        <v>12.5</v>
      </c>
      <c r="H7128" s="32">
        <v>3.6740810733884834</v>
      </c>
      <c r="I7128" s="50">
        <v>7.666666666666667</v>
      </c>
      <c r="J7128" s="13">
        <v>4</v>
      </c>
      <c r="K7128" s="13">
        <f t="shared" si="2232"/>
        <v>4</v>
      </c>
      <c r="L7128" s="13">
        <f t="shared" si="2233"/>
        <v>0</v>
      </c>
      <c r="M7128" s="13" t="e">
        <f ca="1">CalcTable[[#This Row],[IWC]]-AE7127</f>
        <v>#NAME?</v>
      </c>
      <c r="N7128" s="13" t="e">
        <f ca="1">IF(CalcTable[[#This Row],[Day of Year]]&lt;123,FCAP,AE7127)</f>
        <v>#NAME?</v>
      </c>
      <c r="O7128" s="17" t="e">
        <f ca="1">IF(IRR_DRIP,5,COUNTIF('IDET Wind Values'!C7112:G7112,"&lt;="&amp;IRR_MAXWIND))</f>
        <v>#NAME?</v>
      </c>
      <c r="P7128" s="13" t="e">
        <f ca="1">CalcTable[[#This Row],[ET_o]]*KL</f>
        <v>#NAME?</v>
      </c>
      <c r="Q7128" s="13" t="e">
        <f ca="1">IF(WILTPT&lt;=0,1,MAX(0,MIN(1,(CalcTable[[#This Row],[IWC]]-WILTPT)/(MAD-WILTPT))))</f>
        <v>#NAME?</v>
      </c>
      <c r="R7128" s="13" t="e">
        <f ca="1">CalcTable[[#This Row],[ETMult]]*CalcTable[[#This Row],[ETb]]</f>
        <v>#NAME?</v>
      </c>
      <c r="S7128" s="13" t="b">
        <f>INDEX(IRR_LIST,CalcTable[[#This Row],[Day of Week]]+1)</f>
        <v>0</v>
      </c>
      <c r="T7128" s="13">
        <f t="shared" ca="1" si="2234"/>
        <v>14.6</v>
      </c>
      <c r="U7128" s="13" t="b">
        <f ca="1">IF(CalcTable[[#This Row],[IrrPrecip]]&gt;=IC_MM,FALSE,TRUE)</f>
        <v>0</v>
      </c>
      <c r="V7128" s="13" t="b">
        <f t="shared" si="2235"/>
        <v>1</v>
      </c>
      <c r="W7128" s="13" t="e">
        <f ca="1">IF(AND(IRR_DRIP=FALSE,CalcTable[[#This Row],[IrrHours]]&lt;=0),FALSE,TRUE)</f>
        <v>#NAME?</v>
      </c>
      <c r="X7128" s="13" t="e">
        <f ca="1">AND(CalcTable[[#This Row],[IrrDay]],CalcTable[[#This Row],[IrrRain]],CalcTable[[#This Row],[IrrWarm]],CalcTable[[#This Row],[IrrWindy]])</f>
        <v>#NAME?</v>
      </c>
      <c r="Y7128" s="13" t="e">
        <f t="shared" ca="1" si="2236"/>
        <v>#NAME?</v>
      </c>
      <c r="Z7128" s="13" t="e">
        <f ca="1">CalcTable[[#This Row],[IrrHours]]/5</f>
        <v>#NAME?</v>
      </c>
      <c r="AA7128" s="13" t="e">
        <f ca="1">IF(CalcTable[[#This Row],[IrrFlag]]=FALSE,0,MAX(0,CalcTable[[#This Row],[VolRednWind]]*(FCAP*IRR_TARGET-CalcTable[[#This Row],[IWC]])))</f>
        <v>#NAME?</v>
      </c>
      <c r="AB7128" s="13" t="e">
        <f ca="1">CalcTable[[#This Row],[IWC]]+CalcTable[[#This Row],[Eff Precip]]+CalcTable[[#This Row],[IrrAmt]]-CalcTable[[#This Row],[AET]]</f>
        <v>#NAME?</v>
      </c>
      <c r="AC7128" s="13" t="e">
        <f ca="1">IF(CalcTable[[#This Row],[PWC]]&gt;FCAP,MIN(24*PERC,MIN(SAT,CalcTable[[#This Row],[PWC]])-FCAP),0)</f>
        <v>#NAME?</v>
      </c>
      <c r="AD7128" s="13" t="e">
        <f ca="1">IF(CalcTable[[#This Row],[PWC]]&gt;SAT,CalcTable[[#This Row],[PWC]]-SAT,0)</f>
        <v>#NAME?</v>
      </c>
      <c r="AE7128" s="13" t="e">
        <f ca="1">CalcTable[[#This Row],[PWC]]-CalcTable[[#This Row],[PercAmt]]-CalcTable[[#This Row],[Runoff]]</f>
        <v>#NAME?</v>
      </c>
      <c r="AF7128" s="13" t="e">
        <f ca="1">CalcTable[[#This Row],[IrrAmt]]/1000*CUR_IRR_AREA*10000/IRR_EFF</f>
        <v>#NAME?</v>
      </c>
      <c r="AG7128" s="147"/>
      <c r="AH7128" s="13"/>
      <c r="AI7128" s="50">
        <v>0</v>
      </c>
      <c r="AJ7128" s="50">
        <v>0</v>
      </c>
      <c r="AK7128" s="50">
        <v>0</v>
      </c>
      <c r="AL7128" s="50">
        <v>0</v>
      </c>
      <c r="AM7128" s="50"/>
      <c r="AN7128" s="50"/>
      <c r="AO7128" s="50"/>
      <c r="AP7128" s="50"/>
      <c r="AQ7128" s="50"/>
      <c r="AR7128" s="50"/>
      <c r="AS7128" s="50"/>
      <c r="AT7128" s="50"/>
      <c r="AU7128" s="50"/>
      <c r="AV7128" s="50"/>
      <c r="AW7128" s="50"/>
      <c r="AX7128" s="50">
        <f t="shared" si="2247"/>
        <v>0</v>
      </c>
      <c r="AY7128" s="50"/>
      <c r="AZ7128" s="50">
        <f t="shared" si="2237"/>
        <v>0</v>
      </c>
      <c r="BA7128" s="50">
        <f t="shared" si="2238"/>
        <v>0</v>
      </c>
      <c r="BB7128" s="50">
        <f t="shared" si="2239"/>
        <v>0</v>
      </c>
      <c r="BC7128" s="17">
        <f t="shared" si="2240"/>
        <v>20067</v>
      </c>
      <c r="BD7128" s="50">
        <f t="shared" si="2241"/>
        <v>0</v>
      </c>
      <c r="BE7128" s="50">
        <f t="shared" si="2242"/>
        <v>0</v>
      </c>
      <c r="BF7128" s="50">
        <f t="shared" si="2248"/>
        <v>0</v>
      </c>
      <c r="BG7128" s="50"/>
      <c r="BH7128" s="17">
        <f t="shared" si="2243"/>
        <v>0</v>
      </c>
      <c r="BI7128" s="17">
        <f t="shared" si="2251"/>
        <v>7128</v>
      </c>
      <c r="BJ7128" s="17">
        <f t="shared" si="2249"/>
        <v>7128</v>
      </c>
      <c r="BK7128" s="150">
        <f t="shared" si="2250"/>
        <v>38908</v>
      </c>
      <c r="BL7128" s="50" t="e">
        <f t="shared" ca="1" si="2244"/>
        <v>#NAME?</v>
      </c>
      <c r="BM7128" s="50" t="e">
        <f t="shared" ca="1" si="2245"/>
        <v>#NAME?</v>
      </c>
      <c r="BN7128" s="50" t="e">
        <f t="shared" ca="1" si="2246"/>
        <v>#NAME?</v>
      </c>
    </row>
    <row r="7129" spans="1:66" x14ac:dyDescent="0.35">
      <c r="A7129" s="48">
        <v>38909</v>
      </c>
      <c r="B7129" s="17">
        <v>2006</v>
      </c>
      <c r="C7129" s="17">
        <v>7</v>
      </c>
      <c r="D7129" s="17">
        <v>192</v>
      </c>
      <c r="E7129" s="17">
        <v>11</v>
      </c>
      <c r="F7129" s="17">
        <v>3</v>
      </c>
      <c r="G7129" s="50">
        <v>8.1999999999999993</v>
      </c>
      <c r="H7129" s="32">
        <v>4.3164724185095702</v>
      </c>
      <c r="I7129" s="50">
        <v>5.5</v>
      </c>
      <c r="J7129" s="13">
        <v>0</v>
      </c>
      <c r="K7129" s="13">
        <f t="shared" si="2232"/>
        <v>0</v>
      </c>
      <c r="L7129" s="13">
        <f t="shared" si="2233"/>
        <v>0</v>
      </c>
      <c r="M7129" s="13" t="e">
        <f ca="1">CalcTable[[#This Row],[IWC]]-AE7128</f>
        <v>#NAME?</v>
      </c>
      <c r="N7129" s="13" t="e">
        <f ca="1">IF(CalcTable[[#This Row],[Day of Year]]&lt;123,FCAP,AE7128)</f>
        <v>#NAME?</v>
      </c>
      <c r="O7129" s="17" t="e">
        <f ca="1">IF(IRR_DRIP,5,COUNTIF('IDET Wind Values'!C7113:G7113,"&lt;="&amp;IRR_MAXWIND))</f>
        <v>#NAME?</v>
      </c>
      <c r="P7129" s="13" t="e">
        <f ca="1">CalcTable[[#This Row],[ET_o]]*KL</f>
        <v>#NAME?</v>
      </c>
      <c r="Q7129" s="13" t="e">
        <f ca="1">IF(WILTPT&lt;=0,1,MAX(0,MIN(1,(CalcTable[[#This Row],[IWC]]-WILTPT)/(MAD-WILTPT))))</f>
        <v>#NAME?</v>
      </c>
      <c r="R7129" s="13" t="e">
        <f ca="1">CalcTable[[#This Row],[ETMult]]*CalcTable[[#This Row],[ETb]]</f>
        <v>#NAME?</v>
      </c>
      <c r="S7129" s="13" t="b">
        <f>INDEX(IRR_LIST,CalcTable[[#This Row],[Day of Week]]+1)</f>
        <v>1</v>
      </c>
      <c r="T7129" s="13">
        <f t="shared" ca="1" si="2234"/>
        <v>18.600000000000001</v>
      </c>
      <c r="U7129" s="13" t="b">
        <f ca="1">IF(CalcTable[[#This Row],[IrrPrecip]]&gt;=IC_MM,FALSE,TRUE)</f>
        <v>0</v>
      </c>
      <c r="V7129" s="13" t="b">
        <f t="shared" si="2235"/>
        <v>1</v>
      </c>
      <c r="W7129" s="13" t="e">
        <f ca="1">IF(AND(IRR_DRIP=FALSE,CalcTable[[#This Row],[IrrHours]]&lt;=0),FALSE,TRUE)</f>
        <v>#NAME?</v>
      </c>
      <c r="X7129" s="13" t="e">
        <f ca="1">AND(CalcTable[[#This Row],[IrrDay]],CalcTable[[#This Row],[IrrRain]],CalcTable[[#This Row],[IrrWarm]],CalcTable[[#This Row],[IrrWindy]])</f>
        <v>#NAME?</v>
      </c>
      <c r="Y7129" s="13" t="e">
        <f t="shared" ca="1" si="2236"/>
        <v>#NAME?</v>
      </c>
      <c r="Z7129" s="13" t="e">
        <f ca="1">CalcTable[[#This Row],[IrrHours]]/5</f>
        <v>#NAME?</v>
      </c>
      <c r="AA7129" s="13" t="e">
        <f ca="1">IF(CalcTable[[#This Row],[IrrFlag]]=FALSE,0,MAX(0,CalcTable[[#This Row],[VolRednWind]]*(FCAP*IRR_TARGET-CalcTable[[#This Row],[IWC]])))</f>
        <v>#NAME?</v>
      </c>
      <c r="AB7129" s="13" t="e">
        <f ca="1">CalcTable[[#This Row],[IWC]]+CalcTable[[#This Row],[Eff Precip]]+CalcTable[[#This Row],[IrrAmt]]-CalcTable[[#This Row],[AET]]</f>
        <v>#NAME?</v>
      </c>
      <c r="AC7129" s="13" t="e">
        <f ca="1">IF(CalcTable[[#This Row],[PWC]]&gt;FCAP,MIN(24*PERC,MIN(SAT,CalcTable[[#This Row],[PWC]])-FCAP),0)</f>
        <v>#NAME?</v>
      </c>
      <c r="AD7129" s="13" t="e">
        <f ca="1">IF(CalcTable[[#This Row],[PWC]]&gt;SAT,CalcTable[[#This Row],[PWC]]-SAT,0)</f>
        <v>#NAME?</v>
      </c>
      <c r="AE7129" s="13" t="e">
        <f ca="1">CalcTable[[#This Row],[PWC]]-CalcTable[[#This Row],[PercAmt]]-CalcTable[[#This Row],[Runoff]]</f>
        <v>#NAME?</v>
      </c>
      <c r="AF7129" s="13" t="e">
        <f ca="1">CalcTable[[#This Row],[IrrAmt]]/1000*CUR_IRR_AREA*10000/IRR_EFF</f>
        <v>#NAME?</v>
      </c>
      <c r="AG7129" s="147"/>
      <c r="AH7129" s="13"/>
      <c r="AI7129" s="50">
        <v>0</v>
      </c>
      <c r="AJ7129" s="50">
        <v>0</v>
      </c>
      <c r="AK7129" s="50">
        <v>0</v>
      </c>
      <c r="AL7129" s="50">
        <v>0</v>
      </c>
      <c r="AM7129" s="50"/>
      <c r="AN7129" s="50"/>
      <c r="AO7129" s="50"/>
      <c r="AP7129" s="50"/>
      <c r="AQ7129" s="50"/>
      <c r="AR7129" s="50"/>
      <c r="AS7129" s="50"/>
      <c r="AT7129" s="50"/>
      <c r="AU7129" s="50"/>
      <c r="AV7129" s="50"/>
      <c r="AW7129" s="50"/>
      <c r="AX7129" s="50">
        <f t="shared" si="2247"/>
        <v>0</v>
      </c>
      <c r="AY7129" s="50"/>
      <c r="AZ7129" s="50">
        <f t="shared" si="2237"/>
        <v>0</v>
      </c>
      <c r="BA7129" s="50">
        <f t="shared" si="2238"/>
        <v>0</v>
      </c>
      <c r="BB7129" s="50">
        <f t="shared" si="2239"/>
        <v>0</v>
      </c>
      <c r="BC7129" s="17">
        <f t="shared" si="2240"/>
        <v>20067</v>
      </c>
      <c r="BD7129" s="50">
        <f t="shared" si="2241"/>
        <v>0</v>
      </c>
      <c r="BE7129" s="50">
        <f t="shared" si="2242"/>
        <v>0</v>
      </c>
      <c r="BF7129" s="50">
        <f t="shared" si="2248"/>
        <v>0</v>
      </c>
      <c r="BG7129" s="50"/>
      <c r="BH7129" s="17">
        <f t="shared" si="2243"/>
        <v>0</v>
      </c>
      <c r="BI7129" s="17">
        <f t="shared" si="2251"/>
        <v>7129</v>
      </c>
      <c r="BJ7129" s="17">
        <f t="shared" si="2249"/>
        <v>7129</v>
      </c>
      <c r="BK7129" s="150">
        <f t="shared" si="2250"/>
        <v>38909</v>
      </c>
      <c r="BL7129" s="50" t="e">
        <f t="shared" ca="1" si="2244"/>
        <v>#NAME?</v>
      </c>
      <c r="BM7129" s="50" t="e">
        <f t="shared" ca="1" si="2245"/>
        <v>#NAME?</v>
      </c>
      <c r="BN7129" s="50" t="e">
        <f t="shared" ca="1" si="2246"/>
        <v>#NAME?</v>
      </c>
    </row>
    <row r="7130" spans="1:66" x14ac:dyDescent="0.35">
      <c r="A7130" s="48">
        <v>38910</v>
      </c>
      <c r="B7130" s="17">
        <v>2006</v>
      </c>
      <c r="C7130" s="17">
        <v>7</v>
      </c>
      <c r="D7130" s="17">
        <v>193</v>
      </c>
      <c r="E7130" s="17">
        <v>12</v>
      </c>
      <c r="F7130" s="17">
        <v>4</v>
      </c>
      <c r="G7130" s="50">
        <v>13.4</v>
      </c>
      <c r="H7130" s="32">
        <v>4.3917212234768881</v>
      </c>
      <c r="I7130" s="50">
        <v>8.6666666666666661</v>
      </c>
      <c r="J7130" s="13">
        <v>0</v>
      </c>
      <c r="K7130" s="13">
        <f t="shared" si="2232"/>
        <v>0</v>
      </c>
      <c r="L7130" s="13">
        <f t="shared" si="2233"/>
        <v>0</v>
      </c>
      <c r="M7130" s="13" t="e">
        <f ca="1">CalcTable[[#This Row],[IWC]]-AE7129</f>
        <v>#NAME?</v>
      </c>
      <c r="N7130" s="13" t="e">
        <f ca="1">IF(CalcTable[[#This Row],[Day of Year]]&lt;123,FCAP,AE7129)</f>
        <v>#NAME?</v>
      </c>
      <c r="O7130" s="17" t="e">
        <f ca="1">IF(IRR_DRIP,5,COUNTIF('IDET Wind Values'!C7114:G7114,"&lt;="&amp;IRR_MAXWIND))</f>
        <v>#NAME?</v>
      </c>
      <c r="P7130" s="13" t="e">
        <f ca="1">CalcTable[[#This Row],[ET_o]]*KL</f>
        <v>#NAME?</v>
      </c>
      <c r="Q7130" s="13" t="e">
        <f ca="1">IF(WILTPT&lt;=0,1,MAX(0,MIN(1,(CalcTable[[#This Row],[IWC]]-WILTPT)/(MAD-WILTPT))))</f>
        <v>#NAME?</v>
      </c>
      <c r="R7130" s="13" t="e">
        <f ca="1">CalcTable[[#This Row],[ETMult]]*CalcTable[[#This Row],[ETb]]</f>
        <v>#NAME?</v>
      </c>
      <c r="S7130" s="13" t="b">
        <f>INDEX(IRR_LIST,CalcTable[[#This Row],[Day of Week]]+1)</f>
        <v>0</v>
      </c>
      <c r="T7130" s="13">
        <f t="shared" ca="1" si="2234"/>
        <v>4</v>
      </c>
      <c r="U7130" s="13" t="b">
        <f ca="1">IF(CalcTable[[#This Row],[IrrPrecip]]&gt;=IC_MM,FALSE,TRUE)</f>
        <v>1</v>
      </c>
      <c r="V7130" s="13" t="b">
        <f t="shared" si="2235"/>
        <v>1</v>
      </c>
      <c r="W7130" s="13" t="e">
        <f ca="1">IF(AND(IRR_DRIP=FALSE,CalcTable[[#This Row],[IrrHours]]&lt;=0),FALSE,TRUE)</f>
        <v>#NAME?</v>
      </c>
      <c r="X7130" s="13" t="e">
        <f ca="1">AND(CalcTable[[#This Row],[IrrDay]],CalcTable[[#This Row],[IrrRain]],CalcTable[[#This Row],[IrrWarm]],CalcTable[[#This Row],[IrrWindy]])</f>
        <v>#NAME?</v>
      </c>
      <c r="Y7130" s="13" t="e">
        <f t="shared" ca="1" si="2236"/>
        <v>#NAME?</v>
      </c>
      <c r="Z7130" s="13" t="e">
        <f ca="1">CalcTable[[#This Row],[IrrHours]]/5</f>
        <v>#NAME?</v>
      </c>
      <c r="AA7130" s="13" t="e">
        <f ca="1">IF(CalcTable[[#This Row],[IrrFlag]]=FALSE,0,MAX(0,CalcTable[[#This Row],[VolRednWind]]*(FCAP*IRR_TARGET-CalcTable[[#This Row],[IWC]])))</f>
        <v>#NAME?</v>
      </c>
      <c r="AB7130" s="13" t="e">
        <f ca="1">CalcTable[[#This Row],[IWC]]+CalcTable[[#This Row],[Eff Precip]]+CalcTable[[#This Row],[IrrAmt]]-CalcTable[[#This Row],[AET]]</f>
        <v>#NAME?</v>
      </c>
      <c r="AC7130" s="13" t="e">
        <f ca="1">IF(CalcTable[[#This Row],[PWC]]&gt;FCAP,MIN(24*PERC,MIN(SAT,CalcTable[[#This Row],[PWC]])-FCAP),0)</f>
        <v>#NAME?</v>
      </c>
      <c r="AD7130" s="13" t="e">
        <f ca="1">IF(CalcTable[[#This Row],[PWC]]&gt;SAT,CalcTable[[#This Row],[PWC]]-SAT,0)</f>
        <v>#NAME?</v>
      </c>
      <c r="AE7130" s="13" t="e">
        <f ca="1">CalcTable[[#This Row],[PWC]]-CalcTable[[#This Row],[PercAmt]]-CalcTable[[#This Row],[Runoff]]</f>
        <v>#NAME?</v>
      </c>
      <c r="AF7130" s="13" t="e">
        <f ca="1">CalcTable[[#This Row],[IrrAmt]]/1000*CUR_IRR_AREA*10000/IRR_EFF</f>
        <v>#NAME?</v>
      </c>
      <c r="AG7130" s="147"/>
      <c r="AH7130" s="13"/>
      <c r="AI7130" s="50">
        <v>0</v>
      </c>
      <c r="AJ7130" s="50">
        <v>0</v>
      </c>
      <c r="AK7130" s="50">
        <v>1.5523088395922118</v>
      </c>
      <c r="AL7130" s="50">
        <v>7.5094752383258125</v>
      </c>
      <c r="AM7130" s="50"/>
      <c r="AN7130" s="50"/>
      <c r="AO7130" s="50"/>
      <c r="AP7130" s="50"/>
      <c r="AQ7130" s="50"/>
      <c r="AR7130" s="50"/>
      <c r="AS7130" s="50"/>
      <c r="AT7130" s="50"/>
      <c r="AU7130" s="50"/>
      <c r="AV7130" s="50"/>
      <c r="AW7130" s="50"/>
      <c r="AX7130" s="50">
        <f t="shared" si="2247"/>
        <v>9.0617840779180234</v>
      </c>
      <c r="AY7130" s="50"/>
      <c r="AZ7130" s="50">
        <f t="shared" si="2237"/>
        <v>243.04513663824298</v>
      </c>
      <c r="BA7130" s="50">
        <f t="shared" si="2238"/>
        <v>374.21235323665985</v>
      </c>
      <c r="BB7130" s="50">
        <f t="shared" si="2239"/>
        <v>385.7859311718143</v>
      </c>
      <c r="BC7130" s="17">
        <f t="shared" si="2240"/>
        <v>20067</v>
      </c>
      <c r="BD7130" s="50">
        <f t="shared" si="2241"/>
        <v>9.0617840779180234</v>
      </c>
      <c r="BE7130" s="50">
        <f t="shared" si="2242"/>
        <v>243.04513663824298</v>
      </c>
      <c r="BF7130" s="50">
        <f t="shared" si="2248"/>
        <v>397.54447188467628</v>
      </c>
      <c r="BG7130" s="50"/>
      <c r="BH7130" s="17">
        <f t="shared" si="2243"/>
        <v>0</v>
      </c>
      <c r="BI7130" s="17">
        <f t="shared" si="2251"/>
        <v>7130</v>
      </c>
      <c r="BJ7130" s="17">
        <f t="shared" si="2249"/>
        <v>7130</v>
      </c>
      <c r="BK7130" s="150">
        <f t="shared" si="2250"/>
        <v>38910</v>
      </c>
      <c r="BL7130" s="50" t="e">
        <f t="shared" ca="1" si="2244"/>
        <v>#NAME?</v>
      </c>
      <c r="BM7130" s="50" t="e">
        <f t="shared" ca="1" si="2245"/>
        <v>#NAME?</v>
      </c>
      <c r="BN7130" s="50" t="e">
        <f t="shared" ca="1" si="2246"/>
        <v>#NAME?</v>
      </c>
    </row>
    <row r="7131" spans="1:66" x14ac:dyDescent="0.35">
      <c r="A7131" s="48">
        <v>38911</v>
      </c>
      <c r="B7131" s="17">
        <v>2006</v>
      </c>
      <c r="C7131" s="17">
        <v>7</v>
      </c>
      <c r="D7131" s="17">
        <v>194</v>
      </c>
      <c r="E7131" s="17">
        <v>13</v>
      </c>
      <c r="F7131" s="17">
        <v>5</v>
      </c>
      <c r="G7131" s="50">
        <v>11.6</v>
      </c>
      <c r="H7131" s="32">
        <v>5.853796656904465</v>
      </c>
      <c r="I7131" s="50">
        <v>23.333333333333332</v>
      </c>
      <c r="J7131" s="13">
        <v>0</v>
      </c>
      <c r="K7131" s="13">
        <f t="shared" si="2232"/>
        <v>0</v>
      </c>
      <c r="L7131" s="13">
        <f t="shared" si="2233"/>
        <v>0</v>
      </c>
      <c r="M7131" s="13" t="e">
        <f ca="1">CalcTable[[#This Row],[IWC]]-AE7130</f>
        <v>#NAME?</v>
      </c>
      <c r="N7131" s="13" t="e">
        <f ca="1">IF(CalcTable[[#This Row],[Day of Year]]&lt;123,FCAP,AE7130)</f>
        <v>#NAME?</v>
      </c>
      <c r="O7131" s="17" t="e">
        <f ca="1">IF(IRR_DRIP,5,COUNTIF('IDET Wind Values'!C7115:G7115,"&lt;="&amp;IRR_MAXWIND))</f>
        <v>#NAME?</v>
      </c>
      <c r="P7131" s="13" t="e">
        <f ca="1">CalcTable[[#This Row],[ET_o]]*KL</f>
        <v>#NAME?</v>
      </c>
      <c r="Q7131" s="13" t="e">
        <f ca="1">IF(WILTPT&lt;=0,1,MAX(0,MIN(1,(CalcTable[[#This Row],[IWC]]-WILTPT)/(MAD-WILTPT))))</f>
        <v>#NAME?</v>
      </c>
      <c r="R7131" s="13" t="e">
        <f ca="1">CalcTable[[#This Row],[ETMult]]*CalcTable[[#This Row],[ETb]]</f>
        <v>#NAME?</v>
      </c>
      <c r="S7131" s="13" t="b">
        <f>INDEX(IRR_LIST,CalcTable[[#This Row],[Day of Week]]+1)</f>
        <v>1</v>
      </c>
      <c r="T7131" s="13">
        <f t="shared" ca="1" si="2234"/>
        <v>0</v>
      </c>
      <c r="U7131" s="13" t="b">
        <f ca="1">IF(CalcTable[[#This Row],[IrrPrecip]]&gt;=IC_MM,FALSE,TRUE)</f>
        <v>1</v>
      </c>
      <c r="V7131" s="13" t="b">
        <f t="shared" si="2235"/>
        <v>1</v>
      </c>
      <c r="W7131" s="13" t="e">
        <f ca="1">IF(AND(IRR_DRIP=FALSE,CalcTable[[#This Row],[IrrHours]]&lt;=0),FALSE,TRUE)</f>
        <v>#NAME?</v>
      </c>
      <c r="X7131" s="13" t="e">
        <f ca="1">AND(CalcTable[[#This Row],[IrrDay]],CalcTable[[#This Row],[IrrRain]],CalcTable[[#This Row],[IrrWarm]],CalcTable[[#This Row],[IrrWindy]])</f>
        <v>#NAME?</v>
      </c>
      <c r="Y7131" s="13" t="e">
        <f t="shared" ca="1" si="2236"/>
        <v>#NAME?</v>
      </c>
      <c r="Z7131" s="13" t="e">
        <f ca="1">CalcTable[[#This Row],[IrrHours]]/5</f>
        <v>#NAME?</v>
      </c>
      <c r="AA7131" s="13" t="e">
        <f ca="1">IF(CalcTable[[#This Row],[IrrFlag]]=FALSE,0,MAX(0,CalcTable[[#This Row],[VolRednWind]]*(FCAP*IRR_TARGET-CalcTable[[#This Row],[IWC]])))</f>
        <v>#NAME?</v>
      </c>
      <c r="AB7131" s="13" t="e">
        <f ca="1">CalcTable[[#This Row],[IWC]]+CalcTable[[#This Row],[Eff Precip]]+CalcTable[[#This Row],[IrrAmt]]-CalcTable[[#This Row],[AET]]</f>
        <v>#NAME?</v>
      </c>
      <c r="AC7131" s="13" t="e">
        <f ca="1">IF(CalcTable[[#This Row],[PWC]]&gt;FCAP,MIN(24*PERC,MIN(SAT,CalcTable[[#This Row],[PWC]])-FCAP),0)</f>
        <v>#NAME?</v>
      </c>
      <c r="AD7131" s="13" t="e">
        <f ca="1">IF(CalcTable[[#This Row],[PWC]]&gt;SAT,CalcTable[[#This Row],[PWC]]-SAT,0)</f>
        <v>#NAME?</v>
      </c>
      <c r="AE7131" s="13" t="e">
        <f ca="1">CalcTable[[#This Row],[PWC]]-CalcTable[[#This Row],[PercAmt]]-CalcTable[[#This Row],[Runoff]]</f>
        <v>#NAME?</v>
      </c>
      <c r="AF7131" s="13" t="e">
        <f ca="1">CalcTable[[#This Row],[IrrAmt]]/1000*CUR_IRR_AREA*10000/IRR_EFF</f>
        <v>#NAME?</v>
      </c>
      <c r="AG7131" s="147"/>
      <c r="AH7131" s="13"/>
      <c r="AI7131" s="50">
        <v>4.8302369203049835</v>
      </c>
      <c r="AJ7131" s="50">
        <v>6.193436920304987</v>
      </c>
      <c r="AK7131" s="50">
        <v>0</v>
      </c>
      <c r="AL7131" s="50">
        <v>0</v>
      </c>
      <c r="AM7131" s="50"/>
      <c r="AN7131" s="50"/>
      <c r="AO7131" s="50"/>
      <c r="AP7131" s="50"/>
      <c r="AQ7131" s="50"/>
      <c r="AR7131" s="50"/>
      <c r="AS7131" s="50"/>
      <c r="AT7131" s="50"/>
      <c r="AU7131" s="50"/>
      <c r="AV7131" s="50"/>
      <c r="AW7131" s="50"/>
      <c r="AX7131" s="50">
        <f t="shared" si="2247"/>
        <v>11.02367384060997</v>
      </c>
      <c r="AY7131" s="50"/>
      <c r="AZ7131" s="50">
        <f t="shared" si="2237"/>
        <v>252.51762449341939</v>
      </c>
      <c r="BA7131" s="50">
        <f t="shared" si="2238"/>
        <v>408.76116966521005</v>
      </c>
      <c r="BB7131" s="50">
        <f t="shared" si="2239"/>
        <v>423.00406203623095</v>
      </c>
      <c r="BC7131" s="17">
        <f t="shared" si="2240"/>
        <v>20067</v>
      </c>
      <c r="BD7131" s="50">
        <f t="shared" si="2241"/>
        <v>11.02367384060997</v>
      </c>
      <c r="BE7131" s="50">
        <f t="shared" si="2242"/>
        <v>252.51762449341939</v>
      </c>
      <c r="BF7131" s="50">
        <f t="shared" si="2248"/>
        <v>413.03844651797726</v>
      </c>
      <c r="BG7131" s="50"/>
      <c r="BH7131" s="17">
        <f t="shared" si="2243"/>
        <v>0</v>
      </c>
      <c r="BI7131" s="17">
        <f t="shared" si="2251"/>
        <v>7131</v>
      </c>
      <c r="BJ7131" s="17">
        <f t="shared" si="2249"/>
        <v>7131</v>
      </c>
      <c r="BK7131" s="150">
        <f t="shared" si="2250"/>
        <v>38911</v>
      </c>
      <c r="BL7131" s="50" t="e">
        <f t="shared" ca="1" si="2244"/>
        <v>#NAME?</v>
      </c>
      <c r="BM7131" s="50" t="e">
        <f t="shared" ca="1" si="2245"/>
        <v>#NAME?</v>
      </c>
      <c r="BN7131" s="50" t="e">
        <f t="shared" ca="1" si="2246"/>
        <v>#NAME?</v>
      </c>
    </row>
    <row r="7132" spans="1:66" x14ac:dyDescent="0.35">
      <c r="A7132" s="48">
        <v>38912</v>
      </c>
      <c r="B7132" s="17">
        <v>2006</v>
      </c>
      <c r="C7132" s="17">
        <v>7</v>
      </c>
      <c r="D7132" s="17">
        <v>195</v>
      </c>
      <c r="E7132" s="17">
        <v>14</v>
      </c>
      <c r="F7132" s="17">
        <v>6</v>
      </c>
      <c r="G7132" s="50">
        <v>6.8</v>
      </c>
      <c r="H7132" s="32">
        <v>5.3540537746733712</v>
      </c>
      <c r="I7132" s="50">
        <v>6.166666666666667</v>
      </c>
      <c r="J7132" s="13">
        <v>0</v>
      </c>
      <c r="K7132" s="13">
        <f t="shared" si="2232"/>
        <v>0</v>
      </c>
      <c r="L7132" s="13">
        <f t="shared" si="2233"/>
        <v>0</v>
      </c>
      <c r="M7132" s="13" t="e">
        <f ca="1">CalcTable[[#This Row],[IWC]]-AE7131</f>
        <v>#NAME?</v>
      </c>
      <c r="N7132" s="13" t="e">
        <f ca="1">IF(CalcTable[[#This Row],[Day of Year]]&lt;123,FCAP,AE7131)</f>
        <v>#NAME?</v>
      </c>
      <c r="O7132" s="17" t="e">
        <f ca="1">IF(IRR_DRIP,5,COUNTIF('IDET Wind Values'!C7116:G7116,"&lt;="&amp;IRR_MAXWIND))</f>
        <v>#NAME?</v>
      </c>
      <c r="P7132" s="13" t="e">
        <f ca="1">CalcTable[[#This Row],[ET_o]]*KL</f>
        <v>#NAME?</v>
      </c>
      <c r="Q7132" s="13" t="e">
        <f ca="1">IF(WILTPT&lt;=0,1,MAX(0,MIN(1,(CalcTable[[#This Row],[IWC]]-WILTPT)/(MAD-WILTPT))))</f>
        <v>#NAME?</v>
      </c>
      <c r="R7132" s="13" t="e">
        <f ca="1">CalcTable[[#This Row],[ETMult]]*CalcTable[[#This Row],[ETb]]</f>
        <v>#NAME?</v>
      </c>
      <c r="S7132" s="13" t="b">
        <f>INDEX(IRR_LIST,CalcTable[[#This Row],[Day of Week]]+1)</f>
        <v>0</v>
      </c>
      <c r="T7132" s="13">
        <f t="shared" ca="1" si="2234"/>
        <v>0</v>
      </c>
      <c r="U7132" s="13" t="b">
        <f ca="1">IF(CalcTable[[#This Row],[IrrPrecip]]&gt;=IC_MM,FALSE,TRUE)</f>
        <v>1</v>
      </c>
      <c r="V7132" s="13" t="b">
        <f t="shared" si="2235"/>
        <v>1</v>
      </c>
      <c r="W7132" s="13" t="e">
        <f ca="1">IF(AND(IRR_DRIP=FALSE,CalcTable[[#This Row],[IrrHours]]&lt;=0),FALSE,TRUE)</f>
        <v>#NAME?</v>
      </c>
      <c r="X7132" s="13" t="e">
        <f ca="1">AND(CalcTable[[#This Row],[IrrDay]],CalcTable[[#This Row],[IrrRain]],CalcTable[[#This Row],[IrrWarm]],CalcTable[[#This Row],[IrrWindy]])</f>
        <v>#NAME?</v>
      </c>
      <c r="Y7132" s="13" t="e">
        <f t="shared" ca="1" si="2236"/>
        <v>#NAME?</v>
      </c>
      <c r="Z7132" s="13" t="e">
        <f ca="1">CalcTable[[#This Row],[IrrHours]]/5</f>
        <v>#NAME?</v>
      </c>
      <c r="AA7132" s="13" t="e">
        <f ca="1">IF(CalcTable[[#This Row],[IrrFlag]]=FALSE,0,MAX(0,CalcTable[[#This Row],[VolRednWind]]*(FCAP*IRR_TARGET-CalcTable[[#This Row],[IWC]])))</f>
        <v>#NAME?</v>
      </c>
      <c r="AB7132" s="13" t="e">
        <f ca="1">CalcTable[[#This Row],[IWC]]+CalcTable[[#This Row],[Eff Precip]]+CalcTable[[#This Row],[IrrAmt]]-CalcTable[[#This Row],[AET]]</f>
        <v>#NAME?</v>
      </c>
      <c r="AC7132" s="13" t="e">
        <f ca="1">IF(CalcTable[[#This Row],[PWC]]&gt;FCAP,MIN(24*PERC,MIN(SAT,CalcTable[[#This Row],[PWC]])-FCAP),0)</f>
        <v>#NAME?</v>
      </c>
      <c r="AD7132" s="13" t="e">
        <f ca="1">IF(CalcTable[[#This Row],[PWC]]&gt;SAT,CalcTable[[#This Row],[PWC]]-SAT,0)</f>
        <v>#NAME?</v>
      </c>
      <c r="AE7132" s="13" t="e">
        <f ca="1">CalcTable[[#This Row],[PWC]]-CalcTable[[#This Row],[PercAmt]]-CalcTable[[#This Row],[Runoff]]</f>
        <v>#NAME?</v>
      </c>
      <c r="AF7132" s="13" t="e">
        <f ca="1">CalcTable[[#This Row],[IrrAmt]]/1000*CUR_IRR_AREA*10000/IRR_EFF</f>
        <v>#NAME?</v>
      </c>
      <c r="AG7132" s="147"/>
      <c r="AH7132" s="13"/>
      <c r="AI7132" s="50">
        <v>0</v>
      </c>
      <c r="AJ7132" s="50">
        <v>0</v>
      </c>
      <c r="AK7132" s="50">
        <v>0</v>
      </c>
      <c r="AL7132" s="50">
        <v>5.5367464692133233</v>
      </c>
      <c r="AM7132" s="50"/>
      <c r="AN7132" s="50"/>
      <c r="AO7132" s="50"/>
      <c r="AP7132" s="50"/>
      <c r="AQ7132" s="50"/>
      <c r="AR7132" s="50"/>
      <c r="AS7132" s="50"/>
      <c r="AT7132" s="50"/>
      <c r="AU7132" s="50"/>
      <c r="AV7132" s="50"/>
      <c r="AW7132" s="50"/>
      <c r="AX7132" s="50">
        <f t="shared" si="2247"/>
        <v>5.5367464692133233</v>
      </c>
      <c r="AY7132" s="50"/>
      <c r="AZ7132" s="50">
        <f t="shared" si="2237"/>
        <v>162.41122976359082</v>
      </c>
      <c r="BA7132" s="50">
        <f t="shared" si="2238"/>
        <v>250.06173471537002</v>
      </c>
      <c r="BB7132" s="50">
        <f t="shared" si="2239"/>
        <v>257.79560279935055</v>
      </c>
      <c r="BC7132" s="17">
        <f t="shared" si="2240"/>
        <v>20067</v>
      </c>
      <c r="BD7132" s="50">
        <f t="shared" si="2241"/>
        <v>5.5367464692133233</v>
      </c>
      <c r="BE7132" s="50">
        <f t="shared" si="2242"/>
        <v>162.41122976359082</v>
      </c>
      <c r="BF7132" s="50">
        <f t="shared" si="2248"/>
        <v>265.65306945684495</v>
      </c>
      <c r="BG7132" s="50"/>
      <c r="BH7132" s="17">
        <f t="shared" si="2243"/>
        <v>0</v>
      </c>
      <c r="BI7132" s="17">
        <f t="shared" si="2251"/>
        <v>7132</v>
      </c>
      <c r="BJ7132" s="17">
        <f t="shared" si="2249"/>
        <v>7132</v>
      </c>
      <c r="BK7132" s="150">
        <f t="shared" si="2250"/>
        <v>38912</v>
      </c>
      <c r="BL7132" s="50" t="e">
        <f t="shared" ca="1" si="2244"/>
        <v>#NAME?</v>
      </c>
      <c r="BM7132" s="50" t="e">
        <f t="shared" ca="1" si="2245"/>
        <v>#NAME?</v>
      </c>
      <c r="BN7132" s="50" t="e">
        <f t="shared" ca="1" si="2246"/>
        <v>#NAME?</v>
      </c>
    </row>
    <row r="7133" spans="1:66" x14ac:dyDescent="0.35">
      <c r="A7133" s="48">
        <v>38913</v>
      </c>
      <c r="B7133" s="17">
        <v>2006</v>
      </c>
      <c r="C7133" s="17">
        <v>7</v>
      </c>
      <c r="D7133" s="17">
        <v>196</v>
      </c>
      <c r="E7133" s="17">
        <v>15</v>
      </c>
      <c r="F7133" s="17">
        <v>7</v>
      </c>
      <c r="G7133" s="50">
        <v>8.6</v>
      </c>
      <c r="H7133" s="32">
        <v>5.2823341424721058</v>
      </c>
      <c r="I7133" s="50">
        <v>7.666666666666667</v>
      </c>
      <c r="J7133" s="13">
        <v>0</v>
      </c>
      <c r="K7133" s="13">
        <f t="shared" si="2232"/>
        <v>0</v>
      </c>
      <c r="L7133" s="13">
        <f t="shared" si="2233"/>
        <v>0</v>
      </c>
      <c r="M7133" s="13" t="e">
        <f ca="1">CalcTable[[#This Row],[IWC]]-AE7132</f>
        <v>#NAME?</v>
      </c>
      <c r="N7133" s="13" t="e">
        <f ca="1">IF(CalcTable[[#This Row],[Day of Year]]&lt;123,FCAP,AE7132)</f>
        <v>#NAME?</v>
      </c>
      <c r="O7133" s="17" t="e">
        <f ca="1">IF(IRR_DRIP,5,COUNTIF('IDET Wind Values'!C7117:G7117,"&lt;="&amp;IRR_MAXWIND))</f>
        <v>#NAME?</v>
      </c>
      <c r="P7133" s="13" t="e">
        <f ca="1">CalcTable[[#This Row],[ET_o]]*KL</f>
        <v>#NAME?</v>
      </c>
      <c r="Q7133" s="13" t="e">
        <f ca="1">IF(WILTPT&lt;=0,1,MAX(0,MIN(1,(CalcTable[[#This Row],[IWC]]-WILTPT)/(MAD-WILTPT))))</f>
        <v>#NAME?</v>
      </c>
      <c r="R7133" s="13" t="e">
        <f ca="1">CalcTable[[#This Row],[ETMult]]*CalcTable[[#This Row],[ETb]]</f>
        <v>#NAME?</v>
      </c>
      <c r="S7133" s="13" t="b">
        <f>INDEX(IRR_LIST,CalcTable[[#This Row],[Day of Week]]+1)</f>
        <v>0</v>
      </c>
      <c r="T7133" s="13">
        <f t="shared" ca="1" si="2234"/>
        <v>0</v>
      </c>
      <c r="U7133" s="13" t="b">
        <f ca="1">IF(CalcTable[[#This Row],[IrrPrecip]]&gt;=IC_MM,FALSE,TRUE)</f>
        <v>1</v>
      </c>
      <c r="V7133" s="13" t="b">
        <f t="shared" si="2235"/>
        <v>1</v>
      </c>
      <c r="W7133" s="13" t="e">
        <f ca="1">IF(AND(IRR_DRIP=FALSE,CalcTable[[#This Row],[IrrHours]]&lt;=0),FALSE,TRUE)</f>
        <v>#NAME?</v>
      </c>
      <c r="X7133" s="13" t="e">
        <f ca="1">AND(CalcTable[[#This Row],[IrrDay]],CalcTable[[#This Row],[IrrRain]],CalcTable[[#This Row],[IrrWarm]],CalcTable[[#This Row],[IrrWindy]])</f>
        <v>#NAME?</v>
      </c>
      <c r="Y7133" s="13" t="e">
        <f t="shared" ca="1" si="2236"/>
        <v>#NAME?</v>
      </c>
      <c r="Z7133" s="13" t="e">
        <f ca="1">CalcTable[[#This Row],[IrrHours]]/5</f>
        <v>#NAME?</v>
      </c>
      <c r="AA7133" s="13" t="e">
        <f ca="1">IF(CalcTable[[#This Row],[IrrFlag]]=FALSE,0,MAX(0,CalcTable[[#This Row],[VolRednWind]]*(FCAP*IRR_TARGET-CalcTable[[#This Row],[IWC]])))</f>
        <v>#NAME?</v>
      </c>
      <c r="AB7133" s="13" t="e">
        <f ca="1">CalcTable[[#This Row],[IWC]]+CalcTable[[#This Row],[Eff Precip]]+CalcTable[[#This Row],[IrrAmt]]-CalcTable[[#This Row],[AET]]</f>
        <v>#NAME?</v>
      </c>
      <c r="AC7133" s="13" t="e">
        <f ca="1">IF(CalcTable[[#This Row],[PWC]]&gt;FCAP,MIN(24*PERC,MIN(SAT,CalcTable[[#This Row],[PWC]])-FCAP),0)</f>
        <v>#NAME?</v>
      </c>
      <c r="AD7133" s="13" t="e">
        <f ca="1">IF(CalcTable[[#This Row],[PWC]]&gt;SAT,CalcTable[[#This Row],[PWC]]-SAT,0)</f>
        <v>#NAME?</v>
      </c>
      <c r="AE7133" s="13" t="e">
        <f ca="1">CalcTable[[#This Row],[PWC]]-CalcTable[[#This Row],[PercAmt]]-CalcTable[[#This Row],[Runoff]]</f>
        <v>#NAME?</v>
      </c>
      <c r="AF7133" s="13" t="e">
        <f ca="1">CalcTable[[#This Row],[IrrAmt]]/1000*CUR_IRR_AREA*10000/IRR_EFF</f>
        <v>#NAME?</v>
      </c>
      <c r="AG7133" s="147"/>
      <c r="AH7133" s="13"/>
      <c r="AI7133" s="50">
        <v>0</v>
      </c>
      <c r="AJ7133" s="50">
        <v>0</v>
      </c>
      <c r="AK7133" s="50">
        <v>0</v>
      </c>
      <c r="AL7133" s="50">
        <v>0</v>
      </c>
      <c r="AM7133" s="50"/>
      <c r="AN7133" s="50"/>
      <c r="AO7133" s="50"/>
      <c r="AP7133" s="50"/>
      <c r="AQ7133" s="50"/>
      <c r="AR7133" s="50"/>
      <c r="AS7133" s="50"/>
      <c r="AT7133" s="50"/>
      <c r="AU7133" s="50"/>
      <c r="AV7133" s="50"/>
      <c r="AW7133" s="50"/>
      <c r="AX7133" s="50">
        <f t="shared" si="2247"/>
        <v>0</v>
      </c>
      <c r="AY7133" s="50"/>
      <c r="AZ7133" s="50">
        <f t="shared" si="2237"/>
        <v>0</v>
      </c>
      <c r="BA7133" s="50">
        <f t="shared" si="2238"/>
        <v>0</v>
      </c>
      <c r="BB7133" s="50">
        <f t="shared" si="2239"/>
        <v>0</v>
      </c>
      <c r="BC7133" s="17">
        <f t="shared" si="2240"/>
        <v>20067</v>
      </c>
      <c r="BD7133" s="50">
        <f t="shared" si="2241"/>
        <v>0</v>
      </c>
      <c r="BE7133" s="50">
        <f t="shared" si="2242"/>
        <v>0</v>
      </c>
      <c r="BF7133" s="50">
        <f t="shared" si="2248"/>
        <v>0</v>
      </c>
      <c r="BG7133" s="50"/>
      <c r="BH7133" s="17">
        <f t="shared" si="2243"/>
        <v>0</v>
      </c>
      <c r="BI7133" s="17">
        <f t="shared" si="2251"/>
        <v>7133</v>
      </c>
      <c r="BJ7133" s="17">
        <f t="shared" si="2249"/>
        <v>7133</v>
      </c>
      <c r="BK7133" s="150">
        <f t="shared" si="2250"/>
        <v>38913</v>
      </c>
      <c r="BL7133" s="50" t="e">
        <f t="shared" ca="1" si="2244"/>
        <v>#NAME?</v>
      </c>
      <c r="BM7133" s="50" t="e">
        <f t="shared" ca="1" si="2245"/>
        <v>#NAME?</v>
      </c>
      <c r="BN7133" s="50" t="e">
        <f t="shared" ca="1" si="2246"/>
        <v>#NAME?</v>
      </c>
    </row>
    <row r="7134" spans="1:66" x14ac:dyDescent="0.35">
      <c r="A7134" s="48">
        <v>38914</v>
      </c>
      <c r="B7134" s="17">
        <v>2006</v>
      </c>
      <c r="C7134" s="17">
        <v>7</v>
      </c>
      <c r="D7134" s="17">
        <v>197</v>
      </c>
      <c r="E7134" s="17">
        <v>16</v>
      </c>
      <c r="F7134" s="17">
        <v>1</v>
      </c>
      <c r="G7134" s="50">
        <v>10</v>
      </c>
      <c r="H7134" s="32">
        <v>4.2941898993883072</v>
      </c>
      <c r="I7134" s="50">
        <v>17</v>
      </c>
      <c r="J7134" s="13">
        <v>0</v>
      </c>
      <c r="K7134" s="13">
        <f t="shared" si="2232"/>
        <v>0</v>
      </c>
      <c r="L7134" s="13">
        <f t="shared" si="2233"/>
        <v>0</v>
      </c>
      <c r="M7134" s="13" t="e">
        <f ca="1">CalcTable[[#This Row],[IWC]]-AE7133</f>
        <v>#NAME?</v>
      </c>
      <c r="N7134" s="13" t="e">
        <f ca="1">IF(CalcTable[[#This Row],[Day of Year]]&lt;123,FCAP,AE7133)</f>
        <v>#NAME?</v>
      </c>
      <c r="O7134" s="17" t="e">
        <f ca="1">IF(IRR_DRIP,5,COUNTIF('IDET Wind Values'!C7118:G7118,"&lt;="&amp;IRR_MAXWIND))</f>
        <v>#NAME?</v>
      </c>
      <c r="P7134" s="13" t="e">
        <f ca="1">CalcTable[[#This Row],[ET_o]]*KL</f>
        <v>#NAME?</v>
      </c>
      <c r="Q7134" s="13" t="e">
        <f ca="1">IF(WILTPT&lt;=0,1,MAX(0,MIN(1,(CalcTable[[#This Row],[IWC]]-WILTPT)/(MAD-WILTPT))))</f>
        <v>#NAME?</v>
      </c>
      <c r="R7134" s="13" t="e">
        <f ca="1">CalcTable[[#This Row],[ETMult]]*CalcTable[[#This Row],[ETb]]</f>
        <v>#NAME?</v>
      </c>
      <c r="S7134" s="13" t="b">
        <f>INDEX(IRR_LIST,CalcTable[[#This Row],[Day of Week]]+1)</f>
        <v>1</v>
      </c>
      <c r="T7134" s="13">
        <f t="shared" ca="1" si="2234"/>
        <v>0</v>
      </c>
      <c r="U7134" s="13" t="b">
        <f ca="1">IF(CalcTable[[#This Row],[IrrPrecip]]&gt;=IC_MM,FALSE,TRUE)</f>
        <v>1</v>
      </c>
      <c r="V7134" s="13" t="b">
        <f t="shared" si="2235"/>
        <v>1</v>
      </c>
      <c r="W7134" s="13" t="e">
        <f ca="1">IF(AND(IRR_DRIP=FALSE,CalcTable[[#This Row],[IrrHours]]&lt;=0),FALSE,TRUE)</f>
        <v>#NAME?</v>
      </c>
      <c r="X7134" s="13" t="e">
        <f ca="1">AND(CalcTable[[#This Row],[IrrDay]],CalcTable[[#This Row],[IrrRain]],CalcTable[[#This Row],[IrrWarm]],CalcTable[[#This Row],[IrrWindy]])</f>
        <v>#NAME?</v>
      </c>
      <c r="Y7134" s="13" t="e">
        <f t="shared" ca="1" si="2236"/>
        <v>#NAME?</v>
      </c>
      <c r="Z7134" s="13" t="e">
        <f ca="1">CalcTable[[#This Row],[IrrHours]]/5</f>
        <v>#NAME?</v>
      </c>
      <c r="AA7134" s="13" t="e">
        <f ca="1">IF(CalcTable[[#This Row],[IrrFlag]]=FALSE,0,MAX(0,CalcTable[[#This Row],[VolRednWind]]*(FCAP*IRR_TARGET-CalcTable[[#This Row],[IWC]])))</f>
        <v>#NAME?</v>
      </c>
      <c r="AB7134" s="13" t="e">
        <f ca="1">CalcTable[[#This Row],[IWC]]+CalcTable[[#This Row],[Eff Precip]]+CalcTable[[#This Row],[IrrAmt]]-CalcTable[[#This Row],[AET]]</f>
        <v>#NAME?</v>
      </c>
      <c r="AC7134" s="13" t="e">
        <f ca="1">IF(CalcTable[[#This Row],[PWC]]&gt;FCAP,MIN(24*PERC,MIN(SAT,CalcTable[[#This Row],[PWC]])-FCAP),0)</f>
        <v>#NAME?</v>
      </c>
      <c r="AD7134" s="13" t="e">
        <f ca="1">IF(CalcTable[[#This Row],[PWC]]&gt;SAT,CalcTable[[#This Row],[PWC]]-SAT,0)</f>
        <v>#NAME?</v>
      </c>
      <c r="AE7134" s="13" t="e">
        <f ca="1">CalcTable[[#This Row],[PWC]]-CalcTable[[#This Row],[PercAmt]]-CalcTable[[#This Row],[Runoff]]</f>
        <v>#NAME?</v>
      </c>
      <c r="AF7134" s="13" t="e">
        <f ca="1">CalcTable[[#This Row],[IrrAmt]]/1000*CUR_IRR_AREA*10000/IRR_EFF</f>
        <v>#NAME?</v>
      </c>
      <c r="AG7134" s="147"/>
      <c r="AH7134" s="13"/>
      <c r="AI7134" s="50">
        <v>0</v>
      </c>
      <c r="AJ7134" s="50">
        <v>0</v>
      </c>
      <c r="AK7134" s="50">
        <v>0</v>
      </c>
      <c r="AL7134" s="50">
        <v>0</v>
      </c>
      <c r="AM7134" s="50"/>
      <c r="AN7134" s="50"/>
      <c r="AO7134" s="50"/>
      <c r="AP7134" s="50"/>
      <c r="AQ7134" s="50"/>
      <c r="AR7134" s="50"/>
      <c r="AS7134" s="50"/>
      <c r="AT7134" s="50"/>
      <c r="AU7134" s="50"/>
      <c r="AV7134" s="50"/>
      <c r="AW7134" s="50"/>
      <c r="AX7134" s="50">
        <f t="shared" si="2247"/>
        <v>0</v>
      </c>
      <c r="AY7134" s="50"/>
      <c r="AZ7134" s="50">
        <f t="shared" si="2237"/>
        <v>0</v>
      </c>
      <c r="BA7134" s="50">
        <f t="shared" si="2238"/>
        <v>0</v>
      </c>
      <c r="BB7134" s="50">
        <f t="shared" si="2239"/>
        <v>0</v>
      </c>
      <c r="BC7134" s="17">
        <f t="shared" si="2240"/>
        <v>20067</v>
      </c>
      <c r="BD7134" s="50">
        <f t="shared" si="2241"/>
        <v>0</v>
      </c>
      <c r="BE7134" s="50">
        <f t="shared" si="2242"/>
        <v>0</v>
      </c>
      <c r="BF7134" s="50">
        <f t="shared" si="2248"/>
        <v>0</v>
      </c>
      <c r="BG7134" s="50"/>
      <c r="BH7134" s="17">
        <f t="shared" si="2243"/>
        <v>0</v>
      </c>
      <c r="BI7134" s="17">
        <f t="shared" si="2251"/>
        <v>7134</v>
      </c>
      <c r="BJ7134" s="17">
        <f t="shared" si="2249"/>
        <v>7134</v>
      </c>
      <c r="BK7134" s="150">
        <f t="shared" si="2250"/>
        <v>38914</v>
      </c>
      <c r="BL7134" s="50" t="e">
        <f t="shared" ca="1" si="2244"/>
        <v>#NAME?</v>
      </c>
      <c r="BM7134" s="50" t="e">
        <f t="shared" ca="1" si="2245"/>
        <v>#NAME?</v>
      </c>
      <c r="BN7134" s="50" t="e">
        <f t="shared" ca="1" si="2246"/>
        <v>#NAME?</v>
      </c>
    </row>
    <row r="7135" spans="1:66" x14ac:dyDescent="0.35">
      <c r="A7135" s="48">
        <v>38915</v>
      </c>
      <c r="B7135" s="17">
        <v>2006</v>
      </c>
      <c r="C7135" s="17">
        <v>7</v>
      </c>
      <c r="D7135" s="17">
        <v>198</v>
      </c>
      <c r="E7135" s="17">
        <v>17</v>
      </c>
      <c r="F7135" s="17">
        <v>2</v>
      </c>
      <c r="G7135" s="50">
        <v>12.3</v>
      </c>
      <c r="H7135" s="32">
        <v>5.6482657987804954</v>
      </c>
      <c r="I7135" s="50">
        <v>12.666666666666666</v>
      </c>
      <c r="J7135" s="13">
        <v>0</v>
      </c>
      <c r="K7135" s="13">
        <f t="shared" si="2232"/>
        <v>0</v>
      </c>
      <c r="L7135" s="13">
        <f t="shared" si="2233"/>
        <v>0</v>
      </c>
      <c r="M7135" s="13" t="e">
        <f ca="1">CalcTable[[#This Row],[IWC]]-AE7134</f>
        <v>#NAME?</v>
      </c>
      <c r="N7135" s="13" t="e">
        <f ca="1">IF(CalcTable[[#This Row],[Day of Year]]&lt;123,FCAP,AE7134)</f>
        <v>#NAME?</v>
      </c>
      <c r="O7135" s="17" t="e">
        <f ca="1">IF(IRR_DRIP,5,COUNTIF('IDET Wind Values'!C7119:G7119,"&lt;="&amp;IRR_MAXWIND))</f>
        <v>#NAME?</v>
      </c>
      <c r="P7135" s="13" t="e">
        <f ca="1">CalcTable[[#This Row],[ET_o]]*KL</f>
        <v>#NAME?</v>
      </c>
      <c r="Q7135" s="13" t="e">
        <f ca="1">IF(WILTPT&lt;=0,1,MAX(0,MIN(1,(CalcTable[[#This Row],[IWC]]-WILTPT)/(MAD-WILTPT))))</f>
        <v>#NAME?</v>
      </c>
      <c r="R7135" s="13" t="e">
        <f ca="1">CalcTable[[#This Row],[ETMult]]*CalcTable[[#This Row],[ETb]]</f>
        <v>#NAME?</v>
      </c>
      <c r="S7135" s="13" t="b">
        <f>INDEX(IRR_LIST,CalcTable[[#This Row],[Day of Week]]+1)</f>
        <v>0</v>
      </c>
      <c r="T7135" s="13">
        <f t="shared" ca="1" si="2234"/>
        <v>0</v>
      </c>
      <c r="U7135" s="13" t="b">
        <f ca="1">IF(CalcTable[[#This Row],[IrrPrecip]]&gt;=IC_MM,FALSE,TRUE)</f>
        <v>1</v>
      </c>
      <c r="V7135" s="13" t="b">
        <f t="shared" si="2235"/>
        <v>1</v>
      </c>
      <c r="W7135" s="13" t="e">
        <f ca="1">IF(AND(IRR_DRIP=FALSE,CalcTable[[#This Row],[IrrHours]]&lt;=0),FALSE,TRUE)</f>
        <v>#NAME?</v>
      </c>
      <c r="X7135" s="13" t="e">
        <f ca="1">AND(CalcTable[[#This Row],[IrrDay]],CalcTable[[#This Row],[IrrRain]],CalcTable[[#This Row],[IrrWarm]],CalcTable[[#This Row],[IrrWindy]])</f>
        <v>#NAME?</v>
      </c>
      <c r="Y7135" s="13" t="e">
        <f t="shared" ca="1" si="2236"/>
        <v>#NAME?</v>
      </c>
      <c r="Z7135" s="13" t="e">
        <f ca="1">CalcTable[[#This Row],[IrrHours]]/5</f>
        <v>#NAME?</v>
      </c>
      <c r="AA7135" s="13" t="e">
        <f ca="1">IF(CalcTable[[#This Row],[IrrFlag]]=FALSE,0,MAX(0,CalcTable[[#This Row],[VolRednWind]]*(FCAP*IRR_TARGET-CalcTable[[#This Row],[IWC]])))</f>
        <v>#NAME?</v>
      </c>
      <c r="AB7135" s="13" t="e">
        <f ca="1">CalcTable[[#This Row],[IWC]]+CalcTable[[#This Row],[Eff Precip]]+CalcTable[[#This Row],[IrrAmt]]-CalcTable[[#This Row],[AET]]</f>
        <v>#NAME?</v>
      </c>
      <c r="AC7135" s="13" t="e">
        <f ca="1">IF(CalcTable[[#This Row],[PWC]]&gt;FCAP,MIN(24*PERC,MIN(SAT,CalcTable[[#This Row],[PWC]])-FCAP),0)</f>
        <v>#NAME?</v>
      </c>
      <c r="AD7135" s="13" t="e">
        <f ca="1">IF(CalcTable[[#This Row],[PWC]]&gt;SAT,CalcTable[[#This Row],[PWC]]-SAT,0)</f>
        <v>#NAME?</v>
      </c>
      <c r="AE7135" s="13" t="e">
        <f ca="1">CalcTable[[#This Row],[PWC]]-CalcTable[[#This Row],[PercAmt]]-CalcTable[[#This Row],[Runoff]]</f>
        <v>#NAME?</v>
      </c>
      <c r="AF7135" s="13" t="e">
        <f ca="1">CalcTable[[#This Row],[IrrAmt]]/1000*CUR_IRR_AREA*10000/IRR_EFF</f>
        <v>#NAME?</v>
      </c>
      <c r="AG7135" s="147"/>
      <c r="AH7135" s="13"/>
      <c r="AI7135" s="50">
        <v>0</v>
      </c>
      <c r="AJ7135" s="50">
        <v>0</v>
      </c>
      <c r="AK7135" s="50">
        <v>0</v>
      </c>
      <c r="AL7135" s="50">
        <v>8.2118177990935806</v>
      </c>
      <c r="AM7135" s="50"/>
      <c r="AN7135" s="50"/>
      <c r="AO7135" s="50"/>
      <c r="AP7135" s="50"/>
      <c r="AQ7135" s="50"/>
      <c r="AR7135" s="50"/>
      <c r="AS7135" s="50"/>
      <c r="AT7135" s="50"/>
      <c r="AU7135" s="50"/>
      <c r="AV7135" s="50"/>
      <c r="AW7135" s="50"/>
      <c r="AX7135" s="50">
        <f t="shared" si="2247"/>
        <v>8.2118177990935806</v>
      </c>
      <c r="AY7135" s="50"/>
      <c r="AZ7135" s="50">
        <f t="shared" si="2237"/>
        <v>240.87998877341172</v>
      </c>
      <c r="BA7135" s="50">
        <f t="shared" si="2238"/>
        <v>370.87871287334821</v>
      </c>
      <c r="BB7135" s="50">
        <f t="shared" si="2239"/>
        <v>382.34918852922499</v>
      </c>
      <c r="BC7135" s="17">
        <f t="shared" si="2240"/>
        <v>20067</v>
      </c>
      <c r="BD7135" s="50">
        <f t="shared" si="2241"/>
        <v>8.2118177990935806</v>
      </c>
      <c r="BE7135" s="50">
        <f t="shared" si="2242"/>
        <v>240.87998877341172</v>
      </c>
      <c r="BF7135" s="50">
        <f t="shared" si="2248"/>
        <v>394.00297923692278</v>
      </c>
      <c r="BG7135" s="50"/>
      <c r="BH7135" s="17">
        <f t="shared" si="2243"/>
        <v>0</v>
      </c>
      <c r="BI7135" s="17">
        <f t="shared" si="2251"/>
        <v>7135</v>
      </c>
      <c r="BJ7135" s="17">
        <f t="shared" si="2249"/>
        <v>7135</v>
      </c>
      <c r="BK7135" s="150">
        <f t="shared" si="2250"/>
        <v>38915</v>
      </c>
      <c r="BL7135" s="50" t="e">
        <f t="shared" ca="1" si="2244"/>
        <v>#NAME?</v>
      </c>
      <c r="BM7135" s="50" t="e">
        <f t="shared" ca="1" si="2245"/>
        <v>#NAME?</v>
      </c>
      <c r="BN7135" s="50" t="e">
        <f t="shared" ca="1" si="2246"/>
        <v>#NAME?</v>
      </c>
    </row>
    <row r="7136" spans="1:66" x14ac:dyDescent="0.35">
      <c r="A7136" s="48">
        <v>38916</v>
      </c>
      <c r="B7136" s="17">
        <v>2006</v>
      </c>
      <c r="C7136" s="17">
        <v>7</v>
      </c>
      <c r="D7136" s="17">
        <v>199</v>
      </c>
      <c r="E7136" s="17">
        <v>18</v>
      </c>
      <c r="F7136" s="17">
        <v>3</v>
      </c>
      <c r="G7136" s="50">
        <v>10.7</v>
      </c>
      <c r="H7136" s="32">
        <v>3.4176972323562196</v>
      </c>
      <c r="I7136" s="50">
        <v>16.666666666666668</v>
      </c>
      <c r="J7136" s="13">
        <v>1</v>
      </c>
      <c r="K7136" s="13">
        <f t="shared" si="2232"/>
        <v>1</v>
      </c>
      <c r="L7136" s="13">
        <f t="shared" si="2233"/>
        <v>0</v>
      </c>
      <c r="M7136" s="13" t="e">
        <f ca="1">CalcTable[[#This Row],[IWC]]-AE7135</f>
        <v>#NAME?</v>
      </c>
      <c r="N7136" s="13" t="e">
        <f ca="1">IF(CalcTable[[#This Row],[Day of Year]]&lt;123,FCAP,AE7135)</f>
        <v>#NAME?</v>
      </c>
      <c r="O7136" s="17" t="e">
        <f ca="1">IF(IRR_DRIP,5,COUNTIF('IDET Wind Values'!C7120:G7120,"&lt;="&amp;IRR_MAXWIND))</f>
        <v>#NAME?</v>
      </c>
      <c r="P7136" s="13" t="e">
        <f ca="1">CalcTable[[#This Row],[ET_o]]*KL</f>
        <v>#NAME?</v>
      </c>
      <c r="Q7136" s="13" t="e">
        <f ca="1">IF(WILTPT&lt;=0,1,MAX(0,MIN(1,(CalcTable[[#This Row],[IWC]]-WILTPT)/(MAD-WILTPT))))</f>
        <v>#NAME?</v>
      </c>
      <c r="R7136" s="13" t="e">
        <f ca="1">CalcTable[[#This Row],[ETMult]]*CalcTable[[#This Row],[ETb]]</f>
        <v>#NAME?</v>
      </c>
      <c r="S7136" s="13" t="b">
        <f>INDEX(IRR_LIST,CalcTable[[#This Row],[Day of Week]]+1)</f>
        <v>1</v>
      </c>
      <c r="T7136" s="13">
        <f t="shared" ca="1" si="2234"/>
        <v>0</v>
      </c>
      <c r="U7136" s="13" t="b">
        <f ca="1">IF(CalcTable[[#This Row],[IrrPrecip]]&gt;=IC_MM,FALSE,TRUE)</f>
        <v>1</v>
      </c>
      <c r="V7136" s="13" t="b">
        <f t="shared" si="2235"/>
        <v>1</v>
      </c>
      <c r="W7136" s="13" t="e">
        <f ca="1">IF(AND(IRR_DRIP=FALSE,CalcTable[[#This Row],[IrrHours]]&lt;=0),FALSE,TRUE)</f>
        <v>#NAME?</v>
      </c>
      <c r="X7136" s="13" t="e">
        <f ca="1">AND(CalcTable[[#This Row],[IrrDay]],CalcTable[[#This Row],[IrrRain]],CalcTable[[#This Row],[IrrWarm]],CalcTable[[#This Row],[IrrWindy]])</f>
        <v>#NAME?</v>
      </c>
      <c r="Y7136" s="13" t="e">
        <f t="shared" ca="1" si="2236"/>
        <v>#NAME?</v>
      </c>
      <c r="Z7136" s="13" t="e">
        <f ca="1">CalcTable[[#This Row],[IrrHours]]/5</f>
        <v>#NAME?</v>
      </c>
      <c r="AA7136" s="13" t="e">
        <f ca="1">IF(CalcTable[[#This Row],[IrrFlag]]=FALSE,0,MAX(0,CalcTable[[#This Row],[VolRednWind]]*(FCAP*IRR_TARGET-CalcTable[[#This Row],[IWC]])))</f>
        <v>#NAME?</v>
      </c>
      <c r="AB7136" s="13" t="e">
        <f ca="1">CalcTable[[#This Row],[IWC]]+CalcTable[[#This Row],[Eff Precip]]+CalcTable[[#This Row],[IrrAmt]]-CalcTable[[#This Row],[AET]]</f>
        <v>#NAME?</v>
      </c>
      <c r="AC7136" s="13" t="e">
        <f ca="1">IF(CalcTable[[#This Row],[PWC]]&gt;FCAP,MIN(24*PERC,MIN(SAT,CalcTable[[#This Row],[PWC]])-FCAP),0)</f>
        <v>#NAME?</v>
      </c>
      <c r="AD7136" s="13" t="e">
        <f ca="1">IF(CalcTable[[#This Row],[PWC]]&gt;SAT,CalcTable[[#This Row],[PWC]]-SAT,0)</f>
        <v>#NAME?</v>
      </c>
      <c r="AE7136" s="13" t="e">
        <f ca="1">CalcTable[[#This Row],[PWC]]-CalcTable[[#This Row],[PercAmt]]-CalcTable[[#This Row],[Runoff]]</f>
        <v>#NAME?</v>
      </c>
      <c r="AF7136" s="13" t="e">
        <f ca="1">CalcTable[[#This Row],[IrrAmt]]/1000*CUR_IRR_AREA*10000/IRR_EFF</f>
        <v>#NAME?</v>
      </c>
      <c r="AG7136" s="147"/>
      <c r="AH7136" s="13"/>
      <c r="AI7136" s="50">
        <v>10.127510978965804</v>
      </c>
      <c r="AJ7136" s="50">
        <v>16.110625539613913</v>
      </c>
      <c r="AK7136" s="50">
        <v>0</v>
      </c>
      <c r="AL7136" s="50">
        <v>0</v>
      </c>
      <c r="AM7136" s="50"/>
      <c r="AN7136" s="50"/>
      <c r="AO7136" s="50"/>
      <c r="AP7136" s="50"/>
      <c r="AQ7136" s="50"/>
      <c r="AR7136" s="50"/>
      <c r="AS7136" s="50"/>
      <c r="AT7136" s="50"/>
      <c r="AU7136" s="50"/>
      <c r="AV7136" s="50"/>
      <c r="AW7136" s="50"/>
      <c r="AX7136" s="50">
        <f t="shared" si="2247"/>
        <v>26.238136518579715</v>
      </c>
      <c r="AY7136" s="50"/>
      <c r="AZ7136" s="50">
        <f t="shared" si="2237"/>
        <v>621.11517685350668</v>
      </c>
      <c r="BA7136" s="50">
        <f t="shared" si="2238"/>
        <v>1008.2518796542768</v>
      </c>
      <c r="BB7136" s="50">
        <f t="shared" si="2239"/>
        <v>1043.5989802512327</v>
      </c>
      <c r="BC7136" s="17">
        <f t="shared" si="2240"/>
        <v>20067</v>
      </c>
      <c r="BD7136" s="50">
        <f t="shared" si="2241"/>
        <v>26.238136518579715</v>
      </c>
      <c r="BE7136" s="50">
        <f t="shared" si="2242"/>
        <v>621.11517685350668</v>
      </c>
      <c r="BF7136" s="50">
        <f t="shared" si="2248"/>
        <v>1015.9467018231699</v>
      </c>
      <c r="BG7136" s="50"/>
      <c r="BH7136" s="17">
        <f t="shared" si="2243"/>
        <v>0</v>
      </c>
      <c r="BI7136" s="17">
        <f t="shared" si="2251"/>
        <v>7136</v>
      </c>
      <c r="BJ7136" s="17">
        <f t="shared" si="2249"/>
        <v>7136</v>
      </c>
      <c r="BK7136" s="150">
        <f t="shared" si="2250"/>
        <v>38916</v>
      </c>
      <c r="BL7136" s="50" t="e">
        <f t="shared" ca="1" si="2244"/>
        <v>#NAME?</v>
      </c>
      <c r="BM7136" s="50" t="e">
        <f t="shared" ca="1" si="2245"/>
        <v>#NAME?</v>
      </c>
      <c r="BN7136" s="50" t="e">
        <f t="shared" ca="1" si="2246"/>
        <v>#NAME?</v>
      </c>
    </row>
    <row r="7137" spans="1:66" x14ac:dyDescent="0.35">
      <c r="A7137" s="48">
        <v>38917</v>
      </c>
      <c r="B7137" s="17">
        <v>2006</v>
      </c>
      <c r="C7137" s="17">
        <v>7</v>
      </c>
      <c r="D7137" s="17">
        <v>200</v>
      </c>
      <c r="E7137" s="17">
        <v>19</v>
      </c>
      <c r="F7137" s="17">
        <v>4</v>
      </c>
      <c r="G7137" s="50">
        <v>9.5</v>
      </c>
      <c r="H7137" s="32">
        <v>4.0983782472318389</v>
      </c>
      <c r="I7137" s="50">
        <v>8</v>
      </c>
      <c r="J7137" s="13">
        <v>0</v>
      </c>
      <c r="K7137" s="13">
        <f t="shared" si="2232"/>
        <v>0</v>
      </c>
      <c r="L7137" s="13">
        <f t="shared" si="2233"/>
        <v>0</v>
      </c>
      <c r="M7137" s="13" t="e">
        <f ca="1">CalcTable[[#This Row],[IWC]]-AE7136</f>
        <v>#NAME?</v>
      </c>
      <c r="N7137" s="13" t="e">
        <f ca="1">IF(CalcTable[[#This Row],[Day of Year]]&lt;123,FCAP,AE7136)</f>
        <v>#NAME?</v>
      </c>
      <c r="O7137" s="17" t="e">
        <f ca="1">IF(IRR_DRIP,5,COUNTIF('IDET Wind Values'!C7121:G7121,"&lt;="&amp;IRR_MAXWIND))</f>
        <v>#NAME?</v>
      </c>
      <c r="P7137" s="13" t="e">
        <f ca="1">CalcTable[[#This Row],[ET_o]]*KL</f>
        <v>#NAME?</v>
      </c>
      <c r="Q7137" s="13" t="e">
        <f ca="1">IF(WILTPT&lt;=0,1,MAX(0,MIN(1,(CalcTable[[#This Row],[IWC]]-WILTPT)/(MAD-WILTPT))))</f>
        <v>#NAME?</v>
      </c>
      <c r="R7137" s="13" t="e">
        <f ca="1">CalcTable[[#This Row],[ETMult]]*CalcTable[[#This Row],[ETb]]</f>
        <v>#NAME?</v>
      </c>
      <c r="S7137" s="13" t="b">
        <f>INDEX(IRR_LIST,CalcTable[[#This Row],[Day of Week]]+1)</f>
        <v>0</v>
      </c>
      <c r="T7137" s="13">
        <f t="shared" ca="1" si="2234"/>
        <v>1</v>
      </c>
      <c r="U7137" s="13" t="b">
        <f ca="1">IF(CalcTable[[#This Row],[IrrPrecip]]&gt;=IC_MM,FALSE,TRUE)</f>
        <v>1</v>
      </c>
      <c r="V7137" s="13" t="b">
        <f t="shared" si="2235"/>
        <v>1</v>
      </c>
      <c r="W7137" s="13" t="e">
        <f ca="1">IF(AND(IRR_DRIP=FALSE,CalcTable[[#This Row],[IrrHours]]&lt;=0),FALSE,TRUE)</f>
        <v>#NAME?</v>
      </c>
      <c r="X7137" s="13" t="e">
        <f ca="1">AND(CalcTable[[#This Row],[IrrDay]],CalcTable[[#This Row],[IrrRain]],CalcTable[[#This Row],[IrrWarm]],CalcTable[[#This Row],[IrrWindy]])</f>
        <v>#NAME?</v>
      </c>
      <c r="Y7137" s="13" t="e">
        <f t="shared" ca="1" si="2236"/>
        <v>#NAME?</v>
      </c>
      <c r="Z7137" s="13" t="e">
        <f ca="1">CalcTable[[#This Row],[IrrHours]]/5</f>
        <v>#NAME?</v>
      </c>
      <c r="AA7137" s="13" t="e">
        <f ca="1">IF(CalcTable[[#This Row],[IrrFlag]]=FALSE,0,MAX(0,CalcTable[[#This Row],[VolRednWind]]*(FCAP*IRR_TARGET-CalcTable[[#This Row],[IWC]])))</f>
        <v>#NAME?</v>
      </c>
      <c r="AB7137" s="13" t="e">
        <f ca="1">CalcTable[[#This Row],[IWC]]+CalcTable[[#This Row],[Eff Precip]]+CalcTable[[#This Row],[IrrAmt]]-CalcTable[[#This Row],[AET]]</f>
        <v>#NAME?</v>
      </c>
      <c r="AC7137" s="13" t="e">
        <f ca="1">IF(CalcTable[[#This Row],[PWC]]&gt;FCAP,MIN(24*PERC,MIN(SAT,CalcTable[[#This Row],[PWC]])-FCAP),0)</f>
        <v>#NAME?</v>
      </c>
      <c r="AD7137" s="13" t="e">
        <f ca="1">IF(CalcTable[[#This Row],[PWC]]&gt;SAT,CalcTable[[#This Row],[PWC]]-SAT,0)</f>
        <v>#NAME?</v>
      </c>
      <c r="AE7137" s="13" t="e">
        <f ca="1">CalcTable[[#This Row],[PWC]]-CalcTable[[#This Row],[PercAmt]]-CalcTable[[#This Row],[Runoff]]</f>
        <v>#NAME?</v>
      </c>
      <c r="AF7137" s="13" t="e">
        <f ca="1">CalcTable[[#This Row],[IrrAmt]]/1000*CUR_IRR_AREA*10000/IRR_EFF</f>
        <v>#NAME?</v>
      </c>
      <c r="AG7137" s="147"/>
      <c r="AH7137" s="13"/>
      <c r="AI7137" s="50">
        <v>0</v>
      </c>
      <c r="AJ7137" s="50">
        <v>0</v>
      </c>
      <c r="AK7137" s="50">
        <v>4.7196753629000581</v>
      </c>
      <c r="AL7137" s="50">
        <v>4.4256684475848722</v>
      </c>
      <c r="AM7137" s="50"/>
      <c r="AN7137" s="50"/>
      <c r="AO7137" s="50"/>
      <c r="AP7137" s="50"/>
      <c r="AQ7137" s="50"/>
      <c r="AR7137" s="50"/>
      <c r="AS7137" s="50"/>
      <c r="AT7137" s="50"/>
      <c r="AU7137" s="50"/>
      <c r="AV7137" s="50"/>
      <c r="AW7137" s="50"/>
      <c r="AX7137" s="50">
        <f t="shared" si="2247"/>
        <v>9.1453438104849312</v>
      </c>
      <c r="AY7137" s="50"/>
      <c r="AZ7137" s="50">
        <f t="shared" si="2237"/>
        <v>199.0415131183571</v>
      </c>
      <c r="BA7137" s="50">
        <f t="shared" si="2238"/>
        <v>306.46074242032762</v>
      </c>
      <c r="BB7137" s="50">
        <f t="shared" si="2239"/>
        <v>315.93890971167798</v>
      </c>
      <c r="BC7137" s="17">
        <f t="shared" si="2240"/>
        <v>20067</v>
      </c>
      <c r="BD7137" s="50">
        <f t="shared" si="2241"/>
        <v>9.1453438104849312</v>
      </c>
      <c r="BE7137" s="50">
        <f t="shared" si="2242"/>
        <v>199.0415131183571</v>
      </c>
      <c r="BF7137" s="50">
        <f t="shared" si="2248"/>
        <v>325.56855204035969</v>
      </c>
      <c r="BG7137" s="50"/>
      <c r="BH7137" s="17">
        <f t="shared" si="2243"/>
        <v>0</v>
      </c>
      <c r="BI7137" s="17">
        <f t="shared" si="2251"/>
        <v>7137</v>
      </c>
      <c r="BJ7137" s="17">
        <f t="shared" si="2249"/>
        <v>7137</v>
      </c>
      <c r="BK7137" s="150">
        <f t="shared" si="2250"/>
        <v>38917</v>
      </c>
      <c r="BL7137" s="50" t="e">
        <f t="shared" ca="1" si="2244"/>
        <v>#NAME?</v>
      </c>
      <c r="BM7137" s="50" t="e">
        <f t="shared" ca="1" si="2245"/>
        <v>#NAME?</v>
      </c>
      <c r="BN7137" s="50" t="e">
        <f t="shared" ca="1" si="2246"/>
        <v>#NAME?</v>
      </c>
    </row>
    <row r="7138" spans="1:66" x14ac:dyDescent="0.35">
      <c r="A7138" s="48">
        <v>38918</v>
      </c>
      <c r="B7138" s="17">
        <v>2006</v>
      </c>
      <c r="C7138" s="17">
        <v>7</v>
      </c>
      <c r="D7138" s="17">
        <v>201</v>
      </c>
      <c r="E7138" s="17">
        <v>20</v>
      </c>
      <c r="F7138" s="17">
        <v>5</v>
      </c>
      <c r="G7138" s="50">
        <v>12.7</v>
      </c>
      <c r="H7138" s="32">
        <v>4.8705616670093717</v>
      </c>
      <c r="I7138" s="50">
        <v>9.1666666666666661</v>
      </c>
      <c r="J7138" s="13">
        <v>0.2</v>
      </c>
      <c r="K7138" s="13">
        <f t="shared" si="2232"/>
        <v>0.2</v>
      </c>
      <c r="L7138" s="13">
        <f t="shared" si="2233"/>
        <v>0</v>
      </c>
      <c r="M7138" s="13" t="e">
        <f ca="1">CalcTable[[#This Row],[IWC]]-AE7137</f>
        <v>#NAME?</v>
      </c>
      <c r="N7138" s="13" t="e">
        <f ca="1">IF(CalcTable[[#This Row],[Day of Year]]&lt;123,FCAP,AE7137)</f>
        <v>#NAME?</v>
      </c>
      <c r="O7138" s="17" t="e">
        <f ca="1">IF(IRR_DRIP,5,COUNTIF('IDET Wind Values'!C7122:G7122,"&lt;="&amp;IRR_MAXWIND))</f>
        <v>#NAME?</v>
      </c>
      <c r="P7138" s="13" t="e">
        <f ca="1">CalcTable[[#This Row],[ET_o]]*KL</f>
        <v>#NAME?</v>
      </c>
      <c r="Q7138" s="13" t="e">
        <f ca="1">IF(WILTPT&lt;=0,1,MAX(0,MIN(1,(CalcTable[[#This Row],[IWC]]-WILTPT)/(MAD-WILTPT))))</f>
        <v>#NAME?</v>
      </c>
      <c r="R7138" s="13" t="e">
        <f ca="1">CalcTable[[#This Row],[ETMult]]*CalcTable[[#This Row],[ETb]]</f>
        <v>#NAME?</v>
      </c>
      <c r="S7138" s="13" t="b">
        <f>INDEX(IRR_LIST,CalcTable[[#This Row],[Day of Week]]+1)</f>
        <v>1</v>
      </c>
      <c r="T7138" s="13">
        <f t="shared" ca="1" si="2234"/>
        <v>1</v>
      </c>
      <c r="U7138" s="13" t="b">
        <f ca="1">IF(CalcTable[[#This Row],[IrrPrecip]]&gt;=IC_MM,FALSE,TRUE)</f>
        <v>1</v>
      </c>
      <c r="V7138" s="13" t="b">
        <f t="shared" si="2235"/>
        <v>1</v>
      </c>
      <c r="W7138" s="13" t="e">
        <f ca="1">IF(AND(IRR_DRIP=FALSE,CalcTable[[#This Row],[IrrHours]]&lt;=0),FALSE,TRUE)</f>
        <v>#NAME?</v>
      </c>
      <c r="X7138" s="13" t="e">
        <f ca="1">AND(CalcTable[[#This Row],[IrrDay]],CalcTable[[#This Row],[IrrRain]],CalcTable[[#This Row],[IrrWarm]],CalcTable[[#This Row],[IrrWindy]])</f>
        <v>#NAME?</v>
      </c>
      <c r="Y7138" s="13" t="e">
        <f t="shared" ca="1" si="2236"/>
        <v>#NAME?</v>
      </c>
      <c r="Z7138" s="13" t="e">
        <f ca="1">CalcTable[[#This Row],[IrrHours]]/5</f>
        <v>#NAME?</v>
      </c>
      <c r="AA7138" s="13" t="e">
        <f ca="1">IF(CalcTable[[#This Row],[IrrFlag]]=FALSE,0,MAX(0,CalcTable[[#This Row],[VolRednWind]]*(FCAP*IRR_TARGET-CalcTable[[#This Row],[IWC]])))</f>
        <v>#NAME?</v>
      </c>
      <c r="AB7138" s="13" t="e">
        <f ca="1">CalcTable[[#This Row],[IWC]]+CalcTable[[#This Row],[Eff Precip]]+CalcTable[[#This Row],[IrrAmt]]-CalcTable[[#This Row],[AET]]</f>
        <v>#NAME?</v>
      </c>
      <c r="AC7138" s="13" t="e">
        <f ca="1">IF(CalcTable[[#This Row],[PWC]]&gt;FCAP,MIN(24*PERC,MIN(SAT,CalcTable[[#This Row],[PWC]])-FCAP),0)</f>
        <v>#NAME?</v>
      </c>
      <c r="AD7138" s="13" t="e">
        <f ca="1">IF(CalcTable[[#This Row],[PWC]]&gt;SAT,CalcTable[[#This Row],[PWC]]-SAT,0)</f>
        <v>#NAME?</v>
      </c>
      <c r="AE7138" s="13" t="e">
        <f ca="1">CalcTable[[#This Row],[PWC]]-CalcTable[[#This Row],[PercAmt]]-CalcTable[[#This Row],[Runoff]]</f>
        <v>#NAME?</v>
      </c>
      <c r="AF7138" s="13" t="e">
        <f ca="1">CalcTable[[#This Row],[IrrAmt]]/1000*CUR_IRR_AREA*10000/IRR_EFF</f>
        <v>#NAME?</v>
      </c>
      <c r="AG7138" s="147"/>
      <c r="AH7138" s="13"/>
      <c r="AI7138" s="50">
        <v>9.7446782827660954</v>
      </c>
      <c r="AJ7138" s="50">
        <v>14.928288100502328</v>
      </c>
      <c r="AK7138" s="50">
        <v>0</v>
      </c>
      <c r="AL7138" s="50">
        <v>0</v>
      </c>
      <c r="AM7138" s="50"/>
      <c r="AN7138" s="50"/>
      <c r="AO7138" s="50"/>
      <c r="AP7138" s="50"/>
      <c r="AQ7138" s="50"/>
      <c r="AR7138" s="50"/>
      <c r="AS7138" s="50"/>
      <c r="AT7138" s="50"/>
      <c r="AU7138" s="50"/>
      <c r="AV7138" s="50"/>
      <c r="AW7138" s="50"/>
      <c r="AX7138" s="50">
        <f t="shared" si="2247"/>
        <v>24.672966383268424</v>
      </c>
      <c r="AY7138" s="50"/>
      <c r="AZ7138" s="50">
        <f t="shared" si="2237"/>
        <v>580.81839909530436</v>
      </c>
      <c r="BA7138" s="50">
        <f t="shared" si="2238"/>
        <v>942.39643692857749</v>
      </c>
      <c r="BB7138" s="50">
        <f t="shared" si="2239"/>
        <v>975.40117694591265</v>
      </c>
      <c r="BC7138" s="17">
        <f t="shared" si="2240"/>
        <v>20067</v>
      </c>
      <c r="BD7138" s="50">
        <f t="shared" si="2241"/>
        <v>24.672966383268424</v>
      </c>
      <c r="BE7138" s="50">
        <f t="shared" si="2242"/>
        <v>580.81839909530436</v>
      </c>
      <c r="BF7138" s="50">
        <f t="shared" si="2248"/>
        <v>950.03400159751959</v>
      </c>
      <c r="BG7138" s="50"/>
      <c r="BH7138" s="17">
        <f t="shared" si="2243"/>
        <v>0</v>
      </c>
      <c r="BI7138" s="17">
        <f t="shared" si="2251"/>
        <v>7138</v>
      </c>
      <c r="BJ7138" s="17">
        <f t="shared" si="2249"/>
        <v>7138</v>
      </c>
      <c r="BK7138" s="150">
        <f t="shared" si="2250"/>
        <v>38918</v>
      </c>
      <c r="BL7138" s="50" t="e">
        <f t="shared" ca="1" si="2244"/>
        <v>#NAME?</v>
      </c>
      <c r="BM7138" s="50" t="e">
        <f t="shared" ca="1" si="2245"/>
        <v>#NAME?</v>
      </c>
      <c r="BN7138" s="50" t="e">
        <f t="shared" ca="1" si="2246"/>
        <v>#NAME?</v>
      </c>
    </row>
    <row r="7139" spans="1:66" x14ac:dyDescent="0.35">
      <c r="A7139" s="48">
        <v>38919</v>
      </c>
      <c r="B7139" s="17">
        <v>2006</v>
      </c>
      <c r="C7139" s="17">
        <v>7</v>
      </c>
      <c r="D7139" s="17">
        <v>202</v>
      </c>
      <c r="E7139" s="17">
        <v>21</v>
      </c>
      <c r="F7139" s="17">
        <v>6</v>
      </c>
      <c r="G7139" s="50">
        <v>11.2</v>
      </c>
      <c r="H7139" s="32">
        <v>5.4757000344136779</v>
      </c>
      <c r="I7139" s="50">
        <v>1.8333333333333333</v>
      </c>
      <c r="J7139" s="13">
        <v>0</v>
      </c>
      <c r="K7139" s="13">
        <f t="shared" si="2232"/>
        <v>0</v>
      </c>
      <c r="L7139" s="13">
        <f t="shared" si="2233"/>
        <v>0</v>
      </c>
      <c r="M7139" s="13" t="e">
        <f ca="1">CalcTable[[#This Row],[IWC]]-AE7138</f>
        <v>#NAME?</v>
      </c>
      <c r="N7139" s="13" t="e">
        <f ca="1">IF(CalcTable[[#This Row],[Day of Year]]&lt;123,FCAP,AE7138)</f>
        <v>#NAME?</v>
      </c>
      <c r="O7139" s="17" t="e">
        <f ca="1">IF(IRR_DRIP,5,COUNTIF('IDET Wind Values'!C7123:G7123,"&lt;="&amp;IRR_MAXWIND))</f>
        <v>#NAME?</v>
      </c>
      <c r="P7139" s="13" t="e">
        <f ca="1">CalcTable[[#This Row],[ET_o]]*KL</f>
        <v>#NAME?</v>
      </c>
      <c r="Q7139" s="13" t="e">
        <f ca="1">IF(WILTPT&lt;=0,1,MAX(0,MIN(1,(CalcTable[[#This Row],[IWC]]-WILTPT)/(MAD-WILTPT))))</f>
        <v>#NAME?</v>
      </c>
      <c r="R7139" s="13" t="e">
        <f ca="1">CalcTable[[#This Row],[ETMult]]*CalcTable[[#This Row],[ETb]]</f>
        <v>#NAME?</v>
      </c>
      <c r="S7139" s="13" t="b">
        <f>INDEX(IRR_LIST,CalcTable[[#This Row],[Day of Week]]+1)</f>
        <v>0</v>
      </c>
      <c r="T7139" s="13">
        <f t="shared" ca="1" si="2234"/>
        <v>0.2</v>
      </c>
      <c r="U7139" s="13" t="b">
        <f ca="1">IF(CalcTable[[#This Row],[IrrPrecip]]&gt;=IC_MM,FALSE,TRUE)</f>
        <v>1</v>
      </c>
      <c r="V7139" s="13" t="b">
        <f t="shared" si="2235"/>
        <v>1</v>
      </c>
      <c r="W7139" s="13" t="e">
        <f ca="1">IF(AND(IRR_DRIP=FALSE,CalcTable[[#This Row],[IrrHours]]&lt;=0),FALSE,TRUE)</f>
        <v>#NAME?</v>
      </c>
      <c r="X7139" s="13" t="e">
        <f ca="1">AND(CalcTable[[#This Row],[IrrDay]],CalcTable[[#This Row],[IrrRain]],CalcTable[[#This Row],[IrrWarm]],CalcTable[[#This Row],[IrrWindy]])</f>
        <v>#NAME?</v>
      </c>
      <c r="Y7139" s="13" t="e">
        <f t="shared" ca="1" si="2236"/>
        <v>#NAME?</v>
      </c>
      <c r="Z7139" s="13" t="e">
        <f ca="1">CalcTable[[#This Row],[IrrHours]]/5</f>
        <v>#NAME?</v>
      </c>
      <c r="AA7139" s="13" t="e">
        <f ca="1">IF(CalcTable[[#This Row],[IrrFlag]]=FALSE,0,MAX(0,CalcTable[[#This Row],[VolRednWind]]*(FCAP*IRR_TARGET-CalcTable[[#This Row],[IWC]])))</f>
        <v>#NAME?</v>
      </c>
      <c r="AB7139" s="13" t="e">
        <f ca="1">CalcTable[[#This Row],[IWC]]+CalcTable[[#This Row],[Eff Precip]]+CalcTable[[#This Row],[IrrAmt]]-CalcTable[[#This Row],[AET]]</f>
        <v>#NAME?</v>
      </c>
      <c r="AC7139" s="13" t="e">
        <f ca="1">IF(CalcTable[[#This Row],[PWC]]&gt;FCAP,MIN(24*PERC,MIN(SAT,CalcTable[[#This Row],[PWC]])-FCAP),0)</f>
        <v>#NAME?</v>
      </c>
      <c r="AD7139" s="13" t="e">
        <f ca="1">IF(CalcTable[[#This Row],[PWC]]&gt;SAT,CalcTable[[#This Row],[PWC]]-SAT,0)</f>
        <v>#NAME?</v>
      </c>
      <c r="AE7139" s="13" t="e">
        <f ca="1">CalcTable[[#This Row],[PWC]]-CalcTable[[#This Row],[PercAmt]]-CalcTable[[#This Row],[Runoff]]</f>
        <v>#NAME?</v>
      </c>
      <c r="AF7139" s="13" t="e">
        <f ca="1">CalcTable[[#This Row],[IrrAmt]]/1000*CUR_IRR_AREA*10000/IRR_EFF</f>
        <v>#NAME?</v>
      </c>
      <c r="AG7139" s="147"/>
      <c r="AH7139" s="13"/>
      <c r="AI7139" s="50">
        <v>0</v>
      </c>
      <c r="AJ7139" s="50">
        <v>0</v>
      </c>
      <c r="AK7139" s="50">
        <v>0</v>
      </c>
      <c r="AL7139" s="50">
        <v>4.9588089168551548</v>
      </c>
      <c r="AM7139" s="50"/>
      <c r="AN7139" s="50"/>
      <c r="AO7139" s="50"/>
      <c r="AP7139" s="50"/>
      <c r="AQ7139" s="50"/>
      <c r="AR7139" s="50"/>
      <c r="AS7139" s="50"/>
      <c r="AT7139" s="50"/>
      <c r="AU7139" s="50"/>
      <c r="AV7139" s="50"/>
      <c r="AW7139" s="50"/>
      <c r="AX7139" s="50">
        <f t="shared" si="2247"/>
        <v>4.9588089168551548</v>
      </c>
      <c r="AY7139" s="50"/>
      <c r="AZ7139" s="50">
        <f t="shared" si="2237"/>
        <v>145.45839489441789</v>
      </c>
      <c r="BA7139" s="50">
        <f t="shared" si="2238"/>
        <v>223.95975086918313</v>
      </c>
      <c r="BB7139" s="50">
        <f t="shared" si="2239"/>
        <v>230.88634110225064</v>
      </c>
      <c r="BC7139" s="17">
        <f t="shared" si="2240"/>
        <v>20067</v>
      </c>
      <c r="BD7139" s="50">
        <f t="shared" si="2241"/>
        <v>4.9588089168551548</v>
      </c>
      <c r="BE7139" s="50">
        <f t="shared" si="2242"/>
        <v>145.45839489441789</v>
      </c>
      <c r="BF7139" s="50">
        <f t="shared" si="2248"/>
        <v>237.92362842283322</v>
      </c>
      <c r="BG7139" s="50"/>
      <c r="BH7139" s="17">
        <f t="shared" si="2243"/>
        <v>0</v>
      </c>
      <c r="BI7139" s="17">
        <f t="shared" si="2251"/>
        <v>7139</v>
      </c>
      <c r="BJ7139" s="17">
        <f t="shared" si="2249"/>
        <v>7139</v>
      </c>
      <c r="BK7139" s="150">
        <f t="shared" si="2250"/>
        <v>38919</v>
      </c>
      <c r="BL7139" s="50" t="e">
        <f t="shared" ca="1" si="2244"/>
        <v>#NAME?</v>
      </c>
      <c r="BM7139" s="50" t="e">
        <f t="shared" ca="1" si="2245"/>
        <v>#NAME?</v>
      </c>
      <c r="BN7139" s="50" t="e">
        <f t="shared" ca="1" si="2246"/>
        <v>#NAME?</v>
      </c>
    </row>
    <row r="7140" spans="1:66" x14ac:dyDescent="0.35">
      <c r="A7140" s="48">
        <v>38920</v>
      </c>
      <c r="B7140" s="17">
        <v>2006</v>
      </c>
      <c r="C7140" s="17">
        <v>7</v>
      </c>
      <c r="D7140" s="17">
        <v>203</v>
      </c>
      <c r="E7140" s="17">
        <v>22</v>
      </c>
      <c r="F7140" s="17">
        <v>7</v>
      </c>
      <c r="G7140" s="50">
        <v>12.7</v>
      </c>
      <c r="H7140" s="32">
        <v>5.8063044291135713</v>
      </c>
      <c r="I7140" s="50">
        <v>4</v>
      </c>
      <c r="J7140" s="13">
        <v>0</v>
      </c>
      <c r="K7140" s="13">
        <f t="shared" si="2232"/>
        <v>0</v>
      </c>
      <c r="L7140" s="13">
        <f t="shared" si="2233"/>
        <v>0</v>
      </c>
      <c r="M7140" s="13" t="e">
        <f ca="1">CalcTable[[#This Row],[IWC]]-AE7139</f>
        <v>#NAME?</v>
      </c>
      <c r="N7140" s="13" t="e">
        <f ca="1">IF(CalcTable[[#This Row],[Day of Year]]&lt;123,FCAP,AE7139)</f>
        <v>#NAME?</v>
      </c>
      <c r="O7140" s="17" t="e">
        <f ca="1">IF(IRR_DRIP,5,COUNTIF('IDET Wind Values'!C7124:G7124,"&lt;="&amp;IRR_MAXWIND))</f>
        <v>#NAME?</v>
      </c>
      <c r="P7140" s="13" t="e">
        <f ca="1">CalcTable[[#This Row],[ET_o]]*KL</f>
        <v>#NAME?</v>
      </c>
      <c r="Q7140" s="13" t="e">
        <f ca="1">IF(WILTPT&lt;=0,1,MAX(0,MIN(1,(CalcTable[[#This Row],[IWC]]-WILTPT)/(MAD-WILTPT))))</f>
        <v>#NAME?</v>
      </c>
      <c r="R7140" s="13" t="e">
        <f ca="1">CalcTable[[#This Row],[ETMult]]*CalcTable[[#This Row],[ETb]]</f>
        <v>#NAME?</v>
      </c>
      <c r="S7140" s="13" t="b">
        <f>INDEX(IRR_LIST,CalcTable[[#This Row],[Day of Week]]+1)</f>
        <v>0</v>
      </c>
      <c r="T7140" s="13">
        <f t="shared" ca="1" si="2234"/>
        <v>0.2</v>
      </c>
      <c r="U7140" s="13" t="b">
        <f ca="1">IF(CalcTable[[#This Row],[IrrPrecip]]&gt;=IC_MM,FALSE,TRUE)</f>
        <v>1</v>
      </c>
      <c r="V7140" s="13" t="b">
        <f t="shared" si="2235"/>
        <v>1</v>
      </c>
      <c r="W7140" s="13" t="e">
        <f ca="1">IF(AND(IRR_DRIP=FALSE,CalcTable[[#This Row],[IrrHours]]&lt;=0),FALSE,TRUE)</f>
        <v>#NAME?</v>
      </c>
      <c r="X7140" s="13" t="e">
        <f ca="1">AND(CalcTable[[#This Row],[IrrDay]],CalcTable[[#This Row],[IrrRain]],CalcTable[[#This Row],[IrrWarm]],CalcTable[[#This Row],[IrrWindy]])</f>
        <v>#NAME?</v>
      </c>
      <c r="Y7140" s="13" t="e">
        <f t="shared" ca="1" si="2236"/>
        <v>#NAME?</v>
      </c>
      <c r="Z7140" s="13" t="e">
        <f ca="1">CalcTable[[#This Row],[IrrHours]]/5</f>
        <v>#NAME?</v>
      </c>
      <c r="AA7140" s="13" t="e">
        <f ca="1">IF(CalcTable[[#This Row],[IrrFlag]]=FALSE,0,MAX(0,CalcTable[[#This Row],[VolRednWind]]*(FCAP*IRR_TARGET-CalcTable[[#This Row],[IWC]])))</f>
        <v>#NAME?</v>
      </c>
      <c r="AB7140" s="13" t="e">
        <f ca="1">CalcTable[[#This Row],[IWC]]+CalcTable[[#This Row],[Eff Precip]]+CalcTable[[#This Row],[IrrAmt]]-CalcTable[[#This Row],[AET]]</f>
        <v>#NAME?</v>
      </c>
      <c r="AC7140" s="13" t="e">
        <f ca="1">IF(CalcTable[[#This Row],[PWC]]&gt;FCAP,MIN(24*PERC,MIN(SAT,CalcTable[[#This Row],[PWC]])-FCAP),0)</f>
        <v>#NAME?</v>
      </c>
      <c r="AD7140" s="13" t="e">
        <f ca="1">IF(CalcTable[[#This Row],[PWC]]&gt;SAT,CalcTable[[#This Row],[PWC]]-SAT,0)</f>
        <v>#NAME?</v>
      </c>
      <c r="AE7140" s="13" t="e">
        <f ca="1">CalcTable[[#This Row],[PWC]]-CalcTable[[#This Row],[PercAmt]]-CalcTable[[#This Row],[Runoff]]</f>
        <v>#NAME?</v>
      </c>
      <c r="AF7140" s="13" t="e">
        <f ca="1">CalcTable[[#This Row],[IrrAmt]]/1000*CUR_IRR_AREA*10000/IRR_EFF</f>
        <v>#NAME?</v>
      </c>
      <c r="AG7140" s="147"/>
      <c r="AH7140" s="13"/>
      <c r="AI7140" s="50">
        <v>0</v>
      </c>
      <c r="AJ7140" s="50">
        <v>0</v>
      </c>
      <c r="AK7140" s="50">
        <v>2.2300099747299562</v>
      </c>
      <c r="AL7140" s="50">
        <v>0</v>
      </c>
      <c r="AM7140" s="50"/>
      <c r="AN7140" s="50"/>
      <c r="AO7140" s="50"/>
      <c r="AP7140" s="50"/>
      <c r="AQ7140" s="50"/>
      <c r="AR7140" s="50"/>
      <c r="AS7140" s="50"/>
      <c r="AT7140" s="50"/>
      <c r="AU7140" s="50"/>
      <c r="AV7140" s="50"/>
      <c r="AW7140" s="50"/>
      <c r="AX7140" s="50">
        <f t="shared" si="2247"/>
        <v>2.2300099747299562</v>
      </c>
      <c r="AY7140" s="50"/>
      <c r="AZ7140" s="50">
        <f t="shared" si="2237"/>
        <v>32.706812962706024</v>
      </c>
      <c r="BA7140" s="50">
        <f t="shared" si="2238"/>
        <v>50.358108847341015</v>
      </c>
      <c r="BB7140" s="50">
        <f t="shared" si="2239"/>
        <v>51.915576131279408</v>
      </c>
      <c r="BC7140" s="17">
        <f t="shared" si="2240"/>
        <v>20067</v>
      </c>
      <c r="BD7140" s="50">
        <f t="shared" si="2241"/>
        <v>2.2300099747299562</v>
      </c>
      <c r="BE7140" s="50">
        <f t="shared" si="2242"/>
        <v>32.706812962706024</v>
      </c>
      <c r="BF7140" s="50">
        <f t="shared" si="2248"/>
        <v>53.497934030431161</v>
      </c>
      <c r="BG7140" s="50"/>
      <c r="BH7140" s="17">
        <f t="shared" si="2243"/>
        <v>0</v>
      </c>
      <c r="BI7140" s="17">
        <f t="shared" si="2251"/>
        <v>7140</v>
      </c>
      <c r="BJ7140" s="17">
        <f t="shared" si="2249"/>
        <v>7140</v>
      </c>
      <c r="BK7140" s="150">
        <f t="shared" si="2250"/>
        <v>38920</v>
      </c>
      <c r="BL7140" s="50" t="e">
        <f t="shared" ca="1" si="2244"/>
        <v>#NAME?</v>
      </c>
      <c r="BM7140" s="50" t="e">
        <f t="shared" ca="1" si="2245"/>
        <v>#NAME?</v>
      </c>
      <c r="BN7140" s="50" t="e">
        <f t="shared" ca="1" si="2246"/>
        <v>#NAME?</v>
      </c>
    </row>
    <row r="7141" spans="1:66" x14ac:dyDescent="0.35">
      <c r="A7141" s="48">
        <v>38921</v>
      </c>
      <c r="B7141" s="17">
        <v>2006</v>
      </c>
      <c r="C7141" s="17">
        <v>7</v>
      </c>
      <c r="D7141" s="17">
        <v>204</v>
      </c>
      <c r="E7141" s="17">
        <v>23</v>
      </c>
      <c r="F7141" s="17">
        <v>1</v>
      </c>
      <c r="G7141" s="50">
        <v>18.399999999999999</v>
      </c>
      <c r="H7141" s="32">
        <v>6.055825425266117</v>
      </c>
      <c r="I7141" s="50">
        <v>11.333333333333334</v>
      </c>
      <c r="J7141" s="13">
        <v>0</v>
      </c>
      <c r="K7141" s="13">
        <f t="shared" si="2232"/>
        <v>0</v>
      </c>
      <c r="L7141" s="13">
        <f t="shared" si="2233"/>
        <v>0</v>
      </c>
      <c r="M7141" s="13" t="e">
        <f ca="1">CalcTable[[#This Row],[IWC]]-AE7140</f>
        <v>#NAME?</v>
      </c>
      <c r="N7141" s="13" t="e">
        <f ca="1">IF(CalcTable[[#This Row],[Day of Year]]&lt;123,FCAP,AE7140)</f>
        <v>#NAME?</v>
      </c>
      <c r="O7141" s="17" t="e">
        <f ca="1">IF(IRR_DRIP,5,COUNTIF('IDET Wind Values'!C7125:G7125,"&lt;="&amp;IRR_MAXWIND))</f>
        <v>#NAME?</v>
      </c>
      <c r="P7141" s="13" t="e">
        <f ca="1">CalcTable[[#This Row],[ET_o]]*KL</f>
        <v>#NAME?</v>
      </c>
      <c r="Q7141" s="13" t="e">
        <f ca="1">IF(WILTPT&lt;=0,1,MAX(0,MIN(1,(CalcTable[[#This Row],[IWC]]-WILTPT)/(MAD-WILTPT))))</f>
        <v>#NAME?</v>
      </c>
      <c r="R7141" s="13" t="e">
        <f ca="1">CalcTable[[#This Row],[ETMult]]*CalcTable[[#This Row],[ETb]]</f>
        <v>#NAME?</v>
      </c>
      <c r="S7141" s="13" t="b">
        <f>INDEX(IRR_LIST,CalcTable[[#This Row],[Day of Week]]+1)</f>
        <v>1</v>
      </c>
      <c r="T7141" s="13">
        <f t="shared" ca="1" si="2234"/>
        <v>0</v>
      </c>
      <c r="U7141" s="13" t="b">
        <f ca="1">IF(CalcTable[[#This Row],[IrrPrecip]]&gt;=IC_MM,FALSE,TRUE)</f>
        <v>1</v>
      </c>
      <c r="V7141" s="13" t="b">
        <f t="shared" si="2235"/>
        <v>1</v>
      </c>
      <c r="W7141" s="13" t="e">
        <f ca="1">IF(AND(IRR_DRIP=FALSE,CalcTable[[#This Row],[IrrHours]]&lt;=0),FALSE,TRUE)</f>
        <v>#NAME?</v>
      </c>
      <c r="X7141" s="13" t="e">
        <f ca="1">AND(CalcTable[[#This Row],[IrrDay]],CalcTable[[#This Row],[IrrRain]],CalcTable[[#This Row],[IrrWarm]],CalcTable[[#This Row],[IrrWindy]])</f>
        <v>#NAME?</v>
      </c>
      <c r="Y7141" s="13" t="e">
        <f t="shared" ca="1" si="2236"/>
        <v>#NAME?</v>
      </c>
      <c r="Z7141" s="13" t="e">
        <f ca="1">CalcTable[[#This Row],[IrrHours]]/5</f>
        <v>#NAME?</v>
      </c>
      <c r="AA7141" s="13" t="e">
        <f ca="1">IF(CalcTable[[#This Row],[IrrFlag]]=FALSE,0,MAX(0,CalcTable[[#This Row],[VolRednWind]]*(FCAP*IRR_TARGET-CalcTable[[#This Row],[IWC]])))</f>
        <v>#NAME?</v>
      </c>
      <c r="AB7141" s="13" t="e">
        <f ca="1">CalcTable[[#This Row],[IWC]]+CalcTable[[#This Row],[Eff Precip]]+CalcTable[[#This Row],[IrrAmt]]-CalcTable[[#This Row],[AET]]</f>
        <v>#NAME?</v>
      </c>
      <c r="AC7141" s="13" t="e">
        <f ca="1">IF(CalcTable[[#This Row],[PWC]]&gt;FCAP,MIN(24*PERC,MIN(SAT,CalcTable[[#This Row],[PWC]])-FCAP),0)</f>
        <v>#NAME?</v>
      </c>
      <c r="AD7141" s="13" t="e">
        <f ca="1">IF(CalcTable[[#This Row],[PWC]]&gt;SAT,CalcTable[[#This Row],[PWC]]-SAT,0)</f>
        <v>#NAME?</v>
      </c>
      <c r="AE7141" s="13" t="e">
        <f ca="1">CalcTable[[#This Row],[PWC]]-CalcTable[[#This Row],[PercAmt]]-CalcTable[[#This Row],[Runoff]]</f>
        <v>#NAME?</v>
      </c>
      <c r="AF7141" s="13" t="e">
        <f ca="1">CalcTable[[#This Row],[IrrAmt]]/1000*CUR_IRR_AREA*10000/IRR_EFF</f>
        <v>#NAME?</v>
      </c>
      <c r="AG7141" s="147"/>
      <c r="AH7141" s="13"/>
      <c r="AI7141" s="50">
        <v>11.306796291375637</v>
      </c>
      <c r="AJ7141" s="50">
        <v>14.713403124469068</v>
      </c>
      <c r="AK7141" s="50">
        <v>0</v>
      </c>
      <c r="AL7141" s="50">
        <v>0</v>
      </c>
      <c r="AM7141" s="50"/>
      <c r="AN7141" s="50"/>
      <c r="AO7141" s="50"/>
      <c r="AP7141" s="50"/>
      <c r="AQ7141" s="50"/>
      <c r="AR7141" s="50"/>
      <c r="AS7141" s="50"/>
      <c r="AT7141" s="50"/>
      <c r="AU7141" s="50"/>
      <c r="AV7141" s="50"/>
      <c r="AW7141" s="50"/>
      <c r="AX7141" s="50">
        <f t="shared" si="2247"/>
        <v>26.020199415844704</v>
      </c>
      <c r="AY7141" s="50"/>
      <c r="AZ7141" s="50">
        <f t="shared" si="2237"/>
        <v>597.42617059126871</v>
      </c>
      <c r="BA7141" s="50">
        <f t="shared" si="2238"/>
        <v>967.27446320413696</v>
      </c>
      <c r="BB7141" s="50">
        <f t="shared" si="2239"/>
        <v>1000.9930862032054</v>
      </c>
      <c r="BC7141" s="17">
        <f t="shared" si="2240"/>
        <v>20067</v>
      </c>
      <c r="BD7141" s="50">
        <f t="shared" si="2241"/>
        <v>26.020199415844704</v>
      </c>
      <c r="BE7141" s="50">
        <f t="shared" si="2242"/>
        <v>597.42617059126871</v>
      </c>
      <c r="BF7141" s="50">
        <f t="shared" si="2248"/>
        <v>977.19902880138284</v>
      </c>
      <c r="BG7141" s="50"/>
      <c r="BH7141" s="17">
        <f t="shared" si="2243"/>
        <v>0</v>
      </c>
      <c r="BI7141" s="17">
        <f t="shared" si="2251"/>
        <v>7141</v>
      </c>
      <c r="BJ7141" s="17">
        <f t="shared" si="2249"/>
        <v>7141</v>
      </c>
      <c r="BK7141" s="150">
        <f t="shared" si="2250"/>
        <v>38921</v>
      </c>
      <c r="BL7141" s="50" t="e">
        <f t="shared" ca="1" si="2244"/>
        <v>#NAME?</v>
      </c>
      <c r="BM7141" s="50" t="e">
        <f t="shared" ca="1" si="2245"/>
        <v>#NAME?</v>
      </c>
      <c r="BN7141" s="50" t="e">
        <f t="shared" ca="1" si="2246"/>
        <v>#NAME?</v>
      </c>
    </row>
    <row r="7142" spans="1:66" x14ac:dyDescent="0.35">
      <c r="A7142" s="48">
        <v>38922</v>
      </c>
      <c r="B7142" s="17">
        <v>2006</v>
      </c>
      <c r="C7142" s="17">
        <v>7</v>
      </c>
      <c r="D7142" s="17">
        <v>205</v>
      </c>
      <c r="E7142" s="17">
        <v>24</v>
      </c>
      <c r="F7142" s="17">
        <v>2</v>
      </c>
      <c r="G7142" s="50">
        <v>13.7</v>
      </c>
      <c r="H7142" s="32">
        <v>4.5390658789149096</v>
      </c>
      <c r="I7142" s="50">
        <v>5.666666666666667</v>
      </c>
      <c r="J7142" s="13">
        <v>0</v>
      </c>
      <c r="K7142" s="13">
        <f t="shared" si="2232"/>
        <v>0</v>
      </c>
      <c r="L7142" s="13">
        <f t="shared" si="2233"/>
        <v>0</v>
      </c>
      <c r="M7142" s="13" t="e">
        <f ca="1">CalcTable[[#This Row],[IWC]]-AE7141</f>
        <v>#NAME?</v>
      </c>
      <c r="N7142" s="13" t="e">
        <f ca="1">IF(CalcTable[[#This Row],[Day of Year]]&lt;123,FCAP,AE7141)</f>
        <v>#NAME?</v>
      </c>
      <c r="O7142" s="17" t="e">
        <f ca="1">IF(IRR_DRIP,5,COUNTIF('IDET Wind Values'!C7126:G7126,"&lt;="&amp;IRR_MAXWIND))</f>
        <v>#NAME?</v>
      </c>
      <c r="P7142" s="13" t="e">
        <f ca="1">CalcTable[[#This Row],[ET_o]]*KL</f>
        <v>#NAME?</v>
      </c>
      <c r="Q7142" s="13" t="e">
        <f ca="1">IF(WILTPT&lt;=0,1,MAX(0,MIN(1,(CalcTable[[#This Row],[IWC]]-WILTPT)/(MAD-WILTPT))))</f>
        <v>#NAME?</v>
      </c>
      <c r="R7142" s="13" t="e">
        <f ca="1">CalcTable[[#This Row],[ETMult]]*CalcTable[[#This Row],[ETb]]</f>
        <v>#NAME?</v>
      </c>
      <c r="S7142" s="13" t="b">
        <f>INDEX(IRR_LIST,CalcTable[[#This Row],[Day of Week]]+1)</f>
        <v>0</v>
      </c>
      <c r="T7142" s="13">
        <f t="shared" ca="1" si="2234"/>
        <v>0</v>
      </c>
      <c r="U7142" s="13" t="b">
        <f ca="1">IF(CalcTable[[#This Row],[IrrPrecip]]&gt;=IC_MM,FALSE,TRUE)</f>
        <v>1</v>
      </c>
      <c r="V7142" s="13" t="b">
        <f t="shared" si="2235"/>
        <v>1</v>
      </c>
      <c r="W7142" s="13" t="e">
        <f ca="1">IF(AND(IRR_DRIP=FALSE,CalcTable[[#This Row],[IrrHours]]&lt;=0),FALSE,TRUE)</f>
        <v>#NAME?</v>
      </c>
      <c r="X7142" s="13" t="e">
        <f ca="1">AND(CalcTable[[#This Row],[IrrDay]],CalcTable[[#This Row],[IrrRain]],CalcTable[[#This Row],[IrrWarm]],CalcTable[[#This Row],[IrrWindy]])</f>
        <v>#NAME?</v>
      </c>
      <c r="Y7142" s="13" t="e">
        <f t="shared" ca="1" si="2236"/>
        <v>#NAME?</v>
      </c>
      <c r="Z7142" s="13" t="e">
        <f ca="1">CalcTable[[#This Row],[IrrHours]]/5</f>
        <v>#NAME?</v>
      </c>
      <c r="AA7142" s="13" t="e">
        <f ca="1">IF(CalcTable[[#This Row],[IrrFlag]]=FALSE,0,MAX(0,CalcTable[[#This Row],[VolRednWind]]*(FCAP*IRR_TARGET-CalcTable[[#This Row],[IWC]])))</f>
        <v>#NAME?</v>
      </c>
      <c r="AB7142" s="13" t="e">
        <f ca="1">CalcTable[[#This Row],[IWC]]+CalcTable[[#This Row],[Eff Precip]]+CalcTable[[#This Row],[IrrAmt]]-CalcTable[[#This Row],[AET]]</f>
        <v>#NAME?</v>
      </c>
      <c r="AC7142" s="13" t="e">
        <f ca="1">IF(CalcTable[[#This Row],[PWC]]&gt;FCAP,MIN(24*PERC,MIN(SAT,CalcTable[[#This Row],[PWC]])-FCAP),0)</f>
        <v>#NAME?</v>
      </c>
      <c r="AD7142" s="13" t="e">
        <f ca="1">IF(CalcTable[[#This Row],[PWC]]&gt;SAT,CalcTable[[#This Row],[PWC]]-SAT,0)</f>
        <v>#NAME?</v>
      </c>
      <c r="AE7142" s="13" t="e">
        <f ca="1">CalcTable[[#This Row],[PWC]]-CalcTable[[#This Row],[PercAmt]]-CalcTable[[#This Row],[Runoff]]</f>
        <v>#NAME?</v>
      </c>
      <c r="AF7142" s="13" t="e">
        <f ca="1">CalcTable[[#This Row],[IrrAmt]]/1000*CUR_IRR_AREA*10000/IRR_EFF</f>
        <v>#NAME?</v>
      </c>
      <c r="AG7142" s="147"/>
      <c r="AH7142" s="13"/>
      <c r="AI7142" s="50">
        <v>0</v>
      </c>
      <c r="AJ7142" s="50">
        <v>0</v>
      </c>
      <c r="AK7142" s="50">
        <v>6.7228202424981465</v>
      </c>
      <c r="AL7142" s="50">
        <v>9.5358064388363548</v>
      </c>
      <c r="AM7142" s="50"/>
      <c r="AN7142" s="50"/>
      <c r="AO7142" s="50"/>
      <c r="AP7142" s="50"/>
      <c r="AQ7142" s="50"/>
      <c r="AR7142" s="50"/>
      <c r="AS7142" s="50"/>
      <c r="AT7142" s="50"/>
      <c r="AU7142" s="50"/>
      <c r="AV7142" s="50"/>
      <c r="AW7142" s="50"/>
      <c r="AX7142" s="50">
        <f t="shared" si="2247"/>
        <v>16.258626681334501</v>
      </c>
      <c r="AY7142" s="50"/>
      <c r="AZ7142" s="50">
        <f t="shared" si="2237"/>
        <v>378.31835242917259</v>
      </c>
      <c r="BA7142" s="50">
        <f t="shared" si="2238"/>
        <v>582.49016167666252</v>
      </c>
      <c r="BB7142" s="50">
        <f t="shared" si="2239"/>
        <v>600.50532131614705</v>
      </c>
      <c r="BC7142" s="17">
        <f t="shared" si="2240"/>
        <v>20067</v>
      </c>
      <c r="BD7142" s="50">
        <f t="shared" si="2241"/>
        <v>16.258626681334501</v>
      </c>
      <c r="BE7142" s="50">
        <f t="shared" si="2242"/>
        <v>378.31835242917259</v>
      </c>
      <c r="BF7142" s="50">
        <f t="shared" si="2248"/>
        <v>618.80838967205716</v>
      </c>
      <c r="BG7142" s="50"/>
      <c r="BH7142" s="17">
        <f t="shared" si="2243"/>
        <v>0</v>
      </c>
      <c r="BI7142" s="17">
        <f t="shared" si="2251"/>
        <v>7142</v>
      </c>
      <c r="BJ7142" s="17">
        <f t="shared" si="2249"/>
        <v>7142</v>
      </c>
      <c r="BK7142" s="150">
        <f t="shared" si="2250"/>
        <v>38922</v>
      </c>
      <c r="BL7142" s="50" t="e">
        <f t="shared" ca="1" si="2244"/>
        <v>#NAME?</v>
      </c>
      <c r="BM7142" s="50" t="e">
        <f t="shared" ca="1" si="2245"/>
        <v>#NAME?</v>
      </c>
      <c r="BN7142" s="50" t="e">
        <f t="shared" ca="1" si="2246"/>
        <v>#NAME?</v>
      </c>
    </row>
    <row r="7143" spans="1:66" x14ac:dyDescent="0.35">
      <c r="A7143" s="48">
        <v>38923</v>
      </c>
      <c r="B7143" s="17">
        <v>2006</v>
      </c>
      <c r="C7143" s="17">
        <v>7</v>
      </c>
      <c r="D7143" s="17">
        <v>206</v>
      </c>
      <c r="E7143" s="17">
        <v>25</v>
      </c>
      <c r="F7143" s="17">
        <v>3</v>
      </c>
      <c r="G7143" s="50">
        <v>12.8</v>
      </c>
      <c r="H7143" s="32">
        <v>4.8355782266867751</v>
      </c>
      <c r="I7143" s="50">
        <v>4.166666666666667</v>
      </c>
      <c r="J7143" s="13">
        <v>0.4</v>
      </c>
      <c r="K7143" s="13">
        <f t="shared" si="2232"/>
        <v>0.4</v>
      </c>
      <c r="L7143" s="13">
        <f t="shared" si="2233"/>
        <v>0</v>
      </c>
      <c r="M7143" s="13" t="e">
        <f ca="1">CalcTable[[#This Row],[IWC]]-AE7142</f>
        <v>#NAME?</v>
      </c>
      <c r="N7143" s="13" t="e">
        <f ca="1">IF(CalcTable[[#This Row],[Day of Year]]&lt;123,FCAP,AE7142)</f>
        <v>#NAME?</v>
      </c>
      <c r="O7143" s="17" t="e">
        <f ca="1">IF(IRR_DRIP,5,COUNTIF('IDET Wind Values'!C7127:G7127,"&lt;="&amp;IRR_MAXWIND))</f>
        <v>#NAME?</v>
      </c>
      <c r="P7143" s="13" t="e">
        <f ca="1">CalcTable[[#This Row],[ET_o]]*KL</f>
        <v>#NAME?</v>
      </c>
      <c r="Q7143" s="13" t="e">
        <f ca="1">IF(WILTPT&lt;=0,1,MAX(0,MIN(1,(CalcTable[[#This Row],[IWC]]-WILTPT)/(MAD-WILTPT))))</f>
        <v>#NAME?</v>
      </c>
      <c r="R7143" s="13" t="e">
        <f ca="1">CalcTable[[#This Row],[ETMult]]*CalcTable[[#This Row],[ETb]]</f>
        <v>#NAME?</v>
      </c>
      <c r="S7143" s="13" t="b">
        <f>INDEX(IRR_LIST,CalcTable[[#This Row],[Day of Week]]+1)</f>
        <v>1</v>
      </c>
      <c r="T7143" s="13">
        <f t="shared" ca="1" si="2234"/>
        <v>0</v>
      </c>
      <c r="U7143" s="13" t="b">
        <f ca="1">IF(CalcTable[[#This Row],[IrrPrecip]]&gt;=IC_MM,FALSE,TRUE)</f>
        <v>1</v>
      </c>
      <c r="V7143" s="13" t="b">
        <f t="shared" si="2235"/>
        <v>1</v>
      </c>
      <c r="W7143" s="13" t="e">
        <f ca="1">IF(AND(IRR_DRIP=FALSE,CalcTable[[#This Row],[IrrHours]]&lt;=0),FALSE,TRUE)</f>
        <v>#NAME?</v>
      </c>
      <c r="X7143" s="13" t="e">
        <f ca="1">AND(CalcTable[[#This Row],[IrrDay]],CalcTable[[#This Row],[IrrRain]],CalcTable[[#This Row],[IrrWarm]],CalcTable[[#This Row],[IrrWindy]])</f>
        <v>#NAME?</v>
      </c>
      <c r="Y7143" s="13" t="e">
        <f t="shared" ca="1" si="2236"/>
        <v>#NAME?</v>
      </c>
      <c r="Z7143" s="13" t="e">
        <f ca="1">CalcTable[[#This Row],[IrrHours]]/5</f>
        <v>#NAME?</v>
      </c>
      <c r="AA7143" s="13" t="e">
        <f ca="1">IF(CalcTable[[#This Row],[IrrFlag]]=FALSE,0,MAX(0,CalcTable[[#This Row],[VolRednWind]]*(FCAP*IRR_TARGET-CalcTable[[#This Row],[IWC]])))</f>
        <v>#NAME?</v>
      </c>
      <c r="AB7143" s="13" t="e">
        <f ca="1">CalcTable[[#This Row],[IWC]]+CalcTable[[#This Row],[Eff Precip]]+CalcTable[[#This Row],[IrrAmt]]-CalcTable[[#This Row],[AET]]</f>
        <v>#NAME?</v>
      </c>
      <c r="AC7143" s="13" t="e">
        <f ca="1">IF(CalcTable[[#This Row],[PWC]]&gt;FCAP,MIN(24*PERC,MIN(SAT,CalcTable[[#This Row],[PWC]])-FCAP),0)</f>
        <v>#NAME?</v>
      </c>
      <c r="AD7143" s="13" t="e">
        <f ca="1">IF(CalcTable[[#This Row],[PWC]]&gt;SAT,CalcTable[[#This Row],[PWC]]-SAT,0)</f>
        <v>#NAME?</v>
      </c>
      <c r="AE7143" s="13" t="e">
        <f ca="1">CalcTable[[#This Row],[PWC]]-CalcTable[[#This Row],[PercAmt]]-CalcTable[[#This Row],[Runoff]]</f>
        <v>#NAME?</v>
      </c>
      <c r="AF7143" s="13" t="e">
        <f ca="1">CalcTable[[#This Row],[IrrAmt]]/1000*CUR_IRR_AREA*10000/IRR_EFF</f>
        <v>#NAME?</v>
      </c>
      <c r="AG7143" s="147"/>
      <c r="AH7143" s="13"/>
      <c r="AI7143" s="50">
        <v>4.0879984678240069</v>
      </c>
      <c r="AJ7143" s="50">
        <v>5.996007669144265</v>
      </c>
      <c r="AK7143" s="50">
        <v>0</v>
      </c>
      <c r="AL7143" s="50">
        <v>0</v>
      </c>
      <c r="AM7143" s="50"/>
      <c r="AN7143" s="50"/>
      <c r="AO7143" s="50"/>
      <c r="AP7143" s="50"/>
      <c r="AQ7143" s="50"/>
      <c r="AR7143" s="50"/>
      <c r="AS7143" s="50"/>
      <c r="AT7143" s="50"/>
      <c r="AU7143" s="50"/>
      <c r="AV7143" s="50"/>
      <c r="AW7143" s="50"/>
      <c r="AX7143" s="50">
        <f t="shared" si="2247"/>
        <v>10.084006136968272</v>
      </c>
      <c r="AY7143" s="50"/>
      <c r="AZ7143" s="50">
        <f t="shared" si="2237"/>
        <v>235.84020248965055</v>
      </c>
      <c r="BA7143" s="50">
        <f t="shared" si="2238"/>
        <v>382.44683221732629</v>
      </c>
      <c r="BB7143" s="50">
        <f t="shared" si="2239"/>
        <v>395.82485030447975</v>
      </c>
      <c r="BC7143" s="17">
        <f t="shared" si="2240"/>
        <v>20067</v>
      </c>
      <c r="BD7143" s="50">
        <f t="shared" si="2241"/>
        <v>10.084006136968272</v>
      </c>
      <c r="BE7143" s="50">
        <f t="shared" si="2242"/>
        <v>235.84020248965055</v>
      </c>
      <c r="BF7143" s="50">
        <f t="shared" si="2248"/>
        <v>385.75949325607962</v>
      </c>
      <c r="BG7143" s="50"/>
      <c r="BH7143" s="17">
        <f t="shared" si="2243"/>
        <v>0</v>
      </c>
      <c r="BI7143" s="17">
        <f t="shared" si="2251"/>
        <v>7143</v>
      </c>
      <c r="BJ7143" s="17">
        <f t="shared" si="2249"/>
        <v>7143</v>
      </c>
      <c r="BK7143" s="150">
        <f t="shared" si="2250"/>
        <v>38923</v>
      </c>
      <c r="BL7143" s="50" t="e">
        <f t="shared" ca="1" si="2244"/>
        <v>#NAME?</v>
      </c>
      <c r="BM7143" s="50" t="e">
        <f t="shared" ca="1" si="2245"/>
        <v>#NAME?</v>
      </c>
      <c r="BN7143" s="50" t="e">
        <f t="shared" ca="1" si="2246"/>
        <v>#NAME?</v>
      </c>
    </row>
    <row r="7144" spans="1:66" x14ac:dyDescent="0.35">
      <c r="A7144" s="48">
        <v>38924</v>
      </c>
      <c r="B7144" s="17">
        <v>2006</v>
      </c>
      <c r="C7144" s="17">
        <v>7</v>
      </c>
      <c r="D7144" s="17">
        <v>207</v>
      </c>
      <c r="E7144" s="17">
        <v>26</v>
      </c>
      <c r="F7144" s="17">
        <v>4</v>
      </c>
      <c r="G7144" s="50">
        <v>13.8</v>
      </c>
      <c r="H7144" s="32">
        <v>5.2343846247147834</v>
      </c>
      <c r="I7144" s="50">
        <v>7</v>
      </c>
      <c r="J7144" s="13">
        <v>0</v>
      </c>
      <c r="K7144" s="13">
        <f t="shared" si="2232"/>
        <v>0</v>
      </c>
      <c r="L7144" s="13">
        <f t="shared" si="2233"/>
        <v>0</v>
      </c>
      <c r="M7144" s="13" t="e">
        <f ca="1">CalcTable[[#This Row],[IWC]]-AE7143</f>
        <v>#NAME?</v>
      </c>
      <c r="N7144" s="13" t="e">
        <f ca="1">IF(CalcTable[[#This Row],[Day of Year]]&lt;123,FCAP,AE7143)</f>
        <v>#NAME?</v>
      </c>
      <c r="O7144" s="17" t="e">
        <f ca="1">IF(IRR_DRIP,5,COUNTIF('IDET Wind Values'!C7128:G7128,"&lt;="&amp;IRR_MAXWIND))</f>
        <v>#NAME?</v>
      </c>
      <c r="P7144" s="13" t="e">
        <f ca="1">CalcTable[[#This Row],[ET_o]]*KL</f>
        <v>#NAME?</v>
      </c>
      <c r="Q7144" s="13" t="e">
        <f ca="1">IF(WILTPT&lt;=0,1,MAX(0,MIN(1,(CalcTable[[#This Row],[IWC]]-WILTPT)/(MAD-WILTPT))))</f>
        <v>#NAME?</v>
      </c>
      <c r="R7144" s="13" t="e">
        <f ca="1">CalcTable[[#This Row],[ETMult]]*CalcTable[[#This Row],[ETb]]</f>
        <v>#NAME?</v>
      </c>
      <c r="S7144" s="13" t="b">
        <f>INDEX(IRR_LIST,CalcTable[[#This Row],[Day of Week]]+1)</f>
        <v>0</v>
      </c>
      <c r="T7144" s="13">
        <f t="shared" ca="1" si="2234"/>
        <v>0.4</v>
      </c>
      <c r="U7144" s="13" t="b">
        <f ca="1">IF(CalcTable[[#This Row],[IrrPrecip]]&gt;=IC_MM,FALSE,TRUE)</f>
        <v>1</v>
      </c>
      <c r="V7144" s="13" t="b">
        <f t="shared" si="2235"/>
        <v>1</v>
      </c>
      <c r="W7144" s="13" t="e">
        <f ca="1">IF(AND(IRR_DRIP=FALSE,CalcTable[[#This Row],[IrrHours]]&lt;=0),FALSE,TRUE)</f>
        <v>#NAME?</v>
      </c>
      <c r="X7144" s="13" t="e">
        <f ca="1">AND(CalcTable[[#This Row],[IrrDay]],CalcTable[[#This Row],[IrrRain]],CalcTable[[#This Row],[IrrWarm]],CalcTable[[#This Row],[IrrWindy]])</f>
        <v>#NAME?</v>
      </c>
      <c r="Y7144" s="13" t="e">
        <f t="shared" ca="1" si="2236"/>
        <v>#NAME?</v>
      </c>
      <c r="Z7144" s="13" t="e">
        <f ca="1">CalcTable[[#This Row],[IrrHours]]/5</f>
        <v>#NAME?</v>
      </c>
      <c r="AA7144" s="13" t="e">
        <f ca="1">IF(CalcTable[[#This Row],[IrrFlag]]=FALSE,0,MAX(0,CalcTable[[#This Row],[VolRednWind]]*(FCAP*IRR_TARGET-CalcTable[[#This Row],[IWC]])))</f>
        <v>#NAME?</v>
      </c>
      <c r="AB7144" s="13" t="e">
        <f ca="1">CalcTable[[#This Row],[IWC]]+CalcTable[[#This Row],[Eff Precip]]+CalcTable[[#This Row],[IrrAmt]]-CalcTable[[#This Row],[AET]]</f>
        <v>#NAME?</v>
      </c>
      <c r="AC7144" s="13" t="e">
        <f ca="1">IF(CalcTable[[#This Row],[PWC]]&gt;FCAP,MIN(24*PERC,MIN(SAT,CalcTable[[#This Row],[PWC]])-FCAP),0)</f>
        <v>#NAME?</v>
      </c>
      <c r="AD7144" s="13" t="e">
        <f ca="1">IF(CalcTable[[#This Row],[PWC]]&gt;SAT,CalcTable[[#This Row],[PWC]]-SAT,0)</f>
        <v>#NAME?</v>
      </c>
      <c r="AE7144" s="13" t="e">
        <f ca="1">CalcTable[[#This Row],[PWC]]-CalcTable[[#This Row],[PercAmt]]-CalcTable[[#This Row],[Runoff]]</f>
        <v>#NAME?</v>
      </c>
      <c r="AF7144" s="13" t="e">
        <f ca="1">CalcTable[[#This Row],[IrrAmt]]/1000*CUR_IRR_AREA*10000/IRR_EFF</f>
        <v>#NAME?</v>
      </c>
      <c r="AG7144" s="147"/>
      <c r="AH7144" s="13"/>
      <c r="AI7144" s="50">
        <v>0</v>
      </c>
      <c r="AJ7144" s="50">
        <v>0</v>
      </c>
      <c r="AK7144" s="50">
        <v>1.4961332920264399</v>
      </c>
      <c r="AL7144" s="50">
        <v>4.939568024677726</v>
      </c>
      <c r="AM7144" s="50"/>
      <c r="AN7144" s="50"/>
      <c r="AO7144" s="50"/>
      <c r="AP7144" s="50"/>
      <c r="AQ7144" s="50"/>
      <c r="AR7144" s="50"/>
      <c r="AS7144" s="50"/>
      <c r="AT7144" s="50"/>
      <c r="AU7144" s="50"/>
      <c r="AV7144" s="50"/>
      <c r="AW7144" s="50"/>
      <c r="AX7144" s="50">
        <f t="shared" si="2247"/>
        <v>6.4357013167041659</v>
      </c>
      <c r="AY7144" s="50"/>
      <c r="AZ7144" s="50">
        <f t="shared" si="2237"/>
        <v>166.83728367360109</v>
      </c>
      <c r="BA7144" s="50">
        <f t="shared" si="2238"/>
        <v>256.87645264030647</v>
      </c>
      <c r="BB7144" s="50">
        <f t="shared" si="2239"/>
        <v>264.82108519619226</v>
      </c>
      <c r="BC7144" s="17">
        <f t="shared" si="2240"/>
        <v>20067</v>
      </c>
      <c r="BD7144" s="50">
        <f t="shared" si="2241"/>
        <v>6.4357013167041659</v>
      </c>
      <c r="BE7144" s="50">
        <f t="shared" si="2242"/>
        <v>166.83728367360109</v>
      </c>
      <c r="BF7144" s="50">
        <f t="shared" si="2248"/>
        <v>272.89268465147899</v>
      </c>
      <c r="BG7144" s="50"/>
      <c r="BH7144" s="17">
        <f t="shared" si="2243"/>
        <v>0</v>
      </c>
      <c r="BI7144" s="17">
        <f t="shared" si="2251"/>
        <v>7144</v>
      </c>
      <c r="BJ7144" s="17">
        <f t="shared" si="2249"/>
        <v>7144</v>
      </c>
      <c r="BK7144" s="150">
        <f t="shared" si="2250"/>
        <v>38924</v>
      </c>
      <c r="BL7144" s="50" t="e">
        <f t="shared" ca="1" si="2244"/>
        <v>#NAME?</v>
      </c>
      <c r="BM7144" s="50" t="e">
        <f t="shared" ca="1" si="2245"/>
        <v>#NAME?</v>
      </c>
      <c r="BN7144" s="50" t="e">
        <f t="shared" ca="1" si="2246"/>
        <v>#NAME?</v>
      </c>
    </row>
    <row r="7145" spans="1:66" x14ac:dyDescent="0.35">
      <c r="A7145" s="48">
        <v>38925</v>
      </c>
      <c r="B7145" s="17">
        <v>2006</v>
      </c>
      <c r="C7145" s="17">
        <v>7</v>
      </c>
      <c r="D7145" s="17">
        <v>208</v>
      </c>
      <c r="E7145" s="17">
        <v>27</v>
      </c>
      <c r="F7145" s="17">
        <v>5</v>
      </c>
      <c r="G7145" s="50">
        <v>12.7</v>
      </c>
      <c r="H7145" s="32">
        <v>4.2979597388952593</v>
      </c>
      <c r="I7145" s="50">
        <v>9.8333333333333339</v>
      </c>
      <c r="J7145" s="13">
        <v>0</v>
      </c>
      <c r="K7145" s="13">
        <f t="shared" si="2232"/>
        <v>0</v>
      </c>
      <c r="L7145" s="13">
        <f t="shared" si="2233"/>
        <v>0</v>
      </c>
      <c r="M7145" s="13" t="e">
        <f ca="1">CalcTable[[#This Row],[IWC]]-AE7144</f>
        <v>#NAME?</v>
      </c>
      <c r="N7145" s="13" t="e">
        <f ca="1">IF(CalcTable[[#This Row],[Day of Year]]&lt;123,FCAP,AE7144)</f>
        <v>#NAME?</v>
      </c>
      <c r="O7145" s="17" t="e">
        <f ca="1">IF(IRR_DRIP,5,COUNTIF('IDET Wind Values'!C7129:G7129,"&lt;="&amp;IRR_MAXWIND))</f>
        <v>#NAME?</v>
      </c>
      <c r="P7145" s="13" t="e">
        <f ca="1">CalcTable[[#This Row],[ET_o]]*KL</f>
        <v>#NAME?</v>
      </c>
      <c r="Q7145" s="13" t="e">
        <f ca="1">IF(WILTPT&lt;=0,1,MAX(0,MIN(1,(CalcTable[[#This Row],[IWC]]-WILTPT)/(MAD-WILTPT))))</f>
        <v>#NAME?</v>
      </c>
      <c r="R7145" s="13" t="e">
        <f ca="1">CalcTable[[#This Row],[ETMult]]*CalcTable[[#This Row],[ETb]]</f>
        <v>#NAME?</v>
      </c>
      <c r="S7145" s="13" t="b">
        <f>INDEX(IRR_LIST,CalcTable[[#This Row],[Day of Week]]+1)</f>
        <v>1</v>
      </c>
      <c r="T7145" s="13">
        <f t="shared" ca="1" si="2234"/>
        <v>0.4</v>
      </c>
      <c r="U7145" s="13" t="b">
        <f ca="1">IF(CalcTable[[#This Row],[IrrPrecip]]&gt;=IC_MM,FALSE,TRUE)</f>
        <v>1</v>
      </c>
      <c r="V7145" s="13" t="b">
        <f t="shared" si="2235"/>
        <v>1</v>
      </c>
      <c r="W7145" s="13" t="e">
        <f ca="1">IF(AND(IRR_DRIP=FALSE,CalcTable[[#This Row],[IrrHours]]&lt;=0),FALSE,TRUE)</f>
        <v>#NAME?</v>
      </c>
      <c r="X7145" s="13" t="e">
        <f ca="1">AND(CalcTable[[#This Row],[IrrDay]],CalcTable[[#This Row],[IrrRain]],CalcTable[[#This Row],[IrrWarm]],CalcTable[[#This Row],[IrrWindy]])</f>
        <v>#NAME?</v>
      </c>
      <c r="Y7145" s="13" t="e">
        <f t="shared" ca="1" si="2236"/>
        <v>#NAME?</v>
      </c>
      <c r="Z7145" s="13" t="e">
        <f ca="1">CalcTable[[#This Row],[IrrHours]]/5</f>
        <v>#NAME?</v>
      </c>
      <c r="AA7145" s="13" t="e">
        <f ca="1">IF(CalcTable[[#This Row],[IrrFlag]]=FALSE,0,MAX(0,CalcTable[[#This Row],[VolRednWind]]*(FCAP*IRR_TARGET-CalcTable[[#This Row],[IWC]])))</f>
        <v>#NAME?</v>
      </c>
      <c r="AB7145" s="13" t="e">
        <f ca="1">CalcTable[[#This Row],[IWC]]+CalcTable[[#This Row],[Eff Precip]]+CalcTable[[#This Row],[IrrAmt]]-CalcTable[[#This Row],[AET]]</f>
        <v>#NAME?</v>
      </c>
      <c r="AC7145" s="13" t="e">
        <f ca="1">IF(CalcTable[[#This Row],[PWC]]&gt;FCAP,MIN(24*PERC,MIN(SAT,CalcTable[[#This Row],[PWC]])-FCAP),0)</f>
        <v>#NAME?</v>
      </c>
      <c r="AD7145" s="13" t="e">
        <f ca="1">IF(CalcTable[[#This Row],[PWC]]&gt;SAT,CalcTable[[#This Row],[PWC]]-SAT,0)</f>
        <v>#NAME?</v>
      </c>
      <c r="AE7145" s="13" t="e">
        <f ca="1">CalcTable[[#This Row],[PWC]]-CalcTable[[#This Row],[PercAmt]]-CalcTable[[#This Row],[Runoff]]</f>
        <v>#NAME?</v>
      </c>
      <c r="AF7145" s="13" t="e">
        <f ca="1">CalcTable[[#This Row],[IrrAmt]]/1000*CUR_IRR_AREA*10000/IRR_EFF</f>
        <v>#NAME?</v>
      </c>
      <c r="AG7145" s="147"/>
      <c r="AH7145" s="13"/>
      <c r="AI7145" s="50">
        <v>1.9548612615727536</v>
      </c>
      <c r="AJ7145" s="50">
        <v>2.2092624884154546</v>
      </c>
      <c r="AK7145" s="50">
        <v>0</v>
      </c>
      <c r="AL7145" s="50">
        <v>0</v>
      </c>
      <c r="AM7145" s="50"/>
      <c r="AN7145" s="50"/>
      <c r="AO7145" s="50"/>
      <c r="AP7145" s="50"/>
      <c r="AQ7145" s="50"/>
      <c r="AR7145" s="50"/>
      <c r="AS7145" s="50"/>
      <c r="AT7145" s="50"/>
      <c r="AU7145" s="50"/>
      <c r="AV7145" s="50"/>
      <c r="AW7145" s="50"/>
      <c r="AX7145" s="50">
        <f t="shared" si="2247"/>
        <v>4.1641237499882084</v>
      </c>
      <c r="AY7145" s="50"/>
      <c r="AZ7145" s="50">
        <f t="shared" si="2237"/>
        <v>93.476331496587051</v>
      </c>
      <c r="BA7145" s="50">
        <f t="shared" si="2238"/>
        <v>151.04530767596225</v>
      </c>
      <c r="BB7145" s="50">
        <f t="shared" si="2239"/>
        <v>156.28783180087322</v>
      </c>
      <c r="BC7145" s="17">
        <f t="shared" si="2240"/>
        <v>20067</v>
      </c>
      <c r="BD7145" s="50">
        <f t="shared" si="2241"/>
        <v>4.1641237499882084</v>
      </c>
      <c r="BE7145" s="50">
        <f t="shared" si="2242"/>
        <v>93.476331496587051</v>
      </c>
      <c r="BF7145" s="50">
        <f t="shared" si="2248"/>
        <v>152.89752081663491</v>
      </c>
      <c r="BG7145" s="50"/>
      <c r="BH7145" s="17">
        <f t="shared" si="2243"/>
        <v>0</v>
      </c>
      <c r="BI7145" s="17">
        <f t="shared" si="2251"/>
        <v>7145</v>
      </c>
      <c r="BJ7145" s="17">
        <f t="shared" si="2249"/>
        <v>7145</v>
      </c>
      <c r="BK7145" s="150">
        <f t="shared" si="2250"/>
        <v>38925</v>
      </c>
      <c r="BL7145" s="50" t="e">
        <f t="shared" ca="1" si="2244"/>
        <v>#NAME?</v>
      </c>
      <c r="BM7145" s="50" t="e">
        <f t="shared" ca="1" si="2245"/>
        <v>#NAME?</v>
      </c>
      <c r="BN7145" s="50" t="e">
        <f t="shared" ca="1" si="2246"/>
        <v>#NAME?</v>
      </c>
    </row>
    <row r="7146" spans="1:66" x14ac:dyDescent="0.35">
      <c r="A7146" s="48">
        <v>38926</v>
      </c>
      <c r="B7146" s="17">
        <v>2006</v>
      </c>
      <c r="C7146" s="17">
        <v>7</v>
      </c>
      <c r="D7146" s="17">
        <v>209</v>
      </c>
      <c r="E7146" s="17">
        <v>28</v>
      </c>
      <c r="F7146" s="17">
        <v>6</v>
      </c>
      <c r="G7146" s="50">
        <v>14.1</v>
      </c>
      <c r="H7146" s="32">
        <v>3.5216548037741369</v>
      </c>
      <c r="I7146" s="50">
        <v>14.333333333333334</v>
      </c>
      <c r="J7146" s="13">
        <v>0</v>
      </c>
      <c r="K7146" s="13">
        <f t="shared" si="2232"/>
        <v>0</v>
      </c>
      <c r="L7146" s="13">
        <f t="shared" si="2233"/>
        <v>0</v>
      </c>
      <c r="M7146" s="13" t="e">
        <f ca="1">CalcTable[[#This Row],[IWC]]-AE7145</f>
        <v>#NAME?</v>
      </c>
      <c r="N7146" s="13" t="e">
        <f ca="1">IF(CalcTable[[#This Row],[Day of Year]]&lt;123,FCAP,AE7145)</f>
        <v>#NAME?</v>
      </c>
      <c r="O7146" s="17" t="e">
        <f ca="1">IF(IRR_DRIP,5,COUNTIF('IDET Wind Values'!C7130:G7130,"&lt;="&amp;IRR_MAXWIND))</f>
        <v>#NAME?</v>
      </c>
      <c r="P7146" s="13" t="e">
        <f ca="1">CalcTable[[#This Row],[ET_o]]*KL</f>
        <v>#NAME?</v>
      </c>
      <c r="Q7146" s="13" t="e">
        <f ca="1">IF(WILTPT&lt;=0,1,MAX(0,MIN(1,(CalcTable[[#This Row],[IWC]]-WILTPT)/(MAD-WILTPT))))</f>
        <v>#NAME?</v>
      </c>
      <c r="R7146" s="13" t="e">
        <f ca="1">CalcTable[[#This Row],[ETMult]]*CalcTable[[#This Row],[ETb]]</f>
        <v>#NAME?</v>
      </c>
      <c r="S7146" s="13" t="b">
        <f>INDEX(IRR_LIST,CalcTable[[#This Row],[Day of Week]]+1)</f>
        <v>0</v>
      </c>
      <c r="T7146" s="13">
        <f t="shared" ca="1" si="2234"/>
        <v>0</v>
      </c>
      <c r="U7146" s="13" t="b">
        <f ca="1">IF(CalcTable[[#This Row],[IrrPrecip]]&gt;=IC_MM,FALSE,TRUE)</f>
        <v>1</v>
      </c>
      <c r="V7146" s="13" t="b">
        <f t="shared" si="2235"/>
        <v>1</v>
      </c>
      <c r="W7146" s="13" t="e">
        <f ca="1">IF(AND(IRR_DRIP=FALSE,CalcTable[[#This Row],[IrrHours]]&lt;=0),FALSE,TRUE)</f>
        <v>#NAME?</v>
      </c>
      <c r="X7146" s="13" t="e">
        <f ca="1">AND(CalcTable[[#This Row],[IrrDay]],CalcTable[[#This Row],[IrrRain]],CalcTable[[#This Row],[IrrWarm]],CalcTable[[#This Row],[IrrWindy]])</f>
        <v>#NAME?</v>
      </c>
      <c r="Y7146" s="13" t="e">
        <f t="shared" ca="1" si="2236"/>
        <v>#NAME?</v>
      </c>
      <c r="Z7146" s="13" t="e">
        <f ca="1">CalcTable[[#This Row],[IrrHours]]/5</f>
        <v>#NAME?</v>
      </c>
      <c r="AA7146" s="13" t="e">
        <f ca="1">IF(CalcTable[[#This Row],[IrrFlag]]=FALSE,0,MAX(0,CalcTable[[#This Row],[VolRednWind]]*(FCAP*IRR_TARGET-CalcTable[[#This Row],[IWC]])))</f>
        <v>#NAME?</v>
      </c>
      <c r="AB7146" s="13" t="e">
        <f ca="1">CalcTable[[#This Row],[IWC]]+CalcTable[[#This Row],[Eff Precip]]+CalcTable[[#This Row],[IrrAmt]]-CalcTable[[#This Row],[AET]]</f>
        <v>#NAME?</v>
      </c>
      <c r="AC7146" s="13" t="e">
        <f ca="1">IF(CalcTable[[#This Row],[PWC]]&gt;FCAP,MIN(24*PERC,MIN(SAT,CalcTable[[#This Row],[PWC]])-FCAP),0)</f>
        <v>#NAME?</v>
      </c>
      <c r="AD7146" s="13" t="e">
        <f ca="1">IF(CalcTable[[#This Row],[PWC]]&gt;SAT,CalcTable[[#This Row],[PWC]]-SAT,0)</f>
        <v>#NAME?</v>
      </c>
      <c r="AE7146" s="13" t="e">
        <f ca="1">CalcTable[[#This Row],[PWC]]-CalcTable[[#This Row],[PercAmt]]-CalcTable[[#This Row],[Runoff]]</f>
        <v>#NAME?</v>
      </c>
      <c r="AF7146" s="13" t="e">
        <f ca="1">CalcTable[[#This Row],[IrrAmt]]/1000*CUR_IRR_AREA*10000/IRR_EFF</f>
        <v>#NAME?</v>
      </c>
      <c r="AG7146" s="147"/>
      <c r="AH7146" s="13"/>
      <c r="AI7146" s="50">
        <v>0</v>
      </c>
      <c r="AJ7146" s="50">
        <v>0</v>
      </c>
      <c r="AK7146" s="50">
        <v>0</v>
      </c>
      <c r="AL7146" s="50">
        <v>5.2427893999855222</v>
      </c>
      <c r="AM7146" s="50"/>
      <c r="AN7146" s="50"/>
      <c r="AO7146" s="50"/>
      <c r="AP7146" s="50"/>
      <c r="AQ7146" s="50"/>
      <c r="AR7146" s="50"/>
      <c r="AS7146" s="50"/>
      <c r="AT7146" s="50"/>
      <c r="AU7146" s="50"/>
      <c r="AV7146" s="50"/>
      <c r="AW7146" s="50"/>
      <c r="AX7146" s="50">
        <f t="shared" si="2247"/>
        <v>5.2427893999855222</v>
      </c>
      <c r="AY7146" s="50"/>
      <c r="AZ7146" s="50">
        <f t="shared" si="2237"/>
        <v>153.78848906624199</v>
      </c>
      <c r="BA7146" s="50">
        <f t="shared" si="2238"/>
        <v>236.78545141945196</v>
      </c>
      <c r="BB7146" s="50">
        <f t="shared" si="2239"/>
        <v>244.10871280355875</v>
      </c>
      <c r="BC7146" s="17">
        <f t="shared" si="2240"/>
        <v>20067</v>
      </c>
      <c r="BD7146" s="50">
        <f t="shared" si="2241"/>
        <v>5.2427893999855222</v>
      </c>
      <c r="BE7146" s="50">
        <f t="shared" si="2242"/>
        <v>153.78848906624199</v>
      </c>
      <c r="BF7146" s="50">
        <f t="shared" si="2248"/>
        <v>251.5490106629087</v>
      </c>
      <c r="BG7146" s="50"/>
      <c r="BH7146" s="17">
        <f t="shared" si="2243"/>
        <v>0</v>
      </c>
      <c r="BI7146" s="17">
        <f t="shared" si="2251"/>
        <v>7146</v>
      </c>
      <c r="BJ7146" s="17">
        <f t="shared" si="2249"/>
        <v>7146</v>
      </c>
      <c r="BK7146" s="150">
        <f t="shared" si="2250"/>
        <v>38926</v>
      </c>
      <c r="BL7146" s="50" t="e">
        <f t="shared" ca="1" si="2244"/>
        <v>#NAME?</v>
      </c>
      <c r="BM7146" s="50" t="e">
        <f t="shared" ca="1" si="2245"/>
        <v>#NAME?</v>
      </c>
      <c r="BN7146" s="50" t="e">
        <f t="shared" ca="1" si="2246"/>
        <v>#NAME?</v>
      </c>
    </row>
    <row r="7147" spans="1:66" x14ac:dyDescent="0.35">
      <c r="A7147" s="48">
        <v>38927</v>
      </c>
      <c r="B7147" s="17">
        <v>2006</v>
      </c>
      <c r="C7147" s="17">
        <v>7</v>
      </c>
      <c r="D7147" s="17">
        <v>210</v>
      </c>
      <c r="E7147" s="17">
        <v>29</v>
      </c>
      <c r="F7147" s="17">
        <v>7</v>
      </c>
      <c r="G7147" s="50">
        <v>13.7</v>
      </c>
      <c r="H7147" s="32">
        <v>4.9867830034452174</v>
      </c>
      <c r="I7147" s="50">
        <v>10.666666666666666</v>
      </c>
      <c r="J7147" s="13">
        <v>0</v>
      </c>
      <c r="K7147" s="13">
        <f t="shared" si="2232"/>
        <v>0</v>
      </c>
      <c r="L7147" s="13">
        <f t="shared" si="2233"/>
        <v>0</v>
      </c>
      <c r="M7147" s="13" t="e">
        <f ca="1">CalcTable[[#This Row],[IWC]]-AE7146</f>
        <v>#NAME?</v>
      </c>
      <c r="N7147" s="13" t="e">
        <f ca="1">IF(CalcTable[[#This Row],[Day of Year]]&lt;123,FCAP,AE7146)</f>
        <v>#NAME?</v>
      </c>
      <c r="O7147" s="17" t="e">
        <f ca="1">IF(IRR_DRIP,5,COUNTIF('IDET Wind Values'!C7131:G7131,"&lt;="&amp;IRR_MAXWIND))</f>
        <v>#NAME?</v>
      </c>
      <c r="P7147" s="13" t="e">
        <f ca="1">CalcTable[[#This Row],[ET_o]]*KL</f>
        <v>#NAME?</v>
      </c>
      <c r="Q7147" s="13" t="e">
        <f ca="1">IF(WILTPT&lt;=0,1,MAX(0,MIN(1,(CalcTable[[#This Row],[IWC]]-WILTPT)/(MAD-WILTPT))))</f>
        <v>#NAME?</v>
      </c>
      <c r="R7147" s="13" t="e">
        <f ca="1">CalcTable[[#This Row],[ETMult]]*CalcTable[[#This Row],[ETb]]</f>
        <v>#NAME?</v>
      </c>
      <c r="S7147" s="13" t="b">
        <f>INDEX(IRR_LIST,CalcTable[[#This Row],[Day of Week]]+1)</f>
        <v>0</v>
      </c>
      <c r="T7147" s="13">
        <f t="shared" ca="1" si="2234"/>
        <v>0</v>
      </c>
      <c r="U7147" s="13" t="b">
        <f ca="1">IF(CalcTable[[#This Row],[IrrPrecip]]&gt;=IC_MM,FALSE,TRUE)</f>
        <v>1</v>
      </c>
      <c r="V7147" s="13" t="b">
        <f t="shared" si="2235"/>
        <v>1</v>
      </c>
      <c r="W7147" s="13" t="e">
        <f ca="1">IF(AND(IRR_DRIP=FALSE,CalcTable[[#This Row],[IrrHours]]&lt;=0),FALSE,TRUE)</f>
        <v>#NAME?</v>
      </c>
      <c r="X7147" s="13" t="e">
        <f ca="1">AND(CalcTable[[#This Row],[IrrDay]],CalcTable[[#This Row],[IrrRain]],CalcTable[[#This Row],[IrrWarm]],CalcTable[[#This Row],[IrrWindy]])</f>
        <v>#NAME?</v>
      </c>
      <c r="Y7147" s="13" t="e">
        <f t="shared" ca="1" si="2236"/>
        <v>#NAME?</v>
      </c>
      <c r="Z7147" s="13" t="e">
        <f ca="1">CalcTable[[#This Row],[IrrHours]]/5</f>
        <v>#NAME?</v>
      </c>
      <c r="AA7147" s="13" t="e">
        <f ca="1">IF(CalcTable[[#This Row],[IrrFlag]]=FALSE,0,MAX(0,CalcTable[[#This Row],[VolRednWind]]*(FCAP*IRR_TARGET-CalcTable[[#This Row],[IWC]])))</f>
        <v>#NAME?</v>
      </c>
      <c r="AB7147" s="13" t="e">
        <f ca="1">CalcTable[[#This Row],[IWC]]+CalcTable[[#This Row],[Eff Precip]]+CalcTable[[#This Row],[IrrAmt]]-CalcTable[[#This Row],[AET]]</f>
        <v>#NAME?</v>
      </c>
      <c r="AC7147" s="13" t="e">
        <f ca="1">IF(CalcTable[[#This Row],[PWC]]&gt;FCAP,MIN(24*PERC,MIN(SAT,CalcTable[[#This Row],[PWC]])-FCAP),0)</f>
        <v>#NAME?</v>
      </c>
      <c r="AD7147" s="13" t="e">
        <f ca="1">IF(CalcTable[[#This Row],[PWC]]&gt;SAT,CalcTable[[#This Row],[PWC]]-SAT,0)</f>
        <v>#NAME?</v>
      </c>
      <c r="AE7147" s="13" t="e">
        <f ca="1">CalcTable[[#This Row],[PWC]]-CalcTable[[#This Row],[PercAmt]]-CalcTable[[#This Row],[Runoff]]</f>
        <v>#NAME?</v>
      </c>
      <c r="AF7147" s="13" t="e">
        <f ca="1">CalcTable[[#This Row],[IrrAmt]]/1000*CUR_IRR_AREA*10000/IRR_EFF</f>
        <v>#NAME?</v>
      </c>
      <c r="AG7147" s="147"/>
      <c r="AH7147" s="13"/>
      <c r="AI7147" s="50">
        <v>0</v>
      </c>
      <c r="AJ7147" s="50">
        <v>0</v>
      </c>
      <c r="AK7147" s="50">
        <v>2.2025050818359517</v>
      </c>
      <c r="AL7147" s="50">
        <v>0</v>
      </c>
      <c r="AM7147" s="50"/>
      <c r="AN7147" s="50"/>
      <c r="AO7147" s="50"/>
      <c r="AP7147" s="50"/>
      <c r="AQ7147" s="50"/>
      <c r="AR7147" s="50"/>
      <c r="AS7147" s="50"/>
      <c r="AT7147" s="50"/>
      <c r="AU7147" s="50"/>
      <c r="AV7147" s="50"/>
      <c r="AW7147" s="50"/>
      <c r="AX7147" s="50">
        <f t="shared" si="2247"/>
        <v>2.2025050818359517</v>
      </c>
      <c r="AY7147" s="50"/>
      <c r="AZ7147" s="50">
        <f t="shared" si="2237"/>
        <v>32.303407866927294</v>
      </c>
      <c r="BA7147" s="50">
        <f t="shared" si="2238"/>
        <v>49.736993064951541</v>
      </c>
      <c r="BB7147" s="50">
        <f t="shared" si="2239"/>
        <v>51.275250582424285</v>
      </c>
      <c r="BC7147" s="17">
        <f t="shared" si="2240"/>
        <v>20067</v>
      </c>
      <c r="BD7147" s="50">
        <f t="shared" si="2241"/>
        <v>2.2025050818359517</v>
      </c>
      <c r="BE7147" s="50">
        <f t="shared" si="2242"/>
        <v>32.303407866927294</v>
      </c>
      <c r="BF7147" s="50">
        <f t="shared" si="2248"/>
        <v>52.838091714821921</v>
      </c>
      <c r="BG7147" s="50"/>
      <c r="BH7147" s="17">
        <f t="shared" si="2243"/>
        <v>0</v>
      </c>
      <c r="BI7147" s="17">
        <f t="shared" si="2251"/>
        <v>7147</v>
      </c>
      <c r="BJ7147" s="17">
        <f t="shared" si="2249"/>
        <v>7147</v>
      </c>
      <c r="BK7147" s="150">
        <f t="shared" si="2250"/>
        <v>38927</v>
      </c>
      <c r="BL7147" s="50" t="e">
        <f t="shared" ca="1" si="2244"/>
        <v>#NAME?</v>
      </c>
      <c r="BM7147" s="50" t="e">
        <f t="shared" ca="1" si="2245"/>
        <v>#NAME?</v>
      </c>
      <c r="BN7147" s="50" t="e">
        <f t="shared" ca="1" si="2246"/>
        <v>#NAME?</v>
      </c>
    </row>
    <row r="7148" spans="1:66" x14ac:dyDescent="0.35">
      <c r="A7148" s="48">
        <v>38928</v>
      </c>
      <c r="B7148" s="17">
        <v>2006</v>
      </c>
      <c r="C7148" s="17">
        <v>7</v>
      </c>
      <c r="D7148" s="17">
        <v>211</v>
      </c>
      <c r="E7148" s="17">
        <v>30</v>
      </c>
      <c r="F7148" s="17">
        <v>1</v>
      </c>
      <c r="G7148" s="50">
        <v>9.1999999999999993</v>
      </c>
      <c r="H7148" s="32">
        <v>4.6007667936703855</v>
      </c>
      <c r="I7148" s="50">
        <v>10.333333333333334</v>
      </c>
      <c r="J7148" s="13">
        <v>2.4</v>
      </c>
      <c r="K7148" s="13">
        <f t="shared" si="2232"/>
        <v>2.4</v>
      </c>
      <c r="L7148" s="13">
        <f t="shared" si="2233"/>
        <v>0</v>
      </c>
      <c r="M7148" s="13" t="e">
        <f ca="1">CalcTable[[#This Row],[IWC]]-AE7147</f>
        <v>#NAME?</v>
      </c>
      <c r="N7148" s="13" t="e">
        <f ca="1">IF(CalcTable[[#This Row],[Day of Year]]&lt;123,FCAP,AE7147)</f>
        <v>#NAME?</v>
      </c>
      <c r="O7148" s="17" t="e">
        <f ca="1">IF(IRR_DRIP,5,COUNTIF('IDET Wind Values'!C7132:G7132,"&lt;="&amp;IRR_MAXWIND))</f>
        <v>#NAME?</v>
      </c>
      <c r="P7148" s="13" t="e">
        <f ca="1">CalcTable[[#This Row],[ET_o]]*KL</f>
        <v>#NAME?</v>
      </c>
      <c r="Q7148" s="13" t="e">
        <f ca="1">IF(WILTPT&lt;=0,1,MAX(0,MIN(1,(CalcTable[[#This Row],[IWC]]-WILTPT)/(MAD-WILTPT))))</f>
        <v>#NAME?</v>
      </c>
      <c r="R7148" s="13" t="e">
        <f ca="1">CalcTable[[#This Row],[ETMult]]*CalcTable[[#This Row],[ETb]]</f>
        <v>#NAME?</v>
      </c>
      <c r="S7148" s="13" t="b">
        <f>INDEX(IRR_LIST,CalcTable[[#This Row],[Day of Week]]+1)</f>
        <v>1</v>
      </c>
      <c r="T7148" s="13">
        <f t="shared" ca="1" si="2234"/>
        <v>0</v>
      </c>
      <c r="U7148" s="13" t="b">
        <f ca="1">IF(CalcTable[[#This Row],[IrrPrecip]]&gt;=IC_MM,FALSE,TRUE)</f>
        <v>1</v>
      </c>
      <c r="V7148" s="13" t="b">
        <f t="shared" si="2235"/>
        <v>1</v>
      </c>
      <c r="W7148" s="13" t="e">
        <f ca="1">IF(AND(IRR_DRIP=FALSE,CalcTable[[#This Row],[IrrHours]]&lt;=0),FALSE,TRUE)</f>
        <v>#NAME?</v>
      </c>
      <c r="X7148" s="13" t="e">
        <f ca="1">AND(CalcTable[[#This Row],[IrrDay]],CalcTable[[#This Row],[IrrRain]],CalcTable[[#This Row],[IrrWarm]],CalcTable[[#This Row],[IrrWindy]])</f>
        <v>#NAME?</v>
      </c>
      <c r="Y7148" s="13" t="e">
        <f t="shared" ca="1" si="2236"/>
        <v>#NAME?</v>
      </c>
      <c r="Z7148" s="13" t="e">
        <f ca="1">CalcTable[[#This Row],[IrrHours]]/5</f>
        <v>#NAME?</v>
      </c>
      <c r="AA7148" s="13" t="e">
        <f ca="1">IF(CalcTable[[#This Row],[IrrFlag]]=FALSE,0,MAX(0,CalcTable[[#This Row],[VolRednWind]]*(FCAP*IRR_TARGET-CalcTable[[#This Row],[IWC]])))</f>
        <v>#NAME?</v>
      </c>
      <c r="AB7148" s="13" t="e">
        <f ca="1">CalcTable[[#This Row],[IWC]]+CalcTable[[#This Row],[Eff Precip]]+CalcTable[[#This Row],[IrrAmt]]-CalcTable[[#This Row],[AET]]</f>
        <v>#NAME?</v>
      </c>
      <c r="AC7148" s="13" t="e">
        <f ca="1">IF(CalcTable[[#This Row],[PWC]]&gt;FCAP,MIN(24*PERC,MIN(SAT,CalcTable[[#This Row],[PWC]])-FCAP),0)</f>
        <v>#NAME?</v>
      </c>
      <c r="AD7148" s="13" t="e">
        <f ca="1">IF(CalcTable[[#This Row],[PWC]]&gt;SAT,CalcTable[[#This Row],[PWC]]-SAT,0)</f>
        <v>#NAME?</v>
      </c>
      <c r="AE7148" s="13" t="e">
        <f ca="1">CalcTable[[#This Row],[PWC]]-CalcTable[[#This Row],[PercAmt]]-CalcTable[[#This Row],[Runoff]]</f>
        <v>#NAME?</v>
      </c>
      <c r="AF7148" s="13" t="e">
        <f ca="1">CalcTable[[#This Row],[IrrAmt]]/1000*CUR_IRR_AREA*10000/IRR_EFF</f>
        <v>#NAME?</v>
      </c>
      <c r="AG7148" s="147"/>
      <c r="AH7148" s="13"/>
      <c r="AI7148" s="50">
        <v>3.0390805163899608</v>
      </c>
      <c r="AJ7148" s="50">
        <v>3.5603056471884091</v>
      </c>
      <c r="AK7148" s="50">
        <v>0</v>
      </c>
      <c r="AL7148" s="50">
        <v>0</v>
      </c>
      <c r="AM7148" s="50"/>
      <c r="AN7148" s="50"/>
      <c r="AO7148" s="50"/>
      <c r="AP7148" s="50"/>
      <c r="AQ7148" s="50"/>
      <c r="AR7148" s="50"/>
      <c r="AS7148" s="50"/>
      <c r="AT7148" s="50"/>
      <c r="AU7148" s="50"/>
      <c r="AV7148" s="50"/>
      <c r="AW7148" s="50"/>
      <c r="AX7148" s="50">
        <f t="shared" si="2247"/>
        <v>6.5993861635783695</v>
      </c>
      <c r="AY7148" s="50"/>
      <c r="AZ7148" s="50">
        <f t="shared" si="2237"/>
        <v>149.00881322457946</v>
      </c>
      <c r="BA7148" s="50">
        <f t="shared" si="2238"/>
        <v>240.90271109251779</v>
      </c>
      <c r="BB7148" s="50">
        <f t="shared" si="2239"/>
        <v>249.27352921087416</v>
      </c>
      <c r="BC7148" s="17">
        <f t="shared" si="2240"/>
        <v>20067</v>
      </c>
      <c r="BD7148" s="50">
        <f t="shared" si="2241"/>
        <v>6.5993861635783695</v>
      </c>
      <c r="BE7148" s="50">
        <f t="shared" si="2242"/>
        <v>149.00881322457946</v>
      </c>
      <c r="BF7148" s="50">
        <f t="shared" si="2248"/>
        <v>243.73098256106724</v>
      </c>
      <c r="BG7148" s="50"/>
      <c r="BH7148" s="17">
        <f t="shared" si="2243"/>
        <v>0</v>
      </c>
      <c r="BI7148" s="17">
        <f t="shared" si="2251"/>
        <v>7148</v>
      </c>
      <c r="BJ7148" s="17">
        <f t="shared" si="2249"/>
        <v>7148</v>
      </c>
      <c r="BK7148" s="150">
        <f t="shared" si="2250"/>
        <v>38928</v>
      </c>
      <c r="BL7148" s="50" t="e">
        <f t="shared" ca="1" si="2244"/>
        <v>#NAME?</v>
      </c>
      <c r="BM7148" s="50" t="e">
        <f t="shared" ca="1" si="2245"/>
        <v>#NAME?</v>
      </c>
      <c r="BN7148" s="50" t="e">
        <f t="shared" ca="1" si="2246"/>
        <v>#NAME?</v>
      </c>
    </row>
    <row r="7149" spans="1:66" x14ac:dyDescent="0.35">
      <c r="A7149" s="48">
        <v>38929</v>
      </c>
      <c r="B7149" s="17">
        <v>2006</v>
      </c>
      <c r="C7149" s="17">
        <v>7</v>
      </c>
      <c r="D7149" s="17">
        <v>212</v>
      </c>
      <c r="E7149" s="17">
        <v>31</v>
      </c>
      <c r="F7149" s="17">
        <v>2</v>
      </c>
      <c r="G7149" s="50">
        <v>8.1999999999999993</v>
      </c>
      <c r="H7149" s="32">
        <v>5.0537075906124418</v>
      </c>
      <c r="I7149" s="50">
        <v>9.5</v>
      </c>
      <c r="J7149" s="13">
        <v>0</v>
      </c>
      <c r="K7149" s="13">
        <f t="shared" si="2232"/>
        <v>0</v>
      </c>
      <c r="L7149" s="13">
        <f t="shared" si="2233"/>
        <v>0</v>
      </c>
      <c r="M7149" s="13" t="e">
        <f ca="1">CalcTable[[#This Row],[IWC]]-AE7148</f>
        <v>#NAME?</v>
      </c>
      <c r="N7149" s="13" t="e">
        <f ca="1">IF(CalcTable[[#This Row],[Day of Year]]&lt;123,FCAP,AE7148)</f>
        <v>#NAME?</v>
      </c>
      <c r="O7149" s="17" t="e">
        <f ca="1">IF(IRR_DRIP,5,COUNTIF('IDET Wind Values'!C7133:G7133,"&lt;="&amp;IRR_MAXWIND))</f>
        <v>#NAME?</v>
      </c>
      <c r="P7149" s="13" t="e">
        <f ca="1">CalcTable[[#This Row],[ET_o]]*KL</f>
        <v>#NAME?</v>
      </c>
      <c r="Q7149" s="13" t="e">
        <f ca="1">IF(WILTPT&lt;=0,1,MAX(0,MIN(1,(CalcTable[[#This Row],[IWC]]-WILTPT)/(MAD-WILTPT))))</f>
        <v>#NAME?</v>
      </c>
      <c r="R7149" s="13" t="e">
        <f ca="1">CalcTable[[#This Row],[ETMult]]*CalcTable[[#This Row],[ETb]]</f>
        <v>#NAME?</v>
      </c>
      <c r="S7149" s="13" t="b">
        <f>INDEX(IRR_LIST,CalcTable[[#This Row],[Day of Week]]+1)</f>
        <v>0</v>
      </c>
      <c r="T7149" s="13">
        <f t="shared" ca="1" si="2234"/>
        <v>2.4</v>
      </c>
      <c r="U7149" s="13" t="b">
        <f ca="1">IF(CalcTable[[#This Row],[IrrPrecip]]&gt;=IC_MM,FALSE,TRUE)</f>
        <v>1</v>
      </c>
      <c r="V7149" s="13" t="b">
        <f t="shared" si="2235"/>
        <v>1</v>
      </c>
      <c r="W7149" s="13" t="e">
        <f ca="1">IF(AND(IRR_DRIP=FALSE,CalcTable[[#This Row],[IrrHours]]&lt;=0),FALSE,TRUE)</f>
        <v>#NAME?</v>
      </c>
      <c r="X7149" s="13" t="e">
        <f ca="1">AND(CalcTable[[#This Row],[IrrDay]],CalcTable[[#This Row],[IrrRain]],CalcTable[[#This Row],[IrrWarm]],CalcTable[[#This Row],[IrrWindy]])</f>
        <v>#NAME?</v>
      </c>
      <c r="Y7149" s="13" t="e">
        <f t="shared" ca="1" si="2236"/>
        <v>#NAME?</v>
      </c>
      <c r="Z7149" s="13" t="e">
        <f ca="1">CalcTable[[#This Row],[IrrHours]]/5</f>
        <v>#NAME?</v>
      </c>
      <c r="AA7149" s="13" t="e">
        <f ca="1">IF(CalcTable[[#This Row],[IrrFlag]]=FALSE,0,MAX(0,CalcTable[[#This Row],[VolRednWind]]*(FCAP*IRR_TARGET-CalcTable[[#This Row],[IWC]])))</f>
        <v>#NAME?</v>
      </c>
      <c r="AB7149" s="13" t="e">
        <f ca="1">CalcTable[[#This Row],[IWC]]+CalcTable[[#This Row],[Eff Precip]]+CalcTable[[#This Row],[IrrAmt]]-CalcTable[[#This Row],[AET]]</f>
        <v>#NAME?</v>
      </c>
      <c r="AC7149" s="13" t="e">
        <f ca="1">IF(CalcTable[[#This Row],[PWC]]&gt;FCAP,MIN(24*PERC,MIN(SAT,CalcTable[[#This Row],[PWC]])-FCAP),0)</f>
        <v>#NAME?</v>
      </c>
      <c r="AD7149" s="13" t="e">
        <f ca="1">IF(CalcTable[[#This Row],[PWC]]&gt;SAT,CalcTable[[#This Row],[PWC]]-SAT,0)</f>
        <v>#NAME?</v>
      </c>
      <c r="AE7149" s="13" t="e">
        <f ca="1">CalcTable[[#This Row],[PWC]]-CalcTable[[#This Row],[PercAmt]]-CalcTable[[#This Row],[Runoff]]</f>
        <v>#NAME?</v>
      </c>
      <c r="AF7149" s="13" t="e">
        <f ca="1">CalcTable[[#This Row],[IrrAmt]]/1000*CUR_IRR_AREA*10000/IRR_EFF</f>
        <v>#NAME?</v>
      </c>
      <c r="AG7149" s="147"/>
      <c r="AH7149" s="13"/>
      <c r="AI7149" s="50">
        <v>0</v>
      </c>
      <c r="AJ7149" s="50">
        <v>0</v>
      </c>
      <c r="AK7149" s="50">
        <v>6.4379717907053093</v>
      </c>
      <c r="AL7149" s="50">
        <v>7.5531523884135829</v>
      </c>
      <c r="AM7149" s="50"/>
      <c r="AN7149" s="50"/>
      <c r="AO7149" s="50"/>
      <c r="AP7149" s="50"/>
      <c r="AQ7149" s="50"/>
      <c r="AR7149" s="50"/>
      <c r="AS7149" s="50"/>
      <c r="AT7149" s="50"/>
      <c r="AU7149" s="50"/>
      <c r="AV7149" s="50"/>
      <c r="AW7149" s="50"/>
      <c r="AX7149" s="50">
        <f t="shared" si="2247"/>
        <v>13.991124179118891</v>
      </c>
      <c r="AY7149" s="50"/>
      <c r="AZ7149" s="50">
        <f t="shared" si="2237"/>
        <v>315.9827229904763</v>
      </c>
      <c r="BA7149" s="50">
        <f t="shared" si="2238"/>
        <v>486.51308142978104</v>
      </c>
      <c r="BB7149" s="50">
        <f t="shared" si="2239"/>
        <v>501.5598777626609</v>
      </c>
      <c r="BC7149" s="17">
        <f t="shared" si="2240"/>
        <v>20067</v>
      </c>
      <c r="BD7149" s="50">
        <f t="shared" si="2241"/>
        <v>13.991124179118891</v>
      </c>
      <c r="BE7149" s="50">
        <f t="shared" si="2242"/>
        <v>315.9827229904763</v>
      </c>
      <c r="BF7149" s="50">
        <f t="shared" si="2248"/>
        <v>516.84714400561711</v>
      </c>
      <c r="BG7149" s="50"/>
      <c r="BH7149" s="17">
        <f t="shared" si="2243"/>
        <v>0</v>
      </c>
      <c r="BI7149" s="17">
        <f t="shared" si="2251"/>
        <v>7149</v>
      </c>
      <c r="BJ7149" s="17">
        <f t="shared" si="2249"/>
        <v>7149</v>
      </c>
      <c r="BK7149" s="150">
        <f t="shared" si="2250"/>
        <v>38929</v>
      </c>
      <c r="BL7149" s="50" t="e">
        <f t="shared" ca="1" si="2244"/>
        <v>#NAME?</v>
      </c>
      <c r="BM7149" s="50" t="e">
        <f t="shared" ca="1" si="2245"/>
        <v>#NAME?</v>
      </c>
      <c r="BN7149" s="50" t="e">
        <f t="shared" ca="1" si="2246"/>
        <v>#NAME?</v>
      </c>
    </row>
    <row r="7150" spans="1:66" x14ac:dyDescent="0.35">
      <c r="A7150" s="48">
        <v>38930</v>
      </c>
      <c r="B7150" s="17">
        <v>2006</v>
      </c>
      <c r="C7150" s="17">
        <v>8</v>
      </c>
      <c r="D7150" s="17">
        <v>213</v>
      </c>
      <c r="E7150" s="17">
        <v>1</v>
      </c>
      <c r="F7150" s="17">
        <v>3</v>
      </c>
      <c r="G7150" s="50">
        <v>4.9000000000000004</v>
      </c>
      <c r="H7150" s="32">
        <v>4.8177983273248657</v>
      </c>
      <c r="I7150" s="50">
        <v>7</v>
      </c>
      <c r="J7150" s="13">
        <v>0</v>
      </c>
      <c r="K7150" s="13">
        <f t="shared" si="2232"/>
        <v>0</v>
      </c>
      <c r="L7150" s="13">
        <f t="shared" si="2233"/>
        <v>0</v>
      </c>
      <c r="M7150" s="13" t="e">
        <f ca="1">CalcTable[[#This Row],[IWC]]-AE7149</f>
        <v>#NAME?</v>
      </c>
      <c r="N7150" s="13" t="e">
        <f ca="1">IF(CalcTable[[#This Row],[Day of Year]]&lt;123,FCAP,AE7149)</f>
        <v>#NAME?</v>
      </c>
      <c r="O7150" s="17" t="e">
        <f ca="1">IF(IRR_DRIP,5,COUNTIF('IDET Wind Values'!C7134:G7134,"&lt;="&amp;IRR_MAXWIND))</f>
        <v>#NAME?</v>
      </c>
      <c r="P7150" s="13" t="e">
        <f ca="1">CalcTable[[#This Row],[ET_o]]*KL</f>
        <v>#NAME?</v>
      </c>
      <c r="Q7150" s="13" t="e">
        <f ca="1">IF(WILTPT&lt;=0,1,MAX(0,MIN(1,(CalcTable[[#This Row],[IWC]]-WILTPT)/(MAD-WILTPT))))</f>
        <v>#NAME?</v>
      </c>
      <c r="R7150" s="13" t="e">
        <f ca="1">CalcTable[[#This Row],[ETMult]]*CalcTable[[#This Row],[ETb]]</f>
        <v>#NAME?</v>
      </c>
      <c r="S7150" s="13" t="b">
        <f>INDEX(IRR_LIST,CalcTable[[#This Row],[Day of Week]]+1)</f>
        <v>1</v>
      </c>
      <c r="T7150" s="13">
        <f t="shared" ca="1" si="2234"/>
        <v>2.4</v>
      </c>
      <c r="U7150" s="13" t="b">
        <f ca="1">IF(CalcTable[[#This Row],[IrrPrecip]]&gt;=IC_MM,FALSE,TRUE)</f>
        <v>1</v>
      </c>
      <c r="V7150" s="13" t="b">
        <f t="shared" si="2235"/>
        <v>1</v>
      </c>
      <c r="W7150" s="13" t="e">
        <f ca="1">IF(AND(IRR_DRIP=FALSE,CalcTable[[#This Row],[IrrHours]]&lt;=0),FALSE,TRUE)</f>
        <v>#NAME?</v>
      </c>
      <c r="X7150" s="13" t="e">
        <f ca="1">AND(CalcTable[[#This Row],[IrrDay]],CalcTable[[#This Row],[IrrRain]],CalcTable[[#This Row],[IrrWarm]],CalcTable[[#This Row],[IrrWindy]])</f>
        <v>#NAME?</v>
      </c>
      <c r="Y7150" s="13" t="e">
        <f t="shared" ca="1" si="2236"/>
        <v>#NAME?</v>
      </c>
      <c r="Z7150" s="13" t="e">
        <f ca="1">CalcTable[[#This Row],[IrrHours]]/5</f>
        <v>#NAME?</v>
      </c>
      <c r="AA7150" s="13" t="e">
        <f ca="1">IF(CalcTable[[#This Row],[IrrFlag]]=FALSE,0,MAX(0,CalcTable[[#This Row],[VolRednWind]]*(FCAP*IRR_TARGET-CalcTable[[#This Row],[IWC]])))</f>
        <v>#NAME?</v>
      </c>
      <c r="AB7150" s="13" t="e">
        <f ca="1">CalcTable[[#This Row],[IWC]]+CalcTable[[#This Row],[Eff Precip]]+CalcTable[[#This Row],[IrrAmt]]-CalcTable[[#This Row],[AET]]</f>
        <v>#NAME?</v>
      </c>
      <c r="AC7150" s="13" t="e">
        <f ca="1">IF(CalcTable[[#This Row],[PWC]]&gt;FCAP,MIN(24*PERC,MIN(SAT,CalcTable[[#This Row],[PWC]])-FCAP),0)</f>
        <v>#NAME?</v>
      </c>
      <c r="AD7150" s="13" t="e">
        <f ca="1">IF(CalcTable[[#This Row],[PWC]]&gt;SAT,CalcTable[[#This Row],[PWC]]-SAT,0)</f>
        <v>#NAME?</v>
      </c>
      <c r="AE7150" s="13" t="e">
        <f ca="1">CalcTable[[#This Row],[PWC]]-CalcTable[[#This Row],[PercAmt]]-CalcTable[[#This Row],[Runoff]]</f>
        <v>#NAME?</v>
      </c>
      <c r="AF7150" s="13" t="e">
        <f ca="1">CalcTable[[#This Row],[IrrAmt]]/1000*CUR_IRR_AREA*10000/IRR_EFF</f>
        <v>#NAME?</v>
      </c>
      <c r="AG7150" s="147"/>
      <c r="AH7150" s="13"/>
      <c r="AI7150" s="50">
        <v>9.1323923860806566</v>
      </c>
      <c r="AJ7150" s="50">
        <v>12.59961279465097</v>
      </c>
      <c r="AK7150" s="50">
        <v>0</v>
      </c>
      <c r="AL7150" s="50">
        <v>0</v>
      </c>
      <c r="AM7150" s="50"/>
      <c r="AN7150" s="50"/>
      <c r="AO7150" s="50"/>
      <c r="AP7150" s="50"/>
      <c r="AQ7150" s="50"/>
      <c r="AR7150" s="50"/>
      <c r="AS7150" s="50"/>
      <c r="AT7150" s="50"/>
      <c r="AU7150" s="50"/>
      <c r="AV7150" s="50"/>
      <c r="AW7150" s="50"/>
      <c r="AX7150" s="50">
        <f t="shared" si="2247"/>
        <v>21.732005180731626</v>
      </c>
      <c r="AY7150" s="50"/>
      <c r="AZ7150" s="50">
        <f t="shared" si="2237"/>
        <v>503.53039697227808</v>
      </c>
      <c r="BA7150" s="50">
        <f t="shared" si="2238"/>
        <v>815.89109689856082</v>
      </c>
      <c r="BB7150" s="50">
        <f t="shared" si="2239"/>
        <v>844.38141668083551</v>
      </c>
      <c r="BC7150" s="17">
        <f t="shared" si="2240"/>
        <v>20068</v>
      </c>
      <c r="BD7150" s="50">
        <f t="shared" si="2241"/>
        <v>21.732005180731626</v>
      </c>
      <c r="BE7150" s="50">
        <f t="shared" si="2242"/>
        <v>503.53039697227808</v>
      </c>
      <c r="BF7150" s="50">
        <f t="shared" si="2248"/>
        <v>823.61543419885152</v>
      </c>
      <c r="BG7150" s="50"/>
      <c r="BH7150" s="17">
        <f t="shared" si="2243"/>
        <v>0</v>
      </c>
      <c r="BI7150" s="17">
        <f t="shared" si="2251"/>
        <v>7150</v>
      </c>
      <c r="BJ7150" s="17">
        <f t="shared" si="2249"/>
        <v>7150</v>
      </c>
      <c r="BK7150" s="150">
        <f t="shared" si="2250"/>
        <v>38930</v>
      </c>
      <c r="BL7150" s="50" t="e">
        <f t="shared" ca="1" si="2244"/>
        <v>#NAME?</v>
      </c>
      <c r="BM7150" s="50" t="e">
        <f t="shared" ca="1" si="2245"/>
        <v>#NAME?</v>
      </c>
      <c r="BN7150" s="50" t="e">
        <f t="shared" ca="1" si="2246"/>
        <v>#NAME?</v>
      </c>
    </row>
    <row r="7151" spans="1:66" x14ac:dyDescent="0.35">
      <c r="A7151" s="48">
        <v>38931</v>
      </c>
      <c r="B7151" s="17">
        <v>2006</v>
      </c>
      <c r="C7151" s="17">
        <v>8</v>
      </c>
      <c r="D7151" s="17">
        <v>214</v>
      </c>
      <c r="E7151" s="17">
        <v>2</v>
      </c>
      <c r="F7151" s="17">
        <v>4</v>
      </c>
      <c r="G7151" s="50">
        <v>7.2</v>
      </c>
      <c r="H7151" s="32">
        <v>4.6591737328874663</v>
      </c>
      <c r="I7151" s="50">
        <v>7.666666666666667</v>
      </c>
      <c r="J7151" s="13">
        <v>0</v>
      </c>
      <c r="K7151" s="13">
        <f t="shared" si="2232"/>
        <v>0</v>
      </c>
      <c r="L7151" s="13">
        <f t="shared" si="2233"/>
        <v>0</v>
      </c>
      <c r="M7151" s="13" t="e">
        <f ca="1">CalcTable[[#This Row],[IWC]]-AE7150</f>
        <v>#NAME?</v>
      </c>
      <c r="N7151" s="13" t="e">
        <f ca="1">IF(CalcTable[[#This Row],[Day of Year]]&lt;123,FCAP,AE7150)</f>
        <v>#NAME?</v>
      </c>
      <c r="O7151" s="17" t="e">
        <f ca="1">IF(IRR_DRIP,5,COUNTIF('IDET Wind Values'!C7135:G7135,"&lt;="&amp;IRR_MAXWIND))</f>
        <v>#NAME?</v>
      </c>
      <c r="P7151" s="13" t="e">
        <f ca="1">CalcTable[[#This Row],[ET_o]]*KL</f>
        <v>#NAME?</v>
      </c>
      <c r="Q7151" s="13" t="e">
        <f ca="1">IF(WILTPT&lt;=0,1,MAX(0,MIN(1,(CalcTable[[#This Row],[IWC]]-WILTPT)/(MAD-WILTPT))))</f>
        <v>#NAME?</v>
      </c>
      <c r="R7151" s="13" t="e">
        <f ca="1">CalcTable[[#This Row],[ETMult]]*CalcTable[[#This Row],[ETb]]</f>
        <v>#NAME?</v>
      </c>
      <c r="S7151" s="13" t="b">
        <f>INDEX(IRR_LIST,CalcTable[[#This Row],[Day of Week]]+1)</f>
        <v>0</v>
      </c>
      <c r="T7151" s="13">
        <f t="shared" ca="1" si="2234"/>
        <v>0</v>
      </c>
      <c r="U7151" s="13" t="b">
        <f ca="1">IF(CalcTable[[#This Row],[IrrPrecip]]&gt;=IC_MM,FALSE,TRUE)</f>
        <v>1</v>
      </c>
      <c r="V7151" s="13" t="b">
        <f t="shared" si="2235"/>
        <v>1</v>
      </c>
      <c r="W7151" s="13" t="e">
        <f ca="1">IF(AND(IRR_DRIP=FALSE,CalcTable[[#This Row],[IrrHours]]&lt;=0),FALSE,TRUE)</f>
        <v>#NAME?</v>
      </c>
      <c r="X7151" s="13" t="e">
        <f ca="1">AND(CalcTable[[#This Row],[IrrDay]],CalcTable[[#This Row],[IrrRain]],CalcTable[[#This Row],[IrrWarm]],CalcTable[[#This Row],[IrrWindy]])</f>
        <v>#NAME?</v>
      </c>
      <c r="Y7151" s="13" t="e">
        <f t="shared" ca="1" si="2236"/>
        <v>#NAME?</v>
      </c>
      <c r="Z7151" s="13" t="e">
        <f ca="1">CalcTable[[#This Row],[IrrHours]]/5</f>
        <v>#NAME?</v>
      </c>
      <c r="AA7151" s="13" t="e">
        <f ca="1">IF(CalcTable[[#This Row],[IrrFlag]]=FALSE,0,MAX(0,CalcTable[[#This Row],[VolRednWind]]*(FCAP*IRR_TARGET-CalcTable[[#This Row],[IWC]])))</f>
        <v>#NAME?</v>
      </c>
      <c r="AB7151" s="13" t="e">
        <f ca="1">CalcTable[[#This Row],[IWC]]+CalcTable[[#This Row],[Eff Precip]]+CalcTable[[#This Row],[IrrAmt]]-CalcTable[[#This Row],[AET]]</f>
        <v>#NAME?</v>
      </c>
      <c r="AC7151" s="13" t="e">
        <f ca="1">IF(CalcTable[[#This Row],[PWC]]&gt;FCAP,MIN(24*PERC,MIN(SAT,CalcTable[[#This Row],[PWC]])-FCAP),0)</f>
        <v>#NAME?</v>
      </c>
      <c r="AD7151" s="13" t="e">
        <f ca="1">IF(CalcTable[[#This Row],[PWC]]&gt;SAT,CalcTable[[#This Row],[PWC]]-SAT,0)</f>
        <v>#NAME?</v>
      </c>
      <c r="AE7151" s="13" t="e">
        <f ca="1">CalcTable[[#This Row],[PWC]]-CalcTable[[#This Row],[PercAmt]]-CalcTable[[#This Row],[Runoff]]</f>
        <v>#NAME?</v>
      </c>
      <c r="AF7151" s="13" t="e">
        <f ca="1">CalcTable[[#This Row],[IrrAmt]]/1000*CUR_IRR_AREA*10000/IRR_EFF</f>
        <v>#NAME?</v>
      </c>
      <c r="AG7151" s="147"/>
      <c r="AH7151" s="13"/>
      <c r="AI7151" s="50">
        <v>0</v>
      </c>
      <c r="AJ7151" s="50">
        <v>0</v>
      </c>
      <c r="AK7151" s="50">
        <v>0</v>
      </c>
      <c r="AL7151" s="50">
        <v>5.2920647155769878</v>
      </c>
      <c r="AM7151" s="50"/>
      <c r="AN7151" s="50"/>
      <c r="AO7151" s="50"/>
      <c r="AP7151" s="50"/>
      <c r="AQ7151" s="50"/>
      <c r="AR7151" s="50"/>
      <c r="AS7151" s="50"/>
      <c r="AT7151" s="50"/>
      <c r="AU7151" s="50"/>
      <c r="AV7151" s="50"/>
      <c r="AW7151" s="50"/>
      <c r="AX7151" s="50">
        <f t="shared" si="2247"/>
        <v>5.2920647155769878</v>
      </c>
      <c r="AY7151" s="50"/>
      <c r="AZ7151" s="50">
        <f t="shared" si="2237"/>
        <v>155.23389832359166</v>
      </c>
      <c r="BA7151" s="50">
        <f t="shared" si="2238"/>
        <v>239.01092281568876</v>
      </c>
      <c r="BB7151" s="50">
        <f t="shared" si="2239"/>
        <v>246.40301321205027</v>
      </c>
      <c r="BC7151" s="17">
        <f t="shared" si="2240"/>
        <v>20068</v>
      </c>
      <c r="BD7151" s="50">
        <f t="shared" si="2241"/>
        <v>5.2920647155769878</v>
      </c>
      <c r="BE7151" s="50">
        <f t="shared" si="2242"/>
        <v>155.23389832359166</v>
      </c>
      <c r="BF7151" s="50">
        <f t="shared" si="2248"/>
        <v>253.91324007238489</v>
      </c>
      <c r="BG7151" s="50"/>
      <c r="BH7151" s="17">
        <f t="shared" si="2243"/>
        <v>0</v>
      </c>
      <c r="BI7151" s="17">
        <f t="shared" si="2251"/>
        <v>7151</v>
      </c>
      <c r="BJ7151" s="17">
        <f t="shared" si="2249"/>
        <v>7151</v>
      </c>
      <c r="BK7151" s="150">
        <f t="shared" si="2250"/>
        <v>38931</v>
      </c>
      <c r="BL7151" s="50" t="e">
        <f t="shared" ca="1" si="2244"/>
        <v>#NAME?</v>
      </c>
      <c r="BM7151" s="50" t="e">
        <f t="shared" ca="1" si="2245"/>
        <v>#NAME?</v>
      </c>
      <c r="BN7151" s="50" t="e">
        <f t="shared" ca="1" si="2246"/>
        <v>#NAME?</v>
      </c>
    </row>
    <row r="7152" spans="1:66" x14ac:dyDescent="0.35">
      <c r="A7152" s="48">
        <v>38932</v>
      </c>
      <c r="B7152" s="17">
        <v>2006</v>
      </c>
      <c r="C7152" s="17">
        <v>8</v>
      </c>
      <c r="D7152" s="17">
        <v>215</v>
      </c>
      <c r="E7152" s="17">
        <v>3</v>
      </c>
      <c r="F7152" s="17">
        <v>5</v>
      </c>
      <c r="G7152" s="50">
        <v>9.6</v>
      </c>
      <c r="H7152" s="32">
        <v>3.8988318559604771</v>
      </c>
      <c r="I7152" s="50">
        <v>13.333333333333334</v>
      </c>
      <c r="J7152" s="13">
        <v>0.4</v>
      </c>
      <c r="K7152" s="13">
        <f t="shared" si="2232"/>
        <v>0.4</v>
      </c>
      <c r="L7152" s="13">
        <f t="shared" si="2233"/>
        <v>0</v>
      </c>
      <c r="M7152" s="13" t="e">
        <f ca="1">CalcTable[[#This Row],[IWC]]-AE7151</f>
        <v>#NAME?</v>
      </c>
      <c r="N7152" s="13" t="e">
        <f ca="1">IF(CalcTable[[#This Row],[Day of Year]]&lt;123,FCAP,AE7151)</f>
        <v>#NAME?</v>
      </c>
      <c r="O7152" s="17" t="e">
        <f ca="1">IF(IRR_DRIP,5,COUNTIF('IDET Wind Values'!C7136:G7136,"&lt;="&amp;IRR_MAXWIND))</f>
        <v>#NAME?</v>
      </c>
      <c r="P7152" s="13" t="e">
        <f ca="1">CalcTable[[#This Row],[ET_o]]*KL</f>
        <v>#NAME?</v>
      </c>
      <c r="Q7152" s="13" t="e">
        <f ca="1">IF(WILTPT&lt;=0,1,MAX(0,MIN(1,(CalcTable[[#This Row],[IWC]]-WILTPT)/(MAD-WILTPT))))</f>
        <v>#NAME?</v>
      </c>
      <c r="R7152" s="13" t="e">
        <f ca="1">CalcTable[[#This Row],[ETMult]]*CalcTable[[#This Row],[ETb]]</f>
        <v>#NAME?</v>
      </c>
      <c r="S7152" s="13" t="b">
        <f>INDEX(IRR_LIST,CalcTable[[#This Row],[Day of Week]]+1)</f>
        <v>1</v>
      </c>
      <c r="T7152" s="13">
        <f t="shared" ca="1" si="2234"/>
        <v>0</v>
      </c>
      <c r="U7152" s="13" t="b">
        <f ca="1">IF(CalcTable[[#This Row],[IrrPrecip]]&gt;=IC_MM,FALSE,TRUE)</f>
        <v>1</v>
      </c>
      <c r="V7152" s="13" t="b">
        <f t="shared" si="2235"/>
        <v>1</v>
      </c>
      <c r="W7152" s="13" t="e">
        <f ca="1">IF(AND(IRR_DRIP=FALSE,CalcTable[[#This Row],[IrrHours]]&lt;=0),FALSE,TRUE)</f>
        <v>#NAME?</v>
      </c>
      <c r="X7152" s="13" t="e">
        <f ca="1">AND(CalcTable[[#This Row],[IrrDay]],CalcTable[[#This Row],[IrrRain]],CalcTable[[#This Row],[IrrWarm]],CalcTable[[#This Row],[IrrWindy]])</f>
        <v>#NAME?</v>
      </c>
      <c r="Y7152" s="13" t="e">
        <f t="shared" ca="1" si="2236"/>
        <v>#NAME?</v>
      </c>
      <c r="Z7152" s="13" t="e">
        <f ca="1">CalcTable[[#This Row],[IrrHours]]/5</f>
        <v>#NAME?</v>
      </c>
      <c r="AA7152" s="13" t="e">
        <f ca="1">IF(CalcTable[[#This Row],[IrrFlag]]=FALSE,0,MAX(0,CalcTable[[#This Row],[VolRednWind]]*(FCAP*IRR_TARGET-CalcTable[[#This Row],[IWC]])))</f>
        <v>#NAME?</v>
      </c>
      <c r="AB7152" s="13" t="e">
        <f ca="1">CalcTable[[#This Row],[IWC]]+CalcTable[[#This Row],[Eff Precip]]+CalcTable[[#This Row],[IrrAmt]]-CalcTable[[#This Row],[AET]]</f>
        <v>#NAME?</v>
      </c>
      <c r="AC7152" s="13" t="e">
        <f ca="1">IF(CalcTable[[#This Row],[PWC]]&gt;FCAP,MIN(24*PERC,MIN(SAT,CalcTable[[#This Row],[PWC]])-FCAP),0)</f>
        <v>#NAME?</v>
      </c>
      <c r="AD7152" s="13" t="e">
        <f ca="1">IF(CalcTable[[#This Row],[PWC]]&gt;SAT,CalcTable[[#This Row],[PWC]]-SAT,0)</f>
        <v>#NAME?</v>
      </c>
      <c r="AE7152" s="13" t="e">
        <f ca="1">CalcTable[[#This Row],[PWC]]-CalcTable[[#This Row],[PercAmt]]-CalcTable[[#This Row],[Runoff]]</f>
        <v>#NAME?</v>
      </c>
      <c r="AF7152" s="13" t="e">
        <f ca="1">CalcTable[[#This Row],[IrrAmt]]/1000*CUR_IRR_AREA*10000/IRR_EFF</f>
        <v>#NAME?</v>
      </c>
      <c r="AG7152" s="147"/>
      <c r="AH7152" s="13"/>
      <c r="AI7152" s="50">
        <v>2.0667093495651723</v>
      </c>
      <c r="AJ7152" s="50">
        <v>2.989491286279824</v>
      </c>
      <c r="AK7152" s="50">
        <v>0</v>
      </c>
      <c r="AL7152" s="50">
        <v>0</v>
      </c>
      <c r="AM7152" s="50"/>
      <c r="AN7152" s="50"/>
      <c r="AO7152" s="50"/>
      <c r="AP7152" s="50"/>
      <c r="AQ7152" s="50"/>
      <c r="AR7152" s="50"/>
      <c r="AS7152" s="50"/>
      <c r="AT7152" s="50"/>
      <c r="AU7152" s="50"/>
      <c r="AV7152" s="50"/>
      <c r="AW7152" s="50"/>
      <c r="AX7152" s="50">
        <f t="shared" si="2247"/>
        <v>5.0562006358449967</v>
      </c>
      <c r="AY7152" s="50"/>
      <c r="AZ7152" s="50">
        <f t="shared" si="2237"/>
        <v>118.00348152449737</v>
      </c>
      <c r="BA7152" s="50">
        <f t="shared" si="2238"/>
        <v>191.32435555332103</v>
      </c>
      <c r="BB7152" s="50">
        <f t="shared" si="2239"/>
        <v>198.01428622906076</v>
      </c>
      <c r="BC7152" s="17">
        <f t="shared" si="2240"/>
        <v>20068</v>
      </c>
      <c r="BD7152" s="50">
        <f t="shared" si="2241"/>
        <v>5.0562006358449967</v>
      </c>
      <c r="BE7152" s="50">
        <f t="shared" si="2242"/>
        <v>118.00348152449737</v>
      </c>
      <c r="BF7152" s="50">
        <f t="shared" si="2248"/>
        <v>193.01613022207641</v>
      </c>
      <c r="BG7152" s="50"/>
      <c r="BH7152" s="17">
        <f t="shared" si="2243"/>
        <v>0</v>
      </c>
      <c r="BI7152" s="17">
        <f t="shared" si="2251"/>
        <v>7152</v>
      </c>
      <c r="BJ7152" s="17">
        <f t="shared" si="2249"/>
        <v>7152</v>
      </c>
      <c r="BK7152" s="150">
        <f t="shared" si="2250"/>
        <v>38932</v>
      </c>
      <c r="BL7152" s="50" t="e">
        <f t="shared" ca="1" si="2244"/>
        <v>#NAME?</v>
      </c>
      <c r="BM7152" s="50" t="e">
        <f t="shared" ca="1" si="2245"/>
        <v>#NAME?</v>
      </c>
      <c r="BN7152" s="50" t="e">
        <f t="shared" ca="1" si="2246"/>
        <v>#NAME?</v>
      </c>
    </row>
    <row r="7153" spans="1:66" x14ac:dyDescent="0.35">
      <c r="A7153" s="48">
        <v>38933</v>
      </c>
      <c r="B7153" s="17">
        <v>2006</v>
      </c>
      <c r="C7153" s="17">
        <v>8</v>
      </c>
      <c r="D7153" s="17">
        <v>216</v>
      </c>
      <c r="E7153" s="17">
        <v>4</v>
      </c>
      <c r="F7153" s="17">
        <v>6</v>
      </c>
      <c r="G7153" s="50">
        <v>7.9</v>
      </c>
      <c r="H7153" s="32">
        <v>3.5431848552965972</v>
      </c>
      <c r="I7153" s="50">
        <v>12.333333333333334</v>
      </c>
      <c r="J7153" s="13">
        <v>0</v>
      </c>
      <c r="K7153" s="13">
        <f t="shared" si="2232"/>
        <v>0</v>
      </c>
      <c r="L7153" s="13">
        <f t="shared" si="2233"/>
        <v>0</v>
      </c>
      <c r="M7153" s="13" t="e">
        <f ca="1">CalcTable[[#This Row],[IWC]]-AE7152</f>
        <v>#NAME?</v>
      </c>
      <c r="N7153" s="13" t="e">
        <f ca="1">IF(CalcTable[[#This Row],[Day of Year]]&lt;123,FCAP,AE7152)</f>
        <v>#NAME?</v>
      </c>
      <c r="O7153" s="17" t="e">
        <f ca="1">IF(IRR_DRIP,5,COUNTIF('IDET Wind Values'!C7137:G7137,"&lt;="&amp;IRR_MAXWIND))</f>
        <v>#NAME?</v>
      </c>
      <c r="P7153" s="13" t="e">
        <f ca="1">CalcTable[[#This Row],[ET_o]]*KL</f>
        <v>#NAME?</v>
      </c>
      <c r="Q7153" s="13" t="e">
        <f ca="1">IF(WILTPT&lt;=0,1,MAX(0,MIN(1,(CalcTable[[#This Row],[IWC]]-WILTPT)/(MAD-WILTPT))))</f>
        <v>#NAME?</v>
      </c>
      <c r="R7153" s="13" t="e">
        <f ca="1">CalcTable[[#This Row],[ETMult]]*CalcTable[[#This Row],[ETb]]</f>
        <v>#NAME?</v>
      </c>
      <c r="S7153" s="13" t="b">
        <f>INDEX(IRR_LIST,CalcTable[[#This Row],[Day of Week]]+1)</f>
        <v>0</v>
      </c>
      <c r="T7153" s="13">
        <f t="shared" ca="1" si="2234"/>
        <v>0.4</v>
      </c>
      <c r="U7153" s="13" t="b">
        <f ca="1">IF(CalcTable[[#This Row],[IrrPrecip]]&gt;=IC_MM,FALSE,TRUE)</f>
        <v>1</v>
      </c>
      <c r="V7153" s="13" t="b">
        <f t="shared" si="2235"/>
        <v>1</v>
      </c>
      <c r="W7153" s="13" t="e">
        <f ca="1">IF(AND(IRR_DRIP=FALSE,CalcTable[[#This Row],[IrrHours]]&lt;=0),FALSE,TRUE)</f>
        <v>#NAME?</v>
      </c>
      <c r="X7153" s="13" t="e">
        <f ca="1">AND(CalcTable[[#This Row],[IrrDay]],CalcTable[[#This Row],[IrrRain]],CalcTable[[#This Row],[IrrWarm]],CalcTable[[#This Row],[IrrWindy]])</f>
        <v>#NAME?</v>
      </c>
      <c r="Y7153" s="13" t="e">
        <f t="shared" ca="1" si="2236"/>
        <v>#NAME?</v>
      </c>
      <c r="Z7153" s="13" t="e">
        <f ca="1">CalcTable[[#This Row],[IrrHours]]/5</f>
        <v>#NAME?</v>
      </c>
      <c r="AA7153" s="13" t="e">
        <f ca="1">IF(CalcTable[[#This Row],[IrrFlag]]=FALSE,0,MAX(0,CalcTable[[#This Row],[VolRednWind]]*(FCAP*IRR_TARGET-CalcTable[[#This Row],[IWC]])))</f>
        <v>#NAME?</v>
      </c>
      <c r="AB7153" s="13" t="e">
        <f ca="1">CalcTable[[#This Row],[IWC]]+CalcTable[[#This Row],[Eff Precip]]+CalcTable[[#This Row],[IrrAmt]]-CalcTable[[#This Row],[AET]]</f>
        <v>#NAME?</v>
      </c>
      <c r="AC7153" s="13" t="e">
        <f ca="1">IF(CalcTable[[#This Row],[PWC]]&gt;FCAP,MIN(24*PERC,MIN(SAT,CalcTable[[#This Row],[PWC]])-FCAP),0)</f>
        <v>#NAME?</v>
      </c>
      <c r="AD7153" s="13" t="e">
        <f ca="1">IF(CalcTable[[#This Row],[PWC]]&gt;SAT,CalcTable[[#This Row],[PWC]]-SAT,0)</f>
        <v>#NAME?</v>
      </c>
      <c r="AE7153" s="13" t="e">
        <f ca="1">CalcTable[[#This Row],[PWC]]-CalcTable[[#This Row],[PercAmt]]-CalcTable[[#This Row],[Runoff]]</f>
        <v>#NAME?</v>
      </c>
      <c r="AF7153" s="13" t="e">
        <f ca="1">CalcTable[[#This Row],[IrrAmt]]/1000*CUR_IRR_AREA*10000/IRR_EFF</f>
        <v>#NAME?</v>
      </c>
      <c r="AG7153" s="147"/>
      <c r="AH7153" s="13"/>
      <c r="AI7153" s="50">
        <v>0</v>
      </c>
      <c r="AJ7153" s="50">
        <v>0</v>
      </c>
      <c r="AK7153" s="50">
        <v>0</v>
      </c>
      <c r="AL7153" s="50">
        <v>4.7069030738663713</v>
      </c>
      <c r="AM7153" s="50"/>
      <c r="AN7153" s="50"/>
      <c r="AO7153" s="50"/>
      <c r="AP7153" s="50"/>
      <c r="AQ7153" s="50"/>
      <c r="AR7153" s="50"/>
      <c r="AS7153" s="50"/>
      <c r="AT7153" s="50"/>
      <c r="AU7153" s="50"/>
      <c r="AV7153" s="50"/>
      <c r="AW7153" s="50"/>
      <c r="AX7153" s="50">
        <f t="shared" si="2247"/>
        <v>4.7069030738663713</v>
      </c>
      <c r="AY7153" s="50"/>
      <c r="AZ7153" s="50">
        <f t="shared" si="2237"/>
        <v>138.06915683341356</v>
      </c>
      <c r="BA7153" s="50">
        <f t="shared" si="2238"/>
        <v>212.58267004509707</v>
      </c>
      <c r="BB7153" s="50">
        <f t="shared" si="2239"/>
        <v>219.15739179906916</v>
      </c>
      <c r="BC7153" s="17">
        <f t="shared" si="2240"/>
        <v>20068</v>
      </c>
      <c r="BD7153" s="50">
        <f t="shared" si="2241"/>
        <v>4.7069030738663713</v>
      </c>
      <c r="BE7153" s="50">
        <f t="shared" si="2242"/>
        <v>138.06915683341356</v>
      </c>
      <c r="BF7153" s="50">
        <f t="shared" si="2248"/>
        <v>225.83718726534372</v>
      </c>
      <c r="BG7153" s="50"/>
      <c r="BH7153" s="17">
        <f t="shared" si="2243"/>
        <v>0</v>
      </c>
      <c r="BI7153" s="17">
        <f t="shared" si="2251"/>
        <v>7153</v>
      </c>
      <c r="BJ7153" s="17">
        <f t="shared" si="2249"/>
        <v>7153</v>
      </c>
      <c r="BK7153" s="150">
        <f t="shared" si="2250"/>
        <v>38933</v>
      </c>
      <c r="BL7153" s="50" t="e">
        <f t="shared" ca="1" si="2244"/>
        <v>#NAME?</v>
      </c>
      <c r="BM7153" s="50" t="e">
        <f t="shared" ca="1" si="2245"/>
        <v>#NAME?</v>
      </c>
      <c r="BN7153" s="50" t="e">
        <f t="shared" ca="1" si="2246"/>
        <v>#NAME?</v>
      </c>
    </row>
    <row r="7154" spans="1:66" x14ac:dyDescent="0.35">
      <c r="A7154" s="48">
        <v>38934</v>
      </c>
      <c r="B7154" s="17">
        <v>2006</v>
      </c>
      <c r="C7154" s="17">
        <v>8</v>
      </c>
      <c r="D7154" s="17">
        <v>217</v>
      </c>
      <c r="E7154" s="17">
        <v>5</v>
      </c>
      <c r="F7154" s="17">
        <v>7</v>
      </c>
      <c r="G7154" s="50">
        <v>5</v>
      </c>
      <c r="H7154" s="32">
        <v>4.4476084901347148</v>
      </c>
      <c r="I7154" s="50">
        <v>11</v>
      </c>
      <c r="J7154" s="13">
        <v>0</v>
      </c>
      <c r="K7154" s="13">
        <f t="shared" si="2232"/>
        <v>0</v>
      </c>
      <c r="L7154" s="13">
        <f t="shared" si="2233"/>
        <v>0</v>
      </c>
      <c r="M7154" s="13" t="e">
        <f ca="1">CalcTable[[#This Row],[IWC]]-AE7153</f>
        <v>#NAME?</v>
      </c>
      <c r="N7154" s="13" t="e">
        <f ca="1">IF(CalcTable[[#This Row],[Day of Year]]&lt;123,FCAP,AE7153)</f>
        <v>#NAME?</v>
      </c>
      <c r="O7154" s="17" t="e">
        <f ca="1">IF(IRR_DRIP,5,COUNTIF('IDET Wind Values'!C7138:G7138,"&lt;="&amp;IRR_MAXWIND))</f>
        <v>#NAME?</v>
      </c>
      <c r="P7154" s="13" t="e">
        <f ca="1">CalcTable[[#This Row],[ET_o]]*KL</f>
        <v>#NAME?</v>
      </c>
      <c r="Q7154" s="13" t="e">
        <f ca="1">IF(WILTPT&lt;=0,1,MAX(0,MIN(1,(CalcTable[[#This Row],[IWC]]-WILTPT)/(MAD-WILTPT))))</f>
        <v>#NAME?</v>
      </c>
      <c r="R7154" s="13" t="e">
        <f ca="1">CalcTable[[#This Row],[ETMult]]*CalcTable[[#This Row],[ETb]]</f>
        <v>#NAME?</v>
      </c>
      <c r="S7154" s="13" t="b">
        <f>INDEX(IRR_LIST,CalcTable[[#This Row],[Day of Week]]+1)</f>
        <v>0</v>
      </c>
      <c r="T7154" s="13">
        <f t="shared" ca="1" si="2234"/>
        <v>0.4</v>
      </c>
      <c r="U7154" s="13" t="b">
        <f ca="1">IF(CalcTable[[#This Row],[IrrPrecip]]&gt;=IC_MM,FALSE,TRUE)</f>
        <v>1</v>
      </c>
      <c r="V7154" s="13" t="b">
        <f t="shared" si="2235"/>
        <v>1</v>
      </c>
      <c r="W7154" s="13" t="e">
        <f ca="1">IF(AND(IRR_DRIP=FALSE,CalcTable[[#This Row],[IrrHours]]&lt;=0),FALSE,TRUE)</f>
        <v>#NAME?</v>
      </c>
      <c r="X7154" s="13" t="e">
        <f ca="1">AND(CalcTable[[#This Row],[IrrDay]],CalcTable[[#This Row],[IrrRain]],CalcTable[[#This Row],[IrrWarm]],CalcTable[[#This Row],[IrrWindy]])</f>
        <v>#NAME?</v>
      </c>
      <c r="Y7154" s="13" t="e">
        <f t="shared" ca="1" si="2236"/>
        <v>#NAME?</v>
      </c>
      <c r="Z7154" s="13" t="e">
        <f ca="1">CalcTable[[#This Row],[IrrHours]]/5</f>
        <v>#NAME?</v>
      </c>
      <c r="AA7154" s="13" t="e">
        <f ca="1">IF(CalcTable[[#This Row],[IrrFlag]]=FALSE,0,MAX(0,CalcTable[[#This Row],[VolRednWind]]*(FCAP*IRR_TARGET-CalcTable[[#This Row],[IWC]])))</f>
        <v>#NAME?</v>
      </c>
      <c r="AB7154" s="13" t="e">
        <f ca="1">CalcTable[[#This Row],[IWC]]+CalcTable[[#This Row],[Eff Precip]]+CalcTable[[#This Row],[IrrAmt]]-CalcTable[[#This Row],[AET]]</f>
        <v>#NAME?</v>
      </c>
      <c r="AC7154" s="13" t="e">
        <f ca="1">IF(CalcTable[[#This Row],[PWC]]&gt;FCAP,MIN(24*PERC,MIN(SAT,CalcTable[[#This Row],[PWC]])-FCAP),0)</f>
        <v>#NAME?</v>
      </c>
      <c r="AD7154" s="13" t="e">
        <f ca="1">IF(CalcTable[[#This Row],[PWC]]&gt;SAT,CalcTable[[#This Row],[PWC]]-SAT,0)</f>
        <v>#NAME?</v>
      </c>
      <c r="AE7154" s="13" t="e">
        <f ca="1">CalcTable[[#This Row],[PWC]]-CalcTable[[#This Row],[PercAmt]]-CalcTable[[#This Row],[Runoff]]</f>
        <v>#NAME?</v>
      </c>
      <c r="AF7154" s="13" t="e">
        <f ca="1">CalcTable[[#This Row],[IrrAmt]]/1000*CUR_IRR_AREA*10000/IRR_EFF</f>
        <v>#NAME?</v>
      </c>
      <c r="AG7154" s="147"/>
      <c r="AH7154" s="13"/>
      <c r="AI7154" s="50">
        <v>0</v>
      </c>
      <c r="AJ7154" s="50">
        <v>0</v>
      </c>
      <c r="AK7154" s="50">
        <v>9.03507462599066</v>
      </c>
      <c r="AL7154" s="50">
        <v>0</v>
      </c>
      <c r="AM7154" s="50"/>
      <c r="AN7154" s="50"/>
      <c r="AO7154" s="50"/>
      <c r="AP7154" s="50"/>
      <c r="AQ7154" s="50"/>
      <c r="AR7154" s="50"/>
      <c r="AS7154" s="50"/>
      <c r="AT7154" s="50"/>
      <c r="AU7154" s="50"/>
      <c r="AV7154" s="50"/>
      <c r="AW7154" s="50"/>
      <c r="AX7154" s="50">
        <f t="shared" si="2247"/>
        <v>9.03507462599066</v>
      </c>
      <c r="AY7154" s="50"/>
      <c r="AZ7154" s="50">
        <f t="shared" si="2237"/>
        <v>132.51442784786303</v>
      </c>
      <c r="BA7154" s="50">
        <f t="shared" si="2238"/>
        <v>204.03015081337639</v>
      </c>
      <c r="BB7154" s="50">
        <f t="shared" si="2239"/>
        <v>210.34036166327468</v>
      </c>
      <c r="BC7154" s="17">
        <f t="shared" si="2240"/>
        <v>20068</v>
      </c>
      <c r="BD7154" s="50">
        <f t="shared" si="2241"/>
        <v>9.03507462599066</v>
      </c>
      <c r="BE7154" s="50">
        <f t="shared" si="2242"/>
        <v>132.51442784786303</v>
      </c>
      <c r="BF7154" s="50">
        <f t="shared" si="2248"/>
        <v>216.75141895264539</v>
      </c>
      <c r="BG7154" s="50"/>
      <c r="BH7154" s="17">
        <f t="shared" si="2243"/>
        <v>0</v>
      </c>
      <c r="BI7154" s="17">
        <f t="shared" si="2251"/>
        <v>7154</v>
      </c>
      <c r="BJ7154" s="17">
        <f t="shared" si="2249"/>
        <v>7154</v>
      </c>
      <c r="BK7154" s="150">
        <f t="shared" si="2250"/>
        <v>38934</v>
      </c>
      <c r="BL7154" s="50" t="e">
        <f t="shared" ca="1" si="2244"/>
        <v>#NAME?</v>
      </c>
      <c r="BM7154" s="50" t="e">
        <f t="shared" ca="1" si="2245"/>
        <v>#NAME?</v>
      </c>
      <c r="BN7154" s="50" t="e">
        <f t="shared" ca="1" si="2246"/>
        <v>#NAME?</v>
      </c>
    </row>
    <row r="7155" spans="1:66" x14ac:dyDescent="0.35">
      <c r="A7155" s="48">
        <v>38935</v>
      </c>
      <c r="B7155" s="17">
        <v>2006</v>
      </c>
      <c r="C7155" s="17">
        <v>8</v>
      </c>
      <c r="D7155" s="17">
        <v>218</v>
      </c>
      <c r="E7155" s="17">
        <v>6</v>
      </c>
      <c r="F7155" s="17">
        <v>1</v>
      </c>
      <c r="G7155" s="50">
        <v>5</v>
      </c>
      <c r="H7155" s="32">
        <v>5.0501857762622508</v>
      </c>
      <c r="I7155" s="50">
        <v>4.666666666666667</v>
      </c>
      <c r="J7155" s="13">
        <v>0</v>
      </c>
      <c r="K7155" s="13">
        <f t="shared" si="2232"/>
        <v>0</v>
      </c>
      <c r="L7155" s="13">
        <f t="shared" si="2233"/>
        <v>0</v>
      </c>
      <c r="M7155" s="13" t="e">
        <f ca="1">CalcTable[[#This Row],[IWC]]-AE7154</f>
        <v>#NAME?</v>
      </c>
      <c r="N7155" s="13" t="e">
        <f ca="1">IF(CalcTable[[#This Row],[Day of Year]]&lt;123,FCAP,AE7154)</f>
        <v>#NAME?</v>
      </c>
      <c r="O7155" s="17" t="e">
        <f ca="1">IF(IRR_DRIP,5,COUNTIF('IDET Wind Values'!C7139:G7139,"&lt;="&amp;IRR_MAXWIND))</f>
        <v>#NAME?</v>
      </c>
      <c r="P7155" s="13" t="e">
        <f ca="1">CalcTable[[#This Row],[ET_o]]*KL</f>
        <v>#NAME?</v>
      </c>
      <c r="Q7155" s="13" t="e">
        <f ca="1">IF(WILTPT&lt;=0,1,MAX(0,MIN(1,(CalcTable[[#This Row],[IWC]]-WILTPT)/(MAD-WILTPT))))</f>
        <v>#NAME?</v>
      </c>
      <c r="R7155" s="13" t="e">
        <f ca="1">CalcTable[[#This Row],[ETMult]]*CalcTable[[#This Row],[ETb]]</f>
        <v>#NAME?</v>
      </c>
      <c r="S7155" s="13" t="b">
        <f>INDEX(IRR_LIST,CalcTable[[#This Row],[Day of Week]]+1)</f>
        <v>1</v>
      </c>
      <c r="T7155" s="13">
        <f t="shared" ca="1" si="2234"/>
        <v>0</v>
      </c>
      <c r="U7155" s="13" t="b">
        <f ca="1">IF(CalcTable[[#This Row],[IrrPrecip]]&gt;=IC_MM,FALSE,TRUE)</f>
        <v>1</v>
      </c>
      <c r="V7155" s="13" t="b">
        <f t="shared" si="2235"/>
        <v>1</v>
      </c>
      <c r="W7155" s="13" t="e">
        <f ca="1">IF(AND(IRR_DRIP=FALSE,CalcTable[[#This Row],[IrrHours]]&lt;=0),FALSE,TRUE)</f>
        <v>#NAME?</v>
      </c>
      <c r="X7155" s="13" t="e">
        <f ca="1">AND(CalcTable[[#This Row],[IrrDay]],CalcTable[[#This Row],[IrrRain]],CalcTable[[#This Row],[IrrWarm]],CalcTable[[#This Row],[IrrWindy]])</f>
        <v>#NAME?</v>
      </c>
      <c r="Y7155" s="13" t="e">
        <f t="shared" ca="1" si="2236"/>
        <v>#NAME?</v>
      </c>
      <c r="Z7155" s="13" t="e">
        <f ca="1">CalcTable[[#This Row],[IrrHours]]/5</f>
        <v>#NAME?</v>
      </c>
      <c r="AA7155" s="13" t="e">
        <f ca="1">IF(CalcTable[[#This Row],[IrrFlag]]=FALSE,0,MAX(0,CalcTable[[#This Row],[VolRednWind]]*(FCAP*IRR_TARGET-CalcTable[[#This Row],[IWC]])))</f>
        <v>#NAME?</v>
      </c>
      <c r="AB7155" s="13" t="e">
        <f ca="1">CalcTable[[#This Row],[IWC]]+CalcTable[[#This Row],[Eff Precip]]+CalcTable[[#This Row],[IrrAmt]]-CalcTable[[#This Row],[AET]]</f>
        <v>#NAME?</v>
      </c>
      <c r="AC7155" s="13" t="e">
        <f ca="1">IF(CalcTable[[#This Row],[PWC]]&gt;FCAP,MIN(24*PERC,MIN(SAT,CalcTable[[#This Row],[PWC]])-FCAP),0)</f>
        <v>#NAME?</v>
      </c>
      <c r="AD7155" s="13" t="e">
        <f ca="1">IF(CalcTable[[#This Row],[PWC]]&gt;SAT,CalcTable[[#This Row],[PWC]]-SAT,0)</f>
        <v>#NAME?</v>
      </c>
      <c r="AE7155" s="13" t="e">
        <f ca="1">CalcTable[[#This Row],[PWC]]-CalcTable[[#This Row],[PercAmt]]-CalcTable[[#This Row],[Runoff]]</f>
        <v>#NAME?</v>
      </c>
      <c r="AF7155" s="13" t="e">
        <f ca="1">CalcTable[[#This Row],[IrrAmt]]/1000*CUR_IRR_AREA*10000/IRR_EFF</f>
        <v>#NAME?</v>
      </c>
      <c r="AG7155" s="147"/>
      <c r="AH7155" s="13"/>
      <c r="AI7155" s="50">
        <v>6.0142858751913799</v>
      </c>
      <c r="AJ7155" s="50">
        <v>8.1122811144374225</v>
      </c>
      <c r="AK7155" s="50">
        <v>0</v>
      </c>
      <c r="AL7155" s="50">
        <v>0</v>
      </c>
      <c r="AM7155" s="50"/>
      <c r="AN7155" s="50"/>
      <c r="AO7155" s="50"/>
      <c r="AP7155" s="50"/>
      <c r="AQ7155" s="50"/>
      <c r="AR7155" s="50"/>
      <c r="AS7155" s="50"/>
      <c r="AT7155" s="50"/>
      <c r="AU7155" s="50"/>
      <c r="AV7155" s="50"/>
      <c r="AW7155" s="50"/>
      <c r="AX7155" s="50">
        <f t="shared" si="2247"/>
        <v>14.126566989628802</v>
      </c>
      <c r="AY7155" s="50"/>
      <c r="AZ7155" s="50">
        <f t="shared" si="2237"/>
        <v>326.16977219297132</v>
      </c>
      <c r="BA7155" s="50">
        <f t="shared" si="2238"/>
        <v>528.34738080274929</v>
      </c>
      <c r="BB7155" s="50">
        <f t="shared" si="2239"/>
        <v>546.7847722261447</v>
      </c>
      <c r="BC7155" s="17">
        <f t="shared" si="2240"/>
        <v>20068</v>
      </c>
      <c r="BD7155" s="50">
        <f t="shared" si="2241"/>
        <v>14.126566989628802</v>
      </c>
      <c r="BE7155" s="50">
        <f t="shared" si="2242"/>
        <v>326.16977219297132</v>
      </c>
      <c r="BF7155" s="50">
        <f t="shared" si="2248"/>
        <v>533.509913527712</v>
      </c>
      <c r="BG7155" s="50"/>
      <c r="BH7155" s="17">
        <f t="shared" si="2243"/>
        <v>0</v>
      </c>
      <c r="BI7155" s="17">
        <f t="shared" si="2251"/>
        <v>7155</v>
      </c>
      <c r="BJ7155" s="17">
        <f t="shared" si="2249"/>
        <v>7155</v>
      </c>
      <c r="BK7155" s="150">
        <f t="shared" si="2250"/>
        <v>38935</v>
      </c>
      <c r="BL7155" s="50" t="e">
        <f t="shared" ca="1" si="2244"/>
        <v>#NAME?</v>
      </c>
      <c r="BM7155" s="50" t="e">
        <f t="shared" ca="1" si="2245"/>
        <v>#NAME?</v>
      </c>
      <c r="BN7155" s="50" t="e">
        <f t="shared" ca="1" si="2246"/>
        <v>#NAME?</v>
      </c>
    </row>
    <row r="7156" spans="1:66" x14ac:dyDescent="0.35">
      <c r="A7156" s="48">
        <v>38936</v>
      </c>
      <c r="B7156" s="17">
        <v>2006</v>
      </c>
      <c r="C7156" s="17">
        <v>8</v>
      </c>
      <c r="D7156" s="17">
        <v>219</v>
      </c>
      <c r="E7156" s="17">
        <v>7</v>
      </c>
      <c r="F7156" s="17">
        <v>2</v>
      </c>
      <c r="G7156" s="50">
        <v>9.6</v>
      </c>
      <c r="H7156" s="32">
        <v>5.7769423855175317</v>
      </c>
      <c r="I7156" s="50">
        <v>5.833333333333333</v>
      </c>
      <c r="J7156" s="13">
        <v>0</v>
      </c>
      <c r="K7156" s="13">
        <f t="shared" si="2232"/>
        <v>0</v>
      </c>
      <c r="L7156" s="13">
        <f t="shared" si="2233"/>
        <v>0</v>
      </c>
      <c r="M7156" s="13" t="e">
        <f ca="1">CalcTable[[#This Row],[IWC]]-AE7155</f>
        <v>#NAME?</v>
      </c>
      <c r="N7156" s="13" t="e">
        <f ca="1">IF(CalcTable[[#This Row],[Day of Year]]&lt;123,FCAP,AE7155)</f>
        <v>#NAME?</v>
      </c>
      <c r="O7156" s="17" t="e">
        <f ca="1">IF(IRR_DRIP,5,COUNTIF('IDET Wind Values'!C7140:G7140,"&lt;="&amp;IRR_MAXWIND))</f>
        <v>#NAME?</v>
      </c>
      <c r="P7156" s="13" t="e">
        <f ca="1">CalcTable[[#This Row],[ET_o]]*KL</f>
        <v>#NAME?</v>
      </c>
      <c r="Q7156" s="13" t="e">
        <f ca="1">IF(WILTPT&lt;=0,1,MAX(0,MIN(1,(CalcTable[[#This Row],[IWC]]-WILTPT)/(MAD-WILTPT))))</f>
        <v>#NAME?</v>
      </c>
      <c r="R7156" s="13" t="e">
        <f ca="1">CalcTable[[#This Row],[ETMult]]*CalcTable[[#This Row],[ETb]]</f>
        <v>#NAME?</v>
      </c>
      <c r="S7156" s="13" t="b">
        <f>INDEX(IRR_LIST,CalcTable[[#This Row],[Day of Week]]+1)</f>
        <v>0</v>
      </c>
      <c r="T7156" s="13">
        <f t="shared" ca="1" si="2234"/>
        <v>0</v>
      </c>
      <c r="U7156" s="13" t="b">
        <f ca="1">IF(CalcTable[[#This Row],[IrrPrecip]]&gt;=IC_MM,FALSE,TRUE)</f>
        <v>1</v>
      </c>
      <c r="V7156" s="13" t="b">
        <f t="shared" si="2235"/>
        <v>1</v>
      </c>
      <c r="W7156" s="13" t="e">
        <f ca="1">IF(AND(IRR_DRIP=FALSE,CalcTable[[#This Row],[IrrHours]]&lt;=0),FALSE,TRUE)</f>
        <v>#NAME?</v>
      </c>
      <c r="X7156" s="13" t="e">
        <f ca="1">AND(CalcTable[[#This Row],[IrrDay]],CalcTable[[#This Row],[IrrRain]],CalcTable[[#This Row],[IrrWarm]],CalcTable[[#This Row],[IrrWindy]])</f>
        <v>#NAME?</v>
      </c>
      <c r="Y7156" s="13" t="e">
        <f t="shared" ca="1" si="2236"/>
        <v>#NAME?</v>
      </c>
      <c r="Z7156" s="13" t="e">
        <f ca="1">CalcTable[[#This Row],[IrrHours]]/5</f>
        <v>#NAME?</v>
      </c>
      <c r="AA7156" s="13" t="e">
        <f ca="1">IF(CalcTable[[#This Row],[IrrFlag]]=FALSE,0,MAX(0,CalcTable[[#This Row],[VolRednWind]]*(FCAP*IRR_TARGET-CalcTable[[#This Row],[IWC]])))</f>
        <v>#NAME?</v>
      </c>
      <c r="AB7156" s="13" t="e">
        <f ca="1">CalcTable[[#This Row],[IWC]]+CalcTable[[#This Row],[Eff Precip]]+CalcTable[[#This Row],[IrrAmt]]-CalcTable[[#This Row],[AET]]</f>
        <v>#NAME?</v>
      </c>
      <c r="AC7156" s="13" t="e">
        <f ca="1">IF(CalcTable[[#This Row],[PWC]]&gt;FCAP,MIN(24*PERC,MIN(SAT,CalcTable[[#This Row],[PWC]])-FCAP),0)</f>
        <v>#NAME?</v>
      </c>
      <c r="AD7156" s="13" t="e">
        <f ca="1">IF(CalcTable[[#This Row],[PWC]]&gt;SAT,CalcTable[[#This Row],[PWC]]-SAT,0)</f>
        <v>#NAME?</v>
      </c>
      <c r="AE7156" s="13" t="e">
        <f ca="1">CalcTable[[#This Row],[PWC]]-CalcTable[[#This Row],[PercAmt]]-CalcTable[[#This Row],[Runoff]]</f>
        <v>#NAME?</v>
      </c>
      <c r="AF7156" s="13" t="e">
        <f ca="1">CalcTable[[#This Row],[IrrAmt]]/1000*CUR_IRR_AREA*10000/IRR_EFF</f>
        <v>#NAME?</v>
      </c>
      <c r="AG7156" s="147"/>
      <c r="AH7156" s="13"/>
      <c r="AI7156" s="50">
        <v>0</v>
      </c>
      <c r="AJ7156" s="50">
        <v>0</v>
      </c>
      <c r="AK7156" s="50">
        <v>3.4233613061665458</v>
      </c>
      <c r="AL7156" s="50">
        <v>7.5037868465183344</v>
      </c>
      <c r="AM7156" s="50"/>
      <c r="AN7156" s="50"/>
      <c r="AO7156" s="50"/>
      <c r="AP7156" s="50"/>
      <c r="AQ7156" s="50"/>
      <c r="AR7156" s="50"/>
      <c r="AS7156" s="50"/>
      <c r="AT7156" s="50"/>
      <c r="AU7156" s="50"/>
      <c r="AV7156" s="50"/>
      <c r="AW7156" s="50"/>
      <c r="AX7156" s="50">
        <f t="shared" si="2247"/>
        <v>10.927148152684881</v>
      </c>
      <c r="AY7156" s="50"/>
      <c r="AZ7156" s="50">
        <f t="shared" si="2237"/>
        <v>270.32037998831385</v>
      </c>
      <c r="BA7156" s="50">
        <f t="shared" si="2238"/>
        <v>416.20756918835627</v>
      </c>
      <c r="BB7156" s="50">
        <f t="shared" si="2239"/>
        <v>429.07996823541885</v>
      </c>
      <c r="BC7156" s="17">
        <f t="shared" si="2240"/>
        <v>20068</v>
      </c>
      <c r="BD7156" s="50">
        <f t="shared" si="2241"/>
        <v>10.927148152684881</v>
      </c>
      <c r="BE7156" s="50">
        <f t="shared" si="2242"/>
        <v>270.32037998831385</v>
      </c>
      <c r="BF7156" s="50">
        <f t="shared" si="2248"/>
        <v>442.15808712960603</v>
      </c>
      <c r="BG7156" s="50"/>
      <c r="BH7156" s="17">
        <f t="shared" si="2243"/>
        <v>0</v>
      </c>
      <c r="BI7156" s="17">
        <f t="shared" si="2251"/>
        <v>7156</v>
      </c>
      <c r="BJ7156" s="17">
        <f t="shared" si="2249"/>
        <v>7156</v>
      </c>
      <c r="BK7156" s="150">
        <f t="shared" si="2250"/>
        <v>38936</v>
      </c>
      <c r="BL7156" s="50" t="e">
        <f t="shared" ca="1" si="2244"/>
        <v>#NAME?</v>
      </c>
      <c r="BM7156" s="50" t="e">
        <f t="shared" ca="1" si="2245"/>
        <v>#NAME?</v>
      </c>
      <c r="BN7156" s="50" t="e">
        <f t="shared" ca="1" si="2246"/>
        <v>#NAME?</v>
      </c>
    </row>
    <row r="7157" spans="1:66" x14ac:dyDescent="0.35">
      <c r="A7157" s="48">
        <v>38937</v>
      </c>
      <c r="B7157" s="17">
        <v>2006</v>
      </c>
      <c r="C7157" s="17">
        <v>8</v>
      </c>
      <c r="D7157" s="17">
        <v>220</v>
      </c>
      <c r="E7157" s="17">
        <v>8</v>
      </c>
      <c r="F7157" s="17">
        <v>3</v>
      </c>
      <c r="G7157" s="50">
        <v>10.4</v>
      </c>
      <c r="H7157" s="32">
        <v>6.4572907343635277</v>
      </c>
      <c r="I7157" s="50">
        <v>6.333333333333333</v>
      </c>
      <c r="J7157" s="13">
        <v>0</v>
      </c>
      <c r="K7157" s="13">
        <f t="shared" si="2232"/>
        <v>0</v>
      </c>
      <c r="L7157" s="13">
        <f t="shared" si="2233"/>
        <v>0</v>
      </c>
      <c r="M7157" s="13" t="e">
        <f ca="1">CalcTable[[#This Row],[IWC]]-AE7156</f>
        <v>#NAME?</v>
      </c>
      <c r="N7157" s="13" t="e">
        <f ca="1">IF(CalcTable[[#This Row],[Day of Year]]&lt;123,FCAP,AE7156)</f>
        <v>#NAME?</v>
      </c>
      <c r="O7157" s="17" t="e">
        <f ca="1">IF(IRR_DRIP,5,COUNTIF('IDET Wind Values'!C7141:G7141,"&lt;="&amp;IRR_MAXWIND))</f>
        <v>#NAME?</v>
      </c>
      <c r="P7157" s="13" t="e">
        <f ca="1">CalcTable[[#This Row],[ET_o]]*KL</f>
        <v>#NAME?</v>
      </c>
      <c r="Q7157" s="13" t="e">
        <f ca="1">IF(WILTPT&lt;=0,1,MAX(0,MIN(1,(CalcTable[[#This Row],[IWC]]-WILTPT)/(MAD-WILTPT))))</f>
        <v>#NAME?</v>
      </c>
      <c r="R7157" s="13" t="e">
        <f ca="1">CalcTable[[#This Row],[ETMult]]*CalcTable[[#This Row],[ETb]]</f>
        <v>#NAME?</v>
      </c>
      <c r="S7157" s="13" t="b">
        <f>INDEX(IRR_LIST,CalcTable[[#This Row],[Day of Week]]+1)</f>
        <v>1</v>
      </c>
      <c r="T7157" s="13">
        <f t="shared" ca="1" si="2234"/>
        <v>0</v>
      </c>
      <c r="U7157" s="13" t="b">
        <f ca="1">IF(CalcTable[[#This Row],[IrrPrecip]]&gt;=IC_MM,FALSE,TRUE)</f>
        <v>1</v>
      </c>
      <c r="V7157" s="13" t="b">
        <f t="shared" si="2235"/>
        <v>1</v>
      </c>
      <c r="W7157" s="13" t="e">
        <f ca="1">IF(AND(IRR_DRIP=FALSE,CalcTable[[#This Row],[IrrHours]]&lt;=0),FALSE,TRUE)</f>
        <v>#NAME?</v>
      </c>
      <c r="X7157" s="13" t="e">
        <f ca="1">AND(CalcTable[[#This Row],[IrrDay]],CalcTable[[#This Row],[IrrRain]],CalcTable[[#This Row],[IrrWarm]],CalcTable[[#This Row],[IrrWindy]])</f>
        <v>#NAME?</v>
      </c>
      <c r="Y7157" s="13" t="e">
        <f t="shared" ca="1" si="2236"/>
        <v>#NAME?</v>
      </c>
      <c r="Z7157" s="13" t="e">
        <f ca="1">CalcTable[[#This Row],[IrrHours]]/5</f>
        <v>#NAME?</v>
      </c>
      <c r="AA7157" s="13" t="e">
        <f ca="1">IF(CalcTable[[#This Row],[IrrFlag]]=FALSE,0,MAX(0,CalcTable[[#This Row],[VolRednWind]]*(FCAP*IRR_TARGET-CalcTable[[#This Row],[IWC]])))</f>
        <v>#NAME?</v>
      </c>
      <c r="AB7157" s="13" t="e">
        <f ca="1">CalcTable[[#This Row],[IWC]]+CalcTable[[#This Row],[Eff Precip]]+CalcTable[[#This Row],[IrrAmt]]-CalcTable[[#This Row],[AET]]</f>
        <v>#NAME?</v>
      </c>
      <c r="AC7157" s="13" t="e">
        <f ca="1">IF(CalcTable[[#This Row],[PWC]]&gt;FCAP,MIN(24*PERC,MIN(SAT,CalcTable[[#This Row],[PWC]])-FCAP),0)</f>
        <v>#NAME?</v>
      </c>
      <c r="AD7157" s="13" t="e">
        <f ca="1">IF(CalcTable[[#This Row],[PWC]]&gt;SAT,CalcTable[[#This Row],[PWC]]-SAT,0)</f>
        <v>#NAME?</v>
      </c>
      <c r="AE7157" s="13" t="e">
        <f ca="1">CalcTable[[#This Row],[PWC]]-CalcTable[[#This Row],[PercAmt]]-CalcTable[[#This Row],[Runoff]]</f>
        <v>#NAME?</v>
      </c>
      <c r="AF7157" s="13" t="e">
        <f ca="1">CalcTable[[#This Row],[IrrAmt]]/1000*CUR_IRR_AREA*10000/IRR_EFF</f>
        <v>#NAME?</v>
      </c>
      <c r="AG7157" s="147"/>
      <c r="AH7157" s="13"/>
      <c r="AI7157" s="50">
        <v>2.8382309422458407</v>
      </c>
      <c r="AJ7157" s="50">
        <v>3.9494822769803961</v>
      </c>
      <c r="AK7157" s="50">
        <v>0</v>
      </c>
      <c r="AL7157" s="50">
        <v>0</v>
      </c>
      <c r="AM7157" s="50"/>
      <c r="AN7157" s="50"/>
      <c r="AO7157" s="50"/>
      <c r="AP7157" s="50"/>
      <c r="AQ7157" s="50"/>
      <c r="AR7157" s="50"/>
      <c r="AS7157" s="50"/>
      <c r="AT7157" s="50"/>
      <c r="AU7157" s="50"/>
      <c r="AV7157" s="50"/>
      <c r="AW7157" s="50"/>
      <c r="AX7157" s="50">
        <f t="shared" si="2247"/>
        <v>6.7877132192262373</v>
      </c>
      <c r="AY7157" s="50"/>
      <c r="AZ7157" s="50">
        <f t="shared" si="2237"/>
        <v>157.4788672776973</v>
      </c>
      <c r="BA7157" s="50">
        <f t="shared" si="2238"/>
        <v>255.19839419829617</v>
      </c>
      <c r="BB7157" s="50">
        <f t="shared" si="2239"/>
        <v>264.11193586505777</v>
      </c>
      <c r="BC7157" s="17">
        <f t="shared" si="2240"/>
        <v>20068</v>
      </c>
      <c r="BD7157" s="50">
        <f t="shared" si="2241"/>
        <v>6.7877132192262373</v>
      </c>
      <c r="BE7157" s="50">
        <f t="shared" si="2242"/>
        <v>157.4788672776973</v>
      </c>
      <c r="BF7157" s="50">
        <f t="shared" si="2248"/>
        <v>257.58529461172674</v>
      </c>
      <c r="BG7157" s="50"/>
      <c r="BH7157" s="17">
        <f t="shared" si="2243"/>
        <v>0</v>
      </c>
      <c r="BI7157" s="17">
        <f t="shared" si="2251"/>
        <v>7157</v>
      </c>
      <c r="BJ7157" s="17">
        <f t="shared" si="2249"/>
        <v>7157</v>
      </c>
      <c r="BK7157" s="150">
        <f t="shared" si="2250"/>
        <v>38937</v>
      </c>
      <c r="BL7157" s="50" t="e">
        <f t="shared" ca="1" si="2244"/>
        <v>#NAME?</v>
      </c>
      <c r="BM7157" s="50" t="e">
        <f t="shared" ca="1" si="2245"/>
        <v>#NAME?</v>
      </c>
      <c r="BN7157" s="50" t="e">
        <f t="shared" ca="1" si="2246"/>
        <v>#NAME?</v>
      </c>
    </row>
    <row r="7158" spans="1:66" x14ac:dyDescent="0.35">
      <c r="A7158" s="48">
        <v>38938</v>
      </c>
      <c r="B7158" s="17">
        <v>2006</v>
      </c>
      <c r="C7158" s="17">
        <v>8</v>
      </c>
      <c r="D7158" s="17">
        <v>221</v>
      </c>
      <c r="E7158" s="17">
        <v>9</v>
      </c>
      <c r="F7158" s="17">
        <v>4</v>
      </c>
      <c r="G7158" s="50">
        <v>14.3</v>
      </c>
      <c r="H7158" s="32">
        <v>3.9239996032695768</v>
      </c>
      <c r="I7158" s="50">
        <v>21.333333333333332</v>
      </c>
      <c r="J7158" s="13">
        <v>9.1</v>
      </c>
      <c r="K7158" s="13">
        <f t="shared" si="2232"/>
        <v>9.1</v>
      </c>
      <c r="L7158" s="13">
        <f t="shared" si="2233"/>
        <v>3.0749999999999997</v>
      </c>
      <c r="M7158" s="13" t="e">
        <f ca="1">CalcTable[[#This Row],[IWC]]-AE7157</f>
        <v>#NAME?</v>
      </c>
      <c r="N7158" s="13" t="e">
        <f ca="1">IF(CalcTable[[#This Row],[Day of Year]]&lt;123,FCAP,AE7157)</f>
        <v>#NAME?</v>
      </c>
      <c r="O7158" s="17" t="e">
        <f ca="1">IF(IRR_DRIP,5,COUNTIF('IDET Wind Values'!C7142:G7142,"&lt;="&amp;IRR_MAXWIND))</f>
        <v>#NAME?</v>
      </c>
      <c r="P7158" s="13" t="e">
        <f ca="1">CalcTable[[#This Row],[ET_o]]*KL</f>
        <v>#NAME?</v>
      </c>
      <c r="Q7158" s="13" t="e">
        <f ca="1">IF(WILTPT&lt;=0,1,MAX(0,MIN(1,(CalcTable[[#This Row],[IWC]]-WILTPT)/(MAD-WILTPT))))</f>
        <v>#NAME?</v>
      </c>
      <c r="R7158" s="13" t="e">
        <f ca="1">CalcTable[[#This Row],[ETMult]]*CalcTable[[#This Row],[ETb]]</f>
        <v>#NAME?</v>
      </c>
      <c r="S7158" s="13" t="b">
        <f>INDEX(IRR_LIST,CalcTable[[#This Row],[Day of Week]]+1)</f>
        <v>0</v>
      </c>
      <c r="T7158" s="13">
        <f t="shared" ca="1" si="2234"/>
        <v>0</v>
      </c>
      <c r="U7158" s="13" t="b">
        <f ca="1">IF(CalcTable[[#This Row],[IrrPrecip]]&gt;=IC_MM,FALSE,TRUE)</f>
        <v>1</v>
      </c>
      <c r="V7158" s="13" t="b">
        <f t="shared" si="2235"/>
        <v>1</v>
      </c>
      <c r="W7158" s="13" t="e">
        <f ca="1">IF(AND(IRR_DRIP=FALSE,CalcTable[[#This Row],[IrrHours]]&lt;=0),FALSE,TRUE)</f>
        <v>#NAME?</v>
      </c>
      <c r="X7158" s="13" t="e">
        <f ca="1">AND(CalcTable[[#This Row],[IrrDay]],CalcTable[[#This Row],[IrrRain]],CalcTable[[#This Row],[IrrWarm]],CalcTable[[#This Row],[IrrWindy]])</f>
        <v>#NAME?</v>
      </c>
      <c r="Y7158" s="13" t="e">
        <f t="shared" ca="1" si="2236"/>
        <v>#NAME?</v>
      </c>
      <c r="Z7158" s="13" t="e">
        <f ca="1">CalcTable[[#This Row],[IrrHours]]/5</f>
        <v>#NAME?</v>
      </c>
      <c r="AA7158" s="13" t="e">
        <f ca="1">IF(CalcTable[[#This Row],[IrrFlag]]=FALSE,0,MAX(0,CalcTable[[#This Row],[VolRednWind]]*(FCAP*IRR_TARGET-CalcTable[[#This Row],[IWC]])))</f>
        <v>#NAME?</v>
      </c>
      <c r="AB7158" s="13" t="e">
        <f ca="1">CalcTable[[#This Row],[IWC]]+CalcTable[[#This Row],[Eff Precip]]+CalcTable[[#This Row],[IrrAmt]]-CalcTable[[#This Row],[AET]]</f>
        <v>#NAME?</v>
      </c>
      <c r="AC7158" s="13" t="e">
        <f ca="1">IF(CalcTable[[#This Row],[PWC]]&gt;FCAP,MIN(24*PERC,MIN(SAT,CalcTable[[#This Row],[PWC]])-FCAP),0)</f>
        <v>#NAME?</v>
      </c>
      <c r="AD7158" s="13" t="e">
        <f ca="1">IF(CalcTable[[#This Row],[PWC]]&gt;SAT,CalcTable[[#This Row],[PWC]]-SAT,0)</f>
        <v>#NAME?</v>
      </c>
      <c r="AE7158" s="13" t="e">
        <f ca="1">CalcTable[[#This Row],[PWC]]-CalcTable[[#This Row],[PercAmt]]-CalcTable[[#This Row],[Runoff]]</f>
        <v>#NAME?</v>
      </c>
      <c r="AF7158" s="13" t="e">
        <f ca="1">CalcTable[[#This Row],[IrrAmt]]/1000*CUR_IRR_AREA*10000/IRR_EFF</f>
        <v>#NAME?</v>
      </c>
      <c r="AG7158" s="147"/>
      <c r="AH7158" s="13"/>
      <c r="AI7158" s="50">
        <v>0</v>
      </c>
      <c r="AJ7158" s="50">
        <v>0</v>
      </c>
      <c r="AK7158" s="50">
        <v>9.0110690867122827</v>
      </c>
      <c r="AL7158" s="50">
        <v>6.6031348651615858</v>
      </c>
      <c r="AM7158" s="50"/>
      <c r="AN7158" s="50"/>
      <c r="AO7158" s="50"/>
      <c r="AP7158" s="50"/>
      <c r="AQ7158" s="50"/>
      <c r="AR7158" s="50"/>
      <c r="AS7158" s="50"/>
      <c r="AT7158" s="50"/>
      <c r="AU7158" s="50"/>
      <c r="AV7158" s="50"/>
      <c r="AW7158" s="50"/>
      <c r="AX7158" s="50">
        <f t="shared" si="2247"/>
        <v>15.614203951873868</v>
      </c>
      <c r="AY7158" s="50"/>
      <c r="AZ7158" s="50">
        <f t="shared" si="2237"/>
        <v>325.85430264985337</v>
      </c>
      <c r="BA7158" s="50">
        <f t="shared" si="2238"/>
        <v>501.71218027040914</v>
      </c>
      <c r="BB7158" s="50">
        <f t="shared" si="2239"/>
        <v>517.22905182516411</v>
      </c>
      <c r="BC7158" s="17">
        <f t="shared" si="2240"/>
        <v>20068</v>
      </c>
      <c r="BD7158" s="50">
        <f t="shared" si="2241"/>
        <v>15.614203951873868</v>
      </c>
      <c r="BE7158" s="50">
        <f t="shared" si="2242"/>
        <v>325.85430264985337</v>
      </c>
      <c r="BF7158" s="50">
        <f t="shared" si="2248"/>
        <v>532.99390578261068</v>
      </c>
      <c r="BG7158" s="50"/>
      <c r="BH7158" s="17">
        <f t="shared" si="2243"/>
        <v>0</v>
      </c>
      <c r="BI7158" s="17">
        <f t="shared" si="2251"/>
        <v>7158</v>
      </c>
      <c r="BJ7158" s="17">
        <f t="shared" si="2249"/>
        <v>7158</v>
      </c>
      <c r="BK7158" s="150">
        <f t="shared" si="2250"/>
        <v>38938</v>
      </c>
      <c r="BL7158" s="50" t="e">
        <f t="shared" ca="1" si="2244"/>
        <v>#NAME?</v>
      </c>
      <c r="BM7158" s="50" t="e">
        <f t="shared" ca="1" si="2245"/>
        <v>#NAME?</v>
      </c>
      <c r="BN7158" s="50" t="e">
        <f t="shared" ca="1" si="2246"/>
        <v>#NAME?</v>
      </c>
    </row>
    <row r="7159" spans="1:66" x14ac:dyDescent="0.35">
      <c r="A7159" s="48">
        <v>38939</v>
      </c>
      <c r="B7159" s="17">
        <v>2006</v>
      </c>
      <c r="C7159" s="17">
        <v>8</v>
      </c>
      <c r="D7159" s="17">
        <v>222</v>
      </c>
      <c r="E7159" s="17">
        <v>10</v>
      </c>
      <c r="F7159" s="17">
        <v>5</v>
      </c>
      <c r="G7159" s="50">
        <v>10.7</v>
      </c>
      <c r="H7159" s="32">
        <v>2.2451502878528915</v>
      </c>
      <c r="I7159" s="50">
        <v>6.166666666666667</v>
      </c>
      <c r="J7159" s="13">
        <v>5.0999999999999996</v>
      </c>
      <c r="K7159" s="13">
        <f t="shared" si="2232"/>
        <v>5.0999999999999996</v>
      </c>
      <c r="L7159" s="13">
        <f t="shared" si="2233"/>
        <v>7.4999999999999734E-2</v>
      </c>
      <c r="M7159" s="13" t="e">
        <f ca="1">CalcTable[[#This Row],[IWC]]-AE7158</f>
        <v>#NAME?</v>
      </c>
      <c r="N7159" s="13" t="e">
        <f ca="1">IF(CalcTable[[#This Row],[Day of Year]]&lt;123,FCAP,AE7158)</f>
        <v>#NAME?</v>
      </c>
      <c r="O7159" s="17" t="e">
        <f ca="1">IF(IRR_DRIP,5,COUNTIF('IDET Wind Values'!C7143:G7143,"&lt;="&amp;IRR_MAXWIND))</f>
        <v>#NAME?</v>
      </c>
      <c r="P7159" s="13" t="e">
        <f ca="1">CalcTable[[#This Row],[ET_o]]*KL</f>
        <v>#NAME?</v>
      </c>
      <c r="Q7159" s="13" t="e">
        <f ca="1">IF(WILTPT&lt;=0,1,MAX(0,MIN(1,(CalcTable[[#This Row],[IWC]]-WILTPT)/(MAD-WILTPT))))</f>
        <v>#NAME?</v>
      </c>
      <c r="R7159" s="13" t="e">
        <f ca="1">CalcTable[[#This Row],[ETMult]]*CalcTable[[#This Row],[ETb]]</f>
        <v>#NAME?</v>
      </c>
      <c r="S7159" s="13" t="b">
        <f>INDEX(IRR_LIST,CalcTable[[#This Row],[Day of Week]]+1)</f>
        <v>1</v>
      </c>
      <c r="T7159" s="13">
        <f t="shared" ca="1" si="2234"/>
        <v>9.1</v>
      </c>
      <c r="U7159" s="13" t="b">
        <f ca="1">IF(CalcTable[[#This Row],[IrrPrecip]]&gt;=IC_MM,FALSE,TRUE)</f>
        <v>1</v>
      </c>
      <c r="V7159" s="13" t="b">
        <f t="shared" si="2235"/>
        <v>1</v>
      </c>
      <c r="W7159" s="13" t="e">
        <f ca="1">IF(AND(IRR_DRIP=FALSE,CalcTable[[#This Row],[IrrHours]]&lt;=0),FALSE,TRUE)</f>
        <v>#NAME?</v>
      </c>
      <c r="X7159" s="13" t="e">
        <f ca="1">AND(CalcTable[[#This Row],[IrrDay]],CalcTable[[#This Row],[IrrRain]],CalcTable[[#This Row],[IrrWarm]],CalcTable[[#This Row],[IrrWindy]])</f>
        <v>#NAME?</v>
      </c>
      <c r="Y7159" s="13" t="e">
        <f t="shared" ca="1" si="2236"/>
        <v>#NAME?</v>
      </c>
      <c r="Z7159" s="13" t="e">
        <f ca="1">CalcTable[[#This Row],[IrrHours]]/5</f>
        <v>#NAME?</v>
      </c>
      <c r="AA7159" s="13" t="e">
        <f ca="1">IF(CalcTable[[#This Row],[IrrFlag]]=FALSE,0,MAX(0,CalcTable[[#This Row],[VolRednWind]]*(FCAP*IRR_TARGET-CalcTable[[#This Row],[IWC]])))</f>
        <v>#NAME?</v>
      </c>
      <c r="AB7159" s="13" t="e">
        <f ca="1">CalcTable[[#This Row],[IWC]]+CalcTable[[#This Row],[Eff Precip]]+CalcTable[[#This Row],[IrrAmt]]-CalcTable[[#This Row],[AET]]</f>
        <v>#NAME?</v>
      </c>
      <c r="AC7159" s="13" t="e">
        <f ca="1">IF(CalcTable[[#This Row],[PWC]]&gt;FCAP,MIN(24*PERC,MIN(SAT,CalcTable[[#This Row],[PWC]])-FCAP),0)</f>
        <v>#NAME?</v>
      </c>
      <c r="AD7159" s="13" t="e">
        <f ca="1">IF(CalcTable[[#This Row],[PWC]]&gt;SAT,CalcTable[[#This Row],[PWC]]-SAT,0)</f>
        <v>#NAME?</v>
      </c>
      <c r="AE7159" s="13" t="e">
        <f ca="1">CalcTable[[#This Row],[PWC]]-CalcTable[[#This Row],[PercAmt]]-CalcTable[[#This Row],[Runoff]]</f>
        <v>#NAME?</v>
      </c>
      <c r="AF7159" s="13" t="e">
        <f ca="1">CalcTable[[#This Row],[IrrAmt]]/1000*CUR_IRR_AREA*10000/IRR_EFF</f>
        <v>#NAME?</v>
      </c>
      <c r="AG7159" s="147"/>
      <c r="AH7159" s="13"/>
      <c r="AI7159" s="50">
        <v>11.816115971813904</v>
      </c>
      <c r="AJ7159" s="50">
        <v>19.989832344264755</v>
      </c>
      <c r="AK7159" s="50">
        <v>0</v>
      </c>
      <c r="AL7159" s="50">
        <v>0</v>
      </c>
      <c r="AM7159" s="50"/>
      <c r="AN7159" s="50"/>
      <c r="AO7159" s="50"/>
      <c r="AP7159" s="50"/>
      <c r="AQ7159" s="50"/>
      <c r="AR7159" s="50"/>
      <c r="AS7159" s="50"/>
      <c r="AT7159" s="50"/>
      <c r="AU7159" s="50"/>
      <c r="AV7159" s="50"/>
      <c r="AW7159" s="50"/>
      <c r="AX7159" s="50">
        <f t="shared" si="2247"/>
        <v>31.805948316078659</v>
      </c>
      <c r="AY7159" s="50"/>
      <c r="AZ7159" s="50">
        <f t="shared" si="2237"/>
        <v>759.67144968503681</v>
      </c>
      <c r="BA7159" s="50">
        <f t="shared" si="2238"/>
        <v>1234.0889565832604</v>
      </c>
      <c r="BB7159" s="50">
        <f t="shared" si="2239"/>
        <v>1277.4233530326305</v>
      </c>
      <c r="BC7159" s="17">
        <f t="shared" si="2240"/>
        <v>20068</v>
      </c>
      <c r="BD7159" s="50">
        <f t="shared" si="2241"/>
        <v>31.805948316078659</v>
      </c>
      <c r="BE7159" s="50">
        <f t="shared" si="2242"/>
        <v>759.67144968503681</v>
      </c>
      <c r="BF7159" s="50">
        <f t="shared" si="2248"/>
        <v>1242.5806557915892</v>
      </c>
      <c r="BG7159" s="50"/>
      <c r="BH7159" s="17">
        <f t="shared" si="2243"/>
        <v>0</v>
      </c>
      <c r="BI7159" s="17">
        <f t="shared" si="2251"/>
        <v>7159</v>
      </c>
      <c r="BJ7159" s="17">
        <f t="shared" si="2249"/>
        <v>7159</v>
      </c>
      <c r="BK7159" s="150">
        <f t="shared" si="2250"/>
        <v>38939</v>
      </c>
      <c r="BL7159" s="50" t="e">
        <f t="shared" ca="1" si="2244"/>
        <v>#NAME?</v>
      </c>
      <c r="BM7159" s="50" t="e">
        <f t="shared" ca="1" si="2245"/>
        <v>#NAME?</v>
      </c>
      <c r="BN7159" s="50" t="e">
        <f t="shared" ca="1" si="2246"/>
        <v>#NAME?</v>
      </c>
    </row>
    <row r="7160" spans="1:66" x14ac:dyDescent="0.35">
      <c r="A7160" s="48">
        <v>38940</v>
      </c>
      <c r="B7160" s="17">
        <v>2006</v>
      </c>
      <c r="C7160" s="17">
        <v>8</v>
      </c>
      <c r="D7160" s="17">
        <v>223</v>
      </c>
      <c r="E7160" s="17">
        <v>11</v>
      </c>
      <c r="F7160" s="17">
        <v>6</v>
      </c>
      <c r="G7160" s="50">
        <v>9.6</v>
      </c>
      <c r="H7160" s="32">
        <v>2.9673356048903701</v>
      </c>
      <c r="I7160" s="50">
        <v>6.166666666666667</v>
      </c>
      <c r="J7160" s="13">
        <v>10.7</v>
      </c>
      <c r="K7160" s="13">
        <f t="shared" si="2232"/>
        <v>10.7</v>
      </c>
      <c r="L7160" s="13">
        <f t="shared" si="2233"/>
        <v>4.2749999999999995</v>
      </c>
      <c r="M7160" s="13" t="e">
        <f ca="1">CalcTable[[#This Row],[IWC]]-AE7159</f>
        <v>#NAME?</v>
      </c>
      <c r="N7160" s="13" t="e">
        <f ca="1">IF(CalcTable[[#This Row],[Day of Year]]&lt;123,FCAP,AE7159)</f>
        <v>#NAME?</v>
      </c>
      <c r="O7160" s="17" t="e">
        <f ca="1">IF(IRR_DRIP,5,COUNTIF('IDET Wind Values'!C7144:G7144,"&lt;="&amp;IRR_MAXWIND))</f>
        <v>#NAME?</v>
      </c>
      <c r="P7160" s="13" t="e">
        <f ca="1">CalcTable[[#This Row],[ET_o]]*KL</f>
        <v>#NAME?</v>
      </c>
      <c r="Q7160" s="13" t="e">
        <f ca="1">IF(WILTPT&lt;=0,1,MAX(0,MIN(1,(CalcTable[[#This Row],[IWC]]-WILTPT)/(MAD-WILTPT))))</f>
        <v>#NAME?</v>
      </c>
      <c r="R7160" s="13" t="e">
        <f ca="1">CalcTable[[#This Row],[ETMult]]*CalcTable[[#This Row],[ETb]]</f>
        <v>#NAME?</v>
      </c>
      <c r="S7160" s="13" t="b">
        <f>INDEX(IRR_LIST,CalcTable[[#This Row],[Day of Week]]+1)</f>
        <v>0</v>
      </c>
      <c r="T7160" s="13">
        <f t="shared" ca="1" si="2234"/>
        <v>14.2</v>
      </c>
      <c r="U7160" s="13" t="b">
        <f ca="1">IF(CalcTable[[#This Row],[IrrPrecip]]&gt;=IC_MM,FALSE,TRUE)</f>
        <v>0</v>
      </c>
      <c r="V7160" s="13" t="b">
        <f t="shared" si="2235"/>
        <v>1</v>
      </c>
      <c r="W7160" s="13" t="e">
        <f ca="1">IF(AND(IRR_DRIP=FALSE,CalcTable[[#This Row],[IrrHours]]&lt;=0),FALSE,TRUE)</f>
        <v>#NAME?</v>
      </c>
      <c r="X7160" s="13" t="e">
        <f ca="1">AND(CalcTable[[#This Row],[IrrDay]],CalcTable[[#This Row],[IrrRain]],CalcTable[[#This Row],[IrrWarm]],CalcTable[[#This Row],[IrrWindy]])</f>
        <v>#NAME?</v>
      </c>
      <c r="Y7160" s="13" t="e">
        <f t="shared" ca="1" si="2236"/>
        <v>#NAME?</v>
      </c>
      <c r="Z7160" s="13" t="e">
        <f ca="1">CalcTable[[#This Row],[IrrHours]]/5</f>
        <v>#NAME?</v>
      </c>
      <c r="AA7160" s="13" t="e">
        <f ca="1">IF(CalcTable[[#This Row],[IrrFlag]]=FALSE,0,MAX(0,CalcTable[[#This Row],[VolRednWind]]*(FCAP*IRR_TARGET-CalcTable[[#This Row],[IWC]])))</f>
        <v>#NAME?</v>
      </c>
      <c r="AB7160" s="13" t="e">
        <f ca="1">CalcTable[[#This Row],[IWC]]+CalcTable[[#This Row],[Eff Precip]]+CalcTable[[#This Row],[IrrAmt]]-CalcTable[[#This Row],[AET]]</f>
        <v>#NAME?</v>
      </c>
      <c r="AC7160" s="13" t="e">
        <f ca="1">IF(CalcTable[[#This Row],[PWC]]&gt;FCAP,MIN(24*PERC,MIN(SAT,CalcTable[[#This Row],[PWC]])-FCAP),0)</f>
        <v>#NAME?</v>
      </c>
      <c r="AD7160" s="13" t="e">
        <f ca="1">IF(CalcTable[[#This Row],[PWC]]&gt;SAT,CalcTable[[#This Row],[PWC]]-SAT,0)</f>
        <v>#NAME?</v>
      </c>
      <c r="AE7160" s="13" t="e">
        <f ca="1">CalcTable[[#This Row],[PWC]]-CalcTable[[#This Row],[PercAmt]]-CalcTable[[#This Row],[Runoff]]</f>
        <v>#NAME?</v>
      </c>
      <c r="AF7160" s="13" t="e">
        <f ca="1">CalcTable[[#This Row],[IrrAmt]]/1000*CUR_IRR_AREA*10000/IRR_EFF</f>
        <v>#NAME?</v>
      </c>
      <c r="AG7160" s="147"/>
      <c r="AH7160" s="13"/>
      <c r="AI7160" s="50">
        <v>0</v>
      </c>
      <c r="AJ7160" s="50">
        <v>0</v>
      </c>
      <c r="AK7160" s="50">
        <v>0</v>
      </c>
      <c r="AL7160" s="50">
        <v>0</v>
      </c>
      <c r="AM7160" s="50"/>
      <c r="AN7160" s="50"/>
      <c r="AO7160" s="50"/>
      <c r="AP7160" s="50"/>
      <c r="AQ7160" s="50"/>
      <c r="AR7160" s="50"/>
      <c r="AS7160" s="50"/>
      <c r="AT7160" s="50"/>
      <c r="AU7160" s="50"/>
      <c r="AV7160" s="50"/>
      <c r="AW7160" s="50"/>
      <c r="AX7160" s="50">
        <f t="shared" si="2247"/>
        <v>0</v>
      </c>
      <c r="AY7160" s="50"/>
      <c r="AZ7160" s="50">
        <f t="shared" si="2237"/>
        <v>0</v>
      </c>
      <c r="BA7160" s="50">
        <f t="shared" si="2238"/>
        <v>0</v>
      </c>
      <c r="BB7160" s="50">
        <f t="shared" si="2239"/>
        <v>0</v>
      </c>
      <c r="BC7160" s="17">
        <f t="shared" si="2240"/>
        <v>20068</v>
      </c>
      <c r="BD7160" s="50">
        <f t="shared" si="2241"/>
        <v>0</v>
      </c>
      <c r="BE7160" s="50">
        <f t="shared" si="2242"/>
        <v>0</v>
      </c>
      <c r="BF7160" s="50">
        <f t="shared" si="2248"/>
        <v>0</v>
      </c>
      <c r="BG7160" s="50"/>
      <c r="BH7160" s="17">
        <f t="shared" si="2243"/>
        <v>0</v>
      </c>
      <c r="BI7160" s="17">
        <f t="shared" si="2251"/>
        <v>7160</v>
      </c>
      <c r="BJ7160" s="17">
        <f t="shared" si="2249"/>
        <v>7160</v>
      </c>
      <c r="BK7160" s="150">
        <f t="shared" si="2250"/>
        <v>38940</v>
      </c>
      <c r="BL7160" s="50" t="e">
        <f t="shared" ca="1" si="2244"/>
        <v>#NAME?</v>
      </c>
      <c r="BM7160" s="50" t="e">
        <f t="shared" ca="1" si="2245"/>
        <v>#NAME?</v>
      </c>
      <c r="BN7160" s="50" t="e">
        <f t="shared" ca="1" si="2246"/>
        <v>#NAME?</v>
      </c>
    </row>
    <row r="7161" spans="1:66" x14ac:dyDescent="0.35">
      <c r="A7161" s="48">
        <v>38941</v>
      </c>
      <c r="B7161" s="17">
        <v>2006</v>
      </c>
      <c r="C7161" s="17">
        <v>8</v>
      </c>
      <c r="D7161" s="17">
        <v>224</v>
      </c>
      <c r="E7161" s="17">
        <v>12</v>
      </c>
      <c r="F7161" s="17">
        <v>7</v>
      </c>
      <c r="G7161" s="50">
        <v>10.4</v>
      </c>
      <c r="H7161" s="32">
        <v>3.3516626323045688</v>
      </c>
      <c r="I7161" s="50">
        <v>10.833333333333334</v>
      </c>
      <c r="J7161" s="13">
        <v>1.9</v>
      </c>
      <c r="K7161" s="13">
        <f t="shared" si="2232"/>
        <v>1.9</v>
      </c>
      <c r="L7161" s="13">
        <f t="shared" si="2233"/>
        <v>0</v>
      </c>
      <c r="M7161" s="13" t="e">
        <f ca="1">CalcTable[[#This Row],[IWC]]-AE7160</f>
        <v>#NAME?</v>
      </c>
      <c r="N7161" s="13" t="e">
        <f ca="1">IF(CalcTable[[#This Row],[Day of Year]]&lt;123,FCAP,AE7160)</f>
        <v>#NAME?</v>
      </c>
      <c r="O7161" s="17" t="e">
        <f ca="1">IF(IRR_DRIP,5,COUNTIF('IDET Wind Values'!C7145:G7145,"&lt;="&amp;IRR_MAXWIND))</f>
        <v>#NAME?</v>
      </c>
      <c r="P7161" s="13" t="e">
        <f ca="1">CalcTable[[#This Row],[ET_o]]*KL</f>
        <v>#NAME?</v>
      </c>
      <c r="Q7161" s="13" t="e">
        <f ca="1">IF(WILTPT&lt;=0,1,MAX(0,MIN(1,(CalcTable[[#This Row],[IWC]]-WILTPT)/(MAD-WILTPT))))</f>
        <v>#NAME?</v>
      </c>
      <c r="R7161" s="13" t="e">
        <f ca="1">CalcTable[[#This Row],[ETMult]]*CalcTable[[#This Row],[ETb]]</f>
        <v>#NAME?</v>
      </c>
      <c r="S7161" s="13" t="b">
        <f>INDEX(IRR_LIST,CalcTable[[#This Row],[Day of Week]]+1)</f>
        <v>0</v>
      </c>
      <c r="T7161" s="13">
        <f t="shared" ca="1" si="2234"/>
        <v>15.799999999999999</v>
      </c>
      <c r="U7161" s="13" t="b">
        <f ca="1">IF(CalcTable[[#This Row],[IrrPrecip]]&gt;=IC_MM,FALSE,TRUE)</f>
        <v>0</v>
      </c>
      <c r="V7161" s="13" t="b">
        <f t="shared" si="2235"/>
        <v>1</v>
      </c>
      <c r="W7161" s="13" t="e">
        <f ca="1">IF(AND(IRR_DRIP=FALSE,CalcTable[[#This Row],[IrrHours]]&lt;=0),FALSE,TRUE)</f>
        <v>#NAME?</v>
      </c>
      <c r="X7161" s="13" t="e">
        <f ca="1">AND(CalcTable[[#This Row],[IrrDay]],CalcTable[[#This Row],[IrrRain]],CalcTable[[#This Row],[IrrWarm]],CalcTable[[#This Row],[IrrWindy]])</f>
        <v>#NAME?</v>
      </c>
      <c r="Y7161" s="13" t="e">
        <f t="shared" ca="1" si="2236"/>
        <v>#NAME?</v>
      </c>
      <c r="Z7161" s="13" t="e">
        <f ca="1">CalcTable[[#This Row],[IrrHours]]/5</f>
        <v>#NAME?</v>
      </c>
      <c r="AA7161" s="13" t="e">
        <f ca="1">IF(CalcTable[[#This Row],[IrrFlag]]=FALSE,0,MAX(0,CalcTable[[#This Row],[VolRednWind]]*(FCAP*IRR_TARGET-CalcTable[[#This Row],[IWC]])))</f>
        <v>#NAME?</v>
      </c>
      <c r="AB7161" s="13" t="e">
        <f ca="1">CalcTable[[#This Row],[IWC]]+CalcTable[[#This Row],[Eff Precip]]+CalcTable[[#This Row],[IrrAmt]]-CalcTable[[#This Row],[AET]]</f>
        <v>#NAME?</v>
      </c>
      <c r="AC7161" s="13" t="e">
        <f ca="1">IF(CalcTable[[#This Row],[PWC]]&gt;FCAP,MIN(24*PERC,MIN(SAT,CalcTable[[#This Row],[PWC]])-FCAP),0)</f>
        <v>#NAME?</v>
      </c>
      <c r="AD7161" s="13" t="e">
        <f ca="1">IF(CalcTable[[#This Row],[PWC]]&gt;SAT,CalcTable[[#This Row],[PWC]]-SAT,0)</f>
        <v>#NAME?</v>
      </c>
      <c r="AE7161" s="13" t="e">
        <f ca="1">CalcTable[[#This Row],[PWC]]-CalcTable[[#This Row],[PercAmt]]-CalcTable[[#This Row],[Runoff]]</f>
        <v>#NAME?</v>
      </c>
      <c r="AF7161" s="13" t="e">
        <f ca="1">CalcTable[[#This Row],[IrrAmt]]/1000*CUR_IRR_AREA*10000/IRR_EFF</f>
        <v>#NAME?</v>
      </c>
      <c r="AG7161" s="147"/>
      <c r="AH7161" s="13"/>
      <c r="AI7161" s="50">
        <v>0</v>
      </c>
      <c r="AJ7161" s="50">
        <v>0</v>
      </c>
      <c r="AK7161" s="50">
        <v>0</v>
      </c>
      <c r="AL7161" s="50">
        <v>0</v>
      </c>
      <c r="AM7161" s="50"/>
      <c r="AN7161" s="50"/>
      <c r="AO7161" s="50"/>
      <c r="AP7161" s="50"/>
      <c r="AQ7161" s="50"/>
      <c r="AR7161" s="50"/>
      <c r="AS7161" s="50"/>
      <c r="AT7161" s="50"/>
      <c r="AU7161" s="50"/>
      <c r="AV7161" s="50"/>
      <c r="AW7161" s="50"/>
      <c r="AX7161" s="50">
        <f t="shared" si="2247"/>
        <v>0</v>
      </c>
      <c r="AY7161" s="50"/>
      <c r="AZ7161" s="50">
        <f t="shared" si="2237"/>
        <v>0</v>
      </c>
      <c r="BA7161" s="50">
        <f t="shared" si="2238"/>
        <v>0</v>
      </c>
      <c r="BB7161" s="50">
        <f t="shared" si="2239"/>
        <v>0</v>
      </c>
      <c r="BC7161" s="17">
        <f t="shared" si="2240"/>
        <v>20068</v>
      </c>
      <c r="BD7161" s="50">
        <f t="shared" si="2241"/>
        <v>0</v>
      </c>
      <c r="BE7161" s="50">
        <f t="shared" si="2242"/>
        <v>0</v>
      </c>
      <c r="BF7161" s="50">
        <f t="shared" si="2248"/>
        <v>0</v>
      </c>
      <c r="BG7161" s="50"/>
      <c r="BH7161" s="17">
        <f t="shared" si="2243"/>
        <v>0</v>
      </c>
      <c r="BI7161" s="17">
        <f t="shared" si="2251"/>
        <v>7161</v>
      </c>
      <c r="BJ7161" s="17">
        <f t="shared" si="2249"/>
        <v>7161</v>
      </c>
      <c r="BK7161" s="150">
        <f t="shared" si="2250"/>
        <v>38941</v>
      </c>
      <c r="BL7161" s="50" t="e">
        <f t="shared" ca="1" si="2244"/>
        <v>#NAME?</v>
      </c>
      <c r="BM7161" s="50" t="e">
        <f t="shared" ca="1" si="2245"/>
        <v>#NAME?</v>
      </c>
      <c r="BN7161" s="50" t="e">
        <f t="shared" ca="1" si="2246"/>
        <v>#NAME?</v>
      </c>
    </row>
    <row r="7162" spans="1:66" x14ac:dyDescent="0.35">
      <c r="A7162" s="48">
        <v>38942</v>
      </c>
      <c r="B7162" s="17">
        <v>2006</v>
      </c>
      <c r="C7162" s="17">
        <v>8</v>
      </c>
      <c r="D7162" s="17">
        <v>225</v>
      </c>
      <c r="E7162" s="17">
        <v>13</v>
      </c>
      <c r="F7162" s="17">
        <v>1</v>
      </c>
      <c r="G7162" s="50">
        <v>6.7</v>
      </c>
      <c r="H7162" s="32">
        <v>4.2410184337867021</v>
      </c>
      <c r="I7162" s="50">
        <v>4</v>
      </c>
      <c r="J7162" s="13">
        <v>0</v>
      </c>
      <c r="K7162" s="13">
        <f t="shared" si="2232"/>
        <v>0</v>
      </c>
      <c r="L7162" s="13">
        <f t="shared" si="2233"/>
        <v>0</v>
      </c>
      <c r="M7162" s="13" t="e">
        <f ca="1">CalcTable[[#This Row],[IWC]]-AE7161</f>
        <v>#NAME?</v>
      </c>
      <c r="N7162" s="13" t="e">
        <f ca="1">IF(CalcTable[[#This Row],[Day of Year]]&lt;123,FCAP,AE7161)</f>
        <v>#NAME?</v>
      </c>
      <c r="O7162" s="17" t="e">
        <f ca="1">IF(IRR_DRIP,5,COUNTIF('IDET Wind Values'!C7146:G7146,"&lt;="&amp;IRR_MAXWIND))</f>
        <v>#NAME?</v>
      </c>
      <c r="P7162" s="13" t="e">
        <f ca="1">CalcTable[[#This Row],[ET_o]]*KL</f>
        <v>#NAME?</v>
      </c>
      <c r="Q7162" s="13" t="e">
        <f ca="1">IF(WILTPT&lt;=0,1,MAX(0,MIN(1,(CalcTable[[#This Row],[IWC]]-WILTPT)/(MAD-WILTPT))))</f>
        <v>#NAME?</v>
      </c>
      <c r="R7162" s="13" t="e">
        <f ca="1">CalcTable[[#This Row],[ETMult]]*CalcTable[[#This Row],[ETb]]</f>
        <v>#NAME?</v>
      </c>
      <c r="S7162" s="13" t="b">
        <f>INDEX(IRR_LIST,CalcTable[[#This Row],[Day of Week]]+1)</f>
        <v>1</v>
      </c>
      <c r="T7162" s="13">
        <f t="shared" ca="1" si="2234"/>
        <v>12.6</v>
      </c>
      <c r="U7162" s="13" t="b">
        <f ca="1">IF(CalcTable[[#This Row],[IrrPrecip]]&gt;=IC_MM,FALSE,TRUE)</f>
        <v>0</v>
      </c>
      <c r="V7162" s="13" t="b">
        <f t="shared" si="2235"/>
        <v>1</v>
      </c>
      <c r="W7162" s="13" t="e">
        <f ca="1">IF(AND(IRR_DRIP=FALSE,CalcTable[[#This Row],[IrrHours]]&lt;=0),FALSE,TRUE)</f>
        <v>#NAME?</v>
      </c>
      <c r="X7162" s="13" t="e">
        <f ca="1">AND(CalcTable[[#This Row],[IrrDay]],CalcTable[[#This Row],[IrrRain]],CalcTable[[#This Row],[IrrWarm]],CalcTable[[#This Row],[IrrWindy]])</f>
        <v>#NAME?</v>
      </c>
      <c r="Y7162" s="13" t="e">
        <f t="shared" ca="1" si="2236"/>
        <v>#NAME?</v>
      </c>
      <c r="Z7162" s="13" t="e">
        <f ca="1">CalcTable[[#This Row],[IrrHours]]/5</f>
        <v>#NAME?</v>
      </c>
      <c r="AA7162" s="13" t="e">
        <f ca="1">IF(CalcTable[[#This Row],[IrrFlag]]=FALSE,0,MAX(0,CalcTable[[#This Row],[VolRednWind]]*(FCAP*IRR_TARGET-CalcTable[[#This Row],[IWC]])))</f>
        <v>#NAME?</v>
      </c>
      <c r="AB7162" s="13" t="e">
        <f ca="1">CalcTable[[#This Row],[IWC]]+CalcTable[[#This Row],[Eff Precip]]+CalcTable[[#This Row],[IrrAmt]]-CalcTable[[#This Row],[AET]]</f>
        <v>#NAME?</v>
      </c>
      <c r="AC7162" s="13" t="e">
        <f ca="1">IF(CalcTable[[#This Row],[PWC]]&gt;FCAP,MIN(24*PERC,MIN(SAT,CalcTable[[#This Row],[PWC]])-FCAP),0)</f>
        <v>#NAME?</v>
      </c>
      <c r="AD7162" s="13" t="e">
        <f ca="1">IF(CalcTable[[#This Row],[PWC]]&gt;SAT,CalcTable[[#This Row],[PWC]]-SAT,0)</f>
        <v>#NAME?</v>
      </c>
      <c r="AE7162" s="13" t="e">
        <f ca="1">CalcTable[[#This Row],[PWC]]-CalcTable[[#This Row],[PercAmt]]-CalcTable[[#This Row],[Runoff]]</f>
        <v>#NAME?</v>
      </c>
      <c r="AF7162" s="13" t="e">
        <f ca="1">CalcTable[[#This Row],[IrrAmt]]/1000*CUR_IRR_AREA*10000/IRR_EFF</f>
        <v>#NAME?</v>
      </c>
      <c r="AG7162" s="147"/>
      <c r="AH7162" s="13"/>
      <c r="AI7162" s="50">
        <v>0</v>
      </c>
      <c r="AJ7162" s="50">
        <v>0</v>
      </c>
      <c r="AK7162" s="50">
        <v>0</v>
      </c>
      <c r="AL7162" s="50">
        <v>0</v>
      </c>
      <c r="AM7162" s="50"/>
      <c r="AN7162" s="50"/>
      <c r="AO7162" s="50"/>
      <c r="AP7162" s="50"/>
      <c r="AQ7162" s="50"/>
      <c r="AR7162" s="50"/>
      <c r="AS7162" s="50"/>
      <c r="AT7162" s="50"/>
      <c r="AU7162" s="50"/>
      <c r="AV7162" s="50"/>
      <c r="AW7162" s="50"/>
      <c r="AX7162" s="50">
        <f t="shared" si="2247"/>
        <v>0</v>
      </c>
      <c r="AY7162" s="50"/>
      <c r="AZ7162" s="50">
        <f t="shared" si="2237"/>
        <v>0</v>
      </c>
      <c r="BA7162" s="50">
        <f t="shared" si="2238"/>
        <v>0</v>
      </c>
      <c r="BB7162" s="50">
        <f t="shared" si="2239"/>
        <v>0</v>
      </c>
      <c r="BC7162" s="17">
        <f t="shared" si="2240"/>
        <v>20068</v>
      </c>
      <c r="BD7162" s="50">
        <f t="shared" si="2241"/>
        <v>0</v>
      </c>
      <c r="BE7162" s="50">
        <f t="shared" si="2242"/>
        <v>0</v>
      </c>
      <c r="BF7162" s="50">
        <f t="shared" si="2248"/>
        <v>0</v>
      </c>
      <c r="BG7162" s="50"/>
      <c r="BH7162" s="17">
        <f t="shared" si="2243"/>
        <v>0</v>
      </c>
      <c r="BI7162" s="17">
        <f t="shared" si="2251"/>
        <v>7162</v>
      </c>
      <c r="BJ7162" s="17">
        <f t="shared" si="2249"/>
        <v>7162</v>
      </c>
      <c r="BK7162" s="150">
        <f t="shared" si="2250"/>
        <v>38942</v>
      </c>
      <c r="BL7162" s="50" t="e">
        <f t="shared" ca="1" si="2244"/>
        <v>#NAME?</v>
      </c>
      <c r="BM7162" s="50" t="e">
        <f t="shared" ca="1" si="2245"/>
        <v>#NAME?</v>
      </c>
      <c r="BN7162" s="50" t="e">
        <f t="shared" ca="1" si="2246"/>
        <v>#NAME?</v>
      </c>
    </row>
    <row r="7163" spans="1:66" x14ac:dyDescent="0.35">
      <c r="A7163" s="48">
        <v>38943</v>
      </c>
      <c r="B7163" s="17">
        <v>2006</v>
      </c>
      <c r="C7163" s="17">
        <v>8</v>
      </c>
      <c r="D7163" s="17">
        <v>226</v>
      </c>
      <c r="E7163" s="17">
        <v>14</v>
      </c>
      <c r="F7163" s="17">
        <v>2</v>
      </c>
      <c r="G7163" s="50">
        <v>8.4</v>
      </c>
      <c r="H7163" s="32">
        <v>4.5415081826032573</v>
      </c>
      <c r="I7163" s="50">
        <v>3.6666666666666665</v>
      </c>
      <c r="J7163" s="13">
        <v>0</v>
      </c>
      <c r="K7163" s="13">
        <f t="shared" si="2232"/>
        <v>0</v>
      </c>
      <c r="L7163" s="13">
        <f t="shared" si="2233"/>
        <v>0</v>
      </c>
      <c r="M7163" s="13" t="e">
        <f ca="1">CalcTable[[#This Row],[IWC]]-AE7162</f>
        <v>#NAME?</v>
      </c>
      <c r="N7163" s="13" t="e">
        <f ca="1">IF(CalcTable[[#This Row],[Day of Year]]&lt;123,FCAP,AE7162)</f>
        <v>#NAME?</v>
      </c>
      <c r="O7163" s="17" t="e">
        <f ca="1">IF(IRR_DRIP,5,COUNTIF('IDET Wind Values'!C7147:G7147,"&lt;="&amp;IRR_MAXWIND))</f>
        <v>#NAME?</v>
      </c>
      <c r="P7163" s="13" t="e">
        <f ca="1">CalcTable[[#This Row],[ET_o]]*KL</f>
        <v>#NAME?</v>
      </c>
      <c r="Q7163" s="13" t="e">
        <f ca="1">IF(WILTPT&lt;=0,1,MAX(0,MIN(1,(CalcTable[[#This Row],[IWC]]-WILTPT)/(MAD-WILTPT))))</f>
        <v>#NAME?</v>
      </c>
      <c r="R7163" s="13" t="e">
        <f ca="1">CalcTable[[#This Row],[ETMult]]*CalcTable[[#This Row],[ETb]]</f>
        <v>#NAME?</v>
      </c>
      <c r="S7163" s="13" t="b">
        <f>INDEX(IRR_LIST,CalcTable[[#This Row],[Day of Week]]+1)</f>
        <v>0</v>
      </c>
      <c r="T7163" s="13">
        <f t="shared" ca="1" si="2234"/>
        <v>1.9</v>
      </c>
      <c r="U7163" s="13" t="b">
        <f ca="1">IF(CalcTable[[#This Row],[IrrPrecip]]&gt;=IC_MM,FALSE,TRUE)</f>
        <v>1</v>
      </c>
      <c r="V7163" s="13" t="b">
        <f t="shared" si="2235"/>
        <v>1</v>
      </c>
      <c r="W7163" s="13" t="e">
        <f ca="1">IF(AND(IRR_DRIP=FALSE,CalcTable[[#This Row],[IrrHours]]&lt;=0),FALSE,TRUE)</f>
        <v>#NAME?</v>
      </c>
      <c r="X7163" s="13" t="e">
        <f ca="1">AND(CalcTable[[#This Row],[IrrDay]],CalcTable[[#This Row],[IrrRain]],CalcTable[[#This Row],[IrrWarm]],CalcTable[[#This Row],[IrrWindy]])</f>
        <v>#NAME?</v>
      </c>
      <c r="Y7163" s="13" t="e">
        <f t="shared" ca="1" si="2236"/>
        <v>#NAME?</v>
      </c>
      <c r="Z7163" s="13" t="e">
        <f ca="1">CalcTable[[#This Row],[IrrHours]]/5</f>
        <v>#NAME?</v>
      </c>
      <c r="AA7163" s="13" t="e">
        <f ca="1">IF(CalcTable[[#This Row],[IrrFlag]]=FALSE,0,MAX(0,CalcTable[[#This Row],[VolRednWind]]*(FCAP*IRR_TARGET-CalcTable[[#This Row],[IWC]])))</f>
        <v>#NAME?</v>
      </c>
      <c r="AB7163" s="13" t="e">
        <f ca="1">CalcTable[[#This Row],[IWC]]+CalcTable[[#This Row],[Eff Precip]]+CalcTable[[#This Row],[IrrAmt]]-CalcTable[[#This Row],[AET]]</f>
        <v>#NAME?</v>
      </c>
      <c r="AC7163" s="13" t="e">
        <f ca="1">IF(CalcTable[[#This Row],[PWC]]&gt;FCAP,MIN(24*PERC,MIN(SAT,CalcTable[[#This Row],[PWC]])-FCAP),0)</f>
        <v>#NAME?</v>
      </c>
      <c r="AD7163" s="13" t="e">
        <f ca="1">IF(CalcTable[[#This Row],[PWC]]&gt;SAT,CalcTable[[#This Row],[PWC]]-SAT,0)</f>
        <v>#NAME?</v>
      </c>
      <c r="AE7163" s="13" t="e">
        <f ca="1">CalcTable[[#This Row],[PWC]]-CalcTable[[#This Row],[PercAmt]]-CalcTable[[#This Row],[Runoff]]</f>
        <v>#NAME?</v>
      </c>
      <c r="AF7163" s="13" t="e">
        <f ca="1">CalcTable[[#This Row],[IrrAmt]]/1000*CUR_IRR_AREA*10000/IRR_EFF</f>
        <v>#NAME?</v>
      </c>
      <c r="AG7163" s="147"/>
      <c r="AH7163" s="13"/>
      <c r="AI7163" s="50">
        <v>0</v>
      </c>
      <c r="AJ7163" s="50">
        <v>0</v>
      </c>
      <c r="AK7163" s="50">
        <v>0</v>
      </c>
      <c r="AL7163" s="50">
        <v>6.4559745863502016</v>
      </c>
      <c r="AM7163" s="50"/>
      <c r="AN7163" s="50"/>
      <c r="AO7163" s="50"/>
      <c r="AP7163" s="50"/>
      <c r="AQ7163" s="50"/>
      <c r="AR7163" s="50"/>
      <c r="AS7163" s="50"/>
      <c r="AT7163" s="50"/>
      <c r="AU7163" s="50"/>
      <c r="AV7163" s="50"/>
      <c r="AW7163" s="50"/>
      <c r="AX7163" s="50">
        <f t="shared" si="2247"/>
        <v>6.4559745863502016</v>
      </c>
      <c r="AY7163" s="50"/>
      <c r="AZ7163" s="50">
        <f t="shared" si="2237"/>
        <v>189.37525453293927</v>
      </c>
      <c r="BA7163" s="50">
        <f t="shared" si="2238"/>
        <v>291.57777285230333</v>
      </c>
      <c r="BB7163" s="50">
        <f t="shared" si="2239"/>
        <v>300.59564211577663</v>
      </c>
      <c r="BC7163" s="17">
        <f t="shared" si="2240"/>
        <v>20068</v>
      </c>
      <c r="BD7163" s="50">
        <f t="shared" si="2241"/>
        <v>6.4559745863502016</v>
      </c>
      <c r="BE7163" s="50">
        <f t="shared" si="2242"/>
        <v>189.37525453293927</v>
      </c>
      <c r="BF7163" s="50">
        <f t="shared" si="2248"/>
        <v>309.7576301778895</v>
      </c>
      <c r="BG7163" s="50"/>
      <c r="BH7163" s="17">
        <f t="shared" si="2243"/>
        <v>0</v>
      </c>
      <c r="BI7163" s="17">
        <f t="shared" si="2251"/>
        <v>7163</v>
      </c>
      <c r="BJ7163" s="17">
        <f t="shared" si="2249"/>
        <v>7163</v>
      </c>
      <c r="BK7163" s="150">
        <f t="shared" si="2250"/>
        <v>38943</v>
      </c>
      <c r="BL7163" s="50" t="e">
        <f t="shared" ca="1" si="2244"/>
        <v>#NAME?</v>
      </c>
      <c r="BM7163" s="50" t="e">
        <f t="shared" ca="1" si="2245"/>
        <v>#NAME?</v>
      </c>
      <c r="BN7163" s="50" t="e">
        <f t="shared" ca="1" si="2246"/>
        <v>#NAME?</v>
      </c>
    </row>
    <row r="7164" spans="1:66" x14ac:dyDescent="0.35">
      <c r="A7164" s="48">
        <v>38944</v>
      </c>
      <c r="B7164" s="17">
        <v>2006</v>
      </c>
      <c r="C7164" s="17">
        <v>8</v>
      </c>
      <c r="D7164" s="17">
        <v>227</v>
      </c>
      <c r="E7164" s="17">
        <v>15</v>
      </c>
      <c r="F7164" s="17">
        <v>3</v>
      </c>
      <c r="G7164" s="50">
        <v>9.6999999999999993</v>
      </c>
      <c r="H7164" s="32">
        <v>3.5879155158847231</v>
      </c>
      <c r="I7164" s="50">
        <v>13</v>
      </c>
      <c r="J7164" s="13">
        <v>0</v>
      </c>
      <c r="K7164" s="13">
        <f t="shared" si="2232"/>
        <v>0</v>
      </c>
      <c r="L7164" s="13">
        <f t="shared" si="2233"/>
        <v>0</v>
      </c>
      <c r="M7164" s="13" t="e">
        <f ca="1">CalcTable[[#This Row],[IWC]]-AE7163</f>
        <v>#NAME?</v>
      </c>
      <c r="N7164" s="13" t="e">
        <f ca="1">IF(CalcTable[[#This Row],[Day of Year]]&lt;123,FCAP,AE7163)</f>
        <v>#NAME?</v>
      </c>
      <c r="O7164" s="17" t="e">
        <f ca="1">IF(IRR_DRIP,5,COUNTIF('IDET Wind Values'!C7148:G7148,"&lt;="&amp;IRR_MAXWIND))</f>
        <v>#NAME?</v>
      </c>
      <c r="P7164" s="13" t="e">
        <f ca="1">CalcTable[[#This Row],[ET_o]]*KL</f>
        <v>#NAME?</v>
      </c>
      <c r="Q7164" s="13" t="e">
        <f ca="1">IF(WILTPT&lt;=0,1,MAX(0,MIN(1,(CalcTable[[#This Row],[IWC]]-WILTPT)/(MAD-WILTPT))))</f>
        <v>#NAME?</v>
      </c>
      <c r="R7164" s="13" t="e">
        <f ca="1">CalcTable[[#This Row],[ETMult]]*CalcTable[[#This Row],[ETb]]</f>
        <v>#NAME?</v>
      </c>
      <c r="S7164" s="13" t="b">
        <f>INDEX(IRR_LIST,CalcTable[[#This Row],[Day of Week]]+1)</f>
        <v>1</v>
      </c>
      <c r="T7164" s="13">
        <f t="shared" ca="1" si="2234"/>
        <v>0</v>
      </c>
      <c r="U7164" s="13" t="b">
        <f ca="1">IF(CalcTable[[#This Row],[IrrPrecip]]&gt;=IC_MM,FALSE,TRUE)</f>
        <v>1</v>
      </c>
      <c r="V7164" s="13" t="b">
        <f t="shared" si="2235"/>
        <v>1</v>
      </c>
      <c r="W7164" s="13" t="e">
        <f ca="1">IF(AND(IRR_DRIP=FALSE,CalcTable[[#This Row],[IrrHours]]&lt;=0),FALSE,TRUE)</f>
        <v>#NAME?</v>
      </c>
      <c r="X7164" s="13" t="e">
        <f ca="1">AND(CalcTable[[#This Row],[IrrDay]],CalcTable[[#This Row],[IrrRain]],CalcTable[[#This Row],[IrrWarm]],CalcTable[[#This Row],[IrrWindy]])</f>
        <v>#NAME?</v>
      </c>
      <c r="Y7164" s="13" t="e">
        <f t="shared" ca="1" si="2236"/>
        <v>#NAME?</v>
      </c>
      <c r="Z7164" s="13" t="e">
        <f ca="1">CalcTable[[#This Row],[IrrHours]]/5</f>
        <v>#NAME?</v>
      </c>
      <c r="AA7164" s="13" t="e">
        <f ca="1">IF(CalcTable[[#This Row],[IrrFlag]]=FALSE,0,MAX(0,CalcTable[[#This Row],[VolRednWind]]*(FCAP*IRR_TARGET-CalcTable[[#This Row],[IWC]])))</f>
        <v>#NAME?</v>
      </c>
      <c r="AB7164" s="13" t="e">
        <f ca="1">CalcTable[[#This Row],[IWC]]+CalcTable[[#This Row],[Eff Precip]]+CalcTable[[#This Row],[IrrAmt]]-CalcTable[[#This Row],[AET]]</f>
        <v>#NAME?</v>
      </c>
      <c r="AC7164" s="13" t="e">
        <f ca="1">IF(CalcTable[[#This Row],[PWC]]&gt;FCAP,MIN(24*PERC,MIN(SAT,CalcTable[[#This Row],[PWC]])-FCAP),0)</f>
        <v>#NAME?</v>
      </c>
      <c r="AD7164" s="13" t="e">
        <f ca="1">IF(CalcTable[[#This Row],[PWC]]&gt;SAT,CalcTable[[#This Row],[PWC]]-SAT,0)</f>
        <v>#NAME?</v>
      </c>
      <c r="AE7164" s="13" t="e">
        <f ca="1">CalcTable[[#This Row],[PWC]]-CalcTable[[#This Row],[PercAmt]]-CalcTable[[#This Row],[Runoff]]</f>
        <v>#NAME?</v>
      </c>
      <c r="AF7164" s="13" t="e">
        <f ca="1">CalcTable[[#This Row],[IrrAmt]]/1000*CUR_IRR_AREA*10000/IRR_EFF</f>
        <v>#NAME?</v>
      </c>
      <c r="AG7164" s="147"/>
      <c r="AH7164" s="13"/>
      <c r="AI7164" s="50">
        <v>11.90193247408617</v>
      </c>
      <c r="AJ7164" s="50">
        <v>15.309932474086168</v>
      </c>
      <c r="AK7164" s="50">
        <v>0</v>
      </c>
      <c r="AL7164" s="50">
        <v>0</v>
      </c>
      <c r="AM7164" s="50"/>
      <c r="AN7164" s="50"/>
      <c r="AO7164" s="50"/>
      <c r="AP7164" s="50"/>
      <c r="AQ7164" s="50"/>
      <c r="AR7164" s="50"/>
      <c r="AS7164" s="50"/>
      <c r="AT7164" s="50"/>
      <c r="AU7164" s="50"/>
      <c r="AV7164" s="50"/>
      <c r="AW7164" s="50"/>
      <c r="AX7164" s="50">
        <f t="shared" si="2247"/>
        <v>27.211864948172337</v>
      </c>
      <c r="AY7164" s="50"/>
      <c r="AZ7164" s="50">
        <f t="shared" si="2237"/>
        <v>623.65302885979145</v>
      </c>
      <c r="BA7164" s="50">
        <f t="shared" si="2238"/>
        <v>1009.5783774405184</v>
      </c>
      <c r="BB7164" s="50">
        <f t="shared" si="2239"/>
        <v>1044.7595516178856</v>
      </c>
      <c r="BC7164" s="17">
        <f t="shared" si="2240"/>
        <v>20068</v>
      </c>
      <c r="BD7164" s="50">
        <f t="shared" si="2241"/>
        <v>27.211864948172337</v>
      </c>
      <c r="BE7164" s="50">
        <f t="shared" si="2242"/>
        <v>623.65302885979145</v>
      </c>
      <c r="BF7164" s="50">
        <f t="shared" si="2248"/>
        <v>1020.0978197986825</v>
      </c>
      <c r="BG7164" s="50"/>
      <c r="BH7164" s="17">
        <f t="shared" si="2243"/>
        <v>0</v>
      </c>
      <c r="BI7164" s="17">
        <f t="shared" si="2251"/>
        <v>7164</v>
      </c>
      <c r="BJ7164" s="17">
        <f t="shared" si="2249"/>
        <v>7164</v>
      </c>
      <c r="BK7164" s="150">
        <f t="shared" si="2250"/>
        <v>38944</v>
      </c>
      <c r="BL7164" s="50" t="e">
        <f t="shared" ca="1" si="2244"/>
        <v>#NAME?</v>
      </c>
      <c r="BM7164" s="50" t="e">
        <f t="shared" ca="1" si="2245"/>
        <v>#NAME?</v>
      </c>
      <c r="BN7164" s="50" t="e">
        <f t="shared" ca="1" si="2246"/>
        <v>#NAME?</v>
      </c>
    </row>
    <row r="7165" spans="1:66" x14ac:dyDescent="0.35">
      <c r="A7165" s="48">
        <v>38945</v>
      </c>
      <c r="B7165" s="17">
        <v>2006</v>
      </c>
      <c r="C7165" s="17">
        <v>8</v>
      </c>
      <c r="D7165" s="17">
        <v>228</v>
      </c>
      <c r="E7165" s="17">
        <v>16</v>
      </c>
      <c r="F7165" s="17">
        <v>4</v>
      </c>
      <c r="G7165" s="50">
        <v>11</v>
      </c>
      <c r="H7165" s="32">
        <v>2.589191514319253</v>
      </c>
      <c r="I7165" s="50">
        <v>7.666666666666667</v>
      </c>
      <c r="J7165" s="13">
        <v>0.2</v>
      </c>
      <c r="K7165" s="13">
        <f t="shared" si="2232"/>
        <v>0.2</v>
      </c>
      <c r="L7165" s="13">
        <f t="shared" si="2233"/>
        <v>0</v>
      </c>
      <c r="M7165" s="13" t="e">
        <f ca="1">CalcTable[[#This Row],[IWC]]-AE7164</f>
        <v>#NAME?</v>
      </c>
      <c r="N7165" s="13" t="e">
        <f ca="1">IF(CalcTable[[#This Row],[Day of Year]]&lt;123,FCAP,AE7164)</f>
        <v>#NAME?</v>
      </c>
      <c r="O7165" s="17" t="e">
        <f ca="1">IF(IRR_DRIP,5,COUNTIF('IDET Wind Values'!C7149:G7149,"&lt;="&amp;IRR_MAXWIND))</f>
        <v>#NAME?</v>
      </c>
      <c r="P7165" s="13" t="e">
        <f ca="1">CalcTable[[#This Row],[ET_o]]*KL</f>
        <v>#NAME?</v>
      </c>
      <c r="Q7165" s="13" t="e">
        <f ca="1">IF(WILTPT&lt;=0,1,MAX(0,MIN(1,(CalcTable[[#This Row],[IWC]]-WILTPT)/(MAD-WILTPT))))</f>
        <v>#NAME?</v>
      </c>
      <c r="R7165" s="13" t="e">
        <f ca="1">CalcTable[[#This Row],[ETMult]]*CalcTable[[#This Row],[ETb]]</f>
        <v>#NAME?</v>
      </c>
      <c r="S7165" s="13" t="b">
        <f>INDEX(IRR_LIST,CalcTable[[#This Row],[Day of Week]]+1)</f>
        <v>0</v>
      </c>
      <c r="T7165" s="13">
        <f t="shared" ca="1" si="2234"/>
        <v>0</v>
      </c>
      <c r="U7165" s="13" t="b">
        <f ca="1">IF(CalcTable[[#This Row],[IrrPrecip]]&gt;=IC_MM,FALSE,TRUE)</f>
        <v>1</v>
      </c>
      <c r="V7165" s="13" t="b">
        <f t="shared" si="2235"/>
        <v>1</v>
      </c>
      <c r="W7165" s="13" t="e">
        <f ca="1">IF(AND(IRR_DRIP=FALSE,CalcTable[[#This Row],[IrrHours]]&lt;=0),FALSE,TRUE)</f>
        <v>#NAME?</v>
      </c>
      <c r="X7165" s="13" t="e">
        <f ca="1">AND(CalcTable[[#This Row],[IrrDay]],CalcTable[[#This Row],[IrrRain]],CalcTable[[#This Row],[IrrWarm]],CalcTable[[#This Row],[IrrWindy]])</f>
        <v>#NAME?</v>
      </c>
      <c r="Y7165" s="13" t="e">
        <f t="shared" ca="1" si="2236"/>
        <v>#NAME?</v>
      </c>
      <c r="Z7165" s="13" t="e">
        <f ca="1">CalcTable[[#This Row],[IrrHours]]/5</f>
        <v>#NAME?</v>
      </c>
      <c r="AA7165" s="13" t="e">
        <f ca="1">IF(CalcTable[[#This Row],[IrrFlag]]=FALSE,0,MAX(0,CalcTable[[#This Row],[VolRednWind]]*(FCAP*IRR_TARGET-CalcTable[[#This Row],[IWC]])))</f>
        <v>#NAME?</v>
      </c>
      <c r="AB7165" s="13" t="e">
        <f ca="1">CalcTable[[#This Row],[IWC]]+CalcTable[[#This Row],[Eff Precip]]+CalcTable[[#This Row],[IrrAmt]]-CalcTable[[#This Row],[AET]]</f>
        <v>#NAME?</v>
      </c>
      <c r="AC7165" s="13" t="e">
        <f ca="1">IF(CalcTable[[#This Row],[PWC]]&gt;FCAP,MIN(24*PERC,MIN(SAT,CalcTable[[#This Row],[PWC]])-FCAP),0)</f>
        <v>#NAME?</v>
      </c>
      <c r="AD7165" s="13" t="e">
        <f ca="1">IF(CalcTable[[#This Row],[PWC]]&gt;SAT,CalcTable[[#This Row],[PWC]]-SAT,0)</f>
        <v>#NAME?</v>
      </c>
      <c r="AE7165" s="13" t="e">
        <f ca="1">CalcTable[[#This Row],[PWC]]-CalcTable[[#This Row],[PercAmt]]-CalcTable[[#This Row],[Runoff]]</f>
        <v>#NAME?</v>
      </c>
      <c r="AF7165" s="13" t="e">
        <f ca="1">CalcTable[[#This Row],[IrrAmt]]/1000*CUR_IRR_AREA*10000/IRR_EFF</f>
        <v>#NAME?</v>
      </c>
      <c r="AG7165" s="147"/>
      <c r="AH7165" s="13"/>
      <c r="AI7165" s="50">
        <v>0</v>
      </c>
      <c r="AJ7165" s="50">
        <v>0</v>
      </c>
      <c r="AK7165" s="50">
        <v>8.4658765129326241</v>
      </c>
      <c r="AL7165" s="50">
        <v>4.4711830341683907</v>
      </c>
      <c r="AM7165" s="50"/>
      <c r="AN7165" s="50"/>
      <c r="AO7165" s="50"/>
      <c r="AP7165" s="50"/>
      <c r="AQ7165" s="50"/>
      <c r="AR7165" s="50"/>
      <c r="AS7165" s="50"/>
      <c r="AT7165" s="50"/>
      <c r="AU7165" s="50"/>
      <c r="AV7165" s="50"/>
      <c r="AW7165" s="50"/>
      <c r="AX7165" s="50">
        <f t="shared" si="2247"/>
        <v>12.937059547101015</v>
      </c>
      <c r="AY7165" s="50"/>
      <c r="AZ7165" s="50">
        <f t="shared" si="2237"/>
        <v>255.32089119195132</v>
      </c>
      <c r="BA7165" s="50">
        <f t="shared" si="2238"/>
        <v>393.11311818443295</v>
      </c>
      <c r="BB7165" s="50">
        <f t="shared" si="2239"/>
        <v>405.27125586024022</v>
      </c>
      <c r="BC7165" s="17">
        <f t="shared" si="2240"/>
        <v>20068</v>
      </c>
      <c r="BD7165" s="50">
        <f t="shared" si="2241"/>
        <v>12.937059547101015</v>
      </c>
      <c r="BE7165" s="50">
        <f t="shared" si="2242"/>
        <v>255.32089119195132</v>
      </c>
      <c r="BF7165" s="50">
        <f t="shared" si="2248"/>
        <v>417.6236984371651</v>
      </c>
      <c r="BG7165" s="50"/>
      <c r="BH7165" s="17">
        <f t="shared" si="2243"/>
        <v>0</v>
      </c>
      <c r="BI7165" s="17">
        <f t="shared" si="2251"/>
        <v>7165</v>
      </c>
      <c r="BJ7165" s="17">
        <f t="shared" si="2249"/>
        <v>7165</v>
      </c>
      <c r="BK7165" s="150">
        <f t="shared" si="2250"/>
        <v>38945</v>
      </c>
      <c r="BL7165" s="50" t="e">
        <f t="shared" ca="1" si="2244"/>
        <v>#NAME?</v>
      </c>
      <c r="BM7165" s="50" t="e">
        <f t="shared" ca="1" si="2245"/>
        <v>#NAME?</v>
      </c>
      <c r="BN7165" s="50" t="e">
        <f t="shared" ca="1" si="2246"/>
        <v>#NAME?</v>
      </c>
    </row>
    <row r="7166" spans="1:66" x14ac:dyDescent="0.35">
      <c r="A7166" s="48">
        <v>38946</v>
      </c>
      <c r="B7166" s="17">
        <v>2006</v>
      </c>
      <c r="C7166" s="17">
        <v>8</v>
      </c>
      <c r="D7166" s="17">
        <v>229</v>
      </c>
      <c r="E7166" s="17">
        <v>17</v>
      </c>
      <c r="F7166" s="17">
        <v>5</v>
      </c>
      <c r="G7166" s="50">
        <v>5.8</v>
      </c>
      <c r="H7166" s="32">
        <v>4.0169397616184552</v>
      </c>
      <c r="I7166" s="50">
        <v>5.833333333333333</v>
      </c>
      <c r="J7166" s="13">
        <v>0</v>
      </c>
      <c r="K7166" s="13">
        <f t="shared" si="2232"/>
        <v>0</v>
      </c>
      <c r="L7166" s="13">
        <f t="shared" si="2233"/>
        <v>0</v>
      </c>
      <c r="M7166" s="13" t="e">
        <f ca="1">CalcTable[[#This Row],[IWC]]-AE7165</f>
        <v>#NAME?</v>
      </c>
      <c r="N7166" s="13" t="e">
        <f ca="1">IF(CalcTable[[#This Row],[Day of Year]]&lt;123,FCAP,AE7165)</f>
        <v>#NAME?</v>
      </c>
      <c r="O7166" s="17" t="e">
        <f ca="1">IF(IRR_DRIP,5,COUNTIF('IDET Wind Values'!C7150:G7150,"&lt;="&amp;IRR_MAXWIND))</f>
        <v>#NAME?</v>
      </c>
      <c r="P7166" s="13" t="e">
        <f ca="1">CalcTable[[#This Row],[ET_o]]*KL</f>
        <v>#NAME?</v>
      </c>
      <c r="Q7166" s="13" t="e">
        <f ca="1">IF(WILTPT&lt;=0,1,MAX(0,MIN(1,(CalcTable[[#This Row],[IWC]]-WILTPT)/(MAD-WILTPT))))</f>
        <v>#NAME?</v>
      </c>
      <c r="R7166" s="13" t="e">
        <f ca="1">CalcTable[[#This Row],[ETMult]]*CalcTable[[#This Row],[ETb]]</f>
        <v>#NAME?</v>
      </c>
      <c r="S7166" s="13" t="b">
        <f>INDEX(IRR_LIST,CalcTable[[#This Row],[Day of Week]]+1)</f>
        <v>1</v>
      </c>
      <c r="T7166" s="13">
        <f t="shared" ca="1" si="2234"/>
        <v>0.2</v>
      </c>
      <c r="U7166" s="13" t="b">
        <f ca="1">IF(CalcTable[[#This Row],[IrrPrecip]]&gt;=IC_MM,FALSE,TRUE)</f>
        <v>1</v>
      </c>
      <c r="V7166" s="13" t="b">
        <f t="shared" si="2235"/>
        <v>1</v>
      </c>
      <c r="W7166" s="13" t="e">
        <f ca="1">IF(AND(IRR_DRIP=FALSE,CalcTable[[#This Row],[IrrHours]]&lt;=0),FALSE,TRUE)</f>
        <v>#NAME?</v>
      </c>
      <c r="X7166" s="13" t="e">
        <f ca="1">AND(CalcTable[[#This Row],[IrrDay]],CalcTable[[#This Row],[IrrRain]],CalcTable[[#This Row],[IrrWarm]],CalcTable[[#This Row],[IrrWindy]])</f>
        <v>#NAME?</v>
      </c>
      <c r="Y7166" s="13" t="e">
        <f t="shared" ca="1" si="2236"/>
        <v>#NAME?</v>
      </c>
      <c r="Z7166" s="13" t="e">
        <f ca="1">CalcTable[[#This Row],[IrrHours]]/5</f>
        <v>#NAME?</v>
      </c>
      <c r="AA7166" s="13" t="e">
        <f ca="1">IF(CalcTable[[#This Row],[IrrFlag]]=FALSE,0,MAX(0,CalcTable[[#This Row],[VolRednWind]]*(FCAP*IRR_TARGET-CalcTable[[#This Row],[IWC]])))</f>
        <v>#NAME?</v>
      </c>
      <c r="AB7166" s="13" t="e">
        <f ca="1">CalcTable[[#This Row],[IWC]]+CalcTable[[#This Row],[Eff Precip]]+CalcTable[[#This Row],[IrrAmt]]-CalcTable[[#This Row],[AET]]</f>
        <v>#NAME?</v>
      </c>
      <c r="AC7166" s="13" t="e">
        <f ca="1">IF(CalcTable[[#This Row],[PWC]]&gt;FCAP,MIN(24*PERC,MIN(SAT,CalcTable[[#This Row],[PWC]])-FCAP),0)</f>
        <v>#NAME?</v>
      </c>
      <c r="AD7166" s="13" t="e">
        <f ca="1">IF(CalcTable[[#This Row],[PWC]]&gt;SAT,CalcTable[[#This Row],[PWC]]-SAT,0)</f>
        <v>#NAME?</v>
      </c>
      <c r="AE7166" s="13" t="e">
        <f ca="1">CalcTable[[#This Row],[PWC]]-CalcTable[[#This Row],[PercAmt]]-CalcTable[[#This Row],[Runoff]]</f>
        <v>#NAME?</v>
      </c>
      <c r="AF7166" s="13" t="e">
        <f ca="1">CalcTable[[#This Row],[IrrAmt]]/1000*CUR_IRR_AREA*10000/IRR_EFF</f>
        <v>#NAME?</v>
      </c>
      <c r="AG7166" s="147"/>
      <c r="AH7166" s="13"/>
      <c r="AI7166" s="50">
        <v>2.0881736240093915</v>
      </c>
      <c r="AJ7166" s="50">
        <v>3.451373624009392</v>
      </c>
      <c r="AK7166" s="50">
        <v>0</v>
      </c>
      <c r="AL7166" s="50">
        <v>0</v>
      </c>
      <c r="AM7166" s="50"/>
      <c r="AN7166" s="50"/>
      <c r="AO7166" s="50"/>
      <c r="AP7166" s="50"/>
      <c r="AQ7166" s="50"/>
      <c r="AR7166" s="50"/>
      <c r="AS7166" s="50"/>
      <c r="AT7166" s="50"/>
      <c r="AU7166" s="50"/>
      <c r="AV7166" s="50"/>
      <c r="AW7166" s="50"/>
      <c r="AX7166" s="50">
        <f t="shared" si="2247"/>
        <v>5.5395472480187831</v>
      </c>
      <c r="AY7166" s="50"/>
      <c r="AZ7166" s="50">
        <f t="shared" si="2237"/>
        <v>131.86683945641326</v>
      </c>
      <c r="BA7166" s="50">
        <f t="shared" si="2238"/>
        <v>214.15837719404385</v>
      </c>
      <c r="BB7166" s="50">
        <f t="shared" si="2239"/>
        <v>221.67389571481249</v>
      </c>
      <c r="BC7166" s="17">
        <f t="shared" si="2240"/>
        <v>20068</v>
      </c>
      <c r="BD7166" s="50">
        <f t="shared" si="2241"/>
        <v>5.5395472480187831</v>
      </c>
      <c r="BE7166" s="50">
        <f t="shared" si="2242"/>
        <v>131.86683945641326</v>
      </c>
      <c r="BF7166" s="50">
        <f t="shared" si="2248"/>
        <v>215.69217049929847</v>
      </c>
      <c r="BG7166" s="50"/>
      <c r="BH7166" s="17">
        <f t="shared" si="2243"/>
        <v>0</v>
      </c>
      <c r="BI7166" s="17">
        <f t="shared" si="2251"/>
        <v>7166</v>
      </c>
      <c r="BJ7166" s="17">
        <f t="shared" si="2249"/>
        <v>7166</v>
      </c>
      <c r="BK7166" s="150">
        <f t="shared" si="2250"/>
        <v>38946</v>
      </c>
      <c r="BL7166" s="50" t="e">
        <f t="shared" ca="1" si="2244"/>
        <v>#NAME?</v>
      </c>
      <c r="BM7166" s="50" t="e">
        <f t="shared" ca="1" si="2245"/>
        <v>#NAME?</v>
      </c>
      <c r="BN7166" s="50" t="e">
        <f t="shared" ca="1" si="2246"/>
        <v>#NAME?</v>
      </c>
    </row>
    <row r="7167" spans="1:66" x14ac:dyDescent="0.35">
      <c r="A7167" s="48">
        <v>38947</v>
      </c>
      <c r="B7167" s="17">
        <v>2006</v>
      </c>
      <c r="C7167" s="17">
        <v>8</v>
      </c>
      <c r="D7167" s="17">
        <v>230</v>
      </c>
      <c r="E7167" s="17">
        <v>18</v>
      </c>
      <c r="F7167" s="17">
        <v>6</v>
      </c>
      <c r="G7167" s="50">
        <v>8.6</v>
      </c>
      <c r="H7167" s="32">
        <v>4.87376057677477</v>
      </c>
      <c r="I7167" s="50">
        <v>6.666666666666667</v>
      </c>
      <c r="J7167" s="13">
        <v>0</v>
      </c>
      <c r="K7167" s="13">
        <f t="shared" si="2232"/>
        <v>0</v>
      </c>
      <c r="L7167" s="13">
        <f t="shared" si="2233"/>
        <v>0</v>
      </c>
      <c r="M7167" s="13" t="e">
        <f ca="1">CalcTable[[#This Row],[IWC]]-AE7166</f>
        <v>#NAME?</v>
      </c>
      <c r="N7167" s="13" t="e">
        <f ca="1">IF(CalcTable[[#This Row],[Day of Year]]&lt;123,FCAP,AE7166)</f>
        <v>#NAME?</v>
      </c>
      <c r="O7167" s="17" t="e">
        <f ca="1">IF(IRR_DRIP,5,COUNTIF('IDET Wind Values'!C7151:G7151,"&lt;="&amp;IRR_MAXWIND))</f>
        <v>#NAME?</v>
      </c>
      <c r="P7167" s="13" t="e">
        <f ca="1">CalcTable[[#This Row],[ET_o]]*KL</f>
        <v>#NAME?</v>
      </c>
      <c r="Q7167" s="13" t="e">
        <f ca="1">IF(WILTPT&lt;=0,1,MAX(0,MIN(1,(CalcTable[[#This Row],[IWC]]-WILTPT)/(MAD-WILTPT))))</f>
        <v>#NAME?</v>
      </c>
      <c r="R7167" s="13" t="e">
        <f ca="1">CalcTable[[#This Row],[ETMult]]*CalcTable[[#This Row],[ETb]]</f>
        <v>#NAME?</v>
      </c>
      <c r="S7167" s="13" t="b">
        <f>INDEX(IRR_LIST,CalcTable[[#This Row],[Day of Week]]+1)</f>
        <v>0</v>
      </c>
      <c r="T7167" s="13">
        <f t="shared" ca="1" si="2234"/>
        <v>0.2</v>
      </c>
      <c r="U7167" s="13" t="b">
        <f ca="1">IF(CalcTable[[#This Row],[IrrPrecip]]&gt;=IC_MM,FALSE,TRUE)</f>
        <v>1</v>
      </c>
      <c r="V7167" s="13" t="b">
        <f t="shared" si="2235"/>
        <v>1</v>
      </c>
      <c r="W7167" s="13" t="e">
        <f ca="1">IF(AND(IRR_DRIP=FALSE,CalcTable[[#This Row],[IrrHours]]&lt;=0),FALSE,TRUE)</f>
        <v>#NAME?</v>
      </c>
      <c r="X7167" s="13" t="e">
        <f ca="1">AND(CalcTable[[#This Row],[IrrDay]],CalcTable[[#This Row],[IrrRain]],CalcTable[[#This Row],[IrrWarm]],CalcTable[[#This Row],[IrrWindy]])</f>
        <v>#NAME?</v>
      </c>
      <c r="Y7167" s="13" t="e">
        <f t="shared" ca="1" si="2236"/>
        <v>#NAME?</v>
      </c>
      <c r="Z7167" s="13" t="e">
        <f ca="1">CalcTable[[#This Row],[IrrHours]]/5</f>
        <v>#NAME?</v>
      </c>
      <c r="AA7167" s="13" t="e">
        <f ca="1">IF(CalcTable[[#This Row],[IrrFlag]]=FALSE,0,MAX(0,CalcTable[[#This Row],[VolRednWind]]*(FCAP*IRR_TARGET-CalcTable[[#This Row],[IWC]])))</f>
        <v>#NAME?</v>
      </c>
      <c r="AB7167" s="13" t="e">
        <f ca="1">CalcTable[[#This Row],[IWC]]+CalcTable[[#This Row],[Eff Precip]]+CalcTable[[#This Row],[IrrAmt]]-CalcTable[[#This Row],[AET]]</f>
        <v>#NAME?</v>
      </c>
      <c r="AC7167" s="13" t="e">
        <f ca="1">IF(CalcTable[[#This Row],[PWC]]&gt;FCAP,MIN(24*PERC,MIN(SAT,CalcTable[[#This Row],[PWC]])-FCAP),0)</f>
        <v>#NAME?</v>
      </c>
      <c r="AD7167" s="13" t="e">
        <f ca="1">IF(CalcTable[[#This Row],[PWC]]&gt;SAT,CalcTable[[#This Row],[PWC]]-SAT,0)</f>
        <v>#NAME?</v>
      </c>
      <c r="AE7167" s="13" t="e">
        <f ca="1">CalcTable[[#This Row],[PWC]]-CalcTable[[#This Row],[PercAmt]]-CalcTable[[#This Row],[Runoff]]</f>
        <v>#NAME?</v>
      </c>
      <c r="AF7167" s="13" t="e">
        <f ca="1">CalcTable[[#This Row],[IrrAmt]]/1000*CUR_IRR_AREA*10000/IRR_EFF</f>
        <v>#NAME?</v>
      </c>
      <c r="AG7167" s="147"/>
      <c r="AH7167" s="13"/>
      <c r="AI7167" s="50">
        <v>0</v>
      </c>
      <c r="AJ7167" s="50">
        <v>0</v>
      </c>
      <c r="AK7167" s="50">
        <v>0</v>
      </c>
      <c r="AL7167" s="50">
        <v>4.4893168688901532</v>
      </c>
      <c r="AM7167" s="50"/>
      <c r="AN7167" s="50"/>
      <c r="AO7167" s="50"/>
      <c r="AP7167" s="50"/>
      <c r="AQ7167" s="50"/>
      <c r="AR7167" s="50"/>
      <c r="AS7167" s="50"/>
      <c r="AT7167" s="50"/>
      <c r="AU7167" s="50"/>
      <c r="AV7167" s="50"/>
      <c r="AW7167" s="50"/>
      <c r="AX7167" s="50">
        <f t="shared" si="2247"/>
        <v>4.4893168688901532</v>
      </c>
      <c r="AY7167" s="50"/>
      <c r="AZ7167" s="50">
        <f t="shared" si="2237"/>
        <v>131.68662815411116</v>
      </c>
      <c r="BA7167" s="50">
        <f t="shared" si="2238"/>
        <v>202.75560207855213</v>
      </c>
      <c r="BB7167" s="50">
        <f t="shared" si="2239"/>
        <v>209.02639389541457</v>
      </c>
      <c r="BC7167" s="17">
        <f t="shared" si="2240"/>
        <v>20068</v>
      </c>
      <c r="BD7167" s="50">
        <f t="shared" si="2241"/>
        <v>4.4893168688901532</v>
      </c>
      <c r="BE7167" s="50">
        <f t="shared" si="2242"/>
        <v>131.68662815411116</v>
      </c>
      <c r="BF7167" s="50">
        <f t="shared" si="2248"/>
        <v>215.39740217769256</v>
      </c>
      <c r="BG7167" s="50"/>
      <c r="BH7167" s="17">
        <f t="shared" si="2243"/>
        <v>0</v>
      </c>
      <c r="BI7167" s="17">
        <f t="shared" si="2251"/>
        <v>7167</v>
      </c>
      <c r="BJ7167" s="17">
        <f t="shared" si="2249"/>
        <v>7167</v>
      </c>
      <c r="BK7167" s="150">
        <f t="shared" si="2250"/>
        <v>38947</v>
      </c>
      <c r="BL7167" s="50" t="e">
        <f t="shared" ca="1" si="2244"/>
        <v>#NAME?</v>
      </c>
      <c r="BM7167" s="50" t="e">
        <f t="shared" ca="1" si="2245"/>
        <v>#NAME?</v>
      </c>
      <c r="BN7167" s="50" t="e">
        <f t="shared" ca="1" si="2246"/>
        <v>#NAME?</v>
      </c>
    </row>
    <row r="7168" spans="1:66" x14ac:dyDescent="0.35">
      <c r="A7168" s="48">
        <v>38948</v>
      </c>
      <c r="B7168" s="17">
        <v>2006</v>
      </c>
      <c r="C7168" s="17">
        <v>8</v>
      </c>
      <c r="D7168" s="17">
        <v>231</v>
      </c>
      <c r="E7168" s="17">
        <v>19</v>
      </c>
      <c r="F7168" s="17">
        <v>7</v>
      </c>
      <c r="G7168" s="50">
        <v>9.6</v>
      </c>
      <c r="H7168" s="32">
        <v>5.0189074507462799</v>
      </c>
      <c r="I7168" s="50">
        <v>9.6666666666666661</v>
      </c>
      <c r="J7168" s="13">
        <v>0</v>
      </c>
      <c r="K7168" s="13">
        <f t="shared" si="2232"/>
        <v>0</v>
      </c>
      <c r="L7168" s="13">
        <f t="shared" si="2233"/>
        <v>0</v>
      </c>
      <c r="M7168" s="13" t="e">
        <f ca="1">CalcTable[[#This Row],[IWC]]-AE7167</f>
        <v>#NAME?</v>
      </c>
      <c r="N7168" s="13" t="e">
        <f ca="1">IF(CalcTable[[#This Row],[Day of Year]]&lt;123,FCAP,AE7167)</f>
        <v>#NAME?</v>
      </c>
      <c r="O7168" s="17" t="e">
        <f ca="1">IF(IRR_DRIP,5,COUNTIF('IDET Wind Values'!C7152:G7152,"&lt;="&amp;IRR_MAXWIND))</f>
        <v>#NAME?</v>
      </c>
      <c r="P7168" s="13" t="e">
        <f ca="1">CalcTable[[#This Row],[ET_o]]*KL</f>
        <v>#NAME?</v>
      </c>
      <c r="Q7168" s="13" t="e">
        <f ca="1">IF(WILTPT&lt;=0,1,MAX(0,MIN(1,(CalcTable[[#This Row],[IWC]]-WILTPT)/(MAD-WILTPT))))</f>
        <v>#NAME?</v>
      </c>
      <c r="R7168" s="13" t="e">
        <f ca="1">CalcTable[[#This Row],[ETMult]]*CalcTable[[#This Row],[ETb]]</f>
        <v>#NAME?</v>
      </c>
      <c r="S7168" s="13" t="b">
        <f>INDEX(IRR_LIST,CalcTable[[#This Row],[Day of Week]]+1)</f>
        <v>0</v>
      </c>
      <c r="T7168" s="13">
        <f t="shared" ca="1" si="2234"/>
        <v>0</v>
      </c>
      <c r="U7168" s="13" t="b">
        <f ca="1">IF(CalcTable[[#This Row],[IrrPrecip]]&gt;=IC_MM,FALSE,TRUE)</f>
        <v>1</v>
      </c>
      <c r="V7168" s="13" t="b">
        <f t="shared" si="2235"/>
        <v>1</v>
      </c>
      <c r="W7168" s="13" t="e">
        <f ca="1">IF(AND(IRR_DRIP=FALSE,CalcTable[[#This Row],[IrrHours]]&lt;=0),FALSE,TRUE)</f>
        <v>#NAME?</v>
      </c>
      <c r="X7168" s="13" t="e">
        <f ca="1">AND(CalcTable[[#This Row],[IrrDay]],CalcTable[[#This Row],[IrrRain]],CalcTable[[#This Row],[IrrWarm]],CalcTable[[#This Row],[IrrWindy]])</f>
        <v>#NAME?</v>
      </c>
      <c r="Y7168" s="13" t="e">
        <f t="shared" ca="1" si="2236"/>
        <v>#NAME?</v>
      </c>
      <c r="Z7168" s="13" t="e">
        <f ca="1">CalcTable[[#This Row],[IrrHours]]/5</f>
        <v>#NAME?</v>
      </c>
      <c r="AA7168" s="13" t="e">
        <f ca="1">IF(CalcTable[[#This Row],[IrrFlag]]=FALSE,0,MAX(0,CalcTable[[#This Row],[VolRednWind]]*(FCAP*IRR_TARGET-CalcTable[[#This Row],[IWC]])))</f>
        <v>#NAME?</v>
      </c>
      <c r="AB7168" s="13" t="e">
        <f ca="1">CalcTable[[#This Row],[IWC]]+CalcTable[[#This Row],[Eff Precip]]+CalcTable[[#This Row],[IrrAmt]]-CalcTable[[#This Row],[AET]]</f>
        <v>#NAME?</v>
      </c>
      <c r="AC7168" s="13" t="e">
        <f ca="1">IF(CalcTable[[#This Row],[PWC]]&gt;FCAP,MIN(24*PERC,MIN(SAT,CalcTable[[#This Row],[PWC]])-FCAP),0)</f>
        <v>#NAME?</v>
      </c>
      <c r="AD7168" s="13" t="e">
        <f ca="1">IF(CalcTable[[#This Row],[PWC]]&gt;SAT,CalcTable[[#This Row],[PWC]]-SAT,0)</f>
        <v>#NAME?</v>
      </c>
      <c r="AE7168" s="13" t="e">
        <f ca="1">CalcTable[[#This Row],[PWC]]-CalcTable[[#This Row],[PercAmt]]-CalcTable[[#This Row],[Runoff]]</f>
        <v>#NAME?</v>
      </c>
      <c r="AF7168" s="13" t="e">
        <f ca="1">CalcTable[[#This Row],[IrrAmt]]/1000*CUR_IRR_AREA*10000/IRR_EFF</f>
        <v>#NAME?</v>
      </c>
      <c r="AG7168" s="147"/>
      <c r="AH7168" s="13"/>
      <c r="AI7168" s="50">
        <v>0</v>
      </c>
      <c r="AJ7168" s="50">
        <v>0</v>
      </c>
      <c r="AK7168" s="50">
        <v>7.8178851861162784</v>
      </c>
      <c r="AL7168" s="50">
        <v>0</v>
      </c>
      <c r="AM7168" s="50"/>
      <c r="AN7168" s="50"/>
      <c r="AO7168" s="50"/>
      <c r="AP7168" s="50"/>
      <c r="AQ7168" s="50"/>
      <c r="AR7168" s="50"/>
      <c r="AS7168" s="50"/>
      <c r="AT7168" s="50"/>
      <c r="AU7168" s="50"/>
      <c r="AV7168" s="50"/>
      <c r="AW7168" s="50"/>
      <c r="AX7168" s="50">
        <f t="shared" si="2247"/>
        <v>7.8178851861162784</v>
      </c>
      <c r="AY7168" s="50"/>
      <c r="AZ7168" s="50">
        <f t="shared" si="2237"/>
        <v>114.66231606303876</v>
      </c>
      <c r="BA7168" s="50">
        <f t="shared" si="2238"/>
        <v>176.54356600182157</v>
      </c>
      <c r="BB7168" s="50">
        <f t="shared" si="2239"/>
        <v>182.00367629053773</v>
      </c>
      <c r="BC7168" s="17">
        <f t="shared" si="2240"/>
        <v>20068</v>
      </c>
      <c r="BD7168" s="50">
        <f t="shared" si="2241"/>
        <v>7.8178851861162784</v>
      </c>
      <c r="BE7168" s="50">
        <f t="shared" si="2242"/>
        <v>114.66231606303876</v>
      </c>
      <c r="BF7168" s="50">
        <f t="shared" si="2248"/>
        <v>187.55104716290819</v>
      </c>
      <c r="BG7168" s="50"/>
      <c r="BH7168" s="17">
        <f t="shared" si="2243"/>
        <v>0</v>
      </c>
      <c r="BI7168" s="17">
        <f t="shared" si="2251"/>
        <v>7168</v>
      </c>
      <c r="BJ7168" s="17">
        <f t="shared" si="2249"/>
        <v>7168</v>
      </c>
      <c r="BK7168" s="150">
        <f t="shared" si="2250"/>
        <v>38948</v>
      </c>
      <c r="BL7168" s="50" t="e">
        <f t="shared" ca="1" si="2244"/>
        <v>#NAME?</v>
      </c>
      <c r="BM7168" s="50" t="e">
        <f t="shared" ca="1" si="2245"/>
        <v>#NAME?</v>
      </c>
      <c r="BN7168" s="50" t="e">
        <f t="shared" ca="1" si="2246"/>
        <v>#NAME?</v>
      </c>
    </row>
    <row r="7169" spans="1:66" x14ac:dyDescent="0.35">
      <c r="A7169" s="48">
        <v>38949</v>
      </c>
      <c r="B7169" s="17">
        <v>2006</v>
      </c>
      <c r="C7169" s="17">
        <v>8</v>
      </c>
      <c r="D7169" s="17">
        <v>232</v>
      </c>
      <c r="E7169" s="17">
        <v>20</v>
      </c>
      <c r="F7169" s="17">
        <v>1</v>
      </c>
      <c r="G7169" s="50">
        <v>10</v>
      </c>
      <c r="H7169" s="32">
        <v>4.0276644676043292</v>
      </c>
      <c r="I7169" s="50">
        <v>3.5</v>
      </c>
      <c r="J7169" s="13">
        <v>0</v>
      </c>
      <c r="K7169" s="13">
        <f t="shared" si="2232"/>
        <v>0</v>
      </c>
      <c r="L7169" s="13">
        <f t="shared" si="2233"/>
        <v>0</v>
      </c>
      <c r="M7169" s="13" t="e">
        <f ca="1">CalcTable[[#This Row],[IWC]]-AE7168</f>
        <v>#NAME?</v>
      </c>
      <c r="N7169" s="13" t="e">
        <f ca="1">IF(CalcTable[[#This Row],[Day of Year]]&lt;123,FCAP,AE7168)</f>
        <v>#NAME?</v>
      </c>
      <c r="O7169" s="17" t="e">
        <f ca="1">IF(IRR_DRIP,5,COUNTIF('IDET Wind Values'!C7153:G7153,"&lt;="&amp;IRR_MAXWIND))</f>
        <v>#NAME?</v>
      </c>
      <c r="P7169" s="13" t="e">
        <f ca="1">CalcTable[[#This Row],[ET_o]]*KL</f>
        <v>#NAME?</v>
      </c>
      <c r="Q7169" s="13" t="e">
        <f ca="1">IF(WILTPT&lt;=0,1,MAX(0,MIN(1,(CalcTable[[#This Row],[IWC]]-WILTPT)/(MAD-WILTPT))))</f>
        <v>#NAME?</v>
      </c>
      <c r="R7169" s="13" t="e">
        <f ca="1">CalcTable[[#This Row],[ETMult]]*CalcTable[[#This Row],[ETb]]</f>
        <v>#NAME?</v>
      </c>
      <c r="S7169" s="13" t="b">
        <f>INDEX(IRR_LIST,CalcTable[[#This Row],[Day of Week]]+1)</f>
        <v>1</v>
      </c>
      <c r="T7169" s="13">
        <f t="shared" ca="1" si="2234"/>
        <v>0</v>
      </c>
      <c r="U7169" s="13" t="b">
        <f ca="1">IF(CalcTable[[#This Row],[IrrPrecip]]&gt;=IC_MM,FALSE,TRUE)</f>
        <v>1</v>
      </c>
      <c r="V7169" s="13" t="b">
        <f t="shared" si="2235"/>
        <v>1</v>
      </c>
      <c r="W7169" s="13" t="e">
        <f ca="1">IF(AND(IRR_DRIP=FALSE,CalcTable[[#This Row],[IrrHours]]&lt;=0),FALSE,TRUE)</f>
        <v>#NAME?</v>
      </c>
      <c r="X7169" s="13" t="e">
        <f ca="1">AND(CalcTable[[#This Row],[IrrDay]],CalcTable[[#This Row],[IrrRain]],CalcTable[[#This Row],[IrrWarm]],CalcTable[[#This Row],[IrrWindy]])</f>
        <v>#NAME?</v>
      </c>
      <c r="Y7169" s="13" t="e">
        <f t="shared" ca="1" si="2236"/>
        <v>#NAME?</v>
      </c>
      <c r="Z7169" s="13" t="e">
        <f ca="1">CalcTable[[#This Row],[IrrHours]]/5</f>
        <v>#NAME?</v>
      </c>
      <c r="AA7169" s="13" t="e">
        <f ca="1">IF(CalcTable[[#This Row],[IrrFlag]]=FALSE,0,MAX(0,CalcTable[[#This Row],[VolRednWind]]*(FCAP*IRR_TARGET-CalcTable[[#This Row],[IWC]])))</f>
        <v>#NAME?</v>
      </c>
      <c r="AB7169" s="13" t="e">
        <f ca="1">CalcTable[[#This Row],[IWC]]+CalcTable[[#This Row],[Eff Precip]]+CalcTable[[#This Row],[IrrAmt]]-CalcTable[[#This Row],[AET]]</f>
        <v>#NAME?</v>
      </c>
      <c r="AC7169" s="13" t="e">
        <f ca="1">IF(CalcTable[[#This Row],[PWC]]&gt;FCAP,MIN(24*PERC,MIN(SAT,CalcTable[[#This Row],[PWC]])-FCAP),0)</f>
        <v>#NAME?</v>
      </c>
      <c r="AD7169" s="13" t="e">
        <f ca="1">IF(CalcTable[[#This Row],[PWC]]&gt;SAT,CalcTable[[#This Row],[PWC]]-SAT,0)</f>
        <v>#NAME?</v>
      </c>
      <c r="AE7169" s="13" t="e">
        <f ca="1">CalcTable[[#This Row],[PWC]]-CalcTable[[#This Row],[PercAmt]]-CalcTable[[#This Row],[Runoff]]</f>
        <v>#NAME?</v>
      </c>
      <c r="AF7169" s="13" t="e">
        <f ca="1">CalcTable[[#This Row],[IrrAmt]]/1000*CUR_IRR_AREA*10000/IRR_EFF</f>
        <v>#NAME?</v>
      </c>
      <c r="AG7169" s="147"/>
      <c r="AH7169" s="13"/>
      <c r="AI7169" s="50">
        <v>12.868985888411739</v>
      </c>
      <c r="AJ7169" s="50">
        <v>14.913785888411738</v>
      </c>
      <c r="AK7169" s="50">
        <v>0</v>
      </c>
      <c r="AL7169" s="50">
        <v>0</v>
      </c>
      <c r="AM7169" s="50"/>
      <c r="AN7169" s="50"/>
      <c r="AO7169" s="50"/>
      <c r="AP7169" s="50"/>
      <c r="AQ7169" s="50"/>
      <c r="AR7169" s="50"/>
      <c r="AS7169" s="50"/>
      <c r="AT7169" s="50"/>
      <c r="AU7169" s="50"/>
      <c r="AV7169" s="50"/>
      <c r="AW7169" s="50"/>
      <c r="AX7169" s="50">
        <f t="shared" si="2247"/>
        <v>27.782771776823477</v>
      </c>
      <c r="AY7169" s="50"/>
      <c r="AZ7169" s="50">
        <f t="shared" si="2237"/>
        <v>626.2161790901165</v>
      </c>
      <c r="BA7169" s="50">
        <f t="shared" si="2238"/>
        <v>1012.2478590696508</v>
      </c>
      <c r="BB7169" s="50">
        <f t="shared" si="2239"/>
        <v>1047.4092040168814</v>
      </c>
      <c r="BC7169" s="17">
        <f t="shared" si="2240"/>
        <v>20068</v>
      </c>
      <c r="BD7169" s="50">
        <f t="shared" si="2241"/>
        <v>27.782771776823477</v>
      </c>
      <c r="BE7169" s="50">
        <f t="shared" si="2242"/>
        <v>626.2161790901165</v>
      </c>
      <c r="BF7169" s="50">
        <f t="shared" si="2248"/>
        <v>1024.290317615219</v>
      </c>
      <c r="BG7169" s="50"/>
      <c r="BH7169" s="17">
        <f t="shared" si="2243"/>
        <v>0</v>
      </c>
      <c r="BI7169" s="17">
        <f t="shared" si="2251"/>
        <v>7169</v>
      </c>
      <c r="BJ7169" s="17">
        <f t="shared" si="2249"/>
        <v>7169</v>
      </c>
      <c r="BK7169" s="150">
        <f t="shared" si="2250"/>
        <v>38949</v>
      </c>
      <c r="BL7169" s="50" t="e">
        <f t="shared" ca="1" si="2244"/>
        <v>#NAME?</v>
      </c>
      <c r="BM7169" s="50" t="e">
        <f t="shared" ca="1" si="2245"/>
        <v>#NAME?</v>
      </c>
      <c r="BN7169" s="50" t="e">
        <f t="shared" ca="1" si="2246"/>
        <v>#NAME?</v>
      </c>
    </row>
    <row r="7170" spans="1:66" x14ac:dyDescent="0.35">
      <c r="A7170" s="48">
        <v>38950</v>
      </c>
      <c r="B7170" s="17">
        <v>2006</v>
      </c>
      <c r="C7170" s="17">
        <v>8</v>
      </c>
      <c r="D7170" s="17">
        <v>233</v>
      </c>
      <c r="E7170" s="17">
        <v>21</v>
      </c>
      <c r="F7170" s="17">
        <v>2</v>
      </c>
      <c r="G7170" s="50">
        <v>7.6</v>
      </c>
      <c r="H7170" s="32">
        <v>5.2762556638774862</v>
      </c>
      <c r="I7170" s="50">
        <v>2.8333333333333335</v>
      </c>
      <c r="J7170" s="13">
        <v>0</v>
      </c>
      <c r="K7170" s="13">
        <f t="shared" si="2232"/>
        <v>0</v>
      </c>
      <c r="L7170" s="13">
        <f t="shared" si="2233"/>
        <v>0</v>
      </c>
      <c r="M7170" s="13" t="e">
        <f ca="1">CalcTable[[#This Row],[IWC]]-AE7169</f>
        <v>#NAME?</v>
      </c>
      <c r="N7170" s="13" t="e">
        <f ca="1">IF(CalcTable[[#This Row],[Day of Year]]&lt;123,FCAP,AE7169)</f>
        <v>#NAME?</v>
      </c>
      <c r="O7170" s="17" t="e">
        <f ca="1">IF(IRR_DRIP,5,COUNTIF('IDET Wind Values'!C7154:G7154,"&lt;="&amp;IRR_MAXWIND))</f>
        <v>#NAME?</v>
      </c>
      <c r="P7170" s="13" t="e">
        <f ca="1">CalcTable[[#This Row],[ET_o]]*KL</f>
        <v>#NAME?</v>
      </c>
      <c r="Q7170" s="13" t="e">
        <f ca="1">IF(WILTPT&lt;=0,1,MAX(0,MIN(1,(CalcTable[[#This Row],[IWC]]-WILTPT)/(MAD-WILTPT))))</f>
        <v>#NAME?</v>
      </c>
      <c r="R7170" s="13" t="e">
        <f ca="1">CalcTable[[#This Row],[ETMult]]*CalcTable[[#This Row],[ETb]]</f>
        <v>#NAME?</v>
      </c>
      <c r="S7170" s="13" t="b">
        <f>INDEX(IRR_LIST,CalcTable[[#This Row],[Day of Week]]+1)</f>
        <v>0</v>
      </c>
      <c r="T7170" s="13">
        <f t="shared" ca="1" si="2234"/>
        <v>0</v>
      </c>
      <c r="U7170" s="13" t="b">
        <f ca="1">IF(CalcTable[[#This Row],[IrrPrecip]]&gt;=IC_MM,FALSE,TRUE)</f>
        <v>1</v>
      </c>
      <c r="V7170" s="13" t="b">
        <f t="shared" si="2235"/>
        <v>1</v>
      </c>
      <c r="W7170" s="13" t="e">
        <f ca="1">IF(AND(IRR_DRIP=FALSE,CalcTable[[#This Row],[IrrHours]]&lt;=0),FALSE,TRUE)</f>
        <v>#NAME?</v>
      </c>
      <c r="X7170" s="13" t="e">
        <f ca="1">AND(CalcTable[[#This Row],[IrrDay]],CalcTable[[#This Row],[IrrRain]],CalcTable[[#This Row],[IrrWarm]],CalcTable[[#This Row],[IrrWindy]])</f>
        <v>#NAME?</v>
      </c>
      <c r="Y7170" s="13" t="e">
        <f t="shared" ca="1" si="2236"/>
        <v>#NAME?</v>
      </c>
      <c r="Z7170" s="13" t="e">
        <f ca="1">CalcTable[[#This Row],[IrrHours]]/5</f>
        <v>#NAME?</v>
      </c>
      <c r="AA7170" s="13" t="e">
        <f ca="1">IF(CalcTable[[#This Row],[IrrFlag]]=FALSE,0,MAX(0,CalcTable[[#This Row],[VolRednWind]]*(FCAP*IRR_TARGET-CalcTable[[#This Row],[IWC]])))</f>
        <v>#NAME?</v>
      </c>
      <c r="AB7170" s="13" t="e">
        <f ca="1">CalcTable[[#This Row],[IWC]]+CalcTable[[#This Row],[Eff Precip]]+CalcTable[[#This Row],[IrrAmt]]-CalcTable[[#This Row],[AET]]</f>
        <v>#NAME?</v>
      </c>
      <c r="AC7170" s="13" t="e">
        <f ca="1">IF(CalcTable[[#This Row],[PWC]]&gt;FCAP,MIN(24*PERC,MIN(SAT,CalcTable[[#This Row],[PWC]])-FCAP),0)</f>
        <v>#NAME?</v>
      </c>
      <c r="AD7170" s="13" t="e">
        <f ca="1">IF(CalcTable[[#This Row],[PWC]]&gt;SAT,CalcTable[[#This Row],[PWC]]-SAT,0)</f>
        <v>#NAME?</v>
      </c>
      <c r="AE7170" s="13" t="e">
        <f ca="1">CalcTable[[#This Row],[PWC]]-CalcTable[[#This Row],[PercAmt]]-CalcTable[[#This Row],[Runoff]]</f>
        <v>#NAME?</v>
      </c>
      <c r="AF7170" s="13" t="e">
        <f ca="1">CalcTable[[#This Row],[IrrAmt]]/1000*CUR_IRR_AREA*10000/IRR_EFF</f>
        <v>#NAME?</v>
      </c>
      <c r="AG7170" s="147"/>
      <c r="AH7170" s="13"/>
      <c r="AI7170" s="50">
        <v>0</v>
      </c>
      <c r="AJ7170" s="50">
        <v>0</v>
      </c>
      <c r="AK7170" s="50">
        <v>5.1432154571823858</v>
      </c>
      <c r="AL7170" s="50">
        <v>7.6561828723189613</v>
      </c>
      <c r="AM7170" s="50"/>
      <c r="AN7170" s="50"/>
      <c r="AO7170" s="50"/>
      <c r="AP7170" s="50"/>
      <c r="AQ7170" s="50"/>
      <c r="AR7170" s="50"/>
      <c r="AS7170" s="50"/>
      <c r="AT7170" s="50"/>
      <c r="AU7170" s="50"/>
      <c r="AV7170" s="50"/>
      <c r="AW7170" s="50"/>
      <c r="AX7170" s="50">
        <f t="shared" si="2247"/>
        <v>12.799398329501347</v>
      </c>
      <c r="AY7170" s="50"/>
      <c r="AZ7170" s="50">
        <f t="shared" si="2237"/>
        <v>300.01519096003119</v>
      </c>
      <c r="BA7170" s="50">
        <f t="shared" si="2238"/>
        <v>461.928151160683</v>
      </c>
      <c r="BB7170" s="50">
        <f t="shared" si="2239"/>
        <v>476.21458882544641</v>
      </c>
      <c r="BC7170" s="17">
        <f t="shared" si="2240"/>
        <v>20068</v>
      </c>
      <c r="BD7170" s="50">
        <f t="shared" si="2241"/>
        <v>12.799398329501347</v>
      </c>
      <c r="BE7170" s="50">
        <f t="shared" si="2242"/>
        <v>300.01519096003119</v>
      </c>
      <c r="BF7170" s="50">
        <f t="shared" si="2248"/>
        <v>490.72934475175566</v>
      </c>
      <c r="BG7170" s="50"/>
      <c r="BH7170" s="17">
        <f t="shared" si="2243"/>
        <v>0</v>
      </c>
      <c r="BI7170" s="17">
        <f t="shared" si="2251"/>
        <v>7170</v>
      </c>
      <c r="BJ7170" s="17">
        <f t="shared" si="2249"/>
        <v>7170</v>
      </c>
      <c r="BK7170" s="150">
        <f t="shared" si="2250"/>
        <v>38950</v>
      </c>
      <c r="BL7170" s="50" t="e">
        <f t="shared" ca="1" si="2244"/>
        <v>#NAME?</v>
      </c>
      <c r="BM7170" s="50" t="e">
        <f t="shared" ca="1" si="2245"/>
        <v>#NAME?</v>
      </c>
      <c r="BN7170" s="50" t="e">
        <f t="shared" ca="1" si="2246"/>
        <v>#NAME?</v>
      </c>
    </row>
    <row r="7171" spans="1:66" x14ac:dyDescent="0.35">
      <c r="A7171" s="48">
        <v>38951</v>
      </c>
      <c r="B7171" s="17">
        <v>2006</v>
      </c>
      <c r="C7171" s="17">
        <v>8</v>
      </c>
      <c r="D7171" s="17">
        <v>234</v>
      </c>
      <c r="E7171" s="17">
        <v>22</v>
      </c>
      <c r="F7171" s="17">
        <v>3</v>
      </c>
      <c r="G7171" s="50">
        <v>10.8</v>
      </c>
      <c r="H7171" s="32">
        <v>5.6511078865137394</v>
      </c>
      <c r="I7171" s="50">
        <v>5</v>
      </c>
      <c r="J7171" s="13">
        <v>0</v>
      </c>
      <c r="K7171" s="13">
        <f t="shared" si="2232"/>
        <v>0</v>
      </c>
      <c r="L7171" s="13">
        <f t="shared" si="2233"/>
        <v>0</v>
      </c>
      <c r="M7171" s="13" t="e">
        <f ca="1">CalcTable[[#This Row],[IWC]]-AE7170</f>
        <v>#NAME?</v>
      </c>
      <c r="N7171" s="13" t="e">
        <f ca="1">IF(CalcTable[[#This Row],[Day of Year]]&lt;123,FCAP,AE7170)</f>
        <v>#NAME?</v>
      </c>
      <c r="O7171" s="17" t="e">
        <f ca="1">IF(IRR_DRIP,5,COUNTIF('IDET Wind Values'!C7155:G7155,"&lt;="&amp;IRR_MAXWIND))</f>
        <v>#NAME?</v>
      </c>
      <c r="P7171" s="13" t="e">
        <f ca="1">CalcTable[[#This Row],[ET_o]]*KL</f>
        <v>#NAME?</v>
      </c>
      <c r="Q7171" s="13" t="e">
        <f ca="1">IF(WILTPT&lt;=0,1,MAX(0,MIN(1,(CalcTable[[#This Row],[IWC]]-WILTPT)/(MAD-WILTPT))))</f>
        <v>#NAME?</v>
      </c>
      <c r="R7171" s="13" t="e">
        <f ca="1">CalcTable[[#This Row],[ETMult]]*CalcTable[[#This Row],[ETb]]</f>
        <v>#NAME?</v>
      </c>
      <c r="S7171" s="13" t="b">
        <f>INDEX(IRR_LIST,CalcTable[[#This Row],[Day of Week]]+1)</f>
        <v>1</v>
      </c>
      <c r="T7171" s="13">
        <f t="shared" ca="1" si="2234"/>
        <v>0</v>
      </c>
      <c r="U7171" s="13" t="b">
        <f ca="1">IF(CalcTable[[#This Row],[IrrPrecip]]&gt;=IC_MM,FALSE,TRUE)</f>
        <v>1</v>
      </c>
      <c r="V7171" s="13" t="b">
        <f t="shared" si="2235"/>
        <v>1</v>
      </c>
      <c r="W7171" s="13" t="e">
        <f ca="1">IF(AND(IRR_DRIP=FALSE,CalcTable[[#This Row],[IrrHours]]&lt;=0),FALSE,TRUE)</f>
        <v>#NAME?</v>
      </c>
      <c r="X7171" s="13" t="e">
        <f ca="1">AND(CalcTable[[#This Row],[IrrDay]],CalcTable[[#This Row],[IrrRain]],CalcTable[[#This Row],[IrrWarm]],CalcTable[[#This Row],[IrrWindy]])</f>
        <v>#NAME?</v>
      </c>
      <c r="Y7171" s="13" t="e">
        <f t="shared" ca="1" si="2236"/>
        <v>#NAME?</v>
      </c>
      <c r="Z7171" s="13" t="e">
        <f ca="1">CalcTable[[#This Row],[IrrHours]]/5</f>
        <v>#NAME?</v>
      </c>
      <c r="AA7171" s="13" t="e">
        <f ca="1">IF(CalcTable[[#This Row],[IrrFlag]]=FALSE,0,MAX(0,CalcTable[[#This Row],[VolRednWind]]*(FCAP*IRR_TARGET-CalcTable[[#This Row],[IWC]])))</f>
        <v>#NAME?</v>
      </c>
      <c r="AB7171" s="13" t="e">
        <f ca="1">CalcTable[[#This Row],[IWC]]+CalcTable[[#This Row],[Eff Precip]]+CalcTable[[#This Row],[IrrAmt]]-CalcTable[[#This Row],[AET]]</f>
        <v>#NAME?</v>
      </c>
      <c r="AC7171" s="13" t="e">
        <f ca="1">IF(CalcTable[[#This Row],[PWC]]&gt;FCAP,MIN(24*PERC,MIN(SAT,CalcTable[[#This Row],[PWC]])-FCAP),0)</f>
        <v>#NAME?</v>
      </c>
      <c r="AD7171" s="13" t="e">
        <f ca="1">IF(CalcTable[[#This Row],[PWC]]&gt;SAT,CalcTable[[#This Row],[PWC]]-SAT,0)</f>
        <v>#NAME?</v>
      </c>
      <c r="AE7171" s="13" t="e">
        <f ca="1">CalcTable[[#This Row],[PWC]]-CalcTable[[#This Row],[PercAmt]]-CalcTable[[#This Row],[Runoff]]</f>
        <v>#NAME?</v>
      </c>
      <c r="AF7171" s="13" t="e">
        <f ca="1">CalcTable[[#This Row],[IrrAmt]]/1000*CUR_IRR_AREA*10000/IRR_EFF</f>
        <v>#NAME?</v>
      </c>
      <c r="AG7171" s="147"/>
      <c r="AH7171" s="13"/>
      <c r="AI7171" s="50">
        <v>4.2608273788285453</v>
      </c>
      <c r="AJ7171" s="50">
        <v>6.3056273788285466</v>
      </c>
      <c r="AK7171" s="50">
        <v>0</v>
      </c>
      <c r="AL7171" s="50">
        <v>0</v>
      </c>
      <c r="AM7171" s="50"/>
      <c r="AN7171" s="50"/>
      <c r="AO7171" s="50"/>
      <c r="AP7171" s="50"/>
      <c r="AQ7171" s="50"/>
      <c r="AR7171" s="50"/>
      <c r="AS7171" s="50"/>
      <c r="AT7171" s="50"/>
      <c r="AU7171" s="50"/>
      <c r="AV7171" s="50"/>
      <c r="AW7171" s="50"/>
      <c r="AX7171" s="50">
        <f t="shared" si="2247"/>
        <v>10.566454757657091</v>
      </c>
      <c r="AY7171" s="50"/>
      <c r="AZ7171" s="50">
        <f t="shared" si="2237"/>
        <v>247.45720466845606</v>
      </c>
      <c r="BA7171" s="50">
        <f t="shared" si="2238"/>
        <v>401.33136919051339</v>
      </c>
      <c r="BB7171" s="50">
        <f t="shared" si="2239"/>
        <v>415.37347136372398</v>
      </c>
      <c r="BC7171" s="17">
        <f t="shared" si="2240"/>
        <v>20068</v>
      </c>
      <c r="BD7171" s="50">
        <f t="shared" si="2241"/>
        <v>10.566454757657091</v>
      </c>
      <c r="BE7171" s="50">
        <f t="shared" si="2242"/>
        <v>247.45720466845606</v>
      </c>
      <c r="BF7171" s="50">
        <f t="shared" si="2248"/>
        <v>404.76121063226549</v>
      </c>
      <c r="BG7171" s="50"/>
      <c r="BH7171" s="17">
        <f t="shared" si="2243"/>
        <v>0</v>
      </c>
      <c r="BI7171" s="17">
        <f t="shared" si="2251"/>
        <v>7171</v>
      </c>
      <c r="BJ7171" s="17">
        <f t="shared" si="2249"/>
        <v>7171</v>
      </c>
      <c r="BK7171" s="150">
        <f t="shared" si="2250"/>
        <v>38951</v>
      </c>
      <c r="BL7171" s="50" t="e">
        <f t="shared" ca="1" si="2244"/>
        <v>#NAME?</v>
      </c>
      <c r="BM7171" s="50" t="e">
        <f t="shared" ca="1" si="2245"/>
        <v>#NAME?</v>
      </c>
      <c r="BN7171" s="50" t="e">
        <f t="shared" ca="1" si="2246"/>
        <v>#NAME?</v>
      </c>
    </row>
    <row r="7172" spans="1:66" x14ac:dyDescent="0.35">
      <c r="A7172" s="48">
        <v>38952</v>
      </c>
      <c r="B7172" s="17">
        <v>2006</v>
      </c>
      <c r="C7172" s="17">
        <v>8</v>
      </c>
      <c r="D7172" s="17">
        <v>235</v>
      </c>
      <c r="E7172" s="17">
        <v>23</v>
      </c>
      <c r="F7172" s="17">
        <v>4</v>
      </c>
      <c r="G7172" s="50">
        <v>9.5</v>
      </c>
      <c r="H7172" s="32">
        <v>2.9271402257605379</v>
      </c>
      <c r="I7172" s="50">
        <v>8.1666666666666661</v>
      </c>
      <c r="J7172" s="13">
        <v>3.2</v>
      </c>
      <c r="K7172" s="13">
        <f t="shared" si="2232"/>
        <v>3.2</v>
      </c>
      <c r="L7172" s="13">
        <f t="shared" si="2233"/>
        <v>0</v>
      </c>
      <c r="M7172" s="13" t="e">
        <f ca="1">CalcTable[[#This Row],[IWC]]-AE7171</f>
        <v>#NAME?</v>
      </c>
      <c r="N7172" s="13" t="e">
        <f ca="1">IF(CalcTable[[#This Row],[Day of Year]]&lt;123,FCAP,AE7171)</f>
        <v>#NAME?</v>
      </c>
      <c r="O7172" s="17" t="e">
        <f ca="1">IF(IRR_DRIP,5,COUNTIF('IDET Wind Values'!C7156:G7156,"&lt;="&amp;IRR_MAXWIND))</f>
        <v>#NAME?</v>
      </c>
      <c r="P7172" s="13" t="e">
        <f ca="1">CalcTable[[#This Row],[ET_o]]*KL</f>
        <v>#NAME?</v>
      </c>
      <c r="Q7172" s="13" t="e">
        <f ca="1">IF(WILTPT&lt;=0,1,MAX(0,MIN(1,(CalcTable[[#This Row],[IWC]]-WILTPT)/(MAD-WILTPT))))</f>
        <v>#NAME?</v>
      </c>
      <c r="R7172" s="13" t="e">
        <f ca="1">CalcTable[[#This Row],[ETMult]]*CalcTable[[#This Row],[ETb]]</f>
        <v>#NAME?</v>
      </c>
      <c r="S7172" s="13" t="b">
        <f>INDEX(IRR_LIST,CalcTable[[#This Row],[Day of Week]]+1)</f>
        <v>0</v>
      </c>
      <c r="T7172" s="13">
        <f t="shared" ca="1" si="2234"/>
        <v>0</v>
      </c>
      <c r="U7172" s="13" t="b">
        <f ca="1">IF(CalcTable[[#This Row],[IrrPrecip]]&gt;=IC_MM,FALSE,TRUE)</f>
        <v>1</v>
      </c>
      <c r="V7172" s="13" t="b">
        <f t="shared" si="2235"/>
        <v>1</v>
      </c>
      <c r="W7172" s="13" t="e">
        <f ca="1">IF(AND(IRR_DRIP=FALSE,CalcTable[[#This Row],[IrrHours]]&lt;=0),FALSE,TRUE)</f>
        <v>#NAME?</v>
      </c>
      <c r="X7172" s="13" t="e">
        <f ca="1">AND(CalcTable[[#This Row],[IrrDay]],CalcTable[[#This Row],[IrrRain]],CalcTable[[#This Row],[IrrWarm]],CalcTable[[#This Row],[IrrWindy]])</f>
        <v>#NAME?</v>
      </c>
      <c r="Y7172" s="13" t="e">
        <f t="shared" ca="1" si="2236"/>
        <v>#NAME?</v>
      </c>
      <c r="Z7172" s="13" t="e">
        <f ca="1">CalcTable[[#This Row],[IrrHours]]/5</f>
        <v>#NAME?</v>
      </c>
      <c r="AA7172" s="13" t="e">
        <f ca="1">IF(CalcTable[[#This Row],[IrrFlag]]=FALSE,0,MAX(0,CalcTable[[#This Row],[VolRednWind]]*(FCAP*IRR_TARGET-CalcTable[[#This Row],[IWC]])))</f>
        <v>#NAME?</v>
      </c>
      <c r="AB7172" s="13" t="e">
        <f ca="1">CalcTable[[#This Row],[IWC]]+CalcTable[[#This Row],[Eff Precip]]+CalcTable[[#This Row],[IrrAmt]]-CalcTable[[#This Row],[AET]]</f>
        <v>#NAME?</v>
      </c>
      <c r="AC7172" s="13" t="e">
        <f ca="1">IF(CalcTable[[#This Row],[PWC]]&gt;FCAP,MIN(24*PERC,MIN(SAT,CalcTable[[#This Row],[PWC]])-FCAP),0)</f>
        <v>#NAME?</v>
      </c>
      <c r="AD7172" s="13" t="e">
        <f ca="1">IF(CalcTable[[#This Row],[PWC]]&gt;SAT,CalcTable[[#This Row],[PWC]]-SAT,0)</f>
        <v>#NAME?</v>
      </c>
      <c r="AE7172" s="13" t="e">
        <f ca="1">CalcTable[[#This Row],[PWC]]-CalcTable[[#This Row],[PercAmt]]-CalcTable[[#This Row],[Runoff]]</f>
        <v>#NAME?</v>
      </c>
      <c r="AF7172" s="13" t="e">
        <f ca="1">CalcTable[[#This Row],[IrrAmt]]/1000*CUR_IRR_AREA*10000/IRR_EFF</f>
        <v>#NAME?</v>
      </c>
      <c r="AG7172" s="147"/>
      <c r="AH7172" s="13"/>
      <c r="AI7172" s="50">
        <v>0</v>
      </c>
      <c r="AJ7172" s="50">
        <v>0</v>
      </c>
      <c r="AK7172" s="50">
        <v>3.6216656025495375</v>
      </c>
      <c r="AL7172" s="50">
        <v>5.8072416262432718</v>
      </c>
      <c r="AM7172" s="50"/>
      <c r="AN7172" s="50"/>
      <c r="AO7172" s="50"/>
      <c r="AP7172" s="50"/>
      <c r="AQ7172" s="50"/>
      <c r="AR7172" s="50"/>
      <c r="AS7172" s="50"/>
      <c r="AT7172" s="50"/>
      <c r="AU7172" s="50"/>
      <c r="AV7172" s="50"/>
      <c r="AW7172" s="50"/>
      <c r="AX7172" s="50">
        <f t="shared" si="2247"/>
        <v>9.4289072287928093</v>
      </c>
      <c r="AY7172" s="50"/>
      <c r="AZ7172" s="50">
        <f t="shared" si="2237"/>
        <v>223.46351654052921</v>
      </c>
      <c r="BA7172" s="50">
        <f t="shared" si="2238"/>
        <v>344.06287467351319</v>
      </c>
      <c r="BB7172" s="50">
        <f t="shared" si="2239"/>
        <v>354.70399450877659</v>
      </c>
      <c r="BC7172" s="17">
        <f t="shared" si="2240"/>
        <v>20068</v>
      </c>
      <c r="BD7172" s="50">
        <f t="shared" si="2241"/>
        <v>9.4289072287928093</v>
      </c>
      <c r="BE7172" s="50">
        <f t="shared" si="2242"/>
        <v>223.46351654052921</v>
      </c>
      <c r="BF7172" s="50">
        <f t="shared" si="2248"/>
        <v>365.51517507147236</v>
      </c>
      <c r="BG7172" s="50"/>
      <c r="BH7172" s="17">
        <f t="shared" si="2243"/>
        <v>0</v>
      </c>
      <c r="BI7172" s="17">
        <f t="shared" si="2251"/>
        <v>7172</v>
      </c>
      <c r="BJ7172" s="17">
        <f t="shared" si="2249"/>
        <v>7172</v>
      </c>
      <c r="BK7172" s="150">
        <f t="shared" si="2250"/>
        <v>38952</v>
      </c>
      <c r="BL7172" s="50" t="e">
        <f t="shared" ca="1" si="2244"/>
        <v>#NAME?</v>
      </c>
      <c r="BM7172" s="50" t="e">
        <f t="shared" ca="1" si="2245"/>
        <v>#NAME?</v>
      </c>
      <c r="BN7172" s="50" t="e">
        <f t="shared" ca="1" si="2246"/>
        <v>#NAME?</v>
      </c>
    </row>
    <row r="7173" spans="1:66" x14ac:dyDescent="0.35">
      <c r="A7173" s="48">
        <v>38953</v>
      </c>
      <c r="B7173" s="17">
        <v>2006</v>
      </c>
      <c r="C7173" s="17">
        <v>8</v>
      </c>
      <c r="D7173" s="17">
        <v>236</v>
      </c>
      <c r="E7173" s="17">
        <v>24</v>
      </c>
      <c r="F7173" s="17">
        <v>5</v>
      </c>
      <c r="G7173" s="50">
        <v>5.9</v>
      </c>
      <c r="H7173" s="32">
        <v>3.3148098193620408</v>
      </c>
      <c r="I7173" s="50">
        <v>4.666666666666667</v>
      </c>
      <c r="J7173" s="13">
        <v>0.4</v>
      </c>
      <c r="K7173" s="13">
        <f t="shared" si="2232"/>
        <v>0.4</v>
      </c>
      <c r="L7173" s="13">
        <f t="shared" si="2233"/>
        <v>0</v>
      </c>
      <c r="M7173" s="13" t="e">
        <f ca="1">CalcTable[[#This Row],[IWC]]-AE7172</f>
        <v>#NAME?</v>
      </c>
      <c r="N7173" s="13" t="e">
        <f ca="1">IF(CalcTable[[#This Row],[Day of Year]]&lt;123,FCAP,AE7172)</f>
        <v>#NAME?</v>
      </c>
      <c r="O7173" s="17" t="e">
        <f ca="1">IF(IRR_DRIP,5,COUNTIF('IDET Wind Values'!C7157:G7157,"&lt;="&amp;IRR_MAXWIND))</f>
        <v>#NAME?</v>
      </c>
      <c r="P7173" s="13" t="e">
        <f ca="1">CalcTable[[#This Row],[ET_o]]*KL</f>
        <v>#NAME?</v>
      </c>
      <c r="Q7173" s="13" t="e">
        <f ca="1">IF(WILTPT&lt;=0,1,MAX(0,MIN(1,(CalcTable[[#This Row],[IWC]]-WILTPT)/(MAD-WILTPT))))</f>
        <v>#NAME?</v>
      </c>
      <c r="R7173" s="13" t="e">
        <f ca="1">CalcTable[[#This Row],[ETMult]]*CalcTable[[#This Row],[ETb]]</f>
        <v>#NAME?</v>
      </c>
      <c r="S7173" s="13" t="b">
        <f>INDEX(IRR_LIST,CalcTable[[#This Row],[Day of Week]]+1)</f>
        <v>1</v>
      </c>
      <c r="T7173" s="13">
        <f t="shared" ca="1" si="2234"/>
        <v>3.2</v>
      </c>
      <c r="U7173" s="13" t="b">
        <f ca="1">IF(CalcTable[[#This Row],[IrrPrecip]]&gt;=IC_MM,FALSE,TRUE)</f>
        <v>1</v>
      </c>
      <c r="V7173" s="13" t="b">
        <f t="shared" si="2235"/>
        <v>1</v>
      </c>
      <c r="W7173" s="13" t="e">
        <f ca="1">IF(AND(IRR_DRIP=FALSE,CalcTable[[#This Row],[IrrHours]]&lt;=0),FALSE,TRUE)</f>
        <v>#NAME?</v>
      </c>
      <c r="X7173" s="13" t="e">
        <f ca="1">AND(CalcTable[[#This Row],[IrrDay]],CalcTable[[#This Row],[IrrRain]],CalcTable[[#This Row],[IrrWarm]],CalcTable[[#This Row],[IrrWindy]])</f>
        <v>#NAME?</v>
      </c>
      <c r="Y7173" s="13" t="e">
        <f t="shared" ca="1" si="2236"/>
        <v>#NAME?</v>
      </c>
      <c r="Z7173" s="13" t="e">
        <f ca="1">CalcTable[[#This Row],[IrrHours]]/5</f>
        <v>#NAME?</v>
      </c>
      <c r="AA7173" s="13" t="e">
        <f ca="1">IF(CalcTable[[#This Row],[IrrFlag]]=FALSE,0,MAX(0,CalcTable[[#This Row],[VolRednWind]]*(FCAP*IRR_TARGET-CalcTable[[#This Row],[IWC]])))</f>
        <v>#NAME?</v>
      </c>
      <c r="AB7173" s="13" t="e">
        <f ca="1">CalcTable[[#This Row],[IWC]]+CalcTable[[#This Row],[Eff Precip]]+CalcTable[[#This Row],[IrrAmt]]-CalcTable[[#This Row],[AET]]</f>
        <v>#NAME?</v>
      </c>
      <c r="AC7173" s="13" t="e">
        <f ca="1">IF(CalcTable[[#This Row],[PWC]]&gt;FCAP,MIN(24*PERC,MIN(SAT,CalcTable[[#This Row],[PWC]])-FCAP),0)</f>
        <v>#NAME?</v>
      </c>
      <c r="AD7173" s="13" t="e">
        <f ca="1">IF(CalcTable[[#This Row],[PWC]]&gt;SAT,CalcTable[[#This Row],[PWC]]-SAT,0)</f>
        <v>#NAME?</v>
      </c>
      <c r="AE7173" s="13" t="e">
        <f ca="1">CalcTable[[#This Row],[PWC]]-CalcTable[[#This Row],[PercAmt]]-CalcTable[[#This Row],[Runoff]]</f>
        <v>#NAME?</v>
      </c>
      <c r="AF7173" s="13" t="e">
        <f ca="1">CalcTable[[#This Row],[IrrAmt]]/1000*CUR_IRR_AREA*10000/IRR_EFF</f>
        <v>#NAME?</v>
      </c>
      <c r="AG7173" s="147"/>
      <c r="AH7173" s="13"/>
      <c r="AI7173" s="50">
        <v>0</v>
      </c>
      <c r="AJ7173" s="50">
        <v>0</v>
      </c>
      <c r="AK7173" s="50">
        <v>0</v>
      </c>
      <c r="AL7173" s="50">
        <v>0</v>
      </c>
      <c r="AM7173" s="50"/>
      <c r="AN7173" s="50"/>
      <c r="AO7173" s="50"/>
      <c r="AP7173" s="50"/>
      <c r="AQ7173" s="50"/>
      <c r="AR7173" s="50"/>
      <c r="AS7173" s="50"/>
      <c r="AT7173" s="50"/>
      <c r="AU7173" s="50"/>
      <c r="AV7173" s="50"/>
      <c r="AW7173" s="50"/>
      <c r="AX7173" s="50">
        <f t="shared" si="2247"/>
        <v>0</v>
      </c>
      <c r="AY7173" s="50"/>
      <c r="AZ7173" s="50">
        <f t="shared" si="2237"/>
        <v>0</v>
      </c>
      <c r="BA7173" s="50">
        <f t="shared" si="2238"/>
        <v>0</v>
      </c>
      <c r="BB7173" s="50">
        <f t="shared" si="2239"/>
        <v>0</v>
      </c>
      <c r="BC7173" s="17">
        <f t="shared" si="2240"/>
        <v>20068</v>
      </c>
      <c r="BD7173" s="50">
        <f t="shared" si="2241"/>
        <v>0</v>
      </c>
      <c r="BE7173" s="50">
        <f t="shared" si="2242"/>
        <v>0</v>
      </c>
      <c r="BF7173" s="50">
        <f t="shared" si="2248"/>
        <v>0</v>
      </c>
      <c r="BG7173" s="50"/>
      <c r="BH7173" s="17">
        <f t="shared" si="2243"/>
        <v>0</v>
      </c>
      <c r="BI7173" s="17">
        <f t="shared" si="2251"/>
        <v>7173</v>
      </c>
      <c r="BJ7173" s="17">
        <f t="shared" si="2249"/>
        <v>7173</v>
      </c>
      <c r="BK7173" s="150">
        <f t="shared" si="2250"/>
        <v>38953</v>
      </c>
      <c r="BL7173" s="50" t="e">
        <f t="shared" ca="1" si="2244"/>
        <v>#NAME?</v>
      </c>
      <c r="BM7173" s="50" t="e">
        <f t="shared" ca="1" si="2245"/>
        <v>#NAME?</v>
      </c>
      <c r="BN7173" s="50" t="e">
        <f t="shared" ca="1" si="2246"/>
        <v>#NAME?</v>
      </c>
    </row>
    <row r="7174" spans="1:66" x14ac:dyDescent="0.35">
      <c r="A7174" s="48">
        <v>38954</v>
      </c>
      <c r="B7174" s="17">
        <v>2006</v>
      </c>
      <c r="C7174" s="17">
        <v>8</v>
      </c>
      <c r="D7174" s="17">
        <v>237</v>
      </c>
      <c r="E7174" s="17">
        <v>25</v>
      </c>
      <c r="F7174" s="17">
        <v>6</v>
      </c>
      <c r="G7174" s="50">
        <v>10.4</v>
      </c>
      <c r="H7174" s="32">
        <v>3.8440013846341801</v>
      </c>
      <c r="I7174" s="50">
        <v>19</v>
      </c>
      <c r="J7174" s="13">
        <v>0</v>
      </c>
      <c r="K7174" s="13">
        <f t="shared" si="2232"/>
        <v>0</v>
      </c>
      <c r="L7174" s="13">
        <f t="shared" si="2233"/>
        <v>0</v>
      </c>
      <c r="M7174" s="13" t="e">
        <f ca="1">CalcTable[[#This Row],[IWC]]-AE7173</f>
        <v>#NAME?</v>
      </c>
      <c r="N7174" s="13" t="e">
        <f ca="1">IF(CalcTable[[#This Row],[Day of Year]]&lt;123,FCAP,AE7173)</f>
        <v>#NAME?</v>
      </c>
      <c r="O7174" s="17" t="e">
        <f ca="1">IF(IRR_DRIP,5,COUNTIF('IDET Wind Values'!C7158:G7158,"&lt;="&amp;IRR_MAXWIND))</f>
        <v>#NAME?</v>
      </c>
      <c r="P7174" s="13" t="e">
        <f ca="1">CalcTable[[#This Row],[ET_o]]*KL</f>
        <v>#NAME?</v>
      </c>
      <c r="Q7174" s="13" t="e">
        <f ca="1">IF(WILTPT&lt;=0,1,MAX(0,MIN(1,(CalcTable[[#This Row],[IWC]]-WILTPT)/(MAD-WILTPT))))</f>
        <v>#NAME?</v>
      </c>
      <c r="R7174" s="13" t="e">
        <f ca="1">CalcTable[[#This Row],[ETMult]]*CalcTable[[#This Row],[ETb]]</f>
        <v>#NAME?</v>
      </c>
      <c r="S7174" s="13" t="b">
        <f>INDEX(IRR_LIST,CalcTable[[#This Row],[Day of Week]]+1)</f>
        <v>0</v>
      </c>
      <c r="T7174" s="13">
        <f t="shared" ca="1" si="2234"/>
        <v>3.6</v>
      </c>
      <c r="U7174" s="13" t="b">
        <f ca="1">IF(CalcTable[[#This Row],[IrrPrecip]]&gt;=IC_MM,FALSE,TRUE)</f>
        <v>1</v>
      </c>
      <c r="V7174" s="13" t="b">
        <f t="shared" si="2235"/>
        <v>1</v>
      </c>
      <c r="W7174" s="13" t="e">
        <f ca="1">IF(AND(IRR_DRIP=FALSE,CalcTable[[#This Row],[IrrHours]]&lt;=0),FALSE,TRUE)</f>
        <v>#NAME?</v>
      </c>
      <c r="X7174" s="13" t="e">
        <f ca="1">AND(CalcTable[[#This Row],[IrrDay]],CalcTable[[#This Row],[IrrRain]],CalcTable[[#This Row],[IrrWarm]],CalcTable[[#This Row],[IrrWindy]])</f>
        <v>#NAME?</v>
      </c>
      <c r="Y7174" s="13" t="e">
        <f t="shared" ca="1" si="2236"/>
        <v>#NAME?</v>
      </c>
      <c r="Z7174" s="13" t="e">
        <f ca="1">CalcTable[[#This Row],[IrrHours]]/5</f>
        <v>#NAME?</v>
      </c>
      <c r="AA7174" s="13" t="e">
        <f ca="1">IF(CalcTable[[#This Row],[IrrFlag]]=FALSE,0,MAX(0,CalcTable[[#This Row],[VolRednWind]]*(FCAP*IRR_TARGET-CalcTable[[#This Row],[IWC]])))</f>
        <v>#NAME?</v>
      </c>
      <c r="AB7174" s="13" t="e">
        <f ca="1">CalcTable[[#This Row],[IWC]]+CalcTable[[#This Row],[Eff Precip]]+CalcTable[[#This Row],[IrrAmt]]-CalcTable[[#This Row],[AET]]</f>
        <v>#NAME?</v>
      </c>
      <c r="AC7174" s="13" t="e">
        <f ca="1">IF(CalcTable[[#This Row],[PWC]]&gt;FCAP,MIN(24*PERC,MIN(SAT,CalcTable[[#This Row],[PWC]])-FCAP),0)</f>
        <v>#NAME?</v>
      </c>
      <c r="AD7174" s="13" t="e">
        <f ca="1">IF(CalcTable[[#This Row],[PWC]]&gt;SAT,CalcTable[[#This Row],[PWC]]-SAT,0)</f>
        <v>#NAME?</v>
      </c>
      <c r="AE7174" s="13" t="e">
        <f ca="1">CalcTable[[#This Row],[PWC]]-CalcTable[[#This Row],[PercAmt]]-CalcTable[[#This Row],[Runoff]]</f>
        <v>#NAME?</v>
      </c>
      <c r="AF7174" s="13" t="e">
        <f ca="1">CalcTable[[#This Row],[IrrAmt]]/1000*CUR_IRR_AREA*10000/IRR_EFF</f>
        <v>#NAME?</v>
      </c>
      <c r="AG7174" s="147"/>
      <c r="AH7174" s="13"/>
      <c r="AI7174" s="50">
        <v>0</v>
      </c>
      <c r="AJ7174" s="50">
        <v>0</v>
      </c>
      <c r="AK7174" s="50">
        <v>0</v>
      </c>
      <c r="AL7174" s="50">
        <v>4.1031454006491224</v>
      </c>
      <c r="AM7174" s="50"/>
      <c r="AN7174" s="50"/>
      <c r="AO7174" s="50"/>
      <c r="AP7174" s="50"/>
      <c r="AQ7174" s="50"/>
      <c r="AR7174" s="50"/>
      <c r="AS7174" s="50"/>
      <c r="AT7174" s="50"/>
      <c r="AU7174" s="50"/>
      <c r="AV7174" s="50"/>
      <c r="AW7174" s="50"/>
      <c r="AX7174" s="50">
        <f t="shared" si="2247"/>
        <v>4.1031454006491224</v>
      </c>
      <c r="AY7174" s="50"/>
      <c r="AZ7174" s="50">
        <f t="shared" si="2237"/>
        <v>120.35893175237426</v>
      </c>
      <c r="BA7174" s="50">
        <f t="shared" si="2238"/>
        <v>185.31454571397308</v>
      </c>
      <c r="BB7174" s="50">
        <f t="shared" si="2239"/>
        <v>191.0459234164671</v>
      </c>
      <c r="BC7174" s="17">
        <f t="shared" si="2240"/>
        <v>20068</v>
      </c>
      <c r="BD7174" s="50">
        <f t="shared" si="2241"/>
        <v>4.1031454006491224</v>
      </c>
      <c r="BE7174" s="50">
        <f t="shared" si="2242"/>
        <v>120.35893175237426</v>
      </c>
      <c r="BF7174" s="50">
        <f t="shared" si="2248"/>
        <v>196.86889695439626</v>
      </c>
      <c r="BG7174" s="50"/>
      <c r="BH7174" s="17">
        <f t="shared" si="2243"/>
        <v>0</v>
      </c>
      <c r="BI7174" s="17">
        <f t="shared" si="2251"/>
        <v>7174</v>
      </c>
      <c r="BJ7174" s="17">
        <f t="shared" si="2249"/>
        <v>7174</v>
      </c>
      <c r="BK7174" s="150">
        <f t="shared" si="2250"/>
        <v>38954</v>
      </c>
      <c r="BL7174" s="50" t="e">
        <f t="shared" ca="1" si="2244"/>
        <v>#NAME?</v>
      </c>
      <c r="BM7174" s="50" t="e">
        <f t="shared" ca="1" si="2245"/>
        <v>#NAME?</v>
      </c>
      <c r="BN7174" s="50" t="e">
        <f t="shared" ca="1" si="2246"/>
        <v>#NAME?</v>
      </c>
    </row>
    <row r="7175" spans="1:66" x14ac:dyDescent="0.35">
      <c r="A7175" s="48">
        <v>38955</v>
      </c>
      <c r="B7175" s="17">
        <v>2006</v>
      </c>
      <c r="C7175" s="17">
        <v>8</v>
      </c>
      <c r="D7175" s="17">
        <v>238</v>
      </c>
      <c r="E7175" s="17">
        <v>26</v>
      </c>
      <c r="F7175" s="17">
        <v>7</v>
      </c>
      <c r="G7175" s="50">
        <v>7.6</v>
      </c>
      <c r="H7175" s="32">
        <v>4.2930383650303261</v>
      </c>
      <c r="I7175" s="50">
        <v>5.166666666666667</v>
      </c>
      <c r="J7175" s="13">
        <v>0</v>
      </c>
      <c r="K7175" s="13">
        <f t="shared" si="2232"/>
        <v>0</v>
      </c>
      <c r="L7175" s="13">
        <f t="shared" si="2233"/>
        <v>0</v>
      </c>
      <c r="M7175" s="13" t="e">
        <f ca="1">CalcTable[[#This Row],[IWC]]-AE7174</f>
        <v>#NAME?</v>
      </c>
      <c r="N7175" s="13" t="e">
        <f ca="1">IF(CalcTable[[#This Row],[Day of Year]]&lt;123,FCAP,AE7174)</f>
        <v>#NAME?</v>
      </c>
      <c r="O7175" s="17" t="e">
        <f ca="1">IF(IRR_DRIP,5,COUNTIF('IDET Wind Values'!C7159:G7159,"&lt;="&amp;IRR_MAXWIND))</f>
        <v>#NAME?</v>
      </c>
      <c r="P7175" s="13" t="e">
        <f ca="1">CalcTable[[#This Row],[ET_o]]*KL</f>
        <v>#NAME?</v>
      </c>
      <c r="Q7175" s="13" t="e">
        <f ca="1">IF(WILTPT&lt;=0,1,MAX(0,MIN(1,(CalcTable[[#This Row],[IWC]]-WILTPT)/(MAD-WILTPT))))</f>
        <v>#NAME?</v>
      </c>
      <c r="R7175" s="13" t="e">
        <f ca="1">CalcTable[[#This Row],[ETMult]]*CalcTable[[#This Row],[ETb]]</f>
        <v>#NAME?</v>
      </c>
      <c r="S7175" s="13" t="b">
        <f>INDEX(IRR_LIST,CalcTable[[#This Row],[Day of Week]]+1)</f>
        <v>0</v>
      </c>
      <c r="T7175" s="13">
        <f t="shared" ca="1" si="2234"/>
        <v>0.4</v>
      </c>
      <c r="U7175" s="13" t="b">
        <f ca="1">IF(CalcTable[[#This Row],[IrrPrecip]]&gt;=IC_MM,FALSE,TRUE)</f>
        <v>1</v>
      </c>
      <c r="V7175" s="13" t="b">
        <f t="shared" si="2235"/>
        <v>1</v>
      </c>
      <c r="W7175" s="13" t="e">
        <f ca="1">IF(AND(IRR_DRIP=FALSE,CalcTable[[#This Row],[IrrHours]]&lt;=0),FALSE,TRUE)</f>
        <v>#NAME?</v>
      </c>
      <c r="X7175" s="13" t="e">
        <f ca="1">AND(CalcTable[[#This Row],[IrrDay]],CalcTable[[#This Row],[IrrRain]],CalcTable[[#This Row],[IrrWarm]],CalcTable[[#This Row],[IrrWindy]])</f>
        <v>#NAME?</v>
      </c>
      <c r="Y7175" s="13" t="e">
        <f t="shared" ca="1" si="2236"/>
        <v>#NAME?</v>
      </c>
      <c r="Z7175" s="13" t="e">
        <f ca="1">CalcTable[[#This Row],[IrrHours]]/5</f>
        <v>#NAME?</v>
      </c>
      <c r="AA7175" s="13" t="e">
        <f ca="1">IF(CalcTable[[#This Row],[IrrFlag]]=FALSE,0,MAX(0,CalcTable[[#This Row],[VolRednWind]]*(FCAP*IRR_TARGET-CalcTable[[#This Row],[IWC]])))</f>
        <v>#NAME?</v>
      </c>
      <c r="AB7175" s="13" t="e">
        <f ca="1">CalcTable[[#This Row],[IWC]]+CalcTable[[#This Row],[Eff Precip]]+CalcTable[[#This Row],[IrrAmt]]-CalcTable[[#This Row],[AET]]</f>
        <v>#NAME?</v>
      </c>
      <c r="AC7175" s="13" t="e">
        <f ca="1">IF(CalcTable[[#This Row],[PWC]]&gt;FCAP,MIN(24*PERC,MIN(SAT,CalcTable[[#This Row],[PWC]])-FCAP),0)</f>
        <v>#NAME?</v>
      </c>
      <c r="AD7175" s="13" t="e">
        <f ca="1">IF(CalcTable[[#This Row],[PWC]]&gt;SAT,CalcTable[[#This Row],[PWC]]-SAT,0)</f>
        <v>#NAME?</v>
      </c>
      <c r="AE7175" s="13" t="e">
        <f ca="1">CalcTable[[#This Row],[PWC]]-CalcTable[[#This Row],[PercAmt]]-CalcTable[[#This Row],[Runoff]]</f>
        <v>#NAME?</v>
      </c>
      <c r="AF7175" s="13" t="e">
        <f ca="1">CalcTable[[#This Row],[IrrAmt]]/1000*CUR_IRR_AREA*10000/IRR_EFF</f>
        <v>#NAME?</v>
      </c>
      <c r="AG7175" s="147"/>
      <c r="AH7175" s="13"/>
      <c r="AI7175" s="50">
        <v>0</v>
      </c>
      <c r="AJ7175" s="50">
        <v>0</v>
      </c>
      <c r="AK7175" s="50">
        <v>6.3693736171193907</v>
      </c>
      <c r="AL7175" s="50">
        <v>0</v>
      </c>
      <c r="AM7175" s="50"/>
      <c r="AN7175" s="50"/>
      <c r="AO7175" s="50"/>
      <c r="AP7175" s="50"/>
      <c r="AQ7175" s="50"/>
      <c r="AR7175" s="50"/>
      <c r="AS7175" s="50"/>
      <c r="AT7175" s="50"/>
      <c r="AU7175" s="50"/>
      <c r="AV7175" s="50"/>
      <c r="AW7175" s="50"/>
      <c r="AX7175" s="50">
        <f t="shared" si="2247"/>
        <v>6.3693736171193907</v>
      </c>
      <c r="AY7175" s="50"/>
      <c r="AZ7175" s="50">
        <f t="shared" si="2237"/>
        <v>93.417479717751064</v>
      </c>
      <c r="BA7175" s="50">
        <f t="shared" si="2238"/>
        <v>143.83326242256908</v>
      </c>
      <c r="BB7175" s="50">
        <f t="shared" si="2239"/>
        <v>148.28171383770012</v>
      </c>
      <c r="BC7175" s="17">
        <f t="shared" si="2240"/>
        <v>20068</v>
      </c>
      <c r="BD7175" s="50">
        <f t="shared" si="2241"/>
        <v>6.3693736171193907</v>
      </c>
      <c r="BE7175" s="50">
        <f t="shared" si="2242"/>
        <v>93.417479717751064</v>
      </c>
      <c r="BF7175" s="50">
        <f t="shared" si="2248"/>
        <v>152.80125804149594</v>
      </c>
      <c r="BG7175" s="50"/>
      <c r="BH7175" s="17">
        <f t="shared" si="2243"/>
        <v>0</v>
      </c>
      <c r="BI7175" s="17">
        <f t="shared" si="2251"/>
        <v>7175</v>
      </c>
      <c r="BJ7175" s="17">
        <f t="shared" si="2249"/>
        <v>7175</v>
      </c>
      <c r="BK7175" s="150">
        <f t="shared" si="2250"/>
        <v>38955</v>
      </c>
      <c r="BL7175" s="50" t="e">
        <f t="shared" ca="1" si="2244"/>
        <v>#NAME?</v>
      </c>
      <c r="BM7175" s="50" t="e">
        <f t="shared" ca="1" si="2245"/>
        <v>#NAME?</v>
      </c>
      <c r="BN7175" s="50" t="e">
        <f t="shared" ca="1" si="2246"/>
        <v>#NAME?</v>
      </c>
    </row>
    <row r="7176" spans="1:66" x14ac:dyDescent="0.35">
      <c r="A7176" s="48">
        <v>38956</v>
      </c>
      <c r="B7176" s="17">
        <v>2006</v>
      </c>
      <c r="C7176" s="17">
        <v>8</v>
      </c>
      <c r="D7176" s="17">
        <v>239</v>
      </c>
      <c r="E7176" s="17">
        <v>27</v>
      </c>
      <c r="F7176" s="17">
        <v>1</v>
      </c>
      <c r="G7176" s="50">
        <v>7.8</v>
      </c>
      <c r="H7176" s="32">
        <v>4.98692561099194</v>
      </c>
      <c r="I7176" s="50">
        <v>5.833333333333333</v>
      </c>
      <c r="J7176" s="13">
        <v>0</v>
      </c>
      <c r="K7176" s="13">
        <f t="shared" si="2232"/>
        <v>0</v>
      </c>
      <c r="L7176" s="13">
        <f t="shared" si="2233"/>
        <v>0</v>
      </c>
      <c r="M7176" s="13" t="e">
        <f ca="1">CalcTable[[#This Row],[IWC]]-AE7175</f>
        <v>#NAME?</v>
      </c>
      <c r="N7176" s="13" t="e">
        <f ca="1">IF(CalcTable[[#This Row],[Day of Year]]&lt;123,FCAP,AE7175)</f>
        <v>#NAME?</v>
      </c>
      <c r="O7176" s="17" t="e">
        <f ca="1">IF(IRR_DRIP,5,COUNTIF('IDET Wind Values'!C7160:G7160,"&lt;="&amp;IRR_MAXWIND))</f>
        <v>#NAME?</v>
      </c>
      <c r="P7176" s="13" t="e">
        <f ca="1">CalcTable[[#This Row],[ET_o]]*KL</f>
        <v>#NAME?</v>
      </c>
      <c r="Q7176" s="13" t="e">
        <f ca="1">IF(WILTPT&lt;=0,1,MAX(0,MIN(1,(CalcTable[[#This Row],[IWC]]-WILTPT)/(MAD-WILTPT))))</f>
        <v>#NAME?</v>
      </c>
      <c r="R7176" s="13" t="e">
        <f ca="1">CalcTable[[#This Row],[ETMult]]*CalcTable[[#This Row],[ETb]]</f>
        <v>#NAME?</v>
      </c>
      <c r="S7176" s="13" t="b">
        <f>INDEX(IRR_LIST,CalcTable[[#This Row],[Day of Week]]+1)</f>
        <v>1</v>
      </c>
      <c r="T7176" s="13">
        <f t="shared" ca="1" si="2234"/>
        <v>0</v>
      </c>
      <c r="U7176" s="13" t="b">
        <f ca="1">IF(CalcTable[[#This Row],[IrrPrecip]]&gt;=IC_MM,FALSE,TRUE)</f>
        <v>1</v>
      </c>
      <c r="V7176" s="13" t="b">
        <f t="shared" si="2235"/>
        <v>1</v>
      </c>
      <c r="W7176" s="13" t="e">
        <f ca="1">IF(AND(IRR_DRIP=FALSE,CalcTable[[#This Row],[IrrHours]]&lt;=0),FALSE,TRUE)</f>
        <v>#NAME?</v>
      </c>
      <c r="X7176" s="13" t="e">
        <f ca="1">AND(CalcTable[[#This Row],[IrrDay]],CalcTable[[#This Row],[IrrRain]],CalcTable[[#This Row],[IrrWarm]],CalcTable[[#This Row],[IrrWindy]])</f>
        <v>#NAME?</v>
      </c>
      <c r="Y7176" s="13" t="e">
        <f t="shared" ca="1" si="2236"/>
        <v>#NAME?</v>
      </c>
      <c r="Z7176" s="13" t="e">
        <f ca="1">CalcTable[[#This Row],[IrrHours]]/5</f>
        <v>#NAME?</v>
      </c>
      <c r="AA7176" s="13" t="e">
        <f ca="1">IF(CalcTable[[#This Row],[IrrFlag]]=FALSE,0,MAX(0,CalcTable[[#This Row],[VolRednWind]]*(FCAP*IRR_TARGET-CalcTable[[#This Row],[IWC]])))</f>
        <v>#NAME?</v>
      </c>
      <c r="AB7176" s="13" t="e">
        <f ca="1">CalcTable[[#This Row],[IWC]]+CalcTable[[#This Row],[Eff Precip]]+CalcTable[[#This Row],[IrrAmt]]-CalcTable[[#This Row],[AET]]</f>
        <v>#NAME?</v>
      </c>
      <c r="AC7176" s="13" t="e">
        <f ca="1">IF(CalcTable[[#This Row],[PWC]]&gt;FCAP,MIN(24*PERC,MIN(SAT,CalcTable[[#This Row],[PWC]])-FCAP),0)</f>
        <v>#NAME?</v>
      </c>
      <c r="AD7176" s="13" t="e">
        <f ca="1">IF(CalcTable[[#This Row],[PWC]]&gt;SAT,CalcTable[[#This Row],[PWC]]-SAT,0)</f>
        <v>#NAME?</v>
      </c>
      <c r="AE7176" s="13" t="e">
        <f ca="1">CalcTable[[#This Row],[PWC]]-CalcTable[[#This Row],[PercAmt]]-CalcTable[[#This Row],[Runoff]]</f>
        <v>#NAME?</v>
      </c>
      <c r="AF7176" s="13" t="e">
        <f ca="1">CalcTable[[#This Row],[IrrAmt]]/1000*CUR_IRR_AREA*10000/IRR_EFF</f>
        <v>#NAME?</v>
      </c>
      <c r="AG7176" s="147"/>
      <c r="AH7176" s="13"/>
      <c r="AI7176" s="50">
        <v>6.0562492939617236</v>
      </c>
      <c r="AJ7176" s="50">
        <v>7.2899279851185046</v>
      </c>
      <c r="AK7176" s="50">
        <v>0</v>
      </c>
      <c r="AL7176" s="50">
        <v>0</v>
      </c>
      <c r="AM7176" s="50"/>
      <c r="AN7176" s="50"/>
      <c r="AO7176" s="50"/>
      <c r="AP7176" s="50"/>
      <c r="AQ7176" s="50"/>
      <c r="AR7176" s="50"/>
      <c r="AS7176" s="50"/>
      <c r="AT7176" s="50"/>
      <c r="AU7176" s="50"/>
      <c r="AV7176" s="50"/>
      <c r="AW7176" s="50"/>
      <c r="AX7176" s="50">
        <f t="shared" si="2247"/>
        <v>13.346177279080228</v>
      </c>
      <c r="AY7176" s="50"/>
      <c r="AZ7176" s="50">
        <f t="shared" si="2237"/>
        <v>302.66287720824812</v>
      </c>
      <c r="BA7176" s="50">
        <f t="shared" si="2238"/>
        <v>489.50341641063949</v>
      </c>
      <c r="BB7176" s="50">
        <f t="shared" si="2239"/>
        <v>506.52689759105027</v>
      </c>
      <c r="BC7176" s="17">
        <f t="shared" si="2240"/>
        <v>20068</v>
      </c>
      <c r="BD7176" s="50">
        <f t="shared" si="2241"/>
        <v>13.346177279080228</v>
      </c>
      <c r="BE7176" s="50">
        <f t="shared" si="2242"/>
        <v>302.66287720824812</v>
      </c>
      <c r="BF7176" s="50">
        <f t="shared" si="2248"/>
        <v>495.06011658213549</v>
      </c>
      <c r="BG7176" s="50"/>
      <c r="BH7176" s="17">
        <f t="shared" si="2243"/>
        <v>0</v>
      </c>
      <c r="BI7176" s="17">
        <f t="shared" si="2251"/>
        <v>7176</v>
      </c>
      <c r="BJ7176" s="17">
        <f t="shared" si="2249"/>
        <v>7176</v>
      </c>
      <c r="BK7176" s="150">
        <f t="shared" si="2250"/>
        <v>38956</v>
      </c>
      <c r="BL7176" s="50" t="e">
        <f t="shared" ca="1" si="2244"/>
        <v>#NAME?</v>
      </c>
      <c r="BM7176" s="50" t="e">
        <f t="shared" ca="1" si="2245"/>
        <v>#NAME?</v>
      </c>
      <c r="BN7176" s="50" t="e">
        <f t="shared" ca="1" si="2246"/>
        <v>#NAME?</v>
      </c>
    </row>
    <row r="7177" spans="1:66" x14ac:dyDescent="0.35">
      <c r="A7177" s="48">
        <v>38957</v>
      </c>
      <c r="B7177" s="17">
        <v>2006</v>
      </c>
      <c r="C7177" s="17">
        <v>8</v>
      </c>
      <c r="D7177" s="17">
        <v>240</v>
      </c>
      <c r="E7177" s="17">
        <v>28</v>
      </c>
      <c r="F7177" s="17">
        <v>2</v>
      </c>
      <c r="G7177" s="50">
        <v>10.7</v>
      </c>
      <c r="H7177" s="32">
        <v>5.5500421881445146</v>
      </c>
      <c r="I7177" s="50">
        <v>6.5</v>
      </c>
      <c r="J7177" s="13">
        <v>0</v>
      </c>
      <c r="K7177" s="13">
        <f t="shared" si="2232"/>
        <v>0</v>
      </c>
      <c r="L7177" s="13">
        <f t="shared" si="2233"/>
        <v>0</v>
      </c>
      <c r="M7177" s="13" t="e">
        <f ca="1">CalcTable[[#This Row],[IWC]]-AE7176</f>
        <v>#NAME?</v>
      </c>
      <c r="N7177" s="13" t="e">
        <f ca="1">IF(CalcTable[[#This Row],[Day of Year]]&lt;123,FCAP,AE7176)</f>
        <v>#NAME?</v>
      </c>
      <c r="O7177" s="17" t="e">
        <f ca="1">IF(IRR_DRIP,5,COUNTIF('IDET Wind Values'!C7161:G7161,"&lt;="&amp;IRR_MAXWIND))</f>
        <v>#NAME?</v>
      </c>
      <c r="P7177" s="13" t="e">
        <f ca="1">CalcTable[[#This Row],[ET_o]]*KL</f>
        <v>#NAME?</v>
      </c>
      <c r="Q7177" s="13" t="e">
        <f ca="1">IF(WILTPT&lt;=0,1,MAX(0,MIN(1,(CalcTable[[#This Row],[IWC]]-WILTPT)/(MAD-WILTPT))))</f>
        <v>#NAME?</v>
      </c>
      <c r="R7177" s="13" t="e">
        <f ca="1">CalcTable[[#This Row],[ETMult]]*CalcTable[[#This Row],[ETb]]</f>
        <v>#NAME?</v>
      </c>
      <c r="S7177" s="13" t="b">
        <f>INDEX(IRR_LIST,CalcTable[[#This Row],[Day of Week]]+1)</f>
        <v>0</v>
      </c>
      <c r="T7177" s="13">
        <f t="shared" ca="1" si="2234"/>
        <v>0</v>
      </c>
      <c r="U7177" s="13" t="b">
        <f ca="1">IF(CalcTable[[#This Row],[IrrPrecip]]&gt;=IC_MM,FALSE,TRUE)</f>
        <v>1</v>
      </c>
      <c r="V7177" s="13" t="b">
        <f t="shared" si="2235"/>
        <v>1</v>
      </c>
      <c r="W7177" s="13" t="e">
        <f ca="1">IF(AND(IRR_DRIP=FALSE,CalcTable[[#This Row],[IrrHours]]&lt;=0),FALSE,TRUE)</f>
        <v>#NAME?</v>
      </c>
      <c r="X7177" s="13" t="e">
        <f ca="1">AND(CalcTable[[#This Row],[IrrDay]],CalcTable[[#This Row],[IrrRain]],CalcTable[[#This Row],[IrrWarm]],CalcTable[[#This Row],[IrrWindy]])</f>
        <v>#NAME?</v>
      </c>
      <c r="Y7177" s="13" t="e">
        <f t="shared" ca="1" si="2236"/>
        <v>#NAME?</v>
      </c>
      <c r="Z7177" s="13" t="e">
        <f ca="1">CalcTable[[#This Row],[IrrHours]]/5</f>
        <v>#NAME?</v>
      </c>
      <c r="AA7177" s="13" t="e">
        <f ca="1">IF(CalcTable[[#This Row],[IrrFlag]]=FALSE,0,MAX(0,CalcTable[[#This Row],[VolRednWind]]*(FCAP*IRR_TARGET-CalcTable[[#This Row],[IWC]])))</f>
        <v>#NAME?</v>
      </c>
      <c r="AB7177" s="13" t="e">
        <f ca="1">CalcTable[[#This Row],[IWC]]+CalcTable[[#This Row],[Eff Precip]]+CalcTable[[#This Row],[IrrAmt]]-CalcTable[[#This Row],[AET]]</f>
        <v>#NAME?</v>
      </c>
      <c r="AC7177" s="13" t="e">
        <f ca="1">IF(CalcTable[[#This Row],[PWC]]&gt;FCAP,MIN(24*PERC,MIN(SAT,CalcTable[[#This Row],[PWC]])-FCAP),0)</f>
        <v>#NAME?</v>
      </c>
      <c r="AD7177" s="13" t="e">
        <f ca="1">IF(CalcTable[[#This Row],[PWC]]&gt;SAT,CalcTable[[#This Row],[PWC]]-SAT,0)</f>
        <v>#NAME?</v>
      </c>
      <c r="AE7177" s="13" t="e">
        <f ca="1">CalcTable[[#This Row],[PWC]]-CalcTable[[#This Row],[PercAmt]]-CalcTable[[#This Row],[Runoff]]</f>
        <v>#NAME?</v>
      </c>
      <c r="AF7177" s="13" t="e">
        <f ca="1">CalcTable[[#This Row],[IrrAmt]]/1000*CUR_IRR_AREA*10000/IRR_EFF</f>
        <v>#NAME?</v>
      </c>
      <c r="AG7177" s="147"/>
      <c r="AH7177" s="13"/>
      <c r="AI7177" s="50">
        <v>0</v>
      </c>
      <c r="AJ7177" s="50">
        <v>0</v>
      </c>
      <c r="AK7177" s="50">
        <v>2.5522350695034022</v>
      </c>
      <c r="AL7177" s="50">
        <v>7.3839801868122485</v>
      </c>
      <c r="AM7177" s="50"/>
      <c r="AN7177" s="50"/>
      <c r="AO7177" s="50"/>
      <c r="AP7177" s="50"/>
      <c r="AQ7177" s="50"/>
      <c r="AR7177" s="50"/>
      <c r="AS7177" s="50"/>
      <c r="AT7177" s="50"/>
      <c r="AU7177" s="50"/>
      <c r="AV7177" s="50"/>
      <c r="AW7177" s="50"/>
      <c r="AX7177" s="50">
        <f t="shared" si="2247"/>
        <v>9.9362152563156503</v>
      </c>
      <c r="AY7177" s="50"/>
      <c r="AZ7177" s="50">
        <f t="shared" si="2237"/>
        <v>254.02953316587588</v>
      </c>
      <c r="BA7177" s="50">
        <f t="shared" si="2238"/>
        <v>391.12483677920574</v>
      </c>
      <c r="BB7177" s="50">
        <f t="shared" si="2239"/>
        <v>403.22148121567602</v>
      </c>
      <c r="BC7177" s="17">
        <f t="shared" si="2240"/>
        <v>20068</v>
      </c>
      <c r="BD7177" s="50">
        <f t="shared" si="2241"/>
        <v>9.9362152563156503</v>
      </c>
      <c r="BE7177" s="50">
        <f t="shared" si="2242"/>
        <v>254.02953316587588</v>
      </c>
      <c r="BF7177" s="50">
        <f t="shared" si="2248"/>
        <v>415.511447800962</v>
      </c>
      <c r="BG7177" s="50"/>
      <c r="BH7177" s="17">
        <f t="shared" si="2243"/>
        <v>0</v>
      </c>
      <c r="BI7177" s="17">
        <f t="shared" si="2251"/>
        <v>7177</v>
      </c>
      <c r="BJ7177" s="17">
        <f t="shared" si="2249"/>
        <v>7177</v>
      </c>
      <c r="BK7177" s="150">
        <f t="shared" si="2250"/>
        <v>38957</v>
      </c>
      <c r="BL7177" s="50" t="e">
        <f t="shared" ca="1" si="2244"/>
        <v>#NAME?</v>
      </c>
      <c r="BM7177" s="50" t="e">
        <f t="shared" ca="1" si="2245"/>
        <v>#NAME?</v>
      </c>
      <c r="BN7177" s="50" t="e">
        <f t="shared" ca="1" si="2246"/>
        <v>#NAME?</v>
      </c>
    </row>
    <row r="7178" spans="1:66" x14ac:dyDescent="0.35">
      <c r="A7178" s="48">
        <v>38958</v>
      </c>
      <c r="B7178" s="17">
        <v>2006</v>
      </c>
      <c r="C7178" s="17">
        <v>8</v>
      </c>
      <c r="D7178" s="17">
        <v>241</v>
      </c>
      <c r="E7178" s="17">
        <v>29</v>
      </c>
      <c r="F7178" s="17">
        <v>3</v>
      </c>
      <c r="G7178" s="50">
        <v>11.9</v>
      </c>
      <c r="H7178" s="32">
        <v>3.7868097691439262</v>
      </c>
      <c r="I7178" s="50">
        <v>8.1666666666666661</v>
      </c>
      <c r="J7178" s="13">
        <v>0</v>
      </c>
      <c r="K7178" s="13">
        <f t="shared" si="2232"/>
        <v>0</v>
      </c>
      <c r="L7178" s="13">
        <f t="shared" si="2233"/>
        <v>0</v>
      </c>
      <c r="M7178" s="13" t="e">
        <f ca="1">CalcTable[[#This Row],[IWC]]-AE7177</f>
        <v>#NAME?</v>
      </c>
      <c r="N7178" s="13" t="e">
        <f ca="1">IF(CalcTable[[#This Row],[Day of Year]]&lt;123,FCAP,AE7177)</f>
        <v>#NAME?</v>
      </c>
      <c r="O7178" s="17" t="e">
        <f ca="1">IF(IRR_DRIP,5,COUNTIF('IDET Wind Values'!C7162:G7162,"&lt;="&amp;IRR_MAXWIND))</f>
        <v>#NAME?</v>
      </c>
      <c r="P7178" s="13" t="e">
        <f ca="1">CalcTable[[#This Row],[ET_o]]*KL</f>
        <v>#NAME?</v>
      </c>
      <c r="Q7178" s="13" t="e">
        <f ca="1">IF(WILTPT&lt;=0,1,MAX(0,MIN(1,(CalcTable[[#This Row],[IWC]]-WILTPT)/(MAD-WILTPT))))</f>
        <v>#NAME?</v>
      </c>
      <c r="R7178" s="13" t="e">
        <f ca="1">CalcTable[[#This Row],[ETMult]]*CalcTable[[#This Row],[ETb]]</f>
        <v>#NAME?</v>
      </c>
      <c r="S7178" s="13" t="b">
        <f>INDEX(IRR_LIST,CalcTable[[#This Row],[Day of Week]]+1)</f>
        <v>1</v>
      </c>
      <c r="T7178" s="13">
        <f t="shared" ca="1" si="2234"/>
        <v>0</v>
      </c>
      <c r="U7178" s="13" t="b">
        <f ca="1">IF(CalcTable[[#This Row],[IrrPrecip]]&gt;=IC_MM,FALSE,TRUE)</f>
        <v>1</v>
      </c>
      <c r="V7178" s="13" t="b">
        <f t="shared" si="2235"/>
        <v>1</v>
      </c>
      <c r="W7178" s="13" t="e">
        <f ca="1">IF(AND(IRR_DRIP=FALSE,CalcTable[[#This Row],[IrrHours]]&lt;=0),FALSE,TRUE)</f>
        <v>#NAME?</v>
      </c>
      <c r="X7178" s="13" t="e">
        <f ca="1">AND(CalcTable[[#This Row],[IrrDay]],CalcTable[[#This Row],[IrrRain]],CalcTable[[#This Row],[IrrWarm]],CalcTable[[#This Row],[IrrWindy]])</f>
        <v>#NAME?</v>
      </c>
      <c r="Y7178" s="13" t="e">
        <f t="shared" ca="1" si="2236"/>
        <v>#NAME?</v>
      </c>
      <c r="Z7178" s="13" t="e">
        <f ca="1">CalcTable[[#This Row],[IrrHours]]/5</f>
        <v>#NAME?</v>
      </c>
      <c r="AA7178" s="13" t="e">
        <f ca="1">IF(CalcTable[[#This Row],[IrrFlag]]=FALSE,0,MAX(0,CalcTable[[#This Row],[VolRednWind]]*(FCAP*IRR_TARGET-CalcTable[[#This Row],[IWC]])))</f>
        <v>#NAME?</v>
      </c>
      <c r="AB7178" s="13" t="e">
        <f ca="1">CalcTable[[#This Row],[IWC]]+CalcTable[[#This Row],[Eff Precip]]+CalcTable[[#This Row],[IrrAmt]]-CalcTable[[#This Row],[AET]]</f>
        <v>#NAME?</v>
      </c>
      <c r="AC7178" s="13" t="e">
        <f ca="1">IF(CalcTable[[#This Row],[PWC]]&gt;FCAP,MIN(24*PERC,MIN(SAT,CalcTable[[#This Row],[PWC]])-FCAP),0)</f>
        <v>#NAME?</v>
      </c>
      <c r="AD7178" s="13" t="e">
        <f ca="1">IF(CalcTable[[#This Row],[PWC]]&gt;SAT,CalcTable[[#This Row],[PWC]]-SAT,0)</f>
        <v>#NAME?</v>
      </c>
      <c r="AE7178" s="13" t="e">
        <f ca="1">CalcTable[[#This Row],[PWC]]-CalcTable[[#This Row],[PercAmt]]-CalcTable[[#This Row],[Runoff]]</f>
        <v>#NAME?</v>
      </c>
      <c r="AF7178" s="13" t="e">
        <f ca="1">CalcTable[[#This Row],[IrrAmt]]/1000*CUR_IRR_AREA*10000/IRR_EFF</f>
        <v>#NAME?</v>
      </c>
      <c r="AG7178" s="147"/>
      <c r="AH7178" s="13"/>
      <c r="AI7178" s="50">
        <v>0</v>
      </c>
      <c r="AJ7178" s="50">
        <v>0</v>
      </c>
      <c r="AK7178" s="50">
        <v>0</v>
      </c>
      <c r="AL7178" s="50">
        <v>0</v>
      </c>
      <c r="AM7178" s="50"/>
      <c r="AN7178" s="50"/>
      <c r="AO7178" s="50"/>
      <c r="AP7178" s="50"/>
      <c r="AQ7178" s="50"/>
      <c r="AR7178" s="50"/>
      <c r="AS7178" s="50"/>
      <c r="AT7178" s="50"/>
      <c r="AU7178" s="50"/>
      <c r="AV7178" s="50"/>
      <c r="AW7178" s="50"/>
      <c r="AX7178" s="50">
        <f t="shared" si="2247"/>
        <v>0</v>
      </c>
      <c r="AY7178" s="50"/>
      <c r="AZ7178" s="50">
        <f t="shared" si="2237"/>
        <v>0</v>
      </c>
      <c r="BA7178" s="50">
        <f t="shared" si="2238"/>
        <v>0</v>
      </c>
      <c r="BB7178" s="50">
        <f t="shared" si="2239"/>
        <v>0</v>
      </c>
      <c r="BC7178" s="17">
        <f t="shared" si="2240"/>
        <v>20068</v>
      </c>
      <c r="BD7178" s="50">
        <f t="shared" si="2241"/>
        <v>0</v>
      </c>
      <c r="BE7178" s="50">
        <f t="shared" si="2242"/>
        <v>0</v>
      </c>
      <c r="BF7178" s="50">
        <f t="shared" si="2248"/>
        <v>0</v>
      </c>
      <c r="BG7178" s="50"/>
      <c r="BH7178" s="17">
        <f t="shared" si="2243"/>
        <v>0</v>
      </c>
      <c r="BI7178" s="17">
        <f t="shared" si="2251"/>
        <v>7178</v>
      </c>
      <c r="BJ7178" s="17">
        <f t="shared" si="2249"/>
        <v>7178</v>
      </c>
      <c r="BK7178" s="150">
        <f t="shared" si="2250"/>
        <v>38958</v>
      </c>
      <c r="BL7178" s="50" t="e">
        <f t="shared" ca="1" si="2244"/>
        <v>#NAME?</v>
      </c>
      <c r="BM7178" s="50" t="e">
        <f t="shared" ca="1" si="2245"/>
        <v>#NAME?</v>
      </c>
      <c r="BN7178" s="50" t="e">
        <f t="shared" ca="1" si="2246"/>
        <v>#NAME?</v>
      </c>
    </row>
    <row r="7179" spans="1:66" x14ac:dyDescent="0.35">
      <c r="A7179" s="48">
        <v>38959</v>
      </c>
      <c r="B7179" s="17">
        <v>2006</v>
      </c>
      <c r="C7179" s="17">
        <v>8</v>
      </c>
      <c r="D7179" s="17">
        <v>242</v>
      </c>
      <c r="E7179" s="17">
        <v>30</v>
      </c>
      <c r="F7179" s="17">
        <v>4</v>
      </c>
      <c r="G7179" s="50">
        <v>7.2</v>
      </c>
      <c r="H7179" s="32">
        <v>2.487864979738418</v>
      </c>
      <c r="I7179" s="50">
        <v>20.5</v>
      </c>
      <c r="J7179" s="13">
        <v>0.6</v>
      </c>
      <c r="K7179" s="13">
        <f t="shared" si="2232"/>
        <v>0.6</v>
      </c>
      <c r="L7179" s="13">
        <f t="shared" si="2233"/>
        <v>0</v>
      </c>
      <c r="M7179" s="13" t="e">
        <f ca="1">CalcTable[[#This Row],[IWC]]-AE7178</f>
        <v>#NAME?</v>
      </c>
      <c r="N7179" s="13" t="e">
        <f ca="1">IF(CalcTable[[#This Row],[Day of Year]]&lt;123,FCAP,AE7178)</f>
        <v>#NAME?</v>
      </c>
      <c r="O7179" s="17" t="e">
        <f ca="1">IF(IRR_DRIP,5,COUNTIF('IDET Wind Values'!C7163:G7163,"&lt;="&amp;IRR_MAXWIND))</f>
        <v>#NAME?</v>
      </c>
      <c r="P7179" s="13" t="e">
        <f ca="1">CalcTable[[#This Row],[ET_o]]*KL</f>
        <v>#NAME?</v>
      </c>
      <c r="Q7179" s="13" t="e">
        <f ca="1">IF(WILTPT&lt;=0,1,MAX(0,MIN(1,(CalcTable[[#This Row],[IWC]]-WILTPT)/(MAD-WILTPT))))</f>
        <v>#NAME?</v>
      </c>
      <c r="R7179" s="13" t="e">
        <f ca="1">CalcTable[[#This Row],[ETMult]]*CalcTable[[#This Row],[ETb]]</f>
        <v>#NAME?</v>
      </c>
      <c r="S7179" s="13" t="b">
        <f>INDEX(IRR_LIST,CalcTable[[#This Row],[Day of Week]]+1)</f>
        <v>0</v>
      </c>
      <c r="T7179" s="13">
        <f t="shared" ca="1" si="2234"/>
        <v>0</v>
      </c>
      <c r="U7179" s="13" t="b">
        <f ca="1">IF(CalcTable[[#This Row],[IrrPrecip]]&gt;=IC_MM,FALSE,TRUE)</f>
        <v>1</v>
      </c>
      <c r="V7179" s="13" t="b">
        <f t="shared" si="2235"/>
        <v>1</v>
      </c>
      <c r="W7179" s="13" t="e">
        <f ca="1">IF(AND(IRR_DRIP=FALSE,CalcTable[[#This Row],[IrrHours]]&lt;=0),FALSE,TRUE)</f>
        <v>#NAME?</v>
      </c>
      <c r="X7179" s="13" t="e">
        <f ca="1">AND(CalcTable[[#This Row],[IrrDay]],CalcTable[[#This Row],[IrrRain]],CalcTable[[#This Row],[IrrWarm]],CalcTable[[#This Row],[IrrWindy]])</f>
        <v>#NAME?</v>
      </c>
      <c r="Y7179" s="13" t="e">
        <f t="shared" ca="1" si="2236"/>
        <v>#NAME?</v>
      </c>
      <c r="Z7179" s="13" t="e">
        <f ca="1">CalcTable[[#This Row],[IrrHours]]/5</f>
        <v>#NAME?</v>
      </c>
      <c r="AA7179" s="13" t="e">
        <f ca="1">IF(CalcTable[[#This Row],[IrrFlag]]=FALSE,0,MAX(0,CalcTable[[#This Row],[VolRednWind]]*(FCAP*IRR_TARGET-CalcTable[[#This Row],[IWC]])))</f>
        <v>#NAME?</v>
      </c>
      <c r="AB7179" s="13" t="e">
        <f ca="1">CalcTable[[#This Row],[IWC]]+CalcTable[[#This Row],[Eff Precip]]+CalcTable[[#This Row],[IrrAmt]]-CalcTable[[#This Row],[AET]]</f>
        <v>#NAME?</v>
      </c>
      <c r="AC7179" s="13" t="e">
        <f ca="1">IF(CalcTable[[#This Row],[PWC]]&gt;FCAP,MIN(24*PERC,MIN(SAT,CalcTable[[#This Row],[PWC]])-FCAP),0)</f>
        <v>#NAME?</v>
      </c>
      <c r="AD7179" s="13" t="e">
        <f ca="1">IF(CalcTable[[#This Row],[PWC]]&gt;SAT,CalcTable[[#This Row],[PWC]]-SAT,0)</f>
        <v>#NAME?</v>
      </c>
      <c r="AE7179" s="13" t="e">
        <f ca="1">CalcTable[[#This Row],[PWC]]-CalcTable[[#This Row],[PercAmt]]-CalcTable[[#This Row],[Runoff]]</f>
        <v>#NAME?</v>
      </c>
      <c r="AF7179" s="13" t="e">
        <f ca="1">CalcTable[[#This Row],[IrrAmt]]/1000*CUR_IRR_AREA*10000/IRR_EFF</f>
        <v>#NAME?</v>
      </c>
      <c r="AG7179" s="147"/>
      <c r="AH7179" s="13"/>
      <c r="AI7179" s="50">
        <v>0</v>
      </c>
      <c r="AJ7179" s="50">
        <v>0</v>
      </c>
      <c r="AK7179" s="50">
        <v>0</v>
      </c>
      <c r="AL7179" s="50">
        <v>5.0872906953425669</v>
      </c>
      <c r="AM7179" s="50"/>
      <c r="AN7179" s="50"/>
      <c r="AO7179" s="50"/>
      <c r="AP7179" s="50"/>
      <c r="AQ7179" s="50"/>
      <c r="AR7179" s="50"/>
      <c r="AS7179" s="50"/>
      <c r="AT7179" s="50"/>
      <c r="AU7179" s="50"/>
      <c r="AV7179" s="50"/>
      <c r="AW7179" s="50"/>
      <c r="AX7179" s="50">
        <f t="shared" si="2247"/>
        <v>5.0872906953425669</v>
      </c>
      <c r="AY7179" s="50"/>
      <c r="AZ7179" s="50">
        <f t="shared" si="2237"/>
        <v>149.22719373004864</v>
      </c>
      <c r="BA7179" s="50">
        <f t="shared" si="2238"/>
        <v>229.76250463197965</v>
      </c>
      <c r="BB7179" s="50">
        <f t="shared" si="2239"/>
        <v>236.8685614762677</v>
      </c>
      <c r="BC7179" s="17">
        <f t="shared" si="2240"/>
        <v>20068</v>
      </c>
      <c r="BD7179" s="50">
        <f t="shared" si="2241"/>
        <v>5.0872906953425669</v>
      </c>
      <c r="BE7179" s="50">
        <f t="shared" si="2242"/>
        <v>149.22719373004864</v>
      </c>
      <c r="BF7179" s="50">
        <f t="shared" si="2248"/>
        <v>244.08818354816569</v>
      </c>
      <c r="BG7179" s="50"/>
      <c r="BH7179" s="17">
        <f t="shared" si="2243"/>
        <v>0</v>
      </c>
      <c r="BI7179" s="17">
        <f t="shared" si="2251"/>
        <v>7179</v>
      </c>
      <c r="BJ7179" s="17">
        <f t="shared" si="2249"/>
        <v>7179</v>
      </c>
      <c r="BK7179" s="150">
        <f t="shared" si="2250"/>
        <v>38959</v>
      </c>
      <c r="BL7179" s="50" t="e">
        <f t="shared" ca="1" si="2244"/>
        <v>#NAME?</v>
      </c>
      <c r="BM7179" s="50" t="e">
        <f t="shared" ca="1" si="2245"/>
        <v>#NAME?</v>
      </c>
      <c r="BN7179" s="50" t="e">
        <f t="shared" ca="1" si="2246"/>
        <v>#NAME?</v>
      </c>
    </row>
    <row r="7180" spans="1:66" x14ac:dyDescent="0.35">
      <c r="A7180" s="48">
        <v>38960</v>
      </c>
      <c r="B7180" s="17">
        <v>2006</v>
      </c>
      <c r="C7180" s="17">
        <v>8</v>
      </c>
      <c r="D7180" s="17">
        <v>243</v>
      </c>
      <c r="E7180" s="17">
        <v>31</v>
      </c>
      <c r="F7180" s="17">
        <v>5</v>
      </c>
      <c r="G7180" s="50">
        <v>6.3</v>
      </c>
      <c r="H7180" s="32">
        <v>2.9024717689611044</v>
      </c>
      <c r="I7180" s="50">
        <v>19.166666666666668</v>
      </c>
      <c r="J7180" s="13">
        <v>1.7</v>
      </c>
      <c r="K7180" s="13">
        <f t="shared" si="2232"/>
        <v>1.7</v>
      </c>
      <c r="L7180" s="13">
        <f t="shared" si="2233"/>
        <v>0</v>
      </c>
      <c r="M7180" s="13" t="e">
        <f ca="1">CalcTable[[#This Row],[IWC]]-AE7179</f>
        <v>#NAME?</v>
      </c>
      <c r="N7180" s="13" t="e">
        <f ca="1">IF(CalcTable[[#This Row],[Day of Year]]&lt;123,FCAP,AE7179)</f>
        <v>#NAME?</v>
      </c>
      <c r="O7180" s="17" t="e">
        <f ca="1">IF(IRR_DRIP,5,COUNTIF('IDET Wind Values'!C7164:G7164,"&lt;="&amp;IRR_MAXWIND))</f>
        <v>#NAME?</v>
      </c>
      <c r="P7180" s="13" t="e">
        <f ca="1">CalcTable[[#This Row],[ET_o]]*KL</f>
        <v>#NAME?</v>
      </c>
      <c r="Q7180" s="13" t="e">
        <f ca="1">IF(WILTPT&lt;=0,1,MAX(0,MIN(1,(CalcTable[[#This Row],[IWC]]-WILTPT)/(MAD-WILTPT))))</f>
        <v>#NAME?</v>
      </c>
      <c r="R7180" s="13" t="e">
        <f ca="1">CalcTable[[#This Row],[ETMult]]*CalcTable[[#This Row],[ETb]]</f>
        <v>#NAME?</v>
      </c>
      <c r="S7180" s="13" t="b">
        <f>INDEX(IRR_LIST,CalcTable[[#This Row],[Day of Week]]+1)</f>
        <v>1</v>
      </c>
      <c r="T7180" s="13">
        <f t="shared" ca="1" si="2234"/>
        <v>0.6</v>
      </c>
      <c r="U7180" s="13" t="b">
        <f ca="1">IF(CalcTable[[#This Row],[IrrPrecip]]&gt;=IC_MM,FALSE,TRUE)</f>
        <v>1</v>
      </c>
      <c r="V7180" s="13" t="b">
        <f t="shared" si="2235"/>
        <v>0</v>
      </c>
      <c r="W7180" s="13" t="e">
        <f ca="1">IF(AND(IRR_DRIP=FALSE,CalcTable[[#This Row],[IrrHours]]&lt;=0),FALSE,TRUE)</f>
        <v>#NAME?</v>
      </c>
      <c r="X7180" s="13" t="e">
        <f ca="1">AND(CalcTable[[#This Row],[IrrDay]],CalcTable[[#This Row],[IrrRain]],CalcTable[[#This Row],[IrrWarm]],CalcTable[[#This Row],[IrrWindy]])</f>
        <v>#NAME?</v>
      </c>
      <c r="Y7180" s="13" t="e">
        <f t="shared" ca="1" si="2236"/>
        <v>#NAME?</v>
      </c>
      <c r="Z7180" s="13" t="e">
        <f ca="1">CalcTable[[#This Row],[IrrHours]]/5</f>
        <v>#NAME?</v>
      </c>
      <c r="AA7180" s="13" t="e">
        <f ca="1">IF(CalcTable[[#This Row],[IrrFlag]]=FALSE,0,MAX(0,CalcTable[[#This Row],[VolRednWind]]*(FCAP*IRR_TARGET-CalcTable[[#This Row],[IWC]])))</f>
        <v>#NAME?</v>
      </c>
      <c r="AB7180" s="13" t="e">
        <f ca="1">CalcTable[[#This Row],[IWC]]+CalcTable[[#This Row],[Eff Precip]]+CalcTable[[#This Row],[IrrAmt]]-CalcTable[[#This Row],[AET]]</f>
        <v>#NAME?</v>
      </c>
      <c r="AC7180" s="13" t="e">
        <f ca="1">IF(CalcTable[[#This Row],[PWC]]&gt;FCAP,MIN(24*PERC,MIN(SAT,CalcTable[[#This Row],[PWC]])-FCAP),0)</f>
        <v>#NAME?</v>
      </c>
      <c r="AD7180" s="13" t="e">
        <f ca="1">IF(CalcTable[[#This Row],[PWC]]&gt;SAT,CalcTable[[#This Row],[PWC]]-SAT,0)</f>
        <v>#NAME?</v>
      </c>
      <c r="AE7180" s="13" t="e">
        <f ca="1">CalcTable[[#This Row],[PWC]]-CalcTable[[#This Row],[PercAmt]]-CalcTable[[#This Row],[Runoff]]</f>
        <v>#NAME?</v>
      </c>
      <c r="AF7180" s="13" t="e">
        <f ca="1">CalcTable[[#This Row],[IrrAmt]]/1000*CUR_IRR_AREA*10000/IRR_EFF</f>
        <v>#NAME?</v>
      </c>
      <c r="AG7180" s="147"/>
      <c r="AH7180" s="13"/>
      <c r="AI7180" s="50">
        <v>0</v>
      </c>
      <c r="AJ7180" s="50">
        <v>0</v>
      </c>
      <c r="AK7180" s="50">
        <v>0</v>
      </c>
      <c r="AL7180" s="50">
        <v>0</v>
      </c>
      <c r="AM7180" s="50"/>
      <c r="AN7180" s="50"/>
      <c r="AO7180" s="50"/>
      <c r="AP7180" s="50"/>
      <c r="AQ7180" s="50"/>
      <c r="AR7180" s="50"/>
      <c r="AS7180" s="50"/>
      <c r="AT7180" s="50"/>
      <c r="AU7180" s="50"/>
      <c r="AV7180" s="50"/>
      <c r="AW7180" s="50"/>
      <c r="AX7180" s="50">
        <f t="shared" si="2247"/>
        <v>0</v>
      </c>
      <c r="AY7180" s="50"/>
      <c r="AZ7180" s="50">
        <f t="shared" si="2237"/>
        <v>0</v>
      </c>
      <c r="BA7180" s="50">
        <f t="shared" si="2238"/>
        <v>0</v>
      </c>
      <c r="BB7180" s="50">
        <f t="shared" si="2239"/>
        <v>0</v>
      </c>
      <c r="BC7180" s="17">
        <f t="shared" si="2240"/>
        <v>20068</v>
      </c>
      <c r="BD7180" s="50">
        <f t="shared" si="2241"/>
        <v>0</v>
      </c>
      <c r="BE7180" s="50">
        <f t="shared" si="2242"/>
        <v>0</v>
      </c>
      <c r="BF7180" s="50">
        <f t="shared" si="2248"/>
        <v>0</v>
      </c>
      <c r="BG7180" s="50"/>
      <c r="BH7180" s="17">
        <f t="shared" si="2243"/>
        <v>0</v>
      </c>
      <c r="BI7180" s="17">
        <f t="shared" si="2251"/>
        <v>7180</v>
      </c>
      <c r="BJ7180" s="17">
        <f t="shared" si="2249"/>
        <v>7180</v>
      </c>
      <c r="BK7180" s="150">
        <f t="shared" si="2250"/>
        <v>38960</v>
      </c>
      <c r="BL7180" s="50" t="e">
        <f t="shared" ca="1" si="2244"/>
        <v>#NAME?</v>
      </c>
      <c r="BM7180" s="50" t="e">
        <f t="shared" ca="1" si="2245"/>
        <v>#NAME?</v>
      </c>
      <c r="BN7180" s="50" t="e">
        <f t="shared" ca="1" si="2246"/>
        <v>#NAME?</v>
      </c>
    </row>
    <row r="7181" spans="1:66" x14ac:dyDescent="0.35">
      <c r="A7181" s="48">
        <v>38961</v>
      </c>
      <c r="B7181" s="17">
        <v>2006</v>
      </c>
      <c r="C7181" s="17">
        <v>9</v>
      </c>
      <c r="D7181" s="17">
        <v>244</v>
      </c>
      <c r="E7181" s="17">
        <v>1</v>
      </c>
      <c r="F7181" s="17">
        <v>6</v>
      </c>
      <c r="G7181" s="50">
        <v>2.5</v>
      </c>
      <c r="H7181" s="32">
        <v>3.7736997863050319</v>
      </c>
      <c r="I7181" s="50">
        <v>9</v>
      </c>
      <c r="J7181" s="13">
        <v>0</v>
      </c>
      <c r="K7181" s="13">
        <f t="shared" si="2232"/>
        <v>0</v>
      </c>
      <c r="L7181" s="13">
        <f t="shared" si="2233"/>
        <v>0</v>
      </c>
      <c r="M7181" s="13" t="e">
        <f ca="1">CalcTable[[#This Row],[IWC]]-AE7180</f>
        <v>#NAME?</v>
      </c>
      <c r="N7181" s="13" t="e">
        <f ca="1">IF(CalcTable[[#This Row],[Day of Year]]&lt;123,FCAP,AE7180)</f>
        <v>#NAME?</v>
      </c>
      <c r="O7181" s="17" t="e">
        <f ca="1">IF(IRR_DRIP,5,COUNTIF('IDET Wind Values'!C7165:G7165,"&lt;="&amp;IRR_MAXWIND))</f>
        <v>#NAME?</v>
      </c>
      <c r="P7181" s="13" t="e">
        <f ca="1">CalcTable[[#This Row],[ET_o]]*KL</f>
        <v>#NAME?</v>
      </c>
      <c r="Q7181" s="13" t="e">
        <f ca="1">IF(WILTPT&lt;=0,1,MAX(0,MIN(1,(CalcTable[[#This Row],[IWC]]-WILTPT)/(MAD-WILTPT))))</f>
        <v>#NAME?</v>
      </c>
      <c r="R7181" s="13" t="e">
        <f ca="1">CalcTable[[#This Row],[ETMult]]*CalcTable[[#This Row],[ETb]]</f>
        <v>#NAME?</v>
      </c>
      <c r="S7181" s="13" t="b">
        <f>INDEX(IRR_LIST,CalcTable[[#This Row],[Day of Week]]+1)</f>
        <v>0</v>
      </c>
      <c r="T7181" s="13">
        <f t="shared" ca="1" si="2234"/>
        <v>2.2999999999999998</v>
      </c>
      <c r="U7181" s="13" t="b">
        <f ca="1">IF(CalcTable[[#This Row],[IrrPrecip]]&gt;=IC_MM,FALSE,TRUE)</f>
        <v>1</v>
      </c>
      <c r="V7181" s="13" t="b">
        <f t="shared" si="2235"/>
        <v>1</v>
      </c>
      <c r="W7181" s="13" t="e">
        <f ca="1">IF(AND(IRR_DRIP=FALSE,CalcTable[[#This Row],[IrrHours]]&lt;=0),FALSE,TRUE)</f>
        <v>#NAME?</v>
      </c>
      <c r="X7181" s="13" t="e">
        <f ca="1">AND(CalcTable[[#This Row],[IrrDay]],CalcTable[[#This Row],[IrrRain]],CalcTable[[#This Row],[IrrWarm]],CalcTable[[#This Row],[IrrWindy]])</f>
        <v>#NAME?</v>
      </c>
      <c r="Y7181" s="13" t="e">
        <f t="shared" ca="1" si="2236"/>
        <v>#NAME?</v>
      </c>
      <c r="Z7181" s="13" t="e">
        <f ca="1">CalcTable[[#This Row],[IrrHours]]/5</f>
        <v>#NAME?</v>
      </c>
      <c r="AA7181" s="13" t="e">
        <f ca="1">IF(CalcTable[[#This Row],[IrrFlag]]=FALSE,0,MAX(0,CalcTable[[#This Row],[VolRednWind]]*(FCAP*IRR_TARGET-CalcTable[[#This Row],[IWC]])))</f>
        <v>#NAME?</v>
      </c>
      <c r="AB7181" s="13" t="e">
        <f ca="1">CalcTable[[#This Row],[IWC]]+CalcTable[[#This Row],[Eff Precip]]+CalcTable[[#This Row],[IrrAmt]]-CalcTable[[#This Row],[AET]]</f>
        <v>#NAME?</v>
      </c>
      <c r="AC7181" s="13" t="e">
        <f ca="1">IF(CalcTable[[#This Row],[PWC]]&gt;FCAP,MIN(24*PERC,MIN(SAT,CalcTable[[#This Row],[PWC]])-FCAP),0)</f>
        <v>#NAME?</v>
      </c>
      <c r="AD7181" s="13" t="e">
        <f ca="1">IF(CalcTable[[#This Row],[PWC]]&gt;SAT,CalcTable[[#This Row],[PWC]]-SAT,0)</f>
        <v>#NAME?</v>
      </c>
      <c r="AE7181" s="13" t="e">
        <f ca="1">CalcTable[[#This Row],[PWC]]-CalcTable[[#This Row],[PercAmt]]-CalcTable[[#This Row],[Runoff]]</f>
        <v>#NAME?</v>
      </c>
      <c r="AF7181" s="13" t="e">
        <f ca="1">CalcTable[[#This Row],[IrrAmt]]/1000*CUR_IRR_AREA*10000/IRR_EFF</f>
        <v>#NAME?</v>
      </c>
      <c r="AG7181" s="147"/>
      <c r="AH7181" s="13"/>
      <c r="AI7181" s="50">
        <v>0</v>
      </c>
      <c r="AJ7181" s="50">
        <v>0</v>
      </c>
      <c r="AK7181" s="50">
        <v>0</v>
      </c>
      <c r="AL7181" s="50">
        <v>3.8763594729286091</v>
      </c>
      <c r="AM7181" s="50"/>
      <c r="AN7181" s="50"/>
      <c r="AO7181" s="50"/>
      <c r="AP7181" s="50"/>
      <c r="AQ7181" s="50"/>
      <c r="AR7181" s="50"/>
      <c r="AS7181" s="50"/>
      <c r="AT7181" s="50"/>
      <c r="AU7181" s="50"/>
      <c r="AV7181" s="50"/>
      <c r="AW7181" s="50"/>
      <c r="AX7181" s="50">
        <f t="shared" si="2247"/>
        <v>3.8763594729286091</v>
      </c>
      <c r="AY7181" s="50"/>
      <c r="AZ7181" s="50">
        <f t="shared" si="2237"/>
        <v>113.7065445392392</v>
      </c>
      <c r="BA7181" s="50">
        <f t="shared" si="2238"/>
        <v>175.07198127470164</v>
      </c>
      <c r="BB7181" s="50">
        <f t="shared" si="2239"/>
        <v>180.48657863371304</v>
      </c>
      <c r="BC7181" s="17">
        <f t="shared" si="2240"/>
        <v>20069</v>
      </c>
      <c r="BD7181" s="50">
        <f t="shared" si="2241"/>
        <v>3.8763594729286091</v>
      </c>
      <c r="BE7181" s="50">
        <f t="shared" si="2242"/>
        <v>113.7065445392392</v>
      </c>
      <c r="BF7181" s="50">
        <f t="shared" si="2248"/>
        <v>185.98770921290077</v>
      </c>
      <c r="BG7181" s="50"/>
      <c r="BH7181" s="17">
        <f t="shared" si="2243"/>
        <v>0</v>
      </c>
      <c r="BI7181" s="17">
        <f t="shared" si="2251"/>
        <v>7181</v>
      </c>
      <c r="BJ7181" s="17">
        <f t="shared" si="2249"/>
        <v>7181</v>
      </c>
      <c r="BK7181" s="150">
        <f t="shared" si="2250"/>
        <v>38961</v>
      </c>
      <c r="BL7181" s="50" t="e">
        <f t="shared" ca="1" si="2244"/>
        <v>#NAME?</v>
      </c>
      <c r="BM7181" s="50" t="e">
        <f t="shared" ca="1" si="2245"/>
        <v>#NAME?</v>
      </c>
      <c r="BN7181" s="50" t="e">
        <f t="shared" ca="1" si="2246"/>
        <v>#NAME?</v>
      </c>
    </row>
    <row r="7182" spans="1:66" x14ac:dyDescent="0.35">
      <c r="A7182" s="48">
        <v>38962</v>
      </c>
      <c r="B7182" s="17">
        <v>2006</v>
      </c>
      <c r="C7182" s="17">
        <v>9</v>
      </c>
      <c r="D7182" s="17">
        <v>245</v>
      </c>
      <c r="E7182" s="17">
        <v>2</v>
      </c>
      <c r="F7182" s="17">
        <v>7</v>
      </c>
      <c r="G7182" s="50">
        <v>5.8</v>
      </c>
      <c r="H7182" s="32">
        <v>5.0041015238846063</v>
      </c>
      <c r="I7182" s="50">
        <v>7</v>
      </c>
      <c r="J7182" s="13">
        <v>0</v>
      </c>
      <c r="K7182" s="13">
        <f t="shared" si="2232"/>
        <v>0</v>
      </c>
      <c r="L7182" s="13">
        <f t="shared" si="2233"/>
        <v>0</v>
      </c>
      <c r="M7182" s="13" t="e">
        <f ca="1">CalcTable[[#This Row],[IWC]]-AE7181</f>
        <v>#NAME?</v>
      </c>
      <c r="N7182" s="13" t="e">
        <f ca="1">IF(CalcTable[[#This Row],[Day of Year]]&lt;123,FCAP,AE7181)</f>
        <v>#NAME?</v>
      </c>
      <c r="O7182" s="17" t="e">
        <f ca="1">IF(IRR_DRIP,5,COUNTIF('IDET Wind Values'!C7166:G7166,"&lt;="&amp;IRR_MAXWIND))</f>
        <v>#NAME?</v>
      </c>
      <c r="P7182" s="13" t="e">
        <f ca="1">CalcTable[[#This Row],[ET_o]]*KL</f>
        <v>#NAME?</v>
      </c>
      <c r="Q7182" s="13" t="e">
        <f ca="1">IF(WILTPT&lt;=0,1,MAX(0,MIN(1,(CalcTable[[#This Row],[IWC]]-WILTPT)/(MAD-WILTPT))))</f>
        <v>#NAME?</v>
      </c>
      <c r="R7182" s="13" t="e">
        <f ca="1">CalcTable[[#This Row],[ETMult]]*CalcTable[[#This Row],[ETb]]</f>
        <v>#NAME?</v>
      </c>
      <c r="S7182" s="13" t="b">
        <f>INDEX(IRR_LIST,CalcTable[[#This Row],[Day of Week]]+1)</f>
        <v>0</v>
      </c>
      <c r="T7182" s="13">
        <f t="shared" ca="1" si="2234"/>
        <v>1.7</v>
      </c>
      <c r="U7182" s="13" t="b">
        <f ca="1">IF(CalcTable[[#This Row],[IrrPrecip]]&gt;=IC_MM,FALSE,TRUE)</f>
        <v>1</v>
      </c>
      <c r="V7182" s="13" t="b">
        <f t="shared" si="2235"/>
        <v>1</v>
      </c>
      <c r="W7182" s="13" t="e">
        <f ca="1">IF(AND(IRR_DRIP=FALSE,CalcTable[[#This Row],[IrrHours]]&lt;=0),FALSE,TRUE)</f>
        <v>#NAME?</v>
      </c>
      <c r="X7182" s="13" t="e">
        <f ca="1">AND(CalcTable[[#This Row],[IrrDay]],CalcTable[[#This Row],[IrrRain]],CalcTable[[#This Row],[IrrWarm]],CalcTable[[#This Row],[IrrWindy]])</f>
        <v>#NAME?</v>
      </c>
      <c r="Y7182" s="13" t="e">
        <f t="shared" ca="1" si="2236"/>
        <v>#NAME?</v>
      </c>
      <c r="Z7182" s="13" t="e">
        <f ca="1">CalcTable[[#This Row],[IrrHours]]/5</f>
        <v>#NAME?</v>
      </c>
      <c r="AA7182" s="13" t="e">
        <f ca="1">IF(CalcTable[[#This Row],[IrrFlag]]=FALSE,0,MAX(0,CalcTable[[#This Row],[VolRednWind]]*(FCAP*IRR_TARGET-CalcTable[[#This Row],[IWC]])))</f>
        <v>#NAME?</v>
      </c>
      <c r="AB7182" s="13" t="e">
        <f ca="1">CalcTable[[#This Row],[IWC]]+CalcTable[[#This Row],[Eff Precip]]+CalcTable[[#This Row],[IrrAmt]]-CalcTable[[#This Row],[AET]]</f>
        <v>#NAME?</v>
      </c>
      <c r="AC7182" s="13" t="e">
        <f ca="1">IF(CalcTable[[#This Row],[PWC]]&gt;FCAP,MIN(24*PERC,MIN(SAT,CalcTable[[#This Row],[PWC]])-FCAP),0)</f>
        <v>#NAME?</v>
      </c>
      <c r="AD7182" s="13" t="e">
        <f ca="1">IF(CalcTable[[#This Row],[PWC]]&gt;SAT,CalcTable[[#This Row],[PWC]]-SAT,0)</f>
        <v>#NAME?</v>
      </c>
      <c r="AE7182" s="13" t="e">
        <f ca="1">CalcTable[[#This Row],[PWC]]-CalcTable[[#This Row],[PercAmt]]-CalcTable[[#This Row],[Runoff]]</f>
        <v>#NAME?</v>
      </c>
      <c r="AF7182" s="13" t="e">
        <f ca="1">CalcTable[[#This Row],[IrrAmt]]/1000*CUR_IRR_AREA*10000/IRR_EFF</f>
        <v>#NAME?</v>
      </c>
      <c r="AG7182" s="147"/>
      <c r="AH7182" s="13"/>
      <c r="AI7182" s="50">
        <v>0</v>
      </c>
      <c r="AJ7182" s="50">
        <v>0</v>
      </c>
      <c r="AK7182" s="50">
        <v>8.9094779030366578</v>
      </c>
      <c r="AL7182" s="50">
        <v>0</v>
      </c>
      <c r="AM7182" s="50"/>
      <c r="AN7182" s="50"/>
      <c r="AO7182" s="50"/>
      <c r="AP7182" s="50"/>
      <c r="AQ7182" s="50"/>
      <c r="AR7182" s="50"/>
      <c r="AS7182" s="50"/>
      <c r="AT7182" s="50"/>
      <c r="AU7182" s="50"/>
      <c r="AV7182" s="50"/>
      <c r="AW7182" s="50"/>
      <c r="AX7182" s="50">
        <f t="shared" si="2247"/>
        <v>8.9094779030366578</v>
      </c>
      <c r="AY7182" s="50"/>
      <c r="AZ7182" s="50">
        <f t="shared" si="2237"/>
        <v>130.67234257787098</v>
      </c>
      <c r="BA7182" s="50">
        <f t="shared" si="2238"/>
        <v>201.19392428656323</v>
      </c>
      <c r="BB7182" s="50">
        <f t="shared" si="2239"/>
        <v>207.4164167902714</v>
      </c>
      <c r="BC7182" s="17">
        <f t="shared" si="2240"/>
        <v>20069</v>
      </c>
      <c r="BD7182" s="50">
        <f t="shared" si="2241"/>
        <v>8.9094779030366578</v>
      </c>
      <c r="BE7182" s="50">
        <f t="shared" si="2242"/>
        <v>130.67234257787098</v>
      </c>
      <c r="BF7182" s="50">
        <f t="shared" si="2248"/>
        <v>213.73835386541623</v>
      </c>
      <c r="BG7182" s="50"/>
      <c r="BH7182" s="17">
        <f t="shared" si="2243"/>
        <v>0</v>
      </c>
      <c r="BI7182" s="17">
        <f t="shared" si="2251"/>
        <v>7182</v>
      </c>
      <c r="BJ7182" s="17">
        <f t="shared" si="2249"/>
        <v>7182</v>
      </c>
      <c r="BK7182" s="150">
        <f t="shared" si="2250"/>
        <v>38962</v>
      </c>
      <c r="BL7182" s="50" t="e">
        <f t="shared" ca="1" si="2244"/>
        <v>#NAME?</v>
      </c>
      <c r="BM7182" s="50" t="e">
        <f t="shared" ca="1" si="2245"/>
        <v>#NAME?</v>
      </c>
      <c r="BN7182" s="50" t="e">
        <f t="shared" ca="1" si="2246"/>
        <v>#NAME?</v>
      </c>
    </row>
    <row r="7183" spans="1:66" x14ac:dyDescent="0.35">
      <c r="A7183" s="48">
        <v>38963</v>
      </c>
      <c r="B7183" s="17">
        <v>2006</v>
      </c>
      <c r="C7183" s="17">
        <v>9</v>
      </c>
      <c r="D7183" s="17">
        <v>246</v>
      </c>
      <c r="E7183" s="17">
        <v>3</v>
      </c>
      <c r="F7183" s="17">
        <v>1</v>
      </c>
      <c r="G7183" s="50">
        <v>9</v>
      </c>
      <c r="H7183" s="32">
        <v>5.0610049774817947</v>
      </c>
      <c r="I7183" s="50">
        <v>5.666666666666667</v>
      </c>
      <c r="J7183" s="13">
        <v>0</v>
      </c>
      <c r="K7183" s="13">
        <f t="shared" si="2232"/>
        <v>0</v>
      </c>
      <c r="L7183" s="13">
        <f t="shared" si="2233"/>
        <v>0</v>
      </c>
      <c r="M7183" s="13" t="e">
        <f ca="1">CalcTable[[#This Row],[IWC]]-AE7182</f>
        <v>#NAME?</v>
      </c>
      <c r="N7183" s="13" t="e">
        <f ca="1">IF(CalcTable[[#This Row],[Day of Year]]&lt;123,FCAP,AE7182)</f>
        <v>#NAME?</v>
      </c>
      <c r="O7183" s="17" t="e">
        <f ca="1">IF(IRR_DRIP,5,COUNTIF('IDET Wind Values'!C7167:G7167,"&lt;="&amp;IRR_MAXWIND))</f>
        <v>#NAME?</v>
      </c>
      <c r="P7183" s="13" t="e">
        <f ca="1">CalcTable[[#This Row],[ET_o]]*KL</f>
        <v>#NAME?</v>
      </c>
      <c r="Q7183" s="13" t="e">
        <f ca="1">IF(WILTPT&lt;=0,1,MAX(0,MIN(1,(CalcTable[[#This Row],[IWC]]-WILTPT)/(MAD-WILTPT))))</f>
        <v>#NAME?</v>
      </c>
      <c r="R7183" s="13" t="e">
        <f ca="1">CalcTable[[#This Row],[ETMult]]*CalcTable[[#This Row],[ETb]]</f>
        <v>#NAME?</v>
      </c>
      <c r="S7183" s="13" t="b">
        <f>INDEX(IRR_LIST,CalcTable[[#This Row],[Day of Week]]+1)</f>
        <v>1</v>
      </c>
      <c r="T7183" s="13">
        <f t="shared" ca="1" si="2234"/>
        <v>0</v>
      </c>
      <c r="U7183" s="13" t="b">
        <f ca="1">IF(CalcTable[[#This Row],[IrrPrecip]]&gt;=IC_MM,FALSE,TRUE)</f>
        <v>1</v>
      </c>
      <c r="V7183" s="13" t="b">
        <f t="shared" si="2235"/>
        <v>1</v>
      </c>
      <c r="W7183" s="13" t="e">
        <f ca="1">IF(AND(IRR_DRIP=FALSE,CalcTable[[#This Row],[IrrHours]]&lt;=0),FALSE,TRUE)</f>
        <v>#NAME?</v>
      </c>
      <c r="X7183" s="13" t="e">
        <f ca="1">AND(CalcTable[[#This Row],[IrrDay]],CalcTable[[#This Row],[IrrRain]],CalcTable[[#This Row],[IrrWarm]],CalcTable[[#This Row],[IrrWindy]])</f>
        <v>#NAME?</v>
      </c>
      <c r="Y7183" s="13" t="e">
        <f t="shared" ca="1" si="2236"/>
        <v>#NAME?</v>
      </c>
      <c r="Z7183" s="13" t="e">
        <f ca="1">CalcTable[[#This Row],[IrrHours]]/5</f>
        <v>#NAME?</v>
      </c>
      <c r="AA7183" s="13" t="e">
        <f ca="1">IF(CalcTable[[#This Row],[IrrFlag]]=FALSE,0,MAX(0,CalcTable[[#This Row],[VolRednWind]]*(FCAP*IRR_TARGET-CalcTable[[#This Row],[IWC]])))</f>
        <v>#NAME?</v>
      </c>
      <c r="AB7183" s="13" t="e">
        <f ca="1">CalcTable[[#This Row],[IWC]]+CalcTable[[#This Row],[Eff Precip]]+CalcTable[[#This Row],[IrrAmt]]-CalcTable[[#This Row],[AET]]</f>
        <v>#NAME?</v>
      </c>
      <c r="AC7183" s="13" t="e">
        <f ca="1">IF(CalcTable[[#This Row],[PWC]]&gt;FCAP,MIN(24*PERC,MIN(SAT,CalcTable[[#This Row],[PWC]])-FCAP),0)</f>
        <v>#NAME?</v>
      </c>
      <c r="AD7183" s="13" t="e">
        <f ca="1">IF(CalcTable[[#This Row],[PWC]]&gt;SAT,CalcTable[[#This Row],[PWC]]-SAT,0)</f>
        <v>#NAME?</v>
      </c>
      <c r="AE7183" s="13" t="e">
        <f ca="1">CalcTable[[#This Row],[PWC]]-CalcTable[[#This Row],[PercAmt]]-CalcTable[[#This Row],[Runoff]]</f>
        <v>#NAME?</v>
      </c>
      <c r="AF7183" s="13" t="e">
        <f ca="1">CalcTable[[#This Row],[IrrAmt]]/1000*CUR_IRR_AREA*10000/IRR_EFF</f>
        <v>#NAME?</v>
      </c>
      <c r="AG7183" s="147"/>
      <c r="AH7183" s="13"/>
      <c r="AI7183" s="50">
        <v>13.535281582038222</v>
      </c>
      <c r="AJ7183" s="50">
        <v>22.710691904610641</v>
      </c>
      <c r="AK7183" s="50">
        <v>0</v>
      </c>
      <c r="AL7183" s="50">
        <v>0</v>
      </c>
      <c r="AM7183" s="50"/>
      <c r="AN7183" s="50"/>
      <c r="AO7183" s="50"/>
      <c r="AP7183" s="50"/>
      <c r="AQ7183" s="50"/>
      <c r="AR7183" s="50"/>
      <c r="AS7183" s="50"/>
      <c r="AT7183" s="50"/>
      <c r="AU7183" s="50"/>
      <c r="AV7183" s="50"/>
      <c r="AW7183" s="50"/>
      <c r="AX7183" s="50">
        <f t="shared" si="2247"/>
        <v>36.245973486648865</v>
      </c>
      <c r="AY7183" s="50"/>
      <c r="AZ7183" s="50">
        <f t="shared" si="2237"/>
        <v>864.6977590718061</v>
      </c>
      <c r="BA7183" s="50">
        <f t="shared" si="2238"/>
        <v>1404.5666676651033</v>
      </c>
      <c r="BB7183" s="50">
        <f t="shared" si="2239"/>
        <v>1453.8768209770521</v>
      </c>
      <c r="BC7183" s="17">
        <f t="shared" si="2240"/>
        <v>20069</v>
      </c>
      <c r="BD7183" s="50">
        <f t="shared" si="2241"/>
        <v>36.245973486648865</v>
      </c>
      <c r="BE7183" s="50">
        <f t="shared" si="2242"/>
        <v>864.6977590718061</v>
      </c>
      <c r="BF7183" s="50">
        <f t="shared" si="2248"/>
        <v>1414.3702635849181</v>
      </c>
      <c r="BG7183" s="50"/>
      <c r="BH7183" s="17">
        <f t="shared" si="2243"/>
        <v>0</v>
      </c>
      <c r="BI7183" s="17">
        <f t="shared" si="2251"/>
        <v>7183</v>
      </c>
      <c r="BJ7183" s="17">
        <f t="shared" si="2249"/>
        <v>7183</v>
      </c>
      <c r="BK7183" s="150">
        <f t="shared" si="2250"/>
        <v>38963</v>
      </c>
      <c r="BL7183" s="50" t="e">
        <f t="shared" ca="1" si="2244"/>
        <v>#NAME?</v>
      </c>
      <c r="BM7183" s="50" t="e">
        <f t="shared" ca="1" si="2245"/>
        <v>#NAME?</v>
      </c>
      <c r="BN7183" s="50" t="e">
        <f t="shared" ca="1" si="2246"/>
        <v>#NAME?</v>
      </c>
    </row>
    <row r="7184" spans="1:66" x14ac:dyDescent="0.35">
      <c r="A7184" s="48">
        <v>38964</v>
      </c>
      <c r="B7184" s="17">
        <v>2006</v>
      </c>
      <c r="C7184" s="17">
        <v>9</v>
      </c>
      <c r="D7184" s="17">
        <v>247</v>
      </c>
      <c r="E7184" s="17">
        <v>4</v>
      </c>
      <c r="F7184" s="17">
        <v>2</v>
      </c>
      <c r="G7184" s="50">
        <v>9.1</v>
      </c>
      <c r="H7184" s="32">
        <v>4.6473011723975972</v>
      </c>
      <c r="I7184" s="50">
        <v>3</v>
      </c>
      <c r="J7184" s="13">
        <v>0</v>
      </c>
      <c r="K7184" s="13">
        <f t="shared" si="2232"/>
        <v>0</v>
      </c>
      <c r="L7184" s="13">
        <f t="shared" si="2233"/>
        <v>0</v>
      </c>
      <c r="M7184" s="13" t="e">
        <f ca="1">CalcTable[[#This Row],[IWC]]-AE7183</f>
        <v>#NAME?</v>
      </c>
      <c r="N7184" s="13" t="e">
        <f ca="1">IF(CalcTable[[#This Row],[Day of Year]]&lt;123,FCAP,AE7183)</f>
        <v>#NAME?</v>
      </c>
      <c r="O7184" s="17" t="e">
        <f ca="1">IF(IRR_DRIP,5,COUNTIF('IDET Wind Values'!C7168:G7168,"&lt;="&amp;IRR_MAXWIND))</f>
        <v>#NAME?</v>
      </c>
      <c r="P7184" s="13" t="e">
        <f ca="1">CalcTable[[#This Row],[ET_o]]*KL</f>
        <v>#NAME?</v>
      </c>
      <c r="Q7184" s="13" t="e">
        <f ca="1">IF(WILTPT&lt;=0,1,MAX(0,MIN(1,(CalcTable[[#This Row],[IWC]]-WILTPT)/(MAD-WILTPT))))</f>
        <v>#NAME?</v>
      </c>
      <c r="R7184" s="13" t="e">
        <f ca="1">CalcTable[[#This Row],[ETMult]]*CalcTable[[#This Row],[ETb]]</f>
        <v>#NAME?</v>
      </c>
      <c r="S7184" s="13" t="b">
        <f>INDEX(IRR_LIST,CalcTable[[#This Row],[Day of Week]]+1)</f>
        <v>0</v>
      </c>
      <c r="T7184" s="13">
        <f t="shared" ca="1" si="2234"/>
        <v>0</v>
      </c>
      <c r="U7184" s="13" t="b">
        <f ca="1">IF(CalcTable[[#This Row],[IrrPrecip]]&gt;=IC_MM,FALSE,TRUE)</f>
        <v>1</v>
      </c>
      <c r="V7184" s="13" t="b">
        <f t="shared" si="2235"/>
        <v>1</v>
      </c>
      <c r="W7184" s="13" t="e">
        <f ca="1">IF(AND(IRR_DRIP=FALSE,CalcTable[[#This Row],[IrrHours]]&lt;=0),FALSE,TRUE)</f>
        <v>#NAME?</v>
      </c>
      <c r="X7184" s="13" t="e">
        <f ca="1">AND(CalcTable[[#This Row],[IrrDay]],CalcTable[[#This Row],[IrrRain]],CalcTable[[#This Row],[IrrWarm]],CalcTable[[#This Row],[IrrWindy]])</f>
        <v>#NAME?</v>
      </c>
      <c r="Y7184" s="13" t="e">
        <f t="shared" ca="1" si="2236"/>
        <v>#NAME?</v>
      </c>
      <c r="Z7184" s="13" t="e">
        <f ca="1">CalcTable[[#This Row],[IrrHours]]/5</f>
        <v>#NAME?</v>
      </c>
      <c r="AA7184" s="13" t="e">
        <f ca="1">IF(CalcTable[[#This Row],[IrrFlag]]=FALSE,0,MAX(0,CalcTable[[#This Row],[VolRednWind]]*(FCAP*IRR_TARGET-CalcTable[[#This Row],[IWC]])))</f>
        <v>#NAME?</v>
      </c>
      <c r="AB7184" s="13" t="e">
        <f ca="1">CalcTable[[#This Row],[IWC]]+CalcTable[[#This Row],[Eff Precip]]+CalcTable[[#This Row],[IrrAmt]]-CalcTable[[#This Row],[AET]]</f>
        <v>#NAME?</v>
      </c>
      <c r="AC7184" s="13" t="e">
        <f ca="1">IF(CalcTable[[#This Row],[PWC]]&gt;FCAP,MIN(24*PERC,MIN(SAT,CalcTable[[#This Row],[PWC]])-FCAP),0)</f>
        <v>#NAME?</v>
      </c>
      <c r="AD7184" s="13" t="e">
        <f ca="1">IF(CalcTable[[#This Row],[PWC]]&gt;SAT,CalcTable[[#This Row],[PWC]]-SAT,0)</f>
        <v>#NAME?</v>
      </c>
      <c r="AE7184" s="13" t="e">
        <f ca="1">CalcTable[[#This Row],[PWC]]-CalcTable[[#This Row],[PercAmt]]-CalcTable[[#This Row],[Runoff]]</f>
        <v>#NAME?</v>
      </c>
      <c r="AF7184" s="13" t="e">
        <f ca="1">CalcTable[[#This Row],[IrrAmt]]/1000*CUR_IRR_AREA*10000/IRR_EFF</f>
        <v>#NAME?</v>
      </c>
      <c r="AG7184" s="147"/>
      <c r="AH7184" s="13"/>
      <c r="AI7184" s="50">
        <v>0</v>
      </c>
      <c r="AJ7184" s="50">
        <v>0</v>
      </c>
      <c r="AK7184" s="50">
        <v>3.4269316425689942</v>
      </c>
      <c r="AL7184" s="50">
        <v>7.8158085757515217</v>
      </c>
      <c r="AM7184" s="50"/>
      <c r="AN7184" s="50"/>
      <c r="AO7184" s="50"/>
      <c r="AP7184" s="50"/>
      <c r="AQ7184" s="50"/>
      <c r="AR7184" s="50"/>
      <c r="AS7184" s="50"/>
      <c r="AT7184" s="50"/>
      <c r="AU7184" s="50"/>
      <c r="AV7184" s="50"/>
      <c r="AW7184" s="50"/>
      <c r="AX7184" s="50">
        <f t="shared" si="2247"/>
        <v>11.242740218320517</v>
      </c>
      <c r="AY7184" s="50"/>
      <c r="AZ7184" s="50">
        <f t="shared" si="2237"/>
        <v>279.52538231305658</v>
      </c>
      <c r="BA7184" s="50">
        <f t="shared" si="2238"/>
        <v>430.38035054549977</v>
      </c>
      <c r="BB7184" s="50">
        <f t="shared" si="2239"/>
        <v>443.69108303659777</v>
      </c>
      <c r="BC7184" s="17">
        <f t="shared" si="2240"/>
        <v>20069</v>
      </c>
      <c r="BD7184" s="50">
        <f t="shared" si="2241"/>
        <v>11.242740218320517</v>
      </c>
      <c r="BE7184" s="50">
        <f t="shared" si="2242"/>
        <v>279.52538231305658</v>
      </c>
      <c r="BF7184" s="50">
        <f t="shared" si="2248"/>
        <v>457.21454058719502</v>
      </c>
      <c r="BG7184" s="50"/>
      <c r="BH7184" s="17">
        <f t="shared" si="2243"/>
        <v>0</v>
      </c>
      <c r="BI7184" s="17">
        <f t="shared" si="2251"/>
        <v>7184</v>
      </c>
      <c r="BJ7184" s="17">
        <f t="shared" si="2249"/>
        <v>7184</v>
      </c>
      <c r="BK7184" s="150">
        <f t="shared" si="2250"/>
        <v>38964</v>
      </c>
      <c r="BL7184" s="50" t="e">
        <f t="shared" ca="1" si="2244"/>
        <v>#NAME?</v>
      </c>
      <c r="BM7184" s="50" t="e">
        <f t="shared" ca="1" si="2245"/>
        <v>#NAME?</v>
      </c>
      <c r="BN7184" s="50" t="e">
        <f t="shared" ca="1" si="2246"/>
        <v>#NAME?</v>
      </c>
    </row>
    <row r="7185" spans="1:66" x14ac:dyDescent="0.35">
      <c r="A7185" s="48">
        <v>38965</v>
      </c>
      <c r="B7185" s="17">
        <v>2006</v>
      </c>
      <c r="C7185" s="17">
        <v>9</v>
      </c>
      <c r="D7185" s="17">
        <v>248</v>
      </c>
      <c r="E7185" s="17">
        <v>5</v>
      </c>
      <c r="F7185" s="17">
        <v>3</v>
      </c>
      <c r="G7185" s="50">
        <v>9.6</v>
      </c>
      <c r="H7185" s="32">
        <v>4.8522585499017827</v>
      </c>
      <c r="I7185" s="50">
        <v>5.166666666666667</v>
      </c>
      <c r="J7185" s="13">
        <v>0</v>
      </c>
      <c r="K7185" s="13">
        <f t="shared" si="2232"/>
        <v>0</v>
      </c>
      <c r="L7185" s="13">
        <f t="shared" si="2233"/>
        <v>0</v>
      </c>
      <c r="M7185" s="13" t="e">
        <f ca="1">CalcTable[[#This Row],[IWC]]-AE7184</f>
        <v>#NAME?</v>
      </c>
      <c r="N7185" s="13" t="e">
        <f ca="1">IF(CalcTable[[#This Row],[Day of Year]]&lt;123,FCAP,AE7184)</f>
        <v>#NAME?</v>
      </c>
      <c r="O7185" s="17" t="e">
        <f ca="1">IF(IRR_DRIP,5,COUNTIF('IDET Wind Values'!C7169:G7169,"&lt;="&amp;IRR_MAXWIND))</f>
        <v>#NAME?</v>
      </c>
      <c r="P7185" s="13" t="e">
        <f ca="1">CalcTable[[#This Row],[ET_o]]*KL</f>
        <v>#NAME?</v>
      </c>
      <c r="Q7185" s="13" t="e">
        <f ca="1">IF(WILTPT&lt;=0,1,MAX(0,MIN(1,(CalcTable[[#This Row],[IWC]]-WILTPT)/(MAD-WILTPT))))</f>
        <v>#NAME?</v>
      </c>
      <c r="R7185" s="13" t="e">
        <f ca="1">CalcTable[[#This Row],[ETMult]]*CalcTable[[#This Row],[ETb]]</f>
        <v>#NAME?</v>
      </c>
      <c r="S7185" s="13" t="b">
        <f>INDEX(IRR_LIST,CalcTable[[#This Row],[Day of Week]]+1)</f>
        <v>1</v>
      </c>
      <c r="T7185" s="13">
        <f t="shared" ca="1" si="2234"/>
        <v>0</v>
      </c>
      <c r="U7185" s="13" t="b">
        <f ca="1">IF(CalcTable[[#This Row],[IrrPrecip]]&gt;=IC_MM,FALSE,TRUE)</f>
        <v>1</v>
      </c>
      <c r="V7185" s="13" t="b">
        <f t="shared" si="2235"/>
        <v>1</v>
      </c>
      <c r="W7185" s="13" t="e">
        <f ca="1">IF(AND(IRR_DRIP=FALSE,CalcTable[[#This Row],[IrrHours]]&lt;=0),FALSE,TRUE)</f>
        <v>#NAME?</v>
      </c>
      <c r="X7185" s="13" t="e">
        <f ca="1">AND(CalcTable[[#This Row],[IrrDay]],CalcTable[[#This Row],[IrrRain]],CalcTable[[#This Row],[IrrWarm]],CalcTable[[#This Row],[IrrWindy]])</f>
        <v>#NAME?</v>
      </c>
      <c r="Y7185" s="13" t="e">
        <f t="shared" ca="1" si="2236"/>
        <v>#NAME?</v>
      </c>
      <c r="Z7185" s="13" t="e">
        <f ca="1">CalcTable[[#This Row],[IrrHours]]/5</f>
        <v>#NAME?</v>
      </c>
      <c r="AA7185" s="13" t="e">
        <f ca="1">IF(CalcTable[[#This Row],[IrrFlag]]=FALSE,0,MAX(0,CalcTable[[#This Row],[VolRednWind]]*(FCAP*IRR_TARGET-CalcTable[[#This Row],[IWC]])))</f>
        <v>#NAME?</v>
      </c>
      <c r="AB7185" s="13" t="e">
        <f ca="1">CalcTable[[#This Row],[IWC]]+CalcTable[[#This Row],[Eff Precip]]+CalcTable[[#This Row],[IrrAmt]]-CalcTable[[#This Row],[AET]]</f>
        <v>#NAME?</v>
      </c>
      <c r="AC7185" s="13" t="e">
        <f ca="1">IF(CalcTable[[#This Row],[PWC]]&gt;FCAP,MIN(24*PERC,MIN(SAT,CalcTable[[#This Row],[PWC]])-FCAP),0)</f>
        <v>#NAME?</v>
      </c>
      <c r="AD7185" s="13" t="e">
        <f ca="1">IF(CalcTable[[#This Row],[PWC]]&gt;SAT,CalcTable[[#This Row],[PWC]]-SAT,0)</f>
        <v>#NAME?</v>
      </c>
      <c r="AE7185" s="13" t="e">
        <f ca="1">CalcTable[[#This Row],[PWC]]-CalcTable[[#This Row],[PercAmt]]-CalcTable[[#This Row],[Runoff]]</f>
        <v>#NAME?</v>
      </c>
      <c r="AF7185" s="13" t="e">
        <f ca="1">CalcTable[[#This Row],[IrrAmt]]/1000*CUR_IRR_AREA*10000/IRR_EFF</f>
        <v>#NAME?</v>
      </c>
      <c r="AG7185" s="147"/>
      <c r="AH7185" s="13"/>
      <c r="AI7185" s="50">
        <v>6.8003095437739631</v>
      </c>
      <c r="AJ7185" s="50">
        <v>10.490197111920267</v>
      </c>
      <c r="AK7185" s="50">
        <v>0</v>
      </c>
      <c r="AL7185" s="50">
        <v>0</v>
      </c>
      <c r="AM7185" s="50"/>
      <c r="AN7185" s="50"/>
      <c r="AO7185" s="50"/>
      <c r="AP7185" s="50"/>
      <c r="AQ7185" s="50"/>
      <c r="AR7185" s="50"/>
      <c r="AS7185" s="50"/>
      <c r="AT7185" s="50"/>
      <c r="AU7185" s="50"/>
      <c r="AV7185" s="50"/>
      <c r="AW7185" s="50"/>
      <c r="AX7185" s="50">
        <f t="shared" si="2247"/>
        <v>17.29050665569423</v>
      </c>
      <c r="AY7185" s="50"/>
      <c r="AZ7185" s="50">
        <f t="shared" si="2237"/>
        <v>407.45032192501264</v>
      </c>
      <c r="BA7185" s="50">
        <f t="shared" si="2238"/>
        <v>661.15870124897492</v>
      </c>
      <c r="BB7185" s="50">
        <f t="shared" si="2239"/>
        <v>684.31827028589646</v>
      </c>
      <c r="BC7185" s="17">
        <f t="shared" si="2240"/>
        <v>20069</v>
      </c>
      <c r="BD7185" s="50">
        <f t="shared" si="2241"/>
        <v>17.29050665569423</v>
      </c>
      <c r="BE7185" s="50">
        <f t="shared" si="2242"/>
        <v>407.45032192501264</v>
      </c>
      <c r="BF7185" s="50">
        <f t="shared" si="2248"/>
        <v>666.4590178161709</v>
      </c>
      <c r="BG7185" s="50"/>
      <c r="BH7185" s="17">
        <f t="shared" si="2243"/>
        <v>0</v>
      </c>
      <c r="BI7185" s="17">
        <f t="shared" si="2251"/>
        <v>7185</v>
      </c>
      <c r="BJ7185" s="17">
        <f t="shared" si="2249"/>
        <v>7185</v>
      </c>
      <c r="BK7185" s="150">
        <f t="shared" si="2250"/>
        <v>38965</v>
      </c>
      <c r="BL7185" s="50" t="e">
        <f t="shared" ca="1" si="2244"/>
        <v>#NAME?</v>
      </c>
      <c r="BM7185" s="50" t="e">
        <f t="shared" ca="1" si="2245"/>
        <v>#NAME?</v>
      </c>
      <c r="BN7185" s="50" t="e">
        <f t="shared" ca="1" si="2246"/>
        <v>#NAME?</v>
      </c>
    </row>
    <row r="7186" spans="1:66" x14ac:dyDescent="0.35">
      <c r="A7186" s="48">
        <v>38966</v>
      </c>
      <c r="B7186" s="17">
        <v>2006</v>
      </c>
      <c r="C7186" s="17">
        <v>9</v>
      </c>
      <c r="D7186" s="17">
        <v>249</v>
      </c>
      <c r="E7186" s="17">
        <v>6</v>
      </c>
      <c r="F7186" s="17">
        <v>4</v>
      </c>
      <c r="G7186" s="50">
        <v>9.6999999999999993</v>
      </c>
      <c r="H7186" s="32">
        <v>4.2422474594788513</v>
      </c>
      <c r="I7186" s="50">
        <v>6.333333333333333</v>
      </c>
      <c r="J7186" s="13">
        <v>0</v>
      </c>
      <c r="K7186" s="13">
        <f t="shared" si="2232"/>
        <v>0</v>
      </c>
      <c r="L7186" s="13">
        <f t="shared" si="2233"/>
        <v>0</v>
      </c>
      <c r="M7186" s="13" t="e">
        <f ca="1">CalcTable[[#This Row],[IWC]]-AE7185</f>
        <v>#NAME?</v>
      </c>
      <c r="N7186" s="13" t="e">
        <f ca="1">IF(CalcTable[[#This Row],[Day of Year]]&lt;123,FCAP,AE7185)</f>
        <v>#NAME?</v>
      </c>
      <c r="O7186" s="17" t="e">
        <f ca="1">IF(IRR_DRIP,5,COUNTIF('IDET Wind Values'!C7170:G7170,"&lt;="&amp;IRR_MAXWIND))</f>
        <v>#NAME?</v>
      </c>
      <c r="P7186" s="13" t="e">
        <f ca="1">CalcTable[[#This Row],[ET_o]]*KL</f>
        <v>#NAME?</v>
      </c>
      <c r="Q7186" s="13" t="e">
        <f ca="1">IF(WILTPT&lt;=0,1,MAX(0,MIN(1,(CalcTable[[#This Row],[IWC]]-WILTPT)/(MAD-WILTPT))))</f>
        <v>#NAME?</v>
      </c>
      <c r="R7186" s="13" t="e">
        <f ca="1">CalcTable[[#This Row],[ETMult]]*CalcTable[[#This Row],[ETb]]</f>
        <v>#NAME?</v>
      </c>
      <c r="S7186" s="13" t="b">
        <f>INDEX(IRR_LIST,CalcTable[[#This Row],[Day of Week]]+1)</f>
        <v>0</v>
      </c>
      <c r="T7186" s="13">
        <f t="shared" ca="1" si="2234"/>
        <v>0</v>
      </c>
      <c r="U7186" s="13" t="b">
        <f ca="1">IF(CalcTable[[#This Row],[IrrPrecip]]&gt;=IC_MM,FALSE,TRUE)</f>
        <v>1</v>
      </c>
      <c r="V7186" s="13" t="b">
        <f t="shared" si="2235"/>
        <v>1</v>
      </c>
      <c r="W7186" s="13" t="e">
        <f ca="1">IF(AND(IRR_DRIP=FALSE,CalcTable[[#This Row],[IrrHours]]&lt;=0),FALSE,TRUE)</f>
        <v>#NAME?</v>
      </c>
      <c r="X7186" s="13" t="e">
        <f ca="1">AND(CalcTable[[#This Row],[IrrDay]],CalcTable[[#This Row],[IrrRain]],CalcTable[[#This Row],[IrrWarm]],CalcTable[[#This Row],[IrrWindy]])</f>
        <v>#NAME?</v>
      </c>
      <c r="Y7186" s="13" t="e">
        <f t="shared" ca="1" si="2236"/>
        <v>#NAME?</v>
      </c>
      <c r="Z7186" s="13" t="e">
        <f ca="1">CalcTable[[#This Row],[IrrHours]]/5</f>
        <v>#NAME?</v>
      </c>
      <c r="AA7186" s="13" t="e">
        <f ca="1">IF(CalcTable[[#This Row],[IrrFlag]]=FALSE,0,MAX(0,CalcTable[[#This Row],[VolRednWind]]*(FCAP*IRR_TARGET-CalcTable[[#This Row],[IWC]])))</f>
        <v>#NAME?</v>
      </c>
      <c r="AB7186" s="13" t="e">
        <f ca="1">CalcTable[[#This Row],[IWC]]+CalcTable[[#This Row],[Eff Precip]]+CalcTable[[#This Row],[IrrAmt]]-CalcTable[[#This Row],[AET]]</f>
        <v>#NAME?</v>
      </c>
      <c r="AC7186" s="13" t="e">
        <f ca="1">IF(CalcTable[[#This Row],[PWC]]&gt;FCAP,MIN(24*PERC,MIN(SAT,CalcTable[[#This Row],[PWC]])-FCAP),0)</f>
        <v>#NAME?</v>
      </c>
      <c r="AD7186" s="13" t="e">
        <f ca="1">IF(CalcTable[[#This Row],[PWC]]&gt;SAT,CalcTable[[#This Row],[PWC]]-SAT,0)</f>
        <v>#NAME?</v>
      </c>
      <c r="AE7186" s="13" t="e">
        <f ca="1">CalcTable[[#This Row],[PWC]]-CalcTable[[#This Row],[PercAmt]]-CalcTable[[#This Row],[Runoff]]</f>
        <v>#NAME?</v>
      </c>
      <c r="AF7186" s="13" t="e">
        <f ca="1">CalcTable[[#This Row],[IrrAmt]]/1000*CUR_IRR_AREA*10000/IRR_EFF</f>
        <v>#NAME?</v>
      </c>
      <c r="AG7186" s="147"/>
      <c r="AH7186" s="13"/>
      <c r="AI7186" s="50">
        <v>0</v>
      </c>
      <c r="AJ7186" s="50">
        <v>0</v>
      </c>
      <c r="AK7186" s="50">
        <v>4.5056273653863927</v>
      </c>
      <c r="AL7186" s="50">
        <v>4.9649300440550199</v>
      </c>
      <c r="AM7186" s="50"/>
      <c r="AN7186" s="50"/>
      <c r="AO7186" s="50"/>
      <c r="AP7186" s="50"/>
      <c r="AQ7186" s="50"/>
      <c r="AR7186" s="50"/>
      <c r="AS7186" s="50"/>
      <c r="AT7186" s="50"/>
      <c r="AU7186" s="50"/>
      <c r="AV7186" s="50"/>
      <c r="AW7186" s="50"/>
      <c r="AX7186" s="50">
        <f t="shared" si="2247"/>
        <v>9.4705574094414118</v>
      </c>
      <c r="AY7186" s="50"/>
      <c r="AZ7186" s="50">
        <f t="shared" si="2237"/>
        <v>211.72048265128103</v>
      </c>
      <c r="BA7186" s="50">
        <f t="shared" si="2238"/>
        <v>325.98233043133746</v>
      </c>
      <c r="BB7186" s="50">
        <f t="shared" si="2239"/>
        <v>336.06425817663654</v>
      </c>
      <c r="BC7186" s="17">
        <f t="shared" si="2240"/>
        <v>20069</v>
      </c>
      <c r="BD7186" s="50">
        <f t="shared" si="2241"/>
        <v>9.4705574094414118</v>
      </c>
      <c r="BE7186" s="50">
        <f t="shared" si="2242"/>
        <v>211.72048265128103</v>
      </c>
      <c r="BF7186" s="50">
        <f t="shared" si="2248"/>
        <v>346.30730993828269</v>
      </c>
      <c r="BG7186" s="50"/>
      <c r="BH7186" s="17">
        <f t="shared" si="2243"/>
        <v>0</v>
      </c>
      <c r="BI7186" s="17">
        <f t="shared" si="2251"/>
        <v>7186</v>
      </c>
      <c r="BJ7186" s="17">
        <f t="shared" si="2249"/>
        <v>7186</v>
      </c>
      <c r="BK7186" s="150">
        <f t="shared" si="2250"/>
        <v>38966</v>
      </c>
      <c r="BL7186" s="50" t="e">
        <f t="shared" ca="1" si="2244"/>
        <v>#NAME?</v>
      </c>
      <c r="BM7186" s="50" t="e">
        <f t="shared" ca="1" si="2245"/>
        <v>#NAME?</v>
      </c>
      <c r="BN7186" s="50" t="e">
        <f t="shared" ca="1" si="2246"/>
        <v>#NAME?</v>
      </c>
    </row>
    <row r="7187" spans="1:66" x14ac:dyDescent="0.35">
      <c r="A7187" s="48">
        <v>38967</v>
      </c>
      <c r="B7187" s="17">
        <v>2006</v>
      </c>
      <c r="C7187" s="17">
        <v>9</v>
      </c>
      <c r="D7187" s="17">
        <v>250</v>
      </c>
      <c r="E7187" s="17">
        <v>7</v>
      </c>
      <c r="F7187" s="17">
        <v>5</v>
      </c>
      <c r="G7187" s="50">
        <v>8.8000000000000007</v>
      </c>
      <c r="H7187" s="32">
        <v>3.7198542187044814</v>
      </c>
      <c r="I7187" s="50">
        <v>5.833333333333333</v>
      </c>
      <c r="J7187" s="13">
        <v>0</v>
      </c>
      <c r="K7187" s="13">
        <f t="shared" si="2232"/>
        <v>0</v>
      </c>
      <c r="L7187" s="13">
        <f t="shared" si="2233"/>
        <v>0</v>
      </c>
      <c r="M7187" s="13" t="e">
        <f ca="1">CalcTable[[#This Row],[IWC]]-AE7186</f>
        <v>#NAME?</v>
      </c>
      <c r="N7187" s="13" t="e">
        <f ca="1">IF(CalcTable[[#This Row],[Day of Year]]&lt;123,FCAP,AE7186)</f>
        <v>#NAME?</v>
      </c>
      <c r="O7187" s="17" t="e">
        <f ca="1">IF(IRR_DRIP,5,COUNTIF('IDET Wind Values'!C7171:G7171,"&lt;="&amp;IRR_MAXWIND))</f>
        <v>#NAME?</v>
      </c>
      <c r="P7187" s="13" t="e">
        <f ca="1">CalcTable[[#This Row],[ET_o]]*KL</f>
        <v>#NAME?</v>
      </c>
      <c r="Q7187" s="13" t="e">
        <f ca="1">IF(WILTPT&lt;=0,1,MAX(0,MIN(1,(CalcTable[[#This Row],[IWC]]-WILTPT)/(MAD-WILTPT))))</f>
        <v>#NAME?</v>
      </c>
      <c r="R7187" s="13" t="e">
        <f ca="1">CalcTable[[#This Row],[ETMult]]*CalcTable[[#This Row],[ETb]]</f>
        <v>#NAME?</v>
      </c>
      <c r="S7187" s="13" t="b">
        <f>INDEX(IRR_LIST,CalcTable[[#This Row],[Day of Week]]+1)</f>
        <v>1</v>
      </c>
      <c r="T7187" s="13">
        <f t="shared" ca="1" si="2234"/>
        <v>0</v>
      </c>
      <c r="U7187" s="13" t="b">
        <f ca="1">IF(CalcTable[[#This Row],[IrrPrecip]]&gt;=IC_MM,FALSE,TRUE)</f>
        <v>1</v>
      </c>
      <c r="V7187" s="13" t="b">
        <f t="shared" si="2235"/>
        <v>1</v>
      </c>
      <c r="W7187" s="13" t="e">
        <f ca="1">IF(AND(IRR_DRIP=FALSE,CalcTable[[#This Row],[IrrHours]]&lt;=0),FALSE,TRUE)</f>
        <v>#NAME?</v>
      </c>
      <c r="X7187" s="13" t="e">
        <f ca="1">AND(CalcTable[[#This Row],[IrrDay]],CalcTable[[#This Row],[IrrRain]],CalcTable[[#This Row],[IrrWarm]],CalcTable[[#This Row],[IrrWindy]])</f>
        <v>#NAME?</v>
      </c>
      <c r="Y7187" s="13" t="e">
        <f t="shared" ca="1" si="2236"/>
        <v>#NAME?</v>
      </c>
      <c r="Z7187" s="13" t="e">
        <f ca="1">CalcTable[[#This Row],[IrrHours]]/5</f>
        <v>#NAME?</v>
      </c>
      <c r="AA7187" s="13" t="e">
        <f ca="1">IF(CalcTable[[#This Row],[IrrFlag]]=FALSE,0,MAX(0,CalcTable[[#This Row],[VolRednWind]]*(FCAP*IRR_TARGET-CalcTable[[#This Row],[IWC]])))</f>
        <v>#NAME?</v>
      </c>
      <c r="AB7187" s="13" t="e">
        <f ca="1">CalcTable[[#This Row],[IWC]]+CalcTable[[#This Row],[Eff Precip]]+CalcTable[[#This Row],[IrrAmt]]-CalcTable[[#This Row],[AET]]</f>
        <v>#NAME?</v>
      </c>
      <c r="AC7187" s="13" t="e">
        <f ca="1">IF(CalcTable[[#This Row],[PWC]]&gt;FCAP,MIN(24*PERC,MIN(SAT,CalcTable[[#This Row],[PWC]])-FCAP),0)</f>
        <v>#NAME?</v>
      </c>
      <c r="AD7187" s="13" t="e">
        <f ca="1">IF(CalcTable[[#This Row],[PWC]]&gt;SAT,CalcTable[[#This Row],[PWC]]-SAT,0)</f>
        <v>#NAME?</v>
      </c>
      <c r="AE7187" s="13" t="e">
        <f ca="1">CalcTable[[#This Row],[PWC]]-CalcTable[[#This Row],[PercAmt]]-CalcTable[[#This Row],[Runoff]]</f>
        <v>#NAME?</v>
      </c>
      <c r="AF7187" s="13" t="e">
        <f ca="1">CalcTable[[#This Row],[IrrAmt]]/1000*CUR_IRR_AREA*10000/IRR_EFF</f>
        <v>#NAME?</v>
      </c>
      <c r="AG7187" s="147"/>
      <c r="AH7187" s="13"/>
      <c r="AI7187" s="50">
        <v>5.1020585773081564</v>
      </c>
      <c r="AJ7187" s="50">
        <v>7.8284585773081634</v>
      </c>
      <c r="AK7187" s="50">
        <v>0</v>
      </c>
      <c r="AL7187" s="50">
        <v>0</v>
      </c>
      <c r="AM7187" s="50"/>
      <c r="AN7187" s="50"/>
      <c r="AO7187" s="50"/>
      <c r="AP7187" s="50"/>
      <c r="AQ7187" s="50"/>
      <c r="AR7187" s="50"/>
      <c r="AS7187" s="50"/>
      <c r="AT7187" s="50"/>
      <c r="AU7187" s="50"/>
      <c r="AV7187" s="50"/>
      <c r="AW7187" s="50"/>
      <c r="AX7187" s="50">
        <f t="shared" si="2247"/>
        <v>12.93051715461632</v>
      </c>
      <c r="AY7187" s="50"/>
      <c r="AZ7187" s="50">
        <f t="shared" si="2237"/>
        <v>304.46497740155911</v>
      </c>
      <c r="BA7187" s="50">
        <f t="shared" si="2238"/>
        <v>494.0140014010496</v>
      </c>
      <c r="BB7187" s="50">
        <f t="shared" si="2239"/>
        <v>511.31617718615888</v>
      </c>
      <c r="BC7187" s="17">
        <f t="shared" si="2240"/>
        <v>20069</v>
      </c>
      <c r="BD7187" s="50">
        <f t="shared" si="2241"/>
        <v>12.93051715461632</v>
      </c>
      <c r="BE7187" s="50">
        <f t="shared" si="2242"/>
        <v>304.46497740155911</v>
      </c>
      <c r="BF7187" s="50">
        <f t="shared" si="2248"/>
        <v>498.00777881287343</v>
      </c>
      <c r="BG7187" s="50"/>
      <c r="BH7187" s="17">
        <f t="shared" si="2243"/>
        <v>0</v>
      </c>
      <c r="BI7187" s="17">
        <f t="shared" si="2251"/>
        <v>7187</v>
      </c>
      <c r="BJ7187" s="17">
        <f t="shared" si="2249"/>
        <v>7187</v>
      </c>
      <c r="BK7187" s="150">
        <f t="shared" si="2250"/>
        <v>38967</v>
      </c>
      <c r="BL7187" s="50" t="e">
        <f t="shared" ca="1" si="2244"/>
        <v>#NAME?</v>
      </c>
      <c r="BM7187" s="50" t="e">
        <f t="shared" ca="1" si="2245"/>
        <v>#NAME?</v>
      </c>
      <c r="BN7187" s="50" t="e">
        <f t="shared" ca="1" si="2246"/>
        <v>#NAME?</v>
      </c>
    </row>
    <row r="7188" spans="1:66" x14ac:dyDescent="0.35">
      <c r="A7188" s="48">
        <v>38968</v>
      </c>
      <c r="B7188" s="17">
        <v>2006</v>
      </c>
      <c r="C7188" s="17">
        <v>9</v>
      </c>
      <c r="D7188" s="17">
        <v>251</v>
      </c>
      <c r="E7188" s="17">
        <v>8</v>
      </c>
      <c r="F7188" s="17">
        <v>6</v>
      </c>
      <c r="G7188" s="50">
        <v>8.5</v>
      </c>
      <c r="H7188" s="32">
        <v>4.3173227620049932</v>
      </c>
      <c r="I7188" s="50">
        <v>4</v>
      </c>
      <c r="J7188" s="13">
        <v>0</v>
      </c>
      <c r="K7188" s="13">
        <f t="shared" ref="K7188:K7251" si="2252">J7188*PRECIP_ADJUST</f>
        <v>0</v>
      </c>
      <c r="L7188" s="13">
        <f t="shared" ref="L7188:L7251" si="2253">IF(K7188&gt;=EFF_PRECIP,EFF_MULT*(K7188-EFF_PRECIP),0)</f>
        <v>0</v>
      </c>
      <c r="M7188" s="13" t="e">
        <f ca="1">CalcTable[[#This Row],[IWC]]-AE7187</f>
        <v>#NAME?</v>
      </c>
      <c r="N7188" s="13" t="e">
        <f ca="1">IF(CalcTable[[#This Row],[Day of Year]]&lt;123,FCAP,AE7187)</f>
        <v>#NAME?</v>
      </c>
      <c r="O7188" s="17" t="e">
        <f ca="1">IF(IRR_DRIP,5,COUNTIF('IDET Wind Values'!C7172:G7172,"&lt;="&amp;IRR_MAXWIND))</f>
        <v>#NAME?</v>
      </c>
      <c r="P7188" s="13" t="e">
        <f ca="1">CalcTable[[#This Row],[ET_o]]*KL</f>
        <v>#NAME?</v>
      </c>
      <c r="Q7188" s="13" t="e">
        <f ca="1">IF(WILTPT&lt;=0,1,MAX(0,MIN(1,(CalcTable[[#This Row],[IWC]]-WILTPT)/(MAD-WILTPT))))</f>
        <v>#NAME?</v>
      </c>
      <c r="R7188" s="13" t="e">
        <f ca="1">CalcTable[[#This Row],[ETMult]]*CalcTable[[#This Row],[ETb]]</f>
        <v>#NAME?</v>
      </c>
      <c r="S7188" s="13" t="b">
        <f>INDEX(IRR_LIST,CalcTable[[#This Row],[Day of Week]]+1)</f>
        <v>0</v>
      </c>
      <c r="T7188" s="13">
        <f t="shared" ref="T7188:T7251" ca="1" si="2254">SUM(OFFSET(K7188,-IC_DAYS,0,IC_DAYS,1))</f>
        <v>0</v>
      </c>
      <c r="U7188" s="13" t="b">
        <f ca="1">IF(CalcTable[[#This Row],[IrrPrecip]]&gt;=IC_MM,FALSE,TRUE)</f>
        <v>1</v>
      </c>
      <c r="V7188" s="13" t="b">
        <f t="shared" ref="V7188:V7251" si="2255">IF(G7189&lt;IRR_TEMP,FALSE,TRUE)</f>
        <v>1</v>
      </c>
      <c r="W7188" s="13" t="e">
        <f ca="1">IF(AND(IRR_DRIP=FALSE,CalcTable[[#This Row],[IrrHours]]&lt;=0),FALSE,TRUE)</f>
        <v>#NAME?</v>
      </c>
      <c r="X7188" s="13" t="e">
        <f ca="1">AND(CalcTable[[#This Row],[IrrDay]],CalcTable[[#This Row],[IrrRain]],CalcTable[[#This Row],[IrrWarm]],CalcTable[[#This Row],[IrrWindy]])</f>
        <v>#NAME?</v>
      </c>
      <c r="Y7188" s="13" t="e">
        <f t="shared" ref="Y7188:Y7251" ca="1" si="2256">IF(AA7187&lt;=0,FALSE,TRUE)</f>
        <v>#NAME?</v>
      </c>
      <c r="Z7188" s="13" t="e">
        <f ca="1">CalcTable[[#This Row],[IrrHours]]/5</f>
        <v>#NAME?</v>
      </c>
      <c r="AA7188" s="13" t="e">
        <f ca="1">IF(CalcTable[[#This Row],[IrrFlag]]=FALSE,0,MAX(0,CalcTable[[#This Row],[VolRednWind]]*(FCAP*IRR_TARGET-CalcTable[[#This Row],[IWC]])))</f>
        <v>#NAME?</v>
      </c>
      <c r="AB7188" s="13" t="e">
        <f ca="1">CalcTable[[#This Row],[IWC]]+CalcTable[[#This Row],[Eff Precip]]+CalcTable[[#This Row],[IrrAmt]]-CalcTable[[#This Row],[AET]]</f>
        <v>#NAME?</v>
      </c>
      <c r="AC7188" s="13" t="e">
        <f ca="1">IF(CalcTable[[#This Row],[PWC]]&gt;FCAP,MIN(24*PERC,MIN(SAT,CalcTable[[#This Row],[PWC]])-FCAP),0)</f>
        <v>#NAME?</v>
      </c>
      <c r="AD7188" s="13" t="e">
        <f ca="1">IF(CalcTable[[#This Row],[PWC]]&gt;SAT,CalcTable[[#This Row],[PWC]]-SAT,0)</f>
        <v>#NAME?</v>
      </c>
      <c r="AE7188" s="13" t="e">
        <f ca="1">CalcTable[[#This Row],[PWC]]-CalcTable[[#This Row],[PercAmt]]-CalcTable[[#This Row],[Runoff]]</f>
        <v>#NAME?</v>
      </c>
      <c r="AF7188" s="13" t="e">
        <f ca="1">CalcTable[[#This Row],[IrrAmt]]/1000*CUR_IRR_AREA*10000/IRR_EFF</f>
        <v>#NAME?</v>
      </c>
      <c r="AG7188" s="147"/>
      <c r="AH7188" s="13"/>
      <c r="AI7188" s="50">
        <v>0</v>
      </c>
      <c r="AJ7188" s="50">
        <v>0</v>
      </c>
      <c r="AK7188" s="50">
        <v>0</v>
      </c>
      <c r="AL7188" s="50">
        <v>4.3791559230008339</v>
      </c>
      <c r="AM7188" s="50"/>
      <c r="AN7188" s="50"/>
      <c r="AO7188" s="50"/>
      <c r="AP7188" s="50"/>
      <c r="AQ7188" s="50"/>
      <c r="AR7188" s="50"/>
      <c r="AS7188" s="50"/>
      <c r="AT7188" s="50"/>
      <c r="AU7188" s="50"/>
      <c r="AV7188" s="50"/>
      <c r="AW7188" s="50"/>
      <c r="AX7188" s="50">
        <f t="shared" si="2247"/>
        <v>4.3791559230008339</v>
      </c>
      <c r="AY7188" s="50"/>
      <c r="AZ7188" s="50">
        <f t="shared" ref="AZ7188:AZ7251" si="2257">SUMPRODUCT(AI7188:AW7188,CONVERSION)</f>
        <v>128.45524040802448</v>
      </c>
      <c r="BA7188" s="50">
        <f t="shared" ref="BA7188:BA7251" si="2258">SUMPRODUCT($AI7188:$AW7188,CONVERSION,APP_DEMAND)</f>
        <v>197.78029078695835</v>
      </c>
      <c r="BB7188" s="50">
        <f t="shared" ref="BB7188:BB7251" si="2259">SUMPRODUCT($AI7188:$AW7188,CONVERSION,PUMP_DEMAND)</f>
        <v>203.89720699686427</v>
      </c>
      <c r="BC7188" s="17">
        <f t="shared" ref="BC7188:BC7251" si="2260">B7188*10+C7188</f>
        <v>20069</v>
      </c>
      <c r="BD7188" s="50">
        <f t="shared" ref="BD7188:BD7251" si="2261">INDEX(AI7188:AX7188,PLOT_AREA)</f>
        <v>4.3791559230008339</v>
      </c>
      <c r="BE7188" s="50">
        <f t="shared" ref="BE7188:BE7251" si="2262">IF(PLOT_AREA&lt;=AREA_COUNT,INDEX(AI7188:AW7188,PLOT_AREA)*INDEX(CONVERSION,PLOT_AREA),AZ7188)</f>
        <v>128.45524040802448</v>
      </c>
      <c r="BF7188" s="50">
        <f t="shared" si="2248"/>
        <v>210.11188051393378</v>
      </c>
      <c r="BG7188" s="50"/>
      <c r="BH7188" s="17">
        <f t="shared" ref="BH7188:BH7251" si="2263">IF(BC7188&lt;PLOT_FROM,-1,IF(BC7188&gt;PLOT_TO,1,0))</f>
        <v>0</v>
      </c>
      <c r="BI7188" s="17">
        <f t="shared" si="2251"/>
        <v>7188</v>
      </c>
      <c r="BJ7188" s="17">
        <f t="shared" si="2249"/>
        <v>7188</v>
      </c>
      <c r="BK7188" s="150">
        <f t="shared" si="2250"/>
        <v>38968</v>
      </c>
      <c r="BL7188" s="50" t="e">
        <f t="shared" ref="BL7188:BL7251" ca="1" si="2264">WILTPT</f>
        <v>#NAME?</v>
      </c>
      <c r="BM7188" s="50" t="e">
        <f t="shared" ref="BM7188:BM7251" ca="1" si="2265">SAT</f>
        <v>#NAME?</v>
      </c>
      <c r="BN7188" s="50" t="e">
        <f t="shared" ref="BN7188:BN7251" ca="1" si="2266">FCAP</f>
        <v>#NAME?</v>
      </c>
    </row>
    <row r="7189" spans="1:66" x14ac:dyDescent="0.35">
      <c r="A7189" s="48">
        <v>38969</v>
      </c>
      <c r="B7189" s="17">
        <v>2006</v>
      </c>
      <c r="C7189" s="17">
        <v>9</v>
      </c>
      <c r="D7189" s="17">
        <v>252</v>
      </c>
      <c r="E7189" s="17">
        <v>9</v>
      </c>
      <c r="F7189" s="17">
        <v>7</v>
      </c>
      <c r="G7189" s="50">
        <v>8.1</v>
      </c>
      <c r="H7189" s="32">
        <v>4.6169172994003302</v>
      </c>
      <c r="I7189" s="50">
        <v>7.166666666666667</v>
      </c>
      <c r="J7189" s="13">
        <v>0</v>
      </c>
      <c r="K7189" s="13">
        <f t="shared" si="2252"/>
        <v>0</v>
      </c>
      <c r="L7189" s="13">
        <f t="shared" si="2253"/>
        <v>0</v>
      </c>
      <c r="M7189" s="13" t="e">
        <f ca="1">CalcTable[[#This Row],[IWC]]-AE7188</f>
        <v>#NAME?</v>
      </c>
      <c r="N7189" s="13" t="e">
        <f ca="1">IF(CalcTable[[#This Row],[Day of Year]]&lt;123,FCAP,AE7188)</f>
        <v>#NAME?</v>
      </c>
      <c r="O7189" s="17" t="e">
        <f ca="1">IF(IRR_DRIP,5,COUNTIF('IDET Wind Values'!C7173:G7173,"&lt;="&amp;IRR_MAXWIND))</f>
        <v>#NAME?</v>
      </c>
      <c r="P7189" s="13" t="e">
        <f ca="1">CalcTable[[#This Row],[ET_o]]*KL</f>
        <v>#NAME?</v>
      </c>
      <c r="Q7189" s="13" t="e">
        <f ca="1">IF(WILTPT&lt;=0,1,MAX(0,MIN(1,(CalcTable[[#This Row],[IWC]]-WILTPT)/(MAD-WILTPT))))</f>
        <v>#NAME?</v>
      </c>
      <c r="R7189" s="13" t="e">
        <f ca="1">CalcTable[[#This Row],[ETMult]]*CalcTable[[#This Row],[ETb]]</f>
        <v>#NAME?</v>
      </c>
      <c r="S7189" s="13" t="b">
        <f>INDEX(IRR_LIST,CalcTable[[#This Row],[Day of Week]]+1)</f>
        <v>0</v>
      </c>
      <c r="T7189" s="13">
        <f t="shared" ca="1" si="2254"/>
        <v>0</v>
      </c>
      <c r="U7189" s="13" t="b">
        <f ca="1">IF(CalcTable[[#This Row],[IrrPrecip]]&gt;=IC_MM,FALSE,TRUE)</f>
        <v>1</v>
      </c>
      <c r="V7189" s="13" t="b">
        <f t="shared" si="2255"/>
        <v>1</v>
      </c>
      <c r="W7189" s="13" t="e">
        <f ca="1">IF(AND(IRR_DRIP=FALSE,CalcTable[[#This Row],[IrrHours]]&lt;=0),FALSE,TRUE)</f>
        <v>#NAME?</v>
      </c>
      <c r="X7189" s="13" t="e">
        <f ca="1">AND(CalcTable[[#This Row],[IrrDay]],CalcTable[[#This Row],[IrrRain]],CalcTable[[#This Row],[IrrWarm]],CalcTable[[#This Row],[IrrWindy]])</f>
        <v>#NAME?</v>
      </c>
      <c r="Y7189" s="13" t="e">
        <f t="shared" ca="1" si="2256"/>
        <v>#NAME?</v>
      </c>
      <c r="Z7189" s="13" t="e">
        <f ca="1">CalcTable[[#This Row],[IrrHours]]/5</f>
        <v>#NAME?</v>
      </c>
      <c r="AA7189" s="13" t="e">
        <f ca="1">IF(CalcTable[[#This Row],[IrrFlag]]=FALSE,0,MAX(0,CalcTable[[#This Row],[VolRednWind]]*(FCAP*IRR_TARGET-CalcTable[[#This Row],[IWC]])))</f>
        <v>#NAME?</v>
      </c>
      <c r="AB7189" s="13" t="e">
        <f ca="1">CalcTable[[#This Row],[IWC]]+CalcTable[[#This Row],[Eff Precip]]+CalcTable[[#This Row],[IrrAmt]]-CalcTable[[#This Row],[AET]]</f>
        <v>#NAME?</v>
      </c>
      <c r="AC7189" s="13" t="e">
        <f ca="1">IF(CalcTable[[#This Row],[PWC]]&gt;FCAP,MIN(24*PERC,MIN(SAT,CalcTable[[#This Row],[PWC]])-FCAP),0)</f>
        <v>#NAME?</v>
      </c>
      <c r="AD7189" s="13" t="e">
        <f ca="1">IF(CalcTable[[#This Row],[PWC]]&gt;SAT,CalcTable[[#This Row],[PWC]]-SAT,0)</f>
        <v>#NAME?</v>
      </c>
      <c r="AE7189" s="13" t="e">
        <f ca="1">CalcTable[[#This Row],[PWC]]-CalcTable[[#This Row],[PercAmt]]-CalcTable[[#This Row],[Runoff]]</f>
        <v>#NAME?</v>
      </c>
      <c r="AF7189" s="13" t="e">
        <f ca="1">CalcTable[[#This Row],[IrrAmt]]/1000*CUR_IRR_AREA*10000/IRR_EFF</f>
        <v>#NAME?</v>
      </c>
      <c r="AG7189" s="147"/>
      <c r="AH7189" s="13"/>
      <c r="AI7189" s="50">
        <v>0</v>
      </c>
      <c r="AJ7189" s="50">
        <v>0</v>
      </c>
      <c r="AK7189" s="50">
        <v>0</v>
      </c>
      <c r="AL7189" s="50">
        <v>0</v>
      </c>
      <c r="AM7189" s="50"/>
      <c r="AN7189" s="50"/>
      <c r="AO7189" s="50"/>
      <c r="AP7189" s="50"/>
      <c r="AQ7189" s="50"/>
      <c r="AR7189" s="50"/>
      <c r="AS7189" s="50"/>
      <c r="AT7189" s="50"/>
      <c r="AU7189" s="50"/>
      <c r="AV7189" s="50"/>
      <c r="AW7189" s="50"/>
      <c r="AX7189" s="50">
        <f t="shared" ref="AX7189:AX7252" si="2267">SUM(AI7189:AW7189)</f>
        <v>0</v>
      </c>
      <c r="AY7189" s="50"/>
      <c r="AZ7189" s="50">
        <f t="shared" si="2257"/>
        <v>0</v>
      </c>
      <c r="BA7189" s="50">
        <f t="shared" si="2258"/>
        <v>0</v>
      </c>
      <c r="BB7189" s="50">
        <f t="shared" si="2259"/>
        <v>0</v>
      </c>
      <c r="BC7189" s="17">
        <f t="shared" si="2260"/>
        <v>20069</v>
      </c>
      <c r="BD7189" s="50">
        <f t="shared" si="2261"/>
        <v>0</v>
      </c>
      <c r="BE7189" s="50">
        <f t="shared" si="2262"/>
        <v>0</v>
      </c>
      <c r="BF7189" s="50">
        <f t="shared" ref="BF7189:BF7252" si="2268">BE7189*BF$17</f>
        <v>0</v>
      </c>
      <c r="BG7189" s="50"/>
      <c r="BH7189" s="17">
        <f t="shared" si="2263"/>
        <v>0</v>
      </c>
      <c r="BI7189" s="17">
        <f t="shared" si="2251"/>
        <v>7189</v>
      </c>
      <c r="BJ7189" s="17">
        <f t="shared" ref="BJ7189:BJ7252" si="2269">IF(BH7189=0,BI7189,"")</f>
        <v>7189</v>
      </c>
      <c r="BK7189" s="150">
        <f t="shared" ref="BK7189:BK7252" si="2270">A7189</f>
        <v>38969</v>
      </c>
      <c r="BL7189" s="50" t="e">
        <f t="shared" ca="1" si="2264"/>
        <v>#NAME?</v>
      </c>
      <c r="BM7189" s="50" t="e">
        <f t="shared" ca="1" si="2265"/>
        <v>#NAME?</v>
      </c>
      <c r="BN7189" s="50" t="e">
        <f t="shared" ca="1" si="2266"/>
        <v>#NAME?</v>
      </c>
    </row>
    <row r="7190" spans="1:66" x14ac:dyDescent="0.35">
      <c r="A7190" s="48">
        <v>38970</v>
      </c>
      <c r="B7190" s="17">
        <v>2006</v>
      </c>
      <c r="C7190" s="17">
        <v>9</v>
      </c>
      <c r="D7190" s="17">
        <v>253</v>
      </c>
      <c r="E7190" s="17">
        <v>10</v>
      </c>
      <c r="F7190" s="17">
        <v>1</v>
      </c>
      <c r="G7190" s="50">
        <v>11.4</v>
      </c>
      <c r="H7190" s="32">
        <v>4.1476568843190531</v>
      </c>
      <c r="I7190" s="50">
        <v>16.5</v>
      </c>
      <c r="J7190" s="13">
        <v>0</v>
      </c>
      <c r="K7190" s="13">
        <f t="shared" si="2252"/>
        <v>0</v>
      </c>
      <c r="L7190" s="13">
        <f t="shared" si="2253"/>
        <v>0</v>
      </c>
      <c r="M7190" s="13" t="e">
        <f ca="1">CalcTable[[#This Row],[IWC]]-AE7189</f>
        <v>#NAME?</v>
      </c>
      <c r="N7190" s="13" t="e">
        <f ca="1">IF(CalcTable[[#This Row],[Day of Year]]&lt;123,FCAP,AE7189)</f>
        <v>#NAME?</v>
      </c>
      <c r="O7190" s="17" t="e">
        <f ca="1">IF(IRR_DRIP,5,COUNTIF('IDET Wind Values'!C7174:G7174,"&lt;="&amp;IRR_MAXWIND))</f>
        <v>#NAME?</v>
      </c>
      <c r="P7190" s="13" t="e">
        <f ca="1">CalcTable[[#This Row],[ET_o]]*KL</f>
        <v>#NAME?</v>
      </c>
      <c r="Q7190" s="13" t="e">
        <f ca="1">IF(WILTPT&lt;=0,1,MAX(0,MIN(1,(CalcTable[[#This Row],[IWC]]-WILTPT)/(MAD-WILTPT))))</f>
        <v>#NAME?</v>
      </c>
      <c r="R7190" s="13" t="e">
        <f ca="1">CalcTable[[#This Row],[ETMult]]*CalcTable[[#This Row],[ETb]]</f>
        <v>#NAME?</v>
      </c>
      <c r="S7190" s="13" t="b">
        <f>INDEX(IRR_LIST,CalcTable[[#This Row],[Day of Week]]+1)</f>
        <v>1</v>
      </c>
      <c r="T7190" s="13">
        <f t="shared" ca="1" si="2254"/>
        <v>0</v>
      </c>
      <c r="U7190" s="13" t="b">
        <f ca="1">IF(CalcTable[[#This Row],[IrrPrecip]]&gt;=IC_MM,FALSE,TRUE)</f>
        <v>1</v>
      </c>
      <c r="V7190" s="13" t="b">
        <f t="shared" si="2255"/>
        <v>1</v>
      </c>
      <c r="W7190" s="13" t="e">
        <f ca="1">IF(AND(IRR_DRIP=FALSE,CalcTable[[#This Row],[IrrHours]]&lt;=0),FALSE,TRUE)</f>
        <v>#NAME?</v>
      </c>
      <c r="X7190" s="13" t="e">
        <f ca="1">AND(CalcTable[[#This Row],[IrrDay]],CalcTable[[#This Row],[IrrRain]],CalcTable[[#This Row],[IrrWarm]],CalcTable[[#This Row],[IrrWindy]])</f>
        <v>#NAME?</v>
      </c>
      <c r="Y7190" s="13" t="e">
        <f t="shared" ca="1" si="2256"/>
        <v>#NAME?</v>
      </c>
      <c r="Z7190" s="13" t="e">
        <f ca="1">CalcTable[[#This Row],[IrrHours]]/5</f>
        <v>#NAME?</v>
      </c>
      <c r="AA7190" s="13" t="e">
        <f ca="1">IF(CalcTable[[#This Row],[IrrFlag]]=FALSE,0,MAX(0,CalcTable[[#This Row],[VolRednWind]]*(FCAP*IRR_TARGET-CalcTable[[#This Row],[IWC]])))</f>
        <v>#NAME?</v>
      </c>
      <c r="AB7190" s="13" t="e">
        <f ca="1">CalcTable[[#This Row],[IWC]]+CalcTable[[#This Row],[Eff Precip]]+CalcTable[[#This Row],[IrrAmt]]-CalcTable[[#This Row],[AET]]</f>
        <v>#NAME?</v>
      </c>
      <c r="AC7190" s="13" t="e">
        <f ca="1">IF(CalcTable[[#This Row],[PWC]]&gt;FCAP,MIN(24*PERC,MIN(SAT,CalcTable[[#This Row],[PWC]])-FCAP),0)</f>
        <v>#NAME?</v>
      </c>
      <c r="AD7190" s="13" t="e">
        <f ca="1">IF(CalcTable[[#This Row],[PWC]]&gt;SAT,CalcTable[[#This Row],[PWC]]-SAT,0)</f>
        <v>#NAME?</v>
      </c>
      <c r="AE7190" s="13" t="e">
        <f ca="1">CalcTable[[#This Row],[PWC]]-CalcTable[[#This Row],[PercAmt]]-CalcTable[[#This Row],[Runoff]]</f>
        <v>#NAME?</v>
      </c>
      <c r="AF7190" s="13" t="e">
        <f ca="1">CalcTable[[#This Row],[IrrAmt]]/1000*CUR_IRR_AREA*10000/IRR_EFF</f>
        <v>#NAME?</v>
      </c>
      <c r="AG7190" s="147"/>
      <c r="AH7190" s="13"/>
      <c r="AI7190" s="50">
        <v>10.133380640403903</v>
      </c>
      <c r="AJ7190" s="50">
        <v>13.069968042983731</v>
      </c>
      <c r="AK7190" s="50">
        <v>0</v>
      </c>
      <c r="AL7190" s="50">
        <v>0</v>
      </c>
      <c r="AM7190" s="50"/>
      <c r="AN7190" s="50"/>
      <c r="AO7190" s="50"/>
      <c r="AP7190" s="50"/>
      <c r="AQ7190" s="50"/>
      <c r="AR7190" s="50"/>
      <c r="AS7190" s="50"/>
      <c r="AT7190" s="50"/>
      <c r="AU7190" s="50"/>
      <c r="AV7190" s="50"/>
      <c r="AW7190" s="50"/>
      <c r="AX7190" s="50">
        <f t="shared" si="2267"/>
        <v>23.203348683387635</v>
      </c>
      <c r="AY7190" s="50"/>
      <c r="AZ7190" s="50">
        <f t="shared" si="2257"/>
        <v>532.00864532011337</v>
      </c>
      <c r="BA7190" s="50">
        <f t="shared" si="2258"/>
        <v>861.25472207831513</v>
      </c>
      <c r="BB7190" s="50">
        <f t="shared" si="2259"/>
        <v>891.2696115289782</v>
      </c>
      <c r="BC7190" s="17">
        <f t="shared" si="2260"/>
        <v>20069</v>
      </c>
      <c r="BD7190" s="50">
        <f t="shared" si="2261"/>
        <v>23.203348683387635</v>
      </c>
      <c r="BE7190" s="50">
        <f t="shared" si="2262"/>
        <v>532.00864532011337</v>
      </c>
      <c r="BF7190" s="50">
        <f t="shared" si="2268"/>
        <v>870.19678265221296</v>
      </c>
      <c r="BG7190" s="50"/>
      <c r="BH7190" s="17">
        <f t="shared" si="2263"/>
        <v>0</v>
      </c>
      <c r="BI7190" s="17">
        <f t="shared" ref="BI7190:BI7253" si="2271">BI7189+1</f>
        <v>7190</v>
      </c>
      <c r="BJ7190" s="17">
        <f t="shared" si="2269"/>
        <v>7190</v>
      </c>
      <c r="BK7190" s="150">
        <f t="shared" si="2270"/>
        <v>38970</v>
      </c>
      <c r="BL7190" s="50" t="e">
        <f t="shared" ca="1" si="2264"/>
        <v>#NAME?</v>
      </c>
      <c r="BM7190" s="50" t="e">
        <f t="shared" ca="1" si="2265"/>
        <v>#NAME?</v>
      </c>
      <c r="BN7190" s="50" t="e">
        <f t="shared" ca="1" si="2266"/>
        <v>#NAME?</v>
      </c>
    </row>
    <row r="7191" spans="1:66" x14ac:dyDescent="0.35">
      <c r="A7191" s="48">
        <v>38971</v>
      </c>
      <c r="B7191" s="17">
        <v>2006</v>
      </c>
      <c r="C7191" s="17">
        <v>9</v>
      </c>
      <c r="D7191" s="17">
        <v>254</v>
      </c>
      <c r="E7191" s="17">
        <v>11</v>
      </c>
      <c r="F7191" s="17">
        <v>2</v>
      </c>
      <c r="G7191" s="50">
        <v>7.3</v>
      </c>
      <c r="H7191" s="32">
        <v>4.3582353724065896</v>
      </c>
      <c r="I7191" s="50">
        <v>4.666666666666667</v>
      </c>
      <c r="J7191" s="13">
        <v>0</v>
      </c>
      <c r="K7191" s="13">
        <f t="shared" si="2252"/>
        <v>0</v>
      </c>
      <c r="L7191" s="13">
        <f t="shared" si="2253"/>
        <v>0</v>
      </c>
      <c r="M7191" s="13" t="e">
        <f ca="1">CalcTable[[#This Row],[IWC]]-AE7190</f>
        <v>#NAME?</v>
      </c>
      <c r="N7191" s="13" t="e">
        <f ca="1">IF(CalcTable[[#This Row],[Day of Year]]&lt;123,FCAP,AE7190)</f>
        <v>#NAME?</v>
      </c>
      <c r="O7191" s="17" t="e">
        <f ca="1">IF(IRR_DRIP,5,COUNTIF('IDET Wind Values'!C7175:G7175,"&lt;="&amp;IRR_MAXWIND))</f>
        <v>#NAME?</v>
      </c>
      <c r="P7191" s="13" t="e">
        <f ca="1">CalcTable[[#This Row],[ET_o]]*KL</f>
        <v>#NAME?</v>
      </c>
      <c r="Q7191" s="13" t="e">
        <f ca="1">IF(WILTPT&lt;=0,1,MAX(0,MIN(1,(CalcTable[[#This Row],[IWC]]-WILTPT)/(MAD-WILTPT))))</f>
        <v>#NAME?</v>
      </c>
      <c r="R7191" s="13" t="e">
        <f ca="1">CalcTable[[#This Row],[ETMult]]*CalcTable[[#This Row],[ETb]]</f>
        <v>#NAME?</v>
      </c>
      <c r="S7191" s="13" t="b">
        <f>INDEX(IRR_LIST,CalcTable[[#This Row],[Day of Week]]+1)</f>
        <v>0</v>
      </c>
      <c r="T7191" s="13">
        <f t="shared" ca="1" si="2254"/>
        <v>0</v>
      </c>
      <c r="U7191" s="13" t="b">
        <f ca="1">IF(CalcTable[[#This Row],[IrrPrecip]]&gt;=IC_MM,FALSE,TRUE)</f>
        <v>1</v>
      </c>
      <c r="V7191" s="13" t="b">
        <f t="shared" si="2255"/>
        <v>1</v>
      </c>
      <c r="W7191" s="13" t="e">
        <f ca="1">IF(AND(IRR_DRIP=FALSE,CalcTable[[#This Row],[IrrHours]]&lt;=0),FALSE,TRUE)</f>
        <v>#NAME?</v>
      </c>
      <c r="X7191" s="13" t="e">
        <f ca="1">AND(CalcTable[[#This Row],[IrrDay]],CalcTable[[#This Row],[IrrRain]],CalcTable[[#This Row],[IrrWarm]],CalcTable[[#This Row],[IrrWindy]])</f>
        <v>#NAME?</v>
      </c>
      <c r="Y7191" s="13" t="e">
        <f t="shared" ca="1" si="2256"/>
        <v>#NAME?</v>
      </c>
      <c r="Z7191" s="13" t="e">
        <f ca="1">CalcTable[[#This Row],[IrrHours]]/5</f>
        <v>#NAME?</v>
      </c>
      <c r="AA7191" s="13" t="e">
        <f ca="1">IF(CalcTable[[#This Row],[IrrFlag]]=FALSE,0,MAX(0,CalcTable[[#This Row],[VolRednWind]]*(FCAP*IRR_TARGET-CalcTable[[#This Row],[IWC]])))</f>
        <v>#NAME?</v>
      </c>
      <c r="AB7191" s="13" t="e">
        <f ca="1">CalcTable[[#This Row],[IWC]]+CalcTable[[#This Row],[Eff Precip]]+CalcTable[[#This Row],[IrrAmt]]-CalcTable[[#This Row],[AET]]</f>
        <v>#NAME?</v>
      </c>
      <c r="AC7191" s="13" t="e">
        <f ca="1">IF(CalcTable[[#This Row],[PWC]]&gt;FCAP,MIN(24*PERC,MIN(SAT,CalcTable[[#This Row],[PWC]])-FCAP),0)</f>
        <v>#NAME?</v>
      </c>
      <c r="AD7191" s="13" t="e">
        <f ca="1">IF(CalcTable[[#This Row],[PWC]]&gt;SAT,CalcTable[[#This Row],[PWC]]-SAT,0)</f>
        <v>#NAME?</v>
      </c>
      <c r="AE7191" s="13" t="e">
        <f ca="1">CalcTable[[#This Row],[PWC]]-CalcTable[[#This Row],[PercAmt]]-CalcTable[[#This Row],[Runoff]]</f>
        <v>#NAME?</v>
      </c>
      <c r="AF7191" s="13" t="e">
        <f ca="1">CalcTable[[#This Row],[IrrAmt]]/1000*CUR_IRR_AREA*10000/IRR_EFF</f>
        <v>#NAME?</v>
      </c>
      <c r="AG7191" s="147"/>
      <c r="AH7191" s="13"/>
      <c r="AI7191" s="50">
        <v>0</v>
      </c>
      <c r="AJ7191" s="50">
        <v>0</v>
      </c>
      <c r="AK7191" s="50">
        <v>0</v>
      </c>
      <c r="AL7191" s="50">
        <v>7.1950433201484074</v>
      </c>
      <c r="AM7191" s="50"/>
      <c r="AN7191" s="50"/>
      <c r="AO7191" s="50"/>
      <c r="AP7191" s="50"/>
      <c r="AQ7191" s="50"/>
      <c r="AR7191" s="50"/>
      <c r="AS7191" s="50"/>
      <c r="AT7191" s="50"/>
      <c r="AU7191" s="50"/>
      <c r="AV7191" s="50"/>
      <c r="AW7191" s="50"/>
      <c r="AX7191" s="50">
        <f t="shared" si="2267"/>
        <v>7.1950433201484074</v>
      </c>
      <c r="AY7191" s="50"/>
      <c r="AZ7191" s="50">
        <f t="shared" si="2257"/>
        <v>211.05460405768665</v>
      </c>
      <c r="BA7191" s="50">
        <f t="shared" si="2258"/>
        <v>324.95708878723184</v>
      </c>
      <c r="BB7191" s="50">
        <f t="shared" si="2259"/>
        <v>335.00730802807408</v>
      </c>
      <c r="BC7191" s="17">
        <f t="shared" si="2260"/>
        <v>20069</v>
      </c>
      <c r="BD7191" s="50">
        <f t="shared" si="2261"/>
        <v>7.1950433201484074</v>
      </c>
      <c r="BE7191" s="50">
        <f t="shared" si="2262"/>
        <v>211.05460405768665</v>
      </c>
      <c r="BF7191" s="50">
        <f t="shared" si="2268"/>
        <v>345.2181445367803</v>
      </c>
      <c r="BG7191" s="50"/>
      <c r="BH7191" s="17">
        <f t="shared" si="2263"/>
        <v>0</v>
      </c>
      <c r="BI7191" s="17">
        <f t="shared" si="2271"/>
        <v>7191</v>
      </c>
      <c r="BJ7191" s="17">
        <f t="shared" si="2269"/>
        <v>7191</v>
      </c>
      <c r="BK7191" s="150">
        <f t="shared" si="2270"/>
        <v>38971</v>
      </c>
      <c r="BL7191" s="50" t="e">
        <f t="shared" ca="1" si="2264"/>
        <v>#NAME?</v>
      </c>
      <c r="BM7191" s="50" t="e">
        <f t="shared" ca="1" si="2265"/>
        <v>#NAME?</v>
      </c>
      <c r="BN7191" s="50" t="e">
        <f t="shared" ca="1" si="2266"/>
        <v>#NAME?</v>
      </c>
    </row>
    <row r="7192" spans="1:66" x14ac:dyDescent="0.35">
      <c r="A7192" s="48">
        <v>38972</v>
      </c>
      <c r="B7192" s="17">
        <v>2006</v>
      </c>
      <c r="C7192" s="17">
        <v>9</v>
      </c>
      <c r="D7192" s="17">
        <v>255</v>
      </c>
      <c r="E7192" s="17">
        <v>12</v>
      </c>
      <c r="F7192" s="17">
        <v>3</v>
      </c>
      <c r="G7192" s="50">
        <v>10</v>
      </c>
      <c r="H7192" s="32">
        <v>3.6796108717159943</v>
      </c>
      <c r="I7192" s="50">
        <v>18.666666666666668</v>
      </c>
      <c r="J7192" s="13">
        <v>0</v>
      </c>
      <c r="K7192" s="13">
        <f t="shared" si="2252"/>
        <v>0</v>
      </c>
      <c r="L7192" s="13">
        <f t="shared" si="2253"/>
        <v>0</v>
      </c>
      <c r="M7192" s="13" t="e">
        <f ca="1">CalcTable[[#This Row],[IWC]]-AE7191</f>
        <v>#NAME?</v>
      </c>
      <c r="N7192" s="13" t="e">
        <f ca="1">IF(CalcTable[[#This Row],[Day of Year]]&lt;123,FCAP,AE7191)</f>
        <v>#NAME?</v>
      </c>
      <c r="O7192" s="17" t="e">
        <f ca="1">IF(IRR_DRIP,5,COUNTIF('IDET Wind Values'!C7176:G7176,"&lt;="&amp;IRR_MAXWIND))</f>
        <v>#NAME?</v>
      </c>
      <c r="P7192" s="13" t="e">
        <f ca="1">CalcTable[[#This Row],[ET_o]]*KL</f>
        <v>#NAME?</v>
      </c>
      <c r="Q7192" s="13" t="e">
        <f ca="1">IF(WILTPT&lt;=0,1,MAX(0,MIN(1,(CalcTable[[#This Row],[IWC]]-WILTPT)/(MAD-WILTPT))))</f>
        <v>#NAME?</v>
      </c>
      <c r="R7192" s="13" t="e">
        <f ca="1">CalcTable[[#This Row],[ETMult]]*CalcTable[[#This Row],[ETb]]</f>
        <v>#NAME?</v>
      </c>
      <c r="S7192" s="13" t="b">
        <f>INDEX(IRR_LIST,CalcTable[[#This Row],[Day of Week]]+1)</f>
        <v>1</v>
      </c>
      <c r="T7192" s="13">
        <f t="shared" ca="1" si="2254"/>
        <v>0</v>
      </c>
      <c r="U7192" s="13" t="b">
        <f ca="1">IF(CalcTable[[#This Row],[IrrPrecip]]&gt;=IC_MM,FALSE,TRUE)</f>
        <v>1</v>
      </c>
      <c r="V7192" s="13" t="b">
        <f t="shared" si="2255"/>
        <v>1</v>
      </c>
      <c r="W7192" s="13" t="e">
        <f ca="1">IF(AND(IRR_DRIP=FALSE,CalcTable[[#This Row],[IrrHours]]&lt;=0),FALSE,TRUE)</f>
        <v>#NAME?</v>
      </c>
      <c r="X7192" s="13" t="e">
        <f ca="1">AND(CalcTable[[#This Row],[IrrDay]],CalcTable[[#This Row],[IrrRain]],CalcTable[[#This Row],[IrrWarm]],CalcTable[[#This Row],[IrrWindy]])</f>
        <v>#NAME?</v>
      </c>
      <c r="Y7192" s="13" t="e">
        <f t="shared" ca="1" si="2256"/>
        <v>#NAME?</v>
      </c>
      <c r="Z7192" s="13" t="e">
        <f ca="1">CalcTable[[#This Row],[IrrHours]]/5</f>
        <v>#NAME?</v>
      </c>
      <c r="AA7192" s="13" t="e">
        <f ca="1">IF(CalcTable[[#This Row],[IrrFlag]]=FALSE,0,MAX(0,CalcTable[[#This Row],[VolRednWind]]*(FCAP*IRR_TARGET-CalcTable[[#This Row],[IWC]])))</f>
        <v>#NAME?</v>
      </c>
      <c r="AB7192" s="13" t="e">
        <f ca="1">CalcTable[[#This Row],[IWC]]+CalcTable[[#This Row],[Eff Precip]]+CalcTable[[#This Row],[IrrAmt]]-CalcTable[[#This Row],[AET]]</f>
        <v>#NAME?</v>
      </c>
      <c r="AC7192" s="13" t="e">
        <f ca="1">IF(CalcTable[[#This Row],[PWC]]&gt;FCAP,MIN(24*PERC,MIN(SAT,CalcTable[[#This Row],[PWC]])-FCAP),0)</f>
        <v>#NAME?</v>
      </c>
      <c r="AD7192" s="13" t="e">
        <f ca="1">IF(CalcTable[[#This Row],[PWC]]&gt;SAT,CalcTable[[#This Row],[PWC]]-SAT,0)</f>
        <v>#NAME?</v>
      </c>
      <c r="AE7192" s="13" t="e">
        <f ca="1">CalcTable[[#This Row],[PWC]]-CalcTable[[#This Row],[PercAmt]]-CalcTable[[#This Row],[Runoff]]</f>
        <v>#NAME?</v>
      </c>
      <c r="AF7192" s="13" t="e">
        <f ca="1">CalcTable[[#This Row],[IrrAmt]]/1000*CUR_IRR_AREA*10000/IRR_EFF</f>
        <v>#NAME?</v>
      </c>
      <c r="AG7192" s="147"/>
      <c r="AH7192" s="13"/>
      <c r="AI7192" s="50">
        <v>0</v>
      </c>
      <c r="AJ7192" s="50">
        <v>0</v>
      </c>
      <c r="AK7192" s="50">
        <v>0</v>
      </c>
      <c r="AL7192" s="50">
        <v>0</v>
      </c>
      <c r="AM7192" s="50"/>
      <c r="AN7192" s="50"/>
      <c r="AO7192" s="50"/>
      <c r="AP7192" s="50"/>
      <c r="AQ7192" s="50"/>
      <c r="AR7192" s="50"/>
      <c r="AS7192" s="50"/>
      <c r="AT7192" s="50"/>
      <c r="AU7192" s="50"/>
      <c r="AV7192" s="50"/>
      <c r="AW7192" s="50"/>
      <c r="AX7192" s="50">
        <f t="shared" si="2267"/>
        <v>0</v>
      </c>
      <c r="AY7192" s="50"/>
      <c r="AZ7192" s="50">
        <f t="shared" si="2257"/>
        <v>0</v>
      </c>
      <c r="BA7192" s="50">
        <f t="shared" si="2258"/>
        <v>0</v>
      </c>
      <c r="BB7192" s="50">
        <f t="shared" si="2259"/>
        <v>0</v>
      </c>
      <c r="BC7192" s="17">
        <f t="shared" si="2260"/>
        <v>20069</v>
      </c>
      <c r="BD7192" s="50">
        <f t="shared" si="2261"/>
        <v>0</v>
      </c>
      <c r="BE7192" s="50">
        <f t="shared" si="2262"/>
        <v>0</v>
      </c>
      <c r="BF7192" s="50">
        <f t="shared" si="2268"/>
        <v>0</v>
      </c>
      <c r="BG7192" s="50"/>
      <c r="BH7192" s="17">
        <f t="shared" si="2263"/>
        <v>0</v>
      </c>
      <c r="BI7192" s="17">
        <f t="shared" si="2271"/>
        <v>7192</v>
      </c>
      <c r="BJ7192" s="17">
        <f t="shared" si="2269"/>
        <v>7192</v>
      </c>
      <c r="BK7192" s="150">
        <f t="shared" si="2270"/>
        <v>38972</v>
      </c>
      <c r="BL7192" s="50" t="e">
        <f t="shared" ca="1" si="2264"/>
        <v>#NAME?</v>
      </c>
      <c r="BM7192" s="50" t="e">
        <f t="shared" ca="1" si="2265"/>
        <v>#NAME?</v>
      </c>
      <c r="BN7192" s="50" t="e">
        <f t="shared" ca="1" si="2266"/>
        <v>#NAME?</v>
      </c>
    </row>
    <row r="7193" spans="1:66" x14ac:dyDescent="0.35">
      <c r="A7193" s="48">
        <v>38973</v>
      </c>
      <c r="B7193" s="17">
        <v>2006</v>
      </c>
      <c r="C7193" s="17">
        <v>9</v>
      </c>
      <c r="D7193" s="17">
        <v>256</v>
      </c>
      <c r="E7193" s="17">
        <v>13</v>
      </c>
      <c r="F7193" s="17">
        <v>4</v>
      </c>
      <c r="G7193" s="50">
        <v>6.5</v>
      </c>
      <c r="H7193" s="32">
        <v>1.6661138833650109</v>
      </c>
      <c r="I7193" s="50">
        <v>14.5</v>
      </c>
      <c r="J7193" s="13">
        <v>24</v>
      </c>
      <c r="K7193" s="13">
        <f t="shared" si="2252"/>
        <v>24</v>
      </c>
      <c r="L7193" s="13">
        <f t="shared" si="2253"/>
        <v>14.25</v>
      </c>
      <c r="M7193" s="13" t="e">
        <f ca="1">CalcTable[[#This Row],[IWC]]-AE7192</f>
        <v>#NAME?</v>
      </c>
      <c r="N7193" s="13" t="e">
        <f ca="1">IF(CalcTable[[#This Row],[Day of Year]]&lt;123,FCAP,AE7192)</f>
        <v>#NAME?</v>
      </c>
      <c r="O7193" s="17" t="e">
        <f ca="1">IF(IRR_DRIP,5,COUNTIF('IDET Wind Values'!C7177:G7177,"&lt;="&amp;IRR_MAXWIND))</f>
        <v>#NAME?</v>
      </c>
      <c r="P7193" s="13" t="e">
        <f ca="1">CalcTable[[#This Row],[ET_o]]*KL</f>
        <v>#NAME?</v>
      </c>
      <c r="Q7193" s="13" t="e">
        <f ca="1">IF(WILTPT&lt;=0,1,MAX(0,MIN(1,(CalcTable[[#This Row],[IWC]]-WILTPT)/(MAD-WILTPT))))</f>
        <v>#NAME?</v>
      </c>
      <c r="R7193" s="13" t="e">
        <f ca="1">CalcTable[[#This Row],[ETMult]]*CalcTable[[#This Row],[ETb]]</f>
        <v>#NAME?</v>
      </c>
      <c r="S7193" s="13" t="b">
        <f>INDEX(IRR_LIST,CalcTable[[#This Row],[Day of Week]]+1)</f>
        <v>0</v>
      </c>
      <c r="T7193" s="13">
        <f t="shared" ca="1" si="2254"/>
        <v>0</v>
      </c>
      <c r="U7193" s="13" t="b">
        <f ca="1">IF(CalcTable[[#This Row],[IrrPrecip]]&gt;=IC_MM,FALSE,TRUE)</f>
        <v>1</v>
      </c>
      <c r="V7193" s="13" t="b">
        <f t="shared" si="2255"/>
        <v>1</v>
      </c>
      <c r="W7193" s="13" t="e">
        <f ca="1">IF(AND(IRR_DRIP=FALSE,CalcTable[[#This Row],[IrrHours]]&lt;=0),FALSE,TRUE)</f>
        <v>#NAME?</v>
      </c>
      <c r="X7193" s="13" t="e">
        <f ca="1">AND(CalcTable[[#This Row],[IrrDay]],CalcTable[[#This Row],[IrrRain]],CalcTable[[#This Row],[IrrWarm]],CalcTable[[#This Row],[IrrWindy]])</f>
        <v>#NAME?</v>
      </c>
      <c r="Y7193" s="13" t="e">
        <f t="shared" ca="1" si="2256"/>
        <v>#NAME?</v>
      </c>
      <c r="Z7193" s="13" t="e">
        <f ca="1">CalcTable[[#This Row],[IrrHours]]/5</f>
        <v>#NAME?</v>
      </c>
      <c r="AA7193" s="13" t="e">
        <f ca="1">IF(CalcTable[[#This Row],[IrrFlag]]=FALSE,0,MAX(0,CalcTable[[#This Row],[VolRednWind]]*(FCAP*IRR_TARGET-CalcTable[[#This Row],[IWC]])))</f>
        <v>#NAME?</v>
      </c>
      <c r="AB7193" s="13" t="e">
        <f ca="1">CalcTable[[#This Row],[IWC]]+CalcTable[[#This Row],[Eff Precip]]+CalcTable[[#This Row],[IrrAmt]]-CalcTable[[#This Row],[AET]]</f>
        <v>#NAME?</v>
      </c>
      <c r="AC7193" s="13" t="e">
        <f ca="1">IF(CalcTable[[#This Row],[PWC]]&gt;FCAP,MIN(24*PERC,MIN(SAT,CalcTable[[#This Row],[PWC]])-FCAP),0)</f>
        <v>#NAME?</v>
      </c>
      <c r="AD7193" s="13" t="e">
        <f ca="1">IF(CalcTable[[#This Row],[PWC]]&gt;SAT,CalcTable[[#This Row],[PWC]]-SAT,0)</f>
        <v>#NAME?</v>
      </c>
      <c r="AE7193" s="13" t="e">
        <f ca="1">CalcTable[[#This Row],[PWC]]-CalcTable[[#This Row],[PercAmt]]-CalcTable[[#This Row],[Runoff]]</f>
        <v>#NAME?</v>
      </c>
      <c r="AF7193" s="13" t="e">
        <f ca="1">CalcTable[[#This Row],[IrrAmt]]/1000*CUR_IRR_AREA*10000/IRR_EFF</f>
        <v>#NAME?</v>
      </c>
      <c r="AG7193" s="147"/>
      <c r="AH7193" s="13"/>
      <c r="AI7193" s="50">
        <v>0</v>
      </c>
      <c r="AJ7193" s="50">
        <v>0</v>
      </c>
      <c r="AK7193" s="50">
        <v>0</v>
      </c>
      <c r="AL7193" s="50">
        <v>4.4208154342674213</v>
      </c>
      <c r="AM7193" s="50"/>
      <c r="AN7193" s="50"/>
      <c r="AO7193" s="50"/>
      <c r="AP7193" s="50"/>
      <c r="AQ7193" s="50"/>
      <c r="AR7193" s="50"/>
      <c r="AS7193" s="50"/>
      <c r="AT7193" s="50"/>
      <c r="AU7193" s="50"/>
      <c r="AV7193" s="50"/>
      <c r="AW7193" s="50"/>
      <c r="AX7193" s="50">
        <f t="shared" si="2267"/>
        <v>4.4208154342674213</v>
      </c>
      <c r="AY7193" s="50"/>
      <c r="AZ7193" s="50">
        <f t="shared" si="2257"/>
        <v>129.67725273851104</v>
      </c>
      <c r="BA7193" s="50">
        <f t="shared" si="2258"/>
        <v>199.66180183548528</v>
      </c>
      <c r="BB7193" s="50">
        <f t="shared" si="2259"/>
        <v>205.8369091087477</v>
      </c>
      <c r="BC7193" s="17">
        <f t="shared" si="2260"/>
        <v>20069</v>
      </c>
      <c r="BD7193" s="50">
        <f t="shared" si="2261"/>
        <v>4.4208154342674213</v>
      </c>
      <c r="BE7193" s="50">
        <f t="shared" si="2262"/>
        <v>129.67725273851104</v>
      </c>
      <c r="BF7193" s="50">
        <f t="shared" si="2268"/>
        <v>212.11070366785245</v>
      </c>
      <c r="BG7193" s="50"/>
      <c r="BH7193" s="17">
        <f t="shared" si="2263"/>
        <v>0</v>
      </c>
      <c r="BI7193" s="17">
        <f t="shared" si="2271"/>
        <v>7193</v>
      </c>
      <c r="BJ7193" s="17">
        <f t="shared" si="2269"/>
        <v>7193</v>
      </c>
      <c r="BK7193" s="150">
        <f t="shared" si="2270"/>
        <v>38973</v>
      </c>
      <c r="BL7193" s="50" t="e">
        <f t="shared" ca="1" si="2264"/>
        <v>#NAME?</v>
      </c>
      <c r="BM7193" s="50" t="e">
        <f t="shared" ca="1" si="2265"/>
        <v>#NAME?</v>
      </c>
      <c r="BN7193" s="50" t="e">
        <f t="shared" ca="1" si="2266"/>
        <v>#NAME?</v>
      </c>
    </row>
    <row r="7194" spans="1:66" x14ac:dyDescent="0.35">
      <c r="A7194" s="48">
        <v>38974</v>
      </c>
      <c r="B7194" s="17">
        <v>2006</v>
      </c>
      <c r="C7194" s="17">
        <v>9</v>
      </c>
      <c r="D7194" s="17">
        <v>257</v>
      </c>
      <c r="E7194" s="17">
        <v>14</v>
      </c>
      <c r="F7194" s="17">
        <v>5</v>
      </c>
      <c r="G7194" s="50">
        <v>5.8</v>
      </c>
      <c r="H7194" s="32">
        <v>1.5210875215451982</v>
      </c>
      <c r="I7194" s="50">
        <v>21.5</v>
      </c>
      <c r="J7194" s="13">
        <v>28.6</v>
      </c>
      <c r="K7194" s="13">
        <f t="shared" si="2252"/>
        <v>28.6</v>
      </c>
      <c r="L7194" s="13">
        <f t="shared" si="2253"/>
        <v>17.700000000000003</v>
      </c>
      <c r="M7194" s="13" t="e">
        <f ca="1">CalcTable[[#This Row],[IWC]]-AE7193</f>
        <v>#NAME?</v>
      </c>
      <c r="N7194" s="13" t="e">
        <f ca="1">IF(CalcTable[[#This Row],[Day of Year]]&lt;123,FCAP,AE7193)</f>
        <v>#NAME?</v>
      </c>
      <c r="O7194" s="17" t="e">
        <f ca="1">IF(IRR_DRIP,5,COUNTIF('IDET Wind Values'!C7178:G7178,"&lt;="&amp;IRR_MAXWIND))</f>
        <v>#NAME?</v>
      </c>
      <c r="P7194" s="13" t="e">
        <f ca="1">CalcTable[[#This Row],[ET_o]]*KL</f>
        <v>#NAME?</v>
      </c>
      <c r="Q7194" s="13" t="e">
        <f ca="1">IF(WILTPT&lt;=0,1,MAX(0,MIN(1,(CalcTable[[#This Row],[IWC]]-WILTPT)/(MAD-WILTPT))))</f>
        <v>#NAME?</v>
      </c>
      <c r="R7194" s="13" t="e">
        <f ca="1">CalcTable[[#This Row],[ETMult]]*CalcTable[[#This Row],[ETb]]</f>
        <v>#NAME?</v>
      </c>
      <c r="S7194" s="13" t="b">
        <f>INDEX(IRR_LIST,CalcTable[[#This Row],[Day of Week]]+1)</f>
        <v>1</v>
      </c>
      <c r="T7194" s="13">
        <f t="shared" ca="1" si="2254"/>
        <v>24</v>
      </c>
      <c r="U7194" s="13" t="b">
        <f ca="1">IF(CalcTable[[#This Row],[IrrPrecip]]&gt;=IC_MM,FALSE,TRUE)</f>
        <v>0</v>
      </c>
      <c r="V7194" s="13" t="b">
        <f t="shared" si="2255"/>
        <v>0</v>
      </c>
      <c r="W7194" s="13" t="e">
        <f ca="1">IF(AND(IRR_DRIP=FALSE,CalcTable[[#This Row],[IrrHours]]&lt;=0),FALSE,TRUE)</f>
        <v>#NAME?</v>
      </c>
      <c r="X7194" s="13" t="e">
        <f ca="1">AND(CalcTable[[#This Row],[IrrDay]],CalcTable[[#This Row],[IrrRain]],CalcTable[[#This Row],[IrrWarm]],CalcTable[[#This Row],[IrrWindy]])</f>
        <v>#NAME?</v>
      </c>
      <c r="Y7194" s="13" t="e">
        <f t="shared" ca="1" si="2256"/>
        <v>#NAME?</v>
      </c>
      <c r="Z7194" s="13" t="e">
        <f ca="1">CalcTable[[#This Row],[IrrHours]]/5</f>
        <v>#NAME?</v>
      </c>
      <c r="AA7194" s="13" t="e">
        <f ca="1">IF(CalcTable[[#This Row],[IrrFlag]]=FALSE,0,MAX(0,CalcTable[[#This Row],[VolRednWind]]*(FCAP*IRR_TARGET-CalcTable[[#This Row],[IWC]])))</f>
        <v>#NAME?</v>
      </c>
      <c r="AB7194" s="13" t="e">
        <f ca="1">CalcTable[[#This Row],[IWC]]+CalcTable[[#This Row],[Eff Precip]]+CalcTable[[#This Row],[IrrAmt]]-CalcTable[[#This Row],[AET]]</f>
        <v>#NAME?</v>
      </c>
      <c r="AC7194" s="13" t="e">
        <f ca="1">IF(CalcTable[[#This Row],[PWC]]&gt;FCAP,MIN(24*PERC,MIN(SAT,CalcTable[[#This Row],[PWC]])-FCAP),0)</f>
        <v>#NAME?</v>
      </c>
      <c r="AD7194" s="13" t="e">
        <f ca="1">IF(CalcTable[[#This Row],[PWC]]&gt;SAT,CalcTable[[#This Row],[PWC]]-SAT,0)</f>
        <v>#NAME?</v>
      </c>
      <c r="AE7194" s="13" t="e">
        <f ca="1">CalcTable[[#This Row],[PWC]]-CalcTable[[#This Row],[PercAmt]]-CalcTable[[#This Row],[Runoff]]</f>
        <v>#NAME?</v>
      </c>
      <c r="AF7194" s="13" t="e">
        <f ca="1">CalcTable[[#This Row],[IrrAmt]]/1000*CUR_IRR_AREA*10000/IRR_EFF</f>
        <v>#NAME?</v>
      </c>
      <c r="AG7194" s="147"/>
      <c r="AH7194" s="13"/>
      <c r="AI7194" s="50">
        <v>0</v>
      </c>
      <c r="AJ7194" s="50">
        <v>0</v>
      </c>
      <c r="AK7194" s="50">
        <v>0</v>
      </c>
      <c r="AL7194" s="50">
        <v>0</v>
      </c>
      <c r="AM7194" s="50"/>
      <c r="AN7194" s="50"/>
      <c r="AO7194" s="50"/>
      <c r="AP7194" s="50"/>
      <c r="AQ7194" s="50"/>
      <c r="AR7194" s="50"/>
      <c r="AS7194" s="50"/>
      <c r="AT7194" s="50"/>
      <c r="AU7194" s="50"/>
      <c r="AV7194" s="50"/>
      <c r="AW7194" s="50"/>
      <c r="AX7194" s="50">
        <f t="shared" si="2267"/>
        <v>0</v>
      </c>
      <c r="AY7194" s="50"/>
      <c r="AZ7194" s="50">
        <f t="shared" si="2257"/>
        <v>0</v>
      </c>
      <c r="BA7194" s="50">
        <f t="shared" si="2258"/>
        <v>0</v>
      </c>
      <c r="BB7194" s="50">
        <f t="shared" si="2259"/>
        <v>0</v>
      </c>
      <c r="BC7194" s="17">
        <f t="shared" si="2260"/>
        <v>20069</v>
      </c>
      <c r="BD7194" s="50">
        <f t="shared" si="2261"/>
        <v>0</v>
      </c>
      <c r="BE7194" s="50">
        <f t="shared" si="2262"/>
        <v>0</v>
      </c>
      <c r="BF7194" s="50">
        <f t="shared" si="2268"/>
        <v>0</v>
      </c>
      <c r="BG7194" s="50"/>
      <c r="BH7194" s="17">
        <f t="shared" si="2263"/>
        <v>0</v>
      </c>
      <c r="BI7194" s="17">
        <f t="shared" si="2271"/>
        <v>7194</v>
      </c>
      <c r="BJ7194" s="17">
        <f t="shared" si="2269"/>
        <v>7194</v>
      </c>
      <c r="BK7194" s="150">
        <f t="shared" si="2270"/>
        <v>38974</v>
      </c>
      <c r="BL7194" s="50" t="e">
        <f t="shared" ca="1" si="2264"/>
        <v>#NAME?</v>
      </c>
      <c r="BM7194" s="50" t="e">
        <f t="shared" ca="1" si="2265"/>
        <v>#NAME?</v>
      </c>
      <c r="BN7194" s="50" t="e">
        <f t="shared" ca="1" si="2266"/>
        <v>#NAME?</v>
      </c>
    </row>
    <row r="7195" spans="1:66" x14ac:dyDescent="0.35">
      <c r="A7195" s="48">
        <v>38975</v>
      </c>
      <c r="B7195" s="17">
        <v>2006</v>
      </c>
      <c r="C7195" s="17">
        <v>9</v>
      </c>
      <c r="D7195" s="17">
        <v>258</v>
      </c>
      <c r="E7195" s="17">
        <v>15</v>
      </c>
      <c r="F7195" s="17">
        <v>6</v>
      </c>
      <c r="G7195" s="50">
        <v>1.2</v>
      </c>
      <c r="H7195" s="32">
        <v>1.6123700655453608</v>
      </c>
      <c r="I7195" s="50">
        <v>20.5</v>
      </c>
      <c r="J7195" s="13">
        <v>4.2</v>
      </c>
      <c r="K7195" s="13">
        <f t="shared" si="2252"/>
        <v>4.2</v>
      </c>
      <c r="L7195" s="13">
        <f t="shared" si="2253"/>
        <v>0</v>
      </c>
      <c r="M7195" s="13" t="e">
        <f ca="1">CalcTable[[#This Row],[IWC]]-AE7194</f>
        <v>#NAME?</v>
      </c>
      <c r="N7195" s="13" t="e">
        <f ca="1">IF(CalcTable[[#This Row],[Day of Year]]&lt;123,FCAP,AE7194)</f>
        <v>#NAME?</v>
      </c>
      <c r="O7195" s="17" t="e">
        <f ca="1">IF(IRR_DRIP,5,COUNTIF('IDET Wind Values'!C7179:G7179,"&lt;="&amp;IRR_MAXWIND))</f>
        <v>#NAME?</v>
      </c>
      <c r="P7195" s="13" t="e">
        <f ca="1">CalcTable[[#This Row],[ET_o]]*KL</f>
        <v>#NAME?</v>
      </c>
      <c r="Q7195" s="13" t="e">
        <f ca="1">IF(WILTPT&lt;=0,1,MAX(0,MIN(1,(CalcTable[[#This Row],[IWC]]-WILTPT)/(MAD-WILTPT))))</f>
        <v>#NAME?</v>
      </c>
      <c r="R7195" s="13" t="e">
        <f ca="1">CalcTable[[#This Row],[ETMult]]*CalcTable[[#This Row],[ETb]]</f>
        <v>#NAME?</v>
      </c>
      <c r="S7195" s="13" t="b">
        <f>INDEX(IRR_LIST,CalcTable[[#This Row],[Day of Week]]+1)</f>
        <v>0</v>
      </c>
      <c r="T7195" s="13">
        <f t="shared" ca="1" si="2254"/>
        <v>52.6</v>
      </c>
      <c r="U7195" s="13" t="b">
        <f ca="1">IF(CalcTable[[#This Row],[IrrPrecip]]&gt;=IC_MM,FALSE,TRUE)</f>
        <v>0</v>
      </c>
      <c r="V7195" s="13" t="b">
        <f t="shared" si="2255"/>
        <v>0</v>
      </c>
      <c r="W7195" s="13" t="e">
        <f ca="1">IF(AND(IRR_DRIP=FALSE,CalcTable[[#This Row],[IrrHours]]&lt;=0),FALSE,TRUE)</f>
        <v>#NAME?</v>
      </c>
      <c r="X7195" s="13" t="e">
        <f ca="1">AND(CalcTable[[#This Row],[IrrDay]],CalcTable[[#This Row],[IrrRain]],CalcTable[[#This Row],[IrrWarm]],CalcTable[[#This Row],[IrrWindy]])</f>
        <v>#NAME?</v>
      </c>
      <c r="Y7195" s="13" t="e">
        <f t="shared" ca="1" si="2256"/>
        <v>#NAME?</v>
      </c>
      <c r="Z7195" s="13" t="e">
        <f ca="1">CalcTable[[#This Row],[IrrHours]]/5</f>
        <v>#NAME?</v>
      </c>
      <c r="AA7195" s="13" t="e">
        <f ca="1">IF(CalcTable[[#This Row],[IrrFlag]]=FALSE,0,MAX(0,CalcTable[[#This Row],[VolRednWind]]*(FCAP*IRR_TARGET-CalcTable[[#This Row],[IWC]])))</f>
        <v>#NAME?</v>
      </c>
      <c r="AB7195" s="13" t="e">
        <f ca="1">CalcTable[[#This Row],[IWC]]+CalcTable[[#This Row],[Eff Precip]]+CalcTable[[#This Row],[IrrAmt]]-CalcTable[[#This Row],[AET]]</f>
        <v>#NAME?</v>
      </c>
      <c r="AC7195" s="13" t="e">
        <f ca="1">IF(CalcTable[[#This Row],[PWC]]&gt;FCAP,MIN(24*PERC,MIN(SAT,CalcTable[[#This Row],[PWC]])-FCAP),0)</f>
        <v>#NAME?</v>
      </c>
      <c r="AD7195" s="13" t="e">
        <f ca="1">IF(CalcTable[[#This Row],[PWC]]&gt;SAT,CalcTable[[#This Row],[PWC]]-SAT,0)</f>
        <v>#NAME?</v>
      </c>
      <c r="AE7195" s="13" t="e">
        <f ca="1">CalcTable[[#This Row],[PWC]]-CalcTable[[#This Row],[PercAmt]]-CalcTable[[#This Row],[Runoff]]</f>
        <v>#NAME?</v>
      </c>
      <c r="AF7195" s="13" t="e">
        <f ca="1">CalcTable[[#This Row],[IrrAmt]]/1000*CUR_IRR_AREA*10000/IRR_EFF</f>
        <v>#NAME?</v>
      </c>
      <c r="AG7195" s="147"/>
      <c r="AH7195" s="13"/>
      <c r="AI7195" s="50">
        <v>0</v>
      </c>
      <c r="AJ7195" s="50">
        <v>0</v>
      </c>
      <c r="AK7195" s="50">
        <v>0</v>
      </c>
      <c r="AL7195" s="50">
        <v>0</v>
      </c>
      <c r="AM7195" s="50"/>
      <c r="AN7195" s="50"/>
      <c r="AO7195" s="50"/>
      <c r="AP7195" s="50"/>
      <c r="AQ7195" s="50"/>
      <c r="AR7195" s="50"/>
      <c r="AS7195" s="50"/>
      <c r="AT7195" s="50"/>
      <c r="AU7195" s="50"/>
      <c r="AV7195" s="50"/>
      <c r="AW7195" s="50"/>
      <c r="AX7195" s="50">
        <f t="shared" si="2267"/>
        <v>0</v>
      </c>
      <c r="AY7195" s="50"/>
      <c r="AZ7195" s="50">
        <f t="shared" si="2257"/>
        <v>0</v>
      </c>
      <c r="BA7195" s="50">
        <f t="shared" si="2258"/>
        <v>0</v>
      </c>
      <c r="BB7195" s="50">
        <f t="shared" si="2259"/>
        <v>0</v>
      </c>
      <c r="BC7195" s="17">
        <f t="shared" si="2260"/>
        <v>20069</v>
      </c>
      <c r="BD7195" s="50">
        <f t="shared" si="2261"/>
        <v>0</v>
      </c>
      <c r="BE7195" s="50">
        <f t="shared" si="2262"/>
        <v>0</v>
      </c>
      <c r="BF7195" s="50">
        <f t="shared" si="2268"/>
        <v>0</v>
      </c>
      <c r="BG7195" s="50"/>
      <c r="BH7195" s="17">
        <f t="shared" si="2263"/>
        <v>0</v>
      </c>
      <c r="BI7195" s="17">
        <f t="shared" si="2271"/>
        <v>7195</v>
      </c>
      <c r="BJ7195" s="17">
        <f t="shared" si="2269"/>
        <v>7195</v>
      </c>
      <c r="BK7195" s="150">
        <f t="shared" si="2270"/>
        <v>38975</v>
      </c>
      <c r="BL7195" s="50" t="e">
        <f t="shared" ca="1" si="2264"/>
        <v>#NAME?</v>
      </c>
      <c r="BM7195" s="50" t="e">
        <f t="shared" ca="1" si="2265"/>
        <v>#NAME?</v>
      </c>
      <c r="BN7195" s="50" t="e">
        <f t="shared" ca="1" si="2266"/>
        <v>#NAME?</v>
      </c>
    </row>
    <row r="7196" spans="1:66" x14ac:dyDescent="0.35">
      <c r="A7196" s="48">
        <v>38976</v>
      </c>
      <c r="B7196" s="17">
        <v>2006</v>
      </c>
      <c r="C7196" s="17">
        <v>9</v>
      </c>
      <c r="D7196" s="17">
        <v>259</v>
      </c>
      <c r="E7196" s="17">
        <v>16</v>
      </c>
      <c r="F7196" s="17">
        <v>7</v>
      </c>
      <c r="G7196" s="50">
        <v>1</v>
      </c>
      <c r="H7196" s="32">
        <v>2.736824657462221</v>
      </c>
      <c r="I7196" s="50">
        <v>27.333333333333332</v>
      </c>
      <c r="J7196" s="13">
        <v>0.4</v>
      </c>
      <c r="K7196" s="13">
        <f t="shared" si="2252"/>
        <v>0.4</v>
      </c>
      <c r="L7196" s="13">
        <f t="shared" si="2253"/>
        <v>0</v>
      </c>
      <c r="M7196" s="13" t="e">
        <f ca="1">CalcTable[[#This Row],[IWC]]-AE7195</f>
        <v>#NAME?</v>
      </c>
      <c r="N7196" s="13" t="e">
        <f ca="1">IF(CalcTable[[#This Row],[Day of Year]]&lt;123,FCAP,AE7195)</f>
        <v>#NAME?</v>
      </c>
      <c r="O7196" s="17" t="e">
        <f ca="1">IF(IRR_DRIP,5,COUNTIF('IDET Wind Values'!C7180:G7180,"&lt;="&amp;IRR_MAXWIND))</f>
        <v>#NAME?</v>
      </c>
      <c r="P7196" s="13" t="e">
        <f ca="1">CalcTable[[#This Row],[ET_o]]*KL</f>
        <v>#NAME?</v>
      </c>
      <c r="Q7196" s="13" t="e">
        <f ca="1">IF(WILTPT&lt;=0,1,MAX(0,MIN(1,(CalcTable[[#This Row],[IWC]]-WILTPT)/(MAD-WILTPT))))</f>
        <v>#NAME?</v>
      </c>
      <c r="R7196" s="13" t="e">
        <f ca="1">CalcTable[[#This Row],[ETMult]]*CalcTable[[#This Row],[ETb]]</f>
        <v>#NAME?</v>
      </c>
      <c r="S7196" s="13" t="b">
        <f>INDEX(IRR_LIST,CalcTable[[#This Row],[Day of Week]]+1)</f>
        <v>0</v>
      </c>
      <c r="T7196" s="13">
        <f t="shared" ca="1" si="2254"/>
        <v>32.800000000000004</v>
      </c>
      <c r="U7196" s="13" t="b">
        <f ca="1">IF(CalcTable[[#This Row],[IrrPrecip]]&gt;=IC_MM,FALSE,TRUE)</f>
        <v>0</v>
      </c>
      <c r="V7196" s="13" t="b">
        <f t="shared" si="2255"/>
        <v>0</v>
      </c>
      <c r="W7196" s="13" t="e">
        <f ca="1">IF(AND(IRR_DRIP=FALSE,CalcTable[[#This Row],[IrrHours]]&lt;=0),FALSE,TRUE)</f>
        <v>#NAME?</v>
      </c>
      <c r="X7196" s="13" t="e">
        <f ca="1">AND(CalcTable[[#This Row],[IrrDay]],CalcTable[[#This Row],[IrrRain]],CalcTable[[#This Row],[IrrWarm]],CalcTable[[#This Row],[IrrWindy]])</f>
        <v>#NAME?</v>
      </c>
      <c r="Y7196" s="13" t="e">
        <f t="shared" ca="1" si="2256"/>
        <v>#NAME?</v>
      </c>
      <c r="Z7196" s="13" t="e">
        <f ca="1">CalcTable[[#This Row],[IrrHours]]/5</f>
        <v>#NAME?</v>
      </c>
      <c r="AA7196" s="13" t="e">
        <f ca="1">IF(CalcTable[[#This Row],[IrrFlag]]=FALSE,0,MAX(0,CalcTable[[#This Row],[VolRednWind]]*(FCAP*IRR_TARGET-CalcTable[[#This Row],[IWC]])))</f>
        <v>#NAME?</v>
      </c>
      <c r="AB7196" s="13" t="e">
        <f ca="1">CalcTable[[#This Row],[IWC]]+CalcTable[[#This Row],[Eff Precip]]+CalcTable[[#This Row],[IrrAmt]]-CalcTable[[#This Row],[AET]]</f>
        <v>#NAME?</v>
      </c>
      <c r="AC7196" s="13" t="e">
        <f ca="1">IF(CalcTable[[#This Row],[PWC]]&gt;FCAP,MIN(24*PERC,MIN(SAT,CalcTable[[#This Row],[PWC]])-FCAP),0)</f>
        <v>#NAME?</v>
      </c>
      <c r="AD7196" s="13" t="e">
        <f ca="1">IF(CalcTable[[#This Row],[PWC]]&gt;SAT,CalcTable[[#This Row],[PWC]]-SAT,0)</f>
        <v>#NAME?</v>
      </c>
      <c r="AE7196" s="13" t="e">
        <f ca="1">CalcTable[[#This Row],[PWC]]-CalcTable[[#This Row],[PercAmt]]-CalcTable[[#This Row],[Runoff]]</f>
        <v>#NAME?</v>
      </c>
      <c r="AF7196" s="13" t="e">
        <f ca="1">CalcTable[[#This Row],[IrrAmt]]/1000*CUR_IRR_AREA*10000/IRR_EFF</f>
        <v>#NAME?</v>
      </c>
      <c r="AG7196" s="147"/>
      <c r="AH7196" s="13"/>
      <c r="AI7196" s="50">
        <v>0</v>
      </c>
      <c r="AJ7196" s="50">
        <v>0</v>
      </c>
      <c r="AK7196" s="50">
        <v>0</v>
      </c>
      <c r="AL7196" s="50">
        <v>0</v>
      </c>
      <c r="AM7196" s="50"/>
      <c r="AN7196" s="50"/>
      <c r="AO7196" s="50"/>
      <c r="AP7196" s="50"/>
      <c r="AQ7196" s="50"/>
      <c r="AR7196" s="50"/>
      <c r="AS7196" s="50"/>
      <c r="AT7196" s="50"/>
      <c r="AU7196" s="50"/>
      <c r="AV7196" s="50"/>
      <c r="AW7196" s="50"/>
      <c r="AX7196" s="50">
        <f t="shared" si="2267"/>
        <v>0</v>
      </c>
      <c r="AY7196" s="50"/>
      <c r="AZ7196" s="50">
        <f t="shared" si="2257"/>
        <v>0</v>
      </c>
      <c r="BA7196" s="50">
        <f t="shared" si="2258"/>
        <v>0</v>
      </c>
      <c r="BB7196" s="50">
        <f t="shared" si="2259"/>
        <v>0</v>
      </c>
      <c r="BC7196" s="17">
        <f t="shared" si="2260"/>
        <v>20069</v>
      </c>
      <c r="BD7196" s="50">
        <f t="shared" si="2261"/>
        <v>0</v>
      </c>
      <c r="BE7196" s="50">
        <f t="shared" si="2262"/>
        <v>0</v>
      </c>
      <c r="BF7196" s="50">
        <f t="shared" si="2268"/>
        <v>0</v>
      </c>
      <c r="BG7196" s="50"/>
      <c r="BH7196" s="17">
        <f t="shared" si="2263"/>
        <v>0</v>
      </c>
      <c r="BI7196" s="17">
        <f t="shared" si="2271"/>
        <v>7196</v>
      </c>
      <c r="BJ7196" s="17">
        <f t="shared" si="2269"/>
        <v>7196</v>
      </c>
      <c r="BK7196" s="150">
        <f t="shared" si="2270"/>
        <v>38976</v>
      </c>
      <c r="BL7196" s="50" t="e">
        <f t="shared" ca="1" si="2264"/>
        <v>#NAME?</v>
      </c>
      <c r="BM7196" s="50" t="e">
        <f t="shared" ca="1" si="2265"/>
        <v>#NAME?</v>
      </c>
      <c r="BN7196" s="50" t="e">
        <f t="shared" ca="1" si="2266"/>
        <v>#NAME?</v>
      </c>
    </row>
    <row r="7197" spans="1:66" x14ac:dyDescent="0.35">
      <c r="A7197" s="48">
        <v>38977</v>
      </c>
      <c r="B7197" s="17">
        <v>2006</v>
      </c>
      <c r="C7197" s="17">
        <v>9</v>
      </c>
      <c r="D7197" s="17">
        <v>260</v>
      </c>
      <c r="E7197" s="17">
        <v>17</v>
      </c>
      <c r="F7197" s="17">
        <v>1</v>
      </c>
      <c r="G7197" s="50">
        <v>-0.1</v>
      </c>
      <c r="H7197" s="32">
        <v>2.3915966794387957</v>
      </c>
      <c r="I7197" s="50">
        <v>29.333333333333332</v>
      </c>
      <c r="J7197" s="13">
        <v>0</v>
      </c>
      <c r="K7197" s="13">
        <f t="shared" si="2252"/>
        <v>0</v>
      </c>
      <c r="L7197" s="13">
        <f t="shared" si="2253"/>
        <v>0</v>
      </c>
      <c r="M7197" s="13" t="e">
        <f ca="1">CalcTable[[#This Row],[IWC]]-AE7196</f>
        <v>#NAME?</v>
      </c>
      <c r="N7197" s="13" t="e">
        <f ca="1">IF(CalcTable[[#This Row],[Day of Year]]&lt;123,FCAP,AE7196)</f>
        <v>#NAME?</v>
      </c>
      <c r="O7197" s="17" t="e">
        <f ca="1">IF(IRR_DRIP,5,COUNTIF('IDET Wind Values'!C7181:G7181,"&lt;="&amp;IRR_MAXWIND))</f>
        <v>#NAME?</v>
      </c>
      <c r="P7197" s="13" t="e">
        <f ca="1">CalcTable[[#This Row],[ET_o]]*KL</f>
        <v>#NAME?</v>
      </c>
      <c r="Q7197" s="13" t="e">
        <f ca="1">IF(WILTPT&lt;=0,1,MAX(0,MIN(1,(CalcTable[[#This Row],[IWC]]-WILTPT)/(MAD-WILTPT))))</f>
        <v>#NAME?</v>
      </c>
      <c r="R7197" s="13" t="e">
        <f ca="1">CalcTable[[#This Row],[ETMult]]*CalcTable[[#This Row],[ETb]]</f>
        <v>#NAME?</v>
      </c>
      <c r="S7197" s="13" t="b">
        <f>INDEX(IRR_LIST,CalcTable[[#This Row],[Day of Week]]+1)</f>
        <v>1</v>
      </c>
      <c r="T7197" s="13">
        <f t="shared" ca="1" si="2254"/>
        <v>4.6000000000000005</v>
      </c>
      <c r="U7197" s="13" t="b">
        <f ca="1">IF(CalcTable[[#This Row],[IrrPrecip]]&gt;=IC_MM,FALSE,TRUE)</f>
        <v>1</v>
      </c>
      <c r="V7197" s="13" t="b">
        <f t="shared" si="2255"/>
        <v>0</v>
      </c>
      <c r="W7197" s="13" t="e">
        <f ca="1">IF(AND(IRR_DRIP=FALSE,CalcTable[[#This Row],[IrrHours]]&lt;=0),FALSE,TRUE)</f>
        <v>#NAME?</v>
      </c>
      <c r="X7197" s="13" t="e">
        <f ca="1">AND(CalcTable[[#This Row],[IrrDay]],CalcTable[[#This Row],[IrrRain]],CalcTable[[#This Row],[IrrWarm]],CalcTable[[#This Row],[IrrWindy]])</f>
        <v>#NAME?</v>
      </c>
      <c r="Y7197" s="13" t="e">
        <f t="shared" ca="1" si="2256"/>
        <v>#NAME?</v>
      </c>
      <c r="Z7197" s="13" t="e">
        <f ca="1">CalcTable[[#This Row],[IrrHours]]/5</f>
        <v>#NAME?</v>
      </c>
      <c r="AA7197" s="13" t="e">
        <f ca="1">IF(CalcTable[[#This Row],[IrrFlag]]=FALSE,0,MAX(0,CalcTable[[#This Row],[VolRednWind]]*(FCAP*IRR_TARGET-CalcTable[[#This Row],[IWC]])))</f>
        <v>#NAME?</v>
      </c>
      <c r="AB7197" s="13" t="e">
        <f ca="1">CalcTable[[#This Row],[IWC]]+CalcTable[[#This Row],[Eff Precip]]+CalcTable[[#This Row],[IrrAmt]]-CalcTable[[#This Row],[AET]]</f>
        <v>#NAME?</v>
      </c>
      <c r="AC7197" s="13" t="e">
        <f ca="1">IF(CalcTable[[#This Row],[PWC]]&gt;FCAP,MIN(24*PERC,MIN(SAT,CalcTable[[#This Row],[PWC]])-FCAP),0)</f>
        <v>#NAME?</v>
      </c>
      <c r="AD7197" s="13" t="e">
        <f ca="1">IF(CalcTable[[#This Row],[PWC]]&gt;SAT,CalcTable[[#This Row],[PWC]]-SAT,0)</f>
        <v>#NAME?</v>
      </c>
      <c r="AE7197" s="13" t="e">
        <f ca="1">CalcTable[[#This Row],[PWC]]-CalcTable[[#This Row],[PercAmt]]-CalcTable[[#This Row],[Runoff]]</f>
        <v>#NAME?</v>
      </c>
      <c r="AF7197" s="13" t="e">
        <f ca="1">CalcTable[[#This Row],[IrrAmt]]/1000*CUR_IRR_AREA*10000/IRR_EFF</f>
        <v>#NAME?</v>
      </c>
      <c r="AG7197" s="147"/>
      <c r="AH7197" s="13"/>
      <c r="AI7197" s="50">
        <v>0</v>
      </c>
      <c r="AJ7197" s="50">
        <v>0</v>
      </c>
      <c r="AK7197" s="50">
        <v>0</v>
      </c>
      <c r="AL7197" s="50">
        <v>0</v>
      </c>
      <c r="AM7197" s="50"/>
      <c r="AN7197" s="50"/>
      <c r="AO7197" s="50"/>
      <c r="AP7197" s="50"/>
      <c r="AQ7197" s="50"/>
      <c r="AR7197" s="50"/>
      <c r="AS7197" s="50"/>
      <c r="AT7197" s="50"/>
      <c r="AU7197" s="50"/>
      <c r="AV7197" s="50"/>
      <c r="AW7197" s="50"/>
      <c r="AX7197" s="50">
        <f t="shared" si="2267"/>
        <v>0</v>
      </c>
      <c r="AY7197" s="50"/>
      <c r="AZ7197" s="50">
        <f t="shared" si="2257"/>
        <v>0</v>
      </c>
      <c r="BA7197" s="50">
        <f t="shared" si="2258"/>
        <v>0</v>
      </c>
      <c r="BB7197" s="50">
        <f t="shared" si="2259"/>
        <v>0</v>
      </c>
      <c r="BC7197" s="17">
        <f t="shared" si="2260"/>
        <v>20069</v>
      </c>
      <c r="BD7197" s="50">
        <f t="shared" si="2261"/>
        <v>0</v>
      </c>
      <c r="BE7197" s="50">
        <f t="shared" si="2262"/>
        <v>0</v>
      </c>
      <c r="BF7197" s="50">
        <f t="shared" si="2268"/>
        <v>0</v>
      </c>
      <c r="BG7197" s="50"/>
      <c r="BH7197" s="17">
        <f t="shared" si="2263"/>
        <v>0</v>
      </c>
      <c r="BI7197" s="17">
        <f t="shared" si="2271"/>
        <v>7197</v>
      </c>
      <c r="BJ7197" s="17">
        <f t="shared" si="2269"/>
        <v>7197</v>
      </c>
      <c r="BK7197" s="150">
        <f t="shared" si="2270"/>
        <v>38977</v>
      </c>
      <c r="BL7197" s="50" t="e">
        <f t="shared" ca="1" si="2264"/>
        <v>#NAME?</v>
      </c>
      <c r="BM7197" s="50" t="e">
        <f t="shared" ca="1" si="2265"/>
        <v>#NAME?</v>
      </c>
      <c r="BN7197" s="50" t="e">
        <f t="shared" ca="1" si="2266"/>
        <v>#NAME?</v>
      </c>
    </row>
    <row r="7198" spans="1:66" x14ac:dyDescent="0.35">
      <c r="A7198" s="48">
        <v>38978</v>
      </c>
      <c r="B7198" s="17">
        <v>2006</v>
      </c>
      <c r="C7198" s="17">
        <v>9</v>
      </c>
      <c r="D7198" s="17">
        <v>261</v>
      </c>
      <c r="E7198" s="17">
        <v>18</v>
      </c>
      <c r="F7198" s="17">
        <v>2</v>
      </c>
      <c r="G7198" s="50">
        <v>-1.1000000000000001</v>
      </c>
      <c r="H7198" s="32">
        <v>2.4835266538192369</v>
      </c>
      <c r="I7198" s="50">
        <v>9.6666666666666661</v>
      </c>
      <c r="J7198" s="13">
        <v>0</v>
      </c>
      <c r="K7198" s="13">
        <f t="shared" si="2252"/>
        <v>0</v>
      </c>
      <c r="L7198" s="13">
        <f t="shared" si="2253"/>
        <v>0</v>
      </c>
      <c r="M7198" s="13" t="e">
        <f ca="1">CalcTable[[#This Row],[IWC]]-AE7197</f>
        <v>#NAME?</v>
      </c>
      <c r="N7198" s="13" t="e">
        <f ca="1">IF(CalcTable[[#This Row],[Day of Year]]&lt;123,FCAP,AE7197)</f>
        <v>#NAME?</v>
      </c>
      <c r="O7198" s="17" t="e">
        <f ca="1">IF(IRR_DRIP,5,COUNTIF('IDET Wind Values'!C7182:G7182,"&lt;="&amp;IRR_MAXWIND))</f>
        <v>#NAME?</v>
      </c>
      <c r="P7198" s="13" t="e">
        <f ca="1">CalcTable[[#This Row],[ET_o]]*KL</f>
        <v>#NAME?</v>
      </c>
      <c r="Q7198" s="13" t="e">
        <f ca="1">IF(WILTPT&lt;=0,1,MAX(0,MIN(1,(CalcTable[[#This Row],[IWC]]-WILTPT)/(MAD-WILTPT))))</f>
        <v>#NAME?</v>
      </c>
      <c r="R7198" s="13" t="e">
        <f ca="1">CalcTable[[#This Row],[ETMult]]*CalcTable[[#This Row],[ETb]]</f>
        <v>#NAME?</v>
      </c>
      <c r="S7198" s="13" t="b">
        <f>INDEX(IRR_LIST,CalcTable[[#This Row],[Day of Week]]+1)</f>
        <v>0</v>
      </c>
      <c r="T7198" s="13">
        <f t="shared" ca="1" si="2254"/>
        <v>0.4</v>
      </c>
      <c r="U7198" s="13" t="b">
        <f ca="1">IF(CalcTable[[#This Row],[IrrPrecip]]&gt;=IC_MM,FALSE,TRUE)</f>
        <v>1</v>
      </c>
      <c r="V7198" s="13" t="b">
        <f t="shared" si="2255"/>
        <v>1</v>
      </c>
      <c r="W7198" s="13" t="e">
        <f ca="1">IF(AND(IRR_DRIP=FALSE,CalcTable[[#This Row],[IrrHours]]&lt;=0),FALSE,TRUE)</f>
        <v>#NAME?</v>
      </c>
      <c r="X7198" s="13" t="e">
        <f ca="1">AND(CalcTable[[#This Row],[IrrDay]],CalcTable[[#This Row],[IrrRain]],CalcTable[[#This Row],[IrrWarm]],CalcTable[[#This Row],[IrrWindy]])</f>
        <v>#NAME?</v>
      </c>
      <c r="Y7198" s="13" t="e">
        <f t="shared" ca="1" si="2256"/>
        <v>#NAME?</v>
      </c>
      <c r="Z7198" s="13" t="e">
        <f ca="1">CalcTable[[#This Row],[IrrHours]]/5</f>
        <v>#NAME?</v>
      </c>
      <c r="AA7198" s="13" t="e">
        <f ca="1">IF(CalcTable[[#This Row],[IrrFlag]]=FALSE,0,MAX(0,CalcTable[[#This Row],[VolRednWind]]*(FCAP*IRR_TARGET-CalcTable[[#This Row],[IWC]])))</f>
        <v>#NAME?</v>
      </c>
      <c r="AB7198" s="13" t="e">
        <f ca="1">CalcTable[[#This Row],[IWC]]+CalcTable[[#This Row],[Eff Precip]]+CalcTable[[#This Row],[IrrAmt]]-CalcTable[[#This Row],[AET]]</f>
        <v>#NAME?</v>
      </c>
      <c r="AC7198" s="13" t="e">
        <f ca="1">IF(CalcTable[[#This Row],[PWC]]&gt;FCAP,MIN(24*PERC,MIN(SAT,CalcTable[[#This Row],[PWC]])-FCAP),0)</f>
        <v>#NAME?</v>
      </c>
      <c r="AD7198" s="13" t="e">
        <f ca="1">IF(CalcTable[[#This Row],[PWC]]&gt;SAT,CalcTable[[#This Row],[PWC]]-SAT,0)</f>
        <v>#NAME?</v>
      </c>
      <c r="AE7198" s="13" t="e">
        <f ca="1">CalcTable[[#This Row],[PWC]]-CalcTable[[#This Row],[PercAmt]]-CalcTable[[#This Row],[Runoff]]</f>
        <v>#NAME?</v>
      </c>
      <c r="AF7198" s="13" t="e">
        <f ca="1">CalcTable[[#This Row],[IrrAmt]]/1000*CUR_IRR_AREA*10000/IRR_EFF</f>
        <v>#NAME?</v>
      </c>
      <c r="AG7198" s="147"/>
      <c r="AH7198" s="13"/>
      <c r="AI7198" s="50">
        <v>0</v>
      </c>
      <c r="AJ7198" s="50">
        <v>0</v>
      </c>
      <c r="AK7198" s="50">
        <v>1.1497263470591121</v>
      </c>
      <c r="AL7198" s="50">
        <v>5.1006317352955577</v>
      </c>
      <c r="AM7198" s="50"/>
      <c r="AN7198" s="50"/>
      <c r="AO7198" s="50"/>
      <c r="AP7198" s="50"/>
      <c r="AQ7198" s="50"/>
      <c r="AR7198" s="50"/>
      <c r="AS7198" s="50"/>
      <c r="AT7198" s="50"/>
      <c r="AU7198" s="50"/>
      <c r="AV7198" s="50"/>
      <c r="AW7198" s="50"/>
      <c r="AX7198" s="50">
        <f t="shared" si="2267"/>
        <v>6.2503580823546701</v>
      </c>
      <c r="AY7198" s="50"/>
      <c r="AZ7198" s="50">
        <f t="shared" si="2257"/>
        <v>166.48118399220334</v>
      </c>
      <c r="BA7198" s="50">
        <f t="shared" si="2258"/>
        <v>256.32817217847185</v>
      </c>
      <c r="BB7198" s="50">
        <f t="shared" si="2259"/>
        <v>264.25584760667203</v>
      </c>
      <c r="BC7198" s="17">
        <f t="shared" si="2260"/>
        <v>20069</v>
      </c>
      <c r="BD7198" s="50">
        <f t="shared" si="2261"/>
        <v>6.2503580823546701</v>
      </c>
      <c r="BE7198" s="50">
        <f t="shared" si="2262"/>
        <v>166.48118399220334</v>
      </c>
      <c r="BF7198" s="50">
        <f t="shared" si="2268"/>
        <v>272.31021893446166</v>
      </c>
      <c r="BG7198" s="50"/>
      <c r="BH7198" s="17">
        <f t="shared" si="2263"/>
        <v>0</v>
      </c>
      <c r="BI7198" s="17">
        <f t="shared" si="2271"/>
        <v>7198</v>
      </c>
      <c r="BJ7198" s="17">
        <f t="shared" si="2269"/>
        <v>7198</v>
      </c>
      <c r="BK7198" s="150">
        <f t="shared" si="2270"/>
        <v>38978</v>
      </c>
      <c r="BL7198" s="50" t="e">
        <f t="shared" ca="1" si="2264"/>
        <v>#NAME?</v>
      </c>
      <c r="BM7198" s="50" t="e">
        <f t="shared" ca="1" si="2265"/>
        <v>#NAME?</v>
      </c>
      <c r="BN7198" s="50" t="e">
        <f t="shared" ca="1" si="2266"/>
        <v>#NAME?</v>
      </c>
    </row>
    <row r="7199" spans="1:66" x14ac:dyDescent="0.35">
      <c r="A7199" s="48">
        <v>38979</v>
      </c>
      <c r="B7199" s="17">
        <v>2006</v>
      </c>
      <c r="C7199" s="17">
        <v>9</v>
      </c>
      <c r="D7199" s="17">
        <v>262</v>
      </c>
      <c r="E7199" s="17">
        <v>19</v>
      </c>
      <c r="F7199" s="17">
        <v>3</v>
      </c>
      <c r="G7199" s="50">
        <v>3.3</v>
      </c>
      <c r="H7199" s="32">
        <v>0.78470355918134194</v>
      </c>
      <c r="I7199" s="50">
        <v>5.166666666666667</v>
      </c>
      <c r="J7199" s="13">
        <v>0</v>
      </c>
      <c r="K7199" s="13">
        <f t="shared" si="2252"/>
        <v>0</v>
      </c>
      <c r="L7199" s="13">
        <f t="shared" si="2253"/>
        <v>0</v>
      </c>
      <c r="M7199" s="13" t="e">
        <f ca="1">CalcTable[[#This Row],[IWC]]-AE7198</f>
        <v>#NAME?</v>
      </c>
      <c r="N7199" s="13" t="e">
        <f ca="1">IF(CalcTable[[#This Row],[Day of Year]]&lt;123,FCAP,AE7198)</f>
        <v>#NAME?</v>
      </c>
      <c r="O7199" s="17" t="e">
        <f ca="1">IF(IRR_DRIP,5,COUNTIF('IDET Wind Values'!C7183:G7183,"&lt;="&amp;IRR_MAXWIND))</f>
        <v>#NAME?</v>
      </c>
      <c r="P7199" s="13" t="e">
        <f ca="1">CalcTable[[#This Row],[ET_o]]*KL</f>
        <v>#NAME?</v>
      </c>
      <c r="Q7199" s="13" t="e">
        <f ca="1">IF(WILTPT&lt;=0,1,MAX(0,MIN(1,(CalcTable[[#This Row],[IWC]]-WILTPT)/(MAD-WILTPT))))</f>
        <v>#NAME?</v>
      </c>
      <c r="R7199" s="13" t="e">
        <f ca="1">CalcTable[[#This Row],[ETMult]]*CalcTable[[#This Row],[ETb]]</f>
        <v>#NAME?</v>
      </c>
      <c r="S7199" s="13" t="b">
        <f>INDEX(IRR_LIST,CalcTable[[#This Row],[Day of Week]]+1)</f>
        <v>1</v>
      </c>
      <c r="T7199" s="13">
        <f t="shared" ca="1" si="2254"/>
        <v>0</v>
      </c>
      <c r="U7199" s="13" t="b">
        <f ca="1">IF(CalcTable[[#This Row],[IrrPrecip]]&gt;=IC_MM,FALSE,TRUE)</f>
        <v>1</v>
      </c>
      <c r="V7199" s="13" t="b">
        <f t="shared" si="2255"/>
        <v>1</v>
      </c>
      <c r="W7199" s="13" t="e">
        <f ca="1">IF(AND(IRR_DRIP=FALSE,CalcTable[[#This Row],[IrrHours]]&lt;=0),FALSE,TRUE)</f>
        <v>#NAME?</v>
      </c>
      <c r="X7199" s="13" t="e">
        <f ca="1">AND(CalcTable[[#This Row],[IrrDay]],CalcTable[[#This Row],[IrrRain]],CalcTable[[#This Row],[IrrWarm]],CalcTable[[#This Row],[IrrWindy]])</f>
        <v>#NAME?</v>
      </c>
      <c r="Y7199" s="13" t="e">
        <f t="shared" ca="1" si="2256"/>
        <v>#NAME?</v>
      </c>
      <c r="Z7199" s="13" t="e">
        <f ca="1">CalcTable[[#This Row],[IrrHours]]/5</f>
        <v>#NAME?</v>
      </c>
      <c r="AA7199" s="13" t="e">
        <f ca="1">IF(CalcTable[[#This Row],[IrrFlag]]=FALSE,0,MAX(0,CalcTable[[#This Row],[VolRednWind]]*(FCAP*IRR_TARGET-CalcTable[[#This Row],[IWC]])))</f>
        <v>#NAME?</v>
      </c>
      <c r="AB7199" s="13" t="e">
        <f ca="1">CalcTable[[#This Row],[IWC]]+CalcTable[[#This Row],[Eff Precip]]+CalcTable[[#This Row],[IrrAmt]]-CalcTable[[#This Row],[AET]]</f>
        <v>#NAME?</v>
      </c>
      <c r="AC7199" s="13" t="e">
        <f ca="1">IF(CalcTable[[#This Row],[PWC]]&gt;FCAP,MIN(24*PERC,MIN(SAT,CalcTable[[#This Row],[PWC]])-FCAP),0)</f>
        <v>#NAME?</v>
      </c>
      <c r="AD7199" s="13" t="e">
        <f ca="1">IF(CalcTable[[#This Row],[PWC]]&gt;SAT,CalcTable[[#This Row],[PWC]]-SAT,0)</f>
        <v>#NAME?</v>
      </c>
      <c r="AE7199" s="13" t="e">
        <f ca="1">CalcTable[[#This Row],[PWC]]-CalcTable[[#This Row],[PercAmt]]-CalcTable[[#This Row],[Runoff]]</f>
        <v>#NAME?</v>
      </c>
      <c r="AF7199" s="13" t="e">
        <f ca="1">CalcTable[[#This Row],[IrrAmt]]/1000*CUR_IRR_AREA*10000/IRR_EFF</f>
        <v>#NAME?</v>
      </c>
      <c r="AG7199" s="147"/>
      <c r="AH7199" s="13"/>
      <c r="AI7199" s="50">
        <v>9.8650226393859306</v>
      </c>
      <c r="AJ7199" s="50">
        <v>13.273022639385921</v>
      </c>
      <c r="AK7199" s="50">
        <v>0</v>
      </c>
      <c r="AL7199" s="50">
        <v>0</v>
      </c>
      <c r="AM7199" s="50"/>
      <c r="AN7199" s="50"/>
      <c r="AO7199" s="50"/>
      <c r="AP7199" s="50"/>
      <c r="AQ7199" s="50"/>
      <c r="AR7199" s="50"/>
      <c r="AS7199" s="50"/>
      <c r="AT7199" s="50"/>
      <c r="AU7199" s="50"/>
      <c r="AV7199" s="50"/>
      <c r="AW7199" s="50"/>
      <c r="AX7199" s="50">
        <f t="shared" si="2267"/>
        <v>23.138045278771852</v>
      </c>
      <c r="AY7199" s="50"/>
      <c r="AZ7199" s="50">
        <f t="shared" si="2257"/>
        <v>534.02899613298075</v>
      </c>
      <c r="BA7199" s="50">
        <f t="shared" si="2258"/>
        <v>865.01995591168202</v>
      </c>
      <c r="BB7199" s="50">
        <f t="shared" si="2259"/>
        <v>895.20377865088358</v>
      </c>
      <c r="BC7199" s="17">
        <f t="shared" si="2260"/>
        <v>20069</v>
      </c>
      <c r="BD7199" s="50">
        <f t="shared" si="2261"/>
        <v>23.138045278771852</v>
      </c>
      <c r="BE7199" s="50">
        <f t="shared" si="2262"/>
        <v>534.02899613298075</v>
      </c>
      <c r="BF7199" s="50">
        <f t="shared" si="2268"/>
        <v>873.50143341804414</v>
      </c>
      <c r="BG7199" s="50"/>
      <c r="BH7199" s="17">
        <f t="shared" si="2263"/>
        <v>0</v>
      </c>
      <c r="BI7199" s="17">
        <f t="shared" si="2271"/>
        <v>7199</v>
      </c>
      <c r="BJ7199" s="17">
        <f t="shared" si="2269"/>
        <v>7199</v>
      </c>
      <c r="BK7199" s="150">
        <f t="shared" si="2270"/>
        <v>38979</v>
      </c>
      <c r="BL7199" s="50" t="e">
        <f t="shared" ca="1" si="2264"/>
        <v>#NAME?</v>
      </c>
      <c r="BM7199" s="50" t="e">
        <f t="shared" ca="1" si="2265"/>
        <v>#NAME?</v>
      </c>
      <c r="BN7199" s="50" t="e">
        <f t="shared" ca="1" si="2266"/>
        <v>#NAME?</v>
      </c>
    </row>
    <row r="7200" spans="1:66" x14ac:dyDescent="0.35">
      <c r="A7200" s="48">
        <v>38980</v>
      </c>
      <c r="B7200" s="17">
        <v>2006</v>
      </c>
      <c r="C7200" s="17">
        <v>9</v>
      </c>
      <c r="D7200" s="17">
        <v>263</v>
      </c>
      <c r="E7200" s="17">
        <v>20</v>
      </c>
      <c r="F7200" s="17">
        <v>4</v>
      </c>
      <c r="G7200" s="50">
        <v>6.2</v>
      </c>
      <c r="H7200" s="32">
        <v>1.4838046778629468</v>
      </c>
      <c r="I7200" s="50">
        <v>1.6666666666666667</v>
      </c>
      <c r="J7200" s="13">
        <v>0</v>
      </c>
      <c r="K7200" s="13">
        <f t="shared" si="2252"/>
        <v>0</v>
      </c>
      <c r="L7200" s="13">
        <f t="shared" si="2253"/>
        <v>0</v>
      </c>
      <c r="M7200" s="13" t="e">
        <f ca="1">CalcTable[[#This Row],[IWC]]-AE7199</f>
        <v>#NAME?</v>
      </c>
      <c r="N7200" s="13" t="e">
        <f ca="1">IF(CalcTable[[#This Row],[Day of Year]]&lt;123,FCAP,AE7199)</f>
        <v>#NAME?</v>
      </c>
      <c r="O7200" s="17" t="e">
        <f ca="1">IF(IRR_DRIP,5,COUNTIF('IDET Wind Values'!C7184:G7184,"&lt;="&amp;IRR_MAXWIND))</f>
        <v>#NAME?</v>
      </c>
      <c r="P7200" s="13" t="e">
        <f ca="1">CalcTable[[#This Row],[ET_o]]*KL</f>
        <v>#NAME?</v>
      </c>
      <c r="Q7200" s="13" t="e">
        <f ca="1">IF(WILTPT&lt;=0,1,MAX(0,MIN(1,(CalcTable[[#This Row],[IWC]]-WILTPT)/(MAD-WILTPT))))</f>
        <v>#NAME?</v>
      </c>
      <c r="R7200" s="13" t="e">
        <f ca="1">CalcTable[[#This Row],[ETMult]]*CalcTable[[#This Row],[ETb]]</f>
        <v>#NAME?</v>
      </c>
      <c r="S7200" s="13" t="b">
        <f>INDEX(IRR_LIST,CalcTable[[#This Row],[Day of Week]]+1)</f>
        <v>0</v>
      </c>
      <c r="T7200" s="13">
        <f t="shared" ca="1" si="2254"/>
        <v>0</v>
      </c>
      <c r="U7200" s="13" t="b">
        <f ca="1">IF(CalcTable[[#This Row],[IrrPrecip]]&gt;=IC_MM,FALSE,TRUE)</f>
        <v>1</v>
      </c>
      <c r="V7200" s="13" t="b">
        <f t="shared" si="2255"/>
        <v>0</v>
      </c>
      <c r="W7200" s="13" t="e">
        <f ca="1">IF(AND(IRR_DRIP=FALSE,CalcTable[[#This Row],[IrrHours]]&lt;=0),FALSE,TRUE)</f>
        <v>#NAME?</v>
      </c>
      <c r="X7200" s="13" t="e">
        <f ca="1">AND(CalcTable[[#This Row],[IrrDay]],CalcTable[[#This Row],[IrrRain]],CalcTable[[#This Row],[IrrWarm]],CalcTable[[#This Row],[IrrWindy]])</f>
        <v>#NAME?</v>
      </c>
      <c r="Y7200" s="13" t="e">
        <f t="shared" ca="1" si="2256"/>
        <v>#NAME?</v>
      </c>
      <c r="Z7200" s="13" t="e">
        <f ca="1">CalcTable[[#This Row],[IrrHours]]/5</f>
        <v>#NAME?</v>
      </c>
      <c r="AA7200" s="13" t="e">
        <f ca="1">IF(CalcTable[[#This Row],[IrrFlag]]=FALSE,0,MAX(0,CalcTable[[#This Row],[VolRednWind]]*(FCAP*IRR_TARGET-CalcTable[[#This Row],[IWC]])))</f>
        <v>#NAME?</v>
      </c>
      <c r="AB7200" s="13" t="e">
        <f ca="1">CalcTable[[#This Row],[IWC]]+CalcTable[[#This Row],[Eff Precip]]+CalcTable[[#This Row],[IrrAmt]]-CalcTable[[#This Row],[AET]]</f>
        <v>#NAME?</v>
      </c>
      <c r="AC7200" s="13" t="e">
        <f ca="1">IF(CalcTable[[#This Row],[PWC]]&gt;FCAP,MIN(24*PERC,MIN(SAT,CalcTable[[#This Row],[PWC]])-FCAP),0)</f>
        <v>#NAME?</v>
      </c>
      <c r="AD7200" s="13" t="e">
        <f ca="1">IF(CalcTable[[#This Row],[PWC]]&gt;SAT,CalcTable[[#This Row],[PWC]]-SAT,0)</f>
        <v>#NAME?</v>
      </c>
      <c r="AE7200" s="13" t="e">
        <f ca="1">CalcTable[[#This Row],[PWC]]-CalcTable[[#This Row],[PercAmt]]-CalcTable[[#This Row],[Runoff]]</f>
        <v>#NAME?</v>
      </c>
      <c r="AF7200" s="13" t="e">
        <f ca="1">CalcTable[[#This Row],[IrrAmt]]/1000*CUR_IRR_AREA*10000/IRR_EFF</f>
        <v>#NAME?</v>
      </c>
      <c r="AG7200" s="147"/>
      <c r="AH7200" s="13"/>
      <c r="AI7200" s="50">
        <v>0</v>
      </c>
      <c r="AJ7200" s="50">
        <v>0</v>
      </c>
      <c r="AK7200" s="50">
        <v>0</v>
      </c>
      <c r="AL7200" s="50">
        <v>0</v>
      </c>
      <c r="AM7200" s="50"/>
      <c r="AN7200" s="50"/>
      <c r="AO7200" s="50"/>
      <c r="AP7200" s="50"/>
      <c r="AQ7200" s="50"/>
      <c r="AR7200" s="50"/>
      <c r="AS7200" s="50"/>
      <c r="AT7200" s="50"/>
      <c r="AU7200" s="50"/>
      <c r="AV7200" s="50"/>
      <c r="AW7200" s="50"/>
      <c r="AX7200" s="50">
        <f t="shared" si="2267"/>
        <v>0</v>
      </c>
      <c r="AY7200" s="50"/>
      <c r="AZ7200" s="50">
        <f t="shared" si="2257"/>
        <v>0</v>
      </c>
      <c r="BA7200" s="50">
        <f t="shared" si="2258"/>
        <v>0</v>
      </c>
      <c r="BB7200" s="50">
        <f t="shared" si="2259"/>
        <v>0</v>
      </c>
      <c r="BC7200" s="17">
        <f t="shared" si="2260"/>
        <v>20069</v>
      </c>
      <c r="BD7200" s="50">
        <f t="shared" si="2261"/>
        <v>0</v>
      </c>
      <c r="BE7200" s="50">
        <f t="shared" si="2262"/>
        <v>0</v>
      </c>
      <c r="BF7200" s="50">
        <f t="shared" si="2268"/>
        <v>0</v>
      </c>
      <c r="BG7200" s="50"/>
      <c r="BH7200" s="17">
        <f t="shared" si="2263"/>
        <v>0</v>
      </c>
      <c r="BI7200" s="17">
        <f t="shared" si="2271"/>
        <v>7200</v>
      </c>
      <c r="BJ7200" s="17">
        <f t="shared" si="2269"/>
        <v>7200</v>
      </c>
      <c r="BK7200" s="150">
        <f t="shared" si="2270"/>
        <v>38980</v>
      </c>
      <c r="BL7200" s="50" t="e">
        <f t="shared" ca="1" si="2264"/>
        <v>#NAME?</v>
      </c>
      <c r="BM7200" s="50" t="e">
        <f t="shared" ca="1" si="2265"/>
        <v>#NAME?</v>
      </c>
      <c r="BN7200" s="50" t="e">
        <f t="shared" ca="1" si="2266"/>
        <v>#NAME?</v>
      </c>
    </row>
    <row r="7201" spans="1:66" x14ac:dyDescent="0.35">
      <c r="A7201" s="48">
        <v>38981</v>
      </c>
      <c r="B7201" s="17">
        <v>2006</v>
      </c>
      <c r="C7201" s="17">
        <v>9</v>
      </c>
      <c r="D7201" s="17">
        <v>264</v>
      </c>
      <c r="E7201" s="17">
        <v>21</v>
      </c>
      <c r="F7201" s="17">
        <v>5</v>
      </c>
      <c r="G7201" s="50">
        <v>2.2999999999999998</v>
      </c>
      <c r="H7201" s="32">
        <v>2.1247607807413362</v>
      </c>
      <c r="I7201" s="50">
        <v>12.5</v>
      </c>
      <c r="J7201" s="13">
        <v>3.9</v>
      </c>
      <c r="K7201" s="13">
        <f t="shared" si="2252"/>
        <v>3.9</v>
      </c>
      <c r="L7201" s="13">
        <f t="shared" si="2253"/>
        <v>0</v>
      </c>
      <c r="M7201" s="13" t="e">
        <f ca="1">CalcTable[[#This Row],[IWC]]-AE7200</f>
        <v>#NAME?</v>
      </c>
      <c r="N7201" s="13" t="e">
        <f ca="1">IF(CalcTable[[#This Row],[Day of Year]]&lt;123,FCAP,AE7200)</f>
        <v>#NAME?</v>
      </c>
      <c r="O7201" s="17" t="e">
        <f ca="1">IF(IRR_DRIP,5,COUNTIF('IDET Wind Values'!C7185:G7185,"&lt;="&amp;IRR_MAXWIND))</f>
        <v>#NAME?</v>
      </c>
      <c r="P7201" s="13" t="e">
        <f ca="1">CalcTable[[#This Row],[ET_o]]*KL</f>
        <v>#NAME?</v>
      </c>
      <c r="Q7201" s="13" t="e">
        <f ca="1">IF(WILTPT&lt;=0,1,MAX(0,MIN(1,(CalcTable[[#This Row],[IWC]]-WILTPT)/(MAD-WILTPT))))</f>
        <v>#NAME?</v>
      </c>
      <c r="R7201" s="13" t="e">
        <f ca="1">CalcTable[[#This Row],[ETMult]]*CalcTable[[#This Row],[ETb]]</f>
        <v>#NAME?</v>
      </c>
      <c r="S7201" s="13" t="b">
        <f>INDEX(IRR_LIST,CalcTable[[#This Row],[Day of Week]]+1)</f>
        <v>1</v>
      </c>
      <c r="T7201" s="13">
        <f t="shared" ca="1" si="2254"/>
        <v>0</v>
      </c>
      <c r="U7201" s="13" t="b">
        <f ca="1">IF(CalcTable[[#This Row],[IrrPrecip]]&gt;=IC_MM,FALSE,TRUE)</f>
        <v>1</v>
      </c>
      <c r="V7201" s="13" t="b">
        <f t="shared" si="2255"/>
        <v>1</v>
      </c>
      <c r="W7201" s="13" t="e">
        <f ca="1">IF(AND(IRR_DRIP=FALSE,CalcTable[[#This Row],[IrrHours]]&lt;=0),FALSE,TRUE)</f>
        <v>#NAME?</v>
      </c>
      <c r="X7201" s="13" t="e">
        <f ca="1">AND(CalcTable[[#This Row],[IrrDay]],CalcTable[[#This Row],[IrrRain]],CalcTable[[#This Row],[IrrWarm]],CalcTable[[#This Row],[IrrWindy]])</f>
        <v>#NAME?</v>
      </c>
      <c r="Y7201" s="13" t="e">
        <f t="shared" ca="1" si="2256"/>
        <v>#NAME?</v>
      </c>
      <c r="Z7201" s="13" t="e">
        <f ca="1">CalcTable[[#This Row],[IrrHours]]/5</f>
        <v>#NAME?</v>
      </c>
      <c r="AA7201" s="13" t="e">
        <f ca="1">IF(CalcTable[[#This Row],[IrrFlag]]=FALSE,0,MAX(0,CalcTable[[#This Row],[VolRednWind]]*(FCAP*IRR_TARGET-CalcTable[[#This Row],[IWC]])))</f>
        <v>#NAME?</v>
      </c>
      <c r="AB7201" s="13" t="e">
        <f ca="1">CalcTable[[#This Row],[IWC]]+CalcTable[[#This Row],[Eff Precip]]+CalcTable[[#This Row],[IrrAmt]]-CalcTable[[#This Row],[AET]]</f>
        <v>#NAME?</v>
      </c>
      <c r="AC7201" s="13" t="e">
        <f ca="1">IF(CalcTable[[#This Row],[PWC]]&gt;FCAP,MIN(24*PERC,MIN(SAT,CalcTable[[#This Row],[PWC]])-FCAP),0)</f>
        <v>#NAME?</v>
      </c>
      <c r="AD7201" s="13" t="e">
        <f ca="1">IF(CalcTable[[#This Row],[PWC]]&gt;SAT,CalcTable[[#This Row],[PWC]]-SAT,0)</f>
        <v>#NAME?</v>
      </c>
      <c r="AE7201" s="13" t="e">
        <f ca="1">CalcTable[[#This Row],[PWC]]-CalcTable[[#This Row],[PercAmt]]-CalcTable[[#This Row],[Runoff]]</f>
        <v>#NAME?</v>
      </c>
      <c r="AF7201" s="13" t="e">
        <f ca="1">CalcTable[[#This Row],[IrrAmt]]/1000*CUR_IRR_AREA*10000/IRR_EFF</f>
        <v>#NAME?</v>
      </c>
      <c r="AG7201" s="147"/>
      <c r="AH7201" s="13"/>
      <c r="AI7201" s="50">
        <v>0</v>
      </c>
      <c r="AJ7201" s="50">
        <v>0</v>
      </c>
      <c r="AK7201" s="50">
        <v>0</v>
      </c>
      <c r="AL7201" s="50">
        <v>0</v>
      </c>
      <c r="AM7201" s="50"/>
      <c r="AN7201" s="50"/>
      <c r="AO7201" s="50"/>
      <c r="AP7201" s="50"/>
      <c r="AQ7201" s="50"/>
      <c r="AR7201" s="50"/>
      <c r="AS7201" s="50"/>
      <c r="AT7201" s="50"/>
      <c r="AU7201" s="50"/>
      <c r="AV7201" s="50"/>
      <c r="AW7201" s="50"/>
      <c r="AX7201" s="50">
        <f t="shared" si="2267"/>
        <v>0</v>
      </c>
      <c r="AY7201" s="50"/>
      <c r="AZ7201" s="50">
        <f t="shared" si="2257"/>
        <v>0</v>
      </c>
      <c r="BA7201" s="50">
        <f t="shared" si="2258"/>
        <v>0</v>
      </c>
      <c r="BB7201" s="50">
        <f t="shared" si="2259"/>
        <v>0</v>
      </c>
      <c r="BC7201" s="17">
        <f t="shared" si="2260"/>
        <v>20069</v>
      </c>
      <c r="BD7201" s="50">
        <f t="shared" si="2261"/>
        <v>0</v>
      </c>
      <c r="BE7201" s="50">
        <f t="shared" si="2262"/>
        <v>0</v>
      </c>
      <c r="BF7201" s="50">
        <f t="shared" si="2268"/>
        <v>0</v>
      </c>
      <c r="BG7201" s="50"/>
      <c r="BH7201" s="17">
        <f t="shared" si="2263"/>
        <v>0</v>
      </c>
      <c r="BI7201" s="17">
        <f t="shared" si="2271"/>
        <v>7201</v>
      </c>
      <c r="BJ7201" s="17">
        <f t="shared" si="2269"/>
        <v>7201</v>
      </c>
      <c r="BK7201" s="150">
        <f t="shared" si="2270"/>
        <v>38981</v>
      </c>
      <c r="BL7201" s="50" t="e">
        <f t="shared" ca="1" si="2264"/>
        <v>#NAME?</v>
      </c>
      <c r="BM7201" s="50" t="e">
        <f t="shared" ca="1" si="2265"/>
        <v>#NAME?</v>
      </c>
      <c r="BN7201" s="50" t="e">
        <f t="shared" ca="1" si="2266"/>
        <v>#NAME?</v>
      </c>
    </row>
    <row r="7202" spans="1:66" x14ac:dyDescent="0.35">
      <c r="A7202" s="48">
        <v>38982</v>
      </c>
      <c r="B7202" s="17">
        <v>2006</v>
      </c>
      <c r="C7202" s="17">
        <v>9</v>
      </c>
      <c r="D7202" s="17">
        <v>265</v>
      </c>
      <c r="E7202" s="17">
        <v>22</v>
      </c>
      <c r="F7202" s="17">
        <v>6</v>
      </c>
      <c r="G7202" s="50">
        <v>4.0999999999999996</v>
      </c>
      <c r="H7202" s="32">
        <v>2.512378828749835</v>
      </c>
      <c r="I7202" s="50">
        <v>26.666666666666668</v>
      </c>
      <c r="J7202" s="13">
        <v>0</v>
      </c>
      <c r="K7202" s="13">
        <f t="shared" si="2252"/>
        <v>0</v>
      </c>
      <c r="L7202" s="13">
        <f t="shared" si="2253"/>
        <v>0</v>
      </c>
      <c r="M7202" s="13" t="e">
        <f ca="1">CalcTable[[#This Row],[IWC]]-AE7201</f>
        <v>#NAME?</v>
      </c>
      <c r="N7202" s="13" t="e">
        <f ca="1">IF(CalcTable[[#This Row],[Day of Year]]&lt;123,FCAP,AE7201)</f>
        <v>#NAME?</v>
      </c>
      <c r="O7202" s="17" t="e">
        <f ca="1">IF(IRR_DRIP,5,COUNTIF('IDET Wind Values'!C7186:G7186,"&lt;="&amp;IRR_MAXWIND))</f>
        <v>#NAME?</v>
      </c>
      <c r="P7202" s="13" t="e">
        <f ca="1">CalcTable[[#This Row],[ET_o]]*KL</f>
        <v>#NAME?</v>
      </c>
      <c r="Q7202" s="13" t="e">
        <f ca="1">IF(WILTPT&lt;=0,1,MAX(0,MIN(1,(CalcTable[[#This Row],[IWC]]-WILTPT)/(MAD-WILTPT))))</f>
        <v>#NAME?</v>
      </c>
      <c r="R7202" s="13" t="e">
        <f ca="1">CalcTable[[#This Row],[ETMult]]*CalcTable[[#This Row],[ETb]]</f>
        <v>#NAME?</v>
      </c>
      <c r="S7202" s="13" t="b">
        <f>INDEX(IRR_LIST,CalcTable[[#This Row],[Day of Week]]+1)</f>
        <v>0</v>
      </c>
      <c r="T7202" s="13">
        <f t="shared" ca="1" si="2254"/>
        <v>3.9</v>
      </c>
      <c r="U7202" s="13" t="b">
        <f ca="1">IF(CalcTable[[#This Row],[IrrPrecip]]&gt;=IC_MM,FALSE,TRUE)</f>
        <v>1</v>
      </c>
      <c r="V7202" s="13" t="b">
        <f t="shared" si="2255"/>
        <v>0</v>
      </c>
      <c r="W7202" s="13" t="e">
        <f ca="1">IF(AND(IRR_DRIP=FALSE,CalcTable[[#This Row],[IrrHours]]&lt;=0),FALSE,TRUE)</f>
        <v>#NAME?</v>
      </c>
      <c r="X7202" s="13" t="e">
        <f ca="1">AND(CalcTable[[#This Row],[IrrDay]],CalcTable[[#This Row],[IrrRain]],CalcTable[[#This Row],[IrrWarm]],CalcTable[[#This Row],[IrrWindy]])</f>
        <v>#NAME?</v>
      </c>
      <c r="Y7202" s="13" t="e">
        <f t="shared" ca="1" si="2256"/>
        <v>#NAME?</v>
      </c>
      <c r="Z7202" s="13" t="e">
        <f ca="1">CalcTable[[#This Row],[IrrHours]]/5</f>
        <v>#NAME?</v>
      </c>
      <c r="AA7202" s="13" t="e">
        <f ca="1">IF(CalcTable[[#This Row],[IrrFlag]]=FALSE,0,MAX(0,CalcTable[[#This Row],[VolRednWind]]*(FCAP*IRR_TARGET-CalcTable[[#This Row],[IWC]])))</f>
        <v>#NAME?</v>
      </c>
      <c r="AB7202" s="13" t="e">
        <f ca="1">CalcTable[[#This Row],[IWC]]+CalcTable[[#This Row],[Eff Precip]]+CalcTable[[#This Row],[IrrAmt]]-CalcTable[[#This Row],[AET]]</f>
        <v>#NAME?</v>
      </c>
      <c r="AC7202" s="13" t="e">
        <f ca="1">IF(CalcTable[[#This Row],[PWC]]&gt;FCAP,MIN(24*PERC,MIN(SAT,CalcTable[[#This Row],[PWC]])-FCAP),0)</f>
        <v>#NAME?</v>
      </c>
      <c r="AD7202" s="13" t="e">
        <f ca="1">IF(CalcTable[[#This Row],[PWC]]&gt;SAT,CalcTable[[#This Row],[PWC]]-SAT,0)</f>
        <v>#NAME?</v>
      </c>
      <c r="AE7202" s="13" t="e">
        <f ca="1">CalcTable[[#This Row],[PWC]]-CalcTable[[#This Row],[PercAmt]]-CalcTable[[#This Row],[Runoff]]</f>
        <v>#NAME?</v>
      </c>
      <c r="AF7202" s="13" t="e">
        <f ca="1">CalcTable[[#This Row],[IrrAmt]]/1000*CUR_IRR_AREA*10000/IRR_EFF</f>
        <v>#NAME?</v>
      </c>
      <c r="AG7202" s="147"/>
      <c r="AH7202" s="13"/>
      <c r="AI7202" s="50">
        <v>0</v>
      </c>
      <c r="AJ7202" s="50">
        <v>0</v>
      </c>
      <c r="AK7202" s="50">
        <v>0</v>
      </c>
      <c r="AL7202" s="50">
        <v>0</v>
      </c>
      <c r="AM7202" s="50"/>
      <c r="AN7202" s="50"/>
      <c r="AO7202" s="50"/>
      <c r="AP7202" s="50"/>
      <c r="AQ7202" s="50"/>
      <c r="AR7202" s="50"/>
      <c r="AS7202" s="50"/>
      <c r="AT7202" s="50"/>
      <c r="AU7202" s="50"/>
      <c r="AV7202" s="50"/>
      <c r="AW7202" s="50"/>
      <c r="AX7202" s="50">
        <f t="shared" si="2267"/>
        <v>0</v>
      </c>
      <c r="AY7202" s="50"/>
      <c r="AZ7202" s="50">
        <f t="shared" si="2257"/>
        <v>0</v>
      </c>
      <c r="BA7202" s="50">
        <f t="shared" si="2258"/>
        <v>0</v>
      </c>
      <c r="BB7202" s="50">
        <f t="shared" si="2259"/>
        <v>0</v>
      </c>
      <c r="BC7202" s="17">
        <f t="shared" si="2260"/>
        <v>20069</v>
      </c>
      <c r="BD7202" s="50">
        <f t="shared" si="2261"/>
        <v>0</v>
      </c>
      <c r="BE7202" s="50">
        <f t="shared" si="2262"/>
        <v>0</v>
      </c>
      <c r="BF7202" s="50">
        <f t="shared" si="2268"/>
        <v>0</v>
      </c>
      <c r="BG7202" s="50"/>
      <c r="BH7202" s="17">
        <f t="shared" si="2263"/>
        <v>0</v>
      </c>
      <c r="BI7202" s="17">
        <f t="shared" si="2271"/>
        <v>7202</v>
      </c>
      <c r="BJ7202" s="17">
        <f t="shared" si="2269"/>
        <v>7202</v>
      </c>
      <c r="BK7202" s="150">
        <f t="shared" si="2270"/>
        <v>38982</v>
      </c>
      <c r="BL7202" s="50" t="e">
        <f t="shared" ca="1" si="2264"/>
        <v>#NAME?</v>
      </c>
      <c r="BM7202" s="50" t="e">
        <f t="shared" ca="1" si="2265"/>
        <v>#NAME?</v>
      </c>
      <c r="BN7202" s="50" t="e">
        <f t="shared" ca="1" si="2266"/>
        <v>#NAME?</v>
      </c>
    </row>
    <row r="7203" spans="1:66" x14ac:dyDescent="0.35">
      <c r="A7203" s="48">
        <v>38983</v>
      </c>
      <c r="B7203" s="17">
        <v>2006</v>
      </c>
      <c r="C7203" s="17">
        <v>9</v>
      </c>
      <c r="D7203" s="17">
        <v>266</v>
      </c>
      <c r="E7203" s="17">
        <v>23</v>
      </c>
      <c r="F7203" s="17">
        <v>7</v>
      </c>
      <c r="G7203" s="50">
        <v>-0.6</v>
      </c>
      <c r="H7203" s="32">
        <v>2.3894471341349881</v>
      </c>
      <c r="I7203" s="50">
        <v>4.666666666666667</v>
      </c>
      <c r="J7203" s="13">
        <v>0</v>
      </c>
      <c r="K7203" s="13">
        <f t="shared" si="2252"/>
        <v>0</v>
      </c>
      <c r="L7203" s="13">
        <f t="shared" si="2253"/>
        <v>0</v>
      </c>
      <c r="M7203" s="13" t="e">
        <f ca="1">CalcTable[[#This Row],[IWC]]-AE7202</f>
        <v>#NAME?</v>
      </c>
      <c r="N7203" s="13" t="e">
        <f ca="1">IF(CalcTable[[#This Row],[Day of Year]]&lt;123,FCAP,AE7202)</f>
        <v>#NAME?</v>
      </c>
      <c r="O7203" s="17" t="e">
        <f ca="1">IF(IRR_DRIP,5,COUNTIF('IDET Wind Values'!C7187:G7187,"&lt;="&amp;IRR_MAXWIND))</f>
        <v>#NAME?</v>
      </c>
      <c r="P7203" s="13" t="e">
        <f ca="1">CalcTable[[#This Row],[ET_o]]*KL</f>
        <v>#NAME?</v>
      </c>
      <c r="Q7203" s="13" t="e">
        <f ca="1">IF(WILTPT&lt;=0,1,MAX(0,MIN(1,(CalcTable[[#This Row],[IWC]]-WILTPT)/(MAD-WILTPT))))</f>
        <v>#NAME?</v>
      </c>
      <c r="R7203" s="13" t="e">
        <f ca="1">CalcTable[[#This Row],[ETMult]]*CalcTable[[#This Row],[ETb]]</f>
        <v>#NAME?</v>
      </c>
      <c r="S7203" s="13" t="b">
        <f>INDEX(IRR_LIST,CalcTable[[#This Row],[Day of Week]]+1)</f>
        <v>0</v>
      </c>
      <c r="T7203" s="13">
        <f t="shared" ca="1" si="2254"/>
        <v>3.9</v>
      </c>
      <c r="U7203" s="13" t="b">
        <f ca="1">IF(CalcTable[[#This Row],[IrrPrecip]]&gt;=IC_MM,FALSE,TRUE)</f>
        <v>1</v>
      </c>
      <c r="V7203" s="13" t="b">
        <f t="shared" si="2255"/>
        <v>1</v>
      </c>
      <c r="W7203" s="13" t="e">
        <f ca="1">IF(AND(IRR_DRIP=FALSE,CalcTable[[#This Row],[IrrHours]]&lt;=0),FALSE,TRUE)</f>
        <v>#NAME?</v>
      </c>
      <c r="X7203" s="13" t="e">
        <f ca="1">AND(CalcTable[[#This Row],[IrrDay]],CalcTable[[#This Row],[IrrRain]],CalcTable[[#This Row],[IrrWarm]],CalcTable[[#This Row],[IrrWindy]])</f>
        <v>#NAME?</v>
      </c>
      <c r="Y7203" s="13" t="e">
        <f t="shared" ca="1" si="2256"/>
        <v>#NAME?</v>
      </c>
      <c r="Z7203" s="13" t="e">
        <f ca="1">CalcTable[[#This Row],[IrrHours]]/5</f>
        <v>#NAME?</v>
      </c>
      <c r="AA7203" s="13" t="e">
        <f ca="1">IF(CalcTable[[#This Row],[IrrFlag]]=FALSE,0,MAX(0,CalcTable[[#This Row],[VolRednWind]]*(FCAP*IRR_TARGET-CalcTable[[#This Row],[IWC]])))</f>
        <v>#NAME?</v>
      </c>
      <c r="AB7203" s="13" t="e">
        <f ca="1">CalcTable[[#This Row],[IWC]]+CalcTable[[#This Row],[Eff Precip]]+CalcTable[[#This Row],[IrrAmt]]-CalcTable[[#This Row],[AET]]</f>
        <v>#NAME?</v>
      </c>
      <c r="AC7203" s="13" t="e">
        <f ca="1">IF(CalcTable[[#This Row],[PWC]]&gt;FCAP,MIN(24*PERC,MIN(SAT,CalcTable[[#This Row],[PWC]])-FCAP),0)</f>
        <v>#NAME?</v>
      </c>
      <c r="AD7203" s="13" t="e">
        <f ca="1">IF(CalcTable[[#This Row],[PWC]]&gt;SAT,CalcTable[[#This Row],[PWC]]-SAT,0)</f>
        <v>#NAME?</v>
      </c>
      <c r="AE7203" s="13" t="e">
        <f ca="1">CalcTable[[#This Row],[PWC]]-CalcTable[[#This Row],[PercAmt]]-CalcTable[[#This Row],[Runoff]]</f>
        <v>#NAME?</v>
      </c>
      <c r="AF7203" s="13" t="e">
        <f ca="1">CalcTable[[#This Row],[IrrAmt]]/1000*CUR_IRR_AREA*10000/IRR_EFF</f>
        <v>#NAME?</v>
      </c>
      <c r="AG7203" s="147"/>
      <c r="AH7203" s="13"/>
      <c r="AI7203" s="50">
        <v>0</v>
      </c>
      <c r="AJ7203" s="50">
        <v>0</v>
      </c>
      <c r="AK7203" s="50">
        <v>9.4476429234403128</v>
      </c>
      <c r="AL7203" s="50">
        <v>0</v>
      </c>
      <c r="AM7203" s="50"/>
      <c r="AN7203" s="50"/>
      <c r="AO7203" s="50"/>
      <c r="AP7203" s="50"/>
      <c r="AQ7203" s="50"/>
      <c r="AR7203" s="50"/>
      <c r="AS7203" s="50"/>
      <c r="AT7203" s="50"/>
      <c r="AU7203" s="50"/>
      <c r="AV7203" s="50"/>
      <c r="AW7203" s="50"/>
      <c r="AX7203" s="50">
        <f t="shared" si="2267"/>
        <v>9.4476429234403128</v>
      </c>
      <c r="AY7203" s="50"/>
      <c r="AZ7203" s="50">
        <f t="shared" si="2257"/>
        <v>138.56542954379125</v>
      </c>
      <c r="BA7203" s="50">
        <f t="shared" si="2258"/>
        <v>213.3467724721865</v>
      </c>
      <c r="BB7203" s="50">
        <f t="shared" si="2259"/>
        <v>219.94512625998613</v>
      </c>
      <c r="BC7203" s="17">
        <f t="shared" si="2260"/>
        <v>20069</v>
      </c>
      <c r="BD7203" s="50">
        <f t="shared" si="2261"/>
        <v>9.4476429234403128</v>
      </c>
      <c r="BE7203" s="50">
        <f t="shared" si="2262"/>
        <v>138.56542954379125</v>
      </c>
      <c r="BF7203" s="50">
        <f t="shared" si="2268"/>
        <v>226.6489314347057</v>
      </c>
      <c r="BG7203" s="50"/>
      <c r="BH7203" s="17">
        <f t="shared" si="2263"/>
        <v>0</v>
      </c>
      <c r="BI7203" s="17">
        <f t="shared" si="2271"/>
        <v>7203</v>
      </c>
      <c r="BJ7203" s="17">
        <f t="shared" si="2269"/>
        <v>7203</v>
      </c>
      <c r="BK7203" s="150">
        <f t="shared" si="2270"/>
        <v>38983</v>
      </c>
      <c r="BL7203" s="50" t="e">
        <f t="shared" ca="1" si="2264"/>
        <v>#NAME?</v>
      </c>
      <c r="BM7203" s="50" t="e">
        <f t="shared" ca="1" si="2265"/>
        <v>#NAME?</v>
      </c>
      <c r="BN7203" s="50" t="e">
        <f t="shared" ca="1" si="2266"/>
        <v>#NAME?</v>
      </c>
    </row>
    <row r="7204" spans="1:66" x14ac:dyDescent="0.35">
      <c r="A7204" s="48">
        <v>38984</v>
      </c>
      <c r="B7204" s="17">
        <v>2006</v>
      </c>
      <c r="C7204" s="17">
        <v>9</v>
      </c>
      <c r="D7204" s="17">
        <v>267</v>
      </c>
      <c r="E7204" s="17">
        <v>24</v>
      </c>
      <c r="F7204" s="17">
        <v>1</v>
      </c>
      <c r="G7204" s="50">
        <v>6.1</v>
      </c>
      <c r="H7204" s="32">
        <v>2.912380889254945</v>
      </c>
      <c r="I7204" s="50">
        <v>3</v>
      </c>
      <c r="J7204" s="13">
        <v>0</v>
      </c>
      <c r="K7204" s="13">
        <f t="shared" si="2252"/>
        <v>0</v>
      </c>
      <c r="L7204" s="13">
        <f t="shared" si="2253"/>
        <v>0</v>
      </c>
      <c r="M7204" s="13" t="e">
        <f ca="1">CalcTable[[#This Row],[IWC]]-AE7203</f>
        <v>#NAME?</v>
      </c>
      <c r="N7204" s="13" t="e">
        <f ca="1">IF(CalcTable[[#This Row],[Day of Year]]&lt;123,FCAP,AE7203)</f>
        <v>#NAME?</v>
      </c>
      <c r="O7204" s="17" t="e">
        <f ca="1">IF(IRR_DRIP,5,COUNTIF('IDET Wind Values'!C7188:G7188,"&lt;="&amp;IRR_MAXWIND))</f>
        <v>#NAME?</v>
      </c>
      <c r="P7204" s="13" t="e">
        <f ca="1">CalcTable[[#This Row],[ET_o]]*KL</f>
        <v>#NAME?</v>
      </c>
      <c r="Q7204" s="13" t="e">
        <f ca="1">IF(WILTPT&lt;=0,1,MAX(0,MIN(1,(CalcTable[[#This Row],[IWC]]-WILTPT)/(MAD-WILTPT))))</f>
        <v>#NAME?</v>
      </c>
      <c r="R7204" s="13" t="e">
        <f ca="1">CalcTable[[#This Row],[ETMult]]*CalcTable[[#This Row],[ETb]]</f>
        <v>#NAME?</v>
      </c>
      <c r="S7204" s="13" t="b">
        <f>INDEX(IRR_LIST,CalcTable[[#This Row],[Day of Week]]+1)</f>
        <v>1</v>
      </c>
      <c r="T7204" s="13">
        <f t="shared" ca="1" si="2254"/>
        <v>0</v>
      </c>
      <c r="U7204" s="13" t="b">
        <f ca="1">IF(CalcTable[[#This Row],[IrrPrecip]]&gt;=IC_MM,FALSE,TRUE)</f>
        <v>1</v>
      </c>
      <c r="V7204" s="13" t="b">
        <f t="shared" si="2255"/>
        <v>1</v>
      </c>
      <c r="W7204" s="13" t="e">
        <f ca="1">IF(AND(IRR_DRIP=FALSE,CalcTable[[#This Row],[IrrHours]]&lt;=0),FALSE,TRUE)</f>
        <v>#NAME?</v>
      </c>
      <c r="X7204" s="13" t="e">
        <f ca="1">AND(CalcTable[[#This Row],[IrrDay]],CalcTable[[#This Row],[IrrRain]],CalcTable[[#This Row],[IrrWarm]],CalcTable[[#This Row],[IrrWindy]])</f>
        <v>#NAME?</v>
      </c>
      <c r="Y7204" s="13" t="e">
        <f t="shared" ca="1" si="2256"/>
        <v>#NAME?</v>
      </c>
      <c r="Z7204" s="13" t="e">
        <f ca="1">CalcTable[[#This Row],[IrrHours]]/5</f>
        <v>#NAME?</v>
      </c>
      <c r="AA7204" s="13" t="e">
        <f ca="1">IF(CalcTable[[#This Row],[IrrFlag]]=FALSE,0,MAX(0,CalcTable[[#This Row],[VolRednWind]]*(FCAP*IRR_TARGET-CalcTable[[#This Row],[IWC]])))</f>
        <v>#NAME?</v>
      </c>
      <c r="AB7204" s="13" t="e">
        <f ca="1">CalcTable[[#This Row],[IWC]]+CalcTable[[#This Row],[Eff Precip]]+CalcTable[[#This Row],[IrrAmt]]-CalcTable[[#This Row],[AET]]</f>
        <v>#NAME?</v>
      </c>
      <c r="AC7204" s="13" t="e">
        <f ca="1">IF(CalcTable[[#This Row],[PWC]]&gt;FCAP,MIN(24*PERC,MIN(SAT,CalcTable[[#This Row],[PWC]])-FCAP),0)</f>
        <v>#NAME?</v>
      </c>
      <c r="AD7204" s="13" t="e">
        <f ca="1">IF(CalcTable[[#This Row],[PWC]]&gt;SAT,CalcTable[[#This Row],[PWC]]-SAT,0)</f>
        <v>#NAME?</v>
      </c>
      <c r="AE7204" s="13" t="e">
        <f ca="1">CalcTable[[#This Row],[PWC]]-CalcTable[[#This Row],[PercAmt]]-CalcTable[[#This Row],[Runoff]]</f>
        <v>#NAME?</v>
      </c>
      <c r="AF7204" s="13" t="e">
        <f ca="1">CalcTable[[#This Row],[IrrAmt]]/1000*CUR_IRR_AREA*10000/IRR_EFF</f>
        <v>#NAME?</v>
      </c>
      <c r="AG7204" s="147"/>
      <c r="AH7204" s="13"/>
      <c r="AI7204" s="50">
        <v>5.6191643970254228</v>
      </c>
      <c r="AJ7204" s="50">
        <v>7.6639643970254276</v>
      </c>
      <c r="AK7204" s="50">
        <v>0</v>
      </c>
      <c r="AL7204" s="50">
        <v>0</v>
      </c>
      <c r="AM7204" s="50"/>
      <c r="AN7204" s="50"/>
      <c r="AO7204" s="50"/>
      <c r="AP7204" s="50"/>
      <c r="AQ7204" s="50"/>
      <c r="AR7204" s="50"/>
      <c r="AS7204" s="50"/>
      <c r="AT7204" s="50"/>
      <c r="AU7204" s="50"/>
      <c r="AV7204" s="50"/>
      <c r="AW7204" s="50"/>
      <c r="AX7204" s="50">
        <f t="shared" si="2267"/>
        <v>13.28312879405085</v>
      </c>
      <c r="AY7204" s="50"/>
      <c r="AZ7204" s="50">
        <f t="shared" si="2257"/>
        <v>307.22403346911875</v>
      </c>
      <c r="BA7204" s="50">
        <f t="shared" si="2258"/>
        <v>497.73183420354809</v>
      </c>
      <c r="BB7204" s="50">
        <f t="shared" si="2259"/>
        <v>515.10647831639676</v>
      </c>
      <c r="BC7204" s="17">
        <f t="shared" si="2260"/>
        <v>20069</v>
      </c>
      <c r="BD7204" s="50">
        <f t="shared" si="2261"/>
        <v>13.28312879405085</v>
      </c>
      <c r="BE7204" s="50">
        <f t="shared" si="2262"/>
        <v>307.22403346911875</v>
      </c>
      <c r="BF7204" s="50">
        <f t="shared" si="2268"/>
        <v>502.52071621392412</v>
      </c>
      <c r="BG7204" s="50"/>
      <c r="BH7204" s="17">
        <f t="shared" si="2263"/>
        <v>0</v>
      </c>
      <c r="BI7204" s="17">
        <f t="shared" si="2271"/>
        <v>7204</v>
      </c>
      <c r="BJ7204" s="17">
        <f t="shared" si="2269"/>
        <v>7204</v>
      </c>
      <c r="BK7204" s="150">
        <f t="shared" si="2270"/>
        <v>38984</v>
      </c>
      <c r="BL7204" s="50" t="e">
        <f t="shared" ca="1" si="2264"/>
        <v>#NAME?</v>
      </c>
      <c r="BM7204" s="50" t="e">
        <f t="shared" ca="1" si="2265"/>
        <v>#NAME?</v>
      </c>
      <c r="BN7204" s="50" t="e">
        <f t="shared" ca="1" si="2266"/>
        <v>#NAME?</v>
      </c>
    </row>
    <row r="7205" spans="1:66" x14ac:dyDescent="0.35">
      <c r="A7205" s="48">
        <v>38985</v>
      </c>
      <c r="B7205" s="17">
        <v>2006</v>
      </c>
      <c r="C7205" s="17">
        <v>9</v>
      </c>
      <c r="D7205" s="17">
        <v>268</v>
      </c>
      <c r="E7205" s="17">
        <v>25</v>
      </c>
      <c r="F7205" s="17">
        <v>2</v>
      </c>
      <c r="G7205" s="50">
        <v>5.5</v>
      </c>
      <c r="H7205" s="32">
        <v>3.6798991629939035</v>
      </c>
      <c r="I7205" s="50">
        <v>5.166666666666667</v>
      </c>
      <c r="J7205" s="13">
        <v>0</v>
      </c>
      <c r="K7205" s="13">
        <f t="shared" si="2252"/>
        <v>0</v>
      </c>
      <c r="L7205" s="13">
        <f t="shared" si="2253"/>
        <v>0</v>
      </c>
      <c r="M7205" s="13" t="e">
        <f ca="1">CalcTable[[#This Row],[IWC]]-AE7204</f>
        <v>#NAME?</v>
      </c>
      <c r="N7205" s="13" t="e">
        <f ca="1">IF(CalcTable[[#This Row],[Day of Year]]&lt;123,FCAP,AE7204)</f>
        <v>#NAME?</v>
      </c>
      <c r="O7205" s="17" t="e">
        <f ca="1">IF(IRR_DRIP,5,COUNTIF('IDET Wind Values'!C7189:G7189,"&lt;="&amp;IRR_MAXWIND))</f>
        <v>#NAME?</v>
      </c>
      <c r="P7205" s="13" t="e">
        <f ca="1">CalcTable[[#This Row],[ET_o]]*KL</f>
        <v>#NAME?</v>
      </c>
      <c r="Q7205" s="13" t="e">
        <f ca="1">IF(WILTPT&lt;=0,1,MAX(0,MIN(1,(CalcTable[[#This Row],[IWC]]-WILTPT)/(MAD-WILTPT))))</f>
        <v>#NAME?</v>
      </c>
      <c r="R7205" s="13" t="e">
        <f ca="1">CalcTable[[#This Row],[ETMult]]*CalcTable[[#This Row],[ETb]]</f>
        <v>#NAME?</v>
      </c>
      <c r="S7205" s="13" t="b">
        <f>INDEX(IRR_LIST,CalcTable[[#This Row],[Day of Week]]+1)</f>
        <v>0</v>
      </c>
      <c r="T7205" s="13">
        <f t="shared" ca="1" si="2254"/>
        <v>0</v>
      </c>
      <c r="U7205" s="13" t="b">
        <f ca="1">IF(CalcTable[[#This Row],[IrrPrecip]]&gt;=IC_MM,FALSE,TRUE)</f>
        <v>1</v>
      </c>
      <c r="V7205" s="13" t="b">
        <f t="shared" si="2255"/>
        <v>1</v>
      </c>
      <c r="W7205" s="13" t="e">
        <f ca="1">IF(AND(IRR_DRIP=FALSE,CalcTable[[#This Row],[IrrHours]]&lt;=0),FALSE,TRUE)</f>
        <v>#NAME?</v>
      </c>
      <c r="X7205" s="13" t="e">
        <f ca="1">AND(CalcTable[[#This Row],[IrrDay]],CalcTable[[#This Row],[IrrRain]],CalcTable[[#This Row],[IrrWarm]],CalcTable[[#This Row],[IrrWindy]])</f>
        <v>#NAME?</v>
      </c>
      <c r="Y7205" s="13" t="e">
        <f t="shared" ca="1" si="2256"/>
        <v>#NAME?</v>
      </c>
      <c r="Z7205" s="13" t="e">
        <f ca="1">CalcTable[[#This Row],[IrrHours]]/5</f>
        <v>#NAME?</v>
      </c>
      <c r="AA7205" s="13" t="e">
        <f ca="1">IF(CalcTable[[#This Row],[IrrFlag]]=FALSE,0,MAX(0,CalcTable[[#This Row],[VolRednWind]]*(FCAP*IRR_TARGET-CalcTable[[#This Row],[IWC]])))</f>
        <v>#NAME?</v>
      </c>
      <c r="AB7205" s="13" t="e">
        <f ca="1">CalcTable[[#This Row],[IWC]]+CalcTable[[#This Row],[Eff Precip]]+CalcTable[[#This Row],[IrrAmt]]-CalcTable[[#This Row],[AET]]</f>
        <v>#NAME?</v>
      </c>
      <c r="AC7205" s="13" t="e">
        <f ca="1">IF(CalcTable[[#This Row],[PWC]]&gt;FCAP,MIN(24*PERC,MIN(SAT,CalcTable[[#This Row],[PWC]])-FCAP),0)</f>
        <v>#NAME?</v>
      </c>
      <c r="AD7205" s="13" t="e">
        <f ca="1">IF(CalcTable[[#This Row],[PWC]]&gt;SAT,CalcTable[[#This Row],[PWC]]-SAT,0)</f>
        <v>#NAME?</v>
      </c>
      <c r="AE7205" s="13" t="e">
        <f ca="1">CalcTable[[#This Row],[PWC]]-CalcTable[[#This Row],[PercAmt]]-CalcTable[[#This Row],[Runoff]]</f>
        <v>#NAME?</v>
      </c>
      <c r="AF7205" s="13" t="e">
        <f ca="1">CalcTable[[#This Row],[IrrAmt]]/1000*CUR_IRR_AREA*10000/IRR_EFF</f>
        <v>#NAME?</v>
      </c>
      <c r="AG7205" s="147"/>
      <c r="AH7205" s="13"/>
      <c r="AI7205" s="50">
        <v>0</v>
      </c>
      <c r="AJ7205" s="50">
        <v>0</v>
      </c>
      <c r="AK7205" s="50">
        <v>0</v>
      </c>
      <c r="AL7205" s="50">
        <v>8.9662825631973391</v>
      </c>
      <c r="AM7205" s="50"/>
      <c r="AN7205" s="50"/>
      <c r="AO7205" s="50"/>
      <c r="AP7205" s="50"/>
      <c r="AQ7205" s="50"/>
      <c r="AR7205" s="50"/>
      <c r="AS7205" s="50"/>
      <c r="AT7205" s="50"/>
      <c r="AU7205" s="50"/>
      <c r="AV7205" s="50"/>
      <c r="AW7205" s="50"/>
      <c r="AX7205" s="50">
        <f t="shared" si="2267"/>
        <v>8.9662825631973391</v>
      </c>
      <c r="AY7205" s="50"/>
      <c r="AZ7205" s="50">
        <f t="shared" si="2257"/>
        <v>263.01095518712197</v>
      </c>
      <c r="BA7205" s="50">
        <f t="shared" si="2258"/>
        <v>404.95337544683861</v>
      </c>
      <c r="BB7205" s="50">
        <f t="shared" si="2259"/>
        <v>417.47770664622539</v>
      </c>
      <c r="BC7205" s="17">
        <f t="shared" si="2260"/>
        <v>20069</v>
      </c>
      <c r="BD7205" s="50">
        <f t="shared" si="2261"/>
        <v>8.9662825631973391</v>
      </c>
      <c r="BE7205" s="50">
        <f t="shared" si="2262"/>
        <v>263.01095518712197</v>
      </c>
      <c r="BF7205" s="50">
        <f t="shared" si="2268"/>
        <v>430.20219505719763</v>
      </c>
      <c r="BG7205" s="50"/>
      <c r="BH7205" s="17">
        <f t="shared" si="2263"/>
        <v>0</v>
      </c>
      <c r="BI7205" s="17">
        <f t="shared" si="2271"/>
        <v>7205</v>
      </c>
      <c r="BJ7205" s="17">
        <f t="shared" si="2269"/>
        <v>7205</v>
      </c>
      <c r="BK7205" s="150">
        <f t="shared" si="2270"/>
        <v>38985</v>
      </c>
      <c r="BL7205" s="50" t="e">
        <f t="shared" ca="1" si="2264"/>
        <v>#NAME?</v>
      </c>
      <c r="BM7205" s="50" t="e">
        <f t="shared" ca="1" si="2265"/>
        <v>#NAME?</v>
      </c>
      <c r="BN7205" s="50" t="e">
        <f t="shared" ca="1" si="2266"/>
        <v>#NAME?</v>
      </c>
    </row>
    <row r="7206" spans="1:66" x14ac:dyDescent="0.35">
      <c r="A7206" s="48">
        <v>38986</v>
      </c>
      <c r="B7206" s="17">
        <v>2006</v>
      </c>
      <c r="C7206" s="17">
        <v>9</v>
      </c>
      <c r="D7206" s="17">
        <v>269</v>
      </c>
      <c r="E7206" s="17">
        <v>26</v>
      </c>
      <c r="F7206" s="17">
        <v>3</v>
      </c>
      <c r="G7206" s="50">
        <v>9.8000000000000007</v>
      </c>
      <c r="H7206" s="32">
        <v>1.9149713425602346</v>
      </c>
      <c r="I7206" s="50">
        <v>15.833333333333334</v>
      </c>
      <c r="J7206" s="13">
        <v>0.8</v>
      </c>
      <c r="K7206" s="13">
        <f t="shared" si="2252"/>
        <v>0.8</v>
      </c>
      <c r="L7206" s="13">
        <f t="shared" si="2253"/>
        <v>0</v>
      </c>
      <c r="M7206" s="13" t="e">
        <f ca="1">CalcTable[[#This Row],[IWC]]-AE7205</f>
        <v>#NAME?</v>
      </c>
      <c r="N7206" s="13" t="e">
        <f ca="1">IF(CalcTable[[#This Row],[Day of Year]]&lt;123,FCAP,AE7205)</f>
        <v>#NAME?</v>
      </c>
      <c r="O7206" s="17" t="e">
        <f ca="1">IF(IRR_DRIP,5,COUNTIF('IDET Wind Values'!C7190:G7190,"&lt;="&amp;IRR_MAXWIND))</f>
        <v>#NAME?</v>
      </c>
      <c r="P7206" s="13" t="e">
        <f ca="1">CalcTable[[#This Row],[ET_o]]*KL</f>
        <v>#NAME?</v>
      </c>
      <c r="Q7206" s="13" t="e">
        <f ca="1">IF(WILTPT&lt;=0,1,MAX(0,MIN(1,(CalcTable[[#This Row],[IWC]]-WILTPT)/(MAD-WILTPT))))</f>
        <v>#NAME?</v>
      </c>
      <c r="R7206" s="13" t="e">
        <f ca="1">CalcTable[[#This Row],[ETMult]]*CalcTable[[#This Row],[ETb]]</f>
        <v>#NAME?</v>
      </c>
      <c r="S7206" s="13" t="b">
        <f>INDEX(IRR_LIST,CalcTable[[#This Row],[Day of Week]]+1)</f>
        <v>1</v>
      </c>
      <c r="T7206" s="13">
        <f t="shared" ca="1" si="2254"/>
        <v>0</v>
      </c>
      <c r="U7206" s="13" t="b">
        <f ca="1">IF(CalcTable[[#This Row],[IrrPrecip]]&gt;=IC_MM,FALSE,TRUE)</f>
        <v>1</v>
      </c>
      <c r="V7206" s="13" t="b">
        <f t="shared" si="2255"/>
        <v>1</v>
      </c>
      <c r="W7206" s="13" t="e">
        <f ca="1">IF(AND(IRR_DRIP=FALSE,CalcTable[[#This Row],[IrrHours]]&lt;=0),FALSE,TRUE)</f>
        <v>#NAME?</v>
      </c>
      <c r="X7206" s="13" t="e">
        <f ca="1">AND(CalcTable[[#This Row],[IrrDay]],CalcTable[[#This Row],[IrrRain]],CalcTable[[#This Row],[IrrWarm]],CalcTable[[#This Row],[IrrWindy]])</f>
        <v>#NAME?</v>
      </c>
      <c r="Y7206" s="13" t="e">
        <f t="shared" ca="1" si="2256"/>
        <v>#NAME?</v>
      </c>
      <c r="Z7206" s="13" t="e">
        <f ca="1">CalcTable[[#This Row],[IrrHours]]/5</f>
        <v>#NAME?</v>
      </c>
      <c r="AA7206" s="13" t="e">
        <f ca="1">IF(CalcTable[[#This Row],[IrrFlag]]=FALSE,0,MAX(0,CalcTable[[#This Row],[VolRednWind]]*(FCAP*IRR_TARGET-CalcTable[[#This Row],[IWC]])))</f>
        <v>#NAME?</v>
      </c>
      <c r="AB7206" s="13" t="e">
        <f ca="1">CalcTable[[#This Row],[IWC]]+CalcTable[[#This Row],[Eff Precip]]+CalcTable[[#This Row],[IrrAmt]]-CalcTable[[#This Row],[AET]]</f>
        <v>#NAME?</v>
      </c>
      <c r="AC7206" s="13" t="e">
        <f ca="1">IF(CalcTable[[#This Row],[PWC]]&gt;FCAP,MIN(24*PERC,MIN(SAT,CalcTable[[#This Row],[PWC]])-FCAP),0)</f>
        <v>#NAME?</v>
      </c>
      <c r="AD7206" s="13" t="e">
        <f ca="1">IF(CalcTable[[#This Row],[PWC]]&gt;SAT,CalcTable[[#This Row],[PWC]]-SAT,0)</f>
        <v>#NAME?</v>
      </c>
      <c r="AE7206" s="13" t="e">
        <f ca="1">CalcTable[[#This Row],[PWC]]-CalcTable[[#This Row],[PercAmt]]-CalcTable[[#This Row],[Runoff]]</f>
        <v>#NAME?</v>
      </c>
      <c r="AF7206" s="13" t="e">
        <f ca="1">CalcTable[[#This Row],[IrrAmt]]/1000*CUR_IRR_AREA*10000/IRR_EFF</f>
        <v>#NAME?</v>
      </c>
      <c r="AG7206" s="147"/>
      <c r="AH7206" s="13"/>
      <c r="AI7206" s="50">
        <v>8.3607056345911452</v>
      </c>
      <c r="AJ7206" s="50">
        <v>9.7239056345911479</v>
      </c>
      <c r="AK7206" s="50">
        <v>0</v>
      </c>
      <c r="AL7206" s="50">
        <v>0</v>
      </c>
      <c r="AM7206" s="50"/>
      <c r="AN7206" s="50"/>
      <c r="AO7206" s="50"/>
      <c r="AP7206" s="50"/>
      <c r="AQ7206" s="50"/>
      <c r="AR7206" s="50"/>
      <c r="AS7206" s="50"/>
      <c r="AT7206" s="50"/>
      <c r="AU7206" s="50"/>
      <c r="AV7206" s="50"/>
      <c r="AW7206" s="50"/>
      <c r="AX7206" s="50">
        <f t="shared" si="2267"/>
        <v>18.084611269182293</v>
      </c>
      <c r="AY7206" s="50"/>
      <c r="AZ7206" s="50">
        <f t="shared" si="2257"/>
        <v>407.85824792201049</v>
      </c>
      <c r="BA7206" s="50">
        <f t="shared" si="2258"/>
        <v>659.31668071425622</v>
      </c>
      <c r="BB7206" s="50">
        <f t="shared" si="2259"/>
        <v>682.22121956867841</v>
      </c>
      <c r="BC7206" s="17">
        <f t="shared" si="2260"/>
        <v>20069</v>
      </c>
      <c r="BD7206" s="50">
        <f t="shared" si="2261"/>
        <v>18.084611269182293</v>
      </c>
      <c r="BE7206" s="50">
        <f t="shared" si="2262"/>
        <v>407.85824792201049</v>
      </c>
      <c r="BF7206" s="50">
        <f t="shared" si="2268"/>
        <v>667.12625488697859</v>
      </c>
      <c r="BG7206" s="50"/>
      <c r="BH7206" s="17">
        <f t="shared" si="2263"/>
        <v>0</v>
      </c>
      <c r="BI7206" s="17">
        <f t="shared" si="2271"/>
        <v>7206</v>
      </c>
      <c r="BJ7206" s="17">
        <f t="shared" si="2269"/>
        <v>7206</v>
      </c>
      <c r="BK7206" s="150">
        <f t="shared" si="2270"/>
        <v>38986</v>
      </c>
      <c r="BL7206" s="50" t="e">
        <f t="shared" ca="1" si="2264"/>
        <v>#NAME?</v>
      </c>
      <c r="BM7206" s="50" t="e">
        <f t="shared" ca="1" si="2265"/>
        <v>#NAME?</v>
      </c>
      <c r="BN7206" s="50" t="e">
        <f t="shared" ca="1" si="2266"/>
        <v>#NAME?</v>
      </c>
    </row>
    <row r="7207" spans="1:66" x14ac:dyDescent="0.35">
      <c r="A7207" s="48">
        <v>38987</v>
      </c>
      <c r="B7207" s="17">
        <v>2006</v>
      </c>
      <c r="C7207" s="17">
        <v>9</v>
      </c>
      <c r="D7207" s="17">
        <v>270</v>
      </c>
      <c r="E7207" s="17">
        <v>27</v>
      </c>
      <c r="F7207" s="17">
        <v>4</v>
      </c>
      <c r="G7207" s="50">
        <v>3.1</v>
      </c>
      <c r="H7207" s="32">
        <v>2.4818857190853909</v>
      </c>
      <c r="I7207" s="50">
        <v>4.666666666666667</v>
      </c>
      <c r="J7207" s="13">
        <v>0</v>
      </c>
      <c r="K7207" s="13">
        <f t="shared" si="2252"/>
        <v>0</v>
      </c>
      <c r="L7207" s="13">
        <f t="shared" si="2253"/>
        <v>0</v>
      </c>
      <c r="M7207" s="13" t="e">
        <f ca="1">CalcTable[[#This Row],[IWC]]-AE7206</f>
        <v>#NAME?</v>
      </c>
      <c r="N7207" s="13" t="e">
        <f ca="1">IF(CalcTable[[#This Row],[Day of Year]]&lt;123,FCAP,AE7206)</f>
        <v>#NAME?</v>
      </c>
      <c r="O7207" s="17" t="e">
        <f ca="1">IF(IRR_DRIP,5,COUNTIF('IDET Wind Values'!C7191:G7191,"&lt;="&amp;IRR_MAXWIND))</f>
        <v>#NAME?</v>
      </c>
      <c r="P7207" s="13" t="e">
        <f ca="1">CalcTable[[#This Row],[ET_o]]*KL</f>
        <v>#NAME?</v>
      </c>
      <c r="Q7207" s="13" t="e">
        <f ca="1">IF(WILTPT&lt;=0,1,MAX(0,MIN(1,(CalcTable[[#This Row],[IWC]]-WILTPT)/(MAD-WILTPT))))</f>
        <v>#NAME?</v>
      </c>
      <c r="R7207" s="13" t="e">
        <f ca="1">CalcTable[[#This Row],[ETMult]]*CalcTable[[#This Row],[ETb]]</f>
        <v>#NAME?</v>
      </c>
      <c r="S7207" s="13" t="b">
        <f>INDEX(IRR_LIST,CalcTable[[#This Row],[Day of Week]]+1)</f>
        <v>0</v>
      </c>
      <c r="T7207" s="13">
        <f t="shared" ca="1" si="2254"/>
        <v>0.8</v>
      </c>
      <c r="U7207" s="13" t="b">
        <f ca="1">IF(CalcTable[[#This Row],[IrrPrecip]]&gt;=IC_MM,FALSE,TRUE)</f>
        <v>1</v>
      </c>
      <c r="V7207" s="13" t="b">
        <f t="shared" si="2255"/>
        <v>1</v>
      </c>
      <c r="W7207" s="13" t="e">
        <f ca="1">IF(AND(IRR_DRIP=FALSE,CalcTable[[#This Row],[IrrHours]]&lt;=0),FALSE,TRUE)</f>
        <v>#NAME?</v>
      </c>
      <c r="X7207" s="13" t="e">
        <f ca="1">AND(CalcTable[[#This Row],[IrrDay]],CalcTable[[#This Row],[IrrRain]],CalcTable[[#This Row],[IrrWarm]],CalcTable[[#This Row],[IrrWindy]])</f>
        <v>#NAME?</v>
      </c>
      <c r="Y7207" s="13" t="e">
        <f t="shared" ca="1" si="2256"/>
        <v>#NAME?</v>
      </c>
      <c r="Z7207" s="13" t="e">
        <f ca="1">CalcTable[[#This Row],[IrrHours]]/5</f>
        <v>#NAME?</v>
      </c>
      <c r="AA7207" s="13" t="e">
        <f ca="1">IF(CalcTable[[#This Row],[IrrFlag]]=FALSE,0,MAX(0,CalcTable[[#This Row],[VolRednWind]]*(FCAP*IRR_TARGET-CalcTable[[#This Row],[IWC]])))</f>
        <v>#NAME?</v>
      </c>
      <c r="AB7207" s="13" t="e">
        <f ca="1">CalcTable[[#This Row],[IWC]]+CalcTable[[#This Row],[Eff Precip]]+CalcTable[[#This Row],[IrrAmt]]-CalcTable[[#This Row],[AET]]</f>
        <v>#NAME?</v>
      </c>
      <c r="AC7207" s="13" t="e">
        <f ca="1">IF(CalcTable[[#This Row],[PWC]]&gt;FCAP,MIN(24*PERC,MIN(SAT,CalcTable[[#This Row],[PWC]])-FCAP),0)</f>
        <v>#NAME?</v>
      </c>
      <c r="AD7207" s="13" t="e">
        <f ca="1">IF(CalcTable[[#This Row],[PWC]]&gt;SAT,CalcTable[[#This Row],[PWC]]-SAT,0)</f>
        <v>#NAME?</v>
      </c>
      <c r="AE7207" s="13" t="e">
        <f ca="1">CalcTable[[#This Row],[PWC]]-CalcTable[[#This Row],[PercAmt]]-CalcTable[[#This Row],[Runoff]]</f>
        <v>#NAME?</v>
      </c>
      <c r="AF7207" s="13" t="e">
        <f ca="1">CalcTable[[#This Row],[IrrAmt]]/1000*CUR_IRR_AREA*10000/IRR_EFF</f>
        <v>#NAME?</v>
      </c>
      <c r="AG7207" s="147"/>
      <c r="AH7207" s="13"/>
      <c r="AI7207" s="50">
        <v>0</v>
      </c>
      <c r="AJ7207" s="50">
        <v>0</v>
      </c>
      <c r="AK7207" s="50">
        <v>0</v>
      </c>
      <c r="AL7207" s="50">
        <v>3.3332342384081315</v>
      </c>
      <c r="AM7207" s="50"/>
      <c r="AN7207" s="50"/>
      <c r="AO7207" s="50"/>
      <c r="AP7207" s="50"/>
      <c r="AQ7207" s="50"/>
      <c r="AR7207" s="50"/>
      <c r="AS7207" s="50"/>
      <c r="AT7207" s="50"/>
      <c r="AU7207" s="50"/>
      <c r="AV7207" s="50"/>
      <c r="AW7207" s="50"/>
      <c r="AX7207" s="50">
        <f t="shared" si="2267"/>
        <v>3.3332342384081315</v>
      </c>
      <c r="AY7207" s="50"/>
      <c r="AZ7207" s="50">
        <f t="shared" si="2257"/>
        <v>97.7748709933052</v>
      </c>
      <c r="BA7207" s="50">
        <f t="shared" si="2258"/>
        <v>150.54226168810484</v>
      </c>
      <c r="BB7207" s="50">
        <f t="shared" si="2259"/>
        <v>155.19820792588129</v>
      </c>
      <c r="BC7207" s="17">
        <f t="shared" si="2260"/>
        <v>20069</v>
      </c>
      <c r="BD7207" s="50">
        <f t="shared" si="2261"/>
        <v>3.3332342384081315</v>
      </c>
      <c r="BE7207" s="50">
        <f t="shared" si="2262"/>
        <v>97.7748709933052</v>
      </c>
      <c r="BF7207" s="50">
        <f t="shared" si="2268"/>
        <v>159.92856302441118</v>
      </c>
      <c r="BG7207" s="50"/>
      <c r="BH7207" s="17">
        <f t="shared" si="2263"/>
        <v>0</v>
      </c>
      <c r="BI7207" s="17">
        <f t="shared" si="2271"/>
        <v>7207</v>
      </c>
      <c r="BJ7207" s="17">
        <f t="shared" si="2269"/>
        <v>7207</v>
      </c>
      <c r="BK7207" s="150">
        <f t="shared" si="2270"/>
        <v>38987</v>
      </c>
      <c r="BL7207" s="50" t="e">
        <f t="shared" ca="1" si="2264"/>
        <v>#NAME?</v>
      </c>
      <c r="BM7207" s="50" t="e">
        <f t="shared" ca="1" si="2265"/>
        <v>#NAME?</v>
      </c>
      <c r="BN7207" s="50" t="e">
        <f t="shared" ca="1" si="2266"/>
        <v>#NAME?</v>
      </c>
    </row>
    <row r="7208" spans="1:66" x14ac:dyDescent="0.35">
      <c r="A7208" s="48">
        <v>38988</v>
      </c>
      <c r="B7208" s="17">
        <v>2006</v>
      </c>
      <c r="C7208" s="17">
        <v>9</v>
      </c>
      <c r="D7208" s="17">
        <v>271</v>
      </c>
      <c r="E7208" s="17">
        <v>28</v>
      </c>
      <c r="F7208" s="17">
        <v>5</v>
      </c>
      <c r="G7208" s="50">
        <v>9.1999999999999993</v>
      </c>
      <c r="H7208" s="32">
        <v>3.6835995636293717</v>
      </c>
      <c r="I7208" s="50">
        <v>18.166666666666668</v>
      </c>
      <c r="J7208" s="13">
        <v>0</v>
      </c>
      <c r="K7208" s="13">
        <f t="shared" si="2252"/>
        <v>0</v>
      </c>
      <c r="L7208" s="13">
        <f t="shared" si="2253"/>
        <v>0</v>
      </c>
      <c r="M7208" s="13" t="e">
        <f ca="1">CalcTable[[#This Row],[IWC]]-AE7207</f>
        <v>#NAME?</v>
      </c>
      <c r="N7208" s="13" t="e">
        <f ca="1">IF(CalcTable[[#This Row],[Day of Year]]&lt;123,FCAP,AE7207)</f>
        <v>#NAME?</v>
      </c>
      <c r="O7208" s="17" t="e">
        <f ca="1">IF(IRR_DRIP,5,COUNTIF('IDET Wind Values'!C7192:G7192,"&lt;="&amp;IRR_MAXWIND))</f>
        <v>#NAME?</v>
      </c>
      <c r="P7208" s="13" t="e">
        <f ca="1">CalcTable[[#This Row],[ET_o]]*KL</f>
        <v>#NAME?</v>
      </c>
      <c r="Q7208" s="13" t="e">
        <f ca="1">IF(WILTPT&lt;=0,1,MAX(0,MIN(1,(CalcTable[[#This Row],[IWC]]-WILTPT)/(MAD-WILTPT))))</f>
        <v>#NAME?</v>
      </c>
      <c r="R7208" s="13" t="e">
        <f ca="1">CalcTable[[#This Row],[ETMult]]*CalcTable[[#This Row],[ETb]]</f>
        <v>#NAME?</v>
      </c>
      <c r="S7208" s="13" t="b">
        <f>INDEX(IRR_LIST,CalcTable[[#This Row],[Day of Week]]+1)</f>
        <v>1</v>
      </c>
      <c r="T7208" s="13">
        <f t="shared" ca="1" si="2254"/>
        <v>0.8</v>
      </c>
      <c r="U7208" s="13" t="b">
        <f ca="1">IF(CalcTable[[#This Row],[IrrPrecip]]&gt;=IC_MM,FALSE,TRUE)</f>
        <v>1</v>
      </c>
      <c r="V7208" s="13" t="b">
        <f t="shared" si="2255"/>
        <v>1</v>
      </c>
      <c r="W7208" s="13" t="e">
        <f ca="1">IF(AND(IRR_DRIP=FALSE,CalcTable[[#This Row],[IrrHours]]&lt;=0),FALSE,TRUE)</f>
        <v>#NAME?</v>
      </c>
      <c r="X7208" s="13" t="e">
        <f ca="1">AND(CalcTable[[#This Row],[IrrDay]],CalcTable[[#This Row],[IrrRain]],CalcTable[[#This Row],[IrrWarm]],CalcTable[[#This Row],[IrrWindy]])</f>
        <v>#NAME?</v>
      </c>
      <c r="Y7208" s="13" t="e">
        <f t="shared" ca="1" si="2256"/>
        <v>#NAME?</v>
      </c>
      <c r="Z7208" s="13" t="e">
        <f ca="1">CalcTable[[#This Row],[IrrHours]]/5</f>
        <v>#NAME?</v>
      </c>
      <c r="AA7208" s="13" t="e">
        <f ca="1">IF(CalcTable[[#This Row],[IrrFlag]]=FALSE,0,MAX(0,CalcTable[[#This Row],[VolRednWind]]*(FCAP*IRR_TARGET-CalcTable[[#This Row],[IWC]])))</f>
        <v>#NAME?</v>
      </c>
      <c r="AB7208" s="13" t="e">
        <f ca="1">CalcTable[[#This Row],[IWC]]+CalcTable[[#This Row],[Eff Precip]]+CalcTable[[#This Row],[IrrAmt]]-CalcTable[[#This Row],[AET]]</f>
        <v>#NAME?</v>
      </c>
      <c r="AC7208" s="13" t="e">
        <f ca="1">IF(CalcTable[[#This Row],[PWC]]&gt;FCAP,MIN(24*PERC,MIN(SAT,CalcTable[[#This Row],[PWC]])-FCAP),0)</f>
        <v>#NAME?</v>
      </c>
      <c r="AD7208" s="13" t="e">
        <f ca="1">IF(CalcTable[[#This Row],[PWC]]&gt;SAT,CalcTable[[#This Row],[PWC]]-SAT,0)</f>
        <v>#NAME?</v>
      </c>
      <c r="AE7208" s="13" t="e">
        <f ca="1">CalcTable[[#This Row],[PWC]]-CalcTable[[#This Row],[PercAmt]]-CalcTable[[#This Row],[Runoff]]</f>
        <v>#NAME?</v>
      </c>
      <c r="AF7208" s="13" t="e">
        <f ca="1">CalcTable[[#This Row],[IrrAmt]]/1000*CUR_IRR_AREA*10000/IRR_EFF</f>
        <v>#NAME?</v>
      </c>
      <c r="AG7208" s="147"/>
      <c r="AH7208" s="13"/>
      <c r="AI7208" s="50">
        <v>4.1162560026878223</v>
      </c>
      <c r="AJ7208" s="50">
        <v>6.8426560026878178</v>
      </c>
      <c r="AK7208" s="50">
        <v>0</v>
      </c>
      <c r="AL7208" s="50">
        <v>0</v>
      </c>
      <c r="AM7208" s="50"/>
      <c r="AN7208" s="50"/>
      <c r="AO7208" s="50"/>
      <c r="AP7208" s="50"/>
      <c r="AQ7208" s="50"/>
      <c r="AR7208" s="50"/>
      <c r="AS7208" s="50"/>
      <c r="AT7208" s="50"/>
      <c r="AU7208" s="50"/>
      <c r="AV7208" s="50"/>
      <c r="AW7208" s="50"/>
      <c r="AX7208" s="50">
        <f t="shared" si="2267"/>
        <v>10.958912005375641</v>
      </c>
      <c r="AY7208" s="50"/>
      <c r="AZ7208" s="50">
        <f t="shared" si="2257"/>
        <v>261.08966411826407</v>
      </c>
      <c r="BA7208" s="50">
        <f t="shared" si="2258"/>
        <v>424.05211025668723</v>
      </c>
      <c r="BB7208" s="50">
        <f t="shared" si="2259"/>
        <v>438.93571952986679</v>
      </c>
      <c r="BC7208" s="17">
        <f t="shared" si="2260"/>
        <v>20069</v>
      </c>
      <c r="BD7208" s="50">
        <f t="shared" si="2261"/>
        <v>10.958912005375641</v>
      </c>
      <c r="BE7208" s="50">
        <f t="shared" si="2262"/>
        <v>261.08966411826407</v>
      </c>
      <c r="BF7208" s="50">
        <f t="shared" si="2268"/>
        <v>427.05957449761524</v>
      </c>
      <c r="BG7208" s="50"/>
      <c r="BH7208" s="17">
        <f t="shared" si="2263"/>
        <v>0</v>
      </c>
      <c r="BI7208" s="17">
        <f t="shared" si="2271"/>
        <v>7208</v>
      </c>
      <c r="BJ7208" s="17">
        <f t="shared" si="2269"/>
        <v>7208</v>
      </c>
      <c r="BK7208" s="150">
        <f t="shared" si="2270"/>
        <v>38988</v>
      </c>
      <c r="BL7208" s="50" t="e">
        <f t="shared" ca="1" si="2264"/>
        <v>#NAME?</v>
      </c>
      <c r="BM7208" s="50" t="e">
        <f t="shared" ca="1" si="2265"/>
        <v>#NAME?</v>
      </c>
      <c r="BN7208" s="50" t="e">
        <f t="shared" ca="1" si="2266"/>
        <v>#NAME?</v>
      </c>
    </row>
    <row r="7209" spans="1:66" x14ac:dyDescent="0.35">
      <c r="A7209" s="48">
        <v>38989</v>
      </c>
      <c r="B7209" s="17">
        <v>2006</v>
      </c>
      <c r="C7209" s="17">
        <v>9</v>
      </c>
      <c r="D7209" s="17">
        <v>272</v>
      </c>
      <c r="E7209" s="17">
        <v>29</v>
      </c>
      <c r="F7209" s="17">
        <v>6</v>
      </c>
      <c r="G7209" s="50">
        <v>5.7</v>
      </c>
      <c r="H7209" s="32">
        <v>4.3207304814080398</v>
      </c>
      <c r="I7209" s="50">
        <v>7</v>
      </c>
      <c r="J7209" s="13">
        <v>0</v>
      </c>
      <c r="K7209" s="13">
        <f t="shared" si="2252"/>
        <v>0</v>
      </c>
      <c r="L7209" s="13">
        <f t="shared" si="2253"/>
        <v>0</v>
      </c>
      <c r="M7209" s="13" t="e">
        <f ca="1">CalcTable[[#This Row],[IWC]]-AE7208</f>
        <v>#NAME?</v>
      </c>
      <c r="N7209" s="13" t="e">
        <f ca="1">IF(CalcTable[[#This Row],[Day of Year]]&lt;123,FCAP,AE7208)</f>
        <v>#NAME?</v>
      </c>
      <c r="O7209" s="17" t="e">
        <f ca="1">IF(IRR_DRIP,5,COUNTIF('IDET Wind Values'!C7193:G7193,"&lt;="&amp;IRR_MAXWIND))</f>
        <v>#NAME?</v>
      </c>
      <c r="P7209" s="13" t="e">
        <f ca="1">CalcTable[[#This Row],[ET_o]]*KL</f>
        <v>#NAME?</v>
      </c>
      <c r="Q7209" s="13" t="e">
        <f ca="1">IF(WILTPT&lt;=0,1,MAX(0,MIN(1,(CalcTable[[#This Row],[IWC]]-WILTPT)/(MAD-WILTPT))))</f>
        <v>#NAME?</v>
      </c>
      <c r="R7209" s="13" t="e">
        <f ca="1">CalcTable[[#This Row],[ETMult]]*CalcTable[[#This Row],[ETb]]</f>
        <v>#NAME?</v>
      </c>
      <c r="S7209" s="13" t="b">
        <f>INDEX(IRR_LIST,CalcTable[[#This Row],[Day of Week]]+1)</f>
        <v>0</v>
      </c>
      <c r="T7209" s="13">
        <f t="shared" ca="1" si="2254"/>
        <v>0</v>
      </c>
      <c r="U7209" s="13" t="b">
        <f ca="1">IF(CalcTable[[#This Row],[IrrPrecip]]&gt;=IC_MM,FALSE,TRUE)</f>
        <v>1</v>
      </c>
      <c r="V7209" s="13" t="b">
        <f t="shared" si="2255"/>
        <v>1</v>
      </c>
      <c r="W7209" s="13" t="e">
        <f ca="1">IF(AND(IRR_DRIP=FALSE,CalcTable[[#This Row],[IrrHours]]&lt;=0),FALSE,TRUE)</f>
        <v>#NAME?</v>
      </c>
      <c r="X7209" s="13" t="e">
        <f ca="1">AND(CalcTable[[#This Row],[IrrDay]],CalcTable[[#This Row],[IrrRain]],CalcTable[[#This Row],[IrrWarm]],CalcTable[[#This Row],[IrrWindy]])</f>
        <v>#NAME?</v>
      </c>
      <c r="Y7209" s="13" t="e">
        <f t="shared" ca="1" si="2256"/>
        <v>#NAME?</v>
      </c>
      <c r="Z7209" s="13" t="e">
        <f ca="1">CalcTable[[#This Row],[IrrHours]]/5</f>
        <v>#NAME?</v>
      </c>
      <c r="AA7209" s="13" t="e">
        <f ca="1">IF(CalcTable[[#This Row],[IrrFlag]]=FALSE,0,MAX(0,CalcTable[[#This Row],[VolRednWind]]*(FCAP*IRR_TARGET-CalcTable[[#This Row],[IWC]])))</f>
        <v>#NAME?</v>
      </c>
      <c r="AB7209" s="13" t="e">
        <f ca="1">CalcTable[[#This Row],[IWC]]+CalcTable[[#This Row],[Eff Precip]]+CalcTable[[#This Row],[IrrAmt]]-CalcTable[[#This Row],[AET]]</f>
        <v>#NAME?</v>
      </c>
      <c r="AC7209" s="13" t="e">
        <f ca="1">IF(CalcTable[[#This Row],[PWC]]&gt;FCAP,MIN(24*PERC,MIN(SAT,CalcTable[[#This Row],[PWC]])-FCAP),0)</f>
        <v>#NAME?</v>
      </c>
      <c r="AD7209" s="13" t="e">
        <f ca="1">IF(CalcTable[[#This Row],[PWC]]&gt;SAT,CalcTable[[#This Row],[PWC]]-SAT,0)</f>
        <v>#NAME?</v>
      </c>
      <c r="AE7209" s="13" t="e">
        <f ca="1">CalcTable[[#This Row],[PWC]]-CalcTable[[#This Row],[PercAmt]]-CalcTable[[#This Row],[Runoff]]</f>
        <v>#NAME?</v>
      </c>
      <c r="AF7209" s="13" t="e">
        <f ca="1">CalcTable[[#This Row],[IrrAmt]]/1000*CUR_IRR_AREA*10000/IRR_EFF</f>
        <v>#NAME?</v>
      </c>
      <c r="AG7209" s="147"/>
      <c r="AH7209" s="13"/>
      <c r="AI7209" s="50">
        <v>0</v>
      </c>
      <c r="AJ7209" s="50">
        <v>0</v>
      </c>
      <c r="AK7209" s="50">
        <v>0</v>
      </c>
      <c r="AL7209" s="50">
        <v>4.3059797599961556</v>
      </c>
      <c r="AM7209" s="50"/>
      <c r="AN7209" s="50"/>
      <c r="AO7209" s="50"/>
      <c r="AP7209" s="50"/>
      <c r="AQ7209" s="50"/>
      <c r="AR7209" s="50"/>
      <c r="AS7209" s="50"/>
      <c r="AT7209" s="50"/>
      <c r="AU7209" s="50"/>
      <c r="AV7209" s="50"/>
      <c r="AW7209" s="50"/>
      <c r="AX7209" s="50">
        <f t="shared" si="2267"/>
        <v>4.3059797599961556</v>
      </c>
      <c r="AY7209" s="50"/>
      <c r="AZ7209" s="50">
        <f t="shared" si="2257"/>
        <v>126.3087396265539</v>
      </c>
      <c r="BA7209" s="50">
        <f t="shared" si="2258"/>
        <v>194.47536101231316</v>
      </c>
      <c r="BB7209" s="50">
        <f t="shared" si="2259"/>
        <v>200.49006289929193</v>
      </c>
      <c r="BC7209" s="17">
        <f t="shared" si="2260"/>
        <v>20069</v>
      </c>
      <c r="BD7209" s="50">
        <f t="shared" si="2261"/>
        <v>4.3059797599961556</v>
      </c>
      <c r="BE7209" s="50">
        <f t="shared" si="2262"/>
        <v>126.3087396265539</v>
      </c>
      <c r="BF7209" s="50">
        <f t="shared" si="2268"/>
        <v>206.6008885583947</v>
      </c>
      <c r="BG7209" s="50"/>
      <c r="BH7209" s="17">
        <f t="shared" si="2263"/>
        <v>0</v>
      </c>
      <c r="BI7209" s="17">
        <f t="shared" si="2271"/>
        <v>7209</v>
      </c>
      <c r="BJ7209" s="17">
        <f t="shared" si="2269"/>
        <v>7209</v>
      </c>
      <c r="BK7209" s="150">
        <f t="shared" si="2270"/>
        <v>38989</v>
      </c>
      <c r="BL7209" s="50" t="e">
        <f t="shared" ca="1" si="2264"/>
        <v>#NAME?</v>
      </c>
      <c r="BM7209" s="50" t="e">
        <f t="shared" ca="1" si="2265"/>
        <v>#NAME?</v>
      </c>
      <c r="BN7209" s="50" t="e">
        <f t="shared" ca="1" si="2266"/>
        <v>#NAME?</v>
      </c>
    </row>
    <row r="7210" spans="1:66" x14ac:dyDescent="0.35">
      <c r="A7210" s="48">
        <v>38990</v>
      </c>
      <c r="B7210" s="17">
        <v>2006</v>
      </c>
      <c r="C7210" s="17">
        <v>9</v>
      </c>
      <c r="D7210" s="17">
        <v>273</v>
      </c>
      <c r="E7210" s="17">
        <v>30</v>
      </c>
      <c r="F7210" s="17">
        <v>7</v>
      </c>
      <c r="G7210" s="50">
        <v>4.9000000000000004</v>
      </c>
      <c r="H7210" s="32">
        <v>4.3091592499620903</v>
      </c>
      <c r="I7210" s="50">
        <v>8.5</v>
      </c>
      <c r="J7210" s="13">
        <v>0</v>
      </c>
      <c r="K7210" s="13">
        <f t="shared" si="2252"/>
        <v>0</v>
      </c>
      <c r="L7210" s="13">
        <f t="shared" si="2253"/>
        <v>0</v>
      </c>
      <c r="M7210" s="13" t="e">
        <f ca="1">CalcTable[[#This Row],[IWC]]-AE7209</f>
        <v>#NAME?</v>
      </c>
      <c r="N7210" s="13" t="e">
        <f ca="1">IF(CalcTable[[#This Row],[Day of Year]]&lt;123,FCAP,AE7209)</f>
        <v>#NAME?</v>
      </c>
      <c r="O7210" s="17" t="e">
        <f ca="1">IF(IRR_DRIP,5,COUNTIF('IDET Wind Values'!C7194:G7194,"&lt;="&amp;IRR_MAXWIND))</f>
        <v>#NAME?</v>
      </c>
      <c r="P7210" s="13" t="e">
        <f ca="1">CalcTable[[#This Row],[ET_o]]*KL</f>
        <v>#NAME?</v>
      </c>
      <c r="Q7210" s="13" t="e">
        <f ca="1">IF(WILTPT&lt;=0,1,MAX(0,MIN(1,(CalcTable[[#This Row],[IWC]]-WILTPT)/(MAD-WILTPT))))</f>
        <v>#NAME?</v>
      </c>
      <c r="R7210" s="13" t="e">
        <f ca="1">CalcTable[[#This Row],[ETMult]]*CalcTable[[#This Row],[ETb]]</f>
        <v>#NAME?</v>
      </c>
      <c r="S7210" s="13" t="b">
        <f>INDEX(IRR_LIST,CalcTable[[#This Row],[Day of Week]]+1)</f>
        <v>0</v>
      </c>
      <c r="T7210" s="13">
        <f t="shared" ca="1" si="2254"/>
        <v>0</v>
      </c>
      <c r="U7210" s="13" t="b">
        <f ca="1">IF(CalcTable[[#This Row],[IrrPrecip]]&gt;=IC_MM,FALSE,TRUE)</f>
        <v>1</v>
      </c>
      <c r="V7210" s="13" t="b">
        <f t="shared" si="2255"/>
        <v>1</v>
      </c>
      <c r="W7210" s="13" t="e">
        <f ca="1">IF(AND(IRR_DRIP=FALSE,CalcTable[[#This Row],[IrrHours]]&lt;=0),FALSE,TRUE)</f>
        <v>#NAME?</v>
      </c>
      <c r="X7210" s="13" t="e">
        <f ca="1">AND(CalcTable[[#This Row],[IrrDay]],CalcTable[[#This Row],[IrrRain]],CalcTable[[#This Row],[IrrWarm]],CalcTable[[#This Row],[IrrWindy]])</f>
        <v>#NAME?</v>
      </c>
      <c r="Y7210" s="13" t="e">
        <f t="shared" ca="1" si="2256"/>
        <v>#NAME?</v>
      </c>
      <c r="Z7210" s="13" t="e">
        <f ca="1">CalcTable[[#This Row],[IrrHours]]/5</f>
        <v>#NAME?</v>
      </c>
      <c r="AA7210" s="13" t="e">
        <f ca="1">IF(CalcTable[[#This Row],[IrrFlag]]=FALSE,0,MAX(0,CalcTable[[#This Row],[VolRednWind]]*(FCAP*IRR_TARGET-CalcTable[[#This Row],[IWC]])))</f>
        <v>#NAME?</v>
      </c>
      <c r="AB7210" s="13" t="e">
        <f ca="1">CalcTable[[#This Row],[IWC]]+CalcTable[[#This Row],[Eff Precip]]+CalcTable[[#This Row],[IrrAmt]]-CalcTable[[#This Row],[AET]]</f>
        <v>#NAME?</v>
      </c>
      <c r="AC7210" s="13" t="e">
        <f ca="1">IF(CalcTable[[#This Row],[PWC]]&gt;FCAP,MIN(24*PERC,MIN(SAT,CalcTable[[#This Row],[PWC]])-FCAP),0)</f>
        <v>#NAME?</v>
      </c>
      <c r="AD7210" s="13" t="e">
        <f ca="1">IF(CalcTable[[#This Row],[PWC]]&gt;SAT,CalcTable[[#This Row],[PWC]]-SAT,0)</f>
        <v>#NAME?</v>
      </c>
      <c r="AE7210" s="13" t="e">
        <f ca="1">CalcTable[[#This Row],[PWC]]-CalcTable[[#This Row],[PercAmt]]-CalcTable[[#This Row],[Runoff]]</f>
        <v>#NAME?</v>
      </c>
      <c r="AF7210" s="13" t="e">
        <f ca="1">CalcTable[[#This Row],[IrrAmt]]/1000*CUR_IRR_AREA*10000/IRR_EFF</f>
        <v>#NAME?</v>
      </c>
      <c r="AG7210" s="147"/>
      <c r="AH7210" s="13"/>
      <c r="AI7210" s="50">
        <v>0</v>
      </c>
      <c r="AJ7210" s="50">
        <v>0</v>
      </c>
      <c r="AK7210" s="50">
        <v>6.6436745004015849</v>
      </c>
      <c r="AL7210" s="50">
        <v>0</v>
      </c>
      <c r="AM7210" s="50"/>
      <c r="AN7210" s="50"/>
      <c r="AO7210" s="50"/>
      <c r="AP7210" s="50"/>
      <c r="AQ7210" s="50"/>
      <c r="AR7210" s="50"/>
      <c r="AS7210" s="50"/>
      <c r="AT7210" s="50"/>
      <c r="AU7210" s="50"/>
      <c r="AV7210" s="50"/>
      <c r="AW7210" s="50"/>
      <c r="AX7210" s="50">
        <f t="shared" si="2267"/>
        <v>6.6436745004015849</v>
      </c>
      <c r="AY7210" s="50"/>
      <c r="AZ7210" s="50">
        <f t="shared" si="2257"/>
        <v>97.440559339223256</v>
      </c>
      <c r="BA7210" s="50">
        <f t="shared" si="2258"/>
        <v>150.02752787150246</v>
      </c>
      <c r="BB7210" s="50">
        <f t="shared" si="2259"/>
        <v>154.6675545067036</v>
      </c>
      <c r="BC7210" s="17">
        <f t="shared" si="2260"/>
        <v>20069</v>
      </c>
      <c r="BD7210" s="50">
        <f t="shared" si="2261"/>
        <v>6.6436745004015849</v>
      </c>
      <c r="BE7210" s="50">
        <f t="shared" si="2262"/>
        <v>97.440559339223256</v>
      </c>
      <c r="BF7210" s="50">
        <f t="shared" si="2268"/>
        <v>159.38173558402212</v>
      </c>
      <c r="BG7210" s="50"/>
      <c r="BH7210" s="17">
        <f t="shared" si="2263"/>
        <v>0</v>
      </c>
      <c r="BI7210" s="17">
        <f t="shared" si="2271"/>
        <v>7210</v>
      </c>
      <c r="BJ7210" s="17">
        <f t="shared" si="2269"/>
        <v>7210</v>
      </c>
      <c r="BK7210" s="150">
        <f t="shared" si="2270"/>
        <v>38990</v>
      </c>
      <c r="BL7210" s="50" t="e">
        <f t="shared" ca="1" si="2264"/>
        <v>#NAME?</v>
      </c>
      <c r="BM7210" s="50" t="e">
        <f t="shared" ca="1" si="2265"/>
        <v>#NAME?</v>
      </c>
      <c r="BN7210" s="50" t="e">
        <f t="shared" ca="1" si="2266"/>
        <v>#NAME?</v>
      </c>
    </row>
    <row r="7211" spans="1:66" x14ac:dyDescent="0.35">
      <c r="A7211" s="48">
        <v>39203</v>
      </c>
      <c r="B7211" s="17">
        <v>2007</v>
      </c>
      <c r="C7211" s="17">
        <v>5</v>
      </c>
      <c r="D7211" s="17">
        <v>121</v>
      </c>
      <c r="E7211" s="17">
        <v>1</v>
      </c>
      <c r="F7211" s="17">
        <v>3</v>
      </c>
      <c r="G7211" s="50">
        <v>4</v>
      </c>
      <c r="H7211" s="32">
        <v>3.3585972153194756</v>
      </c>
      <c r="I7211" s="50">
        <v>6.666666666666667</v>
      </c>
      <c r="J7211" s="13">
        <v>0</v>
      </c>
      <c r="K7211" s="13">
        <f t="shared" si="2252"/>
        <v>0</v>
      </c>
      <c r="L7211" s="13">
        <f t="shared" si="2253"/>
        <v>0</v>
      </c>
      <c r="M7211" s="13" t="e">
        <f ca="1">CalcTable[[#This Row],[IWC]]-AE7210</f>
        <v>#NAME?</v>
      </c>
      <c r="N7211" s="13" t="e">
        <f ca="1">IF(CalcTable[[#This Row],[Day of Year]]&lt;123,FCAP,AE7210)</f>
        <v>#NAME?</v>
      </c>
      <c r="O7211" s="17" t="e">
        <f ca="1">IF(IRR_DRIP,5,COUNTIF('IDET Wind Values'!C7195:G7195,"&lt;="&amp;IRR_MAXWIND))</f>
        <v>#NAME?</v>
      </c>
      <c r="P7211" s="13" t="e">
        <f ca="1">CalcTable[[#This Row],[ET_o]]*KL</f>
        <v>#NAME?</v>
      </c>
      <c r="Q7211" s="13" t="e">
        <f ca="1">IF(WILTPT&lt;=0,1,MAX(0,MIN(1,(CalcTable[[#This Row],[IWC]]-WILTPT)/(MAD-WILTPT))))</f>
        <v>#NAME?</v>
      </c>
      <c r="R7211" s="13" t="e">
        <f ca="1">CalcTable[[#This Row],[ETMult]]*CalcTable[[#This Row],[ETb]]</f>
        <v>#NAME?</v>
      </c>
      <c r="S7211" s="13" t="b">
        <f>INDEX(IRR_LIST,CalcTable[[#This Row],[Day of Week]]+1)</f>
        <v>1</v>
      </c>
      <c r="T7211" s="13">
        <f t="shared" ca="1" si="2254"/>
        <v>0</v>
      </c>
      <c r="U7211" s="13" t="b">
        <f ca="1">IF(CalcTable[[#This Row],[IrrPrecip]]&gt;=IC_MM,FALSE,TRUE)</f>
        <v>1</v>
      </c>
      <c r="V7211" s="13" t="b">
        <f t="shared" si="2255"/>
        <v>1</v>
      </c>
      <c r="W7211" s="13" t="e">
        <f ca="1">IF(AND(IRR_DRIP=FALSE,CalcTable[[#This Row],[IrrHours]]&lt;=0),FALSE,TRUE)</f>
        <v>#NAME?</v>
      </c>
      <c r="X7211" s="13" t="e">
        <f ca="1">AND(CalcTable[[#This Row],[IrrDay]],CalcTable[[#This Row],[IrrRain]],CalcTable[[#This Row],[IrrWarm]],CalcTable[[#This Row],[IrrWindy]])</f>
        <v>#NAME?</v>
      </c>
      <c r="Y7211" s="13" t="e">
        <f t="shared" ca="1" si="2256"/>
        <v>#NAME?</v>
      </c>
      <c r="Z7211" s="13" t="e">
        <f ca="1">CalcTable[[#This Row],[IrrHours]]/5</f>
        <v>#NAME?</v>
      </c>
      <c r="AA7211" s="13" t="e">
        <f ca="1">IF(CalcTable[[#This Row],[IrrFlag]]=FALSE,0,MAX(0,CalcTable[[#This Row],[VolRednWind]]*(FCAP*IRR_TARGET-CalcTable[[#This Row],[IWC]])))</f>
        <v>#NAME?</v>
      </c>
      <c r="AB7211" s="13" t="e">
        <f ca="1">CalcTable[[#This Row],[IWC]]+CalcTable[[#This Row],[Eff Precip]]+CalcTable[[#This Row],[IrrAmt]]-CalcTable[[#This Row],[AET]]</f>
        <v>#NAME?</v>
      </c>
      <c r="AC7211" s="13" t="e">
        <f ca="1">IF(CalcTable[[#This Row],[PWC]]&gt;FCAP,MIN(24*PERC,MIN(SAT,CalcTable[[#This Row],[PWC]])-FCAP),0)</f>
        <v>#NAME?</v>
      </c>
      <c r="AD7211" s="13" t="e">
        <f ca="1">IF(CalcTable[[#This Row],[PWC]]&gt;SAT,CalcTable[[#This Row],[PWC]]-SAT,0)</f>
        <v>#NAME?</v>
      </c>
      <c r="AE7211" s="13" t="e">
        <f ca="1">CalcTable[[#This Row],[PWC]]-CalcTable[[#This Row],[PercAmt]]-CalcTable[[#This Row],[Runoff]]</f>
        <v>#NAME?</v>
      </c>
      <c r="AF7211" s="13" t="e">
        <f ca="1">CalcTable[[#This Row],[IrrAmt]]/1000*CUR_IRR_AREA*10000/IRR_EFF</f>
        <v>#NAME?</v>
      </c>
      <c r="AG7211" s="147"/>
      <c r="AH7211" s="13"/>
      <c r="AI7211" s="50">
        <v>0.68160000000000032</v>
      </c>
      <c r="AJ7211" s="50">
        <v>1.3632000000000006</v>
      </c>
      <c r="AK7211" s="50">
        <v>0</v>
      </c>
      <c r="AL7211" s="50">
        <v>0</v>
      </c>
      <c r="AM7211" s="50"/>
      <c r="AN7211" s="50"/>
      <c r="AO7211" s="50"/>
      <c r="AP7211" s="50"/>
      <c r="AQ7211" s="50"/>
      <c r="AR7211" s="50"/>
      <c r="AS7211" s="50"/>
      <c r="AT7211" s="50"/>
      <c r="AU7211" s="50"/>
      <c r="AV7211" s="50"/>
      <c r="AW7211" s="50"/>
      <c r="AX7211" s="50">
        <f t="shared" si="2267"/>
        <v>2.0448000000000008</v>
      </c>
      <c r="AY7211" s="50"/>
      <c r="AZ7211" s="50">
        <f t="shared" si="2257"/>
        <v>49.98400000000003</v>
      </c>
      <c r="BA7211" s="50">
        <f t="shared" si="2258"/>
        <v>81.353689865689915</v>
      </c>
      <c r="BB7211" s="50">
        <f t="shared" si="2259"/>
        <v>84.22212454212459</v>
      </c>
      <c r="BC7211" s="17">
        <f t="shared" si="2260"/>
        <v>20075</v>
      </c>
      <c r="BD7211" s="50">
        <f t="shared" si="2261"/>
        <v>2.0448000000000008</v>
      </c>
      <c r="BE7211" s="50">
        <f t="shared" si="2262"/>
        <v>49.98400000000003</v>
      </c>
      <c r="BF7211" s="50">
        <f t="shared" si="2268"/>
        <v>81.75791195633002</v>
      </c>
      <c r="BG7211" s="50"/>
      <c r="BH7211" s="17">
        <f t="shared" si="2263"/>
        <v>0</v>
      </c>
      <c r="BI7211" s="17">
        <f t="shared" si="2271"/>
        <v>7211</v>
      </c>
      <c r="BJ7211" s="17">
        <f t="shared" si="2269"/>
        <v>7211</v>
      </c>
      <c r="BK7211" s="150">
        <f t="shared" si="2270"/>
        <v>39203</v>
      </c>
      <c r="BL7211" s="50" t="e">
        <f t="shared" ca="1" si="2264"/>
        <v>#NAME?</v>
      </c>
      <c r="BM7211" s="50" t="e">
        <f t="shared" ca="1" si="2265"/>
        <v>#NAME?</v>
      </c>
      <c r="BN7211" s="50" t="e">
        <f t="shared" ca="1" si="2266"/>
        <v>#NAME?</v>
      </c>
    </row>
    <row r="7212" spans="1:66" x14ac:dyDescent="0.35">
      <c r="A7212" s="48">
        <v>39204</v>
      </c>
      <c r="B7212" s="17">
        <v>2007</v>
      </c>
      <c r="C7212" s="17">
        <v>5</v>
      </c>
      <c r="D7212" s="17">
        <v>122</v>
      </c>
      <c r="E7212" s="17">
        <v>2</v>
      </c>
      <c r="F7212" s="17">
        <v>4</v>
      </c>
      <c r="G7212" s="50">
        <v>3.7</v>
      </c>
      <c r="H7212" s="32">
        <v>2.6992561161683843</v>
      </c>
      <c r="I7212" s="50">
        <v>12.666666666666666</v>
      </c>
      <c r="J7212" s="13">
        <v>1</v>
      </c>
      <c r="K7212" s="13">
        <f t="shared" si="2252"/>
        <v>1</v>
      </c>
      <c r="L7212" s="13">
        <f t="shared" si="2253"/>
        <v>0</v>
      </c>
      <c r="M7212" s="13" t="e">
        <f ca="1">CalcTable[[#This Row],[IWC]]-AE7211</f>
        <v>#NAME?</v>
      </c>
      <c r="N7212" s="13" t="e">
        <f ca="1">IF(CalcTable[[#This Row],[Day of Year]]&lt;123,FCAP,AE7211)</f>
        <v>#NAME?</v>
      </c>
      <c r="O7212" s="17" t="e">
        <f ca="1">IF(IRR_DRIP,5,COUNTIF('IDET Wind Values'!C7196:G7196,"&lt;="&amp;IRR_MAXWIND))</f>
        <v>#NAME?</v>
      </c>
      <c r="P7212" s="13" t="e">
        <f ca="1">CalcTable[[#This Row],[ET_o]]*KL</f>
        <v>#NAME?</v>
      </c>
      <c r="Q7212" s="13" t="e">
        <f ca="1">IF(WILTPT&lt;=0,1,MAX(0,MIN(1,(CalcTable[[#This Row],[IWC]]-WILTPT)/(MAD-WILTPT))))</f>
        <v>#NAME?</v>
      </c>
      <c r="R7212" s="13" t="e">
        <f ca="1">CalcTable[[#This Row],[ETMult]]*CalcTable[[#This Row],[ETb]]</f>
        <v>#NAME?</v>
      </c>
      <c r="S7212" s="13" t="b">
        <f>INDEX(IRR_LIST,CalcTable[[#This Row],[Day of Week]]+1)</f>
        <v>0</v>
      </c>
      <c r="T7212" s="13">
        <f t="shared" ca="1" si="2254"/>
        <v>0</v>
      </c>
      <c r="U7212" s="13" t="b">
        <f ca="1">IF(CalcTable[[#This Row],[IrrPrecip]]&gt;=IC_MM,FALSE,TRUE)</f>
        <v>1</v>
      </c>
      <c r="V7212" s="13" t="b">
        <f t="shared" si="2255"/>
        <v>0</v>
      </c>
      <c r="W7212" s="13" t="e">
        <f ca="1">IF(AND(IRR_DRIP=FALSE,CalcTable[[#This Row],[IrrHours]]&lt;=0),FALSE,TRUE)</f>
        <v>#NAME?</v>
      </c>
      <c r="X7212" s="13" t="e">
        <f ca="1">AND(CalcTable[[#This Row],[IrrDay]],CalcTable[[#This Row],[IrrRain]],CalcTable[[#This Row],[IrrWarm]],CalcTable[[#This Row],[IrrWindy]])</f>
        <v>#NAME?</v>
      </c>
      <c r="Y7212" s="13" t="e">
        <f t="shared" ca="1" si="2256"/>
        <v>#NAME?</v>
      </c>
      <c r="Z7212" s="13" t="e">
        <f ca="1">CalcTable[[#This Row],[IrrHours]]/5</f>
        <v>#NAME?</v>
      </c>
      <c r="AA7212" s="13" t="e">
        <f ca="1">IF(CalcTable[[#This Row],[IrrFlag]]=FALSE,0,MAX(0,CalcTable[[#This Row],[VolRednWind]]*(FCAP*IRR_TARGET-CalcTable[[#This Row],[IWC]])))</f>
        <v>#NAME?</v>
      </c>
      <c r="AB7212" s="13" t="e">
        <f ca="1">CalcTable[[#This Row],[IWC]]+CalcTable[[#This Row],[Eff Precip]]+CalcTable[[#This Row],[IrrAmt]]-CalcTable[[#This Row],[AET]]</f>
        <v>#NAME?</v>
      </c>
      <c r="AC7212" s="13" t="e">
        <f ca="1">IF(CalcTable[[#This Row],[PWC]]&gt;FCAP,MIN(24*PERC,MIN(SAT,CalcTable[[#This Row],[PWC]])-FCAP),0)</f>
        <v>#NAME?</v>
      </c>
      <c r="AD7212" s="13" t="e">
        <f ca="1">IF(CalcTable[[#This Row],[PWC]]&gt;SAT,CalcTable[[#This Row],[PWC]]-SAT,0)</f>
        <v>#NAME?</v>
      </c>
      <c r="AE7212" s="13" t="e">
        <f ca="1">CalcTable[[#This Row],[PWC]]-CalcTable[[#This Row],[PercAmt]]-CalcTable[[#This Row],[Runoff]]</f>
        <v>#NAME?</v>
      </c>
      <c r="AF7212" s="13" t="e">
        <f ca="1">CalcTable[[#This Row],[IrrAmt]]/1000*CUR_IRR_AREA*10000/IRR_EFF</f>
        <v>#NAME?</v>
      </c>
      <c r="AG7212" s="147"/>
      <c r="AH7212" s="13"/>
      <c r="AI7212" s="50">
        <v>0</v>
      </c>
      <c r="AJ7212" s="50">
        <v>0</v>
      </c>
      <c r="AK7212" s="50">
        <v>0</v>
      </c>
      <c r="AL7212" s="50">
        <v>0</v>
      </c>
      <c r="AM7212" s="50"/>
      <c r="AN7212" s="50"/>
      <c r="AO7212" s="50"/>
      <c r="AP7212" s="50"/>
      <c r="AQ7212" s="50"/>
      <c r="AR7212" s="50"/>
      <c r="AS7212" s="50"/>
      <c r="AT7212" s="50"/>
      <c r="AU7212" s="50"/>
      <c r="AV7212" s="50"/>
      <c r="AW7212" s="50"/>
      <c r="AX7212" s="50">
        <f t="shared" si="2267"/>
        <v>0</v>
      </c>
      <c r="AY7212" s="50"/>
      <c r="AZ7212" s="50">
        <f t="shared" si="2257"/>
        <v>0</v>
      </c>
      <c r="BA7212" s="50">
        <f t="shared" si="2258"/>
        <v>0</v>
      </c>
      <c r="BB7212" s="50">
        <f t="shared" si="2259"/>
        <v>0</v>
      </c>
      <c r="BC7212" s="17">
        <f t="shared" si="2260"/>
        <v>20075</v>
      </c>
      <c r="BD7212" s="50">
        <f t="shared" si="2261"/>
        <v>0</v>
      </c>
      <c r="BE7212" s="50">
        <f t="shared" si="2262"/>
        <v>0</v>
      </c>
      <c r="BF7212" s="50">
        <f t="shared" si="2268"/>
        <v>0</v>
      </c>
      <c r="BG7212" s="50"/>
      <c r="BH7212" s="17">
        <f t="shared" si="2263"/>
        <v>0</v>
      </c>
      <c r="BI7212" s="17">
        <f t="shared" si="2271"/>
        <v>7212</v>
      </c>
      <c r="BJ7212" s="17">
        <f t="shared" si="2269"/>
        <v>7212</v>
      </c>
      <c r="BK7212" s="150">
        <f t="shared" si="2270"/>
        <v>39204</v>
      </c>
      <c r="BL7212" s="50" t="e">
        <f t="shared" ca="1" si="2264"/>
        <v>#NAME?</v>
      </c>
      <c r="BM7212" s="50" t="e">
        <f t="shared" ca="1" si="2265"/>
        <v>#NAME?</v>
      </c>
      <c r="BN7212" s="50" t="e">
        <f t="shared" ca="1" si="2266"/>
        <v>#NAME?</v>
      </c>
    </row>
    <row r="7213" spans="1:66" x14ac:dyDescent="0.35">
      <c r="A7213" s="48">
        <v>39205</v>
      </c>
      <c r="B7213" s="17">
        <v>2007</v>
      </c>
      <c r="C7213" s="17">
        <v>5</v>
      </c>
      <c r="D7213" s="17">
        <v>123</v>
      </c>
      <c r="E7213" s="17">
        <v>3</v>
      </c>
      <c r="F7213" s="17">
        <v>5</v>
      </c>
      <c r="G7213" s="50">
        <v>1.4</v>
      </c>
      <c r="H7213" s="32">
        <v>2.315694753645559</v>
      </c>
      <c r="I7213" s="50">
        <v>16.333333333333332</v>
      </c>
      <c r="J7213" s="13">
        <v>37</v>
      </c>
      <c r="K7213" s="13">
        <f t="shared" si="2252"/>
        <v>37</v>
      </c>
      <c r="L7213" s="13">
        <f t="shared" si="2253"/>
        <v>24</v>
      </c>
      <c r="M7213" s="13" t="e">
        <f ca="1">CalcTable[[#This Row],[IWC]]-AE7212</f>
        <v>#NAME?</v>
      </c>
      <c r="N7213" s="13" t="e">
        <f ca="1">IF(CalcTable[[#This Row],[Day of Year]]&lt;123,FCAP,AE7212)</f>
        <v>#NAME?</v>
      </c>
      <c r="O7213" s="17" t="e">
        <f ca="1">IF(IRR_DRIP,5,COUNTIF('IDET Wind Values'!C7197:G7197,"&lt;="&amp;IRR_MAXWIND))</f>
        <v>#NAME?</v>
      </c>
      <c r="P7213" s="13" t="e">
        <f ca="1">CalcTable[[#This Row],[ET_o]]*KL</f>
        <v>#NAME?</v>
      </c>
      <c r="Q7213" s="13" t="e">
        <f ca="1">IF(WILTPT&lt;=0,1,MAX(0,MIN(1,(CalcTable[[#This Row],[IWC]]-WILTPT)/(MAD-WILTPT))))</f>
        <v>#NAME?</v>
      </c>
      <c r="R7213" s="13" t="e">
        <f ca="1">CalcTable[[#This Row],[ETMult]]*CalcTable[[#This Row],[ETb]]</f>
        <v>#NAME?</v>
      </c>
      <c r="S7213" s="13" t="b">
        <f>INDEX(IRR_LIST,CalcTable[[#This Row],[Day of Week]]+1)</f>
        <v>1</v>
      </c>
      <c r="T7213" s="13">
        <f t="shared" ca="1" si="2254"/>
        <v>1</v>
      </c>
      <c r="U7213" s="13" t="b">
        <f ca="1">IF(CalcTable[[#This Row],[IrrPrecip]]&gt;=IC_MM,FALSE,TRUE)</f>
        <v>1</v>
      </c>
      <c r="V7213" s="13" t="b">
        <f t="shared" si="2255"/>
        <v>1</v>
      </c>
      <c r="W7213" s="13" t="e">
        <f ca="1">IF(AND(IRR_DRIP=FALSE,CalcTable[[#This Row],[IrrHours]]&lt;=0),FALSE,TRUE)</f>
        <v>#NAME?</v>
      </c>
      <c r="X7213" s="13" t="e">
        <f ca="1">AND(CalcTable[[#This Row],[IrrDay]],CalcTable[[#This Row],[IrrRain]],CalcTable[[#This Row],[IrrWarm]],CalcTable[[#This Row],[IrrWindy]])</f>
        <v>#NAME?</v>
      </c>
      <c r="Y7213" s="13" t="e">
        <f t="shared" ca="1" si="2256"/>
        <v>#NAME?</v>
      </c>
      <c r="Z7213" s="13" t="e">
        <f ca="1">CalcTable[[#This Row],[IrrHours]]/5</f>
        <v>#NAME?</v>
      </c>
      <c r="AA7213" s="13" t="e">
        <f ca="1">IF(CalcTable[[#This Row],[IrrFlag]]=FALSE,0,MAX(0,CalcTable[[#This Row],[VolRednWind]]*(FCAP*IRR_TARGET-CalcTable[[#This Row],[IWC]])))</f>
        <v>#NAME?</v>
      </c>
      <c r="AB7213" s="13" t="e">
        <f ca="1">CalcTable[[#This Row],[IWC]]+CalcTable[[#This Row],[Eff Precip]]+CalcTable[[#This Row],[IrrAmt]]-CalcTable[[#This Row],[AET]]</f>
        <v>#NAME?</v>
      </c>
      <c r="AC7213" s="13" t="e">
        <f ca="1">IF(CalcTable[[#This Row],[PWC]]&gt;FCAP,MIN(24*PERC,MIN(SAT,CalcTable[[#This Row],[PWC]])-FCAP),0)</f>
        <v>#NAME?</v>
      </c>
      <c r="AD7213" s="13" t="e">
        <f ca="1">IF(CalcTable[[#This Row],[PWC]]&gt;SAT,CalcTable[[#This Row],[PWC]]-SAT,0)</f>
        <v>#NAME?</v>
      </c>
      <c r="AE7213" s="13" t="e">
        <f ca="1">CalcTable[[#This Row],[PWC]]-CalcTable[[#This Row],[PercAmt]]-CalcTable[[#This Row],[Runoff]]</f>
        <v>#NAME?</v>
      </c>
      <c r="AF7213" s="13" t="e">
        <f ca="1">CalcTable[[#This Row],[IrrAmt]]/1000*CUR_IRR_AREA*10000/IRR_EFF</f>
        <v>#NAME?</v>
      </c>
      <c r="AG7213" s="147"/>
      <c r="AH7213" s="13"/>
      <c r="AI7213" s="50">
        <v>0</v>
      </c>
      <c r="AJ7213" s="50">
        <v>0</v>
      </c>
      <c r="AK7213" s="50">
        <v>0</v>
      </c>
      <c r="AL7213" s="50">
        <v>0</v>
      </c>
      <c r="AM7213" s="50"/>
      <c r="AN7213" s="50"/>
      <c r="AO7213" s="50"/>
      <c r="AP7213" s="50"/>
      <c r="AQ7213" s="50"/>
      <c r="AR7213" s="50"/>
      <c r="AS7213" s="50"/>
      <c r="AT7213" s="50"/>
      <c r="AU7213" s="50"/>
      <c r="AV7213" s="50"/>
      <c r="AW7213" s="50"/>
      <c r="AX7213" s="50">
        <f t="shared" si="2267"/>
        <v>0</v>
      </c>
      <c r="AY7213" s="50"/>
      <c r="AZ7213" s="50">
        <f t="shared" si="2257"/>
        <v>0</v>
      </c>
      <c r="BA7213" s="50">
        <f t="shared" si="2258"/>
        <v>0</v>
      </c>
      <c r="BB7213" s="50">
        <f t="shared" si="2259"/>
        <v>0</v>
      </c>
      <c r="BC7213" s="17">
        <f t="shared" si="2260"/>
        <v>20075</v>
      </c>
      <c r="BD7213" s="50">
        <f t="shared" si="2261"/>
        <v>0</v>
      </c>
      <c r="BE7213" s="50">
        <f t="shared" si="2262"/>
        <v>0</v>
      </c>
      <c r="BF7213" s="50">
        <f t="shared" si="2268"/>
        <v>0</v>
      </c>
      <c r="BG7213" s="50"/>
      <c r="BH7213" s="17">
        <f t="shared" si="2263"/>
        <v>0</v>
      </c>
      <c r="BI7213" s="17">
        <f t="shared" si="2271"/>
        <v>7213</v>
      </c>
      <c r="BJ7213" s="17">
        <f t="shared" si="2269"/>
        <v>7213</v>
      </c>
      <c r="BK7213" s="150">
        <f t="shared" si="2270"/>
        <v>39205</v>
      </c>
      <c r="BL7213" s="50" t="e">
        <f t="shared" ca="1" si="2264"/>
        <v>#NAME?</v>
      </c>
      <c r="BM7213" s="50" t="e">
        <f t="shared" ca="1" si="2265"/>
        <v>#NAME?</v>
      </c>
      <c r="BN7213" s="50" t="e">
        <f t="shared" ca="1" si="2266"/>
        <v>#NAME?</v>
      </c>
    </row>
    <row r="7214" spans="1:66" x14ac:dyDescent="0.35">
      <c r="A7214" s="48">
        <v>39206</v>
      </c>
      <c r="B7214" s="17">
        <v>2007</v>
      </c>
      <c r="C7214" s="17">
        <v>5</v>
      </c>
      <c r="D7214" s="17">
        <v>124</v>
      </c>
      <c r="E7214" s="17">
        <v>4</v>
      </c>
      <c r="F7214" s="17">
        <v>6</v>
      </c>
      <c r="G7214" s="50">
        <v>3.2</v>
      </c>
      <c r="H7214" s="32">
        <v>2.153919423144238</v>
      </c>
      <c r="I7214" s="50">
        <v>16.833333333333332</v>
      </c>
      <c r="J7214" s="13">
        <v>7.9</v>
      </c>
      <c r="K7214" s="13">
        <f t="shared" si="2252"/>
        <v>7.9</v>
      </c>
      <c r="L7214" s="13">
        <f t="shared" si="2253"/>
        <v>2.1750000000000003</v>
      </c>
      <c r="M7214" s="13" t="e">
        <f ca="1">CalcTable[[#This Row],[IWC]]-AE7213</f>
        <v>#NAME?</v>
      </c>
      <c r="N7214" s="13" t="e">
        <f ca="1">IF(CalcTable[[#This Row],[Day of Year]]&lt;123,FCAP,AE7213)</f>
        <v>#NAME?</v>
      </c>
      <c r="O7214" s="17" t="e">
        <f ca="1">IF(IRR_DRIP,5,COUNTIF('IDET Wind Values'!C7198:G7198,"&lt;="&amp;IRR_MAXWIND))</f>
        <v>#NAME?</v>
      </c>
      <c r="P7214" s="13" t="e">
        <f ca="1">CalcTable[[#This Row],[ET_o]]*KL</f>
        <v>#NAME?</v>
      </c>
      <c r="Q7214" s="13" t="e">
        <f ca="1">IF(WILTPT&lt;=0,1,MAX(0,MIN(1,(CalcTable[[#This Row],[IWC]]-WILTPT)/(MAD-WILTPT))))</f>
        <v>#NAME?</v>
      </c>
      <c r="R7214" s="13" t="e">
        <f ca="1">CalcTable[[#This Row],[ETMult]]*CalcTable[[#This Row],[ETb]]</f>
        <v>#NAME?</v>
      </c>
      <c r="S7214" s="13" t="b">
        <f>INDEX(IRR_LIST,CalcTable[[#This Row],[Day of Week]]+1)</f>
        <v>0</v>
      </c>
      <c r="T7214" s="13">
        <f t="shared" ca="1" si="2254"/>
        <v>38</v>
      </c>
      <c r="U7214" s="13" t="b">
        <f ca="1">IF(CalcTable[[#This Row],[IrrPrecip]]&gt;=IC_MM,FALSE,TRUE)</f>
        <v>0</v>
      </c>
      <c r="V7214" s="13" t="b">
        <f t="shared" si="2255"/>
        <v>1</v>
      </c>
      <c r="W7214" s="13" t="e">
        <f ca="1">IF(AND(IRR_DRIP=FALSE,CalcTable[[#This Row],[IrrHours]]&lt;=0),FALSE,TRUE)</f>
        <v>#NAME?</v>
      </c>
      <c r="X7214" s="13" t="e">
        <f ca="1">AND(CalcTable[[#This Row],[IrrDay]],CalcTable[[#This Row],[IrrRain]],CalcTable[[#This Row],[IrrWarm]],CalcTable[[#This Row],[IrrWindy]])</f>
        <v>#NAME?</v>
      </c>
      <c r="Y7214" s="13" t="e">
        <f t="shared" ca="1" si="2256"/>
        <v>#NAME?</v>
      </c>
      <c r="Z7214" s="13" t="e">
        <f ca="1">CalcTable[[#This Row],[IrrHours]]/5</f>
        <v>#NAME?</v>
      </c>
      <c r="AA7214" s="13" t="e">
        <f ca="1">IF(CalcTable[[#This Row],[IrrFlag]]=FALSE,0,MAX(0,CalcTable[[#This Row],[VolRednWind]]*(FCAP*IRR_TARGET-CalcTable[[#This Row],[IWC]])))</f>
        <v>#NAME?</v>
      </c>
      <c r="AB7214" s="13" t="e">
        <f ca="1">CalcTable[[#This Row],[IWC]]+CalcTable[[#This Row],[Eff Precip]]+CalcTable[[#This Row],[IrrAmt]]-CalcTable[[#This Row],[AET]]</f>
        <v>#NAME?</v>
      </c>
      <c r="AC7214" s="13" t="e">
        <f ca="1">IF(CalcTable[[#This Row],[PWC]]&gt;FCAP,MIN(24*PERC,MIN(SAT,CalcTable[[#This Row],[PWC]])-FCAP),0)</f>
        <v>#NAME?</v>
      </c>
      <c r="AD7214" s="13" t="e">
        <f ca="1">IF(CalcTable[[#This Row],[PWC]]&gt;SAT,CalcTable[[#This Row],[PWC]]-SAT,0)</f>
        <v>#NAME?</v>
      </c>
      <c r="AE7214" s="13" t="e">
        <f ca="1">CalcTable[[#This Row],[PWC]]-CalcTable[[#This Row],[PercAmt]]-CalcTable[[#This Row],[Runoff]]</f>
        <v>#NAME?</v>
      </c>
      <c r="AF7214" s="13" t="e">
        <f ca="1">CalcTable[[#This Row],[IrrAmt]]/1000*CUR_IRR_AREA*10000/IRR_EFF</f>
        <v>#NAME?</v>
      </c>
      <c r="AG7214" s="147"/>
      <c r="AH7214" s="13"/>
      <c r="AI7214" s="50">
        <v>0</v>
      </c>
      <c r="AJ7214" s="50">
        <v>0</v>
      </c>
      <c r="AK7214" s="50">
        <v>0</v>
      </c>
      <c r="AL7214" s="50">
        <v>0</v>
      </c>
      <c r="AM7214" s="50"/>
      <c r="AN7214" s="50"/>
      <c r="AO7214" s="50"/>
      <c r="AP7214" s="50"/>
      <c r="AQ7214" s="50"/>
      <c r="AR7214" s="50"/>
      <c r="AS7214" s="50"/>
      <c r="AT7214" s="50"/>
      <c r="AU7214" s="50"/>
      <c r="AV7214" s="50"/>
      <c r="AW7214" s="50"/>
      <c r="AX7214" s="50">
        <f t="shared" si="2267"/>
        <v>0</v>
      </c>
      <c r="AY7214" s="50"/>
      <c r="AZ7214" s="50">
        <f t="shared" si="2257"/>
        <v>0</v>
      </c>
      <c r="BA7214" s="50">
        <f t="shared" si="2258"/>
        <v>0</v>
      </c>
      <c r="BB7214" s="50">
        <f t="shared" si="2259"/>
        <v>0</v>
      </c>
      <c r="BC7214" s="17">
        <f t="shared" si="2260"/>
        <v>20075</v>
      </c>
      <c r="BD7214" s="50">
        <f t="shared" si="2261"/>
        <v>0</v>
      </c>
      <c r="BE7214" s="50">
        <f t="shared" si="2262"/>
        <v>0</v>
      </c>
      <c r="BF7214" s="50">
        <f t="shared" si="2268"/>
        <v>0</v>
      </c>
      <c r="BG7214" s="50"/>
      <c r="BH7214" s="17">
        <f t="shared" si="2263"/>
        <v>0</v>
      </c>
      <c r="BI7214" s="17">
        <f t="shared" si="2271"/>
        <v>7214</v>
      </c>
      <c r="BJ7214" s="17">
        <f t="shared" si="2269"/>
        <v>7214</v>
      </c>
      <c r="BK7214" s="150">
        <f t="shared" si="2270"/>
        <v>39206</v>
      </c>
      <c r="BL7214" s="50" t="e">
        <f t="shared" ca="1" si="2264"/>
        <v>#NAME?</v>
      </c>
      <c r="BM7214" s="50" t="e">
        <f t="shared" ca="1" si="2265"/>
        <v>#NAME?</v>
      </c>
      <c r="BN7214" s="50" t="e">
        <f t="shared" ca="1" si="2266"/>
        <v>#NAME?</v>
      </c>
    </row>
    <row r="7215" spans="1:66" x14ac:dyDescent="0.35">
      <c r="A7215" s="48">
        <v>39207</v>
      </c>
      <c r="B7215" s="17">
        <v>2007</v>
      </c>
      <c r="C7215" s="17">
        <v>5</v>
      </c>
      <c r="D7215" s="17">
        <v>125</v>
      </c>
      <c r="E7215" s="17">
        <v>5</v>
      </c>
      <c r="F7215" s="17">
        <v>7</v>
      </c>
      <c r="G7215" s="50">
        <v>3.2</v>
      </c>
      <c r="H7215" s="32">
        <v>4.4534372280554342</v>
      </c>
      <c r="I7215" s="50">
        <v>10.833333333333334</v>
      </c>
      <c r="J7215" s="13">
        <v>0</v>
      </c>
      <c r="K7215" s="13">
        <f t="shared" si="2252"/>
        <v>0</v>
      </c>
      <c r="L7215" s="13">
        <f t="shared" si="2253"/>
        <v>0</v>
      </c>
      <c r="M7215" s="13" t="e">
        <f ca="1">CalcTable[[#This Row],[IWC]]-AE7214</f>
        <v>#NAME?</v>
      </c>
      <c r="N7215" s="13" t="e">
        <f ca="1">IF(CalcTable[[#This Row],[Day of Year]]&lt;123,FCAP,AE7214)</f>
        <v>#NAME?</v>
      </c>
      <c r="O7215" s="17" t="e">
        <f ca="1">IF(IRR_DRIP,5,COUNTIF('IDET Wind Values'!C7199:G7199,"&lt;="&amp;IRR_MAXWIND))</f>
        <v>#NAME?</v>
      </c>
      <c r="P7215" s="13" t="e">
        <f ca="1">CalcTable[[#This Row],[ET_o]]*KL</f>
        <v>#NAME?</v>
      </c>
      <c r="Q7215" s="13" t="e">
        <f ca="1">IF(WILTPT&lt;=0,1,MAX(0,MIN(1,(CalcTable[[#This Row],[IWC]]-WILTPT)/(MAD-WILTPT))))</f>
        <v>#NAME?</v>
      </c>
      <c r="R7215" s="13" t="e">
        <f ca="1">CalcTable[[#This Row],[ETMult]]*CalcTable[[#This Row],[ETb]]</f>
        <v>#NAME?</v>
      </c>
      <c r="S7215" s="13" t="b">
        <f>INDEX(IRR_LIST,CalcTable[[#This Row],[Day of Week]]+1)</f>
        <v>0</v>
      </c>
      <c r="T7215" s="13">
        <f t="shared" ca="1" si="2254"/>
        <v>44.9</v>
      </c>
      <c r="U7215" s="13" t="b">
        <f ca="1">IF(CalcTable[[#This Row],[IrrPrecip]]&gt;=IC_MM,FALSE,TRUE)</f>
        <v>0</v>
      </c>
      <c r="V7215" s="13" t="b">
        <f t="shared" si="2255"/>
        <v>0</v>
      </c>
      <c r="W7215" s="13" t="e">
        <f ca="1">IF(AND(IRR_DRIP=FALSE,CalcTable[[#This Row],[IrrHours]]&lt;=0),FALSE,TRUE)</f>
        <v>#NAME?</v>
      </c>
      <c r="X7215" s="13" t="e">
        <f ca="1">AND(CalcTable[[#This Row],[IrrDay]],CalcTable[[#This Row],[IrrRain]],CalcTable[[#This Row],[IrrWarm]],CalcTable[[#This Row],[IrrWindy]])</f>
        <v>#NAME?</v>
      </c>
      <c r="Y7215" s="13" t="e">
        <f t="shared" ca="1" si="2256"/>
        <v>#NAME?</v>
      </c>
      <c r="Z7215" s="13" t="e">
        <f ca="1">CalcTable[[#This Row],[IrrHours]]/5</f>
        <v>#NAME?</v>
      </c>
      <c r="AA7215" s="13" t="e">
        <f ca="1">IF(CalcTable[[#This Row],[IrrFlag]]=FALSE,0,MAX(0,CalcTable[[#This Row],[VolRednWind]]*(FCAP*IRR_TARGET-CalcTable[[#This Row],[IWC]])))</f>
        <v>#NAME?</v>
      </c>
      <c r="AB7215" s="13" t="e">
        <f ca="1">CalcTable[[#This Row],[IWC]]+CalcTable[[#This Row],[Eff Precip]]+CalcTable[[#This Row],[IrrAmt]]-CalcTable[[#This Row],[AET]]</f>
        <v>#NAME?</v>
      </c>
      <c r="AC7215" s="13" t="e">
        <f ca="1">IF(CalcTable[[#This Row],[PWC]]&gt;FCAP,MIN(24*PERC,MIN(SAT,CalcTable[[#This Row],[PWC]])-FCAP),0)</f>
        <v>#NAME?</v>
      </c>
      <c r="AD7215" s="13" t="e">
        <f ca="1">IF(CalcTable[[#This Row],[PWC]]&gt;SAT,CalcTable[[#This Row],[PWC]]-SAT,0)</f>
        <v>#NAME?</v>
      </c>
      <c r="AE7215" s="13" t="e">
        <f ca="1">CalcTable[[#This Row],[PWC]]-CalcTable[[#This Row],[PercAmt]]-CalcTable[[#This Row],[Runoff]]</f>
        <v>#NAME?</v>
      </c>
      <c r="AF7215" s="13" t="e">
        <f ca="1">CalcTable[[#This Row],[IrrAmt]]/1000*CUR_IRR_AREA*10000/IRR_EFF</f>
        <v>#NAME?</v>
      </c>
      <c r="AG7215" s="147"/>
      <c r="AH7215" s="13"/>
      <c r="AI7215" s="50">
        <v>0</v>
      </c>
      <c r="AJ7215" s="50">
        <v>0</v>
      </c>
      <c r="AK7215" s="50">
        <v>0</v>
      </c>
      <c r="AL7215" s="50">
        <v>0</v>
      </c>
      <c r="AM7215" s="50"/>
      <c r="AN7215" s="50"/>
      <c r="AO7215" s="50"/>
      <c r="AP7215" s="50"/>
      <c r="AQ7215" s="50"/>
      <c r="AR7215" s="50"/>
      <c r="AS7215" s="50"/>
      <c r="AT7215" s="50"/>
      <c r="AU7215" s="50"/>
      <c r="AV7215" s="50"/>
      <c r="AW7215" s="50"/>
      <c r="AX7215" s="50">
        <f t="shared" si="2267"/>
        <v>0</v>
      </c>
      <c r="AY7215" s="50"/>
      <c r="AZ7215" s="50">
        <f t="shared" si="2257"/>
        <v>0</v>
      </c>
      <c r="BA7215" s="50">
        <f t="shared" si="2258"/>
        <v>0</v>
      </c>
      <c r="BB7215" s="50">
        <f t="shared" si="2259"/>
        <v>0</v>
      </c>
      <c r="BC7215" s="17">
        <f t="shared" si="2260"/>
        <v>20075</v>
      </c>
      <c r="BD7215" s="50">
        <f t="shared" si="2261"/>
        <v>0</v>
      </c>
      <c r="BE7215" s="50">
        <f t="shared" si="2262"/>
        <v>0</v>
      </c>
      <c r="BF7215" s="50">
        <f t="shared" si="2268"/>
        <v>0</v>
      </c>
      <c r="BG7215" s="50"/>
      <c r="BH7215" s="17">
        <f t="shared" si="2263"/>
        <v>0</v>
      </c>
      <c r="BI7215" s="17">
        <f t="shared" si="2271"/>
        <v>7215</v>
      </c>
      <c r="BJ7215" s="17">
        <f t="shared" si="2269"/>
        <v>7215</v>
      </c>
      <c r="BK7215" s="150">
        <f t="shared" si="2270"/>
        <v>39207</v>
      </c>
      <c r="BL7215" s="50" t="e">
        <f t="shared" ca="1" si="2264"/>
        <v>#NAME?</v>
      </c>
      <c r="BM7215" s="50" t="e">
        <f t="shared" ca="1" si="2265"/>
        <v>#NAME?</v>
      </c>
      <c r="BN7215" s="50" t="e">
        <f t="shared" ca="1" si="2266"/>
        <v>#NAME?</v>
      </c>
    </row>
    <row r="7216" spans="1:66" x14ac:dyDescent="0.35">
      <c r="A7216" s="48">
        <v>39208</v>
      </c>
      <c r="B7216" s="17">
        <v>2007</v>
      </c>
      <c r="C7216" s="17">
        <v>5</v>
      </c>
      <c r="D7216" s="17">
        <v>126</v>
      </c>
      <c r="E7216" s="17">
        <v>6</v>
      </c>
      <c r="F7216" s="17">
        <v>1</v>
      </c>
      <c r="G7216" s="50">
        <v>2.7</v>
      </c>
      <c r="H7216" s="32">
        <v>5.3245151201156746</v>
      </c>
      <c r="I7216" s="50">
        <v>10.666666666666666</v>
      </c>
      <c r="J7216" s="13">
        <v>0</v>
      </c>
      <c r="K7216" s="13">
        <f t="shared" si="2252"/>
        <v>0</v>
      </c>
      <c r="L7216" s="13">
        <f t="shared" si="2253"/>
        <v>0</v>
      </c>
      <c r="M7216" s="13" t="e">
        <f ca="1">CalcTable[[#This Row],[IWC]]-AE7215</f>
        <v>#NAME?</v>
      </c>
      <c r="N7216" s="13" t="e">
        <f ca="1">IF(CalcTable[[#This Row],[Day of Year]]&lt;123,FCAP,AE7215)</f>
        <v>#NAME?</v>
      </c>
      <c r="O7216" s="17" t="e">
        <f ca="1">IF(IRR_DRIP,5,COUNTIF('IDET Wind Values'!C7200:G7200,"&lt;="&amp;IRR_MAXWIND))</f>
        <v>#NAME?</v>
      </c>
      <c r="P7216" s="13" t="e">
        <f ca="1">CalcTable[[#This Row],[ET_o]]*KL</f>
        <v>#NAME?</v>
      </c>
      <c r="Q7216" s="13" t="e">
        <f ca="1">IF(WILTPT&lt;=0,1,MAX(0,MIN(1,(CalcTable[[#This Row],[IWC]]-WILTPT)/(MAD-WILTPT))))</f>
        <v>#NAME?</v>
      </c>
      <c r="R7216" s="13" t="e">
        <f ca="1">CalcTable[[#This Row],[ETMult]]*CalcTable[[#This Row],[ETb]]</f>
        <v>#NAME?</v>
      </c>
      <c r="S7216" s="13" t="b">
        <f>INDEX(IRR_LIST,CalcTable[[#This Row],[Day of Week]]+1)</f>
        <v>1</v>
      </c>
      <c r="T7216" s="13">
        <f t="shared" ca="1" si="2254"/>
        <v>7.9</v>
      </c>
      <c r="U7216" s="13" t="b">
        <f ca="1">IF(CalcTable[[#This Row],[IrrPrecip]]&gt;=IC_MM,FALSE,TRUE)</f>
        <v>1</v>
      </c>
      <c r="V7216" s="13" t="b">
        <f t="shared" si="2255"/>
        <v>1</v>
      </c>
      <c r="W7216" s="13" t="e">
        <f ca="1">IF(AND(IRR_DRIP=FALSE,CalcTable[[#This Row],[IrrHours]]&lt;=0),FALSE,TRUE)</f>
        <v>#NAME?</v>
      </c>
      <c r="X7216" s="13" t="e">
        <f ca="1">AND(CalcTable[[#This Row],[IrrDay]],CalcTable[[#This Row],[IrrRain]],CalcTable[[#This Row],[IrrWarm]],CalcTable[[#This Row],[IrrWindy]])</f>
        <v>#NAME?</v>
      </c>
      <c r="Y7216" s="13" t="e">
        <f t="shared" ca="1" si="2256"/>
        <v>#NAME?</v>
      </c>
      <c r="Z7216" s="13" t="e">
        <f ca="1">CalcTable[[#This Row],[IrrHours]]/5</f>
        <v>#NAME?</v>
      </c>
      <c r="AA7216" s="13" t="e">
        <f ca="1">IF(CalcTable[[#This Row],[IrrFlag]]=FALSE,0,MAX(0,CalcTable[[#This Row],[VolRednWind]]*(FCAP*IRR_TARGET-CalcTable[[#This Row],[IWC]])))</f>
        <v>#NAME?</v>
      </c>
      <c r="AB7216" s="13" t="e">
        <f ca="1">CalcTable[[#This Row],[IWC]]+CalcTable[[#This Row],[Eff Precip]]+CalcTable[[#This Row],[IrrAmt]]-CalcTable[[#This Row],[AET]]</f>
        <v>#NAME?</v>
      </c>
      <c r="AC7216" s="13" t="e">
        <f ca="1">IF(CalcTable[[#This Row],[PWC]]&gt;FCAP,MIN(24*PERC,MIN(SAT,CalcTable[[#This Row],[PWC]])-FCAP),0)</f>
        <v>#NAME?</v>
      </c>
      <c r="AD7216" s="13" t="e">
        <f ca="1">IF(CalcTable[[#This Row],[PWC]]&gt;SAT,CalcTable[[#This Row],[PWC]]-SAT,0)</f>
        <v>#NAME?</v>
      </c>
      <c r="AE7216" s="13" t="e">
        <f ca="1">CalcTable[[#This Row],[PWC]]-CalcTable[[#This Row],[PercAmt]]-CalcTable[[#This Row],[Runoff]]</f>
        <v>#NAME?</v>
      </c>
      <c r="AF7216" s="13" t="e">
        <f ca="1">CalcTable[[#This Row],[IrrAmt]]/1000*CUR_IRR_AREA*10000/IRR_EFF</f>
        <v>#NAME?</v>
      </c>
      <c r="AG7216" s="147"/>
      <c r="AH7216" s="13"/>
      <c r="AI7216" s="50">
        <v>0</v>
      </c>
      <c r="AJ7216" s="50">
        <v>0</v>
      </c>
      <c r="AK7216" s="50">
        <v>0</v>
      </c>
      <c r="AL7216" s="50">
        <v>0</v>
      </c>
      <c r="AM7216" s="50"/>
      <c r="AN7216" s="50"/>
      <c r="AO7216" s="50"/>
      <c r="AP7216" s="50"/>
      <c r="AQ7216" s="50"/>
      <c r="AR7216" s="50"/>
      <c r="AS7216" s="50"/>
      <c r="AT7216" s="50"/>
      <c r="AU7216" s="50"/>
      <c r="AV7216" s="50"/>
      <c r="AW7216" s="50"/>
      <c r="AX7216" s="50">
        <f t="shared" si="2267"/>
        <v>0</v>
      </c>
      <c r="AY7216" s="50"/>
      <c r="AZ7216" s="50">
        <f t="shared" si="2257"/>
        <v>0</v>
      </c>
      <c r="BA7216" s="50">
        <f t="shared" si="2258"/>
        <v>0</v>
      </c>
      <c r="BB7216" s="50">
        <f t="shared" si="2259"/>
        <v>0</v>
      </c>
      <c r="BC7216" s="17">
        <f t="shared" si="2260"/>
        <v>20075</v>
      </c>
      <c r="BD7216" s="50">
        <f t="shared" si="2261"/>
        <v>0</v>
      </c>
      <c r="BE7216" s="50">
        <f t="shared" si="2262"/>
        <v>0</v>
      </c>
      <c r="BF7216" s="50">
        <f t="shared" si="2268"/>
        <v>0</v>
      </c>
      <c r="BG7216" s="50"/>
      <c r="BH7216" s="17">
        <f t="shared" si="2263"/>
        <v>0</v>
      </c>
      <c r="BI7216" s="17">
        <f t="shared" si="2271"/>
        <v>7216</v>
      </c>
      <c r="BJ7216" s="17">
        <f t="shared" si="2269"/>
        <v>7216</v>
      </c>
      <c r="BK7216" s="150">
        <f t="shared" si="2270"/>
        <v>39208</v>
      </c>
      <c r="BL7216" s="50" t="e">
        <f t="shared" ca="1" si="2264"/>
        <v>#NAME?</v>
      </c>
      <c r="BM7216" s="50" t="e">
        <f t="shared" ca="1" si="2265"/>
        <v>#NAME?</v>
      </c>
      <c r="BN7216" s="50" t="e">
        <f t="shared" ca="1" si="2266"/>
        <v>#NAME?</v>
      </c>
    </row>
    <row r="7217" spans="1:66" x14ac:dyDescent="0.35">
      <c r="A7217" s="48">
        <v>39209</v>
      </c>
      <c r="B7217" s="17">
        <v>2007</v>
      </c>
      <c r="C7217" s="17">
        <v>5</v>
      </c>
      <c r="D7217" s="17">
        <v>127</v>
      </c>
      <c r="E7217" s="17">
        <v>7</v>
      </c>
      <c r="F7217" s="17">
        <v>2</v>
      </c>
      <c r="G7217" s="50">
        <v>9.6</v>
      </c>
      <c r="H7217" s="32">
        <v>5.8407967174634834</v>
      </c>
      <c r="I7217" s="50">
        <v>18</v>
      </c>
      <c r="J7217" s="13">
        <v>0</v>
      </c>
      <c r="K7217" s="13">
        <f t="shared" si="2252"/>
        <v>0</v>
      </c>
      <c r="L7217" s="13">
        <f t="shared" si="2253"/>
        <v>0</v>
      </c>
      <c r="M7217" s="13" t="e">
        <f ca="1">CalcTable[[#This Row],[IWC]]-AE7216</f>
        <v>#NAME?</v>
      </c>
      <c r="N7217" s="13" t="e">
        <f ca="1">IF(CalcTable[[#This Row],[Day of Year]]&lt;123,FCAP,AE7216)</f>
        <v>#NAME?</v>
      </c>
      <c r="O7217" s="17" t="e">
        <f ca="1">IF(IRR_DRIP,5,COUNTIF('IDET Wind Values'!C7201:G7201,"&lt;="&amp;IRR_MAXWIND))</f>
        <v>#NAME?</v>
      </c>
      <c r="P7217" s="13" t="e">
        <f ca="1">CalcTable[[#This Row],[ET_o]]*KL</f>
        <v>#NAME?</v>
      </c>
      <c r="Q7217" s="13" t="e">
        <f ca="1">IF(WILTPT&lt;=0,1,MAX(0,MIN(1,(CalcTable[[#This Row],[IWC]]-WILTPT)/(MAD-WILTPT))))</f>
        <v>#NAME?</v>
      </c>
      <c r="R7217" s="13" t="e">
        <f ca="1">CalcTable[[#This Row],[ETMult]]*CalcTable[[#This Row],[ETb]]</f>
        <v>#NAME?</v>
      </c>
      <c r="S7217" s="13" t="b">
        <f>INDEX(IRR_LIST,CalcTable[[#This Row],[Day of Week]]+1)</f>
        <v>0</v>
      </c>
      <c r="T7217" s="13">
        <f t="shared" ca="1" si="2254"/>
        <v>0</v>
      </c>
      <c r="U7217" s="13" t="b">
        <f ca="1">IF(CalcTable[[#This Row],[IrrPrecip]]&gt;=IC_MM,FALSE,TRUE)</f>
        <v>1</v>
      </c>
      <c r="V7217" s="13" t="b">
        <f t="shared" si="2255"/>
        <v>1</v>
      </c>
      <c r="W7217" s="13" t="e">
        <f ca="1">IF(AND(IRR_DRIP=FALSE,CalcTable[[#This Row],[IrrHours]]&lt;=0),FALSE,TRUE)</f>
        <v>#NAME?</v>
      </c>
      <c r="X7217" s="13" t="e">
        <f ca="1">AND(CalcTable[[#This Row],[IrrDay]],CalcTable[[#This Row],[IrrRain]],CalcTable[[#This Row],[IrrWarm]],CalcTable[[#This Row],[IrrWindy]])</f>
        <v>#NAME?</v>
      </c>
      <c r="Y7217" s="13" t="e">
        <f t="shared" ca="1" si="2256"/>
        <v>#NAME?</v>
      </c>
      <c r="Z7217" s="13" t="e">
        <f ca="1">CalcTable[[#This Row],[IrrHours]]/5</f>
        <v>#NAME?</v>
      </c>
      <c r="AA7217" s="13" t="e">
        <f ca="1">IF(CalcTable[[#This Row],[IrrFlag]]=FALSE,0,MAX(0,CalcTable[[#This Row],[VolRednWind]]*(FCAP*IRR_TARGET-CalcTable[[#This Row],[IWC]])))</f>
        <v>#NAME?</v>
      </c>
      <c r="AB7217" s="13" t="e">
        <f ca="1">CalcTable[[#This Row],[IWC]]+CalcTable[[#This Row],[Eff Precip]]+CalcTable[[#This Row],[IrrAmt]]-CalcTable[[#This Row],[AET]]</f>
        <v>#NAME?</v>
      </c>
      <c r="AC7217" s="13" t="e">
        <f ca="1">IF(CalcTable[[#This Row],[PWC]]&gt;FCAP,MIN(24*PERC,MIN(SAT,CalcTable[[#This Row],[PWC]])-FCAP),0)</f>
        <v>#NAME?</v>
      </c>
      <c r="AD7217" s="13" t="e">
        <f ca="1">IF(CalcTable[[#This Row],[PWC]]&gt;SAT,CalcTable[[#This Row],[PWC]]-SAT,0)</f>
        <v>#NAME?</v>
      </c>
      <c r="AE7217" s="13" t="e">
        <f ca="1">CalcTable[[#This Row],[PWC]]-CalcTable[[#This Row],[PercAmt]]-CalcTable[[#This Row],[Runoff]]</f>
        <v>#NAME?</v>
      </c>
      <c r="AF7217" s="13" t="e">
        <f ca="1">CalcTable[[#This Row],[IrrAmt]]/1000*CUR_IRR_AREA*10000/IRR_EFF</f>
        <v>#NAME?</v>
      </c>
      <c r="AG7217" s="147"/>
      <c r="AH7217" s="13"/>
      <c r="AI7217" s="50">
        <v>0</v>
      </c>
      <c r="AJ7217" s="50">
        <v>0</v>
      </c>
      <c r="AK7217" s="50">
        <v>0</v>
      </c>
      <c r="AL7217" s="50">
        <v>7.6578737914941115</v>
      </c>
      <c r="AM7217" s="50"/>
      <c r="AN7217" s="50"/>
      <c r="AO7217" s="50"/>
      <c r="AP7217" s="50"/>
      <c r="AQ7217" s="50"/>
      <c r="AR7217" s="50"/>
      <c r="AS7217" s="50"/>
      <c r="AT7217" s="50"/>
      <c r="AU7217" s="50"/>
      <c r="AV7217" s="50"/>
      <c r="AW7217" s="50"/>
      <c r="AX7217" s="50">
        <f t="shared" si="2267"/>
        <v>7.6578737914941115</v>
      </c>
      <c r="AY7217" s="50"/>
      <c r="AZ7217" s="50">
        <f t="shared" si="2257"/>
        <v>224.63096455049396</v>
      </c>
      <c r="BA7217" s="50">
        <f t="shared" si="2258"/>
        <v>345.86037399044312</v>
      </c>
      <c r="BB7217" s="50">
        <f t="shared" si="2259"/>
        <v>356.55708658808567</v>
      </c>
      <c r="BC7217" s="17">
        <f t="shared" si="2260"/>
        <v>20075</v>
      </c>
      <c r="BD7217" s="50">
        <f t="shared" si="2261"/>
        <v>7.6578737914941115</v>
      </c>
      <c r="BE7217" s="50">
        <f t="shared" si="2262"/>
        <v>224.63096455049396</v>
      </c>
      <c r="BF7217" s="50">
        <f t="shared" si="2268"/>
        <v>367.42474836717281</v>
      </c>
      <c r="BG7217" s="50"/>
      <c r="BH7217" s="17">
        <f t="shared" si="2263"/>
        <v>0</v>
      </c>
      <c r="BI7217" s="17">
        <f t="shared" si="2271"/>
        <v>7217</v>
      </c>
      <c r="BJ7217" s="17">
        <f t="shared" si="2269"/>
        <v>7217</v>
      </c>
      <c r="BK7217" s="150">
        <f t="shared" si="2270"/>
        <v>39209</v>
      </c>
      <c r="BL7217" s="50" t="e">
        <f t="shared" ca="1" si="2264"/>
        <v>#NAME?</v>
      </c>
      <c r="BM7217" s="50" t="e">
        <f t="shared" ca="1" si="2265"/>
        <v>#NAME?</v>
      </c>
      <c r="BN7217" s="50" t="e">
        <f t="shared" ca="1" si="2266"/>
        <v>#NAME?</v>
      </c>
    </row>
    <row r="7218" spans="1:66" x14ac:dyDescent="0.35">
      <c r="A7218" s="48">
        <v>39210</v>
      </c>
      <c r="B7218" s="17">
        <v>2007</v>
      </c>
      <c r="C7218" s="17">
        <v>5</v>
      </c>
      <c r="D7218" s="17">
        <v>128</v>
      </c>
      <c r="E7218" s="17">
        <v>8</v>
      </c>
      <c r="F7218" s="17">
        <v>3</v>
      </c>
      <c r="G7218" s="50">
        <v>6</v>
      </c>
      <c r="H7218" s="32">
        <v>6.4194349916550921</v>
      </c>
      <c r="I7218" s="50">
        <v>11.5</v>
      </c>
      <c r="J7218" s="13">
        <v>0</v>
      </c>
      <c r="K7218" s="13">
        <f t="shared" si="2252"/>
        <v>0</v>
      </c>
      <c r="L7218" s="13">
        <f t="shared" si="2253"/>
        <v>0</v>
      </c>
      <c r="M7218" s="13" t="e">
        <f ca="1">CalcTable[[#This Row],[IWC]]-AE7217</f>
        <v>#NAME?</v>
      </c>
      <c r="N7218" s="13" t="e">
        <f ca="1">IF(CalcTable[[#This Row],[Day of Year]]&lt;123,FCAP,AE7217)</f>
        <v>#NAME?</v>
      </c>
      <c r="O7218" s="17" t="e">
        <f ca="1">IF(IRR_DRIP,5,COUNTIF('IDET Wind Values'!C7202:G7202,"&lt;="&amp;IRR_MAXWIND))</f>
        <v>#NAME?</v>
      </c>
      <c r="P7218" s="13" t="e">
        <f ca="1">CalcTable[[#This Row],[ET_o]]*KL</f>
        <v>#NAME?</v>
      </c>
      <c r="Q7218" s="13" t="e">
        <f ca="1">IF(WILTPT&lt;=0,1,MAX(0,MIN(1,(CalcTable[[#This Row],[IWC]]-WILTPT)/(MAD-WILTPT))))</f>
        <v>#NAME?</v>
      </c>
      <c r="R7218" s="13" t="e">
        <f ca="1">CalcTable[[#This Row],[ETMult]]*CalcTable[[#This Row],[ETb]]</f>
        <v>#NAME?</v>
      </c>
      <c r="S7218" s="13" t="b">
        <f>INDEX(IRR_LIST,CalcTable[[#This Row],[Day of Week]]+1)</f>
        <v>1</v>
      </c>
      <c r="T7218" s="13">
        <f t="shared" ca="1" si="2254"/>
        <v>0</v>
      </c>
      <c r="U7218" s="13" t="b">
        <f ca="1">IF(CalcTable[[#This Row],[IrrPrecip]]&gt;=IC_MM,FALSE,TRUE)</f>
        <v>1</v>
      </c>
      <c r="V7218" s="13" t="b">
        <f t="shared" si="2255"/>
        <v>1</v>
      </c>
      <c r="W7218" s="13" t="e">
        <f ca="1">IF(AND(IRR_DRIP=FALSE,CalcTable[[#This Row],[IrrHours]]&lt;=0),FALSE,TRUE)</f>
        <v>#NAME?</v>
      </c>
      <c r="X7218" s="13" t="e">
        <f ca="1">AND(CalcTable[[#This Row],[IrrDay]],CalcTable[[#This Row],[IrrRain]],CalcTable[[#This Row],[IrrWarm]],CalcTable[[#This Row],[IrrWindy]])</f>
        <v>#NAME?</v>
      </c>
      <c r="Y7218" s="13" t="e">
        <f t="shared" ca="1" si="2256"/>
        <v>#NAME?</v>
      </c>
      <c r="Z7218" s="13" t="e">
        <f ca="1">CalcTable[[#This Row],[IrrHours]]/5</f>
        <v>#NAME?</v>
      </c>
      <c r="AA7218" s="13" t="e">
        <f ca="1">IF(CalcTable[[#This Row],[IrrFlag]]=FALSE,0,MAX(0,CalcTable[[#This Row],[VolRednWind]]*(FCAP*IRR_TARGET-CalcTable[[#This Row],[IWC]])))</f>
        <v>#NAME?</v>
      </c>
      <c r="AB7218" s="13" t="e">
        <f ca="1">CalcTable[[#This Row],[IWC]]+CalcTable[[#This Row],[Eff Precip]]+CalcTable[[#This Row],[IrrAmt]]-CalcTable[[#This Row],[AET]]</f>
        <v>#NAME?</v>
      </c>
      <c r="AC7218" s="13" t="e">
        <f ca="1">IF(CalcTable[[#This Row],[PWC]]&gt;FCAP,MIN(24*PERC,MIN(SAT,CalcTable[[#This Row],[PWC]])-FCAP),0)</f>
        <v>#NAME?</v>
      </c>
      <c r="AD7218" s="13" t="e">
        <f ca="1">IF(CalcTable[[#This Row],[PWC]]&gt;SAT,CalcTable[[#This Row],[PWC]]-SAT,0)</f>
        <v>#NAME?</v>
      </c>
      <c r="AE7218" s="13" t="e">
        <f ca="1">CalcTable[[#This Row],[PWC]]-CalcTable[[#This Row],[PercAmt]]-CalcTable[[#This Row],[Runoff]]</f>
        <v>#NAME?</v>
      </c>
      <c r="AF7218" s="13" t="e">
        <f ca="1">CalcTable[[#This Row],[IrrAmt]]/1000*CUR_IRR_AREA*10000/IRR_EFF</f>
        <v>#NAME?</v>
      </c>
      <c r="AG7218" s="147"/>
      <c r="AH7218" s="13"/>
      <c r="AI7218" s="50">
        <v>0</v>
      </c>
      <c r="AJ7218" s="50">
        <v>0</v>
      </c>
      <c r="AK7218" s="50">
        <v>0</v>
      </c>
      <c r="AL7218" s="50">
        <v>0</v>
      </c>
      <c r="AM7218" s="50"/>
      <c r="AN7218" s="50"/>
      <c r="AO7218" s="50"/>
      <c r="AP7218" s="50"/>
      <c r="AQ7218" s="50"/>
      <c r="AR7218" s="50"/>
      <c r="AS7218" s="50"/>
      <c r="AT7218" s="50"/>
      <c r="AU7218" s="50"/>
      <c r="AV7218" s="50"/>
      <c r="AW7218" s="50"/>
      <c r="AX7218" s="50">
        <f t="shared" si="2267"/>
        <v>0</v>
      </c>
      <c r="AY7218" s="50"/>
      <c r="AZ7218" s="50">
        <f t="shared" si="2257"/>
        <v>0</v>
      </c>
      <c r="BA7218" s="50">
        <f t="shared" si="2258"/>
        <v>0</v>
      </c>
      <c r="BB7218" s="50">
        <f t="shared" si="2259"/>
        <v>0</v>
      </c>
      <c r="BC7218" s="17">
        <f t="shared" si="2260"/>
        <v>20075</v>
      </c>
      <c r="BD7218" s="50">
        <f t="shared" si="2261"/>
        <v>0</v>
      </c>
      <c r="BE7218" s="50">
        <f t="shared" si="2262"/>
        <v>0</v>
      </c>
      <c r="BF7218" s="50">
        <f t="shared" si="2268"/>
        <v>0</v>
      </c>
      <c r="BG7218" s="50"/>
      <c r="BH7218" s="17">
        <f t="shared" si="2263"/>
        <v>0</v>
      </c>
      <c r="BI7218" s="17">
        <f t="shared" si="2271"/>
        <v>7218</v>
      </c>
      <c r="BJ7218" s="17">
        <f t="shared" si="2269"/>
        <v>7218</v>
      </c>
      <c r="BK7218" s="150">
        <f t="shared" si="2270"/>
        <v>39210</v>
      </c>
      <c r="BL7218" s="50" t="e">
        <f t="shared" ca="1" si="2264"/>
        <v>#NAME?</v>
      </c>
      <c r="BM7218" s="50" t="e">
        <f t="shared" ca="1" si="2265"/>
        <v>#NAME?</v>
      </c>
      <c r="BN7218" s="50" t="e">
        <f t="shared" ca="1" si="2266"/>
        <v>#NAME?</v>
      </c>
    </row>
    <row r="7219" spans="1:66" x14ac:dyDescent="0.35">
      <c r="A7219" s="48">
        <v>39211</v>
      </c>
      <c r="B7219" s="17">
        <v>2007</v>
      </c>
      <c r="C7219" s="17">
        <v>5</v>
      </c>
      <c r="D7219" s="17">
        <v>129</v>
      </c>
      <c r="E7219" s="17">
        <v>9</v>
      </c>
      <c r="F7219" s="17">
        <v>4</v>
      </c>
      <c r="G7219" s="50">
        <v>5.7</v>
      </c>
      <c r="H7219" s="32">
        <v>4.3887304488888468</v>
      </c>
      <c r="I7219" s="50">
        <v>30.333333333333332</v>
      </c>
      <c r="J7219" s="13">
        <v>0</v>
      </c>
      <c r="K7219" s="13">
        <f t="shared" si="2252"/>
        <v>0</v>
      </c>
      <c r="L7219" s="13">
        <f t="shared" si="2253"/>
        <v>0</v>
      </c>
      <c r="M7219" s="13" t="e">
        <f ca="1">CalcTable[[#This Row],[IWC]]-AE7218</f>
        <v>#NAME?</v>
      </c>
      <c r="N7219" s="13" t="e">
        <f ca="1">IF(CalcTable[[#This Row],[Day of Year]]&lt;123,FCAP,AE7218)</f>
        <v>#NAME?</v>
      </c>
      <c r="O7219" s="17" t="e">
        <f ca="1">IF(IRR_DRIP,5,COUNTIF('IDET Wind Values'!C7203:G7203,"&lt;="&amp;IRR_MAXWIND))</f>
        <v>#NAME?</v>
      </c>
      <c r="P7219" s="13" t="e">
        <f ca="1">CalcTable[[#This Row],[ET_o]]*KL</f>
        <v>#NAME?</v>
      </c>
      <c r="Q7219" s="13" t="e">
        <f ca="1">IF(WILTPT&lt;=0,1,MAX(0,MIN(1,(CalcTable[[#This Row],[IWC]]-WILTPT)/(MAD-WILTPT))))</f>
        <v>#NAME?</v>
      </c>
      <c r="R7219" s="13" t="e">
        <f ca="1">CalcTable[[#This Row],[ETMult]]*CalcTable[[#This Row],[ETb]]</f>
        <v>#NAME?</v>
      </c>
      <c r="S7219" s="13" t="b">
        <f>INDEX(IRR_LIST,CalcTable[[#This Row],[Day of Week]]+1)</f>
        <v>0</v>
      </c>
      <c r="T7219" s="13">
        <f t="shared" ca="1" si="2254"/>
        <v>0</v>
      </c>
      <c r="U7219" s="13" t="b">
        <f ca="1">IF(CalcTable[[#This Row],[IrrPrecip]]&gt;=IC_MM,FALSE,TRUE)</f>
        <v>1</v>
      </c>
      <c r="V7219" s="13" t="b">
        <f t="shared" si="2255"/>
        <v>0</v>
      </c>
      <c r="W7219" s="13" t="e">
        <f ca="1">IF(AND(IRR_DRIP=FALSE,CalcTable[[#This Row],[IrrHours]]&lt;=0),FALSE,TRUE)</f>
        <v>#NAME?</v>
      </c>
      <c r="X7219" s="13" t="e">
        <f ca="1">AND(CalcTable[[#This Row],[IrrDay]],CalcTable[[#This Row],[IrrRain]],CalcTable[[#This Row],[IrrWarm]],CalcTable[[#This Row],[IrrWindy]])</f>
        <v>#NAME?</v>
      </c>
      <c r="Y7219" s="13" t="e">
        <f t="shared" ca="1" si="2256"/>
        <v>#NAME?</v>
      </c>
      <c r="Z7219" s="13" t="e">
        <f ca="1">CalcTable[[#This Row],[IrrHours]]/5</f>
        <v>#NAME?</v>
      </c>
      <c r="AA7219" s="13" t="e">
        <f ca="1">IF(CalcTable[[#This Row],[IrrFlag]]=FALSE,0,MAX(0,CalcTable[[#This Row],[VolRednWind]]*(FCAP*IRR_TARGET-CalcTable[[#This Row],[IWC]])))</f>
        <v>#NAME?</v>
      </c>
      <c r="AB7219" s="13" t="e">
        <f ca="1">CalcTable[[#This Row],[IWC]]+CalcTable[[#This Row],[Eff Precip]]+CalcTable[[#This Row],[IrrAmt]]-CalcTable[[#This Row],[AET]]</f>
        <v>#NAME?</v>
      </c>
      <c r="AC7219" s="13" t="e">
        <f ca="1">IF(CalcTable[[#This Row],[PWC]]&gt;FCAP,MIN(24*PERC,MIN(SAT,CalcTable[[#This Row],[PWC]])-FCAP),0)</f>
        <v>#NAME?</v>
      </c>
      <c r="AD7219" s="13" t="e">
        <f ca="1">IF(CalcTable[[#This Row],[PWC]]&gt;SAT,CalcTable[[#This Row],[PWC]]-SAT,0)</f>
        <v>#NAME?</v>
      </c>
      <c r="AE7219" s="13" t="e">
        <f ca="1">CalcTable[[#This Row],[PWC]]-CalcTable[[#This Row],[PercAmt]]-CalcTable[[#This Row],[Runoff]]</f>
        <v>#NAME?</v>
      </c>
      <c r="AF7219" s="13" t="e">
        <f ca="1">CalcTable[[#This Row],[IrrAmt]]/1000*CUR_IRR_AREA*10000/IRR_EFF</f>
        <v>#NAME?</v>
      </c>
      <c r="AG7219" s="147"/>
      <c r="AH7219" s="13"/>
      <c r="AI7219" s="50">
        <v>0</v>
      </c>
      <c r="AJ7219" s="50">
        <v>0</v>
      </c>
      <c r="AK7219" s="50">
        <v>0</v>
      </c>
      <c r="AL7219" s="50">
        <v>0</v>
      </c>
      <c r="AM7219" s="50"/>
      <c r="AN7219" s="50"/>
      <c r="AO7219" s="50"/>
      <c r="AP7219" s="50"/>
      <c r="AQ7219" s="50"/>
      <c r="AR7219" s="50"/>
      <c r="AS7219" s="50"/>
      <c r="AT7219" s="50"/>
      <c r="AU7219" s="50"/>
      <c r="AV7219" s="50"/>
      <c r="AW7219" s="50"/>
      <c r="AX7219" s="50">
        <f t="shared" si="2267"/>
        <v>0</v>
      </c>
      <c r="AY7219" s="50"/>
      <c r="AZ7219" s="50">
        <f t="shared" si="2257"/>
        <v>0</v>
      </c>
      <c r="BA7219" s="50">
        <f t="shared" si="2258"/>
        <v>0</v>
      </c>
      <c r="BB7219" s="50">
        <f t="shared" si="2259"/>
        <v>0</v>
      </c>
      <c r="BC7219" s="17">
        <f t="shared" si="2260"/>
        <v>20075</v>
      </c>
      <c r="BD7219" s="50">
        <f t="shared" si="2261"/>
        <v>0</v>
      </c>
      <c r="BE7219" s="50">
        <f t="shared" si="2262"/>
        <v>0</v>
      </c>
      <c r="BF7219" s="50">
        <f t="shared" si="2268"/>
        <v>0</v>
      </c>
      <c r="BG7219" s="50"/>
      <c r="BH7219" s="17">
        <f t="shared" si="2263"/>
        <v>0</v>
      </c>
      <c r="BI7219" s="17">
        <f t="shared" si="2271"/>
        <v>7219</v>
      </c>
      <c r="BJ7219" s="17">
        <f t="shared" si="2269"/>
        <v>7219</v>
      </c>
      <c r="BK7219" s="150">
        <f t="shared" si="2270"/>
        <v>39211</v>
      </c>
      <c r="BL7219" s="50" t="e">
        <f t="shared" ca="1" si="2264"/>
        <v>#NAME?</v>
      </c>
      <c r="BM7219" s="50" t="e">
        <f t="shared" ca="1" si="2265"/>
        <v>#NAME?</v>
      </c>
      <c r="BN7219" s="50" t="e">
        <f t="shared" ca="1" si="2266"/>
        <v>#NAME?</v>
      </c>
    </row>
    <row r="7220" spans="1:66" x14ac:dyDescent="0.35">
      <c r="A7220" s="48">
        <v>39212</v>
      </c>
      <c r="B7220" s="17">
        <v>2007</v>
      </c>
      <c r="C7220" s="17">
        <v>5</v>
      </c>
      <c r="D7220" s="17">
        <v>130</v>
      </c>
      <c r="E7220" s="17">
        <v>10</v>
      </c>
      <c r="F7220" s="17">
        <v>5</v>
      </c>
      <c r="G7220" s="50">
        <v>2.5</v>
      </c>
      <c r="H7220" s="32">
        <v>4.0578463069499247</v>
      </c>
      <c r="I7220" s="50">
        <v>17.5</v>
      </c>
      <c r="J7220" s="13">
        <v>0</v>
      </c>
      <c r="K7220" s="13">
        <f t="shared" si="2252"/>
        <v>0</v>
      </c>
      <c r="L7220" s="13">
        <f t="shared" si="2253"/>
        <v>0</v>
      </c>
      <c r="M7220" s="13" t="e">
        <f ca="1">CalcTable[[#This Row],[IWC]]-AE7219</f>
        <v>#NAME?</v>
      </c>
      <c r="N7220" s="13" t="e">
        <f ca="1">IF(CalcTable[[#This Row],[Day of Year]]&lt;123,FCAP,AE7219)</f>
        <v>#NAME?</v>
      </c>
      <c r="O7220" s="17" t="e">
        <f ca="1">IF(IRR_DRIP,5,COUNTIF('IDET Wind Values'!C7204:G7204,"&lt;="&amp;IRR_MAXWIND))</f>
        <v>#NAME?</v>
      </c>
      <c r="P7220" s="13" t="e">
        <f ca="1">CalcTable[[#This Row],[ET_o]]*KL</f>
        <v>#NAME?</v>
      </c>
      <c r="Q7220" s="13" t="e">
        <f ca="1">IF(WILTPT&lt;=0,1,MAX(0,MIN(1,(CalcTable[[#This Row],[IWC]]-WILTPT)/(MAD-WILTPT))))</f>
        <v>#NAME?</v>
      </c>
      <c r="R7220" s="13" t="e">
        <f ca="1">CalcTable[[#This Row],[ETMult]]*CalcTable[[#This Row],[ETb]]</f>
        <v>#NAME?</v>
      </c>
      <c r="S7220" s="13" t="b">
        <f>INDEX(IRR_LIST,CalcTable[[#This Row],[Day of Week]]+1)</f>
        <v>1</v>
      </c>
      <c r="T7220" s="13">
        <f t="shared" ca="1" si="2254"/>
        <v>0</v>
      </c>
      <c r="U7220" s="13" t="b">
        <f ca="1">IF(CalcTable[[#This Row],[IrrPrecip]]&gt;=IC_MM,FALSE,TRUE)</f>
        <v>1</v>
      </c>
      <c r="V7220" s="13" t="b">
        <f t="shared" si="2255"/>
        <v>0</v>
      </c>
      <c r="W7220" s="13" t="e">
        <f ca="1">IF(AND(IRR_DRIP=FALSE,CalcTable[[#This Row],[IrrHours]]&lt;=0),FALSE,TRUE)</f>
        <v>#NAME?</v>
      </c>
      <c r="X7220" s="13" t="e">
        <f ca="1">AND(CalcTable[[#This Row],[IrrDay]],CalcTable[[#This Row],[IrrRain]],CalcTable[[#This Row],[IrrWarm]],CalcTable[[#This Row],[IrrWindy]])</f>
        <v>#NAME?</v>
      </c>
      <c r="Y7220" s="13" t="e">
        <f t="shared" ca="1" si="2256"/>
        <v>#NAME?</v>
      </c>
      <c r="Z7220" s="13" t="e">
        <f ca="1">CalcTable[[#This Row],[IrrHours]]/5</f>
        <v>#NAME?</v>
      </c>
      <c r="AA7220" s="13" t="e">
        <f ca="1">IF(CalcTable[[#This Row],[IrrFlag]]=FALSE,0,MAX(0,CalcTable[[#This Row],[VolRednWind]]*(FCAP*IRR_TARGET-CalcTable[[#This Row],[IWC]])))</f>
        <v>#NAME?</v>
      </c>
      <c r="AB7220" s="13" t="e">
        <f ca="1">CalcTable[[#This Row],[IWC]]+CalcTable[[#This Row],[Eff Precip]]+CalcTable[[#This Row],[IrrAmt]]-CalcTable[[#This Row],[AET]]</f>
        <v>#NAME?</v>
      </c>
      <c r="AC7220" s="13" t="e">
        <f ca="1">IF(CalcTable[[#This Row],[PWC]]&gt;FCAP,MIN(24*PERC,MIN(SAT,CalcTable[[#This Row],[PWC]])-FCAP),0)</f>
        <v>#NAME?</v>
      </c>
      <c r="AD7220" s="13" t="e">
        <f ca="1">IF(CalcTable[[#This Row],[PWC]]&gt;SAT,CalcTable[[#This Row],[PWC]]-SAT,0)</f>
        <v>#NAME?</v>
      </c>
      <c r="AE7220" s="13" t="e">
        <f ca="1">CalcTable[[#This Row],[PWC]]-CalcTable[[#This Row],[PercAmt]]-CalcTable[[#This Row],[Runoff]]</f>
        <v>#NAME?</v>
      </c>
      <c r="AF7220" s="13" t="e">
        <f ca="1">CalcTable[[#This Row],[IrrAmt]]/1000*CUR_IRR_AREA*10000/IRR_EFF</f>
        <v>#NAME?</v>
      </c>
      <c r="AG7220" s="147"/>
      <c r="AH7220" s="13"/>
      <c r="AI7220" s="50">
        <v>0</v>
      </c>
      <c r="AJ7220" s="50">
        <v>0</v>
      </c>
      <c r="AK7220" s="50">
        <v>0</v>
      </c>
      <c r="AL7220" s="50">
        <v>0</v>
      </c>
      <c r="AM7220" s="50"/>
      <c r="AN7220" s="50"/>
      <c r="AO7220" s="50"/>
      <c r="AP7220" s="50"/>
      <c r="AQ7220" s="50"/>
      <c r="AR7220" s="50"/>
      <c r="AS7220" s="50"/>
      <c r="AT7220" s="50"/>
      <c r="AU7220" s="50"/>
      <c r="AV7220" s="50"/>
      <c r="AW7220" s="50"/>
      <c r="AX7220" s="50">
        <f t="shared" si="2267"/>
        <v>0</v>
      </c>
      <c r="AY7220" s="50"/>
      <c r="AZ7220" s="50">
        <f t="shared" si="2257"/>
        <v>0</v>
      </c>
      <c r="BA7220" s="50">
        <f t="shared" si="2258"/>
        <v>0</v>
      </c>
      <c r="BB7220" s="50">
        <f t="shared" si="2259"/>
        <v>0</v>
      </c>
      <c r="BC7220" s="17">
        <f t="shared" si="2260"/>
        <v>20075</v>
      </c>
      <c r="BD7220" s="50">
        <f t="shared" si="2261"/>
        <v>0</v>
      </c>
      <c r="BE7220" s="50">
        <f t="shared" si="2262"/>
        <v>0</v>
      </c>
      <c r="BF7220" s="50">
        <f t="shared" si="2268"/>
        <v>0</v>
      </c>
      <c r="BG7220" s="50"/>
      <c r="BH7220" s="17">
        <f t="shared" si="2263"/>
        <v>0</v>
      </c>
      <c r="BI7220" s="17">
        <f t="shared" si="2271"/>
        <v>7220</v>
      </c>
      <c r="BJ7220" s="17">
        <f t="shared" si="2269"/>
        <v>7220</v>
      </c>
      <c r="BK7220" s="150">
        <f t="shared" si="2270"/>
        <v>39212</v>
      </c>
      <c r="BL7220" s="50" t="e">
        <f t="shared" ca="1" si="2264"/>
        <v>#NAME?</v>
      </c>
      <c r="BM7220" s="50" t="e">
        <f t="shared" ca="1" si="2265"/>
        <v>#NAME?</v>
      </c>
      <c r="BN7220" s="50" t="e">
        <f t="shared" ca="1" si="2266"/>
        <v>#NAME?</v>
      </c>
    </row>
    <row r="7221" spans="1:66" x14ac:dyDescent="0.35">
      <c r="A7221" s="48">
        <v>39213</v>
      </c>
      <c r="B7221" s="17">
        <v>2007</v>
      </c>
      <c r="C7221" s="17">
        <v>5</v>
      </c>
      <c r="D7221" s="17">
        <v>131</v>
      </c>
      <c r="E7221" s="17">
        <v>11</v>
      </c>
      <c r="F7221" s="17">
        <v>6</v>
      </c>
      <c r="G7221" s="50">
        <v>1.5</v>
      </c>
      <c r="H7221" s="32">
        <v>4.9463842802763969</v>
      </c>
      <c r="I7221" s="50">
        <v>4.166666666666667</v>
      </c>
      <c r="J7221" s="13">
        <v>0</v>
      </c>
      <c r="K7221" s="13">
        <f t="shared" si="2252"/>
        <v>0</v>
      </c>
      <c r="L7221" s="13">
        <f t="shared" si="2253"/>
        <v>0</v>
      </c>
      <c r="M7221" s="13" t="e">
        <f ca="1">CalcTable[[#This Row],[IWC]]-AE7220</f>
        <v>#NAME?</v>
      </c>
      <c r="N7221" s="13" t="e">
        <f ca="1">IF(CalcTable[[#This Row],[Day of Year]]&lt;123,FCAP,AE7220)</f>
        <v>#NAME?</v>
      </c>
      <c r="O7221" s="17" t="e">
        <f ca="1">IF(IRR_DRIP,5,COUNTIF('IDET Wind Values'!C7205:G7205,"&lt;="&amp;IRR_MAXWIND))</f>
        <v>#NAME?</v>
      </c>
      <c r="P7221" s="13" t="e">
        <f ca="1">CalcTable[[#This Row],[ET_o]]*KL</f>
        <v>#NAME?</v>
      </c>
      <c r="Q7221" s="13" t="e">
        <f ca="1">IF(WILTPT&lt;=0,1,MAX(0,MIN(1,(CalcTable[[#This Row],[IWC]]-WILTPT)/(MAD-WILTPT))))</f>
        <v>#NAME?</v>
      </c>
      <c r="R7221" s="13" t="e">
        <f ca="1">CalcTable[[#This Row],[ETMult]]*CalcTable[[#This Row],[ETb]]</f>
        <v>#NAME?</v>
      </c>
      <c r="S7221" s="13" t="b">
        <f>INDEX(IRR_LIST,CalcTable[[#This Row],[Day of Week]]+1)</f>
        <v>0</v>
      </c>
      <c r="T7221" s="13">
        <f t="shared" ca="1" si="2254"/>
        <v>0</v>
      </c>
      <c r="U7221" s="13" t="b">
        <f ca="1">IF(CalcTable[[#This Row],[IrrPrecip]]&gt;=IC_MM,FALSE,TRUE)</f>
        <v>1</v>
      </c>
      <c r="V7221" s="13" t="b">
        <f t="shared" si="2255"/>
        <v>1</v>
      </c>
      <c r="W7221" s="13" t="e">
        <f ca="1">IF(AND(IRR_DRIP=FALSE,CalcTable[[#This Row],[IrrHours]]&lt;=0),FALSE,TRUE)</f>
        <v>#NAME?</v>
      </c>
      <c r="X7221" s="13" t="e">
        <f ca="1">AND(CalcTable[[#This Row],[IrrDay]],CalcTable[[#This Row],[IrrRain]],CalcTable[[#This Row],[IrrWarm]],CalcTable[[#This Row],[IrrWindy]])</f>
        <v>#NAME?</v>
      </c>
      <c r="Y7221" s="13" t="e">
        <f t="shared" ca="1" si="2256"/>
        <v>#NAME?</v>
      </c>
      <c r="Z7221" s="13" t="e">
        <f ca="1">CalcTable[[#This Row],[IrrHours]]/5</f>
        <v>#NAME?</v>
      </c>
      <c r="AA7221" s="13" t="e">
        <f ca="1">IF(CalcTable[[#This Row],[IrrFlag]]=FALSE,0,MAX(0,CalcTable[[#This Row],[VolRednWind]]*(FCAP*IRR_TARGET-CalcTable[[#This Row],[IWC]])))</f>
        <v>#NAME?</v>
      </c>
      <c r="AB7221" s="13" t="e">
        <f ca="1">CalcTable[[#This Row],[IWC]]+CalcTable[[#This Row],[Eff Precip]]+CalcTable[[#This Row],[IrrAmt]]-CalcTable[[#This Row],[AET]]</f>
        <v>#NAME?</v>
      </c>
      <c r="AC7221" s="13" t="e">
        <f ca="1">IF(CalcTable[[#This Row],[PWC]]&gt;FCAP,MIN(24*PERC,MIN(SAT,CalcTable[[#This Row],[PWC]])-FCAP),0)</f>
        <v>#NAME?</v>
      </c>
      <c r="AD7221" s="13" t="e">
        <f ca="1">IF(CalcTable[[#This Row],[PWC]]&gt;SAT,CalcTable[[#This Row],[PWC]]-SAT,0)</f>
        <v>#NAME?</v>
      </c>
      <c r="AE7221" s="13" t="e">
        <f ca="1">CalcTable[[#This Row],[PWC]]-CalcTable[[#This Row],[PercAmt]]-CalcTable[[#This Row],[Runoff]]</f>
        <v>#NAME?</v>
      </c>
      <c r="AF7221" s="13" t="e">
        <f ca="1">CalcTable[[#This Row],[IrrAmt]]/1000*CUR_IRR_AREA*10000/IRR_EFF</f>
        <v>#NAME?</v>
      </c>
      <c r="AG7221" s="147"/>
      <c r="AH7221" s="13"/>
      <c r="AI7221" s="50">
        <v>0</v>
      </c>
      <c r="AJ7221" s="50">
        <v>0</v>
      </c>
      <c r="AK7221" s="50">
        <v>0</v>
      </c>
      <c r="AL7221" s="50">
        <v>10.440828993812328</v>
      </c>
      <c r="AM7221" s="50"/>
      <c r="AN7221" s="50"/>
      <c r="AO7221" s="50"/>
      <c r="AP7221" s="50"/>
      <c r="AQ7221" s="50"/>
      <c r="AR7221" s="50"/>
      <c r="AS7221" s="50"/>
      <c r="AT7221" s="50"/>
      <c r="AU7221" s="50"/>
      <c r="AV7221" s="50"/>
      <c r="AW7221" s="50"/>
      <c r="AX7221" s="50">
        <f t="shared" si="2267"/>
        <v>10.440828993812328</v>
      </c>
      <c r="AY7221" s="50"/>
      <c r="AZ7221" s="50">
        <f t="shared" si="2257"/>
        <v>306.26431715182832</v>
      </c>
      <c r="BA7221" s="50">
        <f t="shared" si="2258"/>
        <v>471.54982164646583</v>
      </c>
      <c r="BB7221" s="50">
        <f t="shared" si="2259"/>
        <v>486.1338367489339</v>
      </c>
      <c r="BC7221" s="17">
        <f t="shared" si="2260"/>
        <v>20075</v>
      </c>
      <c r="BD7221" s="50">
        <f t="shared" si="2261"/>
        <v>10.440828993812328</v>
      </c>
      <c r="BE7221" s="50">
        <f t="shared" si="2262"/>
        <v>306.26431715182832</v>
      </c>
      <c r="BF7221" s="50">
        <f t="shared" si="2268"/>
        <v>500.95092583756201</v>
      </c>
      <c r="BG7221" s="50"/>
      <c r="BH7221" s="17">
        <f t="shared" si="2263"/>
        <v>0</v>
      </c>
      <c r="BI7221" s="17">
        <f t="shared" si="2271"/>
        <v>7221</v>
      </c>
      <c r="BJ7221" s="17">
        <f t="shared" si="2269"/>
        <v>7221</v>
      </c>
      <c r="BK7221" s="150">
        <f t="shared" si="2270"/>
        <v>39213</v>
      </c>
      <c r="BL7221" s="50" t="e">
        <f t="shared" ca="1" si="2264"/>
        <v>#NAME?</v>
      </c>
      <c r="BM7221" s="50" t="e">
        <f t="shared" ca="1" si="2265"/>
        <v>#NAME?</v>
      </c>
      <c r="BN7221" s="50" t="e">
        <f t="shared" ca="1" si="2266"/>
        <v>#NAME?</v>
      </c>
    </row>
    <row r="7222" spans="1:66" x14ac:dyDescent="0.35">
      <c r="A7222" s="48">
        <v>39214</v>
      </c>
      <c r="B7222" s="17">
        <v>2007</v>
      </c>
      <c r="C7222" s="17">
        <v>5</v>
      </c>
      <c r="D7222" s="17">
        <v>132</v>
      </c>
      <c r="E7222" s="17">
        <v>12</v>
      </c>
      <c r="F7222" s="17">
        <v>7</v>
      </c>
      <c r="G7222" s="50">
        <v>6</v>
      </c>
      <c r="H7222" s="32">
        <v>5.7284644469468278</v>
      </c>
      <c r="I7222" s="50">
        <v>5.5</v>
      </c>
      <c r="J7222" s="13">
        <v>0</v>
      </c>
      <c r="K7222" s="13">
        <f t="shared" si="2252"/>
        <v>0</v>
      </c>
      <c r="L7222" s="13">
        <f t="shared" si="2253"/>
        <v>0</v>
      </c>
      <c r="M7222" s="13" t="e">
        <f ca="1">CalcTable[[#This Row],[IWC]]-AE7221</f>
        <v>#NAME?</v>
      </c>
      <c r="N7222" s="13" t="e">
        <f ca="1">IF(CalcTable[[#This Row],[Day of Year]]&lt;123,FCAP,AE7221)</f>
        <v>#NAME?</v>
      </c>
      <c r="O7222" s="17" t="e">
        <f ca="1">IF(IRR_DRIP,5,COUNTIF('IDET Wind Values'!C7206:G7206,"&lt;="&amp;IRR_MAXWIND))</f>
        <v>#NAME?</v>
      </c>
      <c r="P7222" s="13" t="e">
        <f ca="1">CalcTable[[#This Row],[ET_o]]*KL</f>
        <v>#NAME?</v>
      </c>
      <c r="Q7222" s="13" t="e">
        <f ca="1">IF(WILTPT&lt;=0,1,MAX(0,MIN(1,(CalcTable[[#This Row],[IWC]]-WILTPT)/(MAD-WILTPT))))</f>
        <v>#NAME?</v>
      </c>
      <c r="R7222" s="13" t="e">
        <f ca="1">CalcTable[[#This Row],[ETMult]]*CalcTable[[#This Row],[ETb]]</f>
        <v>#NAME?</v>
      </c>
      <c r="S7222" s="13" t="b">
        <f>INDEX(IRR_LIST,CalcTable[[#This Row],[Day of Week]]+1)</f>
        <v>0</v>
      </c>
      <c r="T7222" s="13">
        <f t="shared" ca="1" si="2254"/>
        <v>0</v>
      </c>
      <c r="U7222" s="13" t="b">
        <f ca="1">IF(CalcTable[[#This Row],[IrrPrecip]]&gt;=IC_MM,FALSE,TRUE)</f>
        <v>1</v>
      </c>
      <c r="V7222" s="13" t="b">
        <f t="shared" si="2255"/>
        <v>1</v>
      </c>
      <c r="W7222" s="13" t="e">
        <f ca="1">IF(AND(IRR_DRIP=FALSE,CalcTable[[#This Row],[IrrHours]]&lt;=0),FALSE,TRUE)</f>
        <v>#NAME?</v>
      </c>
      <c r="X7222" s="13" t="e">
        <f ca="1">AND(CalcTable[[#This Row],[IrrDay]],CalcTable[[#This Row],[IrrRain]],CalcTable[[#This Row],[IrrWarm]],CalcTable[[#This Row],[IrrWindy]])</f>
        <v>#NAME?</v>
      </c>
      <c r="Y7222" s="13" t="e">
        <f t="shared" ca="1" si="2256"/>
        <v>#NAME?</v>
      </c>
      <c r="Z7222" s="13" t="e">
        <f ca="1">CalcTable[[#This Row],[IrrHours]]/5</f>
        <v>#NAME?</v>
      </c>
      <c r="AA7222" s="13" t="e">
        <f ca="1">IF(CalcTable[[#This Row],[IrrFlag]]=FALSE,0,MAX(0,CalcTable[[#This Row],[VolRednWind]]*(FCAP*IRR_TARGET-CalcTable[[#This Row],[IWC]])))</f>
        <v>#NAME?</v>
      </c>
      <c r="AB7222" s="13" t="e">
        <f ca="1">CalcTable[[#This Row],[IWC]]+CalcTable[[#This Row],[Eff Precip]]+CalcTable[[#This Row],[IrrAmt]]-CalcTable[[#This Row],[AET]]</f>
        <v>#NAME?</v>
      </c>
      <c r="AC7222" s="13" t="e">
        <f ca="1">IF(CalcTable[[#This Row],[PWC]]&gt;FCAP,MIN(24*PERC,MIN(SAT,CalcTable[[#This Row],[PWC]])-FCAP),0)</f>
        <v>#NAME?</v>
      </c>
      <c r="AD7222" s="13" t="e">
        <f ca="1">IF(CalcTable[[#This Row],[PWC]]&gt;SAT,CalcTable[[#This Row],[PWC]]-SAT,0)</f>
        <v>#NAME?</v>
      </c>
      <c r="AE7222" s="13" t="e">
        <f ca="1">CalcTable[[#This Row],[PWC]]-CalcTable[[#This Row],[PercAmt]]-CalcTable[[#This Row],[Runoff]]</f>
        <v>#NAME?</v>
      </c>
      <c r="AF7222" s="13" t="e">
        <f ca="1">CalcTable[[#This Row],[IrrAmt]]/1000*CUR_IRR_AREA*10000/IRR_EFF</f>
        <v>#NAME?</v>
      </c>
      <c r="AG7222" s="147"/>
      <c r="AH7222" s="13"/>
      <c r="AI7222" s="50">
        <v>0</v>
      </c>
      <c r="AJ7222" s="50">
        <v>0</v>
      </c>
      <c r="AK7222" s="50">
        <v>9.4324562612734244</v>
      </c>
      <c r="AL7222" s="50">
        <v>0</v>
      </c>
      <c r="AM7222" s="50"/>
      <c r="AN7222" s="50"/>
      <c r="AO7222" s="50"/>
      <c r="AP7222" s="50"/>
      <c r="AQ7222" s="50"/>
      <c r="AR7222" s="50"/>
      <c r="AS7222" s="50"/>
      <c r="AT7222" s="50"/>
      <c r="AU7222" s="50"/>
      <c r="AV7222" s="50"/>
      <c r="AW7222" s="50"/>
      <c r="AX7222" s="50">
        <f t="shared" si="2267"/>
        <v>9.4324562612734244</v>
      </c>
      <c r="AY7222" s="50"/>
      <c r="AZ7222" s="50">
        <f t="shared" si="2257"/>
        <v>138.34269183201025</v>
      </c>
      <c r="BA7222" s="50">
        <f t="shared" si="2258"/>
        <v>213.00382710642845</v>
      </c>
      <c r="BB7222" s="50">
        <f t="shared" si="2259"/>
        <v>219.59157433652422</v>
      </c>
      <c r="BC7222" s="17">
        <f t="shared" si="2260"/>
        <v>20075</v>
      </c>
      <c r="BD7222" s="50">
        <f t="shared" si="2261"/>
        <v>9.4324562612734244</v>
      </c>
      <c r="BE7222" s="50">
        <f t="shared" si="2262"/>
        <v>138.34269183201025</v>
      </c>
      <c r="BF7222" s="50">
        <f t="shared" si="2268"/>
        <v>226.28460344516611</v>
      </c>
      <c r="BG7222" s="50"/>
      <c r="BH7222" s="17">
        <f t="shared" si="2263"/>
        <v>0</v>
      </c>
      <c r="BI7222" s="17">
        <f t="shared" si="2271"/>
        <v>7222</v>
      </c>
      <c r="BJ7222" s="17">
        <f t="shared" si="2269"/>
        <v>7222</v>
      </c>
      <c r="BK7222" s="150">
        <f t="shared" si="2270"/>
        <v>39214</v>
      </c>
      <c r="BL7222" s="50" t="e">
        <f t="shared" ca="1" si="2264"/>
        <v>#NAME?</v>
      </c>
      <c r="BM7222" s="50" t="e">
        <f t="shared" ca="1" si="2265"/>
        <v>#NAME?</v>
      </c>
      <c r="BN7222" s="50" t="e">
        <f t="shared" ca="1" si="2266"/>
        <v>#NAME?</v>
      </c>
    </row>
    <row r="7223" spans="1:66" x14ac:dyDescent="0.35">
      <c r="A7223" s="48">
        <v>39215</v>
      </c>
      <c r="B7223" s="17">
        <v>2007</v>
      </c>
      <c r="C7223" s="17">
        <v>5</v>
      </c>
      <c r="D7223" s="17">
        <v>133</v>
      </c>
      <c r="E7223" s="17">
        <v>13</v>
      </c>
      <c r="F7223" s="17">
        <v>1</v>
      </c>
      <c r="G7223" s="50">
        <v>4.2</v>
      </c>
      <c r="H7223" s="32">
        <v>2.0961407792177922</v>
      </c>
      <c r="I7223" s="50">
        <v>6.333333333333333</v>
      </c>
      <c r="J7223" s="13">
        <v>3.5</v>
      </c>
      <c r="K7223" s="13">
        <f t="shared" si="2252"/>
        <v>3.5</v>
      </c>
      <c r="L7223" s="13">
        <f t="shared" si="2253"/>
        <v>0</v>
      </c>
      <c r="M7223" s="13" t="e">
        <f ca="1">CalcTable[[#This Row],[IWC]]-AE7222</f>
        <v>#NAME?</v>
      </c>
      <c r="N7223" s="13" t="e">
        <f ca="1">IF(CalcTable[[#This Row],[Day of Year]]&lt;123,FCAP,AE7222)</f>
        <v>#NAME?</v>
      </c>
      <c r="O7223" s="17" t="e">
        <f ca="1">IF(IRR_DRIP,5,COUNTIF('IDET Wind Values'!C7207:G7207,"&lt;="&amp;IRR_MAXWIND))</f>
        <v>#NAME?</v>
      </c>
      <c r="P7223" s="13" t="e">
        <f ca="1">CalcTable[[#This Row],[ET_o]]*KL</f>
        <v>#NAME?</v>
      </c>
      <c r="Q7223" s="13" t="e">
        <f ca="1">IF(WILTPT&lt;=0,1,MAX(0,MIN(1,(CalcTable[[#This Row],[IWC]]-WILTPT)/(MAD-WILTPT))))</f>
        <v>#NAME?</v>
      </c>
      <c r="R7223" s="13" t="e">
        <f ca="1">CalcTable[[#This Row],[ETMult]]*CalcTable[[#This Row],[ETb]]</f>
        <v>#NAME?</v>
      </c>
      <c r="S7223" s="13" t="b">
        <f>INDEX(IRR_LIST,CalcTable[[#This Row],[Day of Week]]+1)</f>
        <v>1</v>
      </c>
      <c r="T7223" s="13">
        <f t="shared" ca="1" si="2254"/>
        <v>0</v>
      </c>
      <c r="U7223" s="13" t="b">
        <f ca="1">IF(CalcTable[[#This Row],[IrrPrecip]]&gt;=IC_MM,FALSE,TRUE)</f>
        <v>1</v>
      </c>
      <c r="V7223" s="13" t="b">
        <f t="shared" si="2255"/>
        <v>0</v>
      </c>
      <c r="W7223" s="13" t="e">
        <f ca="1">IF(AND(IRR_DRIP=FALSE,CalcTable[[#This Row],[IrrHours]]&lt;=0),FALSE,TRUE)</f>
        <v>#NAME?</v>
      </c>
      <c r="X7223" s="13" t="e">
        <f ca="1">AND(CalcTable[[#This Row],[IrrDay]],CalcTable[[#This Row],[IrrRain]],CalcTable[[#This Row],[IrrWarm]],CalcTable[[#This Row],[IrrWindy]])</f>
        <v>#NAME?</v>
      </c>
      <c r="Y7223" s="13" t="e">
        <f t="shared" ca="1" si="2256"/>
        <v>#NAME?</v>
      </c>
      <c r="Z7223" s="13" t="e">
        <f ca="1">CalcTable[[#This Row],[IrrHours]]/5</f>
        <v>#NAME?</v>
      </c>
      <c r="AA7223" s="13" t="e">
        <f ca="1">IF(CalcTable[[#This Row],[IrrFlag]]=FALSE,0,MAX(0,CalcTable[[#This Row],[VolRednWind]]*(FCAP*IRR_TARGET-CalcTable[[#This Row],[IWC]])))</f>
        <v>#NAME?</v>
      </c>
      <c r="AB7223" s="13" t="e">
        <f ca="1">CalcTable[[#This Row],[IWC]]+CalcTable[[#This Row],[Eff Precip]]+CalcTable[[#This Row],[IrrAmt]]-CalcTable[[#This Row],[AET]]</f>
        <v>#NAME?</v>
      </c>
      <c r="AC7223" s="13" t="e">
        <f ca="1">IF(CalcTable[[#This Row],[PWC]]&gt;FCAP,MIN(24*PERC,MIN(SAT,CalcTable[[#This Row],[PWC]])-FCAP),0)</f>
        <v>#NAME?</v>
      </c>
      <c r="AD7223" s="13" t="e">
        <f ca="1">IF(CalcTable[[#This Row],[PWC]]&gt;SAT,CalcTable[[#This Row],[PWC]]-SAT,0)</f>
        <v>#NAME?</v>
      </c>
      <c r="AE7223" s="13" t="e">
        <f ca="1">CalcTable[[#This Row],[PWC]]-CalcTable[[#This Row],[PercAmt]]-CalcTable[[#This Row],[Runoff]]</f>
        <v>#NAME?</v>
      </c>
      <c r="AF7223" s="13" t="e">
        <f ca="1">CalcTable[[#This Row],[IrrAmt]]/1000*CUR_IRR_AREA*10000/IRR_EFF</f>
        <v>#NAME?</v>
      </c>
      <c r="AG7223" s="147"/>
      <c r="AH7223" s="13"/>
      <c r="AI7223" s="50">
        <v>0</v>
      </c>
      <c r="AJ7223" s="50">
        <v>0</v>
      </c>
      <c r="AK7223" s="50">
        <v>0</v>
      </c>
      <c r="AL7223" s="50">
        <v>0</v>
      </c>
      <c r="AM7223" s="50"/>
      <c r="AN7223" s="50"/>
      <c r="AO7223" s="50"/>
      <c r="AP7223" s="50"/>
      <c r="AQ7223" s="50"/>
      <c r="AR7223" s="50"/>
      <c r="AS7223" s="50"/>
      <c r="AT7223" s="50"/>
      <c r="AU7223" s="50"/>
      <c r="AV7223" s="50"/>
      <c r="AW7223" s="50"/>
      <c r="AX7223" s="50">
        <f t="shared" si="2267"/>
        <v>0</v>
      </c>
      <c r="AY7223" s="50"/>
      <c r="AZ7223" s="50">
        <f t="shared" si="2257"/>
        <v>0</v>
      </c>
      <c r="BA7223" s="50">
        <f t="shared" si="2258"/>
        <v>0</v>
      </c>
      <c r="BB7223" s="50">
        <f t="shared" si="2259"/>
        <v>0</v>
      </c>
      <c r="BC7223" s="17">
        <f t="shared" si="2260"/>
        <v>20075</v>
      </c>
      <c r="BD7223" s="50">
        <f t="shared" si="2261"/>
        <v>0</v>
      </c>
      <c r="BE7223" s="50">
        <f t="shared" si="2262"/>
        <v>0</v>
      </c>
      <c r="BF7223" s="50">
        <f t="shared" si="2268"/>
        <v>0</v>
      </c>
      <c r="BG7223" s="50"/>
      <c r="BH7223" s="17">
        <f t="shared" si="2263"/>
        <v>0</v>
      </c>
      <c r="BI7223" s="17">
        <f t="shared" si="2271"/>
        <v>7223</v>
      </c>
      <c r="BJ7223" s="17">
        <f t="shared" si="2269"/>
        <v>7223</v>
      </c>
      <c r="BK7223" s="150">
        <f t="shared" si="2270"/>
        <v>39215</v>
      </c>
      <c r="BL7223" s="50" t="e">
        <f t="shared" ca="1" si="2264"/>
        <v>#NAME?</v>
      </c>
      <c r="BM7223" s="50" t="e">
        <f t="shared" ca="1" si="2265"/>
        <v>#NAME?</v>
      </c>
      <c r="BN7223" s="50" t="e">
        <f t="shared" ca="1" si="2266"/>
        <v>#NAME?</v>
      </c>
    </row>
    <row r="7224" spans="1:66" x14ac:dyDescent="0.35">
      <c r="A7224" s="48">
        <v>39216</v>
      </c>
      <c r="B7224" s="17">
        <v>2007</v>
      </c>
      <c r="C7224" s="17">
        <v>5</v>
      </c>
      <c r="D7224" s="17">
        <v>134</v>
      </c>
      <c r="E7224" s="17">
        <v>14</v>
      </c>
      <c r="F7224" s="17">
        <v>2</v>
      </c>
      <c r="G7224" s="50">
        <v>0.5</v>
      </c>
      <c r="H7224" s="32">
        <v>3.0713800821572113</v>
      </c>
      <c r="I7224" s="50">
        <v>13</v>
      </c>
      <c r="J7224" s="13">
        <v>1.2</v>
      </c>
      <c r="K7224" s="13">
        <f t="shared" si="2252"/>
        <v>1.2</v>
      </c>
      <c r="L7224" s="13">
        <f t="shared" si="2253"/>
        <v>0</v>
      </c>
      <c r="M7224" s="13" t="e">
        <f ca="1">CalcTable[[#This Row],[IWC]]-AE7223</f>
        <v>#NAME?</v>
      </c>
      <c r="N7224" s="13" t="e">
        <f ca="1">IF(CalcTable[[#This Row],[Day of Year]]&lt;123,FCAP,AE7223)</f>
        <v>#NAME?</v>
      </c>
      <c r="O7224" s="17" t="e">
        <f ca="1">IF(IRR_DRIP,5,COUNTIF('IDET Wind Values'!C7208:G7208,"&lt;="&amp;IRR_MAXWIND))</f>
        <v>#NAME?</v>
      </c>
      <c r="P7224" s="13" t="e">
        <f ca="1">CalcTable[[#This Row],[ET_o]]*KL</f>
        <v>#NAME?</v>
      </c>
      <c r="Q7224" s="13" t="e">
        <f ca="1">IF(WILTPT&lt;=0,1,MAX(0,MIN(1,(CalcTable[[#This Row],[IWC]]-WILTPT)/(MAD-WILTPT))))</f>
        <v>#NAME?</v>
      </c>
      <c r="R7224" s="13" t="e">
        <f ca="1">CalcTable[[#This Row],[ETMult]]*CalcTable[[#This Row],[ETb]]</f>
        <v>#NAME?</v>
      </c>
      <c r="S7224" s="13" t="b">
        <f>INDEX(IRR_LIST,CalcTable[[#This Row],[Day of Week]]+1)</f>
        <v>0</v>
      </c>
      <c r="T7224" s="13">
        <f t="shared" ca="1" si="2254"/>
        <v>3.5</v>
      </c>
      <c r="U7224" s="13" t="b">
        <f ca="1">IF(CalcTable[[#This Row],[IrrPrecip]]&gt;=IC_MM,FALSE,TRUE)</f>
        <v>1</v>
      </c>
      <c r="V7224" s="13" t="b">
        <f t="shared" si="2255"/>
        <v>0</v>
      </c>
      <c r="W7224" s="13" t="e">
        <f ca="1">IF(AND(IRR_DRIP=FALSE,CalcTable[[#This Row],[IrrHours]]&lt;=0),FALSE,TRUE)</f>
        <v>#NAME?</v>
      </c>
      <c r="X7224" s="13" t="e">
        <f ca="1">AND(CalcTable[[#This Row],[IrrDay]],CalcTable[[#This Row],[IrrRain]],CalcTable[[#This Row],[IrrWarm]],CalcTable[[#This Row],[IrrWindy]])</f>
        <v>#NAME?</v>
      </c>
      <c r="Y7224" s="13" t="e">
        <f t="shared" ca="1" si="2256"/>
        <v>#NAME?</v>
      </c>
      <c r="Z7224" s="13" t="e">
        <f ca="1">CalcTable[[#This Row],[IrrHours]]/5</f>
        <v>#NAME?</v>
      </c>
      <c r="AA7224" s="13" t="e">
        <f ca="1">IF(CalcTable[[#This Row],[IrrFlag]]=FALSE,0,MAX(0,CalcTable[[#This Row],[VolRednWind]]*(FCAP*IRR_TARGET-CalcTable[[#This Row],[IWC]])))</f>
        <v>#NAME?</v>
      </c>
      <c r="AB7224" s="13" t="e">
        <f ca="1">CalcTable[[#This Row],[IWC]]+CalcTable[[#This Row],[Eff Precip]]+CalcTable[[#This Row],[IrrAmt]]-CalcTable[[#This Row],[AET]]</f>
        <v>#NAME?</v>
      </c>
      <c r="AC7224" s="13" t="e">
        <f ca="1">IF(CalcTable[[#This Row],[PWC]]&gt;FCAP,MIN(24*PERC,MIN(SAT,CalcTable[[#This Row],[PWC]])-FCAP),0)</f>
        <v>#NAME?</v>
      </c>
      <c r="AD7224" s="13" t="e">
        <f ca="1">IF(CalcTable[[#This Row],[PWC]]&gt;SAT,CalcTable[[#This Row],[PWC]]-SAT,0)</f>
        <v>#NAME?</v>
      </c>
      <c r="AE7224" s="13" t="e">
        <f ca="1">CalcTable[[#This Row],[PWC]]-CalcTable[[#This Row],[PercAmt]]-CalcTable[[#This Row],[Runoff]]</f>
        <v>#NAME?</v>
      </c>
      <c r="AF7224" s="13" t="e">
        <f ca="1">CalcTable[[#This Row],[IrrAmt]]/1000*CUR_IRR_AREA*10000/IRR_EFF</f>
        <v>#NAME?</v>
      </c>
      <c r="AG7224" s="147"/>
      <c r="AH7224" s="13"/>
      <c r="AI7224" s="50">
        <v>0</v>
      </c>
      <c r="AJ7224" s="50">
        <v>0</v>
      </c>
      <c r="AK7224" s="50">
        <v>0</v>
      </c>
      <c r="AL7224" s="50">
        <v>0</v>
      </c>
      <c r="AM7224" s="50"/>
      <c r="AN7224" s="50"/>
      <c r="AO7224" s="50"/>
      <c r="AP7224" s="50"/>
      <c r="AQ7224" s="50"/>
      <c r="AR7224" s="50"/>
      <c r="AS7224" s="50"/>
      <c r="AT7224" s="50"/>
      <c r="AU7224" s="50"/>
      <c r="AV7224" s="50"/>
      <c r="AW7224" s="50"/>
      <c r="AX7224" s="50">
        <f t="shared" si="2267"/>
        <v>0</v>
      </c>
      <c r="AY7224" s="50"/>
      <c r="AZ7224" s="50">
        <f t="shared" si="2257"/>
        <v>0</v>
      </c>
      <c r="BA7224" s="50">
        <f t="shared" si="2258"/>
        <v>0</v>
      </c>
      <c r="BB7224" s="50">
        <f t="shared" si="2259"/>
        <v>0</v>
      </c>
      <c r="BC7224" s="17">
        <f t="shared" si="2260"/>
        <v>20075</v>
      </c>
      <c r="BD7224" s="50">
        <f t="shared" si="2261"/>
        <v>0</v>
      </c>
      <c r="BE7224" s="50">
        <f t="shared" si="2262"/>
        <v>0</v>
      </c>
      <c r="BF7224" s="50">
        <f t="shared" si="2268"/>
        <v>0</v>
      </c>
      <c r="BG7224" s="50"/>
      <c r="BH7224" s="17">
        <f t="shared" si="2263"/>
        <v>0</v>
      </c>
      <c r="BI7224" s="17">
        <f t="shared" si="2271"/>
        <v>7224</v>
      </c>
      <c r="BJ7224" s="17">
        <f t="shared" si="2269"/>
        <v>7224</v>
      </c>
      <c r="BK7224" s="150">
        <f t="shared" si="2270"/>
        <v>39216</v>
      </c>
      <c r="BL7224" s="50" t="e">
        <f t="shared" ca="1" si="2264"/>
        <v>#NAME?</v>
      </c>
      <c r="BM7224" s="50" t="e">
        <f t="shared" ca="1" si="2265"/>
        <v>#NAME?</v>
      </c>
      <c r="BN7224" s="50" t="e">
        <f t="shared" ca="1" si="2266"/>
        <v>#NAME?</v>
      </c>
    </row>
    <row r="7225" spans="1:66" x14ac:dyDescent="0.35">
      <c r="A7225" s="48">
        <v>39217</v>
      </c>
      <c r="B7225" s="17">
        <v>2007</v>
      </c>
      <c r="C7225" s="17">
        <v>5</v>
      </c>
      <c r="D7225" s="17">
        <v>135</v>
      </c>
      <c r="E7225" s="17">
        <v>15</v>
      </c>
      <c r="F7225" s="17">
        <v>3</v>
      </c>
      <c r="G7225" s="50">
        <v>1.4</v>
      </c>
      <c r="H7225" s="32">
        <v>4.2046640179206571</v>
      </c>
      <c r="I7225" s="50">
        <v>4.833333333333333</v>
      </c>
      <c r="J7225" s="13">
        <v>0</v>
      </c>
      <c r="K7225" s="13">
        <f t="shared" si="2252"/>
        <v>0</v>
      </c>
      <c r="L7225" s="13">
        <f t="shared" si="2253"/>
        <v>0</v>
      </c>
      <c r="M7225" s="13" t="e">
        <f ca="1">CalcTable[[#This Row],[IWC]]-AE7224</f>
        <v>#NAME?</v>
      </c>
      <c r="N7225" s="13" t="e">
        <f ca="1">IF(CalcTable[[#This Row],[Day of Year]]&lt;123,FCAP,AE7224)</f>
        <v>#NAME?</v>
      </c>
      <c r="O7225" s="17" t="e">
        <f ca="1">IF(IRR_DRIP,5,COUNTIF('IDET Wind Values'!C7209:G7209,"&lt;="&amp;IRR_MAXWIND))</f>
        <v>#NAME?</v>
      </c>
      <c r="P7225" s="13" t="e">
        <f ca="1">CalcTable[[#This Row],[ET_o]]*KL</f>
        <v>#NAME?</v>
      </c>
      <c r="Q7225" s="13" t="e">
        <f ca="1">IF(WILTPT&lt;=0,1,MAX(0,MIN(1,(CalcTable[[#This Row],[IWC]]-WILTPT)/(MAD-WILTPT))))</f>
        <v>#NAME?</v>
      </c>
      <c r="R7225" s="13" t="e">
        <f ca="1">CalcTable[[#This Row],[ETMult]]*CalcTable[[#This Row],[ETb]]</f>
        <v>#NAME?</v>
      </c>
      <c r="S7225" s="13" t="b">
        <f>INDEX(IRR_LIST,CalcTable[[#This Row],[Day of Week]]+1)</f>
        <v>1</v>
      </c>
      <c r="T7225" s="13">
        <f t="shared" ca="1" si="2254"/>
        <v>4.7</v>
      </c>
      <c r="U7225" s="13" t="b">
        <f ca="1">IF(CalcTable[[#This Row],[IrrPrecip]]&gt;=IC_MM,FALSE,TRUE)</f>
        <v>1</v>
      </c>
      <c r="V7225" s="13" t="b">
        <f t="shared" si="2255"/>
        <v>1</v>
      </c>
      <c r="W7225" s="13" t="e">
        <f ca="1">IF(AND(IRR_DRIP=FALSE,CalcTable[[#This Row],[IrrHours]]&lt;=0),FALSE,TRUE)</f>
        <v>#NAME?</v>
      </c>
      <c r="X7225" s="13" t="e">
        <f ca="1">AND(CalcTable[[#This Row],[IrrDay]],CalcTable[[#This Row],[IrrRain]],CalcTable[[#This Row],[IrrWarm]],CalcTable[[#This Row],[IrrWindy]])</f>
        <v>#NAME?</v>
      </c>
      <c r="Y7225" s="13" t="e">
        <f t="shared" ca="1" si="2256"/>
        <v>#NAME?</v>
      </c>
      <c r="Z7225" s="13" t="e">
        <f ca="1">CalcTable[[#This Row],[IrrHours]]/5</f>
        <v>#NAME?</v>
      </c>
      <c r="AA7225" s="13" t="e">
        <f ca="1">IF(CalcTable[[#This Row],[IrrFlag]]=FALSE,0,MAX(0,CalcTable[[#This Row],[VolRednWind]]*(FCAP*IRR_TARGET-CalcTable[[#This Row],[IWC]])))</f>
        <v>#NAME?</v>
      </c>
      <c r="AB7225" s="13" t="e">
        <f ca="1">CalcTable[[#This Row],[IWC]]+CalcTable[[#This Row],[Eff Precip]]+CalcTable[[#This Row],[IrrAmt]]-CalcTable[[#This Row],[AET]]</f>
        <v>#NAME?</v>
      </c>
      <c r="AC7225" s="13" t="e">
        <f ca="1">IF(CalcTable[[#This Row],[PWC]]&gt;FCAP,MIN(24*PERC,MIN(SAT,CalcTable[[#This Row],[PWC]])-FCAP),0)</f>
        <v>#NAME?</v>
      </c>
      <c r="AD7225" s="13" t="e">
        <f ca="1">IF(CalcTable[[#This Row],[PWC]]&gt;SAT,CalcTable[[#This Row],[PWC]]-SAT,0)</f>
        <v>#NAME?</v>
      </c>
      <c r="AE7225" s="13" t="e">
        <f ca="1">CalcTable[[#This Row],[PWC]]-CalcTable[[#This Row],[PercAmt]]-CalcTable[[#This Row],[Runoff]]</f>
        <v>#NAME?</v>
      </c>
      <c r="AF7225" s="13" t="e">
        <f ca="1">CalcTable[[#This Row],[IrrAmt]]/1000*CUR_IRR_AREA*10000/IRR_EFF</f>
        <v>#NAME?</v>
      </c>
      <c r="AG7225" s="147"/>
      <c r="AH7225" s="13"/>
      <c r="AI7225" s="50">
        <v>0</v>
      </c>
      <c r="AJ7225" s="50">
        <v>0</v>
      </c>
      <c r="AK7225" s="50">
        <v>0</v>
      </c>
      <c r="AL7225" s="50">
        <v>0</v>
      </c>
      <c r="AM7225" s="50"/>
      <c r="AN7225" s="50"/>
      <c r="AO7225" s="50"/>
      <c r="AP7225" s="50"/>
      <c r="AQ7225" s="50"/>
      <c r="AR7225" s="50"/>
      <c r="AS7225" s="50"/>
      <c r="AT7225" s="50"/>
      <c r="AU7225" s="50"/>
      <c r="AV7225" s="50"/>
      <c r="AW7225" s="50"/>
      <c r="AX7225" s="50">
        <f t="shared" si="2267"/>
        <v>0</v>
      </c>
      <c r="AY7225" s="50"/>
      <c r="AZ7225" s="50">
        <f t="shared" si="2257"/>
        <v>0</v>
      </c>
      <c r="BA7225" s="50">
        <f t="shared" si="2258"/>
        <v>0</v>
      </c>
      <c r="BB7225" s="50">
        <f t="shared" si="2259"/>
        <v>0</v>
      </c>
      <c r="BC7225" s="17">
        <f t="shared" si="2260"/>
        <v>20075</v>
      </c>
      <c r="BD7225" s="50">
        <f t="shared" si="2261"/>
        <v>0</v>
      </c>
      <c r="BE7225" s="50">
        <f t="shared" si="2262"/>
        <v>0</v>
      </c>
      <c r="BF7225" s="50">
        <f t="shared" si="2268"/>
        <v>0</v>
      </c>
      <c r="BG7225" s="50"/>
      <c r="BH7225" s="17">
        <f t="shared" si="2263"/>
        <v>0</v>
      </c>
      <c r="BI7225" s="17">
        <f t="shared" si="2271"/>
        <v>7225</v>
      </c>
      <c r="BJ7225" s="17">
        <f t="shared" si="2269"/>
        <v>7225</v>
      </c>
      <c r="BK7225" s="150">
        <f t="shared" si="2270"/>
        <v>39217</v>
      </c>
      <c r="BL7225" s="50" t="e">
        <f t="shared" ca="1" si="2264"/>
        <v>#NAME?</v>
      </c>
      <c r="BM7225" s="50" t="e">
        <f t="shared" ca="1" si="2265"/>
        <v>#NAME?</v>
      </c>
      <c r="BN7225" s="50" t="e">
        <f t="shared" ca="1" si="2266"/>
        <v>#NAME?</v>
      </c>
    </row>
    <row r="7226" spans="1:66" x14ac:dyDescent="0.35">
      <c r="A7226" s="48">
        <v>39218</v>
      </c>
      <c r="B7226" s="17">
        <v>2007</v>
      </c>
      <c r="C7226" s="17">
        <v>5</v>
      </c>
      <c r="D7226" s="17">
        <v>136</v>
      </c>
      <c r="E7226" s="17">
        <v>16</v>
      </c>
      <c r="F7226" s="17">
        <v>4</v>
      </c>
      <c r="G7226" s="50">
        <v>5.8</v>
      </c>
      <c r="H7226" s="32">
        <v>5.754249150579116</v>
      </c>
      <c r="I7226" s="50">
        <v>14</v>
      </c>
      <c r="J7226" s="13">
        <v>0</v>
      </c>
      <c r="K7226" s="13">
        <f t="shared" si="2252"/>
        <v>0</v>
      </c>
      <c r="L7226" s="13">
        <f t="shared" si="2253"/>
        <v>0</v>
      </c>
      <c r="M7226" s="13" t="e">
        <f ca="1">CalcTable[[#This Row],[IWC]]-AE7225</f>
        <v>#NAME?</v>
      </c>
      <c r="N7226" s="13" t="e">
        <f ca="1">IF(CalcTable[[#This Row],[Day of Year]]&lt;123,FCAP,AE7225)</f>
        <v>#NAME?</v>
      </c>
      <c r="O7226" s="17" t="e">
        <f ca="1">IF(IRR_DRIP,5,COUNTIF('IDET Wind Values'!C7210:G7210,"&lt;="&amp;IRR_MAXWIND))</f>
        <v>#NAME?</v>
      </c>
      <c r="P7226" s="13" t="e">
        <f ca="1">CalcTable[[#This Row],[ET_o]]*KL</f>
        <v>#NAME?</v>
      </c>
      <c r="Q7226" s="13" t="e">
        <f ca="1">IF(WILTPT&lt;=0,1,MAX(0,MIN(1,(CalcTable[[#This Row],[IWC]]-WILTPT)/(MAD-WILTPT))))</f>
        <v>#NAME?</v>
      </c>
      <c r="R7226" s="13" t="e">
        <f ca="1">CalcTable[[#This Row],[ETMult]]*CalcTable[[#This Row],[ETb]]</f>
        <v>#NAME?</v>
      </c>
      <c r="S7226" s="13" t="b">
        <f>INDEX(IRR_LIST,CalcTable[[#This Row],[Day of Week]]+1)</f>
        <v>0</v>
      </c>
      <c r="T7226" s="13">
        <f t="shared" ca="1" si="2254"/>
        <v>1.2</v>
      </c>
      <c r="U7226" s="13" t="b">
        <f ca="1">IF(CalcTable[[#This Row],[IrrPrecip]]&gt;=IC_MM,FALSE,TRUE)</f>
        <v>1</v>
      </c>
      <c r="V7226" s="13" t="b">
        <f t="shared" si="2255"/>
        <v>1</v>
      </c>
      <c r="W7226" s="13" t="e">
        <f ca="1">IF(AND(IRR_DRIP=FALSE,CalcTable[[#This Row],[IrrHours]]&lt;=0),FALSE,TRUE)</f>
        <v>#NAME?</v>
      </c>
      <c r="X7226" s="13" t="e">
        <f ca="1">AND(CalcTable[[#This Row],[IrrDay]],CalcTable[[#This Row],[IrrRain]],CalcTable[[#This Row],[IrrWarm]],CalcTable[[#This Row],[IrrWindy]])</f>
        <v>#NAME?</v>
      </c>
      <c r="Y7226" s="13" t="e">
        <f t="shared" ca="1" si="2256"/>
        <v>#NAME?</v>
      </c>
      <c r="Z7226" s="13" t="e">
        <f ca="1">CalcTable[[#This Row],[IrrHours]]/5</f>
        <v>#NAME?</v>
      </c>
      <c r="AA7226" s="13" t="e">
        <f ca="1">IF(CalcTable[[#This Row],[IrrFlag]]=FALSE,0,MAX(0,CalcTable[[#This Row],[VolRednWind]]*(FCAP*IRR_TARGET-CalcTable[[#This Row],[IWC]])))</f>
        <v>#NAME?</v>
      </c>
      <c r="AB7226" s="13" t="e">
        <f ca="1">CalcTable[[#This Row],[IWC]]+CalcTable[[#This Row],[Eff Precip]]+CalcTable[[#This Row],[IrrAmt]]-CalcTable[[#This Row],[AET]]</f>
        <v>#NAME?</v>
      </c>
      <c r="AC7226" s="13" t="e">
        <f ca="1">IF(CalcTable[[#This Row],[PWC]]&gt;FCAP,MIN(24*PERC,MIN(SAT,CalcTable[[#This Row],[PWC]])-FCAP),0)</f>
        <v>#NAME?</v>
      </c>
      <c r="AD7226" s="13" t="e">
        <f ca="1">IF(CalcTable[[#This Row],[PWC]]&gt;SAT,CalcTable[[#This Row],[PWC]]-SAT,0)</f>
        <v>#NAME?</v>
      </c>
      <c r="AE7226" s="13" t="e">
        <f ca="1">CalcTable[[#This Row],[PWC]]-CalcTable[[#This Row],[PercAmt]]-CalcTable[[#This Row],[Runoff]]</f>
        <v>#NAME?</v>
      </c>
      <c r="AF7226" s="13" t="e">
        <f ca="1">CalcTable[[#This Row],[IrrAmt]]/1000*CUR_IRR_AREA*10000/IRR_EFF</f>
        <v>#NAME?</v>
      </c>
      <c r="AG7226" s="147"/>
      <c r="AH7226" s="13"/>
      <c r="AI7226" s="50">
        <v>0</v>
      </c>
      <c r="AJ7226" s="50">
        <v>0</v>
      </c>
      <c r="AK7226" s="50">
        <v>6.4661613468900958</v>
      </c>
      <c r="AL7226" s="50">
        <v>10.13996769190225</v>
      </c>
      <c r="AM7226" s="50"/>
      <c r="AN7226" s="50"/>
      <c r="AO7226" s="50"/>
      <c r="AP7226" s="50"/>
      <c r="AQ7226" s="50"/>
      <c r="AR7226" s="50"/>
      <c r="AS7226" s="50"/>
      <c r="AT7226" s="50"/>
      <c r="AU7226" s="50"/>
      <c r="AV7226" s="50"/>
      <c r="AW7226" s="50"/>
      <c r="AX7226" s="50">
        <f t="shared" si="2267"/>
        <v>16.606129038792346</v>
      </c>
      <c r="AY7226" s="50"/>
      <c r="AZ7226" s="50">
        <f t="shared" si="2257"/>
        <v>392.27608538352075</v>
      </c>
      <c r="BA7226" s="50">
        <f t="shared" si="2258"/>
        <v>603.98063940002407</v>
      </c>
      <c r="BB7226" s="50">
        <f t="shared" si="2259"/>
        <v>622.66045298971551</v>
      </c>
      <c r="BC7226" s="17">
        <f t="shared" si="2260"/>
        <v>20075</v>
      </c>
      <c r="BD7226" s="50">
        <f t="shared" si="2261"/>
        <v>16.606129038792346</v>
      </c>
      <c r="BE7226" s="50">
        <f t="shared" si="2262"/>
        <v>392.27608538352075</v>
      </c>
      <c r="BF7226" s="50">
        <f t="shared" si="2268"/>
        <v>641.63879744237499</v>
      </c>
      <c r="BG7226" s="50"/>
      <c r="BH7226" s="17">
        <f t="shared" si="2263"/>
        <v>0</v>
      </c>
      <c r="BI7226" s="17">
        <f t="shared" si="2271"/>
        <v>7226</v>
      </c>
      <c r="BJ7226" s="17">
        <f t="shared" si="2269"/>
        <v>7226</v>
      </c>
      <c r="BK7226" s="150">
        <f t="shared" si="2270"/>
        <v>39218</v>
      </c>
      <c r="BL7226" s="50" t="e">
        <f t="shared" ca="1" si="2264"/>
        <v>#NAME?</v>
      </c>
      <c r="BM7226" s="50" t="e">
        <f t="shared" ca="1" si="2265"/>
        <v>#NAME?</v>
      </c>
      <c r="BN7226" s="50" t="e">
        <f t="shared" ca="1" si="2266"/>
        <v>#NAME?</v>
      </c>
    </row>
    <row r="7227" spans="1:66" x14ac:dyDescent="0.35">
      <c r="A7227" s="48">
        <v>39219</v>
      </c>
      <c r="B7227" s="17">
        <v>2007</v>
      </c>
      <c r="C7227" s="17">
        <v>5</v>
      </c>
      <c r="D7227" s="17">
        <v>137</v>
      </c>
      <c r="E7227" s="17">
        <v>17</v>
      </c>
      <c r="F7227" s="17">
        <v>5</v>
      </c>
      <c r="G7227" s="50">
        <v>6.7</v>
      </c>
      <c r="H7227" s="32">
        <v>5.4124644043947141</v>
      </c>
      <c r="I7227" s="50">
        <v>4.5</v>
      </c>
      <c r="J7227" s="13">
        <v>0</v>
      </c>
      <c r="K7227" s="13">
        <f t="shared" si="2252"/>
        <v>0</v>
      </c>
      <c r="L7227" s="13">
        <f t="shared" si="2253"/>
        <v>0</v>
      </c>
      <c r="M7227" s="13" t="e">
        <f ca="1">CalcTable[[#This Row],[IWC]]-AE7226</f>
        <v>#NAME?</v>
      </c>
      <c r="N7227" s="13" t="e">
        <f ca="1">IF(CalcTable[[#This Row],[Day of Year]]&lt;123,FCAP,AE7226)</f>
        <v>#NAME?</v>
      </c>
      <c r="O7227" s="17" t="e">
        <f ca="1">IF(IRR_DRIP,5,COUNTIF('IDET Wind Values'!C7211:G7211,"&lt;="&amp;IRR_MAXWIND))</f>
        <v>#NAME?</v>
      </c>
      <c r="P7227" s="13" t="e">
        <f ca="1">CalcTable[[#This Row],[ET_o]]*KL</f>
        <v>#NAME?</v>
      </c>
      <c r="Q7227" s="13" t="e">
        <f ca="1">IF(WILTPT&lt;=0,1,MAX(0,MIN(1,(CalcTable[[#This Row],[IWC]]-WILTPT)/(MAD-WILTPT))))</f>
        <v>#NAME?</v>
      </c>
      <c r="R7227" s="13" t="e">
        <f ca="1">CalcTable[[#This Row],[ETMult]]*CalcTable[[#This Row],[ETb]]</f>
        <v>#NAME?</v>
      </c>
      <c r="S7227" s="13" t="b">
        <f>INDEX(IRR_LIST,CalcTable[[#This Row],[Day of Week]]+1)</f>
        <v>1</v>
      </c>
      <c r="T7227" s="13">
        <f t="shared" ca="1" si="2254"/>
        <v>0</v>
      </c>
      <c r="U7227" s="13" t="b">
        <f ca="1">IF(CalcTable[[#This Row],[IrrPrecip]]&gt;=IC_MM,FALSE,TRUE)</f>
        <v>1</v>
      </c>
      <c r="V7227" s="13" t="b">
        <f t="shared" si="2255"/>
        <v>1</v>
      </c>
      <c r="W7227" s="13" t="e">
        <f ca="1">IF(AND(IRR_DRIP=FALSE,CalcTable[[#This Row],[IrrHours]]&lt;=0),FALSE,TRUE)</f>
        <v>#NAME?</v>
      </c>
      <c r="X7227" s="13" t="e">
        <f ca="1">AND(CalcTable[[#This Row],[IrrDay]],CalcTable[[#This Row],[IrrRain]],CalcTable[[#This Row],[IrrWarm]],CalcTable[[#This Row],[IrrWindy]])</f>
        <v>#NAME?</v>
      </c>
      <c r="Y7227" s="13" t="e">
        <f t="shared" ca="1" si="2256"/>
        <v>#NAME?</v>
      </c>
      <c r="Z7227" s="13" t="e">
        <f ca="1">CalcTable[[#This Row],[IrrHours]]/5</f>
        <v>#NAME?</v>
      </c>
      <c r="AA7227" s="13" t="e">
        <f ca="1">IF(CalcTable[[#This Row],[IrrFlag]]=FALSE,0,MAX(0,CalcTable[[#This Row],[VolRednWind]]*(FCAP*IRR_TARGET-CalcTable[[#This Row],[IWC]])))</f>
        <v>#NAME?</v>
      </c>
      <c r="AB7227" s="13" t="e">
        <f ca="1">CalcTable[[#This Row],[IWC]]+CalcTable[[#This Row],[Eff Precip]]+CalcTable[[#This Row],[IrrAmt]]-CalcTable[[#This Row],[AET]]</f>
        <v>#NAME?</v>
      </c>
      <c r="AC7227" s="13" t="e">
        <f ca="1">IF(CalcTable[[#This Row],[PWC]]&gt;FCAP,MIN(24*PERC,MIN(SAT,CalcTable[[#This Row],[PWC]])-FCAP),0)</f>
        <v>#NAME?</v>
      </c>
      <c r="AD7227" s="13" t="e">
        <f ca="1">IF(CalcTable[[#This Row],[PWC]]&gt;SAT,CalcTable[[#This Row],[PWC]]-SAT,0)</f>
        <v>#NAME?</v>
      </c>
      <c r="AE7227" s="13" t="e">
        <f ca="1">CalcTable[[#This Row],[PWC]]-CalcTable[[#This Row],[PercAmt]]-CalcTable[[#This Row],[Runoff]]</f>
        <v>#NAME?</v>
      </c>
      <c r="AF7227" s="13" t="e">
        <f ca="1">CalcTable[[#This Row],[IrrAmt]]/1000*CUR_IRR_AREA*10000/IRR_EFF</f>
        <v>#NAME?</v>
      </c>
      <c r="AG7227" s="147"/>
      <c r="AH7227" s="13"/>
      <c r="AI7227" s="50">
        <v>0</v>
      </c>
      <c r="AJ7227" s="50">
        <v>0</v>
      </c>
      <c r="AK7227" s="50">
        <v>0</v>
      </c>
      <c r="AL7227" s="50">
        <v>0</v>
      </c>
      <c r="AM7227" s="50"/>
      <c r="AN7227" s="50"/>
      <c r="AO7227" s="50"/>
      <c r="AP7227" s="50"/>
      <c r="AQ7227" s="50"/>
      <c r="AR7227" s="50"/>
      <c r="AS7227" s="50"/>
      <c r="AT7227" s="50"/>
      <c r="AU7227" s="50"/>
      <c r="AV7227" s="50"/>
      <c r="AW7227" s="50"/>
      <c r="AX7227" s="50">
        <f t="shared" si="2267"/>
        <v>0</v>
      </c>
      <c r="AY7227" s="50"/>
      <c r="AZ7227" s="50">
        <f t="shared" si="2257"/>
        <v>0</v>
      </c>
      <c r="BA7227" s="50">
        <f t="shared" si="2258"/>
        <v>0</v>
      </c>
      <c r="BB7227" s="50">
        <f t="shared" si="2259"/>
        <v>0</v>
      </c>
      <c r="BC7227" s="17">
        <f t="shared" si="2260"/>
        <v>20075</v>
      </c>
      <c r="BD7227" s="50">
        <f t="shared" si="2261"/>
        <v>0</v>
      </c>
      <c r="BE7227" s="50">
        <f t="shared" si="2262"/>
        <v>0</v>
      </c>
      <c r="BF7227" s="50">
        <f t="shared" si="2268"/>
        <v>0</v>
      </c>
      <c r="BG7227" s="50"/>
      <c r="BH7227" s="17">
        <f t="shared" si="2263"/>
        <v>0</v>
      </c>
      <c r="BI7227" s="17">
        <f t="shared" si="2271"/>
        <v>7227</v>
      </c>
      <c r="BJ7227" s="17">
        <f t="shared" si="2269"/>
        <v>7227</v>
      </c>
      <c r="BK7227" s="150">
        <f t="shared" si="2270"/>
        <v>39219</v>
      </c>
      <c r="BL7227" s="50" t="e">
        <f t="shared" ca="1" si="2264"/>
        <v>#NAME?</v>
      </c>
      <c r="BM7227" s="50" t="e">
        <f t="shared" ca="1" si="2265"/>
        <v>#NAME?</v>
      </c>
      <c r="BN7227" s="50" t="e">
        <f t="shared" ca="1" si="2266"/>
        <v>#NAME?</v>
      </c>
    </row>
    <row r="7228" spans="1:66" x14ac:dyDescent="0.35">
      <c r="A7228" s="48">
        <v>39220</v>
      </c>
      <c r="B7228" s="17">
        <v>2007</v>
      </c>
      <c r="C7228" s="17">
        <v>5</v>
      </c>
      <c r="D7228" s="17">
        <v>138</v>
      </c>
      <c r="E7228" s="17">
        <v>18</v>
      </c>
      <c r="F7228" s="17">
        <v>6</v>
      </c>
      <c r="G7228" s="50">
        <v>6.3</v>
      </c>
      <c r="H7228" s="32">
        <v>2.9000533491561562</v>
      </c>
      <c r="I7228" s="50">
        <v>24</v>
      </c>
      <c r="J7228" s="13">
        <v>0</v>
      </c>
      <c r="K7228" s="13">
        <f t="shared" si="2252"/>
        <v>0</v>
      </c>
      <c r="L7228" s="13">
        <f t="shared" si="2253"/>
        <v>0</v>
      </c>
      <c r="M7228" s="13" t="e">
        <f ca="1">CalcTable[[#This Row],[IWC]]-AE7227</f>
        <v>#NAME?</v>
      </c>
      <c r="N7228" s="13" t="e">
        <f ca="1">IF(CalcTable[[#This Row],[Day of Year]]&lt;123,FCAP,AE7227)</f>
        <v>#NAME?</v>
      </c>
      <c r="O7228" s="17" t="e">
        <f ca="1">IF(IRR_DRIP,5,COUNTIF('IDET Wind Values'!C7212:G7212,"&lt;="&amp;IRR_MAXWIND))</f>
        <v>#NAME?</v>
      </c>
      <c r="P7228" s="13" t="e">
        <f ca="1">CalcTable[[#This Row],[ET_o]]*KL</f>
        <v>#NAME?</v>
      </c>
      <c r="Q7228" s="13" t="e">
        <f ca="1">IF(WILTPT&lt;=0,1,MAX(0,MIN(1,(CalcTable[[#This Row],[IWC]]-WILTPT)/(MAD-WILTPT))))</f>
        <v>#NAME?</v>
      </c>
      <c r="R7228" s="13" t="e">
        <f ca="1">CalcTable[[#This Row],[ETMult]]*CalcTable[[#This Row],[ETb]]</f>
        <v>#NAME?</v>
      </c>
      <c r="S7228" s="13" t="b">
        <f>INDEX(IRR_LIST,CalcTable[[#This Row],[Day of Week]]+1)</f>
        <v>0</v>
      </c>
      <c r="T7228" s="13">
        <f t="shared" ca="1" si="2254"/>
        <v>0</v>
      </c>
      <c r="U7228" s="13" t="b">
        <f ca="1">IF(CalcTable[[#This Row],[IrrPrecip]]&gt;=IC_MM,FALSE,TRUE)</f>
        <v>1</v>
      </c>
      <c r="V7228" s="13" t="b">
        <f t="shared" si="2255"/>
        <v>1</v>
      </c>
      <c r="W7228" s="13" t="e">
        <f ca="1">IF(AND(IRR_DRIP=FALSE,CalcTable[[#This Row],[IrrHours]]&lt;=0),FALSE,TRUE)</f>
        <v>#NAME?</v>
      </c>
      <c r="X7228" s="13" t="e">
        <f ca="1">AND(CalcTable[[#This Row],[IrrDay]],CalcTable[[#This Row],[IrrRain]],CalcTable[[#This Row],[IrrWarm]],CalcTable[[#This Row],[IrrWindy]])</f>
        <v>#NAME?</v>
      </c>
      <c r="Y7228" s="13" t="e">
        <f t="shared" ca="1" si="2256"/>
        <v>#NAME?</v>
      </c>
      <c r="Z7228" s="13" t="e">
        <f ca="1">CalcTable[[#This Row],[IrrHours]]/5</f>
        <v>#NAME?</v>
      </c>
      <c r="AA7228" s="13" t="e">
        <f ca="1">IF(CalcTable[[#This Row],[IrrFlag]]=FALSE,0,MAX(0,CalcTable[[#This Row],[VolRednWind]]*(FCAP*IRR_TARGET-CalcTable[[#This Row],[IWC]])))</f>
        <v>#NAME?</v>
      </c>
      <c r="AB7228" s="13" t="e">
        <f ca="1">CalcTable[[#This Row],[IWC]]+CalcTable[[#This Row],[Eff Precip]]+CalcTable[[#This Row],[IrrAmt]]-CalcTable[[#This Row],[AET]]</f>
        <v>#NAME?</v>
      </c>
      <c r="AC7228" s="13" t="e">
        <f ca="1">IF(CalcTable[[#This Row],[PWC]]&gt;FCAP,MIN(24*PERC,MIN(SAT,CalcTable[[#This Row],[PWC]])-FCAP),0)</f>
        <v>#NAME?</v>
      </c>
      <c r="AD7228" s="13" t="e">
        <f ca="1">IF(CalcTable[[#This Row],[PWC]]&gt;SAT,CalcTable[[#This Row],[PWC]]-SAT,0)</f>
        <v>#NAME?</v>
      </c>
      <c r="AE7228" s="13" t="e">
        <f ca="1">CalcTable[[#This Row],[PWC]]-CalcTable[[#This Row],[PercAmt]]-CalcTable[[#This Row],[Runoff]]</f>
        <v>#NAME?</v>
      </c>
      <c r="AF7228" s="13" t="e">
        <f ca="1">CalcTable[[#This Row],[IrrAmt]]/1000*CUR_IRR_AREA*10000/IRR_EFF</f>
        <v>#NAME?</v>
      </c>
      <c r="AG7228" s="147"/>
      <c r="AH7228" s="13"/>
      <c r="AI7228" s="50">
        <v>0</v>
      </c>
      <c r="AJ7228" s="50">
        <v>0</v>
      </c>
      <c r="AK7228" s="50">
        <v>0</v>
      </c>
      <c r="AL7228" s="50">
        <v>5.2568554224170931</v>
      </c>
      <c r="AM7228" s="50"/>
      <c r="AN7228" s="50"/>
      <c r="AO7228" s="50"/>
      <c r="AP7228" s="50"/>
      <c r="AQ7228" s="50"/>
      <c r="AR7228" s="50"/>
      <c r="AS7228" s="50"/>
      <c r="AT7228" s="50"/>
      <c r="AU7228" s="50"/>
      <c r="AV7228" s="50"/>
      <c r="AW7228" s="50"/>
      <c r="AX7228" s="50">
        <f t="shared" si="2267"/>
        <v>5.2568554224170931</v>
      </c>
      <c r="AY7228" s="50"/>
      <c r="AZ7228" s="50">
        <f t="shared" si="2257"/>
        <v>154.20109239090141</v>
      </c>
      <c r="BA7228" s="50">
        <f t="shared" si="2258"/>
        <v>237.42072955424504</v>
      </c>
      <c r="BB7228" s="50">
        <f t="shared" si="2259"/>
        <v>244.76363871571655</v>
      </c>
      <c r="BC7228" s="17">
        <f t="shared" si="2260"/>
        <v>20075</v>
      </c>
      <c r="BD7228" s="50">
        <f t="shared" si="2261"/>
        <v>5.2568554224170931</v>
      </c>
      <c r="BE7228" s="50">
        <f t="shared" si="2262"/>
        <v>154.20109239090141</v>
      </c>
      <c r="BF7228" s="50">
        <f t="shared" si="2268"/>
        <v>252.22389835277733</v>
      </c>
      <c r="BG7228" s="50"/>
      <c r="BH7228" s="17">
        <f t="shared" si="2263"/>
        <v>0</v>
      </c>
      <c r="BI7228" s="17">
        <f t="shared" si="2271"/>
        <v>7228</v>
      </c>
      <c r="BJ7228" s="17">
        <f t="shared" si="2269"/>
        <v>7228</v>
      </c>
      <c r="BK7228" s="150">
        <f t="shared" si="2270"/>
        <v>39220</v>
      </c>
      <c r="BL7228" s="50" t="e">
        <f t="shared" ca="1" si="2264"/>
        <v>#NAME?</v>
      </c>
      <c r="BM7228" s="50" t="e">
        <f t="shared" ca="1" si="2265"/>
        <v>#NAME?</v>
      </c>
      <c r="BN7228" s="50" t="e">
        <f t="shared" ca="1" si="2266"/>
        <v>#NAME?</v>
      </c>
    </row>
    <row r="7229" spans="1:66" x14ac:dyDescent="0.35">
      <c r="A7229" s="48">
        <v>39221</v>
      </c>
      <c r="B7229" s="17">
        <v>2007</v>
      </c>
      <c r="C7229" s="17">
        <v>5</v>
      </c>
      <c r="D7229" s="17">
        <v>139</v>
      </c>
      <c r="E7229" s="17">
        <v>19</v>
      </c>
      <c r="F7229" s="17">
        <v>7</v>
      </c>
      <c r="G7229" s="50">
        <v>4.0999999999999996</v>
      </c>
      <c r="H7229" s="32">
        <v>4.2892480737513834</v>
      </c>
      <c r="I7229" s="50">
        <v>24.5</v>
      </c>
      <c r="J7229" s="13">
        <v>0</v>
      </c>
      <c r="K7229" s="13">
        <f t="shared" si="2252"/>
        <v>0</v>
      </c>
      <c r="L7229" s="13">
        <f t="shared" si="2253"/>
        <v>0</v>
      </c>
      <c r="M7229" s="13" t="e">
        <f ca="1">CalcTable[[#This Row],[IWC]]-AE7228</f>
        <v>#NAME?</v>
      </c>
      <c r="N7229" s="13" t="e">
        <f ca="1">IF(CalcTable[[#This Row],[Day of Year]]&lt;123,FCAP,AE7228)</f>
        <v>#NAME?</v>
      </c>
      <c r="O7229" s="17" t="e">
        <f ca="1">IF(IRR_DRIP,5,COUNTIF('IDET Wind Values'!C7213:G7213,"&lt;="&amp;IRR_MAXWIND))</f>
        <v>#NAME?</v>
      </c>
      <c r="P7229" s="13" t="e">
        <f ca="1">CalcTable[[#This Row],[ET_o]]*KL</f>
        <v>#NAME?</v>
      </c>
      <c r="Q7229" s="13" t="e">
        <f ca="1">IF(WILTPT&lt;=0,1,MAX(0,MIN(1,(CalcTable[[#This Row],[IWC]]-WILTPT)/(MAD-WILTPT))))</f>
        <v>#NAME?</v>
      </c>
      <c r="R7229" s="13" t="e">
        <f ca="1">CalcTable[[#This Row],[ETMult]]*CalcTable[[#This Row],[ETb]]</f>
        <v>#NAME?</v>
      </c>
      <c r="S7229" s="13" t="b">
        <f>INDEX(IRR_LIST,CalcTable[[#This Row],[Day of Week]]+1)</f>
        <v>0</v>
      </c>
      <c r="T7229" s="13">
        <f t="shared" ca="1" si="2254"/>
        <v>0</v>
      </c>
      <c r="U7229" s="13" t="b">
        <f ca="1">IF(CalcTable[[#This Row],[IrrPrecip]]&gt;=IC_MM,FALSE,TRUE)</f>
        <v>1</v>
      </c>
      <c r="V7229" s="13" t="b">
        <f t="shared" si="2255"/>
        <v>1</v>
      </c>
      <c r="W7229" s="13" t="e">
        <f ca="1">IF(AND(IRR_DRIP=FALSE,CalcTable[[#This Row],[IrrHours]]&lt;=0),FALSE,TRUE)</f>
        <v>#NAME?</v>
      </c>
      <c r="X7229" s="13" t="e">
        <f ca="1">AND(CalcTable[[#This Row],[IrrDay]],CalcTable[[#This Row],[IrrRain]],CalcTable[[#This Row],[IrrWarm]],CalcTable[[#This Row],[IrrWindy]])</f>
        <v>#NAME?</v>
      </c>
      <c r="Y7229" s="13" t="e">
        <f t="shared" ca="1" si="2256"/>
        <v>#NAME?</v>
      </c>
      <c r="Z7229" s="13" t="e">
        <f ca="1">CalcTable[[#This Row],[IrrHours]]/5</f>
        <v>#NAME?</v>
      </c>
      <c r="AA7229" s="13" t="e">
        <f ca="1">IF(CalcTable[[#This Row],[IrrFlag]]=FALSE,0,MAX(0,CalcTable[[#This Row],[VolRednWind]]*(FCAP*IRR_TARGET-CalcTable[[#This Row],[IWC]])))</f>
        <v>#NAME?</v>
      </c>
      <c r="AB7229" s="13" t="e">
        <f ca="1">CalcTable[[#This Row],[IWC]]+CalcTable[[#This Row],[Eff Precip]]+CalcTable[[#This Row],[IrrAmt]]-CalcTable[[#This Row],[AET]]</f>
        <v>#NAME?</v>
      </c>
      <c r="AC7229" s="13" t="e">
        <f ca="1">IF(CalcTable[[#This Row],[PWC]]&gt;FCAP,MIN(24*PERC,MIN(SAT,CalcTable[[#This Row],[PWC]])-FCAP),0)</f>
        <v>#NAME?</v>
      </c>
      <c r="AD7229" s="13" t="e">
        <f ca="1">IF(CalcTable[[#This Row],[PWC]]&gt;SAT,CalcTable[[#This Row],[PWC]]-SAT,0)</f>
        <v>#NAME?</v>
      </c>
      <c r="AE7229" s="13" t="e">
        <f ca="1">CalcTable[[#This Row],[PWC]]-CalcTable[[#This Row],[PercAmt]]-CalcTable[[#This Row],[Runoff]]</f>
        <v>#NAME?</v>
      </c>
      <c r="AF7229" s="13" t="e">
        <f ca="1">CalcTable[[#This Row],[IrrAmt]]/1000*CUR_IRR_AREA*10000/IRR_EFF</f>
        <v>#NAME?</v>
      </c>
      <c r="AG7229" s="147"/>
      <c r="AH7229" s="13"/>
      <c r="AI7229" s="50">
        <v>0</v>
      </c>
      <c r="AJ7229" s="50">
        <v>0</v>
      </c>
      <c r="AK7229" s="50">
        <v>1.7687643927575891</v>
      </c>
      <c r="AL7229" s="50">
        <v>0</v>
      </c>
      <c r="AM7229" s="50"/>
      <c r="AN7229" s="50"/>
      <c r="AO7229" s="50"/>
      <c r="AP7229" s="50"/>
      <c r="AQ7229" s="50"/>
      <c r="AR7229" s="50"/>
      <c r="AS7229" s="50"/>
      <c r="AT7229" s="50"/>
      <c r="AU7229" s="50"/>
      <c r="AV7229" s="50"/>
      <c r="AW7229" s="50"/>
      <c r="AX7229" s="50">
        <f t="shared" si="2267"/>
        <v>1.7687643927575891</v>
      </c>
      <c r="AY7229" s="50"/>
      <c r="AZ7229" s="50">
        <f t="shared" si="2257"/>
        <v>25.941877760444644</v>
      </c>
      <c r="BA7229" s="50">
        <f t="shared" si="2258"/>
        <v>39.942256234335403</v>
      </c>
      <c r="BB7229" s="50">
        <f t="shared" si="2259"/>
        <v>41.177583746737533</v>
      </c>
      <c r="BC7229" s="17">
        <f t="shared" si="2260"/>
        <v>20075</v>
      </c>
      <c r="BD7229" s="50">
        <f t="shared" si="2261"/>
        <v>1.7687643927575891</v>
      </c>
      <c r="BE7229" s="50">
        <f t="shared" si="2262"/>
        <v>25.941877760444644</v>
      </c>
      <c r="BF7229" s="50">
        <f t="shared" si="2268"/>
        <v>42.432653607560574</v>
      </c>
      <c r="BG7229" s="50"/>
      <c r="BH7229" s="17">
        <f t="shared" si="2263"/>
        <v>0</v>
      </c>
      <c r="BI7229" s="17">
        <f t="shared" si="2271"/>
        <v>7229</v>
      </c>
      <c r="BJ7229" s="17">
        <f t="shared" si="2269"/>
        <v>7229</v>
      </c>
      <c r="BK7229" s="150">
        <f t="shared" si="2270"/>
        <v>39221</v>
      </c>
      <c r="BL7229" s="50" t="e">
        <f t="shared" ca="1" si="2264"/>
        <v>#NAME?</v>
      </c>
      <c r="BM7229" s="50" t="e">
        <f t="shared" ca="1" si="2265"/>
        <v>#NAME?</v>
      </c>
      <c r="BN7229" s="50" t="e">
        <f t="shared" ca="1" si="2266"/>
        <v>#NAME?</v>
      </c>
    </row>
    <row r="7230" spans="1:66" x14ac:dyDescent="0.35">
      <c r="A7230" s="48">
        <v>39222</v>
      </c>
      <c r="B7230" s="17">
        <v>2007</v>
      </c>
      <c r="C7230" s="17">
        <v>5</v>
      </c>
      <c r="D7230" s="17">
        <v>140</v>
      </c>
      <c r="E7230" s="17">
        <v>20</v>
      </c>
      <c r="F7230" s="17">
        <v>1</v>
      </c>
      <c r="G7230" s="50">
        <v>4.7</v>
      </c>
      <c r="H7230" s="32">
        <v>2.8321105444309587</v>
      </c>
      <c r="I7230" s="50">
        <v>13.5</v>
      </c>
      <c r="J7230" s="13">
        <v>11</v>
      </c>
      <c r="K7230" s="13">
        <f t="shared" si="2252"/>
        <v>11</v>
      </c>
      <c r="L7230" s="13">
        <f t="shared" si="2253"/>
        <v>4.5</v>
      </c>
      <c r="M7230" s="13" t="e">
        <f ca="1">CalcTable[[#This Row],[IWC]]-AE7229</f>
        <v>#NAME?</v>
      </c>
      <c r="N7230" s="13" t="e">
        <f ca="1">IF(CalcTable[[#This Row],[Day of Year]]&lt;123,FCAP,AE7229)</f>
        <v>#NAME?</v>
      </c>
      <c r="O7230" s="17" t="e">
        <f ca="1">IF(IRR_DRIP,5,COUNTIF('IDET Wind Values'!C7214:G7214,"&lt;="&amp;IRR_MAXWIND))</f>
        <v>#NAME?</v>
      </c>
      <c r="P7230" s="13" t="e">
        <f ca="1">CalcTable[[#This Row],[ET_o]]*KL</f>
        <v>#NAME?</v>
      </c>
      <c r="Q7230" s="13" t="e">
        <f ca="1">IF(WILTPT&lt;=0,1,MAX(0,MIN(1,(CalcTable[[#This Row],[IWC]]-WILTPT)/(MAD-WILTPT))))</f>
        <v>#NAME?</v>
      </c>
      <c r="R7230" s="13" t="e">
        <f ca="1">CalcTable[[#This Row],[ETMult]]*CalcTable[[#This Row],[ETb]]</f>
        <v>#NAME?</v>
      </c>
      <c r="S7230" s="13" t="b">
        <f>INDEX(IRR_LIST,CalcTable[[#This Row],[Day of Week]]+1)</f>
        <v>1</v>
      </c>
      <c r="T7230" s="13">
        <f t="shared" ca="1" si="2254"/>
        <v>0</v>
      </c>
      <c r="U7230" s="13" t="b">
        <f ca="1">IF(CalcTable[[#This Row],[IrrPrecip]]&gt;=IC_MM,FALSE,TRUE)</f>
        <v>1</v>
      </c>
      <c r="V7230" s="13" t="b">
        <f t="shared" si="2255"/>
        <v>0</v>
      </c>
      <c r="W7230" s="13" t="e">
        <f ca="1">IF(AND(IRR_DRIP=FALSE,CalcTable[[#This Row],[IrrHours]]&lt;=0),FALSE,TRUE)</f>
        <v>#NAME?</v>
      </c>
      <c r="X7230" s="13" t="e">
        <f ca="1">AND(CalcTable[[#This Row],[IrrDay]],CalcTable[[#This Row],[IrrRain]],CalcTable[[#This Row],[IrrWarm]],CalcTable[[#This Row],[IrrWindy]])</f>
        <v>#NAME?</v>
      </c>
      <c r="Y7230" s="13" t="e">
        <f t="shared" ca="1" si="2256"/>
        <v>#NAME?</v>
      </c>
      <c r="Z7230" s="13" t="e">
        <f ca="1">CalcTable[[#This Row],[IrrHours]]/5</f>
        <v>#NAME?</v>
      </c>
      <c r="AA7230" s="13" t="e">
        <f ca="1">IF(CalcTable[[#This Row],[IrrFlag]]=FALSE,0,MAX(0,CalcTable[[#This Row],[VolRednWind]]*(FCAP*IRR_TARGET-CalcTable[[#This Row],[IWC]])))</f>
        <v>#NAME?</v>
      </c>
      <c r="AB7230" s="13" t="e">
        <f ca="1">CalcTable[[#This Row],[IWC]]+CalcTable[[#This Row],[Eff Precip]]+CalcTable[[#This Row],[IrrAmt]]-CalcTable[[#This Row],[AET]]</f>
        <v>#NAME?</v>
      </c>
      <c r="AC7230" s="13" t="e">
        <f ca="1">IF(CalcTable[[#This Row],[PWC]]&gt;FCAP,MIN(24*PERC,MIN(SAT,CalcTable[[#This Row],[PWC]])-FCAP),0)</f>
        <v>#NAME?</v>
      </c>
      <c r="AD7230" s="13" t="e">
        <f ca="1">IF(CalcTable[[#This Row],[PWC]]&gt;SAT,CalcTable[[#This Row],[PWC]]-SAT,0)</f>
        <v>#NAME?</v>
      </c>
      <c r="AE7230" s="13" t="e">
        <f ca="1">CalcTable[[#This Row],[PWC]]-CalcTable[[#This Row],[PercAmt]]-CalcTable[[#This Row],[Runoff]]</f>
        <v>#NAME?</v>
      </c>
      <c r="AF7230" s="13" t="e">
        <f ca="1">CalcTable[[#This Row],[IrrAmt]]/1000*CUR_IRR_AREA*10000/IRR_EFF</f>
        <v>#NAME?</v>
      </c>
      <c r="AG7230" s="147"/>
      <c r="AH7230" s="13"/>
      <c r="AI7230" s="50">
        <v>0</v>
      </c>
      <c r="AJ7230" s="50">
        <v>0</v>
      </c>
      <c r="AK7230" s="50">
        <v>0</v>
      </c>
      <c r="AL7230" s="50">
        <v>0</v>
      </c>
      <c r="AM7230" s="50"/>
      <c r="AN7230" s="50"/>
      <c r="AO7230" s="50"/>
      <c r="AP7230" s="50"/>
      <c r="AQ7230" s="50"/>
      <c r="AR7230" s="50"/>
      <c r="AS7230" s="50"/>
      <c r="AT7230" s="50"/>
      <c r="AU7230" s="50"/>
      <c r="AV7230" s="50"/>
      <c r="AW7230" s="50"/>
      <c r="AX7230" s="50">
        <f t="shared" si="2267"/>
        <v>0</v>
      </c>
      <c r="AY7230" s="50"/>
      <c r="AZ7230" s="50">
        <f t="shared" si="2257"/>
        <v>0</v>
      </c>
      <c r="BA7230" s="50">
        <f t="shared" si="2258"/>
        <v>0</v>
      </c>
      <c r="BB7230" s="50">
        <f t="shared" si="2259"/>
        <v>0</v>
      </c>
      <c r="BC7230" s="17">
        <f t="shared" si="2260"/>
        <v>20075</v>
      </c>
      <c r="BD7230" s="50">
        <f t="shared" si="2261"/>
        <v>0</v>
      </c>
      <c r="BE7230" s="50">
        <f t="shared" si="2262"/>
        <v>0</v>
      </c>
      <c r="BF7230" s="50">
        <f t="shared" si="2268"/>
        <v>0</v>
      </c>
      <c r="BG7230" s="50"/>
      <c r="BH7230" s="17">
        <f t="shared" si="2263"/>
        <v>0</v>
      </c>
      <c r="BI7230" s="17">
        <f t="shared" si="2271"/>
        <v>7230</v>
      </c>
      <c r="BJ7230" s="17">
        <f t="shared" si="2269"/>
        <v>7230</v>
      </c>
      <c r="BK7230" s="150">
        <f t="shared" si="2270"/>
        <v>39222</v>
      </c>
      <c r="BL7230" s="50" t="e">
        <f t="shared" ca="1" si="2264"/>
        <v>#NAME?</v>
      </c>
      <c r="BM7230" s="50" t="e">
        <f t="shared" ca="1" si="2265"/>
        <v>#NAME?</v>
      </c>
      <c r="BN7230" s="50" t="e">
        <f t="shared" ca="1" si="2266"/>
        <v>#NAME?</v>
      </c>
    </row>
    <row r="7231" spans="1:66" x14ac:dyDescent="0.35">
      <c r="A7231" s="48">
        <v>39223</v>
      </c>
      <c r="B7231" s="17">
        <v>2007</v>
      </c>
      <c r="C7231" s="17">
        <v>5</v>
      </c>
      <c r="D7231" s="17">
        <v>141</v>
      </c>
      <c r="E7231" s="17">
        <v>21</v>
      </c>
      <c r="F7231" s="17">
        <v>2</v>
      </c>
      <c r="G7231" s="50">
        <v>0.6</v>
      </c>
      <c r="H7231" s="32">
        <v>2.7165762845128629</v>
      </c>
      <c r="I7231" s="50">
        <v>22.5</v>
      </c>
      <c r="J7231" s="13">
        <v>15.6</v>
      </c>
      <c r="K7231" s="13">
        <f t="shared" si="2252"/>
        <v>15.6</v>
      </c>
      <c r="L7231" s="13">
        <f t="shared" si="2253"/>
        <v>7.9499999999999993</v>
      </c>
      <c r="M7231" s="13" t="e">
        <f ca="1">CalcTable[[#This Row],[IWC]]-AE7230</f>
        <v>#NAME?</v>
      </c>
      <c r="N7231" s="13" t="e">
        <f ca="1">IF(CalcTable[[#This Row],[Day of Year]]&lt;123,FCAP,AE7230)</f>
        <v>#NAME?</v>
      </c>
      <c r="O7231" s="17" t="e">
        <f ca="1">IF(IRR_DRIP,5,COUNTIF('IDET Wind Values'!C7215:G7215,"&lt;="&amp;IRR_MAXWIND))</f>
        <v>#NAME?</v>
      </c>
      <c r="P7231" s="13" t="e">
        <f ca="1">CalcTable[[#This Row],[ET_o]]*KL</f>
        <v>#NAME?</v>
      </c>
      <c r="Q7231" s="13" t="e">
        <f ca="1">IF(WILTPT&lt;=0,1,MAX(0,MIN(1,(CalcTable[[#This Row],[IWC]]-WILTPT)/(MAD-WILTPT))))</f>
        <v>#NAME?</v>
      </c>
      <c r="R7231" s="13" t="e">
        <f ca="1">CalcTable[[#This Row],[ETMult]]*CalcTable[[#This Row],[ETb]]</f>
        <v>#NAME?</v>
      </c>
      <c r="S7231" s="13" t="b">
        <f>INDEX(IRR_LIST,CalcTable[[#This Row],[Day of Week]]+1)</f>
        <v>0</v>
      </c>
      <c r="T7231" s="13">
        <f t="shared" ca="1" si="2254"/>
        <v>11</v>
      </c>
      <c r="U7231" s="13" t="b">
        <f ca="1">IF(CalcTable[[#This Row],[IrrPrecip]]&gt;=IC_MM,FALSE,TRUE)</f>
        <v>0</v>
      </c>
      <c r="V7231" s="13" t="b">
        <f t="shared" si="2255"/>
        <v>0</v>
      </c>
      <c r="W7231" s="13" t="e">
        <f ca="1">IF(AND(IRR_DRIP=FALSE,CalcTable[[#This Row],[IrrHours]]&lt;=0),FALSE,TRUE)</f>
        <v>#NAME?</v>
      </c>
      <c r="X7231" s="13" t="e">
        <f ca="1">AND(CalcTable[[#This Row],[IrrDay]],CalcTable[[#This Row],[IrrRain]],CalcTable[[#This Row],[IrrWarm]],CalcTable[[#This Row],[IrrWindy]])</f>
        <v>#NAME?</v>
      </c>
      <c r="Y7231" s="13" t="e">
        <f t="shared" ca="1" si="2256"/>
        <v>#NAME?</v>
      </c>
      <c r="Z7231" s="13" t="e">
        <f ca="1">CalcTable[[#This Row],[IrrHours]]/5</f>
        <v>#NAME?</v>
      </c>
      <c r="AA7231" s="13" t="e">
        <f ca="1">IF(CalcTable[[#This Row],[IrrFlag]]=FALSE,0,MAX(0,CalcTable[[#This Row],[VolRednWind]]*(FCAP*IRR_TARGET-CalcTable[[#This Row],[IWC]])))</f>
        <v>#NAME?</v>
      </c>
      <c r="AB7231" s="13" t="e">
        <f ca="1">CalcTable[[#This Row],[IWC]]+CalcTable[[#This Row],[Eff Precip]]+CalcTable[[#This Row],[IrrAmt]]-CalcTable[[#This Row],[AET]]</f>
        <v>#NAME?</v>
      </c>
      <c r="AC7231" s="13" t="e">
        <f ca="1">IF(CalcTable[[#This Row],[PWC]]&gt;FCAP,MIN(24*PERC,MIN(SAT,CalcTable[[#This Row],[PWC]])-FCAP),0)</f>
        <v>#NAME?</v>
      </c>
      <c r="AD7231" s="13" t="e">
        <f ca="1">IF(CalcTable[[#This Row],[PWC]]&gt;SAT,CalcTable[[#This Row],[PWC]]-SAT,0)</f>
        <v>#NAME?</v>
      </c>
      <c r="AE7231" s="13" t="e">
        <f ca="1">CalcTable[[#This Row],[PWC]]-CalcTable[[#This Row],[PercAmt]]-CalcTable[[#This Row],[Runoff]]</f>
        <v>#NAME?</v>
      </c>
      <c r="AF7231" s="13" t="e">
        <f ca="1">CalcTable[[#This Row],[IrrAmt]]/1000*CUR_IRR_AREA*10000/IRR_EFF</f>
        <v>#NAME?</v>
      </c>
      <c r="AG7231" s="147"/>
      <c r="AH7231" s="13"/>
      <c r="AI7231" s="50">
        <v>0</v>
      </c>
      <c r="AJ7231" s="50">
        <v>0</v>
      </c>
      <c r="AK7231" s="50">
        <v>0</v>
      </c>
      <c r="AL7231" s="50">
        <v>0</v>
      </c>
      <c r="AM7231" s="50"/>
      <c r="AN7231" s="50"/>
      <c r="AO7231" s="50"/>
      <c r="AP7231" s="50"/>
      <c r="AQ7231" s="50"/>
      <c r="AR7231" s="50"/>
      <c r="AS7231" s="50"/>
      <c r="AT7231" s="50"/>
      <c r="AU7231" s="50"/>
      <c r="AV7231" s="50"/>
      <c r="AW7231" s="50"/>
      <c r="AX7231" s="50">
        <f t="shared" si="2267"/>
        <v>0</v>
      </c>
      <c r="AY7231" s="50"/>
      <c r="AZ7231" s="50">
        <f t="shared" si="2257"/>
        <v>0</v>
      </c>
      <c r="BA7231" s="50">
        <f t="shared" si="2258"/>
        <v>0</v>
      </c>
      <c r="BB7231" s="50">
        <f t="shared" si="2259"/>
        <v>0</v>
      </c>
      <c r="BC7231" s="17">
        <f t="shared" si="2260"/>
        <v>20075</v>
      </c>
      <c r="BD7231" s="50">
        <f t="shared" si="2261"/>
        <v>0</v>
      </c>
      <c r="BE7231" s="50">
        <f t="shared" si="2262"/>
        <v>0</v>
      </c>
      <c r="BF7231" s="50">
        <f t="shared" si="2268"/>
        <v>0</v>
      </c>
      <c r="BG7231" s="50"/>
      <c r="BH7231" s="17">
        <f t="shared" si="2263"/>
        <v>0</v>
      </c>
      <c r="BI7231" s="17">
        <f t="shared" si="2271"/>
        <v>7231</v>
      </c>
      <c r="BJ7231" s="17">
        <f t="shared" si="2269"/>
        <v>7231</v>
      </c>
      <c r="BK7231" s="150">
        <f t="shared" si="2270"/>
        <v>39223</v>
      </c>
      <c r="BL7231" s="50" t="e">
        <f t="shared" ca="1" si="2264"/>
        <v>#NAME?</v>
      </c>
      <c r="BM7231" s="50" t="e">
        <f t="shared" ca="1" si="2265"/>
        <v>#NAME?</v>
      </c>
      <c r="BN7231" s="50" t="e">
        <f t="shared" ca="1" si="2266"/>
        <v>#NAME?</v>
      </c>
    </row>
    <row r="7232" spans="1:66" x14ac:dyDescent="0.35">
      <c r="A7232" s="48">
        <v>39224</v>
      </c>
      <c r="B7232" s="17">
        <v>2007</v>
      </c>
      <c r="C7232" s="17">
        <v>5</v>
      </c>
      <c r="D7232" s="17">
        <v>142</v>
      </c>
      <c r="E7232" s="17">
        <v>22</v>
      </c>
      <c r="F7232" s="17">
        <v>3</v>
      </c>
      <c r="G7232" s="50">
        <v>2.4</v>
      </c>
      <c r="H7232" s="32">
        <v>3.6540465236094786</v>
      </c>
      <c r="I7232" s="50">
        <v>19.166666666666668</v>
      </c>
      <c r="J7232" s="13">
        <v>0</v>
      </c>
      <c r="K7232" s="13">
        <f t="shared" si="2252"/>
        <v>0</v>
      </c>
      <c r="L7232" s="13">
        <f t="shared" si="2253"/>
        <v>0</v>
      </c>
      <c r="M7232" s="13" t="e">
        <f ca="1">CalcTable[[#This Row],[IWC]]-AE7231</f>
        <v>#NAME?</v>
      </c>
      <c r="N7232" s="13" t="e">
        <f ca="1">IF(CalcTable[[#This Row],[Day of Year]]&lt;123,FCAP,AE7231)</f>
        <v>#NAME?</v>
      </c>
      <c r="O7232" s="17" t="e">
        <f ca="1">IF(IRR_DRIP,5,COUNTIF('IDET Wind Values'!C7216:G7216,"&lt;="&amp;IRR_MAXWIND))</f>
        <v>#NAME?</v>
      </c>
      <c r="P7232" s="13" t="e">
        <f ca="1">CalcTable[[#This Row],[ET_o]]*KL</f>
        <v>#NAME?</v>
      </c>
      <c r="Q7232" s="13" t="e">
        <f ca="1">IF(WILTPT&lt;=0,1,MAX(0,MIN(1,(CalcTable[[#This Row],[IWC]]-WILTPT)/(MAD-WILTPT))))</f>
        <v>#NAME?</v>
      </c>
      <c r="R7232" s="13" t="e">
        <f ca="1">CalcTable[[#This Row],[ETMult]]*CalcTable[[#This Row],[ETb]]</f>
        <v>#NAME?</v>
      </c>
      <c r="S7232" s="13" t="b">
        <f>INDEX(IRR_LIST,CalcTable[[#This Row],[Day of Week]]+1)</f>
        <v>1</v>
      </c>
      <c r="T7232" s="13">
        <f t="shared" ca="1" si="2254"/>
        <v>26.6</v>
      </c>
      <c r="U7232" s="13" t="b">
        <f ca="1">IF(CalcTable[[#This Row],[IrrPrecip]]&gt;=IC_MM,FALSE,TRUE)</f>
        <v>0</v>
      </c>
      <c r="V7232" s="13" t="b">
        <f t="shared" si="2255"/>
        <v>0</v>
      </c>
      <c r="W7232" s="13" t="e">
        <f ca="1">IF(AND(IRR_DRIP=FALSE,CalcTable[[#This Row],[IrrHours]]&lt;=0),FALSE,TRUE)</f>
        <v>#NAME?</v>
      </c>
      <c r="X7232" s="13" t="e">
        <f ca="1">AND(CalcTable[[#This Row],[IrrDay]],CalcTable[[#This Row],[IrrRain]],CalcTable[[#This Row],[IrrWarm]],CalcTable[[#This Row],[IrrWindy]])</f>
        <v>#NAME?</v>
      </c>
      <c r="Y7232" s="13" t="e">
        <f t="shared" ca="1" si="2256"/>
        <v>#NAME?</v>
      </c>
      <c r="Z7232" s="13" t="e">
        <f ca="1">CalcTable[[#This Row],[IrrHours]]/5</f>
        <v>#NAME?</v>
      </c>
      <c r="AA7232" s="13" t="e">
        <f ca="1">IF(CalcTable[[#This Row],[IrrFlag]]=FALSE,0,MAX(0,CalcTable[[#This Row],[VolRednWind]]*(FCAP*IRR_TARGET-CalcTable[[#This Row],[IWC]])))</f>
        <v>#NAME?</v>
      </c>
      <c r="AB7232" s="13" t="e">
        <f ca="1">CalcTable[[#This Row],[IWC]]+CalcTable[[#This Row],[Eff Precip]]+CalcTable[[#This Row],[IrrAmt]]-CalcTable[[#This Row],[AET]]</f>
        <v>#NAME?</v>
      </c>
      <c r="AC7232" s="13" t="e">
        <f ca="1">IF(CalcTable[[#This Row],[PWC]]&gt;FCAP,MIN(24*PERC,MIN(SAT,CalcTable[[#This Row],[PWC]])-FCAP),0)</f>
        <v>#NAME?</v>
      </c>
      <c r="AD7232" s="13" t="e">
        <f ca="1">IF(CalcTable[[#This Row],[PWC]]&gt;SAT,CalcTable[[#This Row],[PWC]]-SAT,0)</f>
        <v>#NAME?</v>
      </c>
      <c r="AE7232" s="13" t="e">
        <f ca="1">CalcTable[[#This Row],[PWC]]-CalcTable[[#This Row],[PercAmt]]-CalcTable[[#This Row],[Runoff]]</f>
        <v>#NAME?</v>
      </c>
      <c r="AF7232" s="13" t="e">
        <f ca="1">CalcTable[[#This Row],[IrrAmt]]/1000*CUR_IRR_AREA*10000/IRR_EFF</f>
        <v>#NAME?</v>
      </c>
      <c r="AG7232" s="147"/>
      <c r="AH7232" s="13"/>
      <c r="AI7232" s="50">
        <v>0</v>
      </c>
      <c r="AJ7232" s="50">
        <v>0</v>
      </c>
      <c r="AK7232" s="50">
        <v>0</v>
      </c>
      <c r="AL7232" s="50">
        <v>0</v>
      </c>
      <c r="AM7232" s="50"/>
      <c r="AN7232" s="50"/>
      <c r="AO7232" s="50"/>
      <c r="AP7232" s="50"/>
      <c r="AQ7232" s="50"/>
      <c r="AR7232" s="50"/>
      <c r="AS7232" s="50"/>
      <c r="AT7232" s="50"/>
      <c r="AU7232" s="50"/>
      <c r="AV7232" s="50"/>
      <c r="AW7232" s="50"/>
      <c r="AX7232" s="50">
        <f t="shared" si="2267"/>
        <v>0</v>
      </c>
      <c r="AY7232" s="50"/>
      <c r="AZ7232" s="50">
        <f t="shared" si="2257"/>
        <v>0</v>
      </c>
      <c r="BA7232" s="50">
        <f t="shared" si="2258"/>
        <v>0</v>
      </c>
      <c r="BB7232" s="50">
        <f t="shared" si="2259"/>
        <v>0</v>
      </c>
      <c r="BC7232" s="17">
        <f t="shared" si="2260"/>
        <v>20075</v>
      </c>
      <c r="BD7232" s="50">
        <f t="shared" si="2261"/>
        <v>0</v>
      </c>
      <c r="BE7232" s="50">
        <f t="shared" si="2262"/>
        <v>0</v>
      </c>
      <c r="BF7232" s="50">
        <f t="shared" si="2268"/>
        <v>0</v>
      </c>
      <c r="BG7232" s="50"/>
      <c r="BH7232" s="17">
        <f t="shared" si="2263"/>
        <v>0</v>
      </c>
      <c r="BI7232" s="17">
        <f t="shared" si="2271"/>
        <v>7232</v>
      </c>
      <c r="BJ7232" s="17">
        <f t="shared" si="2269"/>
        <v>7232</v>
      </c>
      <c r="BK7232" s="150">
        <f t="shared" si="2270"/>
        <v>39224</v>
      </c>
      <c r="BL7232" s="50" t="e">
        <f t="shared" ca="1" si="2264"/>
        <v>#NAME?</v>
      </c>
      <c r="BM7232" s="50" t="e">
        <f t="shared" ca="1" si="2265"/>
        <v>#NAME?</v>
      </c>
      <c r="BN7232" s="50" t="e">
        <f t="shared" ca="1" si="2266"/>
        <v>#NAME?</v>
      </c>
    </row>
    <row r="7233" spans="1:66" x14ac:dyDescent="0.35">
      <c r="A7233" s="48">
        <v>39225</v>
      </c>
      <c r="B7233" s="17">
        <v>2007</v>
      </c>
      <c r="C7233" s="17">
        <v>5</v>
      </c>
      <c r="D7233" s="17">
        <v>143</v>
      </c>
      <c r="E7233" s="17">
        <v>23</v>
      </c>
      <c r="F7233" s="17">
        <v>4</v>
      </c>
      <c r="G7233" s="50">
        <v>0.3</v>
      </c>
      <c r="H7233" s="32">
        <v>2.1360301153342744</v>
      </c>
      <c r="I7233" s="50">
        <v>18.666666666666668</v>
      </c>
      <c r="J7233" s="13">
        <v>4.4000000000000004</v>
      </c>
      <c r="K7233" s="13">
        <f t="shared" si="2252"/>
        <v>4.4000000000000004</v>
      </c>
      <c r="L7233" s="13">
        <f t="shared" si="2253"/>
        <v>0</v>
      </c>
      <c r="M7233" s="13" t="e">
        <f ca="1">CalcTable[[#This Row],[IWC]]-AE7232</f>
        <v>#NAME?</v>
      </c>
      <c r="N7233" s="13" t="e">
        <f ca="1">IF(CalcTable[[#This Row],[Day of Year]]&lt;123,FCAP,AE7232)</f>
        <v>#NAME?</v>
      </c>
      <c r="O7233" s="17" t="e">
        <f ca="1">IF(IRR_DRIP,5,COUNTIF('IDET Wind Values'!C7217:G7217,"&lt;="&amp;IRR_MAXWIND))</f>
        <v>#NAME?</v>
      </c>
      <c r="P7233" s="13" t="e">
        <f ca="1">CalcTable[[#This Row],[ET_o]]*KL</f>
        <v>#NAME?</v>
      </c>
      <c r="Q7233" s="13" t="e">
        <f ca="1">IF(WILTPT&lt;=0,1,MAX(0,MIN(1,(CalcTable[[#This Row],[IWC]]-WILTPT)/(MAD-WILTPT))))</f>
        <v>#NAME?</v>
      </c>
      <c r="R7233" s="13" t="e">
        <f ca="1">CalcTable[[#This Row],[ETMult]]*CalcTable[[#This Row],[ETb]]</f>
        <v>#NAME?</v>
      </c>
      <c r="S7233" s="13" t="b">
        <f>INDEX(IRR_LIST,CalcTable[[#This Row],[Day of Week]]+1)</f>
        <v>0</v>
      </c>
      <c r="T7233" s="13">
        <f t="shared" ca="1" si="2254"/>
        <v>15.6</v>
      </c>
      <c r="U7233" s="13" t="b">
        <f ca="1">IF(CalcTable[[#This Row],[IrrPrecip]]&gt;=IC_MM,FALSE,TRUE)</f>
        <v>0</v>
      </c>
      <c r="V7233" s="13" t="b">
        <f t="shared" si="2255"/>
        <v>0</v>
      </c>
      <c r="W7233" s="13" t="e">
        <f ca="1">IF(AND(IRR_DRIP=FALSE,CalcTable[[#This Row],[IrrHours]]&lt;=0),FALSE,TRUE)</f>
        <v>#NAME?</v>
      </c>
      <c r="X7233" s="13" t="e">
        <f ca="1">AND(CalcTable[[#This Row],[IrrDay]],CalcTable[[#This Row],[IrrRain]],CalcTable[[#This Row],[IrrWarm]],CalcTable[[#This Row],[IrrWindy]])</f>
        <v>#NAME?</v>
      </c>
      <c r="Y7233" s="13" t="e">
        <f t="shared" ca="1" si="2256"/>
        <v>#NAME?</v>
      </c>
      <c r="Z7233" s="13" t="e">
        <f ca="1">CalcTable[[#This Row],[IrrHours]]/5</f>
        <v>#NAME?</v>
      </c>
      <c r="AA7233" s="13" t="e">
        <f ca="1">IF(CalcTable[[#This Row],[IrrFlag]]=FALSE,0,MAX(0,CalcTable[[#This Row],[VolRednWind]]*(FCAP*IRR_TARGET-CalcTable[[#This Row],[IWC]])))</f>
        <v>#NAME?</v>
      </c>
      <c r="AB7233" s="13" t="e">
        <f ca="1">CalcTable[[#This Row],[IWC]]+CalcTable[[#This Row],[Eff Precip]]+CalcTable[[#This Row],[IrrAmt]]-CalcTable[[#This Row],[AET]]</f>
        <v>#NAME?</v>
      </c>
      <c r="AC7233" s="13" t="e">
        <f ca="1">IF(CalcTable[[#This Row],[PWC]]&gt;FCAP,MIN(24*PERC,MIN(SAT,CalcTable[[#This Row],[PWC]])-FCAP),0)</f>
        <v>#NAME?</v>
      </c>
      <c r="AD7233" s="13" t="e">
        <f ca="1">IF(CalcTable[[#This Row],[PWC]]&gt;SAT,CalcTable[[#This Row],[PWC]]-SAT,0)</f>
        <v>#NAME?</v>
      </c>
      <c r="AE7233" s="13" t="e">
        <f ca="1">CalcTable[[#This Row],[PWC]]-CalcTable[[#This Row],[PercAmt]]-CalcTable[[#This Row],[Runoff]]</f>
        <v>#NAME?</v>
      </c>
      <c r="AF7233" s="13" t="e">
        <f ca="1">CalcTable[[#This Row],[IrrAmt]]/1000*CUR_IRR_AREA*10000/IRR_EFF</f>
        <v>#NAME?</v>
      </c>
      <c r="AG7233" s="147"/>
      <c r="AH7233" s="13"/>
      <c r="AI7233" s="50">
        <v>0</v>
      </c>
      <c r="AJ7233" s="50">
        <v>0</v>
      </c>
      <c r="AK7233" s="50">
        <v>0</v>
      </c>
      <c r="AL7233" s="50">
        <v>0</v>
      </c>
      <c r="AM7233" s="50"/>
      <c r="AN7233" s="50"/>
      <c r="AO7233" s="50"/>
      <c r="AP7233" s="50"/>
      <c r="AQ7233" s="50"/>
      <c r="AR7233" s="50"/>
      <c r="AS7233" s="50"/>
      <c r="AT7233" s="50"/>
      <c r="AU7233" s="50"/>
      <c r="AV7233" s="50"/>
      <c r="AW7233" s="50"/>
      <c r="AX7233" s="50">
        <f t="shared" si="2267"/>
        <v>0</v>
      </c>
      <c r="AY7233" s="50"/>
      <c r="AZ7233" s="50">
        <f t="shared" si="2257"/>
        <v>0</v>
      </c>
      <c r="BA7233" s="50">
        <f t="shared" si="2258"/>
        <v>0</v>
      </c>
      <c r="BB7233" s="50">
        <f t="shared" si="2259"/>
        <v>0</v>
      </c>
      <c r="BC7233" s="17">
        <f t="shared" si="2260"/>
        <v>20075</v>
      </c>
      <c r="BD7233" s="50">
        <f t="shared" si="2261"/>
        <v>0</v>
      </c>
      <c r="BE7233" s="50">
        <f t="shared" si="2262"/>
        <v>0</v>
      </c>
      <c r="BF7233" s="50">
        <f t="shared" si="2268"/>
        <v>0</v>
      </c>
      <c r="BG7233" s="50"/>
      <c r="BH7233" s="17">
        <f t="shared" si="2263"/>
        <v>0</v>
      </c>
      <c r="BI7233" s="17">
        <f t="shared" si="2271"/>
        <v>7233</v>
      </c>
      <c r="BJ7233" s="17">
        <f t="shared" si="2269"/>
        <v>7233</v>
      </c>
      <c r="BK7233" s="150">
        <f t="shared" si="2270"/>
        <v>39225</v>
      </c>
      <c r="BL7233" s="50" t="e">
        <f t="shared" ca="1" si="2264"/>
        <v>#NAME?</v>
      </c>
      <c r="BM7233" s="50" t="e">
        <f t="shared" ca="1" si="2265"/>
        <v>#NAME?</v>
      </c>
      <c r="BN7233" s="50" t="e">
        <f t="shared" ca="1" si="2266"/>
        <v>#NAME?</v>
      </c>
    </row>
    <row r="7234" spans="1:66" x14ac:dyDescent="0.35">
      <c r="A7234" s="48">
        <v>39226</v>
      </c>
      <c r="B7234" s="17">
        <v>2007</v>
      </c>
      <c r="C7234" s="17">
        <v>5</v>
      </c>
      <c r="D7234" s="17">
        <v>144</v>
      </c>
      <c r="E7234" s="17">
        <v>24</v>
      </c>
      <c r="F7234" s="17">
        <v>5</v>
      </c>
      <c r="G7234" s="50">
        <v>-0.1</v>
      </c>
      <c r="H7234" s="32">
        <v>1.9954521689558298</v>
      </c>
      <c r="I7234" s="50">
        <v>22.333333333333332</v>
      </c>
      <c r="J7234" s="13">
        <v>8.1999999999999993</v>
      </c>
      <c r="K7234" s="13">
        <f t="shared" si="2252"/>
        <v>8.1999999999999993</v>
      </c>
      <c r="L7234" s="13">
        <f t="shared" si="2253"/>
        <v>2.3999999999999995</v>
      </c>
      <c r="M7234" s="13" t="e">
        <f ca="1">CalcTable[[#This Row],[IWC]]-AE7233</f>
        <v>#NAME?</v>
      </c>
      <c r="N7234" s="13" t="e">
        <f ca="1">IF(CalcTable[[#This Row],[Day of Year]]&lt;123,FCAP,AE7233)</f>
        <v>#NAME?</v>
      </c>
      <c r="O7234" s="17" t="e">
        <f ca="1">IF(IRR_DRIP,5,COUNTIF('IDET Wind Values'!C7218:G7218,"&lt;="&amp;IRR_MAXWIND))</f>
        <v>#NAME?</v>
      </c>
      <c r="P7234" s="13" t="e">
        <f ca="1">CalcTable[[#This Row],[ET_o]]*KL</f>
        <v>#NAME?</v>
      </c>
      <c r="Q7234" s="13" t="e">
        <f ca="1">IF(WILTPT&lt;=0,1,MAX(0,MIN(1,(CalcTable[[#This Row],[IWC]]-WILTPT)/(MAD-WILTPT))))</f>
        <v>#NAME?</v>
      </c>
      <c r="R7234" s="13" t="e">
        <f ca="1">CalcTable[[#This Row],[ETMult]]*CalcTable[[#This Row],[ETb]]</f>
        <v>#NAME?</v>
      </c>
      <c r="S7234" s="13" t="b">
        <f>INDEX(IRR_LIST,CalcTable[[#This Row],[Day of Week]]+1)</f>
        <v>1</v>
      </c>
      <c r="T7234" s="13">
        <f t="shared" ca="1" si="2254"/>
        <v>4.4000000000000004</v>
      </c>
      <c r="U7234" s="13" t="b">
        <f ca="1">IF(CalcTable[[#This Row],[IrrPrecip]]&gt;=IC_MM,FALSE,TRUE)</f>
        <v>1</v>
      </c>
      <c r="V7234" s="13" t="b">
        <f t="shared" si="2255"/>
        <v>1</v>
      </c>
      <c r="W7234" s="13" t="e">
        <f ca="1">IF(AND(IRR_DRIP=FALSE,CalcTable[[#This Row],[IrrHours]]&lt;=0),FALSE,TRUE)</f>
        <v>#NAME?</v>
      </c>
      <c r="X7234" s="13" t="e">
        <f ca="1">AND(CalcTable[[#This Row],[IrrDay]],CalcTable[[#This Row],[IrrRain]],CalcTable[[#This Row],[IrrWarm]],CalcTable[[#This Row],[IrrWindy]])</f>
        <v>#NAME?</v>
      </c>
      <c r="Y7234" s="13" t="e">
        <f t="shared" ca="1" si="2256"/>
        <v>#NAME?</v>
      </c>
      <c r="Z7234" s="13" t="e">
        <f ca="1">CalcTable[[#This Row],[IrrHours]]/5</f>
        <v>#NAME?</v>
      </c>
      <c r="AA7234" s="13" t="e">
        <f ca="1">IF(CalcTable[[#This Row],[IrrFlag]]=FALSE,0,MAX(0,CalcTable[[#This Row],[VolRednWind]]*(FCAP*IRR_TARGET-CalcTable[[#This Row],[IWC]])))</f>
        <v>#NAME?</v>
      </c>
      <c r="AB7234" s="13" t="e">
        <f ca="1">CalcTable[[#This Row],[IWC]]+CalcTable[[#This Row],[Eff Precip]]+CalcTable[[#This Row],[IrrAmt]]-CalcTable[[#This Row],[AET]]</f>
        <v>#NAME?</v>
      </c>
      <c r="AC7234" s="13" t="e">
        <f ca="1">IF(CalcTable[[#This Row],[PWC]]&gt;FCAP,MIN(24*PERC,MIN(SAT,CalcTable[[#This Row],[PWC]])-FCAP),0)</f>
        <v>#NAME?</v>
      </c>
      <c r="AD7234" s="13" t="e">
        <f ca="1">IF(CalcTable[[#This Row],[PWC]]&gt;SAT,CalcTable[[#This Row],[PWC]]-SAT,0)</f>
        <v>#NAME?</v>
      </c>
      <c r="AE7234" s="13" t="e">
        <f ca="1">CalcTable[[#This Row],[PWC]]-CalcTable[[#This Row],[PercAmt]]-CalcTable[[#This Row],[Runoff]]</f>
        <v>#NAME?</v>
      </c>
      <c r="AF7234" s="13" t="e">
        <f ca="1">CalcTable[[#This Row],[IrrAmt]]/1000*CUR_IRR_AREA*10000/IRR_EFF</f>
        <v>#NAME?</v>
      </c>
      <c r="AG7234" s="147"/>
      <c r="AH7234" s="13"/>
      <c r="AI7234" s="50">
        <v>10.077691992336241</v>
      </c>
      <c r="AJ7234" s="50">
        <v>25.43387342546545</v>
      </c>
      <c r="AK7234" s="50">
        <v>0</v>
      </c>
      <c r="AL7234" s="50">
        <v>0</v>
      </c>
      <c r="AM7234" s="50"/>
      <c r="AN7234" s="50"/>
      <c r="AO7234" s="50"/>
      <c r="AP7234" s="50"/>
      <c r="AQ7234" s="50"/>
      <c r="AR7234" s="50"/>
      <c r="AS7234" s="50"/>
      <c r="AT7234" s="50"/>
      <c r="AU7234" s="50"/>
      <c r="AV7234" s="50"/>
      <c r="AW7234" s="50"/>
      <c r="AX7234" s="50">
        <f t="shared" si="2267"/>
        <v>35.511565417801691</v>
      </c>
      <c r="AY7234" s="50"/>
      <c r="AZ7234" s="50">
        <f t="shared" si="2257"/>
        <v>893.86643636791814</v>
      </c>
      <c r="BA7234" s="50">
        <f t="shared" si="2258"/>
        <v>1458.255191823167</v>
      </c>
      <c r="BB7234" s="50">
        <f t="shared" si="2259"/>
        <v>1509.929665437109</v>
      </c>
      <c r="BC7234" s="17">
        <f t="shared" si="2260"/>
        <v>20075</v>
      </c>
      <c r="BD7234" s="50">
        <f t="shared" si="2261"/>
        <v>35.511565417801691</v>
      </c>
      <c r="BE7234" s="50">
        <f t="shared" si="2262"/>
        <v>893.86643636791814</v>
      </c>
      <c r="BF7234" s="50">
        <f t="shared" si="2268"/>
        <v>1462.0809340046151</v>
      </c>
      <c r="BG7234" s="50"/>
      <c r="BH7234" s="17">
        <f t="shared" si="2263"/>
        <v>0</v>
      </c>
      <c r="BI7234" s="17">
        <f t="shared" si="2271"/>
        <v>7234</v>
      </c>
      <c r="BJ7234" s="17">
        <f t="shared" si="2269"/>
        <v>7234</v>
      </c>
      <c r="BK7234" s="150">
        <f t="shared" si="2270"/>
        <v>39226</v>
      </c>
      <c r="BL7234" s="50" t="e">
        <f t="shared" ca="1" si="2264"/>
        <v>#NAME?</v>
      </c>
      <c r="BM7234" s="50" t="e">
        <f t="shared" ca="1" si="2265"/>
        <v>#NAME?</v>
      </c>
      <c r="BN7234" s="50" t="e">
        <f t="shared" ca="1" si="2266"/>
        <v>#NAME?</v>
      </c>
    </row>
    <row r="7235" spans="1:66" x14ac:dyDescent="0.35">
      <c r="A7235" s="48">
        <v>39227</v>
      </c>
      <c r="B7235" s="17">
        <v>2007</v>
      </c>
      <c r="C7235" s="17">
        <v>5</v>
      </c>
      <c r="D7235" s="17">
        <v>145</v>
      </c>
      <c r="E7235" s="17">
        <v>25</v>
      </c>
      <c r="F7235" s="17">
        <v>6</v>
      </c>
      <c r="G7235" s="50">
        <v>3.2</v>
      </c>
      <c r="H7235" s="32">
        <v>3.1927424562704116</v>
      </c>
      <c r="I7235" s="50">
        <v>3.6666666666666665</v>
      </c>
      <c r="J7235" s="13">
        <v>0.6</v>
      </c>
      <c r="K7235" s="13">
        <f t="shared" si="2252"/>
        <v>0.6</v>
      </c>
      <c r="L7235" s="13">
        <f t="shared" si="2253"/>
        <v>0</v>
      </c>
      <c r="M7235" s="13" t="e">
        <f ca="1">CalcTable[[#This Row],[IWC]]-AE7234</f>
        <v>#NAME?</v>
      </c>
      <c r="N7235" s="13" t="e">
        <f ca="1">IF(CalcTable[[#This Row],[Day of Year]]&lt;123,FCAP,AE7234)</f>
        <v>#NAME?</v>
      </c>
      <c r="O7235" s="17" t="e">
        <f ca="1">IF(IRR_DRIP,5,COUNTIF('IDET Wind Values'!C7219:G7219,"&lt;="&amp;IRR_MAXWIND))</f>
        <v>#NAME?</v>
      </c>
      <c r="P7235" s="13" t="e">
        <f ca="1">CalcTable[[#This Row],[ET_o]]*KL</f>
        <v>#NAME?</v>
      </c>
      <c r="Q7235" s="13" t="e">
        <f ca="1">IF(WILTPT&lt;=0,1,MAX(0,MIN(1,(CalcTable[[#This Row],[IWC]]-WILTPT)/(MAD-WILTPT))))</f>
        <v>#NAME?</v>
      </c>
      <c r="R7235" s="13" t="e">
        <f ca="1">CalcTable[[#This Row],[ETMult]]*CalcTable[[#This Row],[ETb]]</f>
        <v>#NAME?</v>
      </c>
      <c r="S7235" s="13" t="b">
        <f>INDEX(IRR_LIST,CalcTable[[#This Row],[Day of Week]]+1)</f>
        <v>0</v>
      </c>
      <c r="T7235" s="13">
        <f t="shared" ca="1" si="2254"/>
        <v>12.6</v>
      </c>
      <c r="U7235" s="13" t="b">
        <f ca="1">IF(CalcTable[[#This Row],[IrrPrecip]]&gt;=IC_MM,FALSE,TRUE)</f>
        <v>0</v>
      </c>
      <c r="V7235" s="13" t="b">
        <f t="shared" si="2255"/>
        <v>1</v>
      </c>
      <c r="W7235" s="13" t="e">
        <f ca="1">IF(AND(IRR_DRIP=FALSE,CalcTable[[#This Row],[IrrHours]]&lt;=0),FALSE,TRUE)</f>
        <v>#NAME?</v>
      </c>
      <c r="X7235" s="13" t="e">
        <f ca="1">AND(CalcTable[[#This Row],[IrrDay]],CalcTable[[#This Row],[IrrRain]],CalcTable[[#This Row],[IrrWarm]],CalcTable[[#This Row],[IrrWindy]])</f>
        <v>#NAME?</v>
      </c>
      <c r="Y7235" s="13" t="e">
        <f t="shared" ca="1" si="2256"/>
        <v>#NAME?</v>
      </c>
      <c r="Z7235" s="13" t="e">
        <f ca="1">CalcTable[[#This Row],[IrrHours]]/5</f>
        <v>#NAME?</v>
      </c>
      <c r="AA7235" s="13" t="e">
        <f ca="1">IF(CalcTable[[#This Row],[IrrFlag]]=FALSE,0,MAX(0,CalcTable[[#This Row],[VolRednWind]]*(FCAP*IRR_TARGET-CalcTable[[#This Row],[IWC]])))</f>
        <v>#NAME?</v>
      </c>
      <c r="AB7235" s="13" t="e">
        <f ca="1">CalcTable[[#This Row],[IWC]]+CalcTable[[#This Row],[Eff Precip]]+CalcTable[[#This Row],[IrrAmt]]-CalcTable[[#This Row],[AET]]</f>
        <v>#NAME?</v>
      </c>
      <c r="AC7235" s="13" t="e">
        <f ca="1">IF(CalcTable[[#This Row],[PWC]]&gt;FCAP,MIN(24*PERC,MIN(SAT,CalcTable[[#This Row],[PWC]])-FCAP),0)</f>
        <v>#NAME?</v>
      </c>
      <c r="AD7235" s="13" t="e">
        <f ca="1">IF(CalcTable[[#This Row],[PWC]]&gt;SAT,CalcTable[[#This Row],[PWC]]-SAT,0)</f>
        <v>#NAME?</v>
      </c>
      <c r="AE7235" s="13" t="e">
        <f ca="1">CalcTable[[#This Row],[PWC]]-CalcTable[[#This Row],[PercAmt]]-CalcTable[[#This Row],[Runoff]]</f>
        <v>#NAME?</v>
      </c>
      <c r="AF7235" s="13" t="e">
        <f ca="1">CalcTable[[#This Row],[IrrAmt]]/1000*CUR_IRR_AREA*10000/IRR_EFF</f>
        <v>#NAME?</v>
      </c>
      <c r="AG7235" s="147"/>
      <c r="AH7235" s="13"/>
      <c r="AI7235" s="50">
        <v>0</v>
      </c>
      <c r="AJ7235" s="50">
        <v>0</v>
      </c>
      <c r="AK7235" s="50">
        <v>0</v>
      </c>
      <c r="AL7235" s="50">
        <v>0</v>
      </c>
      <c r="AM7235" s="50"/>
      <c r="AN7235" s="50"/>
      <c r="AO7235" s="50"/>
      <c r="AP7235" s="50"/>
      <c r="AQ7235" s="50"/>
      <c r="AR7235" s="50"/>
      <c r="AS7235" s="50"/>
      <c r="AT7235" s="50"/>
      <c r="AU7235" s="50"/>
      <c r="AV7235" s="50"/>
      <c r="AW7235" s="50"/>
      <c r="AX7235" s="50">
        <f t="shared" si="2267"/>
        <v>0</v>
      </c>
      <c r="AY7235" s="50"/>
      <c r="AZ7235" s="50">
        <f t="shared" si="2257"/>
        <v>0</v>
      </c>
      <c r="BA7235" s="50">
        <f t="shared" si="2258"/>
        <v>0</v>
      </c>
      <c r="BB7235" s="50">
        <f t="shared" si="2259"/>
        <v>0</v>
      </c>
      <c r="BC7235" s="17">
        <f t="shared" si="2260"/>
        <v>20075</v>
      </c>
      <c r="BD7235" s="50">
        <f t="shared" si="2261"/>
        <v>0</v>
      </c>
      <c r="BE7235" s="50">
        <f t="shared" si="2262"/>
        <v>0</v>
      </c>
      <c r="BF7235" s="50">
        <f t="shared" si="2268"/>
        <v>0</v>
      </c>
      <c r="BG7235" s="50"/>
      <c r="BH7235" s="17">
        <f t="shared" si="2263"/>
        <v>0</v>
      </c>
      <c r="BI7235" s="17">
        <f t="shared" si="2271"/>
        <v>7235</v>
      </c>
      <c r="BJ7235" s="17">
        <f t="shared" si="2269"/>
        <v>7235</v>
      </c>
      <c r="BK7235" s="150">
        <f t="shared" si="2270"/>
        <v>39227</v>
      </c>
      <c r="BL7235" s="50" t="e">
        <f t="shared" ca="1" si="2264"/>
        <v>#NAME?</v>
      </c>
      <c r="BM7235" s="50" t="e">
        <f t="shared" ca="1" si="2265"/>
        <v>#NAME?</v>
      </c>
      <c r="BN7235" s="50" t="e">
        <f t="shared" ca="1" si="2266"/>
        <v>#NAME?</v>
      </c>
    </row>
    <row r="7236" spans="1:66" x14ac:dyDescent="0.35">
      <c r="A7236" s="48">
        <v>39228</v>
      </c>
      <c r="B7236" s="17">
        <v>2007</v>
      </c>
      <c r="C7236" s="17">
        <v>5</v>
      </c>
      <c r="D7236" s="17">
        <v>146</v>
      </c>
      <c r="E7236" s="17">
        <v>26</v>
      </c>
      <c r="F7236" s="17">
        <v>7</v>
      </c>
      <c r="G7236" s="50">
        <v>3.2</v>
      </c>
      <c r="H7236" s="32">
        <v>4.3418940995847555</v>
      </c>
      <c r="I7236" s="50">
        <v>3.8333333333333335</v>
      </c>
      <c r="J7236" s="13">
        <v>0</v>
      </c>
      <c r="K7236" s="13">
        <f t="shared" si="2252"/>
        <v>0</v>
      </c>
      <c r="L7236" s="13">
        <f t="shared" si="2253"/>
        <v>0</v>
      </c>
      <c r="M7236" s="13" t="e">
        <f ca="1">CalcTable[[#This Row],[IWC]]-AE7235</f>
        <v>#NAME?</v>
      </c>
      <c r="N7236" s="13" t="e">
        <f ca="1">IF(CalcTable[[#This Row],[Day of Year]]&lt;123,FCAP,AE7235)</f>
        <v>#NAME?</v>
      </c>
      <c r="O7236" s="17" t="e">
        <f ca="1">IF(IRR_DRIP,5,COUNTIF('IDET Wind Values'!C7220:G7220,"&lt;="&amp;IRR_MAXWIND))</f>
        <v>#NAME?</v>
      </c>
      <c r="P7236" s="13" t="e">
        <f ca="1">CalcTable[[#This Row],[ET_o]]*KL</f>
        <v>#NAME?</v>
      </c>
      <c r="Q7236" s="13" t="e">
        <f ca="1">IF(WILTPT&lt;=0,1,MAX(0,MIN(1,(CalcTable[[#This Row],[IWC]]-WILTPT)/(MAD-WILTPT))))</f>
        <v>#NAME?</v>
      </c>
      <c r="R7236" s="13" t="e">
        <f ca="1">CalcTable[[#This Row],[ETMult]]*CalcTable[[#This Row],[ETb]]</f>
        <v>#NAME?</v>
      </c>
      <c r="S7236" s="13" t="b">
        <f>INDEX(IRR_LIST,CalcTable[[#This Row],[Day of Week]]+1)</f>
        <v>0</v>
      </c>
      <c r="T7236" s="13">
        <f t="shared" ca="1" si="2254"/>
        <v>8.7999999999999989</v>
      </c>
      <c r="U7236" s="13" t="b">
        <f ca="1">IF(CalcTable[[#This Row],[IrrPrecip]]&gt;=IC_MM,FALSE,TRUE)</f>
        <v>1</v>
      </c>
      <c r="V7236" s="13" t="b">
        <f t="shared" si="2255"/>
        <v>1</v>
      </c>
      <c r="W7236" s="13" t="e">
        <f ca="1">IF(AND(IRR_DRIP=FALSE,CalcTable[[#This Row],[IrrHours]]&lt;=0),FALSE,TRUE)</f>
        <v>#NAME?</v>
      </c>
      <c r="X7236" s="13" t="e">
        <f ca="1">AND(CalcTable[[#This Row],[IrrDay]],CalcTable[[#This Row],[IrrRain]],CalcTable[[#This Row],[IrrWarm]],CalcTable[[#This Row],[IrrWindy]])</f>
        <v>#NAME?</v>
      </c>
      <c r="Y7236" s="13" t="e">
        <f t="shared" ca="1" si="2256"/>
        <v>#NAME?</v>
      </c>
      <c r="Z7236" s="13" t="e">
        <f ca="1">CalcTable[[#This Row],[IrrHours]]/5</f>
        <v>#NAME?</v>
      </c>
      <c r="AA7236" s="13" t="e">
        <f ca="1">IF(CalcTable[[#This Row],[IrrFlag]]=FALSE,0,MAX(0,CalcTable[[#This Row],[VolRednWind]]*(FCAP*IRR_TARGET-CalcTable[[#This Row],[IWC]])))</f>
        <v>#NAME?</v>
      </c>
      <c r="AB7236" s="13" t="e">
        <f ca="1">CalcTable[[#This Row],[IWC]]+CalcTable[[#This Row],[Eff Precip]]+CalcTable[[#This Row],[IrrAmt]]-CalcTable[[#This Row],[AET]]</f>
        <v>#NAME?</v>
      </c>
      <c r="AC7236" s="13" t="e">
        <f ca="1">IF(CalcTable[[#This Row],[PWC]]&gt;FCAP,MIN(24*PERC,MIN(SAT,CalcTable[[#This Row],[PWC]])-FCAP),0)</f>
        <v>#NAME?</v>
      </c>
      <c r="AD7236" s="13" t="e">
        <f ca="1">IF(CalcTable[[#This Row],[PWC]]&gt;SAT,CalcTable[[#This Row],[PWC]]-SAT,0)</f>
        <v>#NAME?</v>
      </c>
      <c r="AE7236" s="13" t="e">
        <f ca="1">CalcTable[[#This Row],[PWC]]-CalcTable[[#This Row],[PercAmt]]-CalcTable[[#This Row],[Runoff]]</f>
        <v>#NAME?</v>
      </c>
      <c r="AF7236" s="13" t="e">
        <f ca="1">CalcTable[[#This Row],[IrrAmt]]/1000*CUR_IRR_AREA*10000/IRR_EFF</f>
        <v>#NAME?</v>
      </c>
      <c r="AG7236" s="147"/>
      <c r="AH7236" s="13"/>
      <c r="AI7236" s="50">
        <v>0</v>
      </c>
      <c r="AJ7236" s="50">
        <v>0</v>
      </c>
      <c r="AK7236" s="50">
        <v>2.6264196781174007</v>
      </c>
      <c r="AL7236" s="50">
        <v>0</v>
      </c>
      <c r="AM7236" s="50"/>
      <c r="AN7236" s="50"/>
      <c r="AO7236" s="50"/>
      <c r="AP7236" s="50"/>
      <c r="AQ7236" s="50"/>
      <c r="AR7236" s="50"/>
      <c r="AS7236" s="50"/>
      <c r="AT7236" s="50"/>
      <c r="AU7236" s="50"/>
      <c r="AV7236" s="50"/>
      <c r="AW7236" s="50"/>
      <c r="AX7236" s="50">
        <f t="shared" si="2267"/>
        <v>2.6264196781174007</v>
      </c>
      <c r="AY7236" s="50"/>
      <c r="AZ7236" s="50">
        <f t="shared" si="2257"/>
        <v>38.520821945721877</v>
      </c>
      <c r="BA7236" s="50">
        <f t="shared" si="2258"/>
        <v>59.309836964047967</v>
      </c>
      <c r="BB7236" s="50">
        <f t="shared" si="2259"/>
        <v>61.144161818606158</v>
      </c>
      <c r="BC7236" s="17">
        <f t="shared" si="2260"/>
        <v>20075</v>
      </c>
      <c r="BD7236" s="50">
        <f t="shared" si="2261"/>
        <v>2.6264196781174007</v>
      </c>
      <c r="BE7236" s="50">
        <f t="shared" si="2262"/>
        <v>38.520821945721877</v>
      </c>
      <c r="BF7236" s="50">
        <f t="shared" si="2268"/>
        <v>63.007801879077164</v>
      </c>
      <c r="BG7236" s="50"/>
      <c r="BH7236" s="17">
        <f t="shared" si="2263"/>
        <v>0</v>
      </c>
      <c r="BI7236" s="17">
        <f t="shared" si="2271"/>
        <v>7236</v>
      </c>
      <c r="BJ7236" s="17">
        <f t="shared" si="2269"/>
        <v>7236</v>
      </c>
      <c r="BK7236" s="150">
        <f t="shared" si="2270"/>
        <v>39228</v>
      </c>
      <c r="BL7236" s="50" t="e">
        <f t="shared" ca="1" si="2264"/>
        <v>#NAME?</v>
      </c>
      <c r="BM7236" s="50" t="e">
        <f t="shared" ca="1" si="2265"/>
        <v>#NAME?</v>
      </c>
      <c r="BN7236" s="50" t="e">
        <f t="shared" ca="1" si="2266"/>
        <v>#NAME?</v>
      </c>
    </row>
    <row r="7237" spans="1:66" x14ac:dyDescent="0.35">
      <c r="A7237" s="48">
        <v>39229</v>
      </c>
      <c r="B7237" s="17">
        <v>2007</v>
      </c>
      <c r="C7237" s="17">
        <v>5</v>
      </c>
      <c r="D7237" s="17">
        <v>147</v>
      </c>
      <c r="E7237" s="17">
        <v>27</v>
      </c>
      <c r="F7237" s="17">
        <v>1</v>
      </c>
      <c r="G7237" s="50">
        <v>9.3000000000000007</v>
      </c>
      <c r="H7237" s="32">
        <v>4.9599484848738697</v>
      </c>
      <c r="I7237" s="50">
        <v>8.1666666666666661</v>
      </c>
      <c r="J7237" s="13">
        <v>0.8</v>
      </c>
      <c r="K7237" s="13">
        <f t="shared" si="2252"/>
        <v>0.8</v>
      </c>
      <c r="L7237" s="13">
        <f t="shared" si="2253"/>
        <v>0</v>
      </c>
      <c r="M7237" s="13" t="e">
        <f ca="1">CalcTable[[#This Row],[IWC]]-AE7236</f>
        <v>#NAME?</v>
      </c>
      <c r="N7237" s="13" t="e">
        <f ca="1">IF(CalcTable[[#This Row],[Day of Year]]&lt;123,FCAP,AE7236)</f>
        <v>#NAME?</v>
      </c>
      <c r="O7237" s="17" t="e">
        <f ca="1">IF(IRR_DRIP,5,COUNTIF('IDET Wind Values'!C7221:G7221,"&lt;="&amp;IRR_MAXWIND))</f>
        <v>#NAME?</v>
      </c>
      <c r="P7237" s="13" t="e">
        <f ca="1">CalcTable[[#This Row],[ET_o]]*KL</f>
        <v>#NAME?</v>
      </c>
      <c r="Q7237" s="13" t="e">
        <f ca="1">IF(WILTPT&lt;=0,1,MAX(0,MIN(1,(CalcTable[[#This Row],[IWC]]-WILTPT)/(MAD-WILTPT))))</f>
        <v>#NAME?</v>
      </c>
      <c r="R7237" s="13" t="e">
        <f ca="1">CalcTable[[#This Row],[ETMult]]*CalcTable[[#This Row],[ETb]]</f>
        <v>#NAME?</v>
      </c>
      <c r="S7237" s="13" t="b">
        <f>INDEX(IRR_LIST,CalcTable[[#This Row],[Day of Week]]+1)</f>
        <v>1</v>
      </c>
      <c r="T7237" s="13">
        <f t="shared" ca="1" si="2254"/>
        <v>0.6</v>
      </c>
      <c r="U7237" s="13" t="b">
        <f ca="1">IF(CalcTable[[#This Row],[IrrPrecip]]&gt;=IC_MM,FALSE,TRUE)</f>
        <v>1</v>
      </c>
      <c r="V7237" s="13" t="b">
        <f t="shared" si="2255"/>
        <v>1</v>
      </c>
      <c r="W7237" s="13" t="e">
        <f ca="1">IF(AND(IRR_DRIP=FALSE,CalcTable[[#This Row],[IrrHours]]&lt;=0),FALSE,TRUE)</f>
        <v>#NAME?</v>
      </c>
      <c r="X7237" s="13" t="e">
        <f ca="1">AND(CalcTable[[#This Row],[IrrDay]],CalcTable[[#This Row],[IrrRain]],CalcTable[[#This Row],[IrrWarm]],CalcTable[[#This Row],[IrrWindy]])</f>
        <v>#NAME?</v>
      </c>
      <c r="Y7237" s="13" t="e">
        <f t="shared" ca="1" si="2256"/>
        <v>#NAME?</v>
      </c>
      <c r="Z7237" s="13" t="e">
        <f ca="1">CalcTable[[#This Row],[IrrHours]]/5</f>
        <v>#NAME?</v>
      </c>
      <c r="AA7237" s="13" t="e">
        <f ca="1">IF(CalcTable[[#This Row],[IrrFlag]]=FALSE,0,MAX(0,CalcTable[[#This Row],[VolRednWind]]*(FCAP*IRR_TARGET-CalcTable[[#This Row],[IWC]])))</f>
        <v>#NAME?</v>
      </c>
      <c r="AB7237" s="13" t="e">
        <f ca="1">CalcTable[[#This Row],[IWC]]+CalcTable[[#This Row],[Eff Precip]]+CalcTable[[#This Row],[IrrAmt]]-CalcTable[[#This Row],[AET]]</f>
        <v>#NAME?</v>
      </c>
      <c r="AC7237" s="13" t="e">
        <f ca="1">IF(CalcTable[[#This Row],[PWC]]&gt;FCAP,MIN(24*PERC,MIN(SAT,CalcTable[[#This Row],[PWC]])-FCAP),0)</f>
        <v>#NAME?</v>
      </c>
      <c r="AD7237" s="13" t="e">
        <f ca="1">IF(CalcTable[[#This Row],[PWC]]&gt;SAT,CalcTable[[#This Row],[PWC]]-SAT,0)</f>
        <v>#NAME?</v>
      </c>
      <c r="AE7237" s="13" t="e">
        <f ca="1">CalcTable[[#This Row],[PWC]]-CalcTable[[#This Row],[PercAmt]]-CalcTable[[#This Row],[Runoff]]</f>
        <v>#NAME?</v>
      </c>
      <c r="AF7237" s="13" t="e">
        <f ca="1">CalcTable[[#This Row],[IrrAmt]]/1000*CUR_IRR_AREA*10000/IRR_EFF</f>
        <v>#NAME?</v>
      </c>
      <c r="AG7237" s="147"/>
      <c r="AH7237" s="13"/>
      <c r="AI7237" s="50">
        <v>3.4728982356394482</v>
      </c>
      <c r="AJ7237" s="50">
        <v>4.8360982356394464</v>
      </c>
      <c r="AK7237" s="50">
        <v>0</v>
      </c>
      <c r="AL7237" s="50">
        <v>0</v>
      </c>
      <c r="AM7237" s="50"/>
      <c r="AN7237" s="50"/>
      <c r="AO7237" s="50"/>
      <c r="AP7237" s="50"/>
      <c r="AQ7237" s="50"/>
      <c r="AR7237" s="50"/>
      <c r="AS7237" s="50"/>
      <c r="AT7237" s="50"/>
      <c r="AU7237" s="50"/>
      <c r="AV7237" s="50"/>
      <c r="AW7237" s="50"/>
      <c r="AX7237" s="50">
        <f t="shared" si="2267"/>
        <v>8.3089964712788955</v>
      </c>
      <c r="AY7237" s="50"/>
      <c r="AZ7237" s="50">
        <f t="shared" si="2257"/>
        <v>192.79472236813567</v>
      </c>
      <c r="BA7237" s="50">
        <f t="shared" si="2258"/>
        <v>312.43155585873899</v>
      </c>
      <c r="BB7237" s="50">
        <f t="shared" si="2259"/>
        <v>323.34435560006358</v>
      </c>
      <c r="BC7237" s="17">
        <f t="shared" si="2260"/>
        <v>20075</v>
      </c>
      <c r="BD7237" s="50">
        <f t="shared" si="2261"/>
        <v>8.3089964712788955</v>
      </c>
      <c r="BE7237" s="50">
        <f t="shared" si="2262"/>
        <v>192.79472236813567</v>
      </c>
      <c r="BF7237" s="50">
        <f t="shared" si="2268"/>
        <v>315.35079099350025</v>
      </c>
      <c r="BG7237" s="50"/>
      <c r="BH7237" s="17">
        <f t="shared" si="2263"/>
        <v>0</v>
      </c>
      <c r="BI7237" s="17">
        <f t="shared" si="2271"/>
        <v>7237</v>
      </c>
      <c r="BJ7237" s="17">
        <f t="shared" si="2269"/>
        <v>7237</v>
      </c>
      <c r="BK7237" s="150">
        <f t="shared" si="2270"/>
        <v>39229</v>
      </c>
      <c r="BL7237" s="50" t="e">
        <f t="shared" ca="1" si="2264"/>
        <v>#NAME?</v>
      </c>
      <c r="BM7237" s="50" t="e">
        <f t="shared" ca="1" si="2265"/>
        <v>#NAME?</v>
      </c>
      <c r="BN7237" s="50" t="e">
        <f t="shared" ca="1" si="2266"/>
        <v>#NAME?</v>
      </c>
    </row>
    <row r="7238" spans="1:66" x14ac:dyDescent="0.35">
      <c r="A7238" s="48">
        <v>39230</v>
      </c>
      <c r="B7238" s="17">
        <v>2007</v>
      </c>
      <c r="C7238" s="17">
        <v>5</v>
      </c>
      <c r="D7238" s="17">
        <v>148</v>
      </c>
      <c r="E7238" s="17">
        <v>28</v>
      </c>
      <c r="F7238" s="17">
        <v>2</v>
      </c>
      <c r="G7238" s="50">
        <v>8</v>
      </c>
      <c r="H7238" s="32">
        <v>5.082862973572146</v>
      </c>
      <c r="I7238" s="50">
        <v>20.833333333333332</v>
      </c>
      <c r="J7238" s="13">
        <v>0.4</v>
      </c>
      <c r="K7238" s="13">
        <f t="shared" si="2252"/>
        <v>0.4</v>
      </c>
      <c r="L7238" s="13">
        <f t="shared" si="2253"/>
        <v>0</v>
      </c>
      <c r="M7238" s="13" t="e">
        <f ca="1">CalcTable[[#This Row],[IWC]]-AE7237</f>
        <v>#NAME?</v>
      </c>
      <c r="N7238" s="13" t="e">
        <f ca="1">IF(CalcTable[[#This Row],[Day of Year]]&lt;123,FCAP,AE7237)</f>
        <v>#NAME?</v>
      </c>
      <c r="O7238" s="17" t="e">
        <f ca="1">IF(IRR_DRIP,5,COUNTIF('IDET Wind Values'!C7222:G7222,"&lt;="&amp;IRR_MAXWIND))</f>
        <v>#NAME?</v>
      </c>
      <c r="P7238" s="13" t="e">
        <f ca="1">CalcTable[[#This Row],[ET_o]]*KL</f>
        <v>#NAME?</v>
      </c>
      <c r="Q7238" s="13" t="e">
        <f ca="1">IF(WILTPT&lt;=0,1,MAX(0,MIN(1,(CalcTable[[#This Row],[IWC]]-WILTPT)/(MAD-WILTPT))))</f>
        <v>#NAME?</v>
      </c>
      <c r="R7238" s="13" t="e">
        <f ca="1">CalcTable[[#This Row],[ETMult]]*CalcTable[[#This Row],[ETb]]</f>
        <v>#NAME?</v>
      </c>
      <c r="S7238" s="13" t="b">
        <f>INDEX(IRR_LIST,CalcTable[[#This Row],[Day of Week]]+1)</f>
        <v>0</v>
      </c>
      <c r="T7238" s="13">
        <f t="shared" ca="1" si="2254"/>
        <v>0.8</v>
      </c>
      <c r="U7238" s="13" t="b">
        <f ca="1">IF(CalcTable[[#This Row],[IrrPrecip]]&gt;=IC_MM,FALSE,TRUE)</f>
        <v>1</v>
      </c>
      <c r="V7238" s="13" t="b">
        <f t="shared" si="2255"/>
        <v>1</v>
      </c>
      <c r="W7238" s="13" t="e">
        <f ca="1">IF(AND(IRR_DRIP=FALSE,CalcTable[[#This Row],[IrrHours]]&lt;=0),FALSE,TRUE)</f>
        <v>#NAME?</v>
      </c>
      <c r="X7238" s="13" t="e">
        <f ca="1">AND(CalcTable[[#This Row],[IrrDay]],CalcTable[[#This Row],[IrrRain]],CalcTable[[#This Row],[IrrWarm]],CalcTable[[#This Row],[IrrWindy]])</f>
        <v>#NAME?</v>
      </c>
      <c r="Y7238" s="13" t="e">
        <f t="shared" ca="1" si="2256"/>
        <v>#NAME?</v>
      </c>
      <c r="Z7238" s="13" t="e">
        <f ca="1">CalcTable[[#This Row],[IrrHours]]/5</f>
        <v>#NAME?</v>
      </c>
      <c r="AA7238" s="13" t="e">
        <f ca="1">IF(CalcTable[[#This Row],[IrrFlag]]=FALSE,0,MAX(0,CalcTable[[#This Row],[VolRednWind]]*(FCAP*IRR_TARGET-CalcTable[[#This Row],[IWC]])))</f>
        <v>#NAME?</v>
      </c>
      <c r="AB7238" s="13" t="e">
        <f ca="1">CalcTable[[#This Row],[IWC]]+CalcTable[[#This Row],[Eff Precip]]+CalcTable[[#This Row],[IrrAmt]]-CalcTable[[#This Row],[AET]]</f>
        <v>#NAME?</v>
      </c>
      <c r="AC7238" s="13" t="e">
        <f ca="1">IF(CalcTable[[#This Row],[PWC]]&gt;FCAP,MIN(24*PERC,MIN(SAT,CalcTable[[#This Row],[PWC]])-FCAP),0)</f>
        <v>#NAME?</v>
      </c>
      <c r="AD7238" s="13" t="e">
        <f ca="1">IF(CalcTable[[#This Row],[PWC]]&gt;SAT,CalcTable[[#This Row],[PWC]]-SAT,0)</f>
        <v>#NAME?</v>
      </c>
      <c r="AE7238" s="13" t="e">
        <f ca="1">CalcTable[[#This Row],[PWC]]-CalcTable[[#This Row],[PercAmt]]-CalcTable[[#This Row],[Runoff]]</f>
        <v>#NAME?</v>
      </c>
      <c r="AF7238" s="13" t="e">
        <f ca="1">CalcTable[[#This Row],[IrrAmt]]/1000*CUR_IRR_AREA*10000/IRR_EFF</f>
        <v>#NAME?</v>
      </c>
      <c r="AG7238" s="147"/>
      <c r="AH7238" s="13"/>
      <c r="AI7238" s="50">
        <v>0</v>
      </c>
      <c r="AJ7238" s="50">
        <v>0</v>
      </c>
      <c r="AK7238" s="50">
        <v>0</v>
      </c>
      <c r="AL7238" s="50">
        <v>10.490590428178974</v>
      </c>
      <c r="AM7238" s="50"/>
      <c r="AN7238" s="50"/>
      <c r="AO7238" s="50"/>
      <c r="AP7238" s="50"/>
      <c r="AQ7238" s="50"/>
      <c r="AR7238" s="50"/>
      <c r="AS7238" s="50"/>
      <c r="AT7238" s="50"/>
      <c r="AU7238" s="50"/>
      <c r="AV7238" s="50"/>
      <c r="AW7238" s="50"/>
      <c r="AX7238" s="50">
        <f t="shared" si="2267"/>
        <v>10.490590428178974</v>
      </c>
      <c r="AY7238" s="50"/>
      <c r="AZ7238" s="50">
        <f t="shared" si="2257"/>
        <v>307.72398589324996</v>
      </c>
      <c r="BA7238" s="50">
        <f t="shared" si="2258"/>
        <v>473.79724812135316</v>
      </c>
      <c r="BB7238" s="50">
        <f t="shared" si="2259"/>
        <v>488.45077125912695</v>
      </c>
      <c r="BC7238" s="17">
        <f t="shared" si="2260"/>
        <v>20075</v>
      </c>
      <c r="BD7238" s="50">
        <f t="shared" si="2261"/>
        <v>10.490590428178974</v>
      </c>
      <c r="BE7238" s="50">
        <f t="shared" si="2262"/>
        <v>307.72398589324996</v>
      </c>
      <c r="BF7238" s="50">
        <f t="shared" si="2268"/>
        <v>503.33847922357671</v>
      </c>
      <c r="BG7238" s="50"/>
      <c r="BH7238" s="17">
        <f t="shared" si="2263"/>
        <v>0</v>
      </c>
      <c r="BI7238" s="17">
        <f t="shared" si="2271"/>
        <v>7238</v>
      </c>
      <c r="BJ7238" s="17">
        <f t="shared" si="2269"/>
        <v>7238</v>
      </c>
      <c r="BK7238" s="150">
        <f t="shared" si="2270"/>
        <v>39230</v>
      </c>
      <c r="BL7238" s="50" t="e">
        <f t="shared" ca="1" si="2264"/>
        <v>#NAME?</v>
      </c>
      <c r="BM7238" s="50" t="e">
        <f t="shared" ca="1" si="2265"/>
        <v>#NAME?</v>
      </c>
      <c r="BN7238" s="50" t="e">
        <f t="shared" ca="1" si="2266"/>
        <v>#NAME?</v>
      </c>
    </row>
    <row r="7239" spans="1:66" x14ac:dyDescent="0.35">
      <c r="A7239" s="48">
        <v>39231</v>
      </c>
      <c r="B7239" s="17">
        <v>2007</v>
      </c>
      <c r="C7239" s="17">
        <v>5</v>
      </c>
      <c r="D7239" s="17">
        <v>149</v>
      </c>
      <c r="E7239" s="17">
        <v>29</v>
      </c>
      <c r="F7239" s="17">
        <v>3</v>
      </c>
      <c r="G7239" s="50">
        <v>4.8</v>
      </c>
      <c r="H7239" s="32">
        <v>4.0700260742311647</v>
      </c>
      <c r="I7239" s="50">
        <v>15.166666666666666</v>
      </c>
      <c r="J7239" s="13">
        <v>0</v>
      </c>
      <c r="K7239" s="13">
        <f t="shared" si="2252"/>
        <v>0</v>
      </c>
      <c r="L7239" s="13">
        <f t="shared" si="2253"/>
        <v>0</v>
      </c>
      <c r="M7239" s="13" t="e">
        <f ca="1">CalcTable[[#This Row],[IWC]]-AE7238</f>
        <v>#NAME?</v>
      </c>
      <c r="N7239" s="13" t="e">
        <f ca="1">IF(CalcTable[[#This Row],[Day of Year]]&lt;123,FCAP,AE7238)</f>
        <v>#NAME?</v>
      </c>
      <c r="O7239" s="17" t="e">
        <f ca="1">IF(IRR_DRIP,5,COUNTIF('IDET Wind Values'!C7223:G7223,"&lt;="&amp;IRR_MAXWIND))</f>
        <v>#NAME?</v>
      </c>
      <c r="P7239" s="13" t="e">
        <f ca="1">CalcTable[[#This Row],[ET_o]]*KL</f>
        <v>#NAME?</v>
      </c>
      <c r="Q7239" s="13" t="e">
        <f ca="1">IF(WILTPT&lt;=0,1,MAX(0,MIN(1,(CalcTable[[#This Row],[IWC]]-WILTPT)/(MAD-WILTPT))))</f>
        <v>#NAME?</v>
      </c>
      <c r="R7239" s="13" t="e">
        <f ca="1">CalcTable[[#This Row],[ETMult]]*CalcTable[[#This Row],[ETb]]</f>
        <v>#NAME?</v>
      </c>
      <c r="S7239" s="13" t="b">
        <f>INDEX(IRR_LIST,CalcTable[[#This Row],[Day of Week]]+1)</f>
        <v>1</v>
      </c>
      <c r="T7239" s="13">
        <f t="shared" ca="1" si="2254"/>
        <v>1.2000000000000002</v>
      </c>
      <c r="U7239" s="13" t="b">
        <f ca="1">IF(CalcTable[[#This Row],[IrrPrecip]]&gt;=IC_MM,FALSE,TRUE)</f>
        <v>1</v>
      </c>
      <c r="V7239" s="13" t="b">
        <f t="shared" si="2255"/>
        <v>1</v>
      </c>
      <c r="W7239" s="13" t="e">
        <f ca="1">IF(AND(IRR_DRIP=FALSE,CalcTable[[#This Row],[IrrHours]]&lt;=0),FALSE,TRUE)</f>
        <v>#NAME?</v>
      </c>
      <c r="X7239" s="13" t="e">
        <f ca="1">AND(CalcTable[[#This Row],[IrrDay]],CalcTable[[#This Row],[IrrRain]],CalcTable[[#This Row],[IrrWarm]],CalcTable[[#This Row],[IrrWindy]])</f>
        <v>#NAME?</v>
      </c>
      <c r="Y7239" s="13" t="e">
        <f t="shared" ca="1" si="2256"/>
        <v>#NAME?</v>
      </c>
      <c r="Z7239" s="13" t="e">
        <f ca="1">CalcTable[[#This Row],[IrrHours]]/5</f>
        <v>#NAME?</v>
      </c>
      <c r="AA7239" s="13" t="e">
        <f ca="1">IF(CalcTable[[#This Row],[IrrFlag]]=FALSE,0,MAX(0,CalcTable[[#This Row],[VolRednWind]]*(FCAP*IRR_TARGET-CalcTable[[#This Row],[IWC]])))</f>
        <v>#NAME?</v>
      </c>
      <c r="AB7239" s="13" t="e">
        <f ca="1">CalcTable[[#This Row],[IWC]]+CalcTable[[#This Row],[Eff Precip]]+CalcTable[[#This Row],[IrrAmt]]-CalcTable[[#This Row],[AET]]</f>
        <v>#NAME?</v>
      </c>
      <c r="AC7239" s="13" t="e">
        <f ca="1">IF(CalcTable[[#This Row],[PWC]]&gt;FCAP,MIN(24*PERC,MIN(SAT,CalcTable[[#This Row],[PWC]])-FCAP),0)</f>
        <v>#NAME?</v>
      </c>
      <c r="AD7239" s="13" t="e">
        <f ca="1">IF(CalcTable[[#This Row],[PWC]]&gt;SAT,CalcTable[[#This Row],[PWC]]-SAT,0)</f>
        <v>#NAME?</v>
      </c>
      <c r="AE7239" s="13" t="e">
        <f ca="1">CalcTable[[#This Row],[PWC]]-CalcTable[[#This Row],[PercAmt]]-CalcTable[[#This Row],[Runoff]]</f>
        <v>#NAME?</v>
      </c>
      <c r="AF7239" s="13" t="e">
        <f ca="1">CalcTable[[#This Row],[IrrAmt]]/1000*CUR_IRR_AREA*10000/IRR_EFF</f>
        <v>#NAME?</v>
      </c>
      <c r="AG7239" s="147"/>
      <c r="AH7239" s="13"/>
      <c r="AI7239" s="50">
        <v>12.239315374371383</v>
      </c>
      <c r="AJ7239" s="50">
        <v>14.284115374371382</v>
      </c>
      <c r="AK7239" s="50">
        <v>0</v>
      </c>
      <c r="AL7239" s="50">
        <v>0</v>
      </c>
      <c r="AM7239" s="50"/>
      <c r="AN7239" s="50"/>
      <c r="AO7239" s="50"/>
      <c r="AP7239" s="50"/>
      <c r="AQ7239" s="50"/>
      <c r="AR7239" s="50"/>
      <c r="AS7239" s="50"/>
      <c r="AT7239" s="50"/>
      <c r="AU7239" s="50"/>
      <c r="AV7239" s="50"/>
      <c r="AW7239" s="50"/>
      <c r="AX7239" s="50">
        <f t="shared" si="2267"/>
        <v>26.523430748742765</v>
      </c>
      <c r="AY7239" s="50"/>
      <c r="AZ7239" s="50">
        <f t="shared" si="2257"/>
        <v>598.51067647234083</v>
      </c>
      <c r="BA7239" s="50">
        <f t="shared" si="2258"/>
        <v>967.5604732844472</v>
      </c>
      <c r="BB7239" s="50">
        <f t="shared" si="2259"/>
        <v>1001.1769855663807</v>
      </c>
      <c r="BC7239" s="17">
        <f t="shared" si="2260"/>
        <v>20075</v>
      </c>
      <c r="BD7239" s="50">
        <f t="shared" si="2261"/>
        <v>26.523430748742765</v>
      </c>
      <c r="BE7239" s="50">
        <f t="shared" si="2262"/>
        <v>598.51067647234083</v>
      </c>
      <c r="BF7239" s="50">
        <f t="shared" si="2268"/>
        <v>978.97293517823971</v>
      </c>
      <c r="BG7239" s="50"/>
      <c r="BH7239" s="17">
        <f t="shared" si="2263"/>
        <v>0</v>
      </c>
      <c r="BI7239" s="17">
        <f t="shared" si="2271"/>
        <v>7239</v>
      </c>
      <c r="BJ7239" s="17">
        <f t="shared" si="2269"/>
        <v>7239</v>
      </c>
      <c r="BK7239" s="150">
        <f t="shared" si="2270"/>
        <v>39231</v>
      </c>
      <c r="BL7239" s="50" t="e">
        <f t="shared" ca="1" si="2264"/>
        <v>#NAME?</v>
      </c>
      <c r="BM7239" s="50" t="e">
        <f t="shared" ca="1" si="2265"/>
        <v>#NAME?</v>
      </c>
      <c r="BN7239" s="50" t="e">
        <f t="shared" ca="1" si="2266"/>
        <v>#NAME?</v>
      </c>
    </row>
    <row r="7240" spans="1:66" x14ac:dyDescent="0.35">
      <c r="A7240" s="48">
        <v>39232</v>
      </c>
      <c r="B7240" s="17">
        <v>2007</v>
      </c>
      <c r="C7240" s="17">
        <v>5</v>
      </c>
      <c r="D7240" s="17">
        <v>150</v>
      </c>
      <c r="E7240" s="17">
        <v>30</v>
      </c>
      <c r="F7240" s="17">
        <v>4</v>
      </c>
      <c r="G7240" s="50">
        <v>3.3</v>
      </c>
      <c r="H7240" s="32">
        <v>4.5207983302483061</v>
      </c>
      <c r="I7240" s="50">
        <v>3.5</v>
      </c>
      <c r="J7240" s="13">
        <v>0</v>
      </c>
      <c r="K7240" s="13">
        <f t="shared" si="2252"/>
        <v>0</v>
      </c>
      <c r="L7240" s="13">
        <f t="shared" si="2253"/>
        <v>0</v>
      </c>
      <c r="M7240" s="13" t="e">
        <f ca="1">CalcTable[[#This Row],[IWC]]-AE7239</f>
        <v>#NAME?</v>
      </c>
      <c r="N7240" s="13" t="e">
        <f ca="1">IF(CalcTable[[#This Row],[Day of Year]]&lt;123,FCAP,AE7239)</f>
        <v>#NAME?</v>
      </c>
      <c r="O7240" s="17" t="e">
        <f ca="1">IF(IRR_DRIP,5,COUNTIF('IDET Wind Values'!C7224:G7224,"&lt;="&amp;IRR_MAXWIND))</f>
        <v>#NAME?</v>
      </c>
      <c r="P7240" s="13" t="e">
        <f ca="1">CalcTable[[#This Row],[ET_o]]*KL</f>
        <v>#NAME?</v>
      </c>
      <c r="Q7240" s="13" t="e">
        <f ca="1">IF(WILTPT&lt;=0,1,MAX(0,MIN(1,(CalcTable[[#This Row],[IWC]]-WILTPT)/(MAD-WILTPT))))</f>
        <v>#NAME?</v>
      </c>
      <c r="R7240" s="13" t="e">
        <f ca="1">CalcTable[[#This Row],[ETMult]]*CalcTable[[#This Row],[ETb]]</f>
        <v>#NAME?</v>
      </c>
      <c r="S7240" s="13" t="b">
        <f>INDEX(IRR_LIST,CalcTable[[#This Row],[Day of Week]]+1)</f>
        <v>0</v>
      </c>
      <c r="T7240" s="13">
        <f t="shared" ca="1" si="2254"/>
        <v>0.4</v>
      </c>
      <c r="U7240" s="13" t="b">
        <f ca="1">IF(CalcTable[[#This Row],[IrrPrecip]]&gt;=IC_MM,FALSE,TRUE)</f>
        <v>1</v>
      </c>
      <c r="V7240" s="13" t="b">
        <f t="shared" si="2255"/>
        <v>1</v>
      </c>
      <c r="W7240" s="13" t="e">
        <f ca="1">IF(AND(IRR_DRIP=FALSE,CalcTable[[#This Row],[IrrHours]]&lt;=0),FALSE,TRUE)</f>
        <v>#NAME?</v>
      </c>
      <c r="X7240" s="13" t="e">
        <f ca="1">AND(CalcTable[[#This Row],[IrrDay]],CalcTable[[#This Row],[IrrRain]],CalcTable[[#This Row],[IrrWarm]],CalcTable[[#This Row],[IrrWindy]])</f>
        <v>#NAME?</v>
      </c>
      <c r="Y7240" s="13" t="e">
        <f t="shared" ca="1" si="2256"/>
        <v>#NAME?</v>
      </c>
      <c r="Z7240" s="13" t="e">
        <f ca="1">CalcTable[[#This Row],[IrrHours]]/5</f>
        <v>#NAME?</v>
      </c>
      <c r="AA7240" s="13" t="e">
        <f ca="1">IF(CalcTable[[#This Row],[IrrFlag]]=FALSE,0,MAX(0,CalcTable[[#This Row],[VolRednWind]]*(FCAP*IRR_TARGET-CalcTable[[#This Row],[IWC]])))</f>
        <v>#NAME?</v>
      </c>
      <c r="AB7240" s="13" t="e">
        <f ca="1">CalcTable[[#This Row],[IWC]]+CalcTable[[#This Row],[Eff Precip]]+CalcTable[[#This Row],[IrrAmt]]-CalcTable[[#This Row],[AET]]</f>
        <v>#NAME?</v>
      </c>
      <c r="AC7240" s="13" t="e">
        <f ca="1">IF(CalcTable[[#This Row],[PWC]]&gt;FCAP,MIN(24*PERC,MIN(SAT,CalcTable[[#This Row],[PWC]])-FCAP),0)</f>
        <v>#NAME?</v>
      </c>
      <c r="AD7240" s="13" t="e">
        <f ca="1">IF(CalcTable[[#This Row],[PWC]]&gt;SAT,CalcTable[[#This Row],[PWC]]-SAT,0)</f>
        <v>#NAME?</v>
      </c>
      <c r="AE7240" s="13" t="e">
        <f ca="1">CalcTable[[#This Row],[PWC]]-CalcTable[[#This Row],[PercAmt]]-CalcTable[[#This Row],[Runoff]]</f>
        <v>#NAME?</v>
      </c>
      <c r="AF7240" s="13" t="e">
        <f ca="1">CalcTable[[#This Row],[IrrAmt]]/1000*CUR_IRR_AREA*10000/IRR_EFF</f>
        <v>#NAME?</v>
      </c>
      <c r="AG7240" s="147"/>
      <c r="AH7240" s="13"/>
      <c r="AI7240" s="50">
        <v>0</v>
      </c>
      <c r="AJ7240" s="50">
        <v>0</v>
      </c>
      <c r="AK7240" s="50">
        <v>2.2605121739088108</v>
      </c>
      <c r="AL7240" s="50">
        <v>4.5185143408271422</v>
      </c>
      <c r="AM7240" s="50"/>
      <c r="AN7240" s="50"/>
      <c r="AO7240" s="50"/>
      <c r="AP7240" s="50"/>
      <c r="AQ7240" s="50"/>
      <c r="AR7240" s="50"/>
      <c r="AS7240" s="50"/>
      <c r="AT7240" s="50"/>
      <c r="AU7240" s="50"/>
      <c r="AV7240" s="50"/>
      <c r="AW7240" s="50"/>
      <c r="AX7240" s="50">
        <f t="shared" si="2267"/>
        <v>6.7790265147359534</v>
      </c>
      <c r="AY7240" s="50"/>
      <c r="AZ7240" s="50">
        <f t="shared" si="2257"/>
        <v>165.69726588159207</v>
      </c>
      <c r="BA7240" s="50">
        <f t="shared" si="2258"/>
        <v>255.12118715102272</v>
      </c>
      <c r="BB7240" s="50">
        <f t="shared" si="2259"/>
        <v>263.01153314538425</v>
      </c>
      <c r="BC7240" s="17">
        <f t="shared" si="2260"/>
        <v>20075</v>
      </c>
      <c r="BD7240" s="50">
        <f t="shared" si="2261"/>
        <v>6.7790265147359534</v>
      </c>
      <c r="BE7240" s="50">
        <f t="shared" si="2262"/>
        <v>165.69726588159207</v>
      </c>
      <c r="BF7240" s="50">
        <f t="shared" si="2268"/>
        <v>271.02797846014329</v>
      </c>
      <c r="BG7240" s="50"/>
      <c r="BH7240" s="17">
        <f t="shared" si="2263"/>
        <v>0</v>
      </c>
      <c r="BI7240" s="17">
        <f t="shared" si="2271"/>
        <v>7240</v>
      </c>
      <c r="BJ7240" s="17">
        <f t="shared" si="2269"/>
        <v>7240</v>
      </c>
      <c r="BK7240" s="150">
        <f t="shared" si="2270"/>
        <v>39232</v>
      </c>
      <c r="BL7240" s="50" t="e">
        <f t="shared" ca="1" si="2264"/>
        <v>#NAME?</v>
      </c>
      <c r="BM7240" s="50" t="e">
        <f t="shared" ca="1" si="2265"/>
        <v>#NAME?</v>
      </c>
      <c r="BN7240" s="50" t="e">
        <f t="shared" ca="1" si="2266"/>
        <v>#NAME?</v>
      </c>
    </row>
    <row r="7241" spans="1:66" x14ac:dyDescent="0.35">
      <c r="A7241" s="48">
        <v>39233</v>
      </c>
      <c r="B7241" s="17">
        <v>2007</v>
      </c>
      <c r="C7241" s="17">
        <v>5</v>
      </c>
      <c r="D7241" s="17">
        <v>151</v>
      </c>
      <c r="E7241" s="17">
        <v>31</v>
      </c>
      <c r="F7241" s="17">
        <v>5</v>
      </c>
      <c r="G7241" s="50">
        <v>6.2</v>
      </c>
      <c r="H7241" s="32">
        <v>5.1112327397906441</v>
      </c>
      <c r="I7241" s="50">
        <v>9.6666666666666661</v>
      </c>
      <c r="J7241" s="13">
        <v>0</v>
      </c>
      <c r="K7241" s="13">
        <f t="shared" si="2252"/>
        <v>0</v>
      </c>
      <c r="L7241" s="13">
        <f t="shared" si="2253"/>
        <v>0</v>
      </c>
      <c r="M7241" s="13" t="e">
        <f ca="1">CalcTable[[#This Row],[IWC]]-AE7240</f>
        <v>#NAME?</v>
      </c>
      <c r="N7241" s="13" t="e">
        <f ca="1">IF(CalcTable[[#This Row],[Day of Year]]&lt;123,FCAP,AE7240)</f>
        <v>#NAME?</v>
      </c>
      <c r="O7241" s="17" t="e">
        <f ca="1">IF(IRR_DRIP,5,COUNTIF('IDET Wind Values'!C7225:G7225,"&lt;="&amp;IRR_MAXWIND))</f>
        <v>#NAME?</v>
      </c>
      <c r="P7241" s="13" t="e">
        <f ca="1">CalcTable[[#This Row],[ET_o]]*KL</f>
        <v>#NAME?</v>
      </c>
      <c r="Q7241" s="13" t="e">
        <f ca="1">IF(WILTPT&lt;=0,1,MAX(0,MIN(1,(CalcTable[[#This Row],[IWC]]-WILTPT)/(MAD-WILTPT))))</f>
        <v>#NAME?</v>
      </c>
      <c r="R7241" s="13" t="e">
        <f ca="1">CalcTable[[#This Row],[ETMult]]*CalcTable[[#This Row],[ETb]]</f>
        <v>#NAME?</v>
      </c>
      <c r="S7241" s="13" t="b">
        <f>INDEX(IRR_LIST,CalcTable[[#This Row],[Day of Week]]+1)</f>
        <v>1</v>
      </c>
      <c r="T7241" s="13">
        <f t="shared" ca="1" si="2254"/>
        <v>0</v>
      </c>
      <c r="U7241" s="13" t="b">
        <f ca="1">IF(CalcTable[[#This Row],[IrrPrecip]]&gt;=IC_MM,FALSE,TRUE)</f>
        <v>1</v>
      </c>
      <c r="V7241" s="13" t="b">
        <f t="shared" si="2255"/>
        <v>1</v>
      </c>
      <c r="W7241" s="13" t="e">
        <f ca="1">IF(AND(IRR_DRIP=FALSE,CalcTable[[#This Row],[IrrHours]]&lt;=0),FALSE,TRUE)</f>
        <v>#NAME?</v>
      </c>
      <c r="X7241" s="13" t="e">
        <f ca="1">AND(CalcTable[[#This Row],[IrrDay]],CalcTable[[#This Row],[IrrRain]],CalcTable[[#This Row],[IrrWarm]],CalcTable[[#This Row],[IrrWindy]])</f>
        <v>#NAME?</v>
      </c>
      <c r="Y7241" s="13" t="e">
        <f t="shared" ca="1" si="2256"/>
        <v>#NAME?</v>
      </c>
      <c r="Z7241" s="13" t="e">
        <f ca="1">CalcTable[[#This Row],[IrrHours]]/5</f>
        <v>#NAME?</v>
      </c>
      <c r="AA7241" s="13" t="e">
        <f ca="1">IF(CalcTable[[#This Row],[IrrFlag]]=FALSE,0,MAX(0,CalcTable[[#This Row],[VolRednWind]]*(FCAP*IRR_TARGET-CalcTable[[#This Row],[IWC]])))</f>
        <v>#NAME?</v>
      </c>
      <c r="AB7241" s="13" t="e">
        <f ca="1">CalcTable[[#This Row],[IWC]]+CalcTable[[#This Row],[Eff Precip]]+CalcTable[[#This Row],[IrrAmt]]-CalcTable[[#This Row],[AET]]</f>
        <v>#NAME?</v>
      </c>
      <c r="AC7241" s="13" t="e">
        <f ca="1">IF(CalcTable[[#This Row],[PWC]]&gt;FCAP,MIN(24*PERC,MIN(SAT,CalcTable[[#This Row],[PWC]])-FCAP),0)</f>
        <v>#NAME?</v>
      </c>
      <c r="AD7241" s="13" t="e">
        <f ca="1">IF(CalcTable[[#This Row],[PWC]]&gt;SAT,CalcTable[[#This Row],[PWC]]-SAT,0)</f>
        <v>#NAME?</v>
      </c>
      <c r="AE7241" s="13" t="e">
        <f ca="1">CalcTable[[#This Row],[PWC]]-CalcTable[[#This Row],[PercAmt]]-CalcTable[[#This Row],[Runoff]]</f>
        <v>#NAME?</v>
      </c>
      <c r="AF7241" s="13" t="e">
        <f ca="1">CalcTable[[#This Row],[IrrAmt]]/1000*CUR_IRR_AREA*10000/IRR_EFF</f>
        <v>#NAME?</v>
      </c>
      <c r="AG7241" s="147"/>
      <c r="AH7241" s="13"/>
      <c r="AI7241" s="50">
        <v>2.6290235324695264</v>
      </c>
      <c r="AJ7241" s="50">
        <v>3.9922235324695294</v>
      </c>
      <c r="AK7241" s="50">
        <v>0</v>
      </c>
      <c r="AL7241" s="50">
        <v>0</v>
      </c>
      <c r="AM7241" s="50"/>
      <c r="AN7241" s="50"/>
      <c r="AO7241" s="50"/>
      <c r="AP7241" s="50"/>
      <c r="AQ7241" s="50"/>
      <c r="AR7241" s="50"/>
      <c r="AS7241" s="50"/>
      <c r="AT7241" s="50"/>
      <c r="AU7241" s="50"/>
      <c r="AV7241" s="50"/>
      <c r="AW7241" s="50"/>
      <c r="AX7241" s="50">
        <f t="shared" si="2267"/>
        <v>6.6212470649390553</v>
      </c>
      <c r="AY7241" s="50"/>
      <c r="AZ7241" s="50">
        <f t="shared" si="2257"/>
        <v>155.66423542865925</v>
      </c>
      <c r="BA7241" s="50">
        <f t="shared" si="2258"/>
        <v>252.54221123474835</v>
      </c>
      <c r="BB7241" s="50">
        <f t="shared" si="2259"/>
        <v>261.38465008445382</v>
      </c>
      <c r="BC7241" s="17">
        <f t="shared" si="2260"/>
        <v>20075</v>
      </c>
      <c r="BD7241" s="50">
        <f t="shared" si="2261"/>
        <v>6.6212470649390553</v>
      </c>
      <c r="BE7241" s="50">
        <f t="shared" si="2262"/>
        <v>155.66423542865925</v>
      </c>
      <c r="BF7241" s="50">
        <f t="shared" si="2268"/>
        <v>254.61713458158098</v>
      </c>
      <c r="BG7241" s="50"/>
      <c r="BH7241" s="17">
        <f t="shared" si="2263"/>
        <v>0</v>
      </c>
      <c r="BI7241" s="17">
        <f t="shared" si="2271"/>
        <v>7241</v>
      </c>
      <c r="BJ7241" s="17">
        <f t="shared" si="2269"/>
        <v>7241</v>
      </c>
      <c r="BK7241" s="150">
        <f t="shared" si="2270"/>
        <v>39233</v>
      </c>
      <c r="BL7241" s="50" t="e">
        <f t="shared" ca="1" si="2264"/>
        <v>#NAME?</v>
      </c>
      <c r="BM7241" s="50" t="e">
        <f t="shared" ca="1" si="2265"/>
        <v>#NAME?</v>
      </c>
      <c r="BN7241" s="50" t="e">
        <f t="shared" ca="1" si="2266"/>
        <v>#NAME?</v>
      </c>
    </row>
    <row r="7242" spans="1:66" x14ac:dyDescent="0.35">
      <c r="A7242" s="48">
        <v>39234</v>
      </c>
      <c r="B7242" s="17">
        <v>2007</v>
      </c>
      <c r="C7242" s="17">
        <v>6</v>
      </c>
      <c r="D7242" s="17">
        <v>152</v>
      </c>
      <c r="E7242" s="17">
        <v>1</v>
      </c>
      <c r="F7242" s="17">
        <v>6</v>
      </c>
      <c r="G7242" s="50">
        <v>9.6</v>
      </c>
      <c r="H7242" s="32">
        <v>5.3832008774522109</v>
      </c>
      <c r="I7242" s="50">
        <v>8.5</v>
      </c>
      <c r="J7242" s="13">
        <v>0</v>
      </c>
      <c r="K7242" s="13">
        <f t="shared" si="2252"/>
        <v>0</v>
      </c>
      <c r="L7242" s="13">
        <f t="shared" si="2253"/>
        <v>0</v>
      </c>
      <c r="M7242" s="13" t="e">
        <f ca="1">CalcTable[[#This Row],[IWC]]-AE7241</f>
        <v>#NAME?</v>
      </c>
      <c r="N7242" s="13" t="e">
        <f ca="1">IF(CalcTable[[#This Row],[Day of Year]]&lt;123,FCAP,AE7241)</f>
        <v>#NAME?</v>
      </c>
      <c r="O7242" s="17" t="e">
        <f ca="1">IF(IRR_DRIP,5,COUNTIF('IDET Wind Values'!C7226:G7226,"&lt;="&amp;IRR_MAXWIND))</f>
        <v>#NAME?</v>
      </c>
      <c r="P7242" s="13" t="e">
        <f ca="1">CalcTable[[#This Row],[ET_o]]*KL</f>
        <v>#NAME?</v>
      </c>
      <c r="Q7242" s="13" t="e">
        <f ca="1">IF(WILTPT&lt;=0,1,MAX(0,MIN(1,(CalcTable[[#This Row],[IWC]]-WILTPT)/(MAD-WILTPT))))</f>
        <v>#NAME?</v>
      </c>
      <c r="R7242" s="13" t="e">
        <f ca="1">CalcTable[[#This Row],[ETMult]]*CalcTable[[#This Row],[ETb]]</f>
        <v>#NAME?</v>
      </c>
      <c r="S7242" s="13" t="b">
        <f>INDEX(IRR_LIST,CalcTable[[#This Row],[Day of Week]]+1)</f>
        <v>0</v>
      </c>
      <c r="T7242" s="13">
        <f t="shared" ca="1" si="2254"/>
        <v>0</v>
      </c>
      <c r="U7242" s="13" t="b">
        <f ca="1">IF(CalcTable[[#This Row],[IrrPrecip]]&gt;=IC_MM,FALSE,TRUE)</f>
        <v>1</v>
      </c>
      <c r="V7242" s="13" t="b">
        <f t="shared" si="2255"/>
        <v>1</v>
      </c>
      <c r="W7242" s="13" t="e">
        <f ca="1">IF(AND(IRR_DRIP=FALSE,CalcTable[[#This Row],[IrrHours]]&lt;=0),FALSE,TRUE)</f>
        <v>#NAME?</v>
      </c>
      <c r="X7242" s="13" t="e">
        <f ca="1">AND(CalcTable[[#This Row],[IrrDay]],CalcTable[[#This Row],[IrrRain]],CalcTable[[#This Row],[IrrWarm]],CalcTable[[#This Row],[IrrWindy]])</f>
        <v>#NAME?</v>
      </c>
      <c r="Y7242" s="13" t="e">
        <f t="shared" ca="1" si="2256"/>
        <v>#NAME?</v>
      </c>
      <c r="Z7242" s="13" t="e">
        <f ca="1">CalcTable[[#This Row],[IrrHours]]/5</f>
        <v>#NAME?</v>
      </c>
      <c r="AA7242" s="13" t="e">
        <f ca="1">IF(CalcTable[[#This Row],[IrrFlag]]=FALSE,0,MAX(0,CalcTable[[#This Row],[VolRednWind]]*(FCAP*IRR_TARGET-CalcTable[[#This Row],[IWC]])))</f>
        <v>#NAME?</v>
      </c>
      <c r="AB7242" s="13" t="e">
        <f ca="1">CalcTable[[#This Row],[IWC]]+CalcTable[[#This Row],[Eff Precip]]+CalcTable[[#This Row],[IrrAmt]]-CalcTable[[#This Row],[AET]]</f>
        <v>#NAME?</v>
      </c>
      <c r="AC7242" s="13" t="e">
        <f ca="1">IF(CalcTable[[#This Row],[PWC]]&gt;FCAP,MIN(24*PERC,MIN(SAT,CalcTable[[#This Row],[PWC]])-FCAP),0)</f>
        <v>#NAME?</v>
      </c>
      <c r="AD7242" s="13" t="e">
        <f ca="1">IF(CalcTable[[#This Row],[PWC]]&gt;SAT,CalcTable[[#This Row],[PWC]]-SAT,0)</f>
        <v>#NAME?</v>
      </c>
      <c r="AE7242" s="13" t="e">
        <f ca="1">CalcTable[[#This Row],[PWC]]-CalcTable[[#This Row],[PercAmt]]-CalcTable[[#This Row],[Runoff]]</f>
        <v>#NAME?</v>
      </c>
      <c r="AF7242" s="13" t="e">
        <f ca="1">CalcTable[[#This Row],[IrrAmt]]/1000*CUR_IRR_AREA*10000/IRR_EFF</f>
        <v>#NAME?</v>
      </c>
      <c r="AG7242" s="147"/>
      <c r="AH7242" s="13"/>
      <c r="AI7242" s="50">
        <v>0</v>
      </c>
      <c r="AJ7242" s="50">
        <v>0</v>
      </c>
      <c r="AK7242" s="50">
        <v>0</v>
      </c>
      <c r="AL7242" s="50">
        <v>5.2976170885214238</v>
      </c>
      <c r="AM7242" s="50"/>
      <c r="AN7242" s="50"/>
      <c r="AO7242" s="50"/>
      <c r="AP7242" s="50"/>
      <c r="AQ7242" s="50"/>
      <c r="AR7242" s="50"/>
      <c r="AS7242" s="50"/>
      <c r="AT7242" s="50"/>
      <c r="AU7242" s="50"/>
      <c r="AV7242" s="50"/>
      <c r="AW7242" s="50"/>
      <c r="AX7242" s="50">
        <f t="shared" si="2267"/>
        <v>5.2976170885214238</v>
      </c>
      <c r="AY7242" s="50"/>
      <c r="AZ7242" s="50">
        <f t="shared" si="2257"/>
        <v>155.39676792996178</v>
      </c>
      <c r="BA7242" s="50">
        <f t="shared" si="2258"/>
        <v>239.26169030486182</v>
      </c>
      <c r="BB7242" s="50">
        <f t="shared" si="2259"/>
        <v>246.66153639676475</v>
      </c>
      <c r="BC7242" s="17">
        <f t="shared" si="2260"/>
        <v>20076</v>
      </c>
      <c r="BD7242" s="50">
        <f t="shared" si="2261"/>
        <v>5.2976170885214238</v>
      </c>
      <c r="BE7242" s="50">
        <f t="shared" si="2262"/>
        <v>155.39676792996178</v>
      </c>
      <c r="BF7242" s="50">
        <f t="shared" si="2268"/>
        <v>254.17964290004915</v>
      </c>
      <c r="BG7242" s="50"/>
      <c r="BH7242" s="17">
        <f t="shared" si="2263"/>
        <v>0</v>
      </c>
      <c r="BI7242" s="17">
        <f t="shared" si="2271"/>
        <v>7242</v>
      </c>
      <c r="BJ7242" s="17">
        <f t="shared" si="2269"/>
        <v>7242</v>
      </c>
      <c r="BK7242" s="150">
        <f t="shared" si="2270"/>
        <v>39234</v>
      </c>
      <c r="BL7242" s="50" t="e">
        <f t="shared" ca="1" si="2264"/>
        <v>#NAME?</v>
      </c>
      <c r="BM7242" s="50" t="e">
        <f t="shared" ca="1" si="2265"/>
        <v>#NAME?</v>
      </c>
      <c r="BN7242" s="50" t="e">
        <f t="shared" ca="1" si="2266"/>
        <v>#NAME?</v>
      </c>
    </row>
    <row r="7243" spans="1:66" x14ac:dyDescent="0.35">
      <c r="A7243" s="48">
        <v>39235</v>
      </c>
      <c r="B7243" s="17">
        <v>2007</v>
      </c>
      <c r="C7243" s="17">
        <v>6</v>
      </c>
      <c r="D7243" s="17">
        <v>153</v>
      </c>
      <c r="E7243" s="17">
        <v>2</v>
      </c>
      <c r="F7243" s="17">
        <v>7</v>
      </c>
      <c r="G7243" s="50">
        <v>11.9</v>
      </c>
      <c r="H7243" s="32">
        <v>5.8752863071633818</v>
      </c>
      <c r="I7243" s="50">
        <v>8.1666666666666661</v>
      </c>
      <c r="J7243" s="13">
        <v>0.6</v>
      </c>
      <c r="K7243" s="13">
        <f t="shared" si="2252"/>
        <v>0.6</v>
      </c>
      <c r="L7243" s="13">
        <f t="shared" si="2253"/>
        <v>0</v>
      </c>
      <c r="M7243" s="13" t="e">
        <f ca="1">CalcTable[[#This Row],[IWC]]-AE7242</f>
        <v>#NAME?</v>
      </c>
      <c r="N7243" s="13" t="e">
        <f ca="1">IF(CalcTable[[#This Row],[Day of Year]]&lt;123,FCAP,AE7242)</f>
        <v>#NAME?</v>
      </c>
      <c r="O7243" s="17" t="e">
        <f ca="1">IF(IRR_DRIP,5,COUNTIF('IDET Wind Values'!C7227:G7227,"&lt;="&amp;IRR_MAXWIND))</f>
        <v>#NAME?</v>
      </c>
      <c r="P7243" s="13" t="e">
        <f ca="1">CalcTable[[#This Row],[ET_o]]*KL</f>
        <v>#NAME?</v>
      </c>
      <c r="Q7243" s="13" t="e">
        <f ca="1">IF(WILTPT&lt;=0,1,MAX(0,MIN(1,(CalcTable[[#This Row],[IWC]]-WILTPT)/(MAD-WILTPT))))</f>
        <v>#NAME?</v>
      </c>
      <c r="R7243" s="13" t="e">
        <f ca="1">CalcTable[[#This Row],[ETMult]]*CalcTable[[#This Row],[ETb]]</f>
        <v>#NAME?</v>
      </c>
      <c r="S7243" s="13" t="b">
        <f>INDEX(IRR_LIST,CalcTable[[#This Row],[Day of Week]]+1)</f>
        <v>0</v>
      </c>
      <c r="T7243" s="13">
        <f t="shared" ca="1" si="2254"/>
        <v>0</v>
      </c>
      <c r="U7243" s="13" t="b">
        <f ca="1">IF(CalcTable[[#This Row],[IrrPrecip]]&gt;=IC_MM,FALSE,TRUE)</f>
        <v>1</v>
      </c>
      <c r="V7243" s="13" t="b">
        <f t="shared" si="2255"/>
        <v>1</v>
      </c>
      <c r="W7243" s="13" t="e">
        <f ca="1">IF(AND(IRR_DRIP=FALSE,CalcTable[[#This Row],[IrrHours]]&lt;=0),FALSE,TRUE)</f>
        <v>#NAME?</v>
      </c>
      <c r="X7243" s="13" t="e">
        <f ca="1">AND(CalcTable[[#This Row],[IrrDay]],CalcTable[[#This Row],[IrrRain]],CalcTable[[#This Row],[IrrWarm]],CalcTable[[#This Row],[IrrWindy]])</f>
        <v>#NAME?</v>
      </c>
      <c r="Y7243" s="13" t="e">
        <f t="shared" ca="1" si="2256"/>
        <v>#NAME?</v>
      </c>
      <c r="Z7243" s="13" t="e">
        <f ca="1">CalcTable[[#This Row],[IrrHours]]/5</f>
        <v>#NAME?</v>
      </c>
      <c r="AA7243" s="13" t="e">
        <f ca="1">IF(CalcTable[[#This Row],[IrrFlag]]=FALSE,0,MAX(0,CalcTable[[#This Row],[VolRednWind]]*(FCAP*IRR_TARGET-CalcTable[[#This Row],[IWC]])))</f>
        <v>#NAME?</v>
      </c>
      <c r="AB7243" s="13" t="e">
        <f ca="1">CalcTable[[#This Row],[IWC]]+CalcTable[[#This Row],[Eff Precip]]+CalcTable[[#This Row],[IrrAmt]]-CalcTable[[#This Row],[AET]]</f>
        <v>#NAME?</v>
      </c>
      <c r="AC7243" s="13" t="e">
        <f ca="1">IF(CalcTable[[#This Row],[PWC]]&gt;FCAP,MIN(24*PERC,MIN(SAT,CalcTable[[#This Row],[PWC]])-FCAP),0)</f>
        <v>#NAME?</v>
      </c>
      <c r="AD7243" s="13" t="e">
        <f ca="1">IF(CalcTable[[#This Row],[PWC]]&gt;SAT,CalcTable[[#This Row],[PWC]]-SAT,0)</f>
        <v>#NAME?</v>
      </c>
      <c r="AE7243" s="13" t="e">
        <f ca="1">CalcTable[[#This Row],[PWC]]-CalcTable[[#This Row],[PercAmt]]-CalcTable[[#This Row],[Runoff]]</f>
        <v>#NAME?</v>
      </c>
      <c r="AF7243" s="13" t="e">
        <f ca="1">CalcTable[[#This Row],[IrrAmt]]/1000*CUR_IRR_AREA*10000/IRR_EFF</f>
        <v>#NAME?</v>
      </c>
      <c r="AG7243" s="147"/>
      <c r="AH7243" s="13"/>
      <c r="AI7243" s="50">
        <v>0</v>
      </c>
      <c r="AJ7243" s="50">
        <v>0</v>
      </c>
      <c r="AK7243" s="50">
        <v>4.601814847157466</v>
      </c>
      <c r="AL7243" s="50">
        <v>0</v>
      </c>
      <c r="AM7243" s="50"/>
      <c r="AN7243" s="50"/>
      <c r="AO7243" s="50"/>
      <c r="AP7243" s="50"/>
      <c r="AQ7243" s="50"/>
      <c r="AR7243" s="50"/>
      <c r="AS7243" s="50"/>
      <c r="AT7243" s="50"/>
      <c r="AU7243" s="50"/>
      <c r="AV7243" s="50"/>
      <c r="AW7243" s="50"/>
      <c r="AX7243" s="50">
        <f t="shared" si="2267"/>
        <v>4.601814847157466</v>
      </c>
      <c r="AY7243" s="50"/>
      <c r="AZ7243" s="50">
        <f t="shared" si="2257"/>
        <v>67.493284424976167</v>
      </c>
      <c r="BA7243" s="50">
        <f t="shared" si="2258"/>
        <v>103.9182315749633</v>
      </c>
      <c r="BB7243" s="50">
        <f t="shared" si="2259"/>
        <v>107.13219749996217</v>
      </c>
      <c r="BC7243" s="17">
        <f t="shared" si="2260"/>
        <v>20076</v>
      </c>
      <c r="BD7243" s="50">
        <f t="shared" si="2261"/>
        <v>4.601814847157466</v>
      </c>
      <c r="BE7243" s="50">
        <f t="shared" si="2262"/>
        <v>67.493284424976167</v>
      </c>
      <c r="BF7243" s="50">
        <f t="shared" si="2268"/>
        <v>110.3975273219578</v>
      </c>
      <c r="BG7243" s="50"/>
      <c r="BH7243" s="17">
        <f t="shared" si="2263"/>
        <v>0</v>
      </c>
      <c r="BI7243" s="17">
        <f t="shared" si="2271"/>
        <v>7243</v>
      </c>
      <c r="BJ7243" s="17">
        <f t="shared" si="2269"/>
        <v>7243</v>
      </c>
      <c r="BK7243" s="150">
        <f t="shared" si="2270"/>
        <v>39235</v>
      </c>
      <c r="BL7243" s="50" t="e">
        <f t="shared" ca="1" si="2264"/>
        <v>#NAME?</v>
      </c>
      <c r="BM7243" s="50" t="e">
        <f t="shared" ca="1" si="2265"/>
        <v>#NAME?</v>
      </c>
      <c r="BN7243" s="50" t="e">
        <f t="shared" ca="1" si="2266"/>
        <v>#NAME?</v>
      </c>
    </row>
    <row r="7244" spans="1:66" x14ac:dyDescent="0.35">
      <c r="A7244" s="48">
        <v>39236</v>
      </c>
      <c r="B7244" s="17">
        <v>2007</v>
      </c>
      <c r="C7244" s="17">
        <v>6</v>
      </c>
      <c r="D7244" s="17">
        <v>154</v>
      </c>
      <c r="E7244" s="17">
        <v>3</v>
      </c>
      <c r="F7244" s="17">
        <v>1</v>
      </c>
      <c r="G7244" s="50">
        <v>12.1</v>
      </c>
      <c r="H7244" s="32">
        <v>4.6689662769459916</v>
      </c>
      <c r="I7244" s="50">
        <v>11</v>
      </c>
      <c r="J7244" s="13">
        <v>2.4</v>
      </c>
      <c r="K7244" s="13">
        <f t="shared" si="2252"/>
        <v>2.4</v>
      </c>
      <c r="L7244" s="13">
        <f t="shared" si="2253"/>
        <v>0</v>
      </c>
      <c r="M7244" s="13" t="e">
        <f ca="1">CalcTable[[#This Row],[IWC]]-AE7243</f>
        <v>#NAME?</v>
      </c>
      <c r="N7244" s="13" t="e">
        <f ca="1">IF(CalcTable[[#This Row],[Day of Year]]&lt;123,FCAP,AE7243)</f>
        <v>#NAME?</v>
      </c>
      <c r="O7244" s="17" t="e">
        <f ca="1">IF(IRR_DRIP,5,COUNTIF('IDET Wind Values'!C7228:G7228,"&lt;="&amp;IRR_MAXWIND))</f>
        <v>#NAME?</v>
      </c>
      <c r="P7244" s="13" t="e">
        <f ca="1">CalcTable[[#This Row],[ET_o]]*KL</f>
        <v>#NAME?</v>
      </c>
      <c r="Q7244" s="13" t="e">
        <f ca="1">IF(WILTPT&lt;=0,1,MAX(0,MIN(1,(CalcTable[[#This Row],[IWC]]-WILTPT)/(MAD-WILTPT))))</f>
        <v>#NAME?</v>
      </c>
      <c r="R7244" s="13" t="e">
        <f ca="1">CalcTable[[#This Row],[ETMult]]*CalcTable[[#This Row],[ETb]]</f>
        <v>#NAME?</v>
      </c>
      <c r="S7244" s="13" t="b">
        <f>INDEX(IRR_LIST,CalcTable[[#This Row],[Day of Week]]+1)</f>
        <v>1</v>
      </c>
      <c r="T7244" s="13">
        <f t="shared" ca="1" si="2254"/>
        <v>0.6</v>
      </c>
      <c r="U7244" s="13" t="b">
        <f ca="1">IF(CalcTable[[#This Row],[IrrPrecip]]&gt;=IC_MM,FALSE,TRUE)</f>
        <v>1</v>
      </c>
      <c r="V7244" s="13" t="b">
        <f t="shared" si="2255"/>
        <v>1</v>
      </c>
      <c r="W7244" s="13" t="e">
        <f ca="1">IF(AND(IRR_DRIP=FALSE,CalcTable[[#This Row],[IrrHours]]&lt;=0),FALSE,TRUE)</f>
        <v>#NAME?</v>
      </c>
      <c r="X7244" s="13" t="e">
        <f ca="1">AND(CalcTable[[#This Row],[IrrDay]],CalcTable[[#This Row],[IrrRain]],CalcTable[[#This Row],[IrrWarm]],CalcTable[[#This Row],[IrrWindy]])</f>
        <v>#NAME?</v>
      </c>
      <c r="Y7244" s="13" t="e">
        <f t="shared" ca="1" si="2256"/>
        <v>#NAME?</v>
      </c>
      <c r="Z7244" s="13" t="e">
        <f ca="1">CalcTable[[#This Row],[IrrHours]]/5</f>
        <v>#NAME?</v>
      </c>
      <c r="AA7244" s="13" t="e">
        <f ca="1">IF(CalcTable[[#This Row],[IrrFlag]]=FALSE,0,MAX(0,CalcTable[[#This Row],[VolRednWind]]*(FCAP*IRR_TARGET-CalcTable[[#This Row],[IWC]])))</f>
        <v>#NAME?</v>
      </c>
      <c r="AB7244" s="13" t="e">
        <f ca="1">CalcTable[[#This Row],[IWC]]+CalcTable[[#This Row],[Eff Precip]]+CalcTable[[#This Row],[IrrAmt]]-CalcTable[[#This Row],[AET]]</f>
        <v>#NAME?</v>
      </c>
      <c r="AC7244" s="13" t="e">
        <f ca="1">IF(CalcTable[[#This Row],[PWC]]&gt;FCAP,MIN(24*PERC,MIN(SAT,CalcTable[[#This Row],[PWC]])-FCAP),0)</f>
        <v>#NAME?</v>
      </c>
      <c r="AD7244" s="13" t="e">
        <f ca="1">IF(CalcTable[[#This Row],[PWC]]&gt;SAT,CalcTable[[#This Row],[PWC]]-SAT,0)</f>
        <v>#NAME?</v>
      </c>
      <c r="AE7244" s="13" t="e">
        <f ca="1">CalcTable[[#This Row],[PWC]]-CalcTable[[#This Row],[PercAmt]]-CalcTable[[#This Row],[Runoff]]</f>
        <v>#NAME?</v>
      </c>
      <c r="AF7244" s="13" t="e">
        <f ca="1">CalcTable[[#This Row],[IrrAmt]]/1000*CUR_IRR_AREA*10000/IRR_EFF</f>
        <v>#NAME?</v>
      </c>
      <c r="AG7244" s="147"/>
      <c r="AH7244" s="13"/>
      <c r="AI7244" s="50">
        <v>11.861944175170979</v>
      </c>
      <c r="AJ7244" s="50">
        <v>13.957711396630931</v>
      </c>
      <c r="AK7244" s="50">
        <v>0</v>
      </c>
      <c r="AL7244" s="50">
        <v>0</v>
      </c>
      <c r="AM7244" s="50"/>
      <c r="AN7244" s="50"/>
      <c r="AO7244" s="50"/>
      <c r="AP7244" s="50"/>
      <c r="AQ7244" s="50"/>
      <c r="AR7244" s="50"/>
      <c r="AS7244" s="50"/>
      <c r="AT7244" s="50"/>
      <c r="AU7244" s="50"/>
      <c r="AV7244" s="50"/>
      <c r="AW7244" s="50"/>
      <c r="AX7244" s="50">
        <f t="shared" si="2267"/>
        <v>25.81965557180191</v>
      </c>
      <c r="AY7244" s="50"/>
      <c r="AZ7244" s="50">
        <f t="shared" si="2257"/>
        <v>583.40138220368169</v>
      </c>
      <c r="BA7244" s="50">
        <f t="shared" si="2258"/>
        <v>943.24481202191487</v>
      </c>
      <c r="BB7244" s="50">
        <f t="shared" si="2259"/>
        <v>976.02492913500646</v>
      </c>
      <c r="BC7244" s="17">
        <f t="shared" si="2260"/>
        <v>20076</v>
      </c>
      <c r="BD7244" s="50">
        <f t="shared" si="2261"/>
        <v>25.81965557180191</v>
      </c>
      <c r="BE7244" s="50">
        <f t="shared" si="2262"/>
        <v>583.40138220368169</v>
      </c>
      <c r="BF7244" s="50">
        <f t="shared" si="2268"/>
        <v>954.25893968889682</v>
      </c>
      <c r="BG7244" s="50"/>
      <c r="BH7244" s="17">
        <f t="shared" si="2263"/>
        <v>0</v>
      </c>
      <c r="BI7244" s="17">
        <f t="shared" si="2271"/>
        <v>7244</v>
      </c>
      <c r="BJ7244" s="17">
        <f t="shared" si="2269"/>
        <v>7244</v>
      </c>
      <c r="BK7244" s="150">
        <f t="shared" si="2270"/>
        <v>39236</v>
      </c>
      <c r="BL7244" s="50" t="e">
        <f t="shared" ca="1" si="2264"/>
        <v>#NAME?</v>
      </c>
      <c r="BM7244" s="50" t="e">
        <f t="shared" ca="1" si="2265"/>
        <v>#NAME?</v>
      </c>
      <c r="BN7244" s="50" t="e">
        <f t="shared" ca="1" si="2266"/>
        <v>#NAME?</v>
      </c>
    </row>
    <row r="7245" spans="1:66" x14ac:dyDescent="0.35">
      <c r="A7245" s="48">
        <v>39237</v>
      </c>
      <c r="B7245" s="17">
        <v>2007</v>
      </c>
      <c r="C7245" s="17">
        <v>6</v>
      </c>
      <c r="D7245" s="17">
        <v>155</v>
      </c>
      <c r="E7245" s="17">
        <v>4</v>
      </c>
      <c r="F7245" s="17">
        <v>2</v>
      </c>
      <c r="G7245" s="50">
        <v>9.6</v>
      </c>
      <c r="H7245" s="32">
        <v>5.2205424520435413</v>
      </c>
      <c r="I7245" s="50">
        <v>5.833333333333333</v>
      </c>
      <c r="J7245" s="13">
        <v>0</v>
      </c>
      <c r="K7245" s="13">
        <f t="shared" si="2252"/>
        <v>0</v>
      </c>
      <c r="L7245" s="13">
        <f t="shared" si="2253"/>
        <v>0</v>
      </c>
      <c r="M7245" s="13" t="e">
        <f ca="1">CalcTable[[#This Row],[IWC]]-AE7244</f>
        <v>#NAME?</v>
      </c>
      <c r="N7245" s="13" t="e">
        <f ca="1">IF(CalcTable[[#This Row],[Day of Year]]&lt;123,FCAP,AE7244)</f>
        <v>#NAME?</v>
      </c>
      <c r="O7245" s="17" t="e">
        <f ca="1">IF(IRR_DRIP,5,COUNTIF('IDET Wind Values'!C7229:G7229,"&lt;="&amp;IRR_MAXWIND))</f>
        <v>#NAME?</v>
      </c>
      <c r="P7245" s="13" t="e">
        <f ca="1">CalcTable[[#This Row],[ET_o]]*KL</f>
        <v>#NAME?</v>
      </c>
      <c r="Q7245" s="13" t="e">
        <f ca="1">IF(WILTPT&lt;=0,1,MAX(0,MIN(1,(CalcTable[[#This Row],[IWC]]-WILTPT)/(MAD-WILTPT))))</f>
        <v>#NAME?</v>
      </c>
      <c r="R7245" s="13" t="e">
        <f ca="1">CalcTable[[#This Row],[ETMult]]*CalcTable[[#This Row],[ETb]]</f>
        <v>#NAME?</v>
      </c>
      <c r="S7245" s="13" t="b">
        <f>INDEX(IRR_LIST,CalcTable[[#This Row],[Day of Week]]+1)</f>
        <v>0</v>
      </c>
      <c r="T7245" s="13">
        <f t="shared" ca="1" si="2254"/>
        <v>3</v>
      </c>
      <c r="U7245" s="13" t="b">
        <f ca="1">IF(CalcTable[[#This Row],[IrrPrecip]]&gt;=IC_MM,FALSE,TRUE)</f>
        <v>1</v>
      </c>
      <c r="V7245" s="13" t="b">
        <f t="shared" si="2255"/>
        <v>1</v>
      </c>
      <c r="W7245" s="13" t="e">
        <f ca="1">IF(AND(IRR_DRIP=FALSE,CalcTable[[#This Row],[IrrHours]]&lt;=0),FALSE,TRUE)</f>
        <v>#NAME?</v>
      </c>
      <c r="X7245" s="13" t="e">
        <f ca="1">AND(CalcTable[[#This Row],[IrrDay]],CalcTable[[#This Row],[IrrRain]],CalcTable[[#This Row],[IrrWarm]],CalcTable[[#This Row],[IrrWindy]])</f>
        <v>#NAME?</v>
      </c>
      <c r="Y7245" s="13" t="e">
        <f t="shared" ca="1" si="2256"/>
        <v>#NAME?</v>
      </c>
      <c r="Z7245" s="13" t="e">
        <f ca="1">CalcTable[[#This Row],[IrrHours]]/5</f>
        <v>#NAME?</v>
      </c>
      <c r="AA7245" s="13" t="e">
        <f ca="1">IF(CalcTable[[#This Row],[IrrFlag]]=FALSE,0,MAX(0,CalcTable[[#This Row],[VolRednWind]]*(FCAP*IRR_TARGET-CalcTable[[#This Row],[IWC]])))</f>
        <v>#NAME?</v>
      </c>
      <c r="AB7245" s="13" t="e">
        <f ca="1">CalcTable[[#This Row],[IWC]]+CalcTable[[#This Row],[Eff Precip]]+CalcTable[[#This Row],[IrrAmt]]-CalcTable[[#This Row],[AET]]</f>
        <v>#NAME?</v>
      </c>
      <c r="AC7245" s="13" t="e">
        <f ca="1">IF(CalcTable[[#This Row],[PWC]]&gt;FCAP,MIN(24*PERC,MIN(SAT,CalcTable[[#This Row],[PWC]])-FCAP),0)</f>
        <v>#NAME?</v>
      </c>
      <c r="AD7245" s="13" t="e">
        <f ca="1">IF(CalcTable[[#This Row],[PWC]]&gt;SAT,CalcTable[[#This Row],[PWC]]-SAT,0)</f>
        <v>#NAME?</v>
      </c>
      <c r="AE7245" s="13" t="e">
        <f ca="1">CalcTable[[#This Row],[PWC]]-CalcTable[[#This Row],[PercAmt]]-CalcTable[[#This Row],[Runoff]]</f>
        <v>#NAME?</v>
      </c>
      <c r="AF7245" s="13" t="e">
        <f ca="1">CalcTable[[#This Row],[IrrAmt]]/1000*CUR_IRR_AREA*10000/IRR_EFF</f>
        <v>#NAME?</v>
      </c>
      <c r="AG7245" s="147"/>
      <c r="AH7245" s="13"/>
      <c r="AI7245" s="50">
        <v>0</v>
      </c>
      <c r="AJ7245" s="50">
        <v>0</v>
      </c>
      <c r="AK7245" s="50">
        <v>7.7532098656135622</v>
      </c>
      <c r="AL7245" s="50">
        <v>8.7600994038588702</v>
      </c>
      <c r="AM7245" s="50"/>
      <c r="AN7245" s="50"/>
      <c r="AO7245" s="50"/>
      <c r="AP7245" s="50"/>
      <c r="AQ7245" s="50"/>
      <c r="AR7245" s="50"/>
      <c r="AS7245" s="50"/>
      <c r="AT7245" s="50"/>
      <c r="AU7245" s="50"/>
      <c r="AV7245" s="50"/>
      <c r="AW7245" s="50"/>
      <c r="AX7245" s="50">
        <f t="shared" si="2267"/>
        <v>16.513309269472433</v>
      </c>
      <c r="AY7245" s="50"/>
      <c r="AZ7245" s="50">
        <f t="shared" si="2257"/>
        <v>370.67666054219245</v>
      </c>
      <c r="BA7245" s="50">
        <f t="shared" si="2258"/>
        <v>570.72438210464554</v>
      </c>
      <c r="BB7245" s="50">
        <f t="shared" si="2259"/>
        <v>588.37565165427384</v>
      </c>
      <c r="BC7245" s="17">
        <f t="shared" si="2260"/>
        <v>20076</v>
      </c>
      <c r="BD7245" s="50">
        <f t="shared" si="2261"/>
        <v>16.513309269472433</v>
      </c>
      <c r="BE7245" s="50">
        <f t="shared" si="2262"/>
        <v>370.67666054219245</v>
      </c>
      <c r="BF7245" s="50">
        <f t="shared" si="2268"/>
        <v>606.30901442211473</v>
      </c>
      <c r="BG7245" s="50"/>
      <c r="BH7245" s="17">
        <f t="shared" si="2263"/>
        <v>0</v>
      </c>
      <c r="BI7245" s="17">
        <f t="shared" si="2271"/>
        <v>7245</v>
      </c>
      <c r="BJ7245" s="17">
        <f t="shared" si="2269"/>
        <v>7245</v>
      </c>
      <c r="BK7245" s="150">
        <f t="shared" si="2270"/>
        <v>39237</v>
      </c>
      <c r="BL7245" s="50" t="e">
        <f t="shared" ca="1" si="2264"/>
        <v>#NAME?</v>
      </c>
      <c r="BM7245" s="50" t="e">
        <f t="shared" ca="1" si="2265"/>
        <v>#NAME?</v>
      </c>
      <c r="BN7245" s="50" t="e">
        <f t="shared" ca="1" si="2266"/>
        <v>#NAME?</v>
      </c>
    </row>
    <row r="7246" spans="1:66" x14ac:dyDescent="0.35">
      <c r="A7246" s="48">
        <v>39238</v>
      </c>
      <c r="B7246" s="17">
        <v>2007</v>
      </c>
      <c r="C7246" s="17">
        <v>6</v>
      </c>
      <c r="D7246" s="17">
        <v>156</v>
      </c>
      <c r="E7246" s="17">
        <v>5</v>
      </c>
      <c r="F7246" s="17">
        <v>3</v>
      </c>
      <c r="G7246" s="50">
        <v>11.2</v>
      </c>
      <c r="H7246" s="32">
        <v>4.28596035839126</v>
      </c>
      <c r="I7246" s="50">
        <v>6</v>
      </c>
      <c r="J7246" s="13">
        <v>72.400000000000006</v>
      </c>
      <c r="K7246" s="13">
        <f t="shared" si="2252"/>
        <v>72.400000000000006</v>
      </c>
      <c r="L7246" s="13">
        <f t="shared" si="2253"/>
        <v>50.550000000000004</v>
      </c>
      <c r="M7246" s="13" t="e">
        <f ca="1">CalcTable[[#This Row],[IWC]]-AE7245</f>
        <v>#NAME?</v>
      </c>
      <c r="N7246" s="13" t="e">
        <f ca="1">IF(CalcTable[[#This Row],[Day of Year]]&lt;123,FCAP,AE7245)</f>
        <v>#NAME?</v>
      </c>
      <c r="O7246" s="17" t="e">
        <f ca="1">IF(IRR_DRIP,5,COUNTIF('IDET Wind Values'!C7230:G7230,"&lt;="&amp;IRR_MAXWIND))</f>
        <v>#NAME?</v>
      </c>
      <c r="P7246" s="13" t="e">
        <f ca="1">CalcTable[[#This Row],[ET_o]]*KL</f>
        <v>#NAME?</v>
      </c>
      <c r="Q7246" s="13" t="e">
        <f ca="1">IF(WILTPT&lt;=0,1,MAX(0,MIN(1,(CalcTable[[#This Row],[IWC]]-WILTPT)/(MAD-WILTPT))))</f>
        <v>#NAME?</v>
      </c>
      <c r="R7246" s="13" t="e">
        <f ca="1">CalcTable[[#This Row],[ETMult]]*CalcTable[[#This Row],[ETb]]</f>
        <v>#NAME?</v>
      </c>
      <c r="S7246" s="13" t="b">
        <f>INDEX(IRR_LIST,CalcTable[[#This Row],[Day of Week]]+1)</f>
        <v>1</v>
      </c>
      <c r="T7246" s="13">
        <f t="shared" ca="1" si="2254"/>
        <v>2.4</v>
      </c>
      <c r="U7246" s="13" t="b">
        <f ca="1">IF(CalcTable[[#This Row],[IrrPrecip]]&gt;=IC_MM,FALSE,TRUE)</f>
        <v>1</v>
      </c>
      <c r="V7246" s="13" t="b">
        <f t="shared" si="2255"/>
        <v>1</v>
      </c>
      <c r="W7246" s="13" t="e">
        <f ca="1">IF(AND(IRR_DRIP=FALSE,CalcTable[[#This Row],[IrrHours]]&lt;=0),FALSE,TRUE)</f>
        <v>#NAME?</v>
      </c>
      <c r="X7246" s="13" t="e">
        <f ca="1">AND(CalcTable[[#This Row],[IrrDay]],CalcTable[[#This Row],[IrrRain]],CalcTable[[#This Row],[IrrWarm]],CalcTable[[#This Row],[IrrWindy]])</f>
        <v>#NAME?</v>
      </c>
      <c r="Y7246" s="13" t="e">
        <f t="shared" ca="1" si="2256"/>
        <v>#NAME?</v>
      </c>
      <c r="Z7246" s="13" t="e">
        <f ca="1">CalcTable[[#This Row],[IrrHours]]/5</f>
        <v>#NAME?</v>
      </c>
      <c r="AA7246" s="13" t="e">
        <f ca="1">IF(CalcTable[[#This Row],[IrrFlag]]=FALSE,0,MAX(0,CalcTable[[#This Row],[VolRednWind]]*(FCAP*IRR_TARGET-CalcTable[[#This Row],[IWC]])))</f>
        <v>#NAME?</v>
      </c>
      <c r="AB7246" s="13" t="e">
        <f ca="1">CalcTable[[#This Row],[IWC]]+CalcTable[[#This Row],[Eff Precip]]+CalcTable[[#This Row],[IrrAmt]]-CalcTable[[#This Row],[AET]]</f>
        <v>#NAME?</v>
      </c>
      <c r="AC7246" s="13" t="e">
        <f ca="1">IF(CalcTable[[#This Row],[PWC]]&gt;FCAP,MIN(24*PERC,MIN(SAT,CalcTable[[#This Row],[PWC]])-FCAP),0)</f>
        <v>#NAME?</v>
      </c>
      <c r="AD7246" s="13" t="e">
        <f ca="1">IF(CalcTable[[#This Row],[PWC]]&gt;SAT,CalcTable[[#This Row],[PWC]]-SAT,0)</f>
        <v>#NAME?</v>
      </c>
      <c r="AE7246" s="13" t="e">
        <f ca="1">CalcTable[[#This Row],[PWC]]-CalcTable[[#This Row],[PercAmt]]-CalcTable[[#This Row],[Runoff]]</f>
        <v>#NAME?</v>
      </c>
      <c r="AF7246" s="13" t="e">
        <f ca="1">CalcTable[[#This Row],[IrrAmt]]/1000*CUR_IRR_AREA*10000/IRR_EFF</f>
        <v>#NAME?</v>
      </c>
      <c r="AG7246" s="147"/>
      <c r="AH7246" s="13"/>
      <c r="AI7246" s="50">
        <v>0</v>
      </c>
      <c r="AJ7246" s="50">
        <v>0</v>
      </c>
      <c r="AK7246" s="50">
        <v>0</v>
      </c>
      <c r="AL7246" s="50">
        <v>0</v>
      </c>
      <c r="AM7246" s="50"/>
      <c r="AN7246" s="50"/>
      <c r="AO7246" s="50"/>
      <c r="AP7246" s="50"/>
      <c r="AQ7246" s="50"/>
      <c r="AR7246" s="50"/>
      <c r="AS7246" s="50"/>
      <c r="AT7246" s="50"/>
      <c r="AU7246" s="50"/>
      <c r="AV7246" s="50"/>
      <c r="AW7246" s="50"/>
      <c r="AX7246" s="50">
        <f t="shared" si="2267"/>
        <v>0</v>
      </c>
      <c r="AY7246" s="50"/>
      <c r="AZ7246" s="50">
        <f t="shared" si="2257"/>
        <v>0</v>
      </c>
      <c r="BA7246" s="50">
        <f t="shared" si="2258"/>
        <v>0</v>
      </c>
      <c r="BB7246" s="50">
        <f t="shared" si="2259"/>
        <v>0</v>
      </c>
      <c r="BC7246" s="17">
        <f t="shared" si="2260"/>
        <v>20076</v>
      </c>
      <c r="BD7246" s="50">
        <f t="shared" si="2261"/>
        <v>0</v>
      </c>
      <c r="BE7246" s="50">
        <f t="shared" si="2262"/>
        <v>0</v>
      </c>
      <c r="BF7246" s="50">
        <f t="shared" si="2268"/>
        <v>0</v>
      </c>
      <c r="BG7246" s="50"/>
      <c r="BH7246" s="17">
        <f t="shared" si="2263"/>
        <v>0</v>
      </c>
      <c r="BI7246" s="17">
        <f t="shared" si="2271"/>
        <v>7246</v>
      </c>
      <c r="BJ7246" s="17">
        <f t="shared" si="2269"/>
        <v>7246</v>
      </c>
      <c r="BK7246" s="150">
        <f t="shared" si="2270"/>
        <v>39238</v>
      </c>
      <c r="BL7246" s="50" t="e">
        <f t="shared" ca="1" si="2264"/>
        <v>#NAME?</v>
      </c>
      <c r="BM7246" s="50" t="e">
        <f t="shared" ca="1" si="2265"/>
        <v>#NAME?</v>
      </c>
      <c r="BN7246" s="50" t="e">
        <f t="shared" ca="1" si="2266"/>
        <v>#NAME?</v>
      </c>
    </row>
    <row r="7247" spans="1:66" x14ac:dyDescent="0.35">
      <c r="A7247" s="48">
        <v>39239</v>
      </c>
      <c r="B7247" s="17">
        <v>2007</v>
      </c>
      <c r="C7247" s="17">
        <v>6</v>
      </c>
      <c r="D7247" s="17">
        <v>157</v>
      </c>
      <c r="E7247" s="17">
        <v>6</v>
      </c>
      <c r="F7247" s="17">
        <v>4</v>
      </c>
      <c r="G7247" s="50">
        <v>9.1</v>
      </c>
      <c r="H7247" s="32">
        <v>3.0919565389476249</v>
      </c>
      <c r="I7247" s="50">
        <v>16</v>
      </c>
      <c r="J7247" s="13">
        <v>26.5</v>
      </c>
      <c r="K7247" s="13">
        <f t="shared" si="2252"/>
        <v>26.5</v>
      </c>
      <c r="L7247" s="13">
        <f t="shared" si="2253"/>
        <v>16.125</v>
      </c>
      <c r="M7247" s="13" t="e">
        <f ca="1">CalcTable[[#This Row],[IWC]]-AE7246</f>
        <v>#NAME?</v>
      </c>
      <c r="N7247" s="13" t="e">
        <f ca="1">IF(CalcTable[[#This Row],[Day of Year]]&lt;123,FCAP,AE7246)</f>
        <v>#NAME?</v>
      </c>
      <c r="O7247" s="17" t="e">
        <f ca="1">IF(IRR_DRIP,5,COUNTIF('IDET Wind Values'!C7231:G7231,"&lt;="&amp;IRR_MAXWIND))</f>
        <v>#NAME?</v>
      </c>
      <c r="P7247" s="13" t="e">
        <f ca="1">CalcTable[[#This Row],[ET_o]]*KL</f>
        <v>#NAME?</v>
      </c>
      <c r="Q7247" s="13" t="e">
        <f ca="1">IF(WILTPT&lt;=0,1,MAX(0,MIN(1,(CalcTable[[#This Row],[IWC]]-WILTPT)/(MAD-WILTPT))))</f>
        <v>#NAME?</v>
      </c>
      <c r="R7247" s="13" t="e">
        <f ca="1">CalcTable[[#This Row],[ETMult]]*CalcTable[[#This Row],[ETb]]</f>
        <v>#NAME?</v>
      </c>
      <c r="S7247" s="13" t="b">
        <f>INDEX(IRR_LIST,CalcTable[[#This Row],[Day of Week]]+1)</f>
        <v>0</v>
      </c>
      <c r="T7247" s="13">
        <f t="shared" ca="1" si="2254"/>
        <v>72.400000000000006</v>
      </c>
      <c r="U7247" s="13" t="b">
        <f ca="1">IF(CalcTable[[#This Row],[IrrPrecip]]&gt;=IC_MM,FALSE,TRUE)</f>
        <v>0</v>
      </c>
      <c r="V7247" s="13" t="b">
        <f t="shared" si="2255"/>
        <v>1</v>
      </c>
      <c r="W7247" s="13" t="e">
        <f ca="1">IF(AND(IRR_DRIP=FALSE,CalcTable[[#This Row],[IrrHours]]&lt;=0),FALSE,TRUE)</f>
        <v>#NAME?</v>
      </c>
      <c r="X7247" s="13" t="e">
        <f ca="1">AND(CalcTable[[#This Row],[IrrDay]],CalcTable[[#This Row],[IrrRain]],CalcTable[[#This Row],[IrrWarm]],CalcTable[[#This Row],[IrrWindy]])</f>
        <v>#NAME?</v>
      </c>
      <c r="Y7247" s="13" t="e">
        <f t="shared" ca="1" si="2256"/>
        <v>#NAME?</v>
      </c>
      <c r="Z7247" s="13" t="e">
        <f ca="1">CalcTable[[#This Row],[IrrHours]]/5</f>
        <v>#NAME?</v>
      </c>
      <c r="AA7247" s="13" t="e">
        <f ca="1">IF(CalcTable[[#This Row],[IrrFlag]]=FALSE,0,MAX(0,CalcTable[[#This Row],[VolRednWind]]*(FCAP*IRR_TARGET-CalcTable[[#This Row],[IWC]])))</f>
        <v>#NAME?</v>
      </c>
      <c r="AB7247" s="13" t="e">
        <f ca="1">CalcTable[[#This Row],[IWC]]+CalcTable[[#This Row],[Eff Precip]]+CalcTable[[#This Row],[IrrAmt]]-CalcTable[[#This Row],[AET]]</f>
        <v>#NAME?</v>
      </c>
      <c r="AC7247" s="13" t="e">
        <f ca="1">IF(CalcTable[[#This Row],[PWC]]&gt;FCAP,MIN(24*PERC,MIN(SAT,CalcTable[[#This Row],[PWC]])-FCAP),0)</f>
        <v>#NAME?</v>
      </c>
      <c r="AD7247" s="13" t="e">
        <f ca="1">IF(CalcTable[[#This Row],[PWC]]&gt;SAT,CalcTable[[#This Row],[PWC]]-SAT,0)</f>
        <v>#NAME?</v>
      </c>
      <c r="AE7247" s="13" t="e">
        <f ca="1">CalcTable[[#This Row],[PWC]]-CalcTable[[#This Row],[PercAmt]]-CalcTable[[#This Row],[Runoff]]</f>
        <v>#NAME?</v>
      </c>
      <c r="AF7247" s="13" t="e">
        <f ca="1">CalcTable[[#This Row],[IrrAmt]]/1000*CUR_IRR_AREA*10000/IRR_EFF</f>
        <v>#NAME?</v>
      </c>
      <c r="AG7247" s="147"/>
      <c r="AH7247" s="13"/>
      <c r="AI7247" s="50">
        <v>0</v>
      </c>
      <c r="AJ7247" s="50">
        <v>0</v>
      </c>
      <c r="AK7247" s="50">
        <v>0</v>
      </c>
      <c r="AL7247" s="50">
        <v>0</v>
      </c>
      <c r="AM7247" s="50"/>
      <c r="AN7247" s="50"/>
      <c r="AO7247" s="50"/>
      <c r="AP7247" s="50"/>
      <c r="AQ7247" s="50"/>
      <c r="AR7247" s="50"/>
      <c r="AS7247" s="50"/>
      <c r="AT7247" s="50"/>
      <c r="AU7247" s="50"/>
      <c r="AV7247" s="50"/>
      <c r="AW7247" s="50"/>
      <c r="AX7247" s="50">
        <f t="shared" si="2267"/>
        <v>0</v>
      </c>
      <c r="AY7247" s="50"/>
      <c r="AZ7247" s="50">
        <f t="shared" si="2257"/>
        <v>0</v>
      </c>
      <c r="BA7247" s="50">
        <f t="shared" si="2258"/>
        <v>0</v>
      </c>
      <c r="BB7247" s="50">
        <f t="shared" si="2259"/>
        <v>0</v>
      </c>
      <c r="BC7247" s="17">
        <f t="shared" si="2260"/>
        <v>20076</v>
      </c>
      <c r="BD7247" s="50">
        <f t="shared" si="2261"/>
        <v>0</v>
      </c>
      <c r="BE7247" s="50">
        <f t="shared" si="2262"/>
        <v>0</v>
      </c>
      <c r="BF7247" s="50">
        <f t="shared" si="2268"/>
        <v>0</v>
      </c>
      <c r="BG7247" s="50"/>
      <c r="BH7247" s="17">
        <f t="shared" si="2263"/>
        <v>0</v>
      </c>
      <c r="BI7247" s="17">
        <f t="shared" si="2271"/>
        <v>7247</v>
      </c>
      <c r="BJ7247" s="17">
        <f t="shared" si="2269"/>
        <v>7247</v>
      </c>
      <c r="BK7247" s="150">
        <f t="shared" si="2270"/>
        <v>39239</v>
      </c>
      <c r="BL7247" s="50" t="e">
        <f t="shared" ca="1" si="2264"/>
        <v>#NAME?</v>
      </c>
      <c r="BM7247" s="50" t="e">
        <f t="shared" ca="1" si="2265"/>
        <v>#NAME?</v>
      </c>
      <c r="BN7247" s="50" t="e">
        <f t="shared" ca="1" si="2266"/>
        <v>#NAME?</v>
      </c>
    </row>
    <row r="7248" spans="1:66" x14ac:dyDescent="0.35">
      <c r="A7248" s="48">
        <v>39240</v>
      </c>
      <c r="B7248" s="17">
        <v>2007</v>
      </c>
      <c r="C7248" s="17">
        <v>6</v>
      </c>
      <c r="D7248" s="17">
        <v>158</v>
      </c>
      <c r="E7248" s="17">
        <v>7</v>
      </c>
      <c r="F7248" s="17">
        <v>5</v>
      </c>
      <c r="G7248" s="50">
        <v>6.4</v>
      </c>
      <c r="H7248" s="32">
        <v>3.8127643523774086</v>
      </c>
      <c r="I7248" s="50">
        <v>15.666666666666666</v>
      </c>
      <c r="J7248" s="13">
        <v>0</v>
      </c>
      <c r="K7248" s="13">
        <f t="shared" si="2252"/>
        <v>0</v>
      </c>
      <c r="L7248" s="13">
        <f t="shared" si="2253"/>
        <v>0</v>
      </c>
      <c r="M7248" s="13" t="e">
        <f ca="1">CalcTable[[#This Row],[IWC]]-AE7247</f>
        <v>#NAME?</v>
      </c>
      <c r="N7248" s="13" t="e">
        <f ca="1">IF(CalcTable[[#This Row],[Day of Year]]&lt;123,FCAP,AE7247)</f>
        <v>#NAME?</v>
      </c>
      <c r="O7248" s="17" t="e">
        <f ca="1">IF(IRR_DRIP,5,COUNTIF('IDET Wind Values'!C7232:G7232,"&lt;="&amp;IRR_MAXWIND))</f>
        <v>#NAME?</v>
      </c>
      <c r="P7248" s="13" t="e">
        <f ca="1">CalcTable[[#This Row],[ET_o]]*KL</f>
        <v>#NAME?</v>
      </c>
      <c r="Q7248" s="13" t="e">
        <f ca="1">IF(WILTPT&lt;=0,1,MAX(0,MIN(1,(CalcTable[[#This Row],[IWC]]-WILTPT)/(MAD-WILTPT))))</f>
        <v>#NAME?</v>
      </c>
      <c r="R7248" s="13" t="e">
        <f ca="1">CalcTable[[#This Row],[ETMult]]*CalcTable[[#This Row],[ETb]]</f>
        <v>#NAME?</v>
      </c>
      <c r="S7248" s="13" t="b">
        <f>INDEX(IRR_LIST,CalcTable[[#This Row],[Day of Week]]+1)</f>
        <v>1</v>
      </c>
      <c r="T7248" s="13">
        <f t="shared" ca="1" si="2254"/>
        <v>98.9</v>
      </c>
      <c r="U7248" s="13" t="b">
        <f ca="1">IF(CalcTable[[#This Row],[IrrPrecip]]&gt;=IC_MM,FALSE,TRUE)</f>
        <v>0</v>
      </c>
      <c r="V7248" s="13" t="b">
        <f t="shared" si="2255"/>
        <v>1</v>
      </c>
      <c r="W7248" s="13" t="e">
        <f ca="1">IF(AND(IRR_DRIP=FALSE,CalcTable[[#This Row],[IrrHours]]&lt;=0),FALSE,TRUE)</f>
        <v>#NAME?</v>
      </c>
      <c r="X7248" s="13" t="e">
        <f ca="1">AND(CalcTable[[#This Row],[IrrDay]],CalcTable[[#This Row],[IrrRain]],CalcTable[[#This Row],[IrrWarm]],CalcTable[[#This Row],[IrrWindy]])</f>
        <v>#NAME?</v>
      </c>
      <c r="Y7248" s="13" t="e">
        <f t="shared" ca="1" si="2256"/>
        <v>#NAME?</v>
      </c>
      <c r="Z7248" s="13" t="e">
        <f ca="1">CalcTable[[#This Row],[IrrHours]]/5</f>
        <v>#NAME?</v>
      </c>
      <c r="AA7248" s="13" t="e">
        <f ca="1">IF(CalcTable[[#This Row],[IrrFlag]]=FALSE,0,MAX(0,CalcTable[[#This Row],[VolRednWind]]*(FCAP*IRR_TARGET-CalcTable[[#This Row],[IWC]])))</f>
        <v>#NAME?</v>
      </c>
      <c r="AB7248" s="13" t="e">
        <f ca="1">CalcTable[[#This Row],[IWC]]+CalcTable[[#This Row],[Eff Precip]]+CalcTable[[#This Row],[IrrAmt]]-CalcTable[[#This Row],[AET]]</f>
        <v>#NAME?</v>
      </c>
      <c r="AC7248" s="13" t="e">
        <f ca="1">IF(CalcTable[[#This Row],[PWC]]&gt;FCAP,MIN(24*PERC,MIN(SAT,CalcTable[[#This Row],[PWC]])-FCAP),0)</f>
        <v>#NAME?</v>
      </c>
      <c r="AD7248" s="13" t="e">
        <f ca="1">IF(CalcTable[[#This Row],[PWC]]&gt;SAT,CalcTable[[#This Row],[PWC]]-SAT,0)</f>
        <v>#NAME?</v>
      </c>
      <c r="AE7248" s="13" t="e">
        <f ca="1">CalcTable[[#This Row],[PWC]]-CalcTable[[#This Row],[PercAmt]]-CalcTable[[#This Row],[Runoff]]</f>
        <v>#NAME?</v>
      </c>
      <c r="AF7248" s="13" t="e">
        <f ca="1">CalcTable[[#This Row],[IrrAmt]]/1000*CUR_IRR_AREA*10000/IRR_EFF</f>
        <v>#NAME?</v>
      </c>
      <c r="AG7248" s="147"/>
      <c r="AH7248" s="13"/>
      <c r="AI7248" s="50">
        <v>0</v>
      </c>
      <c r="AJ7248" s="50">
        <v>0</v>
      </c>
      <c r="AK7248" s="50">
        <v>0</v>
      </c>
      <c r="AL7248" s="50">
        <v>0</v>
      </c>
      <c r="AM7248" s="50"/>
      <c r="AN7248" s="50"/>
      <c r="AO7248" s="50"/>
      <c r="AP7248" s="50"/>
      <c r="AQ7248" s="50"/>
      <c r="AR7248" s="50"/>
      <c r="AS7248" s="50"/>
      <c r="AT7248" s="50"/>
      <c r="AU7248" s="50"/>
      <c r="AV7248" s="50"/>
      <c r="AW7248" s="50"/>
      <c r="AX7248" s="50">
        <f t="shared" si="2267"/>
        <v>0</v>
      </c>
      <c r="AY7248" s="50"/>
      <c r="AZ7248" s="50">
        <f t="shared" si="2257"/>
        <v>0</v>
      </c>
      <c r="BA7248" s="50">
        <f t="shared" si="2258"/>
        <v>0</v>
      </c>
      <c r="BB7248" s="50">
        <f t="shared" si="2259"/>
        <v>0</v>
      </c>
      <c r="BC7248" s="17">
        <f t="shared" si="2260"/>
        <v>20076</v>
      </c>
      <c r="BD7248" s="50">
        <f t="shared" si="2261"/>
        <v>0</v>
      </c>
      <c r="BE7248" s="50">
        <f t="shared" si="2262"/>
        <v>0</v>
      </c>
      <c r="BF7248" s="50">
        <f t="shared" si="2268"/>
        <v>0</v>
      </c>
      <c r="BG7248" s="50"/>
      <c r="BH7248" s="17">
        <f t="shared" si="2263"/>
        <v>0</v>
      </c>
      <c r="BI7248" s="17">
        <f t="shared" si="2271"/>
        <v>7248</v>
      </c>
      <c r="BJ7248" s="17">
        <f t="shared" si="2269"/>
        <v>7248</v>
      </c>
      <c r="BK7248" s="150">
        <f t="shared" si="2270"/>
        <v>39240</v>
      </c>
      <c r="BL7248" s="50" t="e">
        <f t="shared" ca="1" si="2264"/>
        <v>#NAME?</v>
      </c>
      <c r="BM7248" s="50" t="e">
        <f t="shared" ca="1" si="2265"/>
        <v>#NAME?</v>
      </c>
      <c r="BN7248" s="50" t="e">
        <f t="shared" ca="1" si="2266"/>
        <v>#NAME?</v>
      </c>
    </row>
    <row r="7249" spans="1:66" x14ac:dyDescent="0.35">
      <c r="A7249" s="48">
        <v>39241</v>
      </c>
      <c r="B7249" s="17">
        <v>2007</v>
      </c>
      <c r="C7249" s="17">
        <v>6</v>
      </c>
      <c r="D7249" s="17">
        <v>159</v>
      </c>
      <c r="E7249" s="17">
        <v>8</v>
      </c>
      <c r="F7249" s="17">
        <v>6</v>
      </c>
      <c r="G7249" s="50">
        <v>11.1</v>
      </c>
      <c r="H7249" s="32">
        <v>3.996804577561285</v>
      </c>
      <c r="I7249" s="50">
        <v>15.5</v>
      </c>
      <c r="J7249" s="13">
        <v>0</v>
      </c>
      <c r="K7249" s="13">
        <f t="shared" si="2252"/>
        <v>0</v>
      </c>
      <c r="L7249" s="13">
        <f t="shared" si="2253"/>
        <v>0</v>
      </c>
      <c r="M7249" s="13" t="e">
        <f ca="1">CalcTable[[#This Row],[IWC]]-AE7248</f>
        <v>#NAME?</v>
      </c>
      <c r="N7249" s="13" t="e">
        <f ca="1">IF(CalcTable[[#This Row],[Day of Year]]&lt;123,FCAP,AE7248)</f>
        <v>#NAME?</v>
      </c>
      <c r="O7249" s="17" t="e">
        <f ca="1">IF(IRR_DRIP,5,COUNTIF('IDET Wind Values'!C7233:G7233,"&lt;="&amp;IRR_MAXWIND))</f>
        <v>#NAME?</v>
      </c>
      <c r="P7249" s="13" t="e">
        <f ca="1">CalcTable[[#This Row],[ET_o]]*KL</f>
        <v>#NAME?</v>
      </c>
      <c r="Q7249" s="13" t="e">
        <f ca="1">IF(WILTPT&lt;=0,1,MAX(0,MIN(1,(CalcTable[[#This Row],[IWC]]-WILTPT)/(MAD-WILTPT))))</f>
        <v>#NAME?</v>
      </c>
      <c r="R7249" s="13" t="e">
        <f ca="1">CalcTable[[#This Row],[ETMult]]*CalcTable[[#This Row],[ETb]]</f>
        <v>#NAME?</v>
      </c>
      <c r="S7249" s="13" t="b">
        <f>INDEX(IRR_LIST,CalcTable[[#This Row],[Day of Week]]+1)</f>
        <v>0</v>
      </c>
      <c r="T7249" s="13">
        <f t="shared" ca="1" si="2254"/>
        <v>26.5</v>
      </c>
      <c r="U7249" s="13" t="b">
        <f ca="1">IF(CalcTable[[#This Row],[IrrPrecip]]&gt;=IC_MM,FALSE,TRUE)</f>
        <v>0</v>
      </c>
      <c r="V7249" s="13" t="b">
        <f t="shared" si="2255"/>
        <v>1</v>
      </c>
      <c r="W7249" s="13" t="e">
        <f ca="1">IF(AND(IRR_DRIP=FALSE,CalcTable[[#This Row],[IrrHours]]&lt;=0),FALSE,TRUE)</f>
        <v>#NAME?</v>
      </c>
      <c r="X7249" s="13" t="e">
        <f ca="1">AND(CalcTable[[#This Row],[IrrDay]],CalcTable[[#This Row],[IrrRain]],CalcTable[[#This Row],[IrrWarm]],CalcTable[[#This Row],[IrrWindy]])</f>
        <v>#NAME?</v>
      </c>
      <c r="Y7249" s="13" t="e">
        <f t="shared" ca="1" si="2256"/>
        <v>#NAME?</v>
      </c>
      <c r="Z7249" s="13" t="e">
        <f ca="1">CalcTable[[#This Row],[IrrHours]]/5</f>
        <v>#NAME?</v>
      </c>
      <c r="AA7249" s="13" t="e">
        <f ca="1">IF(CalcTable[[#This Row],[IrrFlag]]=FALSE,0,MAX(0,CalcTable[[#This Row],[VolRednWind]]*(FCAP*IRR_TARGET-CalcTable[[#This Row],[IWC]])))</f>
        <v>#NAME?</v>
      </c>
      <c r="AB7249" s="13" t="e">
        <f ca="1">CalcTable[[#This Row],[IWC]]+CalcTable[[#This Row],[Eff Precip]]+CalcTable[[#This Row],[IrrAmt]]-CalcTable[[#This Row],[AET]]</f>
        <v>#NAME?</v>
      </c>
      <c r="AC7249" s="13" t="e">
        <f ca="1">IF(CalcTable[[#This Row],[PWC]]&gt;FCAP,MIN(24*PERC,MIN(SAT,CalcTable[[#This Row],[PWC]])-FCAP),0)</f>
        <v>#NAME?</v>
      </c>
      <c r="AD7249" s="13" t="e">
        <f ca="1">IF(CalcTable[[#This Row],[PWC]]&gt;SAT,CalcTable[[#This Row],[PWC]]-SAT,0)</f>
        <v>#NAME?</v>
      </c>
      <c r="AE7249" s="13" t="e">
        <f ca="1">CalcTable[[#This Row],[PWC]]-CalcTable[[#This Row],[PercAmt]]-CalcTable[[#This Row],[Runoff]]</f>
        <v>#NAME?</v>
      </c>
      <c r="AF7249" s="13" t="e">
        <f ca="1">CalcTable[[#This Row],[IrrAmt]]/1000*CUR_IRR_AREA*10000/IRR_EFF</f>
        <v>#NAME?</v>
      </c>
      <c r="AG7249" s="147"/>
      <c r="AH7249" s="13"/>
      <c r="AI7249" s="50">
        <v>0</v>
      </c>
      <c r="AJ7249" s="50">
        <v>0</v>
      </c>
      <c r="AK7249" s="50">
        <v>0</v>
      </c>
      <c r="AL7249" s="50">
        <v>0</v>
      </c>
      <c r="AM7249" s="50"/>
      <c r="AN7249" s="50"/>
      <c r="AO7249" s="50"/>
      <c r="AP7249" s="50"/>
      <c r="AQ7249" s="50"/>
      <c r="AR7249" s="50"/>
      <c r="AS7249" s="50"/>
      <c r="AT7249" s="50"/>
      <c r="AU7249" s="50"/>
      <c r="AV7249" s="50"/>
      <c r="AW7249" s="50"/>
      <c r="AX7249" s="50">
        <f t="shared" si="2267"/>
        <v>0</v>
      </c>
      <c r="AY7249" s="50"/>
      <c r="AZ7249" s="50">
        <f t="shared" si="2257"/>
        <v>0</v>
      </c>
      <c r="BA7249" s="50">
        <f t="shared" si="2258"/>
        <v>0</v>
      </c>
      <c r="BB7249" s="50">
        <f t="shared" si="2259"/>
        <v>0</v>
      </c>
      <c r="BC7249" s="17">
        <f t="shared" si="2260"/>
        <v>20076</v>
      </c>
      <c r="BD7249" s="50">
        <f t="shared" si="2261"/>
        <v>0</v>
      </c>
      <c r="BE7249" s="50">
        <f t="shared" si="2262"/>
        <v>0</v>
      </c>
      <c r="BF7249" s="50">
        <f t="shared" si="2268"/>
        <v>0</v>
      </c>
      <c r="BG7249" s="50"/>
      <c r="BH7249" s="17">
        <f t="shared" si="2263"/>
        <v>0</v>
      </c>
      <c r="BI7249" s="17">
        <f t="shared" si="2271"/>
        <v>7249</v>
      </c>
      <c r="BJ7249" s="17">
        <f t="shared" si="2269"/>
        <v>7249</v>
      </c>
      <c r="BK7249" s="150">
        <f t="shared" si="2270"/>
        <v>39241</v>
      </c>
      <c r="BL7249" s="50" t="e">
        <f t="shared" ca="1" si="2264"/>
        <v>#NAME?</v>
      </c>
      <c r="BM7249" s="50" t="e">
        <f t="shared" ca="1" si="2265"/>
        <v>#NAME?</v>
      </c>
      <c r="BN7249" s="50" t="e">
        <f t="shared" ca="1" si="2266"/>
        <v>#NAME?</v>
      </c>
    </row>
    <row r="7250" spans="1:66" x14ac:dyDescent="0.35">
      <c r="A7250" s="48">
        <v>39242</v>
      </c>
      <c r="B7250" s="17">
        <v>2007</v>
      </c>
      <c r="C7250" s="17">
        <v>6</v>
      </c>
      <c r="D7250" s="17">
        <v>160</v>
      </c>
      <c r="E7250" s="17">
        <v>9</v>
      </c>
      <c r="F7250" s="17">
        <v>7</v>
      </c>
      <c r="G7250" s="50">
        <v>7.6</v>
      </c>
      <c r="H7250" s="32">
        <v>4.1733026834110794</v>
      </c>
      <c r="I7250" s="50">
        <v>5.833333333333333</v>
      </c>
      <c r="J7250" s="13">
        <v>0.2</v>
      </c>
      <c r="K7250" s="13">
        <f t="shared" si="2252"/>
        <v>0.2</v>
      </c>
      <c r="L7250" s="13">
        <f t="shared" si="2253"/>
        <v>0</v>
      </c>
      <c r="M7250" s="13" t="e">
        <f ca="1">CalcTable[[#This Row],[IWC]]-AE7249</f>
        <v>#NAME?</v>
      </c>
      <c r="N7250" s="13" t="e">
        <f ca="1">IF(CalcTable[[#This Row],[Day of Year]]&lt;123,FCAP,AE7249)</f>
        <v>#NAME?</v>
      </c>
      <c r="O7250" s="17" t="e">
        <f ca="1">IF(IRR_DRIP,5,COUNTIF('IDET Wind Values'!C7234:G7234,"&lt;="&amp;IRR_MAXWIND))</f>
        <v>#NAME?</v>
      </c>
      <c r="P7250" s="13" t="e">
        <f ca="1">CalcTable[[#This Row],[ET_o]]*KL</f>
        <v>#NAME?</v>
      </c>
      <c r="Q7250" s="13" t="e">
        <f ca="1">IF(WILTPT&lt;=0,1,MAX(0,MIN(1,(CalcTable[[#This Row],[IWC]]-WILTPT)/(MAD-WILTPT))))</f>
        <v>#NAME?</v>
      </c>
      <c r="R7250" s="13" t="e">
        <f ca="1">CalcTable[[#This Row],[ETMult]]*CalcTable[[#This Row],[ETb]]</f>
        <v>#NAME?</v>
      </c>
      <c r="S7250" s="13" t="b">
        <f>INDEX(IRR_LIST,CalcTable[[#This Row],[Day of Week]]+1)</f>
        <v>0</v>
      </c>
      <c r="T7250" s="13">
        <f t="shared" ca="1" si="2254"/>
        <v>0</v>
      </c>
      <c r="U7250" s="13" t="b">
        <f ca="1">IF(CalcTable[[#This Row],[IrrPrecip]]&gt;=IC_MM,FALSE,TRUE)</f>
        <v>1</v>
      </c>
      <c r="V7250" s="13" t="b">
        <f t="shared" si="2255"/>
        <v>1</v>
      </c>
      <c r="W7250" s="13" t="e">
        <f ca="1">IF(AND(IRR_DRIP=FALSE,CalcTable[[#This Row],[IrrHours]]&lt;=0),FALSE,TRUE)</f>
        <v>#NAME?</v>
      </c>
      <c r="X7250" s="13" t="e">
        <f ca="1">AND(CalcTable[[#This Row],[IrrDay]],CalcTable[[#This Row],[IrrRain]],CalcTable[[#This Row],[IrrWarm]],CalcTable[[#This Row],[IrrWindy]])</f>
        <v>#NAME?</v>
      </c>
      <c r="Y7250" s="13" t="e">
        <f t="shared" ca="1" si="2256"/>
        <v>#NAME?</v>
      </c>
      <c r="Z7250" s="13" t="e">
        <f ca="1">CalcTable[[#This Row],[IrrHours]]/5</f>
        <v>#NAME?</v>
      </c>
      <c r="AA7250" s="13" t="e">
        <f ca="1">IF(CalcTable[[#This Row],[IrrFlag]]=FALSE,0,MAX(0,CalcTable[[#This Row],[VolRednWind]]*(FCAP*IRR_TARGET-CalcTable[[#This Row],[IWC]])))</f>
        <v>#NAME?</v>
      </c>
      <c r="AB7250" s="13" t="e">
        <f ca="1">CalcTable[[#This Row],[IWC]]+CalcTable[[#This Row],[Eff Precip]]+CalcTable[[#This Row],[IrrAmt]]-CalcTable[[#This Row],[AET]]</f>
        <v>#NAME?</v>
      </c>
      <c r="AC7250" s="13" t="e">
        <f ca="1">IF(CalcTable[[#This Row],[PWC]]&gt;FCAP,MIN(24*PERC,MIN(SAT,CalcTable[[#This Row],[PWC]])-FCAP),0)</f>
        <v>#NAME?</v>
      </c>
      <c r="AD7250" s="13" t="e">
        <f ca="1">IF(CalcTable[[#This Row],[PWC]]&gt;SAT,CalcTable[[#This Row],[PWC]]-SAT,0)</f>
        <v>#NAME?</v>
      </c>
      <c r="AE7250" s="13" t="e">
        <f ca="1">CalcTable[[#This Row],[PWC]]-CalcTable[[#This Row],[PercAmt]]-CalcTable[[#This Row],[Runoff]]</f>
        <v>#NAME?</v>
      </c>
      <c r="AF7250" s="13" t="e">
        <f ca="1">CalcTable[[#This Row],[IrrAmt]]/1000*CUR_IRR_AREA*10000/IRR_EFF</f>
        <v>#NAME?</v>
      </c>
      <c r="AG7250" s="147"/>
      <c r="AH7250" s="13"/>
      <c r="AI7250" s="50">
        <v>0</v>
      </c>
      <c r="AJ7250" s="50">
        <v>0</v>
      </c>
      <c r="AK7250" s="50">
        <v>0</v>
      </c>
      <c r="AL7250" s="50">
        <v>0</v>
      </c>
      <c r="AM7250" s="50"/>
      <c r="AN7250" s="50"/>
      <c r="AO7250" s="50"/>
      <c r="AP7250" s="50"/>
      <c r="AQ7250" s="50"/>
      <c r="AR7250" s="50"/>
      <c r="AS7250" s="50"/>
      <c r="AT7250" s="50"/>
      <c r="AU7250" s="50"/>
      <c r="AV7250" s="50"/>
      <c r="AW7250" s="50"/>
      <c r="AX7250" s="50">
        <f t="shared" si="2267"/>
        <v>0</v>
      </c>
      <c r="AY7250" s="50"/>
      <c r="AZ7250" s="50">
        <f t="shared" si="2257"/>
        <v>0</v>
      </c>
      <c r="BA7250" s="50">
        <f t="shared" si="2258"/>
        <v>0</v>
      </c>
      <c r="BB7250" s="50">
        <f t="shared" si="2259"/>
        <v>0</v>
      </c>
      <c r="BC7250" s="17">
        <f t="shared" si="2260"/>
        <v>20076</v>
      </c>
      <c r="BD7250" s="50">
        <f t="shared" si="2261"/>
        <v>0</v>
      </c>
      <c r="BE7250" s="50">
        <f t="shared" si="2262"/>
        <v>0</v>
      </c>
      <c r="BF7250" s="50">
        <f t="shared" si="2268"/>
        <v>0</v>
      </c>
      <c r="BG7250" s="50"/>
      <c r="BH7250" s="17">
        <f t="shared" si="2263"/>
        <v>0</v>
      </c>
      <c r="BI7250" s="17">
        <f t="shared" si="2271"/>
        <v>7250</v>
      </c>
      <c r="BJ7250" s="17">
        <f t="shared" si="2269"/>
        <v>7250</v>
      </c>
      <c r="BK7250" s="150">
        <f t="shared" si="2270"/>
        <v>39242</v>
      </c>
      <c r="BL7250" s="50" t="e">
        <f t="shared" ca="1" si="2264"/>
        <v>#NAME?</v>
      </c>
      <c r="BM7250" s="50" t="e">
        <f t="shared" ca="1" si="2265"/>
        <v>#NAME?</v>
      </c>
      <c r="BN7250" s="50" t="e">
        <f t="shared" ca="1" si="2266"/>
        <v>#NAME?</v>
      </c>
    </row>
    <row r="7251" spans="1:66" x14ac:dyDescent="0.35">
      <c r="A7251" s="48">
        <v>39243</v>
      </c>
      <c r="B7251" s="17">
        <v>2007</v>
      </c>
      <c r="C7251" s="17">
        <v>6</v>
      </c>
      <c r="D7251" s="17">
        <v>161</v>
      </c>
      <c r="E7251" s="17">
        <v>10</v>
      </c>
      <c r="F7251" s="17">
        <v>1</v>
      </c>
      <c r="G7251" s="50">
        <v>11.9</v>
      </c>
      <c r="H7251" s="32">
        <v>5.3514337779532193</v>
      </c>
      <c r="I7251" s="50">
        <v>19.833333333333332</v>
      </c>
      <c r="J7251" s="13">
        <v>0</v>
      </c>
      <c r="K7251" s="13">
        <f t="shared" si="2252"/>
        <v>0</v>
      </c>
      <c r="L7251" s="13">
        <f t="shared" si="2253"/>
        <v>0</v>
      </c>
      <c r="M7251" s="13" t="e">
        <f ca="1">CalcTable[[#This Row],[IWC]]-AE7250</f>
        <v>#NAME?</v>
      </c>
      <c r="N7251" s="13" t="e">
        <f ca="1">IF(CalcTable[[#This Row],[Day of Year]]&lt;123,FCAP,AE7250)</f>
        <v>#NAME?</v>
      </c>
      <c r="O7251" s="17" t="e">
        <f ca="1">IF(IRR_DRIP,5,COUNTIF('IDET Wind Values'!C7235:G7235,"&lt;="&amp;IRR_MAXWIND))</f>
        <v>#NAME?</v>
      </c>
      <c r="P7251" s="13" t="e">
        <f ca="1">CalcTable[[#This Row],[ET_o]]*KL</f>
        <v>#NAME?</v>
      </c>
      <c r="Q7251" s="13" t="e">
        <f ca="1">IF(WILTPT&lt;=0,1,MAX(0,MIN(1,(CalcTable[[#This Row],[IWC]]-WILTPT)/(MAD-WILTPT))))</f>
        <v>#NAME?</v>
      </c>
      <c r="R7251" s="13" t="e">
        <f ca="1">CalcTable[[#This Row],[ETMult]]*CalcTable[[#This Row],[ETb]]</f>
        <v>#NAME?</v>
      </c>
      <c r="S7251" s="13" t="b">
        <f>INDEX(IRR_LIST,CalcTable[[#This Row],[Day of Week]]+1)</f>
        <v>1</v>
      </c>
      <c r="T7251" s="13">
        <f t="shared" ca="1" si="2254"/>
        <v>0.2</v>
      </c>
      <c r="U7251" s="13" t="b">
        <f ca="1">IF(CalcTable[[#This Row],[IrrPrecip]]&gt;=IC_MM,FALSE,TRUE)</f>
        <v>1</v>
      </c>
      <c r="V7251" s="13" t="b">
        <f t="shared" si="2255"/>
        <v>1</v>
      </c>
      <c r="W7251" s="13" t="e">
        <f ca="1">IF(AND(IRR_DRIP=FALSE,CalcTable[[#This Row],[IrrHours]]&lt;=0),FALSE,TRUE)</f>
        <v>#NAME?</v>
      </c>
      <c r="X7251" s="13" t="e">
        <f ca="1">AND(CalcTable[[#This Row],[IrrDay]],CalcTable[[#This Row],[IrrRain]],CalcTable[[#This Row],[IrrWarm]],CalcTable[[#This Row],[IrrWindy]])</f>
        <v>#NAME?</v>
      </c>
      <c r="Y7251" s="13" t="e">
        <f t="shared" ca="1" si="2256"/>
        <v>#NAME?</v>
      </c>
      <c r="Z7251" s="13" t="e">
        <f ca="1">CalcTable[[#This Row],[IrrHours]]/5</f>
        <v>#NAME?</v>
      </c>
      <c r="AA7251" s="13" t="e">
        <f ca="1">IF(CalcTable[[#This Row],[IrrFlag]]=FALSE,0,MAX(0,CalcTable[[#This Row],[VolRednWind]]*(FCAP*IRR_TARGET-CalcTable[[#This Row],[IWC]])))</f>
        <v>#NAME?</v>
      </c>
      <c r="AB7251" s="13" t="e">
        <f ca="1">CalcTable[[#This Row],[IWC]]+CalcTable[[#This Row],[Eff Precip]]+CalcTable[[#This Row],[IrrAmt]]-CalcTable[[#This Row],[AET]]</f>
        <v>#NAME?</v>
      </c>
      <c r="AC7251" s="13" t="e">
        <f ca="1">IF(CalcTable[[#This Row],[PWC]]&gt;FCAP,MIN(24*PERC,MIN(SAT,CalcTable[[#This Row],[PWC]])-FCAP),0)</f>
        <v>#NAME?</v>
      </c>
      <c r="AD7251" s="13" t="e">
        <f ca="1">IF(CalcTable[[#This Row],[PWC]]&gt;SAT,CalcTable[[#This Row],[PWC]]-SAT,0)</f>
        <v>#NAME?</v>
      </c>
      <c r="AE7251" s="13" t="e">
        <f ca="1">CalcTable[[#This Row],[PWC]]-CalcTable[[#This Row],[PercAmt]]-CalcTable[[#This Row],[Runoff]]</f>
        <v>#NAME?</v>
      </c>
      <c r="AF7251" s="13" t="e">
        <f ca="1">CalcTable[[#This Row],[IrrAmt]]/1000*CUR_IRR_AREA*10000/IRR_EFF</f>
        <v>#NAME?</v>
      </c>
      <c r="AG7251" s="147"/>
      <c r="AH7251" s="13"/>
      <c r="AI7251" s="50">
        <v>0</v>
      </c>
      <c r="AJ7251" s="50">
        <v>0</v>
      </c>
      <c r="AK7251" s="50">
        <v>0</v>
      </c>
      <c r="AL7251" s="50">
        <v>0</v>
      </c>
      <c r="AM7251" s="50"/>
      <c r="AN7251" s="50"/>
      <c r="AO7251" s="50"/>
      <c r="AP7251" s="50"/>
      <c r="AQ7251" s="50"/>
      <c r="AR7251" s="50"/>
      <c r="AS7251" s="50"/>
      <c r="AT7251" s="50"/>
      <c r="AU7251" s="50"/>
      <c r="AV7251" s="50"/>
      <c r="AW7251" s="50"/>
      <c r="AX7251" s="50">
        <f t="shared" si="2267"/>
        <v>0</v>
      </c>
      <c r="AY7251" s="50"/>
      <c r="AZ7251" s="50">
        <f t="shared" si="2257"/>
        <v>0</v>
      </c>
      <c r="BA7251" s="50">
        <f t="shared" si="2258"/>
        <v>0</v>
      </c>
      <c r="BB7251" s="50">
        <f t="shared" si="2259"/>
        <v>0</v>
      </c>
      <c r="BC7251" s="17">
        <f t="shared" si="2260"/>
        <v>20076</v>
      </c>
      <c r="BD7251" s="50">
        <f t="shared" si="2261"/>
        <v>0</v>
      </c>
      <c r="BE7251" s="50">
        <f t="shared" si="2262"/>
        <v>0</v>
      </c>
      <c r="BF7251" s="50">
        <f t="shared" si="2268"/>
        <v>0</v>
      </c>
      <c r="BG7251" s="50"/>
      <c r="BH7251" s="17">
        <f t="shared" si="2263"/>
        <v>0</v>
      </c>
      <c r="BI7251" s="17">
        <f t="shared" si="2271"/>
        <v>7251</v>
      </c>
      <c r="BJ7251" s="17">
        <f t="shared" si="2269"/>
        <v>7251</v>
      </c>
      <c r="BK7251" s="150">
        <f t="shared" si="2270"/>
        <v>39243</v>
      </c>
      <c r="BL7251" s="50" t="e">
        <f t="shared" ca="1" si="2264"/>
        <v>#NAME?</v>
      </c>
      <c r="BM7251" s="50" t="e">
        <f t="shared" ca="1" si="2265"/>
        <v>#NAME?</v>
      </c>
      <c r="BN7251" s="50" t="e">
        <f t="shared" ca="1" si="2266"/>
        <v>#NAME?</v>
      </c>
    </row>
    <row r="7252" spans="1:66" x14ac:dyDescent="0.35">
      <c r="A7252" s="48">
        <v>39244</v>
      </c>
      <c r="B7252" s="17">
        <v>2007</v>
      </c>
      <c r="C7252" s="17">
        <v>6</v>
      </c>
      <c r="D7252" s="17">
        <v>162</v>
      </c>
      <c r="E7252" s="17">
        <v>11</v>
      </c>
      <c r="F7252" s="17">
        <v>2</v>
      </c>
      <c r="G7252" s="50">
        <v>8.3000000000000007</v>
      </c>
      <c r="H7252" s="32">
        <v>3.7329998474099377</v>
      </c>
      <c r="I7252" s="50">
        <v>13</v>
      </c>
      <c r="J7252" s="13">
        <v>1</v>
      </c>
      <c r="K7252" s="13">
        <f t="shared" ref="K7252:K7315" si="2272">J7252*PRECIP_ADJUST</f>
        <v>1</v>
      </c>
      <c r="L7252" s="13">
        <f t="shared" ref="L7252:L7315" si="2273">IF(K7252&gt;=EFF_PRECIP,EFF_MULT*(K7252-EFF_PRECIP),0)</f>
        <v>0</v>
      </c>
      <c r="M7252" s="13" t="e">
        <f ca="1">CalcTable[[#This Row],[IWC]]-AE7251</f>
        <v>#NAME?</v>
      </c>
      <c r="N7252" s="13" t="e">
        <f ca="1">IF(CalcTable[[#This Row],[Day of Year]]&lt;123,FCAP,AE7251)</f>
        <v>#NAME?</v>
      </c>
      <c r="O7252" s="17" t="e">
        <f ca="1">IF(IRR_DRIP,5,COUNTIF('IDET Wind Values'!C7236:G7236,"&lt;="&amp;IRR_MAXWIND))</f>
        <v>#NAME?</v>
      </c>
      <c r="P7252" s="13" t="e">
        <f ca="1">CalcTable[[#This Row],[ET_o]]*KL</f>
        <v>#NAME?</v>
      </c>
      <c r="Q7252" s="13" t="e">
        <f ca="1">IF(WILTPT&lt;=0,1,MAX(0,MIN(1,(CalcTable[[#This Row],[IWC]]-WILTPT)/(MAD-WILTPT))))</f>
        <v>#NAME?</v>
      </c>
      <c r="R7252" s="13" t="e">
        <f ca="1">CalcTable[[#This Row],[ETMult]]*CalcTable[[#This Row],[ETb]]</f>
        <v>#NAME?</v>
      </c>
      <c r="S7252" s="13" t="b">
        <f>INDEX(IRR_LIST,CalcTable[[#This Row],[Day of Week]]+1)</f>
        <v>0</v>
      </c>
      <c r="T7252" s="13">
        <f t="shared" ref="T7252:T7315" ca="1" si="2274">SUM(OFFSET(K7252,-IC_DAYS,0,IC_DAYS,1))</f>
        <v>0.2</v>
      </c>
      <c r="U7252" s="13" t="b">
        <f ca="1">IF(CalcTable[[#This Row],[IrrPrecip]]&gt;=IC_MM,FALSE,TRUE)</f>
        <v>1</v>
      </c>
      <c r="V7252" s="13" t="b">
        <f t="shared" ref="V7252:V7315" si="2275">IF(G7253&lt;IRR_TEMP,FALSE,TRUE)</f>
        <v>1</v>
      </c>
      <c r="W7252" s="13" t="e">
        <f ca="1">IF(AND(IRR_DRIP=FALSE,CalcTable[[#This Row],[IrrHours]]&lt;=0),FALSE,TRUE)</f>
        <v>#NAME?</v>
      </c>
      <c r="X7252" s="13" t="e">
        <f ca="1">AND(CalcTable[[#This Row],[IrrDay]],CalcTable[[#This Row],[IrrRain]],CalcTable[[#This Row],[IrrWarm]],CalcTable[[#This Row],[IrrWindy]])</f>
        <v>#NAME?</v>
      </c>
      <c r="Y7252" s="13" t="e">
        <f t="shared" ref="Y7252:Y7315" ca="1" si="2276">IF(AA7251&lt;=0,FALSE,TRUE)</f>
        <v>#NAME?</v>
      </c>
      <c r="Z7252" s="13" t="e">
        <f ca="1">CalcTable[[#This Row],[IrrHours]]/5</f>
        <v>#NAME?</v>
      </c>
      <c r="AA7252" s="13" t="e">
        <f ca="1">IF(CalcTable[[#This Row],[IrrFlag]]=FALSE,0,MAX(0,CalcTable[[#This Row],[VolRednWind]]*(FCAP*IRR_TARGET-CalcTable[[#This Row],[IWC]])))</f>
        <v>#NAME?</v>
      </c>
      <c r="AB7252" s="13" t="e">
        <f ca="1">CalcTable[[#This Row],[IWC]]+CalcTable[[#This Row],[Eff Precip]]+CalcTable[[#This Row],[IrrAmt]]-CalcTable[[#This Row],[AET]]</f>
        <v>#NAME?</v>
      </c>
      <c r="AC7252" s="13" t="e">
        <f ca="1">IF(CalcTable[[#This Row],[PWC]]&gt;FCAP,MIN(24*PERC,MIN(SAT,CalcTable[[#This Row],[PWC]])-FCAP),0)</f>
        <v>#NAME?</v>
      </c>
      <c r="AD7252" s="13" t="e">
        <f ca="1">IF(CalcTable[[#This Row],[PWC]]&gt;SAT,CalcTable[[#This Row],[PWC]]-SAT,0)</f>
        <v>#NAME?</v>
      </c>
      <c r="AE7252" s="13" t="e">
        <f ca="1">CalcTable[[#This Row],[PWC]]-CalcTable[[#This Row],[PercAmt]]-CalcTable[[#This Row],[Runoff]]</f>
        <v>#NAME?</v>
      </c>
      <c r="AF7252" s="13" t="e">
        <f ca="1">CalcTable[[#This Row],[IrrAmt]]/1000*CUR_IRR_AREA*10000/IRR_EFF</f>
        <v>#NAME?</v>
      </c>
      <c r="AG7252" s="147"/>
      <c r="AH7252" s="13"/>
      <c r="AI7252" s="50">
        <v>0</v>
      </c>
      <c r="AJ7252" s="50">
        <v>0</v>
      </c>
      <c r="AK7252" s="50">
        <v>0</v>
      </c>
      <c r="AL7252" s="50">
        <v>9.716847571409069</v>
      </c>
      <c r="AM7252" s="50"/>
      <c r="AN7252" s="50"/>
      <c r="AO7252" s="50"/>
      <c r="AP7252" s="50"/>
      <c r="AQ7252" s="50"/>
      <c r="AR7252" s="50"/>
      <c r="AS7252" s="50"/>
      <c r="AT7252" s="50"/>
      <c r="AU7252" s="50"/>
      <c r="AV7252" s="50"/>
      <c r="AW7252" s="50"/>
      <c r="AX7252" s="50">
        <f t="shared" si="2267"/>
        <v>9.716847571409069</v>
      </c>
      <c r="AY7252" s="50"/>
      <c r="AZ7252" s="50">
        <f t="shared" ref="AZ7252:AZ7315" si="2277">SUMPRODUCT(AI7252:AW7252,CONVERSION)</f>
        <v>285.02752876133269</v>
      </c>
      <c r="BA7252" s="50">
        <f t="shared" ref="BA7252:BA7315" si="2278">SUMPRODUCT($AI7252:$AW7252,CONVERSION,APP_DEMAND)</f>
        <v>438.85190936268685</v>
      </c>
      <c r="BB7252" s="50">
        <f t="shared" ref="BB7252:BB7315" si="2279">SUMPRODUCT($AI7252:$AW7252,CONVERSION,PUMP_DEMAND)</f>
        <v>452.42464882751227</v>
      </c>
      <c r="BC7252" s="17">
        <f t="shared" ref="BC7252:BC7315" si="2280">B7252*10+C7252</f>
        <v>20076</v>
      </c>
      <c r="BD7252" s="50">
        <f t="shared" ref="BD7252:BD7315" si="2281">INDEX(AI7252:AX7252,PLOT_AREA)</f>
        <v>9.716847571409069</v>
      </c>
      <c r="BE7252" s="50">
        <f t="shared" ref="BE7252:BE7315" si="2282">IF(PLOT_AREA&lt;=AREA_COUNT,INDEX(AI7252:AW7252,PLOT_AREA)*INDEX(CONVERSION,PLOT_AREA),AZ7252)</f>
        <v>285.02752876133269</v>
      </c>
      <c r="BF7252" s="50">
        <f t="shared" si="2268"/>
        <v>466.21430060818159</v>
      </c>
      <c r="BG7252" s="50"/>
      <c r="BH7252" s="17">
        <f t="shared" ref="BH7252:BH7315" si="2283">IF(BC7252&lt;PLOT_FROM,-1,IF(BC7252&gt;PLOT_TO,1,0))</f>
        <v>0</v>
      </c>
      <c r="BI7252" s="17">
        <f t="shared" si="2271"/>
        <v>7252</v>
      </c>
      <c r="BJ7252" s="17">
        <f t="shared" si="2269"/>
        <v>7252</v>
      </c>
      <c r="BK7252" s="150">
        <f t="shared" si="2270"/>
        <v>39244</v>
      </c>
      <c r="BL7252" s="50" t="e">
        <f t="shared" ref="BL7252:BL7315" ca="1" si="2284">WILTPT</f>
        <v>#NAME?</v>
      </c>
      <c r="BM7252" s="50" t="e">
        <f t="shared" ref="BM7252:BM7315" ca="1" si="2285">SAT</f>
        <v>#NAME?</v>
      </c>
      <c r="BN7252" s="50" t="e">
        <f t="shared" ref="BN7252:BN7315" ca="1" si="2286">FCAP</f>
        <v>#NAME?</v>
      </c>
    </row>
    <row r="7253" spans="1:66" x14ac:dyDescent="0.35">
      <c r="A7253" s="48">
        <v>39245</v>
      </c>
      <c r="B7253" s="17">
        <v>2007</v>
      </c>
      <c r="C7253" s="17">
        <v>6</v>
      </c>
      <c r="D7253" s="17">
        <v>163</v>
      </c>
      <c r="E7253" s="17">
        <v>12</v>
      </c>
      <c r="F7253" s="17">
        <v>3</v>
      </c>
      <c r="G7253" s="50">
        <v>7</v>
      </c>
      <c r="H7253" s="32">
        <v>3.5811422087666847</v>
      </c>
      <c r="I7253" s="50">
        <v>14.166666666666666</v>
      </c>
      <c r="J7253" s="13">
        <v>2</v>
      </c>
      <c r="K7253" s="13">
        <f t="shared" si="2272"/>
        <v>2</v>
      </c>
      <c r="L7253" s="13">
        <f t="shared" si="2273"/>
        <v>0</v>
      </c>
      <c r="M7253" s="13" t="e">
        <f ca="1">CalcTable[[#This Row],[IWC]]-AE7252</f>
        <v>#NAME?</v>
      </c>
      <c r="N7253" s="13" t="e">
        <f ca="1">IF(CalcTable[[#This Row],[Day of Year]]&lt;123,FCAP,AE7252)</f>
        <v>#NAME?</v>
      </c>
      <c r="O7253" s="17" t="e">
        <f ca="1">IF(IRR_DRIP,5,COUNTIF('IDET Wind Values'!C7237:G7237,"&lt;="&amp;IRR_MAXWIND))</f>
        <v>#NAME?</v>
      </c>
      <c r="P7253" s="13" t="e">
        <f ca="1">CalcTable[[#This Row],[ET_o]]*KL</f>
        <v>#NAME?</v>
      </c>
      <c r="Q7253" s="13" t="e">
        <f ca="1">IF(WILTPT&lt;=0,1,MAX(0,MIN(1,(CalcTable[[#This Row],[IWC]]-WILTPT)/(MAD-WILTPT))))</f>
        <v>#NAME?</v>
      </c>
      <c r="R7253" s="13" t="e">
        <f ca="1">CalcTable[[#This Row],[ETMult]]*CalcTable[[#This Row],[ETb]]</f>
        <v>#NAME?</v>
      </c>
      <c r="S7253" s="13" t="b">
        <f>INDEX(IRR_LIST,CalcTable[[#This Row],[Day of Week]]+1)</f>
        <v>1</v>
      </c>
      <c r="T7253" s="13">
        <f t="shared" ca="1" si="2274"/>
        <v>1</v>
      </c>
      <c r="U7253" s="13" t="b">
        <f ca="1">IF(CalcTable[[#This Row],[IrrPrecip]]&gt;=IC_MM,FALSE,TRUE)</f>
        <v>1</v>
      </c>
      <c r="V7253" s="13" t="b">
        <f t="shared" si="2275"/>
        <v>1</v>
      </c>
      <c r="W7253" s="13" t="e">
        <f ca="1">IF(AND(IRR_DRIP=FALSE,CalcTable[[#This Row],[IrrHours]]&lt;=0),FALSE,TRUE)</f>
        <v>#NAME?</v>
      </c>
      <c r="X7253" s="13" t="e">
        <f ca="1">AND(CalcTable[[#This Row],[IrrDay]],CalcTable[[#This Row],[IrrRain]],CalcTable[[#This Row],[IrrWarm]],CalcTable[[#This Row],[IrrWindy]])</f>
        <v>#NAME?</v>
      </c>
      <c r="Y7253" s="13" t="e">
        <f t="shared" ca="1" si="2276"/>
        <v>#NAME?</v>
      </c>
      <c r="Z7253" s="13" t="e">
        <f ca="1">CalcTable[[#This Row],[IrrHours]]/5</f>
        <v>#NAME?</v>
      </c>
      <c r="AA7253" s="13" t="e">
        <f ca="1">IF(CalcTable[[#This Row],[IrrFlag]]=FALSE,0,MAX(0,CalcTable[[#This Row],[VolRednWind]]*(FCAP*IRR_TARGET-CalcTable[[#This Row],[IWC]])))</f>
        <v>#NAME?</v>
      </c>
      <c r="AB7253" s="13" t="e">
        <f ca="1">CalcTable[[#This Row],[IWC]]+CalcTable[[#This Row],[Eff Precip]]+CalcTable[[#This Row],[IrrAmt]]-CalcTable[[#This Row],[AET]]</f>
        <v>#NAME?</v>
      </c>
      <c r="AC7253" s="13" t="e">
        <f ca="1">IF(CalcTable[[#This Row],[PWC]]&gt;FCAP,MIN(24*PERC,MIN(SAT,CalcTable[[#This Row],[PWC]])-FCAP),0)</f>
        <v>#NAME?</v>
      </c>
      <c r="AD7253" s="13" t="e">
        <f ca="1">IF(CalcTable[[#This Row],[PWC]]&gt;SAT,CalcTable[[#This Row],[PWC]]-SAT,0)</f>
        <v>#NAME?</v>
      </c>
      <c r="AE7253" s="13" t="e">
        <f ca="1">CalcTable[[#This Row],[PWC]]-CalcTable[[#This Row],[PercAmt]]-CalcTable[[#This Row],[Runoff]]</f>
        <v>#NAME?</v>
      </c>
      <c r="AF7253" s="13" t="e">
        <f ca="1">CalcTable[[#This Row],[IrrAmt]]/1000*CUR_IRR_AREA*10000/IRR_EFF</f>
        <v>#NAME?</v>
      </c>
      <c r="AG7253" s="147"/>
      <c r="AH7253" s="13"/>
      <c r="AI7253" s="50">
        <v>6.2745947962882331</v>
      </c>
      <c r="AJ7253" s="50">
        <v>7.5576714481739486</v>
      </c>
      <c r="AK7253" s="50">
        <v>0</v>
      </c>
      <c r="AL7253" s="50">
        <v>0</v>
      </c>
      <c r="AM7253" s="50"/>
      <c r="AN7253" s="50"/>
      <c r="AO7253" s="50"/>
      <c r="AP7253" s="50"/>
      <c r="AQ7253" s="50"/>
      <c r="AR7253" s="50"/>
      <c r="AS7253" s="50"/>
      <c r="AT7253" s="50"/>
      <c r="AU7253" s="50"/>
      <c r="AV7253" s="50"/>
      <c r="AW7253" s="50"/>
      <c r="AX7253" s="50">
        <f t="shared" ref="AX7253:AX7316" si="2287">SUM(AI7253:AW7253)</f>
        <v>13.832266244462183</v>
      </c>
      <c r="AY7253" s="50"/>
      <c r="AZ7253" s="50">
        <f t="shared" si="2277"/>
        <v>313.71908615866329</v>
      </c>
      <c r="BA7253" s="50">
        <f t="shared" si="2278"/>
        <v>507.38952413828281</v>
      </c>
      <c r="BB7253" s="50">
        <f t="shared" si="2279"/>
        <v>525.0353865538126</v>
      </c>
      <c r="BC7253" s="17">
        <f t="shared" si="2280"/>
        <v>20076</v>
      </c>
      <c r="BD7253" s="50">
        <f t="shared" si="2281"/>
        <v>13.832266244462183</v>
      </c>
      <c r="BE7253" s="50">
        <f t="shared" si="2282"/>
        <v>313.71908615866329</v>
      </c>
      <c r="BF7253" s="50">
        <f t="shared" ref="BF7253:BF7316" si="2288">BE7253*BF$17</f>
        <v>513.14455476112937</v>
      </c>
      <c r="BG7253" s="50"/>
      <c r="BH7253" s="17">
        <f t="shared" si="2283"/>
        <v>0</v>
      </c>
      <c r="BI7253" s="17">
        <f t="shared" si="2271"/>
        <v>7253</v>
      </c>
      <c r="BJ7253" s="17">
        <f t="shared" ref="BJ7253:BJ7316" si="2289">IF(BH7253=0,BI7253,"")</f>
        <v>7253</v>
      </c>
      <c r="BK7253" s="150">
        <f t="shared" ref="BK7253:BK7316" si="2290">A7253</f>
        <v>39245</v>
      </c>
      <c r="BL7253" s="50" t="e">
        <f t="shared" ca="1" si="2284"/>
        <v>#NAME?</v>
      </c>
      <c r="BM7253" s="50" t="e">
        <f t="shared" ca="1" si="2285"/>
        <v>#NAME?</v>
      </c>
      <c r="BN7253" s="50" t="e">
        <f t="shared" ca="1" si="2286"/>
        <v>#NAME?</v>
      </c>
    </row>
    <row r="7254" spans="1:66" x14ac:dyDescent="0.35">
      <c r="A7254" s="48">
        <v>39246</v>
      </c>
      <c r="B7254" s="17">
        <v>2007</v>
      </c>
      <c r="C7254" s="17">
        <v>6</v>
      </c>
      <c r="D7254" s="17">
        <v>164</v>
      </c>
      <c r="E7254" s="17">
        <v>13</v>
      </c>
      <c r="F7254" s="17">
        <v>4</v>
      </c>
      <c r="G7254" s="50">
        <v>6.3</v>
      </c>
      <c r="H7254" s="32">
        <v>4.8521712072367711</v>
      </c>
      <c r="I7254" s="50">
        <v>9.8333333333333339</v>
      </c>
      <c r="J7254" s="13">
        <v>0</v>
      </c>
      <c r="K7254" s="13">
        <f t="shared" si="2272"/>
        <v>0</v>
      </c>
      <c r="L7254" s="13">
        <f t="shared" si="2273"/>
        <v>0</v>
      </c>
      <c r="M7254" s="13" t="e">
        <f ca="1">CalcTable[[#This Row],[IWC]]-AE7253</f>
        <v>#NAME?</v>
      </c>
      <c r="N7254" s="13" t="e">
        <f ca="1">IF(CalcTable[[#This Row],[Day of Year]]&lt;123,FCAP,AE7253)</f>
        <v>#NAME?</v>
      </c>
      <c r="O7254" s="17" t="e">
        <f ca="1">IF(IRR_DRIP,5,COUNTIF('IDET Wind Values'!C7238:G7238,"&lt;="&amp;IRR_MAXWIND))</f>
        <v>#NAME?</v>
      </c>
      <c r="P7254" s="13" t="e">
        <f ca="1">CalcTable[[#This Row],[ET_o]]*KL</f>
        <v>#NAME?</v>
      </c>
      <c r="Q7254" s="13" t="e">
        <f ca="1">IF(WILTPT&lt;=0,1,MAX(0,MIN(1,(CalcTable[[#This Row],[IWC]]-WILTPT)/(MAD-WILTPT))))</f>
        <v>#NAME?</v>
      </c>
      <c r="R7254" s="13" t="e">
        <f ca="1">CalcTable[[#This Row],[ETMult]]*CalcTable[[#This Row],[ETb]]</f>
        <v>#NAME?</v>
      </c>
      <c r="S7254" s="13" t="b">
        <f>INDEX(IRR_LIST,CalcTable[[#This Row],[Day of Week]]+1)</f>
        <v>0</v>
      </c>
      <c r="T7254" s="13">
        <f t="shared" ca="1" si="2274"/>
        <v>3</v>
      </c>
      <c r="U7254" s="13" t="b">
        <f ca="1">IF(CalcTable[[#This Row],[IrrPrecip]]&gt;=IC_MM,FALSE,TRUE)</f>
        <v>1</v>
      </c>
      <c r="V7254" s="13" t="b">
        <f t="shared" si="2275"/>
        <v>1</v>
      </c>
      <c r="W7254" s="13" t="e">
        <f ca="1">IF(AND(IRR_DRIP=FALSE,CalcTable[[#This Row],[IrrHours]]&lt;=0),FALSE,TRUE)</f>
        <v>#NAME?</v>
      </c>
      <c r="X7254" s="13" t="e">
        <f ca="1">AND(CalcTable[[#This Row],[IrrDay]],CalcTable[[#This Row],[IrrRain]],CalcTable[[#This Row],[IrrWarm]],CalcTable[[#This Row],[IrrWindy]])</f>
        <v>#NAME?</v>
      </c>
      <c r="Y7254" s="13" t="e">
        <f t="shared" ca="1" si="2276"/>
        <v>#NAME?</v>
      </c>
      <c r="Z7254" s="13" t="e">
        <f ca="1">CalcTable[[#This Row],[IrrHours]]/5</f>
        <v>#NAME?</v>
      </c>
      <c r="AA7254" s="13" t="e">
        <f ca="1">IF(CalcTable[[#This Row],[IrrFlag]]=FALSE,0,MAX(0,CalcTable[[#This Row],[VolRednWind]]*(FCAP*IRR_TARGET-CalcTable[[#This Row],[IWC]])))</f>
        <v>#NAME?</v>
      </c>
      <c r="AB7254" s="13" t="e">
        <f ca="1">CalcTable[[#This Row],[IWC]]+CalcTable[[#This Row],[Eff Precip]]+CalcTable[[#This Row],[IrrAmt]]-CalcTable[[#This Row],[AET]]</f>
        <v>#NAME?</v>
      </c>
      <c r="AC7254" s="13" t="e">
        <f ca="1">IF(CalcTable[[#This Row],[PWC]]&gt;FCAP,MIN(24*PERC,MIN(SAT,CalcTable[[#This Row],[PWC]])-FCAP),0)</f>
        <v>#NAME?</v>
      </c>
      <c r="AD7254" s="13" t="e">
        <f ca="1">IF(CalcTable[[#This Row],[PWC]]&gt;SAT,CalcTable[[#This Row],[PWC]]-SAT,0)</f>
        <v>#NAME?</v>
      </c>
      <c r="AE7254" s="13" t="e">
        <f ca="1">CalcTable[[#This Row],[PWC]]-CalcTable[[#This Row],[PercAmt]]-CalcTable[[#This Row],[Runoff]]</f>
        <v>#NAME?</v>
      </c>
      <c r="AF7254" s="13" t="e">
        <f ca="1">CalcTable[[#This Row],[IrrAmt]]/1000*CUR_IRR_AREA*10000/IRR_EFF</f>
        <v>#NAME?</v>
      </c>
      <c r="AG7254" s="147"/>
      <c r="AH7254" s="13"/>
      <c r="AI7254" s="50">
        <v>0</v>
      </c>
      <c r="AJ7254" s="50">
        <v>0</v>
      </c>
      <c r="AK7254" s="50">
        <v>2.2731457077649546</v>
      </c>
      <c r="AL7254" s="50">
        <v>4.2496282148216764</v>
      </c>
      <c r="AM7254" s="50"/>
      <c r="AN7254" s="50"/>
      <c r="AO7254" s="50"/>
      <c r="AP7254" s="50"/>
      <c r="AQ7254" s="50"/>
      <c r="AR7254" s="50"/>
      <c r="AS7254" s="50"/>
      <c r="AT7254" s="50"/>
      <c r="AU7254" s="50"/>
      <c r="AV7254" s="50"/>
      <c r="AW7254" s="50"/>
      <c r="AX7254" s="50">
        <f t="shared" si="2287"/>
        <v>6.522773922586631</v>
      </c>
      <c r="AY7254" s="50"/>
      <c r="AZ7254" s="50">
        <f t="shared" si="2277"/>
        <v>157.99523134865518</v>
      </c>
      <c r="BA7254" s="50">
        <f t="shared" si="2278"/>
        <v>243.26249906062782</v>
      </c>
      <c r="BB7254" s="50">
        <f t="shared" si="2279"/>
        <v>250.78608150580192</v>
      </c>
      <c r="BC7254" s="17">
        <f t="shared" si="2280"/>
        <v>20076</v>
      </c>
      <c r="BD7254" s="50">
        <f t="shared" si="2281"/>
        <v>6.522773922586631</v>
      </c>
      <c r="BE7254" s="50">
        <f t="shared" si="2282"/>
        <v>157.99523134865518</v>
      </c>
      <c r="BF7254" s="50">
        <f t="shared" si="2288"/>
        <v>258.42990185105907</v>
      </c>
      <c r="BG7254" s="50"/>
      <c r="BH7254" s="17">
        <f t="shared" si="2283"/>
        <v>0</v>
      </c>
      <c r="BI7254" s="17">
        <f t="shared" ref="BI7254:BI7317" si="2291">BI7253+1</f>
        <v>7254</v>
      </c>
      <c r="BJ7254" s="17">
        <f t="shared" si="2289"/>
        <v>7254</v>
      </c>
      <c r="BK7254" s="150">
        <f t="shared" si="2290"/>
        <v>39246</v>
      </c>
      <c r="BL7254" s="50" t="e">
        <f t="shared" ca="1" si="2284"/>
        <v>#NAME?</v>
      </c>
      <c r="BM7254" s="50" t="e">
        <f t="shared" ca="1" si="2285"/>
        <v>#NAME?</v>
      </c>
      <c r="BN7254" s="50" t="e">
        <f t="shared" ca="1" si="2286"/>
        <v>#NAME?</v>
      </c>
    </row>
    <row r="7255" spans="1:66" x14ac:dyDescent="0.35">
      <c r="A7255" s="48">
        <v>39247</v>
      </c>
      <c r="B7255" s="17">
        <v>2007</v>
      </c>
      <c r="C7255" s="17">
        <v>6</v>
      </c>
      <c r="D7255" s="17">
        <v>165</v>
      </c>
      <c r="E7255" s="17">
        <v>14</v>
      </c>
      <c r="F7255" s="17">
        <v>5</v>
      </c>
      <c r="G7255" s="50">
        <v>4.4000000000000004</v>
      </c>
      <c r="H7255" s="32">
        <v>2.9762255787628318</v>
      </c>
      <c r="I7255" s="50">
        <v>10</v>
      </c>
      <c r="J7255" s="13">
        <v>0.4</v>
      </c>
      <c r="K7255" s="13">
        <f t="shared" si="2272"/>
        <v>0.4</v>
      </c>
      <c r="L7255" s="13">
        <f t="shared" si="2273"/>
        <v>0</v>
      </c>
      <c r="M7255" s="13" t="e">
        <f ca="1">CalcTable[[#This Row],[IWC]]-AE7254</f>
        <v>#NAME?</v>
      </c>
      <c r="N7255" s="13" t="e">
        <f ca="1">IF(CalcTable[[#This Row],[Day of Year]]&lt;123,FCAP,AE7254)</f>
        <v>#NAME?</v>
      </c>
      <c r="O7255" s="17" t="e">
        <f ca="1">IF(IRR_DRIP,5,COUNTIF('IDET Wind Values'!C7239:G7239,"&lt;="&amp;IRR_MAXWIND))</f>
        <v>#NAME?</v>
      </c>
      <c r="P7255" s="13" t="e">
        <f ca="1">CalcTable[[#This Row],[ET_o]]*KL</f>
        <v>#NAME?</v>
      </c>
      <c r="Q7255" s="13" t="e">
        <f ca="1">IF(WILTPT&lt;=0,1,MAX(0,MIN(1,(CalcTable[[#This Row],[IWC]]-WILTPT)/(MAD-WILTPT))))</f>
        <v>#NAME?</v>
      </c>
      <c r="R7255" s="13" t="e">
        <f ca="1">CalcTable[[#This Row],[ETMult]]*CalcTable[[#This Row],[ETb]]</f>
        <v>#NAME?</v>
      </c>
      <c r="S7255" s="13" t="b">
        <f>INDEX(IRR_LIST,CalcTable[[#This Row],[Day of Week]]+1)</f>
        <v>1</v>
      </c>
      <c r="T7255" s="13">
        <f t="shared" ca="1" si="2274"/>
        <v>2</v>
      </c>
      <c r="U7255" s="13" t="b">
        <f ca="1">IF(CalcTable[[#This Row],[IrrPrecip]]&gt;=IC_MM,FALSE,TRUE)</f>
        <v>1</v>
      </c>
      <c r="V7255" s="13" t="b">
        <f t="shared" si="2275"/>
        <v>1</v>
      </c>
      <c r="W7255" s="13" t="e">
        <f ca="1">IF(AND(IRR_DRIP=FALSE,CalcTable[[#This Row],[IrrHours]]&lt;=0),FALSE,TRUE)</f>
        <v>#NAME?</v>
      </c>
      <c r="X7255" s="13" t="e">
        <f ca="1">AND(CalcTable[[#This Row],[IrrDay]],CalcTable[[#This Row],[IrrRain]],CalcTable[[#This Row],[IrrWarm]],CalcTable[[#This Row],[IrrWindy]])</f>
        <v>#NAME?</v>
      </c>
      <c r="Y7255" s="13" t="e">
        <f t="shared" ca="1" si="2276"/>
        <v>#NAME?</v>
      </c>
      <c r="Z7255" s="13" t="e">
        <f ca="1">CalcTable[[#This Row],[IrrHours]]/5</f>
        <v>#NAME?</v>
      </c>
      <c r="AA7255" s="13" t="e">
        <f ca="1">IF(CalcTable[[#This Row],[IrrFlag]]=FALSE,0,MAX(0,CalcTable[[#This Row],[VolRednWind]]*(FCAP*IRR_TARGET-CalcTable[[#This Row],[IWC]])))</f>
        <v>#NAME?</v>
      </c>
      <c r="AB7255" s="13" t="e">
        <f ca="1">CalcTable[[#This Row],[IWC]]+CalcTable[[#This Row],[Eff Precip]]+CalcTable[[#This Row],[IrrAmt]]-CalcTable[[#This Row],[AET]]</f>
        <v>#NAME?</v>
      </c>
      <c r="AC7255" s="13" t="e">
        <f ca="1">IF(CalcTable[[#This Row],[PWC]]&gt;FCAP,MIN(24*PERC,MIN(SAT,CalcTable[[#This Row],[PWC]])-FCAP),0)</f>
        <v>#NAME?</v>
      </c>
      <c r="AD7255" s="13" t="e">
        <f ca="1">IF(CalcTable[[#This Row],[PWC]]&gt;SAT,CalcTable[[#This Row],[PWC]]-SAT,0)</f>
        <v>#NAME?</v>
      </c>
      <c r="AE7255" s="13" t="e">
        <f ca="1">CalcTable[[#This Row],[PWC]]-CalcTable[[#This Row],[PercAmt]]-CalcTable[[#This Row],[Runoff]]</f>
        <v>#NAME?</v>
      </c>
      <c r="AF7255" s="13" t="e">
        <f ca="1">CalcTable[[#This Row],[IrrAmt]]/1000*CUR_IRR_AREA*10000/IRR_EFF</f>
        <v>#NAME?</v>
      </c>
      <c r="AG7255" s="147"/>
      <c r="AH7255" s="13"/>
      <c r="AI7255" s="50">
        <v>8.0225163870382712</v>
      </c>
      <c r="AJ7255" s="50">
        <v>10.343895938078003</v>
      </c>
      <c r="AK7255" s="50">
        <v>0</v>
      </c>
      <c r="AL7255" s="50">
        <v>0</v>
      </c>
      <c r="AM7255" s="50"/>
      <c r="AN7255" s="50"/>
      <c r="AO7255" s="50"/>
      <c r="AP7255" s="50"/>
      <c r="AQ7255" s="50"/>
      <c r="AR7255" s="50"/>
      <c r="AS7255" s="50"/>
      <c r="AT7255" s="50"/>
      <c r="AU7255" s="50"/>
      <c r="AV7255" s="50"/>
      <c r="AW7255" s="50"/>
      <c r="AX7255" s="50">
        <f t="shared" si="2287"/>
        <v>18.366412325116272</v>
      </c>
      <c r="AY7255" s="50"/>
      <c r="AZ7255" s="50">
        <f t="shared" si="2277"/>
        <v>421.08452119351608</v>
      </c>
      <c r="BA7255" s="50">
        <f t="shared" si="2278"/>
        <v>681.67944627783845</v>
      </c>
      <c r="BB7255" s="50">
        <f t="shared" si="2279"/>
        <v>705.43586361815187</v>
      </c>
      <c r="BC7255" s="17">
        <f t="shared" si="2280"/>
        <v>20076</v>
      </c>
      <c r="BD7255" s="50">
        <f t="shared" si="2281"/>
        <v>18.366412325116272</v>
      </c>
      <c r="BE7255" s="50">
        <f t="shared" si="2282"/>
        <v>421.08452119351608</v>
      </c>
      <c r="BF7255" s="50">
        <f t="shared" si="2288"/>
        <v>688.76022747104776</v>
      </c>
      <c r="BG7255" s="50"/>
      <c r="BH7255" s="17">
        <f t="shared" si="2283"/>
        <v>0</v>
      </c>
      <c r="BI7255" s="17">
        <f t="shared" si="2291"/>
        <v>7255</v>
      </c>
      <c r="BJ7255" s="17">
        <f t="shared" si="2289"/>
        <v>7255</v>
      </c>
      <c r="BK7255" s="150">
        <f t="shared" si="2290"/>
        <v>39247</v>
      </c>
      <c r="BL7255" s="50" t="e">
        <f t="shared" ca="1" si="2284"/>
        <v>#NAME?</v>
      </c>
      <c r="BM7255" s="50" t="e">
        <f t="shared" ca="1" si="2285"/>
        <v>#NAME?</v>
      </c>
      <c r="BN7255" s="50" t="e">
        <f t="shared" ca="1" si="2286"/>
        <v>#NAME?</v>
      </c>
    </row>
    <row r="7256" spans="1:66" x14ac:dyDescent="0.35">
      <c r="A7256" s="48">
        <v>39248</v>
      </c>
      <c r="B7256" s="17">
        <v>2007</v>
      </c>
      <c r="C7256" s="17">
        <v>6</v>
      </c>
      <c r="D7256" s="17">
        <v>166</v>
      </c>
      <c r="E7256" s="17">
        <v>15</v>
      </c>
      <c r="F7256" s="17">
        <v>6</v>
      </c>
      <c r="G7256" s="50">
        <v>6</v>
      </c>
      <c r="H7256" s="32">
        <v>2.9502919431969117</v>
      </c>
      <c r="I7256" s="50">
        <v>8.1666666666666661</v>
      </c>
      <c r="J7256" s="13">
        <v>9</v>
      </c>
      <c r="K7256" s="13">
        <f t="shared" si="2272"/>
        <v>9</v>
      </c>
      <c r="L7256" s="13">
        <f t="shared" si="2273"/>
        <v>3</v>
      </c>
      <c r="M7256" s="13" t="e">
        <f ca="1">CalcTable[[#This Row],[IWC]]-AE7255</f>
        <v>#NAME?</v>
      </c>
      <c r="N7256" s="13" t="e">
        <f ca="1">IF(CalcTable[[#This Row],[Day of Year]]&lt;123,FCAP,AE7255)</f>
        <v>#NAME?</v>
      </c>
      <c r="O7256" s="17" t="e">
        <f ca="1">IF(IRR_DRIP,5,COUNTIF('IDET Wind Values'!C7240:G7240,"&lt;="&amp;IRR_MAXWIND))</f>
        <v>#NAME?</v>
      </c>
      <c r="P7256" s="13" t="e">
        <f ca="1">CalcTable[[#This Row],[ET_o]]*KL</f>
        <v>#NAME?</v>
      </c>
      <c r="Q7256" s="13" t="e">
        <f ca="1">IF(WILTPT&lt;=0,1,MAX(0,MIN(1,(CalcTable[[#This Row],[IWC]]-WILTPT)/(MAD-WILTPT))))</f>
        <v>#NAME?</v>
      </c>
      <c r="R7256" s="13" t="e">
        <f ca="1">CalcTable[[#This Row],[ETMult]]*CalcTable[[#This Row],[ETb]]</f>
        <v>#NAME?</v>
      </c>
      <c r="S7256" s="13" t="b">
        <f>INDEX(IRR_LIST,CalcTable[[#This Row],[Day of Week]]+1)</f>
        <v>0</v>
      </c>
      <c r="T7256" s="13">
        <f t="shared" ca="1" si="2274"/>
        <v>0.4</v>
      </c>
      <c r="U7256" s="13" t="b">
        <f ca="1">IF(CalcTable[[#This Row],[IrrPrecip]]&gt;=IC_MM,FALSE,TRUE)</f>
        <v>1</v>
      </c>
      <c r="V7256" s="13" t="b">
        <f t="shared" si="2275"/>
        <v>1</v>
      </c>
      <c r="W7256" s="13" t="e">
        <f ca="1">IF(AND(IRR_DRIP=FALSE,CalcTable[[#This Row],[IrrHours]]&lt;=0),FALSE,TRUE)</f>
        <v>#NAME?</v>
      </c>
      <c r="X7256" s="13" t="e">
        <f ca="1">AND(CalcTable[[#This Row],[IrrDay]],CalcTable[[#This Row],[IrrRain]],CalcTable[[#This Row],[IrrWarm]],CalcTable[[#This Row],[IrrWindy]])</f>
        <v>#NAME?</v>
      </c>
      <c r="Y7256" s="13" t="e">
        <f t="shared" ca="1" si="2276"/>
        <v>#NAME?</v>
      </c>
      <c r="Z7256" s="13" t="e">
        <f ca="1">CalcTable[[#This Row],[IrrHours]]/5</f>
        <v>#NAME?</v>
      </c>
      <c r="AA7256" s="13" t="e">
        <f ca="1">IF(CalcTable[[#This Row],[IrrFlag]]=FALSE,0,MAX(0,CalcTable[[#This Row],[VolRednWind]]*(FCAP*IRR_TARGET-CalcTable[[#This Row],[IWC]])))</f>
        <v>#NAME?</v>
      </c>
      <c r="AB7256" s="13" t="e">
        <f ca="1">CalcTable[[#This Row],[IWC]]+CalcTable[[#This Row],[Eff Precip]]+CalcTable[[#This Row],[IrrAmt]]-CalcTable[[#This Row],[AET]]</f>
        <v>#NAME?</v>
      </c>
      <c r="AC7256" s="13" t="e">
        <f ca="1">IF(CalcTable[[#This Row],[PWC]]&gt;FCAP,MIN(24*PERC,MIN(SAT,CalcTable[[#This Row],[PWC]])-FCAP),0)</f>
        <v>#NAME?</v>
      </c>
      <c r="AD7256" s="13" t="e">
        <f ca="1">IF(CalcTable[[#This Row],[PWC]]&gt;SAT,CalcTable[[#This Row],[PWC]]-SAT,0)</f>
        <v>#NAME?</v>
      </c>
      <c r="AE7256" s="13" t="e">
        <f ca="1">CalcTable[[#This Row],[PWC]]-CalcTable[[#This Row],[PercAmt]]-CalcTable[[#This Row],[Runoff]]</f>
        <v>#NAME?</v>
      </c>
      <c r="AF7256" s="13" t="e">
        <f ca="1">CalcTable[[#This Row],[IrrAmt]]/1000*CUR_IRR_AREA*10000/IRR_EFF</f>
        <v>#NAME?</v>
      </c>
      <c r="AG7256" s="147"/>
      <c r="AH7256" s="13"/>
      <c r="AI7256" s="50">
        <v>0</v>
      </c>
      <c r="AJ7256" s="50">
        <v>0</v>
      </c>
      <c r="AK7256" s="50">
        <v>0</v>
      </c>
      <c r="AL7256" s="50">
        <v>4.305618232299782</v>
      </c>
      <c r="AM7256" s="50"/>
      <c r="AN7256" s="50"/>
      <c r="AO7256" s="50"/>
      <c r="AP7256" s="50"/>
      <c r="AQ7256" s="50"/>
      <c r="AR7256" s="50"/>
      <c r="AS7256" s="50"/>
      <c r="AT7256" s="50"/>
      <c r="AU7256" s="50"/>
      <c r="AV7256" s="50"/>
      <c r="AW7256" s="50"/>
      <c r="AX7256" s="50">
        <f t="shared" si="2287"/>
        <v>4.305618232299782</v>
      </c>
      <c r="AY7256" s="50"/>
      <c r="AZ7256" s="50">
        <f t="shared" si="2277"/>
        <v>126.29813481412695</v>
      </c>
      <c r="BA7256" s="50">
        <f t="shared" si="2278"/>
        <v>194.45903296778278</v>
      </c>
      <c r="BB7256" s="50">
        <f t="shared" si="2279"/>
        <v>200.4732298636936</v>
      </c>
      <c r="BC7256" s="17">
        <f t="shared" si="2280"/>
        <v>20076</v>
      </c>
      <c r="BD7256" s="50">
        <f t="shared" si="2281"/>
        <v>4.305618232299782</v>
      </c>
      <c r="BE7256" s="50">
        <f t="shared" si="2282"/>
        <v>126.29813481412695</v>
      </c>
      <c r="BF7256" s="50">
        <f t="shared" si="2288"/>
        <v>206.58354246122929</v>
      </c>
      <c r="BG7256" s="50"/>
      <c r="BH7256" s="17">
        <f t="shared" si="2283"/>
        <v>0</v>
      </c>
      <c r="BI7256" s="17">
        <f t="shared" si="2291"/>
        <v>7256</v>
      </c>
      <c r="BJ7256" s="17">
        <f t="shared" si="2289"/>
        <v>7256</v>
      </c>
      <c r="BK7256" s="150">
        <f t="shared" si="2290"/>
        <v>39248</v>
      </c>
      <c r="BL7256" s="50" t="e">
        <f t="shared" ca="1" si="2284"/>
        <v>#NAME?</v>
      </c>
      <c r="BM7256" s="50" t="e">
        <f t="shared" ca="1" si="2285"/>
        <v>#NAME?</v>
      </c>
      <c r="BN7256" s="50" t="e">
        <f t="shared" ca="1" si="2286"/>
        <v>#NAME?</v>
      </c>
    </row>
    <row r="7257" spans="1:66" x14ac:dyDescent="0.35">
      <c r="A7257" s="48">
        <v>39249</v>
      </c>
      <c r="B7257" s="17">
        <v>2007</v>
      </c>
      <c r="C7257" s="17">
        <v>6</v>
      </c>
      <c r="D7257" s="17">
        <v>167</v>
      </c>
      <c r="E7257" s="17">
        <v>16</v>
      </c>
      <c r="F7257" s="17">
        <v>7</v>
      </c>
      <c r="G7257" s="50">
        <v>8.9</v>
      </c>
      <c r="H7257" s="32">
        <v>2.5530599183282967</v>
      </c>
      <c r="I7257" s="50">
        <v>3.8333333333333335</v>
      </c>
      <c r="J7257" s="13">
        <v>6.9</v>
      </c>
      <c r="K7257" s="13">
        <f t="shared" si="2272"/>
        <v>6.9</v>
      </c>
      <c r="L7257" s="13">
        <f t="shared" si="2273"/>
        <v>1.4250000000000003</v>
      </c>
      <c r="M7257" s="13" t="e">
        <f ca="1">CalcTable[[#This Row],[IWC]]-AE7256</f>
        <v>#NAME?</v>
      </c>
      <c r="N7257" s="13" t="e">
        <f ca="1">IF(CalcTable[[#This Row],[Day of Year]]&lt;123,FCAP,AE7256)</f>
        <v>#NAME?</v>
      </c>
      <c r="O7257" s="17" t="e">
        <f ca="1">IF(IRR_DRIP,5,COUNTIF('IDET Wind Values'!C7241:G7241,"&lt;="&amp;IRR_MAXWIND))</f>
        <v>#NAME?</v>
      </c>
      <c r="P7257" s="13" t="e">
        <f ca="1">CalcTable[[#This Row],[ET_o]]*KL</f>
        <v>#NAME?</v>
      </c>
      <c r="Q7257" s="13" t="e">
        <f ca="1">IF(WILTPT&lt;=0,1,MAX(0,MIN(1,(CalcTable[[#This Row],[IWC]]-WILTPT)/(MAD-WILTPT))))</f>
        <v>#NAME?</v>
      </c>
      <c r="R7257" s="13" t="e">
        <f ca="1">CalcTable[[#This Row],[ETMult]]*CalcTable[[#This Row],[ETb]]</f>
        <v>#NAME?</v>
      </c>
      <c r="S7257" s="13" t="b">
        <f>INDEX(IRR_LIST,CalcTable[[#This Row],[Day of Week]]+1)</f>
        <v>0</v>
      </c>
      <c r="T7257" s="13">
        <f t="shared" ca="1" si="2274"/>
        <v>9.4</v>
      </c>
      <c r="U7257" s="13" t="b">
        <f ca="1">IF(CalcTable[[#This Row],[IrrPrecip]]&gt;=IC_MM,FALSE,TRUE)</f>
        <v>1</v>
      </c>
      <c r="V7257" s="13" t="b">
        <f t="shared" si="2275"/>
        <v>1</v>
      </c>
      <c r="W7257" s="13" t="e">
        <f ca="1">IF(AND(IRR_DRIP=FALSE,CalcTable[[#This Row],[IrrHours]]&lt;=0),FALSE,TRUE)</f>
        <v>#NAME?</v>
      </c>
      <c r="X7257" s="13" t="e">
        <f ca="1">AND(CalcTable[[#This Row],[IrrDay]],CalcTable[[#This Row],[IrrRain]],CalcTable[[#This Row],[IrrWarm]],CalcTable[[#This Row],[IrrWindy]])</f>
        <v>#NAME?</v>
      </c>
      <c r="Y7257" s="13" t="e">
        <f t="shared" ca="1" si="2276"/>
        <v>#NAME?</v>
      </c>
      <c r="Z7257" s="13" t="e">
        <f ca="1">CalcTable[[#This Row],[IrrHours]]/5</f>
        <v>#NAME?</v>
      </c>
      <c r="AA7257" s="13" t="e">
        <f ca="1">IF(CalcTable[[#This Row],[IrrFlag]]=FALSE,0,MAX(0,CalcTable[[#This Row],[VolRednWind]]*(FCAP*IRR_TARGET-CalcTable[[#This Row],[IWC]])))</f>
        <v>#NAME?</v>
      </c>
      <c r="AB7257" s="13" t="e">
        <f ca="1">CalcTable[[#This Row],[IWC]]+CalcTable[[#This Row],[Eff Precip]]+CalcTable[[#This Row],[IrrAmt]]-CalcTable[[#This Row],[AET]]</f>
        <v>#NAME?</v>
      </c>
      <c r="AC7257" s="13" t="e">
        <f ca="1">IF(CalcTable[[#This Row],[PWC]]&gt;FCAP,MIN(24*PERC,MIN(SAT,CalcTable[[#This Row],[PWC]])-FCAP),0)</f>
        <v>#NAME?</v>
      </c>
      <c r="AD7257" s="13" t="e">
        <f ca="1">IF(CalcTable[[#This Row],[PWC]]&gt;SAT,CalcTable[[#This Row],[PWC]]-SAT,0)</f>
        <v>#NAME?</v>
      </c>
      <c r="AE7257" s="13" t="e">
        <f ca="1">CalcTable[[#This Row],[PWC]]-CalcTable[[#This Row],[PercAmt]]-CalcTable[[#This Row],[Runoff]]</f>
        <v>#NAME?</v>
      </c>
      <c r="AF7257" s="13" t="e">
        <f ca="1">CalcTable[[#This Row],[IrrAmt]]/1000*CUR_IRR_AREA*10000/IRR_EFF</f>
        <v>#NAME?</v>
      </c>
      <c r="AG7257" s="147"/>
      <c r="AH7257" s="13"/>
      <c r="AI7257" s="50">
        <v>0</v>
      </c>
      <c r="AJ7257" s="50">
        <v>0</v>
      </c>
      <c r="AK7257" s="50">
        <v>1.5653404008714582</v>
      </c>
      <c r="AL7257" s="50">
        <v>0</v>
      </c>
      <c r="AM7257" s="50"/>
      <c r="AN7257" s="50"/>
      <c r="AO7257" s="50"/>
      <c r="AP7257" s="50"/>
      <c r="AQ7257" s="50"/>
      <c r="AR7257" s="50"/>
      <c r="AS7257" s="50"/>
      <c r="AT7257" s="50"/>
      <c r="AU7257" s="50"/>
      <c r="AV7257" s="50"/>
      <c r="AW7257" s="50"/>
      <c r="AX7257" s="50">
        <f t="shared" si="2287"/>
        <v>1.5653404008714582</v>
      </c>
      <c r="AY7257" s="50"/>
      <c r="AZ7257" s="50">
        <f t="shared" si="2277"/>
        <v>22.958325879448054</v>
      </c>
      <c r="BA7257" s="50">
        <f t="shared" si="2278"/>
        <v>35.348533496927956</v>
      </c>
      <c r="BB7257" s="50">
        <f t="shared" si="2279"/>
        <v>36.441787110235012</v>
      </c>
      <c r="BC7257" s="17">
        <f t="shared" si="2280"/>
        <v>20076</v>
      </c>
      <c r="BD7257" s="50">
        <f t="shared" si="2281"/>
        <v>1.5653404008714582</v>
      </c>
      <c r="BE7257" s="50">
        <f t="shared" si="2282"/>
        <v>22.958325879448054</v>
      </c>
      <c r="BF7257" s="50">
        <f t="shared" si="2288"/>
        <v>37.552512522340066</v>
      </c>
      <c r="BG7257" s="50"/>
      <c r="BH7257" s="17">
        <f t="shared" si="2283"/>
        <v>0</v>
      </c>
      <c r="BI7257" s="17">
        <f t="shared" si="2291"/>
        <v>7257</v>
      </c>
      <c r="BJ7257" s="17">
        <f t="shared" si="2289"/>
        <v>7257</v>
      </c>
      <c r="BK7257" s="150">
        <f t="shared" si="2290"/>
        <v>39249</v>
      </c>
      <c r="BL7257" s="50" t="e">
        <f t="shared" ca="1" si="2284"/>
        <v>#NAME?</v>
      </c>
      <c r="BM7257" s="50" t="e">
        <f t="shared" ca="1" si="2285"/>
        <v>#NAME?</v>
      </c>
      <c r="BN7257" s="50" t="e">
        <f t="shared" ca="1" si="2286"/>
        <v>#NAME?</v>
      </c>
    </row>
    <row r="7258" spans="1:66" x14ac:dyDescent="0.35">
      <c r="A7258" s="48">
        <v>39250</v>
      </c>
      <c r="B7258" s="17">
        <v>2007</v>
      </c>
      <c r="C7258" s="17">
        <v>6</v>
      </c>
      <c r="D7258" s="17">
        <v>168</v>
      </c>
      <c r="E7258" s="17">
        <v>17</v>
      </c>
      <c r="F7258" s="17">
        <v>1</v>
      </c>
      <c r="G7258" s="50">
        <v>7.3</v>
      </c>
      <c r="H7258" s="32">
        <v>2.7654144761380017</v>
      </c>
      <c r="I7258" s="50">
        <v>11.166666666666666</v>
      </c>
      <c r="J7258" s="13">
        <v>27.6</v>
      </c>
      <c r="K7258" s="13">
        <f t="shared" si="2272"/>
        <v>27.6</v>
      </c>
      <c r="L7258" s="13">
        <f t="shared" si="2273"/>
        <v>16.950000000000003</v>
      </c>
      <c r="M7258" s="13" t="e">
        <f ca="1">CalcTable[[#This Row],[IWC]]-AE7257</f>
        <v>#NAME?</v>
      </c>
      <c r="N7258" s="13" t="e">
        <f ca="1">IF(CalcTable[[#This Row],[Day of Year]]&lt;123,FCAP,AE7257)</f>
        <v>#NAME?</v>
      </c>
      <c r="O7258" s="17" t="e">
        <f ca="1">IF(IRR_DRIP,5,COUNTIF('IDET Wind Values'!C7242:G7242,"&lt;="&amp;IRR_MAXWIND))</f>
        <v>#NAME?</v>
      </c>
      <c r="P7258" s="13" t="e">
        <f ca="1">CalcTable[[#This Row],[ET_o]]*KL</f>
        <v>#NAME?</v>
      </c>
      <c r="Q7258" s="13" t="e">
        <f ca="1">IF(WILTPT&lt;=0,1,MAX(0,MIN(1,(CalcTable[[#This Row],[IWC]]-WILTPT)/(MAD-WILTPT))))</f>
        <v>#NAME?</v>
      </c>
      <c r="R7258" s="13" t="e">
        <f ca="1">CalcTable[[#This Row],[ETMult]]*CalcTable[[#This Row],[ETb]]</f>
        <v>#NAME?</v>
      </c>
      <c r="S7258" s="13" t="b">
        <f>INDEX(IRR_LIST,CalcTable[[#This Row],[Day of Week]]+1)</f>
        <v>1</v>
      </c>
      <c r="T7258" s="13">
        <f t="shared" ca="1" si="2274"/>
        <v>15.9</v>
      </c>
      <c r="U7258" s="13" t="b">
        <f ca="1">IF(CalcTable[[#This Row],[IrrPrecip]]&gt;=IC_MM,FALSE,TRUE)</f>
        <v>0</v>
      </c>
      <c r="V7258" s="13" t="b">
        <f t="shared" si="2275"/>
        <v>1</v>
      </c>
      <c r="W7258" s="13" t="e">
        <f ca="1">IF(AND(IRR_DRIP=FALSE,CalcTable[[#This Row],[IrrHours]]&lt;=0),FALSE,TRUE)</f>
        <v>#NAME?</v>
      </c>
      <c r="X7258" s="13" t="e">
        <f ca="1">AND(CalcTable[[#This Row],[IrrDay]],CalcTable[[#This Row],[IrrRain]],CalcTable[[#This Row],[IrrWarm]],CalcTable[[#This Row],[IrrWindy]])</f>
        <v>#NAME?</v>
      </c>
      <c r="Y7258" s="13" t="e">
        <f t="shared" ca="1" si="2276"/>
        <v>#NAME?</v>
      </c>
      <c r="Z7258" s="13" t="e">
        <f ca="1">CalcTable[[#This Row],[IrrHours]]/5</f>
        <v>#NAME?</v>
      </c>
      <c r="AA7258" s="13" t="e">
        <f ca="1">IF(CalcTable[[#This Row],[IrrFlag]]=FALSE,0,MAX(0,CalcTable[[#This Row],[VolRednWind]]*(FCAP*IRR_TARGET-CalcTable[[#This Row],[IWC]])))</f>
        <v>#NAME?</v>
      </c>
      <c r="AB7258" s="13" t="e">
        <f ca="1">CalcTable[[#This Row],[IWC]]+CalcTable[[#This Row],[Eff Precip]]+CalcTable[[#This Row],[IrrAmt]]-CalcTable[[#This Row],[AET]]</f>
        <v>#NAME?</v>
      </c>
      <c r="AC7258" s="13" t="e">
        <f ca="1">IF(CalcTable[[#This Row],[PWC]]&gt;FCAP,MIN(24*PERC,MIN(SAT,CalcTable[[#This Row],[PWC]])-FCAP),0)</f>
        <v>#NAME?</v>
      </c>
      <c r="AD7258" s="13" t="e">
        <f ca="1">IF(CalcTable[[#This Row],[PWC]]&gt;SAT,CalcTable[[#This Row],[PWC]]-SAT,0)</f>
        <v>#NAME?</v>
      </c>
      <c r="AE7258" s="13" t="e">
        <f ca="1">CalcTable[[#This Row],[PWC]]-CalcTable[[#This Row],[PercAmt]]-CalcTable[[#This Row],[Runoff]]</f>
        <v>#NAME?</v>
      </c>
      <c r="AF7258" s="13" t="e">
        <f ca="1">CalcTable[[#This Row],[IrrAmt]]/1000*CUR_IRR_AREA*10000/IRR_EFF</f>
        <v>#NAME?</v>
      </c>
      <c r="AG7258" s="147"/>
      <c r="AH7258" s="13"/>
      <c r="AI7258" s="50">
        <v>0</v>
      </c>
      <c r="AJ7258" s="50">
        <v>0</v>
      </c>
      <c r="AK7258" s="50">
        <v>0</v>
      </c>
      <c r="AL7258" s="50">
        <v>0</v>
      </c>
      <c r="AM7258" s="50"/>
      <c r="AN7258" s="50"/>
      <c r="AO7258" s="50"/>
      <c r="AP7258" s="50"/>
      <c r="AQ7258" s="50"/>
      <c r="AR7258" s="50"/>
      <c r="AS7258" s="50"/>
      <c r="AT7258" s="50"/>
      <c r="AU7258" s="50"/>
      <c r="AV7258" s="50"/>
      <c r="AW7258" s="50"/>
      <c r="AX7258" s="50">
        <f t="shared" si="2287"/>
        <v>0</v>
      </c>
      <c r="AY7258" s="50"/>
      <c r="AZ7258" s="50">
        <f t="shared" si="2277"/>
        <v>0</v>
      </c>
      <c r="BA7258" s="50">
        <f t="shared" si="2278"/>
        <v>0</v>
      </c>
      <c r="BB7258" s="50">
        <f t="shared" si="2279"/>
        <v>0</v>
      </c>
      <c r="BC7258" s="17">
        <f t="shared" si="2280"/>
        <v>20076</v>
      </c>
      <c r="BD7258" s="50">
        <f t="shared" si="2281"/>
        <v>0</v>
      </c>
      <c r="BE7258" s="50">
        <f t="shared" si="2282"/>
        <v>0</v>
      </c>
      <c r="BF7258" s="50">
        <f t="shared" si="2288"/>
        <v>0</v>
      </c>
      <c r="BG7258" s="50"/>
      <c r="BH7258" s="17">
        <f t="shared" si="2283"/>
        <v>0</v>
      </c>
      <c r="BI7258" s="17">
        <f t="shared" si="2291"/>
        <v>7258</v>
      </c>
      <c r="BJ7258" s="17">
        <f t="shared" si="2289"/>
        <v>7258</v>
      </c>
      <c r="BK7258" s="150">
        <f t="shared" si="2290"/>
        <v>39250</v>
      </c>
      <c r="BL7258" s="50" t="e">
        <f t="shared" ca="1" si="2284"/>
        <v>#NAME?</v>
      </c>
      <c r="BM7258" s="50" t="e">
        <f t="shared" ca="1" si="2285"/>
        <v>#NAME?</v>
      </c>
      <c r="BN7258" s="50" t="e">
        <f t="shared" ca="1" si="2286"/>
        <v>#NAME?</v>
      </c>
    </row>
    <row r="7259" spans="1:66" x14ac:dyDescent="0.35">
      <c r="A7259" s="48">
        <v>39251</v>
      </c>
      <c r="B7259" s="17">
        <v>2007</v>
      </c>
      <c r="C7259" s="17">
        <v>6</v>
      </c>
      <c r="D7259" s="17">
        <v>169</v>
      </c>
      <c r="E7259" s="17">
        <v>18</v>
      </c>
      <c r="F7259" s="17">
        <v>2</v>
      </c>
      <c r="G7259" s="50">
        <v>5.7</v>
      </c>
      <c r="H7259" s="32">
        <v>3.5253599579496382</v>
      </c>
      <c r="I7259" s="50">
        <v>3.5</v>
      </c>
      <c r="J7259" s="13">
        <v>3.4</v>
      </c>
      <c r="K7259" s="13">
        <f t="shared" si="2272"/>
        <v>3.4</v>
      </c>
      <c r="L7259" s="13">
        <f t="shared" si="2273"/>
        <v>0</v>
      </c>
      <c r="M7259" s="13" t="e">
        <f ca="1">CalcTable[[#This Row],[IWC]]-AE7258</f>
        <v>#NAME?</v>
      </c>
      <c r="N7259" s="13" t="e">
        <f ca="1">IF(CalcTable[[#This Row],[Day of Year]]&lt;123,FCAP,AE7258)</f>
        <v>#NAME?</v>
      </c>
      <c r="O7259" s="17" t="e">
        <f ca="1">IF(IRR_DRIP,5,COUNTIF('IDET Wind Values'!C7243:G7243,"&lt;="&amp;IRR_MAXWIND))</f>
        <v>#NAME?</v>
      </c>
      <c r="P7259" s="13" t="e">
        <f ca="1">CalcTable[[#This Row],[ET_o]]*KL</f>
        <v>#NAME?</v>
      </c>
      <c r="Q7259" s="13" t="e">
        <f ca="1">IF(WILTPT&lt;=0,1,MAX(0,MIN(1,(CalcTable[[#This Row],[IWC]]-WILTPT)/(MAD-WILTPT))))</f>
        <v>#NAME?</v>
      </c>
      <c r="R7259" s="13" t="e">
        <f ca="1">CalcTable[[#This Row],[ETMult]]*CalcTable[[#This Row],[ETb]]</f>
        <v>#NAME?</v>
      </c>
      <c r="S7259" s="13" t="b">
        <f>INDEX(IRR_LIST,CalcTable[[#This Row],[Day of Week]]+1)</f>
        <v>0</v>
      </c>
      <c r="T7259" s="13">
        <f t="shared" ca="1" si="2274"/>
        <v>34.5</v>
      </c>
      <c r="U7259" s="13" t="b">
        <f ca="1">IF(CalcTable[[#This Row],[IrrPrecip]]&gt;=IC_MM,FALSE,TRUE)</f>
        <v>0</v>
      </c>
      <c r="V7259" s="13" t="b">
        <f t="shared" si="2275"/>
        <v>1</v>
      </c>
      <c r="W7259" s="13" t="e">
        <f ca="1">IF(AND(IRR_DRIP=FALSE,CalcTable[[#This Row],[IrrHours]]&lt;=0),FALSE,TRUE)</f>
        <v>#NAME?</v>
      </c>
      <c r="X7259" s="13" t="e">
        <f ca="1">AND(CalcTable[[#This Row],[IrrDay]],CalcTable[[#This Row],[IrrRain]],CalcTable[[#This Row],[IrrWarm]],CalcTable[[#This Row],[IrrWindy]])</f>
        <v>#NAME?</v>
      </c>
      <c r="Y7259" s="13" t="e">
        <f t="shared" ca="1" si="2276"/>
        <v>#NAME?</v>
      </c>
      <c r="Z7259" s="13" t="e">
        <f ca="1">CalcTable[[#This Row],[IrrHours]]/5</f>
        <v>#NAME?</v>
      </c>
      <c r="AA7259" s="13" t="e">
        <f ca="1">IF(CalcTable[[#This Row],[IrrFlag]]=FALSE,0,MAX(0,CalcTable[[#This Row],[VolRednWind]]*(FCAP*IRR_TARGET-CalcTable[[#This Row],[IWC]])))</f>
        <v>#NAME?</v>
      </c>
      <c r="AB7259" s="13" t="e">
        <f ca="1">CalcTable[[#This Row],[IWC]]+CalcTable[[#This Row],[Eff Precip]]+CalcTable[[#This Row],[IrrAmt]]-CalcTable[[#This Row],[AET]]</f>
        <v>#NAME?</v>
      </c>
      <c r="AC7259" s="13" t="e">
        <f ca="1">IF(CalcTable[[#This Row],[PWC]]&gt;FCAP,MIN(24*PERC,MIN(SAT,CalcTable[[#This Row],[PWC]])-FCAP),0)</f>
        <v>#NAME?</v>
      </c>
      <c r="AD7259" s="13" t="e">
        <f ca="1">IF(CalcTable[[#This Row],[PWC]]&gt;SAT,CalcTable[[#This Row],[PWC]]-SAT,0)</f>
        <v>#NAME?</v>
      </c>
      <c r="AE7259" s="13" t="e">
        <f ca="1">CalcTable[[#This Row],[PWC]]-CalcTable[[#This Row],[PercAmt]]-CalcTable[[#This Row],[Runoff]]</f>
        <v>#NAME?</v>
      </c>
      <c r="AF7259" s="13" t="e">
        <f ca="1">CalcTable[[#This Row],[IrrAmt]]/1000*CUR_IRR_AREA*10000/IRR_EFF</f>
        <v>#NAME?</v>
      </c>
      <c r="AG7259" s="147"/>
      <c r="AH7259" s="13"/>
      <c r="AI7259" s="50">
        <v>0</v>
      </c>
      <c r="AJ7259" s="50">
        <v>0</v>
      </c>
      <c r="AK7259" s="50">
        <v>0</v>
      </c>
      <c r="AL7259" s="50">
        <v>0</v>
      </c>
      <c r="AM7259" s="50"/>
      <c r="AN7259" s="50"/>
      <c r="AO7259" s="50"/>
      <c r="AP7259" s="50"/>
      <c r="AQ7259" s="50"/>
      <c r="AR7259" s="50"/>
      <c r="AS7259" s="50"/>
      <c r="AT7259" s="50"/>
      <c r="AU7259" s="50"/>
      <c r="AV7259" s="50"/>
      <c r="AW7259" s="50"/>
      <c r="AX7259" s="50">
        <f t="shared" si="2287"/>
        <v>0</v>
      </c>
      <c r="AY7259" s="50"/>
      <c r="AZ7259" s="50">
        <f t="shared" si="2277"/>
        <v>0</v>
      </c>
      <c r="BA7259" s="50">
        <f t="shared" si="2278"/>
        <v>0</v>
      </c>
      <c r="BB7259" s="50">
        <f t="shared" si="2279"/>
        <v>0</v>
      </c>
      <c r="BC7259" s="17">
        <f t="shared" si="2280"/>
        <v>20076</v>
      </c>
      <c r="BD7259" s="50">
        <f t="shared" si="2281"/>
        <v>0</v>
      </c>
      <c r="BE7259" s="50">
        <f t="shared" si="2282"/>
        <v>0</v>
      </c>
      <c r="BF7259" s="50">
        <f t="shared" si="2288"/>
        <v>0</v>
      </c>
      <c r="BG7259" s="50"/>
      <c r="BH7259" s="17">
        <f t="shared" si="2283"/>
        <v>0</v>
      </c>
      <c r="BI7259" s="17">
        <f t="shared" si="2291"/>
        <v>7259</v>
      </c>
      <c r="BJ7259" s="17">
        <f t="shared" si="2289"/>
        <v>7259</v>
      </c>
      <c r="BK7259" s="150">
        <f t="shared" si="2290"/>
        <v>39251</v>
      </c>
      <c r="BL7259" s="50" t="e">
        <f t="shared" ca="1" si="2284"/>
        <v>#NAME?</v>
      </c>
      <c r="BM7259" s="50" t="e">
        <f t="shared" ca="1" si="2285"/>
        <v>#NAME?</v>
      </c>
      <c r="BN7259" s="50" t="e">
        <f t="shared" ca="1" si="2286"/>
        <v>#NAME?</v>
      </c>
    </row>
    <row r="7260" spans="1:66" x14ac:dyDescent="0.35">
      <c r="A7260" s="48">
        <v>39252</v>
      </c>
      <c r="B7260" s="17">
        <v>2007</v>
      </c>
      <c r="C7260" s="17">
        <v>6</v>
      </c>
      <c r="D7260" s="17">
        <v>170</v>
      </c>
      <c r="E7260" s="17">
        <v>19</v>
      </c>
      <c r="F7260" s="17">
        <v>3</v>
      </c>
      <c r="G7260" s="50">
        <v>7</v>
      </c>
      <c r="H7260" s="32">
        <v>5.1824842087768017</v>
      </c>
      <c r="I7260" s="50">
        <v>12.5</v>
      </c>
      <c r="J7260" s="13">
        <v>0</v>
      </c>
      <c r="K7260" s="13">
        <f t="shared" si="2272"/>
        <v>0</v>
      </c>
      <c r="L7260" s="13">
        <f t="shared" si="2273"/>
        <v>0</v>
      </c>
      <c r="M7260" s="13" t="e">
        <f ca="1">CalcTable[[#This Row],[IWC]]-AE7259</f>
        <v>#NAME?</v>
      </c>
      <c r="N7260" s="13" t="e">
        <f ca="1">IF(CalcTable[[#This Row],[Day of Year]]&lt;123,FCAP,AE7259)</f>
        <v>#NAME?</v>
      </c>
      <c r="O7260" s="17" t="e">
        <f ca="1">IF(IRR_DRIP,5,COUNTIF('IDET Wind Values'!C7244:G7244,"&lt;="&amp;IRR_MAXWIND))</f>
        <v>#NAME?</v>
      </c>
      <c r="P7260" s="13" t="e">
        <f ca="1">CalcTable[[#This Row],[ET_o]]*KL</f>
        <v>#NAME?</v>
      </c>
      <c r="Q7260" s="13" t="e">
        <f ca="1">IF(WILTPT&lt;=0,1,MAX(0,MIN(1,(CalcTable[[#This Row],[IWC]]-WILTPT)/(MAD-WILTPT))))</f>
        <v>#NAME?</v>
      </c>
      <c r="R7260" s="13" t="e">
        <f ca="1">CalcTable[[#This Row],[ETMult]]*CalcTable[[#This Row],[ETb]]</f>
        <v>#NAME?</v>
      </c>
      <c r="S7260" s="13" t="b">
        <f>INDEX(IRR_LIST,CalcTable[[#This Row],[Day of Week]]+1)</f>
        <v>1</v>
      </c>
      <c r="T7260" s="13">
        <f t="shared" ca="1" si="2274"/>
        <v>31</v>
      </c>
      <c r="U7260" s="13" t="b">
        <f ca="1">IF(CalcTable[[#This Row],[IrrPrecip]]&gt;=IC_MM,FALSE,TRUE)</f>
        <v>0</v>
      </c>
      <c r="V7260" s="13" t="b">
        <f t="shared" si="2275"/>
        <v>1</v>
      </c>
      <c r="W7260" s="13" t="e">
        <f ca="1">IF(AND(IRR_DRIP=FALSE,CalcTable[[#This Row],[IrrHours]]&lt;=0),FALSE,TRUE)</f>
        <v>#NAME?</v>
      </c>
      <c r="X7260" s="13" t="e">
        <f ca="1">AND(CalcTable[[#This Row],[IrrDay]],CalcTable[[#This Row],[IrrRain]],CalcTable[[#This Row],[IrrWarm]],CalcTable[[#This Row],[IrrWindy]])</f>
        <v>#NAME?</v>
      </c>
      <c r="Y7260" s="13" t="e">
        <f t="shared" ca="1" si="2276"/>
        <v>#NAME?</v>
      </c>
      <c r="Z7260" s="13" t="e">
        <f ca="1">CalcTable[[#This Row],[IrrHours]]/5</f>
        <v>#NAME?</v>
      </c>
      <c r="AA7260" s="13" t="e">
        <f ca="1">IF(CalcTable[[#This Row],[IrrFlag]]=FALSE,0,MAX(0,CalcTable[[#This Row],[VolRednWind]]*(FCAP*IRR_TARGET-CalcTable[[#This Row],[IWC]])))</f>
        <v>#NAME?</v>
      </c>
      <c r="AB7260" s="13" t="e">
        <f ca="1">CalcTable[[#This Row],[IWC]]+CalcTable[[#This Row],[Eff Precip]]+CalcTable[[#This Row],[IrrAmt]]-CalcTable[[#This Row],[AET]]</f>
        <v>#NAME?</v>
      </c>
      <c r="AC7260" s="13" t="e">
        <f ca="1">IF(CalcTable[[#This Row],[PWC]]&gt;FCAP,MIN(24*PERC,MIN(SAT,CalcTable[[#This Row],[PWC]])-FCAP),0)</f>
        <v>#NAME?</v>
      </c>
      <c r="AD7260" s="13" t="e">
        <f ca="1">IF(CalcTable[[#This Row],[PWC]]&gt;SAT,CalcTable[[#This Row],[PWC]]-SAT,0)</f>
        <v>#NAME?</v>
      </c>
      <c r="AE7260" s="13" t="e">
        <f ca="1">CalcTable[[#This Row],[PWC]]-CalcTable[[#This Row],[PercAmt]]-CalcTable[[#This Row],[Runoff]]</f>
        <v>#NAME?</v>
      </c>
      <c r="AF7260" s="13" t="e">
        <f ca="1">CalcTable[[#This Row],[IrrAmt]]/1000*CUR_IRR_AREA*10000/IRR_EFF</f>
        <v>#NAME?</v>
      </c>
      <c r="AG7260" s="147"/>
      <c r="AH7260" s="13"/>
      <c r="AI7260" s="50">
        <v>0</v>
      </c>
      <c r="AJ7260" s="50">
        <v>0</v>
      </c>
      <c r="AK7260" s="50">
        <v>0</v>
      </c>
      <c r="AL7260" s="50">
        <v>0</v>
      </c>
      <c r="AM7260" s="50"/>
      <c r="AN7260" s="50"/>
      <c r="AO7260" s="50"/>
      <c r="AP7260" s="50"/>
      <c r="AQ7260" s="50"/>
      <c r="AR7260" s="50"/>
      <c r="AS7260" s="50"/>
      <c r="AT7260" s="50"/>
      <c r="AU7260" s="50"/>
      <c r="AV7260" s="50"/>
      <c r="AW7260" s="50"/>
      <c r="AX7260" s="50">
        <f t="shared" si="2287"/>
        <v>0</v>
      </c>
      <c r="AY7260" s="50"/>
      <c r="AZ7260" s="50">
        <f t="shared" si="2277"/>
        <v>0</v>
      </c>
      <c r="BA7260" s="50">
        <f t="shared" si="2278"/>
        <v>0</v>
      </c>
      <c r="BB7260" s="50">
        <f t="shared" si="2279"/>
        <v>0</v>
      </c>
      <c r="BC7260" s="17">
        <f t="shared" si="2280"/>
        <v>20076</v>
      </c>
      <c r="BD7260" s="50">
        <f t="shared" si="2281"/>
        <v>0</v>
      </c>
      <c r="BE7260" s="50">
        <f t="shared" si="2282"/>
        <v>0</v>
      </c>
      <c r="BF7260" s="50">
        <f t="shared" si="2288"/>
        <v>0</v>
      </c>
      <c r="BG7260" s="50"/>
      <c r="BH7260" s="17">
        <f t="shared" si="2283"/>
        <v>0</v>
      </c>
      <c r="BI7260" s="17">
        <f t="shared" si="2291"/>
        <v>7260</v>
      </c>
      <c r="BJ7260" s="17">
        <f t="shared" si="2289"/>
        <v>7260</v>
      </c>
      <c r="BK7260" s="150">
        <f t="shared" si="2290"/>
        <v>39252</v>
      </c>
      <c r="BL7260" s="50" t="e">
        <f t="shared" ca="1" si="2284"/>
        <v>#NAME?</v>
      </c>
      <c r="BM7260" s="50" t="e">
        <f t="shared" ca="1" si="2285"/>
        <v>#NAME?</v>
      </c>
      <c r="BN7260" s="50" t="e">
        <f t="shared" ca="1" si="2286"/>
        <v>#NAME?</v>
      </c>
    </row>
    <row r="7261" spans="1:66" x14ac:dyDescent="0.35">
      <c r="A7261" s="48">
        <v>39253</v>
      </c>
      <c r="B7261" s="17">
        <v>2007</v>
      </c>
      <c r="C7261" s="17">
        <v>6</v>
      </c>
      <c r="D7261" s="17">
        <v>171</v>
      </c>
      <c r="E7261" s="17">
        <v>20</v>
      </c>
      <c r="F7261" s="17">
        <v>4</v>
      </c>
      <c r="G7261" s="50">
        <v>7.8</v>
      </c>
      <c r="H7261" s="32">
        <v>4.6182991245107239</v>
      </c>
      <c r="I7261" s="50">
        <v>12.166666666666666</v>
      </c>
      <c r="J7261" s="13">
        <v>0</v>
      </c>
      <c r="K7261" s="13">
        <f t="shared" si="2272"/>
        <v>0</v>
      </c>
      <c r="L7261" s="13">
        <f t="shared" si="2273"/>
        <v>0</v>
      </c>
      <c r="M7261" s="13" t="e">
        <f ca="1">CalcTable[[#This Row],[IWC]]-AE7260</f>
        <v>#NAME?</v>
      </c>
      <c r="N7261" s="13" t="e">
        <f ca="1">IF(CalcTable[[#This Row],[Day of Year]]&lt;123,FCAP,AE7260)</f>
        <v>#NAME?</v>
      </c>
      <c r="O7261" s="17" t="e">
        <f ca="1">IF(IRR_DRIP,5,COUNTIF('IDET Wind Values'!C7245:G7245,"&lt;="&amp;IRR_MAXWIND))</f>
        <v>#NAME?</v>
      </c>
      <c r="P7261" s="13" t="e">
        <f ca="1">CalcTable[[#This Row],[ET_o]]*KL</f>
        <v>#NAME?</v>
      </c>
      <c r="Q7261" s="13" t="e">
        <f ca="1">IF(WILTPT&lt;=0,1,MAX(0,MIN(1,(CalcTable[[#This Row],[IWC]]-WILTPT)/(MAD-WILTPT))))</f>
        <v>#NAME?</v>
      </c>
      <c r="R7261" s="13" t="e">
        <f ca="1">CalcTable[[#This Row],[ETMult]]*CalcTable[[#This Row],[ETb]]</f>
        <v>#NAME?</v>
      </c>
      <c r="S7261" s="13" t="b">
        <f>INDEX(IRR_LIST,CalcTable[[#This Row],[Day of Week]]+1)</f>
        <v>0</v>
      </c>
      <c r="T7261" s="13">
        <f t="shared" ca="1" si="2274"/>
        <v>3.4</v>
      </c>
      <c r="U7261" s="13" t="b">
        <f ca="1">IF(CalcTable[[#This Row],[IrrPrecip]]&gt;=IC_MM,FALSE,TRUE)</f>
        <v>1</v>
      </c>
      <c r="V7261" s="13" t="b">
        <f t="shared" si="2275"/>
        <v>1</v>
      </c>
      <c r="W7261" s="13" t="e">
        <f ca="1">IF(AND(IRR_DRIP=FALSE,CalcTable[[#This Row],[IrrHours]]&lt;=0),FALSE,TRUE)</f>
        <v>#NAME?</v>
      </c>
      <c r="X7261" s="13" t="e">
        <f ca="1">AND(CalcTable[[#This Row],[IrrDay]],CalcTable[[#This Row],[IrrRain]],CalcTable[[#This Row],[IrrWarm]],CalcTable[[#This Row],[IrrWindy]])</f>
        <v>#NAME?</v>
      </c>
      <c r="Y7261" s="13" t="e">
        <f t="shared" ca="1" si="2276"/>
        <v>#NAME?</v>
      </c>
      <c r="Z7261" s="13" t="e">
        <f ca="1">CalcTable[[#This Row],[IrrHours]]/5</f>
        <v>#NAME?</v>
      </c>
      <c r="AA7261" s="13" t="e">
        <f ca="1">IF(CalcTable[[#This Row],[IrrFlag]]=FALSE,0,MAX(0,CalcTable[[#This Row],[VolRednWind]]*(FCAP*IRR_TARGET-CalcTable[[#This Row],[IWC]])))</f>
        <v>#NAME?</v>
      </c>
      <c r="AB7261" s="13" t="e">
        <f ca="1">CalcTable[[#This Row],[IWC]]+CalcTable[[#This Row],[Eff Precip]]+CalcTable[[#This Row],[IrrAmt]]-CalcTable[[#This Row],[AET]]</f>
        <v>#NAME?</v>
      </c>
      <c r="AC7261" s="13" t="e">
        <f ca="1">IF(CalcTable[[#This Row],[PWC]]&gt;FCAP,MIN(24*PERC,MIN(SAT,CalcTable[[#This Row],[PWC]])-FCAP),0)</f>
        <v>#NAME?</v>
      </c>
      <c r="AD7261" s="13" t="e">
        <f ca="1">IF(CalcTable[[#This Row],[PWC]]&gt;SAT,CalcTable[[#This Row],[PWC]]-SAT,0)</f>
        <v>#NAME?</v>
      </c>
      <c r="AE7261" s="13" t="e">
        <f ca="1">CalcTable[[#This Row],[PWC]]-CalcTable[[#This Row],[PercAmt]]-CalcTable[[#This Row],[Runoff]]</f>
        <v>#NAME?</v>
      </c>
      <c r="AF7261" s="13" t="e">
        <f ca="1">CalcTable[[#This Row],[IrrAmt]]/1000*CUR_IRR_AREA*10000/IRR_EFF</f>
        <v>#NAME?</v>
      </c>
      <c r="AG7261" s="147"/>
      <c r="AH7261" s="13"/>
      <c r="AI7261" s="50">
        <v>0</v>
      </c>
      <c r="AJ7261" s="50">
        <v>0</v>
      </c>
      <c r="AK7261" s="50">
        <v>3.0591075594531492</v>
      </c>
      <c r="AL7261" s="50">
        <v>5.130366314827242</v>
      </c>
      <c r="AM7261" s="50"/>
      <c r="AN7261" s="50"/>
      <c r="AO7261" s="50"/>
      <c r="AP7261" s="50"/>
      <c r="AQ7261" s="50"/>
      <c r="AR7261" s="50"/>
      <c r="AS7261" s="50"/>
      <c r="AT7261" s="50"/>
      <c r="AU7261" s="50"/>
      <c r="AV7261" s="50"/>
      <c r="AW7261" s="50"/>
      <c r="AX7261" s="50">
        <f t="shared" si="2287"/>
        <v>8.1894738742803916</v>
      </c>
      <c r="AY7261" s="50"/>
      <c r="AZ7261" s="50">
        <f t="shared" si="2277"/>
        <v>195.35765610691197</v>
      </c>
      <c r="BA7261" s="50">
        <f t="shared" si="2278"/>
        <v>300.78877210111841</v>
      </c>
      <c r="BB7261" s="50">
        <f t="shared" si="2279"/>
        <v>310.09151763001898</v>
      </c>
      <c r="BC7261" s="17">
        <f t="shared" si="2280"/>
        <v>20076</v>
      </c>
      <c r="BD7261" s="50">
        <f t="shared" si="2281"/>
        <v>8.1894738742803916</v>
      </c>
      <c r="BE7261" s="50">
        <f t="shared" si="2282"/>
        <v>195.35765610691197</v>
      </c>
      <c r="BF7261" s="50">
        <f t="shared" si="2288"/>
        <v>319.54293469878155</v>
      </c>
      <c r="BG7261" s="50"/>
      <c r="BH7261" s="17">
        <f t="shared" si="2283"/>
        <v>0</v>
      </c>
      <c r="BI7261" s="17">
        <f t="shared" si="2291"/>
        <v>7261</v>
      </c>
      <c r="BJ7261" s="17">
        <f t="shared" si="2289"/>
        <v>7261</v>
      </c>
      <c r="BK7261" s="150">
        <f t="shared" si="2290"/>
        <v>39253</v>
      </c>
      <c r="BL7261" s="50" t="e">
        <f t="shared" ca="1" si="2284"/>
        <v>#NAME?</v>
      </c>
      <c r="BM7261" s="50" t="e">
        <f t="shared" ca="1" si="2285"/>
        <v>#NAME?</v>
      </c>
      <c r="BN7261" s="50" t="e">
        <f t="shared" ca="1" si="2286"/>
        <v>#NAME?</v>
      </c>
    </row>
    <row r="7262" spans="1:66" x14ac:dyDescent="0.35">
      <c r="A7262" s="48">
        <v>39254</v>
      </c>
      <c r="B7262" s="17">
        <v>2007</v>
      </c>
      <c r="C7262" s="17">
        <v>6</v>
      </c>
      <c r="D7262" s="17">
        <v>172</v>
      </c>
      <c r="E7262" s="17">
        <v>21</v>
      </c>
      <c r="F7262" s="17">
        <v>5</v>
      </c>
      <c r="G7262" s="50">
        <v>10.7</v>
      </c>
      <c r="H7262" s="32">
        <v>6.014407871807669</v>
      </c>
      <c r="I7262" s="50">
        <v>8</v>
      </c>
      <c r="J7262" s="13">
        <v>0</v>
      </c>
      <c r="K7262" s="13">
        <f t="shared" si="2272"/>
        <v>0</v>
      </c>
      <c r="L7262" s="13">
        <f t="shared" si="2273"/>
        <v>0</v>
      </c>
      <c r="M7262" s="13" t="e">
        <f ca="1">CalcTable[[#This Row],[IWC]]-AE7261</f>
        <v>#NAME?</v>
      </c>
      <c r="N7262" s="13" t="e">
        <f ca="1">IF(CalcTable[[#This Row],[Day of Year]]&lt;123,FCAP,AE7261)</f>
        <v>#NAME?</v>
      </c>
      <c r="O7262" s="17" t="e">
        <f ca="1">IF(IRR_DRIP,5,COUNTIF('IDET Wind Values'!C7246:G7246,"&lt;="&amp;IRR_MAXWIND))</f>
        <v>#NAME?</v>
      </c>
      <c r="P7262" s="13" t="e">
        <f ca="1">CalcTable[[#This Row],[ET_o]]*KL</f>
        <v>#NAME?</v>
      </c>
      <c r="Q7262" s="13" t="e">
        <f ca="1">IF(WILTPT&lt;=0,1,MAX(0,MIN(1,(CalcTable[[#This Row],[IWC]]-WILTPT)/(MAD-WILTPT))))</f>
        <v>#NAME?</v>
      </c>
      <c r="R7262" s="13" t="e">
        <f ca="1">CalcTable[[#This Row],[ETMult]]*CalcTable[[#This Row],[ETb]]</f>
        <v>#NAME?</v>
      </c>
      <c r="S7262" s="13" t="b">
        <f>INDEX(IRR_LIST,CalcTable[[#This Row],[Day of Week]]+1)</f>
        <v>1</v>
      </c>
      <c r="T7262" s="13">
        <f t="shared" ca="1" si="2274"/>
        <v>0</v>
      </c>
      <c r="U7262" s="13" t="b">
        <f ca="1">IF(CalcTable[[#This Row],[IrrPrecip]]&gt;=IC_MM,FALSE,TRUE)</f>
        <v>1</v>
      </c>
      <c r="V7262" s="13" t="b">
        <f t="shared" si="2275"/>
        <v>1</v>
      </c>
      <c r="W7262" s="13" t="e">
        <f ca="1">IF(AND(IRR_DRIP=FALSE,CalcTable[[#This Row],[IrrHours]]&lt;=0),FALSE,TRUE)</f>
        <v>#NAME?</v>
      </c>
      <c r="X7262" s="13" t="e">
        <f ca="1">AND(CalcTable[[#This Row],[IrrDay]],CalcTable[[#This Row],[IrrRain]],CalcTable[[#This Row],[IrrWarm]],CalcTable[[#This Row],[IrrWindy]])</f>
        <v>#NAME?</v>
      </c>
      <c r="Y7262" s="13" t="e">
        <f t="shared" ca="1" si="2276"/>
        <v>#NAME?</v>
      </c>
      <c r="Z7262" s="13" t="e">
        <f ca="1">CalcTable[[#This Row],[IrrHours]]/5</f>
        <v>#NAME?</v>
      </c>
      <c r="AA7262" s="13" t="e">
        <f ca="1">IF(CalcTable[[#This Row],[IrrFlag]]=FALSE,0,MAX(0,CalcTable[[#This Row],[VolRednWind]]*(FCAP*IRR_TARGET-CalcTable[[#This Row],[IWC]])))</f>
        <v>#NAME?</v>
      </c>
      <c r="AB7262" s="13" t="e">
        <f ca="1">CalcTable[[#This Row],[IWC]]+CalcTable[[#This Row],[Eff Precip]]+CalcTable[[#This Row],[IrrAmt]]-CalcTable[[#This Row],[AET]]</f>
        <v>#NAME?</v>
      </c>
      <c r="AC7262" s="13" t="e">
        <f ca="1">IF(CalcTable[[#This Row],[PWC]]&gt;FCAP,MIN(24*PERC,MIN(SAT,CalcTable[[#This Row],[PWC]])-FCAP),0)</f>
        <v>#NAME?</v>
      </c>
      <c r="AD7262" s="13" t="e">
        <f ca="1">IF(CalcTable[[#This Row],[PWC]]&gt;SAT,CalcTable[[#This Row],[PWC]]-SAT,0)</f>
        <v>#NAME?</v>
      </c>
      <c r="AE7262" s="13" t="e">
        <f ca="1">CalcTable[[#This Row],[PWC]]-CalcTable[[#This Row],[PercAmt]]-CalcTable[[#This Row],[Runoff]]</f>
        <v>#NAME?</v>
      </c>
      <c r="AF7262" s="13" t="e">
        <f ca="1">CalcTable[[#This Row],[IrrAmt]]/1000*CUR_IRR_AREA*10000/IRR_EFF</f>
        <v>#NAME?</v>
      </c>
      <c r="AG7262" s="147"/>
      <c r="AH7262" s="13"/>
      <c r="AI7262" s="50">
        <v>2.5472600607732034</v>
      </c>
      <c r="AJ7262" s="50">
        <v>3.2288600607732039</v>
      </c>
      <c r="AK7262" s="50">
        <v>0</v>
      </c>
      <c r="AL7262" s="50">
        <v>0</v>
      </c>
      <c r="AM7262" s="50"/>
      <c r="AN7262" s="50"/>
      <c r="AO7262" s="50"/>
      <c r="AP7262" s="50"/>
      <c r="AQ7262" s="50"/>
      <c r="AR7262" s="50"/>
      <c r="AS7262" s="50"/>
      <c r="AT7262" s="50"/>
      <c r="AU7262" s="50"/>
      <c r="AV7262" s="50"/>
      <c r="AW7262" s="50"/>
      <c r="AX7262" s="50">
        <f t="shared" si="2287"/>
        <v>5.7761201215464073</v>
      </c>
      <c r="AY7262" s="50"/>
      <c r="AZ7262" s="50">
        <f t="shared" si="2277"/>
        <v>132.073042674021</v>
      </c>
      <c r="BA7262" s="50">
        <f t="shared" si="2278"/>
        <v>213.75860485028295</v>
      </c>
      <c r="BB7262" s="50">
        <f t="shared" si="2279"/>
        <v>221.20424703438584</v>
      </c>
      <c r="BC7262" s="17">
        <f t="shared" si="2280"/>
        <v>20076</v>
      </c>
      <c r="BD7262" s="50">
        <f t="shared" si="2281"/>
        <v>5.7761201215464073</v>
      </c>
      <c r="BE7262" s="50">
        <f t="shared" si="2282"/>
        <v>132.073042674021</v>
      </c>
      <c r="BF7262" s="50">
        <f t="shared" si="2288"/>
        <v>216.02945332000681</v>
      </c>
      <c r="BG7262" s="50"/>
      <c r="BH7262" s="17">
        <f t="shared" si="2283"/>
        <v>0</v>
      </c>
      <c r="BI7262" s="17">
        <f t="shared" si="2291"/>
        <v>7262</v>
      </c>
      <c r="BJ7262" s="17">
        <f t="shared" si="2289"/>
        <v>7262</v>
      </c>
      <c r="BK7262" s="150">
        <f t="shared" si="2290"/>
        <v>39254</v>
      </c>
      <c r="BL7262" s="50" t="e">
        <f t="shared" ca="1" si="2284"/>
        <v>#NAME?</v>
      </c>
      <c r="BM7262" s="50" t="e">
        <f t="shared" ca="1" si="2285"/>
        <v>#NAME?</v>
      </c>
      <c r="BN7262" s="50" t="e">
        <f t="shared" ca="1" si="2286"/>
        <v>#NAME?</v>
      </c>
    </row>
    <row r="7263" spans="1:66" x14ac:dyDescent="0.35">
      <c r="A7263" s="48">
        <v>39255</v>
      </c>
      <c r="B7263" s="17">
        <v>2007</v>
      </c>
      <c r="C7263" s="17">
        <v>6</v>
      </c>
      <c r="D7263" s="17">
        <v>173</v>
      </c>
      <c r="E7263" s="17">
        <v>22</v>
      </c>
      <c r="F7263" s="17">
        <v>6</v>
      </c>
      <c r="G7263" s="50">
        <v>8.9</v>
      </c>
      <c r="H7263" s="32">
        <v>5.275227891524775</v>
      </c>
      <c r="I7263" s="50">
        <v>7.666666666666667</v>
      </c>
      <c r="J7263" s="13">
        <v>0</v>
      </c>
      <c r="K7263" s="13">
        <f t="shared" si="2272"/>
        <v>0</v>
      </c>
      <c r="L7263" s="13">
        <f t="shared" si="2273"/>
        <v>0</v>
      </c>
      <c r="M7263" s="13" t="e">
        <f ca="1">CalcTable[[#This Row],[IWC]]-AE7262</f>
        <v>#NAME?</v>
      </c>
      <c r="N7263" s="13" t="e">
        <f ca="1">IF(CalcTable[[#This Row],[Day of Year]]&lt;123,FCAP,AE7262)</f>
        <v>#NAME?</v>
      </c>
      <c r="O7263" s="17" t="e">
        <f ca="1">IF(IRR_DRIP,5,COUNTIF('IDET Wind Values'!C7247:G7247,"&lt;="&amp;IRR_MAXWIND))</f>
        <v>#NAME?</v>
      </c>
      <c r="P7263" s="13" t="e">
        <f ca="1">CalcTable[[#This Row],[ET_o]]*KL</f>
        <v>#NAME?</v>
      </c>
      <c r="Q7263" s="13" t="e">
        <f ca="1">IF(WILTPT&lt;=0,1,MAX(0,MIN(1,(CalcTable[[#This Row],[IWC]]-WILTPT)/(MAD-WILTPT))))</f>
        <v>#NAME?</v>
      </c>
      <c r="R7263" s="13" t="e">
        <f ca="1">CalcTable[[#This Row],[ETMult]]*CalcTable[[#This Row],[ETb]]</f>
        <v>#NAME?</v>
      </c>
      <c r="S7263" s="13" t="b">
        <f>INDEX(IRR_LIST,CalcTable[[#This Row],[Day of Week]]+1)</f>
        <v>0</v>
      </c>
      <c r="T7263" s="13">
        <f t="shared" ca="1" si="2274"/>
        <v>0</v>
      </c>
      <c r="U7263" s="13" t="b">
        <f ca="1">IF(CalcTable[[#This Row],[IrrPrecip]]&gt;=IC_MM,FALSE,TRUE)</f>
        <v>1</v>
      </c>
      <c r="V7263" s="13" t="b">
        <f t="shared" si="2275"/>
        <v>1</v>
      </c>
      <c r="W7263" s="13" t="e">
        <f ca="1">IF(AND(IRR_DRIP=FALSE,CalcTable[[#This Row],[IrrHours]]&lt;=0),FALSE,TRUE)</f>
        <v>#NAME?</v>
      </c>
      <c r="X7263" s="13" t="e">
        <f ca="1">AND(CalcTable[[#This Row],[IrrDay]],CalcTable[[#This Row],[IrrRain]],CalcTable[[#This Row],[IrrWarm]],CalcTable[[#This Row],[IrrWindy]])</f>
        <v>#NAME?</v>
      </c>
      <c r="Y7263" s="13" t="e">
        <f t="shared" ca="1" si="2276"/>
        <v>#NAME?</v>
      </c>
      <c r="Z7263" s="13" t="e">
        <f ca="1">CalcTable[[#This Row],[IrrHours]]/5</f>
        <v>#NAME?</v>
      </c>
      <c r="AA7263" s="13" t="e">
        <f ca="1">IF(CalcTable[[#This Row],[IrrFlag]]=FALSE,0,MAX(0,CalcTable[[#This Row],[VolRednWind]]*(FCAP*IRR_TARGET-CalcTable[[#This Row],[IWC]])))</f>
        <v>#NAME?</v>
      </c>
      <c r="AB7263" s="13" t="e">
        <f ca="1">CalcTable[[#This Row],[IWC]]+CalcTable[[#This Row],[Eff Precip]]+CalcTable[[#This Row],[IrrAmt]]-CalcTable[[#This Row],[AET]]</f>
        <v>#NAME?</v>
      </c>
      <c r="AC7263" s="13" t="e">
        <f ca="1">IF(CalcTable[[#This Row],[PWC]]&gt;FCAP,MIN(24*PERC,MIN(SAT,CalcTable[[#This Row],[PWC]])-FCAP),0)</f>
        <v>#NAME?</v>
      </c>
      <c r="AD7263" s="13" t="e">
        <f ca="1">IF(CalcTable[[#This Row],[PWC]]&gt;SAT,CalcTable[[#This Row],[PWC]]-SAT,0)</f>
        <v>#NAME?</v>
      </c>
      <c r="AE7263" s="13" t="e">
        <f ca="1">CalcTable[[#This Row],[PWC]]-CalcTable[[#This Row],[PercAmt]]-CalcTable[[#This Row],[Runoff]]</f>
        <v>#NAME?</v>
      </c>
      <c r="AF7263" s="13" t="e">
        <f ca="1">CalcTable[[#This Row],[IrrAmt]]/1000*CUR_IRR_AREA*10000/IRR_EFF</f>
        <v>#NAME?</v>
      </c>
      <c r="AG7263" s="147"/>
      <c r="AH7263" s="13"/>
      <c r="AI7263" s="50">
        <v>0</v>
      </c>
      <c r="AJ7263" s="50">
        <v>0</v>
      </c>
      <c r="AK7263" s="50">
        <v>0</v>
      </c>
      <c r="AL7263" s="50">
        <v>5.8479888479751168</v>
      </c>
      <c r="AM7263" s="50"/>
      <c r="AN7263" s="50"/>
      <c r="AO7263" s="50"/>
      <c r="AP7263" s="50"/>
      <c r="AQ7263" s="50"/>
      <c r="AR7263" s="50"/>
      <c r="AS7263" s="50"/>
      <c r="AT7263" s="50"/>
      <c r="AU7263" s="50"/>
      <c r="AV7263" s="50"/>
      <c r="AW7263" s="50"/>
      <c r="AX7263" s="50">
        <f t="shared" si="2287"/>
        <v>5.8479888479751168</v>
      </c>
      <c r="AY7263" s="50"/>
      <c r="AZ7263" s="50">
        <f t="shared" si="2277"/>
        <v>171.5410062072701</v>
      </c>
      <c r="BA7263" s="50">
        <f t="shared" si="2278"/>
        <v>264.11869209690792</v>
      </c>
      <c r="BB7263" s="50">
        <f t="shared" si="2279"/>
        <v>272.2873114401113</v>
      </c>
      <c r="BC7263" s="17">
        <f t="shared" si="2280"/>
        <v>20076</v>
      </c>
      <c r="BD7263" s="50">
        <f t="shared" si="2281"/>
        <v>5.8479888479751168</v>
      </c>
      <c r="BE7263" s="50">
        <f t="shared" si="2282"/>
        <v>171.5410062072701</v>
      </c>
      <c r="BF7263" s="50">
        <f t="shared" si="2288"/>
        <v>280.58647732062747</v>
      </c>
      <c r="BG7263" s="50"/>
      <c r="BH7263" s="17">
        <f t="shared" si="2283"/>
        <v>0</v>
      </c>
      <c r="BI7263" s="17">
        <f t="shared" si="2291"/>
        <v>7263</v>
      </c>
      <c r="BJ7263" s="17">
        <f t="shared" si="2289"/>
        <v>7263</v>
      </c>
      <c r="BK7263" s="150">
        <f t="shared" si="2290"/>
        <v>39255</v>
      </c>
      <c r="BL7263" s="50" t="e">
        <f t="shared" ca="1" si="2284"/>
        <v>#NAME?</v>
      </c>
      <c r="BM7263" s="50" t="e">
        <f t="shared" ca="1" si="2285"/>
        <v>#NAME?</v>
      </c>
      <c r="BN7263" s="50" t="e">
        <f t="shared" ca="1" si="2286"/>
        <v>#NAME?</v>
      </c>
    </row>
    <row r="7264" spans="1:66" x14ac:dyDescent="0.35">
      <c r="A7264" s="48">
        <v>39256</v>
      </c>
      <c r="B7264" s="17">
        <v>2007</v>
      </c>
      <c r="C7264" s="17">
        <v>6</v>
      </c>
      <c r="D7264" s="17">
        <v>174</v>
      </c>
      <c r="E7264" s="17">
        <v>23</v>
      </c>
      <c r="F7264" s="17">
        <v>7</v>
      </c>
      <c r="G7264" s="50">
        <v>9.6</v>
      </c>
      <c r="H7264" s="32">
        <v>3.7016990400004186</v>
      </c>
      <c r="I7264" s="50">
        <v>10</v>
      </c>
      <c r="J7264" s="13">
        <v>0.2</v>
      </c>
      <c r="K7264" s="13">
        <f t="shared" si="2272"/>
        <v>0.2</v>
      </c>
      <c r="L7264" s="13">
        <f t="shared" si="2273"/>
        <v>0</v>
      </c>
      <c r="M7264" s="13" t="e">
        <f ca="1">CalcTable[[#This Row],[IWC]]-AE7263</f>
        <v>#NAME?</v>
      </c>
      <c r="N7264" s="13" t="e">
        <f ca="1">IF(CalcTable[[#This Row],[Day of Year]]&lt;123,FCAP,AE7263)</f>
        <v>#NAME?</v>
      </c>
      <c r="O7264" s="17" t="e">
        <f ca="1">IF(IRR_DRIP,5,COUNTIF('IDET Wind Values'!C7248:G7248,"&lt;="&amp;IRR_MAXWIND))</f>
        <v>#NAME?</v>
      </c>
      <c r="P7264" s="13" t="e">
        <f ca="1">CalcTable[[#This Row],[ET_o]]*KL</f>
        <v>#NAME?</v>
      </c>
      <c r="Q7264" s="13" t="e">
        <f ca="1">IF(WILTPT&lt;=0,1,MAX(0,MIN(1,(CalcTable[[#This Row],[IWC]]-WILTPT)/(MAD-WILTPT))))</f>
        <v>#NAME?</v>
      </c>
      <c r="R7264" s="13" t="e">
        <f ca="1">CalcTable[[#This Row],[ETMult]]*CalcTable[[#This Row],[ETb]]</f>
        <v>#NAME?</v>
      </c>
      <c r="S7264" s="13" t="b">
        <f>INDEX(IRR_LIST,CalcTable[[#This Row],[Day of Week]]+1)</f>
        <v>0</v>
      </c>
      <c r="T7264" s="13">
        <f t="shared" ca="1" si="2274"/>
        <v>0</v>
      </c>
      <c r="U7264" s="13" t="b">
        <f ca="1">IF(CalcTable[[#This Row],[IrrPrecip]]&gt;=IC_MM,FALSE,TRUE)</f>
        <v>1</v>
      </c>
      <c r="V7264" s="13" t="b">
        <f t="shared" si="2275"/>
        <v>1</v>
      </c>
      <c r="W7264" s="13" t="e">
        <f ca="1">IF(AND(IRR_DRIP=FALSE,CalcTable[[#This Row],[IrrHours]]&lt;=0),FALSE,TRUE)</f>
        <v>#NAME?</v>
      </c>
      <c r="X7264" s="13" t="e">
        <f ca="1">AND(CalcTable[[#This Row],[IrrDay]],CalcTable[[#This Row],[IrrRain]],CalcTable[[#This Row],[IrrWarm]],CalcTable[[#This Row],[IrrWindy]])</f>
        <v>#NAME?</v>
      </c>
      <c r="Y7264" s="13" t="e">
        <f t="shared" ca="1" si="2276"/>
        <v>#NAME?</v>
      </c>
      <c r="Z7264" s="13" t="e">
        <f ca="1">CalcTable[[#This Row],[IrrHours]]/5</f>
        <v>#NAME?</v>
      </c>
      <c r="AA7264" s="13" t="e">
        <f ca="1">IF(CalcTable[[#This Row],[IrrFlag]]=FALSE,0,MAX(0,CalcTable[[#This Row],[VolRednWind]]*(FCAP*IRR_TARGET-CalcTable[[#This Row],[IWC]])))</f>
        <v>#NAME?</v>
      </c>
      <c r="AB7264" s="13" t="e">
        <f ca="1">CalcTable[[#This Row],[IWC]]+CalcTable[[#This Row],[Eff Precip]]+CalcTable[[#This Row],[IrrAmt]]-CalcTable[[#This Row],[AET]]</f>
        <v>#NAME?</v>
      </c>
      <c r="AC7264" s="13" t="e">
        <f ca="1">IF(CalcTable[[#This Row],[PWC]]&gt;FCAP,MIN(24*PERC,MIN(SAT,CalcTable[[#This Row],[PWC]])-FCAP),0)</f>
        <v>#NAME?</v>
      </c>
      <c r="AD7264" s="13" t="e">
        <f ca="1">IF(CalcTable[[#This Row],[PWC]]&gt;SAT,CalcTable[[#This Row],[PWC]]-SAT,0)</f>
        <v>#NAME?</v>
      </c>
      <c r="AE7264" s="13" t="e">
        <f ca="1">CalcTable[[#This Row],[PWC]]-CalcTable[[#This Row],[PercAmt]]-CalcTable[[#This Row],[Runoff]]</f>
        <v>#NAME?</v>
      </c>
      <c r="AF7264" s="13" t="e">
        <f ca="1">CalcTable[[#This Row],[IrrAmt]]/1000*CUR_IRR_AREA*10000/IRR_EFF</f>
        <v>#NAME?</v>
      </c>
      <c r="AG7264" s="147"/>
      <c r="AH7264" s="13"/>
      <c r="AI7264" s="50">
        <v>0</v>
      </c>
      <c r="AJ7264" s="50">
        <v>0</v>
      </c>
      <c r="AK7264" s="50">
        <v>11.277312465546743</v>
      </c>
      <c r="AL7264" s="50">
        <v>0</v>
      </c>
      <c r="AM7264" s="50"/>
      <c r="AN7264" s="50"/>
      <c r="AO7264" s="50"/>
      <c r="AP7264" s="50"/>
      <c r="AQ7264" s="50"/>
      <c r="AR7264" s="50"/>
      <c r="AS7264" s="50"/>
      <c r="AT7264" s="50"/>
      <c r="AU7264" s="50"/>
      <c r="AV7264" s="50"/>
      <c r="AW7264" s="50"/>
      <c r="AX7264" s="50">
        <f t="shared" si="2287"/>
        <v>11.277312465546743</v>
      </c>
      <c r="AY7264" s="50"/>
      <c r="AZ7264" s="50">
        <f t="shared" si="2277"/>
        <v>165.40058282801891</v>
      </c>
      <c r="BA7264" s="50">
        <f t="shared" si="2278"/>
        <v>254.66438943361641</v>
      </c>
      <c r="BB7264" s="50">
        <f t="shared" si="2279"/>
        <v>262.54060766352211</v>
      </c>
      <c r="BC7264" s="17">
        <f t="shared" si="2280"/>
        <v>20076</v>
      </c>
      <c r="BD7264" s="50">
        <f t="shared" si="2281"/>
        <v>11.277312465546743</v>
      </c>
      <c r="BE7264" s="50">
        <f t="shared" si="2282"/>
        <v>165.40058282801891</v>
      </c>
      <c r="BF7264" s="50">
        <f t="shared" si="2288"/>
        <v>270.54269943139474</v>
      </c>
      <c r="BG7264" s="50"/>
      <c r="BH7264" s="17">
        <f t="shared" si="2283"/>
        <v>0</v>
      </c>
      <c r="BI7264" s="17">
        <f t="shared" si="2291"/>
        <v>7264</v>
      </c>
      <c r="BJ7264" s="17">
        <f t="shared" si="2289"/>
        <v>7264</v>
      </c>
      <c r="BK7264" s="150">
        <f t="shared" si="2290"/>
        <v>39256</v>
      </c>
      <c r="BL7264" s="50" t="e">
        <f t="shared" ca="1" si="2284"/>
        <v>#NAME?</v>
      </c>
      <c r="BM7264" s="50" t="e">
        <f t="shared" ca="1" si="2285"/>
        <v>#NAME?</v>
      </c>
      <c r="BN7264" s="50" t="e">
        <f t="shared" ca="1" si="2286"/>
        <v>#NAME?</v>
      </c>
    </row>
    <row r="7265" spans="1:66" x14ac:dyDescent="0.35">
      <c r="A7265" s="48">
        <v>39257</v>
      </c>
      <c r="B7265" s="17">
        <v>2007</v>
      </c>
      <c r="C7265" s="17">
        <v>6</v>
      </c>
      <c r="D7265" s="17">
        <v>175</v>
      </c>
      <c r="E7265" s="17">
        <v>24</v>
      </c>
      <c r="F7265" s="17">
        <v>1</v>
      </c>
      <c r="G7265" s="50">
        <v>7.2</v>
      </c>
      <c r="H7265" s="32">
        <v>3.3468747717702656</v>
      </c>
      <c r="I7265" s="50">
        <v>5</v>
      </c>
      <c r="J7265" s="13">
        <v>3.4</v>
      </c>
      <c r="K7265" s="13">
        <f t="shared" si="2272"/>
        <v>3.4</v>
      </c>
      <c r="L7265" s="13">
        <f t="shared" si="2273"/>
        <v>0</v>
      </c>
      <c r="M7265" s="13" t="e">
        <f ca="1">CalcTable[[#This Row],[IWC]]-AE7264</f>
        <v>#NAME?</v>
      </c>
      <c r="N7265" s="13" t="e">
        <f ca="1">IF(CalcTable[[#This Row],[Day of Year]]&lt;123,FCAP,AE7264)</f>
        <v>#NAME?</v>
      </c>
      <c r="O7265" s="17" t="e">
        <f ca="1">IF(IRR_DRIP,5,COUNTIF('IDET Wind Values'!C7249:G7249,"&lt;="&amp;IRR_MAXWIND))</f>
        <v>#NAME?</v>
      </c>
      <c r="P7265" s="13" t="e">
        <f ca="1">CalcTable[[#This Row],[ET_o]]*KL</f>
        <v>#NAME?</v>
      </c>
      <c r="Q7265" s="13" t="e">
        <f ca="1">IF(WILTPT&lt;=0,1,MAX(0,MIN(1,(CalcTable[[#This Row],[IWC]]-WILTPT)/(MAD-WILTPT))))</f>
        <v>#NAME?</v>
      </c>
      <c r="R7265" s="13" t="e">
        <f ca="1">CalcTable[[#This Row],[ETMult]]*CalcTable[[#This Row],[ETb]]</f>
        <v>#NAME?</v>
      </c>
      <c r="S7265" s="13" t="b">
        <f>INDEX(IRR_LIST,CalcTable[[#This Row],[Day of Week]]+1)</f>
        <v>1</v>
      </c>
      <c r="T7265" s="13">
        <f t="shared" ca="1" si="2274"/>
        <v>0.2</v>
      </c>
      <c r="U7265" s="13" t="b">
        <f ca="1">IF(CalcTable[[#This Row],[IrrPrecip]]&gt;=IC_MM,FALSE,TRUE)</f>
        <v>1</v>
      </c>
      <c r="V7265" s="13" t="b">
        <f t="shared" si="2275"/>
        <v>1</v>
      </c>
      <c r="W7265" s="13" t="e">
        <f ca="1">IF(AND(IRR_DRIP=FALSE,CalcTable[[#This Row],[IrrHours]]&lt;=0),FALSE,TRUE)</f>
        <v>#NAME?</v>
      </c>
      <c r="X7265" s="13" t="e">
        <f ca="1">AND(CalcTable[[#This Row],[IrrDay]],CalcTable[[#This Row],[IrrRain]],CalcTable[[#This Row],[IrrWarm]],CalcTable[[#This Row],[IrrWindy]])</f>
        <v>#NAME?</v>
      </c>
      <c r="Y7265" s="13" t="e">
        <f t="shared" ca="1" si="2276"/>
        <v>#NAME?</v>
      </c>
      <c r="Z7265" s="13" t="e">
        <f ca="1">CalcTable[[#This Row],[IrrHours]]/5</f>
        <v>#NAME?</v>
      </c>
      <c r="AA7265" s="13" t="e">
        <f ca="1">IF(CalcTable[[#This Row],[IrrFlag]]=FALSE,0,MAX(0,CalcTable[[#This Row],[VolRednWind]]*(FCAP*IRR_TARGET-CalcTable[[#This Row],[IWC]])))</f>
        <v>#NAME?</v>
      </c>
      <c r="AB7265" s="13" t="e">
        <f ca="1">CalcTable[[#This Row],[IWC]]+CalcTable[[#This Row],[Eff Precip]]+CalcTable[[#This Row],[IrrAmt]]-CalcTable[[#This Row],[AET]]</f>
        <v>#NAME?</v>
      </c>
      <c r="AC7265" s="13" t="e">
        <f ca="1">IF(CalcTable[[#This Row],[PWC]]&gt;FCAP,MIN(24*PERC,MIN(SAT,CalcTable[[#This Row],[PWC]])-FCAP),0)</f>
        <v>#NAME?</v>
      </c>
      <c r="AD7265" s="13" t="e">
        <f ca="1">IF(CalcTable[[#This Row],[PWC]]&gt;SAT,CalcTable[[#This Row],[PWC]]-SAT,0)</f>
        <v>#NAME?</v>
      </c>
      <c r="AE7265" s="13" t="e">
        <f ca="1">CalcTable[[#This Row],[PWC]]-CalcTable[[#This Row],[PercAmt]]-CalcTable[[#This Row],[Runoff]]</f>
        <v>#NAME?</v>
      </c>
      <c r="AF7265" s="13" t="e">
        <f ca="1">CalcTable[[#This Row],[IrrAmt]]/1000*CUR_IRR_AREA*10000/IRR_EFF</f>
        <v>#NAME?</v>
      </c>
      <c r="AG7265" s="147"/>
      <c r="AH7265" s="13"/>
      <c r="AI7265" s="50">
        <v>0</v>
      </c>
      <c r="AJ7265" s="50">
        <v>0</v>
      </c>
      <c r="AK7265" s="50">
        <v>0</v>
      </c>
      <c r="AL7265" s="50">
        <v>0</v>
      </c>
      <c r="AM7265" s="50"/>
      <c r="AN7265" s="50"/>
      <c r="AO7265" s="50"/>
      <c r="AP7265" s="50"/>
      <c r="AQ7265" s="50"/>
      <c r="AR7265" s="50"/>
      <c r="AS7265" s="50"/>
      <c r="AT7265" s="50"/>
      <c r="AU7265" s="50"/>
      <c r="AV7265" s="50"/>
      <c r="AW7265" s="50"/>
      <c r="AX7265" s="50">
        <f t="shared" si="2287"/>
        <v>0</v>
      </c>
      <c r="AY7265" s="50"/>
      <c r="AZ7265" s="50">
        <f t="shared" si="2277"/>
        <v>0</v>
      </c>
      <c r="BA7265" s="50">
        <f t="shared" si="2278"/>
        <v>0</v>
      </c>
      <c r="BB7265" s="50">
        <f t="shared" si="2279"/>
        <v>0</v>
      </c>
      <c r="BC7265" s="17">
        <f t="shared" si="2280"/>
        <v>20076</v>
      </c>
      <c r="BD7265" s="50">
        <f t="shared" si="2281"/>
        <v>0</v>
      </c>
      <c r="BE7265" s="50">
        <f t="shared" si="2282"/>
        <v>0</v>
      </c>
      <c r="BF7265" s="50">
        <f t="shared" si="2288"/>
        <v>0</v>
      </c>
      <c r="BG7265" s="50"/>
      <c r="BH7265" s="17">
        <f t="shared" si="2283"/>
        <v>0</v>
      </c>
      <c r="BI7265" s="17">
        <f t="shared" si="2291"/>
        <v>7265</v>
      </c>
      <c r="BJ7265" s="17">
        <f t="shared" si="2289"/>
        <v>7265</v>
      </c>
      <c r="BK7265" s="150">
        <f t="shared" si="2290"/>
        <v>39257</v>
      </c>
      <c r="BL7265" s="50" t="e">
        <f t="shared" ca="1" si="2284"/>
        <v>#NAME?</v>
      </c>
      <c r="BM7265" s="50" t="e">
        <f t="shared" ca="1" si="2285"/>
        <v>#NAME?</v>
      </c>
      <c r="BN7265" s="50" t="e">
        <f t="shared" ca="1" si="2286"/>
        <v>#NAME?</v>
      </c>
    </row>
    <row r="7266" spans="1:66" x14ac:dyDescent="0.35">
      <c r="A7266" s="48">
        <v>39258</v>
      </c>
      <c r="B7266" s="17">
        <v>2007</v>
      </c>
      <c r="C7266" s="17">
        <v>6</v>
      </c>
      <c r="D7266" s="17">
        <v>176</v>
      </c>
      <c r="E7266" s="17">
        <v>25</v>
      </c>
      <c r="F7266" s="17">
        <v>2</v>
      </c>
      <c r="G7266" s="50">
        <v>5.8</v>
      </c>
      <c r="H7266" s="32">
        <v>3.6108156622692618</v>
      </c>
      <c r="I7266" s="50">
        <v>10.666666666666666</v>
      </c>
      <c r="J7266" s="13">
        <v>5.2</v>
      </c>
      <c r="K7266" s="13">
        <f t="shared" si="2272"/>
        <v>5.2</v>
      </c>
      <c r="L7266" s="13">
        <f t="shared" si="2273"/>
        <v>0.15000000000000013</v>
      </c>
      <c r="M7266" s="13" t="e">
        <f ca="1">CalcTable[[#This Row],[IWC]]-AE7265</f>
        <v>#NAME?</v>
      </c>
      <c r="N7266" s="13" t="e">
        <f ca="1">IF(CalcTable[[#This Row],[Day of Year]]&lt;123,FCAP,AE7265)</f>
        <v>#NAME?</v>
      </c>
      <c r="O7266" s="17" t="e">
        <f ca="1">IF(IRR_DRIP,5,COUNTIF('IDET Wind Values'!C7250:G7250,"&lt;="&amp;IRR_MAXWIND))</f>
        <v>#NAME?</v>
      </c>
      <c r="P7266" s="13" t="e">
        <f ca="1">CalcTable[[#This Row],[ET_o]]*KL</f>
        <v>#NAME?</v>
      </c>
      <c r="Q7266" s="13" t="e">
        <f ca="1">IF(WILTPT&lt;=0,1,MAX(0,MIN(1,(CalcTable[[#This Row],[IWC]]-WILTPT)/(MAD-WILTPT))))</f>
        <v>#NAME?</v>
      </c>
      <c r="R7266" s="13" t="e">
        <f ca="1">CalcTable[[#This Row],[ETMult]]*CalcTable[[#This Row],[ETb]]</f>
        <v>#NAME?</v>
      </c>
      <c r="S7266" s="13" t="b">
        <f>INDEX(IRR_LIST,CalcTable[[#This Row],[Day of Week]]+1)</f>
        <v>0</v>
      </c>
      <c r="T7266" s="13">
        <f t="shared" ca="1" si="2274"/>
        <v>3.6</v>
      </c>
      <c r="U7266" s="13" t="b">
        <f ca="1">IF(CalcTable[[#This Row],[IrrPrecip]]&gt;=IC_MM,FALSE,TRUE)</f>
        <v>1</v>
      </c>
      <c r="V7266" s="13" t="b">
        <f t="shared" si="2275"/>
        <v>1</v>
      </c>
      <c r="W7266" s="13" t="e">
        <f ca="1">IF(AND(IRR_DRIP=FALSE,CalcTable[[#This Row],[IrrHours]]&lt;=0),FALSE,TRUE)</f>
        <v>#NAME?</v>
      </c>
      <c r="X7266" s="13" t="e">
        <f ca="1">AND(CalcTable[[#This Row],[IrrDay]],CalcTable[[#This Row],[IrrRain]],CalcTable[[#This Row],[IrrWarm]],CalcTable[[#This Row],[IrrWindy]])</f>
        <v>#NAME?</v>
      </c>
      <c r="Y7266" s="13" t="e">
        <f t="shared" ca="1" si="2276"/>
        <v>#NAME?</v>
      </c>
      <c r="Z7266" s="13" t="e">
        <f ca="1">CalcTable[[#This Row],[IrrHours]]/5</f>
        <v>#NAME?</v>
      </c>
      <c r="AA7266" s="13" t="e">
        <f ca="1">IF(CalcTable[[#This Row],[IrrFlag]]=FALSE,0,MAX(0,CalcTable[[#This Row],[VolRednWind]]*(FCAP*IRR_TARGET-CalcTable[[#This Row],[IWC]])))</f>
        <v>#NAME?</v>
      </c>
      <c r="AB7266" s="13" t="e">
        <f ca="1">CalcTable[[#This Row],[IWC]]+CalcTable[[#This Row],[Eff Precip]]+CalcTable[[#This Row],[IrrAmt]]-CalcTable[[#This Row],[AET]]</f>
        <v>#NAME?</v>
      </c>
      <c r="AC7266" s="13" t="e">
        <f ca="1">IF(CalcTable[[#This Row],[PWC]]&gt;FCAP,MIN(24*PERC,MIN(SAT,CalcTable[[#This Row],[PWC]])-FCAP),0)</f>
        <v>#NAME?</v>
      </c>
      <c r="AD7266" s="13" t="e">
        <f ca="1">IF(CalcTable[[#This Row],[PWC]]&gt;SAT,CalcTable[[#This Row],[PWC]]-SAT,0)</f>
        <v>#NAME?</v>
      </c>
      <c r="AE7266" s="13" t="e">
        <f ca="1">CalcTable[[#This Row],[PWC]]-CalcTable[[#This Row],[PercAmt]]-CalcTable[[#This Row],[Runoff]]</f>
        <v>#NAME?</v>
      </c>
      <c r="AF7266" s="13" t="e">
        <f ca="1">CalcTable[[#This Row],[IrrAmt]]/1000*CUR_IRR_AREA*10000/IRR_EFF</f>
        <v>#NAME?</v>
      </c>
      <c r="AG7266" s="147"/>
      <c r="AH7266" s="13"/>
      <c r="AI7266" s="50">
        <v>0</v>
      </c>
      <c r="AJ7266" s="50">
        <v>0</v>
      </c>
      <c r="AK7266" s="50">
        <v>0</v>
      </c>
      <c r="AL7266" s="50">
        <v>6.7780909368125037</v>
      </c>
      <c r="AM7266" s="50"/>
      <c r="AN7266" s="50"/>
      <c r="AO7266" s="50"/>
      <c r="AP7266" s="50"/>
      <c r="AQ7266" s="50"/>
      <c r="AR7266" s="50"/>
      <c r="AS7266" s="50"/>
      <c r="AT7266" s="50"/>
      <c r="AU7266" s="50"/>
      <c r="AV7266" s="50"/>
      <c r="AW7266" s="50"/>
      <c r="AX7266" s="50">
        <f t="shared" si="2287"/>
        <v>6.7780909368125037</v>
      </c>
      <c r="AY7266" s="50"/>
      <c r="AZ7266" s="50">
        <f t="shared" si="2277"/>
        <v>198.8240008131668</v>
      </c>
      <c r="BA7266" s="50">
        <f t="shared" si="2278"/>
        <v>306.12584252186002</v>
      </c>
      <c r="BB7266" s="50">
        <f t="shared" si="2279"/>
        <v>315.59365208439181</v>
      </c>
      <c r="BC7266" s="17">
        <f t="shared" si="2280"/>
        <v>20076</v>
      </c>
      <c r="BD7266" s="50">
        <f t="shared" si="2281"/>
        <v>6.7780909368125037</v>
      </c>
      <c r="BE7266" s="50">
        <f t="shared" si="2282"/>
        <v>198.8240008131668</v>
      </c>
      <c r="BF7266" s="50">
        <f t="shared" si="2288"/>
        <v>325.21277115253224</v>
      </c>
      <c r="BG7266" s="50"/>
      <c r="BH7266" s="17">
        <f t="shared" si="2283"/>
        <v>0</v>
      </c>
      <c r="BI7266" s="17">
        <f t="shared" si="2291"/>
        <v>7266</v>
      </c>
      <c r="BJ7266" s="17">
        <f t="shared" si="2289"/>
        <v>7266</v>
      </c>
      <c r="BK7266" s="150">
        <f t="shared" si="2290"/>
        <v>39258</v>
      </c>
      <c r="BL7266" s="50" t="e">
        <f t="shared" ca="1" si="2284"/>
        <v>#NAME?</v>
      </c>
      <c r="BM7266" s="50" t="e">
        <f t="shared" ca="1" si="2285"/>
        <v>#NAME?</v>
      </c>
      <c r="BN7266" s="50" t="e">
        <f t="shared" ca="1" si="2286"/>
        <v>#NAME?</v>
      </c>
    </row>
    <row r="7267" spans="1:66" x14ac:dyDescent="0.35">
      <c r="A7267" s="48">
        <v>39259</v>
      </c>
      <c r="B7267" s="17">
        <v>2007</v>
      </c>
      <c r="C7267" s="17">
        <v>6</v>
      </c>
      <c r="D7267" s="17">
        <v>177</v>
      </c>
      <c r="E7267" s="17">
        <v>26</v>
      </c>
      <c r="F7267" s="17">
        <v>3</v>
      </c>
      <c r="G7267" s="50">
        <v>7.5</v>
      </c>
      <c r="H7267" s="32">
        <v>5.0641627343276623</v>
      </c>
      <c r="I7267" s="50">
        <v>20.333333333333332</v>
      </c>
      <c r="J7267" s="13">
        <v>0</v>
      </c>
      <c r="K7267" s="13">
        <f t="shared" si="2272"/>
        <v>0</v>
      </c>
      <c r="L7267" s="13">
        <f t="shared" si="2273"/>
        <v>0</v>
      </c>
      <c r="M7267" s="13" t="e">
        <f ca="1">CalcTable[[#This Row],[IWC]]-AE7266</f>
        <v>#NAME?</v>
      </c>
      <c r="N7267" s="13" t="e">
        <f ca="1">IF(CalcTable[[#This Row],[Day of Year]]&lt;123,FCAP,AE7266)</f>
        <v>#NAME?</v>
      </c>
      <c r="O7267" s="17" t="e">
        <f ca="1">IF(IRR_DRIP,5,COUNTIF('IDET Wind Values'!C7251:G7251,"&lt;="&amp;IRR_MAXWIND))</f>
        <v>#NAME?</v>
      </c>
      <c r="P7267" s="13" t="e">
        <f ca="1">CalcTable[[#This Row],[ET_o]]*KL</f>
        <v>#NAME?</v>
      </c>
      <c r="Q7267" s="13" t="e">
        <f ca="1">IF(WILTPT&lt;=0,1,MAX(0,MIN(1,(CalcTable[[#This Row],[IWC]]-WILTPT)/(MAD-WILTPT))))</f>
        <v>#NAME?</v>
      </c>
      <c r="R7267" s="13" t="e">
        <f ca="1">CalcTable[[#This Row],[ETMult]]*CalcTable[[#This Row],[ETb]]</f>
        <v>#NAME?</v>
      </c>
      <c r="S7267" s="13" t="b">
        <f>INDEX(IRR_LIST,CalcTable[[#This Row],[Day of Week]]+1)</f>
        <v>1</v>
      </c>
      <c r="T7267" s="13">
        <f t="shared" ca="1" si="2274"/>
        <v>8.6</v>
      </c>
      <c r="U7267" s="13" t="b">
        <f ca="1">IF(CalcTable[[#This Row],[IrrPrecip]]&gt;=IC_MM,FALSE,TRUE)</f>
        <v>1</v>
      </c>
      <c r="V7267" s="13" t="b">
        <f t="shared" si="2275"/>
        <v>1</v>
      </c>
      <c r="W7267" s="13" t="e">
        <f ca="1">IF(AND(IRR_DRIP=FALSE,CalcTable[[#This Row],[IrrHours]]&lt;=0),FALSE,TRUE)</f>
        <v>#NAME?</v>
      </c>
      <c r="X7267" s="13" t="e">
        <f ca="1">AND(CalcTable[[#This Row],[IrrDay]],CalcTable[[#This Row],[IrrRain]],CalcTable[[#This Row],[IrrWarm]],CalcTable[[#This Row],[IrrWindy]])</f>
        <v>#NAME?</v>
      </c>
      <c r="Y7267" s="13" t="e">
        <f t="shared" ca="1" si="2276"/>
        <v>#NAME?</v>
      </c>
      <c r="Z7267" s="13" t="e">
        <f ca="1">CalcTable[[#This Row],[IrrHours]]/5</f>
        <v>#NAME?</v>
      </c>
      <c r="AA7267" s="13" t="e">
        <f ca="1">IF(CalcTable[[#This Row],[IrrFlag]]=FALSE,0,MAX(0,CalcTable[[#This Row],[VolRednWind]]*(FCAP*IRR_TARGET-CalcTable[[#This Row],[IWC]])))</f>
        <v>#NAME?</v>
      </c>
      <c r="AB7267" s="13" t="e">
        <f ca="1">CalcTable[[#This Row],[IWC]]+CalcTable[[#This Row],[Eff Precip]]+CalcTable[[#This Row],[IrrAmt]]-CalcTable[[#This Row],[AET]]</f>
        <v>#NAME?</v>
      </c>
      <c r="AC7267" s="13" t="e">
        <f ca="1">IF(CalcTable[[#This Row],[PWC]]&gt;FCAP,MIN(24*PERC,MIN(SAT,CalcTable[[#This Row],[PWC]])-FCAP),0)</f>
        <v>#NAME?</v>
      </c>
      <c r="AD7267" s="13" t="e">
        <f ca="1">IF(CalcTable[[#This Row],[PWC]]&gt;SAT,CalcTable[[#This Row],[PWC]]-SAT,0)</f>
        <v>#NAME?</v>
      </c>
      <c r="AE7267" s="13" t="e">
        <f ca="1">CalcTable[[#This Row],[PWC]]-CalcTable[[#This Row],[PercAmt]]-CalcTable[[#This Row],[Runoff]]</f>
        <v>#NAME?</v>
      </c>
      <c r="AF7267" s="13" t="e">
        <f ca="1">CalcTable[[#This Row],[IrrAmt]]/1000*CUR_IRR_AREA*10000/IRR_EFF</f>
        <v>#NAME?</v>
      </c>
      <c r="AG7267" s="147"/>
      <c r="AH7267" s="13"/>
      <c r="AI7267" s="50">
        <v>0</v>
      </c>
      <c r="AJ7267" s="50">
        <v>0</v>
      </c>
      <c r="AK7267" s="50">
        <v>0</v>
      </c>
      <c r="AL7267" s="50">
        <v>0</v>
      </c>
      <c r="AM7267" s="50"/>
      <c r="AN7267" s="50"/>
      <c r="AO7267" s="50"/>
      <c r="AP7267" s="50"/>
      <c r="AQ7267" s="50"/>
      <c r="AR7267" s="50"/>
      <c r="AS7267" s="50"/>
      <c r="AT7267" s="50"/>
      <c r="AU7267" s="50"/>
      <c r="AV7267" s="50"/>
      <c r="AW7267" s="50"/>
      <c r="AX7267" s="50">
        <f t="shared" si="2287"/>
        <v>0</v>
      </c>
      <c r="AY7267" s="50"/>
      <c r="AZ7267" s="50">
        <f t="shared" si="2277"/>
        <v>0</v>
      </c>
      <c r="BA7267" s="50">
        <f t="shared" si="2278"/>
        <v>0</v>
      </c>
      <c r="BB7267" s="50">
        <f t="shared" si="2279"/>
        <v>0</v>
      </c>
      <c r="BC7267" s="17">
        <f t="shared" si="2280"/>
        <v>20076</v>
      </c>
      <c r="BD7267" s="50">
        <f t="shared" si="2281"/>
        <v>0</v>
      </c>
      <c r="BE7267" s="50">
        <f t="shared" si="2282"/>
        <v>0</v>
      </c>
      <c r="BF7267" s="50">
        <f t="shared" si="2288"/>
        <v>0</v>
      </c>
      <c r="BG7267" s="50"/>
      <c r="BH7267" s="17">
        <f t="shared" si="2283"/>
        <v>0</v>
      </c>
      <c r="BI7267" s="17">
        <f t="shared" si="2291"/>
        <v>7267</v>
      </c>
      <c r="BJ7267" s="17">
        <f t="shared" si="2289"/>
        <v>7267</v>
      </c>
      <c r="BK7267" s="150">
        <f t="shared" si="2290"/>
        <v>39259</v>
      </c>
      <c r="BL7267" s="50" t="e">
        <f t="shared" ca="1" si="2284"/>
        <v>#NAME?</v>
      </c>
      <c r="BM7267" s="50" t="e">
        <f t="shared" ca="1" si="2285"/>
        <v>#NAME?</v>
      </c>
      <c r="BN7267" s="50" t="e">
        <f t="shared" ca="1" si="2286"/>
        <v>#NAME?</v>
      </c>
    </row>
    <row r="7268" spans="1:66" x14ac:dyDescent="0.35">
      <c r="A7268" s="48">
        <v>39260</v>
      </c>
      <c r="B7268" s="17">
        <v>2007</v>
      </c>
      <c r="C7268" s="17">
        <v>6</v>
      </c>
      <c r="D7268" s="17">
        <v>178</v>
      </c>
      <c r="E7268" s="17">
        <v>27</v>
      </c>
      <c r="F7268" s="17">
        <v>4</v>
      </c>
      <c r="G7268" s="50">
        <v>8.8000000000000007</v>
      </c>
      <c r="H7268" s="32">
        <v>5.1049216190061752</v>
      </c>
      <c r="I7268" s="50">
        <v>13.166666666666666</v>
      </c>
      <c r="J7268" s="13">
        <v>0</v>
      </c>
      <c r="K7268" s="13">
        <f t="shared" si="2272"/>
        <v>0</v>
      </c>
      <c r="L7268" s="13">
        <f t="shared" si="2273"/>
        <v>0</v>
      </c>
      <c r="M7268" s="13" t="e">
        <f ca="1">CalcTable[[#This Row],[IWC]]-AE7267</f>
        <v>#NAME?</v>
      </c>
      <c r="N7268" s="13" t="e">
        <f ca="1">IF(CalcTable[[#This Row],[Day of Year]]&lt;123,FCAP,AE7267)</f>
        <v>#NAME?</v>
      </c>
      <c r="O7268" s="17" t="e">
        <f ca="1">IF(IRR_DRIP,5,COUNTIF('IDET Wind Values'!C7252:G7252,"&lt;="&amp;IRR_MAXWIND))</f>
        <v>#NAME?</v>
      </c>
      <c r="P7268" s="13" t="e">
        <f ca="1">CalcTable[[#This Row],[ET_o]]*KL</f>
        <v>#NAME?</v>
      </c>
      <c r="Q7268" s="13" t="e">
        <f ca="1">IF(WILTPT&lt;=0,1,MAX(0,MIN(1,(CalcTable[[#This Row],[IWC]]-WILTPT)/(MAD-WILTPT))))</f>
        <v>#NAME?</v>
      </c>
      <c r="R7268" s="13" t="e">
        <f ca="1">CalcTable[[#This Row],[ETMult]]*CalcTable[[#This Row],[ETb]]</f>
        <v>#NAME?</v>
      </c>
      <c r="S7268" s="13" t="b">
        <f>INDEX(IRR_LIST,CalcTable[[#This Row],[Day of Week]]+1)</f>
        <v>0</v>
      </c>
      <c r="T7268" s="13">
        <f t="shared" ca="1" si="2274"/>
        <v>5.2</v>
      </c>
      <c r="U7268" s="13" t="b">
        <f ca="1">IF(CalcTable[[#This Row],[IrrPrecip]]&gt;=IC_MM,FALSE,TRUE)</f>
        <v>1</v>
      </c>
      <c r="V7268" s="13" t="b">
        <f t="shared" si="2275"/>
        <v>1</v>
      </c>
      <c r="W7268" s="13" t="e">
        <f ca="1">IF(AND(IRR_DRIP=FALSE,CalcTable[[#This Row],[IrrHours]]&lt;=0),FALSE,TRUE)</f>
        <v>#NAME?</v>
      </c>
      <c r="X7268" s="13" t="e">
        <f ca="1">AND(CalcTable[[#This Row],[IrrDay]],CalcTable[[#This Row],[IrrRain]],CalcTable[[#This Row],[IrrWarm]],CalcTable[[#This Row],[IrrWindy]])</f>
        <v>#NAME?</v>
      </c>
      <c r="Y7268" s="13" t="e">
        <f t="shared" ca="1" si="2276"/>
        <v>#NAME?</v>
      </c>
      <c r="Z7268" s="13" t="e">
        <f ca="1">CalcTable[[#This Row],[IrrHours]]/5</f>
        <v>#NAME?</v>
      </c>
      <c r="AA7268" s="13" t="e">
        <f ca="1">IF(CalcTable[[#This Row],[IrrFlag]]=FALSE,0,MAX(0,CalcTable[[#This Row],[VolRednWind]]*(FCAP*IRR_TARGET-CalcTable[[#This Row],[IWC]])))</f>
        <v>#NAME?</v>
      </c>
      <c r="AB7268" s="13" t="e">
        <f ca="1">CalcTable[[#This Row],[IWC]]+CalcTable[[#This Row],[Eff Precip]]+CalcTable[[#This Row],[IrrAmt]]-CalcTable[[#This Row],[AET]]</f>
        <v>#NAME?</v>
      </c>
      <c r="AC7268" s="13" t="e">
        <f ca="1">IF(CalcTable[[#This Row],[PWC]]&gt;FCAP,MIN(24*PERC,MIN(SAT,CalcTable[[#This Row],[PWC]])-FCAP),0)</f>
        <v>#NAME?</v>
      </c>
      <c r="AD7268" s="13" t="e">
        <f ca="1">IF(CalcTable[[#This Row],[PWC]]&gt;SAT,CalcTable[[#This Row],[PWC]]-SAT,0)</f>
        <v>#NAME?</v>
      </c>
      <c r="AE7268" s="13" t="e">
        <f ca="1">CalcTable[[#This Row],[PWC]]-CalcTable[[#This Row],[PercAmt]]-CalcTable[[#This Row],[Runoff]]</f>
        <v>#NAME?</v>
      </c>
      <c r="AF7268" s="13" t="e">
        <f ca="1">CalcTable[[#This Row],[IrrAmt]]/1000*CUR_IRR_AREA*10000/IRR_EFF</f>
        <v>#NAME?</v>
      </c>
      <c r="AG7268" s="147"/>
      <c r="AH7268" s="13"/>
      <c r="AI7268" s="50">
        <v>0</v>
      </c>
      <c r="AJ7268" s="50">
        <v>0</v>
      </c>
      <c r="AK7268" s="50">
        <v>0</v>
      </c>
      <c r="AL7268" s="50">
        <v>5.0652895038802157</v>
      </c>
      <c r="AM7268" s="50"/>
      <c r="AN7268" s="50"/>
      <c r="AO7268" s="50"/>
      <c r="AP7268" s="50"/>
      <c r="AQ7268" s="50"/>
      <c r="AR7268" s="50"/>
      <c r="AS7268" s="50"/>
      <c r="AT7268" s="50"/>
      <c r="AU7268" s="50"/>
      <c r="AV7268" s="50"/>
      <c r="AW7268" s="50"/>
      <c r="AX7268" s="50">
        <f t="shared" si="2287"/>
        <v>5.0652895038802157</v>
      </c>
      <c r="AY7268" s="50"/>
      <c r="AZ7268" s="50">
        <f t="shared" si="2277"/>
        <v>148.58182544715299</v>
      </c>
      <c r="BA7268" s="50">
        <f t="shared" si="2278"/>
        <v>228.76884235514035</v>
      </c>
      <c r="BB7268" s="50">
        <f t="shared" si="2279"/>
        <v>235.84416737643335</v>
      </c>
      <c r="BC7268" s="17">
        <f t="shared" si="2280"/>
        <v>20076</v>
      </c>
      <c r="BD7268" s="50">
        <f t="shared" si="2281"/>
        <v>5.0652895038802157</v>
      </c>
      <c r="BE7268" s="50">
        <f t="shared" si="2282"/>
        <v>148.58182544715299</v>
      </c>
      <c r="BF7268" s="50">
        <f t="shared" si="2288"/>
        <v>243.03256648565787</v>
      </c>
      <c r="BG7268" s="50"/>
      <c r="BH7268" s="17">
        <f t="shared" si="2283"/>
        <v>0</v>
      </c>
      <c r="BI7268" s="17">
        <f t="shared" si="2291"/>
        <v>7268</v>
      </c>
      <c r="BJ7268" s="17">
        <f t="shared" si="2289"/>
        <v>7268</v>
      </c>
      <c r="BK7268" s="150">
        <f t="shared" si="2290"/>
        <v>39260</v>
      </c>
      <c r="BL7268" s="50" t="e">
        <f t="shared" ca="1" si="2284"/>
        <v>#NAME?</v>
      </c>
      <c r="BM7268" s="50" t="e">
        <f t="shared" ca="1" si="2285"/>
        <v>#NAME?</v>
      </c>
      <c r="BN7268" s="50" t="e">
        <f t="shared" ca="1" si="2286"/>
        <v>#NAME?</v>
      </c>
    </row>
    <row r="7269" spans="1:66" x14ac:dyDescent="0.35">
      <c r="A7269" s="48">
        <v>39261</v>
      </c>
      <c r="B7269" s="17">
        <v>2007</v>
      </c>
      <c r="C7269" s="17">
        <v>6</v>
      </c>
      <c r="D7269" s="17">
        <v>179</v>
      </c>
      <c r="E7269" s="17">
        <v>28</v>
      </c>
      <c r="F7269" s="17">
        <v>5</v>
      </c>
      <c r="G7269" s="50">
        <v>12.8</v>
      </c>
      <c r="H7269" s="32">
        <v>3.9072306677044151</v>
      </c>
      <c r="I7269" s="50">
        <v>11.333333333333334</v>
      </c>
      <c r="J7269" s="13">
        <v>0.2</v>
      </c>
      <c r="K7269" s="13">
        <f t="shared" si="2272"/>
        <v>0.2</v>
      </c>
      <c r="L7269" s="13">
        <f t="shared" si="2273"/>
        <v>0</v>
      </c>
      <c r="M7269" s="13" t="e">
        <f ca="1">CalcTable[[#This Row],[IWC]]-AE7268</f>
        <v>#NAME?</v>
      </c>
      <c r="N7269" s="13" t="e">
        <f ca="1">IF(CalcTable[[#This Row],[Day of Year]]&lt;123,FCAP,AE7268)</f>
        <v>#NAME?</v>
      </c>
      <c r="O7269" s="17" t="e">
        <f ca="1">IF(IRR_DRIP,5,COUNTIF('IDET Wind Values'!C7253:G7253,"&lt;="&amp;IRR_MAXWIND))</f>
        <v>#NAME?</v>
      </c>
      <c r="P7269" s="13" t="e">
        <f ca="1">CalcTable[[#This Row],[ET_o]]*KL</f>
        <v>#NAME?</v>
      </c>
      <c r="Q7269" s="13" t="e">
        <f ca="1">IF(WILTPT&lt;=0,1,MAX(0,MIN(1,(CalcTable[[#This Row],[IWC]]-WILTPT)/(MAD-WILTPT))))</f>
        <v>#NAME?</v>
      </c>
      <c r="R7269" s="13" t="e">
        <f ca="1">CalcTable[[#This Row],[ETMult]]*CalcTable[[#This Row],[ETb]]</f>
        <v>#NAME?</v>
      </c>
      <c r="S7269" s="13" t="b">
        <f>INDEX(IRR_LIST,CalcTable[[#This Row],[Day of Week]]+1)</f>
        <v>1</v>
      </c>
      <c r="T7269" s="13">
        <f t="shared" ca="1" si="2274"/>
        <v>0</v>
      </c>
      <c r="U7269" s="13" t="b">
        <f ca="1">IF(CalcTable[[#This Row],[IrrPrecip]]&gt;=IC_MM,FALSE,TRUE)</f>
        <v>1</v>
      </c>
      <c r="V7269" s="13" t="b">
        <f t="shared" si="2275"/>
        <v>1</v>
      </c>
      <c r="W7269" s="13" t="e">
        <f ca="1">IF(AND(IRR_DRIP=FALSE,CalcTable[[#This Row],[IrrHours]]&lt;=0),FALSE,TRUE)</f>
        <v>#NAME?</v>
      </c>
      <c r="X7269" s="13" t="e">
        <f ca="1">AND(CalcTable[[#This Row],[IrrDay]],CalcTable[[#This Row],[IrrRain]],CalcTable[[#This Row],[IrrWarm]],CalcTable[[#This Row],[IrrWindy]])</f>
        <v>#NAME?</v>
      </c>
      <c r="Y7269" s="13" t="e">
        <f t="shared" ca="1" si="2276"/>
        <v>#NAME?</v>
      </c>
      <c r="Z7269" s="13" t="e">
        <f ca="1">CalcTable[[#This Row],[IrrHours]]/5</f>
        <v>#NAME?</v>
      </c>
      <c r="AA7269" s="13" t="e">
        <f ca="1">IF(CalcTable[[#This Row],[IrrFlag]]=FALSE,0,MAX(0,CalcTable[[#This Row],[VolRednWind]]*(FCAP*IRR_TARGET-CalcTable[[#This Row],[IWC]])))</f>
        <v>#NAME?</v>
      </c>
      <c r="AB7269" s="13" t="e">
        <f ca="1">CalcTable[[#This Row],[IWC]]+CalcTable[[#This Row],[Eff Precip]]+CalcTable[[#This Row],[IrrAmt]]-CalcTable[[#This Row],[AET]]</f>
        <v>#NAME?</v>
      </c>
      <c r="AC7269" s="13" t="e">
        <f ca="1">IF(CalcTable[[#This Row],[PWC]]&gt;FCAP,MIN(24*PERC,MIN(SAT,CalcTable[[#This Row],[PWC]])-FCAP),0)</f>
        <v>#NAME?</v>
      </c>
      <c r="AD7269" s="13" t="e">
        <f ca="1">IF(CalcTable[[#This Row],[PWC]]&gt;SAT,CalcTable[[#This Row],[PWC]]-SAT,0)</f>
        <v>#NAME?</v>
      </c>
      <c r="AE7269" s="13" t="e">
        <f ca="1">CalcTable[[#This Row],[PWC]]-CalcTable[[#This Row],[PercAmt]]-CalcTable[[#This Row],[Runoff]]</f>
        <v>#NAME?</v>
      </c>
      <c r="AF7269" s="13" t="e">
        <f ca="1">CalcTable[[#This Row],[IrrAmt]]/1000*CUR_IRR_AREA*10000/IRR_EFF</f>
        <v>#NAME?</v>
      </c>
      <c r="AG7269" s="147"/>
      <c r="AH7269" s="13"/>
      <c r="AI7269" s="50">
        <v>13.662920753025833</v>
      </c>
      <c r="AJ7269" s="50">
        <v>24.190505371074881</v>
      </c>
      <c r="AK7269" s="50">
        <v>0</v>
      </c>
      <c r="AL7269" s="50">
        <v>0</v>
      </c>
      <c r="AM7269" s="50"/>
      <c r="AN7269" s="50"/>
      <c r="AO7269" s="50"/>
      <c r="AP7269" s="50"/>
      <c r="AQ7269" s="50"/>
      <c r="AR7269" s="50"/>
      <c r="AS7269" s="50"/>
      <c r="AT7269" s="50"/>
      <c r="AU7269" s="50"/>
      <c r="AV7269" s="50"/>
      <c r="AW7269" s="50"/>
      <c r="AX7269" s="50">
        <f t="shared" si="2287"/>
        <v>37.853426124100714</v>
      </c>
      <c r="AY7269" s="50"/>
      <c r="AZ7269" s="50">
        <f t="shared" si="2277"/>
        <v>909.97766192924212</v>
      </c>
      <c r="BA7269" s="50">
        <f t="shared" si="2278"/>
        <v>1479.0534381836533</v>
      </c>
      <c r="BB7269" s="50">
        <f t="shared" si="2279"/>
        <v>1531.0497878671156</v>
      </c>
      <c r="BC7269" s="17">
        <f t="shared" si="2280"/>
        <v>20076</v>
      </c>
      <c r="BD7269" s="50">
        <f t="shared" si="2281"/>
        <v>37.853426124100714</v>
      </c>
      <c r="BE7269" s="50">
        <f t="shared" si="2282"/>
        <v>909.97766192924212</v>
      </c>
      <c r="BF7269" s="50">
        <f t="shared" si="2288"/>
        <v>1488.4337701312015</v>
      </c>
      <c r="BG7269" s="50"/>
      <c r="BH7269" s="17">
        <f t="shared" si="2283"/>
        <v>0</v>
      </c>
      <c r="BI7269" s="17">
        <f t="shared" si="2291"/>
        <v>7269</v>
      </c>
      <c r="BJ7269" s="17">
        <f t="shared" si="2289"/>
        <v>7269</v>
      </c>
      <c r="BK7269" s="150">
        <f t="shared" si="2290"/>
        <v>39261</v>
      </c>
      <c r="BL7269" s="50" t="e">
        <f t="shared" ca="1" si="2284"/>
        <v>#NAME?</v>
      </c>
      <c r="BM7269" s="50" t="e">
        <f t="shared" ca="1" si="2285"/>
        <v>#NAME?</v>
      </c>
      <c r="BN7269" s="50" t="e">
        <f t="shared" ca="1" si="2286"/>
        <v>#NAME?</v>
      </c>
    </row>
    <row r="7270" spans="1:66" x14ac:dyDescent="0.35">
      <c r="A7270" s="48">
        <v>39262</v>
      </c>
      <c r="B7270" s="17">
        <v>2007</v>
      </c>
      <c r="C7270" s="17">
        <v>6</v>
      </c>
      <c r="D7270" s="17">
        <v>180</v>
      </c>
      <c r="E7270" s="17">
        <v>29</v>
      </c>
      <c r="F7270" s="17">
        <v>6</v>
      </c>
      <c r="G7270" s="50">
        <v>12.1</v>
      </c>
      <c r="H7270" s="32">
        <v>3.5779571510024857</v>
      </c>
      <c r="I7270" s="50">
        <v>4.666666666666667</v>
      </c>
      <c r="J7270" s="13">
        <v>4.2</v>
      </c>
      <c r="K7270" s="13">
        <f t="shared" si="2272"/>
        <v>4.2</v>
      </c>
      <c r="L7270" s="13">
        <f t="shared" si="2273"/>
        <v>0</v>
      </c>
      <c r="M7270" s="13" t="e">
        <f ca="1">CalcTable[[#This Row],[IWC]]-AE7269</f>
        <v>#NAME?</v>
      </c>
      <c r="N7270" s="13" t="e">
        <f ca="1">IF(CalcTable[[#This Row],[Day of Year]]&lt;123,FCAP,AE7269)</f>
        <v>#NAME?</v>
      </c>
      <c r="O7270" s="17" t="e">
        <f ca="1">IF(IRR_DRIP,5,COUNTIF('IDET Wind Values'!C7254:G7254,"&lt;="&amp;IRR_MAXWIND))</f>
        <v>#NAME?</v>
      </c>
      <c r="P7270" s="13" t="e">
        <f ca="1">CalcTable[[#This Row],[ET_o]]*KL</f>
        <v>#NAME?</v>
      </c>
      <c r="Q7270" s="13" t="e">
        <f ca="1">IF(WILTPT&lt;=0,1,MAX(0,MIN(1,(CalcTable[[#This Row],[IWC]]-WILTPT)/(MAD-WILTPT))))</f>
        <v>#NAME?</v>
      </c>
      <c r="R7270" s="13" t="e">
        <f ca="1">CalcTable[[#This Row],[ETMult]]*CalcTable[[#This Row],[ETb]]</f>
        <v>#NAME?</v>
      </c>
      <c r="S7270" s="13" t="b">
        <f>INDEX(IRR_LIST,CalcTable[[#This Row],[Day of Week]]+1)</f>
        <v>0</v>
      </c>
      <c r="T7270" s="13">
        <f t="shared" ca="1" si="2274"/>
        <v>0.2</v>
      </c>
      <c r="U7270" s="13" t="b">
        <f ca="1">IF(CalcTable[[#This Row],[IrrPrecip]]&gt;=IC_MM,FALSE,TRUE)</f>
        <v>1</v>
      </c>
      <c r="V7270" s="13" t="b">
        <f t="shared" si="2275"/>
        <v>1</v>
      </c>
      <c r="W7270" s="13" t="e">
        <f ca="1">IF(AND(IRR_DRIP=FALSE,CalcTable[[#This Row],[IrrHours]]&lt;=0),FALSE,TRUE)</f>
        <v>#NAME?</v>
      </c>
      <c r="X7270" s="13" t="e">
        <f ca="1">AND(CalcTable[[#This Row],[IrrDay]],CalcTable[[#This Row],[IrrRain]],CalcTable[[#This Row],[IrrWarm]],CalcTable[[#This Row],[IrrWindy]])</f>
        <v>#NAME?</v>
      </c>
      <c r="Y7270" s="13" t="e">
        <f t="shared" ca="1" si="2276"/>
        <v>#NAME?</v>
      </c>
      <c r="Z7270" s="13" t="e">
        <f ca="1">CalcTable[[#This Row],[IrrHours]]/5</f>
        <v>#NAME?</v>
      </c>
      <c r="AA7270" s="13" t="e">
        <f ca="1">IF(CalcTable[[#This Row],[IrrFlag]]=FALSE,0,MAX(0,CalcTable[[#This Row],[VolRednWind]]*(FCAP*IRR_TARGET-CalcTable[[#This Row],[IWC]])))</f>
        <v>#NAME?</v>
      </c>
      <c r="AB7270" s="13" t="e">
        <f ca="1">CalcTable[[#This Row],[IWC]]+CalcTable[[#This Row],[Eff Precip]]+CalcTable[[#This Row],[IrrAmt]]-CalcTable[[#This Row],[AET]]</f>
        <v>#NAME?</v>
      </c>
      <c r="AC7270" s="13" t="e">
        <f ca="1">IF(CalcTable[[#This Row],[PWC]]&gt;FCAP,MIN(24*PERC,MIN(SAT,CalcTable[[#This Row],[PWC]])-FCAP),0)</f>
        <v>#NAME?</v>
      </c>
      <c r="AD7270" s="13" t="e">
        <f ca="1">IF(CalcTable[[#This Row],[PWC]]&gt;SAT,CalcTable[[#This Row],[PWC]]-SAT,0)</f>
        <v>#NAME?</v>
      </c>
      <c r="AE7270" s="13" t="e">
        <f ca="1">CalcTable[[#This Row],[PWC]]-CalcTable[[#This Row],[PercAmt]]-CalcTable[[#This Row],[Runoff]]</f>
        <v>#NAME?</v>
      </c>
      <c r="AF7270" s="13" t="e">
        <f ca="1">CalcTable[[#This Row],[IrrAmt]]/1000*CUR_IRR_AREA*10000/IRR_EFF</f>
        <v>#NAME?</v>
      </c>
      <c r="AG7270" s="147"/>
      <c r="AH7270" s="13"/>
      <c r="AI7270" s="50">
        <v>0</v>
      </c>
      <c r="AJ7270" s="50">
        <v>0</v>
      </c>
      <c r="AK7270" s="50">
        <v>0</v>
      </c>
      <c r="AL7270" s="50">
        <v>4.9566837576908256</v>
      </c>
      <c r="AM7270" s="50"/>
      <c r="AN7270" s="50"/>
      <c r="AO7270" s="50"/>
      <c r="AP7270" s="50"/>
      <c r="AQ7270" s="50"/>
      <c r="AR7270" s="50"/>
      <c r="AS7270" s="50"/>
      <c r="AT7270" s="50"/>
      <c r="AU7270" s="50"/>
      <c r="AV7270" s="50"/>
      <c r="AW7270" s="50"/>
      <c r="AX7270" s="50">
        <f t="shared" si="2287"/>
        <v>4.9566837576908256</v>
      </c>
      <c r="AY7270" s="50"/>
      <c r="AZ7270" s="50">
        <f t="shared" si="2277"/>
        <v>145.39605689226423</v>
      </c>
      <c r="BA7270" s="50">
        <f t="shared" si="2278"/>
        <v>223.86377013570842</v>
      </c>
      <c r="BB7270" s="50">
        <f t="shared" si="2279"/>
        <v>230.78739189248293</v>
      </c>
      <c r="BC7270" s="17">
        <f t="shared" si="2280"/>
        <v>20076</v>
      </c>
      <c r="BD7270" s="50">
        <f t="shared" si="2281"/>
        <v>4.9566837576908256</v>
      </c>
      <c r="BE7270" s="50">
        <f t="shared" si="2282"/>
        <v>145.39605689226423</v>
      </c>
      <c r="BF7270" s="50">
        <f t="shared" si="2288"/>
        <v>237.82166329616044</v>
      </c>
      <c r="BG7270" s="50"/>
      <c r="BH7270" s="17">
        <f t="shared" si="2283"/>
        <v>0</v>
      </c>
      <c r="BI7270" s="17">
        <f t="shared" si="2291"/>
        <v>7270</v>
      </c>
      <c r="BJ7270" s="17">
        <f t="shared" si="2289"/>
        <v>7270</v>
      </c>
      <c r="BK7270" s="150">
        <f t="shared" si="2290"/>
        <v>39262</v>
      </c>
      <c r="BL7270" s="50" t="e">
        <f t="shared" ca="1" si="2284"/>
        <v>#NAME?</v>
      </c>
      <c r="BM7270" s="50" t="e">
        <f t="shared" ca="1" si="2285"/>
        <v>#NAME?</v>
      </c>
      <c r="BN7270" s="50" t="e">
        <f t="shared" ca="1" si="2286"/>
        <v>#NAME?</v>
      </c>
    </row>
    <row r="7271" spans="1:66" x14ac:dyDescent="0.35">
      <c r="A7271" s="48">
        <v>39263</v>
      </c>
      <c r="B7271" s="17">
        <v>2007</v>
      </c>
      <c r="C7271" s="17">
        <v>6</v>
      </c>
      <c r="D7271" s="17">
        <v>181</v>
      </c>
      <c r="E7271" s="17">
        <v>30</v>
      </c>
      <c r="F7271" s="17">
        <v>7</v>
      </c>
      <c r="G7271" s="50">
        <v>12.2</v>
      </c>
      <c r="H7271" s="32">
        <v>5.5870725207979692</v>
      </c>
      <c r="I7271" s="50">
        <v>21.333333333333332</v>
      </c>
      <c r="J7271" s="13">
        <v>0</v>
      </c>
      <c r="K7271" s="13">
        <f t="shared" si="2272"/>
        <v>0</v>
      </c>
      <c r="L7271" s="13">
        <f t="shared" si="2273"/>
        <v>0</v>
      </c>
      <c r="M7271" s="13" t="e">
        <f ca="1">CalcTable[[#This Row],[IWC]]-AE7270</f>
        <v>#NAME?</v>
      </c>
      <c r="N7271" s="13" t="e">
        <f ca="1">IF(CalcTable[[#This Row],[Day of Year]]&lt;123,FCAP,AE7270)</f>
        <v>#NAME?</v>
      </c>
      <c r="O7271" s="17" t="e">
        <f ca="1">IF(IRR_DRIP,5,COUNTIF('IDET Wind Values'!C7255:G7255,"&lt;="&amp;IRR_MAXWIND))</f>
        <v>#NAME?</v>
      </c>
      <c r="P7271" s="13" t="e">
        <f ca="1">CalcTable[[#This Row],[ET_o]]*KL</f>
        <v>#NAME?</v>
      </c>
      <c r="Q7271" s="13" t="e">
        <f ca="1">IF(WILTPT&lt;=0,1,MAX(0,MIN(1,(CalcTable[[#This Row],[IWC]]-WILTPT)/(MAD-WILTPT))))</f>
        <v>#NAME?</v>
      </c>
      <c r="R7271" s="13" t="e">
        <f ca="1">CalcTable[[#This Row],[ETMult]]*CalcTable[[#This Row],[ETb]]</f>
        <v>#NAME?</v>
      </c>
      <c r="S7271" s="13" t="b">
        <f>INDEX(IRR_LIST,CalcTable[[#This Row],[Day of Week]]+1)</f>
        <v>0</v>
      </c>
      <c r="T7271" s="13">
        <f t="shared" ca="1" si="2274"/>
        <v>4.4000000000000004</v>
      </c>
      <c r="U7271" s="13" t="b">
        <f ca="1">IF(CalcTable[[#This Row],[IrrPrecip]]&gt;=IC_MM,FALSE,TRUE)</f>
        <v>1</v>
      </c>
      <c r="V7271" s="13" t="b">
        <f t="shared" si="2275"/>
        <v>1</v>
      </c>
      <c r="W7271" s="13" t="e">
        <f ca="1">IF(AND(IRR_DRIP=FALSE,CalcTable[[#This Row],[IrrHours]]&lt;=0),FALSE,TRUE)</f>
        <v>#NAME?</v>
      </c>
      <c r="X7271" s="13" t="e">
        <f ca="1">AND(CalcTable[[#This Row],[IrrDay]],CalcTable[[#This Row],[IrrRain]],CalcTable[[#This Row],[IrrWarm]],CalcTable[[#This Row],[IrrWindy]])</f>
        <v>#NAME?</v>
      </c>
      <c r="Y7271" s="13" t="e">
        <f t="shared" ca="1" si="2276"/>
        <v>#NAME?</v>
      </c>
      <c r="Z7271" s="13" t="e">
        <f ca="1">CalcTable[[#This Row],[IrrHours]]/5</f>
        <v>#NAME?</v>
      </c>
      <c r="AA7271" s="13" t="e">
        <f ca="1">IF(CalcTable[[#This Row],[IrrFlag]]=FALSE,0,MAX(0,CalcTable[[#This Row],[VolRednWind]]*(FCAP*IRR_TARGET-CalcTable[[#This Row],[IWC]])))</f>
        <v>#NAME?</v>
      </c>
      <c r="AB7271" s="13" t="e">
        <f ca="1">CalcTable[[#This Row],[IWC]]+CalcTable[[#This Row],[Eff Precip]]+CalcTable[[#This Row],[IrrAmt]]-CalcTable[[#This Row],[AET]]</f>
        <v>#NAME?</v>
      </c>
      <c r="AC7271" s="13" t="e">
        <f ca="1">IF(CalcTable[[#This Row],[PWC]]&gt;FCAP,MIN(24*PERC,MIN(SAT,CalcTable[[#This Row],[PWC]])-FCAP),0)</f>
        <v>#NAME?</v>
      </c>
      <c r="AD7271" s="13" t="e">
        <f ca="1">IF(CalcTable[[#This Row],[PWC]]&gt;SAT,CalcTable[[#This Row],[PWC]]-SAT,0)</f>
        <v>#NAME?</v>
      </c>
      <c r="AE7271" s="13" t="e">
        <f ca="1">CalcTable[[#This Row],[PWC]]-CalcTable[[#This Row],[PercAmt]]-CalcTable[[#This Row],[Runoff]]</f>
        <v>#NAME?</v>
      </c>
      <c r="AF7271" s="13" t="e">
        <f ca="1">CalcTable[[#This Row],[IrrAmt]]/1000*CUR_IRR_AREA*10000/IRR_EFF</f>
        <v>#NAME?</v>
      </c>
      <c r="AG7271" s="147"/>
      <c r="AH7271" s="13"/>
      <c r="AI7271" s="50">
        <v>0</v>
      </c>
      <c r="AJ7271" s="50">
        <v>0</v>
      </c>
      <c r="AK7271" s="50">
        <v>4.6210445084634051</v>
      </c>
      <c r="AL7271" s="50">
        <v>0</v>
      </c>
      <c r="AM7271" s="50"/>
      <c r="AN7271" s="50"/>
      <c r="AO7271" s="50"/>
      <c r="AP7271" s="50"/>
      <c r="AQ7271" s="50"/>
      <c r="AR7271" s="50"/>
      <c r="AS7271" s="50"/>
      <c r="AT7271" s="50"/>
      <c r="AU7271" s="50"/>
      <c r="AV7271" s="50"/>
      <c r="AW7271" s="50"/>
      <c r="AX7271" s="50">
        <f t="shared" si="2287"/>
        <v>4.6210445084634051</v>
      </c>
      <c r="AY7271" s="50"/>
      <c r="AZ7271" s="50">
        <f t="shared" si="2277"/>
        <v>67.775319457463283</v>
      </c>
      <c r="BA7271" s="50">
        <f t="shared" si="2278"/>
        <v>104.3524759900625</v>
      </c>
      <c r="BB7271" s="50">
        <f t="shared" si="2279"/>
        <v>107.57987215470364</v>
      </c>
      <c r="BC7271" s="17">
        <f t="shared" si="2280"/>
        <v>20076</v>
      </c>
      <c r="BD7271" s="50">
        <f t="shared" si="2281"/>
        <v>4.6210445084634051</v>
      </c>
      <c r="BE7271" s="50">
        <f t="shared" si="2282"/>
        <v>67.775319457463283</v>
      </c>
      <c r="BF7271" s="50">
        <f t="shared" si="2288"/>
        <v>110.85884685130084</v>
      </c>
      <c r="BG7271" s="50"/>
      <c r="BH7271" s="17">
        <f t="shared" si="2283"/>
        <v>0</v>
      </c>
      <c r="BI7271" s="17">
        <f t="shared" si="2291"/>
        <v>7271</v>
      </c>
      <c r="BJ7271" s="17">
        <f t="shared" si="2289"/>
        <v>7271</v>
      </c>
      <c r="BK7271" s="150">
        <f t="shared" si="2290"/>
        <v>39263</v>
      </c>
      <c r="BL7271" s="50" t="e">
        <f t="shared" ca="1" si="2284"/>
        <v>#NAME?</v>
      </c>
      <c r="BM7271" s="50" t="e">
        <f t="shared" ca="1" si="2285"/>
        <v>#NAME?</v>
      </c>
      <c r="BN7271" s="50" t="e">
        <f t="shared" ca="1" si="2286"/>
        <v>#NAME?</v>
      </c>
    </row>
    <row r="7272" spans="1:66" x14ac:dyDescent="0.35">
      <c r="A7272" s="48">
        <v>39264</v>
      </c>
      <c r="B7272" s="17">
        <v>2007</v>
      </c>
      <c r="C7272" s="17">
        <v>7</v>
      </c>
      <c r="D7272" s="17">
        <v>182</v>
      </c>
      <c r="E7272" s="17">
        <v>1</v>
      </c>
      <c r="F7272" s="17">
        <v>1</v>
      </c>
      <c r="G7272" s="50">
        <v>6.7</v>
      </c>
      <c r="H7272" s="32">
        <v>5.2225009554999655</v>
      </c>
      <c r="I7272" s="50">
        <v>7.833333333333333</v>
      </c>
      <c r="J7272" s="13">
        <v>0</v>
      </c>
      <c r="K7272" s="13">
        <f t="shared" si="2272"/>
        <v>0</v>
      </c>
      <c r="L7272" s="13">
        <f t="shared" si="2273"/>
        <v>0</v>
      </c>
      <c r="M7272" s="13" t="e">
        <f ca="1">CalcTable[[#This Row],[IWC]]-AE7271</f>
        <v>#NAME?</v>
      </c>
      <c r="N7272" s="13" t="e">
        <f ca="1">IF(CalcTable[[#This Row],[Day of Year]]&lt;123,FCAP,AE7271)</f>
        <v>#NAME?</v>
      </c>
      <c r="O7272" s="17" t="e">
        <f ca="1">IF(IRR_DRIP,5,COUNTIF('IDET Wind Values'!C7256:G7256,"&lt;="&amp;IRR_MAXWIND))</f>
        <v>#NAME?</v>
      </c>
      <c r="P7272" s="13" t="e">
        <f ca="1">CalcTable[[#This Row],[ET_o]]*KL</f>
        <v>#NAME?</v>
      </c>
      <c r="Q7272" s="13" t="e">
        <f ca="1">IF(WILTPT&lt;=0,1,MAX(0,MIN(1,(CalcTable[[#This Row],[IWC]]-WILTPT)/(MAD-WILTPT))))</f>
        <v>#NAME?</v>
      </c>
      <c r="R7272" s="13" t="e">
        <f ca="1">CalcTable[[#This Row],[ETMult]]*CalcTable[[#This Row],[ETb]]</f>
        <v>#NAME?</v>
      </c>
      <c r="S7272" s="13" t="b">
        <f>INDEX(IRR_LIST,CalcTable[[#This Row],[Day of Week]]+1)</f>
        <v>1</v>
      </c>
      <c r="T7272" s="13">
        <f t="shared" ca="1" si="2274"/>
        <v>4.2</v>
      </c>
      <c r="U7272" s="13" t="b">
        <f ca="1">IF(CalcTable[[#This Row],[IrrPrecip]]&gt;=IC_MM,FALSE,TRUE)</f>
        <v>1</v>
      </c>
      <c r="V7272" s="13" t="b">
        <f t="shared" si="2275"/>
        <v>1</v>
      </c>
      <c r="W7272" s="13" t="e">
        <f ca="1">IF(AND(IRR_DRIP=FALSE,CalcTable[[#This Row],[IrrHours]]&lt;=0),FALSE,TRUE)</f>
        <v>#NAME?</v>
      </c>
      <c r="X7272" s="13" t="e">
        <f ca="1">AND(CalcTable[[#This Row],[IrrDay]],CalcTable[[#This Row],[IrrRain]],CalcTable[[#This Row],[IrrWarm]],CalcTable[[#This Row],[IrrWindy]])</f>
        <v>#NAME?</v>
      </c>
      <c r="Y7272" s="13" t="e">
        <f t="shared" ca="1" si="2276"/>
        <v>#NAME?</v>
      </c>
      <c r="Z7272" s="13" t="e">
        <f ca="1">CalcTable[[#This Row],[IrrHours]]/5</f>
        <v>#NAME?</v>
      </c>
      <c r="AA7272" s="13" t="e">
        <f ca="1">IF(CalcTable[[#This Row],[IrrFlag]]=FALSE,0,MAX(0,CalcTable[[#This Row],[VolRednWind]]*(FCAP*IRR_TARGET-CalcTable[[#This Row],[IWC]])))</f>
        <v>#NAME?</v>
      </c>
      <c r="AB7272" s="13" t="e">
        <f ca="1">CalcTable[[#This Row],[IWC]]+CalcTable[[#This Row],[Eff Precip]]+CalcTable[[#This Row],[IrrAmt]]-CalcTable[[#This Row],[AET]]</f>
        <v>#NAME?</v>
      </c>
      <c r="AC7272" s="13" t="e">
        <f ca="1">IF(CalcTable[[#This Row],[PWC]]&gt;FCAP,MIN(24*PERC,MIN(SAT,CalcTable[[#This Row],[PWC]])-FCAP),0)</f>
        <v>#NAME?</v>
      </c>
      <c r="AD7272" s="13" t="e">
        <f ca="1">IF(CalcTable[[#This Row],[PWC]]&gt;SAT,CalcTable[[#This Row],[PWC]]-SAT,0)</f>
        <v>#NAME?</v>
      </c>
      <c r="AE7272" s="13" t="e">
        <f ca="1">CalcTable[[#This Row],[PWC]]-CalcTable[[#This Row],[PercAmt]]-CalcTable[[#This Row],[Runoff]]</f>
        <v>#NAME?</v>
      </c>
      <c r="AF7272" s="13" t="e">
        <f ca="1">CalcTable[[#This Row],[IrrAmt]]/1000*CUR_IRR_AREA*10000/IRR_EFF</f>
        <v>#NAME?</v>
      </c>
      <c r="AG7272" s="147"/>
      <c r="AH7272" s="13"/>
      <c r="AI7272" s="50">
        <v>1.9788555270718058</v>
      </c>
      <c r="AJ7272" s="50">
        <v>2.6602480813672487</v>
      </c>
      <c r="AK7272" s="50">
        <v>0</v>
      </c>
      <c r="AL7272" s="50">
        <v>0</v>
      </c>
      <c r="AM7272" s="50"/>
      <c r="AN7272" s="50"/>
      <c r="AO7272" s="50"/>
      <c r="AP7272" s="50"/>
      <c r="AQ7272" s="50"/>
      <c r="AR7272" s="50"/>
      <c r="AS7272" s="50"/>
      <c r="AT7272" s="50"/>
      <c r="AU7272" s="50"/>
      <c r="AV7272" s="50"/>
      <c r="AW7272" s="50"/>
      <c r="AX7272" s="50">
        <f t="shared" si="2287"/>
        <v>4.6391036084390542</v>
      </c>
      <c r="AY7272" s="50"/>
      <c r="AZ7272" s="50">
        <f t="shared" si="2277"/>
        <v>107.05715811715912</v>
      </c>
      <c r="BA7272" s="50">
        <f t="shared" si="2278"/>
        <v>173.40919575158387</v>
      </c>
      <c r="BB7272" s="50">
        <f t="shared" si="2279"/>
        <v>179.45995106754268</v>
      </c>
      <c r="BC7272" s="17">
        <f t="shared" si="2280"/>
        <v>20077</v>
      </c>
      <c r="BD7272" s="50">
        <f t="shared" si="2281"/>
        <v>4.6391036084390542</v>
      </c>
      <c r="BE7272" s="50">
        <f t="shared" si="2282"/>
        <v>107.05715811715912</v>
      </c>
      <c r="BF7272" s="50">
        <f t="shared" si="2288"/>
        <v>175.11142981029113</v>
      </c>
      <c r="BG7272" s="50"/>
      <c r="BH7272" s="17">
        <f t="shared" si="2283"/>
        <v>0</v>
      </c>
      <c r="BI7272" s="17">
        <f t="shared" si="2291"/>
        <v>7272</v>
      </c>
      <c r="BJ7272" s="17">
        <f t="shared" si="2289"/>
        <v>7272</v>
      </c>
      <c r="BK7272" s="150">
        <f t="shared" si="2290"/>
        <v>39264</v>
      </c>
      <c r="BL7272" s="50" t="e">
        <f t="shared" ca="1" si="2284"/>
        <v>#NAME?</v>
      </c>
      <c r="BM7272" s="50" t="e">
        <f t="shared" ca="1" si="2285"/>
        <v>#NAME?</v>
      </c>
      <c r="BN7272" s="50" t="e">
        <f t="shared" ca="1" si="2286"/>
        <v>#NAME?</v>
      </c>
    </row>
    <row r="7273" spans="1:66" x14ac:dyDescent="0.35">
      <c r="A7273" s="48">
        <v>39265</v>
      </c>
      <c r="B7273" s="17">
        <v>2007</v>
      </c>
      <c r="C7273" s="17">
        <v>7</v>
      </c>
      <c r="D7273" s="17">
        <v>183</v>
      </c>
      <c r="E7273" s="17">
        <v>2</v>
      </c>
      <c r="F7273" s="17">
        <v>2</v>
      </c>
      <c r="G7273" s="50">
        <v>10.1</v>
      </c>
      <c r="H7273" s="32">
        <v>5.1271948570881714</v>
      </c>
      <c r="I7273" s="50">
        <v>10.666666666666666</v>
      </c>
      <c r="J7273" s="13">
        <v>0</v>
      </c>
      <c r="K7273" s="13">
        <f t="shared" si="2272"/>
        <v>0</v>
      </c>
      <c r="L7273" s="13">
        <f t="shared" si="2273"/>
        <v>0</v>
      </c>
      <c r="M7273" s="13" t="e">
        <f ca="1">CalcTable[[#This Row],[IWC]]-AE7272</f>
        <v>#NAME?</v>
      </c>
      <c r="N7273" s="13" t="e">
        <f ca="1">IF(CalcTable[[#This Row],[Day of Year]]&lt;123,FCAP,AE7272)</f>
        <v>#NAME?</v>
      </c>
      <c r="O7273" s="17" t="e">
        <f ca="1">IF(IRR_DRIP,5,COUNTIF('IDET Wind Values'!C7257:G7257,"&lt;="&amp;IRR_MAXWIND))</f>
        <v>#NAME?</v>
      </c>
      <c r="P7273" s="13" t="e">
        <f ca="1">CalcTable[[#This Row],[ET_o]]*KL</f>
        <v>#NAME?</v>
      </c>
      <c r="Q7273" s="13" t="e">
        <f ca="1">IF(WILTPT&lt;=0,1,MAX(0,MIN(1,(CalcTable[[#This Row],[IWC]]-WILTPT)/(MAD-WILTPT))))</f>
        <v>#NAME?</v>
      </c>
      <c r="R7273" s="13" t="e">
        <f ca="1">CalcTable[[#This Row],[ETMult]]*CalcTable[[#This Row],[ETb]]</f>
        <v>#NAME?</v>
      </c>
      <c r="S7273" s="13" t="b">
        <f>INDEX(IRR_LIST,CalcTable[[#This Row],[Day of Week]]+1)</f>
        <v>0</v>
      </c>
      <c r="T7273" s="13">
        <f t="shared" ca="1" si="2274"/>
        <v>0</v>
      </c>
      <c r="U7273" s="13" t="b">
        <f ca="1">IF(CalcTable[[#This Row],[IrrPrecip]]&gt;=IC_MM,FALSE,TRUE)</f>
        <v>1</v>
      </c>
      <c r="V7273" s="13" t="b">
        <f t="shared" si="2275"/>
        <v>1</v>
      </c>
      <c r="W7273" s="13" t="e">
        <f ca="1">IF(AND(IRR_DRIP=FALSE,CalcTable[[#This Row],[IrrHours]]&lt;=0),FALSE,TRUE)</f>
        <v>#NAME?</v>
      </c>
      <c r="X7273" s="13" t="e">
        <f ca="1">AND(CalcTable[[#This Row],[IrrDay]],CalcTable[[#This Row],[IrrRain]],CalcTable[[#This Row],[IrrWarm]],CalcTable[[#This Row],[IrrWindy]])</f>
        <v>#NAME?</v>
      </c>
      <c r="Y7273" s="13" t="e">
        <f t="shared" ca="1" si="2276"/>
        <v>#NAME?</v>
      </c>
      <c r="Z7273" s="13" t="e">
        <f ca="1">CalcTable[[#This Row],[IrrHours]]/5</f>
        <v>#NAME?</v>
      </c>
      <c r="AA7273" s="13" t="e">
        <f ca="1">IF(CalcTable[[#This Row],[IrrFlag]]=FALSE,0,MAX(0,CalcTable[[#This Row],[VolRednWind]]*(FCAP*IRR_TARGET-CalcTable[[#This Row],[IWC]])))</f>
        <v>#NAME?</v>
      </c>
      <c r="AB7273" s="13" t="e">
        <f ca="1">CalcTable[[#This Row],[IWC]]+CalcTable[[#This Row],[Eff Precip]]+CalcTable[[#This Row],[IrrAmt]]-CalcTable[[#This Row],[AET]]</f>
        <v>#NAME?</v>
      </c>
      <c r="AC7273" s="13" t="e">
        <f ca="1">IF(CalcTable[[#This Row],[PWC]]&gt;FCAP,MIN(24*PERC,MIN(SAT,CalcTable[[#This Row],[PWC]])-FCAP),0)</f>
        <v>#NAME?</v>
      </c>
      <c r="AD7273" s="13" t="e">
        <f ca="1">IF(CalcTable[[#This Row],[PWC]]&gt;SAT,CalcTable[[#This Row],[PWC]]-SAT,0)</f>
        <v>#NAME?</v>
      </c>
      <c r="AE7273" s="13" t="e">
        <f ca="1">CalcTable[[#This Row],[PWC]]-CalcTable[[#This Row],[PercAmt]]-CalcTable[[#This Row],[Runoff]]</f>
        <v>#NAME?</v>
      </c>
      <c r="AF7273" s="13" t="e">
        <f ca="1">CalcTable[[#This Row],[IrrAmt]]/1000*CUR_IRR_AREA*10000/IRR_EFF</f>
        <v>#NAME?</v>
      </c>
      <c r="AG7273" s="147"/>
      <c r="AH7273" s="13"/>
      <c r="AI7273" s="50">
        <v>0</v>
      </c>
      <c r="AJ7273" s="50">
        <v>0</v>
      </c>
      <c r="AK7273" s="50">
        <v>3.9922779460959177</v>
      </c>
      <c r="AL7273" s="50">
        <v>8.2252654119638642</v>
      </c>
      <c r="AM7273" s="50"/>
      <c r="AN7273" s="50"/>
      <c r="AO7273" s="50"/>
      <c r="AP7273" s="50"/>
      <c r="AQ7273" s="50"/>
      <c r="AR7273" s="50"/>
      <c r="AS7273" s="50"/>
      <c r="AT7273" s="50"/>
      <c r="AU7273" s="50"/>
      <c r="AV7273" s="50"/>
      <c r="AW7273" s="50"/>
      <c r="AX7273" s="50">
        <f t="shared" si="2287"/>
        <v>12.217543358059782</v>
      </c>
      <c r="AY7273" s="50"/>
      <c r="AZ7273" s="50">
        <f t="shared" si="2277"/>
        <v>299.82786196034687</v>
      </c>
      <c r="BA7273" s="50">
        <f t="shared" si="2278"/>
        <v>461.63972397069278</v>
      </c>
      <c r="BB7273" s="50">
        <f t="shared" si="2279"/>
        <v>475.9172412068998</v>
      </c>
      <c r="BC7273" s="17">
        <f t="shared" si="2280"/>
        <v>20077</v>
      </c>
      <c r="BD7273" s="50">
        <f t="shared" si="2281"/>
        <v>12.217543358059782</v>
      </c>
      <c r="BE7273" s="50">
        <f t="shared" si="2282"/>
        <v>299.82786196034687</v>
      </c>
      <c r="BF7273" s="50">
        <f t="shared" si="2288"/>
        <v>490.42293414309972</v>
      </c>
      <c r="BG7273" s="50"/>
      <c r="BH7273" s="17">
        <f t="shared" si="2283"/>
        <v>0</v>
      </c>
      <c r="BI7273" s="17">
        <f t="shared" si="2291"/>
        <v>7273</v>
      </c>
      <c r="BJ7273" s="17">
        <f t="shared" si="2289"/>
        <v>7273</v>
      </c>
      <c r="BK7273" s="150">
        <f t="shared" si="2290"/>
        <v>39265</v>
      </c>
      <c r="BL7273" s="50" t="e">
        <f t="shared" ca="1" si="2284"/>
        <v>#NAME?</v>
      </c>
      <c r="BM7273" s="50" t="e">
        <f t="shared" ca="1" si="2285"/>
        <v>#NAME?</v>
      </c>
      <c r="BN7273" s="50" t="e">
        <f t="shared" ca="1" si="2286"/>
        <v>#NAME?</v>
      </c>
    </row>
    <row r="7274" spans="1:66" x14ac:dyDescent="0.35">
      <c r="A7274" s="48">
        <v>39266</v>
      </c>
      <c r="B7274" s="17">
        <v>2007</v>
      </c>
      <c r="C7274" s="17">
        <v>7</v>
      </c>
      <c r="D7274" s="17">
        <v>184</v>
      </c>
      <c r="E7274" s="17">
        <v>3</v>
      </c>
      <c r="F7274" s="17">
        <v>3</v>
      </c>
      <c r="G7274" s="50">
        <v>11.7</v>
      </c>
      <c r="H7274" s="32">
        <v>5.6112841202492358</v>
      </c>
      <c r="I7274" s="50">
        <v>7.833333333333333</v>
      </c>
      <c r="J7274" s="13">
        <v>0</v>
      </c>
      <c r="K7274" s="13">
        <f t="shared" si="2272"/>
        <v>0</v>
      </c>
      <c r="L7274" s="13">
        <f t="shared" si="2273"/>
        <v>0</v>
      </c>
      <c r="M7274" s="13" t="e">
        <f ca="1">CalcTable[[#This Row],[IWC]]-AE7273</f>
        <v>#NAME?</v>
      </c>
      <c r="N7274" s="13" t="e">
        <f ca="1">IF(CalcTable[[#This Row],[Day of Year]]&lt;123,FCAP,AE7273)</f>
        <v>#NAME?</v>
      </c>
      <c r="O7274" s="17" t="e">
        <f ca="1">IF(IRR_DRIP,5,COUNTIF('IDET Wind Values'!C7258:G7258,"&lt;="&amp;IRR_MAXWIND))</f>
        <v>#NAME?</v>
      </c>
      <c r="P7274" s="13" t="e">
        <f ca="1">CalcTable[[#This Row],[ET_o]]*KL</f>
        <v>#NAME?</v>
      </c>
      <c r="Q7274" s="13" t="e">
        <f ca="1">IF(WILTPT&lt;=0,1,MAX(0,MIN(1,(CalcTable[[#This Row],[IWC]]-WILTPT)/(MAD-WILTPT))))</f>
        <v>#NAME?</v>
      </c>
      <c r="R7274" s="13" t="e">
        <f ca="1">CalcTable[[#This Row],[ETMult]]*CalcTable[[#This Row],[ETb]]</f>
        <v>#NAME?</v>
      </c>
      <c r="S7274" s="13" t="b">
        <f>INDEX(IRR_LIST,CalcTable[[#This Row],[Day of Week]]+1)</f>
        <v>1</v>
      </c>
      <c r="T7274" s="13">
        <f t="shared" ca="1" si="2274"/>
        <v>0</v>
      </c>
      <c r="U7274" s="13" t="b">
        <f ca="1">IF(CalcTable[[#This Row],[IrrPrecip]]&gt;=IC_MM,FALSE,TRUE)</f>
        <v>1</v>
      </c>
      <c r="V7274" s="13" t="b">
        <f t="shared" si="2275"/>
        <v>1</v>
      </c>
      <c r="W7274" s="13" t="e">
        <f ca="1">IF(AND(IRR_DRIP=FALSE,CalcTable[[#This Row],[IrrHours]]&lt;=0),FALSE,TRUE)</f>
        <v>#NAME?</v>
      </c>
      <c r="X7274" s="13" t="e">
        <f ca="1">AND(CalcTable[[#This Row],[IrrDay]],CalcTable[[#This Row],[IrrRain]],CalcTable[[#This Row],[IrrWarm]],CalcTable[[#This Row],[IrrWindy]])</f>
        <v>#NAME?</v>
      </c>
      <c r="Y7274" s="13" t="e">
        <f t="shared" ca="1" si="2276"/>
        <v>#NAME?</v>
      </c>
      <c r="Z7274" s="13" t="e">
        <f ca="1">CalcTable[[#This Row],[IrrHours]]/5</f>
        <v>#NAME?</v>
      </c>
      <c r="AA7274" s="13" t="e">
        <f ca="1">IF(CalcTable[[#This Row],[IrrFlag]]=FALSE,0,MAX(0,CalcTable[[#This Row],[VolRednWind]]*(FCAP*IRR_TARGET-CalcTable[[#This Row],[IWC]])))</f>
        <v>#NAME?</v>
      </c>
      <c r="AB7274" s="13" t="e">
        <f ca="1">CalcTable[[#This Row],[IWC]]+CalcTable[[#This Row],[Eff Precip]]+CalcTable[[#This Row],[IrrAmt]]-CalcTable[[#This Row],[AET]]</f>
        <v>#NAME?</v>
      </c>
      <c r="AC7274" s="13" t="e">
        <f ca="1">IF(CalcTable[[#This Row],[PWC]]&gt;FCAP,MIN(24*PERC,MIN(SAT,CalcTable[[#This Row],[PWC]])-FCAP),0)</f>
        <v>#NAME?</v>
      </c>
      <c r="AD7274" s="13" t="e">
        <f ca="1">IF(CalcTable[[#This Row],[PWC]]&gt;SAT,CalcTable[[#This Row],[PWC]]-SAT,0)</f>
        <v>#NAME?</v>
      </c>
      <c r="AE7274" s="13" t="e">
        <f ca="1">CalcTable[[#This Row],[PWC]]-CalcTable[[#This Row],[PercAmt]]-CalcTable[[#This Row],[Runoff]]</f>
        <v>#NAME?</v>
      </c>
      <c r="AF7274" s="13" t="e">
        <f ca="1">CalcTable[[#This Row],[IrrAmt]]/1000*CUR_IRR_AREA*10000/IRR_EFF</f>
        <v>#NAME?</v>
      </c>
      <c r="AG7274" s="147"/>
      <c r="AH7274" s="13"/>
      <c r="AI7274" s="50">
        <v>8.7074281066422827</v>
      </c>
      <c r="AJ7274" s="50">
        <v>10.731467636568418</v>
      </c>
      <c r="AK7274" s="50">
        <v>0</v>
      </c>
      <c r="AL7274" s="50">
        <v>0</v>
      </c>
      <c r="AM7274" s="50"/>
      <c r="AN7274" s="50"/>
      <c r="AO7274" s="50"/>
      <c r="AP7274" s="50"/>
      <c r="AQ7274" s="50"/>
      <c r="AR7274" s="50"/>
      <c r="AS7274" s="50"/>
      <c r="AT7274" s="50"/>
      <c r="AU7274" s="50"/>
      <c r="AV7274" s="50"/>
      <c r="AW7274" s="50"/>
      <c r="AX7274" s="50">
        <f t="shared" si="2287"/>
        <v>19.438895743210701</v>
      </c>
      <c r="AY7274" s="50"/>
      <c r="AZ7274" s="50">
        <f t="shared" si="2277"/>
        <v>442.49866290342709</v>
      </c>
      <c r="BA7274" s="50">
        <f t="shared" si="2278"/>
        <v>715.89974173597341</v>
      </c>
      <c r="BB7274" s="50">
        <f t="shared" si="2279"/>
        <v>740.8146929284361</v>
      </c>
      <c r="BC7274" s="17">
        <f t="shared" si="2280"/>
        <v>20077</v>
      </c>
      <c r="BD7274" s="50">
        <f t="shared" si="2281"/>
        <v>19.438895743210701</v>
      </c>
      <c r="BE7274" s="50">
        <f t="shared" si="2282"/>
        <v>442.49866290342709</v>
      </c>
      <c r="BF7274" s="50">
        <f t="shared" si="2288"/>
        <v>723.78694627184962</v>
      </c>
      <c r="BG7274" s="50"/>
      <c r="BH7274" s="17">
        <f t="shared" si="2283"/>
        <v>0</v>
      </c>
      <c r="BI7274" s="17">
        <f t="shared" si="2291"/>
        <v>7274</v>
      </c>
      <c r="BJ7274" s="17">
        <f t="shared" si="2289"/>
        <v>7274</v>
      </c>
      <c r="BK7274" s="150">
        <f t="shared" si="2290"/>
        <v>39266</v>
      </c>
      <c r="BL7274" s="50" t="e">
        <f t="shared" ca="1" si="2284"/>
        <v>#NAME?</v>
      </c>
      <c r="BM7274" s="50" t="e">
        <f t="shared" ca="1" si="2285"/>
        <v>#NAME?</v>
      </c>
      <c r="BN7274" s="50" t="e">
        <f t="shared" ca="1" si="2286"/>
        <v>#NAME?</v>
      </c>
    </row>
    <row r="7275" spans="1:66" x14ac:dyDescent="0.35">
      <c r="A7275" s="48">
        <v>39267</v>
      </c>
      <c r="B7275" s="17">
        <v>2007</v>
      </c>
      <c r="C7275" s="17">
        <v>7</v>
      </c>
      <c r="D7275" s="17">
        <v>185</v>
      </c>
      <c r="E7275" s="17">
        <v>4</v>
      </c>
      <c r="F7275" s="17">
        <v>4</v>
      </c>
      <c r="G7275" s="50">
        <v>10.199999999999999</v>
      </c>
      <c r="H7275" s="32">
        <v>5.426808394729</v>
      </c>
      <c r="I7275" s="50">
        <v>7.166666666666667</v>
      </c>
      <c r="J7275" s="13">
        <v>0</v>
      </c>
      <c r="K7275" s="13">
        <f t="shared" si="2272"/>
        <v>0</v>
      </c>
      <c r="L7275" s="13">
        <f t="shared" si="2273"/>
        <v>0</v>
      </c>
      <c r="M7275" s="13" t="e">
        <f ca="1">CalcTable[[#This Row],[IWC]]-AE7274</f>
        <v>#NAME?</v>
      </c>
      <c r="N7275" s="13" t="e">
        <f ca="1">IF(CalcTable[[#This Row],[Day of Year]]&lt;123,FCAP,AE7274)</f>
        <v>#NAME?</v>
      </c>
      <c r="O7275" s="17" t="e">
        <f ca="1">IF(IRR_DRIP,5,COUNTIF('IDET Wind Values'!C7259:G7259,"&lt;="&amp;IRR_MAXWIND))</f>
        <v>#NAME?</v>
      </c>
      <c r="P7275" s="13" t="e">
        <f ca="1">CalcTable[[#This Row],[ET_o]]*KL</f>
        <v>#NAME?</v>
      </c>
      <c r="Q7275" s="13" t="e">
        <f ca="1">IF(WILTPT&lt;=0,1,MAX(0,MIN(1,(CalcTable[[#This Row],[IWC]]-WILTPT)/(MAD-WILTPT))))</f>
        <v>#NAME?</v>
      </c>
      <c r="R7275" s="13" t="e">
        <f ca="1">CalcTable[[#This Row],[ETMult]]*CalcTable[[#This Row],[ETb]]</f>
        <v>#NAME?</v>
      </c>
      <c r="S7275" s="13" t="b">
        <f>INDEX(IRR_LIST,CalcTable[[#This Row],[Day of Week]]+1)</f>
        <v>0</v>
      </c>
      <c r="T7275" s="13">
        <f t="shared" ca="1" si="2274"/>
        <v>0</v>
      </c>
      <c r="U7275" s="13" t="b">
        <f ca="1">IF(CalcTable[[#This Row],[IrrPrecip]]&gt;=IC_MM,FALSE,TRUE)</f>
        <v>1</v>
      </c>
      <c r="V7275" s="13" t="b">
        <f t="shared" si="2275"/>
        <v>1</v>
      </c>
      <c r="W7275" s="13" t="e">
        <f ca="1">IF(AND(IRR_DRIP=FALSE,CalcTable[[#This Row],[IrrHours]]&lt;=0),FALSE,TRUE)</f>
        <v>#NAME?</v>
      </c>
      <c r="X7275" s="13" t="e">
        <f ca="1">AND(CalcTable[[#This Row],[IrrDay]],CalcTable[[#This Row],[IrrRain]],CalcTable[[#This Row],[IrrWarm]],CalcTable[[#This Row],[IrrWindy]])</f>
        <v>#NAME?</v>
      </c>
      <c r="Y7275" s="13" t="e">
        <f t="shared" ca="1" si="2276"/>
        <v>#NAME?</v>
      </c>
      <c r="Z7275" s="13" t="e">
        <f ca="1">CalcTable[[#This Row],[IrrHours]]/5</f>
        <v>#NAME?</v>
      </c>
      <c r="AA7275" s="13" t="e">
        <f ca="1">IF(CalcTable[[#This Row],[IrrFlag]]=FALSE,0,MAX(0,CalcTable[[#This Row],[VolRednWind]]*(FCAP*IRR_TARGET-CalcTable[[#This Row],[IWC]])))</f>
        <v>#NAME?</v>
      </c>
      <c r="AB7275" s="13" t="e">
        <f ca="1">CalcTable[[#This Row],[IWC]]+CalcTable[[#This Row],[Eff Precip]]+CalcTable[[#This Row],[IrrAmt]]-CalcTable[[#This Row],[AET]]</f>
        <v>#NAME?</v>
      </c>
      <c r="AC7275" s="13" t="e">
        <f ca="1">IF(CalcTable[[#This Row],[PWC]]&gt;FCAP,MIN(24*PERC,MIN(SAT,CalcTable[[#This Row],[PWC]])-FCAP),0)</f>
        <v>#NAME?</v>
      </c>
      <c r="AD7275" s="13" t="e">
        <f ca="1">IF(CalcTable[[#This Row],[PWC]]&gt;SAT,CalcTable[[#This Row],[PWC]]-SAT,0)</f>
        <v>#NAME?</v>
      </c>
      <c r="AE7275" s="13" t="e">
        <f ca="1">CalcTable[[#This Row],[PWC]]-CalcTable[[#This Row],[PercAmt]]-CalcTable[[#This Row],[Runoff]]</f>
        <v>#NAME?</v>
      </c>
      <c r="AF7275" s="13" t="e">
        <f ca="1">CalcTable[[#This Row],[IrrAmt]]/1000*CUR_IRR_AREA*10000/IRR_EFF</f>
        <v>#NAME?</v>
      </c>
      <c r="AG7275" s="147"/>
      <c r="AH7275" s="13"/>
      <c r="AI7275" s="50">
        <v>0</v>
      </c>
      <c r="AJ7275" s="50">
        <v>0</v>
      </c>
      <c r="AK7275" s="50">
        <v>6.1411147515875379</v>
      </c>
      <c r="AL7275" s="50">
        <v>5.3897238259818465</v>
      </c>
      <c r="AM7275" s="50"/>
      <c r="AN7275" s="50"/>
      <c r="AO7275" s="50"/>
      <c r="AP7275" s="50"/>
      <c r="AQ7275" s="50"/>
      <c r="AR7275" s="50"/>
      <c r="AS7275" s="50"/>
      <c r="AT7275" s="50"/>
      <c r="AU7275" s="50"/>
      <c r="AV7275" s="50"/>
      <c r="AW7275" s="50"/>
      <c r="AX7275" s="50">
        <f t="shared" si="2287"/>
        <v>11.530838577569384</v>
      </c>
      <c r="AY7275" s="50"/>
      <c r="AZ7275" s="50">
        <f t="shared" si="2277"/>
        <v>248.1682485854181</v>
      </c>
      <c r="BA7275" s="50">
        <f t="shared" si="2278"/>
        <v>382.10031925056433</v>
      </c>
      <c r="BB7275" s="50">
        <f t="shared" si="2279"/>
        <v>393.91785489748906</v>
      </c>
      <c r="BC7275" s="17">
        <f t="shared" si="2280"/>
        <v>20077</v>
      </c>
      <c r="BD7275" s="50">
        <f t="shared" si="2281"/>
        <v>11.530838577569384</v>
      </c>
      <c r="BE7275" s="50">
        <f t="shared" si="2282"/>
        <v>248.1682485854181</v>
      </c>
      <c r="BF7275" s="50">
        <f t="shared" si="2288"/>
        <v>405.92425212474438</v>
      </c>
      <c r="BG7275" s="50"/>
      <c r="BH7275" s="17">
        <f t="shared" si="2283"/>
        <v>0</v>
      </c>
      <c r="BI7275" s="17">
        <f t="shared" si="2291"/>
        <v>7275</v>
      </c>
      <c r="BJ7275" s="17">
        <f t="shared" si="2289"/>
        <v>7275</v>
      </c>
      <c r="BK7275" s="150">
        <f t="shared" si="2290"/>
        <v>39267</v>
      </c>
      <c r="BL7275" s="50" t="e">
        <f t="shared" ca="1" si="2284"/>
        <v>#NAME?</v>
      </c>
      <c r="BM7275" s="50" t="e">
        <f t="shared" ca="1" si="2285"/>
        <v>#NAME?</v>
      </c>
      <c r="BN7275" s="50" t="e">
        <f t="shared" ca="1" si="2286"/>
        <v>#NAME?</v>
      </c>
    </row>
    <row r="7276" spans="1:66" x14ac:dyDescent="0.35">
      <c r="A7276" s="48">
        <v>39268</v>
      </c>
      <c r="B7276" s="17">
        <v>2007</v>
      </c>
      <c r="C7276" s="17">
        <v>7</v>
      </c>
      <c r="D7276" s="17">
        <v>186</v>
      </c>
      <c r="E7276" s="17">
        <v>5</v>
      </c>
      <c r="F7276" s="17">
        <v>5</v>
      </c>
      <c r="G7276" s="50">
        <v>12.3</v>
      </c>
      <c r="H7276" s="32">
        <v>6.0127556796300992</v>
      </c>
      <c r="I7276" s="50">
        <v>5.833333333333333</v>
      </c>
      <c r="J7276" s="13">
        <v>0</v>
      </c>
      <c r="K7276" s="13">
        <f t="shared" si="2272"/>
        <v>0</v>
      </c>
      <c r="L7276" s="13">
        <f t="shared" si="2273"/>
        <v>0</v>
      </c>
      <c r="M7276" s="13" t="e">
        <f ca="1">CalcTable[[#This Row],[IWC]]-AE7275</f>
        <v>#NAME?</v>
      </c>
      <c r="N7276" s="13" t="e">
        <f ca="1">IF(CalcTable[[#This Row],[Day of Year]]&lt;123,FCAP,AE7275)</f>
        <v>#NAME?</v>
      </c>
      <c r="O7276" s="17" t="e">
        <f ca="1">IF(IRR_DRIP,5,COUNTIF('IDET Wind Values'!C7260:G7260,"&lt;="&amp;IRR_MAXWIND))</f>
        <v>#NAME?</v>
      </c>
      <c r="P7276" s="13" t="e">
        <f ca="1">CalcTable[[#This Row],[ET_o]]*KL</f>
        <v>#NAME?</v>
      </c>
      <c r="Q7276" s="13" t="e">
        <f ca="1">IF(WILTPT&lt;=0,1,MAX(0,MIN(1,(CalcTable[[#This Row],[IWC]]-WILTPT)/(MAD-WILTPT))))</f>
        <v>#NAME?</v>
      </c>
      <c r="R7276" s="13" t="e">
        <f ca="1">CalcTable[[#This Row],[ETMult]]*CalcTable[[#This Row],[ETb]]</f>
        <v>#NAME?</v>
      </c>
      <c r="S7276" s="13" t="b">
        <f>INDEX(IRR_LIST,CalcTable[[#This Row],[Day of Week]]+1)</f>
        <v>1</v>
      </c>
      <c r="T7276" s="13">
        <f t="shared" ca="1" si="2274"/>
        <v>0</v>
      </c>
      <c r="U7276" s="13" t="b">
        <f ca="1">IF(CalcTable[[#This Row],[IrrPrecip]]&gt;=IC_MM,FALSE,TRUE)</f>
        <v>1</v>
      </c>
      <c r="V7276" s="13" t="b">
        <f t="shared" si="2275"/>
        <v>1</v>
      </c>
      <c r="W7276" s="13" t="e">
        <f ca="1">IF(AND(IRR_DRIP=FALSE,CalcTable[[#This Row],[IrrHours]]&lt;=0),FALSE,TRUE)</f>
        <v>#NAME?</v>
      </c>
      <c r="X7276" s="13" t="e">
        <f ca="1">AND(CalcTable[[#This Row],[IrrDay]],CalcTable[[#This Row],[IrrRain]],CalcTable[[#This Row],[IrrWarm]],CalcTable[[#This Row],[IrrWindy]])</f>
        <v>#NAME?</v>
      </c>
      <c r="Y7276" s="13" t="e">
        <f t="shared" ca="1" si="2276"/>
        <v>#NAME?</v>
      </c>
      <c r="Z7276" s="13" t="e">
        <f ca="1">CalcTable[[#This Row],[IrrHours]]/5</f>
        <v>#NAME?</v>
      </c>
      <c r="AA7276" s="13" t="e">
        <f ca="1">IF(CalcTable[[#This Row],[IrrFlag]]=FALSE,0,MAX(0,CalcTable[[#This Row],[VolRednWind]]*(FCAP*IRR_TARGET-CalcTable[[#This Row],[IWC]])))</f>
        <v>#NAME?</v>
      </c>
      <c r="AB7276" s="13" t="e">
        <f ca="1">CalcTable[[#This Row],[IWC]]+CalcTable[[#This Row],[Eff Precip]]+CalcTable[[#This Row],[IrrAmt]]-CalcTable[[#This Row],[AET]]</f>
        <v>#NAME?</v>
      </c>
      <c r="AC7276" s="13" t="e">
        <f ca="1">IF(CalcTable[[#This Row],[PWC]]&gt;FCAP,MIN(24*PERC,MIN(SAT,CalcTable[[#This Row],[PWC]])-FCAP),0)</f>
        <v>#NAME?</v>
      </c>
      <c r="AD7276" s="13" t="e">
        <f ca="1">IF(CalcTable[[#This Row],[PWC]]&gt;SAT,CalcTable[[#This Row],[PWC]]-SAT,0)</f>
        <v>#NAME?</v>
      </c>
      <c r="AE7276" s="13" t="e">
        <f ca="1">CalcTable[[#This Row],[PWC]]-CalcTable[[#This Row],[PercAmt]]-CalcTable[[#This Row],[Runoff]]</f>
        <v>#NAME?</v>
      </c>
      <c r="AF7276" s="13" t="e">
        <f ca="1">CalcTable[[#This Row],[IrrAmt]]/1000*CUR_IRR_AREA*10000/IRR_EFF</f>
        <v>#NAME?</v>
      </c>
      <c r="AG7276" s="147"/>
      <c r="AH7276" s="13"/>
      <c r="AI7276" s="50">
        <v>4.4607762062100793</v>
      </c>
      <c r="AJ7276" s="50">
        <v>5.9523906072788186</v>
      </c>
      <c r="AK7276" s="50">
        <v>0</v>
      </c>
      <c r="AL7276" s="50">
        <v>0</v>
      </c>
      <c r="AM7276" s="50"/>
      <c r="AN7276" s="50"/>
      <c r="AO7276" s="50"/>
      <c r="AP7276" s="50"/>
      <c r="AQ7276" s="50"/>
      <c r="AR7276" s="50"/>
      <c r="AS7276" s="50"/>
      <c r="AT7276" s="50"/>
      <c r="AU7276" s="50"/>
      <c r="AV7276" s="50"/>
      <c r="AW7276" s="50"/>
      <c r="AX7276" s="50">
        <f t="shared" si="2287"/>
        <v>10.413166813488898</v>
      </c>
      <c r="AY7276" s="50"/>
      <c r="AZ7276" s="50">
        <f t="shared" si="2277"/>
        <v>240.02817550459321</v>
      </c>
      <c r="BA7276" s="50">
        <f t="shared" si="2278"/>
        <v>388.7543840225984</v>
      </c>
      <c r="BB7276" s="50">
        <f t="shared" si="2279"/>
        <v>402.31620749367806</v>
      </c>
      <c r="BC7276" s="17">
        <f t="shared" si="2280"/>
        <v>20077</v>
      </c>
      <c r="BD7276" s="50">
        <f t="shared" si="2281"/>
        <v>10.413166813488898</v>
      </c>
      <c r="BE7276" s="50">
        <f t="shared" si="2282"/>
        <v>240.02817550459321</v>
      </c>
      <c r="BF7276" s="50">
        <f t="shared" si="2288"/>
        <v>392.60968389770829</v>
      </c>
      <c r="BG7276" s="50"/>
      <c r="BH7276" s="17">
        <f t="shared" si="2283"/>
        <v>0</v>
      </c>
      <c r="BI7276" s="17">
        <f t="shared" si="2291"/>
        <v>7276</v>
      </c>
      <c r="BJ7276" s="17">
        <f t="shared" si="2289"/>
        <v>7276</v>
      </c>
      <c r="BK7276" s="150">
        <f t="shared" si="2290"/>
        <v>39268</v>
      </c>
      <c r="BL7276" s="50" t="e">
        <f t="shared" ca="1" si="2284"/>
        <v>#NAME?</v>
      </c>
      <c r="BM7276" s="50" t="e">
        <f t="shared" ca="1" si="2285"/>
        <v>#NAME?</v>
      </c>
      <c r="BN7276" s="50" t="e">
        <f t="shared" ca="1" si="2286"/>
        <v>#NAME?</v>
      </c>
    </row>
    <row r="7277" spans="1:66" x14ac:dyDescent="0.35">
      <c r="A7277" s="48">
        <v>39269</v>
      </c>
      <c r="B7277" s="17">
        <v>2007</v>
      </c>
      <c r="C7277" s="17">
        <v>7</v>
      </c>
      <c r="D7277" s="17">
        <v>187</v>
      </c>
      <c r="E7277" s="17">
        <v>6</v>
      </c>
      <c r="F7277" s="17">
        <v>6</v>
      </c>
      <c r="G7277" s="50">
        <v>15</v>
      </c>
      <c r="H7277" s="32">
        <v>4.7553563644291748</v>
      </c>
      <c r="I7277" s="50">
        <v>14.5</v>
      </c>
      <c r="J7277" s="13">
        <v>0</v>
      </c>
      <c r="K7277" s="13">
        <f t="shared" si="2272"/>
        <v>0</v>
      </c>
      <c r="L7277" s="13">
        <f t="shared" si="2273"/>
        <v>0</v>
      </c>
      <c r="M7277" s="13" t="e">
        <f ca="1">CalcTable[[#This Row],[IWC]]-AE7276</f>
        <v>#NAME?</v>
      </c>
      <c r="N7277" s="13" t="e">
        <f ca="1">IF(CalcTable[[#This Row],[Day of Year]]&lt;123,FCAP,AE7276)</f>
        <v>#NAME?</v>
      </c>
      <c r="O7277" s="17" t="e">
        <f ca="1">IF(IRR_DRIP,5,COUNTIF('IDET Wind Values'!C7261:G7261,"&lt;="&amp;IRR_MAXWIND))</f>
        <v>#NAME?</v>
      </c>
      <c r="P7277" s="13" t="e">
        <f ca="1">CalcTable[[#This Row],[ET_o]]*KL</f>
        <v>#NAME?</v>
      </c>
      <c r="Q7277" s="13" t="e">
        <f ca="1">IF(WILTPT&lt;=0,1,MAX(0,MIN(1,(CalcTable[[#This Row],[IWC]]-WILTPT)/(MAD-WILTPT))))</f>
        <v>#NAME?</v>
      </c>
      <c r="R7277" s="13" t="e">
        <f ca="1">CalcTable[[#This Row],[ETMult]]*CalcTable[[#This Row],[ETb]]</f>
        <v>#NAME?</v>
      </c>
      <c r="S7277" s="13" t="b">
        <f>INDEX(IRR_LIST,CalcTable[[#This Row],[Day of Week]]+1)</f>
        <v>0</v>
      </c>
      <c r="T7277" s="13">
        <f t="shared" ca="1" si="2274"/>
        <v>0</v>
      </c>
      <c r="U7277" s="13" t="b">
        <f ca="1">IF(CalcTable[[#This Row],[IrrPrecip]]&gt;=IC_MM,FALSE,TRUE)</f>
        <v>1</v>
      </c>
      <c r="V7277" s="13" t="b">
        <f t="shared" si="2275"/>
        <v>1</v>
      </c>
      <c r="W7277" s="13" t="e">
        <f ca="1">IF(AND(IRR_DRIP=FALSE,CalcTable[[#This Row],[IrrHours]]&lt;=0),FALSE,TRUE)</f>
        <v>#NAME?</v>
      </c>
      <c r="X7277" s="13" t="e">
        <f ca="1">AND(CalcTable[[#This Row],[IrrDay]],CalcTable[[#This Row],[IrrRain]],CalcTable[[#This Row],[IrrWarm]],CalcTable[[#This Row],[IrrWindy]])</f>
        <v>#NAME?</v>
      </c>
      <c r="Y7277" s="13" t="e">
        <f t="shared" ca="1" si="2276"/>
        <v>#NAME?</v>
      </c>
      <c r="Z7277" s="13" t="e">
        <f ca="1">CalcTable[[#This Row],[IrrHours]]/5</f>
        <v>#NAME?</v>
      </c>
      <c r="AA7277" s="13" t="e">
        <f ca="1">IF(CalcTable[[#This Row],[IrrFlag]]=FALSE,0,MAX(0,CalcTable[[#This Row],[VolRednWind]]*(FCAP*IRR_TARGET-CalcTable[[#This Row],[IWC]])))</f>
        <v>#NAME?</v>
      </c>
      <c r="AB7277" s="13" t="e">
        <f ca="1">CalcTable[[#This Row],[IWC]]+CalcTable[[#This Row],[Eff Precip]]+CalcTable[[#This Row],[IrrAmt]]-CalcTable[[#This Row],[AET]]</f>
        <v>#NAME?</v>
      </c>
      <c r="AC7277" s="13" t="e">
        <f ca="1">IF(CalcTable[[#This Row],[PWC]]&gt;FCAP,MIN(24*PERC,MIN(SAT,CalcTable[[#This Row],[PWC]])-FCAP),0)</f>
        <v>#NAME?</v>
      </c>
      <c r="AD7277" s="13" t="e">
        <f ca="1">IF(CalcTable[[#This Row],[PWC]]&gt;SAT,CalcTable[[#This Row],[PWC]]-SAT,0)</f>
        <v>#NAME?</v>
      </c>
      <c r="AE7277" s="13" t="e">
        <f ca="1">CalcTable[[#This Row],[PWC]]-CalcTable[[#This Row],[PercAmt]]-CalcTable[[#This Row],[Runoff]]</f>
        <v>#NAME?</v>
      </c>
      <c r="AF7277" s="13" t="e">
        <f ca="1">CalcTable[[#This Row],[IrrAmt]]/1000*CUR_IRR_AREA*10000/IRR_EFF</f>
        <v>#NAME?</v>
      </c>
      <c r="AG7277" s="147"/>
      <c r="AH7277" s="13"/>
      <c r="AI7277" s="50">
        <v>0</v>
      </c>
      <c r="AJ7277" s="50">
        <v>0</v>
      </c>
      <c r="AK7277" s="50">
        <v>0</v>
      </c>
      <c r="AL7277" s="50">
        <v>6.2917602408975064</v>
      </c>
      <c r="AM7277" s="50"/>
      <c r="AN7277" s="50"/>
      <c r="AO7277" s="50"/>
      <c r="AP7277" s="50"/>
      <c r="AQ7277" s="50"/>
      <c r="AR7277" s="50"/>
      <c r="AS7277" s="50"/>
      <c r="AT7277" s="50"/>
      <c r="AU7277" s="50"/>
      <c r="AV7277" s="50"/>
      <c r="AW7277" s="50"/>
      <c r="AX7277" s="50">
        <f t="shared" si="2287"/>
        <v>6.2917602408975064</v>
      </c>
      <c r="AY7277" s="50"/>
      <c r="AZ7277" s="50">
        <f t="shared" si="2277"/>
        <v>184.5583003996602</v>
      </c>
      <c r="BA7277" s="50">
        <f t="shared" si="2278"/>
        <v>284.16119267884193</v>
      </c>
      <c r="BB7277" s="50">
        <f t="shared" si="2279"/>
        <v>292.94968317406381</v>
      </c>
      <c r="BC7277" s="17">
        <f t="shared" si="2280"/>
        <v>20077</v>
      </c>
      <c r="BD7277" s="50">
        <f t="shared" si="2281"/>
        <v>6.2917602408975064</v>
      </c>
      <c r="BE7277" s="50">
        <f t="shared" si="2282"/>
        <v>184.5583003996602</v>
      </c>
      <c r="BF7277" s="50">
        <f t="shared" si="2288"/>
        <v>301.87862665823701</v>
      </c>
      <c r="BG7277" s="50"/>
      <c r="BH7277" s="17">
        <f t="shared" si="2283"/>
        <v>0</v>
      </c>
      <c r="BI7277" s="17">
        <f t="shared" si="2291"/>
        <v>7277</v>
      </c>
      <c r="BJ7277" s="17">
        <f t="shared" si="2289"/>
        <v>7277</v>
      </c>
      <c r="BK7277" s="150">
        <f t="shared" si="2290"/>
        <v>39269</v>
      </c>
      <c r="BL7277" s="50" t="e">
        <f t="shared" ca="1" si="2284"/>
        <v>#NAME?</v>
      </c>
      <c r="BM7277" s="50" t="e">
        <f t="shared" ca="1" si="2285"/>
        <v>#NAME?</v>
      </c>
      <c r="BN7277" s="50" t="e">
        <f t="shared" ca="1" si="2286"/>
        <v>#NAME?</v>
      </c>
    </row>
    <row r="7278" spans="1:66" x14ac:dyDescent="0.35">
      <c r="A7278" s="48">
        <v>39270</v>
      </c>
      <c r="B7278" s="17">
        <v>2007</v>
      </c>
      <c r="C7278" s="17">
        <v>7</v>
      </c>
      <c r="D7278" s="17">
        <v>188</v>
      </c>
      <c r="E7278" s="17">
        <v>7</v>
      </c>
      <c r="F7278" s="17">
        <v>7</v>
      </c>
      <c r="G7278" s="50">
        <v>10.9</v>
      </c>
      <c r="H7278" s="32">
        <v>3.700793419398793</v>
      </c>
      <c r="I7278" s="50">
        <v>18</v>
      </c>
      <c r="J7278" s="13">
        <v>1</v>
      </c>
      <c r="K7278" s="13">
        <f t="shared" si="2272"/>
        <v>1</v>
      </c>
      <c r="L7278" s="13">
        <f t="shared" si="2273"/>
        <v>0</v>
      </c>
      <c r="M7278" s="13" t="e">
        <f ca="1">CalcTable[[#This Row],[IWC]]-AE7277</f>
        <v>#NAME?</v>
      </c>
      <c r="N7278" s="13" t="e">
        <f ca="1">IF(CalcTable[[#This Row],[Day of Year]]&lt;123,FCAP,AE7277)</f>
        <v>#NAME?</v>
      </c>
      <c r="O7278" s="17" t="e">
        <f ca="1">IF(IRR_DRIP,5,COUNTIF('IDET Wind Values'!C7262:G7262,"&lt;="&amp;IRR_MAXWIND))</f>
        <v>#NAME?</v>
      </c>
      <c r="P7278" s="13" t="e">
        <f ca="1">CalcTable[[#This Row],[ET_o]]*KL</f>
        <v>#NAME?</v>
      </c>
      <c r="Q7278" s="13" t="e">
        <f ca="1">IF(WILTPT&lt;=0,1,MAX(0,MIN(1,(CalcTable[[#This Row],[IWC]]-WILTPT)/(MAD-WILTPT))))</f>
        <v>#NAME?</v>
      </c>
      <c r="R7278" s="13" t="e">
        <f ca="1">CalcTable[[#This Row],[ETMult]]*CalcTable[[#This Row],[ETb]]</f>
        <v>#NAME?</v>
      </c>
      <c r="S7278" s="13" t="b">
        <f>INDEX(IRR_LIST,CalcTable[[#This Row],[Day of Week]]+1)</f>
        <v>0</v>
      </c>
      <c r="T7278" s="13">
        <f t="shared" ca="1" si="2274"/>
        <v>0</v>
      </c>
      <c r="U7278" s="13" t="b">
        <f ca="1">IF(CalcTable[[#This Row],[IrrPrecip]]&gt;=IC_MM,FALSE,TRUE)</f>
        <v>1</v>
      </c>
      <c r="V7278" s="13" t="b">
        <f t="shared" si="2275"/>
        <v>1</v>
      </c>
      <c r="W7278" s="13" t="e">
        <f ca="1">IF(AND(IRR_DRIP=FALSE,CalcTable[[#This Row],[IrrHours]]&lt;=0),FALSE,TRUE)</f>
        <v>#NAME?</v>
      </c>
      <c r="X7278" s="13" t="e">
        <f ca="1">AND(CalcTable[[#This Row],[IrrDay]],CalcTable[[#This Row],[IrrRain]],CalcTable[[#This Row],[IrrWarm]],CalcTable[[#This Row],[IrrWindy]])</f>
        <v>#NAME?</v>
      </c>
      <c r="Y7278" s="13" t="e">
        <f t="shared" ca="1" si="2276"/>
        <v>#NAME?</v>
      </c>
      <c r="Z7278" s="13" t="e">
        <f ca="1">CalcTable[[#This Row],[IrrHours]]/5</f>
        <v>#NAME?</v>
      </c>
      <c r="AA7278" s="13" t="e">
        <f ca="1">IF(CalcTable[[#This Row],[IrrFlag]]=FALSE,0,MAX(0,CalcTable[[#This Row],[VolRednWind]]*(FCAP*IRR_TARGET-CalcTable[[#This Row],[IWC]])))</f>
        <v>#NAME?</v>
      </c>
      <c r="AB7278" s="13" t="e">
        <f ca="1">CalcTable[[#This Row],[IWC]]+CalcTable[[#This Row],[Eff Precip]]+CalcTable[[#This Row],[IrrAmt]]-CalcTable[[#This Row],[AET]]</f>
        <v>#NAME?</v>
      </c>
      <c r="AC7278" s="13" t="e">
        <f ca="1">IF(CalcTable[[#This Row],[PWC]]&gt;FCAP,MIN(24*PERC,MIN(SAT,CalcTable[[#This Row],[PWC]])-FCAP),0)</f>
        <v>#NAME?</v>
      </c>
      <c r="AD7278" s="13" t="e">
        <f ca="1">IF(CalcTable[[#This Row],[PWC]]&gt;SAT,CalcTable[[#This Row],[PWC]]-SAT,0)</f>
        <v>#NAME?</v>
      </c>
      <c r="AE7278" s="13" t="e">
        <f ca="1">CalcTable[[#This Row],[PWC]]-CalcTable[[#This Row],[PercAmt]]-CalcTable[[#This Row],[Runoff]]</f>
        <v>#NAME?</v>
      </c>
      <c r="AF7278" s="13" t="e">
        <f ca="1">CalcTable[[#This Row],[IrrAmt]]/1000*CUR_IRR_AREA*10000/IRR_EFF</f>
        <v>#NAME?</v>
      </c>
      <c r="AG7278" s="147"/>
      <c r="AH7278" s="13"/>
      <c r="AI7278" s="50">
        <v>0</v>
      </c>
      <c r="AJ7278" s="50">
        <v>0</v>
      </c>
      <c r="AK7278" s="50">
        <v>0</v>
      </c>
      <c r="AL7278" s="50">
        <v>0</v>
      </c>
      <c r="AM7278" s="50"/>
      <c r="AN7278" s="50"/>
      <c r="AO7278" s="50"/>
      <c r="AP7278" s="50"/>
      <c r="AQ7278" s="50"/>
      <c r="AR7278" s="50"/>
      <c r="AS7278" s="50"/>
      <c r="AT7278" s="50"/>
      <c r="AU7278" s="50"/>
      <c r="AV7278" s="50"/>
      <c r="AW7278" s="50"/>
      <c r="AX7278" s="50">
        <f t="shared" si="2287"/>
        <v>0</v>
      </c>
      <c r="AY7278" s="50"/>
      <c r="AZ7278" s="50">
        <f t="shared" si="2277"/>
        <v>0</v>
      </c>
      <c r="BA7278" s="50">
        <f t="shared" si="2278"/>
        <v>0</v>
      </c>
      <c r="BB7278" s="50">
        <f t="shared" si="2279"/>
        <v>0</v>
      </c>
      <c r="BC7278" s="17">
        <f t="shared" si="2280"/>
        <v>20077</v>
      </c>
      <c r="BD7278" s="50">
        <f t="shared" si="2281"/>
        <v>0</v>
      </c>
      <c r="BE7278" s="50">
        <f t="shared" si="2282"/>
        <v>0</v>
      </c>
      <c r="BF7278" s="50">
        <f t="shared" si="2288"/>
        <v>0</v>
      </c>
      <c r="BG7278" s="50"/>
      <c r="BH7278" s="17">
        <f t="shared" si="2283"/>
        <v>0</v>
      </c>
      <c r="BI7278" s="17">
        <f t="shared" si="2291"/>
        <v>7278</v>
      </c>
      <c r="BJ7278" s="17">
        <f t="shared" si="2289"/>
        <v>7278</v>
      </c>
      <c r="BK7278" s="150">
        <f t="shared" si="2290"/>
        <v>39270</v>
      </c>
      <c r="BL7278" s="50" t="e">
        <f t="shared" ca="1" si="2284"/>
        <v>#NAME?</v>
      </c>
      <c r="BM7278" s="50" t="e">
        <f t="shared" ca="1" si="2285"/>
        <v>#NAME?</v>
      </c>
      <c r="BN7278" s="50" t="e">
        <f t="shared" ca="1" si="2286"/>
        <v>#NAME?</v>
      </c>
    </row>
    <row r="7279" spans="1:66" x14ac:dyDescent="0.35">
      <c r="A7279" s="48">
        <v>39271</v>
      </c>
      <c r="B7279" s="17">
        <v>2007</v>
      </c>
      <c r="C7279" s="17">
        <v>7</v>
      </c>
      <c r="D7279" s="17">
        <v>189</v>
      </c>
      <c r="E7279" s="17">
        <v>8</v>
      </c>
      <c r="F7279" s="17">
        <v>1</v>
      </c>
      <c r="G7279" s="50">
        <v>12.8</v>
      </c>
      <c r="H7279" s="32">
        <v>4.1379877101604503</v>
      </c>
      <c r="I7279" s="50">
        <v>14.833333333333334</v>
      </c>
      <c r="J7279" s="13">
        <v>0</v>
      </c>
      <c r="K7279" s="13">
        <f t="shared" si="2272"/>
        <v>0</v>
      </c>
      <c r="L7279" s="13">
        <f t="shared" si="2273"/>
        <v>0</v>
      </c>
      <c r="M7279" s="13" t="e">
        <f ca="1">CalcTable[[#This Row],[IWC]]-AE7278</f>
        <v>#NAME?</v>
      </c>
      <c r="N7279" s="13" t="e">
        <f ca="1">IF(CalcTable[[#This Row],[Day of Year]]&lt;123,FCAP,AE7278)</f>
        <v>#NAME?</v>
      </c>
      <c r="O7279" s="17" t="e">
        <f ca="1">IF(IRR_DRIP,5,COUNTIF('IDET Wind Values'!C7263:G7263,"&lt;="&amp;IRR_MAXWIND))</f>
        <v>#NAME?</v>
      </c>
      <c r="P7279" s="13" t="e">
        <f ca="1">CalcTable[[#This Row],[ET_o]]*KL</f>
        <v>#NAME?</v>
      </c>
      <c r="Q7279" s="13" t="e">
        <f ca="1">IF(WILTPT&lt;=0,1,MAX(0,MIN(1,(CalcTable[[#This Row],[IWC]]-WILTPT)/(MAD-WILTPT))))</f>
        <v>#NAME?</v>
      </c>
      <c r="R7279" s="13" t="e">
        <f ca="1">CalcTable[[#This Row],[ETMult]]*CalcTable[[#This Row],[ETb]]</f>
        <v>#NAME?</v>
      </c>
      <c r="S7279" s="13" t="b">
        <f>INDEX(IRR_LIST,CalcTable[[#This Row],[Day of Week]]+1)</f>
        <v>1</v>
      </c>
      <c r="T7279" s="13">
        <f t="shared" ca="1" si="2274"/>
        <v>1</v>
      </c>
      <c r="U7279" s="13" t="b">
        <f ca="1">IF(CalcTable[[#This Row],[IrrPrecip]]&gt;=IC_MM,FALSE,TRUE)</f>
        <v>1</v>
      </c>
      <c r="V7279" s="13" t="b">
        <f t="shared" si="2275"/>
        <v>1</v>
      </c>
      <c r="W7279" s="13" t="e">
        <f ca="1">IF(AND(IRR_DRIP=FALSE,CalcTable[[#This Row],[IrrHours]]&lt;=0),FALSE,TRUE)</f>
        <v>#NAME?</v>
      </c>
      <c r="X7279" s="13" t="e">
        <f ca="1">AND(CalcTable[[#This Row],[IrrDay]],CalcTable[[#This Row],[IrrRain]],CalcTable[[#This Row],[IrrWarm]],CalcTable[[#This Row],[IrrWindy]])</f>
        <v>#NAME?</v>
      </c>
      <c r="Y7279" s="13" t="e">
        <f t="shared" ca="1" si="2276"/>
        <v>#NAME?</v>
      </c>
      <c r="Z7279" s="13" t="e">
        <f ca="1">CalcTable[[#This Row],[IrrHours]]/5</f>
        <v>#NAME?</v>
      </c>
      <c r="AA7279" s="13" t="e">
        <f ca="1">IF(CalcTable[[#This Row],[IrrFlag]]=FALSE,0,MAX(0,CalcTable[[#This Row],[VolRednWind]]*(FCAP*IRR_TARGET-CalcTable[[#This Row],[IWC]])))</f>
        <v>#NAME?</v>
      </c>
      <c r="AB7279" s="13" t="e">
        <f ca="1">CalcTable[[#This Row],[IWC]]+CalcTable[[#This Row],[Eff Precip]]+CalcTable[[#This Row],[IrrAmt]]-CalcTable[[#This Row],[AET]]</f>
        <v>#NAME?</v>
      </c>
      <c r="AC7279" s="13" t="e">
        <f ca="1">IF(CalcTable[[#This Row],[PWC]]&gt;FCAP,MIN(24*PERC,MIN(SAT,CalcTable[[#This Row],[PWC]])-FCAP),0)</f>
        <v>#NAME?</v>
      </c>
      <c r="AD7279" s="13" t="e">
        <f ca="1">IF(CalcTable[[#This Row],[PWC]]&gt;SAT,CalcTable[[#This Row],[PWC]]-SAT,0)</f>
        <v>#NAME?</v>
      </c>
      <c r="AE7279" s="13" t="e">
        <f ca="1">CalcTable[[#This Row],[PWC]]-CalcTable[[#This Row],[PercAmt]]-CalcTable[[#This Row],[Runoff]]</f>
        <v>#NAME?</v>
      </c>
      <c r="AF7279" s="13" t="e">
        <f ca="1">CalcTable[[#This Row],[IrrAmt]]/1000*CUR_IRR_AREA*10000/IRR_EFF</f>
        <v>#NAME?</v>
      </c>
      <c r="AG7279" s="147"/>
      <c r="AH7279" s="13"/>
      <c r="AI7279" s="50">
        <v>9.0112735421967667</v>
      </c>
      <c r="AJ7279" s="50">
        <v>11.434091841203321</v>
      </c>
      <c r="AK7279" s="50">
        <v>0</v>
      </c>
      <c r="AL7279" s="50">
        <v>0</v>
      </c>
      <c r="AM7279" s="50"/>
      <c r="AN7279" s="50"/>
      <c r="AO7279" s="50"/>
      <c r="AP7279" s="50"/>
      <c r="AQ7279" s="50"/>
      <c r="AR7279" s="50"/>
      <c r="AS7279" s="50"/>
      <c r="AT7279" s="50"/>
      <c r="AU7279" s="50"/>
      <c r="AV7279" s="50"/>
      <c r="AW7279" s="50"/>
      <c r="AX7279" s="50">
        <f t="shared" si="2287"/>
        <v>20.445365383400087</v>
      </c>
      <c r="AY7279" s="50"/>
      <c r="AZ7279" s="50">
        <f t="shared" si="2277"/>
        <v>467.56537262751669</v>
      </c>
      <c r="BA7279" s="50">
        <f t="shared" si="2278"/>
        <v>756.75938625650224</v>
      </c>
      <c r="BB7279" s="50">
        <f t="shared" si="2279"/>
        <v>783.11964242975341</v>
      </c>
      <c r="BC7279" s="17">
        <f t="shared" si="2280"/>
        <v>20077</v>
      </c>
      <c r="BD7279" s="50">
        <f t="shared" si="2281"/>
        <v>20.445365383400087</v>
      </c>
      <c r="BE7279" s="50">
        <f t="shared" si="2282"/>
        <v>467.56537262751669</v>
      </c>
      <c r="BF7279" s="50">
        <f t="shared" si="2288"/>
        <v>764.78810357532666</v>
      </c>
      <c r="BG7279" s="50"/>
      <c r="BH7279" s="17">
        <f t="shared" si="2283"/>
        <v>0</v>
      </c>
      <c r="BI7279" s="17">
        <f t="shared" si="2291"/>
        <v>7279</v>
      </c>
      <c r="BJ7279" s="17">
        <f t="shared" si="2289"/>
        <v>7279</v>
      </c>
      <c r="BK7279" s="150">
        <f t="shared" si="2290"/>
        <v>39271</v>
      </c>
      <c r="BL7279" s="50" t="e">
        <f t="shared" ca="1" si="2284"/>
        <v>#NAME?</v>
      </c>
      <c r="BM7279" s="50" t="e">
        <f t="shared" ca="1" si="2285"/>
        <v>#NAME?</v>
      </c>
      <c r="BN7279" s="50" t="e">
        <f t="shared" ca="1" si="2286"/>
        <v>#NAME?</v>
      </c>
    </row>
    <row r="7280" spans="1:66" x14ac:dyDescent="0.35">
      <c r="A7280" s="48">
        <v>39272</v>
      </c>
      <c r="B7280" s="17">
        <v>2007</v>
      </c>
      <c r="C7280" s="17">
        <v>7</v>
      </c>
      <c r="D7280" s="17">
        <v>190</v>
      </c>
      <c r="E7280" s="17">
        <v>9</v>
      </c>
      <c r="F7280" s="17">
        <v>2</v>
      </c>
      <c r="G7280" s="50">
        <v>8.1999999999999993</v>
      </c>
      <c r="H7280" s="32">
        <v>4.4359239018970014</v>
      </c>
      <c r="I7280" s="50">
        <v>9</v>
      </c>
      <c r="J7280" s="13">
        <v>2.4</v>
      </c>
      <c r="K7280" s="13">
        <f t="shared" si="2272"/>
        <v>2.4</v>
      </c>
      <c r="L7280" s="13">
        <f t="shared" si="2273"/>
        <v>0</v>
      </c>
      <c r="M7280" s="13" t="e">
        <f ca="1">CalcTable[[#This Row],[IWC]]-AE7279</f>
        <v>#NAME?</v>
      </c>
      <c r="N7280" s="13" t="e">
        <f ca="1">IF(CalcTable[[#This Row],[Day of Year]]&lt;123,FCAP,AE7279)</f>
        <v>#NAME?</v>
      </c>
      <c r="O7280" s="17" t="e">
        <f ca="1">IF(IRR_DRIP,5,COUNTIF('IDET Wind Values'!C7264:G7264,"&lt;="&amp;IRR_MAXWIND))</f>
        <v>#NAME?</v>
      </c>
      <c r="P7280" s="13" t="e">
        <f ca="1">CalcTable[[#This Row],[ET_o]]*KL</f>
        <v>#NAME?</v>
      </c>
      <c r="Q7280" s="13" t="e">
        <f ca="1">IF(WILTPT&lt;=0,1,MAX(0,MIN(1,(CalcTable[[#This Row],[IWC]]-WILTPT)/(MAD-WILTPT))))</f>
        <v>#NAME?</v>
      </c>
      <c r="R7280" s="13" t="e">
        <f ca="1">CalcTable[[#This Row],[ETMult]]*CalcTable[[#This Row],[ETb]]</f>
        <v>#NAME?</v>
      </c>
      <c r="S7280" s="13" t="b">
        <f>INDEX(IRR_LIST,CalcTable[[#This Row],[Day of Week]]+1)</f>
        <v>0</v>
      </c>
      <c r="T7280" s="13">
        <f t="shared" ca="1" si="2274"/>
        <v>1</v>
      </c>
      <c r="U7280" s="13" t="b">
        <f ca="1">IF(CalcTable[[#This Row],[IrrPrecip]]&gt;=IC_MM,FALSE,TRUE)</f>
        <v>1</v>
      </c>
      <c r="V7280" s="13" t="b">
        <f t="shared" si="2275"/>
        <v>1</v>
      </c>
      <c r="W7280" s="13" t="e">
        <f ca="1">IF(AND(IRR_DRIP=FALSE,CalcTable[[#This Row],[IrrHours]]&lt;=0),FALSE,TRUE)</f>
        <v>#NAME?</v>
      </c>
      <c r="X7280" s="13" t="e">
        <f ca="1">AND(CalcTable[[#This Row],[IrrDay]],CalcTable[[#This Row],[IrrRain]],CalcTable[[#This Row],[IrrWarm]],CalcTable[[#This Row],[IrrWindy]])</f>
        <v>#NAME?</v>
      </c>
      <c r="Y7280" s="13" t="e">
        <f t="shared" ca="1" si="2276"/>
        <v>#NAME?</v>
      </c>
      <c r="Z7280" s="13" t="e">
        <f ca="1">CalcTable[[#This Row],[IrrHours]]/5</f>
        <v>#NAME?</v>
      </c>
      <c r="AA7280" s="13" t="e">
        <f ca="1">IF(CalcTable[[#This Row],[IrrFlag]]=FALSE,0,MAX(0,CalcTable[[#This Row],[VolRednWind]]*(FCAP*IRR_TARGET-CalcTable[[#This Row],[IWC]])))</f>
        <v>#NAME?</v>
      </c>
      <c r="AB7280" s="13" t="e">
        <f ca="1">CalcTable[[#This Row],[IWC]]+CalcTable[[#This Row],[Eff Precip]]+CalcTable[[#This Row],[IrrAmt]]-CalcTable[[#This Row],[AET]]</f>
        <v>#NAME?</v>
      </c>
      <c r="AC7280" s="13" t="e">
        <f ca="1">IF(CalcTable[[#This Row],[PWC]]&gt;FCAP,MIN(24*PERC,MIN(SAT,CalcTable[[#This Row],[PWC]])-FCAP),0)</f>
        <v>#NAME?</v>
      </c>
      <c r="AD7280" s="13" t="e">
        <f ca="1">IF(CalcTable[[#This Row],[PWC]]&gt;SAT,CalcTable[[#This Row],[PWC]]-SAT,0)</f>
        <v>#NAME?</v>
      </c>
      <c r="AE7280" s="13" t="e">
        <f ca="1">CalcTable[[#This Row],[PWC]]-CalcTable[[#This Row],[PercAmt]]-CalcTable[[#This Row],[Runoff]]</f>
        <v>#NAME?</v>
      </c>
      <c r="AF7280" s="13" t="e">
        <f ca="1">CalcTable[[#This Row],[IrrAmt]]/1000*CUR_IRR_AREA*10000/IRR_EFF</f>
        <v>#NAME?</v>
      </c>
      <c r="AG7280" s="147"/>
      <c r="AH7280" s="13"/>
      <c r="AI7280" s="50">
        <v>0</v>
      </c>
      <c r="AJ7280" s="50">
        <v>0</v>
      </c>
      <c r="AK7280" s="50">
        <v>11.444657553203719</v>
      </c>
      <c r="AL7280" s="50">
        <v>6.9267756216936291</v>
      </c>
      <c r="AM7280" s="50"/>
      <c r="AN7280" s="50"/>
      <c r="AO7280" s="50"/>
      <c r="AP7280" s="50"/>
      <c r="AQ7280" s="50"/>
      <c r="AR7280" s="50"/>
      <c r="AS7280" s="50"/>
      <c r="AT7280" s="50"/>
      <c r="AU7280" s="50"/>
      <c r="AV7280" s="50"/>
      <c r="AW7280" s="50"/>
      <c r="AX7280" s="50">
        <f t="shared" si="2287"/>
        <v>18.371433174897348</v>
      </c>
      <c r="AY7280" s="50"/>
      <c r="AZ7280" s="50">
        <f t="shared" si="2277"/>
        <v>371.04039568333434</v>
      </c>
      <c r="BA7280" s="50">
        <f t="shared" si="2278"/>
        <v>571.28441875053068</v>
      </c>
      <c r="BB7280" s="50">
        <f t="shared" si="2279"/>
        <v>588.9530090211656</v>
      </c>
      <c r="BC7280" s="17">
        <f t="shared" si="2280"/>
        <v>20077</v>
      </c>
      <c r="BD7280" s="50">
        <f t="shared" si="2281"/>
        <v>18.371433174897348</v>
      </c>
      <c r="BE7280" s="50">
        <f t="shared" si="2282"/>
        <v>371.04039568333434</v>
      </c>
      <c r="BF7280" s="50">
        <f t="shared" si="2288"/>
        <v>606.90396932058025</v>
      </c>
      <c r="BG7280" s="50"/>
      <c r="BH7280" s="17">
        <f t="shared" si="2283"/>
        <v>0</v>
      </c>
      <c r="BI7280" s="17">
        <f t="shared" si="2291"/>
        <v>7280</v>
      </c>
      <c r="BJ7280" s="17">
        <f t="shared" si="2289"/>
        <v>7280</v>
      </c>
      <c r="BK7280" s="150">
        <f t="shared" si="2290"/>
        <v>39272</v>
      </c>
      <c r="BL7280" s="50" t="e">
        <f t="shared" ca="1" si="2284"/>
        <v>#NAME?</v>
      </c>
      <c r="BM7280" s="50" t="e">
        <f t="shared" ca="1" si="2285"/>
        <v>#NAME?</v>
      </c>
      <c r="BN7280" s="50" t="e">
        <f t="shared" ca="1" si="2286"/>
        <v>#NAME?</v>
      </c>
    </row>
    <row r="7281" spans="1:66" x14ac:dyDescent="0.35">
      <c r="A7281" s="48">
        <v>39273</v>
      </c>
      <c r="B7281" s="17">
        <v>2007</v>
      </c>
      <c r="C7281" s="17">
        <v>7</v>
      </c>
      <c r="D7281" s="17">
        <v>191</v>
      </c>
      <c r="E7281" s="17">
        <v>10</v>
      </c>
      <c r="F7281" s="17">
        <v>3</v>
      </c>
      <c r="G7281" s="50">
        <v>7.6</v>
      </c>
      <c r="H7281" s="32">
        <v>4.3375947967324597</v>
      </c>
      <c r="I7281" s="50">
        <v>1.3333333333333333</v>
      </c>
      <c r="J7281" s="13">
        <v>0</v>
      </c>
      <c r="K7281" s="13">
        <f t="shared" si="2272"/>
        <v>0</v>
      </c>
      <c r="L7281" s="13">
        <f t="shared" si="2273"/>
        <v>0</v>
      </c>
      <c r="M7281" s="13" t="e">
        <f ca="1">CalcTable[[#This Row],[IWC]]-AE7280</f>
        <v>#NAME?</v>
      </c>
      <c r="N7281" s="13" t="e">
        <f ca="1">IF(CalcTable[[#This Row],[Day of Year]]&lt;123,FCAP,AE7280)</f>
        <v>#NAME?</v>
      </c>
      <c r="O7281" s="17" t="e">
        <f ca="1">IF(IRR_DRIP,5,COUNTIF('IDET Wind Values'!C7265:G7265,"&lt;="&amp;IRR_MAXWIND))</f>
        <v>#NAME?</v>
      </c>
      <c r="P7281" s="13" t="e">
        <f ca="1">CalcTable[[#This Row],[ET_o]]*KL</f>
        <v>#NAME?</v>
      </c>
      <c r="Q7281" s="13" t="e">
        <f ca="1">IF(WILTPT&lt;=0,1,MAX(0,MIN(1,(CalcTable[[#This Row],[IWC]]-WILTPT)/(MAD-WILTPT))))</f>
        <v>#NAME?</v>
      </c>
      <c r="R7281" s="13" t="e">
        <f ca="1">CalcTable[[#This Row],[ETMult]]*CalcTable[[#This Row],[ETb]]</f>
        <v>#NAME?</v>
      </c>
      <c r="S7281" s="13" t="b">
        <f>INDEX(IRR_LIST,CalcTable[[#This Row],[Day of Week]]+1)</f>
        <v>1</v>
      </c>
      <c r="T7281" s="13">
        <f t="shared" ca="1" si="2274"/>
        <v>2.4</v>
      </c>
      <c r="U7281" s="13" t="b">
        <f ca="1">IF(CalcTable[[#This Row],[IrrPrecip]]&gt;=IC_MM,FALSE,TRUE)</f>
        <v>1</v>
      </c>
      <c r="V7281" s="13" t="b">
        <f t="shared" si="2275"/>
        <v>1</v>
      </c>
      <c r="W7281" s="13" t="e">
        <f ca="1">IF(AND(IRR_DRIP=FALSE,CalcTable[[#This Row],[IrrHours]]&lt;=0),FALSE,TRUE)</f>
        <v>#NAME?</v>
      </c>
      <c r="X7281" s="13" t="e">
        <f ca="1">AND(CalcTable[[#This Row],[IrrDay]],CalcTable[[#This Row],[IrrRain]],CalcTable[[#This Row],[IrrWarm]],CalcTable[[#This Row],[IrrWindy]])</f>
        <v>#NAME?</v>
      </c>
      <c r="Y7281" s="13" t="e">
        <f t="shared" ca="1" si="2276"/>
        <v>#NAME?</v>
      </c>
      <c r="Z7281" s="13" t="e">
        <f ca="1">CalcTable[[#This Row],[IrrHours]]/5</f>
        <v>#NAME?</v>
      </c>
      <c r="AA7281" s="13" t="e">
        <f ca="1">IF(CalcTable[[#This Row],[IrrFlag]]=FALSE,0,MAX(0,CalcTable[[#This Row],[VolRednWind]]*(FCAP*IRR_TARGET-CalcTable[[#This Row],[IWC]])))</f>
        <v>#NAME?</v>
      </c>
      <c r="AB7281" s="13" t="e">
        <f ca="1">CalcTable[[#This Row],[IWC]]+CalcTable[[#This Row],[Eff Precip]]+CalcTable[[#This Row],[IrrAmt]]-CalcTable[[#This Row],[AET]]</f>
        <v>#NAME?</v>
      </c>
      <c r="AC7281" s="13" t="e">
        <f ca="1">IF(CalcTable[[#This Row],[PWC]]&gt;FCAP,MIN(24*PERC,MIN(SAT,CalcTable[[#This Row],[PWC]])-FCAP),0)</f>
        <v>#NAME?</v>
      </c>
      <c r="AD7281" s="13" t="e">
        <f ca="1">IF(CalcTable[[#This Row],[PWC]]&gt;SAT,CalcTable[[#This Row],[PWC]]-SAT,0)</f>
        <v>#NAME?</v>
      </c>
      <c r="AE7281" s="13" t="e">
        <f ca="1">CalcTable[[#This Row],[PWC]]-CalcTable[[#This Row],[PercAmt]]-CalcTable[[#This Row],[Runoff]]</f>
        <v>#NAME?</v>
      </c>
      <c r="AF7281" s="13" t="e">
        <f ca="1">CalcTable[[#This Row],[IrrAmt]]/1000*CUR_IRR_AREA*10000/IRR_EFF</f>
        <v>#NAME?</v>
      </c>
      <c r="AG7281" s="147"/>
      <c r="AH7281" s="13"/>
      <c r="AI7281" s="50">
        <v>10.042257047167027</v>
      </c>
      <c r="AJ7281" s="50">
        <v>13.624466022575767</v>
      </c>
      <c r="AK7281" s="50">
        <v>0</v>
      </c>
      <c r="AL7281" s="50">
        <v>0</v>
      </c>
      <c r="AM7281" s="50"/>
      <c r="AN7281" s="50"/>
      <c r="AO7281" s="50"/>
      <c r="AP7281" s="50"/>
      <c r="AQ7281" s="50"/>
      <c r="AR7281" s="50"/>
      <c r="AS7281" s="50"/>
      <c r="AT7281" s="50"/>
      <c r="AU7281" s="50"/>
      <c r="AV7281" s="50"/>
      <c r="AW7281" s="50"/>
      <c r="AX7281" s="50">
        <f t="shared" si="2287"/>
        <v>23.666723069742794</v>
      </c>
      <c r="AY7281" s="50"/>
      <c r="AZ7281" s="50">
        <f t="shared" si="2277"/>
        <v>546.93744002067228</v>
      </c>
      <c r="BA7281" s="50">
        <f t="shared" si="2278"/>
        <v>886.02771937199975</v>
      </c>
      <c r="BB7281" s="50">
        <f t="shared" si="2279"/>
        <v>916.95210300337351</v>
      </c>
      <c r="BC7281" s="17">
        <f t="shared" si="2280"/>
        <v>20077</v>
      </c>
      <c r="BD7281" s="50">
        <f t="shared" si="2281"/>
        <v>23.666723069742794</v>
      </c>
      <c r="BE7281" s="50">
        <f t="shared" si="2282"/>
        <v>546.93744002067228</v>
      </c>
      <c r="BF7281" s="50">
        <f t="shared" si="2288"/>
        <v>894.61553830887146</v>
      </c>
      <c r="BG7281" s="50"/>
      <c r="BH7281" s="17">
        <f t="shared" si="2283"/>
        <v>0</v>
      </c>
      <c r="BI7281" s="17">
        <f t="shared" si="2291"/>
        <v>7281</v>
      </c>
      <c r="BJ7281" s="17">
        <f t="shared" si="2289"/>
        <v>7281</v>
      </c>
      <c r="BK7281" s="150">
        <f t="shared" si="2290"/>
        <v>39273</v>
      </c>
      <c r="BL7281" s="50" t="e">
        <f t="shared" ca="1" si="2284"/>
        <v>#NAME?</v>
      </c>
      <c r="BM7281" s="50" t="e">
        <f t="shared" ca="1" si="2285"/>
        <v>#NAME?</v>
      </c>
      <c r="BN7281" s="50" t="e">
        <f t="shared" ca="1" si="2286"/>
        <v>#NAME?</v>
      </c>
    </row>
    <row r="7282" spans="1:66" x14ac:dyDescent="0.35">
      <c r="A7282" s="48">
        <v>39274</v>
      </c>
      <c r="B7282" s="17">
        <v>2007</v>
      </c>
      <c r="C7282" s="17">
        <v>7</v>
      </c>
      <c r="D7282" s="17">
        <v>192</v>
      </c>
      <c r="E7282" s="17">
        <v>11</v>
      </c>
      <c r="F7282" s="17">
        <v>4</v>
      </c>
      <c r="G7282" s="50">
        <v>12.5</v>
      </c>
      <c r="H7282" s="32">
        <v>4.777250873947251</v>
      </c>
      <c r="I7282" s="50">
        <v>5</v>
      </c>
      <c r="J7282" s="13">
        <v>0</v>
      </c>
      <c r="K7282" s="13">
        <f t="shared" si="2272"/>
        <v>0</v>
      </c>
      <c r="L7282" s="13">
        <f t="shared" si="2273"/>
        <v>0</v>
      </c>
      <c r="M7282" s="13" t="e">
        <f ca="1">CalcTable[[#This Row],[IWC]]-AE7281</f>
        <v>#NAME?</v>
      </c>
      <c r="N7282" s="13" t="e">
        <f ca="1">IF(CalcTable[[#This Row],[Day of Year]]&lt;123,FCAP,AE7281)</f>
        <v>#NAME?</v>
      </c>
      <c r="O7282" s="17" t="e">
        <f ca="1">IF(IRR_DRIP,5,COUNTIF('IDET Wind Values'!C7266:G7266,"&lt;="&amp;IRR_MAXWIND))</f>
        <v>#NAME?</v>
      </c>
      <c r="P7282" s="13" t="e">
        <f ca="1">CalcTable[[#This Row],[ET_o]]*KL</f>
        <v>#NAME?</v>
      </c>
      <c r="Q7282" s="13" t="e">
        <f ca="1">IF(WILTPT&lt;=0,1,MAX(0,MIN(1,(CalcTable[[#This Row],[IWC]]-WILTPT)/(MAD-WILTPT))))</f>
        <v>#NAME?</v>
      </c>
      <c r="R7282" s="13" t="e">
        <f ca="1">CalcTable[[#This Row],[ETMult]]*CalcTable[[#This Row],[ETb]]</f>
        <v>#NAME?</v>
      </c>
      <c r="S7282" s="13" t="b">
        <f>INDEX(IRR_LIST,CalcTable[[#This Row],[Day of Week]]+1)</f>
        <v>0</v>
      </c>
      <c r="T7282" s="13">
        <f t="shared" ca="1" si="2274"/>
        <v>2.4</v>
      </c>
      <c r="U7282" s="13" t="b">
        <f ca="1">IF(CalcTable[[#This Row],[IrrPrecip]]&gt;=IC_MM,FALSE,TRUE)</f>
        <v>1</v>
      </c>
      <c r="V7282" s="13" t="b">
        <f t="shared" si="2275"/>
        <v>1</v>
      </c>
      <c r="W7282" s="13" t="e">
        <f ca="1">IF(AND(IRR_DRIP=FALSE,CalcTable[[#This Row],[IrrHours]]&lt;=0),FALSE,TRUE)</f>
        <v>#NAME?</v>
      </c>
      <c r="X7282" s="13" t="e">
        <f ca="1">AND(CalcTable[[#This Row],[IrrDay]],CalcTable[[#This Row],[IrrRain]],CalcTable[[#This Row],[IrrWarm]],CalcTable[[#This Row],[IrrWindy]])</f>
        <v>#NAME?</v>
      </c>
      <c r="Y7282" s="13" t="e">
        <f t="shared" ca="1" si="2276"/>
        <v>#NAME?</v>
      </c>
      <c r="Z7282" s="13" t="e">
        <f ca="1">CalcTable[[#This Row],[IrrHours]]/5</f>
        <v>#NAME?</v>
      </c>
      <c r="AA7282" s="13" t="e">
        <f ca="1">IF(CalcTable[[#This Row],[IrrFlag]]=FALSE,0,MAX(0,CalcTable[[#This Row],[VolRednWind]]*(FCAP*IRR_TARGET-CalcTable[[#This Row],[IWC]])))</f>
        <v>#NAME?</v>
      </c>
      <c r="AB7282" s="13" t="e">
        <f ca="1">CalcTable[[#This Row],[IWC]]+CalcTable[[#This Row],[Eff Precip]]+CalcTable[[#This Row],[IrrAmt]]-CalcTable[[#This Row],[AET]]</f>
        <v>#NAME?</v>
      </c>
      <c r="AC7282" s="13" t="e">
        <f ca="1">IF(CalcTable[[#This Row],[PWC]]&gt;FCAP,MIN(24*PERC,MIN(SAT,CalcTable[[#This Row],[PWC]])-FCAP),0)</f>
        <v>#NAME?</v>
      </c>
      <c r="AD7282" s="13" t="e">
        <f ca="1">IF(CalcTable[[#This Row],[PWC]]&gt;SAT,CalcTable[[#This Row],[PWC]]-SAT,0)</f>
        <v>#NAME?</v>
      </c>
      <c r="AE7282" s="13" t="e">
        <f ca="1">CalcTable[[#This Row],[PWC]]-CalcTable[[#This Row],[PercAmt]]-CalcTable[[#This Row],[Runoff]]</f>
        <v>#NAME?</v>
      </c>
      <c r="AF7282" s="13" t="e">
        <f ca="1">CalcTable[[#This Row],[IrrAmt]]/1000*CUR_IRR_AREA*10000/IRR_EFF</f>
        <v>#NAME?</v>
      </c>
      <c r="AG7282" s="147"/>
      <c r="AH7282" s="13"/>
      <c r="AI7282" s="50">
        <v>0</v>
      </c>
      <c r="AJ7282" s="50">
        <v>0</v>
      </c>
      <c r="AK7282" s="50">
        <v>4.2509417105622846</v>
      </c>
      <c r="AL7282" s="50">
        <v>4.825435284246204</v>
      </c>
      <c r="AM7282" s="50"/>
      <c r="AN7282" s="50"/>
      <c r="AO7282" s="50"/>
      <c r="AP7282" s="50"/>
      <c r="AQ7282" s="50"/>
      <c r="AR7282" s="50"/>
      <c r="AS7282" s="50"/>
      <c r="AT7282" s="50"/>
      <c r="AU7282" s="50"/>
      <c r="AV7282" s="50"/>
      <c r="AW7282" s="50"/>
      <c r="AX7282" s="50">
        <f t="shared" si="2287"/>
        <v>9.0763769948084878</v>
      </c>
      <c r="AY7282" s="50"/>
      <c r="AZ7282" s="50">
        <f t="shared" si="2277"/>
        <v>203.89324675946887</v>
      </c>
      <c r="BA7282" s="50">
        <f t="shared" si="2278"/>
        <v>313.93087199473774</v>
      </c>
      <c r="BB7282" s="50">
        <f t="shared" si="2279"/>
        <v>323.64007422137917</v>
      </c>
      <c r="BC7282" s="17">
        <f t="shared" si="2280"/>
        <v>20077</v>
      </c>
      <c r="BD7282" s="50">
        <f t="shared" si="2281"/>
        <v>9.0763769948084878</v>
      </c>
      <c r="BE7282" s="50">
        <f t="shared" si="2282"/>
        <v>203.89324675946887</v>
      </c>
      <c r="BF7282" s="50">
        <f t="shared" si="2288"/>
        <v>333.50444376302249</v>
      </c>
      <c r="BG7282" s="50"/>
      <c r="BH7282" s="17">
        <f t="shared" si="2283"/>
        <v>0</v>
      </c>
      <c r="BI7282" s="17">
        <f t="shared" si="2291"/>
        <v>7282</v>
      </c>
      <c r="BJ7282" s="17">
        <f t="shared" si="2289"/>
        <v>7282</v>
      </c>
      <c r="BK7282" s="150">
        <f t="shared" si="2290"/>
        <v>39274</v>
      </c>
      <c r="BL7282" s="50" t="e">
        <f t="shared" ca="1" si="2284"/>
        <v>#NAME?</v>
      </c>
      <c r="BM7282" s="50" t="e">
        <f t="shared" ca="1" si="2285"/>
        <v>#NAME?</v>
      </c>
      <c r="BN7282" s="50" t="e">
        <f t="shared" ca="1" si="2286"/>
        <v>#NAME?</v>
      </c>
    </row>
    <row r="7283" spans="1:66" x14ac:dyDescent="0.35">
      <c r="A7283" s="48">
        <v>39275</v>
      </c>
      <c r="B7283" s="17">
        <v>2007</v>
      </c>
      <c r="C7283" s="17">
        <v>7</v>
      </c>
      <c r="D7283" s="17">
        <v>193</v>
      </c>
      <c r="E7283" s="17">
        <v>12</v>
      </c>
      <c r="F7283" s="17">
        <v>5</v>
      </c>
      <c r="G7283" s="50">
        <v>14.6</v>
      </c>
      <c r="H7283" s="32">
        <v>5.0389387719456824</v>
      </c>
      <c r="I7283" s="50">
        <v>5.5</v>
      </c>
      <c r="J7283" s="13">
        <v>0</v>
      </c>
      <c r="K7283" s="13">
        <f t="shared" si="2272"/>
        <v>0</v>
      </c>
      <c r="L7283" s="13">
        <f t="shared" si="2273"/>
        <v>0</v>
      </c>
      <c r="M7283" s="13" t="e">
        <f ca="1">CalcTable[[#This Row],[IWC]]-AE7282</f>
        <v>#NAME?</v>
      </c>
      <c r="N7283" s="13" t="e">
        <f ca="1">IF(CalcTable[[#This Row],[Day of Year]]&lt;123,FCAP,AE7282)</f>
        <v>#NAME?</v>
      </c>
      <c r="O7283" s="17" t="e">
        <f ca="1">IF(IRR_DRIP,5,COUNTIF('IDET Wind Values'!C7267:G7267,"&lt;="&amp;IRR_MAXWIND))</f>
        <v>#NAME?</v>
      </c>
      <c r="P7283" s="13" t="e">
        <f ca="1">CalcTable[[#This Row],[ET_o]]*KL</f>
        <v>#NAME?</v>
      </c>
      <c r="Q7283" s="13" t="e">
        <f ca="1">IF(WILTPT&lt;=0,1,MAX(0,MIN(1,(CalcTable[[#This Row],[IWC]]-WILTPT)/(MAD-WILTPT))))</f>
        <v>#NAME?</v>
      </c>
      <c r="R7283" s="13" t="e">
        <f ca="1">CalcTable[[#This Row],[ETMult]]*CalcTable[[#This Row],[ETb]]</f>
        <v>#NAME?</v>
      </c>
      <c r="S7283" s="13" t="b">
        <f>INDEX(IRR_LIST,CalcTable[[#This Row],[Day of Week]]+1)</f>
        <v>1</v>
      </c>
      <c r="T7283" s="13">
        <f t="shared" ca="1" si="2274"/>
        <v>0</v>
      </c>
      <c r="U7283" s="13" t="b">
        <f ca="1">IF(CalcTable[[#This Row],[IrrPrecip]]&gt;=IC_MM,FALSE,TRUE)</f>
        <v>1</v>
      </c>
      <c r="V7283" s="13" t="b">
        <f t="shared" si="2275"/>
        <v>1</v>
      </c>
      <c r="W7283" s="13" t="e">
        <f ca="1">IF(AND(IRR_DRIP=FALSE,CalcTable[[#This Row],[IrrHours]]&lt;=0),FALSE,TRUE)</f>
        <v>#NAME?</v>
      </c>
      <c r="X7283" s="13" t="e">
        <f ca="1">AND(CalcTable[[#This Row],[IrrDay]],CalcTable[[#This Row],[IrrRain]],CalcTable[[#This Row],[IrrWarm]],CalcTable[[#This Row],[IrrWindy]])</f>
        <v>#NAME?</v>
      </c>
      <c r="Y7283" s="13" t="e">
        <f t="shared" ca="1" si="2276"/>
        <v>#NAME?</v>
      </c>
      <c r="Z7283" s="13" t="e">
        <f ca="1">CalcTable[[#This Row],[IrrHours]]/5</f>
        <v>#NAME?</v>
      </c>
      <c r="AA7283" s="13" t="e">
        <f ca="1">IF(CalcTable[[#This Row],[IrrFlag]]=FALSE,0,MAX(0,CalcTable[[#This Row],[VolRednWind]]*(FCAP*IRR_TARGET-CalcTable[[#This Row],[IWC]])))</f>
        <v>#NAME?</v>
      </c>
      <c r="AB7283" s="13" t="e">
        <f ca="1">CalcTable[[#This Row],[IWC]]+CalcTable[[#This Row],[Eff Precip]]+CalcTable[[#This Row],[IrrAmt]]-CalcTable[[#This Row],[AET]]</f>
        <v>#NAME?</v>
      </c>
      <c r="AC7283" s="13" t="e">
        <f ca="1">IF(CalcTable[[#This Row],[PWC]]&gt;FCAP,MIN(24*PERC,MIN(SAT,CalcTable[[#This Row],[PWC]])-FCAP),0)</f>
        <v>#NAME?</v>
      </c>
      <c r="AD7283" s="13" t="e">
        <f ca="1">IF(CalcTable[[#This Row],[PWC]]&gt;SAT,CalcTable[[#This Row],[PWC]]-SAT,0)</f>
        <v>#NAME?</v>
      </c>
      <c r="AE7283" s="13" t="e">
        <f ca="1">CalcTable[[#This Row],[PWC]]-CalcTable[[#This Row],[PercAmt]]-CalcTable[[#This Row],[Runoff]]</f>
        <v>#NAME?</v>
      </c>
      <c r="AF7283" s="13" t="e">
        <f ca="1">CalcTable[[#This Row],[IrrAmt]]/1000*CUR_IRR_AREA*10000/IRR_EFF</f>
        <v>#NAME?</v>
      </c>
      <c r="AG7283" s="147"/>
      <c r="AH7283" s="13"/>
      <c r="AI7283" s="50">
        <v>5.4016604894104603</v>
      </c>
      <c r="AJ7283" s="50">
        <v>8.128060489410462</v>
      </c>
      <c r="AK7283" s="50">
        <v>0</v>
      </c>
      <c r="AL7283" s="50">
        <v>0</v>
      </c>
      <c r="AM7283" s="50"/>
      <c r="AN7283" s="50"/>
      <c r="AO7283" s="50"/>
      <c r="AP7283" s="50"/>
      <c r="AQ7283" s="50"/>
      <c r="AR7283" s="50"/>
      <c r="AS7283" s="50"/>
      <c r="AT7283" s="50"/>
      <c r="AU7283" s="50"/>
      <c r="AV7283" s="50"/>
      <c r="AW7283" s="50"/>
      <c r="AX7283" s="50">
        <f t="shared" si="2287"/>
        <v>13.529720978820922</v>
      </c>
      <c r="AY7283" s="50"/>
      <c r="AZ7283" s="50">
        <f t="shared" si="2277"/>
        <v>317.64746153406031</v>
      </c>
      <c r="BA7283" s="50">
        <f t="shared" si="2278"/>
        <v>515.27659180280057</v>
      </c>
      <c r="BB7283" s="50">
        <f t="shared" si="2279"/>
        <v>533.31381045569697</v>
      </c>
      <c r="BC7283" s="17">
        <f t="shared" si="2280"/>
        <v>20077</v>
      </c>
      <c r="BD7283" s="50">
        <f t="shared" si="2281"/>
        <v>13.529720978820922</v>
      </c>
      <c r="BE7283" s="50">
        <f t="shared" si="2282"/>
        <v>317.64746153406031</v>
      </c>
      <c r="BF7283" s="50">
        <f t="shared" si="2288"/>
        <v>519.57012630548604</v>
      </c>
      <c r="BG7283" s="50"/>
      <c r="BH7283" s="17">
        <f t="shared" si="2283"/>
        <v>0</v>
      </c>
      <c r="BI7283" s="17">
        <f t="shared" si="2291"/>
        <v>7283</v>
      </c>
      <c r="BJ7283" s="17">
        <f t="shared" si="2289"/>
        <v>7283</v>
      </c>
      <c r="BK7283" s="150">
        <f t="shared" si="2290"/>
        <v>39275</v>
      </c>
      <c r="BL7283" s="50" t="e">
        <f t="shared" ca="1" si="2284"/>
        <v>#NAME?</v>
      </c>
      <c r="BM7283" s="50" t="e">
        <f t="shared" ca="1" si="2285"/>
        <v>#NAME?</v>
      </c>
      <c r="BN7283" s="50" t="e">
        <f t="shared" ca="1" si="2286"/>
        <v>#NAME?</v>
      </c>
    </row>
    <row r="7284" spans="1:66" x14ac:dyDescent="0.35">
      <c r="A7284" s="48">
        <v>39276</v>
      </c>
      <c r="B7284" s="17">
        <v>2007</v>
      </c>
      <c r="C7284" s="17">
        <v>7</v>
      </c>
      <c r="D7284" s="17">
        <v>194</v>
      </c>
      <c r="E7284" s="17">
        <v>13</v>
      </c>
      <c r="F7284" s="17">
        <v>6</v>
      </c>
      <c r="G7284" s="50">
        <v>13.7</v>
      </c>
      <c r="H7284" s="32">
        <v>5.4272044308158298</v>
      </c>
      <c r="I7284" s="50">
        <v>6.666666666666667</v>
      </c>
      <c r="J7284" s="13">
        <v>0</v>
      </c>
      <c r="K7284" s="13">
        <f t="shared" si="2272"/>
        <v>0</v>
      </c>
      <c r="L7284" s="13">
        <f t="shared" si="2273"/>
        <v>0</v>
      </c>
      <c r="M7284" s="13" t="e">
        <f ca="1">CalcTable[[#This Row],[IWC]]-AE7283</f>
        <v>#NAME?</v>
      </c>
      <c r="N7284" s="13" t="e">
        <f ca="1">IF(CalcTable[[#This Row],[Day of Year]]&lt;123,FCAP,AE7283)</f>
        <v>#NAME?</v>
      </c>
      <c r="O7284" s="17" t="e">
        <f ca="1">IF(IRR_DRIP,5,COUNTIF('IDET Wind Values'!C7268:G7268,"&lt;="&amp;IRR_MAXWIND))</f>
        <v>#NAME?</v>
      </c>
      <c r="P7284" s="13" t="e">
        <f ca="1">CalcTable[[#This Row],[ET_o]]*KL</f>
        <v>#NAME?</v>
      </c>
      <c r="Q7284" s="13" t="e">
        <f ca="1">IF(WILTPT&lt;=0,1,MAX(0,MIN(1,(CalcTable[[#This Row],[IWC]]-WILTPT)/(MAD-WILTPT))))</f>
        <v>#NAME?</v>
      </c>
      <c r="R7284" s="13" t="e">
        <f ca="1">CalcTable[[#This Row],[ETMult]]*CalcTable[[#This Row],[ETb]]</f>
        <v>#NAME?</v>
      </c>
      <c r="S7284" s="13" t="b">
        <f>INDEX(IRR_LIST,CalcTable[[#This Row],[Day of Week]]+1)</f>
        <v>0</v>
      </c>
      <c r="T7284" s="13">
        <f t="shared" ca="1" si="2274"/>
        <v>0</v>
      </c>
      <c r="U7284" s="13" t="b">
        <f ca="1">IF(CalcTable[[#This Row],[IrrPrecip]]&gt;=IC_MM,FALSE,TRUE)</f>
        <v>1</v>
      </c>
      <c r="V7284" s="13" t="b">
        <f t="shared" si="2275"/>
        <v>1</v>
      </c>
      <c r="W7284" s="13" t="e">
        <f ca="1">IF(AND(IRR_DRIP=FALSE,CalcTable[[#This Row],[IrrHours]]&lt;=0),FALSE,TRUE)</f>
        <v>#NAME?</v>
      </c>
      <c r="X7284" s="13" t="e">
        <f ca="1">AND(CalcTable[[#This Row],[IrrDay]],CalcTable[[#This Row],[IrrRain]],CalcTable[[#This Row],[IrrWarm]],CalcTable[[#This Row],[IrrWindy]])</f>
        <v>#NAME?</v>
      </c>
      <c r="Y7284" s="13" t="e">
        <f t="shared" ca="1" si="2276"/>
        <v>#NAME?</v>
      </c>
      <c r="Z7284" s="13" t="e">
        <f ca="1">CalcTable[[#This Row],[IrrHours]]/5</f>
        <v>#NAME?</v>
      </c>
      <c r="AA7284" s="13" t="e">
        <f ca="1">IF(CalcTable[[#This Row],[IrrFlag]]=FALSE,0,MAX(0,CalcTable[[#This Row],[VolRednWind]]*(FCAP*IRR_TARGET-CalcTable[[#This Row],[IWC]])))</f>
        <v>#NAME?</v>
      </c>
      <c r="AB7284" s="13" t="e">
        <f ca="1">CalcTable[[#This Row],[IWC]]+CalcTable[[#This Row],[Eff Precip]]+CalcTable[[#This Row],[IrrAmt]]-CalcTable[[#This Row],[AET]]</f>
        <v>#NAME?</v>
      </c>
      <c r="AC7284" s="13" t="e">
        <f ca="1">IF(CalcTable[[#This Row],[PWC]]&gt;FCAP,MIN(24*PERC,MIN(SAT,CalcTable[[#This Row],[PWC]])-FCAP),0)</f>
        <v>#NAME?</v>
      </c>
      <c r="AD7284" s="13" t="e">
        <f ca="1">IF(CalcTable[[#This Row],[PWC]]&gt;SAT,CalcTable[[#This Row],[PWC]]-SAT,0)</f>
        <v>#NAME?</v>
      </c>
      <c r="AE7284" s="13" t="e">
        <f ca="1">CalcTable[[#This Row],[PWC]]-CalcTable[[#This Row],[PercAmt]]-CalcTable[[#This Row],[Runoff]]</f>
        <v>#NAME?</v>
      </c>
      <c r="AF7284" s="13" t="e">
        <f ca="1">CalcTable[[#This Row],[IrrAmt]]/1000*CUR_IRR_AREA*10000/IRR_EFF</f>
        <v>#NAME?</v>
      </c>
      <c r="AG7284" s="147"/>
      <c r="AH7284" s="13"/>
      <c r="AI7284" s="50">
        <v>0</v>
      </c>
      <c r="AJ7284" s="50">
        <v>0</v>
      </c>
      <c r="AK7284" s="50">
        <v>0</v>
      </c>
      <c r="AL7284" s="50">
        <v>5.3989043052411141</v>
      </c>
      <c r="AM7284" s="50"/>
      <c r="AN7284" s="50"/>
      <c r="AO7284" s="50"/>
      <c r="AP7284" s="50"/>
      <c r="AQ7284" s="50"/>
      <c r="AR7284" s="50"/>
      <c r="AS7284" s="50"/>
      <c r="AT7284" s="50"/>
      <c r="AU7284" s="50"/>
      <c r="AV7284" s="50"/>
      <c r="AW7284" s="50"/>
      <c r="AX7284" s="50">
        <f t="shared" si="2287"/>
        <v>5.3989043052411141</v>
      </c>
      <c r="AY7284" s="50"/>
      <c r="AZ7284" s="50">
        <f t="shared" si="2277"/>
        <v>158.36785962040602</v>
      </c>
      <c r="BA7284" s="50">
        <f t="shared" si="2278"/>
        <v>243.83622830443468</v>
      </c>
      <c r="BB7284" s="50">
        <f t="shared" si="2279"/>
        <v>251.37755495302545</v>
      </c>
      <c r="BC7284" s="17">
        <f t="shared" si="2280"/>
        <v>20077</v>
      </c>
      <c r="BD7284" s="50">
        <f t="shared" si="2281"/>
        <v>5.3989043052411141</v>
      </c>
      <c r="BE7284" s="50">
        <f t="shared" si="2282"/>
        <v>158.36785962040602</v>
      </c>
      <c r="BF7284" s="50">
        <f t="shared" si="2288"/>
        <v>259.03940308013728</v>
      </c>
      <c r="BG7284" s="50"/>
      <c r="BH7284" s="17">
        <f t="shared" si="2283"/>
        <v>0</v>
      </c>
      <c r="BI7284" s="17">
        <f t="shared" si="2291"/>
        <v>7284</v>
      </c>
      <c r="BJ7284" s="17">
        <f t="shared" si="2289"/>
        <v>7284</v>
      </c>
      <c r="BK7284" s="150">
        <f t="shared" si="2290"/>
        <v>39276</v>
      </c>
      <c r="BL7284" s="50" t="e">
        <f t="shared" ca="1" si="2284"/>
        <v>#NAME?</v>
      </c>
      <c r="BM7284" s="50" t="e">
        <f t="shared" ca="1" si="2285"/>
        <v>#NAME?</v>
      </c>
      <c r="BN7284" s="50" t="e">
        <f t="shared" ca="1" si="2286"/>
        <v>#NAME?</v>
      </c>
    </row>
    <row r="7285" spans="1:66" x14ac:dyDescent="0.35">
      <c r="A7285" s="48">
        <v>39277</v>
      </c>
      <c r="B7285" s="17">
        <v>2007</v>
      </c>
      <c r="C7285" s="17">
        <v>7</v>
      </c>
      <c r="D7285" s="17">
        <v>195</v>
      </c>
      <c r="E7285" s="17">
        <v>14</v>
      </c>
      <c r="F7285" s="17">
        <v>7</v>
      </c>
      <c r="G7285" s="50">
        <v>15.6</v>
      </c>
      <c r="H7285" s="32">
        <v>6.0265145147482251</v>
      </c>
      <c r="I7285" s="50">
        <v>5.666666666666667</v>
      </c>
      <c r="J7285" s="13">
        <v>0</v>
      </c>
      <c r="K7285" s="13">
        <f t="shared" si="2272"/>
        <v>0</v>
      </c>
      <c r="L7285" s="13">
        <f t="shared" si="2273"/>
        <v>0</v>
      </c>
      <c r="M7285" s="13" t="e">
        <f ca="1">CalcTable[[#This Row],[IWC]]-AE7284</f>
        <v>#NAME?</v>
      </c>
      <c r="N7285" s="13" t="e">
        <f ca="1">IF(CalcTable[[#This Row],[Day of Year]]&lt;123,FCAP,AE7284)</f>
        <v>#NAME?</v>
      </c>
      <c r="O7285" s="17" t="e">
        <f ca="1">IF(IRR_DRIP,5,COUNTIF('IDET Wind Values'!C7269:G7269,"&lt;="&amp;IRR_MAXWIND))</f>
        <v>#NAME?</v>
      </c>
      <c r="P7285" s="13" t="e">
        <f ca="1">CalcTable[[#This Row],[ET_o]]*KL</f>
        <v>#NAME?</v>
      </c>
      <c r="Q7285" s="13" t="e">
        <f ca="1">IF(WILTPT&lt;=0,1,MAX(0,MIN(1,(CalcTable[[#This Row],[IWC]]-WILTPT)/(MAD-WILTPT))))</f>
        <v>#NAME?</v>
      </c>
      <c r="R7285" s="13" t="e">
        <f ca="1">CalcTable[[#This Row],[ETMult]]*CalcTable[[#This Row],[ETb]]</f>
        <v>#NAME?</v>
      </c>
      <c r="S7285" s="13" t="b">
        <f>INDEX(IRR_LIST,CalcTable[[#This Row],[Day of Week]]+1)</f>
        <v>0</v>
      </c>
      <c r="T7285" s="13">
        <f t="shared" ca="1" si="2274"/>
        <v>0</v>
      </c>
      <c r="U7285" s="13" t="b">
        <f ca="1">IF(CalcTable[[#This Row],[IrrPrecip]]&gt;=IC_MM,FALSE,TRUE)</f>
        <v>1</v>
      </c>
      <c r="V7285" s="13" t="b">
        <f t="shared" si="2275"/>
        <v>1</v>
      </c>
      <c r="W7285" s="13" t="e">
        <f ca="1">IF(AND(IRR_DRIP=FALSE,CalcTable[[#This Row],[IrrHours]]&lt;=0),FALSE,TRUE)</f>
        <v>#NAME?</v>
      </c>
      <c r="X7285" s="13" t="e">
        <f ca="1">AND(CalcTable[[#This Row],[IrrDay]],CalcTable[[#This Row],[IrrRain]],CalcTable[[#This Row],[IrrWarm]],CalcTable[[#This Row],[IrrWindy]])</f>
        <v>#NAME?</v>
      </c>
      <c r="Y7285" s="13" t="e">
        <f t="shared" ca="1" si="2276"/>
        <v>#NAME?</v>
      </c>
      <c r="Z7285" s="13" t="e">
        <f ca="1">CalcTable[[#This Row],[IrrHours]]/5</f>
        <v>#NAME?</v>
      </c>
      <c r="AA7285" s="13" t="e">
        <f ca="1">IF(CalcTable[[#This Row],[IrrFlag]]=FALSE,0,MAX(0,CalcTable[[#This Row],[VolRednWind]]*(FCAP*IRR_TARGET-CalcTable[[#This Row],[IWC]])))</f>
        <v>#NAME?</v>
      </c>
      <c r="AB7285" s="13" t="e">
        <f ca="1">CalcTable[[#This Row],[IWC]]+CalcTable[[#This Row],[Eff Precip]]+CalcTable[[#This Row],[IrrAmt]]-CalcTable[[#This Row],[AET]]</f>
        <v>#NAME?</v>
      </c>
      <c r="AC7285" s="13" t="e">
        <f ca="1">IF(CalcTable[[#This Row],[PWC]]&gt;FCAP,MIN(24*PERC,MIN(SAT,CalcTable[[#This Row],[PWC]])-FCAP),0)</f>
        <v>#NAME?</v>
      </c>
      <c r="AD7285" s="13" t="e">
        <f ca="1">IF(CalcTable[[#This Row],[PWC]]&gt;SAT,CalcTable[[#This Row],[PWC]]-SAT,0)</f>
        <v>#NAME?</v>
      </c>
      <c r="AE7285" s="13" t="e">
        <f ca="1">CalcTable[[#This Row],[PWC]]-CalcTable[[#This Row],[PercAmt]]-CalcTable[[#This Row],[Runoff]]</f>
        <v>#NAME?</v>
      </c>
      <c r="AF7285" s="13" t="e">
        <f ca="1">CalcTable[[#This Row],[IrrAmt]]/1000*CUR_IRR_AREA*10000/IRR_EFF</f>
        <v>#NAME?</v>
      </c>
      <c r="AG7285" s="147"/>
      <c r="AH7285" s="13"/>
      <c r="AI7285" s="50">
        <v>0</v>
      </c>
      <c r="AJ7285" s="50">
        <v>0</v>
      </c>
      <c r="AK7285" s="50">
        <v>7.5572817358643141</v>
      </c>
      <c r="AL7285" s="50">
        <v>0</v>
      </c>
      <c r="AM7285" s="50"/>
      <c r="AN7285" s="50"/>
      <c r="AO7285" s="50"/>
      <c r="AP7285" s="50"/>
      <c r="AQ7285" s="50"/>
      <c r="AR7285" s="50"/>
      <c r="AS7285" s="50"/>
      <c r="AT7285" s="50"/>
      <c r="AU7285" s="50"/>
      <c r="AV7285" s="50"/>
      <c r="AW7285" s="50"/>
      <c r="AX7285" s="50">
        <f t="shared" si="2287"/>
        <v>7.5572817358643141</v>
      </c>
      <c r="AY7285" s="50"/>
      <c r="AZ7285" s="50">
        <f t="shared" si="2277"/>
        <v>110.84013212600995</v>
      </c>
      <c r="BA7285" s="50">
        <f t="shared" si="2278"/>
        <v>170.65861613052323</v>
      </c>
      <c r="BB7285" s="50">
        <f t="shared" si="2279"/>
        <v>175.93671766033327</v>
      </c>
      <c r="BC7285" s="17">
        <f t="shared" si="2280"/>
        <v>20077</v>
      </c>
      <c r="BD7285" s="50">
        <f t="shared" si="2281"/>
        <v>7.5572817358643141</v>
      </c>
      <c r="BE7285" s="50">
        <f t="shared" si="2282"/>
        <v>110.84013212600995</v>
      </c>
      <c r="BF7285" s="50">
        <f t="shared" si="2288"/>
        <v>181.29917100644812</v>
      </c>
      <c r="BG7285" s="50"/>
      <c r="BH7285" s="17">
        <f t="shared" si="2283"/>
        <v>0</v>
      </c>
      <c r="BI7285" s="17">
        <f t="shared" si="2291"/>
        <v>7285</v>
      </c>
      <c r="BJ7285" s="17">
        <f t="shared" si="2289"/>
        <v>7285</v>
      </c>
      <c r="BK7285" s="150">
        <f t="shared" si="2290"/>
        <v>39277</v>
      </c>
      <c r="BL7285" s="50" t="e">
        <f t="shared" ca="1" si="2284"/>
        <v>#NAME?</v>
      </c>
      <c r="BM7285" s="50" t="e">
        <f t="shared" ca="1" si="2285"/>
        <v>#NAME?</v>
      </c>
      <c r="BN7285" s="50" t="e">
        <f t="shared" ca="1" si="2286"/>
        <v>#NAME?</v>
      </c>
    </row>
    <row r="7286" spans="1:66" x14ac:dyDescent="0.35">
      <c r="A7286" s="48">
        <v>39278</v>
      </c>
      <c r="B7286" s="17">
        <v>2007</v>
      </c>
      <c r="C7286" s="17">
        <v>7</v>
      </c>
      <c r="D7286" s="17">
        <v>196</v>
      </c>
      <c r="E7286" s="17">
        <v>15</v>
      </c>
      <c r="F7286" s="17">
        <v>1</v>
      </c>
      <c r="G7286" s="50">
        <v>15.2</v>
      </c>
      <c r="H7286" s="32">
        <v>5.1513489827011707</v>
      </c>
      <c r="I7286" s="50">
        <v>8.5</v>
      </c>
      <c r="J7286" s="13">
        <v>1.2</v>
      </c>
      <c r="K7286" s="13">
        <f t="shared" si="2272"/>
        <v>1.2</v>
      </c>
      <c r="L7286" s="13">
        <f t="shared" si="2273"/>
        <v>0</v>
      </c>
      <c r="M7286" s="13" t="e">
        <f ca="1">CalcTable[[#This Row],[IWC]]-AE7285</f>
        <v>#NAME?</v>
      </c>
      <c r="N7286" s="13" t="e">
        <f ca="1">IF(CalcTable[[#This Row],[Day of Year]]&lt;123,FCAP,AE7285)</f>
        <v>#NAME?</v>
      </c>
      <c r="O7286" s="17" t="e">
        <f ca="1">IF(IRR_DRIP,5,COUNTIF('IDET Wind Values'!C7270:G7270,"&lt;="&amp;IRR_MAXWIND))</f>
        <v>#NAME?</v>
      </c>
      <c r="P7286" s="13" t="e">
        <f ca="1">CalcTable[[#This Row],[ET_o]]*KL</f>
        <v>#NAME?</v>
      </c>
      <c r="Q7286" s="13" t="e">
        <f ca="1">IF(WILTPT&lt;=0,1,MAX(0,MIN(1,(CalcTable[[#This Row],[IWC]]-WILTPT)/(MAD-WILTPT))))</f>
        <v>#NAME?</v>
      </c>
      <c r="R7286" s="13" t="e">
        <f ca="1">CalcTable[[#This Row],[ETMult]]*CalcTable[[#This Row],[ETb]]</f>
        <v>#NAME?</v>
      </c>
      <c r="S7286" s="13" t="b">
        <f>INDEX(IRR_LIST,CalcTable[[#This Row],[Day of Week]]+1)</f>
        <v>1</v>
      </c>
      <c r="T7286" s="13">
        <f t="shared" ca="1" si="2274"/>
        <v>0</v>
      </c>
      <c r="U7286" s="13" t="b">
        <f ca="1">IF(CalcTable[[#This Row],[IrrPrecip]]&gt;=IC_MM,FALSE,TRUE)</f>
        <v>1</v>
      </c>
      <c r="V7286" s="13" t="b">
        <f t="shared" si="2275"/>
        <v>1</v>
      </c>
      <c r="W7286" s="13" t="e">
        <f ca="1">IF(AND(IRR_DRIP=FALSE,CalcTable[[#This Row],[IrrHours]]&lt;=0),FALSE,TRUE)</f>
        <v>#NAME?</v>
      </c>
      <c r="X7286" s="13" t="e">
        <f ca="1">AND(CalcTable[[#This Row],[IrrDay]],CalcTable[[#This Row],[IrrRain]],CalcTable[[#This Row],[IrrWarm]],CalcTable[[#This Row],[IrrWindy]])</f>
        <v>#NAME?</v>
      </c>
      <c r="Y7286" s="13" t="e">
        <f t="shared" ca="1" si="2276"/>
        <v>#NAME?</v>
      </c>
      <c r="Z7286" s="13" t="e">
        <f ca="1">CalcTable[[#This Row],[IrrHours]]/5</f>
        <v>#NAME?</v>
      </c>
      <c r="AA7286" s="13" t="e">
        <f ca="1">IF(CalcTable[[#This Row],[IrrFlag]]=FALSE,0,MAX(0,CalcTable[[#This Row],[VolRednWind]]*(FCAP*IRR_TARGET-CalcTable[[#This Row],[IWC]])))</f>
        <v>#NAME?</v>
      </c>
      <c r="AB7286" s="13" t="e">
        <f ca="1">CalcTable[[#This Row],[IWC]]+CalcTable[[#This Row],[Eff Precip]]+CalcTable[[#This Row],[IrrAmt]]-CalcTable[[#This Row],[AET]]</f>
        <v>#NAME?</v>
      </c>
      <c r="AC7286" s="13" t="e">
        <f ca="1">IF(CalcTable[[#This Row],[PWC]]&gt;FCAP,MIN(24*PERC,MIN(SAT,CalcTable[[#This Row],[PWC]])-FCAP),0)</f>
        <v>#NAME?</v>
      </c>
      <c r="AD7286" s="13" t="e">
        <f ca="1">IF(CalcTable[[#This Row],[PWC]]&gt;SAT,CalcTable[[#This Row],[PWC]]-SAT,0)</f>
        <v>#NAME?</v>
      </c>
      <c r="AE7286" s="13" t="e">
        <f ca="1">CalcTable[[#This Row],[PWC]]-CalcTable[[#This Row],[PercAmt]]-CalcTable[[#This Row],[Runoff]]</f>
        <v>#NAME?</v>
      </c>
      <c r="AF7286" s="13" t="e">
        <f ca="1">CalcTable[[#This Row],[IrrAmt]]/1000*CUR_IRR_AREA*10000/IRR_EFF</f>
        <v>#NAME?</v>
      </c>
      <c r="AG7286" s="147"/>
      <c r="AH7286" s="13"/>
      <c r="AI7286" s="50">
        <v>2.5790551049218857</v>
      </c>
      <c r="AJ7286" s="50">
        <v>2.9667206523789691</v>
      </c>
      <c r="AK7286" s="50">
        <v>0</v>
      </c>
      <c r="AL7286" s="50">
        <v>0</v>
      </c>
      <c r="AM7286" s="50"/>
      <c r="AN7286" s="50"/>
      <c r="AO7286" s="50"/>
      <c r="AP7286" s="50"/>
      <c r="AQ7286" s="50"/>
      <c r="AR7286" s="50"/>
      <c r="AS7286" s="50"/>
      <c r="AT7286" s="50"/>
      <c r="AU7286" s="50"/>
      <c r="AV7286" s="50"/>
      <c r="AW7286" s="50"/>
      <c r="AX7286" s="50">
        <f t="shared" si="2287"/>
        <v>5.5457757573008548</v>
      </c>
      <c r="AY7286" s="50"/>
      <c r="AZ7286" s="50">
        <f t="shared" si="2277"/>
        <v>124.84994734197076</v>
      </c>
      <c r="BA7286" s="50">
        <f t="shared" si="2278"/>
        <v>201.79233958547692</v>
      </c>
      <c r="BB7286" s="50">
        <f t="shared" si="2279"/>
        <v>208.80013690460763</v>
      </c>
      <c r="BC7286" s="17">
        <f t="shared" si="2280"/>
        <v>20077</v>
      </c>
      <c r="BD7286" s="50">
        <f t="shared" si="2281"/>
        <v>5.5457757573008548</v>
      </c>
      <c r="BE7286" s="50">
        <f t="shared" si="2282"/>
        <v>124.84994734197076</v>
      </c>
      <c r="BF7286" s="50">
        <f t="shared" si="2288"/>
        <v>204.21476877675414</v>
      </c>
      <c r="BG7286" s="50"/>
      <c r="BH7286" s="17">
        <f t="shared" si="2283"/>
        <v>0</v>
      </c>
      <c r="BI7286" s="17">
        <f t="shared" si="2291"/>
        <v>7286</v>
      </c>
      <c r="BJ7286" s="17">
        <f t="shared" si="2289"/>
        <v>7286</v>
      </c>
      <c r="BK7286" s="150">
        <f t="shared" si="2290"/>
        <v>39278</v>
      </c>
      <c r="BL7286" s="50" t="e">
        <f t="shared" ca="1" si="2284"/>
        <v>#NAME?</v>
      </c>
      <c r="BM7286" s="50" t="e">
        <f t="shared" ca="1" si="2285"/>
        <v>#NAME?</v>
      </c>
      <c r="BN7286" s="50" t="e">
        <f t="shared" ca="1" si="2286"/>
        <v>#NAME?</v>
      </c>
    </row>
    <row r="7287" spans="1:66" x14ac:dyDescent="0.35">
      <c r="A7287" s="48">
        <v>39279</v>
      </c>
      <c r="B7287" s="17">
        <v>2007</v>
      </c>
      <c r="C7287" s="17">
        <v>7</v>
      </c>
      <c r="D7287" s="17">
        <v>197</v>
      </c>
      <c r="E7287" s="17">
        <v>16</v>
      </c>
      <c r="F7287" s="17">
        <v>2</v>
      </c>
      <c r="G7287" s="50">
        <v>15.3</v>
      </c>
      <c r="H7287" s="32">
        <v>4.1336089050561533</v>
      </c>
      <c r="I7287" s="50">
        <v>10.833333333333334</v>
      </c>
      <c r="J7287" s="13">
        <v>0</v>
      </c>
      <c r="K7287" s="13">
        <f t="shared" si="2272"/>
        <v>0</v>
      </c>
      <c r="L7287" s="13">
        <f t="shared" si="2273"/>
        <v>0</v>
      </c>
      <c r="M7287" s="13" t="e">
        <f ca="1">CalcTable[[#This Row],[IWC]]-AE7286</f>
        <v>#NAME?</v>
      </c>
      <c r="N7287" s="13" t="e">
        <f ca="1">IF(CalcTable[[#This Row],[Day of Year]]&lt;123,FCAP,AE7286)</f>
        <v>#NAME?</v>
      </c>
      <c r="O7287" s="17" t="e">
        <f ca="1">IF(IRR_DRIP,5,COUNTIF('IDET Wind Values'!C7271:G7271,"&lt;="&amp;IRR_MAXWIND))</f>
        <v>#NAME?</v>
      </c>
      <c r="P7287" s="13" t="e">
        <f ca="1">CalcTable[[#This Row],[ET_o]]*KL</f>
        <v>#NAME?</v>
      </c>
      <c r="Q7287" s="13" t="e">
        <f ca="1">IF(WILTPT&lt;=0,1,MAX(0,MIN(1,(CalcTable[[#This Row],[IWC]]-WILTPT)/(MAD-WILTPT))))</f>
        <v>#NAME?</v>
      </c>
      <c r="R7287" s="13" t="e">
        <f ca="1">CalcTable[[#This Row],[ETMult]]*CalcTable[[#This Row],[ETb]]</f>
        <v>#NAME?</v>
      </c>
      <c r="S7287" s="13" t="b">
        <f>INDEX(IRR_LIST,CalcTable[[#This Row],[Day of Week]]+1)</f>
        <v>0</v>
      </c>
      <c r="T7287" s="13">
        <f t="shared" ca="1" si="2274"/>
        <v>1.2</v>
      </c>
      <c r="U7287" s="13" t="b">
        <f ca="1">IF(CalcTable[[#This Row],[IrrPrecip]]&gt;=IC_MM,FALSE,TRUE)</f>
        <v>1</v>
      </c>
      <c r="V7287" s="13" t="b">
        <f t="shared" si="2275"/>
        <v>1</v>
      </c>
      <c r="W7287" s="13" t="e">
        <f ca="1">IF(AND(IRR_DRIP=FALSE,CalcTable[[#This Row],[IrrHours]]&lt;=0),FALSE,TRUE)</f>
        <v>#NAME?</v>
      </c>
      <c r="X7287" s="13" t="e">
        <f ca="1">AND(CalcTable[[#This Row],[IrrDay]],CalcTable[[#This Row],[IrrRain]],CalcTable[[#This Row],[IrrWarm]],CalcTable[[#This Row],[IrrWindy]])</f>
        <v>#NAME?</v>
      </c>
      <c r="Y7287" s="13" t="e">
        <f t="shared" ca="1" si="2276"/>
        <v>#NAME?</v>
      </c>
      <c r="Z7287" s="13" t="e">
        <f ca="1">CalcTable[[#This Row],[IrrHours]]/5</f>
        <v>#NAME?</v>
      </c>
      <c r="AA7287" s="13" t="e">
        <f ca="1">IF(CalcTable[[#This Row],[IrrFlag]]=FALSE,0,MAX(0,CalcTable[[#This Row],[VolRednWind]]*(FCAP*IRR_TARGET-CalcTable[[#This Row],[IWC]])))</f>
        <v>#NAME?</v>
      </c>
      <c r="AB7287" s="13" t="e">
        <f ca="1">CalcTable[[#This Row],[IWC]]+CalcTable[[#This Row],[Eff Precip]]+CalcTable[[#This Row],[IrrAmt]]-CalcTable[[#This Row],[AET]]</f>
        <v>#NAME?</v>
      </c>
      <c r="AC7287" s="13" t="e">
        <f ca="1">IF(CalcTable[[#This Row],[PWC]]&gt;FCAP,MIN(24*PERC,MIN(SAT,CalcTable[[#This Row],[PWC]])-FCAP),0)</f>
        <v>#NAME?</v>
      </c>
      <c r="AD7287" s="13" t="e">
        <f ca="1">IF(CalcTable[[#This Row],[PWC]]&gt;SAT,CalcTable[[#This Row],[PWC]]-SAT,0)</f>
        <v>#NAME?</v>
      </c>
      <c r="AE7287" s="13" t="e">
        <f ca="1">CalcTable[[#This Row],[PWC]]-CalcTable[[#This Row],[PercAmt]]-CalcTable[[#This Row],[Runoff]]</f>
        <v>#NAME?</v>
      </c>
      <c r="AF7287" s="13" t="e">
        <f ca="1">CalcTable[[#This Row],[IrrAmt]]/1000*CUR_IRR_AREA*10000/IRR_EFF</f>
        <v>#NAME?</v>
      </c>
      <c r="AG7287" s="147"/>
      <c r="AH7287" s="13"/>
      <c r="AI7287" s="50">
        <v>0</v>
      </c>
      <c r="AJ7287" s="50">
        <v>0</v>
      </c>
      <c r="AK7287" s="50">
        <v>1.2970822525586627</v>
      </c>
      <c r="AL7287" s="50">
        <v>9.1327873605458745</v>
      </c>
      <c r="AM7287" s="50"/>
      <c r="AN7287" s="50"/>
      <c r="AO7287" s="50"/>
      <c r="AP7287" s="50"/>
      <c r="AQ7287" s="50"/>
      <c r="AR7287" s="50"/>
      <c r="AS7287" s="50"/>
      <c r="AT7287" s="50"/>
      <c r="AU7287" s="50"/>
      <c r="AV7287" s="50"/>
      <c r="AW7287" s="50"/>
      <c r="AX7287" s="50">
        <f t="shared" si="2287"/>
        <v>10.429869613104538</v>
      </c>
      <c r="AY7287" s="50"/>
      <c r="AZ7287" s="50">
        <f t="shared" si="2277"/>
        <v>286.91896894687272</v>
      </c>
      <c r="BA7287" s="50">
        <f t="shared" si="2278"/>
        <v>441.76412679121677</v>
      </c>
      <c r="BB7287" s="50">
        <f t="shared" si="2279"/>
        <v>455.42693483630597</v>
      </c>
      <c r="BC7287" s="17">
        <f t="shared" si="2280"/>
        <v>20077</v>
      </c>
      <c r="BD7287" s="50">
        <f t="shared" si="2281"/>
        <v>10.429869613104538</v>
      </c>
      <c r="BE7287" s="50">
        <f t="shared" si="2282"/>
        <v>286.91896894687272</v>
      </c>
      <c r="BF7287" s="50">
        <f t="shared" si="2288"/>
        <v>469.30809462546802</v>
      </c>
      <c r="BG7287" s="50"/>
      <c r="BH7287" s="17">
        <f t="shared" si="2283"/>
        <v>0</v>
      </c>
      <c r="BI7287" s="17">
        <f t="shared" si="2291"/>
        <v>7287</v>
      </c>
      <c r="BJ7287" s="17">
        <f t="shared" si="2289"/>
        <v>7287</v>
      </c>
      <c r="BK7287" s="150">
        <f t="shared" si="2290"/>
        <v>39279</v>
      </c>
      <c r="BL7287" s="50" t="e">
        <f t="shared" ca="1" si="2284"/>
        <v>#NAME?</v>
      </c>
      <c r="BM7287" s="50" t="e">
        <f t="shared" ca="1" si="2285"/>
        <v>#NAME?</v>
      </c>
      <c r="BN7287" s="50" t="e">
        <f t="shared" ca="1" si="2286"/>
        <v>#NAME?</v>
      </c>
    </row>
    <row r="7288" spans="1:66" x14ac:dyDescent="0.35">
      <c r="A7288" s="48">
        <v>39280</v>
      </c>
      <c r="B7288" s="17">
        <v>2007</v>
      </c>
      <c r="C7288" s="17">
        <v>7</v>
      </c>
      <c r="D7288" s="17">
        <v>198</v>
      </c>
      <c r="E7288" s="17">
        <v>17</v>
      </c>
      <c r="F7288" s="17">
        <v>3</v>
      </c>
      <c r="G7288" s="50">
        <v>15.1</v>
      </c>
      <c r="H7288" s="32">
        <v>3.6609541778271093</v>
      </c>
      <c r="I7288" s="50">
        <v>10.666666666666666</v>
      </c>
      <c r="J7288" s="13">
        <v>0</v>
      </c>
      <c r="K7288" s="13">
        <f t="shared" si="2272"/>
        <v>0</v>
      </c>
      <c r="L7288" s="13">
        <f t="shared" si="2273"/>
        <v>0</v>
      </c>
      <c r="M7288" s="13" t="e">
        <f ca="1">CalcTable[[#This Row],[IWC]]-AE7287</f>
        <v>#NAME?</v>
      </c>
      <c r="N7288" s="13" t="e">
        <f ca="1">IF(CalcTable[[#This Row],[Day of Year]]&lt;123,FCAP,AE7287)</f>
        <v>#NAME?</v>
      </c>
      <c r="O7288" s="17" t="e">
        <f ca="1">IF(IRR_DRIP,5,COUNTIF('IDET Wind Values'!C7272:G7272,"&lt;="&amp;IRR_MAXWIND))</f>
        <v>#NAME?</v>
      </c>
      <c r="P7288" s="13" t="e">
        <f ca="1">CalcTable[[#This Row],[ET_o]]*KL</f>
        <v>#NAME?</v>
      </c>
      <c r="Q7288" s="13" t="e">
        <f ca="1">IF(WILTPT&lt;=0,1,MAX(0,MIN(1,(CalcTable[[#This Row],[IWC]]-WILTPT)/(MAD-WILTPT))))</f>
        <v>#NAME?</v>
      </c>
      <c r="R7288" s="13" t="e">
        <f ca="1">CalcTable[[#This Row],[ETMult]]*CalcTable[[#This Row],[ETb]]</f>
        <v>#NAME?</v>
      </c>
      <c r="S7288" s="13" t="b">
        <f>INDEX(IRR_LIST,CalcTable[[#This Row],[Day of Week]]+1)</f>
        <v>1</v>
      </c>
      <c r="T7288" s="13">
        <f t="shared" ca="1" si="2274"/>
        <v>1.2</v>
      </c>
      <c r="U7288" s="13" t="b">
        <f ca="1">IF(CalcTable[[#This Row],[IrrPrecip]]&gt;=IC_MM,FALSE,TRUE)</f>
        <v>1</v>
      </c>
      <c r="V7288" s="13" t="b">
        <f t="shared" si="2275"/>
        <v>1</v>
      </c>
      <c r="W7288" s="13" t="e">
        <f ca="1">IF(AND(IRR_DRIP=FALSE,CalcTable[[#This Row],[IrrHours]]&lt;=0),FALSE,TRUE)</f>
        <v>#NAME?</v>
      </c>
      <c r="X7288" s="13" t="e">
        <f ca="1">AND(CalcTable[[#This Row],[IrrDay]],CalcTable[[#This Row],[IrrRain]],CalcTable[[#This Row],[IrrWarm]],CalcTable[[#This Row],[IrrWindy]])</f>
        <v>#NAME?</v>
      </c>
      <c r="Y7288" s="13" t="e">
        <f t="shared" ca="1" si="2276"/>
        <v>#NAME?</v>
      </c>
      <c r="Z7288" s="13" t="e">
        <f ca="1">CalcTable[[#This Row],[IrrHours]]/5</f>
        <v>#NAME?</v>
      </c>
      <c r="AA7288" s="13" t="e">
        <f ca="1">IF(CalcTable[[#This Row],[IrrFlag]]=FALSE,0,MAX(0,CalcTable[[#This Row],[VolRednWind]]*(FCAP*IRR_TARGET-CalcTable[[#This Row],[IWC]])))</f>
        <v>#NAME?</v>
      </c>
      <c r="AB7288" s="13" t="e">
        <f ca="1">CalcTable[[#This Row],[IWC]]+CalcTable[[#This Row],[Eff Precip]]+CalcTable[[#This Row],[IrrAmt]]-CalcTable[[#This Row],[AET]]</f>
        <v>#NAME?</v>
      </c>
      <c r="AC7288" s="13" t="e">
        <f ca="1">IF(CalcTable[[#This Row],[PWC]]&gt;FCAP,MIN(24*PERC,MIN(SAT,CalcTable[[#This Row],[PWC]])-FCAP),0)</f>
        <v>#NAME?</v>
      </c>
      <c r="AD7288" s="13" t="e">
        <f ca="1">IF(CalcTable[[#This Row],[PWC]]&gt;SAT,CalcTable[[#This Row],[PWC]]-SAT,0)</f>
        <v>#NAME?</v>
      </c>
      <c r="AE7288" s="13" t="e">
        <f ca="1">CalcTable[[#This Row],[PWC]]-CalcTable[[#This Row],[PercAmt]]-CalcTable[[#This Row],[Runoff]]</f>
        <v>#NAME?</v>
      </c>
      <c r="AF7288" s="13" t="e">
        <f ca="1">CalcTable[[#This Row],[IrrAmt]]/1000*CUR_IRR_AREA*10000/IRR_EFF</f>
        <v>#NAME?</v>
      </c>
      <c r="AG7288" s="147"/>
      <c r="AH7288" s="13"/>
      <c r="AI7288" s="50">
        <v>0</v>
      </c>
      <c r="AJ7288" s="50">
        <v>0</v>
      </c>
      <c r="AK7288" s="50">
        <v>0</v>
      </c>
      <c r="AL7288" s="50">
        <v>0</v>
      </c>
      <c r="AM7288" s="50"/>
      <c r="AN7288" s="50"/>
      <c r="AO7288" s="50"/>
      <c r="AP7288" s="50"/>
      <c r="AQ7288" s="50"/>
      <c r="AR7288" s="50"/>
      <c r="AS7288" s="50"/>
      <c r="AT7288" s="50"/>
      <c r="AU7288" s="50"/>
      <c r="AV7288" s="50"/>
      <c r="AW7288" s="50"/>
      <c r="AX7288" s="50">
        <f t="shared" si="2287"/>
        <v>0</v>
      </c>
      <c r="AY7288" s="50"/>
      <c r="AZ7288" s="50">
        <f t="shared" si="2277"/>
        <v>0</v>
      </c>
      <c r="BA7288" s="50">
        <f t="shared" si="2278"/>
        <v>0</v>
      </c>
      <c r="BB7288" s="50">
        <f t="shared" si="2279"/>
        <v>0</v>
      </c>
      <c r="BC7288" s="17">
        <f t="shared" si="2280"/>
        <v>20077</v>
      </c>
      <c r="BD7288" s="50">
        <f t="shared" si="2281"/>
        <v>0</v>
      </c>
      <c r="BE7288" s="50">
        <f t="shared" si="2282"/>
        <v>0</v>
      </c>
      <c r="BF7288" s="50">
        <f t="shared" si="2288"/>
        <v>0</v>
      </c>
      <c r="BG7288" s="50"/>
      <c r="BH7288" s="17">
        <f t="shared" si="2283"/>
        <v>0</v>
      </c>
      <c r="BI7288" s="17">
        <f t="shared" si="2291"/>
        <v>7288</v>
      </c>
      <c r="BJ7288" s="17">
        <f t="shared" si="2289"/>
        <v>7288</v>
      </c>
      <c r="BK7288" s="150">
        <f t="shared" si="2290"/>
        <v>39280</v>
      </c>
      <c r="BL7288" s="50" t="e">
        <f t="shared" ca="1" si="2284"/>
        <v>#NAME?</v>
      </c>
      <c r="BM7288" s="50" t="e">
        <f t="shared" ca="1" si="2285"/>
        <v>#NAME?</v>
      </c>
      <c r="BN7288" s="50" t="e">
        <f t="shared" ca="1" si="2286"/>
        <v>#NAME?</v>
      </c>
    </row>
    <row r="7289" spans="1:66" x14ac:dyDescent="0.35">
      <c r="A7289" s="48">
        <v>39281</v>
      </c>
      <c r="B7289" s="17">
        <v>2007</v>
      </c>
      <c r="C7289" s="17">
        <v>7</v>
      </c>
      <c r="D7289" s="17">
        <v>199</v>
      </c>
      <c r="E7289" s="17">
        <v>18</v>
      </c>
      <c r="F7289" s="17">
        <v>4</v>
      </c>
      <c r="G7289" s="50">
        <v>16.2</v>
      </c>
      <c r="H7289" s="32">
        <v>3.8216796574638483</v>
      </c>
      <c r="I7289" s="50">
        <v>16.166666666666668</v>
      </c>
      <c r="J7289" s="13">
        <v>9.8000000000000007</v>
      </c>
      <c r="K7289" s="13">
        <f t="shared" si="2272"/>
        <v>9.8000000000000007</v>
      </c>
      <c r="L7289" s="13">
        <f t="shared" si="2273"/>
        <v>3.6000000000000005</v>
      </c>
      <c r="M7289" s="13" t="e">
        <f ca="1">CalcTable[[#This Row],[IWC]]-AE7288</f>
        <v>#NAME?</v>
      </c>
      <c r="N7289" s="13" t="e">
        <f ca="1">IF(CalcTable[[#This Row],[Day of Year]]&lt;123,FCAP,AE7288)</f>
        <v>#NAME?</v>
      </c>
      <c r="O7289" s="17" t="e">
        <f ca="1">IF(IRR_DRIP,5,COUNTIF('IDET Wind Values'!C7273:G7273,"&lt;="&amp;IRR_MAXWIND))</f>
        <v>#NAME?</v>
      </c>
      <c r="P7289" s="13" t="e">
        <f ca="1">CalcTable[[#This Row],[ET_o]]*KL</f>
        <v>#NAME?</v>
      </c>
      <c r="Q7289" s="13" t="e">
        <f ca="1">IF(WILTPT&lt;=0,1,MAX(0,MIN(1,(CalcTable[[#This Row],[IWC]]-WILTPT)/(MAD-WILTPT))))</f>
        <v>#NAME?</v>
      </c>
      <c r="R7289" s="13" t="e">
        <f ca="1">CalcTable[[#This Row],[ETMult]]*CalcTable[[#This Row],[ETb]]</f>
        <v>#NAME?</v>
      </c>
      <c r="S7289" s="13" t="b">
        <f>INDEX(IRR_LIST,CalcTable[[#This Row],[Day of Week]]+1)</f>
        <v>0</v>
      </c>
      <c r="T7289" s="13">
        <f t="shared" ca="1" si="2274"/>
        <v>0</v>
      </c>
      <c r="U7289" s="13" t="b">
        <f ca="1">IF(CalcTable[[#This Row],[IrrPrecip]]&gt;=IC_MM,FALSE,TRUE)</f>
        <v>1</v>
      </c>
      <c r="V7289" s="13" t="b">
        <f t="shared" si="2275"/>
        <v>1</v>
      </c>
      <c r="W7289" s="13" t="e">
        <f ca="1">IF(AND(IRR_DRIP=FALSE,CalcTable[[#This Row],[IrrHours]]&lt;=0),FALSE,TRUE)</f>
        <v>#NAME?</v>
      </c>
      <c r="X7289" s="13" t="e">
        <f ca="1">AND(CalcTable[[#This Row],[IrrDay]],CalcTable[[#This Row],[IrrRain]],CalcTable[[#This Row],[IrrWarm]],CalcTable[[#This Row],[IrrWindy]])</f>
        <v>#NAME?</v>
      </c>
      <c r="Y7289" s="13" t="e">
        <f t="shared" ca="1" si="2276"/>
        <v>#NAME?</v>
      </c>
      <c r="Z7289" s="13" t="e">
        <f ca="1">CalcTable[[#This Row],[IrrHours]]/5</f>
        <v>#NAME?</v>
      </c>
      <c r="AA7289" s="13" t="e">
        <f ca="1">IF(CalcTable[[#This Row],[IrrFlag]]=FALSE,0,MAX(0,CalcTable[[#This Row],[VolRednWind]]*(FCAP*IRR_TARGET-CalcTable[[#This Row],[IWC]])))</f>
        <v>#NAME?</v>
      </c>
      <c r="AB7289" s="13" t="e">
        <f ca="1">CalcTable[[#This Row],[IWC]]+CalcTable[[#This Row],[Eff Precip]]+CalcTable[[#This Row],[IrrAmt]]-CalcTable[[#This Row],[AET]]</f>
        <v>#NAME?</v>
      </c>
      <c r="AC7289" s="13" t="e">
        <f ca="1">IF(CalcTable[[#This Row],[PWC]]&gt;FCAP,MIN(24*PERC,MIN(SAT,CalcTable[[#This Row],[PWC]])-FCAP),0)</f>
        <v>#NAME?</v>
      </c>
      <c r="AD7289" s="13" t="e">
        <f ca="1">IF(CalcTable[[#This Row],[PWC]]&gt;SAT,CalcTable[[#This Row],[PWC]]-SAT,0)</f>
        <v>#NAME?</v>
      </c>
      <c r="AE7289" s="13" t="e">
        <f ca="1">CalcTable[[#This Row],[PWC]]-CalcTable[[#This Row],[PercAmt]]-CalcTable[[#This Row],[Runoff]]</f>
        <v>#NAME?</v>
      </c>
      <c r="AF7289" s="13" t="e">
        <f ca="1">CalcTable[[#This Row],[IrrAmt]]/1000*CUR_IRR_AREA*10000/IRR_EFF</f>
        <v>#NAME?</v>
      </c>
      <c r="AG7289" s="147"/>
      <c r="AH7289" s="13"/>
      <c r="AI7289" s="50">
        <v>0</v>
      </c>
      <c r="AJ7289" s="50">
        <v>0</v>
      </c>
      <c r="AK7289" s="50">
        <v>3.7731177678986061</v>
      </c>
      <c r="AL7289" s="50">
        <v>4.2935247978049134</v>
      </c>
      <c r="AM7289" s="50"/>
      <c r="AN7289" s="50"/>
      <c r="AO7289" s="50"/>
      <c r="AP7289" s="50"/>
      <c r="AQ7289" s="50"/>
      <c r="AR7289" s="50"/>
      <c r="AS7289" s="50"/>
      <c r="AT7289" s="50"/>
      <c r="AU7289" s="50"/>
      <c r="AV7289" s="50"/>
      <c r="AW7289" s="50"/>
      <c r="AX7289" s="50">
        <f t="shared" si="2287"/>
        <v>8.0666425657035195</v>
      </c>
      <c r="AY7289" s="50"/>
      <c r="AZ7289" s="50">
        <f t="shared" si="2277"/>
        <v>181.28245466479035</v>
      </c>
      <c r="BA7289" s="50">
        <f t="shared" si="2278"/>
        <v>279.1174301981693</v>
      </c>
      <c r="BB7289" s="50">
        <f t="shared" si="2279"/>
        <v>287.74992803934981</v>
      </c>
      <c r="BC7289" s="17">
        <f t="shared" si="2280"/>
        <v>20077</v>
      </c>
      <c r="BD7289" s="50">
        <f t="shared" si="2281"/>
        <v>8.0666425657035195</v>
      </c>
      <c r="BE7289" s="50">
        <f t="shared" si="2282"/>
        <v>181.28245466479035</v>
      </c>
      <c r="BF7289" s="50">
        <f t="shared" si="2288"/>
        <v>296.52038587770704</v>
      </c>
      <c r="BG7289" s="50"/>
      <c r="BH7289" s="17">
        <f t="shared" si="2283"/>
        <v>0</v>
      </c>
      <c r="BI7289" s="17">
        <f t="shared" si="2291"/>
        <v>7289</v>
      </c>
      <c r="BJ7289" s="17">
        <f t="shared" si="2289"/>
        <v>7289</v>
      </c>
      <c r="BK7289" s="150">
        <f t="shared" si="2290"/>
        <v>39281</v>
      </c>
      <c r="BL7289" s="50" t="e">
        <f t="shared" ca="1" si="2284"/>
        <v>#NAME?</v>
      </c>
      <c r="BM7289" s="50" t="e">
        <f t="shared" ca="1" si="2285"/>
        <v>#NAME?</v>
      </c>
      <c r="BN7289" s="50" t="e">
        <f t="shared" ca="1" si="2286"/>
        <v>#NAME?</v>
      </c>
    </row>
    <row r="7290" spans="1:66" x14ac:dyDescent="0.35">
      <c r="A7290" s="48">
        <v>39282</v>
      </c>
      <c r="B7290" s="17">
        <v>2007</v>
      </c>
      <c r="C7290" s="17">
        <v>7</v>
      </c>
      <c r="D7290" s="17">
        <v>200</v>
      </c>
      <c r="E7290" s="17">
        <v>19</v>
      </c>
      <c r="F7290" s="17">
        <v>5</v>
      </c>
      <c r="G7290" s="50">
        <v>16.5</v>
      </c>
      <c r="H7290" s="32">
        <v>4.923201174534201</v>
      </c>
      <c r="I7290" s="50">
        <v>8.1666666666666661</v>
      </c>
      <c r="J7290" s="13">
        <v>0</v>
      </c>
      <c r="K7290" s="13">
        <f t="shared" si="2272"/>
        <v>0</v>
      </c>
      <c r="L7290" s="13">
        <f t="shared" si="2273"/>
        <v>0</v>
      </c>
      <c r="M7290" s="13" t="e">
        <f ca="1">CalcTable[[#This Row],[IWC]]-AE7289</f>
        <v>#NAME?</v>
      </c>
      <c r="N7290" s="13" t="e">
        <f ca="1">IF(CalcTable[[#This Row],[Day of Year]]&lt;123,FCAP,AE7289)</f>
        <v>#NAME?</v>
      </c>
      <c r="O7290" s="17" t="e">
        <f ca="1">IF(IRR_DRIP,5,COUNTIF('IDET Wind Values'!C7274:G7274,"&lt;="&amp;IRR_MAXWIND))</f>
        <v>#NAME?</v>
      </c>
      <c r="P7290" s="13" t="e">
        <f ca="1">CalcTable[[#This Row],[ET_o]]*KL</f>
        <v>#NAME?</v>
      </c>
      <c r="Q7290" s="13" t="e">
        <f ca="1">IF(WILTPT&lt;=0,1,MAX(0,MIN(1,(CalcTable[[#This Row],[IWC]]-WILTPT)/(MAD-WILTPT))))</f>
        <v>#NAME?</v>
      </c>
      <c r="R7290" s="13" t="e">
        <f ca="1">CalcTable[[#This Row],[ETMult]]*CalcTable[[#This Row],[ETb]]</f>
        <v>#NAME?</v>
      </c>
      <c r="S7290" s="13" t="b">
        <f>INDEX(IRR_LIST,CalcTable[[#This Row],[Day of Week]]+1)</f>
        <v>1</v>
      </c>
      <c r="T7290" s="13">
        <f t="shared" ca="1" si="2274"/>
        <v>9.8000000000000007</v>
      </c>
      <c r="U7290" s="13" t="b">
        <f ca="1">IF(CalcTable[[#This Row],[IrrPrecip]]&gt;=IC_MM,FALSE,TRUE)</f>
        <v>1</v>
      </c>
      <c r="V7290" s="13" t="b">
        <f t="shared" si="2275"/>
        <v>1</v>
      </c>
      <c r="W7290" s="13" t="e">
        <f ca="1">IF(AND(IRR_DRIP=FALSE,CalcTable[[#This Row],[IrrHours]]&lt;=0),FALSE,TRUE)</f>
        <v>#NAME?</v>
      </c>
      <c r="X7290" s="13" t="e">
        <f ca="1">AND(CalcTable[[#This Row],[IrrDay]],CalcTable[[#This Row],[IrrRain]],CalcTable[[#This Row],[IrrWarm]],CalcTable[[#This Row],[IrrWindy]])</f>
        <v>#NAME?</v>
      </c>
      <c r="Y7290" s="13" t="e">
        <f t="shared" ca="1" si="2276"/>
        <v>#NAME?</v>
      </c>
      <c r="Z7290" s="13" t="e">
        <f ca="1">CalcTable[[#This Row],[IrrHours]]/5</f>
        <v>#NAME?</v>
      </c>
      <c r="AA7290" s="13" t="e">
        <f ca="1">IF(CalcTable[[#This Row],[IrrFlag]]=FALSE,0,MAX(0,CalcTable[[#This Row],[VolRednWind]]*(FCAP*IRR_TARGET-CalcTable[[#This Row],[IWC]])))</f>
        <v>#NAME?</v>
      </c>
      <c r="AB7290" s="13" t="e">
        <f ca="1">CalcTable[[#This Row],[IWC]]+CalcTable[[#This Row],[Eff Precip]]+CalcTable[[#This Row],[IrrAmt]]-CalcTable[[#This Row],[AET]]</f>
        <v>#NAME?</v>
      </c>
      <c r="AC7290" s="13" t="e">
        <f ca="1">IF(CalcTable[[#This Row],[PWC]]&gt;FCAP,MIN(24*PERC,MIN(SAT,CalcTable[[#This Row],[PWC]])-FCAP),0)</f>
        <v>#NAME?</v>
      </c>
      <c r="AD7290" s="13" t="e">
        <f ca="1">IF(CalcTable[[#This Row],[PWC]]&gt;SAT,CalcTable[[#This Row],[PWC]]-SAT,0)</f>
        <v>#NAME?</v>
      </c>
      <c r="AE7290" s="13" t="e">
        <f ca="1">CalcTable[[#This Row],[PWC]]-CalcTable[[#This Row],[PercAmt]]-CalcTable[[#This Row],[Runoff]]</f>
        <v>#NAME?</v>
      </c>
      <c r="AF7290" s="13" t="e">
        <f ca="1">CalcTable[[#This Row],[IrrAmt]]/1000*CUR_IRR_AREA*10000/IRR_EFF</f>
        <v>#NAME?</v>
      </c>
      <c r="AG7290" s="147"/>
      <c r="AH7290" s="13"/>
      <c r="AI7290" s="50">
        <v>12.59279202471058</v>
      </c>
      <c r="AJ7290" s="50">
        <v>19.949451257652122</v>
      </c>
      <c r="AK7290" s="50">
        <v>0</v>
      </c>
      <c r="AL7290" s="50">
        <v>0</v>
      </c>
      <c r="AM7290" s="50"/>
      <c r="AN7290" s="50"/>
      <c r="AO7290" s="50"/>
      <c r="AP7290" s="50"/>
      <c r="AQ7290" s="50"/>
      <c r="AR7290" s="50"/>
      <c r="AS7290" s="50"/>
      <c r="AT7290" s="50"/>
      <c r="AU7290" s="50"/>
      <c r="AV7290" s="50"/>
      <c r="AW7290" s="50"/>
      <c r="AX7290" s="50">
        <f t="shared" si="2287"/>
        <v>32.542243282362705</v>
      </c>
      <c r="AY7290" s="50"/>
      <c r="AZ7290" s="50">
        <f t="shared" si="2277"/>
        <v>769.87818658688411</v>
      </c>
      <c r="BA7290" s="50">
        <f t="shared" si="2278"/>
        <v>1249.6739250381715</v>
      </c>
      <c r="BB7290" s="50">
        <f t="shared" si="2279"/>
        <v>1293.4798936736615</v>
      </c>
      <c r="BC7290" s="17">
        <f t="shared" si="2280"/>
        <v>20077</v>
      </c>
      <c r="BD7290" s="50">
        <f t="shared" si="2281"/>
        <v>32.542243282362705</v>
      </c>
      <c r="BE7290" s="50">
        <f t="shared" si="2282"/>
        <v>769.87818658688411</v>
      </c>
      <c r="BF7290" s="50">
        <f t="shared" si="2288"/>
        <v>1259.2756281223883</v>
      </c>
      <c r="BG7290" s="50"/>
      <c r="BH7290" s="17">
        <f t="shared" si="2283"/>
        <v>0</v>
      </c>
      <c r="BI7290" s="17">
        <f t="shared" si="2291"/>
        <v>7290</v>
      </c>
      <c r="BJ7290" s="17">
        <f t="shared" si="2289"/>
        <v>7290</v>
      </c>
      <c r="BK7290" s="150">
        <f t="shared" si="2290"/>
        <v>39282</v>
      </c>
      <c r="BL7290" s="50" t="e">
        <f t="shared" ca="1" si="2284"/>
        <v>#NAME?</v>
      </c>
      <c r="BM7290" s="50" t="e">
        <f t="shared" ca="1" si="2285"/>
        <v>#NAME?</v>
      </c>
      <c r="BN7290" s="50" t="e">
        <f t="shared" ca="1" si="2286"/>
        <v>#NAME?</v>
      </c>
    </row>
    <row r="7291" spans="1:66" x14ac:dyDescent="0.35">
      <c r="A7291" s="48">
        <v>39283</v>
      </c>
      <c r="B7291" s="17">
        <v>2007</v>
      </c>
      <c r="C7291" s="17">
        <v>7</v>
      </c>
      <c r="D7291" s="17">
        <v>201</v>
      </c>
      <c r="E7291" s="17">
        <v>20</v>
      </c>
      <c r="F7291" s="17">
        <v>6</v>
      </c>
      <c r="G7291" s="50">
        <v>8.9</v>
      </c>
      <c r="H7291" s="32">
        <v>5.8500755474496913</v>
      </c>
      <c r="I7291" s="50">
        <v>1.6666666666666667</v>
      </c>
      <c r="J7291" s="13">
        <v>0</v>
      </c>
      <c r="K7291" s="13">
        <f t="shared" si="2272"/>
        <v>0</v>
      </c>
      <c r="L7291" s="13">
        <f t="shared" si="2273"/>
        <v>0</v>
      </c>
      <c r="M7291" s="13" t="e">
        <f ca="1">CalcTable[[#This Row],[IWC]]-AE7290</f>
        <v>#NAME?</v>
      </c>
      <c r="N7291" s="13" t="e">
        <f ca="1">IF(CalcTable[[#This Row],[Day of Year]]&lt;123,FCAP,AE7290)</f>
        <v>#NAME?</v>
      </c>
      <c r="O7291" s="17" t="e">
        <f ca="1">IF(IRR_DRIP,5,COUNTIF('IDET Wind Values'!C7275:G7275,"&lt;="&amp;IRR_MAXWIND))</f>
        <v>#NAME?</v>
      </c>
      <c r="P7291" s="13" t="e">
        <f ca="1">CalcTable[[#This Row],[ET_o]]*KL</f>
        <v>#NAME?</v>
      </c>
      <c r="Q7291" s="13" t="e">
        <f ca="1">IF(WILTPT&lt;=0,1,MAX(0,MIN(1,(CalcTable[[#This Row],[IWC]]-WILTPT)/(MAD-WILTPT))))</f>
        <v>#NAME?</v>
      </c>
      <c r="R7291" s="13" t="e">
        <f ca="1">CalcTable[[#This Row],[ETMult]]*CalcTable[[#This Row],[ETb]]</f>
        <v>#NAME?</v>
      </c>
      <c r="S7291" s="13" t="b">
        <f>INDEX(IRR_LIST,CalcTable[[#This Row],[Day of Week]]+1)</f>
        <v>0</v>
      </c>
      <c r="T7291" s="13">
        <f t="shared" ca="1" si="2274"/>
        <v>9.8000000000000007</v>
      </c>
      <c r="U7291" s="13" t="b">
        <f ca="1">IF(CalcTable[[#This Row],[IrrPrecip]]&gt;=IC_MM,FALSE,TRUE)</f>
        <v>1</v>
      </c>
      <c r="V7291" s="13" t="b">
        <f t="shared" si="2275"/>
        <v>1</v>
      </c>
      <c r="W7291" s="13" t="e">
        <f ca="1">IF(AND(IRR_DRIP=FALSE,CalcTable[[#This Row],[IrrHours]]&lt;=0),FALSE,TRUE)</f>
        <v>#NAME?</v>
      </c>
      <c r="X7291" s="13" t="e">
        <f ca="1">AND(CalcTable[[#This Row],[IrrDay]],CalcTable[[#This Row],[IrrRain]],CalcTable[[#This Row],[IrrWarm]],CalcTable[[#This Row],[IrrWindy]])</f>
        <v>#NAME?</v>
      </c>
      <c r="Y7291" s="13" t="e">
        <f t="shared" ca="1" si="2276"/>
        <v>#NAME?</v>
      </c>
      <c r="Z7291" s="13" t="e">
        <f ca="1">CalcTable[[#This Row],[IrrHours]]/5</f>
        <v>#NAME?</v>
      </c>
      <c r="AA7291" s="13" t="e">
        <f ca="1">IF(CalcTable[[#This Row],[IrrFlag]]=FALSE,0,MAX(0,CalcTable[[#This Row],[VolRednWind]]*(FCAP*IRR_TARGET-CalcTable[[#This Row],[IWC]])))</f>
        <v>#NAME?</v>
      </c>
      <c r="AB7291" s="13" t="e">
        <f ca="1">CalcTable[[#This Row],[IWC]]+CalcTable[[#This Row],[Eff Precip]]+CalcTable[[#This Row],[IrrAmt]]-CalcTable[[#This Row],[AET]]</f>
        <v>#NAME?</v>
      </c>
      <c r="AC7291" s="13" t="e">
        <f ca="1">IF(CalcTable[[#This Row],[PWC]]&gt;FCAP,MIN(24*PERC,MIN(SAT,CalcTable[[#This Row],[PWC]])-FCAP),0)</f>
        <v>#NAME?</v>
      </c>
      <c r="AD7291" s="13" t="e">
        <f ca="1">IF(CalcTable[[#This Row],[PWC]]&gt;SAT,CalcTable[[#This Row],[PWC]]-SAT,0)</f>
        <v>#NAME?</v>
      </c>
      <c r="AE7291" s="13" t="e">
        <f ca="1">CalcTable[[#This Row],[PWC]]-CalcTable[[#This Row],[PercAmt]]-CalcTable[[#This Row],[Runoff]]</f>
        <v>#NAME?</v>
      </c>
      <c r="AF7291" s="13" t="e">
        <f ca="1">CalcTable[[#This Row],[IrrAmt]]/1000*CUR_IRR_AREA*10000/IRR_EFF</f>
        <v>#NAME?</v>
      </c>
      <c r="AG7291" s="147"/>
      <c r="AH7291" s="13"/>
      <c r="AI7291" s="50">
        <v>0</v>
      </c>
      <c r="AJ7291" s="50">
        <v>0</v>
      </c>
      <c r="AK7291" s="50">
        <v>0</v>
      </c>
      <c r="AL7291" s="50">
        <v>4.9877606459938129</v>
      </c>
      <c r="AM7291" s="50"/>
      <c r="AN7291" s="50"/>
      <c r="AO7291" s="50"/>
      <c r="AP7291" s="50"/>
      <c r="AQ7291" s="50"/>
      <c r="AR7291" s="50"/>
      <c r="AS7291" s="50"/>
      <c r="AT7291" s="50"/>
      <c r="AU7291" s="50"/>
      <c r="AV7291" s="50"/>
      <c r="AW7291" s="50"/>
      <c r="AX7291" s="50">
        <f t="shared" si="2287"/>
        <v>4.9877606459938129</v>
      </c>
      <c r="AY7291" s="50"/>
      <c r="AZ7291" s="50">
        <f t="shared" si="2277"/>
        <v>146.30764561581853</v>
      </c>
      <c r="BA7291" s="50">
        <f t="shared" si="2278"/>
        <v>225.26732737673649</v>
      </c>
      <c r="BB7291" s="50">
        <f t="shared" si="2279"/>
        <v>232.23435812034688</v>
      </c>
      <c r="BC7291" s="17">
        <f t="shared" si="2280"/>
        <v>20077</v>
      </c>
      <c r="BD7291" s="50">
        <f t="shared" si="2281"/>
        <v>4.9877606459938129</v>
      </c>
      <c r="BE7291" s="50">
        <f t="shared" si="2282"/>
        <v>146.30764561581853</v>
      </c>
      <c r="BF7291" s="50">
        <f t="shared" si="2288"/>
        <v>239.31273225024046</v>
      </c>
      <c r="BG7291" s="50"/>
      <c r="BH7291" s="17">
        <f t="shared" si="2283"/>
        <v>0</v>
      </c>
      <c r="BI7291" s="17">
        <f t="shared" si="2291"/>
        <v>7291</v>
      </c>
      <c r="BJ7291" s="17">
        <f t="shared" si="2289"/>
        <v>7291</v>
      </c>
      <c r="BK7291" s="150">
        <f t="shared" si="2290"/>
        <v>39283</v>
      </c>
      <c r="BL7291" s="50" t="e">
        <f t="shared" ca="1" si="2284"/>
        <v>#NAME?</v>
      </c>
      <c r="BM7291" s="50" t="e">
        <f t="shared" ca="1" si="2285"/>
        <v>#NAME?</v>
      </c>
      <c r="BN7291" s="50" t="e">
        <f t="shared" ca="1" si="2286"/>
        <v>#NAME?</v>
      </c>
    </row>
    <row r="7292" spans="1:66" x14ac:dyDescent="0.35">
      <c r="A7292" s="48">
        <v>39284</v>
      </c>
      <c r="B7292" s="17">
        <v>2007</v>
      </c>
      <c r="C7292" s="17">
        <v>7</v>
      </c>
      <c r="D7292" s="17">
        <v>202</v>
      </c>
      <c r="E7292" s="17">
        <v>21</v>
      </c>
      <c r="F7292" s="17">
        <v>7</v>
      </c>
      <c r="G7292" s="50">
        <v>13.5</v>
      </c>
      <c r="H7292" s="32">
        <v>5.8126317084630577</v>
      </c>
      <c r="I7292" s="50">
        <v>6.333333333333333</v>
      </c>
      <c r="J7292" s="13">
        <v>0</v>
      </c>
      <c r="K7292" s="13">
        <f t="shared" si="2272"/>
        <v>0</v>
      </c>
      <c r="L7292" s="13">
        <f t="shared" si="2273"/>
        <v>0</v>
      </c>
      <c r="M7292" s="13" t="e">
        <f ca="1">CalcTable[[#This Row],[IWC]]-AE7291</f>
        <v>#NAME?</v>
      </c>
      <c r="N7292" s="13" t="e">
        <f ca="1">IF(CalcTable[[#This Row],[Day of Year]]&lt;123,FCAP,AE7291)</f>
        <v>#NAME?</v>
      </c>
      <c r="O7292" s="17" t="e">
        <f ca="1">IF(IRR_DRIP,5,COUNTIF('IDET Wind Values'!C7276:G7276,"&lt;="&amp;IRR_MAXWIND))</f>
        <v>#NAME?</v>
      </c>
      <c r="P7292" s="13" t="e">
        <f ca="1">CalcTable[[#This Row],[ET_o]]*KL</f>
        <v>#NAME?</v>
      </c>
      <c r="Q7292" s="13" t="e">
        <f ca="1">IF(WILTPT&lt;=0,1,MAX(0,MIN(1,(CalcTable[[#This Row],[IWC]]-WILTPT)/(MAD-WILTPT))))</f>
        <v>#NAME?</v>
      </c>
      <c r="R7292" s="13" t="e">
        <f ca="1">CalcTable[[#This Row],[ETMult]]*CalcTable[[#This Row],[ETb]]</f>
        <v>#NAME?</v>
      </c>
      <c r="S7292" s="13" t="b">
        <f>INDEX(IRR_LIST,CalcTable[[#This Row],[Day of Week]]+1)</f>
        <v>0</v>
      </c>
      <c r="T7292" s="13">
        <f t="shared" ca="1" si="2274"/>
        <v>0</v>
      </c>
      <c r="U7292" s="13" t="b">
        <f ca="1">IF(CalcTable[[#This Row],[IrrPrecip]]&gt;=IC_MM,FALSE,TRUE)</f>
        <v>1</v>
      </c>
      <c r="V7292" s="13" t="b">
        <f t="shared" si="2275"/>
        <v>1</v>
      </c>
      <c r="W7292" s="13" t="e">
        <f ca="1">IF(AND(IRR_DRIP=FALSE,CalcTable[[#This Row],[IrrHours]]&lt;=0),FALSE,TRUE)</f>
        <v>#NAME?</v>
      </c>
      <c r="X7292" s="13" t="e">
        <f ca="1">AND(CalcTable[[#This Row],[IrrDay]],CalcTable[[#This Row],[IrrRain]],CalcTable[[#This Row],[IrrWarm]],CalcTable[[#This Row],[IrrWindy]])</f>
        <v>#NAME?</v>
      </c>
      <c r="Y7292" s="13" t="e">
        <f t="shared" ca="1" si="2276"/>
        <v>#NAME?</v>
      </c>
      <c r="Z7292" s="13" t="e">
        <f ca="1">CalcTable[[#This Row],[IrrHours]]/5</f>
        <v>#NAME?</v>
      </c>
      <c r="AA7292" s="13" t="e">
        <f ca="1">IF(CalcTable[[#This Row],[IrrFlag]]=FALSE,0,MAX(0,CalcTable[[#This Row],[VolRednWind]]*(FCAP*IRR_TARGET-CalcTable[[#This Row],[IWC]])))</f>
        <v>#NAME?</v>
      </c>
      <c r="AB7292" s="13" t="e">
        <f ca="1">CalcTable[[#This Row],[IWC]]+CalcTable[[#This Row],[Eff Precip]]+CalcTable[[#This Row],[IrrAmt]]-CalcTable[[#This Row],[AET]]</f>
        <v>#NAME?</v>
      </c>
      <c r="AC7292" s="13" t="e">
        <f ca="1">IF(CalcTable[[#This Row],[PWC]]&gt;FCAP,MIN(24*PERC,MIN(SAT,CalcTable[[#This Row],[PWC]])-FCAP),0)</f>
        <v>#NAME?</v>
      </c>
      <c r="AD7292" s="13" t="e">
        <f ca="1">IF(CalcTable[[#This Row],[PWC]]&gt;SAT,CalcTable[[#This Row],[PWC]]-SAT,0)</f>
        <v>#NAME?</v>
      </c>
      <c r="AE7292" s="13" t="e">
        <f ca="1">CalcTable[[#This Row],[PWC]]-CalcTable[[#This Row],[PercAmt]]-CalcTable[[#This Row],[Runoff]]</f>
        <v>#NAME?</v>
      </c>
      <c r="AF7292" s="13" t="e">
        <f ca="1">CalcTable[[#This Row],[IrrAmt]]/1000*CUR_IRR_AREA*10000/IRR_EFF</f>
        <v>#NAME?</v>
      </c>
      <c r="AG7292" s="147"/>
      <c r="AH7292" s="13"/>
      <c r="AI7292" s="50">
        <v>0</v>
      </c>
      <c r="AJ7292" s="50">
        <v>0</v>
      </c>
      <c r="AK7292" s="50">
        <v>0</v>
      </c>
      <c r="AL7292" s="50">
        <v>0</v>
      </c>
      <c r="AM7292" s="50"/>
      <c r="AN7292" s="50"/>
      <c r="AO7292" s="50"/>
      <c r="AP7292" s="50"/>
      <c r="AQ7292" s="50"/>
      <c r="AR7292" s="50"/>
      <c r="AS7292" s="50"/>
      <c r="AT7292" s="50"/>
      <c r="AU7292" s="50"/>
      <c r="AV7292" s="50"/>
      <c r="AW7292" s="50"/>
      <c r="AX7292" s="50">
        <f t="shared" si="2287"/>
        <v>0</v>
      </c>
      <c r="AY7292" s="50"/>
      <c r="AZ7292" s="50">
        <f t="shared" si="2277"/>
        <v>0</v>
      </c>
      <c r="BA7292" s="50">
        <f t="shared" si="2278"/>
        <v>0</v>
      </c>
      <c r="BB7292" s="50">
        <f t="shared" si="2279"/>
        <v>0</v>
      </c>
      <c r="BC7292" s="17">
        <f t="shared" si="2280"/>
        <v>20077</v>
      </c>
      <c r="BD7292" s="50">
        <f t="shared" si="2281"/>
        <v>0</v>
      </c>
      <c r="BE7292" s="50">
        <f t="shared" si="2282"/>
        <v>0</v>
      </c>
      <c r="BF7292" s="50">
        <f t="shared" si="2288"/>
        <v>0</v>
      </c>
      <c r="BG7292" s="50"/>
      <c r="BH7292" s="17">
        <f t="shared" si="2283"/>
        <v>0</v>
      </c>
      <c r="BI7292" s="17">
        <f t="shared" si="2291"/>
        <v>7292</v>
      </c>
      <c r="BJ7292" s="17">
        <f t="shared" si="2289"/>
        <v>7292</v>
      </c>
      <c r="BK7292" s="150">
        <f t="shared" si="2290"/>
        <v>39284</v>
      </c>
      <c r="BL7292" s="50" t="e">
        <f t="shared" ca="1" si="2284"/>
        <v>#NAME?</v>
      </c>
      <c r="BM7292" s="50" t="e">
        <f t="shared" ca="1" si="2285"/>
        <v>#NAME?</v>
      </c>
      <c r="BN7292" s="50" t="e">
        <f t="shared" ca="1" si="2286"/>
        <v>#NAME?</v>
      </c>
    </row>
    <row r="7293" spans="1:66" x14ac:dyDescent="0.35">
      <c r="A7293" s="48">
        <v>39285</v>
      </c>
      <c r="B7293" s="17">
        <v>2007</v>
      </c>
      <c r="C7293" s="17">
        <v>7</v>
      </c>
      <c r="D7293" s="17">
        <v>203</v>
      </c>
      <c r="E7293" s="17">
        <v>22</v>
      </c>
      <c r="F7293" s="17">
        <v>1</v>
      </c>
      <c r="G7293" s="50">
        <v>15.1</v>
      </c>
      <c r="H7293" s="32">
        <v>6.383358829345597</v>
      </c>
      <c r="I7293" s="50">
        <v>11.5</v>
      </c>
      <c r="J7293" s="13">
        <v>0</v>
      </c>
      <c r="K7293" s="13">
        <f t="shared" si="2272"/>
        <v>0</v>
      </c>
      <c r="L7293" s="13">
        <f t="shared" si="2273"/>
        <v>0</v>
      </c>
      <c r="M7293" s="13" t="e">
        <f ca="1">CalcTable[[#This Row],[IWC]]-AE7292</f>
        <v>#NAME?</v>
      </c>
      <c r="N7293" s="13" t="e">
        <f ca="1">IF(CalcTable[[#This Row],[Day of Year]]&lt;123,FCAP,AE7292)</f>
        <v>#NAME?</v>
      </c>
      <c r="O7293" s="17" t="e">
        <f ca="1">IF(IRR_DRIP,5,COUNTIF('IDET Wind Values'!C7277:G7277,"&lt;="&amp;IRR_MAXWIND))</f>
        <v>#NAME?</v>
      </c>
      <c r="P7293" s="13" t="e">
        <f ca="1">CalcTable[[#This Row],[ET_o]]*KL</f>
        <v>#NAME?</v>
      </c>
      <c r="Q7293" s="13" t="e">
        <f ca="1">IF(WILTPT&lt;=0,1,MAX(0,MIN(1,(CalcTable[[#This Row],[IWC]]-WILTPT)/(MAD-WILTPT))))</f>
        <v>#NAME?</v>
      </c>
      <c r="R7293" s="13" t="e">
        <f ca="1">CalcTable[[#This Row],[ETMult]]*CalcTable[[#This Row],[ETb]]</f>
        <v>#NAME?</v>
      </c>
      <c r="S7293" s="13" t="b">
        <f>INDEX(IRR_LIST,CalcTable[[#This Row],[Day of Week]]+1)</f>
        <v>1</v>
      </c>
      <c r="T7293" s="13">
        <f t="shared" ca="1" si="2274"/>
        <v>0</v>
      </c>
      <c r="U7293" s="13" t="b">
        <f ca="1">IF(CalcTable[[#This Row],[IrrPrecip]]&gt;=IC_MM,FALSE,TRUE)</f>
        <v>1</v>
      </c>
      <c r="V7293" s="13" t="b">
        <f t="shared" si="2275"/>
        <v>1</v>
      </c>
      <c r="W7293" s="13" t="e">
        <f ca="1">IF(AND(IRR_DRIP=FALSE,CalcTable[[#This Row],[IrrHours]]&lt;=0),FALSE,TRUE)</f>
        <v>#NAME?</v>
      </c>
      <c r="X7293" s="13" t="e">
        <f ca="1">AND(CalcTable[[#This Row],[IrrDay]],CalcTable[[#This Row],[IrrRain]],CalcTable[[#This Row],[IrrWarm]],CalcTable[[#This Row],[IrrWindy]])</f>
        <v>#NAME?</v>
      </c>
      <c r="Y7293" s="13" t="e">
        <f t="shared" ca="1" si="2276"/>
        <v>#NAME?</v>
      </c>
      <c r="Z7293" s="13" t="e">
        <f ca="1">CalcTable[[#This Row],[IrrHours]]/5</f>
        <v>#NAME?</v>
      </c>
      <c r="AA7293" s="13" t="e">
        <f ca="1">IF(CalcTable[[#This Row],[IrrFlag]]=FALSE,0,MAX(0,CalcTable[[#This Row],[VolRednWind]]*(FCAP*IRR_TARGET-CalcTable[[#This Row],[IWC]])))</f>
        <v>#NAME?</v>
      </c>
      <c r="AB7293" s="13" t="e">
        <f ca="1">CalcTable[[#This Row],[IWC]]+CalcTable[[#This Row],[Eff Precip]]+CalcTable[[#This Row],[IrrAmt]]-CalcTable[[#This Row],[AET]]</f>
        <v>#NAME?</v>
      </c>
      <c r="AC7293" s="13" t="e">
        <f ca="1">IF(CalcTable[[#This Row],[PWC]]&gt;FCAP,MIN(24*PERC,MIN(SAT,CalcTable[[#This Row],[PWC]])-FCAP),0)</f>
        <v>#NAME?</v>
      </c>
      <c r="AD7293" s="13" t="e">
        <f ca="1">IF(CalcTable[[#This Row],[PWC]]&gt;SAT,CalcTable[[#This Row],[PWC]]-SAT,0)</f>
        <v>#NAME?</v>
      </c>
      <c r="AE7293" s="13" t="e">
        <f ca="1">CalcTable[[#This Row],[PWC]]-CalcTable[[#This Row],[PercAmt]]-CalcTable[[#This Row],[Runoff]]</f>
        <v>#NAME?</v>
      </c>
      <c r="AF7293" s="13" t="e">
        <f ca="1">CalcTable[[#This Row],[IrrAmt]]/1000*CUR_IRR_AREA*10000/IRR_EFF</f>
        <v>#NAME?</v>
      </c>
      <c r="AG7293" s="147"/>
      <c r="AH7293" s="13"/>
      <c r="AI7293" s="50">
        <v>11.571895079138926</v>
      </c>
      <c r="AJ7293" s="50">
        <v>14.97989507913892</v>
      </c>
      <c r="AK7293" s="50">
        <v>0</v>
      </c>
      <c r="AL7293" s="50">
        <v>0</v>
      </c>
      <c r="AM7293" s="50"/>
      <c r="AN7293" s="50"/>
      <c r="AO7293" s="50"/>
      <c r="AP7293" s="50"/>
      <c r="AQ7293" s="50"/>
      <c r="AR7293" s="50"/>
      <c r="AS7293" s="50"/>
      <c r="AT7293" s="50"/>
      <c r="AU7293" s="50"/>
      <c r="AV7293" s="50"/>
      <c r="AW7293" s="50"/>
      <c r="AX7293" s="50">
        <f t="shared" si="2287"/>
        <v>26.551790158277846</v>
      </c>
      <c r="AY7293" s="50"/>
      <c r="AZ7293" s="50">
        <f t="shared" si="2277"/>
        <v>609.1313834821126</v>
      </c>
      <c r="BA7293" s="50">
        <f t="shared" si="2278"/>
        <v>986.15579680081896</v>
      </c>
      <c r="BB7293" s="50">
        <f t="shared" si="2279"/>
        <v>1020.5272577438591</v>
      </c>
      <c r="BC7293" s="17">
        <f t="shared" si="2280"/>
        <v>20077</v>
      </c>
      <c r="BD7293" s="50">
        <f t="shared" si="2281"/>
        <v>26.551790158277846</v>
      </c>
      <c r="BE7293" s="50">
        <f t="shared" si="2282"/>
        <v>609.1313834821126</v>
      </c>
      <c r="BF7293" s="50">
        <f t="shared" si="2288"/>
        <v>996.34503082122342</v>
      </c>
      <c r="BG7293" s="50"/>
      <c r="BH7293" s="17">
        <f t="shared" si="2283"/>
        <v>0</v>
      </c>
      <c r="BI7293" s="17">
        <f t="shared" si="2291"/>
        <v>7293</v>
      </c>
      <c r="BJ7293" s="17">
        <f t="shared" si="2289"/>
        <v>7293</v>
      </c>
      <c r="BK7293" s="150">
        <f t="shared" si="2290"/>
        <v>39285</v>
      </c>
      <c r="BL7293" s="50" t="e">
        <f t="shared" ca="1" si="2284"/>
        <v>#NAME?</v>
      </c>
      <c r="BM7293" s="50" t="e">
        <f t="shared" ca="1" si="2285"/>
        <v>#NAME?</v>
      </c>
      <c r="BN7293" s="50" t="e">
        <f t="shared" ca="1" si="2286"/>
        <v>#NAME?</v>
      </c>
    </row>
    <row r="7294" spans="1:66" x14ac:dyDescent="0.35">
      <c r="A7294" s="48">
        <v>39286</v>
      </c>
      <c r="B7294" s="17">
        <v>2007</v>
      </c>
      <c r="C7294" s="17">
        <v>7</v>
      </c>
      <c r="D7294" s="17">
        <v>204</v>
      </c>
      <c r="E7294" s="17">
        <v>23</v>
      </c>
      <c r="F7294" s="17">
        <v>2</v>
      </c>
      <c r="G7294" s="50">
        <v>13.9</v>
      </c>
      <c r="H7294" s="32">
        <v>6.2249386402911151</v>
      </c>
      <c r="I7294" s="50">
        <v>3.8333333333333335</v>
      </c>
      <c r="J7294" s="13">
        <v>0</v>
      </c>
      <c r="K7294" s="13">
        <f t="shared" si="2272"/>
        <v>0</v>
      </c>
      <c r="L7294" s="13">
        <f t="shared" si="2273"/>
        <v>0</v>
      </c>
      <c r="M7294" s="13" t="e">
        <f ca="1">CalcTable[[#This Row],[IWC]]-AE7293</f>
        <v>#NAME?</v>
      </c>
      <c r="N7294" s="13" t="e">
        <f ca="1">IF(CalcTable[[#This Row],[Day of Year]]&lt;123,FCAP,AE7293)</f>
        <v>#NAME?</v>
      </c>
      <c r="O7294" s="17" t="e">
        <f ca="1">IF(IRR_DRIP,5,COUNTIF('IDET Wind Values'!C7278:G7278,"&lt;="&amp;IRR_MAXWIND))</f>
        <v>#NAME?</v>
      </c>
      <c r="P7294" s="13" t="e">
        <f ca="1">CalcTable[[#This Row],[ET_o]]*KL</f>
        <v>#NAME?</v>
      </c>
      <c r="Q7294" s="13" t="e">
        <f ca="1">IF(WILTPT&lt;=0,1,MAX(0,MIN(1,(CalcTable[[#This Row],[IWC]]-WILTPT)/(MAD-WILTPT))))</f>
        <v>#NAME?</v>
      </c>
      <c r="R7294" s="13" t="e">
        <f ca="1">CalcTable[[#This Row],[ETMult]]*CalcTable[[#This Row],[ETb]]</f>
        <v>#NAME?</v>
      </c>
      <c r="S7294" s="13" t="b">
        <f>INDEX(IRR_LIST,CalcTable[[#This Row],[Day of Week]]+1)</f>
        <v>0</v>
      </c>
      <c r="T7294" s="13">
        <f t="shared" ca="1" si="2274"/>
        <v>0</v>
      </c>
      <c r="U7294" s="13" t="b">
        <f ca="1">IF(CalcTable[[#This Row],[IrrPrecip]]&gt;=IC_MM,FALSE,TRUE)</f>
        <v>1</v>
      </c>
      <c r="V7294" s="13" t="b">
        <f t="shared" si="2275"/>
        <v>1</v>
      </c>
      <c r="W7294" s="13" t="e">
        <f ca="1">IF(AND(IRR_DRIP=FALSE,CalcTable[[#This Row],[IrrHours]]&lt;=0),FALSE,TRUE)</f>
        <v>#NAME?</v>
      </c>
      <c r="X7294" s="13" t="e">
        <f ca="1">AND(CalcTable[[#This Row],[IrrDay]],CalcTable[[#This Row],[IrrRain]],CalcTable[[#This Row],[IrrWarm]],CalcTable[[#This Row],[IrrWindy]])</f>
        <v>#NAME?</v>
      </c>
      <c r="Y7294" s="13" t="e">
        <f t="shared" ca="1" si="2276"/>
        <v>#NAME?</v>
      </c>
      <c r="Z7294" s="13" t="e">
        <f ca="1">CalcTable[[#This Row],[IrrHours]]/5</f>
        <v>#NAME?</v>
      </c>
      <c r="AA7294" s="13" t="e">
        <f ca="1">IF(CalcTable[[#This Row],[IrrFlag]]=FALSE,0,MAX(0,CalcTable[[#This Row],[VolRednWind]]*(FCAP*IRR_TARGET-CalcTable[[#This Row],[IWC]])))</f>
        <v>#NAME?</v>
      </c>
      <c r="AB7294" s="13" t="e">
        <f ca="1">CalcTable[[#This Row],[IWC]]+CalcTable[[#This Row],[Eff Precip]]+CalcTable[[#This Row],[IrrAmt]]-CalcTable[[#This Row],[AET]]</f>
        <v>#NAME?</v>
      </c>
      <c r="AC7294" s="13" t="e">
        <f ca="1">IF(CalcTable[[#This Row],[PWC]]&gt;FCAP,MIN(24*PERC,MIN(SAT,CalcTable[[#This Row],[PWC]])-FCAP),0)</f>
        <v>#NAME?</v>
      </c>
      <c r="AD7294" s="13" t="e">
        <f ca="1">IF(CalcTable[[#This Row],[PWC]]&gt;SAT,CalcTable[[#This Row],[PWC]]-SAT,0)</f>
        <v>#NAME?</v>
      </c>
      <c r="AE7294" s="13" t="e">
        <f ca="1">CalcTable[[#This Row],[PWC]]-CalcTable[[#This Row],[PercAmt]]-CalcTable[[#This Row],[Runoff]]</f>
        <v>#NAME?</v>
      </c>
      <c r="AF7294" s="13" t="e">
        <f ca="1">CalcTable[[#This Row],[IrrAmt]]/1000*CUR_IRR_AREA*10000/IRR_EFF</f>
        <v>#NAME?</v>
      </c>
      <c r="AG7294" s="147"/>
      <c r="AH7294" s="13"/>
      <c r="AI7294" s="50">
        <v>0</v>
      </c>
      <c r="AJ7294" s="50">
        <v>0</v>
      </c>
      <c r="AK7294" s="50">
        <v>0</v>
      </c>
      <c r="AL7294" s="50">
        <v>9.9253363468920917</v>
      </c>
      <c r="AM7294" s="50"/>
      <c r="AN7294" s="50"/>
      <c r="AO7294" s="50"/>
      <c r="AP7294" s="50"/>
      <c r="AQ7294" s="50"/>
      <c r="AR7294" s="50"/>
      <c r="AS7294" s="50"/>
      <c r="AT7294" s="50"/>
      <c r="AU7294" s="50"/>
      <c r="AV7294" s="50"/>
      <c r="AW7294" s="50"/>
      <c r="AX7294" s="50">
        <f t="shared" si="2287"/>
        <v>9.9253363468920917</v>
      </c>
      <c r="AY7294" s="50"/>
      <c r="AZ7294" s="50">
        <f t="shared" si="2277"/>
        <v>291.1431995088347</v>
      </c>
      <c r="BA7294" s="50">
        <f t="shared" si="2278"/>
        <v>448.26810083106295</v>
      </c>
      <c r="BB7294" s="50">
        <f t="shared" si="2279"/>
        <v>462.1320627124361</v>
      </c>
      <c r="BC7294" s="17">
        <f t="shared" si="2280"/>
        <v>20077</v>
      </c>
      <c r="BD7294" s="50">
        <f t="shared" si="2281"/>
        <v>9.9253363468920917</v>
      </c>
      <c r="BE7294" s="50">
        <f t="shared" si="2282"/>
        <v>291.1431995088347</v>
      </c>
      <c r="BF7294" s="50">
        <f t="shared" si="2288"/>
        <v>476.21759107169333</v>
      </c>
      <c r="BG7294" s="50"/>
      <c r="BH7294" s="17">
        <f t="shared" si="2283"/>
        <v>0</v>
      </c>
      <c r="BI7294" s="17">
        <f t="shared" si="2291"/>
        <v>7294</v>
      </c>
      <c r="BJ7294" s="17">
        <f t="shared" si="2289"/>
        <v>7294</v>
      </c>
      <c r="BK7294" s="150">
        <f t="shared" si="2290"/>
        <v>39286</v>
      </c>
      <c r="BL7294" s="50" t="e">
        <f t="shared" ca="1" si="2284"/>
        <v>#NAME?</v>
      </c>
      <c r="BM7294" s="50" t="e">
        <f t="shared" ca="1" si="2285"/>
        <v>#NAME?</v>
      </c>
      <c r="BN7294" s="50" t="e">
        <f t="shared" ca="1" si="2286"/>
        <v>#NAME?</v>
      </c>
    </row>
    <row r="7295" spans="1:66" x14ac:dyDescent="0.35">
      <c r="A7295" s="48">
        <v>39287</v>
      </c>
      <c r="B7295" s="17">
        <v>2007</v>
      </c>
      <c r="C7295" s="17">
        <v>7</v>
      </c>
      <c r="D7295" s="17">
        <v>205</v>
      </c>
      <c r="E7295" s="17">
        <v>24</v>
      </c>
      <c r="F7295" s="17">
        <v>3</v>
      </c>
      <c r="G7295" s="50">
        <v>15</v>
      </c>
      <c r="H7295" s="32">
        <v>4.215247557962873</v>
      </c>
      <c r="I7295" s="50">
        <v>14.333333333333334</v>
      </c>
      <c r="J7295" s="13">
        <v>8.1999999999999993</v>
      </c>
      <c r="K7295" s="13">
        <f t="shared" si="2272"/>
        <v>8.1999999999999993</v>
      </c>
      <c r="L7295" s="13">
        <f t="shared" si="2273"/>
        <v>2.3999999999999995</v>
      </c>
      <c r="M7295" s="13" t="e">
        <f ca="1">CalcTable[[#This Row],[IWC]]-AE7294</f>
        <v>#NAME?</v>
      </c>
      <c r="N7295" s="13" t="e">
        <f ca="1">IF(CalcTable[[#This Row],[Day of Year]]&lt;123,FCAP,AE7294)</f>
        <v>#NAME?</v>
      </c>
      <c r="O7295" s="17" t="e">
        <f ca="1">IF(IRR_DRIP,5,COUNTIF('IDET Wind Values'!C7279:G7279,"&lt;="&amp;IRR_MAXWIND))</f>
        <v>#NAME?</v>
      </c>
      <c r="P7295" s="13" t="e">
        <f ca="1">CalcTable[[#This Row],[ET_o]]*KL</f>
        <v>#NAME?</v>
      </c>
      <c r="Q7295" s="13" t="e">
        <f ca="1">IF(WILTPT&lt;=0,1,MAX(0,MIN(1,(CalcTable[[#This Row],[IWC]]-WILTPT)/(MAD-WILTPT))))</f>
        <v>#NAME?</v>
      </c>
      <c r="R7295" s="13" t="e">
        <f ca="1">CalcTable[[#This Row],[ETMult]]*CalcTable[[#This Row],[ETb]]</f>
        <v>#NAME?</v>
      </c>
      <c r="S7295" s="13" t="b">
        <f>INDEX(IRR_LIST,CalcTable[[#This Row],[Day of Week]]+1)</f>
        <v>1</v>
      </c>
      <c r="T7295" s="13">
        <f t="shared" ca="1" si="2274"/>
        <v>0</v>
      </c>
      <c r="U7295" s="13" t="b">
        <f ca="1">IF(CalcTable[[#This Row],[IrrPrecip]]&gt;=IC_MM,FALSE,TRUE)</f>
        <v>1</v>
      </c>
      <c r="V7295" s="13" t="b">
        <f t="shared" si="2275"/>
        <v>1</v>
      </c>
      <c r="W7295" s="13" t="e">
        <f ca="1">IF(AND(IRR_DRIP=FALSE,CalcTable[[#This Row],[IrrHours]]&lt;=0),FALSE,TRUE)</f>
        <v>#NAME?</v>
      </c>
      <c r="X7295" s="13" t="e">
        <f ca="1">AND(CalcTable[[#This Row],[IrrDay]],CalcTable[[#This Row],[IrrRain]],CalcTable[[#This Row],[IrrWarm]],CalcTable[[#This Row],[IrrWindy]])</f>
        <v>#NAME?</v>
      </c>
      <c r="Y7295" s="13" t="e">
        <f t="shared" ca="1" si="2276"/>
        <v>#NAME?</v>
      </c>
      <c r="Z7295" s="13" t="e">
        <f ca="1">CalcTable[[#This Row],[IrrHours]]/5</f>
        <v>#NAME?</v>
      </c>
      <c r="AA7295" s="13" t="e">
        <f ca="1">IF(CalcTable[[#This Row],[IrrFlag]]=FALSE,0,MAX(0,CalcTable[[#This Row],[VolRednWind]]*(FCAP*IRR_TARGET-CalcTable[[#This Row],[IWC]])))</f>
        <v>#NAME?</v>
      </c>
      <c r="AB7295" s="13" t="e">
        <f ca="1">CalcTable[[#This Row],[IWC]]+CalcTable[[#This Row],[Eff Precip]]+CalcTable[[#This Row],[IrrAmt]]-CalcTable[[#This Row],[AET]]</f>
        <v>#NAME?</v>
      </c>
      <c r="AC7295" s="13" t="e">
        <f ca="1">IF(CalcTable[[#This Row],[PWC]]&gt;FCAP,MIN(24*PERC,MIN(SAT,CalcTable[[#This Row],[PWC]])-FCAP),0)</f>
        <v>#NAME?</v>
      </c>
      <c r="AD7295" s="13" t="e">
        <f ca="1">IF(CalcTable[[#This Row],[PWC]]&gt;SAT,CalcTable[[#This Row],[PWC]]-SAT,0)</f>
        <v>#NAME?</v>
      </c>
      <c r="AE7295" s="13" t="e">
        <f ca="1">CalcTable[[#This Row],[PWC]]-CalcTable[[#This Row],[PercAmt]]-CalcTable[[#This Row],[Runoff]]</f>
        <v>#NAME?</v>
      </c>
      <c r="AF7295" s="13" t="e">
        <f ca="1">CalcTable[[#This Row],[IrrAmt]]/1000*CUR_IRR_AREA*10000/IRR_EFF</f>
        <v>#NAME?</v>
      </c>
      <c r="AG7295" s="147"/>
      <c r="AH7295" s="13"/>
      <c r="AI7295" s="50">
        <v>6.415035384009613</v>
      </c>
      <c r="AJ7295" s="50">
        <v>8.9387656385630301</v>
      </c>
      <c r="AK7295" s="50">
        <v>0</v>
      </c>
      <c r="AL7295" s="50">
        <v>0</v>
      </c>
      <c r="AM7295" s="50"/>
      <c r="AN7295" s="50"/>
      <c r="AO7295" s="50"/>
      <c r="AP7295" s="50"/>
      <c r="AQ7295" s="50"/>
      <c r="AR7295" s="50"/>
      <c r="AS7295" s="50"/>
      <c r="AT7295" s="50"/>
      <c r="AU7295" s="50"/>
      <c r="AV7295" s="50"/>
      <c r="AW7295" s="50"/>
      <c r="AX7295" s="50">
        <f t="shared" si="2287"/>
        <v>15.353801022572643</v>
      </c>
      <c r="AY7295" s="50"/>
      <c r="AZ7295" s="50">
        <f t="shared" si="2277"/>
        <v>356.29097769665657</v>
      </c>
      <c r="BA7295" s="50">
        <f t="shared" si="2278"/>
        <v>577.38860092953655</v>
      </c>
      <c r="BB7295" s="50">
        <f t="shared" si="2279"/>
        <v>597.55634946532984</v>
      </c>
      <c r="BC7295" s="17">
        <f t="shared" si="2280"/>
        <v>20077</v>
      </c>
      <c r="BD7295" s="50">
        <f t="shared" si="2281"/>
        <v>15.353801022572643</v>
      </c>
      <c r="BE7295" s="50">
        <f t="shared" si="2282"/>
        <v>356.29097769665657</v>
      </c>
      <c r="BF7295" s="50">
        <f t="shared" si="2288"/>
        <v>582.77861686455617</v>
      </c>
      <c r="BG7295" s="50"/>
      <c r="BH7295" s="17">
        <f t="shared" si="2283"/>
        <v>0</v>
      </c>
      <c r="BI7295" s="17">
        <f t="shared" si="2291"/>
        <v>7295</v>
      </c>
      <c r="BJ7295" s="17">
        <f t="shared" si="2289"/>
        <v>7295</v>
      </c>
      <c r="BK7295" s="150">
        <f t="shared" si="2290"/>
        <v>39287</v>
      </c>
      <c r="BL7295" s="50" t="e">
        <f t="shared" ca="1" si="2284"/>
        <v>#NAME?</v>
      </c>
      <c r="BM7295" s="50" t="e">
        <f t="shared" ca="1" si="2285"/>
        <v>#NAME?</v>
      </c>
      <c r="BN7295" s="50" t="e">
        <f t="shared" ca="1" si="2286"/>
        <v>#NAME?</v>
      </c>
    </row>
    <row r="7296" spans="1:66" x14ac:dyDescent="0.35">
      <c r="A7296" s="48">
        <v>39288</v>
      </c>
      <c r="B7296" s="17">
        <v>2007</v>
      </c>
      <c r="C7296" s="17">
        <v>7</v>
      </c>
      <c r="D7296" s="17">
        <v>206</v>
      </c>
      <c r="E7296" s="17">
        <v>25</v>
      </c>
      <c r="F7296" s="17">
        <v>4</v>
      </c>
      <c r="G7296" s="50">
        <v>13.3</v>
      </c>
      <c r="H7296" s="32">
        <v>3.6717347807818541</v>
      </c>
      <c r="I7296" s="50">
        <v>2.5</v>
      </c>
      <c r="J7296" s="13">
        <v>2.1</v>
      </c>
      <c r="K7296" s="13">
        <f t="shared" si="2272"/>
        <v>2.1</v>
      </c>
      <c r="L7296" s="13">
        <f t="shared" si="2273"/>
        <v>0</v>
      </c>
      <c r="M7296" s="13" t="e">
        <f ca="1">CalcTable[[#This Row],[IWC]]-AE7295</f>
        <v>#NAME?</v>
      </c>
      <c r="N7296" s="13" t="e">
        <f ca="1">IF(CalcTable[[#This Row],[Day of Year]]&lt;123,FCAP,AE7295)</f>
        <v>#NAME?</v>
      </c>
      <c r="O7296" s="17" t="e">
        <f ca="1">IF(IRR_DRIP,5,COUNTIF('IDET Wind Values'!C7280:G7280,"&lt;="&amp;IRR_MAXWIND))</f>
        <v>#NAME?</v>
      </c>
      <c r="P7296" s="13" t="e">
        <f ca="1">CalcTable[[#This Row],[ET_o]]*KL</f>
        <v>#NAME?</v>
      </c>
      <c r="Q7296" s="13" t="e">
        <f ca="1">IF(WILTPT&lt;=0,1,MAX(0,MIN(1,(CalcTable[[#This Row],[IWC]]-WILTPT)/(MAD-WILTPT))))</f>
        <v>#NAME?</v>
      </c>
      <c r="R7296" s="13" t="e">
        <f ca="1">CalcTable[[#This Row],[ETMult]]*CalcTable[[#This Row],[ETb]]</f>
        <v>#NAME?</v>
      </c>
      <c r="S7296" s="13" t="b">
        <f>INDEX(IRR_LIST,CalcTable[[#This Row],[Day of Week]]+1)</f>
        <v>0</v>
      </c>
      <c r="T7296" s="13">
        <f t="shared" ca="1" si="2274"/>
        <v>8.1999999999999993</v>
      </c>
      <c r="U7296" s="13" t="b">
        <f ca="1">IF(CalcTable[[#This Row],[IrrPrecip]]&gt;=IC_MM,FALSE,TRUE)</f>
        <v>1</v>
      </c>
      <c r="V7296" s="13" t="b">
        <f t="shared" si="2275"/>
        <v>1</v>
      </c>
      <c r="W7296" s="13" t="e">
        <f ca="1">IF(AND(IRR_DRIP=FALSE,CalcTable[[#This Row],[IrrHours]]&lt;=0),FALSE,TRUE)</f>
        <v>#NAME?</v>
      </c>
      <c r="X7296" s="13" t="e">
        <f ca="1">AND(CalcTable[[#This Row],[IrrDay]],CalcTable[[#This Row],[IrrRain]],CalcTable[[#This Row],[IrrWarm]],CalcTable[[#This Row],[IrrWindy]])</f>
        <v>#NAME?</v>
      </c>
      <c r="Y7296" s="13" t="e">
        <f t="shared" ca="1" si="2276"/>
        <v>#NAME?</v>
      </c>
      <c r="Z7296" s="13" t="e">
        <f ca="1">CalcTable[[#This Row],[IrrHours]]/5</f>
        <v>#NAME?</v>
      </c>
      <c r="AA7296" s="13" t="e">
        <f ca="1">IF(CalcTable[[#This Row],[IrrFlag]]=FALSE,0,MAX(0,CalcTable[[#This Row],[VolRednWind]]*(FCAP*IRR_TARGET-CalcTable[[#This Row],[IWC]])))</f>
        <v>#NAME?</v>
      </c>
      <c r="AB7296" s="13" t="e">
        <f ca="1">CalcTable[[#This Row],[IWC]]+CalcTable[[#This Row],[Eff Precip]]+CalcTable[[#This Row],[IrrAmt]]-CalcTable[[#This Row],[AET]]</f>
        <v>#NAME?</v>
      </c>
      <c r="AC7296" s="13" t="e">
        <f ca="1">IF(CalcTable[[#This Row],[PWC]]&gt;FCAP,MIN(24*PERC,MIN(SAT,CalcTable[[#This Row],[PWC]])-FCAP),0)</f>
        <v>#NAME?</v>
      </c>
      <c r="AD7296" s="13" t="e">
        <f ca="1">IF(CalcTable[[#This Row],[PWC]]&gt;SAT,CalcTable[[#This Row],[PWC]]-SAT,0)</f>
        <v>#NAME?</v>
      </c>
      <c r="AE7296" s="13" t="e">
        <f ca="1">CalcTable[[#This Row],[PWC]]-CalcTable[[#This Row],[PercAmt]]-CalcTable[[#This Row],[Runoff]]</f>
        <v>#NAME?</v>
      </c>
      <c r="AF7296" s="13" t="e">
        <f ca="1">CalcTable[[#This Row],[IrrAmt]]/1000*CUR_IRR_AREA*10000/IRR_EFF</f>
        <v>#NAME?</v>
      </c>
      <c r="AG7296" s="147"/>
      <c r="AH7296" s="13"/>
      <c r="AI7296" s="50">
        <v>0</v>
      </c>
      <c r="AJ7296" s="50">
        <v>0</v>
      </c>
      <c r="AK7296" s="50">
        <v>7.5125658678436373</v>
      </c>
      <c r="AL7296" s="50">
        <v>2.2800000000000011</v>
      </c>
      <c r="AM7296" s="50"/>
      <c r="AN7296" s="50"/>
      <c r="AO7296" s="50"/>
      <c r="AP7296" s="50"/>
      <c r="AQ7296" s="50"/>
      <c r="AR7296" s="50"/>
      <c r="AS7296" s="50"/>
      <c r="AT7296" s="50"/>
      <c r="AU7296" s="50"/>
      <c r="AV7296" s="50"/>
      <c r="AW7296" s="50"/>
      <c r="AX7296" s="50">
        <f t="shared" si="2287"/>
        <v>9.7925658678436385</v>
      </c>
      <c r="AY7296" s="50"/>
      <c r="AZ7296" s="50">
        <f t="shared" si="2277"/>
        <v>177.06429939504005</v>
      </c>
      <c r="BA7296" s="50">
        <f t="shared" si="2278"/>
        <v>272.62281017966484</v>
      </c>
      <c r="BB7296" s="50">
        <f t="shared" si="2279"/>
        <v>281.05444348419059</v>
      </c>
      <c r="BC7296" s="17">
        <f t="shared" si="2280"/>
        <v>20077</v>
      </c>
      <c r="BD7296" s="50">
        <f t="shared" si="2281"/>
        <v>9.7925658678436385</v>
      </c>
      <c r="BE7296" s="50">
        <f t="shared" si="2282"/>
        <v>177.06429939504005</v>
      </c>
      <c r="BF7296" s="50">
        <f t="shared" si="2288"/>
        <v>289.62082667551488</v>
      </c>
      <c r="BG7296" s="50"/>
      <c r="BH7296" s="17">
        <f t="shared" si="2283"/>
        <v>0</v>
      </c>
      <c r="BI7296" s="17">
        <f t="shared" si="2291"/>
        <v>7296</v>
      </c>
      <c r="BJ7296" s="17">
        <f t="shared" si="2289"/>
        <v>7296</v>
      </c>
      <c r="BK7296" s="150">
        <f t="shared" si="2290"/>
        <v>39288</v>
      </c>
      <c r="BL7296" s="50" t="e">
        <f t="shared" ca="1" si="2284"/>
        <v>#NAME?</v>
      </c>
      <c r="BM7296" s="50" t="e">
        <f t="shared" ca="1" si="2285"/>
        <v>#NAME?</v>
      </c>
      <c r="BN7296" s="50" t="e">
        <f t="shared" ca="1" si="2286"/>
        <v>#NAME?</v>
      </c>
    </row>
    <row r="7297" spans="1:66" x14ac:dyDescent="0.35">
      <c r="A7297" s="48">
        <v>39289</v>
      </c>
      <c r="B7297" s="17">
        <v>2007</v>
      </c>
      <c r="C7297" s="17">
        <v>7</v>
      </c>
      <c r="D7297" s="17">
        <v>207</v>
      </c>
      <c r="E7297" s="17">
        <v>26</v>
      </c>
      <c r="F7297" s="17">
        <v>5</v>
      </c>
      <c r="G7297" s="50">
        <v>10.4</v>
      </c>
      <c r="H7297" s="32">
        <v>5.4234752861812678</v>
      </c>
      <c r="I7297" s="50">
        <v>5.666666666666667</v>
      </c>
      <c r="J7297" s="13">
        <v>0</v>
      </c>
      <c r="K7297" s="13">
        <f t="shared" si="2272"/>
        <v>0</v>
      </c>
      <c r="L7297" s="13">
        <f t="shared" si="2273"/>
        <v>0</v>
      </c>
      <c r="M7297" s="13" t="e">
        <f ca="1">CalcTable[[#This Row],[IWC]]-AE7296</f>
        <v>#NAME?</v>
      </c>
      <c r="N7297" s="13" t="e">
        <f ca="1">IF(CalcTable[[#This Row],[Day of Year]]&lt;123,FCAP,AE7296)</f>
        <v>#NAME?</v>
      </c>
      <c r="O7297" s="17" t="e">
        <f ca="1">IF(IRR_DRIP,5,COUNTIF('IDET Wind Values'!C7281:G7281,"&lt;="&amp;IRR_MAXWIND))</f>
        <v>#NAME?</v>
      </c>
      <c r="P7297" s="13" t="e">
        <f ca="1">CalcTable[[#This Row],[ET_o]]*KL</f>
        <v>#NAME?</v>
      </c>
      <c r="Q7297" s="13" t="e">
        <f ca="1">IF(WILTPT&lt;=0,1,MAX(0,MIN(1,(CalcTable[[#This Row],[IWC]]-WILTPT)/(MAD-WILTPT))))</f>
        <v>#NAME?</v>
      </c>
      <c r="R7297" s="13" t="e">
        <f ca="1">CalcTable[[#This Row],[ETMult]]*CalcTable[[#This Row],[ETb]]</f>
        <v>#NAME?</v>
      </c>
      <c r="S7297" s="13" t="b">
        <f>INDEX(IRR_LIST,CalcTable[[#This Row],[Day of Week]]+1)</f>
        <v>1</v>
      </c>
      <c r="T7297" s="13">
        <f t="shared" ca="1" si="2274"/>
        <v>10.299999999999999</v>
      </c>
      <c r="U7297" s="13" t="b">
        <f ca="1">IF(CalcTable[[#This Row],[IrrPrecip]]&gt;=IC_MM,FALSE,TRUE)</f>
        <v>0</v>
      </c>
      <c r="V7297" s="13" t="b">
        <f t="shared" si="2275"/>
        <v>1</v>
      </c>
      <c r="W7297" s="13" t="e">
        <f ca="1">IF(AND(IRR_DRIP=FALSE,CalcTable[[#This Row],[IrrHours]]&lt;=0),FALSE,TRUE)</f>
        <v>#NAME?</v>
      </c>
      <c r="X7297" s="13" t="e">
        <f ca="1">AND(CalcTable[[#This Row],[IrrDay]],CalcTable[[#This Row],[IrrRain]],CalcTable[[#This Row],[IrrWarm]],CalcTable[[#This Row],[IrrWindy]])</f>
        <v>#NAME?</v>
      </c>
      <c r="Y7297" s="13" t="e">
        <f t="shared" ca="1" si="2276"/>
        <v>#NAME?</v>
      </c>
      <c r="Z7297" s="13" t="e">
        <f ca="1">CalcTable[[#This Row],[IrrHours]]/5</f>
        <v>#NAME?</v>
      </c>
      <c r="AA7297" s="13" t="e">
        <f ca="1">IF(CalcTable[[#This Row],[IrrFlag]]=FALSE,0,MAX(0,CalcTable[[#This Row],[VolRednWind]]*(FCAP*IRR_TARGET-CalcTable[[#This Row],[IWC]])))</f>
        <v>#NAME?</v>
      </c>
      <c r="AB7297" s="13" t="e">
        <f ca="1">CalcTable[[#This Row],[IWC]]+CalcTable[[#This Row],[Eff Precip]]+CalcTable[[#This Row],[IrrAmt]]-CalcTable[[#This Row],[AET]]</f>
        <v>#NAME?</v>
      </c>
      <c r="AC7297" s="13" t="e">
        <f ca="1">IF(CalcTable[[#This Row],[PWC]]&gt;FCAP,MIN(24*PERC,MIN(SAT,CalcTable[[#This Row],[PWC]])-FCAP),0)</f>
        <v>#NAME?</v>
      </c>
      <c r="AD7297" s="13" t="e">
        <f ca="1">IF(CalcTable[[#This Row],[PWC]]&gt;SAT,CalcTable[[#This Row],[PWC]]-SAT,0)</f>
        <v>#NAME?</v>
      </c>
      <c r="AE7297" s="13" t="e">
        <f ca="1">CalcTable[[#This Row],[PWC]]-CalcTable[[#This Row],[PercAmt]]-CalcTable[[#This Row],[Runoff]]</f>
        <v>#NAME?</v>
      </c>
      <c r="AF7297" s="13" t="e">
        <f ca="1">CalcTable[[#This Row],[IrrAmt]]/1000*CUR_IRR_AREA*10000/IRR_EFF</f>
        <v>#NAME?</v>
      </c>
      <c r="AG7297" s="147"/>
      <c r="AH7297" s="13"/>
      <c r="AI7297" s="50">
        <v>0</v>
      </c>
      <c r="AJ7297" s="50">
        <v>0</v>
      </c>
      <c r="AK7297" s="50">
        <v>0</v>
      </c>
      <c r="AL7297" s="50">
        <v>0</v>
      </c>
      <c r="AM7297" s="50"/>
      <c r="AN7297" s="50"/>
      <c r="AO7297" s="50"/>
      <c r="AP7297" s="50"/>
      <c r="AQ7297" s="50"/>
      <c r="AR7297" s="50"/>
      <c r="AS7297" s="50"/>
      <c r="AT7297" s="50"/>
      <c r="AU7297" s="50"/>
      <c r="AV7297" s="50"/>
      <c r="AW7297" s="50"/>
      <c r="AX7297" s="50">
        <f t="shared" si="2287"/>
        <v>0</v>
      </c>
      <c r="AY7297" s="50"/>
      <c r="AZ7297" s="50">
        <f t="shared" si="2277"/>
        <v>0</v>
      </c>
      <c r="BA7297" s="50">
        <f t="shared" si="2278"/>
        <v>0</v>
      </c>
      <c r="BB7297" s="50">
        <f t="shared" si="2279"/>
        <v>0</v>
      </c>
      <c r="BC7297" s="17">
        <f t="shared" si="2280"/>
        <v>20077</v>
      </c>
      <c r="BD7297" s="50">
        <f t="shared" si="2281"/>
        <v>0</v>
      </c>
      <c r="BE7297" s="50">
        <f t="shared" si="2282"/>
        <v>0</v>
      </c>
      <c r="BF7297" s="50">
        <f t="shared" si="2288"/>
        <v>0</v>
      </c>
      <c r="BG7297" s="50"/>
      <c r="BH7297" s="17">
        <f t="shared" si="2283"/>
        <v>0</v>
      </c>
      <c r="BI7297" s="17">
        <f t="shared" si="2291"/>
        <v>7297</v>
      </c>
      <c r="BJ7297" s="17">
        <f t="shared" si="2289"/>
        <v>7297</v>
      </c>
      <c r="BK7297" s="150">
        <f t="shared" si="2290"/>
        <v>39289</v>
      </c>
      <c r="BL7297" s="50" t="e">
        <f t="shared" ca="1" si="2284"/>
        <v>#NAME?</v>
      </c>
      <c r="BM7297" s="50" t="e">
        <f t="shared" ca="1" si="2285"/>
        <v>#NAME?</v>
      </c>
      <c r="BN7297" s="50" t="e">
        <f t="shared" ca="1" si="2286"/>
        <v>#NAME?</v>
      </c>
    </row>
    <row r="7298" spans="1:66" x14ac:dyDescent="0.35">
      <c r="A7298" s="48">
        <v>39290</v>
      </c>
      <c r="B7298" s="17">
        <v>2007</v>
      </c>
      <c r="C7298" s="17">
        <v>7</v>
      </c>
      <c r="D7298" s="17">
        <v>208</v>
      </c>
      <c r="E7298" s="17">
        <v>27</v>
      </c>
      <c r="F7298" s="17">
        <v>6</v>
      </c>
      <c r="G7298" s="50">
        <v>12.5</v>
      </c>
      <c r="H7298" s="32">
        <v>6.2391173827512434</v>
      </c>
      <c r="I7298" s="50">
        <v>5.5</v>
      </c>
      <c r="J7298" s="13">
        <v>0</v>
      </c>
      <c r="K7298" s="13">
        <f t="shared" si="2272"/>
        <v>0</v>
      </c>
      <c r="L7298" s="13">
        <f t="shared" si="2273"/>
        <v>0</v>
      </c>
      <c r="M7298" s="13" t="e">
        <f ca="1">CalcTable[[#This Row],[IWC]]-AE7297</f>
        <v>#NAME?</v>
      </c>
      <c r="N7298" s="13" t="e">
        <f ca="1">IF(CalcTable[[#This Row],[Day of Year]]&lt;123,FCAP,AE7297)</f>
        <v>#NAME?</v>
      </c>
      <c r="O7298" s="17" t="e">
        <f ca="1">IF(IRR_DRIP,5,COUNTIF('IDET Wind Values'!C7282:G7282,"&lt;="&amp;IRR_MAXWIND))</f>
        <v>#NAME?</v>
      </c>
      <c r="P7298" s="13" t="e">
        <f ca="1">CalcTable[[#This Row],[ET_o]]*KL</f>
        <v>#NAME?</v>
      </c>
      <c r="Q7298" s="13" t="e">
        <f ca="1">IF(WILTPT&lt;=0,1,MAX(0,MIN(1,(CalcTable[[#This Row],[IWC]]-WILTPT)/(MAD-WILTPT))))</f>
        <v>#NAME?</v>
      </c>
      <c r="R7298" s="13" t="e">
        <f ca="1">CalcTable[[#This Row],[ETMult]]*CalcTable[[#This Row],[ETb]]</f>
        <v>#NAME?</v>
      </c>
      <c r="S7298" s="13" t="b">
        <f>INDEX(IRR_LIST,CalcTable[[#This Row],[Day of Week]]+1)</f>
        <v>0</v>
      </c>
      <c r="T7298" s="13">
        <f t="shared" ca="1" si="2274"/>
        <v>2.1</v>
      </c>
      <c r="U7298" s="13" t="b">
        <f ca="1">IF(CalcTable[[#This Row],[IrrPrecip]]&gt;=IC_MM,FALSE,TRUE)</f>
        <v>1</v>
      </c>
      <c r="V7298" s="13" t="b">
        <f t="shared" si="2275"/>
        <v>1</v>
      </c>
      <c r="W7298" s="13" t="e">
        <f ca="1">IF(AND(IRR_DRIP=FALSE,CalcTable[[#This Row],[IrrHours]]&lt;=0),FALSE,TRUE)</f>
        <v>#NAME?</v>
      </c>
      <c r="X7298" s="13" t="e">
        <f ca="1">AND(CalcTable[[#This Row],[IrrDay]],CalcTable[[#This Row],[IrrRain]],CalcTable[[#This Row],[IrrWarm]],CalcTable[[#This Row],[IrrWindy]])</f>
        <v>#NAME?</v>
      </c>
      <c r="Y7298" s="13" t="e">
        <f t="shared" ca="1" si="2276"/>
        <v>#NAME?</v>
      </c>
      <c r="Z7298" s="13" t="e">
        <f ca="1">CalcTable[[#This Row],[IrrHours]]/5</f>
        <v>#NAME?</v>
      </c>
      <c r="AA7298" s="13" t="e">
        <f ca="1">IF(CalcTable[[#This Row],[IrrFlag]]=FALSE,0,MAX(0,CalcTable[[#This Row],[VolRednWind]]*(FCAP*IRR_TARGET-CalcTable[[#This Row],[IWC]])))</f>
        <v>#NAME?</v>
      </c>
      <c r="AB7298" s="13" t="e">
        <f ca="1">CalcTable[[#This Row],[IWC]]+CalcTable[[#This Row],[Eff Precip]]+CalcTable[[#This Row],[IrrAmt]]-CalcTable[[#This Row],[AET]]</f>
        <v>#NAME?</v>
      </c>
      <c r="AC7298" s="13" t="e">
        <f ca="1">IF(CalcTable[[#This Row],[PWC]]&gt;FCAP,MIN(24*PERC,MIN(SAT,CalcTable[[#This Row],[PWC]])-FCAP),0)</f>
        <v>#NAME?</v>
      </c>
      <c r="AD7298" s="13" t="e">
        <f ca="1">IF(CalcTable[[#This Row],[PWC]]&gt;SAT,CalcTable[[#This Row],[PWC]]-SAT,0)</f>
        <v>#NAME?</v>
      </c>
      <c r="AE7298" s="13" t="e">
        <f ca="1">CalcTable[[#This Row],[PWC]]-CalcTable[[#This Row],[PercAmt]]-CalcTable[[#This Row],[Runoff]]</f>
        <v>#NAME?</v>
      </c>
      <c r="AF7298" s="13" t="e">
        <f ca="1">CalcTable[[#This Row],[IrrAmt]]/1000*CUR_IRR_AREA*10000/IRR_EFF</f>
        <v>#NAME?</v>
      </c>
      <c r="AG7298" s="147"/>
      <c r="AH7298" s="13"/>
      <c r="AI7298" s="50">
        <v>0</v>
      </c>
      <c r="AJ7298" s="50">
        <v>0</v>
      </c>
      <c r="AK7298" s="50">
        <v>0</v>
      </c>
      <c r="AL7298" s="50">
        <v>5.2629114073996988</v>
      </c>
      <c r="AM7298" s="50"/>
      <c r="AN7298" s="50"/>
      <c r="AO7298" s="50"/>
      <c r="AP7298" s="50"/>
      <c r="AQ7298" s="50"/>
      <c r="AR7298" s="50"/>
      <c r="AS7298" s="50"/>
      <c r="AT7298" s="50"/>
      <c r="AU7298" s="50"/>
      <c r="AV7298" s="50"/>
      <c r="AW7298" s="50"/>
      <c r="AX7298" s="50">
        <f t="shared" si="2287"/>
        <v>5.2629114073996988</v>
      </c>
      <c r="AY7298" s="50"/>
      <c r="AZ7298" s="50">
        <f t="shared" si="2277"/>
        <v>154.37873461705783</v>
      </c>
      <c r="BA7298" s="50">
        <f t="shared" si="2278"/>
        <v>237.69424218816843</v>
      </c>
      <c r="BB7298" s="50">
        <f t="shared" si="2279"/>
        <v>245.04561050326643</v>
      </c>
      <c r="BC7298" s="17">
        <f t="shared" si="2280"/>
        <v>20077</v>
      </c>
      <c r="BD7298" s="50">
        <f t="shared" si="2281"/>
        <v>5.2629114073996988</v>
      </c>
      <c r="BE7298" s="50">
        <f t="shared" si="2282"/>
        <v>154.37873461705783</v>
      </c>
      <c r="BF7298" s="50">
        <f t="shared" si="2288"/>
        <v>252.51446448365567</v>
      </c>
      <c r="BG7298" s="50"/>
      <c r="BH7298" s="17">
        <f t="shared" si="2283"/>
        <v>0</v>
      </c>
      <c r="BI7298" s="17">
        <f t="shared" si="2291"/>
        <v>7298</v>
      </c>
      <c r="BJ7298" s="17">
        <f t="shared" si="2289"/>
        <v>7298</v>
      </c>
      <c r="BK7298" s="150">
        <f t="shared" si="2290"/>
        <v>39290</v>
      </c>
      <c r="BL7298" s="50" t="e">
        <f t="shared" ca="1" si="2284"/>
        <v>#NAME?</v>
      </c>
      <c r="BM7298" s="50" t="e">
        <f t="shared" ca="1" si="2285"/>
        <v>#NAME?</v>
      </c>
      <c r="BN7298" s="50" t="e">
        <f t="shared" ca="1" si="2286"/>
        <v>#NAME?</v>
      </c>
    </row>
    <row r="7299" spans="1:66" x14ac:dyDescent="0.35">
      <c r="A7299" s="48">
        <v>39291</v>
      </c>
      <c r="B7299" s="17">
        <v>2007</v>
      </c>
      <c r="C7299" s="17">
        <v>7</v>
      </c>
      <c r="D7299" s="17">
        <v>209</v>
      </c>
      <c r="E7299" s="17">
        <v>28</v>
      </c>
      <c r="F7299" s="17">
        <v>7</v>
      </c>
      <c r="G7299" s="50">
        <v>13.7</v>
      </c>
      <c r="H7299" s="32">
        <v>6.04744586466217</v>
      </c>
      <c r="I7299" s="50">
        <v>8.3333333333333339</v>
      </c>
      <c r="J7299" s="13">
        <v>0</v>
      </c>
      <c r="K7299" s="13">
        <f t="shared" si="2272"/>
        <v>0</v>
      </c>
      <c r="L7299" s="13">
        <f t="shared" si="2273"/>
        <v>0</v>
      </c>
      <c r="M7299" s="13" t="e">
        <f ca="1">CalcTable[[#This Row],[IWC]]-AE7298</f>
        <v>#NAME?</v>
      </c>
      <c r="N7299" s="13" t="e">
        <f ca="1">IF(CalcTable[[#This Row],[Day of Year]]&lt;123,FCAP,AE7298)</f>
        <v>#NAME?</v>
      </c>
      <c r="O7299" s="17" t="e">
        <f ca="1">IF(IRR_DRIP,5,COUNTIF('IDET Wind Values'!C7283:G7283,"&lt;="&amp;IRR_MAXWIND))</f>
        <v>#NAME?</v>
      </c>
      <c r="P7299" s="13" t="e">
        <f ca="1">CalcTable[[#This Row],[ET_o]]*KL</f>
        <v>#NAME?</v>
      </c>
      <c r="Q7299" s="13" t="e">
        <f ca="1">IF(WILTPT&lt;=0,1,MAX(0,MIN(1,(CalcTable[[#This Row],[IWC]]-WILTPT)/(MAD-WILTPT))))</f>
        <v>#NAME?</v>
      </c>
      <c r="R7299" s="13" t="e">
        <f ca="1">CalcTable[[#This Row],[ETMult]]*CalcTable[[#This Row],[ETb]]</f>
        <v>#NAME?</v>
      </c>
      <c r="S7299" s="13" t="b">
        <f>INDEX(IRR_LIST,CalcTable[[#This Row],[Day of Week]]+1)</f>
        <v>0</v>
      </c>
      <c r="T7299" s="13">
        <f t="shared" ca="1" si="2274"/>
        <v>0</v>
      </c>
      <c r="U7299" s="13" t="b">
        <f ca="1">IF(CalcTable[[#This Row],[IrrPrecip]]&gt;=IC_MM,FALSE,TRUE)</f>
        <v>1</v>
      </c>
      <c r="V7299" s="13" t="b">
        <f t="shared" si="2275"/>
        <v>1</v>
      </c>
      <c r="W7299" s="13" t="e">
        <f ca="1">IF(AND(IRR_DRIP=FALSE,CalcTable[[#This Row],[IrrHours]]&lt;=0),FALSE,TRUE)</f>
        <v>#NAME?</v>
      </c>
      <c r="X7299" s="13" t="e">
        <f ca="1">AND(CalcTable[[#This Row],[IrrDay]],CalcTable[[#This Row],[IrrRain]],CalcTable[[#This Row],[IrrWarm]],CalcTable[[#This Row],[IrrWindy]])</f>
        <v>#NAME?</v>
      </c>
      <c r="Y7299" s="13" t="e">
        <f t="shared" ca="1" si="2276"/>
        <v>#NAME?</v>
      </c>
      <c r="Z7299" s="13" t="e">
        <f ca="1">CalcTable[[#This Row],[IrrHours]]/5</f>
        <v>#NAME?</v>
      </c>
      <c r="AA7299" s="13" t="e">
        <f ca="1">IF(CalcTable[[#This Row],[IrrFlag]]=FALSE,0,MAX(0,CalcTable[[#This Row],[VolRednWind]]*(FCAP*IRR_TARGET-CalcTable[[#This Row],[IWC]])))</f>
        <v>#NAME?</v>
      </c>
      <c r="AB7299" s="13" t="e">
        <f ca="1">CalcTable[[#This Row],[IWC]]+CalcTable[[#This Row],[Eff Precip]]+CalcTable[[#This Row],[IrrAmt]]-CalcTable[[#This Row],[AET]]</f>
        <v>#NAME?</v>
      </c>
      <c r="AC7299" s="13" t="e">
        <f ca="1">IF(CalcTable[[#This Row],[PWC]]&gt;FCAP,MIN(24*PERC,MIN(SAT,CalcTable[[#This Row],[PWC]])-FCAP),0)</f>
        <v>#NAME?</v>
      </c>
      <c r="AD7299" s="13" t="e">
        <f ca="1">IF(CalcTable[[#This Row],[PWC]]&gt;SAT,CalcTable[[#This Row],[PWC]]-SAT,0)</f>
        <v>#NAME?</v>
      </c>
      <c r="AE7299" s="13" t="e">
        <f ca="1">CalcTable[[#This Row],[PWC]]-CalcTable[[#This Row],[PercAmt]]-CalcTable[[#This Row],[Runoff]]</f>
        <v>#NAME?</v>
      </c>
      <c r="AF7299" s="13" t="e">
        <f ca="1">CalcTable[[#This Row],[IrrAmt]]/1000*CUR_IRR_AREA*10000/IRR_EFF</f>
        <v>#NAME?</v>
      </c>
      <c r="AG7299" s="147"/>
      <c r="AH7299" s="13"/>
      <c r="AI7299" s="50">
        <v>0</v>
      </c>
      <c r="AJ7299" s="50">
        <v>0</v>
      </c>
      <c r="AK7299" s="50">
        <v>3.7568118077125661</v>
      </c>
      <c r="AL7299" s="50">
        <v>0</v>
      </c>
      <c r="AM7299" s="50"/>
      <c r="AN7299" s="50"/>
      <c r="AO7299" s="50"/>
      <c r="AP7299" s="50"/>
      <c r="AQ7299" s="50"/>
      <c r="AR7299" s="50"/>
      <c r="AS7299" s="50"/>
      <c r="AT7299" s="50"/>
      <c r="AU7299" s="50"/>
      <c r="AV7299" s="50"/>
      <c r="AW7299" s="50"/>
      <c r="AX7299" s="50">
        <f t="shared" si="2287"/>
        <v>3.7568118077125661</v>
      </c>
      <c r="AY7299" s="50"/>
      <c r="AZ7299" s="50">
        <f t="shared" si="2277"/>
        <v>55.099906513117638</v>
      </c>
      <c r="BA7299" s="50">
        <f t="shared" si="2278"/>
        <v>84.836363996387462</v>
      </c>
      <c r="BB7299" s="50">
        <f t="shared" si="2279"/>
        <v>87.460169068440706</v>
      </c>
      <c r="BC7299" s="17">
        <f t="shared" si="2280"/>
        <v>20077</v>
      </c>
      <c r="BD7299" s="50">
        <f t="shared" si="2281"/>
        <v>3.7568118077125661</v>
      </c>
      <c r="BE7299" s="50">
        <f t="shared" si="2282"/>
        <v>55.099906513117638</v>
      </c>
      <c r="BF7299" s="50">
        <f t="shared" si="2288"/>
        <v>90.12590640007771</v>
      </c>
      <c r="BG7299" s="50"/>
      <c r="BH7299" s="17">
        <f t="shared" si="2283"/>
        <v>0</v>
      </c>
      <c r="BI7299" s="17">
        <f t="shared" si="2291"/>
        <v>7299</v>
      </c>
      <c r="BJ7299" s="17">
        <f t="shared" si="2289"/>
        <v>7299</v>
      </c>
      <c r="BK7299" s="150">
        <f t="shared" si="2290"/>
        <v>39291</v>
      </c>
      <c r="BL7299" s="50" t="e">
        <f t="shared" ca="1" si="2284"/>
        <v>#NAME?</v>
      </c>
      <c r="BM7299" s="50" t="e">
        <f t="shared" ca="1" si="2285"/>
        <v>#NAME?</v>
      </c>
      <c r="BN7299" s="50" t="e">
        <f t="shared" ca="1" si="2286"/>
        <v>#NAME?</v>
      </c>
    </row>
    <row r="7300" spans="1:66" x14ac:dyDescent="0.35">
      <c r="A7300" s="48">
        <v>39292</v>
      </c>
      <c r="B7300" s="17">
        <v>2007</v>
      </c>
      <c r="C7300" s="17">
        <v>7</v>
      </c>
      <c r="D7300" s="17">
        <v>210</v>
      </c>
      <c r="E7300" s="17">
        <v>29</v>
      </c>
      <c r="F7300" s="17">
        <v>1</v>
      </c>
      <c r="G7300" s="50">
        <v>13.5</v>
      </c>
      <c r="H7300" s="32">
        <v>6.7014815208610186</v>
      </c>
      <c r="I7300" s="50">
        <v>8.8333333333333339</v>
      </c>
      <c r="J7300" s="13">
        <v>0</v>
      </c>
      <c r="K7300" s="13">
        <f t="shared" si="2272"/>
        <v>0</v>
      </c>
      <c r="L7300" s="13">
        <f t="shared" si="2273"/>
        <v>0</v>
      </c>
      <c r="M7300" s="13" t="e">
        <f ca="1">CalcTable[[#This Row],[IWC]]-AE7299</f>
        <v>#NAME?</v>
      </c>
      <c r="N7300" s="13" t="e">
        <f ca="1">IF(CalcTable[[#This Row],[Day of Year]]&lt;123,FCAP,AE7299)</f>
        <v>#NAME?</v>
      </c>
      <c r="O7300" s="17" t="e">
        <f ca="1">IF(IRR_DRIP,5,COUNTIF('IDET Wind Values'!C7284:G7284,"&lt;="&amp;IRR_MAXWIND))</f>
        <v>#NAME?</v>
      </c>
      <c r="P7300" s="13" t="e">
        <f ca="1">CalcTable[[#This Row],[ET_o]]*KL</f>
        <v>#NAME?</v>
      </c>
      <c r="Q7300" s="13" t="e">
        <f ca="1">IF(WILTPT&lt;=0,1,MAX(0,MIN(1,(CalcTable[[#This Row],[IWC]]-WILTPT)/(MAD-WILTPT))))</f>
        <v>#NAME?</v>
      </c>
      <c r="R7300" s="13" t="e">
        <f ca="1">CalcTable[[#This Row],[ETMult]]*CalcTable[[#This Row],[ETb]]</f>
        <v>#NAME?</v>
      </c>
      <c r="S7300" s="13" t="b">
        <f>INDEX(IRR_LIST,CalcTable[[#This Row],[Day of Week]]+1)</f>
        <v>1</v>
      </c>
      <c r="T7300" s="13">
        <f t="shared" ca="1" si="2274"/>
        <v>0</v>
      </c>
      <c r="U7300" s="13" t="b">
        <f ca="1">IF(CalcTable[[#This Row],[IrrPrecip]]&gt;=IC_MM,FALSE,TRUE)</f>
        <v>1</v>
      </c>
      <c r="V7300" s="13" t="b">
        <f t="shared" si="2275"/>
        <v>1</v>
      </c>
      <c r="W7300" s="13" t="e">
        <f ca="1">IF(AND(IRR_DRIP=FALSE,CalcTable[[#This Row],[IrrHours]]&lt;=0),FALSE,TRUE)</f>
        <v>#NAME?</v>
      </c>
      <c r="X7300" s="13" t="e">
        <f ca="1">AND(CalcTable[[#This Row],[IrrDay]],CalcTable[[#This Row],[IrrRain]],CalcTable[[#This Row],[IrrWarm]],CalcTable[[#This Row],[IrrWindy]])</f>
        <v>#NAME?</v>
      </c>
      <c r="Y7300" s="13" t="e">
        <f t="shared" ca="1" si="2276"/>
        <v>#NAME?</v>
      </c>
      <c r="Z7300" s="13" t="e">
        <f ca="1">CalcTable[[#This Row],[IrrHours]]/5</f>
        <v>#NAME?</v>
      </c>
      <c r="AA7300" s="13" t="e">
        <f ca="1">IF(CalcTable[[#This Row],[IrrFlag]]=FALSE,0,MAX(0,CalcTable[[#This Row],[VolRednWind]]*(FCAP*IRR_TARGET-CalcTable[[#This Row],[IWC]])))</f>
        <v>#NAME?</v>
      </c>
      <c r="AB7300" s="13" t="e">
        <f ca="1">CalcTable[[#This Row],[IWC]]+CalcTable[[#This Row],[Eff Precip]]+CalcTable[[#This Row],[IrrAmt]]-CalcTable[[#This Row],[AET]]</f>
        <v>#NAME?</v>
      </c>
      <c r="AC7300" s="13" t="e">
        <f ca="1">IF(CalcTable[[#This Row],[PWC]]&gt;FCAP,MIN(24*PERC,MIN(SAT,CalcTable[[#This Row],[PWC]])-FCAP),0)</f>
        <v>#NAME?</v>
      </c>
      <c r="AD7300" s="13" t="e">
        <f ca="1">IF(CalcTable[[#This Row],[PWC]]&gt;SAT,CalcTable[[#This Row],[PWC]]-SAT,0)</f>
        <v>#NAME?</v>
      </c>
      <c r="AE7300" s="13" t="e">
        <f ca="1">CalcTable[[#This Row],[PWC]]-CalcTable[[#This Row],[PercAmt]]-CalcTable[[#This Row],[Runoff]]</f>
        <v>#NAME?</v>
      </c>
      <c r="AF7300" s="13" t="e">
        <f ca="1">CalcTable[[#This Row],[IrrAmt]]/1000*CUR_IRR_AREA*10000/IRR_EFF</f>
        <v>#NAME?</v>
      </c>
      <c r="AG7300" s="147"/>
      <c r="AH7300" s="13"/>
      <c r="AI7300" s="50">
        <v>12.829851976953634</v>
      </c>
      <c r="AJ7300" s="50">
        <v>17.426593056050866</v>
      </c>
      <c r="AK7300" s="50">
        <v>0</v>
      </c>
      <c r="AL7300" s="50">
        <v>0</v>
      </c>
      <c r="AM7300" s="50"/>
      <c r="AN7300" s="50"/>
      <c r="AO7300" s="50"/>
      <c r="AP7300" s="50"/>
      <c r="AQ7300" s="50"/>
      <c r="AR7300" s="50"/>
      <c r="AS7300" s="50"/>
      <c r="AT7300" s="50"/>
      <c r="AU7300" s="50"/>
      <c r="AV7300" s="50"/>
      <c r="AW7300" s="50"/>
      <c r="AX7300" s="50">
        <f t="shared" si="2287"/>
        <v>30.2564450330045</v>
      </c>
      <c r="AY7300" s="50"/>
      <c r="AZ7300" s="50">
        <f t="shared" si="2277"/>
        <v>699.35122530614547</v>
      </c>
      <c r="BA7300" s="50">
        <f t="shared" si="2278"/>
        <v>1132.952504003692</v>
      </c>
      <c r="BB7300" s="50">
        <f t="shared" si="2279"/>
        <v>1172.4964581144545</v>
      </c>
      <c r="BC7300" s="17">
        <f t="shared" si="2280"/>
        <v>20077</v>
      </c>
      <c r="BD7300" s="50">
        <f t="shared" si="2281"/>
        <v>30.2564450330045</v>
      </c>
      <c r="BE7300" s="50">
        <f t="shared" si="2282"/>
        <v>699.35122530614547</v>
      </c>
      <c r="BF7300" s="50">
        <f t="shared" si="2288"/>
        <v>1143.9159712134149</v>
      </c>
      <c r="BG7300" s="50"/>
      <c r="BH7300" s="17">
        <f t="shared" si="2283"/>
        <v>0</v>
      </c>
      <c r="BI7300" s="17">
        <f t="shared" si="2291"/>
        <v>7300</v>
      </c>
      <c r="BJ7300" s="17">
        <f t="shared" si="2289"/>
        <v>7300</v>
      </c>
      <c r="BK7300" s="150">
        <f t="shared" si="2290"/>
        <v>39292</v>
      </c>
      <c r="BL7300" s="50" t="e">
        <f t="shared" ca="1" si="2284"/>
        <v>#NAME?</v>
      </c>
      <c r="BM7300" s="50" t="e">
        <f t="shared" ca="1" si="2285"/>
        <v>#NAME?</v>
      </c>
      <c r="BN7300" s="50" t="e">
        <f t="shared" ca="1" si="2286"/>
        <v>#NAME?</v>
      </c>
    </row>
    <row r="7301" spans="1:66" x14ac:dyDescent="0.35">
      <c r="A7301" s="48">
        <v>39293</v>
      </c>
      <c r="B7301" s="17">
        <v>2007</v>
      </c>
      <c r="C7301" s="17">
        <v>7</v>
      </c>
      <c r="D7301" s="17">
        <v>211</v>
      </c>
      <c r="E7301" s="17">
        <v>30</v>
      </c>
      <c r="F7301" s="17">
        <v>2</v>
      </c>
      <c r="G7301" s="50">
        <v>13.5</v>
      </c>
      <c r="H7301" s="32">
        <v>4.4763475228475729</v>
      </c>
      <c r="I7301" s="50">
        <v>9.8333333333333339</v>
      </c>
      <c r="J7301" s="13">
        <v>0.4</v>
      </c>
      <c r="K7301" s="13">
        <f t="shared" si="2272"/>
        <v>0.4</v>
      </c>
      <c r="L7301" s="13">
        <f t="shared" si="2273"/>
        <v>0</v>
      </c>
      <c r="M7301" s="13" t="e">
        <f ca="1">CalcTable[[#This Row],[IWC]]-AE7300</f>
        <v>#NAME?</v>
      </c>
      <c r="N7301" s="13" t="e">
        <f ca="1">IF(CalcTable[[#This Row],[Day of Year]]&lt;123,FCAP,AE7300)</f>
        <v>#NAME?</v>
      </c>
      <c r="O7301" s="17" t="e">
        <f ca="1">IF(IRR_DRIP,5,COUNTIF('IDET Wind Values'!C7285:G7285,"&lt;="&amp;IRR_MAXWIND))</f>
        <v>#NAME?</v>
      </c>
      <c r="P7301" s="13" t="e">
        <f ca="1">CalcTable[[#This Row],[ET_o]]*KL</f>
        <v>#NAME?</v>
      </c>
      <c r="Q7301" s="13" t="e">
        <f ca="1">IF(WILTPT&lt;=0,1,MAX(0,MIN(1,(CalcTable[[#This Row],[IWC]]-WILTPT)/(MAD-WILTPT))))</f>
        <v>#NAME?</v>
      </c>
      <c r="R7301" s="13" t="e">
        <f ca="1">CalcTable[[#This Row],[ETMult]]*CalcTable[[#This Row],[ETb]]</f>
        <v>#NAME?</v>
      </c>
      <c r="S7301" s="13" t="b">
        <f>INDEX(IRR_LIST,CalcTable[[#This Row],[Day of Week]]+1)</f>
        <v>0</v>
      </c>
      <c r="T7301" s="13">
        <f t="shared" ca="1" si="2274"/>
        <v>0</v>
      </c>
      <c r="U7301" s="13" t="b">
        <f ca="1">IF(CalcTable[[#This Row],[IrrPrecip]]&gt;=IC_MM,FALSE,TRUE)</f>
        <v>1</v>
      </c>
      <c r="V7301" s="13" t="b">
        <f t="shared" si="2275"/>
        <v>1</v>
      </c>
      <c r="W7301" s="13" t="e">
        <f ca="1">IF(AND(IRR_DRIP=FALSE,CalcTable[[#This Row],[IrrHours]]&lt;=0),FALSE,TRUE)</f>
        <v>#NAME?</v>
      </c>
      <c r="X7301" s="13" t="e">
        <f ca="1">AND(CalcTable[[#This Row],[IrrDay]],CalcTable[[#This Row],[IrrRain]],CalcTable[[#This Row],[IrrWarm]],CalcTable[[#This Row],[IrrWindy]])</f>
        <v>#NAME?</v>
      </c>
      <c r="Y7301" s="13" t="e">
        <f t="shared" ca="1" si="2276"/>
        <v>#NAME?</v>
      </c>
      <c r="Z7301" s="13" t="e">
        <f ca="1">CalcTable[[#This Row],[IrrHours]]/5</f>
        <v>#NAME?</v>
      </c>
      <c r="AA7301" s="13" t="e">
        <f ca="1">IF(CalcTable[[#This Row],[IrrFlag]]=FALSE,0,MAX(0,CalcTable[[#This Row],[VolRednWind]]*(FCAP*IRR_TARGET-CalcTable[[#This Row],[IWC]])))</f>
        <v>#NAME?</v>
      </c>
      <c r="AB7301" s="13" t="e">
        <f ca="1">CalcTable[[#This Row],[IWC]]+CalcTable[[#This Row],[Eff Precip]]+CalcTable[[#This Row],[IrrAmt]]-CalcTable[[#This Row],[AET]]</f>
        <v>#NAME?</v>
      </c>
      <c r="AC7301" s="13" t="e">
        <f ca="1">IF(CalcTable[[#This Row],[PWC]]&gt;FCAP,MIN(24*PERC,MIN(SAT,CalcTable[[#This Row],[PWC]])-FCAP),0)</f>
        <v>#NAME?</v>
      </c>
      <c r="AD7301" s="13" t="e">
        <f ca="1">IF(CalcTable[[#This Row],[PWC]]&gt;SAT,CalcTable[[#This Row],[PWC]]-SAT,0)</f>
        <v>#NAME?</v>
      </c>
      <c r="AE7301" s="13" t="e">
        <f ca="1">CalcTable[[#This Row],[PWC]]-CalcTable[[#This Row],[PercAmt]]-CalcTable[[#This Row],[Runoff]]</f>
        <v>#NAME?</v>
      </c>
      <c r="AF7301" s="13" t="e">
        <f ca="1">CalcTable[[#This Row],[IrrAmt]]/1000*CUR_IRR_AREA*10000/IRR_EFF</f>
        <v>#NAME?</v>
      </c>
      <c r="AG7301" s="147"/>
      <c r="AH7301" s="13"/>
      <c r="AI7301" s="50">
        <v>0</v>
      </c>
      <c r="AJ7301" s="50">
        <v>0</v>
      </c>
      <c r="AK7301" s="50">
        <v>0</v>
      </c>
      <c r="AL7301" s="50">
        <v>10.443424622550943</v>
      </c>
      <c r="AM7301" s="50"/>
      <c r="AN7301" s="50"/>
      <c r="AO7301" s="50"/>
      <c r="AP7301" s="50"/>
      <c r="AQ7301" s="50"/>
      <c r="AR7301" s="50"/>
      <c r="AS7301" s="50"/>
      <c r="AT7301" s="50"/>
      <c r="AU7301" s="50"/>
      <c r="AV7301" s="50"/>
      <c r="AW7301" s="50"/>
      <c r="AX7301" s="50">
        <f t="shared" si="2287"/>
        <v>10.443424622550943</v>
      </c>
      <c r="AY7301" s="50"/>
      <c r="AZ7301" s="50">
        <f t="shared" si="2277"/>
        <v>306.34045559482769</v>
      </c>
      <c r="BA7301" s="50">
        <f t="shared" si="2278"/>
        <v>471.66705067775058</v>
      </c>
      <c r="BB7301" s="50">
        <f t="shared" si="2279"/>
        <v>486.25469142036144</v>
      </c>
      <c r="BC7301" s="17">
        <f t="shared" si="2280"/>
        <v>20077</v>
      </c>
      <c r="BD7301" s="50">
        <f t="shared" si="2281"/>
        <v>10.443424622550943</v>
      </c>
      <c r="BE7301" s="50">
        <f t="shared" si="2282"/>
        <v>306.34045559482769</v>
      </c>
      <c r="BF7301" s="50">
        <f t="shared" si="2288"/>
        <v>501.07546409218821</v>
      </c>
      <c r="BG7301" s="50"/>
      <c r="BH7301" s="17">
        <f t="shared" si="2283"/>
        <v>0</v>
      </c>
      <c r="BI7301" s="17">
        <f t="shared" si="2291"/>
        <v>7301</v>
      </c>
      <c r="BJ7301" s="17">
        <f t="shared" si="2289"/>
        <v>7301</v>
      </c>
      <c r="BK7301" s="150">
        <f t="shared" si="2290"/>
        <v>39293</v>
      </c>
      <c r="BL7301" s="50" t="e">
        <f t="shared" ca="1" si="2284"/>
        <v>#NAME?</v>
      </c>
      <c r="BM7301" s="50" t="e">
        <f t="shared" ca="1" si="2285"/>
        <v>#NAME?</v>
      </c>
      <c r="BN7301" s="50" t="e">
        <f t="shared" ca="1" si="2286"/>
        <v>#NAME?</v>
      </c>
    </row>
    <row r="7302" spans="1:66" x14ac:dyDescent="0.35">
      <c r="A7302" s="48">
        <v>39294</v>
      </c>
      <c r="B7302" s="17">
        <v>2007</v>
      </c>
      <c r="C7302" s="17">
        <v>7</v>
      </c>
      <c r="D7302" s="17">
        <v>212</v>
      </c>
      <c r="E7302" s="17">
        <v>31</v>
      </c>
      <c r="F7302" s="17">
        <v>3</v>
      </c>
      <c r="G7302" s="50">
        <v>11.7</v>
      </c>
      <c r="H7302" s="32">
        <v>3.1319436163505787</v>
      </c>
      <c r="I7302" s="50">
        <v>13.833333333333334</v>
      </c>
      <c r="J7302" s="13">
        <v>0</v>
      </c>
      <c r="K7302" s="13">
        <f t="shared" si="2272"/>
        <v>0</v>
      </c>
      <c r="L7302" s="13">
        <f t="shared" si="2273"/>
        <v>0</v>
      </c>
      <c r="M7302" s="13" t="e">
        <f ca="1">CalcTable[[#This Row],[IWC]]-AE7301</f>
        <v>#NAME?</v>
      </c>
      <c r="N7302" s="13" t="e">
        <f ca="1">IF(CalcTable[[#This Row],[Day of Year]]&lt;123,FCAP,AE7301)</f>
        <v>#NAME?</v>
      </c>
      <c r="O7302" s="17" t="e">
        <f ca="1">IF(IRR_DRIP,5,COUNTIF('IDET Wind Values'!C7286:G7286,"&lt;="&amp;IRR_MAXWIND))</f>
        <v>#NAME?</v>
      </c>
      <c r="P7302" s="13" t="e">
        <f ca="1">CalcTable[[#This Row],[ET_o]]*KL</f>
        <v>#NAME?</v>
      </c>
      <c r="Q7302" s="13" t="e">
        <f ca="1">IF(WILTPT&lt;=0,1,MAX(0,MIN(1,(CalcTable[[#This Row],[IWC]]-WILTPT)/(MAD-WILTPT))))</f>
        <v>#NAME?</v>
      </c>
      <c r="R7302" s="13" t="e">
        <f ca="1">CalcTable[[#This Row],[ETMult]]*CalcTable[[#This Row],[ETb]]</f>
        <v>#NAME?</v>
      </c>
      <c r="S7302" s="13" t="b">
        <f>INDEX(IRR_LIST,CalcTable[[#This Row],[Day of Week]]+1)</f>
        <v>1</v>
      </c>
      <c r="T7302" s="13">
        <f t="shared" ca="1" si="2274"/>
        <v>0.4</v>
      </c>
      <c r="U7302" s="13" t="b">
        <f ca="1">IF(CalcTable[[#This Row],[IrrPrecip]]&gt;=IC_MM,FALSE,TRUE)</f>
        <v>1</v>
      </c>
      <c r="V7302" s="13" t="b">
        <f t="shared" si="2275"/>
        <v>1</v>
      </c>
      <c r="W7302" s="13" t="e">
        <f ca="1">IF(AND(IRR_DRIP=FALSE,CalcTable[[#This Row],[IrrHours]]&lt;=0),FALSE,TRUE)</f>
        <v>#NAME?</v>
      </c>
      <c r="X7302" s="13" t="e">
        <f ca="1">AND(CalcTable[[#This Row],[IrrDay]],CalcTable[[#This Row],[IrrRain]],CalcTable[[#This Row],[IrrWarm]],CalcTable[[#This Row],[IrrWindy]])</f>
        <v>#NAME?</v>
      </c>
      <c r="Y7302" s="13" t="e">
        <f t="shared" ca="1" si="2276"/>
        <v>#NAME?</v>
      </c>
      <c r="Z7302" s="13" t="e">
        <f ca="1">CalcTable[[#This Row],[IrrHours]]/5</f>
        <v>#NAME?</v>
      </c>
      <c r="AA7302" s="13" t="e">
        <f ca="1">IF(CalcTable[[#This Row],[IrrFlag]]=FALSE,0,MAX(0,CalcTable[[#This Row],[VolRednWind]]*(FCAP*IRR_TARGET-CalcTable[[#This Row],[IWC]])))</f>
        <v>#NAME?</v>
      </c>
      <c r="AB7302" s="13" t="e">
        <f ca="1">CalcTable[[#This Row],[IWC]]+CalcTable[[#This Row],[Eff Precip]]+CalcTable[[#This Row],[IrrAmt]]-CalcTable[[#This Row],[AET]]</f>
        <v>#NAME?</v>
      </c>
      <c r="AC7302" s="13" t="e">
        <f ca="1">IF(CalcTable[[#This Row],[PWC]]&gt;FCAP,MIN(24*PERC,MIN(SAT,CalcTable[[#This Row],[PWC]])-FCAP),0)</f>
        <v>#NAME?</v>
      </c>
      <c r="AD7302" s="13" t="e">
        <f ca="1">IF(CalcTable[[#This Row],[PWC]]&gt;SAT,CalcTable[[#This Row],[PWC]]-SAT,0)</f>
        <v>#NAME?</v>
      </c>
      <c r="AE7302" s="13" t="e">
        <f ca="1">CalcTable[[#This Row],[PWC]]-CalcTable[[#This Row],[PercAmt]]-CalcTable[[#This Row],[Runoff]]</f>
        <v>#NAME?</v>
      </c>
      <c r="AF7302" s="13" t="e">
        <f ca="1">CalcTable[[#This Row],[IrrAmt]]/1000*CUR_IRR_AREA*10000/IRR_EFF</f>
        <v>#NAME?</v>
      </c>
      <c r="AG7302" s="147"/>
      <c r="AH7302" s="13"/>
      <c r="AI7302" s="50">
        <v>2.8621735220566311</v>
      </c>
      <c r="AJ7302" s="50">
        <v>4.7181537897215575</v>
      </c>
      <c r="AK7302" s="50">
        <v>0</v>
      </c>
      <c r="AL7302" s="50">
        <v>0</v>
      </c>
      <c r="AM7302" s="50"/>
      <c r="AN7302" s="50"/>
      <c r="AO7302" s="50"/>
      <c r="AP7302" s="50"/>
      <c r="AQ7302" s="50"/>
      <c r="AR7302" s="50"/>
      <c r="AS7302" s="50"/>
      <c r="AT7302" s="50"/>
      <c r="AU7302" s="50"/>
      <c r="AV7302" s="50"/>
      <c r="AW7302" s="50"/>
      <c r="AX7302" s="50">
        <f t="shared" si="2287"/>
        <v>7.5803273117781886</v>
      </c>
      <c r="AY7302" s="50"/>
      <c r="AZ7302" s="50">
        <f t="shared" si="2277"/>
        <v>180.37772282199629</v>
      </c>
      <c r="BA7302" s="50">
        <f t="shared" si="2278"/>
        <v>292.93313123736533</v>
      </c>
      <c r="BB7302" s="50">
        <f t="shared" si="2279"/>
        <v>303.21240226102373</v>
      </c>
      <c r="BC7302" s="17">
        <f t="shared" si="2280"/>
        <v>20077</v>
      </c>
      <c r="BD7302" s="50">
        <f t="shared" si="2281"/>
        <v>7.5803273117781886</v>
      </c>
      <c r="BE7302" s="50">
        <f t="shared" si="2282"/>
        <v>180.37772282199629</v>
      </c>
      <c r="BF7302" s="50">
        <f t="shared" si="2288"/>
        <v>295.04053259771257</v>
      </c>
      <c r="BG7302" s="50"/>
      <c r="BH7302" s="17">
        <f t="shared" si="2283"/>
        <v>0</v>
      </c>
      <c r="BI7302" s="17">
        <f t="shared" si="2291"/>
        <v>7302</v>
      </c>
      <c r="BJ7302" s="17">
        <f t="shared" si="2289"/>
        <v>7302</v>
      </c>
      <c r="BK7302" s="150">
        <f t="shared" si="2290"/>
        <v>39294</v>
      </c>
      <c r="BL7302" s="50" t="e">
        <f t="shared" ca="1" si="2284"/>
        <v>#NAME?</v>
      </c>
      <c r="BM7302" s="50" t="e">
        <f t="shared" ca="1" si="2285"/>
        <v>#NAME?</v>
      </c>
      <c r="BN7302" s="50" t="e">
        <f t="shared" ca="1" si="2286"/>
        <v>#NAME?</v>
      </c>
    </row>
    <row r="7303" spans="1:66" x14ac:dyDescent="0.35">
      <c r="A7303" s="48">
        <v>39295</v>
      </c>
      <c r="B7303" s="17">
        <v>2007</v>
      </c>
      <c r="C7303" s="17">
        <v>8</v>
      </c>
      <c r="D7303" s="17">
        <v>213</v>
      </c>
      <c r="E7303" s="17">
        <v>1</v>
      </c>
      <c r="F7303" s="17">
        <v>4</v>
      </c>
      <c r="G7303" s="50">
        <v>8.6</v>
      </c>
      <c r="H7303" s="32">
        <v>4.1654405740497458</v>
      </c>
      <c r="I7303" s="50">
        <v>8</v>
      </c>
      <c r="J7303" s="13">
        <v>0</v>
      </c>
      <c r="K7303" s="13">
        <f t="shared" si="2272"/>
        <v>0</v>
      </c>
      <c r="L7303" s="13">
        <f t="shared" si="2273"/>
        <v>0</v>
      </c>
      <c r="M7303" s="13" t="e">
        <f ca="1">CalcTable[[#This Row],[IWC]]-AE7302</f>
        <v>#NAME?</v>
      </c>
      <c r="N7303" s="13" t="e">
        <f ca="1">IF(CalcTable[[#This Row],[Day of Year]]&lt;123,FCAP,AE7302)</f>
        <v>#NAME?</v>
      </c>
      <c r="O7303" s="17" t="e">
        <f ca="1">IF(IRR_DRIP,5,COUNTIF('IDET Wind Values'!C7287:G7287,"&lt;="&amp;IRR_MAXWIND))</f>
        <v>#NAME?</v>
      </c>
      <c r="P7303" s="13" t="e">
        <f ca="1">CalcTable[[#This Row],[ET_o]]*KL</f>
        <v>#NAME?</v>
      </c>
      <c r="Q7303" s="13" t="e">
        <f ca="1">IF(WILTPT&lt;=0,1,MAX(0,MIN(1,(CalcTable[[#This Row],[IWC]]-WILTPT)/(MAD-WILTPT))))</f>
        <v>#NAME?</v>
      </c>
      <c r="R7303" s="13" t="e">
        <f ca="1">CalcTable[[#This Row],[ETMult]]*CalcTable[[#This Row],[ETb]]</f>
        <v>#NAME?</v>
      </c>
      <c r="S7303" s="13" t="b">
        <f>INDEX(IRR_LIST,CalcTable[[#This Row],[Day of Week]]+1)</f>
        <v>0</v>
      </c>
      <c r="T7303" s="13">
        <f t="shared" ca="1" si="2274"/>
        <v>0.4</v>
      </c>
      <c r="U7303" s="13" t="b">
        <f ca="1">IF(CalcTable[[#This Row],[IrrPrecip]]&gt;=IC_MM,FALSE,TRUE)</f>
        <v>1</v>
      </c>
      <c r="V7303" s="13" t="b">
        <f t="shared" si="2275"/>
        <v>1</v>
      </c>
      <c r="W7303" s="13" t="e">
        <f ca="1">IF(AND(IRR_DRIP=FALSE,CalcTable[[#This Row],[IrrHours]]&lt;=0),FALSE,TRUE)</f>
        <v>#NAME?</v>
      </c>
      <c r="X7303" s="13" t="e">
        <f ca="1">AND(CalcTable[[#This Row],[IrrDay]],CalcTable[[#This Row],[IrrRain]],CalcTable[[#This Row],[IrrWarm]],CalcTable[[#This Row],[IrrWindy]])</f>
        <v>#NAME?</v>
      </c>
      <c r="Y7303" s="13" t="e">
        <f t="shared" ca="1" si="2276"/>
        <v>#NAME?</v>
      </c>
      <c r="Z7303" s="13" t="e">
        <f ca="1">CalcTable[[#This Row],[IrrHours]]/5</f>
        <v>#NAME?</v>
      </c>
      <c r="AA7303" s="13" t="e">
        <f ca="1">IF(CalcTable[[#This Row],[IrrFlag]]=FALSE,0,MAX(0,CalcTable[[#This Row],[VolRednWind]]*(FCAP*IRR_TARGET-CalcTable[[#This Row],[IWC]])))</f>
        <v>#NAME?</v>
      </c>
      <c r="AB7303" s="13" t="e">
        <f ca="1">CalcTable[[#This Row],[IWC]]+CalcTable[[#This Row],[Eff Precip]]+CalcTable[[#This Row],[IrrAmt]]-CalcTable[[#This Row],[AET]]</f>
        <v>#NAME?</v>
      </c>
      <c r="AC7303" s="13" t="e">
        <f ca="1">IF(CalcTable[[#This Row],[PWC]]&gt;FCAP,MIN(24*PERC,MIN(SAT,CalcTable[[#This Row],[PWC]])-FCAP),0)</f>
        <v>#NAME?</v>
      </c>
      <c r="AD7303" s="13" t="e">
        <f ca="1">IF(CalcTable[[#This Row],[PWC]]&gt;SAT,CalcTable[[#This Row],[PWC]]-SAT,0)</f>
        <v>#NAME?</v>
      </c>
      <c r="AE7303" s="13" t="e">
        <f ca="1">CalcTable[[#This Row],[PWC]]-CalcTable[[#This Row],[PercAmt]]-CalcTable[[#This Row],[Runoff]]</f>
        <v>#NAME?</v>
      </c>
      <c r="AF7303" s="13" t="e">
        <f ca="1">CalcTable[[#This Row],[IrrAmt]]/1000*CUR_IRR_AREA*10000/IRR_EFF</f>
        <v>#NAME?</v>
      </c>
      <c r="AG7303" s="147"/>
      <c r="AH7303" s="13"/>
      <c r="AI7303" s="50">
        <v>0</v>
      </c>
      <c r="AJ7303" s="50">
        <v>0</v>
      </c>
      <c r="AK7303" s="50">
        <v>2.3211867300371138</v>
      </c>
      <c r="AL7303" s="50">
        <v>4.0025689889928202</v>
      </c>
      <c r="AM7303" s="50"/>
      <c r="AN7303" s="50"/>
      <c r="AO7303" s="50"/>
      <c r="AP7303" s="50"/>
      <c r="AQ7303" s="50"/>
      <c r="AR7303" s="50"/>
      <c r="AS7303" s="50"/>
      <c r="AT7303" s="50"/>
      <c r="AU7303" s="50"/>
      <c r="AV7303" s="50"/>
      <c r="AW7303" s="50"/>
      <c r="AX7303" s="50">
        <f t="shared" si="2287"/>
        <v>6.3237557190299345</v>
      </c>
      <c r="AY7303" s="50"/>
      <c r="AZ7303" s="50">
        <f t="shared" si="2277"/>
        <v>151.45276238433374</v>
      </c>
      <c r="BA7303" s="50">
        <f t="shared" si="2278"/>
        <v>233.18917382984716</v>
      </c>
      <c r="BB7303" s="50">
        <f t="shared" si="2279"/>
        <v>240.40121013386309</v>
      </c>
      <c r="BC7303" s="17">
        <f t="shared" si="2280"/>
        <v>20078</v>
      </c>
      <c r="BD7303" s="50">
        <f t="shared" si="2281"/>
        <v>6.3237557190299345</v>
      </c>
      <c r="BE7303" s="50">
        <f t="shared" si="2282"/>
        <v>151.45276238433374</v>
      </c>
      <c r="BF7303" s="50">
        <f t="shared" si="2288"/>
        <v>247.72850537294579</v>
      </c>
      <c r="BG7303" s="50"/>
      <c r="BH7303" s="17">
        <f t="shared" si="2283"/>
        <v>0</v>
      </c>
      <c r="BI7303" s="17">
        <f t="shared" si="2291"/>
        <v>7303</v>
      </c>
      <c r="BJ7303" s="17">
        <f t="shared" si="2289"/>
        <v>7303</v>
      </c>
      <c r="BK7303" s="150">
        <f t="shared" si="2290"/>
        <v>39295</v>
      </c>
      <c r="BL7303" s="50" t="e">
        <f t="shared" ca="1" si="2284"/>
        <v>#NAME?</v>
      </c>
      <c r="BM7303" s="50" t="e">
        <f t="shared" ca="1" si="2285"/>
        <v>#NAME?</v>
      </c>
      <c r="BN7303" s="50" t="e">
        <f t="shared" ca="1" si="2286"/>
        <v>#NAME?</v>
      </c>
    </row>
    <row r="7304" spans="1:66" x14ac:dyDescent="0.35">
      <c r="A7304" s="48">
        <v>39296</v>
      </c>
      <c r="B7304" s="17">
        <v>2007</v>
      </c>
      <c r="C7304" s="17">
        <v>8</v>
      </c>
      <c r="D7304" s="17">
        <v>214</v>
      </c>
      <c r="E7304" s="17">
        <v>2</v>
      </c>
      <c r="F7304" s="17">
        <v>5</v>
      </c>
      <c r="G7304" s="50">
        <v>11.2</v>
      </c>
      <c r="H7304" s="32">
        <v>5.9205995036549508</v>
      </c>
      <c r="I7304" s="50">
        <v>8.8333333333333339</v>
      </c>
      <c r="J7304" s="13">
        <v>0</v>
      </c>
      <c r="K7304" s="13">
        <f t="shared" si="2272"/>
        <v>0</v>
      </c>
      <c r="L7304" s="13">
        <f t="shared" si="2273"/>
        <v>0</v>
      </c>
      <c r="M7304" s="13" t="e">
        <f ca="1">CalcTable[[#This Row],[IWC]]-AE7303</f>
        <v>#NAME?</v>
      </c>
      <c r="N7304" s="13" t="e">
        <f ca="1">IF(CalcTable[[#This Row],[Day of Year]]&lt;123,FCAP,AE7303)</f>
        <v>#NAME?</v>
      </c>
      <c r="O7304" s="17" t="e">
        <f ca="1">IF(IRR_DRIP,5,COUNTIF('IDET Wind Values'!C7288:G7288,"&lt;="&amp;IRR_MAXWIND))</f>
        <v>#NAME?</v>
      </c>
      <c r="P7304" s="13" t="e">
        <f ca="1">CalcTable[[#This Row],[ET_o]]*KL</f>
        <v>#NAME?</v>
      </c>
      <c r="Q7304" s="13" t="e">
        <f ca="1">IF(WILTPT&lt;=0,1,MAX(0,MIN(1,(CalcTable[[#This Row],[IWC]]-WILTPT)/(MAD-WILTPT))))</f>
        <v>#NAME?</v>
      </c>
      <c r="R7304" s="13" t="e">
        <f ca="1">CalcTable[[#This Row],[ETMult]]*CalcTable[[#This Row],[ETb]]</f>
        <v>#NAME?</v>
      </c>
      <c r="S7304" s="13" t="b">
        <f>INDEX(IRR_LIST,CalcTable[[#This Row],[Day of Week]]+1)</f>
        <v>1</v>
      </c>
      <c r="T7304" s="13">
        <f t="shared" ca="1" si="2274"/>
        <v>0</v>
      </c>
      <c r="U7304" s="13" t="b">
        <f ca="1">IF(CalcTable[[#This Row],[IrrPrecip]]&gt;=IC_MM,FALSE,TRUE)</f>
        <v>1</v>
      </c>
      <c r="V7304" s="13" t="b">
        <f t="shared" si="2275"/>
        <v>1</v>
      </c>
      <c r="W7304" s="13" t="e">
        <f ca="1">IF(AND(IRR_DRIP=FALSE,CalcTable[[#This Row],[IrrHours]]&lt;=0),FALSE,TRUE)</f>
        <v>#NAME?</v>
      </c>
      <c r="X7304" s="13" t="e">
        <f ca="1">AND(CalcTable[[#This Row],[IrrDay]],CalcTable[[#This Row],[IrrRain]],CalcTable[[#This Row],[IrrWarm]],CalcTable[[#This Row],[IrrWindy]])</f>
        <v>#NAME?</v>
      </c>
      <c r="Y7304" s="13" t="e">
        <f t="shared" ca="1" si="2276"/>
        <v>#NAME?</v>
      </c>
      <c r="Z7304" s="13" t="e">
        <f ca="1">CalcTable[[#This Row],[IrrHours]]/5</f>
        <v>#NAME?</v>
      </c>
      <c r="AA7304" s="13" t="e">
        <f ca="1">IF(CalcTable[[#This Row],[IrrFlag]]=FALSE,0,MAX(0,CalcTable[[#This Row],[VolRednWind]]*(FCAP*IRR_TARGET-CalcTable[[#This Row],[IWC]])))</f>
        <v>#NAME?</v>
      </c>
      <c r="AB7304" s="13" t="e">
        <f ca="1">CalcTable[[#This Row],[IWC]]+CalcTable[[#This Row],[Eff Precip]]+CalcTable[[#This Row],[IrrAmt]]-CalcTable[[#This Row],[AET]]</f>
        <v>#NAME?</v>
      </c>
      <c r="AC7304" s="13" t="e">
        <f ca="1">IF(CalcTable[[#This Row],[PWC]]&gt;FCAP,MIN(24*PERC,MIN(SAT,CalcTable[[#This Row],[PWC]])-FCAP),0)</f>
        <v>#NAME?</v>
      </c>
      <c r="AD7304" s="13" t="e">
        <f ca="1">IF(CalcTable[[#This Row],[PWC]]&gt;SAT,CalcTable[[#This Row],[PWC]]-SAT,0)</f>
        <v>#NAME?</v>
      </c>
      <c r="AE7304" s="13" t="e">
        <f ca="1">CalcTable[[#This Row],[PWC]]-CalcTable[[#This Row],[PercAmt]]-CalcTable[[#This Row],[Runoff]]</f>
        <v>#NAME?</v>
      </c>
      <c r="AF7304" s="13" t="e">
        <f ca="1">CalcTable[[#This Row],[IrrAmt]]/1000*CUR_IRR_AREA*10000/IRR_EFF</f>
        <v>#NAME?</v>
      </c>
      <c r="AG7304" s="147"/>
      <c r="AH7304" s="13"/>
      <c r="AI7304" s="50">
        <v>9.4014292163651767</v>
      </c>
      <c r="AJ7304" s="50">
        <v>12.185399617862558</v>
      </c>
      <c r="AK7304" s="50">
        <v>0</v>
      </c>
      <c r="AL7304" s="50">
        <v>0</v>
      </c>
      <c r="AM7304" s="50"/>
      <c r="AN7304" s="50"/>
      <c r="AO7304" s="50"/>
      <c r="AP7304" s="50"/>
      <c r="AQ7304" s="50"/>
      <c r="AR7304" s="50"/>
      <c r="AS7304" s="50"/>
      <c r="AT7304" s="50"/>
      <c r="AU7304" s="50"/>
      <c r="AV7304" s="50"/>
      <c r="AW7304" s="50"/>
      <c r="AX7304" s="50">
        <f t="shared" si="2287"/>
        <v>21.586828834227735</v>
      </c>
      <c r="AY7304" s="50"/>
      <c r="AZ7304" s="50">
        <f t="shared" si="2277"/>
        <v>495.32601729732437</v>
      </c>
      <c r="BA7304" s="50">
        <f t="shared" si="2278"/>
        <v>801.92376410632869</v>
      </c>
      <c r="BB7304" s="50">
        <f t="shared" si="2279"/>
        <v>829.8750444024239</v>
      </c>
      <c r="BC7304" s="17">
        <f t="shared" si="2280"/>
        <v>20078</v>
      </c>
      <c r="BD7304" s="50">
        <f t="shared" si="2281"/>
        <v>21.586828834227735</v>
      </c>
      <c r="BE7304" s="50">
        <f t="shared" si="2282"/>
        <v>495.32601729732437</v>
      </c>
      <c r="BF7304" s="50">
        <f t="shared" si="2288"/>
        <v>810.19568085535821</v>
      </c>
      <c r="BG7304" s="50"/>
      <c r="BH7304" s="17">
        <f t="shared" si="2283"/>
        <v>0</v>
      </c>
      <c r="BI7304" s="17">
        <f t="shared" si="2291"/>
        <v>7304</v>
      </c>
      <c r="BJ7304" s="17">
        <f t="shared" si="2289"/>
        <v>7304</v>
      </c>
      <c r="BK7304" s="150">
        <f t="shared" si="2290"/>
        <v>39296</v>
      </c>
      <c r="BL7304" s="50" t="e">
        <f t="shared" ca="1" si="2284"/>
        <v>#NAME?</v>
      </c>
      <c r="BM7304" s="50" t="e">
        <f t="shared" ca="1" si="2285"/>
        <v>#NAME?</v>
      </c>
      <c r="BN7304" s="50" t="e">
        <f t="shared" ca="1" si="2286"/>
        <v>#NAME?</v>
      </c>
    </row>
    <row r="7305" spans="1:66" x14ac:dyDescent="0.35">
      <c r="A7305" s="48">
        <v>39297</v>
      </c>
      <c r="B7305" s="17">
        <v>2007</v>
      </c>
      <c r="C7305" s="17">
        <v>8</v>
      </c>
      <c r="D7305" s="17">
        <v>215</v>
      </c>
      <c r="E7305" s="17">
        <v>3</v>
      </c>
      <c r="F7305" s="17">
        <v>6</v>
      </c>
      <c r="G7305" s="50">
        <v>10.4</v>
      </c>
      <c r="H7305" s="32">
        <v>5.4334516386933958</v>
      </c>
      <c r="I7305" s="50">
        <v>5.166666666666667</v>
      </c>
      <c r="J7305" s="13">
        <v>0</v>
      </c>
      <c r="K7305" s="13">
        <f t="shared" si="2272"/>
        <v>0</v>
      </c>
      <c r="L7305" s="13">
        <f t="shared" si="2273"/>
        <v>0</v>
      </c>
      <c r="M7305" s="13" t="e">
        <f ca="1">CalcTable[[#This Row],[IWC]]-AE7304</f>
        <v>#NAME?</v>
      </c>
      <c r="N7305" s="13" t="e">
        <f ca="1">IF(CalcTable[[#This Row],[Day of Year]]&lt;123,FCAP,AE7304)</f>
        <v>#NAME?</v>
      </c>
      <c r="O7305" s="17" t="e">
        <f ca="1">IF(IRR_DRIP,5,COUNTIF('IDET Wind Values'!C7289:G7289,"&lt;="&amp;IRR_MAXWIND))</f>
        <v>#NAME?</v>
      </c>
      <c r="P7305" s="13" t="e">
        <f ca="1">CalcTable[[#This Row],[ET_o]]*KL</f>
        <v>#NAME?</v>
      </c>
      <c r="Q7305" s="13" t="e">
        <f ca="1">IF(WILTPT&lt;=0,1,MAX(0,MIN(1,(CalcTable[[#This Row],[IWC]]-WILTPT)/(MAD-WILTPT))))</f>
        <v>#NAME?</v>
      </c>
      <c r="R7305" s="13" t="e">
        <f ca="1">CalcTable[[#This Row],[ETMult]]*CalcTable[[#This Row],[ETb]]</f>
        <v>#NAME?</v>
      </c>
      <c r="S7305" s="13" t="b">
        <f>INDEX(IRR_LIST,CalcTable[[#This Row],[Day of Week]]+1)</f>
        <v>0</v>
      </c>
      <c r="T7305" s="13">
        <f t="shared" ca="1" si="2274"/>
        <v>0</v>
      </c>
      <c r="U7305" s="13" t="b">
        <f ca="1">IF(CalcTable[[#This Row],[IrrPrecip]]&gt;=IC_MM,FALSE,TRUE)</f>
        <v>1</v>
      </c>
      <c r="V7305" s="13" t="b">
        <f t="shared" si="2275"/>
        <v>1</v>
      </c>
      <c r="W7305" s="13" t="e">
        <f ca="1">IF(AND(IRR_DRIP=FALSE,CalcTable[[#This Row],[IrrHours]]&lt;=0),FALSE,TRUE)</f>
        <v>#NAME?</v>
      </c>
      <c r="X7305" s="13" t="e">
        <f ca="1">AND(CalcTable[[#This Row],[IrrDay]],CalcTable[[#This Row],[IrrRain]],CalcTable[[#This Row],[IrrWarm]],CalcTable[[#This Row],[IrrWindy]])</f>
        <v>#NAME?</v>
      </c>
      <c r="Y7305" s="13" t="e">
        <f t="shared" ca="1" si="2276"/>
        <v>#NAME?</v>
      </c>
      <c r="Z7305" s="13" t="e">
        <f ca="1">CalcTable[[#This Row],[IrrHours]]/5</f>
        <v>#NAME?</v>
      </c>
      <c r="AA7305" s="13" t="e">
        <f ca="1">IF(CalcTable[[#This Row],[IrrFlag]]=FALSE,0,MAX(0,CalcTable[[#This Row],[VolRednWind]]*(FCAP*IRR_TARGET-CalcTable[[#This Row],[IWC]])))</f>
        <v>#NAME?</v>
      </c>
      <c r="AB7305" s="13" t="e">
        <f ca="1">CalcTable[[#This Row],[IWC]]+CalcTable[[#This Row],[Eff Precip]]+CalcTable[[#This Row],[IrrAmt]]-CalcTable[[#This Row],[AET]]</f>
        <v>#NAME?</v>
      </c>
      <c r="AC7305" s="13" t="e">
        <f ca="1">IF(CalcTable[[#This Row],[PWC]]&gt;FCAP,MIN(24*PERC,MIN(SAT,CalcTable[[#This Row],[PWC]])-FCAP),0)</f>
        <v>#NAME?</v>
      </c>
      <c r="AD7305" s="13" t="e">
        <f ca="1">IF(CalcTable[[#This Row],[PWC]]&gt;SAT,CalcTable[[#This Row],[PWC]]-SAT,0)</f>
        <v>#NAME?</v>
      </c>
      <c r="AE7305" s="13" t="e">
        <f ca="1">CalcTable[[#This Row],[PWC]]-CalcTable[[#This Row],[PercAmt]]-CalcTable[[#This Row],[Runoff]]</f>
        <v>#NAME?</v>
      </c>
      <c r="AF7305" s="13" t="e">
        <f ca="1">CalcTable[[#This Row],[IrrAmt]]/1000*CUR_IRR_AREA*10000/IRR_EFF</f>
        <v>#NAME?</v>
      </c>
      <c r="AG7305" s="147"/>
      <c r="AH7305" s="13"/>
      <c r="AI7305" s="50">
        <v>0</v>
      </c>
      <c r="AJ7305" s="50">
        <v>0</v>
      </c>
      <c r="AK7305" s="50">
        <v>0</v>
      </c>
      <c r="AL7305" s="50">
        <v>5.5473220427375836</v>
      </c>
      <c r="AM7305" s="50"/>
      <c r="AN7305" s="50"/>
      <c r="AO7305" s="50"/>
      <c r="AP7305" s="50"/>
      <c r="AQ7305" s="50"/>
      <c r="AR7305" s="50"/>
      <c r="AS7305" s="50"/>
      <c r="AT7305" s="50"/>
      <c r="AU7305" s="50"/>
      <c r="AV7305" s="50"/>
      <c r="AW7305" s="50"/>
      <c r="AX7305" s="50">
        <f t="shared" si="2287"/>
        <v>5.5473220427375836</v>
      </c>
      <c r="AY7305" s="50"/>
      <c r="AZ7305" s="50">
        <f t="shared" si="2277"/>
        <v>162.72144658696914</v>
      </c>
      <c r="BA7305" s="50">
        <f t="shared" si="2278"/>
        <v>250.53937014184137</v>
      </c>
      <c r="BB7305" s="50">
        <f t="shared" si="2279"/>
        <v>258.28801045550659</v>
      </c>
      <c r="BC7305" s="17">
        <f t="shared" si="2280"/>
        <v>20078</v>
      </c>
      <c r="BD7305" s="50">
        <f t="shared" si="2281"/>
        <v>5.5473220427375836</v>
      </c>
      <c r="BE7305" s="50">
        <f t="shared" si="2282"/>
        <v>162.72144658696914</v>
      </c>
      <c r="BF7305" s="50">
        <f t="shared" si="2288"/>
        <v>266.16048542461732</v>
      </c>
      <c r="BG7305" s="50"/>
      <c r="BH7305" s="17">
        <f t="shared" si="2283"/>
        <v>0</v>
      </c>
      <c r="BI7305" s="17">
        <f t="shared" si="2291"/>
        <v>7305</v>
      </c>
      <c r="BJ7305" s="17">
        <f t="shared" si="2289"/>
        <v>7305</v>
      </c>
      <c r="BK7305" s="150">
        <f t="shared" si="2290"/>
        <v>39297</v>
      </c>
      <c r="BL7305" s="50" t="e">
        <f t="shared" ca="1" si="2284"/>
        <v>#NAME?</v>
      </c>
      <c r="BM7305" s="50" t="e">
        <f t="shared" ca="1" si="2285"/>
        <v>#NAME?</v>
      </c>
      <c r="BN7305" s="50" t="e">
        <f t="shared" ca="1" si="2286"/>
        <v>#NAME?</v>
      </c>
    </row>
    <row r="7306" spans="1:66" x14ac:dyDescent="0.35">
      <c r="A7306" s="48">
        <v>39298</v>
      </c>
      <c r="B7306" s="17">
        <v>2007</v>
      </c>
      <c r="C7306" s="17">
        <v>8</v>
      </c>
      <c r="D7306" s="17">
        <v>216</v>
      </c>
      <c r="E7306" s="17">
        <v>4</v>
      </c>
      <c r="F7306" s="17">
        <v>7</v>
      </c>
      <c r="G7306" s="50">
        <v>10.9</v>
      </c>
      <c r="H7306" s="32">
        <v>4.2997579865360622</v>
      </c>
      <c r="I7306" s="50">
        <v>14.333333333333334</v>
      </c>
      <c r="J7306" s="13">
        <v>2.8</v>
      </c>
      <c r="K7306" s="13">
        <f t="shared" si="2272"/>
        <v>2.8</v>
      </c>
      <c r="L7306" s="13">
        <f t="shared" si="2273"/>
        <v>0</v>
      </c>
      <c r="M7306" s="13" t="e">
        <f ca="1">CalcTable[[#This Row],[IWC]]-AE7305</f>
        <v>#NAME?</v>
      </c>
      <c r="N7306" s="13" t="e">
        <f ca="1">IF(CalcTable[[#This Row],[Day of Year]]&lt;123,FCAP,AE7305)</f>
        <v>#NAME?</v>
      </c>
      <c r="O7306" s="17" t="e">
        <f ca="1">IF(IRR_DRIP,5,COUNTIF('IDET Wind Values'!C7290:G7290,"&lt;="&amp;IRR_MAXWIND))</f>
        <v>#NAME?</v>
      </c>
      <c r="P7306" s="13" t="e">
        <f ca="1">CalcTable[[#This Row],[ET_o]]*KL</f>
        <v>#NAME?</v>
      </c>
      <c r="Q7306" s="13" t="e">
        <f ca="1">IF(WILTPT&lt;=0,1,MAX(0,MIN(1,(CalcTable[[#This Row],[IWC]]-WILTPT)/(MAD-WILTPT))))</f>
        <v>#NAME?</v>
      </c>
      <c r="R7306" s="13" t="e">
        <f ca="1">CalcTable[[#This Row],[ETMult]]*CalcTable[[#This Row],[ETb]]</f>
        <v>#NAME?</v>
      </c>
      <c r="S7306" s="13" t="b">
        <f>INDEX(IRR_LIST,CalcTable[[#This Row],[Day of Week]]+1)</f>
        <v>0</v>
      </c>
      <c r="T7306" s="13">
        <f t="shared" ca="1" si="2274"/>
        <v>0</v>
      </c>
      <c r="U7306" s="13" t="b">
        <f ca="1">IF(CalcTable[[#This Row],[IrrPrecip]]&gt;=IC_MM,FALSE,TRUE)</f>
        <v>1</v>
      </c>
      <c r="V7306" s="13" t="b">
        <f t="shared" si="2275"/>
        <v>1</v>
      </c>
      <c r="W7306" s="13" t="e">
        <f ca="1">IF(AND(IRR_DRIP=FALSE,CalcTable[[#This Row],[IrrHours]]&lt;=0),FALSE,TRUE)</f>
        <v>#NAME?</v>
      </c>
      <c r="X7306" s="13" t="e">
        <f ca="1">AND(CalcTable[[#This Row],[IrrDay]],CalcTable[[#This Row],[IrrRain]],CalcTable[[#This Row],[IrrWarm]],CalcTable[[#This Row],[IrrWindy]])</f>
        <v>#NAME?</v>
      </c>
      <c r="Y7306" s="13" t="e">
        <f t="shared" ca="1" si="2276"/>
        <v>#NAME?</v>
      </c>
      <c r="Z7306" s="13" t="e">
        <f ca="1">CalcTable[[#This Row],[IrrHours]]/5</f>
        <v>#NAME?</v>
      </c>
      <c r="AA7306" s="13" t="e">
        <f ca="1">IF(CalcTable[[#This Row],[IrrFlag]]=FALSE,0,MAX(0,CalcTable[[#This Row],[VolRednWind]]*(FCAP*IRR_TARGET-CalcTable[[#This Row],[IWC]])))</f>
        <v>#NAME?</v>
      </c>
      <c r="AB7306" s="13" t="e">
        <f ca="1">CalcTable[[#This Row],[IWC]]+CalcTable[[#This Row],[Eff Precip]]+CalcTable[[#This Row],[IrrAmt]]-CalcTable[[#This Row],[AET]]</f>
        <v>#NAME?</v>
      </c>
      <c r="AC7306" s="13" t="e">
        <f ca="1">IF(CalcTable[[#This Row],[PWC]]&gt;FCAP,MIN(24*PERC,MIN(SAT,CalcTable[[#This Row],[PWC]])-FCAP),0)</f>
        <v>#NAME?</v>
      </c>
      <c r="AD7306" s="13" t="e">
        <f ca="1">IF(CalcTable[[#This Row],[PWC]]&gt;SAT,CalcTable[[#This Row],[PWC]]-SAT,0)</f>
        <v>#NAME?</v>
      </c>
      <c r="AE7306" s="13" t="e">
        <f ca="1">CalcTable[[#This Row],[PWC]]-CalcTable[[#This Row],[PercAmt]]-CalcTable[[#This Row],[Runoff]]</f>
        <v>#NAME?</v>
      </c>
      <c r="AF7306" s="13" t="e">
        <f ca="1">CalcTable[[#This Row],[IrrAmt]]/1000*CUR_IRR_AREA*10000/IRR_EFF</f>
        <v>#NAME?</v>
      </c>
      <c r="AG7306" s="147"/>
      <c r="AH7306" s="13"/>
      <c r="AI7306" s="50">
        <v>0</v>
      </c>
      <c r="AJ7306" s="50">
        <v>0</v>
      </c>
      <c r="AK7306" s="50">
        <v>6.9582980020749723</v>
      </c>
      <c r="AL7306" s="50">
        <v>0</v>
      </c>
      <c r="AM7306" s="50"/>
      <c r="AN7306" s="50"/>
      <c r="AO7306" s="50"/>
      <c r="AP7306" s="50"/>
      <c r="AQ7306" s="50"/>
      <c r="AR7306" s="50"/>
      <c r="AS7306" s="50"/>
      <c r="AT7306" s="50"/>
      <c r="AU7306" s="50"/>
      <c r="AV7306" s="50"/>
      <c r="AW7306" s="50"/>
      <c r="AX7306" s="50">
        <f t="shared" si="2287"/>
        <v>6.9582980020749723</v>
      </c>
      <c r="AY7306" s="50"/>
      <c r="AZ7306" s="50">
        <f t="shared" si="2277"/>
        <v>102.05503736376627</v>
      </c>
      <c r="BA7306" s="50">
        <f t="shared" si="2278"/>
        <v>157.13235911564013</v>
      </c>
      <c r="BB7306" s="50">
        <f t="shared" si="2279"/>
        <v>161.99212279962902</v>
      </c>
      <c r="BC7306" s="17">
        <f t="shared" si="2280"/>
        <v>20078</v>
      </c>
      <c r="BD7306" s="50">
        <f t="shared" si="2281"/>
        <v>6.9582980020749723</v>
      </c>
      <c r="BE7306" s="50">
        <f t="shared" si="2282"/>
        <v>102.05503736376627</v>
      </c>
      <c r="BF7306" s="50">
        <f t="shared" si="2288"/>
        <v>166.92955264658229</v>
      </c>
      <c r="BG7306" s="50"/>
      <c r="BH7306" s="17">
        <f t="shared" si="2283"/>
        <v>0</v>
      </c>
      <c r="BI7306" s="17">
        <f t="shared" si="2291"/>
        <v>7306</v>
      </c>
      <c r="BJ7306" s="17">
        <f t="shared" si="2289"/>
        <v>7306</v>
      </c>
      <c r="BK7306" s="150">
        <f t="shared" si="2290"/>
        <v>39298</v>
      </c>
      <c r="BL7306" s="50" t="e">
        <f t="shared" ca="1" si="2284"/>
        <v>#NAME?</v>
      </c>
      <c r="BM7306" s="50" t="e">
        <f t="shared" ca="1" si="2285"/>
        <v>#NAME?</v>
      </c>
      <c r="BN7306" s="50" t="e">
        <f t="shared" ca="1" si="2286"/>
        <v>#NAME?</v>
      </c>
    </row>
    <row r="7307" spans="1:66" x14ac:dyDescent="0.35">
      <c r="A7307" s="48">
        <v>39299</v>
      </c>
      <c r="B7307" s="17">
        <v>2007</v>
      </c>
      <c r="C7307" s="17">
        <v>8</v>
      </c>
      <c r="D7307" s="17">
        <v>217</v>
      </c>
      <c r="E7307" s="17">
        <v>5</v>
      </c>
      <c r="F7307" s="17">
        <v>1</v>
      </c>
      <c r="G7307" s="50">
        <v>10</v>
      </c>
      <c r="H7307" s="32">
        <v>3.3603577562158473</v>
      </c>
      <c r="I7307" s="50">
        <v>7.666666666666667</v>
      </c>
      <c r="J7307" s="13">
        <v>1.6</v>
      </c>
      <c r="K7307" s="13">
        <f t="shared" si="2272"/>
        <v>1.6</v>
      </c>
      <c r="L7307" s="13">
        <f t="shared" si="2273"/>
        <v>0</v>
      </c>
      <c r="M7307" s="13" t="e">
        <f ca="1">CalcTable[[#This Row],[IWC]]-AE7306</f>
        <v>#NAME?</v>
      </c>
      <c r="N7307" s="13" t="e">
        <f ca="1">IF(CalcTable[[#This Row],[Day of Year]]&lt;123,FCAP,AE7306)</f>
        <v>#NAME?</v>
      </c>
      <c r="O7307" s="17" t="e">
        <f ca="1">IF(IRR_DRIP,5,COUNTIF('IDET Wind Values'!C7291:G7291,"&lt;="&amp;IRR_MAXWIND))</f>
        <v>#NAME?</v>
      </c>
      <c r="P7307" s="13" t="e">
        <f ca="1">CalcTable[[#This Row],[ET_o]]*KL</f>
        <v>#NAME?</v>
      </c>
      <c r="Q7307" s="13" t="e">
        <f ca="1">IF(WILTPT&lt;=0,1,MAX(0,MIN(1,(CalcTable[[#This Row],[IWC]]-WILTPT)/(MAD-WILTPT))))</f>
        <v>#NAME?</v>
      </c>
      <c r="R7307" s="13" t="e">
        <f ca="1">CalcTable[[#This Row],[ETMult]]*CalcTable[[#This Row],[ETb]]</f>
        <v>#NAME?</v>
      </c>
      <c r="S7307" s="13" t="b">
        <f>INDEX(IRR_LIST,CalcTable[[#This Row],[Day of Week]]+1)</f>
        <v>1</v>
      </c>
      <c r="T7307" s="13">
        <f t="shared" ca="1" si="2274"/>
        <v>2.8</v>
      </c>
      <c r="U7307" s="13" t="b">
        <f ca="1">IF(CalcTable[[#This Row],[IrrPrecip]]&gt;=IC_MM,FALSE,TRUE)</f>
        <v>1</v>
      </c>
      <c r="V7307" s="13" t="b">
        <f t="shared" si="2275"/>
        <v>1</v>
      </c>
      <c r="W7307" s="13" t="e">
        <f ca="1">IF(AND(IRR_DRIP=FALSE,CalcTable[[#This Row],[IrrHours]]&lt;=0),FALSE,TRUE)</f>
        <v>#NAME?</v>
      </c>
      <c r="X7307" s="13" t="e">
        <f ca="1">AND(CalcTable[[#This Row],[IrrDay]],CalcTable[[#This Row],[IrrRain]],CalcTable[[#This Row],[IrrWarm]],CalcTable[[#This Row],[IrrWindy]])</f>
        <v>#NAME?</v>
      </c>
      <c r="Y7307" s="13" t="e">
        <f t="shared" ca="1" si="2276"/>
        <v>#NAME?</v>
      </c>
      <c r="Z7307" s="13" t="e">
        <f ca="1">CalcTable[[#This Row],[IrrHours]]/5</f>
        <v>#NAME?</v>
      </c>
      <c r="AA7307" s="13" t="e">
        <f ca="1">IF(CalcTable[[#This Row],[IrrFlag]]=FALSE,0,MAX(0,CalcTable[[#This Row],[VolRednWind]]*(FCAP*IRR_TARGET-CalcTable[[#This Row],[IWC]])))</f>
        <v>#NAME?</v>
      </c>
      <c r="AB7307" s="13" t="e">
        <f ca="1">CalcTable[[#This Row],[IWC]]+CalcTable[[#This Row],[Eff Precip]]+CalcTable[[#This Row],[IrrAmt]]-CalcTable[[#This Row],[AET]]</f>
        <v>#NAME?</v>
      </c>
      <c r="AC7307" s="13" t="e">
        <f ca="1">IF(CalcTable[[#This Row],[PWC]]&gt;FCAP,MIN(24*PERC,MIN(SAT,CalcTable[[#This Row],[PWC]])-FCAP),0)</f>
        <v>#NAME?</v>
      </c>
      <c r="AD7307" s="13" t="e">
        <f ca="1">IF(CalcTable[[#This Row],[PWC]]&gt;SAT,CalcTable[[#This Row],[PWC]]-SAT,0)</f>
        <v>#NAME?</v>
      </c>
      <c r="AE7307" s="13" t="e">
        <f ca="1">CalcTable[[#This Row],[PWC]]-CalcTable[[#This Row],[PercAmt]]-CalcTable[[#This Row],[Runoff]]</f>
        <v>#NAME?</v>
      </c>
      <c r="AF7307" s="13" t="e">
        <f ca="1">CalcTable[[#This Row],[IrrAmt]]/1000*CUR_IRR_AREA*10000/IRR_EFF</f>
        <v>#NAME?</v>
      </c>
      <c r="AG7307" s="147"/>
      <c r="AH7307" s="13"/>
      <c r="AI7307" s="50">
        <v>6.5745998341314529</v>
      </c>
      <c r="AJ7307" s="50">
        <v>8.1775480425963689</v>
      </c>
      <c r="AK7307" s="50">
        <v>0</v>
      </c>
      <c r="AL7307" s="50">
        <v>0</v>
      </c>
      <c r="AM7307" s="50"/>
      <c r="AN7307" s="50"/>
      <c r="AO7307" s="50"/>
      <c r="AP7307" s="50"/>
      <c r="AQ7307" s="50"/>
      <c r="AR7307" s="50"/>
      <c r="AS7307" s="50"/>
      <c r="AT7307" s="50"/>
      <c r="AU7307" s="50"/>
      <c r="AV7307" s="50"/>
      <c r="AW7307" s="50"/>
      <c r="AX7307" s="50">
        <f t="shared" si="2287"/>
        <v>14.752147876727822</v>
      </c>
      <c r="AY7307" s="50"/>
      <c r="AZ7307" s="50">
        <f t="shared" si="2277"/>
        <v>336.30220681675485</v>
      </c>
      <c r="BA7307" s="50">
        <f t="shared" si="2278"/>
        <v>544.15849771475246</v>
      </c>
      <c r="BB7307" s="50">
        <f t="shared" si="2279"/>
        <v>563.10176205136008</v>
      </c>
      <c r="BC7307" s="17">
        <f t="shared" si="2280"/>
        <v>20078</v>
      </c>
      <c r="BD7307" s="50">
        <f t="shared" si="2281"/>
        <v>14.752147876727822</v>
      </c>
      <c r="BE7307" s="50">
        <f t="shared" si="2282"/>
        <v>336.30220681675485</v>
      </c>
      <c r="BF7307" s="50">
        <f t="shared" si="2288"/>
        <v>550.08335098518955</v>
      </c>
      <c r="BG7307" s="50"/>
      <c r="BH7307" s="17">
        <f t="shared" si="2283"/>
        <v>0</v>
      </c>
      <c r="BI7307" s="17">
        <f t="shared" si="2291"/>
        <v>7307</v>
      </c>
      <c r="BJ7307" s="17">
        <f t="shared" si="2289"/>
        <v>7307</v>
      </c>
      <c r="BK7307" s="150">
        <f t="shared" si="2290"/>
        <v>39299</v>
      </c>
      <c r="BL7307" s="50" t="e">
        <f t="shared" ca="1" si="2284"/>
        <v>#NAME?</v>
      </c>
      <c r="BM7307" s="50" t="e">
        <f t="shared" ca="1" si="2285"/>
        <v>#NAME?</v>
      </c>
      <c r="BN7307" s="50" t="e">
        <f t="shared" ca="1" si="2286"/>
        <v>#NAME?</v>
      </c>
    </row>
    <row r="7308" spans="1:66" x14ac:dyDescent="0.35">
      <c r="A7308" s="48">
        <v>39300</v>
      </c>
      <c r="B7308" s="17">
        <v>2007</v>
      </c>
      <c r="C7308" s="17">
        <v>8</v>
      </c>
      <c r="D7308" s="17">
        <v>218</v>
      </c>
      <c r="E7308" s="17">
        <v>6</v>
      </c>
      <c r="F7308" s="17">
        <v>2</v>
      </c>
      <c r="G7308" s="50">
        <v>8.6999999999999993</v>
      </c>
      <c r="H7308" s="32">
        <v>3.9625680290245935</v>
      </c>
      <c r="I7308" s="50">
        <v>9</v>
      </c>
      <c r="J7308" s="13">
        <v>0</v>
      </c>
      <c r="K7308" s="13">
        <f t="shared" si="2272"/>
        <v>0</v>
      </c>
      <c r="L7308" s="13">
        <f t="shared" si="2273"/>
        <v>0</v>
      </c>
      <c r="M7308" s="13" t="e">
        <f ca="1">CalcTable[[#This Row],[IWC]]-AE7307</f>
        <v>#NAME?</v>
      </c>
      <c r="N7308" s="13" t="e">
        <f ca="1">IF(CalcTable[[#This Row],[Day of Year]]&lt;123,FCAP,AE7307)</f>
        <v>#NAME?</v>
      </c>
      <c r="O7308" s="17" t="e">
        <f ca="1">IF(IRR_DRIP,5,COUNTIF('IDET Wind Values'!C7292:G7292,"&lt;="&amp;IRR_MAXWIND))</f>
        <v>#NAME?</v>
      </c>
      <c r="P7308" s="13" t="e">
        <f ca="1">CalcTable[[#This Row],[ET_o]]*KL</f>
        <v>#NAME?</v>
      </c>
      <c r="Q7308" s="13" t="e">
        <f ca="1">IF(WILTPT&lt;=0,1,MAX(0,MIN(1,(CalcTable[[#This Row],[IWC]]-WILTPT)/(MAD-WILTPT))))</f>
        <v>#NAME?</v>
      </c>
      <c r="R7308" s="13" t="e">
        <f ca="1">CalcTable[[#This Row],[ETMult]]*CalcTable[[#This Row],[ETb]]</f>
        <v>#NAME?</v>
      </c>
      <c r="S7308" s="13" t="b">
        <f>INDEX(IRR_LIST,CalcTable[[#This Row],[Day of Week]]+1)</f>
        <v>0</v>
      </c>
      <c r="T7308" s="13">
        <f t="shared" ca="1" si="2274"/>
        <v>4.4000000000000004</v>
      </c>
      <c r="U7308" s="13" t="b">
        <f ca="1">IF(CalcTable[[#This Row],[IrrPrecip]]&gt;=IC_MM,FALSE,TRUE)</f>
        <v>1</v>
      </c>
      <c r="V7308" s="13" t="b">
        <f t="shared" si="2275"/>
        <v>1</v>
      </c>
      <c r="W7308" s="13" t="e">
        <f ca="1">IF(AND(IRR_DRIP=FALSE,CalcTable[[#This Row],[IrrHours]]&lt;=0),FALSE,TRUE)</f>
        <v>#NAME?</v>
      </c>
      <c r="X7308" s="13" t="e">
        <f ca="1">AND(CalcTable[[#This Row],[IrrDay]],CalcTable[[#This Row],[IrrRain]],CalcTable[[#This Row],[IrrWarm]],CalcTable[[#This Row],[IrrWindy]])</f>
        <v>#NAME?</v>
      </c>
      <c r="Y7308" s="13" t="e">
        <f t="shared" ca="1" si="2276"/>
        <v>#NAME?</v>
      </c>
      <c r="Z7308" s="13" t="e">
        <f ca="1">CalcTable[[#This Row],[IrrHours]]/5</f>
        <v>#NAME?</v>
      </c>
      <c r="AA7308" s="13" t="e">
        <f ca="1">IF(CalcTable[[#This Row],[IrrFlag]]=FALSE,0,MAX(0,CalcTable[[#This Row],[VolRednWind]]*(FCAP*IRR_TARGET-CalcTable[[#This Row],[IWC]])))</f>
        <v>#NAME?</v>
      </c>
      <c r="AB7308" s="13" t="e">
        <f ca="1">CalcTable[[#This Row],[IWC]]+CalcTable[[#This Row],[Eff Precip]]+CalcTable[[#This Row],[IrrAmt]]-CalcTable[[#This Row],[AET]]</f>
        <v>#NAME?</v>
      </c>
      <c r="AC7308" s="13" t="e">
        <f ca="1">IF(CalcTable[[#This Row],[PWC]]&gt;FCAP,MIN(24*PERC,MIN(SAT,CalcTable[[#This Row],[PWC]])-FCAP),0)</f>
        <v>#NAME?</v>
      </c>
      <c r="AD7308" s="13" t="e">
        <f ca="1">IF(CalcTable[[#This Row],[PWC]]&gt;SAT,CalcTable[[#This Row],[PWC]]-SAT,0)</f>
        <v>#NAME?</v>
      </c>
      <c r="AE7308" s="13" t="e">
        <f ca="1">CalcTable[[#This Row],[PWC]]-CalcTable[[#This Row],[PercAmt]]-CalcTable[[#This Row],[Runoff]]</f>
        <v>#NAME?</v>
      </c>
      <c r="AF7308" s="13" t="e">
        <f ca="1">CalcTable[[#This Row],[IrrAmt]]/1000*CUR_IRR_AREA*10000/IRR_EFF</f>
        <v>#NAME?</v>
      </c>
      <c r="AG7308" s="147"/>
      <c r="AH7308" s="13"/>
      <c r="AI7308" s="50">
        <v>0</v>
      </c>
      <c r="AJ7308" s="50">
        <v>0</v>
      </c>
      <c r="AK7308" s="50">
        <v>3.9596157258631997</v>
      </c>
      <c r="AL7308" s="50">
        <v>7.2014620597949204</v>
      </c>
      <c r="AM7308" s="50"/>
      <c r="AN7308" s="50"/>
      <c r="AO7308" s="50"/>
      <c r="AP7308" s="50"/>
      <c r="AQ7308" s="50"/>
      <c r="AR7308" s="50"/>
      <c r="AS7308" s="50"/>
      <c r="AT7308" s="50"/>
      <c r="AU7308" s="50"/>
      <c r="AV7308" s="50"/>
      <c r="AW7308" s="50"/>
      <c r="AX7308" s="50">
        <f t="shared" si="2287"/>
        <v>11.16107778565812</v>
      </c>
      <c r="AY7308" s="50"/>
      <c r="AZ7308" s="50">
        <f t="shared" si="2277"/>
        <v>269.31725106664464</v>
      </c>
      <c r="BA7308" s="50">
        <f t="shared" si="2278"/>
        <v>414.66306910261159</v>
      </c>
      <c r="BB7308" s="50">
        <f t="shared" si="2279"/>
        <v>427.48770010578517</v>
      </c>
      <c r="BC7308" s="17">
        <f t="shared" si="2280"/>
        <v>20078</v>
      </c>
      <c r="BD7308" s="50">
        <f t="shared" si="2281"/>
        <v>11.16107778565812</v>
      </c>
      <c r="BE7308" s="50">
        <f t="shared" si="2282"/>
        <v>269.31725106664464</v>
      </c>
      <c r="BF7308" s="50">
        <f t="shared" si="2288"/>
        <v>440.51728755256778</v>
      </c>
      <c r="BG7308" s="50"/>
      <c r="BH7308" s="17">
        <f t="shared" si="2283"/>
        <v>0</v>
      </c>
      <c r="BI7308" s="17">
        <f t="shared" si="2291"/>
        <v>7308</v>
      </c>
      <c r="BJ7308" s="17">
        <f t="shared" si="2289"/>
        <v>7308</v>
      </c>
      <c r="BK7308" s="150">
        <f t="shared" si="2290"/>
        <v>39300</v>
      </c>
      <c r="BL7308" s="50" t="e">
        <f t="shared" ca="1" si="2284"/>
        <v>#NAME?</v>
      </c>
      <c r="BM7308" s="50" t="e">
        <f t="shared" ca="1" si="2285"/>
        <v>#NAME?</v>
      </c>
      <c r="BN7308" s="50" t="e">
        <f t="shared" ca="1" si="2286"/>
        <v>#NAME?</v>
      </c>
    </row>
    <row r="7309" spans="1:66" x14ac:dyDescent="0.35">
      <c r="A7309" s="48">
        <v>39301</v>
      </c>
      <c r="B7309" s="17">
        <v>2007</v>
      </c>
      <c r="C7309" s="17">
        <v>8</v>
      </c>
      <c r="D7309" s="17">
        <v>219</v>
      </c>
      <c r="E7309" s="17">
        <v>7</v>
      </c>
      <c r="F7309" s="17">
        <v>3</v>
      </c>
      <c r="G7309" s="50">
        <v>11.1</v>
      </c>
      <c r="H7309" s="32">
        <v>5.9131503455507373</v>
      </c>
      <c r="I7309" s="50">
        <v>9.3333333333333339</v>
      </c>
      <c r="J7309" s="13">
        <v>0</v>
      </c>
      <c r="K7309" s="13">
        <f t="shared" si="2272"/>
        <v>0</v>
      </c>
      <c r="L7309" s="13">
        <f t="shared" si="2273"/>
        <v>0</v>
      </c>
      <c r="M7309" s="13" t="e">
        <f ca="1">CalcTable[[#This Row],[IWC]]-AE7308</f>
        <v>#NAME?</v>
      </c>
      <c r="N7309" s="13" t="e">
        <f ca="1">IF(CalcTable[[#This Row],[Day of Year]]&lt;123,FCAP,AE7308)</f>
        <v>#NAME?</v>
      </c>
      <c r="O7309" s="17" t="e">
        <f ca="1">IF(IRR_DRIP,5,COUNTIF('IDET Wind Values'!C7293:G7293,"&lt;="&amp;IRR_MAXWIND))</f>
        <v>#NAME?</v>
      </c>
      <c r="P7309" s="13" t="e">
        <f ca="1">CalcTable[[#This Row],[ET_o]]*KL</f>
        <v>#NAME?</v>
      </c>
      <c r="Q7309" s="13" t="e">
        <f ca="1">IF(WILTPT&lt;=0,1,MAX(0,MIN(1,(CalcTable[[#This Row],[IWC]]-WILTPT)/(MAD-WILTPT))))</f>
        <v>#NAME?</v>
      </c>
      <c r="R7309" s="13" t="e">
        <f ca="1">CalcTable[[#This Row],[ETMult]]*CalcTable[[#This Row],[ETb]]</f>
        <v>#NAME?</v>
      </c>
      <c r="S7309" s="13" t="b">
        <f>INDEX(IRR_LIST,CalcTable[[#This Row],[Day of Week]]+1)</f>
        <v>1</v>
      </c>
      <c r="T7309" s="13">
        <f t="shared" ca="1" si="2274"/>
        <v>1.6</v>
      </c>
      <c r="U7309" s="13" t="b">
        <f ca="1">IF(CalcTable[[#This Row],[IrrPrecip]]&gt;=IC_MM,FALSE,TRUE)</f>
        <v>1</v>
      </c>
      <c r="V7309" s="13" t="b">
        <f t="shared" si="2275"/>
        <v>1</v>
      </c>
      <c r="W7309" s="13" t="e">
        <f ca="1">IF(AND(IRR_DRIP=FALSE,CalcTable[[#This Row],[IrrHours]]&lt;=0),FALSE,TRUE)</f>
        <v>#NAME?</v>
      </c>
      <c r="X7309" s="13" t="e">
        <f ca="1">AND(CalcTable[[#This Row],[IrrDay]],CalcTable[[#This Row],[IrrRain]],CalcTable[[#This Row],[IrrWarm]],CalcTable[[#This Row],[IrrWindy]])</f>
        <v>#NAME?</v>
      </c>
      <c r="Y7309" s="13" t="e">
        <f t="shared" ca="1" si="2276"/>
        <v>#NAME?</v>
      </c>
      <c r="Z7309" s="13" t="e">
        <f ca="1">CalcTable[[#This Row],[IrrHours]]/5</f>
        <v>#NAME?</v>
      </c>
      <c r="AA7309" s="13" t="e">
        <f ca="1">IF(CalcTable[[#This Row],[IrrFlag]]=FALSE,0,MAX(0,CalcTable[[#This Row],[VolRednWind]]*(FCAP*IRR_TARGET-CalcTable[[#This Row],[IWC]])))</f>
        <v>#NAME?</v>
      </c>
      <c r="AB7309" s="13" t="e">
        <f ca="1">CalcTable[[#This Row],[IWC]]+CalcTable[[#This Row],[Eff Precip]]+CalcTable[[#This Row],[IrrAmt]]-CalcTable[[#This Row],[AET]]</f>
        <v>#NAME?</v>
      </c>
      <c r="AC7309" s="13" t="e">
        <f ca="1">IF(CalcTable[[#This Row],[PWC]]&gt;FCAP,MIN(24*PERC,MIN(SAT,CalcTable[[#This Row],[PWC]])-FCAP),0)</f>
        <v>#NAME?</v>
      </c>
      <c r="AD7309" s="13" t="e">
        <f ca="1">IF(CalcTable[[#This Row],[PWC]]&gt;SAT,CalcTable[[#This Row],[PWC]]-SAT,0)</f>
        <v>#NAME?</v>
      </c>
      <c r="AE7309" s="13" t="e">
        <f ca="1">CalcTable[[#This Row],[PWC]]-CalcTable[[#This Row],[PercAmt]]-CalcTable[[#This Row],[Runoff]]</f>
        <v>#NAME?</v>
      </c>
      <c r="AF7309" s="13" t="e">
        <f ca="1">CalcTable[[#This Row],[IrrAmt]]/1000*CUR_IRR_AREA*10000/IRR_EFF</f>
        <v>#NAME?</v>
      </c>
      <c r="AG7309" s="147"/>
      <c r="AH7309" s="13"/>
      <c r="AI7309" s="50">
        <v>1.8586444890792415</v>
      </c>
      <c r="AJ7309" s="50">
        <v>2.11554934894651</v>
      </c>
      <c r="AK7309" s="50">
        <v>0</v>
      </c>
      <c r="AL7309" s="50">
        <v>0</v>
      </c>
      <c r="AM7309" s="50"/>
      <c r="AN7309" s="50"/>
      <c r="AO7309" s="50"/>
      <c r="AP7309" s="50"/>
      <c r="AQ7309" s="50"/>
      <c r="AR7309" s="50"/>
      <c r="AS7309" s="50"/>
      <c r="AT7309" s="50"/>
      <c r="AU7309" s="50"/>
      <c r="AV7309" s="50"/>
      <c r="AW7309" s="50"/>
      <c r="AX7309" s="50">
        <f t="shared" si="2287"/>
        <v>3.9741938380257515</v>
      </c>
      <c r="AY7309" s="50"/>
      <c r="AZ7309" s="50">
        <f t="shared" si="2277"/>
        <v>89.316233408926507</v>
      </c>
      <c r="BA7309" s="50">
        <f t="shared" si="2278"/>
        <v>144.33799830265582</v>
      </c>
      <c r="BB7309" s="50">
        <f t="shared" si="2279"/>
        <v>149.34885818703404</v>
      </c>
      <c r="BC7309" s="17">
        <f t="shared" si="2280"/>
        <v>20078</v>
      </c>
      <c r="BD7309" s="50">
        <f t="shared" si="2281"/>
        <v>3.9741938380257515</v>
      </c>
      <c r="BE7309" s="50">
        <f t="shared" si="2282"/>
        <v>89.316233408926507</v>
      </c>
      <c r="BF7309" s="50">
        <f t="shared" si="2288"/>
        <v>146.09292468225894</v>
      </c>
      <c r="BG7309" s="50"/>
      <c r="BH7309" s="17">
        <f t="shared" si="2283"/>
        <v>0</v>
      </c>
      <c r="BI7309" s="17">
        <f t="shared" si="2291"/>
        <v>7309</v>
      </c>
      <c r="BJ7309" s="17">
        <f t="shared" si="2289"/>
        <v>7309</v>
      </c>
      <c r="BK7309" s="150">
        <f t="shared" si="2290"/>
        <v>39301</v>
      </c>
      <c r="BL7309" s="50" t="e">
        <f t="shared" ca="1" si="2284"/>
        <v>#NAME?</v>
      </c>
      <c r="BM7309" s="50" t="e">
        <f t="shared" ca="1" si="2285"/>
        <v>#NAME?</v>
      </c>
      <c r="BN7309" s="50" t="e">
        <f t="shared" ca="1" si="2286"/>
        <v>#NAME?</v>
      </c>
    </row>
    <row r="7310" spans="1:66" x14ac:dyDescent="0.35">
      <c r="A7310" s="48">
        <v>39302</v>
      </c>
      <c r="B7310" s="17">
        <v>2007</v>
      </c>
      <c r="C7310" s="17">
        <v>8</v>
      </c>
      <c r="D7310" s="17">
        <v>220</v>
      </c>
      <c r="E7310" s="17">
        <v>8</v>
      </c>
      <c r="F7310" s="17">
        <v>4</v>
      </c>
      <c r="G7310" s="50">
        <v>11.3</v>
      </c>
      <c r="H7310" s="32">
        <v>2.1340129001949411</v>
      </c>
      <c r="I7310" s="50">
        <v>12.833333333333334</v>
      </c>
      <c r="J7310" s="13">
        <v>8.8000000000000007</v>
      </c>
      <c r="K7310" s="13">
        <f t="shared" si="2272"/>
        <v>8.8000000000000007</v>
      </c>
      <c r="L7310" s="13">
        <f t="shared" si="2273"/>
        <v>2.8500000000000005</v>
      </c>
      <c r="M7310" s="13" t="e">
        <f ca="1">CalcTable[[#This Row],[IWC]]-AE7309</f>
        <v>#NAME?</v>
      </c>
      <c r="N7310" s="13" t="e">
        <f ca="1">IF(CalcTable[[#This Row],[Day of Year]]&lt;123,FCAP,AE7309)</f>
        <v>#NAME?</v>
      </c>
      <c r="O7310" s="17" t="e">
        <f ca="1">IF(IRR_DRIP,5,COUNTIF('IDET Wind Values'!C7294:G7294,"&lt;="&amp;IRR_MAXWIND))</f>
        <v>#NAME?</v>
      </c>
      <c r="P7310" s="13" t="e">
        <f ca="1">CalcTable[[#This Row],[ET_o]]*KL</f>
        <v>#NAME?</v>
      </c>
      <c r="Q7310" s="13" t="e">
        <f ca="1">IF(WILTPT&lt;=0,1,MAX(0,MIN(1,(CalcTable[[#This Row],[IWC]]-WILTPT)/(MAD-WILTPT))))</f>
        <v>#NAME?</v>
      </c>
      <c r="R7310" s="13" t="e">
        <f ca="1">CalcTable[[#This Row],[ETMult]]*CalcTable[[#This Row],[ETb]]</f>
        <v>#NAME?</v>
      </c>
      <c r="S7310" s="13" t="b">
        <f>INDEX(IRR_LIST,CalcTable[[#This Row],[Day of Week]]+1)</f>
        <v>0</v>
      </c>
      <c r="T7310" s="13">
        <f t="shared" ca="1" si="2274"/>
        <v>0</v>
      </c>
      <c r="U7310" s="13" t="b">
        <f ca="1">IF(CalcTable[[#This Row],[IrrPrecip]]&gt;=IC_MM,FALSE,TRUE)</f>
        <v>1</v>
      </c>
      <c r="V7310" s="13" t="b">
        <f t="shared" si="2275"/>
        <v>1</v>
      </c>
      <c r="W7310" s="13" t="e">
        <f ca="1">IF(AND(IRR_DRIP=FALSE,CalcTable[[#This Row],[IrrHours]]&lt;=0),FALSE,TRUE)</f>
        <v>#NAME?</v>
      </c>
      <c r="X7310" s="13" t="e">
        <f ca="1">AND(CalcTable[[#This Row],[IrrDay]],CalcTable[[#This Row],[IrrRain]],CalcTable[[#This Row],[IrrWarm]],CalcTable[[#This Row],[IrrWindy]])</f>
        <v>#NAME?</v>
      </c>
      <c r="Y7310" s="13" t="e">
        <f t="shared" ca="1" si="2276"/>
        <v>#NAME?</v>
      </c>
      <c r="Z7310" s="13" t="e">
        <f ca="1">CalcTable[[#This Row],[IrrHours]]/5</f>
        <v>#NAME?</v>
      </c>
      <c r="AA7310" s="13" t="e">
        <f ca="1">IF(CalcTable[[#This Row],[IrrFlag]]=FALSE,0,MAX(0,CalcTable[[#This Row],[VolRednWind]]*(FCAP*IRR_TARGET-CalcTable[[#This Row],[IWC]])))</f>
        <v>#NAME?</v>
      </c>
      <c r="AB7310" s="13" t="e">
        <f ca="1">CalcTable[[#This Row],[IWC]]+CalcTable[[#This Row],[Eff Precip]]+CalcTable[[#This Row],[IrrAmt]]-CalcTable[[#This Row],[AET]]</f>
        <v>#NAME?</v>
      </c>
      <c r="AC7310" s="13" t="e">
        <f ca="1">IF(CalcTable[[#This Row],[PWC]]&gt;FCAP,MIN(24*PERC,MIN(SAT,CalcTable[[#This Row],[PWC]])-FCAP),0)</f>
        <v>#NAME?</v>
      </c>
      <c r="AD7310" s="13" t="e">
        <f ca="1">IF(CalcTable[[#This Row],[PWC]]&gt;SAT,CalcTable[[#This Row],[PWC]]-SAT,0)</f>
        <v>#NAME?</v>
      </c>
      <c r="AE7310" s="13" t="e">
        <f ca="1">CalcTable[[#This Row],[PWC]]-CalcTable[[#This Row],[PercAmt]]-CalcTable[[#This Row],[Runoff]]</f>
        <v>#NAME?</v>
      </c>
      <c r="AF7310" s="13" t="e">
        <f ca="1">CalcTable[[#This Row],[IrrAmt]]/1000*CUR_IRR_AREA*10000/IRR_EFF</f>
        <v>#NAME?</v>
      </c>
      <c r="AG7310" s="147"/>
      <c r="AH7310" s="13"/>
      <c r="AI7310" s="50">
        <v>0</v>
      </c>
      <c r="AJ7310" s="50">
        <v>0</v>
      </c>
      <c r="AK7310" s="50">
        <v>0</v>
      </c>
      <c r="AL7310" s="50">
        <v>5.5322326900529077</v>
      </c>
      <c r="AM7310" s="50"/>
      <c r="AN7310" s="50"/>
      <c r="AO7310" s="50"/>
      <c r="AP7310" s="50"/>
      <c r="AQ7310" s="50"/>
      <c r="AR7310" s="50"/>
      <c r="AS7310" s="50"/>
      <c r="AT7310" s="50"/>
      <c r="AU7310" s="50"/>
      <c r="AV7310" s="50"/>
      <c r="AW7310" s="50"/>
      <c r="AX7310" s="50">
        <f t="shared" si="2287"/>
        <v>5.5322326900529077</v>
      </c>
      <c r="AY7310" s="50"/>
      <c r="AZ7310" s="50">
        <f t="shared" si="2277"/>
        <v>162.2788255748853</v>
      </c>
      <c r="BA7310" s="50">
        <f t="shared" si="2278"/>
        <v>249.85787429783929</v>
      </c>
      <c r="BB7310" s="50">
        <f t="shared" si="2279"/>
        <v>257.58543742045288</v>
      </c>
      <c r="BC7310" s="17">
        <f t="shared" si="2280"/>
        <v>20078</v>
      </c>
      <c r="BD7310" s="50">
        <f t="shared" si="2281"/>
        <v>5.5322326900529077</v>
      </c>
      <c r="BE7310" s="50">
        <f t="shared" si="2282"/>
        <v>162.2788255748853</v>
      </c>
      <c r="BF7310" s="50">
        <f t="shared" si="2288"/>
        <v>265.43649835403534</v>
      </c>
      <c r="BG7310" s="50"/>
      <c r="BH7310" s="17">
        <f t="shared" si="2283"/>
        <v>0</v>
      </c>
      <c r="BI7310" s="17">
        <f t="shared" si="2291"/>
        <v>7310</v>
      </c>
      <c r="BJ7310" s="17">
        <f t="shared" si="2289"/>
        <v>7310</v>
      </c>
      <c r="BK7310" s="150">
        <f t="shared" si="2290"/>
        <v>39302</v>
      </c>
      <c r="BL7310" s="50" t="e">
        <f t="shared" ca="1" si="2284"/>
        <v>#NAME?</v>
      </c>
      <c r="BM7310" s="50" t="e">
        <f t="shared" ca="1" si="2285"/>
        <v>#NAME?</v>
      </c>
      <c r="BN7310" s="50" t="e">
        <f t="shared" ca="1" si="2286"/>
        <v>#NAME?</v>
      </c>
    </row>
    <row r="7311" spans="1:66" x14ac:dyDescent="0.35">
      <c r="A7311" s="48">
        <v>39303</v>
      </c>
      <c r="B7311" s="17">
        <v>2007</v>
      </c>
      <c r="C7311" s="17">
        <v>8</v>
      </c>
      <c r="D7311" s="17">
        <v>221</v>
      </c>
      <c r="E7311" s="17">
        <v>9</v>
      </c>
      <c r="F7311" s="17">
        <v>5</v>
      </c>
      <c r="G7311" s="50">
        <v>8.9</v>
      </c>
      <c r="H7311" s="32">
        <v>1.6441889736936686</v>
      </c>
      <c r="I7311" s="50">
        <v>15.833333333333334</v>
      </c>
      <c r="J7311" s="13">
        <v>7.3</v>
      </c>
      <c r="K7311" s="13">
        <f t="shared" si="2272"/>
        <v>7.3</v>
      </c>
      <c r="L7311" s="13">
        <f t="shared" si="2273"/>
        <v>1.7249999999999999</v>
      </c>
      <c r="M7311" s="13" t="e">
        <f ca="1">CalcTable[[#This Row],[IWC]]-AE7310</f>
        <v>#NAME?</v>
      </c>
      <c r="N7311" s="13" t="e">
        <f ca="1">IF(CalcTable[[#This Row],[Day of Year]]&lt;123,FCAP,AE7310)</f>
        <v>#NAME?</v>
      </c>
      <c r="O7311" s="17" t="e">
        <f ca="1">IF(IRR_DRIP,5,COUNTIF('IDET Wind Values'!C7295:G7295,"&lt;="&amp;IRR_MAXWIND))</f>
        <v>#NAME?</v>
      </c>
      <c r="P7311" s="13" t="e">
        <f ca="1">CalcTable[[#This Row],[ET_o]]*KL</f>
        <v>#NAME?</v>
      </c>
      <c r="Q7311" s="13" t="e">
        <f ca="1">IF(WILTPT&lt;=0,1,MAX(0,MIN(1,(CalcTable[[#This Row],[IWC]]-WILTPT)/(MAD-WILTPT))))</f>
        <v>#NAME?</v>
      </c>
      <c r="R7311" s="13" t="e">
        <f ca="1">CalcTable[[#This Row],[ETMult]]*CalcTable[[#This Row],[ETb]]</f>
        <v>#NAME?</v>
      </c>
      <c r="S7311" s="13" t="b">
        <f>INDEX(IRR_LIST,CalcTable[[#This Row],[Day of Week]]+1)</f>
        <v>1</v>
      </c>
      <c r="T7311" s="13">
        <f t="shared" ca="1" si="2274"/>
        <v>8.8000000000000007</v>
      </c>
      <c r="U7311" s="13" t="b">
        <f ca="1">IF(CalcTable[[#This Row],[IrrPrecip]]&gt;=IC_MM,FALSE,TRUE)</f>
        <v>1</v>
      </c>
      <c r="V7311" s="13" t="b">
        <f t="shared" si="2275"/>
        <v>1</v>
      </c>
      <c r="W7311" s="13" t="e">
        <f ca="1">IF(AND(IRR_DRIP=FALSE,CalcTable[[#This Row],[IrrHours]]&lt;=0),FALSE,TRUE)</f>
        <v>#NAME?</v>
      </c>
      <c r="X7311" s="13" t="e">
        <f ca="1">AND(CalcTable[[#This Row],[IrrDay]],CalcTable[[#This Row],[IrrRain]],CalcTable[[#This Row],[IrrWarm]],CalcTable[[#This Row],[IrrWindy]])</f>
        <v>#NAME?</v>
      </c>
      <c r="Y7311" s="13" t="e">
        <f t="shared" ca="1" si="2276"/>
        <v>#NAME?</v>
      </c>
      <c r="Z7311" s="13" t="e">
        <f ca="1">CalcTable[[#This Row],[IrrHours]]/5</f>
        <v>#NAME?</v>
      </c>
      <c r="AA7311" s="13" t="e">
        <f ca="1">IF(CalcTable[[#This Row],[IrrFlag]]=FALSE,0,MAX(0,CalcTable[[#This Row],[VolRednWind]]*(FCAP*IRR_TARGET-CalcTable[[#This Row],[IWC]])))</f>
        <v>#NAME?</v>
      </c>
      <c r="AB7311" s="13" t="e">
        <f ca="1">CalcTable[[#This Row],[IWC]]+CalcTable[[#This Row],[Eff Precip]]+CalcTable[[#This Row],[IrrAmt]]-CalcTable[[#This Row],[AET]]</f>
        <v>#NAME?</v>
      </c>
      <c r="AC7311" s="13" t="e">
        <f ca="1">IF(CalcTable[[#This Row],[PWC]]&gt;FCAP,MIN(24*PERC,MIN(SAT,CalcTable[[#This Row],[PWC]])-FCAP),0)</f>
        <v>#NAME?</v>
      </c>
      <c r="AD7311" s="13" t="e">
        <f ca="1">IF(CalcTable[[#This Row],[PWC]]&gt;SAT,CalcTable[[#This Row],[PWC]]-SAT,0)</f>
        <v>#NAME?</v>
      </c>
      <c r="AE7311" s="13" t="e">
        <f ca="1">CalcTable[[#This Row],[PWC]]-CalcTable[[#This Row],[PercAmt]]-CalcTable[[#This Row],[Runoff]]</f>
        <v>#NAME?</v>
      </c>
      <c r="AF7311" s="13" t="e">
        <f ca="1">CalcTable[[#This Row],[IrrAmt]]/1000*CUR_IRR_AREA*10000/IRR_EFF</f>
        <v>#NAME?</v>
      </c>
      <c r="AG7311" s="147"/>
      <c r="AH7311" s="13"/>
      <c r="AI7311" s="50">
        <v>0</v>
      </c>
      <c r="AJ7311" s="50">
        <v>0</v>
      </c>
      <c r="AK7311" s="50">
        <v>0</v>
      </c>
      <c r="AL7311" s="50">
        <v>0</v>
      </c>
      <c r="AM7311" s="50"/>
      <c r="AN7311" s="50"/>
      <c r="AO7311" s="50"/>
      <c r="AP7311" s="50"/>
      <c r="AQ7311" s="50"/>
      <c r="AR7311" s="50"/>
      <c r="AS7311" s="50"/>
      <c r="AT7311" s="50"/>
      <c r="AU7311" s="50"/>
      <c r="AV7311" s="50"/>
      <c r="AW7311" s="50"/>
      <c r="AX7311" s="50">
        <f t="shared" si="2287"/>
        <v>0</v>
      </c>
      <c r="AY7311" s="50"/>
      <c r="AZ7311" s="50">
        <f t="shared" si="2277"/>
        <v>0</v>
      </c>
      <c r="BA7311" s="50">
        <f t="shared" si="2278"/>
        <v>0</v>
      </c>
      <c r="BB7311" s="50">
        <f t="shared" si="2279"/>
        <v>0</v>
      </c>
      <c r="BC7311" s="17">
        <f t="shared" si="2280"/>
        <v>20078</v>
      </c>
      <c r="BD7311" s="50">
        <f t="shared" si="2281"/>
        <v>0</v>
      </c>
      <c r="BE7311" s="50">
        <f t="shared" si="2282"/>
        <v>0</v>
      </c>
      <c r="BF7311" s="50">
        <f t="shared" si="2288"/>
        <v>0</v>
      </c>
      <c r="BG7311" s="50"/>
      <c r="BH7311" s="17">
        <f t="shared" si="2283"/>
        <v>0</v>
      </c>
      <c r="BI7311" s="17">
        <f t="shared" si="2291"/>
        <v>7311</v>
      </c>
      <c r="BJ7311" s="17">
        <f t="shared" si="2289"/>
        <v>7311</v>
      </c>
      <c r="BK7311" s="150">
        <f t="shared" si="2290"/>
        <v>39303</v>
      </c>
      <c r="BL7311" s="50" t="e">
        <f t="shared" ca="1" si="2284"/>
        <v>#NAME?</v>
      </c>
      <c r="BM7311" s="50" t="e">
        <f t="shared" ca="1" si="2285"/>
        <v>#NAME?</v>
      </c>
      <c r="BN7311" s="50" t="e">
        <f t="shared" ca="1" si="2286"/>
        <v>#NAME?</v>
      </c>
    </row>
    <row r="7312" spans="1:66" x14ac:dyDescent="0.35">
      <c r="A7312" s="48">
        <v>39304</v>
      </c>
      <c r="B7312" s="17">
        <v>2007</v>
      </c>
      <c r="C7312" s="17">
        <v>8</v>
      </c>
      <c r="D7312" s="17">
        <v>222</v>
      </c>
      <c r="E7312" s="17">
        <v>10</v>
      </c>
      <c r="F7312" s="17">
        <v>6</v>
      </c>
      <c r="G7312" s="50">
        <v>6.5</v>
      </c>
      <c r="H7312" s="32">
        <v>1.8702062919714759</v>
      </c>
      <c r="I7312" s="50">
        <v>15.333333333333334</v>
      </c>
      <c r="J7312" s="13">
        <v>5.5</v>
      </c>
      <c r="K7312" s="13">
        <f t="shared" si="2272"/>
        <v>5.5</v>
      </c>
      <c r="L7312" s="13">
        <f t="shared" si="2273"/>
        <v>0.375</v>
      </c>
      <c r="M7312" s="13" t="e">
        <f ca="1">CalcTable[[#This Row],[IWC]]-AE7311</f>
        <v>#NAME?</v>
      </c>
      <c r="N7312" s="13" t="e">
        <f ca="1">IF(CalcTable[[#This Row],[Day of Year]]&lt;123,FCAP,AE7311)</f>
        <v>#NAME?</v>
      </c>
      <c r="O7312" s="17" t="e">
        <f ca="1">IF(IRR_DRIP,5,COUNTIF('IDET Wind Values'!C7296:G7296,"&lt;="&amp;IRR_MAXWIND))</f>
        <v>#NAME?</v>
      </c>
      <c r="P7312" s="13" t="e">
        <f ca="1">CalcTable[[#This Row],[ET_o]]*KL</f>
        <v>#NAME?</v>
      </c>
      <c r="Q7312" s="13" t="e">
        <f ca="1">IF(WILTPT&lt;=0,1,MAX(0,MIN(1,(CalcTable[[#This Row],[IWC]]-WILTPT)/(MAD-WILTPT))))</f>
        <v>#NAME?</v>
      </c>
      <c r="R7312" s="13" t="e">
        <f ca="1">CalcTable[[#This Row],[ETMult]]*CalcTable[[#This Row],[ETb]]</f>
        <v>#NAME?</v>
      </c>
      <c r="S7312" s="13" t="b">
        <f>INDEX(IRR_LIST,CalcTable[[#This Row],[Day of Week]]+1)</f>
        <v>0</v>
      </c>
      <c r="T7312" s="13">
        <f t="shared" ca="1" si="2274"/>
        <v>16.100000000000001</v>
      </c>
      <c r="U7312" s="13" t="b">
        <f ca="1">IF(CalcTable[[#This Row],[IrrPrecip]]&gt;=IC_MM,FALSE,TRUE)</f>
        <v>0</v>
      </c>
      <c r="V7312" s="13" t="b">
        <f t="shared" si="2275"/>
        <v>0</v>
      </c>
      <c r="W7312" s="13" t="e">
        <f ca="1">IF(AND(IRR_DRIP=FALSE,CalcTable[[#This Row],[IrrHours]]&lt;=0),FALSE,TRUE)</f>
        <v>#NAME?</v>
      </c>
      <c r="X7312" s="13" t="e">
        <f ca="1">AND(CalcTable[[#This Row],[IrrDay]],CalcTable[[#This Row],[IrrRain]],CalcTable[[#This Row],[IrrWarm]],CalcTable[[#This Row],[IrrWindy]])</f>
        <v>#NAME?</v>
      </c>
      <c r="Y7312" s="13" t="e">
        <f t="shared" ca="1" si="2276"/>
        <v>#NAME?</v>
      </c>
      <c r="Z7312" s="13" t="e">
        <f ca="1">CalcTable[[#This Row],[IrrHours]]/5</f>
        <v>#NAME?</v>
      </c>
      <c r="AA7312" s="13" t="e">
        <f ca="1">IF(CalcTable[[#This Row],[IrrFlag]]=FALSE,0,MAX(0,CalcTable[[#This Row],[VolRednWind]]*(FCAP*IRR_TARGET-CalcTable[[#This Row],[IWC]])))</f>
        <v>#NAME?</v>
      </c>
      <c r="AB7312" s="13" t="e">
        <f ca="1">CalcTable[[#This Row],[IWC]]+CalcTable[[#This Row],[Eff Precip]]+CalcTable[[#This Row],[IrrAmt]]-CalcTable[[#This Row],[AET]]</f>
        <v>#NAME?</v>
      </c>
      <c r="AC7312" s="13" t="e">
        <f ca="1">IF(CalcTable[[#This Row],[PWC]]&gt;FCAP,MIN(24*PERC,MIN(SAT,CalcTable[[#This Row],[PWC]])-FCAP),0)</f>
        <v>#NAME?</v>
      </c>
      <c r="AD7312" s="13" t="e">
        <f ca="1">IF(CalcTable[[#This Row],[PWC]]&gt;SAT,CalcTable[[#This Row],[PWC]]-SAT,0)</f>
        <v>#NAME?</v>
      </c>
      <c r="AE7312" s="13" t="e">
        <f ca="1">CalcTable[[#This Row],[PWC]]-CalcTable[[#This Row],[PercAmt]]-CalcTable[[#This Row],[Runoff]]</f>
        <v>#NAME?</v>
      </c>
      <c r="AF7312" s="13" t="e">
        <f ca="1">CalcTable[[#This Row],[IrrAmt]]/1000*CUR_IRR_AREA*10000/IRR_EFF</f>
        <v>#NAME?</v>
      </c>
      <c r="AG7312" s="147"/>
      <c r="AH7312" s="13"/>
      <c r="AI7312" s="50">
        <v>0</v>
      </c>
      <c r="AJ7312" s="50">
        <v>0</v>
      </c>
      <c r="AK7312" s="50">
        <v>0</v>
      </c>
      <c r="AL7312" s="50">
        <v>0</v>
      </c>
      <c r="AM7312" s="50"/>
      <c r="AN7312" s="50"/>
      <c r="AO7312" s="50"/>
      <c r="AP7312" s="50"/>
      <c r="AQ7312" s="50"/>
      <c r="AR7312" s="50"/>
      <c r="AS7312" s="50"/>
      <c r="AT7312" s="50"/>
      <c r="AU7312" s="50"/>
      <c r="AV7312" s="50"/>
      <c r="AW7312" s="50"/>
      <c r="AX7312" s="50">
        <f t="shared" si="2287"/>
        <v>0</v>
      </c>
      <c r="AY7312" s="50"/>
      <c r="AZ7312" s="50">
        <f t="shared" si="2277"/>
        <v>0</v>
      </c>
      <c r="BA7312" s="50">
        <f t="shared" si="2278"/>
        <v>0</v>
      </c>
      <c r="BB7312" s="50">
        <f t="shared" si="2279"/>
        <v>0</v>
      </c>
      <c r="BC7312" s="17">
        <f t="shared" si="2280"/>
        <v>20078</v>
      </c>
      <c r="BD7312" s="50">
        <f t="shared" si="2281"/>
        <v>0</v>
      </c>
      <c r="BE7312" s="50">
        <f t="shared" si="2282"/>
        <v>0</v>
      </c>
      <c r="BF7312" s="50">
        <f t="shared" si="2288"/>
        <v>0</v>
      </c>
      <c r="BG7312" s="50"/>
      <c r="BH7312" s="17">
        <f t="shared" si="2283"/>
        <v>0</v>
      </c>
      <c r="BI7312" s="17">
        <f t="shared" si="2291"/>
        <v>7312</v>
      </c>
      <c r="BJ7312" s="17">
        <f t="shared" si="2289"/>
        <v>7312</v>
      </c>
      <c r="BK7312" s="150">
        <f t="shared" si="2290"/>
        <v>39304</v>
      </c>
      <c r="BL7312" s="50" t="e">
        <f t="shared" ca="1" si="2284"/>
        <v>#NAME?</v>
      </c>
      <c r="BM7312" s="50" t="e">
        <f t="shared" ca="1" si="2285"/>
        <v>#NAME?</v>
      </c>
      <c r="BN7312" s="50" t="e">
        <f t="shared" ca="1" si="2286"/>
        <v>#NAME?</v>
      </c>
    </row>
    <row r="7313" spans="1:66" x14ac:dyDescent="0.35">
      <c r="A7313" s="48">
        <v>39305</v>
      </c>
      <c r="B7313" s="17">
        <v>2007</v>
      </c>
      <c r="C7313" s="17">
        <v>8</v>
      </c>
      <c r="D7313" s="17">
        <v>223</v>
      </c>
      <c r="E7313" s="17">
        <v>11</v>
      </c>
      <c r="F7313" s="17">
        <v>7</v>
      </c>
      <c r="G7313" s="50">
        <v>2.8</v>
      </c>
      <c r="H7313" s="32">
        <v>3.4993771216093039</v>
      </c>
      <c r="I7313" s="50">
        <v>6.333333333333333</v>
      </c>
      <c r="J7313" s="13">
        <v>0</v>
      </c>
      <c r="K7313" s="13">
        <f t="shared" si="2272"/>
        <v>0</v>
      </c>
      <c r="L7313" s="13">
        <f t="shared" si="2273"/>
        <v>0</v>
      </c>
      <c r="M7313" s="13" t="e">
        <f ca="1">CalcTable[[#This Row],[IWC]]-AE7312</f>
        <v>#NAME?</v>
      </c>
      <c r="N7313" s="13" t="e">
        <f ca="1">IF(CalcTable[[#This Row],[Day of Year]]&lt;123,FCAP,AE7312)</f>
        <v>#NAME?</v>
      </c>
      <c r="O7313" s="17" t="e">
        <f ca="1">IF(IRR_DRIP,5,COUNTIF('IDET Wind Values'!C7297:G7297,"&lt;="&amp;IRR_MAXWIND))</f>
        <v>#NAME?</v>
      </c>
      <c r="P7313" s="13" t="e">
        <f ca="1">CalcTable[[#This Row],[ET_o]]*KL</f>
        <v>#NAME?</v>
      </c>
      <c r="Q7313" s="13" t="e">
        <f ca="1">IF(WILTPT&lt;=0,1,MAX(0,MIN(1,(CalcTable[[#This Row],[IWC]]-WILTPT)/(MAD-WILTPT))))</f>
        <v>#NAME?</v>
      </c>
      <c r="R7313" s="13" t="e">
        <f ca="1">CalcTable[[#This Row],[ETMult]]*CalcTable[[#This Row],[ETb]]</f>
        <v>#NAME?</v>
      </c>
      <c r="S7313" s="13" t="b">
        <f>INDEX(IRR_LIST,CalcTable[[#This Row],[Day of Week]]+1)</f>
        <v>0</v>
      </c>
      <c r="T7313" s="13">
        <f t="shared" ca="1" si="2274"/>
        <v>12.8</v>
      </c>
      <c r="U7313" s="13" t="b">
        <f ca="1">IF(CalcTable[[#This Row],[IrrPrecip]]&gt;=IC_MM,FALSE,TRUE)</f>
        <v>0</v>
      </c>
      <c r="V7313" s="13" t="b">
        <f t="shared" si="2275"/>
        <v>1</v>
      </c>
      <c r="W7313" s="13" t="e">
        <f ca="1">IF(AND(IRR_DRIP=FALSE,CalcTable[[#This Row],[IrrHours]]&lt;=0),FALSE,TRUE)</f>
        <v>#NAME?</v>
      </c>
      <c r="X7313" s="13" t="e">
        <f ca="1">AND(CalcTable[[#This Row],[IrrDay]],CalcTable[[#This Row],[IrrRain]],CalcTable[[#This Row],[IrrWarm]],CalcTable[[#This Row],[IrrWindy]])</f>
        <v>#NAME?</v>
      </c>
      <c r="Y7313" s="13" t="e">
        <f t="shared" ca="1" si="2276"/>
        <v>#NAME?</v>
      </c>
      <c r="Z7313" s="13" t="e">
        <f ca="1">CalcTable[[#This Row],[IrrHours]]/5</f>
        <v>#NAME?</v>
      </c>
      <c r="AA7313" s="13" t="e">
        <f ca="1">IF(CalcTable[[#This Row],[IrrFlag]]=FALSE,0,MAX(0,CalcTable[[#This Row],[VolRednWind]]*(FCAP*IRR_TARGET-CalcTable[[#This Row],[IWC]])))</f>
        <v>#NAME?</v>
      </c>
      <c r="AB7313" s="13" t="e">
        <f ca="1">CalcTable[[#This Row],[IWC]]+CalcTable[[#This Row],[Eff Precip]]+CalcTable[[#This Row],[IrrAmt]]-CalcTable[[#This Row],[AET]]</f>
        <v>#NAME?</v>
      </c>
      <c r="AC7313" s="13" t="e">
        <f ca="1">IF(CalcTable[[#This Row],[PWC]]&gt;FCAP,MIN(24*PERC,MIN(SAT,CalcTable[[#This Row],[PWC]])-FCAP),0)</f>
        <v>#NAME?</v>
      </c>
      <c r="AD7313" s="13" t="e">
        <f ca="1">IF(CalcTable[[#This Row],[PWC]]&gt;SAT,CalcTable[[#This Row],[PWC]]-SAT,0)</f>
        <v>#NAME?</v>
      </c>
      <c r="AE7313" s="13" t="e">
        <f ca="1">CalcTable[[#This Row],[PWC]]-CalcTable[[#This Row],[PercAmt]]-CalcTable[[#This Row],[Runoff]]</f>
        <v>#NAME?</v>
      </c>
      <c r="AF7313" s="13" t="e">
        <f ca="1">CalcTable[[#This Row],[IrrAmt]]/1000*CUR_IRR_AREA*10000/IRR_EFF</f>
        <v>#NAME?</v>
      </c>
      <c r="AG7313" s="147"/>
      <c r="AH7313" s="13"/>
      <c r="AI7313" s="50">
        <v>0</v>
      </c>
      <c r="AJ7313" s="50">
        <v>0</v>
      </c>
      <c r="AK7313" s="50">
        <v>0</v>
      </c>
      <c r="AL7313" s="50">
        <v>0</v>
      </c>
      <c r="AM7313" s="50"/>
      <c r="AN7313" s="50"/>
      <c r="AO7313" s="50"/>
      <c r="AP7313" s="50"/>
      <c r="AQ7313" s="50"/>
      <c r="AR7313" s="50"/>
      <c r="AS7313" s="50"/>
      <c r="AT7313" s="50"/>
      <c r="AU7313" s="50"/>
      <c r="AV7313" s="50"/>
      <c r="AW7313" s="50"/>
      <c r="AX7313" s="50">
        <f t="shared" si="2287"/>
        <v>0</v>
      </c>
      <c r="AY7313" s="50"/>
      <c r="AZ7313" s="50">
        <f t="shared" si="2277"/>
        <v>0</v>
      </c>
      <c r="BA7313" s="50">
        <f t="shared" si="2278"/>
        <v>0</v>
      </c>
      <c r="BB7313" s="50">
        <f t="shared" si="2279"/>
        <v>0</v>
      </c>
      <c r="BC7313" s="17">
        <f t="shared" si="2280"/>
        <v>20078</v>
      </c>
      <c r="BD7313" s="50">
        <f t="shared" si="2281"/>
        <v>0</v>
      </c>
      <c r="BE7313" s="50">
        <f t="shared" si="2282"/>
        <v>0</v>
      </c>
      <c r="BF7313" s="50">
        <f t="shared" si="2288"/>
        <v>0</v>
      </c>
      <c r="BG7313" s="50"/>
      <c r="BH7313" s="17">
        <f t="shared" si="2283"/>
        <v>0</v>
      </c>
      <c r="BI7313" s="17">
        <f t="shared" si="2291"/>
        <v>7313</v>
      </c>
      <c r="BJ7313" s="17">
        <f t="shared" si="2289"/>
        <v>7313</v>
      </c>
      <c r="BK7313" s="150">
        <f t="shared" si="2290"/>
        <v>39305</v>
      </c>
      <c r="BL7313" s="50" t="e">
        <f t="shared" ca="1" si="2284"/>
        <v>#NAME?</v>
      </c>
      <c r="BM7313" s="50" t="e">
        <f t="shared" ca="1" si="2285"/>
        <v>#NAME?</v>
      </c>
      <c r="BN7313" s="50" t="e">
        <f t="shared" ca="1" si="2286"/>
        <v>#NAME?</v>
      </c>
    </row>
    <row r="7314" spans="1:66" x14ac:dyDescent="0.35">
      <c r="A7314" s="48">
        <v>39306</v>
      </c>
      <c r="B7314" s="17">
        <v>2007</v>
      </c>
      <c r="C7314" s="17">
        <v>8</v>
      </c>
      <c r="D7314" s="17">
        <v>224</v>
      </c>
      <c r="E7314" s="17">
        <v>12</v>
      </c>
      <c r="F7314" s="17">
        <v>1</v>
      </c>
      <c r="G7314" s="50">
        <v>5.8</v>
      </c>
      <c r="H7314" s="32">
        <v>3.245625150212466</v>
      </c>
      <c r="I7314" s="50">
        <v>4.166666666666667</v>
      </c>
      <c r="J7314" s="13">
        <v>0</v>
      </c>
      <c r="K7314" s="13">
        <f t="shared" si="2272"/>
        <v>0</v>
      </c>
      <c r="L7314" s="13">
        <f t="shared" si="2273"/>
        <v>0</v>
      </c>
      <c r="M7314" s="13" t="e">
        <f ca="1">CalcTable[[#This Row],[IWC]]-AE7313</f>
        <v>#NAME?</v>
      </c>
      <c r="N7314" s="13" t="e">
        <f ca="1">IF(CalcTable[[#This Row],[Day of Year]]&lt;123,FCAP,AE7313)</f>
        <v>#NAME?</v>
      </c>
      <c r="O7314" s="17" t="e">
        <f ca="1">IF(IRR_DRIP,5,COUNTIF('IDET Wind Values'!C7298:G7298,"&lt;="&amp;IRR_MAXWIND))</f>
        <v>#NAME?</v>
      </c>
      <c r="P7314" s="13" t="e">
        <f ca="1">CalcTable[[#This Row],[ET_o]]*KL</f>
        <v>#NAME?</v>
      </c>
      <c r="Q7314" s="13" t="e">
        <f ca="1">IF(WILTPT&lt;=0,1,MAX(0,MIN(1,(CalcTable[[#This Row],[IWC]]-WILTPT)/(MAD-WILTPT))))</f>
        <v>#NAME?</v>
      </c>
      <c r="R7314" s="13" t="e">
        <f ca="1">CalcTable[[#This Row],[ETMult]]*CalcTable[[#This Row],[ETb]]</f>
        <v>#NAME?</v>
      </c>
      <c r="S7314" s="13" t="b">
        <f>INDEX(IRR_LIST,CalcTable[[#This Row],[Day of Week]]+1)</f>
        <v>1</v>
      </c>
      <c r="T7314" s="13">
        <f t="shared" ca="1" si="2274"/>
        <v>5.5</v>
      </c>
      <c r="U7314" s="13" t="b">
        <f ca="1">IF(CalcTable[[#This Row],[IrrPrecip]]&gt;=IC_MM,FALSE,TRUE)</f>
        <v>1</v>
      </c>
      <c r="V7314" s="13" t="b">
        <f t="shared" si="2275"/>
        <v>1</v>
      </c>
      <c r="W7314" s="13" t="e">
        <f ca="1">IF(AND(IRR_DRIP=FALSE,CalcTable[[#This Row],[IrrHours]]&lt;=0),FALSE,TRUE)</f>
        <v>#NAME?</v>
      </c>
      <c r="X7314" s="13" t="e">
        <f ca="1">AND(CalcTable[[#This Row],[IrrDay]],CalcTable[[#This Row],[IrrRain]],CalcTable[[#This Row],[IrrWarm]],CalcTable[[#This Row],[IrrWindy]])</f>
        <v>#NAME?</v>
      </c>
      <c r="Y7314" s="13" t="e">
        <f t="shared" ca="1" si="2276"/>
        <v>#NAME?</v>
      </c>
      <c r="Z7314" s="13" t="e">
        <f ca="1">CalcTable[[#This Row],[IrrHours]]/5</f>
        <v>#NAME?</v>
      </c>
      <c r="AA7314" s="13" t="e">
        <f ca="1">IF(CalcTable[[#This Row],[IrrFlag]]=FALSE,0,MAX(0,CalcTable[[#This Row],[VolRednWind]]*(FCAP*IRR_TARGET-CalcTable[[#This Row],[IWC]])))</f>
        <v>#NAME?</v>
      </c>
      <c r="AB7314" s="13" t="e">
        <f ca="1">CalcTable[[#This Row],[IWC]]+CalcTable[[#This Row],[Eff Precip]]+CalcTable[[#This Row],[IrrAmt]]-CalcTable[[#This Row],[AET]]</f>
        <v>#NAME?</v>
      </c>
      <c r="AC7314" s="13" t="e">
        <f ca="1">IF(CalcTable[[#This Row],[PWC]]&gt;FCAP,MIN(24*PERC,MIN(SAT,CalcTable[[#This Row],[PWC]])-FCAP),0)</f>
        <v>#NAME?</v>
      </c>
      <c r="AD7314" s="13" t="e">
        <f ca="1">IF(CalcTable[[#This Row],[PWC]]&gt;SAT,CalcTable[[#This Row],[PWC]]-SAT,0)</f>
        <v>#NAME?</v>
      </c>
      <c r="AE7314" s="13" t="e">
        <f ca="1">CalcTable[[#This Row],[PWC]]-CalcTable[[#This Row],[PercAmt]]-CalcTable[[#This Row],[Runoff]]</f>
        <v>#NAME?</v>
      </c>
      <c r="AF7314" s="13" t="e">
        <f ca="1">CalcTable[[#This Row],[IrrAmt]]/1000*CUR_IRR_AREA*10000/IRR_EFF</f>
        <v>#NAME?</v>
      </c>
      <c r="AG7314" s="147"/>
      <c r="AH7314" s="13"/>
      <c r="AI7314" s="50">
        <v>0</v>
      </c>
      <c r="AJ7314" s="50">
        <v>0</v>
      </c>
      <c r="AK7314" s="50">
        <v>0</v>
      </c>
      <c r="AL7314" s="50">
        <v>0</v>
      </c>
      <c r="AM7314" s="50"/>
      <c r="AN7314" s="50"/>
      <c r="AO7314" s="50"/>
      <c r="AP7314" s="50"/>
      <c r="AQ7314" s="50"/>
      <c r="AR7314" s="50"/>
      <c r="AS7314" s="50"/>
      <c r="AT7314" s="50"/>
      <c r="AU7314" s="50"/>
      <c r="AV7314" s="50"/>
      <c r="AW7314" s="50"/>
      <c r="AX7314" s="50">
        <f t="shared" si="2287"/>
        <v>0</v>
      </c>
      <c r="AY7314" s="50"/>
      <c r="AZ7314" s="50">
        <f t="shared" si="2277"/>
        <v>0</v>
      </c>
      <c r="BA7314" s="50">
        <f t="shared" si="2278"/>
        <v>0</v>
      </c>
      <c r="BB7314" s="50">
        <f t="shared" si="2279"/>
        <v>0</v>
      </c>
      <c r="BC7314" s="17">
        <f t="shared" si="2280"/>
        <v>20078</v>
      </c>
      <c r="BD7314" s="50">
        <f t="shared" si="2281"/>
        <v>0</v>
      </c>
      <c r="BE7314" s="50">
        <f t="shared" si="2282"/>
        <v>0</v>
      </c>
      <c r="BF7314" s="50">
        <f t="shared" si="2288"/>
        <v>0</v>
      </c>
      <c r="BG7314" s="50"/>
      <c r="BH7314" s="17">
        <f t="shared" si="2283"/>
        <v>0</v>
      </c>
      <c r="BI7314" s="17">
        <f t="shared" si="2291"/>
        <v>7314</v>
      </c>
      <c r="BJ7314" s="17">
        <f t="shared" si="2289"/>
        <v>7314</v>
      </c>
      <c r="BK7314" s="150">
        <f t="shared" si="2290"/>
        <v>39306</v>
      </c>
      <c r="BL7314" s="50" t="e">
        <f t="shared" ca="1" si="2284"/>
        <v>#NAME?</v>
      </c>
      <c r="BM7314" s="50" t="e">
        <f t="shared" ca="1" si="2285"/>
        <v>#NAME?</v>
      </c>
      <c r="BN7314" s="50" t="e">
        <f t="shared" ca="1" si="2286"/>
        <v>#NAME?</v>
      </c>
    </row>
    <row r="7315" spans="1:66" x14ac:dyDescent="0.35">
      <c r="A7315" s="48">
        <v>39307</v>
      </c>
      <c r="B7315" s="17">
        <v>2007</v>
      </c>
      <c r="C7315" s="17">
        <v>8</v>
      </c>
      <c r="D7315" s="17">
        <v>225</v>
      </c>
      <c r="E7315" s="17">
        <v>13</v>
      </c>
      <c r="F7315" s="17">
        <v>2</v>
      </c>
      <c r="G7315" s="50">
        <v>10.199999999999999</v>
      </c>
      <c r="H7315" s="32">
        <v>2.3316563766668574</v>
      </c>
      <c r="I7315" s="50">
        <v>18.166666666666668</v>
      </c>
      <c r="J7315" s="13">
        <v>0</v>
      </c>
      <c r="K7315" s="13">
        <f t="shared" si="2272"/>
        <v>0</v>
      </c>
      <c r="L7315" s="13">
        <f t="shared" si="2273"/>
        <v>0</v>
      </c>
      <c r="M7315" s="13" t="e">
        <f ca="1">CalcTable[[#This Row],[IWC]]-AE7314</f>
        <v>#NAME?</v>
      </c>
      <c r="N7315" s="13" t="e">
        <f ca="1">IF(CalcTable[[#This Row],[Day of Year]]&lt;123,FCAP,AE7314)</f>
        <v>#NAME?</v>
      </c>
      <c r="O7315" s="17" t="e">
        <f ca="1">IF(IRR_DRIP,5,COUNTIF('IDET Wind Values'!C7299:G7299,"&lt;="&amp;IRR_MAXWIND))</f>
        <v>#NAME?</v>
      </c>
      <c r="P7315" s="13" t="e">
        <f ca="1">CalcTable[[#This Row],[ET_o]]*KL</f>
        <v>#NAME?</v>
      </c>
      <c r="Q7315" s="13" t="e">
        <f ca="1">IF(WILTPT&lt;=0,1,MAX(0,MIN(1,(CalcTable[[#This Row],[IWC]]-WILTPT)/(MAD-WILTPT))))</f>
        <v>#NAME?</v>
      </c>
      <c r="R7315" s="13" t="e">
        <f ca="1">CalcTable[[#This Row],[ETMult]]*CalcTable[[#This Row],[ETb]]</f>
        <v>#NAME?</v>
      </c>
      <c r="S7315" s="13" t="b">
        <f>INDEX(IRR_LIST,CalcTable[[#This Row],[Day of Week]]+1)</f>
        <v>0</v>
      </c>
      <c r="T7315" s="13">
        <f t="shared" ca="1" si="2274"/>
        <v>0</v>
      </c>
      <c r="U7315" s="13" t="b">
        <f ca="1">IF(CalcTable[[#This Row],[IrrPrecip]]&gt;=IC_MM,FALSE,TRUE)</f>
        <v>1</v>
      </c>
      <c r="V7315" s="13" t="b">
        <f t="shared" si="2275"/>
        <v>1</v>
      </c>
      <c r="W7315" s="13" t="e">
        <f ca="1">IF(AND(IRR_DRIP=FALSE,CalcTable[[#This Row],[IrrHours]]&lt;=0),FALSE,TRUE)</f>
        <v>#NAME?</v>
      </c>
      <c r="X7315" s="13" t="e">
        <f ca="1">AND(CalcTable[[#This Row],[IrrDay]],CalcTable[[#This Row],[IrrRain]],CalcTable[[#This Row],[IrrWarm]],CalcTable[[#This Row],[IrrWindy]])</f>
        <v>#NAME?</v>
      </c>
      <c r="Y7315" s="13" t="e">
        <f t="shared" ca="1" si="2276"/>
        <v>#NAME?</v>
      </c>
      <c r="Z7315" s="13" t="e">
        <f ca="1">CalcTable[[#This Row],[IrrHours]]/5</f>
        <v>#NAME?</v>
      </c>
      <c r="AA7315" s="13" t="e">
        <f ca="1">IF(CalcTable[[#This Row],[IrrFlag]]=FALSE,0,MAX(0,CalcTable[[#This Row],[VolRednWind]]*(FCAP*IRR_TARGET-CalcTable[[#This Row],[IWC]])))</f>
        <v>#NAME?</v>
      </c>
      <c r="AB7315" s="13" t="e">
        <f ca="1">CalcTable[[#This Row],[IWC]]+CalcTable[[#This Row],[Eff Precip]]+CalcTable[[#This Row],[IrrAmt]]-CalcTable[[#This Row],[AET]]</f>
        <v>#NAME?</v>
      </c>
      <c r="AC7315" s="13" t="e">
        <f ca="1">IF(CalcTable[[#This Row],[PWC]]&gt;FCAP,MIN(24*PERC,MIN(SAT,CalcTable[[#This Row],[PWC]])-FCAP),0)</f>
        <v>#NAME?</v>
      </c>
      <c r="AD7315" s="13" t="e">
        <f ca="1">IF(CalcTable[[#This Row],[PWC]]&gt;SAT,CalcTable[[#This Row],[PWC]]-SAT,0)</f>
        <v>#NAME?</v>
      </c>
      <c r="AE7315" s="13" t="e">
        <f ca="1">CalcTable[[#This Row],[PWC]]-CalcTable[[#This Row],[PercAmt]]-CalcTable[[#This Row],[Runoff]]</f>
        <v>#NAME?</v>
      </c>
      <c r="AF7315" s="13" t="e">
        <f ca="1">CalcTable[[#This Row],[IrrAmt]]/1000*CUR_IRR_AREA*10000/IRR_EFF</f>
        <v>#NAME?</v>
      </c>
      <c r="AG7315" s="147"/>
      <c r="AH7315" s="13"/>
      <c r="AI7315" s="50">
        <v>0</v>
      </c>
      <c r="AJ7315" s="50">
        <v>0</v>
      </c>
      <c r="AK7315" s="50">
        <v>5.7066637039997108</v>
      </c>
      <c r="AL7315" s="50">
        <v>6.6433647100862849</v>
      </c>
      <c r="AM7315" s="50"/>
      <c r="AN7315" s="50"/>
      <c r="AO7315" s="50"/>
      <c r="AP7315" s="50"/>
      <c r="AQ7315" s="50"/>
      <c r="AR7315" s="50"/>
      <c r="AS7315" s="50"/>
      <c r="AT7315" s="50"/>
      <c r="AU7315" s="50"/>
      <c r="AV7315" s="50"/>
      <c r="AW7315" s="50"/>
      <c r="AX7315" s="50">
        <f t="shared" si="2287"/>
        <v>12.350028414085996</v>
      </c>
      <c r="AY7315" s="50"/>
      <c r="AZ7315" s="50">
        <f t="shared" si="2277"/>
        <v>278.56976582119347</v>
      </c>
      <c r="BA7315" s="50">
        <f t="shared" si="2278"/>
        <v>428.90900451834551</v>
      </c>
      <c r="BB7315" s="50">
        <f t="shared" si="2279"/>
        <v>442.17423146221188</v>
      </c>
      <c r="BC7315" s="17">
        <f t="shared" si="2280"/>
        <v>20078</v>
      </c>
      <c r="BD7315" s="50">
        <f t="shared" si="2281"/>
        <v>12.350028414085996</v>
      </c>
      <c r="BE7315" s="50">
        <f t="shared" si="2282"/>
        <v>278.56976582119347</v>
      </c>
      <c r="BF7315" s="50">
        <f t="shared" si="2288"/>
        <v>455.65145622008231</v>
      </c>
      <c r="BG7315" s="50"/>
      <c r="BH7315" s="17">
        <f t="shared" si="2283"/>
        <v>0</v>
      </c>
      <c r="BI7315" s="17">
        <f t="shared" si="2291"/>
        <v>7315</v>
      </c>
      <c r="BJ7315" s="17">
        <f t="shared" si="2289"/>
        <v>7315</v>
      </c>
      <c r="BK7315" s="150">
        <f t="shared" si="2290"/>
        <v>39307</v>
      </c>
      <c r="BL7315" s="50" t="e">
        <f t="shared" ca="1" si="2284"/>
        <v>#NAME?</v>
      </c>
      <c r="BM7315" s="50" t="e">
        <f t="shared" ca="1" si="2285"/>
        <v>#NAME?</v>
      </c>
      <c r="BN7315" s="50" t="e">
        <f t="shared" ca="1" si="2286"/>
        <v>#NAME?</v>
      </c>
    </row>
    <row r="7316" spans="1:66" x14ac:dyDescent="0.35">
      <c r="A7316" s="48">
        <v>39308</v>
      </c>
      <c r="B7316" s="17">
        <v>2007</v>
      </c>
      <c r="C7316" s="17">
        <v>8</v>
      </c>
      <c r="D7316" s="17">
        <v>226</v>
      </c>
      <c r="E7316" s="17">
        <v>14</v>
      </c>
      <c r="F7316" s="17">
        <v>3</v>
      </c>
      <c r="G7316" s="50">
        <v>9.8000000000000007</v>
      </c>
      <c r="H7316" s="32">
        <v>3.2633968661100257</v>
      </c>
      <c r="I7316" s="50">
        <v>7.5</v>
      </c>
      <c r="J7316" s="13">
        <v>0</v>
      </c>
      <c r="K7316" s="13">
        <f t="shared" ref="K7316:K7379" si="2292">J7316*PRECIP_ADJUST</f>
        <v>0</v>
      </c>
      <c r="L7316" s="13">
        <f t="shared" ref="L7316:L7379" si="2293">IF(K7316&gt;=EFF_PRECIP,EFF_MULT*(K7316-EFF_PRECIP),0)</f>
        <v>0</v>
      </c>
      <c r="M7316" s="13" t="e">
        <f ca="1">CalcTable[[#This Row],[IWC]]-AE7315</f>
        <v>#NAME?</v>
      </c>
      <c r="N7316" s="13" t="e">
        <f ca="1">IF(CalcTable[[#This Row],[Day of Year]]&lt;123,FCAP,AE7315)</f>
        <v>#NAME?</v>
      </c>
      <c r="O7316" s="17" t="e">
        <f ca="1">IF(IRR_DRIP,5,COUNTIF('IDET Wind Values'!C7300:G7300,"&lt;="&amp;IRR_MAXWIND))</f>
        <v>#NAME?</v>
      </c>
      <c r="P7316" s="13" t="e">
        <f ca="1">CalcTable[[#This Row],[ET_o]]*KL</f>
        <v>#NAME?</v>
      </c>
      <c r="Q7316" s="13" t="e">
        <f ca="1">IF(WILTPT&lt;=0,1,MAX(0,MIN(1,(CalcTable[[#This Row],[IWC]]-WILTPT)/(MAD-WILTPT))))</f>
        <v>#NAME?</v>
      </c>
      <c r="R7316" s="13" t="e">
        <f ca="1">CalcTable[[#This Row],[ETMult]]*CalcTable[[#This Row],[ETb]]</f>
        <v>#NAME?</v>
      </c>
      <c r="S7316" s="13" t="b">
        <f>INDEX(IRR_LIST,CalcTable[[#This Row],[Day of Week]]+1)</f>
        <v>1</v>
      </c>
      <c r="T7316" s="13">
        <f t="shared" ref="T7316:T7379" ca="1" si="2294">SUM(OFFSET(K7316,-IC_DAYS,0,IC_DAYS,1))</f>
        <v>0</v>
      </c>
      <c r="U7316" s="13" t="b">
        <f ca="1">IF(CalcTable[[#This Row],[IrrPrecip]]&gt;=IC_MM,FALSE,TRUE)</f>
        <v>1</v>
      </c>
      <c r="V7316" s="13" t="b">
        <f t="shared" ref="V7316:V7379" si="2295">IF(G7317&lt;IRR_TEMP,FALSE,TRUE)</f>
        <v>1</v>
      </c>
      <c r="W7316" s="13" t="e">
        <f ca="1">IF(AND(IRR_DRIP=FALSE,CalcTable[[#This Row],[IrrHours]]&lt;=0),FALSE,TRUE)</f>
        <v>#NAME?</v>
      </c>
      <c r="X7316" s="13" t="e">
        <f ca="1">AND(CalcTable[[#This Row],[IrrDay]],CalcTable[[#This Row],[IrrRain]],CalcTable[[#This Row],[IrrWarm]],CalcTable[[#This Row],[IrrWindy]])</f>
        <v>#NAME?</v>
      </c>
      <c r="Y7316" s="13" t="e">
        <f t="shared" ref="Y7316:Y7379" ca="1" si="2296">IF(AA7315&lt;=0,FALSE,TRUE)</f>
        <v>#NAME?</v>
      </c>
      <c r="Z7316" s="13" t="e">
        <f ca="1">CalcTable[[#This Row],[IrrHours]]/5</f>
        <v>#NAME?</v>
      </c>
      <c r="AA7316" s="13" t="e">
        <f ca="1">IF(CalcTable[[#This Row],[IrrFlag]]=FALSE,0,MAX(0,CalcTable[[#This Row],[VolRednWind]]*(FCAP*IRR_TARGET-CalcTable[[#This Row],[IWC]])))</f>
        <v>#NAME?</v>
      </c>
      <c r="AB7316" s="13" t="e">
        <f ca="1">CalcTable[[#This Row],[IWC]]+CalcTable[[#This Row],[Eff Precip]]+CalcTable[[#This Row],[IrrAmt]]-CalcTable[[#This Row],[AET]]</f>
        <v>#NAME?</v>
      </c>
      <c r="AC7316" s="13" t="e">
        <f ca="1">IF(CalcTable[[#This Row],[PWC]]&gt;FCAP,MIN(24*PERC,MIN(SAT,CalcTable[[#This Row],[PWC]])-FCAP),0)</f>
        <v>#NAME?</v>
      </c>
      <c r="AD7316" s="13" t="e">
        <f ca="1">IF(CalcTable[[#This Row],[PWC]]&gt;SAT,CalcTable[[#This Row],[PWC]]-SAT,0)</f>
        <v>#NAME?</v>
      </c>
      <c r="AE7316" s="13" t="e">
        <f ca="1">CalcTable[[#This Row],[PWC]]-CalcTable[[#This Row],[PercAmt]]-CalcTable[[#This Row],[Runoff]]</f>
        <v>#NAME?</v>
      </c>
      <c r="AF7316" s="13" t="e">
        <f ca="1">CalcTable[[#This Row],[IrrAmt]]/1000*CUR_IRR_AREA*10000/IRR_EFF</f>
        <v>#NAME?</v>
      </c>
      <c r="AG7316" s="147"/>
      <c r="AH7316" s="13"/>
      <c r="AI7316" s="50">
        <v>2.9878842544431481</v>
      </c>
      <c r="AJ7316" s="50">
        <v>3.5917898815431317</v>
      </c>
      <c r="AK7316" s="50">
        <v>0</v>
      </c>
      <c r="AL7316" s="50">
        <v>0</v>
      </c>
      <c r="AM7316" s="50"/>
      <c r="AN7316" s="50"/>
      <c r="AO7316" s="50"/>
      <c r="AP7316" s="50"/>
      <c r="AQ7316" s="50"/>
      <c r="AR7316" s="50"/>
      <c r="AS7316" s="50"/>
      <c r="AT7316" s="50"/>
      <c r="AU7316" s="50"/>
      <c r="AV7316" s="50"/>
      <c r="AW7316" s="50"/>
      <c r="AX7316" s="50">
        <f t="shared" si="2287"/>
        <v>6.5796741359862798</v>
      </c>
      <c r="AY7316" s="50"/>
      <c r="AZ7316" s="50">
        <f t="shared" ref="AZ7316:AZ7379" si="2297">SUMPRODUCT(AI7316:AW7316,CONVERSION)</f>
        <v>149.18147225709805</v>
      </c>
      <c r="BA7316" s="50">
        <f t="shared" ref="BA7316:BA7379" si="2298">SUMPRODUCT($AI7316:$AW7316,CONVERSION,APP_DEMAND)</f>
        <v>241.27003883208118</v>
      </c>
      <c r="BB7316" s="50">
        <f t="shared" ref="BB7316:BB7379" si="2299">SUMPRODUCT($AI7316:$AW7316,CONVERSION,PUMP_DEMAND)</f>
        <v>249.6603552137818</v>
      </c>
      <c r="BC7316" s="17">
        <f t="shared" ref="BC7316:BC7379" si="2300">B7316*10+C7316</f>
        <v>20078</v>
      </c>
      <c r="BD7316" s="50">
        <f t="shared" ref="BD7316:BD7379" si="2301">INDEX(AI7316:AX7316,PLOT_AREA)</f>
        <v>6.5796741359862798</v>
      </c>
      <c r="BE7316" s="50">
        <f t="shared" ref="BE7316:BE7379" si="2302">IF(PLOT_AREA&lt;=AREA_COUNT,INDEX(AI7316:AW7316,PLOT_AREA)*INDEX(CONVERSION,PLOT_AREA),AZ7316)</f>
        <v>149.18147225709805</v>
      </c>
      <c r="BF7316" s="50">
        <f t="shared" si="2288"/>
        <v>244.01339777351762</v>
      </c>
      <c r="BG7316" s="50"/>
      <c r="BH7316" s="17">
        <f t="shared" ref="BH7316:BH7379" si="2303">IF(BC7316&lt;PLOT_FROM,-1,IF(BC7316&gt;PLOT_TO,1,0))</f>
        <v>0</v>
      </c>
      <c r="BI7316" s="17">
        <f t="shared" si="2291"/>
        <v>7316</v>
      </c>
      <c r="BJ7316" s="17">
        <f t="shared" si="2289"/>
        <v>7316</v>
      </c>
      <c r="BK7316" s="150">
        <f t="shared" si="2290"/>
        <v>39308</v>
      </c>
      <c r="BL7316" s="50" t="e">
        <f t="shared" ref="BL7316:BL7379" ca="1" si="2304">WILTPT</f>
        <v>#NAME?</v>
      </c>
      <c r="BM7316" s="50" t="e">
        <f t="shared" ref="BM7316:BM7379" ca="1" si="2305">SAT</f>
        <v>#NAME?</v>
      </c>
      <c r="BN7316" s="50" t="e">
        <f t="shared" ref="BN7316:BN7379" ca="1" si="2306">FCAP</f>
        <v>#NAME?</v>
      </c>
    </row>
    <row r="7317" spans="1:66" x14ac:dyDescent="0.35">
      <c r="A7317" s="48">
        <v>39309</v>
      </c>
      <c r="B7317" s="17">
        <v>2007</v>
      </c>
      <c r="C7317" s="17">
        <v>8</v>
      </c>
      <c r="D7317" s="17">
        <v>227</v>
      </c>
      <c r="E7317" s="17">
        <v>15</v>
      </c>
      <c r="F7317" s="17">
        <v>4</v>
      </c>
      <c r="G7317" s="50">
        <v>5.8</v>
      </c>
      <c r="H7317" s="32">
        <v>4.0559764752411018</v>
      </c>
      <c r="I7317" s="50">
        <v>9.8333333333333339</v>
      </c>
      <c r="J7317" s="13">
        <v>0</v>
      </c>
      <c r="K7317" s="13">
        <f t="shared" si="2292"/>
        <v>0</v>
      </c>
      <c r="L7317" s="13">
        <f t="shared" si="2293"/>
        <v>0</v>
      </c>
      <c r="M7317" s="13" t="e">
        <f ca="1">CalcTable[[#This Row],[IWC]]-AE7316</f>
        <v>#NAME?</v>
      </c>
      <c r="N7317" s="13" t="e">
        <f ca="1">IF(CalcTable[[#This Row],[Day of Year]]&lt;123,FCAP,AE7316)</f>
        <v>#NAME?</v>
      </c>
      <c r="O7317" s="17" t="e">
        <f ca="1">IF(IRR_DRIP,5,COUNTIF('IDET Wind Values'!C7301:G7301,"&lt;="&amp;IRR_MAXWIND))</f>
        <v>#NAME?</v>
      </c>
      <c r="P7317" s="13" t="e">
        <f ca="1">CalcTable[[#This Row],[ET_o]]*KL</f>
        <v>#NAME?</v>
      </c>
      <c r="Q7317" s="13" t="e">
        <f ca="1">IF(WILTPT&lt;=0,1,MAX(0,MIN(1,(CalcTable[[#This Row],[IWC]]-WILTPT)/(MAD-WILTPT))))</f>
        <v>#NAME?</v>
      </c>
      <c r="R7317" s="13" t="e">
        <f ca="1">CalcTable[[#This Row],[ETMult]]*CalcTable[[#This Row],[ETb]]</f>
        <v>#NAME?</v>
      </c>
      <c r="S7317" s="13" t="b">
        <f>INDEX(IRR_LIST,CalcTable[[#This Row],[Day of Week]]+1)</f>
        <v>0</v>
      </c>
      <c r="T7317" s="13">
        <f t="shared" ca="1" si="2294"/>
        <v>0</v>
      </c>
      <c r="U7317" s="13" t="b">
        <f ca="1">IF(CalcTable[[#This Row],[IrrPrecip]]&gt;=IC_MM,FALSE,TRUE)</f>
        <v>1</v>
      </c>
      <c r="V7317" s="13" t="b">
        <f t="shared" si="2295"/>
        <v>1</v>
      </c>
      <c r="W7317" s="13" t="e">
        <f ca="1">IF(AND(IRR_DRIP=FALSE,CalcTable[[#This Row],[IrrHours]]&lt;=0),FALSE,TRUE)</f>
        <v>#NAME?</v>
      </c>
      <c r="X7317" s="13" t="e">
        <f ca="1">AND(CalcTable[[#This Row],[IrrDay]],CalcTable[[#This Row],[IrrRain]],CalcTable[[#This Row],[IrrWarm]],CalcTable[[#This Row],[IrrWindy]])</f>
        <v>#NAME?</v>
      </c>
      <c r="Y7317" s="13" t="e">
        <f t="shared" ca="1" si="2296"/>
        <v>#NAME?</v>
      </c>
      <c r="Z7317" s="13" t="e">
        <f ca="1">CalcTable[[#This Row],[IrrHours]]/5</f>
        <v>#NAME?</v>
      </c>
      <c r="AA7317" s="13" t="e">
        <f ca="1">IF(CalcTable[[#This Row],[IrrFlag]]=FALSE,0,MAX(0,CalcTable[[#This Row],[VolRednWind]]*(FCAP*IRR_TARGET-CalcTable[[#This Row],[IWC]])))</f>
        <v>#NAME?</v>
      </c>
      <c r="AB7317" s="13" t="e">
        <f ca="1">CalcTable[[#This Row],[IWC]]+CalcTable[[#This Row],[Eff Precip]]+CalcTable[[#This Row],[IrrAmt]]-CalcTable[[#This Row],[AET]]</f>
        <v>#NAME?</v>
      </c>
      <c r="AC7317" s="13" t="e">
        <f ca="1">IF(CalcTable[[#This Row],[PWC]]&gt;FCAP,MIN(24*PERC,MIN(SAT,CalcTable[[#This Row],[PWC]])-FCAP),0)</f>
        <v>#NAME?</v>
      </c>
      <c r="AD7317" s="13" t="e">
        <f ca="1">IF(CalcTable[[#This Row],[PWC]]&gt;SAT,CalcTable[[#This Row],[PWC]]-SAT,0)</f>
        <v>#NAME?</v>
      </c>
      <c r="AE7317" s="13" t="e">
        <f ca="1">CalcTable[[#This Row],[PWC]]-CalcTable[[#This Row],[PercAmt]]-CalcTable[[#This Row],[Runoff]]</f>
        <v>#NAME?</v>
      </c>
      <c r="AF7317" s="13" t="e">
        <f ca="1">CalcTable[[#This Row],[IrrAmt]]/1000*CUR_IRR_AREA*10000/IRR_EFF</f>
        <v>#NAME?</v>
      </c>
      <c r="AG7317" s="147"/>
      <c r="AH7317" s="13"/>
      <c r="AI7317" s="50">
        <v>0</v>
      </c>
      <c r="AJ7317" s="50">
        <v>0</v>
      </c>
      <c r="AK7317" s="50">
        <v>3.7576353562825915</v>
      </c>
      <c r="AL7317" s="50">
        <v>4.0748682763605153</v>
      </c>
      <c r="AM7317" s="50"/>
      <c r="AN7317" s="50"/>
      <c r="AO7317" s="50"/>
      <c r="AP7317" s="50"/>
      <c r="AQ7317" s="50"/>
      <c r="AR7317" s="50"/>
      <c r="AS7317" s="50"/>
      <c r="AT7317" s="50"/>
      <c r="AU7317" s="50"/>
      <c r="AV7317" s="50"/>
      <c r="AW7317" s="50"/>
      <c r="AX7317" s="50">
        <f t="shared" ref="AX7317:AX7380" si="2307">SUM(AI7317:AW7317)</f>
        <v>7.8325036326431068</v>
      </c>
      <c r="AY7317" s="50"/>
      <c r="AZ7317" s="50">
        <f t="shared" si="2297"/>
        <v>174.64145466538648</v>
      </c>
      <c r="BA7317" s="50">
        <f t="shared" si="2298"/>
        <v>268.89239845305536</v>
      </c>
      <c r="BB7317" s="50">
        <f t="shared" si="2299"/>
        <v>277.20865819902616</v>
      </c>
      <c r="BC7317" s="17">
        <f t="shared" si="2300"/>
        <v>20078</v>
      </c>
      <c r="BD7317" s="50">
        <f t="shared" si="2301"/>
        <v>7.8325036326431068</v>
      </c>
      <c r="BE7317" s="50">
        <f t="shared" si="2302"/>
        <v>174.64145466538648</v>
      </c>
      <c r="BF7317" s="50">
        <f t="shared" ref="BF7317:BF7380" si="2308">BE7317*BF$17</f>
        <v>285.65782399283893</v>
      </c>
      <c r="BG7317" s="50"/>
      <c r="BH7317" s="17">
        <f t="shared" si="2303"/>
        <v>0</v>
      </c>
      <c r="BI7317" s="17">
        <f t="shared" si="2291"/>
        <v>7317</v>
      </c>
      <c r="BJ7317" s="17">
        <f t="shared" ref="BJ7317:BJ7380" si="2309">IF(BH7317=0,BI7317,"")</f>
        <v>7317</v>
      </c>
      <c r="BK7317" s="150">
        <f t="shared" ref="BK7317:BK7380" si="2310">A7317</f>
        <v>39309</v>
      </c>
      <c r="BL7317" s="50" t="e">
        <f t="shared" ca="1" si="2304"/>
        <v>#NAME?</v>
      </c>
      <c r="BM7317" s="50" t="e">
        <f t="shared" ca="1" si="2305"/>
        <v>#NAME?</v>
      </c>
      <c r="BN7317" s="50" t="e">
        <f t="shared" ca="1" si="2306"/>
        <v>#NAME?</v>
      </c>
    </row>
    <row r="7318" spans="1:66" x14ac:dyDescent="0.35">
      <c r="A7318" s="48">
        <v>39310</v>
      </c>
      <c r="B7318" s="17">
        <v>2007</v>
      </c>
      <c r="C7318" s="17">
        <v>8</v>
      </c>
      <c r="D7318" s="17">
        <v>228</v>
      </c>
      <c r="E7318" s="17">
        <v>16</v>
      </c>
      <c r="F7318" s="17">
        <v>5</v>
      </c>
      <c r="G7318" s="50">
        <v>7.5</v>
      </c>
      <c r="H7318" s="32">
        <v>4.6155758264973779</v>
      </c>
      <c r="I7318" s="50">
        <v>6.5</v>
      </c>
      <c r="J7318" s="13">
        <v>0</v>
      </c>
      <c r="K7318" s="13">
        <f t="shared" si="2292"/>
        <v>0</v>
      </c>
      <c r="L7318" s="13">
        <f t="shared" si="2293"/>
        <v>0</v>
      </c>
      <c r="M7318" s="13" t="e">
        <f ca="1">CalcTable[[#This Row],[IWC]]-AE7317</f>
        <v>#NAME?</v>
      </c>
      <c r="N7318" s="13" t="e">
        <f ca="1">IF(CalcTable[[#This Row],[Day of Year]]&lt;123,FCAP,AE7317)</f>
        <v>#NAME?</v>
      </c>
      <c r="O7318" s="17" t="e">
        <f ca="1">IF(IRR_DRIP,5,COUNTIF('IDET Wind Values'!C7302:G7302,"&lt;="&amp;IRR_MAXWIND))</f>
        <v>#NAME?</v>
      </c>
      <c r="P7318" s="13" t="e">
        <f ca="1">CalcTable[[#This Row],[ET_o]]*KL</f>
        <v>#NAME?</v>
      </c>
      <c r="Q7318" s="13" t="e">
        <f ca="1">IF(WILTPT&lt;=0,1,MAX(0,MIN(1,(CalcTable[[#This Row],[IWC]]-WILTPT)/(MAD-WILTPT))))</f>
        <v>#NAME?</v>
      </c>
      <c r="R7318" s="13" t="e">
        <f ca="1">CalcTable[[#This Row],[ETMult]]*CalcTable[[#This Row],[ETb]]</f>
        <v>#NAME?</v>
      </c>
      <c r="S7318" s="13" t="b">
        <f>INDEX(IRR_LIST,CalcTable[[#This Row],[Day of Week]]+1)</f>
        <v>1</v>
      </c>
      <c r="T7318" s="13">
        <f t="shared" ca="1" si="2294"/>
        <v>0</v>
      </c>
      <c r="U7318" s="13" t="b">
        <f ca="1">IF(CalcTable[[#This Row],[IrrPrecip]]&gt;=IC_MM,FALSE,TRUE)</f>
        <v>1</v>
      </c>
      <c r="V7318" s="13" t="b">
        <f t="shared" si="2295"/>
        <v>1</v>
      </c>
      <c r="W7318" s="13" t="e">
        <f ca="1">IF(AND(IRR_DRIP=FALSE,CalcTable[[#This Row],[IrrHours]]&lt;=0),FALSE,TRUE)</f>
        <v>#NAME?</v>
      </c>
      <c r="X7318" s="13" t="e">
        <f ca="1">AND(CalcTable[[#This Row],[IrrDay]],CalcTable[[#This Row],[IrrRain]],CalcTable[[#This Row],[IrrWarm]],CalcTable[[#This Row],[IrrWindy]])</f>
        <v>#NAME?</v>
      </c>
      <c r="Y7318" s="13" t="e">
        <f t="shared" ca="1" si="2296"/>
        <v>#NAME?</v>
      </c>
      <c r="Z7318" s="13" t="e">
        <f ca="1">CalcTable[[#This Row],[IrrHours]]/5</f>
        <v>#NAME?</v>
      </c>
      <c r="AA7318" s="13" t="e">
        <f ca="1">IF(CalcTable[[#This Row],[IrrFlag]]=FALSE,0,MAX(0,CalcTable[[#This Row],[VolRednWind]]*(FCAP*IRR_TARGET-CalcTable[[#This Row],[IWC]])))</f>
        <v>#NAME?</v>
      </c>
      <c r="AB7318" s="13" t="e">
        <f ca="1">CalcTable[[#This Row],[IWC]]+CalcTable[[#This Row],[Eff Precip]]+CalcTable[[#This Row],[IrrAmt]]-CalcTable[[#This Row],[AET]]</f>
        <v>#NAME?</v>
      </c>
      <c r="AC7318" s="13" t="e">
        <f ca="1">IF(CalcTable[[#This Row],[PWC]]&gt;FCAP,MIN(24*PERC,MIN(SAT,CalcTable[[#This Row],[PWC]])-FCAP),0)</f>
        <v>#NAME?</v>
      </c>
      <c r="AD7318" s="13" t="e">
        <f ca="1">IF(CalcTable[[#This Row],[PWC]]&gt;SAT,CalcTable[[#This Row],[PWC]]-SAT,0)</f>
        <v>#NAME?</v>
      </c>
      <c r="AE7318" s="13" t="e">
        <f ca="1">CalcTable[[#This Row],[PWC]]-CalcTable[[#This Row],[PercAmt]]-CalcTable[[#This Row],[Runoff]]</f>
        <v>#NAME?</v>
      </c>
      <c r="AF7318" s="13" t="e">
        <f ca="1">CalcTable[[#This Row],[IrrAmt]]/1000*CUR_IRR_AREA*10000/IRR_EFF</f>
        <v>#NAME?</v>
      </c>
      <c r="AG7318" s="147"/>
      <c r="AH7318" s="13"/>
      <c r="AI7318" s="50">
        <v>8.7417821627084109</v>
      </c>
      <c r="AJ7318" s="50">
        <v>11.694432519070991</v>
      </c>
      <c r="AK7318" s="50">
        <v>0</v>
      </c>
      <c r="AL7318" s="50">
        <v>0</v>
      </c>
      <c r="AM7318" s="50"/>
      <c r="AN7318" s="50"/>
      <c r="AO7318" s="50"/>
      <c r="AP7318" s="50"/>
      <c r="AQ7318" s="50"/>
      <c r="AR7318" s="50"/>
      <c r="AS7318" s="50"/>
      <c r="AT7318" s="50"/>
      <c r="AU7318" s="50"/>
      <c r="AV7318" s="50"/>
      <c r="AW7318" s="50"/>
      <c r="AX7318" s="50">
        <f t="shared" si="2307"/>
        <v>20.436214681779404</v>
      </c>
      <c r="AY7318" s="50"/>
      <c r="AZ7318" s="50">
        <f t="shared" si="2297"/>
        <v>471.24949227913919</v>
      </c>
      <c r="BA7318" s="50">
        <f t="shared" si="2298"/>
        <v>763.27095435206581</v>
      </c>
      <c r="BB7318" s="50">
        <f t="shared" si="2299"/>
        <v>789.89988850487077</v>
      </c>
      <c r="BC7318" s="17">
        <f t="shared" si="2300"/>
        <v>20078</v>
      </c>
      <c r="BD7318" s="50">
        <f t="shared" si="2301"/>
        <v>20.436214681779404</v>
      </c>
      <c r="BE7318" s="50">
        <f t="shared" si="2302"/>
        <v>471.24949227913919</v>
      </c>
      <c r="BF7318" s="50">
        <f t="shared" si="2308"/>
        <v>770.81415051262536</v>
      </c>
      <c r="BG7318" s="50"/>
      <c r="BH7318" s="17">
        <f t="shared" si="2303"/>
        <v>0</v>
      </c>
      <c r="BI7318" s="17">
        <f t="shared" ref="BI7318:BI7381" si="2311">BI7317+1</f>
        <v>7318</v>
      </c>
      <c r="BJ7318" s="17">
        <f t="shared" si="2309"/>
        <v>7318</v>
      </c>
      <c r="BK7318" s="150">
        <f t="shared" si="2310"/>
        <v>39310</v>
      </c>
      <c r="BL7318" s="50" t="e">
        <f t="shared" ca="1" si="2304"/>
        <v>#NAME?</v>
      </c>
      <c r="BM7318" s="50" t="e">
        <f t="shared" ca="1" si="2305"/>
        <v>#NAME?</v>
      </c>
      <c r="BN7318" s="50" t="e">
        <f t="shared" ca="1" si="2306"/>
        <v>#NAME?</v>
      </c>
    </row>
    <row r="7319" spans="1:66" x14ac:dyDescent="0.35">
      <c r="A7319" s="48">
        <v>39311</v>
      </c>
      <c r="B7319" s="17">
        <v>2007</v>
      </c>
      <c r="C7319" s="17">
        <v>8</v>
      </c>
      <c r="D7319" s="17">
        <v>229</v>
      </c>
      <c r="E7319" s="17">
        <v>17</v>
      </c>
      <c r="F7319" s="17">
        <v>6</v>
      </c>
      <c r="G7319" s="50">
        <v>9</v>
      </c>
      <c r="H7319" s="32">
        <v>3.2996130195088931</v>
      </c>
      <c r="I7319" s="50">
        <v>4.666666666666667</v>
      </c>
      <c r="J7319" s="13">
        <v>0</v>
      </c>
      <c r="K7319" s="13">
        <f t="shared" si="2292"/>
        <v>0</v>
      </c>
      <c r="L7319" s="13">
        <f t="shared" si="2293"/>
        <v>0</v>
      </c>
      <c r="M7319" s="13" t="e">
        <f ca="1">CalcTable[[#This Row],[IWC]]-AE7318</f>
        <v>#NAME?</v>
      </c>
      <c r="N7319" s="13" t="e">
        <f ca="1">IF(CalcTable[[#This Row],[Day of Year]]&lt;123,FCAP,AE7318)</f>
        <v>#NAME?</v>
      </c>
      <c r="O7319" s="17" t="e">
        <f ca="1">IF(IRR_DRIP,5,COUNTIF('IDET Wind Values'!C7303:G7303,"&lt;="&amp;IRR_MAXWIND))</f>
        <v>#NAME?</v>
      </c>
      <c r="P7319" s="13" t="e">
        <f ca="1">CalcTable[[#This Row],[ET_o]]*KL</f>
        <v>#NAME?</v>
      </c>
      <c r="Q7319" s="13" t="e">
        <f ca="1">IF(WILTPT&lt;=0,1,MAX(0,MIN(1,(CalcTable[[#This Row],[IWC]]-WILTPT)/(MAD-WILTPT))))</f>
        <v>#NAME?</v>
      </c>
      <c r="R7319" s="13" t="e">
        <f ca="1">CalcTable[[#This Row],[ETMult]]*CalcTable[[#This Row],[ETb]]</f>
        <v>#NAME?</v>
      </c>
      <c r="S7319" s="13" t="b">
        <f>INDEX(IRR_LIST,CalcTable[[#This Row],[Day of Week]]+1)</f>
        <v>0</v>
      </c>
      <c r="T7319" s="13">
        <f t="shared" ca="1" si="2294"/>
        <v>0</v>
      </c>
      <c r="U7319" s="13" t="b">
        <f ca="1">IF(CalcTable[[#This Row],[IrrPrecip]]&gt;=IC_MM,FALSE,TRUE)</f>
        <v>1</v>
      </c>
      <c r="V7319" s="13" t="b">
        <f t="shared" si="2295"/>
        <v>1</v>
      </c>
      <c r="W7319" s="13" t="e">
        <f ca="1">IF(AND(IRR_DRIP=FALSE,CalcTable[[#This Row],[IrrHours]]&lt;=0),FALSE,TRUE)</f>
        <v>#NAME?</v>
      </c>
      <c r="X7319" s="13" t="e">
        <f ca="1">AND(CalcTable[[#This Row],[IrrDay]],CalcTable[[#This Row],[IrrRain]],CalcTable[[#This Row],[IrrWarm]],CalcTable[[#This Row],[IrrWindy]])</f>
        <v>#NAME?</v>
      </c>
      <c r="Y7319" s="13" t="e">
        <f t="shared" ca="1" si="2296"/>
        <v>#NAME?</v>
      </c>
      <c r="Z7319" s="13" t="e">
        <f ca="1">CalcTable[[#This Row],[IrrHours]]/5</f>
        <v>#NAME?</v>
      </c>
      <c r="AA7319" s="13" t="e">
        <f ca="1">IF(CalcTable[[#This Row],[IrrFlag]]=FALSE,0,MAX(0,CalcTable[[#This Row],[VolRednWind]]*(FCAP*IRR_TARGET-CalcTable[[#This Row],[IWC]])))</f>
        <v>#NAME?</v>
      </c>
      <c r="AB7319" s="13" t="e">
        <f ca="1">CalcTable[[#This Row],[IWC]]+CalcTable[[#This Row],[Eff Precip]]+CalcTable[[#This Row],[IrrAmt]]-CalcTable[[#This Row],[AET]]</f>
        <v>#NAME?</v>
      </c>
      <c r="AC7319" s="13" t="e">
        <f ca="1">IF(CalcTable[[#This Row],[PWC]]&gt;FCAP,MIN(24*PERC,MIN(SAT,CalcTable[[#This Row],[PWC]])-FCAP),0)</f>
        <v>#NAME?</v>
      </c>
      <c r="AD7319" s="13" t="e">
        <f ca="1">IF(CalcTable[[#This Row],[PWC]]&gt;SAT,CalcTable[[#This Row],[PWC]]-SAT,0)</f>
        <v>#NAME?</v>
      </c>
      <c r="AE7319" s="13" t="e">
        <f ca="1">CalcTable[[#This Row],[PWC]]-CalcTable[[#This Row],[PercAmt]]-CalcTable[[#This Row],[Runoff]]</f>
        <v>#NAME?</v>
      </c>
      <c r="AF7319" s="13" t="e">
        <f ca="1">CalcTable[[#This Row],[IrrAmt]]/1000*CUR_IRR_AREA*10000/IRR_EFF</f>
        <v>#NAME?</v>
      </c>
      <c r="AG7319" s="147"/>
      <c r="AH7319" s="13"/>
      <c r="AI7319" s="50">
        <v>0</v>
      </c>
      <c r="AJ7319" s="50">
        <v>0</v>
      </c>
      <c r="AK7319" s="50">
        <v>0</v>
      </c>
      <c r="AL7319" s="50">
        <v>4.8185667045735592</v>
      </c>
      <c r="AM7319" s="50"/>
      <c r="AN7319" s="50"/>
      <c r="AO7319" s="50"/>
      <c r="AP7319" s="50"/>
      <c r="AQ7319" s="50"/>
      <c r="AR7319" s="50"/>
      <c r="AS7319" s="50"/>
      <c r="AT7319" s="50"/>
      <c r="AU7319" s="50"/>
      <c r="AV7319" s="50"/>
      <c r="AW7319" s="50"/>
      <c r="AX7319" s="50">
        <f t="shared" si="2307"/>
        <v>4.8185667045735592</v>
      </c>
      <c r="AY7319" s="50"/>
      <c r="AZ7319" s="50">
        <f t="shared" si="2297"/>
        <v>141.34462333415775</v>
      </c>
      <c r="BA7319" s="50">
        <f t="shared" si="2298"/>
        <v>217.62584862560797</v>
      </c>
      <c r="BB7319" s="50">
        <f t="shared" si="2299"/>
        <v>224.35654497485359</v>
      </c>
      <c r="BC7319" s="17">
        <f t="shared" si="2300"/>
        <v>20078</v>
      </c>
      <c r="BD7319" s="50">
        <f t="shared" si="2301"/>
        <v>4.8185667045735592</v>
      </c>
      <c r="BE7319" s="50">
        <f t="shared" si="2302"/>
        <v>141.34462333415775</v>
      </c>
      <c r="BF7319" s="50">
        <f t="shared" si="2308"/>
        <v>231.19480773957051</v>
      </c>
      <c r="BG7319" s="50"/>
      <c r="BH7319" s="17">
        <f t="shared" si="2303"/>
        <v>0</v>
      </c>
      <c r="BI7319" s="17">
        <f t="shared" si="2311"/>
        <v>7319</v>
      </c>
      <c r="BJ7319" s="17">
        <f t="shared" si="2309"/>
        <v>7319</v>
      </c>
      <c r="BK7319" s="150">
        <f t="shared" si="2310"/>
        <v>39311</v>
      </c>
      <c r="BL7319" s="50" t="e">
        <f t="shared" ca="1" si="2304"/>
        <v>#NAME?</v>
      </c>
      <c r="BM7319" s="50" t="e">
        <f t="shared" ca="1" si="2305"/>
        <v>#NAME?</v>
      </c>
      <c r="BN7319" s="50" t="e">
        <f t="shared" ca="1" si="2306"/>
        <v>#NAME?</v>
      </c>
    </row>
    <row r="7320" spans="1:66" x14ac:dyDescent="0.35">
      <c r="A7320" s="48">
        <v>39312</v>
      </c>
      <c r="B7320" s="17">
        <v>2007</v>
      </c>
      <c r="C7320" s="17">
        <v>8</v>
      </c>
      <c r="D7320" s="17">
        <v>230</v>
      </c>
      <c r="E7320" s="17">
        <v>18</v>
      </c>
      <c r="F7320" s="17">
        <v>7</v>
      </c>
      <c r="G7320" s="50">
        <v>7.6</v>
      </c>
      <c r="H7320" s="32">
        <v>3.3647239988697741</v>
      </c>
      <c r="I7320" s="50">
        <v>9.1666666666666661</v>
      </c>
      <c r="J7320" s="13">
        <v>0.2</v>
      </c>
      <c r="K7320" s="13">
        <f t="shared" si="2292"/>
        <v>0.2</v>
      </c>
      <c r="L7320" s="13">
        <f t="shared" si="2293"/>
        <v>0</v>
      </c>
      <c r="M7320" s="13" t="e">
        <f ca="1">CalcTable[[#This Row],[IWC]]-AE7319</f>
        <v>#NAME?</v>
      </c>
      <c r="N7320" s="13" t="e">
        <f ca="1">IF(CalcTable[[#This Row],[Day of Year]]&lt;123,FCAP,AE7319)</f>
        <v>#NAME?</v>
      </c>
      <c r="O7320" s="17" t="e">
        <f ca="1">IF(IRR_DRIP,5,COUNTIF('IDET Wind Values'!C7304:G7304,"&lt;="&amp;IRR_MAXWIND))</f>
        <v>#NAME?</v>
      </c>
      <c r="P7320" s="13" t="e">
        <f ca="1">CalcTable[[#This Row],[ET_o]]*KL</f>
        <v>#NAME?</v>
      </c>
      <c r="Q7320" s="13" t="e">
        <f ca="1">IF(WILTPT&lt;=0,1,MAX(0,MIN(1,(CalcTable[[#This Row],[IWC]]-WILTPT)/(MAD-WILTPT))))</f>
        <v>#NAME?</v>
      </c>
      <c r="R7320" s="13" t="e">
        <f ca="1">CalcTable[[#This Row],[ETMult]]*CalcTable[[#This Row],[ETb]]</f>
        <v>#NAME?</v>
      </c>
      <c r="S7320" s="13" t="b">
        <f>INDEX(IRR_LIST,CalcTable[[#This Row],[Day of Week]]+1)</f>
        <v>0</v>
      </c>
      <c r="T7320" s="13">
        <f t="shared" ca="1" si="2294"/>
        <v>0</v>
      </c>
      <c r="U7320" s="13" t="b">
        <f ca="1">IF(CalcTable[[#This Row],[IrrPrecip]]&gt;=IC_MM,FALSE,TRUE)</f>
        <v>1</v>
      </c>
      <c r="V7320" s="13" t="b">
        <f t="shared" si="2295"/>
        <v>1</v>
      </c>
      <c r="W7320" s="13" t="e">
        <f ca="1">IF(AND(IRR_DRIP=FALSE,CalcTable[[#This Row],[IrrHours]]&lt;=0),FALSE,TRUE)</f>
        <v>#NAME?</v>
      </c>
      <c r="X7320" s="13" t="e">
        <f ca="1">AND(CalcTable[[#This Row],[IrrDay]],CalcTable[[#This Row],[IrrRain]],CalcTable[[#This Row],[IrrWarm]],CalcTable[[#This Row],[IrrWindy]])</f>
        <v>#NAME?</v>
      </c>
      <c r="Y7320" s="13" t="e">
        <f t="shared" ca="1" si="2296"/>
        <v>#NAME?</v>
      </c>
      <c r="Z7320" s="13" t="e">
        <f ca="1">CalcTable[[#This Row],[IrrHours]]/5</f>
        <v>#NAME?</v>
      </c>
      <c r="AA7320" s="13" t="e">
        <f ca="1">IF(CalcTable[[#This Row],[IrrFlag]]=FALSE,0,MAX(0,CalcTable[[#This Row],[VolRednWind]]*(FCAP*IRR_TARGET-CalcTable[[#This Row],[IWC]])))</f>
        <v>#NAME?</v>
      </c>
      <c r="AB7320" s="13" t="e">
        <f ca="1">CalcTable[[#This Row],[IWC]]+CalcTable[[#This Row],[Eff Precip]]+CalcTable[[#This Row],[IrrAmt]]-CalcTable[[#This Row],[AET]]</f>
        <v>#NAME?</v>
      </c>
      <c r="AC7320" s="13" t="e">
        <f ca="1">IF(CalcTable[[#This Row],[PWC]]&gt;FCAP,MIN(24*PERC,MIN(SAT,CalcTable[[#This Row],[PWC]])-FCAP),0)</f>
        <v>#NAME?</v>
      </c>
      <c r="AD7320" s="13" t="e">
        <f ca="1">IF(CalcTable[[#This Row],[PWC]]&gt;SAT,CalcTable[[#This Row],[PWC]]-SAT,0)</f>
        <v>#NAME?</v>
      </c>
      <c r="AE7320" s="13" t="e">
        <f ca="1">CalcTable[[#This Row],[PWC]]-CalcTable[[#This Row],[PercAmt]]-CalcTable[[#This Row],[Runoff]]</f>
        <v>#NAME?</v>
      </c>
      <c r="AF7320" s="13" t="e">
        <f ca="1">CalcTable[[#This Row],[IrrAmt]]/1000*CUR_IRR_AREA*10000/IRR_EFF</f>
        <v>#NAME?</v>
      </c>
      <c r="AG7320" s="147"/>
      <c r="AH7320" s="13"/>
      <c r="AI7320" s="50">
        <v>0</v>
      </c>
      <c r="AJ7320" s="50">
        <v>0</v>
      </c>
      <c r="AK7320" s="50">
        <v>9.089231164207785</v>
      </c>
      <c r="AL7320" s="50">
        <v>0</v>
      </c>
      <c r="AM7320" s="50"/>
      <c r="AN7320" s="50"/>
      <c r="AO7320" s="50"/>
      <c r="AP7320" s="50"/>
      <c r="AQ7320" s="50"/>
      <c r="AR7320" s="50"/>
      <c r="AS7320" s="50"/>
      <c r="AT7320" s="50"/>
      <c r="AU7320" s="50"/>
      <c r="AV7320" s="50"/>
      <c r="AW7320" s="50"/>
      <c r="AX7320" s="50">
        <f t="shared" si="2307"/>
        <v>9.089231164207785</v>
      </c>
      <c r="AY7320" s="50"/>
      <c r="AZ7320" s="50">
        <f t="shared" si="2297"/>
        <v>133.3087237417142</v>
      </c>
      <c r="BA7320" s="50">
        <f t="shared" si="2298"/>
        <v>205.25311433248058</v>
      </c>
      <c r="BB7320" s="50">
        <f t="shared" si="2299"/>
        <v>211.60114879637177</v>
      </c>
      <c r="BC7320" s="17">
        <f t="shared" si="2300"/>
        <v>20078</v>
      </c>
      <c r="BD7320" s="50">
        <f t="shared" si="2301"/>
        <v>9.089231164207785</v>
      </c>
      <c r="BE7320" s="50">
        <f t="shared" si="2302"/>
        <v>133.3087237417142</v>
      </c>
      <c r="BF7320" s="50">
        <f t="shared" si="2308"/>
        <v>218.05063417665224</v>
      </c>
      <c r="BG7320" s="50"/>
      <c r="BH7320" s="17">
        <f t="shared" si="2303"/>
        <v>0</v>
      </c>
      <c r="BI7320" s="17">
        <f t="shared" si="2311"/>
        <v>7320</v>
      </c>
      <c r="BJ7320" s="17">
        <f t="shared" si="2309"/>
        <v>7320</v>
      </c>
      <c r="BK7320" s="150">
        <f t="shared" si="2310"/>
        <v>39312</v>
      </c>
      <c r="BL7320" s="50" t="e">
        <f t="shared" ca="1" si="2304"/>
        <v>#NAME?</v>
      </c>
      <c r="BM7320" s="50" t="e">
        <f t="shared" ca="1" si="2305"/>
        <v>#NAME?</v>
      </c>
      <c r="BN7320" s="50" t="e">
        <f t="shared" ca="1" si="2306"/>
        <v>#NAME?</v>
      </c>
    </row>
    <row r="7321" spans="1:66" x14ac:dyDescent="0.35">
      <c r="A7321" s="48">
        <v>39313</v>
      </c>
      <c r="B7321" s="17">
        <v>2007</v>
      </c>
      <c r="C7321" s="17">
        <v>8</v>
      </c>
      <c r="D7321" s="17">
        <v>231</v>
      </c>
      <c r="E7321" s="17">
        <v>19</v>
      </c>
      <c r="F7321" s="17">
        <v>1</v>
      </c>
      <c r="G7321" s="50">
        <v>7.1</v>
      </c>
      <c r="H7321" s="32">
        <v>2.0995140505094936</v>
      </c>
      <c r="I7321" s="50">
        <v>5.5</v>
      </c>
      <c r="J7321" s="13">
        <v>0</v>
      </c>
      <c r="K7321" s="13">
        <f t="shared" si="2292"/>
        <v>0</v>
      </c>
      <c r="L7321" s="13">
        <f t="shared" si="2293"/>
        <v>0</v>
      </c>
      <c r="M7321" s="13" t="e">
        <f ca="1">CalcTable[[#This Row],[IWC]]-AE7320</f>
        <v>#NAME?</v>
      </c>
      <c r="N7321" s="13" t="e">
        <f ca="1">IF(CalcTable[[#This Row],[Day of Year]]&lt;123,FCAP,AE7320)</f>
        <v>#NAME?</v>
      </c>
      <c r="O7321" s="17" t="e">
        <f ca="1">IF(IRR_DRIP,5,COUNTIF('IDET Wind Values'!C7305:G7305,"&lt;="&amp;IRR_MAXWIND))</f>
        <v>#NAME?</v>
      </c>
      <c r="P7321" s="13" t="e">
        <f ca="1">CalcTable[[#This Row],[ET_o]]*KL</f>
        <v>#NAME?</v>
      </c>
      <c r="Q7321" s="13" t="e">
        <f ca="1">IF(WILTPT&lt;=0,1,MAX(0,MIN(1,(CalcTable[[#This Row],[IWC]]-WILTPT)/(MAD-WILTPT))))</f>
        <v>#NAME?</v>
      </c>
      <c r="R7321" s="13" t="e">
        <f ca="1">CalcTable[[#This Row],[ETMult]]*CalcTable[[#This Row],[ETb]]</f>
        <v>#NAME?</v>
      </c>
      <c r="S7321" s="13" t="b">
        <f>INDEX(IRR_LIST,CalcTable[[#This Row],[Day of Week]]+1)</f>
        <v>1</v>
      </c>
      <c r="T7321" s="13">
        <f t="shared" ca="1" si="2294"/>
        <v>0.2</v>
      </c>
      <c r="U7321" s="13" t="b">
        <f ca="1">IF(CalcTable[[#This Row],[IrrPrecip]]&gt;=IC_MM,FALSE,TRUE)</f>
        <v>1</v>
      </c>
      <c r="V7321" s="13" t="b">
        <f t="shared" si="2295"/>
        <v>1</v>
      </c>
      <c r="W7321" s="13" t="e">
        <f ca="1">IF(AND(IRR_DRIP=FALSE,CalcTable[[#This Row],[IrrHours]]&lt;=0),FALSE,TRUE)</f>
        <v>#NAME?</v>
      </c>
      <c r="X7321" s="13" t="e">
        <f ca="1">AND(CalcTable[[#This Row],[IrrDay]],CalcTable[[#This Row],[IrrRain]],CalcTable[[#This Row],[IrrWarm]],CalcTable[[#This Row],[IrrWindy]])</f>
        <v>#NAME?</v>
      </c>
      <c r="Y7321" s="13" t="e">
        <f t="shared" ca="1" si="2296"/>
        <v>#NAME?</v>
      </c>
      <c r="Z7321" s="13" t="e">
        <f ca="1">CalcTable[[#This Row],[IrrHours]]/5</f>
        <v>#NAME?</v>
      </c>
      <c r="AA7321" s="13" t="e">
        <f ca="1">IF(CalcTable[[#This Row],[IrrFlag]]=FALSE,0,MAX(0,CalcTable[[#This Row],[VolRednWind]]*(FCAP*IRR_TARGET-CalcTable[[#This Row],[IWC]])))</f>
        <v>#NAME?</v>
      </c>
      <c r="AB7321" s="13" t="e">
        <f ca="1">CalcTable[[#This Row],[IWC]]+CalcTable[[#This Row],[Eff Precip]]+CalcTable[[#This Row],[IrrAmt]]-CalcTable[[#This Row],[AET]]</f>
        <v>#NAME?</v>
      </c>
      <c r="AC7321" s="13" t="e">
        <f ca="1">IF(CalcTable[[#This Row],[PWC]]&gt;FCAP,MIN(24*PERC,MIN(SAT,CalcTable[[#This Row],[PWC]])-FCAP),0)</f>
        <v>#NAME?</v>
      </c>
      <c r="AD7321" s="13" t="e">
        <f ca="1">IF(CalcTable[[#This Row],[PWC]]&gt;SAT,CalcTable[[#This Row],[PWC]]-SAT,0)</f>
        <v>#NAME?</v>
      </c>
      <c r="AE7321" s="13" t="e">
        <f ca="1">CalcTable[[#This Row],[PWC]]-CalcTable[[#This Row],[PercAmt]]-CalcTable[[#This Row],[Runoff]]</f>
        <v>#NAME?</v>
      </c>
      <c r="AF7321" s="13" t="e">
        <f ca="1">CalcTable[[#This Row],[IrrAmt]]/1000*CUR_IRR_AREA*10000/IRR_EFF</f>
        <v>#NAME?</v>
      </c>
      <c r="AG7321" s="147"/>
      <c r="AH7321" s="13"/>
      <c r="AI7321" s="50">
        <v>0</v>
      </c>
      <c r="AJ7321" s="50">
        <v>0</v>
      </c>
      <c r="AK7321" s="50">
        <v>0</v>
      </c>
      <c r="AL7321" s="50">
        <v>0</v>
      </c>
      <c r="AM7321" s="50"/>
      <c r="AN7321" s="50"/>
      <c r="AO7321" s="50"/>
      <c r="AP7321" s="50"/>
      <c r="AQ7321" s="50"/>
      <c r="AR7321" s="50"/>
      <c r="AS7321" s="50"/>
      <c r="AT7321" s="50"/>
      <c r="AU7321" s="50"/>
      <c r="AV7321" s="50"/>
      <c r="AW7321" s="50"/>
      <c r="AX7321" s="50">
        <f t="shared" si="2307"/>
        <v>0</v>
      </c>
      <c r="AY7321" s="50"/>
      <c r="AZ7321" s="50">
        <f t="shared" si="2297"/>
        <v>0</v>
      </c>
      <c r="BA7321" s="50">
        <f t="shared" si="2298"/>
        <v>0</v>
      </c>
      <c r="BB7321" s="50">
        <f t="shared" si="2299"/>
        <v>0</v>
      </c>
      <c r="BC7321" s="17">
        <f t="shared" si="2300"/>
        <v>20078</v>
      </c>
      <c r="BD7321" s="50">
        <f t="shared" si="2301"/>
        <v>0</v>
      </c>
      <c r="BE7321" s="50">
        <f t="shared" si="2302"/>
        <v>0</v>
      </c>
      <c r="BF7321" s="50">
        <f t="shared" si="2308"/>
        <v>0</v>
      </c>
      <c r="BG7321" s="50"/>
      <c r="BH7321" s="17">
        <f t="shared" si="2303"/>
        <v>0</v>
      </c>
      <c r="BI7321" s="17">
        <f t="shared" si="2311"/>
        <v>7321</v>
      </c>
      <c r="BJ7321" s="17">
        <f t="shared" si="2309"/>
        <v>7321</v>
      </c>
      <c r="BK7321" s="150">
        <f t="shared" si="2310"/>
        <v>39313</v>
      </c>
      <c r="BL7321" s="50" t="e">
        <f t="shared" ca="1" si="2304"/>
        <v>#NAME?</v>
      </c>
      <c r="BM7321" s="50" t="e">
        <f t="shared" ca="1" si="2305"/>
        <v>#NAME?</v>
      </c>
      <c r="BN7321" s="50" t="e">
        <f t="shared" ca="1" si="2306"/>
        <v>#NAME?</v>
      </c>
    </row>
    <row r="7322" spans="1:66" x14ac:dyDescent="0.35">
      <c r="A7322" s="48">
        <v>39314</v>
      </c>
      <c r="B7322" s="17">
        <v>2007</v>
      </c>
      <c r="C7322" s="17">
        <v>8</v>
      </c>
      <c r="D7322" s="17">
        <v>232</v>
      </c>
      <c r="E7322" s="17">
        <v>20</v>
      </c>
      <c r="F7322" s="17">
        <v>2</v>
      </c>
      <c r="G7322" s="50">
        <v>12.1</v>
      </c>
      <c r="H7322" s="32">
        <v>4.5693077782191027</v>
      </c>
      <c r="I7322" s="50">
        <v>16.666666666666668</v>
      </c>
      <c r="J7322" s="13">
        <v>0</v>
      </c>
      <c r="K7322" s="13">
        <f t="shared" si="2292"/>
        <v>0</v>
      </c>
      <c r="L7322" s="13">
        <f t="shared" si="2293"/>
        <v>0</v>
      </c>
      <c r="M7322" s="13" t="e">
        <f ca="1">CalcTable[[#This Row],[IWC]]-AE7321</f>
        <v>#NAME?</v>
      </c>
      <c r="N7322" s="13" t="e">
        <f ca="1">IF(CalcTable[[#This Row],[Day of Year]]&lt;123,FCAP,AE7321)</f>
        <v>#NAME?</v>
      </c>
      <c r="O7322" s="17" t="e">
        <f ca="1">IF(IRR_DRIP,5,COUNTIF('IDET Wind Values'!C7306:G7306,"&lt;="&amp;IRR_MAXWIND))</f>
        <v>#NAME?</v>
      </c>
      <c r="P7322" s="13" t="e">
        <f ca="1">CalcTable[[#This Row],[ET_o]]*KL</f>
        <v>#NAME?</v>
      </c>
      <c r="Q7322" s="13" t="e">
        <f ca="1">IF(WILTPT&lt;=0,1,MAX(0,MIN(1,(CalcTable[[#This Row],[IWC]]-WILTPT)/(MAD-WILTPT))))</f>
        <v>#NAME?</v>
      </c>
      <c r="R7322" s="13" t="e">
        <f ca="1">CalcTable[[#This Row],[ETMult]]*CalcTable[[#This Row],[ETb]]</f>
        <v>#NAME?</v>
      </c>
      <c r="S7322" s="13" t="b">
        <f>INDEX(IRR_LIST,CalcTable[[#This Row],[Day of Week]]+1)</f>
        <v>0</v>
      </c>
      <c r="T7322" s="13">
        <f t="shared" ca="1" si="2294"/>
        <v>0.2</v>
      </c>
      <c r="U7322" s="13" t="b">
        <f ca="1">IF(CalcTable[[#This Row],[IrrPrecip]]&gt;=IC_MM,FALSE,TRUE)</f>
        <v>1</v>
      </c>
      <c r="V7322" s="13" t="b">
        <f t="shared" si="2295"/>
        <v>1</v>
      </c>
      <c r="W7322" s="13" t="e">
        <f ca="1">IF(AND(IRR_DRIP=FALSE,CalcTable[[#This Row],[IrrHours]]&lt;=0),FALSE,TRUE)</f>
        <v>#NAME?</v>
      </c>
      <c r="X7322" s="13" t="e">
        <f ca="1">AND(CalcTable[[#This Row],[IrrDay]],CalcTable[[#This Row],[IrrRain]],CalcTable[[#This Row],[IrrWarm]],CalcTable[[#This Row],[IrrWindy]])</f>
        <v>#NAME?</v>
      </c>
      <c r="Y7322" s="13" t="e">
        <f t="shared" ca="1" si="2296"/>
        <v>#NAME?</v>
      </c>
      <c r="Z7322" s="13" t="e">
        <f ca="1">CalcTable[[#This Row],[IrrHours]]/5</f>
        <v>#NAME?</v>
      </c>
      <c r="AA7322" s="13" t="e">
        <f ca="1">IF(CalcTable[[#This Row],[IrrFlag]]=FALSE,0,MAX(0,CalcTable[[#This Row],[VolRednWind]]*(FCAP*IRR_TARGET-CalcTable[[#This Row],[IWC]])))</f>
        <v>#NAME?</v>
      </c>
      <c r="AB7322" s="13" t="e">
        <f ca="1">CalcTable[[#This Row],[IWC]]+CalcTable[[#This Row],[Eff Precip]]+CalcTable[[#This Row],[IrrAmt]]-CalcTable[[#This Row],[AET]]</f>
        <v>#NAME?</v>
      </c>
      <c r="AC7322" s="13" t="e">
        <f ca="1">IF(CalcTable[[#This Row],[PWC]]&gt;FCAP,MIN(24*PERC,MIN(SAT,CalcTable[[#This Row],[PWC]])-FCAP),0)</f>
        <v>#NAME?</v>
      </c>
      <c r="AD7322" s="13" t="e">
        <f ca="1">IF(CalcTable[[#This Row],[PWC]]&gt;SAT,CalcTable[[#This Row],[PWC]]-SAT,0)</f>
        <v>#NAME?</v>
      </c>
      <c r="AE7322" s="13" t="e">
        <f ca="1">CalcTable[[#This Row],[PWC]]-CalcTable[[#This Row],[PercAmt]]-CalcTable[[#This Row],[Runoff]]</f>
        <v>#NAME?</v>
      </c>
      <c r="AF7322" s="13" t="e">
        <f ca="1">CalcTable[[#This Row],[IrrAmt]]/1000*CUR_IRR_AREA*10000/IRR_EFF</f>
        <v>#NAME?</v>
      </c>
      <c r="AG7322" s="147"/>
      <c r="AH7322" s="13"/>
      <c r="AI7322" s="50">
        <v>0</v>
      </c>
      <c r="AJ7322" s="50">
        <v>0</v>
      </c>
      <c r="AK7322" s="50">
        <v>0</v>
      </c>
      <c r="AL7322" s="50">
        <v>5.2853309271585971</v>
      </c>
      <c r="AM7322" s="50"/>
      <c r="AN7322" s="50"/>
      <c r="AO7322" s="50"/>
      <c r="AP7322" s="50"/>
      <c r="AQ7322" s="50"/>
      <c r="AR7322" s="50"/>
      <c r="AS7322" s="50"/>
      <c r="AT7322" s="50"/>
      <c r="AU7322" s="50"/>
      <c r="AV7322" s="50"/>
      <c r="AW7322" s="50"/>
      <c r="AX7322" s="50">
        <f t="shared" si="2307"/>
        <v>5.2853309271585971</v>
      </c>
      <c r="AY7322" s="50"/>
      <c r="AZ7322" s="50">
        <f t="shared" si="2297"/>
        <v>155.03637386331886</v>
      </c>
      <c r="BA7322" s="50">
        <f t="shared" si="2298"/>
        <v>238.70679785304651</v>
      </c>
      <c r="BB7322" s="50">
        <f t="shared" si="2299"/>
        <v>246.08948232272837</v>
      </c>
      <c r="BC7322" s="17">
        <f t="shared" si="2300"/>
        <v>20078</v>
      </c>
      <c r="BD7322" s="50">
        <f t="shared" si="2301"/>
        <v>5.2853309271585971</v>
      </c>
      <c r="BE7322" s="50">
        <f t="shared" si="2302"/>
        <v>155.03637386331886</v>
      </c>
      <c r="BF7322" s="50">
        <f t="shared" si="2308"/>
        <v>253.59015293585711</v>
      </c>
      <c r="BG7322" s="50"/>
      <c r="BH7322" s="17">
        <f t="shared" si="2303"/>
        <v>0</v>
      </c>
      <c r="BI7322" s="17">
        <f t="shared" si="2311"/>
        <v>7322</v>
      </c>
      <c r="BJ7322" s="17">
        <f t="shared" si="2309"/>
        <v>7322</v>
      </c>
      <c r="BK7322" s="150">
        <f t="shared" si="2310"/>
        <v>39314</v>
      </c>
      <c r="BL7322" s="50" t="e">
        <f t="shared" ca="1" si="2304"/>
        <v>#NAME?</v>
      </c>
      <c r="BM7322" s="50" t="e">
        <f t="shared" ca="1" si="2305"/>
        <v>#NAME?</v>
      </c>
      <c r="BN7322" s="50" t="e">
        <f t="shared" ca="1" si="2306"/>
        <v>#NAME?</v>
      </c>
    </row>
    <row r="7323" spans="1:66" x14ac:dyDescent="0.35">
      <c r="A7323" s="48">
        <v>39315</v>
      </c>
      <c r="B7323" s="17">
        <v>2007</v>
      </c>
      <c r="C7323" s="17">
        <v>8</v>
      </c>
      <c r="D7323" s="17">
        <v>233</v>
      </c>
      <c r="E7323" s="17">
        <v>21</v>
      </c>
      <c r="F7323" s="17">
        <v>3</v>
      </c>
      <c r="G7323" s="50">
        <v>6.3</v>
      </c>
      <c r="H7323" s="32">
        <v>4.3579159703003389</v>
      </c>
      <c r="I7323" s="50">
        <v>17.333333333333332</v>
      </c>
      <c r="J7323" s="13">
        <v>0</v>
      </c>
      <c r="K7323" s="13">
        <f t="shared" si="2292"/>
        <v>0</v>
      </c>
      <c r="L7323" s="13">
        <f t="shared" si="2293"/>
        <v>0</v>
      </c>
      <c r="M7323" s="13" t="e">
        <f ca="1">CalcTable[[#This Row],[IWC]]-AE7322</f>
        <v>#NAME?</v>
      </c>
      <c r="N7323" s="13" t="e">
        <f ca="1">IF(CalcTable[[#This Row],[Day of Year]]&lt;123,FCAP,AE7322)</f>
        <v>#NAME?</v>
      </c>
      <c r="O7323" s="17" t="e">
        <f ca="1">IF(IRR_DRIP,5,COUNTIF('IDET Wind Values'!C7307:G7307,"&lt;="&amp;IRR_MAXWIND))</f>
        <v>#NAME?</v>
      </c>
      <c r="P7323" s="13" t="e">
        <f ca="1">CalcTable[[#This Row],[ET_o]]*KL</f>
        <v>#NAME?</v>
      </c>
      <c r="Q7323" s="13" t="e">
        <f ca="1">IF(WILTPT&lt;=0,1,MAX(0,MIN(1,(CalcTable[[#This Row],[IWC]]-WILTPT)/(MAD-WILTPT))))</f>
        <v>#NAME?</v>
      </c>
      <c r="R7323" s="13" t="e">
        <f ca="1">CalcTable[[#This Row],[ETMult]]*CalcTable[[#This Row],[ETb]]</f>
        <v>#NAME?</v>
      </c>
      <c r="S7323" s="13" t="b">
        <f>INDEX(IRR_LIST,CalcTable[[#This Row],[Day of Week]]+1)</f>
        <v>1</v>
      </c>
      <c r="T7323" s="13">
        <f t="shared" ca="1" si="2294"/>
        <v>0</v>
      </c>
      <c r="U7323" s="13" t="b">
        <f ca="1">IF(CalcTable[[#This Row],[IrrPrecip]]&gt;=IC_MM,FALSE,TRUE)</f>
        <v>1</v>
      </c>
      <c r="V7323" s="13" t="b">
        <f t="shared" si="2295"/>
        <v>1</v>
      </c>
      <c r="W7323" s="13" t="e">
        <f ca="1">IF(AND(IRR_DRIP=FALSE,CalcTable[[#This Row],[IrrHours]]&lt;=0),FALSE,TRUE)</f>
        <v>#NAME?</v>
      </c>
      <c r="X7323" s="13" t="e">
        <f ca="1">AND(CalcTable[[#This Row],[IrrDay]],CalcTable[[#This Row],[IrrRain]],CalcTable[[#This Row],[IrrWarm]],CalcTable[[#This Row],[IrrWindy]])</f>
        <v>#NAME?</v>
      </c>
      <c r="Y7323" s="13" t="e">
        <f t="shared" ca="1" si="2296"/>
        <v>#NAME?</v>
      </c>
      <c r="Z7323" s="13" t="e">
        <f ca="1">CalcTable[[#This Row],[IrrHours]]/5</f>
        <v>#NAME?</v>
      </c>
      <c r="AA7323" s="13" t="e">
        <f ca="1">IF(CalcTable[[#This Row],[IrrFlag]]=FALSE,0,MAX(0,CalcTable[[#This Row],[VolRednWind]]*(FCAP*IRR_TARGET-CalcTable[[#This Row],[IWC]])))</f>
        <v>#NAME?</v>
      </c>
      <c r="AB7323" s="13" t="e">
        <f ca="1">CalcTable[[#This Row],[IWC]]+CalcTable[[#This Row],[Eff Precip]]+CalcTable[[#This Row],[IrrAmt]]-CalcTable[[#This Row],[AET]]</f>
        <v>#NAME?</v>
      </c>
      <c r="AC7323" s="13" t="e">
        <f ca="1">IF(CalcTable[[#This Row],[PWC]]&gt;FCAP,MIN(24*PERC,MIN(SAT,CalcTable[[#This Row],[PWC]])-FCAP),0)</f>
        <v>#NAME?</v>
      </c>
      <c r="AD7323" s="13" t="e">
        <f ca="1">IF(CalcTable[[#This Row],[PWC]]&gt;SAT,CalcTable[[#This Row],[PWC]]-SAT,0)</f>
        <v>#NAME?</v>
      </c>
      <c r="AE7323" s="13" t="e">
        <f ca="1">CalcTable[[#This Row],[PWC]]-CalcTable[[#This Row],[PercAmt]]-CalcTable[[#This Row],[Runoff]]</f>
        <v>#NAME?</v>
      </c>
      <c r="AF7323" s="13" t="e">
        <f ca="1">CalcTable[[#This Row],[IrrAmt]]/1000*CUR_IRR_AREA*10000/IRR_EFF</f>
        <v>#NAME?</v>
      </c>
      <c r="AG7323" s="147"/>
      <c r="AH7323" s="13"/>
      <c r="AI7323" s="50">
        <v>0</v>
      </c>
      <c r="AJ7323" s="50">
        <v>0</v>
      </c>
      <c r="AK7323" s="50">
        <v>0</v>
      </c>
      <c r="AL7323" s="50">
        <v>0</v>
      </c>
      <c r="AM7323" s="50"/>
      <c r="AN7323" s="50"/>
      <c r="AO7323" s="50"/>
      <c r="AP7323" s="50"/>
      <c r="AQ7323" s="50"/>
      <c r="AR7323" s="50"/>
      <c r="AS7323" s="50"/>
      <c r="AT7323" s="50"/>
      <c r="AU7323" s="50"/>
      <c r="AV7323" s="50"/>
      <c r="AW7323" s="50"/>
      <c r="AX7323" s="50">
        <f t="shared" si="2307"/>
        <v>0</v>
      </c>
      <c r="AY7323" s="50"/>
      <c r="AZ7323" s="50">
        <f t="shared" si="2297"/>
        <v>0</v>
      </c>
      <c r="BA7323" s="50">
        <f t="shared" si="2298"/>
        <v>0</v>
      </c>
      <c r="BB7323" s="50">
        <f t="shared" si="2299"/>
        <v>0</v>
      </c>
      <c r="BC7323" s="17">
        <f t="shared" si="2300"/>
        <v>20078</v>
      </c>
      <c r="BD7323" s="50">
        <f t="shared" si="2301"/>
        <v>0</v>
      </c>
      <c r="BE7323" s="50">
        <f t="shared" si="2302"/>
        <v>0</v>
      </c>
      <c r="BF7323" s="50">
        <f t="shared" si="2308"/>
        <v>0</v>
      </c>
      <c r="BG7323" s="50"/>
      <c r="BH7323" s="17">
        <f t="shared" si="2303"/>
        <v>0</v>
      </c>
      <c r="BI7323" s="17">
        <f t="shared" si="2311"/>
        <v>7323</v>
      </c>
      <c r="BJ7323" s="17">
        <f t="shared" si="2309"/>
        <v>7323</v>
      </c>
      <c r="BK7323" s="150">
        <f t="shared" si="2310"/>
        <v>39315</v>
      </c>
      <c r="BL7323" s="50" t="e">
        <f t="shared" ca="1" si="2304"/>
        <v>#NAME?</v>
      </c>
      <c r="BM7323" s="50" t="e">
        <f t="shared" ca="1" si="2305"/>
        <v>#NAME?</v>
      </c>
      <c r="BN7323" s="50" t="e">
        <f t="shared" ca="1" si="2306"/>
        <v>#NAME?</v>
      </c>
    </row>
    <row r="7324" spans="1:66" x14ac:dyDescent="0.35">
      <c r="A7324" s="48">
        <v>39316</v>
      </c>
      <c r="B7324" s="17">
        <v>2007</v>
      </c>
      <c r="C7324" s="17">
        <v>8</v>
      </c>
      <c r="D7324" s="17">
        <v>234</v>
      </c>
      <c r="E7324" s="17">
        <v>22</v>
      </c>
      <c r="F7324" s="17">
        <v>4</v>
      </c>
      <c r="G7324" s="50">
        <v>8.6</v>
      </c>
      <c r="H7324" s="32">
        <v>3.5074782353411758</v>
      </c>
      <c r="I7324" s="50">
        <v>13.833333333333334</v>
      </c>
      <c r="J7324" s="13">
        <v>0</v>
      </c>
      <c r="K7324" s="13">
        <f t="shared" si="2292"/>
        <v>0</v>
      </c>
      <c r="L7324" s="13">
        <f t="shared" si="2293"/>
        <v>0</v>
      </c>
      <c r="M7324" s="13" t="e">
        <f ca="1">CalcTable[[#This Row],[IWC]]-AE7323</f>
        <v>#NAME?</v>
      </c>
      <c r="N7324" s="13" t="e">
        <f ca="1">IF(CalcTable[[#This Row],[Day of Year]]&lt;123,FCAP,AE7323)</f>
        <v>#NAME?</v>
      </c>
      <c r="O7324" s="17" t="e">
        <f ca="1">IF(IRR_DRIP,5,COUNTIF('IDET Wind Values'!C7308:G7308,"&lt;="&amp;IRR_MAXWIND))</f>
        <v>#NAME?</v>
      </c>
      <c r="P7324" s="13" t="e">
        <f ca="1">CalcTable[[#This Row],[ET_o]]*KL</f>
        <v>#NAME?</v>
      </c>
      <c r="Q7324" s="13" t="e">
        <f ca="1">IF(WILTPT&lt;=0,1,MAX(0,MIN(1,(CalcTable[[#This Row],[IWC]]-WILTPT)/(MAD-WILTPT))))</f>
        <v>#NAME?</v>
      </c>
      <c r="R7324" s="13" t="e">
        <f ca="1">CalcTable[[#This Row],[ETMult]]*CalcTable[[#This Row],[ETb]]</f>
        <v>#NAME?</v>
      </c>
      <c r="S7324" s="13" t="b">
        <f>INDEX(IRR_LIST,CalcTable[[#This Row],[Day of Week]]+1)</f>
        <v>0</v>
      </c>
      <c r="T7324" s="13">
        <f t="shared" ca="1" si="2294"/>
        <v>0</v>
      </c>
      <c r="U7324" s="13" t="b">
        <f ca="1">IF(CalcTable[[#This Row],[IrrPrecip]]&gt;=IC_MM,FALSE,TRUE)</f>
        <v>1</v>
      </c>
      <c r="V7324" s="13" t="b">
        <f t="shared" si="2295"/>
        <v>1</v>
      </c>
      <c r="W7324" s="13" t="e">
        <f ca="1">IF(AND(IRR_DRIP=FALSE,CalcTable[[#This Row],[IrrHours]]&lt;=0),FALSE,TRUE)</f>
        <v>#NAME?</v>
      </c>
      <c r="X7324" s="13" t="e">
        <f ca="1">AND(CalcTable[[#This Row],[IrrDay]],CalcTable[[#This Row],[IrrRain]],CalcTable[[#This Row],[IrrWarm]],CalcTable[[#This Row],[IrrWindy]])</f>
        <v>#NAME?</v>
      </c>
      <c r="Y7324" s="13" t="e">
        <f t="shared" ca="1" si="2296"/>
        <v>#NAME?</v>
      </c>
      <c r="Z7324" s="13" t="e">
        <f ca="1">CalcTable[[#This Row],[IrrHours]]/5</f>
        <v>#NAME?</v>
      </c>
      <c r="AA7324" s="13" t="e">
        <f ca="1">IF(CalcTable[[#This Row],[IrrFlag]]=FALSE,0,MAX(0,CalcTable[[#This Row],[VolRednWind]]*(FCAP*IRR_TARGET-CalcTable[[#This Row],[IWC]])))</f>
        <v>#NAME?</v>
      </c>
      <c r="AB7324" s="13" t="e">
        <f ca="1">CalcTable[[#This Row],[IWC]]+CalcTable[[#This Row],[Eff Precip]]+CalcTable[[#This Row],[IrrAmt]]-CalcTable[[#This Row],[AET]]</f>
        <v>#NAME?</v>
      </c>
      <c r="AC7324" s="13" t="e">
        <f ca="1">IF(CalcTable[[#This Row],[PWC]]&gt;FCAP,MIN(24*PERC,MIN(SAT,CalcTable[[#This Row],[PWC]])-FCAP),0)</f>
        <v>#NAME?</v>
      </c>
      <c r="AD7324" s="13" t="e">
        <f ca="1">IF(CalcTable[[#This Row],[PWC]]&gt;SAT,CalcTable[[#This Row],[PWC]]-SAT,0)</f>
        <v>#NAME?</v>
      </c>
      <c r="AE7324" s="13" t="e">
        <f ca="1">CalcTable[[#This Row],[PWC]]-CalcTable[[#This Row],[PercAmt]]-CalcTable[[#This Row],[Runoff]]</f>
        <v>#NAME?</v>
      </c>
      <c r="AF7324" s="13" t="e">
        <f ca="1">CalcTable[[#This Row],[IrrAmt]]/1000*CUR_IRR_AREA*10000/IRR_EFF</f>
        <v>#NAME?</v>
      </c>
      <c r="AG7324" s="147"/>
      <c r="AH7324" s="13"/>
      <c r="AI7324" s="50">
        <v>0</v>
      </c>
      <c r="AJ7324" s="50">
        <v>0</v>
      </c>
      <c r="AK7324" s="50">
        <v>8.9927057894659193</v>
      </c>
      <c r="AL7324" s="50">
        <v>4.9099730616856938</v>
      </c>
      <c r="AM7324" s="50"/>
      <c r="AN7324" s="50"/>
      <c r="AO7324" s="50"/>
      <c r="AP7324" s="50"/>
      <c r="AQ7324" s="50"/>
      <c r="AR7324" s="50"/>
      <c r="AS7324" s="50"/>
      <c r="AT7324" s="50"/>
      <c r="AU7324" s="50"/>
      <c r="AV7324" s="50"/>
      <c r="AW7324" s="50"/>
      <c r="AX7324" s="50">
        <f t="shared" si="2307"/>
        <v>13.902678851151613</v>
      </c>
      <c r="AY7324" s="50"/>
      <c r="AZ7324" s="50">
        <f t="shared" si="2297"/>
        <v>275.91889472161387</v>
      </c>
      <c r="BA7324" s="50">
        <f t="shared" si="2298"/>
        <v>424.82750457137377</v>
      </c>
      <c r="BB7324" s="50">
        <f t="shared" si="2299"/>
        <v>437.96649955811728</v>
      </c>
      <c r="BC7324" s="17">
        <f t="shared" si="2300"/>
        <v>20078</v>
      </c>
      <c r="BD7324" s="50">
        <f t="shared" si="2301"/>
        <v>13.902678851151613</v>
      </c>
      <c r="BE7324" s="50">
        <f t="shared" si="2302"/>
        <v>275.91889472161387</v>
      </c>
      <c r="BF7324" s="50">
        <f t="shared" si="2308"/>
        <v>451.31547498674746</v>
      </c>
      <c r="BG7324" s="50"/>
      <c r="BH7324" s="17">
        <f t="shared" si="2303"/>
        <v>0</v>
      </c>
      <c r="BI7324" s="17">
        <f t="shared" si="2311"/>
        <v>7324</v>
      </c>
      <c r="BJ7324" s="17">
        <f t="shared" si="2309"/>
        <v>7324</v>
      </c>
      <c r="BK7324" s="150">
        <f t="shared" si="2310"/>
        <v>39316</v>
      </c>
      <c r="BL7324" s="50" t="e">
        <f t="shared" ca="1" si="2304"/>
        <v>#NAME?</v>
      </c>
      <c r="BM7324" s="50" t="e">
        <f t="shared" ca="1" si="2305"/>
        <v>#NAME?</v>
      </c>
      <c r="BN7324" s="50" t="e">
        <f t="shared" ca="1" si="2306"/>
        <v>#NAME?</v>
      </c>
    </row>
    <row r="7325" spans="1:66" x14ac:dyDescent="0.35">
      <c r="A7325" s="48">
        <v>39317</v>
      </c>
      <c r="B7325" s="17">
        <v>2007</v>
      </c>
      <c r="C7325" s="17">
        <v>8</v>
      </c>
      <c r="D7325" s="17">
        <v>235</v>
      </c>
      <c r="E7325" s="17">
        <v>23</v>
      </c>
      <c r="F7325" s="17">
        <v>5</v>
      </c>
      <c r="G7325" s="50">
        <v>9</v>
      </c>
      <c r="H7325" s="32">
        <v>1.5471072874417342</v>
      </c>
      <c r="I7325" s="50">
        <v>3.3333333333333335</v>
      </c>
      <c r="J7325" s="13">
        <v>3.1</v>
      </c>
      <c r="K7325" s="13">
        <f t="shared" si="2292"/>
        <v>3.1</v>
      </c>
      <c r="L7325" s="13">
        <f t="shared" si="2293"/>
        <v>0</v>
      </c>
      <c r="M7325" s="13" t="e">
        <f ca="1">CalcTable[[#This Row],[IWC]]-AE7324</f>
        <v>#NAME?</v>
      </c>
      <c r="N7325" s="13" t="e">
        <f ca="1">IF(CalcTable[[#This Row],[Day of Year]]&lt;123,FCAP,AE7324)</f>
        <v>#NAME?</v>
      </c>
      <c r="O7325" s="17" t="e">
        <f ca="1">IF(IRR_DRIP,5,COUNTIF('IDET Wind Values'!C7309:G7309,"&lt;="&amp;IRR_MAXWIND))</f>
        <v>#NAME?</v>
      </c>
      <c r="P7325" s="13" t="e">
        <f ca="1">CalcTable[[#This Row],[ET_o]]*KL</f>
        <v>#NAME?</v>
      </c>
      <c r="Q7325" s="13" t="e">
        <f ca="1">IF(WILTPT&lt;=0,1,MAX(0,MIN(1,(CalcTable[[#This Row],[IWC]]-WILTPT)/(MAD-WILTPT))))</f>
        <v>#NAME?</v>
      </c>
      <c r="R7325" s="13" t="e">
        <f ca="1">CalcTable[[#This Row],[ETMult]]*CalcTable[[#This Row],[ETb]]</f>
        <v>#NAME?</v>
      </c>
      <c r="S7325" s="13" t="b">
        <f>INDEX(IRR_LIST,CalcTable[[#This Row],[Day of Week]]+1)</f>
        <v>1</v>
      </c>
      <c r="T7325" s="13">
        <f t="shared" ca="1" si="2294"/>
        <v>0</v>
      </c>
      <c r="U7325" s="13" t="b">
        <f ca="1">IF(CalcTable[[#This Row],[IrrPrecip]]&gt;=IC_MM,FALSE,TRUE)</f>
        <v>1</v>
      </c>
      <c r="V7325" s="13" t="b">
        <f t="shared" si="2295"/>
        <v>1</v>
      </c>
      <c r="W7325" s="13" t="e">
        <f ca="1">IF(AND(IRR_DRIP=FALSE,CalcTable[[#This Row],[IrrHours]]&lt;=0),FALSE,TRUE)</f>
        <v>#NAME?</v>
      </c>
      <c r="X7325" s="13" t="e">
        <f ca="1">AND(CalcTable[[#This Row],[IrrDay]],CalcTable[[#This Row],[IrrRain]],CalcTable[[#This Row],[IrrWarm]],CalcTable[[#This Row],[IrrWindy]])</f>
        <v>#NAME?</v>
      </c>
      <c r="Y7325" s="13" t="e">
        <f t="shared" ca="1" si="2296"/>
        <v>#NAME?</v>
      </c>
      <c r="Z7325" s="13" t="e">
        <f ca="1">CalcTable[[#This Row],[IrrHours]]/5</f>
        <v>#NAME?</v>
      </c>
      <c r="AA7325" s="13" t="e">
        <f ca="1">IF(CalcTable[[#This Row],[IrrFlag]]=FALSE,0,MAX(0,CalcTable[[#This Row],[VolRednWind]]*(FCAP*IRR_TARGET-CalcTable[[#This Row],[IWC]])))</f>
        <v>#NAME?</v>
      </c>
      <c r="AB7325" s="13" t="e">
        <f ca="1">CalcTable[[#This Row],[IWC]]+CalcTable[[#This Row],[Eff Precip]]+CalcTable[[#This Row],[IrrAmt]]-CalcTable[[#This Row],[AET]]</f>
        <v>#NAME?</v>
      </c>
      <c r="AC7325" s="13" t="e">
        <f ca="1">IF(CalcTable[[#This Row],[PWC]]&gt;FCAP,MIN(24*PERC,MIN(SAT,CalcTable[[#This Row],[PWC]])-FCAP),0)</f>
        <v>#NAME?</v>
      </c>
      <c r="AD7325" s="13" t="e">
        <f ca="1">IF(CalcTable[[#This Row],[PWC]]&gt;SAT,CalcTable[[#This Row],[PWC]]-SAT,0)</f>
        <v>#NAME?</v>
      </c>
      <c r="AE7325" s="13" t="e">
        <f ca="1">CalcTable[[#This Row],[PWC]]-CalcTable[[#This Row],[PercAmt]]-CalcTable[[#This Row],[Runoff]]</f>
        <v>#NAME?</v>
      </c>
      <c r="AF7325" s="13" t="e">
        <f ca="1">CalcTable[[#This Row],[IrrAmt]]/1000*CUR_IRR_AREA*10000/IRR_EFF</f>
        <v>#NAME?</v>
      </c>
      <c r="AG7325" s="147"/>
      <c r="AH7325" s="13"/>
      <c r="AI7325" s="50">
        <v>16.399268366908288</v>
      </c>
      <c r="AJ7325" s="50">
        <v>25.375319115937195</v>
      </c>
      <c r="AK7325" s="50">
        <v>0</v>
      </c>
      <c r="AL7325" s="50">
        <v>0</v>
      </c>
      <c r="AM7325" s="50"/>
      <c r="AN7325" s="50"/>
      <c r="AO7325" s="50"/>
      <c r="AP7325" s="50"/>
      <c r="AQ7325" s="50"/>
      <c r="AR7325" s="50"/>
      <c r="AS7325" s="50"/>
      <c r="AT7325" s="50"/>
      <c r="AU7325" s="50"/>
      <c r="AV7325" s="50"/>
      <c r="AW7325" s="50"/>
      <c r="AX7325" s="50">
        <f t="shared" si="2307"/>
        <v>41.774587482845483</v>
      </c>
      <c r="AY7325" s="50"/>
      <c r="AZ7325" s="50">
        <f t="shared" si="2297"/>
        <v>984.86529678214606</v>
      </c>
      <c r="BA7325" s="50">
        <f t="shared" si="2298"/>
        <v>1598.1758018417099</v>
      </c>
      <c r="BB7325" s="50">
        <f t="shared" si="2299"/>
        <v>1654.1625826905238</v>
      </c>
      <c r="BC7325" s="17">
        <f t="shared" si="2300"/>
        <v>20078</v>
      </c>
      <c r="BD7325" s="50">
        <f t="shared" si="2301"/>
        <v>41.774587482845483</v>
      </c>
      <c r="BE7325" s="50">
        <f t="shared" si="2302"/>
        <v>984.86529678214606</v>
      </c>
      <c r="BF7325" s="50">
        <f t="shared" si="2308"/>
        <v>1610.9261008154508</v>
      </c>
      <c r="BG7325" s="50"/>
      <c r="BH7325" s="17">
        <f t="shared" si="2303"/>
        <v>0</v>
      </c>
      <c r="BI7325" s="17">
        <f t="shared" si="2311"/>
        <v>7325</v>
      </c>
      <c r="BJ7325" s="17">
        <f t="shared" si="2309"/>
        <v>7325</v>
      </c>
      <c r="BK7325" s="150">
        <f t="shared" si="2310"/>
        <v>39317</v>
      </c>
      <c r="BL7325" s="50" t="e">
        <f t="shared" ca="1" si="2304"/>
        <v>#NAME?</v>
      </c>
      <c r="BM7325" s="50" t="e">
        <f t="shared" ca="1" si="2305"/>
        <v>#NAME?</v>
      </c>
      <c r="BN7325" s="50" t="e">
        <f t="shared" ca="1" si="2306"/>
        <v>#NAME?</v>
      </c>
    </row>
    <row r="7326" spans="1:66" x14ac:dyDescent="0.35">
      <c r="A7326" s="48">
        <v>39318</v>
      </c>
      <c r="B7326" s="17">
        <v>2007</v>
      </c>
      <c r="C7326" s="17">
        <v>8</v>
      </c>
      <c r="D7326" s="17">
        <v>236</v>
      </c>
      <c r="E7326" s="17">
        <v>24</v>
      </c>
      <c r="F7326" s="17">
        <v>6</v>
      </c>
      <c r="G7326" s="50">
        <v>4.0999999999999996</v>
      </c>
      <c r="H7326" s="32">
        <v>3.3471274876653649</v>
      </c>
      <c r="I7326" s="50">
        <v>3.5</v>
      </c>
      <c r="J7326" s="13">
        <v>0</v>
      </c>
      <c r="K7326" s="13">
        <f t="shared" si="2292"/>
        <v>0</v>
      </c>
      <c r="L7326" s="13">
        <f t="shared" si="2293"/>
        <v>0</v>
      </c>
      <c r="M7326" s="13" t="e">
        <f ca="1">CalcTable[[#This Row],[IWC]]-AE7325</f>
        <v>#NAME?</v>
      </c>
      <c r="N7326" s="13" t="e">
        <f ca="1">IF(CalcTable[[#This Row],[Day of Year]]&lt;123,FCAP,AE7325)</f>
        <v>#NAME?</v>
      </c>
      <c r="O7326" s="17" t="e">
        <f ca="1">IF(IRR_DRIP,5,COUNTIF('IDET Wind Values'!C7310:G7310,"&lt;="&amp;IRR_MAXWIND))</f>
        <v>#NAME?</v>
      </c>
      <c r="P7326" s="13" t="e">
        <f ca="1">CalcTable[[#This Row],[ET_o]]*KL</f>
        <v>#NAME?</v>
      </c>
      <c r="Q7326" s="13" t="e">
        <f ca="1">IF(WILTPT&lt;=0,1,MAX(0,MIN(1,(CalcTable[[#This Row],[IWC]]-WILTPT)/(MAD-WILTPT))))</f>
        <v>#NAME?</v>
      </c>
      <c r="R7326" s="13" t="e">
        <f ca="1">CalcTable[[#This Row],[ETMult]]*CalcTable[[#This Row],[ETb]]</f>
        <v>#NAME?</v>
      </c>
      <c r="S7326" s="13" t="b">
        <f>INDEX(IRR_LIST,CalcTable[[#This Row],[Day of Week]]+1)</f>
        <v>0</v>
      </c>
      <c r="T7326" s="13">
        <f t="shared" ca="1" si="2294"/>
        <v>3.1</v>
      </c>
      <c r="U7326" s="13" t="b">
        <f ca="1">IF(CalcTable[[#This Row],[IrrPrecip]]&gt;=IC_MM,FALSE,TRUE)</f>
        <v>1</v>
      </c>
      <c r="V7326" s="13" t="b">
        <f t="shared" si="2295"/>
        <v>1</v>
      </c>
      <c r="W7326" s="13" t="e">
        <f ca="1">IF(AND(IRR_DRIP=FALSE,CalcTable[[#This Row],[IrrHours]]&lt;=0),FALSE,TRUE)</f>
        <v>#NAME?</v>
      </c>
      <c r="X7326" s="13" t="e">
        <f ca="1">AND(CalcTable[[#This Row],[IrrDay]],CalcTable[[#This Row],[IrrRain]],CalcTable[[#This Row],[IrrWarm]],CalcTable[[#This Row],[IrrWindy]])</f>
        <v>#NAME?</v>
      </c>
      <c r="Y7326" s="13" t="e">
        <f t="shared" ca="1" si="2296"/>
        <v>#NAME?</v>
      </c>
      <c r="Z7326" s="13" t="e">
        <f ca="1">CalcTable[[#This Row],[IrrHours]]/5</f>
        <v>#NAME?</v>
      </c>
      <c r="AA7326" s="13" t="e">
        <f ca="1">IF(CalcTable[[#This Row],[IrrFlag]]=FALSE,0,MAX(0,CalcTable[[#This Row],[VolRednWind]]*(FCAP*IRR_TARGET-CalcTable[[#This Row],[IWC]])))</f>
        <v>#NAME?</v>
      </c>
      <c r="AB7326" s="13" t="e">
        <f ca="1">CalcTable[[#This Row],[IWC]]+CalcTable[[#This Row],[Eff Precip]]+CalcTable[[#This Row],[IrrAmt]]-CalcTable[[#This Row],[AET]]</f>
        <v>#NAME?</v>
      </c>
      <c r="AC7326" s="13" t="e">
        <f ca="1">IF(CalcTable[[#This Row],[PWC]]&gt;FCAP,MIN(24*PERC,MIN(SAT,CalcTable[[#This Row],[PWC]])-FCAP),0)</f>
        <v>#NAME?</v>
      </c>
      <c r="AD7326" s="13" t="e">
        <f ca="1">IF(CalcTable[[#This Row],[PWC]]&gt;SAT,CalcTable[[#This Row],[PWC]]-SAT,0)</f>
        <v>#NAME?</v>
      </c>
      <c r="AE7326" s="13" t="e">
        <f ca="1">CalcTable[[#This Row],[PWC]]-CalcTable[[#This Row],[PercAmt]]-CalcTable[[#This Row],[Runoff]]</f>
        <v>#NAME?</v>
      </c>
      <c r="AF7326" s="13" t="e">
        <f ca="1">CalcTable[[#This Row],[IrrAmt]]/1000*CUR_IRR_AREA*10000/IRR_EFF</f>
        <v>#NAME?</v>
      </c>
      <c r="AG7326" s="147"/>
      <c r="AH7326" s="13"/>
      <c r="AI7326" s="50">
        <v>0</v>
      </c>
      <c r="AJ7326" s="50">
        <v>0</v>
      </c>
      <c r="AK7326" s="50">
        <v>0</v>
      </c>
      <c r="AL7326" s="50">
        <v>3.1309090080929565</v>
      </c>
      <c r="AM7326" s="50"/>
      <c r="AN7326" s="50"/>
      <c r="AO7326" s="50"/>
      <c r="AP7326" s="50"/>
      <c r="AQ7326" s="50"/>
      <c r="AR7326" s="50"/>
      <c r="AS7326" s="50"/>
      <c r="AT7326" s="50"/>
      <c r="AU7326" s="50"/>
      <c r="AV7326" s="50"/>
      <c r="AW7326" s="50"/>
      <c r="AX7326" s="50">
        <f t="shared" si="2307"/>
        <v>3.1309090080929565</v>
      </c>
      <c r="AY7326" s="50"/>
      <c r="AZ7326" s="50">
        <f t="shared" si="2297"/>
        <v>91.839997570726737</v>
      </c>
      <c r="BA7326" s="50">
        <f t="shared" si="2298"/>
        <v>141.40444070413483</v>
      </c>
      <c r="BB7326" s="50">
        <f t="shared" si="2299"/>
        <v>145.77777392178848</v>
      </c>
      <c r="BC7326" s="17">
        <f t="shared" si="2300"/>
        <v>20078</v>
      </c>
      <c r="BD7326" s="50">
        <f t="shared" si="2301"/>
        <v>3.1309090080929565</v>
      </c>
      <c r="BE7326" s="50">
        <f t="shared" si="2302"/>
        <v>91.839997570726737</v>
      </c>
      <c r="BF7326" s="50">
        <f t="shared" si="2308"/>
        <v>150.22099942895798</v>
      </c>
      <c r="BG7326" s="50"/>
      <c r="BH7326" s="17">
        <f t="shared" si="2303"/>
        <v>0</v>
      </c>
      <c r="BI7326" s="17">
        <f t="shared" si="2311"/>
        <v>7326</v>
      </c>
      <c r="BJ7326" s="17">
        <f t="shared" si="2309"/>
        <v>7326</v>
      </c>
      <c r="BK7326" s="150">
        <f t="shared" si="2310"/>
        <v>39318</v>
      </c>
      <c r="BL7326" s="50" t="e">
        <f t="shared" ca="1" si="2304"/>
        <v>#NAME?</v>
      </c>
      <c r="BM7326" s="50" t="e">
        <f t="shared" ca="1" si="2305"/>
        <v>#NAME?</v>
      </c>
      <c r="BN7326" s="50" t="e">
        <f t="shared" ca="1" si="2306"/>
        <v>#NAME?</v>
      </c>
    </row>
    <row r="7327" spans="1:66" x14ac:dyDescent="0.35">
      <c r="A7327" s="48">
        <v>39319</v>
      </c>
      <c r="B7327" s="17">
        <v>2007</v>
      </c>
      <c r="C7327" s="17">
        <v>8</v>
      </c>
      <c r="D7327" s="17">
        <v>237</v>
      </c>
      <c r="E7327" s="17">
        <v>25</v>
      </c>
      <c r="F7327" s="17">
        <v>7</v>
      </c>
      <c r="G7327" s="50">
        <v>9</v>
      </c>
      <c r="H7327" s="32">
        <v>3.8086727869437889</v>
      </c>
      <c r="I7327" s="50">
        <v>11.666666666666666</v>
      </c>
      <c r="J7327" s="13">
        <v>0.4</v>
      </c>
      <c r="K7327" s="13">
        <f t="shared" si="2292"/>
        <v>0.4</v>
      </c>
      <c r="L7327" s="13">
        <f t="shared" si="2293"/>
        <v>0</v>
      </c>
      <c r="M7327" s="13" t="e">
        <f ca="1">CalcTable[[#This Row],[IWC]]-AE7326</f>
        <v>#NAME?</v>
      </c>
      <c r="N7327" s="13" t="e">
        <f ca="1">IF(CalcTable[[#This Row],[Day of Year]]&lt;123,FCAP,AE7326)</f>
        <v>#NAME?</v>
      </c>
      <c r="O7327" s="17" t="e">
        <f ca="1">IF(IRR_DRIP,5,COUNTIF('IDET Wind Values'!C7311:G7311,"&lt;="&amp;IRR_MAXWIND))</f>
        <v>#NAME?</v>
      </c>
      <c r="P7327" s="13" t="e">
        <f ca="1">CalcTable[[#This Row],[ET_o]]*KL</f>
        <v>#NAME?</v>
      </c>
      <c r="Q7327" s="13" t="e">
        <f ca="1">IF(WILTPT&lt;=0,1,MAX(0,MIN(1,(CalcTable[[#This Row],[IWC]]-WILTPT)/(MAD-WILTPT))))</f>
        <v>#NAME?</v>
      </c>
      <c r="R7327" s="13" t="e">
        <f ca="1">CalcTable[[#This Row],[ETMult]]*CalcTable[[#This Row],[ETb]]</f>
        <v>#NAME?</v>
      </c>
      <c r="S7327" s="13" t="b">
        <f>INDEX(IRR_LIST,CalcTable[[#This Row],[Day of Week]]+1)</f>
        <v>0</v>
      </c>
      <c r="T7327" s="13">
        <f t="shared" ca="1" si="2294"/>
        <v>3.1</v>
      </c>
      <c r="U7327" s="13" t="b">
        <f ca="1">IF(CalcTable[[#This Row],[IrrPrecip]]&gt;=IC_MM,FALSE,TRUE)</f>
        <v>1</v>
      </c>
      <c r="V7327" s="13" t="b">
        <f t="shared" si="2295"/>
        <v>1</v>
      </c>
      <c r="W7327" s="13" t="e">
        <f ca="1">IF(AND(IRR_DRIP=FALSE,CalcTable[[#This Row],[IrrHours]]&lt;=0),FALSE,TRUE)</f>
        <v>#NAME?</v>
      </c>
      <c r="X7327" s="13" t="e">
        <f ca="1">AND(CalcTable[[#This Row],[IrrDay]],CalcTable[[#This Row],[IrrRain]],CalcTable[[#This Row],[IrrWarm]],CalcTable[[#This Row],[IrrWindy]])</f>
        <v>#NAME?</v>
      </c>
      <c r="Y7327" s="13" t="e">
        <f t="shared" ca="1" si="2296"/>
        <v>#NAME?</v>
      </c>
      <c r="Z7327" s="13" t="e">
        <f ca="1">CalcTable[[#This Row],[IrrHours]]/5</f>
        <v>#NAME?</v>
      </c>
      <c r="AA7327" s="13" t="e">
        <f ca="1">IF(CalcTable[[#This Row],[IrrFlag]]=FALSE,0,MAX(0,CalcTable[[#This Row],[VolRednWind]]*(FCAP*IRR_TARGET-CalcTable[[#This Row],[IWC]])))</f>
        <v>#NAME?</v>
      </c>
      <c r="AB7327" s="13" t="e">
        <f ca="1">CalcTable[[#This Row],[IWC]]+CalcTable[[#This Row],[Eff Precip]]+CalcTable[[#This Row],[IrrAmt]]-CalcTable[[#This Row],[AET]]</f>
        <v>#NAME?</v>
      </c>
      <c r="AC7327" s="13" t="e">
        <f ca="1">IF(CalcTable[[#This Row],[PWC]]&gt;FCAP,MIN(24*PERC,MIN(SAT,CalcTable[[#This Row],[PWC]])-FCAP),0)</f>
        <v>#NAME?</v>
      </c>
      <c r="AD7327" s="13" t="e">
        <f ca="1">IF(CalcTable[[#This Row],[PWC]]&gt;SAT,CalcTable[[#This Row],[PWC]]-SAT,0)</f>
        <v>#NAME?</v>
      </c>
      <c r="AE7327" s="13" t="e">
        <f ca="1">CalcTable[[#This Row],[PWC]]-CalcTable[[#This Row],[PercAmt]]-CalcTable[[#This Row],[Runoff]]</f>
        <v>#NAME?</v>
      </c>
      <c r="AF7327" s="13" t="e">
        <f ca="1">CalcTable[[#This Row],[IrrAmt]]/1000*CUR_IRR_AREA*10000/IRR_EFF</f>
        <v>#NAME?</v>
      </c>
      <c r="AG7327" s="147"/>
      <c r="AH7327" s="13"/>
      <c r="AI7327" s="50">
        <v>0</v>
      </c>
      <c r="AJ7327" s="50">
        <v>0</v>
      </c>
      <c r="AK7327" s="50">
        <v>5.6198291263089111</v>
      </c>
      <c r="AL7327" s="50">
        <v>0</v>
      </c>
      <c r="AM7327" s="50"/>
      <c r="AN7327" s="50"/>
      <c r="AO7327" s="50"/>
      <c r="AP7327" s="50"/>
      <c r="AQ7327" s="50"/>
      <c r="AR7327" s="50"/>
      <c r="AS7327" s="50"/>
      <c r="AT7327" s="50"/>
      <c r="AU7327" s="50"/>
      <c r="AV7327" s="50"/>
      <c r="AW7327" s="50"/>
      <c r="AX7327" s="50">
        <f t="shared" si="2307"/>
        <v>5.6198291263089111</v>
      </c>
      <c r="AY7327" s="50"/>
      <c r="AZ7327" s="50">
        <f t="shared" si="2297"/>
        <v>82.424160519197372</v>
      </c>
      <c r="BA7327" s="50">
        <f t="shared" si="2298"/>
        <v>126.90704079939911</v>
      </c>
      <c r="BB7327" s="50">
        <f t="shared" si="2299"/>
        <v>130.83200082412282</v>
      </c>
      <c r="BC7327" s="17">
        <f t="shared" si="2300"/>
        <v>20078</v>
      </c>
      <c r="BD7327" s="50">
        <f t="shared" si="2301"/>
        <v>5.6198291263089111</v>
      </c>
      <c r="BE7327" s="50">
        <f t="shared" si="2302"/>
        <v>82.424160519197372</v>
      </c>
      <c r="BF7327" s="50">
        <f t="shared" si="2308"/>
        <v>134.81968747605129</v>
      </c>
      <c r="BG7327" s="50"/>
      <c r="BH7327" s="17">
        <f t="shared" si="2303"/>
        <v>0</v>
      </c>
      <c r="BI7327" s="17">
        <f t="shared" si="2311"/>
        <v>7327</v>
      </c>
      <c r="BJ7327" s="17">
        <f t="shared" si="2309"/>
        <v>7327</v>
      </c>
      <c r="BK7327" s="150">
        <f t="shared" si="2310"/>
        <v>39319</v>
      </c>
      <c r="BL7327" s="50" t="e">
        <f t="shared" ca="1" si="2304"/>
        <v>#NAME?</v>
      </c>
      <c r="BM7327" s="50" t="e">
        <f t="shared" ca="1" si="2305"/>
        <v>#NAME?</v>
      </c>
      <c r="BN7327" s="50" t="e">
        <f t="shared" ca="1" si="2306"/>
        <v>#NAME?</v>
      </c>
    </row>
    <row r="7328" spans="1:66" x14ac:dyDescent="0.35">
      <c r="A7328" s="48">
        <v>39320</v>
      </c>
      <c r="B7328" s="17">
        <v>2007</v>
      </c>
      <c r="C7328" s="17">
        <v>8</v>
      </c>
      <c r="D7328" s="17">
        <v>238</v>
      </c>
      <c r="E7328" s="17">
        <v>26</v>
      </c>
      <c r="F7328" s="17">
        <v>1</v>
      </c>
      <c r="G7328" s="50">
        <v>7.7</v>
      </c>
      <c r="H7328" s="32">
        <v>1.1589001474280862</v>
      </c>
      <c r="I7328" s="50">
        <v>5.333333333333333</v>
      </c>
      <c r="J7328" s="13">
        <v>18.3</v>
      </c>
      <c r="K7328" s="13">
        <f t="shared" si="2292"/>
        <v>18.3</v>
      </c>
      <c r="L7328" s="13">
        <f t="shared" si="2293"/>
        <v>9.9750000000000014</v>
      </c>
      <c r="M7328" s="13" t="e">
        <f ca="1">CalcTable[[#This Row],[IWC]]-AE7327</f>
        <v>#NAME?</v>
      </c>
      <c r="N7328" s="13" t="e">
        <f ca="1">IF(CalcTable[[#This Row],[Day of Year]]&lt;123,FCAP,AE7327)</f>
        <v>#NAME?</v>
      </c>
      <c r="O7328" s="17" t="e">
        <f ca="1">IF(IRR_DRIP,5,COUNTIF('IDET Wind Values'!C7312:G7312,"&lt;="&amp;IRR_MAXWIND))</f>
        <v>#NAME?</v>
      </c>
      <c r="P7328" s="13" t="e">
        <f ca="1">CalcTable[[#This Row],[ET_o]]*KL</f>
        <v>#NAME?</v>
      </c>
      <c r="Q7328" s="13" t="e">
        <f ca="1">IF(WILTPT&lt;=0,1,MAX(0,MIN(1,(CalcTable[[#This Row],[IWC]]-WILTPT)/(MAD-WILTPT))))</f>
        <v>#NAME?</v>
      </c>
      <c r="R7328" s="13" t="e">
        <f ca="1">CalcTable[[#This Row],[ETMult]]*CalcTable[[#This Row],[ETb]]</f>
        <v>#NAME?</v>
      </c>
      <c r="S7328" s="13" t="b">
        <f>INDEX(IRR_LIST,CalcTable[[#This Row],[Day of Week]]+1)</f>
        <v>1</v>
      </c>
      <c r="T7328" s="13">
        <f t="shared" ca="1" si="2294"/>
        <v>0.4</v>
      </c>
      <c r="U7328" s="13" t="b">
        <f ca="1">IF(CalcTable[[#This Row],[IrrPrecip]]&gt;=IC_MM,FALSE,TRUE)</f>
        <v>1</v>
      </c>
      <c r="V7328" s="13" t="b">
        <f t="shared" si="2295"/>
        <v>1</v>
      </c>
      <c r="W7328" s="13" t="e">
        <f ca="1">IF(AND(IRR_DRIP=FALSE,CalcTable[[#This Row],[IrrHours]]&lt;=0),FALSE,TRUE)</f>
        <v>#NAME?</v>
      </c>
      <c r="X7328" s="13" t="e">
        <f ca="1">AND(CalcTable[[#This Row],[IrrDay]],CalcTable[[#This Row],[IrrRain]],CalcTable[[#This Row],[IrrWarm]],CalcTable[[#This Row],[IrrWindy]])</f>
        <v>#NAME?</v>
      </c>
      <c r="Y7328" s="13" t="e">
        <f t="shared" ca="1" si="2296"/>
        <v>#NAME?</v>
      </c>
      <c r="Z7328" s="13" t="e">
        <f ca="1">CalcTable[[#This Row],[IrrHours]]/5</f>
        <v>#NAME?</v>
      </c>
      <c r="AA7328" s="13" t="e">
        <f ca="1">IF(CalcTable[[#This Row],[IrrFlag]]=FALSE,0,MAX(0,CalcTable[[#This Row],[VolRednWind]]*(FCAP*IRR_TARGET-CalcTable[[#This Row],[IWC]])))</f>
        <v>#NAME?</v>
      </c>
      <c r="AB7328" s="13" t="e">
        <f ca="1">CalcTable[[#This Row],[IWC]]+CalcTable[[#This Row],[Eff Precip]]+CalcTable[[#This Row],[IrrAmt]]-CalcTable[[#This Row],[AET]]</f>
        <v>#NAME?</v>
      </c>
      <c r="AC7328" s="13" t="e">
        <f ca="1">IF(CalcTable[[#This Row],[PWC]]&gt;FCAP,MIN(24*PERC,MIN(SAT,CalcTable[[#This Row],[PWC]])-FCAP),0)</f>
        <v>#NAME?</v>
      </c>
      <c r="AD7328" s="13" t="e">
        <f ca="1">IF(CalcTable[[#This Row],[PWC]]&gt;SAT,CalcTable[[#This Row],[PWC]]-SAT,0)</f>
        <v>#NAME?</v>
      </c>
      <c r="AE7328" s="13" t="e">
        <f ca="1">CalcTable[[#This Row],[PWC]]-CalcTable[[#This Row],[PercAmt]]-CalcTable[[#This Row],[Runoff]]</f>
        <v>#NAME?</v>
      </c>
      <c r="AF7328" s="13" t="e">
        <f ca="1">CalcTable[[#This Row],[IrrAmt]]/1000*CUR_IRR_AREA*10000/IRR_EFF</f>
        <v>#NAME?</v>
      </c>
      <c r="AG7328" s="147"/>
      <c r="AH7328" s="13"/>
      <c r="AI7328" s="50">
        <v>8.4170601922264083</v>
      </c>
      <c r="AJ7328" s="50">
        <v>11.82506019222641</v>
      </c>
      <c r="AK7328" s="50">
        <v>0</v>
      </c>
      <c r="AL7328" s="50">
        <v>0</v>
      </c>
      <c r="AM7328" s="50"/>
      <c r="AN7328" s="50"/>
      <c r="AO7328" s="50"/>
      <c r="AP7328" s="50"/>
      <c r="AQ7328" s="50"/>
      <c r="AR7328" s="50"/>
      <c r="AS7328" s="50"/>
      <c r="AT7328" s="50"/>
      <c r="AU7328" s="50"/>
      <c r="AV7328" s="50"/>
      <c r="AW7328" s="50"/>
      <c r="AX7328" s="50">
        <f t="shared" si="2307"/>
        <v>20.242120384452818</v>
      </c>
      <c r="AY7328" s="50"/>
      <c r="AZ7328" s="50">
        <f t="shared" si="2297"/>
        <v>470.31864845796201</v>
      </c>
      <c r="BA7328" s="50">
        <f t="shared" si="2298"/>
        <v>762.25882126125498</v>
      </c>
      <c r="BB7328" s="50">
        <f t="shared" si="2299"/>
        <v>788.89021517201638</v>
      </c>
      <c r="BC7328" s="17">
        <f t="shared" si="2300"/>
        <v>20078</v>
      </c>
      <c r="BD7328" s="50">
        <f t="shared" si="2301"/>
        <v>20.242120384452818</v>
      </c>
      <c r="BE7328" s="50">
        <f t="shared" si="2302"/>
        <v>470.31864845796201</v>
      </c>
      <c r="BF7328" s="50">
        <f t="shared" si="2308"/>
        <v>769.29158634855492</v>
      </c>
      <c r="BG7328" s="50"/>
      <c r="BH7328" s="17">
        <f t="shared" si="2303"/>
        <v>0</v>
      </c>
      <c r="BI7328" s="17">
        <f t="shared" si="2311"/>
        <v>7328</v>
      </c>
      <c r="BJ7328" s="17">
        <f t="shared" si="2309"/>
        <v>7328</v>
      </c>
      <c r="BK7328" s="150">
        <f t="shared" si="2310"/>
        <v>39320</v>
      </c>
      <c r="BL7328" s="50" t="e">
        <f t="shared" ca="1" si="2304"/>
        <v>#NAME?</v>
      </c>
      <c r="BM7328" s="50" t="e">
        <f t="shared" ca="1" si="2305"/>
        <v>#NAME?</v>
      </c>
      <c r="BN7328" s="50" t="e">
        <f t="shared" ca="1" si="2306"/>
        <v>#NAME?</v>
      </c>
    </row>
    <row r="7329" spans="1:66" x14ac:dyDescent="0.35">
      <c r="A7329" s="48">
        <v>39321</v>
      </c>
      <c r="B7329" s="17">
        <v>2007</v>
      </c>
      <c r="C7329" s="17">
        <v>8</v>
      </c>
      <c r="D7329" s="17">
        <v>239</v>
      </c>
      <c r="E7329" s="17">
        <v>27</v>
      </c>
      <c r="F7329" s="17">
        <v>2</v>
      </c>
      <c r="G7329" s="50">
        <v>5.9</v>
      </c>
      <c r="H7329" s="32">
        <v>1.5827456722541275</v>
      </c>
      <c r="I7329" s="50">
        <v>6</v>
      </c>
      <c r="J7329" s="13">
        <v>5.5</v>
      </c>
      <c r="K7329" s="13">
        <f t="shared" si="2292"/>
        <v>5.5</v>
      </c>
      <c r="L7329" s="13">
        <f t="shared" si="2293"/>
        <v>0.375</v>
      </c>
      <c r="M7329" s="13" t="e">
        <f ca="1">CalcTable[[#This Row],[IWC]]-AE7328</f>
        <v>#NAME?</v>
      </c>
      <c r="N7329" s="13" t="e">
        <f ca="1">IF(CalcTable[[#This Row],[Day of Year]]&lt;123,FCAP,AE7328)</f>
        <v>#NAME?</v>
      </c>
      <c r="O7329" s="17" t="e">
        <f ca="1">IF(IRR_DRIP,5,COUNTIF('IDET Wind Values'!C7313:G7313,"&lt;="&amp;IRR_MAXWIND))</f>
        <v>#NAME?</v>
      </c>
      <c r="P7329" s="13" t="e">
        <f ca="1">CalcTable[[#This Row],[ET_o]]*KL</f>
        <v>#NAME?</v>
      </c>
      <c r="Q7329" s="13" t="e">
        <f ca="1">IF(WILTPT&lt;=0,1,MAX(0,MIN(1,(CalcTable[[#This Row],[IWC]]-WILTPT)/(MAD-WILTPT))))</f>
        <v>#NAME?</v>
      </c>
      <c r="R7329" s="13" t="e">
        <f ca="1">CalcTable[[#This Row],[ETMult]]*CalcTable[[#This Row],[ETb]]</f>
        <v>#NAME?</v>
      </c>
      <c r="S7329" s="13" t="b">
        <f>INDEX(IRR_LIST,CalcTable[[#This Row],[Day of Week]]+1)</f>
        <v>0</v>
      </c>
      <c r="T7329" s="13">
        <f t="shared" ca="1" si="2294"/>
        <v>18.7</v>
      </c>
      <c r="U7329" s="13" t="b">
        <f ca="1">IF(CalcTable[[#This Row],[IrrPrecip]]&gt;=IC_MM,FALSE,TRUE)</f>
        <v>0</v>
      </c>
      <c r="V7329" s="13" t="b">
        <f t="shared" si="2295"/>
        <v>0</v>
      </c>
      <c r="W7329" s="13" t="e">
        <f ca="1">IF(AND(IRR_DRIP=FALSE,CalcTable[[#This Row],[IrrHours]]&lt;=0),FALSE,TRUE)</f>
        <v>#NAME?</v>
      </c>
      <c r="X7329" s="13" t="e">
        <f ca="1">AND(CalcTable[[#This Row],[IrrDay]],CalcTable[[#This Row],[IrrRain]],CalcTable[[#This Row],[IrrWarm]],CalcTable[[#This Row],[IrrWindy]])</f>
        <v>#NAME?</v>
      </c>
      <c r="Y7329" s="13" t="e">
        <f t="shared" ca="1" si="2296"/>
        <v>#NAME?</v>
      </c>
      <c r="Z7329" s="13" t="e">
        <f ca="1">CalcTable[[#This Row],[IrrHours]]/5</f>
        <v>#NAME?</v>
      </c>
      <c r="AA7329" s="13" t="e">
        <f ca="1">IF(CalcTable[[#This Row],[IrrFlag]]=FALSE,0,MAX(0,CalcTable[[#This Row],[VolRednWind]]*(FCAP*IRR_TARGET-CalcTable[[#This Row],[IWC]])))</f>
        <v>#NAME?</v>
      </c>
      <c r="AB7329" s="13" t="e">
        <f ca="1">CalcTable[[#This Row],[IWC]]+CalcTable[[#This Row],[Eff Precip]]+CalcTable[[#This Row],[IrrAmt]]-CalcTable[[#This Row],[AET]]</f>
        <v>#NAME?</v>
      </c>
      <c r="AC7329" s="13" t="e">
        <f ca="1">IF(CalcTable[[#This Row],[PWC]]&gt;FCAP,MIN(24*PERC,MIN(SAT,CalcTable[[#This Row],[PWC]])-FCAP),0)</f>
        <v>#NAME?</v>
      </c>
      <c r="AD7329" s="13" t="e">
        <f ca="1">IF(CalcTable[[#This Row],[PWC]]&gt;SAT,CalcTable[[#This Row],[PWC]]-SAT,0)</f>
        <v>#NAME?</v>
      </c>
      <c r="AE7329" s="13" t="e">
        <f ca="1">CalcTable[[#This Row],[PWC]]-CalcTable[[#This Row],[PercAmt]]-CalcTable[[#This Row],[Runoff]]</f>
        <v>#NAME?</v>
      </c>
      <c r="AF7329" s="13" t="e">
        <f ca="1">CalcTable[[#This Row],[IrrAmt]]/1000*CUR_IRR_AREA*10000/IRR_EFF</f>
        <v>#NAME?</v>
      </c>
      <c r="AG7329" s="147"/>
      <c r="AH7329" s="13"/>
      <c r="AI7329" s="50">
        <v>0</v>
      </c>
      <c r="AJ7329" s="50">
        <v>0</v>
      </c>
      <c r="AK7329" s="50">
        <v>0</v>
      </c>
      <c r="AL7329" s="50">
        <v>0</v>
      </c>
      <c r="AM7329" s="50"/>
      <c r="AN7329" s="50"/>
      <c r="AO7329" s="50"/>
      <c r="AP7329" s="50"/>
      <c r="AQ7329" s="50"/>
      <c r="AR7329" s="50"/>
      <c r="AS7329" s="50"/>
      <c r="AT7329" s="50"/>
      <c r="AU7329" s="50"/>
      <c r="AV7329" s="50"/>
      <c r="AW7329" s="50"/>
      <c r="AX7329" s="50">
        <f t="shared" si="2307"/>
        <v>0</v>
      </c>
      <c r="AY7329" s="50"/>
      <c r="AZ7329" s="50">
        <f t="shared" si="2297"/>
        <v>0</v>
      </c>
      <c r="BA7329" s="50">
        <f t="shared" si="2298"/>
        <v>0</v>
      </c>
      <c r="BB7329" s="50">
        <f t="shared" si="2299"/>
        <v>0</v>
      </c>
      <c r="BC7329" s="17">
        <f t="shared" si="2300"/>
        <v>20078</v>
      </c>
      <c r="BD7329" s="50">
        <f t="shared" si="2301"/>
        <v>0</v>
      </c>
      <c r="BE7329" s="50">
        <f t="shared" si="2302"/>
        <v>0</v>
      </c>
      <c r="BF7329" s="50">
        <f t="shared" si="2308"/>
        <v>0</v>
      </c>
      <c r="BG7329" s="50"/>
      <c r="BH7329" s="17">
        <f t="shared" si="2303"/>
        <v>0</v>
      </c>
      <c r="BI7329" s="17">
        <f t="shared" si="2311"/>
        <v>7329</v>
      </c>
      <c r="BJ7329" s="17">
        <f t="shared" si="2309"/>
        <v>7329</v>
      </c>
      <c r="BK7329" s="150">
        <f t="shared" si="2310"/>
        <v>39321</v>
      </c>
      <c r="BL7329" s="50" t="e">
        <f t="shared" ca="1" si="2304"/>
        <v>#NAME?</v>
      </c>
      <c r="BM7329" s="50" t="e">
        <f t="shared" ca="1" si="2305"/>
        <v>#NAME?</v>
      </c>
      <c r="BN7329" s="50" t="e">
        <f t="shared" ca="1" si="2306"/>
        <v>#NAME?</v>
      </c>
    </row>
    <row r="7330" spans="1:66" x14ac:dyDescent="0.35">
      <c r="A7330" s="48">
        <v>39322</v>
      </c>
      <c r="B7330" s="17">
        <v>2007</v>
      </c>
      <c r="C7330" s="17">
        <v>8</v>
      </c>
      <c r="D7330" s="17">
        <v>240</v>
      </c>
      <c r="E7330" s="17">
        <v>28</v>
      </c>
      <c r="F7330" s="17">
        <v>3</v>
      </c>
      <c r="G7330" s="50">
        <v>0.9</v>
      </c>
      <c r="H7330" s="32">
        <v>2.6673114073931594</v>
      </c>
      <c r="I7330" s="50">
        <v>3.5</v>
      </c>
      <c r="J7330" s="13">
        <v>0</v>
      </c>
      <c r="K7330" s="13">
        <f t="shared" si="2292"/>
        <v>0</v>
      </c>
      <c r="L7330" s="13">
        <f t="shared" si="2293"/>
        <v>0</v>
      </c>
      <c r="M7330" s="13" t="e">
        <f ca="1">CalcTable[[#This Row],[IWC]]-AE7329</f>
        <v>#NAME?</v>
      </c>
      <c r="N7330" s="13" t="e">
        <f ca="1">IF(CalcTable[[#This Row],[Day of Year]]&lt;123,FCAP,AE7329)</f>
        <v>#NAME?</v>
      </c>
      <c r="O7330" s="17" t="e">
        <f ca="1">IF(IRR_DRIP,5,COUNTIF('IDET Wind Values'!C7314:G7314,"&lt;="&amp;IRR_MAXWIND))</f>
        <v>#NAME?</v>
      </c>
      <c r="P7330" s="13" t="e">
        <f ca="1">CalcTable[[#This Row],[ET_o]]*KL</f>
        <v>#NAME?</v>
      </c>
      <c r="Q7330" s="13" t="e">
        <f ca="1">IF(WILTPT&lt;=0,1,MAX(0,MIN(1,(CalcTable[[#This Row],[IWC]]-WILTPT)/(MAD-WILTPT))))</f>
        <v>#NAME?</v>
      </c>
      <c r="R7330" s="13" t="e">
        <f ca="1">CalcTable[[#This Row],[ETMult]]*CalcTable[[#This Row],[ETb]]</f>
        <v>#NAME?</v>
      </c>
      <c r="S7330" s="13" t="b">
        <f>INDEX(IRR_LIST,CalcTable[[#This Row],[Day of Week]]+1)</f>
        <v>1</v>
      </c>
      <c r="T7330" s="13">
        <f t="shared" ca="1" si="2294"/>
        <v>23.8</v>
      </c>
      <c r="U7330" s="13" t="b">
        <f ca="1">IF(CalcTable[[#This Row],[IrrPrecip]]&gt;=IC_MM,FALSE,TRUE)</f>
        <v>0</v>
      </c>
      <c r="V7330" s="13" t="b">
        <f t="shared" si="2295"/>
        <v>1</v>
      </c>
      <c r="W7330" s="13" t="e">
        <f ca="1">IF(AND(IRR_DRIP=FALSE,CalcTable[[#This Row],[IrrHours]]&lt;=0),FALSE,TRUE)</f>
        <v>#NAME?</v>
      </c>
      <c r="X7330" s="13" t="e">
        <f ca="1">AND(CalcTable[[#This Row],[IrrDay]],CalcTable[[#This Row],[IrrRain]],CalcTable[[#This Row],[IrrWarm]],CalcTable[[#This Row],[IrrWindy]])</f>
        <v>#NAME?</v>
      </c>
      <c r="Y7330" s="13" t="e">
        <f t="shared" ca="1" si="2296"/>
        <v>#NAME?</v>
      </c>
      <c r="Z7330" s="13" t="e">
        <f ca="1">CalcTable[[#This Row],[IrrHours]]/5</f>
        <v>#NAME?</v>
      </c>
      <c r="AA7330" s="13" t="e">
        <f ca="1">IF(CalcTable[[#This Row],[IrrFlag]]=FALSE,0,MAX(0,CalcTable[[#This Row],[VolRednWind]]*(FCAP*IRR_TARGET-CalcTable[[#This Row],[IWC]])))</f>
        <v>#NAME?</v>
      </c>
      <c r="AB7330" s="13" t="e">
        <f ca="1">CalcTable[[#This Row],[IWC]]+CalcTable[[#This Row],[Eff Precip]]+CalcTable[[#This Row],[IrrAmt]]-CalcTable[[#This Row],[AET]]</f>
        <v>#NAME?</v>
      </c>
      <c r="AC7330" s="13" t="e">
        <f ca="1">IF(CalcTable[[#This Row],[PWC]]&gt;FCAP,MIN(24*PERC,MIN(SAT,CalcTable[[#This Row],[PWC]])-FCAP),0)</f>
        <v>#NAME?</v>
      </c>
      <c r="AD7330" s="13" t="e">
        <f ca="1">IF(CalcTable[[#This Row],[PWC]]&gt;SAT,CalcTable[[#This Row],[PWC]]-SAT,0)</f>
        <v>#NAME?</v>
      </c>
      <c r="AE7330" s="13" t="e">
        <f ca="1">CalcTable[[#This Row],[PWC]]-CalcTable[[#This Row],[PercAmt]]-CalcTable[[#This Row],[Runoff]]</f>
        <v>#NAME?</v>
      </c>
      <c r="AF7330" s="13" t="e">
        <f ca="1">CalcTable[[#This Row],[IrrAmt]]/1000*CUR_IRR_AREA*10000/IRR_EFF</f>
        <v>#NAME?</v>
      </c>
      <c r="AG7330" s="147"/>
      <c r="AH7330" s="13"/>
      <c r="AI7330" s="50">
        <v>0</v>
      </c>
      <c r="AJ7330" s="50">
        <v>0</v>
      </c>
      <c r="AK7330" s="50">
        <v>0</v>
      </c>
      <c r="AL7330" s="50">
        <v>0</v>
      </c>
      <c r="AM7330" s="50"/>
      <c r="AN7330" s="50"/>
      <c r="AO7330" s="50"/>
      <c r="AP7330" s="50"/>
      <c r="AQ7330" s="50"/>
      <c r="AR7330" s="50"/>
      <c r="AS7330" s="50"/>
      <c r="AT7330" s="50"/>
      <c r="AU7330" s="50"/>
      <c r="AV7330" s="50"/>
      <c r="AW7330" s="50"/>
      <c r="AX7330" s="50">
        <f t="shared" si="2307"/>
        <v>0</v>
      </c>
      <c r="AY7330" s="50"/>
      <c r="AZ7330" s="50">
        <f t="shared" si="2297"/>
        <v>0</v>
      </c>
      <c r="BA7330" s="50">
        <f t="shared" si="2298"/>
        <v>0</v>
      </c>
      <c r="BB7330" s="50">
        <f t="shared" si="2299"/>
        <v>0</v>
      </c>
      <c r="BC7330" s="17">
        <f t="shared" si="2300"/>
        <v>20078</v>
      </c>
      <c r="BD7330" s="50">
        <f t="shared" si="2301"/>
        <v>0</v>
      </c>
      <c r="BE7330" s="50">
        <f t="shared" si="2302"/>
        <v>0</v>
      </c>
      <c r="BF7330" s="50">
        <f t="shared" si="2308"/>
        <v>0</v>
      </c>
      <c r="BG7330" s="50"/>
      <c r="BH7330" s="17">
        <f t="shared" si="2303"/>
        <v>0</v>
      </c>
      <c r="BI7330" s="17">
        <f t="shared" si="2311"/>
        <v>7330</v>
      </c>
      <c r="BJ7330" s="17">
        <f t="shared" si="2309"/>
        <v>7330</v>
      </c>
      <c r="BK7330" s="150">
        <f t="shared" si="2310"/>
        <v>39322</v>
      </c>
      <c r="BL7330" s="50" t="e">
        <f t="shared" ca="1" si="2304"/>
        <v>#NAME?</v>
      </c>
      <c r="BM7330" s="50" t="e">
        <f t="shared" ca="1" si="2305"/>
        <v>#NAME?</v>
      </c>
      <c r="BN7330" s="50" t="e">
        <f t="shared" ca="1" si="2306"/>
        <v>#NAME?</v>
      </c>
    </row>
    <row r="7331" spans="1:66" x14ac:dyDescent="0.35">
      <c r="A7331" s="48">
        <v>39323</v>
      </c>
      <c r="B7331" s="17">
        <v>2007</v>
      </c>
      <c r="C7331" s="17">
        <v>8</v>
      </c>
      <c r="D7331" s="17">
        <v>241</v>
      </c>
      <c r="E7331" s="17">
        <v>29</v>
      </c>
      <c r="F7331" s="17">
        <v>4</v>
      </c>
      <c r="G7331" s="50">
        <v>5.7</v>
      </c>
      <c r="H7331" s="32">
        <v>3.6540463984249985</v>
      </c>
      <c r="I7331" s="50">
        <v>7.333333333333333</v>
      </c>
      <c r="J7331" s="13">
        <v>0</v>
      </c>
      <c r="K7331" s="13">
        <f t="shared" si="2292"/>
        <v>0</v>
      </c>
      <c r="L7331" s="13">
        <f t="shared" si="2293"/>
        <v>0</v>
      </c>
      <c r="M7331" s="13" t="e">
        <f ca="1">CalcTable[[#This Row],[IWC]]-AE7330</f>
        <v>#NAME?</v>
      </c>
      <c r="N7331" s="13" t="e">
        <f ca="1">IF(CalcTable[[#This Row],[Day of Year]]&lt;123,FCAP,AE7330)</f>
        <v>#NAME?</v>
      </c>
      <c r="O7331" s="17" t="e">
        <f ca="1">IF(IRR_DRIP,5,COUNTIF('IDET Wind Values'!C7315:G7315,"&lt;="&amp;IRR_MAXWIND))</f>
        <v>#NAME?</v>
      </c>
      <c r="P7331" s="13" t="e">
        <f ca="1">CalcTable[[#This Row],[ET_o]]*KL</f>
        <v>#NAME?</v>
      </c>
      <c r="Q7331" s="13" t="e">
        <f ca="1">IF(WILTPT&lt;=0,1,MAX(0,MIN(1,(CalcTable[[#This Row],[IWC]]-WILTPT)/(MAD-WILTPT))))</f>
        <v>#NAME?</v>
      </c>
      <c r="R7331" s="13" t="e">
        <f ca="1">CalcTable[[#This Row],[ETMult]]*CalcTable[[#This Row],[ETb]]</f>
        <v>#NAME?</v>
      </c>
      <c r="S7331" s="13" t="b">
        <f>INDEX(IRR_LIST,CalcTable[[#This Row],[Day of Week]]+1)</f>
        <v>0</v>
      </c>
      <c r="T7331" s="13">
        <f t="shared" ca="1" si="2294"/>
        <v>5.5</v>
      </c>
      <c r="U7331" s="13" t="b">
        <f ca="1">IF(CalcTable[[#This Row],[IrrPrecip]]&gt;=IC_MM,FALSE,TRUE)</f>
        <v>1</v>
      </c>
      <c r="V7331" s="13" t="b">
        <f t="shared" si="2295"/>
        <v>1</v>
      </c>
      <c r="W7331" s="13" t="e">
        <f ca="1">IF(AND(IRR_DRIP=FALSE,CalcTable[[#This Row],[IrrHours]]&lt;=0),FALSE,TRUE)</f>
        <v>#NAME?</v>
      </c>
      <c r="X7331" s="13" t="e">
        <f ca="1">AND(CalcTable[[#This Row],[IrrDay]],CalcTable[[#This Row],[IrrRain]],CalcTable[[#This Row],[IrrWarm]],CalcTable[[#This Row],[IrrWindy]])</f>
        <v>#NAME?</v>
      </c>
      <c r="Y7331" s="13" t="e">
        <f t="shared" ca="1" si="2296"/>
        <v>#NAME?</v>
      </c>
      <c r="Z7331" s="13" t="e">
        <f ca="1">CalcTable[[#This Row],[IrrHours]]/5</f>
        <v>#NAME?</v>
      </c>
      <c r="AA7331" s="13" t="e">
        <f ca="1">IF(CalcTable[[#This Row],[IrrFlag]]=FALSE,0,MAX(0,CalcTable[[#This Row],[VolRednWind]]*(FCAP*IRR_TARGET-CalcTable[[#This Row],[IWC]])))</f>
        <v>#NAME?</v>
      </c>
      <c r="AB7331" s="13" t="e">
        <f ca="1">CalcTable[[#This Row],[IWC]]+CalcTable[[#This Row],[Eff Precip]]+CalcTable[[#This Row],[IrrAmt]]-CalcTable[[#This Row],[AET]]</f>
        <v>#NAME?</v>
      </c>
      <c r="AC7331" s="13" t="e">
        <f ca="1">IF(CalcTable[[#This Row],[PWC]]&gt;FCAP,MIN(24*PERC,MIN(SAT,CalcTable[[#This Row],[PWC]])-FCAP),0)</f>
        <v>#NAME?</v>
      </c>
      <c r="AD7331" s="13" t="e">
        <f ca="1">IF(CalcTable[[#This Row],[PWC]]&gt;SAT,CalcTable[[#This Row],[PWC]]-SAT,0)</f>
        <v>#NAME?</v>
      </c>
      <c r="AE7331" s="13" t="e">
        <f ca="1">CalcTable[[#This Row],[PWC]]-CalcTable[[#This Row],[PercAmt]]-CalcTable[[#This Row],[Runoff]]</f>
        <v>#NAME?</v>
      </c>
      <c r="AF7331" s="13" t="e">
        <f ca="1">CalcTable[[#This Row],[IrrAmt]]/1000*CUR_IRR_AREA*10000/IRR_EFF</f>
        <v>#NAME?</v>
      </c>
      <c r="AG7331" s="147"/>
      <c r="AH7331" s="13"/>
      <c r="AI7331" s="50">
        <v>0</v>
      </c>
      <c r="AJ7331" s="50">
        <v>0</v>
      </c>
      <c r="AK7331" s="50">
        <v>4.8905313938060111</v>
      </c>
      <c r="AL7331" s="50">
        <v>4.2425313938060079</v>
      </c>
      <c r="AM7331" s="50"/>
      <c r="AN7331" s="50"/>
      <c r="AO7331" s="50"/>
      <c r="AP7331" s="50"/>
      <c r="AQ7331" s="50"/>
      <c r="AR7331" s="50"/>
      <c r="AS7331" s="50"/>
      <c r="AT7331" s="50"/>
      <c r="AU7331" s="50"/>
      <c r="AV7331" s="50"/>
      <c r="AW7331" s="50"/>
      <c r="AX7331" s="50">
        <f t="shared" si="2307"/>
        <v>9.133062787612019</v>
      </c>
      <c r="AY7331" s="50"/>
      <c r="AZ7331" s="50">
        <f t="shared" si="2297"/>
        <v>196.17538132746441</v>
      </c>
      <c r="BA7331" s="50">
        <f t="shared" si="2298"/>
        <v>302.04780934546108</v>
      </c>
      <c r="BB7331" s="50">
        <f t="shared" si="2299"/>
        <v>311.38949417057847</v>
      </c>
      <c r="BC7331" s="17">
        <f t="shared" si="2300"/>
        <v>20078</v>
      </c>
      <c r="BD7331" s="50">
        <f t="shared" si="2301"/>
        <v>9.133062787612019</v>
      </c>
      <c r="BE7331" s="50">
        <f t="shared" si="2302"/>
        <v>196.17538132746441</v>
      </c>
      <c r="BF7331" s="50">
        <f t="shared" si="2308"/>
        <v>320.88047284271556</v>
      </c>
      <c r="BG7331" s="50"/>
      <c r="BH7331" s="17">
        <f t="shared" si="2303"/>
        <v>0</v>
      </c>
      <c r="BI7331" s="17">
        <f t="shared" si="2311"/>
        <v>7331</v>
      </c>
      <c r="BJ7331" s="17">
        <f t="shared" si="2309"/>
        <v>7331</v>
      </c>
      <c r="BK7331" s="150">
        <f t="shared" si="2310"/>
        <v>39323</v>
      </c>
      <c r="BL7331" s="50" t="e">
        <f t="shared" ca="1" si="2304"/>
        <v>#NAME?</v>
      </c>
      <c r="BM7331" s="50" t="e">
        <f t="shared" ca="1" si="2305"/>
        <v>#NAME?</v>
      </c>
      <c r="BN7331" s="50" t="e">
        <f t="shared" ca="1" si="2306"/>
        <v>#NAME?</v>
      </c>
    </row>
    <row r="7332" spans="1:66" x14ac:dyDescent="0.35">
      <c r="A7332" s="48">
        <v>39324</v>
      </c>
      <c r="B7332" s="17">
        <v>2007</v>
      </c>
      <c r="C7332" s="17">
        <v>8</v>
      </c>
      <c r="D7332" s="17">
        <v>242</v>
      </c>
      <c r="E7332" s="17">
        <v>30</v>
      </c>
      <c r="F7332" s="17">
        <v>5</v>
      </c>
      <c r="G7332" s="50">
        <v>8</v>
      </c>
      <c r="H7332" s="32">
        <v>3.7901663682310942</v>
      </c>
      <c r="I7332" s="50">
        <v>4.166666666666667</v>
      </c>
      <c r="J7332" s="13">
        <v>0</v>
      </c>
      <c r="K7332" s="13">
        <f t="shared" si="2292"/>
        <v>0</v>
      </c>
      <c r="L7332" s="13">
        <f t="shared" si="2293"/>
        <v>0</v>
      </c>
      <c r="M7332" s="13" t="e">
        <f ca="1">CalcTable[[#This Row],[IWC]]-AE7331</f>
        <v>#NAME?</v>
      </c>
      <c r="N7332" s="13" t="e">
        <f ca="1">IF(CalcTable[[#This Row],[Day of Year]]&lt;123,FCAP,AE7331)</f>
        <v>#NAME?</v>
      </c>
      <c r="O7332" s="17" t="e">
        <f ca="1">IF(IRR_DRIP,5,COUNTIF('IDET Wind Values'!C7316:G7316,"&lt;="&amp;IRR_MAXWIND))</f>
        <v>#NAME?</v>
      </c>
      <c r="P7332" s="13" t="e">
        <f ca="1">CalcTable[[#This Row],[ET_o]]*KL</f>
        <v>#NAME?</v>
      </c>
      <c r="Q7332" s="13" t="e">
        <f ca="1">IF(WILTPT&lt;=0,1,MAX(0,MIN(1,(CalcTable[[#This Row],[IWC]]-WILTPT)/(MAD-WILTPT))))</f>
        <v>#NAME?</v>
      </c>
      <c r="R7332" s="13" t="e">
        <f ca="1">CalcTable[[#This Row],[ETMult]]*CalcTable[[#This Row],[ETb]]</f>
        <v>#NAME?</v>
      </c>
      <c r="S7332" s="13" t="b">
        <f>INDEX(IRR_LIST,CalcTable[[#This Row],[Day of Week]]+1)</f>
        <v>1</v>
      </c>
      <c r="T7332" s="13">
        <f t="shared" ca="1" si="2294"/>
        <v>0</v>
      </c>
      <c r="U7332" s="13" t="b">
        <f ca="1">IF(CalcTable[[#This Row],[IrrPrecip]]&gt;=IC_MM,FALSE,TRUE)</f>
        <v>1</v>
      </c>
      <c r="V7332" s="13" t="b">
        <f t="shared" si="2295"/>
        <v>1</v>
      </c>
      <c r="W7332" s="13" t="e">
        <f ca="1">IF(AND(IRR_DRIP=FALSE,CalcTable[[#This Row],[IrrHours]]&lt;=0),FALSE,TRUE)</f>
        <v>#NAME?</v>
      </c>
      <c r="X7332" s="13" t="e">
        <f ca="1">AND(CalcTable[[#This Row],[IrrDay]],CalcTable[[#This Row],[IrrRain]],CalcTable[[#This Row],[IrrWarm]],CalcTable[[#This Row],[IrrWindy]])</f>
        <v>#NAME?</v>
      </c>
      <c r="Y7332" s="13" t="e">
        <f t="shared" ca="1" si="2296"/>
        <v>#NAME?</v>
      </c>
      <c r="Z7332" s="13" t="e">
        <f ca="1">CalcTable[[#This Row],[IrrHours]]/5</f>
        <v>#NAME?</v>
      </c>
      <c r="AA7332" s="13" t="e">
        <f ca="1">IF(CalcTable[[#This Row],[IrrFlag]]=FALSE,0,MAX(0,CalcTable[[#This Row],[VolRednWind]]*(FCAP*IRR_TARGET-CalcTable[[#This Row],[IWC]])))</f>
        <v>#NAME?</v>
      </c>
      <c r="AB7332" s="13" t="e">
        <f ca="1">CalcTable[[#This Row],[IWC]]+CalcTable[[#This Row],[Eff Precip]]+CalcTable[[#This Row],[IrrAmt]]-CalcTable[[#This Row],[AET]]</f>
        <v>#NAME?</v>
      </c>
      <c r="AC7332" s="13" t="e">
        <f ca="1">IF(CalcTable[[#This Row],[PWC]]&gt;FCAP,MIN(24*PERC,MIN(SAT,CalcTable[[#This Row],[PWC]])-FCAP),0)</f>
        <v>#NAME?</v>
      </c>
      <c r="AD7332" s="13" t="e">
        <f ca="1">IF(CalcTable[[#This Row],[PWC]]&gt;SAT,CalcTable[[#This Row],[PWC]]-SAT,0)</f>
        <v>#NAME?</v>
      </c>
      <c r="AE7332" s="13" t="e">
        <f ca="1">CalcTable[[#This Row],[PWC]]-CalcTable[[#This Row],[PercAmt]]-CalcTable[[#This Row],[Runoff]]</f>
        <v>#NAME?</v>
      </c>
      <c r="AF7332" s="13" t="e">
        <f ca="1">CalcTable[[#This Row],[IrrAmt]]/1000*CUR_IRR_AREA*10000/IRR_EFF</f>
        <v>#NAME?</v>
      </c>
      <c r="AG7332" s="147"/>
      <c r="AH7332" s="13"/>
      <c r="AI7332" s="50">
        <v>1.7131744869301209</v>
      </c>
      <c r="AJ7332" s="50">
        <v>2.3947744869301206</v>
      </c>
      <c r="AK7332" s="50">
        <v>0</v>
      </c>
      <c r="AL7332" s="50">
        <v>0</v>
      </c>
      <c r="AM7332" s="50"/>
      <c r="AN7332" s="50"/>
      <c r="AO7332" s="50"/>
      <c r="AP7332" s="50"/>
      <c r="AQ7332" s="50"/>
      <c r="AR7332" s="50"/>
      <c r="AS7332" s="50"/>
      <c r="AT7332" s="50"/>
      <c r="AU7332" s="50"/>
      <c r="AV7332" s="50"/>
      <c r="AW7332" s="50"/>
      <c r="AX7332" s="50">
        <f t="shared" si="2307"/>
        <v>4.1079489738602417</v>
      </c>
      <c r="AY7332" s="50"/>
      <c r="AZ7332" s="50">
        <f t="shared" si="2297"/>
        <v>95.37327742492532</v>
      </c>
      <c r="BA7332" s="50">
        <f t="shared" si="2298"/>
        <v>154.56398959502604</v>
      </c>
      <c r="BB7332" s="50">
        <f t="shared" si="2299"/>
        <v>159.96328752226037</v>
      </c>
      <c r="BC7332" s="17">
        <f t="shared" si="2300"/>
        <v>20078</v>
      </c>
      <c r="BD7332" s="50">
        <f t="shared" si="2301"/>
        <v>4.1079489738602417</v>
      </c>
      <c r="BE7332" s="50">
        <f t="shared" si="2302"/>
        <v>95.37327742492532</v>
      </c>
      <c r="BF7332" s="50">
        <f t="shared" si="2308"/>
        <v>156.000320476426</v>
      </c>
      <c r="BG7332" s="50"/>
      <c r="BH7332" s="17">
        <f t="shared" si="2303"/>
        <v>0</v>
      </c>
      <c r="BI7332" s="17">
        <f t="shared" si="2311"/>
        <v>7332</v>
      </c>
      <c r="BJ7332" s="17">
        <f t="shared" si="2309"/>
        <v>7332</v>
      </c>
      <c r="BK7332" s="150">
        <f t="shared" si="2310"/>
        <v>39324</v>
      </c>
      <c r="BL7332" s="50" t="e">
        <f t="shared" ca="1" si="2304"/>
        <v>#NAME?</v>
      </c>
      <c r="BM7332" s="50" t="e">
        <f t="shared" ca="1" si="2305"/>
        <v>#NAME?</v>
      </c>
      <c r="BN7332" s="50" t="e">
        <f t="shared" ca="1" si="2306"/>
        <v>#NAME?</v>
      </c>
    </row>
    <row r="7333" spans="1:66" x14ac:dyDescent="0.35">
      <c r="A7333" s="48">
        <v>39325</v>
      </c>
      <c r="B7333" s="17">
        <v>2007</v>
      </c>
      <c r="C7333" s="17">
        <v>8</v>
      </c>
      <c r="D7333" s="17">
        <v>243</v>
      </c>
      <c r="E7333" s="17">
        <v>31</v>
      </c>
      <c r="F7333" s="17">
        <v>6</v>
      </c>
      <c r="G7333" s="50">
        <v>12.2</v>
      </c>
      <c r="H7333" s="32">
        <v>3.070088170807332</v>
      </c>
      <c r="I7333" s="50">
        <v>10.166666666666666</v>
      </c>
      <c r="J7333" s="13">
        <v>0.8</v>
      </c>
      <c r="K7333" s="13">
        <f t="shared" si="2292"/>
        <v>0.8</v>
      </c>
      <c r="L7333" s="13">
        <f t="shared" si="2293"/>
        <v>0</v>
      </c>
      <c r="M7333" s="13" t="e">
        <f ca="1">CalcTable[[#This Row],[IWC]]-AE7332</f>
        <v>#NAME?</v>
      </c>
      <c r="N7333" s="13" t="e">
        <f ca="1">IF(CalcTable[[#This Row],[Day of Year]]&lt;123,FCAP,AE7332)</f>
        <v>#NAME?</v>
      </c>
      <c r="O7333" s="17" t="e">
        <f ca="1">IF(IRR_DRIP,5,COUNTIF('IDET Wind Values'!C7317:G7317,"&lt;="&amp;IRR_MAXWIND))</f>
        <v>#NAME?</v>
      </c>
      <c r="P7333" s="13" t="e">
        <f ca="1">CalcTable[[#This Row],[ET_o]]*KL</f>
        <v>#NAME?</v>
      </c>
      <c r="Q7333" s="13" t="e">
        <f ca="1">IF(WILTPT&lt;=0,1,MAX(0,MIN(1,(CalcTable[[#This Row],[IWC]]-WILTPT)/(MAD-WILTPT))))</f>
        <v>#NAME?</v>
      </c>
      <c r="R7333" s="13" t="e">
        <f ca="1">CalcTable[[#This Row],[ETMult]]*CalcTable[[#This Row],[ETb]]</f>
        <v>#NAME?</v>
      </c>
      <c r="S7333" s="13" t="b">
        <f>INDEX(IRR_LIST,CalcTable[[#This Row],[Day of Week]]+1)</f>
        <v>0</v>
      </c>
      <c r="T7333" s="13">
        <f t="shared" ca="1" si="2294"/>
        <v>0</v>
      </c>
      <c r="U7333" s="13" t="b">
        <f ca="1">IF(CalcTable[[#This Row],[IrrPrecip]]&gt;=IC_MM,FALSE,TRUE)</f>
        <v>1</v>
      </c>
      <c r="V7333" s="13" t="b">
        <f t="shared" si="2295"/>
        <v>1</v>
      </c>
      <c r="W7333" s="13" t="e">
        <f ca="1">IF(AND(IRR_DRIP=FALSE,CalcTable[[#This Row],[IrrHours]]&lt;=0),FALSE,TRUE)</f>
        <v>#NAME?</v>
      </c>
      <c r="X7333" s="13" t="e">
        <f ca="1">AND(CalcTable[[#This Row],[IrrDay]],CalcTable[[#This Row],[IrrRain]],CalcTable[[#This Row],[IrrWarm]],CalcTable[[#This Row],[IrrWindy]])</f>
        <v>#NAME?</v>
      </c>
      <c r="Y7333" s="13" t="e">
        <f t="shared" ca="1" si="2296"/>
        <v>#NAME?</v>
      </c>
      <c r="Z7333" s="13" t="e">
        <f ca="1">CalcTable[[#This Row],[IrrHours]]/5</f>
        <v>#NAME?</v>
      </c>
      <c r="AA7333" s="13" t="e">
        <f ca="1">IF(CalcTable[[#This Row],[IrrFlag]]=FALSE,0,MAX(0,CalcTable[[#This Row],[VolRednWind]]*(FCAP*IRR_TARGET-CalcTable[[#This Row],[IWC]])))</f>
        <v>#NAME?</v>
      </c>
      <c r="AB7333" s="13" t="e">
        <f ca="1">CalcTable[[#This Row],[IWC]]+CalcTable[[#This Row],[Eff Precip]]+CalcTable[[#This Row],[IrrAmt]]-CalcTable[[#This Row],[AET]]</f>
        <v>#NAME?</v>
      </c>
      <c r="AC7333" s="13" t="e">
        <f ca="1">IF(CalcTable[[#This Row],[PWC]]&gt;FCAP,MIN(24*PERC,MIN(SAT,CalcTable[[#This Row],[PWC]])-FCAP),0)</f>
        <v>#NAME?</v>
      </c>
      <c r="AD7333" s="13" t="e">
        <f ca="1">IF(CalcTable[[#This Row],[PWC]]&gt;SAT,CalcTable[[#This Row],[PWC]]-SAT,0)</f>
        <v>#NAME?</v>
      </c>
      <c r="AE7333" s="13" t="e">
        <f ca="1">CalcTable[[#This Row],[PWC]]-CalcTable[[#This Row],[PercAmt]]-CalcTable[[#This Row],[Runoff]]</f>
        <v>#NAME?</v>
      </c>
      <c r="AF7333" s="13" t="e">
        <f ca="1">CalcTable[[#This Row],[IrrAmt]]/1000*CUR_IRR_AREA*10000/IRR_EFF</f>
        <v>#NAME?</v>
      </c>
      <c r="AG7333" s="147"/>
      <c r="AH7333" s="13"/>
      <c r="AI7333" s="50">
        <v>0</v>
      </c>
      <c r="AJ7333" s="50">
        <v>0</v>
      </c>
      <c r="AK7333" s="50">
        <v>0</v>
      </c>
      <c r="AL7333" s="50">
        <v>4.3645915025271016</v>
      </c>
      <c r="AM7333" s="50"/>
      <c r="AN7333" s="50"/>
      <c r="AO7333" s="50"/>
      <c r="AP7333" s="50"/>
      <c r="AQ7333" s="50"/>
      <c r="AR7333" s="50"/>
      <c r="AS7333" s="50"/>
      <c r="AT7333" s="50"/>
      <c r="AU7333" s="50"/>
      <c r="AV7333" s="50"/>
      <c r="AW7333" s="50"/>
      <c r="AX7333" s="50">
        <f t="shared" si="2307"/>
        <v>4.3645915025271016</v>
      </c>
      <c r="AY7333" s="50"/>
      <c r="AZ7333" s="50">
        <f t="shared" si="2297"/>
        <v>128.02801740746165</v>
      </c>
      <c r="BA7333" s="50">
        <f t="shared" si="2298"/>
        <v>197.12250299244096</v>
      </c>
      <c r="BB7333" s="50">
        <f t="shared" si="2299"/>
        <v>203.21907524993915</v>
      </c>
      <c r="BC7333" s="17">
        <f t="shared" si="2300"/>
        <v>20078</v>
      </c>
      <c r="BD7333" s="50">
        <f t="shared" si="2301"/>
        <v>4.3645915025271016</v>
      </c>
      <c r="BE7333" s="50">
        <f t="shared" si="2302"/>
        <v>128.02801740746165</v>
      </c>
      <c r="BF7333" s="50">
        <f t="shared" si="2308"/>
        <v>209.41307968835488</v>
      </c>
      <c r="BG7333" s="50"/>
      <c r="BH7333" s="17">
        <f t="shared" si="2303"/>
        <v>0</v>
      </c>
      <c r="BI7333" s="17">
        <f t="shared" si="2311"/>
        <v>7333</v>
      </c>
      <c r="BJ7333" s="17">
        <f t="shared" si="2309"/>
        <v>7333</v>
      </c>
      <c r="BK7333" s="150">
        <f t="shared" si="2310"/>
        <v>39325</v>
      </c>
      <c r="BL7333" s="50" t="e">
        <f t="shared" ca="1" si="2304"/>
        <v>#NAME?</v>
      </c>
      <c r="BM7333" s="50" t="e">
        <f t="shared" ca="1" si="2305"/>
        <v>#NAME?</v>
      </c>
      <c r="BN7333" s="50" t="e">
        <f t="shared" ca="1" si="2306"/>
        <v>#NAME?</v>
      </c>
    </row>
    <row r="7334" spans="1:66" x14ac:dyDescent="0.35">
      <c r="A7334" s="48">
        <v>39326</v>
      </c>
      <c r="B7334" s="17">
        <v>2007</v>
      </c>
      <c r="C7334" s="17">
        <v>9</v>
      </c>
      <c r="D7334" s="17">
        <v>244</v>
      </c>
      <c r="E7334" s="17">
        <v>1</v>
      </c>
      <c r="F7334" s="17">
        <v>7</v>
      </c>
      <c r="G7334" s="50">
        <v>10</v>
      </c>
      <c r="H7334" s="32">
        <v>2.477239165868343</v>
      </c>
      <c r="I7334" s="50">
        <v>9.3333333333333339</v>
      </c>
      <c r="J7334" s="13">
        <v>1.5</v>
      </c>
      <c r="K7334" s="13">
        <f t="shared" si="2292"/>
        <v>1.5</v>
      </c>
      <c r="L7334" s="13">
        <f t="shared" si="2293"/>
        <v>0</v>
      </c>
      <c r="M7334" s="13" t="e">
        <f ca="1">CalcTable[[#This Row],[IWC]]-AE7333</f>
        <v>#NAME?</v>
      </c>
      <c r="N7334" s="13" t="e">
        <f ca="1">IF(CalcTable[[#This Row],[Day of Year]]&lt;123,FCAP,AE7333)</f>
        <v>#NAME?</v>
      </c>
      <c r="O7334" s="17" t="e">
        <f ca="1">IF(IRR_DRIP,5,COUNTIF('IDET Wind Values'!C7318:G7318,"&lt;="&amp;IRR_MAXWIND))</f>
        <v>#NAME?</v>
      </c>
      <c r="P7334" s="13" t="e">
        <f ca="1">CalcTable[[#This Row],[ET_o]]*KL</f>
        <v>#NAME?</v>
      </c>
      <c r="Q7334" s="13" t="e">
        <f ca="1">IF(WILTPT&lt;=0,1,MAX(0,MIN(1,(CalcTable[[#This Row],[IWC]]-WILTPT)/(MAD-WILTPT))))</f>
        <v>#NAME?</v>
      </c>
      <c r="R7334" s="13" t="e">
        <f ca="1">CalcTable[[#This Row],[ETMult]]*CalcTable[[#This Row],[ETb]]</f>
        <v>#NAME?</v>
      </c>
      <c r="S7334" s="13" t="b">
        <f>INDEX(IRR_LIST,CalcTable[[#This Row],[Day of Week]]+1)</f>
        <v>0</v>
      </c>
      <c r="T7334" s="13">
        <f t="shared" ca="1" si="2294"/>
        <v>0.8</v>
      </c>
      <c r="U7334" s="13" t="b">
        <f ca="1">IF(CalcTable[[#This Row],[IrrPrecip]]&gt;=IC_MM,FALSE,TRUE)</f>
        <v>1</v>
      </c>
      <c r="V7334" s="13" t="b">
        <f t="shared" si="2295"/>
        <v>1</v>
      </c>
      <c r="W7334" s="13" t="e">
        <f ca="1">IF(AND(IRR_DRIP=FALSE,CalcTable[[#This Row],[IrrHours]]&lt;=0),FALSE,TRUE)</f>
        <v>#NAME?</v>
      </c>
      <c r="X7334" s="13" t="e">
        <f ca="1">AND(CalcTable[[#This Row],[IrrDay]],CalcTable[[#This Row],[IrrRain]],CalcTable[[#This Row],[IrrWarm]],CalcTable[[#This Row],[IrrWindy]])</f>
        <v>#NAME?</v>
      </c>
      <c r="Y7334" s="13" t="e">
        <f t="shared" ca="1" si="2296"/>
        <v>#NAME?</v>
      </c>
      <c r="Z7334" s="13" t="e">
        <f ca="1">CalcTable[[#This Row],[IrrHours]]/5</f>
        <v>#NAME?</v>
      </c>
      <c r="AA7334" s="13" t="e">
        <f ca="1">IF(CalcTable[[#This Row],[IrrFlag]]=FALSE,0,MAX(0,CalcTable[[#This Row],[VolRednWind]]*(FCAP*IRR_TARGET-CalcTable[[#This Row],[IWC]])))</f>
        <v>#NAME?</v>
      </c>
      <c r="AB7334" s="13" t="e">
        <f ca="1">CalcTable[[#This Row],[IWC]]+CalcTable[[#This Row],[Eff Precip]]+CalcTable[[#This Row],[IrrAmt]]-CalcTable[[#This Row],[AET]]</f>
        <v>#NAME?</v>
      </c>
      <c r="AC7334" s="13" t="e">
        <f ca="1">IF(CalcTable[[#This Row],[PWC]]&gt;FCAP,MIN(24*PERC,MIN(SAT,CalcTable[[#This Row],[PWC]])-FCAP),0)</f>
        <v>#NAME?</v>
      </c>
      <c r="AD7334" s="13" t="e">
        <f ca="1">IF(CalcTable[[#This Row],[PWC]]&gt;SAT,CalcTable[[#This Row],[PWC]]-SAT,0)</f>
        <v>#NAME?</v>
      </c>
      <c r="AE7334" s="13" t="e">
        <f ca="1">CalcTable[[#This Row],[PWC]]-CalcTable[[#This Row],[PercAmt]]-CalcTable[[#This Row],[Runoff]]</f>
        <v>#NAME?</v>
      </c>
      <c r="AF7334" s="13" t="e">
        <f ca="1">CalcTable[[#This Row],[IrrAmt]]/1000*CUR_IRR_AREA*10000/IRR_EFF</f>
        <v>#NAME?</v>
      </c>
      <c r="AG7334" s="147"/>
      <c r="AH7334" s="13"/>
      <c r="AI7334" s="50">
        <v>0</v>
      </c>
      <c r="AJ7334" s="50">
        <v>0</v>
      </c>
      <c r="AK7334" s="50">
        <v>0</v>
      </c>
      <c r="AL7334" s="50">
        <v>0</v>
      </c>
      <c r="AM7334" s="50"/>
      <c r="AN7334" s="50"/>
      <c r="AO7334" s="50"/>
      <c r="AP7334" s="50"/>
      <c r="AQ7334" s="50"/>
      <c r="AR7334" s="50"/>
      <c r="AS7334" s="50"/>
      <c r="AT7334" s="50"/>
      <c r="AU7334" s="50"/>
      <c r="AV7334" s="50"/>
      <c r="AW7334" s="50"/>
      <c r="AX7334" s="50">
        <f t="shared" si="2307"/>
        <v>0</v>
      </c>
      <c r="AY7334" s="50"/>
      <c r="AZ7334" s="50">
        <f t="shared" si="2297"/>
        <v>0</v>
      </c>
      <c r="BA7334" s="50">
        <f t="shared" si="2298"/>
        <v>0</v>
      </c>
      <c r="BB7334" s="50">
        <f t="shared" si="2299"/>
        <v>0</v>
      </c>
      <c r="BC7334" s="17">
        <f t="shared" si="2300"/>
        <v>20079</v>
      </c>
      <c r="BD7334" s="50">
        <f t="shared" si="2301"/>
        <v>0</v>
      </c>
      <c r="BE7334" s="50">
        <f t="shared" si="2302"/>
        <v>0</v>
      </c>
      <c r="BF7334" s="50">
        <f t="shared" si="2308"/>
        <v>0</v>
      </c>
      <c r="BG7334" s="50"/>
      <c r="BH7334" s="17">
        <f t="shared" si="2303"/>
        <v>0</v>
      </c>
      <c r="BI7334" s="17">
        <f t="shared" si="2311"/>
        <v>7334</v>
      </c>
      <c r="BJ7334" s="17">
        <f t="shared" si="2309"/>
        <v>7334</v>
      </c>
      <c r="BK7334" s="150">
        <f t="shared" si="2310"/>
        <v>39326</v>
      </c>
      <c r="BL7334" s="50" t="e">
        <f t="shared" ca="1" si="2304"/>
        <v>#NAME?</v>
      </c>
      <c r="BM7334" s="50" t="e">
        <f t="shared" ca="1" si="2305"/>
        <v>#NAME?</v>
      </c>
      <c r="BN7334" s="50" t="e">
        <f t="shared" ca="1" si="2306"/>
        <v>#NAME?</v>
      </c>
    </row>
    <row r="7335" spans="1:66" x14ac:dyDescent="0.35">
      <c r="A7335" s="48">
        <v>39327</v>
      </c>
      <c r="B7335" s="17">
        <v>2007</v>
      </c>
      <c r="C7335" s="17">
        <v>9</v>
      </c>
      <c r="D7335" s="17">
        <v>245</v>
      </c>
      <c r="E7335" s="17">
        <v>2</v>
      </c>
      <c r="F7335" s="17">
        <v>1</v>
      </c>
      <c r="G7335" s="50">
        <v>8.6</v>
      </c>
      <c r="H7335" s="32">
        <v>3.7335361662503956</v>
      </c>
      <c r="I7335" s="50">
        <v>11.666666666666666</v>
      </c>
      <c r="J7335" s="13">
        <v>0</v>
      </c>
      <c r="K7335" s="13">
        <f t="shared" si="2292"/>
        <v>0</v>
      </c>
      <c r="L7335" s="13">
        <f t="shared" si="2293"/>
        <v>0</v>
      </c>
      <c r="M7335" s="13" t="e">
        <f ca="1">CalcTable[[#This Row],[IWC]]-AE7334</f>
        <v>#NAME?</v>
      </c>
      <c r="N7335" s="13" t="e">
        <f ca="1">IF(CalcTable[[#This Row],[Day of Year]]&lt;123,FCAP,AE7334)</f>
        <v>#NAME?</v>
      </c>
      <c r="O7335" s="17" t="e">
        <f ca="1">IF(IRR_DRIP,5,COUNTIF('IDET Wind Values'!C7319:G7319,"&lt;="&amp;IRR_MAXWIND))</f>
        <v>#NAME?</v>
      </c>
      <c r="P7335" s="13" t="e">
        <f ca="1">CalcTable[[#This Row],[ET_o]]*KL</f>
        <v>#NAME?</v>
      </c>
      <c r="Q7335" s="13" t="e">
        <f ca="1">IF(WILTPT&lt;=0,1,MAX(0,MIN(1,(CalcTable[[#This Row],[IWC]]-WILTPT)/(MAD-WILTPT))))</f>
        <v>#NAME?</v>
      </c>
      <c r="R7335" s="13" t="e">
        <f ca="1">CalcTable[[#This Row],[ETMult]]*CalcTable[[#This Row],[ETb]]</f>
        <v>#NAME?</v>
      </c>
      <c r="S7335" s="13" t="b">
        <f>INDEX(IRR_LIST,CalcTable[[#This Row],[Day of Week]]+1)</f>
        <v>1</v>
      </c>
      <c r="T7335" s="13">
        <f t="shared" ca="1" si="2294"/>
        <v>2.2999999999999998</v>
      </c>
      <c r="U7335" s="13" t="b">
        <f ca="1">IF(CalcTable[[#This Row],[IrrPrecip]]&gt;=IC_MM,FALSE,TRUE)</f>
        <v>1</v>
      </c>
      <c r="V7335" s="13" t="b">
        <f t="shared" si="2295"/>
        <v>1</v>
      </c>
      <c r="W7335" s="13" t="e">
        <f ca="1">IF(AND(IRR_DRIP=FALSE,CalcTable[[#This Row],[IrrHours]]&lt;=0),FALSE,TRUE)</f>
        <v>#NAME?</v>
      </c>
      <c r="X7335" s="13" t="e">
        <f ca="1">AND(CalcTable[[#This Row],[IrrDay]],CalcTable[[#This Row],[IrrRain]],CalcTable[[#This Row],[IrrWarm]],CalcTable[[#This Row],[IrrWindy]])</f>
        <v>#NAME?</v>
      </c>
      <c r="Y7335" s="13" t="e">
        <f t="shared" ca="1" si="2296"/>
        <v>#NAME?</v>
      </c>
      <c r="Z7335" s="13" t="e">
        <f ca="1">CalcTable[[#This Row],[IrrHours]]/5</f>
        <v>#NAME?</v>
      </c>
      <c r="AA7335" s="13" t="e">
        <f ca="1">IF(CalcTable[[#This Row],[IrrFlag]]=FALSE,0,MAX(0,CalcTable[[#This Row],[VolRednWind]]*(FCAP*IRR_TARGET-CalcTable[[#This Row],[IWC]])))</f>
        <v>#NAME?</v>
      </c>
      <c r="AB7335" s="13" t="e">
        <f ca="1">CalcTable[[#This Row],[IWC]]+CalcTable[[#This Row],[Eff Precip]]+CalcTable[[#This Row],[IrrAmt]]-CalcTable[[#This Row],[AET]]</f>
        <v>#NAME?</v>
      </c>
      <c r="AC7335" s="13" t="e">
        <f ca="1">IF(CalcTable[[#This Row],[PWC]]&gt;FCAP,MIN(24*PERC,MIN(SAT,CalcTable[[#This Row],[PWC]])-FCAP),0)</f>
        <v>#NAME?</v>
      </c>
      <c r="AD7335" s="13" t="e">
        <f ca="1">IF(CalcTable[[#This Row],[PWC]]&gt;SAT,CalcTable[[#This Row],[PWC]]-SAT,0)</f>
        <v>#NAME?</v>
      </c>
      <c r="AE7335" s="13" t="e">
        <f ca="1">CalcTable[[#This Row],[PWC]]-CalcTable[[#This Row],[PercAmt]]-CalcTable[[#This Row],[Runoff]]</f>
        <v>#NAME?</v>
      </c>
      <c r="AF7335" s="13" t="e">
        <f ca="1">CalcTable[[#This Row],[IrrAmt]]/1000*CUR_IRR_AREA*10000/IRR_EFF</f>
        <v>#NAME?</v>
      </c>
      <c r="AG7335" s="147"/>
      <c r="AH7335" s="13"/>
      <c r="AI7335" s="50">
        <v>2.6109900678626676</v>
      </c>
      <c r="AJ7335" s="50">
        <v>3.2230687082310454</v>
      </c>
      <c r="AK7335" s="50">
        <v>0</v>
      </c>
      <c r="AL7335" s="50">
        <v>0</v>
      </c>
      <c r="AM7335" s="50"/>
      <c r="AN7335" s="50"/>
      <c r="AO7335" s="50"/>
      <c r="AP7335" s="50"/>
      <c r="AQ7335" s="50"/>
      <c r="AR7335" s="50"/>
      <c r="AS7335" s="50"/>
      <c r="AT7335" s="50"/>
      <c r="AU7335" s="50"/>
      <c r="AV7335" s="50"/>
      <c r="AW7335" s="50"/>
      <c r="AX7335" s="50">
        <f t="shared" si="2307"/>
        <v>5.8340587760937126</v>
      </c>
      <c r="AY7335" s="50"/>
      <c r="AZ7335" s="50">
        <f t="shared" si="2297"/>
        <v>132.83786977009646</v>
      </c>
      <c r="BA7335" s="50">
        <f t="shared" si="2298"/>
        <v>214.91752767987987</v>
      </c>
      <c r="BB7335" s="50">
        <f t="shared" si="2299"/>
        <v>222.39751596899038</v>
      </c>
      <c r="BC7335" s="17">
        <f t="shared" si="2300"/>
        <v>20079</v>
      </c>
      <c r="BD7335" s="50">
        <f t="shared" si="2301"/>
        <v>5.8340587760937126</v>
      </c>
      <c r="BE7335" s="50">
        <f t="shared" si="2302"/>
        <v>132.83786977009646</v>
      </c>
      <c r="BF7335" s="50">
        <f t="shared" si="2308"/>
        <v>217.28046697203052</v>
      </c>
      <c r="BG7335" s="50"/>
      <c r="BH7335" s="17">
        <f t="shared" si="2303"/>
        <v>0</v>
      </c>
      <c r="BI7335" s="17">
        <f t="shared" si="2311"/>
        <v>7335</v>
      </c>
      <c r="BJ7335" s="17">
        <f t="shared" si="2309"/>
        <v>7335</v>
      </c>
      <c r="BK7335" s="150">
        <f t="shared" si="2310"/>
        <v>39327</v>
      </c>
      <c r="BL7335" s="50" t="e">
        <f t="shared" ca="1" si="2304"/>
        <v>#NAME?</v>
      </c>
      <c r="BM7335" s="50" t="e">
        <f t="shared" ca="1" si="2305"/>
        <v>#NAME?</v>
      </c>
      <c r="BN7335" s="50" t="e">
        <f t="shared" ca="1" si="2306"/>
        <v>#NAME?</v>
      </c>
    </row>
    <row r="7336" spans="1:66" x14ac:dyDescent="0.35">
      <c r="A7336" s="48">
        <v>39328</v>
      </c>
      <c r="B7336" s="17">
        <v>2007</v>
      </c>
      <c r="C7336" s="17">
        <v>9</v>
      </c>
      <c r="D7336" s="17">
        <v>246</v>
      </c>
      <c r="E7336" s="17">
        <v>3</v>
      </c>
      <c r="F7336" s="17">
        <v>2</v>
      </c>
      <c r="G7336" s="50">
        <v>8.1</v>
      </c>
      <c r="H7336" s="32">
        <v>3.2071813384888728</v>
      </c>
      <c r="I7336" s="50">
        <v>8.8333333333333339</v>
      </c>
      <c r="J7336" s="13">
        <v>0</v>
      </c>
      <c r="K7336" s="13">
        <f t="shared" si="2292"/>
        <v>0</v>
      </c>
      <c r="L7336" s="13">
        <f t="shared" si="2293"/>
        <v>0</v>
      </c>
      <c r="M7336" s="13" t="e">
        <f ca="1">CalcTable[[#This Row],[IWC]]-AE7335</f>
        <v>#NAME?</v>
      </c>
      <c r="N7336" s="13" t="e">
        <f ca="1">IF(CalcTable[[#This Row],[Day of Year]]&lt;123,FCAP,AE7335)</f>
        <v>#NAME?</v>
      </c>
      <c r="O7336" s="17" t="e">
        <f ca="1">IF(IRR_DRIP,5,COUNTIF('IDET Wind Values'!C7320:G7320,"&lt;="&amp;IRR_MAXWIND))</f>
        <v>#NAME?</v>
      </c>
      <c r="P7336" s="13" t="e">
        <f ca="1">CalcTable[[#This Row],[ET_o]]*KL</f>
        <v>#NAME?</v>
      </c>
      <c r="Q7336" s="13" t="e">
        <f ca="1">IF(WILTPT&lt;=0,1,MAX(0,MIN(1,(CalcTable[[#This Row],[IWC]]-WILTPT)/(MAD-WILTPT))))</f>
        <v>#NAME?</v>
      </c>
      <c r="R7336" s="13" t="e">
        <f ca="1">CalcTable[[#This Row],[ETMult]]*CalcTable[[#This Row],[ETb]]</f>
        <v>#NAME?</v>
      </c>
      <c r="S7336" s="13" t="b">
        <f>INDEX(IRR_LIST,CalcTable[[#This Row],[Day of Week]]+1)</f>
        <v>0</v>
      </c>
      <c r="T7336" s="13">
        <f t="shared" ca="1" si="2294"/>
        <v>1.5</v>
      </c>
      <c r="U7336" s="13" t="b">
        <f ca="1">IF(CalcTable[[#This Row],[IrrPrecip]]&gt;=IC_MM,FALSE,TRUE)</f>
        <v>1</v>
      </c>
      <c r="V7336" s="13" t="b">
        <f t="shared" si="2295"/>
        <v>1</v>
      </c>
      <c r="W7336" s="13" t="e">
        <f ca="1">IF(AND(IRR_DRIP=FALSE,CalcTable[[#This Row],[IrrHours]]&lt;=0),FALSE,TRUE)</f>
        <v>#NAME?</v>
      </c>
      <c r="X7336" s="13" t="e">
        <f ca="1">AND(CalcTable[[#This Row],[IrrDay]],CalcTable[[#This Row],[IrrRain]],CalcTable[[#This Row],[IrrWarm]],CalcTable[[#This Row],[IrrWindy]])</f>
        <v>#NAME?</v>
      </c>
      <c r="Y7336" s="13" t="e">
        <f t="shared" ca="1" si="2296"/>
        <v>#NAME?</v>
      </c>
      <c r="Z7336" s="13" t="e">
        <f ca="1">CalcTable[[#This Row],[IrrHours]]/5</f>
        <v>#NAME?</v>
      </c>
      <c r="AA7336" s="13" t="e">
        <f ca="1">IF(CalcTable[[#This Row],[IrrFlag]]=FALSE,0,MAX(0,CalcTable[[#This Row],[VolRednWind]]*(FCAP*IRR_TARGET-CalcTable[[#This Row],[IWC]])))</f>
        <v>#NAME?</v>
      </c>
      <c r="AB7336" s="13" t="e">
        <f ca="1">CalcTable[[#This Row],[IWC]]+CalcTable[[#This Row],[Eff Precip]]+CalcTable[[#This Row],[IrrAmt]]-CalcTable[[#This Row],[AET]]</f>
        <v>#NAME?</v>
      </c>
      <c r="AC7336" s="13" t="e">
        <f ca="1">IF(CalcTable[[#This Row],[PWC]]&gt;FCAP,MIN(24*PERC,MIN(SAT,CalcTable[[#This Row],[PWC]])-FCAP),0)</f>
        <v>#NAME?</v>
      </c>
      <c r="AD7336" s="13" t="e">
        <f ca="1">IF(CalcTable[[#This Row],[PWC]]&gt;SAT,CalcTable[[#This Row],[PWC]]-SAT,0)</f>
        <v>#NAME?</v>
      </c>
      <c r="AE7336" s="13" t="e">
        <f ca="1">CalcTable[[#This Row],[PWC]]-CalcTable[[#This Row],[PercAmt]]-CalcTable[[#This Row],[Runoff]]</f>
        <v>#NAME?</v>
      </c>
      <c r="AF7336" s="13" t="e">
        <f ca="1">CalcTable[[#This Row],[IrrAmt]]/1000*CUR_IRR_AREA*10000/IRR_EFF</f>
        <v>#NAME?</v>
      </c>
      <c r="AG7336" s="147"/>
      <c r="AH7336" s="13"/>
      <c r="AI7336" s="50">
        <v>0</v>
      </c>
      <c r="AJ7336" s="50">
        <v>0</v>
      </c>
      <c r="AK7336" s="50">
        <v>9.7953501018928648</v>
      </c>
      <c r="AL7336" s="50">
        <v>5.6959264326653063</v>
      </c>
      <c r="AM7336" s="50"/>
      <c r="AN7336" s="50"/>
      <c r="AO7336" s="50"/>
      <c r="AP7336" s="50"/>
      <c r="AQ7336" s="50"/>
      <c r="AR7336" s="50"/>
      <c r="AS7336" s="50"/>
      <c r="AT7336" s="50"/>
      <c r="AU7336" s="50"/>
      <c r="AV7336" s="50"/>
      <c r="AW7336" s="50"/>
      <c r="AX7336" s="50">
        <f t="shared" si="2307"/>
        <v>15.491276534558171</v>
      </c>
      <c r="AY7336" s="50"/>
      <c r="AZ7336" s="50">
        <f t="shared" si="2297"/>
        <v>310.74564351927768</v>
      </c>
      <c r="BA7336" s="50">
        <f t="shared" si="2298"/>
        <v>478.44964160904658</v>
      </c>
      <c r="BB7336" s="50">
        <f t="shared" si="2299"/>
        <v>493.24705320520275</v>
      </c>
      <c r="BC7336" s="17">
        <f t="shared" si="2300"/>
        <v>20079</v>
      </c>
      <c r="BD7336" s="50">
        <f t="shared" si="2301"/>
        <v>15.491276534558171</v>
      </c>
      <c r="BE7336" s="50">
        <f t="shared" si="2302"/>
        <v>310.74564351927768</v>
      </c>
      <c r="BF7336" s="50">
        <f t="shared" si="2308"/>
        <v>508.28094917698076</v>
      </c>
      <c r="BG7336" s="50"/>
      <c r="BH7336" s="17">
        <f t="shared" si="2303"/>
        <v>0</v>
      </c>
      <c r="BI7336" s="17">
        <f t="shared" si="2311"/>
        <v>7336</v>
      </c>
      <c r="BJ7336" s="17">
        <f t="shared" si="2309"/>
        <v>7336</v>
      </c>
      <c r="BK7336" s="150">
        <f t="shared" si="2310"/>
        <v>39328</v>
      </c>
      <c r="BL7336" s="50" t="e">
        <f t="shared" ca="1" si="2304"/>
        <v>#NAME?</v>
      </c>
      <c r="BM7336" s="50" t="e">
        <f t="shared" ca="1" si="2305"/>
        <v>#NAME?</v>
      </c>
      <c r="BN7336" s="50" t="e">
        <f t="shared" ca="1" si="2306"/>
        <v>#NAME?</v>
      </c>
    </row>
    <row r="7337" spans="1:66" x14ac:dyDescent="0.35">
      <c r="A7337" s="48">
        <v>39329</v>
      </c>
      <c r="B7337" s="17">
        <v>2007</v>
      </c>
      <c r="C7337" s="17">
        <v>9</v>
      </c>
      <c r="D7337" s="17">
        <v>247</v>
      </c>
      <c r="E7337" s="17">
        <v>4</v>
      </c>
      <c r="F7337" s="17">
        <v>3</v>
      </c>
      <c r="G7337" s="50">
        <v>7.2</v>
      </c>
      <c r="H7337" s="32">
        <v>3.5772435910760025</v>
      </c>
      <c r="I7337" s="50">
        <v>5</v>
      </c>
      <c r="J7337" s="13">
        <v>0</v>
      </c>
      <c r="K7337" s="13">
        <f t="shared" si="2292"/>
        <v>0</v>
      </c>
      <c r="L7337" s="13">
        <f t="shared" si="2293"/>
        <v>0</v>
      </c>
      <c r="M7337" s="13" t="e">
        <f ca="1">CalcTable[[#This Row],[IWC]]-AE7336</f>
        <v>#NAME?</v>
      </c>
      <c r="N7337" s="13" t="e">
        <f ca="1">IF(CalcTable[[#This Row],[Day of Year]]&lt;123,FCAP,AE7336)</f>
        <v>#NAME?</v>
      </c>
      <c r="O7337" s="17" t="e">
        <f ca="1">IF(IRR_DRIP,5,COUNTIF('IDET Wind Values'!C7321:G7321,"&lt;="&amp;IRR_MAXWIND))</f>
        <v>#NAME?</v>
      </c>
      <c r="P7337" s="13" t="e">
        <f ca="1">CalcTable[[#This Row],[ET_o]]*KL</f>
        <v>#NAME?</v>
      </c>
      <c r="Q7337" s="13" t="e">
        <f ca="1">IF(WILTPT&lt;=0,1,MAX(0,MIN(1,(CalcTable[[#This Row],[IWC]]-WILTPT)/(MAD-WILTPT))))</f>
        <v>#NAME?</v>
      </c>
      <c r="R7337" s="13" t="e">
        <f ca="1">CalcTable[[#This Row],[ETMult]]*CalcTable[[#This Row],[ETb]]</f>
        <v>#NAME?</v>
      </c>
      <c r="S7337" s="13" t="b">
        <f>INDEX(IRR_LIST,CalcTable[[#This Row],[Day of Week]]+1)</f>
        <v>1</v>
      </c>
      <c r="T7337" s="13">
        <f t="shared" ca="1" si="2294"/>
        <v>0</v>
      </c>
      <c r="U7337" s="13" t="b">
        <f ca="1">IF(CalcTable[[#This Row],[IrrPrecip]]&gt;=IC_MM,FALSE,TRUE)</f>
        <v>1</v>
      </c>
      <c r="V7337" s="13" t="b">
        <f t="shared" si="2295"/>
        <v>1</v>
      </c>
      <c r="W7337" s="13" t="e">
        <f ca="1">IF(AND(IRR_DRIP=FALSE,CalcTable[[#This Row],[IrrHours]]&lt;=0),FALSE,TRUE)</f>
        <v>#NAME?</v>
      </c>
      <c r="X7337" s="13" t="e">
        <f ca="1">AND(CalcTable[[#This Row],[IrrDay]],CalcTable[[#This Row],[IrrRain]],CalcTable[[#This Row],[IrrWarm]],CalcTable[[#This Row],[IrrWindy]])</f>
        <v>#NAME?</v>
      </c>
      <c r="Y7337" s="13" t="e">
        <f t="shared" ca="1" si="2296"/>
        <v>#NAME?</v>
      </c>
      <c r="Z7337" s="13" t="e">
        <f ca="1">CalcTable[[#This Row],[IrrHours]]/5</f>
        <v>#NAME?</v>
      </c>
      <c r="AA7337" s="13" t="e">
        <f ca="1">IF(CalcTable[[#This Row],[IrrFlag]]=FALSE,0,MAX(0,CalcTable[[#This Row],[VolRednWind]]*(FCAP*IRR_TARGET-CalcTable[[#This Row],[IWC]])))</f>
        <v>#NAME?</v>
      </c>
      <c r="AB7337" s="13" t="e">
        <f ca="1">CalcTable[[#This Row],[IWC]]+CalcTable[[#This Row],[Eff Precip]]+CalcTable[[#This Row],[IrrAmt]]-CalcTable[[#This Row],[AET]]</f>
        <v>#NAME?</v>
      </c>
      <c r="AC7337" s="13" t="e">
        <f ca="1">IF(CalcTable[[#This Row],[PWC]]&gt;FCAP,MIN(24*PERC,MIN(SAT,CalcTable[[#This Row],[PWC]])-FCAP),0)</f>
        <v>#NAME?</v>
      </c>
      <c r="AD7337" s="13" t="e">
        <f ca="1">IF(CalcTable[[#This Row],[PWC]]&gt;SAT,CalcTable[[#This Row],[PWC]]-SAT,0)</f>
        <v>#NAME?</v>
      </c>
      <c r="AE7337" s="13" t="e">
        <f ca="1">CalcTable[[#This Row],[PWC]]-CalcTable[[#This Row],[PercAmt]]-CalcTable[[#This Row],[Runoff]]</f>
        <v>#NAME?</v>
      </c>
      <c r="AF7337" s="13" t="e">
        <f ca="1">CalcTable[[#This Row],[IrrAmt]]/1000*CUR_IRR_AREA*10000/IRR_EFF</f>
        <v>#NAME?</v>
      </c>
      <c r="AG7337" s="147"/>
      <c r="AH7337" s="13"/>
      <c r="AI7337" s="50">
        <v>13.717396985818567</v>
      </c>
      <c r="AJ7337" s="50">
        <v>17.750777086241669</v>
      </c>
      <c r="AK7337" s="50">
        <v>0</v>
      </c>
      <c r="AL7337" s="50">
        <v>0</v>
      </c>
      <c r="AM7337" s="50"/>
      <c r="AN7337" s="50"/>
      <c r="AO7337" s="50"/>
      <c r="AP7337" s="50"/>
      <c r="AQ7337" s="50"/>
      <c r="AR7337" s="50"/>
      <c r="AS7337" s="50"/>
      <c r="AT7337" s="50"/>
      <c r="AU7337" s="50"/>
      <c r="AV7337" s="50"/>
      <c r="AW7337" s="50"/>
      <c r="AX7337" s="50">
        <f t="shared" si="2307"/>
        <v>31.468174072060236</v>
      </c>
      <c r="AY7337" s="50"/>
      <c r="AZ7337" s="50">
        <f t="shared" si="2297"/>
        <v>721.87795032176132</v>
      </c>
      <c r="BA7337" s="50">
        <f t="shared" si="2298"/>
        <v>1168.6814980017327</v>
      </c>
      <c r="BB7337" s="50">
        <f t="shared" si="2299"/>
        <v>1209.4142631720783</v>
      </c>
      <c r="BC7337" s="17">
        <f t="shared" si="2300"/>
        <v>20079</v>
      </c>
      <c r="BD7337" s="50">
        <f t="shared" si="2301"/>
        <v>31.468174072060236</v>
      </c>
      <c r="BE7337" s="50">
        <f t="shared" si="2302"/>
        <v>721.87795032176132</v>
      </c>
      <c r="BF7337" s="50">
        <f t="shared" si="2308"/>
        <v>1180.7625221195283</v>
      </c>
      <c r="BG7337" s="50"/>
      <c r="BH7337" s="17">
        <f t="shared" si="2303"/>
        <v>0</v>
      </c>
      <c r="BI7337" s="17">
        <f t="shared" si="2311"/>
        <v>7337</v>
      </c>
      <c r="BJ7337" s="17">
        <f t="shared" si="2309"/>
        <v>7337</v>
      </c>
      <c r="BK7337" s="150">
        <f t="shared" si="2310"/>
        <v>39329</v>
      </c>
      <c r="BL7337" s="50" t="e">
        <f t="shared" ca="1" si="2304"/>
        <v>#NAME?</v>
      </c>
      <c r="BM7337" s="50" t="e">
        <f t="shared" ca="1" si="2305"/>
        <v>#NAME?</v>
      </c>
      <c r="BN7337" s="50" t="e">
        <f t="shared" ca="1" si="2306"/>
        <v>#NAME?</v>
      </c>
    </row>
    <row r="7338" spans="1:66" x14ac:dyDescent="0.35">
      <c r="A7338" s="48">
        <v>39330</v>
      </c>
      <c r="B7338" s="17">
        <v>2007</v>
      </c>
      <c r="C7338" s="17">
        <v>9</v>
      </c>
      <c r="D7338" s="17">
        <v>248</v>
      </c>
      <c r="E7338" s="17">
        <v>5</v>
      </c>
      <c r="F7338" s="17">
        <v>4</v>
      </c>
      <c r="G7338" s="50">
        <v>8.1</v>
      </c>
      <c r="H7338" s="32">
        <v>3.1071308774090896</v>
      </c>
      <c r="I7338" s="50">
        <v>2.6666666666666665</v>
      </c>
      <c r="J7338" s="13">
        <v>0</v>
      </c>
      <c r="K7338" s="13">
        <f t="shared" si="2292"/>
        <v>0</v>
      </c>
      <c r="L7338" s="13">
        <f t="shared" si="2293"/>
        <v>0</v>
      </c>
      <c r="M7338" s="13" t="e">
        <f ca="1">CalcTable[[#This Row],[IWC]]-AE7337</f>
        <v>#NAME?</v>
      </c>
      <c r="N7338" s="13" t="e">
        <f ca="1">IF(CalcTable[[#This Row],[Day of Year]]&lt;123,FCAP,AE7337)</f>
        <v>#NAME?</v>
      </c>
      <c r="O7338" s="17" t="e">
        <f ca="1">IF(IRR_DRIP,5,COUNTIF('IDET Wind Values'!C7322:G7322,"&lt;="&amp;IRR_MAXWIND))</f>
        <v>#NAME?</v>
      </c>
      <c r="P7338" s="13" t="e">
        <f ca="1">CalcTable[[#This Row],[ET_o]]*KL</f>
        <v>#NAME?</v>
      </c>
      <c r="Q7338" s="13" t="e">
        <f ca="1">IF(WILTPT&lt;=0,1,MAX(0,MIN(1,(CalcTable[[#This Row],[IWC]]-WILTPT)/(MAD-WILTPT))))</f>
        <v>#NAME?</v>
      </c>
      <c r="R7338" s="13" t="e">
        <f ca="1">CalcTable[[#This Row],[ETMult]]*CalcTable[[#This Row],[ETb]]</f>
        <v>#NAME?</v>
      </c>
      <c r="S7338" s="13" t="b">
        <f>INDEX(IRR_LIST,CalcTable[[#This Row],[Day of Week]]+1)</f>
        <v>0</v>
      </c>
      <c r="T7338" s="13">
        <f t="shared" ca="1" si="2294"/>
        <v>0</v>
      </c>
      <c r="U7338" s="13" t="b">
        <f ca="1">IF(CalcTable[[#This Row],[IrrPrecip]]&gt;=IC_MM,FALSE,TRUE)</f>
        <v>1</v>
      </c>
      <c r="V7338" s="13" t="b">
        <f t="shared" si="2295"/>
        <v>1</v>
      </c>
      <c r="W7338" s="13" t="e">
        <f ca="1">IF(AND(IRR_DRIP=FALSE,CalcTable[[#This Row],[IrrHours]]&lt;=0),FALSE,TRUE)</f>
        <v>#NAME?</v>
      </c>
      <c r="X7338" s="13" t="e">
        <f ca="1">AND(CalcTable[[#This Row],[IrrDay]],CalcTable[[#This Row],[IrrRain]],CalcTable[[#This Row],[IrrWarm]],CalcTable[[#This Row],[IrrWindy]])</f>
        <v>#NAME?</v>
      </c>
      <c r="Y7338" s="13" t="e">
        <f t="shared" ca="1" si="2296"/>
        <v>#NAME?</v>
      </c>
      <c r="Z7338" s="13" t="e">
        <f ca="1">CalcTable[[#This Row],[IrrHours]]/5</f>
        <v>#NAME?</v>
      </c>
      <c r="AA7338" s="13" t="e">
        <f ca="1">IF(CalcTable[[#This Row],[IrrFlag]]=FALSE,0,MAX(0,CalcTable[[#This Row],[VolRednWind]]*(FCAP*IRR_TARGET-CalcTable[[#This Row],[IWC]])))</f>
        <v>#NAME?</v>
      </c>
      <c r="AB7338" s="13" t="e">
        <f ca="1">CalcTable[[#This Row],[IWC]]+CalcTable[[#This Row],[Eff Precip]]+CalcTable[[#This Row],[IrrAmt]]-CalcTable[[#This Row],[AET]]</f>
        <v>#NAME?</v>
      </c>
      <c r="AC7338" s="13" t="e">
        <f ca="1">IF(CalcTable[[#This Row],[PWC]]&gt;FCAP,MIN(24*PERC,MIN(SAT,CalcTable[[#This Row],[PWC]])-FCAP),0)</f>
        <v>#NAME?</v>
      </c>
      <c r="AD7338" s="13" t="e">
        <f ca="1">IF(CalcTable[[#This Row],[PWC]]&gt;SAT,CalcTable[[#This Row],[PWC]]-SAT,0)</f>
        <v>#NAME?</v>
      </c>
      <c r="AE7338" s="13" t="e">
        <f ca="1">CalcTable[[#This Row],[PWC]]-CalcTable[[#This Row],[PercAmt]]-CalcTable[[#This Row],[Runoff]]</f>
        <v>#NAME?</v>
      </c>
      <c r="AF7338" s="13" t="e">
        <f ca="1">CalcTable[[#This Row],[IrrAmt]]/1000*CUR_IRR_AREA*10000/IRR_EFF</f>
        <v>#NAME?</v>
      </c>
      <c r="AG7338" s="147"/>
      <c r="AH7338" s="13"/>
      <c r="AI7338" s="50">
        <v>0</v>
      </c>
      <c r="AJ7338" s="50">
        <v>0</v>
      </c>
      <c r="AK7338" s="50">
        <v>1.9581935900367229</v>
      </c>
      <c r="AL7338" s="50">
        <v>4.2474839750918036</v>
      </c>
      <c r="AM7338" s="50"/>
      <c r="AN7338" s="50"/>
      <c r="AO7338" s="50"/>
      <c r="AP7338" s="50"/>
      <c r="AQ7338" s="50"/>
      <c r="AR7338" s="50"/>
      <c r="AS7338" s="50"/>
      <c r="AT7338" s="50"/>
      <c r="AU7338" s="50"/>
      <c r="AV7338" s="50"/>
      <c r="AW7338" s="50"/>
      <c r="AX7338" s="50">
        <f t="shared" si="2307"/>
        <v>6.2056775651285268</v>
      </c>
      <c r="AY7338" s="50"/>
      <c r="AZ7338" s="50">
        <f t="shared" si="2297"/>
        <v>153.31303592323152</v>
      </c>
      <c r="BA7338" s="50">
        <f t="shared" si="2298"/>
        <v>236.05340451672154</v>
      </c>
      <c r="BB7338" s="50">
        <f t="shared" si="2299"/>
        <v>243.3540252749707</v>
      </c>
      <c r="BC7338" s="17">
        <f t="shared" si="2300"/>
        <v>20079</v>
      </c>
      <c r="BD7338" s="50">
        <f t="shared" si="2301"/>
        <v>6.2056775651285268</v>
      </c>
      <c r="BE7338" s="50">
        <f t="shared" si="2302"/>
        <v>153.31303592323152</v>
      </c>
      <c r="BF7338" s="50">
        <f t="shared" si="2308"/>
        <v>250.7713206780013</v>
      </c>
      <c r="BG7338" s="50"/>
      <c r="BH7338" s="17">
        <f t="shared" si="2303"/>
        <v>0</v>
      </c>
      <c r="BI7338" s="17">
        <f t="shared" si="2311"/>
        <v>7338</v>
      </c>
      <c r="BJ7338" s="17">
        <f t="shared" si="2309"/>
        <v>7338</v>
      </c>
      <c r="BK7338" s="150">
        <f t="shared" si="2310"/>
        <v>39330</v>
      </c>
      <c r="BL7338" s="50" t="e">
        <f t="shared" ca="1" si="2304"/>
        <v>#NAME?</v>
      </c>
      <c r="BM7338" s="50" t="e">
        <f t="shared" ca="1" si="2305"/>
        <v>#NAME?</v>
      </c>
      <c r="BN7338" s="50" t="e">
        <f t="shared" ca="1" si="2306"/>
        <v>#NAME?</v>
      </c>
    </row>
    <row r="7339" spans="1:66" x14ac:dyDescent="0.35">
      <c r="A7339" s="48">
        <v>39331</v>
      </c>
      <c r="B7339" s="17">
        <v>2007</v>
      </c>
      <c r="C7339" s="17">
        <v>9</v>
      </c>
      <c r="D7339" s="17">
        <v>249</v>
      </c>
      <c r="E7339" s="17">
        <v>6</v>
      </c>
      <c r="F7339" s="17">
        <v>5</v>
      </c>
      <c r="G7339" s="50">
        <v>6.3</v>
      </c>
      <c r="H7339" s="32">
        <v>2.4020478905663225</v>
      </c>
      <c r="I7339" s="50">
        <v>11</v>
      </c>
      <c r="J7339" s="13">
        <v>3.8</v>
      </c>
      <c r="K7339" s="13">
        <f t="shared" si="2292"/>
        <v>3.8</v>
      </c>
      <c r="L7339" s="13">
        <f t="shared" si="2293"/>
        <v>0</v>
      </c>
      <c r="M7339" s="13" t="e">
        <f ca="1">CalcTable[[#This Row],[IWC]]-AE7338</f>
        <v>#NAME?</v>
      </c>
      <c r="N7339" s="13" t="e">
        <f ca="1">IF(CalcTable[[#This Row],[Day of Year]]&lt;123,FCAP,AE7338)</f>
        <v>#NAME?</v>
      </c>
      <c r="O7339" s="17" t="e">
        <f ca="1">IF(IRR_DRIP,5,COUNTIF('IDET Wind Values'!C7323:G7323,"&lt;="&amp;IRR_MAXWIND))</f>
        <v>#NAME?</v>
      </c>
      <c r="P7339" s="13" t="e">
        <f ca="1">CalcTable[[#This Row],[ET_o]]*KL</f>
        <v>#NAME?</v>
      </c>
      <c r="Q7339" s="13" t="e">
        <f ca="1">IF(WILTPT&lt;=0,1,MAX(0,MIN(1,(CalcTable[[#This Row],[IWC]]-WILTPT)/(MAD-WILTPT))))</f>
        <v>#NAME?</v>
      </c>
      <c r="R7339" s="13" t="e">
        <f ca="1">CalcTable[[#This Row],[ETMult]]*CalcTable[[#This Row],[ETb]]</f>
        <v>#NAME?</v>
      </c>
      <c r="S7339" s="13" t="b">
        <f>INDEX(IRR_LIST,CalcTable[[#This Row],[Day of Week]]+1)</f>
        <v>1</v>
      </c>
      <c r="T7339" s="13">
        <f t="shared" ca="1" si="2294"/>
        <v>0</v>
      </c>
      <c r="U7339" s="13" t="b">
        <f ca="1">IF(CalcTable[[#This Row],[IrrPrecip]]&gt;=IC_MM,FALSE,TRUE)</f>
        <v>1</v>
      </c>
      <c r="V7339" s="13" t="b">
        <f t="shared" si="2295"/>
        <v>1</v>
      </c>
      <c r="W7339" s="13" t="e">
        <f ca="1">IF(AND(IRR_DRIP=FALSE,CalcTable[[#This Row],[IrrHours]]&lt;=0),FALSE,TRUE)</f>
        <v>#NAME?</v>
      </c>
      <c r="X7339" s="13" t="e">
        <f ca="1">AND(CalcTable[[#This Row],[IrrDay]],CalcTable[[#This Row],[IrrRain]],CalcTable[[#This Row],[IrrWarm]],CalcTable[[#This Row],[IrrWindy]])</f>
        <v>#NAME?</v>
      </c>
      <c r="Y7339" s="13" t="e">
        <f t="shared" ca="1" si="2296"/>
        <v>#NAME?</v>
      </c>
      <c r="Z7339" s="13" t="e">
        <f ca="1">CalcTable[[#This Row],[IrrHours]]/5</f>
        <v>#NAME?</v>
      </c>
      <c r="AA7339" s="13" t="e">
        <f ca="1">IF(CalcTable[[#This Row],[IrrFlag]]=FALSE,0,MAX(0,CalcTable[[#This Row],[VolRednWind]]*(FCAP*IRR_TARGET-CalcTable[[#This Row],[IWC]])))</f>
        <v>#NAME?</v>
      </c>
      <c r="AB7339" s="13" t="e">
        <f ca="1">CalcTable[[#This Row],[IWC]]+CalcTable[[#This Row],[Eff Precip]]+CalcTable[[#This Row],[IrrAmt]]-CalcTable[[#This Row],[AET]]</f>
        <v>#NAME?</v>
      </c>
      <c r="AC7339" s="13" t="e">
        <f ca="1">IF(CalcTable[[#This Row],[PWC]]&gt;FCAP,MIN(24*PERC,MIN(SAT,CalcTable[[#This Row],[PWC]])-FCAP),0)</f>
        <v>#NAME?</v>
      </c>
      <c r="AD7339" s="13" t="e">
        <f ca="1">IF(CalcTable[[#This Row],[PWC]]&gt;SAT,CalcTable[[#This Row],[PWC]]-SAT,0)</f>
        <v>#NAME?</v>
      </c>
      <c r="AE7339" s="13" t="e">
        <f ca="1">CalcTable[[#This Row],[PWC]]-CalcTable[[#This Row],[PercAmt]]-CalcTable[[#This Row],[Runoff]]</f>
        <v>#NAME?</v>
      </c>
      <c r="AF7339" s="13" t="e">
        <f ca="1">CalcTable[[#This Row],[IrrAmt]]/1000*CUR_IRR_AREA*10000/IRR_EFF</f>
        <v>#NAME?</v>
      </c>
      <c r="AG7339" s="147"/>
      <c r="AH7339" s="13"/>
      <c r="AI7339" s="50">
        <v>4.4663932913490898</v>
      </c>
      <c r="AJ7339" s="50">
        <v>7.1927932913490968</v>
      </c>
      <c r="AK7339" s="50">
        <v>0</v>
      </c>
      <c r="AL7339" s="50">
        <v>0</v>
      </c>
      <c r="AM7339" s="50"/>
      <c r="AN7339" s="50"/>
      <c r="AO7339" s="50"/>
      <c r="AP7339" s="50"/>
      <c r="AQ7339" s="50"/>
      <c r="AR7339" s="50"/>
      <c r="AS7339" s="50"/>
      <c r="AT7339" s="50"/>
      <c r="AU7339" s="50"/>
      <c r="AV7339" s="50"/>
      <c r="AW7339" s="50"/>
      <c r="AX7339" s="50">
        <f t="shared" si="2307"/>
        <v>11.659186582698187</v>
      </c>
      <c r="AY7339" s="50"/>
      <c r="AZ7339" s="50">
        <f t="shared" si="2297"/>
        <v>276.49570481936018</v>
      </c>
      <c r="BA7339" s="50">
        <f t="shared" si="2298"/>
        <v>448.90116980021344</v>
      </c>
      <c r="BB7339" s="50">
        <f t="shared" si="2299"/>
        <v>464.64380535587168</v>
      </c>
      <c r="BC7339" s="17">
        <f t="shared" si="2300"/>
        <v>20079</v>
      </c>
      <c r="BD7339" s="50">
        <f t="shared" si="2301"/>
        <v>11.659186582698187</v>
      </c>
      <c r="BE7339" s="50">
        <f t="shared" si="2302"/>
        <v>276.49570481936018</v>
      </c>
      <c r="BF7339" s="50">
        <f t="shared" si="2308"/>
        <v>452.25895268335171</v>
      </c>
      <c r="BG7339" s="50"/>
      <c r="BH7339" s="17">
        <f t="shared" si="2303"/>
        <v>0</v>
      </c>
      <c r="BI7339" s="17">
        <f t="shared" si="2311"/>
        <v>7339</v>
      </c>
      <c r="BJ7339" s="17">
        <f t="shared" si="2309"/>
        <v>7339</v>
      </c>
      <c r="BK7339" s="150">
        <f t="shared" si="2310"/>
        <v>39331</v>
      </c>
      <c r="BL7339" s="50" t="e">
        <f t="shared" ca="1" si="2304"/>
        <v>#NAME?</v>
      </c>
      <c r="BM7339" s="50" t="e">
        <f t="shared" ca="1" si="2305"/>
        <v>#NAME?</v>
      </c>
      <c r="BN7339" s="50" t="e">
        <f t="shared" ca="1" si="2306"/>
        <v>#NAME?</v>
      </c>
    </row>
    <row r="7340" spans="1:66" x14ac:dyDescent="0.35">
      <c r="A7340" s="48">
        <v>39332</v>
      </c>
      <c r="B7340" s="17">
        <v>2007</v>
      </c>
      <c r="C7340" s="17">
        <v>9</v>
      </c>
      <c r="D7340" s="17">
        <v>250</v>
      </c>
      <c r="E7340" s="17">
        <v>7</v>
      </c>
      <c r="F7340" s="17">
        <v>6</v>
      </c>
      <c r="G7340" s="50">
        <v>5.0999999999999996</v>
      </c>
      <c r="H7340" s="32">
        <v>1.6829400340983791</v>
      </c>
      <c r="I7340" s="50">
        <v>5.5</v>
      </c>
      <c r="J7340" s="13">
        <v>0.2</v>
      </c>
      <c r="K7340" s="13">
        <f t="shared" si="2292"/>
        <v>0.2</v>
      </c>
      <c r="L7340" s="13">
        <f t="shared" si="2293"/>
        <v>0</v>
      </c>
      <c r="M7340" s="13" t="e">
        <f ca="1">CalcTable[[#This Row],[IWC]]-AE7339</f>
        <v>#NAME?</v>
      </c>
      <c r="N7340" s="13" t="e">
        <f ca="1">IF(CalcTable[[#This Row],[Day of Year]]&lt;123,FCAP,AE7339)</f>
        <v>#NAME?</v>
      </c>
      <c r="O7340" s="17" t="e">
        <f ca="1">IF(IRR_DRIP,5,COUNTIF('IDET Wind Values'!C7324:G7324,"&lt;="&amp;IRR_MAXWIND))</f>
        <v>#NAME?</v>
      </c>
      <c r="P7340" s="13" t="e">
        <f ca="1">CalcTable[[#This Row],[ET_o]]*KL</f>
        <v>#NAME?</v>
      </c>
      <c r="Q7340" s="13" t="e">
        <f ca="1">IF(WILTPT&lt;=0,1,MAX(0,MIN(1,(CalcTable[[#This Row],[IWC]]-WILTPT)/(MAD-WILTPT))))</f>
        <v>#NAME?</v>
      </c>
      <c r="R7340" s="13" t="e">
        <f ca="1">CalcTable[[#This Row],[ETMult]]*CalcTable[[#This Row],[ETb]]</f>
        <v>#NAME?</v>
      </c>
      <c r="S7340" s="13" t="b">
        <f>INDEX(IRR_LIST,CalcTable[[#This Row],[Day of Week]]+1)</f>
        <v>0</v>
      </c>
      <c r="T7340" s="13">
        <f t="shared" ca="1" si="2294"/>
        <v>3.8</v>
      </c>
      <c r="U7340" s="13" t="b">
        <f ca="1">IF(CalcTable[[#This Row],[IrrPrecip]]&gt;=IC_MM,FALSE,TRUE)</f>
        <v>1</v>
      </c>
      <c r="V7340" s="13" t="b">
        <f t="shared" si="2295"/>
        <v>0</v>
      </c>
      <c r="W7340" s="13" t="e">
        <f ca="1">IF(AND(IRR_DRIP=FALSE,CalcTable[[#This Row],[IrrHours]]&lt;=0),FALSE,TRUE)</f>
        <v>#NAME?</v>
      </c>
      <c r="X7340" s="13" t="e">
        <f ca="1">AND(CalcTable[[#This Row],[IrrDay]],CalcTable[[#This Row],[IrrRain]],CalcTable[[#This Row],[IrrWarm]],CalcTable[[#This Row],[IrrWindy]])</f>
        <v>#NAME?</v>
      </c>
      <c r="Y7340" s="13" t="e">
        <f t="shared" ca="1" si="2296"/>
        <v>#NAME?</v>
      </c>
      <c r="Z7340" s="13" t="e">
        <f ca="1">CalcTable[[#This Row],[IrrHours]]/5</f>
        <v>#NAME?</v>
      </c>
      <c r="AA7340" s="13" t="e">
        <f ca="1">IF(CalcTable[[#This Row],[IrrFlag]]=FALSE,0,MAX(0,CalcTable[[#This Row],[VolRednWind]]*(FCAP*IRR_TARGET-CalcTable[[#This Row],[IWC]])))</f>
        <v>#NAME?</v>
      </c>
      <c r="AB7340" s="13" t="e">
        <f ca="1">CalcTable[[#This Row],[IWC]]+CalcTable[[#This Row],[Eff Precip]]+CalcTable[[#This Row],[IrrAmt]]-CalcTable[[#This Row],[AET]]</f>
        <v>#NAME?</v>
      </c>
      <c r="AC7340" s="13" t="e">
        <f ca="1">IF(CalcTable[[#This Row],[PWC]]&gt;FCAP,MIN(24*PERC,MIN(SAT,CalcTable[[#This Row],[PWC]])-FCAP),0)</f>
        <v>#NAME?</v>
      </c>
      <c r="AD7340" s="13" t="e">
        <f ca="1">IF(CalcTable[[#This Row],[PWC]]&gt;SAT,CalcTable[[#This Row],[PWC]]-SAT,0)</f>
        <v>#NAME?</v>
      </c>
      <c r="AE7340" s="13" t="e">
        <f ca="1">CalcTable[[#This Row],[PWC]]-CalcTable[[#This Row],[PercAmt]]-CalcTable[[#This Row],[Runoff]]</f>
        <v>#NAME?</v>
      </c>
      <c r="AF7340" s="13" t="e">
        <f ca="1">CalcTable[[#This Row],[IrrAmt]]/1000*CUR_IRR_AREA*10000/IRR_EFF</f>
        <v>#NAME?</v>
      </c>
      <c r="AG7340" s="147"/>
      <c r="AH7340" s="13"/>
      <c r="AI7340" s="50">
        <v>0</v>
      </c>
      <c r="AJ7340" s="50">
        <v>0</v>
      </c>
      <c r="AK7340" s="50">
        <v>0</v>
      </c>
      <c r="AL7340" s="50">
        <v>0</v>
      </c>
      <c r="AM7340" s="50"/>
      <c r="AN7340" s="50"/>
      <c r="AO7340" s="50"/>
      <c r="AP7340" s="50"/>
      <c r="AQ7340" s="50"/>
      <c r="AR7340" s="50"/>
      <c r="AS7340" s="50"/>
      <c r="AT7340" s="50"/>
      <c r="AU7340" s="50"/>
      <c r="AV7340" s="50"/>
      <c r="AW7340" s="50"/>
      <c r="AX7340" s="50">
        <f t="shared" si="2307"/>
        <v>0</v>
      </c>
      <c r="AY7340" s="50"/>
      <c r="AZ7340" s="50">
        <f t="shared" si="2297"/>
        <v>0</v>
      </c>
      <c r="BA7340" s="50">
        <f t="shared" si="2298"/>
        <v>0</v>
      </c>
      <c r="BB7340" s="50">
        <f t="shared" si="2299"/>
        <v>0</v>
      </c>
      <c r="BC7340" s="17">
        <f t="shared" si="2300"/>
        <v>20079</v>
      </c>
      <c r="BD7340" s="50">
        <f t="shared" si="2301"/>
        <v>0</v>
      </c>
      <c r="BE7340" s="50">
        <f t="shared" si="2302"/>
        <v>0</v>
      </c>
      <c r="BF7340" s="50">
        <f t="shared" si="2308"/>
        <v>0</v>
      </c>
      <c r="BG7340" s="50"/>
      <c r="BH7340" s="17">
        <f t="shared" si="2303"/>
        <v>0</v>
      </c>
      <c r="BI7340" s="17">
        <f t="shared" si="2311"/>
        <v>7340</v>
      </c>
      <c r="BJ7340" s="17">
        <f t="shared" si="2309"/>
        <v>7340</v>
      </c>
      <c r="BK7340" s="150">
        <f t="shared" si="2310"/>
        <v>39332</v>
      </c>
      <c r="BL7340" s="50" t="e">
        <f t="shared" ca="1" si="2304"/>
        <v>#NAME?</v>
      </c>
      <c r="BM7340" s="50" t="e">
        <f t="shared" ca="1" si="2305"/>
        <v>#NAME?</v>
      </c>
      <c r="BN7340" s="50" t="e">
        <f t="shared" ca="1" si="2306"/>
        <v>#NAME?</v>
      </c>
    </row>
    <row r="7341" spans="1:66" x14ac:dyDescent="0.35">
      <c r="A7341" s="48">
        <v>39333</v>
      </c>
      <c r="B7341" s="17">
        <v>2007</v>
      </c>
      <c r="C7341" s="17">
        <v>9</v>
      </c>
      <c r="D7341" s="17">
        <v>251</v>
      </c>
      <c r="E7341" s="17">
        <v>8</v>
      </c>
      <c r="F7341" s="17">
        <v>7</v>
      </c>
      <c r="G7341" s="50">
        <v>0.7</v>
      </c>
      <c r="H7341" s="32">
        <v>2.0751536884164605</v>
      </c>
      <c r="I7341" s="50">
        <v>5</v>
      </c>
      <c r="J7341" s="13">
        <v>0.6</v>
      </c>
      <c r="K7341" s="13">
        <f t="shared" si="2292"/>
        <v>0.6</v>
      </c>
      <c r="L7341" s="13">
        <f t="shared" si="2293"/>
        <v>0</v>
      </c>
      <c r="M7341" s="13" t="e">
        <f ca="1">CalcTable[[#This Row],[IWC]]-AE7340</f>
        <v>#NAME?</v>
      </c>
      <c r="N7341" s="13" t="e">
        <f ca="1">IF(CalcTable[[#This Row],[Day of Year]]&lt;123,FCAP,AE7340)</f>
        <v>#NAME?</v>
      </c>
      <c r="O7341" s="17" t="e">
        <f ca="1">IF(IRR_DRIP,5,COUNTIF('IDET Wind Values'!C7325:G7325,"&lt;="&amp;IRR_MAXWIND))</f>
        <v>#NAME?</v>
      </c>
      <c r="P7341" s="13" t="e">
        <f ca="1">CalcTable[[#This Row],[ET_o]]*KL</f>
        <v>#NAME?</v>
      </c>
      <c r="Q7341" s="13" t="e">
        <f ca="1">IF(WILTPT&lt;=0,1,MAX(0,MIN(1,(CalcTable[[#This Row],[IWC]]-WILTPT)/(MAD-WILTPT))))</f>
        <v>#NAME?</v>
      </c>
      <c r="R7341" s="13" t="e">
        <f ca="1">CalcTable[[#This Row],[ETMult]]*CalcTable[[#This Row],[ETb]]</f>
        <v>#NAME?</v>
      </c>
      <c r="S7341" s="13" t="b">
        <f>INDEX(IRR_LIST,CalcTable[[#This Row],[Day of Week]]+1)</f>
        <v>0</v>
      </c>
      <c r="T7341" s="13">
        <f t="shared" ca="1" si="2294"/>
        <v>4</v>
      </c>
      <c r="U7341" s="13" t="b">
        <f ca="1">IF(CalcTable[[#This Row],[IrrPrecip]]&gt;=IC_MM,FALSE,TRUE)</f>
        <v>1</v>
      </c>
      <c r="V7341" s="13" t="b">
        <f t="shared" si="2295"/>
        <v>0</v>
      </c>
      <c r="W7341" s="13" t="e">
        <f ca="1">IF(AND(IRR_DRIP=FALSE,CalcTable[[#This Row],[IrrHours]]&lt;=0),FALSE,TRUE)</f>
        <v>#NAME?</v>
      </c>
      <c r="X7341" s="13" t="e">
        <f ca="1">AND(CalcTable[[#This Row],[IrrDay]],CalcTable[[#This Row],[IrrRain]],CalcTable[[#This Row],[IrrWarm]],CalcTable[[#This Row],[IrrWindy]])</f>
        <v>#NAME?</v>
      </c>
      <c r="Y7341" s="13" t="e">
        <f t="shared" ca="1" si="2296"/>
        <v>#NAME?</v>
      </c>
      <c r="Z7341" s="13" t="e">
        <f ca="1">CalcTable[[#This Row],[IrrHours]]/5</f>
        <v>#NAME?</v>
      </c>
      <c r="AA7341" s="13" t="e">
        <f ca="1">IF(CalcTable[[#This Row],[IrrFlag]]=FALSE,0,MAX(0,CalcTable[[#This Row],[VolRednWind]]*(FCAP*IRR_TARGET-CalcTable[[#This Row],[IWC]])))</f>
        <v>#NAME?</v>
      </c>
      <c r="AB7341" s="13" t="e">
        <f ca="1">CalcTable[[#This Row],[IWC]]+CalcTable[[#This Row],[Eff Precip]]+CalcTable[[#This Row],[IrrAmt]]-CalcTable[[#This Row],[AET]]</f>
        <v>#NAME?</v>
      </c>
      <c r="AC7341" s="13" t="e">
        <f ca="1">IF(CalcTable[[#This Row],[PWC]]&gt;FCAP,MIN(24*PERC,MIN(SAT,CalcTable[[#This Row],[PWC]])-FCAP),0)</f>
        <v>#NAME?</v>
      </c>
      <c r="AD7341" s="13" t="e">
        <f ca="1">IF(CalcTable[[#This Row],[PWC]]&gt;SAT,CalcTable[[#This Row],[PWC]]-SAT,0)</f>
        <v>#NAME?</v>
      </c>
      <c r="AE7341" s="13" t="e">
        <f ca="1">CalcTable[[#This Row],[PWC]]-CalcTable[[#This Row],[PercAmt]]-CalcTable[[#This Row],[Runoff]]</f>
        <v>#NAME?</v>
      </c>
      <c r="AF7341" s="13" t="e">
        <f ca="1">CalcTable[[#This Row],[IrrAmt]]/1000*CUR_IRR_AREA*10000/IRR_EFF</f>
        <v>#NAME?</v>
      </c>
      <c r="AG7341" s="147"/>
      <c r="AH7341" s="13"/>
      <c r="AI7341" s="50">
        <v>0</v>
      </c>
      <c r="AJ7341" s="50">
        <v>0</v>
      </c>
      <c r="AK7341" s="50">
        <v>0</v>
      </c>
      <c r="AL7341" s="50">
        <v>0</v>
      </c>
      <c r="AM7341" s="50"/>
      <c r="AN7341" s="50"/>
      <c r="AO7341" s="50"/>
      <c r="AP7341" s="50"/>
      <c r="AQ7341" s="50"/>
      <c r="AR7341" s="50"/>
      <c r="AS7341" s="50"/>
      <c r="AT7341" s="50"/>
      <c r="AU7341" s="50"/>
      <c r="AV7341" s="50"/>
      <c r="AW7341" s="50"/>
      <c r="AX7341" s="50">
        <f t="shared" si="2307"/>
        <v>0</v>
      </c>
      <c r="AY7341" s="50"/>
      <c r="AZ7341" s="50">
        <f t="shared" si="2297"/>
        <v>0</v>
      </c>
      <c r="BA7341" s="50">
        <f t="shared" si="2298"/>
        <v>0</v>
      </c>
      <c r="BB7341" s="50">
        <f t="shared" si="2299"/>
        <v>0</v>
      </c>
      <c r="BC7341" s="17">
        <f t="shared" si="2300"/>
        <v>20079</v>
      </c>
      <c r="BD7341" s="50">
        <f t="shared" si="2301"/>
        <v>0</v>
      </c>
      <c r="BE7341" s="50">
        <f t="shared" si="2302"/>
        <v>0</v>
      </c>
      <c r="BF7341" s="50">
        <f t="shared" si="2308"/>
        <v>0</v>
      </c>
      <c r="BG7341" s="50"/>
      <c r="BH7341" s="17">
        <f t="shared" si="2303"/>
        <v>0</v>
      </c>
      <c r="BI7341" s="17">
        <f t="shared" si="2311"/>
        <v>7341</v>
      </c>
      <c r="BJ7341" s="17">
        <f t="shared" si="2309"/>
        <v>7341</v>
      </c>
      <c r="BK7341" s="150">
        <f t="shared" si="2310"/>
        <v>39333</v>
      </c>
      <c r="BL7341" s="50" t="e">
        <f t="shared" ca="1" si="2304"/>
        <v>#NAME?</v>
      </c>
      <c r="BM7341" s="50" t="e">
        <f t="shared" ca="1" si="2305"/>
        <v>#NAME?</v>
      </c>
      <c r="BN7341" s="50" t="e">
        <f t="shared" ca="1" si="2306"/>
        <v>#NAME?</v>
      </c>
    </row>
    <row r="7342" spans="1:66" x14ac:dyDescent="0.35">
      <c r="A7342" s="48">
        <v>39334</v>
      </c>
      <c r="B7342" s="17">
        <v>2007</v>
      </c>
      <c r="C7342" s="17">
        <v>9</v>
      </c>
      <c r="D7342" s="17">
        <v>252</v>
      </c>
      <c r="E7342" s="17">
        <v>9</v>
      </c>
      <c r="F7342" s="17">
        <v>1</v>
      </c>
      <c r="G7342" s="50">
        <v>1.2</v>
      </c>
      <c r="H7342" s="32">
        <v>3.0308621835794316</v>
      </c>
      <c r="I7342" s="50">
        <v>3.5</v>
      </c>
      <c r="J7342" s="13">
        <v>0</v>
      </c>
      <c r="K7342" s="13">
        <f t="shared" si="2292"/>
        <v>0</v>
      </c>
      <c r="L7342" s="13">
        <f t="shared" si="2293"/>
        <v>0</v>
      </c>
      <c r="M7342" s="13" t="e">
        <f ca="1">CalcTable[[#This Row],[IWC]]-AE7341</f>
        <v>#NAME?</v>
      </c>
      <c r="N7342" s="13" t="e">
        <f ca="1">IF(CalcTable[[#This Row],[Day of Year]]&lt;123,FCAP,AE7341)</f>
        <v>#NAME?</v>
      </c>
      <c r="O7342" s="17" t="e">
        <f ca="1">IF(IRR_DRIP,5,COUNTIF('IDET Wind Values'!C7326:G7326,"&lt;="&amp;IRR_MAXWIND))</f>
        <v>#NAME?</v>
      </c>
      <c r="P7342" s="13" t="e">
        <f ca="1">CalcTable[[#This Row],[ET_o]]*KL</f>
        <v>#NAME?</v>
      </c>
      <c r="Q7342" s="13" t="e">
        <f ca="1">IF(WILTPT&lt;=0,1,MAX(0,MIN(1,(CalcTable[[#This Row],[IWC]]-WILTPT)/(MAD-WILTPT))))</f>
        <v>#NAME?</v>
      </c>
      <c r="R7342" s="13" t="e">
        <f ca="1">CalcTable[[#This Row],[ETMult]]*CalcTable[[#This Row],[ETb]]</f>
        <v>#NAME?</v>
      </c>
      <c r="S7342" s="13" t="b">
        <f>INDEX(IRR_LIST,CalcTable[[#This Row],[Day of Week]]+1)</f>
        <v>1</v>
      </c>
      <c r="T7342" s="13">
        <f t="shared" ca="1" si="2294"/>
        <v>0.8</v>
      </c>
      <c r="U7342" s="13" t="b">
        <f ca="1">IF(CalcTable[[#This Row],[IrrPrecip]]&gt;=IC_MM,FALSE,TRUE)</f>
        <v>1</v>
      </c>
      <c r="V7342" s="13" t="b">
        <f t="shared" si="2295"/>
        <v>1</v>
      </c>
      <c r="W7342" s="13" t="e">
        <f ca="1">IF(AND(IRR_DRIP=FALSE,CalcTable[[#This Row],[IrrHours]]&lt;=0),FALSE,TRUE)</f>
        <v>#NAME?</v>
      </c>
      <c r="X7342" s="13" t="e">
        <f ca="1">AND(CalcTable[[#This Row],[IrrDay]],CalcTable[[#This Row],[IrrRain]],CalcTable[[#This Row],[IrrWarm]],CalcTable[[#This Row],[IrrWindy]])</f>
        <v>#NAME?</v>
      </c>
      <c r="Y7342" s="13" t="e">
        <f t="shared" ca="1" si="2296"/>
        <v>#NAME?</v>
      </c>
      <c r="Z7342" s="13" t="e">
        <f ca="1">CalcTable[[#This Row],[IrrHours]]/5</f>
        <v>#NAME?</v>
      </c>
      <c r="AA7342" s="13" t="e">
        <f ca="1">IF(CalcTable[[#This Row],[IrrFlag]]=FALSE,0,MAX(0,CalcTable[[#This Row],[VolRednWind]]*(FCAP*IRR_TARGET-CalcTable[[#This Row],[IWC]])))</f>
        <v>#NAME?</v>
      </c>
      <c r="AB7342" s="13" t="e">
        <f ca="1">CalcTable[[#This Row],[IWC]]+CalcTable[[#This Row],[Eff Precip]]+CalcTable[[#This Row],[IrrAmt]]-CalcTable[[#This Row],[AET]]</f>
        <v>#NAME?</v>
      </c>
      <c r="AC7342" s="13" t="e">
        <f ca="1">IF(CalcTable[[#This Row],[PWC]]&gt;FCAP,MIN(24*PERC,MIN(SAT,CalcTable[[#This Row],[PWC]])-FCAP),0)</f>
        <v>#NAME?</v>
      </c>
      <c r="AD7342" s="13" t="e">
        <f ca="1">IF(CalcTable[[#This Row],[PWC]]&gt;SAT,CalcTable[[#This Row],[PWC]]-SAT,0)</f>
        <v>#NAME?</v>
      </c>
      <c r="AE7342" s="13" t="e">
        <f ca="1">CalcTable[[#This Row],[PWC]]-CalcTable[[#This Row],[PercAmt]]-CalcTable[[#This Row],[Runoff]]</f>
        <v>#NAME?</v>
      </c>
      <c r="AF7342" s="13" t="e">
        <f ca="1">CalcTable[[#This Row],[IrrAmt]]/1000*CUR_IRR_AREA*10000/IRR_EFF</f>
        <v>#NAME?</v>
      </c>
      <c r="AG7342" s="147"/>
      <c r="AH7342" s="13"/>
      <c r="AI7342" s="50">
        <v>2.4154662423041557</v>
      </c>
      <c r="AJ7342" s="50">
        <v>3.7786662423041606</v>
      </c>
      <c r="AK7342" s="50">
        <v>0</v>
      </c>
      <c r="AL7342" s="50">
        <v>0</v>
      </c>
      <c r="AM7342" s="50"/>
      <c r="AN7342" s="50"/>
      <c r="AO7342" s="50"/>
      <c r="AP7342" s="50"/>
      <c r="AQ7342" s="50"/>
      <c r="AR7342" s="50"/>
      <c r="AS7342" s="50"/>
      <c r="AT7342" s="50"/>
      <c r="AU7342" s="50"/>
      <c r="AV7342" s="50"/>
      <c r="AW7342" s="50"/>
      <c r="AX7342" s="50">
        <f t="shared" si="2307"/>
        <v>6.1941324846083159</v>
      </c>
      <c r="AY7342" s="50"/>
      <c r="AZ7342" s="50">
        <f t="shared" si="2297"/>
        <v>146.26771466138302</v>
      </c>
      <c r="BA7342" s="50">
        <f t="shared" si="2298"/>
        <v>237.38616247580825</v>
      </c>
      <c r="BB7342" s="50">
        <f t="shared" si="2299"/>
        <v>245.70466020011003</v>
      </c>
      <c r="BC7342" s="17">
        <f t="shared" si="2300"/>
        <v>20079</v>
      </c>
      <c r="BD7342" s="50">
        <f t="shared" si="2301"/>
        <v>6.1941324846083159</v>
      </c>
      <c r="BE7342" s="50">
        <f t="shared" si="2302"/>
        <v>146.26771466138302</v>
      </c>
      <c r="BF7342" s="50">
        <f t="shared" si="2308"/>
        <v>239.24741792051353</v>
      </c>
      <c r="BG7342" s="50"/>
      <c r="BH7342" s="17">
        <f t="shared" si="2303"/>
        <v>0</v>
      </c>
      <c r="BI7342" s="17">
        <f t="shared" si="2311"/>
        <v>7342</v>
      </c>
      <c r="BJ7342" s="17">
        <f t="shared" si="2309"/>
        <v>7342</v>
      </c>
      <c r="BK7342" s="150">
        <f t="shared" si="2310"/>
        <v>39334</v>
      </c>
      <c r="BL7342" s="50" t="e">
        <f t="shared" ca="1" si="2304"/>
        <v>#NAME?</v>
      </c>
      <c r="BM7342" s="50" t="e">
        <f t="shared" ca="1" si="2305"/>
        <v>#NAME?</v>
      </c>
      <c r="BN7342" s="50" t="e">
        <f t="shared" ca="1" si="2306"/>
        <v>#NAME?</v>
      </c>
    </row>
    <row r="7343" spans="1:66" x14ac:dyDescent="0.35">
      <c r="A7343" s="48">
        <v>39335</v>
      </c>
      <c r="B7343" s="17">
        <v>2007</v>
      </c>
      <c r="C7343" s="17">
        <v>9</v>
      </c>
      <c r="D7343" s="17">
        <v>253</v>
      </c>
      <c r="E7343" s="17">
        <v>10</v>
      </c>
      <c r="F7343" s="17">
        <v>2</v>
      </c>
      <c r="G7343" s="50">
        <v>5.7</v>
      </c>
      <c r="H7343" s="32">
        <v>3.3694060052173018</v>
      </c>
      <c r="I7343" s="50">
        <v>6.833333333333333</v>
      </c>
      <c r="J7343" s="13">
        <v>0</v>
      </c>
      <c r="K7343" s="13">
        <f t="shared" si="2292"/>
        <v>0</v>
      </c>
      <c r="L7343" s="13">
        <f t="shared" si="2293"/>
        <v>0</v>
      </c>
      <c r="M7343" s="13" t="e">
        <f ca="1">CalcTable[[#This Row],[IWC]]-AE7342</f>
        <v>#NAME?</v>
      </c>
      <c r="N7343" s="13" t="e">
        <f ca="1">IF(CalcTable[[#This Row],[Day of Year]]&lt;123,FCAP,AE7342)</f>
        <v>#NAME?</v>
      </c>
      <c r="O7343" s="17" t="e">
        <f ca="1">IF(IRR_DRIP,5,COUNTIF('IDET Wind Values'!C7327:G7327,"&lt;="&amp;IRR_MAXWIND))</f>
        <v>#NAME?</v>
      </c>
      <c r="P7343" s="13" t="e">
        <f ca="1">CalcTable[[#This Row],[ET_o]]*KL</f>
        <v>#NAME?</v>
      </c>
      <c r="Q7343" s="13" t="e">
        <f ca="1">IF(WILTPT&lt;=0,1,MAX(0,MIN(1,(CalcTable[[#This Row],[IWC]]-WILTPT)/(MAD-WILTPT))))</f>
        <v>#NAME?</v>
      </c>
      <c r="R7343" s="13" t="e">
        <f ca="1">CalcTable[[#This Row],[ETMult]]*CalcTable[[#This Row],[ETb]]</f>
        <v>#NAME?</v>
      </c>
      <c r="S7343" s="13" t="b">
        <f>INDEX(IRR_LIST,CalcTable[[#This Row],[Day of Week]]+1)</f>
        <v>0</v>
      </c>
      <c r="T7343" s="13">
        <f t="shared" ca="1" si="2294"/>
        <v>0.6</v>
      </c>
      <c r="U7343" s="13" t="b">
        <f ca="1">IF(CalcTable[[#This Row],[IrrPrecip]]&gt;=IC_MM,FALSE,TRUE)</f>
        <v>1</v>
      </c>
      <c r="V7343" s="13" t="b">
        <f t="shared" si="2295"/>
        <v>1</v>
      </c>
      <c r="W7343" s="13" t="e">
        <f ca="1">IF(AND(IRR_DRIP=FALSE,CalcTable[[#This Row],[IrrHours]]&lt;=0),FALSE,TRUE)</f>
        <v>#NAME?</v>
      </c>
      <c r="X7343" s="13" t="e">
        <f ca="1">AND(CalcTable[[#This Row],[IrrDay]],CalcTable[[#This Row],[IrrRain]],CalcTable[[#This Row],[IrrWarm]],CalcTable[[#This Row],[IrrWindy]])</f>
        <v>#NAME?</v>
      </c>
      <c r="Y7343" s="13" t="e">
        <f t="shared" ca="1" si="2296"/>
        <v>#NAME?</v>
      </c>
      <c r="Z7343" s="13" t="e">
        <f ca="1">CalcTable[[#This Row],[IrrHours]]/5</f>
        <v>#NAME?</v>
      </c>
      <c r="AA7343" s="13" t="e">
        <f ca="1">IF(CalcTable[[#This Row],[IrrFlag]]=FALSE,0,MAX(0,CalcTable[[#This Row],[VolRednWind]]*(FCAP*IRR_TARGET-CalcTable[[#This Row],[IWC]])))</f>
        <v>#NAME?</v>
      </c>
      <c r="AB7343" s="13" t="e">
        <f ca="1">CalcTable[[#This Row],[IWC]]+CalcTable[[#This Row],[Eff Precip]]+CalcTable[[#This Row],[IrrAmt]]-CalcTable[[#This Row],[AET]]</f>
        <v>#NAME?</v>
      </c>
      <c r="AC7343" s="13" t="e">
        <f ca="1">IF(CalcTable[[#This Row],[PWC]]&gt;FCAP,MIN(24*PERC,MIN(SAT,CalcTable[[#This Row],[PWC]])-FCAP),0)</f>
        <v>#NAME?</v>
      </c>
      <c r="AD7343" s="13" t="e">
        <f ca="1">IF(CalcTable[[#This Row],[PWC]]&gt;SAT,CalcTable[[#This Row],[PWC]]-SAT,0)</f>
        <v>#NAME?</v>
      </c>
      <c r="AE7343" s="13" t="e">
        <f ca="1">CalcTable[[#This Row],[PWC]]-CalcTable[[#This Row],[PercAmt]]-CalcTable[[#This Row],[Runoff]]</f>
        <v>#NAME?</v>
      </c>
      <c r="AF7343" s="13" t="e">
        <f ca="1">CalcTable[[#This Row],[IrrAmt]]/1000*CUR_IRR_AREA*10000/IRR_EFF</f>
        <v>#NAME?</v>
      </c>
      <c r="AG7343" s="147"/>
      <c r="AH7343" s="13"/>
      <c r="AI7343" s="50">
        <v>0</v>
      </c>
      <c r="AJ7343" s="50">
        <v>0</v>
      </c>
      <c r="AK7343" s="50">
        <v>9.4511093510299737</v>
      </c>
      <c r="AL7343" s="50">
        <v>7.3350520881633301</v>
      </c>
      <c r="AM7343" s="50"/>
      <c r="AN7343" s="50"/>
      <c r="AO7343" s="50"/>
      <c r="AP7343" s="50"/>
      <c r="AQ7343" s="50"/>
      <c r="AR7343" s="50"/>
      <c r="AS7343" s="50"/>
      <c r="AT7343" s="50"/>
      <c r="AU7343" s="50"/>
      <c r="AV7343" s="50"/>
      <c r="AW7343" s="50"/>
      <c r="AX7343" s="50">
        <f t="shared" si="2307"/>
        <v>16.786161439193304</v>
      </c>
      <c r="AY7343" s="50"/>
      <c r="AZ7343" s="50">
        <f t="shared" si="2297"/>
        <v>353.77779840123071</v>
      </c>
      <c r="BA7343" s="50">
        <f t="shared" si="2298"/>
        <v>544.70549912570436</v>
      </c>
      <c r="BB7343" s="50">
        <f t="shared" si="2299"/>
        <v>561.55206095433448</v>
      </c>
      <c r="BC7343" s="17">
        <f t="shared" si="2300"/>
        <v>20079</v>
      </c>
      <c r="BD7343" s="50">
        <f t="shared" si="2301"/>
        <v>16.786161439193304</v>
      </c>
      <c r="BE7343" s="50">
        <f t="shared" si="2302"/>
        <v>353.77779840123071</v>
      </c>
      <c r="BF7343" s="50">
        <f t="shared" si="2308"/>
        <v>578.66785558963022</v>
      </c>
      <c r="BG7343" s="50"/>
      <c r="BH7343" s="17">
        <f t="shared" si="2303"/>
        <v>0</v>
      </c>
      <c r="BI7343" s="17">
        <f t="shared" si="2311"/>
        <v>7343</v>
      </c>
      <c r="BJ7343" s="17">
        <f t="shared" si="2309"/>
        <v>7343</v>
      </c>
      <c r="BK7343" s="150">
        <f t="shared" si="2310"/>
        <v>39335</v>
      </c>
      <c r="BL7343" s="50" t="e">
        <f t="shared" ca="1" si="2304"/>
        <v>#NAME?</v>
      </c>
      <c r="BM7343" s="50" t="e">
        <f t="shared" ca="1" si="2305"/>
        <v>#NAME?</v>
      </c>
      <c r="BN7343" s="50" t="e">
        <f t="shared" ca="1" si="2306"/>
        <v>#NAME?</v>
      </c>
    </row>
    <row r="7344" spans="1:66" x14ac:dyDescent="0.35">
      <c r="A7344" s="48">
        <v>39336</v>
      </c>
      <c r="B7344" s="17">
        <v>2007</v>
      </c>
      <c r="C7344" s="17">
        <v>9</v>
      </c>
      <c r="D7344" s="17">
        <v>254</v>
      </c>
      <c r="E7344" s="17">
        <v>11</v>
      </c>
      <c r="F7344" s="17">
        <v>3</v>
      </c>
      <c r="G7344" s="50">
        <v>6.9</v>
      </c>
      <c r="H7344" s="32">
        <v>4.0654692116723448</v>
      </c>
      <c r="I7344" s="50">
        <v>4.833333333333333</v>
      </c>
      <c r="J7344" s="13">
        <v>0</v>
      </c>
      <c r="K7344" s="13">
        <f t="shared" si="2292"/>
        <v>0</v>
      </c>
      <c r="L7344" s="13">
        <f t="shared" si="2293"/>
        <v>0</v>
      </c>
      <c r="M7344" s="13" t="e">
        <f ca="1">CalcTable[[#This Row],[IWC]]-AE7343</f>
        <v>#NAME?</v>
      </c>
      <c r="N7344" s="13" t="e">
        <f ca="1">IF(CalcTable[[#This Row],[Day of Year]]&lt;123,FCAP,AE7343)</f>
        <v>#NAME?</v>
      </c>
      <c r="O7344" s="17" t="e">
        <f ca="1">IF(IRR_DRIP,5,COUNTIF('IDET Wind Values'!C7328:G7328,"&lt;="&amp;IRR_MAXWIND))</f>
        <v>#NAME?</v>
      </c>
      <c r="P7344" s="13" t="e">
        <f ca="1">CalcTable[[#This Row],[ET_o]]*KL</f>
        <v>#NAME?</v>
      </c>
      <c r="Q7344" s="13" t="e">
        <f ca="1">IF(WILTPT&lt;=0,1,MAX(0,MIN(1,(CalcTable[[#This Row],[IWC]]-WILTPT)/(MAD-WILTPT))))</f>
        <v>#NAME?</v>
      </c>
      <c r="R7344" s="13" t="e">
        <f ca="1">CalcTable[[#This Row],[ETMult]]*CalcTable[[#This Row],[ETb]]</f>
        <v>#NAME?</v>
      </c>
      <c r="S7344" s="13" t="b">
        <f>INDEX(IRR_LIST,CalcTable[[#This Row],[Day of Week]]+1)</f>
        <v>1</v>
      </c>
      <c r="T7344" s="13">
        <f t="shared" ca="1" si="2294"/>
        <v>0</v>
      </c>
      <c r="U7344" s="13" t="b">
        <f ca="1">IF(CalcTable[[#This Row],[IrrPrecip]]&gt;=IC_MM,FALSE,TRUE)</f>
        <v>1</v>
      </c>
      <c r="V7344" s="13" t="b">
        <f t="shared" si="2295"/>
        <v>1</v>
      </c>
      <c r="W7344" s="13" t="e">
        <f ca="1">IF(AND(IRR_DRIP=FALSE,CalcTable[[#This Row],[IrrHours]]&lt;=0),FALSE,TRUE)</f>
        <v>#NAME?</v>
      </c>
      <c r="X7344" s="13" t="e">
        <f ca="1">AND(CalcTable[[#This Row],[IrrDay]],CalcTable[[#This Row],[IrrRain]],CalcTable[[#This Row],[IrrWarm]],CalcTable[[#This Row],[IrrWindy]])</f>
        <v>#NAME?</v>
      </c>
      <c r="Y7344" s="13" t="e">
        <f t="shared" ca="1" si="2296"/>
        <v>#NAME?</v>
      </c>
      <c r="Z7344" s="13" t="e">
        <f ca="1">CalcTable[[#This Row],[IrrHours]]/5</f>
        <v>#NAME?</v>
      </c>
      <c r="AA7344" s="13" t="e">
        <f ca="1">IF(CalcTable[[#This Row],[IrrFlag]]=FALSE,0,MAX(0,CalcTable[[#This Row],[VolRednWind]]*(FCAP*IRR_TARGET-CalcTable[[#This Row],[IWC]])))</f>
        <v>#NAME?</v>
      </c>
      <c r="AB7344" s="13" t="e">
        <f ca="1">CalcTable[[#This Row],[IWC]]+CalcTable[[#This Row],[Eff Precip]]+CalcTable[[#This Row],[IrrAmt]]-CalcTable[[#This Row],[AET]]</f>
        <v>#NAME?</v>
      </c>
      <c r="AC7344" s="13" t="e">
        <f ca="1">IF(CalcTable[[#This Row],[PWC]]&gt;FCAP,MIN(24*PERC,MIN(SAT,CalcTable[[#This Row],[PWC]])-FCAP),0)</f>
        <v>#NAME?</v>
      </c>
      <c r="AD7344" s="13" t="e">
        <f ca="1">IF(CalcTable[[#This Row],[PWC]]&gt;SAT,CalcTable[[#This Row],[PWC]]-SAT,0)</f>
        <v>#NAME?</v>
      </c>
      <c r="AE7344" s="13" t="e">
        <f ca="1">CalcTable[[#This Row],[PWC]]-CalcTable[[#This Row],[PercAmt]]-CalcTable[[#This Row],[Runoff]]</f>
        <v>#NAME?</v>
      </c>
      <c r="AF7344" s="13" t="e">
        <f ca="1">CalcTable[[#This Row],[IrrAmt]]/1000*CUR_IRR_AREA*10000/IRR_EFF</f>
        <v>#NAME?</v>
      </c>
      <c r="AG7344" s="147"/>
      <c r="AH7344" s="13"/>
      <c r="AI7344" s="50">
        <v>0</v>
      </c>
      <c r="AJ7344" s="50">
        <v>0</v>
      </c>
      <c r="AK7344" s="50">
        <v>0</v>
      </c>
      <c r="AL7344" s="50">
        <v>0</v>
      </c>
      <c r="AM7344" s="50"/>
      <c r="AN7344" s="50"/>
      <c r="AO7344" s="50"/>
      <c r="AP7344" s="50"/>
      <c r="AQ7344" s="50"/>
      <c r="AR7344" s="50"/>
      <c r="AS7344" s="50"/>
      <c r="AT7344" s="50"/>
      <c r="AU7344" s="50"/>
      <c r="AV7344" s="50"/>
      <c r="AW7344" s="50"/>
      <c r="AX7344" s="50">
        <f t="shared" si="2307"/>
        <v>0</v>
      </c>
      <c r="AY7344" s="50"/>
      <c r="AZ7344" s="50">
        <f t="shared" si="2297"/>
        <v>0</v>
      </c>
      <c r="BA7344" s="50">
        <f t="shared" si="2298"/>
        <v>0</v>
      </c>
      <c r="BB7344" s="50">
        <f t="shared" si="2299"/>
        <v>0</v>
      </c>
      <c r="BC7344" s="17">
        <f t="shared" si="2300"/>
        <v>20079</v>
      </c>
      <c r="BD7344" s="50">
        <f t="shared" si="2301"/>
        <v>0</v>
      </c>
      <c r="BE7344" s="50">
        <f t="shared" si="2302"/>
        <v>0</v>
      </c>
      <c r="BF7344" s="50">
        <f t="shared" si="2308"/>
        <v>0</v>
      </c>
      <c r="BG7344" s="50"/>
      <c r="BH7344" s="17">
        <f t="shared" si="2303"/>
        <v>0</v>
      </c>
      <c r="BI7344" s="17">
        <f t="shared" si="2311"/>
        <v>7344</v>
      </c>
      <c r="BJ7344" s="17">
        <f t="shared" si="2309"/>
        <v>7344</v>
      </c>
      <c r="BK7344" s="150">
        <f t="shared" si="2310"/>
        <v>39336</v>
      </c>
      <c r="BL7344" s="50" t="e">
        <f t="shared" ca="1" si="2304"/>
        <v>#NAME?</v>
      </c>
      <c r="BM7344" s="50" t="e">
        <f t="shared" ca="1" si="2305"/>
        <v>#NAME?</v>
      </c>
      <c r="BN7344" s="50" t="e">
        <f t="shared" ca="1" si="2306"/>
        <v>#NAME?</v>
      </c>
    </row>
    <row r="7345" spans="1:66" x14ac:dyDescent="0.35">
      <c r="A7345" s="48">
        <v>39337</v>
      </c>
      <c r="B7345" s="17">
        <v>2007</v>
      </c>
      <c r="C7345" s="17">
        <v>9</v>
      </c>
      <c r="D7345" s="17">
        <v>255</v>
      </c>
      <c r="E7345" s="17">
        <v>12</v>
      </c>
      <c r="F7345" s="17">
        <v>4</v>
      </c>
      <c r="G7345" s="50">
        <v>3.7</v>
      </c>
      <c r="H7345" s="32">
        <v>2.6695472503131219</v>
      </c>
      <c r="I7345" s="50">
        <v>24</v>
      </c>
      <c r="J7345" s="13">
        <v>20</v>
      </c>
      <c r="K7345" s="13">
        <f t="shared" si="2292"/>
        <v>20</v>
      </c>
      <c r="L7345" s="13">
        <f t="shared" si="2293"/>
        <v>11.25</v>
      </c>
      <c r="M7345" s="13" t="e">
        <f ca="1">CalcTable[[#This Row],[IWC]]-AE7344</f>
        <v>#NAME?</v>
      </c>
      <c r="N7345" s="13" t="e">
        <f ca="1">IF(CalcTable[[#This Row],[Day of Year]]&lt;123,FCAP,AE7344)</f>
        <v>#NAME?</v>
      </c>
      <c r="O7345" s="17" t="e">
        <f ca="1">IF(IRR_DRIP,5,COUNTIF('IDET Wind Values'!C7329:G7329,"&lt;="&amp;IRR_MAXWIND))</f>
        <v>#NAME?</v>
      </c>
      <c r="P7345" s="13" t="e">
        <f ca="1">CalcTable[[#This Row],[ET_o]]*KL</f>
        <v>#NAME?</v>
      </c>
      <c r="Q7345" s="13" t="e">
        <f ca="1">IF(WILTPT&lt;=0,1,MAX(0,MIN(1,(CalcTable[[#This Row],[IWC]]-WILTPT)/(MAD-WILTPT))))</f>
        <v>#NAME?</v>
      </c>
      <c r="R7345" s="13" t="e">
        <f ca="1">CalcTable[[#This Row],[ETMult]]*CalcTable[[#This Row],[ETb]]</f>
        <v>#NAME?</v>
      </c>
      <c r="S7345" s="13" t="b">
        <f>INDEX(IRR_LIST,CalcTable[[#This Row],[Day of Week]]+1)</f>
        <v>0</v>
      </c>
      <c r="T7345" s="13">
        <f t="shared" ca="1" si="2294"/>
        <v>0</v>
      </c>
      <c r="U7345" s="13" t="b">
        <f ca="1">IF(CalcTable[[#This Row],[IrrPrecip]]&gt;=IC_MM,FALSE,TRUE)</f>
        <v>1</v>
      </c>
      <c r="V7345" s="13" t="b">
        <f t="shared" si="2295"/>
        <v>0</v>
      </c>
      <c r="W7345" s="13" t="e">
        <f ca="1">IF(AND(IRR_DRIP=FALSE,CalcTable[[#This Row],[IrrHours]]&lt;=0),FALSE,TRUE)</f>
        <v>#NAME?</v>
      </c>
      <c r="X7345" s="13" t="e">
        <f ca="1">AND(CalcTable[[#This Row],[IrrDay]],CalcTable[[#This Row],[IrrRain]],CalcTable[[#This Row],[IrrWarm]],CalcTable[[#This Row],[IrrWindy]])</f>
        <v>#NAME?</v>
      </c>
      <c r="Y7345" s="13" t="e">
        <f t="shared" ca="1" si="2296"/>
        <v>#NAME?</v>
      </c>
      <c r="Z7345" s="13" t="e">
        <f ca="1">CalcTable[[#This Row],[IrrHours]]/5</f>
        <v>#NAME?</v>
      </c>
      <c r="AA7345" s="13" t="e">
        <f ca="1">IF(CalcTable[[#This Row],[IrrFlag]]=FALSE,0,MAX(0,CalcTable[[#This Row],[VolRednWind]]*(FCAP*IRR_TARGET-CalcTable[[#This Row],[IWC]])))</f>
        <v>#NAME?</v>
      </c>
      <c r="AB7345" s="13" t="e">
        <f ca="1">CalcTable[[#This Row],[IWC]]+CalcTable[[#This Row],[Eff Precip]]+CalcTable[[#This Row],[IrrAmt]]-CalcTable[[#This Row],[AET]]</f>
        <v>#NAME?</v>
      </c>
      <c r="AC7345" s="13" t="e">
        <f ca="1">IF(CalcTable[[#This Row],[PWC]]&gt;FCAP,MIN(24*PERC,MIN(SAT,CalcTable[[#This Row],[PWC]])-FCAP),0)</f>
        <v>#NAME?</v>
      </c>
      <c r="AD7345" s="13" t="e">
        <f ca="1">IF(CalcTable[[#This Row],[PWC]]&gt;SAT,CalcTable[[#This Row],[PWC]]-SAT,0)</f>
        <v>#NAME?</v>
      </c>
      <c r="AE7345" s="13" t="e">
        <f ca="1">CalcTable[[#This Row],[PWC]]-CalcTable[[#This Row],[PercAmt]]-CalcTable[[#This Row],[Runoff]]</f>
        <v>#NAME?</v>
      </c>
      <c r="AF7345" s="13" t="e">
        <f ca="1">CalcTable[[#This Row],[IrrAmt]]/1000*CUR_IRR_AREA*10000/IRR_EFF</f>
        <v>#NAME?</v>
      </c>
      <c r="AG7345" s="147"/>
      <c r="AH7345" s="13"/>
      <c r="AI7345" s="50">
        <v>0</v>
      </c>
      <c r="AJ7345" s="50">
        <v>0</v>
      </c>
      <c r="AK7345" s="50">
        <v>0</v>
      </c>
      <c r="AL7345" s="50">
        <v>0</v>
      </c>
      <c r="AM7345" s="50"/>
      <c r="AN7345" s="50"/>
      <c r="AO7345" s="50"/>
      <c r="AP7345" s="50"/>
      <c r="AQ7345" s="50"/>
      <c r="AR7345" s="50"/>
      <c r="AS7345" s="50"/>
      <c r="AT7345" s="50"/>
      <c r="AU7345" s="50"/>
      <c r="AV7345" s="50"/>
      <c r="AW7345" s="50"/>
      <c r="AX7345" s="50">
        <f t="shared" si="2307"/>
        <v>0</v>
      </c>
      <c r="AY7345" s="50"/>
      <c r="AZ7345" s="50">
        <f t="shared" si="2297"/>
        <v>0</v>
      </c>
      <c r="BA7345" s="50">
        <f t="shared" si="2298"/>
        <v>0</v>
      </c>
      <c r="BB7345" s="50">
        <f t="shared" si="2299"/>
        <v>0</v>
      </c>
      <c r="BC7345" s="17">
        <f t="shared" si="2300"/>
        <v>20079</v>
      </c>
      <c r="BD7345" s="50">
        <f t="shared" si="2301"/>
        <v>0</v>
      </c>
      <c r="BE7345" s="50">
        <f t="shared" si="2302"/>
        <v>0</v>
      </c>
      <c r="BF7345" s="50">
        <f t="shared" si="2308"/>
        <v>0</v>
      </c>
      <c r="BG7345" s="50"/>
      <c r="BH7345" s="17">
        <f t="shared" si="2303"/>
        <v>0</v>
      </c>
      <c r="BI7345" s="17">
        <f t="shared" si="2311"/>
        <v>7345</v>
      </c>
      <c r="BJ7345" s="17">
        <f t="shared" si="2309"/>
        <v>7345</v>
      </c>
      <c r="BK7345" s="150">
        <f t="shared" si="2310"/>
        <v>39337</v>
      </c>
      <c r="BL7345" s="50" t="e">
        <f t="shared" ca="1" si="2304"/>
        <v>#NAME?</v>
      </c>
      <c r="BM7345" s="50" t="e">
        <f t="shared" ca="1" si="2305"/>
        <v>#NAME?</v>
      </c>
      <c r="BN7345" s="50" t="e">
        <f t="shared" ca="1" si="2306"/>
        <v>#NAME?</v>
      </c>
    </row>
    <row r="7346" spans="1:66" x14ac:dyDescent="0.35">
      <c r="A7346" s="48">
        <v>39338</v>
      </c>
      <c r="B7346" s="17">
        <v>2007</v>
      </c>
      <c r="C7346" s="17">
        <v>9</v>
      </c>
      <c r="D7346" s="17">
        <v>256</v>
      </c>
      <c r="E7346" s="17">
        <v>13</v>
      </c>
      <c r="F7346" s="17">
        <v>5</v>
      </c>
      <c r="G7346" s="50">
        <v>0.2</v>
      </c>
      <c r="H7346" s="32">
        <v>2.5905563072120028</v>
      </c>
      <c r="I7346" s="50">
        <v>3.5</v>
      </c>
      <c r="J7346" s="13">
        <v>0</v>
      </c>
      <c r="K7346" s="13">
        <f t="shared" si="2292"/>
        <v>0</v>
      </c>
      <c r="L7346" s="13">
        <f t="shared" si="2293"/>
        <v>0</v>
      </c>
      <c r="M7346" s="13" t="e">
        <f ca="1">CalcTable[[#This Row],[IWC]]-AE7345</f>
        <v>#NAME?</v>
      </c>
      <c r="N7346" s="13" t="e">
        <f ca="1">IF(CalcTable[[#This Row],[Day of Year]]&lt;123,FCAP,AE7345)</f>
        <v>#NAME?</v>
      </c>
      <c r="O7346" s="17" t="e">
        <f ca="1">IF(IRR_DRIP,5,COUNTIF('IDET Wind Values'!C7330:G7330,"&lt;="&amp;IRR_MAXWIND))</f>
        <v>#NAME?</v>
      </c>
      <c r="P7346" s="13" t="e">
        <f ca="1">CalcTable[[#This Row],[ET_o]]*KL</f>
        <v>#NAME?</v>
      </c>
      <c r="Q7346" s="13" t="e">
        <f ca="1">IF(WILTPT&lt;=0,1,MAX(0,MIN(1,(CalcTable[[#This Row],[IWC]]-WILTPT)/(MAD-WILTPT))))</f>
        <v>#NAME?</v>
      </c>
      <c r="R7346" s="13" t="e">
        <f ca="1">CalcTable[[#This Row],[ETMult]]*CalcTable[[#This Row],[ETb]]</f>
        <v>#NAME?</v>
      </c>
      <c r="S7346" s="13" t="b">
        <f>INDEX(IRR_LIST,CalcTable[[#This Row],[Day of Week]]+1)</f>
        <v>1</v>
      </c>
      <c r="T7346" s="13">
        <f t="shared" ca="1" si="2294"/>
        <v>20</v>
      </c>
      <c r="U7346" s="13" t="b">
        <f ca="1">IF(CalcTable[[#This Row],[IrrPrecip]]&gt;=IC_MM,FALSE,TRUE)</f>
        <v>0</v>
      </c>
      <c r="V7346" s="13" t="b">
        <f t="shared" si="2295"/>
        <v>1</v>
      </c>
      <c r="W7346" s="13" t="e">
        <f ca="1">IF(AND(IRR_DRIP=FALSE,CalcTable[[#This Row],[IrrHours]]&lt;=0),FALSE,TRUE)</f>
        <v>#NAME?</v>
      </c>
      <c r="X7346" s="13" t="e">
        <f ca="1">AND(CalcTable[[#This Row],[IrrDay]],CalcTable[[#This Row],[IrrRain]],CalcTable[[#This Row],[IrrWarm]],CalcTable[[#This Row],[IrrWindy]])</f>
        <v>#NAME?</v>
      </c>
      <c r="Y7346" s="13" t="e">
        <f t="shared" ca="1" si="2296"/>
        <v>#NAME?</v>
      </c>
      <c r="Z7346" s="13" t="e">
        <f ca="1">CalcTable[[#This Row],[IrrHours]]/5</f>
        <v>#NAME?</v>
      </c>
      <c r="AA7346" s="13" t="e">
        <f ca="1">IF(CalcTable[[#This Row],[IrrFlag]]=FALSE,0,MAX(0,CalcTable[[#This Row],[VolRednWind]]*(FCAP*IRR_TARGET-CalcTable[[#This Row],[IWC]])))</f>
        <v>#NAME?</v>
      </c>
      <c r="AB7346" s="13" t="e">
        <f ca="1">CalcTable[[#This Row],[IWC]]+CalcTable[[#This Row],[Eff Precip]]+CalcTable[[#This Row],[IrrAmt]]-CalcTable[[#This Row],[AET]]</f>
        <v>#NAME?</v>
      </c>
      <c r="AC7346" s="13" t="e">
        <f ca="1">IF(CalcTable[[#This Row],[PWC]]&gt;FCAP,MIN(24*PERC,MIN(SAT,CalcTable[[#This Row],[PWC]])-FCAP),0)</f>
        <v>#NAME?</v>
      </c>
      <c r="AD7346" s="13" t="e">
        <f ca="1">IF(CalcTable[[#This Row],[PWC]]&gt;SAT,CalcTable[[#This Row],[PWC]]-SAT,0)</f>
        <v>#NAME?</v>
      </c>
      <c r="AE7346" s="13" t="e">
        <f ca="1">CalcTable[[#This Row],[PWC]]-CalcTable[[#This Row],[PercAmt]]-CalcTable[[#This Row],[Runoff]]</f>
        <v>#NAME?</v>
      </c>
      <c r="AF7346" s="13" t="e">
        <f ca="1">CalcTable[[#This Row],[IrrAmt]]/1000*CUR_IRR_AREA*10000/IRR_EFF</f>
        <v>#NAME?</v>
      </c>
      <c r="AG7346" s="147"/>
      <c r="AH7346" s="13"/>
      <c r="AI7346" s="50">
        <v>0</v>
      </c>
      <c r="AJ7346" s="50">
        <v>0</v>
      </c>
      <c r="AK7346" s="50">
        <v>0</v>
      </c>
      <c r="AL7346" s="50">
        <v>0</v>
      </c>
      <c r="AM7346" s="50"/>
      <c r="AN7346" s="50"/>
      <c r="AO7346" s="50"/>
      <c r="AP7346" s="50"/>
      <c r="AQ7346" s="50"/>
      <c r="AR7346" s="50"/>
      <c r="AS7346" s="50"/>
      <c r="AT7346" s="50"/>
      <c r="AU7346" s="50"/>
      <c r="AV7346" s="50"/>
      <c r="AW7346" s="50"/>
      <c r="AX7346" s="50">
        <f t="shared" si="2307"/>
        <v>0</v>
      </c>
      <c r="AY7346" s="50"/>
      <c r="AZ7346" s="50">
        <f t="shared" si="2297"/>
        <v>0</v>
      </c>
      <c r="BA7346" s="50">
        <f t="shared" si="2298"/>
        <v>0</v>
      </c>
      <c r="BB7346" s="50">
        <f t="shared" si="2299"/>
        <v>0</v>
      </c>
      <c r="BC7346" s="17">
        <f t="shared" si="2300"/>
        <v>20079</v>
      </c>
      <c r="BD7346" s="50">
        <f t="shared" si="2301"/>
        <v>0</v>
      </c>
      <c r="BE7346" s="50">
        <f t="shared" si="2302"/>
        <v>0</v>
      </c>
      <c r="BF7346" s="50">
        <f t="shared" si="2308"/>
        <v>0</v>
      </c>
      <c r="BG7346" s="50"/>
      <c r="BH7346" s="17">
        <f t="shared" si="2303"/>
        <v>0</v>
      </c>
      <c r="BI7346" s="17">
        <f t="shared" si="2311"/>
        <v>7346</v>
      </c>
      <c r="BJ7346" s="17">
        <f t="shared" si="2309"/>
        <v>7346</v>
      </c>
      <c r="BK7346" s="150">
        <f t="shared" si="2310"/>
        <v>39338</v>
      </c>
      <c r="BL7346" s="50" t="e">
        <f t="shared" ca="1" si="2304"/>
        <v>#NAME?</v>
      </c>
      <c r="BM7346" s="50" t="e">
        <f t="shared" ca="1" si="2305"/>
        <v>#NAME?</v>
      </c>
      <c r="BN7346" s="50" t="e">
        <f t="shared" ca="1" si="2306"/>
        <v>#NAME?</v>
      </c>
    </row>
    <row r="7347" spans="1:66" x14ac:dyDescent="0.35">
      <c r="A7347" s="48">
        <v>39339</v>
      </c>
      <c r="B7347" s="17">
        <v>2007</v>
      </c>
      <c r="C7347" s="17">
        <v>9</v>
      </c>
      <c r="D7347" s="17">
        <v>257</v>
      </c>
      <c r="E7347" s="17">
        <v>14</v>
      </c>
      <c r="F7347" s="17">
        <v>6</v>
      </c>
      <c r="G7347" s="50">
        <v>3.7</v>
      </c>
      <c r="H7347" s="32">
        <v>3.3982330833896937</v>
      </c>
      <c r="I7347" s="50">
        <v>4.5</v>
      </c>
      <c r="J7347" s="13">
        <v>0</v>
      </c>
      <c r="K7347" s="13">
        <f t="shared" si="2292"/>
        <v>0</v>
      </c>
      <c r="L7347" s="13">
        <f t="shared" si="2293"/>
        <v>0</v>
      </c>
      <c r="M7347" s="13" t="e">
        <f ca="1">CalcTable[[#This Row],[IWC]]-AE7346</f>
        <v>#NAME?</v>
      </c>
      <c r="N7347" s="13" t="e">
        <f ca="1">IF(CalcTable[[#This Row],[Day of Year]]&lt;123,FCAP,AE7346)</f>
        <v>#NAME?</v>
      </c>
      <c r="O7347" s="17" t="e">
        <f ca="1">IF(IRR_DRIP,5,COUNTIF('IDET Wind Values'!C7331:G7331,"&lt;="&amp;IRR_MAXWIND))</f>
        <v>#NAME?</v>
      </c>
      <c r="P7347" s="13" t="e">
        <f ca="1">CalcTable[[#This Row],[ET_o]]*KL</f>
        <v>#NAME?</v>
      </c>
      <c r="Q7347" s="13" t="e">
        <f ca="1">IF(WILTPT&lt;=0,1,MAX(0,MIN(1,(CalcTable[[#This Row],[IWC]]-WILTPT)/(MAD-WILTPT))))</f>
        <v>#NAME?</v>
      </c>
      <c r="R7347" s="13" t="e">
        <f ca="1">CalcTable[[#This Row],[ETMult]]*CalcTable[[#This Row],[ETb]]</f>
        <v>#NAME?</v>
      </c>
      <c r="S7347" s="13" t="b">
        <f>INDEX(IRR_LIST,CalcTable[[#This Row],[Day of Week]]+1)</f>
        <v>0</v>
      </c>
      <c r="T7347" s="13">
        <f t="shared" ca="1" si="2294"/>
        <v>20</v>
      </c>
      <c r="U7347" s="13" t="b">
        <f ca="1">IF(CalcTable[[#This Row],[IrrPrecip]]&gt;=IC_MM,FALSE,TRUE)</f>
        <v>0</v>
      </c>
      <c r="V7347" s="13" t="b">
        <f t="shared" si="2295"/>
        <v>1</v>
      </c>
      <c r="W7347" s="13" t="e">
        <f ca="1">IF(AND(IRR_DRIP=FALSE,CalcTable[[#This Row],[IrrHours]]&lt;=0),FALSE,TRUE)</f>
        <v>#NAME?</v>
      </c>
      <c r="X7347" s="13" t="e">
        <f ca="1">AND(CalcTable[[#This Row],[IrrDay]],CalcTable[[#This Row],[IrrRain]],CalcTable[[#This Row],[IrrWarm]],CalcTable[[#This Row],[IrrWindy]])</f>
        <v>#NAME?</v>
      </c>
      <c r="Y7347" s="13" t="e">
        <f t="shared" ca="1" si="2296"/>
        <v>#NAME?</v>
      </c>
      <c r="Z7347" s="13" t="e">
        <f ca="1">CalcTable[[#This Row],[IrrHours]]/5</f>
        <v>#NAME?</v>
      </c>
      <c r="AA7347" s="13" t="e">
        <f ca="1">IF(CalcTable[[#This Row],[IrrFlag]]=FALSE,0,MAX(0,CalcTable[[#This Row],[VolRednWind]]*(FCAP*IRR_TARGET-CalcTable[[#This Row],[IWC]])))</f>
        <v>#NAME?</v>
      </c>
      <c r="AB7347" s="13" t="e">
        <f ca="1">CalcTable[[#This Row],[IWC]]+CalcTable[[#This Row],[Eff Precip]]+CalcTable[[#This Row],[IrrAmt]]-CalcTable[[#This Row],[AET]]</f>
        <v>#NAME?</v>
      </c>
      <c r="AC7347" s="13" t="e">
        <f ca="1">IF(CalcTable[[#This Row],[PWC]]&gt;FCAP,MIN(24*PERC,MIN(SAT,CalcTable[[#This Row],[PWC]])-FCAP),0)</f>
        <v>#NAME?</v>
      </c>
      <c r="AD7347" s="13" t="e">
        <f ca="1">IF(CalcTable[[#This Row],[PWC]]&gt;SAT,CalcTable[[#This Row],[PWC]]-SAT,0)</f>
        <v>#NAME?</v>
      </c>
      <c r="AE7347" s="13" t="e">
        <f ca="1">CalcTable[[#This Row],[PWC]]-CalcTable[[#This Row],[PercAmt]]-CalcTable[[#This Row],[Runoff]]</f>
        <v>#NAME?</v>
      </c>
      <c r="AF7347" s="13" t="e">
        <f ca="1">CalcTable[[#This Row],[IrrAmt]]/1000*CUR_IRR_AREA*10000/IRR_EFF</f>
        <v>#NAME?</v>
      </c>
      <c r="AG7347" s="147"/>
      <c r="AH7347" s="13"/>
      <c r="AI7347" s="50">
        <v>0</v>
      </c>
      <c r="AJ7347" s="50">
        <v>0</v>
      </c>
      <c r="AK7347" s="50">
        <v>0</v>
      </c>
      <c r="AL7347" s="50">
        <v>0</v>
      </c>
      <c r="AM7347" s="50"/>
      <c r="AN7347" s="50"/>
      <c r="AO7347" s="50"/>
      <c r="AP7347" s="50"/>
      <c r="AQ7347" s="50"/>
      <c r="AR7347" s="50"/>
      <c r="AS7347" s="50"/>
      <c r="AT7347" s="50"/>
      <c r="AU7347" s="50"/>
      <c r="AV7347" s="50"/>
      <c r="AW7347" s="50"/>
      <c r="AX7347" s="50">
        <f t="shared" si="2307"/>
        <v>0</v>
      </c>
      <c r="AY7347" s="50"/>
      <c r="AZ7347" s="50">
        <f t="shared" si="2297"/>
        <v>0</v>
      </c>
      <c r="BA7347" s="50">
        <f t="shared" si="2298"/>
        <v>0</v>
      </c>
      <c r="BB7347" s="50">
        <f t="shared" si="2299"/>
        <v>0</v>
      </c>
      <c r="BC7347" s="17">
        <f t="shared" si="2300"/>
        <v>20079</v>
      </c>
      <c r="BD7347" s="50">
        <f t="shared" si="2301"/>
        <v>0</v>
      </c>
      <c r="BE7347" s="50">
        <f t="shared" si="2302"/>
        <v>0</v>
      </c>
      <c r="BF7347" s="50">
        <f t="shared" si="2308"/>
        <v>0</v>
      </c>
      <c r="BG7347" s="50"/>
      <c r="BH7347" s="17">
        <f t="shared" si="2303"/>
        <v>0</v>
      </c>
      <c r="BI7347" s="17">
        <f t="shared" si="2311"/>
        <v>7347</v>
      </c>
      <c r="BJ7347" s="17">
        <f t="shared" si="2309"/>
        <v>7347</v>
      </c>
      <c r="BK7347" s="150">
        <f t="shared" si="2310"/>
        <v>39339</v>
      </c>
      <c r="BL7347" s="50" t="e">
        <f t="shared" ca="1" si="2304"/>
        <v>#NAME?</v>
      </c>
      <c r="BM7347" s="50" t="e">
        <f t="shared" ca="1" si="2305"/>
        <v>#NAME?</v>
      </c>
      <c r="BN7347" s="50" t="e">
        <f t="shared" ca="1" si="2306"/>
        <v>#NAME?</v>
      </c>
    </row>
    <row r="7348" spans="1:66" x14ac:dyDescent="0.35">
      <c r="A7348" s="48">
        <v>39340</v>
      </c>
      <c r="B7348" s="17">
        <v>2007</v>
      </c>
      <c r="C7348" s="17">
        <v>9</v>
      </c>
      <c r="D7348" s="17">
        <v>258</v>
      </c>
      <c r="E7348" s="17">
        <v>15</v>
      </c>
      <c r="F7348" s="17">
        <v>7</v>
      </c>
      <c r="G7348" s="50">
        <v>3.9</v>
      </c>
      <c r="H7348" s="32">
        <v>3.4028296640439035</v>
      </c>
      <c r="I7348" s="50">
        <v>1.6666666666666667</v>
      </c>
      <c r="J7348" s="13">
        <v>0</v>
      </c>
      <c r="K7348" s="13">
        <f t="shared" si="2292"/>
        <v>0</v>
      </c>
      <c r="L7348" s="13">
        <f t="shared" si="2293"/>
        <v>0</v>
      </c>
      <c r="M7348" s="13" t="e">
        <f ca="1">CalcTable[[#This Row],[IWC]]-AE7347</f>
        <v>#NAME?</v>
      </c>
      <c r="N7348" s="13" t="e">
        <f ca="1">IF(CalcTable[[#This Row],[Day of Year]]&lt;123,FCAP,AE7347)</f>
        <v>#NAME?</v>
      </c>
      <c r="O7348" s="17" t="e">
        <f ca="1">IF(IRR_DRIP,5,COUNTIF('IDET Wind Values'!C7332:G7332,"&lt;="&amp;IRR_MAXWIND))</f>
        <v>#NAME?</v>
      </c>
      <c r="P7348" s="13" t="e">
        <f ca="1">CalcTable[[#This Row],[ET_o]]*KL</f>
        <v>#NAME?</v>
      </c>
      <c r="Q7348" s="13" t="e">
        <f ca="1">IF(WILTPT&lt;=0,1,MAX(0,MIN(1,(CalcTable[[#This Row],[IWC]]-WILTPT)/(MAD-WILTPT))))</f>
        <v>#NAME?</v>
      </c>
      <c r="R7348" s="13" t="e">
        <f ca="1">CalcTable[[#This Row],[ETMult]]*CalcTable[[#This Row],[ETb]]</f>
        <v>#NAME?</v>
      </c>
      <c r="S7348" s="13" t="b">
        <f>INDEX(IRR_LIST,CalcTable[[#This Row],[Day of Week]]+1)</f>
        <v>0</v>
      </c>
      <c r="T7348" s="13">
        <f t="shared" ca="1" si="2294"/>
        <v>0</v>
      </c>
      <c r="U7348" s="13" t="b">
        <f ca="1">IF(CalcTable[[#This Row],[IrrPrecip]]&gt;=IC_MM,FALSE,TRUE)</f>
        <v>1</v>
      </c>
      <c r="V7348" s="13" t="b">
        <f t="shared" si="2295"/>
        <v>1</v>
      </c>
      <c r="W7348" s="13" t="e">
        <f ca="1">IF(AND(IRR_DRIP=FALSE,CalcTable[[#This Row],[IrrHours]]&lt;=0),FALSE,TRUE)</f>
        <v>#NAME?</v>
      </c>
      <c r="X7348" s="13" t="e">
        <f ca="1">AND(CalcTable[[#This Row],[IrrDay]],CalcTable[[#This Row],[IrrRain]],CalcTable[[#This Row],[IrrWarm]],CalcTable[[#This Row],[IrrWindy]])</f>
        <v>#NAME?</v>
      </c>
      <c r="Y7348" s="13" t="e">
        <f t="shared" ca="1" si="2296"/>
        <v>#NAME?</v>
      </c>
      <c r="Z7348" s="13" t="e">
        <f ca="1">CalcTable[[#This Row],[IrrHours]]/5</f>
        <v>#NAME?</v>
      </c>
      <c r="AA7348" s="13" t="e">
        <f ca="1">IF(CalcTable[[#This Row],[IrrFlag]]=FALSE,0,MAX(0,CalcTable[[#This Row],[VolRednWind]]*(FCAP*IRR_TARGET-CalcTable[[#This Row],[IWC]])))</f>
        <v>#NAME?</v>
      </c>
      <c r="AB7348" s="13" t="e">
        <f ca="1">CalcTable[[#This Row],[IWC]]+CalcTable[[#This Row],[Eff Precip]]+CalcTable[[#This Row],[IrrAmt]]-CalcTable[[#This Row],[AET]]</f>
        <v>#NAME?</v>
      </c>
      <c r="AC7348" s="13" t="e">
        <f ca="1">IF(CalcTable[[#This Row],[PWC]]&gt;FCAP,MIN(24*PERC,MIN(SAT,CalcTable[[#This Row],[PWC]])-FCAP),0)</f>
        <v>#NAME?</v>
      </c>
      <c r="AD7348" s="13" t="e">
        <f ca="1">IF(CalcTable[[#This Row],[PWC]]&gt;SAT,CalcTable[[#This Row],[PWC]]-SAT,0)</f>
        <v>#NAME?</v>
      </c>
      <c r="AE7348" s="13" t="e">
        <f ca="1">CalcTable[[#This Row],[PWC]]-CalcTable[[#This Row],[PercAmt]]-CalcTable[[#This Row],[Runoff]]</f>
        <v>#NAME?</v>
      </c>
      <c r="AF7348" s="13" t="e">
        <f ca="1">CalcTable[[#This Row],[IrrAmt]]/1000*CUR_IRR_AREA*10000/IRR_EFF</f>
        <v>#NAME?</v>
      </c>
      <c r="AG7348" s="147"/>
      <c r="AH7348" s="13"/>
      <c r="AI7348" s="50">
        <v>0</v>
      </c>
      <c r="AJ7348" s="50">
        <v>0</v>
      </c>
      <c r="AK7348" s="50">
        <v>6.2218341648309377</v>
      </c>
      <c r="AL7348" s="50">
        <v>0</v>
      </c>
      <c r="AM7348" s="50"/>
      <c r="AN7348" s="50"/>
      <c r="AO7348" s="50"/>
      <c r="AP7348" s="50"/>
      <c r="AQ7348" s="50"/>
      <c r="AR7348" s="50"/>
      <c r="AS7348" s="50"/>
      <c r="AT7348" s="50"/>
      <c r="AU7348" s="50"/>
      <c r="AV7348" s="50"/>
      <c r="AW7348" s="50"/>
      <c r="AX7348" s="50">
        <f t="shared" si="2307"/>
        <v>6.2218341648309377</v>
      </c>
      <c r="AY7348" s="50"/>
      <c r="AZ7348" s="50">
        <f t="shared" si="2297"/>
        <v>91.253567750853762</v>
      </c>
      <c r="BA7348" s="50">
        <f t="shared" si="2298"/>
        <v>140.50152494972721</v>
      </c>
      <c r="BB7348" s="50">
        <f t="shared" si="2299"/>
        <v>144.84693293786313</v>
      </c>
      <c r="BC7348" s="17">
        <f t="shared" si="2300"/>
        <v>20079</v>
      </c>
      <c r="BD7348" s="50">
        <f t="shared" si="2301"/>
        <v>6.2218341648309377</v>
      </c>
      <c r="BE7348" s="50">
        <f t="shared" si="2302"/>
        <v>91.253567750853762</v>
      </c>
      <c r="BF7348" s="50">
        <f t="shared" si="2308"/>
        <v>149.26178692932328</v>
      </c>
      <c r="BG7348" s="50"/>
      <c r="BH7348" s="17">
        <f t="shared" si="2303"/>
        <v>0</v>
      </c>
      <c r="BI7348" s="17">
        <f t="shared" si="2311"/>
        <v>7348</v>
      </c>
      <c r="BJ7348" s="17">
        <f t="shared" si="2309"/>
        <v>7348</v>
      </c>
      <c r="BK7348" s="150">
        <f t="shared" si="2310"/>
        <v>39340</v>
      </c>
      <c r="BL7348" s="50" t="e">
        <f t="shared" ca="1" si="2304"/>
        <v>#NAME?</v>
      </c>
      <c r="BM7348" s="50" t="e">
        <f t="shared" ca="1" si="2305"/>
        <v>#NAME?</v>
      </c>
      <c r="BN7348" s="50" t="e">
        <f t="shared" ca="1" si="2306"/>
        <v>#NAME?</v>
      </c>
    </row>
    <row r="7349" spans="1:66" x14ac:dyDescent="0.35">
      <c r="A7349" s="48">
        <v>39341</v>
      </c>
      <c r="B7349" s="17">
        <v>2007</v>
      </c>
      <c r="C7349" s="17">
        <v>9</v>
      </c>
      <c r="D7349" s="17">
        <v>259</v>
      </c>
      <c r="E7349" s="17">
        <v>16</v>
      </c>
      <c r="F7349" s="17">
        <v>1</v>
      </c>
      <c r="G7349" s="50">
        <v>5.0999999999999996</v>
      </c>
      <c r="H7349" s="32">
        <v>4.1249854595318016</v>
      </c>
      <c r="I7349" s="50">
        <v>3.1666666666666665</v>
      </c>
      <c r="J7349" s="13">
        <v>0</v>
      </c>
      <c r="K7349" s="13">
        <f t="shared" si="2292"/>
        <v>0</v>
      </c>
      <c r="L7349" s="13">
        <f t="shared" si="2293"/>
        <v>0</v>
      </c>
      <c r="M7349" s="13" t="e">
        <f ca="1">CalcTable[[#This Row],[IWC]]-AE7348</f>
        <v>#NAME?</v>
      </c>
      <c r="N7349" s="13" t="e">
        <f ca="1">IF(CalcTable[[#This Row],[Day of Year]]&lt;123,FCAP,AE7348)</f>
        <v>#NAME?</v>
      </c>
      <c r="O7349" s="17" t="e">
        <f ca="1">IF(IRR_DRIP,5,COUNTIF('IDET Wind Values'!C7333:G7333,"&lt;="&amp;IRR_MAXWIND))</f>
        <v>#NAME?</v>
      </c>
      <c r="P7349" s="13" t="e">
        <f ca="1">CalcTable[[#This Row],[ET_o]]*KL</f>
        <v>#NAME?</v>
      </c>
      <c r="Q7349" s="13" t="e">
        <f ca="1">IF(WILTPT&lt;=0,1,MAX(0,MIN(1,(CalcTable[[#This Row],[IWC]]-WILTPT)/(MAD-WILTPT))))</f>
        <v>#NAME?</v>
      </c>
      <c r="R7349" s="13" t="e">
        <f ca="1">CalcTable[[#This Row],[ETMult]]*CalcTable[[#This Row],[ETb]]</f>
        <v>#NAME?</v>
      </c>
      <c r="S7349" s="13" t="b">
        <f>INDEX(IRR_LIST,CalcTable[[#This Row],[Day of Week]]+1)</f>
        <v>1</v>
      </c>
      <c r="T7349" s="13">
        <f t="shared" ca="1" si="2294"/>
        <v>0</v>
      </c>
      <c r="U7349" s="13" t="b">
        <f ca="1">IF(CalcTable[[#This Row],[IrrPrecip]]&gt;=IC_MM,FALSE,TRUE)</f>
        <v>1</v>
      </c>
      <c r="V7349" s="13" t="b">
        <f t="shared" si="2295"/>
        <v>1</v>
      </c>
      <c r="W7349" s="13" t="e">
        <f ca="1">IF(AND(IRR_DRIP=FALSE,CalcTable[[#This Row],[IrrHours]]&lt;=0),FALSE,TRUE)</f>
        <v>#NAME?</v>
      </c>
      <c r="X7349" s="13" t="e">
        <f ca="1">AND(CalcTable[[#This Row],[IrrDay]],CalcTable[[#This Row],[IrrRain]],CalcTable[[#This Row],[IrrWarm]],CalcTable[[#This Row],[IrrWindy]])</f>
        <v>#NAME?</v>
      </c>
      <c r="Y7349" s="13" t="e">
        <f t="shared" ca="1" si="2296"/>
        <v>#NAME?</v>
      </c>
      <c r="Z7349" s="13" t="e">
        <f ca="1">CalcTable[[#This Row],[IrrHours]]/5</f>
        <v>#NAME?</v>
      </c>
      <c r="AA7349" s="13" t="e">
        <f ca="1">IF(CalcTable[[#This Row],[IrrFlag]]=FALSE,0,MAX(0,CalcTable[[#This Row],[VolRednWind]]*(FCAP*IRR_TARGET-CalcTable[[#This Row],[IWC]])))</f>
        <v>#NAME?</v>
      </c>
      <c r="AB7349" s="13" t="e">
        <f ca="1">CalcTable[[#This Row],[IWC]]+CalcTable[[#This Row],[Eff Precip]]+CalcTable[[#This Row],[IrrAmt]]-CalcTable[[#This Row],[AET]]</f>
        <v>#NAME?</v>
      </c>
      <c r="AC7349" s="13" t="e">
        <f ca="1">IF(CalcTable[[#This Row],[PWC]]&gt;FCAP,MIN(24*PERC,MIN(SAT,CalcTable[[#This Row],[PWC]])-FCAP),0)</f>
        <v>#NAME?</v>
      </c>
      <c r="AD7349" s="13" t="e">
        <f ca="1">IF(CalcTable[[#This Row],[PWC]]&gt;SAT,CalcTable[[#This Row],[PWC]]-SAT,0)</f>
        <v>#NAME?</v>
      </c>
      <c r="AE7349" s="13" t="e">
        <f ca="1">CalcTable[[#This Row],[PWC]]-CalcTable[[#This Row],[PercAmt]]-CalcTable[[#This Row],[Runoff]]</f>
        <v>#NAME?</v>
      </c>
      <c r="AF7349" s="13" t="e">
        <f ca="1">CalcTable[[#This Row],[IrrAmt]]/1000*CUR_IRR_AREA*10000/IRR_EFF</f>
        <v>#NAME?</v>
      </c>
      <c r="AG7349" s="147"/>
      <c r="AH7349" s="13"/>
      <c r="AI7349" s="50">
        <v>0</v>
      </c>
      <c r="AJ7349" s="50">
        <v>0</v>
      </c>
      <c r="AK7349" s="50">
        <v>0</v>
      </c>
      <c r="AL7349" s="50">
        <v>0</v>
      </c>
      <c r="AM7349" s="50"/>
      <c r="AN7349" s="50"/>
      <c r="AO7349" s="50"/>
      <c r="AP7349" s="50"/>
      <c r="AQ7349" s="50"/>
      <c r="AR7349" s="50"/>
      <c r="AS7349" s="50"/>
      <c r="AT7349" s="50"/>
      <c r="AU7349" s="50"/>
      <c r="AV7349" s="50"/>
      <c r="AW7349" s="50"/>
      <c r="AX7349" s="50">
        <f t="shared" si="2307"/>
        <v>0</v>
      </c>
      <c r="AY7349" s="50"/>
      <c r="AZ7349" s="50">
        <f t="shared" si="2297"/>
        <v>0</v>
      </c>
      <c r="BA7349" s="50">
        <f t="shared" si="2298"/>
        <v>0</v>
      </c>
      <c r="BB7349" s="50">
        <f t="shared" si="2299"/>
        <v>0</v>
      </c>
      <c r="BC7349" s="17">
        <f t="shared" si="2300"/>
        <v>20079</v>
      </c>
      <c r="BD7349" s="50">
        <f t="shared" si="2301"/>
        <v>0</v>
      </c>
      <c r="BE7349" s="50">
        <f t="shared" si="2302"/>
        <v>0</v>
      </c>
      <c r="BF7349" s="50">
        <f t="shared" si="2308"/>
        <v>0</v>
      </c>
      <c r="BG7349" s="50"/>
      <c r="BH7349" s="17">
        <f t="shared" si="2303"/>
        <v>0</v>
      </c>
      <c r="BI7349" s="17">
        <f t="shared" si="2311"/>
        <v>7349</v>
      </c>
      <c r="BJ7349" s="17">
        <f t="shared" si="2309"/>
        <v>7349</v>
      </c>
      <c r="BK7349" s="150">
        <f t="shared" si="2310"/>
        <v>39341</v>
      </c>
      <c r="BL7349" s="50" t="e">
        <f t="shared" ca="1" si="2304"/>
        <v>#NAME?</v>
      </c>
      <c r="BM7349" s="50" t="e">
        <f t="shared" ca="1" si="2305"/>
        <v>#NAME?</v>
      </c>
      <c r="BN7349" s="50" t="e">
        <f t="shared" ca="1" si="2306"/>
        <v>#NAME?</v>
      </c>
    </row>
    <row r="7350" spans="1:66" x14ac:dyDescent="0.35">
      <c r="A7350" s="48">
        <v>39342</v>
      </c>
      <c r="B7350" s="17">
        <v>2007</v>
      </c>
      <c r="C7350" s="17">
        <v>9</v>
      </c>
      <c r="D7350" s="17">
        <v>260</v>
      </c>
      <c r="E7350" s="17">
        <v>17</v>
      </c>
      <c r="F7350" s="17">
        <v>2</v>
      </c>
      <c r="G7350" s="50">
        <v>5.9</v>
      </c>
      <c r="H7350" s="32">
        <v>1.742372521473581</v>
      </c>
      <c r="I7350" s="50">
        <v>20.833333333333332</v>
      </c>
      <c r="J7350" s="13">
        <v>1.6</v>
      </c>
      <c r="K7350" s="13">
        <f t="shared" si="2292"/>
        <v>1.6</v>
      </c>
      <c r="L7350" s="13">
        <f t="shared" si="2293"/>
        <v>0</v>
      </c>
      <c r="M7350" s="13" t="e">
        <f ca="1">CalcTable[[#This Row],[IWC]]-AE7349</f>
        <v>#NAME?</v>
      </c>
      <c r="N7350" s="13" t="e">
        <f ca="1">IF(CalcTable[[#This Row],[Day of Year]]&lt;123,FCAP,AE7349)</f>
        <v>#NAME?</v>
      </c>
      <c r="O7350" s="17" t="e">
        <f ca="1">IF(IRR_DRIP,5,COUNTIF('IDET Wind Values'!C7334:G7334,"&lt;="&amp;IRR_MAXWIND))</f>
        <v>#NAME?</v>
      </c>
      <c r="P7350" s="13" t="e">
        <f ca="1">CalcTable[[#This Row],[ET_o]]*KL</f>
        <v>#NAME?</v>
      </c>
      <c r="Q7350" s="13" t="e">
        <f ca="1">IF(WILTPT&lt;=0,1,MAX(0,MIN(1,(CalcTable[[#This Row],[IWC]]-WILTPT)/(MAD-WILTPT))))</f>
        <v>#NAME?</v>
      </c>
      <c r="R7350" s="13" t="e">
        <f ca="1">CalcTable[[#This Row],[ETMult]]*CalcTable[[#This Row],[ETb]]</f>
        <v>#NAME?</v>
      </c>
      <c r="S7350" s="13" t="b">
        <f>INDEX(IRR_LIST,CalcTable[[#This Row],[Day of Week]]+1)</f>
        <v>0</v>
      </c>
      <c r="T7350" s="13">
        <f t="shared" ca="1" si="2294"/>
        <v>0</v>
      </c>
      <c r="U7350" s="13" t="b">
        <f ca="1">IF(CalcTable[[#This Row],[IrrPrecip]]&gt;=IC_MM,FALSE,TRUE)</f>
        <v>1</v>
      </c>
      <c r="V7350" s="13" t="b">
        <f t="shared" si="2295"/>
        <v>0</v>
      </c>
      <c r="W7350" s="13" t="e">
        <f ca="1">IF(AND(IRR_DRIP=FALSE,CalcTable[[#This Row],[IrrHours]]&lt;=0),FALSE,TRUE)</f>
        <v>#NAME?</v>
      </c>
      <c r="X7350" s="13" t="e">
        <f ca="1">AND(CalcTable[[#This Row],[IrrDay]],CalcTable[[#This Row],[IrrRain]],CalcTable[[#This Row],[IrrWarm]],CalcTable[[#This Row],[IrrWindy]])</f>
        <v>#NAME?</v>
      </c>
      <c r="Y7350" s="13" t="e">
        <f t="shared" ca="1" si="2296"/>
        <v>#NAME?</v>
      </c>
      <c r="Z7350" s="13" t="e">
        <f ca="1">CalcTable[[#This Row],[IrrHours]]/5</f>
        <v>#NAME?</v>
      </c>
      <c r="AA7350" s="13" t="e">
        <f ca="1">IF(CalcTable[[#This Row],[IrrFlag]]=FALSE,0,MAX(0,CalcTable[[#This Row],[VolRednWind]]*(FCAP*IRR_TARGET-CalcTable[[#This Row],[IWC]])))</f>
        <v>#NAME?</v>
      </c>
      <c r="AB7350" s="13" t="e">
        <f ca="1">CalcTable[[#This Row],[IWC]]+CalcTable[[#This Row],[Eff Precip]]+CalcTable[[#This Row],[IrrAmt]]-CalcTable[[#This Row],[AET]]</f>
        <v>#NAME?</v>
      </c>
      <c r="AC7350" s="13" t="e">
        <f ca="1">IF(CalcTable[[#This Row],[PWC]]&gt;FCAP,MIN(24*PERC,MIN(SAT,CalcTable[[#This Row],[PWC]])-FCAP),0)</f>
        <v>#NAME?</v>
      </c>
      <c r="AD7350" s="13" t="e">
        <f ca="1">IF(CalcTable[[#This Row],[PWC]]&gt;SAT,CalcTable[[#This Row],[PWC]]-SAT,0)</f>
        <v>#NAME?</v>
      </c>
      <c r="AE7350" s="13" t="e">
        <f ca="1">CalcTable[[#This Row],[PWC]]-CalcTable[[#This Row],[PercAmt]]-CalcTable[[#This Row],[Runoff]]</f>
        <v>#NAME?</v>
      </c>
      <c r="AF7350" s="13" t="e">
        <f ca="1">CalcTable[[#This Row],[IrrAmt]]/1000*CUR_IRR_AREA*10000/IRR_EFF</f>
        <v>#NAME?</v>
      </c>
      <c r="AG7350" s="147"/>
      <c r="AH7350" s="13"/>
      <c r="AI7350" s="50">
        <v>0</v>
      </c>
      <c r="AJ7350" s="50">
        <v>0</v>
      </c>
      <c r="AK7350" s="50">
        <v>0</v>
      </c>
      <c r="AL7350" s="50">
        <v>0</v>
      </c>
      <c r="AM7350" s="50"/>
      <c r="AN7350" s="50"/>
      <c r="AO7350" s="50"/>
      <c r="AP7350" s="50"/>
      <c r="AQ7350" s="50"/>
      <c r="AR7350" s="50"/>
      <c r="AS7350" s="50"/>
      <c r="AT7350" s="50"/>
      <c r="AU7350" s="50"/>
      <c r="AV7350" s="50"/>
      <c r="AW7350" s="50"/>
      <c r="AX7350" s="50">
        <f t="shared" si="2307"/>
        <v>0</v>
      </c>
      <c r="AY7350" s="50"/>
      <c r="AZ7350" s="50">
        <f t="shared" si="2297"/>
        <v>0</v>
      </c>
      <c r="BA7350" s="50">
        <f t="shared" si="2298"/>
        <v>0</v>
      </c>
      <c r="BB7350" s="50">
        <f t="shared" si="2299"/>
        <v>0</v>
      </c>
      <c r="BC7350" s="17">
        <f t="shared" si="2300"/>
        <v>20079</v>
      </c>
      <c r="BD7350" s="50">
        <f t="shared" si="2301"/>
        <v>0</v>
      </c>
      <c r="BE7350" s="50">
        <f t="shared" si="2302"/>
        <v>0</v>
      </c>
      <c r="BF7350" s="50">
        <f t="shared" si="2308"/>
        <v>0</v>
      </c>
      <c r="BG7350" s="50"/>
      <c r="BH7350" s="17">
        <f t="shared" si="2303"/>
        <v>0</v>
      </c>
      <c r="BI7350" s="17">
        <f t="shared" si="2311"/>
        <v>7350</v>
      </c>
      <c r="BJ7350" s="17">
        <f t="shared" si="2309"/>
        <v>7350</v>
      </c>
      <c r="BK7350" s="150">
        <f t="shared" si="2310"/>
        <v>39342</v>
      </c>
      <c r="BL7350" s="50" t="e">
        <f t="shared" ca="1" si="2304"/>
        <v>#NAME?</v>
      </c>
      <c r="BM7350" s="50" t="e">
        <f t="shared" ca="1" si="2305"/>
        <v>#NAME?</v>
      </c>
      <c r="BN7350" s="50" t="e">
        <f t="shared" ca="1" si="2306"/>
        <v>#NAME?</v>
      </c>
    </row>
    <row r="7351" spans="1:66" x14ac:dyDescent="0.35">
      <c r="A7351" s="48">
        <v>39343</v>
      </c>
      <c r="B7351" s="17">
        <v>2007</v>
      </c>
      <c r="C7351" s="17">
        <v>9</v>
      </c>
      <c r="D7351" s="17">
        <v>261</v>
      </c>
      <c r="E7351" s="17">
        <v>18</v>
      </c>
      <c r="F7351" s="17">
        <v>3</v>
      </c>
      <c r="G7351" s="50">
        <v>2</v>
      </c>
      <c r="H7351" s="32">
        <v>1.8469000947295513</v>
      </c>
      <c r="I7351" s="50">
        <v>11</v>
      </c>
      <c r="J7351" s="13">
        <v>0</v>
      </c>
      <c r="K7351" s="13">
        <f t="shared" si="2292"/>
        <v>0</v>
      </c>
      <c r="L7351" s="13">
        <f t="shared" si="2293"/>
        <v>0</v>
      </c>
      <c r="M7351" s="13" t="e">
        <f ca="1">CalcTable[[#This Row],[IWC]]-AE7350</f>
        <v>#NAME?</v>
      </c>
      <c r="N7351" s="13" t="e">
        <f ca="1">IF(CalcTable[[#This Row],[Day of Year]]&lt;123,FCAP,AE7350)</f>
        <v>#NAME?</v>
      </c>
      <c r="O7351" s="17" t="e">
        <f ca="1">IF(IRR_DRIP,5,COUNTIF('IDET Wind Values'!C7335:G7335,"&lt;="&amp;IRR_MAXWIND))</f>
        <v>#NAME?</v>
      </c>
      <c r="P7351" s="13" t="e">
        <f ca="1">CalcTable[[#This Row],[ET_o]]*KL</f>
        <v>#NAME?</v>
      </c>
      <c r="Q7351" s="13" t="e">
        <f ca="1">IF(WILTPT&lt;=0,1,MAX(0,MIN(1,(CalcTable[[#This Row],[IWC]]-WILTPT)/(MAD-WILTPT))))</f>
        <v>#NAME?</v>
      </c>
      <c r="R7351" s="13" t="e">
        <f ca="1">CalcTable[[#This Row],[ETMult]]*CalcTable[[#This Row],[ETb]]</f>
        <v>#NAME?</v>
      </c>
      <c r="S7351" s="13" t="b">
        <f>INDEX(IRR_LIST,CalcTable[[#This Row],[Day of Week]]+1)</f>
        <v>1</v>
      </c>
      <c r="T7351" s="13">
        <f t="shared" ca="1" si="2294"/>
        <v>1.6</v>
      </c>
      <c r="U7351" s="13" t="b">
        <f ca="1">IF(CalcTable[[#This Row],[IrrPrecip]]&gt;=IC_MM,FALSE,TRUE)</f>
        <v>1</v>
      </c>
      <c r="V7351" s="13" t="b">
        <f t="shared" si="2295"/>
        <v>0</v>
      </c>
      <c r="W7351" s="13" t="e">
        <f ca="1">IF(AND(IRR_DRIP=FALSE,CalcTable[[#This Row],[IrrHours]]&lt;=0),FALSE,TRUE)</f>
        <v>#NAME?</v>
      </c>
      <c r="X7351" s="13" t="e">
        <f ca="1">AND(CalcTable[[#This Row],[IrrDay]],CalcTable[[#This Row],[IrrRain]],CalcTable[[#This Row],[IrrWarm]],CalcTable[[#This Row],[IrrWindy]])</f>
        <v>#NAME?</v>
      </c>
      <c r="Y7351" s="13" t="e">
        <f t="shared" ca="1" si="2296"/>
        <v>#NAME?</v>
      </c>
      <c r="Z7351" s="13" t="e">
        <f ca="1">CalcTable[[#This Row],[IrrHours]]/5</f>
        <v>#NAME?</v>
      </c>
      <c r="AA7351" s="13" t="e">
        <f ca="1">IF(CalcTable[[#This Row],[IrrFlag]]=FALSE,0,MAX(0,CalcTable[[#This Row],[VolRednWind]]*(FCAP*IRR_TARGET-CalcTable[[#This Row],[IWC]])))</f>
        <v>#NAME?</v>
      </c>
      <c r="AB7351" s="13" t="e">
        <f ca="1">CalcTable[[#This Row],[IWC]]+CalcTable[[#This Row],[Eff Precip]]+CalcTable[[#This Row],[IrrAmt]]-CalcTable[[#This Row],[AET]]</f>
        <v>#NAME?</v>
      </c>
      <c r="AC7351" s="13" t="e">
        <f ca="1">IF(CalcTable[[#This Row],[PWC]]&gt;FCAP,MIN(24*PERC,MIN(SAT,CalcTable[[#This Row],[PWC]])-FCAP),0)</f>
        <v>#NAME?</v>
      </c>
      <c r="AD7351" s="13" t="e">
        <f ca="1">IF(CalcTable[[#This Row],[PWC]]&gt;SAT,CalcTable[[#This Row],[PWC]]-SAT,0)</f>
        <v>#NAME?</v>
      </c>
      <c r="AE7351" s="13" t="e">
        <f ca="1">CalcTable[[#This Row],[PWC]]-CalcTable[[#This Row],[PercAmt]]-CalcTable[[#This Row],[Runoff]]</f>
        <v>#NAME?</v>
      </c>
      <c r="AF7351" s="13" t="e">
        <f ca="1">CalcTable[[#This Row],[IrrAmt]]/1000*CUR_IRR_AREA*10000/IRR_EFF</f>
        <v>#NAME?</v>
      </c>
      <c r="AG7351" s="147"/>
      <c r="AH7351" s="13"/>
      <c r="AI7351" s="50">
        <v>0</v>
      </c>
      <c r="AJ7351" s="50">
        <v>0</v>
      </c>
      <c r="AK7351" s="50">
        <v>0</v>
      </c>
      <c r="AL7351" s="50">
        <v>0</v>
      </c>
      <c r="AM7351" s="50"/>
      <c r="AN7351" s="50"/>
      <c r="AO7351" s="50"/>
      <c r="AP7351" s="50"/>
      <c r="AQ7351" s="50"/>
      <c r="AR7351" s="50"/>
      <c r="AS7351" s="50"/>
      <c r="AT7351" s="50"/>
      <c r="AU7351" s="50"/>
      <c r="AV7351" s="50"/>
      <c r="AW7351" s="50"/>
      <c r="AX7351" s="50">
        <f t="shared" si="2307"/>
        <v>0</v>
      </c>
      <c r="AY7351" s="50"/>
      <c r="AZ7351" s="50">
        <f t="shared" si="2297"/>
        <v>0</v>
      </c>
      <c r="BA7351" s="50">
        <f t="shared" si="2298"/>
        <v>0</v>
      </c>
      <c r="BB7351" s="50">
        <f t="shared" si="2299"/>
        <v>0</v>
      </c>
      <c r="BC7351" s="17">
        <f t="shared" si="2300"/>
        <v>20079</v>
      </c>
      <c r="BD7351" s="50">
        <f t="shared" si="2301"/>
        <v>0</v>
      </c>
      <c r="BE7351" s="50">
        <f t="shared" si="2302"/>
        <v>0</v>
      </c>
      <c r="BF7351" s="50">
        <f t="shared" si="2308"/>
        <v>0</v>
      </c>
      <c r="BG7351" s="50"/>
      <c r="BH7351" s="17">
        <f t="shared" si="2303"/>
        <v>0</v>
      </c>
      <c r="BI7351" s="17">
        <f t="shared" si="2311"/>
        <v>7351</v>
      </c>
      <c r="BJ7351" s="17">
        <f t="shared" si="2309"/>
        <v>7351</v>
      </c>
      <c r="BK7351" s="150">
        <f t="shared" si="2310"/>
        <v>39343</v>
      </c>
      <c r="BL7351" s="50" t="e">
        <f t="shared" ca="1" si="2304"/>
        <v>#NAME?</v>
      </c>
      <c r="BM7351" s="50" t="e">
        <f t="shared" ca="1" si="2305"/>
        <v>#NAME?</v>
      </c>
      <c r="BN7351" s="50" t="e">
        <f t="shared" ca="1" si="2306"/>
        <v>#NAME?</v>
      </c>
    </row>
    <row r="7352" spans="1:66" x14ac:dyDescent="0.35">
      <c r="A7352" s="48">
        <v>39344</v>
      </c>
      <c r="B7352" s="17">
        <v>2007</v>
      </c>
      <c r="C7352" s="17">
        <v>9</v>
      </c>
      <c r="D7352" s="17">
        <v>262</v>
      </c>
      <c r="E7352" s="17">
        <v>19</v>
      </c>
      <c r="F7352" s="17">
        <v>4</v>
      </c>
      <c r="G7352" s="50">
        <v>1.1000000000000001</v>
      </c>
      <c r="H7352" s="32">
        <v>1.5937509226429347</v>
      </c>
      <c r="I7352" s="50">
        <v>16.833333333333332</v>
      </c>
      <c r="J7352" s="13">
        <v>0</v>
      </c>
      <c r="K7352" s="13">
        <f t="shared" si="2292"/>
        <v>0</v>
      </c>
      <c r="L7352" s="13">
        <f t="shared" si="2293"/>
        <v>0</v>
      </c>
      <c r="M7352" s="13" t="e">
        <f ca="1">CalcTable[[#This Row],[IWC]]-AE7351</f>
        <v>#NAME?</v>
      </c>
      <c r="N7352" s="13" t="e">
        <f ca="1">IF(CalcTable[[#This Row],[Day of Year]]&lt;123,FCAP,AE7351)</f>
        <v>#NAME?</v>
      </c>
      <c r="O7352" s="17" t="e">
        <f ca="1">IF(IRR_DRIP,5,COUNTIF('IDET Wind Values'!C7336:G7336,"&lt;="&amp;IRR_MAXWIND))</f>
        <v>#NAME?</v>
      </c>
      <c r="P7352" s="13" t="e">
        <f ca="1">CalcTable[[#This Row],[ET_o]]*KL</f>
        <v>#NAME?</v>
      </c>
      <c r="Q7352" s="13" t="e">
        <f ca="1">IF(WILTPT&lt;=0,1,MAX(0,MIN(1,(CalcTable[[#This Row],[IWC]]-WILTPT)/(MAD-WILTPT))))</f>
        <v>#NAME?</v>
      </c>
      <c r="R7352" s="13" t="e">
        <f ca="1">CalcTable[[#This Row],[ETMult]]*CalcTable[[#This Row],[ETb]]</f>
        <v>#NAME?</v>
      </c>
      <c r="S7352" s="13" t="b">
        <f>INDEX(IRR_LIST,CalcTable[[#This Row],[Day of Week]]+1)</f>
        <v>0</v>
      </c>
      <c r="T7352" s="13">
        <f t="shared" ca="1" si="2294"/>
        <v>1.6</v>
      </c>
      <c r="U7352" s="13" t="b">
        <f ca="1">IF(CalcTable[[#This Row],[IrrPrecip]]&gt;=IC_MM,FALSE,TRUE)</f>
        <v>1</v>
      </c>
      <c r="V7352" s="13" t="b">
        <f t="shared" si="2295"/>
        <v>0</v>
      </c>
      <c r="W7352" s="13" t="e">
        <f ca="1">IF(AND(IRR_DRIP=FALSE,CalcTable[[#This Row],[IrrHours]]&lt;=0),FALSE,TRUE)</f>
        <v>#NAME?</v>
      </c>
      <c r="X7352" s="13" t="e">
        <f ca="1">AND(CalcTable[[#This Row],[IrrDay]],CalcTable[[#This Row],[IrrRain]],CalcTable[[#This Row],[IrrWarm]],CalcTable[[#This Row],[IrrWindy]])</f>
        <v>#NAME?</v>
      </c>
      <c r="Y7352" s="13" t="e">
        <f t="shared" ca="1" si="2296"/>
        <v>#NAME?</v>
      </c>
      <c r="Z7352" s="13" t="e">
        <f ca="1">CalcTable[[#This Row],[IrrHours]]/5</f>
        <v>#NAME?</v>
      </c>
      <c r="AA7352" s="13" t="e">
        <f ca="1">IF(CalcTable[[#This Row],[IrrFlag]]=FALSE,0,MAX(0,CalcTable[[#This Row],[VolRednWind]]*(FCAP*IRR_TARGET-CalcTable[[#This Row],[IWC]])))</f>
        <v>#NAME?</v>
      </c>
      <c r="AB7352" s="13" t="e">
        <f ca="1">CalcTable[[#This Row],[IWC]]+CalcTable[[#This Row],[Eff Precip]]+CalcTable[[#This Row],[IrrAmt]]-CalcTable[[#This Row],[AET]]</f>
        <v>#NAME?</v>
      </c>
      <c r="AC7352" s="13" t="e">
        <f ca="1">IF(CalcTable[[#This Row],[PWC]]&gt;FCAP,MIN(24*PERC,MIN(SAT,CalcTable[[#This Row],[PWC]])-FCAP),0)</f>
        <v>#NAME?</v>
      </c>
      <c r="AD7352" s="13" t="e">
        <f ca="1">IF(CalcTable[[#This Row],[PWC]]&gt;SAT,CalcTable[[#This Row],[PWC]]-SAT,0)</f>
        <v>#NAME?</v>
      </c>
      <c r="AE7352" s="13" t="e">
        <f ca="1">CalcTable[[#This Row],[PWC]]-CalcTable[[#This Row],[PercAmt]]-CalcTable[[#This Row],[Runoff]]</f>
        <v>#NAME?</v>
      </c>
      <c r="AF7352" s="13" t="e">
        <f ca="1">CalcTable[[#This Row],[IrrAmt]]/1000*CUR_IRR_AREA*10000/IRR_EFF</f>
        <v>#NAME?</v>
      </c>
      <c r="AG7352" s="147"/>
      <c r="AH7352" s="13"/>
      <c r="AI7352" s="50">
        <v>0</v>
      </c>
      <c r="AJ7352" s="50">
        <v>0</v>
      </c>
      <c r="AK7352" s="50">
        <v>0</v>
      </c>
      <c r="AL7352" s="50">
        <v>0</v>
      </c>
      <c r="AM7352" s="50"/>
      <c r="AN7352" s="50"/>
      <c r="AO7352" s="50"/>
      <c r="AP7352" s="50"/>
      <c r="AQ7352" s="50"/>
      <c r="AR7352" s="50"/>
      <c r="AS7352" s="50"/>
      <c r="AT7352" s="50"/>
      <c r="AU7352" s="50"/>
      <c r="AV7352" s="50"/>
      <c r="AW7352" s="50"/>
      <c r="AX7352" s="50">
        <f t="shared" si="2307"/>
        <v>0</v>
      </c>
      <c r="AY7352" s="50"/>
      <c r="AZ7352" s="50">
        <f t="shared" si="2297"/>
        <v>0</v>
      </c>
      <c r="BA7352" s="50">
        <f t="shared" si="2298"/>
        <v>0</v>
      </c>
      <c r="BB7352" s="50">
        <f t="shared" si="2299"/>
        <v>0</v>
      </c>
      <c r="BC7352" s="17">
        <f t="shared" si="2300"/>
        <v>20079</v>
      </c>
      <c r="BD7352" s="50">
        <f t="shared" si="2301"/>
        <v>0</v>
      </c>
      <c r="BE7352" s="50">
        <f t="shared" si="2302"/>
        <v>0</v>
      </c>
      <c r="BF7352" s="50">
        <f t="shared" si="2308"/>
        <v>0</v>
      </c>
      <c r="BG7352" s="50"/>
      <c r="BH7352" s="17">
        <f t="shared" si="2303"/>
        <v>0</v>
      </c>
      <c r="BI7352" s="17">
        <f t="shared" si="2311"/>
        <v>7352</v>
      </c>
      <c r="BJ7352" s="17">
        <f t="shared" si="2309"/>
        <v>7352</v>
      </c>
      <c r="BK7352" s="150">
        <f t="shared" si="2310"/>
        <v>39344</v>
      </c>
      <c r="BL7352" s="50" t="e">
        <f t="shared" ca="1" si="2304"/>
        <v>#NAME?</v>
      </c>
      <c r="BM7352" s="50" t="e">
        <f t="shared" ca="1" si="2305"/>
        <v>#NAME?</v>
      </c>
      <c r="BN7352" s="50" t="e">
        <f t="shared" ca="1" si="2306"/>
        <v>#NAME?</v>
      </c>
    </row>
    <row r="7353" spans="1:66" x14ac:dyDescent="0.35">
      <c r="A7353" s="48">
        <v>39345</v>
      </c>
      <c r="B7353" s="17">
        <v>2007</v>
      </c>
      <c r="C7353" s="17">
        <v>9</v>
      </c>
      <c r="D7353" s="17">
        <v>263</v>
      </c>
      <c r="E7353" s="17">
        <v>20</v>
      </c>
      <c r="F7353" s="17">
        <v>5</v>
      </c>
      <c r="G7353" s="50">
        <v>1</v>
      </c>
      <c r="H7353" s="32">
        <v>2.2800022770225152</v>
      </c>
      <c r="I7353" s="50">
        <v>11.333333333333334</v>
      </c>
      <c r="J7353" s="13">
        <v>4.2</v>
      </c>
      <c r="K7353" s="13">
        <f t="shared" si="2292"/>
        <v>4.2</v>
      </c>
      <c r="L7353" s="13">
        <f t="shared" si="2293"/>
        <v>0</v>
      </c>
      <c r="M7353" s="13" t="e">
        <f ca="1">CalcTable[[#This Row],[IWC]]-AE7352</f>
        <v>#NAME?</v>
      </c>
      <c r="N7353" s="13" t="e">
        <f ca="1">IF(CalcTable[[#This Row],[Day of Year]]&lt;123,FCAP,AE7352)</f>
        <v>#NAME?</v>
      </c>
      <c r="O7353" s="17" t="e">
        <f ca="1">IF(IRR_DRIP,5,COUNTIF('IDET Wind Values'!C7337:G7337,"&lt;="&amp;IRR_MAXWIND))</f>
        <v>#NAME?</v>
      </c>
      <c r="P7353" s="13" t="e">
        <f ca="1">CalcTable[[#This Row],[ET_o]]*KL</f>
        <v>#NAME?</v>
      </c>
      <c r="Q7353" s="13" t="e">
        <f ca="1">IF(WILTPT&lt;=0,1,MAX(0,MIN(1,(CalcTable[[#This Row],[IWC]]-WILTPT)/(MAD-WILTPT))))</f>
        <v>#NAME?</v>
      </c>
      <c r="R7353" s="13" t="e">
        <f ca="1">CalcTable[[#This Row],[ETMult]]*CalcTable[[#This Row],[ETb]]</f>
        <v>#NAME?</v>
      </c>
      <c r="S7353" s="13" t="b">
        <f>INDEX(IRR_LIST,CalcTable[[#This Row],[Day of Week]]+1)</f>
        <v>1</v>
      </c>
      <c r="T7353" s="13">
        <f t="shared" ca="1" si="2294"/>
        <v>0</v>
      </c>
      <c r="U7353" s="13" t="b">
        <f ca="1">IF(CalcTable[[#This Row],[IrrPrecip]]&gt;=IC_MM,FALSE,TRUE)</f>
        <v>1</v>
      </c>
      <c r="V7353" s="13" t="b">
        <f t="shared" si="2295"/>
        <v>0</v>
      </c>
      <c r="W7353" s="13" t="e">
        <f ca="1">IF(AND(IRR_DRIP=FALSE,CalcTable[[#This Row],[IrrHours]]&lt;=0),FALSE,TRUE)</f>
        <v>#NAME?</v>
      </c>
      <c r="X7353" s="13" t="e">
        <f ca="1">AND(CalcTable[[#This Row],[IrrDay]],CalcTable[[#This Row],[IrrRain]],CalcTable[[#This Row],[IrrWarm]],CalcTable[[#This Row],[IrrWindy]])</f>
        <v>#NAME?</v>
      </c>
      <c r="Y7353" s="13" t="e">
        <f t="shared" ca="1" si="2296"/>
        <v>#NAME?</v>
      </c>
      <c r="Z7353" s="13" t="e">
        <f ca="1">CalcTable[[#This Row],[IrrHours]]/5</f>
        <v>#NAME?</v>
      </c>
      <c r="AA7353" s="13" t="e">
        <f ca="1">IF(CalcTable[[#This Row],[IrrFlag]]=FALSE,0,MAX(0,CalcTable[[#This Row],[VolRednWind]]*(FCAP*IRR_TARGET-CalcTable[[#This Row],[IWC]])))</f>
        <v>#NAME?</v>
      </c>
      <c r="AB7353" s="13" t="e">
        <f ca="1">CalcTable[[#This Row],[IWC]]+CalcTable[[#This Row],[Eff Precip]]+CalcTable[[#This Row],[IrrAmt]]-CalcTable[[#This Row],[AET]]</f>
        <v>#NAME?</v>
      </c>
      <c r="AC7353" s="13" t="e">
        <f ca="1">IF(CalcTable[[#This Row],[PWC]]&gt;FCAP,MIN(24*PERC,MIN(SAT,CalcTable[[#This Row],[PWC]])-FCAP),0)</f>
        <v>#NAME?</v>
      </c>
      <c r="AD7353" s="13" t="e">
        <f ca="1">IF(CalcTable[[#This Row],[PWC]]&gt;SAT,CalcTable[[#This Row],[PWC]]-SAT,0)</f>
        <v>#NAME?</v>
      </c>
      <c r="AE7353" s="13" t="e">
        <f ca="1">CalcTable[[#This Row],[PWC]]-CalcTable[[#This Row],[PercAmt]]-CalcTable[[#This Row],[Runoff]]</f>
        <v>#NAME?</v>
      </c>
      <c r="AF7353" s="13" t="e">
        <f ca="1">CalcTable[[#This Row],[IrrAmt]]/1000*CUR_IRR_AREA*10000/IRR_EFF</f>
        <v>#NAME?</v>
      </c>
      <c r="AG7353" s="147"/>
      <c r="AH7353" s="13"/>
      <c r="AI7353" s="50">
        <v>0</v>
      </c>
      <c r="AJ7353" s="50">
        <v>0</v>
      </c>
      <c r="AK7353" s="50">
        <v>0</v>
      </c>
      <c r="AL7353" s="50">
        <v>0</v>
      </c>
      <c r="AM7353" s="50"/>
      <c r="AN7353" s="50"/>
      <c r="AO7353" s="50"/>
      <c r="AP7353" s="50"/>
      <c r="AQ7353" s="50"/>
      <c r="AR7353" s="50"/>
      <c r="AS7353" s="50"/>
      <c r="AT7353" s="50"/>
      <c r="AU7353" s="50"/>
      <c r="AV7353" s="50"/>
      <c r="AW7353" s="50"/>
      <c r="AX7353" s="50">
        <f t="shared" si="2307"/>
        <v>0</v>
      </c>
      <c r="AY7353" s="50"/>
      <c r="AZ7353" s="50">
        <f t="shared" si="2297"/>
        <v>0</v>
      </c>
      <c r="BA7353" s="50">
        <f t="shared" si="2298"/>
        <v>0</v>
      </c>
      <c r="BB7353" s="50">
        <f t="shared" si="2299"/>
        <v>0</v>
      </c>
      <c r="BC7353" s="17">
        <f t="shared" si="2300"/>
        <v>20079</v>
      </c>
      <c r="BD7353" s="50">
        <f t="shared" si="2301"/>
        <v>0</v>
      </c>
      <c r="BE7353" s="50">
        <f t="shared" si="2302"/>
        <v>0</v>
      </c>
      <c r="BF7353" s="50">
        <f t="shared" si="2308"/>
        <v>0</v>
      </c>
      <c r="BG7353" s="50"/>
      <c r="BH7353" s="17">
        <f t="shared" si="2303"/>
        <v>0</v>
      </c>
      <c r="BI7353" s="17">
        <f t="shared" si="2311"/>
        <v>7353</v>
      </c>
      <c r="BJ7353" s="17">
        <f t="shared" si="2309"/>
        <v>7353</v>
      </c>
      <c r="BK7353" s="150">
        <f t="shared" si="2310"/>
        <v>39345</v>
      </c>
      <c r="BL7353" s="50" t="e">
        <f t="shared" ca="1" si="2304"/>
        <v>#NAME?</v>
      </c>
      <c r="BM7353" s="50" t="e">
        <f t="shared" ca="1" si="2305"/>
        <v>#NAME?</v>
      </c>
      <c r="BN7353" s="50" t="e">
        <f t="shared" ca="1" si="2306"/>
        <v>#NAME?</v>
      </c>
    </row>
    <row r="7354" spans="1:66" x14ac:dyDescent="0.35">
      <c r="A7354" s="48">
        <v>39346</v>
      </c>
      <c r="B7354" s="17">
        <v>2007</v>
      </c>
      <c r="C7354" s="17">
        <v>9</v>
      </c>
      <c r="D7354" s="17">
        <v>264</v>
      </c>
      <c r="E7354" s="17">
        <v>21</v>
      </c>
      <c r="F7354" s="17">
        <v>6</v>
      </c>
      <c r="G7354" s="50">
        <v>-0.2</v>
      </c>
      <c r="H7354" s="32">
        <v>2.6934927185465267</v>
      </c>
      <c r="I7354" s="50">
        <v>6.166666666666667</v>
      </c>
      <c r="J7354" s="13">
        <v>0</v>
      </c>
      <c r="K7354" s="13">
        <f t="shared" si="2292"/>
        <v>0</v>
      </c>
      <c r="L7354" s="13">
        <f t="shared" si="2293"/>
        <v>0</v>
      </c>
      <c r="M7354" s="13" t="e">
        <f ca="1">CalcTable[[#This Row],[IWC]]-AE7353</f>
        <v>#NAME?</v>
      </c>
      <c r="N7354" s="13" t="e">
        <f ca="1">IF(CalcTable[[#This Row],[Day of Year]]&lt;123,FCAP,AE7353)</f>
        <v>#NAME?</v>
      </c>
      <c r="O7354" s="17" t="e">
        <f ca="1">IF(IRR_DRIP,5,COUNTIF('IDET Wind Values'!C7338:G7338,"&lt;="&amp;IRR_MAXWIND))</f>
        <v>#NAME?</v>
      </c>
      <c r="P7354" s="13" t="e">
        <f ca="1">CalcTable[[#This Row],[ET_o]]*KL</f>
        <v>#NAME?</v>
      </c>
      <c r="Q7354" s="13" t="e">
        <f ca="1">IF(WILTPT&lt;=0,1,MAX(0,MIN(1,(CalcTable[[#This Row],[IWC]]-WILTPT)/(MAD-WILTPT))))</f>
        <v>#NAME?</v>
      </c>
      <c r="R7354" s="13" t="e">
        <f ca="1">CalcTable[[#This Row],[ETMult]]*CalcTable[[#This Row],[ETb]]</f>
        <v>#NAME?</v>
      </c>
      <c r="S7354" s="13" t="b">
        <f>INDEX(IRR_LIST,CalcTable[[#This Row],[Day of Week]]+1)</f>
        <v>0</v>
      </c>
      <c r="T7354" s="13">
        <f t="shared" ca="1" si="2294"/>
        <v>4.2</v>
      </c>
      <c r="U7354" s="13" t="b">
        <f ca="1">IF(CalcTable[[#This Row],[IrrPrecip]]&gt;=IC_MM,FALSE,TRUE)</f>
        <v>1</v>
      </c>
      <c r="V7354" s="13" t="b">
        <f t="shared" si="2295"/>
        <v>1</v>
      </c>
      <c r="W7354" s="13" t="e">
        <f ca="1">IF(AND(IRR_DRIP=FALSE,CalcTable[[#This Row],[IrrHours]]&lt;=0),FALSE,TRUE)</f>
        <v>#NAME?</v>
      </c>
      <c r="X7354" s="13" t="e">
        <f ca="1">AND(CalcTable[[#This Row],[IrrDay]],CalcTable[[#This Row],[IrrRain]],CalcTable[[#This Row],[IrrWarm]],CalcTable[[#This Row],[IrrWindy]])</f>
        <v>#NAME?</v>
      </c>
      <c r="Y7354" s="13" t="e">
        <f t="shared" ca="1" si="2296"/>
        <v>#NAME?</v>
      </c>
      <c r="Z7354" s="13" t="e">
        <f ca="1">CalcTable[[#This Row],[IrrHours]]/5</f>
        <v>#NAME?</v>
      </c>
      <c r="AA7354" s="13" t="e">
        <f ca="1">IF(CalcTable[[#This Row],[IrrFlag]]=FALSE,0,MAX(0,CalcTable[[#This Row],[VolRednWind]]*(FCAP*IRR_TARGET-CalcTable[[#This Row],[IWC]])))</f>
        <v>#NAME?</v>
      </c>
      <c r="AB7354" s="13" t="e">
        <f ca="1">CalcTable[[#This Row],[IWC]]+CalcTable[[#This Row],[Eff Precip]]+CalcTable[[#This Row],[IrrAmt]]-CalcTable[[#This Row],[AET]]</f>
        <v>#NAME?</v>
      </c>
      <c r="AC7354" s="13" t="e">
        <f ca="1">IF(CalcTable[[#This Row],[PWC]]&gt;FCAP,MIN(24*PERC,MIN(SAT,CalcTable[[#This Row],[PWC]])-FCAP),0)</f>
        <v>#NAME?</v>
      </c>
      <c r="AD7354" s="13" t="e">
        <f ca="1">IF(CalcTable[[#This Row],[PWC]]&gt;SAT,CalcTable[[#This Row],[PWC]]-SAT,0)</f>
        <v>#NAME?</v>
      </c>
      <c r="AE7354" s="13" t="e">
        <f ca="1">CalcTable[[#This Row],[PWC]]-CalcTable[[#This Row],[PercAmt]]-CalcTable[[#This Row],[Runoff]]</f>
        <v>#NAME?</v>
      </c>
      <c r="AF7354" s="13" t="e">
        <f ca="1">CalcTable[[#This Row],[IrrAmt]]/1000*CUR_IRR_AREA*10000/IRR_EFF</f>
        <v>#NAME?</v>
      </c>
      <c r="AG7354" s="147"/>
      <c r="AH7354" s="13"/>
      <c r="AI7354" s="50">
        <v>0</v>
      </c>
      <c r="AJ7354" s="50">
        <v>0</v>
      </c>
      <c r="AK7354" s="50">
        <v>0</v>
      </c>
      <c r="AL7354" s="50">
        <v>11.258208900975699</v>
      </c>
      <c r="AM7354" s="50"/>
      <c r="AN7354" s="50"/>
      <c r="AO7354" s="50"/>
      <c r="AP7354" s="50"/>
      <c r="AQ7354" s="50"/>
      <c r="AR7354" s="50"/>
      <c r="AS7354" s="50"/>
      <c r="AT7354" s="50"/>
      <c r="AU7354" s="50"/>
      <c r="AV7354" s="50"/>
      <c r="AW7354" s="50"/>
      <c r="AX7354" s="50">
        <f t="shared" si="2307"/>
        <v>11.258208900975699</v>
      </c>
      <c r="AY7354" s="50"/>
      <c r="AZ7354" s="50">
        <f t="shared" si="2297"/>
        <v>330.24079442862052</v>
      </c>
      <c r="BA7354" s="50">
        <f t="shared" si="2298"/>
        <v>508.46598507263798</v>
      </c>
      <c r="BB7354" s="50">
        <f t="shared" si="2299"/>
        <v>524.19173718828654</v>
      </c>
      <c r="BC7354" s="17">
        <f t="shared" si="2300"/>
        <v>20079</v>
      </c>
      <c r="BD7354" s="50">
        <f t="shared" si="2301"/>
        <v>11.258208900975699</v>
      </c>
      <c r="BE7354" s="50">
        <f t="shared" si="2302"/>
        <v>330.24079442862052</v>
      </c>
      <c r="BF7354" s="50">
        <f t="shared" si="2308"/>
        <v>540.16880992484846</v>
      </c>
      <c r="BG7354" s="50"/>
      <c r="BH7354" s="17">
        <f t="shared" si="2303"/>
        <v>0</v>
      </c>
      <c r="BI7354" s="17">
        <f t="shared" si="2311"/>
        <v>7354</v>
      </c>
      <c r="BJ7354" s="17">
        <f t="shared" si="2309"/>
        <v>7354</v>
      </c>
      <c r="BK7354" s="150">
        <f t="shared" si="2310"/>
        <v>39346</v>
      </c>
      <c r="BL7354" s="50" t="e">
        <f t="shared" ca="1" si="2304"/>
        <v>#NAME?</v>
      </c>
      <c r="BM7354" s="50" t="e">
        <f t="shared" ca="1" si="2305"/>
        <v>#NAME?</v>
      </c>
      <c r="BN7354" s="50" t="e">
        <f t="shared" ca="1" si="2306"/>
        <v>#NAME?</v>
      </c>
    </row>
    <row r="7355" spans="1:66" x14ac:dyDescent="0.35">
      <c r="A7355" s="48">
        <v>39347</v>
      </c>
      <c r="B7355" s="17">
        <v>2007</v>
      </c>
      <c r="C7355" s="17">
        <v>9</v>
      </c>
      <c r="D7355" s="17">
        <v>265</v>
      </c>
      <c r="E7355" s="17">
        <v>22</v>
      </c>
      <c r="F7355" s="17">
        <v>7</v>
      </c>
      <c r="G7355" s="50">
        <v>3.6</v>
      </c>
      <c r="H7355" s="32">
        <v>2.1810381058401562</v>
      </c>
      <c r="I7355" s="50">
        <v>13.166666666666666</v>
      </c>
      <c r="J7355" s="13">
        <v>7.1</v>
      </c>
      <c r="K7355" s="13">
        <f t="shared" si="2292"/>
        <v>7.1</v>
      </c>
      <c r="L7355" s="13">
        <f t="shared" si="2293"/>
        <v>1.5749999999999997</v>
      </c>
      <c r="M7355" s="13" t="e">
        <f ca="1">CalcTable[[#This Row],[IWC]]-AE7354</f>
        <v>#NAME?</v>
      </c>
      <c r="N7355" s="13" t="e">
        <f ca="1">IF(CalcTable[[#This Row],[Day of Year]]&lt;123,FCAP,AE7354)</f>
        <v>#NAME?</v>
      </c>
      <c r="O7355" s="17" t="e">
        <f ca="1">IF(IRR_DRIP,5,COUNTIF('IDET Wind Values'!C7339:G7339,"&lt;="&amp;IRR_MAXWIND))</f>
        <v>#NAME?</v>
      </c>
      <c r="P7355" s="13" t="e">
        <f ca="1">CalcTable[[#This Row],[ET_o]]*KL</f>
        <v>#NAME?</v>
      </c>
      <c r="Q7355" s="13" t="e">
        <f ca="1">IF(WILTPT&lt;=0,1,MAX(0,MIN(1,(CalcTable[[#This Row],[IWC]]-WILTPT)/(MAD-WILTPT))))</f>
        <v>#NAME?</v>
      </c>
      <c r="R7355" s="13" t="e">
        <f ca="1">CalcTable[[#This Row],[ETMult]]*CalcTable[[#This Row],[ETb]]</f>
        <v>#NAME?</v>
      </c>
      <c r="S7355" s="13" t="b">
        <f>INDEX(IRR_LIST,CalcTable[[#This Row],[Day of Week]]+1)</f>
        <v>0</v>
      </c>
      <c r="T7355" s="13">
        <f t="shared" ca="1" si="2294"/>
        <v>4.2</v>
      </c>
      <c r="U7355" s="13" t="b">
        <f ca="1">IF(CalcTable[[#This Row],[IrrPrecip]]&gt;=IC_MM,FALSE,TRUE)</f>
        <v>1</v>
      </c>
      <c r="V7355" s="13" t="b">
        <f t="shared" si="2295"/>
        <v>0</v>
      </c>
      <c r="W7355" s="13" t="e">
        <f ca="1">IF(AND(IRR_DRIP=FALSE,CalcTable[[#This Row],[IrrHours]]&lt;=0),FALSE,TRUE)</f>
        <v>#NAME?</v>
      </c>
      <c r="X7355" s="13" t="e">
        <f ca="1">AND(CalcTable[[#This Row],[IrrDay]],CalcTable[[#This Row],[IrrRain]],CalcTable[[#This Row],[IrrWarm]],CalcTable[[#This Row],[IrrWindy]])</f>
        <v>#NAME?</v>
      </c>
      <c r="Y7355" s="13" t="e">
        <f t="shared" ca="1" si="2296"/>
        <v>#NAME?</v>
      </c>
      <c r="Z7355" s="13" t="e">
        <f ca="1">CalcTable[[#This Row],[IrrHours]]/5</f>
        <v>#NAME?</v>
      </c>
      <c r="AA7355" s="13" t="e">
        <f ca="1">IF(CalcTable[[#This Row],[IrrFlag]]=FALSE,0,MAX(0,CalcTable[[#This Row],[VolRednWind]]*(FCAP*IRR_TARGET-CalcTable[[#This Row],[IWC]])))</f>
        <v>#NAME?</v>
      </c>
      <c r="AB7355" s="13" t="e">
        <f ca="1">CalcTable[[#This Row],[IWC]]+CalcTable[[#This Row],[Eff Precip]]+CalcTable[[#This Row],[IrrAmt]]-CalcTable[[#This Row],[AET]]</f>
        <v>#NAME?</v>
      </c>
      <c r="AC7355" s="13" t="e">
        <f ca="1">IF(CalcTable[[#This Row],[PWC]]&gt;FCAP,MIN(24*PERC,MIN(SAT,CalcTable[[#This Row],[PWC]])-FCAP),0)</f>
        <v>#NAME?</v>
      </c>
      <c r="AD7355" s="13" t="e">
        <f ca="1">IF(CalcTable[[#This Row],[PWC]]&gt;SAT,CalcTable[[#This Row],[PWC]]-SAT,0)</f>
        <v>#NAME?</v>
      </c>
      <c r="AE7355" s="13" t="e">
        <f ca="1">CalcTable[[#This Row],[PWC]]-CalcTable[[#This Row],[PercAmt]]-CalcTable[[#This Row],[Runoff]]</f>
        <v>#NAME?</v>
      </c>
      <c r="AF7355" s="13" t="e">
        <f ca="1">CalcTable[[#This Row],[IrrAmt]]/1000*CUR_IRR_AREA*10000/IRR_EFF</f>
        <v>#NAME?</v>
      </c>
      <c r="AG7355" s="147"/>
      <c r="AH7355" s="13"/>
      <c r="AI7355" s="50">
        <v>0</v>
      </c>
      <c r="AJ7355" s="50">
        <v>0</v>
      </c>
      <c r="AK7355" s="50">
        <v>0</v>
      </c>
      <c r="AL7355" s="50">
        <v>0</v>
      </c>
      <c r="AM7355" s="50"/>
      <c r="AN7355" s="50"/>
      <c r="AO7355" s="50"/>
      <c r="AP7355" s="50"/>
      <c r="AQ7355" s="50"/>
      <c r="AR7355" s="50"/>
      <c r="AS7355" s="50"/>
      <c r="AT7355" s="50"/>
      <c r="AU7355" s="50"/>
      <c r="AV7355" s="50"/>
      <c r="AW7355" s="50"/>
      <c r="AX7355" s="50">
        <f t="shared" si="2307"/>
        <v>0</v>
      </c>
      <c r="AY7355" s="50"/>
      <c r="AZ7355" s="50">
        <f t="shared" si="2297"/>
        <v>0</v>
      </c>
      <c r="BA7355" s="50">
        <f t="shared" si="2298"/>
        <v>0</v>
      </c>
      <c r="BB7355" s="50">
        <f t="shared" si="2299"/>
        <v>0</v>
      </c>
      <c r="BC7355" s="17">
        <f t="shared" si="2300"/>
        <v>20079</v>
      </c>
      <c r="BD7355" s="50">
        <f t="shared" si="2301"/>
        <v>0</v>
      </c>
      <c r="BE7355" s="50">
        <f t="shared" si="2302"/>
        <v>0</v>
      </c>
      <c r="BF7355" s="50">
        <f t="shared" si="2308"/>
        <v>0</v>
      </c>
      <c r="BG7355" s="50"/>
      <c r="BH7355" s="17">
        <f t="shared" si="2303"/>
        <v>0</v>
      </c>
      <c r="BI7355" s="17">
        <f t="shared" si="2311"/>
        <v>7355</v>
      </c>
      <c r="BJ7355" s="17">
        <f t="shared" si="2309"/>
        <v>7355</v>
      </c>
      <c r="BK7355" s="150">
        <f t="shared" si="2310"/>
        <v>39347</v>
      </c>
      <c r="BL7355" s="50" t="e">
        <f t="shared" ca="1" si="2304"/>
        <v>#NAME?</v>
      </c>
      <c r="BM7355" s="50" t="e">
        <f t="shared" ca="1" si="2305"/>
        <v>#NAME?</v>
      </c>
      <c r="BN7355" s="50" t="e">
        <f t="shared" ca="1" si="2306"/>
        <v>#NAME?</v>
      </c>
    </row>
    <row r="7356" spans="1:66" x14ac:dyDescent="0.35">
      <c r="A7356" s="48">
        <v>39348</v>
      </c>
      <c r="B7356" s="17">
        <v>2007</v>
      </c>
      <c r="C7356" s="17">
        <v>9</v>
      </c>
      <c r="D7356" s="17">
        <v>266</v>
      </c>
      <c r="E7356" s="17">
        <v>23</v>
      </c>
      <c r="F7356" s="17">
        <v>1</v>
      </c>
      <c r="G7356" s="50">
        <v>0</v>
      </c>
      <c r="H7356" s="32">
        <v>1.3012441718014223</v>
      </c>
      <c r="I7356" s="50">
        <v>17.833333333333332</v>
      </c>
      <c r="J7356" s="13">
        <v>3.4</v>
      </c>
      <c r="K7356" s="13">
        <f t="shared" si="2292"/>
        <v>3.4</v>
      </c>
      <c r="L7356" s="13">
        <f t="shared" si="2293"/>
        <v>0</v>
      </c>
      <c r="M7356" s="13" t="e">
        <f ca="1">CalcTable[[#This Row],[IWC]]-AE7355</f>
        <v>#NAME?</v>
      </c>
      <c r="N7356" s="13" t="e">
        <f ca="1">IF(CalcTable[[#This Row],[Day of Year]]&lt;123,FCAP,AE7355)</f>
        <v>#NAME?</v>
      </c>
      <c r="O7356" s="17" t="e">
        <f ca="1">IF(IRR_DRIP,5,COUNTIF('IDET Wind Values'!C7340:G7340,"&lt;="&amp;IRR_MAXWIND))</f>
        <v>#NAME?</v>
      </c>
      <c r="P7356" s="13" t="e">
        <f ca="1">CalcTable[[#This Row],[ET_o]]*KL</f>
        <v>#NAME?</v>
      </c>
      <c r="Q7356" s="13" t="e">
        <f ca="1">IF(WILTPT&lt;=0,1,MAX(0,MIN(1,(CalcTable[[#This Row],[IWC]]-WILTPT)/(MAD-WILTPT))))</f>
        <v>#NAME?</v>
      </c>
      <c r="R7356" s="13" t="e">
        <f ca="1">CalcTable[[#This Row],[ETMult]]*CalcTable[[#This Row],[ETb]]</f>
        <v>#NAME?</v>
      </c>
      <c r="S7356" s="13" t="b">
        <f>INDEX(IRR_LIST,CalcTable[[#This Row],[Day of Week]]+1)</f>
        <v>1</v>
      </c>
      <c r="T7356" s="13">
        <f t="shared" ca="1" si="2294"/>
        <v>7.1</v>
      </c>
      <c r="U7356" s="13" t="b">
        <f ca="1">IF(CalcTable[[#This Row],[IrrPrecip]]&gt;=IC_MM,FALSE,TRUE)</f>
        <v>1</v>
      </c>
      <c r="V7356" s="13" t="b">
        <f t="shared" si="2295"/>
        <v>0</v>
      </c>
      <c r="W7356" s="13" t="e">
        <f ca="1">IF(AND(IRR_DRIP=FALSE,CalcTable[[#This Row],[IrrHours]]&lt;=0),FALSE,TRUE)</f>
        <v>#NAME?</v>
      </c>
      <c r="X7356" s="13" t="e">
        <f ca="1">AND(CalcTable[[#This Row],[IrrDay]],CalcTable[[#This Row],[IrrRain]],CalcTable[[#This Row],[IrrWarm]],CalcTable[[#This Row],[IrrWindy]])</f>
        <v>#NAME?</v>
      </c>
      <c r="Y7356" s="13" t="e">
        <f t="shared" ca="1" si="2296"/>
        <v>#NAME?</v>
      </c>
      <c r="Z7356" s="13" t="e">
        <f ca="1">CalcTable[[#This Row],[IrrHours]]/5</f>
        <v>#NAME?</v>
      </c>
      <c r="AA7356" s="13" t="e">
        <f ca="1">IF(CalcTable[[#This Row],[IrrFlag]]=FALSE,0,MAX(0,CalcTable[[#This Row],[VolRednWind]]*(FCAP*IRR_TARGET-CalcTable[[#This Row],[IWC]])))</f>
        <v>#NAME?</v>
      </c>
      <c r="AB7356" s="13" t="e">
        <f ca="1">CalcTable[[#This Row],[IWC]]+CalcTable[[#This Row],[Eff Precip]]+CalcTable[[#This Row],[IrrAmt]]-CalcTable[[#This Row],[AET]]</f>
        <v>#NAME?</v>
      </c>
      <c r="AC7356" s="13" t="e">
        <f ca="1">IF(CalcTable[[#This Row],[PWC]]&gt;FCAP,MIN(24*PERC,MIN(SAT,CalcTable[[#This Row],[PWC]])-FCAP),0)</f>
        <v>#NAME?</v>
      </c>
      <c r="AD7356" s="13" t="e">
        <f ca="1">IF(CalcTable[[#This Row],[PWC]]&gt;SAT,CalcTable[[#This Row],[PWC]]-SAT,0)</f>
        <v>#NAME?</v>
      </c>
      <c r="AE7356" s="13" t="e">
        <f ca="1">CalcTable[[#This Row],[PWC]]-CalcTable[[#This Row],[PercAmt]]-CalcTable[[#This Row],[Runoff]]</f>
        <v>#NAME?</v>
      </c>
      <c r="AF7356" s="13" t="e">
        <f ca="1">CalcTable[[#This Row],[IrrAmt]]/1000*CUR_IRR_AREA*10000/IRR_EFF</f>
        <v>#NAME?</v>
      </c>
      <c r="AG7356" s="147"/>
      <c r="AH7356" s="13"/>
      <c r="AI7356" s="50">
        <v>0</v>
      </c>
      <c r="AJ7356" s="50">
        <v>0</v>
      </c>
      <c r="AK7356" s="50">
        <v>0</v>
      </c>
      <c r="AL7356" s="50">
        <v>0</v>
      </c>
      <c r="AM7356" s="50"/>
      <c r="AN7356" s="50"/>
      <c r="AO7356" s="50"/>
      <c r="AP7356" s="50"/>
      <c r="AQ7356" s="50"/>
      <c r="AR7356" s="50"/>
      <c r="AS7356" s="50"/>
      <c r="AT7356" s="50"/>
      <c r="AU7356" s="50"/>
      <c r="AV7356" s="50"/>
      <c r="AW7356" s="50"/>
      <c r="AX7356" s="50">
        <f t="shared" si="2307"/>
        <v>0</v>
      </c>
      <c r="AY7356" s="50"/>
      <c r="AZ7356" s="50">
        <f t="shared" si="2297"/>
        <v>0</v>
      </c>
      <c r="BA7356" s="50">
        <f t="shared" si="2298"/>
        <v>0</v>
      </c>
      <c r="BB7356" s="50">
        <f t="shared" si="2299"/>
        <v>0</v>
      </c>
      <c r="BC7356" s="17">
        <f t="shared" si="2300"/>
        <v>20079</v>
      </c>
      <c r="BD7356" s="50">
        <f t="shared" si="2301"/>
        <v>0</v>
      </c>
      <c r="BE7356" s="50">
        <f t="shared" si="2302"/>
        <v>0</v>
      </c>
      <c r="BF7356" s="50">
        <f t="shared" si="2308"/>
        <v>0</v>
      </c>
      <c r="BG7356" s="50"/>
      <c r="BH7356" s="17">
        <f t="shared" si="2303"/>
        <v>0</v>
      </c>
      <c r="BI7356" s="17">
        <f t="shared" si="2311"/>
        <v>7356</v>
      </c>
      <c r="BJ7356" s="17">
        <f t="shared" si="2309"/>
        <v>7356</v>
      </c>
      <c r="BK7356" s="150">
        <f t="shared" si="2310"/>
        <v>39348</v>
      </c>
      <c r="BL7356" s="50" t="e">
        <f t="shared" ca="1" si="2304"/>
        <v>#NAME?</v>
      </c>
      <c r="BM7356" s="50" t="e">
        <f t="shared" ca="1" si="2305"/>
        <v>#NAME?</v>
      </c>
      <c r="BN7356" s="50" t="e">
        <f t="shared" ca="1" si="2306"/>
        <v>#NAME?</v>
      </c>
    </row>
    <row r="7357" spans="1:66" x14ac:dyDescent="0.35">
      <c r="A7357" s="48">
        <v>39349</v>
      </c>
      <c r="B7357" s="17">
        <v>2007</v>
      </c>
      <c r="C7357" s="17">
        <v>9</v>
      </c>
      <c r="D7357" s="17">
        <v>267</v>
      </c>
      <c r="E7357" s="17">
        <v>24</v>
      </c>
      <c r="F7357" s="17">
        <v>2</v>
      </c>
      <c r="G7357" s="50">
        <v>-3.4</v>
      </c>
      <c r="H7357" s="32">
        <v>2.1962876204431456</v>
      </c>
      <c r="I7357" s="50">
        <v>7</v>
      </c>
      <c r="J7357" s="13">
        <v>0</v>
      </c>
      <c r="K7357" s="13">
        <f t="shared" si="2292"/>
        <v>0</v>
      </c>
      <c r="L7357" s="13">
        <f t="shared" si="2293"/>
        <v>0</v>
      </c>
      <c r="M7357" s="13" t="e">
        <f ca="1">CalcTable[[#This Row],[IWC]]-AE7356</f>
        <v>#NAME?</v>
      </c>
      <c r="N7357" s="13" t="e">
        <f ca="1">IF(CalcTable[[#This Row],[Day of Year]]&lt;123,FCAP,AE7356)</f>
        <v>#NAME?</v>
      </c>
      <c r="O7357" s="17" t="e">
        <f ca="1">IF(IRR_DRIP,5,COUNTIF('IDET Wind Values'!C7341:G7341,"&lt;="&amp;IRR_MAXWIND))</f>
        <v>#NAME?</v>
      </c>
      <c r="P7357" s="13" t="e">
        <f ca="1">CalcTable[[#This Row],[ET_o]]*KL</f>
        <v>#NAME?</v>
      </c>
      <c r="Q7357" s="13" t="e">
        <f ca="1">IF(WILTPT&lt;=0,1,MAX(0,MIN(1,(CalcTable[[#This Row],[IWC]]-WILTPT)/(MAD-WILTPT))))</f>
        <v>#NAME?</v>
      </c>
      <c r="R7357" s="13" t="e">
        <f ca="1">CalcTable[[#This Row],[ETMult]]*CalcTable[[#This Row],[ETb]]</f>
        <v>#NAME?</v>
      </c>
      <c r="S7357" s="13" t="b">
        <f>INDEX(IRR_LIST,CalcTable[[#This Row],[Day of Week]]+1)</f>
        <v>0</v>
      </c>
      <c r="T7357" s="13">
        <f t="shared" ca="1" si="2294"/>
        <v>10.5</v>
      </c>
      <c r="U7357" s="13" t="b">
        <f ca="1">IF(CalcTable[[#This Row],[IrrPrecip]]&gt;=IC_MM,FALSE,TRUE)</f>
        <v>0</v>
      </c>
      <c r="V7357" s="13" t="b">
        <f t="shared" si="2295"/>
        <v>1</v>
      </c>
      <c r="W7357" s="13" t="e">
        <f ca="1">IF(AND(IRR_DRIP=FALSE,CalcTable[[#This Row],[IrrHours]]&lt;=0),FALSE,TRUE)</f>
        <v>#NAME?</v>
      </c>
      <c r="X7357" s="13" t="e">
        <f ca="1">AND(CalcTable[[#This Row],[IrrDay]],CalcTable[[#This Row],[IrrRain]],CalcTable[[#This Row],[IrrWarm]],CalcTable[[#This Row],[IrrWindy]])</f>
        <v>#NAME?</v>
      </c>
      <c r="Y7357" s="13" t="e">
        <f t="shared" ca="1" si="2296"/>
        <v>#NAME?</v>
      </c>
      <c r="Z7357" s="13" t="e">
        <f ca="1">CalcTable[[#This Row],[IrrHours]]/5</f>
        <v>#NAME?</v>
      </c>
      <c r="AA7357" s="13" t="e">
        <f ca="1">IF(CalcTable[[#This Row],[IrrFlag]]=FALSE,0,MAX(0,CalcTable[[#This Row],[VolRednWind]]*(FCAP*IRR_TARGET-CalcTable[[#This Row],[IWC]])))</f>
        <v>#NAME?</v>
      </c>
      <c r="AB7357" s="13" t="e">
        <f ca="1">CalcTable[[#This Row],[IWC]]+CalcTable[[#This Row],[Eff Precip]]+CalcTable[[#This Row],[IrrAmt]]-CalcTable[[#This Row],[AET]]</f>
        <v>#NAME?</v>
      </c>
      <c r="AC7357" s="13" t="e">
        <f ca="1">IF(CalcTable[[#This Row],[PWC]]&gt;FCAP,MIN(24*PERC,MIN(SAT,CalcTable[[#This Row],[PWC]])-FCAP),0)</f>
        <v>#NAME?</v>
      </c>
      <c r="AD7357" s="13" t="e">
        <f ca="1">IF(CalcTable[[#This Row],[PWC]]&gt;SAT,CalcTable[[#This Row],[PWC]]-SAT,0)</f>
        <v>#NAME?</v>
      </c>
      <c r="AE7357" s="13" t="e">
        <f ca="1">CalcTable[[#This Row],[PWC]]-CalcTable[[#This Row],[PercAmt]]-CalcTable[[#This Row],[Runoff]]</f>
        <v>#NAME?</v>
      </c>
      <c r="AF7357" s="13" t="e">
        <f ca="1">CalcTable[[#This Row],[IrrAmt]]/1000*CUR_IRR_AREA*10000/IRR_EFF</f>
        <v>#NAME?</v>
      </c>
      <c r="AG7357" s="147"/>
      <c r="AH7357" s="13"/>
      <c r="AI7357" s="50">
        <v>0</v>
      </c>
      <c r="AJ7357" s="50">
        <v>0</v>
      </c>
      <c r="AK7357" s="50">
        <v>0</v>
      </c>
      <c r="AL7357" s="50">
        <v>0</v>
      </c>
      <c r="AM7357" s="50"/>
      <c r="AN7357" s="50"/>
      <c r="AO7357" s="50"/>
      <c r="AP7357" s="50"/>
      <c r="AQ7357" s="50"/>
      <c r="AR7357" s="50"/>
      <c r="AS7357" s="50"/>
      <c r="AT7357" s="50"/>
      <c r="AU7357" s="50"/>
      <c r="AV7357" s="50"/>
      <c r="AW7357" s="50"/>
      <c r="AX7357" s="50">
        <f t="shared" si="2307"/>
        <v>0</v>
      </c>
      <c r="AY7357" s="50"/>
      <c r="AZ7357" s="50">
        <f t="shared" si="2297"/>
        <v>0</v>
      </c>
      <c r="BA7357" s="50">
        <f t="shared" si="2298"/>
        <v>0</v>
      </c>
      <c r="BB7357" s="50">
        <f t="shared" si="2299"/>
        <v>0</v>
      </c>
      <c r="BC7357" s="17">
        <f t="shared" si="2300"/>
        <v>20079</v>
      </c>
      <c r="BD7357" s="50">
        <f t="shared" si="2301"/>
        <v>0</v>
      </c>
      <c r="BE7357" s="50">
        <f t="shared" si="2302"/>
        <v>0</v>
      </c>
      <c r="BF7357" s="50">
        <f t="shared" si="2308"/>
        <v>0</v>
      </c>
      <c r="BG7357" s="50"/>
      <c r="BH7357" s="17">
        <f t="shared" si="2303"/>
        <v>0</v>
      </c>
      <c r="BI7357" s="17">
        <f t="shared" si="2311"/>
        <v>7357</v>
      </c>
      <c r="BJ7357" s="17">
        <f t="shared" si="2309"/>
        <v>7357</v>
      </c>
      <c r="BK7357" s="150">
        <f t="shared" si="2310"/>
        <v>39349</v>
      </c>
      <c r="BL7357" s="50" t="e">
        <f t="shared" ca="1" si="2304"/>
        <v>#NAME?</v>
      </c>
      <c r="BM7357" s="50" t="e">
        <f t="shared" ca="1" si="2305"/>
        <v>#NAME?</v>
      </c>
      <c r="BN7357" s="50" t="e">
        <f t="shared" ca="1" si="2306"/>
        <v>#NAME?</v>
      </c>
    </row>
    <row r="7358" spans="1:66" x14ac:dyDescent="0.35">
      <c r="A7358" s="48">
        <v>39350</v>
      </c>
      <c r="B7358" s="17">
        <v>2007</v>
      </c>
      <c r="C7358" s="17">
        <v>9</v>
      </c>
      <c r="D7358" s="17">
        <v>268</v>
      </c>
      <c r="E7358" s="17">
        <v>25</v>
      </c>
      <c r="F7358" s="17">
        <v>3</v>
      </c>
      <c r="G7358" s="50">
        <v>4.2</v>
      </c>
      <c r="H7358" s="32">
        <v>2.972407658098831</v>
      </c>
      <c r="I7358" s="50">
        <v>21.166666666666668</v>
      </c>
      <c r="J7358" s="13">
        <v>1</v>
      </c>
      <c r="K7358" s="13">
        <f t="shared" si="2292"/>
        <v>1</v>
      </c>
      <c r="L7358" s="13">
        <f t="shared" si="2293"/>
        <v>0</v>
      </c>
      <c r="M7358" s="13" t="e">
        <f ca="1">CalcTable[[#This Row],[IWC]]-AE7357</f>
        <v>#NAME?</v>
      </c>
      <c r="N7358" s="13" t="e">
        <f ca="1">IF(CalcTable[[#This Row],[Day of Year]]&lt;123,FCAP,AE7357)</f>
        <v>#NAME?</v>
      </c>
      <c r="O7358" s="17" t="e">
        <f ca="1">IF(IRR_DRIP,5,COUNTIF('IDET Wind Values'!C7342:G7342,"&lt;="&amp;IRR_MAXWIND))</f>
        <v>#NAME?</v>
      </c>
      <c r="P7358" s="13" t="e">
        <f ca="1">CalcTable[[#This Row],[ET_o]]*KL</f>
        <v>#NAME?</v>
      </c>
      <c r="Q7358" s="13" t="e">
        <f ca="1">IF(WILTPT&lt;=0,1,MAX(0,MIN(1,(CalcTable[[#This Row],[IWC]]-WILTPT)/(MAD-WILTPT))))</f>
        <v>#NAME?</v>
      </c>
      <c r="R7358" s="13" t="e">
        <f ca="1">CalcTable[[#This Row],[ETMult]]*CalcTable[[#This Row],[ETb]]</f>
        <v>#NAME?</v>
      </c>
      <c r="S7358" s="13" t="b">
        <f>INDEX(IRR_LIST,CalcTable[[#This Row],[Day of Week]]+1)</f>
        <v>1</v>
      </c>
      <c r="T7358" s="13">
        <f t="shared" ca="1" si="2294"/>
        <v>3.4</v>
      </c>
      <c r="U7358" s="13" t="b">
        <f ca="1">IF(CalcTable[[#This Row],[IrrPrecip]]&gt;=IC_MM,FALSE,TRUE)</f>
        <v>1</v>
      </c>
      <c r="V7358" s="13" t="b">
        <f t="shared" si="2295"/>
        <v>0</v>
      </c>
      <c r="W7358" s="13" t="e">
        <f ca="1">IF(AND(IRR_DRIP=FALSE,CalcTable[[#This Row],[IrrHours]]&lt;=0),FALSE,TRUE)</f>
        <v>#NAME?</v>
      </c>
      <c r="X7358" s="13" t="e">
        <f ca="1">AND(CalcTable[[#This Row],[IrrDay]],CalcTable[[#This Row],[IrrRain]],CalcTable[[#This Row],[IrrWarm]],CalcTable[[#This Row],[IrrWindy]])</f>
        <v>#NAME?</v>
      </c>
      <c r="Y7358" s="13" t="e">
        <f t="shared" ca="1" si="2296"/>
        <v>#NAME?</v>
      </c>
      <c r="Z7358" s="13" t="e">
        <f ca="1">CalcTable[[#This Row],[IrrHours]]/5</f>
        <v>#NAME?</v>
      </c>
      <c r="AA7358" s="13" t="e">
        <f ca="1">IF(CalcTable[[#This Row],[IrrFlag]]=FALSE,0,MAX(0,CalcTable[[#This Row],[VolRednWind]]*(FCAP*IRR_TARGET-CalcTable[[#This Row],[IWC]])))</f>
        <v>#NAME?</v>
      </c>
      <c r="AB7358" s="13" t="e">
        <f ca="1">CalcTable[[#This Row],[IWC]]+CalcTable[[#This Row],[Eff Precip]]+CalcTable[[#This Row],[IrrAmt]]-CalcTable[[#This Row],[AET]]</f>
        <v>#NAME?</v>
      </c>
      <c r="AC7358" s="13" t="e">
        <f ca="1">IF(CalcTable[[#This Row],[PWC]]&gt;FCAP,MIN(24*PERC,MIN(SAT,CalcTable[[#This Row],[PWC]])-FCAP),0)</f>
        <v>#NAME?</v>
      </c>
      <c r="AD7358" s="13" t="e">
        <f ca="1">IF(CalcTable[[#This Row],[PWC]]&gt;SAT,CalcTable[[#This Row],[PWC]]-SAT,0)</f>
        <v>#NAME?</v>
      </c>
      <c r="AE7358" s="13" t="e">
        <f ca="1">CalcTable[[#This Row],[PWC]]-CalcTable[[#This Row],[PercAmt]]-CalcTable[[#This Row],[Runoff]]</f>
        <v>#NAME?</v>
      </c>
      <c r="AF7358" s="13" t="e">
        <f ca="1">CalcTable[[#This Row],[IrrAmt]]/1000*CUR_IRR_AREA*10000/IRR_EFF</f>
        <v>#NAME?</v>
      </c>
      <c r="AG7358" s="147"/>
      <c r="AH7358" s="13"/>
      <c r="AI7358" s="50">
        <v>0</v>
      </c>
      <c r="AJ7358" s="50">
        <v>0</v>
      </c>
      <c r="AK7358" s="50">
        <v>0</v>
      </c>
      <c r="AL7358" s="50">
        <v>0</v>
      </c>
      <c r="AM7358" s="50"/>
      <c r="AN7358" s="50"/>
      <c r="AO7358" s="50"/>
      <c r="AP7358" s="50"/>
      <c r="AQ7358" s="50"/>
      <c r="AR7358" s="50"/>
      <c r="AS7358" s="50"/>
      <c r="AT7358" s="50"/>
      <c r="AU7358" s="50"/>
      <c r="AV7358" s="50"/>
      <c r="AW7358" s="50"/>
      <c r="AX7358" s="50">
        <f t="shared" si="2307"/>
        <v>0</v>
      </c>
      <c r="AY7358" s="50"/>
      <c r="AZ7358" s="50">
        <f t="shared" si="2297"/>
        <v>0</v>
      </c>
      <c r="BA7358" s="50">
        <f t="shared" si="2298"/>
        <v>0</v>
      </c>
      <c r="BB7358" s="50">
        <f t="shared" si="2299"/>
        <v>0</v>
      </c>
      <c r="BC7358" s="17">
        <f t="shared" si="2300"/>
        <v>20079</v>
      </c>
      <c r="BD7358" s="50">
        <f t="shared" si="2301"/>
        <v>0</v>
      </c>
      <c r="BE7358" s="50">
        <f t="shared" si="2302"/>
        <v>0</v>
      </c>
      <c r="BF7358" s="50">
        <f t="shared" si="2308"/>
        <v>0</v>
      </c>
      <c r="BG7358" s="50"/>
      <c r="BH7358" s="17">
        <f t="shared" si="2303"/>
        <v>0</v>
      </c>
      <c r="BI7358" s="17">
        <f t="shared" si="2311"/>
        <v>7358</v>
      </c>
      <c r="BJ7358" s="17">
        <f t="shared" si="2309"/>
        <v>7358</v>
      </c>
      <c r="BK7358" s="150">
        <f t="shared" si="2310"/>
        <v>39350</v>
      </c>
      <c r="BL7358" s="50" t="e">
        <f t="shared" ca="1" si="2304"/>
        <v>#NAME?</v>
      </c>
      <c r="BM7358" s="50" t="e">
        <f t="shared" ca="1" si="2305"/>
        <v>#NAME?</v>
      </c>
      <c r="BN7358" s="50" t="e">
        <f t="shared" ca="1" si="2306"/>
        <v>#NAME?</v>
      </c>
    </row>
    <row r="7359" spans="1:66" x14ac:dyDescent="0.35">
      <c r="A7359" s="48">
        <v>39351</v>
      </c>
      <c r="B7359" s="17">
        <v>2007</v>
      </c>
      <c r="C7359" s="17">
        <v>9</v>
      </c>
      <c r="D7359" s="17">
        <v>269</v>
      </c>
      <c r="E7359" s="17">
        <v>26</v>
      </c>
      <c r="F7359" s="17">
        <v>4</v>
      </c>
      <c r="G7359" s="50">
        <v>2.4</v>
      </c>
      <c r="H7359" s="32">
        <v>2.7901764623032381</v>
      </c>
      <c r="I7359" s="50">
        <v>10.833333333333334</v>
      </c>
      <c r="J7359" s="13">
        <v>0.4</v>
      </c>
      <c r="K7359" s="13">
        <f t="shared" si="2292"/>
        <v>0.4</v>
      </c>
      <c r="L7359" s="13">
        <f t="shared" si="2293"/>
        <v>0</v>
      </c>
      <c r="M7359" s="13" t="e">
        <f ca="1">CalcTable[[#This Row],[IWC]]-AE7358</f>
        <v>#NAME?</v>
      </c>
      <c r="N7359" s="13" t="e">
        <f ca="1">IF(CalcTable[[#This Row],[Day of Year]]&lt;123,FCAP,AE7358)</f>
        <v>#NAME?</v>
      </c>
      <c r="O7359" s="17" t="e">
        <f ca="1">IF(IRR_DRIP,5,COUNTIF('IDET Wind Values'!C7343:G7343,"&lt;="&amp;IRR_MAXWIND))</f>
        <v>#NAME?</v>
      </c>
      <c r="P7359" s="13" t="e">
        <f ca="1">CalcTable[[#This Row],[ET_o]]*KL</f>
        <v>#NAME?</v>
      </c>
      <c r="Q7359" s="13" t="e">
        <f ca="1">IF(WILTPT&lt;=0,1,MAX(0,MIN(1,(CalcTable[[#This Row],[IWC]]-WILTPT)/(MAD-WILTPT))))</f>
        <v>#NAME?</v>
      </c>
      <c r="R7359" s="13" t="e">
        <f ca="1">CalcTable[[#This Row],[ETMult]]*CalcTable[[#This Row],[ETb]]</f>
        <v>#NAME?</v>
      </c>
      <c r="S7359" s="13" t="b">
        <f>INDEX(IRR_LIST,CalcTable[[#This Row],[Day of Week]]+1)</f>
        <v>0</v>
      </c>
      <c r="T7359" s="13">
        <f t="shared" ca="1" si="2294"/>
        <v>1</v>
      </c>
      <c r="U7359" s="13" t="b">
        <f ca="1">IF(CalcTable[[#This Row],[IrrPrecip]]&gt;=IC_MM,FALSE,TRUE)</f>
        <v>1</v>
      </c>
      <c r="V7359" s="13" t="b">
        <f t="shared" si="2295"/>
        <v>0</v>
      </c>
      <c r="W7359" s="13" t="e">
        <f ca="1">IF(AND(IRR_DRIP=FALSE,CalcTable[[#This Row],[IrrHours]]&lt;=0),FALSE,TRUE)</f>
        <v>#NAME?</v>
      </c>
      <c r="X7359" s="13" t="e">
        <f ca="1">AND(CalcTable[[#This Row],[IrrDay]],CalcTable[[#This Row],[IrrRain]],CalcTable[[#This Row],[IrrWarm]],CalcTable[[#This Row],[IrrWindy]])</f>
        <v>#NAME?</v>
      </c>
      <c r="Y7359" s="13" t="e">
        <f t="shared" ca="1" si="2296"/>
        <v>#NAME?</v>
      </c>
      <c r="Z7359" s="13" t="e">
        <f ca="1">CalcTable[[#This Row],[IrrHours]]/5</f>
        <v>#NAME?</v>
      </c>
      <c r="AA7359" s="13" t="e">
        <f ca="1">IF(CalcTable[[#This Row],[IrrFlag]]=FALSE,0,MAX(0,CalcTable[[#This Row],[VolRednWind]]*(FCAP*IRR_TARGET-CalcTable[[#This Row],[IWC]])))</f>
        <v>#NAME?</v>
      </c>
      <c r="AB7359" s="13" t="e">
        <f ca="1">CalcTable[[#This Row],[IWC]]+CalcTable[[#This Row],[Eff Precip]]+CalcTable[[#This Row],[IrrAmt]]-CalcTable[[#This Row],[AET]]</f>
        <v>#NAME?</v>
      </c>
      <c r="AC7359" s="13" t="e">
        <f ca="1">IF(CalcTable[[#This Row],[PWC]]&gt;FCAP,MIN(24*PERC,MIN(SAT,CalcTable[[#This Row],[PWC]])-FCAP),0)</f>
        <v>#NAME?</v>
      </c>
      <c r="AD7359" s="13" t="e">
        <f ca="1">IF(CalcTable[[#This Row],[PWC]]&gt;SAT,CalcTable[[#This Row],[PWC]]-SAT,0)</f>
        <v>#NAME?</v>
      </c>
      <c r="AE7359" s="13" t="e">
        <f ca="1">CalcTable[[#This Row],[PWC]]-CalcTable[[#This Row],[PercAmt]]-CalcTable[[#This Row],[Runoff]]</f>
        <v>#NAME?</v>
      </c>
      <c r="AF7359" s="13" t="e">
        <f ca="1">CalcTable[[#This Row],[IrrAmt]]/1000*CUR_IRR_AREA*10000/IRR_EFF</f>
        <v>#NAME?</v>
      </c>
      <c r="AG7359" s="147"/>
      <c r="AH7359" s="13"/>
      <c r="AI7359" s="50">
        <v>0</v>
      </c>
      <c r="AJ7359" s="50">
        <v>0</v>
      </c>
      <c r="AK7359" s="50">
        <v>0</v>
      </c>
      <c r="AL7359" s="50">
        <v>0</v>
      </c>
      <c r="AM7359" s="50"/>
      <c r="AN7359" s="50"/>
      <c r="AO7359" s="50"/>
      <c r="AP7359" s="50"/>
      <c r="AQ7359" s="50"/>
      <c r="AR7359" s="50"/>
      <c r="AS7359" s="50"/>
      <c r="AT7359" s="50"/>
      <c r="AU7359" s="50"/>
      <c r="AV7359" s="50"/>
      <c r="AW7359" s="50"/>
      <c r="AX7359" s="50">
        <f t="shared" si="2307"/>
        <v>0</v>
      </c>
      <c r="AY7359" s="50"/>
      <c r="AZ7359" s="50">
        <f t="shared" si="2297"/>
        <v>0</v>
      </c>
      <c r="BA7359" s="50">
        <f t="shared" si="2298"/>
        <v>0</v>
      </c>
      <c r="BB7359" s="50">
        <f t="shared" si="2299"/>
        <v>0</v>
      </c>
      <c r="BC7359" s="17">
        <f t="shared" si="2300"/>
        <v>20079</v>
      </c>
      <c r="BD7359" s="50">
        <f t="shared" si="2301"/>
        <v>0</v>
      </c>
      <c r="BE7359" s="50">
        <f t="shared" si="2302"/>
        <v>0</v>
      </c>
      <c r="BF7359" s="50">
        <f t="shared" si="2308"/>
        <v>0</v>
      </c>
      <c r="BG7359" s="50"/>
      <c r="BH7359" s="17">
        <f t="shared" si="2303"/>
        <v>0</v>
      </c>
      <c r="BI7359" s="17">
        <f t="shared" si="2311"/>
        <v>7359</v>
      </c>
      <c r="BJ7359" s="17">
        <f t="shared" si="2309"/>
        <v>7359</v>
      </c>
      <c r="BK7359" s="150">
        <f t="shared" si="2310"/>
        <v>39351</v>
      </c>
      <c r="BL7359" s="50" t="e">
        <f t="shared" ca="1" si="2304"/>
        <v>#NAME?</v>
      </c>
      <c r="BM7359" s="50" t="e">
        <f t="shared" ca="1" si="2305"/>
        <v>#NAME?</v>
      </c>
      <c r="BN7359" s="50" t="e">
        <f t="shared" ca="1" si="2306"/>
        <v>#NAME?</v>
      </c>
    </row>
    <row r="7360" spans="1:66" x14ac:dyDescent="0.35">
      <c r="A7360" s="48">
        <v>39352</v>
      </c>
      <c r="B7360" s="17">
        <v>2007</v>
      </c>
      <c r="C7360" s="17">
        <v>9</v>
      </c>
      <c r="D7360" s="17">
        <v>270</v>
      </c>
      <c r="E7360" s="17">
        <v>27</v>
      </c>
      <c r="F7360" s="17">
        <v>5</v>
      </c>
      <c r="G7360" s="50">
        <v>2</v>
      </c>
      <c r="H7360" s="32">
        <v>2.9619330643054065</v>
      </c>
      <c r="I7360" s="50">
        <v>6.666666666666667</v>
      </c>
      <c r="J7360" s="13">
        <v>0</v>
      </c>
      <c r="K7360" s="13">
        <f t="shared" si="2292"/>
        <v>0</v>
      </c>
      <c r="L7360" s="13">
        <f t="shared" si="2293"/>
        <v>0</v>
      </c>
      <c r="M7360" s="13" t="e">
        <f ca="1">CalcTable[[#This Row],[IWC]]-AE7359</f>
        <v>#NAME?</v>
      </c>
      <c r="N7360" s="13" t="e">
        <f ca="1">IF(CalcTable[[#This Row],[Day of Year]]&lt;123,FCAP,AE7359)</f>
        <v>#NAME?</v>
      </c>
      <c r="O7360" s="17" t="e">
        <f ca="1">IF(IRR_DRIP,5,COUNTIF('IDET Wind Values'!C7344:G7344,"&lt;="&amp;IRR_MAXWIND))</f>
        <v>#NAME?</v>
      </c>
      <c r="P7360" s="13" t="e">
        <f ca="1">CalcTable[[#This Row],[ET_o]]*KL</f>
        <v>#NAME?</v>
      </c>
      <c r="Q7360" s="13" t="e">
        <f ca="1">IF(WILTPT&lt;=0,1,MAX(0,MIN(1,(CalcTable[[#This Row],[IWC]]-WILTPT)/(MAD-WILTPT))))</f>
        <v>#NAME?</v>
      </c>
      <c r="R7360" s="13" t="e">
        <f ca="1">CalcTable[[#This Row],[ETMult]]*CalcTable[[#This Row],[ETb]]</f>
        <v>#NAME?</v>
      </c>
      <c r="S7360" s="13" t="b">
        <f>INDEX(IRR_LIST,CalcTable[[#This Row],[Day of Week]]+1)</f>
        <v>1</v>
      </c>
      <c r="T7360" s="13">
        <f t="shared" ca="1" si="2294"/>
        <v>1.4</v>
      </c>
      <c r="U7360" s="13" t="b">
        <f ca="1">IF(CalcTable[[#This Row],[IrrPrecip]]&gt;=IC_MM,FALSE,TRUE)</f>
        <v>1</v>
      </c>
      <c r="V7360" s="13" t="b">
        <f t="shared" si="2295"/>
        <v>0</v>
      </c>
      <c r="W7360" s="13" t="e">
        <f ca="1">IF(AND(IRR_DRIP=FALSE,CalcTable[[#This Row],[IrrHours]]&lt;=0),FALSE,TRUE)</f>
        <v>#NAME?</v>
      </c>
      <c r="X7360" s="13" t="e">
        <f ca="1">AND(CalcTable[[#This Row],[IrrDay]],CalcTable[[#This Row],[IrrRain]],CalcTable[[#This Row],[IrrWarm]],CalcTable[[#This Row],[IrrWindy]])</f>
        <v>#NAME?</v>
      </c>
      <c r="Y7360" s="13" t="e">
        <f t="shared" ca="1" si="2296"/>
        <v>#NAME?</v>
      </c>
      <c r="Z7360" s="13" t="e">
        <f ca="1">CalcTable[[#This Row],[IrrHours]]/5</f>
        <v>#NAME?</v>
      </c>
      <c r="AA7360" s="13" t="e">
        <f ca="1">IF(CalcTable[[#This Row],[IrrFlag]]=FALSE,0,MAX(0,CalcTable[[#This Row],[VolRednWind]]*(FCAP*IRR_TARGET-CalcTable[[#This Row],[IWC]])))</f>
        <v>#NAME?</v>
      </c>
      <c r="AB7360" s="13" t="e">
        <f ca="1">CalcTable[[#This Row],[IWC]]+CalcTable[[#This Row],[Eff Precip]]+CalcTable[[#This Row],[IrrAmt]]-CalcTable[[#This Row],[AET]]</f>
        <v>#NAME?</v>
      </c>
      <c r="AC7360" s="13" t="e">
        <f ca="1">IF(CalcTable[[#This Row],[PWC]]&gt;FCAP,MIN(24*PERC,MIN(SAT,CalcTable[[#This Row],[PWC]])-FCAP),0)</f>
        <v>#NAME?</v>
      </c>
      <c r="AD7360" s="13" t="e">
        <f ca="1">IF(CalcTable[[#This Row],[PWC]]&gt;SAT,CalcTable[[#This Row],[PWC]]-SAT,0)</f>
        <v>#NAME?</v>
      </c>
      <c r="AE7360" s="13" t="e">
        <f ca="1">CalcTable[[#This Row],[PWC]]-CalcTable[[#This Row],[PercAmt]]-CalcTable[[#This Row],[Runoff]]</f>
        <v>#NAME?</v>
      </c>
      <c r="AF7360" s="13" t="e">
        <f ca="1">CalcTable[[#This Row],[IrrAmt]]/1000*CUR_IRR_AREA*10000/IRR_EFF</f>
        <v>#NAME?</v>
      </c>
      <c r="AG7360" s="147"/>
      <c r="AH7360" s="13"/>
      <c r="AI7360" s="50">
        <v>0</v>
      </c>
      <c r="AJ7360" s="50">
        <v>0</v>
      </c>
      <c r="AK7360" s="50">
        <v>0</v>
      </c>
      <c r="AL7360" s="50">
        <v>0</v>
      </c>
      <c r="AM7360" s="50"/>
      <c r="AN7360" s="50"/>
      <c r="AO7360" s="50"/>
      <c r="AP7360" s="50"/>
      <c r="AQ7360" s="50"/>
      <c r="AR7360" s="50"/>
      <c r="AS7360" s="50"/>
      <c r="AT7360" s="50"/>
      <c r="AU7360" s="50"/>
      <c r="AV7360" s="50"/>
      <c r="AW7360" s="50"/>
      <c r="AX7360" s="50">
        <f t="shared" si="2307"/>
        <v>0</v>
      </c>
      <c r="AY7360" s="50"/>
      <c r="AZ7360" s="50">
        <f t="shared" si="2297"/>
        <v>0</v>
      </c>
      <c r="BA7360" s="50">
        <f t="shared" si="2298"/>
        <v>0</v>
      </c>
      <c r="BB7360" s="50">
        <f t="shared" si="2299"/>
        <v>0</v>
      </c>
      <c r="BC7360" s="17">
        <f t="shared" si="2300"/>
        <v>20079</v>
      </c>
      <c r="BD7360" s="50">
        <f t="shared" si="2301"/>
        <v>0</v>
      </c>
      <c r="BE7360" s="50">
        <f t="shared" si="2302"/>
        <v>0</v>
      </c>
      <c r="BF7360" s="50">
        <f t="shared" si="2308"/>
        <v>0</v>
      </c>
      <c r="BG7360" s="50"/>
      <c r="BH7360" s="17">
        <f t="shared" si="2303"/>
        <v>0</v>
      </c>
      <c r="BI7360" s="17">
        <f t="shared" si="2311"/>
        <v>7360</v>
      </c>
      <c r="BJ7360" s="17">
        <f t="shared" si="2309"/>
        <v>7360</v>
      </c>
      <c r="BK7360" s="150">
        <f t="shared" si="2310"/>
        <v>39352</v>
      </c>
      <c r="BL7360" s="50" t="e">
        <f t="shared" ca="1" si="2304"/>
        <v>#NAME?</v>
      </c>
      <c r="BM7360" s="50" t="e">
        <f t="shared" ca="1" si="2305"/>
        <v>#NAME?</v>
      </c>
      <c r="BN7360" s="50" t="e">
        <f t="shared" ca="1" si="2306"/>
        <v>#NAME?</v>
      </c>
    </row>
    <row r="7361" spans="1:66" x14ac:dyDescent="0.35">
      <c r="A7361" s="48">
        <v>39353</v>
      </c>
      <c r="B7361" s="17">
        <v>2007</v>
      </c>
      <c r="C7361" s="17">
        <v>9</v>
      </c>
      <c r="D7361" s="17">
        <v>271</v>
      </c>
      <c r="E7361" s="17">
        <v>28</v>
      </c>
      <c r="F7361" s="17">
        <v>6</v>
      </c>
      <c r="G7361" s="50">
        <v>2.2000000000000002</v>
      </c>
      <c r="H7361" s="32">
        <v>2.1711876279639961</v>
      </c>
      <c r="I7361" s="50">
        <v>14</v>
      </c>
      <c r="J7361" s="13">
        <v>0.2</v>
      </c>
      <c r="K7361" s="13">
        <f t="shared" si="2292"/>
        <v>0.2</v>
      </c>
      <c r="L7361" s="13">
        <f t="shared" si="2293"/>
        <v>0</v>
      </c>
      <c r="M7361" s="13" t="e">
        <f ca="1">CalcTable[[#This Row],[IWC]]-AE7360</f>
        <v>#NAME?</v>
      </c>
      <c r="N7361" s="13" t="e">
        <f ca="1">IF(CalcTable[[#This Row],[Day of Year]]&lt;123,FCAP,AE7360)</f>
        <v>#NAME?</v>
      </c>
      <c r="O7361" s="17" t="e">
        <f ca="1">IF(IRR_DRIP,5,COUNTIF('IDET Wind Values'!C7345:G7345,"&lt;="&amp;IRR_MAXWIND))</f>
        <v>#NAME?</v>
      </c>
      <c r="P7361" s="13" t="e">
        <f ca="1">CalcTable[[#This Row],[ET_o]]*KL</f>
        <v>#NAME?</v>
      </c>
      <c r="Q7361" s="13" t="e">
        <f ca="1">IF(WILTPT&lt;=0,1,MAX(0,MIN(1,(CalcTable[[#This Row],[IWC]]-WILTPT)/(MAD-WILTPT))))</f>
        <v>#NAME?</v>
      </c>
      <c r="R7361" s="13" t="e">
        <f ca="1">CalcTable[[#This Row],[ETMult]]*CalcTable[[#This Row],[ETb]]</f>
        <v>#NAME?</v>
      </c>
      <c r="S7361" s="13" t="b">
        <f>INDEX(IRR_LIST,CalcTable[[#This Row],[Day of Week]]+1)</f>
        <v>0</v>
      </c>
      <c r="T7361" s="13">
        <f t="shared" ca="1" si="2294"/>
        <v>0.4</v>
      </c>
      <c r="U7361" s="13" t="b">
        <f ca="1">IF(CalcTable[[#This Row],[IrrPrecip]]&gt;=IC_MM,FALSE,TRUE)</f>
        <v>1</v>
      </c>
      <c r="V7361" s="13" t="b">
        <f t="shared" si="2295"/>
        <v>0</v>
      </c>
      <c r="W7361" s="13" t="e">
        <f ca="1">IF(AND(IRR_DRIP=FALSE,CalcTable[[#This Row],[IrrHours]]&lt;=0),FALSE,TRUE)</f>
        <v>#NAME?</v>
      </c>
      <c r="X7361" s="13" t="e">
        <f ca="1">AND(CalcTable[[#This Row],[IrrDay]],CalcTable[[#This Row],[IrrRain]],CalcTable[[#This Row],[IrrWarm]],CalcTable[[#This Row],[IrrWindy]])</f>
        <v>#NAME?</v>
      </c>
      <c r="Y7361" s="13" t="e">
        <f t="shared" ca="1" si="2296"/>
        <v>#NAME?</v>
      </c>
      <c r="Z7361" s="13" t="e">
        <f ca="1">CalcTable[[#This Row],[IrrHours]]/5</f>
        <v>#NAME?</v>
      </c>
      <c r="AA7361" s="13" t="e">
        <f ca="1">IF(CalcTable[[#This Row],[IrrFlag]]=FALSE,0,MAX(0,CalcTable[[#This Row],[VolRednWind]]*(FCAP*IRR_TARGET-CalcTable[[#This Row],[IWC]])))</f>
        <v>#NAME?</v>
      </c>
      <c r="AB7361" s="13" t="e">
        <f ca="1">CalcTable[[#This Row],[IWC]]+CalcTable[[#This Row],[Eff Precip]]+CalcTable[[#This Row],[IrrAmt]]-CalcTable[[#This Row],[AET]]</f>
        <v>#NAME?</v>
      </c>
      <c r="AC7361" s="13" t="e">
        <f ca="1">IF(CalcTable[[#This Row],[PWC]]&gt;FCAP,MIN(24*PERC,MIN(SAT,CalcTable[[#This Row],[PWC]])-FCAP),0)</f>
        <v>#NAME?</v>
      </c>
      <c r="AD7361" s="13" t="e">
        <f ca="1">IF(CalcTable[[#This Row],[PWC]]&gt;SAT,CalcTable[[#This Row],[PWC]]-SAT,0)</f>
        <v>#NAME?</v>
      </c>
      <c r="AE7361" s="13" t="e">
        <f ca="1">CalcTable[[#This Row],[PWC]]-CalcTable[[#This Row],[PercAmt]]-CalcTable[[#This Row],[Runoff]]</f>
        <v>#NAME?</v>
      </c>
      <c r="AF7361" s="13" t="e">
        <f ca="1">CalcTable[[#This Row],[IrrAmt]]/1000*CUR_IRR_AREA*10000/IRR_EFF</f>
        <v>#NAME?</v>
      </c>
      <c r="AG7361" s="147"/>
      <c r="AH7361" s="13"/>
      <c r="AI7361" s="50">
        <v>0</v>
      </c>
      <c r="AJ7361" s="50">
        <v>0</v>
      </c>
      <c r="AK7361" s="50">
        <v>0</v>
      </c>
      <c r="AL7361" s="50">
        <v>0</v>
      </c>
      <c r="AM7361" s="50"/>
      <c r="AN7361" s="50"/>
      <c r="AO7361" s="50"/>
      <c r="AP7361" s="50"/>
      <c r="AQ7361" s="50"/>
      <c r="AR7361" s="50"/>
      <c r="AS7361" s="50"/>
      <c r="AT7361" s="50"/>
      <c r="AU7361" s="50"/>
      <c r="AV7361" s="50"/>
      <c r="AW7361" s="50"/>
      <c r="AX7361" s="50">
        <f t="shared" si="2307"/>
        <v>0</v>
      </c>
      <c r="AY7361" s="50"/>
      <c r="AZ7361" s="50">
        <f t="shared" si="2297"/>
        <v>0</v>
      </c>
      <c r="BA7361" s="50">
        <f t="shared" si="2298"/>
        <v>0</v>
      </c>
      <c r="BB7361" s="50">
        <f t="shared" si="2299"/>
        <v>0</v>
      </c>
      <c r="BC7361" s="17">
        <f t="shared" si="2300"/>
        <v>20079</v>
      </c>
      <c r="BD7361" s="50">
        <f t="shared" si="2301"/>
        <v>0</v>
      </c>
      <c r="BE7361" s="50">
        <f t="shared" si="2302"/>
        <v>0</v>
      </c>
      <c r="BF7361" s="50">
        <f t="shared" si="2308"/>
        <v>0</v>
      </c>
      <c r="BG7361" s="50"/>
      <c r="BH7361" s="17">
        <f t="shared" si="2303"/>
        <v>0</v>
      </c>
      <c r="BI7361" s="17">
        <f t="shared" si="2311"/>
        <v>7361</v>
      </c>
      <c r="BJ7361" s="17">
        <f t="shared" si="2309"/>
        <v>7361</v>
      </c>
      <c r="BK7361" s="150">
        <f t="shared" si="2310"/>
        <v>39353</v>
      </c>
      <c r="BL7361" s="50" t="e">
        <f t="shared" ca="1" si="2304"/>
        <v>#NAME?</v>
      </c>
      <c r="BM7361" s="50" t="e">
        <f t="shared" ca="1" si="2305"/>
        <v>#NAME?</v>
      </c>
      <c r="BN7361" s="50" t="e">
        <f t="shared" ca="1" si="2306"/>
        <v>#NAME?</v>
      </c>
    </row>
    <row r="7362" spans="1:66" x14ac:dyDescent="0.35">
      <c r="A7362" s="48">
        <v>39354</v>
      </c>
      <c r="B7362" s="17">
        <v>2007</v>
      </c>
      <c r="C7362" s="17">
        <v>9</v>
      </c>
      <c r="D7362" s="17">
        <v>272</v>
      </c>
      <c r="E7362" s="17">
        <v>29</v>
      </c>
      <c r="F7362" s="17">
        <v>7</v>
      </c>
      <c r="G7362" s="50">
        <v>1.3</v>
      </c>
      <c r="H7362" s="32">
        <v>1.7071472256075757</v>
      </c>
      <c r="I7362" s="50">
        <v>16.5</v>
      </c>
      <c r="J7362" s="13">
        <v>0.2</v>
      </c>
      <c r="K7362" s="13">
        <f t="shared" si="2292"/>
        <v>0.2</v>
      </c>
      <c r="L7362" s="13">
        <f t="shared" si="2293"/>
        <v>0</v>
      </c>
      <c r="M7362" s="13" t="e">
        <f ca="1">CalcTable[[#This Row],[IWC]]-AE7361</f>
        <v>#NAME?</v>
      </c>
      <c r="N7362" s="13" t="e">
        <f ca="1">IF(CalcTable[[#This Row],[Day of Year]]&lt;123,FCAP,AE7361)</f>
        <v>#NAME?</v>
      </c>
      <c r="O7362" s="17" t="e">
        <f ca="1">IF(IRR_DRIP,5,COUNTIF('IDET Wind Values'!C7346:G7346,"&lt;="&amp;IRR_MAXWIND))</f>
        <v>#NAME?</v>
      </c>
      <c r="P7362" s="13" t="e">
        <f ca="1">CalcTable[[#This Row],[ET_o]]*KL</f>
        <v>#NAME?</v>
      </c>
      <c r="Q7362" s="13" t="e">
        <f ca="1">IF(WILTPT&lt;=0,1,MAX(0,MIN(1,(CalcTable[[#This Row],[IWC]]-WILTPT)/(MAD-WILTPT))))</f>
        <v>#NAME?</v>
      </c>
      <c r="R7362" s="13" t="e">
        <f ca="1">CalcTable[[#This Row],[ETMult]]*CalcTable[[#This Row],[ETb]]</f>
        <v>#NAME?</v>
      </c>
      <c r="S7362" s="13" t="b">
        <f>INDEX(IRR_LIST,CalcTable[[#This Row],[Day of Week]]+1)</f>
        <v>0</v>
      </c>
      <c r="T7362" s="13">
        <f t="shared" ca="1" si="2294"/>
        <v>0.2</v>
      </c>
      <c r="U7362" s="13" t="b">
        <f ca="1">IF(CalcTable[[#This Row],[IrrPrecip]]&gt;=IC_MM,FALSE,TRUE)</f>
        <v>1</v>
      </c>
      <c r="V7362" s="13" t="b">
        <f t="shared" si="2295"/>
        <v>0</v>
      </c>
      <c r="W7362" s="13" t="e">
        <f ca="1">IF(AND(IRR_DRIP=FALSE,CalcTable[[#This Row],[IrrHours]]&lt;=0),FALSE,TRUE)</f>
        <v>#NAME?</v>
      </c>
      <c r="X7362" s="13" t="e">
        <f ca="1">AND(CalcTable[[#This Row],[IrrDay]],CalcTable[[#This Row],[IrrRain]],CalcTable[[#This Row],[IrrWarm]],CalcTable[[#This Row],[IrrWindy]])</f>
        <v>#NAME?</v>
      </c>
      <c r="Y7362" s="13" t="e">
        <f t="shared" ca="1" si="2296"/>
        <v>#NAME?</v>
      </c>
      <c r="Z7362" s="13" t="e">
        <f ca="1">CalcTable[[#This Row],[IrrHours]]/5</f>
        <v>#NAME?</v>
      </c>
      <c r="AA7362" s="13" t="e">
        <f ca="1">IF(CalcTable[[#This Row],[IrrFlag]]=FALSE,0,MAX(0,CalcTable[[#This Row],[VolRednWind]]*(FCAP*IRR_TARGET-CalcTable[[#This Row],[IWC]])))</f>
        <v>#NAME?</v>
      </c>
      <c r="AB7362" s="13" t="e">
        <f ca="1">CalcTable[[#This Row],[IWC]]+CalcTable[[#This Row],[Eff Precip]]+CalcTable[[#This Row],[IrrAmt]]-CalcTable[[#This Row],[AET]]</f>
        <v>#NAME?</v>
      </c>
      <c r="AC7362" s="13" t="e">
        <f ca="1">IF(CalcTable[[#This Row],[PWC]]&gt;FCAP,MIN(24*PERC,MIN(SAT,CalcTable[[#This Row],[PWC]])-FCAP),0)</f>
        <v>#NAME?</v>
      </c>
      <c r="AD7362" s="13" t="e">
        <f ca="1">IF(CalcTable[[#This Row],[PWC]]&gt;SAT,CalcTable[[#This Row],[PWC]]-SAT,0)</f>
        <v>#NAME?</v>
      </c>
      <c r="AE7362" s="13" t="e">
        <f ca="1">CalcTable[[#This Row],[PWC]]-CalcTable[[#This Row],[PercAmt]]-CalcTable[[#This Row],[Runoff]]</f>
        <v>#NAME?</v>
      </c>
      <c r="AF7362" s="13" t="e">
        <f ca="1">CalcTable[[#This Row],[IrrAmt]]/1000*CUR_IRR_AREA*10000/IRR_EFF</f>
        <v>#NAME?</v>
      </c>
      <c r="AG7362" s="147"/>
      <c r="AH7362" s="13"/>
      <c r="AI7362" s="50">
        <v>0</v>
      </c>
      <c r="AJ7362" s="50">
        <v>0</v>
      </c>
      <c r="AK7362" s="50">
        <v>0</v>
      </c>
      <c r="AL7362" s="50">
        <v>0</v>
      </c>
      <c r="AM7362" s="50"/>
      <c r="AN7362" s="50"/>
      <c r="AO7362" s="50"/>
      <c r="AP7362" s="50"/>
      <c r="AQ7362" s="50"/>
      <c r="AR7362" s="50"/>
      <c r="AS7362" s="50"/>
      <c r="AT7362" s="50"/>
      <c r="AU7362" s="50"/>
      <c r="AV7362" s="50"/>
      <c r="AW7362" s="50"/>
      <c r="AX7362" s="50">
        <f t="shared" si="2307"/>
        <v>0</v>
      </c>
      <c r="AY7362" s="50"/>
      <c r="AZ7362" s="50">
        <f t="shared" si="2297"/>
        <v>0</v>
      </c>
      <c r="BA7362" s="50">
        <f t="shared" si="2298"/>
        <v>0</v>
      </c>
      <c r="BB7362" s="50">
        <f t="shared" si="2299"/>
        <v>0</v>
      </c>
      <c r="BC7362" s="17">
        <f t="shared" si="2300"/>
        <v>20079</v>
      </c>
      <c r="BD7362" s="50">
        <f t="shared" si="2301"/>
        <v>0</v>
      </c>
      <c r="BE7362" s="50">
        <f t="shared" si="2302"/>
        <v>0</v>
      </c>
      <c r="BF7362" s="50">
        <f t="shared" si="2308"/>
        <v>0</v>
      </c>
      <c r="BG7362" s="50"/>
      <c r="BH7362" s="17">
        <f t="shared" si="2303"/>
        <v>0</v>
      </c>
      <c r="BI7362" s="17">
        <f t="shared" si="2311"/>
        <v>7362</v>
      </c>
      <c r="BJ7362" s="17">
        <f t="shared" si="2309"/>
        <v>7362</v>
      </c>
      <c r="BK7362" s="150">
        <f t="shared" si="2310"/>
        <v>39354</v>
      </c>
      <c r="BL7362" s="50" t="e">
        <f t="shared" ca="1" si="2304"/>
        <v>#NAME?</v>
      </c>
      <c r="BM7362" s="50" t="e">
        <f t="shared" ca="1" si="2305"/>
        <v>#NAME?</v>
      </c>
      <c r="BN7362" s="50" t="e">
        <f t="shared" ca="1" si="2306"/>
        <v>#NAME?</v>
      </c>
    </row>
    <row r="7363" spans="1:66" x14ac:dyDescent="0.35">
      <c r="A7363" s="48">
        <v>39355</v>
      </c>
      <c r="B7363" s="17">
        <v>2007</v>
      </c>
      <c r="C7363" s="17">
        <v>9</v>
      </c>
      <c r="D7363" s="17">
        <v>273</v>
      </c>
      <c r="E7363" s="17">
        <v>30</v>
      </c>
      <c r="F7363" s="17">
        <v>1</v>
      </c>
      <c r="G7363" s="50">
        <v>0.6</v>
      </c>
      <c r="H7363" s="32">
        <v>2.8382263949094009</v>
      </c>
      <c r="I7363" s="50">
        <v>9.8333333333333339</v>
      </c>
      <c r="J7363" s="13">
        <v>0</v>
      </c>
      <c r="K7363" s="13">
        <f t="shared" si="2292"/>
        <v>0</v>
      </c>
      <c r="L7363" s="13">
        <f t="shared" si="2293"/>
        <v>0</v>
      </c>
      <c r="M7363" s="13" t="e">
        <f ca="1">CalcTable[[#This Row],[IWC]]-AE7362</f>
        <v>#NAME?</v>
      </c>
      <c r="N7363" s="13" t="e">
        <f ca="1">IF(CalcTable[[#This Row],[Day of Year]]&lt;123,FCAP,AE7362)</f>
        <v>#NAME?</v>
      </c>
      <c r="O7363" s="17" t="e">
        <f ca="1">IF(IRR_DRIP,5,COUNTIF('IDET Wind Values'!C7347:G7347,"&lt;="&amp;IRR_MAXWIND))</f>
        <v>#NAME?</v>
      </c>
      <c r="P7363" s="13" t="e">
        <f ca="1">CalcTable[[#This Row],[ET_o]]*KL</f>
        <v>#NAME?</v>
      </c>
      <c r="Q7363" s="13" t="e">
        <f ca="1">IF(WILTPT&lt;=0,1,MAX(0,MIN(1,(CalcTable[[#This Row],[IWC]]-WILTPT)/(MAD-WILTPT))))</f>
        <v>#NAME?</v>
      </c>
      <c r="R7363" s="13" t="e">
        <f ca="1">CalcTable[[#This Row],[ETMult]]*CalcTable[[#This Row],[ETb]]</f>
        <v>#NAME?</v>
      </c>
      <c r="S7363" s="13" t="b">
        <f>INDEX(IRR_LIST,CalcTable[[#This Row],[Day of Week]]+1)</f>
        <v>1</v>
      </c>
      <c r="T7363" s="13">
        <f t="shared" ca="1" si="2294"/>
        <v>0.4</v>
      </c>
      <c r="U7363" s="13" t="b">
        <f ca="1">IF(CalcTable[[#This Row],[IrrPrecip]]&gt;=IC_MM,FALSE,TRUE)</f>
        <v>1</v>
      </c>
      <c r="V7363" s="13" t="b">
        <f t="shared" si="2295"/>
        <v>0</v>
      </c>
      <c r="W7363" s="13" t="e">
        <f ca="1">IF(AND(IRR_DRIP=FALSE,CalcTable[[#This Row],[IrrHours]]&lt;=0),FALSE,TRUE)</f>
        <v>#NAME?</v>
      </c>
      <c r="X7363" s="13" t="e">
        <f ca="1">AND(CalcTable[[#This Row],[IrrDay]],CalcTable[[#This Row],[IrrRain]],CalcTable[[#This Row],[IrrWarm]],CalcTable[[#This Row],[IrrWindy]])</f>
        <v>#NAME?</v>
      </c>
      <c r="Y7363" s="13" t="e">
        <f t="shared" ca="1" si="2296"/>
        <v>#NAME?</v>
      </c>
      <c r="Z7363" s="13" t="e">
        <f ca="1">CalcTable[[#This Row],[IrrHours]]/5</f>
        <v>#NAME?</v>
      </c>
      <c r="AA7363" s="13" t="e">
        <f ca="1">IF(CalcTable[[#This Row],[IrrFlag]]=FALSE,0,MAX(0,CalcTable[[#This Row],[VolRednWind]]*(FCAP*IRR_TARGET-CalcTable[[#This Row],[IWC]])))</f>
        <v>#NAME?</v>
      </c>
      <c r="AB7363" s="13" t="e">
        <f ca="1">CalcTable[[#This Row],[IWC]]+CalcTable[[#This Row],[Eff Precip]]+CalcTable[[#This Row],[IrrAmt]]-CalcTable[[#This Row],[AET]]</f>
        <v>#NAME?</v>
      </c>
      <c r="AC7363" s="13" t="e">
        <f ca="1">IF(CalcTable[[#This Row],[PWC]]&gt;FCAP,MIN(24*PERC,MIN(SAT,CalcTable[[#This Row],[PWC]])-FCAP),0)</f>
        <v>#NAME?</v>
      </c>
      <c r="AD7363" s="13" t="e">
        <f ca="1">IF(CalcTable[[#This Row],[PWC]]&gt;SAT,CalcTable[[#This Row],[PWC]]-SAT,0)</f>
        <v>#NAME?</v>
      </c>
      <c r="AE7363" s="13" t="e">
        <f ca="1">CalcTable[[#This Row],[PWC]]-CalcTable[[#This Row],[PercAmt]]-CalcTable[[#This Row],[Runoff]]</f>
        <v>#NAME?</v>
      </c>
      <c r="AF7363" s="13" t="e">
        <f ca="1">CalcTable[[#This Row],[IrrAmt]]/1000*CUR_IRR_AREA*10000/IRR_EFF</f>
        <v>#NAME?</v>
      </c>
      <c r="AG7363" s="147"/>
      <c r="AH7363" s="13"/>
      <c r="AI7363" s="50">
        <v>0</v>
      </c>
      <c r="AJ7363" s="50">
        <v>0</v>
      </c>
      <c r="AK7363" s="50">
        <v>0</v>
      </c>
      <c r="AL7363" s="50">
        <v>0</v>
      </c>
      <c r="AM7363" s="50"/>
      <c r="AN7363" s="50"/>
      <c r="AO7363" s="50"/>
      <c r="AP7363" s="50"/>
      <c r="AQ7363" s="50"/>
      <c r="AR7363" s="50"/>
      <c r="AS7363" s="50"/>
      <c r="AT7363" s="50"/>
      <c r="AU7363" s="50"/>
      <c r="AV7363" s="50"/>
      <c r="AW7363" s="50"/>
      <c r="AX7363" s="50">
        <f t="shared" si="2307"/>
        <v>0</v>
      </c>
      <c r="AY7363" s="50"/>
      <c r="AZ7363" s="50">
        <f t="shared" si="2297"/>
        <v>0</v>
      </c>
      <c r="BA7363" s="50">
        <f t="shared" si="2298"/>
        <v>0</v>
      </c>
      <c r="BB7363" s="50">
        <f t="shared" si="2299"/>
        <v>0</v>
      </c>
      <c r="BC7363" s="17">
        <f t="shared" si="2300"/>
        <v>20079</v>
      </c>
      <c r="BD7363" s="50">
        <f t="shared" si="2301"/>
        <v>0</v>
      </c>
      <c r="BE7363" s="50">
        <f t="shared" si="2302"/>
        <v>0</v>
      </c>
      <c r="BF7363" s="50">
        <f t="shared" si="2308"/>
        <v>0</v>
      </c>
      <c r="BG7363" s="50"/>
      <c r="BH7363" s="17">
        <f t="shared" si="2303"/>
        <v>0</v>
      </c>
      <c r="BI7363" s="17">
        <f t="shared" si="2311"/>
        <v>7363</v>
      </c>
      <c r="BJ7363" s="17">
        <f t="shared" si="2309"/>
        <v>7363</v>
      </c>
      <c r="BK7363" s="150">
        <f t="shared" si="2310"/>
        <v>39355</v>
      </c>
      <c r="BL7363" s="50" t="e">
        <f t="shared" ca="1" si="2304"/>
        <v>#NAME?</v>
      </c>
      <c r="BM7363" s="50" t="e">
        <f t="shared" ca="1" si="2305"/>
        <v>#NAME?</v>
      </c>
      <c r="BN7363" s="50" t="e">
        <f t="shared" ca="1" si="2306"/>
        <v>#NAME?</v>
      </c>
    </row>
    <row r="7364" spans="1:66" x14ac:dyDescent="0.35">
      <c r="A7364" s="48">
        <v>39569</v>
      </c>
      <c r="B7364" s="17">
        <v>2008</v>
      </c>
      <c r="C7364" s="17">
        <v>5</v>
      </c>
      <c r="D7364" s="17">
        <v>122</v>
      </c>
      <c r="E7364" s="17">
        <v>1</v>
      </c>
      <c r="F7364" s="17">
        <v>5</v>
      </c>
      <c r="G7364" s="50">
        <v>0.1</v>
      </c>
      <c r="H7364" s="32">
        <v>2.5081335912350111</v>
      </c>
      <c r="I7364" s="50">
        <v>6.666666666666667</v>
      </c>
      <c r="J7364" s="13">
        <v>6.4</v>
      </c>
      <c r="K7364" s="13">
        <f t="shared" si="2292"/>
        <v>6.4</v>
      </c>
      <c r="L7364" s="13">
        <f t="shared" si="2293"/>
        <v>1.0500000000000003</v>
      </c>
      <c r="M7364" s="13" t="e">
        <f ca="1">CalcTable[[#This Row],[IWC]]-AE7363</f>
        <v>#NAME?</v>
      </c>
      <c r="N7364" s="13" t="e">
        <f ca="1">IF(CalcTable[[#This Row],[Day of Year]]&lt;123,FCAP,AE7363)</f>
        <v>#NAME?</v>
      </c>
      <c r="O7364" s="17" t="e">
        <f ca="1">IF(IRR_DRIP,5,COUNTIF('IDET Wind Values'!C7348:G7348,"&lt;="&amp;IRR_MAXWIND))</f>
        <v>#NAME?</v>
      </c>
      <c r="P7364" s="13" t="e">
        <f ca="1">CalcTable[[#This Row],[ET_o]]*KL</f>
        <v>#NAME?</v>
      </c>
      <c r="Q7364" s="13" t="e">
        <f ca="1">IF(WILTPT&lt;=0,1,MAX(0,MIN(1,(CalcTable[[#This Row],[IWC]]-WILTPT)/(MAD-WILTPT))))</f>
        <v>#NAME?</v>
      </c>
      <c r="R7364" s="13" t="e">
        <f ca="1">CalcTable[[#This Row],[ETMult]]*CalcTable[[#This Row],[ETb]]</f>
        <v>#NAME?</v>
      </c>
      <c r="S7364" s="13" t="b">
        <f>INDEX(IRR_LIST,CalcTable[[#This Row],[Day of Week]]+1)</f>
        <v>1</v>
      </c>
      <c r="T7364" s="13">
        <f t="shared" ca="1" si="2294"/>
        <v>0.2</v>
      </c>
      <c r="U7364" s="13" t="b">
        <f ca="1">IF(CalcTable[[#This Row],[IrrPrecip]]&gt;=IC_MM,FALSE,TRUE)</f>
        <v>1</v>
      </c>
      <c r="V7364" s="13" t="b">
        <f t="shared" si="2295"/>
        <v>0</v>
      </c>
      <c r="W7364" s="13" t="e">
        <f ca="1">IF(AND(IRR_DRIP=FALSE,CalcTable[[#This Row],[IrrHours]]&lt;=0),FALSE,TRUE)</f>
        <v>#NAME?</v>
      </c>
      <c r="X7364" s="13" t="e">
        <f ca="1">AND(CalcTable[[#This Row],[IrrDay]],CalcTable[[#This Row],[IrrRain]],CalcTable[[#This Row],[IrrWarm]],CalcTable[[#This Row],[IrrWindy]])</f>
        <v>#NAME?</v>
      </c>
      <c r="Y7364" s="13" t="e">
        <f t="shared" ca="1" si="2296"/>
        <v>#NAME?</v>
      </c>
      <c r="Z7364" s="13" t="e">
        <f ca="1">CalcTable[[#This Row],[IrrHours]]/5</f>
        <v>#NAME?</v>
      </c>
      <c r="AA7364" s="13" t="e">
        <f ca="1">IF(CalcTable[[#This Row],[IrrFlag]]=FALSE,0,MAX(0,CalcTable[[#This Row],[VolRednWind]]*(FCAP*IRR_TARGET-CalcTable[[#This Row],[IWC]])))</f>
        <v>#NAME?</v>
      </c>
      <c r="AB7364" s="13" t="e">
        <f ca="1">CalcTable[[#This Row],[IWC]]+CalcTable[[#This Row],[Eff Precip]]+CalcTable[[#This Row],[IrrAmt]]-CalcTable[[#This Row],[AET]]</f>
        <v>#NAME?</v>
      </c>
      <c r="AC7364" s="13" t="e">
        <f ca="1">IF(CalcTable[[#This Row],[PWC]]&gt;FCAP,MIN(24*PERC,MIN(SAT,CalcTable[[#This Row],[PWC]])-FCAP),0)</f>
        <v>#NAME?</v>
      </c>
      <c r="AD7364" s="13" t="e">
        <f ca="1">IF(CalcTable[[#This Row],[PWC]]&gt;SAT,CalcTable[[#This Row],[PWC]]-SAT,0)</f>
        <v>#NAME?</v>
      </c>
      <c r="AE7364" s="13" t="e">
        <f ca="1">CalcTable[[#This Row],[PWC]]-CalcTable[[#This Row],[PercAmt]]-CalcTable[[#This Row],[Runoff]]</f>
        <v>#NAME?</v>
      </c>
      <c r="AF7364" s="13" t="e">
        <f ca="1">CalcTable[[#This Row],[IrrAmt]]/1000*CUR_IRR_AREA*10000/IRR_EFF</f>
        <v>#NAME?</v>
      </c>
      <c r="AG7364" s="147"/>
      <c r="AH7364" s="13"/>
      <c r="AI7364" s="50">
        <v>0</v>
      </c>
      <c r="AJ7364" s="50">
        <v>0</v>
      </c>
      <c r="AK7364" s="50">
        <v>0</v>
      </c>
      <c r="AL7364" s="50">
        <v>0</v>
      </c>
      <c r="AM7364" s="50"/>
      <c r="AN7364" s="50"/>
      <c r="AO7364" s="50"/>
      <c r="AP7364" s="50"/>
      <c r="AQ7364" s="50"/>
      <c r="AR7364" s="50"/>
      <c r="AS7364" s="50"/>
      <c r="AT7364" s="50"/>
      <c r="AU7364" s="50"/>
      <c r="AV7364" s="50"/>
      <c r="AW7364" s="50"/>
      <c r="AX7364" s="50">
        <f t="shared" si="2307"/>
        <v>0</v>
      </c>
      <c r="AY7364" s="50"/>
      <c r="AZ7364" s="50">
        <f t="shared" si="2297"/>
        <v>0</v>
      </c>
      <c r="BA7364" s="50">
        <f t="shared" si="2298"/>
        <v>0</v>
      </c>
      <c r="BB7364" s="50">
        <f t="shared" si="2299"/>
        <v>0</v>
      </c>
      <c r="BC7364" s="17">
        <f t="shared" si="2300"/>
        <v>20085</v>
      </c>
      <c r="BD7364" s="50">
        <f t="shared" si="2301"/>
        <v>0</v>
      </c>
      <c r="BE7364" s="50">
        <f t="shared" si="2302"/>
        <v>0</v>
      </c>
      <c r="BF7364" s="50">
        <f t="shared" si="2308"/>
        <v>0</v>
      </c>
      <c r="BG7364" s="50"/>
      <c r="BH7364" s="17">
        <f t="shared" si="2303"/>
        <v>0</v>
      </c>
      <c r="BI7364" s="17">
        <f t="shared" si="2311"/>
        <v>7364</v>
      </c>
      <c r="BJ7364" s="17">
        <f t="shared" si="2309"/>
        <v>7364</v>
      </c>
      <c r="BK7364" s="150">
        <f t="shared" si="2310"/>
        <v>39569</v>
      </c>
      <c r="BL7364" s="50" t="e">
        <f t="shared" ca="1" si="2304"/>
        <v>#NAME?</v>
      </c>
      <c r="BM7364" s="50" t="e">
        <f t="shared" ca="1" si="2305"/>
        <v>#NAME?</v>
      </c>
      <c r="BN7364" s="50" t="e">
        <f t="shared" ca="1" si="2306"/>
        <v>#NAME?</v>
      </c>
    </row>
    <row r="7365" spans="1:66" x14ac:dyDescent="0.35">
      <c r="A7365" s="48">
        <v>39570</v>
      </c>
      <c r="B7365" s="17">
        <v>2008</v>
      </c>
      <c r="C7365" s="17">
        <v>5</v>
      </c>
      <c r="D7365" s="17">
        <v>123</v>
      </c>
      <c r="E7365" s="17">
        <v>2</v>
      </c>
      <c r="F7365" s="17">
        <v>6</v>
      </c>
      <c r="G7365" s="50">
        <v>2.2000000000000002</v>
      </c>
      <c r="H7365" s="32">
        <v>3.1191769318033771</v>
      </c>
      <c r="I7365" s="50">
        <v>4.5</v>
      </c>
      <c r="J7365" s="13">
        <v>0</v>
      </c>
      <c r="K7365" s="13">
        <f t="shared" si="2292"/>
        <v>0</v>
      </c>
      <c r="L7365" s="13">
        <f t="shared" si="2293"/>
        <v>0</v>
      </c>
      <c r="M7365" s="13" t="e">
        <f ca="1">CalcTable[[#This Row],[IWC]]-AE7364</f>
        <v>#NAME?</v>
      </c>
      <c r="N7365" s="13" t="e">
        <f ca="1">IF(CalcTable[[#This Row],[Day of Year]]&lt;123,FCAP,AE7364)</f>
        <v>#NAME?</v>
      </c>
      <c r="O7365" s="17" t="e">
        <f ca="1">IF(IRR_DRIP,5,COUNTIF('IDET Wind Values'!C7349:G7349,"&lt;="&amp;IRR_MAXWIND))</f>
        <v>#NAME?</v>
      </c>
      <c r="P7365" s="13" t="e">
        <f ca="1">CalcTable[[#This Row],[ET_o]]*KL</f>
        <v>#NAME?</v>
      </c>
      <c r="Q7365" s="13" t="e">
        <f ca="1">IF(WILTPT&lt;=0,1,MAX(0,MIN(1,(CalcTable[[#This Row],[IWC]]-WILTPT)/(MAD-WILTPT))))</f>
        <v>#NAME?</v>
      </c>
      <c r="R7365" s="13" t="e">
        <f ca="1">CalcTable[[#This Row],[ETMult]]*CalcTable[[#This Row],[ETb]]</f>
        <v>#NAME?</v>
      </c>
      <c r="S7365" s="13" t="b">
        <f>INDEX(IRR_LIST,CalcTable[[#This Row],[Day of Week]]+1)</f>
        <v>0</v>
      </c>
      <c r="T7365" s="13">
        <f t="shared" ca="1" si="2294"/>
        <v>6.4</v>
      </c>
      <c r="U7365" s="13" t="b">
        <f ca="1">IF(CalcTable[[#This Row],[IrrPrecip]]&gt;=IC_MM,FALSE,TRUE)</f>
        <v>1</v>
      </c>
      <c r="V7365" s="13" t="b">
        <f t="shared" si="2295"/>
        <v>0</v>
      </c>
      <c r="W7365" s="13" t="e">
        <f ca="1">IF(AND(IRR_DRIP=FALSE,CalcTable[[#This Row],[IrrHours]]&lt;=0),FALSE,TRUE)</f>
        <v>#NAME?</v>
      </c>
      <c r="X7365" s="13" t="e">
        <f ca="1">AND(CalcTable[[#This Row],[IrrDay]],CalcTable[[#This Row],[IrrRain]],CalcTable[[#This Row],[IrrWarm]],CalcTable[[#This Row],[IrrWindy]])</f>
        <v>#NAME?</v>
      </c>
      <c r="Y7365" s="13" t="e">
        <f t="shared" ca="1" si="2296"/>
        <v>#NAME?</v>
      </c>
      <c r="Z7365" s="13" t="e">
        <f ca="1">CalcTable[[#This Row],[IrrHours]]/5</f>
        <v>#NAME?</v>
      </c>
      <c r="AA7365" s="13" t="e">
        <f ca="1">IF(CalcTable[[#This Row],[IrrFlag]]=FALSE,0,MAX(0,CalcTable[[#This Row],[VolRednWind]]*(FCAP*IRR_TARGET-CalcTable[[#This Row],[IWC]])))</f>
        <v>#NAME?</v>
      </c>
      <c r="AB7365" s="13" t="e">
        <f ca="1">CalcTable[[#This Row],[IWC]]+CalcTable[[#This Row],[Eff Precip]]+CalcTable[[#This Row],[IrrAmt]]-CalcTable[[#This Row],[AET]]</f>
        <v>#NAME?</v>
      </c>
      <c r="AC7365" s="13" t="e">
        <f ca="1">IF(CalcTable[[#This Row],[PWC]]&gt;FCAP,MIN(24*PERC,MIN(SAT,CalcTable[[#This Row],[PWC]])-FCAP),0)</f>
        <v>#NAME?</v>
      </c>
      <c r="AD7365" s="13" t="e">
        <f ca="1">IF(CalcTable[[#This Row],[PWC]]&gt;SAT,CalcTable[[#This Row],[PWC]]-SAT,0)</f>
        <v>#NAME?</v>
      </c>
      <c r="AE7365" s="13" t="e">
        <f ca="1">CalcTable[[#This Row],[PWC]]-CalcTable[[#This Row],[PercAmt]]-CalcTable[[#This Row],[Runoff]]</f>
        <v>#NAME?</v>
      </c>
      <c r="AF7365" s="13" t="e">
        <f ca="1">CalcTable[[#This Row],[IrrAmt]]/1000*CUR_IRR_AREA*10000/IRR_EFF</f>
        <v>#NAME?</v>
      </c>
      <c r="AG7365" s="147"/>
      <c r="AH7365" s="13"/>
      <c r="AI7365" s="50">
        <v>0</v>
      </c>
      <c r="AJ7365" s="50">
        <v>0</v>
      </c>
      <c r="AK7365" s="50">
        <v>0</v>
      </c>
      <c r="AL7365" s="50">
        <v>0</v>
      </c>
      <c r="AM7365" s="50"/>
      <c r="AN7365" s="50"/>
      <c r="AO7365" s="50"/>
      <c r="AP7365" s="50"/>
      <c r="AQ7365" s="50"/>
      <c r="AR7365" s="50"/>
      <c r="AS7365" s="50"/>
      <c r="AT7365" s="50"/>
      <c r="AU7365" s="50"/>
      <c r="AV7365" s="50"/>
      <c r="AW7365" s="50"/>
      <c r="AX7365" s="50">
        <f t="shared" si="2307"/>
        <v>0</v>
      </c>
      <c r="AY7365" s="50"/>
      <c r="AZ7365" s="50">
        <f t="shared" si="2297"/>
        <v>0</v>
      </c>
      <c r="BA7365" s="50">
        <f t="shared" si="2298"/>
        <v>0</v>
      </c>
      <c r="BB7365" s="50">
        <f t="shared" si="2299"/>
        <v>0</v>
      </c>
      <c r="BC7365" s="17">
        <f t="shared" si="2300"/>
        <v>20085</v>
      </c>
      <c r="BD7365" s="50">
        <f t="shared" si="2301"/>
        <v>0</v>
      </c>
      <c r="BE7365" s="50">
        <f t="shared" si="2302"/>
        <v>0</v>
      </c>
      <c r="BF7365" s="50">
        <f t="shared" si="2308"/>
        <v>0</v>
      </c>
      <c r="BG7365" s="50"/>
      <c r="BH7365" s="17">
        <f t="shared" si="2303"/>
        <v>0</v>
      </c>
      <c r="BI7365" s="17">
        <f t="shared" si="2311"/>
        <v>7365</v>
      </c>
      <c r="BJ7365" s="17">
        <f t="shared" si="2309"/>
        <v>7365</v>
      </c>
      <c r="BK7365" s="150">
        <f t="shared" si="2310"/>
        <v>39570</v>
      </c>
      <c r="BL7365" s="50" t="e">
        <f t="shared" ca="1" si="2304"/>
        <v>#NAME?</v>
      </c>
      <c r="BM7365" s="50" t="e">
        <f t="shared" ca="1" si="2305"/>
        <v>#NAME?</v>
      </c>
      <c r="BN7365" s="50" t="e">
        <f t="shared" ca="1" si="2306"/>
        <v>#NAME?</v>
      </c>
    </row>
    <row r="7366" spans="1:66" x14ac:dyDescent="0.35">
      <c r="A7366" s="48">
        <v>39571</v>
      </c>
      <c r="B7366" s="17">
        <v>2008</v>
      </c>
      <c r="C7366" s="17">
        <v>5</v>
      </c>
      <c r="D7366" s="17">
        <v>124</v>
      </c>
      <c r="E7366" s="17">
        <v>3</v>
      </c>
      <c r="F7366" s="17">
        <v>7</v>
      </c>
      <c r="G7366" s="50">
        <v>-0.4</v>
      </c>
      <c r="H7366" s="32">
        <v>3.7884003330087572</v>
      </c>
      <c r="I7366" s="50">
        <v>6.166666666666667</v>
      </c>
      <c r="J7366" s="13">
        <v>0</v>
      </c>
      <c r="K7366" s="13">
        <f t="shared" si="2292"/>
        <v>0</v>
      </c>
      <c r="L7366" s="13">
        <f t="shared" si="2293"/>
        <v>0</v>
      </c>
      <c r="M7366" s="13" t="e">
        <f ca="1">CalcTable[[#This Row],[IWC]]-AE7365</f>
        <v>#NAME?</v>
      </c>
      <c r="N7366" s="13" t="e">
        <f ca="1">IF(CalcTable[[#This Row],[Day of Year]]&lt;123,FCAP,AE7365)</f>
        <v>#NAME?</v>
      </c>
      <c r="O7366" s="17" t="e">
        <f ca="1">IF(IRR_DRIP,5,COUNTIF('IDET Wind Values'!C7350:G7350,"&lt;="&amp;IRR_MAXWIND))</f>
        <v>#NAME?</v>
      </c>
      <c r="P7366" s="13" t="e">
        <f ca="1">CalcTable[[#This Row],[ET_o]]*KL</f>
        <v>#NAME?</v>
      </c>
      <c r="Q7366" s="13" t="e">
        <f ca="1">IF(WILTPT&lt;=0,1,MAX(0,MIN(1,(CalcTable[[#This Row],[IWC]]-WILTPT)/(MAD-WILTPT))))</f>
        <v>#NAME?</v>
      </c>
      <c r="R7366" s="13" t="e">
        <f ca="1">CalcTable[[#This Row],[ETMult]]*CalcTable[[#This Row],[ETb]]</f>
        <v>#NAME?</v>
      </c>
      <c r="S7366" s="13" t="b">
        <f>INDEX(IRR_LIST,CalcTable[[#This Row],[Day of Week]]+1)</f>
        <v>0</v>
      </c>
      <c r="T7366" s="13">
        <f t="shared" ca="1" si="2294"/>
        <v>6.4</v>
      </c>
      <c r="U7366" s="13" t="b">
        <f ca="1">IF(CalcTable[[#This Row],[IrrPrecip]]&gt;=IC_MM,FALSE,TRUE)</f>
        <v>1</v>
      </c>
      <c r="V7366" s="13" t="b">
        <f t="shared" si="2295"/>
        <v>0</v>
      </c>
      <c r="W7366" s="13" t="e">
        <f ca="1">IF(AND(IRR_DRIP=FALSE,CalcTable[[#This Row],[IrrHours]]&lt;=0),FALSE,TRUE)</f>
        <v>#NAME?</v>
      </c>
      <c r="X7366" s="13" t="e">
        <f ca="1">AND(CalcTable[[#This Row],[IrrDay]],CalcTable[[#This Row],[IrrRain]],CalcTable[[#This Row],[IrrWarm]],CalcTable[[#This Row],[IrrWindy]])</f>
        <v>#NAME?</v>
      </c>
      <c r="Y7366" s="13" t="e">
        <f t="shared" ca="1" si="2296"/>
        <v>#NAME?</v>
      </c>
      <c r="Z7366" s="13" t="e">
        <f ca="1">CalcTable[[#This Row],[IrrHours]]/5</f>
        <v>#NAME?</v>
      </c>
      <c r="AA7366" s="13" t="e">
        <f ca="1">IF(CalcTable[[#This Row],[IrrFlag]]=FALSE,0,MAX(0,CalcTable[[#This Row],[VolRednWind]]*(FCAP*IRR_TARGET-CalcTable[[#This Row],[IWC]])))</f>
        <v>#NAME?</v>
      </c>
      <c r="AB7366" s="13" t="e">
        <f ca="1">CalcTable[[#This Row],[IWC]]+CalcTable[[#This Row],[Eff Precip]]+CalcTable[[#This Row],[IrrAmt]]-CalcTable[[#This Row],[AET]]</f>
        <v>#NAME?</v>
      </c>
      <c r="AC7366" s="13" t="e">
        <f ca="1">IF(CalcTable[[#This Row],[PWC]]&gt;FCAP,MIN(24*PERC,MIN(SAT,CalcTable[[#This Row],[PWC]])-FCAP),0)</f>
        <v>#NAME?</v>
      </c>
      <c r="AD7366" s="13" t="e">
        <f ca="1">IF(CalcTable[[#This Row],[PWC]]&gt;SAT,CalcTable[[#This Row],[PWC]]-SAT,0)</f>
        <v>#NAME?</v>
      </c>
      <c r="AE7366" s="13" t="e">
        <f ca="1">CalcTable[[#This Row],[PWC]]-CalcTable[[#This Row],[PercAmt]]-CalcTable[[#This Row],[Runoff]]</f>
        <v>#NAME?</v>
      </c>
      <c r="AF7366" s="13" t="e">
        <f ca="1">CalcTable[[#This Row],[IrrAmt]]/1000*CUR_IRR_AREA*10000/IRR_EFF</f>
        <v>#NAME?</v>
      </c>
      <c r="AG7366" s="147"/>
      <c r="AH7366" s="13"/>
      <c r="AI7366" s="50">
        <v>0</v>
      </c>
      <c r="AJ7366" s="50">
        <v>0</v>
      </c>
      <c r="AK7366" s="50">
        <v>0</v>
      </c>
      <c r="AL7366" s="50">
        <v>0</v>
      </c>
      <c r="AM7366" s="50"/>
      <c r="AN7366" s="50"/>
      <c r="AO7366" s="50"/>
      <c r="AP7366" s="50"/>
      <c r="AQ7366" s="50"/>
      <c r="AR7366" s="50"/>
      <c r="AS7366" s="50"/>
      <c r="AT7366" s="50"/>
      <c r="AU7366" s="50"/>
      <c r="AV7366" s="50"/>
      <c r="AW7366" s="50"/>
      <c r="AX7366" s="50">
        <f t="shared" si="2307"/>
        <v>0</v>
      </c>
      <c r="AY7366" s="50"/>
      <c r="AZ7366" s="50">
        <f t="shared" si="2297"/>
        <v>0</v>
      </c>
      <c r="BA7366" s="50">
        <f t="shared" si="2298"/>
        <v>0</v>
      </c>
      <c r="BB7366" s="50">
        <f t="shared" si="2299"/>
        <v>0</v>
      </c>
      <c r="BC7366" s="17">
        <f t="shared" si="2300"/>
        <v>20085</v>
      </c>
      <c r="BD7366" s="50">
        <f t="shared" si="2301"/>
        <v>0</v>
      </c>
      <c r="BE7366" s="50">
        <f t="shared" si="2302"/>
        <v>0</v>
      </c>
      <c r="BF7366" s="50">
        <f t="shared" si="2308"/>
        <v>0</v>
      </c>
      <c r="BG7366" s="50"/>
      <c r="BH7366" s="17">
        <f t="shared" si="2303"/>
        <v>0</v>
      </c>
      <c r="BI7366" s="17">
        <f t="shared" si="2311"/>
        <v>7366</v>
      </c>
      <c r="BJ7366" s="17">
        <f t="shared" si="2309"/>
        <v>7366</v>
      </c>
      <c r="BK7366" s="150">
        <f t="shared" si="2310"/>
        <v>39571</v>
      </c>
      <c r="BL7366" s="50" t="e">
        <f t="shared" ca="1" si="2304"/>
        <v>#NAME?</v>
      </c>
      <c r="BM7366" s="50" t="e">
        <f t="shared" ca="1" si="2305"/>
        <v>#NAME?</v>
      </c>
      <c r="BN7366" s="50" t="e">
        <f t="shared" ca="1" si="2306"/>
        <v>#NAME?</v>
      </c>
    </row>
    <row r="7367" spans="1:66" x14ac:dyDescent="0.35">
      <c r="A7367" s="48">
        <v>39572</v>
      </c>
      <c r="B7367" s="17">
        <v>2008</v>
      </c>
      <c r="C7367" s="17">
        <v>5</v>
      </c>
      <c r="D7367" s="17">
        <v>125</v>
      </c>
      <c r="E7367" s="17">
        <v>4</v>
      </c>
      <c r="F7367" s="17">
        <v>1</v>
      </c>
      <c r="G7367" s="50">
        <v>2.1</v>
      </c>
      <c r="H7367" s="32">
        <v>4.1722521073960506</v>
      </c>
      <c r="I7367" s="50">
        <v>4.333333333333333</v>
      </c>
      <c r="J7367" s="13">
        <v>0</v>
      </c>
      <c r="K7367" s="13">
        <f t="shared" si="2292"/>
        <v>0</v>
      </c>
      <c r="L7367" s="13">
        <f t="shared" si="2293"/>
        <v>0</v>
      </c>
      <c r="M7367" s="13" t="e">
        <f ca="1">CalcTable[[#This Row],[IWC]]-AE7366</f>
        <v>#NAME?</v>
      </c>
      <c r="N7367" s="13" t="e">
        <f ca="1">IF(CalcTable[[#This Row],[Day of Year]]&lt;123,FCAP,AE7366)</f>
        <v>#NAME?</v>
      </c>
      <c r="O7367" s="17" t="e">
        <f ca="1">IF(IRR_DRIP,5,COUNTIF('IDET Wind Values'!C7351:G7351,"&lt;="&amp;IRR_MAXWIND))</f>
        <v>#NAME?</v>
      </c>
      <c r="P7367" s="13" t="e">
        <f ca="1">CalcTable[[#This Row],[ET_o]]*KL</f>
        <v>#NAME?</v>
      </c>
      <c r="Q7367" s="13" t="e">
        <f ca="1">IF(WILTPT&lt;=0,1,MAX(0,MIN(1,(CalcTable[[#This Row],[IWC]]-WILTPT)/(MAD-WILTPT))))</f>
        <v>#NAME?</v>
      </c>
      <c r="R7367" s="13" t="e">
        <f ca="1">CalcTable[[#This Row],[ETMult]]*CalcTable[[#This Row],[ETb]]</f>
        <v>#NAME?</v>
      </c>
      <c r="S7367" s="13" t="b">
        <f>INDEX(IRR_LIST,CalcTable[[#This Row],[Day of Week]]+1)</f>
        <v>1</v>
      </c>
      <c r="T7367" s="13">
        <f t="shared" ca="1" si="2294"/>
        <v>0</v>
      </c>
      <c r="U7367" s="13" t="b">
        <f ca="1">IF(CalcTable[[#This Row],[IrrPrecip]]&gt;=IC_MM,FALSE,TRUE)</f>
        <v>1</v>
      </c>
      <c r="V7367" s="13" t="b">
        <f t="shared" si="2295"/>
        <v>1</v>
      </c>
      <c r="W7367" s="13" t="e">
        <f ca="1">IF(AND(IRR_DRIP=FALSE,CalcTable[[#This Row],[IrrHours]]&lt;=0),FALSE,TRUE)</f>
        <v>#NAME?</v>
      </c>
      <c r="X7367" s="13" t="e">
        <f ca="1">AND(CalcTable[[#This Row],[IrrDay]],CalcTable[[#This Row],[IrrRain]],CalcTable[[#This Row],[IrrWarm]],CalcTable[[#This Row],[IrrWindy]])</f>
        <v>#NAME?</v>
      </c>
      <c r="Y7367" s="13" t="e">
        <f t="shared" ca="1" si="2296"/>
        <v>#NAME?</v>
      </c>
      <c r="Z7367" s="13" t="e">
        <f ca="1">CalcTable[[#This Row],[IrrHours]]/5</f>
        <v>#NAME?</v>
      </c>
      <c r="AA7367" s="13" t="e">
        <f ca="1">IF(CalcTable[[#This Row],[IrrFlag]]=FALSE,0,MAX(0,CalcTable[[#This Row],[VolRednWind]]*(FCAP*IRR_TARGET-CalcTable[[#This Row],[IWC]])))</f>
        <v>#NAME?</v>
      </c>
      <c r="AB7367" s="13" t="e">
        <f ca="1">CalcTable[[#This Row],[IWC]]+CalcTable[[#This Row],[Eff Precip]]+CalcTable[[#This Row],[IrrAmt]]-CalcTable[[#This Row],[AET]]</f>
        <v>#NAME?</v>
      </c>
      <c r="AC7367" s="13" t="e">
        <f ca="1">IF(CalcTable[[#This Row],[PWC]]&gt;FCAP,MIN(24*PERC,MIN(SAT,CalcTable[[#This Row],[PWC]])-FCAP),0)</f>
        <v>#NAME?</v>
      </c>
      <c r="AD7367" s="13" t="e">
        <f ca="1">IF(CalcTable[[#This Row],[PWC]]&gt;SAT,CalcTable[[#This Row],[PWC]]-SAT,0)</f>
        <v>#NAME?</v>
      </c>
      <c r="AE7367" s="13" t="e">
        <f ca="1">CalcTable[[#This Row],[PWC]]-CalcTable[[#This Row],[PercAmt]]-CalcTable[[#This Row],[Runoff]]</f>
        <v>#NAME?</v>
      </c>
      <c r="AF7367" s="13" t="e">
        <f ca="1">CalcTable[[#This Row],[IrrAmt]]/1000*CUR_IRR_AREA*10000/IRR_EFF</f>
        <v>#NAME?</v>
      </c>
      <c r="AG7367" s="147"/>
      <c r="AH7367" s="13"/>
      <c r="AI7367" s="50">
        <v>8.9489975992330066</v>
      </c>
      <c r="AJ7367" s="50">
        <v>12.356997599233011</v>
      </c>
      <c r="AK7367" s="50">
        <v>0</v>
      </c>
      <c r="AL7367" s="50">
        <v>0</v>
      </c>
      <c r="AM7367" s="50"/>
      <c r="AN7367" s="50"/>
      <c r="AO7367" s="50"/>
      <c r="AP7367" s="50"/>
      <c r="AQ7367" s="50"/>
      <c r="AR7367" s="50"/>
      <c r="AS7367" s="50"/>
      <c r="AT7367" s="50"/>
      <c r="AU7367" s="50"/>
      <c r="AV7367" s="50"/>
      <c r="AW7367" s="50"/>
      <c r="AX7367" s="50">
        <f t="shared" si="2307"/>
        <v>21.305995198466018</v>
      </c>
      <c r="AY7367" s="50"/>
      <c r="AZ7367" s="50">
        <f t="shared" si="2297"/>
        <v>493.72389436625247</v>
      </c>
      <c r="BA7367" s="50">
        <f t="shared" si="2298"/>
        <v>800.01013975313742</v>
      </c>
      <c r="BB7367" s="50">
        <f t="shared" si="2299"/>
        <v>827.94658807555368</v>
      </c>
      <c r="BC7367" s="17">
        <f t="shared" si="2300"/>
        <v>20085</v>
      </c>
      <c r="BD7367" s="50">
        <f t="shared" si="2301"/>
        <v>21.305995198466018</v>
      </c>
      <c r="BE7367" s="50">
        <f t="shared" si="2302"/>
        <v>493.72389436625247</v>
      </c>
      <c r="BF7367" s="50">
        <f t="shared" si="2308"/>
        <v>807.57511776433319</v>
      </c>
      <c r="BG7367" s="50"/>
      <c r="BH7367" s="17">
        <f t="shared" si="2303"/>
        <v>0</v>
      </c>
      <c r="BI7367" s="17">
        <f t="shared" si="2311"/>
        <v>7367</v>
      </c>
      <c r="BJ7367" s="17">
        <f t="shared" si="2309"/>
        <v>7367</v>
      </c>
      <c r="BK7367" s="150">
        <f t="shared" si="2310"/>
        <v>39572</v>
      </c>
      <c r="BL7367" s="50" t="e">
        <f t="shared" ca="1" si="2304"/>
        <v>#NAME?</v>
      </c>
      <c r="BM7367" s="50" t="e">
        <f t="shared" ca="1" si="2305"/>
        <v>#NAME?</v>
      </c>
      <c r="BN7367" s="50" t="e">
        <f t="shared" ca="1" si="2306"/>
        <v>#NAME?</v>
      </c>
    </row>
    <row r="7368" spans="1:66" x14ac:dyDescent="0.35">
      <c r="A7368" s="48">
        <v>39573</v>
      </c>
      <c r="B7368" s="17">
        <v>2008</v>
      </c>
      <c r="C7368" s="17">
        <v>5</v>
      </c>
      <c r="D7368" s="17">
        <v>126</v>
      </c>
      <c r="E7368" s="17">
        <v>5</v>
      </c>
      <c r="F7368" s="17">
        <v>2</v>
      </c>
      <c r="G7368" s="50">
        <v>3.9</v>
      </c>
      <c r="H7368" s="32">
        <v>3.9095161843277149</v>
      </c>
      <c r="I7368" s="50">
        <v>4.5</v>
      </c>
      <c r="J7368" s="13">
        <v>0</v>
      </c>
      <c r="K7368" s="13">
        <f t="shared" si="2292"/>
        <v>0</v>
      </c>
      <c r="L7368" s="13">
        <f t="shared" si="2293"/>
        <v>0</v>
      </c>
      <c r="M7368" s="13" t="e">
        <f ca="1">CalcTable[[#This Row],[IWC]]-AE7367</f>
        <v>#NAME?</v>
      </c>
      <c r="N7368" s="13" t="e">
        <f ca="1">IF(CalcTable[[#This Row],[Day of Year]]&lt;123,FCAP,AE7367)</f>
        <v>#NAME?</v>
      </c>
      <c r="O7368" s="17" t="e">
        <f ca="1">IF(IRR_DRIP,5,COUNTIF('IDET Wind Values'!C7352:G7352,"&lt;="&amp;IRR_MAXWIND))</f>
        <v>#NAME?</v>
      </c>
      <c r="P7368" s="13" t="e">
        <f ca="1">CalcTable[[#This Row],[ET_o]]*KL</f>
        <v>#NAME?</v>
      </c>
      <c r="Q7368" s="13" t="e">
        <f ca="1">IF(WILTPT&lt;=0,1,MAX(0,MIN(1,(CalcTable[[#This Row],[IWC]]-WILTPT)/(MAD-WILTPT))))</f>
        <v>#NAME?</v>
      </c>
      <c r="R7368" s="13" t="e">
        <f ca="1">CalcTable[[#This Row],[ETMult]]*CalcTable[[#This Row],[ETb]]</f>
        <v>#NAME?</v>
      </c>
      <c r="S7368" s="13" t="b">
        <f>INDEX(IRR_LIST,CalcTable[[#This Row],[Day of Week]]+1)</f>
        <v>0</v>
      </c>
      <c r="T7368" s="13">
        <f t="shared" ca="1" si="2294"/>
        <v>0</v>
      </c>
      <c r="U7368" s="13" t="b">
        <f ca="1">IF(CalcTable[[#This Row],[IrrPrecip]]&gt;=IC_MM,FALSE,TRUE)</f>
        <v>1</v>
      </c>
      <c r="V7368" s="13" t="b">
        <f t="shared" si="2295"/>
        <v>1</v>
      </c>
      <c r="W7368" s="13" t="e">
        <f ca="1">IF(AND(IRR_DRIP=FALSE,CalcTable[[#This Row],[IrrHours]]&lt;=0),FALSE,TRUE)</f>
        <v>#NAME?</v>
      </c>
      <c r="X7368" s="13" t="e">
        <f ca="1">AND(CalcTable[[#This Row],[IrrDay]],CalcTable[[#This Row],[IrrRain]],CalcTable[[#This Row],[IrrWarm]],CalcTable[[#This Row],[IrrWindy]])</f>
        <v>#NAME?</v>
      </c>
      <c r="Y7368" s="13" t="e">
        <f t="shared" ca="1" si="2296"/>
        <v>#NAME?</v>
      </c>
      <c r="Z7368" s="13" t="e">
        <f ca="1">CalcTable[[#This Row],[IrrHours]]/5</f>
        <v>#NAME?</v>
      </c>
      <c r="AA7368" s="13" t="e">
        <f ca="1">IF(CalcTable[[#This Row],[IrrFlag]]=FALSE,0,MAX(0,CalcTable[[#This Row],[VolRednWind]]*(FCAP*IRR_TARGET-CalcTable[[#This Row],[IWC]])))</f>
        <v>#NAME?</v>
      </c>
      <c r="AB7368" s="13" t="e">
        <f ca="1">CalcTable[[#This Row],[IWC]]+CalcTable[[#This Row],[Eff Precip]]+CalcTable[[#This Row],[IrrAmt]]-CalcTable[[#This Row],[AET]]</f>
        <v>#NAME?</v>
      </c>
      <c r="AC7368" s="13" t="e">
        <f ca="1">IF(CalcTable[[#This Row],[PWC]]&gt;FCAP,MIN(24*PERC,MIN(SAT,CalcTable[[#This Row],[PWC]])-FCAP),0)</f>
        <v>#NAME?</v>
      </c>
      <c r="AD7368" s="13" t="e">
        <f ca="1">IF(CalcTable[[#This Row],[PWC]]&gt;SAT,CalcTable[[#This Row],[PWC]]-SAT,0)</f>
        <v>#NAME?</v>
      </c>
      <c r="AE7368" s="13" t="e">
        <f ca="1">CalcTable[[#This Row],[PWC]]-CalcTable[[#This Row],[PercAmt]]-CalcTable[[#This Row],[Runoff]]</f>
        <v>#NAME?</v>
      </c>
      <c r="AF7368" s="13" t="e">
        <f ca="1">CalcTable[[#This Row],[IrrAmt]]/1000*CUR_IRR_AREA*10000/IRR_EFF</f>
        <v>#NAME?</v>
      </c>
      <c r="AG7368" s="147"/>
      <c r="AH7368" s="13"/>
      <c r="AI7368" s="50">
        <v>0</v>
      </c>
      <c r="AJ7368" s="50">
        <v>0</v>
      </c>
      <c r="AK7368" s="50">
        <v>0</v>
      </c>
      <c r="AL7368" s="50">
        <v>8.7033796298937602</v>
      </c>
      <c r="AM7368" s="50"/>
      <c r="AN7368" s="50"/>
      <c r="AO7368" s="50"/>
      <c r="AP7368" s="50"/>
      <c r="AQ7368" s="50"/>
      <c r="AR7368" s="50"/>
      <c r="AS7368" s="50"/>
      <c r="AT7368" s="50"/>
      <c r="AU7368" s="50"/>
      <c r="AV7368" s="50"/>
      <c r="AW7368" s="50"/>
      <c r="AX7368" s="50">
        <f t="shared" si="2307"/>
        <v>8.7033796298937602</v>
      </c>
      <c r="AY7368" s="50"/>
      <c r="AZ7368" s="50">
        <f t="shared" si="2297"/>
        <v>255.299135810217</v>
      </c>
      <c r="BA7368" s="50">
        <f t="shared" si="2298"/>
        <v>393.07962180303252</v>
      </c>
      <c r="BB7368" s="50">
        <f t="shared" si="2299"/>
        <v>405.23672350828099</v>
      </c>
      <c r="BC7368" s="17">
        <f t="shared" si="2300"/>
        <v>20085</v>
      </c>
      <c r="BD7368" s="50">
        <f t="shared" si="2301"/>
        <v>8.7033796298937602</v>
      </c>
      <c r="BE7368" s="50">
        <f t="shared" si="2302"/>
        <v>255.299135810217</v>
      </c>
      <c r="BF7368" s="50">
        <f t="shared" si="2308"/>
        <v>417.58811355831568</v>
      </c>
      <c r="BG7368" s="50"/>
      <c r="BH7368" s="17">
        <f t="shared" si="2303"/>
        <v>0</v>
      </c>
      <c r="BI7368" s="17">
        <f t="shared" si="2311"/>
        <v>7368</v>
      </c>
      <c r="BJ7368" s="17">
        <f t="shared" si="2309"/>
        <v>7368</v>
      </c>
      <c r="BK7368" s="150">
        <f t="shared" si="2310"/>
        <v>39573</v>
      </c>
      <c r="BL7368" s="50" t="e">
        <f t="shared" ca="1" si="2304"/>
        <v>#NAME?</v>
      </c>
      <c r="BM7368" s="50" t="e">
        <f t="shared" ca="1" si="2305"/>
        <v>#NAME?</v>
      </c>
      <c r="BN7368" s="50" t="e">
        <f t="shared" ca="1" si="2306"/>
        <v>#NAME?</v>
      </c>
    </row>
    <row r="7369" spans="1:66" x14ac:dyDescent="0.35">
      <c r="A7369" s="48">
        <v>39574</v>
      </c>
      <c r="B7369" s="17">
        <v>2008</v>
      </c>
      <c r="C7369" s="17">
        <v>5</v>
      </c>
      <c r="D7369" s="17">
        <v>127</v>
      </c>
      <c r="E7369" s="17">
        <v>6</v>
      </c>
      <c r="F7369" s="17">
        <v>3</v>
      </c>
      <c r="G7369" s="50">
        <v>6.1</v>
      </c>
      <c r="H7369" s="32">
        <v>2.503524628879811</v>
      </c>
      <c r="I7369" s="50">
        <v>18</v>
      </c>
      <c r="J7369" s="13">
        <v>1.4</v>
      </c>
      <c r="K7369" s="13">
        <f t="shared" si="2292"/>
        <v>1.4</v>
      </c>
      <c r="L7369" s="13">
        <f t="shared" si="2293"/>
        <v>0</v>
      </c>
      <c r="M7369" s="13" t="e">
        <f ca="1">CalcTable[[#This Row],[IWC]]-AE7368</f>
        <v>#NAME?</v>
      </c>
      <c r="N7369" s="13" t="e">
        <f ca="1">IF(CalcTable[[#This Row],[Day of Year]]&lt;123,FCAP,AE7368)</f>
        <v>#NAME?</v>
      </c>
      <c r="O7369" s="17" t="e">
        <f ca="1">IF(IRR_DRIP,5,COUNTIF('IDET Wind Values'!C7353:G7353,"&lt;="&amp;IRR_MAXWIND))</f>
        <v>#NAME?</v>
      </c>
      <c r="P7369" s="13" t="e">
        <f ca="1">CalcTable[[#This Row],[ET_o]]*KL</f>
        <v>#NAME?</v>
      </c>
      <c r="Q7369" s="13" t="e">
        <f ca="1">IF(WILTPT&lt;=0,1,MAX(0,MIN(1,(CalcTable[[#This Row],[IWC]]-WILTPT)/(MAD-WILTPT))))</f>
        <v>#NAME?</v>
      </c>
      <c r="R7369" s="13" t="e">
        <f ca="1">CalcTable[[#This Row],[ETMult]]*CalcTable[[#This Row],[ETb]]</f>
        <v>#NAME?</v>
      </c>
      <c r="S7369" s="13" t="b">
        <f>INDEX(IRR_LIST,CalcTable[[#This Row],[Day of Week]]+1)</f>
        <v>1</v>
      </c>
      <c r="T7369" s="13">
        <f t="shared" ca="1" si="2294"/>
        <v>0</v>
      </c>
      <c r="U7369" s="13" t="b">
        <f ca="1">IF(CalcTable[[#This Row],[IrrPrecip]]&gt;=IC_MM,FALSE,TRUE)</f>
        <v>1</v>
      </c>
      <c r="V7369" s="13" t="b">
        <f t="shared" si="2295"/>
        <v>0</v>
      </c>
      <c r="W7369" s="13" t="e">
        <f ca="1">IF(AND(IRR_DRIP=FALSE,CalcTable[[#This Row],[IrrHours]]&lt;=0),FALSE,TRUE)</f>
        <v>#NAME?</v>
      </c>
      <c r="X7369" s="13" t="e">
        <f ca="1">AND(CalcTable[[#This Row],[IrrDay]],CalcTable[[#This Row],[IrrRain]],CalcTable[[#This Row],[IrrWarm]],CalcTable[[#This Row],[IrrWindy]])</f>
        <v>#NAME?</v>
      </c>
      <c r="Y7369" s="13" t="e">
        <f t="shared" ca="1" si="2296"/>
        <v>#NAME?</v>
      </c>
      <c r="Z7369" s="13" t="e">
        <f ca="1">CalcTable[[#This Row],[IrrHours]]/5</f>
        <v>#NAME?</v>
      </c>
      <c r="AA7369" s="13" t="e">
        <f ca="1">IF(CalcTable[[#This Row],[IrrFlag]]=FALSE,0,MAX(0,CalcTable[[#This Row],[VolRednWind]]*(FCAP*IRR_TARGET-CalcTable[[#This Row],[IWC]])))</f>
        <v>#NAME?</v>
      </c>
      <c r="AB7369" s="13" t="e">
        <f ca="1">CalcTable[[#This Row],[IWC]]+CalcTable[[#This Row],[Eff Precip]]+CalcTable[[#This Row],[IrrAmt]]-CalcTable[[#This Row],[AET]]</f>
        <v>#NAME?</v>
      </c>
      <c r="AC7369" s="13" t="e">
        <f ca="1">IF(CalcTable[[#This Row],[PWC]]&gt;FCAP,MIN(24*PERC,MIN(SAT,CalcTable[[#This Row],[PWC]])-FCAP),0)</f>
        <v>#NAME?</v>
      </c>
      <c r="AD7369" s="13" t="e">
        <f ca="1">IF(CalcTable[[#This Row],[PWC]]&gt;SAT,CalcTable[[#This Row],[PWC]]-SAT,0)</f>
        <v>#NAME?</v>
      </c>
      <c r="AE7369" s="13" t="e">
        <f ca="1">CalcTable[[#This Row],[PWC]]-CalcTable[[#This Row],[PercAmt]]-CalcTable[[#This Row],[Runoff]]</f>
        <v>#NAME?</v>
      </c>
      <c r="AF7369" s="13" t="e">
        <f ca="1">CalcTable[[#This Row],[IrrAmt]]/1000*CUR_IRR_AREA*10000/IRR_EFF</f>
        <v>#NAME?</v>
      </c>
      <c r="AG7369" s="147"/>
      <c r="AH7369" s="13"/>
      <c r="AI7369" s="50">
        <v>0</v>
      </c>
      <c r="AJ7369" s="50">
        <v>0</v>
      </c>
      <c r="AK7369" s="50">
        <v>0</v>
      </c>
      <c r="AL7369" s="50">
        <v>0</v>
      </c>
      <c r="AM7369" s="50"/>
      <c r="AN7369" s="50"/>
      <c r="AO7369" s="50"/>
      <c r="AP7369" s="50"/>
      <c r="AQ7369" s="50"/>
      <c r="AR7369" s="50"/>
      <c r="AS7369" s="50"/>
      <c r="AT7369" s="50"/>
      <c r="AU7369" s="50"/>
      <c r="AV7369" s="50"/>
      <c r="AW7369" s="50"/>
      <c r="AX7369" s="50">
        <f t="shared" si="2307"/>
        <v>0</v>
      </c>
      <c r="AY7369" s="50"/>
      <c r="AZ7369" s="50">
        <f t="shared" si="2297"/>
        <v>0</v>
      </c>
      <c r="BA7369" s="50">
        <f t="shared" si="2298"/>
        <v>0</v>
      </c>
      <c r="BB7369" s="50">
        <f t="shared" si="2299"/>
        <v>0</v>
      </c>
      <c r="BC7369" s="17">
        <f t="shared" si="2300"/>
        <v>20085</v>
      </c>
      <c r="BD7369" s="50">
        <f t="shared" si="2301"/>
        <v>0</v>
      </c>
      <c r="BE7369" s="50">
        <f t="shared" si="2302"/>
        <v>0</v>
      </c>
      <c r="BF7369" s="50">
        <f t="shared" si="2308"/>
        <v>0</v>
      </c>
      <c r="BG7369" s="50"/>
      <c r="BH7369" s="17">
        <f t="shared" si="2303"/>
        <v>0</v>
      </c>
      <c r="BI7369" s="17">
        <f t="shared" si="2311"/>
        <v>7369</v>
      </c>
      <c r="BJ7369" s="17">
        <f t="shared" si="2309"/>
        <v>7369</v>
      </c>
      <c r="BK7369" s="150">
        <f t="shared" si="2310"/>
        <v>39574</v>
      </c>
      <c r="BL7369" s="50" t="e">
        <f t="shared" ca="1" si="2304"/>
        <v>#NAME?</v>
      </c>
      <c r="BM7369" s="50" t="e">
        <f t="shared" ca="1" si="2305"/>
        <v>#NAME?</v>
      </c>
      <c r="BN7369" s="50" t="e">
        <f t="shared" ca="1" si="2306"/>
        <v>#NAME?</v>
      </c>
    </row>
    <row r="7370" spans="1:66" x14ac:dyDescent="0.35">
      <c r="A7370" s="48">
        <v>39575</v>
      </c>
      <c r="B7370" s="17">
        <v>2008</v>
      </c>
      <c r="C7370" s="17">
        <v>5</v>
      </c>
      <c r="D7370" s="17">
        <v>128</v>
      </c>
      <c r="E7370" s="17">
        <v>7</v>
      </c>
      <c r="F7370" s="17">
        <v>4</v>
      </c>
      <c r="G7370" s="50">
        <v>0</v>
      </c>
      <c r="H7370" s="32">
        <v>2.5855865565846905</v>
      </c>
      <c r="I7370" s="50">
        <v>6</v>
      </c>
      <c r="J7370" s="13">
        <v>2.2000000000000002</v>
      </c>
      <c r="K7370" s="13">
        <f t="shared" si="2292"/>
        <v>2.2000000000000002</v>
      </c>
      <c r="L7370" s="13">
        <f t="shared" si="2293"/>
        <v>0</v>
      </c>
      <c r="M7370" s="13" t="e">
        <f ca="1">CalcTable[[#This Row],[IWC]]-AE7369</f>
        <v>#NAME?</v>
      </c>
      <c r="N7370" s="13" t="e">
        <f ca="1">IF(CalcTable[[#This Row],[Day of Year]]&lt;123,FCAP,AE7369)</f>
        <v>#NAME?</v>
      </c>
      <c r="O7370" s="17" t="e">
        <f ca="1">IF(IRR_DRIP,5,COUNTIF('IDET Wind Values'!C7354:G7354,"&lt;="&amp;IRR_MAXWIND))</f>
        <v>#NAME?</v>
      </c>
      <c r="P7370" s="13" t="e">
        <f ca="1">CalcTable[[#This Row],[ET_o]]*KL</f>
        <v>#NAME?</v>
      </c>
      <c r="Q7370" s="13" t="e">
        <f ca="1">IF(WILTPT&lt;=0,1,MAX(0,MIN(1,(CalcTable[[#This Row],[IWC]]-WILTPT)/(MAD-WILTPT))))</f>
        <v>#NAME?</v>
      </c>
      <c r="R7370" s="13" t="e">
        <f ca="1">CalcTable[[#This Row],[ETMult]]*CalcTable[[#This Row],[ETb]]</f>
        <v>#NAME?</v>
      </c>
      <c r="S7370" s="13" t="b">
        <f>INDEX(IRR_LIST,CalcTable[[#This Row],[Day of Week]]+1)</f>
        <v>0</v>
      </c>
      <c r="T7370" s="13">
        <f t="shared" ca="1" si="2294"/>
        <v>1.4</v>
      </c>
      <c r="U7370" s="13" t="b">
        <f ca="1">IF(CalcTable[[#This Row],[IrrPrecip]]&gt;=IC_MM,FALSE,TRUE)</f>
        <v>1</v>
      </c>
      <c r="V7370" s="13" t="b">
        <f t="shared" si="2295"/>
        <v>0</v>
      </c>
      <c r="W7370" s="13" t="e">
        <f ca="1">IF(AND(IRR_DRIP=FALSE,CalcTable[[#This Row],[IrrHours]]&lt;=0),FALSE,TRUE)</f>
        <v>#NAME?</v>
      </c>
      <c r="X7370" s="13" t="e">
        <f ca="1">AND(CalcTable[[#This Row],[IrrDay]],CalcTable[[#This Row],[IrrRain]],CalcTable[[#This Row],[IrrWarm]],CalcTable[[#This Row],[IrrWindy]])</f>
        <v>#NAME?</v>
      </c>
      <c r="Y7370" s="13" t="e">
        <f t="shared" ca="1" si="2296"/>
        <v>#NAME?</v>
      </c>
      <c r="Z7370" s="13" t="e">
        <f ca="1">CalcTable[[#This Row],[IrrHours]]/5</f>
        <v>#NAME?</v>
      </c>
      <c r="AA7370" s="13" t="e">
        <f ca="1">IF(CalcTable[[#This Row],[IrrFlag]]=FALSE,0,MAX(0,CalcTable[[#This Row],[VolRednWind]]*(FCAP*IRR_TARGET-CalcTable[[#This Row],[IWC]])))</f>
        <v>#NAME?</v>
      </c>
      <c r="AB7370" s="13" t="e">
        <f ca="1">CalcTable[[#This Row],[IWC]]+CalcTable[[#This Row],[Eff Precip]]+CalcTable[[#This Row],[IrrAmt]]-CalcTable[[#This Row],[AET]]</f>
        <v>#NAME?</v>
      </c>
      <c r="AC7370" s="13" t="e">
        <f ca="1">IF(CalcTable[[#This Row],[PWC]]&gt;FCAP,MIN(24*PERC,MIN(SAT,CalcTable[[#This Row],[PWC]])-FCAP),0)</f>
        <v>#NAME?</v>
      </c>
      <c r="AD7370" s="13" t="e">
        <f ca="1">IF(CalcTable[[#This Row],[PWC]]&gt;SAT,CalcTable[[#This Row],[PWC]]-SAT,0)</f>
        <v>#NAME?</v>
      </c>
      <c r="AE7370" s="13" t="e">
        <f ca="1">CalcTable[[#This Row],[PWC]]-CalcTable[[#This Row],[PercAmt]]-CalcTable[[#This Row],[Runoff]]</f>
        <v>#NAME?</v>
      </c>
      <c r="AF7370" s="13" t="e">
        <f ca="1">CalcTable[[#This Row],[IrrAmt]]/1000*CUR_IRR_AREA*10000/IRR_EFF</f>
        <v>#NAME?</v>
      </c>
      <c r="AG7370" s="147"/>
      <c r="AH7370" s="13"/>
      <c r="AI7370" s="50">
        <v>0</v>
      </c>
      <c r="AJ7370" s="50">
        <v>0</v>
      </c>
      <c r="AK7370" s="50">
        <v>0</v>
      </c>
      <c r="AL7370" s="50">
        <v>0</v>
      </c>
      <c r="AM7370" s="50"/>
      <c r="AN7370" s="50"/>
      <c r="AO7370" s="50"/>
      <c r="AP7370" s="50"/>
      <c r="AQ7370" s="50"/>
      <c r="AR7370" s="50"/>
      <c r="AS7370" s="50"/>
      <c r="AT7370" s="50"/>
      <c r="AU7370" s="50"/>
      <c r="AV7370" s="50"/>
      <c r="AW7370" s="50"/>
      <c r="AX7370" s="50">
        <f t="shared" si="2307"/>
        <v>0</v>
      </c>
      <c r="AY7370" s="50"/>
      <c r="AZ7370" s="50">
        <f t="shared" si="2297"/>
        <v>0</v>
      </c>
      <c r="BA7370" s="50">
        <f t="shared" si="2298"/>
        <v>0</v>
      </c>
      <c r="BB7370" s="50">
        <f t="shared" si="2299"/>
        <v>0</v>
      </c>
      <c r="BC7370" s="17">
        <f t="shared" si="2300"/>
        <v>20085</v>
      </c>
      <c r="BD7370" s="50">
        <f t="shared" si="2301"/>
        <v>0</v>
      </c>
      <c r="BE7370" s="50">
        <f t="shared" si="2302"/>
        <v>0</v>
      </c>
      <c r="BF7370" s="50">
        <f t="shared" si="2308"/>
        <v>0</v>
      </c>
      <c r="BG7370" s="50"/>
      <c r="BH7370" s="17">
        <f t="shared" si="2303"/>
        <v>0</v>
      </c>
      <c r="BI7370" s="17">
        <f t="shared" si="2311"/>
        <v>7370</v>
      </c>
      <c r="BJ7370" s="17">
        <f t="shared" si="2309"/>
        <v>7370</v>
      </c>
      <c r="BK7370" s="150">
        <f t="shared" si="2310"/>
        <v>39575</v>
      </c>
      <c r="BL7370" s="50" t="e">
        <f t="shared" ca="1" si="2304"/>
        <v>#NAME?</v>
      </c>
      <c r="BM7370" s="50" t="e">
        <f t="shared" ca="1" si="2305"/>
        <v>#NAME?</v>
      </c>
      <c r="BN7370" s="50" t="e">
        <f t="shared" ca="1" si="2306"/>
        <v>#NAME?</v>
      </c>
    </row>
    <row r="7371" spans="1:66" x14ac:dyDescent="0.35">
      <c r="A7371" s="48">
        <v>39576</v>
      </c>
      <c r="B7371" s="17">
        <v>2008</v>
      </c>
      <c r="C7371" s="17">
        <v>5</v>
      </c>
      <c r="D7371" s="17">
        <v>129</v>
      </c>
      <c r="E7371" s="17">
        <v>8</v>
      </c>
      <c r="F7371" s="17">
        <v>5</v>
      </c>
      <c r="G7371" s="50">
        <v>0</v>
      </c>
      <c r="H7371" s="32">
        <v>1.9755980459327735</v>
      </c>
      <c r="I7371" s="50">
        <v>20.833333333333332</v>
      </c>
      <c r="J7371" s="13">
        <v>10</v>
      </c>
      <c r="K7371" s="13">
        <f t="shared" si="2292"/>
        <v>10</v>
      </c>
      <c r="L7371" s="13">
        <f t="shared" si="2293"/>
        <v>3.75</v>
      </c>
      <c r="M7371" s="13" t="e">
        <f ca="1">CalcTable[[#This Row],[IWC]]-AE7370</f>
        <v>#NAME?</v>
      </c>
      <c r="N7371" s="13" t="e">
        <f ca="1">IF(CalcTable[[#This Row],[Day of Year]]&lt;123,FCAP,AE7370)</f>
        <v>#NAME?</v>
      </c>
      <c r="O7371" s="17" t="e">
        <f ca="1">IF(IRR_DRIP,5,COUNTIF('IDET Wind Values'!C7355:G7355,"&lt;="&amp;IRR_MAXWIND))</f>
        <v>#NAME?</v>
      </c>
      <c r="P7371" s="13" t="e">
        <f ca="1">CalcTable[[#This Row],[ET_o]]*KL</f>
        <v>#NAME?</v>
      </c>
      <c r="Q7371" s="13" t="e">
        <f ca="1">IF(WILTPT&lt;=0,1,MAX(0,MIN(1,(CalcTable[[#This Row],[IWC]]-WILTPT)/(MAD-WILTPT))))</f>
        <v>#NAME?</v>
      </c>
      <c r="R7371" s="13" t="e">
        <f ca="1">CalcTable[[#This Row],[ETMult]]*CalcTable[[#This Row],[ETb]]</f>
        <v>#NAME?</v>
      </c>
      <c r="S7371" s="13" t="b">
        <f>INDEX(IRR_LIST,CalcTable[[#This Row],[Day of Week]]+1)</f>
        <v>1</v>
      </c>
      <c r="T7371" s="13">
        <f t="shared" ca="1" si="2294"/>
        <v>3.6</v>
      </c>
      <c r="U7371" s="13" t="b">
        <f ca="1">IF(CalcTable[[#This Row],[IrrPrecip]]&gt;=IC_MM,FALSE,TRUE)</f>
        <v>1</v>
      </c>
      <c r="V7371" s="13" t="b">
        <f t="shared" si="2295"/>
        <v>0</v>
      </c>
      <c r="W7371" s="13" t="e">
        <f ca="1">IF(AND(IRR_DRIP=FALSE,CalcTable[[#This Row],[IrrHours]]&lt;=0),FALSE,TRUE)</f>
        <v>#NAME?</v>
      </c>
      <c r="X7371" s="13" t="e">
        <f ca="1">AND(CalcTable[[#This Row],[IrrDay]],CalcTable[[#This Row],[IrrRain]],CalcTable[[#This Row],[IrrWarm]],CalcTable[[#This Row],[IrrWindy]])</f>
        <v>#NAME?</v>
      </c>
      <c r="Y7371" s="13" t="e">
        <f t="shared" ca="1" si="2296"/>
        <v>#NAME?</v>
      </c>
      <c r="Z7371" s="13" t="e">
        <f ca="1">CalcTable[[#This Row],[IrrHours]]/5</f>
        <v>#NAME?</v>
      </c>
      <c r="AA7371" s="13" t="e">
        <f ca="1">IF(CalcTable[[#This Row],[IrrFlag]]=FALSE,0,MAX(0,CalcTable[[#This Row],[VolRednWind]]*(FCAP*IRR_TARGET-CalcTable[[#This Row],[IWC]])))</f>
        <v>#NAME?</v>
      </c>
      <c r="AB7371" s="13" t="e">
        <f ca="1">CalcTable[[#This Row],[IWC]]+CalcTable[[#This Row],[Eff Precip]]+CalcTable[[#This Row],[IrrAmt]]-CalcTable[[#This Row],[AET]]</f>
        <v>#NAME?</v>
      </c>
      <c r="AC7371" s="13" t="e">
        <f ca="1">IF(CalcTable[[#This Row],[PWC]]&gt;FCAP,MIN(24*PERC,MIN(SAT,CalcTable[[#This Row],[PWC]])-FCAP),0)</f>
        <v>#NAME?</v>
      </c>
      <c r="AD7371" s="13" t="e">
        <f ca="1">IF(CalcTable[[#This Row],[PWC]]&gt;SAT,CalcTable[[#This Row],[PWC]]-SAT,0)</f>
        <v>#NAME?</v>
      </c>
      <c r="AE7371" s="13" t="e">
        <f ca="1">CalcTable[[#This Row],[PWC]]-CalcTable[[#This Row],[PercAmt]]-CalcTable[[#This Row],[Runoff]]</f>
        <v>#NAME?</v>
      </c>
      <c r="AF7371" s="13" t="e">
        <f ca="1">CalcTable[[#This Row],[IrrAmt]]/1000*CUR_IRR_AREA*10000/IRR_EFF</f>
        <v>#NAME?</v>
      </c>
      <c r="AG7371" s="147"/>
      <c r="AH7371" s="13"/>
      <c r="AI7371" s="50">
        <v>0</v>
      </c>
      <c r="AJ7371" s="50">
        <v>0</v>
      </c>
      <c r="AK7371" s="50">
        <v>0</v>
      </c>
      <c r="AL7371" s="50">
        <v>0</v>
      </c>
      <c r="AM7371" s="50"/>
      <c r="AN7371" s="50"/>
      <c r="AO7371" s="50"/>
      <c r="AP7371" s="50"/>
      <c r="AQ7371" s="50"/>
      <c r="AR7371" s="50"/>
      <c r="AS7371" s="50"/>
      <c r="AT7371" s="50"/>
      <c r="AU7371" s="50"/>
      <c r="AV7371" s="50"/>
      <c r="AW7371" s="50"/>
      <c r="AX7371" s="50">
        <f t="shared" si="2307"/>
        <v>0</v>
      </c>
      <c r="AY7371" s="50"/>
      <c r="AZ7371" s="50">
        <f t="shared" si="2297"/>
        <v>0</v>
      </c>
      <c r="BA7371" s="50">
        <f t="shared" si="2298"/>
        <v>0</v>
      </c>
      <c r="BB7371" s="50">
        <f t="shared" si="2299"/>
        <v>0</v>
      </c>
      <c r="BC7371" s="17">
        <f t="shared" si="2300"/>
        <v>20085</v>
      </c>
      <c r="BD7371" s="50">
        <f t="shared" si="2301"/>
        <v>0</v>
      </c>
      <c r="BE7371" s="50">
        <f t="shared" si="2302"/>
        <v>0</v>
      </c>
      <c r="BF7371" s="50">
        <f t="shared" si="2308"/>
        <v>0</v>
      </c>
      <c r="BG7371" s="50"/>
      <c r="BH7371" s="17">
        <f t="shared" si="2303"/>
        <v>0</v>
      </c>
      <c r="BI7371" s="17">
        <f t="shared" si="2311"/>
        <v>7371</v>
      </c>
      <c r="BJ7371" s="17">
        <f t="shared" si="2309"/>
        <v>7371</v>
      </c>
      <c r="BK7371" s="150">
        <f t="shared" si="2310"/>
        <v>39576</v>
      </c>
      <c r="BL7371" s="50" t="e">
        <f t="shared" ca="1" si="2304"/>
        <v>#NAME?</v>
      </c>
      <c r="BM7371" s="50" t="e">
        <f t="shared" ca="1" si="2305"/>
        <v>#NAME?</v>
      </c>
      <c r="BN7371" s="50" t="e">
        <f t="shared" ca="1" si="2306"/>
        <v>#NAME?</v>
      </c>
    </row>
    <row r="7372" spans="1:66" x14ac:dyDescent="0.35">
      <c r="A7372" s="48">
        <v>39577</v>
      </c>
      <c r="B7372" s="17">
        <v>2008</v>
      </c>
      <c r="C7372" s="17">
        <v>5</v>
      </c>
      <c r="D7372" s="17">
        <v>130</v>
      </c>
      <c r="E7372" s="17">
        <v>9</v>
      </c>
      <c r="F7372" s="17">
        <v>6</v>
      </c>
      <c r="G7372" s="50">
        <v>0.1</v>
      </c>
      <c r="H7372" s="32">
        <v>2.4512313238888424</v>
      </c>
      <c r="I7372" s="50">
        <v>23.166666666666668</v>
      </c>
      <c r="J7372" s="13">
        <v>1.8</v>
      </c>
      <c r="K7372" s="13">
        <f t="shared" si="2292"/>
        <v>1.8</v>
      </c>
      <c r="L7372" s="13">
        <f t="shared" si="2293"/>
        <v>0</v>
      </c>
      <c r="M7372" s="13" t="e">
        <f ca="1">CalcTable[[#This Row],[IWC]]-AE7371</f>
        <v>#NAME?</v>
      </c>
      <c r="N7372" s="13" t="e">
        <f ca="1">IF(CalcTable[[#This Row],[Day of Year]]&lt;123,FCAP,AE7371)</f>
        <v>#NAME?</v>
      </c>
      <c r="O7372" s="17" t="e">
        <f ca="1">IF(IRR_DRIP,5,COUNTIF('IDET Wind Values'!C7356:G7356,"&lt;="&amp;IRR_MAXWIND))</f>
        <v>#NAME?</v>
      </c>
      <c r="P7372" s="13" t="e">
        <f ca="1">CalcTable[[#This Row],[ET_o]]*KL</f>
        <v>#NAME?</v>
      </c>
      <c r="Q7372" s="13" t="e">
        <f ca="1">IF(WILTPT&lt;=0,1,MAX(0,MIN(1,(CalcTable[[#This Row],[IWC]]-WILTPT)/(MAD-WILTPT))))</f>
        <v>#NAME?</v>
      </c>
      <c r="R7372" s="13" t="e">
        <f ca="1">CalcTable[[#This Row],[ETMult]]*CalcTable[[#This Row],[ETb]]</f>
        <v>#NAME?</v>
      </c>
      <c r="S7372" s="13" t="b">
        <f>INDEX(IRR_LIST,CalcTable[[#This Row],[Day of Week]]+1)</f>
        <v>0</v>
      </c>
      <c r="T7372" s="13">
        <f t="shared" ca="1" si="2294"/>
        <v>12.2</v>
      </c>
      <c r="U7372" s="13" t="b">
        <f ca="1">IF(CalcTable[[#This Row],[IrrPrecip]]&gt;=IC_MM,FALSE,TRUE)</f>
        <v>0</v>
      </c>
      <c r="V7372" s="13" t="b">
        <f t="shared" si="2295"/>
        <v>0</v>
      </c>
      <c r="W7372" s="13" t="e">
        <f ca="1">IF(AND(IRR_DRIP=FALSE,CalcTable[[#This Row],[IrrHours]]&lt;=0),FALSE,TRUE)</f>
        <v>#NAME?</v>
      </c>
      <c r="X7372" s="13" t="e">
        <f ca="1">AND(CalcTable[[#This Row],[IrrDay]],CalcTable[[#This Row],[IrrRain]],CalcTable[[#This Row],[IrrWarm]],CalcTable[[#This Row],[IrrWindy]])</f>
        <v>#NAME?</v>
      </c>
      <c r="Y7372" s="13" t="e">
        <f t="shared" ca="1" si="2296"/>
        <v>#NAME?</v>
      </c>
      <c r="Z7372" s="13" t="e">
        <f ca="1">CalcTable[[#This Row],[IrrHours]]/5</f>
        <v>#NAME?</v>
      </c>
      <c r="AA7372" s="13" t="e">
        <f ca="1">IF(CalcTable[[#This Row],[IrrFlag]]=FALSE,0,MAX(0,CalcTable[[#This Row],[VolRednWind]]*(FCAP*IRR_TARGET-CalcTable[[#This Row],[IWC]])))</f>
        <v>#NAME?</v>
      </c>
      <c r="AB7372" s="13" t="e">
        <f ca="1">CalcTable[[#This Row],[IWC]]+CalcTable[[#This Row],[Eff Precip]]+CalcTable[[#This Row],[IrrAmt]]-CalcTable[[#This Row],[AET]]</f>
        <v>#NAME?</v>
      </c>
      <c r="AC7372" s="13" t="e">
        <f ca="1">IF(CalcTable[[#This Row],[PWC]]&gt;FCAP,MIN(24*PERC,MIN(SAT,CalcTable[[#This Row],[PWC]])-FCAP),0)</f>
        <v>#NAME?</v>
      </c>
      <c r="AD7372" s="13" t="e">
        <f ca="1">IF(CalcTable[[#This Row],[PWC]]&gt;SAT,CalcTable[[#This Row],[PWC]]-SAT,0)</f>
        <v>#NAME?</v>
      </c>
      <c r="AE7372" s="13" t="e">
        <f ca="1">CalcTable[[#This Row],[PWC]]-CalcTable[[#This Row],[PercAmt]]-CalcTable[[#This Row],[Runoff]]</f>
        <v>#NAME?</v>
      </c>
      <c r="AF7372" s="13" t="e">
        <f ca="1">CalcTable[[#This Row],[IrrAmt]]/1000*CUR_IRR_AREA*10000/IRR_EFF</f>
        <v>#NAME?</v>
      </c>
      <c r="AG7372" s="147"/>
      <c r="AH7372" s="13"/>
      <c r="AI7372" s="50">
        <v>0</v>
      </c>
      <c r="AJ7372" s="50">
        <v>0</v>
      </c>
      <c r="AK7372" s="50">
        <v>0</v>
      </c>
      <c r="AL7372" s="50">
        <v>0</v>
      </c>
      <c r="AM7372" s="50"/>
      <c r="AN7372" s="50"/>
      <c r="AO7372" s="50"/>
      <c r="AP7372" s="50"/>
      <c r="AQ7372" s="50"/>
      <c r="AR7372" s="50"/>
      <c r="AS7372" s="50"/>
      <c r="AT7372" s="50"/>
      <c r="AU7372" s="50"/>
      <c r="AV7372" s="50"/>
      <c r="AW7372" s="50"/>
      <c r="AX7372" s="50">
        <f t="shared" si="2307"/>
        <v>0</v>
      </c>
      <c r="AY7372" s="50"/>
      <c r="AZ7372" s="50">
        <f t="shared" si="2297"/>
        <v>0</v>
      </c>
      <c r="BA7372" s="50">
        <f t="shared" si="2298"/>
        <v>0</v>
      </c>
      <c r="BB7372" s="50">
        <f t="shared" si="2299"/>
        <v>0</v>
      </c>
      <c r="BC7372" s="17">
        <f t="shared" si="2300"/>
        <v>20085</v>
      </c>
      <c r="BD7372" s="50">
        <f t="shared" si="2301"/>
        <v>0</v>
      </c>
      <c r="BE7372" s="50">
        <f t="shared" si="2302"/>
        <v>0</v>
      </c>
      <c r="BF7372" s="50">
        <f t="shared" si="2308"/>
        <v>0</v>
      </c>
      <c r="BG7372" s="50"/>
      <c r="BH7372" s="17">
        <f t="shared" si="2303"/>
        <v>0</v>
      </c>
      <c r="BI7372" s="17">
        <f t="shared" si="2311"/>
        <v>7372</v>
      </c>
      <c r="BJ7372" s="17">
        <f t="shared" si="2309"/>
        <v>7372</v>
      </c>
      <c r="BK7372" s="150">
        <f t="shared" si="2310"/>
        <v>39577</v>
      </c>
      <c r="BL7372" s="50" t="e">
        <f t="shared" ca="1" si="2304"/>
        <v>#NAME?</v>
      </c>
      <c r="BM7372" s="50" t="e">
        <f t="shared" ca="1" si="2305"/>
        <v>#NAME?</v>
      </c>
      <c r="BN7372" s="50" t="e">
        <f t="shared" ca="1" si="2306"/>
        <v>#NAME?</v>
      </c>
    </row>
    <row r="7373" spans="1:66" x14ac:dyDescent="0.35">
      <c r="A7373" s="48">
        <v>39578</v>
      </c>
      <c r="B7373" s="17">
        <v>2008</v>
      </c>
      <c r="C7373" s="17">
        <v>5</v>
      </c>
      <c r="D7373" s="17">
        <v>131</v>
      </c>
      <c r="E7373" s="17">
        <v>10</v>
      </c>
      <c r="F7373" s="17">
        <v>7</v>
      </c>
      <c r="G7373" s="50">
        <v>-0.3</v>
      </c>
      <c r="H7373" s="32">
        <v>3.7464105331481905</v>
      </c>
      <c r="I7373" s="50">
        <v>11</v>
      </c>
      <c r="J7373" s="13">
        <v>0</v>
      </c>
      <c r="K7373" s="13">
        <f t="shared" si="2292"/>
        <v>0</v>
      </c>
      <c r="L7373" s="13">
        <f t="shared" si="2293"/>
        <v>0</v>
      </c>
      <c r="M7373" s="13" t="e">
        <f ca="1">CalcTable[[#This Row],[IWC]]-AE7372</f>
        <v>#NAME?</v>
      </c>
      <c r="N7373" s="13" t="e">
        <f ca="1">IF(CalcTable[[#This Row],[Day of Year]]&lt;123,FCAP,AE7372)</f>
        <v>#NAME?</v>
      </c>
      <c r="O7373" s="17" t="e">
        <f ca="1">IF(IRR_DRIP,5,COUNTIF('IDET Wind Values'!C7357:G7357,"&lt;="&amp;IRR_MAXWIND))</f>
        <v>#NAME?</v>
      </c>
      <c r="P7373" s="13" t="e">
        <f ca="1">CalcTable[[#This Row],[ET_o]]*KL</f>
        <v>#NAME?</v>
      </c>
      <c r="Q7373" s="13" t="e">
        <f ca="1">IF(WILTPT&lt;=0,1,MAX(0,MIN(1,(CalcTable[[#This Row],[IWC]]-WILTPT)/(MAD-WILTPT))))</f>
        <v>#NAME?</v>
      </c>
      <c r="R7373" s="13" t="e">
        <f ca="1">CalcTable[[#This Row],[ETMult]]*CalcTable[[#This Row],[ETb]]</f>
        <v>#NAME?</v>
      </c>
      <c r="S7373" s="13" t="b">
        <f>INDEX(IRR_LIST,CalcTable[[#This Row],[Day of Week]]+1)</f>
        <v>0</v>
      </c>
      <c r="T7373" s="13">
        <f t="shared" ca="1" si="2294"/>
        <v>11.8</v>
      </c>
      <c r="U7373" s="13" t="b">
        <f ca="1">IF(CalcTable[[#This Row],[IrrPrecip]]&gt;=IC_MM,FALSE,TRUE)</f>
        <v>0</v>
      </c>
      <c r="V7373" s="13" t="b">
        <f t="shared" si="2295"/>
        <v>1</v>
      </c>
      <c r="W7373" s="13" t="e">
        <f ca="1">IF(AND(IRR_DRIP=FALSE,CalcTable[[#This Row],[IrrHours]]&lt;=0),FALSE,TRUE)</f>
        <v>#NAME?</v>
      </c>
      <c r="X7373" s="13" t="e">
        <f ca="1">AND(CalcTable[[#This Row],[IrrDay]],CalcTable[[#This Row],[IrrRain]],CalcTable[[#This Row],[IrrWarm]],CalcTable[[#This Row],[IrrWindy]])</f>
        <v>#NAME?</v>
      </c>
      <c r="Y7373" s="13" t="e">
        <f t="shared" ca="1" si="2296"/>
        <v>#NAME?</v>
      </c>
      <c r="Z7373" s="13" t="e">
        <f ca="1">CalcTable[[#This Row],[IrrHours]]/5</f>
        <v>#NAME?</v>
      </c>
      <c r="AA7373" s="13" t="e">
        <f ca="1">IF(CalcTable[[#This Row],[IrrFlag]]=FALSE,0,MAX(0,CalcTable[[#This Row],[VolRednWind]]*(FCAP*IRR_TARGET-CalcTable[[#This Row],[IWC]])))</f>
        <v>#NAME?</v>
      </c>
      <c r="AB7373" s="13" t="e">
        <f ca="1">CalcTable[[#This Row],[IWC]]+CalcTable[[#This Row],[Eff Precip]]+CalcTable[[#This Row],[IrrAmt]]-CalcTable[[#This Row],[AET]]</f>
        <v>#NAME?</v>
      </c>
      <c r="AC7373" s="13" t="e">
        <f ca="1">IF(CalcTable[[#This Row],[PWC]]&gt;FCAP,MIN(24*PERC,MIN(SAT,CalcTable[[#This Row],[PWC]])-FCAP),0)</f>
        <v>#NAME?</v>
      </c>
      <c r="AD7373" s="13" t="e">
        <f ca="1">IF(CalcTable[[#This Row],[PWC]]&gt;SAT,CalcTable[[#This Row],[PWC]]-SAT,0)</f>
        <v>#NAME?</v>
      </c>
      <c r="AE7373" s="13" t="e">
        <f ca="1">CalcTable[[#This Row],[PWC]]-CalcTable[[#This Row],[PercAmt]]-CalcTable[[#This Row],[Runoff]]</f>
        <v>#NAME?</v>
      </c>
      <c r="AF7373" s="13" t="e">
        <f ca="1">CalcTable[[#This Row],[IrrAmt]]/1000*CUR_IRR_AREA*10000/IRR_EFF</f>
        <v>#NAME?</v>
      </c>
      <c r="AG7373" s="147"/>
      <c r="AH7373" s="13"/>
      <c r="AI7373" s="50">
        <v>0</v>
      </c>
      <c r="AJ7373" s="50">
        <v>0</v>
      </c>
      <c r="AK7373" s="50">
        <v>0</v>
      </c>
      <c r="AL7373" s="50">
        <v>0</v>
      </c>
      <c r="AM7373" s="50"/>
      <c r="AN7373" s="50"/>
      <c r="AO7373" s="50"/>
      <c r="AP7373" s="50"/>
      <c r="AQ7373" s="50"/>
      <c r="AR7373" s="50"/>
      <c r="AS7373" s="50"/>
      <c r="AT7373" s="50"/>
      <c r="AU7373" s="50"/>
      <c r="AV7373" s="50"/>
      <c r="AW7373" s="50"/>
      <c r="AX7373" s="50">
        <f t="shared" si="2307"/>
        <v>0</v>
      </c>
      <c r="AY7373" s="50"/>
      <c r="AZ7373" s="50">
        <f t="shared" si="2297"/>
        <v>0</v>
      </c>
      <c r="BA7373" s="50">
        <f t="shared" si="2298"/>
        <v>0</v>
      </c>
      <c r="BB7373" s="50">
        <f t="shared" si="2299"/>
        <v>0</v>
      </c>
      <c r="BC7373" s="17">
        <f t="shared" si="2300"/>
        <v>20085</v>
      </c>
      <c r="BD7373" s="50">
        <f t="shared" si="2301"/>
        <v>0</v>
      </c>
      <c r="BE7373" s="50">
        <f t="shared" si="2302"/>
        <v>0</v>
      </c>
      <c r="BF7373" s="50">
        <f t="shared" si="2308"/>
        <v>0</v>
      </c>
      <c r="BG7373" s="50"/>
      <c r="BH7373" s="17">
        <f t="shared" si="2303"/>
        <v>0</v>
      </c>
      <c r="BI7373" s="17">
        <f t="shared" si="2311"/>
        <v>7373</v>
      </c>
      <c r="BJ7373" s="17">
        <f t="shared" si="2309"/>
        <v>7373</v>
      </c>
      <c r="BK7373" s="150">
        <f t="shared" si="2310"/>
        <v>39578</v>
      </c>
      <c r="BL7373" s="50" t="e">
        <f t="shared" ca="1" si="2304"/>
        <v>#NAME?</v>
      </c>
      <c r="BM7373" s="50" t="e">
        <f t="shared" ca="1" si="2305"/>
        <v>#NAME?</v>
      </c>
      <c r="BN7373" s="50" t="e">
        <f t="shared" ca="1" si="2306"/>
        <v>#NAME?</v>
      </c>
    </row>
    <row r="7374" spans="1:66" x14ac:dyDescent="0.35">
      <c r="A7374" s="48">
        <v>39579</v>
      </c>
      <c r="B7374" s="17">
        <v>2008</v>
      </c>
      <c r="C7374" s="17">
        <v>5</v>
      </c>
      <c r="D7374" s="17">
        <v>132</v>
      </c>
      <c r="E7374" s="17">
        <v>11</v>
      </c>
      <c r="F7374" s="17">
        <v>1</v>
      </c>
      <c r="G7374" s="50">
        <v>3</v>
      </c>
      <c r="H7374" s="32">
        <v>3.5327896881102747</v>
      </c>
      <c r="I7374" s="50">
        <v>8.5</v>
      </c>
      <c r="J7374" s="13">
        <v>0</v>
      </c>
      <c r="K7374" s="13">
        <f t="shared" si="2292"/>
        <v>0</v>
      </c>
      <c r="L7374" s="13">
        <f t="shared" si="2293"/>
        <v>0</v>
      </c>
      <c r="M7374" s="13" t="e">
        <f ca="1">CalcTable[[#This Row],[IWC]]-AE7373</f>
        <v>#NAME?</v>
      </c>
      <c r="N7374" s="13" t="e">
        <f ca="1">IF(CalcTable[[#This Row],[Day of Year]]&lt;123,FCAP,AE7373)</f>
        <v>#NAME?</v>
      </c>
      <c r="O7374" s="17" t="e">
        <f ca="1">IF(IRR_DRIP,5,COUNTIF('IDET Wind Values'!C7358:G7358,"&lt;="&amp;IRR_MAXWIND))</f>
        <v>#NAME?</v>
      </c>
      <c r="P7374" s="13" t="e">
        <f ca="1">CalcTable[[#This Row],[ET_o]]*KL</f>
        <v>#NAME?</v>
      </c>
      <c r="Q7374" s="13" t="e">
        <f ca="1">IF(WILTPT&lt;=0,1,MAX(0,MIN(1,(CalcTable[[#This Row],[IWC]]-WILTPT)/(MAD-WILTPT))))</f>
        <v>#NAME?</v>
      </c>
      <c r="R7374" s="13" t="e">
        <f ca="1">CalcTable[[#This Row],[ETMult]]*CalcTable[[#This Row],[ETb]]</f>
        <v>#NAME?</v>
      </c>
      <c r="S7374" s="13" t="b">
        <f>INDEX(IRR_LIST,CalcTable[[#This Row],[Day of Week]]+1)</f>
        <v>1</v>
      </c>
      <c r="T7374" s="13">
        <f t="shared" ca="1" si="2294"/>
        <v>1.8</v>
      </c>
      <c r="U7374" s="13" t="b">
        <f ca="1">IF(CalcTable[[#This Row],[IrrPrecip]]&gt;=IC_MM,FALSE,TRUE)</f>
        <v>1</v>
      </c>
      <c r="V7374" s="13" t="b">
        <f t="shared" si="2295"/>
        <v>0</v>
      </c>
      <c r="W7374" s="13" t="e">
        <f ca="1">IF(AND(IRR_DRIP=FALSE,CalcTable[[#This Row],[IrrHours]]&lt;=0),FALSE,TRUE)</f>
        <v>#NAME?</v>
      </c>
      <c r="X7374" s="13" t="e">
        <f ca="1">AND(CalcTable[[#This Row],[IrrDay]],CalcTable[[#This Row],[IrrRain]],CalcTable[[#This Row],[IrrWarm]],CalcTable[[#This Row],[IrrWindy]])</f>
        <v>#NAME?</v>
      </c>
      <c r="Y7374" s="13" t="e">
        <f t="shared" ca="1" si="2296"/>
        <v>#NAME?</v>
      </c>
      <c r="Z7374" s="13" t="e">
        <f ca="1">CalcTable[[#This Row],[IrrHours]]/5</f>
        <v>#NAME?</v>
      </c>
      <c r="AA7374" s="13" t="e">
        <f ca="1">IF(CalcTable[[#This Row],[IrrFlag]]=FALSE,0,MAX(0,CalcTable[[#This Row],[VolRednWind]]*(FCAP*IRR_TARGET-CalcTable[[#This Row],[IWC]])))</f>
        <v>#NAME?</v>
      </c>
      <c r="AB7374" s="13" t="e">
        <f ca="1">CalcTable[[#This Row],[IWC]]+CalcTable[[#This Row],[Eff Precip]]+CalcTable[[#This Row],[IrrAmt]]-CalcTable[[#This Row],[AET]]</f>
        <v>#NAME?</v>
      </c>
      <c r="AC7374" s="13" t="e">
        <f ca="1">IF(CalcTable[[#This Row],[PWC]]&gt;FCAP,MIN(24*PERC,MIN(SAT,CalcTable[[#This Row],[PWC]])-FCAP),0)</f>
        <v>#NAME?</v>
      </c>
      <c r="AD7374" s="13" t="e">
        <f ca="1">IF(CalcTable[[#This Row],[PWC]]&gt;SAT,CalcTable[[#This Row],[PWC]]-SAT,0)</f>
        <v>#NAME?</v>
      </c>
      <c r="AE7374" s="13" t="e">
        <f ca="1">CalcTable[[#This Row],[PWC]]-CalcTable[[#This Row],[PercAmt]]-CalcTable[[#This Row],[Runoff]]</f>
        <v>#NAME?</v>
      </c>
      <c r="AF7374" s="13" t="e">
        <f ca="1">CalcTable[[#This Row],[IrrAmt]]/1000*CUR_IRR_AREA*10000/IRR_EFF</f>
        <v>#NAME?</v>
      </c>
      <c r="AG7374" s="147"/>
      <c r="AH7374" s="13"/>
      <c r="AI7374" s="50">
        <v>0</v>
      </c>
      <c r="AJ7374" s="50">
        <v>0</v>
      </c>
      <c r="AK7374" s="50">
        <v>0</v>
      </c>
      <c r="AL7374" s="50">
        <v>0</v>
      </c>
      <c r="AM7374" s="50"/>
      <c r="AN7374" s="50"/>
      <c r="AO7374" s="50"/>
      <c r="AP7374" s="50"/>
      <c r="AQ7374" s="50"/>
      <c r="AR7374" s="50"/>
      <c r="AS7374" s="50"/>
      <c r="AT7374" s="50"/>
      <c r="AU7374" s="50"/>
      <c r="AV7374" s="50"/>
      <c r="AW7374" s="50"/>
      <c r="AX7374" s="50">
        <f t="shared" si="2307"/>
        <v>0</v>
      </c>
      <c r="AY7374" s="50"/>
      <c r="AZ7374" s="50">
        <f t="shared" si="2297"/>
        <v>0</v>
      </c>
      <c r="BA7374" s="50">
        <f t="shared" si="2298"/>
        <v>0</v>
      </c>
      <c r="BB7374" s="50">
        <f t="shared" si="2299"/>
        <v>0</v>
      </c>
      <c r="BC7374" s="17">
        <f t="shared" si="2300"/>
        <v>20085</v>
      </c>
      <c r="BD7374" s="50">
        <f t="shared" si="2301"/>
        <v>0</v>
      </c>
      <c r="BE7374" s="50">
        <f t="shared" si="2302"/>
        <v>0</v>
      </c>
      <c r="BF7374" s="50">
        <f t="shared" si="2308"/>
        <v>0</v>
      </c>
      <c r="BG7374" s="50"/>
      <c r="BH7374" s="17">
        <f t="shared" si="2303"/>
        <v>0</v>
      </c>
      <c r="BI7374" s="17">
        <f t="shared" si="2311"/>
        <v>7374</v>
      </c>
      <c r="BJ7374" s="17">
        <f t="shared" si="2309"/>
        <v>7374</v>
      </c>
      <c r="BK7374" s="150">
        <f t="shared" si="2310"/>
        <v>39579</v>
      </c>
      <c r="BL7374" s="50" t="e">
        <f t="shared" ca="1" si="2304"/>
        <v>#NAME?</v>
      </c>
      <c r="BM7374" s="50" t="e">
        <f t="shared" ca="1" si="2305"/>
        <v>#NAME?</v>
      </c>
      <c r="BN7374" s="50" t="e">
        <f t="shared" ca="1" si="2306"/>
        <v>#NAME?</v>
      </c>
    </row>
    <row r="7375" spans="1:66" x14ac:dyDescent="0.35">
      <c r="A7375" s="48">
        <v>39580</v>
      </c>
      <c r="B7375" s="17">
        <v>2008</v>
      </c>
      <c r="C7375" s="17">
        <v>5</v>
      </c>
      <c r="D7375" s="17">
        <v>133</v>
      </c>
      <c r="E7375" s="17">
        <v>12</v>
      </c>
      <c r="F7375" s="17">
        <v>2</v>
      </c>
      <c r="G7375" s="50">
        <v>2.2000000000000002</v>
      </c>
      <c r="H7375" s="32">
        <v>3.5259611628309937</v>
      </c>
      <c r="I7375" s="50">
        <v>19.5</v>
      </c>
      <c r="J7375" s="13">
        <v>1.4</v>
      </c>
      <c r="K7375" s="13">
        <f t="shared" si="2292"/>
        <v>1.4</v>
      </c>
      <c r="L7375" s="13">
        <f t="shared" si="2293"/>
        <v>0</v>
      </c>
      <c r="M7375" s="13" t="e">
        <f ca="1">CalcTable[[#This Row],[IWC]]-AE7374</f>
        <v>#NAME?</v>
      </c>
      <c r="N7375" s="13" t="e">
        <f ca="1">IF(CalcTable[[#This Row],[Day of Year]]&lt;123,FCAP,AE7374)</f>
        <v>#NAME?</v>
      </c>
      <c r="O7375" s="17" t="e">
        <f ca="1">IF(IRR_DRIP,5,COUNTIF('IDET Wind Values'!C7359:G7359,"&lt;="&amp;IRR_MAXWIND))</f>
        <v>#NAME?</v>
      </c>
      <c r="P7375" s="13" t="e">
        <f ca="1">CalcTable[[#This Row],[ET_o]]*KL</f>
        <v>#NAME?</v>
      </c>
      <c r="Q7375" s="13" t="e">
        <f ca="1">IF(WILTPT&lt;=0,1,MAX(0,MIN(1,(CalcTable[[#This Row],[IWC]]-WILTPT)/(MAD-WILTPT))))</f>
        <v>#NAME?</v>
      </c>
      <c r="R7375" s="13" t="e">
        <f ca="1">CalcTable[[#This Row],[ETMult]]*CalcTable[[#This Row],[ETb]]</f>
        <v>#NAME?</v>
      </c>
      <c r="S7375" s="13" t="b">
        <f>INDEX(IRR_LIST,CalcTable[[#This Row],[Day of Week]]+1)</f>
        <v>0</v>
      </c>
      <c r="T7375" s="13">
        <f t="shared" ca="1" si="2294"/>
        <v>0</v>
      </c>
      <c r="U7375" s="13" t="b">
        <f ca="1">IF(CalcTable[[#This Row],[IrrPrecip]]&gt;=IC_MM,FALSE,TRUE)</f>
        <v>1</v>
      </c>
      <c r="V7375" s="13" t="b">
        <f t="shared" si="2295"/>
        <v>0</v>
      </c>
      <c r="W7375" s="13" t="e">
        <f ca="1">IF(AND(IRR_DRIP=FALSE,CalcTable[[#This Row],[IrrHours]]&lt;=0),FALSE,TRUE)</f>
        <v>#NAME?</v>
      </c>
      <c r="X7375" s="13" t="e">
        <f ca="1">AND(CalcTable[[#This Row],[IrrDay]],CalcTable[[#This Row],[IrrRain]],CalcTable[[#This Row],[IrrWarm]],CalcTable[[#This Row],[IrrWindy]])</f>
        <v>#NAME?</v>
      </c>
      <c r="Y7375" s="13" t="e">
        <f t="shared" ca="1" si="2296"/>
        <v>#NAME?</v>
      </c>
      <c r="Z7375" s="13" t="e">
        <f ca="1">CalcTable[[#This Row],[IrrHours]]/5</f>
        <v>#NAME?</v>
      </c>
      <c r="AA7375" s="13" t="e">
        <f ca="1">IF(CalcTable[[#This Row],[IrrFlag]]=FALSE,0,MAX(0,CalcTable[[#This Row],[VolRednWind]]*(FCAP*IRR_TARGET-CalcTable[[#This Row],[IWC]])))</f>
        <v>#NAME?</v>
      </c>
      <c r="AB7375" s="13" t="e">
        <f ca="1">CalcTable[[#This Row],[IWC]]+CalcTable[[#This Row],[Eff Precip]]+CalcTable[[#This Row],[IrrAmt]]-CalcTable[[#This Row],[AET]]</f>
        <v>#NAME?</v>
      </c>
      <c r="AC7375" s="13" t="e">
        <f ca="1">IF(CalcTable[[#This Row],[PWC]]&gt;FCAP,MIN(24*PERC,MIN(SAT,CalcTable[[#This Row],[PWC]])-FCAP),0)</f>
        <v>#NAME?</v>
      </c>
      <c r="AD7375" s="13" t="e">
        <f ca="1">IF(CalcTable[[#This Row],[PWC]]&gt;SAT,CalcTable[[#This Row],[PWC]]-SAT,0)</f>
        <v>#NAME?</v>
      </c>
      <c r="AE7375" s="13" t="e">
        <f ca="1">CalcTable[[#This Row],[PWC]]-CalcTable[[#This Row],[PercAmt]]-CalcTable[[#This Row],[Runoff]]</f>
        <v>#NAME?</v>
      </c>
      <c r="AF7375" s="13" t="e">
        <f ca="1">CalcTable[[#This Row],[IrrAmt]]/1000*CUR_IRR_AREA*10000/IRR_EFF</f>
        <v>#NAME?</v>
      </c>
      <c r="AG7375" s="147"/>
      <c r="AH7375" s="13"/>
      <c r="AI7375" s="50">
        <v>0</v>
      </c>
      <c r="AJ7375" s="50">
        <v>0</v>
      </c>
      <c r="AK7375" s="50">
        <v>0</v>
      </c>
      <c r="AL7375" s="50">
        <v>0</v>
      </c>
      <c r="AM7375" s="50"/>
      <c r="AN7375" s="50"/>
      <c r="AO7375" s="50"/>
      <c r="AP7375" s="50"/>
      <c r="AQ7375" s="50"/>
      <c r="AR7375" s="50"/>
      <c r="AS7375" s="50"/>
      <c r="AT7375" s="50"/>
      <c r="AU7375" s="50"/>
      <c r="AV7375" s="50"/>
      <c r="AW7375" s="50"/>
      <c r="AX7375" s="50">
        <f t="shared" si="2307"/>
        <v>0</v>
      </c>
      <c r="AY7375" s="50"/>
      <c r="AZ7375" s="50">
        <f t="shared" si="2297"/>
        <v>0</v>
      </c>
      <c r="BA7375" s="50">
        <f t="shared" si="2298"/>
        <v>0</v>
      </c>
      <c r="BB7375" s="50">
        <f t="shared" si="2299"/>
        <v>0</v>
      </c>
      <c r="BC7375" s="17">
        <f t="shared" si="2300"/>
        <v>20085</v>
      </c>
      <c r="BD7375" s="50">
        <f t="shared" si="2301"/>
        <v>0</v>
      </c>
      <c r="BE7375" s="50">
        <f t="shared" si="2302"/>
        <v>0</v>
      </c>
      <c r="BF7375" s="50">
        <f t="shared" si="2308"/>
        <v>0</v>
      </c>
      <c r="BG7375" s="50"/>
      <c r="BH7375" s="17">
        <f t="shared" si="2303"/>
        <v>0</v>
      </c>
      <c r="BI7375" s="17">
        <f t="shared" si="2311"/>
        <v>7375</v>
      </c>
      <c r="BJ7375" s="17">
        <f t="shared" si="2309"/>
        <v>7375</v>
      </c>
      <c r="BK7375" s="150">
        <f t="shared" si="2310"/>
        <v>39580</v>
      </c>
      <c r="BL7375" s="50" t="e">
        <f t="shared" ca="1" si="2304"/>
        <v>#NAME?</v>
      </c>
      <c r="BM7375" s="50" t="e">
        <f t="shared" ca="1" si="2305"/>
        <v>#NAME?</v>
      </c>
      <c r="BN7375" s="50" t="e">
        <f t="shared" ca="1" si="2306"/>
        <v>#NAME?</v>
      </c>
    </row>
    <row r="7376" spans="1:66" x14ac:dyDescent="0.35">
      <c r="A7376" s="48">
        <v>39581</v>
      </c>
      <c r="B7376" s="17">
        <v>2008</v>
      </c>
      <c r="C7376" s="17">
        <v>5</v>
      </c>
      <c r="D7376" s="17">
        <v>134</v>
      </c>
      <c r="E7376" s="17">
        <v>13</v>
      </c>
      <c r="F7376" s="17">
        <v>3</v>
      </c>
      <c r="G7376" s="50">
        <v>2.5</v>
      </c>
      <c r="H7376" s="32">
        <v>4.805364660631156</v>
      </c>
      <c r="I7376" s="50">
        <v>10.666666666666666</v>
      </c>
      <c r="J7376" s="13">
        <v>0</v>
      </c>
      <c r="K7376" s="13">
        <f t="shared" si="2292"/>
        <v>0</v>
      </c>
      <c r="L7376" s="13">
        <f t="shared" si="2293"/>
        <v>0</v>
      </c>
      <c r="M7376" s="13" t="e">
        <f ca="1">CalcTable[[#This Row],[IWC]]-AE7375</f>
        <v>#NAME?</v>
      </c>
      <c r="N7376" s="13" t="e">
        <f ca="1">IF(CalcTable[[#This Row],[Day of Year]]&lt;123,FCAP,AE7375)</f>
        <v>#NAME?</v>
      </c>
      <c r="O7376" s="17" t="e">
        <f ca="1">IF(IRR_DRIP,5,COUNTIF('IDET Wind Values'!C7360:G7360,"&lt;="&amp;IRR_MAXWIND))</f>
        <v>#NAME?</v>
      </c>
      <c r="P7376" s="13" t="e">
        <f ca="1">CalcTable[[#This Row],[ET_o]]*KL</f>
        <v>#NAME?</v>
      </c>
      <c r="Q7376" s="13" t="e">
        <f ca="1">IF(WILTPT&lt;=0,1,MAX(0,MIN(1,(CalcTable[[#This Row],[IWC]]-WILTPT)/(MAD-WILTPT))))</f>
        <v>#NAME?</v>
      </c>
      <c r="R7376" s="13" t="e">
        <f ca="1">CalcTable[[#This Row],[ETMult]]*CalcTable[[#This Row],[ETb]]</f>
        <v>#NAME?</v>
      </c>
      <c r="S7376" s="13" t="b">
        <f>INDEX(IRR_LIST,CalcTable[[#This Row],[Day of Week]]+1)</f>
        <v>1</v>
      </c>
      <c r="T7376" s="13">
        <f t="shared" ca="1" si="2294"/>
        <v>1.4</v>
      </c>
      <c r="U7376" s="13" t="b">
        <f ca="1">IF(CalcTable[[#This Row],[IrrPrecip]]&gt;=IC_MM,FALSE,TRUE)</f>
        <v>1</v>
      </c>
      <c r="V7376" s="13" t="b">
        <f t="shared" si="2295"/>
        <v>1</v>
      </c>
      <c r="W7376" s="13" t="e">
        <f ca="1">IF(AND(IRR_DRIP=FALSE,CalcTable[[#This Row],[IrrHours]]&lt;=0),FALSE,TRUE)</f>
        <v>#NAME?</v>
      </c>
      <c r="X7376" s="13" t="e">
        <f ca="1">AND(CalcTable[[#This Row],[IrrDay]],CalcTable[[#This Row],[IrrRain]],CalcTable[[#This Row],[IrrWarm]],CalcTable[[#This Row],[IrrWindy]])</f>
        <v>#NAME?</v>
      </c>
      <c r="Y7376" s="13" t="e">
        <f t="shared" ca="1" si="2296"/>
        <v>#NAME?</v>
      </c>
      <c r="Z7376" s="13" t="e">
        <f ca="1">CalcTable[[#This Row],[IrrHours]]/5</f>
        <v>#NAME?</v>
      </c>
      <c r="AA7376" s="13" t="e">
        <f ca="1">IF(CalcTable[[#This Row],[IrrFlag]]=FALSE,0,MAX(0,CalcTable[[#This Row],[VolRednWind]]*(FCAP*IRR_TARGET-CalcTable[[#This Row],[IWC]])))</f>
        <v>#NAME?</v>
      </c>
      <c r="AB7376" s="13" t="e">
        <f ca="1">CalcTable[[#This Row],[IWC]]+CalcTable[[#This Row],[Eff Precip]]+CalcTable[[#This Row],[IrrAmt]]-CalcTable[[#This Row],[AET]]</f>
        <v>#NAME?</v>
      </c>
      <c r="AC7376" s="13" t="e">
        <f ca="1">IF(CalcTable[[#This Row],[PWC]]&gt;FCAP,MIN(24*PERC,MIN(SAT,CalcTable[[#This Row],[PWC]])-FCAP),0)</f>
        <v>#NAME?</v>
      </c>
      <c r="AD7376" s="13" t="e">
        <f ca="1">IF(CalcTable[[#This Row],[PWC]]&gt;SAT,CalcTable[[#This Row],[PWC]]-SAT,0)</f>
        <v>#NAME?</v>
      </c>
      <c r="AE7376" s="13" t="e">
        <f ca="1">CalcTable[[#This Row],[PWC]]-CalcTable[[#This Row],[PercAmt]]-CalcTable[[#This Row],[Runoff]]</f>
        <v>#NAME?</v>
      </c>
      <c r="AF7376" s="13" t="e">
        <f ca="1">CalcTable[[#This Row],[IrrAmt]]/1000*CUR_IRR_AREA*10000/IRR_EFF</f>
        <v>#NAME?</v>
      </c>
      <c r="AG7376" s="147"/>
      <c r="AH7376" s="13"/>
      <c r="AI7376" s="50">
        <v>0</v>
      </c>
      <c r="AJ7376" s="50">
        <v>0</v>
      </c>
      <c r="AK7376" s="50">
        <v>0</v>
      </c>
      <c r="AL7376" s="50">
        <v>0</v>
      </c>
      <c r="AM7376" s="50"/>
      <c r="AN7376" s="50"/>
      <c r="AO7376" s="50"/>
      <c r="AP7376" s="50"/>
      <c r="AQ7376" s="50"/>
      <c r="AR7376" s="50"/>
      <c r="AS7376" s="50"/>
      <c r="AT7376" s="50"/>
      <c r="AU7376" s="50"/>
      <c r="AV7376" s="50"/>
      <c r="AW7376" s="50"/>
      <c r="AX7376" s="50">
        <f t="shared" si="2307"/>
        <v>0</v>
      </c>
      <c r="AY7376" s="50"/>
      <c r="AZ7376" s="50">
        <f t="shared" si="2297"/>
        <v>0</v>
      </c>
      <c r="BA7376" s="50">
        <f t="shared" si="2298"/>
        <v>0</v>
      </c>
      <c r="BB7376" s="50">
        <f t="shared" si="2299"/>
        <v>0</v>
      </c>
      <c r="BC7376" s="17">
        <f t="shared" si="2300"/>
        <v>20085</v>
      </c>
      <c r="BD7376" s="50">
        <f t="shared" si="2301"/>
        <v>0</v>
      </c>
      <c r="BE7376" s="50">
        <f t="shared" si="2302"/>
        <v>0</v>
      </c>
      <c r="BF7376" s="50">
        <f t="shared" si="2308"/>
        <v>0</v>
      </c>
      <c r="BG7376" s="50"/>
      <c r="BH7376" s="17">
        <f t="shared" si="2303"/>
        <v>0</v>
      </c>
      <c r="BI7376" s="17">
        <f t="shared" si="2311"/>
        <v>7376</v>
      </c>
      <c r="BJ7376" s="17">
        <f t="shared" si="2309"/>
        <v>7376</v>
      </c>
      <c r="BK7376" s="150">
        <f t="shared" si="2310"/>
        <v>39581</v>
      </c>
      <c r="BL7376" s="50" t="e">
        <f t="shared" ca="1" si="2304"/>
        <v>#NAME?</v>
      </c>
      <c r="BM7376" s="50" t="e">
        <f t="shared" ca="1" si="2305"/>
        <v>#NAME?</v>
      </c>
      <c r="BN7376" s="50" t="e">
        <f t="shared" ca="1" si="2306"/>
        <v>#NAME?</v>
      </c>
    </row>
    <row r="7377" spans="1:66" x14ac:dyDescent="0.35">
      <c r="A7377" s="48">
        <v>39582</v>
      </c>
      <c r="B7377" s="17">
        <v>2008</v>
      </c>
      <c r="C7377" s="17">
        <v>5</v>
      </c>
      <c r="D7377" s="17">
        <v>135</v>
      </c>
      <c r="E7377" s="17">
        <v>14</v>
      </c>
      <c r="F7377" s="17">
        <v>4</v>
      </c>
      <c r="G7377" s="50">
        <v>8.3000000000000007</v>
      </c>
      <c r="H7377" s="32">
        <v>5.0364344745314877</v>
      </c>
      <c r="I7377" s="50">
        <v>15.5</v>
      </c>
      <c r="J7377" s="13">
        <v>0</v>
      </c>
      <c r="K7377" s="13">
        <f t="shared" si="2292"/>
        <v>0</v>
      </c>
      <c r="L7377" s="13">
        <f t="shared" si="2293"/>
        <v>0</v>
      </c>
      <c r="M7377" s="13" t="e">
        <f ca="1">CalcTable[[#This Row],[IWC]]-AE7376</f>
        <v>#NAME?</v>
      </c>
      <c r="N7377" s="13" t="e">
        <f ca="1">IF(CalcTable[[#This Row],[Day of Year]]&lt;123,FCAP,AE7376)</f>
        <v>#NAME?</v>
      </c>
      <c r="O7377" s="17" t="e">
        <f ca="1">IF(IRR_DRIP,5,COUNTIF('IDET Wind Values'!C7361:G7361,"&lt;="&amp;IRR_MAXWIND))</f>
        <v>#NAME?</v>
      </c>
      <c r="P7377" s="13" t="e">
        <f ca="1">CalcTable[[#This Row],[ET_o]]*KL</f>
        <v>#NAME?</v>
      </c>
      <c r="Q7377" s="13" t="e">
        <f ca="1">IF(WILTPT&lt;=0,1,MAX(0,MIN(1,(CalcTable[[#This Row],[IWC]]-WILTPT)/(MAD-WILTPT))))</f>
        <v>#NAME?</v>
      </c>
      <c r="R7377" s="13" t="e">
        <f ca="1">CalcTable[[#This Row],[ETMult]]*CalcTable[[#This Row],[ETb]]</f>
        <v>#NAME?</v>
      </c>
      <c r="S7377" s="13" t="b">
        <f>INDEX(IRR_LIST,CalcTable[[#This Row],[Day of Week]]+1)</f>
        <v>0</v>
      </c>
      <c r="T7377" s="13">
        <f t="shared" ca="1" si="2294"/>
        <v>1.4</v>
      </c>
      <c r="U7377" s="13" t="b">
        <f ca="1">IF(CalcTable[[#This Row],[IrrPrecip]]&gt;=IC_MM,FALSE,TRUE)</f>
        <v>1</v>
      </c>
      <c r="V7377" s="13" t="b">
        <f t="shared" si="2295"/>
        <v>1</v>
      </c>
      <c r="W7377" s="13" t="e">
        <f ca="1">IF(AND(IRR_DRIP=FALSE,CalcTable[[#This Row],[IrrHours]]&lt;=0),FALSE,TRUE)</f>
        <v>#NAME?</v>
      </c>
      <c r="X7377" s="13" t="e">
        <f ca="1">AND(CalcTable[[#This Row],[IrrDay]],CalcTable[[#This Row],[IrrRain]],CalcTable[[#This Row],[IrrWarm]],CalcTable[[#This Row],[IrrWindy]])</f>
        <v>#NAME?</v>
      </c>
      <c r="Y7377" s="13" t="e">
        <f t="shared" ca="1" si="2296"/>
        <v>#NAME?</v>
      </c>
      <c r="Z7377" s="13" t="e">
        <f ca="1">CalcTable[[#This Row],[IrrHours]]/5</f>
        <v>#NAME?</v>
      </c>
      <c r="AA7377" s="13" t="e">
        <f ca="1">IF(CalcTable[[#This Row],[IrrFlag]]=FALSE,0,MAX(0,CalcTable[[#This Row],[VolRednWind]]*(FCAP*IRR_TARGET-CalcTable[[#This Row],[IWC]])))</f>
        <v>#NAME?</v>
      </c>
      <c r="AB7377" s="13" t="e">
        <f ca="1">CalcTable[[#This Row],[IWC]]+CalcTable[[#This Row],[Eff Precip]]+CalcTable[[#This Row],[IrrAmt]]-CalcTable[[#This Row],[AET]]</f>
        <v>#NAME?</v>
      </c>
      <c r="AC7377" s="13" t="e">
        <f ca="1">IF(CalcTable[[#This Row],[PWC]]&gt;FCAP,MIN(24*PERC,MIN(SAT,CalcTable[[#This Row],[PWC]])-FCAP),0)</f>
        <v>#NAME?</v>
      </c>
      <c r="AD7377" s="13" t="e">
        <f ca="1">IF(CalcTable[[#This Row],[PWC]]&gt;SAT,CalcTable[[#This Row],[PWC]]-SAT,0)</f>
        <v>#NAME?</v>
      </c>
      <c r="AE7377" s="13" t="e">
        <f ca="1">CalcTable[[#This Row],[PWC]]-CalcTable[[#This Row],[PercAmt]]-CalcTable[[#This Row],[Runoff]]</f>
        <v>#NAME?</v>
      </c>
      <c r="AF7377" s="13" t="e">
        <f ca="1">CalcTable[[#This Row],[IrrAmt]]/1000*CUR_IRR_AREA*10000/IRR_EFF</f>
        <v>#NAME?</v>
      </c>
      <c r="AG7377" s="147"/>
      <c r="AH7377" s="13"/>
      <c r="AI7377" s="50">
        <v>0</v>
      </c>
      <c r="AJ7377" s="50">
        <v>0</v>
      </c>
      <c r="AK7377" s="50">
        <v>4.6428487167506649</v>
      </c>
      <c r="AL7377" s="50">
        <v>11.001826994428676</v>
      </c>
      <c r="AM7377" s="50"/>
      <c r="AN7377" s="50"/>
      <c r="AO7377" s="50"/>
      <c r="AP7377" s="50"/>
      <c r="AQ7377" s="50"/>
      <c r="AR7377" s="50"/>
      <c r="AS7377" s="50"/>
      <c r="AT7377" s="50"/>
      <c r="AU7377" s="50"/>
      <c r="AV7377" s="50"/>
      <c r="AW7377" s="50"/>
      <c r="AX7377" s="50">
        <f t="shared" si="2307"/>
        <v>15.644675711179341</v>
      </c>
      <c r="AY7377" s="50"/>
      <c r="AZ7377" s="50">
        <f t="shared" si="2297"/>
        <v>390.81537301558421</v>
      </c>
      <c r="BA7377" s="50">
        <f t="shared" si="2298"/>
        <v>601.7316060716139</v>
      </c>
      <c r="BB7377" s="50">
        <f t="shared" si="2299"/>
        <v>620.34186192949892</v>
      </c>
      <c r="BC7377" s="17">
        <f t="shared" si="2300"/>
        <v>20085</v>
      </c>
      <c r="BD7377" s="50">
        <f t="shared" si="2301"/>
        <v>15.644675711179341</v>
      </c>
      <c r="BE7377" s="50">
        <f t="shared" si="2302"/>
        <v>390.81537301558421</v>
      </c>
      <c r="BF7377" s="50">
        <f t="shared" si="2308"/>
        <v>639.24953701561287</v>
      </c>
      <c r="BG7377" s="50"/>
      <c r="BH7377" s="17">
        <f t="shared" si="2303"/>
        <v>0</v>
      </c>
      <c r="BI7377" s="17">
        <f t="shared" si="2311"/>
        <v>7377</v>
      </c>
      <c r="BJ7377" s="17">
        <f t="shared" si="2309"/>
        <v>7377</v>
      </c>
      <c r="BK7377" s="150">
        <f t="shared" si="2310"/>
        <v>39582</v>
      </c>
      <c r="BL7377" s="50" t="e">
        <f t="shared" ca="1" si="2304"/>
        <v>#NAME?</v>
      </c>
      <c r="BM7377" s="50" t="e">
        <f t="shared" ca="1" si="2305"/>
        <v>#NAME?</v>
      </c>
      <c r="BN7377" s="50" t="e">
        <f t="shared" ca="1" si="2306"/>
        <v>#NAME?</v>
      </c>
    </row>
    <row r="7378" spans="1:66" x14ac:dyDescent="0.35">
      <c r="A7378" s="48">
        <v>39583</v>
      </c>
      <c r="B7378" s="17">
        <v>2008</v>
      </c>
      <c r="C7378" s="17">
        <v>5</v>
      </c>
      <c r="D7378" s="17">
        <v>136</v>
      </c>
      <c r="E7378" s="17">
        <v>15</v>
      </c>
      <c r="F7378" s="17">
        <v>5</v>
      </c>
      <c r="G7378" s="50">
        <v>12.5</v>
      </c>
      <c r="H7378" s="32">
        <v>7.1369566456949913</v>
      </c>
      <c r="I7378" s="50">
        <v>10.833333333333334</v>
      </c>
      <c r="J7378" s="13">
        <v>0</v>
      </c>
      <c r="K7378" s="13">
        <f t="shared" si="2292"/>
        <v>0</v>
      </c>
      <c r="L7378" s="13">
        <f t="shared" si="2293"/>
        <v>0</v>
      </c>
      <c r="M7378" s="13" t="e">
        <f ca="1">CalcTable[[#This Row],[IWC]]-AE7377</f>
        <v>#NAME?</v>
      </c>
      <c r="N7378" s="13" t="e">
        <f ca="1">IF(CalcTable[[#This Row],[Day of Year]]&lt;123,FCAP,AE7377)</f>
        <v>#NAME?</v>
      </c>
      <c r="O7378" s="17" t="e">
        <f ca="1">IF(IRR_DRIP,5,COUNTIF('IDET Wind Values'!C7362:G7362,"&lt;="&amp;IRR_MAXWIND))</f>
        <v>#NAME?</v>
      </c>
      <c r="P7378" s="13" t="e">
        <f ca="1">CalcTable[[#This Row],[ET_o]]*KL</f>
        <v>#NAME?</v>
      </c>
      <c r="Q7378" s="13" t="e">
        <f ca="1">IF(WILTPT&lt;=0,1,MAX(0,MIN(1,(CalcTable[[#This Row],[IWC]]-WILTPT)/(MAD-WILTPT))))</f>
        <v>#NAME?</v>
      </c>
      <c r="R7378" s="13" t="e">
        <f ca="1">CalcTable[[#This Row],[ETMult]]*CalcTable[[#This Row],[ETb]]</f>
        <v>#NAME?</v>
      </c>
      <c r="S7378" s="13" t="b">
        <f>INDEX(IRR_LIST,CalcTable[[#This Row],[Day of Week]]+1)</f>
        <v>1</v>
      </c>
      <c r="T7378" s="13">
        <f t="shared" ca="1" si="2294"/>
        <v>0</v>
      </c>
      <c r="U7378" s="13" t="b">
        <f ca="1">IF(CalcTable[[#This Row],[IrrPrecip]]&gt;=IC_MM,FALSE,TRUE)</f>
        <v>1</v>
      </c>
      <c r="V7378" s="13" t="b">
        <f t="shared" si="2295"/>
        <v>1</v>
      </c>
      <c r="W7378" s="13" t="e">
        <f ca="1">IF(AND(IRR_DRIP=FALSE,CalcTable[[#This Row],[IrrHours]]&lt;=0),FALSE,TRUE)</f>
        <v>#NAME?</v>
      </c>
      <c r="X7378" s="13" t="e">
        <f ca="1">AND(CalcTable[[#This Row],[IrrDay]],CalcTable[[#This Row],[IrrRain]],CalcTable[[#This Row],[IrrWarm]],CalcTable[[#This Row],[IrrWindy]])</f>
        <v>#NAME?</v>
      </c>
      <c r="Y7378" s="13" t="e">
        <f t="shared" ca="1" si="2296"/>
        <v>#NAME?</v>
      </c>
      <c r="Z7378" s="13" t="e">
        <f ca="1">CalcTable[[#This Row],[IrrHours]]/5</f>
        <v>#NAME?</v>
      </c>
      <c r="AA7378" s="13" t="e">
        <f ca="1">IF(CalcTable[[#This Row],[IrrFlag]]=FALSE,0,MAX(0,CalcTable[[#This Row],[VolRednWind]]*(FCAP*IRR_TARGET-CalcTable[[#This Row],[IWC]])))</f>
        <v>#NAME?</v>
      </c>
      <c r="AB7378" s="13" t="e">
        <f ca="1">CalcTable[[#This Row],[IWC]]+CalcTable[[#This Row],[Eff Precip]]+CalcTable[[#This Row],[IrrAmt]]-CalcTable[[#This Row],[AET]]</f>
        <v>#NAME?</v>
      </c>
      <c r="AC7378" s="13" t="e">
        <f ca="1">IF(CalcTable[[#This Row],[PWC]]&gt;FCAP,MIN(24*PERC,MIN(SAT,CalcTable[[#This Row],[PWC]])-FCAP),0)</f>
        <v>#NAME?</v>
      </c>
      <c r="AD7378" s="13" t="e">
        <f ca="1">IF(CalcTable[[#This Row],[PWC]]&gt;SAT,CalcTable[[#This Row],[PWC]]-SAT,0)</f>
        <v>#NAME?</v>
      </c>
      <c r="AE7378" s="13" t="e">
        <f ca="1">CalcTable[[#This Row],[PWC]]-CalcTable[[#This Row],[PercAmt]]-CalcTable[[#This Row],[Runoff]]</f>
        <v>#NAME?</v>
      </c>
      <c r="AF7378" s="13" t="e">
        <f ca="1">CalcTable[[#This Row],[IrrAmt]]/1000*CUR_IRR_AREA*10000/IRR_EFF</f>
        <v>#NAME?</v>
      </c>
      <c r="AG7378" s="147"/>
      <c r="AH7378" s="13"/>
      <c r="AI7378" s="50">
        <v>6.6639449676519478</v>
      </c>
      <c r="AJ7378" s="50">
        <v>10.486758641364354</v>
      </c>
      <c r="AK7378" s="50">
        <v>0</v>
      </c>
      <c r="AL7378" s="50">
        <v>0</v>
      </c>
      <c r="AM7378" s="50"/>
      <c r="AN7378" s="50"/>
      <c r="AO7378" s="50"/>
      <c r="AP7378" s="50"/>
      <c r="AQ7378" s="50"/>
      <c r="AR7378" s="50"/>
      <c r="AS7378" s="50"/>
      <c r="AT7378" s="50"/>
      <c r="AU7378" s="50"/>
      <c r="AV7378" s="50"/>
      <c r="AW7378" s="50"/>
      <c r="AX7378" s="50">
        <f t="shared" si="2307"/>
        <v>17.150703609016301</v>
      </c>
      <c r="AY7378" s="50"/>
      <c r="AZ7378" s="50">
        <f t="shared" si="2297"/>
        <v>405.34944633891632</v>
      </c>
      <c r="BA7378" s="50">
        <f t="shared" si="2298"/>
        <v>657.91293607640455</v>
      </c>
      <c r="BB7378" s="50">
        <f t="shared" si="2299"/>
        <v>680.97123189490424</v>
      </c>
      <c r="BC7378" s="17">
        <f t="shared" si="2300"/>
        <v>20085</v>
      </c>
      <c r="BD7378" s="50">
        <f t="shared" si="2301"/>
        <v>17.150703609016301</v>
      </c>
      <c r="BE7378" s="50">
        <f t="shared" si="2302"/>
        <v>405.34944633891632</v>
      </c>
      <c r="BF7378" s="50">
        <f t="shared" si="2308"/>
        <v>663.02265415581428</v>
      </c>
      <c r="BG7378" s="50"/>
      <c r="BH7378" s="17">
        <f t="shared" si="2303"/>
        <v>0</v>
      </c>
      <c r="BI7378" s="17">
        <f t="shared" si="2311"/>
        <v>7378</v>
      </c>
      <c r="BJ7378" s="17">
        <f t="shared" si="2309"/>
        <v>7378</v>
      </c>
      <c r="BK7378" s="150">
        <f t="shared" si="2310"/>
        <v>39583</v>
      </c>
      <c r="BL7378" s="50" t="e">
        <f t="shared" ca="1" si="2304"/>
        <v>#NAME?</v>
      </c>
      <c r="BM7378" s="50" t="e">
        <f t="shared" ca="1" si="2305"/>
        <v>#NAME?</v>
      </c>
      <c r="BN7378" s="50" t="e">
        <f t="shared" ca="1" si="2306"/>
        <v>#NAME?</v>
      </c>
    </row>
    <row r="7379" spans="1:66" x14ac:dyDescent="0.35">
      <c r="A7379" s="48">
        <v>39584</v>
      </c>
      <c r="B7379" s="17">
        <v>2008</v>
      </c>
      <c r="C7379" s="17">
        <v>5</v>
      </c>
      <c r="D7379" s="17">
        <v>137</v>
      </c>
      <c r="E7379" s="17">
        <v>16</v>
      </c>
      <c r="F7379" s="17">
        <v>6</v>
      </c>
      <c r="G7379" s="50">
        <v>11.8</v>
      </c>
      <c r="H7379" s="32">
        <v>7.2201903172859234</v>
      </c>
      <c r="I7379" s="50">
        <v>8.3333333333333339</v>
      </c>
      <c r="J7379" s="13">
        <v>0</v>
      </c>
      <c r="K7379" s="13">
        <f t="shared" si="2292"/>
        <v>0</v>
      </c>
      <c r="L7379" s="13">
        <f t="shared" si="2293"/>
        <v>0</v>
      </c>
      <c r="M7379" s="13" t="e">
        <f ca="1">CalcTable[[#This Row],[IWC]]-AE7378</f>
        <v>#NAME?</v>
      </c>
      <c r="N7379" s="13" t="e">
        <f ca="1">IF(CalcTable[[#This Row],[Day of Year]]&lt;123,FCAP,AE7378)</f>
        <v>#NAME?</v>
      </c>
      <c r="O7379" s="17" t="e">
        <f ca="1">IF(IRR_DRIP,5,COUNTIF('IDET Wind Values'!C7363:G7363,"&lt;="&amp;IRR_MAXWIND))</f>
        <v>#NAME?</v>
      </c>
      <c r="P7379" s="13" t="e">
        <f ca="1">CalcTable[[#This Row],[ET_o]]*KL</f>
        <v>#NAME?</v>
      </c>
      <c r="Q7379" s="13" t="e">
        <f ca="1">IF(WILTPT&lt;=0,1,MAX(0,MIN(1,(CalcTable[[#This Row],[IWC]]-WILTPT)/(MAD-WILTPT))))</f>
        <v>#NAME?</v>
      </c>
      <c r="R7379" s="13" t="e">
        <f ca="1">CalcTable[[#This Row],[ETMult]]*CalcTable[[#This Row],[ETb]]</f>
        <v>#NAME?</v>
      </c>
      <c r="S7379" s="13" t="b">
        <f>INDEX(IRR_LIST,CalcTable[[#This Row],[Day of Week]]+1)</f>
        <v>0</v>
      </c>
      <c r="T7379" s="13">
        <f t="shared" ca="1" si="2294"/>
        <v>0</v>
      </c>
      <c r="U7379" s="13" t="b">
        <f ca="1">IF(CalcTable[[#This Row],[IrrPrecip]]&gt;=IC_MM,FALSE,TRUE)</f>
        <v>1</v>
      </c>
      <c r="V7379" s="13" t="b">
        <f t="shared" si="2295"/>
        <v>1</v>
      </c>
      <c r="W7379" s="13" t="e">
        <f ca="1">IF(AND(IRR_DRIP=FALSE,CalcTable[[#This Row],[IrrHours]]&lt;=0),FALSE,TRUE)</f>
        <v>#NAME?</v>
      </c>
      <c r="X7379" s="13" t="e">
        <f ca="1">AND(CalcTable[[#This Row],[IrrDay]],CalcTable[[#This Row],[IrrRain]],CalcTable[[#This Row],[IrrWarm]],CalcTable[[#This Row],[IrrWindy]])</f>
        <v>#NAME?</v>
      </c>
      <c r="Y7379" s="13" t="e">
        <f t="shared" ca="1" si="2296"/>
        <v>#NAME?</v>
      </c>
      <c r="Z7379" s="13" t="e">
        <f ca="1">CalcTable[[#This Row],[IrrHours]]/5</f>
        <v>#NAME?</v>
      </c>
      <c r="AA7379" s="13" t="e">
        <f ca="1">IF(CalcTable[[#This Row],[IrrFlag]]=FALSE,0,MAX(0,CalcTable[[#This Row],[VolRednWind]]*(FCAP*IRR_TARGET-CalcTable[[#This Row],[IWC]])))</f>
        <v>#NAME?</v>
      </c>
      <c r="AB7379" s="13" t="e">
        <f ca="1">CalcTable[[#This Row],[IWC]]+CalcTable[[#This Row],[Eff Precip]]+CalcTable[[#This Row],[IrrAmt]]-CalcTable[[#This Row],[AET]]</f>
        <v>#NAME?</v>
      </c>
      <c r="AC7379" s="13" t="e">
        <f ca="1">IF(CalcTable[[#This Row],[PWC]]&gt;FCAP,MIN(24*PERC,MIN(SAT,CalcTable[[#This Row],[PWC]])-FCAP),0)</f>
        <v>#NAME?</v>
      </c>
      <c r="AD7379" s="13" t="e">
        <f ca="1">IF(CalcTable[[#This Row],[PWC]]&gt;SAT,CalcTable[[#This Row],[PWC]]-SAT,0)</f>
        <v>#NAME?</v>
      </c>
      <c r="AE7379" s="13" t="e">
        <f ca="1">CalcTable[[#This Row],[PWC]]-CalcTable[[#This Row],[PercAmt]]-CalcTable[[#This Row],[Runoff]]</f>
        <v>#NAME?</v>
      </c>
      <c r="AF7379" s="13" t="e">
        <f ca="1">CalcTable[[#This Row],[IrrAmt]]/1000*CUR_IRR_AREA*10000/IRR_EFF</f>
        <v>#NAME?</v>
      </c>
      <c r="AG7379" s="147"/>
      <c r="AH7379" s="13"/>
      <c r="AI7379" s="50">
        <v>0</v>
      </c>
      <c r="AJ7379" s="50">
        <v>0</v>
      </c>
      <c r="AK7379" s="50">
        <v>0</v>
      </c>
      <c r="AL7379" s="50">
        <v>6.2053261551322478</v>
      </c>
      <c r="AM7379" s="50"/>
      <c r="AN7379" s="50"/>
      <c r="AO7379" s="50"/>
      <c r="AP7379" s="50"/>
      <c r="AQ7379" s="50"/>
      <c r="AR7379" s="50"/>
      <c r="AS7379" s="50"/>
      <c r="AT7379" s="50"/>
      <c r="AU7379" s="50"/>
      <c r="AV7379" s="50"/>
      <c r="AW7379" s="50"/>
      <c r="AX7379" s="50">
        <f t="shared" si="2307"/>
        <v>6.2053261551322478</v>
      </c>
      <c r="AY7379" s="50"/>
      <c r="AZ7379" s="50">
        <f t="shared" si="2297"/>
        <v>182.02290055054596</v>
      </c>
      <c r="BA7379" s="50">
        <f t="shared" si="2298"/>
        <v>280.25748180004695</v>
      </c>
      <c r="BB7379" s="50">
        <f t="shared" si="2299"/>
        <v>288.92523896912058</v>
      </c>
      <c r="BC7379" s="17">
        <f t="shared" si="2300"/>
        <v>20085</v>
      </c>
      <c r="BD7379" s="50">
        <f t="shared" si="2301"/>
        <v>6.2053261551322478</v>
      </c>
      <c r="BE7379" s="50">
        <f t="shared" si="2302"/>
        <v>182.02290055054596</v>
      </c>
      <c r="BF7379" s="50">
        <f t="shared" si="2308"/>
        <v>297.73151963122888</v>
      </c>
      <c r="BG7379" s="50"/>
      <c r="BH7379" s="17">
        <f t="shared" si="2303"/>
        <v>0</v>
      </c>
      <c r="BI7379" s="17">
        <f t="shared" si="2311"/>
        <v>7379</v>
      </c>
      <c r="BJ7379" s="17">
        <f t="shared" si="2309"/>
        <v>7379</v>
      </c>
      <c r="BK7379" s="150">
        <f t="shared" si="2310"/>
        <v>39584</v>
      </c>
      <c r="BL7379" s="50" t="e">
        <f t="shared" ca="1" si="2304"/>
        <v>#NAME?</v>
      </c>
      <c r="BM7379" s="50" t="e">
        <f t="shared" ca="1" si="2305"/>
        <v>#NAME?</v>
      </c>
      <c r="BN7379" s="50" t="e">
        <f t="shared" ca="1" si="2306"/>
        <v>#NAME?</v>
      </c>
    </row>
    <row r="7380" spans="1:66" x14ac:dyDescent="0.35">
      <c r="A7380" s="48">
        <v>39585</v>
      </c>
      <c r="B7380" s="17">
        <v>2008</v>
      </c>
      <c r="C7380" s="17">
        <v>5</v>
      </c>
      <c r="D7380" s="17">
        <v>138</v>
      </c>
      <c r="E7380" s="17">
        <v>17</v>
      </c>
      <c r="F7380" s="17">
        <v>7</v>
      </c>
      <c r="G7380" s="50">
        <v>8</v>
      </c>
      <c r="H7380" s="32">
        <v>7.0501482264847768</v>
      </c>
      <c r="I7380" s="50">
        <v>10.166666666666666</v>
      </c>
      <c r="J7380" s="13">
        <v>0</v>
      </c>
      <c r="K7380" s="13">
        <f t="shared" ref="K7380:K7443" si="2312">J7380*PRECIP_ADJUST</f>
        <v>0</v>
      </c>
      <c r="L7380" s="13">
        <f t="shared" ref="L7380:L7443" si="2313">IF(K7380&gt;=EFF_PRECIP,EFF_MULT*(K7380-EFF_PRECIP),0)</f>
        <v>0</v>
      </c>
      <c r="M7380" s="13" t="e">
        <f ca="1">CalcTable[[#This Row],[IWC]]-AE7379</f>
        <v>#NAME?</v>
      </c>
      <c r="N7380" s="13" t="e">
        <f ca="1">IF(CalcTable[[#This Row],[Day of Year]]&lt;123,FCAP,AE7379)</f>
        <v>#NAME?</v>
      </c>
      <c r="O7380" s="17" t="e">
        <f ca="1">IF(IRR_DRIP,5,COUNTIF('IDET Wind Values'!C7364:G7364,"&lt;="&amp;IRR_MAXWIND))</f>
        <v>#NAME?</v>
      </c>
      <c r="P7380" s="13" t="e">
        <f ca="1">CalcTable[[#This Row],[ET_o]]*KL</f>
        <v>#NAME?</v>
      </c>
      <c r="Q7380" s="13" t="e">
        <f ca="1">IF(WILTPT&lt;=0,1,MAX(0,MIN(1,(CalcTable[[#This Row],[IWC]]-WILTPT)/(MAD-WILTPT))))</f>
        <v>#NAME?</v>
      </c>
      <c r="R7380" s="13" t="e">
        <f ca="1">CalcTable[[#This Row],[ETMult]]*CalcTable[[#This Row],[ETb]]</f>
        <v>#NAME?</v>
      </c>
      <c r="S7380" s="13" t="b">
        <f>INDEX(IRR_LIST,CalcTable[[#This Row],[Day of Week]]+1)</f>
        <v>0</v>
      </c>
      <c r="T7380" s="13">
        <f t="shared" ref="T7380:T7443" ca="1" si="2314">SUM(OFFSET(K7380,-IC_DAYS,0,IC_DAYS,1))</f>
        <v>0</v>
      </c>
      <c r="U7380" s="13" t="b">
        <f ca="1">IF(CalcTable[[#This Row],[IrrPrecip]]&gt;=IC_MM,FALSE,TRUE)</f>
        <v>1</v>
      </c>
      <c r="V7380" s="13" t="b">
        <f t="shared" ref="V7380:V7443" si="2315">IF(G7381&lt;IRR_TEMP,FALSE,TRUE)</f>
        <v>1</v>
      </c>
      <c r="W7380" s="13" t="e">
        <f ca="1">IF(AND(IRR_DRIP=FALSE,CalcTable[[#This Row],[IrrHours]]&lt;=0),FALSE,TRUE)</f>
        <v>#NAME?</v>
      </c>
      <c r="X7380" s="13" t="e">
        <f ca="1">AND(CalcTable[[#This Row],[IrrDay]],CalcTable[[#This Row],[IrrRain]],CalcTable[[#This Row],[IrrWarm]],CalcTable[[#This Row],[IrrWindy]])</f>
        <v>#NAME?</v>
      </c>
      <c r="Y7380" s="13" t="e">
        <f t="shared" ref="Y7380:Y7443" ca="1" si="2316">IF(AA7379&lt;=0,FALSE,TRUE)</f>
        <v>#NAME?</v>
      </c>
      <c r="Z7380" s="13" t="e">
        <f ca="1">CalcTable[[#This Row],[IrrHours]]/5</f>
        <v>#NAME?</v>
      </c>
      <c r="AA7380" s="13" t="e">
        <f ca="1">IF(CalcTable[[#This Row],[IrrFlag]]=FALSE,0,MAX(0,CalcTable[[#This Row],[VolRednWind]]*(FCAP*IRR_TARGET-CalcTable[[#This Row],[IWC]])))</f>
        <v>#NAME?</v>
      </c>
      <c r="AB7380" s="13" t="e">
        <f ca="1">CalcTable[[#This Row],[IWC]]+CalcTable[[#This Row],[Eff Precip]]+CalcTable[[#This Row],[IrrAmt]]-CalcTable[[#This Row],[AET]]</f>
        <v>#NAME?</v>
      </c>
      <c r="AC7380" s="13" t="e">
        <f ca="1">IF(CalcTable[[#This Row],[PWC]]&gt;FCAP,MIN(24*PERC,MIN(SAT,CalcTable[[#This Row],[PWC]])-FCAP),0)</f>
        <v>#NAME?</v>
      </c>
      <c r="AD7380" s="13" t="e">
        <f ca="1">IF(CalcTable[[#This Row],[PWC]]&gt;SAT,CalcTable[[#This Row],[PWC]]-SAT,0)</f>
        <v>#NAME?</v>
      </c>
      <c r="AE7380" s="13" t="e">
        <f ca="1">CalcTable[[#This Row],[PWC]]-CalcTable[[#This Row],[PercAmt]]-CalcTable[[#This Row],[Runoff]]</f>
        <v>#NAME?</v>
      </c>
      <c r="AF7380" s="13" t="e">
        <f ca="1">CalcTable[[#This Row],[IrrAmt]]/1000*CUR_IRR_AREA*10000/IRR_EFF</f>
        <v>#NAME?</v>
      </c>
      <c r="AG7380" s="147"/>
      <c r="AH7380" s="13"/>
      <c r="AI7380" s="50">
        <v>0</v>
      </c>
      <c r="AJ7380" s="50">
        <v>0</v>
      </c>
      <c r="AK7380" s="50">
        <v>4.689698217195728</v>
      </c>
      <c r="AL7380" s="50">
        <v>0</v>
      </c>
      <c r="AM7380" s="50"/>
      <c r="AN7380" s="50"/>
      <c r="AO7380" s="50"/>
      <c r="AP7380" s="50"/>
      <c r="AQ7380" s="50"/>
      <c r="AR7380" s="50"/>
      <c r="AS7380" s="50"/>
      <c r="AT7380" s="50"/>
      <c r="AU7380" s="50"/>
      <c r="AV7380" s="50"/>
      <c r="AW7380" s="50"/>
      <c r="AX7380" s="50">
        <f t="shared" si="2307"/>
        <v>4.689698217195728</v>
      </c>
      <c r="AY7380" s="50"/>
      <c r="AZ7380" s="50">
        <f t="shared" ref="AZ7380:AZ7443" si="2317">SUMPRODUCT(AI7380:AW7380,CONVERSION)</f>
        <v>68.78224051887068</v>
      </c>
      <c r="BA7380" s="50">
        <f t="shared" ref="BA7380:BA7443" si="2318">SUMPRODUCT($AI7380:$AW7380,CONVERSION,APP_DEMAND)</f>
        <v>105.90281476715009</v>
      </c>
      <c r="BB7380" s="50">
        <f t="shared" ref="BB7380:BB7443" si="2319">SUMPRODUCT($AI7380:$AW7380,CONVERSION,PUMP_DEMAND)</f>
        <v>109.178159553763</v>
      </c>
      <c r="BC7380" s="17">
        <f t="shared" ref="BC7380:BC7443" si="2320">B7380*10+C7380</f>
        <v>20085</v>
      </c>
      <c r="BD7380" s="50">
        <f t="shared" ref="BD7380:BD7443" si="2321">INDEX(AI7380:AX7380,PLOT_AREA)</f>
        <v>4.689698217195728</v>
      </c>
      <c r="BE7380" s="50">
        <f t="shared" ref="BE7380:BE7443" si="2322">IF(PLOT_AREA&lt;=AREA_COUNT,INDEX(AI7380:AW7380,PLOT_AREA)*INDEX(CONVERSION,PLOT_AREA),AZ7380)</f>
        <v>68.78224051887068</v>
      </c>
      <c r="BF7380" s="50">
        <f t="shared" si="2308"/>
        <v>112.50584916175059</v>
      </c>
      <c r="BG7380" s="50"/>
      <c r="BH7380" s="17">
        <f t="shared" ref="BH7380:BH7443" si="2323">IF(BC7380&lt;PLOT_FROM,-1,IF(BC7380&gt;PLOT_TO,1,0))</f>
        <v>0</v>
      </c>
      <c r="BI7380" s="17">
        <f t="shared" si="2311"/>
        <v>7380</v>
      </c>
      <c r="BJ7380" s="17">
        <f t="shared" si="2309"/>
        <v>7380</v>
      </c>
      <c r="BK7380" s="150">
        <f t="shared" si="2310"/>
        <v>39585</v>
      </c>
      <c r="BL7380" s="50" t="e">
        <f t="shared" ref="BL7380:BL7443" ca="1" si="2324">WILTPT</f>
        <v>#NAME?</v>
      </c>
      <c r="BM7380" s="50" t="e">
        <f t="shared" ref="BM7380:BM7443" ca="1" si="2325">SAT</f>
        <v>#NAME?</v>
      </c>
      <c r="BN7380" s="50" t="e">
        <f t="shared" ref="BN7380:BN7443" ca="1" si="2326">FCAP</f>
        <v>#NAME?</v>
      </c>
    </row>
    <row r="7381" spans="1:66" x14ac:dyDescent="0.35">
      <c r="A7381" s="48">
        <v>39586</v>
      </c>
      <c r="B7381" s="17">
        <v>2008</v>
      </c>
      <c r="C7381" s="17">
        <v>5</v>
      </c>
      <c r="D7381" s="17">
        <v>139</v>
      </c>
      <c r="E7381" s="17">
        <v>18</v>
      </c>
      <c r="F7381" s="17">
        <v>1</v>
      </c>
      <c r="G7381" s="50">
        <v>13</v>
      </c>
      <c r="H7381" s="32">
        <v>5.9794913165256807</v>
      </c>
      <c r="I7381" s="50">
        <v>12.166666666666666</v>
      </c>
      <c r="J7381" s="13">
        <v>0</v>
      </c>
      <c r="K7381" s="13">
        <f t="shared" si="2312"/>
        <v>0</v>
      </c>
      <c r="L7381" s="13">
        <f t="shared" si="2313"/>
        <v>0</v>
      </c>
      <c r="M7381" s="13" t="e">
        <f ca="1">CalcTable[[#This Row],[IWC]]-AE7380</f>
        <v>#NAME?</v>
      </c>
      <c r="N7381" s="13" t="e">
        <f ca="1">IF(CalcTable[[#This Row],[Day of Year]]&lt;123,FCAP,AE7380)</f>
        <v>#NAME?</v>
      </c>
      <c r="O7381" s="17" t="e">
        <f ca="1">IF(IRR_DRIP,5,COUNTIF('IDET Wind Values'!C7365:G7365,"&lt;="&amp;IRR_MAXWIND))</f>
        <v>#NAME?</v>
      </c>
      <c r="P7381" s="13" t="e">
        <f ca="1">CalcTable[[#This Row],[ET_o]]*KL</f>
        <v>#NAME?</v>
      </c>
      <c r="Q7381" s="13" t="e">
        <f ca="1">IF(WILTPT&lt;=0,1,MAX(0,MIN(1,(CalcTable[[#This Row],[IWC]]-WILTPT)/(MAD-WILTPT))))</f>
        <v>#NAME?</v>
      </c>
      <c r="R7381" s="13" t="e">
        <f ca="1">CalcTable[[#This Row],[ETMult]]*CalcTable[[#This Row],[ETb]]</f>
        <v>#NAME?</v>
      </c>
      <c r="S7381" s="13" t="b">
        <f>INDEX(IRR_LIST,CalcTable[[#This Row],[Day of Week]]+1)</f>
        <v>1</v>
      </c>
      <c r="T7381" s="13">
        <f t="shared" ca="1" si="2314"/>
        <v>0</v>
      </c>
      <c r="U7381" s="13" t="b">
        <f ca="1">IF(CalcTable[[#This Row],[IrrPrecip]]&gt;=IC_MM,FALSE,TRUE)</f>
        <v>1</v>
      </c>
      <c r="V7381" s="13" t="b">
        <f t="shared" si="2315"/>
        <v>1</v>
      </c>
      <c r="W7381" s="13" t="e">
        <f ca="1">IF(AND(IRR_DRIP=FALSE,CalcTable[[#This Row],[IrrHours]]&lt;=0),FALSE,TRUE)</f>
        <v>#NAME?</v>
      </c>
      <c r="X7381" s="13" t="e">
        <f ca="1">AND(CalcTable[[#This Row],[IrrDay]],CalcTable[[#This Row],[IrrRain]],CalcTable[[#This Row],[IrrWarm]],CalcTable[[#This Row],[IrrWindy]])</f>
        <v>#NAME?</v>
      </c>
      <c r="Y7381" s="13" t="e">
        <f t="shared" ca="1" si="2316"/>
        <v>#NAME?</v>
      </c>
      <c r="Z7381" s="13" t="e">
        <f ca="1">CalcTable[[#This Row],[IrrHours]]/5</f>
        <v>#NAME?</v>
      </c>
      <c r="AA7381" s="13" t="e">
        <f ca="1">IF(CalcTable[[#This Row],[IrrFlag]]=FALSE,0,MAX(0,CalcTable[[#This Row],[VolRednWind]]*(FCAP*IRR_TARGET-CalcTable[[#This Row],[IWC]])))</f>
        <v>#NAME?</v>
      </c>
      <c r="AB7381" s="13" t="e">
        <f ca="1">CalcTable[[#This Row],[IWC]]+CalcTable[[#This Row],[Eff Precip]]+CalcTable[[#This Row],[IrrAmt]]-CalcTable[[#This Row],[AET]]</f>
        <v>#NAME?</v>
      </c>
      <c r="AC7381" s="13" t="e">
        <f ca="1">IF(CalcTable[[#This Row],[PWC]]&gt;FCAP,MIN(24*PERC,MIN(SAT,CalcTable[[#This Row],[PWC]])-FCAP),0)</f>
        <v>#NAME?</v>
      </c>
      <c r="AD7381" s="13" t="e">
        <f ca="1">IF(CalcTable[[#This Row],[PWC]]&gt;SAT,CalcTable[[#This Row],[PWC]]-SAT,0)</f>
        <v>#NAME?</v>
      </c>
      <c r="AE7381" s="13" t="e">
        <f ca="1">CalcTable[[#This Row],[PWC]]-CalcTable[[#This Row],[PercAmt]]-CalcTable[[#This Row],[Runoff]]</f>
        <v>#NAME?</v>
      </c>
      <c r="AF7381" s="13" t="e">
        <f ca="1">CalcTable[[#This Row],[IrrAmt]]/1000*CUR_IRR_AREA*10000/IRR_EFF</f>
        <v>#NAME?</v>
      </c>
      <c r="AG7381" s="147"/>
      <c r="AH7381" s="13"/>
      <c r="AI7381" s="50">
        <v>0</v>
      </c>
      <c r="AJ7381" s="50">
        <v>0</v>
      </c>
      <c r="AK7381" s="50">
        <v>0</v>
      </c>
      <c r="AL7381" s="50">
        <v>0</v>
      </c>
      <c r="AM7381" s="50"/>
      <c r="AN7381" s="50"/>
      <c r="AO7381" s="50"/>
      <c r="AP7381" s="50"/>
      <c r="AQ7381" s="50"/>
      <c r="AR7381" s="50"/>
      <c r="AS7381" s="50"/>
      <c r="AT7381" s="50"/>
      <c r="AU7381" s="50"/>
      <c r="AV7381" s="50"/>
      <c r="AW7381" s="50"/>
      <c r="AX7381" s="50">
        <f t="shared" ref="AX7381:AX7444" si="2327">SUM(AI7381:AW7381)</f>
        <v>0</v>
      </c>
      <c r="AY7381" s="50"/>
      <c r="AZ7381" s="50">
        <f t="shared" si="2317"/>
        <v>0</v>
      </c>
      <c r="BA7381" s="50">
        <f t="shared" si="2318"/>
        <v>0</v>
      </c>
      <c r="BB7381" s="50">
        <f t="shared" si="2319"/>
        <v>0</v>
      </c>
      <c r="BC7381" s="17">
        <f t="shared" si="2320"/>
        <v>20085</v>
      </c>
      <c r="BD7381" s="50">
        <f t="shared" si="2321"/>
        <v>0</v>
      </c>
      <c r="BE7381" s="50">
        <f t="shared" si="2322"/>
        <v>0</v>
      </c>
      <c r="BF7381" s="50">
        <f t="shared" ref="BF7381:BF7444" si="2328">BE7381*BF$17</f>
        <v>0</v>
      </c>
      <c r="BG7381" s="50"/>
      <c r="BH7381" s="17">
        <f t="shared" si="2323"/>
        <v>0</v>
      </c>
      <c r="BI7381" s="17">
        <f t="shared" si="2311"/>
        <v>7381</v>
      </c>
      <c r="BJ7381" s="17">
        <f t="shared" ref="BJ7381:BJ7444" si="2329">IF(BH7381=0,BI7381,"")</f>
        <v>7381</v>
      </c>
      <c r="BK7381" s="150">
        <f t="shared" ref="BK7381:BK7444" si="2330">A7381</f>
        <v>39586</v>
      </c>
      <c r="BL7381" s="50" t="e">
        <f t="shared" ca="1" si="2324"/>
        <v>#NAME?</v>
      </c>
      <c r="BM7381" s="50" t="e">
        <f t="shared" ca="1" si="2325"/>
        <v>#NAME?</v>
      </c>
      <c r="BN7381" s="50" t="e">
        <f t="shared" ca="1" si="2326"/>
        <v>#NAME?</v>
      </c>
    </row>
    <row r="7382" spans="1:66" x14ac:dyDescent="0.35">
      <c r="A7382" s="48">
        <v>39587</v>
      </c>
      <c r="B7382" s="17">
        <v>2008</v>
      </c>
      <c r="C7382" s="17">
        <v>5</v>
      </c>
      <c r="D7382" s="17">
        <v>140</v>
      </c>
      <c r="E7382" s="17">
        <v>19</v>
      </c>
      <c r="F7382" s="17">
        <v>2</v>
      </c>
      <c r="G7382" s="50">
        <v>9.3000000000000007</v>
      </c>
      <c r="H7382" s="32">
        <v>4.7176339841481107</v>
      </c>
      <c r="I7382" s="50">
        <v>9.5</v>
      </c>
      <c r="J7382" s="13">
        <v>0</v>
      </c>
      <c r="K7382" s="13">
        <f t="shared" si="2312"/>
        <v>0</v>
      </c>
      <c r="L7382" s="13">
        <f t="shared" si="2313"/>
        <v>0</v>
      </c>
      <c r="M7382" s="13" t="e">
        <f ca="1">CalcTable[[#This Row],[IWC]]-AE7381</f>
        <v>#NAME?</v>
      </c>
      <c r="N7382" s="13" t="e">
        <f ca="1">IF(CalcTable[[#This Row],[Day of Year]]&lt;123,FCAP,AE7381)</f>
        <v>#NAME?</v>
      </c>
      <c r="O7382" s="17" t="e">
        <f ca="1">IF(IRR_DRIP,5,COUNTIF('IDET Wind Values'!C7366:G7366,"&lt;="&amp;IRR_MAXWIND))</f>
        <v>#NAME?</v>
      </c>
      <c r="P7382" s="13" t="e">
        <f ca="1">CalcTable[[#This Row],[ET_o]]*KL</f>
        <v>#NAME?</v>
      </c>
      <c r="Q7382" s="13" t="e">
        <f ca="1">IF(WILTPT&lt;=0,1,MAX(0,MIN(1,(CalcTable[[#This Row],[IWC]]-WILTPT)/(MAD-WILTPT))))</f>
        <v>#NAME?</v>
      </c>
      <c r="R7382" s="13" t="e">
        <f ca="1">CalcTable[[#This Row],[ETMult]]*CalcTable[[#This Row],[ETb]]</f>
        <v>#NAME?</v>
      </c>
      <c r="S7382" s="13" t="b">
        <f>INDEX(IRR_LIST,CalcTable[[#This Row],[Day of Week]]+1)</f>
        <v>0</v>
      </c>
      <c r="T7382" s="13">
        <f t="shared" ca="1" si="2314"/>
        <v>0</v>
      </c>
      <c r="U7382" s="13" t="b">
        <f ca="1">IF(CalcTable[[#This Row],[IrrPrecip]]&gt;=IC_MM,FALSE,TRUE)</f>
        <v>1</v>
      </c>
      <c r="V7382" s="13" t="b">
        <f t="shared" si="2315"/>
        <v>1</v>
      </c>
      <c r="W7382" s="13" t="e">
        <f ca="1">IF(AND(IRR_DRIP=FALSE,CalcTable[[#This Row],[IrrHours]]&lt;=0),FALSE,TRUE)</f>
        <v>#NAME?</v>
      </c>
      <c r="X7382" s="13" t="e">
        <f ca="1">AND(CalcTable[[#This Row],[IrrDay]],CalcTable[[#This Row],[IrrRain]],CalcTable[[#This Row],[IrrWarm]],CalcTable[[#This Row],[IrrWindy]])</f>
        <v>#NAME?</v>
      </c>
      <c r="Y7382" s="13" t="e">
        <f t="shared" ca="1" si="2316"/>
        <v>#NAME?</v>
      </c>
      <c r="Z7382" s="13" t="e">
        <f ca="1">CalcTable[[#This Row],[IrrHours]]/5</f>
        <v>#NAME?</v>
      </c>
      <c r="AA7382" s="13" t="e">
        <f ca="1">IF(CalcTable[[#This Row],[IrrFlag]]=FALSE,0,MAX(0,CalcTable[[#This Row],[VolRednWind]]*(FCAP*IRR_TARGET-CalcTable[[#This Row],[IWC]])))</f>
        <v>#NAME?</v>
      </c>
      <c r="AB7382" s="13" t="e">
        <f ca="1">CalcTable[[#This Row],[IWC]]+CalcTable[[#This Row],[Eff Precip]]+CalcTable[[#This Row],[IrrAmt]]-CalcTable[[#This Row],[AET]]</f>
        <v>#NAME?</v>
      </c>
      <c r="AC7382" s="13" t="e">
        <f ca="1">IF(CalcTable[[#This Row],[PWC]]&gt;FCAP,MIN(24*PERC,MIN(SAT,CalcTable[[#This Row],[PWC]])-FCAP),0)</f>
        <v>#NAME?</v>
      </c>
      <c r="AD7382" s="13" t="e">
        <f ca="1">IF(CalcTable[[#This Row],[PWC]]&gt;SAT,CalcTable[[#This Row],[PWC]]-SAT,0)</f>
        <v>#NAME?</v>
      </c>
      <c r="AE7382" s="13" t="e">
        <f ca="1">CalcTable[[#This Row],[PWC]]-CalcTable[[#This Row],[PercAmt]]-CalcTable[[#This Row],[Runoff]]</f>
        <v>#NAME?</v>
      </c>
      <c r="AF7382" s="13" t="e">
        <f ca="1">CalcTable[[#This Row],[IrrAmt]]/1000*CUR_IRR_AREA*10000/IRR_EFF</f>
        <v>#NAME?</v>
      </c>
      <c r="AG7382" s="147"/>
      <c r="AH7382" s="13"/>
      <c r="AI7382" s="50">
        <v>0</v>
      </c>
      <c r="AJ7382" s="50">
        <v>0</v>
      </c>
      <c r="AK7382" s="50">
        <v>8.3171302083935128</v>
      </c>
      <c r="AL7382" s="50">
        <v>10.781579199590389</v>
      </c>
      <c r="AM7382" s="50"/>
      <c r="AN7382" s="50"/>
      <c r="AO7382" s="50"/>
      <c r="AP7382" s="50"/>
      <c r="AQ7382" s="50"/>
      <c r="AR7382" s="50"/>
      <c r="AS7382" s="50"/>
      <c r="AT7382" s="50"/>
      <c r="AU7382" s="50"/>
      <c r="AV7382" s="50"/>
      <c r="AW7382" s="50"/>
      <c r="AX7382" s="50">
        <f t="shared" si="2327"/>
        <v>19.098709407983904</v>
      </c>
      <c r="AY7382" s="50"/>
      <c r="AZ7382" s="50">
        <f t="shared" si="2317"/>
        <v>438.24423291108963</v>
      </c>
      <c r="BA7382" s="50">
        <f t="shared" si="2318"/>
        <v>674.7569935297729</v>
      </c>
      <c r="BB7382" s="50">
        <f t="shared" si="2319"/>
        <v>695.62576652553912</v>
      </c>
      <c r="BC7382" s="17">
        <f t="shared" si="2320"/>
        <v>20085</v>
      </c>
      <c r="BD7382" s="50">
        <f t="shared" si="2321"/>
        <v>19.098709407983904</v>
      </c>
      <c r="BE7382" s="50">
        <f t="shared" si="2322"/>
        <v>438.24423291108963</v>
      </c>
      <c r="BF7382" s="50">
        <f t="shared" si="2328"/>
        <v>716.82805317129942</v>
      </c>
      <c r="BG7382" s="50"/>
      <c r="BH7382" s="17">
        <f t="shared" si="2323"/>
        <v>0</v>
      </c>
      <c r="BI7382" s="17">
        <f t="shared" ref="BI7382:BI7445" si="2331">BI7381+1</f>
        <v>7382</v>
      </c>
      <c r="BJ7382" s="17">
        <f t="shared" si="2329"/>
        <v>7382</v>
      </c>
      <c r="BK7382" s="150">
        <f t="shared" si="2330"/>
        <v>39587</v>
      </c>
      <c r="BL7382" s="50" t="e">
        <f t="shared" ca="1" si="2324"/>
        <v>#NAME?</v>
      </c>
      <c r="BM7382" s="50" t="e">
        <f t="shared" ca="1" si="2325"/>
        <v>#NAME?</v>
      </c>
      <c r="BN7382" s="50" t="e">
        <f t="shared" ca="1" si="2326"/>
        <v>#NAME?</v>
      </c>
    </row>
    <row r="7383" spans="1:66" x14ac:dyDescent="0.35">
      <c r="A7383" s="48">
        <v>39588</v>
      </c>
      <c r="B7383" s="17">
        <v>2008</v>
      </c>
      <c r="C7383" s="17">
        <v>5</v>
      </c>
      <c r="D7383" s="17">
        <v>141</v>
      </c>
      <c r="E7383" s="17">
        <v>20</v>
      </c>
      <c r="F7383" s="17">
        <v>3</v>
      </c>
      <c r="G7383" s="50">
        <v>12</v>
      </c>
      <c r="H7383" s="32">
        <v>5.0460432164267424</v>
      </c>
      <c r="I7383" s="50">
        <v>6.166666666666667</v>
      </c>
      <c r="J7383" s="13">
        <v>0</v>
      </c>
      <c r="K7383" s="13">
        <f t="shared" si="2312"/>
        <v>0</v>
      </c>
      <c r="L7383" s="13">
        <f t="shared" si="2313"/>
        <v>0</v>
      </c>
      <c r="M7383" s="13" t="e">
        <f ca="1">CalcTable[[#This Row],[IWC]]-AE7382</f>
        <v>#NAME?</v>
      </c>
      <c r="N7383" s="13" t="e">
        <f ca="1">IF(CalcTable[[#This Row],[Day of Year]]&lt;123,FCAP,AE7382)</f>
        <v>#NAME?</v>
      </c>
      <c r="O7383" s="17" t="e">
        <f ca="1">IF(IRR_DRIP,5,COUNTIF('IDET Wind Values'!C7367:G7367,"&lt;="&amp;IRR_MAXWIND))</f>
        <v>#NAME?</v>
      </c>
      <c r="P7383" s="13" t="e">
        <f ca="1">CalcTable[[#This Row],[ET_o]]*KL</f>
        <v>#NAME?</v>
      </c>
      <c r="Q7383" s="13" t="e">
        <f ca="1">IF(WILTPT&lt;=0,1,MAX(0,MIN(1,(CalcTable[[#This Row],[IWC]]-WILTPT)/(MAD-WILTPT))))</f>
        <v>#NAME?</v>
      </c>
      <c r="R7383" s="13" t="e">
        <f ca="1">CalcTable[[#This Row],[ETMult]]*CalcTable[[#This Row],[ETb]]</f>
        <v>#NAME?</v>
      </c>
      <c r="S7383" s="13" t="b">
        <f>INDEX(IRR_LIST,CalcTable[[#This Row],[Day of Week]]+1)</f>
        <v>1</v>
      </c>
      <c r="T7383" s="13">
        <f t="shared" ca="1" si="2314"/>
        <v>0</v>
      </c>
      <c r="U7383" s="13" t="b">
        <f ca="1">IF(CalcTable[[#This Row],[IrrPrecip]]&gt;=IC_MM,FALSE,TRUE)</f>
        <v>1</v>
      </c>
      <c r="V7383" s="13" t="b">
        <f t="shared" si="2315"/>
        <v>1</v>
      </c>
      <c r="W7383" s="13" t="e">
        <f ca="1">IF(AND(IRR_DRIP=FALSE,CalcTable[[#This Row],[IrrHours]]&lt;=0),FALSE,TRUE)</f>
        <v>#NAME?</v>
      </c>
      <c r="X7383" s="13" t="e">
        <f ca="1">AND(CalcTable[[#This Row],[IrrDay]],CalcTable[[#This Row],[IrrRain]],CalcTable[[#This Row],[IrrWarm]],CalcTable[[#This Row],[IrrWindy]])</f>
        <v>#NAME?</v>
      </c>
      <c r="Y7383" s="13" t="e">
        <f t="shared" ca="1" si="2316"/>
        <v>#NAME?</v>
      </c>
      <c r="Z7383" s="13" t="e">
        <f ca="1">CalcTable[[#This Row],[IrrHours]]/5</f>
        <v>#NAME?</v>
      </c>
      <c r="AA7383" s="13" t="e">
        <f ca="1">IF(CalcTable[[#This Row],[IrrFlag]]=FALSE,0,MAX(0,CalcTable[[#This Row],[VolRednWind]]*(FCAP*IRR_TARGET-CalcTable[[#This Row],[IWC]])))</f>
        <v>#NAME?</v>
      </c>
      <c r="AB7383" s="13" t="e">
        <f ca="1">CalcTable[[#This Row],[IWC]]+CalcTable[[#This Row],[Eff Precip]]+CalcTable[[#This Row],[IrrAmt]]-CalcTable[[#This Row],[AET]]</f>
        <v>#NAME?</v>
      </c>
      <c r="AC7383" s="13" t="e">
        <f ca="1">IF(CalcTable[[#This Row],[PWC]]&gt;FCAP,MIN(24*PERC,MIN(SAT,CalcTable[[#This Row],[PWC]])-FCAP),0)</f>
        <v>#NAME?</v>
      </c>
      <c r="AD7383" s="13" t="e">
        <f ca="1">IF(CalcTable[[#This Row],[PWC]]&gt;SAT,CalcTable[[#This Row],[PWC]]-SAT,0)</f>
        <v>#NAME?</v>
      </c>
      <c r="AE7383" s="13" t="e">
        <f ca="1">CalcTable[[#This Row],[PWC]]-CalcTable[[#This Row],[PercAmt]]-CalcTable[[#This Row],[Runoff]]</f>
        <v>#NAME?</v>
      </c>
      <c r="AF7383" s="13" t="e">
        <f ca="1">CalcTable[[#This Row],[IrrAmt]]/1000*CUR_IRR_AREA*10000/IRR_EFF</f>
        <v>#NAME?</v>
      </c>
      <c r="AG7383" s="147"/>
      <c r="AH7383" s="13"/>
      <c r="AI7383" s="50">
        <v>0</v>
      </c>
      <c r="AJ7383" s="50">
        <v>0</v>
      </c>
      <c r="AK7383" s="50">
        <v>0</v>
      </c>
      <c r="AL7383" s="50">
        <v>0</v>
      </c>
      <c r="AM7383" s="50"/>
      <c r="AN7383" s="50"/>
      <c r="AO7383" s="50"/>
      <c r="AP7383" s="50"/>
      <c r="AQ7383" s="50"/>
      <c r="AR7383" s="50"/>
      <c r="AS7383" s="50"/>
      <c r="AT7383" s="50"/>
      <c r="AU7383" s="50"/>
      <c r="AV7383" s="50"/>
      <c r="AW7383" s="50"/>
      <c r="AX7383" s="50">
        <f t="shared" si="2327"/>
        <v>0</v>
      </c>
      <c r="AY7383" s="50"/>
      <c r="AZ7383" s="50">
        <f t="shared" si="2317"/>
        <v>0</v>
      </c>
      <c r="BA7383" s="50">
        <f t="shared" si="2318"/>
        <v>0</v>
      </c>
      <c r="BB7383" s="50">
        <f t="shared" si="2319"/>
        <v>0</v>
      </c>
      <c r="BC7383" s="17">
        <f t="shared" si="2320"/>
        <v>20085</v>
      </c>
      <c r="BD7383" s="50">
        <f t="shared" si="2321"/>
        <v>0</v>
      </c>
      <c r="BE7383" s="50">
        <f t="shared" si="2322"/>
        <v>0</v>
      </c>
      <c r="BF7383" s="50">
        <f t="shared" si="2328"/>
        <v>0</v>
      </c>
      <c r="BG7383" s="50"/>
      <c r="BH7383" s="17">
        <f t="shared" si="2323"/>
        <v>0</v>
      </c>
      <c r="BI7383" s="17">
        <f t="shared" si="2331"/>
        <v>7383</v>
      </c>
      <c r="BJ7383" s="17">
        <f t="shared" si="2329"/>
        <v>7383</v>
      </c>
      <c r="BK7383" s="150">
        <f t="shared" si="2330"/>
        <v>39588</v>
      </c>
      <c r="BL7383" s="50" t="e">
        <f t="shared" ca="1" si="2324"/>
        <v>#NAME?</v>
      </c>
      <c r="BM7383" s="50" t="e">
        <f t="shared" ca="1" si="2325"/>
        <v>#NAME?</v>
      </c>
      <c r="BN7383" s="50" t="e">
        <f t="shared" ca="1" si="2326"/>
        <v>#NAME?</v>
      </c>
    </row>
    <row r="7384" spans="1:66" x14ac:dyDescent="0.35">
      <c r="A7384" s="48">
        <v>39589</v>
      </c>
      <c r="B7384" s="17">
        <v>2008</v>
      </c>
      <c r="C7384" s="17">
        <v>5</v>
      </c>
      <c r="D7384" s="17">
        <v>142</v>
      </c>
      <c r="E7384" s="17">
        <v>21</v>
      </c>
      <c r="F7384" s="17">
        <v>4</v>
      </c>
      <c r="G7384" s="50">
        <v>6.2</v>
      </c>
      <c r="H7384" s="32">
        <v>3.7551883860558966</v>
      </c>
      <c r="I7384" s="50">
        <v>33.666666666666664</v>
      </c>
      <c r="J7384" s="13">
        <v>15.7</v>
      </c>
      <c r="K7384" s="13">
        <f t="shared" si="2312"/>
        <v>15.7</v>
      </c>
      <c r="L7384" s="13">
        <f t="shared" si="2313"/>
        <v>8.0249999999999986</v>
      </c>
      <c r="M7384" s="13" t="e">
        <f ca="1">CalcTable[[#This Row],[IWC]]-AE7383</f>
        <v>#NAME?</v>
      </c>
      <c r="N7384" s="13" t="e">
        <f ca="1">IF(CalcTable[[#This Row],[Day of Year]]&lt;123,FCAP,AE7383)</f>
        <v>#NAME?</v>
      </c>
      <c r="O7384" s="17" t="e">
        <f ca="1">IF(IRR_DRIP,5,COUNTIF('IDET Wind Values'!C7368:G7368,"&lt;="&amp;IRR_MAXWIND))</f>
        <v>#NAME?</v>
      </c>
      <c r="P7384" s="13" t="e">
        <f ca="1">CalcTable[[#This Row],[ET_o]]*KL</f>
        <v>#NAME?</v>
      </c>
      <c r="Q7384" s="13" t="e">
        <f ca="1">IF(WILTPT&lt;=0,1,MAX(0,MIN(1,(CalcTable[[#This Row],[IWC]]-WILTPT)/(MAD-WILTPT))))</f>
        <v>#NAME?</v>
      </c>
      <c r="R7384" s="13" t="e">
        <f ca="1">CalcTable[[#This Row],[ETMult]]*CalcTable[[#This Row],[ETb]]</f>
        <v>#NAME?</v>
      </c>
      <c r="S7384" s="13" t="b">
        <f>INDEX(IRR_LIST,CalcTable[[#This Row],[Day of Week]]+1)</f>
        <v>0</v>
      </c>
      <c r="T7384" s="13">
        <f t="shared" ca="1" si="2314"/>
        <v>0</v>
      </c>
      <c r="U7384" s="13" t="b">
        <f ca="1">IF(CalcTable[[#This Row],[IrrPrecip]]&gt;=IC_MM,FALSE,TRUE)</f>
        <v>1</v>
      </c>
      <c r="V7384" s="13" t="b">
        <f t="shared" si="2315"/>
        <v>1</v>
      </c>
      <c r="W7384" s="13" t="e">
        <f ca="1">IF(AND(IRR_DRIP=FALSE,CalcTable[[#This Row],[IrrHours]]&lt;=0),FALSE,TRUE)</f>
        <v>#NAME?</v>
      </c>
      <c r="X7384" s="13" t="e">
        <f ca="1">AND(CalcTable[[#This Row],[IrrDay]],CalcTable[[#This Row],[IrrRain]],CalcTable[[#This Row],[IrrWarm]],CalcTable[[#This Row],[IrrWindy]])</f>
        <v>#NAME?</v>
      </c>
      <c r="Y7384" s="13" t="e">
        <f t="shared" ca="1" si="2316"/>
        <v>#NAME?</v>
      </c>
      <c r="Z7384" s="13" t="e">
        <f ca="1">CalcTable[[#This Row],[IrrHours]]/5</f>
        <v>#NAME?</v>
      </c>
      <c r="AA7384" s="13" t="e">
        <f ca="1">IF(CalcTable[[#This Row],[IrrFlag]]=FALSE,0,MAX(0,CalcTable[[#This Row],[VolRednWind]]*(FCAP*IRR_TARGET-CalcTable[[#This Row],[IWC]])))</f>
        <v>#NAME?</v>
      </c>
      <c r="AB7384" s="13" t="e">
        <f ca="1">CalcTable[[#This Row],[IWC]]+CalcTable[[#This Row],[Eff Precip]]+CalcTable[[#This Row],[IrrAmt]]-CalcTable[[#This Row],[AET]]</f>
        <v>#NAME?</v>
      </c>
      <c r="AC7384" s="13" t="e">
        <f ca="1">IF(CalcTable[[#This Row],[PWC]]&gt;FCAP,MIN(24*PERC,MIN(SAT,CalcTable[[#This Row],[PWC]])-FCAP),0)</f>
        <v>#NAME?</v>
      </c>
      <c r="AD7384" s="13" t="e">
        <f ca="1">IF(CalcTable[[#This Row],[PWC]]&gt;SAT,CalcTable[[#This Row],[PWC]]-SAT,0)</f>
        <v>#NAME?</v>
      </c>
      <c r="AE7384" s="13" t="e">
        <f ca="1">CalcTable[[#This Row],[PWC]]-CalcTable[[#This Row],[PercAmt]]-CalcTable[[#This Row],[Runoff]]</f>
        <v>#NAME?</v>
      </c>
      <c r="AF7384" s="13" t="e">
        <f ca="1">CalcTable[[#This Row],[IrrAmt]]/1000*CUR_IRR_AREA*10000/IRR_EFF</f>
        <v>#NAME?</v>
      </c>
      <c r="AG7384" s="147"/>
      <c r="AH7384" s="13"/>
      <c r="AI7384" s="50">
        <v>0</v>
      </c>
      <c r="AJ7384" s="50">
        <v>0</v>
      </c>
      <c r="AK7384" s="50">
        <v>0</v>
      </c>
      <c r="AL7384" s="50">
        <v>5.055323769034711</v>
      </c>
      <c r="AM7384" s="50"/>
      <c r="AN7384" s="50"/>
      <c r="AO7384" s="50"/>
      <c r="AP7384" s="50"/>
      <c r="AQ7384" s="50"/>
      <c r="AR7384" s="50"/>
      <c r="AS7384" s="50"/>
      <c r="AT7384" s="50"/>
      <c r="AU7384" s="50"/>
      <c r="AV7384" s="50"/>
      <c r="AW7384" s="50"/>
      <c r="AX7384" s="50">
        <f t="shared" si="2327"/>
        <v>5.055323769034711</v>
      </c>
      <c r="AY7384" s="50"/>
      <c r="AZ7384" s="50">
        <f t="shared" si="2317"/>
        <v>148.28949722501821</v>
      </c>
      <c r="BA7384" s="50">
        <f t="shared" si="2318"/>
        <v>228.31874969566297</v>
      </c>
      <c r="BB7384" s="50">
        <f t="shared" si="2319"/>
        <v>235.38015432542574</v>
      </c>
      <c r="BC7384" s="17">
        <f t="shared" si="2320"/>
        <v>20085</v>
      </c>
      <c r="BD7384" s="50">
        <f t="shared" si="2321"/>
        <v>5.055323769034711</v>
      </c>
      <c r="BE7384" s="50">
        <f t="shared" si="2322"/>
        <v>148.28949722501821</v>
      </c>
      <c r="BF7384" s="50">
        <f t="shared" si="2328"/>
        <v>242.55441057481349</v>
      </c>
      <c r="BG7384" s="50"/>
      <c r="BH7384" s="17">
        <f t="shared" si="2323"/>
        <v>0</v>
      </c>
      <c r="BI7384" s="17">
        <f t="shared" si="2331"/>
        <v>7384</v>
      </c>
      <c r="BJ7384" s="17">
        <f t="shared" si="2329"/>
        <v>7384</v>
      </c>
      <c r="BK7384" s="150">
        <f t="shared" si="2330"/>
        <v>39589</v>
      </c>
      <c r="BL7384" s="50" t="e">
        <f t="shared" ca="1" si="2324"/>
        <v>#NAME?</v>
      </c>
      <c r="BM7384" s="50" t="e">
        <f t="shared" ca="1" si="2325"/>
        <v>#NAME?</v>
      </c>
      <c r="BN7384" s="50" t="e">
        <f t="shared" ca="1" si="2326"/>
        <v>#NAME?</v>
      </c>
    </row>
    <row r="7385" spans="1:66" x14ac:dyDescent="0.35">
      <c r="A7385" s="48">
        <v>39590</v>
      </c>
      <c r="B7385" s="17">
        <v>2008</v>
      </c>
      <c r="C7385" s="17">
        <v>5</v>
      </c>
      <c r="D7385" s="17">
        <v>143</v>
      </c>
      <c r="E7385" s="17">
        <v>22</v>
      </c>
      <c r="F7385" s="17">
        <v>5</v>
      </c>
      <c r="G7385" s="50">
        <v>5.5</v>
      </c>
      <c r="H7385" s="32">
        <v>2.2675912091754111</v>
      </c>
      <c r="I7385" s="50">
        <v>28.666666666666668</v>
      </c>
      <c r="J7385" s="13">
        <v>20.399999999999999</v>
      </c>
      <c r="K7385" s="13">
        <f t="shared" si="2312"/>
        <v>20.399999999999999</v>
      </c>
      <c r="L7385" s="13">
        <f t="shared" si="2313"/>
        <v>11.549999999999999</v>
      </c>
      <c r="M7385" s="13" t="e">
        <f ca="1">CalcTable[[#This Row],[IWC]]-AE7384</f>
        <v>#NAME?</v>
      </c>
      <c r="N7385" s="13" t="e">
        <f ca="1">IF(CalcTable[[#This Row],[Day of Year]]&lt;123,FCAP,AE7384)</f>
        <v>#NAME?</v>
      </c>
      <c r="O7385" s="17" t="e">
        <f ca="1">IF(IRR_DRIP,5,COUNTIF('IDET Wind Values'!C7369:G7369,"&lt;="&amp;IRR_MAXWIND))</f>
        <v>#NAME?</v>
      </c>
      <c r="P7385" s="13" t="e">
        <f ca="1">CalcTable[[#This Row],[ET_o]]*KL</f>
        <v>#NAME?</v>
      </c>
      <c r="Q7385" s="13" t="e">
        <f ca="1">IF(WILTPT&lt;=0,1,MAX(0,MIN(1,(CalcTable[[#This Row],[IWC]]-WILTPT)/(MAD-WILTPT))))</f>
        <v>#NAME?</v>
      </c>
      <c r="R7385" s="13" t="e">
        <f ca="1">CalcTable[[#This Row],[ETMult]]*CalcTable[[#This Row],[ETb]]</f>
        <v>#NAME?</v>
      </c>
      <c r="S7385" s="13" t="b">
        <f>INDEX(IRR_LIST,CalcTable[[#This Row],[Day of Week]]+1)</f>
        <v>1</v>
      </c>
      <c r="T7385" s="13">
        <f t="shared" ca="1" si="2314"/>
        <v>15.7</v>
      </c>
      <c r="U7385" s="13" t="b">
        <f ca="1">IF(CalcTable[[#This Row],[IrrPrecip]]&gt;=IC_MM,FALSE,TRUE)</f>
        <v>0</v>
      </c>
      <c r="V7385" s="13" t="b">
        <f t="shared" si="2315"/>
        <v>1</v>
      </c>
      <c r="W7385" s="13" t="e">
        <f ca="1">IF(AND(IRR_DRIP=FALSE,CalcTable[[#This Row],[IrrHours]]&lt;=0),FALSE,TRUE)</f>
        <v>#NAME?</v>
      </c>
      <c r="X7385" s="13" t="e">
        <f ca="1">AND(CalcTable[[#This Row],[IrrDay]],CalcTable[[#This Row],[IrrRain]],CalcTable[[#This Row],[IrrWarm]],CalcTable[[#This Row],[IrrWindy]])</f>
        <v>#NAME?</v>
      </c>
      <c r="Y7385" s="13" t="e">
        <f t="shared" ca="1" si="2316"/>
        <v>#NAME?</v>
      </c>
      <c r="Z7385" s="13" t="e">
        <f ca="1">CalcTable[[#This Row],[IrrHours]]/5</f>
        <v>#NAME?</v>
      </c>
      <c r="AA7385" s="13" t="e">
        <f ca="1">IF(CalcTable[[#This Row],[IrrFlag]]=FALSE,0,MAX(0,CalcTable[[#This Row],[VolRednWind]]*(FCAP*IRR_TARGET-CalcTable[[#This Row],[IWC]])))</f>
        <v>#NAME?</v>
      </c>
      <c r="AB7385" s="13" t="e">
        <f ca="1">CalcTable[[#This Row],[IWC]]+CalcTable[[#This Row],[Eff Precip]]+CalcTable[[#This Row],[IrrAmt]]-CalcTable[[#This Row],[AET]]</f>
        <v>#NAME?</v>
      </c>
      <c r="AC7385" s="13" t="e">
        <f ca="1">IF(CalcTable[[#This Row],[PWC]]&gt;FCAP,MIN(24*PERC,MIN(SAT,CalcTable[[#This Row],[PWC]])-FCAP),0)</f>
        <v>#NAME?</v>
      </c>
      <c r="AD7385" s="13" t="e">
        <f ca="1">IF(CalcTable[[#This Row],[PWC]]&gt;SAT,CalcTable[[#This Row],[PWC]]-SAT,0)</f>
        <v>#NAME?</v>
      </c>
      <c r="AE7385" s="13" t="e">
        <f ca="1">CalcTable[[#This Row],[PWC]]-CalcTable[[#This Row],[PercAmt]]-CalcTable[[#This Row],[Runoff]]</f>
        <v>#NAME?</v>
      </c>
      <c r="AF7385" s="13" t="e">
        <f ca="1">CalcTable[[#This Row],[IrrAmt]]/1000*CUR_IRR_AREA*10000/IRR_EFF</f>
        <v>#NAME?</v>
      </c>
      <c r="AG7385" s="147"/>
      <c r="AH7385" s="13"/>
      <c r="AI7385" s="50">
        <v>0</v>
      </c>
      <c r="AJ7385" s="50">
        <v>0</v>
      </c>
      <c r="AK7385" s="50">
        <v>0</v>
      </c>
      <c r="AL7385" s="50">
        <v>0</v>
      </c>
      <c r="AM7385" s="50"/>
      <c r="AN7385" s="50"/>
      <c r="AO7385" s="50"/>
      <c r="AP7385" s="50"/>
      <c r="AQ7385" s="50"/>
      <c r="AR7385" s="50"/>
      <c r="AS7385" s="50"/>
      <c r="AT7385" s="50"/>
      <c r="AU7385" s="50"/>
      <c r="AV7385" s="50"/>
      <c r="AW7385" s="50"/>
      <c r="AX7385" s="50">
        <f t="shared" si="2327"/>
        <v>0</v>
      </c>
      <c r="AY7385" s="50"/>
      <c r="AZ7385" s="50">
        <f t="shared" si="2317"/>
        <v>0</v>
      </c>
      <c r="BA7385" s="50">
        <f t="shared" si="2318"/>
        <v>0</v>
      </c>
      <c r="BB7385" s="50">
        <f t="shared" si="2319"/>
        <v>0</v>
      </c>
      <c r="BC7385" s="17">
        <f t="shared" si="2320"/>
        <v>20085</v>
      </c>
      <c r="BD7385" s="50">
        <f t="shared" si="2321"/>
        <v>0</v>
      </c>
      <c r="BE7385" s="50">
        <f t="shared" si="2322"/>
        <v>0</v>
      </c>
      <c r="BF7385" s="50">
        <f t="shared" si="2328"/>
        <v>0</v>
      </c>
      <c r="BG7385" s="50"/>
      <c r="BH7385" s="17">
        <f t="shared" si="2323"/>
        <v>0</v>
      </c>
      <c r="BI7385" s="17">
        <f t="shared" si="2331"/>
        <v>7385</v>
      </c>
      <c r="BJ7385" s="17">
        <f t="shared" si="2329"/>
        <v>7385</v>
      </c>
      <c r="BK7385" s="150">
        <f t="shared" si="2330"/>
        <v>39590</v>
      </c>
      <c r="BL7385" s="50" t="e">
        <f t="shared" ca="1" si="2324"/>
        <v>#NAME?</v>
      </c>
      <c r="BM7385" s="50" t="e">
        <f t="shared" ca="1" si="2325"/>
        <v>#NAME?</v>
      </c>
      <c r="BN7385" s="50" t="e">
        <f t="shared" ca="1" si="2326"/>
        <v>#NAME?</v>
      </c>
    </row>
    <row r="7386" spans="1:66" x14ac:dyDescent="0.35">
      <c r="A7386" s="48">
        <v>39591</v>
      </c>
      <c r="B7386" s="17">
        <v>2008</v>
      </c>
      <c r="C7386" s="17">
        <v>5</v>
      </c>
      <c r="D7386" s="17">
        <v>144</v>
      </c>
      <c r="E7386" s="17">
        <v>23</v>
      </c>
      <c r="F7386" s="17">
        <v>6</v>
      </c>
      <c r="G7386" s="50">
        <v>5.4</v>
      </c>
      <c r="H7386" s="32">
        <v>3.1780428700026775</v>
      </c>
      <c r="I7386" s="50">
        <v>21.666666666666668</v>
      </c>
      <c r="J7386" s="13">
        <v>8.6</v>
      </c>
      <c r="K7386" s="13">
        <f t="shared" si="2312"/>
        <v>8.6</v>
      </c>
      <c r="L7386" s="13">
        <f t="shared" si="2313"/>
        <v>2.6999999999999997</v>
      </c>
      <c r="M7386" s="13" t="e">
        <f ca="1">CalcTable[[#This Row],[IWC]]-AE7385</f>
        <v>#NAME?</v>
      </c>
      <c r="N7386" s="13" t="e">
        <f ca="1">IF(CalcTable[[#This Row],[Day of Year]]&lt;123,FCAP,AE7385)</f>
        <v>#NAME?</v>
      </c>
      <c r="O7386" s="17" t="e">
        <f ca="1">IF(IRR_DRIP,5,COUNTIF('IDET Wind Values'!C7370:G7370,"&lt;="&amp;IRR_MAXWIND))</f>
        <v>#NAME?</v>
      </c>
      <c r="P7386" s="13" t="e">
        <f ca="1">CalcTable[[#This Row],[ET_o]]*KL</f>
        <v>#NAME?</v>
      </c>
      <c r="Q7386" s="13" t="e">
        <f ca="1">IF(WILTPT&lt;=0,1,MAX(0,MIN(1,(CalcTable[[#This Row],[IWC]]-WILTPT)/(MAD-WILTPT))))</f>
        <v>#NAME?</v>
      </c>
      <c r="R7386" s="13" t="e">
        <f ca="1">CalcTable[[#This Row],[ETMult]]*CalcTable[[#This Row],[ETb]]</f>
        <v>#NAME?</v>
      </c>
      <c r="S7386" s="13" t="b">
        <f>INDEX(IRR_LIST,CalcTable[[#This Row],[Day of Week]]+1)</f>
        <v>0</v>
      </c>
      <c r="T7386" s="13">
        <f t="shared" ca="1" si="2314"/>
        <v>36.099999999999994</v>
      </c>
      <c r="U7386" s="13" t="b">
        <f ca="1">IF(CalcTable[[#This Row],[IrrPrecip]]&gt;=IC_MM,FALSE,TRUE)</f>
        <v>0</v>
      </c>
      <c r="V7386" s="13" t="b">
        <f t="shared" si="2315"/>
        <v>1</v>
      </c>
      <c r="W7386" s="13" t="e">
        <f ca="1">IF(AND(IRR_DRIP=FALSE,CalcTable[[#This Row],[IrrHours]]&lt;=0),FALSE,TRUE)</f>
        <v>#NAME?</v>
      </c>
      <c r="X7386" s="13" t="e">
        <f ca="1">AND(CalcTable[[#This Row],[IrrDay]],CalcTable[[#This Row],[IrrRain]],CalcTable[[#This Row],[IrrWarm]],CalcTable[[#This Row],[IrrWindy]])</f>
        <v>#NAME?</v>
      </c>
      <c r="Y7386" s="13" t="e">
        <f t="shared" ca="1" si="2316"/>
        <v>#NAME?</v>
      </c>
      <c r="Z7386" s="13" t="e">
        <f ca="1">CalcTable[[#This Row],[IrrHours]]/5</f>
        <v>#NAME?</v>
      </c>
      <c r="AA7386" s="13" t="e">
        <f ca="1">IF(CalcTable[[#This Row],[IrrFlag]]=FALSE,0,MAX(0,CalcTable[[#This Row],[VolRednWind]]*(FCAP*IRR_TARGET-CalcTable[[#This Row],[IWC]])))</f>
        <v>#NAME?</v>
      </c>
      <c r="AB7386" s="13" t="e">
        <f ca="1">CalcTable[[#This Row],[IWC]]+CalcTable[[#This Row],[Eff Precip]]+CalcTable[[#This Row],[IrrAmt]]-CalcTable[[#This Row],[AET]]</f>
        <v>#NAME?</v>
      </c>
      <c r="AC7386" s="13" t="e">
        <f ca="1">IF(CalcTable[[#This Row],[PWC]]&gt;FCAP,MIN(24*PERC,MIN(SAT,CalcTable[[#This Row],[PWC]])-FCAP),0)</f>
        <v>#NAME?</v>
      </c>
      <c r="AD7386" s="13" t="e">
        <f ca="1">IF(CalcTable[[#This Row],[PWC]]&gt;SAT,CalcTable[[#This Row],[PWC]]-SAT,0)</f>
        <v>#NAME?</v>
      </c>
      <c r="AE7386" s="13" t="e">
        <f ca="1">CalcTable[[#This Row],[PWC]]-CalcTable[[#This Row],[PercAmt]]-CalcTable[[#This Row],[Runoff]]</f>
        <v>#NAME?</v>
      </c>
      <c r="AF7386" s="13" t="e">
        <f ca="1">CalcTable[[#This Row],[IrrAmt]]/1000*CUR_IRR_AREA*10000/IRR_EFF</f>
        <v>#NAME?</v>
      </c>
      <c r="AG7386" s="147"/>
      <c r="AH7386" s="13"/>
      <c r="AI7386" s="50">
        <v>0</v>
      </c>
      <c r="AJ7386" s="50">
        <v>0</v>
      </c>
      <c r="AK7386" s="50">
        <v>0</v>
      </c>
      <c r="AL7386" s="50">
        <v>0</v>
      </c>
      <c r="AM7386" s="50"/>
      <c r="AN7386" s="50"/>
      <c r="AO7386" s="50"/>
      <c r="AP7386" s="50"/>
      <c r="AQ7386" s="50"/>
      <c r="AR7386" s="50"/>
      <c r="AS7386" s="50"/>
      <c r="AT7386" s="50"/>
      <c r="AU7386" s="50"/>
      <c r="AV7386" s="50"/>
      <c r="AW7386" s="50"/>
      <c r="AX7386" s="50">
        <f t="shared" si="2327"/>
        <v>0</v>
      </c>
      <c r="AY7386" s="50"/>
      <c r="AZ7386" s="50">
        <f t="shared" si="2317"/>
        <v>0</v>
      </c>
      <c r="BA7386" s="50">
        <f t="shared" si="2318"/>
        <v>0</v>
      </c>
      <c r="BB7386" s="50">
        <f t="shared" si="2319"/>
        <v>0</v>
      </c>
      <c r="BC7386" s="17">
        <f t="shared" si="2320"/>
        <v>20085</v>
      </c>
      <c r="BD7386" s="50">
        <f t="shared" si="2321"/>
        <v>0</v>
      </c>
      <c r="BE7386" s="50">
        <f t="shared" si="2322"/>
        <v>0</v>
      </c>
      <c r="BF7386" s="50">
        <f t="shared" si="2328"/>
        <v>0</v>
      </c>
      <c r="BG7386" s="50"/>
      <c r="BH7386" s="17">
        <f t="shared" si="2323"/>
        <v>0</v>
      </c>
      <c r="BI7386" s="17">
        <f t="shared" si="2331"/>
        <v>7386</v>
      </c>
      <c r="BJ7386" s="17">
        <f t="shared" si="2329"/>
        <v>7386</v>
      </c>
      <c r="BK7386" s="150">
        <f t="shared" si="2330"/>
        <v>39591</v>
      </c>
      <c r="BL7386" s="50" t="e">
        <f t="shared" ca="1" si="2324"/>
        <v>#NAME?</v>
      </c>
      <c r="BM7386" s="50" t="e">
        <f t="shared" ca="1" si="2325"/>
        <v>#NAME?</v>
      </c>
      <c r="BN7386" s="50" t="e">
        <f t="shared" ca="1" si="2326"/>
        <v>#NAME?</v>
      </c>
    </row>
    <row r="7387" spans="1:66" x14ac:dyDescent="0.35">
      <c r="A7387" s="48">
        <v>39592</v>
      </c>
      <c r="B7387" s="17">
        <v>2008</v>
      </c>
      <c r="C7387" s="17">
        <v>5</v>
      </c>
      <c r="D7387" s="17">
        <v>145</v>
      </c>
      <c r="E7387" s="17">
        <v>24</v>
      </c>
      <c r="F7387" s="17">
        <v>7</v>
      </c>
      <c r="G7387" s="50">
        <v>8.1999999999999993</v>
      </c>
      <c r="H7387" s="32">
        <v>2.9773803443231861</v>
      </c>
      <c r="I7387" s="50">
        <v>20.5</v>
      </c>
      <c r="J7387" s="13">
        <v>14.6</v>
      </c>
      <c r="K7387" s="13">
        <f t="shared" si="2312"/>
        <v>14.6</v>
      </c>
      <c r="L7387" s="13">
        <f t="shared" si="2313"/>
        <v>7.1999999999999993</v>
      </c>
      <c r="M7387" s="13" t="e">
        <f ca="1">CalcTable[[#This Row],[IWC]]-AE7386</f>
        <v>#NAME?</v>
      </c>
      <c r="N7387" s="13" t="e">
        <f ca="1">IF(CalcTable[[#This Row],[Day of Year]]&lt;123,FCAP,AE7386)</f>
        <v>#NAME?</v>
      </c>
      <c r="O7387" s="17" t="e">
        <f ca="1">IF(IRR_DRIP,5,COUNTIF('IDET Wind Values'!C7371:G7371,"&lt;="&amp;IRR_MAXWIND))</f>
        <v>#NAME?</v>
      </c>
      <c r="P7387" s="13" t="e">
        <f ca="1">CalcTable[[#This Row],[ET_o]]*KL</f>
        <v>#NAME?</v>
      </c>
      <c r="Q7387" s="13" t="e">
        <f ca="1">IF(WILTPT&lt;=0,1,MAX(0,MIN(1,(CalcTable[[#This Row],[IWC]]-WILTPT)/(MAD-WILTPT))))</f>
        <v>#NAME?</v>
      </c>
      <c r="R7387" s="13" t="e">
        <f ca="1">CalcTable[[#This Row],[ETMult]]*CalcTable[[#This Row],[ETb]]</f>
        <v>#NAME?</v>
      </c>
      <c r="S7387" s="13" t="b">
        <f>INDEX(IRR_LIST,CalcTable[[#This Row],[Day of Week]]+1)</f>
        <v>0</v>
      </c>
      <c r="T7387" s="13">
        <f t="shared" ca="1" si="2314"/>
        <v>29</v>
      </c>
      <c r="U7387" s="13" t="b">
        <f ca="1">IF(CalcTable[[#This Row],[IrrPrecip]]&gt;=IC_MM,FALSE,TRUE)</f>
        <v>0</v>
      </c>
      <c r="V7387" s="13" t="b">
        <f t="shared" si="2315"/>
        <v>1</v>
      </c>
      <c r="W7387" s="13" t="e">
        <f ca="1">IF(AND(IRR_DRIP=FALSE,CalcTable[[#This Row],[IrrHours]]&lt;=0),FALSE,TRUE)</f>
        <v>#NAME?</v>
      </c>
      <c r="X7387" s="13" t="e">
        <f ca="1">AND(CalcTable[[#This Row],[IrrDay]],CalcTable[[#This Row],[IrrRain]],CalcTable[[#This Row],[IrrWarm]],CalcTable[[#This Row],[IrrWindy]])</f>
        <v>#NAME?</v>
      </c>
      <c r="Y7387" s="13" t="e">
        <f t="shared" ca="1" si="2316"/>
        <v>#NAME?</v>
      </c>
      <c r="Z7387" s="13" t="e">
        <f ca="1">CalcTable[[#This Row],[IrrHours]]/5</f>
        <v>#NAME?</v>
      </c>
      <c r="AA7387" s="13" t="e">
        <f ca="1">IF(CalcTable[[#This Row],[IrrFlag]]=FALSE,0,MAX(0,CalcTable[[#This Row],[VolRednWind]]*(FCAP*IRR_TARGET-CalcTable[[#This Row],[IWC]])))</f>
        <v>#NAME?</v>
      </c>
      <c r="AB7387" s="13" t="e">
        <f ca="1">CalcTable[[#This Row],[IWC]]+CalcTable[[#This Row],[Eff Precip]]+CalcTable[[#This Row],[IrrAmt]]-CalcTable[[#This Row],[AET]]</f>
        <v>#NAME?</v>
      </c>
      <c r="AC7387" s="13" t="e">
        <f ca="1">IF(CalcTable[[#This Row],[PWC]]&gt;FCAP,MIN(24*PERC,MIN(SAT,CalcTable[[#This Row],[PWC]])-FCAP),0)</f>
        <v>#NAME?</v>
      </c>
      <c r="AD7387" s="13" t="e">
        <f ca="1">IF(CalcTable[[#This Row],[PWC]]&gt;SAT,CalcTable[[#This Row],[PWC]]-SAT,0)</f>
        <v>#NAME?</v>
      </c>
      <c r="AE7387" s="13" t="e">
        <f ca="1">CalcTable[[#This Row],[PWC]]-CalcTable[[#This Row],[PercAmt]]-CalcTable[[#This Row],[Runoff]]</f>
        <v>#NAME?</v>
      </c>
      <c r="AF7387" s="13" t="e">
        <f ca="1">CalcTable[[#This Row],[IrrAmt]]/1000*CUR_IRR_AREA*10000/IRR_EFF</f>
        <v>#NAME?</v>
      </c>
      <c r="AG7387" s="147"/>
      <c r="AH7387" s="13"/>
      <c r="AI7387" s="50">
        <v>0</v>
      </c>
      <c r="AJ7387" s="50">
        <v>0</v>
      </c>
      <c r="AK7387" s="50">
        <v>0</v>
      </c>
      <c r="AL7387" s="50">
        <v>0</v>
      </c>
      <c r="AM7387" s="50"/>
      <c r="AN7387" s="50"/>
      <c r="AO7387" s="50"/>
      <c r="AP7387" s="50"/>
      <c r="AQ7387" s="50"/>
      <c r="AR7387" s="50"/>
      <c r="AS7387" s="50"/>
      <c r="AT7387" s="50"/>
      <c r="AU7387" s="50"/>
      <c r="AV7387" s="50"/>
      <c r="AW7387" s="50"/>
      <c r="AX7387" s="50">
        <f t="shared" si="2327"/>
        <v>0</v>
      </c>
      <c r="AY7387" s="50"/>
      <c r="AZ7387" s="50">
        <f t="shared" si="2317"/>
        <v>0</v>
      </c>
      <c r="BA7387" s="50">
        <f t="shared" si="2318"/>
        <v>0</v>
      </c>
      <c r="BB7387" s="50">
        <f t="shared" si="2319"/>
        <v>0</v>
      </c>
      <c r="BC7387" s="17">
        <f t="shared" si="2320"/>
        <v>20085</v>
      </c>
      <c r="BD7387" s="50">
        <f t="shared" si="2321"/>
        <v>0</v>
      </c>
      <c r="BE7387" s="50">
        <f t="shared" si="2322"/>
        <v>0</v>
      </c>
      <c r="BF7387" s="50">
        <f t="shared" si="2328"/>
        <v>0</v>
      </c>
      <c r="BG7387" s="50"/>
      <c r="BH7387" s="17">
        <f t="shared" si="2323"/>
        <v>0</v>
      </c>
      <c r="BI7387" s="17">
        <f t="shared" si="2331"/>
        <v>7387</v>
      </c>
      <c r="BJ7387" s="17">
        <f t="shared" si="2329"/>
        <v>7387</v>
      </c>
      <c r="BK7387" s="150">
        <f t="shared" si="2330"/>
        <v>39592</v>
      </c>
      <c r="BL7387" s="50" t="e">
        <f t="shared" ca="1" si="2324"/>
        <v>#NAME?</v>
      </c>
      <c r="BM7387" s="50" t="e">
        <f t="shared" ca="1" si="2325"/>
        <v>#NAME?</v>
      </c>
      <c r="BN7387" s="50" t="e">
        <f t="shared" ca="1" si="2326"/>
        <v>#NAME?</v>
      </c>
    </row>
    <row r="7388" spans="1:66" x14ac:dyDescent="0.35">
      <c r="A7388" s="48">
        <v>39593</v>
      </c>
      <c r="B7388" s="17">
        <v>2008</v>
      </c>
      <c r="C7388" s="17">
        <v>5</v>
      </c>
      <c r="D7388" s="17">
        <v>146</v>
      </c>
      <c r="E7388" s="17">
        <v>25</v>
      </c>
      <c r="F7388" s="17">
        <v>1</v>
      </c>
      <c r="G7388" s="50">
        <v>6.7</v>
      </c>
      <c r="H7388" s="32">
        <v>2.7977317301742151</v>
      </c>
      <c r="I7388" s="50">
        <v>30.166666666666668</v>
      </c>
      <c r="J7388" s="13">
        <v>6.1</v>
      </c>
      <c r="K7388" s="13">
        <f t="shared" si="2312"/>
        <v>6.1</v>
      </c>
      <c r="L7388" s="13">
        <f t="shared" si="2313"/>
        <v>0.82499999999999973</v>
      </c>
      <c r="M7388" s="13" t="e">
        <f ca="1">CalcTable[[#This Row],[IWC]]-AE7387</f>
        <v>#NAME?</v>
      </c>
      <c r="N7388" s="13" t="e">
        <f ca="1">IF(CalcTable[[#This Row],[Day of Year]]&lt;123,FCAP,AE7387)</f>
        <v>#NAME?</v>
      </c>
      <c r="O7388" s="17" t="e">
        <f ca="1">IF(IRR_DRIP,5,COUNTIF('IDET Wind Values'!C7372:G7372,"&lt;="&amp;IRR_MAXWIND))</f>
        <v>#NAME?</v>
      </c>
      <c r="P7388" s="13" t="e">
        <f ca="1">CalcTable[[#This Row],[ET_o]]*KL</f>
        <v>#NAME?</v>
      </c>
      <c r="Q7388" s="13" t="e">
        <f ca="1">IF(WILTPT&lt;=0,1,MAX(0,MIN(1,(CalcTable[[#This Row],[IWC]]-WILTPT)/(MAD-WILTPT))))</f>
        <v>#NAME?</v>
      </c>
      <c r="R7388" s="13" t="e">
        <f ca="1">CalcTable[[#This Row],[ETMult]]*CalcTable[[#This Row],[ETb]]</f>
        <v>#NAME?</v>
      </c>
      <c r="S7388" s="13" t="b">
        <f>INDEX(IRR_LIST,CalcTable[[#This Row],[Day of Week]]+1)</f>
        <v>1</v>
      </c>
      <c r="T7388" s="13">
        <f t="shared" ca="1" si="2314"/>
        <v>23.2</v>
      </c>
      <c r="U7388" s="13" t="b">
        <f ca="1">IF(CalcTable[[#This Row],[IrrPrecip]]&gt;=IC_MM,FALSE,TRUE)</f>
        <v>0</v>
      </c>
      <c r="V7388" s="13" t="b">
        <f t="shared" si="2315"/>
        <v>1</v>
      </c>
      <c r="W7388" s="13" t="e">
        <f ca="1">IF(AND(IRR_DRIP=FALSE,CalcTable[[#This Row],[IrrHours]]&lt;=0),FALSE,TRUE)</f>
        <v>#NAME?</v>
      </c>
      <c r="X7388" s="13" t="e">
        <f ca="1">AND(CalcTable[[#This Row],[IrrDay]],CalcTable[[#This Row],[IrrRain]],CalcTable[[#This Row],[IrrWarm]],CalcTable[[#This Row],[IrrWindy]])</f>
        <v>#NAME?</v>
      </c>
      <c r="Y7388" s="13" t="e">
        <f t="shared" ca="1" si="2316"/>
        <v>#NAME?</v>
      </c>
      <c r="Z7388" s="13" t="e">
        <f ca="1">CalcTable[[#This Row],[IrrHours]]/5</f>
        <v>#NAME?</v>
      </c>
      <c r="AA7388" s="13" t="e">
        <f ca="1">IF(CalcTable[[#This Row],[IrrFlag]]=FALSE,0,MAX(0,CalcTable[[#This Row],[VolRednWind]]*(FCAP*IRR_TARGET-CalcTable[[#This Row],[IWC]])))</f>
        <v>#NAME?</v>
      </c>
      <c r="AB7388" s="13" t="e">
        <f ca="1">CalcTable[[#This Row],[IWC]]+CalcTable[[#This Row],[Eff Precip]]+CalcTable[[#This Row],[IrrAmt]]-CalcTable[[#This Row],[AET]]</f>
        <v>#NAME?</v>
      </c>
      <c r="AC7388" s="13" t="e">
        <f ca="1">IF(CalcTable[[#This Row],[PWC]]&gt;FCAP,MIN(24*PERC,MIN(SAT,CalcTable[[#This Row],[PWC]])-FCAP),0)</f>
        <v>#NAME?</v>
      </c>
      <c r="AD7388" s="13" t="e">
        <f ca="1">IF(CalcTable[[#This Row],[PWC]]&gt;SAT,CalcTable[[#This Row],[PWC]]-SAT,0)</f>
        <v>#NAME?</v>
      </c>
      <c r="AE7388" s="13" t="e">
        <f ca="1">CalcTable[[#This Row],[PWC]]-CalcTable[[#This Row],[PercAmt]]-CalcTable[[#This Row],[Runoff]]</f>
        <v>#NAME?</v>
      </c>
      <c r="AF7388" s="13" t="e">
        <f ca="1">CalcTable[[#This Row],[IrrAmt]]/1000*CUR_IRR_AREA*10000/IRR_EFF</f>
        <v>#NAME?</v>
      </c>
      <c r="AG7388" s="147"/>
      <c r="AH7388" s="13"/>
      <c r="AI7388" s="50">
        <v>0</v>
      </c>
      <c r="AJ7388" s="50">
        <v>0</v>
      </c>
      <c r="AK7388" s="50">
        <v>0</v>
      </c>
      <c r="AL7388" s="50">
        <v>0</v>
      </c>
      <c r="AM7388" s="50"/>
      <c r="AN7388" s="50"/>
      <c r="AO7388" s="50"/>
      <c r="AP7388" s="50"/>
      <c r="AQ7388" s="50"/>
      <c r="AR7388" s="50"/>
      <c r="AS7388" s="50"/>
      <c r="AT7388" s="50"/>
      <c r="AU7388" s="50"/>
      <c r="AV7388" s="50"/>
      <c r="AW7388" s="50"/>
      <c r="AX7388" s="50">
        <f t="shared" si="2327"/>
        <v>0</v>
      </c>
      <c r="AY7388" s="50"/>
      <c r="AZ7388" s="50">
        <f t="shared" si="2317"/>
        <v>0</v>
      </c>
      <c r="BA7388" s="50">
        <f t="shared" si="2318"/>
        <v>0</v>
      </c>
      <c r="BB7388" s="50">
        <f t="shared" si="2319"/>
        <v>0</v>
      </c>
      <c r="BC7388" s="17">
        <f t="shared" si="2320"/>
        <v>20085</v>
      </c>
      <c r="BD7388" s="50">
        <f t="shared" si="2321"/>
        <v>0</v>
      </c>
      <c r="BE7388" s="50">
        <f t="shared" si="2322"/>
        <v>0</v>
      </c>
      <c r="BF7388" s="50">
        <f t="shared" si="2328"/>
        <v>0</v>
      </c>
      <c r="BG7388" s="50"/>
      <c r="BH7388" s="17">
        <f t="shared" si="2323"/>
        <v>0</v>
      </c>
      <c r="BI7388" s="17">
        <f t="shared" si="2331"/>
        <v>7388</v>
      </c>
      <c r="BJ7388" s="17">
        <f t="shared" si="2329"/>
        <v>7388</v>
      </c>
      <c r="BK7388" s="150">
        <f t="shared" si="2330"/>
        <v>39593</v>
      </c>
      <c r="BL7388" s="50" t="e">
        <f t="shared" ca="1" si="2324"/>
        <v>#NAME?</v>
      </c>
      <c r="BM7388" s="50" t="e">
        <f t="shared" ca="1" si="2325"/>
        <v>#NAME?</v>
      </c>
      <c r="BN7388" s="50" t="e">
        <f t="shared" ca="1" si="2326"/>
        <v>#NAME?</v>
      </c>
    </row>
    <row r="7389" spans="1:66" x14ac:dyDescent="0.35">
      <c r="A7389" s="48">
        <v>39594</v>
      </c>
      <c r="B7389" s="17">
        <v>2008</v>
      </c>
      <c r="C7389" s="17">
        <v>5</v>
      </c>
      <c r="D7389" s="17">
        <v>147</v>
      </c>
      <c r="E7389" s="17">
        <v>26</v>
      </c>
      <c r="F7389" s="17">
        <v>2</v>
      </c>
      <c r="G7389" s="50">
        <v>5.0999999999999996</v>
      </c>
      <c r="H7389" s="32">
        <v>1.792330796242366</v>
      </c>
      <c r="I7389" s="50">
        <v>10.666666666666666</v>
      </c>
      <c r="J7389" s="13">
        <v>4.5999999999999996</v>
      </c>
      <c r="K7389" s="13">
        <f t="shared" si="2312"/>
        <v>4.5999999999999996</v>
      </c>
      <c r="L7389" s="13">
        <f t="shared" si="2313"/>
        <v>0</v>
      </c>
      <c r="M7389" s="13" t="e">
        <f ca="1">CalcTable[[#This Row],[IWC]]-AE7388</f>
        <v>#NAME?</v>
      </c>
      <c r="N7389" s="13" t="e">
        <f ca="1">IF(CalcTable[[#This Row],[Day of Year]]&lt;123,FCAP,AE7388)</f>
        <v>#NAME?</v>
      </c>
      <c r="O7389" s="17" t="e">
        <f ca="1">IF(IRR_DRIP,5,COUNTIF('IDET Wind Values'!C7373:G7373,"&lt;="&amp;IRR_MAXWIND))</f>
        <v>#NAME?</v>
      </c>
      <c r="P7389" s="13" t="e">
        <f ca="1">CalcTable[[#This Row],[ET_o]]*KL</f>
        <v>#NAME?</v>
      </c>
      <c r="Q7389" s="13" t="e">
        <f ca="1">IF(WILTPT&lt;=0,1,MAX(0,MIN(1,(CalcTable[[#This Row],[IWC]]-WILTPT)/(MAD-WILTPT))))</f>
        <v>#NAME?</v>
      </c>
      <c r="R7389" s="13" t="e">
        <f ca="1">CalcTable[[#This Row],[ETMult]]*CalcTable[[#This Row],[ETb]]</f>
        <v>#NAME?</v>
      </c>
      <c r="S7389" s="13" t="b">
        <f>INDEX(IRR_LIST,CalcTable[[#This Row],[Day of Week]]+1)</f>
        <v>0</v>
      </c>
      <c r="T7389" s="13">
        <f t="shared" ca="1" si="2314"/>
        <v>20.7</v>
      </c>
      <c r="U7389" s="13" t="b">
        <f ca="1">IF(CalcTable[[#This Row],[IrrPrecip]]&gt;=IC_MM,FALSE,TRUE)</f>
        <v>0</v>
      </c>
      <c r="V7389" s="13" t="b">
        <f t="shared" si="2315"/>
        <v>1</v>
      </c>
      <c r="W7389" s="13" t="e">
        <f ca="1">IF(AND(IRR_DRIP=FALSE,CalcTable[[#This Row],[IrrHours]]&lt;=0),FALSE,TRUE)</f>
        <v>#NAME?</v>
      </c>
      <c r="X7389" s="13" t="e">
        <f ca="1">AND(CalcTable[[#This Row],[IrrDay]],CalcTable[[#This Row],[IrrRain]],CalcTable[[#This Row],[IrrWarm]],CalcTable[[#This Row],[IrrWindy]])</f>
        <v>#NAME?</v>
      </c>
      <c r="Y7389" s="13" t="e">
        <f t="shared" ca="1" si="2316"/>
        <v>#NAME?</v>
      </c>
      <c r="Z7389" s="13" t="e">
        <f ca="1">CalcTable[[#This Row],[IrrHours]]/5</f>
        <v>#NAME?</v>
      </c>
      <c r="AA7389" s="13" t="e">
        <f ca="1">IF(CalcTable[[#This Row],[IrrFlag]]=FALSE,0,MAX(0,CalcTable[[#This Row],[VolRednWind]]*(FCAP*IRR_TARGET-CalcTable[[#This Row],[IWC]])))</f>
        <v>#NAME?</v>
      </c>
      <c r="AB7389" s="13" t="e">
        <f ca="1">CalcTable[[#This Row],[IWC]]+CalcTable[[#This Row],[Eff Precip]]+CalcTable[[#This Row],[IrrAmt]]-CalcTable[[#This Row],[AET]]</f>
        <v>#NAME?</v>
      </c>
      <c r="AC7389" s="13" t="e">
        <f ca="1">IF(CalcTable[[#This Row],[PWC]]&gt;FCAP,MIN(24*PERC,MIN(SAT,CalcTable[[#This Row],[PWC]])-FCAP),0)</f>
        <v>#NAME?</v>
      </c>
      <c r="AD7389" s="13" t="e">
        <f ca="1">IF(CalcTable[[#This Row],[PWC]]&gt;SAT,CalcTable[[#This Row],[PWC]]-SAT,0)</f>
        <v>#NAME?</v>
      </c>
      <c r="AE7389" s="13" t="e">
        <f ca="1">CalcTable[[#This Row],[PWC]]-CalcTable[[#This Row],[PercAmt]]-CalcTable[[#This Row],[Runoff]]</f>
        <v>#NAME?</v>
      </c>
      <c r="AF7389" s="13" t="e">
        <f ca="1">CalcTable[[#This Row],[IrrAmt]]/1000*CUR_IRR_AREA*10000/IRR_EFF</f>
        <v>#NAME?</v>
      </c>
      <c r="AG7389" s="147"/>
      <c r="AH7389" s="13"/>
      <c r="AI7389" s="50">
        <v>0</v>
      </c>
      <c r="AJ7389" s="50">
        <v>0</v>
      </c>
      <c r="AK7389" s="50">
        <v>0</v>
      </c>
      <c r="AL7389" s="50">
        <v>0</v>
      </c>
      <c r="AM7389" s="50"/>
      <c r="AN7389" s="50"/>
      <c r="AO7389" s="50"/>
      <c r="AP7389" s="50"/>
      <c r="AQ7389" s="50"/>
      <c r="AR7389" s="50"/>
      <c r="AS7389" s="50"/>
      <c r="AT7389" s="50"/>
      <c r="AU7389" s="50"/>
      <c r="AV7389" s="50"/>
      <c r="AW7389" s="50"/>
      <c r="AX7389" s="50">
        <f t="shared" si="2327"/>
        <v>0</v>
      </c>
      <c r="AY7389" s="50"/>
      <c r="AZ7389" s="50">
        <f t="shared" si="2317"/>
        <v>0</v>
      </c>
      <c r="BA7389" s="50">
        <f t="shared" si="2318"/>
        <v>0</v>
      </c>
      <c r="BB7389" s="50">
        <f t="shared" si="2319"/>
        <v>0</v>
      </c>
      <c r="BC7389" s="17">
        <f t="shared" si="2320"/>
        <v>20085</v>
      </c>
      <c r="BD7389" s="50">
        <f t="shared" si="2321"/>
        <v>0</v>
      </c>
      <c r="BE7389" s="50">
        <f t="shared" si="2322"/>
        <v>0</v>
      </c>
      <c r="BF7389" s="50">
        <f t="shared" si="2328"/>
        <v>0</v>
      </c>
      <c r="BG7389" s="50"/>
      <c r="BH7389" s="17">
        <f t="shared" si="2323"/>
        <v>0</v>
      </c>
      <c r="BI7389" s="17">
        <f t="shared" si="2331"/>
        <v>7389</v>
      </c>
      <c r="BJ7389" s="17">
        <f t="shared" si="2329"/>
        <v>7389</v>
      </c>
      <c r="BK7389" s="150">
        <f t="shared" si="2330"/>
        <v>39594</v>
      </c>
      <c r="BL7389" s="50" t="e">
        <f t="shared" ca="1" si="2324"/>
        <v>#NAME?</v>
      </c>
      <c r="BM7389" s="50" t="e">
        <f t="shared" ca="1" si="2325"/>
        <v>#NAME?</v>
      </c>
      <c r="BN7389" s="50" t="e">
        <f t="shared" ca="1" si="2326"/>
        <v>#NAME?</v>
      </c>
    </row>
    <row r="7390" spans="1:66" x14ac:dyDescent="0.35">
      <c r="A7390" s="48">
        <v>39595</v>
      </c>
      <c r="B7390" s="17">
        <v>2008</v>
      </c>
      <c r="C7390" s="17">
        <v>5</v>
      </c>
      <c r="D7390" s="17">
        <v>148</v>
      </c>
      <c r="E7390" s="17">
        <v>27</v>
      </c>
      <c r="F7390" s="17">
        <v>3</v>
      </c>
      <c r="G7390" s="50">
        <v>3.9</v>
      </c>
      <c r="H7390" s="32">
        <v>3.8060131919980189</v>
      </c>
      <c r="I7390" s="50">
        <v>8.1666666666666661</v>
      </c>
      <c r="J7390" s="13">
        <v>0</v>
      </c>
      <c r="K7390" s="13">
        <f t="shared" si="2312"/>
        <v>0</v>
      </c>
      <c r="L7390" s="13">
        <f t="shared" si="2313"/>
        <v>0</v>
      </c>
      <c r="M7390" s="13" t="e">
        <f ca="1">CalcTable[[#This Row],[IWC]]-AE7389</f>
        <v>#NAME?</v>
      </c>
      <c r="N7390" s="13" t="e">
        <f ca="1">IF(CalcTable[[#This Row],[Day of Year]]&lt;123,FCAP,AE7389)</f>
        <v>#NAME?</v>
      </c>
      <c r="O7390" s="17" t="e">
        <f ca="1">IF(IRR_DRIP,5,COUNTIF('IDET Wind Values'!C7374:G7374,"&lt;="&amp;IRR_MAXWIND))</f>
        <v>#NAME?</v>
      </c>
      <c r="P7390" s="13" t="e">
        <f ca="1">CalcTable[[#This Row],[ET_o]]*KL</f>
        <v>#NAME?</v>
      </c>
      <c r="Q7390" s="13" t="e">
        <f ca="1">IF(WILTPT&lt;=0,1,MAX(0,MIN(1,(CalcTable[[#This Row],[IWC]]-WILTPT)/(MAD-WILTPT))))</f>
        <v>#NAME?</v>
      </c>
      <c r="R7390" s="13" t="e">
        <f ca="1">CalcTable[[#This Row],[ETMult]]*CalcTable[[#This Row],[ETb]]</f>
        <v>#NAME?</v>
      </c>
      <c r="S7390" s="13" t="b">
        <f>INDEX(IRR_LIST,CalcTable[[#This Row],[Day of Week]]+1)</f>
        <v>1</v>
      </c>
      <c r="T7390" s="13">
        <f t="shared" ca="1" si="2314"/>
        <v>10.7</v>
      </c>
      <c r="U7390" s="13" t="b">
        <f ca="1">IF(CalcTable[[#This Row],[IrrPrecip]]&gt;=IC_MM,FALSE,TRUE)</f>
        <v>0</v>
      </c>
      <c r="V7390" s="13" t="b">
        <f t="shared" si="2315"/>
        <v>1</v>
      </c>
      <c r="W7390" s="13" t="e">
        <f ca="1">IF(AND(IRR_DRIP=FALSE,CalcTable[[#This Row],[IrrHours]]&lt;=0),FALSE,TRUE)</f>
        <v>#NAME?</v>
      </c>
      <c r="X7390" s="13" t="e">
        <f ca="1">AND(CalcTable[[#This Row],[IrrDay]],CalcTable[[#This Row],[IrrRain]],CalcTable[[#This Row],[IrrWarm]],CalcTable[[#This Row],[IrrWindy]])</f>
        <v>#NAME?</v>
      </c>
      <c r="Y7390" s="13" t="e">
        <f t="shared" ca="1" si="2316"/>
        <v>#NAME?</v>
      </c>
      <c r="Z7390" s="13" t="e">
        <f ca="1">CalcTable[[#This Row],[IrrHours]]/5</f>
        <v>#NAME?</v>
      </c>
      <c r="AA7390" s="13" t="e">
        <f ca="1">IF(CalcTable[[#This Row],[IrrFlag]]=FALSE,0,MAX(0,CalcTable[[#This Row],[VolRednWind]]*(FCAP*IRR_TARGET-CalcTable[[#This Row],[IWC]])))</f>
        <v>#NAME?</v>
      </c>
      <c r="AB7390" s="13" t="e">
        <f ca="1">CalcTable[[#This Row],[IWC]]+CalcTable[[#This Row],[Eff Precip]]+CalcTable[[#This Row],[IrrAmt]]-CalcTable[[#This Row],[AET]]</f>
        <v>#NAME?</v>
      </c>
      <c r="AC7390" s="13" t="e">
        <f ca="1">IF(CalcTable[[#This Row],[PWC]]&gt;FCAP,MIN(24*PERC,MIN(SAT,CalcTable[[#This Row],[PWC]])-FCAP),0)</f>
        <v>#NAME?</v>
      </c>
      <c r="AD7390" s="13" t="e">
        <f ca="1">IF(CalcTable[[#This Row],[PWC]]&gt;SAT,CalcTable[[#This Row],[PWC]]-SAT,0)</f>
        <v>#NAME?</v>
      </c>
      <c r="AE7390" s="13" t="e">
        <f ca="1">CalcTable[[#This Row],[PWC]]-CalcTable[[#This Row],[PercAmt]]-CalcTable[[#This Row],[Runoff]]</f>
        <v>#NAME?</v>
      </c>
      <c r="AF7390" s="13" t="e">
        <f ca="1">CalcTable[[#This Row],[IrrAmt]]/1000*CUR_IRR_AREA*10000/IRR_EFF</f>
        <v>#NAME?</v>
      </c>
      <c r="AG7390" s="147"/>
      <c r="AH7390" s="13"/>
      <c r="AI7390" s="50">
        <v>0</v>
      </c>
      <c r="AJ7390" s="50">
        <v>0</v>
      </c>
      <c r="AK7390" s="50">
        <v>0</v>
      </c>
      <c r="AL7390" s="50">
        <v>0</v>
      </c>
      <c r="AM7390" s="50"/>
      <c r="AN7390" s="50"/>
      <c r="AO7390" s="50"/>
      <c r="AP7390" s="50"/>
      <c r="AQ7390" s="50"/>
      <c r="AR7390" s="50"/>
      <c r="AS7390" s="50"/>
      <c r="AT7390" s="50"/>
      <c r="AU7390" s="50"/>
      <c r="AV7390" s="50"/>
      <c r="AW7390" s="50"/>
      <c r="AX7390" s="50">
        <f t="shared" si="2327"/>
        <v>0</v>
      </c>
      <c r="AY7390" s="50"/>
      <c r="AZ7390" s="50">
        <f t="shared" si="2317"/>
        <v>0</v>
      </c>
      <c r="BA7390" s="50">
        <f t="shared" si="2318"/>
        <v>0</v>
      </c>
      <c r="BB7390" s="50">
        <f t="shared" si="2319"/>
        <v>0</v>
      </c>
      <c r="BC7390" s="17">
        <f t="shared" si="2320"/>
        <v>20085</v>
      </c>
      <c r="BD7390" s="50">
        <f t="shared" si="2321"/>
        <v>0</v>
      </c>
      <c r="BE7390" s="50">
        <f t="shared" si="2322"/>
        <v>0</v>
      </c>
      <c r="BF7390" s="50">
        <f t="shared" si="2328"/>
        <v>0</v>
      </c>
      <c r="BG7390" s="50"/>
      <c r="BH7390" s="17">
        <f t="shared" si="2323"/>
        <v>0</v>
      </c>
      <c r="BI7390" s="17">
        <f t="shared" si="2331"/>
        <v>7390</v>
      </c>
      <c r="BJ7390" s="17">
        <f t="shared" si="2329"/>
        <v>7390</v>
      </c>
      <c r="BK7390" s="150">
        <f t="shared" si="2330"/>
        <v>39595</v>
      </c>
      <c r="BL7390" s="50" t="e">
        <f t="shared" ca="1" si="2324"/>
        <v>#NAME?</v>
      </c>
      <c r="BM7390" s="50" t="e">
        <f t="shared" ca="1" si="2325"/>
        <v>#NAME?</v>
      </c>
      <c r="BN7390" s="50" t="e">
        <f t="shared" ca="1" si="2326"/>
        <v>#NAME?</v>
      </c>
    </row>
    <row r="7391" spans="1:66" x14ac:dyDescent="0.35">
      <c r="A7391" s="48">
        <v>39596</v>
      </c>
      <c r="B7391" s="17">
        <v>2008</v>
      </c>
      <c r="C7391" s="17">
        <v>5</v>
      </c>
      <c r="D7391" s="17">
        <v>149</v>
      </c>
      <c r="E7391" s="17">
        <v>28</v>
      </c>
      <c r="F7391" s="17">
        <v>4</v>
      </c>
      <c r="G7391" s="50">
        <v>6.2</v>
      </c>
      <c r="H7391" s="32">
        <v>4.2146331825882184</v>
      </c>
      <c r="I7391" s="50">
        <v>16.666666666666668</v>
      </c>
      <c r="J7391" s="13">
        <v>0</v>
      </c>
      <c r="K7391" s="13">
        <f t="shared" si="2312"/>
        <v>0</v>
      </c>
      <c r="L7391" s="13">
        <f t="shared" si="2313"/>
        <v>0</v>
      </c>
      <c r="M7391" s="13" t="e">
        <f ca="1">CalcTable[[#This Row],[IWC]]-AE7390</f>
        <v>#NAME?</v>
      </c>
      <c r="N7391" s="13" t="e">
        <f ca="1">IF(CalcTable[[#This Row],[Day of Year]]&lt;123,FCAP,AE7390)</f>
        <v>#NAME?</v>
      </c>
      <c r="O7391" s="17" t="e">
        <f ca="1">IF(IRR_DRIP,5,COUNTIF('IDET Wind Values'!C7375:G7375,"&lt;="&amp;IRR_MAXWIND))</f>
        <v>#NAME?</v>
      </c>
      <c r="P7391" s="13" t="e">
        <f ca="1">CalcTable[[#This Row],[ET_o]]*KL</f>
        <v>#NAME?</v>
      </c>
      <c r="Q7391" s="13" t="e">
        <f ca="1">IF(WILTPT&lt;=0,1,MAX(0,MIN(1,(CalcTable[[#This Row],[IWC]]-WILTPT)/(MAD-WILTPT))))</f>
        <v>#NAME?</v>
      </c>
      <c r="R7391" s="13" t="e">
        <f ca="1">CalcTable[[#This Row],[ETMult]]*CalcTable[[#This Row],[ETb]]</f>
        <v>#NAME?</v>
      </c>
      <c r="S7391" s="13" t="b">
        <f>INDEX(IRR_LIST,CalcTable[[#This Row],[Day of Week]]+1)</f>
        <v>0</v>
      </c>
      <c r="T7391" s="13">
        <f t="shared" ca="1" si="2314"/>
        <v>4.5999999999999996</v>
      </c>
      <c r="U7391" s="13" t="b">
        <f ca="1">IF(CalcTable[[#This Row],[IrrPrecip]]&gt;=IC_MM,FALSE,TRUE)</f>
        <v>1</v>
      </c>
      <c r="V7391" s="13" t="b">
        <f t="shared" si="2315"/>
        <v>1</v>
      </c>
      <c r="W7391" s="13" t="e">
        <f ca="1">IF(AND(IRR_DRIP=FALSE,CalcTable[[#This Row],[IrrHours]]&lt;=0),FALSE,TRUE)</f>
        <v>#NAME?</v>
      </c>
      <c r="X7391" s="13" t="e">
        <f ca="1">AND(CalcTable[[#This Row],[IrrDay]],CalcTable[[#This Row],[IrrRain]],CalcTable[[#This Row],[IrrWarm]],CalcTable[[#This Row],[IrrWindy]])</f>
        <v>#NAME?</v>
      </c>
      <c r="Y7391" s="13" t="e">
        <f t="shared" ca="1" si="2316"/>
        <v>#NAME?</v>
      </c>
      <c r="Z7391" s="13" t="e">
        <f ca="1">CalcTable[[#This Row],[IrrHours]]/5</f>
        <v>#NAME?</v>
      </c>
      <c r="AA7391" s="13" t="e">
        <f ca="1">IF(CalcTable[[#This Row],[IrrFlag]]=FALSE,0,MAX(0,CalcTable[[#This Row],[VolRednWind]]*(FCAP*IRR_TARGET-CalcTable[[#This Row],[IWC]])))</f>
        <v>#NAME?</v>
      </c>
      <c r="AB7391" s="13" t="e">
        <f ca="1">CalcTable[[#This Row],[IWC]]+CalcTable[[#This Row],[Eff Precip]]+CalcTable[[#This Row],[IrrAmt]]-CalcTable[[#This Row],[AET]]</f>
        <v>#NAME?</v>
      </c>
      <c r="AC7391" s="13" t="e">
        <f ca="1">IF(CalcTable[[#This Row],[PWC]]&gt;FCAP,MIN(24*PERC,MIN(SAT,CalcTable[[#This Row],[PWC]])-FCAP),0)</f>
        <v>#NAME?</v>
      </c>
      <c r="AD7391" s="13" t="e">
        <f ca="1">IF(CalcTable[[#This Row],[PWC]]&gt;SAT,CalcTable[[#This Row],[PWC]]-SAT,0)</f>
        <v>#NAME?</v>
      </c>
      <c r="AE7391" s="13" t="e">
        <f ca="1">CalcTable[[#This Row],[PWC]]-CalcTable[[#This Row],[PercAmt]]-CalcTable[[#This Row],[Runoff]]</f>
        <v>#NAME?</v>
      </c>
      <c r="AF7391" s="13" t="e">
        <f ca="1">CalcTable[[#This Row],[IrrAmt]]/1000*CUR_IRR_AREA*10000/IRR_EFF</f>
        <v>#NAME?</v>
      </c>
      <c r="AG7391" s="147"/>
      <c r="AH7391" s="13"/>
      <c r="AI7391" s="50">
        <v>0</v>
      </c>
      <c r="AJ7391" s="50">
        <v>0</v>
      </c>
      <c r="AK7391" s="50">
        <v>4.0325049870768215</v>
      </c>
      <c r="AL7391" s="50">
        <v>6.0728416451280332</v>
      </c>
      <c r="AM7391" s="50"/>
      <c r="AN7391" s="50"/>
      <c r="AO7391" s="50"/>
      <c r="AP7391" s="50"/>
      <c r="AQ7391" s="50"/>
      <c r="AR7391" s="50"/>
      <c r="AS7391" s="50"/>
      <c r="AT7391" s="50"/>
      <c r="AU7391" s="50"/>
      <c r="AV7391" s="50"/>
      <c r="AW7391" s="50"/>
      <c r="AX7391" s="50">
        <f t="shared" si="2327"/>
        <v>10.105346632204855</v>
      </c>
      <c r="AY7391" s="50"/>
      <c r="AZ7391" s="50">
        <f t="shared" si="2317"/>
        <v>237.28009473421571</v>
      </c>
      <c r="BA7391" s="50">
        <f t="shared" si="2318"/>
        <v>365.33601887649087</v>
      </c>
      <c r="BB7391" s="50">
        <f t="shared" si="2319"/>
        <v>376.63507100669159</v>
      </c>
      <c r="BC7391" s="17">
        <f t="shared" si="2320"/>
        <v>20085</v>
      </c>
      <c r="BD7391" s="50">
        <f t="shared" si="2321"/>
        <v>10.105346632204855</v>
      </c>
      <c r="BE7391" s="50">
        <f t="shared" si="2322"/>
        <v>237.28009473421571</v>
      </c>
      <c r="BF7391" s="50">
        <f t="shared" si="2328"/>
        <v>388.11469858894134</v>
      </c>
      <c r="BG7391" s="50"/>
      <c r="BH7391" s="17">
        <f t="shared" si="2323"/>
        <v>0</v>
      </c>
      <c r="BI7391" s="17">
        <f t="shared" si="2331"/>
        <v>7391</v>
      </c>
      <c r="BJ7391" s="17">
        <f t="shared" si="2329"/>
        <v>7391</v>
      </c>
      <c r="BK7391" s="150">
        <f t="shared" si="2330"/>
        <v>39596</v>
      </c>
      <c r="BL7391" s="50" t="e">
        <f t="shared" ca="1" si="2324"/>
        <v>#NAME?</v>
      </c>
      <c r="BM7391" s="50" t="e">
        <f t="shared" ca="1" si="2325"/>
        <v>#NAME?</v>
      </c>
      <c r="BN7391" s="50" t="e">
        <f t="shared" ca="1" si="2326"/>
        <v>#NAME?</v>
      </c>
    </row>
    <row r="7392" spans="1:66" x14ac:dyDescent="0.35">
      <c r="A7392" s="48">
        <v>39597</v>
      </c>
      <c r="B7392" s="17">
        <v>2008</v>
      </c>
      <c r="C7392" s="17">
        <v>5</v>
      </c>
      <c r="D7392" s="17">
        <v>150</v>
      </c>
      <c r="E7392" s="17">
        <v>29</v>
      </c>
      <c r="F7392" s="17">
        <v>5</v>
      </c>
      <c r="G7392" s="50">
        <v>6.5</v>
      </c>
      <c r="H7392" s="32">
        <v>4.7061153325706835</v>
      </c>
      <c r="I7392" s="50">
        <v>5.833333333333333</v>
      </c>
      <c r="J7392" s="13">
        <v>0.2</v>
      </c>
      <c r="K7392" s="13">
        <f t="shared" si="2312"/>
        <v>0.2</v>
      </c>
      <c r="L7392" s="13">
        <f t="shared" si="2313"/>
        <v>0</v>
      </c>
      <c r="M7392" s="13" t="e">
        <f ca="1">CalcTable[[#This Row],[IWC]]-AE7391</f>
        <v>#NAME?</v>
      </c>
      <c r="N7392" s="13" t="e">
        <f ca="1">IF(CalcTable[[#This Row],[Day of Year]]&lt;123,FCAP,AE7391)</f>
        <v>#NAME?</v>
      </c>
      <c r="O7392" s="17" t="e">
        <f ca="1">IF(IRR_DRIP,5,COUNTIF('IDET Wind Values'!C7376:G7376,"&lt;="&amp;IRR_MAXWIND))</f>
        <v>#NAME?</v>
      </c>
      <c r="P7392" s="13" t="e">
        <f ca="1">CalcTable[[#This Row],[ET_o]]*KL</f>
        <v>#NAME?</v>
      </c>
      <c r="Q7392" s="13" t="e">
        <f ca="1">IF(WILTPT&lt;=0,1,MAX(0,MIN(1,(CalcTable[[#This Row],[IWC]]-WILTPT)/(MAD-WILTPT))))</f>
        <v>#NAME?</v>
      </c>
      <c r="R7392" s="13" t="e">
        <f ca="1">CalcTable[[#This Row],[ETMult]]*CalcTable[[#This Row],[ETb]]</f>
        <v>#NAME?</v>
      </c>
      <c r="S7392" s="13" t="b">
        <f>INDEX(IRR_LIST,CalcTable[[#This Row],[Day of Week]]+1)</f>
        <v>1</v>
      </c>
      <c r="T7392" s="13">
        <f t="shared" ca="1" si="2314"/>
        <v>0</v>
      </c>
      <c r="U7392" s="13" t="b">
        <f ca="1">IF(CalcTable[[#This Row],[IrrPrecip]]&gt;=IC_MM,FALSE,TRUE)</f>
        <v>1</v>
      </c>
      <c r="V7392" s="13" t="b">
        <f t="shared" si="2315"/>
        <v>1</v>
      </c>
      <c r="W7392" s="13" t="e">
        <f ca="1">IF(AND(IRR_DRIP=FALSE,CalcTable[[#This Row],[IrrHours]]&lt;=0),FALSE,TRUE)</f>
        <v>#NAME?</v>
      </c>
      <c r="X7392" s="13" t="e">
        <f ca="1">AND(CalcTable[[#This Row],[IrrDay]],CalcTable[[#This Row],[IrrRain]],CalcTable[[#This Row],[IrrWarm]],CalcTable[[#This Row],[IrrWindy]])</f>
        <v>#NAME?</v>
      </c>
      <c r="Y7392" s="13" t="e">
        <f t="shared" ca="1" si="2316"/>
        <v>#NAME?</v>
      </c>
      <c r="Z7392" s="13" t="e">
        <f ca="1">CalcTable[[#This Row],[IrrHours]]/5</f>
        <v>#NAME?</v>
      </c>
      <c r="AA7392" s="13" t="e">
        <f ca="1">IF(CalcTable[[#This Row],[IrrFlag]]=FALSE,0,MAX(0,CalcTable[[#This Row],[VolRednWind]]*(FCAP*IRR_TARGET-CalcTable[[#This Row],[IWC]])))</f>
        <v>#NAME?</v>
      </c>
      <c r="AB7392" s="13" t="e">
        <f ca="1">CalcTable[[#This Row],[IWC]]+CalcTable[[#This Row],[Eff Precip]]+CalcTable[[#This Row],[IrrAmt]]-CalcTable[[#This Row],[AET]]</f>
        <v>#NAME?</v>
      </c>
      <c r="AC7392" s="13" t="e">
        <f ca="1">IF(CalcTable[[#This Row],[PWC]]&gt;FCAP,MIN(24*PERC,MIN(SAT,CalcTable[[#This Row],[PWC]])-FCAP),0)</f>
        <v>#NAME?</v>
      </c>
      <c r="AD7392" s="13" t="e">
        <f ca="1">IF(CalcTable[[#This Row],[PWC]]&gt;SAT,CalcTable[[#This Row],[PWC]]-SAT,0)</f>
        <v>#NAME?</v>
      </c>
      <c r="AE7392" s="13" t="e">
        <f ca="1">CalcTable[[#This Row],[PWC]]-CalcTable[[#This Row],[PercAmt]]-CalcTable[[#This Row],[Runoff]]</f>
        <v>#NAME?</v>
      </c>
      <c r="AF7392" s="13" t="e">
        <f ca="1">CalcTable[[#This Row],[IrrAmt]]/1000*CUR_IRR_AREA*10000/IRR_EFF</f>
        <v>#NAME?</v>
      </c>
      <c r="AG7392" s="147"/>
      <c r="AH7392" s="13"/>
      <c r="AI7392" s="50">
        <v>4.5641984922807897</v>
      </c>
      <c r="AJ7392" s="50">
        <v>6.5126420783821066</v>
      </c>
      <c r="AK7392" s="50">
        <v>0</v>
      </c>
      <c r="AL7392" s="50">
        <v>0</v>
      </c>
      <c r="AM7392" s="50"/>
      <c r="AN7392" s="50"/>
      <c r="AO7392" s="50"/>
      <c r="AP7392" s="50"/>
      <c r="AQ7392" s="50"/>
      <c r="AR7392" s="50"/>
      <c r="AS7392" s="50"/>
      <c r="AT7392" s="50"/>
      <c r="AU7392" s="50"/>
      <c r="AV7392" s="50"/>
      <c r="AW7392" s="50"/>
      <c r="AX7392" s="50">
        <f t="shared" si="2327"/>
        <v>11.076840570662895</v>
      </c>
      <c r="AY7392" s="50"/>
      <c r="AZ7392" s="50">
        <f t="shared" si="2317"/>
        <v>257.97907885266011</v>
      </c>
      <c r="BA7392" s="50">
        <f t="shared" si="2318"/>
        <v>418.19901528709784</v>
      </c>
      <c r="BB7392" s="50">
        <f t="shared" si="2319"/>
        <v>432.81630354706425</v>
      </c>
      <c r="BC7392" s="17">
        <f t="shared" si="2320"/>
        <v>20085</v>
      </c>
      <c r="BD7392" s="50">
        <f t="shared" si="2321"/>
        <v>11.076840570662895</v>
      </c>
      <c r="BE7392" s="50">
        <f t="shared" si="2322"/>
        <v>257.97907885266011</v>
      </c>
      <c r="BF7392" s="50">
        <f t="shared" si="2328"/>
        <v>421.97164723533319</v>
      </c>
      <c r="BG7392" s="50"/>
      <c r="BH7392" s="17">
        <f t="shared" si="2323"/>
        <v>0</v>
      </c>
      <c r="BI7392" s="17">
        <f t="shared" si="2331"/>
        <v>7392</v>
      </c>
      <c r="BJ7392" s="17">
        <f t="shared" si="2329"/>
        <v>7392</v>
      </c>
      <c r="BK7392" s="150">
        <f t="shared" si="2330"/>
        <v>39597</v>
      </c>
      <c r="BL7392" s="50" t="e">
        <f t="shared" ca="1" si="2324"/>
        <v>#NAME?</v>
      </c>
      <c r="BM7392" s="50" t="e">
        <f t="shared" ca="1" si="2325"/>
        <v>#NAME?</v>
      </c>
      <c r="BN7392" s="50" t="e">
        <f t="shared" ca="1" si="2326"/>
        <v>#NAME?</v>
      </c>
    </row>
    <row r="7393" spans="1:66" x14ac:dyDescent="0.35">
      <c r="A7393" s="48">
        <v>39598</v>
      </c>
      <c r="B7393" s="17">
        <v>2008</v>
      </c>
      <c r="C7393" s="17">
        <v>5</v>
      </c>
      <c r="D7393" s="17">
        <v>151</v>
      </c>
      <c r="E7393" s="17">
        <v>30</v>
      </c>
      <c r="F7393" s="17">
        <v>6</v>
      </c>
      <c r="G7393" s="50">
        <v>9.6999999999999993</v>
      </c>
      <c r="H7393" s="32">
        <v>3.8007225242590694</v>
      </c>
      <c r="I7393" s="50">
        <v>8</v>
      </c>
      <c r="J7393" s="13">
        <v>8.8000000000000007</v>
      </c>
      <c r="K7393" s="13">
        <f t="shared" si="2312"/>
        <v>8.8000000000000007</v>
      </c>
      <c r="L7393" s="13">
        <f t="shared" si="2313"/>
        <v>2.8500000000000005</v>
      </c>
      <c r="M7393" s="13" t="e">
        <f ca="1">CalcTable[[#This Row],[IWC]]-AE7392</f>
        <v>#NAME?</v>
      </c>
      <c r="N7393" s="13" t="e">
        <f ca="1">IF(CalcTable[[#This Row],[Day of Year]]&lt;123,FCAP,AE7392)</f>
        <v>#NAME?</v>
      </c>
      <c r="O7393" s="17" t="e">
        <f ca="1">IF(IRR_DRIP,5,COUNTIF('IDET Wind Values'!C7377:G7377,"&lt;="&amp;IRR_MAXWIND))</f>
        <v>#NAME?</v>
      </c>
      <c r="P7393" s="13" t="e">
        <f ca="1">CalcTable[[#This Row],[ET_o]]*KL</f>
        <v>#NAME?</v>
      </c>
      <c r="Q7393" s="13" t="e">
        <f ca="1">IF(WILTPT&lt;=0,1,MAX(0,MIN(1,(CalcTable[[#This Row],[IWC]]-WILTPT)/(MAD-WILTPT))))</f>
        <v>#NAME?</v>
      </c>
      <c r="R7393" s="13" t="e">
        <f ca="1">CalcTable[[#This Row],[ETMult]]*CalcTable[[#This Row],[ETb]]</f>
        <v>#NAME?</v>
      </c>
      <c r="S7393" s="13" t="b">
        <f>INDEX(IRR_LIST,CalcTable[[#This Row],[Day of Week]]+1)</f>
        <v>0</v>
      </c>
      <c r="T7393" s="13">
        <f t="shared" ca="1" si="2314"/>
        <v>0.2</v>
      </c>
      <c r="U7393" s="13" t="b">
        <f ca="1">IF(CalcTable[[#This Row],[IrrPrecip]]&gt;=IC_MM,FALSE,TRUE)</f>
        <v>1</v>
      </c>
      <c r="V7393" s="13" t="b">
        <f t="shared" si="2315"/>
        <v>1</v>
      </c>
      <c r="W7393" s="13" t="e">
        <f ca="1">IF(AND(IRR_DRIP=FALSE,CalcTable[[#This Row],[IrrHours]]&lt;=0),FALSE,TRUE)</f>
        <v>#NAME?</v>
      </c>
      <c r="X7393" s="13" t="e">
        <f ca="1">AND(CalcTable[[#This Row],[IrrDay]],CalcTable[[#This Row],[IrrRain]],CalcTable[[#This Row],[IrrWarm]],CalcTable[[#This Row],[IrrWindy]])</f>
        <v>#NAME?</v>
      </c>
      <c r="Y7393" s="13" t="e">
        <f t="shared" ca="1" si="2316"/>
        <v>#NAME?</v>
      </c>
      <c r="Z7393" s="13" t="e">
        <f ca="1">CalcTable[[#This Row],[IrrHours]]/5</f>
        <v>#NAME?</v>
      </c>
      <c r="AA7393" s="13" t="e">
        <f ca="1">IF(CalcTable[[#This Row],[IrrFlag]]=FALSE,0,MAX(0,CalcTable[[#This Row],[VolRednWind]]*(FCAP*IRR_TARGET-CalcTable[[#This Row],[IWC]])))</f>
        <v>#NAME?</v>
      </c>
      <c r="AB7393" s="13" t="e">
        <f ca="1">CalcTable[[#This Row],[IWC]]+CalcTable[[#This Row],[Eff Precip]]+CalcTable[[#This Row],[IrrAmt]]-CalcTable[[#This Row],[AET]]</f>
        <v>#NAME?</v>
      </c>
      <c r="AC7393" s="13" t="e">
        <f ca="1">IF(CalcTable[[#This Row],[PWC]]&gt;FCAP,MIN(24*PERC,MIN(SAT,CalcTable[[#This Row],[PWC]])-FCAP),0)</f>
        <v>#NAME?</v>
      </c>
      <c r="AD7393" s="13" t="e">
        <f ca="1">IF(CalcTable[[#This Row],[PWC]]&gt;SAT,CalcTable[[#This Row],[PWC]]-SAT,0)</f>
        <v>#NAME?</v>
      </c>
      <c r="AE7393" s="13" t="e">
        <f ca="1">CalcTable[[#This Row],[PWC]]-CalcTable[[#This Row],[PercAmt]]-CalcTable[[#This Row],[Runoff]]</f>
        <v>#NAME?</v>
      </c>
      <c r="AF7393" s="13" t="e">
        <f ca="1">CalcTable[[#This Row],[IrrAmt]]/1000*CUR_IRR_AREA*10000/IRR_EFF</f>
        <v>#NAME?</v>
      </c>
      <c r="AG7393" s="147"/>
      <c r="AH7393" s="13"/>
      <c r="AI7393" s="50">
        <v>0</v>
      </c>
      <c r="AJ7393" s="50">
        <v>0</v>
      </c>
      <c r="AK7393" s="50">
        <v>0</v>
      </c>
      <c r="AL7393" s="50">
        <v>4.9064116833373959</v>
      </c>
      <c r="AM7393" s="50"/>
      <c r="AN7393" s="50"/>
      <c r="AO7393" s="50"/>
      <c r="AP7393" s="50"/>
      <c r="AQ7393" s="50"/>
      <c r="AR7393" s="50"/>
      <c r="AS7393" s="50"/>
      <c r="AT7393" s="50"/>
      <c r="AU7393" s="50"/>
      <c r="AV7393" s="50"/>
      <c r="AW7393" s="50"/>
      <c r="AX7393" s="50">
        <f t="shared" si="2327"/>
        <v>4.9064116833373959</v>
      </c>
      <c r="AY7393" s="50"/>
      <c r="AZ7393" s="50">
        <f t="shared" si="2317"/>
        <v>143.92140937789696</v>
      </c>
      <c r="BA7393" s="50">
        <f t="shared" si="2318"/>
        <v>221.5932811056509</v>
      </c>
      <c r="BB7393" s="50">
        <f t="shared" si="2319"/>
        <v>228.44668155221743</v>
      </c>
      <c r="BC7393" s="17">
        <f t="shared" si="2320"/>
        <v>20085</v>
      </c>
      <c r="BD7393" s="50">
        <f t="shared" si="2321"/>
        <v>4.9064116833373959</v>
      </c>
      <c r="BE7393" s="50">
        <f t="shared" si="2322"/>
        <v>143.92140937789696</v>
      </c>
      <c r="BF7393" s="50">
        <f t="shared" si="2328"/>
        <v>235.40960940599038</v>
      </c>
      <c r="BG7393" s="50"/>
      <c r="BH7393" s="17">
        <f t="shared" si="2323"/>
        <v>0</v>
      </c>
      <c r="BI7393" s="17">
        <f t="shared" si="2331"/>
        <v>7393</v>
      </c>
      <c r="BJ7393" s="17">
        <f t="shared" si="2329"/>
        <v>7393</v>
      </c>
      <c r="BK7393" s="150">
        <f t="shared" si="2330"/>
        <v>39598</v>
      </c>
      <c r="BL7393" s="50" t="e">
        <f t="shared" ca="1" si="2324"/>
        <v>#NAME?</v>
      </c>
      <c r="BM7393" s="50" t="e">
        <f t="shared" ca="1" si="2325"/>
        <v>#NAME?</v>
      </c>
      <c r="BN7393" s="50" t="e">
        <f t="shared" ca="1" si="2326"/>
        <v>#NAME?</v>
      </c>
    </row>
    <row r="7394" spans="1:66" x14ac:dyDescent="0.35">
      <c r="A7394" s="48">
        <v>39599</v>
      </c>
      <c r="B7394" s="17">
        <v>2008</v>
      </c>
      <c r="C7394" s="17">
        <v>5</v>
      </c>
      <c r="D7394" s="17">
        <v>152</v>
      </c>
      <c r="E7394" s="17">
        <v>31</v>
      </c>
      <c r="F7394" s="17">
        <v>7</v>
      </c>
      <c r="G7394" s="50">
        <v>6.3</v>
      </c>
      <c r="H7394" s="32">
        <v>4.5884564563920316</v>
      </c>
      <c r="I7394" s="50">
        <v>10.5</v>
      </c>
      <c r="J7394" s="13">
        <v>0</v>
      </c>
      <c r="K7394" s="13">
        <f t="shared" si="2312"/>
        <v>0</v>
      </c>
      <c r="L7394" s="13">
        <f t="shared" si="2313"/>
        <v>0</v>
      </c>
      <c r="M7394" s="13" t="e">
        <f ca="1">CalcTable[[#This Row],[IWC]]-AE7393</f>
        <v>#NAME?</v>
      </c>
      <c r="N7394" s="13" t="e">
        <f ca="1">IF(CalcTable[[#This Row],[Day of Year]]&lt;123,FCAP,AE7393)</f>
        <v>#NAME?</v>
      </c>
      <c r="O7394" s="17" t="e">
        <f ca="1">IF(IRR_DRIP,5,COUNTIF('IDET Wind Values'!C7378:G7378,"&lt;="&amp;IRR_MAXWIND))</f>
        <v>#NAME?</v>
      </c>
      <c r="P7394" s="13" t="e">
        <f ca="1">CalcTable[[#This Row],[ET_o]]*KL</f>
        <v>#NAME?</v>
      </c>
      <c r="Q7394" s="13" t="e">
        <f ca="1">IF(WILTPT&lt;=0,1,MAX(0,MIN(1,(CalcTable[[#This Row],[IWC]]-WILTPT)/(MAD-WILTPT))))</f>
        <v>#NAME?</v>
      </c>
      <c r="R7394" s="13" t="e">
        <f ca="1">CalcTable[[#This Row],[ETMult]]*CalcTable[[#This Row],[ETb]]</f>
        <v>#NAME?</v>
      </c>
      <c r="S7394" s="13" t="b">
        <f>INDEX(IRR_LIST,CalcTable[[#This Row],[Day of Week]]+1)</f>
        <v>0</v>
      </c>
      <c r="T7394" s="13">
        <f t="shared" ca="1" si="2314"/>
        <v>9</v>
      </c>
      <c r="U7394" s="13" t="b">
        <f ca="1">IF(CalcTable[[#This Row],[IrrPrecip]]&gt;=IC_MM,FALSE,TRUE)</f>
        <v>1</v>
      </c>
      <c r="V7394" s="13" t="b">
        <f t="shared" si="2315"/>
        <v>1</v>
      </c>
      <c r="W7394" s="13" t="e">
        <f ca="1">IF(AND(IRR_DRIP=FALSE,CalcTable[[#This Row],[IrrHours]]&lt;=0),FALSE,TRUE)</f>
        <v>#NAME?</v>
      </c>
      <c r="X7394" s="13" t="e">
        <f ca="1">AND(CalcTable[[#This Row],[IrrDay]],CalcTable[[#This Row],[IrrRain]],CalcTable[[#This Row],[IrrWarm]],CalcTable[[#This Row],[IrrWindy]])</f>
        <v>#NAME?</v>
      </c>
      <c r="Y7394" s="13" t="e">
        <f t="shared" ca="1" si="2316"/>
        <v>#NAME?</v>
      </c>
      <c r="Z7394" s="13" t="e">
        <f ca="1">CalcTable[[#This Row],[IrrHours]]/5</f>
        <v>#NAME?</v>
      </c>
      <c r="AA7394" s="13" t="e">
        <f ca="1">IF(CalcTable[[#This Row],[IrrFlag]]=FALSE,0,MAX(0,CalcTable[[#This Row],[VolRednWind]]*(FCAP*IRR_TARGET-CalcTable[[#This Row],[IWC]])))</f>
        <v>#NAME?</v>
      </c>
      <c r="AB7394" s="13" t="e">
        <f ca="1">CalcTable[[#This Row],[IWC]]+CalcTable[[#This Row],[Eff Precip]]+CalcTable[[#This Row],[IrrAmt]]-CalcTable[[#This Row],[AET]]</f>
        <v>#NAME?</v>
      </c>
      <c r="AC7394" s="13" t="e">
        <f ca="1">IF(CalcTable[[#This Row],[PWC]]&gt;FCAP,MIN(24*PERC,MIN(SAT,CalcTable[[#This Row],[PWC]])-FCAP),0)</f>
        <v>#NAME?</v>
      </c>
      <c r="AD7394" s="13" t="e">
        <f ca="1">IF(CalcTable[[#This Row],[PWC]]&gt;SAT,CalcTable[[#This Row],[PWC]]-SAT,0)</f>
        <v>#NAME?</v>
      </c>
      <c r="AE7394" s="13" t="e">
        <f ca="1">CalcTable[[#This Row],[PWC]]-CalcTable[[#This Row],[PercAmt]]-CalcTable[[#This Row],[Runoff]]</f>
        <v>#NAME?</v>
      </c>
      <c r="AF7394" s="13" t="e">
        <f ca="1">CalcTable[[#This Row],[IrrAmt]]/1000*CUR_IRR_AREA*10000/IRR_EFF</f>
        <v>#NAME?</v>
      </c>
      <c r="AG7394" s="147"/>
      <c r="AH7394" s="13"/>
      <c r="AI7394" s="50">
        <v>0</v>
      </c>
      <c r="AJ7394" s="50">
        <v>0</v>
      </c>
      <c r="AK7394" s="50">
        <v>4.037034175588694</v>
      </c>
      <c r="AL7394" s="50">
        <v>0</v>
      </c>
      <c r="AM7394" s="50"/>
      <c r="AN7394" s="50"/>
      <c r="AO7394" s="50"/>
      <c r="AP7394" s="50"/>
      <c r="AQ7394" s="50"/>
      <c r="AR7394" s="50"/>
      <c r="AS7394" s="50"/>
      <c r="AT7394" s="50"/>
      <c r="AU7394" s="50"/>
      <c r="AV7394" s="50"/>
      <c r="AW7394" s="50"/>
      <c r="AX7394" s="50">
        <f t="shared" si="2327"/>
        <v>4.037034175588694</v>
      </c>
      <c r="AY7394" s="50"/>
      <c r="AZ7394" s="50">
        <f t="shared" si="2317"/>
        <v>59.209834575300853</v>
      </c>
      <c r="BA7394" s="50">
        <f t="shared" si="2318"/>
        <v>91.164348473082256</v>
      </c>
      <c r="BB7394" s="50">
        <f t="shared" si="2319"/>
        <v>93.983864405239459</v>
      </c>
      <c r="BC7394" s="17">
        <f t="shared" si="2320"/>
        <v>20085</v>
      </c>
      <c r="BD7394" s="50">
        <f t="shared" si="2321"/>
        <v>4.037034175588694</v>
      </c>
      <c r="BE7394" s="50">
        <f t="shared" si="2322"/>
        <v>59.209834575300853</v>
      </c>
      <c r="BF7394" s="50">
        <f t="shared" si="2328"/>
        <v>96.848440344036277</v>
      </c>
      <c r="BG7394" s="50"/>
      <c r="BH7394" s="17">
        <f t="shared" si="2323"/>
        <v>0</v>
      </c>
      <c r="BI7394" s="17">
        <f t="shared" si="2331"/>
        <v>7394</v>
      </c>
      <c r="BJ7394" s="17">
        <f t="shared" si="2329"/>
        <v>7394</v>
      </c>
      <c r="BK7394" s="150">
        <f t="shared" si="2330"/>
        <v>39599</v>
      </c>
      <c r="BL7394" s="50" t="e">
        <f t="shared" ca="1" si="2324"/>
        <v>#NAME?</v>
      </c>
      <c r="BM7394" s="50" t="e">
        <f t="shared" ca="1" si="2325"/>
        <v>#NAME?</v>
      </c>
      <c r="BN7394" s="50" t="e">
        <f t="shared" ca="1" si="2326"/>
        <v>#NAME?</v>
      </c>
    </row>
    <row r="7395" spans="1:66" x14ac:dyDescent="0.35">
      <c r="A7395" s="48">
        <v>39600</v>
      </c>
      <c r="B7395" s="17">
        <v>2008</v>
      </c>
      <c r="C7395" s="17">
        <v>6</v>
      </c>
      <c r="D7395" s="17">
        <v>153</v>
      </c>
      <c r="E7395" s="17">
        <v>1</v>
      </c>
      <c r="F7395" s="17">
        <v>1</v>
      </c>
      <c r="G7395" s="50">
        <v>6.1</v>
      </c>
      <c r="H7395" s="32">
        <v>3.9553307560200226</v>
      </c>
      <c r="I7395" s="50">
        <v>6</v>
      </c>
      <c r="J7395" s="13">
        <v>0.8</v>
      </c>
      <c r="K7395" s="13">
        <f t="shared" si="2312"/>
        <v>0.8</v>
      </c>
      <c r="L7395" s="13">
        <f t="shared" si="2313"/>
        <v>0</v>
      </c>
      <c r="M7395" s="13" t="e">
        <f ca="1">CalcTable[[#This Row],[IWC]]-AE7394</f>
        <v>#NAME?</v>
      </c>
      <c r="N7395" s="13" t="e">
        <f ca="1">IF(CalcTable[[#This Row],[Day of Year]]&lt;123,FCAP,AE7394)</f>
        <v>#NAME?</v>
      </c>
      <c r="O7395" s="17" t="e">
        <f ca="1">IF(IRR_DRIP,5,COUNTIF('IDET Wind Values'!C7379:G7379,"&lt;="&amp;IRR_MAXWIND))</f>
        <v>#NAME?</v>
      </c>
      <c r="P7395" s="13" t="e">
        <f ca="1">CalcTable[[#This Row],[ET_o]]*KL</f>
        <v>#NAME?</v>
      </c>
      <c r="Q7395" s="13" t="e">
        <f ca="1">IF(WILTPT&lt;=0,1,MAX(0,MIN(1,(CalcTable[[#This Row],[IWC]]-WILTPT)/(MAD-WILTPT))))</f>
        <v>#NAME?</v>
      </c>
      <c r="R7395" s="13" t="e">
        <f ca="1">CalcTable[[#This Row],[ETMult]]*CalcTable[[#This Row],[ETb]]</f>
        <v>#NAME?</v>
      </c>
      <c r="S7395" s="13" t="b">
        <f>INDEX(IRR_LIST,CalcTable[[#This Row],[Day of Week]]+1)</f>
        <v>1</v>
      </c>
      <c r="T7395" s="13">
        <f t="shared" ca="1" si="2314"/>
        <v>8.8000000000000007</v>
      </c>
      <c r="U7395" s="13" t="b">
        <f ca="1">IF(CalcTable[[#This Row],[IrrPrecip]]&gt;=IC_MM,FALSE,TRUE)</f>
        <v>1</v>
      </c>
      <c r="V7395" s="13" t="b">
        <f t="shared" si="2315"/>
        <v>1</v>
      </c>
      <c r="W7395" s="13" t="e">
        <f ca="1">IF(AND(IRR_DRIP=FALSE,CalcTable[[#This Row],[IrrHours]]&lt;=0),FALSE,TRUE)</f>
        <v>#NAME?</v>
      </c>
      <c r="X7395" s="13" t="e">
        <f ca="1">AND(CalcTable[[#This Row],[IrrDay]],CalcTable[[#This Row],[IrrRain]],CalcTable[[#This Row],[IrrWarm]],CalcTable[[#This Row],[IrrWindy]])</f>
        <v>#NAME?</v>
      </c>
      <c r="Y7395" s="13" t="e">
        <f t="shared" ca="1" si="2316"/>
        <v>#NAME?</v>
      </c>
      <c r="Z7395" s="13" t="e">
        <f ca="1">CalcTable[[#This Row],[IrrHours]]/5</f>
        <v>#NAME?</v>
      </c>
      <c r="AA7395" s="13" t="e">
        <f ca="1">IF(CalcTable[[#This Row],[IrrFlag]]=FALSE,0,MAX(0,CalcTable[[#This Row],[VolRednWind]]*(FCAP*IRR_TARGET-CalcTable[[#This Row],[IWC]])))</f>
        <v>#NAME?</v>
      </c>
      <c r="AB7395" s="13" t="e">
        <f ca="1">CalcTable[[#This Row],[IWC]]+CalcTable[[#This Row],[Eff Precip]]+CalcTable[[#This Row],[IrrAmt]]-CalcTable[[#This Row],[AET]]</f>
        <v>#NAME?</v>
      </c>
      <c r="AC7395" s="13" t="e">
        <f ca="1">IF(CalcTable[[#This Row],[PWC]]&gt;FCAP,MIN(24*PERC,MIN(SAT,CalcTable[[#This Row],[PWC]])-FCAP),0)</f>
        <v>#NAME?</v>
      </c>
      <c r="AD7395" s="13" t="e">
        <f ca="1">IF(CalcTable[[#This Row],[PWC]]&gt;SAT,CalcTable[[#This Row],[PWC]]-SAT,0)</f>
        <v>#NAME?</v>
      </c>
      <c r="AE7395" s="13" t="e">
        <f ca="1">CalcTable[[#This Row],[PWC]]-CalcTable[[#This Row],[PercAmt]]-CalcTable[[#This Row],[Runoff]]</f>
        <v>#NAME?</v>
      </c>
      <c r="AF7395" s="13" t="e">
        <f ca="1">CalcTable[[#This Row],[IrrAmt]]/1000*CUR_IRR_AREA*10000/IRR_EFF</f>
        <v>#NAME?</v>
      </c>
      <c r="AG7395" s="147"/>
      <c r="AH7395" s="13"/>
      <c r="AI7395" s="50">
        <v>0</v>
      </c>
      <c r="AJ7395" s="50">
        <v>0</v>
      </c>
      <c r="AK7395" s="50">
        <v>0</v>
      </c>
      <c r="AL7395" s="50">
        <v>0</v>
      </c>
      <c r="AM7395" s="50"/>
      <c r="AN7395" s="50"/>
      <c r="AO7395" s="50"/>
      <c r="AP7395" s="50"/>
      <c r="AQ7395" s="50"/>
      <c r="AR7395" s="50"/>
      <c r="AS7395" s="50"/>
      <c r="AT7395" s="50"/>
      <c r="AU7395" s="50"/>
      <c r="AV7395" s="50"/>
      <c r="AW7395" s="50"/>
      <c r="AX7395" s="50">
        <f t="shared" si="2327"/>
        <v>0</v>
      </c>
      <c r="AY7395" s="50"/>
      <c r="AZ7395" s="50">
        <f t="shared" si="2317"/>
        <v>0</v>
      </c>
      <c r="BA7395" s="50">
        <f t="shared" si="2318"/>
        <v>0</v>
      </c>
      <c r="BB7395" s="50">
        <f t="shared" si="2319"/>
        <v>0</v>
      </c>
      <c r="BC7395" s="17">
        <f t="shared" si="2320"/>
        <v>20086</v>
      </c>
      <c r="BD7395" s="50">
        <f t="shared" si="2321"/>
        <v>0</v>
      </c>
      <c r="BE7395" s="50">
        <f t="shared" si="2322"/>
        <v>0</v>
      </c>
      <c r="BF7395" s="50">
        <f t="shared" si="2328"/>
        <v>0</v>
      </c>
      <c r="BG7395" s="50"/>
      <c r="BH7395" s="17">
        <f t="shared" si="2323"/>
        <v>0</v>
      </c>
      <c r="BI7395" s="17">
        <f t="shared" si="2331"/>
        <v>7395</v>
      </c>
      <c r="BJ7395" s="17">
        <f t="shared" si="2329"/>
        <v>7395</v>
      </c>
      <c r="BK7395" s="150">
        <f t="shared" si="2330"/>
        <v>39600</v>
      </c>
      <c r="BL7395" s="50" t="e">
        <f t="shared" ca="1" si="2324"/>
        <v>#NAME?</v>
      </c>
      <c r="BM7395" s="50" t="e">
        <f t="shared" ca="1" si="2325"/>
        <v>#NAME?</v>
      </c>
      <c r="BN7395" s="50" t="e">
        <f t="shared" ca="1" si="2326"/>
        <v>#NAME?</v>
      </c>
    </row>
    <row r="7396" spans="1:66" x14ac:dyDescent="0.35">
      <c r="A7396" s="48">
        <v>39601</v>
      </c>
      <c r="B7396" s="17">
        <v>2008</v>
      </c>
      <c r="C7396" s="17">
        <v>6</v>
      </c>
      <c r="D7396" s="17">
        <v>154</v>
      </c>
      <c r="E7396" s="17">
        <v>2</v>
      </c>
      <c r="F7396" s="17">
        <v>2</v>
      </c>
      <c r="G7396" s="50">
        <v>9.9</v>
      </c>
      <c r="H7396" s="32">
        <v>2.5499610190674415</v>
      </c>
      <c r="I7396" s="50">
        <v>14</v>
      </c>
      <c r="J7396" s="13">
        <v>1.2</v>
      </c>
      <c r="K7396" s="13">
        <f t="shared" si="2312"/>
        <v>1.2</v>
      </c>
      <c r="L7396" s="13">
        <f t="shared" si="2313"/>
        <v>0</v>
      </c>
      <c r="M7396" s="13" t="e">
        <f ca="1">CalcTable[[#This Row],[IWC]]-AE7395</f>
        <v>#NAME?</v>
      </c>
      <c r="N7396" s="13" t="e">
        <f ca="1">IF(CalcTable[[#This Row],[Day of Year]]&lt;123,FCAP,AE7395)</f>
        <v>#NAME?</v>
      </c>
      <c r="O7396" s="17" t="e">
        <f ca="1">IF(IRR_DRIP,5,COUNTIF('IDET Wind Values'!C7380:G7380,"&lt;="&amp;IRR_MAXWIND))</f>
        <v>#NAME?</v>
      </c>
      <c r="P7396" s="13" t="e">
        <f ca="1">CalcTable[[#This Row],[ET_o]]*KL</f>
        <v>#NAME?</v>
      </c>
      <c r="Q7396" s="13" t="e">
        <f ca="1">IF(WILTPT&lt;=0,1,MAX(0,MIN(1,(CalcTable[[#This Row],[IWC]]-WILTPT)/(MAD-WILTPT))))</f>
        <v>#NAME?</v>
      </c>
      <c r="R7396" s="13" t="e">
        <f ca="1">CalcTable[[#This Row],[ETMult]]*CalcTable[[#This Row],[ETb]]</f>
        <v>#NAME?</v>
      </c>
      <c r="S7396" s="13" t="b">
        <f>INDEX(IRR_LIST,CalcTable[[#This Row],[Day of Week]]+1)</f>
        <v>0</v>
      </c>
      <c r="T7396" s="13">
        <f t="shared" ca="1" si="2314"/>
        <v>0.8</v>
      </c>
      <c r="U7396" s="13" t="b">
        <f ca="1">IF(CalcTable[[#This Row],[IrrPrecip]]&gt;=IC_MM,FALSE,TRUE)</f>
        <v>1</v>
      </c>
      <c r="V7396" s="13" t="b">
        <f t="shared" si="2315"/>
        <v>1</v>
      </c>
      <c r="W7396" s="13" t="e">
        <f ca="1">IF(AND(IRR_DRIP=FALSE,CalcTable[[#This Row],[IrrHours]]&lt;=0),FALSE,TRUE)</f>
        <v>#NAME?</v>
      </c>
      <c r="X7396" s="13" t="e">
        <f ca="1">AND(CalcTable[[#This Row],[IrrDay]],CalcTable[[#This Row],[IrrRain]],CalcTable[[#This Row],[IrrWarm]],CalcTable[[#This Row],[IrrWindy]])</f>
        <v>#NAME?</v>
      </c>
      <c r="Y7396" s="13" t="e">
        <f t="shared" ca="1" si="2316"/>
        <v>#NAME?</v>
      </c>
      <c r="Z7396" s="13" t="e">
        <f ca="1">CalcTable[[#This Row],[IrrHours]]/5</f>
        <v>#NAME?</v>
      </c>
      <c r="AA7396" s="13" t="e">
        <f ca="1">IF(CalcTable[[#This Row],[IrrFlag]]=FALSE,0,MAX(0,CalcTable[[#This Row],[VolRednWind]]*(FCAP*IRR_TARGET-CalcTable[[#This Row],[IWC]])))</f>
        <v>#NAME?</v>
      </c>
      <c r="AB7396" s="13" t="e">
        <f ca="1">CalcTable[[#This Row],[IWC]]+CalcTable[[#This Row],[Eff Precip]]+CalcTable[[#This Row],[IrrAmt]]-CalcTable[[#This Row],[AET]]</f>
        <v>#NAME?</v>
      </c>
      <c r="AC7396" s="13" t="e">
        <f ca="1">IF(CalcTable[[#This Row],[PWC]]&gt;FCAP,MIN(24*PERC,MIN(SAT,CalcTable[[#This Row],[PWC]])-FCAP),0)</f>
        <v>#NAME?</v>
      </c>
      <c r="AD7396" s="13" t="e">
        <f ca="1">IF(CalcTable[[#This Row],[PWC]]&gt;SAT,CalcTable[[#This Row],[PWC]]-SAT,0)</f>
        <v>#NAME?</v>
      </c>
      <c r="AE7396" s="13" t="e">
        <f ca="1">CalcTable[[#This Row],[PWC]]-CalcTable[[#This Row],[PercAmt]]-CalcTable[[#This Row],[Runoff]]</f>
        <v>#NAME?</v>
      </c>
      <c r="AF7396" s="13" t="e">
        <f ca="1">CalcTable[[#This Row],[IrrAmt]]/1000*CUR_IRR_AREA*10000/IRR_EFF</f>
        <v>#NAME?</v>
      </c>
      <c r="AG7396" s="147"/>
      <c r="AH7396" s="13"/>
      <c r="AI7396" s="50">
        <v>0</v>
      </c>
      <c r="AJ7396" s="50">
        <v>0</v>
      </c>
      <c r="AK7396" s="50">
        <v>1.4780878167771521</v>
      </c>
      <c r="AL7396" s="50">
        <v>6.9790829668266312</v>
      </c>
      <c r="AM7396" s="50"/>
      <c r="AN7396" s="50"/>
      <c r="AO7396" s="50"/>
      <c r="AP7396" s="50"/>
      <c r="AQ7396" s="50"/>
      <c r="AR7396" s="50"/>
      <c r="AS7396" s="50"/>
      <c r="AT7396" s="50"/>
      <c r="AU7396" s="50"/>
      <c r="AV7396" s="50"/>
      <c r="AW7396" s="50"/>
      <c r="AX7396" s="50">
        <f t="shared" si="2327"/>
        <v>8.4571707836037824</v>
      </c>
      <c r="AY7396" s="50"/>
      <c r="AZ7396" s="50">
        <f t="shared" si="2317"/>
        <v>226.39838833964609</v>
      </c>
      <c r="BA7396" s="50">
        <f t="shared" si="2318"/>
        <v>348.58164553882017</v>
      </c>
      <c r="BB7396" s="50">
        <f t="shared" si="2319"/>
        <v>359.36252117404143</v>
      </c>
      <c r="BC7396" s="17">
        <f t="shared" si="2320"/>
        <v>20086</v>
      </c>
      <c r="BD7396" s="50">
        <f t="shared" si="2321"/>
        <v>8.4571707836037824</v>
      </c>
      <c r="BE7396" s="50">
        <f t="shared" si="2322"/>
        <v>226.39838833964609</v>
      </c>
      <c r="BF7396" s="50">
        <f t="shared" si="2328"/>
        <v>370.31569103968843</v>
      </c>
      <c r="BG7396" s="50"/>
      <c r="BH7396" s="17">
        <f t="shared" si="2323"/>
        <v>0</v>
      </c>
      <c r="BI7396" s="17">
        <f t="shared" si="2331"/>
        <v>7396</v>
      </c>
      <c r="BJ7396" s="17">
        <f t="shared" si="2329"/>
        <v>7396</v>
      </c>
      <c r="BK7396" s="150">
        <f t="shared" si="2330"/>
        <v>39601</v>
      </c>
      <c r="BL7396" s="50" t="e">
        <f t="shared" ca="1" si="2324"/>
        <v>#NAME?</v>
      </c>
      <c r="BM7396" s="50" t="e">
        <f t="shared" ca="1" si="2325"/>
        <v>#NAME?</v>
      </c>
      <c r="BN7396" s="50" t="e">
        <f t="shared" ca="1" si="2326"/>
        <v>#NAME?</v>
      </c>
    </row>
    <row r="7397" spans="1:66" x14ac:dyDescent="0.35">
      <c r="A7397" s="48">
        <v>39602</v>
      </c>
      <c r="B7397" s="17">
        <v>2008</v>
      </c>
      <c r="C7397" s="17">
        <v>6</v>
      </c>
      <c r="D7397" s="17">
        <v>155</v>
      </c>
      <c r="E7397" s="17">
        <v>3</v>
      </c>
      <c r="F7397" s="17">
        <v>3</v>
      </c>
      <c r="G7397" s="50">
        <v>7.8</v>
      </c>
      <c r="H7397" s="32">
        <v>2.3389030196409348</v>
      </c>
      <c r="I7397" s="50">
        <v>12</v>
      </c>
      <c r="J7397" s="13">
        <v>4.3</v>
      </c>
      <c r="K7397" s="13">
        <f t="shared" si="2312"/>
        <v>4.3</v>
      </c>
      <c r="L7397" s="13">
        <f t="shared" si="2313"/>
        <v>0</v>
      </c>
      <c r="M7397" s="13" t="e">
        <f ca="1">CalcTable[[#This Row],[IWC]]-AE7396</f>
        <v>#NAME?</v>
      </c>
      <c r="N7397" s="13" t="e">
        <f ca="1">IF(CalcTable[[#This Row],[Day of Year]]&lt;123,FCAP,AE7396)</f>
        <v>#NAME?</v>
      </c>
      <c r="O7397" s="17" t="e">
        <f ca="1">IF(IRR_DRIP,5,COUNTIF('IDET Wind Values'!C7381:G7381,"&lt;="&amp;IRR_MAXWIND))</f>
        <v>#NAME?</v>
      </c>
      <c r="P7397" s="13" t="e">
        <f ca="1">CalcTable[[#This Row],[ET_o]]*KL</f>
        <v>#NAME?</v>
      </c>
      <c r="Q7397" s="13" t="e">
        <f ca="1">IF(WILTPT&lt;=0,1,MAX(0,MIN(1,(CalcTable[[#This Row],[IWC]]-WILTPT)/(MAD-WILTPT))))</f>
        <v>#NAME?</v>
      </c>
      <c r="R7397" s="13" t="e">
        <f ca="1">CalcTable[[#This Row],[ETMult]]*CalcTable[[#This Row],[ETb]]</f>
        <v>#NAME?</v>
      </c>
      <c r="S7397" s="13" t="b">
        <f>INDEX(IRR_LIST,CalcTable[[#This Row],[Day of Week]]+1)</f>
        <v>1</v>
      </c>
      <c r="T7397" s="13">
        <f t="shared" ca="1" si="2314"/>
        <v>2</v>
      </c>
      <c r="U7397" s="13" t="b">
        <f ca="1">IF(CalcTable[[#This Row],[IrrPrecip]]&gt;=IC_MM,FALSE,TRUE)</f>
        <v>1</v>
      </c>
      <c r="V7397" s="13" t="b">
        <f t="shared" si="2315"/>
        <v>1</v>
      </c>
      <c r="W7397" s="13" t="e">
        <f ca="1">IF(AND(IRR_DRIP=FALSE,CalcTable[[#This Row],[IrrHours]]&lt;=0),FALSE,TRUE)</f>
        <v>#NAME?</v>
      </c>
      <c r="X7397" s="13" t="e">
        <f ca="1">AND(CalcTable[[#This Row],[IrrDay]],CalcTable[[#This Row],[IrrRain]],CalcTable[[#This Row],[IrrWarm]],CalcTable[[#This Row],[IrrWindy]])</f>
        <v>#NAME?</v>
      </c>
      <c r="Y7397" s="13" t="e">
        <f t="shared" ca="1" si="2316"/>
        <v>#NAME?</v>
      </c>
      <c r="Z7397" s="13" t="e">
        <f ca="1">CalcTable[[#This Row],[IrrHours]]/5</f>
        <v>#NAME?</v>
      </c>
      <c r="AA7397" s="13" t="e">
        <f ca="1">IF(CalcTable[[#This Row],[IrrFlag]]=FALSE,0,MAX(0,CalcTable[[#This Row],[VolRednWind]]*(FCAP*IRR_TARGET-CalcTable[[#This Row],[IWC]])))</f>
        <v>#NAME?</v>
      </c>
      <c r="AB7397" s="13" t="e">
        <f ca="1">CalcTable[[#This Row],[IWC]]+CalcTable[[#This Row],[Eff Precip]]+CalcTable[[#This Row],[IrrAmt]]-CalcTable[[#This Row],[AET]]</f>
        <v>#NAME?</v>
      </c>
      <c r="AC7397" s="13" t="e">
        <f ca="1">IF(CalcTable[[#This Row],[PWC]]&gt;FCAP,MIN(24*PERC,MIN(SAT,CalcTable[[#This Row],[PWC]])-FCAP),0)</f>
        <v>#NAME?</v>
      </c>
      <c r="AD7397" s="13" t="e">
        <f ca="1">IF(CalcTable[[#This Row],[PWC]]&gt;SAT,CalcTable[[#This Row],[PWC]]-SAT,0)</f>
        <v>#NAME?</v>
      </c>
      <c r="AE7397" s="13" t="e">
        <f ca="1">CalcTable[[#This Row],[PWC]]-CalcTable[[#This Row],[PercAmt]]-CalcTable[[#This Row],[Runoff]]</f>
        <v>#NAME?</v>
      </c>
      <c r="AF7397" s="13" t="e">
        <f ca="1">CalcTable[[#This Row],[IrrAmt]]/1000*CUR_IRR_AREA*10000/IRR_EFF</f>
        <v>#NAME?</v>
      </c>
      <c r="AG7397" s="147"/>
      <c r="AH7397" s="13"/>
      <c r="AI7397" s="50">
        <v>6.0779474232570596</v>
      </c>
      <c r="AJ7397" s="50">
        <v>8.2557493517558562</v>
      </c>
      <c r="AK7397" s="50">
        <v>0</v>
      </c>
      <c r="AL7397" s="50">
        <v>0</v>
      </c>
      <c r="AM7397" s="50"/>
      <c r="AN7397" s="50"/>
      <c r="AO7397" s="50"/>
      <c r="AP7397" s="50"/>
      <c r="AQ7397" s="50"/>
      <c r="AR7397" s="50"/>
      <c r="AS7397" s="50"/>
      <c r="AT7397" s="50"/>
      <c r="AU7397" s="50"/>
      <c r="AV7397" s="50"/>
      <c r="AW7397" s="50"/>
      <c r="AX7397" s="50">
        <f t="shared" si="2327"/>
        <v>14.333696775012916</v>
      </c>
      <c r="AY7397" s="50"/>
      <c r="AZ7397" s="50">
        <f t="shared" si="2317"/>
        <v>331.31187652594201</v>
      </c>
      <c r="BA7397" s="50">
        <f t="shared" si="2318"/>
        <v>536.72705077881358</v>
      </c>
      <c r="BB7397" s="50">
        <f t="shared" si="2319"/>
        <v>555.46068894856546</v>
      </c>
      <c r="BC7397" s="17">
        <f t="shared" si="2320"/>
        <v>20086</v>
      </c>
      <c r="BD7397" s="50">
        <f t="shared" si="2321"/>
        <v>14.333696775012916</v>
      </c>
      <c r="BE7397" s="50">
        <f t="shared" si="2322"/>
        <v>331.31187652594201</v>
      </c>
      <c r="BF7397" s="50">
        <f t="shared" si="2328"/>
        <v>541.92075926485347</v>
      </c>
      <c r="BG7397" s="50"/>
      <c r="BH7397" s="17">
        <f t="shared" si="2323"/>
        <v>0</v>
      </c>
      <c r="BI7397" s="17">
        <f t="shared" si="2331"/>
        <v>7397</v>
      </c>
      <c r="BJ7397" s="17">
        <f t="shared" si="2329"/>
        <v>7397</v>
      </c>
      <c r="BK7397" s="150">
        <f t="shared" si="2330"/>
        <v>39602</v>
      </c>
      <c r="BL7397" s="50" t="e">
        <f t="shared" ca="1" si="2324"/>
        <v>#NAME?</v>
      </c>
      <c r="BM7397" s="50" t="e">
        <f t="shared" ca="1" si="2325"/>
        <v>#NAME?</v>
      </c>
      <c r="BN7397" s="50" t="e">
        <f t="shared" ca="1" si="2326"/>
        <v>#NAME?</v>
      </c>
    </row>
    <row r="7398" spans="1:66" x14ac:dyDescent="0.35">
      <c r="A7398" s="48">
        <v>39603</v>
      </c>
      <c r="B7398" s="17">
        <v>2008</v>
      </c>
      <c r="C7398" s="17">
        <v>6</v>
      </c>
      <c r="D7398" s="17">
        <v>156</v>
      </c>
      <c r="E7398" s="17">
        <v>4</v>
      </c>
      <c r="F7398" s="17">
        <v>4</v>
      </c>
      <c r="G7398" s="50">
        <v>6.7</v>
      </c>
      <c r="H7398" s="32">
        <v>3.1023524370303428</v>
      </c>
      <c r="I7398" s="50">
        <v>7.833333333333333</v>
      </c>
      <c r="J7398" s="13">
        <v>1</v>
      </c>
      <c r="K7398" s="13">
        <f t="shared" si="2312"/>
        <v>1</v>
      </c>
      <c r="L7398" s="13">
        <f t="shared" si="2313"/>
        <v>0</v>
      </c>
      <c r="M7398" s="13" t="e">
        <f ca="1">CalcTable[[#This Row],[IWC]]-AE7397</f>
        <v>#NAME?</v>
      </c>
      <c r="N7398" s="13" t="e">
        <f ca="1">IF(CalcTable[[#This Row],[Day of Year]]&lt;123,FCAP,AE7397)</f>
        <v>#NAME?</v>
      </c>
      <c r="O7398" s="17" t="e">
        <f ca="1">IF(IRR_DRIP,5,COUNTIF('IDET Wind Values'!C7382:G7382,"&lt;="&amp;IRR_MAXWIND))</f>
        <v>#NAME?</v>
      </c>
      <c r="P7398" s="13" t="e">
        <f ca="1">CalcTable[[#This Row],[ET_o]]*KL</f>
        <v>#NAME?</v>
      </c>
      <c r="Q7398" s="13" t="e">
        <f ca="1">IF(WILTPT&lt;=0,1,MAX(0,MIN(1,(CalcTable[[#This Row],[IWC]]-WILTPT)/(MAD-WILTPT))))</f>
        <v>#NAME?</v>
      </c>
      <c r="R7398" s="13" t="e">
        <f ca="1">CalcTable[[#This Row],[ETMult]]*CalcTable[[#This Row],[ETb]]</f>
        <v>#NAME?</v>
      </c>
      <c r="S7398" s="13" t="b">
        <f>INDEX(IRR_LIST,CalcTable[[#This Row],[Day of Week]]+1)</f>
        <v>0</v>
      </c>
      <c r="T7398" s="13">
        <f t="shared" ca="1" si="2314"/>
        <v>5.5</v>
      </c>
      <c r="U7398" s="13" t="b">
        <f ca="1">IF(CalcTable[[#This Row],[IrrPrecip]]&gt;=IC_MM,FALSE,TRUE)</f>
        <v>1</v>
      </c>
      <c r="V7398" s="13" t="b">
        <f t="shared" si="2315"/>
        <v>1</v>
      </c>
      <c r="W7398" s="13" t="e">
        <f ca="1">IF(AND(IRR_DRIP=FALSE,CalcTable[[#This Row],[IrrHours]]&lt;=0),FALSE,TRUE)</f>
        <v>#NAME?</v>
      </c>
      <c r="X7398" s="13" t="e">
        <f ca="1">AND(CalcTable[[#This Row],[IrrDay]],CalcTable[[#This Row],[IrrRain]],CalcTable[[#This Row],[IrrWarm]],CalcTable[[#This Row],[IrrWindy]])</f>
        <v>#NAME?</v>
      </c>
      <c r="Y7398" s="13" t="e">
        <f t="shared" ca="1" si="2316"/>
        <v>#NAME?</v>
      </c>
      <c r="Z7398" s="13" t="e">
        <f ca="1">CalcTable[[#This Row],[IrrHours]]/5</f>
        <v>#NAME?</v>
      </c>
      <c r="AA7398" s="13" t="e">
        <f ca="1">IF(CalcTable[[#This Row],[IrrFlag]]=FALSE,0,MAX(0,CalcTable[[#This Row],[VolRednWind]]*(FCAP*IRR_TARGET-CalcTable[[#This Row],[IWC]])))</f>
        <v>#NAME?</v>
      </c>
      <c r="AB7398" s="13" t="e">
        <f ca="1">CalcTable[[#This Row],[IWC]]+CalcTable[[#This Row],[Eff Precip]]+CalcTable[[#This Row],[IrrAmt]]-CalcTable[[#This Row],[AET]]</f>
        <v>#NAME?</v>
      </c>
      <c r="AC7398" s="13" t="e">
        <f ca="1">IF(CalcTable[[#This Row],[PWC]]&gt;FCAP,MIN(24*PERC,MIN(SAT,CalcTable[[#This Row],[PWC]])-FCAP),0)</f>
        <v>#NAME?</v>
      </c>
      <c r="AD7398" s="13" t="e">
        <f ca="1">IF(CalcTable[[#This Row],[PWC]]&gt;SAT,CalcTable[[#This Row],[PWC]]-SAT,0)</f>
        <v>#NAME?</v>
      </c>
      <c r="AE7398" s="13" t="e">
        <f ca="1">CalcTable[[#This Row],[PWC]]-CalcTable[[#This Row],[PercAmt]]-CalcTable[[#This Row],[Runoff]]</f>
        <v>#NAME?</v>
      </c>
      <c r="AF7398" s="13" t="e">
        <f ca="1">CalcTable[[#This Row],[IrrAmt]]/1000*CUR_IRR_AREA*10000/IRR_EFF</f>
        <v>#NAME?</v>
      </c>
      <c r="AG7398" s="147"/>
      <c r="AH7398" s="13"/>
      <c r="AI7398" s="50">
        <v>0</v>
      </c>
      <c r="AJ7398" s="50">
        <v>0</v>
      </c>
      <c r="AK7398" s="50">
        <v>6.8753108602560964</v>
      </c>
      <c r="AL7398" s="50">
        <v>3.5663966608025142</v>
      </c>
      <c r="AM7398" s="50"/>
      <c r="AN7398" s="50"/>
      <c r="AO7398" s="50"/>
      <c r="AP7398" s="50"/>
      <c r="AQ7398" s="50"/>
      <c r="AR7398" s="50"/>
      <c r="AS7398" s="50"/>
      <c r="AT7398" s="50"/>
      <c r="AU7398" s="50"/>
      <c r="AV7398" s="50"/>
      <c r="AW7398" s="50"/>
      <c r="AX7398" s="50">
        <f t="shared" si="2327"/>
        <v>10.441707521058611</v>
      </c>
      <c r="AY7398" s="50"/>
      <c r="AZ7398" s="50">
        <f t="shared" si="2317"/>
        <v>205.45219466729651</v>
      </c>
      <c r="BA7398" s="50">
        <f t="shared" si="2318"/>
        <v>316.33115686869462</v>
      </c>
      <c r="BB7398" s="50">
        <f t="shared" si="2319"/>
        <v>326.11459470999449</v>
      </c>
      <c r="BC7398" s="17">
        <f t="shared" si="2320"/>
        <v>20086</v>
      </c>
      <c r="BD7398" s="50">
        <f t="shared" si="2321"/>
        <v>10.441707521058611</v>
      </c>
      <c r="BE7398" s="50">
        <f t="shared" si="2322"/>
        <v>205.45219466729651</v>
      </c>
      <c r="BF7398" s="50">
        <f t="shared" si="2328"/>
        <v>336.05438626047527</v>
      </c>
      <c r="BG7398" s="50"/>
      <c r="BH7398" s="17">
        <f t="shared" si="2323"/>
        <v>0</v>
      </c>
      <c r="BI7398" s="17">
        <f t="shared" si="2331"/>
        <v>7398</v>
      </c>
      <c r="BJ7398" s="17">
        <f t="shared" si="2329"/>
        <v>7398</v>
      </c>
      <c r="BK7398" s="150">
        <f t="shared" si="2330"/>
        <v>39603</v>
      </c>
      <c r="BL7398" s="50" t="e">
        <f t="shared" ca="1" si="2324"/>
        <v>#NAME?</v>
      </c>
      <c r="BM7398" s="50" t="e">
        <f t="shared" ca="1" si="2325"/>
        <v>#NAME?</v>
      </c>
      <c r="BN7398" s="50" t="e">
        <f t="shared" ca="1" si="2326"/>
        <v>#NAME?</v>
      </c>
    </row>
    <row r="7399" spans="1:66" x14ac:dyDescent="0.35">
      <c r="A7399" s="48">
        <v>39604</v>
      </c>
      <c r="B7399" s="17">
        <v>2008</v>
      </c>
      <c r="C7399" s="17">
        <v>6</v>
      </c>
      <c r="D7399" s="17">
        <v>157</v>
      </c>
      <c r="E7399" s="17">
        <v>5</v>
      </c>
      <c r="F7399" s="17">
        <v>5</v>
      </c>
      <c r="G7399" s="50">
        <v>5.3</v>
      </c>
      <c r="H7399" s="32">
        <v>4.509821651234236</v>
      </c>
      <c r="I7399" s="50">
        <v>3.1666666666666665</v>
      </c>
      <c r="J7399" s="13">
        <v>0.4</v>
      </c>
      <c r="K7399" s="13">
        <f t="shared" si="2312"/>
        <v>0.4</v>
      </c>
      <c r="L7399" s="13">
        <f t="shared" si="2313"/>
        <v>0</v>
      </c>
      <c r="M7399" s="13" t="e">
        <f ca="1">CalcTable[[#This Row],[IWC]]-AE7398</f>
        <v>#NAME?</v>
      </c>
      <c r="N7399" s="13" t="e">
        <f ca="1">IF(CalcTable[[#This Row],[Day of Year]]&lt;123,FCAP,AE7398)</f>
        <v>#NAME?</v>
      </c>
      <c r="O7399" s="17" t="e">
        <f ca="1">IF(IRR_DRIP,5,COUNTIF('IDET Wind Values'!C7383:G7383,"&lt;="&amp;IRR_MAXWIND))</f>
        <v>#NAME?</v>
      </c>
      <c r="P7399" s="13" t="e">
        <f ca="1">CalcTable[[#This Row],[ET_o]]*KL</f>
        <v>#NAME?</v>
      </c>
      <c r="Q7399" s="13" t="e">
        <f ca="1">IF(WILTPT&lt;=0,1,MAX(0,MIN(1,(CalcTable[[#This Row],[IWC]]-WILTPT)/(MAD-WILTPT))))</f>
        <v>#NAME?</v>
      </c>
      <c r="R7399" s="13" t="e">
        <f ca="1">CalcTable[[#This Row],[ETMult]]*CalcTable[[#This Row],[ETb]]</f>
        <v>#NAME?</v>
      </c>
      <c r="S7399" s="13" t="b">
        <f>INDEX(IRR_LIST,CalcTable[[#This Row],[Day of Week]]+1)</f>
        <v>1</v>
      </c>
      <c r="T7399" s="13">
        <f t="shared" ca="1" si="2314"/>
        <v>5.3</v>
      </c>
      <c r="U7399" s="13" t="b">
        <f ca="1">IF(CalcTable[[#This Row],[IrrPrecip]]&gt;=IC_MM,FALSE,TRUE)</f>
        <v>1</v>
      </c>
      <c r="V7399" s="13" t="b">
        <f t="shared" si="2315"/>
        <v>1</v>
      </c>
      <c r="W7399" s="13" t="e">
        <f ca="1">IF(AND(IRR_DRIP=FALSE,CalcTable[[#This Row],[IrrHours]]&lt;=0),FALSE,TRUE)</f>
        <v>#NAME?</v>
      </c>
      <c r="X7399" s="13" t="e">
        <f ca="1">AND(CalcTable[[#This Row],[IrrDay]],CalcTable[[#This Row],[IrrRain]],CalcTable[[#This Row],[IrrWarm]],CalcTable[[#This Row],[IrrWindy]])</f>
        <v>#NAME?</v>
      </c>
      <c r="Y7399" s="13" t="e">
        <f t="shared" ca="1" si="2316"/>
        <v>#NAME?</v>
      </c>
      <c r="Z7399" s="13" t="e">
        <f ca="1">CalcTable[[#This Row],[IrrHours]]/5</f>
        <v>#NAME?</v>
      </c>
      <c r="AA7399" s="13" t="e">
        <f ca="1">IF(CalcTable[[#This Row],[IrrFlag]]=FALSE,0,MAX(0,CalcTable[[#This Row],[VolRednWind]]*(FCAP*IRR_TARGET-CalcTable[[#This Row],[IWC]])))</f>
        <v>#NAME?</v>
      </c>
      <c r="AB7399" s="13" t="e">
        <f ca="1">CalcTable[[#This Row],[IWC]]+CalcTable[[#This Row],[Eff Precip]]+CalcTable[[#This Row],[IrrAmt]]-CalcTable[[#This Row],[AET]]</f>
        <v>#NAME?</v>
      </c>
      <c r="AC7399" s="13" t="e">
        <f ca="1">IF(CalcTable[[#This Row],[PWC]]&gt;FCAP,MIN(24*PERC,MIN(SAT,CalcTable[[#This Row],[PWC]])-FCAP),0)</f>
        <v>#NAME?</v>
      </c>
      <c r="AD7399" s="13" t="e">
        <f ca="1">IF(CalcTable[[#This Row],[PWC]]&gt;SAT,CalcTable[[#This Row],[PWC]]-SAT,0)</f>
        <v>#NAME?</v>
      </c>
      <c r="AE7399" s="13" t="e">
        <f ca="1">CalcTable[[#This Row],[PWC]]-CalcTable[[#This Row],[PercAmt]]-CalcTable[[#This Row],[Runoff]]</f>
        <v>#NAME?</v>
      </c>
      <c r="AF7399" s="13" t="e">
        <f ca="1">CalcTable[[#This Row],[IrrAmt]]/1000*CUR_IRR_AREA*10000/IRR_EFF</f>
        <v>#NAME?</v>
      </c>
      <c r="AG7399" s="147"/>
      <c r="AH7399" s="13"/>
      <c r="AI7399" s="50">
        <v>4.708924195424304</v>
      </c>
      <c r="AJ7399" s="50">
        <v>6.4770011389214721</v>
      </c>
      <c r="AK7399" s="50">
        <v>0</v>
      </c>
      <c r="AL7399" s="50">
        <v>0</v>
      </c>
      <c r="AM7399" s="50"/>
      <c r="AN7399" s="50"/>
      <c r="AO7399" s="50"/>
      <c r="AP7399" s="50"/>
      <c r="AQ7399" s="50"/>
      <c r="AR7399" s="50"/>
      <c r="AS7399" s="50"/>
      <c r="AT7399" s="50"/>
      <c r="AU7399" s="50"/>
      <c r="AV7399" s="50"/>
      <c r="AW7399" s="50"/>
      <c r="AX7399" s="50">
        <f t="shared" si="2327"/>
        <v>11.185925334345775</v>
      </c>
      <c r="AY7399" s="50"/>
      <c r="AZ7399" s="50">
        <f t="shared" si="2317"/>
        <v>259.05625494125297</v>
      </c>
      <c r="BA7399" s="50">
        <f t="shared" si="2318"/>
        <v>419.74263795808639</v>
      </c>
      <c r="BB7399" s="50">
        <f t="shared" si="2319"/>
        <v>434.39845514586716</v>
      </c>
      <c r="BC7399" s="17">
        <f t="shared" si="2320"/>
        <v>20086</v>
      </c>
      <c r="BD7399" s="50">
        <f t="shared" si="2321"/>
        <v>11.185925334345775</v>
      </c>
      <c r="BE7399" s="50">
        <f t="shared" si="2322"/>
        <v>259.05625494125297</v>
      </c>
      <c r="BF7399" s="50">
        <f t="shared" si="2328"/>
        <v>423.7335644050803</v>
      </c>
      <c r="BG7399" s="50"/>
      <c r="BH7399" s="17">
        <f t="shared" si="2323"/>
        <v>0</v>
      </c>
      <c r="BI7399" s="17">
        <f t="shared" si="2331"/>
        <v>7399</v>
      </c>
      <c r="BJ7399" s="17">
        <f t="shared" si="2329"/>
        <v>7399</v>
      </c>
      <c r="BK7399" s="150">
        <f t="shared" si="2330"/>
        <v>39604</v>
      </c>
      <c r="BL7399" s="50" t="e">
        <f t="shared" ca="1" si="2324"/>
        <v>#NAME?</v>
      </c>
      <c r="BM7399" s="50" t="e">
        <f t="shared" ca="1" si="2325"/>
        <v>#NAME?</v>
      </c>
      <c r="BN7399" s="50" t="e">
        <f t="shared" ca="1" si="2326"/>
        <v>#NAME?</v>
      </c>
    </row>
    <row r="7400" spans="1:66" x14ac:dyDescent="0.35">
      <c r="A7400" s="48">
        <v>39605</v>
      </c>
      <c r="B7400" s="17">
        <v>2008</v>
      </c>
      <c r="C7400" s="17">
        <v>6</v>
      </c>
      <c r="D7400" s="17">
        <v>158</v>
      </c>
      <c r="E7400" s="17">
        <v>6</v>
      </c>
      <c r="F7400" s="17">
        <v>6</v>
      </c>
      <c r="G7400" s="50">
        <v>9</v>
      </c>
      <c r="H7400" s="32">
        <v>3.8305208364210004</v>
      </c>
      <c r="I7400" s="50">
        <v>11.5</v>
      </c>
      <c r="J7400" s="13">
        <v>2.2000000000000002</v>
      </c>
      <c r="K7400" s="13">
        <f t="shared" si="2312"/>
        <v>2.2000000000000002</v>
      </c>
      <c r="L7400" s="13">
        <f t="shared" si="2313"/>
        <v>0</v>
      </c>
      <c r="M7400" s="13" t="e">
        <f ca="1">CalcTable[[#This Row],[IWC]]-AE7399</f>
        <v>#NAME?</v>
      </c>
      <c r="N7400" s="13" t="e">
        <f ca="1">IF(CalcTable[[#This Row],[Day of Year]]&lt;123,FCAP,AE7399)</f>
        <v>#NAME?</v>
      </c>
      <c r="O7400" s="17" t="e">
        <f ca="1">IF(IRR_DRIP,5,COUNTIF('IDET Wind Values'!C7384:G7384,"&lt;="&amp;IRR_MAXWIND))</f>
        <v>#NAME?</v>
      </c>
      <c r="P7400" s="13" t="e">
        <f ca="1">CalcTable[[#This Row],[ET_o]]*KL</f>
        <v>#NAME?</v>
      </c>
      <c r="Q7400" s="13" t="e">
        <f ca="1">IF(WILTPT&lt;=0,1,MAX(0,MIN(1,(CalcTable[[#This Row],[IWC]]-WILTPT)/(MAD-WILTPT))))</f>
        <v>#NAME?</v>
      </c>
      <c r="R7400" s="13" t="e">
        <f ca="1">CalcTable[[#This Row],[ETMult]]*CalcTable[[#This Row],[ETb]]</f>
        <v>#NAME?</v>
      </c>
      <c r="S7400" s="13" t="b">
        <f>INDEX(IRR_LIST,CalcTable[[#This Row],[Day of Week]]+1)</f>
        <v>0</v>
      </c>
      <c r="T7400" s="13">
        <f t="shared" ca="1" si="2314"/>
        <v>1.4</v>
      </c>
      <c r="U7400" s="13" t="b">
        <f ca="1">IF(CalcTable[[#This Row],[IrrPrecip]]&gt;=IC_MM,FALSE,TRUE)</f>
        <v>1</v>
      </c>
      <c r="V7400" s="13" t="b">
        <f t="shared" si="2315"/>
        <v>1</v>
      </c>
      <c r="W7400" s="13" t="e">
        <f ca="1">IF(AND(IRR_DRIP=FALSE,CalcTable[[#This Row],[IrrHours]]&lt;=0),FALSE,TRUE)</f>
        <v>#NAME?</v>
      </c>
      <c r="X7400" s="13" t="e">
        <f ca="1">AND(CalcTable[[#This Row],[IrrDay]],CalcTable[[#This Row],[IrrRain]],CalcTable[[#This Row],[IrrWarm]],CalcTable[[#This Row],[IrrWindy]])</f>
        <v>#NAME?</v>
      </c>
      <c r="Y7400" s="13" t="e">
        <f t="shared" ca="1" si="2316"/>
        <v>#NAME?</v>
      </c>
      <c r="Z7400" s="13" t="e">
        <f ca="1">CalcTable[[#This Row],[IrrHours]]/5</f>
        <v>#NAME?</v>
      </c>
      <c r="AA7400" s="13" t="e">
        <f ca="1">IF(CalcTable[[#This Row],[IrrFlag]]=FALSE,0,MAX(0,CalcTable[[#This Row],[VolRednWind]]*(FCAP*IRR_TARGET-CalcTable[[#This Row],[IWC]])))</f>
        <v>#NAME?</v>
      </c>
      <c r="AB7400" s="13" t="e">
        <f ca="1">CalcTable[[#This Row],[IWC]]+CalcTable[[#This Row],[Eff Precip]]+CalcTable[[#This Row],[IrrAmt]]-CalcTable[[#This Row],[AET]]</f>
        <v>#NAME?</v>
      </c>
      <c r="AC7400" s="13" t="e">
        <f ca="1">IF(CalcTable[[#This Row],[PWC]]&gt;FCAP,MIN(24*PERC,MIN(SAT,CalcTable[[#This Row],[PWC]])-FCAP),0)</f>
        <v>#NAME?</v>
      </c>
      <c r="AD7400" s="13" t="e">
        <f ca="1">IF(CalcTable[[#This Row],[PWC]]&gt;SAT,CalcTable[[#This Row],[PWC]]-SAT,0)</f>
        <v>#NAME?</v>
      </c>
      <c r="AE7400" s="13" t="e">
        <f ca="1">CalcTable[[#This Row],[PWC]]-CalcTable[[#This Row],[PercAmt]]-CalcTable[[#This Row],[Runoff]]</f>
        <v>#NAME?</v>
      </c>
      <c r="AF7400" s="13" t="e">
        <f ca="1">CalcTable[[#This Row],[IrrAmt]]/1000*CUR_IRR_AREA*10000/IRR_EFF</f>
        <v>#NAME?</v>
      </c>
      <c r="AG7400" s="147"/>
      <c r="AH7400" s="13"/>
      <c r="AI7400" s="50">
        <v>0</v>
      </c>
      <c r="AJ7400" s="50">
        <v>0</v>
      </c>
      <c r="AK7400" s="50">
        <v>0</v>
      </c>
      <c r="AL7400" s="50">
        <v>4.7604019081788316</v>
      </c>
      <c r="AM7400" s="50"/>
      <c r="AN7400" s="50"/>
      <c r="AO7400" s="50"/>
      <c r="AP7400" s="50"/>
      <c r="AQ7400" s="50"/>
      <c r="AR7400" s="50"/>
      <c r="AS7400" s="50"/>
      <c r="AT7400" s="50"/>
      <c r="AU7400" s="50"/>
      <c r="AV7400" s="50"/>
      <c r="AW7400" s="50"/>
      <c r="AX7400" s="50">
        <f t="shared" si="2327"/>
        <v>4.7604019081788316</v>
      </c>
      <c r="AY7400" s="50"/>
      <c r="AZ7400" s="50">
        <f t="shared" si="2317"/>
        <v>139.63845597324573</v>
      </c>
      <c r="BA7400" s="50">
        <f t="shared" si="2318"/>
        <v>214.99889253023551</v>
      </c>
      <c r="BB7400" s="50">
        <f t="shared" si="2319"/>
        <v>221.64834281467577</v>
      </c>
      <c r="BC7400" s="17">
        <f t="shared" si="2320"/>
        <v>20086</v>
      </c>
      <c r="BD7400" s="50">
        <f t="shared" si="2321"/>
        <v>4.7604019081788316</v>
      </c>
      <c r="BE7400" s="50">
        <f t="shared" si="2322"/>
        <v>139.63845597324573</v>
      </c>
      <c r="BF7400" s="50">
        <f t="shared" si="2328"/>
        <v>228.40406108311626</v>
      </c>
      <c r="BG7400" s="50"/>
      <c r="BH7400" s="17">
        <f t="shared" si="2323"/>
        <v>0</v>
      </c>
      <c r="BI7400" s="17">
        <f t="shared" si="2331"/>
        <v>7400</v>
      </c>
      <c r="BJ7400" s="17">
        <f t="shared" si="2329"/>
        <v>7400</v>
      </c>
      <c r="BK7400" s="150">
        <f t="shared" si="2330"/>
        <v>39605</v>
      </c>
      <c r="BL7400" s="50" t="e">
        <f t="shared" ca="1" si="2324"/>
        <v>#NAME?</v>
      </c>
      <c r="BM7400" s="50" t="e">
        <f t="shared" ca="1" si="2325"/>
        <v>#NAME?</v>
      </c>
      <c r="BN7400" s="50" t="e">
        <f t="shared" ca="1" si="2326"/>
        <v>#NAME?</v>
      </c>
    </row>
    <row r="7401" spans="1:66" x14ac:dyDescent="0.35">
      <c r="A7401" s="48">
        <v>39606</v>
      </c>
      <c r="B7401" s="17">
        <v>2008</v>
      </c>
      <c r="C7401" s="17">
        <v>6</v>
      </c>
      <c r="D7401" s="17">
        <v>159</v>
      </c>
      <c r="E7401" s="17">
        <v>7</v>
      </c>
      <c r="F7401" s="17">
        <v>7</v>
      </c>
      <c r="G7401" s="50">
        <v>6.5</v>
      </c>
      <c r="H7401" s="32">
        <v>2.7671700185364845</v>
      </c>
      <c r="I7401" s="50">
        <v>24.5</v>
      </c>
      <c r="J7401" s="13">
        <v>35</v>
      </c>
      <c r="K7401" s="13">
        <f t="shared" si="2312"/>
        <v>35</v>
      </c>
      <c r="L7401" s="13">
        <f t="shared" si="2313"/>
        <v>22.5</v>
      </c>
      <c r="M7401" s="13" t="e">
        <f ca="1">CalcTable[[#This Row],[IWC]]-AE7400</f>
        <v>#NAME?</v>
      </c>
      <c r="N7401" s="13" t="e">
        <f ca="1">IF(CalcTable[[#This Row],[Day of Year]]&lt;123,FCAP,AE7400)</f>
        <v>#NAME?</v>
      </c>
      <c r="O7401" s="17" t="e">
        <f ca="1">IF(IRR_DRIP,5,COUNTIF('IDET Wind Values'!C7385:G7385,"&lt;="&amp;IRR_MAXWIND))</f>
        <v>#NAME?</v>
      </c>
      <c r="P7401" s="13" t="e">
        <f ca="1">CalcTable[[#This Row],[ET_o]]*KL</f>
        <v>#NAME?</v>
      </c>
      <c r="Q7401" s="13" t="e">
        <f ca="1">IF(WILTPT&lt;=0,1,MAX(0,MIN(1,(CalcTable[[#This Row],[IWC]]-WILTPT)/(MAD-WILTPT))))</f>
        <v>#NAME?</v>
      </c>
      <c r="R7401" s="13" t="e">
        <f ca="1">CalcTable[[#This Row],[ETMult]]*CalcTable[[#This Row],[ETb]]</f>
        <v>#NAME?</v>
      </c>
      <c r="S7401" s="13" t="b">
        <f>INDEX(IRR_LIST,CalcTable[[#This Row],[Day of Week]]+1)</f>
        <v>0</v>
      </c>
      <c r="T7401" s="13">
        <f t="shared" ca="1" si="2314"/>
        <v>2.6</v>
      </c>
      <c r="U7401" s="13" t="b">
        <f ca="1">IF(CalcTable[[#This Row],[IrrPrecip]]&gt;=IC_MM,FALSE,TRUE)</f>
        <v>1</v>
      </c>
      <c r="V7401" s="13" t="b">
        <f t="shared" si="2315"/>
        <v>1</v>
      </c>
      <c r="W7401" s="13" t="e">
        <f ca="1">IF(AND(IRR_DRIP=FALSE,CalcTable[[#This Row],[IrrHours]]&lt;=0),FALSE,TRUE)</f>
        <v>#NAME?</v>
      </c>
      <c r="X7401" s="13" t="e">
        <f ca="1">AND(CalcTable[[#This Row],[IrrDay]],CalcTable[[#This Row],[IrrRain]],CalcTable[[#This Row],[IrrWarm]],CalcTable[[#This Row],[IrrWindy]])</f>
        <v>#NAME?</v>
      </c>
      <c r="Y7401" s="13" t="e">
        <f t="shared" ca="1" si="2316"/>
        <v>#NAME?</v>
      </c>
      <c r="Z7401" s="13" t="e">
        <f ca="1">CalcTable[[#This Row],[IrrHours]]/5</f>
        <v>#NAME?</v>
      </c>
      <c r="AA7401" s="13" t="e">
        <f ca="1">IF(CalcTable[[#This Row],[IrrFlag]]=FALSE,0,MAX(0,CalcTable[[#This Row],[VolRednWind]]*(FCAP*IRR_TARGET-CalcTable[[#This Row],[IWC]])))</f>
        <v>#NAME?</v>
      </c>
      <c r="AB7401" s="13" t="e">
        <f ca="1">CalcTable[[#This Row],[IWC]]+CalcTable[[#This Row],[Eff Precip]]+CalcTable[[#This Row],[IrrAmt]]-CalcTable[[#This Row],[AET]]</f>
        <v>#NAME?</v>
      </c>
      <c r="AC7401" s="13" t="e">
        <f ca="1">IF(CalcTable[[#This Row],[PWC]]&gt;FCAP,MIN(24*PERC,MIN(SAT,CalcTable[[#This Row],[PWC]])-FCAP),0)</f>
        <v>#NAME?</v>
      </c>
      <c r="AD7401" s="13" t="e">
        <f ca="1">IF(CalcTable[[#This Row],[PWC]]&gt;SAT,CalcTable[[#This Row],[PWC]]-SAT,0)</f>
        <v>#NAME?</v>
      </c>
      <c r="AE7401" s="13" t="e">
        <f ca="1">CalcTable[[#This Row],[PWC]]-CalcTable[[#This Row],[PercAmt]]-CalcTable[[#This Row],[Runoff]]</f>
        <v>#NAME?</v>
      </c>
      <c r="AF7401" s="13" t="e">
        <f ca="1">CalcTable[[#This Row],[IrrAmt]]/1000*CUR_IRR_AREA*10000/IRR_EFF</f>
        <v>#NAME?</v>
      </c>
      <c r="AG7401" s="147"/>
      <c r="AH7401" s="13"/>
      <c r="AI7401" s="50">
        <v>0</v>
      </c>
      <c r="AJ7401" s="50">
        <v>0</v>
      </c>
      <c r="AK7401" s="50">
        <v>1.5082208721829617</v>
      </c>
      <c r="AL7401" s="50">
        <v>0</v>
      </c>
      <c r="AM7401" s="50"/>
      <c r="AN7401" s="50"/>
      <c r="AO7401" s="50"/>
      <c r="AP7401" s="50"/>
      <c r="AQ7401" s="50"/>
      <c r="AR7401" s="50"/>
      <c r="AS7401" s="50"/>
      <c r="AT7401" s="50"/>
      <c r="AU7401" s="50"/>
      <c r="AV7401" s="50"/>
      <c r="AW7401" s="50"/>
      <c r="AX7401" s="50">
        <f t="shared" si="2327"/>
        <v>1.5082208721829617</v>
      </c>
      <c r="AY7401" s="50"/>
      <c r="AZ7401" s="50">
        <f t="shared" si="2317"/>
        <v>22.120572792016773</v>
      </c>
      <c r="BA7401" s="50">
        <f t="shared" si="2318"/>
        <v>34.05865969564487</v>
      </c>
      <c r="BB7401" s="50">
        <f t="shared" si="2319"/>
        <v>35.11202030478853</v>
      </c>
      <c r="BC7401" s="17">
        <f t="shared" si="2320"/>
        <v>20086</v>
      </c>
      <c r="BD7401" s="50">
        <f t="shared" si="2321"/>
        <v>1.5082208721829617</v>
      </c>
      <c r="BE7401" s="50">
        <f t="shared" si="2322"/>
        <v>22.120572792016773</v>
      </c>
      <c r="BF7401" s="50">
        <f t="shared" si="2328"/>
        <v>36.182215163918364</v>
      </c>
      <c r="BG7401" s="50"/>
      <c r="BH7401" s="17">
        <f t="shared" si="2323"/>
        <v>0</v>
      </c>
      <c r="BI7401" s="17">
        <f t="shared" si="2331"/>
        <v>7401</v>
      </c>
      <c r="BJ7401" s="17">
        <f t="shared" si="2329"/>
        <v>7401</v>
      </c>
      <c r="BK7401" s="150">
        <f t="shared" si="2330"/>
        <v>39606</v>
      </c>
      <c r="BL7401" s="50" t="e">
        <f t="shared" ca="1" si="2324"/>
        <v>#NAME?</v>
      </c>
      <c r="BM7401" s="50" t="e">
        <f t="shared" ca="1" si="2325"/>
        <v>#NAME?</v>
      </c>
      <c r="BN7401" s="50" t="e">
        <f t="shared" ca="1" si="2326"/>
        <v>#NAME?</v>
      </c>
    </row>
    <row r="7402" spans="1:66" x14ac:dyDescent="0.35">
      <c r="A7402" s="48">
        <v>39607</v>
      </c>
      <c r="B7402" s="17">
        <v>2008</v>
      </c>
      <c r="C7402" s="17">
        <v>6</v>
      </c>
      <c r="D7402" s="17">
        <v>160</v>
      </c>
      <c r="E7402" s="17">
        <v>8</v>
      </c>
      <c r="F7402" s="17">
        <v>1</v>
      </c>
      <c r="G7402" s="50">
        <v>6.6</v>
      </c>
      <c r="H7402" s="32">
        <v>2.8784651247632524</v>
      </c>
      <c r="I7402" s="50">
        <v>14.166666666666666</v>
      </c>
      <c r="J7402" s="13">
        <v>2.4</v>
      </c>
      <c r="K7402" s="13">
        <f t="shared" si="2312"/>
        <v>2.4</v>
      </c>
      <c r="L7402" s="13">
        <f t="shared" si="2313"/>
        <v>0</v>
      </c>
      <c r="M7402" s="13" t="e">
        <f ca="1">CalcTable[[#This Row],[IWC]]-AE7401</f>
        <v>#NAME?</v>
      </c>
      <c r="N7402" s="13" t="e">
        <f ca="1">IF(CalcTable[[#This Row],[Day of Year]]&lt;123,FCAP,AE7401)</f>
        <v>#NAME?</v>
      </c>
      <c r="O7402" s="17" t="e">
        <f ca="1">IF(IRR_DRIP,5,COUNTIF('IDET Wind Values'!C7386:G7386,"&lt;="&amp;IRR_MAXWIND))</f>
        <v>#NAME?</v>
      </c>
      <c r="P7402" s="13" t="e">
        <f ca="1">CalcTable[[#This Row],[ET_o]]*KL</f>
        <v>#NAME?</v>
      </c>
      <c r="Q7402" s="13" t="e">
        <f ca="1">IF(WILTPT&lt;=0,1,MAX(0,MIN(1,(CalcTable[[#This Row],[IWC]]-WILTPT)/(MAD-WILTPT))))</f>
        <v>#NAME?</v>
      </c>
      <c r="R7402" s="13" t="e">
        <f ca="1">CalcTable[[#This Row],[ETMult]]*CalcTable[[#This Row],[ETb]]</f>
        <v>#NAME?</v>
      </c>
      <c r="S7402" s="13" t="b">
        <f>INDEX(IRR_LIST,CalcTable[[#This Row],[Day of Week]]+1)</f>
        <v>1</v>
      </c>
      <c r="T7402" s="13">
        <f t="shared" ca="1" si="2314"/>
        <v>37.200000000000003</v>
      </c>
      <c r="U7402" s="13" t="b">
        <f ca="1">IF(CalcTable[[#This Row],[IrrPrecip]]&gt;=IC_MM,FALSE,TRUE)</f>
        <v>0</v>
      </c>
      <c r="V7402" s="13" t="b">
        <f t="shared" si="2315"/>
        <v>1</v>
      </c>
      <c r="W7402" s="13" t="e">
        <f ca="1">IF(AND(IRR_DRIP=FALSE,CalcTable[[#This Row],[IrrHours]]&lt;=0),FALSE,TRUE)</f>
        <v>#NAME?</v>
      </c>
      <c r="X7402" s="13" t="e">
        <f ca="1">AND(CalcTable[[#This Row],[IrrDay]],CalcTable[[#This Row],[IrrRain]],CalcTable[[#This Row],[IrrWarm]],CalcTable[[#This Row],[IrrWindy]])</f>
        <v>#NAME?</v>
      </c>
      <c r="Y7402" s="13" t="e">
        <f t="shared" ca="1" si="2316"/>
        <v>#NAME?</v>
      </c>
      <c r="Z7402" s="13" t="e">
        <f ca="1">CalcTable[[#This Row],[IrrHours]]/5</f>
        <v>#NAME?</v>
      </c>
      <c r="AA7402" s="13" t="e">
        <f ca="1">IF(CalcTable[[#This Row],[IrrFlag]]=FALSE,0,MAX(0,CalcTable[[#This Row],[VolRednWind]]*(FCAP*IRR_TARGET-CalcTable[[#This Row],[IWC]])))</f>
        <v>#NAME?</v>
      </c>
      <c r="AB7402" s="13" t="e">
        <f ca="1">CalcTable[[#This Row],[IWC]]+CalcTable[[#This Row],[Eff Precip]]+CalcTable[[#This Row],[IrrAmt]]-CalcTable[[#This Row],[AET]]</f>
        <v>#NAME?</v>
      </c>
      <c r="AC7402" s="13" t="e">
        <f ca="1">IF(CalcTable[[#This Row],[PWC]]&gt;FCAP,MIN(24*PERC,MIN(SAT,CalcTable[[#This Row],[PWC]])-FCAP),0)</f>
        <v>#NAME?</v>
      </c>
      <c r="AD7402" s="13" t="e">
        <f ca="1">IF(CalcTable[[#This Row],[PWC]]&gt;SAT,CalcTable[[#This Row],[PWC]]-SAT,0)</f>
        <v>#NAME?</v>
      </c>
      <c r="AE7402" s="13" t="e">
        <f ca="1">CalcTable[[#This Row],[PWC]]-CalcTable[[#This Row],[PercAmt]]-CalcTable[[#This Row],[Runoff]]</f>
        <v>#NAME?</v>
      </c>
      <c r="AF7402" s="13" t="e">
        <f ca="1">CalcTable[[#This Row],[IrrAmt]]/1000*CUR_IRR_AREA*10000/IRR_EFF</f>
        <v>#NAME?</v>
      </c>
      <c r="AG7402" s="147"/>
      <c r="AH7402" s="13"/>
      <c r="AI7402" s="50">
        <v>0</v>
      </c>
      <c r="AJ7402" s="50">
        <v>0</v>
      </c>
      <c r="AK7402" s="50">
        <v>0</v>
      </c>
      <c r="AL7402" s="50">
        <v>0</v>
      </c>
      <c r="AM7402" s="50"/>
      <c r="AN7402" s="50"/>
      <c r="AO7402" s="50"/>
      <c r="AP7402" s="50"/>
      <c r="AQ7402" s="50"/>
      <c r="AR7402" s="50"/>
      <c r="AS7402" s="50"/>
      <c r="AT7402" s="50"/>
      <c r="AU7402" s="50"/>
      <c r="AV7402" s="50"/>
      <c r="AW7402" s="50"/>
      <c r="AX7402" s="50">
        <f t="shared" si="2327"/>
        <v>0</v>
      </c>
      <c r="AY7402" s="50"/>
      <c r="AZ7402" s="50">
        <f t="shared" si="2317"/>
        <v>0</v>
      </c>
      <c r="BA7402" s="50">
        <f t="shared" si="2318"/>
        <v>0</v>
      </c>
      <c r="BB7402" s="50">
        <f t="shared" si="2319"/>
        <v>0</v>
      </c>
      <c r="BC7402" s="17">
        <f t="shared" si="2320"/>
        <v>20086</v>
      </c>
      <c r="BD7402" s="50">
        <f t="shared" si="2321"/>
        <v>0</v>
      </c>
      <c r="BE7402" s="50">
        <f t="shared" si="2322"/>
        <v>0</v>
      </c>
      <c r="BF7402" s="50">
        <f t="shared" si="2328"/>
        <v>0</v>
      </c>
      <c r="BG7402" s="50"/>
      <c r="BH7402" s="17">
        <f t="shared" si="2323"/>
        <v>0</v>
      </c>
      <c r="BI7402" s="17">
        <f t="shared" si="2331"/>
        <v>7402</v>
      </c>
      <c r="BJ7402" s="17">
        <f t="shared" si="2329"/>
        <v>7402</v>
      </c>
      <c r="BK7402" s="150">
        <f t="shared" si="2330"/>
        <v>39607</v>
      </c>
      <c r="BL7402" s="50" t="e">
        <f t="shared" ca="1" si="2324"/>
        <v>#NAME?</v>
      </c>
      <c r="BM7402" s="50" t="e">
        <f t="shared" ca="1" si="2325"/>
        <v>#NAME?</v>
      </c>
      <c r="BN7402" s="50" t="e">
        <f t="shared" ca="1" si="2326"/>
        <v>#NAME?</v>
      </c>
    </row>
    <row r="7403" spans="1:66" x14ac:dyDescent="0.35">
      <c r="A7403" s="48">
        <v>39608</v>
      </c>
      <c r="B7403" s="17">
        <v>2008</v>
      </c>
      <c r="C7403" s="17">
        <v>6</v>
      </c>
      <c r="D7403" s="17">
        <v>161</v>
      </c>
      <c r="E7403" s="17">
        <v>9</v>
      </c>
      <c r="F7403" s="17">
        <v>2</v>
      </c>
      <c r="G7403" s="50">
        <v>3.2</v>
      </c>
      <c r="H7403" s="32">
        <v>2.9354898190408516</v>
      </c>
      <c r="I7403" s="50">
        <v>2.6666666666666665</v>
      </c>
      <c r="J7403" s="13">
        <v>0.8</v>
      </c>
      <c r="K7403" s="13">
        <f t="shared" si="2312"/>
        <v>0.8</v>
      </c>
      <c r="L7403" s="13">
        <f t="shared" si="2313"/>
        <v>0</v>
      </c>
      <c r="M7403" s="13" t="e">
        <f ca="1">CalcTable[[#This Row],[IWC]]-AE7402</f>
        <v>#NAME?</v>
      </c>
      <c r="N7403" s="13" t="e">
        <f ca="1">IF(CalcTable[[#This Row],[Day of Year]]&lt;123,FCAP,AE7402)</f>
        <v>#NAME?</v>
      </c>
      <c r="O7403" s="17" t="e">
        <f ca="1">IF(IRR_DRIP,5,COUNTIF('IDET Wind Values'!C7387:G7387,"&lt;="&amp;IRR_MAXWIND))</f>
        <v>#NAME?</v>
      </c>
      <c r="P7403" s="13" t="e">
        <f ca="1">CalcTable[[#This Row],[ET_o]]*KL</f>
        <v>#NAME?</v>
      </c>
      <c r="Q7403" s="13" t="e">
        <f ca="1">IF(WILTPT&lt;=0,1,MAX(0,MIN(1,(CalcTable[[#This Row],[IWC]]-WILTPT)/(MAD-WILTPT))))</f>
        <v>#NAME?</v>
      </c>
      <c r="R7403" s="13" t="e">
        <f ca="1">CalcTable[[#This Row],[ETMult]]*CalcTable[[#This Row],[ETb]]</f>
        <v>#NAME?</v>
      </c>
      <c r="S7403" s="13" t="b">
        <f>INDEX(IRR_LIST,CalcTable[[#This Row],[Day of Week]]+1)</f>
        <v>0</v>
      </c>
      <c r="T7403" s="13">
        <f t="shared" ca="1" si="2314"/>
        <v>37.4</v>
      </c>
      <c r="U7403" s="13" t="b">
        <f ca="1">IF(CalcTable[[#This Row],[IrrPrecip]]&gt;=IC_MM,FALSE,TRUE)</f>
        <v>0</v>
      </c>
      <c r="V7403" s="13" t="b">
        <f t="shared" si="2315"/>
        <v>1</v>
      </c>
      <c r="W7403" s="13" t="e">
        <f ca="1">IF(AND(IRR_DRIP=FALSE,CalcTable[[#This Row],[IrrHours]]&lt;=0),FALSE,TRUE)</f>
        <v>#NAME?</v>
      </c>
      <c r="X7403" s="13" t="e">
        <f ca="1">AND(CalcTable[[#This Row],[IrrDay]],CalcTable[[#This Row],[IrrRain]],CalcTable[[#This Row],[IrrWarm]],CalcTable[[#This Row],[IrrWindy]])</f>
        <v>#NAME?</v>
      </c>
      <c r="Y7403" s="13" t="e">
        <f t="shared" ca="1" si="2316"/>
        <v>#NAME?</v>
      </c>
      <c r="Z7403" s="13" t="e">
        <f ca="1">CalcTable[[#This Row],[IrrHours]]/5</f>
        <v>#NAME?</v>
      </c>
      <c r="AA7403" s="13" t="e">
        <f ca="1">IF(CalcTable[[#This Row],[IrrFlag]]=FALSE,0,MAX(0,CalcTable[[#This Row],[VolRednWind]]*(FCAP*IRR_TARGET-CalcTable[[#This Row],[IWC]])))</f>
        <v>#NAME?</v>
      </c>
      <c r="AB7403" s="13" t="e">
        <f ca="1">CalcTable[[#This Row],[IWC]]+CalcTable[[#This Row],[Eff Precip]]+CalcTable[[#This Row],[IrrAmt]]-CalcTable[[#This Row],[AET]]</f>
        <v>#NAME?</v>
      </c>
      <c r="AC7403" s="13" t="e">
        <f ca="1">IF(CalcTable[[#This Row],[PWC]]&gt;FCAP,MIN(24*PERC,MIN(SAT,CalcTable[[#This Row],[PWC]])-FCAP),0)</f>
        <v>#NAME?</v>
      </c>
      <c r="AD7403" s="13" t="e">
        <f ca="1">IF(CalcTable[[#This Row],[PWC]]&gt;SAT,CalcTable[[#This Row],[PWC]]-SAT,0)</f>
        <v>#NAME?</v>
      </c>
      <c r="AE7403" s="13" t="e">
        <f ca="1">CalcTable[[#This Row],[PWC]]-CalcTable[[#This Row],[PercAmt]]-CalcTable[[#This Row],[Runoff]]</f>
        <v>#NAME?</v>
      </c>
      <c r="AF7403" s="13" t="e">
        <f ca="1">CalcTable[[#This Row],[IrrAmt]]/1000*CUR_IRR_AREA*10000/IRR_EFF</f>
        <v>#NAME?</v>
      </c>
      <c r="AG7403" s="147"/>
      <c r="AH7403" s="13"/>
      <c r="AI7403" s="50">
        <v>0</v>
      </c>
      <c r="AJ7403" s="50">
        <v>0</v>
      </c>
      <c r="AK7403" s="50">
        <v>0</v>
      </c>
      <c r="AL7403" s="50">
        <v>0</v>
      </c>
      <c r="AM7403" s="50"/>
      <c r="AN7403" s="50"/>
      <c r="AO7403" s="50"/>
      <c r="AP7403" s="50"/>
      <c r="AQ7403" s="50"/>
      <c r="AR7403" s="50"/>
      <c r="AS7403" s="50"/>
      <c r="AT7403" s="50"/>
      <c r="AU7403" s="50"/>
      <c r="AV7403" s="50"/>
      <c r="AW7403" s="50"/>
      <c r="AX7403" s="50">
        <f t="shared" si="2327"/>
        <v>0</v>
      </c>
      <c r="AY7403" s="50"/>
      <c r="AZ7403" s="50">
        <f t="shared" si="2317"/>
        <v>0</v>
      </c>
      <c r="BA7403" s="50">
        <f t="shared" si="2318"/>
        <v>0</v>
      </c>
      <c r="BB7403" s="50">
        <f t="shared" si="2319"/>
        <v>0</v>
      </c>
      <c r="BC7403" s="17">
        <f t="shared" si="2320"/>
        <v>20086</v>
      </c>
      <c r="BD7403" s="50">
        <f t="shared" si="2321"/>
        <v>0</v>
      </c>
      <c r="BE7403" s="50">
        <f t="shared" si="2322"/>
        <v>0</v>
      </c>
      <c r="BF7403" s="50">
        <f t="shared" si="2328"/>
        <v>0</v>
      </c>
      <c r="BG7403" s="50"/>
      <c r="BH7403" s="17">
        <f t="shared" si="2323"/>
        <v>0</v>
      </c>
      <c r="BI7403" s="17">
        <f t="shared" si="2331"/>
        <v>7403</v>
      </c>
      <c r="BJ7403" s="17">
        <f t="shared" si="2329"/>
        <v>7403</v>
      </c>
      <c r="BK7403" s="150">
        <f t="shared" si="2330"/>
        <v>39608</v>
      </c>
      <c r="BL7403" s="50" t="e">
        <f t="shared" ca="1" si="2324"/>
        <v>#NAME?</v>
      </c>
      <c r="BM7403" s="50" t="e">
        <f t="shared" ca="1" si="2325"/>
        <v>#NAME?</v>
      </c>
      <c r="BN7403" s="50" t="e">
        <f t="shared" ca="1" si="2326"/>
        <v>#NAME?</v>
      </c>
    </row>
    <row r="7404" spans="1:66" x14ac:dyDescent="0.35">
      <c r="A7404" s="48">
        <v>39609</v>
      </c>
      <c r="B7404" s="17">
        <v>2008</v>
      </c>
      <c r="C7404" s="17">
        <v>6</v>
      </c>
      <c r="D7404" s="17">
        <v>162</v>
      </c>
      <c r="E7404" s="17">
        <v>10</v>
      </c>
      <c r="F7404" s="17">
        <v>3</v>
      </c>
      <c r="G7404" s="50">
        <v>6.9</v>
      </c>
      <c r="H7404" s="32">
        <v>2.3344469329719111</v>
      </c>
      <c r="I7404" s="50">
        <v>14.666666666666666</v>
      </c>
      <c r="J7404" s="13">
        <v>27.2</v>
      </c>
      <c r="K7404" s="13">
        <f t="shared" si="2312"/>
        <v>27.2</v>
      </c>
      <c r="L7404" s="13">
        <f t="shared" si="2313"/>
        <v>16.649999999999999</v>
      </c>
      <c r="M7404" s="13" t="e">
        <f ca="1">CalcTable[[#This Row],[IWC]]-AE7403</f>
        <v>#NAME?</v>
      </c>
      <c r="N7404" s="13" t="e">
        <f ca="1">IF(CalcTable[[#This Row],[Day of Year]]&lt;123,FCAP,AE7403)</f>
        <v>#NAME?</v>
      </c>
      <c r="O7404" s="17" t="e">
        <f ca="1">IF(IRR_DRIP,5,COUNTIF('IDET Wind Values'!C7388:G7388,"&lt;="&amp;IRR_MAXWIND))</f>
        <v>#NAME?</v>
      </c>
      <c r="P7404" s="13" t="e">
        <f ca="1">CalcTable[[#This Row],[ET_o]]*KL</f>
        <v>#NAME?</v>
      </c>
      <c r="Q7404" s="13" t="e">
        <f ca="1">IF(WILTPT&lt;=0,1,MAX(0,MIN(1,(CalcTable[[#This Row],[IWC]]-WILTPT)/(MAD-WILTPT))))</f>
        <v>#NAME?</v>
      </c>
      <c r="R7404" s="13" t="e">
        <f ca="1">CalcTable[[#This Row],[ETMult]]*CalcTable[[#This Row],[ETb]]</f>
        <v>#NAME?</v>
      </c>
      <c r="S7404" s="13" t="b">
        <f>INDEX(IRR_LIST,CalcTable[[#This Row],[Day of Week]]+1)</f>
        <v>1</v>
      </c>
      <c r="T7404" s="13">
        <f t="shared" ca="1" si="2314"/>
        <v>3.2</v>
      </c>
      <c r="U7404" s="13" t="b">
        <f ca="1">IF(CalcTable[[#This Row],[IrrPrecip]]&gt;=IC_MM,FALSE,TRUE)</f>
        <v>1</v>
      </c>
      <c r="V7404" s="13" t="b">
        <f t="shared" si="2315"/>
        <v>1</v>
      </c>
      <c r="W7404" s="13" t="e">
        <f ca="1">IF(AND(IRR_DRIP=FALSE,CalcTable[[#This Row],[IrrHours]]&lt;=0),FALSE,TRUE)</f>
        <v>#NAME?</v>
      </c>
      <c r="X7404" s="13" t="e">
        <f ca="1">AND(CalcTable[[#This Row],[IrrDay]],CalcTable[[#This Row],[IrrRain]],CalcTable[[#This Row],[IrrWarm]],CalcTable[[#This Row],[IrrWindy]])</f>
        <v>#NAME?</v>
      </c>
      <c r="Y7404" s="13" t="e">
        <f t="shared" ca="1" si="2316"/>
        <v>#NAME?</v>
      </c>
      <c r="Z7404" s="13" t="e">
        <f ca="1">CalcTable[[#This Row],[IrrHours]]/5</f>
        <v>#NAME?</v>
      </c>
      <c r="AA7404" s="13" t="e">
        <f ca="1">IF(CalcTable[[#This Row],[IrrFlag]]=FALSE,0,MAX(0,CalcTable[[#This Row],[VolRednWind]]*(FCAP*IRR_TARGET-CalcTable[[#This Row],[IWC]])))</f>
        <v>#NAME?</v>
      </c>
      <c r="AB7404" s="13" t="e">
        <f ca="1">CalcTable[[#This Row],[IWC]]+CalcTable[[#This Row],[Eff Precip]]+CalcTable[[#This Row],[IrrAmt]]-CalcTable[[#This Row],[AET]]</f>
        <v>#NAME?</v>
      </c>
      <c r="AC7404" s="13" t="e">
        <f ca="1">IF(CalcTable[[#This Row],[PWC]]&gt;FCAP,MIN(24*PERC,MIN(SAT,CalcTable[[#This Row],[PWC]])-FCAP),0)</f>
        <v>#NAME?</v>
      </c>
      <c r="AD7404" s="13" t="e">
        <f ca="1">IF(CalcTable[[#This Row],[PWC]]&gt;SAT,CalcTable[[#This Row],[PWC]]-SAT,0)</f>
        <v>#NAME?</v>
      </c>
      <c r="AE7404" s="13" t="e">
        <f ca="1">CalcTable[[#This Row],[PWC]]-CalcTable[[#This Row],[PercAmt]]-CalcTable[[#This Row],[Runoff]]</f>
        <v>#NAME?</v>
      </c>
      <c r="AF7404" s="13" t="e">
        <f ca="1">CalcTable[[#This Row],[IrrAmt]]/1000*CUR_IRR_AREA*10000/IRR_EFF</f>
        <v>#NAME?</v>
      </c>
      <c r="AG7404" s="147"/>
      <c r="AH7404" s="13"/>
      <c r="AI7404" s="50">
        <v>0</v>
      </c>
      <c r="AJ7404" s="50">
        <v>0</v>
      </c>
      <c r="AK7404" s="50">
        <v>0</v>
      </c>
      <c r="AL7404" s="50">
        <v>0</v>
      </c>
      <c r="AM7404" s="50"/>
      <c r="AN7404" s="50"/>
      <c r="AO7404" s="50"/>
      <c r="AP7404" s="50"/>
      <c r="AQ7404" s="50"/>
      <c r="AR7404" s="50"/>
      <c r="AS7404" s="50"/>
      <c r="AT7404" s="50"/>
      <c r="AU7404" s="50"/>
      <c r="AV7404" s="50"/>
      <c r="AW7404" s="50"/>
      <c r="AX7404" s="50">
        <f t="shared" si="2327"/>
        <v>0</v>
      </c>
      <c r="AY7404" s="50"/>
      <c r="AZ7404" s="50">
        <f t="shared" si="2317"/>
        <v>0</v>
      </c>
      <c r="BA7404" s="50">
        <f t="shared" si="2318"/>
        <v>0</v>
      </c>
      <c r="BB7404" s="50">
        <f t="shared" si="2319"/>
        <v>0</v>
      </c>
      <c r="BC7404" s="17">
        <f t="shared" si="2320"/>
        <v>20086</v>
      </c>
      <c r="BD7404" s="50">
        <f t="shared" si="2321"/>
        <v>0</v>
      </c>
      <c r="BE7404" s="50">
        <f t="shared" si="2322"/>
        <v>0</v>
      </c>
      <c r="BF7404" s="50">
        <f t="shared" si="2328"/>
        <v>0</v>
      </c>
      <c r="BG7404" s="50"/>
      <c r="BH7404" s="17">
        <f t="shared" si="2323"/>
        <v>0</v>
      </c>
      <c r="BI7404" s="17">
        <f t="shared" si="2331"/>
        <v>7404</v>
      </c>
      <c r="BJ7404" s="17">
        <f t="shared" si="2329"/>
        <v>7404</v>
      </c>
      <c r="BK7404" s="150">
        <f t="shared" si="2330"/>
        <v>39609</v>
      </c>
      <c r="BL7404" s="50" t="e">
        <f t="shared" ca="1" si="2324"/>
        <v>#NAME?</v>
      </c>
      <c r="BM7404" s="50" t="e">
        <f t="shared" ca="1" si="2325"/>
        <v>#NAME?</v>
      </c>
      <c r="BN7404" s="50" t="e">
        <f t="shared" ca="1" si="2326"/>
        <v>#NAME?</v>
      </c>
    </row>
    <row r="7405" spans="1:66" x14ac:dyDescent="0.35">
      <c r="A7405" s="48">
        <v>39610</v>
      </c>
      <c r="B7405" s="17">
        <v>2008</v>
      </c>
      <c r="C7405" s="17">
        <v>6</v>
      </c>
      <c r="D7405" s="17">
        <v>163</v>
      </c>
      <c r="E7405" s="17">
        <v>11</v>
      </c>
      <c r="F7405" s="17">
        <v>4</v>
      </c>
      <c r="G7405" s="50">
        <v>7.4</v>
      </c>
      <c r="H7405" s="32">
        <v>3.0599551098460713</v>
      </c>
      <c r="I7405" s="50">
        <v>27.5</v>
      </c>
      <c r="J7405" s="13">
        <v>16.600000000000001</v>
      </c>
      <c r="K7405" s="13">
        <f t="shared" si="2312"/>
        <v>16.600000000000001</v>
      </c>
      <c r="L7405" s="13">
        <f t="shared" si="2313"/>
        <v>8.7000000000000011</v>
      </c>
      <c r="M7405" s="13" t="e">
        <f ca="1">CalcTable[[#This Row],[IWC]]-AE7404</f>
        <v>#NAME?</v>
      </c>
      <c r="N7405" s="13" t="e">
        <f ca="1">IF(CalcTable[[#This Row],[Day of Year]]&lt;123,FCAP,AE7404)</f>
        <v>#NAME?</v>
      </c>
      <c r="O7405" s="17" t="e">
        <f ca="1">IF(IRR_DRIP,5,COUNTIF('IDET Wind Values'!C7389:G7389,"&lt;="&amp;IRR_MAXWIND))</f>
        <v>#NAME?</v>
      </c>
      <c r="P7405" s="13" t="e">
        <f ca="1">CalcTable[[#This Row],[ET_o]]*KL</f>
        <v>#NAME?</v>
      </c>
      <c r="Q7405" s="13" t="e">
        <f ca="1">IF(WILTPT&lt;=0,1,MAX(0,MIN(1,(CalcTable[[#This Row],[IWC]]-WILTPT)/(MAD-WILTPT))))</f>
        <v>#NAME?</v>
      </c>
      <c r="R7405" s="13" t="e">
        <f ca="1">CalcTable[[#This Row],[ETMult]]*CalcTable[[#This Row],[ETb]]</f>
        <v>#NAME?</v>
      </c>
      <c r="S7405" s="13" t="b">
        <f>INDEX(IRR_LIST,CalcTable[[#This Row],[Day of Week]]+1)</f>
        <v>0</v>
      </c>
      <c r="T7405" s="13">
        <f t="shared" ca="1" si="2314"/>
        <v>28</v>
      </c>
      <c r="U7405" s="13" t="b">
        <f ca="1">IF(CalcTable[[#This Row],[IrrPrecip]]&gt;=IC_MM,FALSE,TRUE)</f>
        <v>0</v>
      </c>
      <c r="V7405" s="13" t="b">
        <f t="shared" si="2315"/>
        <v>1</v>
      </c>
      <c r="W7405" s="13" t="e">
        <f ca="1">IF(AND(IRR_DRIP=FALSE,CalcTable[[#This Row],[IrrHours]]&lt;=0),FALSE,TRUE)</f>
        <v>#NAME?</v>
      </c>
      <c r="X7405" s="13" t="e">
        <f ca="1">AND(CalcTable[[#This Row],[IrrDay]],CalcTable[[#This Row],[IrrRain]],CalcTable[[#This Row],[IrrWarm]],CalcTable[[#This Row],[IrrWindy]])</f>
        <v>#NAME?</v>
      </c>
      <c r="Y7405" s="13" t="e">
        <f t="shared" ca="1" si="2316"/>
        <v>#NAME?</v>
      </c>
      <c r="Z7405" s="13" t="e">
        <f ca="1">CalcTable[[#This Row],[IrrHours]]/5</f>
        <v>#NAME?</v>
      </c>
      <c r="AA7405" s="13" t="e">
        <f ca="1">IF(CalcTable[[#This Row],[IrrFlag]]=FALSE,0,MAX(0,CalcTable[[#This Row],[VolRednWind]]*(FCAP*IRR_TARGET-CalcTable[[#This Row],[IWC]])))</f>
        <v>#NAME?</v>
      </c>
      <c r="AB7405" s="13" t="e">
        <f ca="1">CalcTable[[#This Row],[IWC]]+CalcTable[[#This Row],[Eff Precip]]+CalcTable[[#This Row],[IrrAmt]]-CalcTable[[#This Row],[AET]]</f>
        <v>#NAME?</v>
      </c>
      <c r="AC7405" s="13" t="e">
        <f ca="1">IF(CalcTable[[#This Row],[PWC]]&gt;FCAP,MIN(24*PERC,MIN(SAT,CalcTable[[#This Row],[PWC]])-FCAP),0)</f>
        <v>#NAME?</v>
      </c>
      <c r="AD7405" s="13" t="e">
        <f ca="1">IF(CalcTable[[#This Row],[PWC]]&gt;SAT,CalcTable[[#This Row],[PWC]]-SAT,0)</f>
        <v>#NAME?</v>
      </c>
      <c r="AE7405" s="13" t="e">
        <f ca="1">CalcTable[[#This Row],[PWC]]-CalcTable[[#This Row],[PercAmt]]-CalcTable[[#This Row],[Runoff]]</f>
        <v>#NAME?</v>
      </c>
      <c r="AF7405" s="13" t="e">
        <f ca="1">CalcTable[[#This Row],[IrrAmt]]/1000*CUR_IRR_AREA*10000/IRR_EFF</f>
        <v>#NAME?</v>
      </c>
      <c r="AG7405" s="147"/>
      <c r="AH7405" s="13"/>
      <c r="AI7405" s="50">
        <v>0</v>
      </c>
      <c r="AJ7405" s="50">
        <v>0</v>
      </c>
      <c r="AK7405" s="50">
        <v>0</v>
      </c>
      <c r="AL7405" s="50">
        <v>0</v>
      </c>
      <c r="AM7405" s="50"/>
      <c r="AN7405" s="50"/>
      <c r="AO7405" s="50"/>
      <c r="AP7405" s="50"/>
      <c r="AQ7405" s="50"/>
      <c r="AR7405" s="50"/>
      <c r="AS7405" s="50"/>
      <c r="AT7405" s="50"/>
      <c r="AU7405" s="50"/>
      <c r="AV7405" s="50"/>
      <c r="AW7405" s="50"/>
      <c r="AX7405" s="50">
        <f t="shared" si="2327"/>
        <v>0</v>
      </c>
      <c r="AY7405" s="50"/>
      <c r="AZ7405" s="50">
        <f t="shared" si="2317"/>
        <v>0</v>
      </c>
      <c r="BA7405" s="50">
        <f t="shared" si="2318"/>
        <v>0</v>
      </c>
      <c r="BB7405" s="50">
        <f t="shared" si="2319"/>
        <v>0</v>
      </c>
      <c r="BC7405" s="17">
        <f t="shared" si="2320"/>
        <v>20086</v>
      </c>
      <c r="BD7405" s="50">
        <f t="shared" si="2321"/>
        <v>0</v>
      </c>
      <c r="BE7405" s="50">
        <f t="shared" si="2322"/>
        <v>0</v>
      </c>
      <c r="BF7405" s="50">
        <f t="shared" si="2328"/>
        <v>0</v>
      </c>
      <c r="BG7405" s="50"/>
      <c r="BH7405" s="17">
        <f t="shared" si="2323"/>
        <v>0</v>
      </c>
      <c r="BI7405" s="17">
        <f t="shared" si="2331"/>
        <v>7405</v>
      </c>
      <c r="BJ7405" s="17">
        <f t="shared" si="2329"/>
        <v>7405</v>
      </c>
      <c r="BK7405" s="150">
        <f t="shared" si="2330"/>
        <v>39610</v>
      </c>
      <c r="BL7405" s="50" t="e">
        <f t="shared" ca="1" si="2324"/>
        <v>#NAME?</v>
      </c>
      <c r="BM7405" s="50" t="e">
        <f t="shared" ca="1" si="2325"/>
        <v>#NAME?</v>
      </c>
      <c r="BN7405" s="50" t="e">
        <f t="shared" ca="1" si="2326"/>
        <v>#NAME?</v>
      </c>
    </row>
    <row r="7406" spans="1:66" x14ac:dyDescent="0.35">
      <c r="A7406" s="48">
        <v>39611</v>
      </c>
      <c r="B7406" s="17">
        <v>2008</v>
      </c>
      <c r="C7406" s="17">
        <v>6</v>
      </c>
      <c r="D7406" s="17">
        <v>164</v>
      </c>
      <c r="E7406" s="17">
        <v>12</v>
      </c>
      <c r="F7406" s="17">
        <v>5</v>
      </c>
      <c r="G7406" s="50">
        <v>6.1</v>
      </c>
      <c r="H7406" s="32">
        <v>4.4125324408140685</v>
      </c>
      <c r="I7406" s="50">
        <v>11.666666666666666</v>
      </c>
      <c r="J7406" s="13">
        <v>2.8</v>
      </c>
      <c r="K7406" s="13">
        <f t="shared" si="2312"/>
        <v>2.8</v>
      </c>
      <c r="L7406" s="13">
        <f t="shared" si="2313"/>
        <v>0</v>
      </c>
      <c r="M7406" s="13" t="e">
        <f ca="1">CalcTable[[#This Row],[IWC]]-AE7405</f>
        <v>#NAME?</v>
      </c>
      <c r="N7406" s="13" t="e">
        <f ca="1">IF(CalcTable[[#This Row],[Day of Year]]&lt;123,FCAP,AE7405)</f>
        <v>#NAME?</v>
      </c>
      <c r="O7406" s="17" t="e">
        <f ca="1">IF(IRR_DRIP,5,COUNTIF('IDET Wind Values'!C7390:G7390,"&lt;="&amp;IRR_MAXWIND))</f>
        <v>#NAME?</v>
      </c>
      <c r="P7406" s="13" t="e">
        <f ca="1">CalcTable[[#This Row],[ET_o]]*KL</f>
        <v>#NAME?</v>
      </c>
      <c r="Q7406" s="13" t="e">
        <f ca="1">IF(WILTPT&lt;=0,1,MAX(0,MIN(1,(CalcTable[[#This Row],[IWC]]-WILTPT)/(MAD-WILTPT))))</f>
        <v>#NAME?</v>
      </c>
      <c r="R7406" s="13" t="e">
        <f ca="1">CalcTable[[#This Row],[ETMult]]*CalcTable[[#This Row],[ETb]]</f>
        <v>#NAME?</v>
      </c>
      <c r="S7406" s="13" t="b">
        <f>INDEX(IRR_LIST,CalcTable[[#This Row],[Day of Week]]+1)</f>
        <v>1</v>
      </c>
      <c r="T7406" s="13">
        <f t="shared" ca="1" si="2314"/>
        <v>43.8</v>
      </c>
      <c r="U7406" s="13" t="b">
        <f ca="1">IF(CalcTable[[#This Row],[IrrPrecip]]&gt;=IC_MM,FALSE,TRUE)</f>
        <v>0</v>
      </c>
      <c r="V7406" s="13" t="b">
        <f t="shared" si="2315"/>
        <v>1</v>
      </c>
      <c r="W7406" s="13" t="e">
        <f ca="1">IF(AND(IRR_DRIP=FALSE,CalcTable[[#This Row],[IrrHours]]&lt;=0),FALSE,TRUE)</f>
        <v>#NAME?</v>
      </c>
      <c r="X7406" s="13" t="e">
        <f ca="1">AND(CalcTable[[#This Row],[IrrDay]],CalcTable[[#This Row],[IrrRain]],CalcTable[[#This Row],[IrrWarm]],CalcTable[[#This Row],[IrrWindy]])</f>
        <v>#NAME?</v>
      </c>
      <c r="Y7406" s="13" t="e">
        <f t="shared" ca="1" si="2316"/>
        <v>#NAME?</v>
      </c>
      <c r="Z7406" s="13" t="e">
        <f ca="1">CalcTable[[#This Row],[IrrHours]]/5</f>
        <v>#NAME?</v>
      </c>
      <c r="AA7406" s="13" t="e">
        <f ca="1">IF(CalcTable[[#This Row],[IrrFlag]]=FALSE,0,MAX(0,CalcTable[[#This Row],[VolRednWind]]*(FCAP*IRR_TARGET-CalcTable[[#This Row],[IWC]])))</f>
        <v>#NAME?</v>
      </c>
      <c r="AB7406" s="13" t="e">
        <f ca="1">CalcTable[[#This Row],[IWC]]+CalcTable[[#This Row],[Eff Precip]]+CalcTable[[#This Row],[IrrAmt]]-CalcTable[[#This Row],[AET]]</f>
        <v>#NAME?</v>
      </c>
      <c r="AC7406" s="13" t="e">
        <f ca="1">IF(CalcTable[[#This Row],[PWC]]&gt;FCAP,MIN(24*PERC,MIN(SAT,CalcTable[[#This Row],[PWC]])-FCAP),0)</f>
        <v>#NAME?</v>
      </c>
      <c r="AD7406" s="13" t="e">
        <f ca="1">IF(CalcTable[[#This Row],[PWC]]&gt;SAT,CalcTable[[#This Row],[PWC]]-SAT,0)</f>
        <v>#NAME?</v>
      </c>
      <c r="AE7406" s="13" t="e">
        <f ca="1">CalcTable[[#This Row],[PWC]]-CalcTable[[#This Row],[PercAmt]]-CalcTable[[#This Row],[Runoff]]</f>
        <v>#NAME?</v>
      </c>
      <c r="AF7406" s="13" t="e">
        <f ca="1">CalcTable[[#This Row],[IrrAmt]]/1000*CUR_IRR_AREA*10000/IRR_EFF</f>
        <v>#NAME?</v>
      </c>
      <c r="AG7406" s="147"/>
      <c r="AH7406" s="13"/>
      <c r="AI7406" s="50">
        <v>0</v>
      </c>
      <c r="AJ7406" s="50">
        <v>0</v>
      </c>
      <c r="AK7406" s="50">
        <v>0</v>
      </c>
      <c r="AL7406" s="50">
        <v>0</v>
      </c>
      <c r="AM7406" s="50"/>
      <c r="AN7406" s="50"/>
      <c r="AO7406" s="50"/>
      <c r="AP7406" s="50"/>
      <c r="AQ7406" s="50"/>
      <c r="AR7406" s="50"/>
      <c r="AS7406" s="50"/>
      <c r="AT7406" s="50"/>
      <c r="AU7406" s="50"/>
      <c r="AV7406" s="50"/>
      <c r="AW7406" s="50"/>
      <c r="AX7406" s="50">
        <f t="shared" si="2327"/>
        <v>0</v>
      </c>
      <c r="AY7406" s="50"/>
      <c r="AZ7406" s="50">
        <f t="shared" si="2317"/>
        <v>0</v>
      </c>
      <c r="BA7406" s="50">
        <f t="shared" si="2318"/>
        <v>0</v>
      </c>
      <c r="BB7406" s="50">
        <f t="shared" si="2319"/>
        <v>0</v>
      </c>
      <c r="BC7406" s="17">
        <f t="shared" si="2320"/>
        <v>20086</v>
      </c>
      <c r="BD7406" s="50">
        <f t="shared" si="2321"/>
        <v>0</v>
      </c>
      <c r="BE7406" s="50">
        <f t="shared" si="2322"/>
        <v>0</v>
      </c>
      <c r="BF7406" s="50">
        <f t="shared" si="2328"/>
        <v>0</v>
      </c>
      <c r="BG7406" s="50"/>
      <c r="BH7406" s="17">
        <f t="shared" si="2323"/>
        <v>0</v>
      </c>
      <c r="BI7406" s="17">
        <f t="shared" si="2331"/>
        <v>7406</v>
      </c>
      <c r="BJ7406" s="17">
        <f t="shared" si="2329"/>
        <v>7406</v>
      </c>
      <c r="BK7406" s="150">
        <f t="shared" si="2330"/>
        <v>39611</v>
      </c>
      <c r="BL7406" s="50" t="e">
        <f t="shared" ca="1" si="2324"/>
        <v>#NAME?</v>
      </c>
      <c r="BM7406" s="50" t="e">
        <f t="shared" ca="1" si="2325"/>
        <v>#NAME?</v>
      </c>
      <c r="BN7406" s="50" t="e">
        <f t="shared" ca="1" si="2326"/>
        <v>#NAME?</v>
      </c>
    </row>
    <row r="7407" spans="1:66" x14ac:dyDescent="0.35">
      <c r="A7407" s="48">
        <v>39612</v>
      </c>
      <c r="B7407" s="17">
        <v>2008</v>
      </c>
      <c r="C7407" s="17">
        <v>6</v>
      </c>
      <c r="D7407" s="17">
        <v>165</v>
      </c>
      <c r="E7407" s="17">
        <v>13</v>
      </c>
      <c r="F7407" s="17">
        <v>6</v>
      </c>
      <c r="G7407" s="50">
        <v>7</v>
      </c>
      <c r="H7407" s="32">
        <v>4.3503497523621997</v>
      </c>
      <c r="I7407" s="50">
        <v>12.166666666666666</v>
      </c>
      <c r="J7407" s="13">
        <v>4.0999999999999996</v>
      </c>
      <c r="K7407" s="13">
        <f t="shared" si="2312"/>
        <v>4.0999999999999996</v>
      </c>
      <c r="L7407" s="13">
        <f t="shared" si="2313"/>
        <v>0</v>
      </c>
      <c r="M7407" s="13" t="e">
        <f ca="1">CalcTable[[#This Row],[IWC]]-AE7406</f>
        <v>#NAME?</v>
      </c>
      <c r="N7407" s="13" t="e">
        <f ca="1">IF(CalcTable[[#This Row],[Day of Year]]&lt;123,FCAP,AE7406)</f>
        <v>#NAME?</v>
      </c>
      <c r="O7407" s="17" t="e">
        <f ca="1">IF(IRR_DRIP,5,COUNTIF('IDET Wind Values'!C7391:G7391,"&lt;="&amp;IRR_MAXWIND))</f>
        <v>#NAME?</v>
      </c>
      <c r="P7407" s="13" t="e">
        <f ca="1">CalcTable[[#This Row],[ET_o]]*KL</f>
        <v>#NAME?</v>
      </c>
      <c r="Q7407" s="13" t="e">
        <f ca="1">IF(WILTPT&lt;=0,1,MAX(0,MIN(1,(CalcTable[[#This Row],[IWC]]-WILTPT)/(MAD-WILTPT))))</f>
        <v>#NAME?</v>
      </c>
      <c r="R7407" s="13" t="e">
        <f ca="1">CalcTable[[#This Row],[ETMult]]*CalcTable[[#This Row],[ETb]]</f>
        <v>#NAME?</v>
      </c>
      <c r="S7407" s="13" t="b">
        <f>INDEX(IRR_LIST,CalcTable[[#This Row],[Day of Week]]+1)</f>
        <v>0</v>
      </c>
      <c r="T7407" s="13">
        <f t="shared" ca="1" si="2314"/>
        <v>19.400000000000002</v>
      </c>
      <c r="U7407" s="13" t="b">
        <f ca="1">IF(CalcTable[[#This Row],[IrrPrecip]]&gt;=IC_MM,FALSE,TRUE)</f>
        <v>0</v>
      </c>
      <c r="V7407" s="13" t="b">
        <f t="shared" si="2315"/>
        <v>1</v>
      </c>
      <c r="W7407" s="13" t="e">
        <f ca="1">IF(AND(IRR_DRIP=FALSE,CalcTable[[#This Row],[IrrHours]]&lt;=0),FALSE,TRUE)</f>
        <v>#NAME?</v>
      </c>
      <c r="X7407" s="13" t="e">
        <f ca="1">AND(CalcTable[[#This Row],[IrrDay]],CalcTable[[#This Row],[IrrRain]],CalcTable[[#This Row],[IrrWarm]],CalcTable[[#This Row],[IrrWindy]])</f>
        <v>#NAME?</v>
      </c>
      <c r="Y7407" s="13" t="e">
        <f t="shared" ca="1" si="2316"/>
        <v>#NAME?</v>
      </c>
      <c r="Z7407" s="13" t="e">
        <f ca="1">CalcTable[[#This Row],[IrrHours]]/5</f>
        <v>#NAME?</v>
      </c>
      <c r="AA7407" s="13" t="e">
        <f ca="1">IF(CalcTable[[#This Row],[IrrFlag]]=FALSE,0,MAX(0,CalcTable[[#This Row],[VolRednWind]]*(FCAP*IRR_TARGET-CalcTable[[#This Row],[IWC]])))</f>
        <v>#NAME?</v>
      </c>
      <c r="AB7407" s="13" t="e">
        <f ca="1">CalcTable[[#This Row],[IWC]]+CalcTable[[#This Row],[Eff Precip]]+CalcTable[[#This Row],[IrrAmt]]-CalcTable[[#This Row],[AET]]</f>
        <v>#NAME?</v>
      </c>
      <c r="AC7407" s="13" t="e">
        <f ca="1">IF(CalcTable[[#This Row],[PWC]]&gt;FCAP,MIN(24*PERC,MIN(SAT,CalcTable[[#This Row],[PWC]])-FCAP),0)</f>
        <v>#NAME?</v>
      </c>
      <c r="AD7407" s="13" t="e">
        <f ca="1">IF(CalcTable[[#This Row],[PWC]]&gt;SAT,CalcTable[[#This Row],[PWC]]-SAT,0)</f>
        <v>#NAME?</v>
      </c>
      <c r="AE7407" s="13" t="e">
        <f ca="1">CalcTable[[#This Row],[PWC]]-CalcTable[[#This Row],[PercAmt]]-CalcTable[[#This Row],[Runoff]]</f>
        <v>#NAME?</v>
      </c>
      <c r="AF7407" s="13" t="e">
        <f ca="1">CalcTable[[#This Row],[IrrAmt]]/1000*CUR_IRR_AREA*10000/IRR_EFF</f>
        <v>#NAME?</v>
      </c>
      <c r="AG7407" s="147"/>
      <c r="AH7407" s="13"/>
      <c r="AI7407" s="50">
        <v>0</v>
      </c>
      <c r="AJ7407" s="50">
        <v>0</v>
      </c>
      <c r="AK7407" s="50">
        <v>0</v>
      </c>
      <c r="AL7407" s="50">
        <v>0</v>
      </c>
      <c r="AM7407" s="50"/>
      <c r="AN7407" s="50"/>
      <c r="AO7407" s="50"/>
      <c r="AP7407" s="50"/>
      <c r="AQ7407" s="50"/>
      <c r="AR7407" s="50"/>
      <c r="AS7407" s="50"/>
      <c r="AT7407" s="50"/>
      <c r="AU7407" s="50"/>
      <c r="AV7407" s="50"/>
      <c r="AW7407" s="50"/>
      <c r="AX7407" s="50">
        <f t="shared" si="2327"/>
        <v>0</v>
      </c>
      <c r="AY7407" s="50"/>
      <c r="AZ7407" s="50">
        <f t="shared" si="2317"/>
        <v>0</v>
      </c>
      <c r="BA7407" s="50">
        <f t="shared" si="2318"/>
        <v>0</v>
      </c>
      <c r="BB7407" s="50">
        <f t="shared" si="2319"/>
        <v>0</v>
      </c>
      <c r="BC7407" s="17">
        <f t="shared" si="2320"/>
        <v>20086</v>
      </c>
      <c r="BD7407" s="50">
        <f t="shared" si="2321"/>
        <v>0</v>
      </c>
      <c r="BE7407" s="50">
        <f t="shared" si="2322"/>
        <v>0</v>
      </c>
      <c r="BF7407" s="50">
        <f t="shared" si="2328"/>
        <v>0</v>
      </c>
      <c r="BG7407" s="50"/>
      <c r="BH7407" s="17">
        <f t="shared" si="2323"/>
        <v>0</v>
      </c>
      <c r="BI7407" s="17">
        <f t="shared" si="2331"/>
        <v>7407</v>
      </c>
      <c r="BJ7407" s="17">
        <f t="shared" si="2329"/>
        <v>7407</v>
      </c>
      <c r="BK7407" s="150">
        <f t="shared" si="2330"/>
        <v>39612</v>
      </c>
      <c r="BL7407" s="50" t="e">
        <f t="shared" ca="1" si="2324"/>
        <v>#NAME?</v>
      </c>
      <c r="BM7407" s="50" t="e">
        <f t="shared" ca="1" si="2325"/>
        <v>#NAME?</v>
      </c>
      <c r="BN7407" s="50" t="e">
        <f t="shared" ca="1" si="2326"/>
        <v>#NAME?</v>
      </c>
    </row>
    <row r="7408" spans="1:66" x14ac:dyDescent="0.35">
      <c r="A7408" s="48">
        <v>39613</v>
      </c>
      <c r="B7408" s="17">
        <v>2008</v>
      </c>
      <c r="C7408" s="17">
        <v>6</v>
      </c>
      <c r="D7408" s="17">
        <v>166</v>
      </c>
      <c r="E7408" s="17">
        <v>14</v>
      </c>
      <c r="F7408" s="17">
        <v>7</v>
      </c>
      <c r="G7408" s="50">
        <v>6.2</v>
      </c>
      <c r="H7408" s="32">
        <v>3.3738943998629458</v>
      </c>
      <c r="I7408" s="50">
        <v>10.833333333333334</v>
      </c>
      <c r="J7408" s="13">
        <v>0.6</v>
      </c>
      <c r="K7408" s="13">
        <f t="shared" si="2312"/>
        <v>0.6</v>
      </c>
      <c r="L7408" s="13">
        <f t="shared" si="2313"/>
        <v>0</v>
      </c>
      <c r="M7408" s="13" t="e">
        <f ca="1">CalcTable[[#This Row],[IWC]]-AE7407</f>
        <v>#NAME?</v>
      </c>
      <c r="N7408" s="13" t="e">
        <f ca="1">IF(CalcTable[[#This Row],[Day of Year]]&lt;123,FCAP,AE7407)</f>
        <v>#NAME?</v>
      </c>
      <c r="O7408" s="17" t="e">
        <f ca="1">IF(IRR_DRIP,5,COUNTIF('IDET Wind Values'!C7392:G7392,"&lt;="&amp;IRR_MAXWIND))</f>
        <v>#NAME?</v>
      </c>
      <c r="P7408" s="13" t="e">
        <f ca="1">CalcTable[[#This Row],[ET_o]]*KL</f>
        <v>#NAME?</v>
      </c>
      <c r="Q7408" s="13" t="e">
        <f ca="1">IF(WILTPT&lt;=0,1,MAX(0,MIN(1,(CalcTable[[#This Row],[IWC]]-WILTPT)/(MAD-WILTPT))))</f>
        <v>#NAME?</v>
      </c>
      <c r="R7408" s="13" t="e">
        <f ca="1">CalcTable[[#This Row],[ETMult]]*CalcTable[[#This Row],[ETb]]</f>
        <v>#NAME?</v>
      </c>
      <c r="S7408" s="13" t="b">
        <f>INDEX(IRR_LIST,CalcTable[[#This Row],[Day of Week]]+1)</f>
        <v>0</v>
      </c>
      <c r="T7408" s="13">
        <f t="shared" ca="1" si="2314"/>
        <v>6.8999999999999995</v>
      </c>
      <c r="U7408" s="13" t="b">
        <f ca="1">IF(CalcTable[[#This Row],[IrrPrecip]]&gt;=IC_MM,FALSE,TRUE)</f>
        <v>1</v>
      </c>
      <c r="V7408" s="13" t="b">
        <f t="shared" si="2315"/>
        <v>1</v>
      </c>
      <c r="W7408" s="13" t="e">
        <f ca="1">IF(AND(IRR_DRIP=FALSE,CalcTable[[#This Row],[IrrHours]]&lt;=0),FALSE,TRUE)</f>
        <v>#NAME?</v>
      </c>
      <c r="X7408" s="13" t="e">
        <f ca="1">AND(CalcTable[[#This Row],[IrrDay]],CalcTable[[#This Row],[IrrRain]],CalcTable[[#This Row],[IrrWarm]],CalcTable[[#This Row],[IrrWindy]])</f>
        <v>#NAME?</v>
      </c>
      <c r="Y7408" s="13" t="e">
        <f t="shared" ca="1" si="2316"/>
        <v>#NAME?</v>
      </c>
      <c r="Z7408" s="13" t="e">
        <f ca="1">CalcTable[[#This Row],[IrrHours]]/5</f>
        <v>#NAME?</v>
      </c>
      <c r="AA7408" s="13" t="e">
        <f ca="1">IF(CalcTable[[#This Row],[IrrFlag]]=FALSE,0,MAX(0,CalcTable[[#This Row],[VolRednWind]]*(FCAP*IRR_TARGET-CalcTable[[#This Row],[IWC]])))</f>
        <v>#NAME?</v>
      </c>
      <c r="AB7408" s="13" t="e">
        <f ca="1">CalcTable[[#This Row],[IWC]]+CalcTable[[#This Row],[Eff Precip]]+CalcTable[[#This Row],[IrrAmt]]-CalcTable[[#This Row],[AET]]</f>
        <v>#NAME?</v>
      </c>
      <c r="AC7408" s="13" t="e">
        <f ca="1">IF(CalcTable[[#This Row],[PWC]]&gt;FCAP,MIN(24*PERC,MIN(SAT,CalcTable[[#This Row],[PWC]])-FCAP),0)</f>
        <v>#NAME?</v>
      </c>
      <c r="AD7408" s="13" t="e">
        <f ca="1">IF(CalcTable[[#This Row],[PWC]]&gt;SAT,CalcTable[[#This Row],[PWC]]-SAT,0)</f>
        <v>#NAME?</v>
      </c>
      <c r="AE7408" s="13" t="e">
        <f ca="1">CalcTable[[#This Row],[PWC]]-CalcTable[[#This Row],[PercAmt]]-CalcTable[[#This Row],[Runoff]]</f>
        <v>#NAME?</v>
      </c>
      <c r="AF7408" s="13" t="e">
        <f ca="1">CalcTable[[#This Row],[IrrAmt]]/1000*CUR_IRR_AREA*10000/IRR_EFF</f>
        <v>#NAME?</v>
      </c>
      <c r="AG7408" s="147"/>
      <c r="AH7408" s="13"/>
      <c r="AI7408" s="50">
        <v>0</v>
      </c>
      <c r="AJ7408" s="50">
        <v>0</v>
      </c>
      <c r="AK7408" s="50">
        <v>6.1980681649975624</v>
      </c>
      <c r="AL7408" s="50">
        <v>0</v>
      </c>
      <c r="AM7408" s="50"/>
      <c r="AN7408" s="50"/>
      <c r="AO7408" s="50"/>
      <c r="AP7408" s="50"/>
      <c r="AQ7408" s="50"/>
      <c r="AR7408" s="50"/>
      <c r="AS7408" s="50"/>
      <c r="AT7408" s="50"/>
      <c r="AU7408" s="50"/>
      <c r="AV7408" s="50"/>
      <c r="AW7408" s="50"/>
      <c r="AX7408" s="50">
        <f t="shared" si="2327"/>
        <v>6.1980681649975624</v>
      </c>
      <c r="AY7408" s="50"/>
      <c r="AZ7408" s="50">
        <f t="shared" si="2317"/>
        <v>90.904999753297588</v>
      </c>
      <c r="BA7408" s="50">
        <f t="shared" si="2318"/>
        <v>139.96484088999787</v>
      </c>
      <c r="BB7408" s="50">
        <f t="shared" si="2319"/>
        <v>144.29365040205968</v>
      </c>
      <c r="BC7408" s="17">
        <f t="shared" si="2320"/>
        <v>20086</v>
      </c>
      <c r="BD7408" s="50">
        <f t="shared" si="2321"/>
        <v>6.1980681649975624</v>
      </c>
      <c r="BE7408" s="50">
        <f t="shared" si="2322"/>
        <v>90.904999753297588</v>
      </c>
      <c r="BF7408" s="50">
        <f t="shared" si="2328"/>
        <v>148.69164064941387</v>
      </c>
      <c r="BG7408" s="50"/>
      <c r="BH7408" s="17">
        <f t="shared" si="2323"/>
        <v>0</v>
      </c>
      <c r="BI7408" s="17">
        <f t="shared" si="2331"/>
        <v>7408</v>
      </c>
      <c r="BJ7408" s="17">
        <f t="shared" si="2329"/>
        <v>7408</v>
      </c>
      <c r="BK7408" s="150">
        <f t="shared" si="2330"/>
        <v>39613</v>
      </c>
      <c r="BL7408" s="50" t="e">
        <f t="shared" ca="1" si="2324"/>
        <v>#NAME?</v>
      </c>
      <c r="BM7408" s="50" t="e">
        <f t="shared" ca="1" si="2325"/>
        <v>#NAME?</v>
      </c>
      <c r="BN7408" s="50" t="e">
        <f t="shared" ca="1" si="2326"/>
        <v>#NAME?</v>
      </c>
    </row>
    <row r="7409" spans="1:66" x14ac:dyDescent="0.35">
      <c r="A7409" s="48">
        <v>39614</v>
      </c>
      <c r="B7409" s="17">
        <v>2008</v>
      </c>
      <c r="C7409" s="17">
        <v>6</v>
      </c>
      <c r="D7409" s="17">
        <v>167</v>
      </c>
      <c r="E7409" s="17">
        <v>15</v>
      </c>
      <c r="F7409" s="17">
        <v>1</v>
      </c>
      <c r="G7409" s="50">
        <v>4</v>
      </c>
      <c r="H7409" s="32">
        <v>3.6437865347485654</v>
      </c>
      <c r="I7409" s="50">
        <v>8</v>
      </c>
      <c r="J7409" s="13">
        <v>0</v>
      </c>
      <c r="K7409" s="13">
        <f t="shared" si="2312"/>
        <v>0</v>
      </c>
      <c r="L7409" s="13">
        <f t="shared" si="2313"/>
        <v>0</v>
      </c>
      <c r="M7409" s="13" t="e">
        <f ca="1">CalcTable[[#This Row],[IWC]]-AE7408</f>
        <v>#NAME?</v>
      </c>
      <c r="N7409" s="13" t="e">
        <f ca="1">IF(CalcTable[[#This Row],[Day of Year]]&lt;123,FCAP,AE7408)</f>
        <v>#NAME?</v>
      </c>
      <c r="O7409" s="17" t="e">
        <f ca="1">IF(IRR_DRIP,5,COUNTIF('IDET Wind Values'!C7393:G7393,"&lt;="&amp;IRR_MAXWIND))</f>
        <v>#NAME?</v>
      </c>
      <c r="P7409" s="13" t="e">
        <f ca="1">CalcTable[[#This Row],[ET_o]]*KL</f>
        <v>#NAME?</v>
      </c>
      <c r="Q7409" s="13" t="e">
        <f ca="1">IF(WILTPT&lt;=0,1,MAX(0,MIN(1,(CalcTable[[#This Row],[IWC]]-WILTPT)/(MAD-WILTPT))))</f>
        <v>#NAME?</v>
      </c>
      <c r="R7409" s="13" t="e">
        <f ca="1">CalcTable[[#This Row],[ETMult]]*CalcTable[[#This Row],[ETb]]</f>
        <v>#NAME?</v>
      </c>
      <c r="S7409" s="13" t="b">
        <f>INDEX(IRR_LIST,CalcTable[[#This Row],[Day of Week]]+1)</f>
        <v>1</v>
      </c>
      <c r="T7409" s="13">
        <f t="shared" ca="1" si="2314"/>
        <v>4.6999999999999993</v>
      </c>
      <c r="U7409" s="13" t="b">
        <f ca="1">IF(CalcTable[[#This Row],[IrrPrecip]]&gt;=IC_MM,FALSE,TRUE)</f>
        <v>1</v>
      </c>
      <c r="V7409" s="13" t="b">
        <f t="shared" si="2315"/>
        <v>1</v>
      </c>
      <c r="W7409" s="13" t="e">
        <f ca="1">IF(AND(IRR_DRIP=FALSE,CalcTable[[#This Row],[IrrHours]]&lt;=0),FALSE,TRUE)</f>
        <v>#NAME?</v>
      </c>
      <c r="X7409" s="13" t="e">
        <f ca="1">AND(CalcTable[[#This Row],[IrrDay]],CalcTable[[#This Row],[IrrRain]],CalcTable[[#This Row],[IrrWarm]],CalcTable[[#This Row],[IrrWindy]])</f>
        <v>#NAME?</v>
      </c>
      <c r="Y7409" s="13" t="e">
        <f t="shared" ca="1" si="2316"/>
        <v>#NAME?</v>
      </c>
      <c r="Z7409" s="13" t="e">
        <f ca="1">CalcTable[[#This Row],[IrrHours]]/5</f>
        <v>#NAME?</v>
      </c>
      <c r="AA7409" s="13" t="e">
        <f ca="1">IF(CalcTable[[#This Row],[IrrFlag]]=FALSE,0,MAX(0,CalcTable[[#This Row],[VolRednWind]]*(FCAP*IRR_TARGET-CalcTable[[#This Row],[IWC]])))</f>
        <v>#NAME?</v>
      </c>
      <c r="AB7409" s="13" t="e">
        <f ca="1">CalcTable[[#This Row],[IWC]]+CalcTable[[#This Row],[Eff Precip]]+CalcTable[[#This Row],[IrrAmt]]-CalcTable[[#This Row],[AET]]</f>
        <v>#NAME?</v>
      </c>
      <c r="AC7409" s="13" t="e">
        <f ca="1">IF(CalcTable[[#This Row],[PWC]]&gt;FCAP,MIN(24*PERC,MIN(SAT,CalcTable[[#This Row],[PWC]])-FCAP),0)</f>
        <v>#NAME?</v>
      </c>
      <c r="AD7409" s="13" t="e">
        <f ca="1">IF(CalcTable[[#This Row],[PWC]]&gt;SAT,CalcTable[[#This Row],[PWC]]-SAT,0)</f>
        <v>#NAME?</v>
      </c>
      <c r="AE7409" s="13" t="e">
        <f ca="1">CalcTable[[#This Row],[PWC]]-CalcTable[[#This Row],[PercAmt]]-CalcTable[[#This Row],[Runoff]]</f>
        <v>#NAME?</v>
      </c>
      <c r="AF7409" s="13" t="e">
        <f ca="1">CalcTable[[#This Row],[IrrAmt]]/1000*CUR_IRR_AREA*10000/IRR_EFF</f>
        <v>#NAME?</v>
      </c>
      <c r="AG7409" s="147"/>
      <c r="AH7409" s="13"/>
      <c r="AI7409" s="50">
        <v>7.142246169076472</v>
      </c>
      <c r="AJ7409" s="50">
        <v>9.1870461690764689</v>
      </c>
      <c r="AK7409" s="50">
        <v>0</v>
      </c>
      <c r="AL7409" s="50">
        <v>0</v>
      </c>
      <c r="AM7409" s="50"/>
      <c r="AN7409" s="50"/>
      <c r="AO7409" s="50"/>
      <c r="AP7409" s="50"/>
      <c r="AQ7409" s="50"/>
      <c r="AR7409" s="50"/>
      <c r="AS7409" s="50"/>
      <c r="AT7409" s="50"/>
      <c r="AU7409" s="50"/>
      <c r="AV7409" s="50"/>
      <c r="AW7409" s="50"/>
      <c r="AX7409" s="50">
        <f t="shared" si="2327"/>
        <v>16.329292338152939</v>
      </c>
      <c r="AY7409" s="50"/>
      <c r="AZ7409" s="50">
        <f t="shared" si="2317"/>
        <v>374.2396314393647</v>
      </c>
      <c r="BA7409" s="50">
        <f t="shared" si="2318"/>
        <v>605.82414790158828</v>
      </c>
      <c r="BB7409" s="50">
        <f t="shared" si="2319"/>
        <v>626.93551847838637</v>
      </c>
      <c r="BC7409" s="17">
        <f t="shared" si="2320"/>
        <v>20086</v>
      </c>
      <c r="BD7409" s="50">
        <f t="shared" si="2321"/>
        <v>16.329292338152939</v>
      </c>
      <c r="BE7409" s="50">
        <f t="shared" si="2322"/>
        <v>374.2396314393647</v>
      </c>
      <c r="BF7409" s="50">
        <f t="shared" si="2328"/>
        <v>612.13690056395967</v>
      </c>
      <c r="BG7409" s="50"/>
      <c r="BH7409" s="17">
        <f t="shared" si="2323"/>
        <v>0</v>
      </c>
      <c r="BI7409" s="17">
        <f t="shared" si="2331"/>
        <v>7409</v>
      </c>
      <c r="BJ7409" s="17">
        <f t="shared" si="2329"/>
        <v>7409</v>
      </c>
      <c r="BK7409" s="150">
        <f t="shared" si="2330"/>
        <v>39614</v>
      </c>
      <c r="BL7409" s="50" t="e">
        <f t="shared" ca="1" si="2324"/>
        <v>#NAME?</v>
      </c>
      <c r="BM7409" s="50" t="e">
        <f t="shared" ca="1" si="2325"/>
        <v>#NAME?</v>
      </c>
      <c r="BN7409" s="50" t="e">
        <f t="shared" ca="1" si="2326"/>
        <v>#NAME?</v>
      </c>
    </row>
    <row r="7410" spans="1:66" x14ac:dyDescent="0.35">
      <c r="A7410" s="48">
        <v>39615</v>
      </c>
      <c r="B7410" s="17">
        <v>2008</v>
      </c>
      <c r="C7410" s="17">
        <v>6</v>
      </c>
      <c r="D7410" s="17">
        <v>168</v>
      </c>
      <c r="E7410" s="17">
        <v>16</v>
      </c>
      <c r="F7410" s="17">
        <v>2</v>
      </c>
      <c r="G7410" s="50">
        <v>6.6</v>
      </c>
      <c r="H7410" s="32">
        <v>4.9331799670242313</v>
      </c>
      <c r="I7410" s="50">
        <v>6.833333333333333</v>
      </c>
      <c r="J7410" s="13">
        <v>0</v>
      </c>
      <c r="K7410" s="13">
        <f t="shared" si="2312"/>
        <v>0</v>
      </c>
      <c r="L7410" s="13">
        <f t="shared" si="2313"/>
        <v>0</v>
      </c>
      <c r="M7410" s="13" t="e">
        <f ca="1">CalcTable[[#This Row],[IWC]]-AE7409</f>
        <v>#NAME?</v>
      </c>
      <c r="N7410" s="13" t="e">
        <f ca="1">IF(CalcTable[[#This Row],[Day of Year]]&lt;123,FCAP,AE7409)</f>
        <v>#NAME?</v>
      </c>
      <c r="O7410" s="17" t="e">
        <f ca="1">IF(IRR_DRIP,5,COUNTIF('IDET Wind Values'!C7394:G7394,"&lt;="&amp;IRR_MAXWIND))</f>
        <v>#NAME?</v>
      </c>
      <c r="P7410" s="13" t="e">
        <f ca="1">CalcTable[[#This Row],[ET_o]]*KL</f>
        <v>#NAME?</v>
      </c>
      <c r="Q7410" s="13" t="e">
        <f ca="1">IF(WILTPT&lt;=0,1,MAX(0,MIN(1,(CalcTable[[#This Row],[IWC]]-WILTPT)/(MAD-WILTPT))))</f>
        <v>#NAME?</v>
      </c>
      <c r="R7410" s="13" t="e">
        <f ca="1">CalcTable[[#This Row],[ETMult]]*CalcTable[[#This Row],[ETb]]</f>
        <v>#NAME?</v>
      </c>
      <c r="S7410" s="13" t="b">
        <f>INDEX(IRR_LIST,CalcTable[[#This Row],[Day of Week]]+1)</f>
        <v>0</v>
      </c>
      <c r="T7410" s="13">
        <f t="shared" ca="1" si="2314"/>
        <v>0.6</v>
      </c>
      <c r="U7410" s="13" t="b">
        <f ca="1">IF(CalcTable[[#This Row],[IrrPrecip]]&gt;=IC_MM,FALSE,TRUE)</f>
        <v>1</v>
      </c>
      <c r="V7410" s="13" t="b">
        <f t="shared" si="2315"/>
        <v>1</v>
      </c>
      <c r="W7410" s="13" t="e">
        <f ca="1">IF(AND(IRR_DRIP=FALSE,CalcTable[[#This Row],[IrrHours]]&lt;=0),FALSE,TRUE)</f>
        <v>#NAME?</v>
      </c>
      <c r="X7410" s="13" t="e">
        <f ca="1">AND(CalcTable[[#This Row],[IrrDay]],CalcTable[[#This Row],[IrrRain]],CalcTable[[#This Row],[IrrWarm]],CalcTable[[#This Row],[IrrWindy]])</f>
        <v>#NAME?</v>
      </c>
      <c r="Y7410" s="13" t="e">
        <f t="shared" ca="1" si="2316"/>
        <v>#NAME?</v>
      </c>
      <c r="Z7410" s="13" t="e">
        <f ca="1">CalcTable[[#This Row],[IrrHours]]/5</f>
        <v>#NAME?</v>
      </c>
      <c r="AA7410" s="13" t="e">
        <f ca="1">IF(CalcTable[[#This Row],[IrrFlag]]=FALSE,0,MAX(0,CalcTable[[#This Row],[VolRednWind]]*(FCAP*IRR_TARGET-CalcTable[[#This Row],[IWC]])))</f>
        <v>#NAME?</v>
      </c>
      <c r="AB7410" s="13" t="e">
        <f ca="1">CalcTable[[#This Row],[IWC]]+CalcTable[[#This Row],[Eff Precip]]+CalcTable[[#This Row],[IrrAmt]]-CalcTable[[#This Row],[AET]]</f>
        <v>#NAME?</v>
      </c>
      <c r="AC7410" s="13" t="e">
        <f ca="1">IF(CalcTable[[#This Row],[PWC]]&gt;FCAP,MIN(24*PERC,MIN(SAT,CalcTable[[#This Row],[PWC]])-FCAP),0)</f>
        <v>#NAME?</v>
      </c>
      <c r="AD7410" s="13" t="e">
        <f ca="1">IF(CalcTable[[#This Row],[PWC]]&gt;SAT,CalcTable[[#This Row],[PWC]]-SAT,0)</f>
        <v>#NAME?</v>
      </c>
      <c r="AE7410" s="13" t="e">
        <f ca="1">CalcTable[[#This Row],[PWC]]-CalcTable[[#This Row],[PercAmt]]-CalcTable[[#This Row],[Runoff]]</f>
        <v>#NAME?</v>
      </c>
      <c r="AF7410" s="13" t="e">
        <f ca="1">CalcTable[[#This Row],[IrrAmt]]/1000*CUR_IRR_AREA*10000/IRR_EFF</f>
        <v>#NAME?</v>
      </c>
      <c r="AG7410" s="147"/>
      <c r="AH7410" s="13"/>
      <c r="AI7410" s="50">
        <v>0</v>
      </c>
      <c r="AJ7410" s="50">
        <v>0</v>
      </c>
      <c r="AK7410" s="50">
        <v>5.2505987127417875</v>
      </c>
      <c r="AL7410" s="50">
        <v>10.301162166076033</v>
      </c>
      <c r="AM7410" s="50"/>
      <c r="AN7410" s="50"/>
      <c r="AO7410" s="50"/>
      <c r="AP7410" s="50"/>
      <c r="AQ7410" s="50"/>
      <c r="AR7410" s="50"/>
      <c r="AS7410" s="50"/>
      <c r="AT7410" s="50"/>
      <c r="AU7410" s="50"/>
      <c r="AV7410" s="50"/>
      <c r="AW7410" s="50"/>
      <c r="AX7410" s="50">
        <f t="shared" si="2327"/>
        <v>15.55176087881782</v>
      </c>
      <c r="AY7410" s="50"/>
      <c r="AZ7410" s="50">
        <f t="shared" si="2317"/>
        <v>379.17620465844323</v>
      </c>
      <c r="BA7410" s="50">
        <f t="shared" si="2318"/>
        <v>583.81098177569822</v>
      </c>
      <c r="BB7410" s="50">
        <f t="shared" si="2319"/>
        <v>601.86699152133849</v>
      </c>
      <c r="BC7410" s="17">
        <f t="shared" si="2320"/>
        <v>20086</v>
      </c>
      <c r="BD7410" s="50">
        <f t="shared" si="2321"/>
        <v>15.55176087881782</v>
      </c>
      <c r="BE7410" s="50">
        <f t="shared" si="2322"/>
        <v>379.17620465844323</v>
      </c>
      <c r="BF7410" s="50">
        <f t="shared" si="2328"/>
        <v>620.21156282811216</v>
      </c>
      <c r="BG7410" s="50"/>
      <c r="BH7410" s="17">
        <f t="shared" si="2323"/>
        <v>0</v>
      </c>
      <c r="BI7410" s="17">
        <f t="shared" si="2331"/>
        <v>7410</v>
      </c>
      <c r="BJ7410" s="17">
        <f t="shared" si="2329"/>
        <v>7410</v>
      </c>
      <c r="BK7410" s="150">
        <f t="shared" si="2330"/>
        <v>39615</v>
      </c>
      <c r="BL7410" s="50" t="e">
        <f t="shared" ca="1" si="2324"/>
        <v>#NAME?</v>
      </c>
      <c r="BM7410" s="50" t="e">
        <f t="shared" ca="1" si="2325"/>
        <v>#NAME?</v>
      </c>
      <c r="BN7410" s="50" t="e">
        <f t="shared" ca="1" si="2326"/>
        <v>#NAME?</v>
      </c>
    </row>
    <row r="7411" spans="1:66" x14ac:dyDescent="0.35">
      <c r="A7411" s="48">
        <v>39616</v>
      </c>
      <c r="B7411" s="17">
        <v>2008</v>
      </c>
      <c r="C7411" s="17">
        <v>6</v>
      </c>
      <c r="D7411" s="17">
        <v>169</v>
      </c>
      <c r="E7411" s="17">
        <v>17</v>
      </c>
      <c r="F7411" s="17">
        <v>3</v>
      </c>
      <c r="G7411" s="50">
        <v>8.6999999999999993</v>
      </c>
      <c r="H7411" s="32">
        <v>5.6460593112327064</v>
      </c>
      <c r="I7411" s="50">
        <v>3.5</v>
      </c>
      <c r="J7411" s="13">
        <v>0</v>
      </c>
      <c r="K7411" s="13">
        <f t="shared" si="2312"/>
        <v>0</v>
      </c>
      <c r="L7411" s="13">
        <f t="shared" si="2313"/>
        <v>0</v>
      </c>
      <c r="M7411" s="13" t="e">
        <f ca="1">CalcTable[[#This Row],[IWC]]-AE7410</f>
        <v>#NAME?</v>
      </c>
      <c r="N7411" s="13" t="e">
        <f ca="1">IF(CalcTable[[#This Row],[Day of Year]]&lt;123,FCAP,AE7410)</f>
        <v>#NAME?</v>
      </c>
      <c r="O7411" s="17" t="e">
        <f ca="1">IF(IRR_DRIP,5,COUNTIF('IDET Wind Values'!C7395:G7395,"&lt;="&amp;IRR_MAXWIND))</f>
        <v>#NAME?</v>
      </c>
      <c r="P7411" s="13" t="e">
        <f ca="1">CalcTable[[#This Row],[ET_o]]*KL</f>
        <v>#NAME?</v>
      </c>
      <c r="Q7411" s="13" t="e">
        <f ca="1">IF(WILTPT&lt;=0,1,MAX(0,MIN(1,(CalcTable[[#This Row],[IWC]]-WILTPT)/(MAD-WILTPT))))</f>
        <v>#NAME?</v>
      </c>
      <c r="R7411" s="13" t="e">
        <f ca="1">CalcTable[[#This Row],[ETMult]]*CalcTable[[#This Row],[ETb]]</f>
        <v>#NAME?</v>
      </c>
      <c r="S7411" s="13" t="b">
        <f>INDEX(IRR_LIST,CalcTable[[#This Row],[Day of Week]]+1)</f>
        <v>1</v>
      </c>
      <c r="T7411" s="13">
        <f t="shared" ca="1" si="2314"/>
        <v>0</v>
      </c>
      <c r="U7411" s="13" t="b">
        <f ca="1">IF(CalcTable[[#This Row],[IrrPrecip]]&gt;=IC_MM,FALSE,TRUE)</f>
        <v>1</v>
      </c>
      <c r="V7411" s="13" t="b">
        <f t="shared" si="2315"/>
        <v>1</v>
      </c>
      <c r="W7411" s="13" t="e">
        <f ca="1">IF(AND(IRR_DRIP=FALSE,CalcTable[[#This Row],[IrrHours]]&lt;=0),FALSE,TRUE)</f>
        <v>#NAME?</v>
      </c>
      <c r="X7411" s="13" t="e">
        <f ca="1">AND(CalcTable[[#This Row],[IrrDay]],CalcTable[[#This Row],[IrrRain]],CalcTable[[#This Row],[IrrWarm]],CalcTable[[#This Row],[IrrWindy]])</f>
        <v>#NAME?</v>
      </c>
      <c r="Y7411" s="13" t="e">
        <f t="shared" ca="1" si="2316"/>
        <v>#NAME?</v>
      </c>
      <c r="Z7411" s="13" t="e">
        <f ca="1">CalcTable[[#This Row],[IrrHours]]/5</f>
        <v>#NAME?</v>
      </c>
      <c r="AA7411" s="13" t="e">
        <f ca="1">IF(CalcTable[[#This Row],[IrrFlag]]=FALSE,0,MAX(0,CalcTable[[#This Row],[VolRednWind]]*(FCAP*IRR_TARGET-CalcTable[[#This Row],[IWC]])))</f>
        <v>#NAME?</v>
      </c>
      <c r="AB7411" s="13" t="e">
        <f ca="1">CalcTable[[#This Row],[IWC]]+CalcTable[[#This Row],[Eff Precip]]+CalcTable[[#This Row],[IrrAmt]]-CalcTable[[#This Row],[AET]]</f>
        <v>#NAME?</v>
      </c>
      <c r="AC7411" s="13" t="e">
        <f ca="1">IF(CalcTable[[#This Row],[PWC]]&gt;FCAP,MIN(24*PERC,MIN(SAT,CalcTable[[#This Row],[PWC]])-FCAP),0)</f>
        <v>#NAME?</v>
      </c>
      <c r="AD7411" s="13" t="e">
        <f ca="1">IF(CalcTable[[#This Row],[PWC]]&gt;SAT,CalcTable[[#This Row],[PWC]]-SAT,0)</f>
        <v>#NAME?</v>
      </c>
      <c r="AE7411" s="13" t="e">
        <f ca="1">CalcTable[[#This Row],[PWC]]-CalcTable[[#This Row],[PercAmt]]-CalcTable[[#This Row],[Runoff]]</f>
        <v>#NAME?</v>
      </c>
      <c r="AF7411" s="13" t="e">
        <f ca="1">CalcTable[[#This Row],[IrrAmt]]/1000*CUR_IRR_AREA*10000/IRR_EFF</f>
        <v>#NAME?</v>
      </c>
      <c r="AG7411" s="147"/>
      <c r="AH7411" s="13"/>
      <c r="AI7411" s="50">
        <v>6.1093827836433769</v>
      </c>
      <c r="AJ7411" s="50">
        <v>7.2771443983751576</v>
      </c>
      <c r="AK7411" s="50">
        <v>0</v>
      </c>
      <c r="AL7411" s="50">
        <v>0</v>
      </c>
      <c r="AM7411" s="50"/>
      <c r="AN7411" s="50"/>
      <c r="AO7411" s="50"/>
      <c r="AP7411" s="50"/>
      <c r="AQ7411" s="50"/>
      <c r="AR7411" s="50"/>
      <c r="AS7411" s="50"/>
      <c r="AT7411" s="50"/>
      <c r="AU7411" s="50"/>
      <c r="AV7411" s="50"/>
      <c r="AW7411" s="50"/>
      <c r="AX7411" s="50">
        <f t="shared" si="2327"/>
        <v>13.386527182018535</v>
      </c>
      <c r="AY7411" s="50"/>
      <c r="AZ7411" s="50">
        <f t="shared" si="2317"/>
        <v>303.06718317910753</v>
      </c>
      <c r="BA7411" s="50">
        <f t="shared" si="2318"/>
        <v>490.08471208860192</v>
      </c>
      <c r="BB7411" s="50">
        <f t="shared" si="2319"/>
        <v>507.12286736028517</v>
      </c>
      <c r="BC7411" s="17">
        <f t="shared" si="2320"/>
        <v>20086</v>
      </c>
      <c r="BD7411" s="50">
        <f t="shared" si="2321"/>
        <v>13.386527182018535</v>
      </c>
      <c r="BE7411" s="50">
        <f t="shared" si="2322"/>
        <v>303.06718317910753</v>
      </c>
      <c r="BF7411" s="50">
        <f t="shared" si="2328"/>
        <v>495.72143244258967</v>
      </c>
      <c r="BG7411" s="50"/>
      <c r="BH7411" s="17">
        <f t="shared" si="2323"/>
        <v>0</v>
      </c>
      <c r="BI7411" s="17">
        <f t="shared" si="2331"/>
        <v>7411</v>
      </c>
      <c r="BJ7411" s="17">
        <f t="shared" si="2329"/>
        <v>7411</v>
      </c>
      <c r="BK7411" s="150">
        <f t="shared" si="2330"/>
        <v>39616</v>
      </c>
      <c r="BL7411" s="50" t="e">
        <f t="shared" ca="1" si="2324"/>
        <v>#NAME?</v>
      </c>
      <c r="BM7411" s="50" t="e">
        <f t="shared" ca="1" si="2325"/>
        <v>#NAME?</v>
      </c>
      <c r="BN7411" s="50" t="e">
        <f t="shared" ca="1" si="2326"/>
        <v>#NAME?</v>
      </c>
    </row>
    <row r="7412" spans="1:66" x14ac:dyDescent="0.35">
      <c r="A7412" s="48">
        <v>39617</v>
      </c>
      <c r="B7412" s="17">
        <v>2008</v>
      </c>
      <c r="C7412" s="17">
        <v>6</v>
      </c>
      <c r="D7412" s="17">
        <v>170</v>
      </c>
      <c r="E7412" s="17">
        <v>18</v>
      </c>
      <c r="F7412" s="17">
        <v>4</v>
      </c>
      <c r="G7412" s="50">
        <v>9.4</v>
      </c>
      <c r="H7412" s="32">
        <v>4.742093052465747</v>
      </c>
      <c r="I7412" s="50">
        <v>6.833333333333333</v>
      </c>
      <c r="J7412" s="13">
        <v>0</v>
      </c>
      <c r="K7412" s="13">
        <f t="shared" si="2312"/>
        <v>0</v>
      </c>
      <c r="L7412" s="13">
        <f t="shared" si="2313"/>
        <v>0</v>
      </c>
      <c r="M7412" s="13" t="e">
        <f ca="1">CalcTable[[#This Row],[IWC]]-AE7411</f>
        <v>#NAME?</v>
      </c>
      <c r="N7412" s="13" t="e">
        <f ca="1">IF(CalcTable[[#This Row],[Day of Year]]&lt;123,FCAP,AE7411)</f>
        <v>#NAME?</v>
      </c>
      <c r="O7412" s="17" t="e">
        <f ca="1">IF(IRR_DRIP,5,COUNTIF('IDET Wind Values'!C7396:G7396,"&lt;="&amp;IRR_MAXWIND))</f>
        <v>#NAME?</v>
      </c>
      <c r="P7412" s="13" t="e">
        <f ca="1">CalcTable[[#This Row],[ET_o]]*KL</f>
        <v>#NAME?</v>
      </c>
      <c r="Q7412" s="13" t="e">
        <f ca="1">IF(WILTPT&lt;=0,1,MAX(0,MIN(1,(CalcTable[[#This Row],[IWC]]-WILTPT)/(MAD-WILTPT))))</f>
        <v>#NAME?</v>
      </c>
      <c r="R7412" s="13" t="e">
        <f ca="1">CalcTable[[#This Row],[ETMult]]*CalcTable[[#This Row],[ETb]]</f>
        <v>#NAME?</v>
      </c>
      <c r="S7412" s="13" t="b">
        <f>INDEX(IRR_LIST,CalcTable[[#This Row],[Day of Week]]+1)</f>
        <v>0</v>
      </c>
      <c r="T7412" s="13">
        <f t="shared" ca="1" si="2314"/>
        <v>0</v>
      </c>
      <c r="U7412" s="13" t="b">
        <f ca="1">IF(CalcTable[[#This Row],[IrrPrecip]]&gt;=IC_MM,FALSE,TRUE)</f>
        <v>1</v>
      </c>
      <c r="V7412" s="13" t="b">
        <f t="shared" si="2315"/>
        <v>1</v>
      </c>
      <c r="W7412" s="13" t="e">
        <f ca="1">IF(AND(IRR_DRIP=FALSE,CalcTable[[#This Row],[IrrHours]]&lt;=0),FALSE,TRUE)</f>
        <v>#NAME?</v>
      </c>
      <c r="X7412" s="13" t="e">
        <f ca="1">AND(CalcTable[[#This Row],[IrrDay]],CalcTable[[#This Row],[IrrRain]],CalcTable[[#This Row],[IrrWarm]],CalcTable[[#This Row],[IrrWindy]])</f>
        <v>#NAME?</v>
      </c>
      <c r="Y7412" s="13" t="e">
        <f t="shared" ca="1" si="2316"/>
        <v>#NAME?</v>
      </c>
      <c r="Z7412" s="13" t="e">
        <f ca="1">CalcTable[[#This Row],[IrrHours]]/5</f>
        <v>#NAME?</v>
      </c>
      <c r="AA7412" s="13" t="e">
        <f ca="1">IF(CalcTable[[#This Row],[IrrFlag]]=FALSE,0,MAX(0,CalcTable[[#This Row],[VolRednWind]]*(FCAP*IRR_TARGET-CalcTable[[#This Row],[IWC]])))</f>
        <v>#NAME?</v>
      </c>
      <c r="AB7412" s="13" t="e">
        <f ca="1">CalcTable[[#This Row],[IWC]]+CalcTable[[#This Row],[Eff Precip]]+CalcTable[[#This Row],[IrrAmt]]-CalcTable[[#This Row],[AET]]</f>
        <v>#NAME?</v>
      </c>
      <c r="AC7412" s="13" t="e">
        <f ca="1">IF(CalcTable[[#This Row],[PWC]]&gt;FCAP,MIN(24*PERC,MIN(SAT,CalcTable[[#This Row],[PWC]])-FCAP),0)</f>
        <v>#NAME?</v>
      </c>
      <c r="AD7412" s="13" t="e">
        <f ca="1">IF(CalcTable[[#This Row],[PWC]]&gt;SAT,CalcTable[[#This Row],[PWC]]-SAT,0)</f>
        <v>#NAME?</v>
      </c>
      <c r="AE7412" s="13" t="e">
        <f ca="1">CalcTable[[#This Row],[PWC]]-CalcTable[[#This Row],[PercAmt]]-CalcTable[[#This Row],[Runoff]]</f>
        <v>#NAME?</v>
      </c>
      <c r="AF7412" s="13" t="e">
        <f ca="1">CalcTable[[#This Row],[IrrAmt]]/1000*CUR_IRR_AREA*10000/IRR_EFF</f>
        <v>#NAME?</v>
      </c>
      <c r="AG7412" s="147"/>
      <c r="AH7412" s="13"/>
      <c r="AI7412" s="50">
        <v>0</v>
      </c>
      <c r="AJ7412" s="50">
        <v>0</v>
      </c>
      <c r="AK7412" s="50">
        <v>3.6199995727067962</v>
      </c>
      <c r="AL7412" s="50">
        <v>5.3853326211779908</v>
      </c>
      <c r="AM7412" s="50"/>
      <c r="AN7412" s="50"/>
      <c r="AO7412" s="50"/>
      <c r="AP7412" s="50"/>
      <c r="AQ7412" s="50"/>
      <c r="AR7412" s="50"/>
      <c r="AS7412" s="50"/>
      <c r="AT7412" s="50"/>
      <c r="AU7412" s="50"/>
      <c r="AV7412" s="50"/>
      <c r="AW7412" s="50"/>
      <c r="AX7412" s="50">
        <f t="shared" si="2327"/>
        <v>9.0053321938847866</v>
      </c>
      <c r="AY7412" s="50"/>
      <c r="AZ7412" s="50">
        <f t="shared" si="2317"/>
        <v>211.0630839542541</v>
      </c>
      <c r="BA7412" s="50">
        <f t="shared" si="2318"/>
        <v>324.97014513591506</v>
      </c>
      <c r="BB7412" s="50">
        <f t="shared" si="2319"/>
        <v>335.02076818135572</v>
      </c>
      <c r="BC7412" s="17">
        <f t="shared" si="2320"/>
        <v>20086</v>
      </c>
      <c r="BD7412" s="50">
        <f t="shared" si="2321"/>
        <v>9.0053321938847866</v>
      </c>
      <c r="BE7412" s="50">
        <f t="shared" si="2322"/>
        <v>211.0630839542541</v>
      </c>
      <c r="BF7412" s="50">
        <f t="shared" si="2328"/>
        <v>345.23201494805113</v>
      </c>
      <c r="BG7412" s="50"/>
      <c r="BH7412" s="17">
        <f t="shared" si="2323"/>
        <v>0</v>
      </c>
      <c r="BI7412" s="17">
        <f t="shared" si="2331"/>
        <v>7412</v>
      </c>
      <c r="BJ7412" s="17">
        <f t="shared" si="2329"/>
        <v>7412</v>
      </c>
      <c r="BK7412" s="150">
        <f t="shared" si="2330"/>
        <v>39617</v>
      </c>
      <c r="BL7412" s="50" t="e">
        <f t="shared" ca="1" si="2324"/>
        <v>#NAME?</v>
      </c>
      <c r="BM7412" s="50" t="e">
        <f t="shared" ca="1" si="2325"/>
        <v>#NAME?</v>
      </c>
      <c r="BN7412" s="50" t="e">
        <f t="shared" ca="1" si="2326"/>
        <v>#NAME?</v>
      </c>
    </row>
    <row r="7413" spans="1:66" x14ac:dyDescent="0.35">
      <c r="A7413" s="48">
        <v>39618</v>
      </c>
      <c r="B7413" s="17">
        <v>2008</v>
      </c>
      <c r="C7413" s="17">
        <v>6</v>
      </c>
      <c r="D7413" s="17">
        <v>171</v>
      </c>
      <c r="E7413" s="17">
        <v>19</v>
      </c>
      <c r="F7413" s="17">
        <v>5</v>
      </c>
      <c r="G7413" s="50">
        <v>7.9</v>
      </c>
      <c r="H7413" s="32">
        <v>4.4067874277033408</v>
      </c>
      <c r="I7413" s="50">
        <v>8.3333333333333339</v>
      </c>
      <c r="J7413" s="13">
        <v>0</v>
      </c>
      <c r="K7413" s="13">
        <f t="shared" si="2312"/>
        <v>0</v>
      </c>
      <c r="L7413" s="13">
        <f t="shared" si="2313"/>
        <v>0</v>
      </c>
      <c r="M7413" s="13" t="e">
        <f ca="1">CalcTable[[#This Row],[IWC]]-AE7412</f>
        <v>#NAME?</v>
      </c>
      <c r="N7413" s="13" t="e">
        <f ca="1">IF(CalcTable[[#This Row],[Day of Year]]&lt;123,FCAP,AE7412)</f>
        <v>#NAME?</v>
      </c>
      <c r="O7413" s="17" t="e">
        <f ca="1">IF(IRR_DRIP,5,COUNTIF('IDET Wind Values'!C7397:G7397,"&lt;="&amp;IRR_MAXWIND))</f>
        <v>#NAME?</v>
      </c>
      <c r="P7413" s="13" t="e">
        <f ca="1">CalcTable[[#This Row],[ET_o]]*KL</f>
        <v>#NAME?</v>
      </c>
      <c r="Q7413" s="13" t="e">
        <f ca="1">IF(WILTPT&lt;=0,1,MAX(0,MIN(1,(CalcTable[[#This Row],[IWC]]-WILTPT)/(MAD-WILTPT))))</f>
        <v>#NAME?</v>
      </c>
      <c r="R7413" s="13" t="e">
        <f ca="1">CalcTable[[#This Row],[ETMult]]*CalcTable[[#This Row],[ETb]]</f>
        <v>#NAME?</v>
      </c>
      <c r="S7413" s="13" t="b">
        <f>INDEX(IRR_LIST,CalcTable[[#This Row],[Day of Week]]+1)</f>
        <v>1</v>
      </c>
      <c r="T7413" s="13">
        <f t="shared" ca="1" si="2314"/>
        <v>0</v>
      </c>
      <c r="U7413" s="13" t="b">
        <f ca="1">IF(CalcTable[[#This Row],[IrrPrecip]]&gt;=IC_MM,FALSE,TRUE)</f>
        <v>1</v>
      </c>
      <c r="V7413" s="13" t="b">
        <f t="shared" si="2315"/>
        <v>1</v>
      </c>
      <c r="W7413" s="13" t="e">
        <f ca="1">IF(AND(IRR_DRIP=FALSE,CalcTable[[#This Row],[IrrHours]]&lt;=0),FALSE,TRUE)</f>
        <v>#NAME?</v>
      </c>
      <c r="X7413" s="13" t="e">
        <f ca="1">AND(CalcTable[[#This Row],[IrrDay]],CalcTable[[#This Row],[IrrRain]],CalcTable[[#This Row],[IrrWarm]],CalcTable[[#This Row],[IrrWindy]])</f>
        <v>#NAME?</v>
      </c>
      <c r="Y7413" s="13" t="e">
        <f t="shared" ca="1" si="2316"/>
        <v>#NAME?</v>
      </c>
      <c r="Z7413" s="13" t="e">
        <f ca="1">CalcTable[[#This Row],[IrrHours]]/5</f>
        <v>#NAME?</v>
      </c>
      <c r="AA7413" s="13" t="e">
        <f ca="1">IF(CalcTable[[#This Row],[IrrFlag]]=FALSE,0,MAX(0,CalcTable[[#This Row],[VolRednWind]]*(FCAP*IRR_TARGET-CalcTable[[#This Row],[IWC]])))</f>
        <v>#NAME?</v>
      </c>
      <c r="AB7413" s="13" t="e">
        <f ca="1">CalcTable[[#This Row],[IWC]]+CalcTable[[#This Row],[Eff Precip]]+CalcTable[[#This Row],[IrrAmt]]-CalcTable[[#This Row],[AET]]</f>
        <v>#NAME?</v>
      </c>
      <c r="AC7413" s="13" t="e">
        <f ca="1">IF(CalcTable[[#This Row],[PWC]]&gt;FCAP,MIN(24*PERC,MIN(SAT,CalcTable[[#This Row],[PWC]])-FCAP),0)</f>
        <v>#NAME?</v>
      </c>
      <c r="AD7413" s="13" t="e">
        <f ca="1">IF(CalcTable[[#This Row],[PWC]]&gt;SAT,CalcTable[[#This Row],[PWC]]-SAT,0)</f>
        <v>#NAME?</v>
      </c>
      <c r="AE7413" s="13" t="e">
        <f ca="1">CalcTable[[#This Row],[PWC]]-CalcTable[[#This Row],[PercAmt]]-CalcTable[[#This Row],[Runoff]]</f>
        <v>#NAME?</v>
      </c>
      <c r="AF7413" s="13" t="e">
        <f ca="1">CalcTable[[#This Row],[IrrAmt]]/1000*CUR_IRR_AREA*10000/IRR_EFF</f>
        <v>#NAME?</v>
      </c>
      <c r="AG7413" s="147"/>
      <c r="AH7413" s="13"/>
      <c r="AI7413" s="50">
        <v>11.344628510351171</v>
      </c>
      <c r="AJ7413" s="50">
        <v>12.123136253505677</v>
      </c>
      <c r="AK7413" s="50">
        <v>0</v>
      </c>
      <c r="AL7413" s="50">
        <v>0</v>
      </c>
      <c r="AM7413" s="50"/>
      <c r="AN7413" s="50"/>
      <c r="AO7413" s="50"/>
      <c r="AP7413" s="50"/>
      <c r="AQ7413" s="50"/>
      <c r="AR7413" s="50"/>
      <c r="AS7413" s="50"/>
      <c r="AT7413" s="50"/>
      <c r="AU7413" s="50"/>
      <c r="AV7413" s="50"/>
      <c r="AW7413" s="50"/>
      <c r="AX7413" s="50">
        <f t="shared" si="2327"/>
        <v>23.467764763856849</v>
      </c>
      <c r="AY7413" s="50"/>
      <c r="AZ7413" s="50">
        <f t="shared" si="2317"/>
        <v>521.99988158798374</v>
      </c>
      <c r="BA7413" s="50">
        <f t="shared" si="2318"/>
        <v>842.79234480061359</v>
      </c>
      <c r="BB7413" s="50">
        <f t="shared" si="2319"/>
        <v>871.99150884167136</v>
      </c>
      <c r="BC7413" s="17">
        <f t="shared" si="2320"/>
        <v>20086</v>
      </c>
      <c r="BD7413" s="50">
        <f t="shared" si="2321"/>
        <v>23.467764763856849</v>
      </c>
      <c r="BE7413" s="50">
        <f t="shared" si="2322"/>
        <v>521.99988158798374</v>
      </c>
      <c r="BF7413" s="50">
        <f t="shared" si="2328"/>
        <v>853.82563140375009</v>
      </c>
      <c r="BG7413" s="50"/>
      <c r="BH7413" s="17">
        <f t="shared" si="2323"/>
        <v>0</v>
      </c>
      <c r="BI7413" s="17">
        <f t="shared" si="2331"/>
        <v>7413</v>
      </c>
      <c r="BJ7413" s="17">
        <f t="shared" si="2329"/>
        <v>7413</v>
      </c>
      <c r="BK7413" s="150">
        <f t="shared" si="2330"/>
        <v>39618</v>
      </c>
      <c r="BL7413" s="50" t="e">
        <f t="shared" ca="1" si="2324"/>
        <v>#NAME?</v>
      </c>
      <c r="BM7413" s="50" t="e">
        <f t="shared" ca="1" si="2325"/>
        <v>#NAME?</v>
      </c>
      <c r="BN7413" s="50" t="e">
        <f t="shared" ca="1" si="2326"/>
        <v>#NAME?</v>
      </c>
    </row>
    <row r="7414" spans="1:66" x14ac:dyDescent="0.35">
      <c r="A7414" s="48">
        <v>39619</v>
      </c>
      <c r="B7414" s="17">
        <v>2008</v>
      </c>
      <c r="C7414" s="17">
        <v>6</v>
      </c>
      <c r="D7414" s="17">
        <v>172</v>
      </c>
      <c r="E7414" s="17">
        <v>20</v>
      </c>
      <c r="F7414" s="17">
        <v>6</v>
      </c>
      <c r="G7414" s="50">
        <v>8.1999999999999993</v>
      </c>
      <c r="H7414" s="32">
        <v>5.1262792889843931</v>
      </c>
      <c r="I7414" s="50">
        <v>4.5</v>
      </c>
      <c r="J7414" s="13">
        <v>0</v>
      </c>
      <c r="K7414" s="13">
        <f t="shared" si="2312"/>
        <v>0</v>
      </c>
      <c r="L7414" s="13">
        <f t="shared" si="2313"/>
        <v>0</v>
      </c>
      <c r="M7414" s="13" t="e">
        <f ca="1">CalcTable[[#This Row],[IWC]]-AE7413</f>
        <v>#NAME?</v>
      </c>
      <c r="N7414" s="13" t="e">
        <f ca="1">IF(CalcTable[[#This Row],[Day of Year]]&lt;123,FCAP,AE7413)</f>
        <v>#NAME?</v>
      </c>
      <c r="O7414" s="17" t="e">
        <f ca="1">IF(IRR_DRIP,5,COUNTIF('IDET Wind Values'!C7398:G7398,"&lt;="&amp;IRR_MAXWIND))</f>
        <v>#NAME?</v>
      </c>
      <c r="P7414" s="13" t="e">
        <f ca="1">CalcTable[[#This Row],[ET_o]]*KL</f>
        <v>#NAME?</v>
      </c>
      <c r="Q7414" s="13" t="e">
        <f ca="1">IF(WILTPT&lt;=0,1,MAX(0,MIN(1,(CalcTable[[#This Row],[IWC]]-WILTPT)/(MAD-WILTPT))))</f>
        <v>#NAME?</v>
      </c>
      <c r="R7414" s="13" t="e">
        <f ca="1">CalcTable[[#This Row],[ETMult]]*CalcTable[[#This Row],[ETb]]</f>
        <v>#NAME?</v>
      </c>
      <c r="S7414" s="13" t="b">
        <f>INDEX(IRR_LIST,CalcTable[[#This Row],[Day of Week]]+1)</f>
        <v>0</v>
      </c>
      <c r="T7414" s="13">
        <f t="shared" ca="1" si="2314"/>
        <v>0</v>
      </c>
      <c r="U7414" s="13" t="b">
        <f ca="1">IF(CalcTable[[#This Row],[IrrPrecip]]&gt;=IC_MM,FALSE,TRUE)</f>
        <v>1</v>
      </c>
      <c r="V7414" s="13" t="b">
        <f t="shared" si="2315"/>
        <v>1</v>
      </c>
      <c r="W7414" s="13" t="e">
        <f ca="1">IF(AND(IRR_DRIP=FALSE,CalcTable[[#This Row],[IrrHours]]&lt;=0),FALSE,TRUE)</f>
        <v>#NAME?</v>
      </c>
      <c r="X7414" s="13" t="e">
        <f ca="1">AND(CalcTable[[#This Row],[IrrDay]],CalcTable[[#This Row],[IrrRain]],CalcTable[[#This Row],[IrrWarm]],CalcTable[[#This Row],[IrrWindy]])</f>
        <v>#NAME?</v>
      </c>
      <c r="Y7414" s="13" t="e">
        <f t="shared" ca="1" si="2316"/>
        <v>#NAME?</v>
      </c>
      <c r="Z7414" s="13" t="e">
        <f ca="1">CalcTable[[#This Row],[IrrHours]]/5</f>
        <v>#NAME?</v>
      </c>
      <c r="AA7414" s="13" t="e">
        <f ca="1">IF(CalcTable[[#This Row],[IrrFlag]]=FALSE,0,MAX(0,CalcTable[[#This Row],[VolRednWind]]*(FCAP*IRR_TARGET-CalcTable[[#This Row],[IWC]])))</f>
        <v>#NAME?</v>
      </c>
      <c r="AB7414" s="13" t="e">
        <f ca="1">CalcTable[[#This Row],[IWC]]+CalcTable[[#This Row],[Eff Precip]]+CalcTable[[#This Row],[IrrAmt]]-CalcTable[[#This Row],[AET]]</f>
        <v>#NAME?</v>
      </c>
      <c r="AC7414" s="13" t="e">
        <f ca="1">IF(CalcTable[[#This Row],[PWC]]&gt;FCAP,MIN(24*PERC,MIN(SAT,CalcTable[[#This Row],[PWC]])-FCAP),0)</f>
        <v>#NAME?</v>
      </c>
      <c r="AD7414" s="13" t="e">
        <f ca="1">IF(CalcTable[[#This Row],[PWC]]&gt;SAT,CalcTable[[#This Row],[PWC]]-SAT,0)</f>
        <v>#NAME?</v>
      </c>
      <c r="AE7414" s="13" t="e">
        <f ca="1">CalcTable[[#This Row],[PWC]]-CalcTable[[#This Row],[PercAmt]]-CalcTable[[#This Row],[Runoff]]</f>
        <v>#NAME?</v>
      </c>
      <c r="AF7414" s="13" t="e">
        <f ca="1">CalcTable[[#This Row],[IrrAmt]]/1000*CUR_IRR_AREA*10000/IRR_EFF</f>
        <v>#NAME?</v>
      </c>
      <c r="AG7414" s="147"/>
      <c r="AH7414" s="13"/>
      <c r="AI7414" s="50">
        <v>0</v>
      </c>
      <c r="AJ7414" s="50">
        <v>0</v>
      </c>
      <c r="AK7414" s="50">
        <v>0</v>
      </c>
      <c r="AL7414" s="50">
        <v>5.0318842640929979</v>
      </c>
      <c r="AM7414" s="50"/>
      <c r="AN7414" s="50"/>
      <c r="AO7414" s="50"/>
      <c r="AP7414" s="50"/>
      <c r="AQ7414" s="50"/>
      <c r="AR7414" s="50"/>
      <c r="AS7414" s="50"/>
      <c r="AT7414" s="50"/>
      <c r="AU7414" s="50"/>
      <c r="AV7414" s="50"/>
      <c r="AW7414" s="50"/>
      <c r="AX7414" s="50">
        <f t="shared" si="2327"/>
        <v>5.0318842640929979</v>
      </c>
      <c r="AY7414" s="50"/>
      <c r="AZ7414" s="50">
        <f t="shared" si="2317"/>
        <v>147.60193841339461</v>
      </c>
      <c r="BA7414" s="50">
        <f t="shared" si="2318"/>
        <v>227.26012739840124</v>
      </c>
      <c r="BB7414" s="50">
        <f t="shared" si="2319"/>
        <v>234.28879113237241</v>
      </c>
      <c r="BC7414" s="17">
        <f t="shared" si="2320"/>
        <v>20086</v>
      </c>
      <c r="BD7414" s="50">
        <f t="shared" si="2321"/>
        <v>5.0318842640929979</v>
      </c>
      <c r="BE7414" s="50">
        <f t="shared" si="2322"/>
        <v>147.60193841339461</v>
      </c>
      <c r="BF7414" s="50">
        <f t="shared" si="2328"/>
        <v>241.42978323835538</v>
      </c>
      <c r="BG7414" s="50"/>
      <c r="BH7414" s="17">
        <f t="shared" si="2323"/>
        <v>0</v>
      </c>
      <c r="BI7414" s="17">
        <f t="shared" si="2331"/>
        <v>7414</v>
      </c>
      <c r="BJ7414" s="17">
        <f t="shared" si="2329"/>
        <v>7414</v>
      </c>
      <c r="BK7414" s="150">
        <f t="shared" si="2330"/>
        <v>39619</v>
      </c>
      <c r="BL7414" s="50" t="e">
        <f t="shared" ca="1" si="2324"/>
        <v>#NAME?</v>
      </c>
      <c r="BM7414" s="50" t="e">
        <f t="shared" ca="1" si="2325"/>
        <v>#NAME?</v>
      </c>
      <c r="BN7414" s="50" t="e">
        <f t="shared" ca="1" si="2326"/>
        <v>#NAME?</v>
      </c>
    </row>
    <row r="7415" spans="1:66" x14ac:dyDescent="0.35">
      <c r="A7415" s="48">
        <v>39620</v>
      </c>
      <c r="B7415" s="17">
        <v>2008</v>
      </c>
      <c r="C7415" s="17">
        <v>6</v>
      </c>
      <c r="D7415" s="17">
        <v>173</v>
      </c>
      <c r="E7415" s="17">
        <v>21</v>
      </c>
      <c r="F7415" s="17">
        <v>7</v>
      </c>
      <c r="G7415" s="50">
        <v>9.4</v>
      </c>
      <c r="H7415" s="32">
        <v>6.0617835169995633</v>
      </c>
      <c r="I7415" s="50">
        <v>6.166666666666667</v>
      </c>
      <c r="J7415" s="13">
        <v>0</v>
      </c>
      <c r="K7415" s="13">
        <f t="shared" si="2312"/>
        <v>0</v>
      </c>
      <c r="L7415" s="13">
        <f t="shared" si="2313"/>
        <v>0</v>
      </c>
      <c r="M7415" s="13" t="e">
        <f ca="1">CalcTable[[#This Row],[IWC]]-AE7414</f>
        <v>#NAME?</v>
      </c>
      <c r="N7415" s="13" t="e">
        <f ca="1">IF(CalcTable[[#This Row],[Day of Year]]&lt;123,FCAP,AE7414)</f>
        <v>#NAME?</v>
      </c>
      <c r="O7415" s="17" t="e">
        <f ca="1">IF(IRR_DRIP,5,COUNTIF('IDET Wind Values'!C7399:G7399,"&lt;="&amp;IRR_MAXWIND))</f>
        <v>#NAME?</v>
      </c>
      <c r="P7415" s="13" t="e">
        <f ca="1">CalcTable[[#This Row],[ET_o]]*KL</f>
        <v>#NAME?</v>
      </c>
      <c r="Q7415" s="13" t="e">
        <f ca="1">IF(WILTPT&lt;=0,1,MAX(0,MIN(1,(CalcTable[[#This Row],[IWC]]-WILTPT)/(MAD-WILTPT))))</f>
        <v>#NAME?</v>
      </c>
      <c r="R7415" s="13" t="e">
        <f ca="1">CalcTable[[#This Row],[ETMult]]*CalcTable[[#This Row],[ETb]]</f>
        <v>#NAME?</v>
      </c>
      <c r="S7415" s="13" t="b">
        <f>INDEX(IRR_LIST,CalcTable[[#This Row],[Day of Week]]+1)</f>
        <v>0</v>
      </c>
      <c r="T7415" s="13">
        <f t="shared" ca="1" si="2314"/>
        <v>0</v>
      </c>
      <c r="U7415" s="13" t="b">
        <f ca="1">IF(CalcTable[[#This Row],[IrrPrecip]]&gt;=IC_MM,FALSE,TRUE)</f>
        <v>1</v>
      </c>
      <c r="V7415" s="13" t="b">
        <f t="shared" si="2315"/>
        <v>1</v>
      </c>
      <c r="W7415" s="13" t="e">
        <f ca="1">IF(AND(IRR_DRIP=FALSE,CalcTable[[#This Row],[IrrHours]]&lt;=0),FALSE,TRUE)</f>
        <v>#NAME?</v>
      </c>
      <c r="X7415" s="13" t="e">
        <f ca="1">AND(CalcTable[[#This Row],[IrrDay]],CalcTable[[#This Row],[IrrRain]],CalcTable[[#This Row],[IrrWarm]],CalcTable[[#This Row],[IrrWindy]])</f>
        <v>#NAME?</v>
      </c>
      <c r="Y7415" s="13" t="e">
        <f t="shared" ca="1" si="2316"/>
        <v>#NAME?</v>
      </c>
      <c r="Z7415" s="13" t="e">
        <f ca="1">CalcTable[[#This Row],[IrrHours]]/5</f>
        <v>#NAME?</v>
      </c>
      <c r="AA7415" s="13" t="e">
        <f ca="1">IF(CalcTable[[#This Row],[IrrFlag]]=FALSE,0,MAX(0,CalcTable[[#This Row],[VolRednWind]]*(FCAP*IRR_TARGET-CalcTable[[#This Row],[IWC]])))</f>
        <v>#NAME?</v>
      </c>
      <c r="AB7415" s="13" t="e">
        <f ca="1">CalcTable[[#This Row],[IWC]]+CalcTable[[#This Row],[Eff Precip]]+CalcTable[[#This Row],[IrrAmt]]-CalcTable[[#This Row],[AET]]</f>
        <v>#NAME?</v>
      </c>
      <c r="AC7415" s="13" t="e">
        <f ca="1">IF(CalcTable[[#This Row],[PWC]]&gt;FCAP,MIN(24*PERC,MIN(SAT,CalcTable[[#This Row],[PWC]])-FCAP),0)</f>
        <v>#NAME?</v>
      </c>
      <c r="AD7415" s="13" t="e">
        <f ca="1">IF(CalcTable[[#This Row],[PWC]]&gt;SAT,CalcTable[[#This Row],[PWC]]-SAT,0)</f>
        <v>#NAME?</v>
      </c>
      <c r="AE7415" s="13" t="e">
        <f ca="1">CalcTable[[#This Row],[PWC]]-CalcTable[[#This Row],[PercAmt]]-CalcTable[[#This Row],[Runoff]]</f>
        <v>#NAME?</v>
      </c>
      <c r="AF7415" s="13" t="e">
        <f ca="1">CalcTable[[#This Row],[IrrAmt]]/1000*CUR_IRR_AREA*10000/IRR_EFF</f>
        <v>#NAME?</v>
      </c>
      <c r="AG7415" s="147"/>
      <c r="AH7415" s="13"/>
      <c r="AI7415" s="50">
        <v>0</v>
      </c>
      <c r="AJ7415" s="50">
        <v>0</v>
      </c>
      <c r="AK7415" s="50">
        <v>0</v>
      </c>
      <c r="AL7415" s="50">
        <v>0</v>
      </c>
      <c r="AM7415" s="50"/>
      <c r="AN7415" s="50"/>
      <c r="AO7415" s="50"/>
      <c r="AP7415" s="50"/>
      <c r="AQ7415" s="50"/>
      <c r="AR7415" s="50"/>
      <c r="AS7415" s="50"/>
      <c r="AT7415" s="50"/>
      <c r="AU7415" s="50"/>
      <c r="AV7415" s="50"/>
      <c r="AW7415" s="50"/>
      <c r="AX7415" s="50">
        <f t="shared" si="2327"/>
        <v>0</v>
      </c>
      <c r="AY7415" s="50"/>
      <c r="AZ7415" s="50">
        <f t="shared" si="2317"/>
        <v>0</v>
      </c>
      <c r="BA7415" s="50">
        <f t="shared" si="2318"/>
        <v>0</v>
      </c>
      <c r="BB7415" s="50">
        <f t="shared" si="2319"/>
        <v>0</v>
      </c>
      <c r="BC7415" s="17">
        <f t="shared" si="2320"/>
        <v>20086</v>
      </c>
      <c r="BD7415" s="50">
        <f t="shared" si="2321"/>
        <v>0</v>
      </c>
      <c r="BE7415" s="50">
        <f t="shared" si="2322"/>
        <v>0</v>
      </c>
      <c r="BF7415" s="50">
        <f t="shared" si="2328"/>
        <v>0</v>
      </c>
      <c r="BG7415" s="50"/>
      <c r="BH7415" s="17">
        <f t="shared" si="2323"/>
        <v>0</v>
      </c>
      <c r="BI7415" s="17">
        <f t="shared" si="2331"/>
        <v>7415</v>
      </c>
      <c r="BJ7415" s="17">
        <f t="shared" si="2329"/>
        <v>7415</v>
      </c>
      <c r="BK7415" s="150">
        <f t="shared" si="2330"/>
        <v>39620</v>
      </c>
      <c r="BL7415" s="50" t="e">
        <f t="shared" ca="1" si="2324"/>
        <v>#NAME?</v>
      </c>
      <c r="BM7415" s="50" t="e">
        <f t="shared" ca="1" si="2325"/>
        <v>#NAME?</v>
      </c>
      <c r="BN7415" s="50" t="e">
        <f t="shared" ca="1" si="2326"/>
        <v>#NAME?</v>
      </c>
    </row>
    <row r="7416" spans="1:66" x14ac:dyDescent="0.35">
      <c r="A7416" s="48">
        <v>39621</v>
      </c>
      <c r="B7416" s="17">
        <v>2008</v>
      </c>
      <c r="C7416" s="17">
        <v>6</v>
      </c>
      <c r="D7416" s="17">
        <v>174</v>
      </c>
      <c r="E7416" s="17">
        <v>22</v>
      </c>
      <c r="F7416" s="17">
        <v>1</v>
      </c>
      <c r="G7416" s="50">
        <v>13</v>
      </c>
      <c r="H7416" s="32">
        <v>4.7436095153844775</v>
      </c>
      <c r="I7416" s="50">
        <v>21.333333333333332</v>
      </c>
      <c r="J7416" s="13">
        <v>1.1000000000000001</v>
      </c>
      <c r="K7416" s="13">
        <f t="shared" si="2312"/>
        <v>1.1000000000000001</v>
      </c>
      <c r="L7416" s="13">
        <f t="shared" si="2313"/>
        <v>0</v>
      </c>
      <c r="M7416" s="13" t="e">
        <f ca="1">CalcTable[[#This Row],[IWC]]-AE7415</f>
        <v>#NAME?</v>
      </c>
      <c r="N7416" s="13" t="e">
        <f ca="1">IF(CalcTable[[#This Row],[Day of Year]]&lt;123,FCAP,AE7415)</f>
        <v>#NAME?</v>
      </c>
      <c r="O7416" s="17" t="e">
        <f ca="1">IF(IRR_DRIP,5,COUNTIF('IDET Wind Values'!C7400:G7400,"&lt;="&amp;IRR_MAXWIND))</f>
        <v>#NAME?</v>
      </c>
      <c r="P7416" s="13" t="e">
        <f ca="1">CalcTable[[#This Row],[ET_o]]*KL</f>
        <v>#NAME?</v>
      </c>
      <c r="Q7416" s="13" t="e">
        <f ca="1">IF(WILTPT&lt;=0,1,MAX(0,MIN(1,(CalcTable[[#This Row],[IWC]]-WILTPT)/(MAD-WILTPT))))</f>
        <v>#NAME?</v>
      </c>
      <c r="R7416" s="13" t="e">
        <f ca="1">CalcTable[[#This Row],[ETMult]]*CalcTable[[#This Row],[ETb]]</f>
        <v>#NAME?</v>
      </c>
      <c r="S7416" s="13" t="b">
        <f>INDEX(IRR_LIST,CalcTable[[#This Row],[Day of Week]]+1)</f>
        <v>1</v>
      </c>
      <c r="T7416" s="13">
        <f t="shared" ca="1" si="2314"/>
        <v>0</v>
      </c>
      <c r="U7416" s="13" t="b">
        <f ca="1">IF(CalcTable[[#This Row],[IrrPrecip]]&gt;=IC_MM,FALSE,TRUE)</f>
        <v>1</v>
      </c>
      <c r="V7416" s="13" t="b">
        <f t="shared" si="2315"/>
        <v>1</v>
      </c>
      <c r="W7416" s="13" t="e">
        <f ca="1">IF(AND(IRR_DRIP=FALSE,CalcTable[[#This Row],[IrrHours]]&lt;=0),FALSE,TRUE)</f>
        <v>#NAME?</v>
      </c>
      <c r="X7416" s="13" t="e">
        <f ca="1">AND(CalcTable[[#This Row],[IrrDay]],CalcTable[[#This Row],[IrrRain]],CalcTable[[#This Row],[IrrWarm]],CalcTable[[#This Row],[IrrWindy]])</f>
        <v>#NAME?</v>
      </c>
      <c r="Y7416" s="13" t="e">
        <f t="shared" ca="1" si="2316"/>
        <v>#NAME?</v>
      </c>
      <c r="Z7416" s="13" t="e">
        <f ca="1">CalcTable[[#This Row],[IrrHours]]/5</f>
        <v>#NAME?</v>
      </c>
      <c r="AA7416" s="13" t="e">
        <f ca="1">IF(CalcTable[[#This Row],[IrrFlag]]=FALSE,0,MAX(0,CalcTable[[#This Row],[VolRednWind]]*(FCAP*IRR_TARGET-CalcTable[[#This Row],[IWC]])))</f>
        <v>#NAME?</v>
      </c>
      <c r="AB7416" s="13" t="e">
        <f ca="1">CalcTable[[#This Row],[IWC]]+CalcTable[[#This Row],[Eff Precip]]+CalcTable[[#This Row],[IrrAmt]]-CalcTable[[#This Row],[AET]]</f>
        <v>#NAME?</v>
      </c>
      <c r="AC7416" s="13" t="e">
        <f ca="1">IF(CalcTable[[#This Row],[PWC]]&gt;FCAP,MIN(24*PERC,MIN(SAT,CalcTable[[#This Row],[PWC]])-FCAP),0)</f>
        <v>#NAME?</v>
      </c>
      <c r="AD7416" s="13" t="e">
        <f ca="1">IF(CalcTable[[#This Row],[PWC]]&gt;SAT,CalcTable[[#This Row],[PWC]]-SAT,0)</f>
        <v>#NAME?</v>
      </c>
      <c r="AE7416" s="13" t="e">
        <f ca="1">CalcTable[[#This Row],[PWC]]-CalcTable[[#This Row],[PercAmt]]-CalcTable[[#This Row],[Runoff]]</f>
        <v>#NAME?</v>
      </c>
      <c r="AF7416" s="13" t="e">
        <f ca="1">CalcTable[[#This Row],[IrrAmt]]/1000*CUR_IRR_AREA*10000/IRR_EFF</f>
        <v>#NAME?</v>
      </c>
      <c r="AG7416" s="147"/>
      <c r="AH7416" s="13"/>
      <c r="AI7416" s="50">
        <v>8.9917151713510162</v>
      </c>
      <c r="AJ7416" s="50">
        <v>11.71811517135102</v>
      </c>
      <c r="AK7416" s="50">
        <v>0</v>
      </c>
      <c r="AL7416" s="50">
        <v>0</v>
      </c>
      <c r="AM7416" s="50"/>
      <c r="AN7416" s="50"/>
      <c r="AO7416" s="50"/>
      <c r="AP7416" s="50"/>
      <c r="AQ7416" s="50"/>
      <c r="AR7416" s="50"/>
      <c r="AS7416" s="50"/>
      <c r="AT7416" s="50"/>
      <c r="AU7416" s="50"/>
      <c r="AV7416" s="50"/>
      <c r="AW7416" s="50"/>
      <c r="AX7416" s="50">
        <f t="shared" si="2327"/>
        <v>20.709830342702034</v>
      </c>
      <c r="AY7416" s="50"/>
      <c r="AZ7416" s="50">
        <f t="shared" si="2317"/>
        <v>475.60986753944485</v>
      </c>
      <c r="BA7416" s="50">
        <f t="shared" si="2318"/>
        <v>770.06088769182747</v>
      </c>
      <c r="BB7416" s="50">
        <f t="shared" si="2319"/>
        <v>796.90594094901257</v>
      </c>
      <c r="BC7416" s="17">
        <f t="shared" si="2320"/>
        <v>20086</v>
      </c>
      <c r="BD7416" s="50">
        <f t="shared" si="2321"/>
        <v>20.709830342702034</v>
      </c>
      <c r="BE7416" s="50">
        <f t="shared" si="2322"/>
        <v>475.60986753944485</v>
      </c>
      <c r="BF7416" s="50">
        <f t="shared" si="2328"/>
        <v>777.94633634466413</v>
      </c>
      <c r="BG7416" s="50"/>
      <c r="BH7416" s="17">
        <f t="shared" si="2323"/>
        <v>0</v>
      </c>
      <c r="BI7416" s="17">
        <f t="shared" si="2331"/>
        <v>7416</v>
      </c>
      <c r="BJ7416" s="17">
        <f t="shared" si="2329"/>
        <v>7416</v>
      </c>
      <c r="BK7416" s="150">
        <f t="shared" si="2330"/>
        <v>39621</v>
      </c>
      <c r="BL7416" s="50" t="e">
        <f t="shared" ca="1" si="2324"/>
        <v>#NAME?</v>
      </c>
      <c r="BM7416" s="50" t="e">
        <f t="shared" ca="1" si="2325"/>
        <v>#NAME?</v>
      </c>
      <c r="BN7416" s="50" t="e">
        <f t="shared" ca="1" si="2326"/>
        <v>#NAME?</v>
      </c>
    </row>
    <row r="7417" spans="1:66" x14ac:dyDescent="0.35">
      <c r="A7417" s="48">
        <v>39622</v>
      </c>
      <c r="B7417" s="17">
        <v>2008</v>
      </c>
      <c r="C7417" s="17">
        <v>6</v>
      </c>
      <c r="D7417" s="17">
        <v>175</v>
      </c>
      <c r="E7417" s="17">
        <v>23</v>
      </c>
      <c r="F7417" s="17">
        <v>2</v>
      </c>
      <c r="G7417" s="50">
        <v>8.6</v>
      </c>
      <c r="H7417" s="32">
        <v>4.5284169192733277</v>
      </c>
      <c r="I7417" s="50">
        <v>7</v>
      </c>
      <c r="J7417" s="13">
        <v>0</v>
      </c>
      <c r="K7417" s="13">
        <f t="shared" si="2312"/>
        <v>0</v>
      </c>
      <c r="L7417" s="13">
        <f t="shared" si="2313"/>
        <v>0</v>
      </c>
      <c r="M7417" s="13" t="e">
        <f ca="1">CalcTable[[#This Row],[IWC]]-AE7416</f>
        <v>#NAME?</v>
      </c>
      <c r="N7417" s="13" t="e">
        <f ca="1">IF(CalcTable[[#This Row],[Day of Year]]&lt;123,FCAP,AE7416)</f>
        <v>#NAME?</v>
      </c>
      <c r="O7417" s="17" t="e">
        <f ca="1">IF(IRR_DRIP,5,COUNTIF('IDET Wind Values'!C7401:G7401,"&lt;="&amp;IRR_MAXWIND))</f>
        <v>#NAME?</v>
      </c>
      <c r="P7417" s="13" t="e">
        <f ca="1">CalcTable[[#This Row],[ET_o]]*KL</f>
        <v>#NAME?</v>
      </c>
      <c r="Q7417" s="13" t="e">
        <f ca="1">IF(WILTPT&lt;=0,1,MAX(0,MIN(1,(CalcTable[[#This Row],[IWC]]-WILTPT)/(MAD-WILTPT))))</f>
        <v>#NAME?</v>
      </c>
      <c r="R7417" s="13" t="e">
        <f ca="1">CalcTable[[#This Row],[ETMult]]*CalcTable[[#This Row],[ETb]]</f>
        <v>#NAME?</v>
      </c>
      <c r="S7417" s="13" t="b">
        <f>INDEX(IRR_LIST,CalcTable[[#This Row],[Day of Week]]+1)</f>
        <v>0</v>
      </c>
      <c r="T7417" s="13">
        <f t="shared" ca="1" si="2314"/>
        <v>1.1000000000000001</v>
      </c>
      <c r="U7417" s="13" t="b">
        <f ca="1">IF(CalcTable[[#This Row],[IrrPrecip]]&gt;=IC_MM,FALSE,TRUE)</f>
        <v>1</v>
      </c>
      <c r="V7417" s="13" t="b">
        <f t="shared" si="2315"/>
        <v>1</v>
      </c>
      <c r="W7417" s="13" t="e">
        <f ca="1">IF(AND(IRR_DRIP=FALSE,CalcTable[[#This Row],[IrrHours]]&lt;=0),FALSE,TRUE)</f>
        <v>#NAME?</v>
      </c>
      <c r="X7417" s="13" t="e">
        <f ca="1">AND(CalcTable[[#This Row],[IrrDay]],CalcTable[[#This Row],[IrrRain]],CalcTable[[#This Row],[IrrWarm]],CalcTable[[#This Row],[IrrWindy]])</f>
        <v>#NAME?</v>
      </c>
      <c r="Y7417" s="13" t="e">
        <f t="shared" ca="1" si="2316"/>
        <v>#NAME?</v>
      </c>
      <c r="Z7417" s="13" t="e">
        <f ca="1">CalcTable[[#This Row],[IrrHours]]/5</f>
        <v>#NAME?</v>
      </c>
      <c r="AA7417" s="13" t="e">
        <f ca="1">IF(CalcTable[[#This Row],[IrrFlag]]=FALSE,0,MAX(0,CalcTable[[#This Row],[VolRednWind]]*(FCAP*IRR_TARGET-CalcTable[[#This Row],[IWC]])))</f>
        <v>#NAME?</v>
      </c>
      <c r="AB7417" s="13" t="e">
        <f ca="1">CalcTable[[#This Row],[IWC]]+CalcTable[[#This Row],[Eff Precip]]+CalcTable[[#This Row],[IrrAmt]]-CalcTable[[#This Row],[AET]]</f>
        <v>#NAME?</v>
      </c>
      <c r="AC7417" s="13" t="e">
        <f ca="1">IF(CalcTable[[#This Row],[PWC]]&gt;FCAP,MIN(24*PERC,MIN(SAT,CalcTable[[#This Row],[PWC]])-FCAP),0)</f>
        <v>#NAME?</v>
      </c>
      <c r="AD7417" s="13" t="e">
        <f ca="1">IF(CalcTable[[#This Row],[PWC]]&gt;SAT,CalcTable[[#This Row],[PWC]]-SAT,0)</f>
        <v>#NAME?</v>
      </c>
      <c r="AE7417" s="13" t="e">
        <f ca="1">CalcTable[[#This Row],[PWC]]-CalcTable[[#This Row],[PercAmt]]-CalcTable[[#This Row],[Runoff]]</f>
        <v>#NAME?</v>
      </c>
      <c r="AF7417" s="13" t="e">
        <f ca="1">CalcTable[[#This Row],[IrrAmt]]/1000*CUR_IRR_AREA*10000/IRR_EFF</f>
        <v>#NAME?</v>
      </c>
      <c r="AG7417" s="147"/>
      <c r="AH7417" s="13"/>
      <c r="AI7417" s="50">
        <v>0</v>
      </c>
      <c r="AJ7417" s="50">
        <v>0</v>
      </c>
      <c r="AK7417" s="50">
        <v>4.657767940474705</v>
      </c>
      <c r="AL7417" s="50">
        <v>8.7624197767526404</v>
      </c>
      <c r="AM7417" s="50"/>
      <c r="AN7417" s="50"/>
      <c r="AO7417" s="50"/>
      <c r="AP7417" s="50"/>
      <c r="AQ7417" s="50"/>
      <c r="AR7417" s="50"/>
      <c r="AS7417" s="50"/>
      <c r="AT7417" s="50"/>
      <c r="AU7417" s="50"/>
      <c r="AV7417" s="50"/>
      <c r="AW7417" s="50"/>
      <c r="AX7417" s="50">
        <f t="shared" si="2327"/>
        <v>13.420187717227346</v>
      </c>
      <c r="AY7417" s="50"/>
      <c r="AZ7417" s="50">
        <f t="shared" si="2317"/>
        <v>325.34490991170651</v>
      </c>
      <c r="BA7417" s="50">
        <f t="shared" si="2318"/>
        <v>500.92787716564339</v>
      </c>
      <c r="BB7417" s="50">
        <f t="shared" si="2319"/>
        <v>516.42049192334366</v>
      </c>
      <c r="BC7417" s="17">
        <f t="shared" si="2320"/>
        <v>20086</v>
      </c>
      <c r="BD7417" s="50">
        <f t="shared" si="2321"/>
        <v>13.420187717227346</v>
      </c>
      <c r="BE7417" s="50">
        <f t="shared" si="2322"/>
        <v>325.34490991170651</v>
      </c>
      <c r="BF7417" s="50">
        <f t="shared" si="2328"/>
        <v>532.16070142448405</v>
      </c>
      <c r="BG7417" s="50"/>
      <c r="BH7417" s="17">
        <f t="shared" si="2323"/>
        <v>0</v>
      </c>
      <c r="BI7417" s="17">
        <f t="shared" si="2331"/>
        <v>7417</v>
      </c>
      <c r="BJ7417" s="17">
        <f t="shared" si="2329"/>
        <v>7417</v>
      </c>
      <c r="BK7417" s="150">
        <f t="shared" si="2330"/>
        <v>39622</v>
      </c>
      <c r="BL7417" s="50" t="e">
        <f t="shared" ca="1" si="2324"/>
        <v>#NAME?</v>
      </c>
      <c r="BM7417" s="50" t="e">
        <f t="shared" ca="1" si="2325"/>
        <v>#NAME?</v>
      </c>
      <c r="BN7417" s="50" t="e">
        <f t="shared" ca="1" si="2326"/>
        <v>#NAME?</v>
      </c>
    </row>
    <row r="7418" spans="1:66" x14ac:dyDescent="0.35">
      <c r="A7418" s="48">
        <v>39623</v>
      </c>
      <c r="B7418" s="17">
        <v>2008</v>
      </c>
      <c r="C7418" s="17">
        <v>6</v>
      </c>
      <c r="D7418" s="17">
        <v>176</v>
      </c>
      <c r="E7418" s="17">
        <v>24</v>
      </c>
      <c r="F7418" s="17">
        <v>3</v>
      </c>
      <c r="G7418" s="50">
        <v>10.1</v>
      </c>
      <c r="H7418" s="32">
        <v>3.5469375753018655</v>
      </c>
      <c r="I7418" s="50">
        <v>9.6666666666666661</v>
      </c>
      <c r="J7418" s="13">
        <v>11</v>
      </c>
      <c r="K7418" s="13">
        <f t="shared" si="2312"/>
        <v>11</v>
      </c>
      <c r="L7418" s="13">
        <f t="shared" si="2313"/>
        <v>4.5</v>
      </c>
      <c r="M7418" s="13" t="e">
        <f ca="1">CalcTable[[#This Row],[IWC]]-AE7417</f>
        <v>#NAME?</v>
      </c>
      <c r="N7418" s="13" t="e">
        <f ca="1">IF(CalcTable[[#This Row],[Day of Year]]&lt;123,FCAP,AE7417)</f>
        <v>#NAME?</v>
      </c>
      <c r="O7418" s="17" t="e">
        <f ca="1">IF(IRR_DRIP,5,COUNTIF('IDET Wind Values'!C7402:G7402,"&lt;="&amp;IRR_MAXWIND))</f>
        <v>#NAME?</v>
      </c>
      <c r="P7418" s="13" t="e">
        <f ca="1">CalcTable[[#This Row],[ET_o]]*KL</f>
        <v>#NAME?</v>
      </c>
      <c r="Q7418" s="13" t="e">
        <f ca="1">IF(WILTPT&lt;=0,1,MAX(0,MIN(1,(CalcTable[[#This Row],[IWC]]-WILTPT)/(MAD-WILTPT))))</f>
        <v>#NAME?</v>
      </c>
      <c r="R7418" s="13" t="e">
        <f ca="1">CalcTable[[#This Row],[ETMult]]*CalcTable[[#This Row],[ETb]]</f>
        <v>#NAME?</v>
      </c>
      <c r="S7418" s="13" t="b">
        <f>INDEX(IRR_LIST,CalcTable[[#This Row],[Day of Week]]+1)</f>
        <v>1</v>
      </c>
      <c r="T7418" s="13">
        <f t="shared" ca="1" si="2314"/>
        <v>1.1000000000000001</v>
      </c>
      <c r="U7418" s="13" t="b">
        <f ca="1">IF(CalcTable[[#This Row],[IrrPrecip]]&gt;=IC_MM,FALSE,TRUE)</f>
        <v>1</v>
      </c>
      <c r="V7418" s="13" t="b">
        <f t="shared" si="2315"/>
        <v>1</v>
      </c>
      <c r="W7418" s="13" t="e">
        <f ca="1">IF(AND(IRR_DRIP=FALSE,CalcTable[[#This Row],[IrrHours]]&lt;=0),FALSE,TRUE)</f>
        <v>#NAME?</v>
      </c>
      <c r="X7418" s="13" t="e">
        <f ca="1">AND(CalcTable[[#This Row],[IrrDay]],CalcTable[[#This Row],[IrrRain]],CalcTable[[#This Row],[IrrWarm]],CalcTable[[#This Row],[IrrWindy]])</f>
        <v>#NAME?</v>
      </c>
      <c r="Y7418" s="13" t="e">
        <f t="shared" ca="1" si="2316"/>
        <v>#NAME?</v>
      </c>
      <c r="Z7418" s="13" t="e">
        <f ca="1">CalcTable[[#This Row],[IrrHours]]/5</f>
        <v>#NAME?</v>
      </c>
      <c r="AA7418" s="13" t="e">
        <f ca="1">IF(CalcTable[[#This Row],[IrrFlag]]=FALSE,0,MAX(0,CalcTable[[#This Row],[VolRednWind]]*(FCAP*IRR_TARGET-CalcTable[[#This Row],[IWC]])))</f>
        <v>#NAME?</v>
      </c>
      <c r="AB7418" s="13" t="e">
        <f ca="1">CalcTable[[#This Row],[IWC]]+CalcTable[[#This Row],[Eff Precip]]+CalcTable[[#This Row],[IrrAmt]]-CalcTable[[#This Row],[AET]]</f>
        <v>#NAME?</v>
      </c>
      <c r="AC7418" s="13" t="e">
        <f ca="1">IF(CalcTable[[#This Row],[PWC]]&gt;FCAP,MIN(24*PERC,MIN(SAT,CalcTable[[#This Row],[PWC]])-FCAP),0)</f>
        <v>#NAME?</v>
      </c>
      <c r="AD7418" s="13" t="e">
        <f ca="1">IF(CalcTable[[#This Row],[PWC]]&gt;SAT,CalcTable[[#This Row],[PWC]]-SAT,0)</f>
        <v>#NAME?</v>
      </c>
      <c r="AE7418" s="13" t="e">
        <f ca="1">CalcTable[[#This Row],[PWC]]-CalcTable[[#This Row],[PercAmt]]-CalcTable[[#This Row],[Runoff]]</f>
        <v>#NAME?</v>
      </c>
      <c r="AF7418" s="13" t="e">
        <f ca="1">CalcTable[[#This Row],[IrrAmt]]/1000*CUR_IRR_AREA*10000/IRR_EFF</f>
        <v>#NAME?</v>
      </c>
      <c r="AG7418" s="147"/>
      <c r="AH7418" s="13"/>
      <c r="AI7418" s="50">
        <v>4.9789094002526895</v>
      </c>
      <c r="AJ7418" s="50">
        <v>5.9915351060947986</v>
      </c>
      <c r="AK7418" s="50">
        <v>0</v>
      </c>
      <c r="AL7418" s="50">
        <v>0</v>
      </c>
      <c r="AM7418" s="50"/>
      <c r="AN7418" s="50"/>
      <c r="AO7418" s="50"/>
      <c r="AP7418" s="50"/>
      <c r="AQ7418" s="50"/>
      <c r="AR7418" s="50"/>
      <c r="AS7418" s="50"/>
      <c r="AT7418" s="50"/>
      <c r="AU7418" s="50"/>
      <c r="AV7418" s="50"/>
      <c r="AW7418" s="50"/>
      <c r="AX7418" s="50">
        <f t="shared" si="2327"/>
        <v>10.970444506347487</v>
      </c>
      <c r="AY7418" s="50"/>
      <c r="AZ7418" s="50">
        <f t="shared" si="2317"/>
        <v>248.77570098248688</v>
      </c>
      <c r="BA7418" s="50">
        <f t="shared" si="2318"/>
        <v>402.34897633578294</v>
      </c>
      <c r="BB7418" s="50">
        <f t="shared" si="2319"/>
        <v>416.34136864685922</v>
      </c>
      <c r="BC7418" s="17">
        <f t="shared" si="2320"/>
        <v>20086</v>
      </c>
      <c r="BD7418" s="50">
        <f t="shared" si="2321"/>
        <v>10.970444506347487</v>
      </c>
      <c r="BE7418" s="50">
        <f t="shared" si="2322"/>
        <v>248.77570098248688</v>
      </c>
      <c r="BF7418" s="50">
        <f t="shared" si="2328"/>
        <v>406.91785086828656</v>
      </c>
      <c r="BG7418" s="50"/>
      <c r="BH7418" s="17">
        <f t="shared" si="2323"/>
        <v>0</v>
      </c>
      <c r="BI7418" s="17">
        <f t="shared" si="2331"/>
        <v>7418</v>
      </c>
      <c r="BJ7418" s="17">
        <f t="shared" si="2329"/>
        <v>7418</v>
      </c>
      <c r="BK7418" s="150">
        <f t="shared" si="2330"/>
        <v>39623</v>
      </c>
      <c r="BL7418" s="50" t="e">
        <f t="shared" ca="1" si="2324"/>
        <v>#NAME?</v>
      </c>
      <c r="BM7418" s="50" t="e">
        <f t="shared" ca="1" si="2325"/>
        <v>#NAME?</v>
      </c>
      <c r="BN7418" s="50" t="e">
        <f t="shared" ca="1" si="2326"/>
        <v>#NAME?</v>
      </c>
    </row>
    <row r="7419" spans="1:66" x14ac:dyDescent="0.35">
      <c r="A7419" s="48">
        <v>39624</v>
      </c>
      <c r="B7419" s="17">
        <v>2008</v>
      </c>
      <c r="C7419" s="17">
        <v>6</v>
      </c>
      <c r="D7419" s="17">
        <v>177</v>
      </c>
      <c r="E7419" s="17">
        <v>25</v>
      </c>
      <c r="F7419" s="17">
        <v>4</v>
      </c>
      <c r="G7419" s="50">
        <v>8.1999999999999993</v>
      </c>
      <c r="H7419" s="32">
        <v>4.362601588669996</v>
      </c>
      <c r="I7419" s="50">
        <v>8.6666666666666661</v>
      </c>
      <c r="J7419" s="13">
        <v>0</v>
      </c>
      <c r="K7419" s="13">
        <f t="shared" si="2312"/>
        <v>0</v>
      </c>
      <c r="L7419" s="13">
        <f t="shared" si="2313"/>
        <v>0</v>
      </c>
      <c r="M7419" s="13" t="e">
        <f ca="1">CalcTable[[#This Row],[IWC]]-AE7418</f>
        <v>#NAME?</v>
      </c>
      <c r="N7419" s="13" t="e">
        <f ca="1">IF(CalcTable[[#This Row],[Day of Year]]&lt;123,FCAP,AE7418)</f>
        <v>#NAME?</v>
      </c>
      <c r="O7419" s="17" t="e">
        <f ca="1">IF(IRR_DRIP,5,COUNTIF('IDET Wind Values'!C7403:G7403,"&lt;="&amp;IRR_MAXWIND))</f>
        <v>#NAME?</v>
      </c>
      <c r="P7419" s="13" t="e">
        <f ca="1">CalcTable[[#This Row],[ET_o]]*KL</f>
        <v>#NAME?</v>
      </c>
      <c r="Q7419" s="13" t="e">
        <f ca="1">IF(WILTPT&lt;=0,1,MAX(0,MIN(1,(CalcTable[[#This Row],[IWC]]-WILTPT)/(MAD-WILTPT))))</f>
        <v>#NAME?</v>
      </c>
      <c r="R7419" s="13" t="e">
        <f ca="1">CalcTable[[#This Row],[ETMult]]*CalcTable[[#This Row],[ETb]]</f>
        <v>#NAME?</v>
      </c>
      <c r="S7419" s="13" t="b">
        <f>INDEX(IRR_LIST,CalcTable[[#This Row],[Day of Week]]+1)</f>
        <v>0</v>
      </c>
      <c r="T7419" s="13">
        <f t="shared" ca="1" si="2314"/>
        <v>11</v>
      </c>
      <c r="U7419" s="13" t="b">
        <f ca="1">IF(CalcTable[[#This Row],[IrrPrecip]]&gt;=IC_MM,FALSE,TRUE)</f>
        <v>0</v>
      </c>
      <c r="V7419" s="13" t="b">
        <f t="shared" si="2315"/>
        <v>1</v>
      </c>
      <c r="W7419" s="13" t="e">
        <f ca="1">IF(AND(IRR_DRIP=FALSE,CalcTable[[#This Row],[IrrHours]]&lt;=0),FALSE,TRUE)</f>
        <v>#NAME?</v>
      </c>
      <c r="X7419" s="13" t="e">
        <f ca="1">AND(CalcTable[[#This Row],[IrrDay]],CalcTable[[#This Row],[IrrRain]],CalcTable[[#This Row],[IrrWarm]],CalcTable[[#This Row],[IrrWindy]])</f>
        <v>#NAME?</v>
      </c>
      <c r="Y7419" s="13" t="e">
        <f t="shared" ca="1" si="2316"/>
        <v>#NAME?</v>
      </c>
      <c r="Z7419" s="13" t="e">
        <f ca="1">CalcTable[[#This Row],[IrrHours]]/5</f>
        <v>#NAME?</v>
      </c>
      <c r="AA7419" s="13" t="e">
        <f ca="1">IF(CalcTable[[#This Row],[IrrFlag]]=FALSE,0,MAX(0,CalcTable[[#This Row],[VolRednWind]]*(FCAP*IRR_TARGET-CalcTable[[#This Row],[IWC]])))</f>
        <v>#NAME?</v>
      </c>
      <c r="AB7419" s="13" t="e">
        <f ca="1">CalcTable[[#This Row],[IWC]]+CalcTable[[#This Row],[Eff Precip]]+CalcTable[[#This Row],[IrrAmt]]-CalcTable[[#This Row],[AET]]</f>
        <v>#NAME?</v>
      </c>
      <c r="AC7419" s="13" t="e">
        <f ca="1">IF(CalcTable[[#This Row],[PWC]]&gt;FCAP,MIN(24*PERC,MIN(SAT,CalcTable[[#This Row],[PWC]])-FCAP),0)</f>
        <v>#NAME?</v>
      </c>
      <c r="AD7419" s="13" t="e">
        <f ca="1">IF(CalcTable[[#This Row],[PWC]]&gt;SAT,CalcTable[[#This Row],[PWC]]-SAT,0)</f>
        <v>#NAME?</v>
      </c>
      <c r="AE7419" s="13" t="e">
        <f ca="1">CalcTable[[#This Row],[PWC]]-CalcTable[[#This Row],[PercAmt]]-CalcTable[[#This Row],[Runoff]]</f>
        <v>#NAME?</v>
      </c>
      <c r="AF7419" s="13" t="e">
        <f ca="1">CalcTable[[#This Row],[IrrAmt]]/1000*CUR_IRR_AREA*10000/IRR_EFF</f>
        <v>#NAME?</v>
      </c>
      <c r="AG7419" s="147"/>
      <c r="AH7419" s="13"/>
      <c r="AI7419" s="50">
        <v>0</v>
      </c>
      <c r="AJ7419" s="50">
        <v>0</v>
      </c>
      <c r="AK7419" s="50">
        <v>0</v>
      </c>
      <c r="AL7419" s="50">
        <v>0</v>
      </c>
      <c r="AM7419" s="50"/>
      <c r="AN7419" s="50"/>
      <c r="AO7419" s="50"/>
      <c r="AP7419" s="50"/>
      <c r="AQ7419" s="50"/>
      <c r="AR7419" s="50"/>
      <c r="AS7419" s="50"/>
      <c r="AT7419" s="50"/>
      <c r="AU7419" s="50"/>
      <c r="AV7419" s="50"/>
      <c r="AW7419" s="50"/>
      <c r="AX7419" s="50">
        <f t="shared" si="2327"/>
        <v>0</v>
      </c>
      <c r="AY7419" s="50"/>
      <c r="AZ7419" s="50">
        <f t="shared" si="2317"/>
        <v>0</v>
      </c>
      <c r="BA7419" s="50">
        <f t="shared" si="2318"/>
        <v>0</v>
      </c>
      <c r="BB7419" s="50">
        <f t="shared" si="2319"/>
        <v>0</v>
      </c>
      <c r="BC7419" s="17">
        <f t="shared" si="2320"/>
        <v>20086</v>
      </c>
      <c r="BD7419" s="50">
        <f t="shared" si="2321"/>
        <v>0</v>
      </c>
      <c r="BE7419" s="50">
        <f t="shared" si="2322"/>
        <v>0</v>
      </c>
      <c r="BF7419" s="50">
        <f t="shared" si="2328"/>
        <v>0</v>
      </c>
      <c r="BG7419" s="50"/>
      <c r="BH7419" s="17">
        <f t="shared" si="2323"/>
        <v>0</v>
      </c>
      <c r="BI7419" s="17">
        <f t="shared" si="2331"/>
        <v>7419</v>
      </c>
      <c r="BJ7419" s="17">
        <f t="shared" si="2329"/>
        <v>7419</v>
      </c>
      <c r="BK7419" s="150">
        <f t="shared" si="2330"/>
        <v>39624</v>
      </c>
      <c r="BL7419" s="50" t="e">
        <f t="shared" ca="1" si="2324"/>
        <v>#NAME?</v>
      </c>
      <c r="BM7419" s="50" t="e">
        <f t="shared" ca="1" si="2325"/>
        <v>#NAME?</v>
      </c>
      <c r="BN7419" s="50" t="e">
        <f t="shared" ca="1" si="2326"/>
        <v>#NAME?</v>
      </c>
    </row>
    <row r="7420" spans="1:66" x14ac:dyDescent="0.35">
      <c r="A7420" s="48">
        <v>39625</v>
      </c>
      <c r="B7420" s="17">
        <v>2008</v>
      </c>
      <c r="C7420" s="17">
        <v>6</v>
      </c>
      <c r="D7420" s="17">
        <v>178</v>
      </c>
      <c r="E7420" s="17">
        <v>26</v>
      </c>
      <c r="F7420" s="17">
        <v>5</v>
      </c>
      <c r="G7420" s="50">
        <v>7.5</v>
      </c>
      <c r="H7420" s="32">
        <v>4.6923671669339049</v>
      </c>
      <c r="I7420" s="50">
        <v>6</v>
      </c>
      <c r="J7420" s="13">
        <v>0</v>
      </c>
      <c r="K7420" s="13">
        <f t="shared" si="2312"/>
        <v>0</v>
      </c>
      <c r="L7420" s="13">
        <f t="shared" si="2313"/>
        <v>0</v>
      </c>
      <c r="M7420" s="13" t="e">
        <f ca="1">CalcTable[[#This Row],[IWC]]-AE7419</f>
        <v>#NAME?</v>
      </c>
      <c r="N7420" s="13" t="e">
        <f ca="1">IF(CalcTable[[#This Row],[Day of Year]]&lt;123,FCAP,AE7419)</f>
        <v>#NAME?</v>
      </c>
      <c r="O7420" s="17" t="e">
        <f ca="1">IF(IRR_DRIP,5,COUNTIF('IDET Wind Values'!C7404:G7404,"&lt;="&amp;IRR_MAXWIND))</f>
        <v>#NAME?</v>
      </c>
      <c r="P7420" s="13" t="e">
        <f ca="1">CalcTable[[#This Row],[ET_o]]*KL</f>
        <v>#NAME?</v>
      </c>
      <c r="Q7420" s="13" t="e">
        <f ca="1">IF(WILTPT&lt;=0,1,MAX(0,MIN(1,(CalcTable[[#This Row],[IWC]]-WILTPT)/(MAD-WILTPT))))</f>
        <v>#NAME?</v>
      </c>
      <c r="R7420" s="13" t="e">
        <f ca="1">CalcTable[[#This Row],[ETMult]]*CalcTable[[#This Row],[ETb]]</f>
        <v>#NAME?</v>
      </c>
      <c r="S7420" s="13" t="b">
        <f>INDEX(IRR_LIST,CalcTable[[#This Row],[Day of Week]]+1)</f>
        <v>1</v>
      </c>
      <c r="T7420" s="13">
        <f t="shared" ca="1" si="2314"/>
        <v>11</v>
      </c>
      <c r="U7420" s="13" t="b">
        <f ca="1">IF(CalcTable[[#This Row],[IrrPrecip]]&gt;=IC_MM,FALSE,TRUE)</f>
        <v>0</v>
      </c>
      <c r="V7420" s="13" t="b">
        <f t="shared" si="2315"/>
        <v>1</v>
      </c>
      <c r="W7420" s="13" t="e">
        <f ca="1">IF(AND(IRR_DRIP=FALSE,CalcTable[[#This Row],[IrrHours]]&lt;=0),FALSE,TRUE)</f>
        <v>#NAME?</v>
      </c>
      <c r="X7420" s="13" t="e">
        <f ca="1">AND(CalcTable[[#This Row],[IrrDay]],CalcTable[[#This Row],[IrrRain]],CalcTable[[#This Row],[IrrWarm]],CalcTable[[#This Row],[IrrWindy]])</f>
        <v>#NAME?</v>
      </c>
      <c r="Y7420" s="13" t="e">
        <f t="shared" ca="1" si="2316"/>
        <v>#NAME?</v>
      </c>
      <c r="Z7420" s="13" t="e">
        <f ca="1">CalcTable[[#This Row],[IrrHours]]/5</f>
        <v>#NAME?</v>
      </c>
      <c r="AA7420" s="13" t="e">
        <f ca="1">IF(CalcTable[[#This Row],[IrrFlag]]=FALSE,0,MAX(0,CalcTable[[#This Row],[VolRednWind]]*(FCAP*IRR_TARGET-CalcTable[[#This Row],[IWC]])))</f>
        <v>#NAME?</v>
      </c>
      <c r="AB7420" s="13" t="e">
        <f ca="1">CalcTable[[#This Row],[IWC]]+CalcTable[[#This Row],[Eff Precip]]+CalcTable[[#This Row],[IrrAmt]]-CalcTable[[#This Row],[AET]]</f>
        <v>#NAME?</v>
      </c>
      <c r="AC7420" s="13" t="e">
        <f ca="1">IF(CalcTable[[#This Row],[PWC]]&gt;FCAP,MIN(24*PERC,MIN(SAT,CalcTable[[#This Row],[PWC]])-FCAP),0)</f>
        <v>#NAME?</v>
      </c>
      <c r="AD7420" s="13" t="e">
        <f ca="1">IF(CalcTable[[#This Row],[PWC]]&gt;SAT,CalcTable[[#This Row],[PWC]]-SAT,0)</f>
        <v>#NAME?</v>
      </c>
      <c r="AE7420" s="13" t="e">
        <f ca="1">CalcTable[[#This Row],[PWC]]-CalcTable[[#This Row],[PercAmt]]-CalcTable[[#This Row],[Runoff]]</f>
        <v>#NAME?</v>
      </c>
      <c r="AF7420" s="13" t="e">
        <f ca="1">CalcTable[[#This Row],[IrrAmt]]/1000*CUR_IRR_AREA*10000/IRR_EFF</f>
        <v>#NAME?</v>
      </c>
      <c r="AG7420" s="147"/>
      <c r="AH7420" s="13"/>
      <c r="AI7420" s="50">
        <v>0</v>
      </c>
      <c r="AJ7420" s="50">
        <v>0</v>
      </c>
      <c r="AK7420" s="50">
        <v>0</v>
      </c>
      <c r="AL7420" s="50">
        <v>0</v>
      </c>
      <c r="AM7420" s="50"/>
      <c r="AN7420" s="50"/>
      <c r="AO7420" s="50"/>
      <c r="AP7420" s="50"/>
      <c r="AQ7420" s="50"/>
      <c r="AR7420" s="50"/>
      <c r="AS7420" s="50"/>
      <c r="AT7420" s="50"/>
      <c r="AU7420" s="50"/>
      <c r="AV7420" s="50"/>
      <c r="AW7420" s="50"/>
      <c r="AX7420" s="50">
        <f t="shared" si="2327"/>
        <v>0</v>
      </c>
      <c r="AY7420" s="50"/>
      <c r="AZ7420" s="50">
        <f t="shared" si="2317"/>
        <v>0</v>
      </c>
      <c r="BA7420" s="50">
        <f t="shared" si="2318"/>
        <v>0</v>
      </c>
      <c r="BB7420" s="50">
        <f t="shared" si="2319"/>
        <v>0</v>
      </c>
      <c r="BC7420" s="17">
        <f t="shared" si="2320"/>
        <v>20086</v>
      </c>
      <c r="BD7420" s="50">
        <f t="shared" si="2321"/>
        <v>0</v>
      </c>
      <c r="BE7420" s="50">
        <f t="shared" si="2322"/>
        <v>0</v>
      </c>
      <c r="BF7420" s="50">
        <f t="shared" si="2328"/>
        <v>0</v>
      </c>
      <c r="BG7420" s="50"/>
      <c r="BH7420" s="17">
        <f t="shared" si="2323"/>
        <v>0</v>
      </c>
      <c r="BI7420" s="17">
        <f t="shared" si="2331"/>
        <v>7420</v>
      </c>
      <c r="BJ7420" s="17">
        <f t="shared" si="2329"/>
        <v>7420</v>
      </c>
      <c r="BK7420" s="150">
        <f t="shared" si="2330"/>
        <v>39625</v>
      </c>
      <c r="BL7420" s="50" t="e">
        <f t="shared" ca="1" si="2324"/>
        <v>#NAME?</v>
      </c>
      <c r="BM7420" s="50" t="e">
        <f t="shared" ca="1" si="2325"/>
        <v>#NAME?</v>
      </c>
      <c r="BN7420" s="50" t="e">
        <f t="shared" ca="1" si="2326"/>
        <v>#NAME?</v>
      </c>
    </row>
    <row r="7421" spans="1:66" x14ac:dyDescent="0.35">
      <c r="A7421" s="48">
        <v>39626</v>
      </c>
      <c r="B7421" s="17">
        <v>2008</v>
      </c>
      <c r="C7421" s="17">
        <v>6</v>
      </c>
      <c r="D7421" s="17">
        <v>179</v>
      </c>
      <c r="E7421" s="17">
        <v>27</v>
      </c>
      <c r="F7421" s="17">
        <v>6</v>
      </c>
      <c r="G7421" s="50">
        <v>5.7</v>
      </c>
      <c r="H7421" s="32">
        <v>4.3831987833282655</v>
      </c>
      <c r="I7421" s="50">
        <v>4.166666666666667</v>
      </c>
      <c r="J7421" s="13">
        <v>0</v>
      </c>
      <c r="K7421" s="13">
        <f t="shared" si="2312"/>
        <v>0</v>
      </c>
      <c r="L7421" s="13">
        <f t="shared" si="2313"/>
        <v>0</v>
      </c>
      <c r="M7421" s="13" t="e">
        <f ca="1">CalcTable[[#This Row],[IWC]]-AE7420</f>
        <v>#NAME?</v>
      </c>
      <c r="N7421" s="13" t="e">
        <f ca="1">IF(CalcTable[[#This Row],[Day of Year]]&lt;123,FCAP,AE7420)</f>
        <v>#NAME?</v>
      </c>
      <c r="O7421" s="17" t="e">
        <f ca="1">IF(IRR_DRIP,5,COUNTIF('IDET Wind Values'!C7405:G7405,"&lt;="&amp;IRR_MAXWIND))</f>
        <v>#NAME?</v>
      </c>
      <c r="P7421" s="13" t="e">
        <f ca="1">CalcTable[[#This Row],[ET_o]]*KL</f>
        <v>#NAME?</v>
      </c>
      <c r="Q7421" s="13" t="e">
        <f ca="1">IF(WILTPT&lt;=0,1,MAX(0,MIN(1,(CalcTable[[#This Row],[IWC]]-WILTPT)/(MAD-WILTPT))))</f>
        <v>#NAME?</v>
      </c>
      <c r="R7421" s="13" t="e">
        <f ca="1">CalcTable[[#This Row],[ETMult]]*CalcTable[[#This Row],[ETb]]</f>
        <v>#NAME?</v>
      </c>
      <c r="S7421" s="13" t="b">
        <f>INDEX(IRR_LIST,CalcTable[[#This Row],[Day of Week]]+1)</f>
        <v>0</v>
      </c>
      <c r="T7421" s="13">
        <f t="shared" ca="1" si="2314"/>
        <v>0</v>
      </c>
      <c r="U7421" s="13" t="b">
        <f ca="1">IF(CalcTable[[#This Row],[IrrPrecip]]&gt;=IC_MM,FALSE,TRUE)</f>
        <v>1</v>
      </c>
      <c r="V7421" s="13" t="b">
        <f t="shared" si="2315"/>
        <v>1</v>
      </c>
      <c r="W7421" s="13" t="e">
        <f ca="1">IF(AND(IRR_DRIP=FALSE,CalcTable[[#This Row],[IrrHours]]&lt;=0),FALSE,TRUE)</f>
        <v>#NAME?</v>
      </c>
      <c r="X7421" s="13" t="e">
        <f ca="1">AND(CalcTable[[#This Row],[IrrDay]],CalcTable[[#This Row],[IrrRain]],CalcTable[[#This Row],[IrrWarm]],CalcTable[[#This Row],[IrrWindy]])</f>
        <v>#NAME?</v>
      </c>
      <c r="Y7421" s="13" t="e">
        <f t="shared" ca="1" si="2316"/>
        <v>#NAME?</v>
      </c>
      <c r="Z7421" s="13" t="e">
        <f ca="1">CalcTable[[#This Row],[IrrHours]]/5</f>
        <v>#NAME?</v>
      </c>
      <c r="AA7421" s="13" t="e">
        <f ca="1">IF(CalcTable[[#This Row],[IrrFlag]]=FALSE,0,MAX(0,CalcTable[[#This Row],[VolRednWind]]*(FCAP*IRR_TARGET-CalcTable[[#This Row],[IWC]])))</f>
        <v>#NAME?</v>
      </c>
      <c r="AB7421" s="13" t="e">
        <f ca="1">CalcTable[[#This Row],[IWC]]+CalcTable[[#This Row],[Eff Precip]]+CalcTable[[#This Row],[IrrAmt]]-CalcTable[[#This Row],[AET]]</f>
        <v>#NAME?</v>
      </c>
      <c r="AC7421" s="13" t="e">
        <f ca="1">IF(CalcTable[[#This Row],[PWC]]&gt;FCAP,MIN(24*PERC,MIN(SAT,CalcTable[[#This Row],[PWC]])-FCAP),0)</f>
        <v>#NAME?</v>
      </c>
      <c r="AD7421" s="13" t="e">
        <f ca="1">IF(CalcTable[[#This Row],[PWC]]&gt;SAT,CalcTable[[#This Row],[PWC]]-SAT,0)</f>
        <v>#NAME?</v>
      </c>
      <c r="AE7421" s="13" t="e">
        <f ca="1">CalcTable[[#This Row],[PWC]]-CalcTable[[#This Row],[PercAmt]]-CalcTable[[#This Row],[Runoff]]</f>
        <v>#NAME?</v>
      </c>
      <c r="AF7421" s="13" t="e">
        <f ca="1">CalcTable[[#This Row],[IrrAmt]]/1000*CUR_IRR_AREA*10000/IRR_EFF</f>
        <v>#NAME?</v>
      </c>
      <c r="AG7421" s="147"/>
      <c r="AH7421" s="13"/>
      <c r="AI7421" s="50">
        <v>0</v>
      </c>
      <c r="AJ7421" s="50">
        <v>0</v>
      </c>
      <c r="AK7421" s="50">
        <v>0</v>
      </c>
      <c r="AL7421" s="50">
        <v>7.2602328155821461</v>
      </c>
      <c r="AM7421" s="50"/>
      <c r="AN7421" s="50"/>
      <c r="AO7421" s="50"/>
      <c r="AP7421" s="50"/>
      <c r="AQ7421" s="50"/>
      <c r="AR7421" s="50"/>
      <c r="AS7421" s="50"/>
      <c r="AT7421" s="50"/>
      <c r="AU7421" s="50"/>
      <c r="AV7421" s="50"/>
      <c r="AW7421" s="50"/>
      <c r="AX7421" s="50">
        <f t="shared" si="2327"/>
        <v>7.2602328155821461</v>
      </c>
      <c r="AY7421" s="50"/>
      <c r="AZ7421" s="50">
        <f t="shared" si="2317"/>
        <v>212.96682925707631</v>
      </c>
      <c r="BA7421" s="50">
        <f t="shared" si="2318"/>
        <v>327.90130853867305</v>
      </c>
      <c r="BB7421" s="50">
        <f t="shared" si="2319"/>
        <v>338.04258612234338</v>
      </c>
      <c r="BC7421" s="17">
        <f t="shared" si="2320"/>
        <v>20086</v>
      </c>
      <c r="BD7421" s="50">
        <f t="shared" si="2321"/>
        <v>7.2602328155821461</v>
      </c>
      <c r="BE7421" s="50">
        <f t="shared" si="2322"/>
        <v>212.96682925707631</v>
      </c>
      <c r="BF7421" s="50">
        <f t="shared" si="2328"/>
        <v>348.34593621996646</v>
      </c>
      <c r="BG7421" s="50"/>
      <c r="BH7421" s="17">
        <f t="shared" si="2323"/>
        <v>0</v>
      </c>
      <c r="BI7421" s="17">
        <f t="shared" si="2331"/>
        <v>7421</v>
      </c>
      <c r="BJ7421" s="17">
        <f t="shared" si="2329"/>
        <v>7421</v>
      </c>
      <c r="BK7421" s="150">
        <f t="shared" si="2330"/>
        <v>39626</v>
      </c>
      <c r="BL7421" s="50" t="e">
        <f t="shared" ca="1" si="2324"/>
        <v>#NAME?</v>
      </c>
      <c r="BM7421" s="50" t="e">
        <f t="shared" ca="1" si="2325"/>
        <v>#NAME?</v>
      </c>
      <c r="BN7421" s="50" t="e">
        <f t="shared" ca="1" si="2326"/>
        <v>#NAME?</v>
      </c>
    </row>
    <row r="7422" spans="1:66" x14ac:dyDescent="0.35">
      <c r="A7422" s="48">
        <v>39627</v>
      </c>
      <c r="B7422" s="17">
        <v>2008</v>
      </c>
      <c r="C7422" s="17">
        <v>6</v>
      </c>
      <c r="D7422" s="17">
        <v>180</v>
      </c>
      <c r="E7422" s="17">
        <v>28</v>
      </c>
      <c r="F7422" s="17">
        <v>7</v>
      </c>
      <c r="G7422" s="50">
        <v>9.3000000000000007</v>
      </c>
      <c r="H7422" s="32">
        <v>5.8437779795924012</v>
      </c>
      <c r="I7422" s="50">
        <v>6.833333333333333</v>
      </c>
      <c r="J7422" s="13">
        <v>0</v>
      </c>
      <c r="K7422" s="13">
        <f t="shared" si="2312"/>
        <v>0</v>
      </c>
      <c r="L7422" s="13">
        <f t="shared" si="2313"/>
        <v>0</v>
      </c>
      <c r="M7422" s="13" t="e">
        <f ca="1">CalcTable[[#This Row],[IWC]]-AE7421</f>
        <v>#NAME?</v>
      </c>
      <c r="N7422" s="13" t="e">
        <f ca="1">IF(CalcTable[[#This Row],[Day of Year]]&lt;123,FCAP,AE7421)</f>
        <v>#NAME?</v>
      </c>
      <c r="O7422" s="17" t="e">
        <f ca="1">IF(IRR_DRIP,5,COUNTIF('IDET Wind Values'!C7406:G7406,"&lt;="&amp;IRR_MAXWIND))</f>
        <v>#NAME?</v>
      </c>
      <c r="P7422" s="13" t="e">
        <f ca="1">CalcTable[[#This Row],[ET_o]]*KL</f>
        <v>#NAME?</v>
      </c>
      <c r="Q7422" s="13" t="e">
        <f ca="1">IF(WILTPT&lt;=0,1,MAX(0,MIN(1,(CalcTable[[#This Row],[IWC]]-WILTPT)/(MAD-WILTPT))))</f>
        <v>#NAME?</v>
      </c>
      <c r="R7422" s="13" t="e">
        <f ca="1">CalcTable[[#This Row],[ETMult]]*CalcTable[[#This Row],[ETb]]</f>
        <v>#NAME?</v>
      </c>
      <c r="S7422" s="13" t="b">
        <f>INDEX(IRR_LIST,CalcTable[[#This Row],[Day of Week]]+1)</f>
        <v>0</v>
      </c>
      <c r="T7422" s="13">
        <f t="shared" ca="1" si="2314"/>
        <v>0</v>
      </c>
      <c r="U7422" s="13" t="b">
        <f ca="1">IF(CalcTable[[#This Row],[IrrPrecip]]&gt;=IC_MM,FALSE,TRUE)</f>
        <v>1</v>
      </c>
      <c r="V7422" s="13" t="b">
        <f t="shared" si="2315"/>
        <v>1</v>
      </c>
      <c r="W7422" s="13" t="e">
        <f ca="1">IF(AND(IRR_DRIP=FALSE,CalcTable[[#This Row],[IrrHours]]&lt;=0),FALSE,TRUE)</f>
        <v>#NAME?</v>
      </c>
      <c r="X7422" s="13" t="e">
        <f ca="1">AND(CalcTable[[#This Row],[IrrDay]],CalcTable[[#This Row],[IrrRain]],CalcTable[[#This Row],[IrrWarm]],CalcTable[[#This Row],[IrrWindy]])</f>
        <v>#NAME?</v>
      </c>
      <c r="Y7422" s="13" t="e">
        <f t="shared" ca="1" si="2316"/>
        <v>#NAME?</v>
      </c>
      <c r="Z7422" s="13" t="e">
        <f ca="1">CalcTable[[#This Row],[IrrHours]]/5</f>
        <v>#NAME?</v>
      </c>
      <c r="AA7422" s="13" t="e">
        <f ca="1">IF(CalcTable[[#This Row],[IrrFlag]]=FALSE,0,MAX(0,CalcTable[[#This Row],[VolRednWind]]*(FCAP*IRR_TARGET-CalcTable[[#This Row],[IWC]])))</f>
        <v>#NAME?</v>
      </c>
      <c r="AB7422" s="13" t="e">
        <f ca="1">CalcTable[[#This Row],[IWC]]+CalcTable[[#This Row],[Eff Precip]]+CalcTable[[#This Row],[IrrAmt]]-CalcTable[[#This Row],[AET]]</f>
        <v>#NAME?</v>
      </c>
      <c r="AC7422" s="13" t="e">
        <f ca="1">IF(CalcTable[[#This Row],[PWC]]&gt;FCAP,MIN(24*PERC,MIN(SAT,CalcTable[[#This Row],[PWC]])-FCAP),0)</f>
        <v>#NAME?</v>
      </c>
      <c r="AD7422" s="13" t="e">
        <f ca="1">IF(CalcTable[[#This Row],[PWC]]&gt;SAT,CalcTable[[#This Row],[PWC]]-SAT,0)</f>
        <v>#NAME?</v>
      </c>
      <c r="AE7422" s="13" t="e">
        <f ca="1">CalcTable[[#This Row],[PWC]]-CalcTable[[#This Row],[PercAmt]]-CalcTable[[#This Row],[Runoff]]</f>
        <v>#NAME?</v>
      </c>
      <c r="AF7422" s="13" t="e">
        <f ca="1">CalcTable[[#This Row],[IrrAmt]]/1000*CUR_IRR_AREA*10000/IRR_EFF</f>
        <v>#NAME?</v>
      </c>
      <c r="AG7422" s="147"/>
      <c r="AH7422" s="13"/>
      <c r="AI7422" s="50">
        <v>0</v>
      </c>
      <c r="AJ7422" s="50">
        <v>0</v>
      </c>
      <c r="AK7422" s="50">
        <v>4.3029938172695967</v>
      </c>
      <c r="AL7422" s="50">
        <v>0</v>
      </c>
      <c r="AM7422" s="50"/>
      <c r="AN7422" s="50"/>
      <c r="AO7422" s="50"/>
      <c r="AP7422" s="50"/>
      <c r="AQ7422" s="50"/>
      <c r="AR7422" s="50"/>
      <c r="AS7422" s="50"/>
      <c r="AT7422" s="50"/>
      <c r="AU7422" s="50"/>
      <c r="AV7422" s="50"/>
      <c r="AW7422" s="50"/>
      <c r="AX7422" s="50">
        <f t="shared" si="2327"/>
        <v>4.3029938172695967</v>
      </c>
      <c r="AY7422" s="50"/>
      <c r="AZ7422" s="50">
        <f t="shared" si="2317"/>
        <v>63.110575986620759</v>
      </c>
      <c r="BA7422" s="50">
        <f t="shared" si="2318"/>
        <v>97.170251915908139</v>
      </c>
      <c r="BB7422" s="50">
        <f t="shared" si="2319"/>
        <v>100.17551743908058</v>
      </c>
      <c r="BC7422" s="17">
        <f t="shared" si="2320"/>
        <v>20086</v>
      </c>
      <c r="BD7422" s="50">
        <f t="shared" si="2321"/>
        <v>4.3029938172695967</v>
      </c>
      <c r="BE7422" s="50">
        <f t="shared" si="2322"/>
        <v>63.110575986620759</v>
      </c>
      <c r="BF7422" s="50">
        <f t="shared" si="2328"/>
        <v>103.22881152023473</v>
      </c>
      <c r="BG7422" s="50"/>
      <c r="BH7422" s="17">
        <f t="shared" si="2323"/>
        <v>0</v>
      </c>
      <c r="BI7422" s="17">
        <f t="shared" si="2331"/>
        <v>7422</v>
      </c>
      <c r="BJ7422" s="17">
        <f t="shared" si="2329"/>
        <v>7422</v>
      </c>
      <c r="BK7422" s="150">
        <f t="shared" si="2330"/>
        <v>39627</v>
      </c>
      <c r="BL7422" s="50" t="e">
        <f t="shared" ca="1" si="2324"/>
        <v>#NAME?</v>
      </c>
      <c r="BM7422" s="50" t="e">
        <f t="shared" ca="1" si="2325"/>
        <v>#NAME?</v>
      </c>
      <c r="BN7422" s="50" t="e">
        <f t="shared" ca="1" si="2326"/>
        <v>#NAME?</v>
      </c>
    </row>
    <row r="7423" spans="1:66" x14ac:dyDescent="0.35">
      <c r="A7423" s="48">
        <v>39628</v>
      </c>
      <c r="B7423" s="17">
        <v>2008</v>
      </c>
      <c r="C7423" s="17">
        <v>6</v>
      </c>
      <c r="D7423" s="17">
        <v>181</v>
      </c>
      <c r="E7423" s="17">
        <v>29</v>
      </c>
      <c r="F7423" s="17">
        <v>1</v>
      </c>
      <c r="G7423" s="50">
        <v>11.7</v>
      </c>
      <c r="H7423" s="32">
        <v>6.6807676472146715</v>
      </c>
      <c r="I7423" s="50">
        <v>8.5</v>
      </c>
      <c r="J7423" s="13">
        <v>0</v>
      </c>
      <c r="K7423" s="13">
        <f t="shared" si="2312"/>
        <v>0</v>
      </c>
      <c r="L7423" s="13">
        <f t="shared" si="2313"/>
        <v>0</v>
      </c>
      <c r="M7423" s="13" t="e">
        <f ca="1">CalcTable[[#This Row],[IWC]]-AE7422</f>
        <v>#NAME?</v>
      </c>
      <c r="N7423" s="13" t="e">
        <f ca="1">IF(CalcTable[[#This Row],[Day of Year]]&lt;123,FCAP,AE7422)</f>
        <v>#NAME?</v>
      </c>
      <c r="O7423" s="17" t="e">
        <f ca="1">IF(IRR_DRIP,5,COUNTIF('IDET Wind Values'!C7407:G7407,"&lt;="&amp;IRR_MAXWIND))</f>
        <v>#NAME?</v>
      </c>
      <c r="P7423" s="13" t="e">
        <f ca="1">CalcTable[[#This Row],[ET_o]]*KL</f>
        <v>#NAME?</v>
      </c>
      <c r="Q7423" s="13" t="e">
        <f ca="1">IF(WILTPT&lt;=0,1,MAX(0,MIN(1,(CalcTable[[#This Row],[IWC]]-WILTPT)/(MAD-WILTPT))))</f>
        <v>#NAME?</v>
      </c>
      <c r="R7423" s="13" t="e">
        <f ca="1">CalcTable[[#This Row],[ETMult]]*CalcTable[[#This Row],[ETb]]</f>
        <v>#NAME?</v>
      </c>
      <c r="S7423" s="13" t="b">
        <f>INDEX(IRR_LIST,CalcTable[[#This Row],[Day of Week]]+1)</f>
        <v>1</v>
      </c>
      <c r="T7423" s="13">
        <f t="shared" ca="1" si="2314"/>
        <v>0</v>
      </c>
      <c r="U7423" s="13" t="b">
        <f ca="1">IF(CalcTable[[#This Row],[IrrPrecip]]&gt;=IC_MM,FALSE,TRUE)</f>
        <v>1</v>
      </c>
      <c r="V7423" s="13" t="b">
        <f t="shared" si="2315"/>
        <v>1</v>
      </c>
      <c r="W7423" s="13" t="e">
        <f ca="1">IF(AND(IRR_DRIP=FALSE,CalcTable[[#This Row],[IrrHours]]&lt;=0),FALSE,TRUE)</f>
        <v>#NAME?</v>
      </c>
      <c r="X7423" s="13" t="e">
        <f ca="1">AND(CalcTable[[#This Row],[IrrDay]],CalcTable[[#This Row],[IrrRain]],CalcTable[[#This Row],[IrrWarm]],CalcTable[[#This Row],[IrrWindy]])</f>
        <v>#NAME?</v>
      </c>
      <c r="Y7423" s="13" t="e">
        <f t="shared" ca="1" si="2316"/>
        <v>#NAME?</v>
      </c>
      <c r="Z7423" s="13" t="e">
        <f ca="1">CalcTable[[#This Row],[IrrHours]]/5</f>
        <v>#NAME?</v>
      </c>
      <c r="AA7423" s="13" t="e">
        <f ca="1">IF(CalcTable[[#This Row],[IrrFlag]]=FALSE,0,MAX(0,CalcTable[[#This Row],[VolRednWind]]*(FCAP*IRR_TARGET-CalcTable[[#This Row],[IWC]])))</f>
        <v>#NAME?</v>
      </c>
      <c r="AB7423" s="13" t="e">
        <f ca="1">CalcTable[[#This Row],[IWC]]+CalcTable[[#This Row],[Eff Precip]]+CalcTable[[#This Row],[IrrAmt]]-CalcTable[[#This Row],[AET]]</f>
        <v>#NAME?</v>
      </c>
      <c r="AC7423" s="13" t="e">
        <f ca="1">IF(CalcTable[[#This Row],[PWC]]&gt;FCAP,MIN(24*PERC,MIN(SAT,CalcTable[[#This Row],[PWC]])-FCAP),0)</f>
        <v>#NAME?</v>
      </c>
      <c r="AD7423" s="13" t="e">
        <f ca="1">IF(CalcTable[[#This Row],[PWC]]&gt;SAT,CalcTable[[#This Row],[PWC]]-SAT,0)</f>
        <v>#NAME?</v>
      </c>
      <c r="AE7423" s="13" t="e">
        <f ca="1">CalcTable[[#This Row],[PWC]]-CalcTable[[#This Row],[PercAmt]]-CalcTable[[#This Row],[Runoff]]</f>
        <v>#NAME?</v>
      </c>
      <c r="AF7423" s="13" t="e">
        <f ca="1">CalcTable[[#This Row],[IrrAmt]]/1000*CUR_IRR_AREA*10000/IRR_EFF</f>
        <v>#NAME?</v>
      </c>
      <c r="AG7423" s="147"/>
      <c r="AH7423" s="13"/>
      <c r="AI7423" s="50">
        <v>9.2588154007022485</v>
      </c>
      <c r="AJ7423" s="50">
        <v>12.188017117780323</v>
      </c>
      <c r="AK7423" s="50">
        <v>0</v>
      </c>
      <c r="AL7423" s="50">
        <v>0</v>
      </c>
      <c r="AM7423" s="50"/>
      <c r="AN7423" s="50"/>
      <c r="AO7423" s="50"/>
      <c r="AP7423" s="50"/>
      <c r="AQ7423" s="50"/>
      <c r="AR7423" s="50"/>
      <c r="AS7423" s="50"/>
      <c r="AT7423" s="50"/>
      <c r="AU7423" s="50"/>
      <c r="AV7423" s="50"/>
      <c r="AW7423" s="50"/>
      <c r="AX7423" s="50">
        <f t="shared" si="2327"/>
        <v>21.446832518482573</v>
      </c>
      <c r="AY7423" s="50"/>
      <c r="AZ7423" s="50">
        <f t="shared" si="2317"/>
        <v>493.31112799852247</v>
      </c>
      <c r="BA7423" s="50">
        <f t="shared" si="2318"/>
        <v>798.82991159594246</v>
      </c>
      <c r="BB7423" s="50">
        <f t="shared" si="2319"/>
        <v>826.68618226727892</v>
      </c>
      <c r="BC7423" s="17">
        <f t="shared" si="2320"/>
        <v>20086</v>
      </c>
      <c r="BD7423" s="50">
        <f t="shared" si="2321"/>
        <v>21.446832518482573</v>
      </c>
      <c r="BE7423" s="50">
        <f t="shared" si="2322"/>
        <v>493.31112799852247</v>
      </c>
      <c r="BF7423" s="50">
        <f t="shared" si="2328"/>
        <v>806.89996338790468</v>
      </c>
      <c r="BG7423" s="50"/>
      <c r="BH7423" s="17">
        <f t="shared" si="2323"/>
        <v>0</v>
      </c>
      <c r="BI7423" s="17">
        <f t="shared" si="2331"/>
        <v>7423</v>
      </c>
      <c r="BJ7423" s="17">
        <f t="shared" si="2329"/>
        <v>7423</v>
      </c>
      <c r="BK7423" s="150">
        <f t="shared" si="2330"/>
        <v>39628</v>
      </c>
      <c r="BL7423" s="50" t="e">
        <f t="shared" ca="1" si="2324"/>
        <v>#NAME?</v>
      </c>
      <c r="BM7423" s="50" t="e">
        <f t="shared" ca="1" si="2325"/>
        <v>#NAME?</v>
      </c>
      <c r="BN7423" s="50" t="e">
        <f t="shared" ca="1" si="2326"/>
        <v>#NAME?</v>
      </c>
    </row>
    <row r="7424" spans="1:66" x14ac:dyDescent="0.35">
      <c r="A7424" s="48">
        <v>39629</v>
      </c>
      <c r="B7424" s="17">
        <v>2008</v>
      </c>
      <c r="C7424" s="17">
        <v>6</v>
      </c>
      <c r="D7424" s="17">
        <v>182</v>
      </c>
      <c r="E7424" s="17">
        <v>30</v>
      </c>
      <c r="F7424" s="17">
        <v>2</v>
      </c>
      <c r="G7424" s="50">
        <v>15.5</v>
      </c>
      <c r="H7424" s="32">
        <v>5.7776449379569641</v>
      </c>
      <c r="I7424" s="50">
        <v>5.5</v>
      </c>
      <c r="J7424" s="13">
        <v>1.8</v>
      </c>
      <c r="K7424" s="13">
        <f t="shared" si="2312"/>
        <v>1.8</v>
      </c>
      <c r="L7424" s="13">
        <f t="shared" si="2313"/>
        <v>0</v>
      </c>
      <c r="M7424" s="13" t="e">
        <f ca="1">CalcTable[[#This Row],[IWC]]-AE7423</f>
        <v>#NAME?</v>
      </c>
      <c r="N7424" s="13" t="e">
        <f ca="1">IF(CalcTable[[#This Row],[Day of Year]]&lt;123,FCAP,AE7423)</f>
        <v>#NAME?</v>
      </c>
      <c r="O7424" s="17" t="e">
        <f ca="1">IF(IRR_DRIP,5,COUNTIF('IDET Wind Values'!C7408:G7408,"&lt;="&amp;IRR_MAXWIND))</f>
        <v>#NAME?</v>
      </c>
      <c r="P7424" s="13" t="e">
        <f ca="1">CalcTable[[#This Row],[ET_o]]*KL</f>
        <v>#NAME?</v>
      </c>
      <c r="Q7424" s="13" t="e">
        <f ca="1">IF(WILTPT&lt;=0,1,MAX(0,MIN(1,(CalcTable[[#This Row],[IWC]]-WILTPT)/(MAD-WILTPT))))</f>
        <v>#NAME?</v>
      </c>
      <c r="R7424" s="13" t="e">
        <f ca="1">CalcTable[[#This Row],[ETMult]]*CalcTable[[#This Row],[ETb]]</f>
        <v>#NAME?</v>
      </c>
      <c r="S7424" s="13" t="b">
        <f>INDEX(IRR_LIST,CalcTable[[#This Row],[Day of Week]]+1)</f>
        <v>0</v>
      </c>
      <c r="T7424" s="13">
        <f t="shared" ca="1" si="2314"/>
        <v>0</v>
      </c>
      <c r="U7424" s="13" t="b">
        <f ca="1">IF(CalcTable[[#This Row],[IrrPrecip]]&gt;=IC_MM,FALSE,TRUE)</f>
        <v>1</v>
      </c>
      <c r="V7424" s="13" t="b">
        <f t="shared" si="2315"/>
        <v>1</v>
      </c>
      <c r="W7424" s="13" t="e">
        <f ca="1">IF(AND(IRR_DRIP=FALSE,CalcTable[[#This Row],[IrrHours]]&lt;=0),FALSE,TRUE)</f>
        <v>#NAME?</v>
      </c>
      <c r="X7424" s="13" t="e">
        <f ca="1">AND(CalcTable[[#This Row],[IrrDay]],CalcTable[[#This Row],[IrrRain]],CalcTable[[#This Row],[IrrWarm]],CalcTable[[#This Row],[IrrWindy]])</f>
        <v>#NAME?</v>
      </c>
      <c r="Y7424" s="13" t="e">
        <f t="shared" ca="1" si="2316"/>
        <v>#NAME?</v>
      </c>
      <c r="Z7424" s="13" t="e">
        <f ca="1">CalcTable[[#This Row],[IrrHours]]/5</f>
        <v>#NAME?</v>
      </c>
      <c r="AA7424" s="13" t="e">
        <f ca="1">IF(CalcTable[[#This Row],[IrrFlag]]=FALSE,0,MAX(0,CalcTable[[#This Row],[VolRednWind]]*(FCAP*IRR_TARGET-CalcTable[[#This Row],[IWC]])))</f>
        <v>#NAME?</v>
      </c>
      <c r="AB7424" s="13" t="e">
        <f ca="1">CalcTable[[#This Row],[IWC]]+CalcTable[[#This Row],[Eff Precip]]+CalcTable[[#This Row],[IrrAmt]]-CalcTable[[#This Row],[AET]]</f>
        <v>#NAME?</v>
      </c>
      <c r="AC7424" s="13" t="e">
        <f ca="1">IF(CalcTable[[#This Row],[PWC]]&gt;FCAP,MIN(24*PERC,MIN(SAT,CalcTable[[#This Row],[PWC]])-FCAP),0)</f>
        <v>#NAME?</v>
      </c>
      <c r="AD7424" s="13" t="e">
        <f ca="1">IF(CalcTable[[#This Row],[PWC]]&gt;SAT,CalcTable[[#This Row],[PWC]]-SAT,0)</f>
        <v>#NAME?</v>
      </c>
      <c r="AE7424" s="13" t="e">
        <f ca="1">CalcTable[[#This Row],[PWC]]-CalcTable[[#This Row],[PercAmt]]-CalcTable[[#This Row],[Runoff]]</f>
        <v>#NAME?</v>
      </c>
      <c r="AF7424" s="13" t="e">
        <f ca="1">CalcTable[[#This Row],[IrrAmt]]/1000*CUR_IRR_AREA*10000/IRR_EFF</f>
        <v>#NAME?</v>
      </c>
      <c r="AG7424" s="147"/>
      <c r="AH7424" s="13"/>
      <c r="AI7424" s="50">
        <v>0</v>
      </c>
      <c r="AJ7424" s="50">
        <v>0</v>
      </c>
      <c r="AK7424" s="50">
        <v>4.3557488215419324</v>
      </c>
      <c r="AL7424" s="50">
        <v>9.299259425574439</v>
      </c>
      <c r="AM7424" s="50"/>
      <c r="AN7424" s="50"/>
      <c r="AO7424" s="50"/>
      <c r="AP7424" s="50"/>
      <c r="AQ7424" s="50"/>
      <c r="AR7424" s="50"/>
      <c r="AS7424" s="50"/>
      <c r="AT7424" s="50"/>
      <c r="AU7424" s="50"/>
      <c r="AV7424" s="50"/>
      <c r="AW7424" s="50"/>
      <c r="AX7424" s="50">
        <f t="shared" si="2327"/>
        <v>13.655008247116371</v>
      </c>
      <c r="AY7424" s="50"/>
      <c r="AZ7424" s="50">
        <f t="shared" si="2317"/>
        <v>336.66259253279856</v>
      </c>
      <c r="BA7424" s="50">
        <f t="shared" si="2318"/>
        <v>518.35351548700737</v>
      </c>
      <c r="BB7424" s="50">
        <f t="shared" si="2319"/>
        <v>534.38506751237878</v>
      </c>
      <c r="BC7424" s="17">
        <f t="shared" si="2320"/>
        <v>20086</v>
      </c>
      <c r="BD7424" s="50">
        <f t="shared" si="2321"/>
        <v>13.655008247116371</v>
      </c>
      <c r="BE7424" s="50">
        <f t="shared" si="2322"/>
        <v>336.66259253279856</v>
      </c>
      <c r="BF7424" s="50">
        <f t="shared" si="2328"/>
        <v>550.67282729045974</v>
      </c>
      <c r="BG7424" s="50"/>
      <c r="BH7424" s="17">
        <f t="shared" si="2323"/>
        <v>0</v>
      </c>
      <c r="BI7424" s="17">
        <f t="shared" si="2331"/>
        <v>7424</v>
      </c>
      <c r="BJ7424" s="17">
        <f t="shared" si="2329"/>
        <v>7424</v>
      </c>
      <c r="BK7424" s="150">
        <f t="shared" si="2330"/>
        <v>39629</v>
      </c>
      <c r="BL7424" s="50" t="e">
        <f t="shared" ca="1" si="2324"/>
        <v>#NAME?</v>
      </c>
      <c r="BM7424" s="50" t="e">
        <f t="shared" ca="1" si="2325"/>
        <v>#NAME?</v>
      </c>
      <c r="BN7424" s="50" t="e">
        <f t="shared" ca="1" si="2326"/>
        <v>#NAME?</v>
      </c>
    </row>
    <row r="7425" spans="1:66" x14ac:dyDescent="0.35">
      <c r="A7425" s="48">
        <v>39630</v>
      </c>
      <c r="B7425" s="17">
        <v>2008</v>
      </c>
      <c r="C7425" s="17">
        <v>7</v>
      </c>
      <c r="D7425" s="17">
        <v>183</v>
      </c>
      <c r="E7425" s="17">
        <v>1</v>
      </c>
      <c r="F7425" s="17">
        <v>3</v>
      </c>
      <c r="G7425" s="50">
        <v>15</v>
      </c>
      <c r="H7425" s="32">
        <v>3.9696108285637215</v>
      </c>
      <c r="I7425" s="50">
        <v>9.8333333333333339</v>
      </c>
      <c r="J7425" s="13">
        <v>0</v>
      </c>
      <c r="K7425" s="13">
        <f t="shared" si="2312"/>
        <v>0</v>
      </c>
      <c r="L7425" s="13">
        <f t="shared" si="2313"/>
        <v>0</v>
      </c>
      <c r="M7425" s="13" t="e">
        <f ca="1">CalcTable[[#This Row],[IWC]]-AE7424</f>
        <v>#NAME?</v>
      </c>
      <c r="N7425" s="13" t="e">
        <f ca="1">IF(CalcTable[[#This Row],[Day of Year]]&lt;123,FCAP,AE7424)</f>
        <v>#NAME?</v>
      </c>
      <c r="O7425" s="17" t="e">
        <f ca="1">IF(IRR_DRIP,5,COUNTIF('IDET Wind Values'!C7409:G7409,"&lt;="&amp;IRR_MAXWIND))</f>
        <v>#NAME?</v>
      </c>
      <c r="P7425" s="13" t="e">
        <f ca="1">CalcTable[[#This Row],[ET_o]]*KL</f>
        <v>#NAME?</v>
      </c>
      <c r="Q7425" s="13" t="e">
        <f ca="1">IF(WILTPT&lt;=0,1,MAX(0,MIN(1,(CalcTable[[#This Row],[IWC]]-WILTPT)/(MAD-WILTPT))))</f>
        <v>#NAME?</v>
      </c>
      <c r="R7425" s="13" t="e">
        <f ca="1">CalcTable[[#This Row],[ETMult]]*CalcTable[[#This Row],[ETb]]</f>
        <v>#NAME?</v>
      </c>
      <c r="S7425" s="13" t="b">
        <f>INDEX(IRR_LIST,CalcTable[[#This Row],[Day of Week]]+1)</f>
        <v>1</v>
      </c>
      <c r="T7425" s="13">
        <f t="shared" ca="1" si="2314"/>
        <v>1.8</v>
      </c>
      <c r="U7425" s="13" t="b">
        <f ca="1">IF(CalcTable[[#This Row],[IrrPrecip]]&gt;=IC_MM,FALSE,TRUE)</f>
        <v>1</v>
      </c>
      <c r="V7425" s="13" t="b">
        <f t="shared" si="2315"/>
        <v>1</v>
      </c>
      <c r="W7425" s="13" t="e">
        <f ca="1">IF(AND(IRR_DRIP=FALSE,CalcTable[[#This Row],[IrrHours]]&lt;=0),FALSE,TRUE)</f>
        <v>#NAME?</v>
      </c>
      <c r="X7425" s="13" t="e">
        <f ca="1">AND(CalcTable[[#This Row],[IrrDay]],CalcTable[[#This Row],[IrrRain]],CalcTable[[#This Row],[IrrWarm]],CalcTable[[#This Row],[IrrWindy]])</f>
        <v>#NAME?</v>
      </c>
      <c r="Y7425" s="13" t="e">
        <f t="shared" ca="1" si="2316"/>
        <v>#NAME?</v>
      </c>
      <c r="Z7425" s="13" t="e">
        <f ca="1">CalcTable[[#This Row],[IrrHours]]/5</f>
        <v>#NAME?</v>
      </c>
      <c r="AA7425" s="13" t="e">
        <f ca="1">IF(CalcTable[[#This Row],[IrrFlag]]=FALSE,0,MAX(0,CalcTable[[#This Row],[VolRednWind]]*(FCAP*IRR_TARGET-CalcTable[[#This Row],[IWC]])))</f>
        <v>#NAME?</v>
      </c>
      <c r="AB7425" s="13" t="e">
        <f ca="1">CalcTable[[#This Row],[IWC]]+CalcTable[[#This Row],[Eff Precip]]+CalcTable[[#This Row],[IrrAmt]]-CalcTable[[#This Row],[AET]]</f>
        <v>#NAME?</v>
      </c>
      <c r="AC7425" s="13" t="e">
        <f ca="1">IF(CalcTable[[#This Row],[PWC]]&gt;FCAP,MIN(24*PERC,MIN(SAT,CalcTable[[#This Row],[PWC]])-FCAP),0)</f>
        <v>#NAME?</v>
      </c>
      <c r="AD7425" s="13" t="e">
        <f ca="1">IF(CalcTable[[#This Row],[PWC]]&gt;SAT,CalcTable[[#This Row],[PWC]]-SAT,0)</f>
        <v>#NAME?</v>
      </c>
      <c r="AE7425" s="13" t="e">
        <f ca="1">CalcTable[[#This Row],[PWC]]-CalcTable[[#This Row],[PercAmt]]-CalcTable[[#This Row],[Runoff]]</f>
        <v>#NAME?</v>
      </c>
      <c r="AF7425" s="13" t="e">
        <f ca="1">CalcTable[[#This Row],[IrrAmt]]/1000*CUR_IRR_AREA*10000/IRR_EFF</f>
        <v>#NAME?</v>
      </c>
      <c r="AG7425" s="147"/>
      <c r="AH7425" s="13"/>
      <c r="AI7425" s="50">
        <v>4.5754824835283685</v>
      </c>
      <c r="AJ7425" s="50">
        <v>6.7384934219228114</v>
      </c>
      <c r="AK7425" s="50">
        <v>0</v>
      </c>
      <c r="AL7425" s="50">
        <v>0</v>
      </c>
      <c r="AM7425" s="50"/>
      <c r="AN7425" s="50"/>
      <c r="AO7425" s="50"/>
      <c r="AP7425" s="50"/>
      <c r="AQ7425" s="50"/>
      <c r="AR7425" s="50"/>
      <c r="AS7425" s="50"/>
      <c r="AT7425" s="50"/>
      <c r="AU7425" s="50"/>
      <c r="AV7425" s="50"/>
      <c r="AW7425" s="50"/>
      <c r="AX7425" s="50">
        <f t="shared" si="2327"/>
        <v>11.31397590545118</v>
      </c>
      <c r="AY7425" s="50"/>
      <c r="AZ7425" s="50">
        <f t="shared" si="2317"/>
        <v>264.76955013481859</v>
      </c>
      <c r="BA7425" s="50">
        <f t="shared" si="2318"/>
        <v>429.38220433929479</v>
      </c>
      <c r="BB7425" s="50">
        <f t="shared" si="2319"/>
        <v>444.40373937269561</v>
      </c>
      <c r="BC7425" s="17">
        <f t="shared" si="2320"/>
        <v>20087</v>
      </c>
      <c r="BD7425" s="50">
        <f t="shared" si="2321"/>
        <v>11.31397590545118</v>
      </c>
      <c r="BE7425" s="50">
        <f t="shared" si="2322"/>
        <v>264.76955013481859</v>
      </c>
      <c r="BF7425" s="50">
        <f t="shared" si="2328"/>
        <v>433.0786965556897</v>
      </c>
      <c r="BG7425" s="50"/>
      <c r="BH7425" s="17">
        <f t="shared" si="2323"/>
        <v>0</v>
      </c>
      <c r="BI7425" s="17">
        <f t="shared" si="2331"/>
        <v>7425</v>
      </c>
      <c r="BJ7425" s="17">
        <f t="shared" si="2329"/>
        <v>7425</v>
      </c>
      <c r="BK7425" s="150">
        <f t="shared" si="2330"/>
        <v>39630</v>
      </c>
      <c r="BL7425" s="50" t="e">
        <f t="shared" ca="1" si="2324"/>
        <v>#NAME?</v>
      </c>
      <c r="BM7425" s="50" t="e">
        <f t="shared" ca="1" si="2325"/>
        <v>#NAME?</v>
      </c>
      <c r="BN7425" s="50" t="e">
        <f t="shared" ca="1" si="2326"/>
        <v>#NAME?</v>
      </c>
    </row>
    <row r="7426" spans="1:66" x14ac:dyDescent="0.35">
      <c r="A7426" s="48">
        <v>39631</v>
      </c>
      <c r="B7426" s="17">
        <v>2008</v>
      </c>
      <c r="C7426" s="17">
        <v>7</v>
      </c>
      <c r="D7426" s="17">
        <v>184</v>
      </c>
      <c r="E7426" s="17">
        <v>2</v>
      </c>
      <c r="F7426" s="17">
        <v>4</v>
      </c>
      <c r="G7426" s="50">
        <v>13.7</v>
      </c>
      <c r="H7426" s="32">
        <v>3.7635355409541043</v>
      </c>
      <c r="I7426" s="50">
        <v>8.1666666666666661</v>
      </c>
      <c r="J7426" s="13">
        <v>0.2</v>
      </c>
      <c r="K7426" s="13">
        <f t="shared" si="2312"/>
        <v>0.2</v>
      </c>
      <c r="L7426" s="13">
        <f t="shared" si="2313"/>
        <v>0</v>
      </c>
      <c r="M7426" s="13" t="e">
        <f ca="1">CalcTable[[#This Row],[IWC]]-AE7425</f>
        <v>#NAME?</v>
      </c>
      <c r="N7426" s="13" t="e">
        <f ca="1">IF(CalcTable[[#This Row],[Day of Year]]&lt;123,FCAP,AE7425)</f>
        <v>#NAME?</v>
      </c>
      <c r="O7426" s="17" t="e">
        <f ca="1">IF(IRR_DRIP,5,COUNTIF('IDET Wind Values'!C7410:G7410,"&lt;="&amp;IRR_MAXWIND))</f>
        <v>#NAME?</v>
      </c>
      <c r="P7426" s="13" t="e">
        <f ca="1">CalcTable[[#This Row],[ET_o]]*KL</f>
        <v>#NAME?</v>
      </c>
      <c r="Q7426" s="13" t="e">
        <f ca="1">IF(WILTPT&lt;=0,1,MAX(0,MIN(1,(CalcTable[[#This Row],[IWC]]-WILTPT)/(MAD-WILTPT))))</f>
        <v>#NAME?</v>
      </c>
      <c r="R7426" s="13" t="e">
        <f ca="1">CalcTable[[#This Row],[ETMult]]*CalcTable[[#This Row],[ETb]]</f>
        <v>#NAME?</v>
      </c>
      <c r="S7426" s="13" t="b">
        <f>INDEX(IRR_LIST,CalcTable[[#This Row],[Day of Week]]+1)</f>
        <v>0</v>
      </c>
      <c r="T7426" s="13">
        <f t="shared" ca="1" si="2314"/>
        <v>1.8</v>
      </c>
      <c r="U7426" s="13" t="b">
        <f ca="1">IF(CalcTable[[#This Row],[IrrPrecip]]&gt;=IC_MM,FALSE,TRUE)</f>
        <v>1</v>
      </c>
      <c r="V7426" s="13" t="b">
        <f t="shared" si="2315"/>
        <v>1</v>
      </c>
      <c r="W7426" s="13" t="e">
        <f ca="1">IF(AND(IRR_DRIP=FALSE,CalcTable[[#This Row],[IrrHours]]&lt;=0),FALSE,TRUE)</f>
        <v>#NAME?</v>
      </c>
      <c r="X7426" s="13" t="e">
        <f ca="1">AND(CalcTable[[#This Row],[IrrDay]],CalcTable[[#This Row],[IrrRain]],CalcTable[[#This Row],[IrrWarm]],CalcTable[[#This Row],[IrrWindy]])</f>
        <v>#NAME?</v>
      </c>
      <c r="Y7426" s="13" t="e">
        <f t="shared" ca="1" si="2316"/>
        <v>#NAME?</v>
      </c>
      <c r="Z7426" s="13" t="e">
        <f ca="1">CalcTable[[#This Row],[IrrHours]]/5</f>
        <v>#NAME?</v>
      </c>
      <c r="AA7426" s="13" t="e">
        <f ca="1">IF(CalcTable[[#This Row],[IrrFlag]]=FALSE,0,MAX(0,CalcTable[[#This Row],[VolRednWind]]*(FCAP*IRR_TARGET-CalcTable[[#This Row],[IWC]])))</f>
        <v>#NAME?</v>
      </c>
      <c r="AB7426" s="13" t="e">
        <f ca="1">CalcTable[[#This Row],[IWC]]+CalcTable[[#This Row],[Eff Precip]]+CalcTable[[#This Row],[IrrAmt]]-CalcTable[[#This Row],[AET]]</f>
        <v>#NAME?</v>
      </c>
      <c r="AC7426" s="13" t="e">
        <f ca="1">IF(CalcTable[[#This Row],[PWC]]&gt;FCAP,MIN(24*PERC,MIN(SAT,CalcTable[[#This Row],[PWC]])-FCAP),0)</f>
        <v>#NAME?</v>
      </c>
      <c r="AD7426" s="13" t="e">
        <f ca="1">IF(CalcTable[[#This Row],[PWC]]&gt;SAT,CalcTable[[#This Row],[PWC]]-SAT,0)</f>
        <v>#NAME?</v>
      </c>
      <c r="AE7426" s="13" t="e">
        <f ca="1">CalcTable[[#This Row],[PWC]]-CalcTable[[#This Row],[PercAmt]]-CalcTable[[#This Row],[Runoff]]</f>
        <v>#NAME?</v>
      </c>
      <c r="AF7426" s="13" t="e">
        <f ca="1">CalcTable[[#This Row],[IrrAmt]]/1000*CUR_IRR_AREA*10000/IRR_EFF</f>
        <v>#NAME?</v>
      </c>
      <c r="AG7426" s="147"/>
      <c r="AH7426" s="13"/>
      <c r="AI7426" s="50">
        <v>0</v>
      </c>
      <c r="AJ7426" s="50">
        <v>0</v>
      </c>
      <c r="AK7426" s="50">
        <v>9.3743705295998154</v>
      </c>
      <c r="AL7426" s="50">
        <v>4.4632859557100488</v>
      </c>
      <c r="AM7426" s="50"/>
      <c r="AN7426" s="50"/>
      <c r="AO7426" s="50"/>
      <c r="AP7426" s="50"/>
      <c r="AQ7426" s="50"/>
      <c r="AR7426" s="50"/>
      <c r="AS7426" s="50"/>
      <c r="AT7426" s="50"/>
      <c r="AU7426" s="50"/>
      <c r="AV7426" s="50"/>
      <c r="AW7426" s="50"/>
      <c r="AX7426" s="50">
        <f t="shared" si="2327"/>
        <v>13.837656485309864</v>
      </c>
      <c r="AY7426" s="50"/>
      <c r="AZ7426" s="50">
        <f t="shared" si="2317"/>
        <v>268.4138224682921</v>
      </c>
      <c r="BA7426" s="50">
        <f t="shared" si="2318"/>
        <v>413.27207586387829</v>
      </c>
      <c r="BB7426" s="50">
        <f t="shared" si="2319"/>
        <v>426.05368645760655</v>
      </c>
      <c r="BC7426" s="17">
        <f t="shared" si="2320"/>
        <v>20087</v>
      </c>
      <c r="BD7426" s="50">
        <f t="shared" si="2321"/>
        <v>13.837656485309864</v>
      </c>
      <c r="BE7426" s="50">
        <f t="shared" si="2322"/>
        <v>268.4138224682921</v>
      </c>
      <c r="BF7426" s="50">
        <f t="shared" si="2328"/>
        <v>439.03956596560118</v>
      </c>
      <c r="BG7426" s="50"/>
      <c r="BH7426" s="17">
        <f t="shared" si="2323"/>
        <v>0</v>
      </c>
      <c r="BI7426" s="17">
        <f t="shared" si="2331"/>
        <v>7426</v>
      </c>
      <c r="BJ7426" s="17">
        <f t="shared" si="2329"/>
        <v>7426</v>
      </c>
      <c r="BK7426" s="150">
        <f t="shared" si="2330"/>
        <v>39631</v>
      </c>
      <c r="BL7426" s="50" t="e">
        <f t="shared" ca="1" si="2324"/>
        <v>#NAME?</v>
      </c>
      <c r="BM7426" s="50" t="e">
        <f t="shared" ca="1" si="2325"/>
        <v>#NAME?</v>
      </c>
      <c r="BN7426" s="50" t="e">
        <f t="shared" ca="1" si="2326"/>
        <v>#NAME?</v>
      </c>
    </row>
    <row r="7427" spans="1:66" x14ac:dyDescent="0.35">
      <c r="A7427" s="48">
        <v>39632</v>
      </c>
      <c r="B7427" s="17">
        <v>2008</v>
      </c>
      <c r="C7427" s="17">
        <v>7</v>
      </c>
      <c r="D7427" s="17">
        <v>185</v>
      </c>
      <c r="E7427" s="17">
        <v>3</v>
      </c>
      <c r="F7427" s="17">
        <v>5</v>
      </c>
      <c r="G7427" s="50">
        <v>10.9</v>
      </c>
      <c r="H7427" s="32">
        <v>5.155123212930353</v>
      </c>
      <c r="I7427" s="50">
        <v>6</v>
      </c>
      <c r="J7427" s="13">
        <v>0</v>
      </c>
      <c r="K7427" s="13">
        <f t="shared" si="2312"/>
        <v>0</v>
      </c>
      <c r="L7427" s="13">
        <f t="shared" si="2313"/>
        <v>0</v>
      </c>
      <c r="M7427" s="13" t="e">
        <f ca="1">CalcTable[[#This Row],[IWC]]-AE7426</f>
        <v>#NAME?</v>
      </c>
      <c r="N7427" s="13" t="e">
        <f ca="1">IF(CalcTable[[#This Row],[Day of Year]]&lt;123,FCAP,AE7426)</f>
        <v>#NAME?</v>
      </c>
      <c r="O7427" s="17" t="e">
        <f ca="1">IF(IRR_DRIP,5,COUNTIF('IDET Wind Values'!C7411:G7411,"&lt;="&amp;IRR_MAXWIND))</f>
        <v>#NAME?</v>
      </c>
      <c r="P7427" s="13" t="e">
        <f ca="1">CalcTable[[#This Row],[ET_o]]*KL</f>
        <v>#NAME?</v>
      </c>
      <c r="Q7427" s="13" t="e">
        <f ca="1">IF(WILTPT&lt;=0,1,MAX(0,MIN(1,(CalcTable[[#This Row],[IWC]]-WILTPT)/(MAD-WILTPT))))</f>
        <v>#NAME?</v>
      </c>
      <c r="R7427" s="13" t="e">
        <f ca="1">CalcTable[[#This Row],[ETMult]]*CalcTable[[#This Row],[ETb]]</f>
        <v>#NAME?</v>
      </c>
      <c r="S7427" s="13" t="b">
        <f>INDEX(IRR_LIST,CalcTable[[#This Row],[Day of Week]]+1)</f>
        <v>1</v>
      </c>
      <c r="T7427" s="13">
        <f t="shared" ca="1" si="2314"/>
        <v>0.2</v>
      </c>
      <c r="U7427" s="13" t="b">
        <f ca="1">IF(CalcTable[[#This Row],[IrrPrecip]]&gt;=IC_MM,FALSE,TRUE)</f>
        <v>1</v>
      </c>
      <c r="V7427" s="13" t="b">
        <f t="shared" si="2315"/>
        <v>1</v>
      </c>
      <c r="W7427" s="13" t="e">
        <f ca="1">IF(AND(IRR_DRIP=FALSE,CalcTable[[#This Row],[IrrHours]]&lt;=0),FALSE,TRUE)</f>
        <v>#NAME?</v>
      </c>
      <c r="X7427" s="13" t="e">
        <f ca="1">AND(CalcTable[[#This Row],[IrrDay]],CalcTable[[#This Row],[IrrRain]],CalcTable[[#This Row],[IrrWarm]],CalcTable[[#This Row],[IrrWindy]])</f>
        <v>#NAME?</v>
      </c>
      <c r="Y7427" s="13" t="e">
        <f t="shared" ca="1" si="2316"/>
        <v>#NAME?</v>
      </c>
      <c r="Z7427" s="13" t="e">
        <f ca="1">CalcTable[[#This Row],[IrrHours]]/5</f>
        <v>#NAME?</v>
      </c>
      <c r="AA7427" s="13" t="e">
        <f ca="1">IF(CalcTable[[#This Row],[IrrFlag]]=FALSE,0,MAX(0,CalcTable[[#This Row],[VolRednWind]]*(FCAP*IRR_TARGET-CalcTable[[#This Row],[IWC]])))</f>
        <v>#NAME?</v>
      </c>
      <c r="AB7427" s="13" t="e">
        <f ca="1">CalcTable[[#This Row],[IWC]]+CalcTable[[#This Row],[Eff Precip]]+CalcTable[[#This Row],[IrrAmt]]-CalcTable[[#This Row],[AET]]</f>
        <v>#NAME?</v>
      </c>
      <c r="AC7427" s="13" t="e">
        <f ca="1">IF(CalcTable[[#This Row],[PWC]]&gt;FCAP,MIN(24*PERC,MIN(SAT,CalcTable[[#This Row],[PWC]])-FCAP),0)</f>
        <v>#NAME?</v>
      </c>
      <c r="AD7427" s="13" t="e">
        <f ca="1">IF(CalcTable[[#This Row],[PWC]]&gt;SAT,CalcTable[[#This Row],[PWC]]-SAT,0)</f>
        <v>#NAME?</v>
      </c>
      <c r="AE7427" s="13" t="e">
        <f ca="1">CalcTable[[#This Row],[PWC]]-CalcTable[[#This Row],[PercAmt]]-CalcTable[[#This Row],[Runoff]]</f>
        <v>#NAME?</v>
      </c>
      <c r="AF7427" s="13" t="e">
        <f ca="1">CalcTable[[#This Row],[IrrAmt]]/1000*CUR_IRR_AREA*10000/IRR_EFF</f>
        <v>#NAME?</v>
      </c>
      <c r="AG7427" s="147"/>
      <c r="AH7427" s="13"/>
      <c r="AI7427" s="50">
        <v>9.462472127077616</v>
      </c>
      <c r="AJ7427" s="50">
        <v>12.416754073237355</v>
      </c>
      <c r="AK7427" s="50">
        <v>0</v>
      </c>
      <c r="AL7427" s="50">
        <v>0</v>
      </c>
      <c r="AM7427" s="50"/>
      <c r="AN7427" s="50"/>
      <c r="AO7427" s="50"/>
      <c r="AP7427" s="50"/>
      <c r="AQ7427" s="50"/>
      <c r="AR7427" s="50"/>
      <c r="AS7427" s="50"/>
      <c r="AT7427" s="50"/>
      <c r="AU7427" s="50"/>
      <c r="AV7427" s="50"/>
      <c r="AW7427" s="50"/>
      <c r="AX7427" s="50">
        <f t="shared" si="2327"/>
        <v>21.879226200314971</v>
      </c>
      <c r="AY7427" s="50"/>
      <c r="AZ7427" s="50">
        <f t="shared" si="2317"/>
        <v>503.00771067876747</v>
      </c>
      <c r="BA7427" s="50">
        <f t="shared" si="2318"/>
        <v>814.49689123232292</v>
      </c>
      <c r="BB7427" s="50">
        <f t="shared" si="2319"/>
        <v>842.89682844594302</v>
      </c>
      <c r="BC7427" s="17">
        <f t="shared" si="2320"/>
        <v>20087</v>
      </c>
      <c r="BD7427" s="50">
        <f t="shared" si="2321"/>
        <v>21.879226200314971</v>
      </c>
      <c r="BE7427" s="50">
        <f t="shared" si="2322"/>
        <v>503.00771067876747</v>
      </c>
      <c r="BF7427" s="50">
        <f t="shared" si="2328"/>
        <v>822.76048581605653</v>
      </c>
      <c r="BG7427" s="50"/>
      <c r="BH7427" s="17">
        <f t="shared" si="2323"/>
        <v>0</v>
      </c>
      <c r="BI7427" s="17">
        <f t="shared" si="2331"/>
        <v>7427</v>
      </c>
      <c r="BJ7427" s="17">
        <f t="shared" si="2329"/>
        <v>7427</v>
      </c>
      <c r="BK7427" s="150">
        <f t="shared" si="2330"/>
        <v>39632</v>
      </c>
      <c r="BL7427" s="50" t="e">
        <f t="shared" ca="1" si="2324"/>
        <v>#NAME?</v>
      </c>
      <c r="BM7427" s="50" t="e">
        <f t="shared" ca="1" si="2325"/>
        <v>#NAME?</v>
      </c>
      <c r="BN7427" s="50" t="e">
        <f t="shared" ca="1" si="2326"/>
        <v>#NAME?</v>
      </c>
    </row>
    <row r="7428" spans="1:66" x14ac:dyDescent="0.35">
      <c r="A7428" s="48">
        <v>39633</v>
      </c>
      <c r="B7428" s="17">
        <v>2008</v>
      </c>
      <c r="C7428" s="17">
        <v>7</v>
      </c>
      <c r="D7428" s="17">
        <v>186</v>
      </c>
      <c r="E7428" s="17">
        <v>4</v>
      </c>
      <c r="F7428" s="17">
        <v>6</v>
      </c>
      <c r="G7428" s="50">
        <v>14.6</v>
      </c>
      <c r="H7428" s="32">
        <v>5.3788554207036441</v>
      </c>
      <c r="I7428" s="50">
        <v>6</v>
      </c>
      <c r="J7428" s="13">
        <v>6.6</v>
      </c>
      <c r="K7428" s="13">
        <f t="shared" si="2312"/>
        <v>6.6</v>
      </c>
      <c r="L7428" s="13">
        <f t="shared" si="2313"/>
        <v>1.1999999999999997</v>
      </c>
      <c r="M7428" s="13" t="e">
        <f ca="1">CalcTable[[#This Row],[IWC]]-AE7427</f>
        <v>#NAME?</v>
      </c>
      <c r="N7428" s="13" t="e">
        <f ca="1">IF(CalcTable[[#This Row],[Day of Year]]&lt;123,FCAP,AE7427)</f>
        <v>#NAME?</v>
      </c>
      <c r="O7428" s="17" t="e">
        <f ca="1">IF(IRR_DRIP,5,COUNTIF('IDET Wind Values'!C7412:G7412,"&lt;="&amp;IRR_MAXWIND))</f>
        <v>#NAME?</v>
      </c>
      <c r="P7428" s="13" t="e">
        <f ca="1">CalcTable[[#This Row],[ET_o]]*KL</f>
        <v>#NAME?</v>
      </c>
      <c r="Q7428" s="13" t="e">
        <f ca="1">IF(WILTPT&lt;=0,1,MAX(0,MIN(1,(CalcTable[[#This Row],[IWC]]-WILTPT)/(MAD-WILTPT))))</f>
        <v>#NAME?</v>
      </c>
      <c r="R7428" s="13" t="e">
        <f ca="1">CalcTable[[#This Row],[ETMult]]*CalcTable[[#This Row],[ETb]]</f>
        <v>#NAME?</v>
      </c>
      <c r="S7428" s="13" t="b">
        <f>INDEX(IRR_LIST,CalcTable[[#This Row],[Day of Week]]+1)</f>
        <v>0</v>
      </c>
      <c r="T7428" s="13">
        <f t="shared" ca="1" si="2314"/>
        <v>0.2</v>
      </c>
      <c r="U7428" s="13" t="b">
        <f ca="1">IF(CalcTable[[#This Row],[IrrPrecip]]&gt;=IC_MM,FALSE,TRUE)</f>
        <v>1</v>
      </c>
      <c r="V7428" s="13" t="b">
        <f t="shared" si="2315"/>
        <v>1</v>
      </c>
      <c r="W7428" s="13" t="e">
        <f ca="1">IF(AND(IRR_DRIP=FALSE,CalcTable[[#This Row],[IrrHours]]&lt;=0),FALSE,TRUE)</f>
        <v>#NAME?</v>
      </c>
      <c r="X7428" s="13" t="e">
        <f ca="1">AND(CalcTable[[#This Row],[IrrDay]],CalcTable[[#This Row],[IrrRain]],CalcTable[[#This Row],[IrrWarm]],CalcTable[[#This Row],[IrrWindy]])</f>
        <v>#NAME?</v>
      </c>
      <c r="Y7428" s="13" t="e">
        <f t="shared" ca="1" si="2316"/>
        <v>#NAME?</v>
      </c>
      <c r="Z7428" s="13" t="e">
        <f ca="1">CalcTable[[#This Row],[IrrHours]]/5</f>
        <v>#NAME?</v>
      </c>
      <c r="AA7428" s="13" t="e">
        <f ca="1">IF(CalcTable[[#This Row],[IrrFlag]]=FALSE,0,MAX(0,CalcTable[[#This Row],[VolRednWind]]*(FCAP*IRR_TARGET-CalcTable[[#This Row],[IWC]])))</f>
        <v>#NAME?</v>
      </c>
      <c r="AB7428" s="13" t="e">
        <f ca="1">CalcTable[[#This Row],[IWC]]+CalcTable[[#This Row],[Eff Precip]]+CalcTable[[#This Row],[IrrAmt]]-CalcTable[[#This Row],[AET]]</f>
        <v>#NAME?</v>
      </c>
      <c r="AC7428" s="13" t="e">
        <f ca="1">IF(CalcTable[[#This Row],[PWC]]&gt;FCAP,MIN(24*PERC,MIN(SAT,CalcTable[[#This Row],[PWC]])-FCAP),0)</f>
        <v>#NAME?</v>
      </c>
      <c r="AD7428" s="13" t="e">
        <f ca="1">IF(CalcTable[[#This Row],[PWC]]&gt;SAT,CalcTable[[#This Row],[PWC]]-SAT,0)</f>
        <v>#NAME?</v>
      </c>
      <c r="AE7428" s="13" t="e">
        <f ca="1">CalcTable[[#This Row],[PWC]]-CalcTable[[#This Row],[PercAmt]]-CalcTable[[#This Row],[Runoff]]</f>
        <v>#NAME?</v>
      </c>
      <c r="AF7428" s="13" t="e">
        <f ca="1">CalcTable[[#This Row],[IrrAmt]]/1000*CUR_IRR_AREA*10000/IRR_EFF</f>
        <v>#NAME?</v>
      </c>
      <c r="AG7428" s="147"/>
      <c r="AH7428" s="13"/>
      <c r="AI7428" s="50">
        <v>0</v>
      </c>
      <c r="AJ7428" s="50">
        <v>0</v>
      </c>
      <c r="AK7428" s="50">
        <v>0</v>
      </c>
      <c r="AL7428" s="50">
        <v>5.1153177671116943</v>
      </c>
      <c r="AM7428" s="50"/>
      <c r="AN7428" s="50"/>
      <c r="AO7428" s="50"/>
      <c r="AP7428" s="50"/>
      <c r="AQ7428" s="50"/>
      <c r="AR7428" s="50"/>
      <c r="AS7428" s="50"/>
      <c r="AT7428" s="50"/>
      <c r="AU7428" s="50"/>
      <c r="AV7428" s="50"/>
      <c r="AW7428" s="50"/>
      <c r="AX7428" s="50">
        <f t="shared" si="2327"/>
        <v>5.1153177671116943</v>
      </c>
      <c r="AY7428" s="50"/>
      <c r="AZ7428" s="50">
        <f t="shared" si="2317"/>
        <v>150.04932116860971</v>
      </c>
      <c r="BA7428" s="50">
        <f t="shared" si="2318"/>
        <v>231.02831989452608</v>
      </c>
      <c r="BB7428" s="50">
        <f t="shared" si="2319"/>
        <v>238.17352566445987</v>
      </c>
      <c r="BC7428" s="17">
        <f t="shared" si="2320"/>
        <v>20087</v>
      </c>
      <c r="BD7428" s="50">
        <f t="shared" si="2321"/>
        <v>5.1153177671116943</v>
      </c>
      <c r="BE7428" s="50">
        <f t="shared" si="2322"/>
        <v>150.04932116860971</v>
      </c>
      <c r="BF7428" s="50">
        <f t="shared" si="2328"/>
        <v>245.43292231934763</v>
      </c>
      <c r="BG7428" s="50"/>
      <c r="BH7428" s="17">
        <f t="shared" si="2323"/>
        <v>0</v>
      </c>
      <c r="BI7428" s="17">
        <f t="shared" si="2331"/>
        <v>7428</v>
      </c>
      <c r="BJ7428" s="17">
        <f t="shared" si="2329"/>
        <v>7428</v>
      </c>
      <c r="BK7428" s="150">
        <f t="shared" si="2330"/>
        <v>39633</v>
      </c>
      <c r="BL7428" s="50" t="e">
        <f t="shared" ca="1" si="2324"/>
        <v>#NAME?</v>
      </c>
      <c r="BM7428" s="50" t="e">
        <f t="shared" ca="1" si="2325"/>
        <v>#NAME?</v>
      </c>
      <c r="BN7428" s="50" t="e">
        <f t="shared" ca="1" si="2326"/>
        <v>#NAME?</v>
      </c>
    </row>
    <row r="7429" spans="1:66" x14ac:dyDescent="0.35">
      <c r="A7429" s="48">
        <v>39634</v>
      </c>
      <c r="B7429" s="17">
        <v>2008</v>
      </c>
      <c r="C7429" s="17">
        <v>7</v>
      </c>
      <c r="D7429" s="17">
        <v>187</v>
      </c>
      <c r="E7429" s="17">
        <v>5</v>
      </c>
      <c r="F7429" s="17">
        <v>7</v>
      </c>
      <c r="G7429" s="50">
        <v>12.6</v>
      </c>
      <c r="H7429" s="32">
        <v>5.3113228586334547</v>
      </c>
      <c r="I7429" s="50">
        <v>9.3333333333333339</v>
      </c>
      <c r="J7429" s="13">
        <v>0.3</v>
      </c>
      <c r="K7429" s="13">
        <f t="shared" si="2312"/>
        <v>0.3</v>
      </c>
      <c r="L7429" s="13">
        <f t="shared" si="2313"/>
        <v>0</v>
      </c>
      <c r="M7429" s="13" t="e">
        <f ca="1">CalcTable[[#This Row],[IWC]]-AE7428</f>
        <v>#NAME?</v>
      </c>
      <c r="N7429" s="13" t="e">
        <f ca="1">IF(CalcTable[[#This Row],[Day of Year]]&lt;123,FCAP,AE7428)</f>
        <v>#NAME?</v>
      </c>
      <c r="O7429" s="17" t="e">
        <f ca="1">IF(IRR_DRIP,5,COUNTIF('IDET Wind Values'!C7413:G7413,"&lt;="&amp;IRR_MAXWIND))</f>
        <v>#NAME?</v>
      </c>
      <c r="P7429" s="13" t="e">
        <f ca="1">CalcTable[[#This Row],[ET_o]]*KL</f>
        <v>#NAME?</v>
      </c>
      <c r="Q7429" s="13" t="e">
        <f ca="1">IF(WILTPT&lt;=0,1,MAX(0,MIN(1,(CalcTable[[#This Row],[IWC]]-WILTPT)/(MAD-WILTPT))))</f>
        <v>#NAME?</v>
      </c>
      <c r="R7429" s="13" t="e">
        <f ca="1">CalcTable[[#This Row],[ETMult]]*CalcTable[[#This Row],[ETb]]</f>
        <v>#NAME?</v>
      </c>
      <c r="S7429" s="13" t="b">
        <f>INDEX(IRR_LIST,CalcTable[[#This Row],[Day of Week]]+1)</f>
        <v>0</v>
      </c>
      <c r="T7429" s="13">
        <f t="shared" ca="1" si="2314"/>
        <v>6.6</v>
      </c>
      <c r="U7429" s="13" t="b">
        <f ca="1">IF(CalcTable[[#This Row],[IrrPrecip]]&gt;=IC_MM,FALSE,TRUE)</f>
        <v>1</v>
      </c>
      <c r="V7429" s="13" t="b">
        <f t="shared" si="2315"/>
        <v>1</v>
      </c>
      <c r="W7429" s="13" t="e">
        <f ca="1">IF(AND(IRR_DRIP=FALSE,CalcTable[[#This Row],[IrrHours]]&lt;=0),FALSE,TRUE)</f>
        <v>#NAME?</v>
      </c>
      <c r="X7429" s="13" t="e">
        <f ca="1">AND(CalcTable[[#This Row],[IrrDay]],CalcTable[[#This Row],[IrrRain]],CalcTable[[#This Row],[IrrWarm]],CalcTable[[#This Row],[IrrWindy]])</f>
        <v>#NAME?</v>
      </c>
      <c r="Y7429" s="13" t="e">
        <f t="shared" ca="1" si="2316"/>
        <v>#NAME?</v>
      </c>
      <c r="Z7429" s="13" t="e">
        <f ca="1">CalcTable[[#This Row],[IrrHours]]/5</f>
        <v>#NAME?</v>
      </c>
      <c r="AA7429" s="13" t="e">
        <f ca="1">IF(CalcTable[[#This Row],[IrrFlag]]=FALSE,0,MAX(0,CalcTable[[#This Row],[VolRednWind]]*(FCAP*IRR_TARGET-CalcTable[[#This Row],[IWC]])))</f>
        <v>#NAME?</v>
      </c>
      <c r="AB7429" s="13" t="e">
        <f ca="1">CalcTable[[#This Row],[IWC]]+CalcTable[[#This Row],[Eff Precip]]+CalcTable[[#This Row],[IrrAmt]]-CalcTable[[#This Row],[AET]]</f>
        <v>#NAME?</v>
      </c>
      <c r="AC7429" s="13" t="e">
        <f ca="1">IF(CalcTable[[#This Row],[PWC]]&gt;FCAP,MIN(24*PERC,MIN(SAT,CalcTable[[#This Row],[PWC]])-FCAP),0)</f>
        <v>#NAME?</v>
      </c>
      <c r="AD7429" s="13" t="e">
        <f ca="1">IF(CalcTable[[#This Row],[PWC]]&gt;SAT,CalcTable[[#This Row],[PWC]]-SAT,0)</f>
        <v>#NAME?</v>
      </c>
      <c r="AE7429" s="13" t="e">
        <f ca="1">CalcTable[[#This Row],[PWC]]-CalcTable[[#This Row],[PercAmt]]-CalcTable[[#This Row],[Runoff]]</f>
        <v>#NAME?</v>
      </c>
      <c r="AF7429" s="13" t="e">
        <f ca="1">CalcTable[[#This Row],[IrrAmt]]/1000*CUR_IRR_AREA*10000/IRR_EFF</f>
        <v>#NAME?</v>
      </c>
      <c r="AG7429" s="147"/>
      <c r="AH7429" s="13"/>
      <c r="AI7429" s="50">
        <v>0</v>
      </c>
      <c r="AJ7429" s="50">
        <v>0</v>
      </c>
      <c r="AK7429" s="50">
        <v>3.008675299399481</v>
      </c>
      <c r="AL7429" s="50">
        <v>0</v>
      </c>
      <c r="AM7429" s="50"/>
      <c r="AN7429" s="50"/>
      <c r="AO7429" s="50"/>
      <c r="AP7429" s="50"/>
      <c r="AQ7429" s="50"/>
      <c r="AR7429" s="50"/>
      <c r="AS7429" s="50"/>
      <c r="AT7429" s="50"/>
      <c r="AU7429" s="50"/>
      <c r="AV7429" s="50"/>
      <c r="AW7429" s="50"/>
      <c r="AX7429" s="50">
        <f t="shared" si="2327"/>
        <v>3.008675299399481</v>
      </c>
      <c r="AY7429" s="50"/>
      <c r="AZ7429" s="50">
        <f t="shared" si="2317"/>
        <v>44.127237724525727</v>
      </c>
      <c r="BA7429" s="50">
        <f t="shared" si="2318"/>
        <v>67.941937448872935</v>
      </c>
      <c r="BB7429" s="50">
        <f t="shared" si="2319"/>
        <v>70.043234483374178</v>
      </c>
      <c r="BC7429" s="17">
        <f t="shared" si="2320"/>
        <v>20087</v>
      </c>
      <c r="BD7429" s="50">
        <f t="shared" si="2321"/>
        <v>3.008675299399481</v>
      </c>
      <c r="BE7429" s="50">
        <f t="shared" si="2322"/>
        <v>44.127237724525727</v>
      </c>
      <c r="BF7429" s="50">
        <f t="shared" si="2328"/>
        <v>72.178113331422395</v>
      </c>
      <c r="BG7429" s="50"/>
      <c r="BH7429" s="17">
        <f t="shared" si="2323"/>
        <v>0</v>
      </c>
      <c r="BI7429" s="17">
        <f t="shared" si="2331"/>
        <v>7429</v>
      </c>
      <c r="BJ7429" s="17">
        <f t="shared" si="2329"/>
        <v>7429</v>
      </c>
      <c r="BK7429" s="150">
        <f t="shared" si="2330"/>
        <v>39634</v>
      </c>
      <c r="BL7429" s="50" t="e">
        <f t="shared" ca="1" si="2324"/>
        <v>#NAME?</v>
      </c>
      <c r="BM7429" s="50" t="e">
        <f t="shared" ca="1" si="2325"/>
        <v>#NAME?</v>
      </c>
      <c r="BN7429" s="50" t="e">
        <f t="shared" ca="1" si="2326"/>
        <v>#NAME?</v>
      </c>
    </row>
    <row r="7430" spans="1:66" x14ac:dyDescent="0.35">
      <c r="A7430" s="48">
        <v>39635</v>
      </c>
      <c r="B7430" s="17">
        <v>2008</v>
      </c>
      <c r="C7430" s="17">
        <v>7</v>
      </c>
      <c r="D7430" s="17">
        <v>188</v>
      </c>
      <c r="E7430" s="17">
        <v>6</v>
      </c>
      <c r="F7430" s="17">
        <v>1</v>
      </c>
      <c r="G7430" s="50">
        <v>11.5</v>
      </c>
      <c r="H7430" s="32">
        <v>4.4316565841429378</v>
      </c>
      <c r="I7430" s="50">
        <v>8.6666666666666661</v>
      </c>
      <c r="J7430" s="13">
        <v>1.4</v>
      </c>
      <c r="K7430" s="13">
        <f t="shared" si="2312"/>
        <v>1.4</v>
      </c>
      <c r="L7430" s="13">
        <f t="shared" si="2313"/>
        <v>0</v>
      </c>
      <c r="M7430" s="13" t="e">
        <f ca="1">CalcTable[[#This Row],[IWC]]-AE7429</f>
        <v>#NAME?</v>
      </c>
      <c r="N7430" s="13" t="e">
        <f ca="1">IF(CalcTable[[#This Row],[Day of Year]]&lt;123,FCAP,AE7429)</f>
        <v>#NAME?</v>
      </c>
      <c r="O7430" s="17" t="e">
        <f ca="1">IF(IRR_DRIP,5,COUNTIF('IDET Wind Values'!C7414:G7414,"&lt;="&amp;IRR_MAXWIND))</f>
        <v>#NAME?</v>
      </c>
      <c r="P7430" s="13" t="e">
        <f ca="1">CalcTable[[#This Row],[ET_o]]*KL</f>
        <v>#NAME?</v>
      </c>
      <c r="Q7430" s="13" t="e">
        <f ca="1">IF(WILTPT&lt;=0,1,MAX(0,MIN(1,(CalcTable[[#This Row],[IWC]]-WILTPT)/(MAD-WILTPT))))</f>
        <v>#NAME?</v>
      </c>
      <c r="R7430" s="13" t="e">
        <f ca="1">CalcTable[[#This Row],[ETMult]]*CalcTable[[#This Row],[ETb]]</f>
        <v>#NAME?</v>
      </c>
      <c r="S7430" s="13" t="b">
        <f>INDEX(IRR_LIST,CalcTable[[#This Row],[Day of Week]]+1)</f>
        <v>1</v>
      </c>
      <c r="T7430" s="13">
        <f t="shared" ca="1" si="2314"/>
        <v>6.8999999999999995</v>
      </c>
      <c r="U7430" s="13" t="b">
        <f ca="1">IF(CalcTable[[#This Row],[IrrPrecip]]&gt;=IC_MM,FALSE,TRUE)</f>
        <v>1</v>
      </c>
      <c r="V7430" s="13" t="b">
        <f t="shared" si="2315"/>
        <v>1</v>
      </c>
      <c r="W7430" s="13" t="e">
        <f ca="1">IF(AND(IRR_DRIP=FALSE,CalcTable[[#This Row],[IrrHours]]&lt;=0),FALSE,TRUE)</f>
        <v>#NAME?</v>
      </c>
      <c r="X7430" s="13" t="e">
        <f ca="1">AND(CalcTable[[#This Row],[IrrDay]],CalcTable[[#This Row],[IrrRain]],CalcTable[[#This Row],[IrrWarm]],CalcTable[[#This Row],[IrrWindy]])</f>
        <v>#NAME?</v>
      </c>
      <c r="Y7430" s="13" t="e">
        <f t="shared" ca="1" si="2316"/>
        <v>#NAME?</v>
      </c>
      <c r="Z7430" s="13" t="e">
        <f ca="1">CalcTable[[#This Row],[IrrHours]]/5</f>
        <v>#NAME?</v>
      </c>
      <c r="AA7430" s="13" t="e">
        <f ca="1">IF(CalcTable[[#This Row],[IrrFlag]]=FALSE,0,MAX(0,CalcTable[[#This Row],[VolRednWind]]*(FCAP*IRR_TARGET-CalcTable[[#This Row],[IWC]])))</f>
        <v>#NAME?</v>
      </c>
      <c r="AB7430" s="13" t="e">
        <f ca="1">CalcTable[[#This Row],[IWC]]+CalcTable[[#This Row],[Eff Precip]]+CalcTable[[#This Row],[IrrAmt]]-CalcTable[[#This Row],[AET]]</f>
        <v>#NAME?</v>
      </c>
      <c r="AC7430" s="13" t="e">
        <f ca="1">IF(CalcTable[[#This Row],[PWC]]&gt;FCAP,MIN(24*PERC,MIN(SAT,CalcTable[[#This Row],[PWC]])-FCAP),0)</f>
        <v>#NAME?</v>
      </c>
      <c r="AD7430" s="13" t="e">
        <f ca="1">IF(CalcTable[[#This Row],[PWC]]&gt;SAT,CalcTable[[#This Row],[PWC]]-SAT,0)</f>
        <v>#NAME?</v>
      </c>
      <c r="AE7430" s="13" t="e">
        <f ca="1">CalcTable[[#This Row],[PWC]]-CalcTable[[#This Row],[PercAmt]]-CalcTable[[#This Row],[Runoff]]</f>
        <v>#NAME?</v>
      </c>
      <c r="AF7430" s="13" t="e">
        <f ca="1">CalcTable[[#This Row],[IrrAmt]]/1000*CUR_IRR_AREA*10000/IRR_EFF</f>
        <v>#NAME?</v>
      </c>
      <c r="AG7430" s="147"/>
      <c r="AH7430" s="13"/>
      <c r="AI7430" s="50">
        <v>2.2943798383863565</v>
      </c>
      <c r="AJ7430" s="50">
        <v>2.6198249591071932</v>
      </c>
      <c r="AK7430" s="50">
        <v>0</v>
      </c>
      <c r="AL7430" s="50">
        <v>0</v>
      </c>
      <c r="AM7430" s="50"/>
      <c r="AN7430" s="50"/>
      <c r="AO7430" s="50"/>
      <c r="AP7430" s="50"/>
      <c r="AQ7430" s="50"/>
      <c r="AR7430" s="50"/>
      <c r="AS7430" s="50"/>
      <c r="AT7430" s="50"/>
      <c r="AU7430" s="50"/>
      <c r="AV7430" s="50"/>
      <c r="AW7430" s="50"/>
      <c r="AX7430" s="50">
        <f t="shared" si="2327"/>
        <v>4.9142047974935501</v>
      </c>
      <c r="AY7430" s="50"/>
      <c r="AZ7430" s="50">
        <f t="shared" si="2317"/>
        <v>110.4991030968109</v>
      </c>
      <c r="BA7430" s="50">
        <f t="shared" si="2318"/>
        <v>178.5783966997821</v>
      </c>
      <c r="BB7430" s="50">
        <f t="shared" si="2319"/>
        <v>184.77857619768247</v>
      </c>
      <c r="BC7430" s="17">
        <f t="shared" si="2320"/>
        <v>20087</v>
      </c>
      <c r="BD7430" s="50">
        <f t="shared" si="2321"/>
        <v>4.9142047974935501</v>
      </c>
      <c r="BE7430" s="50">
        <f t="shared" si="2322"/>
        <v>110.4991030968109</v>
      </c>
      <c r="BF7430" s="50">
        <f t="shared" si="2328"/>
        <v>180.74135607879509</v>
      </c>
      <c r="BG7430" s="50"/>
      <c r="BH7430" s="17">
        <f t="shared" si="2323"/>
        <v>0</v>
      </c>
      <c r="BI7430" s="17">
        <f t="shared" si="2331"/>
        <v>7430</v>
      </c>
      <c r="BJ7430" s="17">
        <f t="shared" si="2329"/>
        <v>7430</v>
      </c>
      <c r="BK7430" s="150">
        <f t="shared" si="2330"/>
        <v>39635</v>
      </c>
      <c r="BL7430" s="50" t="e">
        <f t="shared" ca="1" si="2324"/>
        <v>#NAME?</v>
      </c>
      <c r="BM7430" s="50" t="e">
        <f t="shared" ca="1" si="2325"/>
        <v>#NAME?</v>
      </c>
      <c r="BN7430" s="50" t="e">
        <f t="shared" ca="1" si="2326"/>
        <v>#NAME?</v>
      </c>
    </row>
    <row r="7431" spans="1:66" x14ac:dyDescent="0.35">
      <c r="A7431" s="48">
        <v>39636</v>
      </c>
      <c r="B7431" s="17">
        <v>2008</v>
      </c>
      <c r="C7431" s="17">
        <v>7</v>
      </c>
      <c r="D7431" s="17">
        <v>189</v>
      </c>
      <c r="E7431" s="17">
        <v>7</v>
      </c>
      <c r="F7431" s="17">
        <v>2</v>
      </c>
      <c r="G7431" s="50">
        <v>9.1999999999999993</v>
      </c>
      <c r="H7431" s="32">
        <v>3.6719636770407984</v>
      </c>
      <c r="I7431" s="50">
        <v>8.8333333333333339</v>
      </c>
      <c r="J7431" s="13">
        <v>16.600000000000001</v>
      </c>
      <c r="K7431" s="13">
        <f t="shared" si="2312"/>
        <v>16.600000000000001</v>
      </c>
      <c r="L7431" s="13">
        <f t="shared" si="2313"/>
        <v>8.7000000000000011</v>
      </c>
      <c r="M7431" s="13" t="e">
        <f ca="1">CalcTable[[#This Row],[IWC]]-AE7430</f>
        <v>#NAME?</v>
      </c>
      <c r="N7431" s="13" t="e">
        <f ca="1">IF(CalcTable[[#This Row],[Day of Year]]&lt;123,FCAP,AE7430)</f>
        <v>#NAME?</v>
      </c>
      <c r="O7431" s="17" t="e">
        <f ca="1">IF(IRR_DRIP,5,COUNTIF('IDET Wind Values'!C7415:G7415,"&lt;="&amp;IRR_MAXWIND))</f>
        <v>#NAME?</v>
      </c>
      <c r="P7431" s="13" t="e">
        <f ca="1">CalcTable[[#This Row],[ET_o]]*KL</f>
        <v>#NAME?</v>
      </c>
      <c r="Q7431" s="13" t="e">
        <f ca="1">IF(WILTPT&lt;=0,1,MAX(0,MIN(1,(CalcTable[[#This Row],[IWC]]-WILTPT)/(MAD-WILTPT))))</f>
        <v>#NAME?</v>
      </c>
      <c r="R7431" s="13" t="e">
        <f ca="1">CalcTable[[#This Row],[ETMult]]*CalcTable[[#This Row],[ETb]]</f>
        <v>#NAME?</v>
      </c>
      <c r="S7431" s="13" t="b">
        <f>INDEX(IRR_LIST,CalcTable[[#This Row],[Day of Week]]+1)</f>
        <v>0</v>
      </c>
      <c r="T7431" s="13">
        <f t="shared" ca="1" si="2314"/>
        <v>1.7</v>
      </c>
      <c r="U7431" s="13" t="b">
        <f ca="1">IF(CalcTable[[#This Row],[IrrPrecip]]&gt;=IC_MM,FALSE,TRUE)</f>
        <v>1</v>
      </c>
      <c r="V7431" s="13" t="b">
        <f t="shared" si="2315"/>
        <v>1</v>
      </c>
      <c r="W7431" s="13" t="e">
        <f ca="1">IF(AND(IRR_DRIP=FALSE,CalcTable[[#This Row],[IrrHours]]&lt;=0),FALSE,TRUE)</f>
        <v>#NAME?</v>
      </c>
      <c r="X7431" s="13" t="e">
        <f ca="1">AND(CalcTable[[#This Row],[IrrDay]],CalcTable[[#This Row],[IrrRain]],CalcTable[[#This Row],[IrrWarm]],CalcTable[[#This Row],[IrrWindy]])</f>
        <v>#NAME?</v>
      </c>
      <c r="Y7431" s="13" t="e">
        <f t="shared" ca="1" si="2316"/>
        <v>#NAME?</v>
      </c>
      <c r="Z7431" s="13" t="e">
        <f ca="1">CalcTable[[#This Row],[IrrHours]]/5</f>
        <v>#NAME?</v>
      </c>
      <c r="AA7431" s="13" t="e">
        <f ca="1">IF(CalcTable[[#This Row],[IrrFlag]]=FALSE,0,MAX(0,CalcTable[[#This Row],[VolRednWind]]*(FCAP*IRR_TARGET-CalcTable[[#This Row],[IWC]])))</f>
        <v>#NAME?</v>
      </c>
      <c r="AB7431" s="13" t="e">
        <f ca="1">CalcTable[[#This Row],[IWC]]+CalcTable[[#This Row],[Eff Precip]]+CalcTable[[#This Row],[IrrAmt]]-CalcTable[[#This Row],[AET]]</f>
        <v>#NAME?</v>
      </c>
      <c r="AC7431" s="13" t="e">
        <f ca="1">IF(CalcTable[[#This Row],[PWC]]&gt;FCAP,MIN(24*PERC,MIN(SAT,CalcTable[[#This Row],[PWC]])-FCAP),0)</f>
        <v>#NAME?</v>
      </c>
      <c r="AD7431" s="13" t="e">
        <f ca="1">IF(CalcTable[[#This Row],[PWC]]&gt;SAT,CalcTable[[#This Row],[PWC]]-SAT,0)</f>
        <v>#NAME?</v>
      </c>
      <c r="AE7431" s="13" t="e">
        <f ca="1">CalcTable[[#This Row],[PWC]]-CalcTable[[#This Row],[PercAmt]]-CalcTable[[#This Row],[Runoff]]</f>
        <v>#NAME?</v>
      </c>
      <c r="AF7431" s="13" t="e">
        <f ca="1">CalcTable[[#This Row],[IrrAmt]]/1000*CUR_IRR_AREA*10000/IRR_EFF</f>
        <v>#NAME?</v>
      </c>
      <c r="AG7431" s="147"/>
      <c r="AH7431" s="13"/>
      <c r="AI7431" s="50">
        <v>0</v>
      </c>
      <c r="AJ7431" s="50">
        <v>0</v>
      </c>
      <c r="AK7431" s="50">
        <v>9.7705348973458364</v>
      </c>
      <c r="AL7431" s="50">
        <v>7.6386386935270174</v>
      </c>
      <c r="AM7431" s="50"/>
      <c r="AN7431" s="50"/>
      <c r="AO7431" s="50"/>
      <c r="AP7431" s="50"/>
      <c r="AQ7431" s="50"/>
      <c r="AR7431" s="50"/>
      <c r="AS7431" s="50"/>
      <c r="AT7431" s="50"/>
      <c r="AU7431" s="50"/>
      <c r="AV7431" s="50"/>
      <c r="AW7431" s="50"/>
      <c r="AX7431" s="50">
        <f t="shared" si="2327"/>
        <v>17.409173590872854</v>
      </c>
      <c r="AY7431" s="50"/>
      <c r="AZ7431" s="50">
        <f t="shared" si="2317"/>
        <v>367.36791350453143</v>
      </c>
      <c r="BA7431" s="50">
        <f t="shared" si="2318"/>
        <v>565.62996206253263</v>
      </c>
      <c r="BB7431" s="50">
        <f t="shared" si="2319"/>
        <v>583.12367222941509</v>
      </c>
      <c r="BC7431" s="17">
        <f t="shared" si="2320"/>
        <v>20087</v>
      </c>
      <c r="BD7431" s="50">
        <f t="shared" si="2321"/>
        <v>17.409173590872854</v>
      </c>
      <c r="BE7431" s="50">
        <f t="shared" si="2322"/>
        <v>367.36791350453143</v>
      </c>
      <c r="BF7431" s="50">
        <f t="shared" si="2328"/>
        <v>600.89695758410949</v>
      </c>
      <c r="BG7431" s="50"/>
      <c r="BH7431" s="17">
        <f t="shared" si="2323"/>
        <v>0</v>
      </c>
      <c r="BI7431" s="17">
        <f t="shared" si="2331"/>
        <v>7431</v>
      </c>
      <c r="BJ7431" s="17">
        <f t="shared" si="2329"/>
        <v>7431</v>
      </c>
      <c r="BK7431" s="150">
        <f t="shared" si="2330"/>
        <v>39636</v>
      </c>
      <c r="BL7431" s="50" t="e">
        <f t="shared" ca="1" si="2324"/>
        <v>#NAME?</v>
      </c>
      <c r="BM7431" s="50" t="e">
        <f t="shared" ca="1" si="2325"/>
        <v>#NAME?</v>
      </c>
      <c r="BN7431" s="50" t="e">
        <f t="shared" ca="1" si="2326"/>
        <v>#NAME?</v>
      </c>
    </row>
    <row r="7432" spans="1:66" x14ac:dyDescent="0.35">
      <c r="A7432" s="48">
        <v>39637</v>
      </c>
      <c r="B7432" s="17">
        <v>2008</v>
      </c>
      <c r="C7432" s="17">
        <v>7</v>
      </c>
      <c r="D7432" s="17">
        <v>190</v>
      </c>
      <c r="E7432" s="17">
        <v>8</v>
      </c>
      <c r="F7432" s="17">
        <v>3</v>
      </c>
      <c r="G7432" s="50">
        <v>12.3</v>
      </c>
      <c r="H7432" s="32">
        <v>4.5973757374738398</v>
      </c>
      <c r="I7432" s="50">
        <v>5.833333333333333</v>
      </c>
      <c r="J7432" s="13">
        <v>0.2</v>
      </c>
      <c r="K7432" s="13">
        <f t="shared" si="2312"/>
        <v>0.2</v>
      </c>
      <c r="L7432" s="13">
        <f t="shared" si="2313"/>
        <v>0</v>
      </c>
      <c r="M7432" s="13" t="e">
        <f ca="1">CalcTable[[#This Row],[IWC]]-AE7431</f>
        <v>#NAME?</v>
      </c>
      <c r="N7432" s="13" t="e">
        <f ca="1">IF(CalcTable[[#This Row],[Day of Year]]&lt;123,FCAP,AE7431)</f>
        <v>#NAME?</v>
      </c>
      <c r="O7432" s="17" t="e">
        <f ca="1">IF(IRR_DRIP,5,COUNTIF('IDET Wind Values'!C7416:G7416,"&lt;="&amp;IRR_MAXWIND))</f>
        <v>#NAME?</v>
      </c>
      <c r="P7432" s="13" t="e">
        <f ca="1">CalcTable[[#This Row],[ET_o]]*KL</f>
        <v>#NAME?</v>
      </c>
      <c r="Q7432" s="13" t="e">
        <f ca="1">IF(WILTPT&lt;=0,1,MAX(0,MIN(1,(CalcTable[[#This Row],[IWC]]-WILTPT)/(MAD-WILTPT))))</f>
        <v>#NAME?</v>
      </c>
      <c r="R7432" s="13" t="e">
        <f ca="1">CalcTable[[#This Row],[ETMult]]*CalcTable[[#This Row],[ETb]]</f>
        <v>#NAME?</v>
      </c>
      <c r="S7432" s="13" t="b">
        <f>INDEX(IRR_LIST,CalcTable[[#This Row],[Day of Week]]+1)</f>
        <v>1</v>
      </c>
      <c r="T7432" s="13">
        <f t="shared" ca="1" si="2314"/>
        <v>18</v>
      </c>
      <c r="U7432" s="13" t="b">
        <f ca="1">IF(CalcTable[[#This Row],[IrrPrecip]]&gt;=IC_MM,FALSE,TRUE)</f>
        <v>0</v>
      </c>
      <c r="V7432" s="13" t="b">
        <f t="shared" si="2315"/>
        <v>1</v>
      </c>
      <c r="W7432" s="13" t="e">
        <f ca="1">IF(AND(IRR_DRIP=FALSE,CalcTable[[#This Row],[IrrHours]]&lt;=0),FALSE,TRUE)</f>
        <v>#NAME?</v>
      </c>
      <c r="X7432" s="13" t="e">
        <f ca="1">AND(CalcTable[[#This Row],[IrrDay]],CalcTable[[#This Row],[IrrRain]],CalcTable[[#This Row],[IrrWarm]],CalcTable[[#This Row],[IrrWindy]])</f>
        <v>#NAME?</v>
      </c>
      <c r="Y7432" s="13" t="e">
        <f t="shared" ca="1" si="2316"/>
        <v>#NAME?</v>
      </c>
      <c r="Z7432" s="13" t="e">
        <f ca="1">CalcTable[[#This Row],[IrrHours]]/5</f>
        <v>#NAME?</v>
      </c>
      <c r="AA7432" s="13" t="e">
        <f ca="1">IF(CalcTable[[#This Row],[IrrFlag]]=FALSE,0,MAX(0,CalcTable[[#This Row],[VolRednWind]]*(FCAP*IRR_TARGET-CalcTable[[#This Row],[IWC]])))</f>
        <v>#NAME?</v>
      </c>
      <c r="AB7432" s="13" t="e">
        <f ca="1">CalcTable[[#This Row],[IWC]]+CalcTable[[#This Row],[Eff Precip]]+CalcTable[[#This Row],[IrrAmt]]-CalcTable[[#This Row],[AET]]</f>
        <v>#NAME?</v>
      </c>
      <c r="AC7432" s="13" t="e">
        <f ca="1">IF(CalcTable[[#This Row],[PWC]]&gt;FCAP,MIN(24*PERC,MIN(SAT,CalcTable[[#This Row],[PWC]])-FCAP),0)</f>
        <v>#NAME?</v>
      </c>
      <c r="AD7432" s="13" t="e">
        <f ca="1">IF(CalcTable[[#This Row],[PWC]]&gt;SAT,CalcTable[[#This Row],[PWC]]-SAT,0)</f>
        <v>#NAME?</v>
      </c>
      <c r="AE7432" s="13" t="e">
        <f ca="1">CalcTable[[#This Row],[PWC]]-CalcTable[[#This Row],[PercAmt]]-CalcTable[[#This Row],[Runoff]]</f>
        <v>#NAME?</v>
      </c>
      <c r="AF7432" s="13" t="e">
        <f ca="1">CalcTable[[#This Row],[IrrAmt]]/1000*CUR_IRR_AREA*10000/IRR_EFF</f>
        <v>#NAME?</v>
      </c>
      <c r="AG7432" s="147"/>
      <c r="AH7432" s="13"/>
      <c r="AI7432" s="50">
        <v>0</v>
      </c>
      <c r="AJ7432" s="50">
        <v>0</v>
      </c>
      <c r="AK7432" s="50">
        <v>0</v>
      </c>
      <c r="AL7432" s="50">
        <v>0</v>
      </c>
      <c r="AM7432" s="50"/>
      <c r="AN7432" s="50"/>
      <c r="AO7432" s="50"/>
      <c r="AP7432" s="50"/>
      <c r="AQ7432" s="50"/>
      <c r="AR7432" s="50"/>
      <c r="AS7432" s="50"/>
      <c r="AT7432" s="50"/>
      <c r="AU7432" s="50"/>
      <c r="AV7432" s="50"/>
      <c r="AW7432" s="50"/>
      <c r="AX7432" s="50">
        <f t="shared" si="2327"/>
        <v>0</v>
      </c>
      <c r="AY7432" s="50"/>
      <c r="AZ7432" s="50">
        <f t="shared" si="2317"/>
        <v>0</v>
      </c>
      <c r="BA7432" s="50">
        <f t="shared" si="2318"/>
        <v>0</v>
      </c>
      <c r="BB7432" s="50">
        <f t="shared" si="2319"/>
        <v>0</v>
      </c>
      <c r="BC7432" s="17">
        <f t="shared" si="2320"/>
        <v>20087</v>
      </c>
      <c r="BD7432" s="50">
        <f t="shared" si="2321"/>
        <v>0</v>
      </c>
      <c r="BE7432" s="50">
        <f t="shared" si="2322"/>
        <v>0</v>
      </c>
      <c r="BF7432" s="50">
        <f t="shared" si="2328"/>
        <v>0</v>
      </c>
      <c r="BG7432" s="50"/>
      <c r="BH7432" s="17">
        <f t="shared" si="2323"/>
        <v>0</v>
      </c>
      <c r="BI7432" s="17">
        <f t="shared" si="2331"/>
        <v>7432</v>
      </c>
      <c r="BJ7432" s="17">
        <f t="shared" si="2329"/>
        <v>7432</v>
      </c>
      <c r="BK7432" s="150">
        <f t="shared" si="2330"/>
        <v>39637</v>
      </c>
      <c r="BL7432" s="50" t="e">
        <f t="shared" ca="1" si="2324"/>
        <v>#NAME?</v>
      </c>
      <c r="BM7432" s="50" t="e">
        <f t="shared" ca="1" si="2325"/>
        <v>#NAME?</v>
      </c>
      <c r="BN7432" s="50" t="e">
        <f t="shared" ca="1" si="2326"/>
        <v>#NAME?</v>
      </c>
    </row>
    <row r="7433" spans="1:66" x14ac:dyDescent="0.35">
      <c r="A7433" s="48">
        <v>39638</v>
      </c>
      <c r="B7433" s="17">
        <v>2008</v>
      </c>
      <c r="C7433" s="17">
        <v>7</v>
      </c>
      <c r="D7433" s="17">
        <v>191</v>
      </c>
      <c r="E7433" s="17">
        <v>9</v>
      </c>
      <c r="F7433" s="17">
        <v>4</v>
      </c>
      <c r="G7433" s="50">
        <v>10.9</v>
      </c>
      <c r="H7433" s="32">
        <v>4.9610990209823251</v>
      </c>
      <c r="I7433" s="50">
        <v>6.5</v>
      </c>
      <c r="J7433" s="13">
        <v>0</v>
      </c>
      <c r="K7433" s="13">
        <f t="shared" si="2312"/>
        <v>0</v>
      </c>
      <c r="L7433" s="13">
        <f t="shared" si="2313"/>
        <v>0</v>
      </c>
      <c r="M7433" s="13" t="e">
        <f ca="1">CalcTable[[#This Row],[IWC]]-AE7432</f>
        <v>#NAME?</v>
      </c>
      <c r="N7433" s="13" t="e">
        <f ca="1">IF(CalcTable[[#This Row],[Day of Year]]&lt;123,FCAP,AE7432)</f>
        <v>#NAME?</v>
      </c>
      <c r="O7433" s="17" t="e">
        <f ca="1">IF(IRR_DRIP,5,COUNTIF('IDET Wind Values'!C7417:G7417,"&lt;="&amp;IRR_MAXWIND))</f>
        <v>#NAME?</v>
      </c>
      <c r="P7433" s="13" t="e">
        <f ca="1">CalcTable[[#This Row],[ET_o]]*KL</f>
        <v>#NAME?</v>
      </c>
      <c r="Q7433" s="13" t="e">
        <f ca="1">IF(WILTPT&lt;=0,1,MAX(0,MIN(1,(CalcTable[[#This Row],[IWC]]-WILTPT)/(MAD-WILTPT))))</f>
        <v>#NAME?</v>
      </c>
      <c r="R7433" s="13" t="e">
        <f ca="1">CalcTable[[#This Row],[ETMult]]*CalcTable[[#This Row],[ETb]]</f>
        <v>#NAME?</v>
      </c>
      <c r="S7433" s="13" t="b">
        <f>INDEX(IRR_LIST,CalcTable[[#This Row],[Day of Week]]+1)</f>
        <v>0</v>
      </c>
      <c r="T7433" s="13">
        <f t="shared" ca="1" si="2314"/>
        <v>16.8</v>
      </c>
      <c r="U7433" s="13" t="b">
        <f ca="1">IF(CalcTable[[#This Row],[IrrPrecip]]&gt;=IC_MM,FALSE,TRUE)</f>
        <v>0</v>
      </c>
      <c r="V7433" s="13" t="b">
        <f t="shared" si="2315"/>
        <v>1</v>
      </c>
      <c r="W7433" s="13" t="e">
        <f ca="1">IF(AND(IRR_DRIP=FALSE,CalcTable[[#This Row],[IrrHours]]&lt;=0),FALSE,TRUE)</f>
        <v>#NAME?</v>
      </c>
      <c r="X7433" s="13" t="e">
        <f ca="1">AND(CalcTable[[#This Row],[IrrDay]],CalcTable[[#This Row],[IrrRain]],CalcTable[[#This Row],[IrrWarm]],CalcTable[[#This Row],[IrrWindy]])</f>
        <v>#NAME?</v>
      </c>
      <c r="Y7433" s="13" t="e">
        <f t="shared" ca="1" si="2316"/>
        <v>#NAME?</v>
      </c>
      <c r="Z7433" s="13" t="e">
        <f ca="1">CalcTable[[#This Row],[IrrHours]]/5</f>
        <v>#NAME?</v>
      </c>
      <c r="AA7433" s="13" t="e">
        <f ca="1">IF(CalcTable[[#This Row],[IrrFlag]]=FALSE,0,MAX(0,CalcTable[[#This Row],[VolRednWind]]*(FCAP*IRR_TARGET-CalcTable[[#This Row],[IWC]])))</f>
        <v>#NAME?</v>
      </c>
      <c r="AB7433" s="13" t="e">
        <f ca="1">CalcTable[[#This Row],[IWC]]+CalcTable[[#This Row],[Eff Precip]]+CalcTable[[#This Row],[IrrAmt]]-CalcTable[[#This Row],[AET]]</f>
        <v>#NAME?</v>
      </c>
      <c r="AC7433" s="13" t="e">
        <f ca="1">IF(CalcTable[[#This Row],[PWC]]&gt;FCAP,MIN(24*PERC,MIN(SAT,CalcTable[[#This Row],[PWC]])-FCAP),0)</f>
        <v>#NAME?</v>
      </c>
      <c r="AD7433" s="13" t="e">
        <f ca="1">IF(CalcTable[[#This Row],[PWC]]&gt;SAT,CalcTable[[#This Row],[PWC]]-SAT,0)</f>
        <v>#NAME?</v>
      </c>
      <c r="AE7433" s="13" t="e">
        <f ca="1">CalcTable[[#This Row],[PWC]]-CalcTable[[#This Row],[PercAmt]]-CalcTable[[#This Row],[Runoff]]</f>
        <v>#NAME?</v>
      </c>
      <c r="AF7433" s="13" t="e">
        <f ca="1">CalcTable[[#This Row],[IrrAmt]]/1000*CUR_IRR_AREA*10000/IRR_EFF</f>
        <v>#NAME?</v>
      </c>
      <c r="AG7433" s="147"/>
      <c r="AH7433" s="13"/>
      <c r="AI7433" s="50">
        <v>0</v>
      </c>
      <c r="AJ7433" s="50">
        <v>0</v>
      </c>
      <c r="AK7433" s="50">
        <v>0</v>
      </c>
      <c r="AL7433" s="50">
        <v>0</v>
      </c>
      <c r="AM7433" s="50"/>
      <c r="AN7433" s="50"/>
      <c r="AO7433" s="50"/>
      <c r="AP7433" s="50"/>
      <c r="AQ7433" s="50"/>
      <c r="AR7433" s="50"/>
      <c r="AS7433" s="50"/>
      <c r="AT7433" s="50"/>
      <c r="AU7433" s="50"/>
      <c r="AV7433" s="50"/>
      <c r="AW7433" s="50"/>
      <c r="AX7433" s="50">
        <f t="shared" si="2327"/>
        <v>0</v>
      </c>
      <c r="AY7433" s="50"/>
      <c r="AZ7433" s="50">
        <f t="shared" si="2317"/>
        <v>0</v>
      </c>
      <c r="BA7433" s="50">
        <f t="shared" si="2318"/>
        <v>0</v>
      </c>
      <c r="BB7433" s="50">
        <f t="shared" si="2319"/>
        <v>0</v>
      </c>
      <c r="BC7433" s="17">
        <f t="shared" si="2320"/>
        <v>20087</v>
      </c>
      <c r="BD7433" s="50">
        <f t="shared" si="2321"/>
        <v>0</v>
      </c>
      <c r="BE7433" s="50">
        <f t="shared" si="2322"/>
        <v>0</v>
      </c>
      <c r="BF7433" s="50">
        <f t="shared" si="2328"/>
        <v>0</v>
      </c>
      <c r="BG7433" s="50"/>
      <c r="BH7433" s="17">
        <f t="shared" si="2323"/>
        <v>0</v>
      </c>
      <c r="BI7433" s="17">
        <f t="shared" si="2331"/>
        <v>7433</v>
      </c>
      <c r="BJ7433" s="17">
        <f t="shared" si="2329"/>
        <v>7433</v>
      </c>
      <c r="BK7433" s="150">
        <f t="shared" si="2330"/>
        <v>39638</v>
      </c>
      <c r="BL7433" s="50" t="e">
        <f t="shared" ca="1" si="2324"/>
        <v>#NAME?</v>
      </c>
      <c r="BM7433" s="50" t="e">
        <f t="shared" ca="1" si="2325"/>
        <v>#NAME?</v>
      </c>
      <c r="BN7433" s="50" t="e">
        <f t="shared" ca="1" si="2326"/>
        <v>#NAME?</v>
      </c>
    </row>
    <row r="7434" spans="1:66" x14ac:dyDescent="0.35">
      <c r="A7434" s="48">
        <v>39639</v>
      </c>
      <c r="B7434" s="17">
        <v>2008</v>
      </c>
      <c r="C7434" s="17">
        <v>7</v>
      </c>
      <c r="D7434" s="17">
        <v>192</v>
      </c>
      <c r="E7434" s="17">
        <v>10</v>
      </c>
      <c r="F7434" s="17">
        <v>5</v>
      </c>
      <c r="G7434" s="50">
        <v>7.3</v>
      </c>
      <c r="H7434" s="32">
        <v>3.0874527152085598</v>
      </c>
      <c r="I7434" s="50">
        <v>20.5</v>
      </c>
      <c r="J7434" s="13">
        <v>8.6</v>
      </c>
      <c r="K7434" s="13">
        <f t="shared" si="2312"/>
        <v>8.6</v>
      </c>
      <c r="L7434" s="13">
        <f t="shared" si="2313"/>
        <v>2.6999999999999997</v>
      </c>
      <c r="M7434" s="13" t="e">
        <f ca="1">CalcTable[[#This Row],[IWC]]-AE7433</f>
        <v>#NAME?</v>
      </c>
      <c r="N7434" s="13" t="e">
        <f ca="1">IF(CalcTable[[#This Row],[Day of Year]]&lt;123,FCAP,AE7433)</f>
        <v>#NAME?</v>
      </c>
      <c r="O7434" s="17" t="e">
        <f ca="1">IF(IRR_DRIP,5,COUNTIF('IDET Wind Values'!C7418:G7418,"&lt;="&amp;IRR_MAXWIND))</f>
        <v>#NAME?</v>
      </c>
      <c r="P7434" s="13" t="e">
        <f ca="1">CalcTable[[#This Row],[ET_o]]*KL</f>
        <v>#NAME?</v>
      </c>
      <c r="Q7434" s="13" t="e">
        <f ca="1">IF(WILTPT&lt;=0,1,MAX(0,MIN(1,(CalcTable[[#This Row],[IWC]]-WILTPT)/(MAD-WILTPT))))</f>
        <v>#NAME?</v>
      </c>
      <c r="R7434" s="13" t="e">
        <f ca="1">CalcTable[[#This Row],[ETMult]]*CalcTable[[#This Row],[ETb]]</f>
        <v>#NAME?</v>
      </c>
      <c r="S7434" s="13" t="b">
        <f>INDEX(IRR_LIST,CalcTable[[#This Row],[Day of Week]]+1)</f>
        <v>1</v>
      </c>
      <c r="T7434" s="13">
        <f t="shared" ca="1" si="2314"/>
        <v>0.2</v>
      </c>
      <c r="U7434" s="13" t="b">
        <f ca="1">IF(CalcTable[[#This Row],[IrrPrecip]]&gt;=IC_MM,FALSE,TRUE)</f>
        <v>1</v>
      </c>
      <c r="V7434" s="13" t="b">
        <f t="shared" si="2315"/>
        <v>1</v>
      </c>
      <c r="W7434" s="13" t="e">
        <f ca="1">IF(AND(IRR_DRIP=FALSE,CalcTable[[#This Row],[IrrHours]]&lt;=0),FALSE,TRUE)</f>
        <v>#NAME?</v>
      </c>
      <c r="X7434" s="13" t="e">
        <f ca="1">AND(CalcTable[[#This Row],[IrrDay]],CalcTable[[#This Row],[IrrRain]],CalcTable[[#This Row],[IrrWarm]],CalcTable[[#This Row],[IrrWindy]])</f>
        <v>#NAME?</v>
      </c>
      <c r="Y7434" s="13" t="e">
        <f t="shared" ca="1" si="2316"/>
        <v>#NAME?</v>
      </c>
      <c r="Z7434" s="13" t="e">
        <f ca="1">CalcTable[[#This Row],[IrrHours]]/5</f>
        <v>#NAME?</v>
      </c>
      <c r="AA7434" s="13" t="e">
        <f ca="1">IF(CalcTable[[#This Row],[IrrFlag]]=FALSE,0,MAX(0,CalcTable[[#This Row],[VolRednWind]]*(FCAP*IRR_TARGET-CalcTable[[#This Row],[IWC]])))</f>
        <v>#NAME?</v>
      </c>
      <c r="AB7434" s="13" t="e">
        <f ca="1">CalcTable[[#This Row],[IWC]]+CalcTable[[#This Row],[Eff Precip]]+CalcTable[[#This Row],[IrrAmt]]-CalcTable[[#This Row],[AET]]</f>
        <v>#NAME?</v>
      </c>
      <c r="AC7434" s="13" t="e">
        <f ca="1">IF(CalcTable[[#This Row],[PWC]]&gt;FCAP,MIN(24*PERC,MIN(SAT,CalcTable[[#This Row],[PWC]])-FCAP),0)</f>
        <v>#NAME?</v>
      </c>
      <c r="AD7434" s="13" t="e">
        <f ca="1">IF(CalcTable[[#This Row],[PWC]]&gt;SAT,CalcTable[[#This Row],[PWC]]-SAT,0)</f>
        <v>#NAME?</v>
      </c>
      <c r="AE7434" s="13" t="e">
        <f ca="1">CalcTable[[#This Row],[PWC]]-CalcTable[[#This Row],[PercAmt]]-CalcTable[[#This Row],[Runoff]]</f>
        <v>#NAME?</v>
      </c>
      <c r="AF7434" s="13" t="e">
        <f ca="1">CalcTable[[#This Row],[IrrAmt]]/1000*CUR_IRR_AREA*10000/IRR_EFF</f>
        <v>#NAME?</v>
      </c>
      <c r="AG7434" s="147"/>
      <c r="AH7434" s="13"/>
      <c r="AI7434" s="50">
        <v>2.3579682046378694</v>
      </c>
      <c r="AJ7434" s="50">
        <v>2.8285532700353402</v>
      </c>
      <c r="AK7434" s="50">
        <v>0</v>
      </c>
      <c r="AL7434" s="50">
        <v>0</v>
      </c>
      <c r="AM7434" s="50"/>
      <c r="AN7434" s="50"/>
      <c r="AO7434" s="50"/>
      <c r="AP7434" s="50"/>
      <c r="AQ7434" s="50"/>
      <c r="AR7434" s="50"/>
      <c r="AS7434" s="50"/>
      <c r="AT7434" s="50"/>
      <c r="AU7434" s="50"/>
      <c r="AV7434" s="50"/>
      <c r="AW7434" s="50"/>
      <c r="AX7434" s="50">
        <f t="shared" si="2327"/>
        <v>5.18652147467321</v>
      </c>
      <c r="AY7434" s="50"/>
      <c r="AZ7434" s="50">
        <f t="shared" si="2317"/>
        <v>117.55442958905874</v>
      </c>
      <c r="BA7434" s="50">
        <f t="shared" si="2318"/>
        <v>190.11418357105782</v>
      </c>
      <c r="BB7434" s="50">
        <f t="shared" si="2319"/>
        <v>196.72508920376072</v>
      </c>
      <c r="BC7434" s="17">
        <f t="shared" si="2320"/>
        <v>20087</v>
      </c>
      <c r="BD7434" s="50">
        <f t="shared" si="2321"/>
        <v>5.18652147467321</v>
      </c>
      <c r="BE7434" s="50">
        <f t="shared" si="2322"/>
        <v>117.55442958905874</v>
      </c>
      <c r="BF7434" s="50">
        <f t="shared" si="2328"/>
        <v>192.28162420812373</v>
      </c>
      <c r="BG7434" s="50"/>
      <c r="BH7434" s="17">
        <f t="shared" si="2323"/>
        <v>0</v>
      </c>
      <c r="BI7434" s="17">
        <f t="shared" si="2331"/>
        <v>7434</v>
      </c>
      <c r="BJ7434" s="17">
        <f t="shared" si="2329"/>
        <v>7434</v>
      </c>
      <c r="BK7434" s="150">
        <f t="shared" si="2330"/>
        <v>39639</v>
      </c>
      <c r="BL7434" s="50" t="e">
        <f t="shared" ca="1" si="2324"/>
        <v>#NAME?</v>
      </c>
      <c r="BM7434" s="50" t="e">
        <f t="shared" ca="1" si="2325"/>
        <v>#NAME?</v>
      </c>
      <c r="BN7434" s="50" t="e">
        <f t="shared" ca="1" si="2326"/>
        <v>#NAME?</v>
      </c>
    </row>
    <row r="7435" spans="1:66" x14ac:dyDescent="0.35">
      <c r="A7435" s="48">
        <v>39640</v>
      </c>
      <c r="B7435" s="17">
        <v>2008</v>
      </c>
      <c r="C7435" s="17">
        <v>7</v>
      </c>
      <c r="D7435" s="17">
        <v>193</v>
      </c>
      <c r="E7435" s="17">
        <v>11</v>
      </c>
      <c r="F7435" s="17">
        <v>6</v>
      </c>
      <c r="G7435" s="50">
        <v>6.2</v>
      </c>
      <c r="H7435" s="32">
        <v>4.7347320960859731</v>
      </c>
      <c r="I7435" s="50">
        <v>19.666666666666668</v>
      </c>
      <c r="J7435" s="13">
        <v>3</v>
      </c>
      <c r="K7435" s="13">
        <f t="shared" si="2312"/>
        <v>3</v>
      </c>
      <c r="L7435" s="13">
        <f t="shared" si="2313"/>
        <v>0</v>
      </c>
      <c r="M7435" s="13" t="e">
        <f ca="1">CalcTable[[#This Row],[IWC]]-AE7434</f>
        <v>#NAME?</v>
      </c>
      <c r="N7435" s="13" t="e">
        <f ca="1">IF(CalcTable[[#This Row],[Day of Year]]&lt;123,FCAP,AE7434)</f>
        <v>#NAME?</v>
      </c>
      <c r="O7435" s="17" t="e">
        <f ca="1">IF(IRR_DRIP,5,COUNTIF('IDET Wind Values'!C7419:G7419,"&lt;="&amp;IRR_MAXWIND))</f>
        <v>#NAME?</v>
      </c>
      <c r="P7435" s="13" t="e">
        <f ca="1">CalcTable[[#This Row],[ET_o]]*KL</f>
        <v>#NAME?</v>
      </c>
      <c r="Q7435" s="13" t="e">
        <f ca="1">IF(WILTPT&lt;=0,1,MAX(0,MIN(1,(CalcTable[[#This Row],[IWC]]-WILTPT)/(MAD-WILTPT))))</f>
        <v>#NAME?</v>
      </c>
      <c r="R7435" s="13" t="e">
        <f ca="1">CalcTable[[#This Row],[ETMult]]*CalcTable[[#This Row],[ETb]]</f>
        <v>#NAME?</v>
      </c>
      <c r="S7435" s="13" t="b">
        <f>INDEX(IRR_LIST,CalcTable[[#This Row],[Day of Week]]+1)</f>
        <v>0</v>
      </c>
      <c r="T7435" s="13">
        <f t="shared" ca="1" si="2314"/>
        <v>8.6</v>
      </c>
      <c r="U7435" s="13" t="b">
        <f ca="1">IF(CalcTable[[#This Row],[IrrPrecip]]&gt;=IC_MM,FALSE,TRUE)</f>
        <v>1</v>
      </c>
      <c r="V7435" s="13" t="b">
        <f t="shared" si="2315"/>
        <v>1</v>
      </c>
      <c r="W7435" s="13" t="e">
        <f ca="1">IF(AND(IRR_DRIP=FALSE,CalcTable[[#This Row],[IrrHours]]&lt;=0),FALSE,TRUE)</f>
        <v>#NAME?</v>
      </c>
      <c r="X7435" s="13" t="e">
        <f ca="1">AND(CalcTable[[#This Row],[IrrDay]],CalcTable[[#This Row],[IrrRain]],CalcTable[[#This Row],[IrrWarm]],CalcTable[[#This Row],[IrrWindy]])</f>
        <v>#NAME?</v>
      </c>
      <c r="Y7435" s="13" t="e">
        <f t="shared" ca="1" si="2316"/>
        <v>#NAME?</v>
      </c>
      <c r="Z7435" s="13" t="e">
        <f ca="1">CalcTable[[#This Row],[IrrHours]]/5</f>
        <v>#NAME?</v>
      </c>
      <c r="AA7435" s="13" t="e">
        <f ca="1">IF(CalcTable[[#This Row],[IrrFlag]]=FALSE,0,MAX(0,CalcTable[[#This Row],[VolRednWind]]*(FCAP*IRR_TARGET-CalcTable[[#This Row],[IWC]])))</f>
        <v>#NAME?</v>
      </c>
      <c r="AB7435" s="13" t="e">
        <f ca="1">CalcTable[[#This Row],[IWC]]+CalcTable[[#This Row],[Eff Precip]]+CalcTable[[#This Row],[IrrAmt]]-CalcTable[[#This Row],[AET]]</f>
        <v>#NAME?</v>
      </c>
      <c r="AC7435" s="13" t="e">
        <f ca="1">IF(CalcTable[[#This Row],[PWC]]&gt;FCAP,MIN(24*PERC,MIN(SAT,CalcTable[[#This Row],[PWC]])-FCAP),0)</f>
        <v>#NAME?</v>
      </c>
      <c r="AD7435" s="13" t="e">
        <f ca="1">IF(CalcTable[[#This Row],[PWC]]&gt;SAT,CalcTable[[#This Row],[PWC]]-SAT,0)</f>
        <v>#NAME?</v>
      </c>
      <c r="AE7435" s="13" t="e">
        <f ca="1">CalcTable[[#This Row],[PWC]]-CalcTable[[#This Row],[PercAmt]]-CalcTable[[#This Row],[Runoff]]</f>
        <v>#NAME?</v>
      </c>
      <c r="AF7435" s="13" t="e">
        <f ca="1">CalcTable[[#This Row],[IrrAmt]]/1000*CUR_IRR_AREA*10000/IRR_EFF</f>
        <v>#NAME?</v>
      </c>
      <c r="AG7435" s="147"/>
      <c r="AH7435" s="13"/>
      <c r="AI7435" s="50">
        <v>0</v>
      </c>
      <c r="AJ7435" s="50">
        <v>0</v>
      </c>
      <c r="AK7435" s="50">
        <v>0</v>
      </c>
      <c r="AL7435" s="50">
        <v>6.4568058698524453</v>
      </c>
      <c r="AM7435" s="50"/>
      <c r="AN7435" s="50"/>
      <c r="AO7435" s="50"/>
      <c r="AP7435" s="50"/>
      <c r="AQ7435" s="50"/>
      <c r="AR7435" s="50"/>
      <c r="AS7435" s="50"/>
      <c r="AT7435" s="50"/>
      <c r="AU7435" s="50"/>
      <c r="AV7435" s="50"/>
      <c r="AW7435" s="50"/>
      <c r="AX7435" s="50">
        <f t="shared" si="2327"/>
        <v>6.4568058698524453</v>
      </c>
      <c r="AY7435" s="50"/>
      <c r="AZ7435" s="50">
        <f t="shared" si="2317"/>
        <v>189.39963884900507</v>
      </c>
      <c r="BA7435" s="50">
        <f t="shared" si="2318"/>
        <v>291.61531695799198</v>
      </c>
      <c r="BB7435" s="50">
        <f t="shared" si="2319"/>
        <v>300.63434737937314</v>
      </c>
      <c r="BC7435" s="17">
        <f t="shared" si="2320"/>
        <v>20087</v>
      </c>
      <c r="BD7435" s="50">
        <f t="shared" si="2321"/>
        <v>6.4568058698524453</v>
      </c>
      <c r="BE7435" s="50">
        <f t="shared" si="2322"/>
        <v>189.39963884900507</v>
      </c>
      <c r="BF7435" s="50">
        <f t="shared" si="2328"/>
        <v>309.79751515640305</v>
      </c>
      <c r="BG7435" s="50"/>
      <c r="BH7435" s="17">
        <f t="shared" si="2323"/>
        <v>0</v>
      </c>
      <c r="BI7435" s="17">
        <f t="shared" si="2331"/>
        <v>7435</v>
      </c>
      <c r="BJ7435" s="17">
        <f t="shared" si="2329"/>
        <v>7435</v>
      </c>
      <c r="BK7435" s="150">
        <f t="shared" si="2330"/>
        <v>39640</v>
      </c>
      <c r="BL7435" s="50" t="e">
        <f t="shared" ca="1" si="2324"/>
        <v>#NAME?</v>
      </c>
      <c r="BM7435" s="50" t="e">
        <f t="shared" ca="1" si="2325"/>
        <v>#NAME?</v>
      </c>
      <c r="BN7435" s="50" t="e">
        <f t="shared" ca="1" si="2326"/>
        <v>#NAME?</v>
      </c>
    </row>
    <row r="7436" spans="1:66" x14ac:dyDescent="0.35">
      <c r="A7436" s="48">
        <v>39641</v>
      </c>
      <c r="B7436" s="17">
        <v>2008</v>
      </c>
      <c r="C7436" s="17">
        <v>7</v>
      </c>
      <c r="D7436" s="17">
        <v>194</v>
      </c>
      <c r="E7436" s="17">
        <v>12</v>
      </c>
      <c r="F7436" s="17">
        <v>7</v>
      </c>
      <c r="G7436" s="50">
        <v>9.8000000000000007</v>
      </c>
      <c r="H7436" s="32">
        <v>5.0762995729348637</v>
      </c>
      <c r="I7436" s="50">
        <v>10.166666666666666</v>
      </c>
      <c r="J7436" s="13">
        <v>0</v>
      </c>
      <c r="K7436" s="13">
        <f t="shared" si="2312"/>
        <v>0</v>
      </c>
      <c r="L7436" s="13">
        <f t="shared" si="2313"/>
        <v>0</v>
      </c>
      <c r="M7436" s="13" t="e">
        <f ca="1">CalcTable[[#This Row],[IWC]]-AE7435</f>
        <v>#NAME?</v>
      </c>
      <c r="N7436" s="13" t="e">
        <f ca="1">IF(CalcTable[[#This Row],[Day of Year]]&lt;123,FCAP,AE7435)</f>
        <v>#NAME?</v>
      </c>
      <c r="O7436" s="17" t="e">
        <f ca="1">IF(IRR_DRIP,5,COUNTIF('IDET Wind Values'!C7420:G7420,"&lt;="&amp;IRR_MAXWIND))</f>
        <v>#NAME?</v>
      </c>
      <c r="P7436" s="13" t="e">
        <f ca="1">CalcTable[[#This Row],[ET_o]]*KL</f>
        <v>#NAME?</v>
      </c>
      <c r="Q7436" s="13" t="e">
        <f ca="1">IF(WILTPT&lt;=0,1,MAX(0,MIN(1,(CalcTable[[#This Row],[IWC]]-WILTPT)/(MAD-WILTPT))))</f>
        <v>#NAME?</v>
      </c>
      <c r="R7436" s="13" t="e">
        <f ca="1">CalcTable[[#This Row],[ETMult]]*CalcTable[[#This Row],[ETb]]</f>
        <v>#NAME?</v>
      </c>
      <c r="S7436" s="13" t="b">
        <f>INDEX(IRR_LIST,CalcTable[[#This Row],[Day of Week]]+1)</f>
        <v>0</v>
      </c>
      <c r="T7436" s="13">
        <f t="shared" ca="1" si="2314"/>
        <v>11.6</v>
      </c>
      <c r="U7436" s="13" t="b">
        <f ca="1">IF(CalcTable[[#This Row],[IrrPrecip]]&gt;=IC_MM,FALSE,TRUE)</f>
        <v>0</v>
      </c>
      <c r="V7436" s="13" t="b">
        <f t="shared" si="2315"/>
        <v>1</v>
      </c>
      <c r="W7436" s="13" t="e">
        <f ca="1">IF(AND(IRR_DRIP=FALSE,CalcTable[[#This Row],[IrrHours]]&lt;=0),FALSE,TRUE)</f>
        <v>#NAME?</v>
      </c>
      <c r="X7436" s="13" t="e">
        <f ca="1">AND(CalcTable[[#This Row],[IrrDay]],CalcTable[[#This Row],[IrrRain]],CalcTable[[#This Row],[IrrWarm]],CalcTable[[#This Row],[IrrWindy]])</f>
        <v>#NAME?</v>
      </c>
      <c r="Y7436" s="13" t="e">
        <f t="shared" ca="1" si="2316"/>
        <v>#NAME?</v>
      </c>
      <c r="Z7436" s="13" t="e">
        <f ca="1">CalcTable[[#This Row],[IrrHours]]/5</f>
        <v>#NAME?</v>
      </c>
      <c r="AA7436" s="13" t="e">
        <f ca="1">IF(CalcTable[[#This Row],[IrrFlag]]=FALSE,0,MAX(0,CalcTable[[#This Row],[VolRednWind]]*(FCAP*IRR_TARGET-CalcTable[[#This Row],[IWC]])))</f>
        <v>#NAME?</v>
      </c>
      <c r="AB7436" s="13" t="e">
        <f ca="1">CalcTable[[#This Row],[IWC]]+CalcTable[[#This Row],[Eff Precip]]+CalcTable[[#This Row],[IrrAmt]]-CalcTable[[#This Row],[AET]]</f>
        <v>#NAME?</v>
      </c>
      <c r="AC7436" s="13" t="e">
        <f ca="1">IF(CalcTable[[#This Row],[PWC]]&gt;FCAP,MIN(24*PERC,MIN(SAT,CalcTable[[#This Row],[PWC]])-FCAP),0)</f>
        <v>#NAME?</v>
      </c>
      <c r="AD7436" s="13" t="e">
        <f ca="1">IF(CalcTable[[#This Row],[PWC]]&gt;SAT,CalcTable[[#This Row],[PWC]]-SAT,0)</f>
        <v>#NAME?</v>
      </c>
      <c r="AE7436" s="13" t="e">
        <f ca="1">CalcTable[[#This Row],[PWC]]-CalcTable[[#This Row],[PercAmt]]-CalcTable[[#This Row],[Runoff]]</f>
        <v>#NAME?</v>
      </c>
      <c r="AF7436" s="13" t="e">
        <f ca="1">CalcTable[[#This Row],[IrrAmt]]/1000*CUR_IRR_AREA*10000/IRR_EFF</f>
        <v>#NAME?</v>
      </c>
      <c r="AG7436" s="147"/>
      <c r="AH7436" s="13"/>
      <c r="AI7436" s="50">
        <v>0</v>
      </c>
      <c r="AJ7436" s="50">
        <v>0</v>
      </c>
      <c r="AK7436" s="50">
        <v>0</v>
      </c>
      <c r="AL7436" s="50">
        <v>0</v>
      </c>
      <c r="AM7436" s="50"/>
      <c r="AN7436" s="50"/>
      <c r="AO7436" s="50"/>
      <c r="AP7436" s="50"/>
      <c r="AQ7436" s="50"/>
      <c r="AR7436" s="50"/>
      <c r="AS7436" s="50"/>
      <c r="AT7436" s="50"/>
      <c r="AU7436" s="50"/>
      <c r="AV7436" s="50"/>
      <c r="AW7436" s="50"/>
      <c r="AX7436" s="50">
        <f t="shared" si="2327"/>
        <v>0</v>
      </c>
      <c r="AY7436" s="50"/>
      <c r="AZ7436" s="50">
        <f t="shared" si="2317"/>
        <v>0</v>
      </c>
      <c r="BA7436" s="50">
        <f t="shared" si="2318"/>
        <v>0</v>
      </c>
      <c r="BB7436" s="50">
        <f t="shared" si="2319"/>
        <v>0</v>
      </c>
      <c r="BC7436" s="17">
        <f t="shared" si="2320"/>
        <v>20087</v>
      </c>
      <c r="BD7436" s="50">
        <f t="shared" si="2321"/>
        <v>0</v>
      </c>
      <c r="BE7436" s="50">
        <f t="shared" si="2322"/>
        <v>0</v>
      </c>
      <c r="BF7436" s="50">
        <f t="shared" si="2328"/>
        <v>0</v>
      </c>
      <c r="BG7436" s="50"/>
      <c r="BH7436" s="17">
        <f t="shared" si="2323"/>
        <v>0</v>
      </c>
      <c r="BI7436" s="17">
        <f t="shared" si="2331"/>
        <v>7436</v>
      </c>
      <c r="BJ7436" s="17">
        <f t="shared" si="2329"/>
        <v>7436</v>
      </c>
      <c r="BK7436" s="150">
        <f t="shared" si="2330"/>
        <v>39641</v>
      </c>
      <c r="BL7436" s="50" t="e">
        <f t="shared" ca="1" si="2324"/>
        <v>#NAME?</v>
      </c>
      <c r="BM7436" s="50" t="e">
        <f t="shared" ca="1" si="2325"/>
        <v>#NAME?</v>
      </c>
      <c r="BN7436" s="50" t="e">
        <f t="shared" ca="1" si="2326"/>
        <v>#NAME?</v>
      </c>
    </row>
    <row r="7437" spans="1:66" x14ac:dyDescent="0.35">
      <c r="A7437" s="48">
        <v>39642</v>
      </c>
      <c r="B7437" s="17">
        <v>2008</v>
      </c>
      <c r="C7437" s="17">
        <v>7</v>
      </c>
      <c r="D7437" s="17">
        <v>195</v>
      </c>
      <c r="E7437" s="17">
        <v>13</v>
      </c>
      <c r="F7437" s="17">
        <v>1</v>
      </c>
      <c r="G7437" s="50">
        <v>10.199999999999999</v>
      </c>
      <c r="H7437" s="32">
        <v>4.3956397254981523</v>
      </c>
      <c r="I7437" s="50">
        <v>1.6666666666666667</v>
      </c>
      <c r="J7437" s="13">
        <v>9.8000000000000007</v>
      </c>
      <c r="K7437" s="13">
        <f t="shared" si="2312"/>
        <v>9.8000000000000007</v>
      </c>
      <c r="L7437" s="13">
        <f t="shared" si="2313"/>
        <v>3.6000000000000005</v>
      </c>
      <c r="M7437" s="13" t="e">
        <f ca="1">CalcTable[[#This Row],[IWC]]-AE7436</f>
        <v>#NAME?</v>
      </c>
      <c r="N7437" s="13" t="e">
        <f ca="1">IF(CalcTable[[#This Row],[Day of Year]]&lt;123,FCAP,AE7436)</f>
        <v>#NAME?</v>
      </c>
      <c r="O7437" s="17" t="e">
        <f ca="1">IF(IRR_DRIP,5,COUNTIF('IDET Wind Values'!C7421:G7421,"&lt;="&amp;IRR_MAXWIND))</f>
        <v>#NAME?</v>
      </c>
      <c r="P7437" s="13" t="e">
        <f ca="1">CalcTable[[#This Row],[ET_o]]*KL</f>
        <v>#NAME?</v>
      </c>
      <c r="Q7437" s="13" t="e">
        <f ca="1">IF(WILTPT&lt;=0,1,MAX(0,MIN(1,(CalcTable[[#This Row],[IWC]]-WILTPT)/(MAD-WILTPT))))</f>
        <v>#NAME?</v>
      </c>
      <c r="R7437" s="13" t="e">
        <f ca="1">CalcTable[[#This Row],[ETMult]]*CalcTable[[#This Row],[ETb]]</f>
        <v>#NAME?</v>
      </c>
      <c r="S7437" s="13" t="b">
        <f>INDEX(IRR_LIST,CalcTable[[#This Row],[Day of Week]]+1)</f>
        <v>1</v>
      </c>
      <c r="T7437" s="13">
        <f t="shared" ca="1" si="2314"/>
        <v>3</v>
      </c>
      <c r="U7437" s="13" t="b">
        <f ca="1">IF(CalcTable[[#This Row],[IrrPrecip]]&gt;=IC_MM,FALSE,TRUE)</f>
        <v>1</v>
      </c>
      <c r="V7437" s="13" t="b">
        <f t="shared" si="2315"/>
        <v>1</v>
      </c>
      <c r="W7437" s="13" t="e">
        <f ca="1">IF(AND(IRR_DRIP=FALSE,CalcTable[[#This Row],[IrrHours]]&lt;=0),FALSE,TRUE)</f>
        <v>#NAME?</v>
      </c>
      <c r="X7437" s="13" t="e">
        <f ca="1">AND(CalcTable[[#This Row],[IrrDay]],CalcTable[[#This Row],[IrrRain]],CalcTable[[#This Row],[IrrWarm]],CalcTable[[#This Row],[IrrWindy]])</f>
        <v>#NAME?</v>
      </c>
      <c r="Y7437" s="13" t="e">
        <f t="shared" ca="1" si="2316"/>
        <v>#NAME?</v>
      </c>
      <c r="Z7437" s="13" t="e">
        <f ca="1">CalcTable[[#This Row],[IrrHours]]/5</f>
        <v>#NAME?</v>
      </c>
      <c r="AA7437" s="13" t="e">
        <f ca="1">IF(CalcTable[[#This Row],[IrrFlag]]=FALSE,0,MAX(0,CalcTable[[#This Row],[VolRednWind]]*(FCAP*IRR_TARGET-CalcTable[[#This Row],[IWC]])))</f>
        <v>#NAME?</v>
      </c>
      <c r="AB7437" s="13" t="e">
        <f ca="1">CalcTable[[#This Row],[IWC]]+CalcTable[[#This Row],[Eff Precip]]+CalcTable[[#This Row],[IrrAmt]]-CalcTable[[#This Row],[AET]]</f>
        <v>#NAME?</v>
      </c>
      <c r="AC7437" s="13" t="e">
        <f ca="1">IF(CalcTable[[#This Row],[PWC]]&gt;FCAP,MIN(24*PERC,MIN(SAT,CalcTable[[#This Row],[PWC]])-FCAP),0)</f>
        <v>#NAME?</v>
      </c>
      <c r="AD7437" s="13" t="e">
        <f ca="1">IF(CalcTable[[#This Row],[PWC]]&gt;SAT,CalcTable[[#This Row],[PWC]]-SAT,0)</f>
        <v>#NAME?</v>
      </c>
      <c r="AE7437" s="13" t="e">
        <f ca="1">CalcTable[[#This Row],[PWC]]-CalcTable[[#This Row],[PercAmt]]-CalcTable[[#This Row],[Runoff]]</f>
        <v>#NAME?</v>
      </c>
      <c r="AF7437" s="13" t="e">
        <f ca="1">CalcTable[[#This Row],[IrrAmt]]/1000*CUR_IRR_AREA*10000/IRR_EFF</f>
        <v>#NAME?</v>
      </c>
      <c r="AG7437" s="147"/>
      <c r="AH7437" s="13"/>
      <c r="AI7437" s="50">
        <v>8.7417657188953655</v>
      </c>
      <c r="AJ7437" s="50">
        <v>10.585891289461161</v>
      </c>
      <c r="AK7437" s="50">
        <v>0</v>
      </c>
      <c r="AL7437" s="50">
        <v>0</v>
      </c>
      <c r="AM7437" s="50"/>
      <c r="AN7437" s="50"/>
      <c r="AO7437" s="50"/>
      <c r="AP7437" s="50"/>
      <c r="AQ7437" s="50"/>
      <c r="AR7437" s="50"/>
      <c r="AS7437" s="50"/>
      <c r="AT7437" s="50"/>
      <c r="AU7437" s="50"/>
      <c r="AV7437" s="50"/>
      <c r="AW7437" s="50"/>
      <c r="AX7437" s="50">
        <f t="shared" si="2327"/>
        <v>19.327657008356525</v>
      </c>
      <c r="AY7437" s="50"/>
      <c r="AZ7437" s="50">
        <f t="shared" si="2317"/>
        <v>438.73204170132612</v>
      </c>
      <c r="BA7437" s="50">
        <f t="shared" si="2318"/>
        <v>709.63108374792398</v>
      </c>
      <c r="BB7437" s="50">
        <f t="shared" si="2319"/>
        <v>734.31453234938135</v>
      </c>
      <c r="BC7437" s="17">
        <f t="shared" si="2320"/>
        <v>20087</v>
      </c>
      <c r="BD7437" s="50">
        <f t="shared" si="2321"/>
        <v>19.327657008356525</v>
      </c>
      <c r="BE7437" s="50">
        <f t="shared" si="2322"/>
        <v>438.73204170132612</v>
      </c>
      <c r="BF7437" s="50">
        <f t="shared" si="2328"/>
        <v>717.62595306173796</v>
      </c>
      <c r="BG7437" s="50"/>
      <c r="BH7437" s="17">
        <f t="shared" si="2323"/>
        <v>0</v>
      </c>
      <c r="BI7437" s="17">
        <f t="shared" si="2331"/>
        <v>7437</v>
      </c>
      <c r="BJ7437" s="17">
        <f t="shared" si="2329"/>
        <v>7437</v>
      </c>
      <c r="BK7437" s="150">
        <f t="shared" si="2330"/>
        <v>39642</v>
      </c>
      <c r="BL7437" s="50" t="e">
        <f t="shared" ca="1" si="2324"/>
        <v>#NAME?</v>
      </c>
      <c r="BM7437" s="50" t="e">
        <f t="shared" ca="1" si="2325"/>
        <v>#NAME?</v>
      </c>
      <c r="BN7437" s="50" t="e">
        <f t="shared" ca="1" si="2326"/>
        <v>#NAME?</v>
      </c>
    </row>
    <row r="7438" spans="1:66" x14ac:dyDescent="0.35">
      <c r="A7438" s="48">
        <v>39643</v>
      </c>
      <c r="B7438" s="17">
        <v>2008</v>
      </c>
      <c r="C7438" s="17">
        <v>7</v>
      </c>
      <c r="D7438" s="17">
        <v>196</v>
      </c>
      <c r="E7438" s="17">
        <v>14</v>
      </c>
      <c r="F7438" s="17">
        <v>2</v>
      </c>
      <c r="G7438" s="50">
        <v>9.8000000000000007</v>
      </c>
      <c r="H7438" s="32">
        <v>3.3815172748361837</v>
      </c>
      <c r="I7438" s="50">
        <v>7.666666666666667</v>
      </c>
      <c r="J7438" s="13">
        <v>0.8</v>
      </c>
      <c r="K7438" s="13">
        <f t="shared" si="2312"/>
        <v>0.8</v>
      </c>
      <c r="L7438" s="13">
        <f t="shared" si="2313"/>
        <v>0</v>
      </c>
      <c r="M7438" s="13" t="e">
        <f ca="1">CalcTable[[#This Row],[IWC]]-AE7437</f>
        <v>#NAME?</v>
      </c>
      <c r="N7438" s="13" t="e">
        <f ca="1">IF(CalcTable[[#This Row],[Day of Year]]&lt;123,FCAP,AE7437)</f>
        <v>#NAME?</v>
      </c>
      <c r="O7438" s="17" t="e">
        <f ca="1">IF(IRR_DRIP,5,COUNTIF('IDET Wind Values'!C7422:G7422,"&lt;="&amp;IRR_MAXWIND))</f>
        <v>#NAME?</v>
      </c>
      <c r="P7438" s="13" t="e">
        <f ca="1">CalcTable[[#This Row],[ET_o]]*KL</f>
        <v>#NAME?</v>
      </c>
      <c r="Q7438" s="13" t="e">
        <f ca="1">IF(WILTPT&lt;=0,1,MAX(0,MIN(1,(CalcTable[[#This Row],[IWC]]-WILTPT)/(MAD-WILTPT))))</f>
        <v>#NAME?</v>
      </c>
      <c r="R7438" s="13" t="e">
        <f ca="1">CalcTable[[#This Row],[ETMult]]*CalcTable[[#This Row],[ETb]]</f>
        <v>#NAME?</v>
      </c>
      <c r="S7438" s="13" t="b">
        <f>INDEX(IRR_LIST,CalcTable[[#This Row],[Day of Week]]+1)</f>
        <v>0</v>
      </c>
      <c r="T7438" s="13">
        <f t="shared" ca="1" si="2314"/>
        <v>9.8000000000000007</v>
      </c>
      <c r="U7438" s="13" t="b">
        <f ca="1">IF(CalcTable[[#This Row],[IrrPrecip]]&gt;=IC_MM,FALSE,TRUE)</f>
        <v>1</v>
      </c>
      <c r="V7438" s="13" t="b">
        <f t="shared" si="2315"/>
        <v>1</v>
      </c>
      <c r="W7438" s="13" t="e">
        <f ca="1">IF(AND(IRR_DRIP=FALSE,CalcTable[[#This Row],[IrrHours]]&lt;=0),FALSE,TRUE)</f>
        <v>#NAME?</v>
      </c>
      <c r="X7438" s="13" t="e">
        <f ca="1">AND(CalcTable[[#This Row],[IrrDay]],CalcTable[[#This Row],[IrrRain]],CalcTable[[#This Row],[IrrWarm]],CalcTable[[#This Row],[IrrWindy]])</f>
        <v>#NAME?</v>
      </c>
      <c r="Y7438" s="13" t="e">
        <f t="shared" ca="1" si="2316"/>
        <v>#NAME?</v>
      </c>
      <c r="Z7438" s="13" t="e">
        <f ca="1">CalcTable[[#This Row],[IrrHours]]/5</f>
        <v>#NAME?</v>
      </c>
      <c r="AA7438" s="13" t="e">
        <f ca="1">IF(CalcTable[[#This Row],[IrrFlag]]=FALSE,0,MAX(0,CalcTable[[#This Row],[VolRednWind]]*(FCAP*IRR_TARGET-CalcTable[[#This Row],[IWC]])))</f>
        <v>#NAME?</v>
      </c>
      <c r="AB7438" s="13" t="e">
        <f ca="1">CalcTable[[#This Row],[IWC]]+CalcTable[[#This Row],[Eff Precip]]+CalcTable[[#This Row],[IrrAmt]]-CalcTable[[#This Row],[AET]]</f>
        <v>#NAME?</v>
      </c>
      <c r="AC7438" s="13" t="e">
        <f ca="1">IF(CalcTable[[#This Row],[PWC]]&gt;FCAP,MIN(24*PERC,MIN(SAT,CalcTable[[#This Row],[PWC]])-FCAP),0)</f>
        <v>#NAME?</v>
      </c>
      <c r="AD7438" s="13" t="e">
        <f ca="1">IF(CalcTable[[#This Row],[PWC]]&gt;SAT,CalcTable[[#This Row],[PWC]]-SAT,0)</f>
        <v>#NAME?</v>
      </c>
      <c r="AE7438" s="13" t="e">
        <f ca="1">CalcTable[[#This Row],[PWC]]-CalcTable[[#This Row],[PercAmt]]-CalcTable[[#This Row],[Runoff]]</f>
        <v>#NAME?</v>
      </c>
      <c r="AF7438" s="13" t="e">
        <f ca="1">CalcTable[[#This Row],[IrrAmt]]/1000*CUR_IRR_AREA*10000/IRR_EFF</f>
        <v>#NAME?</v>
      </c>
      <c r="AG7438" s="147"/>
      <c r="AH7438" s="13"/>
      <c r="AI7438" s="50">
        <v>0</v>
      </c>
      <c r="AJ7438" s="50">
        <v>0</v>
      </c>
      <c r="AK7438" s="50">
        <v>1.5627062602376407</v>
      </c>
      <c r="AL7438" s="50">
        <v>4.2136692669854448</v>
      </c>
      <c r="AM7438" s="50"/>
      <c r="AN7438" s="50"/>
      <c r="AO7438" s="50"/>
      <c r="AP7438" s="50"/>
      <c r="AQ7438" s="50"/>
      <c r="AR7438" s="50"/>
      <c r="AS7438" s="50"/>
      <c r="AT7438" s="50"/>
      <c r="AU7438" s="50"/>
      <c r="AV7438" s="50"/>
      <c r="AW7438" s="50"/>
      <c r="AX7438" s="50">
        <f t="shared" si="2327"/>
        <v>5.7763755272230854</v>
      </c>
      <c r="AY7438" s="50"/>
      <c r="AZ7438" s="50">
        <f t="shared" si="2317"/>
        <v>146.52065698172512</v>
      </c>
      <c r="BA7438" s="50">
        <f t="shared" si="2318"/>
        <v>225.59529725757679</v>
      </c>
      <c r="BB7438" s="50">
        <f t="shared" si="2319"/>
        <v>232.57247139956371</v>
      </c>
      <c r="BC7438" s="17">
        <f t="shared" si="2320"/>
        <v>20087</v>
      </c>
      <c r="BD7438" s="50">
        <f t="shared" si="2321"/>
        <v>5.7763755272230854</v>
      </c>
      <c r="BE7438" s="50">
        <f t="shared" si="2322"/>
        <v>146.52065698172512</v>
      </c>
      <c r="BF7438" s="50">
        <f t="shared" si="2328"/>
        <v>239.6611510342411</v>
      </c>
      <c r="BG7438" s="50"/>
      <c r="BH7438" s="17">
        <f t="shared" si="2323"/>
        <v>0</v>
      </c>
      <c r="BI7438" s="17">
        <f t="shared" si="2331"/>
        <v>7438</v>
      </c>
      <c r="BJ7438" s="17">
        <f t="shared" si="2329"/>
        <v>7438</v>
      </c>
      <c r="BK7438" s="150">
        <f t="shared" si="2330"/>
        <v>39643</v>
      </c>
      <c r="BL7438" s="50" t="e">
        <f t="shared" ca="1" si="2324"/>
        <v>#NAME?</v>
      </c>
      <c r="BM7438" s="50" t="e">
        <f t="shared" ca="1" si="2325"/>
        <v>#NAME?</v>
      </c>
      <c r="BN7438" s="50" t="e">
        <f t="shared" ca="1" si="2326"/>
        <v>#NAME?</v>
      </c>
    </row>
    <row r="7439" spans="1:66" x14ac:dyDescent="0.35">
      <c r="A7439" s="48">
        <v>39644</v>
      </c>
      <c r="B7439" s="17">
        <v>2008</v>
      </c>
      <c r="C7439" s="17">
        <v>7</v>
      </c>
      <c r="D7439" s="17">
        <v>197</v>
      </c>
      <c r="E7439" s="17">
        <v>15</v>
      </c>
      <c r="F7439" s="17">
        <v>3</v>
      </c>
      <c r="G7439" s="50">
        <v>10.9</v>
      </c>
      <c r="H7439" s="32">
        <v>3.1679224143744271</v>
      </c>
      <c r="I7439" s="50">
        <v>12.333333333333334</v>
      </c>
      <c r="J7439" s="13">
        <v>2.8</v>
      </c>
      <c r="K7439" s="13">
        <f t="shared" si="2312"/>
        <v>2.8</v>
      </c>
      <c r="L7439" s="13">
        <f t="shared" si="2313"/>
        <v>0</v>
      </c>
      <c r="M7439" s="13" t="e">
        <f ca="1">CalcTable[[#This Row],[IWC]]-AE7438</f>
        <v>#NAME?</v>
      </c>
      <c r="N7439" s="13" t="e">
        <f ca="1">IF(CalcTable[[#This Row],[Day of Year]]&lt;123,FCAP,AE7438)</f>
        <v>#NAME?</v>
      </c>
      <c r="O7439" s="17" t="e">
        <f ca="1">IF(IRR_DRIP,5,COUNTIF('IDET Wind Values'!C7423:G7423,"&lt;="&amp;IRR_MAXWIND))</f>
        <v>#NAME?</v>
      </c>
      <c r="P7439" s="13" t="e">
        <f ca="1">CalcTable[[#This Row],[ET_o]]*KL</f>
        <v>#NAME?</v>
      </c>
      <c r="Q7439" s="13" t="e">
        <f ca="1">IF(WILTPT&lt;=0,1,MAX(0,MIN(1,(CalcTable[[#This Row],[IWC]]-WILTPT)/(MAD-WILTPT))))</f>
        <v>#NAME?</v>
      </c>
      <c r="R7439" s="13" t="e">
        <f ca="1">CalcTable[[#This Row],[ETMult]]*CalcTable[[#This Row],[ETb]]</f>
        <v>#NAME?</v>
      </c>
      <c r="S7439" s="13" t="b">
        <f>INDEX(IRR_LIST,CalcTable[[#This Row],[Day of Week]]+1)</f>
        <v>1</v>
      </c>
      <c r="T7439" s="13">
        <f t="shared" ca="1" si="2314"/>
        <v>10.600000000000001</v>
      </c>
      <c r="U7439" s="13" t="b">
        <f ca="1">IF(CalcTable[[#This Row],[IrrPrecip]]&gt;=IC_MM,FALSE,TRUE)</f>
        <v>0</v>
      </c>
      <c r="V7439" s="13" t="b">
        <f t="shared" si="2315"/>
        <v>1</v>
      </c>
      <c r="W7439" s="13" t="e">
        <f ca="1">IF(AND(IRR_DRIP=FALSE,CalcTable[[#This Row],[IrrHours]]&lt;=0),FALSE,TRUE)</f>
        <v>#NAME?</v>
      </c>
      <c r="X7439" s="13" t="e">
        <f ca="1">AND(CalcTable[[#This Row],[IrrDay]],CalcTable[[#This Row],[IrrRain]],CalcTable[[#This Row],[IrrWarm]],CalcTable[[#This Row],[IrrWindy]])</f>
        <v>#NAME?</v>
      </c>
      <c r="Y7439" s="13" t="e">
        <f t="shared" ca="1" si="2316"/>
        <v>#NAME?</v>
      </c>
      <c r="Z7439" s="13" t="e">
        <f ca="1">CalcTable[[#This Row],[IrrHours]]/5</f>
        <v>#NAME?</v>
      </c>
      <c r="AA7439" s="13" t="e">
        <f ca="1">IF(CalcTable[[#This Row],[IrrFlag]]=FALSE,0,MAX(0,CalcTable[[#This Row],[VolRednWind]]*(FCAP*IRR_TARGET-CalcTable[[#This Row],[IWC]])))</f>
        <v>#NAME?</v>
      </c>
      <c r="AB7439" s="13" t="e">
        <f ca="1">CalcTable[[#This Row],[IWC]]+CalcTable[[#This Row],[Eff Precip]]+CalcTable[[#This Row],[IrrAmt]]-CalcTable[[#This Row],[AET]]</f>
        <v>#NAME?</v>
      </c>
      <c r="AC7439" s="13" t="e">
        <f ca="1">IF(CalcTable[[#This Row],[PWC]]&gt;FCAP,MIN(24*PERC,MIN(SAT,CalcTable[[#This Row],[PWC]])-FCAP),0)</f>
        <v>#NAME?</v>
      </c>
      <c r="AD7439" s="13" t="e">
        <f ca="1">IF(CalcTable[[#This Row],[PWC]]&gt;SAT,CalcTable[[#This Row],[PWC]]-SAT,0)</f>
        <v>#NAME?</v>
      </c>
      <c r="AE7439" s="13" t="e">
        <f ca="1">CalcTable[[#This Row],[PWC]]-CalcTable[[#This Row],[PercAmt]]-CalcTable[[#This Row],[Runoff]]</f>
        <v>#NAME?</v>
      </c>
      <c r="AF7439" s="13" t="e">
        <f ca="1">CalcTable[[#This Row],[IrrAmt]]/1000*CUR_IRR_AREA*10000/IRR_EFF</f>
        <v>#NAME?</v>
      </c>
      <c r="AG7439" s="147"/>
      <c r="AH7439" s="13"/>
      <c r="AI7439" s="50">
        <v>0</v>
      </c>
      <c r="AJ7439" s="50">
        <v>0</v>
      </c>
      <c r="AK7439" s="50">
        <v>0</v>
      </c>
      <c r="AL7439" s="50">
        <v>0</v>
      </c>
      <c r="AM7439" s="50"/>
      <c r="AN7439" s="50"/>
      <c r="AO7439" s="50"/>
      <c r="AP7439" s="50"/>
      <c r="AQ7439" s="50"/>
      <c r="AR7439" s="50"/>
      <c r="AS7439" s="50"/>
      <c r="AT7439" s="50"/>
      <c r="AU7439" s="50"/>
      <c r="AV7439" s="50"/>
      <c r="AW7439" s="50"/>
      <c r="AX7439" s="50">
        <f t="shared" si="2327"/>
        <v>0</v>
      </c>
      <c r="AY7439" s="50"/>
      <c r="AZ7439" s="50">
        <f t="shared" si="2317"/>
        <v>0</v>
      </c>
      <c r="BA7439" s="50">
        <f t="shared" si="2318"/>
        <v>0</v>
      </c>
      <c r="BB7439" s="50">
        <f t="shared" si="2319"/>
        <v>0</v>
      </c>
      <c r="BC7439" s="17">
        <f t="shared" si="2320"/>
        <v>20087</v>
      </c>
      <c r="BD7439" s="50">
        <f t="shared" si="2321"/>
        <v>0</v>
      </c>
      <c r="BE7439" s="50">
        <f t="shared" si="2322"/>
        <v>0</v>
      </c>
      <c r="BF7439" s="50">
        <f t="shared" si="2328"/>
        <v>0</v>
      </c>
      <c r="BG7439" s="50"/>
      <c r="BH7439" s="17">
        <f t="shared" si="2323"/>
        <v>0</v>
      </c>
      <c r="BI7439" s="17">
        <f t="shared" si="2331"/>
        <v>7439</v>
      </c>
      <c r="BJ7439" s="17">
        <f t="shared" si="2329"/>
        <v>7439</v>
      </c>
      <c r="BK7439" s="150">
        <f t="shared" si="2330"/>
        <v>39644</v>
      </c>
      <c r="BL7439" s="50" t="e">
        <f t="shared" ca="1" si="2324"/>
        <v>#NAME?</v>
      </c>
      <c r="BM7439" s="50" t="e">
        <f t="shared" ca="1" si="2325"/>
        <v>#NAME?</v>
      </c>
      <c r="BN7439" s="50" t="e">
        <f t="shared" ca="1" si="2326"/>
        <v>#NAME?</v>
      </c>
    </row>
    <row r="7440" spans="1:66" x14ac:dyDescent="0.35">
      <c r="A7440" s="48">
        <v>39645</v>
      </c>
      <c r="B7440" s="17">
        <v>2008</v>
      </c>
      <c r="C7440" s="17">
        <v>7</v>
      </c>
      <c r="D7440" s="17">
        <v>198</v>
      </c>
      <c r="E7440" s="17">
        <v>16</v>
      </c>
      <c r="F7440" s="17">
        <v>4</v>
      </c>
      <c r="G7440" s="50">
        <v>8.6</v>
      </c>
      <c r="H7440" s="32">
        <v>3.3170989138480529</v>
      </c>
      <c r="I7440" s="50">
        <v>8.1666666666666661</v>
      </c>
      <c r="J7440" s="13">
        <v>1</v>
      </c>
      <c r="K7440" s="13">
        <f t="shared" si="2312"/>
        <v>1</v>
      </c>
      <c r="L7440" s="13">
        <f t="shared" si="2313"/>
        <v>0</v>
      </c>
      <c r="M7440" s="13" t="e">
        <f ca="1">CalcTable[[#This Row],[IWC]]-AE7439</f>
        <v>#NAME?</v>
      </c>
      <c r="N7440" s="13" t="e">
        <f ca="1">IF(CalcTable[[#This Row],[Day of Year]]&lt;123,FCAP,AE7439)</f>
        <v>#NAME?</v>
      </c>
      <c r="O7440" s="17" t="e">
        <f ca="1">IF(IRR_DRIP,5,COUNTIF('IDET Wind Values'!C7424:G7424,"&lt;="&amp;IRR_MAXWIND))</f>
        <v>#NAME?</v>
      </c>
      <c r="P7440" s="13" t="e">
        <f ca="1">CalcTable[[#This Row],[ET_o]]*KL</f>
        <v>#NAME?</v>
      </c>
      <c r="Q7440" s="13" t="e">
        <f ca="1">IF(WILTPT&lt;=0,1,MAX(0,MIN(1,(CalcTable[[#This Row],[IWC]]-WILTPT)/(MAD-WILTPT))))</f>
        <v>#NAME?</v>
      </c>
      <c r="R7440" s="13" t="e">
        <f ca="1">CalcTable[[#This Row],[ETMult]]*CalcTable[[#This Row],[ETb]]</f>
        <v>#NAME?</v>
      </c>
      <c r="S7440" s="13" t="b">
        <f>INDEX(IRR_LIST,CalcTable[[#This Row],[Day of Week]]+1)</f>
        <v>0</v>
      </c>
      <c r="T7440" s="13">
        <f t="shared" ca="1" si="2314"/>
        <v>3.5999999999999996</v>
      </c>
      <c r="U7440" s="13" t="b">
        <f ca="1">IF(CalcTable[[#This Row],[IrrPrecip]]&gt;=IC_MM,FALSE,TRUE)</f>
        <v>1</v>
      </c>
      <c r="V7440" s="13" t="b">
        <f t="shared" si="2315"/>
        <v>1</v>
      </c>
      <c r="W7440" s="13" t="e">
        <f ca="1">IF(AND(IRR_DRIP=FALSE,CalcTable[[#This Row],[IrrHours]]&lt;=0),FALSE,TRUE)</f>
        <v>#NAME?</v>
      </c>
      <c r="X7440" s="13" t="e">
        <f ca="1">AND(CalcTable[[#This Row],[IrrDay]],CalcTable[[#This Row],[IrrRain]],CalcTable[[#This Row],[IrrWarm]],CalcTable[[#This Row],[IrrWindy]])</f>
        <v>#NAME?</v>
      </c>
      <c r="Y7440" s="13" t="e">
        <f t="shared" ca="1" si="2316"/>
        <v>#NAME?</v>
      </c>
      <c r="Z7440" s="13" t="e">
        <f ca="1">CalcTable[[#This Row],[IrrHours]]/5</f>
        <v>#NAME?</v>
      </c>
      <c r="AA7440" s="13" t="e">
        <f ca="1">IF(CalcTable[[#This Row],[IrrFlag]]=FALSE,0,MAX(0,CalcTable[[#This Row],[VolRednWind]]*(FCAP*IRR_TARGET-CalcTable[[#This Row],[IWC]])))</f>
        <v>#NAME?</v>
      </c>
      <c r="AB7440" s="13" t="e">
        <f ca="1">CalcTable[[#This Row],[IWC]]+CalcTable[[#This Row],[Eff Precip]]+CalcTable[[#This Row],[IrrAmt]]-CalcTable[[#This Row],[AET]]</f>
        <v>#NAME?</v>
      </c>
      <c r="AC7440" s="13" t="e">
        <f ca="1">IF(CalcTable[[#This Row],[PWC]]&gt;FCAP,MIN(24*PERC,MIN(SAT,CalcTable[[#This Row],[PWC]])-FCAP),0)</f>
        <v>#NAME?</v>
      </c>
      <c r="AD7440" s="13" t="e">
        <f ca="1">IF(CalcTable[[#This Row],[PWC]]&gt;SAT,CalcTable[[#This Row],[PWC]]-SAT,0)</f>
        <v>#NAME?</v>
      </c>
      <c r="AE7440" s="13" t="e">
        <f ca="1">CalcTable[[#This Row],[PWC]]-CalcTable[[#This Row],[PercAmt]]-CalcTable[[#This Row],[Runoff]]</f>
        <v>#NAME?</v>
      </c>
      <c r="AF7440" s="13" t="e">
        <f ca="1">CalcTable[[#This Row],[IrrAmt]]/1000*CUR_IRR_AREA*10000/IRR_EFF</f>
        <v>#NAME?</v>
      </c>
      <c r="AG7440" s="147"/>
      <c r="AH7440" s="13"/>
      <c r="AI7440" s="50">
        <v>0</v>
      </c>
      <c r="AJ7440" s="50">
        <v>0</v>
      </c>
      <c r="AK7440" s="50">
        <v>9.4481912965270141</v>
      </c>
      <c r="AL7440" s="50">
        <v>4.0223573279059366</v>
      </c>
      <c r="AM7440" s="50"/>
      <c r="AN7440" s="50"/>
      <c r="AO7440" s="50"/>
      <c r="AP7440" s="50"/>
      <c r="AQ7440" s="50"/>
      <c r="AR7440" s="50"/>
      <c r="AS7440" s="50"/>
      <c r="AT7440" s="50"/>
      <c r="AU7440" s="50"/>
      <c r="AV7440" s="50"/>
      <c r="AW7440" s="50"/>
      <c r="AX7440" s="50">
        <f t="shared" si="2327"/>
        <v>13.470548624432951</v>
      </c>
      <c r="AY7440" s="50"/>
      <c r="AZ7440" s="50">
        <f t="shared" si="2317"/>
        <v>256.5626206343037</v>
      </c>
      <c r="BA7440" s="50">
        <f t="shared" si="2318"/>
        <v>395.02498732583268</v>
      </c>
      <c r="BB7440" s="50">
        <f t="shared" si="2319"/>
        <v>407.2422549750853</v>
      </c>
      <c r="BC7440" s="17">
        <f t="shared" si="2320"/>
        <v>20087</v>
      </c>
      <c r="BD7440" s="50">
        <f t="shared" si="2321"/>
        <v>13.470548624432951</v>
      </c>
      <c r="BE7440" s="50">
        <f t="shared" si="2322"/>
        <v>256.5626206343037</v>
      </c>
      <c r="BF7440" s="50">
        <f t="shared" si="2328"/>
        <v>419.65477250929678</v>
      </c>
      <c r="BG7440" s="50"/>
      <c r="BH7440" s="17">
        <f t="shared" si="2323"/>
        <v>0</v>
      </c>
      <c r="BI7440" s="17">
        <f t="shared" si="2331"/>
        <v>7440</v>
      </c>
      <c r="BJ7440" s="17">
        <f t="shared" si="2329"/>
        <v>7440</v>
      </c>
      <c r="BK7440" s="150">
        <f t="shared" si="2330"/>
        <v>39645</v>
      </c>
      <c r="BL7440" s="50" t="e">
        <f t="shared" ca="1" si="2324"/>
        <v>#NAME?</v>
      </c>
      <c r="BM7440" s="50" t="e">
        <f t="shared" ca="1" si="2325"/>
        <v>#NAME?</v>
      </c>
      <c r="BN7440" s="50" t="e">
        <f t="shared" ca="1" si="2326"/>
        <v>#NAME?</v>
      </c>
    </row>
    <row r="7441" spans="1:66" x14ac:dyDescent="0.35">
      <c r="A7441" s="48">
        <v>39646</v>
      </c>
      <c r="B7441" s="17">
        <v>2008</v>
      </c>
      <c r="C7441" s="17">
        <v>7</v>
      </c>
      <c r="D7441" s="17">
        <v>199</v>
      </c>
      <c r="E7441" s="17">
        <v>17</v>
      </c>
      <c r="F7441" s="17">
        <v>5</v>
      </c>
      <c r="G7441" s="50">
        <v>7.5</v>
      </c>
      <c r="H7441" s="32">
        <v>4.4501938808408736</v>
      </c>
      <c r="I7441" s="50">
        <v>3.5</v>
      </c>
      <c r="J7441" s="13">
        <v>0</v>
      </c>
      <c r="K7441" s="13">
        <f t="shared" si="2312"/>
        <v>0</v>
      </c>
      <c r="L7441" s="13">
        <f t="shared" si="2313"/>
        <v>0</v>
      </c>
      <c r="M7441" s="13" t="e">
        <f ca="1">CalcTable[[#This Row],[IWC]]-AE7440</f>
        <v>#NAME?</v>
      </c>
      <c r="N7441" s="13" t="e">
        <f ca="1">IF(CalcTable[[#This Row],[Day of Year]]&lt;123,FCAP,AE7440)</f>
        <v>#NAME?</v>
      </c>
      <c r="O7441" s="17" t="e">
        <f ca="1">IF(IRR_DRIP,5,COUNTIF('IDET Wind Values'!C7425:G7425,"&lt;="&amp;IRR_MAXWIND))</f>
        <v>#NAME?</v>
      </c>
      <c r="P7441" s="13" t="e">
        <f ca="1">CalcTable[[#This Row],[ET_o]]*KL</f>
        <v>#NAME?</v>
      </c>
      <c r="Q7441" s="13" t="e">
        <f ca="1">IF(WILTPT&lt;=0,1,MAX(0,MIN(1,(CalcTable[[#This Row],[IWC]]-WILTPT)/(MAD-WILTPT))))</f>
        <v>#NAME?</v>
      </c>
      <c r="R7441" s="13" t="e">
        <f ca="1">CalcTable[[#This Row],[ETMult]]*CalcTable[[#This Row],[ETb]]</f>
        <v>#NAME?</v>
      </c>
      <c r="S7441" s="13" t="b">
        <f>INDEX(IRR_LIST,CalcTable[[#This Row],[Day of Week]]+1)</f>
        <v>1</v>
      </c>
      <c r="T7441" s="13">
        <f t="shared" ca="1" si="2314"/>
        <v>3.8</v>
      </c>
      <c r="U7441" s="13" t="b">
        <f ca="1">IF(CalcTable[[#This Row],[IrrPrecip]]&gt;=IC_MM,FALSE,TRUE)</f>
        <v>1</v>
      </c>
      <c r="V7441" s="13" t="b">
        <f t="shared" si="2315"/>
        <v>1</v>
      </c>
      <c r="W7441" s="13" t="e">
        <f ca="1">IF(AND(IRR_DRIP=FALSE,CalcTable[[#This Row],[IrrHours]]&lt;=0),FALSE,TRUE)</f>
        <v>#NAME?</v>
      </c>
      <c r="X7441" s="13" t="e">
        <f ca="1">AND(CalcTable[[#This Row],[IrrDay]],CalcTable[[#This Row],[IrrRain]],CalcTable[[#This Row],[IrrWarm]],CalcTable[[#This Row],[IrrWindy]])</f>
        <v>#NAME?</v>
      </c>
      <c r="Y7441" s="13" t="e">
        <f t="shared" ca="1" si="2316"/>
        <v>#NAME?</v>
      </c>
      <c r="Z7441" s="13" t="e">
        <f ca="1">CalcTable[[#This Row],[IrrHours]]/5</f>
        <v>#NAME?</v>
      </c>
      <c r="AA7441" s="13" t="e">
        <f ca="1">IF(CalcTable[[#This Row],[IrrFlag]]=FALSE,0,MAX(0,CalcTable[[#This Row],[VolRednWind]]*(FCAP*IRR_TARGET-CalcTable[[#This Row],[IWC]])))</f>
        <v>#NAME?</v>
      </c>
      <c r="AB7441" s="13" t="e">
        <f ca="1">CalcTable[[#This Row],[IWC]]+CalcTable[[#This Row],[Eff Precip]]+CalcTable[[#This Row],[IrrAmt]]-CalcTable[[#This Row],[AET]]</f>
        <v>#NAME?</v>
      </c>
      <c r="AC7441" s="13" t="e">
        <f ca="1">IF(CalcTable[[#This Row],[PWC]]&gt;FCAP,MIN(24*PERC,MIN(SAT,CalcTable[[#This Row],[PWC]])-FCAP),0)</f>
        <v>#NAME?</v>
      </c>
      <c r="AD7441" s="13" t="e">
        <f ca="1">IF(CalcTable[[#This Row],[PWC]]&gt;SAT,CalcTable[[#This Row],[PWC]]-SAT,0)</f>
        <v>#NAME?</v>
      </c>
      <c r="AE7441" s="13" t="e">
        <f ca="1">CalcTable[[#This Row],[PWC]]-CalcTable[[#This Row],[PercAmt]]-CalcTable[[#This Row],[Runoff]]</f>
        <v>#NAME?</v>
      </c>
      <c r="AF7441" s="13" t="e">
        <f ca="1">CalcTable[[#This Row],[IrrAmt]]/1000*CUR_IRR_AREA*10000/IRR_EFF</f>
        <v>#NAME?</v>
      </c>
      <c r="AG7441" s="147"/>
      <c r="AH7441" s="13"/>
      <c r="AI7441" s="50">
        <v>6.1930601539932608</v>
      </c>
      <c r="AJ7441" s="50">
        <v>8.2335462132846349</v>
      </c>
      <c r="AK7441" s="50">
        <v>0</v>
      </c>
      <c r="AL7441" s="50">
        <v>0</v>
      </c>
      <c r="AM7441" s="50"/>
      <c r="AN7441" s="50"/>
      <c r="AO7441" s="50"/>
      <c r="AP7441" s="50"/>
      <c r="AQ7441" s="50"/>
      <c r="AR7441" s="50"/>
      <c r="AS7441" s="50"/>
      <c r="AT7441" s="50"/>
      <c r="AU7441" s="50"/>
      <c r="AV7441" s="50"/>
      <c r="AW7441" s="50"/>
      <c r="AX7441" s="50">
        <f t="shared" si="2327"/>
        <v>14.426606367277895</v>
      </c>
      <c r="AY7441" s="50"/>
      <c r="AZ7441" s="50">
        <f t="shared" si="2317"/>
        <v>332.34890451491714</v>
      </c>
      <c r="BA7441" s="50">
        <f t="shared" si="2318"/>
        <v>538.25217411035646</v>
      </c>
      <c r="BB7441" s="50">
        <f t="shared" si="2319"/>
        <v>557.02724228127045</v>
      </c>
      <c r="BC7441" s="17">
        <f t="shared" si="2320"/>
        <v>20087</v>
      </c>
      <c r="BD7441" s="50">
        <f t="shared" si="2321"/>
        <v>14.426606367277895</v>
      </c>
      <c r="BE7441" s="50">
        <f t="shared" si="2322"/>
        <v>332.34890451491714</v>
      </c>
      <c r="BF7441" s="50">
        <f t="shared" si="2328"/>
        <v>543.6170069244821</v>
      </c>
      <c r="BG7441" s="50"/>
      <c r="BH7441" s="17">
        <f t="shared" si="2323"/>
        <v>0</v>
      </c>
      <c r="BI7441" s="17">
        <f t="shared" si="2331"/>
        <v>7441</v>
      </c>
      <c r="BJ7441" s="17">
        <f t="shared" si="2329"/>
        <v>7441</v>
      </c>
      <c r="BK7441" s="150">
        <f t="shared" si="2330"/>
        <v>39646</v>
      </c>
      <c r="BL7441" s="50" t="e">
        <f t="shared" ca="1" si="2324"/>
        <v>#NAME?</v>
      </c>
      <c r="BM7441" s="50" t="e">
        <f t="shared" ca="1" si="2325"/>
        <v>#NAME?</v>
      </c>
      <c r="BN7441" s="50" t="e">
        <f t="shared" ca="1" si="2326"/>
        <v>#NAME?</v>
      </c>
    </row>
    <row r="7442" spans="1:66" x14ac:dyDescent="0.35">
      <c r="A7442" s="48">
        <v>39647</v>
      </c>
      <c r="B7442" s="17">
        <v>2008</v>
      </c>
      <c r="C7442" s="17">
        <v>7</v>
      </c>
      <c r="D7442" s="17">
        <v>200</v>
      </c>
      <c r="E7442" s="17">
        <v>18</v>
      </c>
      <c r="F7442" s="17">
        <v>6</v>
      </c>
      <c r="G7442" s="50">
        <v>10.3</v>
      </c>
      <c r="H7442" s="32">
        <v>3.0850169988682592</v>
      </c>
      <c r="I7442" s="50">
        <v>8.5</v>
      </c>
      <c r="J7442" s="13">
        <v>5.5</v>
      </c>
      <c r="K7442" s="13">
        <f t="shared" si="2312"/>
        <v>5.5</v>
      </c>
      <c r="L7442" s="13">
        <f t="shared" si="2313"/>
        <v>0.375</v>
      </c>
      <c r="M7442" s="13" t="e">
        <f ca="1">CalcTable[[#This Row],[IWC]]-AE7441</f>
        <v>#NAME?</v>
      </c>
      <c r="N7442" s="13" t="e">
        <f ca="1">IF(CalcTable[[#This Row],[Day of Year]]&lt;123,FCAP,AE7441)</f>
        <v>#NAME?</v>
      </c>
      <c r="O7442" s="17" t="e">
        <f ca="1">IF(IRR_DRIP,5,COUNTIF('IDET Wind Values'!C7426:G7426,"&lt;="&amp;IRR_MAXWIND))</f>
        <v>#NAME?</v>
      </c>
      <c r="P7442" s="13" t="e">
        <f ca="1">CalcTable[[#This Row],[ET_o]]*KL</f>
        <v>#NAME?</v>
      </c>
      <c r="Q7442" s="13" t="e">
        <f ca="1">IF(WILTPT&lt;=0,1,MAX(0,MIN(1,(CalcTable[[#This Row],[IWC]]-WILTPT)/(MAD-WILTPT))))</f>
        <v>#NAME?</v>
      </c>
      <c r="R7442" s="13" t="e">
        <f ca="1">CalcTable[[#This Row],[ETMult]]*CalcTable[[#This Row],[ETb]]</f>
        <v>#NAME?</v>
      </c>
      <c r="S7442" s="13" t="b">
        <f>INDEX(IRR_LIST,CalcTable[[#This Row],[Day of Week]]+1)</f>
        <v>0</v>
      </c>
      <c r="T7442" s="13">
        <f t="shared" ca="1" si="2314"/>
        <v>1</v>
      </c>
      <c r="U7442" s="13" t="b">
        <f ca="1">IF(CalcTable[[#This Row],[IrrPrecip]]&gt;=IC_MM,FALSE,TRUE)</f>
        <v>1</v>
      </c>
      <c r="V7442" s="13" t="b">
        <f t="shared" si="2315"/>
        <v>1</v>
      </c>
      <c r="W7442" s="13" t="e">
        <f ca="1">IF(AND(IRR_DRIP=FALSE,CalcTable[[#This Row],[IrrHours]]&lt;=0),FALSE,TRUE)</f>
        <v>#NAME?</v>
      </c>
      <c r="X7442" s="13" t="e">
        <f ca="1">AND(CalcTable[[#This Row],[IrrDay]],CalcTable[[#This Row],[IrrRain]],CalcTable[[#This Row],[IrrWarm]],CalcTable[[#This Row],[IrrWindy]])</f>
        <v>#NAME?</v>
      </c>
      <c r="Y7442" s="13" t="e">
        <f t="shared" ca="1" si="2316"/>
        <v>#NAME?</v>
      </c>
      <c r="Z7442" s="13" t="e">
        <f ca="1">CalcTable[[#This Row],[IrrHours]]/5</f>
        <v>#NAME?</v>
      </c>
      <c r="AA7442" s="13" t="e">
        <f ca="1">IF(CalcTable[[#This Row],[IrrFlag]]=FALSE,0,MAX(0,CalcTable[[#This Row],[VolRednWind]]*(FCAP*IRR_TARGET-CalcTable[[#This Row],[IWC]])))</f>
        <v>#NAME?</v>
      </c>
      <c r="AB7442" s="13" t="e">
        <f ca="1">CalcTable[[#This Row],[IWC]]+CalcTable[[#This Row],[Eff Precip]]+CalcTable[[#This Row],[IrrAmt]]-CalcTable[[#This Row],[AET]]</f>
        <v>#NAME?</v>
      </c>
      <c r="AC7442" s="13" t="e">
        <f ca="1">IF(CalcTable[[#This Row],[PWC]]&gt;FCAP,MIN(24*PERC,MIN(SAT,CalcTable[[#This Row],[PWC]])-FCAP),0)</f>
        <v>#NAME?</v>
      </c>
      <c r="AD7442" s="13" t="e">
        <f ca="1">IF(CalcTable[[#This Row],[PWC]]&gt;SAT,CalcTable[[#This Row],[PWC]]-SAT,0)</f>
        <v>#NAME?</v>
      </c>
      <c r="AE7442" s="13" t="e">
        <f ca="1">CalcTable[[#This Row],[PWC]]-CalcTable[[#This Row],[PercAmt]]-CalcTable[[#This Row],[Runoff]]</f>
        <v>#NAME?</v>
      </c>
      <c r="AF7442" s="13" t="e">
        <f ca="1">CalcTable[[#This Row],[IrrAmt]]/1000*CUR_IRR_AREA*10000/IRR_EFF</f>
        <v>#NAME?</v>
      </c>
      <c r="AG7442" s="147"/>
      <c r="AH7442" s="13"/>
      <c r="AI7442" s="50">
        <v>0</v>
      </c>
      <c r="AJ7442" s="50">
        <v>0</v>
      </c>
      <c r="AK7442" s="50">
        <v>0</v>
      </c>
      <c r="AL7442" s="50">
        <v>4.7276066344624823</v>
      </c>
      <c r="AM7442" s="50"/>
      <c r="AN7442" s="50"/>
      <c r="AO7442" s="50"/>
      <c r="AP7442" s="50"/>
      <c r="AQ7442" s="50"/>
      <c r="AR7442" s="50"/>
      <c r="AS7442" s="50"/>
      <c r="AT7442" s="50"/>
      <c r="AU7442" s="50"/>
      <c r="AV7442" s="50"/>
      <c r="AW7442" s="50"/>
      <c r="AX7442" s="50">
        <f t="shared" si="2327"/>
        <v>4.7276066344624823</v>
      </c>
      <c r="AY7442" s="50"/>
      <c r="AZ7442" s="50">
        <f t="shared" si="2317"/>
        <v>138.67646127756615</v>
      </c>
      <c r="BA7442" s="50">
        <f t="shared" si="2318"/>
        <v>213.51772609403042</v>
      </c>
      <c r="BB7442" s="50">
        <f t="shared" si="2319"/>
        <v>220.12136710724786</v>
      </c>
      <c r="BC7442" s="17">
        <f t="shared" si="2320"/>
        <v>20087</v>
      </c>
      <c r="BD7442" s="50">
        <f t="shared" si="2321"/>
        <v>4.7276066344624823</v>
      </c>
      <c r="BE7442" s="50">
        <f t="shared" si="2322"/>
        <v>138.67646127756615</v>
      </c>
      <c r="BF7442" s="50">
        <f t="shared" si="2328"/>
        <v>226.83054400501473</v>
      </c>
      <c r="BG7442" s="50"/>
      <c r="BH7442" s="17">
        <f t="shared" si="2323"/>
        <v>0</v>
      </c>
      <c r="BI7442" s="17">
        <f t="shared" si="2331"/>
        <v>7442</v>
      </c>
      <c r="BJ7442" s="17">
        <f t="shared" si="2329"/>
        <v>7442</v>
      </c>
      <c r="BK7442" s="150">
        <f t="shared" si="2330"/>
        <v>39647</v>
      </c>
      <c r="BL7442" s="50" t="e">
        <f t="shared" ca="1" si="2324"/>
        <v>#NAME?</v>
      </c>
      <c r="BM7442" s="50" t="e">
        <f t="shared" ca="1" si="2325"/>
        <v>#NAME?</v>
      </c>
      <c r="BN7442" s="50" t="e">
        <f t="shared" ca="1" si="2326"/>
        <v>#NAME?</v>
      </c>
    </row>
    <row r="7443" spans="1:66" x14ac:dyDescent="0.35">
      <c r="A7443" s="48">
        <v>39648</v>
      </c>
      <c r="B7443" s="17">
        <v>2008</v>
      </c>
      <c r="C7443" s="17">
        <v>7</v>
      </c>
      <c r="D7443" s="17">
        <v>201</v>
      </c>
      <c r="E7443" s="17">
        <v>19</v>
      </c>
      <c r="F7443" s="17">
        <v>7</v>
      </c>
      <c r="G7443" s="50">
        <v>9</v>
      </c>
      <c r="H7443" s="32">
        <v>4.16527719105712</v>
      </c>
      <c r="I7443" s="50">
        <v>5.166666666666667</v>
      </c>
      <c r="J7443" s="13">
        <v>0</v>
      </c>
      <c r="K7443" s="13">
        <f t="shared" si="2312"/>
        <v>0</v>
      </c>
      <c r="L7443" s="13">
        <f t="shared" si="2313"/>
        <v>0</v>
      </c>
      <c r="M7443" s="13" t="e">
        <f ca="1">CalcTable[[#This Row],[IWC]]-AE7442</f>
        <v>#NAME?</v>
      </c>
      <c r="N7443" s="13" t="e">
        <f ca="1">IF(CalcTable[[#This Row],[Day of Year]]&lt;123,FCAP,AE7442)</f>
        <v>#NAME?</v>
      </c>
      <c r="O7443" s="17" t="e">
        <f ca="1">IF(IRR_DRIP,5,COUNTIF('IDET Wind Values'!C7427:G7427,"&lt;="&amp;IRR_MAXWIND))</f>
        <v>#NAME?</v>
      </c>
      <c r="P7443" s="13" t="e">
        <f ca="1">CalcTable[[#This Row],[ET_o]]*KL</f>
        <v>#NAME?</v>
      </c>
      <c r="Q7443" s="13" t="e">
        <f ca="1">IF(WILTPT&lt;=0,1,MAX(0,MIN(1,(CalcTable[[#This Row],[IWC]]-WILTPT)/(MAD-WILTPT))))</f>
        <v>#NAME?</v>
      </c>
      <c r="R7443" s="13" t="e">
        <f ca="1">CalcTable[[#This Row],[ETMult]]*CalcTable[[#This Row],[ETb]]</f>
        <v>#NAME?</v>
      </c>
      <c r="S7443" s="13" t="b">
        <f>INDEX(IRR_LIST,CalcTable[[#This Row],[Day of Week]]+1)</f>
        <v>0</v>
      </c>
      <c r="T7443" s="13">
        <f t="shared" ca="1" si="2314"/>
        <v>5.5</v>
      </c>
      <c r="U7443" s="13" t="b">
        <f ca="1">IF(CalcTable[[#This Row],[IrrPrecip]]&gt;=IC_MM,FALSE,TRUE)</f>
        <v>1</v>
      </c>
      <c r="V7443" s="13" t="b">
        <f t="shared" si="2315"/>
        <v>1</v>
      </c>
      <c r="W7443" s="13" t="e">
        <f ca="1">IF(AND(IRR_DRIP=FALSE,CalcTable[[#This Row],[IrrHours]]&lt;=0),FALSE,TRUE)</f>
        <v>#NAME?</v>
      </c>
      <c r="X7443" s="13" t="e">
        <f ca="1">AND(CalcTable[[#This Row],[IrrDay]],CalcTable[[#This Row],[IrrRain]],CalcTable[[#This Row],[IrrWarm]],CalcTable[[#This Row],[IrrWindy]])</f>
        <v>#NAME?</v>
      </c>
      <c r="Y7443" s="13" t="e">
        <f t="shared" ca="1" si="2316"/>
        <v>#NAME?</v>
      </c>
      <c r="Z7443" s="13" t="e">
        <f ca="1">CalcTable[[#This Row],[IrrHours]]/5</f>
        <v>#NAME?</v>
      </c>
      <c r="AA7443" s="13" t="e">
        <f ca="1">IF(CalcTable[[#This Row],[IrrFlag]]=FALSE,0,MAX(0,CalcTable[[#This Row],[VolRednWind]]*(FCAP*IRR_TARGET-CalcTable[[#This Row],[IWC]])))</f>
        <v>#NAME?</v>
      </c>
      <c r="AB7443" s="13" t="e">
        <f ca="1">CalcTable[[#This Row],[IWC]]+CalcTable[[#This Row],[Eff Precip]]+CalcTable[[#This Row],[IrrAmt]]-CalcTable[[#This Row],[AET]]</f>
        <v>#NAME?</v>
      </c>
      <c r="AC7443" s="13" t="e">
        <f ca="1">IF(CalcTable[[#This Row],[PWC]]&gt;FCAP,MIN(24*PERC,MIN(SAT,CalcTable[[#This Row],[PWC]])-FCAP),0)</f>
        <v>#NAME?</v>
      </c>
      <c r="AD7443" s="13" t="e">
        <f ca="1">IF(CalcTable[[#This Row],[PWC]]&gt;SAT,CalcTable[[#This Row],[PWC]]-SAT,0)</f>
        <v>#NAME?</v>
      </c>
      <c r="AE7443" s="13" t="e">
        <f ca="1">CalcTable[[#This Row],[PWC]]-CalcTable[[#This Row],[PercAmt]]-CalcTable[[#This Row],[Runoff]]</f>
        <v>#NAME?</v>
      </c>
      <c r="AF7443" s="13" t="e">
        <f ca="1">CalcTable[[#This Row],[IrrAmt]]/1000*CUR_IRR_AREA*10000/IRR_EFF</f>
        <v>#NAME?</v>
      </c>
      <c r="AG7443" s="147"/>
      <c r="AH7443" s="13"/>
      <c r="AI7443" s="50">
        <v>0</v>
      </c>
      <c r="AJ7443" s="50">
        <v>0</v>
      </c>
      <c r="AK7443" s="50">
        <v>6.6973659838400295</v>
      </c>
      <c r="AL7443" s="50">
        <v>0</v>
      </c>
      <c r="AM7443" s="50"/>
      <c r="AN7443" s="50"/>
      <c r="AO7443" s="50"/>
      <c r="AP7443" s="50"/>
      <c r="AQ7443" s="50"/>
      <c r="AR7443" s="50"/>
      <c r="AS7443" s="50"/>
      <c r="AT7443" s="50"/>
      <c r="AU7443" s="50"/>
      <c r="AV7443" s="50"/>
      <c r="AW7443" s="50"/>
      <c r="AX7443" s="50">
        <f t="shared" si="2327"/>
        <v>6.6973659838400295</v>
      </c>
      <c r="AY7443" s="50"/>
      <c r="AZ7443" s="50">
        <f t="shared" si="2317"/>
        <v>98.228034429653775</v>
      </c>
      <c r="BA7443" s="50">
        <f t="shared" si="2318"/>
        <v>151.23998951867327</v>
      </c>
      <c r="BB7443" s="50">
        <f t="shared" si="2319"/>
        <v>155.91751496770442</v>
      </c>
      <c r="BC7443" s="17">
        <f t="shared" si="2320"/>
        <v>20087</v>
      </c>
      <c r="BD7443" s="50">
        <f t="shared" si="2321"/>
        <v>6.6973659838400295</v>
      </c>
      <c r="BE7443" s="50">
        <f t="shared" si="2322"/>
        <v>98.228034429653775</v>
      </c>
      <c r="BF7443" s="50">
        <f t="shared" si="2328"/>
        <v>160.66979414498604</v>
      </c>
      <c r="BG7443" s="50"/>
      <c r="BH7443" s="17">
        <f t="shared" si="2323"/>
        <v>0</v>
      </c>
      <c r="BI7443" s="17">
        <f t="shared" si="2331"/>
        <v>7443</v>
      </c>
      <c r="BJ7443" s="17">
        <f t="shared" si="2329"/>
        <v>7443</v>
      </c>
      <c r="BK7443" s="150">
        <f t="shared" si="2330"/>
        <v>39648</v>
      </c>
      <c r="BL7443" s="50" t="e">
        <f t="shared" ca="1" si="2324"/>
        <v>#NAME?</v>
      </c>
      <c r="BM7443" s="50" t="e">
        <f t="shared" ca="1" si="2325"/>
        <v>#NAME?</v>
      </c>
      <c r="BN7443" s="50" t="e">
        <f t="shared" ca="1" si="2326"/>
        <v>#NAME?</v>
      </c>
    </row>
    <row r="7444" spans="1:66" x14ac:dyDescent="0.35">
      <c r="A7444" s="48">
        <v>39649</v>
      </c>
      <c r="B7444" s="17">
        <v>2008</v>
      </c>
      <c r="C7444" s="17">
        <v>7</v>
      </c>
      <c r="D7444" s="17">
        <v>202</v>
      </c>
      <c r="E7444" s="17">
        <v>20</v>
      </c>
      <c r="F7444" s="17">
        <v>1</v>
      </c>
      <c r="G7444" s="50">
        <v>9</v>
      </c>
      <c r="H7444" s="32">
        <v>5.12467131881247</v>
      </c>
      <c r="I7444" s="50">
        <v>4.5</v>
      </c>
      <c r="J7444" s="13">
        <v>0</v>
      </c>
      <c r="K7444" s="13">
        <f t="shared" ref="K7444:K7507" si="2332">J7444*PRECIP_ADJUST</f>
        <v>0</v>
      </c>
      <c r="L7444" s="13">
        <f t="shared" ref="L7444:L7507" si="2333">IF(K7444&gt;=EFF_PRECIP,EFF_MULT*(K7444-EFF_PRECIP),0)</f>
        <v>0</v>
      </c>
      <c r="M7444" s="13" t="e">
        <f ca="1">CalcTable[[#This Row],[IWC]]-AE7443</f>
        <v>#NAME?</v>
      </c>
      <c r="N7444" s="13" t="e">
        <f ca="1">IF(CalcTable[[#This Row],[Day of Year]]&lt;123,FCAP,AE7443)</f>
        <v>#NAME?</v>
      </c>
      <c r="O7444" s="17" t="e">
        <f ca="1">IF(IRR_DRIP,5,COUNTIF('IDET Wind Values'!C7428:G7428,"&lt;="&amp;IRR_MAXWIND))</f>
        <v>#NAME?</v>
      </c>
      <c r="P7444" s="13" t="e">
        <f ca="1">CalcTable[[#This Row],[ET_o]]*KL</f>
        <v>#NAME?</v>
      </c>
      <c r="Q7444" s="13" t="e">
        <f ca="1">IF(WILTPT&lt;=0,1,MAX(0,MIN(1,(CalcTable[[#This Row],[IWC]]-WILTPT)/(MAD-WILTPT))))</f>
        <v>#NAME?</v>
      </c>
      <c r="R7444" s="13" t="e">
        <f ca="1">CalcTable[[#This Row],[ETMult]]*CalcTable[[#This Row],[ETb]]</f>
        <v>#NAME?</v>
      </c>
      <c r="S7444" s="13" t="b">
        <f>INDEX(IRR_LIST,CalcTable[[#This Row],[Day of Week]]+1)</f>
        <v>1</v>
      </c>
      <c r="T7444" s="13">
        <f t="shared" ref="T7444:T7507" ca="1" si="2334">SUM(OFFSET(K7444,-IC_DAYS,0,IC_DAYS,1))</f>
        <v>5.5</v>
      </c>
      <c r="U7444" s="13" t="b">
        <f ca="1">IF(CalcTable[[#This Row],[IrrPrecip]]&gt;=IC_MM,FALSE,TRUE)</f>
        <v>1</v>
      </c>
      <c r="V7444" s="13" t="b">
        <f t="shared" ref="V7444:V7507" si="2335">IF(G7445&lt;IRR_TEMP,FALSE,TRUE)</f>
        <v>1</v>
      </c>
      <c r="W7444" s="13" t="e">
        <f ca="1">IF(AND(IRR_DRIP=FALSE,CalcTable[[#This Row],[IrrHours]]&lt;=0),FALSE,TRUE)</f>
        <v>#NAME?</v>
      </c>
      <c r="X7444" s="13" t="e">
        <f ca="1">AND(CalcTable[[#This Row],[IrrDay]],CalcTable[[#This Row],[IrrRain]],CalcTable[[#This Row],[IrrWarm]],CalcTable[[#This Row],[IrrWindy]])</f>
        <v>#NAME?</v>
      </c>
      <c r="Y7444" s="13" t="e">
        <f t="shared" ref="Y7444:Y7507" ca="1" si="2336">IF(AA7443&lt;=0,FALSE,TRUE)</f>
        <v>#NAME?</v>
      </c>
      <c r="Z7444" s="13" t="e">
        <f ca="1">CalcTable[[#This Row],[IrrHours]]/5</f>
        <v>#NAME?</v>
      </c>
      <c r="AA7444" s="13" t="e">
        <f ca="1">IF(CalcTable[[#This Row],[IrrFlag]]=FALSE,0,MAX(0,CalcTable[[#This Row],[VolRednWind]]*(FCAP*IRR_TARGET-CalcTable[[#This Row],[IWC]])))</f>
        <v>#NAME?</v>
      </c>
      <c r="AB7444" s="13" t="e">
        <f ca="1">CalcTable[[#This Row],[IWC]]+CalcTable[[#This Row],[Eff Precip]]+CalcTable[[#This Row],[IrrAmt]]-CalcTable[[#This Row],[AET]]</f>
        <v>#NAME?</v>
      </c>
      <c r="AC7444" s="13" t="e">
        <f ca="1">IF(CalcTable[[#This Row],[PWC]]&gt;FCAP,MIN(24*PERC,MIN(SAT,CalcTable[[#This Row],[PWC]])-FCAP),0)</f>
        <v>#NAME?</v>
      </c>
      <c r="AD7444" s="13" t="e">
        <f ca="1">IF(CalcTable[[#This Row],[PWC]]&gt;SAT,CalcTable[[#This Row],[PWC]]-SAT,0)</f>
        <v>#NAME?</v>
      </c>
      <c r="AE7444" s="13" t="e">
        <f ca="1">CalcTable[[#This Row],[PWC]]-CalcTable[[#This Row],[PercAmt]]-CalcTable[[#This Row],[Runoff]]</f>
        <v>#NAME?</v>
      </c>
      <c r="AF7444" s="13" t="e">
        <f ca="1">CalcTable[[#This Row],[IrrAmt]]/1000*CUR_IRR_AREA*10000/IRR_EFF</f>
        <v>#NAME?</v>
      </c>
      <c r="AG7444" s="147"/>
      <c r="AH7444" s="13"/>
      <c r="AI7444" s="50">
        <v>7.1664290513191329</v>
      </c>
      <c r="AJ7444" s="50">
        <v>7.982623475035683</v>
      </c>
      <c r="AK7444" s="50">
        <v>0</v>
      </c>
      <c r="AL7444" s="50">
        <v>0</v>
      </c>
      <c r="AM7444" s="50"/>
      <c r="AN7444" s="50"/>
      <c r="AO7444" s="50"/>
      <c r="AP7444" s="50"/>
      <c r="AQ7444" s="50"/>
      <c r="AR7444" s="50"/>
      <c r="AS7444" s="50"/>
      <c r="AT7444" s="50"/>
      <c r="AU7444" s="50"/>
      <c r="AV7444" s="50"/>
      <c r="AW7444" s="50"/>
      <c r="AX7444" s="50">
        <f t="shared" si="2327"/>
        <v>15.149052526354815</v>
      </c>
      <c r="AY7444" s="50"/>
      <c r="AZ7444" s="50">
        <f t="shared" ref="AZ7444:AZ7507" si="2337">SUMPRODUCT(AI7444:AW7444,CONVERSION)</f>
        <v>339.26458135372735</v>
      </c>
      <c r="BA7444" s="50">
        <f t="shared" ref="BA7444:BA7507" si="2338">SUMPRODUCT($AI7444:$AW7444,CONVERSION,APP_DEMAND)</f>
        <v>548.09128578894308</v>
      </c>
      <c r="BB7444" s="50">
        <f t="shared" ref="BB7444:BB7507" si="2339">SUMPRODUCT($AI7444:$AW7444,CONVERSION,PUMP_DEMAND)</f>
        <v>567.10580132676046</v>
      </c>
      <c r="BC7444" s="17">
        <f t="shared" ref="BC7444:BC7507" si="2340">B7444*10+C7444</f>
        <v>20087</v>
      </c>
      <c r="BD7444" s="50">
        <f t="shared" ref="BD7444:BD7507" si="2341">INDEX(AI7444:AX7444,PLOT_AREA)</f>
        <v>15.149052526354815</v>
      </c>
      <c r="BE7444" s="50">
        <f t="shared" ref="BE7444:BE7507" si="2342">IF(PLOT_AREA&lt;=AREA_COUNT,INDEX(AI7444:AW7444,PLOT_AREA)*INDEX(CONVERSION,PLOT_AREA),AZ7444)</f>
        <v>339.26458135372735</v>
      </c>
      <c r="BF7444" s="50">
        <f t="shared" si="2328"/>
        <v>554.92885267724046</v>
      </c>
      <c r="BG7444" s="50"/>
      <c r="BH7444" s="17">
        <f t="shared" ref="BH7444:BH7507" si="2343">IF(BC7444&lt;PLOT_FROM,-1,IF(BC7444&gt;PLOT_TO,1,0))</f>
        <v>0</v>
      </c>
      <c r="BI7444" s="17">
        <f t="shared" si="2331"/>
        <v>7444</v>
      </c>
      <c r="BJ7444" s="17">
        <f t="shared" si="2329"/>
        <v>7444</v>
      </c>
      <c r="BK7444" s="150">
        <f t="shared" si="2330"/>
        <v>39649</v>
      </c>
      <c r="BL7444" s="50" t="e">
        <f t="shared" ref="BL7444:BL7507" ca="1" si="2344">WILTPT</f>
        <v>#NAME?</v>
      </c>
      <c r="BM7444" s="50" t="e">
        <f t="shared" ref="BM7444:BM7507" ca="1" si="2345">SAT</f>
        <v>#NAME?</v>
      </c>
      <c r="BN7444" s="50" t="e">
        <f t="shared" ref="BN7444:BN7507" ca="1" si="2346">FCAP</f>
        <v>#NAME?</v>
      </c>
    </row>
    <row r="7445" spans="1:66" x14ac:dyDescent="0.35">
      <c r="A7445" s="48">
        <v>39650</v>
      </c>
      <c r="B7445" s="17">
        <v>2008</v>
      </c>
      <c r="C7445" s="17">
        <v>7</v>
      </c>
      <c r="D7445" s="17">
        <v>203</v>
      </c>
      <c r="E7445" s="17">
        <v>21</v>
      </c>
      <c r="F7445" s="17">
        <v>2</v>
      </c>
      <c r="G7445" s="50">
        <v>12.5</v>
      </c>
      <c r="H7445" s="32">
        <v>5.9869618696155955</v>
      </c>
      <c r="I7445" s="50">
        <v>6.166666666666667</v>
      </c>
      <c r="J7445" s="13">
        <v>0</v>
      </c>
      <c r="K7445" s="13">
        <f t="shared" si="2332"/>
        <v>0</v>
      </c>
      <c r="L7445" s="13">
        <f t="shared" si="2333"/>
        <v>0</v>
      </c>
      <c r="M7445" s="13" t="e">
        <f ca="1">CalcTable[[#This Row],[IWC]]-AE7444</f>
        <v>#NAME?</v>
      </c>
      <c r="N7445" s="13" t="e">
        <f ca="1">IF(CalcTable[[#This Row],[Day of Year]]&lt;123,FCAP,AE7444)</f>
        <v>#NAME?</v>
      </c>
      <c r="O7445" s="17" t="e">
        <f ca="1">IF(IRR_DRIP,5,COUNTIF('IDET Wind Values'!C7429:G7429,"&lt;="&amp;IRR_MAXWIND))</f>
        <v>#NAME?</v>
      </c>
      <c r="P7445" s="13" t="e">
        <f ca="1">CalcTable[[#This Row],[ET_o]]*KL</f>
        <v>#NAME?</v>
      </c>
      <c r="Q7445" s="13" t="e">
        <f ca="1">IF(WILTPT&lt;=0,1,MAX(0,MIN(1,(CalcTable[[#This Row],[IWC]]-WILTPT)/(MAD-WILTPT))))</f>
        <v>#NAME?</v>
      </c>
      <c r="R7445" s="13" t="e">
        <f ca="1">CalcTable[[#This Row],[ETMult]]*CalcTable[[#This Row],[ETb]]</f>
        <v>#NAME?</v>
      </c>
      <c r="S7445" s="13" t="b">
        <f>INDEX(IRR_LIST,CalcTable[[#This Row],[Day of Week]]+1)</f>
        <v>0</v>
      </c>
      <c r="T7445" s="13">
        <f t="shared" ca="1" si="2334"/>
        <v>0</v>
      </c>
      <c r="U7445" s="13" t="b">
        <f ca="1">IF(CalcTable[[#This Row],[IrrPrecip]]&gt;=IC_MM,FALSE,TRUE)</f>
        <v>1</v>
      </c>
      <c r="V7445" s="13" t="b">
        <f t="shared" si="2335"/>
        <v>1</v>
      </c>
      <c r="W7445" s="13" t="e">
        <f ca="1">IF(AND(IRR_DRIP=FALSE,CalcTable[[#This Row],[IrrHours]]&lt;=0),FALSE,TRUE)</f>
        <v>#NAME?</v>
      </c>
      <c r="X7445" s="13" t="e">
        <f ca="1">AND(CalcTable[[#This Row],[IrrDay]],CalcTable[[#This Row],[IrrRain]],CalcTable[[#This Row],[IrrWarm]],CalcTable[[#This Row],[IrrWindy]])</f>
        <v>#NAME?</v>
      </c>
      <c r="Y7445" s="13" t="e">
        <f t="shared" ca="1" si="2336"/>
        <v>#NAME?</v>
      </c>
      <c r="Z7445" s="13" t="e">
        <f ca="1">CalcTable[[#This Row],[IrrHours]]/5</f>
        <v>#NAME?</v>
      </c>
      <c r="AA7445" s="13" t="e">
        <f ca="1">IF(CalcTable[[#This Row],[IrrFlag]]=FALSE,0,MAX(0,CalcTable[[#This Row],[VolRednWind]]*(FCAP*IRR_TARGET-CalcTable[[#This Row],[IWC]])))</f>
        <v>#NAME?</v>
      </c>
      <c r="AB7445" s="13" t="e">
        <f ca="1">CalcTable[[#This Row],[IWC]]+CalcTable[[#This Row],[Eff Precip]]+CalcTable[[#This Row],[IrrAmt]]-CalcTable[[#This Row],[AET]]</f>
        <v>#NAME?</v>
      </c>
      <c r="AC7445" s="13" t="e">
        <f ca="1">IF(CalcTable[[#This Row],[PWC]]&gt;FCAP,MIN(24*PERC,MIN(SAT,CalcTable[[#This Row],[PWC]])-FCAP),0)</f>
        <v>#NAME?</v>
      </c>
      <c r="AD7445" s="13" t="e">
        <f ca="1">IF(CalcTable[[#This Row],[PWC]]&gt;SAT,CalcTable[[#This Row],[PWC]]-SAT,0)</f>
        <v>#NAME?</v>
      </c>
      <c r="AE7445" s="13" t="e">
        <f ca="1">CalcTable[[#This Row],[PWC]]-CalcTable[[#This Row],[PercAmt]]-CalcTable[[#This Row],[Runoff]]</f>
        <v>#NAME?</v>
      </c>
      <c r="AF7445" s="13" t="e">
        <f ca="1">CalcTable[[#This Row],[IrrAmt]]/1000*CUR_IRR_AREA*10000/IRR_EFF</f>
        <v>#NAME?</v>
      </c>
      <c r="AG7445" s="147"/>
      <c r="AH7445" s="13"/>
      <c r="AI7445" s="50">
        <v>0</v>
      </c>
      <c r="AJ7445" s="50">
        <v>0</v>
      </c>
      <c r="AK7445" s="50">
        <v>0</v>
      </c>
      <c r="AL7445" s="50">
        <v>7.3894716804282758</v>
      </c>
      <c r="AM7445" s="50"/>
      <c r="AN7445" s="50"/>
      <c r="AO7445" s="50"/>
      <c r="AP7445" s="50"/>
      <c r="AQ7445" s="50"/>
      <c r="AR7445" s="50"/>
      <c r="AS7445" s="50"/>
      <c r="AT7445" s="50"/>
      <c r="AU7445" s="50"/>
      <c r="AV7445" s="50"/>
      <c r="AW7445" s="50"/>
      <c r="AX7445" s="50">
        <f t="shared" ref="AX7445:AX7508" si="2347">SUM(AI7445:AW7445)</f>
        <v>7.3894716804282758</v>
      </c>
      <c r="AY7445" s="50"/>
      <c r="AZ7445" s="50">
        <f t="shared" si="2337"/>
        <v>216.75783595922945</v>
      </c>
      <c r="BA7445" s="50">
        <f t="shared" si="2338"/>
        <v>333.73825536579773</v>
      </c>
      <c r="BB7445" s="50">
        <f t="shared" si="2339"/>
        <v>344.06005707814199</v>
      </c>
      <c r="BC7445" s="17">
        <f t="shared" si="2340"/>
        <v>20087</v>
      </c>
      <c r="BD7445" s="50">
        <f t="shared" si="2341"/>
        <v>7.3894716804282758</v>
      </c>
      <c r="BE7445" s="50">
        <f t="shared" si="2342"/>
        <v>216.75783595922945</v>
      </c>
      <c r="BF7445" s="50">
        <f t="shared" ref="BF7445:BF7508" si="2348">BE7445*BF$17</f>
        <v>354.54681634521643</v>
      </c>
      <c r="BG7445" s="50"/>
      <c r="BH7445" s="17">
        <f t="shared" si="2343"/>
        <v>0</v>
      </c>
      <c r="BI7445" s="17">
        <f t="shared" si="2331"/>
        <v>7445</v>
      </c>
      <c r="BJ7445" s="17">
        <f t="shared" ref="BJ7445:BJ7508" si="2349">IF(BH7445=0,BI7445,"")</f>
        <v>7445</v>
      </c>
      <c r="BK7445" s="150">
        <f t="shared" ref="BK7445:BK7508" si="2350">A7445</f>
        <v>39650</v>
      </c>
      <c r="BL7445" s="50" t="e">
        <f t="shared" ca="1" si="2344"/>
        <v>#NAME?</v>
      </c>
      <c r="BM7445" s="50" t="e">
        <f t="shared" ca="1" si="2345"/>
        <v>#NAME?</v>
      </c>
      <c r="BN7445" s="50" t="e">
        <f t="shared" ca="1" si="2346"/>
        <v>#NAME?</v>
      </c>
    </row>
    <row r="7446" spans="1:66" x14ac:dyDescent="0.35">
      <c r="A7446" s="48">
        <v>39651</v>
      </c>
      <c r="B7446" s="17">
        <v>2008</v>
      </c>
      <c r="C7446" s="17">
        <v>7</v>
      </c>
      <c r="D7446" s="17">
        <v>204</v>
      </c>
      <c r="E7446" s="17">
        <v>22</v>
      </c>
      <c r="F7446" s="17">
        <v>3</v>
      </c>
      <c r="G7446" s="50">
        <v>12.9</v>
      </c>
      <c r="H7446" s="32">
        <v>4.1070773433348293</v>
      </c>
      <c r="I7446" s="50">
        <v>19.833333333333332</v>
      </c>
      <c r="J7446" s="13">
        <v>0</v>
      </c>
      <c r="K7446" s="13">
        <f t="shared" si="2332"/>
        <v>0</v>
      </c>
      <c r="L7446" s="13">
        <f t="shared" si="2333"/>
        <v>0</v>
      </c>
      <c r="M7446" s="13" t="e">
        <f ca="1">CalcTable[[#This Row],[IWC]]-AE7445</f>
        <v>#NAME?</v>
      </c>
      <c r="N7446" s="13" t="e">
        <f ca="1">IF(CalcTable[[#This Row],[Day of Year]]&lt;123,FCAP,AE7445)</f>
        <v>#NAME?</v>
      </c>
      <c r="O7446" s="17" t="e">
        <f ca="1">IF(IRR_DRIP,5,COUNTIF('IDET Wind Values'!C7430:G7430,"&lt;="&amp;IRR_MAXWIND))</f>
        <v>#NAME?</v>
      </c>
      <c r="P7446" s="13" t="e">
        <f ca="1">CalcTable[[#This Row],[ET_o]]*KL</f>
        <v>#NAME?</v>
      </c>
      <c r="Q7446" s="13" t="e">
        <f ca="1">IF(WILTPT&lt;=0,1,MAX(0,MIN(1,(CalcTable[[#This Row],[IWC]]-WILTPT)/(MAD-WILTPT))))</f>
        <v>#NAME?</v>
      </c>
      <c r="R7446" s="13" t="e">
        <f ca="1">CalcTable[[#This Row],[ETMult]]*CalcTable[[#This Row],[ETb]]</f>
        <v>#NAME?</v>
      </c>
      <c r="S7446" s="13" t="b">
        <f>INDEX(IRR_LIST,CalcTable[[#This Row],[Day of Week]]+1)</f>
        <v>1</v>
      </c>
      <c r="T7446" s="13">
        <f t="shared" ca="1" si="2334"/>
        <v>0</v>
      </c>
      <c r="U7446" s="13" t="b">
        <f ca="1">IF(CalcTable[[#This Row],[IrrPrecip]]&gt;=IC_MM,FALSE,TRUE)</f>
        <v>1</v>
      </c>
      <c r="V7446" s="13" t="b">
        <f t="shared" si="2335"/>
        <v>1</v>
      </c>
      <c r="W7446" s="13" t="e">
        <f ca="1">IF(AND(IRR_DRIP=FALSE,CalcTable[[#This Row],[IrrHours]]&lt;=0),FALSE,TRUE)</f>
        <v>#NAME?</v>
      </c>
      <c r="X7446" s="13" t="e">
        <f ca="1">AND(CalcTable[[#This Row],[IrrDay]],CalcTable[[#This Row],[IrrRain]],CalcTable[[#This Row],[IrrWarm]],CalcTable[[#This Row],[IrrWindy]])</f>
        <v>#NAME?</v>
      </c>
      <c r="Y7446" s="13" t="e">
        <f t="shared" ca="1" si="2336"/>
        <v>#NAME?</v>
      </c>
      <c r="Z7446" s="13" t="e">
        <f ca="1">CalcTable[[#This Row],[IrrHours]]/5</f>
        <v>#NAME?</v>
      </c>
      <c r="AA7446" s="13" t="e">
        <f ca="1">IF(CalcTable[[#This Row],[IrrFlag]]=FALSE,0,MAX(0,CalcTable[[#This Row],[VolRednWind]]*(FCAP*IRR_TARGET-CalcTable[[#This Row],[IWC]])))</f>
        <v>#NAME?</v>
      </c>
      <c r="AB7446" s="13" t="e">
        <f ca="1">CalcTable[[#This Row],[IWC]]+CalcTable[[#This Row],[Eff Precip]]+CalcTable[[#This Row],[IrrAmt]]-CalcTable[[#This Row],[AET]]</f>
        <v>#NAME?</v>
      </c>
      <c r="AC7446" s="13" t="e">
        <f ca="1">IF(CalcTable[[#This Row],[PWC]]&gt;FCAP,MIN(24*PERC,MIN(SAT,CalcTable[[#This Row],[PWC]])-FCAP),0)</f>
        <v>#NAME?</v>
      </c>
      <c r="AD7446" s="13" t="e">
        <f ca="1">IF(CalcTable[[#This Row],[PWC]]&gt;SAT,CalcTable[[#This Row],[PWC]]-SAT,0)</f>
        <v>#NAME?</v>
      </c>
      <c r="AE7446" s="13" t="e">
        <f ca="1">CalcTable[[#This Row],[PWC]]-CalcTable[[#This Row],[PercAmt]]-CalcTable[[#This Row],[Runoff]]</f>
        <v>#NAME?</v>
      </c>
      <c r="AF7446" s="13" t="e">
        <f ca="1">CalcTable[[#This Row],[IrrAmt]]/1000*CUR_IRR_AREA*10000/IRR_EFF</f>
        <v>#NAME?</v>
      </c>
      <c r="AG7446" s="147"/>
      <c r="AH7446" s="13"/>
      <c r="AI7446" s="50">
        <v>0</v>
      </c>
      <c r="AJ7446" s="50">
        <v>0</v>
      </c>
      <c r="AK7446" s="50">
        <v>0</v>
      </c>
      <c r="AL7446" s="50">
        <v>0</v>
      </c>
      <c r="AM7446" s="50"/>
      <c r="AN7446" s="50"/>
      <c r="AO7446" s="50"/>
      <c r="AP7446" s="50"/>
      <c r="AQ7446" s="50"/>
      <c r="AR7446" s="50"/>
      <c r="AS7446" s="50"/>
      <c r="AT7446" s="50"/>
      <c r="AU7446" s="50"/>
      <c r="AV7446" s="50"/>
      <c r="AW7446" s="50"/>
      <c r="AX7446" s="50">
        <f t="shared" si="2347"/>
        <v>0</v>
      </c>
      <c r="AY7446" s="50"/>
      <c r="AZ7446" s="50">
        <f t="shared" si="2337"/>
        <v>0</v>
      </c>
      <c r="BA7446" s="50">
        <f t="shared" si="2338"/>
        <v>0</v>
      </c>
      <c r="BB7446" s="50">
        <f t="shared" si="2339"/>
        <v>0</v>
      </c>
      <c r="BC7446" s="17">
        <f t="shared" si="2340"/>
        <v>20087</v>
      </c>
      <c r="BD7446" s="50">
        <f t="shared" si="2341"/>
        <v>0</v>
      </c>
      <c r="BE7446" s="50">
        <f t="shared" si="2342"/>
        <v>0</v>
      </c>
      <c r="BF7446" s="50">
        <f t="shared" si="2348"/>
        <v>0</v>
      </c>
      <c r="BG7446" s="50"/>
      <c r="BH7446" s="17">
        <f t="shared" si="2343"/>
        <v>0</v>
      </c>
      <c r="BI7446" s="17">
        <f t="shared" ref="BI7446:BI7509" si="2351">BI7445+1</f>
        <v>7446</v>
      </c>
      <c r="BJ7446" s="17">
        <f t="shared" si="2349"/>
        <v>7446</v>
      </c>
      <c r="BK7446" s="150">
        <f t="shared" si="2350"/>
        <v>39651</v>
      </c>
      <c r="BL7446" s="50" t="e">
        <f t="shared" ca="1" si="2344"/>
        <v>#NAME?</v>
      </c>
      <c r="BM7446" s="50" t="e">
        <f t="shared" ca="1" si="2345"/>
        <v>#NAME?</v>
      </c>
      <c r="BN7446" s="50" t="e">
        <f t="shared" ca="1" si="2346"/>
        <v>#NAME?</v>
      </c>
    </row>
    <row r="7447" spans="1:66" x14ac:dyDescent="0.35">
      <c r="A7447" s="48">
        <v>39652</v>
      </c>
      <c r="B7447" s="17">
        <v>2008</v>
      </c>
      <c r="C7447" s="17">
        <v>7</v>
      </c>
      <c r="D7447" s="17">
        <v>205</v>
      </c>
      <c r="E7447" s="17">
        <v>23</v>
      </c>
      <c r="F7447" s="17">
        <v>4</v>
      </c>
      <c r="G7447" s="50">
        <v>11.6</v>
      </c>
      <c r="H7447" s="32">
        <v>3.4213907788736537</v>
      </c>
      <c r="I7447" s="50">
        <v>13.666666666666666</v>
      </c>
      <c r="J7447" s="13">
        <v>0.2</v>
      </c>
      <c r="K7447" s="13">
        <f t="shared" si="2332"/>
        <v>0.2</v>
      </c>
      <c r="L7447" s="13">
        <f t="shared" si="2333"/>
        <v>0</v>
      </c>
      <c r="M7447" s="13" t="e">
        <f ca="1">CalcTable[[#This Row],[IWC]]-AE7446</f>
        <v>#NAME?</v>
      </c>
      <c r="N7447" s="13" t="e">
        <f ca="1">IF(CalcTable[[#This Row],[Day of Year]]&lt;123,FCAP,AE7446)</f>
        <v>#NAME?</v>
      </c>
      <c r="O7447" s="17" t="e">
        <f ca="1">IF(IRR_DRIP,5,COUNTIF('IDET Wind Values'!C7431:G7431,"&lt;="&amp;IRR_MAXWIND))</f>
        <v>#NAME?</v>
      </c>
      <c r="P7447" s="13" t="e">
        <f ca="1">CalcTable[[#This Row],[ET_o]]*KL</f>
        <v>#NAME?</v>
      </c>
      <c r="Q7447" s="13" t="e">
        <f ca="1">IF(WILTPT&lt;=0,1,MAX(0,MIN(1,(CalcTable[[#This Row],[IWC]]-WILTPT)/(MAD-WILTPT))))</f>
        <v>#NAME?</v>
      </c>
      <c r="R7447" s="13" t="e">
        <f ca="1">CalcTable[[#This Row],[ETMult]]*CalcTable[[#This Row],[ETb]]</f>
        <v>#NAME?</v>
      </c>
      <c r="S7447" s="13" t="b">
        <f>INDEX(IRR_LIST,CalcTable[[#This Row],[Day of Week]]+1)</f>
        <v>0</v>
      </c>
      <c r="T7447" s="13">
        <f t="shared" ca="1" si="2334"/>
        <v>0</v>
      </c>
      <c r="U7447" s="13" t="b">
        <f ca="1">IF(CalcTable[[#This Row],[IrrPrecip]]&gt;=IC_MM,FALSE,TRUE)</f>
        <v>1</v>
      </c>
      <c r="V7447" s="13" t="b">
        <f t="shared" si="2335"/>
        <v>1</v>
      </c>
      <c r="W7447" s="13" t="e">
        <f ca="1">IF(AND(IRR_DRIP=FALSE,CalcTable[[#This Row],[IrrHours]]&lt;=0),FALSE,TRUE)</f>
        <v>#NAME?</v>
      </c>
      <c r="X7447" s="13" t="e">
        <f ca="1">AND(CalcTable[[#This Row],[IrrDay]],CalcTable[[#This Row],[IrrRain]],CalcTable[[#This Row],[IrrWarm]],CalcTable[[#This Row],[IrrWindy]])</f>
        <v>#NAME?</v>
      </c>
      <c r="Y7447" s="13" t="e">
        <f t="shared" ca="1" si="2336"/>
        <v>#NAME?</v>
      </c>
      <c r="Z7447" s="13" t="e">
        <f ca="1">CalcTable[[#This Row],[IrrHours]]/5</f>
        <v>#NAME?</v>
      </c>
      <c r="AA7447" s="13" t="e">
        <f ca="1">IF(CalcTable[[#This Row],[IrrFlag]]=FALSE,0,MAX(0,CalcTable[[#This Row],[VolRednWind]]*(FCAP*IRR_TARGET-CalcTable[[#This Row],[IWC]])))</f>
        <v>#NAME?</v>
      </c>
      <c r="AB7447" s="13" t="e">
        <f ca="1">CalcTable[[#This Row],[IWC]]+CalcTable[[#This Row],[Eff Precip]]+CalcTable[[#This Row],[IrrAmt]]-CalcTable[[#This Row],[AET]]</f>
        <v>#NAME?</v>
      </c>
      <c r="AC7447" s="13" t="e">
        <f ca="1">IF(CalcTable[[#This Row],[PWC]]&gt;FCAP,MIN(24*PERC,MIN(SAT,CalcTable[[#This Row],[PWC]])-FCAP),0)</f>
        <v>#NAME?</v>
      </c>
      <c r="AD7447" s="13" t="e">
        <f ca="1">IF(CalcTable[[#This Row],[PWC]]&gt;SAT,CalcTable[[#This Row],[PWC]]-SAT,0)</f>
        <v>#NAME?</v>
      </c>
      <c r="AE7447" s="13" t="e">
        <f ca="1">CalcTable[[#This Row],[PWC]]-CalcTable[[#This Row],[PercAmt]]-CalcTable[[#This Row],[Runoff]]</f>
        <v>#NAME?</v>
      </c>
      <c r="AF7447" s="13" t="e">
        <f ca="1">CalcTable[[#This Row],[IrrAmt]]/1000*CUR_IRR_AREA*10000/IRR_EFF</f>
        <v>#NAME?</v>
      </c>
      <c r="AG7447" s="147"/>
      <c r="AH7447" s="13"/>
      <c r="AI7447" s="50">
        <v>0</v>
      </c>
      <c r="AJ7447" s="50">
        <v>0</v>
      </c>
      <c r="AK7447" s="50">
        <v>0</v>
      </c>
      <c r="AL7447" s="50">
        <v>5.4963681738127796</v>
      </c>
      <c r="AM7447" s="50"/>
      <c r="AN7447" s="50"/>
      <c r="AO7447" s="50"/>
      <c r="AP7447" s="50"/>
      <c r="AQ7447" s="50"/>
      <c r="AR7447" s="50"/>
      <c r="AS7447" s="50"/>
      <c r="AT7447" s="50"/>
      <c r="AU7447" s="50"/>
      <c r="AV7447" s="50"/>
      <c r="AW7447" s="50"/>
      <c r="AX7447" s="50">
        <f t="shared" si="2347"/>
        <v>5.4963681738127796</v>
      </c>
      <c r="AY7447" s="50"/>
      <c r="AZ7447" s="50">
        <f t="shared" si="2337"/>
        <v>161.22679976517489</v>
      </c>
      <c r="BA7447" s="50">
        <f t="shared" si="2338"/>
        <v>248.23808852733279</v>
      </c>
      <c r="BB7447" s="50">
        <f t="shared" si="2339"/>
        <v>255.91555518281731</v>
      </c>
      <c r="BC7447" s="17">
        <f t="shared" si="2340"/>
        <v>20087</v>
      </c>
      <c r="BD7447" s="50">
        <f t="shared" si="2341"/>
        <v>5.4963681738127796</v>
      </c>
      <c r="BE7447" s="50">
        <f t="shared" si="2342"/>
        <v>161.22679976517489</v>
      </c>
      <c r="BF7447" s="50">
        <f t="shared" si="2348"/>
        <v>263.71571903413115</v>
      </c>
      <c r="BG7447" s="50"/>
      <c r="BH7447" s="17">
        <f t="shared" si="2343"/>
        <v>0</v>
      </c>
      <c r="BI7447" s="17">
        <f t="shared" si="2351"/>
        <v>7447</v>
      </c>
      <c r="BJ7447" s="17">
        <f t="shared" si="2349"/>
        <v>7447</v>
      </c>
      <c r="BK7447" s="150">
        <f t="shared" si="2350"/>
        <v>39652</v>
      </c>
      <c r="BL7447" s="50" t="e">
        <f t="shared" ca="1" si="2344"/>
        <v>#NAME?</v>
      </c>
      <c r="BM7447" s="50" t="e">
        <f t="shared" ca="1" si="2345"/>
        <v>#NAME?</v>
      </c>
      <c r="BN7447" s="50" t="e">
        <f t="shared" ca="1" si="2346"/>
        <v>#NAME?</v>
      </c>
    </row>
    <row r="7448" spans="1:66" x14ac:dyDescent="0.35">
      <c r="A7448" s="48">
        <v>39653</v>
      </c>
      <c r="B7448" s="17">
        <v>2008</v>
      </c>
      <c r="C7448" s="17">
        <v>7</v>
      </c>
      <c r="D7448" s="17">
        <v>206</v>
      </c>
      <c r="E7448" s="17">
        <v>24</v>
      </c>
      <c r="F7448" s="17">
        <v>5</v>
      </c>
      <c r="G7448" s="50">
        <v>10.5</v>
      </c>
      <c r="H7448" s="32">
        <v>4.0298780957557288</v>
      </c>
      <c r="I7448" s="50">
        <v>10.333333333333334</v>
      </c>
      <c r="J7448" s="13">
        <v>3.6</v>
      </c>
      <c r="K7448" s="13">
        <f t="shared" si="2332"/>
        <v>3.6</v>
      </c>
      <c r="L7448" s="13">
        <f t="shared" si="2333"/>
        <v>0</v>
      </c>
      <c r="M7448" s="13" t="e">
        <f ca="1">CalcTable[[#This Row],[IWC]]-AE7447</f>
        <v>#NAME?</v>
      </c>
      <c r="N7448" s="13" t="e">
        <f ca="1">IF(CalcTable[[#This Row],[Day of Year]]&lt;123,FCAP,AE7447)</f>
        <v>#NAME?</v>
      </c>
      <c r="O7448" s="17" t="e">
        <f ca="1">IF(IRR_DRIP,5,COUNTIF('IDET Wind Values'!C7432:G7432,"&lt;="&amp;IRR_MAXWIND))</f>
        <v>#NAME?</v>
      </c>
      <c r="P7448" s="13" t="e">
        <f ca="1">CalcTable[[#This Row],[ET_o]]*KL</f>
        <v>#NAME?</v>
      </c>
      <c r="Q7448" s="13" t="e">
        <f ca="1">IF(WILTPT&lt;=0,1,MAX(0,MIN(1,(CalcTable[[#This Row],[IWC]]-WILTPT)/(MAD-WILTPT))))</f>
        <v>#NAME?</v>
      </c>
      <c r="R7448" s="13" t="e">
        <f ca="1">CalcTable[[#This Row],[ETMult]]*CalcTable[[#This Row],[ETb]]</f>
        <v>#NAME?</v>
      </c>
      <c r="S7448" s="13" t="b">
        <f>INDEX(IRR_LIST,CalcTable[[#This Row],[Day of Week]]+1)</f>
        <v>1</v>
      </c>
      <c r="T7448" s="13">
        <f t="shared" ca="1" si="2334"/>
        <v>0.2</v>
      </c>
      <c r="U7448" s="13" t="b">
        <f ca="1">IF(CalcTable[[#This Row],[IrrPrecip]]&gt;=IC_MM,FALSE,TRUE)</f>
        <v>1</v>
      </c>
      <c r="V7448" s="13" t="b">
        <f t="shared" si="2335"/>
        <v>1</v>
      </c>
      <c r="W7448" s="13" t="e">
        <f ca="1">IF(AND(IRR_DRIP=FALSE,CalcTable[[#This Row],[IrrHours]]&lt;=0),FALSE,TRUE)</f>
        <v>#NAME?</v>
      </c>
      <c r="X7448" s="13" t="e">
        <f ca="1">AND(CalcTable[[#This Row],[IrrDay]],CalcTable[[#This Row],[IrrRain]],CalcTable[[#This Row],[IrrWarm]],CalcTable[[#This Row],[IrrWindy]])</f>
        <v>#NAME?</v>
      </c>
      <c r="Y7448" s="13" t="e">
        <f t="shared" ca="1" si="2336"/>
        <v>#NAME?</v>
      </c>
      <c r="Z7448" s="13" t="e">
        <f ca="1">CalcTable[[#This Row],[IrrHours]]/5</f>
        <v>#NAME?</v>
      </c>
      <c r="AA7448" s="13" t="e">
        <f ca="1">IF(CalcTable[[#This Row],[IrrFlag]]=FALSE,0,MAX(0,CalcTable[[#This Row],[VolRednWind]]*(FCAP*IRR_TARGET-CalcTable[[#This Row],[IWC]])))</f>
        <v>#NAME?</v>
      </c>
      <c r="AB7448" s="13" t="e">
        <f ca="1">CalcTable[[#This Row],[IWC]]+CalcTable[[#This Row],[Eff Precip]]+CalcTable[[#This Row],[IrrAmt]]-CalcTable[[#This Row],[AET]]</f>
        <v>#NAME?</v>
      </c>
      <c r="AC7448" s="13" t="e">
        <f ca="1">IF(CalcTable[[#This Row],[PWC]]&gt;FCAP,MIN(24*PERC,MIN(SAT,CalcTable[[#This Row],[PWC]])-FCAP),0)</f>
        <v>#NAME?</v>
      </c>
      <c r="AD7448" s="13" t="e">
        <f ca="1">IF(CalcTable[[#This Row],[PWC]]&gt;SAT,CalcTable[[#This Row],[PWC]]-SAT,0)</f>
        <v>#NAME?</v>
      </c>
      <c r="AE7448" s="13" t="e">
        <f ca="1">CalcTable[[#This Row],[PWC]]-CalcTable[[#This Row],[PercAmt]]-CalcTable[[#This Row],[Runoff]]</f>
        <v>#NAME?</v>
      </c>
      <c r="AF7448" s="13" t="e">
        <f ca="1">CalcTable[[#This Row],[IrrAmt]]/1000*CUR_IRR_AREA*10000/IRR_EFF</f>
        <v>#NAME?</v>
      </c>
      <c r="AG7448" s="147"/>
      <c r="AH7448" s="13"/>
      <c r="AI7448" s="50">
        <v>6.0514917022224495</v>
      </c>
      <c r="AJ7448" s="50">
        <v>7.3479279603210843</v>
      </c>
      <c r="AK7448" s="50">
        <v>0</v>
      </c>
      <c r="AL7448" s="50">
        <v>0</v>
      </c>
      <c r="AM7448" s="50"/>
      <c r="AN7448" s="50"/>
      <c r="AO7448" s="50"/>
      <c r="AP7448" s="50"/>
      <c r="AQ7448" s="50"/>
      <c r="AR7448" s="50"/>
      <c r="AS7448" s="50"/>
      <c r="AT7448" s="50"/>
      <c r="AU7448" s="50"/>
      <c r="AV7448" s="50"/>
      <c r="AW7448" s="50"/>
      <c r="AX7448" s="50">
        <f t="shared" si="2347"/>
        <v>13.399419662543533</v>
      </c>
      <c r="AY7448" s="50"/>
      <c r="AZ7448" s="50">
        <f t="shared" si="2337"/>
        <v>304.2944318020144</v>
      </c>
      <c r="BA7448" s="50">
        <f t="shared" si="2338"/>
        <v>492.20245215822689</v>
      </c>
      <c r="BB7448" s="50">
        <f t="shared" si="2339"/>
        <v>509.32439970642315</v>
      </c>
      <c r="BC7448" s="17">
        <f t="shared" si="2340"/>
        <v>20087</v>
      </c>
      <c r="BD7448" s="50">
        <f t="shared" si="2341"/>
        <v>13.399419662543533</v>
      </c>
      <c r="BE7448" s="50">
        <f t="shared" si="2342"/>
        <v>304.2944318020144</v>
      </c>
      <c r="BF7448" s="50">
        <f t="shared" si="2348"/>
        <v>497.72882050397226</v>
      </c>
      <c r="BG7448" s="50"/>
      <c r="BH7448" s="17">
        <f t="shared" si="2343"/>
        <v>0</v>
      </c>
      <c r="BI7448" s="17">
        <f t="shared" si="2351"/>
        <v>7448</v>
      </c>
      <c r="BJ7448" s="17">
        <f t="shared" si="2349"/>
        <v>7448</v>
      </c>
      <c r="BK7448" s="150">
        <f t="shared" si="2350"/>
        <v>39653</v>
      </c>
      <c r="BL7448" s="50" t="e">
        <f t="shared" ca="1" si="2344"/>
        <v>#NAME?</v>
      </c>
      <c r="BM7448" s="50" t="e">
        <f t="shared" ca="1" si="2345"/>
        <v>#NAME?</v>
      </c>
      <c r="BN7448" s="50" t="e">
        <f t="shared" ca="1" si="2346"/>
        <v>#NAME?</v>
      </c>
    </row>
    <row r="7449" spans="1:66" x14ac:dyDescent="0.35">
      <c r="A7449" s="48">
        <v>39654</v>
      </c>
      <c r="B7449" s="17">
        <v>2008</v>
      </c>
      <c r="C7449" s="17">
        <v>7</v>
      </c>
      <c r="D7449" s="17">
        <v>207</v>
      </c>
      <c r="E7449" s="17">
        <v>25</v>
      </c>
      <c r="F7449" s="17">
        <v>6</v>
      </c>
      <c r="G7449" s="50">
        <v>10.199999999999999</v>
      </c>
      <c r="H7449" s="32">
        <v>4.8518050884949115</v>
      </c>
      <c r="I7449" s="50">
        <v>7.333333333333333</v>
      </c>
      <c r="J7449" s="13">
        <v>0</v>
      </c>
      <c r="K7449" s="13">
        <f t="shared" si="2332"/>
        <v>0</v>
      </c>
      <c r="L7449" s="13">
        <f t="shared" si="2333"/>
        <v>0</v>
      </c>
      <c r="M7449" s="13" t="e">
        <f ca="1">CalcTable[[#This Row],[IWC]]-AE7448</f>
        <v>#NAME?</v>
      </c>
      <c r="N7449" s="13" t="e">
        <f ca="1">IF(CalcTable[[#This Row],[Day of Year]]&lt;123,FCAP,AE7448)</f>
        <v>#NAME?</v>
      </c>
      <c r="O7449" s="17" t="e">
        <f ca="1">IF(IRR_DRIP,5,COUNTIF('IDET Wind Values'!C7433:G7433,"&lt;="&amp;IRR_MAXWIND))</f>
        <v>#NAME?</v>
      </c>
      <c r="P7449" s="13" t="e">
        <f ca="1">CalcTable[[#This Row],[ET_o]]*KL</f>
        <v>#NAME?</v>
      </c>
      <c r="Q7449" s="13" t="e">
        <f ca="1">IF(WILTPT&lt;=0,1,MAX(0,MIN(1,(CalcTable[[#This Row],[IWC]]-WILTPT)/(MAD-WILTPT))))</f>
        <v>#NAME?</v>
      </c>
      <c r="R7449" s="13" t="e">
        <f ca="1">CalcTable[[#This Row],[ETMult]]*CalcTable[[#This Row],[ETb]]</f>
        <v>#NAME?</v>
      </c>
      <c r="S7449" s="13" t="b">
        <f>INDEX(IRR_LIST,CalcTable[[#This Row],[Day of Week]]+1)</f>
        <v>0</v>
      </c>
      <c r="T7449" s="13">
        <f t="shared" ca="1" si="2334"/>
        <v>3.8000000000000003</v>
      </c>
      <c r="U7449" s="13" t="b">
        <f ca="1">IF(CalcTable[[#This Row],[IrrPrecip]]&gt;=IC_MM,FALSE,TRUE)</f>
        <v>1</v>
      </c>
      <c r="V7449" s="13" t="b">
        <f t="shared" si="2335"/>
        <v>1</v>
      </c>
      <c r="W7449" s="13" t="e">
        <f ca="1">IF(AND(IRR_DRIP=FALSE,CalcTable[[#This Row],[IrrHours]]&lt;=0),FALSE,TRUE)</f>
        <v>#NAME?</v>
      </c>
      <c r="X7449" s="13" t="e">
        <f ca="1">AND(CalcTable[[#This Row],[IrrDay]],CalcTable[[#This Row],[IrrRain]],CalcTable[[#This Row],[IrrWarm]],CalcTable[[#This Row],[IrrWindy]])</f>
        <v>#NAME?</v>
      </c>
      <c r="Y7449" s="13" t="e">
        <f t="shared" ca="1" si="2336"/>
        <v>#NAME?</v>
      </c>
      <c r="Z7449" s="13" t="e">
        <f ca="1">CalcTable[[#This Row],[IrrHours]]/5</f>
        <v>#NAME?</v>
      </c>
      <c r="AA7449" s="13" t="e">
        <f ca="1">IF(CalcTable[[#This Row],[IrrFlag]]=FALSE,0,MAX(0,CalcTable[[#This Row],[VolRednWind]]*(FCAP*IRR_TARGET-CalcTable[[#This Row],[IWC]])))</f>
        <v>#NAME?</v>
      </c>
      <c r="AB7449" s="13" t="e">
        <f ca="1">CalcTable[[#This Row],[IWC]]+CalcTable[[#This Row],[Eff Precip]]+CalcTable[[#This Row],[IrrAmt]]-CalcTable[[#This Row],[AET]]</f>
        <v>#NAME?</v>
      </c>
      <c r="AC7449" s="13" t="e">
        <f ca="1">IF(CalcTable[[#This Row],[PWC]]&gt;FCAP,MIN(24*PERC,MIN(SAT,CalcTable[[#This Row],[PWC]])-FCAP),0)</f>
        <v>#NAME?</v>
      </c>
      <c r="AD7449" s="13" t="e">
        <f ca="1">IF(CalcTable[[#This Row],[PWC]]&gt;SAT,CalcTable[[#This Row],[PWC]]-SAT,0)</f>
        <v>#NAME?</v>
      </c>
      <c r="AE7449" s="13" t="e">
        <f ca="1">CalcTable[[#This Row],[PWC]]-CalcTable[[#This Row],[PercAmt]]-CalcTable[[#This Row],[Runoff]]</f>
        <v>#NAME?</v>
      </c>
      <c r="AF7449" s="13" t="e">
        <f ca="1">CalcTable[[#This Row],[IrrAmt]]/1000*CUR_IRR_AREA*10000/IRR_EFF</f>
        <v>#NAME?</v>
      </c>
      <c r="AG7449" s="147"/>
      <c r="AH7449" s="13"/>
      <c r="AI7449" s="50">
        <v>0</v>
      </c>
      <c r="AJ7449" s="50">
        <v>0</v>
      </c>
      <c r="AK7449" s="50">
        <v>0</v>
      </c>
      <c r="AL7449" s="50">
        <v>4.4964329526656535</v>
      </c>
      <c r="AM7449" s="50"/>
      <c r="AN7449" s="50"/>
      <c r="AO7449" s="50"/>
      <c r="AP7449" s="50"/>
      <c r="AQ7449" s="50"/>
      <c r="AR7449" s="50"/>
      <c r="AS7449" s="50"/>
      <c r="AT7449" s="50"/>
      <c r="AU7449" s="50"/>
      <c r="AV7449" s="50"/>
      <c r="AW7449" s="50"/>
      <c r="AX7449" s="50">
        <f t="shared" si="2347"/>
        <v>4.4964329526656535</v>
      </c>
      <c r="AY7449" s="50"/>
      <c r="AZ7449" s="50">
        <f t="shared" si="2337"/>
        <v>131.89536661152584</v>
      </c>
      <c r="BA7449" s="50">
        <f t="shared" si="2338"/>
        <v>203.07699303679377</v>
      </c>
      <c r="BB7449" s="50">
        <f t="shared" si="2339"/>
        <v>209.35772478019976</v>
      </c>
      <c r="BC7449" s="17">
        <f t="shared" si="2340"/>
        <v>20087</v>
      </c>
      <c r="BD7449" s="50">
        <f t="shared" si="2341"/>
        <v>4.4964329526656535</v>
      </c>
      <c r="BE7449" s="50">
        <f t="shared" si="2342"/>
        <v>131.89536661152584</v>
      </c>
      <c r="BF7449" s="50">
        <f t="shared" si="2348"/>
        <v>215.73883184364985</v>
      </c>
      <c r="BG7449" s="50"/>
      <c r="BH7449" s="17">
        <f t="shared" si="2343"/>
        <v>0</v>
      </c>
      <c r="BI7449" s="17">
        <f t="shared" si="2351"/>
        <v>7449</v>
      </c>
      <c r="BJ7449" s="17">
        <f t="shared" si="2349"/>
        <v>7449</v>
      </c>
      <c r="BK7449" s="150">
        <f t="shared" si="2350"/>
        <v>39654</v>
      </c>
      <c r="BL7449" s="50" t="e">
        <f t="shared" ca="1" si="2344"/>
        <v>#NAME?</v>
      </c>
      <c r="BM7449" s="50" t="e">
        <f t="shared" ca="1" si="2345"/>
        <v>#NAME?</v>
      </c>
      <c r="BN7449" s="50" t="e">
        <f t="shared" ca="1" si="2346"/>
        <v>#NAME?</v>
      </c>
    </row>
    <row r="7450" spans="1:66" x14ac:dyDescent="0.35">
      <c r="A7450" s="48">
        <v>39655</v>
      </c>
      <c r="B7450" s="17">
        <v>2008</v>
      </c>
      <c r="C7450" s="17">
        <v>7</v>
      </c>
      <c r="D7450" s="17">
        <v>208</v>
      </c>
      <c r="E7450" s="17">
        <v>26</v>
      </c>
      <c r="F7450" s="17">
        <v>7</v>
      </c>
      <c r="G7450" s="50">
        <v>12.3</v>
      </c>
      <c r="H7450" s="32">
        <v>4.7197057293203244</v>
      </c>
      <c r="I7450" s="50">
        <v>7.833333333333333</v>
      </c>
      <c r="J7450" s="13">
        <v>1.8</v>
      </c>
      <c r="K7450" s="13">
        <f t="shared" si="2332"/>
        <v>1.8</v>
      </c>
      <c r="L7450" s="13">
        <f t="shared" si="2333"/>
        <v>0</v>
      </c>
      <c r="M7450" s="13" t="e">
        <f ca="1">CalcTable[[#This Row],[IWC]]-AE7449</f>
        <v>#NAME?</v>
      </c>
      <c r="N7450" s="13" t="e">
        <f ca="1">IF(CalcTable[[#This Row],[Day of Year]]&lt;123,FCAP,AE7449)</f>
        <v>#NAME?</v>
      </c>
      <c r="O7450" s="17" t="e">
        <f ca="1">IF(IRR_DRIP,5,COUNTIF('IDET Wind Values'!C7434:G7434,"&lt;="&amp;IRR_MAXWIND))</f>
        <v>#NAME?</v>
      </c>
      <c r="P7450" s="13" t="e">
        <f ca="1">CalcTable[[#This Row],[ET_o]]*KL</f>
        <v>#NAME?</v>
      </c>
      <c r="Q7450" s="13" t="e">
        <f ca="1">IF(WILTPT&lt;=0,1,MAX(0,MIN(1,(CalcTable[[#This Row],[IWC]]-WILTPT)/(MAD-WILTPT))))</f>
        <v>#NAME?</v>
      </c>
      <c r="R7450" s="13" t="e">
        <f ca="1">CalcTable[[#This Row],[ETMult]]*CalcTable[[#This Row],[ETb]]</f>
        <v>#NAME?</v>
      </c>
      <c r="S7450" s="13" t="b">
        <f>INDEX(IRR_LIST,CalcTable[[#This Row],[Day of Week]]+1)</f>
        <v>0</v>
      </c>
      <c r="T7450" s="13">
        <f t="shared" ca="1" si="2334"/>
        <v>3.6</v>
      </c>
      <c r="U7450" s="13" t="b">
        <f ca="1">IF(CalcTable[[#This Row],[IrrPrecip]]&gt;=IC_MM,FALSE,TRUE)</f>
        <v>1</v>
      </c>
      <c r="V7450" s="13" t="b">
        <f t="shared" si="2335"/>
        <v>1</v>
      </c>
      <c r="W7450" s="13" t="e">
        <f ca="1">IF(AND(IRR_DRIP=FALSE,CalcTable[[#This Row],[IrrHours]]&lt;=0),FALSE,TRUE)</f>
        <v>#NAME?</v>
      </c>
      <c r="X7450" s="13" t="e">
        <f ca="1">AND(CalcTable[[#This Row],[IrrDay]],CalcTable[[#This Row],[IrrRain]],CalcTable[[#This Row],[IrrWarm]],CalcTable[[#This Row],[IrrWindy]])</f>
        <v>#NAME?</v>
      </c>
      <c r="Y7450" s="13" t="e">
        <f t="shared" ca="1" si="2336"/>
        <v>#NAME?</v>
      </c>
      <c r="Z7450" s="13" t="e">
        <f ca="1">CalcTable[[#This Row],[IrrHours]]/5</f>
        <v>#NAME?</v>
      </c>
      <c r="AA7450" s="13" t="e">
        <f ca="1">IF(CalcTable[[#This Row],[IrrFlag]]=FALSE,0,MAX(0,CalcTable[[#This Row],[VolRednWind]]*(FCAP*IRR_TARGET-CalcTable[[#This Row],[IWC]])))</f>
        <v>#NAME?</v>
      </c>
      <c r="AB7450" s="13" t="e">
        <f ca="1">CalcTable[[#This Row],[IWC]]+CalcTable[[#This Row],[Eff Precip]]+CalcTable[[#This Row],[IrrAmt]]-CalcTable[[#This Row],[AET]]</f>
        <v>#NAME?</v>
      </c>
      <c r="AC7450" s="13" t="e">
        <f ca="1">IF(CalcTable[[#This Row],[PWC]]&gt;FCAP,MIN(24*PERC,MIN(SAT,CalcTable[[#This Row],[PWC]])-FCAP),0)</f>
        <v>#NAME?</v>
      </c>
      <c r="AD7450" s="13" t="e">
        <f ca="1">IF(CalcTable[[#This Row],[PWC]]&gt;SAT,CalcTable[[#This Row],[PWC]]-SAT,0)</f>
        <v>#NAME?</v>
      </c>
      <c r="AE7450" s="13" t="e">
        <f ca="1">CalcTable[[#This Row],[PWC]]-CalcTable[[#This Row],[PercAmt]]-CalcTable[[#This Row],[Runoff]]</f>
        <v>#NAME?</v>
      </c>
      <c r="AF7450" s="13" t="e">
        <f ca="1">CalcTable[[#This Row],[IrrAmt]]/1000*CUR_IRR_AREA*10000/IRR_EFF</f>
        <v>#NAME?</v>
      </c>
      <c r="AG7450" s="147"/>
      <c r="AH7450" s="13"/>
      <c r="AI7450" s="50">
        <v>0</v>
      </c>
      <c r="AJ7450" s="50">
        <v>0</v>
      </c>
      <c r="AK7450" s="50">
        <v>2.3302837849284224</v>
      </c>
      <c r="AL7450" s="50">
        <v>0</v>
      </c>
      <c r="AM7450" s="50"/>
      <c r="AN7450" s="50"/>
      <c r="AO7450" s="50"/>
      <c r="AP7450" s="50"/>
      <c r="AQ7450" s="50"/>
      <c r="AR7450" s="50"/>
      <c r="AS7450" s="50"/>
      <c r="AT7450" s="50"/>
      <c r="AU7450" s="50"/>
      <c r="AV7450" s="50"/>
      <c r="AW7450" s="50"/>
      <c r="AX7450" s="50">
        <f t="shared" si="2347"/>
        <v>2.3302837849284224</v>
      </c>
      <c r="AY7450" s="50"/>
      <c r="AZ7450" s="50">
        <f t="shared" si="2337"/>
        <v>34.177495512283528</v>
      </c>
      <c r="BA7450" s="50">
        <f t="shared" si="2338"/>
        <v>52.622493090341301</v>
      </c>
      <c r="BB7450" s="50">
        <f t="shared" si="2339"/>
        <v>54.249992876640526</v>
      </c>
      <c r="BC7450" s="17">
        <f t="shared" si="2340"/>
        <v>20087</v>
      </c>
      <c r="BD7450" s="50">
        <f t="shared" si="2341"/>
        <v>2.3302837849284224</v>
      </c>
      <c r="BE7450" s="50">
        <f t="shared" si="2342"/>
        <v>34.177495512283528</v>
      </c>
      <c r="BF7450" s="50">
        <f t="shared" si="2348"/>
        <v>55.903502500422924</v>
      </c>
      <c r="BG7450" s="50"/>
      <c r="BH7450" s="17">
        <f t="shared" si="2343"/>
        <v>0</v>
      </c>
      <c r="BI7450" s="17">
        <f t="shared" si="2351"/>
        <v>7450</v>
      </c>
      <c r="BJ7450" s="17">
        <f t="shared" si="2349"/>
        <v>7450</v>
      </c>
      <c r="BK7450" s="150">
        <f t="shared" si="2350"/>
        <v>39655</v>
      </c>
      <c r="BL7450" s="50" t="e">
        <f t="shared" ca="1" si="2344"/>
        <v>#NAME?</v>
      </c>
      <c r="BM7450" s="50" t="e">
        <f t="shared" ca="1" si="2345"/>
        <v>#NAME?</v>
      </c>
      <c r="BN7450" s="50" t="e">
        <f t="shared" ca="1" si="2346"/>
        <v>#NAME?</v>
      </c>
    </row>
    <row r="7451" spans="1:66" x14ac:dyDescent="0.35">
      <c r="A7451" s="48">
        <v>39656</v>
      </c>
      <c r="B7451" s="17">
        <v>2008</v>
      </c>
      <c r="C7451" s="17">
        <v>7</v>
      </c>
      <c r="D7451" s="17">
        <v>209</v>
      </c>
      <c r="E7451" s="17">
        <v>27</v>
      </c>
      <c r="F7451" s="17">
        <v>1</v>
      </c>
      <c r="G7451" s="50">
        <v>14.1</v>
      </c>
      <c r="H7451" s="32">
        <v>3.9708375194060488</v>
      </c>
      <c r="I7451" s="50">
        <v>13.5</v>
      </c>
      <c r="J7451" s="13">
        <v>14</v>
      </c>
      <c r="K7451" s="13">
        <f t="shared" si="2332"/>
        <v>14</v>
      </c>
      <c r="L7451" s="13">
        <f t="shared" si="2333"/>
        <v>6.75</v>
      </c>
      <c r="M7451" s="13" t="e">
        <f ca="1">CalcTable[[#This Row],[IWC]]-AE7450</f>
        <v>#NAME?</v>
      </c>
      <c r="N7451" s="13" t="e">
        <f ca="1">IF(CalcTable[[#This Row],[Day of Year]]&lt;123,FCAP,AE7450)</f>
        <v>#NAME?</v>
      </c>
      <c r="O7451" s="17" t="e">
        <f ca="1">IF(IRR_DRIP,5,COUNTIF('IDET Wind Values'!C7435:G7435,"&lt;="&amp;IRR_MAXWIND))</f>
        <v>#NAME?</v>
      </c>
      <c r="P7451" s="13" t="e">
        <f ca="1">CalcTable[[#This Row],[ET_o]]*KL</f>
        <v>#NAME?</v>
      </c>
      <c r="Q7451" s="13" t="e">
        <f ca="1">IF(WILTPT&lt;=0,1,MAX(0,MIN(1,(CalcTable[[#This Row],[IWC]]-WILTPT)/(MAD-WILTPT))))</f>
        <v>#NAME?</v>
      </c>
      <c r="R7451" s="13" t="e">
        <f ca="1">CalcTable[[#This Row],[ETMult]]*CalcTable[[#This Row],[ETb]]</f>
        <v>#NAME?</v>
      </c>
      <c r="S7451" s="13" t="b">
        <f>INDEX(IRR_LIST,CalcTable[[#This Row],[Day of Week]]+1)</f>
        <v>1</v>
      </c>
      <c r="T7451" s="13">
        <f t="shared" ca="1" si="2334"/>
        <v>1.8</v>
      </c>
      <c r="U7451" s="13" t="b">
        <f ca="1">IF(CalcTable[[#This Row],[IrrPrecip]]&gt;=IC_MM,FALSE,TRUE)</f>
        <v>1</v>
      </c>
      <c r="V7451" s="13" t="b">
        <f t="shared" si="2335"/>
        <v>1</v>
      </c>
      <c r="W7451" s="13" t="e">
        <f ca="1">IF(AND(IRR_DRIP=FALSE,CalcTable[[#This Row],[IrrHours]]&lt;=0),FALSE,TRUE)</f>
        <v>#NAME?</v>
      </c>
      <c r="X7451" s="13" t="e">
        <f ca="1">AND(CalcTable[[#This Row],[IrrDay]],CalcTable[[#This Row],[IrrRain]],CalcTable[[#This Row],[IrrWarm]],CalcTable[[#This Row],[IrrWindy]])</f>
        <v>#NAME?</v>
      </c>
      <c r="Y7451" s="13" t="e">
        <f t="shared" ca="1" si="2336"/>
        <v>#NAME?</v>
      </c>
      <c r="Z7451" s="13" t="e">
        <f ca="1">CalcTable[[#This Row],[IrrHours]]/5</f>
        <v>#NAME?</v>
      </c>
      <c r="AA7451" s="13" t="e">
        <f ca="1">IF(CalcTable[[#This Row],[IrrFlag]]=FALSE,0,MAX(0,CalcTable[[#This Row],[VolRednWind]]*(FCAP*IRR_TARGET-CalcTable[[#This Row],[IWC]])))</f>
        <v>#NAME?</v>
      </c>
      <c r="AB7451" s="13" t="e">
        <f ca="1">CalcTable[[#This Row],[IWC]]+CalcTable[[#This Row],[Eff Precip]]+CalcTable[[#This Row],[IrrAmt]]-CalcTable[[#This Row],[AET]]</f>
        <v>#NAME?</v>
      </c>
      <c r="AC7451" s="13" t="e">
        <f ca="1">IF(CalcTable[[#This Row],[PWC]]&gt;FCAP,MIN(24*PERC,MIN(SAT,CalcTable[[#This Row],[PWC]])-FCAP),0)</f>
        <v>#NAME?</v>
      </c>
      <c r="AD7451" s="13" t="e">
        <f ca="1">IF(CalcTable[[#This Row],[PWC]]&gt;SAT,CalcTable[[#This Row],[PWC]]-SAT,0)</f>
        <v>#NAME?</v>
      </c>
      <c r="AE7451" s="13" t="e">
        <f ca="1">CalcTable[[#This Row],[PWC]]-CalcTable[[#This Row],[PercAmt]]-CalcTable[[#This Row],[Runoff]]</f>
        <v>#NAME?</v>
      </c>
      <c r="AF7451" s="13" t="e">
        <f ca="1">CalcTable[[#This Row],[IrrAmt]]/1000*CUR_IRR_AREA*10000/IRR_EFF</f>
        <v>#NAME?</v>
      </c>
      <c r="AG7451" s="147"/>
      <c r="AH7451" s="13"/>
      <c r="AI7451" s="50">
        <v>12.159361059230685</v>
      </c>
      <c r="AJ7451" s="50">
        <v>16.434291343985041</v>
      </c>
      <c r="AK7451" s="50">
        <v>0</v>
      </c>
      <c r="AL7451" s="50">
        <v>0</v>
      </c>
      <c r="AM7451" s="50"/>
      <c r="AN7451" s="50"/>
      <c r="AO7451" s="50"/>
      <c r="AP7451" s="50"/>
      <c r="AQ7451" s="50"/>
      <c r="AR7451" s="50"/>
      <c r="AS7451" s="50"/>
      <c r="AT7451" s="50"/>
      <c r="AU7451" s="50"/>
      <c r="AV7451" s="50"/>
      <c r="AW7451" s="50"/>
      <c r="AX7451" s="50">
        <f t="shared" si="2347"/>
        <v>28.593652403215728</v>
      </c>
      <c r="AY7451" s="50"/>
      <c r="AZ7451" s="50">
        <f t="shared" si="2337"/>
        <v>660.40984162561131</v>
      </c>
      <c r="BA7451" s="50">
        <f t="shared" si="2338"/>
        <v>1069.7965072503252</v>
      </c>
      <c r="BB7451" s="50">
        <f t="shared" si="2339"/>
        <v>1107.1307066206564</v>
      </c>
      <c r="BC7451" s="17">
        <f t="shared" si="2340"/>
        <v>20087</v>
      </c>
      <c r="BD7451" s="50">
        <f t="shared" si="2341"/>
        <v>28.593652403215728</v>
      </c>
      <c r="BE7451" s="50">
        <f t="shared" si="2342"/>
        <v>660.40984162561131</v>
      </c>
      <c r="BF7451" s="50">
        <f t="shared" si="2348"/>
        <v>1080.2202642189611</v>
      </c>
      <c r="BG7451" s="50"/>
      <c r="BH7451" s="17">
        <f t="shared" si="2343"/>
        <v>0</v>
      </c>
      <c r="BI7451" s="17">
        <f t="shared" si="2351"/>
        <v>7451</v>
      </c>
      <c r="BJ7451" s="17">
        <f t="shared" si="2349"/>
        <v>7451</v>
      </c>
      <c r="BK7451" s="150">
        <f t="shared" si="2350"/>
        <v>39656</v>
      </c>
      <c r="BL7451" s="50" t="e">
        <f t="shared" ca="1" si="2344"/>
        <v>#NAME?</v>
      </c>
      <c r="BM7451" s="50" t="e">
        <f t="shared" ca="1" si="2345"/>
        <v>#NAME?</v>
      </c>
      <c r="BN7451" s="50" t="e">
        <f t="shared" ca="1" si="2346"/>
        <v>#NAME?</v>
      </c>
    </row>
    <row r="7452" spans="1:66" x14ac:dyDescent="0.35">
      <c r="A7452" s="48">
        <v>39657</v>
      </c>
      <c r="B7452" s="17">
        <v>2008</v>
      </c>
      <c r="C7452" s="17">
        <v>7</v>
      </c>
      <c r="D7452" s="17">
        <v>210</v>
      </c>
      <c r="E7452" s="17">
        <v>28</v>
      </c>
      <c r="F7452" s="17">
        <v>2</v>
      </c>
      <c r="G7452" s="50">
        <v>12</v>
      </c>
      <c r="H7452" s="32">
        <v>4.0285767792953635</v>
      </c>
      <c r="I7452" s="50">
        <v>6.833333333333333</v>
      </c>
      <c r="J7452" s="13">
        <v>0</v>
      </c>
      <c r="K7452" s="13">
        <f t="shared" si="2332"/>
        <v>0</v>
      </c>
      <c r="L7452" s="13">
        <f t="shared" si="2333"/>
        <v>0</v>
      </c>
      <c r="M7452" s="13" t="e">
        <f ca="1">CalcTable[[#This Row],[IWC]]-AE7451</f>
        <v>#NAME?</v>
      </c>
      <c r="N7452" s="13" t="e">
        <f ca="1">IF(CalcTable[[#This Row],[Day of Year]]&lt;123,FCAP,AE7451)</f>
        <v>#NAME?</v>
      </c>
      <c r="O7452" s="17" t="e">
        <f ca="1">IF(IRR_DRIP,5,COUNTIF('IDET Wind Values'!C7436:G7436,"&lt;="&amp;IRR_MAXWIND))</f>
        <v>#NAME?</v>
      </c>
      <c r="P7452" s="13" t="e">
        <f ca="1">CalcTable[[#This Row],[ET_o]]*KL</f>
        <v>#NAME?</v>
      </c>
      <c r="Q7452" s="13" t="e">
        <f ca="1">IF(WILTPT&lt;=0,1,MAX(0,MIN(1,(CalcTable[[#This Row],[IWC]]-WILTPT)/(MAD-WILTPT))))</f>
        <v>#NAME?</v>
      </c>
      <c r="R7452" s="13" t="e">
        <f ca="1">CalcTable[[#This Row],[ETMult]]*CalcTable[[#This Row],[ETb]]</f>
        <v>#NAME?</v>
      </c>
      <c r="S7452" s="13" t="b">
        <f>INDEX(IRR_LIST,CalcTable[[#This Row],[Day of Week]]+1)</f>
        <v>0</v>
      </c>
      <c r="T7452" s="13">
        <f t="shared" ca="1" si="2334"/>
        <v>15.8</v>
      </c>
      <c r="U7452" s="13" t="b">
        <f ca="1">IF(CalcTable[[#This Row],[IrrPrecip]]&gt;=IC_MM,FALSE,TRUE)</f>
        <v>0</v>
      </c>
      <c r="V7452" s="13" t="b">
        <f t="shared" si="2335"/>
        <v>1</v>
      </c>
      <c r="W7452" s="13" t="e">
        <f ca="1">IF(AND(IRR_DRIP=FALSE,CalcTable[[#This Row],[IrrHours]]&lt;=0),FALSE,TRUE)</f>
        <v>#NAME?</v>
      </c>
      <c r="X7452" s="13" t="e">
        <f ca="1">AND(CalcTable[[#This Row],[IrrDay]],CalcTable[[#This Row],[IrrRain]],CalcTable[[#This Row],[IrrWarm]],CalcTable[[#This Row],[IrrWindy]])</f>
        <v>#NAME?</v>
      </c>
      <c r="Y7452" s="13" t="e">
        <f t="shared" ca="1" si="2336"/>
        <v>#NAME?</v>
      </c>
      <c r="Z7452" s="13" t="e">
        <f ca="1">CalcTable[[#This Row],[IrrHours]]/5</f>
        <v>#NAME?</v>
      </c>
      <c r="AA7452" s="13" t="e">
        <f ca="1">IF(CalcTable[[#This Row],[IrrFlag]]=FALSE,0,MAX(0,CalcTable[[#This Row],[VolRednWind]]*(FCAP*IRR_TARGET-CalcTable[[#This Row],[IWC]])))</f>
        <v>#NAME?</v>
      </c>
      <c r="AB7452" s="13" t="e">
        <f ca="1">CalcTable[[#This Row],[IWC]]+CalcTable[[#This Row],[Eff Precip]]+CalcTable[[#This Row],[IrrAmt]]-CalcTable[[#This Row],[AET]]</f>
        <v>#NAME?</v>
      </c>
      <c r="AC7452" s="13" t="e">
        <f ca="1">IF(CalcTable[[#This Row],[PWC]]&gt;FCAP,MIN(24*PERC,MIN(SAT,CalcTable[[#This Row],[PWC]])-FCAP),0)</f>
        <v>#NAME?</v>
      </c>
      <c r="AD7452" s="13" t="e">
        <f ca="1">IF(CalcTable[[#This Row],[PWC]]&gt;SAT,CalcTable[[#This Row],[PWC]]-SAT,0)</f>
        <v>#NAME?</v>
      </c>
      <c r="AE7452" s="13" t="e">
        <f ca="1">CalcTable[[#This Row],[PWC]]-CalcTable[[#This Row],[PercAmt]]-CalcTable[[#This Row],[Runoff]]</f>
        <v>#NAME?</v>
      </c>
      <c r="AF7452" s="13" t="e">
        <f ca="1">CalcTable[[#This Row],[IrrAmt]]/1000*CUR_IRR_AREA*10000/IRR_EFF</f>
        <v>#NAME?</v>
      </c>
      <c r="AG7452" s="147"/>
      <c r="AH7452" s="13"/>
      <c r="AI7452" s="50">
        <v>0</v>
      </c>
      <c r="AJ7452" s="50">
        <v>0</v>
      </c>
      <c r="AK7452" s="50">
        <v>0</v>
      </c>
      <c r="AL7452" s="50">
        <v>0</v>
      </c>
      <c r="AM7452" s="50"/>
      <c r="AN7452" s="50"/>
      <c r="AO7452" s="50"/>
      <c r="AP7452" s="50"/>
      <c r="AQ7452" s="50"/>
      <c r="AR7452" s="50"/>
      <c r="AS7452" s="50"/>
      <c r="AT7452" s="50"/>
      <c r="AU7452" s="50"/>
      <c r="AV7452" s="50"/>
      <c r="AW7452" s="50"/>
      <c r="AX7452" s="50">
        <f t="shared" si="2347"/>
        <v>0</v>
      </c>
      <c r="AY7452" s="50"/>
      <c r="AZ7452" s="50">
        <f t="shared" si="2337"/>
        <v>0</v>
      </c>
      <c r="BA7452" s="50">
        <f t="shared" si="2338"/>
        <v>0</v>
      </c>
      <c r="BB7452" s="50">
        <f t="shared" si="2339"/>
        <v>0</v>
      </c>
      <c r="BC7452" s="17">
        <f t="shared" si="2340"/>
        <v>20087</v>
      </c>
      <c r="BD7452" s="50">
        <f t="shared" si="2341"/>
        <v>0</v>
      </c>
      <c r="BE7452" s="50">
        <f t="shared" si="2342"/>
        <v>0</v>
      </c>
      <c r="BF7452" s="50">
        <f t="shared" si="2348"/>
        <v>0</v>
      </c>
      <c r="BG7452" s="50"/>
      <c r="BH7452" s="17">
        <f t="shared" si="2343"/>
        <v>0</v>
      </c>
      <c r="BI7452" s="17">
        <f t="shared" si="2351"/>
        <v>7452</v>
      </c>
      <c r="BJ7452" s="17">
        <f t="shared" si="2349"/>
        <v>7452</v>
      </c>
      <c r="BK7452" s="150">
        <f t="shared" si="2350"/>
        <v>39657</v>
      </c>
      <c r="BL7452" s="50" t="e">
        <f t="shared" ca="1" si="2344"/>
        <v>#NAME?</v>
      </c>
      <c r="BM7452" s="50" t="e">
        <f t="shared" ca="1" si="2345"/>
        <v>#NAME?</v>
      </c>
      <c r="BN7452" s="50" t="e">
        <f t="shared" ca="1" si="2346"/>
        <v>#NAME?</v>
      </c>
    </row>
    <row r="7453" spans="1:66" x14ac:dyDescent="0.35">
      <c r="A7453" s="48">
        <v>39658</v>
      </c>
      <c r="B7453" s="17">
        <v>2008</v>
      </c>
      <c r="C7453" s="17">
        <v>7</v>
      </c>
      <c r="D7453" s="17">
        <v>211</v>
      </c>
      <c r="E7453" s="17">
        <v>29</v>
      </c>
      <c r="F7453" s="17">
        <v>3</v>
      </c>
      <c r="G7453" s="50">
        <v>10.5</v>
      </c>
      <c r="H7453" s="32">
        <v>4.9492424079427506</v>
      </c>
      <c r="I7453" s="50">
        <v>4.333333333333333</v>
      </c>
      <c r="J7453" s="13">
        <v>0</v>
      </c>
      <c r="K7453" s="13">
        <f t="shared" si="2332"/>
        <v>0</v>
      </c>
      <c r="L7453" s="13">
        <f t="shared" si="2333"/>
        <v>0</v>
      </c>
      <c r="M7453" s="13" t="e">
        <f ca="1">CalcTable[[#This Row],[IWC]]-AE7452</f>
        <v>#NAME?</v>
      </c>
      <c r="N7453" s="13" t="e">
        <f ca="1">IF(CalcTable[[#This Row],[Day of Year]]&lt;123,FCAP,AE7452)</f>
        <v>#NAME?</v>
      </c>
      <c r="O7453" s="17" t="e">
        <f ca="1">IF(IRR_DRIP,5,COUNTIF('IDET Wind Values'!C7437:G7437,"&lt;="&amp;IRR_MAXWIND))</f>
        <v>#NAME?</v>
      </c>
      <c r="P7453" s="13" t="e">
        <f ca="1">CalcTable[[#This Row],[ET_o]]*KL</f>
        <v>#NAME?</v>
      </c>
      <c r="Q7453" s="13" t="e">
        <f ca="1">IF(WILTPT&lt;=0,1,MAX(0,MIN(1,(CalcTable[[#This Row],[IWC]]-WILTPT)/(MAD-WILTPT))))</f>
        <v>#NAME?</v>
      </c>
      <c r="R7453" s="13" t="e">
        <f ca="1">CalcTable[[#This Row],[ETMult]]*CalcTable[[#This Row],[ETb]]</f>
        <v>#NAME?</v>
      </c>
      <c r="S7453" s="13" t="b">
        <f>INDEX(IRR_LIST,CalcTable[[#This Row],[Day of Week]]+1)</f>
        <v>1</v>
      </c>
      <c r="T7453" s="13">
        <f t="shared" ca="1" si="2334"/>
        <v>14</v>
      </c>
      <c r="U7453" s="13" t="b">
        <f ca="1">IF(CalcTable[[#This Row],[IrrPrecip]]&gt;=IC_MM,FALSE,TRUE)</f>
        <v>0</v>
      </c>
      <c r="V7453" s="13" t="b">
        <f t="shared" si="2335"/>
        <v>1</v>
      </c>
      <c r="W7453" s="13" t="e">
        <f ca="1">IF(AND(IRR_DRIP=FALSE,CalcTable[[#This Row],[IrrHours]]&lt;=0),FALSE,TRUE)</f>
        <v>#NAME?</v>
      </c>
      <c r="X7453" s="13" t="e">
        <f ca="1">AND(CalcTable[[#This Row],[IrrDay]],CalcTable[[#This Row],[IrrRain]],CalcTable[[#This Row],[IrrWarm]],CalcTable[[#This Row],[IrrWindy]])</f>
        <v>#NAME?</v>
      </c>
      <c r="Y7453" s="13" t="e">
        <f t="shared" ca="1" si="2336"/>
        <v>#NAME?</v>
      </c>
      <c r="Z7453" s="13" t="e">
        <f ca="1">CalcTable[[#This Row],[IrrHours]]/5</f>
        <v>#NAME?</v>
      </c>
      <c r="AA7453" s="13" t="e">
        <f ca="1">IF(CalcTable[[#This Row],[IrrFlag]]=FALSE,0,MAX(0,CalcTable[[#This Row],[VolRednWind]]*(FCAP*IRR_TARGET-CalcTable[[#This Row],[IWC]])))</f>
        <v>#NAME?</v>
      </c>
      <c r="AB7453" s="13" t="e">
        <f ca="1">CalcTable[[#This Row],[IWC]]+CalcTable[[#This Row],[Eff Precip]]+CalcTable[[#This Row],[IrrAmt]]-CalcTable[[#This Row],[AET]]</f>
        <v>#NAME?</v>
      </c>
      <c r="AC7453" s="13" t="e">
        <f ca="1">IF(CalcTable[[#This Row],[PWC]]&gt;FCAP,MIN(24*PERC,MIN(SAT,CalcTable[[#This Row],[PWC]])-FCAP),0)</f>
        <v>#NAME?</v>
      </c>
      <c r="AD7453" s="13" t="e">
        <f ca="1">IF(CalcTable[[#This Row],[PWC]]&gt;SAT,CalcTable[[#This Row],[PWC]]-SAT,0)</f>
        <v>#NAME?</v>
      </c>
      <c r="AE7453" s="13" t="e">
        <f ca="1">CalcTable[[#This Row],[PWC]]-CalcTable[[#This Row],[PercAmt]]-CalcTable[[#This Row],[Runoff]]</f>
        <v>#NAME?</v>
      </c>
      <c r="AF7453" s="13" t="e">
        <f ca="1">CalcTable[[#This Row],[IrrAmt]]/1000*CUR_IRR_AREA*10000/IRR_EFF</f>
        <v>#NAME?</v>
      </c>
      <c r="AG7453" s="147"/>
      <c r="AH7453" s="13"/>
      <c r="AI7453" s="50">
        <v>0</v>
      </c>
      <c r="AJ7453" s="50">
        <v>0</v>
      </c>
      <c r="AK7453" s="50">
        <v>0</v>
      </c>
      <c r="AL7453" s="50">
        <v>0</v>
      </c>
      <c r="AM7453" s="50"/>
      <c r="AN7453" s="50"/>
      <c r="AO7453" s="50"/>
      <c r="AP7453" s="50"/>
      <c r="AQ7453" s="50"/>
      <c r="AR7453" s="50"/>
      <c r="AS7453" s="50"/>
      <c r="AT7453" s="50"/>
      <c r="AU7453" s="50"/>
      <c r="AV7453" s="50"/>
      <c r="AW7453" s="50"/>
      <c r="AX7453" s="50">
        <f t="shared" si="2347"/>
        <v>0</v>
      </c>
      <c r="AY7453" s="50"/>
      <c r="AZ7453" s="50">
        <f t="shared" si="2337"/>
        <v>0</v>
      </c>
      <c r="BA7453" s="50">
        <f t="shared" si="2338"/>
        <v>0</v>
      </c>
      <c r="BB7453" s="50">
        <f t="shared" si="2339"/>
        <v>0</v>
      </c>
      <c r="BC7453" s="17">
        <f t="shared" si="2340"/>
        <v>20087</v>
      </c>
      <c r="BD7453" s="50">
        <f t="shared" si="2341"/>
        <v>0</v>
      </c>
      <c r="BE7453" s="50">
        <f t="shared" si="2342"/>
        <v>0</v>
      </c>
      <c r="BF7453" s="50">
        <f t="shared" si="2348"/>
        <v>0</v>
      </c>
      <c r="BG7453" s="50"/>
      <c r="BH7453" s="17">
        <f t="shared" si="2343"/>
        <v>0</v>
      </c>
      <c r="BI7453" s="17">
        <f t="shared" si="2351"/>
        <v>7453</v>
      </c>
      <c r="BJ7453" s="17">
        <f t="shared" si="2349"/>
        <v>7453</v>
      </c>
      <c r="BK7453" s="150">
        <f t="shared" si="2350"/>
        <v>39658</v>
      </c>
      <c r="BL7453" s="50" t="e">
        <f t="shared" ca="1" si="2344"/>
        <v>#NAME?</v>
      </c>
      <c r="BM7453" s="50" t="e">
        <f t="shared" ca="1" si="2345"/>
        <v>#NAME?</v>
      </c>
      <c r="BN7453" s="50" t="e">
        <f t="shared" ca="1" si="2346"/>
        <v>#NAME?</v>
      </c>
    </row>
    <row r="7454" spans="1:66" x14ac:dyDescent="0.35">
      <c r="A7454" s="48">
        <v>39659</v>
      </c>
      <c r="B7454" s="17">
        <v>2008</v>
      </c>
      <c r="C7454" s="17">
        <v>7</v>
      </c>
      <c r="D7454" s="17">
        <v>212</v>
      </c>
      <c r="E7454" s="17">
        <v>30</v>
      </c>
      <c r="F7454" s="17">
        <v>4</v>
      </c>
      <c r="G7454" s="50">
        <v>13.2</v>
      </c>
      <c r="H7454" s="32">
        <v>4.8894586116118086</v>
      </c>
      <c r="I7454" s="50">
        <v>7.166666666666667</v>
      </c>
      <c r="J7454" s="13">
        <v>0.6</v>
      </c>
      <c r="K7454" s="13">
        <f t="shared" si="2332"/>
        <v>0.6</v>
      </c>
      <c r="L7454" s="13">
        <f t="shared" si="2333"/>
        <v>0</v>
      </c>
      <c r="M7454" s="13" t="e">
        <f ca="1">CalcTable[[#This Row],[IWC]]-AE7453</f>
        <v>#NAME?</v>
      </c>
      <c r="N7454" s="13" t="e">
        <f ca="1">IF(CalcTable[[#This Row],[Day of Year]]&lt;123,FCAP,AE7453)</f>
        <v>#NAME?</v>
      </c>
      <c r="O7454" s="17" t="e">
        <f ca="1">IF(IRR_DRIP,5,COUNTIF('IDET Wind Values'!C7438:G7438,"&lt;="&amp;IRR_MAXWIND))</f>
        <v>#NAME?</v>
      </c>
      <c r="P7454" s="13" t="e">
        <f ca="1">CalcTable[[#This Row],[ET_o]]*KL</f>
        <v>#NAME?</v>
      </c>
      <c r="Q7454" s="13" t="e">
        <f ca="1">IF(WILTPT&lt;=0,1,MAX(0,MIN(1,(CalcTable[[#This Row],[IWC]]-WILTPT)/(MAD-WILTPT))))</f>
        <v>#NAME?</v>
      </c>
      <c r="R7454" s="13" t="e">
        <f ca="1">CalcTable[[#This Row],[ETMult]]*CalcTable[[#This Row],[ETb]]</f>
        <v>#NAME?</v>
      </c>
      <c r="S7454" s="13" t="b">
        <f>INDEX(IRR_LIST,CalcTable[[#This Row],[Day of Week]]+1)</f>
        <v>0</v>
      </c>
      <c r="T7454" s="13">
        <f t="shared" ca="1" si="2334"/>
        <v>0</v>
      </c>
      <c r="U7454" s="13" t="b">
        <f ca="1">IF(CalcTable[[#This Row],[IrrPrecip]]&gt;=IC_MM,FALSE,TRUE)</f>
        <v>1</v>
      </c>
      <c r="V7454" s="13" t="b">
        <f t="shared" si="2335"/>
        <v>1</v>
      </c>
      <c r="W7454" s="13" t="e">
        <f ca="1">IF(AND(IRR_DRIP=FALSE,CalcTable[[#This Row],[IrrHours]]&lt;=0),FALSE,TRUE)</f>
        <v>#NAME?</v>
      </c>
      <c r="X7454" s="13" t="e">
        <f ca="1">AND(CalcTable[[#This Row],[IrrDay]],CalcTable[[#This Row],[IrrRain]],CalcTable[[#This Row],[IrrWarm]],CalcTable[[#This Row],[IrrWindy]])</f>
        <v>#NAME?</v>
      </c>
      <c r="Y7454" s="13" t="e">
        <f t="shared" ca="1" si="2336"/>
        <v>#NAME?</v>
      </c>
      <c r="Z7454" s="13" t="e">
        <f ca="1">CalcTable[[#This Row],[IrrHours]]/5</f>
        <v>#NAME?</v>
      </c>
      <c r="AA7454" s="13" t="e">
        <f ca="1">IF(CalcTable[[#This Row],[IrrFlag]]=FALSE,0,MAX(0,CalcTable[[#This Row],[VolRednWind]]*(FCAP*IRR_TARGET-CalcTable[[#This Row],[IWC]])))</f>
        <v>#NAME?</v>
      </c>
      <c r="AB7454" s="13" t="e">
        <f ca="1">CalcTable[[#This Row],[IWC]]+CalcTable[[#This Row],[Eff Precip]]+CalcTable[[#This Row],[IrrAmt]]-CalcTable[[#This Row],[AET]]</f>
        <v>#NAME?</v>
      </c>
      <c r="AC7454" s="13" t="e">
        <f ca="1">IF(CalcTable[[#This Row],[PWC]]&gt;FCAP,MIN(24*PERC,MIN(SAT,CalcTable[[#This Row],[PWC]])-FCAP),0)</f>
        <v>#NAME?</v>
      </c>
      <c r="AD7454" s="13" t="e">
        <f ca="1">IF(CalcTable[[#This Row],[PWC]]&gt;SAT,CalcTable[[#This Row],[PWC]]-SAT,0)</f>
        <v>#NAME?</v>
      </c>
      <c r="AE7454" s="13" t="e">
        <f ca="1">CalcTable[[#This Row],[PWC]]-CalcTable[[#This Row],[PercAmt]]-CalcTable[[#This Row],[Runoff]]</f>
        <v>#NAME?</v>
      </c>
      <c r="AF7454" s="13" t="e">
        <f ca="1">CalcTable[[#This Row],[IrrAmt]]/1000*CUR_IRR_AREA*10000/IRR_EFF</f>
        <v>#NAME?</v>
      </c>
      <c r="AG7454" s="147"/>
      <c r="AH7454" s="13"/>
      <c r="AI7454" s="50">
        <v>0</v>
      </c>
      <c r="AJ7454" s="50">
        <v>0</v>
      </c>
      <c r="AK7454" s="50">
        <v>5.2672186782986596</v>
      </c>
      <c r="AL7454" s="50">
        <v>7.2178005529809646</v>
      </c>
      <c r="AM7454" s="50"/>
      <c r="AN7454" s="50"/>
      <c r="AO7454" s="50"/>
      <c r="AP7454" s="50"/>
      <c r="AQ7454" s="50"/>
      <c r="AR7454" s="50"/>
      <c r="AS7454" s="50"/>
      <c r="AT7454" s="50"/>
      <c r="AU7454" s="50"/>
      <c r="AV7454" s="50"/>
      <c r="AW7454" s="50"/>
      <c r="AX7454" s="50">
        <f t="shared" si="2347"/>
        <v>12.485019231279624</v>
      </c>
      <c r="AY7454" s="50"/>
      <c r="AZ7454" s="50">
        <f t="shared" si="2337"/>
        <v>288.97469016915534</v>
      </c>
      <c r="BA7454" s="50">
        <f t="shared" si="2338"/>
        <v>444.92928486362013</v>
      </c>
      <c r="BB7454" s="50">
        <f t="shared" si="2339"/>
        <v>458.68998439548466</v>
      </c>
      <c r="BC7454" s="17">
        <f t="shared" si="2340"/>
        <v>20087</v>
      </c>
      <c r="BD7454" s="50">
        <f t="shared" si="2341"/>
        <v>12.485019231279624</v>
      </c>
      <c r="BE7454" s="50">
        <f t="shared" si="2342"/>
        <v>288.97469016915534</v>
      </c>
      <c r="BF7454" s="50">
        <f t="shared" si="2348"/>
        <v>472.67060012118947</v>
      </c>
      <c r="BG7454" s="50"/>
      <c r="BH7454" s="17">
        <f t="shared" si="2343"/>
        <v>0</v>
      </c>
      <c r="BI7454" s="17">
        <f t="shared" si="2351"/>
        <v>7454</v>
      </c>
      <c r="BJ7454" s="17">
        <f t="shared" si="2349"/>
        <v>7454</v>
      </c>
      <c r="BK7454" s="150">
        <f t="shared" si="2350"/>
        <v>39659</v>
      </c>
      <c r="BL7454" s="50" t="e">
        <f t="shared" ca="1" si="2344"/>
        <v>#NAME?</v>
      </c>
      <c r="BM7454" s="50" t="e">
        <f t="shared" ca="1" si="2345"/>
        <v>#NAME?</v>
      </c>
      <c r="BN7454" s="50" t="e">
        <f t="shared" ca="1" si="2346"/>
        <v>#NAME?</v>
      </c>
    </row>
    <row r="7455" spans="1:66" x14ac:dyDescent="0.35">
      <c r="A7455" s="48">
        <v>39660</v>
      </c>
      <c r="B7455" s="17">
        <v>2008</v>
      </c>
      <c r="C7455" s="17">
        <v>7</v>
      </c>
      <c r="D7455" s="17">
        <v>213</v>
      </c>
      <c r="E7455" s="17">
        <v>31</v>
      </c>
      <c r="F7455" s="17">
        <v>5</v>
      </c>
      <c r="G7455" s="50">
        <v>7</v>
      </c>
      <c r="H7455" s="32">
        <v>4.9133368180306016</v>
      </c>
      <c r="I7455" s="50">
        <v>8.8333333333333339</v>
      </c>
      <c r="J7455" s="13">
        <v>0</v>
      </c>
      <c r="K7455" s="13">
        <f t="shared" si="2332"/>
        <v>0</v>
      </c>
      <c r="L7455" s="13">
        <f t="shared" si="2333"/>
        <v>0</v>
      </c>
      <c r="M7455" s="13" t="e">
        <f ca="1">CalcTable[[#This Row],[IWC]]-AE7454</f>
        <v>#NAME?</v>
      </c>
      <c r="N7455" s="13" t="e">
        <f ca="1">IF(CalcTable[[#This Row],[Day of Year]]&lt;123,FCAP,AE7454)</f>
        <v>#NAME?</v>
      </c>
      <c r="O7455" s="17" t="e">
        <f ca="1">IF(IRR_DRIP,5,COUNTIF('IDET Wind Values'!C7439:G7439,"&lt;="&amp;IRR_MAXWIND))</f>
        <v>#NAME?</v>
      </c>
      <c r="P7455" s="13" t="e">
        <f ca="1">CalcTable[[#This Row],[ET_o]]*KL</f>
        <v>#NAME?</v>
      </c>
      <c r="Q7455" s="13" t="e">
        <f ca="1">IF(WILTPT&lt;=0,1,MAX(0,MIN(1,(CalcTable[[#This Row],[IWC]]-WILTPT)/(MAD-WILTPT))))</f>
        <v>#NAME?</v>
      </c>
      <c r="R7455" s="13" t="e">
        <f ca="1">CalcTable[[#This Row],[ETMult]]*CalcTable[[#This Row],[ETb]]</f>
        <v>#NAME?</v>
      </c>
      <c r="S7455" s="13" t="b">
        <f>INDEX(IRR_LIST,CalcTable[[#This Row],[Day of Week]]+1)</f>
        <v>1</v>
      </c>
      <c r="T7455" s="13">
        <f t="shared" ca="1" si="2334"/>
        <v>0.6</v>
      </c>
      <c r="U7455" s="13" t="b">
        <f ca="1">IF(CalcTable[[#This Row],[IrrPrecip]]&gt;=IC_MM,FALSE,TRUE)</f>
        <v>1</v>
      </c>
      <c r="V7455" s="13" t="b">
        <f t="shared" si="2335"/>
        <v>1</v>
      </c>
      <c r="W7455" s="13" t="e">
        <f ca="1">IF(AND(IRR_DRIP=FALSE,CalcTable[[#This Row],[IrrHours]]&lt;=0),FALSE,TRUE)</f>
        <v>#NAME?</v>
      </c>
      <c r="X7455" s="13" t="e">
        <f ca="1">AND(CalcTable[[#This Row],[IrrDay]],CalcTable[[#This Row],[IrrRain]],CalcTable[[#This Row],[IrrWarm]],CalcTable[[#This Row],[IrrWindy]])</f>
        <v>#NAME?</v>
      </c>
      <c r="Y7455" s="13" t="e">
        <f t="shared" ca="1" si="2336"/>
        <v>#NAME?</v>
      </c>
      <c r="Z7455" s="13" t="e">
        <f ca="1">CalcTable[[#This Row],[IrrHours]]/5</f>
        <v>#NAME?</v>
      </c>
      <c r="AA7455" s="13" t="e">
        <f ca="1">IF(CalcTable[[#This Row],[IrrFlag]]=FALSE,0,MAX(0,CalcTable[[#This Row],[VolRednWind]]*(FCAP*IRR_TARGET-CalcTable[[#This Row],[IWC]])))</f>
        <v>#NAME?</v>
      </c>
      <c r="AB7455" s="13" t="e">
        <f ca="1">CalcTable[[#This Row],[IWC]]+CalcTable[[#This Row],[Eff Precip]]+CalcTable[[#This Row],[IrrAmt]]-CalcTable[[#This Row],[AET]]</f>
        <v>#NAME?</v>
      </c>
      <c r="AC7455" s="13" t="e">
        <f ca="1">IF(CalcTable[[#This Row],[PWC]]&gt;FCAP,MIN(24*PERC,MIN(SAT,CalcTable[[#This Row],[PWC]])-FCAP),0)</f>
        <v>#NAME?</v>
      </c>
      <c r="AD7455" s="13" t="e">
        <f ca="1">IF(CalcTable[[#This Row],[PWC]]&gt;SAT,CalcTable[[#This Row],[PWC]]-SAT,0)</f>
        <v>#NAME?</v>
      </c>
      <c r="AE7455" s="13" t="e">
        <f ca="1">CalcTable[[#This Row],[PWC]]-CalcTable[[#This Row],[PercAmt]]-CalcTable[[#This Row],[Runoff]]</f>
        <v>#NAME?</v>
      </c>
      <c r="AF7455" s="13" t="e">
        <f ca="1">CalcTable[[#This Row],[IrrAmt]]/1000*CUR_IRR_AREA*10000/IRR_EFF</f>
        <v>#NAME?</v>
      </c>
      <c r="AG7455" s="147"/>
      <c r="AH7455" s="13"/>
      <c r="AI7455" s="50">
        <v>13.115094459194946</v>
      </c>
      <c r="AJ7455" s="50">
        <v>16.523094459194951</v>
      </c>
      <c r="AK7455" s="50">
        <v>0</v>
      </c>
      <c r="AL7455" s="50">
        <v>0</v>
      </c>
      <c r="AM7455" s="50"/>
      <c r="AN7455" s="50"/>
      <c r="AO7455" s="50"/>
      <c r="AP7455" s="50"/>
      <c r="AQ7455" s="50"/>
      <c r="AR7455" s="50"/>
      <c r="AS7455" s="50"/>
      <c r="AT7455" s="50"/>
      <c r="AU7455" s="50"/>
      <c r="AV7455" s="50"/>
      <c r="AW7455" s="50"/>
      <c r="AX7455" s="50">
        <f t="shared" si="2347"/>
        <v>29.638188918389897</v>
      </c>
      <c r="AY7455" s="50"/>
      <c r="AZ7455" s="50">
        <f t="shared" si="2337"/>
        <v>677.03215620457786</v>
      </c>
      <c r="BA7455" s="50">
        <f t="shared" si="2338"/>
        <v>1095.6758465766145</v>
      </c>
      <c r="BB7455" s="50">
        <f t="shared" si="2339"/>
        <v>1133.8333904919696</v>
      </c>
      <c r="BC7455" s="17">
        <f t="shared" si="2340"/>
        <v>20087</v>
      </c>
      <c r="BD7455" s="50">
        <f t="shared" si="2341"/>
        <v>29.638188918389897</v>
      </c>
      <c r="BE7455" s="50">
        <f t="shared" si="2342"/>
        <v>677.03215620457786</v>
      </c>
      <c r="BF7455" s="50">
        <f t="shared" si="2348"/>
        <v>1107.4090792769309</v>
      </c>
      <c r="BG7455" s="50"/>
      <c r="BH7455" s="17">
        <f t="shared" si="2343"/>
        <v>0</v>
      </c>
      <c r="BI7455" s="17">
        <f t="shared" si="2351"/>
        <v>7455</v>
      </c>
      <c r="BJ7455" s="17">
        <f t="shared" si="2349"/>
        <v>7455</v>
      </c>
      <c r="BK7455" s="150">
        <f t="shared" si="2350"/>
        <v>39660</v>
      </c>
      <c r="BL7455" s="50" t="e">
        <f t="shared" ca="1" si="2344"/>
        <v>#NAME?</v>
      </c>
      <c r="BM7455" s="50" t="e">
        <f t="shared" ca="1" si="2345"/>
        <v>#NAME?</v>
      </c>
      <c r="BN7455" s="50" t="e">
        <f t="shared" ca="1" si="2346"/>
        <v>#NAME?</v>
      </c>
    </row>
    <row r="7456" spans="1:66" x14ac:dyDescent="0.35">
      <c r="A7456" s="48">
        <v>39661</v>
      </c>
      <c r="B7456" s="17">
        <v>2008</v>
      </c>
      <c r="C7456" s="17">
        <v>8</v>
      </c>
      <c r="D7456" s="17">
        <v>214</v>
      </c>
      <c r="E7456" s="17">
        <v>1</v>
      </c>
      <c r="F7456" s="17">
        <v>6</v>
      </c>
      <c r="G7456" s="50">
        <v>8.4</v>
      </c>
      <c r="H7456" s="32">
        <v>5.1883686893694616</v>
      </c>
      <c r="I7456" s="50">
        <v>3.8333333333333335</v>
      </c>
      <c r="J7456" s="13">
        <v>0</v>
      </c>
      <c r="K7456" s="13">
        <f t="shared" si="2332"/>
        <v>0</v>
      </c>
      <c r="L7456" s="13">
        <f t="shared" si="2333"/>
        <v>0</v>
      </c>
      <c r="M7456" s="13" t="e">
        <f ca="1">CalcTable[[#This Row],[IWC]]-AE7455</f>
        <v>#NAME?</v>
      </c>
      <c r="N7456" s="13" t="e">
        <f ca="1">IF(CalcTable[[#This Row],[Day of Year]]&lt;123,FCAP,AE7455)</f>
        <v>#NAME?</v>
      </c>
      <c r="O7456" s="17" t="e">
        <f ca="1">IF(IRR_DRIP,5,COUNTIF('IDET Wind Values'!C7440:G7440,"&lt;="&amp;IRR_MAXWIND))</f>
        <v>#NAME?</v>
      </c>
      <c r="P7456" s="13" t="e">
        <f ca="1">CalcTable[[#This Row],[ET_o]]*KL</f>
        <v>#NAME?</v>
      </c>
      <c r="Q7456" s="13" t="e">
        <f ca="1">IF(WILTPT&lt;=0,1,MAX(0,MIN(1,(CalcTable[[#This Row],[IWC]]-WILTPT)/(MAD-WILTPT))))</f>
        <v>#NAME?</v>
      </c>
      <c r="R7456" s="13" t="e">
        <f ca="1">CalcTable[[#This Row],[ETMult]]*CalcTable[[#This Row],[ETb]]</f>
        <v>#NAME?</v>
      </c>
      <c r="S7456" s="13" t="b">
        <f>INDEX(IRR_LIST,CalcTable[[#This Row],[Day of Week]]+1)</f>
        <v>0</v>
      </c>
      <c r="T7456" s="13">
        <f t="shared" ca="1" si="2334"/>
        <v>0.6</v>
      </c>
      <c r="U7456" s="13" t="b">
        <f ca="1">IF(CalcTable[[#This Row],[IrrPrecip]]&gt;=IC_MM,FALSE,TRUE)</f>
        <v>1</v>
      </c>
      <c r="V7456" s="13" t="b">
        <f t="shared" si="2335"/>
        <v>1</v>
      </c>
      <c r="W7456" s="13" t="e">
        <f ca="1">IF(AND(IRR_DRIP=FALSE,CalcTable[[#This Row],[IrrHours]]&lt;=0),FALSE,TRUE)</f>
        <v>#NAME?</v>
      </c>
      <c r="X7456" s="13" t="e">
        <f ca="1">AND(CalcTable[[#This Row],[IrrDay]],CalcTable[[#This Row],[IrrRain]],CalcTable[[#This Row],[IrrWarm]],CalcTable[[#This Row],[IrrWindy]])</f>
        <v>#NAME?</v>
      </c>
      <c r="Y7456" s="13" t="e">
        <f t="shared" ca="1" si="2336"/>
        <v>#NAME?</v>
      </c>
      <c r="Z7456" s="13" t="e">
        <f ca="1">CalcTable[[#This Row],[IrrHours]]/5</f>
        <v>#NAME?</v>
      </c>
      <c r="AA7456" s="13" t="e">
        <f ca="1">IF(CalcTable[[#This Row],[IrrFlag]]=FALSE,0,MAX(0,CalcTable[[#This Row],[VolRednWind]]*(FCAP*IRR_TARGET-CalcTable[[#This Row],[IWC]])))</f>
        <v>#NAME?</v>
      </c>
      <c r="AB7456" s="13" t="e">
        <f ca="1">CalcTable[[#This Row],[IWC]]+CalcTable[[#This Row],[Eff Precip]]+CalcTable[[#This Row],[IrrAmt]]-CalcTable[[#This Row],[AET]]</f>
        <v>#NAME?</v>
      </c>
      <c r="AC7456" s="13" t="e">
        <f ca="1">IF(CalcTable[[#This Row],[PWC]]&gt;FCAP,MIN(24*PERC,MIN(SAT,CalcTable[[#This Row],[PWC]])-FCAP),0)</f>
        <v>#NAME?</v>
      </c>
      <c r="AD7456" s="13" t="e">
        <f ca="1">IF(CalcTable[[#This Row],[PWC]]&gt;SAT,CalcTable[[#This Row],[PWC]]-SAT,0)</f>
        <v>#NAME?</v>
      </c>
      <c r="AE7456" s="13" t="e">
        <f ca="1">CalcTable[[#This Row],[PWC]]-CalcTable[[#This Row],[PercAmt]]-CalcTable[[#This Row],[Runoff]]</f>
        <v>#NAME?</v>
      </c>
      <c r="AF7456" s="13" t="e">
        <f ca="1">CalcTable[[#This Row],[IrrAmt]]/1000*CUR_IRR_AREA*10000/IRR_EFF</f>
        <v>#NAME?</v>
      </c>
      <c r="AG7456" s="147"/>
      <c r="AH7456" s="13"/>
      <c r="AI7456" s="50">
        <v>0</v>
      </c>
      <c r="AJ7456" s="50">
        <v>0</v>
      </c>
      <c r="AK7456" s="50">
        <v>0</v>
      </c>
      <c r="AL7456" s="50">
        <v>5.3915374863033279</v>
      </c>
      <c r="AM7456" s="50"/>
      <c r="AN7456" s="50"/>
      <c r="AO7456" s="50"/>
      <c r="AP7456" s="50"/>
      <c r="AQ7456" s="50"/>
      <c r="AR7456" s="50"/>
      <c r="AS7456" s="50"/>
      <c r="AT7456" s="50"/>
      <c r="AU7456" s="50"/>
      <c r="AV7456" s="50"/>
      <c r="AW7456" s="50"/>
      <c r="AX7456" s="50">
        <f t="shared" si="2347"/>
        <v>5.3915374863033279</v>
      </c>
      <c r="AY7456" s="50"/>
      <c r="AZ7456" s="50">
        <f t="shared" si="2337"/>
        <v>158.15176626489762</v>
      </c>
      <c r="BA7456" s="50">
        <f t="shared" si="2338"/>
        <v>243.50351313801698</v>
      </c>
      <c r="BB7456" s="50">
        <f t="shared" si="2339"/>
        <v>251.03454962682164</v>
      </c>
      <c r="BC7456" s="17">
        <f t="shared" si="2340"/>
        <v>20088</v>
      </c>
      <c r="BD7456" s="50">
        <f t="shared" si="2341"/>
        <v>5.3915374863033279</v>
      </c>
      <c r="BE7456" s="50">
        <f t="shared" si="2342"/>
        <v>158.15176626489762</v>
      </c>
      <c r="BF7456" s="50">
        <f t="shared" si="2348"/>
        <v>258.68594314227704</v>
      </c>
      <c r="BG7456" s="50"/>
      <c r="BH7456" s="17">
        <f t="shared" si="2343"/>
        <v>0</v>
      </c>
      <c r="BI7456" s="17">
        <f t="shared" si="2351"/>
        <v>7456</v>
      </c>
      <c r="BJ7456" s="17">
        <f t="shared" si="2349"/>
        <v>7456</v>
      </c>
      <c r="BK7456" s="150">
        <f t="shared" si="2350"/>
        <v>39661</v>
      </c>
      <c r="BL7456" s="50" t="e">
        <f t="shared" ca="1" si="2344"/>
        <v>#NAME?</v>
      </c>
      <c r="BM7456" s="50" t="e">
        <f t="shared" ca="1" si="2345"/>
        <v>#NAME?</v>
      </c>
      <c r="BN7456" s="50" t="e">
        <f t="shared" ca="1" si="2346"/>
        <v>#NAME?</v>
      </c>
    </row>
    <row r="7457" spans="1:66" x14ac:dyDescent="0.35">
      <c r="A7457" s="48">
        <v>39662</v>
      </c>
      <c r="B7457" s="17">
        <v>2008</v>
      </c>
      <c r="C7457" s="17">
        <v>8</v>
      </c>
      <c r="D7457" s="17">
        <v>215</v>
      </c>
      <c r="E7457" s="17">
        <v>2</v>
      </c>
      <c r="F7457" s="17">
        <v>7</v>
      </c>
      <c r="G7457" s="50">
        <v>10.199999999999999</v>
      </c>
      <c r="H7457" s="32">
        <v>3.6808015644094803</v>
      </c>
      <c r="I7457" s="50">
        <v>5.5</v>
      </c>
      <c r="J7457" s="13">
        <v>0</v>
      </c>
      <c r="K7457" s="13">
        <f t="shared" si="2332"/>
        <v>0</v>
      </c>
      <c r="L7457" s="13">
        <f t="shared" si="2333"/>
        <v>0</v>
      </c>
      <c r="M7457" s="13" t="e">
        <f ca="1">CalcTable[[#This Row],[IWC]]-AE7456</f>
        <v>#NAME?</v>
      </c>
      <c r="N7457" s="13" t="e">
        <f ca="1">IF(CalcTable[[#This Row],[Day of Year]]&lt;123,FCAP,AE7456)</f>
        <v>#NAME?</v>
      </c>
      <c r="O7457" s="17" t="e">
        <f ca="1">IF(IRR_DRIP,5,COUNTIF('IDET Wind Values'!C7441:G7441,"&lt;="&amp;IRR_MAXWIND))</f>
        <v>#NAME?</v>
      </c>
      <c r="P7457" s="13" t="e">
        <f ca="1">CalcTable[[#This Row],[ET_o]]*KL</f>
        <v>#NAME?</v>
      </c>
      <c r="Q7457" s="13" t="e">
        <f ca="1">IF(WILTPT&lt;=0,1,MAX(0,MIN(1,(CalcTable[[#This Row],[IWC]]-WILTPT)/(MAD-WILTPT))))</f>
        <v>#NAME?</v>
      </c>
      <c r="R7457" s="13" t="e">
        <f ca="1">CalcTable[[#This Row],[ETMult]]*CalcTable[[#This Row],[ETb]]</f>
        <v>#NAME?</v>
      </c>
      <c r="S7457" s="13" t="b">
        <f>INDEX(IRR_LIST,CalcTable[[#This Row],[Day of Week]]+1)</f>
        <v>0</v>
      </c>
      <c r="T7457" s="13">
        <f t="shared" ca="1" si="2334"/>
        <v>0</v>
      </c>
      <c r="U7457" s="13" t="b">
        <f ca="1">IF(CalcTable[[#This Row],[IrrPrecip]]&gt;=IC_MM,FALSE,TRUE)</f>
        <v>1</v>
      </c>
      <c r="V7457" s="13" t="b">
        <f t="shared" si="2335"/>
        <v>1</v>
      </c>
      <c r="W7457" s="13" t="e">
        <f ca="1">IF(AND(IRR_DRIP=FALSE,CalcTable[[#This Row],[IrrHours]]&lt;=0),FALSE,TRUE)</f>
        <v>#NAME?</v>
      </c>
      <c r="X7457" s="13" t="e">
        <f ca="1">AND(CalcTable[[#This Row],[IrrDay]],CalcTable[[#This Row],[IrrRain]],CalcTable[[#This Row],[IrrWarm]],CalcTable[[#This Row],[IrrWindy]])</f>
        <v>#NAME?</v>
      </c>
      <c r="Y7457" s="13" t="e">
        <f t="shared" ca="1" si="2336"/>
        <v>#NAME?</v>
      </c>
      <c r="Z7457" s="13" t="e">
        <f ca="1">CalcTable[[#This Row],[IrrHours]]/5</f>
        <v>#NAME?</v>
      </c>
      <c r="AA7457" s="13" t="e">
        <f ca="1">IF(CalcTable[[#This Row],[IrrFlag]]=FALSE,0,MAX(0,CalcTable[[#This Row],[VolRednWind]]*(FCAP*IRR_TARGET-CalcTable[[#This Row],[IWC]])))</f>
        <v>#NAME?</v>
      </c>
      <c r="AB7457" s="13" t="e">
        <f ca="1">CalcTable[[#This Row],[IWC]]+CalcTable[[#This Row],[Eff Precip]]+CalcTable[[#This Row],[IrrAmt]]-CalcTable[[#This Row],[AET]]</f>
        <v>#NAME?</v>
      </c>
      <c r="AC7457" s="13" t="e">
        <f ca="1">IF(CalcTable[[#This Row],[PWC]]&gt;FCAP,MIN(24*PERC,MIN(SAT,CalcTable[[#This Row],[PWC]])-FCAP),0)</f>
        <v>#NAME?</v>
      </c>
      <c r="AD7457" s="13" t="e">
        <f ca="1">IF(CalcTable[[#This Row],[PWC]]&gt;SAT,CalcTable[[#This Row],[PWC]]-SAT,0)</f>
        <v>#NAME?</v>
      </c>
      <c r="AE7457" s="13" t="e">
        <f ca="1">CalcTable[[#This Row],[PWC]]-CalcTable[[#This Row],[PercAmt]]-CalcTable[[#This Row],[Runoff]]</f>
        <v>#NAME?</v>
      </c>
      <c r="AF7457" s="13" t="e">
        <f ca="1">CalcTable[[#This Row],[IrrAmt]]/1000*CUR_IRR_AREA*10000/IRR_EFF</f>
        <v>#NAME?</v>
      </c>
      <c r="AG7457" s="147"/>
      <c r="AH7457" s="13"/>
      <c r="AI7457" s="50">
        <v>0</v>
      </c>
      <c r="AJ7457" s="50">
        <v>0</v>
      </c>
      <c r="AK7457" s="50">
        <v>6.2788653110107262</v>
      </c>
      <c r="AL7457" s="50">
        <v>0</v>
      </c>
      <c r="AM7457" s="50"/>
      <c r="AN7457" s="50"/>
      <c r="AO7457" s="50"/>
      <c r="AP7457" s="50"/>
      <c r="AQ7457" s="50"/>
      <c r="AR7457" s="50"/>
      <c r="AS7457" s="50"/>
      <c r="AT7457" s="50"/>
      <c r="AU7457" s="50"/>
      <c r="AV7457" s="50"/>
      <c r="AW7457" s="50"/>
      <c r="AX7457" s="50">
        <f t="shared" si="2347"/>
        <v>6.2788653110107262</v>
      </c>
      <c r="AY7457" s="50"/>
      <c r="AZ7457" s="50">
        <f t="shared" si="2337"/>
        <v>92.090024561490665</v>
      </c>
      <c r="BA7457" s="50">
        <f t="shared" si="2338"/>
        <v>141.7894028962634</v>
      </c>
      <c r="BB7457" s="50">
        <f t="shared" si="2339"/>
        <v>146.1746421610963</v>
      </c>
      <c r="BC7457" s="17">
        <f t="shared" si="2340"/>
        <v>20088</v>
      </c>
      <c r="BD7457" s="50">
        <f t="shared" si="2341"/>
        <v>6.2788653110107262</v>
      </c>
      <c r="BE7457" s="50">
        <f t="shared" si="2342"/>
        <v>92.090024561490665</v>
      </c>
      <c r="BF7457" s="50">
        <f t="shared" si="2348"/>
        <v>150.62996399156967</v>
      </c>
      <c r="BG7457" s="50"/>
      <c r="BH7457" s="17">
        <f t="shared" si="2343"/>
        <v>0</v>
      </c>
      <c r="BI7457" s="17">
        <f t="shared" si="2351"/>
        <v>7457</v>
      </c>
      <c r="BJ7457" s="17">
        <f t="shared" si="2349"/>
        <v>7457</v>
      </c>
      <c r="BK7457" s="150">
        <f t="shared" si="2350"/>
        <v>39662</v>
      </c>
      <c r="BL7457" s="50" t="e">
        <f t="shared" ca="1" si="2344"/>
        <v>#NAME?</v>
      </c>
      <c r="BM7457" s="50" t="e">
        <f t="shared" ca="1" si="2345"/>
        <v>#NAME?</v>
      </c>
      <c r="BN7457" s="50" t="e">
        <f t="shared" ca="1" si="2346"/>
        <v>#NAME?</v>
      </c>
    </row>
    <row r="7458" spans="1:66" x14ac:dyDescent="0.35">
      <c r="A7458" s="48">
        <v>39663</v>
      </c>
      <c r="B7458" s="17">
        <v>2008</v>
      </c>
      <c r="C7458" s="17">
        <v>8</v>
      </c>
      <c r="D7458" s="17">
        <v>216</v>
      </c>
      <c r="E7458" s="17">
        <v>3</v>
      </c>
      <c r="F7458" s="17">
        <v>1</v>
      </c>
      <c r="G7458" s="50">
        <v>9.9</v>
      </c>
      <c r="H7458" s="32">
        <v>3.3050723769387513</v>
      </c>
      <c r="I7458" s="50">
        <v>11.5</v>
      </c>
      <c r="J7458" s="13">
        <v>6.8</v>
      </c>
      <c r="K7458" s="13">
        <f t="shared" si="2332"/>
        <v>6.8</v>
      </c>
      <c r="L7458" s="13">
        <f t="shared" si="2333"/>
        <v>1.3499999999999999</v>
      </c>
      <c r="M7458" s="13" t="e">
        <f ca="1">CalcTable[[#This Row],[IWC]]-AE7457</f>
        <v>#NAME?</v>
      </c>
      <c r="N7458" s="13" t="e">
        <f ca="1">IF(CalcTable[[#This Row],[Day of Year]]&lt;123,FCAP,AE7457)</f>
        <v>#NAME?</v>
      </c>
      <c r="O7458" s="17" t="e">
        <f ca="1">IF(IRR_DRIP,5,COUNTIF('IDET Wind Values'!C7442:G7442,"&lt;="&amp;IRR_MAXWIND))</f>
        <v>#NAME?</v>
      </c>
      <c r="P7458" s="13" t="e">
        <f ca="1">CalcTable[[#This Row],[ET_o]]*KL</f>
        <v>#NAME?</v>
      </c>
      <c r="Q7458" s="13" t="e">
        <f ca="1">IF(WILTPT&lt;=0,1,MAX(0,MIN(1,(CalcTable[[#This Row],[IWC]]-WILTPT)/(MAD-WILTPT))))</f>
        <v>#NAME?</v>
      </c>
      <c r="R7458" s="13" t="e">
        <f ca="1">CalcTable[[#This Row],[ETMult]]*CalcTable[[#This Row],[ETb]]</f>
        <v>#NAME?</v>
      </c>
      <c r="S7458" s="13" t="b">
        <f>INDEX(IRR_LIST,CalcTable[[#This Row],[Day of Week]]+1)</f>
        <v>1</v>
      </c>
      <c r="T7458" s="13">
        <f t="shared" ca="1" si="2334"/>
        <v>0</v>
      </c>
      <c r="U7458" s="13" t="b">
        <f ca="1">IF(CalcTable[[#This Row],[IrrPrecip]]&gt;=IC_MM,FALSE,TRUE)</f>
        <v>1</v>
      </c>
      <c r="V7458" s="13" t="b">
        <f t="shared" si="2335"/>
        <v>1</v>
      </c>
      <c r="W7458" s="13" t="e">
        <f ca="1">IF(AND(IRR_DRIP=FALSE,CalcTable[[#This Row],[IrrHours]]&lt;=0),FALSE,TRUE)</f>
        <v>#NAME?</v>
      </c>
      <c r="X7458" s="13" t="e">
        <f ca="1">AND(CalcTable[[#This Row],[IrrDay]],CalcTable[[#This Row],[IrrRain]],CalcTable[[#This Row],[IrrWarm]],CalcTable[[#This Row],[IrrWindy]])</f>
        <v>#NAME?</v>
      </c>
      <c r="Y7458" s="13" t="e">
        <f t="shared" ca="1" si="2336"/>
        <v>#NAME?</v>
      </c>
      <c r="Z7458" s="13" t="e">
        <f ca="1">CalcTable[[#This Row],[IrrHours]]/5</f>
        <v>#NAME?</v>
      </c>
      <c r="AA7458" s="13" t="e">
        <f ca="1">IF(CalcTable[[#This Row],[IrrFlag]]=FALSE,0,MAX(0,CalcTable[[#This Row],[VolRednWind]]*(FCAP*IRR_TARGET-CalcTable[[#This Row],[IWC]])))</f>
        <v>#NAME?</v>
      </c>
      <c r="AB7458" s="13" t="e">
        <f ca="1">CalcTable[[#This Row],[IWC]]+CalcTable[[#This Row],[Eff Precip]]+CalcTable[[#This Row],[IrrAmt]]-CalcTable[[#This Row],[AET]]</f>
        <v>#NAME?</v>
      </c>
      <c r="AC7458" s="13" t="e">
        <f ca="1">IF(CalcTable[[#This Row],[PWC]]&gt;FCAP,MIN(24*PERC,MIN(SAT,CalcTable[[#This Row],[PWC]])-FCAP),0)</f>
        <v>#NAME?</v>
      </c>
      <c r="AD7458" s="13" t="e">
        <f ca="1">IF(CalcTable[[#This Row],[PWC]]&gt;SAT,CalcTable[[#This Row],[PWC]]-SAT,0)</f>
        <v>#NAME?</v>
      </c>
      <c r="AE7458" s="13" t="e">
        <f ca="1">CalcTable[[#This Row],[PWC]]-CalcTable[[#This Row],[PercAmt]]-CalcTable[[#This Row],[Runoff]]</f>
        <v>#NAME?</v>
      </c>
      <c r="AF7458" s="13" t="e">
        <f ca="1">CalcTable[[#This Row],[IrrAmt]]/1000*CUR_IRR_AREA*10000/IRR_EFF</f>
        <v>#NAME?</v>
      </c>
      <c r="AG7458" s="147"/>
      <c r="AH7458" s="13"/>
      <c r="AI7458" s="50">
        <v>3.8465676710581036</v>
      </c>
      <c r="AJ7458" s="50">
        <v>5.2097676710581062</v>
      </c>
      <c r="AK7458" s="50">
        <v>0</v>
      </c>
      <c r="AL7458" s="50">
        <v>0</v>
      </c>
      <c r="AM7458" s="50"/>
      <c r="AN7458" s="50"/>
      <c r="AO7458" s="50"/>
      <c r="AP7458" s="50"/>
      <c r="AQ7458" s="50"/>
      <c r="AR7458" s="50"/>
      <c r="AS7458" s="50"/>
      <c r="AT7458" s="50"/>
      <c r="AU7458" s="50"/>
      <c r="AV7458" s="50"/>
      <c r="AW7458" s="50"/>
      <c r="AX7458" s="50">
        <f t="shared" si="2347"/>
        <v>9.0563353421162098</v>
      </c>
      <c r="AY7458" s="50"/>
      <c r="AZ7458" s="50">
        <f t="shared" si="2337"/>
        <v>209.23617752655665</v>
      </c>
      <c r="BA7458" s="50">
        <f t="shared" si="2338"/>
        <v>338.95067950254128</v>
      </c>
      <c r="BB7458" s="50">
        <f t="shared" si="2339"/>
        <v>350.78023925880433</v>
      </c>
      <c r="BC7458" s="17">
        <f t="shared" si="2340"/>
        <v>20088</v>
      </c>
      <c r="BD7458" s="50">
        <f t="shared" si="2341"/>
        <v>9.0563353421162098</v>
      </c>
      <c r="BE7458" s="50">
        <f t="shared" si="2342"/>
        <v>209.23617752655665</v>
      </c>
      <c r="BF7458" s="50">
        <f t="shared" si="2348"/>
        <v>342.24377761474165</v>
      </c>
      <c r="BG7458" s="50"/>
      <c r="BH7458" s="17">
        <f t="shared" si="2343"/>
        <v>0</v>
      </c>
      <c r="BI7458" s="17">
        <f t="shared" si="2351"/>
        <v>7458</v>
      </c>
      <c r="BJ7458" s="17">
        <f t="shared" si="2349"/>
        <v>7458</v>
      </c>
      <c r="BK7458" s="150">
        <f t="shared" si="2350"/>
        <v>39663</v>
      </c>
      <c r="BL7458" s="50" t="e">
        <f t="shared" ca="1" si="2344"/>
        <v>#NAME?</v>
      </c>
      <c r="BM7458" s="50" t="e">
        <f t="shared" ca="1" si="2345"/>
        <v>#NAME?</v>
      </c>
      <c r="BN7458" s="50" t="e">
        <f t="shared" ca="1" si="2346"/>
        <v>#NAME?</v>
      </c>
    </row>
    <row r="7459" spans="1:66" x14ac:dyDescent="0.35">
      <c r="A7459" s="48">
        <v>39664</v>
      </c>
      <c r="B7459" s="17">
        <v>2008</v>
      </c>
      <c r="C7459" s="17">
        <v>8</v>
      </c>
      <c r="D7459" s="17">
        <v>217</v>
      </c>
      <c r="E7459" s="17">
        <v>4</v>
      </c>
      <c r="F7459" s="17">
        <v>2</v>
      </c>
      <c r="G7459" s="50">
        <v>9.5</v>
      </c>
      <c r="H7459" s="32">
        <v>4.3086748971194924</v>
      </c>
      <c r="I7459" s="50">
        <v>7.166666666666667</v>
      </c>
      <c r="J7459" s="13">
        <v>0</v>
      </c>
      <c r="K7459" s="13">
        <f t="shared" si="2332"/>
        <v>0</v>
      </c>
      <c r="L7459" s="13">
        <f t="shared" si="2333"/>
        <v>0</v>
      </c>
      <c r="M7459" s="13" t="e">
        <f ca="1">CalcTable[[#This Row],[IWC]]-AE7458</f>
        <v>#NAME?</v>
      </c>
      <c r="N7459" s="13" t="e">
        <f ca="1">IF(CalcTable[[#This Row],[Day of Year]]&lt;123,FCAP,AE7458)</f>
        <v>#NAME?</v>
      </c>
      <c r="O7459" s="17" t="e">
        <f ca="1">IF(IRR_DRIP,5,COUNTIF('IDET Wind Values'!C7443:G7443,"&lt;="&amp;IRR_MAXWIND))</f>
        <v>#NAME?</v>
      </c>
      <c r="P7459" s="13" t="e">
        <f ca="1">CalcTable[[#This Row],[ET_o]]*KL</f>
        <v>#NAME?</v>
      </c>
      <c r="Q7459" s="13" t="e">
        <f ca="1">IF(WILTPT&lt;=0,1,MAX(0,MIN(1,(CalcTable[[#This Row],[IWC]]-WILTPT)/(MAD-WILTPT))))</f>
        <v>#NAME?</v>
      </c>
      <c r="R7459" s="13" t="e">
        <f ca="1">CalcTable[[#This Row],[ETMult]]*CalcTable[[#This Row],[ETb]]</f>
        <v>#NAME?</v>
      </c>
      <c r="S7459" s="13" t="b">
        <f>INDEX(IRR_LIST,CalcTable[[#This Row],[Day of Week]]+1)</f>
        <v>0</v>
      </c>
      <c r="T7459" s="13">
        <f t="shared" ca="1" si="2334"/>
        <v>6.8</v>
      </c>
      <c r="U7459" s="13" t="b">
        <f ca="1">IF(CalcTable[[#This Row],[IrrPrecip]]&gt;=IC_MM,FALSE,TRUE)</f>
        <v>1</v>
      </c>
      <c r="V7459" s="13" t="b">
        <f t="shared" si="2335"/>
        <v>1</v>
      </c>
      <c r="W7459" s="13" t="e">
        <f ca="1">IF(AND(IRR_DRIP=FALSE,CalcTable[[#This Row],[IrrHours]]&lt;=0),FALSE,TRUE)</f>
        <v>#NAME?</v>
      </c>
      <c r="X7459" s="13" t="e">
        <f ca="1">AND(CalcTable[[#This Row],[IrrDay]],CalcTable[[#This Row],[IrrRain]],CalcTable[[#This Row],[IrrWarm]],CalcTable[[#This Row],[IrrWindy]])</f>
        <v>#NAME?</v>
      </c>
      <c r="Y7459" s="13" t="e">
        <f t="shared" ca="1" si="2336"/>
        <v>#NAME?</v>
      </c>
      <c r="Z7459" s="13" t="e">
        <f ca="1">CalcTable[[#This Row],[IrrHours]]/5</f>
        <v>#NAME?</v>
      </c>
      <c r="AA7459" s="13" t="e">
        <f ca="1">IF(CalcTable[[#This Row],[IrrFlag]]=FALSE,0,MAX(0,CalcTable[[#This Row],[VolRednWind]]*(FCAP*IRR_TARGET-CalcTable[[#This Row],[IWC]])))</f>
        <v>#NAME?</v>
      </c>
      <c r="AB7459" s="13" t="e">
        <f ca="1">CalcTable[[#This Row],[IWC]]+CalcTable[[#This Row],[Eff Precip]]+CalcTable[[#This Row],[IrrAmt]]-CalcTable[[#This Row],[AET]]</f>
        <v>#NAME?</v>
      </c>
      <c r="AC7459" s="13" t="e">
        <f ca="1">IF(CalcTable[[#This Row],[PWC]]&gt;FCAP,MIN(24*PERC,MIN(SAT,CalcTable[[#This Row],[PWC]])-FCAP),0)</f>
        <v>#NAME?</v>
      </c>
      <c r="AD7459" s="13" t="e">
        <f ca="1">IF(CalcTable[[#This Row],[PWC]]&gt;SAT,CalcTable[[#This Row],[PWC]]-SAT,0)</f>
        <v>#NAME?</v>
      </c>
      <c r="AE7459" s="13" t="e">
        <f ca="1">CalcTable[[#This Row],[PWC]]-CalcTable[[#This Row],[PercAmt]]-CalcTable[[#This Row],[Runoff]]</f>
        <v>#NAME?</v>
      </c>
      <c r="AF7459" s="13" t="e">
        <f ca="1">CalcTable[[#This Row],[IrrAmt]]/1000*CUR_IRR_AREA*10000/IRR_EFF</f>
        <v>#NAME?</v>
      </c>
      <c r="AG7459" s="147"/>
      <c r="AH7459" s="13"/>
      <c r="AI7459" s="50">
        <v>0</v>
      </c>
      <c r="AJ7459" s="50">
        <v>0</v>
      </c>
      <c r="AK7459" s="50">
        <v>3.1596900797904675</v>
      </c>
      <c r="AL7459" s="50">
        <v>5.3458334468947299</v>
      </c>
      <c r="AM7459" s="50"/>
      <c r="AN7459" s="50"/>
      <c r="AO7459" s="50"/>
      <c r="AP7459" s="50"/>
      <c r="AQ7459" s="50"/>
      <c r="AR7459" s="50"/>
      <c r="AS7459" s="50"/>
      <c r="AT7459" s="50"/>
      <c r="AU7459" s="50"/>
      <c r="AV7459" s="50"/>
      <c r="AW7459" s="50"/>
      <c r="AX7459" s="50">
        <f t="shared" si="2347"/>
        <v>8.505523526685197</v>
      </c>
      <c r="AY7459" s="50"/>
      <c r="AZ7459" s="50">
        <f t="shared" si="2337"/>
        <v>203.1532356125056</v>
      </c>
      <c r="BA7459" s="50">
        <f t="shared" si="2338"/>
        <v>312.79148975258801</v>
      </c>
      <c r="BB7459" s="50">
        <f t="shared" si="2339"/>
        <v>322.46545335318353</v>
      </c>
      <c r="BC7459" s="17">
        <f t="shared" si="2340"/>
        <v>20088</v>
      </c>
      <c r="BD7459" s="50">
        <f t="shared" si="2341"/>
        <v>8.505523526685197</v>
      </c>
      <c r="BE7459" s="50">
        <f t="shared" si="2342"/>
        <v>203.1532356125056</v>
      </c>
      <c r="BF7459" s="50">
        <f t="shared" si="2348"/>
        <v>332.29402110376907</v>
      </c>
      <c r="BG7459" s="50"/>
      <c r="BH7459" s="17">
        <f t="shared" si="2343"/>
        <v>0</v>
      </c>
      <c r="BI7459" s="17">
        <f t="shared" si="2351"/>
        <v>7459</v>
      </c>
      <c r="BJ7459" s="17">
        <f t="shared" si="2349"/>
        <v>7459</v>
      </c>
      <c r="BK7459" s="150">
        <f t="shared" si="2350"/>
        <v>39664</v>
      </c>
      <c r="BL7459" s="50" t="e">
        <f t="shared" ca="1" si="2344"/>
        <v>#NAME?</v>
      </c>
      <c r="BM7459" s="50" t="e">
        <f t="shared" ca="1" si="2345"/>
        <v>#NAME?</v>
      </c>
      <c r="BN7459" s="50" t="e">
        <f t="shared" ca="1" si="2346"/>
        <v>#NAME?</v>
      </c>
    </row>
    <row r="7460" spans="1:66" x14ac:dyDescent="0.35">
      <c r="A7460" s="48">
        <v>39665</v>
      </c>
      <c r="B7460" s="17">
        <v>2008</v>
      </c>
      <c r="C7460" s="17">
        <v>8</v>
      </c>
      <c r="D7460" s="17">
        <v>218</v>
      </c>
      <c r="E7460" s="17">
        <v>5</v>
      </c>
      <c r="F7460" s="17">
        <v>3</v>
      </c>
      <c r="G7460" s="50">
        <v>11.3</v>
      </c>
      <c r="H7460" s="32">
        <v>4.2613915528259483</v>
      </c>
      <c r="I7460" s="50">
        <v>14.666666666666666</v>
      </c>
      <c r="J7460" s="13">
        <v>0</v>
      </c>
      <c r="K7460" s="13">
        <f t="shared" si="2332"/>
        <v>0</v>
      </c>
      <c r="L7460" s="13">
        <f t="shared" si="2333"/>
        <v>0</v>
      </c>
      <c r="M7460" s="13" t="e">
        <f ca="1">CalcTable[[#This Row],[IWC]]-AE7459</f>
        <v>#NAME?</v>
      </c>
      <c r="N7460" s="13" t="e">
        <f ca="1">IF(CalcTable[[#This Row],[Day of Year]]&lt;123,FCAP,AE7459)</f>
        <v>#NAME?</v>
      </c>
      <c r="O7460" s="17" t="e">
        <f ca="1">IF(IRR_DRIP,5,COUNTIF('IDET Wind Values'!C7444:G7444,"&lt;="&amp;IRR_MAXWIND))</f>
        <v>#NAME?</v>
      </c>
      <c r="P7460" s="13" t="e">
        <f ca="1">CalcTable[[#This Row],[ET_o]]*KL</f>
        <v>#NAME?</v>
      </c>
      <c r="Q7460" s="13" t="e">
        <f ca="1">IF(WILTPT&lt;=0,1,MAX(0,MIN(1,(CalcTable[[#This Row],[IWC]]-WILTPT)/(MAD-WILTPT))))</f>
        <v>#NAME?</v>
      </c>
      <c r="R7460" s="13" t="e">
        <f ca="1">CalcTable[[#This Row],[ETMult]]*CalcTable[[#This Row],[ETb]]</f>
        <v>#NAME?</v>
      </c>
      <c r="S7460" s="13" t="b">
        <f>INDEX(IRR_LIST,CalcTable[[#This Row],[Day of Week]]+1)</f>
        <v>1</v>
      </c>
      <c r="T7460" s="13">
        <f t="shared" ca="1" si="2334"/>
        <v>6.8</v>
      </c>
      <c r="U7460" s="13" t="b">
        <f ca="1">IF(CalcTable[[#This Row],[IrrPrecip]]&gt;=IC_MM,FALSE,TRUE)</f>
        <v>1</v>
      </c>
      <c r="V7460" s="13" t="b">
        <f t="shared" si="2335"/>
        <v>1</v>
      </c>
      <c r="W7460" s="13" t="e">
        <f ca="1">IF(AND(IRR_DRIP=FALSE,CalcTable[[#This Row],[IrrHours]]&lt;=0),FALSE,TRUE)</f>
        <v>#NAME?</v>
      </c>
      <c r="X7460" s="13" t="e">
        <f ca="1">AND(CalcTable[[#This Row],[IrrDay]],CalcTable[[#This Row],[IrrRain]],CalcTable[[#This Row],[IrrWarm]],CalcTable[[#This Row],[IrrWindy]])</f>
        <v>#NAME?</v>
      </c>
      <c r="Y7460" s="13" t="e">
        <f t="shared" ca="1" si="2336"/>
        <v>#NAME?</v>
      </c>
      <c r="Z7460" s="13" t="e">
        <f ca="1">CalcTable[[#This Row],[IrrHours]]/5</f>
        <v>#NAME?</v>
      </c>
      <c r="AA7460" s="13" t="e">
        <f ca="1">IF(CalcTable[[#This Row],[IrrFlag]]=FALSE,0,MAX(0,CalcTable[[#This Row],[VolRednWind]]*(FCAP*IRR_TARGET-CalcTable[[#This Row],[IWC]])))</f>
        <v>#NAME?</v>
      </c>
      <c r="AB7460" s="13" t="e">
        <f ca="1">CalcTable[[#This Row],[IWC]]+CalcTable[[#This Row],[Eff Precip]]+CalcTable[[#This Row],[IrrAmt]]-CalcTable[[#This Row],[AET]]</f>
        <v>#NAME?</v>
      </c>
      <c r="AC7460" s="13" t="e">
        <f ca="1">IF(CalcTable[[#This Row],[PWC]]&gt;FCAP,MIN(24*PERC,MIN(SAT,CalcTable[[#This Row],[PWC]])-FCAP),0)</f>
        <v>#NAME?</v>
      </c>
      <c r="AD7460" s="13" t="e">
        <f ca="1">IF(CalcTable[[#This Row],[PWC]]&gt;SAT,CalcTable[[#This Row],[PWC]]-SAT,0)</f>
        <v>#NAME?</v>
      </c>
      <c r="AE7460" s="13" t="e">
        <f ca="1">CalcTable[[#This Row],[PWC]]-CalcTable[[#This Row],[PercAmt]]-CalcTable[[#This Row],[Runoff]]</f>
        <v>#NAME?</v>
      </c>
      <c r="AF7460" s="13" t="e">
        <f ca="1">CalcTable[[#This Row],[IrrAmt]]/1000*CUR_IRR_AREA*10000/IRR_EFF</f>
        <v>#NAME?</v>
      </c>
      <c r="AG7460" s="147"/>
      <c r="AH7460" s="13"/>
      <c r="AI7460" s="50">
        <v>9.7494745984279199</v>
      </c>
      <c r="AJ7460" s="50">
        <v>11.794274598427933</v>
      </c>
      <c r="AK7460" s="50">
        <v>0</v>
      </c>
      <c r="AL7460" s="50">
        <v>0</v>
      </c>
      <c r="AM7460" s="50"/>
      <c r="AN7460" s="50"/>
      <c r="AO7460" s="50"/>
      <c r="AP7460" s="50"/>
      <c r="AQ7460" s="50"/>
      <c r="AR7460" s="50"/>
      <c r="AS7460" s="50"/>
      <c r="AT7460" s="50"/>
      <c r="AU7460" s="50"/>
      <c r="AV7460" s="50"/>
      <c r="AW7460" s="50"/>
      <c r="AX7460" s="50">
        <f t="shared" si="2347"/>
        <v>21.543749196855853</v>
      </c>
      <c r="AY7460" s="50"/>
      <c r="AZ7460" s="50">
        <f t="shared" si="2337"/>
        <v>488.9576823308289</v>
      </c>
      <c r="BA7460" s="50">
        <f t="shared" si="2338"/>
        <v>790.85778065815009</v>
      </c>
      <c r="BB7460" s="50">
        <f t="shared" si="2339"/>
        <v>818.36572143117564</v>
      </c>
      <c r="BC7460" s="17">
        <f t="shared" si="2340"/>
        <v>20088</v>
      </c>
      <c r="BD7460" s="50">
        <f t="shared" si="2341"/>
        <v>21.543749196855853</v>
      </c>
      <c r="BE7460" s="50">
        <f t="shared" si="2342"/>
        <v>488.9576823308289</v>
      </c>
      <c r="BF7460" s="50">
        <f t="shared" si="2348"/>
        <v>799.77911216339373</v>
      </c>
      <c r="BG7460" s="50"/>
      <c r="BH7460" s="17">
        <f t="shared" si="2343"/>
        <v>0</v>
      </c>
      <c r="BI7460" s="17">
        <f t="shared" si="2351"/>
        <v>7460</v>
      </c>
      <c r="BJ7460" s="17">
        <f t="shared" si="2349"/>
        <v>7460</v>
      </c>
      <c r="BK7460" s="150">
        <f t="shared" si="2350"/>
        <v>39665</v>
      </c>
      <c r="BL7460" s="50" t="e">
        <f t="shared" ca="1" si="2344"/>
        <v>#NAME?</v>
      </c>
      <c r="BM7460" s="50" t="e">
        <f t="shared" ca="1" si="2345"/>
        <v>#NAME?</v>
      </c>
      <c r="BN7460" s="50" t="e">
        <f t="shared" ca="1" si="2346"/>
        <v>#NAME?</v>
      </c>
    </row>
    <row r="7461" spans="1:66" x14ac:dyDescent="0.35">
      <c r="A7461" s="48">
        <v>39666</v>
      </c>
      <c r="B7461" s="17">
        <v>2008</v>
      </c>
      <c r="C7461" s="17">
        <v>8</v>
      </c>
      <c r="D7461" s="17">
        <v>219</v>
      </c>
      <c r="E7461" s="17">
        <v>6</v>
      </c>
      <c r="F7461" s="17">
        <v>4</v>
      </c>
      <c r="G7461" s="50">
        <v>9.8000000000000007</v>
      </c>
      <c r="H7461" s="32">
        <v>5.1800142207280313</v>
      </c>
      <c r="I7461" s="50">
        <v>2</v>
      </c>
      <c r="J7461" s="13">
        <v>0</v>
      </c>
      <c r="K7461" s="13">
        <f t="shared" si="2332"/>
        <v>0</v>
      </c>
      <c r="L7461" s="13">
        <f t="shared" si="2333"/>
        <v>0</v>
      </c>
      <c r="M7461" s="13" t="e">
        <f ca="1">CalcTable[[#This Row],[IWC]]-AE7460</f>
        <v>#NAME?</v>
      </c>
      <c r="N7461" s="13" t="e">
        <f ca="1">IF(CalcTable[[#This Row],[Day of Year]]&lt;123,FCAP,AE7460)</f>
        <v>#NAME?</v>
      </c>
      <c r="O7461" s="17" t="e">
        <f ca="1">IF(IRR_DRIP,5,COUNTIF('IDET Wind Values'!C7445:G7445,"&lt;="&amp;IRR_MAXWIND))</f>
        <v>#NAME?</v>
      </c>
      <c r="P7461" s="13" t="e">
        <f ca="1">CalcTable[[#This Row],[ET_o]]*KL</f>
        <v>#NAME?</v>
      </c>
      <c r="Q7461" s="13" t="e">
        <f ca="1">IF(WILTPT&lt;=0,1,MAX(0,MIN(1,(CalcTable[[#This Row],[IWC]]-WILTPT)/(MAD-WILTPT))))</f>
        <v>#NAME?</v>
      </c>
      <c r="R7461" s="13" t="e">
        <f ca="1">CalcTable[[#This Row],[ETMult]]*CalcTable[[#This Row],[ETb]]</f>
        <v>#NAME?</v>
      </c>
      <c r="S7461" s="13" t="b">
        <f>INDEX(IRR_LIST,CalcTable[[#This Row],[Day of Week]]+1)</f>
        <v>0</v>
      </c>
      <c r="T7461" s="13">
        <f t="shared" ca="1" si="2334"/>
        <v>0</v>
      </c>
      <c r="U7461" s="13" t="b">
        <f ca="1">IF(CalcTable[[#This Row],[IrrPrecip]]&gt;=IC_MM,FALSE,TRUE)</f>
        <v>1</v>
      </c>
      <c r="V7461" s="13" t="b">
        <f t="shared" si="2335"/>
        <v>1</v>
      </c>
      <c r="W7461" s="13" t="e">
        <f ca="1">IF(AND(IRR_DRIP=FALSE,CalcTable[[#This Row],[IrrHours]]&lt;=0),FALSE,TRUE)</f>
        <v>#NAME?</v>
      </c>
      <c r="X7461" s="13" t="e">
        <f ca="1">AND(CalcTable[[#This Row],[IrrDay]],CalcTable[[#This Row],[IrrRain]],CalcTable[[#This Row],[IrrWarm]],CalcTable[[#This Row],[IrrWindy]])</f>
        <v>#NAME?</v>
      </c>
      <c r="Y7461" s="13" t="e">
        <f t="shared" ca="1" si="2336"/>
        <v>#NAME?</v>
      </c>
      <c r="Z7461" s="13" t="e">
        <f ca="1">CalcTable[[#This Row],[IrrHours]]/5</f>
        <v>#NAME?</v>
      </c>
      <c r="AA7461" s="13" t="e">
        <f ca="1">IF(CalcTable[[#This Row],[IrrFlag]]=FALSE,0,MAX(0,CalcTable[[#This Row],[VolRednWind]]*(FCAP*IRR_TARGET-CalcTable[[#This Row],[IWC]])))</f>
        <v>#NAME?</v>
      </c>
      <c r="AB7461" s="13" t="e">
        <f ca="1">CalcTable[[#This Row],[IWC]]+CalcTable[[#This Row],[Eff Precip]]+CalcTable[[#This Row],[IrrAmt]]-CalcTable[[#This Row],[AET]]</f>
        <v>#NAME?</v>
      </c>
      <c r="AC7461" s="13" t="e">
        <f ca="1">IF(CalcTable[[#This Row],[PWC]]&gt;FCAP,MIN(24*PERC,MIN(SAT,CalcTable[[#This Row],[PWC]])-FCAP),0)</f>
        <v>#NAME?</v>
      </c>
      <c r="AD7461" s="13" t="e">
        <f ca="1">IF(CalcTable[[#This Row],[PWC]]&gt;SAT,CalcTable[[#This Row],[PWC]]-SAT,0)</f>
        <v>#NAME?</v>
      </c>
      <c r="AE7461" s="13" t="e">
        <f ca="1">CalcTable[[#This Row],[PWC]]-CalcTable[[#This Row],[PercAmt]]-CalcTable[[#This Row],[Runoff]]</f>
        <v>#NAME?</v>
      </c>
      <c r="AF7461" s="13" t="e">
        <f ca="1">CalcTable[[#This Row],[IrrAmt]]/1000*CUR_IRR_AREA*10000/IRR_EFF</f>
        <v>#NAME?</v>
      </c>
      <c r="AG7461" s="147"/>
      <c r="AH7461" s="13"/>
      <c r="AI7461" s="50">
        <v>0</v>
      </c>
      <c r="AJ7461" s="50">
        <v>0</v>
      </c>
      <c r="AK7461" s="50">
        <v>2.7279986402654544</v>
      </c>
      <c r="AL7461" s="50">
        <v>4.7135365474699924</v>
      </c>
      <c r="AM7461" s="50"/>
      <c r="AN7461" s="50"/>
      <c r="AO7461" s="50"/>
      <c r="AP7461" s="50"/>
      <c r="AQ7461" s="50"/>
      <c r="AR7461" s="50"/>
      <c r="AS7461" s="50"/>
      <c r="AT7461" s="50"/>
      <c r="AU7461" s="50"/>
      <c r="AV7461" s="50"/>
      <c r="AW7461" s="50"/>
      <c r="AX7461" s="50">
        <f t="shared" si="2347"/>
        <v>7.4415351877354468</v>
      </c>
      <c r="AY7461" s="50"/>
      <c r="AZ7461" s="50">
        <f t="shared" si="2337"/>
        <v>178.27438544967978</v>
      </c>
      <c r="BA7461" s="50">
        <f t="shared" si="2338"/>
        <v>274.48595854950696</v>
      </c>
      <c r="BB7461" s="50">
        <f t="shared" si="2339"/>
        <v>282.97521499949175</v>
      </c>
      <c r="BC7461" s="17">
        <f t="shared" si="2340"/>
        <v>20088</v>
      </c>
      <c r="BD7461" s="50">
        <f t="shared" si="2341"/>
        <v>7.4415351877354468</v>
      </c>
      <c r="BE7461" s="50">
        <f t="shared" si="2342"/>
        <v>178.27438544967978</v>
      </c>
      <c r="BF7461" s="50">
        <f t="shared" si="2348"/>
        <v>291.60014223879148</v>
      </c>
      <c r="BG7461" s="50"/>
      <c r="BH7461" s="17">
        <f t="shared" si="2343"/>
        <v>0</v>
      </c>
      <c r="BI7461" s="17">
        <f t="shared" si="2351"/>
        <v>7461</v>
      </c>
      <c r="BJ7461" s="17">
        <f t="shared" si="2349"/>
        <v>7461</v>
      </c>
      <c r="BK7461" s="150">
        <f t="shared" si="2350"/>
        <v>39666</v>
      </c>
      <c r="BL7461" s="50" t="e">
        <f t="shared" ca="1" si="2344"/>
        <v>#NAME?</v>
      </c>
      <c r="BM7461" s="50" t="e">
        <f t="shared" ca="1" si="2345"/>
        <v>#NAME?</v>
      </c>
      <c r="BN7461" s="50" t="e">
        <f t="shared" ca="1" si="2346"/>
        <v>#NAME?</v>
      </c>
    </row>
    <row r="7462" spans="1:66" x14ac:dyDescent="0.35">
      <c r="A7462" s="48">
        <v>39667</v>
      </c>
      <c r="B7462" s="17">
        <v>2008</v>
      </c>
      <c r="C7462" s="17">
        <v>8</v>
      </c>
      <c r="D7462" s="17">
        <v>220</v>
      </c>
      <c r="E7462" s="17">
        <v>7</v>
      </c>
      <c r="F7462" s="17">
        <v>5</v>
      </c>
      <c r="G7462" s="50">
        <v>14.1</v>
      </c>
      <c r="H7462" s="32">
        <v>5.6601277675355508</v>
      </c>
      <c r="I7462" s="50">
        <v>10.166666666666666</v>
      </c>
      <c r="J7462" s="13">
        <v>0</v>
      </c>
      <c r="K7462" s="13">
        <f t="shared" si="2332"/>
        <v>0</v>
      </c>
      <c r="L7462" s="13">
        <f t="shared" si="2333"/>
        <v>0</v>
      </c>
      <c r="M7462" s="13" t="e">
        <f ca="1">CalcTable[[#This Row],[IWC]]-AE7461</f>
        <v>#NAME?</v>
      </c>
      <c r="N7462" s="13" t="e">
        <f ca="1">IF(CalcTable[[#This Row],[Day of Year]]&lt;123,FCAP,AE7461)</f>
        <v>#NAME?</v>
      </c>
      <c r="O7462" s="17" t="e">
        <f ca="1">IF(IRR_DRIP,5,COUNTIF('IDET Wind Values'!C7446:G7446,"&lt;="&amp;IRR_MAXWIND))</f>
        <v>#NAME?</v>
      </c>
      <c r="P7462" s="13" t="e">
        <f ca="1">CalcTable[[#This Row],[ET_o]]*KL</f>
        <v>#NAME?</v>
      </c>
      <c r="Q7462" s="13" t="e">
        <f ca="1">IF(WILTPT&lt;=0,1,MAX(0,MIN(1,(CalcTable[[#This Row],[IWC]]-WILTPT)/(MAD-WILTPT))))</f>
        <v>#NAME?</v>
      </c>
      <c r="R7462" s="13" t="e">
        <f ca="1">CalcTable[[#This Row],[ETMult]]*CalcTable[[#This Row],[ETb]]</f>
        <v>#NAME?</v>
      </c>
      <c r="S7462" s="13" t="b">
        <f>INDEX(IRR_LIST,CalcTable[[#This Row],[Day of Week]]+1)</f>
        <v>1</v>
      </c>
      <c r="T7462" s="13">
        <f t="shared" ca="1" si="2334"/>
        <v>0</v>
      </c>
      <c r="U7462" s="13" t="b">
        <f ca="1">IF(CalcTable[[#This Row],[IrrPrecip]]&gt;=IC_MM,FALSE,TRUE)</f>
        <v>1</v>
      </c>
      <c r="V7462" s="13" t="b">
        <f t="shared" si="2335"/>
        <v>1</v>
      </c>
      <c r="W7462" s="13" t="e">
        <f ca="1">IF(AND(IRR_DRIP=FALSE,CalcTable[[#This Row],[IrrHours]]&lt;=0),FALSE,TRUE)</f>
        <v>#NAME?</v>
      </c>
      <c r="X7462" s="13" t="e">
        <f ca="1">AND(CalcTable[[#This Row],[IrrDay]],CalcTable[[#This Row],[IrrRain]],CalcTable[[#This Row],[IrrWarm]],CalcTable[[#This Row],[IrrWindy]])</f>
        <v>#NAME?</v>
      </c>
      <c r="Y7462" s="13" t="e">
        <f t="shared" ca="1" si="2336"/>
        <v>#NAME?</v>
      </c>
      <c r="Z7462" s="13" t="e">
        <f ca="1">CalcTable[[#This Row],[IrrHours]]/5</f>
        <v>#NAME?</v>
      </c>
      <c r="AA7462" s="13" t="e">
        <f ca="1">IF(CalcTable[[#This Row],[IrrFlag]]=FALSE,0,MAX(0,CalcTable[[#This Row],[VolRednWind]]*(FCAP*IRR_TARGET-CalcTable[[#This Row],[IWC]])))</f>
        <v>#NAME?</v>
      </c>
      <c r="AB7462" s="13" t="e">
        <f ca="1">CalcTable[[#This Row],[IWC]]+CalcTable[[#This Row],[Eff Precip]]+CalcTable[[#This Row],[IrrAmt]]-CalcTable[[#This Row],[AET]]</f>
        <v>#NAME?</v>
      </c>
      <c r="AC7462" s="13" t="e">
        <f ca="1">IF(CalcTable[[#This Row],[PWC]]&gt;FCAP,MIN(24*PERC,MIN(SAT,CalcTable[[#This Row],[PWC]])-FCAP),0)</f>
        <v>#NAME?</v>
      </c>
      <c r="AD7462" s="13" t="e">
        <f ca="1">IF(CalcTable[[#This Row],[PWC]]&gt;SAT,CalcTable[[#This Row],[PWC]]-SAT,0)</f>
        <v>#NAME?</v>
      </c>
      <c r="AE7462" s="13" t="e">
        <f ca="1">CalcTable[[#This Row],[PWC]]-CalcTable[[#This Row],[PercAmt]]-CalcTable[[#This Row],[Runoff]]</f>
        <v>#NAME?</v>
      </c>
      <c r="AF7462" s="13" t="e">
        <f ca="1">CalcTable[[#This Row],[IrrAmt]]/1000*CUR_IRR_AREA*10000/IRR_EFF</f>
        <v>#NAME?</v>
      </c>
      <c r="AG7462" s="147"/>
      <c r="AH7462" s="13"/>
      <c r="AI7462" s="50">
        <v>1.4068019909019249</v>
      </c>
      <c r="AJ7462" s="50">
        <v>2.088401990901926</v>
      </c>
      <c r="AK7462" s="50">
        <v>0</v>
      </c>
      <c r="AL7462" s="50">
        <v>0</v>
      </c>
      <c r="AM7462" s="50"/>
      <c r="AN7462" s="50"/>
      <c r="AO7462" s="50"/>
      <c r="AP7462" s="50"/>
      <c r="AQ7462" s="50"/>
      <c r="AR7462" s="50"/>
      <c r="AS7462" s="50"/>
      <c r="AT7462" s="50"/>
      <c r="AU7462" s="50"/>
      <c r="AV7462" s="50"/>
      <c r="AW7462" s="50"/>
      <c r="AX7462" s="50">
        <f t="shared" si="2347"/>
        <v>3.4952039818038507</v>
      </c>
      <c r="AY7462" s="50"/>
      <c r="AZ7462" s="50">
        <f t="shared" si="2337"/>
        <v>81.892887599684741</v>
      </c>
      <c r="BA7462" s="50">
        <f t="shared" si="2338"/>
        <v>132.8208944068175</v>
      </c>
      <c r="BB7462" s="50">
        <f t="shared" si="2339"/>
        <v>137.46853852613245</v>
      </c>
      <c r="BC7462" s="17">
        <f t="shared" si="2340"/>
        <v>20088</v>
      </c>
      <c r="BD7462" s="50">
        <f t="shared" si="2341"/>
        <v>3.4952039818038507</v>
      </c>
      <c r="BE7462" s="50">
        <f t="shared" si="2342"/>
        <v>81.892887599684741</v>
      </c>
      <c r="BF7462" s="50">
        <f t="shared" si="2348"/>
        <v>133.95069410660716</v>
      </c>
      <c r="BG7462" s="50"/>
      <c r="BH7462" s="17">
        <f t="shared" si="2343"/>
        <v>0</v>
      </c>
      <c r="BI7462" s="17">
        <f t="shared" si="2351"/>
        <v>7462</v>
      </c>
      <c r="BJ7462" s="17">
        <f t="shared" si="2349"/>
        <v>7462</v>
      </c>
      <c r="BK7462" s="150">
        <f t="shared" si="2350"/>
        <v>39667</v>
      </c>
      <c r="BL7462" s="50" t="e">
        <f t="shared" ca="1" si="2344"/>
        <v>#NAME?</v>
      </c>
      <c r="BM7462" s="50" t="e">
        <f t="shared" ca="1" si="2345"/>
        <v>#NAME?</v>
      </c>
      <c r="BN7462" s="50" t="e">
        <f t="shared" ca="1" si="2346"/>
        <v>#NAME?</v>
      </c>
    </row>
    <row r="7463" spans="1:66" x14ac:dyDescent="0.35">
      <c r="A7463" s="48">
        <v>39668</v>
      </c>
      <c r="B7463" s="17">
        <v>2008</v>
      </c>
      <c r="C7463" s="17">
        <v>8</v>
      </c>
      <c r="D7463" s="17">
        <v>221</v>
      </c>
      <c r="E7463" s="17">
        <v>8</v>
      </c>
      <c r="F7463" s="17">
        <v>6</v>
      </c>
      <c r="G7463" s="50">
        <v>14.9</v>
      </c>
      <c r="H7463" s="32">
        <v>4.9744182906702097</v>
      </c>
      <c r="I7463" s="50">
        <v>12</v>
      </c>
      <c r="J7463" s="13">
        <v>0</v>
      </c>
      <c r="K7463" s="13">
        <f t="shared" si="2332"/>
        <v>0</v>
      </c>
      <c r="L7463" s="13">
        <f t="shared" si="2333"/>
        <v>0</v>
      </c>
      <c r="M7463" s="13" t="e">
        <f ca="1">CalcTable[[#This Row],[IWC]]-AE7462</f>
        <v>#NAME?</v>
      </c>
      <c r="N7463" s="13" t="e">
        <f ca="1">IF(CalcTable[[#This Row],[Day of Year]]&lt;123,FCAP,AE7462)</f>
        <v>#NAME?</v>
      </c>
      <c r="O7463" s="17" t="e">
        <f ca="1">IF(IRR_DRIP,5,COUNTIF('IDET Wind Values'!C7447:G7447,"&lt;="&amp;IRR_MAXWIND))</f>
        <v>#NAME?</v>
      </c>
      <c r="P7463" s="13" t="e">
        <f ca="1">CalcTable[[#This Row],[ET_o]]*KL</f>
        <v>#NAME?</v>
      </c>
      <c r="Q7463" s="13" t="e">
        <f ca="1">IF(WILTPT&lt;=0,1,MAX(0,MIN(1,(CalcTable[[#This Row],[IWC]]-WILTPT)/(MAD-WILTPT))))</f>
        <v>#NAME?</v>
      </c>
      <c r="R7463" s="13" t="e">
        <f ca="1">CalcTable[[#This Row],[ETMult]]*CalcTable[[#This Row],[ETb]]</f>
        <v>#NAME?</v>
      </c>
      <c r="S7463" s="13" t="b">
        <f>INDEX(IRR_LIST,CalcTable[[#This Row],[Day of Week]]+1)</f>
        <v>0</v>
      </c>
      <c r="T7463" s="13">
        <f t="shared" ca="1" si="2334"/>
        <v>0</v>
      </c>
      <c r="U7463" s="13" t="b">
        <f ca="1">IF(CalcTable[[#This Row],[IrrPrecip]]&gt;=IC_MM,FALSE,TRUE)</f>
        <v>1</v>
      </c>
      <c r="V7463" s="13" t="b">
        <f t="shared" si="2335"/>
        <v>1</v>
      </c>
      <c r="W7463" s="13" t="e">
        <f ca="1">IF(AND(IRR_DRIP=FALSE,CalcTable[[#This Row],[IrrHours]]&lt;=0),FALSE,TRUE)</f>
        <v>#NAME?</v>
      </c>
      <c r="X7463" s="13" t="e">
        <f ca="1">AND(CalcTable[[#This Row],[IrrDay]],CalcTable[[#This Row],[IrrRain]],CalcTable[[#This Row],[IrrWarm]],CalcTable[[#This Row],[IrrWindy]])</f>
        <v>#NAME?</v>
      </c>
      <c r="Y7463" s="13" t="e">
        <f t="shared" ca="1" si="2336"/>
        <v>#NAME?</v>
      </c>
      <c r="Z7463" s="13" t="e">
        <f ca="1">CalcTable[[#This Row],[IrrHours]]/5</f>
        <v>#NAME?</v>
      </c>
      <c r="AA7463" s="13" t="e">
        <f ca="1">IF(CalcTable[[#This Row],[IrrFlag]]=FALSE,0,MAX(0,CalcTable[[#This Row],[VolRednWind]]*(FCAP*IRR_TARGET-CalcTable[[#This Row],[IWC]])))</f>
        <v>#NAME?</v>
      </c>
      <c r="AB7463" s="13" t="e">
        <f ca="1">CalcTable[[#This Row],[IWC]]+CalcTable[[#This Row],[Eff Precip]]+CalcTable[[#This Row],[IrrAmt]]-CalcTable[[#This Row],[AET]]</f>
        <v>#NAME?</v>
      </c>
      <c r="AC7463" s="13" t="e">
        <f ca="1">IF(CalcTable[[#This Row],[PWC]]&gt;FCAP,MIN(24*PERC,MIN(SAT,CalcTable[[#This Row],[PWC]])-FCAP),0)</f>
        <v>#NAME?</v>
      </c>
      <c r="AD7463" s="13" t="e">
        <f ca="1">IF(CalcTable[[#This Row],[PWC]]&gt;SAT,CalcTable[[#This Row],[PWC]]-SAT,0)</f>
        <v>#NAME?</v>
      </c>
      <c r="AE7463" s="13" t="e">
        <f ca="1">CalcTable[[#This Row],[PWC]]-CalcTable[[#This Row],[PercAmt]]-CalcTable[[#This Row],[Runoff]]</f>
        <v>#NAME?</v>
      </c>
      <c r="AF7463" s="13" t="e">
        <f ca="1">CalcTable[[#This Row],[IrrAmt]]/1000*CUR_IRR_AREA*10000/IRR_EFF</f>
        <v>#NAME?</v>
      </c>
      <c r="AG7463" s="147"/>
      <c r="AH7463" s="13"/>
      <c r="AI7463" s="50">
        <v>0</v>
      </c>
      <c r="AJ7463" s="50">
        <v>0</v>
      </c>
      <c r="AK7463" s="50">
        <v>0</v>
      </c>
      <c r="AL7463" s="50">
        <v>5.9620780935449709</v>
      </c>
      <c r="AM7463" s="50"/>
      <c r="AN7463" s="50"/>
      <c r="AO7463" s="50"/>
      <c r="AP7463" s="50"/>
      <c r="AQ7463" s="50"/>
      <c r="AR7463" s="50"/>
      <c r="AS7463" s="50"/>
      <c r="AT7463" s="50"/>
      <c r="AU7463" s="50"/>
      <c r="AV7463" s="50"/>
      <c r="AW7463" s="50"/>
      <c r="AX7463" s="50">
        <f t="shared" si="2347"/>
        <v>5.9620780935449709</v>
      </c>
      <c r="AY7463" s="50"/>
      <c r="AZ7463" s="50">
        <f t="shared" si="2337"/>
        <v>174.88762407731915</v>
      </c>
      <c r="BA7463" s="50">
        <f t="shared" si="2338"/>
        <v>269.27142119841204</v>
      </c>
      <c r="BB7463" s="50">
        <f t="shared" si="2339"/>
        <v>277.599403297332</v>
      </c>
      <c r="BC7463" s="17">
        <f t="shared" si="2340"/>
        <v>20088</v>
      </c>
      <c r="BD7463" s="50">
        <f t="shared" si="2341"/>
        <v>5.9620780935449709</v>
      </c>
      <c r="BE7463" s="50">
        <f t="shared" si="2342"/>
        <v>174.88762407731915</v>
      </c>
      <c r="BF7463" s="50">
        <f t="shared" si="2348"/>
        <v>286.06047878451488</v>
      </c>
      <c r="BG7463" s="50"/>
      <c r="BH7463" s="17">
        <f t="shared" si="2343"/>
        <v>0</v>
      </c>
      <c r="BI7463" s="17">
        <f t="shared" si="2351"/>
        <v>7463</v>
      </c>
      <c r="BJ7463" s="17">
        <f t="shared" si="2349"/>
        <v>7463</v>
      </c>
      <c r="BK7463" s="150">
        <f t="shared" si="2350"/>
        <v>39668</v>
      </c>
      <c r="BL7463" s="50" t="e">
        <f t="shared" ca="1" si="2344"/>
        <v>#NAME?</v>
      </c>
      <c r="BM7463" s="50" t="e">
        <f t="shared" ca="1" si="2345"/>
        <v>#NAME?</v>
      </c>
      <c r="BN7463" s="50" t="e">
        <f t="shared" ca="1" si="2346"/>
        <v>#NAME?</v>
      </c>
    </row>
    <row r="7464" spans="1:66" x14ac:dyDescent="0.35">
      <c r="A7464" s="48">
        <v>39669</v>
      </c>
      <c r="B7464" s="17">
        <v>2008</v>
      </c>
      <c r="C7464" s="17">
        <v>8</v>
      </c>
      <c r="D7464" s="17">
        <v>222</v>
      </c>
      <c r="E7464" s="17">
        <v>9</v>
      </c>
      <c r="F7464" s="17">
        <v>7</v>
      </c>
      <c r="G7464" s="50">
        <v>14.4</v>
      </c>
      <c r="H7464" s="32">
        <v>5.2873115386811511</v>
      </c>
      <c r="I7464" s="50">
        <v>10.833333333333334</v>
      </c>
      <c r="J7464" s="13">
        <v>0</v>
      </c>
      <c r="K7464" s="13">
        <f t="shared" si="2332"/>
        <v>0</v>
      </c>
      <c r="L7464" s="13">
        <f t="shared" si="2333"/>
        <v>0</v>
      </c>
      <c r="M7464" s="13" t="e">
        <f ca="1">CalcTable[[#This Row],[IWC]]-AE7463</f>
        <v>#NAME?</v>
      </c>
      <c r="N7464" s="13" t="e">
        <f ca="1">IF(CalcTable[[#This Row],[Day of Year]]&lt;123,FCAP,AE7463)</f>
        <v>#NAME?</v>
      </c>
      <c r="O7464" s="17" t="e">
        <f ca="1">IF(IRR_DRIP,5,COUNTIF('IDET Wind Values'!C7448:G7448,"&lt;="&amp;IRR_MAXWIND))</f>
        <v>#NAME?</v>
      </c>
      <c r="P7464" s="13" t="e">
        <f ca="1">CalcTable[[#This Row],[ET_o]]*KL</f>
        <v>#NAME?</v>
      </c>
      <c r="Q7464" s="13" t="e">
        <f ca="1">IF(WILTPT&lt;=0,1,MAX(0,MIN(1,(CalcTable[[#This Row],[IWC]]-WILTPT)/(MAD-WILTPT))))</f>
        <v>#NAME?</v>
      </c>
      <c r="R7464" s="13" t="e">
        <f ca="1">CalcTable[[#This Row],[ETMult]]*CalcTable[[#This Row],[ETb]]</f>
        <v>#NAME?</v>
      </c>
      <c r="S7464" s="13" t="b">
        <f>INDEX(IRR_LIST,CalcTable[[#This Row],[Day of Week]]+1)</f>
        <v>0</v>
      </c>
      <c r="T7464" s="13">
        <f t="shared" ca="1" si="2334"/>
        <v>0</v>
      </c>
      <c r="U7464" s="13" t="b">
        <f ca="1">IF(CalcTable[[#This Row],[IrrPrecip]]&gt;=IC_MM,FALSE,TRUE)</f>
        <v>1</v>
      </c>
      <c r="V7464" s="13" t="b">
        <f t="shared" si="2335"/>
        <v>1</v>
      </c>
      <c r="W7464" s="13" t="e">
        <f ca="1">IF(AND(IRR_DRIP=FALSE,CalcTable[[#This Row],[IrrHours]]&lt;=0),FALSE,TRUE)</f>
        <v>#NAME?</v>
      </c>
      <c r="X7464" s="13" t="e">
        <f ca="1">AND(CalcTable[[#This Row],[IrrDay]],CalcTable[[#This Row],[IrrRain]],CalcTable[[#This Row],[IrrWarm]],CalcTable[[#This Row],[IrrWindy]])</f>
        <v>#NAME?</v>
      </c>
      <c r="Y7464" s="13" t="e">
        <f t="shared" ca="1" si="2336"/>
        <v>#NAME?</v>
      </c>
      <c r="Z7464" s="13" t="e">
        <f ca="1">CalcTable[[#This Row],[IrrHours]]/5</f>
        <v>#NAME?</v>
      </c>
      <c r="AA7464" s="13" t="e">
        <f ca="1">IF(CalcTable[[#This Row],[IrrFlag]]=FALSE,0,MAX(0,CalcTable[[#This Row],[VolRednWind]]*(FCAP*IRR_TARGET-CalcTable[[#This Row],[IWC]])))</f>
        <v>#NAME?</v>
      </c>
      <c r="AB7464" s="13" t="e">
        <f ca="1">CalcTable[[#This Row],[IWC]]+CalcTable[[#This Row],[Eff Precip]]+CalcTable[[#This Row],[IrrAmt]]-CalcTable[[#This Row],[AET]]</f>
        <v>#NAME?</v>
      </c>
      <c r="AC7464" s="13" t="e">
        <f ca="1">IF(CalcTable[[#This Row],[PWC]]&gt;FCAP,MIN(24*PERC,MIN(SAT,CalcTable[[#This Row],[PWC]])-FCAP),0)</f>
        <v>#NAME?</v>
      </c>
      <c r="AD7464" s="13" t="e">
        <f ca="1">IF(CalcTable[[#This Row],[PWC]]&gt;SAT,CalcTable[[#This Row],[PWC]]-SAT,0)</f>
        <v>#NAME?</v>
      </c>
      <c r="AE7464" s="13" t="e">
        <f ca="1">CalcTable[[#This Row],[PWC]]-CalcTable[[#This Row],[PercAmt]]-CalcTable[[#This Row],[Runoff]]</f>
        <v>#NAME?</v>
      </c>
      <c r="AF7464" s="13" t="e">
        <f ca="1">CalcTable[[#This Row],[IrrAmt]]/1000*CUR_IRR_AREA*10000/IRR_EFF</f>
        <v>#NAME?</v>
      </c>
      <c r="AG7464" s="147"/>
      <c r="AH7464" s="13"/>
      <c r="AI7464" s="50">
        <v>0</v>
      </c>
      <c r="AJ7464" s="50">
        <v>0</v>
      </c>
      <c r="AK7464" s="50">
        <v>2.2269689606417979</v>
      </c>
      <c r="AL7464" s="50">
        <v>0</v>
      </c>
      <c r="AM7464" s="50"/>
      <c r="AN7464" s="50"/>
      <c r="AO7464" s="50"/>
      <c r="AP7464" s="50"/>
      <c r="AQ7464" s="50"/>
      <c r="AR7464" s="50"/>
      <c r="AS7464" s="50"/>
      <c r="AT7464" s="50"/>
      <c r="AU7464" s="50"/>
      <c r="AV7464" s="50"/>
      <c r="AW7464" s="50"/>
      <c r="AX7464" s="50">
        <f t="shared" si="2347"/>
        <v>2.2269689606417979</v>
      </c>
      <c r="AY7464" s="50"/>
      <c r="AZ7464" s="50">
        <f t="shared" si="2337"/>
        <v>32.662211422746374</v>
      </c>
      <c r="BA7464" s="50">
        <f t="shared" si="2338"/>
        <v>50.289436635022192</v>
      </c>
      <c r="BB7464" s="50">
        <f t="shared" si="2339"/>
        <v>51.844780036105362</v>
      </c>
      <c r="BC7464" s="17">
        <f t="shared" si="2340"/>
        <v>20088</v>
      </c>
      <c r="BD7464" s="50">
        <f t="shared" si="2341"/>
        <v>2.2269689606417979</v>
      </c>
      <c r="BE7464" s="50">
        <f t="shared" si="2342"/>
        <v>32.662211422746374</v>
      </c>
      <c r="BF7464" s="50">
        <f t="shared" si="2348"/>
        <v>53.424980109633751</v>
      </c>
      <c r="BG7464" s="50"/>
      <c r="BH7464" s="17">
        <f t="shared" si="2343"/>
        <v>0</v>
      </c>
      <c r="BI7464" s="17">
        <f t="shared" si="2351"/>
        <v>7464</v>
      </c>
      <c r="BJ7464" s="17">
        <f t="shared" si="2349"/>
        <v>7464</v>
      </c>
      <c r="BK7464" s="150">
        <f t="shared" si="2350"/>
        <v>39669</v>
      </c>
      <c r="BL7464" s="50" t="e">
        <f t="shared" ca="1" si="2344"/>
        <v>#NAME?</v>
      </c>
      <c r="BM7464" s="50" t="e">
        <f t="shared" ca="1" si="2345"/>
        <v>#NAME?</v>
      </c>
      <c r="BN7464" s="50" t="e">
        <f t="shared" ca="1" si="2346"/>
        <v>#NAME?</v>
      </c>
    </row>
    <row r="7465" spans="1:66" x14ac:dyDescent="0.35">
      <c r="A7465" s="48">
        <v>39670</v>
      </c>
      <c r="B7465" s="17">
        <v>2008</v>
      </c>
      <c r="C7465" s="17">
        <v>8</v>
      </c>
      <c r="D7465" s="17">
        <v>223</v>
      </c>
      <c r="E7465" s="17">
        <v>10</v>
      </c>
      <c r="F7465" s="17">
        <v>1</v>
      </c>
      <c r="G7465" s="50">
        <v>12.1</v>
      </c>
      <c r="H7465" s="32">
        <v>4.7415710324253935</v>
      </c>
      <c r="I7465" s="50">
        <v>9.1666666666666661</v>
      </c>
      <c r="J7465" s="13">
        <v>0</v>
      </c>
      <c r="K7465" s="13">
        <f t="shared" si="2332"/>
        <v>0</v>
      </c>
      <c r="L7465" s="13">
        <f t="shared" si="2333"/>
        <v>0</v>
      </c>
      <c r="M7465" s="13" t="e">
        <f ca="1">CalcTable[[#This Row],[IWC]]-AE7464</f>
        <v>#NAME?</v>
      </c>
      <c r="N7465" s="13" t="e">
        <f ca="1">IF(CalcTable[[#This Row],[Day of Year]]&lt;123,FCAP,AE7464)</f>
        <v>#NAME?</v>
      </c>
      <c r="O7465" s="17" t="e">
        <f ca="1">IF(IRR_DRIP,5,COUNTIF('IDET Wind Values'!C7449:G7449,"&lt;="&amp;IRR_MAXWIND))</f>
        <v>#NAME?</v>
      </c>
      <c r="P7465" s="13" t="e">
        <f ca="1">CalcTable[[#This Row],[ET_o]]*KL</f>
        <v>#NAME?</v>
      </c>
      <c r="Q7465" s="13" t="e">
        <f ca="1">IF(WILTPT&lt;=0,1,MAX(0,MIN(1,(CalcTable[[#This Row],[IWC]]-WILTPT)/(MAD-WILTPT))))</f>
        <v>#NAME?</v>
      </c>
      <c r="R7465" s="13" t="e">
        <f ca="1">CalcTable[[#This Row],[ETMult]]*CalcTable[[#This Row],[ETb]]</f>
        <v>#NAME?</v>
      </c>
      <c r="S7465" s="13" t="b">
        <f>INDEX(IRR_LIST,CalcTable[[#This Row],[Day of Week]]+1)</f>
        <v>1</v>
      </c>
      <c r="T7465" s="13">
        <f t="shared" ca="1" si="2334"/>
        <v>0</v>
      </c>
      <c r="U7465" s="13" t="b">
        <f ca="1">IF(CalcTable[[#This Row],[IrrPrecip]]&gt;=IC_MM,FALSE,TRUE)</f>
        <v>1</v>
      </c>
      <c r="V7465" s="13" t="b">
        <f t="shared" si="2335"/>
        <v>1</v>
      </c>
      <c r="W7465" s="13" t="e">
        <f ca="1">IF(AND(IRR_DRIP=FALSE,CalcTable[[#This Row],[IrrHours]]&lt;=0),FALSE,TRUE)</f>
        <v>#NAME?</v>
      </c>
      <c r="X7465" s="13" t="e">
        <f ca="1">AND(CalcTable[[#This Row],[IrrDay]],CalcTable[[#This Row],[IrrRain]],CalcTable[[#This Row],[IrrWarm]],CalcTable[[#This Row],[IrrWindy]])</f>
        <v>#NAME?</v>
      </c>
      <c r="Y7465" s="13" t="e">
        <f t="shared" ca="1" si="2336"/>
        <v>#NAME?</v>
      </c>
      <c r="Z7465" s="13" t="e">
        <f ca="1">CalcTable[[#This Row],[IrrHours]]/5</f>
        <v>#NAME?</v>
      </c>
      <c r="AA7465" s="13" t="e">
        <f ca="1">IF(CalcTable[[#This Row],[IrrFlag]]=FALSE,0,MAX(0,CalcTable[[#This Row],[VolRednWind]]*(FCAP*IRR_TARGET-CalcTable[[#This Row],[IWC]])))</f>
        <v>#NAME?</v>
      </c>
      <c r="AB7465" s="13" t="e">
        <f ca="1">CalcTable[[#This Row],[IWC]]+CalcTable[[#This Row],[Eff Precip]]+CalcTable[[#This Row],[IrrAmt]]-CalcTable[[#This Row],[AET]]</f>
        <v>#NAME?</v>
      </c>
      <c r="AC7465" s="13" t="e">
        <f ca="1">IF(CalcTable[[#This Row],[PWC]]&gt;FCAP,MIN(24*PERC,MIN(SAT,CalcTable[[#This Row],[PWC]])-FCAP),0)</f>
        <v>#NAME?</v>
      </c>
      <c r="AD7465" s="13" t="e">
        <f ca="1">IF(CalcTable[[#This Row],[PWC]]&gt;SAT,CalcTable[[#This Row],[PWC]]-SAT,0)</f>
        <v>#NAME?</v>
      </c>
      <c r="AE7465" s="13" t="e">
        <f ca="1">CalcTable[[#This Row],[PWC]]-CalcTable[[#This Row],[PercAmt]]-CalcTable[[#This Row],[Runoff]]</f>
        <v>#NAME?</v>
      </c>
      <c r="AF7465" s="13" t="e">
        <f ca="1">CalcTable[[#This Row],[IrrAmt]]/1000*CUR_IRR_AREA*10000/IRR_EFF</f>
        <v>#NAME?</v>
      </c>
      <c r="AG7465" s="147"/>
      <c r="AH7465" s="13"/>
      <c r="AI7465" s="50">
        <v>0</v>
      </c>
      <c r="AJ7465" s="50">
        <v>0</v>
      </c>
      <c r="AK7465" s="50">
        <v>0</v>
      </c>
      <c r="AL7465" s="50">
        <v>0</v>
      </c>
      <c r="AM7465" s="50"/>
      <c r="AN7465" s="50"/>
      <c r="AO7465" s="50"/>
      <c r="AP7465" s="50"/>
      <c r="AQ7465" s="50"/>
      <c r="AR7465" s="50"/>
      <c r="AS7465" s="50"/>
      <c r="AT7465" s="50"/>
      <c r="AU7465" s="50"/>
      <c r="AV7465" s="50"/>
      <c r="AW7465" s="50"/>
      <c r="AX7465" s="50">
        <f t="shared" si="2347"/>
        <v>0</v>
      </c>
      <c r="AY7465" s="50"/>
      <c r="AZ7465" s="50">
        <f t="shared" si="2337"/>
        <v>0</v>
      </c>
      <c r="BA7465" s="50">
        <f t="shared" si="2338"/>
        <v>0</v>
      </c>
      <c r="BB7465" s="50">
        <f t="shared" si="2339"/>
        <v>0</v>
      </c>
      <c r="BC7465" s="17">
        <f t="shared" si="2340"/>
        <v>20088</v>
      </c>
      <c r="BD7465" s="50">
        <f t="shared" si="2341"/>
        <v>0</v>
      </c>
      <c r="BE7465" s="50">
        <f t="shared" si="2342"/>
        <v>0</v>
      </c>
      <c r="BF7465" s="50">
        <f t="shared" si="2348"/>
        <v>0</v>
      </c>
      <c r="BG7465" s="50"/>
      <c r="BH7465" s="17">
        <f t="shared" si="2343"/>
        <v>0</v>
      </c>
      <c r="BI7465" s="17">
        <f t="shared" si="2351"/>
        <v>7465</v>
      </c>
      <c r="BJ7465" s="17">
        <f t="shared" si="2349"/>
        <v>7465</v>
      </c>
      <c r="BK7465" s="150">
        <f t="shared" si="2350"/>
        <v>39670</v>
      </c>
      <c r="BL7465" s="50" t="e">
        <f t="shared" ca="1" si="2344"/>
        <v>#NAME?</v>
      </c>
      <c r="BM7465" s="50" t="e">
        <f t="shared" ca="1" si="2345"/>
        <v>#NAME?</v>
      </c>
      <c r="BN7465" s="50" t="e">
        <f t="shared" ca="1" si="2346"/>
        <v>#NAME?</v>
      </c>
    </row>
    <row r="7466" spans="1:66" x14ac:dyDescent="0.35">
      <c r="A7466" s="48">
        <v>39671</v>
      </c>
      <c r="B7466" s="17">
        <v>2008</v>
      </c>
      <c r="C7466" s="17">
        <v>8</v>
      </c>
      <c r="D7466" s="17">
        <v>224</v>
      </c>
      <c r="E7466" s="17">
        <v>11</v>
      </c>
      <c r="F7466" s="17">
        <v>2</v>
      </c>
      <c r="G7466" s="50">
        <v>12.4</v>
      </c>
      <c r="H7466" s="32">
        <v>4.6172260835740353</v>
      </c>
      <c r="I7466" s="50">
        <v>24.833333333333332</v>
      </c>
      <c r="J7466" s="13">
        <v>0</v>
      </c>
      <c r="K7466" s="13">
        <f t="shared" si="2332"/>
        <v>0</v>
      </c>
      <c r="L7466" s="13">
        <f t="shared" si="2333"/>
        <v>0</v>
      </c>
      <c r="M7466" s="13" t="e">
        <f ca="1">CalcTable[[#This Row],[IWC]]-AE7465</f>
        <v>#NAME?</v>
      </c>
      <c r="N7466" s="13" t="e">
        <f ca="1">IF(CalcTable[[#This Row],[Day of Year]]&lt;123,FCAP,AE7465)</f>
        <v>#NAME?</v>
      </c>
      <c r="O7466" s="17" t="e">
        <f ca="1">IF(IRR_DRIP,5,COUNTIF('IDET Wind Values'!C7450:G7450,"&lt;="&amp;IRR_MAXWIND))</f>
        <v>#NAME?</v>
      </c>
      <c r="P7466" s="13" t="e">
        <f ca="1">CalcTable[[#This Row],[ET_o]]*KL</f>
        <v>#NAME?</v>
      </c>
      <c r="Q7466" s="13" t="e">
        <f ca="1">IF(WILTPT&lt;=0,1,MAX(0,MIN(1,(CalcTable[[#This Row],[IWC]]-WILTPT)/(MAD-WILTPT))))</f>
        <v>#NAME?</v>
      </c>
      <c r="R7466" s="13" t="e">
        <f ca="1">CalcTable[[#This Row],[ETMult]]*CalcTable[[#This Row],[ETb]]</f>
        <v>#NAME?</v>
      </c>
      <c r="S7466" s="13" t="b">
        <f>INDEX(IRR_LIST,CalcTable[[#This Row],[Day of Week]]+1)</f>
        <v>0</v>
      </c>
      <c r="T7466" s="13">
        <f t="shared" ca="1" si="2334"/>
        <v>0</v>
      </c>
      <c r="U7466" s="13" t="b">
        <f ca="1">IF(CalcTable[[#This Row],[IrrPrecip]]&gt;=IC_MM,FALSE,TRUE)</f>
        <v>1</v>
      </c>
      <c r="V7466" s="13" t="b">
        <f t="shared" si="2335"/>
        <v>1</v>
      </c>
      <c r="W7466" s="13" t="e">
        <f ca="1">IF(AND(IRR_DRIP=FALSE,CalcTable[[#This Row],[IrrHours]]&lt;=0),FALSE,TRUE)</f>
        <v>#NAME?</v>
      </c>
      <c r="X7466" s="13" t="e">
        <f ca="1">AND(CalcTable[[#This Row],[IrrDay]],CalcTable[[#This Row],[IrrRain]],CalcTable[[#This Row],[IrrWarm]],CalcTable[[#This Row],[IrrWindy]])</f>
        <v>#NAME?</v>
      </c>
      <c r="Y7466" s="13" t="e">
        <f t="shared" ca="1" si="2336"/>
        <v>#NAME?</v>
      </c>
      <c r="Z7466" s="13" t="e">
        <f ca="1">CalcTable[[#This Row],[IrrHours]]/5</f>
        <v>#NAME?</v>
      </c>
      <c r="AA7466" s="13" t="e">
        <f ca="1">IF(CalcTable[[#This Row],[IrrFlag]]=FALSE,0,MAX(0,CalcTable[[#This Row],[VolRednWind]]*(FCAP*IRR_TARGET-CalcTable[[#This Row],[IWC]])))</f>
        <v>#NAME?</v>
      </c>
      <c r="AB7466" s="13" t="e">
        <f ca="1">CalcTable[[#This Row],[IWC]]+CalcTable[[#This Row],[Eff Precip]]+CalcTable[[#This Row],[IrrAmt]]-CalcTable[[#This Row],[AET]]</f>
        <v>#NAME?</v>
      </c>
      <c r="AC7466" s="13" t="e">
        <f ca="1">IF(CalcTable[[#This Row],[PWC]]&gt;FCAP,MIN(24*PERC,MIN(SAT,CalcTable[[#This Row],[PWC]])-FCAP),0)</f>
        <v>#NAME?</v>
      </c>
      <c r="AD7466" s="13" t="e">
        <f ca="1">IF(CalcTable[[#This Row],[PWC]]&gt;SAT,CalcTable[[#This Row],[PWC]]-SAT,0)</f>
        <v>#NAME?</v>
      </c>
      <c r="AE7466" s="13" t="e">
        <f ca="1">CalcTable[[#This Row],[PWC]]-CalcTable[[#This Row],[PercAmt]]-CalcTable[[#This Row],[Runoff]]</f>
        <v>#NAME?</v>
      </c>
      <c r="AF7466" s="13" t="e">
        <f ca="1">CalcTable[[#This Row],[IrrAmt]]/1000*CUR_IRR_AREA*10000/IRR_EFF</f>
        <v>#NAME?</v>
      </c>
      <c r="AG7466" s="147"/>
      <c r="AH7466" s="13"/>
      <c r="AI7466" s="50">
        <v>0</v>
      </c>
      <c r="AJ7466" s="50">
        <v>0</v>
      </c>
      <c r="AK7466" s="50">
        <v>0</v>
      </c>
      <c r="AL7466" s="50">
        <v>8.2518154739772136</v>
      </c>
      <c r="AM7466" s="50"/>
      <c r="AN7466" s="50"/>
      <c r="AO7466" s="50"/>
      <c r="AP7466" s="50"/>
      <c r="AQ7466" s="50"/>
      <c r="AR7466" s="50"/>
      <c r="AS7466" s="50"/>
      <c r="AT7466" s="50"/>
      <c r="AU7466" s="50"/>
      <c r="AV7466" s="50"/>
      <c r="AW7466" s="50"/>
      <c r="AX7466" s="50">
        <f t="shared" si="2347"/>
        <v>8.2518154739772136</v>
      </c>
      <c r="AY7466" s="50"/>
      <c r="AZ7466" s="50">
        <f t="shared" si="2337"/>
        <v>242.05325390333161</v>
      </c>
      <c r="BA7466" s="50">
        <f t="shared" si="2338"/>
        <v>372.68516870830422</v>
      </c>
      <c r="BB7466" s="50">
        <f t="shared" si="2339"/>
        <v>384.21151413227244</v>
      </c>
      <c r="BC7466" s="17">
        <f t="shared" si="2340"/>
        <v>20088</v>
      </c>
      <c r="BD7466" s="50">
        <f t="shared" si="2341"/>
        <v>8.2518154739772136</v>
      </c>
      <c r="BE7466" s="50">
        <f t="shared" si="2342"/>
        <v>242.05325390333161</v>
      </c>
      <c r="BF7466" s="50">
        <f t="shared" si="2348"/>
        <v>395.92206748903192</v>
      </c>
      <c r="BG7466" s="50"/>
      <c r="BH7466" s="17">
        <f t="shared" si="2343"/>
        <v>0</v>
      </c>
      <c r="BI7466" s="17">
        <f t="shared" si="2351"/>
        <v>7466</v>
      </c>
      <c r="BJ7466" s="17">
        <f t="shared" si="2349"/>
        <v>7466</v>
      </c>
      <c r="BK7466" s="150">
        <f t="shared" si="2350"/>
        <v>39671</v>
      </c>
      <c r="BL7466" s="50" t="e">
        <f t="shared" ca="1" si="2344"/>
        <v>#NAME?</v>
      </c>
      <c r="BM7466" s="50" t="e">
        <f t="shared" ca="1" si="2345"/>
        <v>#NAME?</v>
      </c>
      <c r="BN7466" s="50" t="e">
        <f t="shared" ca="1" si="2346"/>
        <v>#NAME?</v>
      </c>
    </row>
    <row r="7467" spans="1:66" x14ac:dyDescent="0.35">
      <c r="A7467" s="48">
        <v>39672</v>
      </c>
      <c r="B7467" s="17">
        <v>2008</v>
      </c>
      <c r="C7467" s="17">
        <v>8</v>
      </c>
      <c r="D7467" s="17">
        <v>225</v>
      </c>
      <c r="E7467" s="17">
        <v>12</v>
      </c>
      <c r="F7467" s="17">
        <v>3</v>
      </c>
      <c r="G7467" s="50">
        <v>11.4</v>
      </c>
      <c r="H7467" s="32">
        <v>4.158593487426482</v>
      </c>
      <c r="I7467" s="50">
        <v>19.666666666666668</v>
      </c>
      <c r="J7467" s="13">
        <v>0</v>
      </c>
      <c r="K7467" s="13">
        <f t="shared" si="2332"/>
        <v>0</v>
      </c>
      <c r="L7467" s="13">
        <f t="shared" si="2333"/>
        <v>0</v>
      </c>
      <c r="M7467" s="13" t="e">
        <f ca="1">CalcTable[[#This Row],[IWC]]-AE7466</f>
        <v>#NAME?</v>
      </c>
      <c r="N7467" s="13" t="e">
        <f ca="1">IF(CalcTable[[#This Row],[Day of Year]]&lt;123,FCAP,AE7466)</f>
        <v>#NAME?</v>
      </c>
      <c r="O7467" s="17" t="e">
        <f ca="1">IF(IRR_DRIP,5,COUNTIF('IDET Wind Values'!C7451:G7451,"&lt;="&amp;IRR_MAXWIND))</f>
        <v>#NAME?</v>
      </c>
      <c r="P7467" s="13" t="e">
        <f ca="1">CalcTable[[#This Row],[ET_o]]*KL</f>
        <v>#NAME?</v>
      </c>
      <c r="Q7467" s="13" t="e">
        <f ca="1">IF(WILTPT&lt;=0,1,MAX(0,MIN(1,(CalcTable[[#This Row],[IWC]]-WILTPT)/(MAD-WILTPT))))</f>
        <v>#NAME?</v>
      </c>
      <c r="R7467" s="13" t="e">
        <f ca="1">CalcTable[[#This Row],[ETMult]]*CalcTable[[#This Row],[ETb]]</f>
        <v>#NAME?</v>
      </c>
      <c r="S7467" s="13" t="b">
        <f>INDEX(IRR_LIST,CalcTable[[#This Row],[Day of Week]]+1)</f>
        <v>1</v>
      </c>
      <c r="T7467" s="13">
        <f t="shared" ca="1" si="2334"/>
        <v>0</v>
      </c>
      <c r="U7467" s="13" t="b">
        <f ca="1">IF(CalcTable[[#This Row],[IrrPrecip]]&gt;=IC_MM,FALSE,TRUE)</f>
        <v>1</v>
      </c>
      <c r="V7467" s="13" t="b">
        <f t="shared" si="2335"/>
        <v>1</v>
      </c>
      <c r="W7467" s="13" t="e">
        <f ca="1">IF(AND(IRR_DRIP=FALSE,CalcTable[[#This Row],[IrrHours]]&lt;=0),FALSE,TRUE)</f>
        <v>#NAME?</v>
      </c>
      <c r="X7467" s="13" t="e">
        <f ca="1">AND(CalcTable[[#This Row],[IrrDay]],CalcTable[[#This Row],[IrrRain]],CalcTable[[#This Row],[IrrWarm]],CalcTable[[#This Row],[IrrWindy]])</f>
        <v>#NAME?</v>
      </c>
      <c r="Y7467" s="13" t="e">
        <f t="shared" ca="1" si="2336"/>
        <v>#NAME?</v>
      </c>
      <c r="Z7467" s="13" t="e">
        <f ca="1">CalcTable[[#This Row],[IrrHours]]/5</f>
        <v>#NAME?</v>
      </c>
      <c r="AA7467" s="13" t="e">
        <f ca="1">IF(CalcTable[[#This Row],[IrrFlag]]=FALSE,0,MAX(0,CalcTable[[#This Row],[VolRednWind]]*(FCAP*IRR_TARGET-CalcTable[[#This Row],[IWC]])))</f>
        <v>#NAME?</v>
      </c>
      <c r="AB7467" s="13" t="e">
        <f ca="1">CalcTable[[#This Row],[IWC]]+CalcTable[[#This Row],[Eff Precip]]+CalcTable[[#This Row],[IrrAmt]]-CalcTable[[#This Row],[AET]]</f>
        <v>#NAME?</v>
      </c>
      <c r="AC7467" s="13" t="e">
        <f ca="1">IF(CalcTable[[#This Row],[PWC]]&gt;FCAP,MIN(24*PERC,MIN(SAT,CalcTable[[#This Row],[PWC]])-FCAP),0)</f>
        <v>#NAME?</v>
      </c>
      <c r="AD7467" s="13" t="e">
        <f ca="1">IF(CalcTable[[#This Row],[PWC]]&gt;SAT,CalcTable[[#This Row],[PWC]]-SAT,0)</f>
        <v>#NAME?</v>
      </c>
      <c r="AE7467" s="13" t="e">
        <f ca="1">CalcTable[[#This Row],[PWC]]-CalcTable[[#This Row],[PercAmt]]-CalcTable[[#This Row],[Runoff]]</f>
        <v>#NAME?</v>
      </c>
      <c r="AF7467" s="13" t="e">
        <f ca="1">CalcTable[[#This Row],[IrrAmt]]/1000*CUR_IRR_AREA*10000/IRR_EFF</f>
        <v>#NAME?</v>
      </c>
      <c r="AG7467" s="147"/>
      <c r="AH7467" s="13"/>
      <c r="AI7467" s="50">
        <v>16.701661859019818</v>
      </c>
      <c r="AJ7467" s="50">
        <v>25.542469993122097</v>
      </c>
      <c r="AK7467" s="50">
        <v>0</v>
      </c>
      <c r="AL7467" s="50">
        <v>0</v>
      </c>
      <c r="AM7467" s="50"/>
      <c r="AN7467" s="50"/>
      <c r="AO7467" s="50"/>
      <c r="AP7467" s="50"/>
      <c r="AQ7467" s="50"/>
      <c r="AR7467" s="50"/>
      <c r="AS7467" s="50"/>
      <c r="AT7467" s="50"/>
      <c r="AU7467" s="50"/>
      <c r="AV7467" s="50"/>
      <c r="AW7467" s="50"/>
      <c r="AX7467" s="50">
        <f t="shared" si="2347"/>
        <v>42.244131852141919</v>
      </c>
      <c r="AY7467" s="50"/>
      <c r="AZ7467" s="50">
        <f t="shared" si="2337"/>
        <v>994.20349373053887</v>
      </c>
      <c r="BA7467" s="50">
        <f t="shared" si="2338"/>
        <v>1613.0924619976213</v>
      </c>
      <c r="BB7467" s="50">
        <f t="shared" si="2339"/>
        <v>1669.5837857096362</v>
      </c>
      <c r="BC7467" s="17">
        <f t="shared" si="2340"/>
        <v>20088</v>
      </c>
      <c r="BD7467" s="50">
        <f t="shared" si="2341"/>
        <v>42.244131852141919</v>
      </c>
      <c r="BE7467" s="50">
        <f t="shared" si="2342"/>
        <v>994.20349373053887</v>
      </c>
      <c r="BF7467" s="50">
        <f t="shared" si="2348"/>
        <v>1626.2004182757894</v>
      </c>
      <c r="BG7467" s="50"/>
      <c r="BH7467" s="17">
        <f t="shared" si="2343"/>
        <v>0</v>
      </c>
      <c r="BI7467" s="17">
        <f t="shared" si="2351"/>
        <v>7467</v>
      </c>
      <c r="BJ7467" s="17">
        <f t="shared" si="2349"/>
        <v>7467</v>
      </c>
      <c r="BK7467" s="150">
        <f t="shared" si="2350"/>
        <v>39672</v>
      </c>
      <c r="BL7467" s="50" t="e">
        <f t="shared" ca="1" si="2344"/>
        <v>#NAME?</v>
      </c>
      <c r="BM7467" s="50" t="e">
        <f t="shared" ca="1" si="2345"/>
        <v>#NAME?</v>
      </c>
      <c r="BN7467" s="50" t="e">
        <f t="shared" ca="1" si="2346"/>
        <v>#NAME?</v>
      </c>
    </row>
    <row r="7468" spans="1:66" x14ac:dyDescent="0.35">
      <c r="A7468" s="48">
        <v>39673</v>
      </c>
      <c r="B7468" s="17">
        <v>2008</v>
      </c>
      <c r="C7468" s="17">
        <v>8</v>
      </c>
      <c r="D7468" s="17">
        <v>226</v>
      </c>
      <c r="E7468" s="17">
        <v>13</v>
      </c>
      <c r="F7468" s="17">
        <v>4</v>
      </c>
      <c r="G7468" s="50">
        <v>9.1999999999999993</v>
      </c>
      <c r="H7468" s="32">
        <v>3.5360263791293076</v>
      </c>
      <c r="I7468" s="50">
        <v>3</v>
      </c>
      <c r="J7468" s="13">
        <v>0</v>
      </c>
      <c r="K7468" s="13">
        <f t="shared" si="2332"/>
        <v>0</v>
      </c>
      <c r="L7468" s="13">
        <f t="shared" si="2333"/>
        <v>0</v>
      </c>
      <c r="M7468" s="13" t="e">
        <f ca="1">CalcTable[[#This Row],[IWC]]-AE7467</f>
        <v>#NAME?</v>
      </c>
      <c r="N7468" s="13" t="e">
        <f ca="1">IF(CalcTable[[#This Row],[Day of Year]]&lt;123,FCAP,AE7467)</f>
        <v>#NAME?</v>
      </c>
      <c r="O7468" s="17" t="e">
        <f ca="1">IF(IRR_DRIP,5,COUNTIF('IDET Wind Values'!C7452:G7452,"&lt;="&amp;IRR_MAXWIND))</f>
        <v>#NAME?</v>
      </c>
      <c r="P7468" s="13" t="e">
        <f ca="1">CalcTable[[#This Row],[ET_o]]*KL</f>
        <v>#NAME?</v>
      </c>
      <c r="Q7468" s="13" t="e">
        <f ca="1">IF(WILTPT&lt;=0,1,MAX(0,MIN(1,(CalcTable[[#This Row],[IWC]]-WILTPT)/(MAD-WILTPT))))</f>
        <v>#NAME?</v>
      </c>
      <c r="R7468" s="13" t="e">
        <f ca="1">CalcTable[[#This Row],[ETMult]]*CalcTable[[#This Row],[ETb]]</f>
        <v>#NAME?</v>
      </c>
      <c r="S7468" s="13" t="b">
        <f>INDEX(IRR_LIST,CalcTable[[#This Row],[Day of Week]]+1)</f>
        <v>0</v>
      </c>
      <c r="T7468" s="13">
        <f t="shared" ca="1" si="2334"/>
        <v>0</v>
      </c>
      <c r="U7468" s="13" t="b">
        <f ca="1">IF(CalcTable[[#This Row],[IrrPrecip]]&gt;=IC_MM,FALSE,TRUE)</f>
        <v>1</v>
      </c>
      <c r="V7468" s="13" t="b">
        <f t="shared" si="2335"/>
        <v>1</v>
      </c>
      <c r="W7468" s="13" t="e">
        <f ca="1">IF(AND(IRR_DRIP=FALSE,CalcTable[[#This Row],[IrrHours]]&lt;=0),FALSE,TRUE)</f>
        <v>#NAME?</v>
      </c>
      <c r="X7468" s="13" t="e">
        <f ca="1">AND(CalcTable[[#This Row],[IrrDay]],CalcTable[[#This Row],[IrrRain]],CalcTable[[#This Row],[IrrWarm]],CalcTable[[#This Row],[IrrWindy]])</f>
        <v>#NAME?</v>
      </c>
      <c r="Y7468" s="13" t="e">
        <f t="shared" ca="1" si="2336"/>
        <v>#NAME?</v>
      </c>
      <c r="Z7468" s="13" t="e">
        <f ca="1">CalcTable[[#This Row],[IrrHours]]/5</f>
        <v>#NAME?</v>
      </c>
      <c r="AA7468" s="13" t="e">
        <f ca="1">IF(CalcTable[[#This Row],[IrrFlag]]=FALSE,0,MAX(0,CalcTable[[#This Row],[VolRednWind]]*(FCAP*IRR_TARGET-CalcTable[[#This Row],[IWC]])))</f>
        <v>#NAME?</v>
      </c>
      <c r="AB7468" s="13" t="e">
        <f ca="1">CalcTable[[#This Row],[IWC]]+CalcTable[[#This Row],[Eff Precip]]+CalcTable[[#This Row],[IrrAmt]]-CalcTable[[#This Row],[AET]]</f>
        <v>#NAME?</v>
      </c>
      <c r="AC7468" s="13" t="e">
        <f ca="1">IF(CalcTable[[#This Row],[PWC]]&gt;FCAP,MIN(24*PERC,MIN(SAT,CalcTable[[#This Row],[PWC]])-FCAP),0)</f>
        <v>#NAME?</v>
      </c>
      <c r="AD7468" s="13" t="e">
        <f ca="1">IF(CalcTable[[#This Row],[PWC]]&gt;SAT,CalcTable[[#This Row],[PWC]]-SAT,0)</f>
        <v>#NAME?</v>
      </c>
      <c r="AE7468" s="13" t="e">
        <f ca="1">CalcTable[[#This Row],[PWC]]-CalcTable[[#This Row],[PercAmt]]-CalcTable[[#This Row],[Runoff]]</f>
        <v>#NAME?</v>
      </c>
      <c r="AF7468" s="13" t="e">
        <f ca="1">CalcTable[[#This Row],[IrrAmt]]/1000*CUR_IRR_AREA*10000/IRR_EFF</f>
        <v>#NAME?</v>
      </c>
      <c r="AG7468" s="147"/>
      <c r="AH7468" s="13"/>
      <c r="AI7468" s="50">
        <v>0</v>
      </c>
      <c r="AJ7468" s="50">
        <v>0</v>
      </c>
      <c r="AK7468" s="50">
        <v>4.638955642315354</v>
      </c>
      <c r="AL7468" s="50">
        <v>4.5672264180845659</v>
      </c>
      <c r="AM7468" s="50"/>
      <c r="AN7468" s="50"/>
      <c r="AO7468" s="50"/>
      <c r="AP7468" s="50"/>
      <c r="AQ7468" s="50"/>
      <c r="AR7468" s="50"/>
      <c r="AS7468" s="50"/>
      <c r="AT7468" s="50"/>
      <c r="AU7468" s="50"/>
      <c r="AV7468" s="50"/>
      <c r="AW7468" s="50"/>
      <c r="AX7468" s="50">
        <f t="shared" si="2347"/>
        <v>9.2061820603999198</v>
      </c>
      <c r="AY7468" s="50"/>
      <c r="AZ7468" s="50">
        <f t="shared" si="2337"/>
        <v>202.00999101777245</v>
      </c>
      <c r="BA7468" s="50">
        <f t="shared" si="2338"/>
        <v>311.03125601149094</v>
      </c>
      <c r="BB7468" s="50">
        <f t="shared" si="2339"/>
        <v>320.65077939328967</v>
      </c>
      <c r="BC7468" s="17">
        <f t="shared" si="2340"/>
        <v>20088</v>
      </c>
      <c r="BD7468" s="50">
        <f t="shared" si="2341"/>
        <v>9.2061820603999198</v>
      </c>
      <c r="BE7468" s="50">
        <f t="shared" si="2342"/>
        <v>202.00999101777245</v>
      </c>
      <c r="BF7468" s="50">
        <f t="shared" si="2348"/>
        <v>330.42403689040589</v>
      </c>
      <c r="BG7468" s="50"/>
      <c r="BH7468" s="17">
        <f t="shared" si="2343"/>
        <v>0</v>
      </c>
      <c r="BI7468" s="17">
        <f t="shared" si="2351"/>
        <v>7468</v>
      </c>
      <c r="BJ7468" s="17">
        <f t="shared" si="2349"/>
        <v>7468</v>
      </c>
      <c r="BK7468" s="150">
        <f t="shared" si="2350"/>
        <v>39673</v>
      </c>
      <c r="BL7468" s="50" t="e">
        <f t="shared" ca="1" si="2344"/>
        <v>#NAME?</v>
      </c>
      <c r="BM7468" s="50" t="e">
        <f t="shared" ca="1" si="2345"/>
        <v>#NAME?</v>
      </c>
      <c r="BN7468" s="50" t="e">
        <f t="shared" ca="1" si="2346"/>
        <v>#NAME?</v>
      </c>
    </row>
    <row r="7469" spans="1:66" x14ac:dyDescent="0.35">
      <c r="A7469" s="48">
        <v>39674</v>
      </c>
      <c r="B7469" s="17">
        <v>2008</v>
      </c>
      <c r="C7469" s="17">
        <v>8</v>
      </c>
      <c r="D7469" s="17">
        <v>227</v>
      </c>
      <c r="E7469" s="17">
        <v>14</v>
      </c>
      <c r="F7469" s="17">
        <v>5</v>
      </c>
      <c r="G7469" s="50">
        <v>11.6</v>
      </c>
      <c r="H7469" s="32">
        <v>4.2143352175684328</v>
      </c>
      <c r="I7469" s="50">
        <v>7.333333333333333</v>
      </c>
      <c r="J7469" s="13">
        <v>0</v>
      </c>
      <c r="K7469" s="13">
        <f t="shared" si="2332"/>
        <v>0</v>
      </c>
      <c r="L7469" s="13">
        <f t="shared" si="2333"/>
        <v>0</v>
      </c>
      <c r="M7469" s="13" t="e">
        <f ca="1">CalcTable[[#This Row],[IWC]]-AE7468</f>
        <v>#NAME?</v>
      </c>
      <c r="N7469" s="13" t="e">
        <f ca="1">IF(CalcTable[[#This Row],[Day of Year]]&lt;123,FCAP,AE7468)</f>
        <v>#NAME?</v>
      </c>
      <c r="O7469" s="17" t="e">
        <f ca="1">IF(IRR_DRIP,5,COUNTIF('IDET Wind Values'!C7453:G7453,"&lt;="&amp;IRR_MAXWIND))</f>
        <v>#NAME?</v>
      </c>
      <c r="P7469" s="13" t="e">
        <f ca="1">CalcTable[[#This Row],[ET_o]]*KL</f>
        <v>#NAME?</v>
      </c>
      <c r="Q7469" s="13" t="e">
        <f ca="1">IF(WILTPT&lt;=0,1,MAX(0,MIN(1,(CalcTable[[#This Row],[IWC]]-WILTPT)/(MAD-WILTPT))))</f>
        <v>#NAME?</v>
      </c>
      <c r="R7469" s="13" t="e">
        <f ca="1">CalcTable[[#This Row],[ETMult]]*CalcTable[[#This Row],[ETb]]</f>
        <v>#NAME?</v>
      </c>
      <c r="S7469" s="13" t="b">
        <f>INDEX(IRR_LIST,CalcTable[[#This Row],[Day of Week]]+1)</f>
        <v>1</v>
      </c>
      <c r="T7469" s="13">
        <f t="shared" ca="1" si="2334"/>
        <v>0</v>
      </c>
      <c r="U7469" s="13" t="b">
        <f ca="1">IF(CalcTable[[#This Row],[IrrPrecip]]&gt;=IC_MM,FALSE,TRUE)</f>
        <v>1</v>
      </c>
      <c r="V7469" s="13" t="b">
        <f t="shared" si="2335"/>
        <v>1</v>
      </c>
      <c r="W7469" s="13" t="e">
        <f ca="1">IF(AND(IRR_DRIP=FALSE,CalcTable[[#This Row],[IrrHours]]&lt;=0),FALSE,TRUE)</f>
        <v>#NAME?</v>
      </c>
      <c r="X7469" s="13" t="e">
        <f ca="1">AND(CalcTable[[#This Row],[IrrDay]],CalcTable[[#This Row],[IrrRain]],CalcTable[[#This Row],[IrrWarm]],CalcTable[[#This Row],[IrrWindy]])</f>
        <v>#NAME?</v>
      </c>
      <c r="Y7469" s="13" t="e">
        <f t="shared" ca="1" si="2336"/>
        <v>#NAME?</v>
      </c>
      <c r="Z7469" s="13" t="e">
        <f ca="1">CalcTable[[#This Row],[IrrHours]]/5</f>
        <v>#NAME?</v>
      </c>
      <c r="AA7469" s="13" t="e">
        <f ca="1">IF(CalcTable[[#This Row],[IrrFlag]]=FALSE,0,MAX(0,CalcTable[[#This Row],[VolRednWind]]*(FCAP*IRR_TARGET-CalcTable[[#This Row],[IWC]])))</f>
        <v>#NAME?</v>
      </c>
      <c r="AB7469" s="13" t="e">
        <f ca="1">CalcTable[[#This Row],[IWC]]+CalcTable[[#This Row],[Eff Precip]]+CalcTable[[#This Row],[IrrAmt]]-CalcTable[[#This Row],[AET]]</f>
        <v>#NAME?</v>
      </c>
      <c r="AC7469" s="13" t="e">
        <f ca="1">IF(CalcTable[[#This Row],[PWC]]&gt;FCAP,MIN(24*PERC,MIN(SAT,CalcTable[[#This Row],[PWC]])-FCAP),0)</f>
        <v>#NAME?</v>
      </c>
      <c r="AD7469" s="13" t="e">
        <f ca="1">IF(CalcTable[[#This Row],[PWC]]&gt;SAT,CalcTable[[#This Row],[PWC]]-SAT,0)</f>
        <v>#NAME?</v>
      </c>
      <c r="AE7469" s="13" t="e">
        <f ca="1">CalcTable[[#This Row],[PWC]]-CalcTable[[#This Row],[PercAmt]]-CalcTable[[#This Row],[Runoff]]</f>
        <v>#NAME?</v>
      </c>
      <c r="AF7469" s="13" t="e">
        <f ca="1">CalcTable[[#This Row],[IrrAmt]]/1000*CUR_IRR_AREA*10000/IRR_EFF</f>
        <v>#NAME?</v>
      </c>
      <c r="AG7469" s="147"/>
      <c r="AH7469" s="13"/>
      <c r="AI7469" s="50">
        <v>5.8832184653905166</v>
      </c>
      <c r="AJ7469" s="50">
        <v>9.2912184653905143</v>
      </c>
      <c r="AK7469" s="50">
        <v>0</v>
      </c>
      <c r="AL7469" s="50">
        <v>0</v>
      </c>
      <c r="AM7469" s="50"/>
      <c r="AN7469" s="50"/>
      <c r="AO7469" s="50"/>
      <c r="AP7469" s="50"/>
      <c r="AQ7469" s="50"/>
      <c r="AR7469" s="50"/>
      <c r="AS7469" s="50"/>
      <c r="AT7469" s="50"/>
      <c r="AU7469" s="50"/>
      <c r="AV7469" s="50"/>
      <c r="AW7469" s="50"/>
      <c r="AX7469" s="50">
        <f t="shared" si="2347"/>
        <v>15.174436930781031</v>
      </c>
      <c r="AY7469" s="50"/>
      <c r="AZ7469" s="50">
        <f t="shared" si="2337"/>
        <v>358.82961247718271</v>
      </c>
      <c r="BA7469" s="50">
        <f t="shared" si="2338"/>
        <v>582.43340425196379</v>
      </c>
      <c r="BB7469" s="50">
        <f t="shared" si="2339"/>
        <v>602.84827478894954</v>
      </c>
      <c r="BC7469" s="17">
        <f t="shared" si="2340"/>
        <v>20088</v>
      </c>
      <c r="BD7469" s="50">
        <f t="shared" si="2341"/>
        <v>15.174436930781031</v>
      </c>
      <c r="BE7469" s="50">
        <f t="shared" si="2342"/>
        <v>358.82961247718271</v>
      </c>
      <c r="BF7469" s="50">
        <f t="shared" si="2348"/>
        <v>586.93101520953724</v>
      </c>
      <c r="BG7469" s="50"/>
      <c r="BH7469" s="17">
        <f t="shared" si="2343"/>
        <v>0</v>
      </c>
      <c r="BI7469" s="17">
        <f t="shared" si="2351"/>
        <v>7469</v>
      </c>
      <c r="BJ7469" s="17">
        <f t="shared" si="2349"/>
        <v>7469</v>
      </c>
      <c r="BK7469" s="150">
        <f t="shared" si="2350"/>
        <v>39674</v>
      </c>
      <c r="BL7469" s="50" t="e">
        <f t="shared" ca="1" si="2344"/>
        <v>#NAME?</v>
      </c>
      <c r="BM7469" s="50" t="e">
        <f t="shared" ca="1" si="2345"/>
        <v>#NAME?</v>
      </c>
      <c r="BN7469" s="50" t="e">
        <f t="shared" ca="1" si="2346"/>
        <v>#NAME?</v>
      </c>
    </row>
    <row r="7470" spans="1:66" x14ac:dyDescent="0.35">
      <c r="A7470" s="48">
        <v>39675</v>
      </c>
      <c r="B7470" s="17">
        <v>2008</v>
      </c>
      <c r="C7470" s="17">
        <v>8</v>
      </c>
      <c r="D7470" s="17">
        <v>228</v>
      </c>
      <c r="E7470" s="17">
        <v>15</v>
      </c>
      <c r="F7470" s="17">
        <v>6</v>
      </c>
      <c r="G7470" s="50">
        <v>11.3</v>
      </c>
      <c r="H7470" s="32">
        <v>5.1303753624660677</v>
      </c>
      <c r="I7470" s="50">
        <v>1.8333333333333333</v>
      </c>
      <c r="J7470" s="13">
        <v>0</v>
      </c>
      <c r="K7470" s="13">
        <f t="shared" si="2332"/>
        <v>0</v>
      </c>
      <c r="L7470" s="13">
        <f t="shared" si="2333"/>
        <v>0</v>
      </c>
      <c r="M7470" s="13" t="e">
        <f ca="1">CalcTable[[#This Row],[IWC]]-AE7469</f>
        <v>#NAME?</v>
      </c>
      <c r="N7470" s="13" t="e">
        <f ca="1">IF(CalcTable[[#This Row],[Day of Year]]&lt;123,FCAP,AE7469)</f>
        <v>#NAME?</v>
      </c>
      <c r="O7470" s="17" t="e">
        <f ca="1">IF(IRR_DRIP,5,COUNTIF('IDET Wind Values'!C7454:G7454,"&lt;="&amp;IRR_MAXWIND))</f>
        <v>#NAME?</v>
      </c>
      <c r="P7470" s="13" t="e">
        <f ca="1">CalcTable[[#This Row],[ET_o]]*KL</f>
        <v>#NAME?</v>
      </c>
      <c r="Q7470" s="13" t="e">
        <f ca="1">IF(WILTPT&lt;=0,1,MAX(0,MIN(1,(CalcTable[[#This Row],[IWC]]-WILTPT)/(MAD-WILTPT))))</f>
        <v>#NAME?</v>
      </c>
      <c r="R7470" s="13" t="e">
        <f ca="1">CalcTable[[#This Row],[ETMult]]*CalcTable[[#This Row],[ETb]]</f>
        <v>#NAME?</v>
      </c>
      <c r="S7470" s="13" t="b">
        <f>INDEX(IRR_LIST,CalcTable[[#This Row],[Day of Week]]+1)</f>
        <v>0</v>
      </c>
      <c r="T7470" s="13">
        <f t="shared" ca="1" si="2334"/>
        <v>0</v>
      </c>
      <c r="U7470" s="13" t="b">
        <f ca="1">IF(CalcTable[[#This Row],[IrrPrecip]]&gt;=IC_MM,FALSE,TRUE)</f>
        <v>1</v>
      </c>
      <c r="V7470" s="13" t="b">
        <f t="shared" si="2335"/>
        <v>1</v>
      </c>
      <c r="W7470" s="13" t="e">
        <f ca="1">IF(AND(IRR_DRIP=FALSE,CalcTable[[#This Row],[IrrHours]]&lt;=0),FALSE,TRUE)</f>
        <v>#NAME?</v>
      </c>
      <c r="X7470" s="13" t="e">
        <f ca="1">AND(CalcTable[[#This Row],[IrrDay]],CalcTable[[#This Row],[IrrRain]],CalcTable[[#This Row],[IrrWarm]],CalcTable[[#This Row],[IrrWindy]])</f>
        <v>#NAME?</v>
      </c>
      <c r="Y7470" s="13" t="e">
        <f t="shared" ca="1" si="2336"/>
        <v>#NAME?</v>
      </c>
      <c r="Z7470" s="13" t="e">
        <f ca="1">CalcTable[[#This Row],[IrrHours]]/5</f>
        <v>#NAME?</v>
      </c>
      <c r="AA7470" s="13" t="e">
        <f ca="1">IF(CalcTable[[#This Row],[IrrFlag]]=FALSE,0,MAX(0,CalcTable[[#This Row],[VolRednWind]]*(FCAP*IRR_TARGET-CalcTable[[#This Row],[IWC]])))</f>
        <v>#NAME?</v>
      </c>
      <c r="AB7470" s="13" t="e">
        <f ca="1">CalcTable[[#This Row],[IWC]]+CalcTable[[#This Row],[Eff Precip]]+CalcTable[[#This Row],[IrrAmt]]-CalcTable[[#This Row],[AET]]</f>
        <v>#NAME?</v>
      </c>
      <c r="AC7470" s="13" t="e">
        <f ca="1">IF(CalcTable[[#This Row],[PWC]]&gt;FCAP,MIN(24*PERC,MIN(SAT,CalcTable[[#This Row],[PWC]])-FCAP),0)</f>
        <v>#NAME?</v>
      </c>
      <c r="AD7470" s="13" t="e">
        <f ca="1">IF(CalcTable[[#This Row],[PWC]]&gt;SAT,CalcTable[[#This Row],[PWC]]-SAT,0)</f>
        <v>#NAME?</v>
      </c>
      <c r="AE7470" s="13" t="e">
        <f ca="1">CalcTable[[#This Row],[PWC]]-CalcTable[[#This Row],[PercAmt]]-CalcTable[[#This Row],[Runoff]]</f>
        <v>#NAME?</v>
      </c>
      <c r="AF7470" s="13" t="e">
        <f ca="1">CalcTable[[#This Row],[IrrAmt]]/1000*CUR_IRR_AREA*10000/IRR_EFF</f>
        <v>#NAME?</v>
      </c>
      <c r="AG7470" s="147"/>
      <c r="AH7470" s="13"/>
      <c r="AI7470" s="50">
        <v>0</v>
      </c>
      <c r="AJ7470" s="50">
        <v>0</v>
      </c>
      <c r="AK7470" s="50">
        <v>0</v>
      </c>
      <c r="AL7470" s="50">
        <v>4.5978843696626406</v>
      </c>
      <c r="AM7470" s="50"/>
      <c r="AN7470" s="50"/>
      <c r="AO7470" s="50"/>
      <c r="AP7470" s="50"/>
      <c r="AQ7470" s="50"/>
      <c r="AR7470" s="50"/>
      <c r="AS7470" s="50"/>
      <c r="AT7470" s="50"/>
      <c r="AU7470" s="50"/>
      <c r="AV7470" s="50"/>
      <c r="AW7470" s="50"/>
      <c r="AX7470" s="50">
        <f t="shared" si="2347"/>
        <v>4.5978843696626406</v>
      </c>
      <c r="AY7470" s="50"/>
      <c r="AZ7470" s="50">
        <f t="shared" si="2337"/>
        <v>134.87127484343748</v>
      </c>
      <c r="BA7470" s="50">
        <f t="shared" si="2338"/>
        <v>207.65894698116566</v>
      </c>
      <c r="BB7470" s="50">
        <f t="shared" si="2339"/>
        <v>214.08138864037696</v>
      </c>
      <c r="BC7470" s="17">
        <f t="shared" si="2340"/>
        <v>20088</v>
      </c>
      <c r="BD7470" s="50">
        <f t="shared" si="2341"/>
        <v>4.5978843696626406</v>
      </c>
      <c r="BE7470" s="50">
        <f t="shared" si="2342"/>
        <v>134.87127484343748</v>
      </c>
      <c r="BF7470" s="50">
        <f t="shared" si="2348"/>
        <v>220.60647035226759</v>
      </c>
      <c r="BG7470" s="50"/>
      <c r="BH7470" s="17">
        <f t="shared" si="2343"/>
        <v>0</v>
      </c>
      <c r="BI7470" s="17">
        <f t="shared" si="2351"/>
        <v>7470</v>
      </c>
      <c r="BJ7470" s="17">
        <f t="shared" si="2349"/>
        <v>7470</v>
      </c>
      <c r="BK7470" s="150">
        <f t="shared" si="2350"/>
        <v>39675</v>
      </c>
      <c r="BL7470" s="50" t="e">
        <f t="shared" ca="1" si="2344"/>
        <v>#NAME?</v>
      </c>
      <c r="BM7470" s="50" t="e">
        <f t="shared" ca="1" si="2345"/>
        <v>#NAME?</v>
      </c>
      <c r="BN7470" s="50" t="e">
        <f t="shared" ca="1" si="2346"/>
        <v>#NAME?</v>
      </c>
    </row>
    <row r="7471" spans="1:66" x14ac:dyDescent="0.35">
      <c r="A7471" s="48">
        <v>39676</v>
      </c>
      <c r="B7471" s="17">
        <v>2008</v>
      </c>
      <c r="C7471" s="17">
        <v>8</v>
      </c>
      <c r="D7471" s="17">
        <v>229</v>
      </c>
      <c r="E7471" s="17">
        <v>16</v>
      </c>
      <c r="F7471" s="17">
        <v>7</v>
      </c>
      <c r="G7471" s="50">
        <v>12</v>
      </c>
      <c r="H7471" s="32">
        <v>5.2623487358272394</v>
      </c>
      <c r="I7471" s="50">
        <v>9.8333333333333339</v>
      </c>
      <c r="J7471" s="13">
        <v>0</v>
      </c>
      <c r="K7471" s="13">
        <f t="shared" si="2332"/>
        <v>0</v>
      </c>
      <c r="L7471" s="13">
        <f t="shared" si="2333"/>
        <v>0</v>
      </c>
      <c r="M7471" s="13" t="e">
        <f ca="1">CalcTable[[#This Row],[IWC]]-AE7470</f>
        <v>#NAME?</v>
      </c>
      <c r="N7471" s="13" t="e">
        <f ca="1">IF(CalcTable[[#This Row],[Day of Year]]&lt;123,FCAP,AE7470)</f>
        <v>#NAME?</v>
      </c>
      <c r="O7471" s="17" t="e">
        <f ca="1">IF(IRR_DRIP,5,COUNTIF('IDET Wind Values'!C7455:G7455,"&lt;="&amp;IRR_MAXWIND))</f>
        <v>#NAME?</v>
      </c>
      <c r="P7471" s="13" t="e">
        <f ca="1">CalcTable[[#This Row],[ET_o]]*KL</f>
        <v>#NAME?</v>
      </c>
      <c r="Q7471" s="13" t="e">
        <f ca="1">IF(WILTPT&lt;=0,1,MAX(0,MIN(1,(CalcTable[[#This Row],[IWC]]-WILTPT)/(MAD-WILTPT))))</f>
        <v>#NAME?</v>
      </c>
      <c r="R7471" s="13" t="e">
        <f ca="1">CalcTable[[#This Row],[ETMult]]*CalcTable[[#This Row],[ETb]]</f>
        <v>#NAME?</v>
      </c>
      <c r="S7471" s="13" t="b">
        <f>INDEX(IRR_LIST,CalcTable[[#This Row],[Day of Week]]+1)</f>
        <v>0</v>
      </c>
      <c r="T7471" s="13">
        <f t="shared" ca="1" si="2334"/>
        <v>0</v>
      </c>
      <c r="U7471" s="13" t="b">
        <f ca="1">IF(CalcTable[[#This Row],[IrrPrecip]]&gt;=IC_MM,FALSE,TRUE)</f>
        <v>1</v>
      </c>
      <c r="V7471" s="13" t="b">
        <f t="shared" si="2335"/>
        <v>1</v>
      </c>
      <c r="W7471" s="13" t="e">
        <f ca="1">IF(AND(IRR_DRIP=FALSE,CalcTable[[#This Row],[IrrHours]]&lt;=0),FALSE,TRUE)</f>
        <v>#NAME?</v>
      </c>
      <c r="X7471" s="13" t="e">
        <f ca="1">AND(CalcTable[[#This Row],[IrrDay]],CalcTable[[#This Row],[IrrRain]],CalcTable[[#This Row],[IrrWarm]],CalcTable[[#This Row],[IrrWindy]])</f>
        <v>#NAME?</v>
      </c>
      <c r="Y7471" s="13" t="e">
        <f t="shared" ca="1" si="2336"/>
        <v>#NAME?</v>
      </c>
      <c r="Z7471" s="13" t="e">
        <f ca="1">CalcTable[[#This Row],[IrrHours]]/5</f>
        <v>#NAME?</v>
      </c>
      <c r="AA7471" s="13" t="e">
        <f ca="1">IF(CalcTable[[#This Row],[IrrFlag]]=FALSE,0,MAX(0,CalcTable[[#This Row],[VolRednWind]]*(FCAP*IRR_TARGET-CalcTable[[#This Row],[IWC]])))</f>
        <v>#NAME?</v>
      </c>
      <c r="AB7471" s="13" t="e">
        <f ca="1">CalcTable[[#This Row],[IWC]]+CalcTable[[#This Row],[Eff Precip]]+CalcTable[[#This Row],[IrrAmt]]-CalcTable[[#This Row],[AET]]</f>
        <v>#NAME?</v>
      </c>
      <c r="AC7471" s="13" t="e">
        <f ca="1">IF(CalcTable[[#This Row],[PWC]]&gt;FCAP,MIN(24*PERC,MIN(SAT,CalcTable[[#This Row],[PWC]])-FCAP),0)</f>
        <v>#NAME?</v>
      </c>
      <c r="AD7471" s="13" t="e">
        <f ca="1">IF(CalcTable[[#This Row],[PWC]]&gt;SAT,CalcTable[[#This Row],[PWC]]-SAT,0)</f>
        <v>#NAME?</v>
      </c>
      <c r="AE7471" s="13" t="e">
        <f ca="1">CalcTable[[#This Row],[PWC]]-CalcTable[[#This Row],[PercAmt]]-CalcTable[[#This Row],[Runoff]]</f>
        <v>#NAME?</v>
      </c>
      <c r="AF7471" s="13" t="e">
        <f ca="1">CalcTable[[#This Row],[IrrAmt]]/1000*CUR_IRR_AREA*10000/IRR_EFF</f>
        <v>#NAME?</v>
      </c>
      <c r="AG7471" s="147"/>
      <c r="AH7471" s="13"/>
      <c r="AI7471" s="50">
        <v>0</v>
      </c>
      <c r="AJ7471" s="50">
        <v>0</v>
      </c>
      <c r="AK7471" s="50">
        <v>8.7351001769698886</v>
      </c>
      <c r="AL7471" s="50">
        <v>0</v>
      </c>
      <c r="AM7471" s="50"/>
      <c r="AN7471" s="50"/>
      <c r="AO7471" s="50"/>
      <c r="AP7471" s="50"/>
      <c r="AQ7471" s="50"/>
      <c r="AR7471" s="50"/>
      <c r="AS7471" s="50"/>
      <c r="AT7471" s="50"/>
      <c r="AU7471" s="50"/>
      <c r="AV7471" s="50"/>
      <c r="AW7471" s="50"/>
      <c r="AX7471" s="50">
        <f t="shared" si="2347"/>
        <v>8.7351001769698886</v>
      </c>
      <c r="AY7471" s="50"/>
      <c r="AZ7471" s="50">
        <f t="shared" si="2337"/>
        <v>128.11480259555839</v>
      </c>
      <c r="BA7471" s="50">
        <f t="shared" si="2338"/>
        <v>197.25612463125654</v>
      </c>
      <c r="BB7471" s="50">
        <f t="shared" si="2339"/>
        <v>203.35682951675938</v>
      </c>
      <c r="BC7471" s="17">
        <f t="shared" si="2340"/>
        <v>20088</v>
      </c>
      <c r="BD7471" s="50">
        <f t="shared" si="2341"/>
        <v>8.7351001769698886</v>
      </c>
      <c r="BE7471" s="50">
        <f t="shared" si="2342"/>
        <v>128.11480259555839</v>
      </c>
      <c r="BF7471" s="50">
        <f t="shared" si="2348"/>
        <v>209.55503262864633</v>
      </c>
      <c r="BG7471" s="50"/>
      <c r="BH7471" s="17">
        <f t="shared" si="2343"/>
        <v>0</v>
      </c>
      <c r="BI7471" s="17">
        <f t="shared" si="2351"/>
        <v>7471</v>
      </c>
      <c r="BJ7471" s="17">
        <f t="shared" si="2349"/>
        <v>7471</v>
      </c>
      <c r="BK7471" s="150">
        <f t="shared" si="2350"/>
        <v>39676</v>
      </c>
      <c r="BL7471" s="50" t="e">
        <f t="shared" ca="1" si="2344"/>
        <v>#NAME?</v>
      </c>
      <c r="BM7471" s="50" t="e">
        <f t="shared" ca="1" si="2345"/>
        <v>#NAME?</v>
      </c>
      <c r="BN7471" s="50" t="e">
        <f t="shared" ca="1" si="2346"/>
        <v>#NAME?</v>
      </c>
    </row>
    <row r="7472" spans="1:66" x14ac:dyDescent="0.35">
      <c r="A7472" s="48">
        <v>39677</v>
      </c>
      <c r="B7472" s="17">
        <v>2008</v>
      </c>
      <c r="C7472" s="17">
        <v>8</v>
      </c>
      <c r="D7472" s="17">
        <v>230</v>
      </c>
      <c r="E7472" s="17">
        <v>17</v>
      </c>
      <c r="F7472" s="17">
        <v>1</v>
      </c>
      <c r="G7472" s="50">
        <v>14.8</v>
      </c>
      <c r="H7472" s="32">
        <v>5.1692370892238495</v>
      </c>
      <c r="I7472" s="50">
        <v>4.166666666666667</v>
      </c>
      <c r="J7472" s="13">
        <v>2.4</v>
      </c>
      <c r="K7472" s="13">
        <f t="shared" si="2332"/>
        <v>2.4</v>
      </c>
      <c r="L7472" s="13">
        <f t="shared" si="2333"/>
        <v>0</v>
      </c>
      <c r="M7472" s="13" t="e">
        <f ca="1">CalcTable[[#This Row],[IWC]]-AE7471</f>
        <v>#NAME?</v>
      </c>
      <c r="N7472" s="13" t="e">
        <f ca="1">IF(CalcTable[[#This Row],[Day of Year]]&lt;123,FCAP,AE7471)</f>
        <v>#NAME?</v>
      </c>
      <c r="O7472" s="17" t="e">
        <f ca="1">IF(IRR_DRIP,5,COUNTIF('IDET Wind Values'!C7456:G7456,"&lt;="&amp;IRR_MAXWIND))</f>
        <v>#NAME?</v>
      </c>
      <c r="P7472" s="13" t="e">
        <f ca="1">CalcTable[[#This Row],[ET_o]]*KL</f>
        <v>#NAME?</v>
      </c>
      <c r="Q7472" s="13" t="e">
        <f ca="1">IF(WILTPT&lt;=0,1,MAX(0,MIN(1,(CalcTable[[#This Row],[IWC]]-WILTPT)/(MAD-WILTPT))))</f>
        <v>#NAME?</v>
      </c>
      <c r="R7472" s="13" t="e">
        <f ca="1">CalcTable[[#This Row],[ETMult]]*CalcTable[[#This Row],[ETb]]</f>
        <v>#NAME?</v>
      </c>
      <c r="S7472" s="13" t="b">
        <f>INDEX(IRR_LIST,CalcTable[[#This Row],[Day of Week]]+1)</f>
        <v>1</v>
      </c>
      <c r="T7472" s="13">
        <f t="shared" ca="1" si="2334"/>
        <v>0</v>
      </c>
      <c r="U7472" s="13" t="b">
        <f ca="1">IF(CalcTable[[#This Row],[IrrPrecip]]&gt;=IC_MM,FALSE,TRUE)</f>
        <v>1</v>
      </c>
      <c r="V7472" s="13" t="b">
        <f t="shared" si="2335"/>
        <v>1</v>
      </c>
      <c r="W7472" s="13" t="e">
        <f ca="1">IF(AND(IRR_DRIP=FALSE,CalcTable[[#This Row],[IrrHours]]&lt;=0),FALSE,TRUE)</f>
        <v>#NAME?</v>
      </c>
      <c r="X7472" s="13" t="e">
        <f ca="1">AND(CalcTable[[#This Row],[IrrDay]],CalcTable[[#This Row],[IrrRain]],CalcTable[[#This Row],[IrrWarm]],CalcTable[[#This Row],[IrrWindy]])</f>
        <v>#NAME?</v>
      </c>
      <c r="Y7472" s="13" t="e">
        <f t="shared" ca="1" si="2336"/>
        <v>#NAME?</v>
      </c>
      <c r="Z7472" s="13" t="e">
        <f ca="1">CalcTable[[#This Row],[IrrHours]]/5</f>
        <v>#NAME?</v>
      </c>
      <c r="AA7472" s="13" t="e">
        <f ca="1">IF(CalcTable[[#This Row],[IrrFlag]]=FALSE,0,MAX(0,CalcTable[[#This Row],[VolRednWind]]*(FCAP*IRR_TARGET-CalcTable[[#This Row],[IWC]])))</f>
        <v>#NAME?</v>
      </c>
      <c r="AB7472" s="13" t="e">
        <f ca="1">CalcTable[[#This Row],[IWC]]+CalcTable[[#This Row],[Eff Precip]]+CalcTable[[#This Row],[IrrAmt]]-CalcTable[[#This Row],[AET]]</f>
        <v>#NAME?</v>
      </c>
      <c r="AC7472" s="13" t="e">
        <f ca="1">IF(CalcTable[[#This Row],[PWC]]&gt;FCAP,MIN(24*PERC,MIN(SAT,CalcTable[[#This Row],[PWC]])-FCAP),0)</f>
        <v>#NAME?</v>
      </c>
      <c r="AD7472" s="13" t="e">
        <f ca="1">IF(CalcTable[[#This Row],[PWC]]&gt;SAT,CalcTable[[#This Row],[PWC]]-SAT,0)</f>
        <v>#NAME?</v>
      </c>
      <c r="AE7472" s="13" t="e">
        <f ca="1">CalcTable[[#This Row],[PWC]]-CalcTable[[#This Row],[PercAmt]]-CalcTable[[#This Row],[Runoff]]</f>
        <v>#NAME?</v>
      </c>
      <c r="AF7472" s="13" t="e">
        <f ca="1">CalcTable[[#This Row],[IrrAmt]]/1000*CUR_IRR_AREA*10000/IRR_EFF</f>
        <v>#NAME?</v>
      </c>
      <c r="AG7472" s="147"/>
      <c r="AH7472" s="13"/>
      <c r="AI7472" s="50">
        <v>4.2731627475221279</v>
      </c>
      <c r="AJ7472" s="50">
        <v>5.6363627475221252</v>
      </c>
      <c r="AK7472" s="50">
        <v>0</v>
      </c>
      <c r="AL7472" s="50">
        <v>0</v>
      </c>
      <c r="AM7472" s="50"/>
      <c r="AN7472" s="50"/>
      <c r="AO7472" s="50"/>
      <c r="AP7472" s="50"/>
      <c r="AQ7472" s="50"/>
      <c r="AR7472" s="50"/>
      <c r="AS7472" s="50"/>
      <c r="AT7472" s="50"/>
      <c r="AU7472" s="50"/>
      <c r="AV7472" s="50"/>
      <c r="AW7472" s="50"/>
      <c r="AX7472" s="50">
        <f t="shared" si="2347"/>
        <v>9.9095254950442531</v>
      </c>
      <c r="AY7472" s="50"/>
      <c r="AZ7472" s="50">
        <f t="shared" si="2337"/>
        <v>228.00636089097355</v>
      </c>
      <c r="BA7472" s="50">
        <f t="shared" si="2338"/>
        <v>369.2259081037559</v>
      </c>
      <c r="BB7472" s="50">
        <f t="shared" si="2339"/>
        <v>382.1020755608431</v>
      </c>
      <c r="BC7472" s="17">
        <f t="shared" si="2340"/>
        <v>20088</v>
      </c>
      <c r="BD7472" s="50">
        <f t="shared" si="2341"/>
        <v>9.9095254950442531</v>
      </c>
      <c r="BE7472" s="50">
        <f t="shared" si="2342"/>
        <v>228.00636089097355</v>
      </c>
      <c r="BF7472" s="50">
        <f t="shared" si="2348"/>
        <v>372.94582224726742</v>
      </c>
      <c r="BG7472" s="50"/>
      <c r="BH7472" s="17">
        <f t="shared" si="2343"/>
        <v>0</v>
      </c>
      <c r="BI7472" s="17">
        <f t="shared" si="2351"/>
        <v>7472</v>
      </c>
      <c r="BJ7472" s="17">
        <f t="shared" si="2349"/>
        <v>7472</v>
      </c>
      <c r="BK7472" s="150">
        <f t="shared" si="2350"/>
        <v>39677</v>
      </c>
      <c r="BL7472" s="50" t="e">
        <f t="shared" ca="1" si="2344"/>
        <v>#NAME?</v>
      </c>
      <c r="BM7472" s="50" t="e">
        <f t="shared" ca="1" si="2345"/>
        <v>#NAME?</v>
      </c>
      <c r="BN7472" s="50" t="e">
        <f t="shared" ca="1" si="2346"/>
        <v>#NAME?</v>
      </c>
    </row>
    <row r="7473" spans="1:66" x14ac:dyDescent="0.35">
      <c r="A7473" s="48">
        <v>39678</v>
      </c>
      <c r="B7473" s="17">
        <v>2008</v>
      </c>
      <c r="C7473" s="17">
        <v>8</v>
      </c>
      <c r="D7473" s="17">
        <v>231</v>
      </c>
      <c r="E7473" s="17">
        <v>18</v>
      </c>
      <c r="F7473" s="17">
        <v>2</v>
      </c>
      <c r="G7473" s="50">
        <v>14.9</v>
      </c>
      <c r="H7473" s="32">
        <v>6.653857084444577</v>
      </c>
      <c r="I7473" s="50">
        <v>9.3333333333333339</v>
      </c>
      <c r="J7473" s="13">
        <v>0</v>
      </c>
      <c r="K7473" s="13">
        <f t="shared" si="2332"/>
        <v>0</v>
      </c>
      <c r="L7473" s="13">
        <f t="shared" si="2333"/>
        <v>0</v>
      </c>
      <c r="M7473" s="13" t="e">
        <f ca="1">CalcTable[[#This Row],[IWC]]-AE7472</f>
        <v>#NAME?</v>
      </c>
      <c r="N7473" s="13" t="e">
        <f ca="1">IF(CalcTable[[#This Row],[Day of Year]]&lt;123,FCAP,AE7472)</f>
        <v>#NAME?</v>
      </c>
      <c r="O7473" s="17" t="e">
        <f ca="1">IF(IRR_DRIP,5,COUNTIF('IDET Wind Values'!C7457:G7457,"&lt;="&amp;IRR_MAXWIND))</f>
        <v>#NAME?</v>
      </c>
      <c r="P7473" s="13" t="e">
        <f ca="1">CalcTable[[#This Row],[ET_o]]*KL</f>
        <v>#NAME?</v>
      </c>
      <c r="Q7473" s="13" t="e">
        <f ca="1">IF(WILTPT&lt;=0,1,MAX(0,MIN(1,(CalcTable[[#This Row],[IWC]]-WILTPT)/(MAD-WILTPT))))</f>
        <v>#NAME?</v>
      </c>
      <c r="R7473" s="13" t="e">
        <f ca="1">CalcTable[[#This Row],[ETMult]]*CalcTable[[#This Row],[ETb]]</f>
        <v>#NAME?</v>
      </c>
      <c r="S7473" s="13" t="b">
        <f>INDEX(IRR_LIST,CalcTable[[#This Row],[Day of Week]]+1)</f>
        <v>0</v>
      </c>
      <c r="T7473" s="13">
        <f t="shared" ca="1" si="2334"/>
        <v>2.4</v>
      </c>
      <c r="U7473" s="13" t="b">
        <f ca="1">IF(CalcTable[[#This Row],[IrrPrecip]]&gt;=IC_MM,FALSE,TRUE)</f>
        <v>1</v>
      </c>
      <c r="V7473" s="13" t="b">
        <f t="shared" si="2335"/>
        <v>1</v>
      </c>
      <c r="W7473" s="13" t="e">
        <f ca="1">IF(AND(IRR_DRIP=FALSE,CalcTable[[#This Row],[IrrHours]]&lt;=0),FALSE,TRUE)</f>
        <v>#NAME?</v>
      </c>
      <c r="X7473" s="13" t="e">
        <f ca="1">AND(CalcTable[[#This Row],[IrrDay]],CalcTable[[#This Row],[IrrRain]],CalcTable[[#This Row],[IrrWarm]],CalcTable[[#This Row],[IrrWindy]])</f>
        <v>#NAME?</v>
      </c>
      <c r="Y7473" s="13" t="e">
        <f t="shared" ca="1" si="2336"/>
        <v>#NAME?</v>
      </c>
      <c r="Z7473" s="13" t="e">
        <f ca="1">CalcTable[[#This Row],[IrrHours]]/5</f>
        <v>#NAME?</v>
      </c>
      <c r="AA7473" s="13" t="e">
        <f ca="1">IF(CalcTable[[#This Row],[IrrFlag]]=FALSE,0,MAX(0,CalcTable[[#This Row],[VolRednWind]]*(FCAP*IRR_TARGET-CalcTable[[#This Row],[IWC]])))</f>
        <v>#NAME?</v>
      </c>
      <c r="AB7473" s="13" t="e">
        <f ca="1">CalcTable[[#This Row],[IWC]]+CalcTable[[#This Row],[Eff Precip]]+CalcTable[[#This Row],[IrrAmt]]-CalcTable[[#This Row],[AET]]</f>
        <v>#NAME?</v>
      </c>
      <c r="AC7473" s="13" t="e">
        <f ca="1">IF(CalcTable[[#This Row],[PWC]]&gt;FCAP,MIN(24*PERC,MIN(SAT,CalcTable[[#This Row],[PWC]])-FCAP),0)</f>
        <v>#NAME?</v>
      </c>
      <c r="AD7473" s="13" t="e">
        <f ca="1">IF(CalcTable[[#This Row],[PWC]]&gt;SAT,CalcTable[[#This Row],[PWC]]-SAT,0)</f>
        <v>#NAME?</v>
      </c>
      <c r="AE7473" s="13" t="e">
        <f ca="1">CalcTable[[#This Row],[PWC]]-CalcTable[[#This Row],[PercAmt]]-CalcTable[[#This Row],[Runoff]]</f>
        <v>#NAME?</v>
      </c>
      <c r="AF7473" s="13" t="e">
        <f ca="1">CalcTable[[#This Row],[IrrAmt]]/1000*CUR_IRR_AREA*10000/IRR_EFF</f>
        <v>#NAME?</v>
      </c>
      <c r="AG7473" s="147"/>
      <c r="AH7473" s="13"/>
      <c r="AI7473" s="50">
        <v>0</v>
      </c>
      <c r="AJ7473" s="50">
        <v>0</v>
      </c>
      <c r="AK7473" s="50">
        <v>2.3084321596292483</v>
      </c>
      <c r="AL7473" s="50">
        <v>8.5590786531344349</v>
      </c>
      <c r="AM7473" s="50"/>
      <c r="AN7473" s="50"/>
      <c r="AO7473" s="50"/>
      <c r="AP7473" s="50"/>
      <c r="AQ7473" s="50"/>
      <c r="AR7473" s="50"/>
      <c r="AS7473" s="50"/>
      <c r="AT7473" s="50"/>
      <c r="AU7473" s="50"/>
      <c r="AV7473" s="50"/>
      <c r="AW7473" s="50"/>
      <c r="AX7473" s="50">
        <f t="shared" si="2347"/>
        <v>10.867510812763683</v>
      </c>
      <c r="AY7473" s="50"/>
      <c r="AZ7473" s="50">
        <f t="shared" si="2337"/>
        <v>284.92331216650575</v>
      </c>
      <c r="BA7473" s="50">
        <f t="shared" si="2338"/>
        <v>438.69144889128665</v>
      </c>
      <c r="BB7473" s="50">
        <f t="shared" si="2339"/>
        <v>452.2592256611203</v>
      </c>
      <c r="BC7473" s="17">
        <f t="shared" si="2340"/>
        <v>20088</v>
      </c>
      <c r="BD7473" s="50">
        <f t="shared" si="2341"/>
        <v>10.867510812763683</v>
      </c>
      <c r="BE7473" s="50">
        <f t="shared" si="2342"/>
        <v>284.92331216650575</v>
      </c>
      <c r="BF7473" s="50">
        <f t="shared" si="2348"/>
        <v>466.04383543564137</v>
      </c>
      <c r="BG7473" s="50"/>
      <c r="BH7473" s="17">
        <f t="shared" si="2343"/>
        <v>0</v>
      </c>
      <c r="BI7473" s="17">
        <f t="shared" si="2351"/>
        <v>7473</v>
      </c>
      <c r="BJ7473" s="17">
        <f t="shared" si="2349"/>
        <v>7473</v>
      </c>
      <c r="BK7473" s="150">
        <f t="shared" si="2350"/>
        <v>39678</v>
      </c>
      <c r="BL7473" s="50" t="e">
        <f t="shared" ca="1" si="2344"/>
        <v>#NAME?</v>
      </c>
      <c r="BM7473" s="50" t="e">
        <f t="shared" ca="1" si="2345"/>
        <v>#NAME?</v>
      </c>
      <c r="BN7473" s="50" t="e">
        <f t="shared" ca="1" si="2346"/>
        <v>#NAME?</v>
      </c>
    </row>
    <row r="7474" spans="1:66" x14ac:dyDescent="0.35">
      <c r="A7474" s="48">
        <v>39679</v>
      </c>
      <c r="B7474" s="17">
        <v>2008</v>
      </c>
      <c r="C7474" s="17">
        <v>8</v>
      </c>
      <c r="D7474" s="17">
        <v>232</v>
      </c>
      <c r="E7474" s="17">
        <v>19</v>
      </c>
      <c r="F7474" s="17">
        <v>3</v>
      </c>
      <c r="G7474" s="50">
        <v>16.399999999999999</v>
      </c>
      <c r="H7474" s="32">
        <v>4.654446831658996</v>
      </c>
      <c r="I7474" s="50">
        <v>13.833333333333334</v>
      </c>
      <c r="J7474" s="13">
        <v>0.2</v>
      </c>
      <c r="K7474" s="13">
        <f t="shared" si="2332"/>
        <v>0.2</v>
      </c>
      <c r="L7474" s="13">
        <f t="shared" si="2333"/>
        <v>0</v>
      </c>
      <c r="M7474" s="13" t="e">
        <f ca="1">CalcTable[[#This Row],[IWC]]-AE7473</f>
        <v>#NAME?</v>
      </c>
      <c r="N7474" s="13" t="e">
        <f ca="1">IF(CalcTable[[#This Row],[Day of Year]]&lt;123,FCAP,AE7473)</f>
        <v>#NAME?</v>
      </c>
      <c r="O7474" s="17" t="e">
        <f ca="1">IF(IRR_DRIP,5,COUNTIF('IDET Wind Values'!C7458:G7458,"&lt;="&amp;IRR_MAXWIND))</f>
        <v>#NAME?</v>
      </c>
      <c r="P7474" s="13" t="e">
        <f ca="1">CalcTable[[#This Row],[ET_o]]*KL</f>
        <v>#NAME?</v>
      </c>
      <c r="Q7474" s="13" t="e">
        <f ca="1">IF(WILTPT&lt;=0,1,MAX(0,MIN(1,(CalcTable[[#This Row],[IWC]]-WILTPT)/(MAD-WILTPT))))</f>
        <v>#NAME?</v>
      </c>
      <c r="R7474" s="13" t="e">
        <f ca="1">CalcTable[[#This Row],[ETMult]]*CalcTable[[#This Row],[ETb]]</f>
        <v>#NAME?</v>
      </c>
      <c r="S7474" s="13" t="b">
        <f>INDEX(IRR_LIST,CalcTable[[#This Row],[Day of Week]]+1)</f>
        <v>1</v>
      </c>
      <c r="T7474" s="13">
        <f t="shared" ca="1" si="2334"/>
        <v>2.4</v>
      </c>
      <c r="U7474" s="13" t="b">
        <f ca="1">IF(CalcTable[[#This Row],[IrrPrecip]]&gt;=IC_MM,FALSE,TRUE)</f>
        <v>1</v>
      </c>
      <c r="V7474" s="13" t="b">
        <f t="shared" si="2335"/>
        <v>1</v>
      </c>
      <c r="W7474" s="13" t="e">
        <f ca="1">IF(AND(IRR_DRIP=FALSE,CalcTable[[#This Row],[IrrHours]]&lt;=0),FALSE,TRUE)</f>
        <v>#NAME?</v>
      </c>
      <c r="X7474" s="13" t="e">
        <f ca="1">AND(CalcTable[[#This Row],[IrrDay]],CalcTable[[#This Row],[IrrRain]],CalcTable[[#This Row],[IrrWarm]],CalcTable[[#This Row],[IrrWindy]])</f>
        <v>#NAME?</v>
      </c>
      <c r="Y7474" s="13" t="e">
        <f t="shared" ca="1" si="2336"/>
        <v>#NAME?</v>
      </c>
      <c r="Z7474" s="13" t="e">
        <f ca="1">CalcTable[[#This Row],[IrrHours]]/5</f>
        <v>#NAME?</v>
      </c>
      <c r="AA7474" s="13" t="e">
        <f ca="1">IF(CalcTable[[#This Row],[IrrFlag]]=FALSE,0,MAX(0,CalcTable[[#This Row],[VolRednWind]]*(FCAP*IRR_TARGET-CalcTable[[#This Row],[IWC]])))</f>
        <v>#NAME?</v>
      </c>
      <c r="AB7474" s="13" t="e">
        <f ca="1">CalcTable[[#This Row],[IWC]]+CalcTable[[#This Row],[Eff Precip]]+CalcTable[[#This Row],[IrrAmt]]-CalcTable[[#This Row],[AET]]</f>
        <v>#NAME?</v>
      </c>
      <c r="AC7474" s="13" t="e">
        <f ca="1">IF(CalcTable[[#This Row],[PWC]]&gt;FCAP,MIN(24*PERC,MIN(SAT,CalcTable[[#This Row],[PWC]])-FCAP),0)</f>
        <v>#NAME?</v>
      </c>
      <c r="AD7474" s="13" t="e">
        <f ca="1">IF(CalcTable[[#This Row],[PWC]]&gt;SAT,CalcTable[[#This Row],[PWC]]-SAT,0)</f>
        <v>#NAME?</v>
      </c>
      <c r="AE7474" s="13" t="e">
        <f ca="1">CalcTable[[#This Row],[PWC]]-CalcTable[[#This Row],[PercAmt]]-CalcTable[[#This Row],[Runoff]]</f>
        <v>#NAME?</v>
      </c>
      <c r="AF7474" s="13" t="e">
        <f ca="1">CalcTable[[#This Row],[IrrAmt]]/1000*CUR_IRR_AREA*10000/IRR_EFF</f>
        <v>#NAME?</v>
      </c>
      <c r="AG7474" s="147"/>
      <c r="AH7474" s="13"/>
      <c r="AI7474" s="50">
        <v>5.7990315078460668</v>
      </c>
      <c r="AJ7474" s="50">
        <v>6.6922840171404374</v>
      </c>
      <c r="AK7474" s="50">
        <v>0</v>
      </c>
      <c r="AL7474" s="50">
        <v>0</v>
      </c>
      <c r="AM7474" s="50"/>
      <c r="AN7474" s="50"/>
      <c r="AO7474" s="50"/>
      <c r="AP7474" s="50"/>
      <c r="AQ7474" s="50"/>
      <c r="AR7474" s="50"/>
      <c r="AS7474" s="50"/>
      <c r="AT7474" s="50"/>
      <c r="AU7474" s="50"/>
      <c r="AV7474" s="50"/>
      <c r="AW7474" s="50"/>
      <c r="AX7474" s="50">
        <f t="shared" si="2347"/>
        <v>12.491315524986504</v>
      </c>
      <c r="AY7474" s="50"/>
      <c r="AZ7474" s="50">
        <f t="shared" si="2337"/>
        <v>281.35945995119516</v>
      </c>
      <c r="BA7474" s="50">
        <f t="shared" si="2338"/>
        <v>454.77644542577275</v>
      </c>
      <c r="BB7474" s="50">
        <f t="shared" si="2339"/>
        <v>470.57142578774813</v>
      </c>
      <c r="BC7474" s="17">
        <f t="shared" si="2340"/>
        <v>20088</v>
      </c>
      <c r="BD7474" s="50">
        <f t="shared" si="2341"/>
        <v>12.491315524986504</v>
      </c>
      <c r="BE7474" s="50">
        <f t="shared" si="2342"/>
        <v>281.35945995119516</v>
      </c>
      <c r="BF7474" s="50">
        <f t="shared" si="2348"/>
        <v>460.21450773788342</v>
      </c>
      <c r="BG7474" s="50"/>
      <c r="BH7474" s="17">
        <f t="shared" si="2343"/>
        <v>0</v>
      </c>
      <c r="BI7474" s="17">
        <f t="shared" si="2351"/>
        <v>7474</v>
      </c>
      <c r="BJ7474" s="17">
        <f t="shared" si="2349"/>
        <v>7474</v>
      </c>
      <c r="BK7474" s="150">
        <f t="shared" si="2350"/>
        <v>39679</v>
      </c>
      <c r="BL7474" s="50" t="e">
        <f t="shared" ca="1" si="2344"/>
        <v>#NAME?</v>
      </c>
      <c r="BM7474" s="50" t="e">
        <f t="shared" ca="1" si="2345"/>
        <v>#NAME?</v>
      </c>
      <c r="BN7474" s="50" t="e">
        <f t="shared" ca="1" si="2346"/>
        <v>#NAME?</v>
      </c>
    </row>
    <row r="7475" spans="1:66" x14ac:dyDescent="0.35">
      <c r="A7475" s="48">
        <v>39680</v>
      </c>
      <c r="B7475" s="17">
        <v>2008</v>
      </c>
      <c r="C7475" s="17">
        <v>8</v>
      </c>
      <c r="D7475" s="17">
        <v>233</v>
      </c>
      <c r="E7475" s="17">
        <v>20</v>
      </c>
      <c r="F7475" s="17">
        <v>4</v>
      </c>
      <c r="G7475" s="50">
        <v>11.8</v>
      </c>
      <c r="H7475" s="32">
        <v>3.5129418618566532</v>
      </c>
      <c r="I7475" s="50">
        <v>7.166666666666667</v>
      </c>
      <c r="J7475" s="13">
        <v>0.2</v>
      </c>
      <c r="K7475" s="13">
        <f t="shared" si="2332"/>
        <v>0.2</v>
      </c>
      <c r="L7475" s="13">
        <f t="shared" si="2333"/>
        <v>0</v>
      </c>
      <c r="M7475" s="13" t="e">
        <f ca="1">CalcTable[[#This Row],[IWC]]-AE7474</f>
        <v>#NAME?</v>
      </c>
      <c r="N7475" s="13" t="e">
        <f ca="1">IF(CalcTable[[#This Row],[Day of Year]]&lt;123,FCAP,AE7474)</f>
        <v>#NAME?</v>
      </c>
      <c r="O7475" s="17" t="e">
        <f ca="1">IF(IRR_DRIP,5,COUNTIF('IDET Wind Values'!C7459:G7459,"&lt;="&amp;IRR_MAXWIND))</f>
        <v>#NAME?</v>
      </c>
      <c r="P7475" s="13" t="e">
        <f ca="1">CalcTable[[#This Row],[ET_o]]*KL</f>
        <v>#NAME?</v>
      </c>
      <c r="Q7475" s="13" t="e">
        <f ca="1">IF(WILTPT&lt;=0,1,MAX(0,MIN(1,(CalcTable[[#This Row],[IWC]]-WILTPT)/(MAD-WILTPT))))</f>
        <v>#NAME?</v>
      </c>
      <c r="R7475" s="13" t="e">
        <f ca="1">CalcTable[[#This Row],[ETMult]]*CalcTable[[#This Row],[ETb]]</f>
        <v>#NAME?</v>
      </c>
      <c r="S7475" s="13" t="b">
        <f>INDEX(IRR_LIST,CalcTable[[#This Row],[Day of Week]]+1)</f>
        <v>0</v>
      </c>
      <c r="T7475" s="13">
        <f t="shared" ca="1" si="2334"/>
        <v>0.2</v>
      </c>
      <c r="U7475" s="13" t="b">
        <f ca="1">IF(CalcTable[[#This Row],[IrrPrecip]]&gt;=IC_MM,FALSE,TRUE)</f>
        <v>1</v>
      </c>
      <c r="V7475" s="13" t="b">
        <f t="shared" si="2335"/>
        <v>1</v>
      </c>
      <c r="W7475" s="13" t="e">
        <f ca="1">IF(AND(IRR_DRIP=FALSE,CalcTable[[#This Row],[IrrHours]]&lt;=0),FALSE,TRUE)</f>
        <v>#NAME?</v>
      </c>
      <c r="X7475" s="13" t="e">
        <f ca="1">AND(CalcTable[[#This Row],[IrrDay]],CalcTable[[#This Row],[IrrRain]],CalcTable[[#This Row],[IrrWarm]],CalcTable[[#This Row],[IrrWindy]])</f>
        <v>#NAME?</v>
      </c>
      <c r="Y7475" s="13" t="e">
        <f t="shared" ca="1" si="2336"/>
        <v>#NAME?</v>
      </c>
      <c r="Z7475" s="13" t="e">
        <f ca="1">CalcTable[[#This Row],[IrrHours]]/5</f>
        <v>#NAME?</v>
      </c>
      <c r="AA7475" s="13" t="e">
        <f ca="1">IF(CalcTable[[#This Row],[IrrFlag]]=FALSE,0,MAX(0,CalcTable[[#This Row],[VolRednWind]]*(FCAP*IRR_TARGET-CalcTable[[#This Row],[IWC]])))</f>
        <v>#NAME?</v>
      </c>
      <c r="AB7475" s="13" t="e">
        <f ca="1">CalcTable[[#This Row],[IWC]]+CalcTable[[#This Row],[Eff Precip]]+CalcTable[[#This Row],[IrrAmt]]-CalcTable[[#This Row],[AET]]</f>
        <v>#NAME?</v>
      </c>
      <c r="AC7475" s="13" t="e">
        <f ca="1">IF(CalcTable[[#This Row],[PWC]]&gt;FCAP,MIN(24*PERC,MIN(SAT,CalcTable[[#This Row],[PWC]])-FCAP),0)</f>
        <v>#NAME?</v>
      </c>
      <c r="AD7475" s="13" t="e">
        <f ca="1">IF(CalcTable[[#This Row],[PWC]]&gt;SAT,CalcTable[[#This Row],[PWC]]-SAT,0)</f>
        <v>#NAME?</v>
      </c>
      <c r="AE7475" s="13" t="e">
        <f ca="1">CalcTable[[#This Row],[PWC]]-CalcTable[[#This Row],[PercAmt]]-CalcTable[[#This Row],[Runoff]]</f>
        <v>#NAME?</v>
      </c>
      <c r="AF7475" s="13" t="e">
        <f ca="1">CalcTable[[#This Row],[IrrAmt]]/1000*CUR_IRR_AREA*10000/IRR_EFF</f>
        <v>#NAME?</v>
      </c>
      <c r="AG7475" s="147"/>
      <c r="AH7475" s="13"/>
      <c r="AI7475" s="50">
        <v>0</v>
      </c>
      <c r="AJ7475" s="50">
        <v>0</v>
      </c>
      <c r="AK7475" s="50">
        <v>1.9364430786601674</v>
      </c>
      <c r="AL7475" s="50">
        <v>5.3062431594619213</v>
      </c>
      <c r="AM7475" s="50"/>
      <c r="AN7475" s="50"/>
      <c r="AO7475" s="50"/>
      <c r="AP7475" s="50"/>
      <c r="AQ7475" s="50"/>
      <c r="AR7475" s="50"/>
      <c r="AS7475" s="50"/>
      <c r="AT7475" s="50"/>
      <c r="AU7475" s="50"/>
      <c r="AV7475" s="50"/>
      <c r="AW7475" s="50"/>
      <c r="AX7475" s="50">
        <f t="shared" si="2347"/>
        <v>7.2426862381220882</v>
      </c>
      <c r="AY7475" s="50"/>
      <c r="AZ7475" s="50">
        <f t="shared" si="2337"/>
        <v>184.05096449789883</v>
      </c>
      <c r="BA7475" s="50">
        <f t="shared" si="2338"/>
        <v>283.38005644914585</v>
      </c>
      <c r="BB7475" s="50">
        <f t="shared" si="2339"/>
        <v>292.14438809190295</v>
      </c>
      <c r="BC7475" s="17">
        <f t="shared" si="2340"/>
        <v>20088</v>
      </c>
      <c r="BD7475" s="50">
        <f t="shared" si="2341"/>
        <v>7.2426862381220882</v>
      </c>
      <c r="BE7475" s="50">
        <f t="shared" si="2342"/>
        <v>184.05096449789883</v>
      </c>
      <c r="BF7475" s="50">
        <f t="shared" si="2348"/>
        <v>301.04878662965803</v>
      </c>
      <c r="BG7475" s="50"/>
      <c r="BH7475" s="17">
        <f t="shared" si="2343"/>
        <v>0</v>
      </c>
      <c r="BI7475" s="17">
        <f t="shared" si="2351"/>
        <v>7475</v>
      </c>
      <c r="BJ7475" s="17">
        <f t="shared" si="2349"/>
        <v>7475</v>
      </c>
      <c r="BK7475" s="150">
        <f t="shared" si="2350"/>
        <v>39680</v>
      </c>
      <c r="BL7475" s="50" t="e">
        <f t="shared" ca="1" si="2344"/>
        <v>#NAME?</v>
      </c>
      <c r="BM7475" s="50" t="e">
        <f t="shared" ca="1" si="2345"/>
        <v>#NAME?</v>
      </c>
      <c r="BN7475" s="50" t="e">
        <f t="shared" ca="1" si="2346"/>
        <v>#NAME?</v>
      </c>
    </row>
    <row r="7476" spans="1:66" x14ac:dyDescent="0.35">
      <c r="A7476" s="48">
        <v>39681</v>
      </c>
      <c r="B7476" s="17">
        <v>2008</v>
      </c>
      <c r="C7476" s="17">
        <v>8</v>
      </c>
      <c r="D7476" s="17">
        <v>234</v>
      </c>
      <c r="E7476" s="17">
        <v>21</v>
      </c>
      <c r="F7476" s="17">
        <v>5</v>
      </c>
      <c r="G7476" s="50">
        <v>8.1999999999999993</v>
      </c>
      <c r="H7476" s="32">
        <v>2.7193330618785336</v>
      </c>
      <c r="I7476" s="50">
        <v>11.333333333333334</v>
      </c>
      <c r="J7476" s="13">
        <v>13.2</v>
      </c>
      <c r="K7476" s="13">
        <f t="shared" si="2332"/>
        <v>13.2</v>
      </c>
      <c r="L7476" s="13">
        <f t="shared" si="2333"/>
        <v>6.1499999999999995</v>
      </c>
      <c r="M7476" s="13" t="e">
        <f ca="1">CalcTable[[#This Row],[IWC]]-AE7475</f>
        <v>#NAME?</v>
      </c>
      <c r="N7476" s="13" t="e">
        <f ca="1">IF(CalcTable[[#This Row],[Day of Year]]&lt;123,FCAP,AE7475)</f>
        <v>#NAME?</v>
      </c>
      <c r="O7476" s="17" t="e">
        <f ca="1">IF(IRR_DRIP,5,COUNTIF('IDET Wind Values'!C7460:G7460,"&lt;="&amp;IRR_MAXWIND))</f>
        <v>#NAME?</v>
      </c>
      <c r="P7476" s="13" t="e">
        <f ca="1">CalcTable[[#This Row],[ET_o]]*KL</f>
        <v>#NAME?</v>
      </c>
      <c r="Q7476" s="13" t="e">
        <f ca="1">IF(WILTPT&lt;=0,1,MAX(0,MIN(1,(CalcTable[[#This Row],[IWC]]-WILTPT)/(MAD-WILTPT))))</f>
        <v>#NAME?</v>
      </c>
      <c r="R7476" s="13" t="e">
        <f ca="1">CalcTable[[#This Row],[ETMult]]*CalcTable[[#This Row],[ETb]]</f>
        <v>#NAME?</v>
      </c>
      <c r="S7476" s="13" t="b">
        <f>INDEX(IRR_LIST,CalcTable[[#This Row],[Day of Week]]+1)</f>
        <v>1</v>
      </c>
      <c r="T7476" s="13">
        <f t="shared" ca="1" si="2334"/>
        <v>0.4</v>
      </c>
      <c r="U7476" s="13" t="b">
        <f ca="1">IF(CalcTable[[#This Row],[IrrPrecip]]&gt;=IC_MM,FALSE,TRUE)</f>
        <v>1</v>
      </c>
      <c r="V7476" s="13" t="b">
        <f t="shared" si="2335"/>
        <v>1</v>
      </c>
      <c r="W7476" s="13" t="e">
        <f ca="1">IF(AND(IRR_DRIP=FALSE,CalcTable[[#This Row],[IrrHours]]&lt;=0),FALSE,TRUE)</f>
        <v>#NAME?</v>
      </c>
      <c r="X7476" s="13" t="e">
        <f ca="1">AND(CalcTable[[#This Row],[IrrDay]],CalcTable[[#This Row],[IrrRain]],CalcTable[[#This Row],[IrrWarm]],CalcTable[[#This Row],[IrrWindy]])</f>
        <v>#NAME?</v>
      </c>
      <c r="Y7476" s="13" t="e">
        <f t="shared" ca="1" si="2336"/>
        <v>#NAME?</v>
      </c>
      <c r="Z7476" s="13" t="e">
        <f ca="1">CalcTable[[#This Row],[IrrHours]]/5</f>
        <v>#NAME?</v>
      </c>
      <c r="AA7476" s="13" t="e">
        <f ca="1">IF(CalcTable[[#This Row],[IrrFlag]]=FALSE,0,MAX(0,CalcTable[[#This Row],[VolRednWind]]*(FCAP*IRR_TARGET-CalcTable[[#This Row],[IWC]])))</f>
        <v>#NAME?</v>
      </c>
      <c r="AB7476" s="13" t="e">
        <f ca="1">CalcTable[[#This Row],[IWC]]+CalcTable[[#This Row],[Eff Precip]]+CalcTable[[#This Row],[IrrAmt]]-CalcTable[[#This Row],[AET]]</f>
        <v>#NAME?</v>
      </c>
      <c r="AC7476" s="13" t="e">
        <f ca="1">IF(CalcTable[[#This Row],[PWC]]&gt;FCAP,MIN(24*PERC,MIN(SAT,CalcTable[[#This Row],[PWC]])-FCAP),0)</f>
        <v>#NAME?</v>
      </c>
      <c r="AD7476" s="13" t="e">
        <f ca="1">IF(CalcTable[[#This Row],[PWC]]&gt;SAT,CalcTable[[#This Row],[PWC]]-SAT,0)</f>
        <v>#NAME?</v>
      </c>
      <c r="AE7476" s="13" t="e">
        <f ca="1">CalcTable[[#This Row],[PWC]]-CalcTable[[#This Row],[PercAmt]]-CalcTable[[#This Row],[Runoff]]</f>
        <v>#NAME?</v>
      </c>
      <c r="AF7476" s="13" t="e">
        <f ca="1">CalcTable[[#This Row],[IrrAmt]]/1000*CUR_IRR_AREA*10000/IRR_EFF</f>
        <v>#NAME?</v>
      </c>
      <c r="AG7476" s="147"/>
      <c r="AH7476" s="13"/>
      <c r="AI7476" s="50">
        <v>0</v>
      </c>
      <c r="AJ7476" s="50">
        <v>0</v>
      </c>
      <c r="AK7476" s="50">
        <v>0</v>
      </c>
      <c r="AL7476" s="50">
        <v>0</v>
      </c>
      <c r="AM7476" s="50"/>
      <c r="AN7476" s="50"/>
      <c r="AO7476" s="50"/>
      <c r="AP7476" s="50"/>
      <c r="AQ7476" s="50"/>
      <c r="AR7476" s="50"/>
      <c r="AS7476" s="50"/>
      <c r="AT7476" s="50"/>
      <c r="AU7476" s="50"/>
      <c r="AV7476" s="50"/>
      <c r="AW7476" s="50"/>
      <c r="AX7476" s="50">
        <f t="shared" si="2347"/>
        <v>0</v>
      </c>
      <c r="AY7476" s="50"/>
      <c r="AZ7476" s="50">
        <f t="shared" si="2337"/>
        <v>0</v>
      </c>
      <c r="BA7476" s="50">
        <f t="shared" si="2338"/>
        <v>0</v>
      </c>
      <c r="BB7476" s="50">
        <f t="shared" si="2339"/>
        <v>0</v>
      </c>
      <c r="BC7476" s="17">
        <f t="shared" si="2340"/>
        <v>20088</v>
      </c>
      <c r="BD7476" s="50">
        <f t="shared" si="2341"/>
        <v>0</v>
      </c>
      <c r="BE7476" s="50">
        <f t="shared" si="2342"/>
        <v>0</v>
      </c>
      <c r="BF7476" s="50">
        <f t="shared" si="2348"/>
        <v>0</v>
      </c>
      <c r="BG7476" s="50"/>
      <c r="BH7476" s="17">
        <f t="shared" si="2343"/>
        <v>0</v>
      </c>
      <c r="BI7476" s="17">
        <f t="shared" si="2351"/>
        <v>7476</v>
      </c>
      <c r="BJ7476" s="17">
        <f t="shared" si="2349"/>
        <v>7476</v>
      </c>
      <c r="BK7476" s="150">
        <f t="shared" si="2350"/>
        <v>39681</v>
      </c>
      <c r="BL7476" s="50" t="e">
        <f t="shared" ca="1" si="2344"/>
        <v>#NAME?</v>
      </c>
      <c r="BM7476" s="50" t="e">
        <f t="shared" ca="1" si="2345"/>
        <v>#NAME?</v>
      </c>
      <c r="BN7476" s="50" t="e">
        <f t="shared" ca="1" si="2346"/>
        <v>#NAME?</v>
      </c>
    </row>
    <row r="7477" spans="1:66" x14ac:dyDescent="0.35">
      <c r="A7477" s="48">
        <v>39682</v>
      </c>
      <c r="B7477" s="17">
        <v>2008</v>
      </c>
      <c r="C7477" s="17">
        <v>8</v>
      </c>
      <c r="D7477" s="17">
        <v>235</v>
      </c>
      <c r="E7477" s="17">
        <v>22</v>
      </c>
      <c r="F7477" s="17">
        <v>6</v>
      </c>
      <c r="G7477" s="50">
        <v>7.6</v>
      </c>
      <c r="H7477" s="32">
        <v>2.815472194820948</v>
      </c>
      <c r="I7477" s="50">
        <v>16.666666666666668</v>
      </c>
      <c r="J7477" s="13">
        <v>1.6</v>
      </c>
      <c r="K7477" s="13">
        <f t="shared" si="2332"/>
        <v>1.6</v>
      </c>
      <c r="L7477" s="13">
        <f t="shared" si="2333"/>
        <v>0</v>
      </c>
      <c r="M7477" s="13" t="e">
        <f ca="1">CalcTable[[#This Row],[IWC]]-AE7476</f>
        <v>#NAME?</v>
      </c>
      <c r="N7477" s="13" t="e">
        <f ca="1">IF(CalcTable[[#This Row],[Day of Year]]&lt;123,FCAP,AE7476)</f>
        <v>#NAME?</v>
      </c>
      <c r="O7477" s="17" t="e">
        <f ca="1">IF(IRR_DRIP,5,COUNTIF('IDET Wind Values'!C7461:G7461,"&lt;="&amp;IRR_MAXWIND))</f>
        <v>#NAME?</v>
      </c>
      <c r="P7477" s="13" t="e">
        <f ca="1">CalcTable[[#This Row],[ET_o]]*KL</f>
        <v>#NAME?</v>
      </c>
      <c r="Q7477" s="13" t="e">
        <f ca="1">IF(WILTPT&lt;=0,1,MAX(0,MIN(1,(CalcTable[[#This Row],[IWC]]-WILTPT)/(MAD-WILTPT))))</f>
        <v>#NAME?</v>
      </c>
      <c r="R7477" s="13" t="e">
        <f ca="1">CalcTable[[#This Row],[ETMult]]*CalcTable[[#This Row],[ETb]]</f>
        <v>#NAME?</v>
      </c>
      <c r="S7477" s="13" t="b">
        <f>INDEX(IRR_LIST,CalcTable[[#This Row],[Day of Week]]+1)</f>
        <v>0</v>
      </c>
      <c r="T7477" s="13">
        <f t="shared" ca="1" si="2334"/>
        <v>13.399999999999999</v>
      </c>
      <c r="U7477" s="13" t="b">
        <f ca="1">IF(CalcTable[[#This Row],[IrrPrecip]]&gt;=IC_MM,FALSE,TRUE)</f>
        <v>0</v>
      </c>
      <c r="V7477" s="13" t="b">
        <f t="shared" si="2335"/>
        <v>1</v>
      </c>
      <c r="W7477" s="13" t="e">
        <f ca="1">IF(AND(IRR_DRIP=FALSE,CalcTable[[#This Row],[IrrHours]]&lt;=0),FALSE,TRUE)</f>
        <v>#NAME?</v>
      </c>
      <c r="X7477" s="13" t="e">
        <f ca="1">AND(CalcTable[[#This Row],[IrrDay]],CalcTable[[#This Row],[IrrRain]],CalcTable[[#This Row],[IrrWarm]],CalcTable[[#This Row],[IrrWindy]])</f>
        <v>#NAME?</v>
      </c>
      <c r="Y7477" s="13" t="e">
        <f t="shared" ca="1" si="2336"/>
        <v>#NAME?</v>
      </c>
      <c r="Z7477" s="13" t="e">
        <f ca="1">CalcTable[[#This Row],[IrrHours]]/5</f>
        <v>#NAME?</v>
      </c>
      <c r="AA7477" s="13" t="e">
        <f ca="1">IF(CalcTable[[#This Row],[IrrFlag]]=FALSE,0,MAX(0,CalcTable[[#This Row],[VolRednWind]]*(FCAP*IRR_TARGET-CalcTable[[#This Row],[IWC]])))</f>
        <v>#NAME?</v>
      </c>
      <c r="AB7477" s="13" t="e">
        <f ca="1">CalcTable[[#This Row],[IWC]]+CalcTable[[#This Row],[Eff Precip]]+CalcTable[[#This Row],[IrrAmt]]-CalcTable[[#This Row],[AET]]</f>
        <v>#NAME?</v>
      </c>
      <c r="AC7477" s="13" t="e">
        <f ca="1">IF(CalcTable[[#This Row],[PWC]]&gt;FCAP,MIN(24*PERC,MIN(SAT,CalcTable[[#This Row],[PWC]])-FCAP),0)</f>
        <v>#NAME?</v>
      </c>
      <c r="AD7477" s="13" t="e">
        <f ca="1">IF(CalcTable[[#This Row],[PWC]]&gt;SAT,CalcTable[[#This Row],[PWC]]-SAT,0)</f>
        <v>#NAME?</v>
      </c>
      <c r="AE7477" s="13" t="e">
        <f ca="1">CalcTable[[#This Row],[PWC]]-CalcTable[[#This Row],[PercAmt]]-CalcTable[[#This Row],[Runoff]]</f>
        <v>#NAME?</v>
      </c>
      <c r="AF7477" s="13" t="e">
        <f ca="1">CalcTable[[#This Row],[IrrAmt]]/1000*CUR_IRR_AREA*10000/IRR_EFF</f>
        <v>#NAME?</v>
      </c>
      <c r="AG7477" s="147"/>
      <c r="AH7477" s="13"/>
      <c r="AI7477" s="50">
        <v>0</v>
      </c>
      <c r="AJ7477" s="50">
        <v>0</v>
      </c>
      <c r="AK7477" s="50">
        <v>0</v>
      </c>
      <c r="AL7477" s="50">
        <v>0</v>
      </c>
      <c r="AM7477" s="50"/>
      <c r="AN7477" s="50"/>
      <c r="AO7477" s="50"/>
      <c r="AP7477" s="50"/>
      <c r="AQ7477" s="50"/>
      <c r="AR7477" s="50"/>
      <c r="AS7477" s="50"/>
      <c r="AT7477" s="50"/>
      <c r="AU7477" s="50"/>
      <c r="AV7477" s="50"/>
      <c r="AW7477" s="50"/>
      <c r="AX7477" s="50">
        <f t="shared" si="2347"/>
        <v>0</v>
      </c>
      <c r="AY7477" s="50"/>
      <c r="AZ7477" s="50">
        <f t="shared" si="2337"/>
        <v>0</v>
      </c>
      <c r="BA7477" s="50">
        <f t="shared" si="2338"/>
        <v>0</v>
      </c>
      <c r="BB7477" s="50">
        <f t="shared" si="2339"/>
        <v>0</v>
      </c>
      <c r="BC7477" s="17">
        <f t="shared" si="2340"/>
        <v>20088</v>
      </c>
      <c r="BD7477" s="50">
        <f t="shared" si="2341"/>
        <v>0</v>
      </c>
      <c r="BE7477" s="50">
        <f t="shared" si="2342"/>
        <v>0</v>
      </c>
      <c r="BF7477" s="50">
        <f t="shared" si="2348"/>
        <v>0</v>
      </c>
      <c r="BG7477" s="50"/>
      <c r="BH7477" s="17">
        <f t="shared" si="2343"/>
        <v>0</v>
      </c>
      <c r="BI7477" s="17">
        <f t="shared" si="2351"/>
        <v>7477</v>
      </c>
      <c r="BJ7477" s="17">
        <f t="shared" si="2349"/>
        <v>7477</v>
      </c>
      <c r="BK7477" s="150">
        <f t="shared" si="2350"/>
        <v>39682</v>
      </c>
      <c r="BL7477" s="50" t="e">
        <f t="shared" ca="1" si="2344"/>
        <v>#NAME?</v>
      </c>
      <c r="BM7477" s="50" t="e">
        <f t="shared" ca="1" si="2345"/>
        <v>#NAME?</v>
      </c>
      <c r="BN7477" s="50" t="e">
        <f t="shared" ca="1" si="2346"/>
        <v>#NAME?</v>
      </c>
    </row>
    <row r="7478" spans="1:66" x14ac:dyDescent="0.35">
      <c r="A7478" s="48">
        <v>39683</v>
      </c>
      <c r="B7478" s="17">
        <v>2008</v>
      </c>
      <c r="C7478" s="17">
        <v>8</v>
      </c>
      <c r="D7478" s="17">
        <v>236</v>
      </c>
      <c r="E7478" s="17">
        <v>23</v>
      </c>
      <c r="F7478" s="17">
        <v>7</v>
      </c>
      <c r="G7478" s="50">
        <v>7.4</v>
      </c>
      <c r="H7478" s="32">
        <v>3.4730007384373618</v>
      </c>
      <c r="I7478" s="50">
        <v>3.3333333333333335</v>
      </c>
      <c r="J7478" s="13">
        <v>0</v>
      </c>
      <c r="K7478" s="13">
        <f t="shared" si="2332"/>
        <v>0</v>
      </c>
      <c r="L7478" s="13">
        <f t="shared" si="2333"/>
        <v>0</v>
      </c>
      <c r="M7478" s="13" t="e">
        <f ca="1">CalcTable[[#This Row],[IWC]]-AE7477</f>
        <v>#NAME?</v>
      </c>
      <c r="N7478" s="13" t="e">
        <f ca="1">IF(CalcTable[[#This Row],[Day of Year]]&lt;123,FCAP,AE7477)</f>
        <v>#NAME?</v>
      </c>
      <c r="O7478" s="17" t="e">
        <f ca="1">IF(IRR_DRIP,5,COUNTIF('IDET Wind Values'!C7462:G7462,"&lt;="&amp;IRR_MAXWIND))</f>
        <v>#NAME?</v>
      </c>
      <c r="P7478" s="13" t="e">
        <f ca="1">CalcTable[[#This Row],[ET_o]]*KL</f>
        <v>#NAME?</v>
      </c>
      <c r="Q7478" s="13" t="e">
        <f ca="1">IF(WILTPT&lt;=0,1,MAX(0,MIN(1,(CalcTable[[#This Row],[IWC]]-WILTPT)/(MAD-WILTPT))))</f>
        <v>#NAME?</v>
      </c>
      <c r="R7478" s="13" t="e">
        <f ca="1">CalcTable[[#This Row],[ETMult]]*CalcTable[[#This Row],[ETb]]</f>
        <v>#NAME?</v>
      </c>
      <c r="S7478" s="13" t="b">
        <f>INDEX(IRR_LIST,CalcTable[[#This Row],[Day of Week]]+1)</f>
        <v>0</v>
      </c>
      <c r="T7478" s="13">
        <f t="shared" ca="1" si="2334"/>
        <v>14.799999999999999</v>
      </c>
      <c r="U7478" s="13" t="b">
        <f ca="1">IF(CalcTable[[#This Row],[IrrPrecip]]&gt;=IC_MM,FALSE,TRUE)</f>
        <v>0</v>
      </c>
      <c r="V7478" s="13" t="b">
        <f t="shared" si="2335"/>
        <v>1</v>
      </c>
      <c r="W7478" s="13" t="e">
        <f ca="1">IF(AND(IRR_DRIP=FALSE,CalcTable[[#This Row],[IrrHours]]&lt;=0),FALSE,TRUE)</f>
        <v>#NAME?</v>
      </c>
      <c r="X7478" s="13" t="e">
        <f ca="1">AND(CalcTable[[#This Row],[IrrDay]],CalcTable[[#This Row],[IrrRain]],CalcTable[[#This Row],[IrrWarm]],CalcTable[[#This Row],[IrrWindy]])</f>
        <v>#NAME?</v>
      </c>
      <c r="Y7478" s="13" t="e">
        <f t="shared" ca="1" si="2336"/>
        <v>#NAME?</v>
      </c>
      <c r="Z7478" s="13" t="e">
        <f ca="1">CalcTable[[#This Row],[IrrHours]]/5</f>
        <v>#NAME?</v>
      </c>
      <c r="AA7478" s="13" t="e">
        <f ca="1">IF(CalcTable[[#This Row],[IrrFlag]]=FALSE,0,MAX(0,CalcTable[[#This Row],[VolRednWind]]*(FCAP*IRR_TARGET-CalcTable[[#This Row],[IWC]])))</f>
        <v>#NAME?</v>
      </c>
      <c r="AB7478" s="13" t="e">
        <f ca="1">CalcTable[[#This Row],[IWC]]+CalcTable[[#This Row],[Eff Precip]]+CalcTable[[#This Row],[IrrAmt]]-CalcTable[[#This Row],[AET]]</f>
        <v>#NAME?</v>
      </c>
      <c r="AC7478" s="13" t="e">
        <f ca="1">IF(CalcTable[[#This Row],[PWC]]&gt;FCAP,MIN(24*PERC,MIN(SAT,CalcTable[[#This Row],[PWC]])-FCAP),0)</f>
        <v>#NAME?</v>
      </c>
      <c r="AD7478" s="13" t="e">
        <f ca="1">IF(CalcTable[[#This Row],[PWC]]&gt;SAT,CalcTable[[#This Row],[PWC]]-SAT,0)</f>
        <v>#NAME?</v>
      </c>
      <c r="AE7478" s="13" t="e">
        <f ca="1">CalcTable[[#This Row],[PWC]]-CalcTable[[#This Row],[PercAmt]]-CalcTable[[#This Row],[Runoff]]</f>
        <v>#NAME?</v>
      </c>
      <c r="AF7478" s="13" t="e">
        <f ca="1">CalcTable[[#This Row],[IrrAmt]]/1000*CUR_IRR_AREA*10000/IRR_EFF</f>
        <v>#NAME?</v>
      </c>
      <c r="AG7478" s="147"/>
      <c r="AH7478" s="13"/>
      <c r="AI7478" s="50">
        <v>0</v>
      </c>
      <c r="AJ7478" s="50">
        <v>0</v>
      </c>
      <c r="AK7478" s="50">
        <v>0</v>
      </c>
      <c r="AL7478" s="50">
        <v>0</v>
      </c>
      <c r="AM7478" s="50"/>
      <c r="AN7478" s="50"/>
      <c r="AO7478" s="50"/>
      <c r="AP7478" s="50"/>
      <c r="AQ7478" s="50"/>
      <c r="AR7478" s="50"/>
      <c r="AS7478" s="50"/>
      <c r="AT7478" s="50"/>
      <c r="AU7478" s="50"/>
      <c r="AV7478" s="50"/>
      <c r="AW7478" s="50"/>
      <c r="AX7478" s="50">
        <f t="shared" si="2347"/>
        <v>0</v>
      </c>
      <c r="AY7478" s="50"/>
      <c r="AZ7478" s="50">
        <f t="shared" si="2337"/>
        <v>0</v>
      </c>
      <c r="BA7478" s="50">
        <f t="shared" si="2338"/>
        <v>0</v>
      </c>
      <c r="BB7478" s="50">
        <f t="shared" si="2339"/>
        <v>0</v>
      </c>
      <c r="BC7478" s="17">
        <f t="shared" si="2340"/>
        <v>20088</v>
      </c>
      <c r="BD7478" s="50">
        <f t="shared" si="2341"/>
        <v>0</v>
      </c>
      <c r="BE7478" s="50">
        <f t="shared" si="2342"/>
        <v>0</v>
      </c>
      <c r="BF7478" s="50">
        <f t="shared" si="2348"/>
        <v>0</v>
      </c>
      <c r="BG7478" s="50"/>
      <c r="BH7478" s="17">
        <f t="shared" si="2343"/>
        <v>0</v>
      </c>
      <c r="BI7478" s="17">
        <f t="shared" si="2351"/>
        <v>7478</v>
      </c>
      <c r="BJ7478" s="17">
        <f t="shared" si="2349"/>
        <v>7478</v>
      </c>
      <c r="BK7478" s="150">
        <f t="shared" si="2350"/>
        <v>39683</v>
      </c>
      <c r="BL7478" s="50" t="e">
        <f t="shared" ca="1" si="2344"/>
        <v>#NAME?</v>
      </c>
      <c r="BM7478" s="50" t="e">
        <f t="shared" ca="1" si="2345"/>
        <v>#NAME?</v>
      </c>
      <c r="BN7478" s="50" t="e">
        <f t="shared" ca="1" si="2346"/>
        <v>#NAME?</v>
      </c>
    </row>
    <row r="7479" spans="1:66" x14ac:dyDescent="0.35">
      <c r="A7479" s="48">
        <v>39684</v>
      </c>
      <c r="B7479" s="17">
        <v>2008</v>
      </c>
      <c r="C7479" s="17">
        <v>8</v>
      </c>
      <c r="D7479" s="17">
        <v>237</v>
      </c>
      <c r="E7479" s="17">
        <v>24</v>
      </c>
      <c r="F7479" s="17">
        <v>1</v>
      </c>
      <c r="G7479" s="50">
        <v>10.3</v>
      </c>
      <c r="H7479" s="32">
        <v>3.8690062770289497</v>
      </c>
      <c r="I7479" s="50">
        <v>2.6666666666666665</v>
      </c>
      <c r="J7479" s="13">
        <v>0</v>
      </c>
      <c r="K7479" s="13">
        <f t="shared" si="2332"/>
        <v>0</v>
      </c>
      <c r="L7479" s="13">
        <f t="shared" si="2333"/>
        <v>0</v>
      </c>
      <c r="M7479" s="13" t="e">
        <f ca="1">CalcTable[[#This Row],[IWC]]-AE7478</f>
        <v>#NAME?</v>
      </c>
      <c r="N7479" s="13" t="e">
        <f ca="1">IF(CalcTable[[#This Row],[Day of Year]]&lt;123,FCAP,AE7478)</f>
        <v>#NAME?</v>
      </c>
      <c r="O7479" s="17" t="e">
        <f ca="1">IF(IRR_DRIP,5,COUNTIF('IDET Wind Values'!C7463:G7463,"&lt;="&amp;IRR_MAXWIND))</f>
        <v>#NAME?</v>
      </c>
      <c r="P7479" s="13" t="e">
        <f ca="1">CalcTable[[#This Row],[ET_o]]*KL</f>
        <v>#NAME?</v>
      </c>
      <c r="Q7479" s="13" t="e">
        <f ca="1">IF(WILTPT&lt;=0,1,MAX(0,MIN(1,(CalcTable[[#This Row],[IWC]]-WILTPT)/(MAD-WILTPT))))</f>
        <v>#NAME?</v>
      </c>
      <c r="R7479" s="13" t="e">
        <f ca="1">CalcTable[[#This Row],[ETMult]]*CalcTable[[#This Row],[ETb]]</f>
        <v>#NAME?</v>
      </c>
      <c r="S7479" s="13" t="b">
        <f>INDEX(IRR_LIST,CalcTable[[#This Row],[Day of Week]]+1)</f>
        <v>1</v>
      </c>
      <c r="T7479" s="13">
        <f t="shared" ca="1" si="2334"/>
        <v>1.6</v>
      </c>
      <c r="U7479" s="13" t="b">
        <f ca="1">IF(CalcTable[[#This Row],[IrrPrecip]]&gt;=IC_MM,FALSE,TRUE)</f>
        <v>1</v>
      </c>
      <c r="V7479" s="13" t="b">
        <f t="shared" si="2335"/>
        <v>1</v>
      </c>
      <c r="W7479" s="13" t="e">
        <f ca="1">IF(AND(IRR_DRIP=FALSE,CalcTable[[#This Row],[IrrHours]]&lt;=0),FALSE,TRUE)</f>
        <v>#NAME?</v>
      </c>
      <c r="X7479" s="13" t="e">
        <f ca="1">AND(CalcTable[[#This Row],[IrrDay]],CalcTable[[#This Row],[IrrRain]],CalcTable[[#This Row],[IrrWarm]],CalcTable[[#This Row],[IrrWindy]])</f>
        <v>#NAME?</v>
      </c>
      <c r="Y7479" s="13" t="e">
        <f t="shared" ca="1" si="2336"/>
        <v>#NAME?</v>
      </c>
      <c r="Z7479" s="13" t="e">
        <f ca="1">CalcTable[[#This Row],[IrrHours]]/5</f>
        <v>#NAME?</v>
      </c>
      <c r="AA7479" s="13" t="e">
        <f ca="1">IF(CalcTable[[#This Row],[IrrFlag]]=FALSE,0,MAX(0,CalcTable[[#This Row],[VolRednWind]]*(FCAP*IRR_TARGET-CalcTable[[#This Row],[IWC]])))</f>
        <v>#NAME?</v>
      </c>
      <c r="AB7479" s="13" t="e">
        <f ca="1">CalcTable[[#This Row],[IWC]]+CalcTable[[#This Row],[Eff Precip]]+CalcTable[[#This Row],[IrrAmt]]-CalcTable[[#This Row],[AET]]</f>
        <v>#NAME?</v>
      </c>
      <c r="AC7479" s="13" t="e">
        <f ca="1">IF(CalcTable[[#This Row],[PWC]]&gt;FCAP,MIN(24*PERC,MIN(SAT,CalcTable[[#This Row],[PWC]])-FCAP),0)</f>
        <v>#NAME?</v>
      </c>
      <c r="AD7479" s="13" t="e">
        <f ca="1">IF(CalcTable[[#This Row],[PWC]]&gt;SAT,CalcTable[[#This Row],[PWC]]-SAT,0)</f>
        <v>#NAME?</v>
      </c>
      <c r="AE7479" s="13" t="e">
        <f ca="1">CalcTable[[#This Row],[PWC]]-CalcTable[[#This Row],[PercAmt]]-CalcTable[[#This Row],[Runoff]]</f>
        <v>#NAME?</v>
      </c>
      <c r="AF7479" s="13" t="e">
        <f ca="1">CalcTable[[#This Row],[IrrAmt]]/1000*CUR_IRR_AREA*10000/IRR_EFF</f>
        <v>#NAME?</v>
      </c>
      <c r="AG7479" s="147"/>
      <c r="AH7479" s="13"/>
      <c r="AI7479" s="50">
        <v>7.2114494854932936</v>
      </c>
      <c r="AJ7479" s="50">
        <v>9.5466373846604444</v>
      </c>
      <c r="AK7479" s="50">
        <v>0</v>
      </c>
      <c r="AL7479" s="50">
        <v>0</v>
      </c>
      <c r="AM7479" s="50"/>
      <c r="AN7479" s="50"/>
      <c r="AO7479" s="50"/>
      <c r="AP7479" s="50"/>
      <c r="AQ7479" s="50"/>
      <c r="AR7479" s="50"/>
      <c r="AS7479" s="50"/>
      <c r="AT7479" s="50"/>
      <c r="AU7479" s="50"/>
      <c r="AV7479" s="50"/>
      <c r="AW7479" s="50"/>
      <c r="AX7479" s="50">
        <f t="shared" si="2347"/>
        <v>16.75808687015374</v>
      </c>
      <c r="AY7479" s="50"/>
      <c r="AZ7479" s="50">
        <f t="shared" si="2337"/>
        <v>385.80262240394143</v>
      </c>
      <c r="BA7479" s="50">
        <f t="shared" si="2338"/>
        <v>624.78660506333779</v>
      </c>
      <c r="BB7479" s="50">
        <f t="shared" si="2339"/>
        <v>646.5773855760616</v>
      </c>
      <c r="BC7479" s="17">
        <f t="shared" si="2340"/>
        <v>20088</v>
      </c>
      <c r="BD7479" s="50">
        <f t="shared" si="2341"/>
        <v>16.75808687015374</v>
      </c>
      <c r="BE7479" s="50">
        <f t="shared" si="2342"/>
        <v>385.80262240394143</v>
      </c>
      <c r="BF7479" s="50">
        <f t="shared" si="2348"/>
        <v>631.05027278774526</v>
      </c>
      <c r="BG7479" s="50"/>
      <c r="BH7479" s="17">
        <f t="shared" si="2343"/>
        <v>0</v>
      </c>
      <c r="BI7479" s="17">
        <f t="shared" si="2351"/>
        <v>7479</v>
      </c>
      <c r="BJ7479" s="17">
        <f t="shared" si="2349"/>
        <v>7479</v>
      </c>
      <c r="BK7479" s="150">
        <f t="shared" si="2350"/>
        <v>39684</v>
      </c>
      <c r="BL7479" s="50" t="e">
        <f t="shared" ca="1" si="2344"/>
        <v>#NAME?</v>
      </c>
      <c r="BM7479" s="50" t="e">
        <f t="shared" ca="1" si="2345"/>
        <v>#NAME?</v>
      </c>
      <c r="BN7479" s="50" t="e">
        <f t="shared" ca="1" si="2346"/>
        <v>#NAME?</v>
      </c>
    </row>
    <row r="7480" spans="1:66" x14ac:dyDescent="0.35">
      <c r="A7480" s="48">
        <v>39685</v>
      </c>
      <c r="B7480" s="17">
        <v>2008</v>
      </c>
      <c r="C7480" s="17">
        <v>8</v>
      </c>
      <c r="D7480" s="17">
        <v>238</v>
      </c>
      <c r="E7480" s="17">
        <v>25</v>
      </c>
      <c r="F7480" s="17">
        <v>2</v>
      </c>
      <c r="G7480" s="50">
        <v>10.8</v>
      </c>
      <c r="H7480" s="32">
        <v>4.0651649142707749</v>
      </c>
      <c r="I7480" s="50">
        <v>7.5</v>
      </c>
      <c r="J7480" s="13">
        <v>0</v>
      </c>
      <c r="K7480" s="13">
        <f t="shared" si="2332"/>
        <v>0</v>
      </c>
      <c r="L7480" s="13">
        <f t="shared" si="2333"/>
        <v>0</v>
      </c>
      <c r="M7480" s="13" t="e">
        <f ca="1">CalcTable[[#This Row],[IWC]]-AE7479</f>
        <v>#NAME?</v>
      </c>
      <c r="N7480" s="13" t="e">
        <f ca="1">IF(CalcTable[[#This Row],[Day of Year]]&lt;123,FCAP,AE7479)</f>
        <v>#NAME?</v>
      </c>
      <c r="O7480" s="17" t="e">
        <f ca="1">IF(IRR_DRIP,5,COUNTIF('IDET Wind Values'!C7464:G7464,"&lt;="&amp;IRR_MAXWIND))</f>
        <v>#NAME?</v>
      </c>
      <c r="P7480" s="13" t="e">
        <f ca="1">CalcTable[[#This Row],[ET_o]]*KL</f>
        <v>#NAME?</v>
      </c>
      <c r="Q7480" s="13" t="e">
        <f ca="1">IF(WILTPT&lt;=0,1,MAX(0,MIN(1,(CalcTable[[#This Row],[IWC]]-WILTPT)/(MAD-WILTPT))))</f>
        <v>#NAME?</v>
      </c>
      <c r="R7480" s="13" t="e">
        <f ca="1">CalcTable[[#This Row],[ETMult]]*CalcTable[[#This Row],[ETb]]</f>
        <v>#NAME?</v>
      </c>
      <c r="S7480" s="13" t="b">
        <f>INDEX(IRR_LIST,CalcTable[[#This Row],[Day of Week]]+1)</f>
        <v>0</v>
      </c>
      <c r="T7480" s="13">
        <f t="shared" ca="1" si="2334"/>
        <v>0</v>
      </c>
      <c r="U7480" s="13" t="b">
        <f ca="1">IF(CalcTable[[#This Row],[IrrPrecip]]&gt;=IC_MM,FALSE,TRUE)</f>
        <v>1</v>
      </c>
      <c r="V7480" s="13" t="b">
        <f t="shared" si="2335"/>
        <v>1</v>
      </c>
      <c r="W7480" s="13" t="e">
        <f ca="1">IF(AND(IRR_DRIP=FALSE,CalcTable[[#This Row],[IrrHours]]&lt;=0),FALSE,TRUE)</f>
        <v>#NAME?</v>
      </c>
      <c r="X7480" s="13" t="e">
        <f ca="1">AND(CalcTable[[#This Row],[IrrDay]],CalcTable[[#This Row],[IrrRain]],CalcTable[[#This Row],[IrrWarm]],CalcTable[[#This Row],[IrrWindy]])</f>
        <v>#NAME?</v>
      </c>
      <c r="Y7480" s="13" t="e">
        <f t="shared" ca="1" si="2336"/>
        <v>#NAME?</v>
      </c>
      <c r="Z7480" s="13" t="e">
        <f ca="1">CalcTable[[#This Row],[IrrHours]]/5</f>
        <v>#NAME?</v>
      </c>
      <c r="AA7480" s="13" t="e">
        <f ca="1">IF(CalcTable[[#This Row],[IrrFlag]]=FALSE,0,MAX(0,CalcTable[[#This Row],[VolRednWind]]*(FCAP*IRR_TARGET-CalcTable[[#This Row],[IWC]])))</f>
        <v>#NAME?</v>
      </c>
      <c r="AB7480" s="13" t="e">
        <f ca="1">CalcTable[[#This Row],[IWC]]+CalcTable[[#This Row],[Eff Precip]]+CalcTable[[#This Row],[IrrAmt]]-CalcTable[[#This Row],[AET]]</f>
        <v>#NAME?</v>
      </c>
      <c r="AC7480" s="13" t="e">
        <f ca="1">IF(CalcTable[[#This Row],[PWC]]&gt;FCAP,MIN(24*PERC,MIN(SAT,CalcTable[[#This Row],[PWC]])-FCAP),0)</f>
        <v>#NAME?</v>
      </c>
      <c r="AD7480" s="13" t="e">
        <f ca="1">IF(CalcTable[[#This Row],[PWC]]&gt;SAT,CalcTable[[#This Row],[PWC]]-SAT,0)</f>
        <v>#NAME?</v>
      </c>
      <c r="AE7480" s="13" t="e">
        <f ca="1">CalcTable[[#This Row],[PWC]]-CalcTable[[#This Row],[PercAmt]]-CalcTable[[#This Row],[Runoff]]</f>
        <v>#NAME?</v>
      </c>
      <c r="AF7480" s="13" t="e">
        <f ca="1">CalcTable[[#This Row],[IrrAmt]]/1000*CUR_IRR_AREA*10000/IRR_EFF</f>
        <v>#NAME?</v>
      </c>
      <c r="AG7480" s="147"/>
      <c r="AH7480" s="13"/>
      <c r="AI7480" s="50">
        <v>0</v>
      </c>
      <c r="AJ7480" s="50">
        <v>0</v>
      </c>
      <c r="AK7480" s="50">
        <v>0</v>
      </c>
      <c r="AL7480" s="50">
        <v>7.8666135656579925</v>
      </c>
      <c r="AM7480" s="50"/>
      <c r="AN7480" s="50"/>
      <c r="AO7480" s="50"/>
      <c r="AP7480" s="50"/>
      <c r="AQ7480" s="50"/>
      <c r="AR7480" s="50"/>
      <c r="AS7480" s="50"/>
      <c r="AT7480" s="50"/>
      <c r="AU7480" s="50"/>
      <c r="AV7480" s="50"/>
      <c r="AW7480" s="50"/>
      <c r="AX7480" s="50">
        <f t="shared" si="2347"/>
        <v>7.8666135656579925</v>
      </c>
      <c r="AY7480" s="50"/>
      <c r="AZ7480" s="50">
        <f t="shared" si="2337"/>
        <v>230.75399792596781</v>
      </c>
      <c r="BA7480" s="50">
        <f t="shared" si="2338"/>
        <v>355.28790156855365</v>
      </c>
      <c r="BB7480" s="50">
        <f t="shared" si="2339"/>
        <v>366.27618718407592</v>
      </c>
      <c r="BC7480" s="17">
        <f t="shared" si="2340"/>
        <v>20088</v>
      </c>
      <c r="BD7480" s="50">
        <f t="shared" si="2341"/>
        <v>7.8666135656579925</v>
      </c>
      <c r="BE7480" s="50">
        <f t="shared" si="2342"/>
        <v>230.75399792596781</v>
      </c>
      <c r="BF7480" s="50">
        <f t="shared" si="2348"/>
        <v>377.44008174620728</v>
      </c>
      <c r="BG7480" s="50"/>
      <c r="BH7480" s="17">
        <f t="shared" si="2343"/>
        <v>0</v>
      </c>
      <c r="BI7480" s="17">
        <f t="shared" si="2351"/>
        <v>7480</v>
      </c>
      <c r="BJ7480" s="17">
        <f t="shared" si="2349"/>
        <v>7480</v>
      </c>
      <c r="BK7480" s="150">
        <f t="shared" si="2350"/>
        <v>39685</v>
      </c>
      <c r="BL7480" s="50" t="e">
        <f t="shared" ca="1" si="2344"/>
        <v>#NAME?</v>
      </c>
      <c r="BM7480" s="50" t="e">
        <f t="shared" ca="1" si="2345"/>
        <v>#NAME?</v>
      </c>
      <c r="BN7480" s="50" t="e">
        <f t="shared" ca="1" si="2346"/>
        <v>#NAME?</v>
      </c>
    </row>
    <row r="7481" spans="1:66" x14ac:dyDescent="0.35">
      <c r="A7481" s="48">
        <v>39686</v>
      </c>
      <c r="B7481" s="17">
        <v>2008</v>
      </c>
      <c r="C7481" s="17">
        <v>8</v>
      </c>
      <c r="D7481" s="17">
        <v>239</v>
      </c>
      <c r="E7481" s="17">
        <v>26</v>
      </c>
      <c r="F7481" s="17">
        <v>3</v>
      </c>
      <c r="G7481" s="50">
        <v>7.5</v>
      </c>
      <c r="H7481" s="32">
        <v>2.9485185761187842</v>
      </c>
      <c r="I7481" s="50">
        <v>18</v>
      </c>
      <c r="J7481" s="13">
        <v>9.6</v>
      </c>
      <c r="K7481" s="13">
        <f t="shared" si="2332"/>
        <v>9.6</v>
      </c>
      <c r="L7481" s="13">
        <f t="shared" si="2333"/>
        <v>3.4499999999999997</v>
      </c>
      <c r="M7481" s="13" t="e">
        <f ca="1">CalcTable[[#This Row],[IWC]]-AE7480</f>
        <v>#NAME?</v>
      </c>
      <c r="N7481" s="13" t="e">
        <f ca="1">IF(CalcTable[[#This Row],[Day of Year]]&lt;123,FCAP,AE7480)</f>
        <v>#NAME?</v>
      </c>
      <c r="O7481" s="17" t="e">
        <f ca="1">IF(IRR_DRIP,5,COUNTIF('IDET Wind Values'!C7465:G7465,"&lt;="&amp;IRR_MAXWIND))</f>
        <v>#NAME?</v>
      </c>
      <c r="P7481" s="13" t="e">
        <f ca="1">CalcTable[[#This Row],[ET_o]]*KL</f>
        <v>#NAME?</v>
      </c>
      <c r="Q7481" s="13" t="e">
        <f ca="1">IF(WILTPT&lt;=0,1,MAX(0,MIN(1,(CalcTable[[#This Row],[IWC]]-WILTPT)/(MAD-WILTPT))))</f>
        <v>#NAME?</v>
      </c>
      <c r="R7481" s="13" t="e">
        <f ca="1">CalcTable[[#This Row],[ETMult]]*CalcTable[[#This Row],[ETb]]</f>
        <v>#NAME?</v>
      </c>
      <c r="S7481" s="13" t="b">
        <f>INDEX(IRR_LIST,CalcTable[[#This Row],[Day of Week]]+1)</f>
        <v>1</v>
      </c>
      <c r="T7481" s="13">
        <f t="shared" ca="1" si="2334"/>
        <v>0</v>
      </c>
      <c r="U7481" s="13" t="b">
        <f ca="1">IF(CalcTable[[#This Row],[IrrPrecip]]&gt;=IC_MM,FALSE,TRUE)</f>
        <v>1</v>
      </c>
      <c r="V7481" s="13" t="b">
        <f t="shared" si="2335"/>
        <v>1</v>
      </c>
      <c r="W7481" s="13" t="e">
        <f ca="1">IF(AND(IRR_DRIP=FALSE,CalcTable[[#This Row],[IrrHours]]&lt;=0),FALSE,TRUE)</f>
        <v>#NAME?</v>
      </c>
      <c r="X7481" s="13" t="e">
        <f ca="1">AND(CalcTable[[#This Row],[IrrDay]],CalcTable[[#This Row],[IrrRain]],CalcTable[[#This Row],[IrrWarm]],CalcTable[[#This Row],[IrrWindy]])</f>
        <v>#NAME?</v>
      </c>
      <c r="Y7481" s="13" t="e">
        <f t="shared" ca="1" si="2336"/>
        <v>#NAME?</v>
      </c>
      <c r="Z7481" s="13" t="e">
        <f ca="1">CalcTable[[#This Row],[IrrHours]]/5</f>
        <v>#NAME?</v>
      </c>
      <c r="AA7481" s="13" t="e">
        <f ca="1">IF(CalcTable[[#This Row],[IrrFlag]]=FALSE,0,MAX(0,CalcTable[[#This Row],[VolRednWind]]*(FCAP*IRR_TARGET-CalcTable[[#This Row],[IWC]])))</f>
        <v>#NAME?</v>
      </c>
      <c r="AB7481" s="13" t="e">
        <f ca="1">CalcTable[[#This Row],[IWC]]+CalcTable[[#This Row],[Eff Precip]]+CalcTable[[#This Row],[IrrAmt]]-CalcTable[[#This Row],[AET]]</f>
        <v>#NAME?</v>
      </c>
      <c r="AC7481" s="13" t="e">
        <f ca="1">IF(CalcTable[[#This Row],[PWC]]&gt;FCAP,MIN(24*PERC,MIN(SAT,CalcTable[[#This Row],[PWC]])-FCAP),0)</f>
        <v>#NAME?</v>
      </c>
      <c r="AD7481" s="13" t="e">
        <f ca="1">IF(CalcTable[[#This Row],[PWC]]&gt;SAT,CalcTable[[#This Row],[PWC]]-SAT,0)</f>
        <v>#NAME?</v>
      </c>
      <c r="AE7481" s="13" t="e">
        <f ca="1">CalcTable[[#This Row],[PWC]]-CalcTable[[#This Row],[PercAmt]]-CalcTable[[#This Row],[Runoff]]</f>
        <v>#NAME?</v>
      </c>
      <c r="AF7481" s="13" t="e">
        <f ca="1">CalcTable[[#This Row],[IrrAmt]]/1000*CUR_IRR_AREA*10000/IRR_EFF</f>
        <v>#NAME?</v>
      </c>
      <c r="AG7481" s="147"/>
      <c r="AH7481" s="13"/>
      <c r="AI7481" s="50">
        <v>5.8183627035045626</v>
      </c>
      <c r="AJ7481" s="50">
        <v>7.1510068542100607</v>
      </c>
      <c r="AK7481" s="50">
        <v>0</v>
      </c>
      <c r="AL7481" s="50">
        <v>0</v>
      </c>
      <c r="AM7481" s="50"/>
      <c r="AN7481" s="50"/>
      <c r="AO7481" s="50"/>
      <c r="AP7481" s="50"/>
      <c r="AQ7481" s="50"/>
      <c r="AR7481" s="50"/>
      <c r="AS7481" s="50"/>
      <c r="AT7481" s="50"/>
      <c r="AU7481" s="50"/>
      <c r="AV7481" s="50"/>
      <c r="AW7481" s="50"/>
      <c r="AX7481" s="50">
        <f t="shared" si="2347"/>
        <v>12.969369557714623</v>
      </c>
      <c r="AY7481" s="50"/>
      <c r="AZ7481" s="50">
        <f t="shared" si="2337"/>
        <v>295.09885404156205</v>
      </c>
      <c r="BA7481" s="50">
        <f t="shared" si="2338"/>
        <v>477.40941763311889</v>
      </c>
      <c r="BB7481" s="50">
        <f t="shared" si="2339"/>
        <v>494.02295119216143</v>
      </c>
      <c r="BC7481" s="17">
        <f t="shared" si="2340"/>
        <v>20088</v>
      </c>
      <c r="BD7481" s="50">
        <f t="shared" si="2341"/>
        <v>12.969369557714623</v>
      </c>
      <c r="BE7481" s="50">
        <f t="shared" si="2342"/>
        <v>295.09885404156205</v>
      </c>
      <c r="BF7481" s="50">
        <f t="shared" si="2348"/>
        <v>482.68778263332064</v>
      </c>
      <c r="BG7481" s="50"/>
      <c r="BH7481" s="17">
        <f t="shared" si="2343"/>
        <v>0</v>
      </c>
      <c r="BI7481" s="17">
        <f t="shared" si="2351"/>
        <v>7481</v>
      </c>
      <c r="BJ7481" s="17">
        <f t="shared" si="2349"/>
        <v>7481</v>
      </c>
      <c r="BK7481" s="150">
        <f t="shared" si="2350"/>
        <v>39686</v>
      </c>
      <c r="BL7481" s="50" t="e">
        <f t="shared" ca="1" si="2344"/>
        <v>#NAME?</v>
      </c>
      <c r="BM7481" s="50" t="e">
        <f t="shared" ca="1" si="2345"/>
        <v>#NAME?</v>
      </c>
      <c r="BN7481" s="50" t="e">
        <f t="shared" ca="1" si="2346"/>
        <v>#NAME?</v>
      </c>
    </row>
    <row r="7482" spans="1:66" x14ac:dyDescent="0.35">
      <c r="A7482" s="48">
        <v>39687</v>
      </c>
      <c r="B7482" s="17">
        <v>2008</v>
      </c>
      <c r="C7482" s="17">
        <v>8</v>
      </c>
      <c r="D7482" s="17">
        <v>240</v>
      </c>
      <c r="E7482" s="17">
        <v>27</v>
      </c>
      <c r="F7482" s="17">
        <v>4</v>
      </c>
      <c r="G7482" s="50">
        <v>9.3000000000000007</v>
      </c>
      <c r="H7482" s="32">
        <v>3.4021816122274955</v>
      </c>
      <c r="I7482" s="50">
        <v>8</v>
      </c>
      <c r="J7482" s="13">
        <v>0</v>
      </c>
      <c r="K7482" s="13">
        <f t="shared" si="2332"/>
        <v>0</v>
      </c>
      <c r="L7482" s="13">
        <f t="shared" si="2333"/>
        <v>0</v>
      </c>
      <c r="M7482" s="13" t="e">
        <f ca="1">CalcTable[[#This Row],[IWC]]-AE7481</f>
        <v>#NAME?</v>
      </c>
      <c r="N7482" s="13" t="e">
        <f ca="1">IF(CalcTable[[#This Row],[Day of Year]]&lt;123,FCAP,AE7481)</f>
        <v>#NAME?</v>
      </c>
      <c r="O7482" s="17" t="e">
        <f ca="1">IF(IRR_DRIP,5,COUNTIF('IDET Wind Values'!C7466:G7466,"&lt;="&amp;IRR_MAXWIND))</f>
        <v>#NAME?</v>
      </c>
      <c r="P7482" s="13" t="e">
        <f ca="1">CalcTable[[#This Row],[ET_o]]*KL</f>
        <v>#NAME?</v>
      </c>
      <c r="Q7482" s="13" t="e">
        <f ca="1">IF(WILTPT&lt;=0,1,MAX(0,MIN(1,(CalcTable[[#This Row],[IWC]]-WILTPT)/(MAD-WILTPT))))</f>
        <v>#NAME?</v>
      </c>
      <c r="R7482" s="13" t="e">
        <f ca="1">CalcTable[[#This Row],[ETMult]]*CalcTable[[#This Row],[ETb]]</f>
        <v>#NAME?</v>
      </c>
      <c r="S7482" s="13" t="b">
        <f>INDEX(IRR_LIST,CalcTable[[#This Row],[Day of Week]]+1)</f>
        <v>0</v>
      </c>
      <c r="T7482" s="13">
        <f t="shared" ca="1" si="2334"/>
        <v>9.6</v>
      </c>
      <c r="U7482" s="13" t="b">
        <f ca="1">IF(CalcTable[[#This Row],[IrrPrecip]]&gt;=IC_MM,FALSE,TRUE)</f>
        <v>1</v>
      </c>
      <c r="V7482" s="13" t="b">
        <f t="shared" si="2335"/>
        <v>1</v>
      </c>
      <c r="W7482" s="13" t="e">
        <f ca="1">IF(AND(IRR_DRIP=FALSE,CalcTable[[#This Row],[IrrHours]]&lt;=0),FALSE,TRUE)</f>
        <v>#NAME?</v>
      </c>
      <c r="X7482" s="13" t="e">
        <f ca="1">AND(CalcTable[[#This Row],[IrrDay]],CalcTable[[#This Row],[IrrRain]],CalcTable[[#This Row],[IrrWarm]],CalcTable[[#This Row],[IrrWindy]])</f>
        <v>#NAME?</v>
      </c>
      <c r="Y7482" s="13" t="e">
        <f t="shared" ca="1" si="2336"/>
        <v>#NAME?</v>
      </c>
      <c r="Z7482" s="13" t="e">
        <f ca="1">CalcTable[[#This Row],[IrrHours]]/5</f>
        <v>#NAME?</v>
      </c>
      <c r="AA7482" s="13" t="e">
        <f ca="1">IF(CalcTable[[#This Row],[IrrFlag]]=FALSE,0,MAX(0,CalcTable[[#This Row],[VolRednWind]]*(FCAP*IRR_TARGET-CalcTable[[#This Row],[IWC]])))</f>
        <v>#NAME?</v>
      </c>
      <c r="AB7482" s="13" t="e">
        <f ca="1">CalcTable[[#This Row],[IWC]]+CalcTable[[#This Row],[Eff Precip]]+CalcTable[[#This Row],[IrrAmt]]-CalcTable[[#This Row],[AET]]</f>
        <v>#NAME?</v>
      </c>
      <c r="AC7482" s="13" t="e">
        <f ca="1">IF(CalcTable[[#This Row],[PWC]]&gt;FCAP,MIN(24*PERC,MIN(SAT,CalcTable[[#This Row],[PWC]])-FCAP),0)</f>
        <v>#NAME?</v>
      </c>
      <c r="AD7482" s="13" t="e">
        <f ca="1">IF(CalcTable[[#This Row],[PWC]]&gt;SAT,CalcTable[[#This Row],[PWC]]-SAT,0)</f>
        <v>#NAME?</v>
      </c>
      <c r="AE7482" s="13" t="e">
        <f ca="1">CalcTable[[#This Row],[PWC]]-CalcTable[[#This Row],[PercAmt]]-CalcTable[[#This Row],[Runoff]]</f>
        <v>#NAME?</v>
      </c>
      <c r="AF7482" s="13" t="e">
        <f ca="1">CalcTable[[#This Row],[IrrAmt]]/1000*CUR_IRR_AREA*10000/IRR_EFF</f>
        <v>#NAME?</v>
      </c>
      <c r="AG7482" s="147"/>
      <c r="AH7482" s="13"/>
      <c r="AI7482" s="50">
        <v>0</v>
      </c>
      <c r="AJ7482" s="50">
        <v>0</v>
      </c>
      <c r="AK7482" s="50">
        <v>3.0099633521508085</v>
      </c>
      <c r="AL7482" s="50">
        <v>2.2800000000000011</v>
      </c>
      <c r="AM7482" s="50"/>
      <c r="AN7482" s="50"/>
      <c r="AO7482" s="50"/>
      <c r="AP7482" s="50"/>
      <c r="AQ7482" s="50"/>
      <c r="AR7482" s="50"/>
      <c r="AS7482" s="50"/>
      <c r="AT7482" s="50"/>
      <c r="AU7482" s="50"/>
      <c r="AV7482" s="50"/>
      <c r="AW7482" s="50"/>
      <c r="AX7482" s="50">
        <f t="shared" si="2347"/>
        <v>5.28996335215081</v>
      </c>
      <c r="AY7482" s="50"/>
      <c r="AZ7482" s="50">
        <f t="shared" si="2337"/>
        <v>111.02612916487857</v>
      </c>
      <c r="BA7482" s="50">
        <f t="shared" si="2338"/>
        <v>170.94499252370193</v>
      </c>
      <c r="BB7482" s="50">
        <f t="shared" si="2339"/>
        <v>176.2319510553628</v>
      </c>
      <c r="BC7482" s="17">
        <f t="shared" si="2340"/>
        <v>20088</v>
      </c>
      <c r="BD7482" s="50">
        <f t="shared" si="2341"/>
        <v>5.28996335215081</v>
      </c>
      <c r="BE7482" s="50">
        <f t="shared" si="2342"/>
        <v>111.02612916487857</v>
      </c>
      <c r="BF7482" s="50">
        <f t="shared" si="2348"/>
        <v>181.60340295122964</v>
      </c>
      <c r="BG7482" s="50"/>
      <c r="BH7482" s="17">
        <f t="shared" si="2343"/>
        <v>0</v>
      </c>
      <c r="BI7482" s="17">
        <f t="shared" si="2351"/>
        <v>7482</v>
      </c>
      <c r="BJ7482" s="17">
        <f t="shared" si="2349"/>
        <v>7482</v>
      </c>
      <c r="BK7482" s="150">
        <f t="shared" si="2350"/>
        <v>39687</v>
      </c>
      <c r="BL7482" s="50" t="e">
        <f t="shared" ca="1" si="2344"/>
        <v>#NAME?</v>
      </c>
      <c r="BM7482" s="50" t="e">
        <f t="shared" ca="1" si="2345"/>
        <v>#NAME?</v>
      </c>
      <c r="BN7482" s="50" t="e">
        <f t="shared" ca="1" si="2346"/>
        <v>#NAME?</v>
      </c>
    </row>
    <row r="7483" spans="1:66" x14ac:dyDescent="0.35">
      <c r="A7483" s="48">
        <v>39688</v>
      </c>
      <c r="B7483" s="17">
        <v>2008</v>
      </c>
      <c r="C7483" s="17">
        <v>8</v>
      </c>
      <c r="D7483" s="17">
        <v>241</v>
      </c>
      <c r="E7483" s="17">
        <v>28</v>
      </c>
      <c r="F7483" s="17">
        <v>5</v>
      </c>
      <c r="G7483" s="50">
        <v>6.9</v>
      </c>
      <c r="H7483" s="32">
        <v>4.7118933075847051</v>
      </c>
      <c r="I7483" s="50">
        <v>10.5</v>
      </c>
      <c r="J7483" s="13">
        <v>0</v>
      </c>
      <c r="K7483" s="13">
        <f t="shared" si="2332"/>
        <v>0</v>
      </c>
      <c r="L7483" s="13">
        <f t="shared" si="2333"/>
        <v>0</v>
      </c>
      <c r="M7483" s="13" t="e">
        <f ca="1">CalcTable[[#This Row],[IWC]]-AE7482</f>
        <v>#NAME?</v>
      </c>
      <c r="N7483" s="13" t="e">
        <f ca="1">IF(CalcTable[[#This Row],[Day of Year]]&lt;123,FCAP,AE7482)</f>
        <v>#NAME?</v>
      </c>
      <c r="O7483" s="17" t="e">
        <f ca="1">IF(IRR_DRIP,5,COUNTIF('IDET Wind Values'!C7467:G7467,"&lt;="&amp;IRR_MAXWIND))</f>
        <v>#NAME?</v>
      </c>
      <c r="P7483" s="13" t="e">
        <f ca="1">CalcTable[[#This Row],[ET_o]]*KL</f>
        <v>#NAME?</v>
      </c>
      <c r="Q7483" s="13" t="e">
        <f ca="1">IF(WILTPT&lt;=0,1,MAX(0,MIN(1,(CalcTable[[#This Row],[IWC]]-WILTPT)/(MAD-WILTPT))))</f>
        <v>#NAME?</v>
      </c>
      <c r="R7483" s="13" t="e">
        <f ca="1">CalcTable[[#This Row],[ETMult]]*CalcTable[[#This Row],[ETb]]</f>
        <v>#NAME?</v>
      </c>
      <c r="S7483" s="13" t="b">
        <f>INDEX(IRR_LIST,CalcTable[[#This Row],[Day of Week]]+1)</f>
        <v>1</v>
      </c>
      <c r="T7483" s="13">
        <f t="shared" ca="1" si="2334"/>
        <v>9.6</v>
      </c>
      <c r="U7483" s="13" t="b">
        <f ca="1">IF(CalcTable[[#This Row],[IrrPrecip]]&gt;=IC_MM,FALSE,TRUE)</f>
        <v>1</v>
      </c>
      <c r="V7483" s="13" t="b">
        <f t="shared" si="2335"/>
        <v>1</v>
      </c>
      <c r="W7483" s="13" t="e">
        <f ca="1">IF(AND(IRR_DRIP=FALSE,CalcTable[[#This Row],[IrrHours]]&lt;=0),FALSE,TRUE)</f>
        <v>#NAME?</v>
      </c>
      <c r="X7483" s="13" t="e">
        <f ca="1">AND(CalcTable[[#This Row],[IrrDay]],CalcTable[[#This Row],[IrrRain]],CalcTable[[#This Row],[IrrWarm]],CalcTable[[#This Row],[IrrWindy]])</f>
        <v>#NAME?</v>
      </c>
      <c r="Y7483" s="13" t="e">
        <f t="shared" ca="1" si="2336"/>
        <v>#NAME?</v>
      </c>
      <c r="Z7483" s="13" t="e">
        <f ca="1">CalcTable[[#This Row],[IrrHours]]/5</f>
        <v>#NAME?</v>
      </c>
      <c r="AA7483" s="13" t="e">
        <f ca="1">IF(CalcTable[[#This Row],[IrrFlag]]=FALSE,0,MAX(0,CalcTable[[#This Row],[VolRednWind]]*(FCAP*IRR_TARGET-CalcTable[[#This Row],[IWC]])))</f>
        <v>#NAME?</v>
      </c>
      <c r="AB7483" s="13" t="e">
        <f ca="1">CalcTable[[#This Row],[IWC]]+CalcTable[[#This Row],[Eff Precip]]+CalcTable[[#This Row],[IrrAmt]]-CalcTable[[#This Row],[AET]]</f>
        <v>#NAME?</v>
      </c>
      <c r="AC7483" s="13" t="e">
        <f ca="1">IF(CalcTable[[#This Row],[PWC]]&gt;FCAP,MIN(24*PERC,MIN(SAT,CalcTable[[#This Row],[PWC]])-FCAP),0)</f>
        <v>#NAME?</v>
      </c>
      <c r="AD7483" s="13" t="e">
        <f ca="1">IF(CalcTable[[#This Row],[PWC]]&gt;SAT,CalcTable[[#This Row],[PWC]]-SAT,0)</f>
        <v>#NAME?</v>
      </c>
      <c r="AE7483" s="13" t="e">
        <f ca="1">CalcTable[[#This Row],[PWC]]-CalcTable[[#This Row],[PercAmt]]-CalcTable[[#This Row],[Runoff]]</f>
        <v>#NAME?</v>
      </c>
      <c r="AF7483" s="13" t="e">
        <f ca="1">CalcTable[[#This Row],[IrrAmt]]/1000*CUR_IRR_AREA*10000/IRR_EFF</f>
        <v>#NAME?</v>
      </c>
      <c r="AG7483" s="147"/>
      <c r="AH7483" s="13"/>
      <c r="AI7483" s="50">
        <v>3.4737162771355479</v>
      </c>
      <c r="AJ7483" s="50">
        <v>5.5185162771355465</v>
      </c>
      <c r="AK7483" s="50">
        <v>0</v>
      </c>
      <c r="AL7483" s="50">
        <v>0</v>
      </c>
      <c r="AM7483" s="50"/>
      <c r="AN7483" s="50"/>
      <c r="AO7483" s="50"/>
      <c r="AP7483" s="50"/>
      <c r="AQ7483" s="50"/>
      <c r="AR7483" s="50"/>
      <c r="AS7483" s="50"/>
      <c r="AT7483" s="50"/>
      <c r="AU7483" s="50"/>
      <c r="AV7483" s="50"/>
      <c r="AW7483" s="50"/>
      <c r="AX7483" s="50">
        <f t="shared" si="2347"/>
        <v>8.9922325542710944</v>
      </c>
      <c r="AY7483" s="50"/>
      <c r="AZ7483" s="50">
        <f t="shared" si="2337"/>
        <v>212.82431619396408</v>
      </c>
      <c r="BA7483" s="50">
        <f t="shared" si="2338"/>
        <v>345.47050756071616</v>
      </c>
      <c r="BB7483" s="50">
        <f t="shared" si="2339"/>
        <v>357.58151257438044</v>
      </c>
      <c r="BC7483" s="17">
        <f t="shared" si="2340"/>
        <v>20088</v>
      </c>
      <c r="BD7483" s="50">
        <f t="shared" si="2341"/>
        <v>8.9922325542710944</v>
      </c>
      <c r="BE7483" s="50">
        <f t="shared" si="2342"/>
        <v>212.82431619396408</v>
      </c>
      <c r="BF7483" s="50">
        <f t="shared" si="2348"/>
        <v>348.11283021671431</v>
      </c>
      <c r="BG7483" s="50"/>
      <c r="BH7483" s="17">
        <f t="shared" si="2343"/>
        <v>0</v>
      </c>
      <c r="BI7483" s="17">
        <f t="shared" si="2351"/>
        <v>7483</v>
      </c>
      <c r="BJ7483" s="17">
        <f t="shared" si="2349"/>
        <v>7483</v>
      </c>
      <c r="BK7483" s="150">
        <f t="shared" si="2350"/>
        <v>39688</v>
      </c>
      <c r="BL7483" s="50" t="e">
        <f t="shared" ca="1" si="2344"/>
        <v>#NAME?</v>
      </c>
      <c r="BM7483" s="50" t="e">
        <f t="shared" ca="1" si="2345"/>
        <v>#NAME?</v>
      </c>
      <c r="BN7483" s="50" t="e">
        <f t="shared" ca="1" si="2346"/>
        <v>#NAME?</v>
      </c>
    </row>
    <row r="7484" spans="1:66" x14ac:dyDescent="0.35">
      <c r="A7484" s="48">
        <v>39689</v>
      </c>
      <c r="B7484" s="17">
        <v>2008</v>
      </c>
      <c r="C7484" s="17">
        <v>8</v>
      </c>
      <c r="D7484" s="17">
        <v>242</v>
      </c>
      <c r="E7484" s="17">
        <v>29</v>
      </c>
      <c r="F7484" s="17">
        <v>6</v>
      </c>
      <c r="G7484" s="50">
        <v>7.5</v>
      </c>
      <c r="H7484" s="32">
        <v>3.9750953146980468</v>
      </c>
      <c r="I7484" s="50">
        <v>7.333333333333333</v>
      </c>
      <c r="J7484" s="13">
        <v>0</v>
      </c>
      <c r="K7484" s="13">
        <f t="shared" si="2332"/>
        <v>0</v>
      </c>
      <c r="L7484" s="13">
        <f t="shared" si="2333"/>
        <v>0</v>
      </c>
      <c r="M7484" s="13" t="e">
        <f ca="1">CalcTable[[#This Row],[IWC]]-AE7483</f>
        <v>#NAME?</v>
      </c>
      <c r="N7484" s="13" t="e">
        <f ca="1">IF(CalcTable[[#This Row],[Day of Year]]&lt;123,FCAP,AE7483)</f>
        <v>#NAME?</v>
      </c>
      <c r="O7484" s="17" t="e">
        <f ca="1">IF(IRR_DRIP,5,COUNTIF('IDET Wind Values'!C7468:G7468,"&lt;="&amp;IRR_MAXWIND))</f>
        <v>#NAME?</v>
      </c>
      <c r="P7484" s="13" t="e">
        <f ca="1">CalcTable[[#This Row],[ET_o]]*KL</f>
        <v>#NAME?</v>
      </c>
      <c r="Q7484" s="13" t="e">
        <f ca="1">IF(WILTPT&lt;=0,1,MAX(0,MIN(1,(CalcTable[[#This Row],[IWC]]-WILTPT)/(MAD-WILTPT))))</f>
        <v>#NAME?</v>
      </c>
      <c r="R7484" s="13" t="e">
        <f ca="1">CalcTable[[#This Row],[ETMult]]*CalcTable[[#This Row],[ETb]]</f>
        <v>#NAME?</v>
      </c>
      <c r="S7484" s="13" t="b">
        <f>INDEX(IRR_LIST,CalcTable[[#This Row],[Day of Week]]+1)</f>
        <v>0</v>
      </c>
      <c r="T7484" s="13">
        <f t="shared" ca="1" si="2334"/>
        <v>0</v>
      </c>
      <c r="U7484" s="13" t="b">
        <f ca="1">IF(CalcTable[[#This Row],[IrrPrecip]]&gt;=IC_MM,FALSE,TRUE)</f>
        <v>1</v>
      </c>
      <c r="V7484" s="13" t="b">
        <f t="shared" si="2335"/>
        <v>1</v>
      </c>
      <c r="W7484" s="13" t="e">
        <f ca="1">IF(AND(IRR_DRIP=FALSE,CalcTable[[#This Row],[IrrHours]]&lt;=0),FALSE,TRUE)</f>
        <v>#NAME?</v>
      </c>
      <c r="X7484" s="13" t="e">
        <f ca="1">AND(CalcTable[[#This Row],[IrrDay]],CalcTable[[#This Row],[IrrRain]],CalcTable[[#This Row],[IrrWarm]],CalcTable[[#This Row],[IrrWindy]])</f>
        <v>#NAME?</v>
      </c>
      <c r="Y7484" s="13" t="e">
        <f t="shared" ca="1" si="2336"/>
        <v>#NAME?</v>
      </c>
      <c r="Z7484" s="13" t="e">
        <f ca="1">CalcTable[[#This Row],[IrrHours]]/5</f>
        <v>#NAME?</v>
      </c>
      <c r="AA7484" s="13" t="e">
        <f ca="1">IF(CalcTable[[#This Row],[IrrFlag]]=FALSE,0,MAX(0,CalcTable[[#This Row],[VolRednWind]]*(FCAP*IRR_TARGET-CalcTable[[#This Row],[IWC]])))</f>
        <v>#NAME?</v>
      </c>
      <c r="AB7484" s="13" t="e">
        <f ca="1">CalcTable[[#This Row],[IWC]]+CalcTable[[#This Row],[Eff Precip]]+CalcTable[[#This Row],[IrrAmt]]-CalcTable[[#This Row],[AET]]</f>
        <v>#NAME?</v>
      </c>
      <c r="AC7484" s="13" t="e">
        <f ca="1">IF(CalcTable[[#This Row],[PWC]]&gt;FCAP,MIN(24*PERC,MIN(SAT,CalcTable[[#This Row],[PWC]])-FCAP),0)</f>
        <v>#NAME?</v>
      </c>
      <c r="AD7484" s="13" t="e">
        <f ca="1">IF(CalcTable[[#This Row],[PWC]]&gt;SAT,CalcTable[[#This Row],[PWC]]-SAT,0)</f>
        <v>#NAME?</v>
      </c>
      <c r="AE7484" s="13" t="e">
        <f ca="1">CalcTable[[#This Row],[PWC]]-CalcTable[[#This Row],[PercAmt]]-CalcTable[[#This Row],[Runoff]]</f>
        <v>#NAME?</v>
      </c>
      <c r="AF7484" s="13" t="e">
        <f ca="1">CalcTable[[#This Row],[IrrAmt]]/1000*CUR_IRR_AREA*10000/IRR_EFF</f>
        <v>#NAME?</v>
      </c>
      <c r="AG7484" s="147"/>
      <c r="AH7484" s="13"/>
      <c r="AI7484" s="50">
        <v>0</v>
      </c>
      <c r="AJ7484" s="50">
        <v>0</v>
      </c>
      <c r="AK7484" s="50">
        <v>0</v>
      </c>
      <c r="AL7484" s="50">
        <v>4.8715413191715911</v>
      </c>
      <c r="AM7484" s="50"/>
      <c r="AN7484" s="50"/>
      <c r="AO7484" s="50"/>
      <c r="AP7484" s="50"/>
      <c r="AQ7484" s="50"/>
      <c r="AR7484" s="50"/>
      <c r="AS7484" s="50"/>
      <c r="AT7484" s="50"/>
      <c r="AU7484" s="50"/>
      <c r="AV7484" s="50"/>
      <c r="AW7484" s="50"/>
      <c r="AX7484" s="50">
        <f t="shared" si="2347"/>
        <v>4.8715413191715911</v>
      </c>
      <c r="AY7484" s="50"/>
      <c r="AZ7484" s="50">
        <f t="shared" si="2337"/>
        <v>142.89854536236669</v>
      </c>
      <c r="BA7484" s="50">
        <f t="shared" si="2338"/>
        <v>220.01839524046935</v>
      </c>
      <c r="BB7484" s="50">
        <f t="shared" si="2339"/>
        <v>226.82308787677255</v>
      </c>
      <c r="BC7484" s="17">
        <f t="shared" si="2340"/>
        <v>20088</v>
      </c>
      <c r="BD7484" s="50">
        <f t="shared" si="2341"/>
        <v>4.8715413191715911</v>
      </c>
      <c r="BE7484" s="50">
        <f t="shared" si="2342"/>
        <v>142.89854536236669</v>
      </c>
      <c r="BF7484" s="50">
        <f t="shared" si="2348"/>
        <v>233.73652949791935</v>
      </c>
      <c r="BG7484" s="50"/>
      <c r="BH7484" s="17">
        <f t="shared" si="2343"/>
        <v>0</v>
      </c>
      <c r="BI7484" s="17">
        <f t="shared" si="2351"/>
        <v>7484</v>
      </c>
      <c r="BJ7484" s="17">
        <f t="shared" si="2349"/>
        <v>7484</v>
      </c>
      <c r="BK7484" s="150">
        <f t="shared" si="2350"/>
        <v>39689</v>
      </c>
      <c r="BL7484" s="50" t="e">
        <f t="shared" ca="1" si="2344"/>
        <v>#NAME?</v>
      </c>
      <c r="BM7484" s="50" t="e">
        <f t="shared" ca="1" si="2345"/>
        <v>#NAME?</v>
      </c>
      <c r="BN7484" s="50" t="e">
        <f t="shared" ca="1" si="2346"/>
        <v>#NAME?</v>
      </c>
    </row>
    <row r="7485" spans="1:66" x14ac:dyDescent="0.35">
      <c r="A7485" s="48">
        <v>39690</v>
      </c>
      <c r="B7485" s="17">
        <v>2008</v>
      </c>
      <c r="C7485" s="17">
        <v>8</v>
      </c>
      <c r="D7485" s="17">
        <v>243</v>
      </c>
      <c r="E7485" s="17">
        <v>30</v>
      </c>
      <c r="F7485" s="17">
        <v>7</v>
      </c>
      <c r="G7485" s="50">
        <v>7.3</v>
      </c>
      <c r="H7485" s="32">
        <v>2.500748346666958</v>
      </c>
      <c r="I7485" s="50">
        <v>16.166666666666668</v>
      </c>
      <c r="J7485" s="13">
        <v>9.1999999999999993</v>
      </c>
      <c r="K7485" s="13">
        <f t="shared" si="2332"/>
        <v>9.1999999999999993</v>
      </c>
      <c r="L7485" s="13">
        <f t="shared" si="2333"/>
        <v>3.1499999999999995</v>
      </c>
      <c r="M7485" s="13" t="e">
        <f ca="1">CalcTable[[#This Row],[IWC]]-AE7484</f>
        <v>#NAME?</v>
      </c>
      <c r="N7485" s="13" t="e">
        <f ca="1">IF(CalcTable[[#This Row],[Day of Year]]&lt;123,FCAP,AE7484)</f>
        <v>#NAME?</v>
      </c>
      <c r="O7485" s="17" t="e">
        <f ca="1">IF(IRR_DRIP,5,COUNTIF('IDET Wind Values'!C7469:G7469,"&lt;="&amp;IRR_MAXWIND))</f>
        <v>#NAME?</v>
      </c>
      <c r="P7485" s="13" t="e">
        <f ca="1">CalcTable[[#This Row],[ET_o]]*KL</f>
        <v>#NAME?</v>
      </c>
      <c r="Q7485" s="13" t="e">
        <f ca="1">IF(WILTPT&lt;=0,1,MAX(0,MIN(1,(CalcTable[[#This Row],[IWC]]-WILTPT)/(MAD-WILTPT))))</f>
        <v>#NAME?</v>
      </c>
      <c r="R7485" s="13" t="e">
        <f ca="1">CalcTable[[#This Row],[ETMult]]*CalcTable[[#This Row],[ETb]]</f>
        <v>#NAME?</v>
      </c>
      <c r="S7485" s="13" t="b">
        <f>INDEX(IRR_LIST,CalcTable[[#This Row],[Day of Week]]+1)</f>
        <v>0</v>
      </c>
      <c r="T7485" s="13">
        <f t="shared" ca="1" si="2334"/>
        <v>0</v>
      </c>
      <c r="U7485" s="13" t="b">
        <f ca="1">IF(CalcTable[[#This Row],[IrrPrecip]]&gt;=IC_MM,FALSE,TRUE)</f>
        <v>1</v>
      </c>
      <c r="V7485" s="13" t="b">
        <f t="shared" si="2335"/>
        <v>1</v>
      </c>
      <c r="W7485" s="13" t="e">
        <f ca="1">IF(AND(IRR_DRIP=FALSE,CalcTable[[#This Row],[IrrHours]]&lt;=0),FALSE,TRUE)</f>
        <v>#NAME?</v>
      </c>
      <c r="X7485" s="13" t="e">
        <f ca="1">AND(CalcTable[[#This Row],[IrrDay]],CalcTable[[#This Row],[IrrRain]],CalcTable[[#This Row],[IrrWarm]],CalcTable[[#This Row],[IrrWindy]])</f>
        <v>#NAME?</v>
      </c>
      <c r="Y7485" s="13" t="e">
        <f t="shared" ca="1" si="2336"/>
        <v>#NAME?</v>
      </c>
      <c r="Z7485" s="13" t="e">
        <f ca="1">CalcTable[[#This Row],[IrrHours]]/5</f>
        <v>#NAME?</v>
      </c>
      <c r="AA7485" s="13" t="e">
        <f ca="1">IF(CalcTable[[#This Row],[IrrFlag]]=FALSE,0,MAX(0,CalcTable[[#This Row],[VolRednWind]]*(FCAP*IRR_TARGET-CalcTable[[#This Row],[IWC]])))</f>
        <v>#NAME?</v>
      </c>
      <c r="AB7485" s="13" t="e">
        <f ca="1">CalcTable[[#This Row],[IWC]]+CalcTable[[#This Row],[Eff Precip]]+CalcTable[[#This Row],[IrrAmt]]-CalcTable[[#This Row],[AET]]</f>
        <v>#NAME?</v>
      </c>
      <c r="AC7485" s="13" t="e">
        <f ca="1">IF(CalcTable[[#This Row],[PWC]]&gt;FCAP,MIN(24*PERC,MIN(SAT,CalcTable[[#This Row],[PWC]])-FCAP),0)</f>
        <v>#NAME?</v>
      </c>
      <c r="AD7485" s="13" t="e">
        <f ca="1">IF(CalcTable[[#This Row],[PWC]]&gt;SAT,CalcTable[[#This Row],[PWC]]-SAT,0)</f>
        <v>#NAME?</v>
      </c>
      <c r="AE7485" s="13" t="e">
        <f ca="1">CalcTable[[#This Row],[PWC]]-CalcTable[[#This Row],[PercAmt]]-CalcTable[[#This Row],[Runoff]]</f>
        <v>#NAME?</v>
      </c>
      <c r="AF7485" s="13" t="e">
        <f ca="1">CalcTable[[#This Row],[IrrAmt]]/1000*CUR_IRR_AREA*10000/IRR_EFF</f>
        <v>#NAME?</v>
      </c>
      <c r="AG7485" s="147"/>
      <c r="AH7485" s="13"/>
      <c r="AI7485" s="50">
        <v>0</v>
      </c>
      <c r="AJ7485" s="50">
        <v>0</v>
      </c>
      <c r="AK7485" s="50">
        <v>0</v>
      </c>
      <c r="AL7485" s="50">
        <v>0</v>
      </c>
      <c r="AM7485" s="50"/>
      <c r="AN7485" s="50"/>
      <c r="AO7485" s="50"/>
      <c r="AP7485" s="50"/>
      <c r="AQ7485" s="50"/>
      <c r="AR7485" s="50"/>
      <c r="AS7485" s="50"/>
      <c r="AT7485" s="50"/>
      <c r="AU7485" s="50"/>
      <c r="AV7485" s="50"/>
      <c r="AW7485" s="50"/>
      <c r="AX7485" s="50">
        <f t="shared" si="2347"/>
        <v>0</v>
      </c>
      <c r="AY7485" s="50"/>
      <c r="AZ7485" s="50">
        <f t="shared" si="2337"/>
        <v>0</v>
      </c>
      <c r="BA7485" s="50">
        <f t="shared" si="2338"/>
        <v>0</v>
      </c>
      <c r="BB7485" s="50">
        <f t="shared" si="2339"/>
        <v>0</v>
      </c>
      <c r="BC7485" s="17">
        <f t="shared" si="2340"/>
        <v>20088</v>
      </c>
      <c r="BD7485" s="50">
        <f t="shared" si="2341"/>
        <v>0</v>
      </c>
      <c r="BE7485" s="50">
        <f t="shared" si="2342"/>
        <v>0</v>
      </c>
      <c r="BF7485" s="50">
        <f t="shared" si="2348"/>
        <v>0</v>
      </c>
      <c r="BG7485" s="50"/>
      <c r="BH7485" s="17">
        <f t="shared" si="2343"/>
        <v>0</v>
      </c>
      <c r="BI7485" s="17">
        <f t="shared" si="2351"/>
        <v>7485</v>
      </c>
      <c r="BJ7485" s="17">
        <f t="shared" si="2349"/>
        <v>7485</v>
      </c>
      <c r="BK7485" s="150">
        <f t="shared" si="2350"/>
        <v>39690</v>
      </c>
      <c r="BL7485" s="50" t="e">
        <f t="shared" ca="1" si="2344"/>
        <v>#NAME?</v>
      </c>
      <c r="BM7485" s="50" t="e">
        <f t="shared" ca="1" si="2345"/>
        <v>#NAME?</v>
      </c>
      <c r="BN7485" s="50" t="e">
        <f t="shared" ca="1" si="2346"/>
        <v>#NAME?</v>
      </c>
    </row>
    <row r="7486" spans="1:66" x14ac:dyDescent="0.35">
      <c r="A7486" s="48">
        <v>39691</v>
      </c>
      <c r="B7486" s="17">
        <v>2008</v>
      </c>
      <c r="C7486" s="17">
        <v>8</v>
      </c>
      <c r="D7486" s="17">
        <v>244</v>
      </c>
      <c r="E7486" s="17">
        <v>31</v>
      </c>
      <c r="F7486" s="17">
        <v>1</v>
      </c>
      <c r="G7486" s="50">
        <v>3.6</v>
      </c>
      <c r="H7486" s="32">
        <v>0.87955918501072428</v>
      </c>
      <c r="I7486" s="50">
        <v>15.333333333333334</v>
      </c>
      <c r="J7486" s="13">
        <v>10.4</v>
      </c>
      <c r="K7486" s="13">
        <f t="shared" si="2332"/>
        <v>10.4</v>
      </c>
      <c r="L7486" s="13">
        <f t="shared" si="2333"/>
        <v>4.0500000000000007</v>
      </c>
      <c r="M7486" s="13" t="e">
        <f ca="1">CalcTable[[#This Row],[IWC]]-AE7485</f>
        <v>#NAME?</v>
      </c>
      <c r="N7486" s="13" t="e">
        <f ca="1">IF(CalcTable[[#This Row],[Day of Year]]&lt;123,FCAP,AE7485)</f>
        <v>#NAME?</v>
      </c>
      <c r="O7486" s="17" t="e">
        <f ca="1">IF(IRR_DRIP,5,COUNTIF('IDET Wind Values'!C7470:G7470,"&lt;="&amp;IRR_MAXWIND))</f>
        <v>#NAME?</v>
      </c>
      <c r="P7486" s="13" t="e">
        <f ca="1">CalcTable[[#This Row],[ET_o]]*KL</f>
        <v>#NAME?</v>
      </c>
      <c r="Q7486" s="13" t="e">
        <f ca="1">IF(WILTPT&lt;=0,1,MAX(0,MIN(1,(CalcTable[[#This Row],[IWC]]-WILTPT)/(MAD-WILTPT))))</f>
        <v>#NAME?</v>
      </c>
      <c r="R7486" s="13" t="e">
        <f ca="1">CalcTable[[#This Row],[ETMult]]*CalcTable[[#This Row],[ETb]]</f>
        <v>#NAME?</v>
      </c>
      <c r="S7486" s="13" t="b">
        <f>INDEX(IRR_LIST,CalcTable[[#This Row],[Day of Week]]+1)</f>
        <v>1</v>
      </c>
      <c r="T7486" s="13">
        <f t="shared" ca="1" si="2334"/>
        <v>9.1999999999999993</v>
      </c>
      <c r="U7486" s="13" t="b">
        <f ca="1">IF(CalcTable[[#This Row],[IrrPrecip]]&gt;=IC_MM,FALSE,TRUE)</f>
        <v>1</v>
      </c>
      <c r="V7486" s="13" t="b">
        <f t="shared" si="2335"/>
        <v>1</v>
      </c>
      <c r="W7486" s="13" t="e">
        <f ca="1">IF(AND(IRR_DRIP=FALSE,CalcTable[[#This Row],[IrrHours]]&lt;=0),FALSE,TRUE)</f>
        <v>#NAME?</v>
      </c>
      <c r="X7486" s="13" t="e">
        <f ca="1">AND(CalcTable[[#This Row],[IrrDay]],CalcTable[[#This Row],[IrrRain]],CalcTable[[#This Row],[IrrWarm]],CalcTable[[#This Row],[IrrWindy]])</f>
        <v>#NAME?</v>
      </c>
      <c r="Y7486" s="13" t="e">
        <f t="shared" ca="1" si="2336"/>
        <v>#NAME?</v>
      </c>
      <c r="Z7486" s="13" t="e">
        <f ca="1">CalcTable[[#This Row],[IrrHours]]/5</f>
        <v>#NAME?</v>
      </c>
      <c r="AA7486" s="13" t="e">
        <f ca="1">IF(CalcTable[[#This Row],[IrrFlag]]=FALSE,0,MAX(0,CalcTable[[#This Row],[VolRednWind]]*(FCAP*IRR_TARGET-CalcTable[[#This Row],[IWC]])))</f>
        <v>#NAME?</v>
      </c>
      <c r="AB7486" s="13" t="e">
        <f ca="1">CalcTable[[#This Row],[IWC]]+CalcTable[[#This Row],[Eff Precip]]+CalcTable[[#This Row],[IrrAmt]]-CalcTable[[#This Row],[AET]]</f>
        <v>#NAME?</v>
      </c>
      <c r="AC7486" s="13" t="e">
        <f ca="1">IF(CalcTable[[#This Row],[PWC]]&gt;FCAP,MIN(24*PERC,MIN(SAT,CalcTable[[#This Row],[PWC]])-FCAP),0)</f>
        <v>#NAME?</v>
      </c>
      <c r="AD7486" s="13" t="e">
        <f ca="1">IF(CalcTable[[#This Row],[PWC]]&gt;SAT,CalcTable[[#This Row],[PWC]]-SAT,0)</f>
        <v>#NAME?</v>
      </c>
      <c r="AE7486" s="13" t="e">
        <f ca="1">CalcTable[[#This Row],[PWC]]-CalcTable[[#This Row],[PercAmt]]-CalcTable[[#This Row],[Runoff]]</f>
        <v>#NAME?</v>
      </c>
      <c r="AF7486" s="13" t="e">
        <f ca="1">CalcTable[[#This Row],[IrrAmt]]/1000*CUR_IRR_AREA*10000/IRR_EFF</f>
        <v>#NAME?</v>
      </c>
      <c r="AG7486" s="147"/>
      <c r="AH7486" s="13"/>
      <c r="AI7486" s="50">
        <v>5.5977813837507915</v>
      </c>
      <c r="AJ7486" s="50">
        <v>6.6883413837507879</v>
      </c>
      <c r="AK7486" s="50">
        <v>0</v>
      </c>
      <c r="AL7486" s="50">
        <v>0</v>
      </c>
      <c r="AM7486" s="50"/>
      <c r="AN7486" s="50"/>
      <c r="AO7486" s="50"/>
      <c r="AP7486" s="50"/>
      <c r="AQ7486" s="50"/>
      <c r="AR7486" s="50"/>
      <c r="AS7486" s="50"/>
      <c r="AT7486" s="50"/>
      <c r="AU7486" s="50"/>
      <c r="AV7486" s="50"/>
      <c r="AW7486" s="50"/>
      <c r="AX7486" s="50">
        <f t="shared" si="2347"/>
        <v>12.286122767501579</v>
      </c>
      <c r="AY7486" s="50"/>
      <c r="AZ7486" s="50">
        <f t="shared" si="2337"/>
        <v>278.29214088503477</v>
      </c>
      <c r="BA7486" s="50">
        <f t="shared" si="2338"/>
        <v>450.04103896108779</v>
      </c>
      <c r="BB7486" s="50">
        <f t="shared" si="2339"/>
        <v>465.68854441540191</v>
      </c>
      <c r="BC7486" s="17">
        <f t="shared" si="2340"/>
        <v>20088</v>
      </c>
      <c r="BD7486" s="50">
        <f t="shared" si="2341"/>
        <v>12.286122767501579</v>
      </c>
      <c r="BE7486" s="50">
        <f t="shared" si="2342"/>
        <v>278.29214088503477</v>
      </c>
      <c r="BF7486" s="50">
        <f t="shared" si="2348"/>
        <v>455.19735020441038</v>
      </c>
      <c r="BG7486" s="50"/>
      <c r="BH7486" s="17">
        <f t="shared" si="2343"/>
        <v>0</v>
      </c>
      <c r="BI7486" s="17">
        <f t="shared" si="2351"/>
        <v>7486</v>
      </c>
      <c r="BJ7486" s="17">
        <f t="shared" si="2349"/>
        <v>7486</v>
      </c>
      <c r="BK7486" s="150">
        <f t="shared" si="2350"/>
        <v>39691</v>
      </c>
      <c r="BL7486" s="50" t="e">
        <f t="shared" ca="1" si="2344"/>
        <v>#NAME?</v>
      </c>
      <c r="BM7486" s="50" t="e">
        <f t="shared" ca="1" si="2345"/>
        <v>#NAME?</v>
      </c>
      <c r="BN7486" s="50" t="e">
        <f t="shared" ca="1" si="2346"/>
        <v>#NAME?</v>
      </c>
    </row>
    <row r="7487" spans="1:66" x14ac:dyDescent="0.35">
      <c r="A7487" s="48">
        <v>39692</v>
      </c>
      <c r="B7487" s="17">
        <v>2008</v>
      </c>
      <c r="C7487" s="17">
        <v>9</v>
      </c>
      <c r="D7487" s="17">
        <v>245</v>
      </c>
      <c r="E7487" s="17">
        <v>1</v>
      </c>
      <c r="F7487" s="17">
        <v>2</v>
      </c>
      <c r="G7487" s="50">
        <v>3.6</v>
      </c>
      <c r="H7487" s="32">
        <v>1.8356522736350251</v>
      </c>
      <c r="I7487" s="50">
        <v>6.666666666666667</v>
      </c>
      <c r="J7487" s="13">
        <v>0</v>
      </c>
      <c r="K7487" s="13">
        <f t="shared" si="2332"/>
        <v>0</v>
      </c>
      <c r="L7487" s="13">
        <f t="shared" si="2333"/>
        <v>0</v>
      </c>
      <c r="M7487" s="13" t="e">
        <f ca="1">CalcTable[[#This Row],[IWC]]-AE7486</f>
        <v>#NAME?</v>
      </c>
      <c r="N7487" s="13" t="e">
        <f ca="1">IF(CalcTable[[#This Row],[Day of Year]]&lt;123,FCAP,AE7486)</f>
        <v>#NAME?</v>
      </c>
      <c r="O7487" s="17" t="e">
        <f ca="1">IF(IRR_DRIP,5,COUNTIF('IDET Wind Values'!C7471:G7471,"&lt;="&amp;IRR_MAXWIND))</f>
        <v>#NAME?</v>
      </c>
      <c r="P7487" s="13" t="e">
        <f ca="1">CalcTable[[#This Row],[ET_o]]*KL</f>
        <v>#NAME?</v>
      </c>
      <c r="Q7487" s="13" t="e">
        <f ca="1">IF(WILTPT&lt;=0,1,MAX(0,MIN(1,(CalcTable[[#This Row],[IWC]]-WILTPT)/(MAD-WILTPT))))</f>
        <v>#NAME?</v>
      </c>
      <c r="R7487" s="13" t="e">
        <f ca="1">CalcTable[[#This Row],[ETMult]]*CalcTable[[#This Row],[ETb]]</f>
        <v>#NAME?</v>
      </c>
      <c r="S7487" s="13" t="b">
        <f>INDEX(IRR_LIST,CalcTable[[#This Row],[Day of Week]]+1)</f>
        <v>0</v>
      </c>
      <c r="T7487" s="13">
        <f t="shared" ca="1" si="2334"/>
        <v>19.600000000000001</v>
      </c>
      <c r="U7487" s="13" t="b">
        <f ca="1">IF(CalcTable[[#This Row],[IrrPrecip]]&gt;=IC_MM,FALSE,TRUE)</f>
        <v>0</v>
      </c>
      <c r="V7487" s="13" t="b">
        <f t="shared" si="2335"/>
        <v>0</v>
      </c>
      <c r="W7487" s="13" t="e">
        <f ca="1">IF(AND(IRR_DRIP=FALSE,CalcTable[[#This Row],[IrrHours]]&lt;=0),FALSE,TRUE)</f>
        <v>#NAME?</v>
      </c>
      <c r="X7487" s="13" t="e">
        <f ca="1">AND(CalcTable[[#This Row],[IrrDay]],CalcTable[[#This Row],[IrrRain]],CalcTable[[#This Row],[IrrWarm]],CalcTable[[#This Row],[IrrWindy]])</f>
        <v>#NAME?</v>
      </c>
      <c r="Y7487" s="13" t="e">
        <f t="shared" ca="1" si="2336"/>
        <v>#NAME?</v>
      </c>
      <c r="Z7487" s="13" t="e">
        <f ca="1">CalcTable[[#This Row],[IrrHours]]/5</f>
        <v>#NAME?</v>
      </c>
      <c r="AA7487" s="13" t="e">
        <f ca="1">IF(CalcTable[[#This Row],[IrrFlag]]=FALSE,0,MAX(0,CalcTable[[#This Row],[VolRednWind]]*(FCAP*IRR_TARGET-CalcTable[[#This Row],[IWC]])))</f>
        <v>#NAME?</v>
      </c>
      <c r="AB7487" s="13" t="e">
        <f ca="1">CalcTable[[#This Row],[IWC]]+CalcTable[[#This Row],[Eff Precip]]+CalcTable[[#This Row],[IrrAmt]]-CalcTable[[#This Row],[AET]]</f>
        <v>#NAME?</v>
      </c>
      <c r="AC7487" s="13" t="e">
        <f ca="1">IF(CalcTable[[#This Row],[PWC]]&gt;FCAP,MIN(24*PERC,MIN(SAT,CalcTable[[#This Row],[PWC]])-FCAP),0)</f>
        <v>#NAME?</v>
      </c>
      <c r="AD7487" s="13" t="e">
        <f ca="1">IF(CalcTable[[#This Row],[PWC]]&gt;SAT,CalcTable[[#This Row],[PWC]]-SAT,0)</f>
        <v>#NAME?</v>
      </c>
      <c r="AE7487" s="13" t="e">
        <f ca="1">CalcTable[[#This Row],[PWC]]-CalcTable[[#This Row],[PercAmt]]-CalcTable[[#This Row],[Runoff]]</f>
        <v>#NAME?</v>
      </c>
      <c r="AF7487" s="13" t="e">
        <f ca="1">CalcTable[[#This Row],[IrrAmt]]/1000*CUR_IRR_AREA*10000/IRR_EFF</f>
        <v>#NAME?</v>
      </c>
      <c r="AG7487" s="147"/>
      <c r="AH7487" s="13"/>
      <c r="AI7487" s="50">
        <v>0</v>
      </c>
      <c r="AJ7487" s="50">
        <v>0</v>
      </c>
      <c r="AK7487" s="50">
        <v>0</v>
      </c>
      <c r="AL7487" s="50">
        <v>0</v>
      </c>
      <c r="AM7487" s="50"/>
      <c r="AN7487" s="50"/>
      <c r="AO7487" s="50"/>
      <c r="AP7487" s="50"/>
      <c r="AQ7487" s="50"/>
      <c r="AR7487" s="50"/>
      <c r="AS7487" s="50"/>
      <c r="AT7487" s="50"/>
      <c r="AU7487" s="50"/>
      <c r="AV7487" s="50"/>
      <c r="AW7487" s="50"/>
      <c r="AX7487" s="50">
        <f t="shared" si="2347"/>
        <v>0</v>
      </c>
      <c r="AY7487" s="50"/>
      <c r="AZ7487" s="50">
        <f t="shared" si="2337"/>
        <v>0</v>
      </c>
      <c r="BA7487" s="50">
        <f t="shared" si="2338"/>
        <v>0</v>
      </c>
      <c r="BB7487" s="50">
        <f t="shared" si="2339"/>
        <v>0</v>
      </c>
      <c r="BC7487" s="17">
        <f t="shared" si="2340"/>
        <v>20089</v>
      </c>
      <c r="BD7487" s="50">
        <f t="shared" si="2341"/>
        <v>0</v>
      </c>
      <c r="BE7487" s="50">
        <f t="shared" si="2342"/>
        <v>0</v>
      </c>
      <c r="BF7487" s="50">
        <f t="shared" si="2348"/>
        <v>0</v>
      </c>
      <c r="BG7487" s="50"/>
      <c r="BH7487" s="17">
        <f t="shared" si="2343"/>
        <v>0</v>
      </c>
      <c r="BI7487" s="17">
        <f t="shared" si="2351"/>
        <v>7487</v>
      </c>
      <c r="BJ7487" s="17">
        <f t="shared" si="2349"/>
        <v>7487</v>
      </c>
      <c r="BK7487" s="150">
        <f t="shared" si="2350"/>
        <v>39692</v>
      </c>
      <c r="BL7487" s="50" t="e">
        <f t="shared" ca="1" si="2344"/>
        <v>#NAME?</v>
      </c>
      <c r="BM7487" s="50" t="e">
        <f t="shared" ca="1" si="2345"/>
        <v>#NAME?</v>
      </c>
      <c r="BN7487" s="50" t="e">
        <f t="shared" ca="1" si="2346"/>
        <v>#NAME?</v>
      </c>
    </row>
    <row r="7488" spans="1:66" x14ac:dyDescent="0.35">
      <c r="A7488" s="48">
        <v>39693</v>
      </c>
      <c r="B7488" s="17">
        <v>2008</v>
      </c>
      <c r="C7488" s="17">
        <v>9</v>
      </c>
      <c r="D7488" s="17">
        <v>246</v>
      </c>
      <c r="E7488" s="17">
        <v>2</v>
      </c>
      <c r="F7488" s="17">
        <v>3</v>
      </c>
      <c r="G7488" s="50">
        <v>1.8</v>
      </c>
      <c r="H7488" s="32">
        <v>2.9218921832343452</v>
      </c>
      <c r="I7488" s="50">
        <v>7.166666666666667</v>
      </c>
      <c r="J7488" s="13">
        <v>0</v>
      </c>
      <c r="K7488" s="13">
        <f t="shared" si="2332"/>
        <v>0</v>
      </c>
      <c r="L7488" s="13">
        <f t="shared" si="2333"/>
        <v>0</v>
      </c>
      <c r="M7488" s="13" t="e">
        <f ca="1">CalcTable[[#This Row],[IWC]]-AE7487</f>
        <v>#NAME?</v>
      </c>
      <c r="N7488" s="13" t="e">
        <f ca="1">IF(CalcTable[[#This Row],[Day of Year]]&lt;123,FCAP,AE7487)</f>
        <v>#NAME?</v>
      </c>
      <c r="O7488" s="17" t="e">
        <f ca="1">IF(IRR_DRIP,5,COUNTIF('IDET Wind Values'!C7472:G7472,"&lt;="&amp;IRR_MAXWIND))</f>
        <v>#NAME?</v>
      </c>
      <c r="P7488" s="13" t="e">
        <f ca="1">CalcTable[[#This Row],[ET_o]]*KL</f>
        <v>#NAME?</v>
      </c>
      <c r="Q7488" s="13" t="e">
        <f ca="1">IF(WILTPT&lt;=0,1,MAX(0,MIN(1,(CalcTable[[#This Row],[IWC]]-WILTPT)/(MAD-WILTPT))))</f>
        <v>#NAME?</v>
      </c>
      <c r="R7488" s="13" t="e">
        <f ca="1">CalcTable[[#This Row],[ETMult]]*CalcTable[[#This Row],[ETb]]</f>
        <v>#NAME?</v>
      </c>
      <c r="S7488" s="13" t="b">
        <f>INDEX(IRR_LIST,CalcTable[[#This Row],[Day of Week]]+1)</f>
        <v>1</v>
      </c>
      <c r="T7488" s="13">
        <f t="shared" ca="1" si="2334"/>
        <v>10.4</v>
      </c>
      <c r="U7488" s="13" t="b">
        <f ca="1">IF(CalcTable[[#This Row],[IrrPrecip]]&gt;=IC_MM,FALSE,TRUE)</f>
        <v>0</v>
      </c>
      <c r="V7488" s="13" t="b">
        <f t="shared" si="2335"/>
        <v>1</v>
      </c>
      <c r="W7488" s="13" t="e">
        <f ca="1">IF(AND(IRR_DRIP=FALSE,CalcTable[[#This Row],[IrrHours]]&lt;=0),FALSE,TRUE)</f>
        <v>#NAME?</v>
      </c>
      <c r="X7488" s="13" t="e">
        <f ca="1">AND(CalcTable[[#This Row],[IrrDay]],CalcTable[[#This Row],[IrrRain]],CalcTable[[#This Row],[IrrWarm]],CalcTable[[#This Row],[IrrWindy]])</f>
        <v>#NAME?</v>
      </c>
      <c r="Y7488" s="13" t="e">
        <f t="shared" ca="1" si="2336"/>
        <v>#NAME?</v>
      </c>
      <c r="Z7488" s="13" t="e">
        <f ca="1">CalcTable[[#This Row],[IrrHours]]/5</f>
        <v>#NAME?</v>
      </c>
      <c r="AA7488" s="13" t="e">
        <f ca="1">IF(CalcTable[[#This Row],[IrrFlag]]=FALSE,0,MAX(0,CalcTable[[#This Row],[VolRednWind]]*(FCAP*IRR_TARGET-CalcTable[[#This Row],[IWC]])))</f>
        <v>#NAME?</v>
      </c>
      <c r="AB7488" s="13" t="e">
        <f ca="1">CalcTable[[#This Row],[IWC]]+CalcTable[[#This Row],[Eff Precip]]+CalcTable[[#This Row],[IrrAmt]]-CalcTable[[#This Row],[AET]]</f>
        <v>#NAME?</v>
      </c>
      <c r="AC7488" s="13" t="e">
        <f ca="1">IF(CalcTable[[#This Row],[PWC]]&gt;FCAP,MIN(24*PERC,MIN(SAT,CalcTable[[#This Row],[PWC]])-FCAP),0)</f>
        <v>#NAME?</v>
      </c>
      <c r="AD7488" s="13" t="e">
        <f ca="1">IF(CalcTable[[#This Row],[PWC]]&gt;SAT,CalcTable[[#This Row],[PWC]]-SAT,0)</f>
        <v>#NAME?</v>
      </c>
      <c r="AE7488" s="13" t="e">
        <f ca="1">CalcTable[[#This Row],[PWC]]-CalcTable[[#This Row],[PercAmt]]-CalcTable[[#This Row],[Runoff]]</f>
        <v>#NAME?</v>
      </c>
      <c r="AF7488" s="13" t="e">
        <f ca="1">CalcTable[[#This Row],[IrrAmt]]/1000*CUR_IRR_AREA*10000/IRR_EFF</f>
        <v>#NAME?</v>
      </c>
      <c r="AG7488" s="147"/>
      <c r="AH7488" s="13"/>
      <c r="AI7488" s="50">
        <v>0</v>
      </c>
      <c r="AJ7488" s="50">
        <v>0</v>
      </c>
      <c r="AK7488" s="50">
        <v>0</v>
      </c>
      <c r="AL7488" s="50">
        <v>0</v>
      </c>
      <c r="AM7488" s="50"/>
      <c r="AN7488" s="50"/>
      <c r="AO7488" s="50"/>
      <c r="AP7488" s="50"/>
      <c r="AQ7488" s="50"/>
      <c r="AR7488" s="50"/>
      <c r="AS7488" s="50"/>
      <c r="AT7488" s="50"/>
      <c r="AU7488" s="50"/>
      <c r="AV7488" s="50"/>
      <c r="AW7488" s="50"/>
      <c r="AX7488" s="50">
        <f t="shared" si="2347"/>
        <v>0</v>
      </c>
      <c r="AY7488" s="50"/>
      <c r="AZ7488" s="50">
        <f t="shared" si="2337"/>
        <v>0</v>
      </c>
      <c r="BA7488" s="50">
        <f t="shared" si="2338"/>
        <v>0</v>
      </c>
      <c r="BB7488" s="50">
        <f t="shared" si="2339"/>
        <v>0</v>
      </c>
      <c r="BC7488" s="17">
        <f t="shared" si="2340"/>
        <v>20089</v>
      </c>
      <c r="BD7488" s="50">
        <f t="shared" si="2341"/>
        <v>0</v>
      </c>
      <c r="BE7488" s="50">
        <f t="shared" si="2342"/>
        <v>0</v>
      </c>
      <c r="BF7488" s="50">
        <f t="shared" si="2348"/>
        <v>0</v>
      </c>
      <c r="BG7488" s="50"/>
      <c r="BH7488" s="17">
        <f t="shared" si="2343"/>
        <v>0</v>
      </c>
      <c r="BI7488" s="17">
        <f t="shared" si="2351"/>
        <v>7488</v>
      </c>
      <c r="BJ7488" s="17">
        <f t="shared" si="2349"/>
        <v>7488</v>
      </c>
      <c r="BK7488" s="150">
        <f t="shared" si="2350"/>
        <v>39693</v>
      </c>
      <c r="BL7488" s="50" t="e">
        <f t="shared" ca="1" si="2344"/>
        <v>#NAME?</v>
      </c>
      <c r="BM7488" s="50" t="e">
        <f t="shared" ca="1" si="2345"/>
        <v>#NAME?</v>
      </c>
      <c r="BN7488" s="50" t="e">
        <f t="shared" ca="1" si="2346"/>
        <v>#NAME?</v>
      </c>
    </row>
    <row r="7489" spans="1:66" x14ac:dyDescent="0.35">
      <c r="A7489" s="48">
        <v>39694</v>
      </c>
      <c r="B7489" s="17">
        <v>2008</v>
      </c>
      <c r="C7489" s="17">
        <v>9</v>
      </c>
      <c r="D7489" s="17">
        <v>247</v>
      </c>
      <c r="E7489" s="17">
        <v>3</v>
      </c>
      <c r="F7489" s="17">
        <v>4</v>
      </c>
      <c r="G7489" s="50">
        <v>6</v>
      </c>
      <c r="H7489" s="32">
        <v>2.3560036514406186</v>
      </c>
      <c r="I7489" s="50">
        <v>4.166666666666667</v>
      </c>
      <c r="J7489" s="13">
        <v>0.2</v>
      </c>
      <c r="K7489" s="13">
        <f t="shared" si="2332"/>
        <v>0.2</v>
      </c>
      <c r="L7489" s="13">
        <f t="shared" si="2333"/>
        <v>0</v>
      </c>
      <c r="M7489" s="13" t="e">
        <f ca="1">CalcTable[[#This Row],[IWC]]-AE7488</f>
        <v>#NAME?</v>
      </c>
      <c r="N7489" s="13" t="e">
        <f ca="1">IF(CalcTable[[#This Row],[Day of Year]]&lt;123,FCAP,AE7488)</f>
        <v>#NAME?</v>
      </c>
      <c r="O7489" s="17" t="e">
        <f ca="1">IF(IRR_DRIP,5,COUNTIF('IDET Wind Values'!C7473:G7473,"&lt;="&amp;IRR_MAXWIND))</f>
        <v>#NAME?</v>
      </c>
      <c r="P7489" s="13" t="e">
        <f ca="1">CalcTable[[#This Row],[ET_o]]*KL</f>
        <v>#NAME?</v>
      </c>
      <c r="Q7489" s="13" t="e">
        <f ca="1">IF(WILTPT&lt;=0,1,MAX(0,MIN(1,(CalcTable[[#This Row],[IWC]]-WILTPT)/(MAD-WILTPT))))</f>
        <v>#NAME?</v>
      </c>
      <c r="R7489" s="13" t="e">
        <f ca="1">CalcTable[[#This Row],[ETMult]]*CalcTable[[#This Row],[ETb]]</f>
        <v>#NAME?</v>
      </c>
      <c r="S7489" s="13" t="b">
        <f>INDEX(IRR_LIST,CalcTable[[#This Row],[Day of Week]]+1)</f>
        <v>0</v>
      </c>
      <c r="T7489" s="13">
        <f t="shared" ca="1" si="2334"/>
        <v>0</v>
      </c>
      <c r="U7489" s="13" t="b">
        <f ca="1">IF(CalcTable[[#This Row],[IrrPrecip]]&gt;=IC_MM,FALSE,TRUE)</f>
        <v>1</v>
      </c>
      <c r="V7489" s="13" t="b">
        <f t="shared" si="2335"/>
        <v>0</v>
      </c>
      <c r="W7489" s="13" t="e">
        <f ca="1">IF(AND(IRR_DRIP=FALSE,CalcTable[[#This Row],[IrrHours]]&lt;=0),FALSE,TRUE)</f>
        <v>#NAME?</v>
      </c>
      <c r="X7489" s="13" t="e">
        <f ca="1">AND(CalcTable[[#This Row],[IrrDay]],CalcTable[[#This Row],[IrrRain]],CalcTable[[#This Row],[IrrWarm]],CalcTable[[#This Row],[IrrWindy]])</f>
        <v>#NAME?</v>
      </c>
      <c r="Y7489" s="13" t="e">
        <f t="shared" ca="1" si="2336"/>
        <v>#NAME?</v>
      </c>
      <c r="Z7489" s="13" t="e">
        <f ca="1">CalcTable[[#This Row],[IrrHours]]/5</f>
        <v>#NAME?</v>
      </c>
      <c r="AA7489" s="13" t="e">
        <f ca="1">IF(CalcTable[[#This Row],[IrrFlag]]=FALSE,0,MAX(0,CalcTable[[#This Row],[VolRednWind]]*(FCAP*IRR_TARGET-CalcTable[[#This Row],[IWC]])))</f>
        <v>#NAME?</v>
      </c>
      <c r="AB7489" s="13" t="e">
        <f ca="1">CalcTable[[#This Row],[IWC]]+CalcTable[[#This Row],[Eff Precip]]+CalcTable[[#This Row],[IrrAmt]]-CalcTable[[#This Row],[AET]]</f>
        <v>#NAME?</v>
      </c>
      <c r="AC7489" s="13" t="e">
        <f ca="1">IF(CalcTable[[#This Row],[PWC]]&gt;FCAP,MIN(24*PERC,MIN(SAT,CalcTable[[#This Row],[PWC]])-FCAP),0)</f>
        <v>#NAME?</v>
      </c>
      <c r="AD7489" s="13" t="e">
        <f ca="1">IF(CalcTable[[#This Row],[PWC]]&gt;SAT,CalcTable[[#This Row],[PWC]]-SAT,0)</f>
        <v>#NAME?</v>
      </c>
      <c r="AE7489" s="13" t="e">
        <f ca="1">CalcTable[[#This Row],[PWC]]-CalcTable[[#This Row],[PercAmt]]-CalcTable[[#This Row],[Runoff]]</f>
        <v>#NAME?</v>
      </c>
      <c r="AF7489" s="13" t="e">
        <f ca="1">CalcTable[[#This Row],[IrrAmt]]/1000*CUR_IRR_AREA*10000/IRR_EFF</f>
        <v>#NAME?</v>
      </c>
      <c r="AG7489" s="147"/>
      <c r="AH7489" s="13"/>
      <c r="AI7489" s="50">
        <v>0</v>
      </c>
      <c r="AJ7489" s="50">
        <v>0</v>
      </c>
      <c r="AK7489" s="50">
        <v>0</v>
      </c>
      <c r="AL7489" s="50">
        <v>0</v>
      </c>
      <c r="AM7489" s="50"/>
      <c r="AN7489" s="50"/>
      <c r="AO7489" s="50"/>
      <c r="AP7489" s="50"/>
      <c r="AQ7489" s="50"/>
      <c r="AR7489" s="50"/>
      <c r="AS7489" s="50"/>
      <c r="AT7489" s="50"/>
      <c r="AU7489" s="50"/>
      <c r="AV7489" s="50"/>
      <c r="AW7489" s="50"/>
      <c r="AX7489" s="50">
        <f t="shared" si="2347"/>
        <v>0</v>
      </c>
      <c r="AY7489" s="50"/>
      <c r="AZ7489" s="50">
        <f t="shared" si="2337"/>
        <v>0</v>
      </c>
      <c r="BA7489" s="50">
        <f t="shared" si="2338"/>
        <v>0</v>
      </c>
      <c r="BB7489" s="50">
        <f t="shared" si="2339"/>
        <v>0</v>
      </c>
      <c r="BC7489" s="17">
        <f t="shared" si="2340"/>
        <v>20089</v>
      </c>
      <c r="BD7489" s="50">
        <f t="shared" si="2341"/>
        <v>0</v>
      </c>
      <c r="BE7489" s="50">
        <f t="shared" si="2342"/>
        <v>0</v>
      </c>
      <c r="BF7489" s="50">
        <f t="shared" si="2348"/>
        <v>0</v>
      </c>
      <c r="BG7489" s="50"/>
      <c r="BH7489" s="17">
        <f t="shared" si="2343"/>
        <v>0</v>
      </c>
      <c r="BI7489" s="17">
        <f t="shared" si="2351"/>
        <v>7489</v>
      </c>
      <c r="BJ7489" s="17">
        <f t="shared" si="2349"/>
        <v>7489</v>
      </c>
      <c r="BK7489" s="150">
        <f t="shared" si="2350"/>
        <v>39694</v>
      </c>
      <c r="BL7489" s="50" t="e">
        <f t="shared" ca="1" si="2344"/>
        <v>#NAME?</v>
      </c>
      <c r="BM7489" s="50" t="e">
        <f t="shared" ca="1" si="2345"/>
        <v>#NAME?</v>
      </c>
      <c r="BN7489" s="50" t="e">
        <f t="shared" ca="1" si="2346"/>
        <v>#NAME?</v>
      </c>
    </row>
    <row r="7490" spans="1:66" x14ac:dyDescent="0.35">
      <c r="A7490" s="48">
        <v>39695</v>
      </c>
      <c r="B7490" s="17">
        <v>2008</v>
      </c>
      <c r="C7490" s="17">
        <v>9</v>
      </c>
      <c r="D7490" s="17">
        <v>248</v>
      </c>
      <c r="E7490" s="17">
        <v>4</v>
      </c>
      <c r="F7490" s="17">
        <v>5</v>
      </c>
      <c r="G7490" s="50">
        <v>2.4</v>
      </c>
      <c r="H7490" s="32">
        <v>2.2596531190054909</v>
      </c>
      <c r="I7490" s="50">
        <v>3</v>
      </c>
      <c r="J7490" s="13">
        <v>0</v>
      </c>
      <c r="K7490" s="13">
        <f t="shared" si="2332"/>
        <v>0</v>
      </c>
      <c r="L7490" s="13">
        <f t="shared" si="2333"/>
        <v>0</v>
      </c>
      <c r="M7490" s="13" t="e">
        <f ca="1">CalcTable[[#This Row],[IWC]]-AE7489</f>
        <v>#NAME?</v>
      </c>
      <c r="N7490" s="13" t="e">
        <f ca="1">IF(CalcTable[[#This Row],[Day of Year]]&lt;123,FCAP,AE7489)</f>
        <v>#NAME?</v>
      </c>
      <c r="O7490" s="17" t="e">
        <f ca="1">IF(IRR_DRIP,5,COUNTIF('IDET Wind Values'!C7474:G7474,"&lt;="&amp;IRR_MAXWIND))</f>
        <v>#NAME?</v>
      </c>
      <c r="P7490" s="13" t="e">
        <f ca="1">CalcTable[[#This Row],[ET_o]]*KL</f>
        <v>#NAME?</v>
      </c>
      <c r="Q7490" s="13" t="e">
        <f ca="1">IF(WILTPT&lt;=0,1,MAX(0,MIN(1,(CalcTable[[#This Row],[IWC]]-WILTPT)/(MAD-WILTPT))))</f>
        <v>#NAME?</v>
      </c>
      <c r="R7490" s="13" t="e">
        <f ca="1">CalcTable[[#This Row],[ETMult]]*CalcTable[[#This Row],[ETb]]</f>
        <v>#NAME?</v>
      </c>
      <c r="S7490" s="13" t="b">
        <f>INDEX(IRR_LIST,CalcTable[[#This Row],[Day of Week]]+1)</f>
        <v>1</v>
      </c>
      <c r="T7490" s="13">
        <f t="shared" ca="1" si="2334"/>
        <v>0.2</v>
      </c>
      <c r="U7490" s="13" t="b">
        <f ca="1">IF(CalcTable[[#This Row],[IrrPrecip]]&gt;=IC_MM,FALSE,TRUE)</f>
        <v>1</v>
      </c>
      <c r="V7490" s="13" t="b">
        <f t="shared" si="2335"/>
        <v>1</v>
      </c>
      <c r="W7490" s="13" t="e">
        <f ca="1">IF(AND(IRR_DRIP=FALSE,CalcTable[[#This Row],[IrrHours]]&lt;=0),FALSE,TRUE)</f>
        <v>#NAME?</v>
      </c>
      <c r="X7490" s="13" t="e">
        <f ca="1">AND(CalcTable[[#This Row],[IrrDay]],CalcTable[[#This Row],[IrrRain]],CalcTable[[#This Row],[IrrWarm]],CalcTable[[#This Row],[IrrWindy]])</f>
        <v>#NAME?</v>
      </c>
      <c r="Y7490" s="13" t="e">
        <f t="shared" ca="1" si="2336"/>
        <v>#NAME?</v>
      </c>
      <c r="Z7490" s="13" t="e">
        <f ca="1">CalcTable[[#This Row],[IrrHours]]/5</f>
        <v>#NAME?</v>
      </c>
      <c r="AA7490" s="13" t="e">
        <f ca="1">IF(CalcTable[[#This Row],[IrrFlag]]=FALSE,0,MAX(0,CalcTable[[#This Row],[VolRednWind]]*(FCAP*IRR_TARGET-CalcTable[[#This Row],[IWC]])))</f>
        <v>#NAME?</v>
      </c>
      <c r="AB7490" s="13" t="e">
        <f ca="1">CalcTable[[#This Row],[IWC]]+CalcTable[[#This Row],[Eff Precip]]+CalcTable[[#This Row],[IrrAmt]]-CalcTable[[#This Row],[AET]]</f>
        <v>#NAME?</v>
      </c>
      <c r="AC7490" s="13" t="e">
        <f ca="1">IF(CalcTable[[#This Row],[PWC]]&gt;FCAP,MIN(24*PERC,MIN(SAT,CalcTable[[#This Row],[PWC]])-FCAP),0)</f>
        <v>#NAME?</v>
      </c>
      <c r="AD7490" s="13" t="e">
        <f ca="1">IF(CalcTable[[#This Row],[PWC]]&gt;SAT,CalcTable[[#This Row],[PWC]]-SAT,0)</f>
        <v>#NAME?</v>
      </c>
      <c r="AE7490" s="13" t="e">
        <f ca="1">CalcTable[[#This Row],[PWC]]-CalcTable[[#This Row],[PercAmt]]-CalcTable[[#This Row],[Runoff]]</f>
        <v>#NAME?</v>
      </c>
      <c r="AF7490" s="13" t="e">
        <f ca="1">CalcTable[[#This Row],[IrrAmt]]/1000*CUR_IRR_AREA*10000/IRR_EFF</f>
        <v>#NAME?</v>
      </c>
      <c r="AG7490" s="147"/>
      <c r="AH7490" s="13"/>
      <c r="AI7490" s="50">
        <v>6.7099869406535904</v>
      </c>
      <c r="AJ7490" s="50">
        <v>9.4363869406535965</v>
      </c>
      <c r="AK7490" s="50">
        <v>0</v>
      </c>
      <c r="AL7490" s="50">
        <v>0</v>
      </c>
      <c r="AM7490" s="50"/>
      <c r="AN7490" s="50"/>
      <c r="AO7490" s="50"/>
      <c r="AP7490" s="50"/>
      <c r="AQ7490" s="50"/>
      <c r="AR7490" s="50"/>
      <c r="AS7490" s="50"/>
      <c r="AT7490" s="50"/>
      <c r="AU7490" s="50"/>
      <c r="AV7490" s="50"/>
      <c r="AW7490" s="50"/>
      <c r="AX7490" s="50">
        <f t="shared" si="2347"/>
        <v>16.146373881307188</v>
      </c>
      <c r="AY7490" s="50"/>
      <c r="AZ7490" s="50">
        <f t="shared" si="2337"/>
        <v>375.21382538875815</v>
      </c>
      <c r="BA7490" s="50">
        <f t="shared" si="2338"/>
        <v>608.12783313620207</v>
      </c>
      <c r="BB7490" s="50">
        <f t="shared" si="2339"/>
        <v>629.37489788111861</v>
      </c>
      <c r="BC7490" s="17">
        <f t="shared" si="2340"/>
        <v>20089</v>
      </c>
      <c r="BD7490" s="50">
        <f t="shared" si="2341"/>
        <v>16.146373881307188</v>
      </c>
      <c r="BE7490" s="50">
        <f t="shared" si="2342"/>
        <v>375.21382538875815</v>
      </c>
      <c r="BF7490" s="50">
        <f t="shared" si="2348"/>
        <v>613.73037173759315</v>
      </c>
      <c r="BG7490" s="50"/>
      <c r="BH7490" s="17">
        <f t="shared" si="2343"/>
        <v>0</v>
      </c>
      <c r="BI7490" s="17">
        <f t="shared" si="2351"/>
        <v>7490</v>
      </c>
      <c r="BJ7490" s="17">
        <f t="shared" si="2349"/>
        <v>7490</v>
      </c>
      <c r="BK7490" s="150">
        <f t="shared" si="2350"/>
        <v>39695</v>
      </c>
      <c r="BL7490" s="50" t="e">
        <f t="shared" ca="1" si="2344"/>
        <v>#NAME?</v>
      </c>
      <c r="BM7490" s="50" t="e">
        <f t="shared" ca="1" si="2345"/>
        <v>#NAME?</v>
      </c>
      <c r="BN7490" s="50" t="e">
        <f t="shared" ca="1" si="2346"/>
        <v>#NAME?</v>
      </c>
    </row>
    <row r="7491" spans="1:66" x14ac:dyDescent="0.35">
      <c r="A7491" s="48">
        <v>39696</v>
      </c>
      <c r="B7491" s="17">
        <v>2008</v>
      </c>
      <c r="C7491" s="17">
        <v>9</v>
      </c>
      <c r="D7491" s="17">
        <v>249</v>
      </c>
      <c r="E7491" s="17">
        <v>5</v>
      </c>
      <c r="F7491" s="17">
        <v>6</v>
      </c>
      <c r="G7491" s="50">
        <v>4.4000000000000004</v>
      </c>
      <c r="H7491" s="32">
        <v>2.2314752555680357</v>
      </c>
      <c r="I7491" s="50">
        <v>7.166666666666667</v>
      </c>
      <c r="J7491" s="13">
        <v>0.2</v>
      </c>
      <c r="K7491" s="13">
        <f t="shared" si="2332"/>
        <v>0.2</v>
      </c>
      <c r="L7491" s="13">
        <f t="shared" si="2333"/>
        <v>0</v>
      </c>
      <c r="M7491" s="13" t="e">
        <f ca="1">CalcTable[[#This Row],[IWC]]-AE7490</f>
        <v>#NAME?</v>
      </c>
      <c r="N7491" s="13" t="e">
        <f ca="1">IF(CalcTable[[#This Row],[Day of Year]]&lt;123,FCAP,AE7490)</f>
        <v>#NAME?</v>
      </c>
      <c r="O7491" s="17" t="e">
        <f ca="1">IF(IRR_DRIP,5,COUNTIF('IDET Wind Values'!C7475:G7475,"&lt;="&amp;IRR_MAXWIND))</f>
        <v>#NAME?</v>
      </c>
      <c r="P7491" s="13" t="e">
        <f ca="1">CalcTable[[#This Row],[ET_o]]*KL</f>
        <v>#NAME?</v>
      </c>
      <c r="Q7491" s="13" t="e">
        <f ca="1">IF(WILTPT&lt;=0,1,MAX(0,MIN(1,(CalcTable[[#This Row],[IWC]]-WILTPT)/(MAD-WILTPT))))</f>
        <v>#NAME?</v>
      </c>
      <c r="R7491" s="13" t="e">
        <f ca="1">CalcTable[[#This Row],[ETMult]]*CalcTable[[#This Row],[ETb]]</f>
        <v>#NAME?</v>
      </c>
      <c r="S7491" s="13" t="b">
        <f>INDEX(IRR_LIST,CalcTable[[#This Row],[Day of Week]]+1)</f>
        <v>0</v>
      </c>
      <c r="T7491" s="13">
        <f t="shared" ca="1" si="2334"/>
        <v>0.2</v>
      </c>
      <c r="U7491" s="13" t="b">
        <f ca="1">IF(CalcTable[[#This Row],[IrrPrecip]]&gt;=IC_MM,FALSE,TRUE)</f>
        <v>1</v>
      </c>
      <c r="V7491" s="13" t="b">
        <f t="shared" si="2335"/>
        <v>1</v>
      </c>
      <c r="W7491" s="13" t="e">
        <f ca="1">IF(AND(IRR_DRIP=FALSE,CalcTable[[#This Row],[IrrHours]]&lt;=0),FALSE,TRUE)</f>
        <v>#NAME?</v>
      </c>
      <c r="X7491" s="13" t="e">
        <f ca="1">AND(CalcTable[[#This Row],[IrrDay]],CalcTable[[#This Row],[IrrRain]],CalcTable[[#This Row],[IrrWarm]],CalcTable[[#This Row],[IrrWindy]])</f>
        <v>#NAME?</v>
      </c>
      <c r="Y7491" s="13" t="e">
        <f t="shared" ca="1" si="2336"/>
        <v>#NAME?</v>
      </c>
      <c r="Z7491" s="13" t="e">
        <f ca="1">CalcTable[[#This Row],[IrrHours]]/5</f>
        <v>#NAME?</v>
      </c>
      <c r="AA7491" s="13" t="e">
        <f ca="1">IF(CalcTable[[#This Row],[IrrFlag]]=FALSE,0,MAX(0,CalcTable[[#This Row],[VolRednWind]]*(FCAP*IRR_TARGET-CalcTable[[#This Row],[IWC]])))</f>
        <v>#NAME?</v>
      </c>
      <c r="AB7491" s="13" t="e">
        <f ca="1">CalcTable[[#This Row],[IWC]]+CalcTable[[#This Row],[Eff Precip]]+CalcTable[[#This Row],[IrrAmt]]-CalcTable[[#This Row],[AET]]</f>
        <v>#NAME?</v>
      </c>
      <c r="AC7491" s="13" t="e">
        <f ca="1">IF(CalcTable[[#This Row],[PWC]]&gt;FCAP,MIN(24*PERC,MIN(SAT,CalcTable[[#This Row],[PWC]])-FCAP),0)</f>
        <v>#NAME?</v>
      </c>
      <c r="AD7491" s="13" t="e">
        <f ca="1">IF(CalcTable[[#This Row],[PWC]]&gt;SAT,CalcTable[[#This Row],[PWC]]-SAT,0)</f>
        <v>#NAME?</v>
      </c>
      <c r="AE7491" s="13" t="e">
        <f ca="1">CalcTable[[#This Row],[PWC]]-CalcTable[[#This Row],[PercAmt]]-CalcTable[[#This Row],[Runoff]]</f>
        <v>#NAME?</v>
      </c>
      <c r="AF7491" s="13" t="e">
        <f ca="1">CalcTable[[#This Row],[IrrAmt]]/1000*CUR_IRR_AREA*10000/IRR_EFF</f>
        <v>#NAME?</v>
      </c>
      <c r="AG7491" s="147"/>
      <c r="AH7491" s="13"/>
      <c r="AI7491" s="50">
        <v>0</v>
      </c>
      <c r="AJ7491" s="50">
        <v>0</v>
      </c>
      <c r="AK7491" s="50">
        <v>0</v>
      </c>
      <c r="AL7491" s="50">
        <v>7.435260675023514</v>
      </c>
      <c r="AM7491" s="50"/>
      <c r="AN7491" s="50"/>
      <c r="AO7491" s="50"/>
      <c r="AP7491" s="50"/>
      <c r="AQ7491" s="50"/>
      <c r="AR7491" s="50"/>
      <c r="AS7491" s="50"/>
      <c r="AT7491" s="50"/>
      <c r="AU7491" s="50"/>
      <c r="AV7491" s="50"/>
      <c r="AW7491" s="50"/>
      <c r="AX7491" s="50">
        <f t="shared" si="2347"/>
        <v>7.435260675023514</v>
      </c>
      <c r="AY7491" s="50"/>
      <c r="AZ7491" s="50">
        <f t="shared" si="2337"/>
        <v>218.10097980068977</v>
      </c>
      <c r="BA7491" s="50">
        <f t="shared" si="2338"/>
        <v>335.80627048677633</v>
      </c>
      <c r="BB7491" s="50">
        <f t="shared" si="2339"/>
        <v>346.19203142966632</v>
      </c>
      <c r="BC7491" s="17">
        <f t="shared" si="2340"/>
        <v>20089</v>
      </c>
      <c r="BD7491" s="50">
        <f t="shared" si="2341"/>
        <v>7.435260675023514</v>
      </c>
      <c r="BE7491" s="50">
        <f t="shared" si="2342"/>
        <v>218.10097980068977</v>
      </c>
      <c r="BF7491" s="50">
        <f t="shared" si="2348"/>
        <v>356.74377208975068</v>
      </c>
      <c r="BG7491" s="50"/>
      <c r="BH7491" s="17">
        <f t="shared" si="2343"/>
        <v>0</v>
      </c>
      <c r="BI7491" s="17">
        <f t="shared" si="2351"/>
        <v>7491</v>
      </c>
      <c r="BJ7491" s="17">
        <f t="shared" si="2349"/>
        <v>7491</v>
      </c>
      <c r="BK7491" s="150">
        <f t="shared" si="2350"/>
        <v>39696</v>
      </c>
      <c r="BL7491" s="50" t="e">
        <f t="shared" ca="1" si="2344"/>
        <v>#NAME?</v>
      </c>
      <c r="BM7491" s="50" t="e">
        <f t="shared" ca="1" si="2345"/>
        <v>#NAME?</v>
      </c>
      <c r="BN7491" s="50" t="e">
        <f t="shared" ca="1" si="2346"/>
        <v>#NAME?</v>
      </c>
    </row>
    <row r="7492" spans="1:66" x14ac:dyDescent="0.35">
      <c r="A7492" s="48">
        <v>39697</v>
      </c>
      <c r="B7492" s="17">
        <v>2008</v>
      </c>
      <c r="C7492" s="17">
        <v>9</v>
      </c>
      <c r="D7492" s="17">
        <v>250</v>
      </c>
      <c r="E7492" s="17">
        <v>6</v>
      </c>
      <c r="F7492" s="17">
        <v>7</v>
      </c>
      <c r="G7492" s="50">
        <v>4.3</v>
      </c>
      <c r="H7492" s="32">
        <v>1.8614627667561512</v>
      </c>
      <c r="I7492" s="50">
        <v>10</v>
      </c>
      <c r="J7492" s="13">
        <v>1</v>
      </c>
      <c r="K7492" s="13">
        <f t="shared" si="2332"/>
        <v>1</v>
      </c>
      <c r="L7492" s="13">
        <f t="shared" si="2333"/>
        <v>0</v>
      </c>
      <c r="M7492" s="13" t="e">
        <f ca="1">CalcTable[[#This Row],[IWC]]-AE7491</f>
        <v>#NAME?</v>
      </c>
      <c r="N7492" s="13" t="e">
        <f ca="1">IF(CalcTable[[#This Row],[Day of Year]]&lt;123,FCAP,AE7491)</f>
        <v>#NAME?</v>
      </c>
      <c r="O7492" s="17" t="e">
        <f ca="1">IF(IRR_DRIP,5,COUNTIF('IDET Wind Values'!C7476:G7476,"&lt;="&amp;IRR_MAXWIND))</f>
        <v>#NAME?</v>
      </c>
      <c r="P7492" s="13" t="e">
        <f ca="1">CalcTable[[#This Row],[ET_o]]*KL</f>
        <v>#NAME?</v>
      </c>
      <c r="Q7492" s="13" t="e">
        <f ca="1">IF(WILTPT&lt;=0,1,MAX(0,MIN(1,(CalcTable[[#This Row],[IWC]]-WILTPT)/(MAD-WILTPT))))</f>
        <v>#NAME?</v>
      </c>
      <c r="R7492" s="13" t="e">
        <f ca="1">CalcTable[[#This Row],[ETMult]]*CalcTable[[#This Row],[ETb]]</f>
        <v>#NAME?</v>
      </c>
      <c r="S7492" s="13" t="b">
        <f>INDEX(IRR_LIST,CalcTable[[#This Row],[Day of Week]]+1)</f>
        <v>0</v>
      </c>
      <c r="T7492" s="13">
        <f t="shared" ca="1" si="2334"/>
        <v>0.2</v>
      </c>
      <c r="U7492" s="13" t="b">
        <f ca="1">IF(CalcTable[[#This Row],[IrrPrecip]]&gt;=IC_MM,FALSE,TRUE)</f>
        <v>1</v>
      </c>
      <c r="V7492" s="13" t="b">
        <f t="shared" si="2335"/>
        <v>1</v>
      </c>
      <c r="W7492" s="13" t="e">
        <f ca="1">IF(AND(IRR_DRIP=FALSE,CalcTable[[#This Row],[IrrHours]]&lt;=0),FALSE,TRUE)</f>
        <v>#NAME?</v>
      </c>
      <c r="X7492" s="13" t="e">
        <f ca="1">AND(CalcTable[[#This Row],[IrrDay]],CalcTable[[#This Row],[IrrRain]],CalcTable[[#This Row],[IrrWarm]],CalcTable[[#This Row],[IrrWindy]])</f>
        <v>#NAME?</v>
      </c>
      <c r="Y7492" s="13" t="e">
        <f t="shared" ca="1" si="2336"/>
        <v>#NAME?</v>
      </c>
      <c r="Z7492" s="13" t="e">
        <f ca="1">CalcTable[[#This Row],[IrrHours]]/5</f>
        <v>#NAME?</v>
      </c>
      <c r="AA7492" s="13" t="e">
        <f ca="1">IF(CalcTable[[#This Row],[IrrFlag]]=FALSE,0,MAX(0,CalcTable[[#This Row],[VolRednWind]]*(FCAP*IRR_TARGET-CalcTable[[#This Row],[IWC]])))</f>
        <v>#NAME?</v>
      </c>
      <c r="AB7492" s="13" t="e">
        <f ca="1">CalcTable[[#This Row],[IWC]]+CalcTable[[#This Row],[Eff Precip]]+CalcTable[[#This Row],[IrrAmt]]-CalcTable[[#This Row],[AET]]</f>
        <v>#NAME?</v>
      </c>
      <c r="AC7492" s="13" t="e">
        <f ca="1">IF(CalcTable[[#This Row],[PWC]]&gt;FCAP,MIN(24*PERC,MIN(SAT,CalcTable[[#This Row],[PWC]])-FCAP),0)</f>
        <v>#NAME?</v>
      </c>
      <c r="AD7492" s="13" t="e">
        <f ca="1">IF(CalcTable[[#This Row],[PWC]]&gt;SAT,CalcTable[[#This Row],[PWC]]-SAT,0)</f>
        <v>#NAME?</v>
      </c>
      <c r="AE7492" s="13" t="e">
        <f ca="1">CalcTable[[#This Row],[PWC]]-CalcTable[[#This Row],[PercAmt]]-CalcTable[[#This Row],[Runoff]]</f>
        <v>#NAME?</v>
      </c>
      <c r="AF7492" s="13" t="e">
        <f ca="1">CalcTable[[#This Row],[IrrAmt]]/1000*CUR_IRR_AREA*10000/IRR_EFF</f>
        <v>#NAME?</v>
      </c>
      <c r="AG7492" s="147"/>
      <c r="AH7492" s="13"/>
      <c r="AI7492" s="50">
        <v>0</v>
      </c>
      <c r="AJ7492" s="50">
        <v>0</v>
      </c>
      <c r="AK7492" s="50">
        <v>7.8422020394139595</v>
      </c>
      <c r="AL7492" s="50">
        <v>0</v>
      </c>
      <c r="AM7492" s="50"/>
      <c r="AN7492" s="50"/>
      <c r="AO7492" s="50"/>
      <c r="AP7492" s="50"/>
      <c r="AQ7492" s="50"/>
      <c r="AR7492" s="50"/>
      <c r="AS7492" s="50"/>
      <c r="AT7492" s="50"/>
      <c r="AU7492" s="50"/>
      <c r="AV7492" s="50"/>
      <c r="AW7492" s="50"/>
      <c r="AX7492" s="50">
        <f t="shared" si="2347"/>
        <v>7.8422020394139595</v>
      </c>
      <c r="AY7492" s="50"/>
      <c r="AZ7492" s="50">
        <f t="shared" si="2337"/>
        <v>115.01896324473809</v>
      </c>
      <c r="BA7492" s="50">
        <f t="shared" si="2338"/>
        <v>177.09268944031101</v>
      </c>
      <c r="BB7492" s="50">
        <f t="shared" si="2339"/>
        <v>182.56978292815572</v>
      </c>
      <c r="BC7492" s="17">
        <f t="shared" si="2340"/>
        <v>20089</v>
      </c>
      <c r="BD7492" s="50">
        <f t="shared" si="2341"/>
        <v>7.8422020394139595</v>
      </c>
      <c r="BE7492" s="50">
        <f t="shared" si="2342"/>
        <v>115.01896324473809</v>
      </c>
      <c r="BF7492" s="50">
        <f t="shared" si="2348"/>
        <v>188.13440841612615</v>
      </c>
      <c r="BG7492" s="50"/>
      <c r="BH7492" s="17">
        <f t="shared" si="2343"/>
        <v>0</v>
      </c>
      <c r="BI7492" s="17">
        <f t="shared" si="2351"/>
        <v>7492</v>
      </c>
      <c r="BJ7492" s="17">
        <f t="shared" si="2349"/>
        <v>7492</v>
      </c>
      <c r="BK7492" s="150">
        <f t="shared" si="2350"/>
        <v>39697</v>
      </c>
      <c r="BL7492" s="50" t="e">
        <f t="shared" ca="1" si="2344"/>
        <v>#NAME?</v>
      </c>
      <c r="BM7492" s="50" t="e">
        <f t="shared" ca="1" si="2345"/>
        <v>#NAME?</v>
      </c>
      <c r="BN7492" s="50" t="e">
        <f t="shared" ca="1" si="2346"/>
        <v>#NAME?</v>
      </c>
    </row>
    <row r="7493" spans="1:66" x14ac:dyDescent="0.35">
      <c r="A7493" s="48">
        <v>39698</v>
      </c>
      <c r="B7493" s="17">
        <v>2008</v>
      </c>
      <c r="C7493" s="17">
        <v>9</v>
      </c>
      <c r="D7493" s="17">
        <v>251</v>
      </c>
      <c r="E7493" s="17">
        <v>7</v>
      </c>
      <c r="F7493" s="17">
        <v>1</v>
      </c>
      <c r="G7493" s="50">
        <v>6.4</v>
      </c>
      <c r="H7493" s="32">
        <v>1.4316016478370686</v>
      </c>
      <c r="I7493" s="50">
        <v>6.166666666666667</v>
      </c>
      <c r="J7493" s="13">
        <v>1.2</v>
      </c>
      <c r="K7493" s="13">
        <f t="shared" si="2332"/>
        <v>1.2</v>
      </c>
      <c r="L7493" s="13">
        <f t="shared" si="2333"/>
        <v>0</v>
      </c>
      <c r="M7493" s="13" t="e">
        <f ca="1">CalcTable[[#This Row],[IWC]]-AE7492</f>
        <v>#NAME?</v>
      </c>
      <c r="N7493" s="13" t="e">
        <f ca="1">IF(CalcTable[[#This Row],[Day of Year]]&lt;123,FCAP,AE7492)</f>
        <v>#NAME?</v>
      </c>
      <c r="O7493" s="17" t="e">
        <f ca="1">IF(IRR_DRIP,5,COUNTIF('IDET Wind Values'!C7477:G7477,"&lt;="&amp;IRR_MAXWIND))</f>
        <v>#NAME?</v>
      </c>
      <c r="P7493" s="13" t="e">
        <f ca="1">CalcTable[[#This Row],[ET_o]]*KL</f>
        <v>#NAME?</v>
      </c>
      <c r="Q7493" s="13" t="e">
        <f ca="1">IF(WILTPT&lt;=0,1,MAX(0,MIN(1,(CalcTable[[#This Row],[IWC]]-WILTPT)/(MAD-WILTPT))))</f>
        <v>#NAME?</v>
      </c>
      <c r="R7493" s="13" t="e">
        <f ca="1">CalcTable[[#This Row],[ETMult]]*CalcTable[[#This Row],[ETb]]</f>
        <v>#NAME?</v>
      </c>
      <c r="S7493" s="13" t="b">
        <f>INDEX(IRR_LIST,CalcTable[[#This Row],[Day of Week]]+1)</f>
        <v>1</v>
      </c>
      <c r="T7493" s="13">
        <f t="shared" ca="1" si="2334"/>
        <v>1.2</v>
      </c>
      <c r="U7493" s="13" t="b">
        <f ca="1">IF(CalcTable[[#This Row],[IrrPrecip]]&gt;=IC_MM,FALSE,TRUE)</f>
        <v>1</v>
      </c>
      <c r="V7493" s="13" t="b">
        <f t="shared" si="2335"/>
        <v>0</v>
      </c>
      <c r="W7493" s="13" t="e">
        <f ca="1">IF(AND(IRR_DRIP=FALSE,CalcTable[[#This Row],[IrrHours]]&lt;=0),FALSE,TRUE)</f>
        <v>#NAME?</v>
      </c>
      <c r="X7493" s="13" t="e">
        <f ca="1">AND(CalcTable[[#This Row],[IrrDay]],CalcTable[[#This Row],[IrrRain]],CalcTable[[#This Row],[IrrWarm]],CalcTable[[#This Row],[IrrWindy]])</f>
        <v>#NAME?</v>
      </c>
      <c r="Y7493" s="13" t="e">
        <f t="shared" ca="1" si="2336"/>
        <v>#NAME?</v>
      </c>
      <c r="Z7493" s="13" t="e">
        <f ca="1">CalcTable[[#This Row],[IrrHours]]/5</f>
        <v>#NAME?</v>
      </c>
      <c r="AA7493" s="13" t="e">
        <f ca="1">IF(CalcTable[[#This Row],[IrrFlag]]=FALSE,0,MAX(0,CalcTable[[#This Row],[VolRednWind]]*(FCAP*IRR_TARGET-CalcTable[[#This Row],[IWC]])))</f>
        <v>#NAME?</v>
      </c>
      <c r="AB7493" s="13" t="e">
        <f ca="1">CalcTable[[#This Row],[IWC]]+CalcTable[[#This Row],[Eff Precip]]+CalcTable[[#This Row],[IrrAmt]]-CalcTable[[#This Row],[AET]]</f>
        <v>#NAME?</v>
      </c>
      <c r="AC7493" s="13" t="e">
        <f ca="1">IF(CalcTable[[#This Row],[PWC]]&gt;FCAP,MIN(24*PERC,MIN(SAT,CalcTable[[#This Row],[PWC]])-FCAP),0)</f>
        <v>#NAME?</v>
      </c>
      <c r="AD7493" s="13" t="e">
        <f ca="1">IF(CalcTable[[#This Row],[PWC]]&gt;SAT,CalcTable[[#This Row],[PWC]]-SAT,0)</f>
        <v>#NAME?</v>
      </c>
      <c r="AE7493" s="13" t="e">
        <f ca="1">CalcTable[[#This Row],[PWC]]-CalcTable[[#This Row],[PercAmt]]-CalcTable[[#This Row],[Runoff]]</f>
        <v>#NAME?</v>
      </c>
      <c r="AF7493" s="13" t="e">
        <f ca="1">CalcTable[[#This Row],[IrrAmt]]/1000*CUR_IRR_AREA*10000/IRR_EFF</f>
        <v>#NAME?</v>
      </c>
      <c r="AG7493" s="147"/>
      <c r="AH7493" s="13"/>
      <c r="AI7493" s="50">
        <v>0</v>
      </c>
      <c r="AJ7493" s="50">
        <v>0</v>
      </c>
      <c r="AK7493" s="50">
        <v>0</v>
      </c>
      <c r="AL7493" s="50">
        <v>0</v>
      </c>
      <c r="AM7493" s="50"/>
      <c r="AN7493" s="50"/>
      <c r="AO7493" s="50"/>
      <c r="AP7493" s="50"/>
      <c r="AQ7493" s="50"/>
      <c r="AR7493" s="50"/>
      <c r="AS7493" s="50"/>
      <c r="AT7493" s="50"/>
      <c r="AU7493" s="50"/>
      <c r="AV7493" s="50"/>
      <c r="AW7493" s="50"/>
      <c r="AX7493" s="50">
        <f t="shared" si="2347"/>
        <v>0</v>
      </c>
      <c r="AY7493" s="50"/>
      <c r="AZ7493" s="50">
        <f t="shared" si="2337"/>
        <v>0</v>
      </c>
      <c r="BA7493" s="50">
        <f t="shared" si="2338"/>
        <v>0</v>
      </c>
      <c r="BB7493" s="50">
        <f t="shared" si="2339"/>
        <v>0</v>
      </c>
      <c r="BC7493" s="17">
        <f t="shared" si="2340"/>
        <v>20089</v>
      </c>
      <c r="BD7493" s="50">
        <f t="shared" si="2341"/>
        <v>0</v>
      </c>
      <c r="BE7493" s="50">
        <f t="shared" si="2342"/>
        <v>0</v>
      </c>
      <c r="BF7493" s="50">
        <f t="shared" si="2348"/>
        <v>0</v>
      </c>
      <c r="BG7493" s="50"/>
      <c r="BH7493" s="17">
        <f t="shared" si="2343"/>
        <v>0</v>
      </c>
      <c r="BI7493" s="17">
        <f t="shared" si="2351"/>
        <v>7493</v>
      </c>
      <c r="BJ7493" s="17">
        <f t="shared" si="2349"/>
        <v>7493</v>
      </c>
      <c r="BK7493" s="150">
        <f t="shared" si="2350"/>
        <v>39698</v>
      </c>
      <c r="BL7493" s="50" t="e">
        <f t="shared" ca="1" si="2344"/>
        <v>#NAME?</v>
      </c>
      <c r="BM7493" s="50" t="e">
        <f t="shared" ca="1" si="2345"/>
        <v>#NAME?</v>
      </c>
      <c r="BN7493" s="50" t="e">
        <f t="shared" ca="1" si="2346"/>
        <v>#NAME?</v>
      </c>
    </row>
    <row r="7494" spans="1:66" x14ac:dyDescent="0.35">
      <c r="A7494" s="48">
        <v>39699</v>
      </c>
      <c r="B7494" s="17">
        <v>2008</v>
      </c>
      <c r="C7494" s="17">
        <v>9</v>
      </c>
      <c r="D7494" s="17">
        <v>252</v>
      </c>
      <c r="E7494" s="17">
        <v>8</v>
      </c>
      <c r="F7494" s="17">
        <v>2</v>
      </c>
      <c r="G7494" s="50">
        <v>2.6</v>
      </c>
      <c r="H7494" s="32">
        <v>2.4906181207133904</v>
      </c>
      <c r="I7494" s="50">
        <v>7.166666666666667</v>
      </c>
      <c r="J7494" s="13">
        <v>0</v>
      </c>
      <c r="K7494" s="13">
        <f t="shared" si="2332"/>
        <v>0</v>
      </c>
      <c r="L7494" s="13">
        <f t="shared" si="2333"/>
        <v>0</v>
      </c>
      <c r="M7494" s="13" t="e">
        <f ca="1">CalcTable[[#This Row],[IWC]]-AE7493</f>
        <v>#NAME?</v>
      </c>
      <c r="N7494" s="13" t="e">
        <f ca="1">IF(CalcTable[[#This Row],[Day of Year]]&lt;123,FCAP,AE7493)</f>
        <v>#NAME?</v>
      </c>
      <c r="O7494" s="17" t="e">
        <f ca="1">IF(IRR_DRIP,5,COUNTIF('IDET Wind Values'!C7478:G7478,"&lt;="&amp;IRR_MAXWIND))</f>
        <v>#NAME?</v>
      </c>
      <c r="P7494" s="13" t="e">
        <f ca="1">CalcTable[[#This Row],[ET_o]]*KL</f>
        <v>#NAME?</v>
      </c>
      <c r="Q7494" s="13" t="e">
        <f ca="1">IF(WILTPT&lt;=0,1,MAX(0,MIN(1,(CalcTable[[#This Row],[IWC]]-WILTPT)/(MAD-WILTPT))))</f>
        <v>#NAME?</v>
      </c>
      <c r="R7494" s="13" t="e">
        <f ca="1">CalcTable[[#This Row],[ETMult]]*CalcTable[[#This Row],[ETb]]</f>
        <v>#NAME?</v>
      </c>
      <c r="S7494" s="13" t="b">
        <f>INDEX(IRR_LIST,CalcTable[[#This Row],[Day of Week]]+1)</f>
        <v>0</v>
      </c>
      <c r="T7494" s="13">
        <f t="shared" ca="1" si="2334"/>
        <v>2.2000000000000002</v>
      </c>
      <c r="U7494" s="13" t="b">
        <f ca="1">IF(CalcTable[[#This Row],[IrrPrecip]]&gt;=IC_MM,FALSE,TRUE)</f>
        <v>1</v>
      </c>
      <c r="V7494" s="13" t="b">
        <f t="shared" si="2335"/>
        <v>1</v>
      </c>
      <c r="W7494" s="13" t="e">
        <f ca="1">IF(AND(IRR_DRIP=FALSE,CalcTable[[#This Row],[IrrHours]]&lt;=0),FALSE,TRUE)</f>
        <v>#NAME?</v>
      </c>
      <c r="X7494" s="13" t="e">
        <f ca="1">AND(CalcTable[[#This Row],[IrrDay]],CalcTable[[#This Row],[IrrRain]],CalcTable[[#This Row],[IrrWarm]],CalcTable[[#This Row],[IrrWindy]])</f>
        <v>#NAME?</v>
      </c>
      <c r="Y7494" s="13" t="e">
        <f t="shared" ca="1" si="2336"/>
        <v>#NAME?</v>
      </c>
      <c r="Z7494" s="13" t="e">
        <f ca="1">CalcTable[[#This Row],[IrrHours]]/5</f>
        <v>#NAME?</v>
      </c>
      <c r="AA7494" s="13" t="e">
        <f ca="1">IF(CalcTable[[#This Row],[IrrFlag]]=FALSE,0,MAX(0,CalcTable[[#This Row],[VolRednWind]]*(FCAP*IRR_TARGET-CalcTable[[#This Row],[IWC]])))</f>
        <v>#NAME?</v>
      </c>
      <c r="AB7494" s="13" t="e">
        <f ca="1">CalcTable[[#This Row],[IWC]]+CalcTable[[#This Row],[Eff Precip]]+CalcTable[[#This Row],[IrrAmt]]-CalcTable[[#This Row],[AET]]</f>
        <v>#NAME?</v>
      </c>
      <c r="AC7494" s="13" t="e">
        <f ca="1">IF(CalcTable[[#This Row],[PWC]]&gt;FCAP,MIN(24*PERC,MIN(SAT,CalcTable[[#This Row],[PWC]])-FCAP),0)</f>
        <v>#NAME?</v>
      </c>
      <c r="AD7494" s="13" t="e">
        <f ca="1">IF(CalcTable[[#This Row],[PWC]]&gt;SAT,CalcTable[[#This Row],[PWC]]-SAT,0)</f>
        <v>#NAME?</v>
      </c>
      <c r="AE7494" s="13" t="e">
        <f ca="1">CalcTable[[#This Row],[PWC]]-CalcTable[[#This Row],[PercAmt]]-CalcTable[[#This Row],[Runoff]]</f>
        <v>#NAME?</v>
      </c>
      <c r="AF7494" s="13" t="e">
        <f ca="1">CalcTable[[#This Row],[IrrAmt]]/1000*CUR_IRR_AREA*10000/IRR_EFF</f>
        <v>#NAME?</v>
      </c>
      <c r="AG7494" s="147"/>
      <c r="AH7494" s="13"/>
      <c r="AI7494" s="50">
        <v>0</v>
      </c>
      <c r="AJ7494" s="50">
        <v>0</v>
      </c>
      <c r="AK7494" s="50">
        <v>2.229228543786236</v>
      </c>
      <c r="AL7494" s="50">
        <v>4.0911854280262752</v>
      </c>
      <c r="AM7494" s="50"/>
      <c r="AN7494" s="50"/>
      <c r="AO7494" s="50"/>
      <c r="AP7494" s="50"/>
      <c r="AQ7494" s="50"/>
      <c r="AR7494" s="50"/>
      <c r="AS7494" s="50"/>
      <c r="AT7494" s="50"/>
      <c r="AU7494" s="50"/>
      <c r="AV7494" s="50"/>
      <c r="AW7494" s="50"/>
      <c r="AX7494" s="50">
        <f t="shared" si="2347"/>
        <v>6.3204139718125116</v>
      </c>
      <c r="AY7494" s="50"/>
      <c r="AZ7494" s="50">
        <f t="shared" si="2337"/>
        <v>152.70345786430221</v>
      </c>
      <c r="BA7494" s="50">
        <f t="shared" si="2338"/>
        <v>235.11484782281451</v>
      </c>
      <c r="BB7494" s="50">
        <f t="shared" si="2339"/>
        <v>242.38644105444797</v>
      </c>
      <c r="BC7494" s="17">
        <f t="shared" si="2340"/>
        <v>20089</v>
      </c>
      <c r="BD7494" s="50">
        <f t="shared" si="2341"/>
        <v>6.3204139718125116</v>
      </c>
      <c r="BE7494" s="50">
        <f t="shared" si="2342"/>
        <v>152.70345786430221</v>
      </c>
      <c r="BF7494" s="50">
        <f t="shared" si="2348"/>
        <v>249.77424502834435</v>
      </c>
      <c r="BG7494" s="50"/>
      <c r="BH7494" s="17">
        <f t="shared" si="2343"/>
        <v>0</v>
      </c>
      <c r="BI7494" s="17">
        <f t="shared" si="2351"/>
        <v>7494</v>
      </c>
      <c r="BJ7494" s="17">
        <f t="shared" si="2349"/>
        <v>7494</v>
      </c>
      <c r="BK7494" s="150">
        <f t="shared" si="2350"/>
        <v>39699</v>
      </c>
      <c r="BL7494" s="50" t="e">
        <f t="shared" ca="1" si="2344"/>
        <v>#NAME?</v>
      </c>
      <c r="BM7494" s="50" t="e">
        <f t="shared" ca="1" si="2345"/>
        <v>#NAME?</v>
      </c>
      <c r="BN7494" s="50" t="e">
        <f t="shared" ca="1" si="2346"/>
        <v>#NAME?</v>
      </c>
    </row>
    <row r="7495" spans="1:66" x14ac:dyDescent="0.35">
      <c r="A7495" s="48">
        <v>39700</v>
      </c>
      <c r="B7495" s="17">
        <v>2008</v>
      </c>
      <c r="C7495" s="17">
        <v>9</v>
      </c>
      <c r="D7495" s="17">
        <v>253</v>
      </c>
      <c r="E7495" s="17">
        <v>9</v>
      </c>
      <c r="F7495" s="17">
        <v>3</v>
      </c>
      <c r="G7495" s="50">
        <v>6.9</v>
      </c>
      <c r="H7495" s="32">
        <v>2.3542965104940814</v>
      </c>
      <c r="I7495" s="50">
        <v>10.5</v>
      </c>
      <c r="J7495" s="13">
        <v>0.6</v>
      </c>
      <c r="K7495" s="13">
        <f t="shared" si="2332"/>
        <v>0.6</v>
      </c>
      <c r="L7495" s="13">
        <f t="shared" si="2333"/>
        <v>0</v>
      </c>
      <c r="M7495" s="13" t="e">
        <f ca="1">CalcTable[[#This Row],[IWC]]-AE7494</f>
        <v>#NAME?</v>
      </c>
      <c r="N7495" s="13" t="e">
        <f ca="1">IF(CalcTable[[#This Row],[Day of Year]]&lt;123,FCAP,AE7494)</f>
        <v>#NAME?</v>
      </c>
      <c r="O7495" s="17" t="e">
        <f ca="1">IF(IRR_DRIP,5,COUNTIF('IDET Wind Values'!C7479:G7479,"&lt;="&amp;IRR_MAXWIND))</f>
        <v>#NAME?</v>
      </c>
      <c r="P7495" s="13" t="e">
        <f ca="1">CalcTable[[#This Row],[ET_o]]*KL</f>
        <v>#NAME?</v>
      </c>
      <c r="Q7495" s="13" t="e">
        <f ca="1">IF(WILTPT&lt;=0,1,MAX(0,MIN(1,(CalcTable[[#This Row],[IWC]]-WILTPT)/(MAD-WILTPT))))</f>
        <v>#NAME?</v>
      </c>
      <c r="R7495" s="13" t="e">
        <f ca="1">CalcTable[[#This Row],[ETMult]]*CalcTable[[#This Row],[ETb]]</f>
        <v>#NAME?</v>
      </c>
      <c r="S7495" s="13" t="b">
        <f>INDEX(IRR_LIST,CalcTable[[#This Row],[Day of Week]]+1)</f>
        <v>1</v>
      </c>
      <c r="T7495" s="13">
        <f t="shared" ca="1" si="2334"/>
        <v>1.2</v>
      </c>
      <c r="U7495" s="13" t="b">
        <f ca="1">IF(CalcTable[[#This Row],[IrrPrecip]]&gt;=IC_MM,FALSE,TRUE)</f>
        <v>1</v>
      </c>
      <c r="V7495" s="13" t="b">
        <f t="shared" si="2335"/>
        <v>1</v>
      </c>
      <c r="W7495" s="13" t="e">
        <f ca="1">IF(AND(IRR_DRIP=FALSE,CalcTable[[#This Row],[IrrHours]]&lt;=0),FALSE,TRUE)</f>
        <v>#NAME?</v>
      </c>
      <c r="X7495" s="13" t="e">
        <f ca="1">AND(CalcTable[[#This Row],[IrrDay]],CalcTable[[#This Row],[IrrRain]],CalcTable[[#This Row],[IrrWarm]],CalcTable[[#This Row],[IrrWindy]])</f>
        <v>#NAME?</v>
      </c>
      <c r="Y7495" s="13" t="e">
        <f t="shared" ca="1" si="2336"/>
        <v>#NAME?</v>
      </c>
      <c r="Z7495" s="13" t="e">
        <f ca="1">CalcTable[[#This Row],[IrrHours]]/5</f>
        <v>#NAME?</v>
      </c>
      <c r="AA7495" s="13" t="e">
        <f ca="1">IF(CalcTable[[#This Row],[IrrFlag]]=FALSE,0,MAX(0,CalcTable[[#This Row],[VolRednWind]]*(FCAP*IRR_TARGET-CalcTable[[#This Row],[IWC]])))</f>
        <v>#NAME?</v>
      </c>
      <c r="AB7495" s="13" t="e">
        <f ca="1">CalcTable[[#This Row],[IWC]]+CalcTable[[#This Row],[Eff Precip]]+CalcTable[[#This Row],[IrrAmt]]-CalcTable[[#This Row],[AET]]</f>
        <v>#NAME?</v>
      </c>
      <c r="AC7495" s="13" t="e">
        <f ca="1">IF(CalcTable[[#This Row],[PWC]]&gt;FCAP,MIN(24*PERC,MIN(SAT,CalcTable[[#This Row],[PWC]])-FCAP),0)</f>
        <v>#NAME?</v>
      </c>
      <c r="AD7495" s="13" t="e">
        <f ca="1">IF(CalcTable[[#This Row],[PWC]]&gt;SAT,CalcTable[[#This Row],[PWC]]-SAT,0)</f>
        <v>#NAME?</v>
      </c>
      <c r="AE7495" s="13" t="e">
        <f ca="1">CalcTable[[#This Row],[PWC]]-CalcTable[[#This Row],[PercAmt]]-CalcTable[[#This Row],[Runoff]]</f>
        <v>#NAME?</v>
      </c>
      <c r="AF7495" s="13" t="e">
        <f ca="1">CalcTable[[#This Row],[IrrAmt]]/1000*CUR_IRR_AREA*10000/IRR_EFF</f>
        <v>#NAME?</v>
      </c>
      <c r="AG7495" s="147"/>
      <c r="AH7495" s="13"/>
      <c r="AI7495" s="50">
        <v>0</v>
      </c>
      <c r="AJ7495" s="50">
        <v>0</v>
      </c>
      <c r="AK7495" s="50">
        <v>0</v>
      </c>
      <c r="AL7495" s="50">
        <v>0</v>
      </c>
      <c r="AM7495" s="50"/>
      <c r="AN7495" s="50"/>
      <c r="AO7495" s="50"/>
      <c r="AP7495" s="50"/>
      <c r="AQ7495" s="50"/>
      <c r="AR7495" s="50"/>
      <c r="AS7495" s="50"/>
      <c r="AT7495" s="50"/>
      <c r="AU7495" s="50"/>
      <c r="AV7495" s="50"/>
      <c r="AW7495" s="50"/>
      <c r="AX7495" s="50">
        <f t="shared" si="2347"/>
        <v>0</v>
      </c>
      <c r="AY7495" s="50"/>
      <c r="AZ7495" s="50">
        <f t="shared" si="2337"/>
        <v>0</v>
      </c>
      <c r="BA7495" s="50">
        <f t="shared" si="2338"/>
        <v>0</v>
      </c>
      <c r="BB7495" s="50">
        <f t="shared" si="2339"/>
        <v>0</v>
      </c>
      <c r="BC7495" s="17">
        <f t="shared" si="2340"/>
        <v>20089</v>
      </c>
      <c r="BD7495" s="50">
        <f t="shared" si="2341"/>
        <v>0</v>
      </c>
      <c r="BE7495" s="50">
        <f t="shared" si="2342"/>
        <v>0</v>
      </c>
      <c r="BF7495" s="50">
        <f t="shared" si="2348"/>
        <v>0</v>
      </c>
      <c r="BG7495" s="50"/>
      <c r="BH7495" s="17">
        <f t="shared" si="2343"/>
        <v>0</v>
      </c>
      <c r="BI7495" s="17">
        <f t="shared" si="2351"/>
        <v>7495</v>
      </c>
      <c r="BJ7495" s="17">
        <f t="shared" si="2349"/>
        <v>7495</v>
      </c>
      <c r="BK7495" s="150">
        <f t="shared" si="2350"/>
        <v>39700</v>
      </c>
      <c r="BL7495" s="50" t="e">
        <f t="shared" ca="1" si="2344"/>
        <v>#NAME?</v>
      </c>
      <c r="BM7495" s="50" t="e">
        <f t="shared" ca="1" si="2345"/>
        <v>#NAME?</v>
      </c>
      <c r="BN7495" s="50" t="e">
        <f t="shared" ca="1" si="2346"/>
        <v>#NAME?</v>
      </c>
    </row>
    <row r="7496" spans="1:66" x14ac:dyDescent="0.35">
      <c r="A7496" s="48">
        <v>39701</v>
      </c>
      <c r="B7496" s="17">
        <v>2008</v>
      </c>
      <c r="C7496" s="17">
        <v>9</v>
      </c>
      <c r="D7496" s="17">
        <v>254</v>
      </c>
      <c r="E7496" s="17">
        <v>10</v>
      </c>
      <c r="F7496" s="17">
        <v>4</v>
      </c>
      <c r="G7496" s="50">
        <v>3.8</v>
      </c>
      <c r="H7496" s="32">
        <v>2.4336438568011385</v>
      </c>
      <c r="I7496" s="50">
        <v>14</v>
      </c>
      <c r="J7496" s="13">
        <v>0</v>
      </c>
      <c r="K7496" s="13">
        <f t="shared" si="2332"/>
        <v>0</v>
      </c>
      <c r="L7496" s="13">
        <f t="shared" si="2333"/>
        <v>0</v>
      </c>
      <c r="M7496" s="13" t="e">
        <f ca="1">CalcTable[[#This Row],[IWC]]-AE7495</f>
        <v>#NAME?</v>
      </c>
      <c r="N7496" s="13" t="e">
        <f ca="1">IF(CalcTable[[#This Row],[Day of Year]]&lt;123,FCAP,AE7495)</f>
        <v>#NAME?</v>
      </c>
      <c r="O7496" s="17" t="e">
        <f ca="1">IF(IRR_DRIP,5,COUNTIF('IDET Wind Values'!C7480:G7480,"&lt;="&amp;IRR_MAXWIND))</f>
        <v>#NAME?</v>
      </c>
      <c r="P7496" s="13" t="e">
        <f ca="1">CalcTable[[#This Row],[ET_o]]*KL</f>
        <v>#NAME?</v>
      </c>
      <c r="Q7496" s="13" t="e">
        <f ca="1">IF(WILTPT&lt;=0,1,MAX(0,MIN(1,(CalcTable[[#This Row],[IWC]]-WILTPT)/(MAD-WILTPT))))</f>
        <v>#NAME?</v>
      </c>
      <c r="R7496" s="13" t="e">
        <f ca="1">CalcTable[[#This Row],[ETMult]]*CalcTable[[#This Row],[ETb]]</f>
        <v>#NAME?</v>
      </c>
      <c r="S7496" s="13" t="b">
        <f>INDEX(IRR_LIST,CalcTable[[#This Row],[Day of Week]]+1)</f>
        <v>0</v>
      </c>
      <c r="T7496" s="13">
        <f t="shared" ca="1" si="2334"/>
        <v>0.6</v>
      </c>
      <c r="U7496" s="13" t="b">
        <f ca="1">IF(CalcTable[[#This Row],[IrrPrecip]]&gt;=IC_MM,FALSE,TRUE)</f>
        <v>1</v>
      </c>
      <c r="V7496" s="13" t="b">
        <f t="shared" si="2335"/>
        <v>1</v>
      </c>
      <c r="W7496" s="13" t="e">
        <f ca="1">IF(AND(IRR_DRIP=FALSE,CalcTable[[#This Row],[IrrHours]]&lt;=0),FALSE,TRUE)</f>
        <v>#NAME?</v>
      </c>
      <c r="X7496" s="13" t="e">
        <f ca="1">AND(CalcTable[[#This Row],[IrrDay]],CalcTable[[#This Row],[IrrRain]],CalcTable[[#This Row],[IrrWarm]],CalcTable[[#This Row],[IrrWindy]])</f>
        <v>#NAME?</v>
      </c>
      <c r="Y7496" s="13" t="e">
        <f t="shared" ca="1" si="2336"/>
        <v>#NAME?</v>
      </c>
      <c r="Z7496" s="13" t="e">
        <f ca="1">CalcTable[[#This Row],[IrrHours]]/5</f>
        <v>#NAME?</v>
      </c>
      <c r="AA7496" s="13" t="e">
        <f ca="1">IF(CalcTable[[#This Row],[IrrFlag]]=FALSE,0,MAX(0,CalcTable[[#This Row],[VolRednWind]]*(FCAP*IRR_TARGET-CalcTable[[#This Row],[IWC]])))</f>
        <v>#NAME?</v>
      </c>
      <c r="AB7496" s="13" t="e">
        <f ca="1">CalcTable[[#This Row],[IWC]]+CalcTable[[#This Row],[Eff Precip]]+CalcTable[[#This Row],[IrrAmt]]-CalcTable[[#This Row],[AET]]</f>
        <v>#NAME?</v>
      </c>
      <c r="AC7496" s="13" t="e">
        <f ca="1">IF(CalcTable[[#This Row],[PWC]]&gt;FCAP,MIN(24*PERC,MIN(SAT,CalcTable[[#This Row],[PWC]])-FCAP),0)</f>
        <v>#NAME?</v>
      </c>
      <c r="AD7496" s="13" t="e">
        <f ca="1">IF(CalcTable[[#This Row],[PWC]]&gt;SAT,CalcTable[[#This Row],[PWC]]-SAT,0)</f>
        <v>#NAME?</v>
      </c>
      <c r="AE7496" s="13" t="e">
        <f ca="1">CalcTable[[#This Row],[PWC]]-CalcTable[[#This Row],[PercAmt]]-CalcTable[[#This Row],[Runoff]]</f>
        <v>#NAME?</v>
      </c>
      <c r="AF7496" s="13" t="e">
        <f ca="1">CalcTable[[#This Row],[IrrAmt]]/1000*CUR_IRR_AREA*10000/IRR_EFF</f>
        <v>#NAME?</v>
      </c>
      <c r="AG7496" s="147"/>
      <c r="AH7496" s="13"/>
      <c r="AI7496" s="50">
        <v>0</v>
      </c>
      <c r="AJ7496" s="50">
        <v>0</v>
      </c>
      <c r="AK7496" s="50">
        <v>0.84457261615434975</v>
      </c>
      <c r="AL7496" s="50">
        <v>3.5748630807717454</v>
      </c>
      <c r="AM7496" s="50"/>
      <c r="AN7496" s="50"/>
      <c r="AO7496" s="50"/>
      <c r="AP7496" s="50"/>
      <c r="AQ7496" s="50"/>
      <c r="AR7496" s="50"/>
      <c r="AS7496" s="50"/>
      <c r="AT7496" s="50"/>
      <c r="AU7496" s="50"/>
      <c r="AV7496" s="50"/>
      <c r="AW7496" s="50"/>
      <c r="AX7496" s="50">
        <f t="shared" si="2347"/>
        <v>4.4194356969260955</v>
      </c>
      <c r="AY7496" s="50"/>
      <c r="AZ7496" s="50">
        <f t="shared" si="2337"/>
        <v>117.24971540623501</v>
      </c>
      <c r="BA7496" s="50">
        <f t="shared" si="2338"/>
        <v>180.52733959372691</v>
      </c>
      <c r="BB7496" s="50">
        <f t="shared" si="2339"/>
        <v>186.11065937497625</v>
      </c>
      <c r="BC7496" s="17">
        <f t="shared" si="2340"/>
        <v>20089</v>
      </c>
      <c r="BD7496" s="50">
        <f t="shared" si="2341"/>
        <v>4.4194356969260955</v>
      </c>
      <c r="BE7496" s="50">
        <f t="shared" si="2342"/>
        <v>117.24971540623501</v>
      </c>
      <c r="BF7496" s="50">
        <f t="shared" si="2348"/>
        <v>191.78320880857291</v>
      </c>
      <c r="BG7496" s="50"/>
      <c r="BH7496" s="17">
        <f t="shared" si="2343"/>
        <v>0</v>
      </c>
      <c r="BI7496" s="17">
        <f t="shared" si="2351"/>
        <v>7496</v>
      </c>
      <c r="BJ7496" s="17">
        <f t="shared" si="2349"/>
        <v>7496</v>
      </c>
      <c r="BK7496" s="150">
        <f t="shared" si="2350"/>
        <v>39701</v>
      </c>
      <c r="BL7496" s="50" t="e">
        <f t="shared" ca="1" si="2344"/>
        <v>#NAME?</v>
      </c>
      <c r="BM7496" s="50" t="e">
        <f t="shared" ca="1" si="2345"/>
        <v>#NAME?</v>
      </c>
      <c r="BN7496" s="50" t="e">
        <f t="shared" ca="1" si="2346"/>
        <v>#NAME?</v>
      </c>
    </row>
    <row r="7497" spans="1:66" x14ac:dyDescent="0.35">
      <c r="A7497" s="48">
        <v>39702</v>
      </c>
      <c r="B7497" s="17">
        <v>2008</v>
      </c>
      <c r="C7497" s="17">
        <v>9</v>
      </c>
      <c r="D7497" s="17">
        <v>255</v>
      </c>
      <c r="E7497" s="17">
        <v>11</v>
      </c>
      <c r="F7497" s="17">
        <v>5</v>
      </c>
      <c r="G7497" s="50">
        <v>5.7</v>
      </c>
      <c r="H7497" s="32">
        <v>3.6546085206848589</v>
      </c>
      <c r="I7497" s="50">
        <v>9.5</v>
      </c>
      <c r="J7497" s="13">
        <v>0</v>
      </c>
      <c r="K7497" s="13">
        <f t="shared" si="2332"/>
        <v>0</v>
      </c>
      <c r="L7497" s="13">
        <f t="shared" si="2333"/>
        <v>0</v>
      </c>
      <c r="M7497" s="13" t="e">
        <f ca="1">CalcTable[[#This Row],[IWC]]-AE7496</f>
        <v>#NAME?</v>
      </c>
      <c r="N7497" s="13" t="e">
        <f ca="1">IF(CalcTable[[#This Row],[Day of Year]]&lt;123,FCAP,AE7496)</f>
        <v>#NAME?</v>
      </c>
      <c r="O7497" s="17" t="e">
        <f ca="1">IF(IRR_DRIP,5,COUNTIF('IDET Wind Values'!C7481:G7481,"&lt;="&amp;IRR_MAXWIND))</f>
        <v>#NAME?</v>
      </c>
      <c r="P7497" s="13" t="e">
        <f ca="1">CalcTable[[#This Row],[ET_o]]*KL</f>
        <v>#NAME?</v>
      </c>
      <c r="Q7497" s="13" t="e">
        <f ca="1">IF(WILTPT&lt;=0,1,MAX(0,MIN(1,(CalcTable[[#This Row],[IWC]]-WILTPT)/(MAD-WILTPT))))</f>
        <v>#NAME?</v>
      </c>
      <c r="R7497" s="13" t="e">
        <f ca="1">CalcTable[[#This Row],[ETMult]]*CalcTable[[#This Row],[ETb]]</f>
        <v>#NAME?</v>
      </c>
      <c r="S7497" s="13" t="b">
        <f>INDEX(IRR_LIST,CalcTable[[#This Row],[Day of Week]]+1)</f>
        <v>1</v>
      </c>
      <c r="T7497" s="13">
        <f t="shared" ca="1" si="2334"/>
        <v>0.6</v>
      </c>
      <c r="U7497" s="13" t="b">
        <f ca="1">IF(CalcTable[[#This Row],[IrrPrecip]]&gt;=IC_MM,FALSE,TRUE)</f>
        <v>1</v>
      </c>
      <c r="V7497" s="13" t="b">
        <f t="shared" si="2335"/>
        <v>1</v>
      </c>
      <c r="W7497" s="13" t="e">
        <f ca="1">IF(AND(IRR_DRIP=FALSE,CalcTable[[#This Row],[IrrHours]]&lt;=0),FALSE,TRUE)</f>
        <v>#NAME?</v>
      </c>
      <c r="X7497" s="13" t="e">
        <f ca="1">AND(CalcTable[[#This Row],[IrrDay]],CalcTable[[#This Row],[IrrRain]],CalcTable[[#This Row],[IrrWarm]],CalcTable[[#This Row],[IrrWindy]])</f>
        <v>#NAME?</v>
      </c>
      <c r="Y7497" s="13" t="e">
        <f t="shared" ca="1" si="2336"/>
        <v>#NAME?</v>
      </c>
      <c r="Z7497" s="13" t="e">
        <f ca="1">CalcTable[[#This Row],[IrrHours]]/5</f>
        <v>#NAME?</v>
      </c>
      <c r="AA7497" s="13" t="e">
        <f ca="1">IF(CalcTable[[#This Row],[IrrFlag]]=FALSE,0,MAX(0,CalcTable[[#This Row],[VolRednWind]]*(FCAP*IRR_TARGET-CalcTable[[#This Row],[IWC]])))</f>
        <v>#NAME?</v>
      </c>
      <c r="AB7497" s="13" t="e">
        <f ca="1">CalcTable[[#This Row],[IWC]]+CalcTable[[#This Row],[Eff Precip]]+CalcTable[[#This Row],[IrrAmt]]-CalcTable[[#This Row],[AET]]</f>
        <v>#NAME?</v>
      </c>
      <c r="AC7497" s="13" t="e">
        <f ca="1">IF(CalcTable[[#This Row],[PWC]]&gt;FCAP,MIN(24*PERC,MIN(SAT,CalcTable[[#This Row],[PWC]])-FCAP),0)</f>
        <v>#NAME?</v>
      </c>
      <c r="AD7497" s="13" t="e">
        <f ca="1">IF(CalcTable[[#This Row],[PWC]]&gt;SAT,CalcTable[[#This Row],[PWC]]-SAT,0)</f>
        <v>#NAME?</v>
      </c>
      <c r="AE7497" s="13" t="e">
        <f ca="1">CalcTable[[#This Row],[PWC]]-CalcTable[[#This Row],[PercAmt]]-CalcTable[[#This Row],[Runoff]]</f>
        <v>#NAME?</v>
      </c>
      <c r="AF7497" s="13" t="e">
        <f ca="1">CalcTable[[#This Row],[IrrAmt]]/1000*CUR_IRR_AREA*10000/IRR_EFF</f>
        <v>#NAME?</v>
      </c>
      <c r="AG7497" s="147"/>
      <c r="AH7497" s="13"/>
      <c r="AI7497" s="50">
        <v>0</v>
      </c>
      <c r="AJ7497" s="50">
        <v>0</v>
      </c>
      <c r="AK7497" s="50">
        <v>0</v>
      </c>
      <c r="AL7497" s="50">
        <v>0</v>
      </c>
      <c r="AM7497" s="50"/>
      <c r="AN7497" s="50"/>
      <c r="AO7497" s="50"/>
      <c r="AP7497" s="50"/>
      <c r="AQ7497" s="50"/>
      <c r="AR7497" s="50"/>
      <c r="AS7497" s="50"/>
      <c r="AT7497" s="50"/>
      <c r="AU7497" s="50"/>
      <c r="AV7497" s="50"/>
      <c r="AW7497" s="50"/>
      <c r="AX7497" s="50">
        <f t="shared" si="2347"/>
        <v>0</v>
      </c>
      <c r="AY7497" s="50"/>
      <c r="AZ7497" s="50">
        <f t="shared" si="2337"/>
        <v>0</v>
      </c>
      <c r="BA7497" s="50">
        <f t="shared" si="2338"/>
        <v>0</v>
      </c>
      <c r="BB7497" s="50">
        <f t="shared" si="2339"/>
        <v>0</v>
      </c>
      <c r="BC7497" s="17">
        <f t="shared" si="2340"/>
        <v>20089</v>
      </c>
      <c r="BD7497" s="50">
        <f t="shared" si="2341"/>
        <v>0</v>
      </c>
      <c r="BE7497" s="50">
        <f t="shared" si="2342"/>
        <v>0</v>
      </c>
      <c r="BF7497" s="50">
        <f t="shared" si="2348"/>
        <v>0</v>
      </c>
      <c r="BG7497" s="50"/>
      <c r="BH7497" s="17">
        <f t="shared" si="2343"/>
        <v>0</v>
      </c>
      <c r="BI7497" s="17">
        <f t="shared" si="2351"/>
        <v>7497</v>
      </c>
      <c r="BJ7497" s="17">
        <f t="shared" si="2349"/>
        <v>7497</v>
      </c>
      <c r="BK7497" s="150">
        <f t="shared" si="2350"/>
        <v>39702</v>
      </c>
      <c r="BL7497" s="50" t="e">
        <f t="shared" ca="1" si="2344"/>
        <v>#NAME?</v>
      </c>
      <c r="BM7497" s="50" t="e">
        <f t="shared" ca="1" si="2345"/>
        <v>#NAME?</v>
      </c>
      <c r="BN7497" s="50" t="e">
        <f t="shared" ca="1" si="2346"/>
        <v>#NAME?</v>
      </c>
    </row>
    <row r="7498" spans="1:66" x14ac:dyDescent="0.35">
      <c r="A7498" s="48">
        <v>39703</v>
      </c>
      <c r="B7498" s="17">
        <v>2008</v>
      </c>
      <c r="C7498" s="17">
        <v>9</v>
      </c>
      <c r="D7498" s="17">
        <v>256</v>
      </c>
      <c r="E7498" s="17">
        <v>12</v>
      </c>
      <c r="F7498" s="17">
        <v>6</v>
      </c>
      <c r="G7498" s="50">
        <v>5.9</v>
      </c>
      <c r="H7498" s="32">
        <v>2.2403676194370243</v>
      </c>
      <c r="I7498" s="50">
        <v>13.666666666666666</v>
      </c>
      <c r="J7498" s="13">
        <v>6.2</v>
      </c>
      <c r="K7498" s="13">
        <f t="shared" si="2332"/>
        <v>6.2</v>
      </c>
      <c r="L7498" s="13">
        <f t="shared" si="2333"/>
        <v>0.90000000000000013</v>
      </c>
      <c r="M7498" s="13" t="e">
        <f ca="1">CalcTable[[#This Row],[IWC]]-AE7497</f>
        <v>#NAME?</v>
      </c>
      <c r="N7498" s="13" t="e">
        <f ca="1">IF(CalcTable[[#This Row],[Day of Year]]&lt;123,FCAP,AE7497)</f>
        <v>#NAME?</v>
      </c>
      <c r="O7498" s="17" t="e">
        <f ca="1">IF(IRR_DRIP,5,COUNTIF('IDET Wind Values'!C7482:G7482,"&lt;="&amp;IRR_MAXWIND))</f>
        <v>#NAME?</v>
      </c>
      <c r="P7498" s="13" t="e">
        <f ca="1">CalcTable[[#This Row],[ET_o]]*KL</f>
        <v>#NAME?</v>
      </c>
      <c r="Q7498" s="13" t="e">
        <f ca="1">IF(WILTPT&lt;=0,1,MAX(0,MIN(1,(CalcTable[[#This Row],[IWC]]-WILTPT)/(MAD-WILTPT))))</f>
        <v>#NAME?</v>
      </c>
      <c r="R7498" s="13" t="e">
        <f ca="1">CalcTable[[#This Row],[ETMult]]*CalcTable[[#This Row],[ETb]]</f>
        <v>#NAME?</v>
      </c>
      <c r="S7498" s="13" t="b">
        <f>INDEX(IRR_LIST,CalcTable[[#This Row],[Day of Week]]+1)</f>
        <v>0</v>
      </c>
      <c r="T7498" s="13">
        <f t="shared" ca="1" si="2334"/>
        <v>0</v>
      </c>
      <c r="U7498" s="13" t="b">
        <f ca="1">IF(CalcTable[[#This Row],[IrrPrecip]]&gt;=IC_MM,FALSE,TRUE)</f>
        <v>1</v>
      </c>
      <c r="V7498" s="13" t="b">
        <f t="shared" si="2335"/>
        <v>0</v>
      </c>
      <c r="W7498" s="13" t="e">
        <f ca="1">IF(AND(IRR_DRIP=FALSE,CalcTable[[#This Row],[IrrHours]]&lt;=0),FALSE,TRUE)</f>
        <v>#NAME?</v>
      </c>
      <c r="X7498" s="13" t="e">
        <f ca="1">AND(CalcTable[[#This Row],[IrrDay]],CalcTable[[#This Row],[IrrRain]],CalcTable[[#This Row],[IrrWarm]],CalcTable[[#This Row],[IrrWindy]])</f>
        <v>#NAME?</v>
      </c>
      <c r="Y7498" s="13" t="e">
        <f t="shared" ca="1" si="2336"/>
        <v>#NAME?</v>
      </c>
      <c r="Z7498" s="13" t="e">
        <f ca="1">CalcTable[[#This Row],[IrrHours]]/5</f>
        <v>#NAME?</v>
      </c>
      <c r="AA7498" s="13" t="e">
        <f ca="1">IF(CalcTable[[#This Row],[IrrFlag]]=FALSE,0,MAX(0,CalcTable[[#This Row],[VolRednWind]]*(FCAP*IRR_TARGET-CalcTable[[#This Row],[IWC]])))</f>
        <v>#NAME?</v>
      </c>
      <c r="AB7498" s="13" t="e">
        <f ca="1">CalcTable[[#This Row],[IWC]]+CalcTable[[#This Row],[Eff Precip]]+CalcTable[[#This Row],[IrrAmt]]-CalcTable[[#This Row],[AET]]</f>
        <v>#NAME?</v>
      </c>
      <c r="AC7498" s="13" t="e">
        <f ca="1">IF(CalcTable[[#This Row],[PWC]]&gt;FCAP,MIN(24*PERC,MIN(SAT,CalcTable[[#This Row],[PWC]])-FCAP),0)</f>
        <v>#NAME?</v>
      </c>
      <c r="AD7498" s="13" t="e">
        <f ca="1">IF(CalcTable[[#This Row],[PWC]]&gt;SAT,CalcTable[[#This Row],[PWC]]-SAT,0)</f>
        <v>#NAME?</v>
      </c>
      <c r="AE7498" s="13" t="e">
        <f ca="1">CalcTable[[#This Row],[PWC]]-CalcTable[[#This Row],[PercAmt]]-CalcTable[[#This Row],[Runoff]]</f>
        <v>#NAME?</v>
      </c>
      <c r="AF7498" s="13" t="e">
        <f ca="1">CalcTable[[#This Row],[IrrAmt]]/1000*CUR_IRR_AREA*10000/IRR_EFF</f>
        <v>#NAME?</v>
      </c>
      <c r="AG7498" s="147"/>
      <c r="AH7498" s="13"/>
      <c r="AI7498" s="50">
        <v>0</v>
      </c>
      <c r="AJ7498" s="50">
        <v>0</v>
      </c>
      <c r="AK7498" s="50">
        <v>0</v>
      </c>
      <c r="AL7498" s="50">
        <v>0</v>
      </c>
      <c r="AM7498" s="50"/>
      <c r="AN7498" s="50"/>
      <c r="AO7498" s="50"/>
      <c r="AP7498" s="50"/>
      <c r="AQ7498" s="50"/>
      <c r="AR7498" s="50"/>
      <c r="AS7498" s="50"/>
      <c r="AT7498" s="50"/>
      <c r="AU7498" s="50"/>
      <c r="AV7498" s="50"/>
      <c r="AW7498" s="50"/>
      <c r="AX7498" s="50">
        <f t="shared" si="2347"/>
        <v>0</v>
      </c>
      <c r="AY7498" s="50"/>
      <c r="AZ7498" s="50">
        <f t="shared" si="2337"/>
        <v>0</v>
      </c>
      <c r="BA7498" s="50">
        <f t="shared" si="2338"/>
        <v>0</v>
      </c>
      <c r="BB7498" s="50">
        <f t="shared" si="2339"/>
        <v>0</v>
      </c>
      <c r="BC7498" s="17">
        <f t="shared" si="2340"/>
        <v>20089</v>
      </c>
      <c r="BD7498" s="50">
        <f t="shared" si="2341"/>
        <v>0</v>
      </c>
      <c r="BE7498" s="50">
        <f t="shared" si="2342"/>
        <v>0</v>
      </c>
      <c r="BF7498" s="50">
        <f t="shared" si="2348"/>
        <v>0</v>
      </c>
      <c r="BG7498" s="50"/>
      <c r="BH7498" s="17">
        <f t="shared" si="2343"/>
        <v>0</v>
      </c>
      <c r="BI7498" s="17">
        <f t="shared" si="2351"/>
        <v>7498</v>
      </c>
      <c r="BJ7498" s="17">
        <f t="shared" si="2349"/>
        <v>7498</v>
      </c>
      <c r="BK7498" s="150">
        <f t="shared" si="2350"/>
        <v>39703</v>
      </c>
      <c r="BL7498" s="50" t="e">
        <f t="shared" ca="1" si="2344"/>
        <v>#NAME?</v>
      </c>
      <c r="BM7498" s="50" t="e">
        <f t="shared" ca="1" si="2345"/>
        <v>#NAME?</v>
      </c>
      <c r="BN7498" s="50" t="e">
        <f t="shared" ca="1" si="2346"/>
        <v>#NAME?</v>
      </c>
    </row>
    <row r="7499" spans="1:66" x14ac:dyDescent="0.35">
      <c r="A7499" s="48">
        <v>39704</v>
      </c>
      <c r="B7499" s="17">
        <v>2008</v>
      </c>
      <c r="C7499" s="17">
        <v>9</v>
      </c>
      <c r="D7499" s="17">
        <v>257</v>
      </c>
      <c r="E7499" s="17">
        <v>13</v>
      </c>
      <c r="F7499" s="17">
        <v>7</v>
      </c>
      <c r="G7499" s="50">
        <v>2.2000000000000002</v>
      </c>
      <c r="H7499" s="32">
        <v>2.5915690746056059</v>
      </c>
      <c r="I7499" s="50">
        <v>13</v>
      </c>
      <c r="J7499" s="13">
        <v>0</v>
      </c>
      <c r="K7499" s="13">
        <f t="shared" si="2332"/>
        <v>0</v>
      </c>
      <c r="L7499" s="13">
        <f t="shared" si="2333"/>
        <v>0</v>
      </c>
      <c r="M7499" s="13" t="e">
        <f ca="1">CalcTable[[#This Row],[IWC]]-AE7498</f>
        <v>#NAME?</v>
      </c>
      <c r="N7499" s="13" t="e">
        <f ca="1">IF(CalcTable[[#This Row],[Day of Year]]&lt;123,FCAP,AE7498)</f>
        <v>#NAME?</v>
      </c>
      <c r="O7499" s="17" t="e">
        <f ca="1">IF(IRR_DRIP,5,COUNTIF('IDET Wind Values'!C7483:G7483,"&lt;="&amp;IRR_MAXWIND))</f>
        <v>#NAME?</v>
      </c>
      <c r="P7499" s="13" t="e">
        <f ca="1">CalcTable[[#This Row],[ET_o]]*KL</f>
        <v>#NAME?</v>
      </c>
      <c r="Q7499" s="13" t="e">
        <f ca="1">IF(WILTPT&lt;=0,1,MAX(0,MIN(1,(CalcTable[[#This Row],[IWC]]-WILTPT)/(MAD-WILTPT))))</f>
        <v>#NAME?</v>
      </c>
      <c r="R7499" s="13" t="e">
        <f ca="1">CalcTable[[#This Row],[ETMult]]*CalcTable[[#This Row],[ETb]]</f>
        <v>#NAME?</v>
      </c>
      <c r="S7499" s="13" t="b">
        <f>INDEX(IRR_LIST,CalcTable[[#This Row],[Day of Week]]+1)</f>
        <v>0</v>
      </c>
      <c r="T7499" s="13">
        <f t="shared" ca="1" si="2334"/>
        <v>6.2</v>
      </c>
      <c r="U7499" s="13" t="b">
        <f ca="1">IF(CalcTable[[#This Row],[IrrPrecip]]&gt;=IC_MM,FALSE,TRUE)</f>
        <v>1</v>
      </c>
      <c r="V7499" s="13" t="b">
        <f t="shared" si="2335"/>
        <v>1</v>
      </c>
      <c r="W7499" s="13" t="e">
        <f ca="1">IF(AND(IRR_DRIP=FALSE,CalcTable[[#This Row],[IrrHours]]&lt;=0),FALSE,TRUE)</f>
        <v>#NAME?</v>
      </c>
      <c r="X7499" s="13" t="e">
        <f ca="1">AND(CalcTable[[#This Row],[IrrDay]],CalcTable[[#This Row],[IrrRain]],CalcTable[[#This Row],[IrrWarm]],CalcTable[[#This Row],[IrrWindy]])</f>
        <v>#NAME?</v>
      </c>
      <c r="Y7499" s="13" t="e">
        <f t="shared" ca="1" si="2336"/>
        <v>#NAME?</v>
      </c>
      <c r="Z7499" s="13" t="e">
        <f ca="1">CalcTable[[#This Row],[IrrHours]]/5</f>
        <v>#NAME?</v>
      </c>
      <c r="AA7499" s="13" t="e">
        <f ca="1">IF(CalcTable[[#This Row],[IrrFlag]]=FALSE,0,MAX(0,CalcTable[[#This Row],[VolRednWind]]*(FCAP*IRR_TARGET-CalcTable[[#This Row],[IWC]])))</f>
        <v>#NAME?</v>
      </c>
      <c r="AB7499" s="13" t="e">
        <f ca="1">CalcTable[[#This Row],[IWC]]+CalcTable[[#This Row],[Eff Precip]]+CalcTable[[#This Row],[IrrAmt]]-CalcTable[[#This Row],[AET]]</f>
        <v>#NAME?</v>
      </c>
      <c r="AC7499" s="13" t="e">
        <f ca="1">IF(CalcTable[[#This Row],[PWC]]&gt;FCAP,MIN(24*PERC,MIN(SAT,CalcTable[[#This Row],[PWC]])-FCAP),0)</f>
        <v>#NAME?</v>
      </c>
      <c r="AD7499" s="13" t="e">
        <f ca="1">IF(CalcTable[[#This Row],[PWC]]&gt;SAT,CalcTable[[#This Row],[PWC]]-SAT,0)</f>
        <v>#NAME?</v>
      </c>
      <c r="AE7499" s="13" t="e">
        <f ca="1">CalcTable[[#This Row],[PWC]]-CalcTable[[#This Row],[PercAmt]]-CalcTable[[#This Row],[Runoff]]</f>
        <v>#NAME?</v>
      </c>
      <c r="AF7499" s="13" t="e">
        <f ca="1">CalcTable[[#This Row],[IrrAmt]]/1000*CUR_IRR_AREA*10000/IRR_EFF</f>
        <v>#NAME?</v>
      </c>
      <c r="AG7499" s="147"/>
      <c r="AH7499" s="13"/>
      <c r="AI7499" s="50">
        <v>0</v>
      </c>
      <c r="AJ7499" s="50">
        <v>0</v>
      </c>
      <c r="AK7499" s="50">
        <v>4.2354188777550377</v>
      </c>
      <c r="AL7499" s="50">
        <v>0</v>
      </c>
      <c r="AM7499" s="50"/>
      <c r="AN7499" s="50"/>
      <c r="AO7499" s="50"/>
      <c r="AP7499" s="50"/>
      <c r="AQ7499" s="50"/>
      <c r="AR7499" s="50"/>
      <c r="AS7499" s="50"/>
      <c r="AT7499" s="50"/>
      <c r="AU7499" s="50"/>
      <c r="AV7499" s="50"/>
      <c r="AW7499" s="50"/>
      <c r="AX7499" s="50">
        <f t="shared" si="2347"/>
        <v>4.2354188777550377</v>
      </c>
      <c r="AY7499" s="50"/>
      <c r="AZ7499" s="50">
        <f t="shared" si="2337"/>
        <v>62.11947687374056</v>
      </c>
      <c r="BA7499" s="50">
        <f t="shared" si="2338"/>
        <v>95.64427391671164</v>
      </c>
      <c r="BB7499" s="50">
        <f t="shared" si="2339"/>
        <v>98.602344244032636</v>
      </c>
      <c r="BC7499" s="17">
        <f t="shared" si="2340"/>
        <v>20089</v>
      </c>
      <c r="BD7499" s="50">
        <f t="shared" si="2341"/>
        <v>4.2354188777550377</v>
      </c>
      <c r="BE7499" s="50">
        <f t="shared" si="2342"/>
        <v>62.11947687374056</v>
      </c>
      <c r="BF7499" s="50">
        <f t="shared" si="2348"/>
        <v>101.60768888077298</v>
      </c>
      <c r="BG7499" s="50"/>
      <c r="BH7499" s="17">
        <f t="shared" si="2343"/>
        <v>0</v>
      </c>
      <c r="BI7499" s="17">
        <f t="shared" si="2351"/>
        <v>7499</v>
      </c>
      <c r="BJ7499" s="17">
        <f t="shared" si="2349"/>
        <v>7499</v>
      </c>
      <c r="BK7499" s="150">
        <f t="shared" si="2350"/>
        <v>39704</v>
      </c>
      <c r="BL7499" s="50" t="e">
        <f t="shared" ca="1" si="2344"/>
        <v>#NAME?</v>
      </c>
      <c r="BM7499" s="50" t="e">
        <f t="shared" ca="1" si="2345"/>
        <v>#NAME?</v>
      </c>
      <c r="BN7499" s="50" t="e">
        <f t="shared" ca="1" si="2346"/>
        <v>#NAME?</v>
      </c>
    </row>
    <row r="7500" spans="1:66" x14ac:dyDescent="0.35">
      <c r="A7500" s="48">
        <v>39705</v>
      </c>
      <c r="B7500" s="17">
        <v>2008</v>
      </c>
      <c r="C7500" s="17">
        <v>9</v>
      </c>
      <c r="D7500" s="17">
        <v>258</v>
      </c>
      <c r="E7500" s="17">
        <v>14</v>
      </c>
      <c r="F7500" s="17">
        <v>1</v>
      </c>
      <c r="G7500" s="50">
        <v>4.3</v>
      </c>
      <c r="H7500" s="32">
        <v>3.0142429040879559</v>
      </c>
      <c r="I7500" s="50">
        <v>5</v>
      </c>
      <c r="J7500" s="13">
        <v>0</v>
      </c>
      <c r="K7500" s="13">
        <f t="shared" si="2332"/>
        <v>0</v>
      </c>
      <c r="L7500" s="13">
        <f t="shared" si="2333"/>
        <v>0</v>
      </c>
      <c r="M7500" s="13" t="e">
        <f ca="1">CalcTable[[#This Row],[IWC]]-AE7499</f>
        <v>#NAME?</v>
      </c>
      <c r="N7500" s="13" t="e">
        <f ca="1">IF(CalcTable[[#This Row],[Day of Year]]&lt;123,FCAP,AE7499)</f>
        <v>#NAME?</v>
      </c>
      <c r="O7500" s="17" t="e">
        <f ca="1">IF(IRR_DRIP,5,COUNTIF('IDET Wind Values'!C7484:G7484,"&lt;="&amp;IRR_MAXWIND))</f>
        <v>#NAME?</v>
      </c>
      <c r="P7500" s="13" t="e">
        <f ca="1">CalcTable[[#This Row],[ET_o]]*KL</f>
        <v>#NAME?</v>
      </c>
      <c r="Q7500" s="13" t="e">
        <f ca="1">IF(WILTPT&lt;=0,1,MAX(0,MIN(1,(CalcTable[[#This Row],[IWC]]-WILTPT)/(MAD-WILTPT))))</f>
        <v>#NAME?</v>
      </c>
      <c r="R7500" s="13" t="e">
        <f ca="1">CalcTable[[#This Row],[ETMult]]*CalcTable[[#This Row],[ETb]]</f>
        <v>#NAME?</v>
      </c>
      <c r="S7500" s="13" t="b">
        <f>INDEX(IRR_LIST,CalcTable[[#This Row],[Day of Week]]+1)</f>
        <v>1</v>
      </c>
      <c r="T7500" s="13">
        <f t="shared" ca="1" si="2334"/>
        <v>6.2</v>
      </c>
      <c r="U7500" s="13" t="b">
        <f ca="1">IF(CalcTable[[#This Row],[IrrPrecip]]&gt;=IC_MM,FALSE,TRUE)</f>
        <v>1</v>
      </c>
      <c r="V7500" s="13" t="b">
        <f t="shared" si="2335"/>
        <v>1</v>
      </c>
      <c r="W7500" s="13" t="e">
        <f ca="1">IF(AND(IRR_DRIP=FALSE,CalcTable[[#This Row],[IrrHours]]&lt;=0),FALSE,TRUE)</f>
        <v>#NAME?</v>
      </c>
      <c r="X7500" s="13" t="e">
        <f ca="1">AND(CalcTable[[#This Row],[IrrDay]],CalcTable[[#This Row],[IrrRain]],CalcTable[[#This Row],[IrrWarm]],CalcTable[[#This Row],[IrrWindy]])</f>
        <v>#NAME?</v>
      </c>
      <c r="Y7500" s="13" t="e">
        <f t="shared" ca="1" si="2336"/>
        <v>#NAME?</v>
      </c>
      <c r="Z7500" s="13" t="e">
        <f ca="1">CalcTable[[#This Row],[IrrHours]]/5</f>
        <v>#NAME?</v>
      </c>
      <c r="AA7500" s="13" t="e">
        <f ca="1">IF(CalcTable[[#This Row],[IrrFlag]]=FALSE,0,MAX(0,CalcTable[[#This Row],[VolRednWind]]*(FCAP*IRR_TARGET-CalcTable[[#This Row],[IWC]])))</f>
        <v>#NAME?</v>
      </c>
      <c r="AB7500" s="13" t="e">
        <f ca="1">CalcTable[[#This Row],[IWC]]+CalcTable[[#This Row],[Eff Precip]]+CalcTable[[#This Row],[IrrAmt]]-CalcTable[[#This Row],[AET]]</f>
        <v>#NAME?</v>
      </c>
      <c r="AC7500" s="13" t="e">
        <f ca="1">IF(CalcTable[[#This Row],[PWC]]&gt;FCAP,MIN(24*PERC,MIN(SAT,CalcTable[[#This Row],[PWC]])-FCAP),0)</f>
        <v>#NAME?</v>
      </c>
      <c r="AD7500" s="13" t="e">
        <f ca="1">IF(CalcTable[[#This Row],[PWC]]&gt;SAT,CalcTable[[#This Row],[PWC]]-SAT,0)</f>
        <v>#NAME?</v>
      </c>
      <c r="AE7500" s="13" t="e">
        <f ca="1">CalcTable[[#This Row],[PWC]]-CalcTable[[#This Row],[PercAmt]]-CalcTable[[#This Row],[Runoff]]</f>
        <v>#NAME?</v>
      </c>
      <c r="AF7500" s="13" t="e">
        <f ca="1">CalcTable[[#This Row],[IrrAmt]]/1000*CUR_IRR_AREA*10000/IRR_EFF</f>
        <v>#NAME?</v>
      </c>
      <c r="AG7500" s="147"/>
      <c r="AH7500" s="13"/>
      <c r="AI7500" s="50">
        <v>8.8766425868134551</v>
      </c>
      <c r="AJ7500" s="50">
        <v>12.491250216616882</v>
      </c>
      <c r="AK7500" s="50">
        <v>0</v>
      </c>
      <c r="AL7500" s="50">
        <v>0</v>
      </c>
      <c r="AM7500" s="50"/>
      <c r="AN7500" s="50"/>
      <c r="AO7500" s="50"/>
      <c r="AP7500" s="50"/>
      <c r="AQ7500" s="50"/>
      <c r="AR7500" s="50"/>
      <c r="AS7500" s="50"/>
      <c r="AT7500" s="50"/>
      <c r="AU7500" s="50"/>
      <c r="AV7500" s="50"/>
      <c r="AW7500" s="50"/>
      <c r="AX7500" s="50">
        <f t="shared" si="2347"/>
        <v>21.367892803430337</v>
      </c>
      <c r="AY7500" s="50"/>
      <c r="AZ7500" s="50">
        <f t="shared" si="2337"/>
        <v>496.60076429402591</v>
      </c>
      <c r="BA7500" s="50">
        <f t="shared" si="2338"/>
        <v>804.87236183960351</v>
      </c>
      <c r="BB7500" s="50">
        <f t="shared" si="2339"/>
        <v>832.99388793363028</v>
      </c>
      <c r="BC7500" s="17">
        <f t="shared" si="2340"/>
        <v>20089</v>
      </c>
      <c r="BD7500" s="50">
        <f t="shared" si="2341"/>
        <v>21.367892803430337</v>
      </c>
      <c r="BE7500" s="50">
        <f t="shared" si="2342"/>
        <v>496.60076429402591</v>
      </c>
      <c r="BF7500" s="50">
        <f t="shared" si="2348"/>
        <v>812.28076113550628</v>
      </c>
      <c r="BG7500" s="50"/>
      <c r="BH7500" s="17">
        <f t="shared" si="2343"/>
        <v>0</v>
      </c>
      <c r="BI7500" s="17">
        <f t="shared" si="2351"/>
        <v>7500</v>
      </c>
      <c r="BJ7500" s="17">
        <f t="shared" si="2349"/>
        <v>7500</v>
      </c>
      <c r="BK7500" s="150">
        <f t="shared" si="2350"/>
        <v>39705</v>
      </c>
      <c r="BL7500" s="50" t="e">
        <f t="shared" ca="1" si="2344"/>
        <v>#NAME?</v>
      </c>
      <c r="BM7500" s="50" t="e">
        <f t="shared" ca="1" si="2345"/>
        <v>#NAME?</v>
      </c>
      <c r="BN7500" s="50" t="e">
        <f t="shared" ca="1" si="2346"/>
        <v>#NAME?</v>
      </c>
    </row>
    <row r="7501" spans="1:66" x14ac:dyDescent="0.35">
      <c r="A7501" s="48">
        <v>39706</v>
      </c>
      <c r="B7501" s="17">
        <v>2008</v>
      </c>
      <c r="C7501" s="17">
        <v>9</v>
      </c>
      <c r="D7501" s="17">
        <v>259</v>
      </c>
      <c r="E7501" s="17">
        <v>15</v>
      </c>
      <c r="F7501" s="17">
        <v>2</v>
      </c>
      <c r="G7501" s="50">
        <v>6.4</v>
      </c>
      <c r="H7501" s="32">
        <v>4.0160543648752247</v>
      </c>
      <c r="I7501" s="50">
        <v>6.833333333333333</v>
      </c>
      <c r="J7501" s="13">
        <v>0</v>
      </c>
      <c r="K7501" s="13">
        <f t="shared" si="2332"/>
        <v>0</v>
      </c>
      <c r="L7501" s="13">
        <f t="shared" si="2333"/>
        <v>0</v>
      </c>
      <c r="M7501" s="13" t="e">
        <f ca="1">CalcTable[[#This Row],[IWC]]-AE7500</f>
        <v>#NAME?</v>
      </c>
      <c r="N7501" s="13" t="e">
        <f ca="1">IF(CalcTable[[#This Row],[Day of Year]]&lt;123,FCAP,AE7500)</f>
        <v>#NAME?</v>
      </c>
      <c r="O7501" s="17" t="e">
        <f ca="1">IF(IRR_DRIP,5,COUNTIF('IDET Wind Values'!C7485:G7485,"&lt;="&amp;IRR_MAXWIND))</f>
        <v>#NAME?</v>
      </c>
      <c r="P7501" s="13" t="e">
        <f ca="1">CalcTable[[#This Row],[ET_o]]*KL</f>
        <v>#NAME?</v>
      </c>
      <c r="Q7501" s="13" t="e">
        <f ca="1">IF(WILTPT&lt;=0,1,MAX(0,MIN(1,(CalcTable[[#This Row],[IWC]]-WILTPT)/(MAD-WILTPT))))</f>
        <v>#NAME?</v>
      </c>
      <c r="R7501" s="13" t="e">
        <f ca="1">CalcTable[[#This Row],[ETMult]]*CalcTable[[#This Row],[ETb]]</f>
        <v>#NAME?</v>
      </c>
      <c r="S7501" s="13" t="b">
        <f>INDEX(IRR_LIST,CalcTable[[#This Row],[Day of Week]]+1)</f>
        <v>0</v>
      </c>
      <c r="T7501" s="13">
        <f t="shared" ca="1" si="2334"/>
        <v>0</v>
      </c>
      <c r="U7501" s="13" t="b">
        <f ca="1">IF(CalcTable[[#This Row],[IrrPrecip]]&gt;=IC_MM,FALSE,TRUE)</f>
        <v>1</v>
      </c>
      <c r="V7501" s="13" t="b">
        <f t="shared" si="2335"/>
        <v>1</v>
      </c>
      <c r="W7501" s="13" t="e">
        <f ca="1">IF(AND(IRR_DRIP=FALSE,CalcTable[[#This Row],[IrrHours]]&lt;=0),FALSE,TRUE)</f>
        <v>#NAME?</v>
      </c>
      <c r="X7501" s="13" t="e">
        <f ca="1">AND(CalcTable[[#This Row],[IrrDay]],CalcTable[[#This Row],[IrrRain]],CalcTable[[#This Row],[IrrWarm]],CalcTable[[#This Row],[IrrWindy]])</f>
        <v>#NAME?</v>
      </c>
      <c r="Y7501" s="13" t="e">
        <f t="shared" ca="1" si="2336"/>
        <v>#NAME?</v>
      </c>
      <c r="Z7501" s="13" t="e">
        <f ca="1">CalcTable[[#This Row],[IrrHours]]/5</f>
        <v>#NAME?</v>
      </c>
      <c r="AA7501" s="13" t="e">
        <f ca="1">IF(CalcTable[[#This Row],[IrrFlag]]=FALSE,0,MAX(0,CalcTable[[#This Row],[VolRednWind]]*(FCAP*IRR_TARGET-CalcTable[[#This Row],[IWC]])))</f>
        <v>#NAME?</v>
      </c>
      <c r="AB7501" s="13" t="e">
        <f ca="1">CalcTable[[#This Row],[IWC]]+CalcTable[[#This Row],[Eff Precip]]+CalcTable[[#This Row],[IrrAmt]]-CalcTable[[#This Row],[AET]]</f>
        <v>#NAME?</v>
      </c>
      <c r="AC7501" s="13" t="e">
        <f ca="1">IF(CalcTable[[#This Row],[PWC]]&gt;FCAP,MIN(24*PERC,MIN(SAT,CalcTable[[#This Row],[PWC]])-FCAP),0)</f>
        <v>#NAME?</v>
      </c>
      <c r="AD7501" s="13" t="e">
        <f ca="1">IF(CalcTable[[#This Row],[PWC]]&gt;SAT,CalcTable[[#This Row],[PWC]]-SAT,0)</f>
        <v>#NAME?</v>
      </c>
      <c r="AE7501" s="13" t="e">
        <f ca="1">CalcTable[[#This Row],[PWC]]-CalcTable[[#This Row],[PercAmt]]-CalcTable[[#This Row],[Runoff]]</f>
        <v>#NAME?</v>
      </c>
      <c r="AF7501" s="13" t="e">
        <f ca="1">CalcTable[[#This Row],[IrrAmt]]/1000*CUR_IRR_AREA*10000/IRR_EFF</f>
        <v>#NAME?</v>
      </c>
      <c r="AG7501" s="147"/>
      <c r="AH7501" s="13"/>
      <c r="AI7501" s="50">
        <v>0</v>
      </c>
      <c r="AJ7501" s="50">
        <v>0</v>
      </c>
      <c r="AK7501" s="50">
        <v>3.5440855040708912</v>
      </c>
      <c r="AL7501" s="50">
        <v>7.7054334653484986</v>
      </c>
      <c r="AM7501" s="50"/>
      <c r="AN7501" s="50"/>
      <c r="AO7501" s="50"/>
      <c r="AP7501" s="50"/>
      <c r="AQ7501" s="50"/>
      <c r="AR7501" s="50"/>
      <c r="AS7501" s="50"/>
      <c r="AT7501" s="50"/>
      <c r="AU7501" s="50"/>
      <c r="AV7501" s="50"/>
      <c r="AW7501" s="50"/>
      <c r="AX7501" s="50">
        <f t="shared" si="2347"/>
        <v>11.249518969419389</v>
      </c>
      <c r="AY7501" s="50"/>
      <c r="AZ7501" s="50">
        <f t="shared" si="2337"/>
        <v>278.00596904326238</v>
      </c>
      <c r="BA7501" s="50">
        <f t="shared" si="2338"/>
        <v>428.04093646343574</v>
      </c>
      <c r="BB7501" s="50">
        <f t="shared" si="2339"/>
        <v>441.27931594168638</v>
      </c>
      <c r="BC7501" s="17">
        <f t="shared" si="2340"/>
        <v>20089</v>
      </c>
      <c r="BD7501" s="50">
        <f t="shared" si="2341"/>
        <v>11.249518969419389</v>
      </c>
      <c r="BE7501" s="50">
        <f t="shared" si="2342"/>
        <v>278.00596904326238</v>
      </c>
      <c r="BF7501" s="50">
        <f t="shared" si="2348"/>
        <v>454.72926417199989</v>
      </c>
      <c r="BG7501" s="50"/>
      <c r="BH7501" s="17">
        <f t="shared" si="2343"/>
        <v>0</v>
      </c>
      <c r="BI7501" s="17">
        <f t="shared" si="2351"/>
        <v>7501</v>
      </c>
      <c r="BJ7501" s="17">
        <f t="shared" si="2349"/>
        <v>7501</v>
      </c>
      <c r="BK7501" s="150">
        <f t="shared" si="2350"/>
        <v>39706</v>
      </c>
      <c r="BL7501" s="50" t="e">
        <f t="shared" ca="1" si="2344"/>
        <v>#NAME?</v>
      </c>
      <c r="BM7501" s="50" t="e">
        <f t="shared" ca="1" si="2345"/>
        <v>#NAME?</v>
      </c>
      <c r="BN7501" s="50" t="e">
        <f t="shared" ca="1" si="2346"/>
        <v>#NAME?</v>
      </c>
    </row>
    <row r="7502" spans="1:66" x14ac:dyDescent="0.35">
      <c r="A7502" s="48">
        <v>39707</v>
      </c>
      <c r="B7502" s="17">
        <v>2008</v>
      </c>
      <c r="C7502" s="17">
        <v>9</v>
      </c>
      <c r="D7502" s="17">
        <v>260</v>
      </c>
      <c r="E7502" s="17">
        <v>16</v>
      </c>
      <c r="F7502" s="17">
        <v>3</v>
      </c>
      <c r="G7502" s="50">
        <v>8.1</v>
      </c>
      <c r="H7502" s="32">
        <v>3.5852320084378464</v>
      </c>
      <c r="I7502" s="50">
        <v>6.833333333333333</v>
      </c>
      <c r="J7502" s="13">
        <v>0</v>
      </c>
      <c r="K7502" s="13">
        <f t="shared" si="2332"/>
        <v>0</v>
      </c>
      <c r="L7502" s="13">
        <f t="shared" si="2333"/>
        <v>0</v>
      </c>
      <c r="M7502" s="13" t="e">
        <f ca="1">CalcTable[[#This Row],[IWC]]-AE7501</f>
        <v>#NAME?</v>
      </c>
      <c r="N7502" s="13" t="e">
        <f ca="1">IF(CalcTable[[#This Row],[Day of Year]]&lt;123,FCAP,AE7501)</f>
        <v>#NAME?</v>
      </c>
      <c r="O7502" s="17" t="e">
        <f ca="1">IF(IRR_DRIP,5,COUNTIF('IDET Wind Values'!C7486:G7486,"&lt;="&amp;IRR_MAXWIND))</f>
        <v>#NAME?</v>
      </c>
      <c r="P7502" s="13" t="e">
        <f ca="1">CalcTable[[#This Row],[ET_o]]*KL</f>
        <v>#NAME?</v>
      </c>
      <c r="Q7502" s="13" t="e">
        <f ca="1">IF(WILTPT&lt;=0,1,MAX(0,MIN(1,(CalcTable[[#This Row],[IWC]]-WILTPT)/(MAD-WILTPT))))</f>
        <v>#NAME?</v>
      </c>
      <c r="R7502" s="13" t="e">
        <f ca="1">CalcTable[[#This Row],[ETMult]]*CalcTable[[#This Row],[ETb]]</f>
        <v>#NAME?</v>
      </c>
      <c r="S7502" s="13" t="b">
        <f>INDEX(IRR_LIST,CalcTable[[#This Row],[Day of Week]]+1)</f>
        <v>1</v>
      </c>
      <c r="T7502" s="13">
        <f t="shared" ca="1" si="2334"/>
        <v>0</v>
      </c>
      <c r="U7502" s="13" t="b">
        <f ca="1">IF(CalcTable[[#This Row],[IrrPrecip]]&gt;=IC_MM,FALSE,TRUE)</f>
        <v>1</v>
      </c>
      <c r="V7502" s="13" t="b">
        <f t="shared" si="2335"/>
        <v>1</v>
      </c>
      <c r="W7502" s="13" t="e">
        <f ca="1">IF(AND(IRR_DRIP=FALSE,CalcTable[[#This Row],[IrrHours]]&lt;=0),FALSE,TRUE)</f>
        <v>#NAME?</v>
      </c>
      <c r="X7502" s="13" t="e">
        <f ca="1">AND(CalcTable[[#This Row],[IrrDay]],CalcTable[[#This Row],[IrrRain]],CalcTable[[#This Row],[IrrWarm]],CalcTable[[#This Row],[IrrWindy]])</f>
        <v>#NAME?</v>
      </c>
      <c r="Y7502" s="13" t="e">
        <f t="shared" ca="1" si="2336"/>
        <v>#NAME?</v>
      </c>
      <c r="Z7502" s="13" t="e">
        <f ca="1">CalcTable[[#This Row],[IrrHours]]/5</f>
        <v>#NAME?</v>
      </c>
      <c r="AA7502" s="13" t="e">
        <f ca="1">IF(CalcTable[[#This Row],[IrrFlag]]=FALSE,0,MAX(0,CalcTable[[#This Row],[VolRednWind]]*(FCAP*IRR_TARGET-CalcTable[[#This Row],[IWC]])))</f>
        <v>#NAME?</v>
      </c>
      <c r="AB7502" s="13" t="e">
        <f ca="1">CalcTable[[#This Row],[IWC]]+CalcTable[[#This Row],[Eff Precip]]+CalcTable[[#This Row],[IrrAmt]]-CalcTable[[#This Row],[AET]]</f>
        <v>#NAME?</v>
      </c>
      <c r="AC7502" s="13" t="e">
        <f ca="1">IF(CalcTable[[#This Row],[PWC]]&gt;FCAP,MIN(24*PERC,MIN(SAT,CalcTable[[#This Row],[PWC]])-FCAP),0)</f>
        <v>#NAME?</v>
      </c>
      <c r="AD7502" s="13" t="e">
        <f ca="1">IF(CalcTable[[#This Row],[PWC]]&gt;SAT,CalcTable[[#This Row],[PWC]]-SAT,0)</f>
        <v>#NAME?</v>
      </c>
      <c r="AE7502" s="13" t="e">
        <f ca="1">CalcTable[[#This Row],[PWC]]-CalcTable[[#This Row],[PercAmt]]-CalcTable[[#This Row],[Runoff]]</f>
        <v>#NAME?</v>
      </c>
      <c r="AF7502" s="13" t="e">
        <f ca="1">CalcTable[[#This Row],[IrrAmt]]/1000*CUR_IRR_AREA*10000/IRR_EFF</f>
        <v>#NAME?</v>
      </c>
      <c r="AG7502" s="147"/>
      <c r="AH7502" s="13"/>
      <c r="AI7502" s="50">
        <v>9.4746127482078961</v>
      </c>
      <c r="AJ7502" s="50">
        <v>13.222352622784157</v>
      </c>
      <c r="AK7502" s="50">
        <v>0</v>
      </c>
      <c r="AL7502" s="50">
        <v>0</v>
      </c>
      <c r="AM7502" s="50"/>
      <c r="AN7502" s="50"/>
      <c r="AO7502" s="50"/>
      <c r="AP7502" s="50"/>
      <c r="AQ7502" s="50"/>
      <c r="AR7502" s="50"/>
      <c r="AS7502" s="50"/>
      <c r="AT7502" s="50"/>
      <c r="AU7502" s="50"/>
      <c r="AV7502" s="50"/>
      <c r="AW7502" s="50"/>
      <c r="AX7502" s="50">
        <f t="shared" si="2347"/>
        <v>22.696965370992054</v>
      </c>
      <c r="AY7502" s="50"/>
      <c r="AZ7502" s="50">
        <f t="shared" si="2337"/>
        <v>526.81666390871783</v>
      </c>
      <c r="BA7502" s="50">
        <f t="shared" si="2338"/>
        <v>853.75192199394792</v>
      </c>
      <c r="BB7502" s="50">
        <f t="shared" si="2339"/>
        <v>883.57415235022393</v>
      </c>
      <c r="BC7502" s="17">
        <f t="shared" si="2340"/>
        <v>20089</v>
      </c>
      <c r="BD7502" s="50">
        <f t="shared" si="2341"/>
        <v>22.696965370992054</v>
      </c>
      <c r="BE7502" s="50">
        <f t="shared" si="2342"/>
        <v>526.81666390871783</v>
      </c>
      <c r="BF7502" s="50">
        <f t="shared" si="2348"/>
        <v>861.70435389277429</v>
      </c>
      <c r="BG7502" s="50"/>
      <c r="BH7502" s="17">
        <f t="shared" si="2343"/>
        <v>0</v>
      </c>
      <c r="BI7502" s="17">
        <f t="shared" si="2351"/>
        <v>7502</v>
      </c>
      <c r="BJ7502" s="17">
        <f t="shared" si="2349"/>
        <v>7502</v>
      </c>
      <c r="BK7502" s="150">
        <f t="shared" si="2350"/>
        <v>39707</v>
      </c>
      <c r="BL7502" s="50" t="e">
        <f t="shared" ca="1" si="2344"/>
        <v>#NAME?</v>
      </c>
      <c r="BM7502" s="50" t="e">
        <f t="shared" ca="1" si="2345"/>
        <v>#NAME?</v>
      </c>
      <c r="BN7502" s="50" t="e">
        <f t="shared" ca="1" si="2346"/>
        <v>#NAME?</v>
      </c>
    </row>
    <row r="7503" spans="1:66" x14ac:dyDescent="0.35">
      <c r="A7503" s="48">
        <v>39708</v>
      </c>
      <c r="B7503" s="17">
        <v>2008</v>
      </c>
      <c r="C7503" s="17">
        <v>9</v>
      </c>
      <c r="D7503" s="17">
        <v>261</v>
      </c>
      <c r="E7503" s="17">
        <v>17</v>
      </c>
      <c r="F7503" s="17">
        <v>4</v>
      </c>
      <c r="G7503" s="50">
        <v>5.0999999999999996</v>
      </c>
      <c r="H7503" s="32">
        <v>3.4929361874442182</v>
      </c>
      <c r="I7503" s="50">
        <v>3.3333333333333335</v>
      </c>
      <c r="J7503" s="13">
        <v>0</v>
      </c>
      <c r="K7503" s="13">
        <f t="shared" si="2332"/>
        <v>0</v>
      </c>
      <c r="L7503" s="13">
        <f t="shared" si="2333"/>
        <v>0</v>
      </c>
      <c r="M7503" s="13" t="e">
        <f ca="1">CalcTable[[#This Row],[IWC]]-AE7502</f>
        <v>#NAME?</v>
      </c>
      <c r="N7503" s="13" t="e">
        <f ca="1">IF(CalcTable[[#This Row],[Day of Year]]&lt;123,FCAP,AE7502)</f>
        <v>#NAME?</v>
      </c>
      <c r="O7503" s="17" t="e">
        <f ca="1">IF(IRR_DRIP,5,COUNTIF('IDET Wind Values'!C7487:G7487,"&lt;="&amp;IRR_MAXWIND))</f>
        <v>#NAME?</v>
      </c>
      <c r="P7503" s="13" t="e">
        <f ca="1">CalcTable[[#This Row],[ET_o]]*KL</f>
        <v>#NAME?</v>
      </c>
      <c r="Q7503" s="13" t="e">
        <f ca="1">IF(WILTPT&lt;=0,1,MAX(0,MIN(1,(CalcTable[[#This Row],[IWC]]-WILTPT)/(MAD-WILTPT))))</f>
        <v>#NAME?</v>
      </c>
      <c r="R7503" s="13" t="e">
        <f ca="1">CalcTable[[#This Row],[ETMult]]*CalcTable[[#This Row],[ETb]]</f>
        <v>#NAME?</v>
      </c>
      <c r="S7503" s="13" t="b">
        <f>INDEX(IRR_LIST,CalcTable[[#This Row],[Day of Week]]+1)</f>
        <v>0</v>
      </c>
      <c r="T7503" s="13">
        <f t="shared" ca="1" si="2334"/>
        <v>0</v>
      </c>
      <c r="U7503" s="13" t="b">
        <f ca="1">IF(CalcTable[[#This Row],[IrrPrecip]]&gt;=IC_MM,FALSE,TRUE)</f>
        <v>1</v>
      </c>
      <c r="V7503" s="13" t="b">
        <f t="shared" si="2335"/>
        <v>1</v>
      </c>
      <c r="W7503" s="13" t="e">
        <f ca="1">IF(AND(IRR_DRIP=FALSE,CalcTable[[#This Row],[IrrHours]]&lt;=0),FALSE,TRUE)</f>
        <v>#NAME?</v>
      </c>
      <c r="X7503" s="13" t="e">
        <f ca="1">AND(CalcTable[[#This Row],[IrrDay]],CalcTable[[#This Row],[IrrRain]],CalcTable[[#This Row],[IrrWarm]],CalcTable[[#This Row],[IrrWindy]])</f>
        <v>#NAME?</v>
      </c>
      <c r="Y7503" s="13" t="e">
        <f t="shared" ca="1" si="2336"/>
        <v>#NAME?</v>
      </c>
      <c r="Z7503" s="13" t="e">
        <f ca="1">CalcTable[[#This Row],[IrrHours]]/5</f>
        <v>#NAME?</v>
      </c>
      <c r="AA7503" s="13" t="e">
        <f ca="1">IF(CalcTable[[#This Row],[IrrFlag]]=FALSE,0,MAX(0,CalcTable[[#This Row],[VolRednWind]]*(FCAP*IRR_TARGET-CalcTable[[#This Row],[IWC]])))</f>
        <v>#NAME?</v>
      </c>
      <c r="AB7503" s="13" t="e">
        <f ca="1">CalcTable[[#This Row],[IWC]]+CalcTable[[#This Row],[Eff Precip]]+CalcTable[[#This Row],[IrrAmt]]-CalcTable[[#This Row],[AET]]</f>
        <v>#NAME?</v>
      </c>
      <c r="AC7503" s="13" t="e">
        <f ca="1">IF(CalcTable[[#This Row],[PWC]]&gt;FCAP,MIN(24*PERC,MIN(SAT,CalcTable[[#This Row],[PWC]])-FCAP),0)</f>
        <v>#NAME?</v>
      </c>
      <c r="AD7503" s="13" t="e">
        <f ca="1">IF(CalcTable[[#This Row],[PWC]]&gt;SAT,CalcTable[[#This Row],[PWC]]-SAT,0)</f>
        <v>#NAME?</v>
      </c>
      <c r="AE7503" s="13" t="e">
        <f ca="1">CalcTable[[#This Row],[PWC]]-CalcTable[[#This Row],[PercAmt]]-CalcTable[[#This Row],[Runoff]]</f>
        <v>#NAME?</v>
      </c>
      <c r="AF7503" s="13" t="e">
        <f ca="1">CalcTable[[#This Row],[IrrAmt]]/1000*CUR_IRR_AREA*10000/IRR_EFF</f>
        <v>#NAME?</v>
      </c>
      <c r="AG7503" s="147"/>
      <c r="AH7503" s="13"/>
      <c r="AI7503" s="50">
        <v>0</v>
      </c>
      <c r="AJ7503" s="50">
        <v>0</v>
      </c>
      <c r="AK7503" s="50">
        <v>6.543431174702782</v>
      </c>
      <c r="AL7503" s="50">
        <v>4.2518776046408178</v>
      </c>
      <c r="AM7503" s="50"/>
      <c r="AN7503" s="50"/>
      <c r="AO7503" s="50"/>
      <c r="AP7503" s="50"/>
      <c r="AQ7503" s="50"/>
      <c r="AR7503" s="50"/>
      <c r="AS7503" s="50"/>
      <c r="AT7503" s="50"/>
      <c r="AU7503" s="50"/>
      <c r="AV7503" s="50"/>
      <c r="AW7503" s="50"/>
      <c r="AX7503" s="50">
        <f t="shared" si="2347"/>
        <v>10.7953087793436</v>
      </c>
      <c r="AY7503" s="50"/>
      <c r="AZ7503" s="50">
        <f t="shared" si="2337"/>
        <v>220.6920669651048</v>
      </c>
      <c r="BA7503" s="50">
        <f t="shared" si="2338"/>
        <v>339.79572215262169</v>
      </c>
      <c r="BB7503" s="50">
        <f t="shared" si="2339"/>
        <v>350.30486819857913</v>
      </c>
      <c r="BC7503" s="17">
        <f t="shared" si="2340"/>
        <v>20089</v>
      </c>
      <c r="BD7503" s="50">
        <f t="shared" si="2341"/>
        <v>10.7953087793436</v>
      </c>
      <c r="BE7503" s="50">
        <f t="shared" si="2342"/>
        <v>220.6920669651048</v>
      </c>
      <c r="BF7503" s="50">
        <f t="shared" si="2348"/>
        <v>360.98196583693817</v>
      </c>
      <c r="BG7503" s="50"/>
      <c r="BH7503" s="17">
        <f t="shared" si="2343"/>
        <v>0</v>
      </c>
      <c r="BI7503" s="17">
        <f t="shared" si="2351"/>
        <v>7503</v>
      </c>
      <c r="BJ7503" s="17">
        <f t="shared" si="2349"/>
        <v>7503</v>
      </c>
      <c r="BK7503" s="150">
        <f t="shared" si="2350"/>
        <v>39708</v>
      </c>
      <c r="BL7503" s="50" t="e">
        <f t="shared" ca="1" si="2344"/>
        <v>#NAME?</v>
      </c>
      <c r="BM7503" s="50" t="e">
        <f t="shared" ca="1" si="2345"/>
        <v>#NAME?</v>
      </c>
      <c r="BN7503" s="50" t="e">
        <f t="shared" ca="1" si="2346"/>
        <v>#NAME?</v>
      </c>
    </row>
    <row r="7504" spans="1:66" x14ac:dyDescent="0.35">
      <c r="A7504" s="48">
        <v>39709</v>
      </c>
      <c r="B7504" s="17">
        <v>2008</v>
      </c>
      <c r="C7504" s="17">
        <v>9</v>
      </c>
      <c r="D7504" s="17">
        <v>262</v>
      </c>
      <c r="E7504" s="17">
        <v>18</v>
      </c>
      <c r="F7504" s="17">
        <v>5</v>
      </c>
      <c r="G7504" s="50">
        <v>9.3000000000000007</v>
      </c>
      <c r="H7504" s="32">
        <v>3.270433031082014</v>
      </c>
      <c r="I7504" s="50">
        <v>5.5</v>
      </c>
      <c r="J7504" s="13">
        <v>0</v>
      </c>
      <c r="K7504" s="13">
        <f t="shared" si="2332"/>
        <v>0</v>
      </c>
      <c r="L7504" s="13">
        <f t="shared" si="2333"/>
        <v>0</v>
      </c>
      <c r="M7504" s="13" t="e">
        <f ca="1">CalcTable[[#This Row],[IWC]]-AE7503</f>
        <v>#NAME?</v>
      </c>
      <c r="N7504" s="13" t="e">
        <f ca="1">IF(CalcTable[[#This Row],[Day of Year]]&lt;123,FCAP,AE7503)</f>
        <v>#NAME?</v>
      </c>
      <c r="O7504" s="17" t="e">
        <f ca="1">IF(IRR_DRIP,5,COUNTIF('IDET Wind Values'!C7488:G7488,"&lt;="&amp;IRR_MAXWIND))</f>
        <v>#NAME?</v>
      </c>
      <c r="P7504" s="13" t="e">
        <f ca="1">CalcTable[[#This Row],[ET_o]]*KL</f>
        <v>#NAME?</v>
      </c>
      <c r="Q7504" s="13" t="e">
        <f ca="1">IF(WILTPT&lt;=0,1,MAX(0,MIN(1,(CalcTable[[#This Row],[IWC]]-WILTPT)/(MAD-WILTPT))))</f>
        <v>#NAME?</v>
      </c>
      <c r="R7504" s="13" t="e">
        <f ca="1">CalcTable[[#This Row],[ETMult]]*CalcTable[[#This Row],[ETb]]</f>
        <v>#NAME?</v>
      </c>
      <c r="S7504" s="13" t="b">
        <f>INDEX(IRR_LIST,CalcTable[[#This Row],[Day of Week]]+1)</f>
        <v>1</v>
      </c>
      <c r="T7504" s="13">
        <f t="shared" ca="1" si="2334"/>
        <v>0</v>
      </c>
      <c r="U7504" s="13" t="b">
        <f ca="1">IF(CalcTable[[#This Row],[IrrPrecip]]&gt;=IC_MM,FALSE,TRUE)</f>
        <v>1</v>
      </c>
      <c r="V7504" s="13" t="b">
        <f t="shared" si="2335"/>
        <v>1</v>
      </c>
      <c r="W7504" s="13" t="e">
        <f ca="1">IF(AND(IRR_DRIP=FALSE,CalcTable[[#This Row],[IrrHours]]&lt;=0),FALSE,TRUE)</f>
        <v>#NAME?</v>
      </c>
      <c r="X7504" s="13" t="e">
        <f ca="1">AND(CalcTable[[#This Row],[IrrDay]],CalcTable[[#This Row],[IrrRain]],CalcTable[[#This Row],[IrrWarm]],CalcTable[[#This Row],[IrrWindy]])</f>
        <v>#NAME?</v>
      </c>
      <c r="Y7504" s="13" t="e">
        <f t="shared" ca="1" si="2336"/>
        <v>#NAME?</v>
      </c>
      <c r="Z7504" s="13" t="e">
        <f ca="1">CalcTable[[#This Row],[IrrHours]]/5</f>
        <v>#NAME?</v>
      </c>
      <c r="AA7504" s="13" t="e">
        <f ca="1">IF(CalcTable[[#This Row],[IrrFlag]]=FALSE,0,MAX(0,CalcTable[[#This Row],[VolRednWind]]*(FCAP*IRR_TARGET-CalcTable[[#This Row],[IWC]])))</f>
        <v>#NAME?</v>
      </c>
      <c r="AB7504" s="13" t="e">
        <f ca="1">CalcTable[[#This Row],[IWC]]+CalcTable[[#This Row],[Eff Precip]]+CalcTable[[#This Row],[IrrAmt]]-CalcTable[[#This Row],[AET]]</f>
        <v>#NAME?</v>
      </c>
      <c r="AC7504" s="13" t="e">
        <f ca="1">IF(CalcTable[[#This Row],[PWC]]&gt;FCAP,MIN(24*PERC,MIN(SAT,CalcTable[[#This Row],[PWC]])-FCAP),0)</f>
        <v>#NAME?</v>
      </c>
      <c r="AD7504" s="13" t="e">
        <f ca="1">IF(CalcTable[[#This Row],[PWC]]&gt;SAT,CalcTable[[#This Row],[PWC]]-SAT,0)</f>
        <v>#NAME?</v>
      </c>
      <c r="AE7504" s="13" t="e">
        <f ca="1">CalcTable[[#This Row],[PWC]]-CalcTable[[#This Row],[PercAmt]]-CalcTable[[#This Row],[Runoff]]</f>
        <v>#NAME?</v>
      </c>
      <c r="AF7504" s="13" t="e">
        <f ca="1">CalcTable[[#This Row],[IrrAmt]]/1000*CUR_IRR_AREA*10000/IRR_EFF</f>
        <v>#NAME?</v>
      </c>
      <c r="AG7504" s="147"/>
      <c r="AH7504" s="13"/>
      <c r="AI7504" s="50">
        <v>1.1706110662421907</v>
      </c>
      <c r="AJ7504" s="50">
        <v>1.8522110662421909</v>
      </c>
      <c r="AK7504" s="50">
        <v>0</v>
      </c>
      <c r="AL7504" s="50">
        <v>0</v>
      </c>
      <c r="AM7504" s="50"/>
      <c r="AN7504" s="50"/>
      <c r="AO7504" s="50"/>
      <c r="AP7504" s="50"/>
      <c r="AQ7504" s="50"/>
      <c r="AR7504" s="50"/>
      <c r="AS7504" s="50"/>
      <c r="AT7504" s="50"/>
      <c r="AU7504" s="50"/>
      <c r="AV7504" s="50"/>
      <c r="AW7504" s="50"/>
      <c r="AX7504" s="50">
        <f t="shared" si="2347"/>
        <v>3.0228221324843814</v>
      </c>
      <c r="AY7504" s="50"/>
      <c r="AZ7504" s="50">
        <f t="shared" si="2337"/>
        <v>71.500486914656406</v>
      </c>
      <c r="BA7504" s="50">
        <f t="shared" si="2338"/>
        <v>116.0585484911613</v>
      </c>
      <c r="BB7504" s="50">
        <f t="shared" si="2339"/>
        <v>120.1267221612093</v>
      </c>
      <c r="BC7504" s="17">
        <f t="shared" si="2340"/>
        <v>20089</v>
      </c>
      <c r="BD7504" s="50">
        <f t="shared" si="2341"/>
        <v>3.0228221324843814</v>
      </c>
      <c r="BE7504" s="50">
        <f t="shared" si="2342"/>
        <v>71.500486914656406</v>
      </c>
      <c r="BF7504" s="50">
        <f t="shared" si="2348"/>
        <v>116.95203493124204</v>
      </c>
      <c r="BG7504" s="50"/>
      <c r="BH7504" s="17">
        <f t="shared" si="2343"/>
        <v>0</v>
      </c>
      <c r="BI7504" s="17">
        <f t="shared" si="2351"/>
        <v>7504</v>
      </c>
      <c r="BJ7504" s="17">
        <f t="shared" si="2349"/>
        <v>7504</v>
      </c>
      <c r="BK7504" s="150">
        <f t="shared" si="2350"/>
        <v>39709</v>
      </c>
      <c r="BL7504" s="50" t="e">
        <f t="shared" ca="1" si="2344"/>
        <v>#NAME?</v>
      </c>
      <c r="BM7504" s="50" t="e">
        <f t="shared" ca="1" si="2345"/>
        <v>#NAME?</v>
      </c>
      <c r="BN7504" s="50" t="e">
        <f t="shared" ca="1" si="2346"/>
        <v>#NAME?</v>
      </c>
    </row>
    <row r="7505" spans="1:66" x14ac:dyDescent="0.35">
      <c r="A7505" s="48">
        <v>39710</v>
      </c>
      <c r="B7505" s="17">
        <v>2008</v>
      </c>
      <c r="C7505" s="17">
        <v>9</v>
      </c>
      <c r="D7505" s="17">
        <v>263</v>
      </c>
      <c r="E7505" s="17">
        <v>19</v>
      </c>
      <c r="F7505" s="17">
        <v>6</v>
      </c>
      <c r="G7505" s="50">
        <v>7.7</v>
      </c>
      <c r="H7505" s="32">
        <v>3.2908795491489391</v>
      </c>
      <c r="I7505" s="50">
        <v>9</v>
      </c>
      <c r="J7505" s="13">
        <v>0</v>
      </c>
      <c r="K7505" s="13">
        <f t="shared" si="2332"/>
        <v>0</v>
      </c>
      <c r="L7505" s="13">
        <f t="shared" si="2333"/>
        <v>0</v>
      </c>
      <c r="M7505" s="13" t="e">
        <f ca="1">CalcTable[[#This Row],[IWC]]-AE7504</f>
        <v>#NAME?</v>
      </c>
      <c r="N7505" s="13" t="e">
        <f ca="1">IF(CalcTable[[#This Row],[Day of Year]]&lt;123,FCAP,AE7504)</f>
        <v>#NAME?</v>
      </c>
      <c r="O7505" s="17" t="e">
        <f ca="1">IF(IRR_DRIP,5,COUNTIF('IDET Wind Values'!C7489:G7489,"&lt;="&amp;IRR_MAXWIND))</f>
        <v>#NAME?</v>
      </c>
      <c r="P7505" s="13" t="e">
        <f ca="1">CalcTable[[#This Row],[ET_o]]*KL</f>
        <v>#NAME?</v>
      </c>
      <c r="Q7505" s="13" t="e">
        <f ca="1">IF(WILTPT&lt;=0,1,MAX(0,MIN(1,(CalcTable[[#This Row],[IWC]]-WILTPT)/(MAD-WILTPT))))</f>
        <v>#NAME?</v>
      </c>
      <c r="R7505" s="13" t="e">
        <f ca="1">CalcTable[[#This Row],[ETMult]]*CalcTable[[#This Row],[ETb]]</f>
        <v>#NAME?</v>
      </c>
      <c r="S7505" s="13" t="b">
        <f>INDEX(IRR_LIST,CalcTable[[#This Row],[Day of Week]]+1)</f>
        <v>0</v>
      </c>
      <c r="T7505" s="13">
        <f t="shared" ca="1" si="2334"/>
        <v>0</v>
      </c>
      <c r="U7505" s="13" t="b">
        <f ca="1">IF(CalcTable[[#This Row],[IrrPrecip]]&gt;=IC_MM,FALSE,TRUE)</f>
        <v>1</v>
      </c>
      <c r="V7505" s="13" t="b">
        <f t="shared" si="2335"/>
        <v>1</v>
      </c>
      <c r="W7505" s="13" t="e">
        <f ca="1">IF(AND(IRR_DRIP=FALSE,CalcTable[[#This Row],[IrrHours]]&lt;=0),FALSE,TRUE)</f>
        <v>#NAME?</v>
      </c>
      <c r="X7505" s="13" t="e">
        <f ca="1">AND(CalcTable[[#This Row],[IrrDay]],CalcTable[[#This Row],[IrrRain]],CalcTable[[#This Row],[IrrWarm]],CalcTable[[#This Row],[IrrWindy]])</f>
        <v>#NAME?</v>
      </c>
      <c r="Y7505" s="13" t="e">
        <f t="shared" ca="1" si="2336"/>
        <v>#NAME?</v>
      </c>
      <c r="Z7505" s="13" t="e">
        <f ca="1">CalcTable[[#This Row],[IrrHours]]/5</f>
        <v>#NAME?</v>
      </c>
      <c r="AA7505" s="13" t="e">
        <f ca="1">IF(CalcTable[[#This Row],[IrrFlag]]=FALSE,0,MAX(0,CalcTable[[#This Row],[VolRednWind]]*(FCAP*IRR_TARGET-CalcTable[[#This Row],[IWC]])))</f>
        <v>#NAME?</v>
      </c>
      <c r="AB7505" s="13" t="e">
        <f ca="1">CalcTable[[#This Row],[IWC]]+CalcTable[[#This Row],[Eff Precip]]+CalcTable[[#This Row],[IrrAmt]]-CalcTable[[#This Row],[AET]]</f>
        <v>#NAME?</v>
      </c>
      <c r="AC7505" s="13" t="e">
        <f ca="1">IF(CalcTable[[#This Row],[PWC]]&gt;FCAP,MIN(24*PERC,MIN(SAT,CalcTable[[#This Row],[PWC]])-FCAP),0)</f>
        <v>#NAME?</v>
      </c>
      <c r="AD7505" s="13" t="e">
        <f ca="1">IF(CalcTable[[#This Row],[PWC]]&gt;SAT,CalcTable[[#This Row],[PWC]]-SAT,0)</f>
        <v>#NAME?</v>
      </c>
      <c r="AE7505" s="13" t="e">
        <f ca="1">CalcTable[[#This Row],[PWC]]-CalcTable[[#This Row],[PercAmt]]-CalcTable[[#This Row],[Runoff]]</f>
        <v>#NAME?</v>
      </c>
      <c r="AF7505" s="13" t="e">
        <f ca="1">CalcTable[[#This Row],[IrrAmt]]/1000*CUR_IRR_AREA*10000/IRR_EFF</f>
        <v>#NAME?</v>
      </c>
      <c r="AG7505" s="147"/>
      <c r="AH7505" s="13"/>
      <c r="AI7505" s="50">
        <v>0</v>
      </c>
      <c r="AJ7505" s="50">
        <v>0</v>
      </c>
      <c r="AK7505" s="50">
        <v>0</v>
      </c>
      <c r="AL7505" s="50">
        <v>4.0787381670951106</v>
      </c>
      <c r="AM7505" s="50"/>
      <c r="AN7505" s="50"/>
      <c r="AO7505" s="50"/>
      <c r="AP7505" s="50"/>
      <c r="AQ7505" s="50"/>
      <c r="AR7505" s="50"/>
      <c r="AS7505" s="50"/>
      <c r="AT7505" s="50"/>
      <c r="AU7505" s="50"/>
      <c r="AV7505" s="50"/>
      <c r="AW7505" s="50"/>
      <c r="AX7505" s="50">
        <f t="shared" si="2347"/>
        <v>4.0787381670951106</v>
      </c>
      <c r="AY7505" s="50"/>
      <c r="AZ7505" s="50">
        <f t="shared" si="2337"/>
        <v>119.64298623478992</v>
      </c>
      <c r="BA7505" s="50">
        <f t="shared" si="2338"/>
        <v>184.21221690118449</v>
      </c>
      <c r="BB7505" s="50">
        <f t="shared" si="2339"/>
        <v>189.909501959984</v>
      </c>
      <c r="BC7505" s="17">
        <f t="shared" si="2340"/>
        <v>20089</v>
      </c>
      <c r="BD7505" s="50">
        <f t="shared" si="2341"/>
        <v>4.0787381670951106</v>
      </c>
      <c r="BE7505" s="50">
        <f t="shared" si="2342"/>
        <v>119.64298623478992</v>
      </c>
      <c r="BF7505" s="50">
        <f t="shared" si="2348"/>
        <v>195.69783800368825</v>
      </c>
      <c r="BG7505" s="50"/>
      <c r="BH7505" s="17">
        <f t="shared" si="2343"/>
        <v>0</v>
      </c>
      <c r="BI7505" s="17">
        <f t="shared" si="2351"/>
        <v>7505</v>
      </c>
      <c r="BJ7505" s="17">
        <f t="shared" si="2349"/>
        <v>7505</v>
      </c>
      <c r="BK7505" s="150">
        <f t="shared" si="2350"/>
        <v>39710</v>
      </c>
      <c r="BL7505" s="50" t="e">
        <f t="shared" ca="1" si="2344"/>
        <v>#NAME?</v>
      </c>
      <c r="BM7505" s="50" t="e">
        <f t="shared" ca="1" si="2345"/>
        <v>#NAME?</v>
      </c>
      <c r="BN7505" s="50" t="e">
        <f t="shared" ca="1" si="2346"/>
        <v>#NAME?</v>
      </c>
    </row>
    <row r="7506" spans="1:66" x14ac:dyDescent="0.35">
      <c r="A7506" s="48">
        <v>39711</v>
      </c>
      <c r="B7506" s="17">
        <v>2008</v>
      </c>
      <c r="C7506" s="17">
        <v>9</v>
      </c>
      <c r="D7506" s="17">
        <v>264</v>
      </c>
      <c r="E7506" s="17">
        <v>20</v>
      </c>
      <c r="F7506" s="17">
        <v>7</v>
      </c>
      <c r="G7506" s="50">
        <v>5.2</v>
      </c>
      <c r="H7506" s="32">
        <v>3.0583572054467321</v>
      </c>
      <c r="I7506" s="50">
        <v>8</v>
      </c>
      <c r="J7506" s="13">
        <v>0</v>
      </c>
      <c r="K7506" s="13">
        <f t="shared" si="2332"/>
        <v>0</v>
      </c>
      <c r="L7506" s="13">
        <f t="shared" si="2333"/>
        <v>0</v>
      </c>
      <c r="M7506" s="13" t="e">
        <f ca="1">CalcTable[[#This Row],[IWC]]-AE7505</f>
        <v>#NAME?</v>
      </c>
      <c r="N7506" s="13" t="e">
        <f ca="1">IF(CalcTable[[#This Row],[Day of Year]]&lt;123,FCAP,AE7505)</f>
        <v>#NAME?</v>
      </c>
      <c r="O7506" s="17" t="e">
        <f ca="1">IF(IRR_DRIP,5,COUNTIF('IDET Wind Values'!C7490:G7490,"&lt;="&amp;IRR_MAXWIND))</f>
        <v>#NAME?</v>
      </c>
      <c r="P7506" s="13" t="e">
        <f ca="1">CalcTable[[#This Row],[ET_o]]*KL</f>
        <v>#NAME?</v>
      </c>
      <c r="Q7506" s="13" t="e">
        <f ca="1">IF(WILTPT&lt;=0,1,MAX(0,MIN(1,(CalcTable[[#This Row],[IWC]]-WILTPT)/(MAD-WILTPT))))</f>
        <v>#NAME?</v>
      </c>
      <c r="R7506" s="13" t="e">
        <f ca="1">CalcTable[[#This Row],[ETMult]]*CalcTable[[#This Row],[ETb]]</f>
        <v>#NAME?</v>
      </c>
      <c r="S7506" s="13" t="b">
        <f>INDEX(IRR_LIST,CalcTable[[#This Row],[Day of Week]]+1)</f>
        <v>0</v>
      </c>
      <c r="T7506" s="13">
        <f t="shared" ca="1" si="2334"/>
        <v>0</v>
      </c>
      <c r="U7506" s="13" t="b">
        <f ca="1">IF(CalcTable[[#This Row],[IrrPrecip]]&gt;=IC_MM,FALSE,TRUE)</f>
        <v>1</v>
      </c>
      <c r="V7506" s="13" t="b">
        <f t="shared" si="2335"/>
        <v>1</v>
      </c>
      <c r="W7506" s="13" t="e">
        <f ca="1">IF(AND(IRR_DRIP=FALSE,CalcTable[[#This Row],[IrrHours]]&lt;=0),FALSE,TRUE)</f>
        <v>#NAME?</v>
      </c>
      <c r="X7506" s="13" t="e">
        <f ca="1">AND(CalcTable[[#This Row],[IrrDay]],CalcTable[[#This Row],[IrrRain]],CalcTable[[#This Row],[IrrWarm]],CalcTable[[#This Row],[IrrWindy]])</f>
        <v>#NAME?</v>
      </c>
      <c r="Y7506" s="13" t="e">
        <f t="shared" ca="1" si="2336"/>
        <v>#NAME?</v>
      </c>
      <c r="Z7506" s="13" t="e">
        <f ca="1">CalcTable[[#This Row],[IrrHours]]/5</f>
        <v>#NAME?</v>
      </c>
      <c r="AA7506" s="13" t="e">
        <f ca="1">IF(CalcTable[[#This Row],[IrrFlag]]=FALSE,0,MAX(0,CalcTable[[#This Row],[VolRednWind]]*(FCAP*IRR_TARGET-CalcTable[[#This Row],[IWC]])))</f>
        <v>#NAME?</v>
      </c>
      <c r="AB7506" s="13" t="e">
        <f ca="1">CalcTable[[#This Row],[IWC]]+CalcTable[[#This Row],[Eff Precip]]+CalcTable[[#This Row],[IrrAmt]]-CalcTable[[#This Row],[AET]]</f>
        <v>#NAME?</v>
      </c>
      <c r="AC7506" s="13" t="e">
        <f ca="1">IF(CalcTable[[#This Row],[PWC]]&gt;FCAP,MIN(24*PERC,MIN(SAT,CalcTable[[#This Row],[PWC]])-FCAP),0)</f>
        <v>#NAME?</v>
      </c>
      <c r="AD7506" s="13" t="e">
        <f ca="1">IF(CalcTable[[#This Row],[PWC]]&gt;SAT,CalcTable[[#This Row],[PWC]]-SAT,0)</f>
        <v>#NAME?</v>
      </c>
      <c r="AE7506" s="13" t="e">
        <f ca="1">CalcTable[[#This Row],[PWC]]-CalcTable[[#This Row],[PercAmt]]-CalcTable[[#This Row],[Runoff]]</f>
        <v>#NAME?</v>
      </c>
      <c r="AF7506" s="13" t="e">
        <f ca="1">CalcTable[[#This Row],[IrrAmt]]/1000*CUR_IRR_AREA*10000/IRR_EFF</f>
        <v>#NAME?</v>
      </c>
      <c r="AG7506" s="147"/>
      <c r="AH7506" s="13"/>
      <c r="AI7506" s="50">
        <v>0</v>
      </c>
      <c r="AJ7506" s="50">
        <v>0</v>
      </c>
      <c r="AK7506" s="50">
        <v>5.2293775353016265</v>
      </c>
      <c r="AL7506" s="50">
        <v>0</v>
      </c>
      <c r="AM7506" s="50"/>
      <c r="AN7506" s="50"/>
      <c r="AO7506" s="50"/>
      <c r="AP7506" s="50"/>
      <c r="AQ7506" s="50"/>
      <c r="AR7506" s="50"/>
      <c r="AS7506" s="50"/>
      <c r="AT7506" s="50"/>
      <c r="AU7506" s="50"/>
      <c r="AV7506" s="50"/>
      <c r="AW7506" s="50"/>
      <c r="AX7506" s="50">
        <f t="shared" si="2347"/>
        <v>5.2293775353016265</v>
      </c>
      <c r="AY7506" s="50"/>
      <c r="AZ7506" s="50">
        <f t="shared" si="2337"/>
        <v>76.697537184423865</v>
      </c>
      <c r="BA7506" s="50">
        <f t="shared" si="2338"/>
        <v>118.08985883950974</v>
      </c>
      <c r="BB7506" s="50">
        <f t="shared" si="2339"/>
        <v>121.74212251495852</v>
      </c>
      <c r="BC7506" s="17">
        <f t="shared" si="2340"/>
        <v>20089</v>
      </c>
      <c r="BD7506" s="50">
        <f t="shared" si="2341"/>
        <v>5.2293775353016265</v>
      </c>
      <c r="BE7506" s="50">
        <f t="shared" si="2342"/>
        <v>76.697537184423865</v>
      </c>
      <c r="BF7506" s="50">
        <f t="shared" si="2348"/>
        <v>125.4527547293428</v>
      </c>
      <c r="BG7506" s="50"/>
      <c r="BH7506" s="17">
        <f t="shared" si="2343"/>
        <v>0</v>
      </c>
      <c r="BI7506" s="17">
        <f t="shared" si="2351"/>
        <v>7506</v>
      </c>
      <c r="BJ7506" s="17">
        <f t="shared" si="2349"/>
        <v>7506</v>
      </c>
      <c r="BK7506" s="150">
        <f t="shared" si="2350"/>
        <v>39711</v>
      </c>
      <c r="BL7506" s="50" t="e">
        <f t="shared" ca="1" si="2344"/>
        <v>#NAME?</v>
      </c>
      <c r="BM7506" s="50" t="e">
        <f t="shared" ca="1" si="2345"/>
        <v>#NAME?</v>
      </c>
      <c r="BN7506" s="50" t="e">
        <f t="shared" ca="1" si="2346"/>
        <v>#NAME?</v>
      </c>
    </row>
    <row r="7507" spans="1:66" x14ac:dyDescent="0.35">
      <c r="A7507" s="48">
        <v>39712</v>
      </c>
      <c r="B7507" s="17">
        <v>2008</v>
      </c>
      <c r="C7507" s="17">
        <v>9</v>
      </c>
      <c r="D7507" s="17">
        <v>265</v>
      </c>
      <c r="E7507" s="17">
        <v>21</v>
      </c>
      <c r="F7507" s="17">
        <v>1</v>
      </c>
      <c r="G7507" s="50">
        <v>7.7</v>
      </c>
      <c r="H7507" s="32">
        <v>1.42298252835332</v>
      </c>
      <c r="I7507" s="50">
        <v>4.833333333333333</v>
      </c>
      <c r="J7507" s="13">
        <v>4.4000000000000004</v>
      </c>
      <c r="K7507" s="13">
        <f t="shared" si="2332"/>
        <v>4.4000000000000004</v>
      </c>
      <c r="L7507" s="13">
        <f t="shared" si="2333"/>
        <v>0</v>
      </c>
      <c r="M7507" s="13" t="e">
        <f ca="1">CalcTable[[#This Row],[IWC]]-AE7506</f>
        <v>#NAME?</v>
      </c>
      <c r="N7507" s="13" t="e">
        <f ca="1">IF(CalcTable[[#This Row],[Day of Year]]&lt;123,FCAP,AE7506)</f>
        <v>#NAME?</v>
      </c>
      <c r="O7507" s="17" t="e">
        <f ca="1">IF(IRR_DRIP,5,COUNTIF('IDET Wind Values'!C7491:G7491,"&lt;="&amp;IRR_MAXWIND))</f>
        <v>#NAME?</v>
      </c>
      <c r="P7507" s="13" t="e">
        <f ca="1">CalcTable[[#This Row],[ET_o]]*KL</f>
        <v>#NAME?</v>
      </c>
      <c r="Q7507" s="13" t="e">
        <f ca="1">IF(WILTPT&lt;=0,1,MAX(0,MIN(1,(CalcTable[[#This Row],[IWC]]-WILTPT)/(MAD-WILTPT))))</f>
        <v>#NAME?</v>
      </c>
      <c r="R7507" s="13" t="e">
        <f ca="1">CalcTable[[#This Row],[ETMult]]*CalcTable[[#This Row],[ETb]]</f>
        <v>#NAME?</v>
      </c>
      <c r="S7507" s="13" t="b">
        <f>INDEX(IRR_LIST,CalcTable[[#This Row],[Day of Week]]+1)</f>
        <v>1</v>
      </c>
      <c r="T7507" s="13">
        <f t="shared" ca="1" si="2334"/>
        <v>0</v>
      </c>
      <c r="U7507" s="13" t="b">
        <f ca="1">IF(CalcTable[[#This Row],[IrrPrecip]]&gt;=IC_MM,FALSE,TRUE)</f>
        <v>1</v>
      </c>
      <c r="V7507" s="13" t="b">
        <f t="shared" si="2335"/>
        <v>1</v>
      </c>
      <c r="W7507" s="13" t="e">
        <f ca="1">IF(AND(IRR_DRIP=FALSE,CalcTable[[#This Row],[IrrHours]]&lt;=0),FALSE,TRUE)</f>
        <v>#NAME?</v>
      </c>
      <c r="X7507" s="13" t="e">
        <f ca="1">AND(CalcTable[[#This Row],[IrrDay]],CalcTable[[#This Row],[IrrRain]],CalcTable[[#This Row],[IrrWarm]],CalcTable[[#This Row],[IrrWindy]])</f>
        <v>#NAME?</v>
      </c>
      <c r="Y7507" s="13" t="e">
        <f t="shared" ca="1" si="2336"/>
        <v>#NAME?</v>
      </c>
      <c r="Z7507" s="13" t="e">
        <f ca="1">CalcTable[[#This Row],[IrrHours]]/5</f>
        <v>#NAME?</v>
      </c>
      <c r="AA7507" s="13" t="e">
        <f ca="1">IF(CalcTable[[#This Row],[IrrFlag]]=FALSE,0,MAX(0,CalcTable[[#This Row],[VolRednWind]]*(FCAP*IRR_TARGET-CalcTable[[#This Row],[IWC]])))</f>
        <v>#NAME?</v>
      </c>
      <c r="AB7507" s="13" t="e">
        <f ca="1">CalcTable[[#This Row],[IWC]]+CalcTable[[#This Row],[Eff Precip]]+CalcTable[[#This Row],[IrrAmt]]-CalcTable[[#This Row],[AET]]</f>
        <v>#NAME?</v>
      </c>
      <c r="AC7507" s="13" t="e">
        <f ca="1">IF(CalcTable[[#This Row],[PWC]]&gt;FCAP,MIN(24*PERC,MIN(SAT,CalcTable[[#This Row],[PWC]])-FCAP),0)</f>
        <v>#NAME?</v>
      </c>
      <c r="AD7507" s="13" t="e">
        <f ca="1">IF(CalcTable[[#This Row],[PWC]]&gt;SAT,CalcTable[[#This Row],[PWC]]-SAT,0)</f>
        <v>#NAME?</v>
      </c>
      <c r="AE7507" s="13" t="e">
        <f ca="1">CalcTable[[#This Row],[PWC]]-CalcTable[[#This Row],[PercAmt]]-CalcTable[[#This Row],[Runoff]]</f>
        <v>#NAME?</v>
      </c>
      <c r="AF7507" s="13" t="e">
        <f ca="1">CalcTable[[#This Row],[IrrAmt]]/1000*CUR_IRR_AREA*10000/IRR_EFF</f>
        <v>#NAME?</v>
      </c>
      <c r="AG7507" s="147"/>
      <c r="AH7507" s="13"/>
      <c r="AI7507" s="50">
        <v>0</v>
      </c>
      <c r="AJ7507" s="50">
        <v>0</v>
      </c>
      <c r="AK7507" s="50">
        <v>0</v>
      </c>
      <c r="AL7507" s="50">
        <v>0</v>
      </c>
      <c r="AM7507" s="50"/>
      <c r="AN7507" s="50"/>
      <c r="AO7507" s="50"/>
      <c r="AP7507" s="50"/>
      <c r="AQ7507" s="50"/>
      <c r="AR7507" s="50"/>
      <c r="AS7507" s="50"/>
      <c r="AT7507" s="50"/>
      <c r="AU7507" s="50"/>
      <c r="AV7507" s="50"/>
      <c r="AW7507" s="50"/>
      <c r="AX7507" s="50">
        <f t="shared" si="2347"/>
        <v>0</v>
      </c>
      <c r="AY7507" s="50"/>
      <c r="AZ7507" s="50">
        <f t="shared" si="2337"/>
        <v>0</v>
      </c>
      <c r="BA7507" s="50">
        <f t="shared" si="2338"/>
        <v>0</v>
      </c>
      <c r="BB7507" s="50">
        <f t="shared" si="2339"/>
        <v>0</v>
      </c>
      <c r="BC7507" s="17">
        <f t="shared" si="2340"/>
        <v>20089</v>
      </c>
      <c r="BD7507" s="50">
        <f t="shared" si="2341"/>
        <v>0</v>
      </c>
      <c r="BE7507" s="50">
        <f t="shared" si="2342"/>
        <v>0</v>
      </c>
      <c r="BF7507" s="50">
        <f t="shared" si="2348"/>
        <v>0</v>
      </c>
      <c r="BG7507" s="50"/>
      <c r="BH7507" s="17">
        <f t="shared" si="2343"/>
        <v>0</v>
      </c>
      <c r="BI7507" s="17">
        <f t="shared" si="2351"/>
        <v>7507</v>
      </c>
      <c r="BJ7507" s="17">
        <f t="shared" si="2349"/>
        <v>7507</v>
      </c>
      <c r="BK7507" s="150">
        <f t="shared" si="2350"/>
        <v>39712</v>
      </c>
      <c r="BL7507" s="50" t="e">
        <f t="shared" ca="1" si="2344"/>
        <v>#NAME?</v>
      </c>
      <c r="BM7507" s="50" t="e">
        <f t="shared" ca="1" si="2345"/>
        <v>#NAME?</v>
      </c>
      <c r="BN7507" s="50" t="e">
        <f t="shared" ca="1" si="2346"/>
        <v>#NAME?</v>
      </c>
    </row>
    <row r="7508" spans="1:66" x14ac:dyDescent="0.35">
      <c r="A7508" s="48">
        <v>39713</v>
      </c>
      <c r="B7508" s="17">
        <v>2008</v>
      </c>
      <c r="C7508" s="17">
        <v>9</v>
      </c>
      <c r="D7508" s="17">
        <v>266</v>
      </c>
      <c r="E7508" s="17">
        <v>22</v>
      </c>
      <c r="F7508" s="17">
        <v>2</v>
      </c>
      <c r="G7508" s="50">
        <v>6.3</v>
      </c>
      <c r="H7508" s="32">
        <v>2.1595665650078981</v>
      </c>
      <c r="I7508" s="50">
        <v>23.5</v>
      </c>
      <c r="J7508" s="13">
        <v>1.4</v>
      </c>
      <c r="K7508" s="13">
        <f t="shared" ref="K7508:K7571" si="2352">J7508*PRECIP_ADJUST</f>
        <v>1.4</v>
      </c>
      <c r="L7508" s="13">
        <f t="shared" ref="L7508:L7571" si="2353">IF(K7508&gt;=EFF_PRECIP,EFF_MULT*(K7508-EFF_PRECIP),0)</f>
        <v>0</v>
      </c>
      <c r="M7508" s="13" t="e">
        <f ca="1">CalcTable[[#This Row],[IWC]]-AE7507</f>
        <v>#NAME?</v>
      </c>
      <c r="N7508" s="13" t="e">
        <f ca="1">IF(CalcTable[[#This Row],[Day of Year]]&lt;123,FCAP,AE7507)</f>
        <v>#NAME?</v>
      </c>
      <c r="O7508" s="17" t="e">
        <f ca="1">IF(IRR_DRIP,5,COUNTIF('IDET Wind Values'!C7492:G7492,"&lt;="&amp;IRR_MAXWIND))</f>
        <v>#NAME?</v>
      </c>
      <c r="P7508" s="13" t="e">
        <f ca="1">CalcTable[[#This Row],[ET_o]]*KL</f>
        <v>#NAME?</v>
      </c>
      <c r="Q7508" s="13" t="e">
        <f ca="1">IF(WILTPT&lt;=0,1,MAX(0,MIN(1,(CalcTable[[#This Row],[IWC]]-WILTPT)/(MAD-WILTPT))))</f>
        <v>#NAME?</v>
      </c>
      <c r="R7508" s="13" t="e">
        <f ca="1">CalcTable[[#This Row],[ETMult]]*CalcTable[[#This Row],[ETb]]</f>
        <v>#NAME?</v>
      </c>
      <c r="S7508" s="13" t="b">
        <f>INDEX(IRR_LIST,CalcTable[[#This Row],[Day of Week]]+1)</f>
        <v>0</v>
      </c>
      <c r="T7508" s="13">
        <f t="shared" ref="T7508:T7571" ca="1" si="2354">SUM(OFFSET(K7508,-IC_DAYS,0,IC_DAYS,1))</f>
        <v>4.4000000000000004</v>
      </c>
      <c r="U7508" s="13" t="b">
        <f ca="1">IF(CalcTable[[#This Row],[IrrPrecip]]&gt;=IC_MM,FALSE,TRUE)</f>
        <v>1</v>
      </c>
      <c r="V7508" s="13" t="b">
        <f t="shared" ref="V7508:V7571" si="2355">IF(G7509&lt;IRR_TEMP,FALSE,TRUE)</f>
        <v>1</v>
      </c>
      <c r="W7508" s="13" t="e">
        <f ca="1">IF(AND(IRR_DRIP=FALSE,CalcTable[[#This Row],[IrrHours]]&lt;=0),FALSE,TRUE)</f>
        <v>#NAME?</v>
      </c>
      <c r="X7508" s="13" t="e">
        <f ca="1">AND(CalcTable[[#This Row],[IrrDay]],CalcTable[[#This Row],[IrrRain]],CalcTable[[#This Row],[IrrWarm]],CalcTable[[#This Row],[IrrWindy]])</f>
        <v>#NAME?</v>
      </c>
      <c r="Y7508" s="13" t="e">
        <f t="shared" ref="Y7508:Y7571" ca="1" si="2356">IF(AA7507&lt;=0,FALSE,TRUE)</f>
        <v>#NAME?</v>
      </c>
      <c r="Z7508" s="13" t="e">
        <f ca="1">CalcTable[[#This Row],[IrrHours]]/5</f>
        <v>#NAME?</v>
      </c>
      <c r="AA7508" s="13" t="e">
        <f ca="1">IF(CalcTable[[#This Row],[IrrFlag]]=FALSE,0,MAX(0,CalcTable[[#This Row],[VolRednWind]]*(FCAP*IRR_TARGET-CalcTable[[#This Row],[IWC]])))</f>
        <v>#NAME?</v>
      </c>
      <c r="AB7508" s="13" t="e">
        <f ca="1">CalcTable[[#This Row],[IWC]]+CalcTable[[#This Row],[Eff Precip]]+CalcTable[[#This Row],[IrrAmt]]-CalcTable[[#This Row],[AET]]</f>
        <v>#NAME?</v>
      </c>
      <c r="AC7508" s="13" t="e">
        <f ca="1">IF(CalcTable[[#This Row],[PWC]]&gt;FCAP,MIN(24*PERC,MIN(SAT,CalcTable[[#This Row],[PWC]])-FCAP),0)</f>
        <v>#NAME?</v>
      </c>
      <c r="AD7508" s="13" t="e">
        <f ca="1">IF(CalcTable[[#This Row],[PWC]]&gt;SAT,CalcTable[[#This Row],[PWC]]-SAT,0)</f>
        <v>#NAME?</v>
      </c>
      <c r="AE7508" s="13" t="e">
        <f ca="1">CalcTable[[#This Row],[PWC]]-CalcTable[[#This Row],[PercAmt]]-CalcTable[[#This Row],[Runoff]]</f>
        <v>#NAME?</v>
      </c>
      <c r="AF7508" s="13" t="e">
        <f ca="1">CalcTable[[#This Row],[IrrAmt]]/1000*CUR_IRR_AREA*10000/IRR_EFF</f>
        <v>#NAME?</v>
      </c>
      <c r="AG7508" s="147"/>
      <c r="AH7508" s="13"/>
      <c r="AI7508" s="50">
        <v>0</v>
      </c>
      <c r="AJ7508" s="50">
        <v>0</v>
      </c>
      <c r="AK7508" s="50">
        <v>0.754416247483087</v>
      </c>
      <c r="AL7508" s="50">
        <v>4.7447368535900303</v>
      </c>
      <c r="AM7508" s="50"/>
      <c r="AN7508" s="50"/>
      <c r="AO7508" s="50"/>
      <c r="AP7508" s="50"/>
      <c r="AQ7508" s="50"/>
      <c r="AR7508" s="50"/>
      <c r="AS7508" s="50"/>
      <c r="AT7508" s="50"/>
      <c r="AU7508" s="50"/>
      <c r="AV7508" s="50"/>
      <c r="AW7508" s="50"/>
      <c r="AX7508" s="50">
        <f t="shared" si="2347"/>
        <v>5.4991531010731176</v>
      </c>
      <c r="AY7508" s="50"/>
      <c r="AZ7508" s="50">
        <f t="shared" ref="AZ7508:AZ7571" si="2357">SUMPRODUCT(AI7508:AW7508,CONVERSION)</f>
        <v>150.2437193350595</v>
      </c>
      <c r="BA7508" s="50">
        <f t="shared" ref="BA7508:BA7571" si="2358">SUMPRODUCT($AI7508:$AW7508,CONVERSION,APP_DEMAND)</f>
        <v>231.32763135715513</v>
      </c>
      <c r="BB7508" s="50">
        <f t="shared" ref="BB7508:BB7571" si="2359">SUMPRODUCT($AI7508:$AW7508,CONVERSION,PUMP_DEMAND)</f>
        <v>238.48209418263417</v>
      </c>
      <c r="BC7508" s="17">
        <f t="shared" ref="BC7508:BC7571" si="2360">B7508*10+C7508</f>
        <v>20089</v>
      </c>
      <c r="BD7508" s="50">
        <f t="shared" ref="BD7508:BD7571" si="2361">INDEX(AI7508:AX7508,PLOT_AREA)</f>
        <v>5.4991531010731176</v>
      </c>
      <c r="BE7508" s="50">
        <f t="shared" ref="BE7508:BE7571" si="2362">IF(PLOT_AREA&lt;=AREA_COUNT,INDEX(AI7508:AW7508,PLOT_AREA)*INDEX(CONVERSION,PLOT_AREA),AZ7508)</f>
        <v>150.2437193350595</v>
      </c>
      <c r="BF7508" s="50">
        <f t="shared" si="2348"/>
        <v>245.75089583441394</v>
      </c>
      <c r="BG7508" s="50"/>
      <c r="BH7508" s="17">
        <f t="shared" ref="BH7508:BH7571" si="2363">IF(BC7508&lt;PLOT_FROM,-1,IF(BC7508&gt;PLOT_TO,1,0))</f>
        <v>0</v>
      </c>
      <c r="BI7508" s="17">
        <f t="shared" si="2351"/>
        <v>7508</v>
      </c>
      <c r="BJ7508" s="17">
        <f t="shared" si="2349"/>
        <v>7508</v>
      </c>
      <c r="BK7508" s="150">
        <f t="shared" si="2350"/>
        <v>39713</v>
      </c>
      <c r="BL7508" s="50" t="e">
        <f t="shared" ref="BL7508:BL7571" ca="1" si="2364">WILTPT</f>
        <v>#NAME?</v>
      </c>
      <c r="BM7508" s="50" t="e">
        <f t="shared" ref="BM7508:BM7571" ca="1" si="2365">SAT</f>
        <v>#NAME?</v>
      </c>
      <c r="BN7508" s="50" t="e">
        <f t="shared" ref="BN7508:BN7571" ca="1" si="2366">FCAP</f>
        <v>#NAME?</v>
      </c>
    </row>
    <row r="7509" spans="1:66" x14ac:dyDescent="0.35">
      <c r="A7509" s="48">
        <v>39714</v>
      </c>
      <c r="B7509" s="17">
        <v>2008</v>
      </c>
      <c r="C7509" s="17">
        <v>9</v>
      </c>
      <c r="D7509" s="17">
        <v>267</v>
      </c>
      <c r="E7509" s="17">
        <v>23</v>
      </c>
      <c r="F7509" s="17">
        <v>3</v>
      </c>
      <c r="G7509" s="50">
        <v>4.0999999999999996</v>
      </c>
      <c r="H7509" s="32">
        <v>1.9438226737121651</v>
      </c>
      <c r="I7509" s="50">
        <v>10.666666666666666</v>
      </c>
      <c r="J7509" s="13">
        <v>10</v>
      </c>
      <c r="K7509" s="13">
        <f t="shared" si="2352"/>
        <v>10</v>
      </c>
      <c r="L7509" s="13">
        <f t="shared" si="2353"/>
        <v>3.75</v>
      </c>
      <c r="M7509" s="13" t="e">
        <f ca="1">CalcTable[[#This Row],[IWC]]-AE7508</f>
        <v>#NAME?</v>
      </c>
      <c r="N7509" s="13" t="e">
        <f ca="1">IF(CalcTable[[#This Row],[Day of Year]]&lt;123,FCAP,AE7508)</f>
        <v>#NAME?</v>
      </c>
      <c r="O7509" s="17" t="e">
        <f ca="1">IF(IRR_DRIP,5,COUNTIF('IDET Wind Values'!C7493:G7493,"&lt;="&amp;IRR_MAXWIND))</f>
        <v>#NAME?</v>
      </c>
      <c r="P7509" s="13" t="e">
        <f ca="1">CalcTable[[#This Row],[ET_o]]*KL</f>
        <v>#NAME?</v>
      </c>
      <c r="Q7509" s="13" t="e">
        <f ca="1">IF(WILTPT&lt;=0,1,MAX(0,MIN(1,(CalcTable[[#This Row],[IWC]]-WILTPT)/(MAD-WILTPT))))</f>
        <v>#NAME?</v>
      </c>
      <c r="R7509" s="13" t="e">
        <f ca="1">CalcTable[[#This Row],[ETMult]]*CalcTable[[#This Row],[ETb]]</f>
        <v>#NAME?</v>
      </c>
      <c r="S7509" s="13" t="b">
        <f>INDEX(IRR_LIST,CalcTable[[#This Row],[Day of Week]]+1)</f>
        <v>1</v>
      </c>
      <c r="T7509" s="13">
        <f t="shared" ca="1" si="2354"/>
        <v>5.8000000000000007</v>
      </c>
      <c r="U7509" s="13" t="b">
        <f ca="1">IF(CalcTable[[#This Row],[IrrPrecip]]&gt;=IC_MM,FALSE,TRUE)</f>
        <v>1</v>
      </c>
      <c r="V7509" s="13" t="b">
        <f t="shared" si="2355"/>
        <v>0</v>
      </c>
      <c r="W7509" s="13" t="e">
        <f ca="1">IF(AND(IRR_DRIP=FALSE,CalcTable[[#This Row],[IrrHours]]&lt;=0),FALSE,TRUE)</f>
        <v>#NAME?</v>
      </c>
      <c r="X7509" s="13" t="e">
        <f ca="1">AND(CalcTable[[#This Row],[IrrDay]],CalcTable[[#This Row],[IrrRain]],CalcTable[[#This Row],[IrrWarm]],CalcTable[[#This Row],[IrrWindy]])</f>
        <v>#NAME?</v>
      </c>
      <c r="Y7509" s="13" t="e">
        <f t="shared" ca="1" si="2356"/>
        <v>#NAME?</v>
      </c>
      <c r="Z7509" s="13" t="e">
        <f ca="1">CalcTable[[#This Row],[IrrHours]]/5</f>
        <v>#NAME?</v>
      </c>
      <c r="AA7509" s="13" t="e">
        <f ca="1">IF(CalcTable[[#This Row],[IrrFlag]]=FALSE,0,MAX(0,CalcTable[[#This Row],[VolRednWind]]*(FCAP*IRR_TARGET-CalcTable[[#This Row],[IWC]])))</f>
        <v>#NAME?</v>
      </c>
      <c r="AB7509" s="13" t="e">
        <f ca="1">CalcTable[[#This Row],[IWC]]+CalcTable[[#This Row],[Eff Precip]]+CalcTable[[#This Row],[IrrAmt]]-CalcTable[[#This Row],[AET]]</f>
        <v>#NAME?</v>
      </c>
      <c r="AC7509" s="13" t="e">
        <f ca="1">IF(CalcTable[[#This Row],[PWC]]&gt;FCAP,MIN(24*PERC,MIN(SAT,CalcTable[[#This Row],[PWC]])-FCAP),0)</f>
        <v>#NAME?</v>
      </c>
      <c r="AD7509" s="13" t="e">
        <f ca="1">IF(CalcTable[[#This Row],[PWC]]&gt;SAT,CalcTable[[#This Row],[PWC]]-SAT,0)</f>
        <v>#NAME?</v>
      </c>
      <c r="AE7509" s="13" t="e">
        <f ca="1">CalcTable[[#This Row],[PWC]]-CalcTable[[#This Row],[PercAmt]]-CalcTable[[#This Row],[Runoff]]</f>
        <v>#NAME?</v>
      </c>
      <c r="AF7509" s="13" t="e">
        <f ca="1">CalcTable[[#This Row],[IrrAmt]]/1000*CUR_IRR_AREA*10000/IRR_EFF</f>
        <v>#NAME?</v>
      </c>
      <c r="AG7509" s="147"/>
      <c r="AH7509" s="13"/>
      <c r="AI7509" s="50">
        <v>0</v>
      </c>
      <c r="AJ7509" s="50">
        <v>0</v>
      </c>
      <c r="AK7509" s="50">
        <v>0</v>
      </c>
      <c r="AL7509" s="50">
        <v>0</v>
      </c>
      <c r="AM7509" s="50"/>
      <c r="AN7509" s="50"/>
      <c r="AO7509" s="50"/>
      <c r="AP7509" s="50"/>
      <c r="AQ7509" s="50"/>
      <c r="AR7509" s="50"/>
      <c r="AS7509" s="50"/>
      <c r="AT7509" s="50"/>
      <c r="AU7509" s="50"/>
      <c r="AV7509" s="50"/>
      <c r="AW7509" s="50"/>
      <c r="AX7509" s="50">
        <f t="shared" ref="AX7509:AX7572" si="2367">SUM(AI7509:AW7509)</f>
        <v>0</v>
      </c>
      <c r="AY7509" s="50"/>
      <c r="AZ7509" s="50">
        <f t="shared" si="2357"/>
        <v>0</v>
      </c>
      <c r="BA7509" s="50">
        <f t="shared" si="2358"/>
        <v>0</v>
      </c>
      <c r="BB7509" s="50">
        <f t="shared" si="2359"/>
        <v>0</v>
      </c>
      <c r="BC7509" s="17">
        <f t="shared" si="2360"/>
        <v>20089</v>
      </c>
      <c r="BD7509" s="50">
        <f t="shared" si="2361"/>
        <v>0</v>
      </c>
      <c r="BE7509" s="50">
        <f t="shared" si="2362"/>
        <v>0</v>
      </c>
      <c r="BF7509" s="50">
        <f t="shared" ref="BF7509:BF7572" si="2368">BE7509*BF$17</f>
        <v>0</v>
      </c>
      <c r="BG7509" s="50"/>
      <c r="BH7509" s="17">
        <f t="shared" si="2363"/>
        <v>0</v>
      </c>
      <c r="BI7509" s="17">
        <f t="shared" si="2351"/>
        <v>7509</v>
      </c>
      <c r="BJ7509" s="17">
        <f t="shared" ref="BJ7509:BJ7572" si="2369">IF(BH7509=0,BI7509,"")</f>
        <v>7509</v>
      </c>
      <c r="BK7509" s="150">
        <f t="shared" ref="BK7509:BK7572" si="2370">A7509</f>
        <v>39714</v>
      </c>
      <c r="BL7509" s="50" t="e">
        <f t="shared" ca="1" si="2364"/>
        <v>#NAME?</v>
      </c>
      <c r="BM7509" s="50" t="e">
        <f t="shared" ca="1" si="2365"/>
        <v>#NAME?</v>
      </c>
      <c r="BN7509" s="50" t="e">
        <f t="shared" ca="1" si="2366"/>
        <v>#NAME?</v>
      </c>
    </row>
    <row r="7510" spans="1:66" x14ac:dyDescent="0.35">
      <c r="A7510" s="48">
        <v>39715</v>
      </c>
      <c r="B7510" s="17">
        <v>2008</v>
      </c>
      <c r="C7510" s="17">
        <v>9</v>
      </c>
      <c r="D7510" s="17">
        <v>268</v>
      </c>
      <c r="E7510" s="17">
        <v>24</v>
      </c>
      <c r="F7510" s="17">
        <v>4</v>
      </c>
      <c r="G7510" s="50">
        <v>-1</v>
      </c>
      <c r="H7510" s="32">
        <v>1.5886992985110542</v>
      </c>
      <c r="I7510" s="50">
        <v>3.5</v>
      </c>
      <c r="J7510" s="13">
        <v>0</v>
      </c>
      <c r="K7510" s="13">
        <f t="shared" si="2352"/>
        <v>0</v>
      </c>
      <c r="L7510" s="13">
        <f t="shared" si="2353"/>
        <v>0</v>
      </c>
      <c r="M7510" s="13" t="e">
        <f ca="1">CalcTable[[#This Row],[IWC]]-AE7509</f>
        <v>#NAME?</v>
      </c>
      <c r="N7510" s="13" t="e">
        <f ca="1">IF(CalcTable[[#This Row],[Day of Year]]&lt;123,FCAP,AE7509)</f>
        <v>#NAME?</v>
      </c>
      <c r="O7510" s="17" t="e">
        <f ca="1">IF(IRR_DRIP,5,COUNTIF('IDET Wind Values'!C7494:G7494,"&lt;="&amp;IRR_MAXWIND))</f>
        <v>#NAME?</v>
      </c>
      <c r="P7510" s="13" t="e">
        <f ca="1">CalcTable[[#This Row],[ET_o]]*KL</f>
        <v>#NAME?</v>
      </c>
      <c r="Q7510" s="13" t="e">
        <f ca="1">IF(WILTPT&lt;=0,1,MAX(0,MIN(1,(CalcTable[[#This Row],[IWC]]-WILTPT)/(MAD-WILTPT))))</f>
        <v>#NAME?</v>
      </c>
      <c r="R7510" s="13" t="e">
        <f ca="1">CalcTable[[#This Row],[ETMult]]*CalcTable[[#This Row],[ETb]]</f>
        <v>#NAME?</v>
      </c>
      <c r="S7510" s="13" t="b">
        <f>INDEX(IRR_LIST,CalcTable[[#This Row],[Day of Week]]+1)</f>
        <v>0</v>
      </c>
      <c r="T7510" s="13">
        <f t="shared" ca="1" si="2354"/>
        <v>11.4</v>
      </c>
      <c r="U7510" s="13" t="b">
        <f ca="1">IF(CalcTable[[#This Row],[IrrPrecip]]&gt;=IC_MM,FALSE,TRUE)</f>
        <v>0</v>
      </c>
      <c r="V7510" s="13" t="b">
        <f t="shared" si="2355"/>
        <v>1</v>
      </c>
      <c r="W7510" s="13" t="e">
        <f ca="1">IF(AND(IRR_DRIP=FALSE,CalcTable[[#This Row],[IrrHours]]&lt;=0),FALSE,TRUE)</f>
        <v>#NAME?</v>
      </c>
      <c r="X7510" s="13" t="e">
        <f ca="1">AND(CalcTable[[#This Row],[IrrDay]],CalcTable[[#This Row],[IrrRain]],CalcTable[[#This Row],[IrrWarm]],CalcTable[[#This Row],[IrrWindy]])</f>
        <v>#NAME?</v>
      </c>
      <c r="Y7510" s="13" t="e">
        <f t="shared" ca="1" si="2356"/>
        <v>#NAME?</v>
      </c>
      <c r="Z7510" s="13" t="e">
        <f ca="1">CalcTable[[#This Row],[IrrHours]]/5</f>
        <v>#NAME?</v>
      </c>
      <c r="AA7510" s="13" t="e">
        <f ca="1">IF(CalcTable[[#This Row],[IrrFlag]]=FALSE,0,MAX(0,CalcTable[[#This Row],[VolRednWind]]*(FCAP*IRR_TARGET-CalcTable[[#This Row],[IWC]])))</f>
        <v>#NAME?</v>
      </c>
      <c r="AB7510" s="13" t="e">
        <f ca="1">CalcTable[[#This Row],[IWC]]+CalcTable[[#This Row],[Eff Precip]]+CalcTable[[#This Row],[IrrAmt]]-CalcTable[[#This Row],[AET]]</f>
        <v>#NAME?</v>
      </c>
      <c r="AC7510" s="13" t="e">
        <f ca="1">IF(CalcTable[[#This Row],[PWC]]&gt;FCAP,MIN(24*PERC,MIN(SAT,CalcTable[[#This Row],[PWC]])-FCAP),0)</f>
        <v>#NAME?</v>
      </c>
      <c r="AD7510" s="13" t="e">
        <f ca="1">IF(CalcTable[[#This Row],[PWC]]&gt;SAT,CalcTable[[#This Row],[PWC]]-SAT,0)</f>
        <v>#NAME?</v>
      </c>
      <c r="AE7510" s="13" t="e">
        <f ca="1">CalcTable[[#This Row],[PWC]]-CalcTable[[#This Row],[PercAmt]]-CalcTable[[#This Row],[Runoff]]</f>
        <v>#NAME?</v>
      </c>
      <c r="AF7510" s="13" t="e">
        <f ca="1">CalcTable[[#This Row],[IrrAmt]]/1000*CUR_IRR_AREA*10000/IRR_EFF</f>
        <v>#NAME?</v>
      </c>
      <c r="AG7510" s="147"/>
      <c r="AH7510" s="13"/>
      <c r="AI7510" s="50">
        <v>0</v>
      </c>
      <c r="AJ7510" s="50">
        <v>0</v>
      </c>
      <c r="AK7510" s="50">
        <v>0</v>
      </c>
      <c r="AL7510" s="50">
        <v>0</v>
      </c>
      <c r="AM7510" s="50"/>
      <c r="AN7510" s="50"/>
      <c r="AO7510" s="50"/>
      <c r="AP7510" s="50"/>
      <c r="AQ7510" s="50"/>
      <c r="AR7510" s="50"/>
      <c r="AS7510" s="50"/>
      <c r="AT7510" s="50"/>
      <c r="AU7510" s="50"/>
      <c r="AV7510" s="50"/>
      <c r="AW7510" s="50"/>
      <c r="AX7510" s="50">
        <f t="shared" si="2367"/>
        <v>0</v>
      </c>
      <c r="AY7510" s="50"/>
      <c r="AZ7510" s="50">
        <f t="shared" si="2357"/>
        <v>0</v>
      </c>
      <c r="BA7510" s="50">
        <f t="shared" si="2358"/>
        <v>0</v>
      </c>
      <c r="BB7510" s="50">
        <f t="shared" si="2359"/>
        <v>0</v>
      </c>
      <c r="BC7510" s="17">
        <f t="shared" si="2360"/>
        <v>20089</v>
      </c>
      <c r="BD7510" s="50">
        <f t="shared" si="2361"/>
        <v>0</v>
      </c>
      <c r="BE7510" s="50">
        <f t="shared" si="2362"/>
        <v>0</v>
      </c>
      <c r="BF7510" s="50">
        <f t="shared" si="2368"/>
        <v>0</v>
      </c>
      <c r="BG7510" s="50"/>
      <c r="BH7510" s="17">
        <f t="shared" si="2363"/>
        <v>0</v>
      </c>
      <c r="BI7510" s="17">
        <f t="shared" ref="BI7510:BI7573" si="2371">BI7509+1</f>
        <v>7510</v>
      </c>
      <c r="BJ7510" s="17">
        <f t="shared" si="2369"/>
        <v>7510</v>
      </c>
      <c r="BK7510" s="150">
        <f t="shared" si="2370"/>
        <v>39715</v>
      </c>
      <c r="BL7510" s="50" t="e">
        <f t="shared" ca="1" si="2364"/>
        <v>#NAME?</v>
      </c>
      <c r="BM7510" s="50" t="e">
        <f t="shared" ca="1" si="2365"/>
        <v>#NAME?</v>
      </c>
      <c r="BN7510" s="50" t="e">
        <f t="shared" ca="1" si="2366"/>
        <v>#NAME?</v>
      </c>
    </row>
    <row r="7511" spans="1:66" x14ac:dyDescent="0.35">
      <c r="A7511" s="48">
        <v>39716</v>
      </c>
      <c r="B7511" s="17">
        <v>2008</v>
      </c>
      <c r="C7511" s="17">
        <v>9</v>
      </c>
      <c r="D7511" s="17">
        <v>269</v>
      </c>
      <c r="E7511" s="17">
        <v>25</v>
      </c>
      <c r="F7511" s="17">
        <v>5</v>
      </c>
      <c r="G7511" s="50">
        <v>4.4000000000000004</v>
      </c>
      <c r="H7511" s="32">
        <v>2.2875927486216403</v>
      </c>
      <c r="I7511" s="50">
        <v>6.166666666666667</v>
      </c>
      <c r="J7511" s="13">
        <v>2.6</v>
      </c>
      <c r="K7511" s="13">
        <f t="shared" si="2352"/>
        <v>2.6</v>
      </c>
      <c r="L7511" s="13">
        <f t="shared" si="2353"/>
        <v>0</v>
      </c>
      <c r="M7511" s="13" t="e">
        <f ca="1">CalcTable[[#This Row],[IWC]]-AE7510</f>
        <v>#NAME?</v>
      </c>
      <c r="N7511" s="13" t="e">
        <f ca="1">IF(CalcTable[[#This Row],[Day of Year]]&lt;123,FCAP,AE7510)</f>
        <v>#NAME?</v>
      </c>
      <c r="O7511" s="17" t="e">
        <f ca="1">IF(IRR_DRIP,5,COUNTIF('IDET Wind Values'!C7495:G7495,"&lt;="&amp;IRR_MAXWIND))</f>
        <v>#NAME?</v>
      </c>
      <c r="P7511" s="13" t="e">
        <f ca="1">CalcTable[[#This Row],[ET_o]]*KL</f>
        <v>#NAME?</v>
      </c>
      <c r="Q7511" s="13" t="e">
        <f ca="1">IF(WILTPT&lt;=0,1,MAX(0,MIN(1,(CalcTable[[#This Row],[IWC]]-WILTPT)/(MAD-WILTPT))))</f>
        <v>#NAME?</v>
      </c>
      <c r="R7511" s="13" t="e">
        <f ca="1">CalcTable[[#This Row],[ETMult]]*CalcTable[[#This Row],[ETb]]</f>
        <v>#NAME?</v>
      </c>
      <c r="S7511" s="13" t="b">
        <f>INDEX(IRR_LIST,CalcTable[[#This Row],[Day of Week]]+1)</f>
        <v>1</v>
      </c>
      <c r="T7511" s="13">
        <f t="shared" ca="1" si="2354"/>
        <v>10</v>
      </c>
      <c r="U7511" s="13" t="b">
        <f ca="1">IF(CalcTable[[#This Row],[IrrPrecip]]&gt;=IC_MM,FALSE,TRUE)</f>
        <v>0</v>
      </c>
      <c r="V7511" s="13" t="b">
        <f t="shared" si="2355"/>
        <v>1</v>
      </c>
      <c r="W7511" s="13" t="e">
        <f ca="1">IF(AND(IRR_DRIP=FALSE,CalcTable[[#This Row],[IrrHours]]&lt;=0),FALSE,TRUE)</f>
        <v>#NAME?</v>
      </c>
      <c r="X7511" s="13" t="e">
        <f ca="1">AND(CalcTable[[#This Row],[IrrDay]],CalcTable[[#This Row],[IrrRain]],CalcTable[[#This Row],[IrrWarm]],CalcTable[[#This Row],[IrrWindy]])</f>
        <v>#NAME?</v>
      </c>
      <c r="Y7511" s="13" t="e">
        <f t="shared" ca="1" si="2356"/>
        <v>#NAME?</v>
      </c>
      <c r="Z7511" s="13" t="e">
        <f ca="1">CalcTable[[#This Row],[IrrHours]]/5</f>
        <v>#NAME?</v>
      </c>
      <c r="AA7511" s="13" t="e">
        <f ca="1">IF(CalcTable[[#This Row],[IrrFlag]]=FALSE,0,MAX(0,CalcTable[[#This Row],[VolRednWind]]*(FCAP*IRR_TARGET-CalcTable[[#This Row],[IWC]])))</f>
        <v>#NAME?</v>
      </c>
      <c r="AB7511" s="13" t="e">
        <f ca="1">CalcTable[[#This Row],[IWC]]+CalcTable[[#This Row],[Eff Precip]]+CalcTable[[#This Row],[IrrAmt]]-CalcTable[[#This Row],[AET]]</f>
        <v>#NAME?</v>
      </c>
      <c r="AC7511" s="13" t="e">
        <f ca="1">IF(CalcTable[[#This Row],[PWC]]&gt;FCAP,MIN(24*PERC,MIN(SAT,CalcTable[[#This Row],[PWC]])-FCAP),0)</f>
        <v>#NAME?</v>
      </c>
      <c r="AD7511" s="13" t="e">
        <f ca="1">IF(CalcTable[[#This Row],[PWC]]&gt;SAT,CalcTable[[#This Row],[PWC]]-SAT,0)</f>
        <v>#NAME?</v>
      </c>
      <c r="AE7511" s="13" t="e">
        <f ca="1">CalcTable[[#This Row],[PWC]]-CalcTable[[#This Row],[PercAmt]]-CalcTable[[#This Row],[Runoff]]</f>
        <v>#NAME?</v>
      </c>
      <c r="AF7511" s="13" t="e">
        <f ca="1">CalcTable[[#This Row],[IrrAmt]]/1000*CUR_IRR_AREA*10000/IRR_EFF</f>
        <v>#NAME?</v>
      </c>
      <c r="AG7511" s="147"/>
      <c r="AH7511" s="13"/>
      <c r="AI7511" s="50">
        <v>0</v>
      </c>
      <c r="AJ7511" s="50">
        <v>0</v>
      </c>
      <c r="AK7511" s="50">
        <v>0</v>
      </c>
      <c r="AL7511" s="50">
        <v>0</v>
      </c>
      <c r="AM7511" s="50"/>
      <c r="AN7511" s="50"/>
      <c r="AO7511" s="50"/>
      <c r="AP7511" s="50"/>
      <c r="AQ7511" s="50"/>
      <c r="AR7511" s="50"/>
      <c r="AS7511" s="50"/>
      <c r="AT7511" s="50"/>
      <c r="AU7511" s="50"/>
      <c r="AV7511" s="50"/>
      <c r="AW7511" s="50"/>
      <c r="AX7511" s="50">
        <f t="shared" si="2367"/>
        <v>0</v>
      </c>
      <c r="AY7511" s="50"/>
      <c r="AZ7511" s="50">
        <f t="shared" si="2357"/>
        <v>0</v>
      </c>
      <c r="BA7511" s="50">
        <f t="shared" si="2358"/>
        <v>0</v>
      </c>
      <c r="BB7511" s="50">
        <f t="shared" si="2359"/>
        <v>0</v>
      </c>
      <c r="BC7511" s="17">
        <f t="shared" si="2360"/>
        <v>20089</v>
      </c>
      <c r="BD7511" s="50">
        <f t="shared" si="2361"/>
        <v>0</v>
      </c>
      <c r="BE7511" s="50">
        <f t="shared" si="2362"/>
        <v>0</v>
      </c>
      <c r="BF7511" s="50">
        <f t="shared" si="2368"/>
        <v>0</v>
      </c>
      <c r="BG7511" s="50"/>
      <c r="BH7511" s="17">
        <f t="shared" si="2363"/>
        <v>0</v>
      </c>
      <c r="BI7511" s="17">
        <f t="shared" si="2371"/>
        <v>7511</v>
      </c>
      <c r="BJ7511" s="17">
        <f t="shared" si="2369"/>
        <v>7511</v>
      </c>
      <c r="BK7511" s="150">
        <f t="shared" si="2370"/>
        <v>39716</v>
      </c>
      <c r="BL7511" s="50" t="e">
        <f t="shared" ca="1" si="2364"/>
        <v>#NAME?</v>
      </c>
      <c r="BM7511" s="50" t="e">
        <f t="shared" ca="1" si="2365"/>
        <v>#NAME?</v>
      </c>
      <c r="BN7511" s="50" t="e">
        <f t="shared" ca="1" si="2366"/>
        <v>#NAME?</v>
      </c>
    </row>
    <row r="7512" spans="1:66" x14ac:dyDescent="0.35">
      <c r="A7512" s="48">
        <v>39717</v>
      </c>
      <c r="B7512" s="17">
        <v>2008</v>
      </c>
      <c r="C7512" s="17">
        <v>9</v>
      </c>
      <c r="D7512" s="17">
        <v>270</v>
      </c>
      <c r="E7512" s="17">
        <v>26</v>
      </c>
      <c r="F7512" s="17">
        <v>6</v>
      </c>
      <c r="G7512" s="50">
        <v>4.0999999999999996</v>
      </c>
      <c r="H7512" s="32">
        <v>1.967567018132691</v>
      </c>
      <c r="I7512" s="50">
        <v>5.5</v>
      </c>
      <c r="J7512" s="13">
        <v>0</v>
      </c>
      <c r="K7512" s="13">
        <f t="shared" si="2352"/>
        <v>0</v>
      </c>
      <c r="L7512" s="13">
        <f t="shared" si="2353"/>
        <v>0</v>
      </c>
      <c r="M7512" s="13" t="e">
        <f ca="1">CalcTable[[#This Row],[IWC]]-AE7511</f>
        <v>#NAME?</v>
      </c>
      <c r="N7512" s="13" t="e">
        <f ca="1">IF(CalcTable[[#This Row],[Day of Year]]&lt;123,FCAP,AE7511)</f>
        <v>#NAME?</v>
      </c>
      <c r="O7512" s="17" t="e">
        <f ca="1">IF(IRR_DRIP,5,COUNTIF('IDET Wind Values'!C7496:G7496,"&lt;="&amp;IRR_MAXWIND))</f>
        <v>#NAME?</v>
      </c>
      <c r="P7512" s="13" t="e">
        <f ca="1">CalcTable[[#This Row],[ET_o]]*KL</f>
        <v>#NAME?</v>
      </c>
      <c r="Q7512" s="13" t="e">
        <f ca="1">IF(WILTPT&lt;=0,1,MAX(0,MIN(1,(CalcTable[[#This Row],[IWC]]-WILTPT)/(MAD-WILTPT))))</f>
        <v>#NAME?</v>
      </c>
      <c r="R7512" s="13" t="e">
        <f ca="1">CalcTable[[#This Row],[ETMult]]*CalcTable[[#This Row],[ETb]]</f>
        <v>#NAME?</v>
      </c>
      <c r="S7512" s="13" t="b">
        <f>INDEX(IRR_LIST,CalcTable[[#This Row],[Day of Week]]+1)</f>
        <v>0</v>
      </c>
      <c r="T7512" s="13">
        <f t="shared" ca="1" si="2354"/>
        <v>2.6</v>
      </c>
      <c r="U7512" s="13" t="b">
        <f ca="1">IF(CalcTable[[#This Row],[IrrPrecip]]&gt;=IC_MM,FALSE,TRUE)</f>
        <v>1</v>
      </c>
      <c r="V7512" s="13" t="b">
        <f t="shared" si="2355"/>
        <v>1</v>
      </c>
      <c r="W7512" s="13" t="e">
        <f ca="1">IF(AND(IRR_DRIP=FALSE,CalcTable[[#This Row],[IrrHours]]&lt;=0),FALSE,TRUE)</f>
        <v>#NAME?</v>
      </c>
      <c r="X7512" s="13" t="e">
        <f ca="1">AND(CalcTable[[#This Row],[IrrDay]],CalcTable[[#This Row],[IrrRain]],CalcTable[[#This Row],[IrrWarm]],CalcTable[[#This Row],[IrrWindy]])</f>
        <v>#NAME?</v>
      </c>
      <c r="Y7512" s="13" t="e">
        <f t="shared" ca="1" si="2356"/>
        <v>#NAME?</v>
      </c>
      <c r="Z7512" s="13" t="e">
        <f ca="1">CalcTable[[#This Row],[IrrHours]]/5</f>
        <v>#NAME?</v>
      </c>
      <c r="AA7512" s="13" t="e">
        <f ca="1">IF(CalcTable[[#This Row],[IrrFlag]]=FALSE,0,MAX(0,CalcTable[[#This Row],[VolRednWind]]*(FCAP*IRR_TARGET-CalcTable[[#This Row],[IWC]])))</f>
        <v>#NAME?</v>
      </c>
      <c r="AB7512" s="13" t="e">
        <f ca="1">CalcTable[[#This Row],[IWC]]+CalcTable[[#This Row],[Eff Precip]]+CalcTable[[#This Row],[IrrAmt]]-CalcTable[[#This Row],[AET]]</f>
        <v>#NAME?</v>
      </c>
      <c r="AC7512" s="13" t="e">
        <f ca="1">IF(CalcTable[[#This Row],[PWC]]&gt;FCAP,MIN(24*PERC,MIN(SAT,CalcTable[[#This Row],[PWC]])-FCAP),0)</f>
        <v>#NAME?</v>
      </c>
      <c r="AD7512" s="13" t="e">
        <f ca="1">IF(CalcTable[[#This Row],[PWC]]&gt;SAT,CalcTable[[#This Row],[PWC]]-SAT,0)</f>
        <v>#NAME?</v>
      </c>
      <c r="AE7512" s="13" t="e">
        <f ca="1">CalcTable[[#This Row],[PWC]]-CalcTable[[#This Row],[PercAmt]]-CalcTable[[#This Row],[Runoff]]</f>
        <v>#NAME?</v>
      </c>
      <c r="AF7512" s="13" t="e">
        <f ca="1">CalcTable[[#This Row],[IrrAmt]]/1000*CUR_IRR_AREA*10000/IRR_EFF</f>
        <v>#NAME?</v>
      </c>
      <c r="AG7512" s="147"/>
      <c r="AH7512" s="13"/>
      <c r="AI7512" s="50">
        <v>0</v>
      </c>
      <c r="AJ7512" s="50">
        <v>0</v>
      </c>
      <c r="AK7512" s="50">
        <v>0</v>
      </c>
      <c r="AL7512" s="50">
        <v>4.4119606259229833</v>
      </c>
      <c r="AM7512" s="50"/>
      <c r="AN7512" s="50"/>
      <c r="AO7512" s="50"/>
      <c r="AP7512" s="50"/>
      <c r="AQ7512" s="50"/>
      <c r="AR7512" s="50"/>
      <c r="AS7512" s="50"/>
      <c r="AT7512" s="50"/>
      <c r="AU7512" s="50"/>
      <c r="AV7512" s="50"/>
      <c r="AW7512" s="50"/>
      <c r="AX7512" s="50">
        <f t="shared" si="2367"/>
        <v>4.4119606259229833</v>
      </c>
      <c r="AY7512" s="50"/>
      <c r="AZ7512" s="50">
        <f t="shared" si="2357"/>
        <v>129.41751169374086</v>
      </c>
      <c r="BA7512" s="50">
        <f t="shared" si="2358"/>
        <v>199.26188308401373</v>
      </c>
      <c r="BB7512" s="50">
        <f t="shared" si="2359"/>
        <v>205.42462173609661</v>
      </c>
      <c r="BC7512" s="17">
        <f t="shared" si="2360"/>
        <v>20089</v>
      </c>
      <c r="BD7512" s="50">
        <f t="shared" si="2361"/>
        <v>4.4119606259229833</v>
      </c>
      <c r="BE7512" s="50">
        <f t="shared" si="2362"/>
        <v>129.41751169374086</v>
      </c>
      <c r="BF7512" s="50">
        <f t="shared" si="2368"/>
        <v>211.68585000528509</v>
      </c>
      <c r="BG7512" s="50"/>
      <c r="BH7512" s="17">
        <f t="shared" si="2363"/>
        <v>0</v>
      </c>
      <c r="BI7512" s="17">
        <f t="shared" si="2371"/>
        <v>7512</v>
      </c>
      <c r="BJ7512" s="17">
        <f t="shared" si="2369"/>
        <v>7512</v>
      </c>
      <c r="BK7512" s="150">
        <f t="shared" si="2370"/>
        <v>39717</v>
      </c>
      <c r="BL7512" s="50" t="e">
        <f t="shared" ca="1" si="2364"/>
        <v>#NAME?</v>
      </c>
      <c r="BM7512" s="50" t="e">
        <f t="shared" ca="1" si="2365"/>
        <v>#NAME?</v>
      </c>
      <c r="BN7512" s="50" t="e">
        <f t="shared" ca="1" si="2366"/>
        <v>#NAME?</v>
      </c>
    </row>
    <row r="7513" spans="1:66" x14ac:dyDescent="0.35">
      <c r="A7513" s="48">
        <v>39718</v>
      </c>
      <c r="B7513" s="17">
        <v>2008</v>
      </c>
      <c r="C7513" s="17">
        <v>9</v>
      </c>
      <c r="D7513" s="17">
        <v>271</v>
      </c>
      <c r="E7513" s="17">
        <v>27</v>
      </c>
      <c r="F7513" s="17">
        <v>7</v>
      </c>
      <c r="G7513" s="50">
        <v>5.5</v>
      </c>
      <c r="H7513" s="32">
        <v>2.799646646878005</v>
      </c>
      <c r="I7513" s="50">
        <v>7.5</v>
      </c>
      <c r="J7513" s="13">
        <v>0</v>
      </c>
      <c r="K7513" s="13">
        <f t="shared" si="2352"/>
        <v>0</v>
      </c>
      <c r="L7513" s="13">
        <f t="shared" si="2353"/>
        <v>0</v>
      </c>
      <c r="M7513" s="13" t="e">
        <f ca="1">CalcTable[[#This Row],[IWC]]-AE7512</f>
        <v>#NAME?</v>
      </c>
      <c r="N7513" s="13" t="e">
        <f ca="1">IF(CalcTable[[#This Row],[Day of Year]]&lt;123,FCAP,AE7512)</f>
        <v>#NAME?</v>
      </c>
      <c r="O7513" s="17" t="e">
        <f ca="1">IF(IRR_DRIP,5,COUNTIF('IDET Wind Values'!C7497:G7497,"&lt;="&amp;IRR_MAXWIND))</f>
        <v>#NAME?</v>
      </c>
      <c r="P7513" s="13" t="e">
        <f ca="1">CalcTable[[#This Row],[ET_o]]*KL</f>
        <v>#NAME?</v>
      </c>
      <c r="Q7513" s="13" t="e">
        <f ca="1">IF(WILTPT&lt;=0,1,MAX(0,MIN(1,(CalcTable[[#This Row],[IWC]]-WILTPT)/(MAD-WILTPT))))</f>
        <v>#NAME?</v>
      </c>
      <c r="R7513" s="13" t="e">
        <f ca="1">CalcTable[[#This Row],[ETMult]]*CalcTable[[#This Row],[ETb]]</f>
        <v>#NAME?</v>
      </c>
      <c r="S7513" s="13" t="b">
        <f>INDEX(IRR_LIST,CalcTable[[#This Row],[Day of Week]]+1)</f>
        <v>0</v>
      </c>
      <c r="T7513" s="13">
        <f t="shared" ca="1" si="2354"/>
        <v>2.6</v>
      </c>
      <c r="U7513" s="13" t="b">
        <f ca="1">IF(CalcTable[[#This Row],[IrrPrecip]]&gt;=IC_MM,FALSE,TRUE)</f>
        <v>1</v>
      </c>
      <c r="V7513" s="13" t="b">
        <f t="shared" si="2355"/>
        <v>0</v>
      </c>
      <c r="W7513" s="13" t="e">
        <f ca="1">IF(AND(IRR_DRIP=FALSE,CalcTable[[#This Row],[IrrHours]]&lt;=0),FALSE,TRUE)</f>
        <v>#NAME?</v>
      </c>
      <c r="X7513" s="13" t="e">
        <f ca="1">AND(CalcTable[[#This Row],[IrrDay]],CalcTable[[#This Row],[IrrRain]],CalcTable[[#This Row],[IrrWarm]],CalcTable[[#This Row],[IrrWindy]])</f>
        <v>#NAME?</v>
      </c>
      <c r="Y7513" s="13" t="e">
        <f t="shared" ca="1" si="2356"/>
        <v>#NAME?</v>
      </c>
      <c r="Z7513" s="13" t="e">
        <f ca="1">CalcTable[[#This Row],[IrrHours]]/5</f>
        <v>#NAME?</v>
      </c>
      <c r="AA7513" s="13" t="e">
        <f ca="1">IF(CalcTable[[#This Row],[IrrFlag]]=FALSE,0,MAX(0,CalcTable[[#This Row],[VolRednWind]]*(FCAP*IRR_TARGET-CalcTable[[#This Row],[IWC]])))</f>
        <v>#NAME?</v>
      </c>
      <c r="AB7513" s="13" t="e">
        <f ca="1">CalcTable[[#This Row],[IWC]]+CalcTable[[#This Row],[Eff Precip]]+CalcTable[[#This Row],[IrrAmt]]-CalcTable[[#This Row],[AET]]</f>
        <v>#NAME?</v>
      </c>
      <c r="AC7513" s="13" t="e">
        <f ca="1">IF(CalcTable[[#This Row],[PWC]]&gt;FCAP,MIN(24*PERC,MIN(SAT,CalcTable[[#This Row],[PWC]])-FCAP),0)</f>
        <v>#NAME?</v>
      </c>
      <c r="AD7513" s="13" t="e">
        <f ca="1">IF(CalcTable[[#This Row],[PWC]]&gt;SAT,CalcTable[[#This Row],[PWC]]-SAT,0)</f>
        <v>#NAME?</v>
      </c>
      <c r="AE7513" s="13" t="e">
        <f ca="1">CalcTable[[#This Row],[PWC]]-CalcTable[[#This Row],[PercAmt]]-CalcTable[[#This Row],[Runoff]]</f>
        <v>#NAME?</v>
      </c>
      <c r="AF7513" s="13" t="e">
        <f ca="1">CalcTable[[#This Row],[IrrAmt]]/1000*CUR_IRR_AREA*10000/IRR_EFF</f>
        <v>#NAME?</v>
      </c>
      <c r="AG7513" s="147"/>
      <c r="AH7513" s="13"/>
      <c r="AI7513" s="50">
        <v>0</v>
      </c>
      <c r="AJ7513" s="50">
        <v>0</v>
      </c>
      <c r="AK7513" s="50">
        <v>0</v>
      </c>
      <c r="AL7513" s="50">
        <v>0</v>
      </c>
      <c r="AM7513" s="50"/>
      <c r="AN7513" s="50"/>
      <c r="AO7513" s="50"/>
      <c r="AP7513" s="50"/>
      <c r="AQ7513" s="50"/>
      <c r="AR7513" s="50"/>
      <c r="AS7513" s="50"/>
      <c r="AT7513" s="50"/>
      <c r="AU7513" s="50"/>
      <c r="AV7513" s="50"/>
      <c r="AW7513" s="50"/>
      <c r="AX7513" s="50">
        <f t="shared" si="2367"/>
        <v>0</v>
      </c>
      <c r="AY7513" s="50"/>
      <c r="AZ7513" s="50">
        <f t="shared" si="2357"/>
        <v>0</v>
      </c>
      <c r="BA7513" s="50">
        <f t="shared" si="2358"/>
        <v>0</v>
      </c>
      <c r="BB7513" s="50">
        <f t="shared" si="2359"/>
        <v>0</v>
      </c>
      <c r="BC7513" s="17">
        <f t="shared" si="2360"/>
        <v>20089</v>
      </c>
      <c r="BD7513" s="50">
        <f t="shared" si="2361"/>
        <v>0</v>
      </c>
      <c r="BE7513" s="50">
        <f t="shared" si="2362"/>
        <v>0</v>
      </c>
      <c r="BF7513" s="50">
        <f t="shared" si="2368"/>
        <v>0</v>
      </c>
      <c r="BG7513" s="50"/>
      <c r="BH7513" s="17">
        <f t="shared" si="2363"/>
        <v>0</v>
      </c>
      <c r="BI7513" s="17">
        <f t="shared" si="2371"/>
        <v>7513</v>
      </c>
      <c r="BJ7513" s="17">
        <f t="shared" si="2369"/>
        <v>7513</v>
      </c>
      <c r="BK7513" s="150">
        <f t="shared" si="2370"/>
        <v>39718</v>
      </c>
      <c r="BL7513" s="50" t="e">
        <f t="shared" ca="1" si="2364"/>
        <v>#NAME?</v>
      </c>
      <c r="BM7513" s="50" t="e">
        <f t="shared" ca="1" si="2365"/>
        <v>#NAME?</v>
      </c>
      <c r="BN7513" s="50" t="e">
        <f t="shared" ca="1" si="2366"/>
        <v>#NAME?</v>
      </c>
    </row>
    <row r="7514" spans="1:66" x14ac:dyDescent="0.35">
      <c r="A7514" s="48">
        <v>39719</v>
      </c>
      <c r="B7514" s="17">
        <v>2008</v>
      </c>
      <c r="C7514" s="17">
        <v>9</v>
      </c>
      <c r="D7514" s="17">
        <v>272</v>
      </c>
      <c r="E7514" s="17">
        <v>28</v>
      </c>
      <c r="F7514" s="17">
        <v>1</v>
      </c>
      <c r="G7514" s="50">
        <v>0.7</v>
      </c>
      <c r="H7514" s="32">
        <v>2.3842422059474124</v>
      </c>
      <c r="I7514" s="50">
        <v>5.333333333333333</v>
      </c>
      <c r="J7514" s="13">
        <v>0</v>
      </c>
      <c r="K7514" s="13">
        <f t="shared" si="2352"/>
        <v>0</v>
      </c>
      <c r="L7514" s="13">
        <f t="shared" si="2353"/>
        <v>0</v>
      </c>
      <c r="M7514" s="13" t="e">
        <f ca="1">CalcTable[[#This Row],[IWC]]-AE7513</f>
        <v>#NAME?</v>
      </c>
      <c r="N7514" s="13" t="e">
        <f ca="1">IF(CalcTable[[#This Row],[Day of Year]]&lt;123,FCAP,AE7513)</f>
        <v>#NAME?</v>
      </c>
      <c r="O7514" s="17" t="e">
        <f ca="1">IF(IRR_DRIP,5,COUNTIF('IDET Wind Values'!C7498:G7498,"&lt;="&amp;IRR_MAXWIND))</f>
        <v>#NAME?</v>
      </c>
      <c r="P7514" s="13" t="e">
        <f ca="1">CalcTable[[#This Row],[ET_o]]*KL</f>
        <v>#NAME?</v>
      </c>
      <c r="Q7514" s="13" t="e">
        <f ca="1">IF(WILTPT&lt;=0,1,MAX(0,MIN(1,(CalcTable[[#This Row],[IWC]]-WILTPT)/(MAD-WILTPT))))</f>
        <v>#NAME?</v>
      </c>
      <c r="R7514" s="13" t="e">
        <f ca="1">CalcTable[[#This Row],[ETMult]]*CalcTable[[#This Row],[ETb]]</f>
        <v>#NAME?</v>
      </c>
      <c r="S7514" s="13" t="b">
        <f>INDEX(IRR_LIST,CalcTable[[#This Row],[Day of Week]]+1)</f>
        <v>1</v>
      </c>
      <c r="T7514" s="13">
        <f t="shared" ca="1" si="2354"/>
        <v>0</v>
      </c>
      <c r="U7514" s="13" t="b">
        <f ca="1">IF(CalcTable[[#This Row],[IrrPrecip]]&gt;=IC_MM,FALSE,TRUE)</f>
        <v>1</v>
      </c>
      <c r="V7514" s="13" t="b">
        <f t="shared" si="2355"/>
        <v>1</v>
      </c>
      <c r="W7514" s="13" t="e">
        <f ca="1">IF(AND(IRR_DRIP=FALSE,CalcTable[[#This Row],[IrrHours]]&lt;=0),FALSE,TRUE)</f>
        <v>#NAME?</v>
      </c>
      <c r="X7514" s="13" t="e">
        <f ca="1">AND(CalcTable[[#This Row],[IrrDay]],CalcTable[[#This Row],[IrrRain]],CalcTable[[#This Row],[IrrWarm]],CalcTable[[#This Row],[IrrWindy]])</f>
        <v>#NAME?</v>
      </c>
      <c r="Y7514" s="13" t="e">
        <f t="shared" ca="1" si="2356"/>
        <v>#NAME?</v>
      </c>
      <c r="Z7514" s="13" t="e">
        <f ca="1">CalcTable[[#This Row],[IrrHours]]/5</f>
        <v>#NAME?</v>
      </c>
      <c r="AA7514" s="13" t="e">
        <f ca="1">IF(CalcTable[[#This Row],[IrrFlag]]=FALSE,0,MAX(0,CalcTable[[#This Row],[VolRednWind]]*(FCAP*IRR_TARGET-CalcTable[[#This Row],[IWC]])))</f>
        <v>#NAME?</v>
      </c>
      <c r="AB7514" s="13" t="e">
        <f ca="1">CalcTable[[#This Row],[IWC]]+CalcTable[[#This Row],[Eff Precip]]+CalcTable[[#This Row],[IrrAmt]]-CalcTable[[#This Row],[AET]]</f>
        <v>#NAME?</v>
      </c>
      <c r="AC7514" s="13" t="e">
        <f ca="1">IF(CalcTable[[#This Row],[PWC]]&gt;FCAP,MIN(24*PERC,MIN(SAT,CalcTable[[#This Row],[PWC]])-FCAP),0)</f>
        <v>#NAME?</v>
      </c>
      <c r="AD7514" s="13" t="e">
        <f ca="1">IF(CalcTable[[#This Row],[PWC]]&gt;SAT,CalcTable[[#This Row],[PWC]]-SAT,0)</f>
        <v>#NAME?</v>
      </c>
      <c r="AE7514" s="13" t="e">
        <f ca="1">CalcTable[[#This Row],[PWC]]-CalcTable[[#This Row],[PercAmt]]-CalcTable[[#This Row],[Runoff]]</f>
        <v>#NAME?</v>
      </c>
      <c r="AF7514" s="13" t="e">
        <f ca="1">CalcTable[[#This Row],[IrrAmt]]/1000*CUR_IRR_AREA*10000/IRR_EFF</f>
        <v>#NAME?</v>
      </c>
      <c r="AG7514" s="147"/>
      <c r="AH7514" s="13"/>
      <c r="AI7514" s="50">
        <v>11.754317765619177</v>
      </c>
      <c r="AJ7514" s="50">
        <v>16.249221880315908</v>
      </c>
      <c r="AK7514" s="50">
        <v>0</v>
      </c>
      <c r="AL7514" s="50">
        <v>0</v>
      </c>
      <c r="AM7514" s="50"/>
      <c r="AN7514" s="50"/>
      <c r="AO7514" s="50"/>
      <c r="AP7514" s="50"/>
      <c r="AQ7514" s="50"/>
      <c r="AR7514" s="50"/>
      <c r="AS7514" s="50"/>
      <c r="AT7514" s="50"/>
      <c r="AU7514" s="50"/>
      <c r="AV7514" s="50"/>
      <c r="AW7514" s="50"/>
      <c r="AX7514" s="50">
        <f t="shared" si="2367"/>
        <v>28.003539645935085</v>
      </c>
      <c r="AY7514" s="50"/>
      <c r="AZ7514" s="50">
        <f t="shared" si="2357"/>
        <v>649.04050238501463</v>
      </c>
      <c r="BA7514" s="50">
        <f t="shared" si="2358"/>
        <v>1051.6947732253204</v>
      </c>
      <c r="BB7514" s="50">
        <f t="shared" si="2359"/>
        <v>1088.4212909435641</v>
      </c>
      <c r="BC7514" s="17">
        <f t="shared" si="2360"/>
        <v>20089</v>
      </c>
      <c r="BD7514" s="50">
        <f t="shared" si="2361"/>
        <v>28.003539645935085</v>
      </c>
      <c r="BE7514" s="50">
        <f t="shared" si="2362"/>
        <v>649.04050238501463</v>
      </c>
      <c r="BF7514" s="50">
        <f t="shared" si="2368"/>
        <v>1061.6236445679858</v>
      </c>
      <c r="BG7514" s="50"/>
      <c r="BH7514" s="17">
        <f t="shared" si="2363"/>
        <v>0</v>
      </c>
      <c r="BI7514" s="17">
        <f t="shared" si="2371"/>
        <v>7514</v>
      </c>
      <c r="BJ7514" s="17">
        <f t="shared" si="2369"/>
        <v>7514</v>
      </c>
      <c r="BK7514" s="150">
        <f t="shared" si="2370"/>
        <v>39719</v>
      </c>
      <c r="BL7514" s="50" t="e">
        <f t="shared" ca="1" si="2364"/>
        <v>#NAME?</v>
      </c>
      <c r="BM7514" s="50" t="e">
        <f t="shared" ca="1" si="2365"/>
        <v>#NAME?</v>
      </c>
      <c r="BN7514" s="50" t="e">
        <f t="shared" ca="1" si="2366"/>
        <v>#NAME?</v>
      </c>
    </row>
    <row r="7515" spans="1:66" x14ac:dyDescent="0.35">
      <c r="A7515" s="48">
        <v>39720</v>
      </c>
      <c r="B7515" s="17">
        <v>2008</v>
      </c>
      <c r="C7515" s="17">
        <v>9</v>
      </c>
      <c r="D7515" s="17">
        <v>273</v>
      </c>
      <c r="E7515" s="17">
        <v>29</v>
      </c>
      <c r="F7515" s="17">
        <v>2</v>
      </c>
      <c r="G7515" s="50">
        <v>5.0999999999999996</v>
      </c>
      <c r="H7515" s="32">
        <v>3.3092805604951225</v>
      </c>
      <c r="I7515" s="50">
        <v>7</v>
      </c>
      <c r="J7515" s="13">
        <v>0</v>
      </c>
      <c r="K7515" s="13">
        <f t="shared" si="2352"/>
        <v>0</v>
      </c>
      <c r="L7515" s="13">
        <f t="shared" si="2353"/>
        <v>0</v>
      </c>
      <c r="M7515" s="13" t="e">
        <f ca="1">CalcTable[[#This Row],[IWC]]-AE7514</f>
        <v>#NAME?</v>
      </c>
      <c r="N7515" s="13" t="e">
        <f ca="1">IF(CalcTable[[#This Row],[Day of Year]]&lt;123,FCAP,AE7514)</f>
        <v>#NAME?</v>
      </c>
      <c r="O7515" s="17" t="e">
        <f ca="1">IF(IRR_DRIP,5,COUNTIF('IDET Wind Values'!C7499:G7499,"&lt;="&amp;IRR_MAXWIND))</f>
        <v>#NAME?</v>
      </c>
      <c r="P7515" s="13" t="e">
        <f ca="1">CalcTable[[#This Row],[ET_o]]*KL</f>
        <v>#NAME?</v>
      </c>
      <c r="Q7515" s="13" t="e">
        <f ca="1">IF(WILTPT&lt;=0,1,MAX(0,MIN(1,(CalcTable[[#This Row],[IWC]]-WILTPT)/(MAD-WILTPT))))</f>
        <v>#NAME?</v>
      </c>
      <c r="R7515" s="13" t="e">
        <f ca="1">CalcTable[[#This Row],[ETMult]]*CalcTable[[#This Row],[ETb]]</f>
        <v>#NAME?</v>
      </c>
      <c r="S7515" s="13" t="b">
        <f>INDEX(IRR_LIST,CalcTable[[#This Row],[Day of Week]]+1)</f>
        <v>0</v>
      </c>
      <c r="T7515" s="13">
        <f t="shared" ca="1" si="2354"/>
        <v>0</v>
      </c>
      <c r="U7515" s="13" t="b">
        <f ca="1">IF(CalcTable[[#This Row],[IrrPrecip]]&gt;=IC_MM,FALSE,TRUE)</f>
        <v>1</v>
      </c>
      <c r="V7515" s="13" t="b">
        <f t="shared" si="2355"/>
        <v>1</v>
      </c>
      <c r="W7515" s="13" t="e">
        <f ca="1">IF(AND(IRR_DRIP=FALSE,CalcTable[[#This Row],[IrrHours]]&lt;=0),FALSE,TRUE)</f>
        <v>#NAME?</v>
      </c>
      <c r="X7515" s="13" t="e">
        <f ca="1">AND(CalcTable[[#This Row],[IrrDay]],CalcTable[[#This Row],[IrrRain]],CalcTable[[#This Row],[IrrWarm]],CalcTable[[#This Row],[IrrWindy]])</f>
        <v>#NAME?</v>
      </c>
      <c r="Y7515" s="13" t="e">
        <f t="shared" ca="1" si="2356"/>
        <v>#NAME?</v>
      </c>
      <c r="Z7515" s="13" t="e">
        <f ca="1">CalcTable[[#This Row],[IrrHours]]/5</f>
        <v>#NAME?</v>
      </c>
      <c r="AA7515" s="13" t="e">
        <f ca="1">IF(CalcTable[[#This Row],[IrrFlag]]=FALSE,0,MAX(0,CalcTable[[#This Row],[VolRednWind]]*(FCAP*IRR_TARGET-CalcTable[[#This Row],[IWC]])))</f>
        <v>#NAME?</v>
      </c>
      <c r="AB7515" s="13" t="e">
        <f ca="1">CalcTable[[#This Row],[IWC]]+CalcTable[[#This Row],[Eff Precip]]+CalcTable[[#This Row],[IrrAmt]]-CalcTable[[#This Row],[AET]]</f>
        <v>#NAME?</v>
      </c>
      <c r="AC7515" s="13" t="e">
        <f ca="1">IF(CalcTable[[#This Row],[PWC]]&gt;FCAP,MIN(24*PERC,MIN(SAT,CalcTable[[#This Row],[PWC]])-FCAP),0)</f>
        <v>#NAME?</v>
      </c>
      <c r="AD7515" s="13" t="e">
        <f ca="1">IF(CalcTable[[#This Row],[PWC]]&gt;SAT,CalcTable[[#This Row],[PWC]]-SAT,0)</f>
        <v>#NAME?</v>
      </c>
      <c r="AE7515" s="13" t="e">
        <f ca="1">CalcTable[[#This Row],[PWC]]-CalcTable[[#This Row],[PercAmt]]-CalcTable[[#This Row],[Runoff]]</f>
        <v>#NAME?</v>
      </c>
      <c r="AF7515" s="13" t="e">
        <f ca="1">CalcTable[[#This Row],[IrrAmt]]/1000*CUR_IRR_AREA*10000/IRR_EFF</f>
        <v>#NAME?</v>
      </c>
      <c r="AG7515" s="147"/>
      <c r="AH7515" s="13"/>
      <c r="AI7515" s="50">
        <v>0</v>
      </c>
      <c r="AJ7515" s="50">
        <v>0</v>
      </c>
      <c r="AK7515" s="50">
        <v>8.900544148021126</v>
      </c>
      <c r="AL7515" s="50">
        <v>5.1311388690539808</v>
      </c>
      <c r="AM7515" s="50"/>
      <c r="AN7515" s="50"/>
      <c r="AO7515" s="50"/>
      <c r="AP7515" s="50"/>
      <c r="AQ7515" s="50"/>
      <c r="AR7515" s="50"/>
      <c r="AS7515" s="50"/>
      <c r="AT7515" s="50"/>
      <c r="AU7515" s="50"/>
      <c r="AV7515" s="50"/>
      <c r="AW7515" s="50"/>
      <c r="AX7515" s="50">
        <f t="shared" si="2367"/>
        <v>14.031683017075107</v>
      </c>
      <c r="AY7515" s="50"/>
      <c r="AZ7515" s="50">
        <f t="shared" si="2357"/>
        <v>281.05472099655998</v>
      </c>
      <c r="BA7515" s="50">
        <f t="shared" si="2358"/>
        <v>432.73504661375102</v>
      </c>
      <c r="BB7515" s="50">
        <f t="shared" si="2359"/>
        <v>446.11860475644448</v>
      </c>
      <c r="BC7515" s="17">
        <f t="shared" si="2360"/>
        <v>20089</v>
      </c>
      <c r="BD7515" s="50">
        <f t="shared" si="2361"/>
        <v>14.031683017075107</v>
      </c>
      <c r="BE7515" s="50">
        <f t="shared" si="2362"/>
        <v>281.05472099655998</v>
      </c>
      <c r="BF7515" s="50">
        <f t="shared" si="2368"/>
        <v>459.71605181953498</v>
      </c>
      <c r="BG7515" s="50"/>
      <c r="BH7515" s="17">
        <f t="shared" si="2363"/>
        <v>0</v>
      </c>
      <c r="BI7515" s="17">
        <f t="shared" si="2371"/>
        <v>7515</v>
      </c>
      <c r="BJ7515" s="17">
        <f t="shared" si="2369"/>
        <v>7515</v>
      </c>
      <c r="BK7515" s="150">
        <f t="shared" si="2370"/>
        <v>39720</v>
      </c>
      <c r="BL7515" s="50" t="e">
        <f t="shared" ca="1" si="2364"/>
        <v>#NAME?</v>
      </c>
      <c r="BM7515" s="50" t="e">
        <f t="shared" ca="1" si="2365"/>
        <v>#NAME?</v>
      </c>
      <c r="BN7515" s="50" t="e">
        <f t="shared" ca="1" si="2366"/>
        <v>#NAME?</v>
      </c>
    </row>
    <row r="7516" spans="1:66" x14ac:dyDescent="0.35">
      <c r="A7516" s="48">
        <v>39721</v>
      </c>
      <c r="B7516" s="17">
        <v>2008</v>
      </c>
      <c r="C7516" s="17">
        <v>9</v>
      </c>
      <c r="D7516" s="17">
        <v>274</v>
      </c>
      <c r="E7516" s="17">
        <v>30</v>
      </c>
      <c r="F7516" s="17">
        <v>3</v>
      </c>
      <c r="G7516" s="50">
        <v>6.7</v>
      </c>
      <c r="H7516" s="32">
        <v>3.0400053800636622</v>
      </c>
      <c r="I7516" s="50">
        <v>3.8333333333333335</v>
      </c>
      <c r="J7516" s="13">
        <v>0</v>
      </c>
      <c r="K7516" s="13">
        <f t="shared" si="2352"/>
        <v>0</v>
      </c>
      <c r="L7516" s="13">
        <f t="shared" si="2353"/>
        <v>0</v>
      </c>
      <c r="M7516" s="13" t="e">
        <f ca="1">CalcTable[[#This Row],[IWC]]-AE7515</f>
        <v>#NAME?</v>
      </c>
      <c r="N7516" s="13" t="e">
        <f ca="1">IF(CalcTable[[#This Row],[Day of Year]]&lt;123,FCAP,AE7515)</f>
        <v>#NAME?</v>
      </c>
      <c r="O7516" s="17" t="e">
        <f ca="1">IF(IRR_DRIP,5,COUNTIF('IDET Wind Values'!C7500:G7500,"&lt;="&amp;IRR_MAXWIND))</f>
        <v>#NAME?</v>
      </c>
      <c r="P7516" s="13" t="e">
        <f ca="1">CalcTable[[#This Row],[ET_o]]*KL</f>
        <v>#NAME?</v>
      </c>
      <c r="Q7516" s="13" t="e">
        <f ca="1">IF(WILTPT&lt;=0,1,MAX(0,MIN(1,(CalcTable[[#This Row],[IWC]]-WILTPT)/(MAD-WILTPT))))</f>
        <v>#NAME?</v>
      </c>
      <c r="R7516" s="13" t="e">
        <f ca="1">CalcTable[[#This Row],[ETMult]]*CalcTable[[#This Row],[ETb]]</f>
        <v>#NAME?</v>
      </c>
      <c r="S7516" s="13" t="b">
        <f>INDEX(IRR_LIST,CalcTable[[#This Row],[Day of Week]]+1)</f>
        <v>1</v>
      </c>
      <c r="T7516" s="13">
        <f t="shared" ca="1" si="2354"/>
        <v>0</v>
      </c>
      <c r="U7516" s="13" t="b">
        <f ca="1">IF(CalcTable[[#This Row],[IrrPrecip]]&gt;=IC_MM,FALSE,TRUE)</f>
        <v>1</v>
      </c>
      <c r="V7516" s="13" t="b">
        <f t="shared" si="2355"/>
        <v>0</v>
      </c>
      <c r="W7516" s="13" t="e">
        <f ca="1">IF(AND(IRR_DRIP=FALSE,CalcTable[[#This Row],[IrrHours]]&lt;=0),FALSE,TRUE)</f>
        <v>#NAME?</v>
      </c>
      <c r="X7516" s="13" t="e">
        <f ca="1">AND(CalcTable[[#This Row],[IrrDay]],CalcTable[[#This Row],[IrrRain]],CalcTable[[#This Row],[IrrWarm]],CalcTable[[#This Row],[IrrWindy]])</f>
        <v>#NAME?</v>
      </c>
      <c r="Y7516" s="13" t="e">
        <f t="shared" ca="1" si="2356"/>
        <v>#NAME?</v>
      </c>
      <c r="Z7516" s="13" t="e">
        <f ca="1">CalcTable[[#This Row],[IrrHours]]/5</f>
        <v>#NAME?</v>
      </c>
      <c r="AA7516" s="13" t="e">
        <f ca="1">IF(CalcTable[[#This Row],[IrrFlag]]=FALSE,0,MAX(0,CalcTable[[#This Row],[VolRednWind]]*(FCAP*IRR_TARGET-CalcTable[[#This Row],[IWC]])))</f>
        <v>#NAME?</v>
      </c>
      <c r="AB7516" s="13" t="e">
        <f ca="1">CalcTable[[#This Row],[IWC]]+CalcTable[[#This Row],[Eff Precip]]+CalcTable[[#This Row],[IrrAmt]]-CalcTable[[#This Row],[AET]]</f>
        <v>#NAME?</v>
      </c>
      <c r="AC7516" s="13" t="e">
        <f ca="1">IF(CalcTable[[#This Row],[PWC]]&gt;FCAP,MIN(24*PERC,MIN(SAT,CalcTable[[#This Row],[PWC]])-FCAP),0)</f>
        <v>#NAME?</v>
      </c>
      <c r="AD7516" s="13" t="e">
        <f ca="1">IF(CalcTable[[#This Row],[PWC]]&gt;SAT,CalcTable[[#This Row],[PWC]]-SAT,0)</f>
        <v>#NAME?</v>
      </c>
      <c r="AE7516" s="13" t="e">
        <f ca="1">CalcTable[[#This Row],[PWC]]-CalcTable[[#This Row],[PercAmt]]-CalcTable[[#This Row],[Runoff]]</f>
        <v>#NAME?</v>
      </c>
      <c r="AF7516" s="13" t="e">
        <f ca="1">CalcTable[[#This Row],[IrrAmt]]/1000*CUR_IRR_AREA*10000/IRR_EFF</f>
        <v>#NAME?</v>
      </c>
      <c r="AG7516" s="147"/>
      <c r="AH7516" s="13"/>
      <c r="AI7516" s="50">
        <v>0</v>
      </c>
      <c r="AJ7516" s="50">
        <v>0</v>
      </c>
      <c r="AK7516" s="50">
        <v>0</v>
      </c>
      <c r="AL7516" s="50">
        <v>0</v>
      </c>
      <c r="AM7516" s="50"/>
      <c r="AN7516" s="50"/>
      <c r="AO7516" s="50"/>
      <c r="AP7516" s="50"/>
      <c r="AQ7516" s="50"/>
      <c r="AR7516" s="50"/>
      <c r="AS7516" s="50"/>
      <c r="AT7516" s="50"/>
      <c r="AU7516" s="50"/>
      <c r="AV7516" s="50"/>
      <c r="AW7516" s="50"/>
      <c r="AX7516" s="50">
        <f t="shared" si="2367"/>
        <v>0</v>
      </c>
      <c r="AY7516" s="50"/>
      <c r="AZ7516" s="50">
        <f t="shared" si="2357"/>
        <v>0</v>
      </c>
      <c r="BA7516" s="50">
        <f t="shared" si="2358"/>
        <v>0</v>
      </c>
      <c r="BB7516" s="50">
        <f t="shared" si="2359"/>
        <v>0</v>
      </c>
      <c r="BC7516" s="17">
        <f t="shared" si="2360"/>
        <v>20089</v>
      </c>
      <c r="BD7516" s="50">
        <f t="shared" si="2361"/>
        <v>0</v>
      </c>
      <c r="BE7516" s="50">
        <f t="shared" si="2362"/>
        <v>0</v>
      </c>
      <c r="BF7516" s="50">
        <f t="shared" si="2368"/>
        <v>0</v>
      </c>
      <c r="BG7516" s="50"/>
      <c r="BH7516" s="17">
        <f t="shared" si="2363"/>
        <v>0</v>
      </c>
      <c r="BI7516" s="17">
        <f t="shared" si="2371"/>
        <v>7516</v>
      </c>
      <c r="BJ7516" s="17">
        <f t="shared" si="2369"/>
        <v>7516</v>
      </c>
      <c r="BK7516" s="150">
        <f t="shared" si="2370"/>
        <v>39721</v>
      </c>
      <c r="BL7516" s="50" t="e">
        <f t="shared" ca="1" si="2364"/>
        <v>#NAME?</v>
      </c>
      <c r="BM7516" s="50" t="e">
        <f t="shared" ca="1" si="2365"/>
        <v>#NAME?</v>
      </c>
      <c r="BN7516" s="50" t="e">
        <f t="shared" ca="1" si="2366"/>
        <v>#NAME?</v>
      </c>
    </row>
    <row r="7517" spans="1:66" x14ac:dyDescent="0.35">
      <c r="A7517" s="48">
        <v>39934</v>
      </c>
      <c r="B7517" s="17">
        <v>2009</v>
      </c>
      <c r="C7517" s="17">
        <v>5</v>
      </c>
      <c r="D7517" s="17">
        <v>121</v>
      </c>
      <c r="E7517" s="17">
        <v>1</v>
      </c>
      <c r="F7517" s="17">
        <v>6</v>
      </c>
      <c r="G7517" s="50">
        <v>-1.4</v>
      </c>
      <c r="H7517" s="32">
        <v>3.2402808131717977</v>
      </c>
      <c r="I7517" s="50">
        <v>3</v>
      </c>
      <c r="J7517" s="13">
        <v>0</v>
      </c>
      <c r="K7517" s="13">
        <f t="shared" si="2352"/>
        <v>0</v>
      </c>
      <c r="L7517" s="13">
        <f t="shared" si="2353"/>
        <v>0</v>
      </c>
      <c r="M7517" s="13" t="e">
        <f ca="1">CalcTable[[#This Row],[IWC]]-AE7516</f>
        <v>#NAME?</v>
      </c>
      <c r="N7517" s="13" t="e">
        <f ca="1">IF(CalcTable[[#This Row],[Day of Year]]&lt;123,FCAP,AE7516)</f>
        <v>#NAME?</v>
      </c>
      <c r="O7517" s="17" t="e">
        <f ca="1">IF(IRR_DRIP,5,COUNTIF('IDET Wind Values'!C7501:G7501,"&lt;="&amp;IRR_MAXWIND))</f>
        <v>#NAME?</v>
      </c>
      <c r="P7517" s="13" t="e">
        <f ca="1">CalcTable[[#This Row],[ET_o]]*KL</f>
        <v>#NAME?</v>
      </c>
      <c r="Q7517" s="13" t="e">
        <f ca="1">IF(WILTPT&lt;=0,1,MAX(0,MIN(1,(CalcTable[[#This Row],[IWC]]-WILTPT)/(MAD-WILTPT))))</f>
        <v>#NAME?</v>
      </c>
      <c r="R7517" s="13" t="e">
        <f ca="1">CalcTable[[#This Row],[ETMult]]*CalcTable[[#This Row],[ETb]]</f>
        <v>#NAME?</v>
      </c>
      <c r="S7517" s="13" t="b">
        <f>INDEX(IRR_LIST,CalcTable[[#This Row],[Day of Week]]+1)</f>
        <v>0</v>
      </c>
      <c r="T7517" s="13">
        <f t="shared" ca="1" si="2354"/>
        <v>0</v>
      </c>
      <c r="U7517" s="13" t="b">
        <f ca="1">IF(CalcTable[[#This Row],[IrrPrecip]]&gt;=IC_MM,FALSE,TRUE)</f>
        <v>1</v>
      </c>
      <c r="V7517" s="13" t="b">
        <f t="shared" si="2355"/>
        <v>0</v>
      </c>
      <c r="W7517" s="13" t="e">
        <f ca="1">IF(AND(IRR_DRIP=FALSE,CalcTable[[#This Row],[IrrHours]]&lt;=0),FALSE,TRUE)</f>
        <v>#NAME?</v>
      </c>
      <c r="X7517" s="13" t="e">
        <f ca="1">AND(CalcTable[[#This Row],[IrrDay]],CalcTable[[#This Row],[IrrRain]],CalcTable[[#This Row],[IrrWarm]],CalcTable[[#This Row],[IrrWindy]])</f>
        <v>#NAME?</v>
      </c>
      <c r="Y7517" s="13" t="e">
        <f t="shared" ca="1" si="2356"/>
        <v>#NAME?</v>
      </c>
      <c r="Z7517" s="13" t="e">
        <f ca="1">CalcTable[[#This Row],[IrrHours]]/5</f>
        <v>#NAME?</v>
      </c>
      <c r="AA7517" s="13" t="e">
        <f ca="1">IF(CalcTable[[#This Row],[IrrFlag]]=FALSE,0,MAX(0,CalcTable[[#This Row],[VolRednWind]]*(FCAP*IRR_TARGET-CalcTable[[#This Row],[IWC]])))</f>
        <v>#NAME?</v>
      </c>
      <c r="AB7517" s="13" t="e">
        <f ca="1">CalcTable[[#This Row],[IWC]]+CalcTable[[#This Row],[Eff Precip]]+CalcTable[[#This Row],[IrrAmt]]-CalcTable[[#This Row],[AET]]</f>
        <v>#NAME?</v>
      </c>
      <c r="AC7517" s="13" t="e">
        <f ca="1">IF(CalcTable[[#This Row],[PWC]]&gt;FCAP,MIN(24*PERC,MIN(SAT,CalcTable[[#This Row],[PWC]])-FCAP),0)</f>
        <v>#NAME?</v>
      </c>
      <c r="AD7517" s="13" t="e">
        <f ca="1">IF(CalcTable[[#This Row],[PWC]]&gt;SAT,CalcTable[[#This Row],[PWC]]-SAT,0)</f>
        <v>#NAME?</v>
      </c>
      <c r="AE7517" s="13" t="e">
        <f ca="1">CalcTable[[#This Row],[PWC]]-CalcTable[[#This Row],[PercAmt]]-CalcTable[[#This Row],[Runoff]]</f>
        <v>#NAME?</v>
      </c>
      <c r="AF7517" s="13" t="e">
        <f ca="1">CalcTable[[#This Row],[IrrAmt]]/1000*CUR_IRR_AREA*10000/IRR_EFF</f>
        <v>#NAME?</v>
      </c>
      <c r="AG7517" s="147"/>
      <c r="AH7517" s="13"/>
      <c r="AI7517" s="50">
        <v>0</v>
      </c>
      <c r="AJ7517" s="50">
        <v>0</v>
      </c>
      <c r="AK7517" s="50">
        <v>0</v>
      </c>
      <c r="AL7517" s="50">
        <v>0</v>
      </c>
      <c r="AM7517" s="50"/>
      <c r="AN7517" s="50"/>
      <c r="AO7517" s="50"/>
      <c r="AP7517" s="50"/>
      <c r="AQ7517" s="50"/>
      <c r="AR7517" s="50"/>
      <c r="AS7517" s="50"/>
      <c r="AT7517" s="50"/>
      <c r="AU7517" s="50"/>
      <c r="AV7517" s="50"/>
      <c r="AW7517" s="50"/>
      <c r="AX7517" s="50">
        <f t="shared" si="2367"/>
        <v>0</v>
      </c>
      <c r="AY7517" s="50"/>
      <c r="AZ7517" s="50">
        <f t="shared" si="2357"/>
        <v>0</v>
      </c>
      <c r="BA7517" s="50">
        <f t="shared" si="2358"/>
        <v>0</v>
      </c>
      <c r="BB7517" s="50">
        <f t="shared" si="2359"/>
        <v>0</v>
      </c>
      <c r="BC7517" s="17">
        <f t="shared" si="2360"/>
        <v>20095</v>
      </c>
      <c r="BD7517" s="50">
        <f t="shared" si="2361"/>
        <v>0</v>
      </c>
      <c r="BE7517" s="50">
        <f t="shared" si="2362"/>
        <v>0</v>
      </c>
      <c r="BF7517" s="50">
        <f t="shared" si="2368"/>
        <v>0</v>
      </c>
      <c r="BG7517" s="50"/>
      <c r="BH7517" s="17">
        <f t="shared" si="2363"/>
        <v>0</v>
      </c>
      <c r="BI7517" s="17">
        <f t="shared" si="2371"/>
        <v>7517</v>
      </c>
      <c r="BJ7517" s="17">
        <f t="shared" si="2369"/>
        <v>7517</v>
      </c>
      <c r="BK7517" s="150">
        <f t="shared" si="2370"/>
        <v>39934</v>
      </c>
      <c r="BL7517" s="50" t="e">
        <f t="shared" ca="1" si="2364"/>
        <v>#NAME?</v>
      </c>
      <c r="BM7517" s="50" t="e">
        <f t="shared" ca="1" si="2365"/>
        <v>#NAME?</v>
      </c>
      <c r="BN7517" s="50" t="e">
        <f t="shared" ca="1" si="2366"/>
        <v>#NAME?</v>
      </c>
    </row>
    <row r="7518" spans="1:66" x14ac:dyDescent="0.35">
      <c r="A7518" s="48">
        <v>39935</v>
      </c>
      <c r="B7518" s="17">
        <v>2009</v>
      </c>
      <c r="C7518" s="17">
        <v>5</v>
      </c>
      <c r="D7518" s="17">
        <v>122</v>
      </c>
      <c r="E7518" s="17">
        <v>2</v>
      </c>
      <c r="F7518" s="17">
        <v>7</v>
      </c>
      <c r="G7518" s="50">
        <v>-0.9</v>
      </c>
      <c r="H7518" s="32">
        <v>4.0030136475452895</v>
      </c>
      <c r="I7518" s="50">
        <v>3.6666666666666665</v>
      </c>
      <c r="J7518" s="13">
        <v>0</v>
      </c>
      <c r="K7518" s="13">
        <f t="shared" si="2352"/>
        <v>0</v>
      </c>
      <c r="L7518" s="13">
        <f t="shared" si="2353"/>
        <v>0</v>
      </c>
      <c r="M7518" s="13" t="e">
        <f ca="1">CalcTable[[#This Row],[IWC]]-AE7517</f>
        <v>#NAME?</v>
      </c>
      <c r="N7518" s="13" t="e">
        <f ca="1">IF(CalcTable[[#This Row],[Day of Year]]&lt;123,FCAP,AE7517)</f>
        <v>#NAME?</v>
      </c>
      <c r="O7518" s="17" t="e">
        <f ca="1">IF(IRR_DRIP,5,COUNTIF('IDET Wind Values'!C7502:G7502,"&lt;="&amp;IRR_MAXWIND))</f>
        <v>#NAME?</v>
      </c>
      <c r="P7518" s="13" t="e">
        <f ca="1">CalcTable[[#This Row],[ET_o]]*KL</f>
        <v>#NAME?</v>
      </c>
      <c r="Q7518" s="13" t="e">
        <f ca="1">IF(WILTPT&lt;=0,1,MAX(0,MIN(1,(CalcTable[[#This Row],[IWC]]-WILTPT)/(MAD-WILTPT))))</f>
        <v>#NAME?</v>
      </c>
      <c r="R7518" s="13" t="e">
        <f ca="1">CalcTable[[#This Row],[ETMult]]*CalcTable[[#This Row],[ETb]]</f>
        <v>#NAME?</v>
      </c>
      <c r="S7518" s="13" t="b">
        <f>INDEX(IRR_LIST,CalcTable[[#This Row],[Day of Week]]+1)</f>
        <v>0</v>
      </c>
      <c r="T7518" s="13">
        <f t="shared" ca="1" si="2354"/>
        <v>0</v>
      </c>
      <c r="U7518" s="13" t="b">
        <f ca="1">IF(CalcTable[[#This Row],[IrrPrecip]]&gt;=IC_MM,FALSE,TRUE)</f>
        <v>1</v>
      </c>
      <c r="V7518" s="13" t="b">
        <f t="shared" si="2355"/>
        <v>0</v>
      </c>
      <c r="W7518" s="13" t="e">
        <f ca="1">IF(AND(IRR_DRIP=FALSE,CalcTable[[#This Row],[IrrHours]]&lt;=0),FALSE,TRUE)</f>
        <v>#NAME?</v>
      </c>
      <c r="X7518" s="13" t="e">
        <f ca="1">AND(CalcTable[[#This Row],[IrrDay]],CalcTable[[#This Row],[IrrRain]],CalcTable[[#This Row],[IrrWarm]],CalcTable[[#This Row],[IrrWindy]])</f>
        <v>#NAME?</v>
      </c>
      <c r="Y7518" s="13" t="e">
        <f t="shared" ca="1" si="2356"/>
        <v>#NAME?</v>
      </c>
      <c r="Z7518" s="13" t="e">
        <f ca="1">CalcTable[[#This Row],[IrrHours]]/5</f>
        <v>#NAME?</v>
      </c>
      <c r="AA7518" s="13" t="e">
        <f ca="1">IF(CalcTable[[#This Row],[IrrFlag]]=FALSE,0,MAX(0,CalcTable[[#This Row],[VolRednWind]]*(FCAP*IRR_TARGET-CalcTable[[#This Row],[IWC]])))</f>
        <v>#NAME?</v>
      </c>
      <c r="AB7518" s="13" t="e">
        <f ca="1">CalcTable[[#This Row],[IWC]]+CalcTable[[#This Row],[Eff Precip]]+CalcTable[[#This Row],[IrrAmt]]-CalcTable[[#This Row],[AET]]</f>
        <v>#NAME?</v>
      </c>
      <c r="AC7518" s="13" t="e">
        <f ca="1">IF(CalcTable[[#This Row],[PWC]]&gt;FCAP,MIN(24*PERC,MIN(SAT,CalcTable[[#This Row],[PWC]])-FCAP),0)</f>
        <v>#NAME?</v>
      </c>
      <c r="AD7518" s="13" t="e">
        <f ca="1">IF(CalcTable[[#This Row],[PWC]]&gt;SAT,CalcTable[[#This Row],[PWC]]-SAT,0)</f>
        <v>#NAME?</v>
      </c>
      <c r="AE7518" s="13" t="e">
        <f ca="1">CalcTable[[#This Row],[PWC]]-CalcTable[[#This Row],[PercAmt]]-CalcTable[[#This Row],[Runoff]]</f>
        <v>#NAME?</v>
      </c>
      <c r="AF7518" s="13" t="e">
        <f ca="1">CalcTable[[#This Row],[IrrAmt]]/1000*CUR_IRR_AREA*10000/IRR_EFF</f>
        <v>#NAME?</v>
      </c>
      <c r="AG7518" s="147"/>
      <c r="AH7518" s="13"/>
      <c r="AI7518" s="50">
        <v>0</v>
      </c>
      <c r="AJ7518" s="50">
        <v>0</v>
      </c>
      <c r="AK7518" s="50">
        <v>0</v>
      </c>
      <c r="AL7518" s="50">
        <v>0</v>
      </c>
      <c r="AM7518" s="50"/>
      <c r="AN7518" s="50"/>
      <c r="AO7518" s="50"/>
      <c r="AP7518" s="50"/>
      <c r="AQ7518" s="50"/>
      <c r="AR7518" s="50"/>
      <c r="AS7518" s="50"/>
      <c r="AT7518" s="50"/>
      <c r="AU7518" s="50"/>
      <c r="AV7518" s="50"/>
      <c r="AW7518" s="50"/>
      <c r="AX7518" s="50">
        <f t="shared" si="2367"/>
        <v>0</v>
      </c>
      <c r="AY7518" s="50"/>
      <c r="AZ7518" s="50">
        <f t="shared" si="2357"/>
        <v>0</v>
      </c>
      <c r="BA7518" s="50">
        <f t="shared" si="2358"/>
        <v>0</v>
      </c>
      <c r="BB7518" s="50">
        <f t="shared" si="2359"/>
        <v>0</v>
      </c>
      <c r="BC7518" s="17">
        <f t="shared" si="2360"/>
        <v>20095</v>
      </c>
      <c r="BD7518" s="50">
        <f t="shared" si="2361"/>
        <v>0</v>
      </c>
      <c r="BE7518" s="50">
        <f t="shared" si="2362"/>
        <v>0</v>
      </c>
      <c r="BF7518" s="50">
        <f t="shared" si="2368"/>
        <v>0</v>
      </c>
      <c r="BG7518" s="50"/>
      <c r="BH7518" s="17">
        <f t="shared" si="2363"/>
        <v>0</v>
      </c>
      <c r="BI7518" s="17">
        <f t="shared" si="2371"/>
        <v>7518</v>
      </c>
      <c r="BJ7518" s="17">
        <f t="shared" si="2369"/>
        <v>7518</v>
      </c>
      <c r="BK7518" s="150">
        <f t="shared" si="2370"/>
        <v>39935</v>
      </c>
      <c r="BL7518" s="50" t="e">
        <f t="shared" ca="1" si="2364"/>
        <v>#NAME?</v>
      </c>
      <c r="BM7518" s="50" t="e">
        <f t="shared" ca="1" si="2365"/>
        <v>#NAME?</v>
      </c>
      <c r="BN7518" s="50" t="e">
        <f t="shared" ca="1" si="2366"/>
        <v>#NAME?</v>
      </c>
    </row>
    <row r="7519" spans="1:66" x14ac:dyDescent="0.35">
      <c r="A7519" s="48">
        <v>39936</v>
      </c>
      <c r="B7519" s="17">
        <v>2009</v>
      </c>
      <c r="C7519" s="17">
        <v>5</v>
      </c>
      <c r="D7519" s="17">
        <v>123</v>
      </c>
      <c r="E7519" s="17">
        <v>3</v>
      </c>
      <c r="F7519" s="17">
        <v>1</v>
      </c>
      <c r="G7519" s="50">
        <v>2.4</v>
      </c>
      <c r="H7519" s="32">
        <v>4.8674411903171757</v>
      </c>
      <c r="I7519" s="50">
        <v>11</v>
      </c>
      <c r="J7519" s="13">
        <v>0</v>
      </c>
      <c r="K7519" s="13">
        <f t="shared" si="2352"/>
        <v>0</v>
      </c>
      <c r="L7519" s="13">
        <f t="shared" si="2353"/>
        <v>0</v>
      </c>
      <c r="M7519" s="13" t="e">
        <f ca="1">CalcTable[[#This Row],[IWC]]-AE7518</f>
        <v>#NAME?</v>
      </c>
      <c r="N7519" s="13" t="e">
        <f ca="1">IF(CalcTable[[#This Row],[Day of Year]]&lt;123,FCAP,AE7518)</f>
        <v>#NAME?</v>
      </c>
      <c r="O7519" s="17" t="e">
        <f ca="1">IF(IRR_DRIP,5,COUNTIF('IDET Wind Values'!C7503:G7503,"&lt;="&amp;IRR_MAXWIND))</f>
        <v>#NAME?</v>
      </c>
      <c r="P7519" s="13" t="e">
        <f ca="1">CalcTable[[#This Row],[ET_o]]*KL</f>
        <v>#NAME?</v>
      </c>
      <c r="Q7519" s="13" t="e">
        <f ca="1">IF(WILTPT&lt;=0,1,MAX(0,MIN(1,(CalcTable[[#This Row],[IWC]]-WILTPT)/(MAD-WILTPT))))</f>
        <v>#NAME?</v>
      </c>
      <c r="R7519" s="13" t="e">
        <f ca="1">CalcTable[[#This Row],[ETMult]]*CalcTable[[#This Row],[ETb]]</f>
        <v>#NAME?</v>
      </c>
      <c r="S7519" s="13" t="b">
        <f>INDEX(IRR_LIST,CalcTable[[#This Row],[Day of Week]]+1)</f>
        <v>1</v>
      </c>
      <c r="T7519" s="13">
        <f t="shared" ca="1" si="2354"/>
        <v>0</v>
      </c>
      <c r="U7519" s="13" t="b">
        <f ca="1">IF(CalcTable[[#This Row],[IrrPrecip]]&gt;=IC_MM,FALSE,TRUE)</f>
        <v>1</v>
      </c>
      <c r="V7519" s="13" t="b">
        <f t="shared" si="2355"/>
        <v>1</v>
      </c>
      <c r="W7519" s="13" t="e">
        <f ca="1">IF(AND(IRR_DRIP=FALSE,CalcTable[[#This Row],[IrrHours]]&lt;=0),FALSE,TRUE)</f>
        <v>#NAME?</v>
      </c>
      <c r="X7519" s="13" t="e">
        <f ca="1">AND(CalcTable[[#This Row],[IrrDay]],CalcTable[[#This Row],[IrrRain]],CalcTable[[#This Row],[IrrWarm]],CalcTable[[#This Row],[IrrWindy]])</f>
        <v>#NAME?</v>
      </c>
      <c r="Y7519" s="13" t="e">
        <f t="shared" ca="1" si="2356"/>
        <v>#NAME?</v>
      </c>
      <c r="Z7519" s="13" t="e">
        <f ca="1">CalcTable[[#This Row],[IrrHours]]/5</f>
        <v>#NAME?</v>
      </c>
      <c r="AA7519" s="13" t="e">
        <f ca="1">IF(CalcTable[[#This Row],[IrrFlag]]=FALSE,0,MAX(0,CalcTable[[#This Row],[VolRednWind]]*(FCAP*IRR_TARGET-CalcTable[[#This Row],[IWC]])))</f>
        <v>#NAME?</v>
      </c>
      <c r="AB7519" s="13" t="e">
        <f ca="1">CalcTable[[#This Row],[IWC]]+CalcTable[[#This Row],[Eff Precip]]+CalcTable[[#This Row],[IrrAmt]]-CalcTable[[#This Row],[AET]]</f>
        <v>#NAME?</v>
      </c>
      <c r="AC7519" s="13" t="e">
        <f ca="1">IF(CalcTable[[#This Row],[PWC]]&gt;FCAP,MIN(24*PERC,MIN(SAT,CalcTable[[#This Row],[PWC]])-FCAP),0)</f>
        <v>#NAME?</v>
      </c>
      <c r="AD7519" s="13" t="e">
        <f ca="1">IF(CalcTable[[#This Row],[PWC]]&gt;SAT,CalcTable[[#This Row],[PWC]]-SAT,0)</f>
        <v>#NAME?</v>
      </c>
      <c r="AE7519" s="13" t="e">
        <f ca="1">CalcTable[[#This Row],[PWC]]-CalcTable[[#This Row],[PercAmt]]-CalcTable[[#This Row],[Runoff]]</f>
        <v>#NAME?</v>
      </c>
      <c r="AF7519" s="13" t="e">
        <f ca="1">CalcTable[[#This Row],[IrrAmt]]/1000*CUR_IRR_AREA*10000/IRR_EFF</f>
        <v>#NAME?</v>
      </c>
      <c r="AG7519" s="147"/>
      <c r="AH7519" s="13"/>
      <c r="AI7519" s="50">
        <v>0</v>
      </c>
      <c r="AJ7519" s="50">
        <v>0</v>
      </c>
      <c r="AK7519" s="50">
        <v>0</v>
      </c>
      <c r="AL7519" s="50">
        <v>0</v>
      </c>
      <c r="AM7519" s="50"/>
      <c r="AN7519" s="50"/>
      <c r="AO7519" s="50"/>
      <c r="AP7519" s="50"/>
      <c r="AQ7519" s="50"/>
      <c r="AR7519" s="50"/>
      <c r="AS7519" s="50"/>
      <c r="AT7519" s="50"/>
      <c r="AU7519" s="50"/>
      <c r="AV7519" s="50"/>
      <c r="AW7519" s="50"/>
      <c r="AX7519" s="50">
        <f t="shared" si="2367"/>
        <v>0</v>
      </c>
      <c r="AY7519" s="50"/>
      <c r="AZ7519" s="50">
        <f t="shared" si="2357"/>
        <v>0</v>
      </c>
      <c r="BA7519" s="50">
        <f t="shared" si="2358"/>
        <v>0</v>
      </c>
      <c r="BB7519" s="50">
        <f t="shared" si="2359"/>
        <v>0</v>
      </c>
      <c r="BC7519" s="17">
        <f t="shared" si="2360"/>
        <v>20095</v>
      </c>
      <c r="BD7519" s="50">
        <f t="shared" si="2361"/>
        <v>0</v>
      </c>
      <c r="BE7519" s="50">
        <f t="shared" si="2362"/>
        <v>0</v>
      </c>
      <c r="BF7519" s="50">
        <f t="shared" si="2368"/>
        <v>0</v>
      </c>
      <c r="BG7519" s="50"/>
      <c r="BH7519" s="17">
        <f t="shared" si="2363"/>
        <v>0</v>
      </c>
      <c r="BI7519" s="17">
        <f t="shared" si="2371"/>
        <v>7519</v>
      </c>
      <c r="BJ7519" s="17">
        <f t="shared" si="2369"/>
        <v>7519</v>
      </c>
      <c r="BK7519" s="150">
        <f t="shared" si="2370"/>
        <v>39936</v>
      </c>
      <c r="BL7519" s="50" t="e">
        <f t="shared" ca="1" si="2364"/>
        <v>#NAME?</v>
      </c>
      <c r="BM7519" s="50" t="e">
        <f t="shared" ca="1" si="2365"/>
        <v>#NAME?</v>
      </c>
      <c r="BN7519" s="50" t="e">
        <f t="shared" ca="1" si="2366"/>
        <v>#NAME?</v>
      </c>
    </row>
    <row r="7520" spans="1:66" x14ac:dyDescent="0.35">
      <c r="A7520" s="48">
        <v>39937</v>
      </c>
      <c r="B7520" s="17">
        <v>2009</v>
      </c>
      <c r="C7520" s="17">
        <v>5</v>
      </c>
      <c r="D7520" s="17">
        <v>124</v>
      </c>
      <c r="E7520" s="17">
        <v>4</v>
      </c>
      <c r="F7520" s="17">
        <v>2</v>
      </c>
      <c r="G7520" s="50">
        <v>6.6</v>
      </c>
      <c r="H7520" s="32">
        <v>4.8529977209264752</v>
      </c>
      <c r="I7520" s="50">
        <v>17</v>
      </c>
      <c r="J7520" s="13">
        <v>0</v>
      </c>
      <c r="K7520" s="13">
        <f t="shared" si="2352"/>
        <v>0</v>
      </c>
      <c r="L7520" s="13">
        <f t="shared" si="2353"/>
        <v>0</v>
      </c>
      <c r="M7520" s="13" t="e">
        <f ca="1">CalcTable[[#This Row],[IWC]]-AE7519</f>
        <v>#NAME?</v>
      </c>
      <c r="N7520" s="13" t="e">
        <f ca="1">IF(CalcTable[[#This Row],[Day of Year]]&lt;123,FCAP,AE7519)</f>
        <v>#NAME?</v>
      </c>
      <c r="O7520" s="17" t="e">
        <f ca="1">IF(IRR_DRIP,5,COUNTIF('IDET Wind Values'!C7504:G7504,"&lt;="&amp;IRR_MAXWIND))</f>
        <v>#NAME?</v>
      </c>
      <c r="P7520" s="13" t="e">
        <f ca="1">CalcTable[[#This Row],[ET_o]]*KL</f>
        <v>#NAME?</v>
      </c>
      <c r="Q7520" s="13" t="e">
        <f ca="1">IF(WILTPT&lt;=0,1,MAX(0,MIN(1,(CalcTable[[#This Row],[IWC]]-WILTPT)/(MAD-WILTPT))))</f>
        <v>#NAME?</v>
      </c>
      <c r="R7520" s="13" t="e">
        <f ca="1">CalcTable[[#This Row],[ETMult]]*CalcTable[[#This Row],[ETb]]</f>
        <v>#NAME?</v>
      </c>
      <c r="S7520" s="13" t="b">
        <f>INDEX(IRR_LIST,CalcTable[[#This Row],[Day of Week]]+1)</f>
        <v>0</v>
      </c>
      <c r="T7520" s="13">
        <f t="shared" ca="1" si="2354"/>
        <v>0</v>
      </c>
      <c r="U7520" s="13" t="b">
        <f ca="1">IF(CalcTable[[#This Row],[IrrPrecip]]&gt;=IC_MM,FALSE,TRUE)</f>
        <v>1</v>
      </c>
      <c r="V7520" s="13" t="b">
        <f t="shared" si="2355"/>
        <v>1</v>
      </c>
      <c r="W7520" s="13" t="e">
        <f ca="1">IF(AND(IRR_DRIP=FALSE,CalcTable[[#This Row],[IrrHours]]&lt;=0),FALSE,TRUE)</f>
        <v>#NAME?</v>
      </c>
      <c r="X7520" s="13" t="e">
        <f ca="1">AND(CalcTable[[#This Row],[IrrDay]],CalcTable[[#This Row],[IrrRain]],CalcTable[[#This Row],[IrrWarm]],CalcTable[[#This Row],[IrrWindy]])</f>
        <v>#NAME?</v>
      </c>
      <c r="Y7520" s="13" t="e">
        <f t="shared" ca="1" si="2356"/>
        <v>#NAME?</v>
      </c>
      <c r="Z7520" s="13" t="e">
        <f ca="1">CalcTable[[#This Row],[IrrHours]]/5</f>
        <v>#NAME?</v>
      </c>
      <c r="AA7520" s="13" t="e">
        <f ca="1">IF(CalcTable[[#This Row],[IrrFlag]]=FALSE,0,MAX(0,CalcTable[[#This Row],[VolRednWind]]*(FCAP*IRR_TARGET-CalcTable[[#This Row],[IWC]])))</f>
        <v>#NAME?</v>
      </c>
      <c r="AB7520" s="13" t="e">
        <f ca="1">CalcTable[[#This Row],[IWC]]+CalcTable[[#This Row],[Eff Precip]]+CalcTable[[#This Row],[IrrAmt]]-CalcTable[[#This Row],[AET]]</f>
        <v>#NAME?</v>
      </c>
      <c r="AC7520" s="13" t="e">
        <f ca="1">IF(CalcTable[[#This Row],[PWC]]&gt;FCAP,MIN(24*PERC,MIN(SAT,CalcTable[[#This Row],[PWC]])-FCAP),0)</f>
        <v>#NAME?</v>
      </c>
      <c r="AD7520" s="13" t="e">
        <f ca="1">IF(CalcTable[[#This Row],[PWC]]&gt;SAT,CalcTable[[#This Row],[PWC]]-SAT,0)</f>
        <v>#NAME?</v>
      </c>
      <c r="AE7520" s="13" t="e">
        <f ca="1">CalcTable[[#This Row],[PWC]]-CalcTable[[#This Row],[PercAmt]]-CalcTable[[#This Row],[Runoff]]</f>
        <v>#NAME?</v>
      </c>
      <c r="AF7520" s="13" t="e">
        <f ca="1">CalcTable[[#This Row],[IrrAmt]]/1000*CUR_IRR_AREA*10000/IRR_EFF</f>
        <v>#NAME?</v>
      </c>
      <c r="AG7520" s="147"/>
      <c r="AH7520" s="13"/>
      <c r="AI7520" s="50">
        <v>0</v>
      </c>
      <c r="AJ7520" s="50">
        <v>0</v>
      </c>
      <c r="AK7520" s="50">
        <v>7.806750160824361</v>
      </c>
      <c r="AL7520" s="50">
        <v>7.1587501608243578</v>
      </c>
      <c r="AM7520" s="50"/>
      <c r="AN7520" s="50"/>
      <c r="AO7520" s="50"/>
      <c r="AP7520" s="50"/>
      <c r="AQ7520" s="50"/>
      <c r="AR7520" s="50"/>
      <c r="AS7520" s="50"/>
      <c r="AT7520" s="50"/>
      <c r="AU7520" s="50"/>
      <c r="AV7520" s="50"/>
      <c r="AW7520" s="50"/>
      <c r="AX7520" s="50">
        <f t="shared" si="2367"/>
        <v>14.965500321648719</v>
      </c>
      <c r="AY7520" s="50"/>
      <c r="AZ7520" s="50">
        <f t="shared" si="2357"/>
        <v>324.48900707627183</v>
      </c>
      <c r="BA7520" s="50">
        <f t="shared" si="2358"/>
        <v>499.61005851425978</v>
      </c>
      <c r="BB7520" s="50">
        <f t="shared" si="2359"/>
        <v>515.06191599408226</v>
      </c>
      <c r="BC7520" s="17">
        <f t="shared" si="2360"/>
        <v>20095</v>
      </c>
      <c r="BD7520" s="50">
        <f t="shared" si="2361"/>
        <v>14.965500321648719</v>
      </c>
      <c r="BE7520" s="50">
        <f t="shared" si="2362"/>
        <v>324.48900707627183</v>
      </c>
      <c r="BF7520" s="50">
        <f t="shared" si="2368"/>
        <v>530.76071685616932</v>
      </c>
      <c r="BG7520" s="50"/>
      <c r="BH7520" s="17">
        <f t="shared" si="2363"/>
        <v>0</v>
      </c>
      <c r="BI7520" s="17">
        <f t="shared" si="2371"/>
        <v>7520</v>
      </c>
      <c r="BJ7520" s="17">
        <f t="shared" si="2369"/>
        <v>7520</v>
      </c>
      <c r="BK7520" s="150">
        <f t="shared" si="2370"/>
        <v>39937</v>
      </c>
      <c r="BL7520" s="50" t="e">
        <f t="shared" ca="1" si="2364"/>
        <v>#NAME?</v>
      </c>
      <c r="BM7520" s="50" t="e">
        <f t="shared" ca="1" si="2365"/>
        <v>#NAME?</v>
      </c>
      <c r="BN7520" s="50" t="e">
        <f t="shared" ca="1" si="2366"/>
        <v>#NAME?</v>
      </c>
    </row>
    <row r="7521" spans="1:66" x14ac:dyDescent="0.35">
      <c r="A7521" s="48">
        <v>39938</v>
      </c>
      <c r="B7521" s="17">
        <v>2009</v>
      </c>
      <c r="C7521" s="17">
        <v>5</v>
      </c>
      <c r="D7521" s="17">
        <v>125</v>
      </c>
      <c r="E7521" s="17">
        <v>5</v>
      </c>
      <c r="F7521" s="17">
        <v>3</v>
      </c>
      <c r="G7521" s="50">
        <v>3.6</v>
      </c>
      <c r="H7521" s="32">
        <v>4.356889189233013</v>
      </c>
      <c r="I7521" s="50">
        <v>5.5</v>
      </c>
      <c r="J7521" s="13">
        <v>0.8</v>
      </c>
      <c r="K7521" s="13">
        <f t="shared" si="2352"/>
        <v>0.8</v>
      </c>
      <c r="L7521" s="13">
        <f t="shared" si="2353"/>
        <v>0</v>
      </c>
      <c r="M7521" s="13" t="e">
        <f ca="1">CalcTable[[#This Row],[IWC]]-AE7520</f>
        <v>#NAME?</v>
      </c>
      <c r="N7521" s="13" t="e">
        <f ca="1">IF(CalcTable[[#This Row],[Day of Year]]&lt;123,FCAP,AE7520)</f>
        <v>#NAME?</v>
      </c>
      <c r="O7521" s="17" t="e">
        <f ca="1">IF(IRR_DRIP,5,COUNTIF('IDET Wind Values'!C7505:G7505,"&lt;="&amp;IRR_MAXWIND))</f>
        <v>#NAME?</v>
      </c>
      <c r="P7521" s="13" t="e">
        <f ca="1">CalcTable[[#This Row],[ET_o]]*KL</f>
        <v>#NAME?</v>
      </c>
      <c r="Q7521" s="13" t="e">
        <f ca="1">IF(WILTPT&lt;=0,1,MAX(0,MIN(1,(CalcTable[[#This Row],[IWC]]-WILTPT)/(MAD-WILTPT))))</f>
        <v>#NAME?</v>
      </c>
      <c r="R7521" s="13" t="e">
        <f ca="1">CalcTable[[#This Row],[ETMult]]*CalcTable[[#This Row],[ETb]]</f>
        <v>#NAME?</v>
      </c>
      <c r="S7521" s="13" t="b">
        <f>INDEX(IRR_LIST,CalcTable[[#This Row],[Day of Week]]+1)</f>
        <v>1</v>
      </c>
      <c r="T7521" s="13">
        <f t="shared" ca="1" si="2354"/>
        <v>0</v>
      </c>
      <c r="U7521" s="13" t="b">
        <f ca="1">IF(CalcTable[[#This Row],[IrrPrecip]]&gt;=IC_MM,FALSE,TRUE)</f>
        <v>1</v>
      </c>
      <c r="V7521" s="13" t="b">
        <f t="shared" si="2355"/>
        <v>1</v>
      </c>
      <c r="W7521" s="13" t="e">
        <f ca="1">IF(AND(IRR_DRIP=FALSE,CalcTable[[#This Row],[IrrHours]]&lt;=0),FALSE,TRUE)</f>
        <v>#NAME?</v>
      </c>
      <c r="X7521" s="13" t="e">
        <f ca="1">AND(CalcTable[[#This Row],[IrrDay]],CalcTable[[#This Row],[IrrRain]],CalcTable[[#This Row],[IrrWarm]],CalcTable[[#This Row],[IrrWindy]])</f>
        <v>#NAME?</v>
      </c>
      <c r="Y7521" s="13" t="e">
        <f t="shared" ca="1" si="2356"/>
        <v>#NAME?</v>
      </c>
      <c r="Z7521" s="13" t="e">
        <f ca="1">CalcTable[[#This Row],[IrrHours]]/5</f>
        <v>#NAME?</v>
      </c>
      <c r="AA7521" s="13" t="e">
        <f ca="1">IF(CalcTable[[#This Row],[IrrFlag]]=FALSE,0,MAX(0,CalcTable[[#This Row],[VolRednWind]]*(FCAP*IRR_TARGET-CalcTable[[#This Row],[IWC]])))</f>
        <v>#NAME?</v>
      </c>
      <c r="AB7521" s="13" t="e">
        <f ca="1">CalcTable[[#This Row],[IWC]]+CalcTable[[#This Row],[Eff Precip]]+CalcTable[[#This Row],[IrrAmt]]-CalcTable[[#This Row],[AET]]</f>
        <v>#NAME?</v>
      </c>
      <c r="AC7521" s="13" t="e">
        <f ca="1">IF(CalcTable[[#This Row],[PWC]]&gt;FCAP,MIN(24*PERC,MIN(SAT,CalcTable[[#This Row],[PWC]])-FCAP),0)</f>
        <v>#NAME?</v>
      </c>
      <c r="AD7521" s="13" t="e">
        <f ca="1">IF(CalcTable[[#This Row],[PWC]]&gt;SAT,CalcTable[[#This Row],[PWC]]-SAT,0)</f>
        <v>#NAME?</v>
      </c>
      <c r="AE7521" s="13" t="e">
        <f ca="1">CalcTable[[#This Row],[PWC]]-CalcTable[[#This Row],[PercAmt]]-CalcTable[[#This Row],[Runoff]]</f>
        <v>#NAME?</v>
      </c>
      <c r="AF7521" s="13" t="e">
        <f ca="1">CalcTable[[#This Row],[IrrAmt]]/1000*CUR_IRR_AREA*10000/IRR_EFF</f>
        <v>#NAME?</v>
      </c>
      <c r="AG7521" s="147"/>
      <c r="AH7521" s="13"/>
      <c r="AI7521" s="50">
        <v>0</v>
      </c>
      <c r="AJ7521" s="50">
        <v>0</v>
      </c>
      <c r="AK7521" s="50">
        <v>0</v>
      </c>
      <c r="AL7521" s="50">
        <v>0</v>
      </c>
      <c r="AM7521" s="50"/>
      <c r="AN7521" s="50"/>
      <c r="AO7521" s="50"/>
      <c r="AP7521" s="50"/>
      <c r="AQ7521" s="50"/>
      <c r="AR7521" s="50"/>
      <c r="AS7521" s="50"/>
      <c r="AT7521" s="50"/>
      <c r="AU7521" s="50"/>
      <c r="AV7521" s="50"/>
      <c r="AW7521" s="50"/>
      <c r="AX7521" s="50">
        <f t="shared" si="2367"/>
        <v>0</v>
      </c>
      <c r="AY7521" s="50"/>
      <c r="AZ7521" s="50">
        <f t="shared" si="2357"/>
        <v>0</v>
      </c>
      <c r="BA7521" s="50">
        <f t="shared" si="2358"/>
        <v>0</v>
      </c>
      <c r="BB7521" s="50">
        <f t="shared" si="2359"/>
        <v>0</v>
      </c>
      <c r="BC7521" s="17">
        <f t="shared" si="2360"/>
        <v>20095</v>
      </c>
      <c r="BD7521" s="50">
        <f t="shared" si="2361"/>
        <v>0</v>
      </c>
      <c r="BE7521" s="50">
        <f t="shared" si="2362"/>
        <v>0</v>
      </c>
      <c r="BF7521" s="50">
        <f t="shared" si="2368"/>
        <v>0</v>
      </c>
      <c r="BG7521" s="50"/>
      <c r="BH7521" s="17">
        <f t="shared" si="2363"/>
        <v>0</v>
      </c>
      <c r="BI7521" s="17">
        <f t="shared" si="2371"/>
        <v>7521</v>
      </c>
      <c r="BJ7521" s="17">
        <f t="shared" si="2369"/>
        <v>7521</v>
      </c>
      <c r="BK7521" s="150">
        <f t="shared" si="2370"/>
        <v>39938</v>
      </c>
      <c r="BL7521" s="50" t="e">
        <f t="shared" ca="1" si="2364"/>
        <v>#NAME?</v>
      </c>
      <c r="BM7521" s="50" t="e">
        <f t="shared" ca="1" si="2365"/>
        <v>#NAME?</v>
      </c>
      <c r="BN7521" s="50" t="e">
        <f t="shared" ca="1" si="2366"/>
        <v>#NAME?</v>
      </c>
    </row>
    <row r="7522" spans="1:66" x14ac:dyDescent="0.35">
      <c r="A7522" s="48">
        <v>39939</v>
      </c>
      <c r="B7522" s="17">
        <v>2009</v>
      </c>
      <c r="C7522" s="17">
        <v>5</v>
      </c>
      <c r="D7522" s="17">
        <v>126</v>
      </c>
      <c r="E7522" s="17">
        <v>6</v>
      </c>
      <c r="F7522" s="17">
        <v>4</v>
      </c>
      <c r="G7522" s="50">
        <v>3.4</v>
      </c>
      <c r="H7522" s="32">
        <v>4.7043682118929704</v>
      </c>
      <c r="I7522" s="50">
        <v>16.333333333333332</v>
      </c>
      <c r="J7522" s="13">
        <v>0</v>
      </c>
      <c r="K7522" s="13">
        <f t="shared" si="2352"/>
        <v>0</v>
      </c>
      <c r="L7522" s="13">
        <f t="shared" si="2353"/>
        <v>0</v>
      </c>
      <c r="M7522" s="13" t="e">
        <f ca="1">CalcTable[[#This Row],[IWC]]-AE7521</f>
        <v>#NAME?</v>
      </c>
      <c r="N7522" s="13" t="e">
        <f ca="1">IF(CalcTable[[#This Row],[Day of Year]]&lt;123,FCAP,AE7521)</f>
        <v>#NAME?</v>
      </c>
      <c r="O7522" s="17" t="e">
        <f ca="1">IF(IRR_DRIP,5,COUNTIF('IDET Wind Values'!C7506:G7506,"&lt;="&amp;IRR_MAXWIND))</f>
        <v>#NAME?</v>
      </c>
      <c r="P7522" s="13" t="e">
        <f ca="1">CalcTable[[#This Row],[ET_o]]*KL</f>
        <v>#NAME?</v>
      </c>
      <c r="Q7522" s="13" t="e">
        <f ca="1">IF(WILTPT&lt;=0,1,MAX(0,MIN(1,(CalcTable[[#This Row],[IWC]]-WILTPT)/(MAD-WILTPT))))</f>
        <v>#NAME?</v>
      </c>
      <c r="R7522" s="13" t="e">
        <f ca="1">CalcTable[[#This Row],[ETMult]]*CalcTable[[#This Row],[ETb]]</f>
        <v>#NAME?</v>
      </c>
      <c r="S7522" s="13" t="b">
        <f>INDEX(IRR_LIST,CalcTable[[#This Row],[Day of Week]]+1)</f>
        <v>0</v>
      </c>
      <c r="T7522" s="13">
        <f t="shared" ca="1" si="2354"/>
        <v>0.8</v>
      </c>
      <c r="U7522" s="13" t="b">
        <f ca="1">IF(CalcTable[[#This Row],[IrrPrecip]]&gt;=IC_MM,FALSE,TRUE)</f>
        <v>1</v>
      </c>
      <c r="V7522" s="13" t="b">
        <f t="shared" si="2355"/>
        <v>1</v>
      </c>
      <c r="W7522" s="13" t="e">
        <f ca="1">IF(AND(IRR_DRIP=FALSE,CalcTable[[#This Row],[IrrHours]]&lt;=0),FALSE,TRUE)</f>
        <v>#NAME?</v>
      </c>
      <c r="X7522" s="13" t="e">
        <f ca="1">AND(CalcTable[[#This Row],[IrrDay]],CalcTable[[#This Row],[IrrRain]],CalcTable[[#This Row],[IrrWarm]],CalcTable[[#This Row],[IrrWindy]])</f>
        <v>#NAME?</v>
      </c>
      <c r="Y7522" s="13" t="e">
        <f t="shared" ca="1" si="2356"/>
        <v>#NAME?</v>
      </c>
      <c r="Z7522" s="13" t="e">
        <f ca="1">CalcTable[[#This Row],[IrrHours]]/5</f>
        <v>#NAME?</v>
      </c>
      <c r="AA7522" s="13" t="e">
        <f ca="1">IF(CalcTable[[#This Row],[IrrFlag]]=FALSE,0,MAX(0,CalcTable[[#This Row],[VolRednWind]]*(FCAP*IRR_TARGET-CalcTable[[#This Row],[IWC]])))</f>
        <v>#NAME?</v>
      </c>
      <c r="AB7522" s="13" t="e">
        <f ca="1">CalcTable[[#This Row],[IWC]]+CalcTable[[#This Row],[Eff Precip]]+CalcTable[[#This Row],[IrrAmt]]-CalcTable[[#This Row],[AET]]</f>
        <v>#NAME?</v>
      </c>
      <c r="AC7522" s="13" t="e">
        <f ca="1">IF(CalcTable[[#This Row],[PWC]]&gt;FCAP,MIN(24*PERC,MIN(SAT,CalcTable[[#This Row],[PWC]])-FCAP),0)</f>
        <v>#NAME?</v>
      </c>
      <c r="AD7522" s="13" t="e">
        <f ca="1">IF(CalcTable[[#This Row],[PWC]]&gt;SAT,CalcTable[[#This Row],[PWC]]-SAT,0)</f>
        <v>#NAME?</v>
      </c>
      <c r="AE7522" s="13" t="e">
        <f ca="1">CalcTable[[#This Row],[PWC]]-CalcTable[[#This Row],[PercAmt]]-CalcTable[[#This Row],[Runoff]]</f>
        <v>#NAME?</v>
      </c>
      <c r="AF7522" s="13" t="e">
        <f ca="1">CalcTable[[#This Row],[IrrAmt]]/1000*CUR_IRR_AREA*10000/IRR_EFF</f>
        <v>#NAME?</v>
      </c>
      <c r="AG7522" s="147"/>
      <c r="AH7522" s="13"/>
      <c r="AI7522" s="50">
        <v>0</v>
      </c>
      <c r="AJ7522" s="50">
        <v>0</v>
      </c>
      <c r="AK7522" s="50">
        <v>0</v>
      </c>
      <c r="AL7522" s="50">
        <v>5.0654378005877199</v>
      </c>
      <c r="AM7522" s="50"/>
      <c r="AN7522" s="50"/>
      <c r="AO7522" s="50"/>
      <c r="AP7522" s="50"/>
      <c r="AQ7522" s="50"/>
      <c r="AR7522" s="50"/>
      <c r="AS7522" s="50"/>
      <c r="AT7522" s="50"/>
      <c r="AU7522" s="50"/>
      <c r="AV7522" s="50"/>
      <c r="AW7522" s="50"/>
      <c r="AX7522" s="50">
        <f t="shared" si="2367"/>
        <v>5.0654378005877199</v>
      </c>
      <c r="AY7522" s="50"/>
      <c r="AZ7522" s="50">
        <f t="shared" si="2357"/>
        <v>148.58617548390646</v>
      </c>
      <c r="BA7522" s="50">
        <f t="shared" si="2358"/>
        <v>228.77554003077663</v>
      </c>
      <c r="BB7522" s="50">
        <f t="shared" si="2359"/>
        <v>235.85107219667694</v>
      </c>
      <c r="BC7522" s="17">
        <f t="shared" si="2360"/>
        <v>20095</v>
      </c>
      <c r="BD7522" s="50">
        <f t="shared" si="2361"/>
        <v>5.0654378005877199</v>
      </c>
      <c r="BE7522" s="50">
        <f t="shared" si="2362"/>
        <v>148.58617548390646</v>
      </c>
      <c r="BF7522" s="50">
        <f t="shared" si="2368"/>
        <v>243.03968176098391</v>
      </c>
      <c r="BG7522" s="50"/>
      <c r="BH7522" s="17">
        <f t="shared" si="2363"/>
        <v>0</v>
      </c>
      <c r="BI7522" s="17">
        <f t="shared" si="2371"/>
        <v>7522</v>
      </c>
      <c r="BJ7522" s="17">
        <f t="shared" si="2369"/>
        <v>7522</v>
      </c>
      <c r="BK7522" s="150">
        <f t="shared" si="2370"/>
        <v>39939</v>
      </c>
      <c r="BL7522" s="50" t="e">
        <f t="shared" ca="1" si="2364"/>
        <v>#NAME?</v>
      </c>
      <c r="BM7522" s="50" t="e">
        <f t="shared" ca="1" si="2365"/>
        <v>#NAME?</v>
      </c>
      <c r="BN7522" s="50" t="e">
        <f t="shared" ca="1" si="2366"/>
        <v>#NAME?</v>
      </c>
    </row>
    <row r="7523" spans="1:66" x14ac:dyDescent="0.35">
      <c r="A7523" s="48">
        <v>39940</v>
      </c>
      <c r="B7523" s="17">
        <v>2009</v>
      </c>
      <c r="C7523" s="17">
        <v>5</v>
      </c>
      <c r="D7523" s="17">
        <v>127</v>
      </c>
      <c r="E7523" s="17">
        <v>7</v>
      </c>
      <c r="F7523" s="17">
        <v>5</v>
      </c>
      <c r="G7523" s="50">
        <v>3.8</v>
      </c>
      <c r="H7523" s="32">
        <v>2.0420426932866085</v>
      </c>
      <c r="I7523" s="50">
        <v>15.166666666666666</v>
      </c>
      <c r="J7523" s="13">
        <v>0</v>
      </c>
      <c r="K7523" s="13">
        <f t="shared" si="2352"/>
        <v>0</v>
      </c>
      <c r="L7523" s="13">
        <f t="shared" si="2353"/>
        <v>0</v>
      </c>
      <c r="M7523" s="13" t="e">
        <f ca="1">CalcTable[[#This Row],[IWC]]-AE7522</f>
        <v>#NAME?</v>
      </c>
      <c r="N7523" s="13" t="e">
        <f ca="1">IF(CalcTable[[#This Row],[Day of Year]]&lt;123,FCAP,AE7522)</f>
        <v>#NAME?</v>
      </c>
      <c r="O7523" s="17" t="e">
        <f ca="1">IF(IRR_DRIP,5,COUNTIF('IDET Wind Values'!C7507:G7507,"&lt;="&amp;IRR_MAXWIND))</f>
        <v>#NAME?</v>
      </c>
      <c r="P7523" s="13" t="e">
        <f ca="1">CalcTable[[#This Row],[ET_o]]*KL</f>
        <v>#NAME?</v>
      </c>
      <c r="Q7523" s="13" t="e">
        <f ca="1">IF(WILTPT&lt;=0,1,MAX(0,MIN(1,(CalcTable[[#This Row],[IWC]]-WILTPT)/(MAD-WILTPT))))</f>
        <v>#NAME?</v>
      </c>
      <c r="R7523" s="13" t="e">
        <f ca="1">CalcTable[[#This Row],[ETMult]]*CalcTable[[#This Row],[ETb]]</f>
        <v>#NAME?</v>
      </c>
      <c r="S7523" s="13" t="b">
        <f>INDEX(IRR_LIST,CalcTable[[#This Row],[Day of Week]]+1)</f>
        <v>1</v>
      </c>
      <c r="T7523" s="13">
        <f t="shared" ca="1" si="2354"/>
        <v>0.8</v>
      </c>
      <c r="U7523" s="13" t="b">
        <f ca="1">IF(CalcTable[[#This Row],[IrrPrecip]]&gt;=IC_MM,FALSE,TRUE)</f>
        <v>1</v>
      </c>
      <c r="V7523" s="13" t="b">
        <f t="shared" si="2355"/>
        <v>1</v>
      </c>
      <c r="W7523" s="13" t="e">
        <f ca="1">IF(AND(IRR_DRIP=FALSE,CalcTable[[#This Row],[IrrHours]]&lt;=0),FALSE,TRUE)</f>
        <v>#NAME?</v>
      </c>
      <c r="X7523" s="13" t="e">
        <f ca="1">AND(CalcTable[[#This Row],[IrrDay]],CalcTable[[#This Row],[IrrRain]],CalcTable[[#This Row],[IrrWarm]],CalcTable[[#This Row],[IrrWindy]])</f>
        <v>#NAME?</v>
      </c>
      <c r="Y7523" s="13" t="e">
        <f t="shared" ca="1" si="2356"/>
        <v>#NAME?</v>
      </c>
      <c r="Z7523" s="13" t="e">
        <f ca="1">CalcTable[[#This Row],[IrrHours]]/5</f>
        <v>#NAME?</v>
      </c>
      <c r="AA7523" s="13" t="e">
        <f ca="1">IF(CalcTable[[#This Row],[IrrFlag]]=FALSE,0,MAX(0,CalcTable[[#This Row],[VolRednWind]]*(FCAP*IRR_TARGET-CalcTable[[#This Row],[IWC]])))</f>
        <v>#NAME?</v>
      </c>
      <c r="AB7523" s="13" t="e">
        <f ca="1">CalcTable[[#This Row],[IWC]]+CalcTable[[#This Row],[Eff Precip]]+CalcTable[[#This Row],[IrrAmt]]-CalcTable[[#This Row],[AET]]</f>
        <v>#NAME?</v>
      </c>
      <c r="AC7523" s="13" t="e">
        <f ca="1">IF(CalcTable[[#This Row],[PWC]]&gt;FCAP,MIN(24*PERC,MIN(SAT,CalcTable[[#This Row],[PWC]])-FCAP),0)</f>
        <v>#NAME?</v>
      </c>
      <c r="AD7523" s="13" t="e">
        <f ca="1">IF(CalcTable[[#This Row],[PWC]]&gt;SAT,CalcTable[[#This Row],[PWC]]-SAT,0)</f>
        <v>#NAME?</v>
      </c>
      <c r="AE7523" s="13" t="e">
        <f ca="1">CalcTable[[#This Row],[PWC]]-CalcTable[[#This Row],[PercAmt]]-CalcTable[[#This Row],[Runoff]]</f>
        <v>#NAME?</v>
      </c>
      <c r="AF7523" s="13" t="e">
        <f ca="1">CalcTable[[#This Row],[IrrAmt]]/1000*CUR_IRR_AREA*10000/IRR_EFF</f>
        <v>#NAME?</v>
      </c>
      <c r="AG7523" s="147"/>
      <c r="AH7523" s="13"/>
      <c r="AI7523" s="50">
        <v>0</v>
      </c>
      <c r="AJ7523" s="50">
        <v>0</v>
      </c>
      <c r="AK7523" s="50">
        <v>0</v>
      </c>
      <c r="AL7523" s="50">
        <v>0</v>
      </c>
      <c r="AM7523" s="50"/>
      <c r="AN7523" s="50"/>
      <c r="AO7523" s="50"/>
      <c r="AP7523" s="50"/>
      <c r="AQ7523" s="50"/>
      <c r="AR7523" s="50"/>
      <c r="AS7523" s="50"/>
      <c r="AT7523" s="50"/>
      <c r="AU7523" s="50"/>
      <c r="AV7523" s="50"/>
      <c r="AW7523" s="50"/>
      <c r="AX7523" s="50">
        <f t="shared" si="2367"/>
        <v>0</v>
      </c>
      <c r="AY7523" s="50"/>
      <c r="AZ7523" s="50">
        <f t="shared" si="2357"/>
        <v>0</v>
      </c>
      <c r="BA7523" s="50">
        <f t="shared" si="2358"/>
        <v>0</v>
      </c>
      <c r="BB7523" s="50">
        <f t="shared" si="2359"/>
        <v>0</v>
      </c>
      <c r="BC7523" s="17">
        <f t="shared" si="2360"/>
        <v>20095</v>
      </c>
      <c r="BD7523" s="50">
        <f t="shared" si="2361"/>
        <v>0</v>
      </c>
      <c r="BE7523" s="50">
        <f t="shared" si="2362"/>
        <v>0</v>
      </c>
      <c r="BF7523" s="50">
        <f t="shared" si="2368"/>
        <v>0</v>
      </c>
      <c r="BG7523" s="50"/>
      <c r="BH7523" s="17">
        <f t="shared" si="2363"/>
        <v>0</v>
      </c>
      <c r="BI7523" s="17">
        <f t="shared" si="2371"/>
        <v>7523</v>
      </c>
      <c r="BJ7523" s="17">
        <f t="shared" si="2369"/>
        <v>7523</v>
      </c>
      <c r="BK7523" s="150">
        <f t="shared" si="2370"/>
        <v>39940</v>
      </c>
      <c r="BL7523" s="50" t="e">
        <f t="shared" ca="1" si="2364"/>
        <v>#NAME?</v>
      </c>
      <c r="BM7523" s="50" t="e">
        <f t="shared" ca="1" si="2365"/>
        <v>#NAME?</v>
      </c>
      <c r="BN7523" s="50" t="e">
        <f t="shared" ca="1" si="2366"/>
        <v>#NAME?</v>
      </c>
    </row>
    <row r="7524" spans="1:66" x14ac:dyDescent="0.35">
      <c r="A7524" s="48">
        <v>39941</v>
      </c>
      <c r="B7524" s="17">
        <v>2009</v>
      </c>
      <c r="C7524" s="17">
        <v>5</v>
      </c>
      <c r="D7524" s="17">
        <v>128</v>
      </c>
      <c r="E7524" s="17">
        <v>8</v>
      </c>
      <c r="F7524" s="17">
        <v>6</v>
      </c>
      <c r="G7524" s="50">
        <v>3.6</v>
      </c>
      <c r="H7524" s="32">
        <v>3.1846285645690422</v>
      </c>
      <c r="I7524" s="50">
        <v>17.333333333333332</v>
      </c>
      <c r="J7524" s="13">
        <v>0</v>
      </c>
      <c r="K7524" s="13">
        <f t="shared" si="2352"/>
        <v>0</v>
      </c>
      <c r="L7524" s="13">
        <f t="shared" si="2353"/>
        <v>0</v>
      </c>
      <c r="M7524" s="13" t="e">
        <f ca="1">CalcTable[[#This Row],[IWC]]-AE7523</f>
        <v>#NAME?</v>
      </c>
      <c r="N7524" s="13" t="e">
        <f ca="1">IF(CalcTable[[#This Row],[Day of Year]]&lt;123,FCAP,AE7523)</f>
        <v>#NAME?</v>
      </c>
      <c r="O7524" s="17" t="e">
        <f ca="1">IF(IRR_DRIP,5,COUNTIF('IDET Wind Values'!C7508:G7508,"&lt;="&amp;IRR_MAXWIND))</f>
        <v>#NAME?</v>
      </c>
      <c r="P7524" s="13" t="e">
        <f ca="1">CalcTable[[#This Row],[ET_o]]*KL</f>
        <v>#NAME?</v>
      </c>
      <c r="Q7524" s="13" t="e">
        <f ca="1">IF(WILTPT&lt;=0,1,MAX(0,MIN(1,(CalcTable[[#This Row],[IWC]]-WILTPT)/(MAD-WILTPT))))</f>
        <v>#NAME?</v>
      </c>
      <c r="R7524" s="13" t="e">
        <f ca="1">CalcTable[[#This Row],[ETMult]]*CalcTable[[#This Row],[ETb]]</f>
        <v>#NAME?</v>
      </c>
      <c r="S7524" s="13" t="b">
        <f>INDEX(IRR_LIST,CalcTable[[#This Row],[Day of Week]]+1)</f>
        <v>0</v>
      </c>
      <c r="T7524" s="13">
        <f t="shared" ca="1" si="2354"/>
        <v>0</v>
      </c>
      <c r="U7524" s="13" t="b">
        <f ca="1">IF(CalcTable[[#This Row],[IrrPrecip]]&gt;=IC_MM,FALSE,TRUE)</f>
        <v>1</v>
      </c>
      <c r="V7524" s="13" t="b">
        <f t="shared" si="2355"/>
        <v>1</v>
      </c>
      <c r="W7524" s="13" t="e">
        <f ca="1">IF(AND(IRR_DRIP=FALSE,CalcTable[[#This Row],[IrrHours]]&lt;=0),FALSE,TRUE)</f>
        <v>#NAME?</v>
      </c>
      <c r="X7524" s="13" t="e">
        <f ca="1">AND(CalcTable[[#This Row],[IrrDay]],CalcTable[[#This Row],[IrrRain]],CalcTable[[#This Row],[IrrWarm]],CalcTable[[#This Row],[IrrWindy]])</f>
        <v>#NAME?</v>
      </c>
      <c r="Y7524" s="13" t="e">
        <f t="shared" ca="1" si="2356"/>
        <v>#NAME?</v>
      </c>
      <c r="Z7524" s="13" t="e">
        <f ca="1">CalcTable[[#This Row],[IrrHours]]/5</f>
        <v>#NAME?</v>
      </c>
      <c r="AA7524" s="13" t="e">
        <f ca="1">IF(CalcTable[[#This Row],[IrrFlag]]=FALSE,0,MAX(0,CalcTable[[#This Row],[VolRednWind]]*(FCAP*IRR_TARGET-CalcTable[[#This Row],[IWC]])))</f>
        <v>#NAME?</v>
      </c>
      <c r="AB7524" s="13" t="e">
        <f ca="1">CalcTable[[#This Row],[IWC]]+CalcTable[[#This Row],[Eff Precip]]+CalcTable[[#This Row],[IrrAmt]]-CalcTable[[#This Row],[AET]]</f>
        <v>#NAME?</v>
      </c>
      <c r="AC7524" s="13" t="e">
        <f ca="1">IF(CalcTable[[#This Row],[PWC]]&gt;FCAP,MIN(24*PERC,MIN(SAT,CalcTable[[#This Row],[PWC]])-FCAP),0)</f>
        <v>#NAME?</v>
      </c>
      <c r="AD7524" s="13" t="e">
        <f ca="1">IF(CalcTable[[#This Row],[PWC]]&gt;SAT,CalcTable[[#This Row],[PWC]]-SAT,0)</f>
        <v>#NAME?</v>
      </c>
      <c r="AE7524" s="13" t="e">
        <f ca="1">CalcTable[[#This Row],[PWC]]-CalcTable[[#This Row],[PercAmt]]-CalcTable[[#This Row],[Runoff]]</f>
        <v>#NAME?</v>
      </c>
      <c r="AF7524" s="13" t="e">
        <f ca="1">CalcTable[[#This Row],[IrrAmt]]/1000*CUR_IRR_AREA*10000/IRR_EFF</f>
        <v>#NAME?</v>
      </c>
      <c r="AG7524" s="147"/>
      <c r="AH7524" s="13"/>
      <c r="AI7524" s="50">
        <v>0</v>
      </c>
      <c r="AJ7524" s="50">
        <v>0</v>
      </c>
      <c r="AK7524" s="50">
        <v>0</v>
      </c>
      <c r="AL7524" s="50">
        <v>3.7105259978487659</v>
      </c>
      <c r="AM7524" s="50"/>
      <c r="AN7524" s="50"/>
      <c r="AO7524" s="50"/>
      <c r="AP7524" s="50"/>
      <c r="AQ7524" s="50"/>
      <c r="AR7524" s="50"/>
      <c r="AS7524" s="50"/>
      <c r="AT7524" s="50"/>
      <c r="AU7524" s="50"/>
      <c r="AV7524" s="50"/>
      <c r="AW7524" s="50"/>
      <c r="AX7524" s="50">
        <f t="shared" si="2367"/>
        <v>3.7105259978487659</v>
      </c>
      <c r="AY7524" s="50"/>
      <c r="AZ7524" s="50">
        <f t="shared" si="2357"/>
        <v>108.84209593689714</v>
      </c>
      <c r="BA7524" s="50">
        <f t="shared" si="2358"/>
        <v>167.58227469649242</v>
      </c>
      <c r="BB7524" s="50">
        <f t="shared" si="2359"/>
        <v>172.76523164586848</v>
      </c>
      <c r="BC7524" s="17">
        <f t="shared" si="2360"/>
        <v>20095</v>
      </c>
      <c r="BD7524" s="50">
        <f t="shared" si="2361"/>
        <v>3.7105259978487659</v>
      </c>
      <c r="BE7524" s="50">
        <f t="shared" si="2362"/>
        <v>108.84209593689714</v>
      </c>
      <c r="BF7524" s="50">
        <f t="shared" si="2368"/>
        <v>178.03101986138077</v>
      </c>
      <c r="BG7524" s="50"/>
      <c r="BH7524" s="17">
        <f t="shared" si="2363"/>
        <v>0</v>
      </c>
      <c r="BI7524" s="17">
        <f t="shared" si="2371"/>
        <v>7524</v>
      </c>
      <c r="BJ7524" s="17">
        <f t="shared" si="2369"/>
        <v>7524</v>
      </c>
      <c r="BK7524" s="150">
        <f t="shared" si="2370"/>
        <v>39941</v>
      </c>
      <c r="BL7524" s="50" t="e">
        <f t="shared" ca="1" si="2364"/>
        <v>#NAME?</v>
      </c>
      <c r="BM7524" s="50" t="e">
        <f t="shared" ca="1" si="2365"/>
        <v>#NAME?</v>
      </c>
      <c r="BN7524" s="50" t="e">
        <f t="shared" ca="1" si="2366"/>
        <v>#NAME?</v>
      </c>
    </row>
    <row r="7525" spans="1:66" x14ac:dyDescent="0.35">
      <c r="A7525" s="48">
        <v>39942</v>
      </c>
      <c r="B7525" s="17">
        <v>2009</v>
      </c>
      <c r="C7525" s="17">
        <v>5</v>
      </c>
      <c r="D7525" s="17">
        <v>129</v>
      </c>
      <c r="E7525" s="17">
        <v>9</v>
      </c>
      <c r="F7525" s="17">
        <v>7</v>
      </c>
      <c r="G7525" s="50">
        <v>3.7</v>
      </c>
      <c r="H7525" s="32">
        <v>2.9964762179393345</v>
      </c>
      <c r="I7525" s="50">
        <v>15.333333333333334</v>
      </c>
      <c r="J7525" s="13">
        <v>1</v>
      </c>
      <c r="K7525" s="13">
        <f t="shared" si="2352"/>
        <v>1</v>
      </c>
      <c r="L7525" s="13">
        <f t="shared" si="2353"/>
        <v>0</v>
      </c>
      <c r="M7525" s="13" t="e">
        <f ca="1">CalcTable[[#This Row],[IWC]]-AE7524</f>
        <v>#NAME?</v>
      </c>
      <c r="N7525" s="13" t="e">
        <f ca="1">IF(CalcTable[[#This Row],[Day of Year]]&lt;123,FCAP,AE7524)</f>
        <v>#NAME?</v>
      </c>
      <c r="O7525" s="17" t="e">
        <f ca="1">IF(IRR_DRIP,5,COUNTIF('IDET Wind Values'!C7509:G7509,"&lt;="&amp;IRR_MAXWIND))</f>
        <v>#NAME?</v>
      </c>
      <c r="P7525" s="13" t="e">
        <f ca="1">CalcTable[[#This Row],[ET_o]]*KL</f>
        <v>#NAME?</v>
      </c>
      <c r="Q7525" s="13" t="e">
        <f ca="1">IF(WILTPT&lt;=0,1,MAX(0,MIN(1,(CalcTable[[#This Row],[IWC]]-WILTPT)/(MAD-WILTPT))))</f>
        <v>#NAME?</v>
      </c>
      <c r="R7525" s="13" t="e">
        <f ca="1">CalcTable[[#This Row],[ETMult]]*CalcTable[[#This Row],[ETb]]</f>
        <v>#NAME?</v>
      </c>
      <c r="S7525" s="13" t="b">
        <f>INDEX(IRR_LIST,CalcTable[[#This Row],[Day of Week]]+1)</f>
        <v>0</v>
      </c>
      <c r="T7525" s="13">
        <f t="shared" ca="1" si="2354"/>
        <v>0</v>
      </c>
      <c r="U7525" s="13" t="b">
        <f ca="1">IF(CalcTable[[#This Row],[IrrPrecip]]&gt;=IC_MM,FALSE,TRUE)</f>
        <v>1</v>
      </c>
      <c r="V7525" s="13" t="b">
        <f t="shared" si="2355"/>
        <v>0</v>
      </c>
      <c r="W7525" s="13" t="e">
        <f ca="1">IF(AND(IRR_DRIP=FALSE,CalcTable[[#This Row],[IrrHours]]&lt;=0),FALSE,TRUE)</f>
        <v>#NAME?</v>
      </c>
      <c r="X7525" s="13" t="e">
        <f ca="1">AND(CalcTable[[#This Row],[IrrDay]],CalcTable[[#This Row],[IrrRain]],CalcTable[[#This Row],[IrrWarm]],CalcTable[[#This Row],[IrrWindy]])</f>
        <v>#NAME?</v>
      </c>
      <c r="Y7525" s="13" t="e">
        <f t="shared" ca="1" si="2356"/>
        <v>#NAME?</v>
      </c>
      <c r="Z7525" s="13" t="e">
        <f ca="1">CalcTable[[#This Row],[IrrHours]]/5</f>
        <v>#NAME?</v>
      </c>
      <c r="AA7525" s="13" t="e">
        <f ca="1">IF(CalcTable[[#This Row],[IrrFlag]]=FALSE,0,MAX(0,CalcTable[[#This Row],[VolRednWind]]*(FCAP*IRR_TARGET-CalcTable[[#This Row],[IWC]])))</f>
        <v>#NAME?</v>
      </c>
      <c r="AB7525" s="13" t="e">
        <f ca="1">CalcTable[[#This Row],[IWC]]+CalcTable[[#This Row],[Eff Precip]]+CalcTable[[#This Row],[IrrAmt]]-CalcTable[[#This Row],[AET]]</f>
        <v>#NAME?</v>
      </c>
      <c r="AC7525" s="13" t="e">
        <f ca="1">IF(CalcTable[[#This Row],[PWC]]&gt;FCAP,MIN(24*PERC,MIN(SAT,CalcTable[[#This Row],[PWC]])-FCAP),0)</f>
        <v>#NAME?</v>
      </c>
      <c r="AD7525" s="13" t="e">
        <f ca="1">IF(CalcTable[[#This Row],[PWC]]&gt;SAT,CalcTable[[#This Row],[PWC]]-SAT,0)</f>
        <v>#NAME?</v>
      </c>
      <c r="AE7525" s="13" t="e">
        <f ca="1">CalcTable[[#This Row],[PWC]]-CalcTable[[#This Row],[PercAmt]]-CalcTable[[#This Row],[Runoff]]</f>
        <v>#NAME?</v>
      </c>
      <c r="AF7525" s="13" t="e">
        <f ca="1">CalcTable[[#This Row],[IrrAmt]]/1000*CUR_IRR_AREA*10000/IRR_EFF</f>
        <v>#NAME?</v>
      </c>
      <c r="AG7525" s="147"/>
      <c r="AH7525" s="13"/>
      <c r="AI7525" s="50">
        <v>0</v>
      </c>
      <c r="AJ7525" s="50">
        <v>0</v>
      </c>
      <c r="AK7525" s="50">
        <v>0</v>
      </c>
      <c r="AL7525" s="50">
        <v>0</v>
      </c>
      <c r="AM7525" s="50"/>
      <c r="AN7525" s="50"/>
      <c r="AO7525" s="50"/>
      <c r="AP7525" s="50"/>
      <c r="AQ7525" s="50"/>
      <c r="AR7525" s="50"/>
      <c r="AS7525" s="50"/>
      <c r="AT7525" s="50"/>
      <c r="AU7525" s="50"/>
      <c r="AV7525" s="50"/>
      <c r="AW7525" s="50"/>
      <c r="AX7525" s="50">
        <f t="shared" si="2367"/>
        <v>0</v>
      </c>
      <c r="AY7525" s="50"/>
      <c r="AZ7525" s="50">
        <f t="shared" si="2357"/>
        <v>0</v>
      </c>
      <c r="BA7525" s="50">
        <f t="shared" si="2358"/>
        <v>0</v>
      </c>
      <c r="BB7525" s="50">
        <f t="shared" si="2359"/>
        <v>0</v>
      </c>
      <c r="BC7525" s="17">
        <f t="shared" si="2360"/>
        <v>20095</v>
      </c>
      <c r="BD7525" s="50">
        <f t="shared" si="2361"/>
        <v>0</v>
      </c>
      <c r="BE7525" s="50">
        <f t="shared" si="2362"/>
        <v>0</v>
      </c>
      <c r="BF7525" s="50">
        <f t="shared" si="2368"/>
        <v>0</v>
      </c>
      <c r="BG7525" s="50"/>
      <c r="BH7525" s="17">
        <f t="shared" si="2363"/>
        <v>0</v>
      </c>
      <c r="BI7525" s="17">
        <f t="shared" si="2371"/>
        <v>7525</v>
      </c>
      <c r="BJ7525" s="17">
        <f t="shared" si="2369"/>
        <v>7525</v>
      </c>
      <c r="BK7525" s="150">
        <f t="shared" si="2370"/>
        <v>39942</v>
      </c>
      <c r="BL7525" s="50" t="e">
        <f t="shared" ca="1" si="2364"/>
        <v>#NAME?</v>
      </c>
      <c r="BM7525" s="50" t="e">
        <f t="shared" ca="1" si="2365"/>
        <v>#NAME?</v>
      </c>
      <c r="BN7525" s="50" t="e">
        <f t="shared" ca="1" si="2366"/>
        <v>#NAME?</v>
      </c>
    </row>
    <row r="7526" spans="1:66" x14ac:dyDescent="0.35">
      <c r="A7526" s="48">
        <v>39943</v>
      </c>
      <c r="B7526" s="17">
        <v>2009</v>
      </c>
      <c r="C7526" s="17">
        <v>5</v>
      </c>
      <c r="D7526" s="17">
        <v>130</v>
      </c>
      <c r="E7526" s="17">
        <v>10</v>
      </c>
      <c r="F7526" s="17">
        <v>1</v>
      </c>
      <c r="G7526" s="50">
        <v>1.1000000000000001</v>
      </c>
      <c r="H7526" s="32">
        <v>3.5047808563813287</v>
      </c>
      <c r="I7526" s="50">
        <v>5.5</v>
      </c>
      <c r="J7526" s="13">
        <v>0</v>
      </c>
      <c r="K7526" s="13">
        <f t="shared" si="2352"/>
        <v>0</v>
      </c>
      <c r="L7526" s="13">
        <f t="shared" si="2353"/>
        <v>0</v>
      </c>
      <c r="M7526" s="13" t="e">
        <f ca="1">CalcTable[[#This Row],[IWC]]-AE7525</f>
        <v>#NAME?</v>
      </c>
      <c r="N7526" s="13" t="e">
        <f ca="1">IF(CalcTable[[#This Row],[Day of Year]]&lt;123,FCAP,AE7525)</f>
        <v>#NAME?</v>
      </c>
      <c r="O7526" s="17" t="e">
        <f ca="1">IF(IRR_DRIP,5,COUNTIF('IDET Wind Values'!C7510:G7510,"&lt;="&amp;IRR_MAXWIND))</f>
        <v>#NAME?</v>
      </c>
      <c r="P7526" s="13" t="e">
        <f ca="1">CalcTable[[#This Row],[ET_o]]*KL</f>
        <v>#NAME?</v>
      </c>
      <c r="Q7526" s="13" t="e">
        <f ca="1">IF(WILTPT&lt;=0,1,MAX(0,MIN(1,(CalcTable[[#This Row],[IWC]]-WILTPT)/(MAD-WILTPT))))</f>
        <v>#NAME?</v>
      </c>
      <c r="R7526" s="13" t="e">
        <f ca="1">CalcTable[[#This Row],[ETMult]]*CalcTable[[#This Row],[ETb]]</f>
        <v>#NAME?</v>
      </c>
      <c r="S7526" s="13" t="b">
        <f>INDEX(IRR_LIST,CalcTable[[#This Row],[Day of Week]]+1)</f>
        <v>1</v>
      </c>
      <c r="T7526" s="13">
        <f t="shared" ca="1" si="2354"/>
        <v>1</v>
      </c>
      <c r="U7526" s="13" t="b">
        <f ca="1">IF(CalcTable[[#This Row],[IrrPrecip]]&gt;=IC_MM,FALSE,TRUE)</f>
        <v>1</v>
      </c>
      <c r="V7526" s="13" t="b">
        <f t="shared" si="2355"/>
        <v>0</v>
      </c>
      <c r="W7526" s="13" t="e">
        <f ca="1">IF(AND(IRR_DRIP=FALSE,CalcTable[[#This Row],[IrrHours]]&lt;=0),FALSE,TRUE)</f>
        <v>#NAME?</v>
      </c>
      <c r="X7526" s="13" t="e">
        <f ca="1">AND(CalcTable[[#This Row],[IrrDay]],CalcTable[[#This Row],[IrrRain]],CalcTable[[#This Row],[IrrWarm]],CalcTable[[#This Row],[IrrWindy]])</f>
        <v>#NAME?</v>
      </c>
      <c r="Y7526" s="13" t="e">
        <f t="shared" ca="1" si="2356"/>
        <v>#NAME?</v>
      </c>
      <c r="Z7526" s="13" t="e">
        <f ca="1">CalcTable[[#This Row],[IrrHours]]/5</f>
        <v>#NAME?</v>
      </c>
      <c r="AA7526" s="13" t="e">
        <f ca="1">IF(CalcTable[[#This Row],[IrrFlag]]=FALSE,0,MAX(0,CalcTable[[#This Row],[VolRednWind]]*(FCAP*IRR_TARGET-CalcTable[[#This Row],[IWC]])))</f>
        <v>#NAME?</v>
      </c>
      <c r="AB7526" s="13" t="e">
        <f ca="1">CalcTable[[#This Row],[IWC]]+CalcTable[[#This Row],[Eff Precip]]+CalcTable[[#This Row],[IrrAmt]]-CalcTable[[#This Row],[AET]]</f>
        <v>#NAME?</v>
      </c>
      <c r="AC7526" s="13" t="e">
        <f ca="1">IF(CalcTable[[#This Row],[PWC]]&gt;FCAP,MIN(24*PERC,MIN(SAT,CalcTable[[#This Row],[PWC]])-FCAP),0)</f>
        <v>#NAME?</v>
      </c>
      <c r="AD7526" s="13" t="e">
        <f ca="1">IF(CalcTable[[#This Row],[PWC]]&gt;SAT,CalcTable[[#This Row],[PWC]]-SAT,0)</f>
        <v>#NAME?</v>
      </c>
      <c r="AE7526" s="13" t="e">
        <f ca="1">CalcTable[[#This Row],[PWC]]-CalcTable[[#This Row],[PercAmt]]-CalcTable[[#This Row],[Runoff]]</f>
        <v>#NAME?</v>
      </c>
      <c r="AF7526" s="13" t="e">
        <f ca="1">CalcTable[[#This Row],[IrrAmt]]/1000*CUR_IRR_AREA*10000/IRR_EFF</f>
        <v>#NAME?</v>
      </c>
      <c r="AG7526" s="147"/>
      <c r="AH7526" s="13"/>
      <c r="AI7526" s="50">
        <v>0</v>
      </c>
      <c r="AJ7526" s="50">
        <v>0</v>
      </c>
      <c r="AK7526" s="50">
        <v>0</v>
      </c>
      <c r="AL7526" s="50">
        <v>0</v>
      </c>
      <c r="AM7526" s="50"/>
      <c r="AN7526" s="50"/>
      <c r="AO7526" s="50"/>
      <c r="AP7526" s="50"/>
      <c r="AQ7526" s="50"/>
      <c r="AR7526" s="50"/>
      <c r="AS7526" s="50"/>
      <c r="AT7526" s="50"/>
      <c r="AU7526" s="50"/>
      <c r="AV7526" s="50"/>
      <c r="AW7526" s="50"/>
      <c r="AX7526" s="50">
        <f t="shared" si="2367"/>
        <v>0</v>
      </c>
      <c r="AY7526" s="50"/>
      <c r="AZ7526" s="50">
        <f t="shared" si="2357"/>
        <v>0</v>
      </c>
      <c r="BA7526" s="50">
        <f t="shared" si="2358"/>
        <v>0</v>
      </c>
      <c r="BB7526" s="50">
        <f t="shared" si="2359"/>
        <v>0</v>
      </c>
      <c r="BC7526" s="17">
        <f t="shared" si="2360"/>
        <v>20095</v>
      </c>
      <c r="BD7526" s="50">
        <f t="shared" si="2361"/>
        <v>0</v>
      </c>
      <c r="BE7526" s="50">
        <f t="shared" si="2362"/>
        <v>0</v>
      </c>
      <c r="BF7526" s="50">
        <f t="shared" si="2368"/>
        <v>0</v>
      </c>
      <c r="BG7526" s="50"/>
      <c r="BH7526" s="17">
        <f t="shared" si="2363"/>
        <v>0</v>
      </c>
      <c r="BI7526" s="17">
        <f t="shared" si="2371"/>
        <v>7526</v>
      </c>
      <c r="BJ7526" s="17">
        <f t="shared" si="2369"/>
        <v>7526</v>
      </c>
      <c r="BK7526" s="150">
        <f t="shared" si="2370"/>
        <v>39943</v>
      </c>
      <c r="BL7526" s="50" t="e">
        <f t="shared" ca="1" si="2364"/>
        <v>#NAME?</v>
      </c>
      <c r="BM7526" s="50" t="e">
        <f t="shared" ca="1" si="2365"/>
        <v>#NAME?</v>
      </c>
      <c r="BN7526" s="50" t="e">
        <f t="shared" ca="1" si="2366"/>
        <v>#NAME?</v>
      </c>
    </row>
    <row r="7527" spans="1:66" x14ac:dyDescent="0.35">
      <c r="A7527" s="48">
        <v>39944</v>
      </c>
      <c r="B7527" s="17">
        <v>2009</v>
      </c>
      <c r="C7527" s="17">
        <v>5</v>
      </c>
      <c r="D7527" s="17">
        <v>131</v>
      </c>
      <c r="E7527" s="17">
        <v>11</v>
      </c>
      <c r="F7527" s="17">
        <v>2</v>
      </c>
      <c r="G7527" s="50">
        <v>1.9</v>
      </c>
      <c r="H7527" s="32">
        <v>4.0663714254695851</v>
      </c>
      <c r="I7527" s="50">
        <v>1.8333333333333333</v>
      </c>
      <c r="J7527" s="13">
        <v>0</v>
      </c>
      <c r="K7527" s="13">
        <f t="shared" si="2352"/>
        <v>0</v>
      </c>
      <c r="L7527" s="13">
        <f t="shared" si="2353"/>
        <v>0</v>
      </c>
      <c r="M7527" s="13" t="e">
        <f ca="1">CalcTable[[#This Row],[IWC]]-AE7526</f>
        <v>#NAME?</v>
      </c>
      <c r="N7527" s="13" t="e">
        <f ca="1">IF(CalcTable[[#This Row],[Day of Year]]&lt;123,FCAP,AE7526)</f>
        <v>#NAME?</v>
      </c>
      <c r="O7527" s="17" t="e">
        <f ca="1">IF(IRR_DRIP,5,COUNTIF('IDET Wind Values'!C7511:G7511,"&lt;="&amp;IRR_MAXWIND))</f>
        <v>#NAME?</v>
      </c>
      <c r="P7527" s="13" t="e">
        <f ca="1">CalcTable[[#This Row],[ET_o]]*KL</f>
        <v>#NAME?</v>
      </c>
      <c r="Q7527" s="13" t="e">
        <f ca="1">IF(WILTPT&lt;=0,1,MAX(0,MIN(1,(CalcTable[[#This Row],[IWC]]-WILTPT)/(MAD-WILTPT))))</f>
        <v>#NAME?</v>
      </c>
      <c r="R7527" s="13" t="e">
        <f ca="1">CalcTable[[#This Row],[ETMult]]*CalcTable[[#This Row],[ETb]]</f>
        <v>#NAME?</v>
      </c>
      <c r="S7527" s="13" t="b">
        <f>INDEX(IRR_LIST,CalcTable[[#This Row],[Day of Week]]+1)</f>
        <v>0</v>
      </c>
      <c r="T7527" s="13">
        <f t="shared" ca="1" si="2354"/>
        <v>1</v>
      </c>
      <c r="U7527" s="13" t="b">
        <f ca="1">IF(CalcTable[[#This Row],[IrrPrecip]]&gt;=IC_MM,FALSE,TRUE)</f>
        <v>1</v>
      </c>
      <c r="V7527" s="13" t="b">
        <f t="shared" si="2355"/>
        <v>0</v>
      </c>
      <c r="W7527" s="13" t="e">
        <f ca="1">IF(AND(IRR_DRIP=FALSE,CalcTable[[#This Row],[IrrHours]]&lt;=0),FALSE,TRUE)</f>
        <v>#NAME?</v>
      </c>
      <c r="X7527" s="13" t="e">
        <f ca="1">AND(CalcTable[[#This Row],[IrrDay]],CalcTable[[#This Row],[IrrRain]],CalcTable[[#This Row],[IrrWarm]],CalcTable[[#This Row],[IrrWindy]])</f>
        <v>#NAME?</v>
      </c>
      <c r="Y7527" s="13" t="e">
        <f t="shared" ca="1" si="2356"/>
        <v>#NAME?</v>
      </c>
      <c r="Z7527" s="13" t="e">
        <f ca="1">CalcTable[[#This Row],[IrrHours]]/5</f>
        <v>#NAME?</v>
      </c>
      <c r="AA7527" s="13" t="e">
        <f ca="1">IF(CalcTable[[#This Row],[IrrFlag]]=FALSE,0,MAX(0,CalcTable[[#This Row],[VolRednWind]]*(FCAP*IRR_TARGET-CalcTable[[#This Row],[IWC]])))</f>
        <v>#NAME?</v>
      </c>
      <c r="AB7527" s="13" t="e">
        <f ca="1">CalcTable[[#This Row],[IWC]]+CalcTable[[#This Row],[Eff Precip]]+CalcTable[[#This Row],[IrrAmt]]-CalcTable[[#This Row],[AET]]</f>
        <v>#NAME?</v>
      </c>
      <c r="AC7527" s="13" t="e">
        <f ca="1">IF(CalcTable[[#This Row],[PWC]]&gt;FCAP,MIN(24*PERC,MIN(SAT,CalcTable[[#This Row],[PWC]])-FCAP),0)</f>
        <v>#NAME?</v>
      </c>
      <c r="AD7527" s="13" t="e">
        <f ca="1">IF(CalcTable[[#This Row],[PWC]]&gt;SAT,CalcTable[[#This Row],[PWC]]-SAT,0)</f>
        <v>#NAME?</v>
      </c>
      <c r="AE7527" s="13" t="e">
        <f ca="1">CalcTable[[#This Row],[PWC]]-CalcTable[[#This Row],[PercAmt]]-CalcTable[[#This Row],[Runoff]]</f>
        <v>#NAME?</v>
      </c>
      <c r="AF7527" s="13" t="e">
        <f ca="1">CalcTable[[#This Row],[IrrAmt]]/1000*CUR_IRR_AREA*10000/IRR_EFF</f>
        <v>#NAME?</v>
      </c>
      <c r="AG7527" s="147"/>
      <c r="AH7527" s="13"/>
      <c r="AI7527" s="50">
        <v>0</v>
      </c>
      <c r="AJ7527" s="50">
        <v>0</v>
      </c>
      <c r="AK7527" s="50">
        <v>0</v>
      </c>
      <c r="AL7527" s="50">
        <v>0</v>
      </c>
      <c r="AM7527" s="50"/>
      <c r="AN7527" s="50"/>
      <c r="AO7527" s="50"/>
      <c r="AP7527" s="50"/>
      <c r="AQ7527" s="50"/>
      <c r="AR7527" s="50"/>
      <c r="AS7527" s="50"/>
      <c r="AT7527" s="50"/>
      <c r="AU7527" s="50"/>
      <c r="AV7527" s="50"/>
      <c r="AW7527" s="50"/>
      <c r="AX7527" s="50">
        <f t="shared" si="2367"/>
        <v>0</v>
      </c>
      <c r="AY7527" s="50"/>
      <c r="AZ7527" s="50">
        <f t="shared" si="2357"/>
        <v>0</v>
      </c>
      <c r="BA7527" s="50">
        <f t="shared" si="2358"/>
        <v>0</v>
      </c>
      <c r="BB7527" s="50">
        <f t="shared" si="2359"/>
        <v>0</v>
      </c>
      <c r="BC7527" s="17">
        <f t="shared" si="2360"/>
        <v>20095</v>
      </c>
      <c r="BD7527" s="50">
        <f t="shared" si="2361"/>
        <v>0</v>
      </c>
      <c r="BE7527" s="50">
        <f t="shared" si="2362"/>
        <v>0</v>
      </c>
      <c r="BF7527" s="50">
        <f t="shared" si="2368"/>
        <v>0</v>
      </c>
      <c r="BG7527" s="50"/>
      <c r="BH7527" s="17">
        <f t="shared" si="2363"/>
        <v>0</v>
      </c>
      <c r="BI7527" s="17">
        <f t="shared" si="2371"/>
        <v>7527</v>
      </c>
      <c r="BJ7527" s="17">
        <f t="shared" si="2369"/>
        <v>7527</v>
      </c>
      <c r="BK7527" s="150">
        <f t="shared" si="2370"/>
        <v>39944</v>
      </c>
      <c r="BL7527" s="50" t="e">
        <f t="shared" ca="1" si="2364"/>
        <v>#NAME?</v>
      </c>
      <c r="BM7527" s="50" t="e">
        <f t="shared" ca="1" si="2365"/>
        <v>#NAME?</v>
      </c>
      <c r="BN7527" s="50" t="e">
        <f t="shared" ca="1" si="2366"/>
        <v>#NAME?</v>
      </c>
    </row>
    <row r="7528" spans="1:66" x14ac:dyDescent="0.35">
      <c r="A7528" s="48">
        <v>39945</v>
      </c>
      <c r="B7528" s="17">
        <v>2009</v>
      </c>
      <c r="C7528" s="17">
        <v>5</v>
      </c>
      <c r="D7528" s="17">
        <v>132</v>
      </c>
      <c r="E7528" s="17">
        <v>12</v>
      </c>
      <c r="F7528" s="17">
        <v>3</v>
      </c>
      <c r="G7528" s="50">
        <v>0.7</v>
      </c>
      <c r="H7528" s="32">
        <v>3.6147213366131581</v>
      </c>
      <c r="I7528" s="50">
        <v>16.333333333333332</v>
      </c>
      <c r="J7528" s="13">
        <v>5.8</v>
      </c>
      <c r="K7528" s="13">
        <f t="shared" si="2352"/>
        <v>5.8</v>
      </c>
      <c r="L7528" s="13">
        <f t="shared" si="2353"/>
        <v>0.59999999999999987</v>
      </c>
      <c r="M7528" s="13" t="e">
        <f ca="1">CalcTable[[#This Row],[IWC]]-AE7527</f>
        <v>#NAME?</v>
      </c>
      <c r="N7528" s="13" t="e">
        <f ca="1">IF(CalcTable[[#This Row],[Day of Year]]&lt;123,FCAP,AE7527)</f>
        <v>#NAME?</v>
      </c>
      <c r="O7528" s="17" t="e">
        <f ca="1">IF(IRR_DRIP,5,COUNTIF('IDET Wind Values'!C7512:G7512,"&lt;="&amp;IRR_MAXWIND))</f>
        <v>#NAME?</v>
      </c>
      <c r="P7528" s="13" t="e">
        <f ca="1">CalcTable[[#This Row],[ET_o]]*KL</f>
        <v>#NAME?</v>
      </c>
      <c r="Q7528" s="13" t="e">
        <f ca="1">IF(WILTPT&lt;=0,1,MAX(0,MIN(1,(CalcTable[[#This Row],[IWC]]-WILTPT)/(MAD-WILTPT))))</f>
        <v>#NAME?</v>
      </c>
      <c r="R7528" s="13" t="e">
        <f ca="1">CalcTable[[#This Row],[ETMult]]*CalcTable[[#This Row],[ETb]]</f>
        <v>#NAME?</v>
      </c>
      <c r="S7528" s="13" t="b">
        <f>INDEX(IRR_LIST,CalcTable[[#This Row],[Day of Week]]+1)</f>
        <v>1</v>
      </c>
      <c r="T7528" s="13">
        <f t="shared" ca="1" si="2354"/>
        <v>0</v>
      </c>
      <c r="U7528" s="13" t="b">
        <f ca="1">IF(CalcTable[[#This Row],[IrrPrecip]]&gt;=IC_MM,FALSE,TRUE)</f>
        <v>1</v>
      </c>
      <c r="V7528" s="13" t="b">
        <f t="shared" si="2355"/>
        <v>0</v>
      </c>
      <c r="W7528" s="13" t="e">
        <f ca="1">IF(AND(IRR_DRIP=FALSE,CalcTable[[#This Row],[IrrHours]]&lt;=0),FALSE,TRUE)</f>
        <v>#NAME?</v>
      </c>
      <c r="X7528" s="13" t="e">
        <f ca="1">AND(CalcTable[[#This Row],[IrrDay]],CalcTable[[#This Row],[IrrRain]],CalcTable[[#This Row],[IrrWarm]],CalcTable[[#This Row],[IrrWindy]])</f>
        <v>#NAME?</v>
      </c>
      <c r="Y7528" s="13" t="e">
        <f t="shared" ca="1" si="2356"/>
        <v>#NAME?</v>
      </c>
      <c r="Z7528" s="13" t="e">
        <f ca="1">CalcTable[[#This Row],[IrrHours]]/5</f>
        <v>#NAME?</v>
      </c>
      <c r="AA7528" s="13" t="e">
        <f ca="1">IF(CalcTable[[#This Row],[IrrFlag]]=FALSE,0,MAX(0,CalcTable[[#This Row],[VolRednWind]]*(FCAP*IRR_TARGET-CalcTable[[#This Row],[IWC]])))</f>
        <v>#NAME?</v>
      </c>
      <c r="AB7528" s="13" t="e">
        <f ca="1">CalcTable[[#This Row],[IWC]]+CalcTable[[#This Row],[Eff Precip]]+CalcTable[[#This Row],[IrrAmt]]-CalcTable[[#This Row],[AET]]</f>
        <v>#NAME?</v>
      </c>
      <c r="AC7528" s="13" t="e">
        <f ca="1">IF(CalcTable[[#This Row],[PWC]]&gt;FCAP,MIN(24*PERC,MIN(SAT,CalcTable[[#This Row],[PWC]])-FCAP),0)</f>
        <v>#NAME?</v>
      </c>
      <c r="AD7528" s="13" t="e">
        <f ca="1">IF(CalcTable[[#This Row],[PWC]]&gt;SAT,CalcTable[[#This Row],[PWC]]-SAT,0)</f>
        <v>#NAME?</v>
      </c>
      <c r="AE7528" s="13" t="e">
        <f ca="1">CalcTable[[#This Row],[PWC]]-CalcTable[[#This Row],[PercAmt]]-CalcTable[[#This Row],[Runoff]]</f>
        <v>#NAME?</v>
      </c>
      <c r="AF7528" s="13" t="e">
        <f ca="1">CalcTable[[#This Row],[IrrAmt]]/1000*CUR_IRR_AREA*10000/IRR_EFF</f>
        <v>#NAME?</v>
      </c>
      <c r="AG7528" s="147"/>
      <c r="AH7528" s="13"/>
      <c r="AI7528" s="50">
        <v>0</v>
      </c>
      <c r="AJ7528" s="50">
        <v>0</v>
      </c>
      <c r="AK7528" s="50">
        <v>0</v>
      </c>
      <c r="AL7528" s="50">
        <v>0</v>
      </c>
      <c r="AM7528" s="50"/>
      <c r="AN7528" s="50"/>
      <c r="AO7528" s="50"/>
      <c r="AP7528" s="50"/>
      <c r="AQ7528" s="50"/>
      <c r="AR7528" s="50"/>
      <c r="AS7528" s="50"/>
      <c r="AT7528" s="50"/>
      <c r="AU7528" s="50"/>
      <c r="AV7528" s="50"/>
      <c r="AW7528" s="50"/>
      <c r="AX7528" s="50">
        <f t="shared" si="2367"/>
        <v>0</v>
      </c>
      <c r="AY7528" s="50"/>
      <c r="AZ7528" s="50">
        <f t="shared" si="2357"/>
        <v>0</v>
      </c>
      <c r="BA7528" s="50">
        <f t="shared" si="2358"/>
        <v>0</v>
      </c>
      <c r="BB7528" s="50">
        <f t="shared" si="2359"/>
        <v>0</v>
      </c>
      <c r="BC7528" s="17">
        <f t="shared" si="2360"/>
        <v>20095</v>
      </c>
      <c r="BD7528" s="50">
        <f t="shared" si="2361"/>
        <v>0</v>
      </c>
      <c r="BE7528" s="50">
        <f t="shared" si="2362"/>
        <v>0</v>
      </c>
      <c r="BF7528" s="50">
        <f t="shared" si="2368"/>
        <v>0</v>
      </c>
      <c r="BG7528" s="50"/>
      <c r="BH7528" s="17">
        <f t="shared" si="2363"/>
        <v>0</v>
      </c>
      <c r="BI7528" s="17">
        <f t="shared" si="2371"/>
        <v>7528</v>
      </c>
      <c r="BJ7528" s="17">
        <f t="shared" si="2369"/>
        <v>7528</v>
      </c>
      <c r="BK7528" s="150">
        <f t="shared" si="2370"/>
        <v>39945</v>
      </c>
      <c r="BL7528" s="50" t="e">
        <f t="shared" ca="1" si="2364"/>
        <v>#NAME?</v>
      </c>
      <c r="BM7528" s="50" t="e">
        <f t="shared" ca="1" si="2365"/>
        <v>#NAME?</v>
      </c>
      <c r="BN7528" s="50" t="e">
        <f t="shared" ca="1" si="2366"/>
        <v>#NAME?</v>
      </c>
    </row>
    <row r="7529" spans="1:66" x14ac:dyDescent="0.35">
      <c r="A7529" s="48">
        <v>39946</v>
      </c>
      <c r="B7529" s="17">
        <v>2009</v>
      </c>
      <c r="C7529" s="17">
        <v>5</v>
      </c>
      <c r="D7529" s="17">
        <v>133</v>
      </c>
      <c r="E7529" s="17">
        <v>13</v>
      </c>
      <c r="F7529" s="17">
        <v>4</v>
      </c>
      <c r="G7529" s="50">
        <v>-1.9</v>
      </c>
      <c r="H7529" s="32">
        <v>3.3477835772493756</v>
      </c>
      <c r="I7529" s="50">
        <v>26.833333333333332</v>
      </c>
      <c r="J7529" s="13">
        <v>0.8</v>
      </c>
      <c r="K7529" s="13">
        <f t="shared" si="2352"/>
        <v>0.8</v>
      </c>
      <c r="L7529" s="13">
        <f t="shared" si="2353"/>
        <v>0</v>
      </c>
      <c r="M7529" s="13" t="e">
        <f ca="1">CalcTable[[#This Row],[IWC]]-AE7528</f>
        <v>#NAME?</v>
      </c>
      <c r="N7529" s="13" t="e">
        <f ca="1">IF(CalcTable[[#This Row],[Day of Year]]&lt;123,FCAP,AE7528)</f>
        <v>#NAME?</v>
      </c>
      <c r="O7529" s="17" t="e">
        <f ca="1">IF(IRR_DRIP,5,COUNTIF('IDET Wind Values'!C7513:G7513,"&lt;="&amp;IRR_MAXWIND))</f>
        <v>#NAME?</v>
      </c>
      <c r="P7529" s="13" t="e">
        <f ca="1">CalcTable[[#This Row],[ET_o]]*KL</f>
        <v>#NAME?</v>
      </c>
      <c r="Q7529" s="13" t="e">
        <f ca="1">IF(WILTPT&lt;=0,1,MAX(0,MIN(1,(CalcTable[[#This Row],[IWC]]-WILTPT)/(MAD-WILTPT))))</f>
        <v>#NAME?</v>
      </c>
      <c r="R7529" s="13" t="e">
        <f ca="1">CalcTable[[#This Row],[ETMult]]*CalcTable[[#This Row],[ETb]]</f>
        <v>#NAME?</v>
      </c>
      <c r="S7529" s="13" t="b">
        <f>INDEX(IRR_LIST,CalcTable[[#This Row],[Day of Week]]+1)</f>
        <v>0</v>
      </c>
      <c r="T7529" s="13">
        <f t="shared" ca="1" si="2354"/>
        <v>5.8</v>
      </c>
      <c r="U7529" s="13" t="b">
        <f ca="1">IF(CalcTable[[#This Row],[IrrPrecip]]&gt;=IC_MM,FALSE,TRUE)</f>
        <v>1</v>
      </c>
      <c r="V7529" s="13" t="b">
        <f t="shared" si="2355"/>
        <v>0</v>
      </c>
      <c r="W7529" s="13" t="e">
        <f ca="1">IF(AND(IRR_DRIP=FALSE,CalcTable[[#This Row],[IrrHours]]&lt;=0),FALSE,TRUE)</f>
        <v>#NAME?</v>
      </c>
      <c r="X7529" s="13" t="e">
        <f ca="1">AND(CalcTable[[#This Row],[IrrDay]],CalcTable[[#This Row],[IrrRain]],CalcTable[[#This Row],[IrrWarm]],CalcTable[[#This Row],[IrrWindy]])</f>
        <v>#NAME?</v>
      </c>
      <c r="Y7529" s="13" t="e">
        <f t="shared" ca="1" si="2356"/>
        <v>#NAME?</v>
      </c>
      <c r="Z7529" s="13" t="e">
        <f ca="1">CalcTable[[#This Row],[IrrHours]]/5</f>
        <v>#NAME?</v>
      </c>
      <c r="AA7529" s="13" t="e">
        <f ca="1">IF(CalcTable[[#This Row],[IrrFlag]]=FALSE,0,MAX(0,CalcTable[[#This Row],[VolRednWind]]*(FCAP*IRR_TARGET-CalcTable[[#This Row],[IWC]])))</f>
        <v>#NAME?</v>
      </c>
      <c r="AB7529" s="13" t="e">
        <f ca="1">CalcTable[[#This Row],[IWC]]+CalcTable[[#This Row],[Eff Precip]]+CalcTable[[#This Row],[IrrAmt]]-CalcTable[[#This Row],[AET]]</f>
        <v>#NAME?</v>
      </c>
      <c r="AC7529" s="13" t="e">
        <f ca="1">IF(CalcTable[[#This Row],[PWC]]&gt;FCAP,MIN(24*PERC,MIN(SAT,CalcTable[[#This Row],[PWC]])-FCAP),0)</f>
        <v>#NAME?</v>
      </c>
      <c r="AD7529" s="13" t="e">
        <f ca="1">IF(CalcTable[[#This Row],[PWC]]&gt;SAT,CalcTable[[#This Row],[PWC]]-SAT,0)</f>
        <v>#NAME?</v>
      </c>
      <c r="AE7529" s="13" t="e">
        <f ca="1">CalcTable[[#This Row],[PWC]]-CalcTable[[#This Row],[PercAmt]]-CalcTable[[#This Row],[Runoff]]</f>
        <v>#NAME?</v>
      </c>
      <c r="AF7529" s="13" t="e">
        <f ca="1">CalcTable[[#This Row],[IrrAmt]]/1000*CUR_IRR_AREA*10000/IRR_EFF</f>
        <v>#NAME?</v>
      </c>
      <c r="AG7529" s="147"/>
      <c r="AH7529" s="13"/>
      <c r="AI7529" s="50">
        <v>0</v>
      </c>
      <c r="AJ7529" s="50">
        <v>0</v>
      </c>
      <c r="AK7529" s="50">
        <v>0</v>
      </c>
      <c r="AL7529" s="50">
        <v>0</v>
      </c>
      <c r="AM7529" s="50"/>
      <c r="AN7529" s="50"/>
      <c r="AO7529" s="50"/>
      <c r="AP7529" s="50"/>
      <c r="AQ7529" s="50"/>
      <c r="AR7529" s="50"/>
      <c r="AS7529" s="50"/>
      <c r="AT7529" s="50"/>
      <c r="AU7529" s="50"/>
      <c r="AV7529" s="50"/>
      <c r="AW7529" s="50"/>
      <c r="AX7529" s="50">
        <f t="shared" si="2367"/>
        <v>0</v>
      </c>
      <c r="AY7529" s="50"/>
      <c r="AZ7529" s="50">
        <f t="shared" si="2357"/>
        <v>0</v>
      </c>
      <c r="BA7529" s="50">
        <f t="shared" si="2358"/>
        <v>0</v>
      </c>
      <c r="BB7529" s="50">
        <f t="shared" si="2359"/>
        <v>0</v>
      </c>
      <c r="BC7529" s="17">
        <f t="shared" si="2360"/>
        <v>20095</v>
      </c>
      <c r="BD7529" s="50">
        <f t="shared" si="2361"/>
        <v>0</v>
      </c>
      <c r="BE7529" s="50">
        <f t="shared" si="2362"/>
        <v>0</v>
      </c>
      <c r="BF7529" s="50">
        <f t="shared" si="2368"/>
        <v>0</v>
      </c>
      <c r="BG7529" s="50"/>
      <c r="BH7529" s="17">
        <f t="shared" si="2363"/>
        <v>0</v>
      </c>
      <c r="BI7529" s="17">
        <f t="shared" si="2371"/>
        <v>7529</v>
      </c>
      <c r="BJ7529" s="17">
        <f t="shared" si="2369"/>
        <v>7529</v>
      </c>
      <c r="BK7529" s="150">
        <f t="shared" si="2370"/>
        <v>39946</v>
      </c>
      <c r="BL7529" s="50" t="e">
        <f t="shared" ca="1" si="2364"/>
        <v>#NAME?</v>
      </c>
      <c r="BM7529" s="50" t="e">
        <f t="shared" ca="1" si="2365"/>
        <v>#NAME?</v>
      </c>
      <c r="BN7529" s="50" t="e">
        <f t="shared" ca="1" si="2366"/>
        <v>#NAME?</v>
      </c>
    </row>
    <row r="7530" spans="1:66" x14ac:dyDescent="0.35">
      <c r="A7530" s="48">
        <v>39947</v>
      </c>
      <c r="B7530" s="17">
        <v>2009</v>
      </c>
      <c r="C7530" s="17">
        <v>5</v>
      </c>
      <c r="D7530" s="17">
        <v>134</v>
      </c>
      <c r="E7530" s="17">
        <v>14</v>
      </c>
      <c r="F7530" s="17">
        <v>5</v>
      </c>
      <c r="G7530" s="50">
        <v>1.2</v>
      </c>
      <c r="H7530" s="32">
        <v>2.6058022633406623</v>
      </c>
      <c r="I7530" s="50">
        <v>11</v>
      </c>
      <c r="J7530" s="13">
        <v>0.2</v>
      </c>
      <c r="K7530" s="13">
        <f t="shared" si="2352"/>
        <v>0.2</v>
      </c>
      <c r="L7530" s="13">
        <f t="shared" si="2353"/>
        <v>0</v>
      </c>
      <c r="M7530" s="13" t="e">
        <f ca="1">CalcTable[[#This Row],[IWC]]-AE7529</f>
        <v>#NAME?</v>
      </c>
      <c r="N7530" s="13" t="e">
        <f ca="1">IF(CalcTable[[#This Row],[Day of Year]]&lt;123,FCAP,AE7529)</f>
        <v>#NAME?</v>
      </c>
      <c r="O7530" s="17" t="e">
        <f ca="1">IF(IRR_DRIP,5,COUNTIF('IDET Wind Values'!C7514:G7514,"&lt;="&amp;IRR_MAXWIND))</f>
        <v>#NAME?</v>
      </c>
      <c r="P7530" s="13" t="e">
        <f ca="1">CalcTable[[#This Row],[ET_o]]*KL</f>
        <v>#NAME?</v>
      </c>
      <c r="Q7530" s="13" t="e">
        <f ca="1">IF(WILTPT&lt;=0,1,MAX(0,MIN(1,(CalcTable[[#This Row],[IWC]]-WILTPT)/(MAD-WILTPT))))</f>
        <v>#NAME?</v>
      </c>
      <c r="R7530" s="13" t="e">
        <f ca="1">CalcTable[[#This Row],[ETMult]]*CalcTable[[#This Row],[ETb]]</f>
        <v>#NAME?</v>
      </c>
      <c r="S7530" s="13" t="b">
        <f>INDEX(IRR_LIST,CalcTable[[#This Row],[Day of Week]]+1)</f>
        <v>1</v>
      </c>
      <c r="T7530" s="13">
        <f t="shared" ca="1" si="2354"/>
        <v>6.6</v>
      </c>
      <c r="U7530" s="13" t="b">
        <f ca="1">IF(CalcTable[[#This Row],[IrrPrecip]]&gt;=IC_MM,FALSE,TRUE)</f>
        <v>1</v>
      </c>
      <c r="V7530" s="13" t="b">
        <f t="shared" si="2355"/>
        <v>0</v>
      </c>
      <c r="W7530" s="13" t="e">
        <f ca="1">IF(AND(IRR_DRIP=FALSE,CalcTable[[#This Row],[IrrHours]]&lt;=0),FALSE,TRUE)</f>
        <v>#NAME?</v>
      </c>
      <c r="X7530" s="13" t="e">
        <f ca="1">AND(CalcTable[[#This Row],[IrrDay]],CalcTable[[#This Row],[IrrRain]],CalcTable[[#This Row],[IrrWarm]],CalcTable[[#This Row],[IrrWindy]])</f>
        <v>#NAME?</v>
      </c>
      <c r="Y7530" s="13" t="e">
        <f t="shared" ca="1" si="2356"/>
        <v>#NAME?</v>
      </c>
      <c r="Z7530" s="13" t="e">
        <f ca="1">CalcTable[[#This Row],[IrrHours]]/5</f>
        <v>#NAME?</v>
      </c>
      <c r="AA7530" s="13" t="e">
        <f ca="1">IF(CalcTable[[#This Row],[IrrFlag]]=FALSE,0,MAX(0,CalcTable[[#This Row],[VolRednWind]]*(FCAP*IRR_TARGET-CalcTable[[#This Row],[IWC]])))</f>
        <v>#NAME?</v>
      </c>
      <c r="AB7530" s="13" t="e">
        <f ca="1">CalcTable[[#This Row],[IWC]]+CalcTable[[#This Row],[Eff Precip]]+CalcTable[[#This Row],[IrrAmt]]-CalcTable[[#This Row],[AET]]</f>
        <v>#NAME?</v>
      </c>
      <c r="AC7530" s="13" t="e">
        <f ca="1">IF(CalcTable[[#This Row],[PWC]]&gt;FCAP,MIN(24*PERC,MIN(SAT,CalcTable[[#This Row],[PWC]])-FCAP),0)</f>
        <v>#NAME?</v>
      </c>
      <c r="AD7530" s="13" t="e">
        <f ca="1">IF(CalcTable[[#This Row],[PWC]]&gt;SAT,CalcTable[[#This Row],[PWC]]-SAT,0)</f>
        <v>#NAME?</v>
      </c>
      <c r="AE7530" s="13" t="e">
        <f ca="1">CalcTable[[#This Row],[PWC]]-CalcTable[[#This Row],[PercAmt]]-CalcTable[[#This Row],[Runoff]]</f>
        <v>#NAME?</v>
      </c>
      <c r="AF7530" s="13" t="e">
        <f ca="1">CalcTable[[#This Row],[IrrAmt]]/1000*CUR_IRR_AREA*10000/IRR_EFF</f>
        <v>#NAME?</v>
      </c>
      <c r="AG7530" s="147"/>
      <c r="AH7530" s="13"/>
      <c r="AI7530" s="50">
        <v>0</v>
      </c>
      <c r="AJ7530" s="50">
        <v>0</v>
      </c>
      <c r="AK7530" s="50">
        <v>0</v>
      </c>
      <c r="AL7530" s="50">
        <v>0</v>
      </c>
      <c r="AM7530" s="50"/>
      <c r="AN7530" s="50"/>
      <c r="AO7530" s="50"/>
      <c r="AP7530" s="50"/>
      <c r="AQ7530" s="50"/>
      <c r="AR7530" s="50"/>
      <c r="AS7530" s="50"/>
      <c r="AT7530" s="50"/>
      <c r="AU7530" s="50"/>
      <c r="AV7530" s="50"/>
      <c r="AW7530" s="50"/>
      <c r="AX7530" s="50">
        <f t="shared" si="2367"/>
        <v>0</v>
      </c>
      <c r="AY7530" s="50"/>
      <c r="AZ7530" s="50">
        <f t="shared" si="2357"/>
        <v>0</v>
      </c>
      <c r="BA7530" s="50">
        <f t="shared" si="2358"/>
        <v>0</v>
      </c>
      <c r="BB7530" s="50">
        <f t="shared" si="2359"/>
        <v>0</v>
      </c>
      <c r="BC7530" s="17">
        <f t="shared" si="2360"/>
        <v>20095</v>
      </c>
      <c r="BD7530" s="50">
        <f t="shared" si="2361"/>
        <v>0</v>
      </c>
      <c r="BE7530" s="50">
        <f t="shared" si="2362"/>
        <v>0</v>
      </c>
      <c r="BF7530" s="50">
        <f t="shared" si="2368"/>
        <v>0</v>
      </c>
      <c r="BG7530" s="50"/>
      <c r="BH7530" s="17">
        <f t="shared" si="2363"/>
        <v>0</v>
      </c>
      <c r="BI7530" s="17">
        <f t="shared" si="2371"/>
        <v>7530</v>
      </c>
      <c r="BJ7530" s="17">
        <f t="shared" si="2369"/>
        <v>7530</v>
      </c>
      <c r="BK7530" s="150">
        <f t="shared" si="2370"/>
        <v>39947</v>
      </c>
      <c r="BL7530" s="50" t="e">
        <f t="shared" ca="1" si="2364"/>
        <v>#NAME?</v>
      </c>
      <c r="BM7530" s="50" t="e">
        <f t="shared" ca="1" si="2365"/>
        <v>#NAME?</v>
      </c>
      <c r="BN7530" s="50" t="e">
        <f t="shared" ca="1" si="2366"/>
        <v>#NAME?</v>
      </c>
    </row>
    <row r="7531" spans="1:66" x14ac:dyDescent="0.35">
      <c r="A7531" s="48">
        <v>39948</v>
      </c>
      <c r="B7531" s="17">
        <v>2009</v>
      </c>
      <c r="C7531" s="17">
        <v>5</v>
      </c>
      <c r="D7531" s="17">
        <v>135</v>
      </c>
      <c r="E7531" s="17">
        <v>15</v>
      </c>
      <c r="F7531" s="17">
        <v>6</v>
      </c>
      <c r="G7531" s="50">
        <v>0.2</v>
      </c>
      <c r="H7531" s="32">
        <v>2.9758886121433274</v>
      </c>
      <c r="I7531" s="50">
        <v>9.5</v>
      </c>
      <c r="J7531" s="13">
        <v>1.4</v>
      </c>
      <c r="K7531" s="13">
        <f t="shared" si="2352"/>
        <v>1.4</v>
      </c>
      <c r="L7531" s="13">
        <f t="shared" si="2353"/>
        <v>0</v>
      </c>
      <c r="M7531" s="13" t="e">
        <f ca="1">CalcTable[[#This Row],[IWC]]-AE7530</f>
        <v>#NAME?</v>
      </c>
      <c r="N7531" s="13" t="e">
        <f ca="1">IF(CalcTable[[#This Row],[Day of Year]]&lt;123,FCAP,AE7530)</f>
        <v>#NAME?</v>
      </c>
      <c r="O7531" s="17" t="e">
        <f ca="1">IF(IRR_DRIP,5,COUNTIF('IDET Wind Values'!C7515:G7515,"&lt;="&amp;IRR_MAXWIND))</f>
        <v>#NAME?</v>
      </c>
      <c r="P7531" s="13" t="e">
        <f ca="1">CalcTable[[#This Row],[ET_o]]*KL</f>
        <v>#NAME?</v>
      </c>
      <c r="Q7531" s="13" t="e">
        <f ca="1">IF(WILTPT&lt;=0,1,MAX(0,MIN(1,(CalcTable[[#This Row],[IWC]]-WILTPT)/(MAD-WILTPT))))</f>
        <v>#NAME?</v>
      </c>
      <c r="R7531" s="13" t="e">
        <f ca="1">CalcTable[[#This Row],[ETMult]]*CalcTable[[#This Row],[ETb]]</f>
        <v>#NAME?</v>
      </c>
      <c r="S7531" s="13" t="b">
        <f>INDEX(IRR_LIST,CalcTable[[#This Row],[Day of Week]]+1)</f>
        <v>0</v>
      </c>
      <c r="T7531" s="13">
        <f t="shared" ca="1" si="2354"/>
        <v>1</v>
      </c>
      <c r="U7531" s="13" t="b">
        <f ca="1">IF(CalcTable[[#This Row],[IrrPrecip]]&gt;=IC_MM,FALSE,TRUE)</f>
        <v>1</v>
      </c>
      <c r="V7531" s="13" t="b">
        <f t="shared" si="2355"/>
        <v>1</v>
      </c>
      <c r="W7531" s="13" t="e">
        <f ca="1">IF(AND(IRR_DRIP=FALSE,CalcTable[[#This Row],[IrrHours]]&lt;=0),FALSE,TRUE)</f>
        <v>#NAME?</v>
      </c>
      <c r="X7531" s="13" t="e">
        <f ca="1">AND(CalcTable[[#This Row],[IrrDay]],CalcTable[[#This Row],[IrrRain]],CalcTable[[#This Row],[IrrWarm]],CalcTable[[#This Row],[IrrWindy]])</f>
        <v>#NAME?</v>
      </c>
      <c r="Y7531" s="13" t="e">
        <f t="shared" ca="1" si="2356"/>
        <v>#NAME?</v>
      </c>
      <c r="Z7531" s="13" t="e">
        <f ca="1">CalcTable[[#This Row],[IrrHours]]/5</f>
        <v>#NAME?</v>
      </c>
      <c r="AA7531" s="13" t="e">
        <f ca="1">IF(CalcTable[[#This Row],[IrrFlag]]=FALSE,0,MAX(0,CalcTable[[#This Row],[VolRednWind]]*(FCAP*IRR_TARGET-CalcTable[[#This Row],[IWC]])))</f>
        <v>#NAME?</v>
      </c>
      <c r="AB7531" s="13" t="e">
        <f ca="1">CalcTable[[#This Row],[IWC]]+CalcTable[[#This Row],[Eff Precip]]+CalcTable[[#This Row],[IrrAmt]]-CalcTable[[#This Row],[AET]]</f>
        <v>#NAME?</v>
      </c>
      <c r="AC7531" s="13" t="e">
        <f ca="1">IF(CalcTable[[#This Row],[PWC]]&gt;FCAP,MIN(24*PERC,MIN(SAT,CalcTable[[#This Row],[PWC]])-FCAP),0)</f>
        <v>#NAME?</v>
      </c>
      <c r="AD7531" s="13" t="e">
        <f ca="1">IF(CalcTable[[#This Row],[PWC]]&gt;SAT,CalcTable[[#This Row],[PWC]]-SAT,0)</f>
        <v>#NAME?</v>
      </c>
      <c r="AE7531" s="13" t="e">
        <f ca="1">CalcTable[[#This Row],[PWC]]-CalcTable[[#This Row],[PercAmt]]-CalcTable[[#This Row],[Runoff]]</f>
        <v>#NAME?</v>
      </c>
      <c r="AF7531" s="13" t="e">
        <f ca="1">CalcTable[[#This Row],[IrrAmt]]/1000*CUR_IRR_AREA*10000/IRR_EFF</f>
        <v>#NAME?</v>
      </c>
      <c r="AG7531" s="147"/>
      <c r="AH7531" s="13"/>
      <c r="AI7531" s="50">
        <v>0</v>
      </c>
      <c r="AJ7531" s="50">
        <v>0</v>
      </c>
      <c r="AK7531" s="50">
        <v>0</v>
      </c>
      <c r="AL7531" s="50">
        <v>10.898400492740379</v>
      </c>
      <c r="AM7531" s="50"/>
      <c r="AN7531" s="50"/>
      <c r="AO7531" s="50"/>
      <c r="AP7531" s="50"/>
      <c r="AQ7531" s="50"/>
      <c r="AR7531" s="50"/>
      <c r="AS7531" s="50"/>
      <c r="AT7531" s="50"/>
      <c r="AU7531" s="50"/>
      <c r="AV7531" s="50"/>
      <c r="AW7531" s="50"/>
      <c r="AX7531" s="50">
        <f t="shared" si="2367"/>
        <v>10.898400492740379</v>
      </c>
      <c r="AY7531" s="50"/>
      <c r="AZ7531" s="50">
        <f t="shared" si="2357"/>
        <v>319.68641445371782</v>
      </c>
      <c r="BA7531" s="50">
        <f t="shared" si="2358"/>
        <v>492.21559050810521</v>
      </c>
      <c r="BB7531" s="50">
        <f t="shared" si="2359"/>
        <v>507.43875310113941</v>
      </c>
      <c r="BC7531" s="17">
        <f t="shared" si="2360"/>
        <v>20095</v>
      </c>
      <c r="BD7531" s="50">
        <f t="shared" si="2361"/>
        <v>10.898400492740379</v>
      </c>
      <c r="BE7531" s="50">
        <f t="shared" si="2362"/>
        <v>319.68641445371782</v>
      </c>
      <c r="BF7531" s="50">
        <f t="shared" si="2368"/>
        <v>522.90520419618031</v>
      </c>
      <c r="BG7531" s="50"/>
      <c r="BH7531" s="17">
        <f t="shared" si="2363"/>
        <v>0</v>
      </c>
      <c r="BI7531" s="17">
        <f t="shared" si="2371"/>
        <v>7531</v>
      </c>
      <c r="BJ7531" s="17">
        <f t="shared" si="2369"/>
        <v>7531</v>
      </c>
      <c r="BK7531" s="150">
        <f t="shared" si="2370"/>
        <v>39948</v>
      </c>
      <c r="BL7531" s="50" t="e">
        <f t="shared" ca="1" si="2364"/>
        <v>#NAME?</v>
      </c>
      <c r="BM7531" s="50" t="e">
        <f t="shared" ca="1" si="2365"/>
        <v>#NAME?</v>
      </c>
      <c r="BN7531" s="50" t="e">
        <f t="shared" ca="1" si="2366"/>
        <v>#NAME?</v>
      </c>
    </row>
    <row r="7532" spans="1:66" x14ac:dyDescent="0.35">
      <c r="A7532" s="48">
        <v>39949</v>
      </c>
      <c r="B7532" s="17">
        <v>2009</v>
      </c>
      <c r="C7532" s="17">
        <v>5</v>
      </c>
      <c r="D7532" s="17">
        <v>136</v>
      </c>
      <c r="E7532" s="17">
        <v>16</v>
      </c>
      <c r="F7532" s="17">
        <v>7</v>
      </c>
      <c r="G7532" s="50">
        <v>3.4</v>
      </c>
      <c r="H7532" s="32">
        <v>5.3661341017159003</v>
      </c>
      <c r="I7532" s="50">
        <v>9.3333333333333339</v>
      </c>
      <c r="J7532" s="13">
        <v>0</v>
      </c>
      <c r="K7532" s="13">
        <f t="shared" si="2352"/>
        <v>0</v>
      </c>
      <c r="L7532" s="13">
        <f t="shared" si="2353"/>
        <v>0</v>
      </c>
      <c r="M7532" s="13" t="e">
        <f ca="1">CalcTable[[#This Row],[IWC]]-AE7531</f>
        <v>#NAME?</v>
      </c>
      <c r="N7532" s="13" t="e">
        <f ca="1">IF(CalcTable[[#This Row],[Day of Year]]&lt;123,FCAP,AE7531)</f>
        <v>#NAME?</v>
      </c>
      <c r="O7532" s="17" t="e">
        <f ca="1">IF(IRR_DRIP,5,COUNTIF('IDET Wind Values'!C7516:G7516,"&lt;="&amp;IRR_MAXWIND))</f>
        <v>#NAME?</v>
      </c>
      <c r="P7532" s="13" t="e">
        <f ca="1">CalcTable[[#This Row],[ET_o]]*KL</f>
        <v>#NAME?</v>
      </c>
      <c r="Q7532" s="13" t="e">
        <f ca="1">IF(WILTPT&lt;=0,1,MAX(0,MIN(1,(CalcTable[[#This Row],[IWC]]-WILTPT)/(MAD-WILTPT))))</f>
        <v>#NAME?</v>
      </c>
      <c r="R7532" s="13" t="e">
        <f ca="1">CalcTable[[#This Row],[ETMult]]*CalcTable[[#This Row],[ETb]]</f>
        <v>#NAME?</v>
      </c>
      <c r="S7532" s="13" t="b">
        <f>INDEX(IRR_LIST,CalcTable[[#This Row],[Day of Week]]+1)</f>
        <v>0</v>
      </c>
      <c r="T7532" s="13">
        <f t="shared" ca="1" si="2354"/>
        <v>1.5999999999999999</v>
      </c>
      <c r="U7532" s="13" t="b">
        <f ca="1">IF(CalcTable[[#This Row],[IrrPrecip]]&gt;=IC_MM,FALSE,TRUE)</f>
        <v>1</v>
      </c>
      <c r="V7532" s="13" t="b">
        <f t="shared" si="2355"/>
        <v>1</v>
      </c>
      <c r="W7532" s="13" t="e">
        <f ca="1">IF(AND(IRR_DRIP=FALSE,CalcTable[[#This Row],[IrrHours]]&lt;=0),FALSE,TRUE)</f>
        <v>#NAME?</v>
      </c>
      <c r="X7532" s="13" t="e">
        <f ca="1">AND(CalcTable[[#This Row],[IrrDay]],CalcTable[[#This Row],[IrrRain]],CalcTable[[#This Row],[IrrWarm]],CalcTable[[#This Row],[IrrWindy]])</f>
        <v>#NAME?</v>
      </c>
      <c r="Y7532" s="13" t="e">
        <f t="shared" ca="1" si="2356"/>
        <v>#NAME?</v>
      </c>
      <c r="Z7532" s="13" t="e">
        <f ca="1">CalcTable[[#This Row],[IrrHours]]/5</f>
        <v>#NAME?</v>
      </c>
      <c r="AA7532" s="13" t="e">
        <f ca="1">IF(CalcTable[[#This Row],[IrrFlag]]=FALSE,0,MAX(0,CalcTable[[#This Row],[VolRednWind]]*(FCAP*IRR_TARGET-CalcTable[[#This Row],[IWC]])))</f>
        <v>#NAME?</v>
      </c>
      <c r="AB7532" s="13" t="e">
        <f ca="1">CalcTable[[#This Row],[IWC]]+CalcTable[[#This Row],[Eff Precip]]+CalcTable[[#This Row],[IrrAmt]]-CalcTable[[#This Row],[AET]]</f>
        <v>#NAME?</v>
      </c>
      <c r="AC7532" s="13" t="e">
        <f ca="1">IF(CalcTable[[#This Row],[PWC]]&gt;FCAP,MIN(24*PERC,MIN(SAT,CalcTable[[#This Row],[PWC]])-FCAP),0)</f>
        <v>#NAME?</v>
      </c>
      <c r="AD7532" s="13" t="e">
        <f ca="1">IF(CalcTable[[#This Row],[PWC]]&gt;SAT,CalcTable[[#This Row],[PWC]]-SAT,0)</f>
        <v>#NAME?</v>
      </c>
      <c r="AE7532" s="13" t="e">
        <f ca="1">CalcTable[[#This Row],[PWC]]-CalcTable[[#This Row],[PercAmt]]-CalcTable[[#This Row],[Runoff]]</f>
        <v>#NAME?</v>
      </c>
      <c r="AF7532" s="13" t="e">
        <f ca="1">CalcTable[[#This Row],[IrrAmt]]/1000*CUR_IRR_AREA*10000/IRR_EFF</f>
        <v>#NAME?</v>
      </c>
      <c r="AG7532" s="147"/>
      <c r="AH7532" s="13"/>
      <c r="AI7532" s="50">
        <v>0</v>
      </c>
      <c r="AJ7532" s="50">
        <v>0</v>
      </c>
      <c r="AK7532" s="50">
        <v>2.3229675487582853</v>
      </c>
      <c r="AL7532" s="50">
        <v>0</v>
      </c>
      <c r="AM7532" s="50"/>
      <c r="AN7532" s="50"/>
      <c r="AO7532" s="50"/>
      <c r="AP7532" s="50"/>
      <c r="AQ7532" s="50"/>
      <c r="AR7532" s="50"/>
      <c r="AS7532" s="50"/>
      <c r="AT7532" s="50"/>
      <c r="AU7532" s="50"/>
      <c r="AV7532" s="50"/>
      <c r="AW7532" s="50"/>
      <c r="AX7532" s="50">
        <f t="shared" si="2367"/>
        <v>2.3229675487582853</v>
      </c>
      <c r="AY7532" s="50"/>
      <c r="AZ7532" s="50">
        <f t="shared" si="2357"/>
        <v>34.07019071512152</v>
      </c>
      <c r="BA7532" s="50">
        <f t="shared" si="2358"/>
        <v>52.457277767726779</v>
      </c>
      <c r="BB7532" s="50">
        <f t="shared" si="2359"/>
        <v>54.079667801780197</v>
      </c>
      <c r="BC7532" s="17">
        <f t="shared" si="2360"/>
        <v>20095</v>
      </c>
      <c r="BD7532" s="50">
        <f t="shared" si="2361"/>
        <v>2.3229675487582853</v>
      </c>
      <c r="BE7532" s="50">
        <f t="shared" si="2362"/>
        <v>34.07019071512152</v>
      </c>
      <c r="BF7532" s="50">
        <f t="shared" si="2368"/>
        <v>55.727986011969357</v>
      </c>
      <c r="BG7532" s="50"/>
      <c r="BH7532" s="17">
        <f t="shared" si="2363"/>
        <v>0</v>
      </c>
      <c r="BI7532" s="17">
        <f t="shared" si="2371"/>
        <v>7532</v>
      </c>
      <c r="BJ7532" s="17">
        <f t="shared" si="2369"/>
        <v>7532</v>
      </c>
      <c r="BK7532" s="150">
        <f t="shared" si="2370"/>
        <v>39949</v>
      </c>
      <c r="BL7532" s="50" t="e">
        <f t="shared" ca="1" si="2364"/>
        <v>#NAME?</v>
      </c>
      <c r="BM7532" s="50" t="e">
        <f t="shared" ca="1" si="2365"/>
        <v>#NAME?</v>
      </c>
      <c r="BN7532" s="50" t="e">
        <f t="shared" ca="1" si="2366"/>
        <v>#NAME?</v>
      </c>
    </row>
    <row r="7533" spans="1:66" x14ac:dyDescent="0.35">
      <c r="A7533" s="48">
        <v>39950</v>
      </c>
      <c r="B7533" s="17">
        <v>2009</v>
      </c>
      <c r="C7533" s="17">
        <v>5</v>
      </c>
      <c r="D7533" s="17">
        <v>137</v>
      </c>
      <c r="E7533" s="17">
        <v>17</v>
      </c>
      <c r="F7533" s="17">
        <v>1</v>
      </c>
      <c r="G7533" s="50">
        <v>9</v>
      </c>
      <c r="H7533" s="32">
        <v>5.9498217636633122</v>
      </c>
      <c r="I7533" s="50">
        <v>9.3333333333333339</v>
      </c>
      <c r="J7533" s="13">
        <v>0</v>
      </c>
      <c r="K7533" s="13">
        <f t="shared" si="2352"/>
        <v>0</v>
      </c>
      <c r="L7533" s="13">
        <f t="shared" si="2353"/>
        <v>0</v>
      </c>
      <c r="M7533" s="13" t="e">
        <f ca="1">CalcTable[[#This Row],[IWC]]-AE7532</f>
        <v>#NAME?</v>
      </c>
      <c r="N7533" s="13" t="e">
        <f ca="1">IF(CalcTable[[#This Row],[Day of Year]]&lt;123,FCAP,AE7532)</f>
        <v>#NAME?</v>
      </c>
      <c r="O7533" s="17" t="e">
        <f ca="1">IF(IRR_DRIP,5,COUNTIF('IDET Wind Values'!C7517:G7517,"&lt;="&amp;IRR_MAXWIND))</f>
        <v>#NAME?</v>
      </c>
      <c r="P7533" s="13" t="e">
        <f ca="1">CalcTable[[#This Row],[ET_o]]*KL</f>
        <v>#NAME?</v>
      </c>
      <c r="Q7533" s="13" t="e">
        <f ca="1">IF(WILTPT&lt;=0,1,MAX(0,MIN(1,(CalcTable[[#This Row],[IWC]]-WILTPT)/(MAD-WILTPT))))</f>
        <v>#NAME?</v>
      </c>
      <c r="R7533" s="13" t="e">
        <f ca="1">CalcTable[[#This Row],[ETMult]]*CalcTable[[#This Row],[ETb]]</f>
        <v>#NAME?</v>
      </c>
      <c r="S7533" s="13" t="b">
        <f>INDEX(IRR_LIST,CalcTable[[#This Row],[Day of Week]]+1)</f>
        <v>1</v>
      </c>
      <c r="T7533" s="13">
        <f t="shared" ca="1" si="2354"/>
        <v>1.4</v>
      </c>
      <c r="U7533" s="13" t="b">
        <f ca="1">IF(CalcTable[[#This Row],[IrrPrecip]]&gt;=IC_MM,FALSE,TRUE)</f>
        <v>1</v>
      </c>
      <c r="V7533" s="13" t="b">
        <f t="shared" si="2355"/>
        <v>0</v>
      </c>
      <c r="W7533" s="13" t="e">
        <f ca="1">IF(AND(IRR_DRIP=FALSE,CalcTable[[#This Row],[IrrHours]]&lt;=0),FALSE,TRUE)</f>
        <v>#NAME?</v>
      </c>
      <c r="X7533" s="13" t="e">
        <f ca="1">AND(CalcTable[[#This Row],[IrrDay]],CalcTable[[#This Row],[IrrRain]],CalcTable[[#This Row],[IrrWarm]],CalcTable[[#This Row],[IrrWindy]])</f>
        <v>#NAME?</v>
      </c>
      <c r="Y7533" s="13" t="e">
        <f t="shared" ca="1" si="2356"/>
        <v>#NAME?</v>
      </c>
      <c r="Z7533" s="13" t="e">
        <f ca="1">CalcTable[[#This Row],[IrrHours]]/5</f>
        <v>#NAME?</v>
      </c>
      <c r="AA7533" s="13" t="e">
        <f ca="1">IF(CalcTable[[#This Row],[IrrFlag]]=FALSE,0,MAX(0,CalcTable[[#This Row],[VolRednWind]]*(FCAP*IRR_TARGET-CalcTable[[#This Row],[IWC]])))</f>
        <v>#NAME?</v>
      </c>
      <c r="AB7533" s="13" t="e">
        <f ca="1">CalcTable[[#This Row],[IWC]]+CalcTable[[#This Row],[Eff Precip]]+CalcTable[[#This Row],[IrrAmt]]-CalcTable[[#This Row],[AET]]</f>
        <v>#NAME?</v>
      </c>
      <c r="AC7533" s="13" t="e">
        <f ca="1">IF(CalcTable[[#This Row],[PWC]]&gt;FCAP,MIN(24*PERC,MIN(SAT,CalcTable[[#This Row],[PWC]])-FCAP),0)</f>
        <v>#NAME?</v>
      </c>
      <c r="AD7533" s="13" t="e">
        <f ca="1">IF(CalcTable[[#This Row],[PWC]]&gt;SAT,CalcTable[[#This Row],[PWC]]-SAT,0)</f>
        <v>#NAME?</v>
      </c>
      <c r="AE7533" s="13" t="e">
        <f ca="1">CalcTable[[#This Row],[PWC]]-CalcTable[[#This Row],[PercAmt]]-CalcTable[[#This Row],[Runoff]]</f>
        <v>#NAME?</v>
      </c>
      <c r="AF7533" s="13" t="e">
        <f ca="1">CalcTable[[#This Row],[IrrAmt]]/1000*CUR_IRR_AREA*10000/IRR_EFF</f>
        <v>#NAME?</v>
      </c>
      <c r="AG7533" s="147"/>
      <c r="AH7533" s="13"/>
      <c r="AI7533" s="50">
        <v>0</v>
      </c>
      <c r="AJ7533" s="50">
        <v>0</v>
      </c>
      <c r="AK7533" s="50">
        <v>0</v>
      </c>
      <c r="AL7533" s="50">
        <v>0</v>
      </c>
      <c r="AM7533" s="50"/>
      <c r="AN7533" s="50"/>
      <c r="AO7533" s="50"/>
      <c r="AP7533" s="50"/>
      <c r="AQ7533" s="50"/>
      <c r="AR7533" s="50"/>
      <c r="AS7533" s="50"/>
      <c r="AT7533" s="50"/>
      <c r="AU7533" s="50"/>
      <c r="AV7533" s="50"/>
      <c r="AW7533" s="50"/>
      <c r="AX7533" s="50">
        <f t="shared" si="2367"/>
        <v>0</v>
      </c>
      <c r="AY7533" s="50"/>
      <c r="AZ7533" s="50">
        <f t="shared" si="2357"/>
        <v>0</v>
      </c>
      <c r="BA7533" s="50">
        <f t="shared" si="2358"/>
        <v>0</v>
      </c>
      <c r="BB7533" s="50">
        <f t="shared" si="2359"/>
        <v>0</v>
      </c>
      <c r="BC7533" s="17">
        <f t="shared" si="2360"/>
        <v>20095</v>
      </c>
      <c r="BD7533" s="50">
        <f t="shared" si="2361"/>
        <v>0</v>
      </c>
      <c r="BE7533" s="50">
        <f t="shared" si="2362"/>
        <v>0</v>
      </c>
      <c r="BF7533" s="50">
        <f t="shared" si="2368"/>
        <v>0</v>
      </c>
      <c r="BG7533" s="50"/>
      <c r="BH7533" s="17">
        <f t="shared" si="2363"/>
        <v>0</v>
      </c>
      <c r="BI7533" s="17">
        <f t="shared" si="2371"/>
        <v>7533</v>
      </c>
      <c r="BJ7533" s="17">
        <f t="shared" si="2369"/>
        <v>7533</v>
      </c>
      <c r="BK7533" s="150">
        <f t="shared" si="2370"/>
        <v>39950</v>
      </c>
      <c r="BL7533" s="50" t="e">
        <f t="shared" ca="1" si="2364"/>
        <v>#NAME?</v>
      </c>
      <c r="BM7533" s="50" t="e">
        <f t="shared" ca="1" si="2365"/>
        <v>#NAME?</v>
      </c>
      <c r="BN7533" s="50" t="e">
        <f t="shared" ca="1" si="2366"/>
        <v>#NAME?</v>
      </c>
    </row>
    <row r="7534" spans="1:66" x14ac:dyDescent="0.35">
      <c r="A7534" s="48">
        <v>39951</v>
      </c>
      <c r="B7534" s="17">
        <v>2009</v>
      </c>
      <c r="C7534" s="17">
        <v>5</v>
      </c>
      <c r="D7534" s="17">
        <v>138</v>
      </c>
      <c r="E7534" s="17">
        <v>18</v>
      </c>
      <c r="F7534" s="17">
        <v>2</v>
      </c>
      <c r="G7534" s="50">
        <v>-0.5</v>
      </c>
      <c r="H7534" s="32">
        <v>2.3689309267195604</v>
      </c>
      <c r="I7534" s="50">
        <v>22.166666666666668</v>
      </c>
      <c r="J7534" s="13">
        <v>1.4</v>
      </c>
      <c r="K7534" s="13">
        <f t="shared" si="2352"/>
        <v>1.4</v>
      </c>
      <c r="L7534" s="13">
        <f t="shared" si="2353"/>
        <v>0</v>
      </c>
      <c r="M7534" s="13" t="e">
        <f ca="1">CalcTable[[#This Row],[IWC]]-AE7533</f>
        <v>#NAME?</v>
      </c>
      <c r="N7534" s="13" t="e">
        <f ca="1">IF(CalcTable[[#This Row],[Day of Year]]&lt;123,FCAP,AE7533)</f>
        <v>#NAME?</v>
      </c>
      <c r="O7534" s="17" t="e">
        <f ca="1">IF(IRR_DRIP,5,COUNTIF('IDET Wind Values'!C7518:G7518,"&lt;="&amp;IRR_MAXWIND))</f>
        <v>#NAME?</v>
      </c>
      <c r="P7534" s="13" t="e">
        <f ca="1">CalcTable[[#This Row],[ET_o]]*KL</f>
        <v>#NAME?</v>
      </c>
      <c r="Q7534" s="13" t="e">
        <f ca="1">IF(WILTPT&lt;=0,1,MAX(0,MIN(1,(CalcTable[[#This Row],[IWC]]-WILTPT)/(MAD-WILTPT))))</f>
        <v>#NAME?</v>
      </c>
      <c r="R7534" s="13" t="e">
        <f ca="1">CalcTable[[#This Row],[ETMult]]*CalcTable[[#This Row],[ETb]]</f>
        <v>#NAME?</v>
      </c>
      <c r="S7534" s="13" t="b">
        <f>INDEX(IRR_LIST,CalcTable[[#This Row],[Day of Week]]+1)</f>
        <v>0</v>
      </c>
      <c r="T7534" s="13">
        <f t="shared" ca="1" si="2354"/>
        <v>0</v>
      </c>
      <c r="U7534" s="13" t="b">
        <f ca="1">IF(CalcTable[[#This Row],[IrrPrecip]]&gt;=IC_MM,FALSE,TRUE)</f>
        <v>1</v>
      </c>
      <c r="V7534" s="13" t="b">
        <f t="shared" si="2355"/>
        <v>0</v>
      </c>
      <c r="W7534" s="13" t="e">
        <f ca="1">IF(AND(IRR_DRIP=FALSE,CalcTable[[#This Row],[IrrHours]]&lt;=0),FALSE,TRUE)</f>
        <v>#NAME?</v>
      </c>
      <c r="X7534" s="13" t="e">
        <f ca="1">AND(CalcTable[[#This Row],[IrrDay]],CalcTable[[#This Row],[IrrRain]],CalcTable[[#This Row],[IrrWarm]],CalcTable[[#This Row],[IrrWindy]])</f>
        <v>#NAME?</v>
      </c>
      <c r="Y7534" s="13" t="e">
        <f t="shared" ca="1" si="2356"/>
        <v>#NAME?</v>
      </c>
      <c r="Z7534" s="13" t="e">
        <f ca="1">CalcTable[[#This Row],[IrrHours]]/5</f>
        <v>#NAME?</v>
      </c>
      <c r="AA7534" s="13" t="e">
        <f ca="1">IF(CalcTable[[#This Row],[IrrFlag]]=FALSE,0,MAX(0,CalcTable[[#This Row],[VolRednWind]]*(FCAP*IRR_TARGET-CalcTable[[#This Row],[IWC]])))</f>
        <v>#NAME?</v>
      </c>
      <c r="AB7534" s="13" t="e">
        <f ca="1">CalcTable[[#This Row],[IWC]]+CalcTable[[#This Row],[Eff Precip]]+CalcTable[[#This Row],[IrrAmt]]-CalcTable[[#This Row],[AET]]</f>
        <v>#NAME?</v>
      </c>
      <c r="AC7534" s="13" t="e">
        <f ca="1">IF(CalcTable[[#This Row],[PWC]]&gt;FCAP,MIN(24*PERC,MIN(SAT,CalcTable[[#This Row],[PWC]])-FCAP),0)</f>
        <v>#NAME?</v>
      </c>
      <c r="AD7534" s="13" t="e">
        <f ca="1">IF(CalcTable[[#This Row],[PWC]]&gt;SAT,CalcTable[[#This Row],[PWC]]-SAT,0)</f>
        <v>#NAME?</v>
      </c>
      <c r="AE7534" s="13" t="e">
        <f ca="1">CalcTable[[#This Row],[PWC]]-CalcTable[[#This Row],[PercAmt]]-CalcTable[[#This Row],[Runoff]]</f>
        <v>#NAME?</v>
      </c>
      <c r="AF7534" s="13" t="e">
        <f ca="1">CalcTable[[#This Row],[IrrAmt]]/1000*CUR_IRR_AREA*10000/IRR_EFF</f>
        <v>#NAME?</v>
      </c>
      <c r="AG7534" s="147"/>
      <c r="AH7534" s="13"/>
      <c r="AI7534" s="50">
        <v>0</v>
      </c>
      <c r="AJ7534" s="50">
        <v>0</v>
      </c>
      <c r="AK7534" s="50">
        <v>0</v>
      </c>
      <c r="AL7534" s="50">
        <v>0</v>
      </c>
      <c r="AM7534" s="50"/>
      <c r="AN7534" s="50"/>
      <c r="AO7534" s="50"/>
      <c r="AP7534" s="50"/>
      <c r="AQ7534" s="50"/>
      <c r="AR7534" s="50"/>
      <c r="AS7534" s="50"/>
      <c r="AT7534" s="50"/>
      <c r="AU7534" s="50"/>
      <c r="AV7534" s="50"/>
      <c r="AW7534" s="50"/>
      <c r="AX7534" s="50">
        <f t="shared" si="2367"/>
        <v>0</v>
      </c>
      <c r="AY7534" s="50"/>
      <c r="AZ7534" s="50">
        <f t="shared" si="2357"/>
        <v>0</v>
      </c>
      <c r="BA7534" s="50">
        <f t="shared" si="2358"/>
        <v>0</v>
      </c>
      <c r="BB7534" s="50">
        <f t="shared" si="2359"/>
        <v>0</v>
      </c>
      <c r="BC7534" s="17">
        <f t="shared" si="2360"/>
        <v>20095</v>
      </c>
      <c r="BD7534" s="50">
        <f t="shared" si="2361"/>
        <v>0</v>
      </c>
      <c r="BE7534" s="50">
        <f t="shared" si="2362"/>
        <v>0</v>
      </c>
      <c r="BF7534" s="50">
        <f t="shared" si="2368"/>
        <v>0</v>
      </c>
      <c r="BG7534" s="50"/>
      <c r="BH7534" s="17">
        <f t="shared" si="2363"/>
        <v>0</v>
      </c>
      <c r="BI7534" s="17">
        <f t="shared" si="2371"/>
        <v>7534</v>
      </c>
      <c r="BJ7534" s="17">
        <f t="shared" si="2369"/>
        <v>7534</v>
      </c>
      <c r="BK7534" s="150">
        <f t="shared" si="2370"/>
        <v>39951</v>
      </c>
      <c r="BL7534" s="50" t="e">
        <f t="shared" ca="1" si="2364"/>
        <v>#NAME?</v>
      </c>
      <c r="BM7534" s="50" t="e">
        <f t="shared" ca="1" si="2365"/>
        <v>#NAME?</v>
      </c>
      <c r="BN7534" s="50" t="e">
        <f t="shared" ca="1" si="2366"/>
        <v>#NAME?</v>
      </c>
    </row>
    <row r="7535" spans="1:66" x14ac:dyDescent="0.35">
      <c r="A7535" s="48">
        <v>39952</v>
      </c>
      <c r="B7535" s="17">
        <v>2009</v>
      </c>
      <c r="C7535" s="17">
        <v>5</v>
      </c>
      <c r="D7535" s="17">
        <v>139</v>
      </c>
      <c r="E7535" s="17">
        <v>19</v>
      </c>
      <c r="F7535" s="17">
        <v>3</v>
      </c>
      <c r="G7535" s="50">
        <v>-0.3</v>
      </c>
      <c r="H7535" s="32">
        <v>3.395616072904251</v>
      </c>
      <c r="I7535" s="50">
        <v>22.833333333333332</v>
      </c>
      <c r="J7535" s="13">
        <v>1.8</v>
      </c>
      <c r="K7535" s="13">
        <f t="shared" si="2352"/>
        <v>1.8</v>
      </c>
      <c r="L7535" s="13">
        <f t="shared" si="2353"/>
        <v>0</v>
      </c>
      <c r="M7535" s="13" t="e">
        <f ca="1">CalcTable[[#This Row],[IWC]]-AE7534</f>
        <v>#NAME?</v>
      </c>
      <c r="N7535" s="13" t="e">
        <f ca="1">IF(CalcTable[[#This Row],[Day of Year]]&lt;123,FCAP,AE7534)</f>
        <v>#NAME?</v>
      </c>
      <c r="O7535" s="17" t="e">
        <f ca="1">IF(IRR_DRIP,5,COUNTIF('IDET Wind Values'!C7519:G7519,"&lt;="&amp;IRR_MAXWIND))</f>
        <v>#NAME?</v>
      </c>
      <c r="P7535" s="13" t="e">
        <f ca="1">CalcTable[[#This Row],[ET_o]]*KL</f>
        <v>#NAME?</v>
      </c>
      <c r="Q7535" s="13" t="e">
        <f ca="1">IF(WILTPT&lt;=0,1,MAX(0,MIN(1,(CalcTable[[#This Row],[IWC]]-WILTPT)/(MAD-WILTPT))))</f>
        <v>#NAME?</v>
      </c>
      <c r="R7535" s="13" t="e">
        <f ca="1">CalcTable[[#This Row],[ETMult]]*CalcTable[[#This Row],[ETb]]</f>
        <v>#NAME?</v>
      </c>
      <c r="S7535" s="13" t="b">
        <f>INDEX(IRR_LIST,CalcTable[[#This Row],[Day of Week]]+1)</f>
        <v>1</v>
      </c>
      <c r="T7535" s="13">
        <f t="shared" ca="1" si="2354"/>
        <v>1.4</v>
      </c>
      <c r="U7535" s="13" t="b">
        <f ca="1">IF(CalcTable[[#This Row],[IrrPrecip]]&gt;=IC_MM,FALSE,TRUE)</f>
        <v>1</v>
      </c>
      <c r="V7535" s="13" t="b">
        <f t="shared" si="2355"/>
        <v>0</v>
      </c>
      <c r="W7535" s="13" t="e">
        <f ca="1">IF(AND(IRR_DRIP=FALSE,CalcTable[[#This Row],[IrrHours]]&lt;=0),FALSE,TRUE)</f>
        <v>#NAME?</v>
      </c>
      <c r="X7535" s="13" t="e">
        <f ca="1">AND(CalcTable[[#This Row],[IrrDay]],CalcTable[[#This Row],[IrrRain]],CalcTable[[#This Row],[IrrWarm]],CalcTable[[#This Row],[IrrWindy]])</f>
        <v>#NAME?</v>
      </c>
      <c r="Y7535" s="13" t="e">
        <f t="shared" ca="1" si="2356"/>
        <v>#NAME?</v>
      </c>
      <c r="Z7535" s="13" t="e">
        <f ca="1">CalcTable[[#This Row],[IrrHours]]/5</f>
        <v>#NAME?</v>
      </c>
      <c r="AA7535" s="13" t="e">
        <f ca="1">IF(CalcTable[[#This Row],[IrrFlag]]=FALSE,0,MAX(0,CalcTable[[#This Row],[VolRednWind]]*(FCAP*IRR_TARGET-CalcTable[[#This Row],[IWC]])))</f>
        <v>#NAME?</v>
      </c>
      <c r="AB7535" s="13" t="e">
        <f ca="1">CalcTable[[#This Row],[IWC]]+CalcTable[[#This Row],[Eff Precip]]+CalcTable[[#This Row],[IrrAmt]]-CalcTable[[#This Row],[AET]]</f>
        <v>#NAME?</v>
      </c>
      <c r="AC7535" s="13" t="e">
        <f ca="1">IF(CalcTable[[#This Row],[PWC]]&gt;FCAP,MIN(24*PERC,MIN(SAT,CalcTable[[#This Row],[PWC]])-FCAP),0)</f>
        <v>#NAME?</v>
      </c>
      <c r="AD7535" s="13" t="e">
        <f ca="1">IF(CalcTable[[#This Row],[PWC]]&gt;SAT,CalcTable[[#This Row],[PWC]]-SAT,0)</f>
        <v>#NAME?</v>
      </c>
      <c r="AE7535" s="13" t="e">
        <f ca="1">CalcTable[[#This Row],[PWC]]-CalcTable[[#This Row],[PercAmt]]-CalcTable[[#This Row],[Runoff]]</f>
        <v>#NAME?</v>
      </c>
      <c r="AF7535" s="13" t="e">
        <f ca="1">CalcTable[[#This Row],[IrrAmt]]/1000*CUR_IRR_AREA*10000/IRR_EFF</f>
        <v>#NAME?</v>
      </c>
      <c r="AG7535" s="147"/>
      <c r="AH7535" s="13"/>
      <c r="AI7535" s="50">
        <v>0</v>
      </c>
      <c r="AJ7535" s="50">
        <v>0</v>
      </c>
      <c r="AK7535" s="50">
        <v>0</v>
      </c>
      <c r="AL7535" s="50">
        <v>0</v>
      </c>
      <c r="AM7535" s="50"/>
      <c r="AN7535" s="50"/>
      <c r="AO7535" s="50"/>
      <c r="AP7535" s="50"/>
      <c r="AQ7535" s="50"/>
      <c r="AR7535" s="50"/>
      <c r="AS7535" s="50"/>
      <c r="AT7535" s="50"/>
      <c r="AU7535" s="50"/>
      <c r="AV7535" s="50"/>
      <c r="AW7535" s="50"/>
      <c r="AX7535" s="50">
        <f t="shared" si="2367"/>
        <v>0</v>
      </c>
      <c r="AY7535" s="50"/>
      <c r="AZ7535" s="50">
        <f t="shared" si="2357"/>
        <v>0</v>
      </c>
      <c r="BA7535" s="50">
        <f t="shared" si="2358"/>
        <v>0</v>
      </c>
      <c r="BB7535" s="50">
        <f t="shared" si="2359"/>
        <v>0</v>
      </c>
      <c r="BC7535" s="17">
        <f t="shared" si="2360"/>
        <v>20095</v>
      </c>
      <c r="BD7535" s="50">
        <f t="shared" si="2361"/>
        <v>0</v>
      </c>
      <c r="BE7535" s="50">
        <f t="shared" si="2362"/>
        <v>0</v>
      </c>
      <c r="BF7535" s="50">
        <f t="shared" si="2368"/>
        <v>0</v>
      </c>
      <c r="BG7535" s="50"/>
      <c r="BH7535" s="17">
        <f t="shared" si="2363"/>
        <v>0</v>
      </c>
      <c r="BI7535" s="17">
        <f t="shared" si="2371"/>
        <v>7535</v>
      </c>
      <c r="BJ7535" s="17">
        <f t="shared" si="2369"/>
        <v>7535</v>
      </c>
      <c r="BK7535" s="150">
        <f t="shared" si="2370"/>
        <v>39952</v>
      </c>
      <c r="BL7535" s="50" t="e">
        <f t="shared" ca="1" si="2364"/>
        <v>#NAME?</v>
      </c>
      <c r="BM7535" s="50" t="e">
        <f t="shared" ca="1" si="2365"/>
        <v>#NAME?</v>
      </c>
      <c r="BN7535" s="50" t="e">
        <f t="shared" ca="1" si="2366"/>
        <v>#NAME?</v>
      </c>
    </row>
    <row r="7536" spans="1:66" x14ac:dyDescent="0.35">
      <c r="A7536" s="48">
        <v>39953</v>
      </c>
      <c r="B7536" s="17">
        <v>2009</v>
      </c>
      <c r="C7536" s="17">
        <v>5</v>
      </c>
      <c r="D7536" s="17">
        <v>140</v>
      </c>
      <c r="E7536" s="17">
        <v>20</v>
      </c>
      <c r="F7536" s="17">
        <v>4</v>
      </c>
      <c r="G7536" s="50">
        <v>0.9</v>
      </c>
      <c r="H7536" s="32">
        <v>1.8357520391056903</v>
      </c>
      <c r="I7536" s="50">
        <v>10.5</v>
      </c>
      <c r="J7536" s="13">
        <v>0.2</v>
      </c>
      <c r="K7536" s="13">
        <f t="shared" si="2352"/>
        <v>0.2</v>
      </c>
      <c r="L7536" s="13">
        <f t="shared" si="2353"/>
        <v>0</v>
      </c>
      <c r="M7536" s="13" t="e">
        <f ca="1">CalcTable[[#This Row],[IWC]]-AE7535</f>
        <v>#NAME?</v>
      </c>
      <c r="N7536" s="13" t="e">
        <f ca="1">IF(CalcTable[[#This Row],[Day of Year]]&lt;123,FCAP,AE7535)</f>
        <v>#NAME?</v>
      </c>
      <c r="O7536" s="17" t="e">
        <f ca="1">IF(IRR_DRIP,5,COUNTIF('IDET Wind Values'!C7520:G7520,"&lt;="&amp;IRR_MAXWIND))</f>
        <v>#NAME?</v>
      </c>
      <c r="P7536" s="13" t="e">
        <f ca="1">CalcTable[[#This Row],[ET_o]]*KL</f>
        <v>#NAME?</v>
      </c>
      <c r="Q7536" s="13" t="e">
        <f ca="1">IF(WILTPT&lt;=0,1,MAX(0,MIN(1,(CalcTable[[#This Row],[IWC]]-WILTPT)/(MAD-WILTPT))))</f>
        <v>#NAME?</v>
      </c>
      <c r="R7536" s="13" t="e">
        <f ca="1">CalcTable[[#This Row],[ETMult]]*CalcTable[[#This Row],[ETb]]</f>
        <v>#NAME?</v>
      </c>
      <c r="S7536" s="13" t="b">
        <f>INDEX(IRR_LIST,CalcTable[[#This Row],[Day of Week]]+1)</f>
        <v>0</v>
      </c>
      <c r="T7536" s="13">
        <f t="shared" ca="1" si="2354"/>
        <v>3.2</v>
      </c>
      <c r="U7536" s="13" t="b">
        <f ca="1">IF(CalcTable[[#This Row],[IrrPrecip]]&gt;=IC_MM,FALSE,TRUE)</f>
        <v>1</v>
      </c>
      <c r="V7536" s="13" t="b">
        <f t="shared" si="2355"/>
        <v>0</v>
      </c>
      <c r="W7536" s="13" t="e">
        <f ca="1">IF(AND(IRR_DRIP=FALSE,CalcTable[[#This Row],[IrrHours]]&lt;=0),FALSE,TRUE)</f>
        <v>#NAME?</v>
      </c>
      <c r="X7536" s="13" t="e">
        <f ca="1">AND(CalcTable[[#This Row],[IrrDay]],CalcTable[[#This Row],[IrrRain]],CalcTable[[#This Row],[IrrWarm]],CalcTable[[#This Row],[IrrWindy]])</f>
        <v>#NAME?</v>
      </c>
      <c r="Y7536" s="13" t="e">
        <f t="shared" ca="1" si="2356"/>
        <v>#NAME?</v>
      </c>
      <c r="Z7536" s="13" t="e">
        <f ca="1">CalcTable[[#This Row],[IrrHours]]/5</f>
        <v>#NAME?</v>
      </c>
      <c r="AA7536" s="13" t="e">
        <f ca="1">IF(CalcTable[[#This Row],[IrrFlag]]=FALSE,0,MAX(0,CalcTable[[#This Row],[VolRednWind]]*(FCAP*IRR_TARGET-CalcTable[[#This Row],[IWC]])))</f>
        <v>#NAME?</v>
      </c>
      <c r="AB7536" s="13" t="e">
        <f ca="1">CalcTable[[#This Row],[IWC]]+CalcTable[[#This Row],[Eff Precip]]+CalcTable[[#This Row],[IrrAmt]]-CalcTable[[#This Row],[AET]]</f>
        <v>#NAME?</v>
      </c>
      <c r="AC7536" s="13" t="e">
        <f ca="1">IF(CalcTable[[#This Row],[PWC]]&gt;FCAP,MIN(24*PERC,MIN(SAT,CalcTable[[#This Row],[PWC]])-FCAP),0)</f>
        <v>#NAME?</v>
      </c>
      <c r="AD7536" s="13" t="e">
        <f ca="1">IF(CalcTable[[#This Row],[PWC]]&gt;SAT,CalcTable[[#This Row],[PWC]]-SAT,0)</f>
        <v>#NAME?</v>
      </c>
      <c r="AE7536" s="13" t="e">
        <f ca="1">CalcTable[[#This Row],[PWC]]-CalcTable[[#This Row],[PercAmt]]-CalcTable[[#This Row],[Runoff]]</f>
        <v>#NAME?</v>
      </c>
      <c r="AF7536" s="13" t="e">
        <f ca="1">CalcTable[[#This Row],[IrrAmt]]/1000*CUR_IRR_AREA*10000/IRR_EFF</f>
        <v>#NAME?</v>
      </c>
      <c r="AG7536" s="147"/>
      <c r="AH7536" s="13"/>
      <c r="AI7536" s="50">
        <v>0</v>
      </c>
      <c r="AJ7536" s="50">
        <v>0</v>
      </c>
      <c r="AK7536" s="50">
        <v>0</v>
      </c>
      <c r="AL7536" s="50">
        <v>0</v>
      </c>
      <c r="AM7536" s="50"/>
      <c r="AN7536" s="50"/>
      <c r="AO7536" s="50"/>
      <c r="AP7536" s="50"/>
      <c r="AQ7536" s="50"/>
      <c r="AR7536" s="50"/>
      <c r="AS7536" s="50"/>
      <c r="AT7536" s="50"/>
      <c r="AU7536" s="50"/>
      <c r="AV7536" s="50"/>
      <c r="AW7536" s="50"/>
      <c r="AX7536" s="50">
        <f t="shared" si="2367"/>
        <v>0</v>
      </c>
      <c r="AY7536" s="50"/>
      <c r="AZ7536" s="50">
        <f t="shared" si="2357"/>
        <v>0</v>
      </c>
      <c r="BA7536" s="50">
        <f t="shared" si="2358"/>
        <v>0</v>
      </c>
      <c r="BB7536" s="50">
        <f t="shared" si="2359"/>
        <v>0</v>
      </c>
      <c r="BC7536" s="17">
        <f t="shared" si="2360"/>
        <v>20095</v>
      </c>
      <c r="BD7536" s="50">
        <f t="shared" si="2361"/>
        <v>0</v>
      </c>
      <c r="BE7536" s="50">
        <f t="shared" si="2362"/>
        <v>0</v>
      </c>
      <c r="BF7536" s="50">
        <f t="shared" si="2368"/>
        <v>0</v>
      </c>
      <c r="BG7536" s="50"/>
      <c r="BH7536" s="17">
        <f t="shared" si="2363"/>
        <v>0</v>
      </c>
      <c r="BI7536" s="17">
        <f t="shared" si="2371"/>
        <v>7536</v>
      </c>
      <c r="BJ7536" s="17">
        <f t="shared" si="2369"/>
        <v>7536</v>
      </c>
      <c r="BK7536" s="150">
        <f t="shared" si="2370"/>
        <v>39953</v>
      </c>
      <c r="BL7536" s="50" t="e">
        <f t="shared" ca="1" si="2364"/>
        <v>#NAME?</v>
      </c>
      <c r="BM7536" s="50" t="e">
        <f t="shared" ca="1" si="2365"/>
        <v>#NAME?</v>
      </c>
      <c r="BN7536" s="50" t="e">
        <f t="shared" ca="1" si="2366"/>
        <v>#NAME?</v>
      </c>
    </row>
    <row r="7537" spans="1:66" x14ac:dyDescent="0.35">
      <c r="A7537" s="48">
        <v>39954</v>
      </c>
      <c r="B7537" s="17">
        <v>2009</v>
      </c>
      <c r="C7537" s="17">
        <v>5</v>
      </c>
      <c r="D7537" s="17">
        <v>141</v>
      </c>
      <c r="E7537" s="17">
        <v>21</v>
      </c>
      <c r="F7537" s="17">
        <v>5</v>
      </c>
      <c r="G7537" s="50">
        <v>-1.1000000000000001</v>
      </c>
      <c r="H7537" s="32">
        <v>3.5457278462542998</v>
      </c>
      <c r="I7537" s="50">
        <v>8.6666666666666661</v>
      </c>
      <c r="J7537" s="13">
        <v>0</v>
      </c>
      <c r="K7537" s="13">
        <f t="shared" si="2352"/>
        <v>0</v>
      </c>
      <c r="L7537" s="13">
        <f t="shared" si="2353"/>
        <v>0</v>
      </c>
      <c r="M7537" s="13" t="e">
        <f ca="1">CalcTable[[#This Row],[IWC]]-AE7536</f>
        <v>#NAME?</v>
      </c>
      <c r="N7537" s="13" t="e">
        <f ca="1">IF(CalcTable[[#This Row],[Day of Year]]&lt;123,FCAP,AE7536)</f>
        <v>#NAME?</v>
      </c>
      <c r="O7537" s="17" t="e">
        <f ca="1">IF(IRR_DRIP,5,COUNTIF('IDET Wind Values'!C7521:G7521,"&lt;="&amp;IRR_MAXWIND))</f>
        <v>#NAME?</v>
      </c>
      <c r="P7537" s="13" t="e">
        <f ca="1">CalcTable[[#This Row],[ET_o]]*KL</f>
        <v>#NAME?</v>
      </c>
      <c r="Q7537" s="13" t="e">
        <f ca="1">IF(WILTPT&lt;=0,1,MAX(0,MIN(1,(CalcTable[[#This Row],[IWC]]-WILTPT)/(MAD-WILTPT))))</f>
        <v>#NAME?</v>
      </c>
      <c r="R7537" s="13" t="e">
        <f ca="1">CalcTable[[#This Row],[ETMult]]*CalcTable[[#This Row],[ETb]]</f>
        <v>#NAME?</v>
      </c>
      <c r="S7537" s="13" t="b">
        <f>INDEX(IRR_LIST,CalcTable[[#This Row],[Day of Week]]+1)</f>
        <v>1</v>
      </c>
      <c r="T7537" s="13">
        <f t="shared" ca="1" si="2354"/>
        <v>2</v>
      </c>
      <c r="U7537" s="13" t="b">
        <f ca="1">IF(CalcTable[[#This Row],[IrrPrecip]]&gt;=IC_MM,FALSE,TRUE)</f>
        <v>1</v>
      </c>
      <c r="V7537" s="13" t="b">
        <f t="shared" si="2355"/>
        <v>0</v>
      </c>
      <c r="W7537" s="13" t="e">
        <f ca="1">IF(AND(IRR_DRIP=FALSE,CalcTable[[#This Row],[IrrHours]]&lt;=0),FALSE,TRUE)</f>
        <v>#NAME?</v>
      </c>
      <c r="X7537" s="13" t="e">
        <f ca="1">AND(CalcTable[[#This Row],[IrrDay]],CalcTable[[#This Row],[IrrRain]],CalcTable[[#This Row],[IrrWarm]],CalcTable[[#This Row],[IrrWindy]])</f>
        <v>#NAME?</v>
      </c>
      <c r="Y7537" s="13" t="e">
        <f t="shared" ca="1" si="2356"/>
        <v>#NAME?</v>
      </c>
      <c r="Z7537" s="13" t="e">
        <f ca="1">CalcTable[[#This Row],[IrrHours]]/5</f>
        <v>#NAME?</v>
      </c>
      <c r="AA7537" s="13" t="e">
        <f ca="1">IF(CalcTable[[#This Row],[IrrFlag]]=FALSE,0,MAX(0,CalcTable[[#This Row],[VolRednWind]]*(FCAP*IRR_TARGET-CalcTable[[#This Row],[IWC]])))</f>
        <v>#NAME?</v>
      </c>
      <c r="AB7537" s="13" t="e">
        <f ca="1">CalcTable[[#This Row],[IWC]]+CalcTable[[#This Row],[Eff Precip]]+CalcTable[[#This Row],[IrrAmt]]-CalcTable[[#This Row],[AET]]</f>
        <v>#NAME?</v>
      </c>
      <c r="AC7537" s="13" t="e">
        <f ca="1">IF(CalcTable[[#This Row],[PWC]]&gt;FCAP,MIN(24*PERC,MIN(SAT,CalcTable[[#This Row],[PWC]])-FCAP),0)</f>
        <v>#NAME?</v>
      </c>
      <c r="AD7537" s="13" t="e">
        <f ca="1">IF(CalcTable[[#This Row],[PWC]]&gt;SAT,CalcTable[[#This Row],[PWC]]-SAT,0)</f>
        <v>#NAME?</v>
      </c>
      <c r="AE7537" s="13" t="e">
        <f ca="1">CalcTable[[#This Row],[PWC]]-CalcTable[[#This Row],[PercAmt]]-CalcTable[[#This Row],[Runoff]]</f>
        <v>#NAME?</v>
      </c>
      <c r="AF7537" s="13" t="e">
        <f ca="1">CalcTable[[#This Row],[IrrAmt]]/1000*CUR_IRR_AREA*10000/IRR_EFF</f>
        <v>#NAME?</v>
      </c>
      <c r="AG7537" s="147"/>
      <c r="AH7537" s="13"/>
      <c r="AI7537" s="50">
        <v>0</v>
      </c>
      <c r="AJ7537" s="50">
        <v>0</v>
      </c>
      <c r="AK7537" s="50">
        <v>0</v>
      </c>
      <c r="AL7537" s="50">
        <v>0</v>
      </c>
      <c r="AM7537" s="50"/>
      <c r="AN7537" s="50"/>
      <c r="AO7537" s="50"/>
      <c r="AP7537" s="50"/>
      <c r="AQ7537" s="50"/>
      <c r="AR7537" s="50"/>
      <c r="AS7537" s="50"/>
      <c r="AT7537" s="50"/>
      <c r="AU7537" s="50"/>
      <c r="AV7537" s="50"/>
      <c r="AW7537" s="50"/>
      <c r="AX7537" s="50">
        <f t="shared" si="2367"/>
        <v>0</v>
      </c>
      <c r="AY7537" s="50"/>
      <c r="AZ7537" s="50">
        <f t="shared" si="2357"/>
        <v>0</v>
      </c>
      <c r="BA7537" s="50">
        <f t="shared" si="2358"/>
        <v>0</v>
      </c>
      <c r="BB7537" s="50">
        <f t="shared" si="2359"/>
        <v>0</v>
      </c>
      <c r="BC7537" s="17">
        <f t="shared" si="2360"/>
        <v>20095</v>
      </c>
      <c r="BD7537" s="50">
        <f t="shared" si="2361"/>
        <v>0</v>
      </c>
      <c r="BE7537" s="50">
        <f t="shared" si="2362"/>
        <v>0</v>
      </c>
      <c r="BF7537" s="50">
        <f t="shared" si="2368"/>
        <v>0</v>
      </c>
      <c r="BG7537" s="50"/>
      <c r="BH7537" s="17">
        <f t="shared" si="2363"/>
        <v>0</v>
      </c>
      <c r="BI7537" s="17">
        <f t="shared" si="2371"/>
        <v>7537</v>
      </c>
      <c r="BJ7537" s="17">
        <f t="shared" si="2369"/>
        <v>7537</v>
      </c>
      <c r="BK7537" s="150">
        <f t="shared" si="2370"/>
        <v>39954</v>
      </c>
      <c r="BL7537" s="50" t="e">
        <f t="shared" ca="1" si="2364"/>
        <v>#NAME?</v>
      </c>
      <c r="BM7537" s="50" t="e">
        <f t="shared" ca="1" si="2365"/>
        <v>#NAME?</v>
      </c>
      <c r="BN7537" s="50" t="e">
        <f t="shared" ca="1" si="2366"/>
        <v>#NAME?</v>
      </c>
    </row>
    <row r="7538" spans="1:66" x14ac:dyDescent="0.35">
      <c r="A7538" s="48">
        <v>39955</v>
      </c>
      <c r="B7538" s="17">
        <v>2009</v>
      </c>
      <c r="C7538" s="17">
        <v>5</v>
      </c>
      <c r="D7538" s="17">
        <v>142</v>
      </c>
      <c r="E7538" s="17">
        <v>22</v>
      </c>
      <c r="F7538" s="17">
        <v>6</v>
      </c>
      <c r="G7538" s="50">
        <v>-0.2</v>
      </c>
      <c r="H7538" s="32">
        <v>3.9774375478182202</v>
      </c>
      <c r="I7538" s="50">
        <v>3.3333333333333335</v>
      </c>
      <c r="J7538" s="13">
        <v>0</v>
      </c>
      <c r="K7538" s="13">
        <f t="shared" si="2352"/>
        <v>0</v>
      </c>
      <c r="L7538" s="13">
        <f t="shared" si="2353"/>
        <v>0</v>
      </c>
      <c r="M7538" s="13" t="e">
        <f ca="1">CalcTable[[#This Row],[IWC]]-AE7537</f>
        <v>#NAME?</v>
      </c>
      <c r="N7538" s="13" t="e">
        <f ca="1">IF(CalcTable[[#This Row],[Day of Year]]&lt;123,FCAP,AE7537)</f>
        <v>#NAME?</v>
      </c>
      <c r="O7538" s="17" t="e">
        <f ca="1">IF(IRR_DRIP,5,COUNTIF('IDET Wind Values'!C7522:G7522,"&lt;="&amp;IRR_MAXWIND))</f>
        <v>#NAME?</v>
      </c>
      <c r="P7538" s="13" t="e">
        <f ca="1">CalcTable[[#This Row],[ET_o]]*KL</f>
        <v>#NAME?</v>
      </c>
      <c r="Q7538" s="13" t="e">
        <f ca="1">IF(WILTPT&lt;=0,1,MAX(0,MIN(1,(CalcTable[[#This Row],[IWC]]-WILTPT)/(MAD-WILTPT))))</f>
        <v>#NAME?</v>
      </c>
      <c r="R7538" s="13" t="e">
        <f ca="1">CalcTable[[#This Row],[ETMult]]*CalcTable[[#This Row],[ETb]]</f>
        <v>#NAME?</v>
      </c>
      <c r="S7538" s="13" t="b">
        <f>INDEX(IRR_LIST,CalcTable[[#This Row],[Day of Week]]+1)</f>
        <v>0</v>
      </c>
      <c r="T7538" s="13">
        <f t="shared" ca="1" si="2354"/>
        <v>0.2</v>
      </c>
      <c r="U7538" s="13" t="b">
        <f ca="1">IF(CalcTable[[#This Row],[IrrPrecip]]&gt;=IC_MM,FALSE,TRUE)</f>
        <v>1</v>
      </c>
      <c r="V7538" s="13" t="b">
        <f t="shared" si="2355"/>
        <v>0</v>
      </c>
      <c r="W7538" s="13" t="e">
        <f ca="1">IF(AND(IRR_DRIP=FALSE,CalcTable[[#This Row],[IrrHours]]&lt;=0),FALSE,TRUE)</f>
        <v>#NAME?</v>
      </c>
      <c r="X7538" s="13" t="e">
        <f ca="1">AND(CalcTable[[#This Row],[IrrDay]],CalcTable[[#This Row],[IrrRain]],CalcTable[[#This Row],[IrrWarm]],CalcTable[[#This Row],[IrrWindy]])</f>
        <v>#NAME?</v>
      </c>
      <c r="Y7538" s="13" t="e">
        <f t="shared" ca="1" si="2356"/>
        <v>#NAME?</v>
      </c>
      <c r="Z7538" s="13" t="e">
        <f ca="1">CalcTable[[#This Row],[IrrHours]]/5</f>
        <v>#NAME?</v>
      </c>
      <c r="AA7538" s="13" t="e">
        <f ca="1">IF(CalcTable[[#This Row],[IrrFlag]]=FALSE,0,MAX(0,CalcTable[[#This Row],[VolRednWind]]*(FCAP*IRR_TARGET-CalcTable[[#This Row],[IWC]])))</f>
        <v>#NAME?</v>
      </c>
      <c r="AB7538" s="13" t="e">
        <f ca="1">CalcTable[[#This Row],[IWC]]+CalcTable[[#This Row],[Eff Precip]]+CalcTable[[#This Row],[IrrAmt]]-CalcTable[[#This Row],[AET]]</f>
        <v>#NAME?</v>
      </c>
      <c r="AC7538" s="13" t="e">
        <f ca="1">IF(CalcTable[[#This Row],[PWC]]&gt;FCAP,MIN(24*PERC,MIN(SAT,CalcTable[[#This Row],[PWC]])-FCAP),0)</f>
        <v>#NAME?</v>
      </c>
      <c r="AD7538" s="13" t="e">
        <f ca="1">IF(CalcTable[[#This Row],[PWC]]&gt;SAT,CalcTable[[#This Row],[PWC]]-SAT,0)</f>
        <v>#NAME?</v>
      </c>
      <c r="AE7538" s="13" t="e">
        <f ca="1">CalcTable[[#This Row],[PWC]]-CalcTable[[#This Row],[PercAmt]]-CalcTable[[#This Row],[Runoff]]</f>
        <v>#NAME?</v>
      </c>
      <c r="AF7538" s="13" t="e">
        <f ca="1">CalcTable[[#This Row],[IrrAmt]]/1000*CUR_IRR_AREA*10000/IRR_EFF</f>
        <v>#NAME?</v>
      </c>
      <c r="AG7538" s="147"/>
      <c r="AH7538" s="13"/>
      <c r="AI7538" s="50">
        <v>0</v>
      </c>
      <c r="AJ7538" s="50">
        <v>0</v>
      </c>
      <c r="AK7538" s="50">
        <v>0</v>
      </c>
      <c r="AL7538" s="50">
        <v>0</v>
      </c>
      <c r="AM7538" s="50"/>
      <c r="AN7538" s="50"/>
      <c r="AO7538" s="50"/>
      <c r="AP7538" s="50"/>
      <c r="AQ7538" s="50"/>
      <c r="AR7538" s="50"/>
      <c r="AS7538" s="50"/>
      <c r="AT7538" s="50"/>
      <c r="AU7538" s="50"/>
      <c r="AV7538" s="50"/>
      <c r="AW7538" s="50"/>
      <c r="AX7538" s="50">
        <f t="shared" si="2367"/>
        <v>0</v>
      </c>
      <c r="AY7538" s="50"/>
      <c r="AZ7538" s="50">
        <f t="shared" si="2357"/>
        <v>0</v>
      </c>
      <c r="BA7538" s="50">
        <f t="shared" si="2358"/>
        <v>0</v>
      </c>
      <c r="BB7538" s="50">
        <f t="shared" si="2359"/>
        <v>0</v>
      </c>
      <c r="BC7538" s="17">
        <f t="shared" si="2360"/>
        <v>20095</v>
      </c>
      <c r="BD7538" s="50">
        <f t="shared" si="2361"/>
        <v>0</v>
      </c>
      <c r="BE7538" s="50">
        <f t="shared" si="2362"/>
        <v>0</v>
      </c>
      <c r="BF7538" s="50">
        <f t="shared" si="2368"/>
        <v>0</v>
      </c>
      <c r="BG7538" s="50"/>
      <c r="BH7538" s="17">
        <f t="shared" si="2363"/>
        <v>0</v>
      </c>
      <c r="BI7538" s="17">
        <f t="shared" si="2371"/>
        <v>7538</v>
      </c>
      <c r="BJ7538" s="17">
        <f t="shared" si="2369"/>
        <v>7538</v>
      </c>
      <c r="BK7538" s="150">
        <f t="shared" si="2370"/>
        <v>39955</v>
      </c>
      <c r="BL7538" s="50" t="e">
        <f t="shared" ca="1" si="2364"/>
        <v>#NAME?</v>
      </c>
      <c r="BM7538" s="50" t="e">
        <f t="shared" ca="1" si="2365"/>
        <v>#NAME?</v>
      </c>
      <c r="BN7538" s="50" t="e">
        <f t="shared" ca="1" si="2366"/>
        <v>#NAME?</v>
      </c>
    </row>
    <row r="7539" spans="1:66" x14ac:dyDescent="0.35">
      <c r="A7539" s="48">
        <v>39956</v>
      </c>
      <c r="B7539" s="17">
        <v>2009</v>
      </c>
      <c r="C7539" s="17">
        <v>5</v>
      </c>
      <c r="D7539" s="17">
        <v>143</v>
      </c>
      <c r="E7539" s="17">
        <v>23</v>
      </c>
      <c r="F7539" s="17">
        <v>7</v>
      </c>
      <c r="G7539" s="50">
        <v>1.6</v>
      </c>
      <c r="H7539" s="32">
        <v>4.9883407316805757</v>
      </c>
      <c r="I7539" s="50">
        <v>10.166666666666666</v>
      </c>
      <c r="J7539" s="13">
        <v>0</v>
      </c>
      <c r="K7539" s="13">
        <f t="shared" si="2352"/>
        <v>0</v>
      </c>
      <c r="L7539" s="13">
        <f t="shared" si="2353"/>
        <v>0</v>
      </c>
      <c r="M7539" s="13" t="e">
        <f ca="1">CalcTable[[#This Row],[IWC]]-AE7538</f>
        <v>#NAME?</v>
      </c>
      <c r="N7539" s="13" t="e">
        <f ca="1">IF(CalcTable[[#This Row],[Day of Year]]&lt;123,FCAP,AE7538)</f>
        <v>#NAME?</v>
      </c>
      <c r="O7539" s="17" t="e">
        <f ca="1">IF(IRR_DRIP,5,COUNTIF('IDET Wind Values'!C7523:G7523,"&lt;="&amp;IRR_MAXWIND))</f>
        <v>#NAME?</v>
      </c>
      <c r="P7539" s="13" t="e">
        <f ca="1">CalcTable[[#This Row],[ET_o]]*KL</f>
        <v>#NAME?</v>
      </c>
      <c r="Q7539" s="13" t="e">
        <f ca="1">IF(WILTPT&lt;=0,1,MAX(0,MIN(1,(CalcTable[[#This Row],[IWC]]-WILTPT)/(MAD-WILTPT))))</f>
        <v>#NAME?</v>
      </c>
      <c r="R7539" s="13" t="e">
        <f ca="1">CalcTable[[#This Row],[ETMult]]*CalcTable[[#This Row],[ETb]]</f>
        <v>#NAME?</v>
      </c>
      <c r="S7539" s="13" t="b">
        <f>INDEX(IRR_LIST,CalcTable[[#This Row],[Day of Week]]+1)</f>
        <v>0</v>
      </c>
      <c r="T7539" s="13">
        <f t="shared" ca="1" si="2354"/>
        <v>0</v>
      </c>
      <c r="U7539" s="13" t="b">
        <f ca="1">IF(CalcTable[[#This Row],[IrrPrecip]]&gt;=IC_MM,FALSE,TRUE)</f>
        <v>1</v>
      </c>
      <c r="V7539" s="13" t="b">
        <f t="shared" si="2355"/>
        <v>1</v>
      </c>
      <c r="W7539" s="13" t="e">
        <f ca="1">IF(AND(IRR_DRIP=FALSE,CalcTable[[#This Row],[IrrHours]]&lt;=0),FALSE,TRUE)</f>
        <v>#NAME?</v>
      </c>
      <c r="X7539" s="13" t="e">
        <f ca="1">AND(CalcTable[[#This Row],[IrrDay]],CalcTable[[#This Row],[IrrRain]],CalcTable[[#This Row],[IrrWarm]],CalcTable[[#This Row],[IrrWindy]])</f>
        <v>#NAME?</v>
      </c>
      <c r="Y7539" s="13" t="e">
        <f t="shared" ca="1" si="2356"/>
        <v>#NAME?</v>
      </c>
      <c r="Z7539" s="13" t="e">
        <f ca="1">CalcTable[[#This Row],[IrrHours]]/5</f>
        <v>#NAME?</v>
      </c>
      <c r="AA7539" s="13" t="e">
        <f ca="1">IF(CalcTable[[#This Row],[IrrFlag]]=FALSE,0,MAX(0,CalcTable[[#This Row],[VolRednWind]]*(FCAP*IRR_TARGET-CalcTable[[#This Row],[IWC]])))</f>
        <v>#NAME?</v>
      </c>
      <c r="AB7539" s="13" t="e">
        <f ca="1">CalcTable[[#This Row],[IWC]]+CalcTable[[#This Row],[Eff Precip]]+CalcTable[[#This Row],[IrrAmt]]-CalcTable[[#This Row],[AET]]</f>
        <v>#NAME?</v>
      </c>
      <c r="AC7539" s="13" t="e">
        <f ca="1">IF(CalcTable[[#This Row],[PWC]]&gt;FCAP,MIN(24*PERC,MIN(SAT,CalcTable[[#This Row],[PWC]])-FCAP),0)</f>
        <v>#NAME?</v>
      </c>
      <c r="AD7539" s="13" t="e">
        <f ca="1">IF(CalcTable[[#This Row],[PWC]]&gt;SAT,CalcTable[[#This Row],[PWC]]-SAT,0)</f>
        <v>#NAME?</v>
      </c>
      <c r="AE7539" s="13" t="e">
        <f ca="1">CalcTable[[#This Row],[PWC]]-CalcTable[[#This Row],[PercAmt]]-CalcTable[[#This Row],[Runoff]]</f>
        <v>#NAME?</v>
      </c>
      <c r="AF7539" s="13" t="e">
        <f ca="1">CalcTable[[#This Row],[IrrAmt]]/1000*CUR_IRR_AREA*10000/IRR_EFF</f>
        <v>#NAME?</v>
      </c>
      <c r="AG7539" s="147"/>
      <c r="AH7539" s="13"/>
      <c r="AI7539" s="50">
        <v>0</v>
      </c>
      <c r="AJ7539" s="50">
        <v>0</v>
      </c>
      <c r="AK7539" s="50">
        <v>9.4012045176105143</v>
      </c>
      <c r="AL7539" s="50">
        <v>0</v>
      </c>
      <c r="AM7539" s="50"/>
      <c r="AN7539" s="50"/>
      <c r="AO7539" s="50"/>
      <c r="AP7539" s="50"/>
      <c r="AQ7539" s="50"/>
      <c r="AR7539" s="50"/>
      <c r="AS7539" s="50"/>
      <c r="AT7539" s="50"/>
      <c r="AU7539" s="50"/>
      <c r="AV7539" s="50"/>
      <c r="AW7539" s="50"/>
      <c r="AX7539" s="50">
        <f t="shared" si="2367"/>
        <v>9.4012045176105143</v>
      </c>
      <c r="AY7539" s="50"/>
      <c r="AZ7539" s="50">
        <f t="shared" si="2357"/>
        <v>137.88433292495421</v>
      </c>
      <c r="BA7539" s="50">
        <f t="shared" si="2358"/>
        <v>212.29809990032629</v>
      </c>
      <c r="BB7539" s="50">
        <f t="shared" si="2359"/>
        <v>218.86402051580035</v>
      </c>
      <c r="BC7539" s="17">
        <f t="shared" si="2360"/>
        <v>20095</v>
      </c>
      <c r="BD7539" s="50">
        <f t="shared" si="2361"/>
        <v>9.4012045176105143</v>
      </c>
      <c r="BE7539" s="50">
        <f t="shared" si="2362"/>
        <v>137.88433292495421</v>
      </c>
      <c r="BF7539" s="50">
        <f t="shared" si="2368"/>
        <v>225.53487418845424</v>
      </c>
      <c r="BG7539" s="50"/>
      <c r="BH7539" s="17">
        <f t="shared" si="2363"/>
        <v>0</v>
      </c>
      <c r="BI7539" s="17">
        <f t="shared" si="2371"/>
        <v>7539</v>
      </c>
      <c r="BJ7539" s="17">
        <f t="shared" si="2369"/>
        <v>7539</v>
      </c>
      <c r="BK7539" s="150">
        <f t="shared" si="2370"/>
        <v>39956</v>
      </c>
      <c r="BL7539" s="50" t="e">
        <f t="shared" ca="1" si="2364"/>
        <v>#NAME?</v>
      </c>
      <c r="BM7539" s="50" t="e">
        <f t="shared" ca="1" si="2365"/>
        <v>#NAME?</v>
      </c>
      <c r="BN7539" s="50" t="e">
        <f t="shared" ca="1" si="2366"/>
        <v>#NAME?</v>
      </c>
    </row>
    <row r="7540" spans="1:66" x14ac:dyDescent="0.35">
      <c r="A7540" s="48">
        <v>39957</v>
      </c>
      <c r="B7540" s="17">
        <v>2009</v>
      </c>
      <c r="C7540" s="17">
        <v>5</v>
      </c>
      <c r="D7540" s="17">
        <v>144</v>
      </c>
      <c r="E7540" s="17">
        <v>24</v>
      </c>
      <c r="F7540" s="17">
        <v>1</v>
      </c>
      <c r="G7540" s="50">
        <v>5.6</v>
      </c>
      <c r="H7540" s="32">
        <v>5.4724884494821273</v>
      </c>
      <c r="I7540" s="50">
        <v>5.666666666666667</v>
      </c>
      <c r="J7540" s="13">
        <v>0</v>
      </c>
      <c r="K7540" s="13">
        <f t="shared" si="2352"/>
        <v>0</v>
      </c>
      <c r="L7540" s="13">
        <f t="shared" si="2353"/>
        <v>0</v>
      </c>
      <c r="M7540" s="13" t="e">
        <f ca="1">CalcTable[[#This Row],[IWC]]-AE7539</f>
        <v>#NAME?</v>
      </c>
      <c r="N7540" s="13" t="e">
        <f ca="1">IF(CalcTable[[#This Row],[Day of Year]]&lt;123,FCAP,AE7539)</f>
        <v>#NAME?</v>
      </c>
      <c r="O7540" s="17" t="e">
        <f ca="1">IF(IRR_DRIP,5,COUNTIF('IDET Wind Values'!C7524:G7524,"&lt;="&amp;IRR_MAXWIND))</f>
        <v>#NAME?</v>
      </c>
      <c r="P7540" s="13" t="e">
        <f ca="1">CalcTable[[#This Row],[ET_o]]*KL</f>
        <v>#NAME?</v>
      </c>
      <c r="Q7540" s="13" t="e">
        <f ca="1">IF(WILTPT&lt;=0,1,MAX(0,MIN(1,(CalcTable[[#This Row],[IWC]]-WILTPT)/(MAD-WILTPT))))</f>
        <v>#NAME?</v>
      </c>
      <c r="R7540" s="13" t="e">
        <f ca="1">CalcTable[[#This Row],[ETMult]]*CalcTable[[#This Row],[ETb]]</f>
        <v>#NAME?</v>
      </c>
      <c r="S7540" s="13" t="b">
        <f>INDEX(IRR_LIST,CalcTable[[#This Row],[Day of Week]]+1)</f>
        <v>1</v>
      </c>
      <c r="T7540" s="13">
        <f t="shared" ca="1" si="2354"/>
        <v>0</v>
      </c>
      <c r="U7540" s="13" t="b">
        <f ca="1">IF(CalcTable[[#This Row],[IrrPrecip]]&gt;=IC_MM,FALSE,TRUE)</f>
        <v>1</v>
      </c>
      <c r="V7540" s="13" t="b">
        <f t="shared" si="2355"/>
        <v>1</v>
      </c>
      <c r="W7540" s="13" t="e">
        <f ca="1">IF(AND(IRR_DRIP=FALSE,CalcTable[[#This Row],[IrrHours]]&lt;=0),FALSE,TRUE)</f>
        <v>#NAME?</v>
      </c>
      <c r="X7540" s="13" t="e">
        <f ca="1">AND(CalcTable[[#This Row],[IrrDay]],CalcTable[[#This Row],[IrrRain]],CalcTable[[#This Row],[IrrWarm]],CalcTable[[#This Row],[IrrWindy]])</f>
        <v>#NAME?</v>
      </c>
      <c r="Y7540" s="13" t="e">
        <f t="shared" ca="1" si="2356"/>
        <v>#NAME?</v>
      </c>
      <c r="Z7540" s="13" t="e">
        <f ca="1">CalcTable[[#This Row],[IrrHours]]/5</f>
        <v>#NAME?</v>
      </c>
      <c r="AA7540" s="13" t="e">
        <f ca="1">IF(CalcTable[[#This Row],[IrrFlag]]=FALSE,0,MAX(0,CalcTable[[#This Row],[VolRednWind]]*(FCAP*IRR_TARGET-CalcTable[[#This Row],[IWC]])))</f>
        <v>#NAME?</v>
      </c>
      <c r="AB7540" s="13" t="e">
        <f ca="1">CalcTable[[#This Row],[IWC]]+CalcTable[[#This Row],[Eff Precip]]+CalcTable[[#This Row],[IrrAmt]]-CalcTable[[#This Row],[AET]]</f>
        <v>#NAME?</v>
      </c>
      <c r="AC7540" s="13" t="e">
        <f ca="1">IF(CalcTable[[#This Row],[PWC]]&gt;FCAP,MIN(24*PERC,MIN(SAT,CalcTable[[#This Row],[PWC]])-FCAP),0)</f>
        <v>#NAME?</v>
      </c>
      <c r="AD7540" s="13" t="e">
        <f ca="1">IF(CalcTable[[#This Row],[PWC]]&gt;SAT,CalcTable[[#This Row],[PWC]]-SAT,0)</f>
        <v>#NAME?</v>
      </c>
      <c r="AE7540" s="13" t="e">
        <f ca="1">CalcTable[[#This Row],[PWC]]-CalcTable[[#This Row],[PercAmt]]-CalcTable[[#This Row],[Runoff]]</f>
        <v>#NAME?</v>
      </c>
      <c r="AF7540" s="13" t="e">
        <f ca="1">CalcTable[[#This Row],[IrrAmt]]/1000*CUR_IRR_AREA*10000/IRR_EFF</f>
        <v>#NAME?</v>
      </c>
      <c r="AG7540" s="147"/>
      <c r="AH7540" s="13"/>
      <c r="AI7540" s="50">
        <v>0</v>
      </c>
      <c r="AJ7540" s="50">
        <v>0</v>
      </c>
      <c r="AK7540" s="50">
        <v>0</v>
      </c>
      <c r="AL7540" s="50">
        <v>0</v>
      </c>
      <c r="AM7540" s="50"/>
      <c r="AN7540" s="50"/>
      <c r="AO7540" s="50"/>
      <c r="AP7540" s="50"/>
      <c r="AQ7540" s="50"/>
      <c r="AR7540" s="50"/>
      <c r="AS7540" s="50"/>
      <c r="AT7540" s="50"/>
      <c r="AU7540" s="50"/>
      <c r="AV7540" s="50"/>
      <c r="AW7540" s="50"/>
      <c r="AX7540" s="50">
        <f t="shared" si="2367"/>
        <v>0</v>
      </c>
      <c r="AY7540" s="50"/>
      <c r="AZ7540" s="50">
        <f t="shared" si="2357"/>
        <v>0</v>
      </c>
      <c r="BA7540" s="50">
        <f t="shared" si="2358"/>
        <v>0</v>
      </c>
      <c r="BB7540" s="50">
        <f t="shared" si="2359"/>
        <v>0</v>
      </c>
      <c r="BC7540" s="17">
        <f t="shared" si="2360"/>
        <v>20095</v>
      </c>
      <c r="BD7540" s="50">
        <f t="shared" si="2361"/>
        <v>0</v>
      </c>
      <c r="BE7540" s="50">
        <f t="shared" si="2362"/>
        <v>0</v>
      </c>
      <c r="BF7540" s="50">
        <f t="shared" si="2368"/>
        <v>0</v>
      </c>
      <c r="BG7540" s="50"/>
      <c r="BH7540" s="17">
        <f t="shared" si="2363"/>
        <v>0</v>
      </c>
      <c r="BI7540" s="17">
        <f t="shared" si="2371"/>
        <v>7540</v>
      </c>
      <c r="BJ7540" s="17">
        <f t="shared" si="2369"/>
        <v>7540</v>
      </c>
      <c r="BK7540" s="150">
        <f t="shared" si="2370"/>
        <v>39957</v>
      </c>
      <c r="BL7540" s="50" t="e">
        <f t="shared" ca="1" si="2364"/>
        <v>#NAME?</v>
      </c>
      <c r="BM7540" s="50" t="e">
        <f t="shared" ca="1" si="2365"/>
        <v>#NAME?</v>
      </c>
      <c r="BN7540" s="50" t="e">
        <f t="shared" ca="1" si="2366"/>
        <v>#NAME?</v>
      </c>
    </row>
    <row r="7541" spans="1:66" x14ac:dyDescent="0.35">
      <c r="A7541" s="48">
        <v>39958</v>
      </c>
      <c r="B7541" s="17">
        <v>2009</v>
      </c>
      <c r="C7541" s="17">
        <v>5</v>
      </c>
      <c r="D7541" s="17">
        <v>145</v>
      </c>
      <c r="E7541" s="17">
        <v>25</v>
      </c>
      <c r="F7541" s="17">
        <v>2</v>
      </c>
      <c r="G7541" s="50">
        <v>9.1999999999999993</v>
      </c>
      <c r="H7541" s="32">
        <v>4.974853951436609</v>
      </c>
      <c r="I7541" s="50">
        <v>15</v>
      </c>
      <c r="J7541" s="13">
        <v>0.8</v>
      </c>
      <c r="K7541" s="13">
        <f t="shared" si="2352"/>
        <v>0.8</v>
      </c>
      <c r="L7541" s="13">
        <f t="shared" si="2353"/>
        <v>0</v>
      </c>
      <c r="M7541" s="13" t="e">
        <f ca="1">CalcTable[[#This Row],[IWC]]-AE7540</f>
        <v>#NAME?</v>
      </c>
      <c r="N7541" s="13" t="e">
        <f ca="1">IF(CalcTable[[#This Row],[Day of Year]]&lt;123,FCAP,AE7540)</f>
        <v>#NAME?</v>
      </c>
      <c r="O7541" s="17" t="e">
        <f ca="1">IF(IRR_DRIP,5,COUNTIF('IDET Wind Values'!C7525:G7525,"&lt;="&amp;IRR_MAXWIND))</f>
        <v>#NAME?</v>
      </c>
      <c r="P7541" s="13" t="e">
        <f ca="1">CalcTable[[#This Row],[ET_o]]*KL</f>
        <v>#NAME?</v>
      </c>
      <c r="Q7541" s="13" t="e">
        <f ca="1">IF(WILTPT&lt;=0,1,MAX(0,MIN(1,(CalcTable[[#This Row],[IWC]]-WILTPT)/(MAD-WILTPT))))</f>
        <v>#NAME?</v>
      </c>
      <c r="R7541" s="13" t="e">
        <f ca="1">CalcTable[[#This Row],[ETMult]]*CalcTable[[#This Row],[ETb]]</f>
        <v>#NAME?</v>
      </c>
      <c r="S7541" s="13" t="b">
        <f>INDEX(IRR_LIST,CalcTable[[#This Row],[Day of Week]]+1)</f>
        <v>0</v>
      </c>
      <c r="T7541" s="13">
        <f t="shared" ca="1" si="2354"/>
        <v>0</v>
      </c>
      <c r="U7541" s="13" t="b">
        <f ca="1">IF(CalcTable[[#This Row],[IrrPrecip]]&gt;=IC_MM,FALSE,TRUE)</f>
        <v>1</v>
      </c>
      <c r="V7541" s="13" t="b">
        <f t="shared" si="2355"/>
        <v>1</v>
      </c>
      <c r="W7541" s="13" t="e">
        <f ca="1">IF(AND(IRR_DRIP=FALSE,CalcTable[[#This Row],[IrrHours]]&lt;=0),FALSE,TRUE)</f>
        <v>#NAME?</v>
      </c>
      <c r="X7541" s="13" t="e">
        <f ca="1">AND(CalcTable[[#This Row],[IrrDay]],CalcTable[[#This Row],[IrrRain]],CalcTable[[#This Row],[IrrWarm]],CalcTable[[#This Row],[IrrWindy]])</f>
        <v>#NAME?</v>
      </c>
      <c r="Y7541" s="13" t="e">
        <f t="shared" ca="1" si="2356"/>
        <v>#NAME?</v>
      </c>
      <c r="Z7541" s="13" t="e">
        <f ca="1">CalcTable[[#This Row],[IrrHours]]/5</f>
        <v>#NAME?</v>
      </c>
      <c r="AA7541" s="13" t="e">
        <f ca="1">IF(CalcTable[[#This Row],[IrrFlag]]=FALSE,0,MAX(0,CalcTable[[#This Row],[VolRednWind]]*(FCAP*IRR_TARGET-CalcTable[[#This Row],[IWC]])))</f>
        <v>#NAME?</v>
      </c>
      <c r="AB7541" s="13" t="e">
        <f ca="1">CalcTable[[#This Row],[IWC]]+CalcTable[[#This Row],[Eff Precip]]+CalcTable[[#This Row],[IrrAmt]]-CalcTable[[#This Row],[AET]]</f>
        <v>#NAME?</v>
      </c>
      <c r="AC7541" s="13" t="e">
        <f ca="1">IF(CalcTable[[#This Row],[PWC]]&gt;FCAP,MIN(24*PERC,MIN(SAT,CalcTable[[#This Row],[PWC]])-FCAP),0)</f>
        <v>#NAME?</v>
      </c>
      <c r="AD7541" s="13" t="e">
        <f ca="1">IF(CalcTable[[#This Row],[PWC]]&gt;SAT,CalcTable[[#This Row],[PWC]]-SAT,0)</f>
        <v>#NAME?</v>
      </c>
      <c r="AE7541" s="13" t="e">
        <f ca="1">CalcTable[[#This Row],[PWC]]-CalcTable[[#This Row],[PercAmt]]-CalcTable[[#This Row],[Runoff]]</f>
        <v>#NAME?</v>
      </c>
      <c r="AF7541" s="13" t="e">
        <f ca="1">CalcTable[[#This Row],[IrrAmt]]/1000*CUR_IRR_AREA*10000/IRR_EFF</f>
        <v>#NAME?</v>
      </c>
      <c r="AG7541" s="147"/>
      <c r="AH7541" s="13"/>
      <c r="AI7541" s="50">
        <v>0</v>
      </c>
      <c r="AJ7541" s="50">
        <v>0</v>
      </c>
      <c r="AK7541" s="50">
        <v>1.1875737294430351</v>
      </c>
      <c r="AL7541" s="50">
        <v>12.24048192192949</v>
      </c>
      <c r="AM7541" s="50"/>
      <c r="AN7541" s="50"/>
      <c r="AO7541" s="50"/>
      <c r="AP7541" s="50"/>
      <c r="AQ7541" s="50"/>
      <c r="AR7541" s="50"/>
      <c r="AS7541" s="50"/>
      <c r="AT7541" s="50"/>
      <c r="AU7541" s="50"/>
      <c r="AV7541" s="50"/>
      <c r="AW7541" s="50"/>
      <c r="AX7541" s="50">
        <f t="shared" si="2367"/>
        <v>13.428055651372524</v>
      </c>
      <c r="AY7541" s="50"/>
      <c r="AZ7541" s="50">
        <f t="shared" si="2357"/>
        <v>376.47188440842962</v>
      </c>
      <c r="BA7541" s="50">
        <f t="shared" si="2358"/>
        <v>579.64718710504246</v>
      </c>
      <c r="BB7541" s="50">
        <f t="shared" si="2359"/>
        <v>597.57441969592014</v>
      </c>
      <c r="BC7541" s="17">
        <f t="shared" si="2360"/>
        <v>20095</v>
      </c>
      <c r="BD7541" s="50">
        <f t="shared" si="2361"/>
        <v>13.428055651372524</v>
      </c>
      <c r="BE7541" s="50">
        <f t="shared" si="2362"/>
        <v>376.47188440842962</v>
      </c>
      <c r="BF7541" s="50">
        <f t="shared" si="2368"/>
        <v>615.78815579981642</v>
      </c>
      <c r="BG7541" s="50"/>
      <c r="BH7541" s="17">
        <f t="shared" si="2363"/>
        <v>0</v>
      </c>
      <c r="BI7541" s="17">
        <f t="shared" si="2371"/>
        <v>7541</v>
      </c>
      <c r="BJ7541" s="17">
        <f t="shared" si="2369"/>
        <v>7541</v>
      </c>
      <c r="BK7541" s="150">
        <f t="shared" si="2370"/>
        <v>39958</v>
      </c>
      <c r="BL7541" s="50" t="e">
        <f t="shared" ca="1" si="2364"/>
        <v>#NAME?</v>
      </c>
      <c r="BM7541" s="50" t="e">
        <f t="shared" ca="1" si="2365"/>
        <v>#NAME?</v>
      </c>
      <c r="BN7541" s="50" t="e">
        <f t="shared" ca="1" si="2366"/>
        <v>#NAME?</v>
      </c>
    </row>
    <row r="7542" spans="1:66" x14ac:dyDescent="0.35">
      <c r="A7542" s="48">
        <v>39959</v>
      </c>
      <c r="B7542" s="17">
        <v>2009</v>
      </c>
      <c r="C7542" s="17">
        <v>5</v>
      </c>
      <c r="D7542" s="17">
        <v>146</v>
      </c>
      <c r="E7542" s="17">
        <v>26</v>
      </c>
      <c r="F7542" s="17">
        <v>3</v>
      </c>
      <c r="G7542" s="50">
        <v>5.9</v>
      </c>
      <c r="H7542" s="32">
        <v>5.0782398168359366</v>
      </c>
      <c r="I7542" s="50">
        <v>10.5</v>
      </c>
      <c r="J7542" s="13">
        <v>0</v>
      </c>
      <c r="K7542" s="13">
        <f t="shared" si="2352"/>
        <v>0</v>
      </c>
      <c r="L7542" s="13">
        <f t="shared" si="2353"/>
        <v>0</v>
      </c>
      <c r="M7542" s="13" t="e">
        <f ca="1">CalcTable[[#This Row],[IWC]]-AE7541</f>
        <v>#NAME?</v>
      </c>
      <c r="N7542" s="13" t="e">
        <f ca="1">IF(CalcTable[[#This Row],[Day of Year]]&lt;123,FCAP,AE7541)</f>
        <v>#NAME?</v>
      </c>
      <c r="O7542" s="17" t="e">
        <f ca="1">IF(IRR_DRIP,5,COUNTIF('IDET Wind Values'!C7526:G7526,"&lt;="&amp;IRR_MAXWIND))</f>
        <v>#NAME?</v>
      </c>
      <c r="P7542" s="13" t="e">
        <f ca="1">CalcTable[[#This Row],[ET_o]]*KL</f>
        <v>#NAME?</v>
      </c>
      <c r="Q7542" s="13" t="e">
        <f ca="1">IF(WILTPT&lt;=0,1,MAX(0,MIN(1,(CalcTable[[#This Row],[IWC]]-WILTPT)/(MAD-WILTPT))))</f>
        <v>#NAME?</v>
      </c>
      <c r="R7542" s="13" t="e">
        <f ca="1">CalcTable[[#This Row],[ETMult]]*CalcTable[[#This Row],[ETb]]</f>
        <v>#NAME?</v>
      </c>
      <c r="S7542" s="13" t="b">
        <f>INDEX(IRR_LIST,CalcTable[[#This Row],[Day of Week]]+1)</f>
        <v>1</v>
      </c>
      <c r="T7542" s="13">
        <f t="shared" ca="1" si="2354"/>
        <v>0.8</v>
      </c>
      <c r="U7542" s="13" t="b">
        <f ca="1">IF(CalcTable[[#This Row],[IrrPrecip]]&gt;=IC_MM,FALSE,TRUE)</f>
        <v>1</v>
      </c>
      <c r="V7542" s="13" t="b">
        <f t="shared" si="2355"/>
        <v>1</v>
      </c>
      <c r="W7542" s="13" t="e">
        <f ca="1">IF(AND(IRR_DRIP=FALSE,CalcTable[[#This Row],[IrrHours]]&lt;=0),FALSE,TRUE)</f>
        <v>#NAME?</v>
      </c>
      <c r="X7542" s="13" t="e">
        <f ca="1">AND(CalcTable[[#This Row],[IrrDay]],CalcTable[[#This Row],[IrrRain]],CalcTable[[#This Row],[IrrWarm]],CalcTable[[#This Row],[IrrWindy]])</f>
        <v>#NAME?</v>
      </c>
      <c r="Y7542" s="13" t="e">
        <f t="shared" ca="1" si="2356"/>
        <v>#NAME?</v>
      </c>
      <c r="Z7542" s="13" t="e">
        <f ca="1">CalcTable[[#This Row],[IrrHours]]/5</f>
        <v>#NAME?</v>
      </c>
      <c r="AA7542" s="13" t="e">
        <f ca="1">IF(CalcTable[[#This Row],[IrrFlag]]=FALSE,0,MAX(0,CalcTable[[#This Row],[VolRednWind]]*(FCAP*IRR_TARGET-CalcTable[[#This Row],[IWC]])))</f>
        <v>#NAME?</v>
      </c>
      <c r="AB7542" s="13" t="e">
        <f ca="1">CalcTable[[#This Row],[IWC]]+CalcTable[[#This Row],[Eff Precip]]+CalcTable[[#This Row],[IrrAmt]]-CalcTable[[#This Row],[AET]]</f>
        <v>#NAME?</v>
      </c>
      <c r="AC7542" s="13" t="e">
        <f ca="1">IF(CalcTable[[#This Row],[PWC]]&gt;FCAP,MIN(24*PERC,MIN(SAT,CalcTable[[#This Row],[PWC]])-FCAP),0)</f>
        <v>#NAME?</v>
      </c>
      <c r="AD7542" s="13" t="e">
        <f ca="1">IF(CalcTable[[#This Row],[PWC]]&gt;SAT,CalcTable[[#This Row],[PWC]]-SAT,0)</f>
        <v>#NAME?</v>
      </c>
      <c r="AE7542" s="13" t="e">
        <f ca="1">CalcTable[[#This Row],[PWC]]-CalcTable[[#This Row],[PercAmt]]-CalcTable[[#This Row],[Runoff]]</f>
        <v>#NAME?</v>
      </c>
      <c r="AF7542" s="13" t="e">
        <f ca="1">CalcTable[[#This Row],[IrrAmt]]/1000*CUR_IRR_AREA*10000/IRR_EFF</f>
        <v>#NAME?</v>
      </c>
      <c r="AG7542" s="147"/>
      <c r="AH7542" s="13"/>
      <c r="AI7542" s="50">
        <v>13.789800468100479</v>
      </c>
      <c r="AJ7542" s="50">
        <v>27.380319381760462</v>
      </c>
      <c r="AK7542" s="50">
        <v>0</v>
      </c>
      <c r="AL7542" s="50">
        <v>0</v>
      </c>
      <c r="AM7542" s="50"/>
      <c r="AN7542" s="50"/>
      <c r="AO7542" s="50"/>
      <c r="AP7542" s="50"/>
      <c r="AQ7542" s="50"/>
      <c r="AR7542" s="50"/>
      <c r="AS7542" s="50"/>
      <c r="AT7542" s="50"/>
      <c r="AU7542" s="50"/>
      <c r="AV7542" s="50"/>
      <c r="AW7542" s="50"/>
      <c r="AX7542" s="50">
        <f t="shared" si="2367"/>
        <v>41.170119849860939</v>
      </c>
      <c r="AY7542" s="50"/>
      <c r="AZ7542" s="50">
        <f t="shared" si="2357"/>
        <v>1005.4064420637806</v>
      </c>
      <c r="BA7542" s="50">
        <f t="shared" si="2358"/>
        <v>1636.2656490967947</v>
      </c>
      <c r="BB7542" s="50">
        <f t="shared" si="2359"/>
        <v>1693.9486913342434</v>
      </c>
      <c r="BC7542" s="17">
        <f t="shared" si="2360"/>
        <v>20095</v>
      </c>
      <c r="BD7542" s="50">
        <f t="shared" si="2361"/>
        <v>41.170119849860939</v>
      </c>
      <c r="BE7542" s="50">
        <f t="shared" si="2362"/>
        <v>1005.4064420637806</v>
      </c>
      <c r="BF7542" s="50">
        <f t="shared" si="2368"/>
        <v>1644.5248753716699</v>
      </c>
      <c r="BG7542" s="50"/>
      <c r="BH7542" s="17">
        <f t="shared" si="2363"/>
        <v>0</v>
      </c>
      <c r="BI7542" s="17">
        <f t="shared" si="2371"/>
        <v>7542</v>
      </c>
      <c r="BJ7542" s="17">
        <f t="shared" si="2369"/>
        <v>7542</v>
      </c>
      <c r="BK7542" s="150">
        <f t="shared" si="2370"/>
        <v>39959</v>
      </c>
      <c r="BL7542" s="50" t="e">
        <f t="shared" ca="1" si="2364"/>
        <v>#NAME?</v>
      </c>
      <c r="BM7542" s="50" t="e">
        <f t="shared" ca="1" si="2365"/>
        <v>#NAME?</v>
      </c>
      <c r="BN7542" s="50" t="e">
        <f t="shared" ca="1" si="2366"/>
        <v>#NAME?</v>
      </c>
    </row>
    <row r="7543" spans="1:66" x14ac:dyDescent="0.35">
      <c r="A7543" s="48">
        <v>39960</v>
      </c>
      <c r="B7543" s="17">
        <v>2009</v>
      </c>
      <c r="C7543" s="17">
        <v>5</v>
      </c>
      <c r="D7543" s="17">
        <v>147</v>
      </c>
      <c r="E7543" s="17">
        <v>27</v>
      </c>
      <c r="F7543" s="17">
        <v>4</v>
      </c>
      <c r="G7543" s="50">
        <v>4.5999999999999996</v>
      </c>
      <c r="H7543" s="32">
        <v>5.7160724330300523</v>
      </c>
      <c r="I7543" s="50">
        <v>6</v>
      </c>
      <c r="J7543" s="13">
        <v>0</v>
      </c>
      <c r="K7543" s="13">
        <f t="shared" si="2352"/>
        <v>0</v>
      </c>
      <c r="L7543" s="13">
        <f t="shared" si="2353"/>
        <v>0</v>
      </c>
      <c r="M7543" s="13" t="e">
        <f ca="1">CalcTable[[#This Row],[IWC]]-AE7542</f>
        <v>#NAME?</v>
      </c>
      <c r="N7543" s="13" t="e">
        <f ca="1">IF(CalcTable[[#This Row],[Day of Year]]&lt;123,FCAP,AE7542)</f>
        <v>#NAME?</v>
      </c>
      <c r="O7543" s="17" t="e">
        <f ca="1">IF(IRR_DRIP,5,COUNTIF('IDET Wind Values'!C7527:G7527,"&lt;="&amp;IRR_MAXWIND))</f>
        <v>#NAME?</v>
      </c>
      <c r="P7543" s="13" t="e">
        <f ca="1">CalcTable[[#This Row],[ET_o]]*KL</f>
        <v>#NAME?</v>
      </c>
      <c r="Q7543" s="13" t="e">
        <f ca="1">IF(WILTPT&lt;=0,1,MAX(0,MIN(1,(CalcTable[[#This Row],[IWC]]-WILTPT)/(MAD-WILTPT))))</f>
        <v>#NAME?</v>
      </c>
      <c r="R7543" s="13" t="e">
        <f ca="1">CalcTable[[#This Row],[ETMult]]*CalcTable[[#This Row],[ETb]]</f>
        <v>#NAME?</v>
      </c>
      <c r="S7543" s="13" t="b">
        <f>INDEX(IRR_LIST,CalcTable[[#This Row],[Day of Week]]+1)</f>
        <v>0</v>
      </c>
      <c r="T7543" s="13">
        <f t="shared" ca="1" si="2354"/>
        <v>0.8</v>
      </c>
      <c r="U7543" s="13" t="b">
        <f ca="1">IF(CalcTable[[#This Row],[IrrPrecip]]&gt;=IC_MM,FALSE,TRUE)</f>
        <v>1</v>
      </c>
      <c r="V7543" s="13" t="b">
        <f t="shared" si="2355"/>
        <v>1</v>
      </c>
      <c r="W7543" s="13" t="e">
        <f ca="1">IF(AND(IRR_DRIP=FALSE,CalcTable[[#This Row],[IrrHours]]&lt;=0),FALSE,TRUE)</f>
        <v>#NAME?</v>
      </c>
      <c r="X7543" s="13" t="e">
        <f ca="1">AND(CalcTable[[#This Row],[IrrDay]],CalcTable[[#This Row],[IrrRain]],CalcTable[[#This Row],[IrrWarm]],CalcTable[[#This Row],[IrrWindy]])</f>
        <v>#NAME?</v>
      </c>
      <c r="Y7543" s="13" t="e">
        <f t="shared" ca="1" si="2356"/>
        <v>#NAME?</v>
      </c>
      <c r="Z7543" s="13" t="e">
        <f ca="1">CalcTable[[#This Row],[IrrHours]]/5</f>
        <v>#NAME?</v>
      </c>
      <c r="AA7543" s="13" t="e">
        <f ca="1">IF(CalcTable[[#This Row],[IrrFlag]]=FALSE,0,MAX(0,CalcTable[[#This Row],[VolRednWind]]*(FCAP*IRR_TARGET-CalcTable[[#This Row],[IWC]])))</f>
        <v>#NAME?</v>
      </c>
      <c r="AB7543" s="13" t="e">
        <f ca="1">CalcTable[[#This Row],[IWC]]+CalcTable[[#This Row],[Eff Precip]]+CalcTable[[#This Row],[IrrAmt]]-CalcTable[[#This Row],[AET]]</f>
        <v>#NAME?</v>
      </c>
      <c r="AC7543" s="13" t="e">
        <f ca="1">IF(CalcTable[[#This Row],[PWC]]&gt;FCAP,MIN(24*PERC,MIN(SAT,CalcTable[[#This Row],[PWC]])-FCAP),0)</f>
        <v>#NAME?</v>
      </c>
      <c r="AD7543" s="13" t="e">
        <f ca="1">IF(CalcTable[[#This Row],[PWC]]&gt;SAT,CalcTable[[#This Row],[PWC]]-SAT,0)</f>
        <v>#NAME?</v>
      </c>
      <c r="AE7543" s="13" t="e">
        <f ca="1">CalcTable[[#This Row],[PWC]]-CalcTable[[#This Row],[PercAmt]]-CalcTable[[#This Row],[Runoff]]</f>
        <v>#NAME?</v>
      </c>
      <c r="AF7543" s="13" t="e">
        <f ca="1">CalcTable[[#This Row],[IrrAmt]]/1000*CUR_IRR_AREA*10000/IRR_EFF</f>
        <v>#NAME?</v>
      </c>
      <c r="AG7543" s="147"/>
      <c r="AH7543" s="13"/>
      <c r="AI7543" s="50">
        <v>0</v>
      </c>
      <c r="AJ7543" s="50">
        <v>0</v>
      </c>
      <c r="AK7543" s="50">
        <v>8.1639800063531833</v>
      </c>
      <c r="AL7543" s="50">
        <v>5.0730318992597674</v>
      </c>
      <c r="AM7543" s="50"/>
      <c r="AN7543" s="50"/>
      <c r="AO7543" s="50"/>
      <c r="AP7543" s="50"/>
      <c r="AQ7543" s="50"/>
      <c r="AR7543" s="50"/>
      <c r="AS7543" s="50"/>
      <c r="AT7543" s="50"/>
      <c r="AU7543" s="50"/>
      <c r="AV7543" s="50"/>
      <c r="AW7543" s="50"/>
      <c r="AX7543" s="50">
        <f t="shared" si="2367"/>
        <v>13.237011905612951</v>
      </c>
      <c r="AY7543" s="50"/>
      <c r="AZ7543" s="50">
        <f t="shared" si="2357"/>
        <v>268.54730913813319</v>
      </c>
      <c r="BA7543" s="50">
        <f t="shared" si="2358"/>
        <v>413.47760295871302</v>
      </c>
      <c r="BB7543" s="50">
        <f t="shared" si="2359"/>
        <v>426.26557006052894</v>
      </c>
      <c r="BC7543" s="17">
        <f t="shared" si="2360"/>
        <v>20095</v>
      </c>
      <c r="BD7543" s="50">
        <f t="shared" si="2361"/>
        <v>13.237011905612951</v>
      </c>
      <c r="BE7543" s="50">
        <f t="shared" si="2362"/>
        <v>268.54730913813319</v>
      </c>
      <c r="BF7543" s="50">
        <f t="shared" si="2368"/>
        <v>439.25790766294858</v>
      </c>
      <c r="BG7543" s="50"/>
      <c r="BH7543" s="17">
        <f t="shared" si="2363"/>
        <v>0</v>
      </c>
      <c r="BI7543" s="17">
        <f t="shared" si="2371"/>
        <v>7543</v>
      </c>
      <c r="BJ7543" s="17">
        <f t="shared" si="2369"/>
        <v>7543</v>
      </c>
      <c r="BK7543" s="150">
        <f t="shared" si="2370"/>
        <v>39960</v>
      </c>
      <c r="BL7543" s="50" t="e">
        <f t="shared" ca="1" si="2364"/>
        <v>#NAME?</v>
      </c>
      <c r="BM7543" s="50" t="e">
        <f t="shared" ca="1" si="2365"/>
        <v>#NAME?</v>
      </c>
      <c r="BN7543" s="50" t="e">
        <f t="shared" ca="1" si="2366"/>
        <v>#NAME?</v>
      </c>
    </row>
    <row r="7544" spans="1:66" x14ac:dyDescent="0.35">
      <c r="A7544" s="48">
        <v>39961</v>
      </c>
      <c r="B7544" s="17">
        <v>2009</v>
      </c>
      <c r="C7544" s="17">
        <v>5</v>
      </c>
      <c r="D7544" s="17">
        <v>148</v>
      </c>
      <c r="E7544" s="17">
        <v>28</v>
      </c>
      <c r="F7544" s="17">
        <v>5</v>
      </c>
      <c r="G7544" s="50">
        <v>6.9</v>
      </c>
      <c r="H7544" s="32">
        <v>5.5168397280552472</v>
      </c>
      <c r="I7544" s="50">
        <v>5.5</v>
      </c>
      <c r="J7544" s="13">
        <v>0</v>
      </c>
      <c r="K7544" s="13">
        <f t="shared" si="2352"/>
        <v>0</v>
      </c>
      <c r="L7544" s="13">
        <f t="shared" si="2353"/>
        <v>0</v>
      </c>
      <c r="M7544" s="13" t="e">
        <f ca="1">CalcTable[[#This Row],[IWC]]-AE7543</f>
        <v>#NAME?</v>
      </c>
      <c r="N7544" s="13" t="e">
        <f ca="1">IF(CalcTable[[#This Row],[Day of Year]]&lt;123,FCAP,AE7543)</f>
        <v>#NAME?</v>
      </c>
      <c r="O7544" s="17" t="e">
        <f ca="1">IF(IRR_DRIP,5,COUNTIF('IDET Wind Values'!C7528:G7528,"&lt;="&amp;IRR_MAXWIND))</f>
        <v>#NAME?</v>
      </c>
      <c r="P7544" s="13" t="e">
        <f ca="1">CalcTable[[#This Row],[ET_o]]*KL</f>
        <v>#NAME?</v>
      </c>
      <c r="Q7544" s="13" t="e">
        <f ca="1">IF(WILTPT&lt;=0,1,MAX(0,MIN(1,(CalcTable[[#This Row],[IWC]]-WILTPT)/(MAD-WILTPT))))</f>
        <v>#NAME?</v>
      </c>
      <c r="R7544" s="13" t="e">
        <f ca="1">CalcTable[[#This Row],[ETMult]]*CalcTable[[#This Row],[ETb]]</f>
        <v>#NAME?</v>
      </c>
      <c r="S7544" s="13" t="b">
        <f>INDEX(IRR_LIST,CalcTable[[#This Row],[Day of Week]]+1)</f>
        <v>1</v>
      </c>
      <c r="T7544" s="13">
        <f t="shared" ca="1" si="2354"/>
        <v>0</v>
      </c>
      <c r="U7544" s="13" t="b">
        <f ca="1">IF(CalcTable[[#This Row],[IrrPrecip]]&gt;=IC_MM,FALSE,TRUE)</f>
        <v>1</v>
      </c>
      <c r="V7544" s="13" t="b">
        <f t="shared" si="2355"/>
        <v>1</v>
      </c>
      <c r="W7544" s="13" t="e">
        <f ca="1">IF(AND(IRR_DRIP=FALSE,CalcTable[[#This Row],[IrrHours]]&lt;=0),FALSE,TRUE)</f>
        <v>#NAME?</v>
      </c>
      <c r="X7544" s="13" t="e">
        <f ca="1">AND(CalcTable[[#This Row],[IrrDay]],CalcTable[[#This Row],[IrrRain]],CalcTable[[#This Row],[IrrWarm]],CalcTable[[#This Row],[IrrWindy]])</f>
        <v>#NAME?</v>
      </c>
      <c r="Y7544" s="13" t="e">
        <f t="shared" ca="1" si="2356"/>
        <v>#NAME?</v>
      </c>
      <c r="Z7544" s="13" t="e">
        <f ca="1">CalcTable[[#This Row],[IrrHours]]/5</f>
        <v>#NAME?</v>
      </c>
      <c r="AA7544" s="13" t="e">
        <f ca="1">IF(CalcTable[[#This Row],[IrrFlag]]=FALSE,0,MAX(0,CalcTable[[#This Row],[VolRednWind]]*(FCAP*IRR_TARGET-CalcTable[[#This Row],[IWC]])))</f>
        <v>#NAME?</v>
      </c>
      <c r="AB7544" s="13" t="e">
        <f ca="1">CalcTable[[#This Row],[IWC]]+CalcTable[[#This Row],[Eff Precip]]+CalcTable[[#This Row],[IrrAmt]]-CalcTable[[#This Row],[AET]]</f>
        <v>#NAME?</v>
      </c>
      <c r="AC7544" s="13" t="e">
        <f ca="1">IF(CalcTable[[#This Row],[PWC]]&gt;FCAP,MIN(24*PERC,MIN(SAT,CalcTable[[#This Row],[PWC]])-FCAP),0)</f>
        <v>#NAME?</v>
      </c>
      <c r="AD7544" s="13" t="e">
        <f ca="1">IF(CalcTable[[#This Row],[PWC]]&gt;SAT,CalcTable[[#This Row],[PWC]]-SAT,0)</f>
        <v>#NAME?</v>
      </c>
      <c r="AE7544" s="13" t="e">
        <f ca="1">CalcTable[[#This Row],[PWC]]-CalcTable[[#This Row],[PercAmt]]-CalcTable[[#This Row],[Runoff]]</f>
        <v>#NAME?</v>
      </c>
      <c r="AF7544" s="13" t="e">
        <f ca="1">CalcTable[[#This Row],[IrrAmt]]/1000*CUR_IRR_AREA*10000/IRR_EFF</f>
        <v>#NAME?</v>
      </c>
      <c r="AG7544" s="147"/>
      <c r="AH7544" s="13"/>
      <c r="AI7544" s="50">
        <v>1.4898172138027137</v>
      </c>
      <c r="AJ7544" s="50">
        <v>2.1821486487692341</v>
      </c>
      <c r="AK7544" s="50">
        <v>0</v>
      </c>
      <c r="AL7544" s="50">
        <v>0</v>
      </c>
      <c r="AM7544" s="50"/>
      <c r="AN7544" s="50"/>
      <c r="AO7544" s="50"/>
      <c r="AP7544" s="50"/>
      <c r="AQ7544" s="50"/>
      <c r="AR7544" s="50"/>
      <c r="AS7544" s="50"/>
      <c r="AT7544" s="50"/>
      <c r="AU7544" s="50"/>
      <c r="AV7544" s="50"/>
      <c r="AW7544" s="50"/>
      <c r="AX7544" s="50">
        <f t="shared" si="2367"/>
        <v>3.6719658625719478</v>
      </c>
      <c r="AY7544" s="50"/>
      <c r="AZ7544" s="50">
        <f t="shared" si="2357"/>
        <v>85.860346166337337</v>
      </c>
      <c r="BA7544" s="50">
        <f t="shared" si="2358"/>
        <v>139.23170811782927</v>
      </c>
      <c r="BB7544" s="50">
        <f t="shared" si="2359"/>
        <v>144.10185517211431</v>
      </c>
      <c r="BC7544" s="17">
        <f t="shared" si="2360"/>
        <v>20095</v>
      </c>
      <c r="BD7544" s="50">
        <f t="shared" si="2361"/>
        <v>3.6719658625719478</v>
      </c>
      <c r="BE7544" s="50">
        <f t="shared" si="2362"/>
        <v>85.860346166337337</v>
      </c>
      <c r="BF7544" s="50">
        <f t="shared" si="2368"/>
        <v>140.44019331000763</v>
      </c>
      <c r="BG7544" s="50"/>
      <c r="BH7544" s="17">
        <f t="shared" si="2363"/>
        <v>0</v>
      </c>
      <c r="BI7544" s="17">
        <f t="shared" si="2371"/>
        <v>7544</v>
      </c>
      <c r="BJ7544" s="17">
        <f t="shared" si="2369"/>
        <v>7544</v>
      </c>
      <c r="BK7544" s="150">
        <f t="shared" si="2370"/>
        <v>39961</v>
      </c>
      <c r="BL7544" s="50" t="e">
        <f t="shared" ca="1" si="2364"/>
        <v>#NAME?</v>
      </c>
      <c r="BM7544" s="50" t="e">
        <f t="shared" ca="1" si="2365"/>
        <v>#NAME?</v>
      </c>
      <c r="BN7544" s="50" t="e">
        <f t="shared" ca="1" si="2366"/>
        <v>#NAME?</v>
      </c>
    </row>
    <row r="7545" spans="1:66" x14ac:dyDescent="0.35">
      <c r="A7545" s="48">
        <v>39962</v>
      </c>
      <c r="B7545" s="17">
        <v>2009</v>
      </c>
      <c r="C7545" s="17">
        <v>5</v>
      </c>
      <c r="D7545" s="17">
        <v>149</v>
      </c>
      <c r="E7545" s="17">
        <v>29</v>
      </c>
      <c r="F7545" s="17">
        <v>6</v>
      </c>
      <c r="G7545" s="50">
        <v>6.3</v>
      </c>
      <c r="H7545" s="32">
        <v>6.5981414555610778</v>
      </c>
      <c r="I7545" s="50">
        <v>8</v>
      </c>
      <c r="J7545" s="13">
        <v>0</v>
      </c>
      <c r="K7545" s="13">
        <f t="shared" si="2352"/>
        <v>0</v>
      </c>
      <c r="L7545" s="13">
        <f t="shared" si="2353"/>
        <v>0</v>
      </c>
      <c r="M7545" s="13" t="e">
        <f ca="1">CalcTable[[#This Row],[IWC]]-AE7544</f>
        <v>#NAME?</v>
      </c>
      <c r="N7545" s="13" t="e">
        <f ca="1">IF(CalcTable[[#This Row],[Day of Year]]&lt;123,FCAP,AE7544)</f>
        <v>#NAME?</v>
      </c>
      <c r="O7545" s="17" t="e">
        <f ca="1">IF(IRR_DRIP,5,COUNTIF('IDET Wind Values'!C7529:G7529,"&lt;="&amp;IRR_MAXWIND))</f>
        <v>#NAME?</v>
      </c>
      <c r="P7545" s="13" t="e">
        <f ca="1">CalcTable[[#This Row],[ET_o]]*KL</f>
        <v>#NAME?</v>
      </c>
      <c r="Q7545" s="13" t="e">
        <f ca="1">IF(WILTPT&lt;=0,1,MAX(0,MIN(1,(CalcTable[[#This Row],[IWC]]-WILTPT)/(MAD-WILTPT))))</f>
        <v>#NAME?</v>
      </c>
      <c r="R7545" s="13" t="e">
        <f ca="1">CalcTable[[#This Row],[ETMult]]*CalcTable[[#This Row],[ETb]]</f>
        <v>#NAME?</v>
      </c>
      <c r="S7545" s="13" t="b">
        <f>INDEX(IRR_LIST,CalcTable[[#This Row],[Day of Week]]+1)</f>
        <v>0</v>
      </c>
      <c r="T7545" s="13">
        <f t="shared" ca="1" si="2354"/>
        <v>0</v>
      </c>
      <c r="U7545" s="13" t="b">
        <f ca="1">IF(CalcTable[[#This Row],[IrrPrecip]]&gt;=IC_MM,FALSE,TRUE)</f>
        <v>1</v>
      </c>
      <c r="V7545" s="13" t="b">
        <f t="shared" si="2355"/>
        <v>1</v>
      </c>
      <c r="W7545" s="13" t="e">
        <f ca="1">IF(AND(IRR_DRIP=FALSE,CalcTable[[#This Row],[IrrHours]]&lt;=0),FALSE,TRUE)</f>
        <v>#NAME?</v>
      </c>
      <c r="X7545" s="13" t="e">
        <f ca="1">AND(CalcTable[[#This Row],[IrrDay]],CalcTable[[#This Row],[IrrRain]],CalcTable[[#This Row],[IrrWarm]],CalcTable[[#This Row],[IrrWindy]])</f>
        <v>#NAME?</v>
      </c>
      <c r="Y7545" s="13" t="e">
        <f t="shared" ca="1" si="2356"/>
        <v>#NAME?</v>
      </c>
      <c r="Z7545" s="13" t="e">
        <f ca="1">CalcTable[[#This Row],[IrrHours]]/5</f>
        <v>#NAME?</v>
      </c>
      <c r="AA7545" s="13" t="e">
        <f ca="1">IF(CalcTable[[#This Row],[IrrFlag]]=FALSE,0,MAX(0,CalcTable[[#This Row],[VolRednWind]]*(FCAP*IRR_TARGET-CalcTable[[#This Row],[IWC]])))</f>
        <v>#NAME?</v>
      </c>
      <c r="AB7545" s="13" t="e">
        <f ca="1">CalcTable[[#This Row],[IWC]]+CalcTable[[#This Row],[Eff Precip]]+CalcTable[[#This Row],[IrrAmt]]-CalcTable[[#This Row],[AET]]</f>
        <v>#NAME?</v>
      </c>
      <c r="AC7545" s="13" t="e">
        <f ca="1">IF(CalcTable[[#This Row],[PWC]]&gt;FCAP,MIN(24*PERC,MIN(SAT,CalcTable[[#This Row],[PWC]])-FCAP),0)</f>
        <v>#NAME?</v>
      </c>
      <c r="AD7545" s="13" t="e">
        <f ca="1">IF(CalcTable[[#This Row],[PWC]]&gt;SAT,CalcTable[[#This Row],[PWC]]-SAT,0)</f>
        <v>#NAME?</v>
      </c>
      <c r="AE7545" s="13" t="e">
        <f ca="1">CalcTable[[#This Row],[PWC]]-CalcTable[[#This Row],[PercAmt]]-CalcTable[[#This Row],[Runoff]]</f>
        <v>#NAME?</v>
      </c>
      <c r="AF7545" s="13" t="e">
        <f ca="1">CalcTable[[#This Row],[IrrAmt]]/1000*CUR_IRR_AREA*10000/IRR_EFF</f>
        <v>#NAME?</v>
      </c>
      <c r="AG7545" s="147"/>
      <c r="AH7545" s="13"/>
      <c r="AI7545" s="50">
        <v>0</v>
      </c>
      <c r="AJ7545" s="50">
        <v>0</v>
      </c>
      <c r="AK7545" s="50">
        <v>0</v>
      </c>
      <c r="AL7545" s="50">
        <v>6.1781016885969144</v>
      </c>
      <c r="AM7545" s="50"/>
      <c r="AN7545" s="50"/>
      <c r="AO7545" s="50"/>
      <c r="AP7545" s="50"/>
      <c r="AQ7545" s="50"/>
      <c r="AR7545" s="50"/>
      <c r="AS7545" s="50"/>
      <c r="AT7545" s="50"/>
      <c r="AU7545" s="50"/>
      <c r="AV7545" s="50"/>
      <c r="AW7545" s="50"/>
      <c r="AX7545" s="50">
        <f t="shared" si="2367"/>
        <v>6.1781016885969144</v>
      </c>
      <c r="AY7545" s="50"/>
      <c r="AZ7545" s="50">
        <f t="shared" si="2357"/>
        <v>181.22431619884284</v>
      </c>
      <c r="BA7545" s="50">
        <f t="shared" si="2358"/>
        <v>279.027915417266</v>
      </c>
      <c r="BB7545" s="50">
        <f t="shared" si="2359"/>
        <v>287.65764476006802</v>
      </c>
      <c r="BC7545" s="17">
        <f t="shared" si="2360"/>
        <v>20095</v>
      </c>
      <c r="BD7545" s="50">
        <f t="shared" si="2361"/>
        <v>6.1781016885969144</v>
      </c>
      <c r="BE7545" s="50">
        <f t="shared" si="2362"/>
        <v>181.22431619884284</v>
      </c>
      <c r="BF7545" s="50">
        <f t="shared" si="2368"/>
        <v>296.42528985537564</v>
      </c>
      <c r="BG7545" s="50"/>
      <c r="BH7545" s="17">
        <f t="shared" si="2363"/>
        <v>0</v>
      </c>
      <c r="BI7545" s="17">
        <f t="shared" si="2371"/>
        <v>7545</v>
      </c>
      <c r="BJ7545" s="17">
        <f t="shared" si="2369"/>
        <v>7545</v>
      </c>
      <c r="BK7545" s="150">
        <f t="shared" si="2370"/>
        <v>39962</v>
      </c>
      <c r="BL7545" s="50" t="e">
        <f t="shared" ca="1" si="2364"/>
        <v>#NAME?</v>
      </c>
      <c r="BM7545" s="50" t="e">
        <f t="shared" ca="1" si="2365"/>
        <v>#NAME?</v>
      </c>
      <c r="BN7545" s="50" t="e">
        <f t="shared" ca="1" si="2366"/>
        <v>#NAME?</v>
      </c>
    </row>
    <row r="7546" spans="1:66" x14ac:dyDescent="0.35">
      <c r="A7546" s="48">
        <v>39963</v>
      </c>
      <c r="B7546" s="17">
        <v>2009</v>
      </c>
      <c r="C7546" s="17">
        <v>5</v>
      </c>
      <c r="D7546" s="17">
        <v>150</v>
      </c>
      <c r="E7546" s="17">
        <v>30</v>
      </c>
      <c r="F7546" s="17">
        <v>7</v>
      </c>
      <c r="G7546" s="50">
        <v>13.4</v>
      </c>
      <c r="H7546" s="32">
        <v>6.4422071973475807</v>
      </c>
      <c r="I7546" s="50">
        <v>11</v>
      </c>
      <c r="J7546" s="13">
        <v>0</v>
      </c>
      <c r="K7546" s="13">
        <f t="shared" si="2352"/>
        <v>0</v>
      </c>
      <c r="L7546" s="13">
        <f t="shared" si="2353"/>
        <v>0</v>
      </c>
      <c r="M7546" s="13" t="e">
        <f ca="1">CalcTable[[#This Row],[IWC]]-AE7545</f>
        <v>#NAME?</v>
      </c>
      <c r="N7546" s="13" t="e">
        <f ca="1">IF(CalcTable[[#This Row],[Day of Year]]&lt;123,FCAP,AE7545)</f>
        <v>#NAME?</v>
      </c>
      <c r="O7546" s="17" t="e">
        <f ca="1">IF(IRR_DRIP,5,COUNTIF('IDET Wind Values'!C7530:G7530,"&lt;="&amp;IRR_MAXWIND))</f>
        <v>#NAME?</v>
      </c>
      <c r="P7546" s="13" t="e">
        <f ca="1">CalcTable[[#This Row],[ET_o]]*KL</f>
        <v>#NAME?</v>
      </c>
      <c r="Q7546" s="13" t="e">
        <f ca="1">IF(WILTPT&lt;=0,1,MAX(0,MIN(1,(CalcTable[[#This Row],[IWC]]-WILTPT)/(MAD-WILTPT))))</f>
        <v>#NAME?</v>
      </c>
      <c r="R7546" s="13" t="e">
        <f ca="1">CalcTable[[#This Row],[ETMult]]*CalcTable[[#This Row],[ETb]]</f>
        <v>#NAME?</v>
      </c>
      <c r="S7546" s="13" t="b">
        <f>INDEX(IRR_LIST,CalcTable[[#This Row],[Day of Week]]+1)</f>
        <v>0</v>
      </c>
      <c r="T7546" s="13">
        <f t="shared" ca="1" si="2354"/>
        <v>0</v>
      </c>
      <c r="U7546" s="13" t="b">
        <f ca="1">IF(CalcTable[[#This Row],[IrrPrecip]]&gt;=IC_MM,FALSE,TRUE)</f>
        <v>1</v>
      </c>
      <c r="V7546" s="13" t="b">
        <f t="shared" si="2355"/>
        <v>1</v>
      </c>
      <c r="W7546" s="13" t="e">
        <f ca="1">IF(AND(IRR_DRIP=FALSE,CalcTable[[#This Row],[IrrHours]]&lt;=0),FALSE,TRUE)</f>
        <v>#NAME?</v>
      </c>
      <c r="X7546" s="13" t="e">
        <f ca="1">AND(CalcTable[[#This Row],[IrrDay]],CalcTable[[#This Row],[IrrRain]],CalcTable[[#This Row],[IrrWarm]],CalcTable[[#This Row],[IrrWindy]])</f>
        <v>#NAME?</v>
      </c>
      <c r="Y7546" s="13" t="e">
        <f t="shared" ca="1" si="2356"/>
        <v>#NAME?</v>
      </c>
      <c r="Z7546" s="13" t="e">
        <f ca="1">CalcTable[[#This Row],[IrrHours]]/5</f>
        <v>#NAME?</v>
      </c>
      <c r="AA7546" s="13" t="e">
        <f ca="1">IF(CalcTable[[#This Row],[IrrFlag]]=FALSE,0,MAX(0,CalcTable[[#This Row],[VolRednWind]]*(FCAP*IRR_TARGET-CalcTable[[#This Row],[IWC]])))</f>
        <v>#NAME?</v>
      </c>
      <c r="AB7546" s="13" t="e">
        <f ca="1">CalcTable[[#This Row],[IWC]]+CalcTable[[#This Row],[Eff Precip]]+CalcTable[[#This Row],[IrrAmt]]-CalcTable[[#This Row],[AET]]</f>
        <v>#NAME?</v>
      </c>
      <c r="AC7546" s="13" t="e">
        <f ca="1">IF(CalcTable[[#This Row],[PWC]]&gt;FCAP,MIN(24*PERC,MIN(SAT,CalcTable[[#This Row],[PWC]])-FCAP),0)</f>
        <v>#NAME?</v>
      </c>
      <c r="AD7546" s="13" t="e">
        <f ca="1">IF(CalcTable[[#This Row],[PWC]]&gt;SAT,CalcTable[[#This Row],[PWC]]-SAT,0)</f>
        <v>#NAME?</v>
      </c>
      <c r="AE7546" s="13" t="e">
        <f ca="1">CalcTable[[#This Row],[PWC]]-CalcTable[[#This Row],[PercAmt]]-CalcTable[[#This Row],[Runoff]]</f>
        <v>#NAME?</v>
      </c>
      <c r="AF7546" s="13" t="e">
        <f ca="1">CalcTable[[#This Row],[IrrAmt]]/1000*CUR_IRR_AREA*10000/IRR_EFF</f>
        <v>#NAME?</v>
      </c>
      <c r="AG7546" s="147"/>
      <c r="AH7546" s="13"/>
      <c r="AI7546" s="50">
        <v>0</v>
      </c>
      <c r="AJ7546" s="50">
        <v>0</v>
      </c>
      <c r="AK7546" s="50">
        <v>7.8714334574870755</v>
      </c>
      <c r="AL7546" s="50">
        <v>0</v>
      </c>
      <c r="AM7546" s="50"/>
      <c r="AN7546" s="50"/>
      <c r="AO7546" s="50"/>
      <c r="AP7546" s="50"/>
      <c r="AQ7546" s="50"/>
      <c r="AR7546" s="50"/>
      <c r="AS7546" s="50"/>
      <c r="AT7546" s="50"/>
      <c r="AU7546" s="50"/>
      <c r="AV7546" s="50"/>
      <c r="AW7546" s="50"/>
      <c r="AX7546" s="50">
        <f t="shared" si="2367"/>
        <v>7.8714334574870755</v>
      </c>
      <c r="AY7546" s="50"/>
      <c r="AZ7546" s="50">
        <f t="shared" si="2357"/>
        <v>115.44769070981044</v>
      </c>
      <c r="BA7546" s="50">
        <f t="shared" si="2358"/>
        <v>177.75279363256527</v>
      </c>
      <c r="BB7546" s="50">
        <f t="shared" si="2359"/>
        <v>183.25030271398484</v>
      </c>
      <c r="BC7546" s="17">
        <f t="shared" si="2360"/>
        <v>20095</v>
      </c>
      <c r="BD7546" s="50">
        <f t="shared" si="2361"/>
        <v>7.8714334574870755</v>
      </c>
      <c r="BE7546" s="50">
        <f t="shared" si="2362"/>
        <v>115.44769070981044</v>
      </c>
      <c r="BF7546" s="50">
        <f t="shared" si="2368"/>
        <v>188.83567006670728</v>
      </c>
      <c r="BG7546" s="50"/>
      <c r="BH7546" s="17">
        <f t="shared" si="2363"/>
        <v>0</v>
      </c>
      <c r="BI7546" s="17">
        <f t="shared" si="2371"/>
        <v>7546</v>
      </c>
      <c r="BJ7546" s="17">
        <f t="shared" si="2369"/>
        <v>7546</v>
      </c>
      <c r="BK7546" s="150">
        <f t="shared" si="2370"/>
        <v>39963</v>
      </c>
      <c r="BL7546" s="50" t="e">
        <f t="shared" ca="1" si="2364"/>
        <v>#NAME?</v>
      </c>
      <c r="BM7546" s="50" t="e">
        <f t="shared" ca="1" si="2365"/>
        <v>#NAME?</v>
      </c>
      <c r="BN7546" s="50" t="e">
        <f t="shared" ca="1" si="2366"/>
        <v>#NAME?</v>
      </c>
    </row>
    <row r="7547" spans="1:66" x14ac:dyDescent="0.35">
      <c r="A7547" s="48">
        <v>39964</v>
      </c>
      <c r="B7547" s="17">
        <v>2009</v>
      </c>
      <c r="C7547" s="17">
        <v>5</v>
      </c>
      <c r="D7547" s="17">
        <v>151</v>
      </c>
      <c r="E7547" s="17">
        <v>31</v>
      </c>
      <c r="F7547" s="17">
        <v>1</v>
      </c>
      <c r="G7547" s="50">
        <v>8</v>
      </c>
      <c r="H7547" s="32">
        <v>5.7958283854939507</v>
      </c>
      <c r="I7547" s="50">
        <v>4.833333333333333</v>
      </c>
      <c r="J7547" s="13">
        <v>0</v>
      </c>
      <c r="K7547" s="13">
        <f t="shared" si="2352"/>
        <v>0</v>
      </c>
      <c r="L7547" s="13">
        <f t="shared" si="2353"/>
        <v>0</v>
      </c>
      <c r="M7547" s="13" t="e">
        <f ca="1">CalcTable[[#This Row],[IWC]]-AE7546</f>
        <v>#NAME?</v>
      </c>
      <c r="N7547" s="13" t="e">
        <f ca="1">IF(CalcTable[[#This Row],[Day of Year]]&lt;123,FCAP,AE7546)</f>
        <v>#NAME?</v>
      </c>
      <c r="O7547" s="17" t="e">
        <f ca="1">IF(IRR_DRIP,5,COUNTIF('IDET Wind Values'!C7531:G7531,"&lt;="&amp;IRR_MAXWIND))</f>
        <v>#NAME?</v>
      </c>
      <c r="P7547" s="13" t="e">
        <f ca="1">CalcTable[[#This Row],[ET_o]]*KL</f>
        <v>#NAME?</v>
      </c>
      <c r="Q7547" s="13" t="e">
        <f ca="1">IF(WILTPT&lt;=0,1,MAX(0,MIN(1,(CalcTable[[#This Row],[IWC]]-WILTPT)/(MAD-WILTPT))))</f>
        <v>#NAME?</v>
      </c>
      <c r="R7547" s="13" t="e">
        <f ca="1">CalcTable[[#This Row],[ETMult]]*CalcTable[[#This Row],[ETb]]</f>
        <v>#NAME?</v>
      </c>
      <c r="S7547" s="13" t="b">
        <f>INDEX(IRR_LIST,CalcTable[[#This Row],[Day of Week]]+1)</f>
        <v>1</v>
      </c>
      <c r="T7547" s="13">
        <f t="shared" ca="1" si="2354"/>
        <v>0</v>
      </c>
      <c r="U7547" s="13" t="b">
        <f ca="1">IF(CalcTable[[#This Row],[IrrPrecip]]&gt;=IC_MM,FALSE,TRUE)</f>
        <v>1</v>
      </c>
      <c r="V7547" s="13" t="b">
        <f t="shared" si="2355"/>
        <v>1</v>
      </c>
      <c r="W7547" s="13" t="e">
        <f ca="1">IF(AND(IRR_DRIP=FALSE,CalcTable[[#This Row],[IrrHours]]&lt;=0),FALSE,TRUE)</f>
        <v>#NAME?</v>
      </c>
      <c r="X7547" s="13" t="e">
        <f ca="1">AND(CalcTable[[#This Row],[IrrDay]],CalcTable[[#This Row],[IrrRain]],CalcTable[[#This Row],[IrrWarm]],CalcTable[[#This Row],[IrrWindy]])</f>
        <v>#NAME?</v>
      </c>
      <c r="Y7547" s="13" t="e">
        <f t="shared" ca="1" si="2356"/>
        <v>#NAME?</v>
      </c>
      <c r="Z7547" s="13" t="e">
        <f ca="1">CalcTable[[#This Row],[IrrHours]]/5</f>
        <v>#NAME?</v>
      </c>
      <c r="AA7547" s="13" t="e">
        <f ca="1">IF(CalcTable[[#This Row],[IrrFlag]]=FALSE,0,MAX(0,CalcTable[[#This Row],[VolRednWind]]*(FCAP*IRR_TARGET-CalcTable[[#This Row],[IWC]])))</f>
        <v>#NAME?</v>
      </c>
      <c r="AB7547" s="13" t="e">
        <f ca="1">CalcTable[[#This Row],[IWC]]+CalcTable[[#This Row],[Eff Precip]]+CalcTable[[#This Row],[IrrAmt]]-CalcTable[[#This Row],[AET]]</f>
        <v>#NAME?</v>
      </c>
      <c r="AC7547" s="13" t="e">
        <f ca="1">IF(CalcTable[[#This Row],[PWC]]&gt;FCAP,MIN(24*PERC,MIN(SAT,CalcTable[[#This Row],[PWC]])-FCAP),0)</f>
        <v>#NAME?</v>
      </c>
      <c r="AD7547" s="13" t="e">
        <f ca="1">IF(CalcTable[[#This Row],[PWC]]&gt;SAT,CalcTable[[#This Row],[PWC]]-SAT,0)</f>
        <v>#NAME?</v>
      </c>
      <c r="AE7547" s="13" t="e">
        <f ca="1">CalcTable[[#This Row],[PWC]]-CalcTable[[#This Row],[PercAmt]]-CalcTable[[#This Row],[Runoff]]</f>
        <v>#NAME?</v>
      </c>
      <c r="AF7547" s="13" t="e">
        <f ca="1">CalcTable[[#This Row],[IrrAmt]]/1000*CUR_IRR_AREA*10000/IRR_EFF</f>
        <v>#NAME?</v>
      </c>
      <c r="AG7547" s="147"/>
      <c r="AH7547" s="13"/>
      <c r="AI7547" s="50">
        <v>0</v>
      </c>
      <c r="AJ7547" s="50">
        <v>0</v>
      </c>
      <c r="AK7547" s="50">
        <v>0</v>
      </c>
      <c r="AL7547" s="50">
        <v>0</v>
      </c>
      <c r="AM7547" s="50"/>
      <c r="AN7547" s="50"/>
      <c r="AO7547" s="50"/>
      <c r="AP7547" s="50"/>
      <c r="AQ7547" s="50"/>
      <c r="AR7547" s="50"/>
      <c r="AS7547" s="50"/>
      <c r="AT7547" s="50"/>
      <c r="AU7547" s="50"/>
      <c r="AV7547" s="50"/>
      <c r="AW7547" s="50"/>
      <c r="AX7547" s="50">
        <f t="shared" si="2367"/>
        <v>0</v>
      </c>
      <c r="AY7547" s="50"/>
      <c r="AZ7547" s="50">
        <f t="shared" si="2357"/>
        <v>0</v>
      </c>
      <c r="BA7547" s="50">
        <f t="shared" si="2358"/>
        <v>0</v>
      </c>
      <c r="BB7547" s="50">
        <f t="shared" si="2359"/>
        <v>0</v>
      </c>
      <c r="BC7547" s="17">
        <f t="shared" si="2360"/>
        <v>20095</v>
      </c>
      <c r="BD7547" s="50">
        <f t="shared" si="2361"/>
        <v>0</v>
      </c>
      <c r="BE7547" s="50">
        <f t="shared" si="2362"/>
        <v>0</v>
      </c>
      <c r="BF7547" s="50">
        <f t="shared" si="2368"/>
        <v>0</v>
      </c>
      <c r="BG7547" s="50"/>
      <c r="BH7547" s="17">
        <f t="shared" si="2363"/>
        <v>0</v>
      </c>
      <c r="BI7547" s="17">
        <f t="shared" si="2371"/>
        <v>7547</v>
      </c>
      <c r="BJ7547" s="17">
        <f t="shared" si="2369"/>
        <v>7547</v>
      </c>
      <c r="BK7547" s="150">
        <f t="shared" si="2370"/>
        <v>39964</v>
      </c>
      <c r="BL7547" s="50" t="e">
        <f t="shared" ca="1" si="2364"/>
        <v>#NAME?</v>
      </c>
      <c r="BM7547" s="50" t="e">
        <f t="shared" ca="1" si="2365"/>
        <v>#NAME?</v>
      </c>
      <c r="BN7547" s="50" t="e">
        <f t="shared" ca="1" si="2366"/>
        <v>#NAME?</v>
      </c>
    </row>
    <row r="7548" spans="1:66" x14ac:dyDescent="0.35">
      <c r="A7548" s="48">
        <v>39965</v>
      </c>
      <c r="B7548" s="17">
        <v>2009</v>
      </c>
      <c r="C7548" s="17">
        <v>6</v>
      </c>
      <c r="D7548" s="17">
        <v>152</v>
      </c>
      <c r="E7548" s="17">
        <v>1</v>
      </c>
      <c r="F7548" s="17">
        <v>2</v>
      </c>
      <c r="G7548" s="50">
        <v>5.7</v>
      </c>
      <c r="H7548" s="32">
        <v>4.0311778248153063</v>
      </c>
      <c r="I7548" s="50">
        <v>25.833333333333332</v>
      </c>
      <c r="J7548" s="13">
        <v>0</v>
      </c>
      <c r="K7548" s="13">
        <f t="shared" si="2352"/>
        <v>0</v>
      </c>
      <c r="L7548" s="13">
        <f t="shared" si="2353"/>
        <v>0</v>
      </c>
      <c r="M7548" s="13" t="e">
        <f ca="1">CalcTable[[#This Row],[IWC]]-AE7547</f>
        <v>#NAME?</v>
      </c>
      <c r="N7548" s="13" t="e">
        <f ca="1">IF(CalcTable[[#This Row],[Day of Year]]&lt;123,FCAP,AE7547)</f>
        <v>#NAME?</v>
      </c>
      <c r="O7548" s="17" t="e">
        <f ca="1">IF(IRR_DRIP,5,COUNTIF('IDET Wind Values'!C7532:G7532,"&lt;="&amp;IRR_MAXWIND))</f>
        <v>#NAME?</v>
      </c>
      <c r="P7548" s="13" t="e">
        <f ca="1">CalcTable[[#This Row],[ET_o]]*KL</f>
        <v>#NAME?</v>
      </c>
      <c r="Q7548" s="13" t="e">
        <f ca="1">IF(WILTPT&lt;=0,1,MAX(0,MIN(1,(CalcTable[[#This Row],[IWC]]-WILTPT)/(MAD-WILTPT))))</f>
        <v>#NAME?</v>
      </c>
      <c r="R7548" s="13" t="e">
        <f ca="1">CalcTable[[#This Row],[ETMult]]*CalcTable[[#This Row],[ETb]]</f>
        <v>#NAME?</v>
      </c>
      <c r="S7548" s="13" t="b">
        <f>INDEX(IRR_LIST,CalcTable[[#This Row],[Day of Week]]+1)</f>
        <v>0</v>
      </c>
      <c r="T7548" s="13">
        <f t="shared" ca="1" si="2354"/>
        <v>0</v>
      </c>
      <c r="U7548" s="13" t="b">
        <f ca="1">IF(CalcTable[[#This Row],[IrrPrecip]]&gt;=IC_MM,FALSE,TRUE)</f>
        <v>1</v>
      </c>
      <c r="V7548" s="13" t="b">
        <f t="shared" si="2355"/>
        <v>0</v>
      </c>
      <c r="W7548" s="13" t="e">
        <f ca="1">IF(AND(IRR_DRIP=FALSE,CalcTable[[#This Row],[IrrHours]]&lt;=0),FALSE,TRUE)</f>
        <v>#NAME?</v>
      </c>
      <c r="X7548" s="13" t="e">
        <f ca="1">AND(CalcTable[[#This Row],[IrrDay]],CalcTable[[#This Row],[IrrRain]],CalcTable[[#This Row],[IrrWarm]],CalcTable[[#This Row],[IrrWindy]])</f>
        <v>#NAME?</v>
      </c>
      <c r="Y7548" s="13" t="e">
        <f t="shared" ca="1" si="2356"/>
        <v>#NAME?</v>
      </c>
      <c r="Z7548" s="13" t="e">
        <f ca="1">CalcTable[[#This Row],[IrrHours]]/5</f>
        <v>#NAME?</v>
      </c>
      <c r="AA7548" s="13" t="e">
        <f ca="1">IF(CalcTable[[#This Row],[IrrFlag]]=FALSE,0,MAX(0,CalcTable[[#This Row],[VolRednWind]]*(FCAP*IRR_TARGET-CalcTable[[#This Row],[IWC]])))</f>
        <v>#NAME?</v>
      </c>
      <c r="AB7548" s="13" t="e">
        <f ca="1">CalcTable[[#This Row],[IWC]]+CalcTable[[#This Row],[Eff Precip]]+CalcTable[[#This Row],[IrrAmt]]-CalcTable[[#This Row],[AET]]</f>
        <v>#NAME?</v>
      </c>
      <c r="AC7548" s="13" t="e">
        <f ca="1">IF(CalcTable[[#This Row],[PWC]]&gt;FCAP,MIN(24*PERC,MIN(SAT,CalcTable[[#This Row],[PWC]])-FCAP),0)</f>
        <v>#NAME?</v>
      </c>
      <c r="AD7548" s="13" t="e">
        <f ca="1">IF(CalcTable[[#This Row],[PWC]]&gt;SAT,CalcTable[[#This Row],[PWC]]-SAT,0)</f>
        <v>#NAME?</v>
      </c>
      <c r="AE7548" s="13" t="e">
        <f ca="1">CalcTable[[#This Row],[PWC]]-CalcTable[[#This Row],[PercAmt]]-CalcTable[[#This Row],[Runoff]]</f>
        <v>#NAME?</v>
      </c>
      <c r="AF7548" s="13" t="e">
        <f ca="1">CalcTable[[#This Row],[IrrAmt]]/1000*CUR_IRR_AREA*10000/IRR_EFF</f>
        <v>#NAME?</v>
      </c>
      <c r="AG7548" s="147"/>
      <c r="AH7548" s="13"/>
      <c r="AI7548" s="50">
        <v>0</v>
      </c>
      <c r="AJ7548" s="50">
        <v>0</v>
      </c>
      <c r="AK7548" s="50">
        <v>0</v>
      </c>
      <c r="AL7548" s="50">
        <v>0</v>
      </c>
      <c r="AM7548" s="50"/>
      <c r="AN7548" s="50"/>
      <c r="AO7548" s="50"/>
      <c r="AP7548" s="50"/>
      <c r="AQ7548" s="50"/>
      <c r="AR7548" s="50"/>
      <c r="AS7548" s="50"/>
      <c r="AT7548" s="50"/>
      <c r="AU7548" s="50"/>
      <c r="AV7548" s="50"/>
      <c r="AW7548" s="50"/>
      <c r="AX7548" s="50">
        <f t="shared" si="2367"/>
        <v>0</v>
      </c>
      <c r="AY7548" s="50"/>
      <c r="AZ7548" s="50">
        <f t="shared" si="2357"/>
        <v>0</v>
      </c>
      <c r="BA7548" s="50">
        <f t="shared" si="2358"/>
        <v>0</v>
      </c>
      <c r="BB7548" s="50">
        <f t="shared" si="2359"/>
        <v>0</v>
      </c>
      <c r="BC7548" s="17">
        <f t="shared" si="2360"/>
        <v>20096</v>
      </c>
      <c r="BD7548" s="50">
        <f t="shared" si="2361"/>
        <v>0</v>
      </c>
      <c r="BE7548" s="50">
        <f t="shared" si="2362"/>
        <v>0</v>
      </c>
      <c r="BF7548" s="50">
        <f t="shared" si="2368"/>
        <v>0</v>
      </c>
      <c r="BG7548" s="50"/>
      <c r="BH7548" s="17">
        <f t="shared" si="2363"/>
        <v>0</v>
      </c>
      <c r="BI7548" s="17">
        <f t="shared" si="2371"/>
        <v>7548</v>
      </c>
      <c r="BJ7548" s="17">
        <f t="shared" si="2369"/>
        <v>7548</v>
      </c>
      <c r="BK7548" s="150">
        <f t="shared" si="2370"/>
        <v>39965</v>
      </c>
      <c r="BL7548" s="50" t="e">
        <f t="shared" ca="1" si="2364"/>
        <v>#NAME?</v>
      </c>
      <c r="BM7548" s="50" t="e">
        <f t="shared" ca="1" si="2365"/>
        <v>#NAME?</v>
      </c>
      <c r="BN7548" s="50" t="e">
        <f t="shared" ca="1" si="2366"/>
        <v>#NAME?</v>
      </c>
    </row>
    <row r="7549" spans="1:66" x14ac:dyDescent="0.35">
      <c r="A7549" s="48">
        <v>39966</v>
      </c>
      <c r="B7549" s="17">
        <v>2009</v>
      </c>
      <c r="C7549" s="17">
        <v>6</v>
      </c>
      <c r="D7549" s="17">
        <v>153</v>
      </c>
      <c r="E7549" s="17">
        <v>2</v>
      </c>
      <c r="F7549" s="17">
        <v>3</v>
      </c>
      <c r="G7549" s="50">
        <v>0.7</v>
      </c>
      <c r="H7549" s="32">
        <v>4.8192052621335559</v>
      </c>
      <c r="I7549" s="50">
        <v>4.5</v>
      </c>
      <c r="J7549" s="13">
        <v>0</v>
      </c>
      <c r="K7549" s="13">
        <f t="shared" si="2352"/>
        <v>0</v>
      </c>
      <c r="L7549" s="13">
        <f t="shared" si="2353"/>
        <v>0</v>
      </c>
      <c r="M7549" s="13" t="e">
        <f ca="1">CalcTable[[#This Row],[IWC]]-AE7548</f>
        <v>#NAME?</v>
      </c>
      <c r="N7549" s="13" t="e">
        <f ca="1">IF(CalcTable[[#This Row],[Day of Year]]&lt;123,FCAP,AE7548)</f>
        <v>#NAME?</v>
      </c>
      <c r="O7549" s="17" t="e">
        <f ca="1">IF(IRR_DRIP,5,COUNTIF('IDET Wind Values'!C7533:G7533,"&lt;="&amp;IRR_MAXWIND))</f>
        <v>#NAME?</v>
      </c>
      <c r="P7549" s="13" t="e">
        <f ca="1">CalcTable[[#This Row],[ET_o]]*KL</f>
        <v>#NAME?</v>
      </c>
      <c r="Q7549" s="13" t="e">
        <f ca="1">IF(WILTPT&lt;=0,1,MAX(0,MIN(1,(CalcTable[[#This Row],[IWC]]-WILTPT)/(MAD-WILTPT))))</f>
        <v>#NAME?</v>
      </c>
      <c r="R7549" s="13" t="e">
        <f ca="1">CalcTable[[#This Row],[ETMult]]*CalcTable[[#This Row],[ETb]]</f>
        <v>#NAME?</v>
      </c>
      <c r="S7549" s="13" t="b">
        <f>INDEX(IRR_LIST,CalcTable[[#This Row],[Day of Week]]+1)</f>
        <v>1</v>
      </c>
      <c r="T7549" s="13">
        <f t="shared" ca="1" si="2354"/>
        <v>0</v>
      </c>
      <c r="U7549" s="13" t="b">
        <f ca="1">IF(CalcTable[[#This Row],[IrrPrecip]]&gt;=IC_MM,FALSE,TRUE)</f>
        <v>1</v>
      </c>
      <c r="V7549" s="13" t="b">
        <f t="shared" si="2355"/>
        <v>1</v>
      </c>
      <c r="W7549" s="13" t="e">
        <f ca="1">IF(AND(IRR_DRIP=FALSE,CalcTable[[#This Row],[IrrHours]]&lt;=0),FALSE,TRUE)</f>
        <v>#NAME?</v>
      </c>
      <c r="X7549" s="13" t="e">
        <f ca="1">AND(CalcTable[[#This Row],[IrrDay]],CalcTable[[#This Row],[IrrRain]],CalcTable[[#This Row],[IrrWarm]],CalcTable[[#This Row],[IrrWindy]])</f>
        <v>#NAME?</v>
      </c>
      <c r="Y7549" s="13" t="e">
        <f t="shared" ca="1" si="2356"/>
        <v>#NAME?</v>
      </c>
      <c r="Z7549" s="13" t="e">
        <f ca="1">CalcTable[[#This Row],[IrrHours]]/5</f>
        <v>#NAME?</v>
      </c>
      <c r="AA7549" s="13" t="e">
        <f ca="1">IF(CalcTable[[#This Row],[IrrFlag]]=FALSE,0,MAX(0,CalcTable[[#This Row],[VolRednWind]]*(FCAP*IRR_TARGET-CalcTable[[#This Row],[IWC]])))</f>
        <v>#NAME?</v>
      </c>
      <c r="AB7549" s="13" t="e">
        <f ca="1">CalcTable[[#This Row],[IWC]]+CalcTable[[#This Row],[Eff Precip]]+CalcTable[[#This Row],[IrrAmt]]-CalcTable[[#This Row],[AET]]</f>
        <v>#NAME?</v>
      </c>
      <c r="AC7549" s="13" t="e">
        <f ca="1">IF(CalcTable[[#This Row],[PWC]]&gt;FCAP,MIN(24*PERC,MIN(SAT,CalcTable[[#This Row],[PWC]])-FCAP),0)</f>
        <v>#NAME?</v>
      </c>
      <c r="AD7549" s="13" t="e">
        <f ca="1">IF(CalcTable[[#This Row],[PWC]]&gt;SAT,CalcTable[[#This Row],[PWC]]-SAT,0)</f>
        <v>#NAME?</v>
      </c>
      <c r="AE7549" s="13" t="e">
        <f ca="1">CalcTable[[#This Row],[PWC]]-CalcTable[[#This Row],[PercAmt]]-CalcTable[[#This Row],[Runoff]]</f>
        <v>#NAME?</v>
      </c>
      <c r="AF7549" s="13" t="e">
        <f ca="1">CalcTable[[#This Row],[IrrAmt]]/1000*CUR_IRR_AREA*10000/IRR_EFF</f>
        <v>#NAME?</v>
      </c>
      <c r="AG7549" s="147"/>
      <c r="AH7549" s="13"/>
      <c r="AI7549" s="50">
        <v>6.7999474186315654</v>
      </c>
      <c r="AJ7549" s="50">
        <v>10.92017066904652</v>
      </c>
      <c r="AK7549" s="50">
        <v>0</v>
      </c>
      <c r="AL7549" s="50">
        <v>0</v>
      </c>
      <c r="AM7549" s="50"/>
      <c r="AN7549" s="50"/>
      <c r="AO7549" s="50"/>
      <c r="AP7549" s="50"/>
      <c r="AQ7549" s="50"/>
      <c r="AR7549" s="50"/>
      <c r="AS7549" s="50"/>
      <c r="AT7549" s="50"/>
      <c r="AU7549" s="50"/>
      <c r="AV7549" s="50"/>
      <c r="AW7549" s="50"/>
      <c r="AX7549" s="50">
        <f t="shared" si="2367"/>
        <v>17.720118087678085</v>
      </c>
      <c r="AY7549" s="50"/>
      <c r="AZ7549" s="50">
        <f t="shared" si="2357"/>
        <v>420.05756843196093</v>
      </c>
      <c r="BA7549" s="50">
        <f t="shared" si="2358"/>
        <v>681.95585391817519</v>
      </c>
      <c r="BB7549" s="50">
        <f t="shared" si="2359"/>
        <v>705.86976751007603</v>
      </c>
      <c r="BC7549" s="17">
        <f t="shared" si="2360"/>
        <v>20096</v>
      </c>
      <c r="BD7549" s="50">
        <f t="shared" si="2361"/>
        <v>17.720118087678085</v>
      </c>
      <c r="BE7549" s="50">
        <f t="shared" si="2362"/>
        <v>420.05756843196093</v>
      </c>
      <c r="BF7549" s="50">
        <f t="shared" si="2368"/>
        <v>687.08045967610269</v>
      </c>
      <c r="BG7549" s="50"/>
      <c r="BH7549" s="17">
        <f t="shared" si="2363"/>
        <v>0</v>
      </c>
      <c r="BI7549" s="17">
        <f t="shared" si="2371"/>
        <v>7549</v>
      </c>
      <c r="BJ7549" s="17">
        <f t="shared" si="2369"/>
        <v>7549</v>
      </c>
      <c r="BK7549" s="150">
        <f t="shared" si="2370"/>
        <v>39966</v>
      </c>
      <c r="BL7549" s="50" t="e">
        <f t="shared" ca="1" si="2364"/>
        <v>#NAME?</v>
      </c>
      <c r="BM7549" s="50" t="e">
        <f t="shared" ca="1" si="2365"/>
        <v>#NAME?</v>
      </c>
      <c r="BN7549" s="50" t="e">
        <f t="shared" ca="1" si="2366"/>
        <v>#NAME?</v>
      </c>
    </row>
    <row r="7550" spans="1:66" x14ac:dyDescent="0.35">
      <c r="A7550" s="48">
        <v>39967</v>
      </c>
      <c r="B7550" s="17">
        <v>2009</v>
      </c>
      <c r="C7550" s="17">
        <v>6</v>
      </c>
      <c r="D7550" s="17">
        <v>154</v>
      </c>
      <c r="E7550" s="17">
        <v>3</v>
      </c>
      <c r="F7550" s="17">
        <v>4</v>
      </c>
      <c r="G7550" s="50">
        <v>4.5</v>
      </c>
      <c r="H7550" s="32">
        <v>5.653309016213969</v>
      </c>
      <c r="I7550" s="50">
        <v>8.3333333333333339</v>
      </c>
      <c r="J7550" s="13">
        <v>0</v>
      </c>
      <c r="K7550" s="13">
        <f t="shared" si="2352"/>
        <v>0</v>
      </c>
      <c r="L7550" s="13">
        <f t="shared" si="2353"/>
        <v>0</v>
      </c>
      <c r="M7550" s="13" t="e">
        <f ca="1">CalcTable[[#This Row],[IWC]]-AE7549</f>
        <v>#NAME?</v>
      </c>
      <c r="N7550" s="13" t="e">
        <f ca="1">IF(CalcTable[[#This Row],[Day of Year]]&lt;123,FCAP,AE7549)</f>
        <v>#NAME?</v>
      </c>
      <c r="O7550" s="17" t="e">
        <f ca="1">IF(IRR_DRIP,5,COUNTIF('IDET Wind Values'!C7534:G7534,"&lt;="&amp;IRR_MAXWIND))</f>
        <v>#NAME?</v>
      </c>
      <c r="P7550" s="13" t="e">
        <f ca="1">CalcTable[[#This Row],[ET_o]]*KL</f>
        <v>#NAME?</v>
      </c>
      <c r="Q7550" s="13" t="e">
        <f ca="1">IF(WILTPT&lt;=0,1,MAX(0,MIN(1,(CalcTable[[#This Row],[IWC]]-WILTPT)/(MAD-WILTPT))))</f>
        <v>#NAME?</v>
      </c>
      <c r="R7550" s="13" t="e">
        <f ca="1">CalcTable[[#This Row],[ETMult]]*CalcTable[[#This Row],[ETb]]</f>
        <v>#NAME?</v>
      </c>
      <c r="S7550" s="13" t="b">
        <f>INDEX(IRR_LIST,CalcTable[[#This Row],[Day of Week]]+1)</f>
        <v>0</v>
      </c>
      <c r="T7550" s="13">
        <f t="shared" ca="1" si="2354"/>
        <v>0</v>
      </c>
      <c r="U7550" s="13" t="b">
        <f ca="1">IF(CalcTable[[#This Row],[IrrPrecip]]&gt;=IC_MM,FALSE,TRUE)</f>
        <v>1</v>
      </c>
      <c r="V7550" s="13" t="b">
        <f t="shared" si="2355"/>
        <v>1</v>
      </c>
      <c r="W7550" s="13" t="e">
        <f ca="1">IF(AND(IRR_DRIP=FALSE,CalcTable[[#This Row],[IrrHours]]&lt;=0),FALSE,TRUE)</f>
        <v>#NAME?</v>
      </c>
      <c r="X7550" s="13" t="e">
        <f ca="1">AND(CalcTable[[#This Row],[IrrDay]],CalcTable[[#This Row],[IrrRain]],CalcTable[[#This Row],[IrrWarm]],CalcTable[[#This Row],[IrrWindy]])</f>
        <v>#NAME?</v>
      </c>
      <c r="Y7550" s="13" t="e">
        <f t="shared" ca="1" si="2356"/>
        <v>#NAME?</v>
      </c>
      <c r="Z7550" s="13" t="e">
        <f ca="1">CalcTable[[#This Row],[IrrHours]]/5</f>
        <v>#NAME?</v>
      </c>
      <c r="AA7550" s="13" t="e">
        <f ca="1">IF(CalcTable[[#This Row],[IrrFlag]]=FALSE,0,MAX(0,CalcTable[[#This Row],[VolRednWind]]*(FCAP*IRR_TARGET-CalcTable[[#This Row],[IWC]])))</f>
        <v>#NAME?</v>
      </c>
      <c r="AB7550" s="13" t="e">
        <f ca="1">CalcTable[[#This Row],[IWC]]+CalcTable[[#This Row],[Eff Precip]]+CalcTable[[#This Row],[IrrAmt]]-CalcTable[[#This Row],[AET]]</f>
        <v>#NAME?</v>
      </c>
      <c r="AC7550" s="13" t="e">
        <f ca="1">IF(CalcTable[[#This Row],[PWC]]&gt;FCAP,MIN(24*PERC,MIN(SAT,CalcTable[[#This Row],[PWC]])-FCAP),0)</f>
        <v>#NAME?</v>
      </c>
      <c r="AD7550" s="13" t="e">
        <f ca="1">IF(CalcTable[[#This Row],[PWC]]&gt;SAT,CalcTable[[#This Row],[PWC]]-SAT,0)</f>
        <v>#NAME?</v>
      </c>
      <c r="AE7550" s="13" t="e">
        <f ca="1">CalcTable[[#This Row],[PWC]]-CalcTable[[#This Row],[PercAmt]]-CalcTable[[#This Row],[Runoff]]</f>
        <v>#NAME?</v>
      </c>
      <c r="AF7550" s="13" t="e">
        <f ca="1">CalcTable[[#This Row],[IrrAmt]]/1000*CUR_IRR_AREA*10000/IRR_EFF</f>
        <v>#NAME?</v>
      </c>
      <c r="AG7550" s="147"/>
      <c r="AH7550" s="13"/>
      <c r="AI7550" s="50">
        <v>0</v>
      </c>
      <c r="AJ7550" s="50">
        <v>0</v>
      </c>
      <c r="AK7550" s="50">
        <v>8.5229158644035152</v>
      </c>
      <c r="AL7550" s="50">
        <v>11.809822417628705</v>
      </c>
      <c r="AM7550" s="50"/>
      <c r="AN7550" s="50"/>
      <c r="AO7550" s="50"/>
      <c r="AP7550" s="50"/>
      <c r="AQ7550" s="50"/>
      <c r="AR7550" s="50"/>
      <c r="AS7550" s="50"/>
      <c r="AT7550" s="50"/>
      <c r="AU7550" s="50"/>
      <c r="AV7550" s="50"/>
      <c r="AW7550" s="50"/>
      <c r="AX7550" s="50">
        <f t="shared" si="2367"/>
        <v>20.332738282032221</v>
      </c>
      <c r="AY7550" s="50"/>
      <c r="AZ7550" s="50">
        <f t="shared" si="2357"/>
        <v>471.424223595027</v>
      </c>
      <c r="BA7550" s="50">
        <f t="shared" si="2358"/>
        <v>725.84364585266053</v>
      </c>
      <c r="BB7550" s="50">
        <f t="shared" si="2359"/>
        <v>748.29241840480472</v>
      </c>
      <c r="BC7550" s="17">
        <f t="shared" si="2360"/>
        <v>20096</v>
      </c>
      <c r="BD7550" s="50">
        <f t="shared" si="2361"/>
        <v>20.332738282032221</v>
      </c>
      <c r="BE7550" s="50">
        <f t="shared" si="2362"/>
        <v>471.424223595027</v>
      </c>
      <c r="BF7550" s="50">
        <f t="shared" si="2368"/>
        <v>771.09995532097139</v>
      </c>
      <c r="BG7550" s="50"/>
      <c r="BH7550" s="17">
        <f t="shared" si="2363"/>
        <v>0</v>
      </c>
      <c r="BI7550" s="17">
        <f t="shared" si="2371"/>
        <v>7550</v>
      </c>
      <c r="BJ7550" s="17">
        <f t="shared" si="2369"/>
        <v>7550</v>
      </c>
      <c r="BK7550" s="150">
        <f t="shared" si="2370"/>
        <v>39967</v>
      </c>
      <c r="BL7550" s="50" t="e">
        <f t="shared" ca="1" si="2364"/>
        <v>#NAME?</v>
      </c>
      <c r="BM7550" s="50" t="e">
        <f t="shared" ca="1" si="2365"/>
        <v>#NAME?</v>
      </c>
      <c r="BN7550" s="50" t="e">
        <f t="shared" ca="1" si="2366"/>
        <v>#NAME?</v>
      </c>
    </row>
    <row r="7551" spans="1:66" x14ac:dyDescent="0.35">
      <c r="A7551" s="48">
        <v>39968</v>
      </c>
      <c r="B7551" s="17">
        <v>2009</v>
      </c>
      <c r="C7551" s="17">
        <v>6</v>
      </c>
      <c r="D7551" s="17">
        <v>155</v>
      </c>
      <c r="E7551" s="17">
        <v>4</v>
      </c>
      <c r="F7551" s="17">
        <v>5</v>
      </c>
      <c r="G7551" s="50">
        <v>8.3000000000000007</v>
      </c>
      <c r="H7551" s="32">
        <v>5.311916355293838</v>
      </c>
      <c r="I7551" s="50">
        <v>4.666666666666667</v>
      </c>
      <c r="J7551" s="13">
        <v>0</v>
      </c>
      <c r="K7551" s="13">
        <f t="shared" si="2352"/>
        <v>0</v>
      </c>
      <c r="L7551" s="13">
        <f t="shared" si="2353"/>
        <v>0</v>
      </c>
      <c r="M7551" s="13" t="e">
        <f ca="1">CalcTable[[#This Row],[IWC]]-AE7550</f>
        <v>#NAME?</v>
      </c>
      <c r="N7551" s="13" t="e">
        <f ca="1">IF(CalcTable[[#This Row],[Day of Year]]&lt;123,FCAP,AE7550)</f>
        <v>#NAME?</v>
      </c>
      <c r="O7551" s="17" t="e">
        <f ca="1">IF(IRR_DRIP,5,COUNTIF('IDET Wind Values'!C7535:G7535,"&lt;="&amp;IRR_MAXWIND))</f>
        <v>#NAME?</v>
      </c>
      <c r="P7551" s="13" t="e">
        <f ca="1">CalcTable[[#This Row],[ET_o]]*KL</f>
        <v>#NAME?</v>
      </c>
      <c r="Q7551" s="13" t="e">
        <f ca="1">IF(WILTPT&lt;=0,1,MAX(0,MIN(1,(CalcTable[[#This Row],[IWC]]-WILTPT)/(MAD-WILTPT))))</f>
        <v>#NAME?</v>
      </c>
      <c r="R7551" s="13" t="e">
        <f ca="1">CalcTable[[#This Row],[ETMult]]*CalcTable[[#This Row],[ETb]]</f>
        <v>#NAME?</v>
      </c>
      <c r="S7551" s="13" t="b">
        <f>INDEX(IRR_LIST,CalcTable[[#This Row],[Day of Week]]+1)</f>
        <v>1</v>
      </c>
      <c r="T7551" s="13">
        <f t="shared" ca="1" si="2354"/>
        <v>0</v>
      </c>
      <c r="U7551" s="13" t="b">
        <f ca="1">IF(CalcTable[[#This Row],[IrrPrecip]]&gt;=IC_MM,FALSE,TRUE)</f>
        <v>1</v>
      </c>
      <c r="V7551" s="13" t="b">
        <f t="shared" si="2355"/>
        <v>0</v>
      </c>
      <c r="W7551" s="13" t="e">
        <f ca="1">IF(AND(IRR_DRIP=FALSE,CalcTable[[#This Row],[IrrHours]]&lt;=0),FALSE,TRUE)</f>
        <v>#NAME?</v>
      </c>
      <c r="X7551" s="13" t="e">
        <f ca="1">AND(CalcTable[[#This Row],[IrrDay]],CalcTable[[#This Row],[IrrRain]],CalcTable[[#This Row],[IrrWarm]],CalcTable[[#This Row],[IrrWindy]])</f>
        <v>#NAME?</v>
      </c>
      <c r="Y7551" s="13" t="e">
        <f t="shared" ca="1" si="2356"/>
        <v>#NAME?</v>
      </c>
      <c r="Z7551" s="13" t="e">
        <f ca="1">CalcTable[[#This Row],[IrrHours]]/5</f>
        <v>#NAME?</v>
      </c>
      <c r="AA7551" s="13" t="e">
        <f ca="1">IF(CalcTable[[#This Row],[IrrFlag]]=FALSE,0,MAX(0,CalcTable[[#This Row],[VolRednWind]]*(FCAP*IRR_TARGET-CalcTable[[#This Row],[IWC]])))</f>
        <v>#NAME?</v>
      </c>
      <c r="AB7551" s="13" t="e">
        <f ca="1">CalcTable[[#This Row],[IWC]]+CalcTable[[#This Row],[Eff Precip]]+CalcTable[[#This Row],[IrrAmt]]-CalcTable[[#This Row],[AET]]</f>
        <v>#NAME?</v>
      </c>
      <c r="AC7551" s="13" t="e">
        <f ca="1">IF(CalcTable[[#This Row],[PWC]]&gt;FCAP,MIN(24*PERC,MIN(SAT,CalcTable[[#This Row],[PWC]])-FCAP),0)</f>
        <v>#NAME?</v>
      </c>
      <c r="AD7551" s="13" t="e">
        <f ca="1">IF(CalcTable[[#This Row],[PWC]]&gt;SAT,CalcTable[[#This Row],[PWC]]-SAT,0)</f>
        <v>#NAME?</v>
      </c>
      <c r="AE7551" s="13" t="e">
        <f ca="1">CalcTable[[#This Row],[PWC]]-CalcTable[[#This Row],[PercAmt]]-CalcTable[[#This Row],[Runoff]]</f>
        <v>#NAME?</v>
      </c>
      <c r="AF7551" s="13" t="e">
        <f ca="1">CalcTable[[#This Row],[IrrAmt]]/1000*CUR_IRR_AREA*10000/IRR_EFF</f>
        <v>#NAME?</v>
      </c>
      <c r="AG7551" s="147"/>
      <c r="AH7551" s="13"/>
      <c r="AI7551" s="50">
        <v>0</v>
      </c>
      <c r="AJ7551" s="50">
        <v>0</v>
      </c>
      <c r="AK7551" s="50">
        <v>0</v>
      </c>
      <c r="AL7551" s="50">
        <v>0</v>
      </c>
      <c r="AM7551" s="50"/>
      <c r="AN7551" s="50"/>
      <c r="AO7551" s="50"/>
      <c r="AP7551" s="50"/>
      <c r="AQ7551" s="50"/>
      <c r="AR7551" s="50"/>
      <c r="AS7551" s="50"/>
      <c r="AT7551" s="50"/>
      <c r="AU7551" s="50"/>
      <c r="AV7551" s="50"/>
      <c r="AW7551" s="50"/>
      <c r="AX7551" s="50">
        <f t="shared" si="2367"/>
        <v>0</v>
      </c>
      <c r="AY7551" s="50"/>
      <c r="AZ7551" s="50">
        <f t="shared" si="2357"/>
        <v>0</v>
      </c>
      <c r="BA7551" s="50">
        <f t="shared" si="2358"/>
        <v>0</v>
      </c>
      <c r="BB7551" s="50">
        <f t="shared" si="2359"/>
        <v>0</v>
      </c>
      <c r="BC7551" s="17">
        <f t="shared" si="2360"/>
        <v>20096</v>
      </c>
      <c r="BD7551" s="50">
        <f t="shared" si="2361"/>
        <v>0</v>
      </c>
      <c r="BE7551" s="50">
        <f t="shared" si="2362"/>
        <v>0</v>
      </c>
      <c r="BF7551" s="50">
        <f t="shared" si="2368"/>
        <v>0</v>
      </c>
      <c r="BG7551" s="50"/>
      <c r="BH7551" s="17">
        <f t="shared" si="2363"/>
        <v>0</v>
      </c>
      <c r="BI7551" s="17">
        <f t="shared" si="2371"/>
        <v>7551</v>
      </c>
      <c r="BJ7551" s="17">
        <f t="shared" si="2369"/>
        <v>7551</v>
      </c>
      <c r="BK7551" s="150">
        <f t="shared" si="2370"/>
        <v>39968</v>
      </c>
      <c r="BL7551" s="50" t="e">
        <f t="shared" ca="1" si="2364"/>
        <v>#NAME?</v>
      </c>
      <c r="BM7551" s="50" t="e">
        <f t="shared" ca="1" si="2365"/>
        <v>#NAME?</v>
      </c>
      <c r="BN7551" s="50" t="e">
        <f t="shared" ca="1" si="2366"/>
        <v>#NAME?</v>
      </c>
    </row>
    <row r="7552" spans="1:66" x14ac:dyDescent="0.35">
      <c r="A7552" s="48">
        <v>39969</v>
      </c>
      <c r="B7552" s="17">
        <v>2009</v>
      </c>
      <c r="C7552" s="17">
        <v>6</v>
      </c>
      <c r="D7552" s="17">
        <v>156</v>
      </c>
      <c r="E7552" s="17">
        <v>5</v>
      </c>
      <c r="F7552" s="17">
        <v>6</v>
      </c>
      <c r="G7552" s="50">
        <v>1.5</v>
      </c>
      <c r="H7552" s="32">
        <v>2.5397016148100282</v>
      </c>
      <c r="I7552" s="50">
        <v>17.5</v>
      </c>
      <c r="J7552" s="13">
        <v>6</v>
      </c>
      <c r="K7552" s="13">
        <f t="shared" si="2352"/>
        <v>6</v>
      </c>
      <c r="L7552" s="13">
        <f t="shared" si="2353"/>
        <v>0.75</v>
      </c>
      <c r="M7552" s="13" t="e">
        <f ca="1">CalcTable[[#This Row],[IWC]]-AE7551</f>
        <v>#NAME?</v>
      </c>
      <c r="N7552" s="13" t="e">
        <f ca="1">IF(CalcTable[[#This Row],[Day of Year]]&lt;123,FCAP,AE7551)</f>
        <v>#NAME?</v>
      </c>
      <c r="O7552" s="17" t="e">
        <f ca="1">IF(IRR_DRIP,5,COUNTIF('IDET Wind Values'!C7536:G7536,"&lt;="&amp;IRR_MAXWIND))</f>
        <v>#NAME?</v>
      </c>
      <c r="P7552" s="13" t="e">
        <f ca="1">CalcTable[[#This Row],[ET_o]]*KL</f>
        <v>#NAME?</v>
      </c>
      <c r="Q7552" s="13" t="e">
        <f ca="1">IF(WILTPT&lt;=0,1,MAX(0,MIN(1,(CalcTable[[#This Row],[IWC]]-WILTPT)/(MAD-WILTPT))))</f>
        <v>#NAME?</v>
      </c>
      <c r="R7552" s="13" t="e">
        <f ca="1">CalcTable[[#This Row],[ETMult]]*CalcTable[[#This Row],[ETb]]</f>
        <v>#NAME?</v>
      </c>
      <c r="S7552" s="13" t="b">
        <f>INDEX(IRR_LIST,CalcTable[[#This Row],[Day of Week]]+1)</f>
        <v>0</v>
      </c>
      <c r="T7552" s="13">
        <f t="shared" ca="1" si="2354"/>
        <v>0</v>
      </c>
      <c r="U7552" s="13" t="b">
        <f ca="1">IF(CalcTable[[#This Row],[IrrPrecip]]&gt;=IC_MM,FALSE,TRUE)</f>
        <v>1</v>
      </c>
      <c r="V7552" s="13" t="b">
        <f t="shared" si="2355"/>
        <v>0</v>
      </c>
      <c r="W7552" s="13" t="e">
        <f ca="1">IF(AND(IRR_DRIP=FALSE,CalcTable[[#This Row],[IrrHours]]&lt;=0),FALSE,TRUE)</f>
        <v>#NAME?</v>
      </c>
      <c r="X7552" s="13" t="e">
        <f ca="1">AND(CalcTable[[#This Row],[IrrDay]],CalcTable[[#This Row],[IrrRain]],CalcTable[[#This Row],[IrrWarm]],CalcTable[[#This Row],[IrrWindy]])</f>
        <v>#NAME?</v>
      </c>
      <c r="Y7552" s="13" t="e">
        <f t="shared" ca="1" si="2356"/>
        <v>#NAME?</v>
      </c>
      <c r="Z7552" s="13" t="e">
        <f ca="1">CalcTable[[#This Row],[IrrHours]]/5</f>
        <v>#NAME?</v>
      </c>
      <c r="AA7552" s="13" t="e">
        <f ca="1">IF(CalcTable[[#This Row],[IrrFlag]]=FALSE,0,MAX(0,CalcTable[[#This Row],[VolRednWind]]*(FCAP*IRR_TARGET-CalcTable[[#This Row],[IWC]])))</f>
        <v>#NAME?</v>
      </c>
      <c r="AB7552" s="13" t="e">
        <f ca="1">CalcTable[[#This Row],[IWC]]+CalcTable[[#This Row],[Eff Precip]]+CalcTable[[#This Row],[IrrAmt]]-CalcTable[[#This Row],[AET]]</f>
        <v>#NAME?</v>
      </c>
      <c r="AC7552" s="13" t="e">
        <f ca="1">IF(CalcTable[[#This Row],[PWC]]&gt;FCAP,MIN(24*PERC,MIN(SAT,CalcTable[[#This Row],[PWC]])-FCAP),0)</f>
        <v>#NAME?</v>
      </c>
      <c r="AD7552" s="13" t="e">
        <f ca="1">IF(CalcTable[[#This Row],[PWC]]&gt;SAT,CalcTable[[#This Row],[PWC]]-SAT,0)</f>
        <v>#NAME?</v>
      </c>
      <c r="AE7552" s="13" t="e">
        <f ca="1">CalcTable[[#This Row],[PWC]]-CalcTable[[#This Row],[PercAmt]]-CalcTable[[#This Row],[Runoff]]</f>
        <v>#NAME?</v>
      </c>
      <c r="AF7552" s="13" t="e">
        <f ca="1">CalcTable[[#This Row],[IrrAmt]]/1000*CUR_IRR_AREA*10000/IRR_EFF</f>
        <v>#NAME?</v>
      </c>
      <c r="AG7552" s="147"/>
      <c r="AH7552" s="13"/>
      <c r="AI7552" s="50">
        <v>0</v>
      </c>
      <c r="AJ7552" s="50">
        <v>0</v>
      </c>
      <c r="AK7552" s="50">
        <v>0</v>
      </c>
      <c r="AL7552" s="50">
        <v>0</v>
      </c>
      <c r="AM7552" s="50"/>
      <c r="AN7552" s="50"/>
      <c r="AO7552" s="50"/>
      <c r="AP7552" s="50"/>
      <c r="AQ7552" s="50"/>
      <c r="AR7552" s="50"/>
      <c r="AS7552" s="50"/>
      <c r="AT7552" s="50"/>
      <c r="AU7552" s="50"/>
      <c r="AV7552" s="50"/>
      <c r="AW7552" s="50"/>
      <c r="AX7552" s="50">
        <f t="shared" si="2367"/>
        <v>0</v>
      </c>
      <c r="AY7552" s="50"/>
      <c r="AZ7552" s="50">
        <f t="shared" si="2357"/>
        <v>0</v>
      </c>
      <c r="BA7552" s="50">
        <f t="shared" si="2358"/>
        <v>0</v>
      </c>
      <c r="BB7552" s="50">
        <f t="shared" si="2359"/>
        <v>0</v>
      </c>
      <c r="BC7552" s="17">
        <f t="shared" si="2360"/>
        <v>20096</v>
      </c>
      <c r="BD7552" s="50">
        <f t="shared" si="2361"/>
        <v>0</v>
      </c>
      <c r="BE7552" s="50">
        <f t="shared" si="2362"/>
        <v>0</v>
      </c>
      <c r="BF7552" s="50">
        <f t="shared" si="2368"/>
        <v>0</v>
      </c>
      <c r="BG7552" s="50"/>
      <c r="BH7552" s="17">
        <f t="shared" si="2363"/>
        <v>0</v>
      </c>
      <c r="BI7552" s="17">
        <f t="shared" si="2371"/>
        <v>7552</v>
      </c>
      <c r="BJ7552" s="17">
        <f t="shared" si="2369"/>
        <v>7552</v>
      </c>
      <c r="BK7552" s="150">
        <f t="shared" si="2370"/>
        <v>39969</v>
      </c>
      <c r="BL7552" s="50" t="e">
        <f t="shared" ca="1" si="2364"/>
        <v>#NAME?</v>
      </c>
      <c r="BM7552" s="50" t="e">
        <f t="shared" ca="1" si="2365"/>
        <v>#NAME?</v>
      </c>
      <c r="BN7552" s="50" t="e">
        <f t="shared" ca="1" si="2366"/>
        <v>#NAME?</v>
      </c>
    </row>
    <row r="7553" spans="1:66" x14ac:dyDescent="0.35">
      <c r="A7553" s="48">
        <v>39970</v>
      </c>
      <c r="B7553" s="17">
        <v>2009</v>
      </c>
      <c r="C7553" s="17">
        <v>6</v>
      </c>
      <c r="D7553" s="17">
        <v>157</v>
      </c>
      <c r="E7553" s="17">
        <v>6</v>
      </c>
      <c r="F7553" s="17">
        <v>7</v>
      </c>
      <c r="G7553" s="50">
        <v>0.3</v>
      </c>
      <c r="H7553" s="32">
        <v>1.9596096397494696</v>
      </c>
      <c r="I7553" s="50">
        <v>11</v>
      </c>
      <c r="J7553" s="13">
        <v>6.4</v>
      </c>
      <c r="K7553" s="13">
        <f t="shared" si="2352"/>
        <v>6.4</v>
      </c>
      <c r="L7553" s="13">
        <f t="shared" si="2353"/>
        <v>1.0500000000000003</v>
      </c>
      <c r="M7553" s="13" t="e">
        <f ca="1">CalcTable[[#This Row],[IWC]]-AE7552</f>
        <v>#NAME?</v>
      </c>
      <c r="N7553" s="13" t="e">
        <f ca="1">IF(CalcTable[[#This Row],[Day of Year]]&lt;123,FCAP,AE7552)</f>
        <v>#NAME?</v>
      </c>
      <c r="O7553" s="17" t="e">
        <f ca="1">IF(IRR_DRIP,5,COUNTIF('IDET Wind Values'!C7537:G7537,"&lt;="&amp;IRR_MAXWIND))</f>
        <v>#NAME?</v>
      </c>
      <c r="P7553" s="13" t="e">
        <f ca="1">CalcTable[[#This Row],[ET_o]]*KL</f>
        <v>#NAME?</v>
      </c>
      <c r="Q7553" s="13" t="e">
        <f ca="1">IF(WILTPT&lt;=0,1,MAX(0,MIN(1,(CalcTable[[#This Row],[IWC]]-WILTPT)/(MAD-WILTPT))))</f>
        <v>#NAME?</v>
      </c>
      <c r="R7553" s="13" t="e">
        <f ca="1">CalcTable[[#This Row],[ETMult]]*CalcTable[[#This Row],[ETb]]</f>
        <v>#NAME?</v>
      </c>
      <c r="S7553" s="13" t="b">
        <f>INDEX(IRR_LIST,CalcTable[[#This Row],[Day of Week]]+1)</f>
        <v>0</v>
      </c>
      <c r="T7553" s="13">
        <f t="shared" ca="1" si="2354"/>
        <v>6</v>
      </c>
      <c r="U7553" s="13" t="b">
        <f ca="1">IF(CalcTable[[#This Row],[IrrPrecip]]&gt;=IC_MM,FALSE,TRUE)</f>
        <v>1</v>
      </c>
      <c r="V7553" s="13" t="b">
        <f t="shared" si="2355"/>
        <v>0</v>
      </c>
      <c r="W7553" s="13" t="e">
        <f ca="1">IF(AND(IRR_DRIP=FALSE,CalcTable[[#This Row],[IrrHours]]&lt;=0),FALSE,TRUE)</f>
        <v>#NAME?</v>
      </c>
      <c r="X7553" s="13" t="e">
        <f ca="1">AND(CalcTable[[#This Row],[IrrDay]],CalcTable[[#This Row],[IrrRain]],CalcTable[[#This Row],[IrrWarm]],CalcTable[[#This Row],[IrrWindy]])</f>
        <v>#NAME?</v>
      </c>
      <c r="Y7553" s="13" t="e">
        <f t="shared" ca="1" si="2356"/>
        <v>#NAME?</v>
      </c>
      <c r="Z7553" s="13" t="e">
        <f ca="1">CalcTable[[#This Row],[IrrHours]]/5</f>
        <v>#NAME?</v>
      </c>
      <c r="AA7553" s="13" t="e">
        <f ca="1">IF(CalcTable[[#This Row],[IrrFlag]]=FALSE,0,MAX(0,CalcTable[[#This Row],[VolRednWind]]*(FCAP*IRR_TARGET-CalcTable[[#This Row],[IWC]])))</f>
        <v>#NAME?</v>
      </c>
      <c r="AB7553" s="13" t="e">
        <f ca="1">CalcTable[[#This Row],[IWC]]+CalcTable[[#This Row],[Eff Precip]]+CalcTable[[#This Row],[IrrAmt]]-CalcTable[[#This Row],[AET]]</f>
        <v>#NAME?</v>
      </c>
      <c r="AC7553" s="13" t="e">
        <f ca="1">IF(CalcTable[[#This Row],[PWC]]&gt;FCAP,MIN(24*PERC,MIN(SAT,CalcTable[[#This Row],[PWC]])-FCAP),0)</f>
        <v>#NAME?</v>
      </c>
      <c r="AD7553" s="13" t="e">
        <f ca="1">IF(CalcTable[[#This Row],[PWC]]&gt;SAT,CalcTable[[#This Row],[PWC]]-SAT,0)</f>
        <v>#NAME?</v>
      </c>
      <c r="AE7553" s="13" t="e">
        <f ca="1">CalcTable[[#This Row],[PWC]]-CalcTable[[#This Row],[PercAmt]]-CalcTable[[#This Row],[Runoff]]</f>
        <v>#NAME?</v>
      </c>
      <c r="AF7553" s="13" t="e">
        <f ca="1">CalcTable[[#This Row],[IrrAmt]]/1000*CUR_IRR_AREA*10000/IRR_EFF</f>
        <v>#NAME?</v>
      </c>
      <c r="AG7553" s="147"/>
      <c r="AH7553" s="13"/>
      <c r="AI7553" s="50">
        <v>0</v>
      </c>
      <c r="AJ7553" s="50">
        <v>0</v>
      </c>
      <c r="AK7553" s="50">
        <v>0</v>
      </c>
      <c r="AL7553" s="50">
        <v>0</v>
      </c>
      <c r="AM7553" s="50"/>
      <c r="AN7553" s="50"/>
      <c r="AO7553" s="50"/>
      <c r="AP7553" s="50"/>
      <c r="AQ7553" s="50"/>
      <c r="AR7553" s="50"/>
      <c r="AS7553" s="50"/>
      <c r="AT7553" s="50"/>
      <c r="AU7553" s="50"/>
      <c r="AV7553" s="50"/>
      <c r="AW7553" s="50"/>
      <c r="AX7553" s="50">
        <f t="shared" si="2367"/>
        <v>0</v>
      </c>
      <c r="AY7553" s="50"/>
      <c r="AZ7553" s="50">
        <f t="shared" si="2357"/>
        <v>0</v>
      </c>
      <c r="BA7553" s="50">
        <f t="shared" si="2358"/>
        <v>0</v>
      </c>
      <c r="BB7553" s="50">
        <f t="shared" si="2359"/>
        <v>0</v>
      </c>
      <c r="BC7553" s="17">
        <f t="shared" si="2360"/>
        <v>20096</v>
      </c>
      <c r="BD7553" s="50">
        <f t="shared" si="2361"/>
        <v>0</v>
      </c>
      <c r="BE7553" s="50">
        <f t="shared" si="2362"/>
        <v>0</v>
      </c>
      <c r="BF7553" s="50">
        <f t="shared" si="2368"/>
        <v>0</v>
      </c>
      <c r="BG7553" s="50"/>
      <c r="BH7553" s="17">
        <f t="shared" si="2363"/>
        <v>0</v>
      </c>
      <c r="BI7553" s="17">
        <f t="shared" si="2371"/>
        <v>7553</v>
      </c>
      <c r="BJ7553" s="17">
        <f t="shared" si="2369"/>
        <v>7553</v>
      </c>
      <c r="BK7553" s="150">
        <f t="shared" si="2370"/>
        <v>39970</v>
      </c>
      <c r="BL7553" s="50" t="e">
        <f t="shared" ca="1" si="2364"/>
        <v>#NAME?</v>
      </c>
      <c r="BM7553" s="50" t="e">
        <f t="shared" ca="1" si="2365"/>
        <v>#NAME?</v>
      </c>
      <c r="BN7553" s="50" t="e">
        <f t="shared" ca="1" si="2366"/>
        <v>#NAME?</v>
      </c>
    </row>
    <row r="7554" spans="1:66" x14ac:dyDescent="0.35">
      <c r="A7554" s="48">
        <v>39971</v>
      </c>
      <c r="B7554" s="17">
        <v>2009</v>
      </c>
      <c r="C7554" s="17">
        <v>6</v>
      </c>
      <c r="D7554" s="17">
        <v>158</v>
      </c>
      <c r="E7554" s="17">
        <v>7</v>
      </c>
      <c r="F7554" s="17">
        <v>1</v>
      </c>
      <c r="G7554" s="50">
        <v>0.3</v>
      </c>
      <c r="H7554" s="32">
        <v>3.0727748034060585</v>
      </c>
      <c r="I7554" s="50">
        <v>3.6666666666666665</v>
      </c>
      <c r="J7554" s="13">
        <v>0</v>
      </c>
      <c r="K7554" s="13">
        <f t="shared" si="2352"/>
        <v>0</v>
      </c>
      <c r="L7554" s="13">
        <f t="shared" si="2353"/>
        <v>0</v>
      </c>
      <c r="M7554" s="13" t="e">
        <f ca="1">CalcTable[[#This Row],[IWC]]-AE7553</f>
        <v>#NAME?</v>
      </c>
      <c r="N7554" s="13" t="e">
        <f ca="1">IF(CalcTable[[#This Row],[Day of Year]]&lt;123,FCAP,AE7553)</f>
        <v>#NAME?</v>
      </c>
      <c r="O7554" s="17" t="e">
        <f ca="1">IF(IRR_DRIP,5,COUNTIF('IDET Wind Values'!C7538:G7538,"&lt;="&amp;IRR_MAXWIND))</f>
        <v>#NAME?</v>
      </c>
      <c r="P7554" s="13" t="e">
        <f ca="1">CalcTable[[#This Row],[ET_o]]*KL</f>
        <v>#NAME?</v>
      </c>
      <c r="Q7554" s="13" t="e">
        <f ca="1">IF(WILTPT&lt;=0,1,MAX(0,MIN(1,(CalcTable[[#This Row],[IWC]]-WILTPT)/(MAD-WILTPT))))</f>
        <v>#NAME?</v>
      </c>
      <c r="R7554" s="13" t="e">
        <f ca="1">CalcTable[[#This Row],[ETMult]]*CalcTable[[#This Row],[ETb]]</f>
        <v>#NAME?</v>
      </c>
      <c r="S7554" s="13" t="b">
        <f>INDEX(IRR_LIST,CalcTable[[#This Row],[Day of Week]]+1)</f>
        <v>1</v>
      </c>
      <c r="T7554" s="13">
        <f t="shared" ca="1" si="2354"/>
        <v>12.4</v>
      </c>
      <c r="U7554" s="13" t="b">
        <f ca="1">IF(CalcTable[[#This Row],[IrrPrecip]]&gt;=IC_MM,FALSE,TRUE)</f>
        <v>0</v>
      </c>
      <c r="V7554" s="13" t="b">
        <f t="shared" si="2355"/>
        <v>0</v>
      </c>
      <c r="W7554" s="13" t="e">
        <f ca="1">IF(AND(IRR_DRIP=FALSE,CalcTable[[#This Row],[IrrHours]]&lt;=0),FALSE,TRUE)</f>
        <v>#NAME?</v>
      </c>
      <c r="X7554" s="13" t="e">
        <f ca="1">AND(CalcTable[[#This Row],[IrrDay]],CalcTable[[#This Row],[IrrRain]],CalcTable[[#This Row],[IrrWarm]],CalcTable[[#This Row],[IrrWindy]])</f>
        <v>#NAME?</v>
      </c>
      <c r="Y7554" s="13" t="e">
        <f t="shared" ca="1" si="2356"/>
        <v>#NAME?</v>
      </c>
      <c r="Z7554" s="13" t="e">
        <f ca="1">CalcTable[[#This Row],[IrrHours]]/5</f>
        <v>#NAME?</v>
      </c>
      <c r="AA7554" s="13" t="e">
        <f ca="1">IF(CalcTable[[#This Row],[IrrFlag]]=FALSE,0,MAX(0,CalcTable[[#This Row],[VolRednWind]]*(FCAP*IRR_TARGET-CalcTable[[#This Row],[IWC]])))</f>
        <v>#NAME?</v>
      </c>
      <c r="AB7554" s="13" t="e">
        <f ca="1">CalcTable[[#This Row],[IWC]]+CalcTable[[#This Row],[Eff Precip]]+CalcTable[[#This Row],[IrrAmt]]-CalcTable[[#This Row],[AET]]</f>
        <v>#NAME?</v>
      </c>
      <c r="AC7554" s="13" t="e">
        <f ca="1">IF(CalcTable[[#This Row],[PWC]]&gt;FCAP,MIN(24*PERC,MIN(SAT,CalcTable[[#This Row],[PWC]])-FCAP),0)</f>
        <v>#NAME?</v>
      </c>
      <c r="AD7554" s="13" t="e">
        <f ca="1">IF(CalcTable[[#This Row],[PWC]]&gt;SAT,CalcTable[[#This Row],[PWC]]-SAT,0)</f>
        <v>#NAME?</v>
      </c>
      <c r="AE7554" s="13" t="e">
        <f ca="1">CalcTable[[#This Row],[PWC]]-CalcTable[[#This Row],[PercAmt]]-CalcTable[[#This Row],[Runoff]]</f>
        <v>#NAME?</v>
      </c>
      <c r="AF7554" s="13" t="e">
        <f ca="1">CalcTable[[#This Row],[IrrAmt]]/1000*CUR_IRR_AREA*10000/IRR_EFF</f>
        <v>#NAME?</v>
      </c>
      <c r="AG7554" s="147"/>
      <c r="AH7554" s="13"/>
      <c r="AI7554" s="50">
        <v>0</v>
      </c>
      <c r="AJ7554" s="50">
        <v>0</v>
      </c>
      <c r="AK7554" s="50">
        <v>0</v>
      </c>
      <c r="AL7554" s="50">
        <v>0</v>
      </c>
      <c r="AM7554" s="50"/>
      <c r="AN7554" s="50"/>
      <c r="AO7554" s="50"/>
      <c r="AP7554" s="50"/>
      <c r="AQ7554" s="50"/>
      <c r="AR7554" s="50"/>
      <c r="AS7554" s="50"/>
      <c r="AT7554" s="50"/>
      <c r="AU7554" s="50"/>
      <c r="AV7554" s="50"/>
      <c r="AW7554" s="50"/>
      <c r="AX7554" s="50">
        <f t="shared" si="2367"/>
        <v>0</v>
      </c>
      <c r="AY7554" s="50"/>
      <c r="AZ7554" s="50">
        <f t="shared" si="2357"/>
        <v>0</v>
      </c>
      <c r="BA7554" s="50">
        <f t="shared" si="2358"/>
        <v>0</v>
      </c>
      <c r="BB7554" s="50">
        <f t="shared" si="2359"/>
        <v>0</v>
      </c>
      <c r="BC7554" s="17">
        <f t="shared" si="2360"/>
        <v>20096</v>
      </c>
      <c r="BD7554" s="50">
        <f t="shared" si="2361"/>
        <v>0</v>
      </c>
      <c r="BE7554" s="50">
        <f t="shared" si="2362"/>
        <v>0</v>
      </c>
      <c r="BF7554" s="50">
        <f t="shared" si="2368"/>
        <v>0</v>
      </c>
      <c r="BG7554" s="50"/>
      <c r="BH7554" s="17">
        <f t="shared" si="2363"/>
        <v>0</v>
      </c>
      <c r="BI7554" s="17">
        <f t="shared" si="2371"/>
        <v>7554</v>
      </c>
      <c r="BJ7554" s="17">
        <f t="shared" si="2369"/>
        <v>7554</v>
      </c>
      <c r="BK7554" s="150">
        <f t="shared" si="2370"/>
        <v>39971</v>
      </c>
      <c r="BL7554" s="50" t="e">
        <f t="shared" ca="1" si="2364"/>
        <v>#NAME?</v>
      </c>
      <c r="BM7554" s="50" t="e">
        <f t="shared" ca="1" si="2365"/>
        <v>#NAME?</v>
      </c>
      <c r="BN7554" s="50" t="e">
        <f t="shared" ca="1" si="2366"/>
        <v>#NAME?</v>
      </c>
    </row>
    <row r="7555" spans="1:66" x14ac:dyDescent="0.35">
      <c r="A7555" s="48">
        <v>39972</v>
      </c>
      <c r="B7555" s="17">
        <v>2009</v>
      </c>
      <c r="C7555" s="17">
        <v>6</v>
      </c>
      <c r="D7555" s="17">
        <v>159</v>
      </c>
      <c r="E7555" s="17">
        <v>8</v>
      </c>
      <c r="F7555" s="17">
        <v>2</v>
      </c>
      <c r="G7555" s="50">
        <v>0.2</v>
      </c>
      <c r="H7555" s="32">
        <v>2.899069976819181</v>
      </c>
      <c r="I7555" s="50">
        <v>5</v>
      </c>
      <c r="J7555" s="13">
        <v>0</v>
      </c>
      <c r="K7555" s="13">
        <f t="shared" si="2352"/>
        <v>0</v>
      </c>
      <c r="L7555" s="13">
        <f t="shared" si="2353"/>
        <v>0</v>
      </c>
      <c r="M7555" s="13" t="e">
        <f ca="1">CalcTable[[#This Row],[IWC]]-AE7554</f>
        <v>#NAME?</v>
      </c>
      <c r="N7555" s="13" t="e">
        <f ca="1">IF(CalcTable[[#This Row],[Day of Year]]&lt;123,FCAP,AE7554)</f>
        <v>#NAME?</v>
      </c>
      <c r="O7555" s="17" t="e">
        <f ca="1">IF(IRR_DRIP,5,COUNTIF('IDET Wind Values'!C7539:G7539,"&lt;="&amp;IRR_MAXWIND))</f>
        <v>#NAME?</v>
      </c>
      <c r="P7555" s="13" t="e">
        <f ca="1">CalcTable[[#This Row],[ET_o]]*KL</f>
        <v>#NAME?</v>
      </c>
      <c r="Q7555" s="13" t="e">
        <f ca="1">IF(WILTPT&lt;=0,1,MAX(0,MIN(1,(CalcTable[[#This Row],[IWC]]-WILTPT)/(MAD-WILTPT))))</f>
        <v>#NAME?</v>
      </c>
      <c r="R7555" s="13" t="e">
        <f ca="1">CalcTable[[#This Row],[ETMult]]*CalcTable[[#This Row],[ETb]]</f>
        <v>#NAME?</v>
      </c>
      <c r="S7555" s="13" t="b">
        <f>INDEX(IRR_LIST,CalcTable[[#This Row],[Day of Week]]+1)</f>
        <v>0</v>
      </c>
      <c r="T7555" s="13">
        <f t="shared" ca="1" si="2354"/>
        <v>6.4</v>
      </c>
      <c r="U7555" s="13" t="b">
        <f ca="1">IF(CalcTable[[#This Row],[IrrPrecip]]&gt;=IC_MM,FALSE,TRUE)</f>
        <v>1</v>
      </c>
      <c r="V7555" s="13" t="b">
        <f t="shared" si="2355"/>
        <v>1</v>
      </c>
      <c r="W7555" s="13" t="e">
        <f ca="1">IF(AND(IRR_DRIP=FALSE,CalcTable[[#This Row],[IrrHours]]&lt;=0),FALSE,TRUE)</f>
        <v>#NAME?</v>
      </c>
      <c r="X7555" s="13" t="e">
        <f ca="1">AND(CalcTable[[#This Row],[IrrDay]],CalcTable[[#This Row],[IrrRain]],CalcTable[[#This Row],[IrrWarm]],CalcTable[[#This Row],[IrrWindy]])</f>
        <v>#NAME?</v>
      </c>
      <c r="Y7555" s="13" t="e">
        <f t="shared" ca="1" si="2356"/>
        <v>#NAME?</v>
      </c>
      <c r="Z7555" s="13" t="e">
        <f ca="1">CalcTable[[#This Row],[IrrHours]]/5</f>
        <v>#NAME?</v>
      </c>
      <c r="AA7555" s="13" t="e">
        <f ca="1">IF(CalcTable[[#This Row],[IrrFlag]]=FALSE,0,MAX(0,CalcTable[[#This Row],[VolRednWind]]*(FCAP*IRR_TARGET-CalcTable[[#This Row],[IWC]])))</f>
        <v>#NAME?</v>
      </c>
      <c r="AB7555" s="13" t="e">
        <f ca="1">CalcTable[[#This Row],[IWC]]+CalcTable[[#This Row],[Eff Precip]]+CalcTable[[#This Row],[IrrAmt]]-CalcTable[[#This Row],[AET]]</f>
        <v>#NAME?</v>
      </c>
      <c r="AC7555" s="13" t="e">
        <f ca="1">IF(CalcTable[[#This Row],[PWC]]&gt;FCAP,MIN(24*PERC,MIN(SAT,CalcTable[[#This Row],[PWC]])-FCAP),0)</f>
        <v>#NAME?</v>
      </c>
      <c r="AD7555" s="13" t="e">
        <f ca="1">IF(CalcTable[[#This Row],[PWC]]&gt;SAT,CalcTable[[#This Row],[PWC]]-SAT,0)</f>
        <v>#NAME?</v>
      </c>
      <c r="AE7555" s="13" t="e">
        <f ca="1">CalcTable[[#This Row],[PWC]]-CalcTable[[#This Row],[PercAmt]]-CalcTable[[#This Row],[Runoff]]</f>
        <v>#NAME?</v>
      </c>
      <c r="AF7555" s="13" t="e">
        <f ca="1">CalcTable[[#This Row],[IrrAmt]]/1000*CUR_IRR_AREA*10000/IRR_EFF</f>
        <v>#NAME?</v>
      </c>
      <c r="AG7555" s="147"/>
      <c r="AH7555" s="13"/>
      <c r="AI7555" s="50">
        <v>0</v>
      </c>
      <c r="AJ7555" s="50">
        <v>0</v>
      </c>
      <c r="AK7555" s="50">
        <v>3.2901288352125975</v>
      </c>
      <c r="AL7555" s="50">
        <v>7.5662013272926636</v>
      </c>
      <c r="AM7555" s="50"/>
      <c r="AN7555" s="50"/>
      <c r="AO7555" s="50"/>
      <c r="AP7555" s="50"/>
      <c r="AQ7555" s="50"/>
      <c r="AR7555" s="50"/>
      <c r="AS7555" s="50"/>
      <c r="AT7555" s="50"/>
      <c r="AU7555" s="50"/>
      <c r="AV7555" s="50"/>
      <c r="AW7555" s="50"/>
      <c r="AX7555" s="50">
        <f t="shared" si="2367"/>
        <v>10.856330162505261</v>
      </c>
      <c r="AY7555" s="50"/>
      <c r="AZ7555" s="50">
        <f t="shared" si="2357"/>
        <v>270.19712851703628</v>
      </c>
      <c r="BA7555" s="50">
        <f t="shared" si="2358"/>
        <v>416.01780105003996</v>
      </c>
      <c r="BB7555" s="50">
        <f t="shared" si="2359"/>
        <v>428.88433097942266</v>
      </c>
      <c r="BC7555" s="17">
        <f t="shared" si="2360"/>
        <v>20096</v>
      </c>
      <c r="BD7555" s="50">
        <f t="shared" si="2361"/>
        <v>10.856330162505261</v>
      </c>
      <c r="BE7555" s="50">
        <f t="shared" si="2362"/>
        <v>270.19712851703628</v>
      </c>
      <c r="BF7555" s="50">
        <f t="shared" si="2368"/>
        <v>441.95648695880737</v>
      </c>
      <c r="BG7555" s="50"/>
      <c r="BH7555" s="17">
        <f t="shared" si="2363"/>
        <v>0</v>
      </c>
      <c r="BI7555" s="17">
        <f t="shared" si="2371"/>
        <v>7555</v>
      </c>
      <c r="BJ7555" s="17">
        <f t="shared" si="2369"/>
        <v>7555</v>
      </c>
      <c r="BK7555" s="150">
        <f t="shared" si="2370"/>
        <v>39972</v>
      </c>
      <c r="BL7555" s="50" t="e">
        <f t="shared" ca="1" si="2364"/>
        <v>#NAME?</v>
      </c>
      <c r="BM7555" s="50" t="e">
        <f t="shared" ca="1" si="2365"/>
        <v>#NAME?</v>
      </c>
      <c r="BN7555" s="50" t="e">
        <f t="shared" ca="1" si="2366"/>
        <v>#NAME?</v>
      </c>
    </row>
    <row r="7556" spans="1:66" x14ac:dyDescent="0.35">
      <c r="A7556" s="48">
        <v>39973</v>
      </c>
      <c r="B7556" s="17">
        <v>2009</v>
      </c>
      <c r="C7556" s="17">
        <v>6</v>
      </c>
      <c r="D7556" s="17">
        <v>160</v>
      </c>
      <c r="E7556" s="17">
        <v>9</v>
      </c>
      <c r="F7556" s="17">
        <v>3</v>
      </c>
      <c r="G7556" s="50">
        <v>3.2</v>
      </c>
      <c r="H7556" s="32">
        <v>3.3891275405295209</v>
      </c>
      <c r="I7556" s="50">
        <v>10.166666666666666</v>
      </c>
      <c r="J7556" s="13">
        <v>0</v>
      </c>
      <c r="K7556" s="13">
        <f t="shared" si="2352"/>
        <v>0</v>
      </c>
      <c r="L7556" s="13">
        <f t="shared" si="2353"/>
        <v>0</v>
      </c>
      <c r="M7556" s="13" t="e">
        <f ca="1">CalcTable[[#This Row],[IWC]]-AE7555</f>
        <v>#NAME?</v>
      </c>
      <c r="N7556" s="13" t="e">
        <f ca="1">IF(CalcTable[[#This Row],[Day of Year]]&lt;123,FCAP,AE7555)</f>
        <v>#NAME?</v>
      </c>
      <c r="O7556" s="17" t="e">
        <f ca="1">IF(IRR_DRIP,5,COUNTIF('IDET Wind Values'!C7540:G7540,"&lt;="&amp;IRR_MAXWIND))</f>
        <v>#NAME?</v>
      </c>
      <c r="P7556" s="13" t="e">
        <f ca="1">CalcTable[[#This Row],[ET_o]]*KL</f>
        <v>#NAME?</v>
      </c>
      <c r="Q7556" s="13" t="e">
        <f ca="1">IF(WILTPT&lt;=0,1,MAX(0,MIN(1,(CalcTable[[#This Row],[IWC]]-WILTPT)/(MAD-WILTPT))))</f>
        <v>#NAME?</v>
      </c>
      <c r="R7556" s="13" t="e">
        <f ca="1">CalcTable[[#This Row],[ETMult]]*CalcTable[[#This Row],[ETb]]</f>
        <v>#NAME?</v>
      </c>
      <c r="S7556" s="13" t="b">
        <f>INDEX(IRR_LIST,CalcTable[[#This Row],[Day of Week]]+1)</f>
        <v>1</v>
      </c>
      <c r="T7556" s="13">
        <f t="shared" ca="1" si="2354"/>
        <v>0</v>
      </c>
      <c r="U7556" s="13" t="b">
        <f ca="1">IF(CalcTable[[#This Row],[IrrPrecip]]&gt;=IC_MM,FALSE,TRUE)</f>
        <v>1</v>
      </c>
      <c r="V7556" s="13" t="b">
        <f t="shared" si="2355"/>
        <v>1</v>
      </c>
      <c r="W7556" s="13" t="e">
        <f ca="1">IF(AND(IRR_DRIP=FALSE,CalcTable[[#This Row],[IrrHours]]&lt;=0),FALSE,TRUE)</f>
        <v>#NAME?</v>
      </c>
      <c r="X7556" s="13" t="e">
        <f ca="1">AND(CalcTable[[#This Row],[IrrDay]],CalcTable[[#This Row],[IrrRain]],CalcTable[[#This Row],[IrrWarm]],CalcTable[[#This Row],[IrrWindy]])</f>
        <v>#NAME?</v>
      </c>
      <c r="Y7556" s="13" t="e">
        <f t="shared" ca="1" si="2356"/>
        <v>#NAME?</v>
      </c>
      <c r="Z7556" s="13" t="e">
        <f ca="1">CalcTable[[#This Row],[IrrHours]]/5</f>
        <v>#NAME?</v>
      </c>
      <c r="AA7556" s="13" t="e">
        <f ca="1">IF(CalcTable[[#This Row],[IrrFlag]]=FALSE,0,MAX(0,CalcTable[[#This Row],[VolRednWind]]*(FCAP*IRR_TARGET-CalcTable[[#This Row],[IWC]])))</f>
        <v>#NAME?</v>
      </c>
      <c r="AB7556" s="13" t="e">
        <f ca="1">CalcTable[[#This Row],[IWC]]+CalcTable[[#This Row],[Eff Precip]]+CalcTable[[#This Row],[IrrAmt]]-CalcTable[[#This Row],[AET]]</f>
        <v>#NAME?</v>
      </c>
      <c r="AC7556" s="13" t="e">
        <f ca="1">IF(CalcTable[[#This Row],[PWC]]&gt;FCAP,MIN(24*PERC,MIN(SAT,CalcTable[[#This Row],[PWC]])-FCAP),0)</f>
        <v>#NAME?</v>
      </c>
      <c r="AD7556" s="13" t="e">
        <f ca="1">IF(CalcTable[[#This Row],[PWC]]&gt;SAT,CalcTable[[#This Row],[PWC]]-SAT,0)</f>
        <v>#NAME?</v>
      </c>
      <c r="AE7556" s="13" t="e">
        <f ca="1">CalcTable[[#This Row],[PWC]]-CalcTable[[#This Row],[PercAmt]]-CalcTable[[#This Row],[Runoff]]</f>
        <v>#NAME?</v>
      </c>
      <c r="AF7556" s="13" t="e">
        <f ca="1">CalcTable[[#This Row],[IrrAmt]]/1000*CUR_IRR_AREA*10000/IRR_EFF</f>
        <v>#NAME?</v>
      </c>
      <c r="AG7556" s="147"/>
      <c r="AH7556" s="13"/>
      <c r="AI7556" s="50">
        <v>9.6221842381267653</v>
      </c>
      <c r="AJ7556" s="50">
        <v>16.865532759115201</v>
      </c>
      <c r="AK7556" s="50">
        <v>0</v>
      </c>
      <c r="AL7556" s="50">
        <v>0</v>
      </c>
      <c r="AM7556" s="50"/>
      <c r="AN7556" s="50"/>
      <c r="AO7556" s="50"/>
      <c r="AP7556" s="50"/>
      <c r="AQ7556" s="50"/>
      <c r="AR7556" s="50"/>
      <c r="AS7556" s="50"/>
      <c r="AT7556" s="50"/>
      <c r="AU7556" s="50"/>
      <c r="AV7556" s="50"/>
      <c r="AW7556" s="50"/>
      <c r="AX7556" s="50">
        <f t="shared" si="2367"/>
        <v>26.487716997241968</v>
      </c>
      <c r="AY7556" s="50"/>
      <c r="AZ7556" s="50">
        <f t="shared" si="2357"/>
        <v>635.84766309323845</v>
      </c>
      <c r="BA7556" s="50">
        <f t="shared" si="2358"/>
        <v>1033.3686320447348</v>
      </c>
      <c r="BB7556" s="50">
        <f t="shared" si="2359"/>
        <v>1069.6876574456019</v>
      </c>
      <c r="BC7556" s="17">
        <f t="shared" si="2360"/>
        <v>20096</v>
      </c>
      <c r="BD7556" s="50">
        <f t="shared" si="2361"/>
        <v>26.487716997241968</v>
      </c>
      <c r="BE7556" s="50">
        <f t="shared" si="2362"/>
        <v>635.84766309323845</v>
      </c>
      <c r="BF7556" s="50">
        <f t="shared" si="2368"/>
        <v>1040.0443593312891</v>
      </c>
      <c r="BG7556" s="50"/>
      <c r="BH7556" s="17">
        <f t="shared" si="2363"/>
        <v>0</v>
      </c>
      <c r="BI7556" s="17">
        <f t="shared" si="2371"/>
        <v>7556</v>
      </c>
      <c r="BJ7556" s="17">
        <f t="shared" si="2369"/>
        <v>7556</v>
      </c>
      <c r="BK7556" s="150">
        <f t="shared" si="2370"/>
        <v>39973</v>
      </c>
      <c r="BL7556" s="50" t="e">
        <f t="shared" ca="1" si="2364"/>
        <v>#NAME?</v>
      </c>
      <c r="BM7556" s="50" t="e">
        <f t="shared" ca="1" si="2365"/>
        <v>#NAME?</v>
      </c>
      <c r="BN7556" s="50" t="e">
        <f t="shared" ca="1" si="2366"/>
        <v>#NAME?</v>
      </c>
    </row>
    <row r="7557" spans="1:66" x14ac:dyDescent="0.35">
      <c r="A7557" s="48">
        <v>39974</v>
      </c>
      <c r="B7557" s="17">
        <v>2009</v>
      </c>
      <c r="C7557" s="17">
        <v>6</v>
      </c>
      <c r="D7557" s="17">
        <v>161</v>
      </c>
      <c r="E7557" s="17">
        <v>10</v>
      </c>
      <c r="F7557" s="17">
        <v>4</v>
      </c>
      <c r="G7557" s="50">
        <v>3</v>
      </c>
      <c r="H7557" s="32">
        <v>4.2001268931856668</v>
      </c>
      <c r="I7557" s="50">
        <v>6</v>
      </c>
      <c r="J7557" s="13">
        <v>0</v>
      </c>
      <c r="K7557" s="13">
        <f t="shared" si="2352"/>
        <v>0</v>
      </c>
      <c r="L7557" s="13">
        <f t="shared" si="2353"/>
        <v>0</v>
      </c>
      <c r="M7557" s="13" t="e">
        <f ca="1">CalcTable[[#This Row],[IWC]]-AE7556</f>
        <v>#NAME?</v>
      </c>
      <c r="N7557" s="13" t="e">
        <f ca="1">IF(CalcTable[[#This Row],[Day of Year]]&lt;123,FCAP,AE7556)</f>
        <v>#NAME?</v>
      </c>
      <c r="O7557" s="17" t="e">
        <f ca="1">IF(IRR_DRIP,5,COUNTIF('IDET Wind Values'!C7541:G7541,"&lt;="&amp;IRR_MAXWIND))</f>
        <v>#NAME?</v>
      </c>
      <c r="P7557" s="13" t="e">
        <f ca="1">CalcTable[[#This Row],[ET_o]]*KL</f>
        <v>#NAME?</v>
      </c>
      <c r="Q7557" s="13" t="e">
        <f ca="1">IF(WILTPT&lt;=0,1,MAX(0,MIN(1,(CalcTable[[#This Row],[IWC]]-WILTPT)/(MAD-WILTPT))))</f>
        <v>#NAME?</v>
      </c>
      <c r="R7557" s="13" t="e">
        <f ca="1">CalcTable[[#This Row],[ETMult]]*CalcTable[[#This Row],[ETb]]</f>
        <v>#NAME?</v>
      </c>
      <c r="S7557" s="13" t="b">
        <f>INDEX(IRR_LIST,CalcTable[[#This Row],[Day of Week]]+1)</f>
        <v>0</v>
      </c>
      <c r="T7557" s="13">
        <f t="shared" ca="1" si="2354"/>
        <v>0</v>
      </c>
      <c r="U7557" s="13" t="b">
        <f ca="1">IF(CalcTable[[#This Row],[IrrPrecip]]&gt;=IC_MM,FALSE,TRUE)</f>
        <v>1</v>
      </c>
      <c r="V7557" s="13" t="b">
        <f t="shared" si="2355"/>
        <v>1</v>
      </c>
      <c r="W7557" s="13" t="e">
        <f ca="1">IF(AND(IRR_DRIP=FALSE,CalcTable[[#This Row],[IrrHours]]&lt;=0),FALSE,TRUE)</f>
        <v>#NAME?</v>
      </c>
      <c r="X7557" s="13" t="e">
        <f ca="1">AND(CalcTable[[#This Row],[IrrDay]],CalcTable[[#This Row],[IrrRain]],CalcTable[[#This Row],[IrrWarm]],CalcTable[[#This Row],[IrrWindy]])</f>
        <v>#NAME?</v>
      </c>
      <c r="Y7557" s="13" t="e">
        <f t="shared" ca="1" si="2356"/>
        <v>#NAME?</v>
      </c>
      <c r="Z7557" s="13" t="e">
        <f ca="1">CalcTable[[#This Row],[IrrHours]]/5</f>
        <v>#NAME?</v>
      </c>
      <c r="AA7557" s="13" t="e">
        <f ca="1">IF(CalcTable[[#This Row],[IrrFlag]]=FALSE,0,MAX(0,CalcTable[[#This Row],[VolRednWind]]*(FCAP*IRR_TARGET-CalcTable[[#This Row],[IWC]])))</f>
        <v>#NAME?</v>
      </c>
      <c r="AB7557" s="13" t="e">
        <f ca="1">CalcTable[[#This Row],[IWC]]+CalcTable[[#This Row],[Eff Precip]]+CalcTable[[#This Row],[IrrAmt]]-CalcTable[[#This Row],[AET]]</f>
        <v>#NAME?</v>
      </c>
      <c r="AC7557" s="13" t="e">
        <f ca="1">IF(CalcTable[[#This Row],[PWC]]&gt;FCAP,MIN(24*PERC,MIN(SAT,CalcTable[[#This Row],[PWC]])-FCAP),0)</f>
        <v>#NAME?</v>
      </c>
      <c r="AD7557" s="13" t="e">
        <f ca="1">IF(CalcTable[[#This Row],[PWC]]&gt;SAT,CalcTable[[#This Row],[PWC]]-SAT,0)</f>
        <v>#NAME?</v>
      </c>
      <c r="AE7557" s="13" t="e">
        <f ca="1">CalcTable[[#This Row],[PWC]]-CalcTable[[#This Row],[PercAmt]]-CalcTable[[#This Row],[Runoff]]</f>
        <v>#NAME?</v>
      </c>
      <c r="AF7557" s="13" t="e">
        <f ca="1">CalcTable[[#This Row],[IrrAmt]]/1000*CUR_IRR_AREA*10000/IRR_EFF</f>
        <v>#NAME?</v>
      </c>
      <c r="AG7557" s="147"/>
      <c r="AH7557" s="13"/>
      <c r="AI7557" s="50">
        <v>0</v>
      </c>
      <c r="AJ7557" s="50">
        <v>0</v>
      </c>
      <c r="AK7557" s="50">
        <v>8.0858212118580184</v>
      </c>
      <c r="AL7557" s="50">
        <v>4.1440201472912364</v>
      </c>
      <c r="AM7557" s="50"/>
      <c r="AN7557" s="50"/>
      <c r="AO7557" s="50"/>
      <c r="AP7557" s="50"/>
      <c r="AQ7557" s="50"/>
      <c r="AR7557" s="50"/>
      <c r="AS7557" s="50"/>
      <c r="AT7557" s="50"/>
      <c r="AU7557" s="50"/>
      <c r="AV7557" s="50"/>
      <c r="AW7557" s="50"/>
      <c r="AX7557" s="50">
        <f t="shared" si="2367"/>
        <v>12.229841359149255</v>
      </c>
      <c r="AY7557" s="50"/>
      <c r="AZ7557" s="50">
        <f t="shared" si="2357"/>
        <v>240.14996876112721</v>
      </c>
      <c r="BA7557" s="50">
        <f t="shared" si="2358"/>
        <v>369.75471380681495</v>
      </c>
      <c r="BB7557" s="50">
        <f t="shared" si="2359"/>
        <v>381.19042660496382</v>
      </c>
      <c r="BC7557" s="17">
        <f t="shared" si="2360"/>
        <v>20096</v>
      </c>
      <c r="BD7557" s="50">
        <f t="shared" si="2361"/>
        <v>12.229841359149255</v>
      </c>
      <c r="BE7557" s="50">
        <f t="shared" si="2362"/>
        <v>240.14996876112721</v>
      </c>
      <c r="BF7557" s="50">
        <f t="shared" si="2368"/>
        <v>392.80889889339852</v>
      </c>
      <c r="BG7557" s="50"/>
      <c r="BH7557" s="17">
        <f t="shared" si="2363"/>
        <v>0</v>
      </c>
      <c r="BI7557" s="17">
        <f t="shared" si="2371"/>
        <v>7557</v>
      </c>
      <c r="BJ7557" s="17">
        <f t="shared" si="2369"/>
        <v>7557</v>
      </c>
      <c r="BK7557" s="150">
        <f t="shared" si="2370"/>
        <v>39974</v>
      </c>
      <c r="BL7557" s="50" t="e">
        <f t="shared" ca="1" si="2364"/>
        <v>#NAME?</v>
      </c>
      <c r="BM7557" s="50" t="e">
        <f t="shared" ca="1" si="2365"/>
        <v>#NAME?</v>
      </c>
      <c r="BN7557" s="50" t="e">
        <f t="shared" ca="1" si="2366"/>
        <v>#NAME?</v>
      </c>
    </row>
    <row r="7558" spans="1:66" x14ac:dyDescent="0.35">
      <c r="A7558" s="48">
        <v>39975</v>
      </c>
      <c r="B7558" s="17">
        <v>2009</v>
      </c>
      <c r="C7558" s="17">
        <v>6</v>
      </c>
      <c r="D7558" s="17">
        <v>162</v>
      </c>
      <c r="E7558" s="17">
        <v>11</v>
      </c>
      <c r="F7558" s="17">
        <v>5</v>
      </c>
      <c r="G7558" s="50">
        <v>5.9</v>
      </c>
      <c r="H7558" s="32">
        <v>5.0342505809942706</v>
      </c>
      <c r="I7558" s="50">
        <v>2.6666666666666665</v>
      </c>
      <c r="J7558" s="13">
        <v>0</v>
      </c>
      <c r="K7558" s="13">
        <f t="shared" si="2352"/>
        <v>0</v>
      </c>
      <c r="L7558" s="13">
        <f t="shared" si="2353"/>
        <v>0</v>
      </c>
      <c r="M7558" s="13" t="e">
        <f ca="1">CalcTable[[#This Row],[IWC]]-AE7557</f>
        <v>#NAME?</v>
      </c>
      <c r="N7558" s="13" t="e">
        <f ca="1">IF(CalcTable[[#This Row],[Day of Year]]&lt;123,FCAP,AE7557)</f>
        <v>#NAME?</v>
      </c>
      <c r="O7558" s="17" t="e">
        <f ca="1">IF(IRR_DRIP,5,COUNTIF('IDET Wind Values'!C7542:G7542,"&lt;="&amp;IRR_MAXWIND))</f>
        <v>#NAME?</v>
      </c>
      <c r="P7558" s="13" t="e">
        <f ca="1">CalcTable[[#This Row],[ET_o]]*KL</f>
        <v>#NAME?</v>
      </c>
      <c r="Q7558" s="13" t="e">
        <f ca="1">IF(WILTPT&lt;=0,1,MAX(0,MIN(1,(CalcTable[[#This Row],[IWC]]-WILTPT)/(MAD-WILTPT))))</f>
        <v>#NAME?</v>
      </c>
      <c r="R7558" s="13" t="e">
        <f ca="1">CalcTable[[#This Row],[ETMult]]*CalcTable[[#This Row],[ETb]]</f>
        <v>#NAME?</v>
      </c>
      <c r="S7558" s="13" t="b">
        <f>INDEX(IRR_LIST,CalcTable[[#This Row],[Day of Week]]+1)</f>
        <v>1</v>
      </c>
      <c r="T7558" s="13">
        <f t="shared" ca="1" si="2354"/>
        <v>0</v>
      </c>
      <c r="U7558" s="13" t="b">
        <f ca="1">IF(CalcTable[[#This Row],[IrrPrecip]]&gt;=IC_MM,FALSE,TRUE)</f>
        <v>1</v>
      </c>
      <c r="V7558" s="13" t="b">
        <f t="shared" si="2355"/>
        <v>1</v>
      </c>
      <c r="W7558" s="13" t="e">
        <f ca="1">IF(AND(IRR_DRIP=FALSE,CalcTable[[#This Row],[IrrHours]]&lt;=0),FALSE,TRUE)</f>
        <v>#NAME?</v>
      </c>
      <c r="X7558" s="13" t="e">
        <f ca="1">AND(CalcTable[[#This Row],[IrrDay]],CalcTable[[#This Row],[IrrRain]],CalcTable[[#This Row],[IrrWarm]],CalcTable[[#This Row],[IrrWindy]])</f>
        <v>#NAME?</v>
      </c>
      <c r="Y7558" s="13" t="e">
        <f t="shared" ca="1" si="2356"/>
        <v>#NAME?</v>
      </c>
      <c r="Z7558" s="13" t="e">
        <f ca="1">CalcTable[[#This Row],[IrrHours]]/5</f>
        <v>#NAME?</v>
      </c>
      <c r="AA7558" s="13" t="e">
        <f ca="1">IF(CalcTable[[#This Row],[IrrFlag]]=FALSE,0,MAX(0,CalcTable[[#This Row],[VolRednWind]]*(FCAP*IRR_TARGET-CalcTable[[#This Row],[IWC]])))</f>
        <v>#NAME?</v>
      </c>
      <c r="AB7558" s="13" t="e">
        <f ca="1">CalcTable[[#This Row],[IWC]]+CalcTable[[#This Row],[Eff Precip]]+CalcTable[[#This Row],[IrrAmt]]-CalcTable[[#This Row],[AET]]</f>
        <v>#NAME?</v>
      </c>
      <c r="AC7558" s="13" t="e">
        <f ca="1">IF(CalcTable[[#This Row],[PWC]]&gt;FCAP,MIN(24*PERC,MIN(SAT,CalcTable[[#This Row],[PWC]])-FCAP),0)</f>
        <v>#NAME?</v>
      </c>
      <c r="AD7558" s="13" t="e">
        <f ca="1">IF(CalcTable[[#This Row],[PWC]]&gt;SAT,CalcTable[[#This Row],[PWC]]-SAT,0)</f>
        <v>#NAME?</v>
      </c>
      <c r="AE7558" s="13" t="e">
        <f ca="1">CalcTable[[#This Row],[PWC]]-CalcTable[[#This Row],[PercAmt]]-CalcTable[[#This Row],[Runoff]]</f>
        <v>#NAME?</v>
      </c>
      <c r="AF7558" s="13" t="e">
        <f ca="1">CalcTable[[#This Row],[IrrAmt]]/1000*CUR_IRR_AREA*10000/IRR_EFF</f>
        <v>#NAME?</v>
      </c>
      <c r="AG7558" s="147"/>
      <c r="AH7558" s="13"/>
      <c r="AI7558" s="50">
        <v>0</v>
      </c>
      <c r="AJ7558" s="50">
        <v>0</v>
      </c>
      <c r="AK7558" s="50">
        <v>0</v>
      </c>
      <c r="AL7558" s="50">
        <v>0</v>
      </c>
      <c r="AM7558" s="50"/>
      <c r="AN7558" s="50"/>
      <c r="AO7558" s="50"/>
      <c r="AP7558" s="50"/>
      <c r="AQ7558" s="50"/>
      <c r="AR7558" s="50"/>
      <c r="AS7558" s="50"/>
      <c r="AT7558" s="50"/>
      <c r="AU7558" s="50"/>
      <c r="AV7558" s="50"/>
      <c r="AW7558" s="50"/>
      <c r="AX7558" s="50">
        <f t="shared" si="2367"/>
        <v>0</v>
      </c>
      <c r="AY7558" s="50"/>
      <c r="AZ7558" s="50">
        <f t="shared" si="2357"/>
        <v>0</v>
      </c>
      <c r="BA7558" s="50">
        <f t="shared" si="2358"/>
        <v>0</v>
      </c>
      <c r="BB7558" s="50">
        <f t="shared" si="2359"/>
        <v>0</v>
      </c>
      <c r="BC7558" s="17">
        <f t="shared" si="2360"/>
        <v>20096</v>
      </c>
      <c r="BD7558" s="50">
        <f t="shared" si="2361"/>
        <v>0</v>
      </c>
      <c r="BE7558" s="50">
        <f t="shared" si="2362"/>
        <v>0</v>
      </c>
      <c r="BF7558" s="50">
        <f t="shared" si="2368"/>
        <v>0</v>
      </c>
      <c r="BG7558" s="50"/>
      <c r="BH7558" s="17">
        <f t="shared" si="2363"/>
        <v>0</v>
      </c>
      <c r="BI7558" s="17">
        <f t="shared" si="2371"/>
        <v>7558</v>
      </c>
      <c r="BJ7558" s="17">
        <f t="shared" si="2369"/>
        <v>7558</v>
      </c>
      <c r="BK7558" s="150">
        <f t="shared" si="2370"/>
        <v>39975</v>
      </c>
      <c r="BL7558" s="50" t="e">
        <f t="shared" ca="1" si="2364"/>
        <v>#NAME?</v>
      </c>
      <c r="BM7558" s="50" t="e">
        <f t="shared" ca="1" si="2365"/>
        <v>#NAME?</v>
      </c>
      <c r="BN7558" s="50" t="e">
        <f t="shared" ca="1" si="2366"/>
        <v>#NAME?</v>
      </c>
    </row>
    <row r="7559" spans="1:66" x14ac:dyDescent="0.35">
      <c r="A7559" s="48">
        <v>39976</v>
      </c>
      <c r="B7559" s="17">
        <v>2009</v>
      </c>
      <c r="C7559" s="17">
        <v>6</v>
      </c>
      <c r="D7559" s="17">
        <v>163</v>
      </c>
      <c r="E7559" s="17">
        <v>12</v>
      </c>
      <c r="F7559" s="17">
        <v>6</v>
      </c>
      <c r="G7559" s="50">
        <v>9.3000000000000007</v>
      </c>
      <c r="H7559" s="32">
        <v>4.7805629893234247</v>
      </c>
      <c r="I7559" s="50">
        <v>14.833333333333334</v>
      </c>
      <c r="J7559" s="13">
        <v>3.2</v>
      </c>
      <c r="K7559" s="13">
        <f t="shared" si="2352"/>
        <v>3.2</v>
      </c>
      <c r="L7559" s="13">
        <f t="shared" si="2353"/>
        <v>0</v>
      </c>
      <c r="M7559" s="13" t="e">
        <f ca="1">CalcTable[[#This Row],[IWC]]-AE7558</f>
        <v>#NAME?</v>
      </c>
      <c r="N7559" s="13" t="e">
        <f ca="1">IF(CalcTable[[#This Row],[Day of Year]]&lt;123,FCAP,AE7558)</f>
        <v>#NAME?</v>
      </c>
      <c r="O7559" s="17" t="e">
        <f ca="1">IF(IRR_DRIP,5,COUNTIF('IDET Wind Values'!C7543:G7543,"&lt;="&amp;IRR_MAXWIND))</f>
        <v>#NAME?</v>
      </c>
      <c r="P7559" s="13" t="e">
        <f ca="1">CalcTable[[#This Row],[ET_o]]*KL</f>
        <v>#NAME?</v>
      </c>
      <c r="Q7559" s="13" t="e">
        <f ca="1">IF(WILTPT&lt;=0,1,MAX(0,MIN(1,(CalcTable[[#This Row],[IWC]]-WILTPT)/(MAD-WILTPT))))</f>
        <v>#NAME?</v>
      </c>
      <c r="R7559" s="13" t="e">
        <f ca="1">CalcTable[[#This Row],[ETMult]]*CalcTable[[#This Row],[ETb]]</f>
        <v>#NAME?</v>
      </c>
      <c r="S7559" s="13" t="b">
        <f>INDEX(IRR_LIST,CalcTable[[#This Row],[Day of Week]]+1)</f>
        <v>0</v>
      </c>
      <c r="T7559" s="13">
        <f t="shared" ca="1" si="2354"/>
        <v>0</v>
      </c>
      <c r="U7559" s="13" t="b">
        <f ca="1">IF(CalcTable[[#This Row],[IrrPrecip]]&gt;=IC_MM,FALSE,TRUE)</f>
        <v>1</v>
      </c>
      <c r="V7559" s="13" t="b">
        <f t="shared" si="2355"/>
        <v>1</v>
      </c>
      <c r="W7559" s="13" t="e">
        <f ca="1">IF(AND(IRR_DRIP=FALSE,CalcTable[[#This Row],[IrrHours]]&lt;=0),FALSE,TRUE)</f>
        <v>#NAME?</v>
      </c>
      <c r="X7559" s="13" t="e">
        <f ca="1">AND(CalcTable[[#This Row],[IrrDay]],CalcTable[[#This Row],[IrrRain]],CalcTable[[#This Row],[IrrWarm]],CalcTable[[#This Row],[IrrWindy]])</f>
        <v>#NAME?</v>
      </c>
      <c r="Y7559" s="13" t="e">
        <f t="shared" ca="1" si="2356"/>
        <v>#NAME?</v>
      </c>
      <c r="Z7559" s="13" t="e">
        <f ca="1">CalcTable[[#This Row],[IrrHours]]/5</f>
        <v>#NAME?</v>
      </c>
      <c r="AA7559" s="13" t="e">
        <f ca="1">IF(CalcTable[[#This Row],[IrrFlag]]=FALSE,0,MAX(0,CalcTable[[#This Row],[VolRednWind]]*(FCAP*IRR_TARGET-CalcTable[[#This Row],[IWC]])))</f>
        <v>#NAME?</v>
      </c>
      <c r="AB7559" s="13" t="e">
        <f ca="1">CalcTable[[#This Row],[IWC]]+CalcTable[[#This Row],[Eff Precip]]+CalcTable[[#This Row],[IrrAmt]]-CalcTable[[#This Row],[AET]]</f>
        <v>#NAME?</v>
      </c>
      <c r="AC7559" s="13" t="e">
        <f ca="1">IF(CalcTable[[#This Row],[PWC]]&gt;FCAP,MIN(24*PERC,MIN(SAT,CalcTable[[#This Row],[PWC]])-FCAP),0)</f>
        <v>#NAME?</v>
      </c>
      <c r="AD7559" s="13" t="e">
        <f ca="1">IF(CalcTable[[#This Row],[PWC]]&gt;SAT,CalcTable[[#This Row],[PWC]]-SAT,0)</f>
        <v>#NAME?</v>
      </c>
      <c r="AE7559" s="13" t="e">
        <f ca="1">CalcTable[[#This Row],[PWC]]-CalcTable[[#This Row],[PercAmt]]-CalcTable[[#This Row],[Runoff]]</f>
        <v>#NAME?</v>
      </c>
      <c r="AF7559" s="13" t="e">
        <f ca="1">CalcTable[[#This Row],[IrrAmt]]/1000*CUR_IRR_AREA*10000/IRR_EFF</f>
        <v>#NAME?</v>
      </c>
      <c r="AG7559" s="147"/>
      <c r="AH7559" s="13"/>
      <c r="AI7559" s="50">
        <v>0</v>
      </c>
      <c r="AJ7559" s="50">
        <v>0</v>
      </c>
      <c r="AK7559" s="50">
        <v>0</v>
      </c>
      <c r="AL7559" s="50">
        <v>5.0789076107989679</v>
      </c>
      <c r="AM7559" s="50"/>
      <c r="AN7559" s="50"/>
      <c r="AO7559" s="50"/>
      <c r="AP7559" s="50"/>
      <c r="AQ7559" s="50"/>
      <c r="AR7559" s="50"/>
      <c r="AS7559" s="50"/>
      <c r="AT7559" s="50"/>
      <c r="AU7559" s="50"/>
      <c r="AV7559" s="50"/>
      <c r="AW7559" s="50"/>
      <c r="AX7559" s="50">
        <f t="shared" si="2367"/>
        <v>5.0789076107989679</v>
      </c>
      <c r="AY7559" s="50"/>
      <c r="AZ7559" s="50">
        <f t="shared" si="2357"/>
        <v>148.98128991676973</v>
      </c>
      <c r="BA7559" s="50">
        <f t="shared" si="2358"/>
        <v>229.38389082423276</v>
      </c>
      <c r="BB7559" s="50">
        <f t="shared" si="2359"/>
        <v>236.47823796312656</v>
      </c>
      <c r="BC7559" s="17">
        <f t="shared" si="2360"/>
        <v>20096</v>
      </c>
      <c r="BD7559" s="50">
        <f t="shared" si="2361"/>
        <v>5.0789076107989679</v>
      </c>
      <c r="BE7559" s="50">
        <f t="shared" si="2362"/>
        <v>148.98128991676973</v>
      </c>
      <c r="BF7559" s="50">
        <f t="shared" si="2368"/>
        <v>243.68596319133582</v>
      </c>
      <c r="BG7559" s="50"/>
      <c r="BH7559" s="17">
        <f t="shared" si="2363"/>
        <v>0</v>
      </c>
      <c r="BI7559" s="17">
        <f t="shared" si="2371"/>
        <v>7559</v>
      </c>
      <c r="BJ7559" s="17">
        <f t="shared" si="2369"/>
        <v>7559</v>
      </c>
      <c r="BK7559" s="150">
        <f t="shared" si="2370"/>
        <v>39976</v>
      </c>
      <c r="BL7559" s="50" t="e">
        <f t="shared" ca="1" si="2364"/>
        <v>#NAME?</v>
      </c>
      <c r="BM7559" s="50" t="e">
        <f t="shared" ca="1" si="2365"/>
        <v>#NAME?</v>
      </c>
      <c r="BN7559" s="50" t="e">
        <f t="shared" ca="1" si="2366"/>
        <v>#NAME?</v>
      </c>
    </row>
    <row r="7560" spans="1:66" x14ac:dyDescent="0.35">
      <c r="A7560" s="48">
        <v>39977</v>
      </c>
      <c r="B7560" s="17">
        <v>2009</v>
      </c>
      <c r="C7560" s="17">
        <v>6</v>
      </c>
      <c r="D7560" s="17">
        <v>164</v>
      </c>
      <c r="E7560" s="17">
        <v>13</v>
      </c>
      <c r="F7560" s="17">
        <v>7</v>
      </c>
      <c r="G7560" s="50">
        <v>8.6</v>
      </c>
      <c r="H7560" s="32">
        <v>5.304867148860029</v>
      </c>
      <c r="I7560" s="50">
        <v>8.3333333333333339</v>
      </c>
      <c r="J7560" s="13">
        <v>9.4</v>
      </c>
      <c r="K7560" s="13">
        <f t="shared" si="2352"/>
        <v>9.4</v>
      </c>
      <c r="L7560" s="13">
        <f t="shared" si="2353"/>
        <v>3.3000000000000003</v>
      </c>
      <c r="M7560" s="13" t="e">
        <f ca="1">CalcTable[[#This Row],[IWC]]-AE7559</f>
        <v>#NAME?</v>
      </c>
      <c r="N7560" s="13" t="e">
        <f ca="1">IF(CalcTable[[#This Row],[Day of Year]]&lt;123,FCAP,AE7559)</f>
        <v>#NAME?</v>
      </c>
      <c r="O7560" s="17" t="e">
        <f ca="1">IF(IRR_DRIP,5,COUNTIF('IDET Wind Values'!C7544:G7544,"&lt;="&amp;IRR_MAXWIND))</f>
        <v>#NAME?</v>
      </c>
      <c r="P7560" s="13" t="e">
        <f ca="1">CalcTable[[#This Row],[ET_o]]*KL</f>
        <v>#NAME?</v>
      </c>
      <c r="Q7560" s="13" t="e">
        <f ca="1">IF(WILTPT&lt;=0,1,MAX(0,MIN(1,(CalcTable[[#This Row],[IWC]]-WILTPT)/(MAD-WILTPT))))</f>
        <v>#NAME?</v>
      </c>
      <c r="R7560" s="13" t="e">
        <f ca="1">CalcTable[[#This Row],[ETMult]]*CalcTable[[#This Row],[ETb]]</f>
        <v>#NAME?</v>
      </c>
      <c r="S7560" s="13" t="b">
        <f>INDEX(IRR_LIST,CalcTable[[#This Row],[Day of Week]]+1)</f>
        <v>0</v>
      </c>
      <c r="T7560" s="13">
        <f t="shared" ca="1" si="2354"/>
        <v>3.2</v>
      </c>
      <c r="U7560" s="13" t="b">
        <f ca="1">IF(CalcTable[[#This Row],[IrrPrecip]]&gt;=IC_MM,FALSE,TRUE)</f>
        <v>1</v>
      </c>
      <c r="V7560" s="13" t="b">
        <f t="shared" si="2355"/>
        <v>1</v>
      </c>
      <c r="W7560" s="13" t="e">
        <f ca="1">IF(AND(IRR_DRIP=FALSE,CalcTable[[#This Row],[IrrHours]]&lt;=0),FALSE,TRUE)</f>
        <v>#NAME?</v>
      </c>
      <c r="X7560" s="13" t="e">
        <f ca="1">AND(CalcTable[[#This Row],[IrrDay]],CalcTable[[#This Row],[IrrRain]],CalcTable[[#This Row],[IrrWarm]],CalcTable[[#This Row],[IrrWindy]])</f>
        <v>#NAME?</v>
      </c>
      <c r="Y7560" s="13" t="e">
        <f t="shared" ca="1" si="2356"/>
        <v>#NAME?</v>
      </c>
      <c r="Z7560" s="13" t="e">
        <f ca="1">CalcTable[[#This Row],[IrrHours]]/5</f>
        <v>#NAME?</v>
      </c>
      <c r="AA7560" s="13" t="e">
        <f ca="1">IF(CalcTable[[#This Row],[IrrFlag]]=FALSE,0,MAX(0,CalcTable[[#This Row],[VolRednWind]]*(FCAP*IRR_TARGET-CalcTable[[#This Row],[IWC]])))</f>
        <v>#NAME?</v>
      </c>
      <c r="AB7560" s="13" t="e">
        <f ca="1">CalcTable[[#This Row],[IWC]]+CalcTable[[#This Row],[Eff Precip]]+CalcTable[[#This Row],[IrrAmt]]-CalcTable[[#This Row],[AET]]</f>
        <v>#NAME?</v>
      </c>
      <c r="AC7560" s="13" t="e">
        <f ca="1">IF(CalcTable[[#This Row],[PWC]]&gt;FCAP,MIN(24*PERC,MIN(SAT,CalcTable[[#This Row],[PWC]])-FCAP),0)</f>
        <v>#NAME?</v>
      </c>
      <c r="AD7560" s="13" t="e">
        <f ca="1">IF(CalcTable[[#This Row],[PWC]]&gt;SAT,CalcTable[[#This Row],[PWC]]-SAT,0)</f>
        <v>#NAME?</v>
      </c>
      <c r="AE7560" s="13" t="e">
        <f ca="1">CalcTable[[#This Row],[PWC]]-CalcTable[[#This Row],[PercAmt]]-CalcTable[[#This Row],[Runoff]]</f>
        <v>#NAME?</v>
      </c>
      <c r="AF7560" s="13" t="e">
        <f ca="1">CalcTable[[#This Row],[IrrAmt]]/1000*CUR_IRR_AREA*10000/IRR_EFF</f>
        <v>#NAME?</v>
      </c>
      <c r="AG7560" s="147"/>
      <c r="AH7560" s="13"/>
      <c r="AI7560" s="50">
        <v>0</v>
      </c>
      <c r="AJ7560" s="50">
        <v>0</v>
      </c>
      <c r="AK7560" s="50">
        <v>6.6609179709397894</v>
      </c>
      <c r="AL7560" s="50">
        <v>0</v>
      </c>
      <c r="AM7560" s="50"/>
      <c r="AN7560" s="50"/>
      <c r="AO7560" s="50"/>
      <c r="AP7560" s="50"/>
      <c r="AQ7560" s="50"/>
      <c r="AR7560" s="50"/>
      <c r="AS7560" s="50"/>
      <c r="AT7560" s="50"/>
      <c r="AU7560" s="50"/>
      <c r="AV7560" s="50"/>
      <c r="AW7560" s="50"/>
      <c r="AX7560" s="50">
        <f t="shared" si="2367"/>
        <v>6.6609179709397894</v>
      </c>
      <c r="AY7560" s="50"/>
      <c r="AZ7560" s="50">
        <f t="shared" si="2357"/>
        <v>97.693463573783589</v>
      </c>
      <c r="BA7560" s="50">
        <f t="shared" si="2358"/>
        <v>150.41692010566678</v>
      </c>
      <c r="BB7560" s="50">
        <f t="shared" si="2359"/>
        <v>155.06898979965649</v>
      </c>
      <c r="BC7560" s="17">
        <f t="shared" si="2360"/>
        <v>20096</v>
      </c>
      <c r="BD7560" s="50">
        <f t="shared" si="2361"/>
        <v>6.6609179709397894</v>
      </c>
      <c r="BE7560" s="50">
        <f t="shared" si="2362"/>
        <v>97.693463573783589</v>
      </c>
      <c r="BF7560" s="50">
        <f t="shared" si="2368"/>
        <v>159.79540640153505</v>
      </c>
      <c r="BG7560" s="50"/>
      <c r="BH7560" s="17">
        <f t="shared" si="2363"/>
        <v>0</v>
      </c>
      <c r="BI7560" s="17">
        <f t="shared" si="2371"/>
        <v>7560</v>
      </c>
      <c r="BJ7560" s="17">
        <f t="shared" si="2369"/>
        <v>7560</v>
      </c>
      <c r="BK7560" s="150">
        <f t="shared" si="2370"/>
        <v>39977</v>
      </c>
      <c r="BL7560" s="50" t="e">
        <f t="shared" ca="1" si="2364"/>
        <v>#NAME?</v>
      </c>
      <c r="BM7560" s="50" t="e">
        <f t="shared" ca="1" si="2365"/>
        <v>#NAME?</v>
      </c>
      <c r="BN7560" s="50" t="e">
        <f t="shared" ca="1" si="2366"/>
        <v>#NAME?</v>
      </c>
    </row>
    <row r="7561" spans="1:66" x14ac:dyDescent="0.35">
      <c r="A7561" s="48">
        <v>39978</v>
      </c>
      <c r="B7561" s="17">
        <v>2009</v>
      </c>
      <c r="C7561" s="17">
        <v>6</v>
      </c>
      <c r="D7561" s="17">
        <v>165</v>
      </c>
      <c r="E7561" s="17">
        <v>14</v>
      </c>
      <c r="F7561" s="17">
        <v>1</v>
      </c>
      <c r="G7561" s="50">
        <v>11.4</v>
      </c>
      <c r="H7561" s="32">
        <v>5.3964514152746403</v>
      </c>
      <c r="I7561" s="50">
        <v>4.166666666666667</v>
      </c>
      <c r="J7561" s="13">
        <v>0</v>
      </c>
      <c r="K7561" s="13">
        <f t="shared" si="2352"/>
        <v>0</v>
      </c>
      <c r="L7561" s="13">
        <f t="shared" si="2353"/>
        <v>0</v>
      </c>
      <c r="M7561" s="13" t="e">
        <f ca="1">CalcTable[[#This Row],[IWC]]-AE7560</f>
        <v>#NAME?</v>
      </c>
      <c r="N7561" s="13" t="e">
        <f ca="1">IF(CalcTable[[#This Row],[Day of Year]]&lt;123,FCAP,AE7560)</f>
        <v>#NAME?</v>
      </c>
      <c r="O7561" s="17" t="e">
        <f ca="1">IF(IRR_DRIP,5,COUNTIF('IDET Wind Values'!C7545:G7545,"&lt;="&amp;IRR_MAXWIND))</f>
        <v>#NAME?</v>
      </c>
      <c r="P7561" s="13" t="e">
        <f ca="1">CalcTable[[#This Row],[ET_o]]*KL</f>
        <v>#NAME?</v>
      </c>
      <c r="Q7561" s="13" t="e">
        <f ca="1">IF(WILTPT&lt;=0,1,MAX(0,MIN(1,(CalcTable[[#This Row],[IWC]]-WILTPT)/(MAD-WILTPT))))</f>
        <v>#NAME?</v>
      </c>
      <c r="R7561" s="13" t="e">
        <f ca="1">CalcTable[[#This Row],[ETMult]]*CalcTable[[#This Row],[ETb]]</f>
        <v>#NAME?</v>
      </c>
      <c r="S7561" s="13" t="b">
        <f>INDEX(IRR_LIST,CalcTable[[#This Row],[Day of Week]]+1)</f>
        <v>1</v>
      </c>
      <c r="T7561" s="13">
        <f t="shared" ca="1" si="2354"/>
        <v>12.600000000000001</v>
      </c>
      <c r="U7561" s="13" t="b">
        <f ca="1">IF(CalcTable[[#This Row],[IrrPrecip]]&gt;=IC_MM,FALSE,TRUE)</f>
        <v>0</v>
      </c>
      <c r="V7561" s="13" t="b">
        <f t="shared" si="2355"/>
        <v>1</v>
      </c>
      <c r="W7561" s="13" t="e">
        <f ca="1">IF(AND(IRR_DRIP=FALSE,CalcTable[[#This Row],[IrrHours]]&lt;=0),FALSE,TRUE)</f>
        <v>#NAME?</v>
      </c>
      <c r="X7561" s="13" t="e">
        <f ca="1">AND(CalcTable[[#This Row],[IrrDay]],CalcTable[[#This Row],[IrrRain]],CalcTable[[#This Row],[IrrWarm]],CalcTable[[#This Row],[IrrWindy]])</f>
        <v>#NAME?</v>
      </c>
      <c r="Y7561" s="13" t="e">
        <f t="shared" ca="1" si="2356"/>
        <v>#NAME?</v>
      </c>
      <c r="Z7561" s="13" t="e">
        <f ca="1">CalcTable[[#This Row],[IrrHours]]/5</f>
        <v>#NAME?</v>
      </c>
      <c r="AA7561" s="13" t="e">
        <f ca="1">IF(CalcTable[[#This Row],[IrrFlag]]=FALSE,0,MAX(0,CalcTable[[#This Row],[VolRednWind]]*(FCAP*IRR_TARGET-CalcTable[[#This Row],[IWC]])))</f>
        <v>#NAME?</v>
      </c>
      <c r="AB7561" s="13" t="e">
        <f ca="1">CalcTable[[#This Row],[IWC]]+CalcTable[[#This Row],[Eff Precip]]+CalcTable[[#This Row],[IrrAmt]]-CalcTable[[#This Row],[AET]]</f>
        <v>#NAME?</v>
      </c>
      <c r="AC7561" s="13" t="e">
        <f ca="1">IF(CalcTable[[#This Row],[PWC]]&gt;FCAP,MIN(24*PERC,MIN(SAT,CalcTable[[#This Row],[PWC]])-FCAP),0)</f>
        <v>#NAME?</v>
      </c>
      <c r="AD7561" s="13" t="e">
        <f ca="1">IF(CalcTable[[#This Row],[PWC]]&gt;SAT,CalcTable[[#This Row],[PWC]]-SAT,0)</f>
        <v>#NAME?</v>
      </c>
      <c r="AE7561" s="13" t="e">
        <f ca="1">CalcTable[[#This Row],[PWC]]-CalcTable[[#This Row],[PercAmt]]-CalcTable[[#This Row],[Runoff]]</f>
        <v>#NAME?</v>
      </c>
      <c r="AF7561" s="13" t="e">
        <f ca="1">CalcTable[[#This Row],[IrrAmt]]/1000*CUR_IRR_AREA*10000/IRR_EFF</f>
        <v>#NAME?</v>
      </c>
      <c r="AG7561" s="147"/>
      <c r="AH7561" s="13"/>
      <c r="AI7561" s="50">
        <v>0</v>
      </c>
      <c r="AJ7561" s="50">
        <v>0</v>
      </c>
      <c r="AK7561" s="50">
        <v>0</v>
      </c>
      <c r="AL7561" s="50">
        <v>0</v>
      </c>
      <c r="AM7561" s="50"/>
      <c r="AN7561" s="50"/>
      <c r="AO7561" s="50"/>
      <c r="AP7561" s="50"/>
      <c r="AQ7561" s="50"/>
      <c r="AR7561" s="50"/>
      <c r="AS7561" s="50"/>
      <c r="AT7561" s="50"/>
      <c r="AU7561" s="50"/>
      <c r="AV7561" s="50"/>
      <c r="AW7561" s="50"/>
      <c r="AX7561" s="50">
        <f t="shared" si="2367"/>
        <v>0</v>
      </c>
      <c r="AY7561" s="50"/>
      <c r="AZ7561" s="50">
        <f t="shared" si="2357"/>
        <v>0</v>
      </c>
      <c r="BA7561" s="50">
        <f t="shared" si="2358"/>
        <v>0</v>
      </c>
      <c r="BB7561" s="50">
        <f t="shared" si="2359"/>
        <v>0</v>
      </c>
      <c r="BC7561" s="17">
        <f t="shared" si="2360"/>
        <v>20096</v>
      </c>
      <c r="BD7561" s="50">
        <f t="shared" si="2361"/>
        <v>0</v>
      </c>
      <c r="BE7561" s="50">
        <f t="shared" si="2362"/>
        <v>0</v>
      </c>
      <c r="BF7561" s="50">
        <f t="shared" si="2368"/>
        <v>0</v>
      </c>
      <c r="BG7561" s="50"/>
      <c r="BH7561" s="17">
        <f t="shared" si="2363"/>
        <v>0</v>
      </c>
      <c r="BI7561" s="17">
        <f t="shared" si="2371"/>
        <v>7561</v>
      </c>
      <c r="BJ7561" s="17">
        <f t="shared" si="2369"/>
        <v>7561</v>
      </c>
      <c r="BK7561" s="150">
        <f t="shared" si="2370"/>
        <v>39978</v>
      </c>
      <c r="BL7561" s="50" t="e">
        <f t="shared" ca="1" si="2364"/>
        <v>#NAME?</v>
      </c>
      <c r="BM7561" s="50" t="e">
        <f t="shared" ca="1" si="2365"/>
        <v>#NAME?</v>
      </c>
      <c r="BN7561" s="50" t="e">
        <f t="shared" ca="1" si="2366"/>
        <v>#NAME?</v>
      </c>
    </row>
    <row r="7562" spans="1:66" x14ac:dyDescent="0.35">
      <c r="A7562" s="48">
        <v>39979</v>
      </c>
      <c r="B7562" s="17">
        <v>2009</v>
      </c>
      <c r="C7562" s="17">
        <v>6</v>
      </c>
      <c r="D7562" s="17">
        <v>166</v>
      </c>
      <c r="E7562" s="17">
        <v>15</v>
      </c>
      <c r="F7562" s="17">
        <v>2</v>
      </c>
      <c r="G7562" s="50">
        <v>14.2</v>
      </c>
      <c r="H7562" s="32">
        <v>5.3859364523091466</v>
      </c>
      <c r="I7562" s="50">
        <v>13.166666666666666</v>
      </c>
      <c r="J7562" s="13">
        <v>0</v>
      </c>
      <c r="K7562" s="13">
        <f t="shared" si="2352"/>
        <v>0</v>
      </c>
      <c r="L7562" s="13">
        <f t="shared" si="2353"/>
        <v>0</v>
      </c>
      <c r="M7562" s="13" t="e">
        <f ca="1">CalcTable[[#This Row],[IWC]]-AE7561</f>
        <v>#NAME?</v>
      </c>
      <c r="N7562" s="13" t="e">
        <f ca="1">IF(CalcTable[[#This Row],[Day of Year]]&lt;123,FCAP,AE7561)</f>
        <v>#NAME?</v>
      </c>
      <c r="O7562" s="17" t="e">
        <f ca="1">IF(IRR_DRIP,5,COUNTIF('IDET Wind Values'!C7546:G7546,"&lt;="&amp;IRR_MAXWIND))</f>
        <v>#NAME?</v>
      </c>
      <c r="P7562" s="13" t="e">
        <f ca="1">CalcTable[[#This Row],[ET_o]]*KL</f>
        <v>#NAME?</v>
      </c>
      <c r="Q7562" s="13" t="e">
        <f ca="1">IF(WILTPT&lt;=0,1,MAX(0,MIN(1,(CalcTable[[#This Row],[IWC]]-WILTPT)/(MAD-WILTPT))))</f>
        <v>#NAME?</v>
      </c>
      <c r="R7562" s="13" t="e">
        <f ca="1">CalcTable[[#This Row],[ETMult]]*CalcTable[[#This Row],[ETb]]</f>
        <v>#NAME?</v>
      </c>
      <c r="S7562" s="13" t="b">
        <f>INDEX(IRR_LIST,CalcTable[[#This Row],[Day of Week]]+1)</f>
        <v>0</v>
      </c>
      <c r="T7562" s="13">
        <f t="shared" ca="1" si="2354"/>
        <v>9.4</v>
      </c>
      <c r="U7562" s="13" t="b">
        <f ca="1">IF(CalcTable[[#This Row],[IrrPrecip]]&gt;=IC_MM,FALSE,TRUE)</f>
        <v>1</v>
      </c>
      <c r="V7562" s="13" t="b">
        <f t="shared" si="2355"/>
        <v>1</v>
      </c>
      <c r="W7562" s="13" t="e">
        <f ca="1">IF(AND(IRR_DRIP=FALSE,CalcTable[[#This Row],[IrrHours]]&lt;=0),FALSE,TRUE)</f>
        <v>#NAME?</v>
      </c>
      <c r="X7562" s="13" t="e">
        <f ca="1">AND(CalcTable[[#This Row],[IrrDay]],CalcTable[[#This Row],[IrrRain]],CalcTable[[#This Row],[IrrWarm]],CalcTable[[#This Row],[IrrWindy]])</f>
        <v>#NAME?</v>
      </c>
      <c r="Y7562" s="13" t="e">
        <f t="shared" ca="1" si="2356"/>
        <v>#NAME?</v>
      </c>
      <c r="Z7562" s="13" t="e">
        <f ca="1">CalcTable[[#This Row],[IrrHours]]/5</f>
        <v>#NAME?</v>
      </c>
      <c r="AA7562" s="13" t="e">
        <f ca="1">IF(CalcTable[[#This Row],[IrrFlag]]=FALSE,0,MAX(0,CalcTable[[#This Row],[VolRednWind]]*(FCAP*IRR_TARGET-CalcTable[[#This Row],[IWC]])))</f>
        <v>#NAME?</v>
      </c>
      <c r="AB7562" s="13" t="e">
        <f ca="1">CalcTable[[#This Row],[IWC]]+CalcTable[[#This Row],[Eff Precip]]+CalcTable[[#This Row],[IrrAmt]]-CalcTable[[#This Row],[AET]]</f>
        <v>#NAME?</v>
      </c>
      <c r="AC7562" s="13" t="e">
        <f ca="1">IF(CalcTable[[#This Row],[PWC]]&gt;FCAP,MIN(24*PERC,MIN(SAT,CalcTable[[#This Row],[PWC]])-FCAP),0)</f>
        <v>#NAME?</v>
      </c>
      <c r="AD7562" s="13" t="e">
        <f ca="1">IF(CalcTable[[#This Row],[PWC]]&gt;SAT,CalcTable[[#This Row],[PWC]]-SAT,0)</f>
        <v>#NAME?</v>
      </c>
      <c r="AE7562" s="13" t="e">
        <f ca="1">CalcTable[[#This Row],[PWC]]-CalcTable[[#This Row],[PercAmt]]-CalcTable[[#This Row],[Runoff]]</f>
        <v>#NAME?</v>
      </c>
      <c r="AF7562" s="13" t="e">
        <f ca="1">CalcTable[[#This Row],[IrrAmt]]/1000*CUR_IRR_AREA*10000/IRR_EFF</f>
        <v>#NAME?</v>
      </c>
      <c r="AG7562" s="147"/>
      <c r="AH7562" s="13"/>
      <c r="AI7562" s="50">
        <v>0</v>
      </c>
      <c r="AJ7562" s="50">
        <v>0</v>
      </c>
      <c r="AK7562" s="50">
        <v>5.8960482784010573</v>
      </c>
      <c r="AL7562" s="50">
        <v>5.248048278401054</v>
      </c>
      <c r="AM7562" s="50"/>
      <c r="AN7562" s="50"/>
      <c r="AO7562" s="50"/>
      <c r="AP7562" s="50"/>
      <c r="AQ7562" s="50"/>
      <c r="AR7562" s="50"/>
      <c r="AS7562" s="50"/>
      <c r="AT7562" s="50"/>
      <c r="AU7562" s="50"/>
      <c r="AV7562" s="50"/>
      <c r="AW7562" s="50"/>
      <c r="AX7562" s="50">
        <f t="shared" si="2367"/>
        <v>11.144096556802111</v>
      </c>
      <c r="AY7562" s="50"/>
      <c r="AZ7562" s="50">
        <f t="shared" si="2357"/>
        <v>240.41812424964644</v>
      </c>
      <c r="BA7562" s="50">
        <f t="shared" si="2358"/>
        <v>370.16758813040803</v>
      </c>
      <c r="BB7562" s="50">
        <f t="shared" si="2359"/>
        <v>381.61607023753402</v>
      </c>
      <c r="BC7562" s="17">
        <f t="shared" si="2360"/>
        <v>20096</v>
      </c>
      <c r="BD7562" s="50">
        <f t="shared" si="2361"/>
        <v>11.144096556802111</v>
      </c>
      <c r="BE7562" s="50">
        <f t="shared" si="2362"/>
        <v>240.41812424964644</v>
      </c>
      <c r="BF7562" s="50">
        <f t="shared" si="2368"/>
        <v>393.2475159072622</v>
      </c>
      <c r="BG7562" s="50"/>
      <c r="BH7562" s="17">
        <f t="shared" si="2363"/>
        <v>0</v>
      </c>
      <c r="BI7562" s="17">
        <f t="shared" si="2371"/>
        <v>7562</v>
      </c>
      <c r="BJ7562" s="17">
        <f t="shared" si="2369"/>
        <v>7562</v>
      </c>
      <c r="BK7562" s="150">
        <f t="shared" si="2370"/>
        <v>39979</v>
      </c>
      <c r="BL7562" s="50" t="e">
        <f t="shared" ca="1" si="2364"/>
        <v>#NAME?</v>
      </c>
      <c r="BM7562" s="50" t="e">
        <f t="shared" ca="1" si="2365"/>
        <v>#NAME?</v>
      </c>
      <c r="BN7562" s="50" t="e">
        <f t="shared" ca="1" si="2366"/>
        <v>#NAME?</v>
      </c>
    </row>
    <row r="7563" spans="1:66" x14ac:dyDescent="0.35">
      <c r="A7563" s="48">
        <v>39980</v>
      </c>
      <c r="B7563" s="17">
        <v>2009</v>
      </c>
      <c r="C7563" s="17">
        <v>6</v>
      </c>
      <c r="D7563" s="17">
        <v>167</v>
      </c>
      <c r="E7563" s="17">
        <v>16</v>
      </c>
      <c r="F7563" s="17">
        <v>3</v>
      </c>
      <c r="G7563" s="50">
        <v>11.5</v>
      </c>
      <c r="H7563" s="32">
        <v>4.2602858339532581</v>
      </c>
      <c r="I7563" s="50">
        <v>3.5</v>
      </c>
      <c r="J7563" s="13">
        <v>13.6</v>
      </c>
      <c r="K7563" s="13">
        <f t="shared" si="2352"/>
        <v>13.6</v>
      </c>
      <c r="L7563" s="13">
        <f t="shared" si="2353"/>
        <v>6.4499999999999993</v>
      </c>
      <c r="M7563" s="13" t="e">
        <f ca="1">CalcTable[[#This Row],[IWC]]-AE7562</f>
        <v>#NAME?</v>
      </c>
      <c r="N7563" s="13" t="e">
        <f ca="1">IF(CalcTable[[#This Row],[Day of Year]]&lt;123,FCAP,AE7562)</f>
        <v>#NAME?</v>
      </c>
      <c r="O7563" s="17" t="e">
        <f ca="1">IF(IRR_DRIP,5,COUNTIF('IDET Wind Values'!C7547:G7547,"&lt;="&amp;IRR_MAXWIND))</f>
        <v>#NAME?</v>
      </c>
      <c r="P7563" s="13" t="e">
        <f ca="1">CalcTable[[#This Row],[ET_o]]*KL</f>
        <v>#NAME?</v>
      </c>
      <c r="Q7563" s="13" t="e">
        <f ca="1">IF(WILTPT&lt;=0,1,MAX(0,MIN(1,(CalcTable[[#This Row],[IWC]]-WILTPT)/(MAD-WILTPT))))</f>
        <v>#NAME?</v>
      </c>
      <c r="R7563" s="13" t="e">
        <f ca="1">CalcTable[[#This Row],[ETMult]]*CalcTable[[#This Row],[ETb]]</f>
        <v>#NAME?</v>
      </c>
      <c r="S7563" s="13" t="b">
        <f>INDEX(IRR_LIST,CalcTable[[#This Row],[Day of Week]]+1)</f>
        <v>1</v>
      </c>
      <c r="T7563" s="13">
        <f t="shared" ca="1" si="2354"/>
        <v>0</v>
      </c>
      <c r="U7563" s="13" t="b">
        <f ca="1">IF(CalcTable[[#This Row],[IrrPrecip]]&gt;=IC_MM,FALSE,TRUE)</f>
        <v>1</v>
      </c>
      <c r="V7563" s="13" t="b">
        <f t="shared" si="2355"/>
        <v>1</v>
      </c>
      <c r="W7563" s="13" t="e">
        <f ca="1">IF(AND(IRR_DRIP=FALSE,CalcTable[[#This Row],[IrrHours]]&lt;=0),FALSE,TRUE)</f>
        <v>#NAME?</v>
      </c>
      <c r="X7563" s="13" t="e">
        <f ca="1">AND(CalcTable[[#This Row],[IrrDay]],CalcTable[[#This Row],[IrrRain]],CalcTable[[#This Row],[IrrWarm]],CalcTable[[#This Row],[IrrWindy]])</f>
        <v>#NAME?</v>
      </c>
      <c r="Y7563" s="13" t="e">
        <f t="shared" ca="1" si="2356"/>
        <v>#NAME?</v>
      </c>
      <c r="Z7563" s="13" t="e">
        <f ca="1">CalcTable[[#This Row],[IrrHours]]/5</f>
        <v>#NAME?</v>
      </c>
      <c r="AA7563" s="13" t="e">
        <f ca="1">IF(CalcTable[[#This Row],[IrrFlag]]=FALSE,0,MAX(0,CalcTable[[#This Row],[VolRednWind]]*(FCAP*IRR_TARGET-CalcTable[[#This Row],[IWC]])))</f>
        <v>#NAME?</v>
      </c>
      <c r="AB7563" s="13" t="e">
        <f ca="1">CalcTable[[#This Row],[IWC]]+CalcTable[[#This Row],[Eff Precip]]+CalcTable[[#This Row],[IrrAmt]]-CalcTable[[#This Row],[AET]]</f>
        <v>#NAME?</v>
      </c>
      <c r="AC7563" s="13" t="e">
        <f ca="1">IF(CalcTable[[#This Row],[PWC]]&gt;FCAP,MIN(24*PERC,MIN(SAT,CalcTable[[#This Row],[PWC]])-FCAP),0)</f>
        <v>#NAME?</v>
      </c>
      <c r="AD7563" s="13" t="e">
        <f ca="1">IF(CalcTable[[#This Row],[PWC]]&gt;SAT,CalcTable[[#This Row],[PWC]]-SAT,0)</f>
        <v>#NAME?</v>
      </c>
      <c r="AE7563" s="13" t="e">
        <f ca="1">CalcTable[[#This Row],[PWC]]-CalcTable[[#This Row],[PercAmt]]-CalcTable[[#This Row],[Runoff]]</f>
        <v>#NAME?</v>
      </c>
      <c r="AF7563" s="13" t="e">
        <f ca="1">CalcTable[[#This Row],[IrrAmt]]/1000*CUR_IRR_AREA*10000/IRR_EFF</f>
        <v>#NAME?</v>
      </c>
      <c r="AG7563" s="147"/>
      <c r="AH7563" s="13"/>
      <c r="AI7563" s="50">
        <v>13.08996194197589</v>
      </c>
      <c r="AJ7563" s="50">
        <v>22.370169280102598</v>
      </c>
      <c r="AK7563" s="50">
        <v>0</v>
      </c>
      <c r="AL7563" s="50">
        <v>0</v>
      </c>
      <c r="AM7563" s="50"/>
      <c r="AN7563" s="50"/>
      <c r="AO7563" s="50"/>
      <c r="AP7563" s="50"/>
      <c r="AQ7563" s="50"/>
      <c r="AR7563" s="50"/>
      <c r="AS7563" s="50"/>
      <c r="AT7563" s="50"/>
      <c r="AU7563" s="50"/>
      <c r="AV7563" s="50"/>
      <c r="AW7563" s="50"/>
      <c r="AX7563" s="50">
        <f t="shared" si="2367"/>
        <v>35.460131222078488</v>
      </c>
      <c r="AY7563" s="50"/>
      <c r="AZ7563" s="50">
        <f t="shared" si="2357"/>
        <v>848.17774069865595</v>
      </c>
      <c r="BA7563" s="50">
        <f t="shared" si="2358"/>
        <v>1378.0334284743296</v>
      </c>
      <c r="BB7563" s="50">
        <f t="shared" si="2359"/>
        <v>1426.4349525395446</v>
      </c>
      <c r="BC7563" s="17">
        <f t="shared" si="2360"/>
        <v>20096</v>
      </c>
      <c r="BD7563" s="50">
        <f t="shared" si="2361"/>
        <v>35.460131222078488</v>
      </c>
      <c r="BE7563" s="50">
        <f t="shared" si="2362"/>
        <v>848.17774069865595</v>
      </c>
      <c r="BF7563" s="50">
        <f t="shared" si="2368"/>
        <v>1387.3487725544092</v>
      </c>
      <c r="BG7563" s="50"/>
      <c r="BH7563" s="17">
        <f t="shared" si="2363"/>
        <v>0</v>
      </c>
      <c r="BI7563" s="17">
        <f t="shared" si="2371"/>
        <v>7563</v>
      </c>
      <c r="BJ7563" s="17">
        <f t="shared" si="2369"/>
        <v>7563</v>
      </c>
      <c r="BK7563" s="150">
        <f t="shared" si="2370"/>
        <v>39980</v>
      </c>
      <c r="BL7563" s="50" t="e">
        <f t="shared" ca="1" si="2364"/>
        <v>#NAME?</v>
      </c>
      <c r="BM7563" s="50" t="e">
        <f t="shared" ca="1" si="2365"/>
        <v>#NAME?</v>
      </c>
      <c r="BN7563" s="50" t="e">
        <f t="shared" ca="1" si="2366"/>
        <v>#NAME?</v>
      </c>
    </row>
    <row r="7564" spans="1:66" x14ac:dyDescent="0.35">
      <c r="A7564" s="48">
        <v>39981</v>
      </c>
      <c r="B7564" s="17">
        <v>2009</v>
      </c>
      <c r="C7564" s="17">
        <v>6</v>
      </c>
      <c r="D7564" s="17">
        <v>168</v>
      </c>
      <c r="E7564" s="17">
        <v>17</v>
      </c>
      <c r="F7564" s="17">
        <v>4</v>
      </c>
      <c r="G7564" s="50">
        <v>9</v>
      </c>
      <c r="H7564" s="32">
        <v>4.4431325913971076</v>
      </c>
      <c r="I7564" s="50">
        <v>5.166666666666667</v>
      </c>
      <c r="J7564" s="13">
        <v>0.4</v>
      </c>
      <c r="K7564" s="13">
        <f t="shared" si="2352"/>
        <v>0.4</v>
      </c>
      <c r="L7564" s="13">
        <f t="shared" si="2353"/>
        <v>0</v>
      </c>
      <c r="M7564" s="13" t="e">
        <f ca="1">CalcTable[[#This Row],[IWC]]-AE7563</f>
        <v>#NAME?</v>
      </c>
      <c r="N7564" s="13" t="e">
        <f ca="1">IF(CalcTable[[#This Row],[Day of Year]]&lt;123,FCAP,AE7563)</f>
        <v>#NAME?</v>
      </c>
      <c r="O7564" s="17" t="e">
        <f ca="1">IF(IRR_DRIP,5,COUNTIF('IDET Wind Values'!C7548:G7548,"&lt;="&amp;IRR_MAXWIND))</f>
        <v>#NAME?</v>
      </c>
      <c r="P7564" s="13" t="e">
        <f ca="1">CalcTable[[#This Row],[ET_o]]*KL</f>
        <v>#NAME?</v>
      </c>
      <c r="Q7564" s="13" t="e">
        <f ca="1">IF(WILTPT&lt;=0,1,MAX(0,MIN(1,(CalcTable[[#This Row],[IWC]]-WILTPT)/(MAD-WILTPT))))</f>
        <v>#NAME?</v>
      </c>
      <c r="R7564" s="13" t="e">
        <f ca="1">CalcTable[[#This Row],[ETMult]]*CalcTable[[#This Row],[ETb]]</f>
        <v>#NAME?</v>
      </c>
      <c r="S7564" s="13" t="b">
        <f>INDEX(IRR_LIST,CalcTable[[#This Row],[Day of Week]]+1)</f>
        <v>0</v>
      </c>
      <c r="T7564" s="13">
        <f t="shared" ca="1" si="2354"/>
        <v>13.6</v>
      </c>
      <c r="U7564" s="13" t="b">
        <f ca="1">IF(CalcTable[[#This Row],[IrrPrecip]]&gt;=IC_MM,FALSE,TRUE)</f>
        <v>0</v>
      </c>
      <c r="V7564" s="13" t="b">
        <f t="shared" si="2355"/>
        <v>1</v>
      </c>
      <c r="W7564" s="13" t="e">
        <f ca="1">IF(AND(IRR_DRIP=FALSE,CalcTable[[#This Row],[IrrHours]]&lt;=0),FALSE,TRUE)</f>
        <v>#NAME?</v>
      </c>
      <c r="X7564" s="13" t="e">
        <f ca="1">AND(CalcTable[[#This Row],[IrrDay]],CalcTable[[#This Row],[IrrRain]],CalcTable[[#This Row],[IrrWarm]],CalcTable[[#This Row],[IrrWindy]])</f>
        <v>#NAME?</v>
      </c>
      <c r="Y7564" s="13" t="e">
        <f t="shared" ca="1" si="2356"/>
        <v>#NAME?</v>
      </c>
      <c r="Z7564" s="13" t="e">
        <f ca="1">CalcTable[[#This Row],[IrrHours]]/5</f>
        <v>#NAME?</v>
      </c>
      <c r="AA7564" s="13" t="e">
        <f ca="1">IF(CalcTable[[#This Row],[IrrFlag]]=FALSE,0,MAX(0,CalcTable[[#This Row],[VolRednWind]]*(FCAP*IRR_TARGET-CalcTable[[#This Row],[IWC]])))</f>
        <v>#NAME?</v>
      </c>
      <c r="AB7564" s="13" t="e">
        <f ca="1">CalcTable[[#This Row],[IWC]]+CalcTable[[#This Row],[Eff Precip]]+CalcTable[[#This Row],[IrrAmt]]-CalcTable[[#This Row],[AET]]</f>
        <v>#NAME?</v>
      </c>
      <c r="AC7564" s="13" t="e">
        <f ca="1">IF(CalcTable[[#This Row],[PWC]]&gt;FCAP,MIN(24*PERC,MIN(SAT,CalcTable[[#This Row],[PWC]])-FCAP),0)</f>
        <v>#NAME?</v>
      </c>
      <c r="AD7564" s="13" t="e">
        <f ca="1">IF(CalcTable[[#This Row],[PWC]]&gt;SAT,CalcTable[[#This Row],[PWC]]-SAT,0)</f>
        <v>#NAME?</v>
      </c>
      <c r="AE7564" s="13" t="e">
        <f ca="1">CalcTable[[#This Row],[PWC]]-CalcTable[[#This Row],[PercAmt]]-CalcTable[[#This Row],[Runoff]]</f>
        <v>#NAME?</v>
      </c>
      <c r="AF7564" s="13" t="e">
        <f ca="1">CalcTable[[#This Row],[IrrAmt]]/1000*CUR_IRR_AREA*10000/IRR_EFF</f>
        <v>#NAME?</v>
      </c>
      <c r="AG7564" s="147"/>
      <c r="AH7564" s="13"/>
      <c r="AI7564" s="50">
        <v>0</v>
      </c>
      <c r="AJ7564" s="50">
        <v>0</v>
      </c>
      <c r="AK7564" s="50">
        <v>0</v>
      </c>
      <c r="AL7564" s="50">
        <v>0</v>
      </c>
      <c r="AM7564" s="50"/>
      <c r="AN7564" s="50"/>
      <c r="AO7564" s="50"/>
      <c r="AP7564" s="50"/>
      <c r="AQ7564" s="50"/>
      <c r="AR7564" s="50"/>
      <c r="AS7564" s="50"/>
      <c r="AT7564" s="50"/>
      <c r="AU7564" s="50"/>
      <c r="AV7564" s="50"/>
      <c r="AW7564" s="50"/>
      <c r="AX7564" s="50">
        <f t="shared" si="2367"/>
        <v>0</v>
      </c>
      <c r="AY7564" s="50"/>
      <c r="AZ7564" s="50">
        <f t="shared" si="2357"/>
        <v>0</v>
      </c>
      <c r="BA7564" s="50">
        <f t="shared" si="2358"/>
        <v>0</v>
      </c>
      <c r="BB7564" s="50">
        <f t="shared" si="2359"/>
        <v>0</v>
      </c>
      <c r="BC7564" s="17">
        <f t="shared" si="2360"/>
        <v>20096</v>
      </c>
      <c r="BD7564" s="50">
        <f t="shared" si="2361"/>
        <v>0</v>
      </c>
      <c r="BE7564" s="50">
        <f t="shared" si="2362"/>
        <v>0</v>
      </c>
      <c r="BF7564" s="50">
        <f t="shared" si="2368"/>
        <v>0</v>
      </c>
      <c r="BG7564" s="50"/>
      <c r="BH7564" s="17">
        <f t="shared" si="2363"/>
        <v>0</v>
      </c>
      <c r="BI7564" s="17">
        <f t="shared" si="2371"/>
        <v>7564</v>
      </c>
      <c r="BJ7564" s="17">
        <f t="shared" si="2369"/>
        <v>7564</v>
      </c>
      <c r="BK7564" s="150">
        <f t="shared" si="2370"/>
        <v>39981</v>
      </c>
      <c r="BL7564" s="50" t="e">
        <f t="shared" ca="1" si="2364"/>
        <v>#NAME?</v>
      </c>
      <c r="BM7564" s="50" t="e">
        <f t="shared" ca="1" si="2365"/>
        <v>#NAME?</v>
      </c>
      <c r="BN7564" s="50" t="e">
        <f t="shared" ca="1" si="2366"/>
        <v>#NAME?</v>
      </c>
    </row>
    <row r="7565" spans="1:66" x14ac:dyDescent="0.35">
      <c r="A7565" s="48">
        <v>39982</v>
      </c>
      <c r="B7565" s="17">
        <v>2009</v>
      </c>
      <c r="C7565" s="17">
        <v>6</v>
      </c>
      <c r="D7565" s="17">
        <v>169</v>
      </c>
      <c r="E7565" s="17">
        <v>18</v>
      </c>
      <c r="F7565" s="17">
        <v>5</v>
      </c>
      <c r="G7565" s="50">
        <v>9.9</v>
      </c>
      <c r="H7565" s="32">
        <v>4.4411445689416453</v>
      </c>
      <c r="I7565" s="50">
        <v>14.5</v>
      </c>
      <c r="J7565" s="13">
        <v>3.6</v>
      </c>
      <c r="K7565" s="13">
        <f t="shared" si="2352"/>
        <v>3.6</v>
      </c>
      <c r="L7565" s="13">
        <f t="shared" si="2353"/>
        <v>0</v>
      </c>
      <c r="M7565" s="13" t="e">
        <f ca="1">CalcTable[[#This Row],[IWC]]-AE7564</f>
        <v>#NAME?</v>
      </c>
      <c r="N7565" s="13" t="e">
        <f ca="1">IF(CalcTable[[#This Row],[Day of Year]]&lt;123,FCAP,AE7564)</f>
        <v>#NAME?</v>
      </c>
      <c r="O7565" s="17" t="e">
        <f ca="1">IF(IRR_DRIP,5,COUNTIF('IDET Wind Values'!C7549:G7549,"&lt;="&amp;IRR_MAXWIND))</f>
        <v>#NAME?</v>
      </c>
      <c r="P7565" s="13" t="e">
        <f ca="1">CalcTable[[#This Row],[ET_o]]*KL</f>
        <v>#NAME?</v>
      </c>
      <c r="Q7565" s="13" t="e">
        <f ca="1">IF(WILTPT&lt;=0,1,MAX(0,MIN(1,(CalcTable[[#This Row],[IWC]]-WILTPT)/(MAD-WILTPT))))</f>
        <v>#NAME?</v>
      </c>
      <c r="R7565" s="13" t="e">
        <f ca="1">CalcTable[[#This Row],[ETMult]]*CalcTable[[#This Row],[ETb]]</f>
        <v>#NAME?</v>
      </c>
      <c r="S7565" s="13" t="b">
        <f>INDEX(IRR_LIST,CalcTable[[#This Row],[Day of Week]]+1)</f>
        <v>1</v>
      </c>
      <c r="T7565" s="13">
        <f t="shared" ca="1" si="2354"/>
        <v>14</v>
      </c>
      <c r="U7565" s="13" t="b">
        <f ca="1">IF(CalcTable[[#This Row],[IrrPrecip]]&gt;=IC_MM,FALSE,TRUE)</f>
        <v>0</v>
      </c>
      <c r="V7565" s="13" t="b">
        <f t="shared" si="2355"/>
        <v>1</v>
      </c>
      <c r="W7565" s="13" t="e">
        <f ca="1">IF(AND(IRR_DRIP=FALSE,CalcTable[[#This Row],[IrrHours]]&lt;=0),FALSE,TRUE)</f>
        <v>#NAME?</v>
      </c>
      <c r="X7565" s="13" t="e">
        <f ca="1">AND(CalcTable[[#This Row],[IrrDay]],CalcTable[[#This Row],[IrrRain]],CalcTable[[#This Row],[IrrWarm]],CalcTable[[#This Row],[IrrWindy]])</f>
        <v>#NAME?</v>
      </c>
      <c r="Y7565" s="13" t="e">
        <f t="shared" ca="1" si="2356"/>
        <v>#NAME?</v>
      </c>
      <c r="Z7565" s="13" t="e">
        <f ca="1">CalcTable[[#This Row],[IrrHours]]/5</f>
        <v>#NAME?</v>
      </c>
      <c r="AA7565" s="13" t="e">
        <f ca="1">IF(CalcTable[[#This Row],[IrrFlag]]=FALSE,0,MAX(0,CalcTable[[#This Row],[VolRednWind]]*(FCAP*IRR_TARGET-CalcTable[[#This Row],[IWC]])))</f>
        <v>#NAME?</v>
      </c>
      <c r="AB7565" s="13" t="e">
        <f ca="1">CalcTable[[#This Row],[IWC]]+CalcTable[[#This Row],[Eff Precip]]+CalcTable[[#This Row],[IrrAmt]]-CalcTable[[#This Row],[AET]]</f>
        <v>#NAME?</v>
      </c>
      <c r="AC7565" s="13" t="e">
        <f ca="1">IF(CalcTable[[#This Row],[PWC]]&gt;FCAP,MIN(24*PERC,MIN(SAT,CalcTable[[#This Row],[PWC]])-FCAP),0)</f>
        <v>#NAME?</v>
      </c>
      <c r="AD7565" s="13" t="e">
        <f ca="1">IF(CalcTable[[#This Row],[PWC]]&gt;SAT,CalcTable[[#This Row],[PWC]]-SAT,0)</f>
        <v>#NAME?</v>
      </c>
      <c r="AE7565" s="13" t="e">
        <f ca="1">CalcTable[[#This Row],[PWC]]-CalcTable[[#This Row],[PercAmt]]-CalcTable[[#This Row],[Runoff]]</f>
        <v>#NAME?</v>
      </c>
      <c r="AF7565" s="13" t="e">
        <f ca="1">CalcTable[[#This Row],[IrrAmt]]/1000*CUR_IRR_AREA*10000/IRR_EFF</f>
        <v>#NAME?</v>
      </c>
      <c r="AG7565" s="147"/>
      <c r="AH7565" s="13"/>
      <c r="AI7565" s="50">
        <v>0</v>
      </c>
      <c r="AJ7565" s="50">
        <v>0</v>
      </c>
      <c r="AK7565" s="50">
        <v>0</v>
      </c>
      <c r="AL7565" s="50">
        <v>0</v>
      </c>
      <c r="AM7565" s="50"/>
      <c r="AN7565" s="50"/>
      <c r="AO7565" s="50"/>
      <c r="AP7565" s="50"/>
      <c r="AQ7565" s="50"/>
      <c r="AR7565" s="50"/>
      <c r="AS7565" s="50"/>
      <c r="AT7565" s="50"/>
      <c r="AU7565" s="50"/>
      <c r="AV7565" s="50"/>
      <c r="AW7565" s="50"/>
      <c r="AX7565" s="50">
        <f t="shared" si="2367"/>
        <v>0</v>
      </c>
      <c r="AY7565" s="50"/>
      <c r="AZ7565" s="50">
        <f t="shared" si="2357"/>
        <v>0</v>
      </c>
      <c r="BA7565" s="50">
        <f t="shared" si="2358"/>
        <v>0</v>
      </c>
      <c r="BB7565" s="50">
        <f t="shared" si="2359"/>
        <v>0</v>
      </c>
      <c r="BC7565" s="17">
        <f t="shared" si="2360"/>
        <v>20096</v>
      </c>
      <c r="BD7565" s="50">
        <f t="shared" si="2361"/>
        <v>0</v>
      </c>
      <c r="BE7565" s="50">
        <f t="shared" si="2362"/>
        <v>0</v>
      </c>
      <c r="BF7565" s="50">
        <f t="shared" si="2368"/>
        <v>0</v>
      </c>
      <c r="BG7565" s="50"/>
      <c r="BH7565" s="17">
        <f t="shared" si="2363"/>
        <v>0</v>
      </c>
      <c r="BI7565" s="17">
        <f t="shared" si="2371"/>
        <v>7565</v>
      </c>
      <c r="BJ7565" s="17">
        <f t="shared" si="2369"/>
        <v>7565</v>
      </c>
      <c r="BK7565" s="150">
        <f t="shared" si="2370"/>
        <v>39982</v>
      </c>
      <c r="BL7565" s="50" t="e">
        <f t="shared" ca="1" si="2364"/>
        <v>#NAME?</v>
      </c>
      <c r="BM7565" s="50" t="e">
        <f t="shared" ca="1" si="2365"/>
        <v>#NAME?</v>
      </c>
      <c r="BN7565" s="50" t="e">
        <f t="shared" ca="1" si="2366"/>
        <v>#NAME?</v>
      </c>
    </row>
    <row r="7566" spans="1:66" x14ac:dyDescent="0.35">
      <c r="A7566" s="48">
        <v>39983</v>
      </c>
      <c r="B7566" s="17">
        <v>2009</v>
      </c>
      <c r="C7566" s="17">
        <v>6</v>
      </c>
      <c r="D7566" s="17">
        <v>170</v>
      </c>
      <c r="E7566" s="17">
        <v>19</v>
      </c>
      <c r="F7566" s="17">
        <v>6</v>
      </c>
      <c r="G7566" s="50">
        <v>6.7</v>
      </c>
      <c r="H7566" s="32">
        <v>4.5999800962897508</v>
      </c>
      <c r="I7566" s="50">
        <v>4.333333333333333</v>
      </c>
      <c r="J7566" s="13">
        <v>0</v>
      </c>
      <c r="K7566" s="13">
        <f t="shared" si="2352"/>
        <v>0</v>
      </c>
      <c r="L7566" s="13">
        <f t="shared" si="2353"/>
        <v>0</v>
      </c>
      <c r="M7566" s="13" t="e">
        <f ca="1">CalcTable[[#This Row],[IWC]]-AE7565</f>
        <v>#NAME?</v>
      </c>
      <c r="N7566" s="13" t="e">
        <f ca="1">IF(CalcTable[[#This Row],[Day of Year]]&lt;123,FCAP,AE7565)</f>
        <v>#NAME?</v>
      </c>
      <c r="O7566" s="17" t="e">
        <f ca="1">IF(IRR_DRIP,5,COUNTIF('IDET Wind Values'!C7550:G7550,"&lt;="&amp;IRR_MAXWIND))</f>
        <v>#NAME?</v>
      </c>
      <c r="P7566" s="13" t="e">
        <f ca="1">CalcTable[[#This Row],[ET_o]]*KL</f>
        <v>#NAME?</v>
      </c>
      <c r="Q7566" s="13" t="e">
        <f ca="1">IF(WILTPT&lt;=0,1,MAX(0,MIN(1,(CalcTable[[#This Row],[IWC]]-WILTPT)/(MAD-WILTPT))))</f>
        <v>#NAME?</v>
      </c>
      <c r="R7566" s="13" t="e">
        <f ca="1">CalcTable[[#This Row],[ETMult]]*CalcTable[[#This Row],[ETb]]</f>
        <v>#NAME?</v>
      </c>
      <c r="S7566" s="13" t="b">
        <f>INDEX(IRR_LIST,CalcTable[[#This Row],[Day of Week]]+1)</f>
        <v>0</v>
      </c>
      <c r="T7566" s="13">
        <f t="shared" ca="1" si="2354"/>
        <v>4</v>
      </c>
      <c r="U7566" s="13" t="b">
        <f ca="1">IF(CalcTable[[#This Row],[IrrPrecip]]&gt;=IC_MM,FALSE,TRUE)</f>
        <v>1</v>
      </c>
      <c r="V7566" s="13" t="b">
        <f t="shared" si="2355"/>
        <v>1</v>
      </c>
      <c r="W7566" s="13" t="e">
        <f ca="1">IF(AND(IRR_DRIP=FALSE,CalcTable[[#This Row],[IrrHours]]&lt;=0),FALSE,TRUE)</f>
        <v>#NAME?</v>
      </c>
      <c r="X7566" s="13" t="e">
        <f ca="1">AND(CalcTable[[#This Row],[IrrDay]],CalcTable[[#This Row],[IrrRain]],CalcTable[[#This Row],[IrrWarm]],CalcTable[[#This Row],[IrrWindy]])</f>
        <v>#NAME?</v>
      </c>
      <c r="Y7566" s="13" t="e">
        <f t="shared" ca="1" si="2356"/>
        <v>#NAME?</v>
      </c>
      <c r="Z7566" s="13" t="e">
        <f ca="1">CalcTable[[#This Row],[IrrHours]]/5</f>
        <v>#NAME?</v>
      </c>
      <c r="AA7566" s="13" t="e">
        <f ca="1">IF(CalcTable[[#This Row],[IrrFlag]]=FALSE,0,MAX(0,CalcTable[[#This Row],[VolRednWind]]*(FCAP*IRR_TARGET-CalcTable[[#This Row],[IWC]])))</f>
        <v>#NAME?</v>
      </c>
      <c r="AB7566" s="13" t="e">
        <f ca="1">CalcTable[[#This Row],[IWC]]+CalcTable[[#This Row],[Eff Precip]]+CalcTable[[#This Row],[IrrAmt]]-CalcTable[[#This Row],[AET]]</f>
        <v>#NAME?</v>
      </c>
      <c r="AC7566" s="13" t="e">
        <f ca="1">IF(CalcTable[[#This Row],[PWC]]&gt;FCAP,MIN(24*PERC,MIN(SAT,CalcTable[[#This Row],[PWC]])-FCAP),0)</f>
        <v>#NAME?</v>
      </c>
      <c r="AD7566" s="13" t="e">
        <f ca="1">IF(CalcTable[[#This Row],[PWC]]&gt;SAT,CalcTable[[#This Row],[PWC]]-SAT,0)</f>
        <v>#NAME?</v>
      </c>
      <c r="AE7566" s="13" t="e">
        <f ca="1">CalcTable[[#This Row],[PWC]]-CalcTable[[#This Row],[PercAmt]]-CalcTable[[#This Row],[Runoff]]</f>
        <v>#NAME?</v>
      </c>
      <c r="AF7566" s="13" t="e">
        <f ca="1">CalcTable[[#This Row],[IrrAmt]]/1000*CUR_IRR_AREA*10000/IRR_EFF</f>
        <v>#NAME?</v>
      </c>
      <c r="AG7566" s="147"/>
      <c r="AH7566" s="13"/>
      <c r="AI7566" s="50">
        <v>0</v>
      </c>
      <c r="AJ7566" s="50">
        <v>0</v>
      </c>
      <c r="AK7566" s="50">
        <v>0</v>
      </c>
      <c r="AL7566" s="50">
        <v>7.1663524381863155</v>
      </c>
      <c r="AM7566" s="50"/>
      <c r="AN7566" s="50"/>
      <c r="AO7566" s="50"/>
      <c r="AP7566" s="50"/>
      <c r="AQ7566" s="50"/>
      <c r="AR7566" s="50"/>
      <c r="AS7566" s="50"/>
      <c r="AT7566" s="50"/>
      <c r="AU7566" s="50"/>
      <c r="AV7566" s="50"/>
      <c r="AW7566" s="50"/>
      <c r="AX7566" s="50">
        <f t="shared" si="2367"/>
        <v>7.1663524381863155</v>
      </c>
      <c r="AY7566" s="50"/>
      <c r="AZ7566" s="50">
        <f t="shared" si="2357"/>
        <v>210.21300485346526</v>
      </c>
      <c r="BA7566" s="50">
        <f t="shared" si="2358"/>
        <v>323.66129318708147</v>
      </c>
      <c r="BB7566" s="50">
        <f t="shared" si="2359"/>
        <v>333.6714362753417</v>
      </c>
      <c r="BC7566" s="17">
        <f t="shared" si="2360"/>
        <v>20096</v>
      </c>
      <c r="BD7566" s="50">
        <f t="shared" si="2361"/>
        <v>7.1663524381863155</v>
      </c>
      <c r="BE7566" s="50">
        <f t="shared" si="2362"/>
        <v>210.21300485346526</v>
      </c>
      <c r="BF7566" s="50">
        <f t="shared" si="2368"/>
        <v>343.8415561556734</v>
      </c>
      <c r="BG7566" s="50"/>
      <c r="BH7566" s="17">
        <f t="shared" si="2363"/>
        <v>0</v>
      </c>
      <c r="BI7566" s="17">
        <f t="shared" si="2371"/>
        <v>7566</v>
      </c>
      <c r="BJ7566" s="17">
        <f t="shared" si="2369"/>
        <v>7566</v>
      </c>
      <c r="BK7566" s="150">
        <f t="shared" si="2370"/>
        <v>39983</v>
      </c>
      <c r="BL7566" s="50" t="e">
        <f t="shared" ca="1" si="2364"/>
        <v>#NAME?</v>
      </c>
      <c r="BM7566" s="50" t="e">
        <f t="shared" ca="1" si="2365"/>
        <v>#NAME?</v>
      </c>
      <c r="BN7566" s="50" t="e">
        <f t="shared" ca="1" si="2366"/>
        <v>#NAME?</v>
      </c>
    </row>
    <row r="7567" spans="1:66" x14ac:dyDescent="0.35">
      <c r="A7567" s="48">
        <v>39984</v>
      </c>
      <c r="B7567" s="17">
        <v>2009</v>
      </c>
      <c r="C7567" s="17">
        <v>6</v>
      </c>
      <c r="D7567" s="17">
        <v>171</v>
      </c>
      <c r="E7567" s="17">
        <v>20</v>
      </c>
      <c r="F7567" s="17">
        <v>7</v>
      </c>
      <c r="G7567" s="50">
        <v>8.4</v>
      </c>
      <c r="H7567" s="32">
        <v>5.2494328060794304</v>
      </c>
      <c r="I7567" s="50">
        <v>9.8333333333333339</v>
      </c>
      <c r="J7567" s="13">
        <v>0</v>
      </c>
      <c r="K7567" s="13">
        <f t="shared" si="2352"/>
        <v>0</v>
      </c>
      <c r="L7567" s="13">
        <f t="shared" si="2353"/>
        <v>0</v>
      </c>
      <c r="M7567" s="13" t="e">
        <f ca="1">CalcTable[[#This Row],[IWC]]-AE7566</f>
        <v>#NAME?</v>
      </c>
      <c r="N7567" s="13" t="e">
        <f ca="1">IF(CalcTable[[#This Row],[Day of Year]]&lt;123,FCAP,AE7566)</f>
        <v>#NAME?</v>
      </c>
      <c r="O7567" s="17" t="e">
        <f ca="1">IF(IRR_DRIP,5,COUNTIF('IDET Wind Values'!C7551:G7551,"&lt;="&amp;IRR_MAXWIND))</f>
        <v>#NAME?</v>
      </c>
      <c r="P7567" s="13" t="e">
        <f ca="1">CalcTable[[#This Row],[ET_o]]*KL</f>
        <v>#NAME?</v>
      </c>
      <c r="Q7567" s="13" t="e">
        <f ca="1">IF(WILTPT&lt;=0,1,MAX(0,MIN(1,(CalcTable[[#This Row],[IWC]]-WILTPT)/(MAD-WILTPT))))</f>
        <v>#NAME?</v>
      </c>
      <c r="R7567" s="13" t="e">
        <f ca="1">CalcTable[[#This Row],[ETMult]]*CalcTable[[#This Row],[ETb]]</f>
        <v>#NAME?</v>
      </c>
      <c r="S7567" s="13" t="b">
        <f>INDEX(IRR_LIST,CalcTable[[#This Row],[Day of Week]]+1)</f>
        <v>0</v>
      </c>
      <c r="T7567" s="13">
        <f t="shared" ca="1" si="2354"/>
        <v>3.6</v>
      </c>
      <c r="U7567" s="13" t="b">
        <f ca="1">IF(CalcTable[[#This Row],[IrrPrecip]]&gt;=IC_MM,FALSE,TRUE)</f>
        <v>1</v>
      </c>
      <c r="V7567" s="13" t="b">
        <f t="shared" si="2355"/>
        <v>1</v>
      </c>
      <c r="W7567" s="13" t="e">
        <f ca="1">IF(AND(IRR_DRIP=FALSE,CalcTable[[#This Row],[IrrHours]]&lt;=0),FALSE,TRUE)</f>
        <v>#NAME?</v>
      </c>
      <c r="X7567" s="13" t="e">
        <f ca="1">AND(CalcTable[[#This Row],[IrrDay]],CalcTable[[#This Row],[IrrRain]],CalcTable[[#This Row],[IrrWarm]],CalcTable[[#This Row],[IrrWindy]])</f>
        <v>#NAME?</v>
      </c>
      <c r="Y7567" s="13" t="e">
        <f t="shared" ca="1" si="2356"/>
        <v>#NAME?</v>
      </c>
      <c r="Z7567" s="13" t="e">
        <f ca="1">CalcTable[[#This Row],[IrrHours]]/5</f>
        <v>#NAME?</v>
      </c>
      <c r="AA7567" s="13" t="e">
        <f ca="1">IF(CalcTable[[#This Row],[IrrFlag]]=FALSE,0,MAX(0,CalcTable[[#This Row],[VolRednWind]]*(FCAP*IRR_TARGET-CalcTable[[#This Row],[IWC]])))</f>
        <v>#NAME?</v>
      </c>
      <c r="AB7567" s="13" t="e">
        <f ca="1">CalcTable[[#This Row],[IWC]]+CalcTable[[#This Row],[Eff Precip]]+CalcTable[[#This Row],[IrrAmt]]-CalcTable[[#This Row],[AET]]</f>
        <v>#NAME?</v>
      </c>
      <c r="AC7567" s="13" t="e">
        <f ca="1">IF(CalcTable[[#This Row],[PWC]]&gt;FCAP,MIN(24*PERC,MIN(SAT,CalcTable[[#This Row],[PWC]])-FCAP),0)</f>
        <v>#NAME?</v>
      </c>
      <c r="AD7567" s="13" t="e">
        <f ca="1">IF(CalcTable[[#This Row],[PWC]]&gt;SAT,CalcTable[[#This Row],[PWC]]-SAT,0)</f>
        <v>#NAME?</v>
      </c>
      <c r="AE7567" s="13" t="e">
        <f ca="1">CalcTable[[#This Row],[PWC]]-CalcTable[[#This Row],[PercAmt]]-CalcTable[[#This Row],[Runoff]]</f>
        <v>#NAME?</v>
      </c>
      <c r="AF7567" s="13" t="e">
        <f ca="1">CalcTable[[#This Row],[IrrAmt]]/1000*CUR_IRR_AREA*10000/IRR_EFF</f>
        <v>#NAME?</v>
      </c>
      <c r="AG7567" s="147"/>
      <c r="AH7567" s="13"/>
      <c r="AI7567" s="50">
        <v>0</v>
      </c>
      <c r="AJ7567" s="50">
        <v>0</v>
      </c>
      <c r="AK7567" s="50">
        <v>0</v>
      </c>
      <c r="AL7567" s="50">
        <v>0</v>
      </c>
      <c r="AM7567" s="50"/>
      <c r="AN7567" s="50"/>
      <c r="AO7567" s="50"/>
      <c r="AP7567" s="50"/>
      <c r="AQ7567" s="50"/>
      <c r="AR7567" s="50"/>
      <c r="AS7567" s="50"/>
      <c r="AT7567" s="50"/>
      <c r="AU7567" s="50"/>
      <c r="AV7567" s="50"/>
      <c r="AW7567" s="50"/>
      <c r="AX7567" s="50">
        <f t="shared" si="2367"/>
        <v>0</v>
      </c>
      <c r="AY7567" s="50"/>
      <c r="AZ7567" s="50">
        <f t="shared" si="2357"/>
        <v>0</v>
      </c>
      <c r="BA7567" s="50">
        <f t="shared" si="2358"/>
        <v>0</v>
      </c>
      <c r="BB7567" s="50">
        <f t="shared" si="2359"/>
        <v>0</v>
      </c>
      <c r="BC7567" s="17">
        <f t="shared" si="2360"/>
        <v>20096</v>
      </c>
      <c r="BD7567" s="50">
        <f t="shared" si="2361"/>
        <v>0</v>
      </c>
      <c r="BE7567" s="50">
        <f t="shared" si="2362"/>
        <v>0</v>
      </c>
      <c r="BF7567" s="50">
        <f t="shared" si="2368"/>
        <v>0</v>
      </c>
      <c r="BG7567" s="50"/>
      <c r="BH7567" s="17">
        <f t="shared" si="2363"/>
        <v>0</v>
      </c>
      <c r="BI7567" s="17">
        <f t="shared" si="2371"/>
        <v>7567</v>
      </c>
      <c r="BJ7567" s="17">
        <f t="shared" si="2369"/>
        <v>7567</v>
      </c>
      <c r="BK7567" s="150">
        <f t="shared" si="2370"/>
        <v>39984</v>
      </c>
      <c r="BL7567" s="50" t="e">
        <f t="shared" ca="1" si="2364"/>
        <v>#NAME?</v>
      </c>
      <c r="BM7567" s="50" t="e">
        <f t="shared" ca="1" si="2365"/>
        <v>#NAME?</v>
      </c>
      <c r="BN7567" s="50" t="e">
        <f t="shared" ca="1" si="2366"/>
        <v>#NAME?</v>
      </c>
    </row>
    <row r="7568" spans="1:66" x14ac:dyDescent="0.35">
      <c r="A7568" s="48">
        <v>39985</v>
      </c>
      <c r="B7568" s="17">
        <v>2009</v>
      </c>
      <c r="C7568" s="17">
        <v>6</v>
      </c>
      <c r="D7568" s="17">
        <v>172</v>
      </c>
      <c r="E7568" s="17">
        <v>21</v>
      </c>
      <c r="F7568" s="17">
        <v>1</v>
      </c>
      <c r="G7568" s="50">
        <v>10.8</v>
      </c>
      <c r="H7568" s="32">
        <v>3.9809892891109033</v>
      </c>
      <c r="I7568" s="50">
        <v>27.666666666666668</v>
      </c>
      <c r="J7568" s="13">
        <v>0</v>
      </c>
      <c r="K7568" s="13">
        <f t="shared" si="2352"/>
        <v>0</v>
      </c>
      <c r="L7568" s="13">
        <f t="shared" si="2353"/>
        <v>0</v>
      </c>
      <c r="M7568" s="13" t="e">
        <f ca="1">CalcTable[[#This Row],[IWC]]-AE7567</f>
        <v>#NAME?</v>
      </c>
      <c r="N7568" s="13" t="e">
        <f ca="1">IF(CalcTable[[#This Row],[Day of Year]]&lt;123,FCAP,AE7567)</f>
        <v>#NAME?</v>
      </c>
      <c r="O7568" s="17" t="e">
        <f ca="1">IF(IRR_DRIP,5,COUNTIF('IDET Wind Values'!C7552:G7552,"&lt;="&amp;IRR_MAXWIND))</f>
        <v>#NAME?</v>
      </c>
      <c r="P7568" s="13" t="e">
        <f ca="1">CalcTable[[#This Row],[ET_o]]*KL</f>
        <v>#NAME?</v>
      </c>
      <c r="Q7568" s="13" t="e">
        <f ca="1">IF(WILTPT&lt;=0,1,MAX(0,MIN(1,(CalcTable[[#This Row],[IWC]]-WILTPT)/(MAD-WILTPT))))</f>
        <v>#NAME?</v>
      </c>
      <c r="R7568" s="13" t="e">
        <f ca="1">CalcTable[[#This Row],[ETMult]]*CalcTable[[#This Row],[ETb]]</f>
        <v>#NAME?</v>
      </c>
      <c r="S7568" s="13" t="b">
        <f>INDEX(IRR_LIST,CalcTable[[#This Row],[Day of Week]]+1)</f>
        <v>1</v>
      </c>
      <c r="T7568" s="13">
        <f t="shared" ca="1" si="2354"/>
        <v>0</v>
      </c>
      <c r="U7568" s="13" t="b">
        <f ca="1">IF(CalcTable[[#This Row],[IrrPrecip]]&gt;=IC_MM,FALSE,TRUE)</f>
        <v>1</v>
      </c>
      <c r="V7568" s="13" t="b">
        <f t="shared" si="2355"/>
        <v>1</v>
      </c>
      <c r="W7568" s="13" t="e">
        <f ca="1">IF(AND(IRR_DRIP=FALSE,CalcTable[[#This Row],[IrrHours]]&lt;=0),FALSE,TRUE)</f>
        <v>#NAME?</v>
      </c>
      <c r="X7568" s="13" t="e">
        <f ca="1">AND(CalcTable[[#This Row],[IrrDay]],CalcTable[[#This Row],[IrrRain]],CalcTable[[#This Row],[IrrWarm]],CalcTable[[#This Row],[IrrWindy]])</f>
        <v>#NAME?</v>
      </c>
      <c r="Y7568" s="13" t="e">
        <f t="shared" ca="1" si="2356"/>
        <v>#NAME?</v>
      </c>
      <c r="Z7568" s="13" t="e">
        <f ca="1">CalcTable[[#This Row],[IrrHours]]/5</f>
        <v>#NAME?</v>
      </c>
      <c r="AA7568" s="13" t="e">
        <f ca="1">IF(CalcTable[[#This Row],[IrrFlag]]=FALSE,0,MAX(0,CalcTable[[#This Row],[VolRednWind]]*(FCAP*IRR_TARGET-CalcTable[[#This Row],[IWC]])))</f>
        <v>#NAME?</v>
      </c>
      <c r="AB7568" s="13" t="e">
        <f ca="1">CalcTable[[#This Row],[IWC]]+CalcTable[[#This Row],[Eff Precip]]+CalcTable[[#This Row],[IrrAmt]]-CalcTable[[#This Row],[AET]]</f>
        <v>#NAME?</v>
      </c>
      <c r="AC7568" s="13" t="e">
        <f ca="1">IF(CalcTable[[#This Row],[PWC]]&gt;FCAP,MIN(24*PERC,MIN(SAT,CalcTable[[#This Row],[PWC]])-FCAP),0)</f>
        <v>#NAME?</v>
      </c>
      <c r="AD7568" s="13" t="e">
        <f ca="1">IF(CalcTable[[#This Row],[PWC]]&gt;SAT,CalcTable[[#This Row],[PWC]]-SAT,0)</f>
        <v>#NAME?</v>
      </c>
      <c r="AE7568" s="13" t="e">
        <f ca="1">CalcTable[[#This Row],[PWC]]-CalcTable[[#This Row],[PercAmt]]-CalcTable[[#This Row],[Runoff]]</f>
        <v>#NAME?</v>
      </c>
      <c r="AF7568" s="13" t="e">
        <f ca="1">CalcTable[[#This Row],[IrrAmt]]/1000*CUR_IRR_AREA*10000/IRR_EFF</f>
        <v>#NAME?</v>
      </c>
      <c r="AG7568" s="147"/>
      <c r="AH7568" s="13"/>
      <c r="AI7568" s="50">
        <v>0</v>
      </c>
      <c r="AJ7568" s="50">
        <v>0</v>
      </c>
      <c r="AK7568" s="50">
        <v>0</v>
      </c>
      <c r="AL7568" s="50">
        <v>0</v>
      </c>
      <c r="AM7568" s="50"/>
      <c r="AN7568" s="50"/>
      <c r="AO7568" s="50"/>
      <c r="AP7568" s="50"/>
      <c r="AQ7568" s="50"/>
      <c r="AR7568" s="50"/>
      <c r="AS7568" s="50"/>
      <c r="AT7568" s="50"/>
      <c r="AU7568" s="50"/>
      <c r="AV7568" s="50"/>
      <c r="AW7568" s="50"/>
      <c r="AX7568" s="50">
        <f t="shared" si="2367"/>
        <v>0</v>
      </c>
      <c r="AY7568" s="50"/>
      <c r="AZ7568" s="50">
        <f t="shared" si="2357"/>
        <v>0</v>
      </c>
      <c r="BA7568" s="50">
        <f t="shared" si="2358"/>
        <v>0</v>
      </c>
      <c r="BB7568" s="50">
        <f t="shared" si="2359"/>
        <v>0</v>
      </c>
      <c r="BC7568" s="17">
        <f t="shared" si="2360"/>
        <v>20096</v>
      </c>
      <c r="BD7568" s="50">
        <f t="shared" si="2361"/>
        <v>0</v>
      </c>
      <c r="BE7568" s="50">
        <f t="shared" si="2362"/>
        <v>0</v>
      </c>
      <c r="BF7568" s="50">
        <f t="shared" si="2368"/>
        <v>0</v>
      </c>
      <c r="BG7568" s="50"/>
      <c r="BH7568" s="17">
        <f t="shared" si="2363"/>
        <v>0</v>
      </c>
      <c r="BI7568" s="17">
        <f t="shared" si="2371"/>
        <v>7568</v>
      </c>
      <c r="BJ7568" s="17">
        <f t="shared" si="2369"/>
        <v>7568</v>
      </c>
      <c r="BK7568" s="150">
        <f t="shared" si="2370"/>
        <v>39985</v>
      </c>
      <c r="BL7568" s="50" t="e">
        <f t="shared" ca="1" si="2364"/>
        <v>#NAME?</v>
      </c>
      <c r="BM7568" s="50" t="e">
        <f t="shared" ca="1" si="2365"/>
        <v>#NAME?</v>
      </c>
      <c r="BN7568" s="50" t="e">
        <f t="shared" ca="1" si="2366"/>
        <v>#NAME?</v>
      </c>
    </row>
    <row r="7569" spans="1:66" x14ac:dyDescent="0.35">
      <c r="A7569" s="48">
        <v>39986</v>
      </c>
      <c r="B7569" s="17">
        <v>2009</v>
      </c>
      <c r="C7569" s="17">
        <v>6</v>
      </c>
      <c r="D7569" s="17">
        <v>173</v>
      </c>
      <c r="E7569" s="17">
        <v>22</v>
      </c>
      <c r="F7569" s="17">
        <v>2</v>
      </c>
      <c r="G7569" s="50">
        <v>9</v>
      </c>
      <c r="H7569" s="32">
        <v>4.3959755317023008</v>
      </c>
      <c r="I7569" s="50">
        <v>16.666666666666668</v>
      </c>
      <c r="J7569" s="13">
        <v>0</v>
      </c>
      <c r="K7569" s="13">
        <f t="shared" si="2352"/>
        <v>0</v>
      </c>
      <c r="L7569" s="13">
        <f t="shared" si="2353"/>
        <v>0</v>
      </c>
      <c r="M7569" s="13" t="e">
        <f ca="1">CalcTable[[#This Row],[IWC]]-AE7568</f>
        <v>#NAME?</v>
      </c>
      <c r="N7569" s="13" t="e">
        <f ca="1">IF(CalcTable[[#This Row],[Day of Year]]&lt;123,FCAP,AE7568)</f>
        <v>#NAME?</v>
      </c>
      <c r="O7569" s="17" t="e">
        <f ca="1">IF(IRR_DRIP,5,COUNTIF('IDET Wind Values'!C7553:G7553,"&lt;="&amp;IRR_MAXWIND))</f>
        <v>#NAME?</v>
      </c>
      <c r="P7569" s="13" t="e">
        <f ca="1">CalcTable[[#This Row],[ET_o]]*KL</f>
        <v>#NAME?</v>
      </c>
      <c r="Q7569" s="13" t="e">
        <f ca="1">IF(WILTPT&lt;=0,1,MAX(0,MIN(1,(CalcTable[[#This Row],[IWC]]-WILTPT)/(MAD-WILTPT))))</f>
        <v>#NAME?</v>
      </c>
      <c r="R7569" s="13" t="e">
        <f ca="1">CalcTable[[#This Row],[ETMult]]*CalcTable[[#This Row],[ETb]]</f>
        <v>#NAME?</v>
      </c>
      <c r="S7569" s="13" t="b">
        <f>INDEX(IRR_LIST,CalcTable[[#This Row],[Day of Week]]+1)</f>
        <v>0</v>
      </c>
      <c r="T7569" s="13">
        <f t="shared" ca="1" si="2354"/>
        <v>0</v>
      </c>
      <c r="U7569" s="13" t="b">
        <f ca="1">IF(CalcTable[[#This Row],[IrrPrecip]]&gt;=IC_MM,FALSE,TRUE)</f>
        <v>1</v>
      </c>
      <c r="V7569" s="13" t="b">
        <f t="shared" si="2355"/>
        <v>1</v>
      </c>
      <c r="W7569" s="13" t="e">
        <f ca="1">IF(AND(IRR_DRIP=FALSE,CalcTable[[#This Row],[IrrHours]]&lt;=0),FALSE,TRUE)</f>
        <v>#NAME?</v>
      </c>
      <c r="X7569" s="13" t="e">
        <f ca="1">AND(CalcTable[[#This Row],[IrrDay]],CalcTable[[#This Row],[IrrRain]],CalcTable[[#This Row],[IrrWarm]],CalcTable[[#This Row],[IrrWindy]])</f>
        <v>#NAME?</v>
      </c>
      <c r="Y7569" s="13" t="e">
        <f t="shared" ca="1" si="2356"/>
        <v>#NAME?</v>
      </c>
      <c r="Z7569" s="13" t="e">
        <f ca="1">CalcTable[[#This Row],[IrrHours]]/5</f>
        <v>#NAME?</v>
      </c>
      <c r="AA7569" s="13" t="e">
        <f ca="1">IF(CalcTable[[#This Row],[IrrFlag]]=FALSE,0,MAX(0,CalcTable[[#This Row],[VolRednWind]]*(FCAP*IRR_TARGET-CalcTable[[#This Row],[IWC]])))</f>
        <v>#NAME?</v>
      </c>
      <c r="AB7569" s="13" t="e">
        <f ca="1">CalcTable[[#This Row],[IWC]]+CalcTable[[#This Row],[Eff Precip]]+CalcTable[[#This Row],[IrrAmt]]-CalcTable[[#This Row],[AET]]</f>
        <v>#NAME?</v>
      </c>
      <c r="AC7569" s="13" t="e">
        <f ca="1">IF(CalcTable[[#This Row],[PWC]]&gt;FCAP,MIN(24*PERC,MIN(SAT,CalcTable[[#This Row],[PWC]])-FCAP),0)</f>
        <v>#NAME?</v>
      </c>
      <c r="AD7569" s="13" t="e">
        <f ca="1">IF(CalcTable[[#This Row],[PWC]]&gt;SAT,CalcTable[[#This Row],[PWC]]-SAT,0)</f>
        <v>#NAME?</v>
      </c>
      <c r="AE7569" s="13" t="e">
        <f ca="1">CalcTable[[#This Row],[PWC]]-CalcTable[[#This Row],[PercAmt]]-CalcTable[[#This Row],[Runoff]]</f>
        <v>#NAME?</v>
      </c>
      <c r="AF7569" s="13" t="e">
        <f ca="1">CalcTable[[#This Row],[IrrAmt]]/1000*CUR_IRR_AREA*10000/IRR_EFF</f>
        <v>#NAME?</v>
      </c>
      <c r="AG7569" s="147"/>
      <c r="AH7569" s="13"/>
      <c r="AI7569" s="50">
        <v>0</v>
      </c>
      <c r="AJ7569" s="50">
        <v>0</v>
      </c>
      <c r="AK7569" s="50">
        <v>2.3006917601609276</v>
      </c>
      <c r="AL7569" s="50">
        <v>7.6067212053140452</v>
      </c>
      <c r="AM7569" s="50"/>
      <c r="AN7569" s="50"/>
      <c r="AO7569" s="50"/>
      <c r="AP7569" s="50"/>
      <c r="AQ7569" s="50"/>
      <c r="AR7569" s="50"/>
      <c r="AS7569" s="50"/>
      <c r="AT7569" s="50"/>
      <c r="AU7569" s="50"/>
      <c r="AV7569" s="50"/>
      <c r="AW7569" s="50"/>
      <c r="AX7569" s="50">
        <f t="shared" si="2367"/>
        <v>9.9074129654749719</v>
      </c>
      <c r="AY7569" s="50"/>
      <c r="AZ7569" s="50">
        <f t="shared" si="2357"/>
        <v>256.87396783823897</v>
      </c>
      <c r="BA7569" s="50">
        <f t="shared" si="2358"/>
        <v>395.50436317951079</v>
      </c>
      <c r="BB7569" s="50">
        <f t="shared" si="2359"/>
        <v>407.73645688609361</v>
      </c>
      <c r="BC7569" s="17">
        <f t="shared" si="2360"/>
        <v>20096</v>
      </c>
      <c r="BD7569" s="50">
        <f t="shared" si="2361"/>
        <v>9.9074129654749719</v>
      </c>
      <c r="BE7569" s="50">
        <f t="shared" si="2362"/>
        <v>256.87396783823897</v>
      </c>
      <c r="BF7569" s="50">
        <f t="shared" si="2368"/>
        <v>420.1640374198119</v>
      </c>
      <c r="BG7569" s="50"/>
      <c r="BH7569" s="17">
        <f t="shared" si="2363"/>
        <v>0</v>
      </c>
      <c r="BI7569" s="17">
        <f t="shared" si="2371"/>
        <v>7569</v>
      </c>
      <c r="BJ7569" s="17">
        <f t="shared" si="2369"/>
        <v>7569</v>
      </c>
      <c r="BK7569" s="150">
        <f t="shared" si="2370"/>
        <v>39986</v>
      </c>
      <c r="BL7569" s="50" t="e">
        <f t="shared" ca="1" si="2364"/>
        <v>#NAME?</v>
      </c>
      <c r="BM7569" s="50" t="e">
        <f t="shared" ca="1" si="2365"/>
        <v>#NAME?</v>
      </c>
      <c r="BN7569" s="50" t="e">
        <f t="shared" ca="1" si="2366"/>
        <v>#NAME?</v>
      </c>
    </row>
    <row r="7570" spans="1:66" x14ac:dyDescent="0.35">
      <c r="A7570" s="48">
        <v>39987</v>
      </c>
      <c r="B7570" s="17">
        <v>2009</v>
      </c>
      <c r="C7570" s="17">
        <v>6</v>
      </c>
      <c r="D7570" s="17">
        <v>174</v>
      </c>
      <c r="E7570" s="17">
        <v>23</v>
      </c>
      <c r="F7570" s="17">
        <v>3</v>
      </c>
      <c r="G7570" s="50">
        <v>10.5</v>
      </c>
      <c r="H7570" s="32">
        <v>5.6629306012923015</v>
      </c>
      <c r="I7570" s="50">
        <v>15.666666666666666</v>
      </c>
      <c r="J7570" s="13">
        <v>0</v>
      </c>
      <c r="K7570" s="13">
        <f t="shared" si="2352"/>
        <v>0</v>
      </c>
      <c r="L7570" s="13">
        <f t="shared" si="2353"/>
        <v>0</v>
      </c>
      <c r="M7570" s="13" t="e">
        <f ca="1">CalcTable[[#This Row],[IWC]]-AE7569</f>
        <v>#NAME?</v>
      </c>
      <c r="N7570" s="13" t="e">
        <f ca="1">IF(CalcTable[[#This Row],[Day of Year]]&lt;123,FCAP,AE7569)</f>
        <v>#NAME?</v>
      </c>
      <c r="O7570" s="17" t="e">
        <f ca="1">IF(IRR_DRIP,5,COUNTIF('IDET Wind Values'!C7554:G7554,"&lt;="&amp;IRR_MAXWIND))</f>
        <v>#NAME?</v>
      </c>
      <c r="P7570" s="13" t="e">
        <f ca="1">CalcTable[[#This Row],[ET_o]]*KL</f>
        <v>#NAME?</v>
      </c>
      <c r="Q7570" s="13" t="e">
        <f ca="1">IF(WILTPT&lt;=0,1,MAX(0,MIN(1,(CalcTable[[#This Row],[IWC]]-WILTPT)/(MAD-WILTPT))))</f>
        <v>#NAME?</v>
      </c>
      <c r="R7570" s="13" t="e">
        <f ca="1">CalcTable[[#This Row],[ETMult]]*CalcTable[[#This Row],[ETb]]</f>
        <v>#NAME?</v>
      </c>
      <c r="S7570" s="13" t="b">
        <f>INDEX(IRR_LIST,CalcTable[[#This Row],[Day of Week]]+1)</f>
        <v>1</v>
      </c>
      <c r="T7570" s="13">
        <f t="shared" ca="1" si="2354"/>
        <v>0</v>
      </c>
      <c r="U7570" s="13" t="b">
        <f ca="1">IF(CalcTable[[#This Row],[IrrPrecip]]&gt;=IC_MM,FALSE,TRUE)</f>
        <v>1</v>
      </c>
      <c r="V7570" s="13" t="b">
        <f t="shared" si="2355"/>
        <v>1</v>
      </c>
      <c r="W7570" s="13" t="e">
        <f ca="1">IF(AND(IRR_DRIP=FALSE,CalcTable[[#This Row],[IrrHours]]&lt;=0),FALSE,TRUE)</f>
        <v>#NAME?</v>
      </c>
      <c r="X7570" s="13" t="e">
        <f ca="1">AND(CalcTable[[#This Row],[IrrDay]],CalcTable[[#This Row],[IrrRain]],CalcTable[[#This Row],[IrrWarm]],CalcTable[[#This Row],[IrrWindy]])</f>
        <v>#NAME?</v>
      </c>
      <c r="Y7570" s="13" t="e">
        <f t="shared" ca="1" si="2356"/>
        <v>#NAME?</v>
      </c>
      <c r="Z7570" s="13" t="e">
        <f ca="1">CalcTable[[#This Row],[IrrHours]]/5</f>
        <v>#NAME?</v>
      </c>
      <c r="AA7570" s="13" t="e">
        <f ca="1">IF(CalcTable[[#This Row],[IrrFlag]]=FALSE,0,MAX(0,CalcTable[[#This Row],[VolRednWind]]*(FCAP*IRR_TARGET-CalcTable[[#This Row],[IWC]])))</f>
        <v>#NAME?</v>
      </c>
      <c r="AB7570" s="13" t="e">
        <f ca="1">CalcTable[[#This Row],[IWC]]+CalcTable[[#This Row],[Eff Precip]]+CalcTable[[#This Row],[IrrAmt]]-CalcTable[[#This Row],[AET]]</f>
        <v>#NAME?</v>
      </c>
      <c r="AC7570" s="13" t="e">
        <f ca="1">IF(CalcTable[[#This Row],[PWC]]&gt;FCAP,MIN(24*PERC,MIN(SAT,CalcTable[[#This Row],[PWC]])-FCAP),0)</f>
        <v>#NAME?</v>
      </c>
      <c r="AD7570" s="13" t="e">
        <f ca="1">IF(CalcTable[[#This Row],[PWC]]&gt;SAT,CalcTable[[#This Row],[PWC]]-SAT,0)</f>
        <v>#NAME?</v>
      </c>
      <c r="AE7570" s="13" t="e">
        <f ca="1">CalcTable[[#This Row],[PWC]]-CalcTable[[#This Row],[PercAmt]]-CalcTable[[#This Row],[Runoff]]</f>
        <v>#NAME?</v>
      </c>
      <c r="AF7570" s="13" t="e">
        <f ca="1">CalcTable[[#This Row],[IrrAmt]]/1000*CUR_IRR_AREA*10000/IRR_EFF</f>
        <v>#NAME?</v>
      </c>
      <c r="AG7570" s="147"/>
      <c r="AH7570" s="13"/>
      <c r="AI7570" s="50">
        <v>16.556221352891804</v>
      </c>
      <c r="AJ7570" s="50">
        <v>25.332820930994878</v>
      </c>
      <c r="AK7570" s="50">
        <v>0</v>
      </c>
      <c r="AL7570" s="50">
        <v>0</v>
      </c>
      <c r="AM7570" s="50"/>
      <c r="AN7570" s="50"/>
      <c r="AO7570" s="50"/>
      <c r="AP7570" s="50"/>
      <c r="AQ7570" s="50"/>
      <c r="AR7570" s="50"/>
      <c r="AS7570" s="50"/>
      <c r="AT7570" s="50"/>
      <c r="AU7570" s="50"/>
      <c r="AV7570" s="50"/>
      <c r="AW7570" s="50"/>
      <c r="AX7570" s="50">
        <f t="shared" si="2367"/>
        <v>41.889042283886681</v>
      </c>
      <c r="AY7570" s="50"/>
      <c r="AZ7570" s="50">
        <f t="shared" si="2357"/>
        <v>985.92066048492961</v>
      </c>
      <c r="BA7570" s="50">
        <f t="shared" si="2358"/>
        <v>1599.6637364216394</v>
      </c>
      <c r="BB7570" s="50">
        <f t="shared" si="2359"/>
        <v>1655.6855515197312</v>
      </c>
      <c r="BC7570" s="17">
        <f t="shared" si="2360"/>
        <v>20096</v>
      </c>
      <c r="BD7570" s="50">
        <f t="shared" si="2361"/>
        <v>41.889042283886681</v>
      </c>
      <c r="BE7570" s="50">
        <f t="shared" si="2362"/>
        <v>985.92066048492961</v>
      </c>
      <c r="BF7570" s="50">
        <f t="shared" si="2368"/>
        <v>1612.6523398658285</v>
      </c>
      <c r="BG7570" s="50"/>
      <c r="BH7570" s="17">
        <f t="shared" si="2363"/>
        <v>0</v>
      </c>
      <c r="BI7570" s="17">
        <f t="shared" si="2371"/>
        <v>7570</v>
      </c>
      <c r="BJ7570" s="17">
        <f t="shared" si="2369"/>
        <v>7570</v>
      </c>
      <c r="BK7570" s="150">
        <f t="shared" si="2370"/>
        <v>39987</v>
      </c>
      <c r="BL7570" s="50" t="e">
        <f t="shared" ca="1" si="2364"/>
        <v>#NAME?</v>
      </c>
      <c r="BM7570" s="50" t="e">
        <f t="shared" ca="1" si="2365"/>
        <v>#NAME?</v>
      </c>
      <c r="BN7570" s="50" t="e">
        <f t="shared" ca="1" si="2366"/>
        <v>#NAME?</v>
      </c>
    </row>
    <row r="7571" spans="1:66" x14ac:dyDescent="0.35">
      <c r="A7571" s="48">
        <v>39988</v>
      </c>
      <c r="B7571" s="17">
        <v>2009</v>
      </c>
      <c r="C7571" s="17">
        <v>6</v>
      </c>
      <c r="D7571" s="17">
        <v>175</v>
      </c>
      <c r="E7571" s="17">
        <v>24</v>
      </c>
      <c r="F7571" s="17">
        <v>4</v>
      </c>
      <c r="G7571" s="50">
        <v>7</v>
      </c>
      <c r="H7571" s="32">
        <v>5.6470701922938931</v>
      </c>
      <c r="I7571" s="50">
        <v>4.5</v>
      </c>
      <c r="J7571" s="13">
        <v>0</v>
      </c>
      <c r="K7571" s="13">
        <f t="shared" si="2352"/>
        <v>0</v>
      </c>
      <c r="L7571" s="13">
        <f t="shared" si="2353"/>
        <v>0</v>
      </c>
      <c r="M7571" s="13" t="e">
        <f ca="1">CalcTable[[#This Row],[IWC]]-AE7570</f>
        <v>#NAME?</v>
      </c>
      <c r="N7571" s="13" t="e">
        <f ca="1">IF(CalcTable[[#This Row],[Day of Year]]&lt;123,FCAP,AE7570)</f>
        <v>#NAME?</v>
      </c>
      <c r="O7571" s="17" t="e">
        <f ca="1">IF(IRR_DRIP,5,COUNTIF('IDET Wind Values'!C7555:G7555,"&lt;="&amp;IRR_MAXWIND))</f>
        <v>#NAME?</v>
      </c>
      <c r="P7571" s="13" t="e">
        <f ca="1">CalcTable[[#This Row],[ET_o]]*KL</f>
        <v>#NAME?</v>
      </c>
      <c r="Q7571" s="13" t="e">
        <f ca="1">IF(WILTPT&lt;=0,1,MAX(0,MIN(1,(CalcTable[[#This Row],[IWC]]-WILTPT)/(MAD-WILTPT))))</f>
        <v>#NAME?</v>
      </c>
      <c r="R7571" s="13" t="e">
        <f ca="1">CalcTable[[#This Row],[ETMult]]*CalcTable[[#This Row],[ETb]]</f>
        <v>#NAME?</v>
      </c>
      <c r="S7571" s="13" t="b">
        <f>INDEX(IRR_LIST,CalcTable[[#This Row],[Day of Week]]+1)</f>
        <v>0</v>
      </c>
      <c r="T7571" s="13">
        <f t="shared" ca="1" si="2354"/>
        <v>0</v>
      </c>
      <c r="U7571" s="13" t="b">
        <f ca="1">IF(CalcTable[[#This Row],[IrrPrecip]]&gt;=IC_MM,FALSE,TRUE)</f>
        <v>1</v>
      </c>
      <c r="V7571" s="13" t="b">
        <f t="shared" si="2355"/>
        <v>1</v>
      </c>
      <c r="W7571" s="13" t="e">
        <f ca="1">IF(AND(IRR_DRIP=FALSE,CalcTable[[#This Row],[IrrHours]]&lt;=0),FALSE,TRUE)</f>
        <v>#NAME?</v>
      </c>
      <c r="X7571" s="13" t="e">
        <f ca="1">AND(CalcTable[[#This Row],[IrrDay]],CalcTable[[#This Row],[IrrRain]],CalcTable[[#This Row],[IrrWarm]],CalcTable[[#This Row],[IrrWindy]])</f>
        <v>#NAME?</v>
      </c>
      <c r="Y7571" s="13" t="e">
        <f t="shared" ca="1" si="2356"/>
        <v>#NAME?</v>
      </c>
      <c r="Z7571" s="13" t="e">
        <f ca="1">CalcTable[[#This Row],[IrrHours]]/5</f>
        <v>#NAME?</v>
      </c>
      <c r="AA7571" s="13" t="e">
        <f ca="1">IF(CalcTable[[#This Row],[IrrFlag]]=FALSE,0,MAX(0,CalcTable[[#This Row],[VolRednWind]]*(FCAP*IRR_TARGET-CalcTable[[#This Row],[IWC]])))</f>
        <v>#NAME?</v>
      </c>
      <c r="AB7571" s="13" t="e">
        <f ca="1">CalcTable[[#This Row],[IWC]]+CalcTable[[#This Row],[Eff Precip]]+CalcTable[[#This Row],[IrrAmt]]-CalcTable[[#This Row],[AET]]</f>
        <v>#NAME?</v>
      </c>
      <c r="AC7571" s="13" t="e">
        <f ca="1">IF(CalcTable[[#This Row],[PWC]]&gt;FCAP,MIN(24*PERC,MIN(SAT,CalcTable[[#This Row],[PWC]])-FCAP),0)</f>
        <v>#NAME?</v>
      </c>
      <c r="AD7571" s="13" t="e">
        <f ca="1">IF(CalcTable[[#This Row],[PWC]]&gt;SAT,CalcTable[[#This Row],[PWC]]-SAT,0)</f>
        <v>#NAME?</v>
      </c>
      <c r="AE7571" s="13" t="e">
        <f ca="1">CalcTable[[#This Row],[PWC]]-CalcTable[[#This Row],[PercAmt]]-CalcTable[[#This Row],[Runoff]]</f>
        <v>#NAME?</v>
      </c>
      <c r="AF7571" s="13" t="e">
        <f ca="1">CalcTable[[#This Row],[IrrAmt]]/1000*CUR_IRR_AREA*10000/IRR_EFF</f>
        <v>#NAME?</v>
      </c>
      <c r="AG7571" s="147"/>
      <c r="AH7571" s="13"/>
      <c r="AI7571" s="50">
        <v>0</v>
      </c>
      <c r="AJ7571" s="50">
        <v>0</v>
      </c>
      <c r="AK7571" s="50">
        <v>4.4319255185729745</v>
      </c>
      <c r="AL7571" s="50">
        <v>5.3946118307107653</v>
      </c>
      <c r="AM7571" s="50"/>
      <c r="AN7571" s="50"/>
      <c r="AO7571" s="50"/>
      <c r="AP7571" s="50"/>
      <c r="AQ7571" s="50"/>
      <c r="AR7571" s="50"/>
      <c r="AS7571" s="50"/>
      <c r="AT7571" s="50"/>
      <c r="AU7571" s="50"/>
      <c r="AV7571" s="50"/>
      <c r="AW7571" s="50"/>
      <c r="AX7571" s="50">
        <f t="shared" si="2367"/>
        <v>9.8265373492837398</v>
      </c>
      <c r="AY7571" s="50"/>
      <c r="AZ7571" s="50">
        <f t="shared" si="2357"/>
        <v>223.2435213065861</v>
      </c>
      <c r="BA7571" s="50">
        <f t="shared" si="2358"/>
        <v>343.72415185299764</v>
      </c>
      <c r="BB7571" s="50">
        <f t="shared" si="2359"/>
        <v>354.35479572473986</v>
      </c>
      <c r="BC7571" s="17">
        <f t="shared" si="2360"/>
        <v>20096</v>
      </c>
      <c r="BD7571" s="50">
        <f t="shared" si="2361"/>
        <v>9.8265373492837398</v>
      </c>
      <c r="BE7571" s="50">
        <f t="shared" si="2362"/>
        <v>223.2435213065861</v>
      </c>
      <c r="BF7571" s="50">
        <f t="shared" si="2368"/>
        <v>365.15533290262766</v>
      </c>
      <c r="BG7571" s="50"/>
      <c r="BH7571" s="17">
        <f t="shared" si="2363"/>
        <v>0</v>
      </c>
      <c r="BI7571" s="17">
        <f t="shared" si="2371"/>
        <v>7571</v>
      </c>
      <c r="BJ7571" s="17">
        <f t="shared" si="2369"/>
        <v>7571</v>
      </c>
      <c r="BK7571" s="150">
        <f t="shared" si="2370"/>
        <v>39988</v>
      </c>
      <c r="BL7571" s="50" t="e">
        <f t="shared" ca="1" si="2364"/>
        <v>#NAME?</v>
      </c>
      <c r="BM7571" s="50" t="e">
        <f t="shared" ca="1" si="2365"/>
        <v>#NAME?</v>
      </c>
      <c r="BN7571" s="50" t="e">
        <f t="shared" ca="1" si="2366"/>
        <v>#NAME?</v>
      </c>
    </row>
    <row r="7572" spans="1:66" x14ac:dyDescent="0.35">
      <c r="A7572" s="48">
        <v>39989</v>
      </c>
      <c r="B7572" s="17">
        <v>2009</v>
      </c>
      <c r="C7572" s="17">
        <v>6</v>
      </c>
      <c r="D7572" s="17">
        <v>176</v>
      </c>
      <c r="E7572" s="17">
        <v>25</v>
      </c>
      <c r="F7572" s="17">
        <v>5</v>
      </c>
      <c r="G7572" s="50">
        <v>11.2</v>
      </c>
      <c r="H7572" s="32">
        <v>7.2105591121287409</v>
      </c>
      <c r="I7572" s="50">
        <v>13.333333333333334</v>
      </c>
      <c r="J7572" s="13">
        <v>0</v>
      </c>
      <c r="K7572" s="13">
        <f t="shared" ref="K7572:K7635" si="2372">J7572*PRECIP_ADJUST</f>
        <v>0</v>
      </c>
      <c r="L7572" s="13">
        <f t="shared" ref="L7572:L7635" si="2373">IF(K7572&gt;=EFF_PRECIP,EFF_MULT*(K7572-EFF_PRECIP),0)</f>
        <v>0</v>
      </c>
      <c r="M7572" s="13" t="e">
        <f ca="1">CalcTable[[#This Row],[IWC]]-AE7571</f>
        <v>#NAME?</v>
      </c>
      <c r="N7572" s="13" t="e">
        <f ca="1">IF(CalcTable[[#This Row],[Day of Year]]&lt;123,FCAP,AE7571)</f>
        <v>#NAME?</v>
      </c>
      <c r="O7572" s="17" t="e">
        <f ca="1">IF(IRR_DRIP,5,COUNTIF('IDET Wind Values'!C7556:G7556,"&lt;="&amp;IRR_MAXWIND))</f>
        <v>#NAME?</v>
      </c>
      <c r="P7572" s="13" t="e">
        <f ca="1">CalcTable[[#This Row],[ET_o]]*KL</f>
        <v>#NAME?</v>
      </c>
      <c r="Q7572" s="13" t="e">
        <f ca="1">IF(WILTPT&lt;=0,1,MAX(0,MIN(1,(CalcTable[[#This Row],[IWC]]-WILTPT)/(MAD-WILTPT))))</f>
        <v>#NAME?</v>
      </c>
      <c r="R7572" s="13" t="e">
        <f ca="1">CalcTable[[#This Row],[ETMult]]*CalcTable[[#This Row],[ETb]]</f>
        <v>#NAME?</v>
      </c>
      <c r="S7572" s="13" t="b">
        <f>INDEX(IRR_LIST,CalcTable[[#This Row],[Day of Week]]+1)</f>
        <v>1</v>
      </c>
      <c r="T7572" s="13">
        <f t="shared" ref="T7572:T7635" ca="1" si="2374">SUM(OFFSET(K7572,-IC_DAYS,0,IC_DAYS,1))</f>
        <v>0</v>
      </c>
      <c r="U7572" s="13" t="b">
        <f ca="1">IF(CalcTable[[#This Row],[IrrPrecip]]&gt;=IC_MM,FALSE,TRUE)</f>
        <v>1</v>
      </c>
      <c r="V7572" s="13" t="b">
        <f t="shared" ref="V7572:V7635" si="2375">IF(G7573&lt;IRR_TEMP,FALSE,TRUE)</f>
        <v>1</v>
      </c>
      <c r="W7572" s="13" t="e">
        <f ca="1">IF(AND(IRR_DRIP=FALSE,CalcTable[[#This Row],[IrrHours]]&lt;=0),FALSE,TRUE)</f>
        <v>#NAME?</v>
      </c>
      <c r="X7572" s="13" t="e">
        <f ca="1">AND(CalcTable[[#This Row],[IrrDay]],CalcTable[[#This Row],[IrrRain]],CalcTable[[#This Row],[IrrWarm]],CalcTable[[#This Row],[IrrWindy]])</f>
        <v>#NAME?</v>
      </c>
      <c r="Y7572" s="13" t="e">
        <f t="shared" ref="Y7572:Y7635" ca="1" si="2376">IF(AA7571&lt;=0,FALSE,TRUE)</f>
        <v>#NAME?</v>
      </c>
      <c r="Z7572" s="13" t="e">
        <f ca="1">CalcTable[[#This Row],[IrrHours]]/5</f>
        <v>#NAME?</v>
      </c>
      <c r="AA7572" s="13" t="e">
        <f ca="1">IF(CalcTable[[#This Row],[IrrFlag]]=FALSE,0,MAX(0,CalcTable[[#This Row],[VolRednWind]]*(FCAP*IRR_TARGET-CalcTable[[#This Row],[IWC]])))</f>
        <v>#NAME?</v>
      </c>
      <c r="AB7572" s="13" t="e">
        <f ca="1">CalcTable[[#This Row],[IWC]]+CalcTable[[#This Row],[Eff Precip]]+CalcTable[[#This Row],[IrrAmt]]-CalcTable[[#This Row],[AET]]</f>
        <v>#NAME?</v>
      </c>
      <c r="AC7572" s="13" t="e">
        <f ca="1">IF(CalcTable[[#This Row],[PWC]]&gt;FCAP,MIN(24*PERC,MIN(SAT,CalcTable[[#This Row],[PWC]])-FCAP),0)</f>
        <v>#NAME?</v>
      </c>
      <c r="AD7572" s="13" t="e">
        <f ca="1">IF(CalcTable[[#This Row],[PWC]]&gt;SAT,CalcTable[[#This Row],[PWC]]-SAT,0)</f>
        <v>#NAME?</v>
      </c>
      <c r="AE7572" s="13" t="e">
        <f ca="1">CalcTable[[#This Row],[PWC]]-CalcTable[[#This Row],[PercAmt]]-CalcTable[[#This Row],[Runoff]]</f>
        <v>#NAME?</v>
      </c>
      <c r="AF7572" s="13" t="e">
        <f ca="1">CalcTable[[#This Row],[IrrAmt]]/1000*CUR_IRR_AREA*10000/IRR_EFF</f>
        <v>#NAME?</v>
      </c>
      <c r="AG7572" s="147"/>
      <c r="AH7572" s="13"/>
      <c r="AI7572" s="50">
        <v>5.8887593076845803</v>
      </c>
      <c r="AJ7572" s="50">
        <v>8.6151593076845874</v>
      </c>
      <c r="AK7572" s="50">
        <v>0</v>
      </c>
      <c r="AL7572" s="50">
        <v>0</v>
      </c>
      <c r="AM7572" s="50"/>
      <c r="AN7572" s="50"/>
      <c r="AO7572" s="50"/>
      <c r="AP7572" s="50"/>
      <c r="AQ7572" s="50"/>
      <c r="AR7572" s="50"/>
      <c r="AS7572" s="50"/>
      <c r="AT7572" s="50"/>
      <c r="AU7572" s="50"/>
      <c r="AV7572" s="50"/>
      <c r="AW7572" s="50"/>
      <c r="AX7572" s="50">
        <f t="shared" si="2367"/>
        <v>14.503918615369168</v>
      </c>
      <c r="AY7572" s="50"/>
      <c r="AZ7572" s="50">
        <f t="shared" ref="AZ7572:AZ7635" si="2377">SUMPRODUCT(AI7572:AW7572,CONVERSION)</f>
        <v>339.07980953812176</v>
      </c>
      <c r="BA7572" s="50">
        <f t="shared" ref="BA7572:BA7635" si="2378">SUMPRODUCT($AI7572:$AW7572,CONVERSION,APP_DEMAND)</f>
        <v>549.84573919396689</v>
      </c>
      <c r="BB7572" s="50">
        <f t="shared" ref="BB7572:BB7635" si="2379">SUMPRODUCT($AI7572:$AW7572,CONVERSION,PUMP_DEMAND)</f>
        <v>569.07800533426916</v>
      </c>
      <c r="BC7572" s="17">
        <f t="shared" ref="BC7572:BC7635" si="2380">B7572*10+C7572</f>
        <v>20096</v>
      </c>
      <c r="BD7572" s="50">
        <f t="shared" ref="BD7572:BD7635" si="2381">INDEX(AI7572:AX7572,PLOT_AREA)</f>
        <v>14.503918615369168</v>
      </c>
      <c r="BE7572" s="50">
        <f t="shared" ref="BE7572:BE7635" si="2382">IF(PLOT_AREA&lt;=AREA_COUNT,INDEX(AI7572:AW7572,PLOT_AREA)*INDEX(CONVERSION,PLOT_AREA),AZ7572)</f>
        <v>339.07980953812176</v>
      </c>
      <c r="BF7572" s="50">
        <f t="shared" si="2368"/>
        <v>554.62662480767642</v>
      </c>
      <c r="BG7572" s="50"/>
      <c r="BH7572" s="17">
        <f t="shared" ref="BH7572:BH7635" si="2383">IF(BC7572&lt;PLOT_FROM,-1,IF(BC7572&gt;PLOT_TO,1,0))</f>
        <v>0</v>
      </c>
      <c r="BI7572" s="17">
        <f t="shared" si="2371"/>
        <v>7572</v>
      </c>
      <c r="BJ7572" s="17">
        <f t="shared" si="2369"/>
        <v>7572</v>
      </c>
      <c r="BK7572" s="150">
        <f t="shared" si="2370"/>
        <v>39989</v>
      </c>
      <c r="BL7572" s="50" t="e">
        <f t="shared" ref="BL7572:BL7635" ca="1" si="2384">WILTPT</f>
        <v>#NAME?</v>
      </c>
      <c r="BM7572" s="50" t="e">
        <f t="shared" ref="BM7572:BM7635" ca="1" si="2385">SAT</f>
        <v>#NAME?</v>
      </c>
      <c r="BN7572" s="50" t="e">
        <f t="shared" ref="BN7572:BN7635" ca="1" si="2386">FCAP</f>
        <v>#NAME?</v>
      </c>
    </row>
    <row r="7573" spans="1:66" x14ac:dyDescent="0.35">
      <c r="A7573" s="48">
        <v>39990</v>
      </c>
      <c r="B7573" s="17">
        <v>2009</v>
      </c>
      <c r="C7573" s="17">
        <v>6</v>
      </c>
      <c r="D7573" s="17">
        <v>177</v>
      </c>
      <c r="E7573" s="17">
        <v>26</v>
      </c>
      <c r="F7573" s="17">
        <v>6</v>
      </c>
      <c r="G7573" s="50">
        <v>9.6</v>
      </c>
      <c r="H7573" s="32">
        <v>6.1971061448783642</v>
      </c>
      <c r="I7573" s="50">
        <v>5</v>
      </c>
      <c r="J7573" s="13">
        <v>0</v>
      </c>
      <c r="K7573" s="13">
        <f t="shared" si="2372"/>
        <v>0</v>
      </c>
      <c r="L7573" s="13">
        <f t="shared" si="2373"/>
        <v>0</v>
      </c>
      <c r="M7573" s="13" t="e">
        <f ca="1">CalcTable[[#This Row],[IWC]]-AE7572</f>
        <v>#NAME?</v>
      </c>
      <c r="N7573" s="13" t="e">
        <f ca="1">IF(CalcTable[[#This Row],[Day of Year]]&lt;123,FCAP,AE7572)</f>
        <v>#NAME?</v>
      </c>
      <c r="O7573" s="17" t="e">
        <f ca="1">IF(IRR_DRIP,5,COUNTIF('IDET Wind Values'!C7557:G7557,"&lt;="&amp;IRR_MAXWIND))</f>
        <v>#NAME?</v>
      </c>
      <c r="P7573" s="13" t="e">
        <f ca="1">CalcTable[[#This Row],[ET_o]]*KL</f>
        <v>#NAME?</v>
      </c>
      <c r="Q7573" s="13" t="e">
        <f ca="1">IF(WILTPT&lt;=0,1,MAX(0,MIN(1,(CalcTable[[#This Row],[IWC]]-WILTPT)/(MAD-WILTPT))))</f>
        <v>#NAME?</v>
      </c>
      <c r="R7573" s="13" t="e">
        <f ca="1">CalcTable[[#This Row],[ETMult]]*CalcTable[[#This Row],[ETb]]</f>
        <v>#NAME?</v>
      </c>
      <c r="S7573" s="13" t="b">
        <f>INDEX(IRR_LIST,CalcTable[[#This Row],[Day of Week]]+1)</f>
        <v>0</v>
      </c>
      <c r="T7573" s="13">
        <f t="shared" ca="1" si="2374"/>
        <v>0</v>
      </c>
      <c r="U7573" s="13" t="b">
        <f ca="1">IF(CalcTable[[#This Row],[IrrPrecip]]&gt;=IC_MM,FALSE,TRUE)</f>
        <v>1</v>
      </c>
      <c r="V7573" s="13" t="b">
        <f t="shared" si="2375"/>
        <v>1</v>
      </c>
      <c r="W7573" s="13" t="e">
        <f ca="1">IF(AND(IRR_DRIP=FALSE,CalcTable[[#This Row],[IrrHours]]&lt;=0),FALSE,TRUE)</f>
        <v>#NAME?</v>
      </c>
      <c r="X7573" s="13" t="e">
        <f ca="1">AND(CalcTable[[#This Row],[IrrDay]],CalcTable[[#This Row],[IrrRain]],CalcTable[[#This Row],[IrrWarm]],CalcTable[[#This Row],[IrrWindy]])</f>
        <v>#NAME?</v>
      </c>
      <c r="Y7573" s="13" t="e">
        <f t="shared" ca="1" si="2376"/>
        <v>#NAME?</v>
      </c>
      <c r="Z7573" s="13" t="e">
        <f ca="1">CalcTable[[#This Row],[IrrHours]]/5</f>
        <v>#NAME?</v>
      </c>
      <c r="AA7573" s="13" t="e">
        <f ca="1">IF(CalcTable[[#This Row],[IrrFlag]]=FALSE,0,MAX(0,CalcTable[[#This Row],[VolRednWind]]*(FCAP*IRR_TARGET-CalcTable[[#This Row],[IWC]])))</f>
        <v>#NAME?</v>
      </c>
      <c r="AB7573" s="13" t="e">
        <f ca="1">CalcTable[[#This Row],[IWC]]+CalcTable[[#This Row],[Eff Precip]]+CalcTable[[#This Row],[IrrAmt]]-CalcTable[[#This Row],[AET]]</f>
        <v>#NAME?</v>
      </c>
      <c r="AC7573" s="13" t="e">
        <f ca="1">IF(CalcTable[[#This Row],[PWC]]&gt;FCAP,MIN(24*PERC,MIN(SAT,CalcTable[[#This Row],[PWC]])-FCAP),0)</f>
        <v>#NAME?</v>
      </c>
      <c r="AD7573" s="13" t="e">
        <f ca="1">IF(CalcTable[[#This Row],[PWC]]&gt;SAT,CalcTable[[#This Row],[PWC]]-SAT,0)</f>
        <v>#NAME?</v>
      </c>
      <c r="AE7573" s="13" t="e">
        <f ca="1">CalcTable[[#This Row],[PWC]]-CalcTable[[#This Row],[PercAmt]]-CalcTable[[#This Row],[Runoff]]</f>
        <v>#NAME?</v>
      </c>
      <c r="AF7573" s="13" t="e">
        <f ca="1">CalcTable[[#This Row],[IrrAmt]]/1000*CUR_IRR_AREA*10000/IRR_EFF</f>
        <v>#NAME?</v>
      </c>
      <c r="AG7573" s="147"/>
      <c r="AH7573" s="13"/>
      <c r="AI7573" s="50">
        <v>0</v>
      </c>
      <c r="AJ7573" s="50">
        <v>0</v>
      </c>
      <c r="AK7573" s="50">
        <v>0</v>
      </c>
      <c r="AL7573" s="50">
        <v>7.0716961174324489</v>
      </c>
      <c r="AM7573" s="50"/>
      <c r="AN7573" s="50"/>
      <c r="AO7573" s="50"/>
      <c r="AP7573" s="50"/>
      <c r="AQ7573" s="50"/>
      <c r="AR7573" s="50"/>
      <c r="AS7573" s="50"/>
      <c r="AT7573" s="50"/>
      <c r="AU7573" s="50"/>
      <c r="AV7573" s="50"/>
      <c r="AW7573" s="50"/>
      <c r="AX7573" s="50">
        <f t="shared" ref="AX7573:AX7636" si="2387">SUM(AI7573:AW7573)</f>
        <v>7.0716961174324489</v>
      </c>
      <c r="AY7573" s="50"/>
      <c r="AZ7573" s="50">
        <f t="shared" si="2377"/>
        <v>207.43641944468519</v>
      </c>
      <c r="BA7573" s="50">
        <f t="shared" si="2378"/>
        <v>319.38623311324545</v>
      </c>
      <c r="BB7573" s="50">
        <f t="shared" si="2379"/>
        <v>329.26415784870665</v>
      </c>
      <c r="BC7573" s="17">
        <f t="shared" si="2380"/>
        <v>20096</v>
      </c>
      <c r="BD7573" s="50">
        <f t="shared" si="2381"/>
        <v>7.0716961174324489</v>
      </c>
      <c r="BE7573" s="50">
        <f t="shared" si="2382"/>
        <v>207.43641944468519</v>
      </c>
      <c r="BF7573" s="50">
        <f t="shared" ref="BF7573:BF7636" si="2388">BE7573*BF$17</f>
        <v>339.29994633272463</v>
      </c>
      <c r="BG7573" s="50"/>
      <c r="BH7573" s="17">
        <f t="shared" si="2383"/>
        <v>0</v>
      </c>
      <c r="BI7573" s="17">
        <f t="shared" si="2371"/>
        <v>7573</v>
      </c>
      <c r="BJ7573" s="17">
        <f t="shared" ref="BJ7573:BJ7636" si="2389">IF(BH7573=0,BI7573,"")</f>
        <v>7573</v>
      </c>
      <c r="BK7573" s="150">
        <f t="shared" ref="BK7573:BK7636" si="2390">A7573</f>
        <v>39990</v>
      </c>
      <c r="BL7573" s="50" t="e">
        <f t="shared" ca="1" si="2384"/>
        <v>#NAME?</v>
      </c>
      <c r="BM7573" s="50" t="e">
        <f t="shared" ca="1" si="2385"/>
        <v>#NAME?</v>
      </c>
      <c r="BN7573" s="50" t="e">
        <f t="shared" ca="1" si="2386"/>
        <v>#NAME?</v>
      </c>
    </row>
    <row r="7574" spans="1:66" x14ac:dyDescent="0.35">
      <c r="A7574" s="48">
        <v>39991</v>
      </c>
      <c r="B7574" s="17">
        <v>2009</v>
      </c>
      <c r="C7574" s="17">
        <v>6</v>
      </c>
      <c r="D7574" s="17">
        <v>178</v>
      </c>
      <c r="E7574" s="17">
        <v>27</v>
      </c>
      <c r="F7574" s="17">
        <v>7</v>
      </c>
      <c r="G7574" s="50">
        <v>5.0999999999999996</v>
      </c>
      <c r="H7574" s="32">
        <v>5.4663289512170463</v>
      </c>
      <c r="I7574" s="50">
        <v>4.5</v>
      </c>
      <c r="J7574" s="13">
        <v>0</v>
      </c>
      <c r="K7574" s="13">
        <f t="shared" si="2372"/>
        <v>0</v>
      </c>
      <c r="L7574" s="13">
        <f t="shared" si="2373"/>
        <v>0</v>
      </c>
      <c r="M7574" s="13" t="e">
        <f ca="1">CalcTable[[#This Row],[IWC]]-AE7573</f>
        <v>#NAME?</v>
      </c>
      <c r="N7574" s="13" t="e">
        <f ca="1">IF(CalcTable[[#This Row],[Day of Year]]&lt;123,FCAP,AE7573)</f>
        <v>#NAME?</v>
      </c>
      <c r="O7574" s="17" t="e">
        <f ca="1">IF(IRR_DRIP,5,COUNTIF('IDET Wind Values'!C7558:G7558,"&lt;="&amp;IRR_MAXWIND))</f>
        <v>#NAME?</v>
      </c>
      <c r="P7574" s="13" t="e">
        <f ca="1">CalcTable[[#This Row],[ET_o]]*KL</f>
        <v>#NAME?</v>
      </c>
      <c r="Q7574" s="13" t="e">
        <f ca="1">IF(WILTPT&lt;=0,1,MAX(0,MIN(1,(CalcTable[[#This Row],[IWC]]-WILTPT)/(MAD-WILTPT))))</f>
        <v>#NAME?</v>
      </c>
      <c r="R7574" s="13" t="e">
        <f ca="1">CalcTable[[#This Row],[ETMult]]*CalcTable[[#This Row],[ETb]]</f>
        <v>#NAME?</v>
      </c>
      <c r="S7574" s="13" t="b">
        <f>INDEX(IRR_LIST,CalcTable[[#This Row],[Day of Week]]+1)</f>
        <v>0</v>
      </c>
      <c r="T7574" s="13">
        <f t="shared" ca="1" si="2374"/>
        <v>0</v>
      </c>
      <c r="U7574" s="13" t="b">
        <f ca="1">IF(CalcTable[[#This Row],[IrrPrecip]]&gt;=IC_MM,FALSE,TRUE)</f>
        <v>1</v>
      </c>
      <c r="V7574" s="13" t="b">
        <f t="shared" si="2375"/>
        <v>1</v>
      </c>
      <c r="W7574" s="13" t="e">
        <f ca="1">IF(AND(IRR_DRIP=FALSE,CalcTable[[#This Row],[IrrHours]]&lt;=0),FALSE,TRUE)</f>
        <v>#NAME?</v>
      </c>
      <c r="X7574" s="13" t="e">
        <f ca="1">AND(CalcTable[[#This Row],[IrrDay]],CalcTable[[#This Row],[IrrRain]],CalcTable[[#This Row],[IrrWarm]],CalcTable[[#This Row],[IrrWindy]])</f>
        <v>#NAME?</v>
      </c>
      <c r="Y7574" s="13" t="e">
        <f t="shared" ca="1" si="2376"/>
        <v>#NAME?</v>
      </c>
      <c r="Z7574" s="13" t="e">
        <f ca="1">CalcTable[[#This Row],[IrrHours]]/5</f>
        <v>#NAME?</v>
      </c>
      <c r="AA7574" s="13" t="e">
        <f ca="1">IF(CalcTable[[#This Row],[IrrFlag]]=FALSE,0,MAX(0,CalcTable[[#This Row],[VolRednWind]]*(FCAP*IRR_TARGET-CalcTable[[#This Row],[IWC]])))</f>
        <v>#NAME?</v>
      </c>
      <c r="AB7574" s="13" t="e">
        <f ca="1">CalcTable[[#This Row],[IWC]]+CalcTable[[#This Row],[Eff Precip]]+CalcTable[[#This Row],[IrrAmt]]-CalcTable[[#This Row],[AET]]</f>
        <v>#NAME?</v>
      </c>
      <c r="AC7574" s="13" t="e">
        <f ca="1">IF(CalcTable[[#This Row],[PWC]]&gt;FCAP,MIN(24*PERC,MIN(SAT,CalcTable[[#This Row],[PWC]])-FCAP),0)</f>
        <v>#NAME?</v>
      </c>
      <c r="AD7574" s="13" t="e">
        <f ca="1">IF(CalcTable[[#This Row],[PWC]]&gt;SAT,CalcTable[[#This Row],[PWC]]-SAT,0)</f>
        <v>#NAME?</v>
      </c>
      <c r="AE7574" s="13" t="e">
        <f ca="1">CalcTable[[#This Row],[PWC]]-CalcTable[[#This Row],[PercAmt]]-CalcTable[[#This Row],[Runoff]]</f>
        <v>#NAME?</v>
      </c>
      <c r="AF7574" s="13" t="e">
        <f ca="1">CalcTable[[#This Row],[IrrAmt]]/1000*CUR_IRR_AREA*10000/IRR_EFF</f>
        <v>#NAME?</v>
      </c>
      <c r="AG7574" s="147"/>
      <c r="AH7574" s="13"/>
      <c r="AI7574" s="50">
        <v>0</v>
      </c>
      <c r="AJ7574" s="50">
        <v>0</v>
      </c>
      <c r="AK7574" s="50">
        <v>0</v>
      </c>
      <c r="AL7574" s="50">
        <v>0</v>
      </c>
      <c r="AM7574" s="50"/>
      <c r="AN7574" s="50"/>
      <c r="AO7574" s="50"/>
      <c r="AP7574" s="50"/>
      <c r="AQ7574" s="50"/>
      <c r="AR7574" s="50"/>
      <c r="AS7574" s="50"/>
      <c r="AT7574" s="50"/>
      <c r="AU7574" s="50"/>
      <c r="AV7574" s="50"/>
      <c r="AW7574" s="50"/>
      <c r="AX7574" s="50">
        <f t="shared" si="2387"/>
        <v>0</v>
      </c>
      <c r="AY7574" s="50"/>
      <c r="AZ7574" s="50">
        <f t="shared" si="2377"/>
        <v>0</v>
      </c>
      <c r="BA7574" s="50">
        <f t="shared" si="2378"/>
        <v>0</v>
      </c>
      <c r="BB7574" s="50">
        <f t="shared" si="2379"/>
        <v>0</v>
      </c>
      <c r="BC7574" s="17">
        <f t="shared" si="2380"/>
        <v>20096</v>
      </c>
      <c r="BD7574" s="50">
        <f t="shared" si="2381"/>
        <v>0</v>
      </c>
      <c r="BE7574" s="50">
        <f t="shared" si="2382"/>
        <v>0</v>
      </c>
      <c r="BF7574" s="50">
        <f t="shared" si="2388"/>
        <v>0</v>
      </c>
      <c r="BG7574" s="50"/>
      <c r="BH7574" s="17">
        <f t="shared" si="2383"/>
        <v>0</v>
      </c>
      <c r="BI7574" s="17">
        <f t="shared" ref="BI7574:BI7637" si="2391">BI7573+1</f>
        <v>7574</v>
      </c>
      <c r="BJ7574" s="17">
        <f t="shared" si="2389"/>
        <v>7574</v>
      </c>
      <c r="BK7574" s="150">
        <f t="shared" si="2390"/>
        <v>39991</v>
      </c>
      <c r="BL7574" s="50" t="e">
        <f t="shared" ca="1" si="2384"/>
        <v>#NAME?</v>
      </c>
      <c r="BM7574" s="50" t="e">
        <f t="shared" ca="1" si="2385"/>
        <v>#NAME?</v>
      </c>
      <c r="BN7574" s="50" t="e">
        <f t="shared" ca="1" si="2386"/>
        <v>#NAME?</v>
      </c>
    </row>
    <row r="7575" spans="1:66" x14ac:dyDescent="0.35">
      <c r="A7575" s="48">
        <v>39992</v>
      </c>
      <c r="B7575" s="17">
        <v>2009</v>
      </c>
      <c r="C7575" s="17">
        <v>6</v>
      </c>
      <c r="D7575" s="17">
        <v>179</v>
      </c>
      <c r="E7575" s="17">
        <v>28</v>
      </c>
      <c r="F7575" s="17">
        <v>1</v>
      </c>
      <c r="G7575" s="50">
        <v>12.8</v>
      </c>
      <c r="H7575" s="32">
        <v>6.5725325040601268</v>
      </c>
      <c r="I7575" s="50">
        <v>14</v>
      </c>
      <c r="J7575" s="13">
        <v>0</v>
      </c>
      <c r="K7575" s="13">
        <f t="shared" si="2372"/>
        <v>0</v>
      </c>
      <c r="L7575" s="13">
        <f t="shared" si="2373"/>
        <v>0</v>
      </c>
      <c r="M7575" s="13" t="e">
        <f ca="1">CalcTable[[#This Row],[IWC]]-AE7574</f>
        <v>#NAME?</v>
      </c>
      <c r="N7575" s="13" t="e">
        <f ca="1">IF(CalcTable[[#This Row],[Day of Year]]&lt;123,FCAP,AE7574)</f>
        <v>#NAME?</v>
      </c>
      <c r="O7575" s="17" t="e">
        <f ca="1">IF(IRR_DRIP,5,COUNTIF('IDET Wind Values'!C7559:G7559,"&lt;="&amp;IRR_MAXWIND))</f>
        <v>#NAME?</v>
      </c>
      <c r="P7575" s="13" t="e">
        <f ca="1">CalcTable[[#This Row],[ET_o]]*KL</f>
        <v>#NAME?</v>
      </c>
      <c r="Q7575" s="13" t="e">
        <f ca="1">IF(WILTPT&lt;=0,1,MAX(0,MIN(1,(CalcTable[[#This Row],[IWC]]-WILTPT)/(MAD-WILTPT))))</f>
        <v>#NAME?</v>
      </c>
      <c r="R7575" s="13" t="e">
        <f ca="1">CalcTable[[#This Row],[ETMult]]*CalcTable[[#This Row],[ETb]]</f>
        <v>#NAME?</v>
      </c>
      <c r="S7575" s="13" t="b">
        <f>INDEX(IRR_LIST,CalcTable[[#This Row],[Day of Week]]+1)</f>
        <v>1</v>
      </c>
      <c r="T7575" s="13">
        <f t="shared" ca="1" si="2374"/>
        <v>0</v>
      </c>
      <c r="U7575" s="13" t="b">
        <f ca="1">IF(CalcTable[[#This Row],[IrrPrecip]]&gt;=IC_MM,FALSE,TRUE)</f>
        <v>1</v>
      </c>
      <c r="V7575" s="13" t="b">
        <f t="shared" si="2375"/>
        <v>1</v>
      </c>
      <c r="W7575" s="13" t="e">
        <f ca="1">IF(AND(IRR_DRIP=FALSE,CalcTable[[#This Row],[IrrHours]]&lt;=0),FALSE,TRUE)</f>
        <v>#NAME?</v>
      </c>
      <c r="X7575" s="13" t="e">
        <f ca="1">AND(CalcTable[[#This Row],[IrrDay]],CalcTable[[#This Row],[IrrRain]],CalcTable[[#This Row],[IrrWarm]],CalcTable[[#This Row],[IrrWindy]])</f>
        <v>#NAME?</v>
      </c>
      <c r="Y7575" s="13" t="e">
        <f t="shared" ca="1" si="2376"/>
        <v>#NAME?</v>
      </c>
      <c r="Z7575" s="13" t="e">
        <f ca="1">CalcTable[[#This Row],[IrrHours]]/5</f>
        <v>#NAME?</v>
      </c>
      <c r="AA7575" s="13" t="e">
        <f ca="1">IF(CalcTable[[#This Row],[IrrFlag]]=FALSE,0,MAX(0,CalcTable[[#This Row],[VolRednWind]]*(FCAP*IRR_TARGET-CalcTable[[#This Row],[IWC]])))</f>
        <v>#NAME?</v>
      </c>
      <c r="AB7575" s="13" t="e">
        <f ca="1">CalcTable[[#This Row],[IWC]]+CalcTable[[#This Row],[Eff Precip]]+CalcTable[[#This Row],[IrrAmt]]-CalcTable[[#This Row],[AET]]</f>
        <v>#NAME?</v>
      </c>
      <c r="AC7575" s="13" t="e">
        <f ca="1">IF(CalcTable[[#This Row],[PWC]]&gt;FCAP,MIN(24*PERC,MIN(SAT,CalcTable[[#This Row],[PWC]])-FCAP),0)</f>
        <v>#NAME?</v>
      </c>
      <c r="AD7575" s="13" t="e">
        <f ca="1">IF(CalcTable[[#This Row],[PWC]]&gt;SAT,CalcTable[[#This Row],[PWC]]-SAT,0)</f>
        <v>#NAME?</v>
      </c>
      <c r="AE7575" s="13" t="e">
        <f ca="1">CalcTable[[#This Row],[PWC]]-CalcTable[[#This Row],[PercAmt]]-CalcTable[[#This Row],[Runoff]]</f>
        <v>#NAME?</v>
      </c>
      <c r="AF7575" s="13" t="e">
        <f ca="1">CalcTable[[#This Row],[IrrAmt]]/1000*CUR_IRR_AREA*10000/IRR_EFF</f>
        <v>#NAME?</v>
      </c>
      <c r="AG7575" s="147"/>
      <c r="AH7575" s="13"/>
      <c r="AI7575" s="50">
        <v>8.6329129933163937</v>
      </c>
      <c r="AJ7575" s="50">
        <v>9.2193514636068272</v>
      </c>
      <c r="AK7575" s="50">
        <v>0</v>
      </c>
      <c r="AL7575" s="50">
        <v>0</v>
      </c>
      <c r="AM7575" s="50"/>
      <c r="AN7575" s="50"/>
      <c r="AO7575" s="50"/>
      <c r="AP7575" s="50"/>
      <c r="AQ7575" s="50"/>
      <c r="AR7575" s="50"/>
      <c r="AS7575" s="50"/>
      <c r="AT7575" s="50"/>
      <c r="AU7575" s="50"/>
      <c r="AV7575" s="50"/>
      <c r="AW7575" s="50"/>
      <c r="AX7575" s="50">
        <f t="shared" si="2387"/>
        <v>17.852264456923223</v>
      </c>
      <c r="AY7575" s="50"/>
      <c r="AZ7575" s="50">
        <f t="shared" si="2377"/>
        <v>397.05036683444075</v>
      </c>
      <c r="BA7575" s="50">
        <f t="shared" si="2378"/>
        <v>641.04957318944048</v>
      </c>
      <c r="BB7575" s="50">
        <f t="shared" si="2379"/>
        <v>663.25873973710168</v>
      </c>
      <c r="BC7575" s="17">
        <f t="shared" si="2380"/>
        <v>20096</v>
      </c>
      <c r="BD7575" s="50">
        <f t="shared" si="2381"/>
        <v>17.852264456923223</v>
      </c>
      <c r="BE7575" s="50">
        <f t="shared" si="2382"/>
        <v>397.05036683444075</v>
      </c>
      <c r="BF7575" s="50">
        <f t="shared" si="2388"/>
        <v>649.44800203822672</v>
      </c>
      <c r="BG7575" s="50"/>
      <c r="BH7575" s="17">
        <f t="shared" si="2383"/>
        <v>0</v>
      </c>
      <c r="BI7575" s="17">
        <f t="shared" si="2391"/>
        <v>7575</v>
      </c>
      <c r="BJ7575" s="17">
        <f t="shared" si="2389"/>
        <v>7575</v>
      </c>
      <c r="BK7575" s="150">
        <f t="shared" si="2390"/>
        <v>39992</v>
      </c>
      <c r="BL7575" s="50" t="e">
        <f t="shared" ca="1" si="2384"/>
        <v>#NAME?</v>
      </c>
      <c r="BM7575" s="50" t="e">
        <f t="shared" ca="1" si="2385"/>
        <v>#NAME?</v>
      </c>
      <c r="BN7575" s="50" t="e">
        <f t="shared" ca="1" si="2386"/>
        <v>#NAME?</v>
      </c>
    </row>
    <row r="7576" spans="1:66" x14ac:dyDescent="0.35">
      <c r="A7576" s="48">
        <v>39993</v>
      </c>
      <c r="B7576" s="17">
        <v>2009</v>
      </c>
      <c r="C7576" s="17">
        <v>6</v>
      </c>
      <c r="D7576" s="17">
        <v>180</v>
      </c>
      <c r="E7576" s="17">
        <v>29</v>
      </c>
      <c r="F7576" s="17">
        <v>2</v>
      </c>
      <c r="G7576" s="50">
        <v>10.5</v>
      </c>
      <c r="H7576" s="32">
        <v>5.8837474541549577</v>
      </c>
      <c r="I7576" s="50">
        <v>6.5</v>
      </c>
      <c r="J7576" s="13">
        <v>0</v>
      </c>
      <c r="K7576" s="13">
        <f t="shared" si="2372"/>
        <v>0</v>
      </c>
      <c r="L7576" s="13">
        <f t="shared" si="2373"/>
        <v>0</v>
      </c>
      <c r="M7576" s="13" t="e">
        <f ca="1">CalcTable[[#This Row],[IWC]]-AE7575</f>
        <v>#NAME?</v>
      </c>
      <c r="N7576" s="13" t="e">
        <f ca="1">IF(CalcTable[[#This Row],[Day of Year]]&lt;123,FCAP,AE7575)</f>
        <v>#NAME?</v>
      </c>
      <c r="O7576" s="17" t="e">
        <f ca="1">IF(IRR_DRIP,5,COUNTIF('IDET Wind Values'!C7560:G7560,"&lt;="&amp;IRR_MAXWIND))</f>
        <v>#NAME?</v>
      </c>
      <c r="P7576" s="13" t="e">
        <f ca="1">CalcTable[[#This Row],[ET_o]]*KL</f>
        <v>#NAME?</v>
      </c>
      <c r="Q7576" s="13" t="e">
        <f ca="1">IF(WILTPT&lt;=0,1,MAX(0,MIN(1,(CalcTable[[#This Row],[IWC]]-WILTPT)/(MAD-WILTPT))))</f>
        <v>#NAME?</v>
      </c>
      <c r="R7576" s="13" t="e">
        <f ca="1">CalcTable[[#This Row],[ETMult]]*CalcTable[[#This Row],[ETb]]</f>
        <v>#NAME?</v>
      </c>
      <c r="S7576" s="13" t="b">
        <f>INDEX(IRR_LIST,CalcTable[[#This Row],[Day of Week]]+1)</f>
        <v>0</v>
      </c>
      <c r="T7576" s="13">
        <f t="shared" ca="1" si="2374"/>
        <v>0</v>
      </c>
      <c r="U7576" s="13" t="b">
        <f ca="1">IF(CalcTable[[#This Row],[IrrPrecip]]&gt;=IC_MM,FALSE,TRUE)</f>
        <v>1</v>
      </c>
      <c r="V7576" s="13" t="b">
        <f t="shared" si="2375"/>
        <v>1</v>
      </c>
      <c r="W7576" s="13" t="e">
        <f ca="1">IF(AND(IRR_DRIP=FALSE,CalcTable[[#This Row],[IrrHours]]&lt;=0),FALSE,TRUE)</f>
        <v>#NAME?</v>
      </c>
      <c r="X7576" s="13" t="e">
        <f ca="1">AND(CalcTable[[#This Row],[IrrDay]],CalcTable[[#This Row],[IrrRain]],CalcTable[[#This Row],[IrrWarm]],CalcTable[[#This Row],[IrrWindy]])</f>
        <v>#NAME?</v>
      </c>
      <c r="Y7576" s="13" t="e">
        <f t="shared" ca="1" si="2376"/>
        <v>#NAME?</v>
      </c>
      <c r="Z7576" s="13" t="e">
        <f ca="1">CalcTable[[#This Row],[IrrHours]]/5</f>
        <v>#NAME?</v>
      </c>
      <c r="AA7576" s="13" t="e">
        <f ca="1">IF(CalcTable[[#This Row],[IrrFlag]]=FALSE,0,MAX(0,CalcTable[[#This Row],[VolRednWind]]*(FCAP*IRR_TARGET-CalcTable[[#This Row],[IWC]])))</f>
        <v>#NAME?</v>
      </c>
      <c r="AB7576" s="13" t="e">
        <f ca="1">CalcTable[[#This Row],[IWC]]+CalcTable[[#This Row],[Eff Precip]]+CalcTable[[#This Row],[IrrAmt]]-CalcTable[[#This Row],[AET]]</f>
        <v>#NAME?</v>
      </c>
      <c r="AC7576" s="13" t="e">
        <f ca="1">IF(CalcTable[[#This Row],[PWC]]&gt;FCAP,MIN(24*PERC,MIN(SAT,CalcTable[[#This Row],[PWC]])-FCAP),0)</f>
        <v>#NAME?</v>
      </c>
      <c r="AD7576" s="13" t="e">
        <f ca="1">IF(CalcTable[[#This Row],[PWC]]&gt;SAT,CalcTable[[#This Row],[PWC]]-SAT,0)</f>
        <v>#NAME?</v>
      </c>
      <c r="AE7576" s="13" t="e">
        <f ca="1">CalcTable[[#This Row],[PWC]]-CalcTable[[#This Row],[PercAmt]]-CalcTable[[#This Row],[Runoff]]</f>
        <v>#NAME?</v>
      </c>
      <c r="AF7576" s="13" t="e">
        <f ca="1">CalcTable[[#This Row],[IrrAmt]]/1000*CUR_IRR_AREA*10000/IRR_EFF</f>
        <v>#NAME?</v>
      </c>
      <c r="AG7576" s="147"/>
      <c r="AH7576" s="13"/>
      <c r="AI7576" s="50">
        <v>0</v>
      </c>
      <c r="AJ7576" s="50">
        <v>0</v>
      </c>
      <c r="AK7576" s="50">
        <v>0</v>
      </c>
      <c r="AL7576" s="50">
        <v>10.029782180085549</v>
      </c>
      <c r="AM7576" s="50"/>
      <c r="AN7576" s="50"/>
      <c r="AO7576" s="50"/>
      <c r="AP7576" s="50"/>
      <c r="AQ7576" s="50"/>
      <c r="AR7576" s="50"/>
      <c r="AS7576" s="50"/>
      <c r="AT7576" s="50"/>
      <c r="AU7576" s="50"/>
      <c r="AV7576" s="50"/>
      <c r="AW7576" s="50"/>
      <c r="AX7576" s="50">
        <f t="shared" si="2387"/>
        <v>10.029782180085549</v>
      </c>
      <c r="AY7576" s="50"/>
      <c r="AZ7576" s="50">
        <f t="shared" si="2377"/>
        <v>294.20694394917615</v>
      </c>
      <c r="BA7576" s="50">
        <f t="shared" si="2378"/>
        <v>452.98529465190614</v>
      </c>
      <c r="BB7576" s="50">
        <f t="shared" si="2379"/>
        <v>466.99514912567645</v>
      </c>
      <c r="BC7576" s="17">
        <f t="shared" si="2380"/>
        <v>20096</v>
      </c>
      <c r="BD7576" s="50">
        <f t="shared" si="2381"/>
        <v>10.029782180085549</v>
      </c>
      <c r="BE7576" s="50">
        <f t="shared" si="2382"/>
        <v>294.20694394917615</v>
      </c>
      <c r="BF7576" s="50">
        <f t="shared" si="2388"/>
        <v>481.2289016552827</v>
      </c>
      <c r="BG7576" s="50"/>
      <c r="BH7576" s="17">
        <f t="shared" si="2383"/>
        <v>0</v>
      </c>
      <c r="BI7576" s="17">
        <f t="shared" si="2391"/>
        <v>7576</v>
      </c>
      <c r="BJ7576" s="17">
        <f t="shared" si="2389"/>
        <v>7576</v>
      </c>
      <c r="BK7576" s="150">
        <f t="shared" si="2390"/>
        <v>39993</v>
      </c>
      <c r="BL7576" s="50" t="e">
        <f t="shared" ca="1" si="2384"/>
        <v>#NAME?</v>
      </c>
      <c r="BM7576" s="50" t="e">
        <f t="shared" ca="1" si="2385"/>
        <v>#NAME?</v>
      </c>
      <c r="BN7576" s="50" t="e">
        <f t="shared" ca="1" si="2386"/>
        <v>#NAME?</v>
      </c>
    </row>
    <row r="7577" spans="1:66" x14ac:dyDescent="0.35">
      <c r="A7577" s="48">
        <v>39994</v>
      </c>
      <c r="B7577" s="17">
        <v>2009</v>
      </c>
      <c r="C7577" s="17">
        <v>6</v>
      </c>
      <c r="D7577" s="17">
        <v>181</v>
      </c>
      <c r="E7577" s="17">
        <v>30</v>
      </c>
      <c r="F7577" s="17">
        <v>3</v>
      </c>
      <c r="G7577" s="50">
        <v>7.9</v>
      </c>
      <c r="H7577" s="32">
        <v>4.3170682229429778</v>
      </c>
      <c r="I7577" s="50">
        <v>14.166666666666666</v>
      </c>
      <c r="J7577" s="13">
        <v>0</v>
      </c>
      <c r="K7577" s="13">
        <f t="shared" si="2372"/>
        <v>0</v>
      </c>
      <c r="L7577" s="13">
        <f t="shared" si="2373"/>
        <v>0</v>
      </c>
      <c r="M7577" s="13" t="e">
        <f ca="1">CalcTable[[#This Row],[IWC]]-AE7576</f>
        <v>#NAME?</v>
      </c>
      <c r="N7577" s="13" t="e">
        <f ca="1">IF(CalcTable[[#This Row],[Day of Year]]&lt;123,FCAP,AE7576)</f>
        <v>#NAME?</v>
      </c>
      <c r="O7577" s="17" t="e">
        <f ca="1">IF(IRR_DRIP,5,COUNTIF('IDET Wind Values'!C7561:G7561,"&lt;="&amp;IRR_MAXWIND))</f>
        <v>#NAME?</v>
      </c>
      <c r="P7577" s="13" t="e">
        <f ca="1">CalcTable[[#This Row],[ET_o]]*KL</f>
        <v>#NAME?</v>
      </c>
      <c r="Q7577" s="13" t="e">
        <f ca="1">IF(WILTPT&lt;=0,1,MAX(0,MIN(1,(CalcTable[[#This Row],[IWC]]-WILTPT)/(MAD-WILTPT))))</f>
        <v>#NAME?</v>
      </c>
      <c r="R7577" s="13" t="e">
        <f ca="1">CalcTable[[#This Row],[ETMult]]*CalcTable[[#This Row],[ETb]]</f>
        <v>#NAME?</v>
      </c>
      <c r="S7577" s="13" t="b">
        <f>INDEX(IRR_LIST,CalcTable[[#This Row],[Day of Week]]+1)</f>
        <v>1</v>
      </c>
      <c r="T7577" s="13">
        <f t="shared" ca="1" si="2374"/>
        <v>0</v>
      </c>
      <c r="U7577" s="13" t="b">
        <f ca="1">IF(CalcTable[[#This Row],[IrrPrecip]]&gt;=IC_MM,FALSE,TRUE)</f>
        <v>1</v>
      </c>
      <c r="V7577" s="13" t="b">
        <f t="shared" si="2375"/>
        <v>1</v>
      </c>
      <c r="W7577" s="13" t="e">
        <f ca="1">IF(AND(IRR_DRIP=FALSE,CalcTable[[#This Row],[IrrHours]]&lt;=0),FALSE,TRUE)</f>
        <v>#NAME?</v>
      </c>
      <c r="X7577" s="13" t="e">
        <f ca="1">AND(CalcTable[[#This Row],[IrrDay]],CalcTable[[#This Row],[IrrRain]],CalcTable[[#This Row],[IrrWarm]],CalcTable[[#This Row],[IrrWindy]])</f>
        <v>#NAME?</v>
      </c>
      <c r="Y7577" s="13" t="e">
        <f t="shared" ca="1" si="2376"/>
        <v>#NAME?</v>
      </c>
      <c r="Z7577" s="13" t="e">
        <f ca="1">CalcTable[[#This Row],[IrrHours]]/5</f>
        <v>#NAME?</v>
      </c>
      <c r="AA7577" s="13" t="e">
        <f ca="1">IF(CalcTable[[#This Row],[IrrFlag]]=FALSE,0,MAX(0,CalcTable[[#This Row],[VolRednWind]]*(FCAP*IRR_TARGET-CalcTable[[#This Row],[IWC]])))</f>
        <v>#NAME?</v>
      </c>
      <c r="AB7577" s="13" t="e">
        <f ca="1">CalcTable[[#This Row],[IWC]]+CalcTable[[#This Row],[Eff Precip]]+CalcTable[[#This Row],[IrrAmt]]-CalcTable[[#This Row],[AET]]</f>
        <v>#NAME?</v>
      </c>
      <c r="AC7577" s="13" t="e">
        <f ca="1">IF(CalcTable[[#This Row],[PWC]]&gt;FCAP,MIN(24*PERC,MIN(SAT,CalcTable[[#This Row],[PWC]])-FCAP),0)</f>
        <v>#NAME?</v>
      </c>
      <c r="AD7577" s="13" t="e">
        <f ca="1">IF(CalcTable[[#This Row],[PWC]]&gt;SAT,CalcTable[[#This Row],[PWC]]-SAT,0)</f>
        <v>#NAME?</v>
      </c>
      <c r="AE7577" s="13" t="e">
        <f ca="1">CalcTable[[#This Row],[PWC]]-CalcTable[[#This Row],[PercAmt]]-CalcTable[[#This Row],[Runoff]]</f>
        <v>#NAME?</v>
      </c>
      <c r="AF7577" s="13" t="e">
        <f ca="1">CalcTable[[#This Row],[IrrAmt]]/1000*CUR_IRR_AREA*10000/IRR_EFF</f>
        <v>#NAME?</v>
      </c>
      <c r="AG7577" s="147"/>
      <c r="AH7577" s="13"/>
      <c r="AI7577" s="50">
        <v>11.769970263052311</v>
      </c>
      <c r="AJ7577" s="50">
        <v>14.865630279821779</v>
      </c>
      <c r="AK7577" s="50">
        <v>0</v>
      </c>
      <c r="AL7577" s="50">
        <v>0</v>
      </c>
      <c r="AM7577" s="50"/>
      <c r="AN7577" s="50"/>
      <c r="AO7577" s="50"/>
      <c r="AP7577" s="50"/>
      <c r="AQ7577" s="50"/>
      <c r="AR7577" s="50"/>
      <c r="AS7577" s="50"/>
      <c r="AT7577" s="50"/>
      <c r="AU7577" s="50"/>
      <c r="AV7577" s="50"/>
      <c r="AW7577" s="50"/>
      <c r="AX7577" s="50">
        <f t="shared" si="2387"/>
        <v>26.635600542874091</v>
      </c>
      <c r="AY7577" s="50"/>
      <c r="AZ7577" s="50">
        <f t="shared" si="2377"/>
        <v>608.68471873287285</v>
      </c>
      <c r="BA7577" s="50">
        <f t="shared" si="2378"/>
        <v>985.09974879228594</v>
      </c>
      <c r="BB7577" s="50">
        <f t="shared" si="2379"/>
        <v>1019.4090148639136</v>
      </c>
      <c r="BC7577" s="17">
        <f t="shared" si="2380"/>
        <v>20096</v>
      </c>
      <c r="BD7577" s="50">
        <f t="shared" si="2381"/>
        <v>26.635600542874091</v>
      </c>
      <c r="BE7577" s="50">
        <f t="shared" si="2382"/>
        <v>608.68471873287285</v>
      </c>
      <c r="BF7577" s="50">
        <f t="shared" si="2388"/>
        <v>995.6144294839487</v>
      </c>
      <c r="BG7577" s="50"/>
      <c r="BH7577" s="17">
        <f t="shared" si="2383"/>
        <v>0</v>
      </c>
      <c r="BI7577" s="17">
        <f t="shared" si="2391"/>
        <v>7577</v>
      </c>
      <c r="BJ7577" s="17">
        <f t="shared" si="2389"/>
        <v>7577</v>
      </c>
      <c r="BK7577" s="150">
        <f t="shared" si="2390"/>
        <v>39994</v>
      </c>
      <c r="BL7577" s="50" t="e">
        <f t="shared" ca="1" si="2384"/>
        <v>#NAME?</v>
      </c>
      <c r="BM7577" s="50" t="e">
        <f t="shared" ca="1" si="2385"/>
        <v>#NAME?</v>
      </c>
      <c r="BN7577" s="50" t="e">
        <f t="shared" ca="1" si="2386"/>
        <v>#NAME?</v>
      </c>
    </row>
    <row r="7578" spans="1:66" x14ac:dyDescent="0.35">
      <c r="A7578" s="48">
        <v>39995</v>
      </c>
      <c r="B7578" s="17">
        <v>2009</v>
      </c>
      <c r="C7578" s="17">
        <v>7</v>
      </c>
      <c r="D7578" s="17">
        <v>182</v>
      </c>
      <c r="E7578" s="17">
        <v>1</v>
      </c>
      <c r="F7578" s="17">
        <v>4</v>
      </c>
      <c r="G7578" s="50">
        <v>5.5</v>
      </c>
      <c r="H7578" s="32">
        <v>4.4363203873919348</v>
      </c>
      <c r="I7578" s="50">
        <v>1</v>
      </c>
      <c r="J7578" s="13">
        <v>0.8</v>
      </c>
      <c r="K7578" s="13">
        <f t="shared" si="2372"/>
        <v>0.8</v>
      </c>
      <c r="L7578" s="13">
        <f t="shared" si="2373"/>
        <v>0</v>
      </c>
      <c r="M7578" s="13" t="e">
        <f ca="1">CalcTable[[#This Row],[IWC]]-AE7577</f>
        <v>#NAME?</v>
      </c>
      <c r="N7578" s="13" t="e">
        <f ca="1">IF(CalcTable[[#This Row],[Day of Year]]&lt;123,FCAP,AE7577)</f>
        <v>#NAME?</v>
      </c>
      <c r="O7578" s="17" t="e">
        <f ca="1">IF(IRR_DRIP,5,COUNTIF('IDET Wind Values'!C7562:G7562,"&lt;="&amp;IRR_MAXWIND))</f>
        <v>#NAME?</v>
      </c>
      <c r="P7578" s="13" t="e">
        <f ca="1">CalcTable[[#This Row],[ET_o]]*KL</f>
        <v>#NAME?</v>
      </c>
      <c r="Q7578" s="13" t="e">
        <f ca="1">IF(WILTPT&lt;=0,1,MAX(0,MIN(1,(CalcTable[[#This Row],[IWC]]-WILTPT)/(MAD-WILTPT))))</f>
        <v>#NAME?</v>
      </c>
      <c r="R7578" s="13" t="e">
        <f ca="1">CalcTable[[#This Row],[ETMult]]*CalcTable[[#This Row],[ETb]]</f>
        <v>#NAME?</v>
      </c>
      <c r="S7578" s="13" t="b">
        <f>INDEX(IRR_LIST,CalcTable[[#This Row],[Day of Week]]+1)</f>
        <v>0</v>
      </c>
      <c r="T7578" s="13">
        <f t="shared" ca="1" si="2374"/>
        <v>0</v>
      </c>
      <c r="U7578" s="13" t="b">
        <f ca="1">IF(CalcTable[[#This Row],[IrrPrecip]]&gt;=IC_MM,FALSE,TRUE)</f>
        <v>1</v>
      </c>
      <c r="V7578" s="13" t="b">
        <f t="shared" si="2375"/>
        <v>1</v>
      </c>
      <c r="W7578" s="13" t="e">
        <f ca="1">IF(AND(IRR_DRIP=FALSE,CalcTable[[#This Row],[IrrHours]]&lt;=0),FALSE,TRUE)</f>
        <v>#NAME?</v>
      </c>
      <c r="X7578" s="13" t="e">
        <f ca="1">AND(CalcTable[[#This Row],[IrrDay]],CalcTable[[#This Row],[IrrRain]],CalcTable[[#This Row],[IrrWarm]],CalcTable[[#This Row],[IrrWindy]])</f>
        <v>#NAME?</v>
      </c>
      <c r="Y7578" s="13" t="e">
        <f t="shared" ca="1" si="2376"/>
        <v>#NAME?</v>
      </c>
      <c r="Z7578" s="13" t="e">
        <f ca="1">CalcTable[[#This Row],[IrrHours]]/5</f>
        <v>#NAME?</v>
      </c>
      <c r="AA7578" s="13" t="e">
        <f ca="1">IF(CalcTable[[#This Row],[IrrFlag]]=FALSE,0,MAX(0,CalcTable[[#This Row],[VolRednWind]]*(FCAP*IRR_TARGET-CalcTable[[#This Row],[IWC]])))</f>
        <v>#NAME?</v>
      </c>
      <c r="AB7578" s="13" t="e">
        <f ca="1">CalcTable[[#This Row],[IWC]]+CalcTable[[#This Row],[Eff Precip]]+CalcTable[[#This Row],[IrrAmt]]-CalcTable[[#This Row],[AET]]</f>
        <v>#NAME?</v>
      </c>
      <c r="AC7578" s="13" t="e">
        <f ca="1">IF(CalcTable[[#This Row],[PWC]]&gt;FCAP,MIN(24*PERC,MIN(SAT,CalcTable[[#This Row],[PWC]])-FCAP),0)</f>
        <v>#NAME?</v>
      </c>
      <c r="AD7578" s="13" t="e">
        <f ca="1">IF(CalcTable[[#This Row],[PWC]]&gt;SAT,CalcTable[[#This Row],[PWC]]-SAT,0)</f>
        <v>#NAME?</v>
      </c>
      <c r="AE7578" s="13" t="e">
        <f ca="1">CalcTable[[#This Row],[PWC]]-CalcTable[[#This Row],[PercAmt]]-CalcTable[[#This Row],[Runoff]]</f>
        <v>#NAME?</v>
      </c>
      <c r="AF7578" s="13" t="e">
        <f ca="1">CalcTable[[#This Row],[IrrAmt]]/1000*CUR_IRR_AREA*10000/IRR_EFF</f>
        <v>#NAME?</v>
      </c>
      <c r="AG7578" s="147"/>
      <c r="AH7578" s="13"/>
      <c r="AI7578" s="50">
        <v>0</v>
      </c>
      <c r="AJ7578" s="50">
        <v>0</v>
      </c>
      <c r="AK7578" s="50">
        <v>9.4454364150838472</v>
      </c>
      <c r="AL7578" s="50">
        <v>4.654387522618638</v>
      </c>
      <c r="AM7578" s="50"/>
      <c r="AN7578" s="50"/>
      <c r="AO7578" s="50"/>
      <c r="AP7578" s="50"/>
      <c r="AQ7578" s="50"/>
      <c r="AR7578" s="50"/>
      <c r="AS7578" s="50"/>
      <c r="AT7578" s="50"/>
      <c r="AU7578" s="50"/>
      <c r="AV7578" s="50"/>
      <c r="AW7578" s="50"/>
      <c r="AX7578" s="50">
        <f t="shared" si="2387"/>
        <v>14.099823937702485</v>
      </c>
      <c r="AY7578" s="50"/>
      <c r="AZ7578" s="50">
        <f t="shared" si="2377"/>
        <v>275.0617680847098</v>
      </c>
      <c r="BA7578" s="50">
        <f t="shared" si="2378"/>
        <v>423.50780165423578</v>
      </c>
      <c r="BB7578" s="50">
        <f t="shared" si="2379"/>
        <v>436.60598108684104</v>
      </c>
      <c r="BC7578" s="17">
        <f t="shared" si="2380"/>
        <v>20097</v>
      </c>
      <c r="BD7578" s="50">
        <f t="shared" si="2381"/>
        <v>14.099823937702485</v>
      </c>
      <c r="BE7578" s="50">
        <f t="shared" si="2382"/>
        <v>275.0617680847098</v>
      </c>
      <c r="BF7578" s="50">
        <f t="shared" si="2388"/>
        <v>449.91348866881719</v>
      </c>
      <c r="BG7578" s="50"/>
      <c r="BH7578" s="17">
        <f t="shared" si="2383"/>
        <v>0</v>
      </c>
      <c r="BI7578" s="17">
        <f t="shared" si="2391"/>
        <v>7578</v>
      </c>
      <c r="BJ7578" s="17">
        <f t="shared" si="2389"/>
        <v>7578</v>
      </c>
      <c r="BK7578" s="150">
        <f t="shared" si="2390"/>
        <v>39995</v>
      </c>
      <c r="BL7578" s="50" t="e">
        <f t="shared" ca="1" si="2384"/>
        <v>#NAME?</v>
      </c>
      <c r="BM7578" s="50" t="e">
        <f t="shared" ca="1" si="2385"/>
        <v>#NAME?</v>
      </c>
      <c r="BN7578" s="50" t="e">
        <f t="shared" ca="1" si="2386"/>
        <v>#NAME?</v>
      </c>
    </row>
    <row r="7579" spans="1:66" x14ac:dyDescent="0.35">
      <c r="A7579" s="48">
        <v>39996</v>
      </c>
      <c r="B7579" s="17">
        <v>2009</v>
      </c>
      <c r="C7579" s="17">
        <v>7</v>
      </c>
      <c r="D7579" s="17">
        <v>183</v>
      </c>
      <c r="E7579" s="17">
        <v>2</v>
      </c>
      <c r="F7579" s="17">
        <v>5</v>
      </c>
      <c r="G7579" s="50">
        <v>6.9</v>
      </c>
      <c r="H7579" s="32">
        <v>4.4874202835391097</v>
      </c>
      <c r="I7579" s="50">
        <v>7</v>
      </c>
      <c r="J7579" s="13">
        <v>0.8</v>
      </c>
      <c r="K7579" s="13">
        <f t="shared" si="2372"/>
        <v>0.8</v>
      </c>
      <c r="L7579" s="13">
        <f t="shared" si="2373"/>
        <v>0</v>
      </c>
      <c r="M7579" s="13" t="e">
        <f ca="1">CalcTable[[#This Row],[IWC]]-AE7578</f>
        <v>#NAME?</v>
      </c>
      <c r="N7579" s="13" t="e">
        <f ca="1">IF(CalcTable[[#This Row],[Day of Year]]&lt;123,FCAP,AE7578)</f>
        <v>#NAME?</v>
      </c>
      <c r="O7579" s="17" t="e">
        <f ca="1">IF(IRR_DRIP,5,COUNTIF('IDET Wind Values'!C7563:G7563,"&lt;="&amp;IRR_MAXWIND))</f>
        <v>#NAME?</v>
      </c>
      <c r="P7579" s="13" t="e">
        <f ca="1">CalcTable[[#This Row],[ET_o]]*KL</f>
        <v>#NAME?</v>
      </c>
      <c r="Q7579" s="13" t="e">
        <f ca="1">IF(WILTPT&lt;=0,1,MAX(0,MIN(1,(CalcTable[[#This Row],[IWC]]-WILTPT)/(MAD-WILTPT))))</f>
        <v>#NAME?</v>
      </c>
      <c r="R7579" s="13" t="e">
        <f ca="1">CalcTable[[#This Row],[ETMult]]*CalcTable[[#This Row],[ETb]]</f>
        <v>#NAME?</v>
      </c>
      <c r="S7579" s="13" t="b">
        <f>INDEX(IRR_LIST,CalcTable[[#This Row],[Day of Week]]+1)</f>
        <v>1</v>
      </c>
      <c r="T7579" s="13">
        <f t="shared" ca="1" si="2374"/>
        <v>0.8</v>
      </c>
      <c r="U7579" s="13" t="b">
        <f ca="1">IF(CalcTable[[#This Row],[IrrPrecip]]&gt;=IC_MM,FALSE,TRUE)</f>
        <v>1</v>
      </c>
      <c r="V7579" s="13" t="b">
        <f t="shared" si="2375"/>
        <v>1</v>
      </c>
      <c r="W7579" s="13" t="e">
        <f ca="1">IF(AND(IRR_DRIP=FALSE,CalcTable[[#This Row],[IrrHours]]&lt;=0),FALSE,TRUE)</f>
        <v>#NAME?</v>
      </c>
      <c r="X7579" s="13" t="e">
        <f ca="1">AND(CalcTable[[#This Row],[IrrDay]],CalcTable[[#This Row],[IrrRain]],CalcTable[[#This Row],[IrrWarm]],CalcTable[[#This Row],[IrrWindy]])</f>
        <v>#NAME?</v>
      </c>
      <c r="Y7579" s="13" t="e">
        <f t="shared" ca="1" si="2376"/>
        <v>#NAME?</v>
      </c>
      <c r="Z7579" s="13" t="e">
        <f ca="1">CalcTable[[#This Row],[IrrHours]]/5</f>
        <v>#NAME?</v>
      </c>
      <c r="AA7579" s="13" t="e">
        <f ca="1">IF(CalcTable[[#This Row],[IrrFlag]]=FALSE,0,MAX(0,CalcTable[[#This Row],[VolRednWind]]*(FCAP*IRR_TARGET-CalcTable[[#This Row],[IWC]])))</f>
        <v>#NAME?</v>
      </c>
      <c r="AB7579" s="13" t="e">
        <f ca="1">CalcTable[[#This Row],[IWC]]+CalcTable[[#This Row],[Eff Precip]]+CalcTable[[#This Row],[IrrAmt]]-CalcTable[[#This Row],[AET]]</f>
        <v>#NAME?</v>
      </c>
      <c r="AC7579" s="13" t="e">
        <f ca="1">IF(CalcTable[[#This Row],[PWC]]&gt;FCAP,MIN(24*PERC,MIN(SAT,CalcTable[[#This Row],[PWC]])-FCAP),0)</f>
        <v>#NAME?</v>
      </c>
      <c r="AD7579" s="13" t="e">
        <f ca="1">IF(CalcTable[[#This Row],[PWC]]&gt;SAT,CalcTable[[#This Row],[PWC]]-SAT,0)</f>
        <v>#NAME?</v>
      </c>
      <c r="AE7579" s="13" t="e">
        <f ca="1">CalcTable[[#This Row],[PWC]]-CalcTable[[#This Row],[PercAmt]]-CalcTable[[#This Row],[Runoff]]</f>
        <v>#NAME?</v>
      </c>
      <c r="AF7579" s="13" t="e">
        <f ca="1">CalcTable[[#This Row],[IrrAmt]]/1000*CUR_IRR_AREA*10000/IRR_EFF</f>
        <v>#NAME?</v>
      </c>
      <c r="AG7579" s="147"/>
      <c r="AH7579" s="13"/>
      <c r="AI7579" s="50">
        <v>0</v>
      </c>
      <c r="AJ7579" s="50">
        <v>0</v>
      </c>
      <c r="AK7579" s="50">
        <v>0</v>
      </c>
      <c r="AL7579" s="50">
        <v>0</v>
      </c>
      <c r="AM7579" s="50"/>
      <c r="AN7579" s="50"/>
      <c r="AO7579" s="50"/>
      <c r="AP7579" s="50"/>
      <c r="AQ7579" s="50"/>
      <c r="AR7579" s="50"/>
      <c r="AS7579" s="50"/>
      <c r="AT7579" s="50"/>
      <c r="AU7579" s="50"/>
      <c r="AV7579" s="50"/>
      <c r="AW7579" s="50"/>
      <c r="AX7579" s="50">
        <f t="shared" si="2387"/>
        <v>0</v>
      </c>
      <c r="AY7579" s="50"/>
      <c r="AZ7579" s="50">
        <f t="shared" si="2377"/>
        <v>0</v>
      </c>
      <c r="BA7579" s="50">
        <f t="shared" si="2378"/>
        <v>0</v>
      </c>
      <c r="BB7579" s="50">
        <f t="shared" si="2379"/>
        <v>0</v>
      </c>
      <c r="BC7579" s="17">
        <f t="shared" si="2380"/>
        <v>20097</v>
      </c>
      <c r="BD7579" s="50">
        <f t="shared" si="2381"/>
        <v>0</v>
      </c>
      <c r="BE7579" s="50">
        <f t="shared" si="2382"/>
        <v>0</v>
      </c>
      <c r="BF7579" s="50">
        <f t="shared" si="2388"/>
        <v>0</v>
      </c>
      <c r="BG7579" s="50"/>
      <c r="BH7579" s="17">
        <f t="shared" si="2383"/>
        <v>0</v>
      </c>
      <c r="BI7579" s="17">
        <f t="shared" si="2391"/>
        <v>7579</v>
      </c>
      <c r="BJ7579" s="17">
        <f t="shared" si="2389"/>
        <v>7579</v>
      </c>
      <c r="BK7579" s="150">
        <f t="shared" si="2390"/>
        <v>39996</v>
      </c>
      <c r="BL7579" s="50" t="e">
        <f t="shared" ca="1" si="2384"/>
        <v>#NAME?</v>
      </c>
      <c r="BM7579" s="50" t="e">
        <f t="shared" ca="1" si="2385"/>
        <v>#NAME?</v>
      </c>
      <c r="BN7579" s="50" t="e">
        <f t="shared" ca="1" si="2386"/>
        <v>#NAME?</v>
      </c>
    </row>
    <row r="7580" spans="1:66" x14ac:dyDescent="0.35">
      <c r="A7580" s="48">
        <v>39997</v>
      </c>
      <c r="B7580" s="17">
        <v>2009</v>
      </c>
      <c r="C7580" s="17">
        <v>7</v>
      </c>
      <c r="D7580" s="17">
        <v>184</v>
      </c>
      <c r="E7580" s="17">
        <v>3</v>
      </c>
      <c r="F7580" s="17">
        <v>6</v>
      </c>
      <c r="G7580" s="50">
        <v>8.9</v>
      </c>
      <c r="H7580" s="32">
        <v>4.4863176144493728</v>
      </c>
      <c r="I7580" s="50">
        <v>17.333333333333332</v>
      </c>
      <c r="J7580" s="13">
        <v>0</v>
      </c>
      <c r="K7580" s="13">
        <f t="shared" si="2372"/>
        <v>0</v>
      </c>
      <c r="L7580" s="13">
        <f t="shared" si="2373"/>
        <v>0</v>
      </c>
      <c r="M7580" s="13" t="e">
        <f ca="1">CalcTable[[#This Row],[IWC]]-AE7579</f>
        <v>#NAME?</v>
      </c>
      <c r="N7580" s="13" t="e">
        <f ca="1">IF(CalcTable[[#This Row],[Day of Year]]&lt;123,FCAP,AE7579)</f>
        <v>#NAME?</v>
      </c>
      <c r="O7580" s="17" t="e">
        <f ca="1">IF(IRR_DRIP,5,COUNTIF('IDET Wind Values'!C7564:G7564,"&lt;="&amp;IRR_MAXWIND))</f>
        <v>#NAME?</v>
      </c>
      <c r="P7580" s="13" t="e">
        <f ca="1">CalcTable[[#This Row],[ET_o]]*KL</f>
        <v>#NAME?</v>
      </c>
      <c r="Q7580" s="13" t="e">
        <f ca="1">IF(WILTPT&lt;=0,1,MAX(0,MIN(1,(CalcTable[[#This Row],[IWC]]-WILTPT)/(MAD-WILTPT))))</f>
        <v>#NAME?</v>
      </c>
      <c r="R7580" s="13" t="e">
        <f ca="1">CalcTable[[#This Row],[ETMult]]*CalcTable[[#This Row],[ETb]]</f>
        <v>#NAME?</v>
      </c>
      <c r="S7580" s="13" t="b">
        <f>INDEX(IRR_LIST,CalcTable[[#This Row],[Day of Week]]+1)</f>
        <v>0</v>
      </c>
      <c r="T7580" s="13">
        <f t="shared" ca="1" si="2374"/>
        <v>1.6</v>
      </c>
      <c r="U7580" s="13" t="b">
        <f ca="1">IF(CalcTable[[#This Row],[IrrPrecip]]&gt;=IC_MM,FALSE,TRUE)</f>
        <v>1</v>
      </c>
      <c r="V7580" s="13" t="b">
        <f t="shared" si="2375"/>
        <v>1</v>
      </c>
      <c r="W7580" s="13" t="e">
        <f ca="1">IF(AND(IRR_DRIP=FALSE,CalcTable[[#This Row],[IrrHours]]&lt;=0),FALSE,TRUE)</f>
        <v>#NAME?</v>
      </c>
      <c r="X7580" s="13" t="e">
        <f ca="1">AND(CalcTable[[#This Row],[IrrDay]],CalcTable[[#This Row],[IrrRain]],CalcTable[[#This Row],[IrrWarm]],CalcTable[[#This Row],[IrrWindy]])</f>
        <v>#NAME?</v>
      </c>
      <c r="Y7580" s="13" t="e">
        <f t="shared" ca="1" si="2376"/>
        <v>#NAME?</v>
      </c>
      <c r="Z7580" s="13" t="e">
        <f ca="1">CalcTable[[#This Row],[IrrHours]]/5</f>
        <v>#NAME?</v>
      </c>
      <c r="AA7580" s="13" t="e">
        <f ca="1">IF(CalcTable[[#This Row],[IrrFlag]]=FALSE,0,MAX(0,CalcTable[[#This Row],[VolRednWind]]*(FCAP*IRR_TARGET-CalcTable[[#This Row],[IWC]])))</f>
        <v>#NAME?</v>
      </c>
      <c r="AB7580" s="13" t="e">
        <f ca="1">CalcTable[[#This Row],[IWC]]+CalcTable[[#This Row],[Eff Precip]]+CalcTable[[#This Row],[IrrAmt]]-CalcTable[[#This Row],[AET]]</f>
        <v>#NAME?</v>
      </c>
      <c r="AC7580" s="13" t="e">
        <f ca="1">IF(CalcTable[[#This Row],[PWC]]&gt;FCAP,MIN(24*PERC,MIN(SAT,CalcTable[[#This Row],[PWC]])-FCAP),0)</f>
        <v>#NAME?</v>
      </c>
      <c r="AD7580" s="13" t="e">
        <f ca="1">IF(CalcTable[[#This Row],[PWC]]&gt;SAT,CalcTable[[#This Row],[PWC]]-SAT,0)</f>
        <v>#NAME?</v>
      </c>
      <c r="AE7580" s="13" t="e">
        <f ca="1">CalcTable[[#This Row],[PWC]]-CalcTable[[#This Row],[PercAmt]]-CalcTable[[#This Row],[Runoff]]</f>
        <v>#NAME?</v>
      </c>
      <c r="AF7580" s="13" t="e">
        <f ca="1">CalcTable[[#This Row],[IrrAmt]]/1000*CUR_IRR_AREA*10000/IRR_EFF</f>
        <v>#NAME?</v>
      </c>
      <c r="AG7580" s="147"/>
      <c r="AH7580" s="13"/>
      <c r="AI7580" s="50">
        <v>0</v>
      </c>
      <c r="AJ7580" s="50">
        <v>0</v>
      </c>
      <c r="AK7580" s="50">
        <v>0</v>
      </c>
      <c r="AL7580" s="50">
        <v>4.9080573690120737</v>
      </c>
      <c r="AM7580" s="50"/>
      <c r="AN7580" s="50"/>
      <c r="AO7580" s="50"/>
      <c r="AP7580" s="50"/>
      <c r="AQ7580" s="50"/>
      <c r="AR7580" s="50"/>
      <c r="AS7580" s="50"/>
      <c r="AT7580" s="50"/>
      <c r="AU7580" s="50"/>
      <c r="AV7580" s="50"/>
      <c r="AW7580" s="50"/>
      <c r="AX7580" s="50">
        <f t="shared" si="2387"/>
        <v>4.9080573690120737</v>
      </c>
      <c r="AY7580" s="50"/>
      <c r="AZ7580" s="50">
        <f t="shared" si="2377"/>
        <v>143.96968282435418</v>
      </c>
      <c r="BA7580" s="50">
        <f t="shared" si="2378"/>
        <v>221.66760688829137</v>
      </c>
      <c r="BB7580" s="50">
        <f t="shared" si="2379"/>
        <v>228.52330607040349</v>
      </c>
      <c r="BC7580" s="17">
        <f t="shared" si="2380"/>
        <v>20097</v>
      </c>
      <c r="BD7580" s="50">
        <f t="shared" si="2381"/>
        <v>4.9080573690120737</v>
      </c>
      <c r="BE7580" s="50">
        <f t="shared" si="2382"/>
        <v>143.96968282435418</v>
      </c>
      <c r="BF7580" s="50">
        <f t="shared" si="2388"/>
        <v>235.48856939689301</v>
      </c>
      <c r="BG7580" s="50"/>
      <c r="BH7580" s="17">
        <f t="shared" si="2383"/>
        <v>0</v>
      </c>
      <c r="BI7580" s="17">
        <f t="shared" si="2391"/>
        <v>7580</v>
      </c>
      <c r="BJ7580" s="17">
        <f t="shared" si="2389"/>
        <v>7580</v>
      </c>
      <c r="BK7580" s="150">
        <f t="shared" si="2390"/>
        <v>39997</v>
      </c>
      <c r="BL7580" s="50" t="e">
        <f t="shared" ca="1" si="2384"/>
        <v>#NAME?</v>
      </c>
      <c r="BM7580" s="50" t="e">
        <f t="shared" ca="1" si="2385"/>
        <v>#NAME?</v>
      </c>
      <c r="BN7580" s="50" t="e">
        <f t="shared" ca="1" si="2386"/>
        <v>#NAME?</v>
      </c>
    </row>
    <row r="7581" spans="1:66" x14ac:dyDescent="0.35">
      <c r="A7581" s="48">
        <v>39998</v>
      </c>
      <c r="B7581" s="17">
        <v>2009</v>
      </c>
      <c r="C7581" s="17">
        <v>7</v>
      </c>
      <c r="D7581" s="17">
        <v>185</v>
      </c>
      <c r="E7581" s="17">
        <v>4</v>
      </c>
      <c r="F7581" s="17">
        <v>7</v>
      </c>
      <c r="G7581" s="50">
        <v>11.7</v>
      </c>
      <c r="H7581" s="32">
        <v>5.578384440842945</v>
      </c>
      <c r="I7581" s="50">
        <v>15.666666666666666</v>
      </c>
      <c r="J7581" s="13">
        <v>3.2</v>
      </c>
      <c r="K7581" s="13">
        <f t="shared" si="2372"/>
        <v>3.2</v>
      </c>
      <c r="L7581" s="13">
        <f t="shared" si="2373"/>
        <v>0</v>
      </c>
      <c r="M7581" s="13" t="e">
        <f ca="1">CalcTable[[#This Row],[IWC]]-AE7580</f>
        <v>#NAME?</v>
      </c>
      <c r="N7581" s="13" t="e">
        <f ca="1">IF(CalcTable[[#This Row],[Day of Year]]&lt;123,FCAP,AE7580)</f>
        <v>#NAME?</v>
      </c>
      <c r="O7581" s="17" t="e">
        <f ca="1">IF(IRR_DRIP,5,COUNTIF('IDET Wind Values'!C7565:G7565,"&lt;="&amp;IRR_MAXWIND))</f>
        <v>#NAME?</v>
      </c>
      <c r="P7581" s="13" t="e">
        <f ca="1">CalcTable[[#This Row],[ET_o]]*KL</f>
        <v>#NAME?</v>
      </c>
      <c r="Q7581" s="13" t="e">
        <f ca="1">IF(WILTPT&lt;=0,1,MAX(0,MIN(1,(CalcTable[[#This Row],[IWC]]-WILTPT)/(MAD-WILTPT))))</f>
        <v>#NAME?</v>
      </c>
      <c r="R7581" s="13" t="e">
        <f ca="1">CalcTable[[#This Row],[ETMult]]*CalcTable[[#This Row],[ETb]]</f>
        <v>#NAME?</v>
      </c>
      <c r="S7581" s="13" t="b">
        <f>INDEX(IRR_LIST,CalcTable[[#This Row],[Day of Week]]+1)</f>
        <v>0</v>
      </c>
      <c r="T7581" s="13">
        <f t="shared" ca="1" si="2374"/>
        <v>0.8</v>
      </c>
      <c r="U7581" s="13" t="b">
        <f ca="1">IF(CalcTable[[#This Row],[IrrPrecip]]&gt;=IC_MM,FALSE,TRUE)</f>
        <v>1</v>
      </c>
      <c r="V7581" s="13" t="b">
        <f t="shared" si="2375"/>
        <v>1</v>
      </c>
      <c r="W7581" s="13" t="e">
        <f ca="1">IF(AND(IRR_DRIP=FALSE,CalcTable[[#This Row],[IrrHours]]&lt;=0),FALSE,TRUE)</f>
        <v>#NAME?</v>
      </c>
      <c r="X7581" s="13" t="e">
        <f ca="1">AND(CalcTable[[#This Row],[IrrDay]],CalcTable[[#This Row],[IrrRain]],CalcTable[[#This Row],[IrrWarm]],CalcTable[[#This Row],[IrrWindy]])</f>
        <v>#NAME?</v>
      </c>
      <c r="Y7581" s="13" t="e">
        <f t="shared" ca="1" si="2376"/>
        <v>#NAME?</v>
      </c>
      <c r="Z7581" s="13" t="e">
        <f ca="1">CalcTable[[#This Row],[IrrHours]]/5</f>
        <v>#NAME?</v>
      </c>
      <c r="AA7581" s="13" t="e">
        <f ca="1">IF(CalcTable[[#This Row],[IrrFlag]]=FALSE,0,MAX(0,CalcTable[[#This Row],[VolRednWind]]*(FCAP*IRR_TARGET-CalcTable[[#This Row],[IWC]])))</f>
        <v>#NAME?</v>
      </c>
      <c r="AB7581" s="13" t="e">
        <f ca="1">CalcTable[[#This Row],[IWC]]+CalcTable[[#This Row],[Eff Precip]]+CalcTable[[#This Row],[IrrAmt]]-CalcTable[[#This Row],[AET]]</f>
        <v>#NAME?</v>
      </c>
      <c r="AC7581" s="13" t="e">
        <f ca="1">IF(CalcTable[[#This Row],[PWC]]&gt;FCAP,MIN(24*PERC,MIN(SAT,CalcTable[[#This Row],[PWC]])-FCAP),0)</f>
        <v>#NAME?</v>
      </c>
      <c r="AD7581" s="13" t="e">
        <f ca="1">IF(CalcTable[[#This Row],[PWC]]&gt;SAT,CalcTable[[#This Row],[PWC]]-SAT,0)</f>
        <v>#NAME?</v>
      </c>
      <c r="AE7581" s="13" t="e">
        <f ca="1">CalcTable[[#This Row],[PWC]]-CalcTable[[#This Row],[PercAmt]]-CalcTable[[#This Row],[Runoff]]</f>
        <v>#NAME?</v>
      </c>
      <c r="AF7581" s="13" t="e">
        <f ca="1">CalcTable[[#This Row],[IrrAmt]]/1000*CUR_IRR_AREA*10000/IRR_EFF</f>
        <v>#NAME?</v>
      </c>
      <c r="AG7581" s="147"/>
      <c r="AH7581" s="13"/>
      <c r="AI7581" s="50">
        <v>0</v>
      </c>
      <c r="AJ7581" s="50">
        <v>0</v>
      </c>
      <c r="AK7581" s="50">
        <v>4.7181335063362022</v>
      </c>
      <c r="AL7581" s="50">
        <v>0</v>
      </c>
      <c r="AM7581" s="50"/>
      <c r="AN7581" s="50"/>
      <c r="AO7581" s="50"/>
      <c r="AP7581" s="50"/>
      <c r="AQ7581" s="50"/>
      <c r="AR7581" s="50"/>
      <c r="AS7581" s="50"/>
      <c r="AT7581" s="50"/>
      <c r="AU7581" s="50"/>
      <c r="AV7581" s="50"/>
      <c r="AW7581" s="50"/>
      <c r="AX7581" s="50">
        <f t="shared" si="2387"/>
        <v>4.7181335063362022</v>
      </c>
      <c r="AY7581" s="50"/>
      <c r="AZ7581" s="50">
        <f t="shared" si="2377"/>
        <v>69.19929142626431</v>
      </c>
      <c r="BA7581" s="50">
        <f t="shared" si="2378"/>
        <v>106.54494076742282</v>
      </c>
      <c r="BB7581" s="50">
        <f t="shared" si="2379"/>
        <v>109.84014512105446</v>
      </c>
      <c r="BC7581" s="17">
        <f t="shared" si="2380"/>
        <v>20097</v>
      </c>
      <c r="BD7581" s="50">
        <f t="shared" si="2381"/>
        <v>4.7181335063362022</v>
      </c>
      <c r="BE7581" s="50">
        <f t="shared" si="2382"/>
        <v>69.19929142626431</v>
      </c>
      <c r="BF7581" s="50">
        <f t="shared" si="2388"/>
        <v>113.18801168111671</v>
      </c>
      <c r="BG7581" s="50"/>
      <c r="BH7581" s="17">
        <f t="shared" si="2383"/>
        <v>0</v>
      </c>
      <c r="BI7581" s="17">
        <f t="shared" si="2391"/>
        <v>7581</v>
      </c>
      <c r="BJ7581" s="17">
        <f t="shared" si="2389"/>
        <v>7581</v>
      </c>
      <c r="BK7581" s="150">
        <f t="shared" si="2390"/>
        <v>39998</v>
      </c>
      <c r="BL7581" s="50" t="e">
        <f t="shared" ca="1" si="2384"/>
        <v>#NAME?</v>
      </c>
      <c r="BM7581" s="50" t="e">
        <f t="shared" ca="1" si="2385"/>
        <v>#NAME?</v>
      </c>
      <c r="BN7581" s="50" t="e">
        <f t="shared" ca="1" si="2386"/>
        <v>#NAME?</v>
      </c>
    </row>
    <row r="7582" spans="1:66" x14ac:dyDescent="0.35">
      <c r="A7582" s="48">
        <v>39999</v>
      </c>
      <c r="B7582" s="17">
        <v>2009</v>
      </c>
      <c r="C7582" s="17">
        <v>7</v>
      </c>
      <c r="D7582" s="17">
        <v>186</v>
      </c>
      <c r="E7582" s="17">
        <v>5</v>
      </c>
      <c r="F7582" s="17">
        <v>1</v>
      </c>
      <c r="G7582" s="50">
        <v>11.6</v>
      </c>
      <c r="H7582" s="32">
        <v>3.8706023196958359</v>
      </c>
      <c r="I7582" s="50">
        <v>8.5</v>
      </c>
      <c r="J7582" s="13">
        <v>0.8</v>
      </c>
      <c r="K7582" s="13">
        <f t="shared" si="2372"/>
        <v>0.8</v>
      </c>
      <c r="L7582" s="13">
        <f t="shared" si="2373"/>
        <v>0</v>
      </c>
      <c r="M7582" s="13" t="e">
        <f ca="1">CalcTable[[#This Row],[IWC]]-AE7581</f>
        <v>#NAME?</v>
      </c>
      <c r="N7582" s="13" t="e">
        <f ca="1">IF(CalcTable[[#This Row],[Day of Year]]&lt;123,FCAP,AE7581)</f>
        <v>#NAME?</v>
      </c>
      <c r="O7582" s="17" t="e">
        <f ca="1">IF(IRR_DRIP,5,COUNTIF('IDET Wind Values'!C7566:G7566,"&lt;="&amp;IRR_MAXWIND))</f>
        <v>#NAME?</v>
      </c>
      <c r="P7582" s="13" t="e">
        <f ca="1">CalcTable[[#This Row],[ET_o]]*KL</f>
        <v>#NAME?</v>
      </c>
      <c r="Q7582" s="13" t="e">
        <f ca="1">IF(WILTPT&lt;=0,1,MAX(0,MIN(1,(CalcTable[[#This Row],[IWC]]-WILTPT)/(MAD-WILTPT))))</f>
        <v>#NAME?</v>
      </c>
      <c r="R7582" s="13" t="e">
        <f ca="1">CalcTable[[#This Row],[ETMult]]*CalcTable[[#This Row],[ETb]]</f>
        <v>#NAME?</v>
      </c>
      <c r="S7582" s="13" t="b">
        <f>INDEX(IRR_LIST,CalcTable[[#This Row],[Day of Week]]+1)</f>
        <v>1</v>
      </c>
      <c r="T7582" s="13">
        <f t="shared" ca="1" si="2374"/>
        <v>3.2</v>
      </c>
      <c r="U7582" s="13" t="b">
        <f ca="1">IF(CalcTable[[#This Row],[IrrPrecip]]&gt;=IC_MM,FALSE,TRUE)</f>
        <v>1</v>
      </c>
      <c r="V7582" s="13" t="b">
        <f t="shared" si="2375"/>
        <v>1</v>
      </c>
      <c r="W7582" s="13" t="e">
        <f ca="1">IF(AND(IRR_DRIP=FALSE,CalcTable[[#This Row],[IrrHours]]&lt;=0),FALSE,TRUE)</f>
        <v>#NAME?</v>
      </c>
      <c r="X7582" s="13" t="e">
        <f ca="1">AND(CalcTable[[#This Row],[IrrDay]],CalcTable[[#This Row],[IrrRain]],CalcTable[[#This Row],[IrrWarm]],CalcTable[[#This Row],[IrrWindy]])</f>
        <v>#NAME?</v>
      </c>
      <c r="Y7582" s="13" t="e">
        <f t="shared" ca="1" si="2376"/>
        <v>#NAME?</v>
      </c>
      <c r="Z7582" s="13" t="e">
        <f ca="1">CalcTable[[#This Row],[IrrHours]]/5</f>
        <v>#NAME?</v>
      </c>
      <c r="AA7582" s="13" t="e">
        <f ca="1">IF(CalcTable[[#This Row],[IrrFlag]]=FALSE,0,MAX(0,CalcTable[[#This Row],[VolRednWind]]*(FCAP*IRR_TARGET-CalcTable[[#This Row],[IWC]])))</f>
        <v>#NAME?</v>
      </c>
      <c r="AB7582" s="13" t="e">
        <f ca="1">CalcTable[[#This Row],[IWC]]+CalcTable[[#This Row],[Eff Precip]]+CalcTable[[#This Row],[IrrAmt]]-CalcTable[[#This Row],[AET]]</f>
        <v>#NAME?</v>
      </c>
      <c r="AC7582" s="13" t="e">
        <f ca="1">IF(CalcTable[[#This Row],[PWC]]&gt;FCAP,MIN(24*PERC,MIN(SAT,CalcTable[[#This Row],[PWC]])-FCAP),0)</f>
        <v>#NAME?</v>
      </c>
      <c r="AD7582" s="13" t="e">
        <f ca="1">IF(CalcTable[[#This Row],[PWC]]&gt;SAT,CalcTable[[#This Row],[PWC]]-SAT,0)</f>
        <v>#NAME?</v>
      </c>
      <c r="AE7582" s="13" t="e">
        <f ca="1">CalcTable[[#This Row],[PWC]]-CalcTable[[#This Row],[PercAmt]]-CalcTable[[#This Row],[Runoff]]</f>
        <v>#NAME?</v>
      </c>
      <c r="AF7582" s="13" t="e">
        <f ca="1">CalcTable[[#This Row],[IrrAmt]]/1000*CUR_IRR_AREA*10000/IRR_EFF</f>
        <v>#NAME?</v>
      </c>
      <c r="AG7582" s="147"/>
      <c r="AH7582" s="13"/>
      <c r="AI7582" s="50">
        <v>6.1215838763327559</v>
      </c>
      <c r="AJ7582" s="50">
        <v>8.0431639633425451</v>
      </c>
      <c r="AK7582" s="50">
        <v>0</v>
      </c>
      <c r="AL7582" s="50">
        <v>0</v>
      </c>
      <c r="AM7582" s="50"/>
      <c r="AN7582" s="50"/>
      <c r="AO7582" s="50"/>
      <c r="AP7582" s="50"/>
      <c r="AQ7582" s="50"/>
      <c r="AR7582" s="50"/>
      <c r="AS7582" s="50"/>
      <c r="AT7582" s="50"/>
      <c r="AU7582" s="50"/>
      <c r="AV7582" s="50"/>
      <c r="AW7582" s="50"/>
      <c r="AX7582" s="50">
        <f t="shared" si="2387"/>
        <v>14.1647478396753</v>
      </c>
      <c r="AY7582" s="50"/>
      <c r="AZ7582" s="50">
        <f t="shared" si="2377"/>
        <v>325.71603977759514</v>
      </c>
      <c r="BA7582" s="50">
        <f t="shared" si="2378"/>
        <v>527.42598171278598</v>
      </c>
      <c r="BB7582" s="50">
        <f t="shared" si="2379"/>
        <v>545.81701180709615</v>
      </c>
      <c r="BC7582" s="17">
        <f t="shared" si="2380"/>
        <v>20097</v>
      </c>
      <c r="BD7582" s="50">
        <f t="shared" si="2381"/>
        <v>14.1647478396753</v>
      </c>
      <c r="BE7582" s="50">
        <f t="shared" si="2382"/>
        <v>325.71603977759514</v>
      </c>
      <c r="BF7582" s="50">
        <f t="shared" si="2388"/>
        <v>532.76775173857823</v>
      </c>
      <c r="BG7582" s="50"/>
      <c r="BH7582" s="17">
        <f t="shared" si="2383"/>
        <v>0</v>
      </c>
      <c r="BI7582" s="17">
        <f t="shared" si="2391"/>
        <v>7582</v>
      </c>
      <c r="BJ7582" s="17">
        <f t="shared" si="2389"/>
        <v>7582</v>
      </c>
      <c r="BK7582" s="150">
        <f t="shared" si="2390"/>
        <v>39999</v>
      </c>
      <c r="BL7582" s="50" t="e">
        <f t="shared" ca="1" si="2384"/>
        <v>#NAME?</v>
      </c>
      <c r="BM7582" s="50" t="e">
        <f t="shared" ca="1" si="2385"/>
        <v>#NAME?</v>
      </c>
      <c r="BN7582" s="50" t="e">
        <f t="shared" ca="1" si="2386"/>
        <v>#NAME?</v>
      </c>
    </row>
    <row r="7583" spans="1:66" x14ac:dyDescent="0.35">
      <c r="A7583" s="48">
        <v>40000</v>
      </c>
      <c r="B7583" s="17">
        <v>2009</v>
      </c>
      <c r="C7583" s="17">
        <v>7</v>
      </c>
      <c r="D7583" s="17">
        <v>187</v>
      </c>
      <c r="E7583" s="17">
        <v>6</v>
      </c>
      <c r="F7583" s="17">
        <v>2</v>
      </c>
      <c r="G7583" s="50">
        <v>12.2</v>
      </c>
      <c r="H7583" s="32">
        <v>3.125708721504838</v>
      </c>
      <c r="I7583" s="50">
        <v>9.1666666666666661</v>
      </c>
      <c r="J7583" s="13">
        <v>24.3</v>
      </c>
      <c r="K7583" s="13">
        <f t="shared" si="2372"/>
        <v>24.3</v>
      </c>
      <c r="L7583" s="13">
        <f t="shared" si="2373"/>
        <v>14.475000000000001</v>
      </c>
      <c r="M7583" s="13" t="e">
        <f ca="1">CalcTable[[#This Row],[IWC]]-AE7582</f>
        <v>#NAME?</v>
      </c>
      <c r="N7583" s="13" t="e">
        <f ca="1">IF(CalcTable[[#This Row],[Day of Year]]&lt;123,FCAP,AE7582)</f>
        <v>#NAME?</v>
      </c>
      <c r="O7583" s="17" t="e">
        <f ca="1">IF(IRR_DRIP,5,COUNTIF('IDET Wind Values'!C7567:G7567,"&lt;="&amp;IRR_MAXWIND))</f>
        <v>#NAME?</v>
      </c>
      <c r="P7583" s="13" t="e">
        <f ca="1">CalcTable[[#This Row],[ET_o]]*KL</f>
        <v>#NAME?</v>
      </c>
      <c r="Q7583" s="13" t="e">
        <f ca="1">IF(WILTPT&lt;=0,1,MAX(0,MIN(1,(CalcTable[[#This Row],[IWC]]-WILTPT)/(MAD-WILTPT))))</f>
        <v>#NAME?</v>
      </c>
      <c r="R7583" s="13" t="e">
        <f ca="1">CalcTable[[#This Row],[ETMult]]*CalcTable[[#This Row],[ETb]]</f>
        <v>#NAME?</v>
      </c>
      <c r="S7583" s="13" t="b">
        <f>INDEX(IRR_LIST,CalcTable[[#This Row],[Day of Week]]+1)</f>
        <v>0</v>
      </c>
      <c r="T7583" s="13">
        <f t="shared" ca="1" si="2374"/>
        <v>4</v>
      </c>
      <c r="U7583" s="13" t="b">
        <f ca="1">IF(CalcTable[[#This Row],[IrrPrecip]]&gt;=IC_MM,FALSE,TRUE)</f>
        <v>1</v>
      </c>
      <c r="V7583" s="13" t="b">
        <f t="shared" si="2375"/>
        <v>1</v>
      </c>
      <c r="W7583" s="13" t="e">
        <f ca="1">IF(AND(IRR_DRIP=FALSE,CalcTable[[#This Row],[IrrHours]]&lt;=0),FALSE,TRUE)</f>
        <v>#NAME?</v>
      </c>
      <c r="X7583" s="13" t="e">
        <f ca="1">AND(CalcTable[[#This Row],[IrrDay]],CalcTable[[#This Row],[IrrRain]],CalcTable[[#This Row],[IrrWarm]],CalcTable[[#This Row],[IrrWindy]])</f>
        <v>#NAME?</v>
      </c>
      <c r="Y7583" s="13" t="e">
        <f t="shared" ca="1" si="2376"/>
        <v>#NAME?</v>
      </c>
      <c r="Z7583" s="13" t="e">
        <f ca="1">CalcTable[[#This Row],[IrrHours]]/5</f>
        <v>#NAME?</v>
      </c>
      <c r="AA7583" s="13" t="e">
        <f ca="1">IF(CalcTable[[#This Row],[IrrFlag]]=FALSE,0,MAX(0,CalcTable[[#This Row],[VolRednWind]]*(FCAP*IRR_TARGET-CalcTable[[#This Row],[IWC]])))</f>
        <v>#NAME?</v>
      </c>
      <c r="AB7583" s="13" t="e">
        <f ca="1">CalcTable[[#This Row],[IWC]]+CalcTable[[#This Row],[Eff Precip]]+CalcTable[[#This Row],[IrrAmt]]-CalcTable[[#This Row],[AET]]</f>
        <v>#NAME?</v>
      </c>
      <c r="AC7583" s="13" t="e">
        <f ca="1">IF(CalcTable[[#This Row],[PWC]]&gt;FCAP,MIN(24*PERC,MIN(SAT,CalcTable[[#This Row],[PWC]])-FCAP),0)</f>
        <v>#NAME?</v>
      </c>
      <c r="AD7583" s="13" t="e">
        <f ca="1">IF(CalcTable[[#This Row],[PWC]]&gt;SAT,CalcTable[[#This Row],[PWC]]-SAT,0)</f>
        <v>#NAME?</v>
      </c>
      <c r="AE7583" s="13" t="e">
        <f ca="1">CalcTable[[#This Row],[PWC]]-CalcTable[[#This Row],[PercAmt]]-CalcTable[[#This Row],[Runoff]]</f>
        <v>#NAME?</v>
      </c>
      <c r="AF7583" s="13" t="e">
        <f ca="1">CalcTable[[#This Row],[IrrAmt]]/1000*CUR_IRR_AREA*10000/IRR_EFF</f>
        <v>#NAME?</v>
      </c>
      <c r="AG7583" s="147"/>
      <c r="AH7583" s="13"/>
      <c r="AI7583" s="50">
        <v>0</v>
      </c>
      <c r="AJ7583" s="50">
        <v>0</v>
      </c>
      <c r="AK7583" s="50">
        <v>4.7999567963460805</v>
      </c>
      <c r="AL7583" s="50">
        <v>7.6644174062434871</v>
      </c>
      <c r="AM7583" s="50"/>
      <c r="AN7583" s="50"/>
      <c r="AO7583" s="50"/>
      <c r="AP7583" s="50"/>
      <c r="AQ7583" s="50"/>
      <c r="AR7583" s="50"/>
      <c r="AS7583" s="50"/>
      <c r="AT7583" s="50"/>
      <c r="AU7583" s="50"/>
      <c r="AV7583" s="50"/>
      <c r="AW7583" s="50"/>
      <c r="AX7583" s="50">
        <f t="shared" si="2387"/>
        <v>12.464374202589568</v>
      </c>
      <c r="AY7583" s="50"/>
      <c r="AZ7583" s="50">
        <f t="shared" si="2377"/>
        <v>295.22227692955153</v>
      </c>
      <c r="BA7583" s="50">
        <f t="shared" si="2378"/>
        <v>454.54858511375392</v>
      </c>
      <c r="BB7583" s="50">
        <f t="shared" si="2379"/>
        <v>468.6067887770659</v>
      </c>
      <c r="BC7583" s="17">
        <f t="shared" si="2380"/>
        <v>20097</v>
      </c>
      <c r="BD7583" s="50">
        <f t="shared" si="2381"/>
        <v>12.464374202589568</v>
      </c>
      <c r="BE7583" s="50">
        <f t="shared" si="2382"/>
        <v>295.22227692955153</v>
      </c>
      <c r="BF7583" s="50">
        <f t="shared" si="2388"/>
        <v>482.88966318729075</v>
      </c>
      <c r="BG7583" s="50"/>
      <c r="BH7583" s="17">
        <f t="shared" si="2383"/>
        <v>0</v>
      </c>
      <c r="BI7583" s="17">
        <f t="shared" si="2391"/>
        <v>7583</v>
      </c>
      <c r="BJ7583" s="17">
        <f t="shared" si="2389"/>
        <v>7583</v>
      </c>
      <c r="BK7583" s="150">
        <f t="shared" si="2390"/>
        <v>40000</v>
      </c>
      <c r="BL7583" s="50" t="e">
        <f t="shared" ca="1" si="2384"/>
        <v>#NAME?</v>
      </c>
      <c r="BM7583" s="50" t="e">
        <f t="shared" ca="1" si="2385"/>
        <v>#NAME?</v>
      </c>
      <c r="BN7583" s="50" t="e">
        <f t="shared" ca="1" si="2386"/>
        <v>#NAME?</v>
      </c>
    </row>
    <row r="7584" spans="1:66" x14ac:dyDescent="0.35">
      <c r="A7584" s="48">
        <v>40001</v>
      </c>
      <c r="B7584" s="17">
        <v>2009</v>
      </c>
      <c r="C7584" s="17">
        <v>7</v>
      </c>
      <c r="D7584" s="17">
        <v>188</v>
      </c>
      <c r="E7584" s="17">
        <v>7</v>
      </c>
      <c r="F7584" s="17">
        <v>3</v>
      </c>
      <c r="G7584" s="50">
        <v>10.1</v>
      </c>
      <c r="H7584" s="32">
        <v>4.3306051911713404</v>
      </c>
      <c r="I7584" s="50">
        <v>8.6666666666666661</v>
      </c>
      <c r="J7584" s="13">
        <v>2.4</v>
      </c>
      <c r="K7584" s="13">
        <f t="shared" si="2372"/>
        <v>2.4</v>
      </c>
      <c r="L7584" s="13">
        <f t="shared" si="2373"/>
        <v>0</v>
      </c>
      <c r="M7584" s="13" t="e">
        <f ca="1">CalcTable[[#This Row],[IWC]]-AE7583</f>
        <v>#NAME?</v>
      </c>
      <c r="N7584" s="13" t="e">
        <f ca="1">IF(CalcTable[[#This Row],[Day of Year]]&lt;123,FCAP,AE7583)</f>
        <v>#NAME?</v>
      </c>
      <c r="O7584" s="17" t="e">
        <f ca="1">IF(IRR_DRIP,5,COUNTIF('IDET Wind Values'!C7568:G7568,"&lt;="&amp;IRR_MAXWIND))</f>
        <v>#NAME?</v>
      </c>
      <c r="P7584" s="13" t="e">
        <f ca="1">CalcTable[[#This Row],[ET_o]]*KL</f>
        <v>#NAME?</v>
      </c>
      <c r="Q7584" s="13" t="e">
        <f ca="1">IF(WILTPT&lt;=0,1,MAX(0,MIN(1,(CalcTable[[#This Row],[IWC]]-WILTPT)/(MAD-WILTPT))))</f>
        <v>#NAME?</v>
      </c>
      <c r="R7584" s="13" t="e">
        <f ca="1">CalcTable[[#This Row],[ETMult]]*CalcTable[[#This Row],[ETb]]</f>
        <v>#NAME?</v>
      </c>
      <c r="S7584" s="13" t="b">
        <f>INDEX(IRR_LIST,CalcTable[[#This Row],[Day of Week]]+1)</f>
        <v>1</v>
      </c>
      <c r="T7584" s="13">
        <f t="shared" ca="1" si="2374"/>
        <v>25.1</v>
      </c>
      <c r="U7584" s="13" t="b">
        <f ca="1">IF(CalcTable[[#This Row],[IrrPrecip]]&gt;=IC_MM,FALSE,TRUE)</f>
        <v>0</v>
      </c>
      <c r="V7584" s="13" t="b">
        <f t="shared" si="2375"/>
        <v>1</v>
      </c>
      <c r="W7584" s="13" t="e">
        <f ca="1">IF(AND(IRR_DRIP=FALSE,CalcTable[[#This Row],[IrrHours]]&lt;=0),FALSE,TRUE)</f>
        <v>#NAME?</v>
      </c>
      <c r="X7584" s="13" t="e">
        <f ca="1">AND(CalcTable[[#This Row],[IrrDay]],CalcTable[[#This Row],[IrrRain]],CalcTable[[#This Row],[IrrWarm]],CalcTable[[#This Row],[IrrWindy]])</f>
        <v>#NAME?</v>
      </c>
      <c r="Y7584" s="13" t="e">
        <f t="shared" ca="1" si="2376"/>
        <v>#NAME?</v>
      </c>
      <c r="Z7584" s="13" t="e">
        <f ca="1">CalcTable[[#This Row],[IrrHours]]/5</f>
        <v>#NAME?</v>
      </c>
      <c r="AA7584" s="13" t="e">
        <f ca="1">IF(CalcTable[[#This Row],[IrrFlag]]=FALSE,0,MAX(0,CalcTable[[#This Row],[VolRednWind]]*(FCAP*IRR_TARGET-CalcTable[[#This Row],[IWC]])))</f>
        <v>#NAME?</v>
      </c>
      <c r="AB7584" s="13" t="e">
        <f ca="1">CalcTable[[#This Row],[IWC]]+CalcTable[[#This Row],[Eff Precip]]+CalcTable[[#This Row],[IrrAmt]]-CalcTable[[#This Row],[AET]]</f>
        <v>#NAME?</v>
      </c>
      <c r="AC7584" s="13" t="e">
        <f ca="1">IF(CalcTable[[#This Row],[PWC]]&gt;FCAP,MIN(24*PERC,MIN(SAT,CalcTable[[#This Row],[PWC]])-FCAP),0)</f>
        <v>#NAME?</v>
      </c>
      <c r="AD7584" s="13" t="e">
        <f ca="1">IF(CalcTable[[#This Row],[PWC]]&gt;SAT,CalcTable[[#This Row],[PWC]]-SAT,0)</f>
        <v>#NAME?</v>
      </c>
      <c r="AE7584" s="13" t="e">
        <f ca="1">CalcTable[[#This Row],[PWC]]-CalcTable[[#This Row],[PercAmt]]-CalcTable[[#This Row],[Runoff]]</f>
        <v>#NAME?</v>
      </c>
      <c r="AF7584" s="13" t="e">
        <f ca="1">CalcTable[[#This Row],[IrrAmt]]/1000*CUR_IRR_AREA*10000/IRR_EFF</f>
        <v>#NAME?</v>
      </c>
      <c r="AG7584" s="147"/>
      <c r="AH7584" s="13"/>
      <c r="AI7584" s="50">
        <v>0</v>
      </c>
      <c r="AJ7584" s="50">
        <v>0</v>
      </c>
      <c r="AK7584" s="50">
        <v>0</v>
      </c>
      <c r="AL7584" s="50">
        <v>0</v>
      </c>
      <c r="AM7584" s="50"/>
      <c r="AN7584" s="50"/>
      <c r="AO7584" s="50"/>
      <c r="AP7584" s="50"/>
      <c r="AQ7584" s="50"/>
      <c r="AR7584" s="50"/>
      <c r="AS7584" s="50"/>
      <c r="AT7584" s="50"/>
      <c r="AU7584" s="50"/>
      <c r="AV7584" s="50"/>
      <c r="AW7584" s="50"/>
      <c r="AX7584" s="50">
        <f t="shared" si="2387"/>
        <v>0</v>
      </c>
      <c r="AY7584" s="50"/>
      <c r="AZ7584" s="50">
        <f t="shared" si="2377"/>
        <v>0</v>
      </c>
      <c r="BA7584" s="50">
        <f t="shared" si="2378"/>
        <v>0</v>
      </c>
      <c r="BB7584" s="50">
        <f t="shared" si="2379"/>
        <v>0</v>
      </c>
      <c r="BC7584" s="17">
        <f t="shared" si="2380"/>
        <v>20097</v>
      </c>
      <c r="BD7584" s="50">
        <f t="shared" si="2381"/>
        <v>0</v>
      </c>
      <c r="BE7584" s="50">
        <f t="shared" si="2382"/>
        <v>0</v>
      </c>
      <c r="BF7584" s="50">
        <f t="shared" si="2388"/>
        <v>0</v>
      </c>
      <c r="BG7584" s="50"/>
      <c r="BH7584" s="17">
        <f t="shared" si="2383"/>
        <v>0</v>
      </c>
      <c r="BI7584" s="17">
        <f t="shared" si="2391"/>
        <v>7584</v>
      </c>
      <c r="BJ7584" s="17">
        <f t="shared" si="2389"/>
        <v>7584</v>
      </c>
      <c r="BK7584" s="150">
        <f t="shared" si="2390"/>
        <v>40001</v>
      </c>
      <c r="BL7584" s="50" t="e">
        <f t="shared" ca="1" si="2384"/>
        <v>#NAME?</v>
      </c>
      <c r="BM7584" s="50" t="e">
        <f t="shared" ca="1" si="2385"/>
        <v>#NAME?</v>
      </c>
      <c r="BN7584" s="50" t="e">
        <f t="shared" ca="1" si="2386"/>
        <v>#NAME?</v>
      </c>
    </row>
    <row r="7585" spans="1:66" x14ac:dyDescent="0.35">
      <c r="A7585" s="48">
        <v>40002</v>
      </c>
      <c r="B7585" s="17">
        <v>2009</v>
      </c>
      <c r="C7585" s="17">
        <v>7</v>
      </c>
      <c r="D7585" s="17">
        <v>189</v>
      </c>
      <c r="E7585" s="17">
        <v>8</v>
      </c>
      <c r="F7585" s="17">
        <v>4</v>
      </c>
      <c r="G7585" s="50">
        <v>6</v>
      </c>
      <c r="H7585" s="32">
        <v>3.9417843096080225</v>
      </c>
      <c r="I7585" s="50">
        <v>5.666666666666667</v>
      </c>
      <c r="J7585" s="13">
        <v>2.2999999999999998</v>
      </c>
      <c r="K7585" s="13">
        <f t="shared" si="2372"/>
        <v>2.2999999999999998</v>
      </c>
      <c r="L7585" s="13">
        <f t="shared" si="2373"/>
        <v>0</v>
      </c>
      <c r="M7585" s="13" t="e">
        <f ca="1">CalcTable[[#This Row],[IWC]]-AE7584</f>
        <v>#NAME?</v>
      </c>
      <c r="N7585" s="13" t="e">
        <f ca="1">IF(CalcTable[[#This Row],[Day of Year]]&lt;123,FCAP,AE7584)</f>
        <v>#NAME?</v>
      </c>
      <c r="O7585" s="17" t="e">
        <f ca="1">IF(IRR_DRIP,5,COUNTIF('IDET Wind Values'!C7569:G7569,"&lt;="&amp;IRR_MAXWIND))</f>
        <v>#NAME?</v>
      </c>
      <c r="P7585" s="13" t="e">
        <f ca="1">CalcTable[[#This Row],[ET_o]]*KL</f>
        <v>#NAME?</v>
      </c>
      <c r="Q7585" s="13" t="e">
        <f ca="1">IF(WILTPT&lt;=0,1,MAX(0,MIN(1,(CalcTable[[#This Row],[IWC]]-WILTPT)/(MAD-WILTPT))))</f>
        <v>#NAME?</v>
      </c>
      <c r="R7585" s="13" t="e">
        <f ca="1">CalcTable[[#This Row],[ETMult]]*CalcTable[[#This Row],[ETb]]</f>
        <v>#NAME?</v>
      </c>
      <c r="S7585" s="13" t="b">
        <f>INDEX(IRR_LIST,CalcTable[[#This Row],[Day of Week]]+1)</f>
        <v>0</v>
      </c>
      <c r="T7585" s="13">
        <f t="shared" ca="1" si="2374"/>
        <v>26.7</v>
      </c>
      <c r="U7585" s="13" t="b">
        <f ca="1">IF(CalcTable[[#This Row],[IrrPrecip]]&gt;=IC_MM,FALSE,TRUE)</f>
        <v>0</v>
      </c>
      <c r="V7585" s="13" t="b">
        <f t="shared" si="2375"/>
        <v>1</v>
      </c>
      <c r="W7585" s="13" t="e">
        <f ca="1">IF(AND(IRR_DRIP=FALSE,CalcTable[[#This Row],[IrrHours]]&lt;=0),FALSE,TRUE)</f>
        <v>#NAME?</v>
      </c>
      <c r="X7585" s="13" t="e">
        <f ca="1">AND(CalcTable[[#This Row],[IrrDay]],CalcTable[[#This Row],[IrrRain]],CalcTable[[#This Row],[IrrWarm]],CalcTable[[#This Row],[IrrWindy]])</f>
        <v>#NAME?</v>
      </c>
      <c r="Y7585" s="13" t="e">
        <f t="shared" ca="1" si="2376"/>
        <v>#NAME?</v>
      </c>
      <c r="Z7585" s="13" t="e">
        <f ca="1">CalcTable[[#This Row],[IrrHours]]/5</f>
        <v>#NAME?</v>
      </c>
      <c r="AA7585" s="13" t="e">
        <f ca="1">IF(CalcTable[[#This Row],[IrrFlag]]=FALSE,0,MAX(0,CalcTable[[#This Row],[VolRednWind]]*(FCAP*IRR_TARGET-CalcTable[[#This Row],[IWC]])))</f>
        <v>#NAME?</v>
      </c>
      <c r="AB7585" s="13" t="e">
        <f ca="1">CalcTable[[#This Row],[IWC]]+CalcTable[[#This Row],[Eff Precip]]+CalcTable[[#This Row],[IrrAmt]]-CalcTable[[#This Row],[AET]]</f>
        <v>#NAME?</v>
      </c>
      <c r="AC7585" s="13" t="e">
        <f ca="1">IF(CalcTable[[#This Row],[PWC]]&gt;FCAP,MIN(24*PERC,MIN(SAT,CalcTable[[#This Row],[PWC]])-FCAP),0)</f>
        <v>#NAME?</v>
      </c>
      <c r="AD7585" s="13" t="e">
        <f ca="1">IF(CalcTable[[#This Row],[PWC]]&gt;SAT,CalcTable[[#This Row],[PWC]]-SAT,0)</f>
        <v>#NAME?</v>
      </c>
      <c r="AE7585" s="13" t="e">
        <f ca="1">CalcTable[[#This Row],[PWC]]-CalcTable[[#This Row],[PercAmt]]-CalcTable[[#This Row],[Runoff]]</f>
        <v>#NAME?</v>
      </c>
      <c r="AF7585" s="13" t="e">
        <f ca="1">CalcTable[[#This Row],[IrrAmt]]/1000*CUR_IRR_AREA*10000/IRR_EFF</f>
        <v>#NAME?</v>
      </c>
      <c r="AG7585" s="147"/>
      <c r="AH7585" s="13"/>
      <c r="AI7585" s="50">
        <v>0</v>
      </c>
      <c r="AJ7585" s="50">
        <v>0</v>
      </c>
      <c r="AK7585" s="50">
        <v>0</v>
      </c>
      <c r="AL7585" s="50">
        <v>0</v>
      </c>
      <c r="AM7585" s="50"/>
      <c r="AN7585" s="50"/>
      <c r="AO7585" s="50"/>
      <c r="AP7585" s="50"/>
      <c r="AQ7585" s="50"/>
      <c r="AR7585" s="50"/>
      <c r="AS7585" s="50"/>
      <c r="AT7585" s="50"/>
      <c r="AU7585" s="50"/>
      <c r="AV7585" s="50"/>
      <c r="AW7585" s="50"/>
      <c r="AX7585" s="50">
        <f t="shared" si="2387"/>
        <v>0</v>
      </c>
      <c r="AY7585" s="50"/>
      <c r="AZ7585" s="50">
        <f t="shared" si="2377"/>
        <v>0</v>
      </c>
      <c r="BA7585" s="50">
        <f t="shared" si="2378"/>
        <v>0</v>
      </c>
      <c r="BB7585" s="50">
        <f t="shared" si="2379"/>
        <v>0</v>
      </c>
      <c r="BC7585" s="17">
        <f t="shared" si="2380"/>
        <v>20097</v>
      </c>
      <c r="BD7585" s="50">
        <f t="shared" si="2381"/>
        <v>0</v>
      </c>
      <c r="BE7585" s="50">
        <f t="shared" si="2382"/>
        <v>0</v>
      </c>
      <c r="BF7585" s="50">
        <f t="shared" si="2388"/>
        <v>0</v>
      </c>
      <c r="BG7585" s="50"/>
      <c r="BH7585" s="17">
        <f t="shared" si="2383"/>
        <v>0</v>
      </c>
      <c r="BI7585" s="17">
        <f t="shared" si="2391"/>
        <v>7585</v>
      </c>
      <c r="BJ7585" s="17">
        <f t="shared" si="2389"/>
        <v>7585</v>
      </c>
      <c r="BK7585" s="150">
        <f t="shared" si="2390"/>
        <v>40002</v>
      </c>
      <c r="BL7585" s="50" t="e">
        <f t="shared" ca="1" si="2384"/>
        <v>#NAME?</v>
      </c>
      <c r="BM7585" s="50" t="e">
        <f t="shared" ca="1" si="2385"/>
        <v>#NAME?</v>
      </c>
      <c r="BN7585" s="50" t="e">
        <f t="shared" ca="1" si="2386"/>
        <v>#NAME?</v>
      </c>
    </row>
    <row r="7586" spans="1:66" x14ac:dyDescent="0.35">
      <c r="A7586" s="48">
        <v>40003</v>
      </c>
      <c r="B7586" s="17">
        <v>2009</v>
      </c>
      <c r="C7586" s="17">
        <v>7</v>
      </c>
      <c r="D7586" s="17">
        <v>190</v>
      </c>
      <c r="E7586" s="17">
        <v>9</v>
      </c>
      <c r="F7586" s="17">
        <v>5</v>
      </c>
      <c r="G7586" s="50">
        <v>9.1</v>
      </c>
      <c r="H7586" s="32">
        <v>4.0280439512917541</v>
      </c>
      <c r="I7586" s="50">
        <v>25</v>
      </c>
      <c r="J7586" s="13">
        <v>3.2</v>
      </c>
      <c r="K7586" s="13">
        <f t="shared" si="2372"/>
        <v>3.2</v>
      </c>
      <c r="L7586" s="13">
        <f t="shared" si="2373"/>
        <v>0</v>
      </c>
      <c r="M7586" s="13" t="e">
        <f ca="1">CalcTable[[#This Row],[IWC]]-AE7585</f>
        <v>#NAME?</v>
      </c>
      <c r="N7586" s="13" t="e">
        <f ca="1">IF(CalcTable[[#This Row],[Day of Year]]&lt;123,FCAP,AE7585)</f>
        <v>#NAME?</v>
      </c>
      <c r="O7586" s="17" t="e">
        <f ca="1">IF(IRR_DRIP,5,COUNTIF('IDET Wind Values'!C7570:G7570,"&lt;="&amp;IRR_MAXWIND))</f>
        <v>#NAME?</v>
      </c>
      <c r="P7586" s="13" t="e">
        <f ca="1">CalcTable[[#This Row],[ET_o]]*KL</f>
        <v>#NAME?</v>
      </c>
      <c r="Q7586" s="13" t="e">
        <f ca="1">IF(WILTPT&lt;=0,1,MAX(0,MIN(1,(CalcTable[[#This Row],[IWC]]-WILTPT)/(MAD-WILTPT))))</f>
        <v>#NAME?</v>
      </c>
      <c r="R7586" s="13" t="e">
        <f ca="1">CalcTable[[#This Row],[ETMult]]*CalcTable[[#This Row],[ETb]]</f>
        <v>#NAME?</v>
      </c>
      <c r="S7586" s="13" t="b">
        <f>INDEX(IRR_LIST,CalcTable[[#This Row],[Day of Week]]+1)</f>
        <v>1</v>
      </c>
      <c r="T7586" s="13">
        <f t="shared" ca="1" si="2374"/>
        <v>4.6999999999999993</v>
      </c>
      <c r="U7586" s="13" t="b">
        <f ca="1">IF(CalcTable[[#This Row],[IrrPrecip]]&gt;=IC_MM,FALSE,TRUE)</f>
        <v>1</v>
      </c>
      <c r="V7586" s="13" t="b">
        <f t="shared" si="2375"/>
        <v>1</v>
      </c>
      <c r="W7586" s="13" t="e">
        <f ca="1">IF(AND(IRR_DRIP=FALSE,CalcTable[[#This Row],[IrrHours]]&lt;=0),FALSE,TRUE)</f>
        <v>#NAME?</v>
      </c>
      <c r="X7586" s="13" t="e">
        <f ca="1">AND(CalcTable[[#This Row],[IrrDay]],CalcTable[[#This Row],[IrrRain]],CalcTable[[#This Row],[IrrWarm]],CalcTable[[#This Row],[IrrWindy]])</f>
        <v>#NAME?</v>
      </c>
      <c r="Y7586" s="13" t="e">
        <f t="shared" ca="1" si="2376"/>
        <v>#NAME?</v>
      </c>
      <c r="Z7586" s="13" t="e">
        <f ca="1">CalcTable[[#This Row],[IrrHours]]/5</f>
        <v>#NAME?</v>
      </c>
      <c r="AA7586" s="13" t="e">
        <f ca="1">IF(CalcTable[[#This Row],[IrrFlag]]=FALSE,0,MAX(0,CalcTable[[#This Row],[VolRednWind]]*(FCAP*IRR_TARGET-CalcTable[[#This Row],[IWC]])))</f>
        <v>#NAME?</v>
      </c>
      <c r="AB7586" s="13" t="e">
        <f ca="1">CalcTable[[#This Row],[IWC]]+CalcTable[[#This Row],[Eff Precip]]+CalcTable[[#This Row],[IrrAmt]]-CalcTable[[#This Row],[AET]]</f>
        <v>#NAME?</v>
      </c>
      <c r="AC7586" s="13" t="e">
        <f ca="1">IF(CalcTable[[#This Row],[PWC]]&gt;FCAP,MIN(24*PERC,MIN(SAT,CalcTable[[#This Row],[PWC]])-FCAP),0)</f>
        <v>#NAME?</v>
      </c>
      <c r="AD7586" s="13" t="e">
        <f ca="1">IF(CalcTable[[#This Row],[PWC]]&gt;SAT,CalcTable[[#This Row],[PWC]]-SAT,0)</f>
        <v>#NAME?</v>
      </c>
      <c r="AE7586" s="13" t="e">
        <f ca="1">CalcTable[[#This Row],[PWC]]-CalcTable[[#This Row],[PercAmt]]-CalcTable[[#This Row],[Runoff]]</f>
        <v>#NAME?</v>
      </c>
      <c r="AF7586" s="13" t="e">
        <f ca="1">CalcTable[[#This Row],[IrrAmt]]/1000*CUR_IRR_AREA*10000/IRR_EFF</f>
        <v>#NAME?</v>
      </c>
      <c r="AG7586" s="147"/>
      <c r="AH7586" s="13"/>
      <c r="AI7586" s="50">
        <v>7.3589381204364432</v>
      </c>
      <c r="AJ7586" s="50">
        <v>10.08533812043645</v>
      </c>
      <c r="AK7586" s="50">
        <v>0</v>
      </c>
      <c r="AL7586" s="50">
        <v>0</v>
      </c>
      <c r="AM7586" s="50"/>
      <c r="AN7586" s="50"/>
      <c r="AO7586" s="50"/>
      <c r="AP7586" s="50"/>
      <c r="AQ7586" s="50"/>
      <c r="AR7586" s="50"/>
      <c r="AS7586" s="50"/>
      <c r="AT7586" s="50"/>
      <c r="AU7586" s="50"/>
      <c r="AV7586" s="50"/>
      <c r="AW7586" s="50"/>
      <c r="AX7586" s="50">
        <f t="shared" si="2387"/>
        <v>17.444276240872895</v>
      </c>
      <c r="AY7586" s="50"/>
      <c r="AZ7586" s="50">
        <f t="shared" si="2377"/>
        <v>403.7676772992038</v>
      </c>
      <c r="BA7586" s="50">
        <f t="shared" si="2378"/>
        <v>654.18355764621265</v>
      </c>
      <c r="BB7586" s="50">
        <f t="shared" si="2379"/>
        <v>677.0227582119395</v>
      </c>
      <c r="BC7586" s="17">
        <f t="shared" si="2380"/>
        <v>20097</v>
      </c>
      <c r="BD7586" s="50">
        <f t="shared" si="2381"/>
        <v>17.444276240872895</v>
      </c>
      <c r="BE7586" s="50">
        <f t="shared" si="2382"/>
        <v>403.7676772992038</v>
      </c>
      <c r="BF7586" s="50">
        <f t="shared" si="2388"/>
        <v>660.43538355153964</v>
      </c>
      <c r="BG7586" s="50"/>
      <c r="BH7586" s="17">
        <f t="shared" si="2383"/>
        <v>0</v>
      </c>
      <c r="BI7586" s="17">
        <f t="shared" si="2391"/>
        <v>7586</v>
      </c>
      <c r="BJ7586" s="17">
        <f t="shared" si="2389"/>
        <v>7586</v>
      </c>
      <c r="BK7586" s="150">
        <f t="shared" si="2390"/>
        <v>40003</v>
      </c>
      <c r="BL7586" s="50" t="e">
        <f t="shared" ca="1" si="2384"/>
        <v>#NAME?</v>
      </c>
      <c r="BM7586" s="50" t="e">
        <f t="shared" ca="1" si="2385"/>
        <v>#NAME?</v>
      </c>
      <c r="BN7586" s="50" t="e">
        <f t="shared" ca="1" si="2386"/>
        <v>#NAME?</v>
      </c>
    </row>
    <row r="7587" spans="1:66" x14ac:dyDescent="0.35">
      <c r="A7587" s="48">
        <v>40004</v>
      </c>
      <c r="B7587" s="17">
        <v>2009</v>
      </c>
      <c r="C7587" s="17">
        <v>7</v>
      </c>
      <c r="D7587" s="17">
        <v>191</v>
      </c>
      <c r="E7587" s="17">
        <v>10</v>
      </c>
      <c r="F7587" s="17">
        <v>6</v>
      </c>
      <c r="G7587" s="50">
        <v>9.3000000000000007</v>
      </c>
      <c r="H7587" s="32">
        <v>4.084920496721935</v>
      </c>
      <c r="I7587" s="50">
        <v>4.666666666666667</v>
      </c>
      <c r="J7587" s="13">
        <v>0.2</v>
      </c>
      <c r="K7587" s="13">
        <f t="shared" si="2372"/>
        <v>0.2</v>
      </c>
      <c r="L7587" s="13">
        <f t="shared" si="2373"/>
        <v>0</v>
      </c>
      <c r="M7587" s="13" t="e">
        <f ca="1">CalcTable[[#This Row],[IWC]]-AE7586</f>
        <v>#NAME?</v>
      </c>
      <c r="N7587" s="13" t="e">
        <f ca="1">IF(CalcTable[[#This Row],[Day of Year]]&lt;123,FCAP,AE7586)</f>
        <v>#NAME?</v>
      </c>
      <c r="O7587" s="17" t="e">
        <f ca="1">IF(IRR_DRIP,5,COUNTIF('IDET Wind Values'!C7571:G7571,"&lt;="&amp;IRR_MAXWIND))</f>
        <v>#NAME?</v>
      </c>
      <c r="P7587" s="13" t="e">
        <f ca="1">CalcTable[[#This Row],[ET_o]]*KL</f>
        <v>#NAME?</v>
      </c>
      <c r="Q7587" s="13" t="e">
        <f ca="1">IF(WILTPT&lt;=0,1,MAX(0,MIN(1,(CalcTable[[#This Row],[IWC]]-WILTPT)/(MAD-WILTPT))))</f>
        <v>#NAME?</v>
      </c>
      <c r="R7587" s="13" t="e">
        <f ca="1">CalcTable[[#This Row],[ETMult]]*CalcTable[[#This Row],[ETb]]</f>
        <v>#NAME?</v>
      </c>
      <c r="S7587" s="13" t="b">
        <f>INDEX(IRR_LIST,CalcTable[[#This Row],[Day of Week]]+1)</f>
        <v>0</v>
      </c>
      <c r="T7587" s="13">
        <f t="shared" ca="1" si="2374"/>
        <v>5.5</v>
      </c>
      <c r="U7587" s="13" t="b">
        <f ca="1">IF(CalcTable[[#This Row],[IrrPrecip]]&gt;=IC_MM,FALSE,TRUE)</f>
        <v>1</v>
      </c>
      <c r="V7587" s="13" t="b">
        <f t="shared" si="2375"/>
        <v>1</v>
      </c>
      <c r="W7587" s="13" t="e">
        <f ca="1">IF(AND(IRR_DRIP=FALSE,CalcTable[[#This Row],[IrrHours]]&lt;=0),FALSE,TRUE)</f>
        <v>#NAME?</v>
      </c>
      <c r="X7587" s="13" t="e">
        <f ca="1">AND(CalcTable[[#This Row],[IrrDay]],CalcTable[[#This Row],[IrrRain]],CalcTable[[#This Row],[IrrWarm]],CalcTable[[#This Row],[IrrWindy]])</f>
        <v>#NAME?</v>
      </c>
      <c r="Y7587" s="13" t="e">
        <f t="shared" ca="1" si="2376"/>
        <v>#NAME?</v>
      </c>
      <c r="Z7587" s="13" t="e">
        <f ca="1">CalcTable[[#This Row],[IrrHours]]/5</f>
        <v>#NAME?</v>
      </c>
      <c r="AA7587" s="13" t="e">
        <f ca="1">IF(CalcTable[[#This Row],[IrrFlag]]=FALSE,0,MAX(0,CalcTable[[#This Row],[VolRednWind]]*(FCAP*IRR_TARGET-CalcTable[[#This Row],[IWC]])))</f>
        <v>#NAME?</v>
      </c>
      <c r="AB7587" s="13" t="e">
        <f ca="1">CalcTable[[#This Row],[IWC]]+CalcTable[[#This Row],[Eff Precip]]+CalcTable[[#This Row],[IrrAmt]]-CalcTable[[#This Row],[AET]]</f>
        <v>#NAME?</v>
      </c>
      <c r="AC7587" s="13" t="e">
        <f ca="1">IF(CalcTable[[#This Row],[PWC]]&gt;FCAP,MIN(24*PERC,MIN(SAT,CalcTable[[#This Row],[PWC]])-FCAP),0)</f>
        <v>#NAME?</v>
      </c>
      <c r="AD7587" s="13" t="e">
        <f ca="1">IF(CalcTable[[#This Row],[PWC]]&gt;SAT,CalcTable[[#This Row],[PWC]]-SAT,0)</f>
        <v>#NAME?</v>
      </c>
      <c r="AE7587" s="13" t="e">
        <f ca="1">CalcTable[[#This Row],[PWC]]-CalcTable[[#This Row],[PercAmt]]-CalcTable[[#This Row],[Runoff]]</f>
        <v>#NAME?</v>
      </c>
      <c r="AF7587" s="13" t="e">
        <f ca="1">CalcTable[[#This Row],[IrrAmt]]/1000*CUR_IRR_AREA*10000/IRR_EFF</f>
        <v>#NAME?</v>
      </c>
      <c r="AG7587" s="147"/>
      <c r="AH7587" s="13"/>
      <c r="AI7587" s="50">
        <v>0</v>
      </c>
      <c r="AJ7587" s="50">
        <v>0</v>
      </c>
      <c r="AK7587" s="50">
        <v>0</v>
      </c>
      <c r="AL7587" s="50">
        <v>6.6634055434948785</v>
      </c>
      <c r="AM7587" s="50"/>
      <c r="AN7587" s="50"/>
      <c r="AO7587" s="50"/>
      <c r="AP7587" s="50"/>
      <c r="AQ7587" s="50"/>
      <c r="AR7587" s="50"/>
      <c r="AS7587" s="50"/>
      <c r="AT7587" s="50"/>
      <c r="AU7587" s="50"/>
      <c r="AV7587" s="50"/>
      <c r="AW7587" s="50"/>
      <c r="AX7587" s="50">
        <f t="shared" si="2387"/>
        <v>6.6634055434948785</v>
      </c>
      <c r="AY7587" s="50"/>
      <c r="AZ7587" s="50">
        <f t="shared" si="2377"/>
        <v>195.45989594251645</v>
      </c>
      <c r="BA7587" s="50">
        <f t="shared" si="2378"/>
        <v>300.94618899085867</v>
      </c>
      <c r="BB7587" s="50">
        <f t="shared" si="2379"/>
        <v>310.25380308335946</v>
      </c>
      <c r="BC7587" s="17">
        <f t="shared" si="2380"/>
        <v>20097</v>
      </c>
      <c r="BD7587" s="50">
        <f t="shared" si="2381"/>
        <v>6.6634055434948785</v>
      </c>
      <c r="BE7587" s="50">
        <f t="shared" si="2382"/>
        <v>195.45989594251645</v>
      </c>
      <c r="BF7587" s="50">
        <f t="shared" si="2388"/>
        <v>319.71016652252081</v>
      </c>
      <c r="BG7587" s="50"/>
      <c r="BH7587" s="17">
        <f t="shared" si="2383"/>
        <v>0</v>
      </c>
      <c r="BI7587" s="17">
        <f t="shared" si="2391"/>
        <v>7587</v>
      </c>
      <c r="BJ7587" s="17">
        <f t="shared" si="2389"/>
        <v>7587</v>
      </c>
      <c r="BK7587" s="150">
        <f t="shared" si="2390"/>
        <v>40004</v>
      </c>
      <c r="BL7587" s="50" t="e">
        <f t="shared" ca="1" si="2384"/>
        <v>#NAME?</v>
      </c>
      <c r="BM7587" s="50" t="e">
        <f t="shared" ca="1" si="2385"/>
        <v>#NAME?</v>
      </c>
      <c r="BN7587" s="50" t="e">
        <f t="shared" ca="1" si="2386"/>
        <v>#NAME?</v>
      </c>
    </row>
    <row r="7588" spans="1:66" x14ac:dyDescent="0.35">
      <c r="A7588" s="48">
        <v>40005</v>
      </c>
      <c r="B7588" s="17">
        <v>2009</v>
      </c>
      <c r="C7588" s="17">
        <v>7</v>
      </c>
      <c r="D7588" s="17">
        <v>192</v>
      </c>
      <c r="E7588" s="17">
        <v>11</v>
      </c>
      <c r="F7588" s="17">
        <v>7</v>
      </c>
      <c r="G7588" s="50">
        <v>11.8</v>
      </c>
      <c r="H7588" s="32">
        <v>4.3589536523565036</v>
      </c>
      <c r="I7588" s="50">
        <v>9.6666666666666661</v>
      </c>
      <c r="J7588" s="13">
        <v>0</v>
      </c>
      <c r="K7588" s="13">
        <f t="shared" si="2372"/>
        <v>0</v>
      </c>
      <c r="L7588" s="13">
        <f t="shared" si="2373"/>
        <v>0</v>
      </c>
      <c r="M7588" s="13" t="e">
        <f ca="1">CalcTable[[#This Row],[IWC]]-AE7587</f>
        <v>#NAME?</v>
      </c>
      <c r="N7588" s="13" t="e">
        <f ca="1">IF(CalcTable[[#This Row],[Day of Year]]&lt;123,FCAP,AE7587)</f>
        <v>#NAME?</v>
      </c>
      <c r="O7588" s="17" t="e">
        <f ca="1">IF(IRR_DRIP,5,COUNTIF('IDET Wind Values'!C7572:G7572,"&lt;="&amp;IRR_MAXWIND))</f>
        <v>#NAME?</v>
      </c>
      <c r="P7588" s="13" t="e">
        <f ca="1">CalcTable[[#This Row],[ET_o]]*KL</f>
        <v>#NAME?</v>
      </c>
      <c r="Q7588" s="13" t="e">
        <f ca="1">IF(WILTPT&lt;=0,1,MAX(0,MIN(1,(CalcTable[[#This Row],[IWC]]-WILTPT)/(MAD-WILTPT))))</f>
        <v>#NAME?</v>
      </c>
      <c r="R7588" s="13" t="e">
        <f ca="1">CalcTable[[#This Row],[ETMult]]*CalcTable[[#This Row],[ETb]]</f>
        <v>#NAME?</v>
      </c>
      <c r="S7588" s="13" t="b">
        <f>INDEX(IRR_LIST,CalcTable[[#This Row],[Day of Week]]+1)</f>
        <v>0</v>
      </c>
      <c r="T7588" s="13">
        <f t="shared" ca="1" si="2374"/>
        <v>3.4000000000000004</v>
      </c>
      <c r="U7588" s="13" t="b">
        <f ca="1">IF(CalcTable[[#This Row],[IrrPrecip]]&gt;=IC_MM,FALSE,TRUE)</f>
        <v>1</v>
      </c>
      <c r="V7588" s="13" t="b">
        <f t="shared" si="2375"/>
        <v>1</v>
      </c>
      <c r="W7588" s="13" t="e">
        <f ca="1">IF(AND(IRR_DRIP=FALSE,CalcTable[[#This Row],[IrrHours]]&lt;=0),FALSE,TRUE)</f>
        <v>#NAME?</v>
      </c>
      <c r="X7588" s="13" t="e">
        <f ca="1">AND(CalcTable[[#This Row],[IrrDay]],CalcTable[[#This Row],[IrrRain]],CalcTable[[#This Row],[IrrWarm]],CalcTable[[#This Row],[IrrWindy]])</f>
        <v>#NAME?</v>
      </c>
      <c r="Y7588" s="13" t="e">
        <f t="shared" ca="1" si="2376"/>
        <v>#NAME?</v>
      </c>
      <c r="Z7588" s="13" t="e">
        <f ca="1">CalcTable[[#This Row],[IrrHours]]/5</f>
        <v>#NAME?</v>
      </c>
      <c r="AA7588" s="13" t="e">
        <f ca="1">IF(CalcTable[[#This Row],[IrrFlag]]=FALSE,0,MAX(0,CalcTable[[#This Row],[VolRednWind]]*(FCAP*IRR_TARGET-CalcTable[[#This Row],[IWC]])))</f>
        <v>#NAME?</v>
      </c>
      <c r="AB7588" s="13" t="e">
        <f ca="1">CalcTable[[#This Row],[IWC]]+CalcTable[[#This Row],[Eff Precip]]+CalcTable[[#This Row],[IrrAmt]]-CalcTable[[#This Row],[AET]]</f>
        <v>#NAME?</v>
      </c>
      <c r="AC7588" s="13" t="e">
        <f ca="1">IF(CalcTable[[#This Row],[PWC]]&gt;FCAP,MIN(24*PERC,MIN(SAT,CalcTable[[#This Row],[PWC]])-FCAP),0)</f>
        <v>#NAME?</v>
      </c>
      <c r="AD7588" s="13" t="e">
        <f ca="1">IF(CalcTable[[#This Row],[PWC]]&gt;SAT,CalcTable[[#This Row],[PWC]]-SAT,0)</f>
        <v>#NAME?</v>
      </c>
      <c r="AE7588" s="13" t="e">
        <f ca="1">CalcTable[[#This Row],[PWC]]-CalcTable[[#This Row],[PercAmt]]-CalcTable[[#This Row],[Runoff]]</f>
        <v>#NAME?</v>
      </c>
      <c r="AF7588" s="13" t="e">
        <f ca="1">CalcTable[[#This Row],[IrrAmt]]/1000*CUR_IRR_AREA*10000/IRR_EFF</f>
        <v>#NAME?</v>
      </c>
      <c r="AG7588" s="147"/>
      <c r="AH7588" s="13"/>
      <c r="AI7588" s="50">
        <v>0</v>
      </c>
      <c r="AJ7588" s="50">
        <v>0</v>
      </c>
      <c r="AK7588" s="50">
        <v>0</v>
      </c>
      <c r="AL7588" s="50">
        <v>0</v>
      </c>
      <c r="AM7588" s="50"/>
      <c r="AN7588" s="50"/>
      <c r="AO7588" s="50"/>
      <c r="AP7588" s="50"/>
      <c r="AQ7588" s="50"/>
      <c r="AR7588" s="50"/>
      <c r="AS7588" s="50"/>
      <c r="AT7588" s="50"/>
      <c r="AU7588" s="50"/>
      <c r="AV7588" s="50"/>
      <c r="AW7588" s="50"/>
      <c r="AX7588" s="50">
        <f t="shared" si="2387"/>
        <v>0</v>
      </c>
      <c r="AY7588" s="50"/>
      <c r="AZ7588" s="50">
        <f t="shared" si="2377"/>
        <v>0</v>
      </c>
      <c r="BA7588" s="50">
        <f t="shared" si="2378"/>
        <v>0</v>
      </c>
      <c r="BB7588" s="50">
        <f t="shared" si="2379"/>
        <v>0</v>
      </c>
      <c r="BC7588" s="17">
        <f t="shared" si="2380"/>
        <v>20097</v>
      </c>
      <c r="BD7588" s="50">
        <f t="shared" si="2381"/>
        <v>0</v>
      </c>
      <c r="BE7588" s="50">
        <f t="shared" si="2382"/>
        <v>0</v>
      </c>
      <c r="BF7588" s="50">
        <f t="shared" si="2388"/>
        <v>0</v>
      </c>
      <c r="BG7588" s="50"/>
      <c r="BH7588" s="17">
        <f t="shared" si="2383"/>
        <v>0</v>
      </c>
      <c r="BI7588" s="17">
        <f t="shared" si="2391"/>
        <v>7588</v>
      </c>
      <c r="BJ7588" s="17">
        <f t="shared" si="2389"/>
        <v>7588</v>
      </c>
      <c r="BK7588" s="150">
        <f t="shared" si="2390"/>
        <v>40005</v>
      </c>
      <c r="BL7588" s="50" t="e">
        <f t="shared" ca="1" si="2384"/>
        <v>#NAME?</v>
      </c>
      <c r="BM7588" s="50" t="e">
        <f t="shared" ca="1" si="2385"/>
        <v>#NAME?</v>
      </c>
      <c r="BN7588" s="50" t="e">
        <f t="shared" ca="1" si="2386"/>
        <v>#NAME?</v>
      </c>
    </row>
    <row r="7589" spans="1:66" x14ac:dyDescent="0.35">
      <c r="A7589" s="48">
        <v>40006</v>
      </c>
      <c r="B7589" s="17">
        <v>2009</v>
      </c>
      <c r="C7589" s="17">
        <v>7</v>
      </c>
      <c r="D7589" s="17">
        <v>193</v>
      </c>
      <c r="E7589" s="17">
        <v>12</v>
      </c>
      <c r="F7589" s="17">
        <v>1</v>
      </c>
      <c r="G7589" s="50">
        <v>9.9</v>
      </c>
      <c r="H7589" s="32">
        <v>5.1426301214201695</v>
      </c>
      <c r="I7589" s="50">
        <v>15</v>
      </c>
      <c r="J7589" s="13">
        <v>0</v>
      </c>
      <c r="K7589" s="13">
        <f t="shared" si="2372"/>
        <v>0</v>
      </c>
      <c r="L7589" s="13">
        <f t="shared" si="2373"/>
        <v>0</v>
      </c>
      <c r="M7589" s="13" t="e">
        <f ca="1">CalcTable[[#This Row],[IWC]]-AE7588</f>
        <v>#NAME?</v>
      </c>
      <c r="N7589" s="13" t="e">
        <f ca="1">IF(CalcTable[[#This Row],[Day of Year]]&lt;123,FCAP,AE7588)</f>
        <v>#NAME?</v>
      </c>
      <c r="O7589" s="17" t="e">
        <f ca="1">IF(IRR_DRIP,5,COUNTIF('IDET Wind Values'!C7573:G7573,"&lt;="&amp;IRR_MAXWIND))</f>
        <v>#NAME?</v>
      </c>
      <c r="P7589" s="13" t="e">
        <f ca="1">CalcTable[[#This Row],[ET_o]]*KL</f>
        <v>#NAME?</v>
      </c>
      <c r="Q7589" s="13" t="e">
        <f ca="1">IF(WILTPT&lt;=0,1,MAX(0,MIN(1,(CalcTable[[#This Row],[IWC]]-WILTPT)/(MAD-WILTPT))))</f>
        <v>#NAME?</v>
      </c>
      <c r="R7589" s="13" t="e">
        <f ca="1">CalcTable[[#This Row],[ETMult]]*CalcTable[[#This Row],[ETb]]</f>
        <v>#NAME?</v>
      </c>
      <c r="S7589" s="13" t="b">
        <f>INDEX(IRR_LIST,CalcTable[[#This Row],[Day of Week]]+1)</f>
        <v>1</v>
      </c>
      <c r="T7589" s="13">
        <f t="shared" ca="1" si="2374"/>
        <v>0.2</v>
      </c>
      <c r="U7589" s="13" t="b">
        <f ca="1">IF(CalcTable[[#This Row],[IrrPrecip]]&gt;=IC_MM,FALSE,TRUE)</f>
        <v>1</v>
      </c>
      <c r="V7589" s="13" t="b">
        <f t="shared" si="2375"/>
        <v>1</v>
      </c>
      <c r="W7589" s="13" t="e">
        <f ca="1">IF(AND(IRR_DRIP=FALSE,CalcTable[[#This Row],[IrrHours]]&lt;=0),FALSE,TRUE)</f>
        <v>#NAME?</v>
      </c>
      <c r="X7589" s="13" t="e">
        <f ca="1">AND(CalcTable[[#This Row],[IrrDay]],CalcTable[[#This Row],[IrrRain]],CalcTable[[#This Row],[IrrWarm]],CalcTable[[#This Row],[IrrWindy]])</f>
        <v>#NAME?</v>
      </c>
      <c r="Y7589" s="13" t="e">
        <f t="shared" ca="1" si="2376"/>
        <v>#NAME?</v>
      </c>
      <c r="Z7589" s="13" t="e">
        <f ca="1">CalcTable[[#This Row],[IrrHours]]/5</f>
        <v>#NAME?</v>
      </c>
      <c r="AA7589" s="13" t="e">
        <f ca="1">IF(CalcTable[[#This Row],[IrrFlag]]=FALSE,0,MAX(0,CalcTable[[#This Row],[VolRednWind]]*(FCAP*IRR_TARGET-CalcTable[[#This Row],[IWC]])))</f>
        <v>#NAME?</v>
      </c>
      <c r="AB7589" s="13" t="e">
        <f ca="1">CalcTable[[#This Row],[IWC]]+CalcTable[[#This Row],[Eff Precip]]+CalcTable[[#This Row],[IrrAmt]]-CalcTable[[#This Row],[AET]]</f>
        <v>#NAME?</v>
      </c>
      <c r="AC7589" s="13" t="e">
        <f ca="1">IF(CalcTable[[#This Row],[PWC]]&gt;FCAP,MIN(24*PERC,MIN(SAT,CalcTable[[#This Row],[PWC]])-FCAP),0)</f>
        <v>#NAME?</v>
      </c>
      <c r="AD7589" s="13" t="e">
        <f ca="1">IF(CalcTable[[#This Row],[PWC]]&gt;SAT,CalcTable[[#This Row],[PWC]]-SAT,0)</f>
        <v>#NAME?</v>
      </c>
      <c r="AE7589" s="13" t="e">
        <f ca="1">CalcTable[[#This Row],[PWC]]-CalcTable[[#This Row],[PercAmt]]-CalcTable[[#This Row],[Runoff]]</f>
        <v>#NAME?</v>
      </c>
      <c r="AF7589" s="13" t="e">
        <f ca="1">CalcTable[[#This Row],[IrrAmt]]/1000*CUR_IRR_AREA*10000/IRR_EFF</f>
        <v>#NAME?</v>
      </c>
      <c r="AG7589" s="147"/>
      <c r="AH7589" s="13"/>
      <c r="AI7589" s="50">
        <v>2.1140154400736502</v>
      </c>
      <c r="AJ7589" s="50">
        <v>2.5453423808709803</v>
      </c>
      <c r="AK7589" s="50">
        <v>0</v>
      </c>
      <c r="AL7589" s="50">
        <v>0</v>
      </c>
      <c r="AM7589" s="50"/>
      <c r="AN7589" s="50"/>
      <c r="AO7589" s="50"/>
      <c r="AP7589" s="50"/>
      <c r="AQ7589" s="50"/>
      <c r="AR7589" s="50"/>
      <c r="AS7589" s="50"/>
      <c r="AT7589" s="50"/>
      <c r="AU7589" s="50"/>
      <c r="AV7589" s="50"/>
      <c r="AW7589" s="50"/>
      <c r="AX7589" s="50">
        <f t="shared" si="2387"/>
        <v>4.6593578209446305</v>
      </c>
      <c r="AY7589" s="50"/>
      <c r="AZ7589" s="50">
        <f t="shared" si="2377"/>
        <v>105.66893629329564</v>
      </c>
      <c r="BA7589" s="50">
        <f t="shared" si="2378"/>
        <v>170.90138284657533</v>
      </c>
      <c r="BB7589" s="50">
        <f t="shared" si="2379"/>
        <v>176.84487769455336</v>
      </c>
      <c r="BC7589" s="17">
        <f t="shared" si="2380"/>
        <v>20097</v>
      </c>
      <c r="BD7589" s="50">
        <f t="shared" si="2381"/>
        <v>4.6593578209446305</v>
      </c>
      <c r="BE7589" s="50">
        <f t="shared" si="2382"/>
        <v>105.66893629329564</v>
      </c>
      <c r="BF7589" s="50">
        <f t="shared" si="2388"/>
        <v>172.84074083679391</v>
      </c>
      <c r="BG7589" s="50"/>
      <c r="BH7589" s="17">
        <f t="shared" si="2383"/>
        <v>0</v>
      </c>
      <c r="BI7589" s="17">
        <f t="shared" si="2391"/>
        <v>7589</v>
      </c>
      <c r="BJ7589" s="17">
        <f t="shared" si="2389"/>
        <v>7589</v>
      </c>
      <c r="BK7589" s="150">
        <f t="shared" si="2390"/>
        <v>40006</v>
      </c>
      <c r="BL7589" s="50" t="e">
        <f t="shared" ca="1" si="2384"/>
        <v>#NAME?</v>
      </c>
      <c r="BM7589" s="50" t="e">
        <f t="shared" ca="1" si="2385"/>
        <v>#NAME?</v>
      </c>
      <c r="BN7589" s="50" t="e">
        <f t="shared" ca="1" si="2386"/>
        <v>#NAME?</v>
      </c>
    </row>
    <row r="7590" spans="1:66" x14ac:dyDescent="0.35">
      <c r="A7590" s="48">
        <v>40007</v>
      </c>
      <c r="B7590" s="17">
        <v>2009</v>
      </c>
      <c r="C7590" s="17">
        <v>7</v>
      </c>
      <c r="D7590" s="17">
        <v>194</v>
      </c>
      <c r="E7590" s="17">
        <v>13</v>
      </c>
      <c r="F7590" s="17">
        <v>2</v>
      </c>
      <c r="G7590" s="50">
        <v>12.4</v>
      </c>
      <c r="H7590" s="32">
        <v>3.465636518741162</v>
      </c>
      <c r="I7590" s="50">
        <v>13.333333333333334</v>
      </c>
      <c r="J7590" s="13">
        <v>18</v>
      </c>
      <c r="K7590" s="13">
        <f t="shared" si="2372"/>
        <v>18</v>
      </c>
      <c r="L7590" s="13">
        <f t="shared" si="2373"/>
        <v>9.75</v>
      </c>
      <c r="M7590" s="13" t="e">
        <f ca="1">CalcTable[[#This Row],[IWC]]-AE7589</f>
        <v>#NAME?</v>
      </c>
      <c r="N7590" s="13" t="e">
        <f ca="1">IF(CalcTable[[#This Row],[Day of Year]]&lt;123,FCAP,AE7589)</f>
        <v>#NAME?</v>
      </c>
      <c r="O7590" s="17" t="e">
        <f ca="1">IF(IRR_DRIP,5,COUNTIF('IDET Wind Values'!C7574:G7574,"&lt;="&amp;IRR_MAXWIND))</f>
        <v>#NAME?</v>
      </c>
      <c r="P7590" s="13" t="e">
        <f ca="1">CalcTable[[#This Row],[ET_o]]*KL</f>
        <v>#NAME?</v>
      </c>
      <c r="Q7590" s="13" t="e">
        <f ca="1">IF(WILTPT&lt;=0,1,MAX(0,MIN(1,(CalcTable[[#This Row],[IWC]]-WILTPT)/(MAD-WILTPT))))</f>
        <v>#NAME?</v>
      </c>
      <c r="R7590" s="13" t="e">
        <f ca="1">CalcTable[[#This Row],[ETMult]]*CalcTable[[#This Row],[ETb]]</f>
        <v>#NAME?</v>
      </c>
      <c r="S7590" s="13" t="b">
        <f>INDEX(IRR_LIST,CalcTable[[#This Row],[Day of Week]]+1)</f>
        <v>0</v>
      </c>
      <c r="T7590" s="13">
        <f t="shared" ca="1" si="2374"/>
        <v>0</v>
      </c>
      <c r="U7590" s="13" t="b">
        <f ca="1">IF(CalcTable[[#This Row],[IrrPrecip]]&gt;=IC_MM,FALSE,TRUE)</f>
        <v>1</v>
      </c>
      <c r="V7590" s="13" t="b">
        <f t="shared" si="2375"/>
        <v>1</v>
      </c>
      <c r="W7590" s="13" t="e">
        <f ca="1">IF(AND(IRR_DRIP=FALSE,CalcTable[[#This Row],[IrrHours]]&lt;=0),FALSE,TRUE)</f>
        <v>#NAME?</v>
      </c>
      <c r="X7590" s="13" t="e">
        <f ca="1">AND(CalcTable[[#This Row],[IrrDay]],CalcTable[[#This Row],[IrrRain]],CalcTable[[#This Row],[IrrWarm]],CalcTable[[#This Row],[IrrWindy]])</f>
        <v>#NAME?</v>
      </c>
      <c r="Y7590" s="13" t="e">
        <f t="shared" ca="1" si="2376"/>
        <v>#NAME?</v>
      </c>
      <c r="Z7590" s="13" t="e">
        <f ca="1">CalcTable[[#This Row],[IrrHours]]/5</f>
        <v>#NAME?</v>
      </c>
      <c r="AA7590" s="13" t="e">
        <f ca="1">IF(CalcTable[[#This Row],[IrrFlag]]=FALSE,0,MAX(0,CalcTable[[#This Row],[VolRednWind]]*(FCAP*IRR_TARGET-CalcTable[[#This Row],[IWC]])))</f>
        <v>#NAME?</v>
      </c>
      <c r="AB7590" s="13" t="e">
        <f ca="1">CalcTable[[#This Row],[IWC]]+CalcTable[[#This Row],[Eff Precip]]+CalcTable[[#This Row],[IrrAmt]]-CalcTable[[#This Row],[AET]]</f>
        <v>#NAME?</v>
      </c>
      <c r="AC7590" s="13" t="e">
        <f ca="1">IF(CalcTable[[#This Row],[PWC]]&gt;FCAP,MIN(24*PERC,MIN(SAT,CalcTable[[#This Row],[PWC]])-FCAP),0)</f>
        <v>#NAME?</v>
      </c>
      <c r="AD7590" s="13" t="e">
        <f ca="1">IF(CalcTable[[#This Row],[PWC]]&gt;SAT,CalcTable[[#This Row],[PWC]]-SAT,0)</f>
        <v>#NAME?</v>
      </c>
      <c r="AE7590" s="13" t="e">
        <f ca="1">CalcTable[[#This Row],[PWC]]-CalcTable[[#This Row],[PercAmt]]-CalcTable[[#This Row],[Runoff]]</f>
        <v>#NAME?</v>
      </c>
      <c r="AF7590" s="13" t="e">
        <f ca="1">CalcTable[[#This Row],[IrrAmt]]/1000*CUR_IRR_AREA*10000/IRR_EFF</f>
        <v>#NAME?</v>
      </c>
      <c r="AG7590" s="147"/>
      <c r="AH7590" s="13"/>
      <c r="AI7590" s="50">
        <v>0</v>
      </c>
      <c r="AJ7590" s="50">
        <v>0</v>
      </c>
      <c r="AK7590" s="50">
        <v>0</v>
      </c>
      <c r="AL7590" s="50">
        <v>7.505871075577172</v>
      </c>
      <c r="AM7590" s="50"/>
      <c r="AN7590" s="50"/>
      <c r="AO7590" s="50"/>
      <c r="AP7590" s="50"/>
      <c r="AQ7590" s="50"/>
      <c r="AR7590" s="50"/>
      <c r="AS7590" s="50"/>
      <c r="AT7590" s="50"/>
      <c r="AU7590" s="50"/>
      <c r="AV7590" s="50"/>
      <c r="AW7590" s="50"/>
      <c r="AX7590" s="50">
        <f t="shared" si="2387"/>
        <v>7.505871075577172</v>
      </c>
      <c r="AY7590" s="50"/>
      <c r="AZ7590" s="50">
        <f t="shared" si="2377"/>
        <v>220.17221821693039</v>
      </c>
      <c r="BA7590" s="50">
        <f t="shared" si="2378"/>
        <v>338.99532011178172</v>
      </c>
      <c r="BB7590" s="50">
        <f t="shared" si="2379"/>
        <v>349.47971145544511</v>
      </c>
      <c r="BC7590" s="17">
        <f t="shared" si="2380"/>
        <v>20097</v>
      </c>
      <c r="BD7590" s="50">
        <f t="shared" si="2381"/>
        <v>7.505871075577172</v>
      </c>
      <c r="BE7590" s="50">
        <f t="shared" si="2382"/>
        <v>220.17221821693039</v>
      </c>
      <c r="BF7590" s="50">
        <f t="shared" si="2388"/>
        <v>360.13165877500131</v>
      </c>
      <c r="BG7590" s="50"/>
      <c r="BH7590" s="17">
        <f t="shared" si="2383"/>
        <v>0</v>
      </c>
      <c r="BI7590" s="17">
        <f t="shared" si="2391"/>
        <v>7590</v>
      </c>
      <c r="BJ7590" s="17">
        <f t="shared" si="2389"/>
        <v>7590</v>
      </c>
      <c r="BK7590" s="150">
        <f t="shared" si="2390"/>
        <v>40007</v>
      </c>
      <c r="BL7590" s="50" t="e">
        <f t="shared" ca="1" si="2384"/>
        <v>#NAME?</v>
      </c>
      <c r="BM7590" s="50" t="e">
        <f t="shared" ca="1" si="2385"/>
        <v>#NAME?</v>
      </c>
      <c r="BN7590" s="50" t="e">
        <f t="shared" ca="1" si="2386"/>
        <v>#NAME?</v>
      </c>
    </row>
    <row r="7591" spans="1:66" x14ac:dyDescent="0.35">
      <c r="A7591" s="48">
        <v>40008</v>
      </c>
      <c r="B7591" s="17">
        <v>2009</v>
      </c>
      <c r="C7591" s="17">
        <v>7</v>
      </c>
      <c r="D7591" s="17">
        <v>195</v>
      </c>
      <c r="E7591" s="17">
        <v>14</v>
      </c>
      <c r="F7591" s="17">
        <v>3</v>
      </c>
      <c r="G7591" s="50">
        <v>9.9</v>
      </c>
      <c r="H7591" s="32">
        <v>3.0948537962463512</v>
      </c>
      <c r="I7591" s="50">
        <v>19.666666666666668</v>
      </c>
      <c r="J7591" s="13">
        <v>1.4</v>
      </c>
      <c r="K7591" s="13">
        <f t="shared" si="2372"/>
        <v>1.4</v>
      </c>
      <c r="L7591" s="13">
        <f t="shared" si="2373"/>
        <v>0</v>
      </c>
      <c r="M7591" s="13" t="e">
        <f ca="1">CalcTable[[#This Row],[IWC]]-AE7590</f>
        <v>#NAME?</v>
      </c>
      <c r="N7591" s="13" t="e">
        <f ca="1">IF(CalcTable[[#This Row],[Day of Year]]&lt;123,FCAP,AE7590)</f>
        <v>#NAME?</v>
      </c>
      <c r="O7591" s="17" t="e">
        <f ca="1">IF(IRR_DRIP,5,COUNTIF('IDET Wind Values'!C7575:G7575,"&lt;="&amp;IRR_MAXWIND))</f>
        <v>#NAME?</v>
      </c>
      <c r="P7591" s="13" t="e">
        <f ca="1">CalcTable[[#This Row],[ET_o]]*KL</f>
        <v>#NAME?</v>
      </c>
      <c r="Q7591" s="13" t="e">
        <f ca="1">IF(WILTPT&lt;=0,1,MAX(0,MIN(1,(CalcTable[[#This Row],[IWC]]-WILTPT)/(MAD-WILTPT))))</f>
        <v>#NAME?</v>
      </c>
      <c r="R7591" s="13" t="e">
        <f ca="1">CalcTable[[#This Row],[ETMult]]*CalcTable[[#This Row],[ETb]]</f>
        <v>#NAME?</v>
      </c>
      <c r="S7591" s="13" t="b">
        <f>INDEX(IRR_LIST,CalcTable[[#This Row],[Day of Week]]+1)</f>
        <v>1</v>
      </c>
      <c r="T7591" s="13">
        <f t="shared" ca="1" si="2374"/>
        <v>18</v>
      </c>
      <c r="U7591" s="13" t="b">
        <f ca="1">IF(CalcTable[[#This Row],[IrrPrecip]]&gt;=IC_MM,FALSE,TRUE)</f>
        <v>0</v>
      </c>
      <c r="V7591" s="13" t="b">
        <f t="shared" si="2375"/>
        <v>1</v>
      </c>
      <c r="W7591" s="13" t="e">
        <f ca="1">IF(AND(IRR_DRIP=FALSE,CalcTable[[#This Row],[IrrHours]]&lt;=0),FALSE,TRUE)</f>
        <v>#NAME?</v>
      </c>
      <c r="X7591" s="13" t="e">
        <f ca="1">AND(CalcTable[[#This Row],[IrrDay]],CalcTable[[#This Row],[IrrRain]],CalcTable[[#This Row],[IrrWarm]],CalcTable[[#This Row],[IrrWindy]])</f>
        <v>#NAME?</v>
      </c>
      <c r="Y7591" s="13" t="e">
        <f t="shared" ca="1" si="2376"/>
        <v>#NAME?</v>
      </c>
      <c r="Z7591" s="13" t="e">
        <f ca="1">CalcTable[[#This Row],[IrrHours]]/5</f>
        <v>#NAME?</v>
      </c>
      <c r="AA7591" s="13" t="e">
        <f ca="1">IF(CalcTable[[#This Row],[IrrFlag]]=FALSE,0,MAX(0,CalcTable[[#This Row],[VolRednWind]]*(FCAP*IRR_TARGET-CalcTable[[#This Row],[IWC]])))</f>
        <v>#NAME?</v>
      </c>
      <c r="AB7591" s="13" t="e">
        <f ca="1">CalcTable[[#This Row],[IWC]]+CalcTable[[#This Row],[Eff Precip]]+CalcTable[[#This Row],[IrrAmt]]-CalcTable[[#This Row],[AET]]</f>
        <v>#NAME?</v>
      </c>
      <c r="AC7591" s="13" t="e">
        <f ca="1">IF(CalcTable[[#This Row],[PWC]]&gt;FCAP,MIN(24*PERC,MIN(SAT,CalcTable[[#This Row],[PWC]])-FCAP),0)</f>
        <v>#NAME?</v>
      </c>
      <c r="AD7591" s="13" t="e">
        <f ca="1">IF(CalcTable[[#This Row],[PWC]]&gt;SAT,CalcTable[[#This Row],[PWC]]-SAT,0)</f>
        <v>#NAME?</v>
      </c>
      <c r="AE7591" s="13" t="e">
        <f ca="1">CalcTable[[#This Row],[PWC]]-CalcTable[[#This Row],[PercAmt]]-CalcTable[[#This Row],[Runoff]]</f>
        <v>#NAME?</v>
      </c>
      <c r="AF7591" s="13" t="e">
        <f ca="1">CalcTable[[#This Row],[IrrAmt]]/1000*CUR_IRR_AREA*10000/IRR_EFF</f>
        <v>#NAME?</v>
      </c>
      <c r="AG7591" s="147"/>
      <c r="AH7591" s="13"/>
      <c r="AI7591" s="50">
        <v>0</v>
      </c>
      <c r="AJ7591" s="50">
        <v>0</v>
      </c>
      <c r="AK7591" s="50">
        <v>0</v>
      </c>
      <c r="AL7591" s="50">
        <v>0</v>
      </c>
      <c r="AM7591" s="50"/>
      <c r="AN7591" s="50"/>
      <c r="AO7591" s="50"/>
      <c r="AP7591" s="50"/>
      <c r="AQ7591" s="50"/>
      <c r="AR7591" s="50"/>
      <c r="AS7591" s="50"/>
      <c r="AT7591" s="50"/>
      <c r="AU7591" s="50"/>
      <c r="AV7591" s="50"/>
      <c r="AW7591" s="50"/>
      <c r="AX7591" s="50">
        <f t="shared" si="2387"/>
        <v>0</v>
      </c>
      <c r="AY7591" s="50"/>
      <c r="AZ7591" s="50">
        <f t="shared" si="2377"/>
        <v>0</v>
      </c>
      <c r="BA7591" s="50">
        <f t="shared" si="2378"/>
        <v>0</v>
      </c>
      <c r="BB7591" s="50">
        <f t="shared" si="2379"/>
        <v>0</v>
      </c>
      <c r="BC7591" s="17">
        <f t="shared" si="2380"/>
        <v>20097</v>
      </c>
      <c r="BD7591" s="50">
        <f t="shared" si="2381"/>
        <v>0</v>
      </c>
      <c r="BE7591" s="50">
        <f t="shared" si="2382"/>
        <v>0</v>
      </c>
      <c r="BF7591" s="50">
        <f t="shared" si="2388"/>
        <v>0</v>
      </c>
      <c r="BG7591" s="50"/>
      <c r="BH7591" s="17">
        <f t="shared" si="2383"/>
        <v>0</v>
      </c>
      <c r="BI7591" s="17">
        <f t="shared" si="2391"/>
        <v>7591</v>
      </c>
      <c r="BJ7591" s="17">
        <f t="shared" si="2389"/>
        <v>7591</v>
      </c>
      <c r="BK7591" s="150">
        <f t="shared" si="2390"/>
        <v>40008</v>
      </c>
      <c r="BL7591" s="50" t="e">
        <f t="shared" ca="1" si="2384"/>
        <v>#NAME?</v>
      </c>
      <c r="BM7591" s="50" t="e">
        <f t="shared" ca="1" si="2385"/>
        <v>#NAME?</v>
      </c>
      <c r="BN7591" s="50" t="e">
        <f t="shared" ca="1" si="2386"/>
        <v>#NAME?</v>
      </c>
    </row>
    <row r="7592" spans="1:66" x14ac:dyDescent="0.35">
      <c r="A7592" s="48">
        <v>40009</v>
      </c>
      <c r="B7592" s="17">
        <v>2009</v>
      </c>
      <c r="C7592" s="17">
        <v>7</v>
      </c>
      <c r="D7592" s="17">
        <v>196</v>
      </c>
      <c r="E7592" s="17">
        <v>15</v>
      </c>
      <c r="F7592" s="17">
        <v>4</v>
      </c>
      <c r="G7592" s="50">
        <v>10.4</v>
      </c>
      <c r="H7592" s="32">
        <v>3.8628287351141579</v>
      </c>
      <c r="I7592" s="50">
        <v>3.8333333333333335</v>
      </c>
      <c r="J7592" s="13">
        <v>1.2</v>
      </c>
      <c r="K7592" s="13">
        <f t="shared" si="2372"/>
        <v>1.2</v>
      </c>
      <c r="L7592" s="13">
        <f t="shared" si="2373"/>
        <v>0</v>
      </c>
      <c r="M7592" s="13" t="e">
        <f ca="1">CalcTable[[#This Row],[IWC]]-AE7591</f>
        <v>#NAME?</v>
      </c>
      <c r="N7592" s="13" t="e">
        <f ca="1">IF(CalcTable[[#This Row],[Day of Year]]&lt;123,FCAP,AE7591)</f>
        <v>#NAME?</v>
      </c>
      <c r="O7592" s="17" t="e">
        <f ca="1">IF(IRR_DRIP,5,COUNTIF('IDET Wind Values'!C7576:G7576,"&lt;="&amp;IRR_MAXWIND))</f>
        <v>#NAME?</v>
      </c>
      <c r="P7592" s="13" t="e">
        <f ca="1">CalcTable[[#This Row],[ET_o]]*KL</f>
        <v>#NAME?</v>
      </c>
      <c r="Q7592" s="13" t="e">
        <f ca="1">IF(WILTPT&lt;=0,1,MAX(0,MIN(1,(CalcTable[[#This Row],[IWC]]-WILTPT)/(MAD-WILTPT))))</f>
        <v>#NAME?</v>
      </c>
      <c r="R7592" s="13" t="e">
        <f ca="1">CalcTable[[#This Row],[ETMult]]*CalcTable[[#This Row],[ETb]]</f>
        <v>#NAME?</v>
      </c>
      <c r="S7592" s="13" t="b">
        <f>INDEX(IRR_LIST,CalcTable[[#This Row],[Day of Week]]+1)</f>
        <v>0</v>
      </c>
      <c r="T7592" s="13">
        <f t="shared" ca="1" si="2374"/>
        <v>19.399999999999999</v>
      </c>
      <c r="U7592" s="13" t="b">
        <f ca="1">IF(CalcTable[[#This Row],[IrrPrecip]]&gt;=IC_MM,FALSE,TRUE)</f>
        <v>0</v>
      </c>
      <c r="V7592" s="13" t="b">
        <f t="shared" si="2375"/>
        <v>1</v>
      </c>
      <c r="W7592" s="13" t="e">
        <f ca="1">IF(AND(IRR_DRIP=FALSE,CalcTable[[#This Row],[IrrHours]]&lt;=0),FALSE,TRUE)</f>
        <v>#NAME?</v>
      </c>
      <c r="X7592" s="13" t="e">
        <f ca="1">AND(CalcTable[[#This Row],[IrrDay]],CalcTable[[#This Row],[IrrRain]],CalcTable[[#This Row],[IrrWarm]],CalcTable[[#This Row],[IrrWindy]])</f>
        <v>#NAME?</v>
      </c>
      <c r="Y7592" s="13" t="e">
        <f t="shared" ca="1" si="2376"/>
        <v>#NAME?</v>
      </c>
      <c r="Z7592" s="13" t="e">
        <f ca="1">CalcTable[[#This Row],[IrrHours]]/5</f>
        <v>#NAME?</v>
      </c>
      <c r="AA7592" s="13" t="e">
        <f ca="1">IF(CalcTable[[#This Row],[IrrFlag]]=FALSE,0,MAX(0,CalcTable[[#This Row],[VolRednWind]]*(FCAP*IRR_TARGET-CalcTable[[#This Row],[IWC]])))</f>
        <v>#NAME?</v>
      </c>
      <c r="AB7592" s="13" t="e">
        <f ca="1">CalcTable[[#This Row],[IWC]]+CalcTable[[#This Row],[Eff Precip]]+CalcTable[[#This Row],[IrrAmt]]-CalcTable[[#This Row],[AET]]</f>
        <v>#NAME?</v>
      </c>
      <c r="AC7592" s="13" t="e">
        <f ca="1">IF(CalcTable[[#This Row],[PWC]]&gt;FCAP,MIN(24*PERC,MIN(SAT,CalcTable[[#This Row],[PWC]])-FCAP),0)</f>
        <v>#NAME?</v>
      </c>
      <c r="AD7592" s="13" t="e">
        <f ca="1">IF(CalcTable[[#This Row],[PWC]]&gt;SAT,CalcTable[[#This Row],[PWC]]-SAT,0)</f>
        <v>#NAME?</v>
      </c>
      <c r="AE7592" s="13" t="e">
        <f ca="1">CalcTable[[#This Row],[PWC]]-CalcTable[[#This Row],[PercAmt]]-CalcTable[[#This Row],[Runoff]]</f>
        <v>#NAME?</v>
      </c>
      <c r="AF7592" s="13" t="e">
        <f ca="1">CalcTable[[#This Row],[IrrAmt]]/1000*CUR_IRR_AREA*10000/IRR_EFF</f>
        <v>#NAME?</v>
      </c>
      <c r="AG7592" s="147"/>
      <c r="AH7592" s="13"/>
      <c r="AI7592" s="50">
        <v>0</v>
      </c>
      <c r="AJ7592" s="50">
        <v>0</v>
      </c>
      <c r="AK7592" s="50">
        <v>0</v>
      </c>
      <c r="AL7592" s="50">
        <v>0</v>
      </c>
      <c r="AM7592" s="50"/>
      <c r="AN7592" s="50"/>
      <c r="AO7592" s="50"/>
      <c r="AP7592" s="50"/>
      <c r="AQ7592" s="50"/>
      <c r="AR7592" s="50"/>
      <c r="AS7592" s="50"/>
      <c r="AT7592" s="50"/>
      <c r="AU7592" s="50"/>
      <c r="AV7592" s="50"/>
      <c r="AW7592" s="50"/>
      <c r="AX7592" s="50">
        <f t="shared" si="2387"/>
        <v>0</v>
      </c>
      <c r="AY7592" s="50"/>
      <c r="AZ7592" s="50">
        <f t="shared" si="2377"/>
        <v>0</v>
      </c>
      <c r="BA7592" s="50">
        <f t="shared" si="2378"/>
        <v>0</v>
      </c>
      <c r="BB7592" s="50">
        <f t="shared" si="2379"/>
        <v>0</v>
      </c>
      <c r="BC7592" s="17">
        <f t="shared" si="2380"/>
        <v>20097</v>
      </c>
      <c r="BD7592" s="50">
        <f t="shared" si="2381"/>
        <v>0</v>
      </c>
      <c r="BE7592" s="50">
        <f t="shared" si="2382"/>
        <v>0</v>
      </c>
      <c r="BF7592" s="50">
        <f t="shared" si="2388"/>
        <v>0</v>
      </c>
      <c r="BG7592" s="50"/>
      <c r="BH7592" s="17">
        <f t="shared" si="2383"/>
        <v>0</v>
      </c>
      <c r="BI7592" s="17">
        <f t="shared" si="2391"/>
        <v>7592</v>
      </c>
      <c r="BJ7592" s="17">
        <f t="shared" si="2389"/>
        <v>7592</v>
      </c>
      <c r="BK7592" s="150">
        <f t="shared" si="2390"/>
        <v>40009</v>
      </c>
      <c r="BL7592" s="50" t="e">
        <f t="shared" ca="1" si="2384"/>
        <v>#NAME?</v>
      </c>
      <c r="BM7592" s="50" t="e">
        <f t="shared" ca="1" si="2385"/>
        <v>#NAME?</v>
      </c>
      <c r="BN7592" s="50" t="e">
        <f t="shared" ca="1" si="2386"/>
        <v>#NAME?</v>
      </c>
    </row>
    <row r="7593" spans="1:66" x14ac:dyDescent="0.35">
      <c r="A7593" s="48">
        <v>40010</v>
      </c>
      <c r="B7593" s="17">
        <v>2009</v>
      </c>
      <c r="C7593" s="17">
        <v>7</v>
      </c>
      <c r="D7593" s="17">
        <v>197</v>
      </c>
      <c r="E7593" s="17">
        <v>16</v>
      </c>
      <c r="F7593" s="17">
        <v>5</v>
      </c>
      <c r="G7593" s="50">
        <v>10.8</v>
      </c>
      <c r="H7593" s="32">
        <v>5.1840519590621819</v>
      </c>
      <c r="I7593" s="50">
        <v>8.6666666666666661</v>
      </c>
      <c r="J7593" s="13">
        <v>0</v>
      </c>
      <c r="K7593" s="13">
        <f t="shared" si="2372"/>
        <v>0</v>
      </c>
      <c r="L7593" s="13">
        <f t="shared" si="2373"/>
        <v>0</v>
      </c>
      <c r="M7593" s="13" t="e">
        <f ca="1">CalcTable[[#This Row],[IWC]]-AE7592</f>
        <v>#NAME?</v>
      </c>
      <c r="N7593" s="13" t="e">
        <f ca="1">IF(CalcTable[[#This Row],[Day of Year]]&lt;123,FCAP,AE7592)</f>
        <v>#NAME?</v>
      </c>
      <c r="O7593" s="17" t="e">
        <f ca="1">IF(IRR_DRIP,5,COUNTIF('IDET Wind Values'!C7577:G7577,"&lt;="&amp;IRR_MAXWIND))</f>
        <v>#NAME?</v>
      </c>
      <c r="P7593" s="13" t="e">
        <f ca="1">CalcTable[[#This Row],[ET_o]]*KL</f>
        <v>#NAME?</v>
      </c>
      <c r="Q7593" s="13" t="e">
        <f ca="1">IF(WILTPT&lt;=0,1,MAX(0,MIN(1,(CalcTable[[#This Row],[IWC]]-WILTPT)/(MAD-WILTPT))))</f>
        <v>#NAME?</v>
      </c>
      <c r="R7593" s="13" t="e">
        <f ca="1">CalcTable[[#This Row],[ETMult]]*CalcTable[[#This Row],[ETb]]</f>
        <v>#NAME?</v>
      </c>
      <c r="S7593" s="13" t="b">
        <f>INDEX(IRR_LIST,CalcTable[[#This Row],[Day of Week]]+1)</f>
        <v>1</v>
      </c>
      <c r="T7593" s="13">
        <f t="shared" ca="1" si="2374"/>
        <v>2.5999999999999996</v>
      </c>
      <c r="U7593" s="13" t="b">
        <f ca="1">IF(CalcTable[[#This Row],[IrrPrecip]]&gt;=IC_MM,FALSE,TRUE)</f>
        <v>1</v>
      </c>
      <c r="V7593" s="13" t="b">
        <f t="shared" si="2375"/>
        <v>1</v>
      </c>
      <c r="W7593" s="13" t="e">
        <f ca="1">IF(AND(IRR_DRIP=FALSE,CalcTable[[#This Row],[IrrHours]]&lt;=0),FALSE,TRUE)</f>
        <v>#NAME?</v>
      </c>
      <c r="X7593" s="13" t="e">
        <f ca="1">AND(CalcTable[[#This Row],[IrrDay]],CalcTable[[#This Row],[IrrRain]],CalcTable[[#This Row],[IrrWarm]],CalcTable[[#This Row],[IrrWindy]])</f>
        <v>#NAME?</v>
      </c>
      <c r="Y7593" s="13" t="e">
        <f t="shared" ca="1" si="2376"/>
        <v>#NAME?</v>
      </c>
      <c r="Z7593" s="13" t="e">
        <f ca="1">CalcTable[[#This Row],[IrrHours]]/5</f>
        <v>#NAME?</v>
      </c>
      <c r="AA7593" s="13" t="e">
        <f ca="1">IF(CalcTable[[#This Row],[IrrFlag]]=FALSE,0,MAX(0,CalcTable[[#This Row],[VolRednWind]]*(FCAP*IRR_TARGET-CalcTable[[#This Row],[IWC]])))</f>
        <v>#NAME?</v>
      </c>
      <c r="AB7593" s="13" t="e">
        <f ca="1">CalcTable[[#This Row],[IWC]]+CalcTable[[#This Row],[Eff Precip]]+CalcTable[[#This Row],[IrrAmt]]-CalcTable[[#This Row],[AET]]</f>
        <v>#NAME?</v>
      </c>
      <c r="AC7593" s="13" t="e">
        <f ca="1">IF(CalcTable[[#This Row],[PWC]]&gt;FCAP,MIN(24*PERC,MIN(SAT,CalcTable[[#This Row],[PWC]])-FCAP),0)</f>
        <v>#NAME?</v>
      </c>
      <c r="AD7593" s="13" t="e">
        <f ca="1">IF(CalcTable[[#This Row],[PWC]]&gt;SAT,CalcTable[[#This Row],[PWC]]-SAT,0)</f>
        <v>#NAME?</v>
      </c>
      <c r="AE7593" s="13" t="e">
        <f ca="1">CalcTable[[#This Row],[PWC]]-CalcTable[[#This Row],[PercAmt]]-CalcTable[[#This Row],[Runoff]]</f>
        <v>#NAME?</v>
      </c>
      <c r="AF7593" s="13" t="e">
        <f ca="1">CalcTable[[#This Row],[IrrAmt]]/1000*CUR_IRR_AREA*10000/IRR_EFF</f>
        <v>#NAME?</v>
      </c>
      <c r="AG7593" s="147"/>
      <c r="AH7593" s="13"/>
      <c r="AI7593" s="50">
        <v>1.7821565735478544</v>
      </c>
      <c r="AJ7593" s="50">
        <v>2.3372755543904717</v>
      </c>
      <c r="AK7593" s="50">
        <v>0</v>
      </c>
      <c r="AL7593" s="50">
        <v>0</v>
      </c>
      <c r="AM7593" s="50"/>
      <c r="AN7593" s="50"/>
      <c r="AO7593" s="50"/>
      <c r="AP7593" s="50"/>
      <c r="AQ7593" s="50"/>
      <c r="AR7593" s="50"/>
      <c r="AS7593" s="50"/>
      <c r="AT7593" s="50"/>
      <c r="AU7593" s="50"/>
      <c r="AV7593" s="50"/>
      <c r="AW7593" s="50"/>
      <c r="AX7593" s="50">
        <f t="shared" si="2387"/>
        <v>4.1194321279383264</v>
      </c>
      <c r="AY7593" s="50"/>
      <c r="AZ7593" s="50">
        <f t="shared" si="2377"/>
        <v>94.698379340822385</v>
      </c>
      <c r="BA7593" s="50">
        <f t="shared" si="2378"/>
        <v>153.33951625441742</v>
      </c>
      <c r="BB7593" s="50">
        <f t="shared" si="2379"/>
        <v>158.68608233937462</v>
      </c>
      <c r="BC7593" s="17">
        <f t="shared" si="2380"/>
        <v>20097</v>
      </c>
      <c r="BD7593" s="50">
        <f t="shared" si="2381"/>
        <v>4.1194321279383264</v>
      </c>
      <c r="BE7593" s="50">
        <f t="shared" si="2382"/>
        <v>94.698379340822385</v>
      </c>
      <c r="BF7593" s="50">
        <f t="shared" si="2388"/>
        <v>154.89640205974101</v>
      </c>
      <c r="BG7593" s="50"/>
      <c r="BH7593" s="17">
        <f t="shared" si="2383"/>
        <v>0</v>
      </c>
      <c r="BI7593" s="17">
        <f t="shared" si="2391"/>
        <v>7593</v>
      </c>
      <c r="BJ7593" s="17">
        <f t="shared" si="2389"/>
        <v>7593</v>
      </c>
      <c r="BK7593" s="150">
        <f t="shared" si="2390"/>
        <v>40010</v>
      </c>
      <c r="BL7593" s="50" t="e">
        <f t="shared" ca="1" si="2384"/>
        <v>#NAME?</v>
      </c>
      <c r="BM7593" s="50" t="e">
        <f t="shared" ca="1" si="2385"/>
        <v>#NAME?</v>
      </c>
      <c r="BN7593" s="50" t="e">
        <f t="shared" ca="1" si="2386"/>
        <v>#NAME?</v>
      </c>
    </row>
    <row r="7594" spans="1:66" x14ac:dyDescent="0.35">
      <c r="A7594" s="48">
        <v>40011</v>
      </c>
      <c r="B7594" s="17">
        <v>2009</v>
      </c>
      <c r="C7594" s="17">
        <v>7</v>
      </c>
      <c r="D7594" s="17">
        <v>198</v>
      </c>
      <c r="E7594" s="17">
        <v>17</v>
      </c>
      <c r="F7594" s="17">
        <v>6</v>
      </c>
      <c r="G7594" s="50">
        <v>12.6</v>
      </c>
      <c r="H7594" s="32">
        <v>5.3904568568926736</v>
      </c>
      <c r="I7594" s="50">
        <v>8.6666666666666661</v>
      </c>
      <c r="J7594" s="13">
        <v>0</v>
      </c>
      <c r="K7594" s="13">
        <f t="shared" si="2372"/>
        <v>0</v>
      </c>
      <c r="L7594" s="13">
        <f t="shared" si="2373"/>
        <v>0</v>
      </c>
      <c r="M7594" s="13" t="e">
        <f ca="1">CalcTable[[#This Row],[IWC]]-AE7593</f>
        <v>#NAME?</v>
      </c>
      <c r="N7594" s="13" t="e">
        <f ca="1">IF(CalcTable[[#This Row],[Day of Year]]&lt;123,FCAP,AE7593)</f>
        <v>#NAME?</v>
      </c>
      <c r="O7594" s="17" t="e">
        <f ca="1">IF(IRR_DRIP,5,COUNTIF('IDET Wind Values'!C7578:G7578,"&lt;="&amp;IRR_MAXWIND))</f>
        <v>#NAME?</v>
      </c>
      <c r="P7594" s="13" t="e">
        <f ca="1">CalcTable[[#This Row],[ET_o]]*KL</f>
        <v>#NAME?</v>
      </c>
      <c r="Q7594" s="13" t="e">
        <f ca="1">IF(WILTPT&lt;=0,1,MAX(0,MIN(1,(CalcTable[[#This Row],[IWC]]-WILTPT)/(MAD-WILTPT))))</f>
        <v>#NAME?</v>
      </c>
      <c r="R7594" s="13" t="e">
        <f ca="1">CalcTable[[#This Row],[ETMult]]*CalcTable[[#This Row],[ETb]]</f>
        <v>#NAME?</v>
      </c>
      <c r="S7594" s="13" t="b">
        <f>INDEX(IRR_LIST,CalcTable[[#This Row],[Day of Week]]+1)</f>
        <v>0</v>
      </c>
      <c r="T7594" s="13">
        <f t="shared" ca="1" si="2374"/>
        <v>1.2</v>
      </c>
      <c r="U7594" s="13" t="b">
        <f ca="1">IF(CalcTable[[#This Row],[IrrPrecip]]&gt;=IC_MM,FALSE,TRUE)</f>
        <v>1</v>
      </c>
      <c r="V7594" s="13" t="b">
        <f t="shared" si="2375"/>
        <v>1</v>
      </c>
      <c r="W7594" s="13" t="e">
        <f ca="1">IF(AND(IRR_DRIP=FALSE,CalcTable[[#This Row],[IrrHours]]&lt;=0),FALSE,TRUE)</f>
        <v>#NAME?</v>
      </c>
      <c r="X7594" s="13" t="e">
        <f ca="1">AND(CalcTable[[#This Row],[IrrDay]],CalcTable[[#This Row],[IrrRain]],CalcTable[[#This Row],[IrrWarm]],CalcTable[[#This Row],[IrrWindy]])</f>
        <v>#NAME?</v>
      </c>
      <c r="Y7594" s="13" t="e">
        <f t="shared" ca="1" si="2376"/>
        <v>#NAME?</v>
      </c>
      <c r="Z7594" s="13" t="e">
        <f ca="1">CalcTable[[#This Row],[IrrHours]]/5</f>
        <v>#NAME?</v>
      </c>
      <c r="AA7594" s="13" t="e">
        <f ca="1">IF(CalcTable[[#This Row],[IrrFlag]]=FALSE,0,MAX(0,CalcTable[[#This Row],[VolRednWind]]*(FCAP*IRR_TARGET-CalcTable[[#This Row],[IWC]])))</f>
        <v>#NAME?</v>
      </c>
      <c r="AB7594" s="13" t="e">
        <f ca="1">CalcTable[[#This Row],[IWC]]+CalcTable[[#This Row],[Eff Precip]]+CalcTable[[#This Row],[IrrAmt]]-CalcTable[[#This Row],[AET]]</f>
        <v>#NAME?</v>
      </c>
      <c r="AC7594" s="13" t="e">
        <f ca="1">IF(CalcTable[[#This Row],[PWC]]&gt;FCAP,MIN(24*PERC,MIN(SAT,CalcTable[[#This Row],[PWC]])-FCAP),0)</f>
        <v>#NAME?</v>
      </c>
      <c r="AD7594" s="13" t="e">
        <f ca="1">IF(CalcTable[[#This Row],[PWC]]&gt;SAT,CalcTable[[#This Row],[PWC]]-SAT,0)</f>
        <v>#NAME?</v>
      </c>
      <c r="AE7594" s="13" t="e">
        <f ca="1">CalcTable[[#This Row],[PWC]]-CalcTable[[#This Row],[PercAmt]]-CalcTable[[#This Row],[Runoff]]</f>
        <v>#NAME?</v>
      </c>
      <c r="AF7594" s="13" t="e">
        <f ca="1">CalcTable[[#This Row],[IrrAmt]]/1000*CUR_IRR_AREA*10000/IRR_EFF</f>
        <v>#NAME?</v>
      </c>
      <c r="AG7594" s="147"/>
      <c r="AH7594" s="13"/>
      <c r="AI7594" s="50">
        <v>0</v>
      </c>
      <c r="AJ7594" s="50">
        <v>0</v>
      </c>
      <c r="AK7594" s="50">
        <v>0</v>
      </c>
      <c r="AL7594" s="50">
        <v>8.9579539697324826</v>
      </c>
      <c r="AM7594" s="50"/>
      <c r="AN7594" s="50"/>
      <c r="AO7594" s="50"/>
      <c r="AP7594" s="50"/>
      <c r="AQ7594" s="50"/>
      <c r="AR7594" s="50"/>
      <c r="AS7594" s="50"/>
      <c r="AT7594" s="50"/>
      <c r="AU7594" s="50"/>
      <c r="AV7594" s="50"/>
      <c r="AW7594" s="50"/>
      <c r="AX7594" s="50">
        <f t="shared" si="2387"/>
        <v>8.9579539697324826</v>
      </c>
      <c r="AY7594" s="50"/>
      <c r="AZ7594" s="50">
        <f t="shared" si="2377"/>
        <v>262.7666497788195</v>
      </c>
      <c r="BA7594" s="50">
        <f t="shared" si="2378"/>
        <v>404.57722267532529</v>
      </c>
      <c r="BB7594" s="50">
        <f t="shared" si="2379"/>
        <v>417.08992028384051</v>
      </c>
      <c r="BC7594" s="17">
        <f t="shared" si="2380"/>
        <v>20097</v>
      </c>
      <c r="BD7594" s="50">
        <f t="shared" si="2381"/>
        <v>8.9579539697324826</v>
      </c>
      <c r="BE7594" s="50">
        <f t="shared" si="2382"/>
        <v>262.7666497788195</v>
      </c>
      <c r="BF7594" s="50">
        <f t="shared" si="2388"/>
        <v>429.80258918206863</v>
      </c>
      <c r="BG7594" s="50"/>
      <c r="BH7594" s="17">
        <f t="shared" si="2383"/>
        <v>0</v>
      </c>
      <c r="BI7594" s="17">
        <f t="shared" si="2391"/>
        <v>7594</v>
      </c>
      <c r="BJ7594" s="17">
        <f t="shared" si="2389"/>
        <v>7594</v>
      </c>
      <c r="BK7594" s="150">
        <f t="shared" si="2390"/>
        <v>40011</v>
      </c>
      <c r="BL7594" s="50" t="e">
        <f t="shared" ca="1" si="2384"/>
        <v>#NAME?</v>
      </c>
      <c r="BM7594" s="50" t="e">
        <f t="shared" ca="1" si="2385"/>
        <v>#NAME?</v>
      </c>
      <c r="BN7594" s="50" t="e">
        <f t="shared" ca="1" si="2386"/>
        <v>#NAME?</v>
      </c>
    </row>
    <row r="7595" spans="1:66" x14ac:dyDescent="0.35">
      <c r="A7595" s="48">
        <v>40012</v>
      </c>
      <c r="B7595" s="17">
        <v>2009</v>
      </c>
      <c r="C7595" s="17">
        <v>7</v>
      </c>
      <c r="D7595" s="17">
        <v>199</v>
      </c>
      <c r="E7595" s="17">
        <v>18</v>
      </c>
      <c r="F7595" s="17">
        <v>7</v>
      </c>
      <c r="G7595" s="50">
        <v>13.7</v>
      </c>
      <c r="H7595" s="32">
        <v>5.7272794036371923</v>
      </c>
      <c r="I7595" s="50">
        <v>7.166666666666667</v>
      </c>
      <c r="J7595" s="13">
        <v>0</v>
      </c>
      <c r="K7595" s="13">
        <f t="shared" si="2372"/>
        <v>0</v>
      </c>
      <c r="L7595" s="13">
        <f t="shared" si="2373"/>
        <v>0</v>
      </c>
      <c r="M7595" s="13" t="e">
        <f ca="1">CalcTable[[#This Row],[IWC]]-AE7594</f>
        <v>#NAME?</v>
      </c>
      <c r="N7595" s="13" t="e">
        <f ca="1">IF(CalcTable[[#This Row],[Day of Year]]&lt;123,FCAP,AE7594)</f>
        <v>#NAME?</v>
      </c>
      <c r="O7595" s="17" t="e">
        <f ca="1">IF(IRR_DRIP,5,COUNTIF('IDET Wind Values'!C7579:G7579,"&lt;="&amp;IRR_MAXWIND))</f>
        <v>#NAME?</v>
      </c>
      <c r="P7595" s="13" t="e">
        <f ca="1">CalcTable[[#This Row],[ET_o]]*KL</f>
        <v>#NAME?</v>
      </c>
      <c r="Q7595" s="13" t="e">
        <f ca="1">IF(WILTPT&lt;=0,1,MAX(0,MIN(1,(CalcTable[[#This Row],[IWC]]-WILTPT)/(MAD-WILTPT))))</f>
        <v>#NAME?</v>
      </c>
      <c r="R7595" s="13" t="e">
        <f ca="1">CalcTable[[#This Row],[ETMult]]*CalcTable[[#This Row],[ETb]]</f>
        <v>#NAME?</v>
      </c>
      <c r="S7595" s="13" t="b">
        <f>INDEX(IRR_LIST,CalcTable[[#This Row],[Day of Week]]+1)</f>
        <v>0</v>
      </c>
      <c r="T7595" s="13">
        <f t="shared" ca="1" si="2374"/>
        <v>0</v>
      </c>
      <c r="U7595" s="13" t="b">
        <f ca="1">IF(CalcTable[[#This Row],[IrrPrecip]]&gt;=IC_MM,FALSE,TRUE)</f>
        <v>1</v>
      </c>
      <c r="V7595" s="13" t="b">
        <f t="shared" si="2375"/>
        <v>1</v>
      </c>
      <c r="W7595" s="13" t="e">
        <f ca="1">IF(AND(IRR_DRIP=FALSE,CalcTable[[#This Row],[IrrHours]]&lt;=0),FALSE,TRUE)</f>
        <v>#NAME?</v>
      </c>
      <c r="X7595" s="13" t="e">
        <f ca="1">AND(CalcTable[[#This Row],[IrrDay]],CalcTable[[#This Row],[IrrRain]],CalcTable[[#This Row],[IrrWarm]],CalcTable[[#This Row],[IrrWindy]])</f>
        <v>#NAME?</v>
      </c>
      <c r="Y7595" s="13" t="e">
        <f t="shared" ca="1" si="2376"/>
        <v>#NAME?</v>
      </c>
      <c r="Z7595" s="13" t="e">
        <f ca="1">CalcTable[[#This Row],[IrrHours]]/5</f>
        <v>#NAME?</v>
      </c>
      <c r="AA7595" s="13" t="e">
        <f ca="1">IF(CalcTable[[#This Row],[IrrFlag]]=FALSE,0,MAX(0,CalcTable[[#This Row],[VolRednWind]]*(FCAP*IRR_TARGET-CalcTable[[#This Row],[IWC]])))</f>
        <v>#NAME?</v>
      </c>
      <c r="AB7595" s="13" t="e">
        <f ca="1">CalcTable[[#This Row],[IWC]]+CalcTable[[#This Row],[Eff Precip]]+CalcTable[[#This Row],[IrrAmt]]-CalcTable[[#This Row],[AET]]</f>
        <v>#NAME?</v>
      </c>
      <c r="AC7595" s="13" t="e">
        <f ca="1">IF(CalcTable[[#This Row],[PWC]]&gt;FCAP,MIN(24*PERC,MIN(SAT,CalcTable[[#This Row],[PWC]])-FCAP),0)</f>
        <v>#NAME?</v>
      </c>
      <c r="AD7595" s="13" t="e">
        <f ca="1">IF(CalcTable[[#This Row],[PWC]]&gt;SAT,CalcTable[[#This Row],[PWC]]-SAT,0)</f>
        <v>#NAME?</v>
      </c>
      <c r="AE7595" s="13" t="e">
        <f ca="1">CalcTable[[#This Row],[PWC]]-CalcTable[[#This Row],[PercAmt]]-CalcTable[[#This Row],[Runoff]]</f>
        <v>#NAME?</v>
      </c>
      <c r="AF7595" s="13" t="e">
        <f ca="1">CalcTable[[#This Row],[IrrAmt]]/1000*CUR_IRR_AREA*10000/IRR_EFF</f>
        <v>#NAME?</v>
      </c>
      <c r="AG7595" s="147"/>
      <c r="AH7595" s="13"/>
      <c r="AI7595" s="50">
        <v>0</v>
      </c>
      <c r="AJ7595" s="50">
        <v>0</v>
      </c>
      <c r="AK7595" s="50">
        <v>0</v>
      </c>
      <c r="AL7595" s="50">
        <v>0</v>
      </c>
      <c r="AM7595" s="50"/>
      <c r="AN7595" s="50"/>
      <c r="AO7595" s="50"/>
      <c r="AP7595" s="50"/>
      <c r="AQ7595" s="50"/>
      <c r="AR7595" s="50"/>
      <c r="AS7595" s="50"/>
      <c r="AT7595" s="50"/>
      <c r="AU7595" s="50"/>
      <c r="AV7595" s="50"/>
      <c r="AW7595" s="50"/>
      <c r="AX7595" s="50">
        <f t="shared" si="2387"/>
        <v>0</v>
      </c>
      <c r="AY7595" s="50"/>
      <c r="AZ7595" s="50">
        <f t="shared" si="2377"/>
        <v>0</v>
      </c>
      <c r="BA7595" s="50">
        <f t="shared" si="2378"/>
        <v>0</v>
      </c>
      <c r="BB7595" s="50">
        <f t="shared" si="2379"/>
        <v>0</v>
      </c>
      <c r="BC7595" s="17">
        <f t="shared" si="2380"/>
        <v>20097</v>
      </c>
      <c r="BD7595" s="50">
        <f t="shared" si="2381"/>
        <v>0</v>
      </c>
      <c r="BE7595" s="50">
        <f t="shared" si="2382"/>
        <v>0</v>
      </c>
      <c r="BF7595" s="50">
        <f t="shared" si="2388"/>
        <v>0</v>
      </c>
      <c r="BG7595" s="50"/>
      <c r="BH7595" s="17">
        <f t="shared" si="2383"/>
        <v>0</v>
      </c>
      <c r="BI7595" s="17">
        <f t="shared" si="2391"/>
        <v>7595</v>
      </c>
      <c r="BJ7595" s="17">
        <f t="shared" si="2389"/>
        <v>7595</v>
      </c>
      <c r="BK7595" s="150">
        <f t="shared" si="2390"/>
        <v>40012</v>
      </c>
      <c r="BL7595" s="50" t="e">
        <f t="shared" ca="1" si="2384"/>
        <v>#NAME?</v>
      </c>
      <c r="BM7595" s="50" t="e">
        <f t="shared" ca="1" si="2385"/>
        <v>#NAME?</v>
      </c>
      <c r="BN7595" s="50" t="e">
        <f t="shared" ca="1" si="2386"/>
        <v>#NAME?</v>
      </c>
    </row>
    <row r="7596" spans="1:66" x14ac:dyDescent="0.35">
      <c r="A7596" s="48">
        <v>40013</v>
      </c>
      <c r="B7596" s="17">
        <v>2009</v>
      </c>
      <c r="C7596" s="17">
        <v>7</v>
      </c>
      <c r="D7596" s="17">
        <v>200</v>
      </c>
      <c r="E7596" s="17">
        <v>19</v>
      </c>
      <c r="F7596" s="17">
        <v>1</v>
      </c>
      <c r="G7596" s="50">
        <v>12.1</v>
      </c>
      <c r="H7596" s="32">
        <v>4.6194535395559724</v>
      </c>
      <c r="I7596" s="50">
        <v>13.5</v>
      </c>
      <c r="J7596" s="13">
        <v>2.2000000000000002</v>
      </c>
      <c r="K7596" s="13">
        <f t="shared" si="2372"/>
        <v>2.2000000000000002</v>
      </c>
      <c r="L7596" s="13">
        <f t="shared" si="2373"/>
        <v>0</v>
      </c>
      <c r="M7596" s="13" t="e">
        <f ca="1">CalcTable[[#This Row],[IWC]]-AE7595</f>
        <v>#NAME?</v>
      </c>
      <c r="N7596" s="13" t="e">
        <f ca="1">IF(CalcTable[[#This Row],[Day of Year]]&lt;123,FCAP,AE7595)</f>
        <v>#NAME?</v>
      </c>
      <c r="O7596" s="17" t="e">
        <f ca="1">IF(IRR_DRIP,5,COUNTIF('IDET Wind Values'!C7580:G7580,"&lt;="&amp;IRR_MAXWIND))</f>
        <v>#NAME?</v>
      </c>
      <c r="P7596" s="13" t="e">
        <f ca="1">CalcTable[[#This Row],[ET_o]]*KL</f>
        <v>#NAME?</v>
      </c>
      <c r="Q7596" s="13" t="e">
        <f ca="1">IF(WILTPT&lt;=0,1,MAX(0,MIN(1,(CalcTable[[#This Row],[IWC]]-WILTPT)/(MAD-WILTPT))))</f>
        <v>#NAME?</v>
      </c>
      <c r="R7596" s="13" t="e">
        <f ca="1">CalcTable[[#This Row],[ETMult]]*CalcTable[[#This Row],[ETb]]</f>
        <v>#NAME?</v>
      </c>
      <c r="S7596" s="13" t="b">
        <f>INDEX(IRR_LIST,CalcTable[[#This Row],[Day of Week]]+1)</f>
        <v>1</v>
      </c>
      <c r="T7596" s="13">
        <f t="shared" ca="1" si="2374"/>
        <v>0</v>
      </c>
      <c r="U7596" s="13" t="b">
        <f ca="1">IF(CalcTable[[#This Row],[IrrPrecip]]&gt;=IC_MM,FALSE,TRUE)</f>
        <v>1</v>
      </c>
      <c r="V7596" s="13" t="b">
        <f t="shared" si="2375"/>
        <v>1</v>
      </c>
      <c r="W7596" s="13" t="e">
        <f ca="1">IF(AND(IRR_DRIP=FALSE,CalcTable[[#This Row],[IrrHours]]&lt;=0),FALSE,TRUE)</f>
        <v>#NAME?</v>
      </c>
      <c r="X7596" s="13" t="e">
        <f ca="1">AND(CalcTable[[#This Row],[IrrDay]],CalcTable[[#This Row],[IrrRain]],CalcTable[[#This Row],[IrrWarm]],CalcTable[[#This Row],[IrrWindy]])</f>
        <v>#NAME?</v>
      </c>
      <c r="Y7596" s="13" t="e">
        <f t="shared" ca="1" si="2376"/>
        <v>#NAME?</v>
      </c>
      <c r="Z7596" s="13" t="e">
        <f ca="1">CalcTable[[#This Row],[IrrHours]]/5</f>
        <v>#NAME?</v>
      </c>
      <c r="AA7596" s="13" t="e">
        <f ca="1">IF(CalcTable[[#This Row],[IrrFlag]]=FALSE,0,MAX(0,CalcTable[[#This Row],[VolRednWind]]*(FCAP*IRR_TARGET-CalcTable[[#This Row],[IWC]])))</f>
        <v>#NAME?</v>
      </c>
      <c r="AB7596" s="13" t="e">
        <f ca="1">CalcTable[[#This Row],[IWC]]+CalcTable[[#This Row],[Eff Precip]]+CalcTable[[#This Row],[IrrAmt]]-CalcTable[[#This Row],[AET]]</f>
        <v>#NAME?</v>
      </c>
      <c r="AC7596" s="13" t="e">
        <f ca="1">IF(CalcTable[[#This Row],[PWC]]&gt;FCAP,MIN(24*PERC,MIN(SAT,CalcTable[[#This Row],[PWC]])-FCAP),0)</f>
        <v>#NAME?</v>
      </c>
      <c r="AD7596" s="13" t="e">
        <f ca="1">IF(CalcTable[[#This Row],[PWC]]&gt;SAT,CalcTable[[#This Row],[PWC]]-SAT,0)</f>
        <v>#NAME?</v>
      </c>
      <c r="AE7596" s="13" t="e">
        <f ca="1">CalcTable[[#This Row],[PWC]]-CalcTable[[#This Row],[PercAmt]]-CalcTable[[#This Row],[Runoff]]</f>
        <v>#NAME?</v>
      </c>
      <c r="AF7596" s="13" t="e">
        <f ca="1">CalcTable[[#This Row],[IrrAmt]]/1000*CUR_IRR_AREA*10000/IRR_EFF</f>
        <v>#NAME?</v>
      </c>
      <c r="AG7596" s="147"/>
      <c r="AH7596" s="13"/>
      <c r="AI7596" s="50">
        <v>3.2001428858604584</v>
      </c>
      <c r="AJ7596" s="50">
        <v>4.1520707942552635</v>
      </c>
      <c r="AK7596" s="50">
        <v>0</v>
      </c>
      <c r="AL7596" s="50">
        <v>0</v>
      </c>
      <c r="AM7596" s="50"/>
      <c r="AN7596" s="50"/>
      <c r="AO7596" s="50"/>
      <c r="AP7596" s="50"/>
      <c r="AQ7596" s="50"/>
      <c r="AR7596" s="50"/>
      <c r="AS7596" s="50"/>
      <c r="AT7596" s="50"/>
      <c r="AU7596" s="50"/>
      <c r="AV7596" s="50"/>
      <c r="AW7596" s="50"/>
      <c r="AX7596" s="50">
        <f t="shared" si="2387"/>
        <v>7.3522136801157218</v>
      </c>
      <c r="AY7596" s="50"/>
      <c r="AZ7596" s="50">
        <f t="shared" si="2377"/>
        <v>168.72950562410779</v>
      </c>
      <c r="BA7596" s="50">
        <f t="shared" si="2378"/>
        <v>273.17383820370435</v>
      </c>
      <c r="BB7596" s="50">
        <f t="shared" si="2379"/>
        <v>282.69568372953472</v>
      </c>
      <c r="BC7596" s="17">
        <f t="shared" si="2380"/>
        <v>20097</v>
      </c>
      <c r="BD7596" s="50">
        <f t="shared" si="2381"/>
        <v>7.3522136801157218</v>
      </c>
      <c r="BE7596" s="50">
        <f t="shared" si="2382"/>
        <v>168.72950562410779</v>
      </c>
      <c r="BF7596" s="50">
        <f t="shared" si="2388"/>
        <v>275.98775738738169</v>
      </c>
      <c r="BG7596" s="50"/>
      <c r="BH7596" s="17">
        <f t="shared" si="2383"/>
        <v>0</v>
      </c>
      <c r="BI7596" s="17">
        <f t="shared" si="2391"/>
        <v>7596</v>
      </c>
      <c r="BJ7596" s="17">
        <f t="shared" si="2389"/>
        <v>7596</v>
      </c>
      <c r="BK7596" s="150">
        <f t="shared" si="2390"/>
        <v>40013</v>
      </c>
      <c r="BL7596" s="50" t="e">
        <f t="shared" ca="1" si="2384"/>
        <v>#NAME?</v>
      </c>
      <c r="BM7596" s="50" t="e">
        <f t="shared" ca="1" si="2385"/>
        <v>#NAME?</v>
      </c>
      <c r="BN7596" s="50" t="e">
        <f t="shared" ca="1" si="2386"/>
        <v>#NAME?</v>
      </c>
    </row>
    <row r="7597" spans="1:66" x14ac:dyDescent="0.35">
      <c r="A7597" s="48">
        <v>40014</v>
      </c>
      <c r="B7597" s="17">
        <v>2009</v>
      </c>
      <c r="C7597" s="17">
        <v>7</v>
      </c>
      <c r="D7597" s="17">
        <v>201</v>
      </c>
      <c r="E7597" s="17">
        <v>20</v>
      </c>
      <c r="F7597" s="17">
        <v>2</v>
      </c>
      <c r="G7597" s="50">
        <v>12.1</v>
      </c>
      <c r="H7597" s="32">
        <v>4.8890733433664968</v>
      </c>
      <c r="I7597" s="50">
        <v>9.8333333333333339</v>
      </c>
      <c r="J7597" s="13">
        <v>0</v>
      </c>
      <c r="K7597" s="13">
        <f t="shared" si="2372"/>
        <v>0</v>
      </c>
      <c r="L7597" s="13">
        <f t="shared" si="2373"/>
        <v>0</v>
      </c>
      <c r="M7597" s="13" t="e">
        <f ca="1">CalcTable[[#This Row],[IWC]]-AE7596</f>
        <v>#NAME?</v>
      </c>
      <c r="N7597" s="13" t="e">
        <f ca="1">IF(CalcTable[[#This Row],[Day of Year]]&lt;123,FCAP,AE7596)</f>
        <v>#NAME?</v>
      </c>
      <c r="O7597" s="17" t="e">
        <f ca="1">IF(IRR_DRIP,5,COUNTIF('IDET Wind Values'!C7581:G7581,"&lt;="&amp;IRR_MAXWIND))</f>
        <v>#NAME?</v>
      </c>
      <c r="P7597" s="13" t="e">
        <f ca="1">CalcTable[[#This Row],[ET_o]]*KL</f>
        <v>#NAME?</v>
      </c>
      <c r="Q7597" s="13" t="e">
        <f ca="1">IF(WILTPT&lt;=0,1,MAX(0,MIN(1,(CalcTable[[#This Row],[IWC]]-WILTPT)/(MAD-WILTPT))))</f>
        <v>#NAME?</v>
      </c>
      <c r="R7597" s="13" t="e">
        <f ca="1">CalcTable[[#This Row],[ETMult]]*CalcTable[[#This Row],[ETb]]</f>
        <v>#NAME?</v>
      </c>
      <c r="S7597" s="13" t="b">
        <f>INDEX(IRR_LIST,CalcTable[[#This Row],[Day of Week]]+1)</f>
        <v>0</v>
      </c>
      <c r="T7597" s="13">
        <f t="shared" ca="1" si="2374"/>
        <v>2.2000000000000002</v>
      </c>
      <c r="U7597" s="13" t="b">
        <f ca="1">IF(CalcTable[[#This Row],[IrrPrecip]]&gt;=IC_MM,FALSE,TRUE)</f>
        <v>1</v>
      </c>
      <c r="V7597" s="13" t="b">
        <f t="shared" si="2375"/>
        <v>1</v>
      </c>
      <c r="W7597" s="13" t="e">
        <f ca="1">IF(AND(IRR_DRIP=FALSE,CalcTable[[#This Row],[IrrHours]]&lt;=0),FALSE,TRUE)</f>
        <v>#NAME?</v>
      </c>
      <c r="X7597" s="13" t="e">
        <f ca="1">AND(CalcTable[[#This Row],[IrrDay]],CalcTable[[#This Row],[IrrRain]],CalcTable[[#This Row],[IrrWarm]],CalcTable[[#This Row],[IrrWindy]])</f>
        <v>#NAME?</v>
      </c>
      <c r="Y7597" s="13" t="e">
        <f t="shared" ca="1" si="2376"/>
        <v>#NAME?</v>
      </c>
      <c r="Z7597" s="13" t="e">
        <f ca="1">CalcTable[[#This Row],[IrrHours]]/5</f>
        <v>#NAME?</v>
      </c>
      <c r="AA7597" s="13" t="e">
        <f ca="1">IF(CalcTable[[#This Row],[IrrFlag]]=FALSE,0,MAX(0,CalcTable[[#This Row],[VolRednWind]]*(FCAP*IRR_TARGET-CalcTable[[#This Row],[IWC]])))</f>
        <v>#NAME?</v>
      </c>
      <c r="AB7597" s="13" t="e">
        <f ca="1">CalcTable[[#This Row],[IWC]]+CalcTable[[#This Row],[Eff Precip]]+CalcTable[[#This Row],[IrrAmt]]-CalcTable[[#This Row],[AET]]</f>
        <v>#NAME?</v>
      </c>
      <c r="AC7597" s="13" t="e">
        <f ca="1">IF(CalcTable[[#This Row],[PWC]]&gt;FCAP,MIN(24*PERC,MIN(SAT,CalcTable[[#This Row],[PWC]])-FCAP),0)</f>
        <v>#NAME?</v>
      </c>
      <c r="AD7597" s="13" t="e">
        <f ca="1">IF(CalcTable[[#This Row],[PWC]]&gt;SAT,CalcTable[[#This Row],[PWC]]-SAT,0)</f>
        <v>#NAME?</v>
      </c>
      <c r="AE7597" s="13" t="e">
        <f ca="1">CalcTable[[#This Row],[PWC]]-CalcTable[[#This Row],[PercAmt]]-CalcTable[[#This Row],[Runoff]]</f>
        <v>#NAME?</v>
      </c>
      <c r="AF7597" s="13" t="e">
        <f ca="1">CalcTable[[#This Row],[IrrAmt]]/1000*CUR_IRR_AREA*10000/IRR_EFF</f>
        <v>#NAME?</v>
      </c>
      <c r="AG7597" s="147"/>
      <c r="AH7597" s="13"/>
      <c r="AI7597" s="50">
        <v>0</v>
      </c>
      <c r="AJ7597" s="50">
        <v>0</v>
      </c>
      <c r="AK7597" s="50">
        <v>9.3736530336261552</v>
      </c>
      <c r="AL7597" s="50">
        <v>7.9707031187562407</v>
      </c>
      <c r="AM7597" s="50"/>
      <c r="AN7597" s="50"/>
      <c r="AO7597" s="50"/>
      <c r="AP7597" s="50"/>
      <c r="AQ7597" s="50"/>
      <c r="AR7597" s="50"/>
      <c r="AS7597" s="50"/>
      <c r="AT7597" s="50"/>
      <c r="AU7597" s="50"/>
      <c r="AV7597" s="50"/>
      <c r="AW7597" s="50"/>
      <c r="AX7597" s="50">
        <f t="shared" si="2387"/>
        <v>17.344356152382396</v>
      </c>
      <c r="AY7597" s="50"/>
      <c r="AZ7597" s="50">
        <f t="shared" si="2377"/>
        <v>371.28753597670004</v>
      </c>
      <c r="BA7597" s="50">
        <f t="shared" si="2378"/>
        <v>571.66493634507788</v>
      </c>
      <c r="BB7597" s="50">
        <f t="shared" si="2379"/>
        <v>589.34529520111118</v>
      </c>
      <c r="BC7597" s="17">
        <f t="shared" si="2380"/>
        <v>20097</v>
      </c>
      <c r="BD7597" s="50">
        <f t="shared" si="2381"/>
        <v>17.344356152382396</v>
      </c>
      <c r="BE7597" s="50">
        <f t="shared" si="2382"/>
        <v>371.28753597670004</v>
      </c>
      <c r="BF7597" s="50">
        <f t="shared" si="2388"/>
        <v>607.30821216520769</v>
      </c>
      <c r="BG7597" s="50"/>
      <c r="BH7597" s="17">
        <f t="shared" si="2383"/>
        <v>0</v>
      </c>
      <c r="BI7597" s="17">
        <f t="shared" si="2391"/>
        <v>7597</v>
      </c>
      <c r="BJ7597" s="17">
        <f t="shared" si="2389"/>
        <v>7597</v>
      </c>
      <c r="BK7597" s="150">
        <f t="shared" si="2390"/>
        <v>40014</v>
      </c>
      <c r="BL7597" s="50" t="e">
        <f t="shared" ca="1" si="2384"/>
        <v>#NAME?</v>
      </c>
      <c r="BM7597" s="50" t="e">
        <f t="shared" ca="1" si="2385"/>
        <v>#NAME?</v>
      </c>
      <c r="BN7597" s="50" t="e">
        <f t="shared" ca="1" si="2386"/>
        <v>#NAME?</v>
      </c>
    </row>
    <row r="7598" spans="1:66" x14ac:dyDescent="0.35">
      <c r="A7598" s="48">
        <v>40015</v>
      </c>
      <c r="B7598" s="17">
        <v>2009</v>
      </c>
      <c r="C7598" s="17">
        <v>7</v>
      </c>
      <c r="D7598" s="17">
        <v>202</v>
      </c>
      <c r="E7598" s="17">
        <v>21</v>
      </c>
      <c r="F7598" s="17">
        <v>3</v>
      </c>
      <c r="G7598" s="50">
        <v>10.199999999999999</v>
      </c>
      <c r="H7598" s="32">
        <v>5.2983443694259567</v>
      </c>
      <c r="I7598" s="50">
        <v>6.166666666666667</v>
      </c>
      <c r="J7598" s="13">
        <v>0</v>
      </c>
      <c r="K7598" s="13">
        <f t="shared" si="2372"/>
        <v>0</v>
      </c>
      <c r="L7598" s="13">
        <f t="shared" si="2373"/>
        <v>0</v>
      </c>
      <c r="M7598" s="13" t="e">
        <f ca="1">CalcTable[[#This Row],[IWC]]-AE7597</f>
        <v>#NAME?</v>
      </c>
      <c r="N7598" s="13" t="e">
        <f ca="1">IF(CalcTable[[#This Row],[Day of Year]]&lt;123,FCAP,AE7597)</f>
        <v>#NAME?</v>
      </c>
      <c r="O7598" s="17" t="e">
        <f ca="1">IF(IRR_DRIP,5,COUNTIF('IDET Wind Values'!C7582:G7582,"&lt;="&amp;IRR_MAXWIND))</f>
        <v>#NAME?</v>
      </c>
      <c r="P7598" s="13" t="e">
        <f ca="1">CalcTable[[#This Row],[ET_o]]*KL</f>
        <v>#NAME?</v>
      </c>
      <c r="Q7598" s="13" t="e">
        <f ca="1">IF(WILTPT&lt;=0,1,MAX(0,MIN(1,(CalcTable[[#This Row],[IWC]]-WILTPT)/(MAD-WILTPT))))</f>
        <v>#NAME?</v>
      </c>
      <c r="R7598" s="13" t="e">
        <f ca="1">CalcTable[[#This Row],[ETMult]]*CalcTable[[#This Row],[ETb]]</f>
        <v>#NAME?</v>
      </c>
      <c r="S7598" s="13" t="b">
        <f>INDEX(IRR_LIST,CalcTable[[#This Row],[Day of Week]]+1)</f>
        <v>1</v>
      </c>
      <c r="T7598" s="13">
        <f t="shared" ca="1" si="2374"/>
        <v>2.2000000000000002</v>
      </c>
      <c r="U7598" s="13" t="b">
        <f ca="1">IF(CalcTable[[#This Row],[IrrPrecip]]&gt;=IC_MM,FALSE,TRUE)</f>
        <v>1</v>
      </c>
      <c r="V7598" s="13" t="b">
        <f t="shared" si="2375"/>
        <v>1</v>
      </c>
      <c r="W7598" s="13" t="e">
        <f ca="1">IF(AND(IRR_DRIP=FALSE,CalcTable[[#This Row],[IrrHours]]&lt;=0),FALSE,TRUE)</f>
        <v>#NAME?</v>
      </c>
      <c r="X7598" s="13" t="e">
        <f ca="1">AND(CalcTable[[#This Row],[IrrDay]],CalcTable[[#This Row],[IrrRain]],CalcTable[[#This Row],[IrrWarm]],CalcTable[[#This Row],[IrrWindy]])</f>
        <v>#NAME?</v>
      </c>
      <c r="Y7598" s="13" t="e">
        <f t="shared" ca="1" si="2376"/>
        <v>#NAME?</v>
      </c>
      <c r="Z7598" s="13" t="e">
        <f ca="1">CalcTable[[#This Row],[IrrHours]]/5</f>
        <v>#NAME?</v>
      </c>
      <c r="AA7598" s="13" t="e">
        <f ca="1">IF(CalcTable[[#This Row],[IrrFlag]]=FALSE,0,MAX(0,CalcTable[[#This Row],[VolRednWind]]*(FCAP*IRR_TARGET-CalcTable[[#This Row],[IWC]])))</f>
        <v>#NAME?</v>
      </c>
      <c r="AB7598" s="13" t="e">
        <f ca="1">CalcTable[[#This Row],[IWC]]+CalcTable[[#This Row],[Eff Precip]]+CalcTable[[#This Row],[IrrAmt]]-CalcTable[[#This Row],[AET]]</f>
        <v>#NAME?</v>
      </c>
      <c r="AC7598" s="13" t="e">
        <f ca="1">IF(CalcTable[[#This Row],[PWC]]&gt;FCAP,MIN(24*PERC,MIN(SAT,CalcTable[[#This Row],[PWC]])-FCAP),0)</f>
        <v>#NAME?</v>
      </c>
      <c r="AD7598" s="13" t="e">
        <f ca="1">IF(CalcTable[[#This Row],[PWC]]&gt;SAT,CalcTable[[#This Row],[PWC]]-SAT,0)</f>
        <v>#NAME?</v>
      </c>
      <c r="AE7598" s="13" t="e">
        <f ca="1">CalcTable[[#This Row],[PWC]]-CalcTable[[#This Row],[PercAmt]]-CalcTable[[#This Row],[Runoff]]</f>
        <v>#NAME?</v>
      </c>
      <c r="AF7598" s="13" t="e">
        <f ca="1">CalcTable[[#This Row],[IrrAmt]]/1000*CUR_IRR_AREA*10000/IRR_EFF</f>
        <v>#NAME?</v>
      </c>
      <c r="AG7598" s="147"/>
      <c r="AH7598" s="13"/>
      <c r="AI7598" s="50">
        <v>3.0577926832567459</v>
      </c>
      <c r="AJ7598" s="50">
        <v>4.6475029369719634</v>
      </c>
      <c r="AK7598" s="50">
        <v>0</v>
      </c>
      <c r="AL7598" s="50">
        <v>0</v>
      </c>
      <c r="AM7598" s="50"/>
      <c r="AN7598" s="50"/>
      <c r="AO7598" s="50"/>
      <c r="AP7598" s="50"/>
      <c r="AQ7598" s="50"/>
      <c r="AR7598" s="50"/>
      <c r="AS7598" s="50"/>
      <c r="AT7598" s="50"/>
      <c r="AU7598" s="50"/>
      <c r="AV7598" s="50"/>
      <c r="AW7598" s="50"/>
      <c r="AX7598" s="50">
        <f t="shared" si="2387"/>
        <v>7.7052956202287088</v>
      </c>
      <c r="AY7598" s="50"/>
      <c r="AZ7598" s="50">
        <f t="shared" si="2377"/>
        <v>181.1743788389432</v>
      </c>
      <c r="BA7598" s="50">
        <f t="shared" si="2378"/>
        <v>293.93198958426541</v>
      </c>
      <c r="BB7598" s="50">
        <f t="shared" si="2379"/>
        <v>304.22389227400561</v>
      </c>
      <c r="BC7598" s="17">
        <f t="shared" si="2380"/>
        <v>20097</v>
      </c>
      <c r="BD7598" s="50">
        <f t="shared" si="2381"/>
        <v>7.7052956202287088</v>
      </c>
      <c r="BE7598" s="50">
        <f t="shared" si="2382"/>
        <v>181.1743788389432</v>
      </c>
      <c r="BF7598" s="50">
        <f t="shared" si="2388"/>
        <v>296.34360823177599</v>
      </c>
      <c r="BG7598" s="50"/>
      <c r="BH7598" s="17">
        <f t="shared" si="2383"/>
        <v>0</v>
      </c>
      <c r="BI7598" s="17">
        <f t="shared" si="2391"/>
        <v>7598</v>
      </c>
      <c r="BJ7598" s="17">
        <f t="shared" si="2389"/>
        <v>7598</v>
      </c>
      <c r="BK7598" s="150">
        <f t="shared" si="2390"/>
        <v>40015</v>
      </c>
      <c r="BL7598" s="50" t="e">
        <f t="shared" ca="1" si="2384"/>
        <v>#NAME?</v>
      </c>
      <c r="BM7598" s="50" t="e">
        <f t="shared" ca="1" si="2385"/>
        <v>#NAME?</v>
      </c>
      <c r="BN7598" s="50" t="e">
        <f t="shared" ca="1" si="2386"/>
        <v>#NAME?</v>
      </c>
    </row>
    <row r="7599" spans="1:66" x14ac:dyDescent="0.35">
      <c r="A7599" s="48">
        <v>40016</v>
      </c>
      <c r="B7599" s="17">
        <v>2009</v>
      </c>
      <c r="C7599" s="17">
        <v>7</v>
      </c>
      <c r="D7599" s="17">
        <v>203</v>
      </c>
      <c r="E7599" s="17">
        <v>22</v>
      </c>
      <c r="F7599" s="17">
        <v>4</v>
      </c>
      <c r="G7599" s="50">
        <v>12.9</v>
      </c>
      <c r="H7599" s="32">
        <v>6.416649178657658</v>
      </c>
      <c r="I7599" s="50">
        <v>7.833333333333333</v>
      </c>
      <c r="J7599" s="13">
        <v>0</v>
      </c>
      <c r="K7599" s="13">
        <f t="shared" si="2372"/>
        <v>0</v>
      </c>
      <c r="L7599" s="13">
        <f t="shared" si="2373"/>
        <v>0</v>
      </c>
      <c r="M7599" s="13" t="e">
        <f ca="1">CalcTable[[#This Row],[IWC]]-AE7598</f>
        <v>#NAME?</v>
      </c>
      <c r="N7599" s="13" t="e">
        <f ca="1">IF(CalcTable[[#This Row],[Day of Year]]&lt;123,FCAP,AE7598)</f>
        <v>#NAME?</v>
      </c>
      <c r="O7599" s="17" t="e">
        <f ca="1">IF(IRR_DRIP,5,COUNTIF('IDET Wind Values'!C7583:G7583,"&lt;="&amp;IRR_MAXWIND))</f>
        <v>#NAME?</v>
      </c>
      <c r="P7599" s="13" t="e">
        <f ca="1">CalcTable[[#This Row],[ET_o]]*KL</f>
        <v>#NAME?</v>
      </c>
      <c r="Q7599" s="13" t="e">
        <f ca="1">IF(WILTPT&lt;=0,1,MAX(0,MIN(1,(CalcTable[[#This Row],[IWC]]-WILTPT)/(MAD-WILTPT))))</f>
        <v>#NAME?</v>
      </c>
      <c r="R7599" s="13" t="e">
        <f ca="1">CalcTable[[#This Row],[ETMult]]*CalcTable[[#This Row],[ETb]]</f>
        <v>#NAME?</v>
      </c>
      <c r="S7599" s="13" t="b">
        <f>INDEX(IRR_LIST,CalcTable[[#This Row],[Day of Week]]+1)</f>
        <v>0</v>
      </c>
      <c r="T7599" s="13">
        <f t="shared" ca="1" si="2374"/>
        <v>0</v>
      </c>
      <c r="U7599" s="13" t="b">
        <f ca="1">IF(CalcTable[[#This Row],[IrrPrecip]]&gt;=IC_MM,FALSE,TRUE)</f>
        <v>1</v>
      </c>
      <c r="V7599" s="13" t="b">
        <f t="shared" si="2375"/>
        <v>1</v>
      </c>
      <c r="W7599" s="13" t="e">
        <f ca="1">IF(AND(IRR_DRIP=FALSE,CalcTable[[#This Row],[IrrHours]]&lt;=0),FALSE,TRUE)</f>
        <v>#NAME?</v>
      </c>
      <c r="X7599" s="13" t="e">
        <f ca="1">AND(CalcTable[[#This Row],[IrrDay]],CalcTable[[#This Row],[IrrRain]],CalcTable[[#This Row],[IrrWarm]],CalcTable[[#This Row],[IrrWindy]])</f>
        <v>#NAME?</v>
      </c>
      <c r="Y7599" s="13" t="e">
        <f t="shared" ca="1" si="2376"/>
        <v>#NAME?</v>
      </c>
      <c r="Z7599" s="13" t="e">
        <f ca="1">CalcTable[[#This Row],[IrrHours]]/5</f>
        <v>#NAME?</v>
      </c>
      <c r="AA7599" s="13" t="e">
        <f ca="1">IF(CalcTable[[#This Row],[IrrFlag]]=FALSE,0,MAX(0,CalcTable[[#This Row],[VolRednWind]]*(FCAP*IRR_TARGET-CalcTable[[#This Row],[IWC]])))</f>
        <v>#NAME?</v>
      </c>
      <c r="AB7599" s="13" t="e">
        <f ca="1">CalcTable[[#This Row],[IWC]]+CalcTable[[#This Row],[Eff Precip]]+CalcTable[[#This Row],[IrrAmt]]-CalcTable[[#This Row],[AET]]</f>
        <v>#NAME?</v>
      </c>
      <c r="AC7599" s="13" t="e">
        <f ca="1">IF(CalcTable[[#This Row],[PWC]]&gt;FCAP,MIN(24*PERC,MIN(SAT,CalcTable[[#This Row],[PWC]])-FCAP),0)</f>
        <v>#NAME?</v>
      </c>
      <c r="AD7599" s="13" t="e">
        <f ca="1">IF(CalcTable[[#This Row],[PWC]]&gt;SAT,CalcTable[[#This Row],[PWC]]-SAT,0)</f>
        <v>#NAME?</v>
      </c>
      <c r="AE7599" s="13" t="e">
        <f ca="1">CalcTable[[#This Row],[PWC]]-CalcTable[[#This Row],[PercAmt]]-CalcTable[[#This Row],[Runoff]]</f>
        <v>#NAME?</v>
      </c>
      <c r="AF7599" s="13" t="e">
        <f ca="1">CalcTable[[#This Row],[IrrAmt]]/1000*CUR_IRR_AREA*10000/IRR_EFF</f>
        <v>#NAME?</v>
      </c>
      <c r="AG7599" s="147"/>
      <c r="AH7599" s="13"/>
      <c r="AI7599" s="50">
        <v>0</v>
      </c>
      <c r="AJ7599" s="50">
        <v>0</v>
      </c>
      <c r="AK7599" s="50">
        <v>0</v>
      </c>
      <c r="AL7599" s="50">
        <v>5.2468470544977635</v>
      </c>
      <c r="AM7599" s="50"/>
      <c r="AN7599" s="50"/>
      <c r="AO7599" s="50"/>
      <c r="AP7599" s="50"/>
      <c r="AQ7599" s="50"/>
      <c r="AR7599" s="50"/>
      <c r="AS7599" s="50"/>
      <c r="AT7599" s="50"/>
      <c r="AU7599" s="50"/>
      <c r="AV7599" s="50"/>
      <c r="AW7599" s="50"/>
      <c r="AX7599" s="50">
        <f t="shared" si="2387"/>
        <v>5.2468470544977635</v>
      </c>
      <c r="AY7599" s="50"/>
      <c r="AZ7599" s="50">
        <f t="shared" si="2377"/>
        <v>153.90751359860107</v>
      </c>
      <c r="BA7599" s="50">
        <f t="shared" si="2378"/>
        <v>236.96871141371912</v>
      </c>
      <c r="BB7599" s="50">
        <f t="shared" si="2379"/>
        <v>244.29764063270014</v>
      </c>
      <c r="BC7599" s="17">
        <f t="shared" si="2380"/>
        <v>20097</v>
      </c>
      <c r="BD7599" s="50">
        <f t="shared" si="2381"/>
        <v>5.2468470544977635</v>
      </c>
      <c r="BE7599" s="50">
        <f t="shared" si="2382"/>
        <v>153.90751359860107</v>
      </c>
      <c r="BF7599" s="50">
        <f t="shared" si="2388"/>
        <v>251.743696907252</v>
      </c>
      <c r="BG7599" s="50"/>
      <c r="BH7599" s="17">
        <f t="shared" si="2383"/>
        <v>0</v>
      </c>
      <c r="BI7599" s="17">
        <f t="shared" si="2391"/>
        <v>7599</v>
      </c>
      <c r="BJ7599" s="17">
        <f t="shared" si="2389"/>
        <v>7599</v>
      </c>
      <c r="BK7599" s="150">
        <f t="shared" si="2390"/>
        <v>40016</v>
      </c>
      <c r="BL7599" s="50" t="e">
        <f t="shared" ca="1" si="2384"/>
        <v>#NAME?</v>
      </c>
      <c r="BM7599" s="50" t="e">
        <f t="shared" ca="1" si="2385"/>
        <v>#NAME?</v>
      </c>
      <c r="BN7599" s="50" t="e">
        <f t="shared" ca="1" si="2386"/>
        <v>#NAME?</v>
      </c>
    </row>
    <row r="7600" spans="1:66" x14ac:dyDescent="0.35">
      <c r="A7600" s="48">
        <v>40017</v>
      </c>
      <c r="B7600" s="17">
        <v>2009</v>
      </c>
      <c r="C7600" s="17">
        <v>7</v>
      </c>
      <c r="D7600" s="17">
        <v>204</v>
      </c>
      <c r="E7600" s="17">
        <v>23</v>
      </c>
      <c r="F7600" s="17">
        <v>5</v>
      </c>
      <c r="G7600" s="50">
        <v>15.3</v>
      </c>
      <c r="H7600" s="32">
        <v>5.6372106150069277</v>
      </c>
      <c r="I7600" s="50">
        <v>20.5</v>
      </c>
      <c r="J7600" s="13">
        <v>0</v>
      </c>
      <c r="K7600" s="13">
        <f t="shared" si="2372"/>
        <v>0</v>
      </c>
      <c r="L7600" s="13">
        <f t="shared" si="2373"/>
        <v>0</v>
      </c>
      <c r="M7600" s="13" t="e">
        <f ca="1">CalcTable[[#This Row],[IWC]]-AE7599</f>
        <v>#NAME?</v>
      </c>
      <c r="N7600" s="13" t="e">
        <f ca="1">IF(CalcTable[[#This Row],[Day of Year]]&lt;123,FCAP,AE7599)</f>
        <v>#NAME?</v>
      </c>
      <c r="O7600" s="17" t="e">
        <f ca="1">IF(IRR_DRIP,5,COUNTIF('IDET Wind Values'!C7584:G7584,"&lt;="&amp;IRR_MAXWIND))</f>
        <v>#NAME?</v>
      </c>
      <c r="P7600" s="13" t="e">
        <f ca="1">CalcTable[[#This Row],[ET_o]]*KL</f>
        <v>#NAME?</v>
      </c>
      <c r="Q7600" s="13" t="e">
        <f ca="1">IF(WILTPT&lt;=0,1,MAX(0,MIN(1,(CalcTable[[#This Row],[IWC]]-WILTPT)/(MAD-WILTPT))))</f>
        <v>#NAME?</v>
      </c>
      <c r="R7600" s="13" t="e">
        <f ca="1">CalcTable[[#This Row],[ETMult]]*CalcTable[[#This Row],[ETb]]</f>
        <v>#NAME?</v>
      </c>
      <c r="S7600" s="13" t="b">
        <f>INDEX(IRR_LIST,CalcTable[[#This Row],[Day of Week]]+1)</f>
        <v>1</v>
      </c>
      <c r="T7600" s="13">
        <f t="shared" ca="1" si="2374"/>
        <v>0</v>
      </c>
      <c r="U7600" s="13" t="b">
        <f ca="1">IF(CalcTable[[#This Row],[IrrPrecip]]&gt;=IC_MM,FALSE,TRUE)</f>
        <v>1</v>
      </c>
      <c r="V7600" s="13" t="b">
        <f t="shared" si="2375"/>
        <v>1</v>
      </c>
      <c r="W7600" s="13" t="e">
        <f ca="1">IF(AND(IRR_DRIP=FALSE,CalcTable[[#This Row],[IrrHours]]&lt;=0),FALSE,TRUE)</f>
        <v>#NAME?</v>
      </c>
      <c r="X7600" s="13" t="e">
        <f ca="1">AND(CalcTable[[#This Row],[IrrDay]],CalcTable[[#This Row],[IrrRain]],CalcTable[[#This Row],[IrrWarm]],CalcTable[[#This Row],[IrrWindy]])</f>
        <v>#NAME?</v>
      </c>
      <c r="Y7600" s="13" t="e">
        <f t="shared" ca="1" si="2376"/>
        <v>#NAME?</v>
      </c>
      <c r="Z7600" s="13" t="e">
        <f ca="1">CalcTable[[#This Row],[IrrHours]]/5</f>
        <v>#NAME?</v>
      </c>
      <c r="AA7600" s="13" t="e">
        <f ca="1">IF(CalcTable[[#This Row],[IrrFlag]]=FALSE,0,MAX(0,CalcTable[[#This Row],[VolRednWind]]*(FCAP*IRR_TARGET-CalcTable[[#This Row],[IWC]])))</f>
        <v>#NAME?</v>
      </c>
      <c r="AB7600" s="13" t="e">
        <f ca="1">CalcTable[[#This Row],[IWC]]+CalcTable[[#This Row],[Eff Precip]]+CalcTable[[#This Row],[IrrAmt]]-CalcTable[[#This Row],[AET]]</f>
        <v>#NAME?</v>
      </c>
      <c r="AC7600" s="13" t="e">
        <f ca="1">IF(CalcTable[[#This Row],[PWC]]&gt;FCAP,MIN(24*PERC,MIN(SAT,CalcTable[[#This Row],[PWC]])-FCAP),0)</f>
        <v>#NAME?</v>
      </c>
      <c r="AD7600" s="13" t="e">
        <f ca="1">IF(CalcTable[[#This Row],[PWC]]&gt;SAT,CalcTable[[#This Row],[PWC]]-SAT,0)</f>
        <v>#NAME?</v>
      </c>
      <c r="AE7600" s="13" t="e">
        <f ca="1">CalcTable[[#This Row],[PWC]]-CalcTable[[#This Row],[PercAmt]]-CalcTable[[#This Row],[Runoff]]</f>
        <v>#NAME?</v>
      </c>
      <c r="AF7600" s="13" t="e">
        <f ca="1">CalcTable[[#This Row],[IrrAmt]]/1000*CUR_IRR_AREA*10000/IRR_EFF</f>
        <v>#NAME?</v>
      </c>
      <c r="AG7600" s="147"/>
      <c r="AH7600" s="13"/>
      <c r="AI7600" s="50">
        <v>3.1699424977579889</v>
      </c>
      <c r="AJ7600" s="50">
        <v>5.1568871539390146</v>
      </c>
      <c r="AK7600" s="50">
        <v>0</v>
      </c>
      <c r="AL7600" s="50">
        <v>0</v>
      </c>
      <c r="AM7600" s="50"/>
      <c r="AN7600" s="50"/>
      <c r="AO7600" s="50"/>
      <c r="AP7600" s="50"/>
      <c r="AQ7600" s="50"/>
      <c r="AR7600" s="50"/>
      <c r="AS7600" s="50"/>
      <c r="AT7600" s="50"/>
      <c r="AU7600" s="50"/>
      <c r="AV7600" s="50"/>
      <c r="AW7600" s="50"/>
      <c r="AX7600" s="50">
        <f t="shared" si="2387"/>
        <v>8.326829651697004</v>
      </c>
      <c r="AY7600" s="50"/>
      <c r="AZ7600" s="50">
        <f t="shared" si="2377"/>
        <v>197.76117981599495</v>
      </c>
      <c r="BA7600" s="50">
        <f t="shared" si="2378"/>
        <v>321.11236854013265</v>
      </c>
      <c r="BB7600" s="50">
        <f t="shared" si="2379"/>
        <v>332.37656012903687</v>
      </c>
      <c r="BC7600" s="17">
        <f t="shared" si="2380"/>
        <v>20097</v>
      </c>
      <c r="BD7600" s="50">
        <f t="shared" si="2381"/>
        <v>8.326829651697004</v>
      </c>
      <c r="BE7600" s="50">
        <f t="shared" si="2382"/>
        <v>197.76117981599495</v>
      </c>
      <c r="BF7600" s="50">
        <f t="shared" si="2388"/>
        <v>323.4743343425107</v>
      </c>
      <c r="BG7600" s="50"/>
      <c r="BH7600" s="17">
        <f t="shared" si="2383"/>
        <v>0</v>
      </c>
      <c r="BI7600" s="17">
        <f t="shared" si="2391"/>
        <v>7600</v>
      </c>
      <c r="BJ7600" s="17">
        <f t="shared" si="2389"/>
        <v>7600</v>
      </c>
      <c r="BK7600" s="150">
        <f t="shared" si="2390"/>
        <v>40017</v>
      </c>
      <c r="BL7600" s="50" t="e">
        <f t="shared" ca="1" si="2384"/>
        <v>#NAME?</v>
      </c>
      <c r="BM7600" s="50" t="e">
        <f t="shared" ca="1" si="2385"/>
        <v>#NAME?</v>
      </c>
      <c r="BN7600" s="50" t="e">
        <f t="shared" ca="1" si="2386"/>
        <v>#NAME?</v>
      </c>
    </row>
    <row r="7601" spans="1:66" x14ac:dyDescent="0.35">
      <c r="A7601" s="48">
        <v>40018</v>
      </c>
      <c r="B7601" s="17">
        <v>2009</v>
      </c>
      <c r="C7601" s="17">
        <v>7</v>
      </c>
      <c r="D7601" s="17">
        <v>205</v>
      </c>
      <c r="E7601" s="17">
        <v>24</v>
      </c>
      <c r="F7601" s="17">
        <v>6</v>
      </c>
      <c r="G7601" s="50">
        <v>16.600000000000001</v>
      </c>
      <c r="H7601" s="32">
        <v>5.8153939577021054</v>
      </c>
      <c r="I7601" s="50">
        <v>6.333333333333333</v>
      </c>
      <c r="J7601" s="13">
        <v>0</v>
      </c>
      <c r="K7601" s="13">
        <f t="shared" si="2372"/>
        <v>0</v>
      </c>
      <c r="L7601" s="13">
        <f t="shared" si="2373"/>
        <v>0</v>
      </c>
      <c r="M7601" s="13" t="e">
        <f ca="1">CalcTable[[#This Row],[IWC]]-AE7600</f>
        <v>#NAME?</v>
      </c>
      <c r="N7601" s="13" t="e">
        <f ca="1">IF(CalcTable[[#This Row],[Day of Year]]&lt;123,FCAP,AE7600)</f>
        <v>#NAME?</v>
      </c>
      <c r="O7601" s="17" t="e">
        <f ca="1">IF(IRR_DRIP,5,COUNTIF('IDET Wind Values'!C7585:G7585,"&lt;="&amp;IRR_MAXWIND))</f>
        <v>#NAME?</v>
      </c>
      <c r="P7601" s="13" t="e">
        <f ca="1">CalcTable[[#This Row],[ET_o]]*KL</f>
        <v>#NAME?</v>
      </c>
      <c r="Q7601" s="13" t="e">
        <f ca="1">IF(WILTPT&lt;=0,1,MAX(0,MIN(1,(CalcTable[[#This Row],[IWC]]-WILTPT)/(MAD-WILTPT))))</f>
        <v>#NAME?</v>
      </c>
      <c r="R7601" s="13" t="e">
        <f ca="1">CalcTable[[#This Row],[ETMult]]*CalcTable[[#This Row],[ETb]]</f>
        <v>#NAME?</v>
      </c>
      <c r="S7601" s="13" t="b">
        <f>INDEX(IRR_LIST,CalcTable[[#This Row],[Day of Week]]+1)</f>
        <v>0</v>
      </c>
      <c r="T7601" s="13">
        <f t="shared" ca="1" si="2374"/>
        <v>0</v>
      </c>
      <c r="U7601" s="13" t="b">
        <f ca="1">IF(CalcTable[[#This Row],[IrrPrecip]]&gt;=IC_MM,FALSE,TRUE)</f>
        <v>1</v>
      </c>
      <c r="V7601" s="13" t="b">
        <f t="shared" si="2375"/>
        <v>1</v>
      </c>
      <c r="W7601" s="13" t="e">
        <f ca="1">IF(AND(IRR_DRIP=FALSE,CalcTable[[#This Row],[IrrHours]]&lt;=0),FALSE,TRUE)</f>
        <v>#NAME?</v>
      </c>
      <c r="X7601" s="13" t="e">
        <f ca="1">AND(CalcTable[[#This Row],[IrrDay]],CalcTable[[#This Row],[IrrRain]],CalcTable[[#This Row],[IrrWarm]],CalcTable[[#This Row],[IrrWindy]])</f>
        <v>#NAME?</v>
      </c>
      <c r="Y7601" s="13" t="e">
        <f t="shared" ca="1" si="2376"/>
        <v>#NAME?</v>
      </c>
      <c r="Z7601" s="13" t="e">
        <f ca="1">CalcTable[[#This Row],[IrrHours]]/5</f>
        <v>#NAME?</v>
      </c>
      <c r="AA7601" s="13" t="e">
        <f ca="1">IF(CalcTable[[#This Row],[IrrFlag]]=FALSE,0,MAX(0,CalcTable[[#This Row],[VolRednWind]]*(FCAP*IRR_TARGET-CalcTable[[#This Row],[IWC]])))</f>
        <v>#NAME?</v>
      </c>
      <c r="AB7601" s="13" t="e">
        <f ca="1">CalcTable[[#This Row],[IWC]]+CalcTable[[#This Row],[Eff Precip]]+CalcTable[[#This Row],[IrrAmt]]-CalcTable[[#This Row],[AET]]</f>
        <v>#NAME?</v>
      </c>
      <c r="AC7601" s="13" t="e">
        <f ca="1">IF(CalcTable[[#This Row],[PWC]]&gt;FCAP,MIN(24*PERC,MIN(SAT,CalcTable[[#This Row],[PWC]])-FCAP),0)</f>
        <v>#NAME?</v>
      </c>
      <c r="AD7601" s="13" t="e">
        <f ca="1">IF(CalcTable[[#This Row],[PWC]]&gt;SAT,CalcTable[[#This Row],[PWC]]-SAT,0)</f>
        <v>#NAME?</v>
      </c>
      <c r="AE7601" s="13" t="e">
        <f ca="1">CalcTable[[#This Row],[PWC]]-CalcTable[[#This Row],[PercAmt]]-CalcTable[[#This Row],[Runoff]]</f>
        <v>#NAME?</v>
      </c>
      <c r="AF7601" s="13" t="e">
        <f ca="1">CalcTable[[#This Row],[IrrAmt]]/1000*CUR_IRR_AREA*10000/IRR_EFF</f>
        <v>#NAME?</v>
      </c>
      <c r="AG7601" s="147"/>
      <c r="AH7601" s="13"/>
      <c r="AI7601" s="50">
        <v>0</v>
      </c>
      <c r="AJ7601" s="50">
        <v>0</v>
      </c>
      <c r="AK7601" s="50">
        <v>0</v>
      </c>
      <c r="AL7601" s="50">
        <v>6.6296228865155236</v>
      </c>
      <c r="AM7601" s="50"/>
      <c r="AN7601" s="50"/>
      <c r="AO7601" s="50"/>
      <c r="AP7601" s="50"/>
      <c r="AQ7601" s="50"/>
      <c r="AR7601" s="50"/>
      <c r="AS7601" s="50"/>
      <c r="AT7601" s="50"/>
      <c r="AU7601" s="50"/>
      <c r="AV7601" s="50"/>
      <c r="AW7601" s="50"/>
      <c r="AX7601" s="50">
        <f t="shared" si="2387"/>
        <v>6.6296228865155236</v>
      </c>
      <c r="AY7601" s="50"/>
      <c r="AZ7601" s="50">
        <f t="shared" si="2377"/>
        <v>194.46893800445537</v>
      </c>
      <c r="BA7601" s="50">
        <f t="shared" si="2378"/>
        <v>299.42042835606622</v>
      </c>
      <c r="BB7601" s="50">
        <f t="shared" si="2379"/>
        <v>308.68085397532599</v>
      </c>
      <c r="BC7601" s="17">
        <f t="shared" si="2380"/>
        <v>20097</v>
      </c>
      <c r="BD7601" s="50">
        <f t="shared" si="2381"/>
        <v>6.6296228865155236</v>
      </c>
      <c r="BE7601" s="50">
        <f t="shared" si="2382"/>
        <v>194.46893800445537</v>
      </c>
      <c r="BF7601" s="50">
        <f t="shared" si="2388"/>
        <v>318.08927480012113</v>
      </c>
      <c r="BG7601" s="50"/>
      <c r="BH7601" s="17">
        <f t="shared" si="2383"/>
        <v>0</v>
      </c>
      <c r="BI7601" s="17">
        <f t="shared" si="2391"/>
        <v>7601</v>
      </c>
      <c r="BJ7601" s="17">
        <f t="shared" si="2389"/>
        <v>7601</v>
      </c>
      <c r="BK7601" s="150">
        <f t="shared" si="2390"/>
        <v>40018</v>
      </c>
      <c r="BL7601" s="50" t="e">
        <f t="shared" ca="1" si="2384"/>
        <v>#NAME?</v>
      </c>
      <c r="BM7601" s="50" t="e">
        <f t="shared" ca="1" si="2385"/>
        <v>#NAME?</v>
      </c>
      <c r="BN7601" s="50" t="e">
        <f t="shared" ca="1" si="2386"/>
        <v>#NAME?</v>
      </c>
    </row>
    <row r="7602" spans="1:66" x14ac:dyDescent="0.35">
      <c r="A7602" s="48">
        <v>40019</v>
      </c>
      <c r="B7602" s="17">
        <v>2009</v>
      </c>
      <c r="C7602" s="17">
        <v>7</v>
      </c>
      <c r="D7602" s="17">
        <v>206</v>
      </c>
      <c r="E7602" s="17">
        <v>25</v>
      </c>
      <c r="F7602" s="17">
        <v>7</v>
      </c>
      <c r="G7602" s="50">
        <v>13</v>
      </c>
      <c r="H7602" s="32">
        <v>5.6015388304109175</v>
      </c>
      <c r="I7602" s="50">
        <v>7</v>
      </c>
      <c r="J7602" s="13">
        <v>0</v>
      </c>
      <c r="K7602" s="13">
        <f t="shared" si="2372"/>
        <v>0</v>
      </c>
      <c r="L7602" s="13">
        <f t="shared" si="2373"/>
        <v>0</v>
      </c>
      <c r="M7602" s="13" t="e">
        <f ca="1">CalcTable[[#This Row],[IWC]]-AE7601</f>
        <v>#NAME?</v>
      </c>
      <c r="N7602" s="13" t="e">
        <f ca="1">IF(CalcTable[[#This Row],[Day of Year]]&lt;123,FCAP,AE7601)</f>
        <v>#NAME?</v>
      </c>
      <c r="O7602" s="17" t="e">
        <f ca="1">IF(IRR_DRIP,5,COUNTIF('IDET Wind Values'!C7586:G7586,"&lt;="&amp;IRR_MAXWIND))</f>
        <v>#NAME?</v>
      </c>
      <c r="P7602" s="13" t="e">
        <f ca="1">CalcTable[[#This Row],[ET_o]]*KL</f>
        <v>#NAME?</v>
      </c>
      <c r="Q7602" s="13" t="e">
        <f ca="1">IF(WILTPT&lt;=0,1,MAX(0,MIN(1,(CalcTable[[#This Row],[IWC]]-WILTPT)/(MAD-WILTPT))))</f>
        <v>#NAME?</v>
      </c>
      <c r="R7602" s="13" t="e">
        <f ca="1">CalcTable[[#This Row],[ETMult]]*CalcTable[[#This Row],[ETb]]</f>
        <v>#NAME?</v>
      </c>
      <c r="S7602" s="13" t="b">
        <f>INDEX(IRR_LIST,CalcTable[[#This Row],[Day of Week]]+1)</f>
        <v>0</v>
      </c>
      <c r="T7602" s="13">
        <f t="shared" ca="1" si="2374"/>
        <v>0</v>
      </c>
      <c r="U7602" s="13" t="b">
        <f ca="1">IF(CalcTable[[#This Row],[IrrPrecip]]&gt;=IC_MM,FALSE,TRUE)</f>
        <v>1</v>
      </c>
      <c r="V7602" s="13" t="b">
        <f t="shared" si="2375"/>
        <v>1</v>
      </c>
      <c r="W7602" s="13" t="e">
        <f ca="1">IF(AND(IRR_DRIP=FALSE,CalcTable[[#This Row],[IrrHours]]&lt;=0),FALSE,TRUE)</f>
        <v>#NAME?</v>
      </c>
      <c r="X7602" s="13" t="e">
        <f ca="1">AND(CalcTable[[#This Row],[IrrDay]],CalcTable[[#This Row],[IrrRain]],CalcTable[[#This Row],[IrrWarm]],CalcTable[[#This Row],[IrrWindy]])</f>
        <v>#NAME?</v>
      </c>
      <c r="Y7602" s="13" t="e">
        <f t="shared" ca="1" si="2376"/>
        <v>#NAME?</v>
      </c>
      <c r="Z7602" s="13" t="e">
        <f ca="1">CalcTable[[#This Row],[IrrHours]]/5</f>
        <v>#NAME?</v>
      </c>
      <c r="AA7602" s="13" t="e">
        <f ca="1">IF(CalcTable[[#This Row],[IrrFlag]]=FALSE,0,MAX(0,CalcTable[[#This Row],[VolRednWind]]*(FCAP*IRR_TARGET-CalcTable[[#This Row],[IWC]])))</f>
        <v>#NAME?</v>
      </c>
      <c r="AB7602" s="13" t="e">
        <f ca="1">CalcTable[[#This Row],[IWC]]+CalcTable[[#This Row],[Eff Precip]]+CalcTable[[#This Row],[IrrAmt]]-CalcTable[[#This Row],[AET]]</f>
        <v>#NAME?</v>
      </c>
      <c r="AC7602" s="13" t="e">
        <f ca="1">IF(CalcTable[[#This Row],[PWC]]&gt;FCAP,MIN(24*PERC,MIN(SAT,CalcTable[[#This Row],[PWC]])-FCAP),0)</f>
        <v>#NAME?</v>
      </c>
      <c r="AD7602" s="13" t="e">
        <f ca="1">IF(CalcTable[[#This Row],[PWC]]&gt;SAT,CalcTable[[#This Row],[PWC]]-SAT,0)</f>
        <v>#NAME?</v>
      </c>
      <c r="AE7602" s="13" t="e">
        <f ca="1">CalcTable[[#This Row],[PWC]]-CalcTable[[#This Row],[PercAmt]]-CalcTable[[#This Row],[Runoff]]</f>
        <v>#NAME?</v>
      </c>
      <c r="AF7602" s="13" t="e">
        <f ca="1">CalcTable[[#This Row],[IrrAmt]]/1000*CUR_IRR_AREA*10000/IRR_EFF</f>
        <v>#NAME?</v>
      </c>
      <c r="AG7602" s="147"/>
      <c r="AH7602" s="13"/>
      <c r="AI7602" s="50">
        <v>0</v>
      </c>
      <c r="AJ7602" s="50">
        <v>0</v>
      </c>
      <c r="AK7602" s="50">
        <v>4.6409723586920553</v>
      </c>
      <c r="AL7602" s="50">
        <v>0</v>
      </c>
      <c r="AM7602" s="50"/>
      <c r="AN7602" s="50"/>
      <c r="AO7602" s="50"/>
      <c r="AP7602" s="50"/>
      <c r="AQ7602" s="50"/>
      <c r="AR7602" s="50"/>
      <c r="AS7602" s="50"/>
      <c r="AT7602" s="50"/>
      <c r="AU7602" s="50"/>
      <c r="AV7602" s="50"/>
      <c r="AW7602" s="50"/>
      <c r="AX7602" s="50">
        <f t="shared" si="2387"/>
        <v>4.6409723586920553</v>
      </c>
      <c r="AY7602" s="50"/>
      <c r="AZ7602" s="50">
        <f t="shared" si="2377"/>
        <v>68.067594594150151</v>
      </c>
      <c r="BA7602" s="50">
        <f t="shared" si="2378"/>
        <v>104.8024869148026</v>
      </c>
      <c r="BB7602" s="50">
        <f t="shared" si="2379"/>
        <v>108.04380094309549</v>
      </c>
      <c r="BC7602" s="17">
        <f t="shared" si="2380"/>
        <v>20097</v>
      </c>
      <c r="BD7602" s="50">
        <f t="shared" si="2381"/>
        <v>4.6409723586920553</v>
      </c>
      <c r="BE7602" s="50">
        <f t="shared" si="2382"/>
        <v>68.067594594150151</v>
      </c>
      <c r="BF7602" s="50">
        <f t="shared" si="2388"/>
        <v>111.33691593125181</v>
      </c>
      <c r="BG7602" s="50"/>
      <c r="BH7602" s="17">
        <f t="shared" si="2383"/>
        <v>0</v>
      </c>
      <c r="BI7602" s="17">
        <f t="shared" si="2391"/>
        <v>7602</v>
      </c>
      <c r="BJ7602" s="17">
        <f t="shared" si="2389"/>
        <v>7602</v>
      </c>
      <c r="BK7602" s="150">
        <f t="shared" si="2390"/>
        <v>40019</v>
      </c>
      <c r="BL7602" s="50" t="e">
        <f t="shared" ca="1" si="2384"/>
        <v>#NAME?</v>
      </c>
      <c r="BM7602" s="50" t="e">
        <f t="shared" ca="1" si="2385"/>
        <v>#NAME?</v>
      </c>
      <c r="BN7602" s="50" t="e">
        <f t="shared" ca="1" si="2386"/>
        <v>#NAME?</v>
      </c>
    </row>
    <row r="7603" spans="1:66" x14ac:dyDescent="0.35">
      <c r="A7603" s="48">
        <v>40020</v>
      </c>
      <c r="B7603" s="17">
        <v>2009</v>
      </c>
      <c r="C7603" s="17">
        <v>7</v>
      </c>
      <c r="D7603" s="17">
        <v>207</v>
      </c>
      <c r="E7603" s="17">
        <v>26</v>
      </c>
      <c r="F7603" s="17">
        <v>1</v>
      </c>
      <c r="G7603" s="50">
        <v>17</v>
      </c>
      <c r="H7603" s="32">
        <v>4.3487703853055173</v>
      </c>
      <c r="I7603" s="50">
        <v>14.833333333333334</v>
      </c>
      <c r="J7603" s="13">
        <v>0.8</v>
      </c>
      <c r="K7603" s="13">
        <f t="shared" si="2372"/>
        <v>0.8</v>
      </c>
      <c r="L7603" s="13">
        <f t="shared" si="2373"/>
        <v>0</v>
      </c>
      <c r="M7603" s="13" t="e">
        <f ca="1">CalcTable[[#This Row],[IWC]]-AE7602</f>
        <v>#NAME?</v>
      </c>
      <c r="N7603" s="13" t="e">
        <f ca="1">IF(CalcTable[[#This Row],[Day of Year]]&lt;123,FCAP,AE7602)</f>
        <v>#NAME?</v>
      </c>
      <c r="O7603" s="17" t="e">
        <f ca="1">IF(IRR_DRIP,5,COUNTIF('IDET Wind Values'!C7587:G7587,"&lt;="&amp;IRR_MAXWIND))</f>
        <v>#NAME?</v>
      </c>
      <c r="P7603" s="13" t="e">
        <f ca="1">CalcTable[[#This Row],[ET_o]]*KL</f>
        <v>#NAME?</v>
      </c>
      <c r="Q7603" s="13" t="e">
        <f ca="1">IF(WILTPT&lt;=0,1,MAX(0,MIN(1,(CalcTable[[#This Row],[IWC]]-WILTPT)/(MAD-WILTPT))))</f>
        <v>#NAME?</v>
      </c>
      <c r="R7603" s="13" t="e">
        <f ca="1">CalcTable[[#This Row],[ETMult]]*CalcTable[[#This Row],[ETb]]</f>
        <v>#NAME?</v>
      </c>
      <c r="S7603" s="13" t="b">
        <f>INDEX(IRR_LIST,CalcTable[[#This Row],[Day of Week]]+1)</f>
        <v>1</v>
      </c>
      <c r="T7603" s="13">
        <f t="shared" ca="1" si="2374"/>
        <v>0</v>
      </c>
      <c r="U7603" s="13" t="b">
        <f ca="1">IF(CalcTable[[#This Row],[IrrPrecip]]&gt;=IC_MM,FALSE,TRUE)</f>
        <v>1</v>
      </c>
      <c r="V7603" s="13" t="b">
        <f t="shared" si="2375"/>
        <v>1</v>
      </c>
      <c r="W7603" s="13" t="e">
        <f ca="1">IF(AND(IRR_DRIP=FALSE,CalcTable[[#This Row],[IrrHours]]&lt;=0),FALSE,TRUE)</f>
        <v>#NAME?</v>
      </c>
      <c r="X7603" s="13" t="e">
        <f ca="1">AND(CalcTable[[#This Row],[IrrDay]],CalcTable[[#This Row],[IrrRain]],CalcTable[[#This Row],[IrrWarm]],CalcTable[[#This Row],[IrrWindy]])</f>
        <v>#NAME?</v>
      </c>
      <c r="Y7603" s="13" t="e">
        <f t="shared" ca="1" si="2376"/>
        <v>#NAME?</v>
      </c>
      <c r="Z7603" s="13" t="e">
        <f ca="1">CalcTable[[#This Row],[IrrHours]]/5</f>
        <v>#NAME?</v>
      </c>
      <c r="AA7603" s="13" t="e">
        <f ca="1">IF(CalcTable[[#This Row],[IrrFlag]]=FALSE,0,MAX(0,CalcTable[[#This Row],[VolRednWind]]*(FCAP*IRR_TARGET-CalcTable[[#This Row],[IWC]])))</f>
        <v>#NAME?</v>
      </c>
      <c r="AB7603" s="13" t="e">
        <f ca="1">CalcTable[[#This Row],[IWC]]+CalcTable[[#This Row],[Eff Precip]]+CalcTable[[#This Row],[IrrAmt]]-CalcTable[[#This Row],[AET]]</f>
        <v>#NAME?</v>
      </c>
      <c r="AC7603" s="13" t="e">
        <f ca="1">IF(CalcTable[[#This Row],[PWC]]&gt;FCAP,MIN(24*PERC,MIN(SAT,CalcTable[[#This Row],[PWC]])-FCAP),0)</f>
        <v>#NAME?</v>
      </c>
      <c r="AD7603" s="13" t="e">
        <f ca="1">IF(CalcTable[[#This Row],[PWC]]&gt;SAT,CalcTable[[#This Row],[PWC]]-SAT,0)</f>
        <v>#NAME?</v>
      </c>
      <c r="AE7603" s="13" t="e">
        <f ca="1">CalcTable[[#This Row],[PWC]]-CalcTable[[#This Row],[PercAmt]]-CalcTable[[#This Row],[Runoff]]</f>
        <v>#NAME?</v>
      </c>
      <c r="AF7603" s="13" t="e">
        <f ca="1">CalcTable[[#This Row],[IrrAmt]]/1000*CUR_IRR_AREA*10000/IRR_EFF</f>
        <v>#NAME?</v>
      </c>
      <c r="AG7603" s="147"/>
      <c r="AH7603" s="13"/>
      <c r="AI7603" s="50">
        <v>13.253874046255499</v>
      </c>
      <c r="AJ7603" s="50">
        <v>22.982559861345507</v>
      </c>
      <c r="AK7603" s="50">
        <v>0</v>
      </c>
      <c r="AL7603" s="50">
        <v>0</v>
      </c>
      <c r="AM7603" s="50"/>
      <c r="AN7603" s="50"/>
      <c r="AO7603" s="50"/>
      <c r="AP7603" s="50"/>
      <c r="AQ7603" s="50"/>
      <c r="AR7603" s="50"/>
      <c r="AS7603" s="50"/>
      <c r="AT7603" s="50"/>
      <c r="AU7603" s="50"/>
      <c r="AV7603" s="50"/>
      <c r="AW7603" s="50"/>
      <c r="AX7603" s="50">
        <f t="shared" si="2387"/>
        <v>36.236433907601004</v>
      </c>
      <c r="AY7603" s="50"/>
      <c r="AZ7603" s="50">
        <f t="shared" si="2377"/>
        <v>868.54524194454893</v>
      </c>
      <c r="BA7603" s="50">
        <f t="shared" si="2378"/>
        <v>1411.3669207888015</v>
      </c>
      <c r="BB7603" s="50">
        <f t="shared" si="2379"/>
        <v>1460.9576598956373</v>
      </c>
      <c r="BC7603" s="17">
        <f t="shared" si="2380"/>
        <v>20097</v>
      </c>
      <c r="BD7603" s="50">
        <f t="shared" si="2381"/>
        <v>36.236433907601004</v>
      </c>
      <c r="BE7603" s="50">
        <f t="shared" si="2382"/>
        <v>868.54524194454893</v>
      </c>
      <c r="BF7603" s="50">
        <f t="shared" si="2388"/>
        <v>1420.6635207464738</v>
      </c>
      <c r="BG7603" s="50"/>
      <c r="BH7603" s="17">
        <f t="shared" si="2383"/>
        <v>0</v>
      </c>
      <c r="BI7603" s="17">
        <f t="shared" si="2391"/>
        <v>7603</v>
      </c>
      <c r="BJ7603" s="17">
        <f t="shared" si="2389"/>
        <v>7603</v>
      </c>
      <c r="BK7603" s="150">
        <f t="shared" si="2390"/>
        <v>40020</v>
      </c>
      <c r="BL7603" s="50" t="e">
        <f t="shared" ca="1" si="2384"/>
        <v>#NAME?</v>
      </c>
      <c r="BM7603" s="50" t="e">
        <f t="shared" ca="1" si="2385"/>
        <v>#NAME?</v>
      </c>
      <c r="BN7603" s="50" t="e">
        <f t="shared" ca="1" si="2386"/>
        <v>#NAME?</v>
      </c>
    </row>
    <row r="7604" spans="1:66" x14ac:dyDescent="0.35">
      <c r="A7604" s="48">
        <v>40021</v>
      </c>
      <c r="B7604" s="17">
        <v>2009</v>
      </c>
      <c r="C7604" s="17">
        <v>7</v>
      </c>
      <c r="D7604" s="17">
        <v>208</v>
      </c>
      <c r="E7604" s="17">
        <v>27</v>
      </c>
      <c r="F7604" s="17">
        <v>2</v>
      </c>
      <c r="G7604" s="50">
        <v>12.2</v>
      </c>
      <c r="H7604" s="32">
        <v>4.64348367929313</v>
      </c>
      <c r="I7604" s="50">
        <v>3.8333333333333335</v>
      </c>
      <c r="J7604" s="13">
        <v>1</v>
      </c>
      <c r="K7604" s="13">
        <f t="shared" si="2372"/>
        <v>1</v>
      </c>
      <c r="L7604" s="13">
        <f t="shared" si="2373"/>
        <v>0</v>
      </c>
      <c r="M7604" s="13" t="e">
        <f ca="1">CalcTable[[#This Row],[IWC]]-AE7603</f>
        <v>#NAME?</v>
      </c>
      <c r="N7604" s="13" t="e">
        <f ca="1">IF(CalcTable[[#This Row],[Day of Year]]&lt;123,FCAP,AE7603)</f>
        <v>#NAME?</v>
      </c>
      <c r="O7604" s="17" t="e">
        <f ca="1">IF(IRR_DRIP,5,COUNTIF('IDET Wind Values'!C7588:G7588,"&lt;="&amp;IRR_MAXWIND))</f>
        <v>#NAME?</v>
      </c>
      <c r="P7604" s="13" t="e">
        <f ca="1">CalcTable[[#This Row],[ET_o]]*KL</f>
        <v>#NAME?</v>
      </c>
      <c r="Q7604" s="13" t="e">
        <f ca="1">IF(WILTPT&lt;=0,1,MAX(0,MIN(1,(CalcTable[[#This Row],[IWC]]-WILTPT)/(MAD-WILTPT))))</f>
        <v>#NAME?</v>
      </c>
      <c r="R7604" s="13" t="e">
        <f ca="1">CalcTable[[#This Row],[ETMult]]*CalcTable[[#This Row],[ETb]]</f>
        <v>#NAME?</v>
      </c>
      <c r="S7604" s="13" t="b">
        <f>INDEX(IRR_LIST,CalcTable[[#This Row],[Day of Week]]+1)</f>
        <v>0</v>
      </c>
      <c r="T7604" s="13">
        <f t="shared" ca="1" si="2374"/>
        <v>0.8</v>
      </c>
      <c r="U7604" s="13" t="b">
        <f ca="1">IF(CalcTable[[#This Row],[IrrPrecip]]&gt;=IC_MM,FALSE,TRUE)</f>
        <v>1</v>
      </c>
      <c r="V7604" s="13" t="b">
        <f t="shared" si="2375"/>
        <v>1</v>
      </c>
      <c r="W7604" s="13" t="e">
        <f ca="1">IF(AND(IRR_DRIP=FALSE,CalcTable[[#This Row],[IrrHours]]&lt;=0),FALSE,TRUE)</f>
        <v>#NAME?</v>
      </c>
      <c r="X7604" s="13" t="e">
        <f ca="1">AND(CalcTable[[#This Row],[IrrDay]],CalcTable[[#This Row],[IrrRain]],CalcTable[[#This Row],[IrrWarm]],CalcTable[[#This Row],[IrrWindy]])</f>
        <v>#NAME?</v>
      </c>
      <c r="Y7604" s="13" t="e">
        <f t="shared" ca="1" si="2376"/>
        <v>#NAME?</v>
      </c>
      <c r="Z7604" s="13" t="e">
        <f ca="1">CalcTable[[#This Row],[IrrHours]]/5</f>
        <v>#NAME?</v>
      </c>
      <c r="AA7604" s="13" t="e">
        <f ca="1">IF(CalcTable[[#This Row],[IrrFlag]]=FALSE,0,MAX(0,CalcTable[[#This Row],[VolRednWind]]*(FCAP*IRR_TARGET-CalcTable[[#This Row],[IWC]])))</f>
        <v>#NAME?</v>
      </c>
      <c r="AB7604" s="13" t="e">
        <f ca="1">CalcTable[[#This Row],[IWC]]+CalcTable[[#This Row],[Eff Precip]]+CalcTable[[#This Row],[IrrAmt]]-CalcTable[[#This Row],[AET]]</f>
        <v>#NAME?</v>
      </c>
      <c r="AC7604" s="13" t="e">
        <f ca="1">IF(CalcTable[[#This Row],[PWC]]&gt;FCAP,MIN(24*PERC,MIN(SAT,CalcTable[[#This Row],[PWC]])-FCAP),0)</f>
        <v>#NAME?</v>
      </c>
      <c r="AD7604" s="13" t="e">
        <f ca="1">IF(CalcTable[[#This Row],[PWC]]&gt;SAT,CalcTable[[#This Row],[PWC]]-SAT,0)</f>
        <v>#NAME?</v>
      </c>
      <c r="AE7604" s="13" t="e">
        <f ca="1">CalcTable[[#This Row],[PWC]]-CalcTable[[#This Row],[PercAmt]]-CalcTable[[#This Row],[Runoff]]</f>
        <v>#NAME?</v>
      </c>
      <c r="AF7604" s="13" t="e">
        <f ca="1">CalcTable[[#This Row],[IrrAmt]]/1000*CUR_IRR_AREA*10000/IRR_EFF</f>
        <v>#NAME?</v>
      </c>
      <c r="AG7604" s="147"/>
      <c r="AH7604" s="13"/>
      <c r="AI7604" s="50">
        <v>0</v>
      </c>
      <c r="AJ7604" s="50">
        <v>0</v>
      </c>
      <c r="AK7604" s="50">
        <v>5.6975540557661564</v>
      </c>
      <c r="AL7604" s="50">
        <v>8.6711367453801991</v>
      </c>
      <c r="AM7604" s="50"/>
      <c r="AN7604" s="50"/>
      <c r="AO7604" s="50"/>
      <c r="AP7604" s="50"/>
      <c r="AQ7604" s="50"/>
      <c r="AR7604" s="50"/>
      <c r="AS7604" s="50"/>
      <c r="AT7604" s="50"/>
      <c r="AU7604" s="50"/>
      <c r="AV7604" s="50"/>
      <c r="AW7604" s="50"/>
      <c r="AX7604" s="50">
        <f t="shared" si="2387"/>
        <v>14.368690801146355</v>
      </c>
      <c r="AY7604" s="50"/>
      <c r="AZ7604" s="50">
        <f t="shared" si="2377"/>
        <v>337.91747068238948</v>
      </c>
      <c r="BA7604" s="50">
        <f t="shared" si="2378"/>
        <v>520.2856294633616</v>
      </c>
      <c r="BB7604" s="50">
        <f t="shared" si="2379"/>
        <v>536.37693759109447</v>
      </c>
      <c r="BC7604" s="17">
        <f t="shared" si="2380"/>
        <v>20097</v>
      </c>
      <c r="BD7604" s="50">
        <f t="shared" si="2381"/>
        <v>14.368690801146355</v>
      </c>
      <c r="BE7604" s="50">
        <f t="shared" si="2382"/>
        <v>337.91747068238948</v>
      </c>
      <c r="BF7604" s="50">
        <f t="shared" si="2388"/>
        <v>552.72540846183813</v>
      </c>
      <c r="BG7604" s="50"/>
      <c r="BH7604" s="17">
        <f t="shared" si="2383"/>
        <v>0</v>
      </c>
      <c r="BI7604" s="17">
        <f t="shared" si="2391"/>
        <v>7604</v>
      </c>
      <c r="BJ7604" s="17">
        <f t="shared" si="2389"/>
        <v>7604</v>
      </c>
      <c r="BK7604" s="150">
        <f t="shared" si="2390"/>
        <v>40021</v>
      </c>
      <c r="BL7604" s="50" t="e">
        <f t="shared" ca="1" si="2384"/>
        <v>#NAME?</v>
      </c>
      <c r="BM7604" s="50" t="e">
        <f t="shared" ca="1" si="2385"/>
        <v>#NAME?</v>
      </c>
      <c r="BN7604" s="50" t="e">
        <f t="shared" ca="1" si="2386"/>
        <v>#NAME?</v>
      </c>
    </row>
    <row r="7605" spans="1:66" x14ac:dyDescent="0.35">
      <c r="A7605" s="48">
        <v>40022</v>
      </c>
      <c r="B7605" s="17">
        <v>2009</v>
      </c>
      <c r="C7605" s="17">
        <v>7</v>
      </c>
      <c r="D7605" s="17">
        <v>209</v>
      </c>
      <c r="E7605" s="17">
        <v>28</v>
      </c>
      <c r="F7605" s="17">
        <v>3</v>
      </c>
      <c r="G7605" s="50">
        <v>13</v>
      </c>
      <c r="H7605" s="32">
        <v>3.9054884543997663</v>
      </c>
      <c r="I7605" s="50">
        <v>14.5</v>
      </c>
      <c r="J7605" s="13">
        <v>0.8</v>
      </c>
      <c r="K7605" s="13">
        <f t="shared" si="2372"/>
        <v>0.8</v>
      </c>
      <c r="L7605" s="13">
        <f t="shared" si="2373"/>
        <v>0</v>
      </c>
      <c r="M7605" s="13" t="e">
        <f ca="1">CalcTable[[#This Row],[IWC]]-AE7604</f>
        <v>#NAME?</v>
      </c>
      <c r="N7605" s="13" t="e">
        <f ca="1">IF(CalcTable[[#This Row],[Day of Year]]&lt;123,FCAP,AE7604)</f>
        <v>#NAME?</v>
      </c>
      <c r="O7605" s="17" t="e">
        <f ca="1">IF(IRR_DRIP,5,COUNTIF('IDET Wind Values'!C7589:G7589,"&lt;="&amp;IRR_MAXWIND))</f>
        <v>#NAME?</v>
      </c>
      <c r="P7605" s="13" t="e">
        <f ca="1">CalcTable[[#This Row],[ET_o]]*KL</f>
        <v>#NAME?</v>
      </c>
      <c r="Q7605" s="13" t="e">
        <f ca="1">IF(WILTPT&lt;=0,1,MAX(0,MIN(1,(CalcTable[[#This Row],[IWC]]-WILTPT)/(MAD-WILTPT))))</f>
        <v>#NAME?</v>
      </c>
      <c r="R7605" s="13" t="e">
        <f ca="1">CalcTable[[#This Row],[ETMult]]*CalcTable[[#This Row],[ETb]]</f>
        <v>#NAME?</v>
      </c>
      <c r="S7605" s="13" t="b">
        <f>INDEX(IRR_LIST,CalcTable[[#This Row],[Day of Week]]+1)</f>
        <v>1</v>
      </c>
      <c r="T7605" s="13">
        <f t="shared" ca="1" si="2374"/>
        <v>1.8</v>
      </c>
      <c r="U7605" s="13" t="b">
        <f ca="1">IF(CalcTable[[#This Row],[IrrPrecip]]&gt;=IC_MM,FALSE,TRUE)</f>
        <v>1</v>
      </c>
      <c r="V7605" s="13" t="b">
        <f t="shared" si="2375"/>
        <v>1</v>
      </c>
      <c r="W7605" s="13" t="e">
        <f ca="1">IF(AND(IRR_DRIP=FALSE,CalcTable[[#This Row],[IrrHours]]&lt;=0),FALSE,TRUE)</f>
        <v>#NAME?</v>
      </c>
      <c r="X7605" s="13" t="e">
        <f ca="1">AND(CalcTable[[#This Row],[IrrDay]],CalcTable[[#This Row],[IrrRain]],CalcTable[[#This Row],[IrrWarm]],CalcTable[[#This Row],[IrrWindy]])</f>
        <v>#NAME?</v>
      </c>
      <c r="Y7605" s="13" t="e">
        <f t="shared" ca="1" si="2376"/>
        <v>#NAME?</v>
      </c>
      <c r="Z7605" s="13" t="e">
        <f ca="1">CalcTable[[#This Row],[IrrHours]]/5</f>
        <v>#NAME?</v>
      </c>
      <c r="AA7605" s="13" t="e">
        <f ca="1">IF(CalcTable[[#This Row],[IrrFlag]]=FALSE,0,MAX(0,CalcTable[[#This Row],[VolRednWind]]*(FCAP*IRR_TARGET-CalcTable[[#This Row],[IWC]])))</f>
        <v>#NAME?</v>
      </c>
      <c r="AB7605" s="13" t="e">
        <f ca="1">CalcTable[[#This Row],[IWC]]+CalcTable[[#This Row],[Eff Precip]]+CalcTable[[#This Row],[IrrAmt]]-CalcTable[[#This Row],[AET]]</f>
        <v>#NAME?</v>
      </c>
      <c r="AC7605" s="13" t="e">
        <f ca="1">IF(CalcTable[[#This Row],[PWC]]&gt;FCAP,MIN(24*PERC,MIN(SAT,CalcTable[[#This Row],[PWC]])-FCAP),0)</f>
        <v>#NAME?</v>
      </c>
      <c r="AD7605" s="13" t="e">
        <f ca="1">IF(CalcTable[[#This Row],[PWC]]&gt;SAT,CalcTable[[#This Row],[PWC]]-SAT,0)</f>
        <v>#NAME?</v>
      </c>
      <c r="AE7605" s="13" t="e">
        <f ca="1">CalcTable[[#This Row],[PWC]]-CalcTable[[#This Row],[PercAmt]]-CalcTable[[#This Row],[Runoff]]</f>
        <v>#NAME?</v>
      </c>
      <c r="AF7605" s="13" t="e">
        <f ca="1">CalcTable[[#This Row],[IrrAmt]]/1000*CUR_IRR_AREA*10000/IRR_EFF</f>
        <v>#NAME?</v>
      </c>
      <c r="AG7605" s="147"/>
      <c r="AH7605" s="13"/>
      <c r="AI7605" s="50">
        <v>0</v>
      </c>
      <c r="AJ7605" s="50">
        <v>0</v>
      </c>
      <c r="AK7605" s="50">
        <v>0</v>
      </c>
      <c r="AL7605" s="50">
        <v>0</v>
      </c>
      <c r="AM7605" s="50"/>
      <c r="AN7605" s="50"/>
      <c r="AO7605" s="50"/>
      <c r="AP7605" s="50"/>
      <c r="AQ7605" s="50"/>
      <c r="AR7605" s="50"/>
      <c r="AS7605" s="50"/>
      <c r="AT7605" s="50"/>
      <c r="AU7605" s="50"/>
      <c r="AV7605" s="50"/>
      <c r="AW7605" s="50"/>
      <c r="AX7605" s="50">
        <f t="shared" si="2387"/>
        <v>0</v>
      </c>
      <c r="AY7605" s="50"/>
      <c r="AZ7605" s="50">
        <f t="shared" si="2377"/>
        <v>0</v>
      </c>
      <c r="BA7605" s="50">
        <f t="shared" si="2378"/>
        <v>0</v>
      </c>
      <c r="BB7605" s="50">
        <f t="shared" si="2379"/>
        <v>0</v>
      </c>
      <c r="BC7605" s="17">
        <f t="shared" si="2380"/>
        <v>20097</v>
      </c>
      <c r="BD7605" s="50">
        <f t="shared" si="2381"/>
        <v>0</v>
      </c>
      <c r="BE7605" s="50">
        <f t="shared" si="2382"/>
        <v>0</v>
      </c>
      <c r="BF7605" s="50">
        <f t="shared" si="2388"/>
        <v>0</v>
      </c>
      <c r="BG7605" s="50"/>
      <c r="BH7605" s="17">
        <f t="shared" si="2383"/>
        <v>0</v>
      </c>
      <c r="BI7605" s="17">
        <f t="shared" si="2391"/>
        <v>7605</v>
      </c>
      <c r="BJ7605" s="17">
        <f t="shared" si="2389"/>
        <v>7605</v>
      </c>
      <c r="BK7605" s="150">
        <f t="shared" si="2390"/>
        <v>40022</v>
      </c>
      <c r="BL7605" s="50" t="e">
        <f t="shared" ca="1" si="2384"/>
        <v>#NAME?</v>
      </c>
      <c r="BM7605" s="50" t="e">
        <f t="shared" ca="1" si="2385"/>
        <v>#NAME?</v>
      </c>
      <c r="BN7605" s="50" t="e">
        <f t="shared" ca="1" si="2386"/>
        <v>#NAME?</v>
      </c>
    </row>
    <row r="7606" spans="1:66" x14ac:dyDescent="0.35">
      <c r="A7606" s="48">
        <v>40023</v>
      </c>
      <c r="B7606" s="17">
        <v>2009</v>
      </c>
      <c r="C7606" s="17">
        <v>7</v>
      </c>
      <c r="D7606" s="17">
        <v>210</v>
      </c>
      <c r="E7606" s="17">
        <v>29</v>
      </c>
      <c r="F7606" s="17">
        <v>4</v>
      </c>
      <c r="G7606" s="50">
        <v>11.9</v>
      </c>
      <c r="H7606" s="32">
        <v>3.9111346481801843</v>
      </c>
      <c r="I7606" s="50">
        <v>13.5</v>
      </c>
      <c r="J7606" s="13">
        <v>4.4000000000000004</v>
      </c>
      <c r="K7606" s="13">
        <f t="shared" si="2372"/>
        <v>4.4000000000000004</v>
      </c>
      <c r="L7606" s="13">
        <f t="shared" si="2373"/>
        <v>0</v>
      </c>
      <c r="M7606" s="13" t="e">
        <f ca="1">CalcTable[[#This Row],[IWC]]-AE7605</f>
        <v>#NAME?</v>
      </c>
      <c r="N7606" s="13" t="e">
        <f ca="1">IF(CalcTable[[#This Row],[Day of Year]]&lt;123,FCAP,AE7605)</f>
        <v>#NAME?</v>
      </c>
      <c r="O7606" s="17" t="e">
        <f ca="1">IF(IRR_DRIP,5,COUNTIF('IDET Wind Values'!C7590:G7590,"&lt;="&amp;IRR_MAXWIND))</f>
        <v>#NAME?</v>
      </c>
      <c r="P7606" s="13" t="e">
        <f ca="1">CalcTable[[#This Row],[ET_o]]*KL</f>
        <v>#NAME?</v>
      </c>
      <c r="Q7606" s="13" t="e">
        <f ca="1">IF(WILTPT&lt;=0,1,MAX(0,MIN(1,(CalcTable[[#This Row],[IWC]]-WILTPT)/(MAD-WILTPT))))</f>
        <v>#NAME?</v>
      </c>
      <c r="R7606" s="13" t="e">
        <f ca="1">CalcTable[[#This Row],[ETMult]]*CalcTable[[#This Row],[ETb]]</f>
        <v>#NAME?</v>
      </c>
      <c r="S7606" s="13" t="b">
        <f>INDEX(IRR_LIST,CalcTable[[#This Row],[Day of Week]]+1)</f>
        <v>0</v>
      </c>
      <c r="T7606" s="13">
        <f t="shared" ca="1" si="2374"/>
        <v>1.8</v>
      </c>
      <c r="U7606" s="13" t="b">
        <f ca="1">IF(CalcTable[[#This Row],[IrrPrecip]]&gt;=IC_MM,FALSE,TRUE)</f>
        <v>1</v>
      </c>
      <c r="V7606" s="13" t="b">
        <f t="shared" si="2375"/>
        <v>1</v>
      </c>
      <c r="W7606" s="13" t="e">
        <f ca="1">IF(AND(IRR_DRIP=FALSE,CalcTable[[#This Row],[IrrHours]]&lt;=0),FALSE,TRUE)</f>
        <v>#NAME?</v>
      </c>
      <c r="X7606" s="13" t="e">
        <f ca="1">AND(CalcTable[[#This Row],[IrrDay]],CalcTable[[#This Row],[IrrRain]],CalcTable[[#This Row],[IrrWarm]],CalcTable[[#This Row],[IrrWindy]])</f>
        <v>#NAME?</v>
      </c>
      <c r="Y7606" s="13" t="e">
        <f t="shared" ca="1" si="2376"/>
        <v>#NAME?</v>
      </c>
      <c r="Z7606" s="13" t="e">
        <f ca="1">CalcTable[[#This Row],[IrrHours]]/5</f>
        <v>#NAME?</v>
      </c>
      <c r="AA7606" s="13" t="e">
        <f ca="1">IF(CalcTable[[#This Row],[IrrFlag]]=FALSE,0,MAX(0,CalcTable[[#This Row],[VolRednWind]]*(FCAP*IRR_TARGET-CalcTable[[#This Row],[IWC]])))</f>
        <v>#NAME?</v>
      </c>
      <c r="AB7606" s="13" t="e">
        <f ca="1">CalcTable[[#This Row],[IWC]]+CalcTable[[#This Row],[Eff Precip]]+CalcTable[[#This Row],[IrrAmt]]-CalcTable[[#This Row],[AET]]</f>
        <v>#NAME?</v>
      </c>
      <c r="AC7606" s="13" t="e">
        <f ca="1">IF(CalcTable[[#This Row],[PWC]]&gt;FCAP,MIN(24*PERC,MIN(SAT,CalcTable[[#This Row],[PWC]])-FCAP),0)</f>
        <v>#NAME?</v>
      </c>
      <c r="AD7606" s="13" t="e">
        <f ca="1">IF(CalcTable[[#This Row],[PWC]]&gt;SAT,CalcTable[[#This Row],[PWC]]-SAT,0)</f>
        <v>#NAME?</v>
      </c>
      <c r="AE7606" s="13" t="e">
        <f ca="1">CalcTable[[#This Row],[PWC]]-CalcTable[[#This Row],[PercAmt]]-CalcTable[[#This Row],[Runoff]]</f>
        <v>#NAME?</v>
      </c>
      <c r="AF7606" s="13" t="e">
        <f ca="1">CalcTable[[#This Row],[IrrAmt]]/1000*CUR_IRR_AREA*10000/IRR_EFF</f>
        <v>#NAME?</v>
      </c>
      <c r="AG7606" s="147"/>
      <c r="AH7606" s="13"/>
      <c r="AI7606" s="50">
        <v>0</v>
      </c>
      <c r="AJ7606" s="50">
        <v>0</v>
      </c>
      <c r="AK7606" s="50">
        <v>5.8210472468755938</v>
      </c>
      <c r="AL7606" s="50">
        <v>4.4280186499198742</v>
      </c>
      <c r="AM7606" s="50"/>
      <c r="AN7606" s="50"/>
      <c r="AO7606" s="50"/>
      <c r="AP7606" s="50"/>
      <c r="AQ7606" s="50"/>
      <c r="AR7606" s="50"/>
      <c r="AS7606" s="50"/>
      <c r="AT7606" s="50"/>
      <c r="AU7606" s="50"/>
      <c r="AV7606" s="50"/>
      <c r="AW7606" s="50"/>
      <c r="AX7606" s="50">
        <f t="shared" si="2387"/>
        <v>10.249065896795468</v>
      </c>
      <c r="AY7606" s="50"/>
      <c r="AZ7606" s="50">
        <f t="shared" si="2377"/>
        <v>215.26390668515836</v>
      </c>
      <c r="BA7606" s="50">
        <f t="shared" si="2378"/>
        <v>331.43807854698991</v>
      </c>
      <c r="BB7606" s="50">
        <f t="shared" si="2379"/>
        <v>341.68874077009269</v>
      </c>
      <c r="BC7606" s="17">
        <f t="shared" si="2380"/>
        <v>20097</v>
      </c>
      <c r="BD7606" s="50">
        <f t="shared" si="2381"/>
        <v>10.249065896795468</v>
      </c>
      <c r="BE7606" s="50">
        <f t="shared" si="2382"/>
        <v>215.26390668515836</v>
      </c>
      <c r="BF7606" s="50">
        <f t="shared" si="2388"/>
        <v>352.10322363437916</v>
      </c>
      <c r="BG7606" s="50"/>
      <c r="BH7606" s="17">
        <f t="shared" si="2383"/>
        <v>0</v>
      </c>
      <c r="BI7606" s="17">
        <f t="shared" si="2391"/>
        <v>7606</v>
      </c>
      <c r="BJ7606" s="17">
        <f t="shared" si="2389"/>
        <v>7606</v>
      </c>
      <c r="BK7606" s="150">
        <f t="shared" si="2390"/>
        <v>40023</v>
      </c>
      <c r="BL7606" s="50" t="e">
        <f t="shared" ca="1" si="2384"/>
        <v>#NAME?</v>
      </c>
      <c r="BM7606" s="50" t="e">
        <f t="shared" ca="1" si="2385"/>
        <v>#NAME?</v>
      </c>
      <c r="BN7606" s="50" t="e">
        <f t="shared" ca="1" si="2386"/>
        <v>#NAME?</v>
      </c>
    </row>
    <row r="7607" spans="1:66" x14ac:dyDescent="0.35">
      <c r="A7607" s="48">
        <v>40024</v>
      </c>
      <c r="B7607" s="17">
        <v>2009</v>
      </c>
      <c r="C7607" s="17">
        <v>7</v>
      </c>
      <c r="D7607" s="17">
        <v>211</v>
      </c>
      <c r="E7607" s="17">
        <v>30</v>
      </c>
      <c r="F7607" s="17">
        <v>5</v>
      </c>
      <c r="G7607" s="50">
        <v>9.6999999999999993</v>
      </c>
      <c r="H7607" s="32">
        <v>4.5767815379001133</v>
      </c>
      <c r="I7607" s="50">
        <v>4.166666666666667</v>
      </c>
      <c r="J7607" s="13">
        <v>3</v>
      </c>
      <c r="K7607" s="13">
        <f t="shared" si="2372"/>
        <v>3</v>
      </c>
      <c r="L7607" s="13">
        <f t="shared" si="2373"/>
        <v>0</v>
      </c>
      <c r="M7607" s="13" t="e">
        <f ca="1">CalcTable[[#This Row],[IWC]]-AE7606</f>
        <v>#NAME?</v>
      </c>
      <c r="N7607" s="13" t="e">
        <f ca="1">IF(CalcTable[[#This Row],[Day of Year]]&lt;123,FCAP,AE7606)</f>
        <v>#NAME?</v>
      </c>
      <c r="O7607" s="17" t="e">
        <f ca="1">IF(IRR_DRIP,5,COUNTIF('IDET Wind Values'!C7591:G7591,"&lt;="&amp;IRR_MAXWIND))</f>
        <v>#NAME?</v>
      </c>
      <c r="P7607" s="13" t="e">
        <f ca="1">CalcTable[[#This Row],[ET_o]]*KL</f>
        <v>#NAME?</v>
      </c>
      <c r="Q7607" s="13" t="e">
        <f ca="1">IF(WILTPT&lt;=0,1,MAX(0,MIN(1,(CalcTable[[#This Row],[IWC]]-WILTPT)/(MAD-WILTPT))))</f>
        <v>#NAME?</v>
      </c>
      <c r="R7607" s="13" t="e">
        <f ca="1">CalcTable[[#This Row],[ETMult]]*CalcTable[[#This Row],[ETb]]</f>
        <v>#NAME?</v>
      </c>
      <c r="S7607" s="13" t="b">
        <f>INDEX(IRR_LIST,CalcTable[[#This Row],[Day of Week]]+1)</f>
        <v>1</v>
      </c>
      <c r="T7607" s="13">
        <f t="shared" ca="1" si="2374"/>
        <v>5.2</v>
      </c>
      <c r="U7607" s="13" t="b">
        <f ca="1">IF(CalcTable[[#This Row],[IrrPrecip]]&gt;=IC_MM,FALSE,TRUE)</f>
        <v>1</v>
      </c>
      <c r="V7607" s="13" t="b">
        <f t="shared" si="2375"/>
        <v>1</v>
      </c>
      <c r="W7607" s="13" t="e">
        <f ca="1">IF(AND(IRR_DRIP=FALSE,CalcTable[[#This Row],[IrrHours]]&lt;=0),FALSE,TRUE)</f>
        <v>#NAME?</v>
      </c>
      <c r="X7607" s="13" t="e">
        <f ca="1">AND(CalcTable[[#This Row],[IrrDay]],CalcTable[[#This Row],[IrrRain]],CalcTable[[#This Row],[IrrWarm]],CalcTable[[#This Row],[IrrWindy]])</f>
        <v>#NAME?</v>
      </c>
      <c r="Y7607" s="13" t="e">
        <f t="shared" ca="1" si="2376"/>
        <v>#NAME?</v>
      </c>
      <c r="Z7607" s="13" t="e">
        <f ca="1">CalcTable[[#This Row],[IrrHours]]/5</f>
        <v>#NAME?</v>
      </c>
      <c r="AA7607" s="13" t="e">
        <f ca="1">IF(CalcTable[[#This Row],[IrrFlag]]=FALSE,0,MAX(0,CalcTable[[#This Row],[VolRednWind]]*(FCAP*IRR_TARGET-CalcTable[[#This Row],[IWC]])))</f>
        <v>#NAME?</v>
      </c>
      <c r="AB7607" s="13" t="e">
        <f ca="1">CalcTable[[#This Row],[IWC]]+CalcTable[[#This Row],[Eff Precip]]+CalcTable[[#This Row],[IrrAmt]]-CalcTable[[#This Row],[AET]]</f>
        <v>#NAME?</v>
      </c>
      <c r="AC7607" s="13" t="e">
        <f ca="1">IF(CalcTable[[#This Row],[PWC]]&gt;FCAP,MIN(24*PERC,MIN(SAT,CalcTable[[#This Row],[PWC]])-FCAP),0)</f>
        <v>#NAME?</v>
      </c>
      <c r="AD7607" s="13" t="e">
        <f ca="1">IF(CalcTable[[#This Row],[PWC]]&gt;SAT,CalcTable[[#This Row],[PWC]]-SAT,0)</f>
        <v>#NAME?</v>
      </c>
      <c r="AE7607" s="13" t="e">
        <f ca="1">CalcTable[[#This Row],[PWC]]-CalcTable[[#This Row],[PercAmt]]-CalcTable[[#This Row],[Runoff]]</f>
        <v>#NAME?</v>
      </c>
      <c r="AF7607" s="13" t="e">
        <f ca="1">CalcTable[[#This Row],[IrrAmt]]/1000*CUR_IRR_AREA*10000/IRR_EFF</f>
        <v>#NAME?</v>
      </c>
      <c r="AG7607" s="147"/>
      <c r="AH7607" s="13"/>
      <c r="AI7607" s="50">
        <v>0</v>
      </c>
      <c r="AJ7607" s="50">
        <v>0</v>
      </c>
      <c r="AK7607" s="50">
        <v>0</v>
      </c>
      <c r="AL7607" s="50">
        <v>0</v>
      </c>
      <c r="AM7607" s="50"/>
      <c r="AN7607" s="50"/>
      <c r="AO7607" s="50"/>
      <c r="AP7607" s="50"/>
      <c r="AQ7607" s="50"/>
      <c r="AR7607" s="50"/>
      <c r="AS7607" s="50"/>
      <c r="AT7607" s="50"/>
      <c r="AU7607" s="50"/>
      <c r="AV7607" s="50"/>
      <c r="AW7607" s="50"/>
      <c r="AX7607" s="50">
        <f t="shared" si="2387"/>
        <v>0</v>
      </c>
      <c r="AY7607" s="50"/>
      <c r="AZ7607" s="50">
        <f t="shared" si="2377"/>
        <v>0</v>
      </c>
      <c r="BA7607" s="50">
        <f t="shared" si="2378"/>
        <v>0</v>
      </c>
      <c r="BB7607" s="50">
        <f t="shared" si="2379"/>
        <v>0</v>
      </c>
      <c r="BC7607" s="17">
        <f t="shared" si="2380"/>
        <v>20097</v>
      </c>
      <c r="BD7607" s="50">
        <f t="shared" si="2381"/>
        <v>0</v>
      </c>
      <c r="BE7607" s="50">
        <f t="shared" si="2382"/>
        <v>0</v>
      </c>
      <c r="BF7607" s="50">
        <f t="shared" si="2388"/>
        <v>0</v>
      </c>
      <c r="BG7607" s="50"/>
      <c r="BH7607" s="17">
        <f t="shared" si="2383"/>
        <v>0</v>
      </c>
      <c r="BI7607" s="17">
        <f t="shared" si="2391"/>
        <v>7607</v>
      </c>
      <c r="BJ7607" s="17">
        <f t="shared" si="2389"/>
        <v>7607</v>
      </c>
      <c r="BK7607" s="150">
        <f t="shared" si="2390"/>
        <v>40024</v>
      </c>
      <c r="BL7607" s="50" t="e">
        <f t="shared" ca="1" si="2384"/>
        <v>#NAME?</v>
      </c>
      <c r="BM7607" s="50" t="e">
        <f t="shared" ca="1" si="2385"/>
        <v>#NAME?</v>
      </c>
      <c r="BN7607" s="50" t="e">
        <f t="shared" ca="1" si="2386"/>
        <v>#NAME?</v>
      </c>
    </row>
    <row r="7608" spans="1:66" x14ac:dyDescent="0.35">
      <c r="A7608" s="48">
        <v>40025</v>
      </c>
      <c r="B7608" s="17">
        <v>2009</v>
      </c>
      <c r="C7608" s="17">
        <v>7</v>
      </c>
      <c r="D7608" s="17">
        <v>212</v>
      </c>
      <c r="E7608" s="17">
        <v>31</v>
      </c>
      <c r="F7608" s="17">
        <v>6</v>
      </c>
      <c r="G7608" s="50">
        <v>11.7</v>
      </c>
      <c r="H7608" s="32">
        <v>4.1214392679609464</v>
      </c>
      <c r="I7608" s="50">
        <v>13</v>
      </c>
      <c r="J7608" s="13">
        <v>0</v>
      </c>
      <c r="K7608" s="13">
        <f t="shared" si="2372"/>
        <v>0</v>
      </c>
      <c r="L7608" s="13">
        <f t="shared" si="2373"/>
        <v>0</v>
      </c>
      <c r="M7608" s="13" t="e">
        <f ca="1">CalcTable[[#This Row],[IWC]]-AE7607</f>
        <v>#NAME?</v>
      </c>
      <c r="N7608" s="13" t="e">
        <f ca="1">IF(CalcTable[[#This Row],[Day of Year]]&lt;123,FCAP,AE7607)</f>
        <v>#NAME?</v>
      </c>
      <c r="O7608" s="17" t="e">
        <f ca="1">IF(IRR_DRIP,5,COUNTIF('IDET Wind Values'!C7592:G7592,"&lt;="&amp;IRR_MAXWIND))</f>
        <v>#NAME?</v>
      </c>
      <c r="P7608" s="13" t="e">
        <f ca="1">CalcTable[[#This Row],[ET_o]]*KL</f>
        <v>#NAME?</v>
      </c>
      <c r="Q7608" s="13" t="e">
        <f ca="1">IF(WILTPT&lt;=0,1,MAX(0,MIN(1,(CalcTable[[#This Row],[IWC]]-WILTPT)/(MAD-WILTPT))))</f>
        <v>#NAME?</v>
      </c>
      <c r="R7608" s="13" t="e">
        <f ca="1">CalcTable[[#This Row],[ETMult]]*CalcTable[[#This Row],[ETb]]</f>
        <v>#NAME?</v>
      </c>
      <c r="S7608" s="13" t="b">
        <f>INDEX(IRR_LIST,CalcTable[[#This Row],[Day of Week]]+1)</f>
        <v>0</v>
      </c>
      <c r="T7608" s="13">
        <f t="shared" ca="1" si="2374"/>
        <v>7.4</v>
      </c>
      <c r="U7608" s="13" t="b">
        <f ca="1">IF(CalcTable[[#This Row],[IrrPrecip]]&gt;=IC_MM,FALSE,TRUE)</f>
        <v>1</v>
      </c>
      <c r="V7608" s="13" t="b">
        <f t="shared" si="2375"/>
        <v>1</v>
      </c>
      <c r="W7608" s="13" t="e">
        <f ca="1">IF(AND(IRR_DRIP=FALSE,CalcTable[[#This Row],[IrrHours]]&lt;=0),FALSE,TRUE)</f>
        <v>#NAME?</v>
      </c>
      <c r="X7608" s="13" t="e">
        <f ca="1">AND(CalcTable[[#This Row],[IrrDay]],CalcTable[[#This Row],[IrrRain]],CalcTable[[#This Row],[IrrWarm]],CalcTable[[#This Row],[IrrWindy]])</f>
        <v>#NAME?</v>
      </c>
      <c r="Y7608" s="13" t="e">
        <f t="shared" ca="1" si="2376"/>
        <v>#NAME?</v>
      </c>
      <c r="Z7608" s="13" t="e">
        <f ca="1">CalcTable[[#This Row],[IrrHours]]/5</f>
        <v>#NAME?</v>
      </c>
      <c r="AA7608" s="13" t="e">
        <f ca="1">IF(CalcTable[[#This Row],[IrrFlag]]=FALSE,0,MAX(0,CalcTable[[#This Row],[VolRednWind]]*(FCAP*IRR_TARGET-CalcTable[[#This Row],[IWC]])))</f>
        <v>#NAME?</v>
      </c>
      <c r="AB7608" s="13" t="e">
        <f ca="1">CalcTable[[#This Row],[IWC]]+CalcTable[[#This Row],[Eff Precip]]+CalcTable[[#This Row],[IrrAmt]]-CalcTable[[#This Row],[AET]]</f>
        <v>#NAME?</v>
      </c>
      <c r="AC7608" s="13" t="e">
        <f ca="1">IF(CalcTable[[#This Row],[PWC]]&gt;FCAP,MIN(24*PERC,MIN(SAT,CalcTable[[#This Row],[PWC]])-FCAP),0)</f>
        <v>#NAME?</v>
      </c>
      <c r="AD7608" s="13" t="e">
        <f ca="1">IF(CalcTable[[#This Row],[PWC]]&gt;SAT,CalcTable[[#This Row],[PWC]]-SAT,0)</f>
        <v>#NAME?</v>
      </c>
      <c r="AE7608" s="13" t="e">
        <f ca="1">CalcTable[[#This Row],[PWC]]-CalcTable[[#This Row],[PercAmt]]-CalcTable[[#This Row],[Runoff]]</f>
        <v>#NAME?</v>
      </c>
      <c r="AF7608" s="13" t="e">
        <f ca="1">CalcTable[[#This Row],[IrrAmt]]/1000*CUR_IRR_AREA*10000/IRR_EFF</f>
        <v>#NAME?</v>
      </c>
      <c r="AG7608" s="147"/>
      <c r="AH7608" s="13"/>
      <c r="AI7608" s="50">
        <v>0</v>
      </c>
      <c r="AJ7608" s="50">
        <v>0</v>
      </c>
      <c r="AK7608" s="50">
        <v>0</v>
      </c>
      <c r="AL7608" s="50">
        <v>4.7972298458450631</v>
      </c>
      <c r="AM7608" s="50"/>
      <c r="AN7608" s="50"/>
      <c r="AO7608" s="50"/>
      <c r="AP7608" s="50"/>
      <c r="AQ7608" s="50"/>
      <c r="AR7608" s="50"/>
      <c r="AS7608" s="50"/>
      <c r="AT7608" s="50"/>
      <c r="AU7608" s="50"/>
      <c r="AV7608" s="50"/>
      <c r="AW7608" s="50"/>
      <c r="AX7608" s="50">
        <f t="shared" si="2387"/>
        <v>4.7972298458450631</v>
      </c>
      <c r="AY7608" s="50"/>
      <c r="AZ7608" s="50">
        <f t="shared" si="2377"/>
        <v>140.71874214478854</v>
      </c>
      <c r="BA7608" s="50">
        <f t="shared" si="2378"/>
        <v>216.66219028642047</v>
      </c>
      <c r="BB7608" s="50">
        <f t="shared" si="2379"/>
        <v>223.36308276950564</v>
      </c>
      <c r="BC7608" s="17">
        <f t="shared" si="2380"/>
        <v>20097</v>
      </c>
      <c r="BD7608" s="50">
        <f t="shared" si="2381"/>
        <v>4.7972298458450631</v>
      </c>
      <c r="BE7608" s="50">
        <f t="shared" si="2382"/>
        <v>140.71874214478854</v>
      </c>
      <c r="BF7608" s="50">
        <f t="shared" si="2388"/>
        <v>230.17106535849715</v>
      </c>
      <c r="BG7608" s="50"/>
      <c r="BH7608" s="17">
        <f t="shared" si="2383"/>
        <v>0</v>
      </c>
      <c r="BI7608" s="17">
        <f t="shared" si="2391"/>
        <v>7608</v>
      </c>
      <c r="BJ7608" s="17">
        <f t="shared" si="2389"/>
        <v>7608</v>
      </c>
      <c r="BK7608" s="150">
        <f t="shared" si="2390"/>
        <v>40025</v>
      </c>
      <c r="BL7608" s="50" t="e">
        <f t="shared" ca="1" si="2384"/>
        <v>#NAME?</v>
      </c>
      <c r="BM7608" s="50" t="e">
        <f t="shared" ca="1" si="2385"/>
        <v>#NAME?</v>
      </c>
      <c r="BN7608" s="50" t="e">
        <f t="shared" ca="1" si="2386"/>
        <v>#NAME?</v>
      </c>
    </row>
    <row r="7609" spans="1:66" x14ac:dyDescent="0.35">
      <c r="A7609" s="48">
        <v>40026</v>
      </c>
      <c r="B7609" s="17">
        <v>2009</v>
      </c>
      <c r="C7609" s="17">
        <v>8</v>
      </c>
      <c r="D7609" s="17">
        <v>213</v>
      </c>
      <c r="E7609" s="17">
        <v>1</v>
      </c>
      <c r="F7609" s="17">
        <v>7</v>
      </c>
      <c r="G7609" s="50">
        <v>13.5</v>
      </c>
      <c r="H7609" s="32">
        <v>6.0951684667709225</v>
      </c>
      <c r="I7609" s="50">
        <v>6</v>
      </c>
      <c r="J7609" s="13">
        <v>0</v>
      </c>
      <c r="K7609" s="13">
        <f t="shared" si="2372"/>
        <v>0</v>
      </c>
      <c r="L7609" s="13">
        <f t="shared" si="2373"/>
        <v>0</v>
      </c>
      <c r="M7609" s="13" t="e">
        <f ca="1">CalcTable[[#This Row],[IWC]]-AE7608</f>
        <v>#NAME?</v>
      </c>
      <c r="N7609" s="13" t="e">
        <f ca="1">IF(CalcTable[[#This Row],[Day of Year]]&lt;123,FCAP,AE7608)</f>
        <v>#NAME?</v>
      </c>
      <c r="O7609" s="17" t="e">
        <f ca="1">IF(IRR_DRIP,5,COUNTIF('IDET Wind Values'!C7593:G7593,"&lt;="&amp;IRR_MAXWIND))</f>
        <v>#NAME?</v>
      </c>
      <c r="P7609" s="13" t="e">
        <f ca="1">CalcTable[[#This Row],[ET_o]]*KL</f>
        <v>#NAME?</v>
      </c>
      <c r="Q7609" s="13" t="e">
        <f ca="1">IF(WILTPT&lt;=0,1,MAX(0,MIN(1,(CalcTable[[#This Row],[IWC]]-WILTPT)/(MAD-WILTPT))))</f>
        <v>#NAME?</v>
      </c>
      <c r="R7609" s="13" t="e">
        <f ca="1">CalcTable[[#This Row],[ETMult]]*CalcTable[[#This Row],[ETb]]</f>
        <v>#NAME?</v>
      </c>
      <c r="S7609" s="13" t="b">
        <f>INDEX(IRR_LIST,CalcTable[[#This Row],[Day of Week]]+1)</f>
        <v>0</v>
      </c>
      <c r="T7609" s="13">
        <f t="shared" ca="1" si="2374"/>
        <v>3</v>
      </c>
      <c r="U7609" s="13" t="b">
        <f ca="1">IF(CalcTable[[#This Row],[IrrPrecip]]&gt;=IC_MM,FALSE,TRUE)</f>
        <v>1</v>
      </c>
      <c r="V7609" s="13" t="b">
        <f t="shared" si="2375"/>
        <v>1</v>
      </c>
      <c r="W7609" s="13" t="e">
        <f ca="1">IF(AND(IRR_DRIP=FALSE,CalcTable[[#This Row],[IrrHours]]&lt;=0),FALSE,TRUE)</f>
        <v>#NAME?</v>
      </c>
      <c r="X7609" s="13" t="e">
        <f ca="1">AND(CalcTable[[#This Row],[IrrDay]],CalcTable[[#This Row],[IrrRain]],CalcTable[[#This Row],[IrrWarm]],CalcTable[[#This Row],[IrrWindy]])</f>
        <v>#NAME?</v>
      </c>
      <c r="Y7609" s="13" t="e">
        <f t="shared" ca="1" si="2376"/>
        <v>#NAME?</v>
      </c>
      <c r="Z7609" s="13" t="e">
        <f ca="1">CalcTable[[#This Row],[IrrHours]]/5</f>
        <v>#NAME?</v>
      </c>
      <c r="AA7609" s="13" t="e">
        <f ca="1">IF(CalcTable[[#This Row],[IrrFlag]]=FALSE,0,MAX(0,CalcTable[[#This Row],[VolRednWind]]*(FCAP*IRR_TARGET-CalcTable[[#This Row],[IWC]])))</f>
        <v>#NAME?</v>
      </c>
      <c r="AB7609" s="13" t="e">
        <f ca="1">CalcTable[[#This Row],[IWC]]+CalcTable[[#This Row],[Eff Precip]]+CalcTable[[#This Row],[IrrAmt]]-CalcTable[[#This Row],[AET]]</f>
        <v>#NAME?</v>
      </c>
      <c r="AC7609" s="13" t="e">
        <f ca="1">IF(CalcTable[[#This Row],[PWC]]&gt;FCAP,MIN(24*PERC,MIN(SAT,CalcTable[[#This Row],[PWC]])-FCAP),0)</f>
        <v>#NAME?</v>
      </c>
      <c r="AD7609" s="13" t="e">
        <f ca="1">IF(CalcTable[[#This Row],[PWC]]&gt;SAT,CalcTable[[#This Row],[PWC]]-SAT,0)</f>
        <v>#NAME?</v>
      </c>
      <c r="AE7609" s="13" t="e">
        <f ca="1">CalcTable[[#This Row],[PWC]]-CalcTable[[#This Row],[PercAmt]]-CalcTable[[#This Row],[Runoff]]</f>
        <v>#NAME?</v>
      </c>
      <c r="AF7609" s="13" t="e">
        <f ca="1">CalcTable[[#This Row],[IrrAmt]]/1000*CUR_IRR_AREA*10000/IRR_EFF</f>
        <v>#NAME?</v>
      </c>
      <c r="AG7609" s="147"/>
      <c r="AH7609" s="13"/>
      <c r="AI7609" s="50">
        <v>0</v>
      </c>
      <c r="AJ7609" s="50">
        <v>0</v>
      </c>
      <c r="AK7609" s="50">
        <v>5.0342443868649491</v>
      </c>
      <c r="AL7609" s="50">
        <v>0</v>
      </c>
      <c r="AM7609" s="50"/>
      <c r="AN7609" s="50"/>
      <c r="AO7609" s="50"/>
      <c r="AP7609" s="50"/>
      <c r="AQ7609" s="50"/>
      <c r="AR7609" s="50"/>
      <c r="AS7609" s="50"/>
      <c r="AT7609" s="50"/>
      <c r="AU7609" s="50"/>
      <c r="AV7609" s="50"/>
      <c r="AW7609" s="50"/>
      <c r="AX7609" s="50">
        <f t="shared" si="2387"/>
        <v>5.0342443868649491</v>
      </c>
      <c r="AY7609" s="50"/>
      <c r="AZ7609" s="50">
        <f t="shared" si="2377"/>
        <v>73.835584340685926</v>
      </c>
      <c r="BA7609" s="50">
        <f t="shared" si="2378"/>
        <v>113.68336001661166</v>
      </c>
      <c r="BB7609" s="50">
        <f t="shared" si="2379"/>
        <v>117.199340223311</v>
      </c>
      <c r="BC7609" s="17">
        <f t="shared" si="2380"/>
        <v>20098</v>
      </c>
      <c r="BD7609" s="50">
        <f t="shared" si="2381"/>
        <v>5.0342443868649491</v>
      </c>
      <c r="BE7609" s="50">
        <f t="shared" si="2382"/>
        <v>73.835584340685926</v>
      </c>
      <c r="BF7609" s="50">
        <f t="shared" si="2388"/>
        <v>120.77151095890638</v>
      </c>
      <c r="BG7609" s="50"/>
      <c r="BH7609" s="17">
        <f t="shared" si="2383"/>
        <v>0</v>
      </c>
      <c r="BI7609" s="17">
        <f t="shared" si="2391"/>
        <v>7609</v>
      </c>
      <c r="BJ7609" s="17">
        <f t="shared" si="2389"/>
        <v>7609</v>
      </c>
      <c r="BK7609" s="150">
        <f t="shared" si="2390"/>
        <v>40026</v>
      </c>
      <c r="BL7609" s="50" t="e">
        <f t="shared" ca="1" si="2384"/>
        <v>#NAME?</v>
      </c>
      <c r="BM7609" s="50" t="e">
        <f t="shared" ca="1" si="2385"/>
        <v>#NAME?</v>
      </c>
      <c r="BN7609" s="50" t="e">
        <f t="shared" ca="1" si="2386"/>
        <v>#NAME?</v>
      </c>
    </row>
    <row r="7610" spans="1:66" x14ac:dyDescent="0.35">
      <c r="A7610" s="48">
        <v>40027</v>
      </c>
      <c r="B7610" s="17">
        <v>2009</v>
      </c>
      <c r="C7610" s="17">
        <v>8</v>
      </c>
      <c r="D7610" s="17">
        <v>214</v>
      </c>
      <c r="E7610" s="17">
        <v>2</v>
      </c>
      <c r="F7610" s="17">
        <v>1</v>
      </c>
      <c r="G7610" s="50">
        <v>16.7</v>
      </c>
      <c r="H7610" s="32">
        <v>5.0754822004839513</v>
      </c>
      <c r="I7610" s="50">
        <v>6.666666666666667</v>
      </c>
      <c r="J7610" s="13">
        <v>0</v>
      </c>
      <c r="K7610" s="13">
        <f t="shared" si="2372"/>
        <v>0</v>
      </c>
      <c r="L7610" s="13">
        <f t="shared" si="2373"/>
        <v>0</v>
      </c>
      <c r="M7610" s="13" t="e">
        <f ca="1">CalcTable[[#This Row],[IWC]]-AE7609</f>
        <v>#NAME?</v>
      </c>
      <c r="N7610" s="13" t="e">
        <f ca="1">IF(CalcTable[[#This Row],[Day of Year]]&lt;123,FCAP,AE7609)</f>
        <v>#NAME?</v>
      </c>
      <c r="O7610" s="17" t="e">
        <f ca="1">IF(IRR_DRIP,5,COUNTIF('IDET Wind Values'!C7594:G7594,"&lt;="&amp;IRR_MAXWIND))</f>
        <v>#NAME?</v>
      </c>
      <c r="P7610" s="13" t="e">
        <f ca="1">CalcTable[[#This Row],[ET_o]]*KL</f>
        <v>#NAME?</v>
      </c>
      <c r="Q7610" s="13" t="e">
        <f ca="1">IF(WILTPT&lt;=0,1,MAX(0,MIN(1,(CalcTable[[#This Row],[IWC]]-WILTPT)/(MAD-WILTPT))))</f>
        <v>#NAME?</v>
      </c>
      <c r="R7610" s="13" t="e">
        <f ca="1">CalcTable[[#This Row],[ETMult]]*CalcTable[[#This Row],[ETb]]</f>
        <v>#NAME?</v>
      </c>
      <c r="S7610" s="13" t="b">
        <f>INDEX(IRR_LIST,CalcTable[[#This Row],[Day of Week]]+1)</f>
        <v>1</v>
      </c>
      <c r="T7610" s="13">
        <f t="shared" ca="1" si="2374"/>
        <v>0</v>
      </c>
      <c r="U7610" s="13" t="b">
        <f ca="1">IF(CalcTable[[#This Row],[IrrPrecip]]&gt;=IC_MM,FALSE,TRUE)</f>
        <v>1</v>
      </c>
      <c r="V7610" s="13" t="b">
        <f t="shared" si="2375"/>
        <v>1</v>
      </c>
      <c r="W7610" s="13" t="e">
        <f ca="1">IF(AND(IRR_DRIP=FALSE,CalcTable[[#This Row],[IrrHours]]&lt;=0),FALSE,TRUE)</f>
        <v>#NAME?</v>
      </c>
      <c r="X7610" s="13" t="e">
        <f ca="1">AND(CalcTable[[#This Row],[IrrDay]],CalcTable[[#This Row],[IrrRain]],CalcTable[[#This Row],[IrrWarm]],CalcTable[[#This Row],[IrrWindy]])</f>
        <v>#NAME?</v>
      </c>
      <c r="Y7610" s="13" t="e">
        <f t="shared" ca="1" si="2376"/>
        <v>#NAME?</v>
      </c>
      <c r="Z7610" s="13" t="e">
        <f ca="1">CalcTable[[#This Row],[IrrHours]]/5</f>
        <v>#NAME?</v>
      </c>
      <c r="AA7610" s="13" t="e">
        <f ca="1">IF(CalcTable[[#This Row],[IrrFlag]]=FALSE,0,MAX(0,CalcTable[[#This Row],[VolRednWind]]*(FCAP*IRR_TARGET-CalcTable[[#This Row],[IWC]])))</f>
        <v>#NAME?</v>
      </c>
      <c r="AB7610" s="13" t="e">
        <f ca="1">CalcTable[[#This Row],[IWC]]+CalcTable[[#This Row],[Eff Precip]]+CalcTable[[#This Row],[IrrAmt]]-CalcTable[[#This Row],[AET]]</f>
        <v>#NAME?</v>
      </c>
      <c r="AC7610" s="13" t="e">
        <f ca="1">IF(CalcTable[[#This Row],[PWC]]&gt;FCAP,MIN(24*PERC,MIN(SAT,CalcTable[[#This Row],[PWC]])-FCAP),0)</f>
        <v>#NAME?</v>
      </c>
      <c r="AD7610" s="13" t="e">
        <f ca="1">IF(CalcTable[[#This Row],[PWC]]&gt;SAT,CalcTable[[#This Row],[PWC]]-SAT,0)</f>
        <v>#NAME?</v>
      </c>
      <c r="AE7610" s="13" t="e">
        <f ca="1">CalcTable[[#This Row],[PWC]]-CalcTable[[#This Row],[PercAmt]]-CalcTable[[#This Row],[Runoff]]</f>
        <v>#NAME?</v>
      </c>
      <c r="AF7610" s="13" t="e">
        <f ca="1">CalcTable[[#This Row],[IrrAmt]]/1000*CUR_IRR_AREA*10000/IRR_EFF</f>
        <v>#NAME?</v>
      </c>
      <c r="AG7610" s="147"/>
      <c r="AH7610" s="13"/>
      <c r="AI7610" s="50">
        <v>6.6600612327776467</v>
      </c>
      <c r="AJ7610" s="50">
        <v>10.290222917440577</v>
      </c>
      <c r="AK7610" s="50">
        <v>0</v>
      </c>
      <c r="AL7610" s="50">
        <v>0</v>
      </c>
      <c r="AM7610" s="50"/>
      <c r="AN7610" s="50"/>
      <c r="AO7610" s="50"/>
      <c r="AP7610" s="50"/>
      <c r="AQ7610" s="50"/>
      <c r="AR7610" s="50"/>
      <c r="AS7610" s="50"/>
      <c r="AT7610" s="50"/>
      <c r="AU7610" s="50"/>
      <c r="AV7610" s="50"/>
      <c r="AW7610" s="50"/>
      <c r="AX7610" s="50">
        <f t="shared" si="2387"/>
        <v>16.950284150218224</v>
      </c>
      <c r="AY7610" s="50"/>
      <c r="AZ7610" s="50">
        <f t="shared" si="2377"/>
        <v>399.52743699232911</v>
      </c>
      <c r="BA7610" s="50">
        <f t="shared" si="2378"/>
        <v>648.31536819214921</v>
      </c>
      <c r="BB7610" s="50">
        <f t="shared" si="2379"/>
        <v>671.02603416506338</v>
      </c>
      <c r="BC7610" s="17">
        <f t="shared" si="2380"/>
        <v>20098</v>
      </c>
      <c r="BD7610" s="50">
        <f t="shared" si="2381"/>
        <v>16.950284150218224</v>
      </c>
      <c r="BE7610" s="50">
        <f t="shared" si="2382"/>
        <v>399.52743699232911</v>
      </c>
      <c r="BF7610" s="50">
        <f t="shared" si="2388"/>
        <v>653.49970025922323</v>
      </c>
      <c r="BG7610" s="50"/>
      <c r="BH7610" s="17">
        <f t="shared" si="2383"/>
        <v>0</v>
      </c>
      <c r="BI7610" s="17">
        <f t="shared" si="2391"/>
        <v>7610</v>
      </c>
      <c r="BJ7610" s="17">
        <f t="shared" si="2389"/>
        <v>7610</v>
      </c>
      <c r="BK7610" s="150">
        <f t="shared" si="2390"/>
        <v>40027</v>
      </c>
      <c r="BL7610" s="50" t="e">
        <f t="shared" ca="1" si="2384"/>
        <v>#NAME?</v>
      </c>
      <c r="BM7610" s="50" t="e">
        <f t="shared" ca="1" si="2385"/>
        <v>#NAME?</v>
      </c>
      <c r="BN7610" s="50" t="e">
        <f t="shared" ca="1" si="2386"/>
        <v>#NAME?</v>
      </c>
    </row>
    <row r="7611" spans="1:66" x14ac:dyDescent="0.35">
      <c r="A7611" s="48">
        <v>40028</v>
      </c>
      <c r="B7611" s="17">
        <v>2009</v>
      </c>
      <c r="C7611" s="17">
        <v>8</v>
      </c>
      <c r="D7611" s="17">
        <v>215</v>
      </c>
      <c r="E7611" s="17">
        <v>3</v>
      </c>
      <c r="F7611" s="17">
        <v>2</v>
      </c>
      <c r="G7611" s="50">
        <v>8.6</v>
      </c>
      <c r="H7611" s="32">
        <v>2.5145079901744234</v>
      </c>
      <c r="I7611" s="50">
        <v>18.666666666666668</v>
      </c>
      <c r="J7611" s="13">
        <v>14.4</v>
      </c>
      <c r="K7611" s="13">
        <f t="shared" si="2372"/>
        <v>14.4</v>
      </c>
      <c r="L7611" s="13">
        <f t="shared" si="2373"/>
        <v>7.0500000000000007</v>
      </c>
      <c r="M7611" s="13" t="e">
        <f ca="1">CalcTable[[#This Row],[IWC]]-AE7610</f>
        <v>#NAME?</v>
      </c>
      <c r="N7611" s="13" t="e">
        <f ca="1">IF(CalcTable[[#This Row],[Day of Year]]&lt;123,FCAP,AE7610)</f>
        <v>#NAME?</v>
      </c>
      <c r="O7611" s="17" t="e">
        <f ca="1">IF(IRR_DRIP,5,COUNTIF('IDET Wind Values'!C7595:G7595,"&lt;="&amp;IRR_MAXWIND))</f>
        <v>#NAME?</v>
      </c>
      <c r="P7611" s="13" t="e">
        <f ca="1">CalcTable[[#This Row],[ET_o]]*KL</f>
        <v>#NAME?</v>
      </c>
      <c r="Q7611" s="13" t="e">
        <f ca="1">IF(WILTPT&lt;=0,1,MAX(0,MIN(1,(CalcTable[[#This Row],[IWC]]-WILTPT)/(MAD-WILTPT))))</f>
        <v>#NAME?</v>
      </c>
      <c r="R7611" s="13" t="e">
        <f ca="1">CalcTable[[#This Row],[ETMult]]*CalcTable[[#This Row],[ETb]]</f>
        <v>#NAME?</v>
      </c>
      <c r="S7611" s="13" t="b">
        <f>INDEX(IRR_LIST,CalcTable[[#This Row],[Day of Week]]+1)</f>
        <v>0</v>
      </c>
      <c r="T7611" s="13">
        <f t="shared" ca="1" si="2374"/>
        <v>0</v>
      </c>
      <c r="U7611" s="13" t="b">
        <f ca="1">IF(CalcTable[[#This Row],[IrrPrecip]]&gt;=IC_MM,FALSE,TRUE)</f>
        <v>1</v>
      </c>
      <c r="V7611" s="13" t="b">
        <f t="shared" si="2375"/>
        <v>1</v>
      </c>
      <c r="W7611" s="13" t="e">
        <f ca="1">IF(AND(IRR_DRIP=FALSE,CalcTable[[#This Row],[IrrHours]]&lt;=0),FALSE,TRUE)</f>
        <v>#NAME?</v>
      </c>
      <c r="X7611" s="13" t="e">
        <f ca="1">AND(CalcTable[[#This Row],[IrrDay]],CalcTable[[#This Row],[IrrRain]],CalcTable[[#This Row],[IrrWarm]],CalcTable[[#This Row],[IrrWindy]])</f>
        <v>#NAME?</v>
      </c>
      <c r="Y7611" s="13" t="e">
        <f t="shared" ca="1" si="2376"/>
        <v>#NAME?</v>
      </c>
      <c r="Z7611" s="13" t="e">
        <f ca="1">CalcTable[[#This Row],[IrrHours]]/5</f>
        <v>#NAME?</v>
      </c>
      <c r="AA7611" s="13" t="e">
        <f ca="1">IF(CalcTable[[#This Row],[IrrFlag]]=FALSE,0,MAX(0,CalcTable[[#This Row],[VolRednWind]]*(FCAP*IRR_TARGET-CalcTable[[#This Row],[IWC]])))</f>
        <v>#NAME?</v>
      </c>
      <c r="AB7611" s="13" t="e">
        <f ca="1">CalcTable[[#This Row],[IWC]]+CalcTable[[#This Row],[Eff Precip]]+CalcTable[[#This Row],[IrrAmt]]-CalcTable[[#This Row],[AET]]</f>
        <v>#NAME?</v>
      </c>
      <c r="AC7611" s="13" t="e">
        <f ca="1">IF(CalcTable[[#This Row],[PWC]]&gt;FCAP,MIN(24*PERC,MIN(SAT,CalcTable[[#This Row],[PWC]])-FCAP),0)</f>
        <v>#NAME?</v>
      </c>
      <c r="AD7611" s="13" t="e">
        <f ca="1">IF(CalcTable[[#This Row],[PWC]]&gt;SAT,CalcTable[[#This Row],[PWC]]-SAT,0)</f>
        <v>#NAME?</v>
      </c>
      <c r="AE7611" s="13" t="e">
        <f ca="1">CalcTable[[#This Row],[PWC]]-CalcTable[[#This Row],[PercAmt]]-CalcTable[[#This Row],[Runoff]]</f>
        <v>#NAME?</v>
      </c>
      <c r="AF7611" s="13" t="e">
        <f ca="1">CalcTable[[#This Row],[IrrAmt]]/1000*CUR_IRR_AREA*10000/IRR_EFF</f>
        <v>#NAME?</v>
      </c>
      <c r="AG7611" s="147"/>
      <c r="AH7611" s="13"/>
      <c r="AI7611" s="50">
        <v>0</v>
      </c>
      <c r="AJ7611" s="50">
        <v>0</v>
      </c>
      <c r="AK7611" s="50">
        <v>0</v>
      </c>
      <c r="AL7611" s="50">
        <v>8.4238578669901827</v>
      </c>
      <c r="AM7611" s="50"/>
      <c r="AN7611" s="50"/>
      <c r="AO7611" s="50"/>
      <c r="AP7611" s="50"/>
      <c r="AQ7611" s="50"/>
      <c r="AR7611" s="50"/>
      <c r="AS7611" s="50"/>
      <c r="AT7611" s="50"/>
      <c r="AU7611" s="50"/>
      <c r="AV7611" s="50"/>
      <c r="AW7611" s="50"/>
      <c r="AX7611" s="50">
        <f t="shared" si="2387"/>
        <v>8.4238578669901827</v>
      </c>
      <c r="AY7611" s="50"/>
      <c r="AZ7611" s="50">
        <f t="shared" si="2377"/>
        <v>247.09983076504537</v>
      </c>
      <c r="BA7611" s="50">
        <f t="shared" si="2378"/>
        <v>380.45529498745083</v>
      </c>
      <c r="BB7611" s="50">
        <f t="shared" si="2379"/>
        <v>392.22195359531014</v>
      </c>
      <c r="BC7611" s="17">
        <f t="shared" si="2380"/>
        <v>20098</v>
      </c>
      <c r="BD7611" s="50">
        <f t="shared" si="2381"/>
        <v>8.4238578669901827</v>
      </c>
      <c r="BE7611" s="50">
        <f t="shared" si="2382"/>
        <v>247.09983076504537</v>
      </c>
      <c r="BF7611" s="50">
        <f t="shared" si="2388"/>
        <v>404.17666069367431</v>
      </c>
      <c r="BG7611" s="50"/>
      <c r="BH7611" s="17">
        <f t="shared" si="2383"/>
        <v>0</v>
      </c>
      <c r="BI7611" s="17">
        <f t="shared" si="2391"/>
        <v>7611</v>
      </c>
      <c r="BJ7611" s="17">
        <f t="shared" si="2389"/>
        <v>7611</v>
      </c>
      <c r="BK7611" s="150">
        <f t="shared" si="2390"/>
        <v>40028</v>
      </c>
      <c r="BL7611" s="50" t="e">
        <f t="shared" ca="1" si="2384"/>
        <v>#NAME?</v>
      </c>
      <c r="BM7611" s="50" t="e">
        <f t="shared" ca="1" si="2385"/>
        <v>#NAME?</v>
      </c>
      <c r="BN7611" s="50" t="e">
        <f t="shared" ca="1" si="2386"/>
        <v>#NAME?</v>
      </c>
    </row>
    <row r="7612" spans="1:66" x14ac:dyDescent="0.35">
      <c r="A7612" s="48">
        <v>40029</v>
      </c>
      <c r="B7612" s="17">
        <v>2009</v>
      </c>
      <c r="C7612" s="17">
        <v>8</v>
      </c>
      <c r="D7612" s="17">
        <v>216</v>
      </c>
      <c r="E7612" s="17">
        <v>4</v>
      </c>
      <c r="F7612" s="17">
        <v>3</v>
      </c>
      <c r="G7612" s="50">
        <v>9.5</v>
      </c>
      <c r="H7612" s="32">
        <v>1.6033566400126826</v>
      </c>
      <c r="I7612" s="50">
        <v>14.833333333333334</v>
      </c>
      <c r="J7612" s="13">
        <v>16.899999999999999</v>
      </c>
      <c r="K7612" s="13">
        <f t="shared" si="2372"/>
        <v>16.899999999999999</v>
      </c>
      <c r="L7612" s="13">
        <f t="shared" si="2373"/>
        <v>8.9249999999999989</v>
      </c>
      <c r="M7612" s="13" t="e">
        <f ca="1">CalcTable[[#This Row],[IWC]]-AE7611</f>
        <v>#NAME?</v>
      </c>
      <c r="N7612" s="13" t="e">
        <f ca="1">IF(CalcTable[[#This Row],[Day of Year]]&lt;123,FCAP,AE7611)</f>
        <v>#NAME?</v>
      </c>
      <c r="O7612" s="17" t="e">
        <f ca="1">IF(IRR_DRIP,5,COUNTIF('IDET Wind Values'!C7596:G7596,"&lt;="&amp;IRR_MAXWIND))</f>
        <v>#NAME?</v>
      </c>
      <c r="P7612" s="13" t="e">
        <f ca="1">CalcTable[[#This Row],[ET_o]]*KL</f>
        <v>#NAME?</v>
      </c>
      <c r="Q7612" s="13" t="e">
        <f ca="1">IF(WILTPT&lt;=0,1,MAX(0,MIN(1,(CalcTable[[#This Row],[IWC]]-WILTPT)/(MAD-WILTPT))))</f>
        <v>#NAME?</v>
      </c>
      <c r="R7612" s="13" t="e">
        <f ca="1">CalcTable[[#This Row],[ETMult]]*CalcTable[[#This Row],[ETb]]</f>
        <v>#NAME?</v>
      </c>
      <c r="S7612" s="13" t="b">
        <f>INDEX(IRR_LIST,CalcTable[[#This Row],[Day of Week]]+1)</f>
        <v>1</v>
      </c>
      <c r="T7612" s="13">
        <f t="shared" ca="1" si="2374"/>
        <v>14.4</v>
      </c>
      <c r="U7612" s="13" t="b">
        <f ca="1">IF(CalcTable[[#This Row],[IrrPrecip]]&gt;=IC_MM,FALSE,TRUE)</f>
        <v>0</v>
      </c>
      <c r="V7612" s="13" t="b">
        <f t="shared" si="2375"/>
        <v>1</v>
      </c>
      <c r="W7612" s="13" t="e">
        <f ca="1">IF(AND(IRR_DRIP=FALSE,CalcTable[[#This Row],[IrrHours]]&lt;=0),FALSE,TRUE)</f>
        <v>#NAME?</v>
      </c>
      <c r="X7612" s="13" t="e">
        <f ca="1">AND(CalcTable[[#This Row],[IrrDay]],CalcTable[[#This Row],[IrrRain]],CalcTable[[#This Row],[IrrWarm]],CalcTable[[#This Row],[IrrWindy]])</f>
        <v>#NAME?</v>
      </c>
      <c r="Y7612" s="13" t="e">
        <f t="shared" ca="1" si="2376"/>
        <v>#NAME?</v>
      </c>
      <c r="Z7612" s="13" t="e">
        <f ca="1">CalcTable[[#This Row],[IrrHours]]/5</f>
        <v>#NAME?</v>
      </c>
      <c r="AA7612" s="13" t="e">
        <f ca="1">IF(CalcTable[[#This Row],[IrrFlag]]=FALSE,0,MAX(0,CalcTable[[#This Row],[VolRednWind]]*(FCAP*IRR_TARGET-CalcTable[[#This Row],[IWC]])))</f>
        <v>#NAME?</v>
      </c>
      <c r="AB7612" s="13" t="e">
        <f ca="1">CalcTable[[#This Row],[IWC]]+CalcTable[[#This Row],[Eff Precip]]+CalcTable[[#This Row],[IrrAmt]]-CalcTable[[#This Row],[AET]]</f>
        <v>#NAME?</v>
      </c>
      <c r="AC7612" s="13" t="e">
        <f ca="1">IF(CalcTable[[#This Row],[PWC]]&gt;FCAP,MIN(24*PERC,MIN(SAT,CalcTable[[#This Row],[PWC]])-FCAP),0)</f>
        <v>#NAME?</v>
      </c>
      <c r="AD7612" s="13" t="e">
        <f ca="1">IF(CalcTable[[#This Row],[PWC]]&gt;SAT,CalcTable[[#This Row],[PWC]]-SAT,0)</f>
        <v>#NAME?</v>
      </c>
      <c r="AE7612" s="13" t="e">
        <f ca="1">CalcTable[[#This Row],[PWC]]-CalcTable[[#This Row],[PercAmt]]-CalcTable[[#This Row],[Runoff]]</f>
        <v>#NAME?</v>
      </c>
      <c r="AF7612" s="13" t="e">
        <f ca="1">CalcTable[[#This Row],[IrrAmt]]/1000*CUR_IRR_AREA*10000/IRR_EFF</f>
        <v>#NAME?</v>
      </c>
      <c r="AG7612" s="147"/>
      <c r="AH7612" s="13"/>
      <c r="AI7612" s="50">
        <v>0</v>
      </c>
      <c r="AJ7612" s="50">
        <v>0</v>
      </c>
      <c r="AK7612" s="50">
        <v>0</v>
      </c>
      <c r="AL7612" s="50">
        <v>0</v>
      </c>
      <c r="AM7612" s="50"/>
      <c r="AN7612" s="50"/>
      <c r="AO7612" s="50"/>
      <c r="AP7612" s="50"/>
      <c r="AQ7612" s="50"/>
      <c r="AR7612" s="50"/>
      <c r="AS7612" s="50"/>
      <c r="AT7612" s="50"/>
      <c r="AU7612" s="50"/>
      <c r="AV7612" s="50"/>
      <c r="AW7612" s="50"/>
      <c r="AX7612" s="50">
        <f t="shared" si="2387"/>
        <v>0</v>
      </c>
      <c r="AY7612" s="50"/>
      <c r="AZ7612" s="50">
        <f t="shared" si="2377"/>
        <v>0</v>
      </c>
      <c r="BA7612" s="50">
        <f t="shared" si="2378"/>
        <v>0</v>
      </c>
      <c r="BB7612" s="50">
        <f t="shared" si="2379"/>
        <v>0</v>
      </c>
      <c r="BC7612" s="17">
        <f t="shared" si="2380"/>
        <v>20098</v>
      </c>
      <c r="BD7612" s="50">
        <f t="shared" si="2381"/>
        <v>0</v>
      </c>
      <c r="BE7612" s="50">
        <f t="shared" si="2382"/>
        <v>0</v>
      </c>
      <c r="BF7612" s="50">
        <f t="shared" si="2388"/>
        <v>0</v>
      </c>
      <c r="BG7612" s="50"/>
      <c r="BH7612" s="17">
        <f t="shared" si="2383"/>
        <v>0</v>
      </c>
      <c r="BI7612" s="17">
        <f t="shared" si="2391"/>
        <v>7612</v>
      </c>
      <c r="BJ7612" s="17">
        <f t="shared" si="2389"/>
        <v>7612</v>
      </c>
      <c r="BK7612" s="150">
        <f t="shared" si="2390"/>
        <v>40029</v>
      </c>
      <c r="BL7612" s="50" t="e">
        <f t="shared" ca="1" si="2384"/>
        <v>#NAME?</v>
      </c>
      <c r="BM7612" s="50" t="e">
        <f t="shared" ca="1" si="2385"/>
        <v>#NAME?</v>
      </c>
      <c r="BN7612" s="50" t="e">
        <f t="shared" ca="1" si="2386"/>
        <v>#NAME?</v>
      </c>
    </row>
    <row r="7613" spans="1:66" x14ac:dyDescent="0.35">
      <c r="A7613" s="48">
        <v>40030</v>
      </c>
      <c r="B7613" s="17">
        <v>2009</v>
      </c>
      <c r="C7613" s="17">
        <v>8</v>
      </c>
      <c r="D7613" s="17">
        <v>217</v>
      </c>
      <c r="E7613" s="17">
        <v>5</v>
      </c>
      <c r="F7613" s="17">
        <v>4</v>
      </c>
      <c r="G7613" s="50">
        <v>9.1999999999999993</v>
      </c>
      <c r="H7613" s="32">
        <v>1.5583958044822142</v>
      </c>
      <c r="I7613" s="50">
        <v>5.5</v>
      </c>
      <c r="J7613" s="13">
        <v>5.8</v>
      </c>
      <c r="K7613" s="13">
        <f t="shared" si="2372"/>
        <v>5.8</v>
      </c>
      <c r="L7613" s="13">
        <f t="shared" si="2373"/>
        <v>0.59999999999999987</v>
      </c>
      <c r="M7613" s="13" t="e">
        <f ca="1">CalcTable[[#This Row],[IWC]]-AE7612</f>
        <v>#NAME?</v>
      </c>
      <c r="N7613" s="13" t="e">
        <f ca="1">IF(CalcTable[[#This Row],[Day of Year]]&lt;123,FCAP,AE7612)</f>
        <v>#NAME?</v>
      </c>
      <c r="O7613" s="17" t="e">
        <f ca="1">IF(IRR_DRIP,5,COUNTIF('IDET Wind Values'!C7597:G7597,"&lt;="&amp;IRR_MAXWIND))</f>
        <v>#NAME?</v>
      </c>
      <c r="P7613" s="13" t="e">
        <f ca="1">CalcTable[[#This Row],[ET_o]]*KL</f>
        <v>#NAME?</v>
      </c>
      <c r="Q7613" s="13" t="e">
        <f ca="1">IF(WILTPT&lt;=0,1,MAX(0,MIN(1,(CalcTable[[#This Row],[IWC]]-WILTPT)/(MAD-WILTPT))))</f>
        <v>#NAME?</v>
      </c>
      <c r="R7613" s="13" t="e">
        <f ca="1">CalcTable[[#This Row],[ETMult]]*CalcTable[[#This Row],[ETb]]</f>
        <v>#NAME?</v>
      </c>
      <c r="S7613" s="13" t="b">
        <f>INDEX(IRR_LIST,CalcTable[[#This Row],[Day of Week]]+1)</f>
        <v>0</v>
      </c>
      <c r="T7613" s="13">
        <f t="shared" ca="1" si="2374"/>
        <v>31.299999999999997</v>
      </c>
      <c r="U7613" s="13" t="b">
        <f ca="1">IF(CalcTable[[#This Row],[IrrPrecip]]&gt;=IC_MM,FALSE,TRUE)</f>
        <v>0</v>
      </c>
      <c r="V7613" s="13" t="b">
        <f t="shared" si="2375"/>
        <v>1</v>
      </c>
      <c r="W7613" s="13" t="e">
        <f ca="1">IF(AND(IRR_DRIP=FALSE,CalcTable[[#This Row],[IrrHours]]&lt;=0),FALSE,TRUE)</f>
        <v>#NAME?</v>
      </c>
      <c r="X7613" s="13" t="e">
        <f ca="1">AND(CalcTable[[#This Row],[IrrDay]],CalcTable[[#This Row],[IrrRain]],CalcTable[[#This Row],[IrrWarm]],CalcTable[[#This Row],[IrrWindy]])</f>
        <v>#NAME?</v>
      </c>
      <c r="Y7613" s="13" t="e">
        <f t="shared" ca="1" si="2376"/>
        <v>#NAME?</v>
      </c>
      <c r="Z7613" s="13" t="e">
        <f ca="1">CalcTable[[#This Row],[IrrHours]]/5</f>
        <v>#NAME?</v>
      </c>
      <c r="AA7613" s="13" t="e">
        <f ca="1">IF(CalcTable[[#This Row],[IrrFlag]]=FALSE,0,MAX(0,CalcTable[[#This Row],[VolRednWind]]*(FCAP*IRR_TARGET-CalcTable[[#This Row],[IWC]])))</f>
        <v>#NAME?</v>
      </c>
      <c r="AB7613" s="13" t="e">
        <f ca="1">CalcTable[[#This Row],[IWC]]+CalcTable[[#This Row],[Eff Precip]]+CalcTable[[#This Row],[IrrAmt]]-CalcTable[[#This Row],[AET]]</f>
        <v>#NAME?</v>
      </c>
      <c r="AC7613" s="13" t="e">
        <f ca="1">IF(CalcTable[[#This Row],[PWC]]&gt;FCAP,MIN(24*PERC,MIN(SAT,CalcTable[[#This Row],[PWC]])-FCAP),0)</f>
        <v>#NAME?</v>
      </c>
      <c r="AD7613" s="13" t="e">
        <f ca="1">IF(CalcTable[[#This Row],[PWC]]&gt;SAT,CalcTable[[#This Row],[PWC]]-SAT,0)</f>
        <v>#NAME?</v>
      </c>
      <c r="AE7613" s="13" t="e">
        <f ca="1">CalcTable[[#This Row],[PWC]]-CalcTable[[#This Row],[PercAmt]]-CalcTable[[#This Row],[Runoff]]</f>
        <v>#NAME?</v>
      </c>
      <c r="AF7613" s="13" t="e">
        <f ca="1">CalcTable[[#This Row],[IrrAmt]]/1000*CUR_IRR_AREA*10000/IRR_EFF</f>
        <v>#NAME?</v>
      </c>
      <c r="AG7613" s="147"/>
      <c r="AH7613" s="13"/>
      <c r="AI7613" s="50">
        <v>0</v>
      </c>
      <c r="AJ7613" s="50">
        <v>0</v>
      </c>
      <c r="AK7613" s="50">
        <v>0</v>
      </c>
      <c r="AL7613" s="50">
        <v>0</v>
      </c>
      <c r="AM7613" s="50"/>
      <c r="AN7613" s="50"/>
      <c r="AO7613" s="50"/>
      <c r="AP7613" s="50"/>
      <c r="AQ7613" s="50"/>
      <c r="AR7613" s="50"/>
      <c r="AS7613" s="50"/>
      <c r="AT7613" s="50"/>
      <c r="AU7613" s="50"/>
      <c r="AV7613" s="50"/>
      <c r="AW7613" s="50"/>
      <c r="AX7613" s="50">
        <f t="shared" si="2387"/>
        <v>0</v>
      </c>
      <c r="AY7613" s="50"/>
      <c r="AZ7613" s="50">
        <f t="shared" si="2377"/>
        <v>0</v>
      </c>
      <c r="BA7613" s="50">
        <f t="shared" si="2378"/>
        <v>0</v>
      </c>
      <c r="BB7613" s="50">
        <f t="shared" si="2379"/>
        <v>0</v>
      </c>
      <c r="BC7613" s="17">
        <f t="shared" si="2380"/>
        <v>20098</v>
      </c>
      <c r="BD7613" s="50">
        <f t="shared" si="2381"/>
        <v>0</v>
      </c>
      <c r="BE7613" s="50">
        <f t="shared" si="2382"/>
        <v>0</v>
      </c>
      <c r="BF7613" s="50">
        <f t="shared" si="2388"/>
        <v>0</v>
      </c>
      <c r="BG7613" s="50"/>
      <c r="BH7613" s="17">
        <f t="shared" si="2383"/>
        <v>0</v>
      </c>
      <c r="BI7613" s="17">
        <f t="shared" si="2391"/>
        <v>7613</v>
      </c>
      <c r="BJ7613" s="17">
        <f t="shared" si="2389"/>
        <v>7613</v>
      </c>
      <c r="BK7613" s="150">
        <f t="shared" si="2390"/>
        <v>40030</v>
      </c>
      <c r="BL7613" s="50" t="e">
        <f t="shared" ca="1" si="2384"/>
        <v>#NAME?</v>
      </c>
      <c r="BM7613" s="50" t="e">
        <f t="shared" ca="1" si="2385"/>
        <v>#NAME?</v>
      </c>
      <c r="BN7613" s="50" t="e">
        <f t="shared" ca="1" si="2386"/>
        <v>#NAME?</v>
      </c>
    </row>
    <row r="7614" spans="1:66" x14ac:dyDescent="0.35">
      <c r="A7614" s="48">
        <v>40031</v>
      </c>
      <c r="B7614" s="17">
        <v>2009</v>
      </c>
      <c r="C7614" s="17">
        <v>8</v>
      </c>
      <c r="D7614" s="17">
        <v>218</v>
      </c>
      <c r="E7614" s="17">
        <v>6</v>
      </c>
      <c r="F7614" s="17">
        <v>5</v>
      </c>
      <c r="G7614" s="50">
        <v>11.7</v>
      </c>
      <c r="H7614" s="32">
        <v>1.7939553323429691</v>
      </c>
      <c r="I7614" s="50">
        <v>8.6666666666666661</v>
      </c>
      <c r="J7614" s="13">
        <v>3</v>
      </c>
      <c r="K7614" s="13">
        <f t="shared" si="2372"/>
        <v>3</v>
      </c>
      <c r="L7614" s="13">
        <f t="shared" si="2373"/>
        <v>0</v>
      </c>
      <c r="M7614" s="13" t="e">
        <f ca="1">CalcTable[[#This Row],[IWC]]-AE7613</f>
        <v>#NAME?</v>
      </c>
      <c r="N7614" s="13" t="e">
        <f ca="1">IF(CalcTable[[#This Row],[Day of Year]]&lt;123,FCAP,AE7613)</f>
        <v>#NAME?</v>
      </c>
      <c r="O7614" s="17" t="e">
        <f ca="1">IF(IRR_DRIP,5,COUNTIF('IDET Wind Values'!C7598:G7598,"&lt;="&amp;IRR_MAXWIND))</f>
        <v>#NAME?</v>
      </c>
      <c r="P7614" s="13" t="e">
        <f ca="1">CalcTable[[#This Row],[ET_o]]*KL</f>
        <v>#NAME?</v>
      </c>
      <c r="Q7614" s="13" t="e">
        <f ca="1">IF(WILTPT&lt;=0,1,MAX(0,MIN(1,(CalcTable[[#This Row],[IWC]]-WILTPT)/(MAD-WILTPT))))</f>
        <v>#NAME?</v>
      </c>
      <c r="R7614" s="13" t="e">
        <f ca="1">CalcTable[[#This Row],[ETMult]]*CalcTable[[#This Row],[ETb]]</f>
        <v>#NAME?</v>
      </c>
      <c r="S7614" s="13" t="b">
        <f>INDEX(IRR_LIST,CalcTable[[#This Row],[Day of Week]]+1)</f>
        <v>1</v>
      </c>
      <c r="T7614" s="13">
        <f t="shared" ca="1" si="2374"/>
        <v>22.7</v>
      </c>
      <c r="U7614" s="13" t="b">
        <f ca="1">IF(CalcTable[[#This Row],[IrrPrecip]]&gt;=IC_MM,FALSE,TRUE)</f>
        <v>0</v>
      </c>
      <c r="V7614" s="13" t="b">
        <f t="shared" si="2375"/>
        <v>1</v>
      </c>
      <c r="W7614" s="13" t="e">
        <f ca="1">IF(AND(IRR_DRIP=FALSE,CalcTable[[#This Row],[IrrHours]]&lt;=0),FALSE,TRUE)</f>
        <v>#NAME?</v>
      </c>
      <c r="X7614" s="13" t="e">
        <f ca="1">AND(CalcTable[[#This Row],[IrrDay]],CalcTable[[#This Row],[IrrRain]],CalcTable[[#This Row],[IrrWarm]],CalcTable[[#This Row],[IrrWindy]])</f>
        <v>#NAME?</v>
      </c>
      <c r="Y7614" s="13" t="e">
        <f t="shared" ca="1" si="2376"/>
        <v>#NAME?</v>
      </c>
      <c r="Z7614" s="13" t="e">
        <f ca="1">CalcTable[[#This Row],[IrrHours]]/5</f>
        <v>#NAME?</v>
      </c>
      <c r="AA7614" s="13" t="e">
        <f ca="1">IF(CalcTable[[#This Row],[IrrFlag]]=FALSE,0,MAX(0,CalcTable[[#This Row],[VolRednWind]]*(FCAP*IRR_TARGET-CalcTable[[#This Row],[IWC]])))</f>
        <v>#NAME?</v>
      </c>
      <c r="AB7614" s="13" t="e">
        <f ca="1">CalcTable[[#This Row],[IWC]]+CalcTable[[#This Row],[Eff Precip]]+CalcTable[[#This Row],[IrrAmt]]-CalcTable[[#This Row],[AET]]</f>
        <v>#NAME?</v>
      </c>
      <c r="AC7614" s="13" t="e">
        <f ca="1">IF(CalcTable[[#This Row],[PWC]]&gt;FCAP,MIN(24*PERC,MIN(SAT,CalcTable[[#This Row],[PWC]])-FCAP),0)</f>
        <v>#NAME?</v>
      </c>
      <c r="AD7614" s="13" t="e">
        <f ca="1">IF(CalcTable[[#This Row],[PWC]]&gt;SAT,CalcTable[[#This Row],[PWC]]-SAT,0)</f>
        <v>#NAME?</v>
      </c>
      <c r="AE7614" s="13" t="e">
        <f ca="1">CalcTable[[#This Row],[PWC]]-CalcTable[[#This Row],[PercAmt]]-CalcTable[[#This Row],[Runoff]]</f>
        <v>#NAME?</v>
      </c>
      <c r="AF7614" s="13" t="e">
        <f ca="1">CalcTable[[#This Row],[IrrAmt]]/1000*CUR_IRR_AREA*10000/IRR_EFF</f>
        <v>#NAME?</v>
      </c>
      <c r="AG7614" s="147"/>
      <c r="AH7614" s="13"/>
      <c r="AI7614" s="50">
        <v>0</v>
      </c>
      <c r="AJ7614" s="50">
        <v>0</v>
      </c>
      <c r="AK7614" s="50">
        <v>0</v>
      </c>
      <c r="AL7614" s="50">
        <v>0</v>
      </c>
      <c r="AM7614" s="50"/>
      <c r="AN7614" s="50"/>
      <c r="AO7614" s="50"/>
      <c r="AP7614" s="50"/>
      <c r="AQ7614" s="50"/>
      <c r="AR7614" s="50"/>
      <c r="AS7614" s="50"/>
      <c r="AT7614" s="50"/>
      <c r="AU7614" s="50"/>
      <c r="AV7614" s="50"/>
      <c r="AW7614" s="50"/>
      <c r="AX7614" s="50">
        <f t="shared" si="2387"/>
        <v>0</v>
      </c>
      <c r="AY7614" s="50"/>
      <c r="AZ7614" s="50">
        <f t="shared" si="2377"/>
        <v>0</v>
      </c>
      <c r="BA7614" s="50">
        <f t="shared" si="2378"/>
        <v>0</v>
      </c>
      <c r="BB7614" s="50">
        <f t="shared" si="2379"/>
        <v>0</v>
      </c>
      <c r="BC7614" s="17">
        <f t="shared" si="2380"/>
        <v>20098</v>
      </c>
      <c r="BD7614" s="50">
        <f t="shared" si="2381"/>
        <v>0</v>
      </c>
      <c r="BE7614" s="50">
        <f t="shared" si="2382"/>
        <v>0</v>
      </c>
      <c r="BF7614" s="50">
        <f t="shared" si="2388"/>
        <v>0</v>
      </c>
      <c r="BG7614" s="50"/>
      <c r="BH7614" s="17">
        <f t="shared" si="2383"/>
        <v>0</v>
      </c>
      <c r="BI7614" s="17">
        <f t="shared" si="2391"/>
        <v>7614</v>
      </c>
      <c r="BJ7614" s="17">
        <f t="shared" si="2389"/>
        <v>7614</v>
      </c>
      <c r="BK7614" s="150">
        <f t="shared" si="2390"/>
        <v>40031</v>
      </c>
      <c r="BL7614" s="50" t="e">
        <f t="shared" ca="1" si="2384"/>
        <v>#NAME?</v>
      </c>
      <c r="BM7614" s="50" t="e">
        <f t="shared" ca="1" si="2385"/>
        <v>#NAME?</v>
      </c>
      <c r="BN7614" s="50" t="e">
        <f t="shared" ca="1" si="2386"/>
        <v>#NAME?</v>
      </c>
    </row>
    <row r="7615" spans="1:66" x14ac:dyDescent="0.35">
      <c r="A7615" s="48">
        <v>40032</v>
      </c>
      <c r="B7615" s="17">
        <v>2009</v>
      </c>
      <c r="C7615" s="17">
        <v>8</v>
      </c>
      <c r="D7615" s="17">
        <v>219</v>
      </c>
      <c r="E7615" s="17">
        <v>7</v>
      </c>
      <c r="F7615" s="17">
        <v>6</v>
      </c>
      <c r="G7615" s="50">
        <v>7.3</v>
      </c>
      <c r="H7615" s="32">
        <v>2.9868578278099758</v>
      </c>
      <c r="I7615" s="50">
        <v>7.333333333333333</v>
      </c>
      <c r="J7615" s="13">
        <v>0</v>
      </c>
      <c r="K7615" s="13">
        <f t="shared" si="2372"/>
        <v>0</v>
      </c>
      <c r="L7615" s="13">
        <f t="shared" si="2373"/>
        <v>0</v>
      </c>
      <c r="M7615" s="13" t="e">
        <f ca="1">CalcTable[[#This Row],[IWC]]-AE7614</f>
        <v>#NAME?</v>
      </c>
      <c r="N7615" s="13" t="e">
        <f ca="1">IF(CalcTable[[#This Row],[Day of Year]]&lt;123,FCAP,AE7614)</f>
        <v>#NAME?</v>
      </c>
      <c r="O7615" s="17" t="e">
        <f ca="1">IF(IRR_DRIP,5,COUNTIF('IDET Wind Values'!C7599:G7599,"&lt;="&amp;IRR_MAXWIND))</f>
        <v>#NAME?</v>
      </c>
      <c r="P7615" s="13" t="e">
        <f ca="1">CalcTable[[#This Row],[ET_o]]*KL</f>
        <v>#NAME?</v>
      </c>
      <c r="Q7615" s="13" t="e">
        <f ca="1">IF(WILTPT&lt;=0,1,MAX(0,MIN(1,(CalcTable[[#This Row],[IWC]]-WILTPT)/(MAD-WILTPT))))</f>
        <v>#NAME?</v>
      </c>
      <c r="R7615" s="13" t="e">
        <f ca="1">CalcTable[[#This Row],[ETMult]]*CalcTable[[#This Row],[ETb]]</f>
        <v>#NAME?</v>
      </c>
      <c r="S7615" s="13" t="b">
        <f>INDEX(IRR_LIST,CalcTable[[#This Row],[Day of Week]]+1)</f>
        <v>0</v>
      </c>
      <c r="T7615" s="13">
        <f t="shared" ca="1" si="2374"/>
        <v>8.8000000000000007</v>
      </c>
      <c r="U7615" s="13" t="b">
        <f ca="1">IF(CalcTable[[#This Row],[IrrPrecip]]&gt;=IC_MM,FALSE,TRUE)</f>
        <v>1</v>
      </c>
      <c r="V7615" s="13" t="b">
        <f t="shared" si="2375"/>
        <v>1</v>
      </c>
      <c r="W7615" s="13" t="e">
        <f ca="1">IF(AND(IRR_DRIP=FALSE,CalcTable[[#This Row],[IrrHours]]&lt;=0),FALSE,TRUE)</f>
        <v>#NAME?</v>
      </c>
      <c r="X7615" s="13" t="e">
        <f ca="1">AND(CalcTable[[#This Row],[IrrDay]],CalcTable[[#This Row],[IrrRain]],CalcTable[[#This Row],[IrrWarm]],CalcTable[[#This Row],[IrrWindy]])</f>
        <v>#NAME?</v>
      </c>
      <c r="Y7615" s="13" t="e">
        <f t="shared" ca="1" si="2376"/>
        <v>#NAME?</v>
      </c>
      <c r="Z7615" s="13" t="e">
        <f ca="1">CalcTable[[#This Row],[IrrHours]]/5</f>
        <v>#NAME?</v>
      </c>
      <c r="AA7615" s="13" t="e">
        <f ca="1">IF(CalcTable[[#This Row],[IrrFlag]]=FALSE,0,MAX(0,CalcTable[[#This Row],[VolRednWind]]*(FCAP*IRR_TARGET-CalcTable[[#This Row],[IWC]])))</f>
        <v>#NAME?</v>
      </c>
      <c r="AB7615" s="13" t="e">
        <f ca="1">CalcTable[[#This Row],[IWC]]+CalcTable[[#This Row],[Eff Precip]]+CalcTable[[#This Row],[IrrAmt]]-CalcTable[[#This Row],[AET]]</f>
        <v>#NAME?</v>
      </c>
      <c r="AC7615" s="13" t="e">
        <f ca="1">IF(CalcTable[[#This Row],[PWC]]&gt;FCAP,MIN(24*PERC,MIN(SAT,CalcTable[[#This Row],[PWC]])-FCAP),0)</f>
        <v>#NAME?</v>
      </c>
      <c r="AD7615" s="13" t="e">
        <f ca="1">IF(CalcTable[[#This Row],[PWC]]&gt;SAT,CalcTable[[#This Row],[PWC]]-SAT,0)</f>
        <v>#NAME?</v>
      </c>
      <c r="AE7615" s="13" t="e">
        <f ca="1">CalcTable[[#This Row],[PWC]]-CalcTable[[#This Row],[PercAmt]]-CalcTable[[#This Row],[Runoff]]</f>
        <v>#NAME?</v>
      </c>
      <c r="AF7615" s="13" t="e">
        <f ca="1">CalcTable[[#This Row],[IrrAmt]]/1000*CUR_IRR_AREA*10000/IRR_EFF</f>
        <v>#NAME?</v>
      </c>
      <c r="AG7615" s="147"/>
      <c r="AH7615" s="13"/>
      <c r="AI7615" s="50">
        <v>0</v>
      </c>
      <c r="AJ7615" s="50">
        <v>0</v>
      </c>
      <c r="AK7615" s="50">
        <v>0</v>
      </c>
      <c r="AL7615" s="50">
        <v>3.5237931252538495</v>
      </c>
      <c r="AM7615" s="50"/>
      <c r="AN7615" s="50"/>
      <c r="AO7615" s="50"/>
      <c r="AP7615" s="50"/>
      <c r="AQ7615" s="50"/>
      <c r="AR7615" s="50"/>
      <c r="AS7615" s="50"/>
      <c r="AT7615" s="50"/>
      <c r="AU7615" s="50"/>
      <c r="AV7615" s="50"/>
      <c r="AW7615" s="50"/>
      <c r="AX7615" s="50">
        <f t="shared" si="2387"/>
        <v>3.5237931252538495</v>
      </c>
      <c r="AY7615" s="50"/>
      <c r="AZ7615" s="50">
        <f t="shared" si="2377"/>
        <v>103.36459834077959</v>
      </c>
      <c r="BA7615" s="50">
        <f t="shared" si="2378"/>
        <v>159.14866728659717</v>
      </c>
      <c r="BB7615" s="50">
        <f t="shared" si="2379"/>
        <v>164.07079101711048</v>
      </c>
      <c r="BC7615" s="17">
        <f t="shared" si="2380"/>
        <v>20098</v>
      </c>
      <c r="BD7615" s="50">
        <f t="shared" si="2381"/>
        <v>3.5237931252538495</v>
      </c>
      <c r="BE7615" s="50">
        <f t="shared" si="2382"/>
        <v>103.36459834077959</v>
      </c>
      <c r="BF7615" s="50">
        <f t="shared" si="2388"/>
        <v>169.07157751574243</v>
      </c>
      <c r="BG7615" s="50"/>
      <c r="BH7615" s="17">
        <f t="shared" si="2383"/>
        <v>0</v>
      </c>
      <c r="BI7615" s="17">
        <f t="shared" si="2391"/>
        <v>7615</v>
      </c>
      <c r="BJ7615" s="17">
        <f t="shared" si="2389"/>
        <v>7615</v>
      </c>
      <c r="BK7615" s="150">
        <f t="shared" si="2390"/>
        <v>40032</v>
      </c>
      <c r="BL7615" s="50" t="e">
        <f t="shared" ca="1" si="2384"/>
        <v>#NAME?</v>
      </c>
      <c r="BM7615" s="50" t="e">
        <f t="shared" ca="1" si="2385"/>
        <v>#NAME?</v>
      </c>
      <c r="BN7615" s="50" t="e">
        <f t="shared" ca="1" si="2386"/>
        <v>#NAME?</v>
      </c>
    </row>
    <row r="7616" spans="1:66" x14ac:dyDescent="0.35">
      <c r="A7616" s="48">
        <v>40033</v>
      </c>
      <c r="B7616" s="17">
        <v>2009</v>
      </c>
      <c r="C7616" s="17">
        <v>8</v>
      </c>
      <c r="D7616" s="17">
        <v>220</v>
      </c>
      <c r="E7616" s="17">
        <v>8</v>
      </c>
      <c r="F7616" s="17">
        <v>7</v>
      </c>
      <c r="G7616" s="50">
        <v>8.1</v>
      </c>
      <c r="H7616" s="32">
        <v>3.8431323653450966</v>
      </c>
      <c r="I7616" s="50">
        <v>6.666666666666667</v>
      </c>
      <c r="J7616" s="13">
        <v>0</v>
      </c>
      <c r="K7616" s="13">
        <f t="shared" si="2372"/>
        <v>0</v>
      </c>
      <c r="L7616" s="13">
        <f t="shared" si="2373"/>
        <v>0</v>
      </c>
      <c r="M7616" s="13" t="e">
        <f ca="1">CalcTable[[#This Row],[IWC]]-AE7615</f>
        <v>#NAME?</v>
      </c>
      <c r="N7616" s="13" t="e">
        <f ca="1">IF(CalcTable[[#This Row],[Day of Year]]&lt;123,FCAP,AE7615)</f>
        <v>#NAME?</v>
      </c>
      <c r="O7616" s="17" t="e">
        <f ca="1">IF(IRR_DRIP,5,COUNTIF('IDET Wind Values'!C7600:G7600,"&lt;="&amp;IRR_MAXWIND))</f>
        <v>#NAME?</v>
      </c>
      <c r="P7616" s="13" t="e">
        <f ca="1">CalcTable[[#This Row],[ET_o]]*KL</f>
        <v>#NAME?</v>
      </c>
      <c r="Q7616" s="13" t="e">
        <f ca="1">IF(WILTPT&lt;=0,1,MAX(0,MIN(1,(CalcTable[[#This Row],[IWC]]-WILTPT)/(MAD-WILTPT))))</f>
        <v>#NAME?</v>
      </c>
      <c r="R7616" s="13" t="e">
        <f ca="1">CalcTable[[#This Row],[ETMult]]*CalcTable[[#This Row],[ETb]]</f>
        <v>#NAME?</v>
      </c>
      <c r="S7616" s="13" t="b">
        <f>INDEX(IRR_LIST,CalcTable[[#This Row],[Day of Week]]+1)</f>
        <v>0</v>
      </c>
      <c r="T7616" s="13">
        <f t="shared" ca="1" si="2374"/>
        <v>3</v>
      </c>
      <c r="U7616" s="13" t="b">
        <f ca="1">IF(CalcTable[[#This Row],[IrrPrecip]]&gt;=IC_MM,FALSE,TRUE)</f>
        <v>1</v>
      </c>
      <c r="V7616" s="13" t="b">
        <f t="shared" si="2375"/>
        <v>1</v>
      </c>
      <c r="W7616" s="13" t="e">
        <f ca="1">IF(AND(IRR_DRIP=FALSE,CalcTable[[#This Row],[IrrHours]]&lt;=0),FALSE,TRUE)</f>
        <v>#NAME?</v>
      </c>
      <c r="X7616" s="13" t="e">
        <f ca="1">AND(CalcTable[[#This Row],[IrrDay]],CalcTable[[#This Row],[IrrRain]],CalcTable[[#This Row],[IrrWarm]],CalcTable[[#This Row],[IrrWindy]])</f>
        <v>#NAME?</v>
      </c>
      <c r="Y7616" s="13" t="e">
        <f t="shared" ca="1" si="2376"/>
        <v>#NAME?</v>
      </c>
      <c r="Z7616" s="13" t="e">
        <f ca="1">CalcTable[[#This Row],[IrrHours]]/5</f>
        <v>#NAME?</v>
      </c>
      <c r="AA7616" s="13" t="e">
        <f ca="1">IF(CalcTable[[#This Row],[IrrFlag]]=FALSE,0,MAX(0,CalcTable[[#This Row],[VolRednWind]]*(FCAP*IRR_TARGET-CalcTable[[#This Row],[IWC]])))</f>
        <v>#NAME?</v>
      </c>
      <c r="AB7616" s="13" t="e">
        <f ca="1">CalcTable[[#This Row],[IWC]]+CalcTable[[#This Row],[Eff Precip]]+CalcTable[[#This Row],[IrrAmt]]-CalcTable[[#This Row],[AET]]</f>
        <v>#NAME?</v>
      </c>
      <c r="AC7616" s="13" t="e">
        <f ca="1">IF(CalcTable[[#This Row],[PWC]]&gt;FCAP,MIN(24*PERC,MIN(SAT,CalcTable[[#This Row],[PWC]])-FCAP),0)</f>
        <v>#NAME?</v>
      </c>
      <c r="AD7616" s="13" t="e">
        <f ca="1">IF(CalcTable[[#This Row],[PWC]]&gt;SAT,CalcTable[[#This Row],[PWC]]-SAT,0)</f>
        <v>#NAME?</v>
      </c>
      <c r="AE7616" s="13" t="e">
        <f ca="1">CalcTable[[#This Row],[PWC]]-CalcTable[[#This Row],[PercAmt]]-CalcTable[[#This Row],[Runoff]]</f>
        <v>#NAME?</v>
      </c>
      <c r="AF7616" s="13" t="e">
        <f ca="1">CalcTable[[#This Row],[IrrAmt]]/1000*CUR_IRR_AREA*10000/IRR_EFF</f>
        <v>#NAME?</v>
      </c>
      <c r="AG7616" s="147"/>
      <c r="AH7616" s="13"/>
      <c r="AI7616" s="50">
        <v>0</v>
      </c>
      <c r="AJ7616" s="50">
        <v>0</v>
      </c>
      <c r="AK7616" s="50">
        <v>2.3258259722197354</v>
      </c>
      <c r="AL7616" s="50">
        <v>0</v>
      </c>
      <c r="AM7616" s="50"/>
      <c r="AN7616" s="50"/>
      <c r="AO7616" s="50"/>
      <c r="AP7616" s="50"/>
      <c r="AQ7616" s="50"/>
      <c r="AR7616" s="50"/>
      <c r="AS7616" s="50"/>
      <c r="AT7616" s="50"/>
      <c r="AU7616" s="50"/>
      <c r="AV7616" s="50"/>
      <c r="AW7616" s="50"/>
      <c r="AX7616" s="50">
        <f t="shared" si="2387"/>
        <v>2.3258259722197354</v>
      </c>
      <c r="AY7616" s="50"/>
      <c r="AZ7616" s="50">
        <f t="shared" si="2377"/>
        <v>34.112114259222786</v>
      </c>
      <c r="BA7616" s="50">
        <f t="shared" si="2378"/>
        <v>52.52182671658111</v>
      </c>
      <c r="BB7616" s="50">
        <f t="shared" si="2379"/>
        <v>54.146213109877444</v>
      </c>
      <c r="BC7616" s="17">
        <f t="shared" si="2380"/>
        <v>20098</v>
      </c>
      <c r="BD7616" s="50">
        <f t="shared" si="2381"/>
        <v>2.3258259722197354</v>
      </c>
      <c r="BE7616" s="50">
        <f t="shared" si="2382"/>
        <v>34.112114259222786</v>
      </c>
      <c r="BF7616" s="50">
        <f t="shared" si="2388"/>
        <v>55.796559584062997</v>
      </c>
      <c r="BG7616" s="50"/>
      <c r="BH7616" s="17">
        <f t="shared" si="2383"/>
        <v>0</v>
      </c>
      <c r="BI7616" s="17">
        <f t="shared" si="2391"/>
        <v>7616</v>
      </c>
      <c r="BJ7616" s="17">
        <f t="shared" si="2389"/>
        <v>7616</v>
      </c>
      <c r="BK7616" s="150">
        <f t="shared" si="2390"/>
        <v>40033</v>
      </c>
      <c r="BL7616" s="50" t="e">
        <f t="shared" ca="1" si="2384"/>
        <v>#NAME?</v>
      </c>
      <c r="BM7616" s="50" t="e">
        <f t="shared" ca="1" si="2385"/>
        <v>#NAME?</v>
      </c>
      <c r="BN7616" s="50" t="e">
        <f t="shared" ca="1" si="2386"/>
        <v>#NAME?</v>
      </c>
    </row>
    <row r="7617" spans="1:66" x14ac:dyDescent="0.35">
      <c r="A7617" s="48">
        <v>40034</v>
      </c>
      <c r="B7617" s="17">
        <v>2009</v>
      </c>
      <c r="C7617" s="17">
        <v>8</v>
      </c>
      <c r="D7617" s="17">
        <v>221</v>
      </c>
      <c r="E7617" s="17">
        <v>9</v>
      </c>
      <c r="F7617" s="17">
        <v>1</v>
      </c>
      <c r="G7617" s="50">
        <v>13.1</v>
      </c>
      <c r="H7617" s="32">
        <v>3.9975604743918072</v>
      </c>
      <c r="I7617" s="50">
        <v>8.1666666666666661</v>
      </c>
      <c r="J7617" s="13">
        <v>0</v>
      </c>
      <c r="K7617" s="13">
        <f t="shared" si="2372"/>
        <v>0</v>
      </c>
      <c r="L7617" s="13">
        <f t="shared" si="2373"/>
        <v>0</v>
      </c>
      <c r="M7617" s="13" t="e">
        <f ca="1">CalcTable[[#This Row],[IWC]]-AE7616</f>
        <v>#NAME?</v>
      </c>
      <c r="N7617" s="13" t="e">
        <f ca="1">IF(CalcTable[[#This Row],[Day of Year]]&lt;123,FCAP,AE7616)</f>
        <v>#NAME?</v>
      </c>
      <c r="O7617" s="17" t="e">
        <f ca="1">IF(IRR_DRIP,5,COUNTIF('IDET Wind Values'!C7601:G7601,"&lt;="&amp;IRR_MAXWIND))</f>
        <v>#NAME?</v>
      </c>
      <c r="P7617" s="13" t="e">
        <f ca="1">CalcTable[[#This Row],[ET_o]]*KL</f>
        <v>#NAME?</v>
      </c>
      <c r="Q7617" s="13" t="e">
        <f ca="1">IF(WILTPT&lt;=0,1,MAX(0,MIN(1,(CalcTable[[#This Row],[IWC]]-WILTPT)/(MAD-WILTPT))))</f>
        <v>#NAME?</v>
      </c>
      <c r="R7617" s="13" t="e">
        <f ca="1">CalcTable[[#This Row],[ETMult]]*CalcTable[[#This Row],[ETb]]</f>
        <v>#NAME?</v>
      </c>
      <c r="S7617" s="13" t="b">
        <f>INDEX(IRR_LIST,CalcTable[[#This Row],[Day of Week]]+1)</f>
        <v>1</v>
      </c>
      <c r="T7617" s="13">
        <f t="shared" ca="1" si="2374"/>
        <v>0</v>
      </c>
      <c r="U7617" s="13" t="b">
        <f ca="1">IF(CalcTable[[#This Row],[IrrPrecip]]&gt;=IC_MM,FALSE,TRUE)</f>
        <v>1</v>
      </c>
      <c r="V7617" s="13" t="b">
        <f t="shared" si="2375"/>
        <v>1</v>
      </c>
      <c r="W7617" s="13" t="e">
        <f ca="1">IF(AND(IRR_DRIP=FALSE,CalcTable[[#This Row],[IrrHours]]&lt;=0),FALSE,TRUE)</f>
        <v>#NAME?</v>
      </c>
      <c r="X7617" s="13" t="e">
        <f ca="1">AND(CalcTable[[#This Row],[IrrDay]],CalcTable[[#This Row],[IrrRain]],CalcTable[[#This Row],[IrrWarm]],CalcTable[[#This Row],[IrrWindy]])</f>
        <v>#NAME?</v>
      </c>
      <c r="Y7617" s="13" t="e">
        <f t="shared" ca="1" si="2376"/>
        <v>#NAME?</v>
      </c>
      <c r="Z7617" s="13" t="e">
        <f ca="1">CalcTable[[#This Row],[IrrHours]]/5</f>
        <v>#NAME?</v>
      </c>
      <c r="AA7617" s="13" t="e">
        <f ca="1">IF(CalcTable[[#This Row],[IrrFlag]]=FALSE,0,MAX(0,CalcTable[[#This Row],[VolRednWind]]*(FCAP*IRR_TARGET-CalcTable[[#This Row],[IWC]])))</f>
        <v>#NAME?</v>
      </c>
      <c r="AB7617" s="13" t="e">
        <f ca="1">CalcTable[[#This Row],[IWC]]+CalcTable[[#This Row],[Eff Precip]]+CalcTable[[#This Row],[IrrAmt]]-CalcTable[[#This Row],[AET]]</f>
        <v>#NAME?</v>
      </c>
      <c r="AC7617" s="13" t="e">
        <f ca="1">IF(CalcTable[[#This Row],[PWC]]&gt;FCAP,MIN(24*PERC,MIN(SAT,CalcTable[[#This Row],[PWC]])-FCAP),0)</f>
        <v>#NAME?</v>
      </c>
      <c r="AD7617" s="13" t="e">
        <f ca="1">IF(CalcTable[[#This Row],[PWC]]&gt;SAT,CalcTable[[#This Row],[PWC]]-SAT,0)</f>
        <v>#NAME?</v>
      </c>
      <c r="AE7617" s="13" t="e">
        <f ca="1">CalcTable[[#This Row],[PWC]]-CalcTable[[#This Row],[PercAmt]]-CalcTable[[#This Row],[Runoff]]</f>
        <v>#NAME?</v>
      </c>
      <c r="AF7617" s="13" t="e">
        <f ca="1">CalcTable[[#This Row],[IrrAmt]]/1000*CUR_IRR_AREA*10000/IRR_EFF</f>
        <v>#NAME?</v>
      </c>
      <c r="AG7617" s="147"/>
      <c r="AH7617" s="13"/>
      <c r="AI7617" s="50">
        <v>0</v>
      </c>
      <c r="AJ7617" s="50">
        <v>0</v>
      </c>
      <c r="AK7617" s="50">
        <v>0</v>
      </c>
      <c r="AL7617" s="50">
        <v>0</v>
      </c>
      <c r="AM7617" s="50"/>
      <c r="AN7617" s="50"/>
      <c r="AO7617" s="50"/>
      <c r="AP7617" s="50"/>
      <c r="AQ7617" s="50"/>
      <c r="AR7617" s="50"/>
      <c r="AS7617" s="50"/>
      <c r="AT7617" s="50"/>
      <c r="AU7617" s="50"/>
      <c r="AV7617" s="50"/>
      <c r="AW7617" s="50"/>
      <c r="AX7617" s="50">
        <f t="shared" si="2387"/>
        <v>0</v>
      </c>
      <c r="AY7617" s="50"/>
      <c r="AZ7617" s="50">
        <f t="shared" si="2377"/>
        <v>0</v>
      </c>
      <c r="BA7617" s="50">
        <f t="shared" si="2378"/>
        <v>0</v>
      </c>
      <c r="BB7617" s="50">
        <f t="shared" si="2379"/>
        <v>0</v>
      </c>
      <c r="BC7617" s="17">
        <f t="shared" si="2380"/>
        <v>20098</v>
      </c>
      <c r="BD7617" s="50">
        <f t="shared" si="2381"/>
        <v>0</v>
      </c>
      <c r="BE7617" s="50">
        <f t="shared" si="2382"/>
        <v>0</v>
      </c>
      <c r="BF7617" s="50">
        <f t="shared" si="2388"/>
        <v>0</v>
      </c>
      <c r="BG7617" s="50"/>
      <c r="BH7617" s="17">
        <f t="shared" si="2383"/>
        <v>0</v>
      </c>
      <c r="BI7617" s="17">
        <f t="shared" si="2391"/>
        <v>7617</v>
      </c>
      <c r="BJ7617" s="17">
        <f t="shared" si="2389"/>
        <v>7617</v>
      </c>
      <c r="BK7617" s="150">
        <f t="shared" si="2390"/>
        <v>40034</v>
      </c>
      <c r="BL7617" s="50" t="e">
        <f t="shared" ca="1" si="2384"/>
        <v>#NAME?</v>
      </c>
      <c r="BM7617" s="50" t="e">
        <f t="shared" ca="1" si="2385"/>
        <v>#NAME?</v>
      </c>
      <c r="BN7617" s="50" t="e">
        <f t="shared" ca="1" si="2386"/>
        <v>#NAME?</v>
      </c>
    </row>
    <row r="7618" spans="1:66" x14ac:dyDescent="0.35">
      <c r="A7618" s="48">
        <v>40035</v>
      </c>
      <c r="B7618" s="17">
        <v>2009</v>
      </c>
      <c r="C7618" s="17">
        <v>8</v>
      </c>
      <c r="D7618" s="17">
        <v>222</v>
      </c>
      <c r="E7618" s="17">
        <v>10</v>
      </c>
      <c r="F7618" s="17">
        <v>2</v>
      </c>
      <c r="G7618" s="50">
        <v>12.9</v>
      </c>
      <c r="H7618" s="32">
        <v>5.0848963358530375</v>
      </c>
      <c r="I7618" s="50">
        <v>14.333333333333334</v>
      </c>
      <c r="J7618" s="13">
        <v>0</v>
      </c>
      <c r="K7618" s="13">
        <f t="shared" si="2372"/>
        <v>0</v>
      </c>
      <c r="L7618" s="13">
        <f t="shared" si="2373"/>
        <v>0</v>
      </c>
      <c r="M7618" s="13" t="e">
        <f ca="1">CalcTable[[#This Row],[IWC]]-AE7617</f>
        <v>#NAME?</v>
      </c>
      <c r="N7618" s="13" t="e">
        <f ca="1">IF(CalcTable[[#This Row],[Day of Year]]&lt;123,FCAP,AE7617)</f>
        <v>#NAME?</v>
      </c>
      <c r="O7618" s="17" t="e">
        <f ca="1">IF(IRR_DRIP,5,COUNTIF('IDET Wind Values'!C7602:G7602,"&lt;="&amp;IRR_MAXWIND))</f>
        <v>#NAME?</v>
      </c>
      <c r="P7618" s="13" t="e">
        <f ca="1">CalcTable[[#This Row],[ET_o]]*KL</f>
        <v>#NAME?</v>
      </c>
      <c r="Q7618" s="13" t="e">
        <f ca="1">IF(WILTPT&lt;=0,1,MAX(0,MIN(1,(CalcTable[[#This Row],[IWC]]-WILTPT)/(MAD-WILTPT))))</f>
        <v>#NAME?</v>
      </c>
      <c r="R7618" s="13" t="e">
        <f ca="1">CalcTable[[#This Row],[ETMult]]*CalcTable[[#This Row],[ETb]]</f>
        <v>#NAME?</v>
      </c>
      <c r="S7618" s="13" t="b">
        <f>INDEX(IRR_LIST,CalcTable[[#This Row],[Day of Week]]+1)</f>
        <v>0</v>
      </c>
      <c r="T7618" s="13">
        <f t="shared" ca="1" si="2374"/>
        <v>0</v>
      </c>
      <c r="U7618" s="13" t="b">
        <f ca="1">IF(CalcTable[[#This Row],[IrrPrecip]]&gt;=IC_MM,FALSE,TRUE)</f>
        <v>1</v>
      </c>
      <c r="V7618" s="13" t="b">
        <f t="shared" si="2375"/>
        <v>1</v>
      </c>
      <c r="W7618" s="13" t="e">
        <f ca="1">IF(AND(IRR_DRIP=FALSE,CalcTable[[#This Row],[IrrHours]]&lt;=0),FALSE,TRUE)</f>
        <v>#NAME?</v>
      </c>
      <c r="X7618" s="13" t="e">
        <f ca="1">AND(CalcTable[[#This Row],[IrrDay]],CalcTable[[#This Row],[IrrRain]],CalcTable[[#This Row],[IrrWarm]],CalcTable[[#This Row],[IrrWindy]])</f>
        <v>#NAME?</v>
      </c>
      <c r="Y7618" s="13" t="e">
        <f t="shared" ca="1" si="2376"/>
        <v>#NAME?</v>
      </c>
      <c r="Z7618" s="13" t="e">
        <f ca="1">CalcTable[[#This Row],[IrrHours]]/5</f>
        <v>#NAME?</v>
      </c>
      <c r="AA7618" s="13" t="e">
        <f ca="1">IF(CalcTable[[#This Row],[IrrFlag]]=FALSE,0,MAX(0,CalcTable[[#This Row],[VolRednWind]]*(FCAP*IRR_TARGET-CalcTable[[#This Row],[IWC]])))</f>
        <v>#NAME?</v>
      </c>
      <c r="AB7618" s="13" t="e">
        <f ca="1">CalcTable[[#This Row],[IWC]]+CalcTable[[#This Row],[Eff Precip]]+CalcTable[[#This Row],[IrrAmt]]-CalcTable[[#This Row],[AET]]</f>
        <v>#NAME?</v>
      </c>
      <c r="AC7618" s="13" t="e">
        <f ca="1">IF(CalcTable[[#This Row],[PWC]]&gt;FCAP,MIN(24*PERC,MIN(SAT,CalcTable[[#This Row],[PWC]])-FCAP),0)</f>
        <v>#NAME?</v>
      </c>
      <c r="AD7618" s="13" t="e">
        <f ca="1">IF(CalcTable[[#This Row],[PWC]]&gt;SAT,CalcTable[[#This Row],[PWC]]-SAT,0)</f>
        <v>#NAME?</v>
      </c>
      <c r="AE7618" s="13" t="e">
        <f ca="1">CalcTable[[#This Row],[PWC]]-CalcTable[[#This Row],[PercAmt]]-CalcTable[[#This Row],[Runoff]]</f>
        <v>#NAME?</v>
      </c>
      <c r="AF7618" s="13" t="e">
        <f ca="1">CalcTable[[#This Row],[IrrAmt]]/1000*CUR_IRR_AREA*10000/IRR_EFF</f>
        <v>#NAME?</v>
      </c>
      <c r="AG7618" s="147"/>
      <c r="AH7618" s="13"/>
      <c r="AI7618" s="50">
        <v>0</v>
      </c>
      <c r="AJ7618" s="50">
        <v>0</v>
      </c>
      <c r="AK7618" s="50">
        <v>6.2408960161479206</v>
      </c>
      <c r="AL7618" s="50">
        <v>6.5923810618552992</v>
      </c>
      <c r="AM7618" s="50"/>
      <c r="AN7618" s="50"/>
      <c r="AO7618" s="50"/>
      <c r="AP7618" s="50"/>
      <c r="AQ7618" s="50"/>
      <c r="AR7618" s="50"/>
      <c r="AS7618" s="50"/>
      <c r="AT7618" s="50"/>
      <c r="AU7618" s="50"/>
      <c r="AV7618" s="50"/>
      <c r="AW7618" s="50"/>
      <c r="AX7618" s="50">
        <f t="shared" si="2387"/>
        <v>12.833277078003221</v>
      </c>
      <c r="AY7618" s="50"/>
      <c r="AZ7618" s="50">
        <f t="shared" si="2377"/>
        <v>284.90965271792493</v>
      </c>
      <c r="BA7618" s="50">
        <f t="shared" si="2378"/>
        <v>438.67041767680507</v>
      </c>
      <c r="BB7618" s="50">
        <f t="shared" si="2379"/>
        <v>452.23754399670634</v>
      </c>
      <c r="BC7618" s="17">
        <f t="shared" si="2380"/>
        <v>20098</v>
      </c>
      <c r="BD7618" s="50">
        <f t="shared" si="2381"/>
        <v>12.833277078003221</v>
      </c>
      <c r="BE7618" s="50">
        <f t="shared" si="2382"/>
        <v>284.90965271792493</v>
      </c>
      <c r="BF7618" s="50">
        <f t="shared" si="2388"/>
        <v>466.02149292614945</v>
      </c>
      <c r="BG7618" s="50"/>
      <c r="BH7618" s="17">
        <f t="shared" si="2383"/>
        <v>0</v>
      </c>
      <c r="BI7618" s="17">
        <f t="shared" si="2391"/>
        <v>7618</v>
      </c>
      <c r="BJ7618" s="17">
        <f t="shared" si="2389"/>
        <v>7618</v>
      </c>
      <c r="BK7618" s="150">
        <f t="shared" si="2390"/>
        <v>40035</v>
      </c>
      <c r="BL7618" s="50" t="e">
        <f t="shared" ca="1" si="2384"/>
        <v>#NAME?</v>
      </c>
      <c r="BM7618" s="50" t="e">
        <f t="shared" ca="1" si="2385"/>
        <v>#NAME?</v>
      </c>
      <c r="BN7618" s="50" t="e">
        <f t="shared" ca="1" si="2386"/>
        <v>#NAME?</v>
      </c>
    </row>
    <row r="7619" spans="1:66" x14ac:dyDescent="0.35">
      <c r="A7619" s="48">
        <v>40036</v>
      </c>
      <c r="B7619" s="17">
        <v>2009</v>
      </c>
      <c r="C7619" s="17">
        <v>8</v>
      </c>
      <c r="D7619" s="17">
        <v>223</v>
      </c>
      <c r="E7619" s="17">
        <v>11</v>
      </c>
      <c r="F7619" s="17">
        <v>3</v>
      </c>
      <c r="G7619" s="50">
        <v>13.2</v>
      </c>
      <c r="H7619" s="32">
        <v>3.5599158934735331</v>
      </c>
      <c r="I7619" s="50">
        <v>4.5</v>
      </c>
      <c r="J7619" s="13">
        <v>1</v>
      </c>
      <c r="K7619" s="13">
        <f t="shared" si="2372"/>
        <v>1</v>
      </c>
      <c r="L7619" s="13">
        <f t="shared" si="2373"/>
        <v>0</v>
      </c>
      <c r="M7619" s="13" t="e">
        <f ca="1">CalcTable[[#This Row],[IWC]]-AE7618</f>
        <v>#NAME?</v>
      </c>
      <c r="N7619" s="13" t="e">
        <f ca="1">IF(CalcTable[[#This Row],[Day of Year]]&lt;123,FCAP,AE7618)</f>
        <v>#NAME?</v>
      </c>
      <c r="O7619" s="17" t="e">
        <f ca="1">IF(IRR_DRIP,5,COUNTIF('IDET Wind Values'!C7603:G7603,"&lt;="&amp;IRR_MAXWIND))</f>
        <v>#NAME?</v>
      </c>
      <c r="P7619" s="13" t="e">
        <f ca="1">CalcTable[[#This Row],[ET_o]]*KL</f>
        <v>#NAME?</v>
      </c>
      <c r="Q7619" s="13" t="e">
        <f ca="1">IF(WILTPT&lt;=0,1,MAX(0,MIN(1,(CalcTable[[#This Row],[IWC]]-WILTPT)/(MAD-WILTPT))))</f>
        <v>#NAME?</v>
      </c>
      <c r="R7619" s="13" t="e">
        <f ca="1">CalcTable[[#This Row],[ETMult]]*CalcTable[[#This Row],[ETb]]</f>
        <v>#NAME?</v>
      </c>
      <c r="S7619" s="13" t="b">
        <f>INDEX(IRR_LIST,CalcTable[[#This Row],[Day of Week]]+1)</f>
        <v>1</v>
      </c>
      <c r="T7619" s="13">
        <f t="shared" ca="1" si="2374"/>
        <v>0</v>
      </c>
      <c r="U7619" s="13" t="b">
        <f ca="1">IF(CalcTable[[#This Row],[IrrPrecip]]&gt;=IC_MM,FALSE,TRUE)</f>
        <v>1</v>
      </c>
      <c r="V7619" s="13" t="b">
        <f t="shared" si="2375"/>
        <v>1</v>
      </c>
      <c r="W7619" s="13" t="e">
        <f ca="1">IF(AND(IRR_DRIP=FALSE,CalcTable[[#This Row],[IrrHours]]&lt;=0),FALSE,TRUE)</f>
        <v>#NAME?</v>
      </c>
      <c r="X7619" s="13" t="e">
        <f ca="1">AND(CalcTable[[#This Row],[IrrDay]],CalcTable[[#This Row],[IrrRain]],CalcTable[[#This Row],[IrrWarm]],CalcTable[[#This Row],[IrrWindy]])</f>
        <v>#NAME?</v>
      </c>
      <c r="Y7619" s="13" t="e">
        <f t="shared" ca="1" si="2376"/>
        <v>#NAME?</v>
      </c>
      <c r="Z7619" s="13" t="e">
        <f ca="1">CalcTable[[#This Row],[IrrHours]]/5</f>
        <v>#NAME?</v>
      </c>
      <c r="AA7619" s="13" t="e">
        <f ca="1">IF(CalcTable[[#This Row],[IrrFlag]]=FALSE,0,MAX(0,CalcTable[[#This Row],[VolRednWind]]*(FCAP*IRR_TARGET-CalcTable[[#This Row],[IWC]])))</f>
        <v>#NAME?</v>
      </c>
      <c r="AB7619" s="13" t="e">
        <f ca="1">CalcTable[[#This Row],[IWC]]+CalcTable[[#This Row],[Eff Precip]]+CalcTable[[#This Row],[IrrAmt]]-CalcTable[[#This Row],[AET]]</f>
        <v>#NAME?</v>
      </c>
      <c r="AC7619" s="13" t="e">
        <f ca="1">IF(CalcTable[[#This Row],[PWC]]&gt;FCAP,MIN(24*PERC,MIN(SAT,CalcTable[[#This Row],[PWC]])-FCAP),0)</f>
        <v>#NAME?</v>
      </c>
      <c r="AD7619" s="13" t="e">
        <f ca="1">IF(CalcTable[[#This Row],[PWC]]&gt;SAT,CalcTable[[#This Row],[PWC]]-SAT,0)</f>
        <v>#NAME?</v>
      </c>
      <c r="AE7619" s="13" t="e">
        <f ca="1">CalcTable[[#This Row],[PWC]]-CalcTable[[#This Row],[PercAmt]]-CalcTable[[#This Row],[Runoff]]</f>
        <v>#NAME?</v>
      </c>
      <c r="AF7619" s="13" t="e">
        <f ca="1">CalcTable[[#This Row],[IrrAmt]]/1000*CUR_IRR_AREA*10000/IRR_EFF</f>
        <v>#NAME?</v>
      </c>
      <c r="AG7619" s="147"/>
      <c r="AH7619" s="13"/>
      <c r="AI7619" s="50">
        <v>6.0209423291909694</v>
      </c>
      <c r="AJ7619" s="50">
        <v>7.880543479263034</v>
      </c>
      <c r="AK7619" s="50">
        <v>0</v>
      </c>
      <c r="AL7619" s="50">
        <v>0</v>
      </c>
      <c r="AM7619" s="50"/>
      <c r="AN7619" s="50"/>
      <c r="AO7619" s="50"/>
      <c r="AP7619" s="50"/>
      <c r="AQ7619" s="50"/>
      <c r="AR7619" s="50"/>
      <c r="AS7619" s="50"/>
      <c r="AT7619" s="50"/>
      <c r="AU7619" s="50"/>
      <c r="AV7619" s="50"/>
      <c r="AW7619" s="50"/>
      <c r="AX7619" s="50">
        <f t="shared" si="2387"/>
        <v>13.901485808454003</v>
      </c>
      <c r="AY7619" s="50"/>
      <c r="AZ7619" s="50">
        <f t="shared" si="2377"/>
        <v>319.46976288651661</v>
      </c>
      <c r="BA7619" s="50">
        <f t="shared" si="2378"/>
        <v>517.2845003481707</v>
      </c>
      <c r="BB7619" s="50">
        <f t="shared" si="2379"/>
        <v>535.31984447494074</v>
      </c>
      <c r="BC7619" s="17">
        <f t="shared" si="2380"/>
        <v>20098</v>
      </c>
      <c r="BD7619" s="50">
        <f t="shared" si="2381"/>
        <v>13.901485808454003</v>
      </c>
      <c r="BE7619" s="50">
        <f t="shared" si="2382"/>
        <v>319.46976288651661</v>
      </c>
      <c r="BF7619" s="50">
        <f t="shared" si="2388"/>
        <v>522.55083120169331</v>
      </c>
      <c r="BG7619" s="50"/>
      <c r="BH7619" s="17">
        <f t="shared" si="2383"/>
        <v>0</v>
      </c>
      <c r="BI7619" s="17">
        <f t="shared" si="2391"/>
        <v>7619</v>
      </c>
      <c r="BJ7619" s="17">
        <f t="shared" si="2389"/>
        <v>7619</v>
      </c>
      <c r="BK7619" s="150">
        <f t="shared" si="2390"/>
        <v>40036</v>
      </c>
      <c r="BL7619" s="50" t="e">
        <f t="shared" ca="1" si="2384"/>
        <v>#NAME?</v>
      </c>
      <c r="BM7619" s="50" t="e">
        <f t="shared" ca="1" si="2385"/>
        <v>#NAME?</v>
      </c>
      <c r="BN7619" s="50" t="e">
        <f t="shared" ca="1" si="2386"/>
        <v>#NAME?</v>
      </c>
    </row>
    <row r="7620" spans="1:66" x14ac:dyDescent="0.35">
      <c r="A7620" s="48">
        <v>40037</v>
      </c>
      <c r="B7620" s="17">
        <v>2009</v>
      </c>
      <c r="C7620" s="17">
        <v>8</v>
      </c>
      <c r="D7620" s="17">
        <v>224</v>
      </c>
      <c r="E7620" s="17">
        <v>12</v>
      </c>
      <c r="F7620" s="17">
        <v>4</v>
      </c>
      <c r="G7620" s="50">
        <v>8.1</v>
      </c>
      <c r="H7620" s="32">
        <v>3.734444344988908</v>
      </c>
      <c r="I7620" s="50">
        <v>6</v>
      </c>
      <c r="J7620" s="13">
        <v>0</v>
      </c>
      <c r="K7620" s="13">
        <f t="shared" si="2372"/>
        <v>0</v>
      </c>
      <c r="L7620" s="13">
        <f t="shared" si="2373"/>
        <v>0</v>
      </c>
      <c r="M7620" s="13" t="e">
        <f ca="1">CalcTable[[#This Row],[IWC]]-AE7619</f>
        <v>#NAME?</v>
      </c>
      <c r="N7620" s="13" t="e">
        <f ca="1">IF(CalcTable[[#This Row],[Day of Year]]&lt;123,FCAP,AE7619)</f>
        <v>#NAME?</v>
      </c>
      <c r="O7620" s="17" t="e">
        <f ca="1">IF(IRR_DRIP,5,COUNTIF('IDET Wind Values'!C7604:G7604,"&lt;="&amp;IRR_MAXWIND))</f>
        <v>#NAME?</v>
      </c>
      <c r="P7620" s="13" t="e">
        <f ca="1">CalcTable[[#This Row],[ET_o]]*KL</f>
        <v>#NAME?</v>
      </c>
      <c r="Q7620" s="13" t="e">
        <f ca="1">IF(WILTPT&lt;=0,1,MAX(0,MIN(1,(CalcTable[[#This Row],[IWC]]-WILTPT)/(MAD-WILTPT))))</f>
        <v>#NAME?</v>
      </c>
      <c r="R7620" s="13" t="e">
        <f ca="1">CalcTable[[#This Row],[ETMult]]*CalcTable[[#This Row],[ETb]]</f>
        <v>#NAME?</v>
      </c>
      <c r="S7620" s="13" t="b">
        <f>INDEX(IRR_LIST,CalcTable[[#This Row],[Day of Week]]+1)</f>
        <v>0</v>
      </c>
      <c r="T7620" s="13">
        <f t="shared" ca="1" si="2374"/>
        <v>1</v>
      </c>
      <c r="U7620" s="13" t="b">
        <f ca="1">IF(CalcTable[[#This Row],[IrrPrecip]]&gt;=IC_MM,FALSE,TRUE)</f>
        <v>1</v>
      </c>
      <c r="V7620" s="13" t="b">
        <f t="shared" si="2375"/>
        <v>1</v>
      </c>
      <c r="W7620" s="13" t="e">
        <f ca="1">IF(AND(IRR_DRIP=FALSE,CalcTable[[#This Row],[IrrHours]]&lt;=0),FALSE,TRUE)</f>
        <v>#NAME?</v>
      </c>
      <c r="X7620" s="13" t="e">
        <f ca="1">AND(CalcTable[[#This Row],[IrrDay]],CalcTable[[#This Row],[IrrRain]],CalcTable[[#This Row],[IrrWarm]],CalcTable[[#This Row],[IrrWindy]])</f>
        <v>#NAME?</v>
      </c>
      <c r="Y7620" s="13" t="e">
        <f t="shared" ca="1" si="2376"/>
        <v>#NAME?</v>
      </c>
      <c r="Z7620" s="13" t="e">
        <f ca="1">CalcTable[[#This Row],[IrrHours]]/5</f>
        <v>#NAME?</v>
      </c>
      <c r="AA7620" s="13" t="e">
        <f ca="1">IF(CalcTable[[#This Row],[IrrFlag]]=FALSE,0,MAX(0,CalcTable[[#This Row],[VolRednWind]]*(FCAP*IRR_TARGET-CalcTable[[#This Row],[IWC]])))</f>
        <v>#NAME?</v>
      </c>
      <c r="AB7620" s="13" t="e">
        <f ca="1">CalcTable[[#This Row],[IWC]]+CalcTable[[#This Row],[Eff Precip]]+CalcTable[[#This Row],[IrrAmt]]-CalcTable[[#This Row],[AET]]</f>
        <v>#NAME?</v>
      </c>
      <c r="AC7620" s="13" t="e">
        <f ca="1">IF(CalcTable[[#This Row],[PWC]]&gt;FCAP,MIN(24*PERC,MIN(SAT,CalcTable[[#This Row],[PWC]])-FCAP),0)</f>
        <v>#NAME?</v>
      </c>
      <c r="AD7620" s="13" t="e">
        <f ca="1">IF(CalcTable[[#This Row],[PWC]]&gt;SAT,CalcTable[[#This Row],[PWC]]-SAT,0)</f>
        <v>#NAME?</v>
      </c>
      <c r="AE7620" s="13" t="e">
        <f ca="1">CalcTable[[#This Row],[PWC]]-CalcTable[[#This Row],[PercAmt]]-CalcTable[[#This Row],[Runoff]]</f>
        <v>#NAME?</v>
      </c>
      <c r="AF7620" s="13" t="e">
        <f ca="1">CalcTable[[#This Row],[IrrAmt]]/1000*CUR_IRR_AREA*10000/IRR_EFF</f>
        <v>#NAME?</v>
      </c>
      <c r="AG7620" s="147"/>
      <c r="AH7620" s="13"/>
      <c r="AI7620" s="50">
        <v>0</v>
      </c>
      <c r="AJ7620" s="50">
        <v>0</v>
      </c>
      <c r="AK7620" s="50">
        <v>0</v>
      </c>
      <c r="AL7620" s="50">
        <v>4.7546467261296144</v>
      </c>
      <c r="AM7620" s="50"/>
      <c r="AN7620" s="50"/>
      <c r="AO7620" s="50"/>
      <c r="AP7620" s="50"/>
      <c r="AQ7620" s="50"/>
      <c r="AR7620" s="50"/>
      <c r="AS7620" s="50"/>
      <c r="AT7620" s="50"/>
      <c r="AU7620" s="50"/>
      <c r="AV7620" s="50"/>
      <c r="AW7620" s="50"/>
      <c r="AX7620" s="50">
        <f t="shared" si="2387"/>
        <v>4.7546467261296144</v>
      </c>
      <c r="AY7620" s="50"/>
      <c r="AZ7620" s="50">
        <f t="shared" si="2377"/>
        <v>139.46963729980203</v>
      </c>
      <c r="BA7620" s="50">
        <f t="shared" si="2378"/>
        <v>214.73896536636187</v>
      </c>
      <c r="BB7620" s="50">
        <f t="shared" si="2379"/>
        <v>221.38037666635245</v>
      </c>
      <c r="BC7620" s="17">
        <f t="shared" si="2380"/>
        <v>20098</v>
      </c>
      <c r="BD7620" s="50">
        <f t="shared" si="2381"/>
        <v>4.7546467261296144</v>
      </c>
      <c r="BE7620" s="50">
        <f t="shared" si="2382"/>
        <v>139.46963729980203</v>
      </c>
      <c r="BF7620" s="50">
        <f t="shared" si="2388"/>
        <v>228.12792747556196</v>
      </c>
      <c r="BG7620" s="50"/>
      <c r="BH7620" s="17">
        <f t="shared" si="2383"/>
        <v>0</v>
      </c>
      <c r="BI7620" s="17">
        <f t="shared" si="2391"/>
        <v>7620</v>
      </c>
      <c r="BJ7620" s="17">
        <f t="shared" si="2389"/>
        <v>7620</v>
      </c>
      <c r="BK7620" s="150">
        <f t="shared" si="2390"/>
        <v>40037</v>
      </c>
      <c r="BL7620" s="50" t="e">
        <f t="shared" ca="1" si="2384"/>
        <v>#NAME?</v>
      </c>
      <c r="BM7620" s="50" t="e">
        <f t="shared" ca="1" si="2385"/>
        <v>#NAME?</v>
      </c>
      <c r="BN7620" s="50" t="e">
        <f t="shared" ca="1" si="2386"/>
        <v>#NAME?</v>
      </c>
    </row>
    <row r="7621" spans="1:66" x14ac:dyDescent="0.35">
      <c r="A7621" s="48">
        <v>40038</v>
      </c>
      <c r="B7621" s="17">
        <v>2009</v>
      </c>
      <c r="C7621" s="17">
        <v>8</v>
      </c>
      <c r="D7621" s="17">
        <v>225</v>
      </c>
      <c r="E7621" s="17">
        <v>13</v>
      </c>
      <c r="F7621" s="17">
        <v>5</v>
      </c>
      <c r="G7621" s="50">
        <v>9.1</v>
      </c>
      <c r="H7621" s="32">
        <v>2.2348680292355141</v>
      </c>
      <c r="I7621" s="50">
        <v>14.333333333333334</v>
      </c>
      <c r="J7621" s="13">
        <v>6.6</v>
      </c>
      <c r="K7621" s="13">
        <f t="shared" si="2372"/>
        <v>6.6</v>
      </c>
      <c r="L7621" s="13">
        <f t="shared" si="2373"/>
        <v>1.1999999999999997</v>
      </c>
      <c r="M7621" s="13" t="e">
        <f ca="1">CalcTable[[#This Row],[IWC]]-AE7620</f>
        <v>#NAME?</v>
      </c>
      <c r="N7621" s="13" t="e">
        <f ca="1">IF(CalcTable[[#This Row],[Day of Year]]&lt;123,FCAP,AE7620)</f>
        <v>#NAME?</v>
      </c>
      <c r="O7621" s="17" t="e">
        <f ca="1">IF(IRR_DRIP,5,COUNTIF('IDET Wind Values'!C7605:G7605,"&lt;="&amp;IRR_MAXWIND))</f>
        <v>#NAME?</v>
      </c>
      <c r="P7621" s="13" t="e">
        <f ca="1">CalcTable[[#This Row],[ET_o]]*KL</f>
        <v>#NAME?</v>
      </c>
      <c r="Q7621" s="13" t="e">
        <f ca="1">IF(WILTPT&lt;=0,1,MAX(0,MIN(1,(CalcTable[[#This Row],[IWC]]-WILTPT)/(MAD-WILTPT))))</f>
        <v>#NAME?</v>
      </c>
      <c r="R7621" s="13" t="e">
        <f ca="1">CalcTable[[#This Row],[ETMult]]*CalcTable[[#This Row],[ETb]]</f>
        <v>#NAME?</v>
      </c>
      <c r="S7621" s="13" t="b">
        <f>INDEX(IRR_LIST,CalcTable[[#This Row],[Day of Week]]+1)</f>
        <v>1</v>
      </c>
      <c r="T7621" s="13">
        <f t="shared" ca="1" si="2374"/>
        <v>1</v>
      </c>
      <c r="U7621" s="13" t="b">
        <f ca="1">IF(CalcTable[[#This Row],[IrrPrecip]]&gt;=IC_MM,FALSE,TRUE)</f>
        <v>1</v>
      </c>
      <c r="V7621" s="13" t="b">
        <f t="shared" si="2375"/>
        <v>1</v>
      </c>
      <c r="W7621" s="13" t="e">
        <f ca="1">IF(AND(IRR_DRIP=FALSE,CalcTable[[#This Row],[IrrHours]]&lt;=0),FALSE,TRUE)</f>
        <v>#NAME?</v>
      </c>
      <c r="X7621" s="13" t="e">
        <f ca="1">AND(CalcTable[[#This Row],[IrrDay]],CalcTable[[#This Row],[IrrRain]],CalcTable[[#This Row],[IrrWarm]],CalcTable[[#This Row],[IrrWindy]])</f>
        <v>#NAME?</v>
      </c>
      <c r="Y7621" s="13" t="e">
        <f t="shared" ca="1" si="2376"/>
        <v>#NAME?</v>
      </c>
      <c r="Z7621" s="13" t="e">
        <f ca="1">CalcTable[[#This Row],[IrrHours]]/5</f>
        <v>#NAME?</v>
      </c>
      <c r="AA7621" s="13" t="e">
        <f ca="1">IF(CalcTable[[#This Row],[IrrFlag]]=FALSE,0,MAX(0,CalcTable[[#This Row],[VolRednWind]]*(FCAP*IRR_TARGET-CalcTable[[#This Row],[IWC]])))</f>
        <v>#NAME?</v>
      </c>
      <c r="AB7621" s="13" t="e">
        <f ca="1">CalcTable[[#This Row],[IWC]]+CalcTable[[#This Row],[Eff Precip]]+CalcTable[[#This Row],[IrrAmt]]-CalcTable[[#This Row],[AET]]</f>
        <v>#NAME?</v>
      </c>
      <c r="AC7621" s="13" t="e">
        <f ca="1">IF(CalcTable[[#This Row],[PWC]]&gt;FCAP,MIN(24*PERC,MIN(SAT,CalcTable[[#This Row],[PWC]])-FCAP),0)</f>
        <v>#NAME?</v>
      </c>
      <c r="AD7621" s="13" t="e">
        <f ca="1">IF(CalcTable[[#This Row],[PWC]]&gt;SAT,CalcTable[[#This Row],[PWC]]-SAT,0)</f>
        <v>#NAME?</v>
      </c>
      <c r="AE7621" s="13" t="e">
        <f ca="1">CalcTable[[#This Row],[PWC]]-CalcTable[[#This Row],[PercAmt]]-CalcTable[[#This Row],[Runoff]]</f>
        <v>#NAME?</v>
      </c>
      <c r="AF7621" s="13" t="e">
        <f ca="1">CalcTable[[#This Row],[IrrAmt]]/1000*CUR_IRR_AREA*10000/IRR_EFF</f>
        <v>#NAME?</v>
      </c>
      <c r="AG7621" s="147"/>
      <c r="AH7621" s="13"/>
      <c r="AI7621" s="50">
        <v>2.4866319239836452</v>
      </c>
      <c r="AJ7621" s="50">
        <v>3.3853734771636526</v>
      </c>
      <c r="AK7621" s="50">
        <v>0</v>
      </c>
      <c r="AL7621" s="50">
        <v>0</v>
      </c>
      <c r="AM7621" s="50"/>
      <c r="AN7621" s="50"/>
      <c r="AO7621" s="50"/>
      <c r="AP7621" s="50"/>
      <c r="AQ7621" s="50"/>
      <c r="AR7621" s="50"/>
      <c r="AS7621" s="50"/>
      <c r="AT7621" s="50"/>
      <c r="AU7621" s="50"/>
      <c r="AV7621" s="50"/>
      <c r="AW7621" s="50"/>
      <c r="AX7621" s="50">
        <f t="shared" si="2387"/>
        <v>5.8720054011472982</v>
      </c>
      <c r="AY7621" s="50"/>
      <c r="AZ7621" s="50">
        <f t="shared" si="2377"/>
        <v>135.77489021522729</v>
      </c>
      <c r="BA7621" s="50">
        <f t="shared" si="2378"/>
        <v>219.96278698548673</v>
      </c>
      <c r="BB7621" s="50">
        <f t="shared" si="2379"/>
        <v>227.64076452520413</v>
      </c>
      <c r="BC7621" s="17">
        <f t="shared" si="2380"/>
        <v>20098</v>
      </c>
      <c r="BD7621" s="50">
        <f t="shared" si="2381"/>
        <v>5.8720054011472982</v>
      </c>
      <c r="BE7621" s="50">
        <f t="shared" si="2382"/>
        <v>135.77489021522729</v>
      </c>
      <c r="BF7621" s="50">
        <f t="shared" si="2388"/>
        <v>222.08449744111957</v>
      </c>
      <c r="BG7621" s="50"/>
      <c r="BH7621" s="17">
        <f t="shared" si="2383"/>
        <v>0</v>
      </c>
      <c r="BI7621" s="17">
        <f t="shared" si="2391"/>
        <v>7621</v>
      </c>
      <c r="BJ7621" s="17">
        <f t="shared" si="2389"/>
        <v>7621</v>
      </c>
      <c r="BK7621" s="150">
        <f t="shared" si="2390"/>
        <v>40038</v>
      </c>
      <c r="BL7621" s="50" t="e">
        <f t="shared" ca="1" si="2384"/>
        <v>#NAME?</v>
      </c>
      <c r="BM7621" s="50" t="e">
        <f t="shared" ca="1" si="2385"/>
        <v>#NAME?</v>
      </c>
      <c r="BN7621" s="50" t="e">
        <f t="shared" ca="1" si="2386"/>
        <v>#NAME?</v>
      </c>
    </row>
    <row r="7622" spans="1:66" x14ac:dyDescent="0.35">
      <c r="A7622" s="48">
        <v>40039</v>
      </c>
      <c r="B7622" s="17">
        <v>2009</v>
      </c>
      <c r="C7622" s="17">
        <v>8</v>
      </c>
      <c r="D7622" s="17">
        <v>226</v>
      </c>
      <c r="E7622" s="17">
        <v>14</v>
      </c>
      <c r="F7622" s="17">
        <v>6</v>
      </c>
      <c r="G7622" s="50">
        <v>8.4</v>
      </c>
      <c r="H7622" s="32">
        <v>1.9530567223666986</v>
      </c>
      <c r="I7622" s="50">
        <v>12</v>
      </c>
      <c r="J7622" s="13">
        <v>5.8</v>
      </c>
      <c r="K7622" s="13">
        <f t="shared" si="2372"/>
        <v>5.8</v>
      </c>
      <c r="L7622" s="13">
        <f t="shared" si="2373"/>
        <v>0.59999999999999987</v>
      </c>
      <c r="M7622" s="13" t="e">
        <f ca="1">CalcTable[[#This Row],[IWC]]-AE7621</f>
        <v>#NAME?</v>
      </c>
      <c r="N7622" s="13" t="e">
        <f ca="1">IF(CalcTable[[#This Row],[Day of Year]]&lt;123,FCAP,AE7621)</f>
        <v>#NAME?</v>
      </c>
      <c r="O7622" s="17" t="e">
        <f ca="1">IF(IRR_DRIP,5,COUNTIF('IDET Wind Values'!C7606:G7606,"&lt;="&amp;IRR_MAXWIND))</f>
        <v>#NAME?</v>
      </c>
      <c r="P7622" s="13" t="e">
        <f ca="1">CalcTable[[#This Row],[ET_o]]*KL</f>
        <v>#NAME?</v>
      </c>
      <c r="Q7622" s="13" t="e">
        <f ca="1">IF(WILTPT&lt;=0,1,MAX(0,MIN(1,(CalcTable[[#This Row],[IWC]]-WILTPT)/(MAD-WILTPT))))</f>
        <v>#NAME?</v>
      </c>
      <c r="R7622" s="13" t="e">
        <f ca="1">CalcTable[[#This Row],[ETMult]]*CalcTable[[#This Row],[ETb]]</f>
        <v>#NAME?</v>
      </c>
      <c r="S7622" s="13" t="b">
        <f>INDEX(IRR_LIST,CalcTable[[#This Row],[Day of Week]]+1)</f>
        <v>0</v>
      </c>
      <c r="T7622" s="13">
        <f t="shared" ca="1" si="2374"/>
        <v>6.6</v>
      </c>
      <c r="U7622" s="13" t="b">
        <f ca="1">IF(CalcTable[[#This Row],[IrrPrecip]]&gt;=IC_MM,FALSE,TRUE)</f>
        <v>1</v>
      </c>
      <c r="V7622" s="13" t="b">
        <f t="shared" si="2375"/>
        <v>1</v>
      </c>
      <c r="W7622" s="13" t="e">
        <f ca="1">IF(AND(IRR_DRIP=FALSE,CalcTable[[#This Row],[IrrHours]]&lt;=0),FALSE,TRUE)</f>
        <v>#NAME?</v>
      </c>
      <c r="X7622" s="13" t="e">
        <f ca="1">AND(CalcTable[[#This Row],[IrrDay]],CalcTable[[#This Row],[IrrRain]],CalcTable[[#This Row],[IrrWarm]],CalcTable[[#This Row],[IrrWindy]])</f>
        <v>#NAME?</v>
      </c>
      <c r="Y7622" s="13" t="e">
        <f t="shared" ca="1" si="2376"/>
        <v>#NAME?</v>
      </c>
      <c r="Z7622" s="13" t="e">
        <f ca="1">CalcTable[[#This Row],[IrrHours]]/5</f>
        <v>#NAME?</v>
      </c>
      <c r="AA7622" s="13" t="e">
        <f ca="1">IF(CalcTable[[#This Row],[IrrFlag]]=FALSE,0,MAX(0,CalcTable[[#This Row],[VolRednWind]]*(FCAP*IRR_TARGET-CalcTable[[#This Row],[IWC]])))</f>
        <v>#NAME?</v>
      </c>
      <c r="AB7622" s="13" t="e">
        <f ca="1">CalcTable[[#This Row],[IWC]]+CalcTable[[#This Row],[Eff Precip]]+CalcTable[[#This Row],[IrrAmt]]-CalcTable[[#This Row],[AET]]</f>
        <v>#NAME?</v>
      </c>
      <c r="AC7622" s="13" t="e">
        <f ca="1">IF(CalcTable[[#This Row],[PWC]]&gt;FCAP,MIN(24*PERC,MIN(SAT,CalcTable[[#This Row],[PWC]])-FCAP),0)</f>
        <v>#NAME?</v>
      </c>
      <c r="AD7622" s="13" t="e">
        <f ca="1">IF(CalcTable[[#This Row],[PWC]]&gt;SAT,CalcTable[[#This Row],[PWC]]-SAT,0)</f>
        <v>#NAME?</v>
      </c>
      <c r="AE7622" s="13" t="e">
        <f ca="1">CalcTable[[#This Row],[PWC]]-CalcTable[[#This Row],[PercAmt]]-CalcTable[[#This Row],[Runoff]]</f>
        <v>#NAME?</v>
      </c>
      <c r="AF7622" s="13" t="e">
        <f ca="1">CalcTable[[#This Row],[IrrAmt]]/1000*CUR_IRR_AREA*10000/IRR_EFF</f>
        <v>#NAME?</v>
      </c>
      <c r="AG7622" s="147"/>
      <c r="AH7622" s="13"/>
      <c r="AI7622" s="50">
        <v>0</v>
      </c>
      <c r="AJ7622" s="50">
        <v>0</v>
      </c>
      <c r="AK7622" s="50">
        <v>0</v>
      </c>
      <c r="AL7622" s="50">
        <v>2.3091774160795353</v>
      </c>
      <c r="AM7622" s="50"/>
      <c r="AN7622" s="50"/>
      <c r="AO7622" s="50"/>
      <c r="AP7622" s="50"/>
      <c r="AQ7622" s="50"/>
      <c r="AR7622" s="50"/>
      <c r="AS7622" s="50"/>
      <c r="AT7622" s="50"/>
      <c r="AU7622" s="50"/>
      <c r="AV7622" s="50"/>
      <c r="AW7622" s="50"/>
      <c r="AX7622" s="50">
        <f t="shared" si="2387"/>
        <v>2.3091774160795353</v>
      </c>
      <c r="AY7622" s="50"/>
      <c r="AZ7622" s="50">
        <f t="shared" si="2377"/>
        <v>67.735870871666378</v>
      </c>
      <c r="BA7622" s="50">
        <f t="shared" si="2378"/>
        <v>104.29173769129586</v>
      </c>
      <c r="BB7622" s="50">
        <f t="shared" si="2379"/>
        <v>107.5172553518514</v>
      </c>
      <c r="BC7622" s="17">
        <f t="shared" si="2380"/>
        <v>20098</v>
      </c>
      <c r="BD7622" s="50">
        <f t="shared" si="2381"/>
        <v>2.3091774160795353</v>
      </c>
      <c r="BE7622" s="50">
        <f t="shared" si="2382"/>
        <v>67.735870871666378</v>
      </c>
      <c r="BF7622" s="50">
        <f t="shared" si="2388"/>
        <v>110.79432152310811</v>
      </c>
      <c r="BG7622" s="50"/>
      <c r="BH7622" s="17">
        <f t="shared" si="2383"/>
        <v>0</v>
      </c>
      <c r="BI7622" s="17">
        <f t="shared" si="2391"/>
        <v>7622</v>
      </c>
      <c r="BJ7622" s="17">
        <f t="shared" si="2389"/>
        <v>7622</v>
      </c>
      <c r="BK7622" s="150">
        <f t="shared" si="2390"/>
        <v>40039</v>
      </c>
      <c r="BL7622" s="50" t="e">
        <f t="shared" ca="1" si="2384"/>
        <v>#NAME?</v>
      </c>
      <c r="BM7622" s="50" t="e">
        <f t="shared" ca="1" si="2385"/>
        <v>#NAME?</v>
      </c>
      <c r="BN7622" s="50" t="e">
        <f t="shared" ca="1" si="2386"/>
        <v>#NAME?</v>
      </c>
    </row>
    <row r="7623" spans="1:66" x14ac:dyDescent="0.35">
      <c r="A7623" s="48">
        <v>40040</v>
      </c>
      <c r="B7623" s="17">
        <v>2009</v>
      </c>
      <c r="C7623" s="17">
        <v>8</v>
      </c>
      <c r="D7623" s="17">
        <v>227</v>
      </c>
      <c r="E7623" s="17">
        <v>15</v>
      </c>
      <c r="F7623" s="17">
        <v>7</v>
      </c>
      <c r="G7623" s="50">
        <v>7.4</v>
      </c>
      <c r="H7623" s="32">
        <v>2.7641506838595928</v>
      </c>
      <c r="I7623" s="50">
        <v>18.166666666666668</v>
      </c>
      <c r="J7623" s="13">
        <v>5</v>
      </c>
      <c r="K7623" s="13">
        <f t="shared" si="2372"/>
        <v>5</v>
      </c>
      <c r="L7623" s="13">
        <f t="shared" si="2373"/>
        <v>0</v>
      </c>
      <c r="M7623" s="13" t="e">
        <f ca="1">CalcTable[[#This Row],[IWC]]-AE7622</f>
        <v>#NAME?</v>
      </c>
      <c r="N7623" s="13" t="e">
        <f ca="1">IF(CalcTable[[#This Row],[Day of Year]]&lt;123,FCAP,AE7622)</f>
        <v>#NAME?</v>
      </c>
      <c r="O7623" s="17" t="e">
        <f ca="1">IF(IRR_DRIP,5,COUNTIF('IDET Wind Values'!C7607:G7607,"&lt;="&amp;IRR_MAXWIND))</f>
        <v>#NAME?</v>
      </c>
      <c r="P7623" s="13" t="e">
        <f ca="1">CalcTable[[#This Row],[ET_o]]*KL</f>
        <v>#NAME?</v>
      </c>
      <c r="Q7623" s="13" t="e">
        <f ca="1">IF(WILTPT&lt;=0,1,MAX(0,MIN(1,(CalcTable[[#This Row],[IWC]]-WILTPT)/(MAD-WILTPT))))</f>
        <v>#NAME?</v>
      </c>
      <c r="R7623" s="13" t="e">
        <f ca="1">CalcTable[[#This Row],[ETMult]]*CalcTable[[#This Row],[ETb]]</f>
        <v>#NAME?</v>
      </c>
      <c r="S7623" s="13" t="b">
        <f>INDEX(IRR_LIST,CalcTable[[#This Row],[Day of Week]]+1)</f>
        <v>0</v>
      </c>
      <c r="T7623" s="13">
        <f t="shared" ca="1" si="2374"/>
        <v>12.399999999999999</v>
      </c>
      <c r="U7623" s="13" t="b">
        <f ca="1">IF(CalcTable[[#This Row],[IrrPrecip]]&gt;=IC_MM,FALSE,TRUE)</f>
        <v>0</v>
      </c>
      <c r="V7623" s="13" t="b">
        <f t="shared" si="2375"/>
        <v>1</v>
      </c>
      <c r="W7623" s="13" t="e">
        <f ca="1">IF(AND(IRR_DRIP=FALSE,CalcTable[[#This Row],[IrrHours]]&lt;=0),FALSE,TRUE)</f>
        <v>#NAME?</v>
      </c>
      <c r="X7623" s="13" t="e">
        <f ca="1">AND(CalcTable[[#This Row],[IrrDay]],CalcTable[[#This Row],[IrrRain]],CalcTable[[#This Row],[IrrWarm]],CalcTable[[#This Row],[IrrWindy]])</f>
        <v>#NAME?</v>
      </c>
      <c r="Y7623" s="13" t="e">
        <f t="shared" ca="1" si="2376"/>
        <v>#NAME?</v>
      </c>
      <c r="Z7623" s="13" t="e">
        <f ca="1">CalcTable[[#This Row],[IrrHours]]/5</f>
        <v>#NAME?</v>
      </c>
      <c r="AA7623" s="13" t="e">
        <f ca="1">IF(CalcTable[[#This Row],[IrrFlag]]=FALSE,0,MAX(0,CalcTable[[#This Row],[VolRednWind]]*(FCAP*IRR_TARGET-CalcTable[[#This Row],[IWC]])))</f>
        <v>#NAME?</v>
      </c>
      <c r="AB7623" s="13" t="e">
        <f ca="1">CalcTable[[#This Row],[IWC]]+CalcTable[[#This Row],[Eff Precip]]+CalcTable[[#This Row],[IrrAmt]]-CalcTable[[#This Row],[AET]]</f>
        <v>#NAME?</v>
      </c>
      <c r="AC7623" s="13" t="e">
        <f ca="1">IF(CalcTable[[#This Row],[PWC]]&gt;FCAP,MIN(24*PERC,MIN(SAT,CalcTable[[#This Row],[PWC]])-FCAP),0)</f>
        <v>#NAME?</v>
      </c>
      <c r="AD7623" s="13" t="e">
        <f ca="1">IF(CalcTable[[#This Row],[PWC]]&gt;SAT,CalcTable[[#This Row],[PWC]]-SAT,0)</f>
        <v>#NAME?</v>
      </c>
      <c r="AE7623" s="13" t="e">
        <f ca="1">CalcTable[[#This Row],[PWC]]-CalcTable[[#This Row],[PercAmt]]-CalcTable[[#This Row],[Runoff]]</f>
        <v>#NAME?</v>
      </c>
      <c r="AF7623" s="13" t="e">
        <f ca="1">CalcTable[[#This Row],[IrrAmt]]/1000*CUR_IRR_AREA*10000/IRR_EFF</f>
        <v>#NAME?</v>
      </c>
      <c r="AG7623" s="147"/>
      <c r="AH7623" s="13"/>
      <c r="AI7623" s="50">
        <v>0</v>
      </c>
      <c r="AJ7623" s="50">
        <v>0</v>
      </c>
      <c r="AK7623" s="50">
        <v>0</v>
      </c>
      <c r="AL7623" s="50">
        <v>0</v>
      </c>
      <c r="AM7623" s="50"/>
      <c r="AN7623" s="50"/>
      <c r="AO7623" s="50"/>
      <c r="AP7623" s="50"/>
      <c r="AQ7623" s="50"/>
      <c r="AR7623" s="50"/>
      <c r="AS7623" s="50"/>
      <c r="AT7623" s="50"/>
      <c r="AU7623" s="50"/>
      <c r="AV7623" s="50"/>
      <c r="AW7623" s="50"/>
      <c r="AX7623" s="50">
        <f t="shared" si="2387"/>
        <v>0</v>
      </c>
      <c r="AY7623" s="50"/>
      <c r="AZ7623" s="50">
        <f t="shared" si="2377"/>
        <v>0</v>
      </c>
      <c r="BA7623" s="50">
        <f t="shared" si="2378"/>
        <v>0</v>
      </c>
      <c r="BB7623" s="50">
        <f t="shared" si="2379"/>
        <v>0</v>
      </c>
      <c r="BC7623" s="17">
        <f t="shared" si="2380"/>
        <v>20098</v>
      </c>
      <c r="BD7623" s="50">
        <f t="shared" si="2381"/>
        <v>0</v>
      </c>
      <c r="BE7623" s="50">
        <f t="shared" si="2382"/>
        <v>0</v>
      </c>
      <c r="BF7623" s="50">
        <f t="shared" si="2388"/>
        <v>0</v>
      </c>
      <c r="BG7623" s="50"/>
      <c r="BH7623" s="17">
        <f t="shared" si="2383"/>
        <v>0</v>
      </c>
      <c r="BI7623" s="17">
        <f t="shared" si="2391"/>
        <v>7623</v>
      </c>
      <c r="BJ7623" s="17">
        <f t="shared" si="2389"/>
        <v>7623</v>
      </c>
      <c r="BK7623" s="150">
        <f t="shared" si="2390"/>
        <v>40040</v>
      </c>
      <c r="BL7623" s="50" t="e">
        <f t="shared" ca="1" si="2384"/>
        <v>#NAME?</v>
      </c>
      <c r="BM7623" s="50" t="e">
        <f t="shared" ca="1" si="2385"/>
        <v>#NAME?</v>
      </c>
      <c r="BN7623" s="50" t="e">
        <f t="shared" ca="1" si="2386"/>
        <v>#NAME?</v>
      </c>
    </row>
    <row r="7624" spans="1:66" x14ac:dyDescent="0.35">
      <c r="A7624" s="48">
        <v>40041</v>
      </c>
      <c r="B7624" s="17">
        <v>2009</v>
      </c>
      <c r="C7624" s="17">
        <v>8</v>
      </c>
      <c r="D7624" s="17">
        <v>228</v>
      </c>
      <c r="E7624" s="17">
        <v>16</v>
      </c>
      <c r="F7624" s="17">
        <v>1</v>
      </c>
      <c r="G7624" s="50">
        <v>9.3000000000000007</v>
      </c>
      <c r="H7624" s="32">
        <v>3.0167958331253839</v>
      </c>
      <c r="I7624" s="50">
        <v>15.5</v>
      </c>
      <c r="J7624" s="13">
        <v>0</v>
      </c>
      <c r="K7624" s="13">
        <f t="shared" si="2372"/>
        <v>0</v>
      </c>
      <c r="L7624" s="13">
        <f t="shared" si="2373"/>
        <v>0</v>
      </c>
      <c r="M7624" s="13" t="e">
        <f ca="1">CalcTable[[#This Row],[IWC]]-AE7623</f>
        <v>#NAME?</v>
      </c>
      <c r="N7624" s="13" t="e">
        <f ca="1">IF(CalcTable[[#This Row],[Day of Year]]&lt;123,FCAP,AE7623)</f>
        <v>#NAME?</v>
      </c>
      <c r="O7624" s="17" t="e">
        <f ca="1">IF(IRR_DRIP,5,COUNTIF('IDET Wind Values'!C7608:G7608,"&lt;="&amp;IRR_MAXWIND))</f>
        <v>#NAME?</v>
      </c>
      <c r="P7624" s="13" t="e">
        <f ca="1">CalcTable[[#This Row],[ET_o]]*KL</f>
        <v>#NAME?</v>
      </c>
      <c r="Q7624" s="13" t="e">
        <f ca="1">IF(WILTPT&lt;=0,1,MAX(0,MIN(1,(CalcTable[[#This Row],[IWC]]-WILTPT)/(MAD-WILTPT))))</f>
        <v>#NAME?</v>
      </c>
      <c r="R7624" s="13" t="e">
        <f ca="1">CalcTable[[#This Row],[ETMult]]*CalcTable[[#This Row],[ETb]]</f>
        <v>#NAME?</v>
      </c>
      <c r="S7624" s="13" t="b">
        <f>INDEX(IRR_LIST,CalcTable[[#This Row],[Day of Week]]+1)</f>
        <v>1</v>
      </c>
      <c r="T7624" s="13">
        <f t="shared" ca="1" si="2374"/>
        <v>10.8</v>
      </c>
      <c r="U7624" s="13" t="b">
        <f ca="1">IF(CalcTable[[#This Row],[IrrPrecip]]&gt;=IC_MM,FALSE,TRUE)</f>
        <v>0</v>
      </c>
      <c r="V7624" s="13" t="b">
        <f t="shared" si="2375"/>
        <v>1</v>
      </c>
      <c r="W7624" s="13" t="e">
        <f ca="1">IF(AND(IRR_DRIP=FALSE,CalcTable[[#This Row],[IrrHours]]&lt;=0),FALSE,TRUE)</f>
        <v>#NAME?</v>
      </c>
      <c r="X7624" s="13" t="e">
        <f ca="1">AND(CalcTable[[#This Row],[IrrDay]],CalcTable[[#This Row],[IrrRain]],CalcTable[[#This Row],[IrrWarm]],CalcTable[[#This Row],[IrrWindy]])</f>
        <v>#NAME?</v>
      </c>
      <c r="Y7624" s="13" t="e">
        <f t="shared" ca="1" si="2376"/>
        <v>#NAME?</v>
      </c>
      <c r="Z7624" s="13" t="e">
        <f ca="1">CalcTable[[#This Row],[IrrHours]]/5</f>
        <v>#NAME?</v>
      </c>
      <c r="AA7624" s="13" t="e">
        <f ca="1">IF(CalcTable[[#This Row],[IrrFlag]]=FALSE,0,MAX(0,CalcTable[[#This Row],[VolRednWind]]*(FCAP*IRR_TARGET-CalcTable[[#This Row],[IWC]])))</f>
        <v>#NAME?</v>
      </c>
      <c r="AB7624" s="13" t="e">
        <f ca="1">CalcTable[[#This Row],[IWC]]+CalcTable[[#This Row],[Eff Precip]]+CalcTable[[#This Row],[IrrAmt]]-CalcTable[[#This Row],[AET]]</f>
        <v>#NAME?</v>
      </c>
      <c r="AC7624" s="13" t="e">
        <f ca="1">IF(CalcTable[[#This Row],[PWC]]&gt;FCAP,MIN(24*PERC,MIN(SAT,CalcTable[[#This Row],[PWC]])-FCAP),0)</f>
        <v>#NAME?</v>
      </c>
      <c r="AD7624" s="13" t="e">
        <f ca="1">IF(CalcTable[[#This Row],[PWC]]&gt;SAT,CalcTable[[#This Row],[PWC]]-SAT,0)</f>
        <v>#NAME?</v>
      </c>
      <c r="AE7624" s="13" t="e">
        <f ca="1">CalcTable[[#This Row],[PWC]]-CalcTable[[#This Row],[PercAmt]]-CalcTable[[#This Row],[Runoff]]</f>
        <v>#NAME?</v>
      </c>
      <c r="AF7624" s="13" t="e">
        <f ca="1">CalcTable[[#This Row],[IrrAmt]]/1000*CUR_IRR_AREA*10000/IRR_EFF</f>
        <v>#NAME?</v>
      </c>
      <c r="AG7624" s="147"/>
      <c r="AH7624" s="13"/>
      <c r="AI7624" s="50">
        <v>0</v>
      </c>
      <c r="AJ7624" s="50">
        <v>0</v>
      </c>
      <c r="AK7624" s="50">
        <v>0</v>
      </c>
      <c r="AL7624" s="50">
        <v>0</v>
      </c>
      <c r="AM7624" s="50"/>
      <c r="AN7624" s="50"/>
      <c r="AO7624" s="50"/>
      <c r="AP7624" s="50"/>
      <c r="AQ7624" s="50"/>
      <c r="AR7624" s="50"/>
      <c r="AS7624" s="50"/>
      <c r="AT7624" s="50"/>
      <c r="AU7624" s="50"/>
      <c r="AV7624" s="50"/>
      <c r="AW7624" s="50"/>
      <c r="AX7624" s="50">
        <f t="shared" si="2387"/>
        <v>0</v>
      </c>
      <c r="AY7624" s="50"/>
      <c r="AZ7624" s="50">
        <f t="shared" si="2377"/>
        <v>0</v>
      </c>
      <c r="BA7624" s="50">
        <f t="shared" si="2378"/>
        <v>0</v>
      </c>
      <c r="BB7624" s="50">
        <f t="shared" si="2379"/>
        <v>0</v>
      </c>
      <c r="BC7624" s="17">
        <f t="shared" si="2380"/>
        <v>20098</v>
      </c>
      <c r="BD7624" s="50">
        <f t="shared" si="2381"/>
        <v>0</v>
      </c>
      <c r="BE7624" s="50">
        <f t="shared" si="2382"/>
        <v>0</v>
      </c>
      <c r="BF7624" s="50">
        <f t="shared" si="2388"/>
        <v>0</v>
      </c>
      <c r="BG7624" s="50"/>
      <c r="BH7624" s="17">
        <f t="shared" si="2383"/>
        <v>0</v>
      </c>
      <c r="BI7624" s="17">
        <f t="shared" si="2391"/>
        <v>7624</v>
      </c>
      <c r="BJ7624" s="17">
        <f t="shared" si="2389"/>
        <v>7624</v>
      </c>
      <c r="BK7624" s="150">
        <f t="shared" si="2390"/>
        <v>40041</v>
      </c>
      <c r="BL7624" s="50" t="e">
        <f t="shared" ca="1" si="2384"/>
        <v>#NAME?</v>
      </c>
      <c r="BM7624" s="50" t="e">
        <f t="shared" ca="1" si="2385"/>
        <v>#NAME?</v>
      </c>
      <c r="BN7624" s="50" t="e">
        <f t="shared" ca="1" si="2386"/>
        <v>#NAME?</v>
      </c>
    </row>
    <row r="7625" spans="1:66" x14ac:dyDescent="0.35">
      <c r="A7625" s="48">
        <v>40042</v>
      </c>
      <c r="B7625" s="17">
        <v>2009</v>
      </c>
      <c r="C7625" s="17">
        <v>8</v>
      </c>
      <c r="D7625" s="17">
        <v>229</v>
      </c>
      <c r="E7625" s="17">
        <v>17</v>
      </c>
      <c r="F7625" s="17">
        <v>2</v>
      </c>
      <c r="G7625" s="50">
        <v>9.1</v>
      </c>
      <c r="H7625" s="32">
        <v>3.7166158127899784</v>
      </c>
      <c r="I7625" s="50">
        <v>2.3333333333333335</v>
      </c>
      <c r="J7625" s="13">
        <v>0</v>
      </c>
      <c r="K7625" s="13">
        <f t="shared" si="2372"/>
        <v>0</v>
      </c>
      <c r="L7625" s="13">
        <f t="shared" si="2373"/>
        <v>0</v>
      </c>
      <c r="M7625" s="13" t="e">
        <f ca="1">CalcTable[[#This Row],[IWC]]-AE7624</f>
        <v>#NAME?</v>
      </c>
      <c r="N7625" s="13" t="e">
        <f ca="1">IF(CalcTable[[#This Row],[Day of Year]]&lt;123,FCAP,AE7624)</f>
        <v>#NAME?</v>
      </c>
      <c r="O7625" s="17" t="e">
        <f ca="1">IF(IRR_DRIP,5,COUNTIF('IDET Wind Values'!C7609:G7609,"&lt;="&amp;IRR_MAXWIND))</f>
        <v>#NAME?</v>
      </c>
      <c r="P7625" s="13" t="e">
        <f ca="1">CalcTable[[#This Row],[ET_o]]*KL</f>
        <v>#NAME?</v>
      </c>
      <c r="Q7625" s="13" t="e">
        <f ca="1">IF(WILTPT&lt;=0,1,MAX(0,MIN(1,(CalcTable[[#This Row],[IWC]]-WILTPT)/(MAD-WILTPT))))</f>
        <v>#NAME?</v>
      </c>
      <c r="R7625" s="13" t="e">
        <f ca="1">CalcTable[[#This Row],[ETMult]]*CalcTable[[#This Row],[ETb]]</f>
        <v>#NAME?</v>
      </c>
      <c r="S7625" s="13" t="b">
        <f>INDEX(IRR_LIST,CalcTable[[#This Row],[Day of Week]]+1)</f>
        <v>0</v>
      </c>
      <c r="T7625" s="13">
        <f t="shared" ca="1" si="2374"/>
        <v>5</v>
      </c>
      <c r="U7625" s="13" t="b">
        <f ca="1">IF(CalcTable[[#This Row],[IrrPrecip]]&gt;=IC_MM,FALSE,TRUE)</f>
        <v>1</v>
      </c>
      <c r="V7625" s="13" t="b">
        <f t="shared" si="2375"/>
        <v>1</v>
      </c>
      <c r="W7625" s="13" t="e">
        <f ca="1">IF(AND(IRR_DRIP=FALSE,CalcTable[[#This Row],[IrrHours]]&lt;=0),FALSE,TRUE)</f>
        <v>#NAME?</v>
      </c>
      <c r="X7625" s="13" t="e">
        <f ca="1">AND(CalcTable[[#This Row],[IrrDay]],CalcTable[[#This Row],[IrrRain]],CalcTable[[#This Row],[IrrWarm]],CalcTable[[#This Row],[IrrWindy]])</f>
        <v>#NAME?</v>
      </c>
      <c r="Y7625" s="13" t="e">
        <f t="shared" ca="1" si="2376"/>
        <v>#NAME?</v>
      </c>
      <c r="Z7625" s="13" t="e">
        <f ca="1">CalcTable[[#This Row],[IrrHours]]/5</f>
        <v>#NAME?</v>
      </c>
      <c r="AA7625" s="13" t="e">
        <f ca="1">IF(CalcTable[[#This Row],[IrrFlag]]=FALSE,0,MAX(0,CalcTable[[#This Row],[VolRednWind]]*(FCAP*IRR_TARGET-CalcTable[[#This Row],[IWC]])))</f>
        <v>#NAME?</v>
      </c>
      <c r="AB7625" s="13" t="e">
        <f ca="1">CalcTable[[#This Row],[IWC]]+CalcTable[[#This Row],[Eff Precip]]+CalcTable[[#This Row],[IrrAmt]]-CalcTable[[#This Row],[AET]]</f>
        <v>#NAME?</v>
      </c>
      <c r="AC7625" s="13" t="e">
        <f ca="1">IF(CalcTable[[#This Row],[PWC]]&gt;FCAP,MIN(24*PERC,MIN(SAT,CalcTable[[#This Row],[PWC]])-FCAP),0)</f>
        <v>#NAME?</v>
      </c>
      <c r="AD7625" s="13" t="e">
        <f ca="1">IF(CalcTable[[#This Row],[PWC]]&gt;SAT,CalcTable[[#This Row],[PWC]]-SAT,0)</f>
        <v>#NAME?</v>
      </c>
      <c r="AE7625" s="13" t="e">
        <f ca="1">CalcTable[[#This Row],[PWC]]-CalcTable[[#This Row],[PercAmt]]-CalcTable[[#This Row],[Runoff]]</f>
        <v>#NAME?</v>
      </c>
      <c r="AF7625" s="13" t="e">
        <f ca="1">CalcTable[[#This Row],[IrrAmt]]/1000*CUR_IRR_AREA*10000/IRR_EFF</f>
        <v>#NAME?</v>
      </c>
      <c r="AG7625" s="147"/>
      <c r="AH7625" s="13"/>
      <c r="AI7625" s="50">
        <v>0</v>
      </c>
      <c r="AJ7625" s="50">
        <v>0</v>
      </c>
      <c r="AK7625" s="50">
        <v>0</v>
      </c>
      <c r="AL7625" s="50">
        <v>5.4595205843417389</v>
      </c>
      <c r="AM7625" s="50"/>
      <c r="AN7625" s="50"/>
      <c r="AO7625" s="50"/>
      <c r="AP7625" s="50"/>
      <c r="AQ7625" s="50"/>
      <c r="AR7625" s="50"/>
      <c r="AS7625" s="50"/>
      <c r="AT7625" s="50"/>
      <c r="AU7625" s="50"/>
      <c r="AV7625" s="50"/>
      <c r="AW7625" s="50"/>
      <c r="AX7625" s="50">
        <f t="shared" si="2387"/>
        <v>5.4595205843417389</v>
      </c>
      <c r="AY7625" s="50"/>
      <c r="AZ7625" s="50">
        <f t="shared" si="2377"/>
        <v>160.14593714069102</v>
      </c>
      <c r="BA7625" s="50">
        <f t="shared" si="2378"/>
        <v>246.57390321661953</v>
      </c>
      <c r="BB7625" s="50">
        <f t="shared" si="2379"/>
        <v>254.1999002233191</v>
      </c>
      <c r="BC7625" s="17">
        <f t="shared" si="2380"/>
        <v>20098</v>
      </c>
      <c r="BD7625" s="50">
        <f t="shared" si="2381"/>
        <v>5.4595205843417389</v>
      </c>
      <c r="BE7625" s="50">
        <f t="shared" si="2382"/>
        <v>160.14593714069102</v>
      </c>
      <c r="BF7625" s="50">
        <f t="shared" si="2388"/>
        <v>261.94777186524828</v>
      </c>
      <c r="BG7625" s="50"/>
      <c r="BH7625" s="17">
        <f t="shared" si="2383"/>
        <v>0</v>
      </c>
      <c r="BI7625" s="17">
        <f t="shared" si="2391"/>
        <v>7625</v>
      </c>
      <c r="BJ7625" s="17">
        <f t="shared" si="2389"/>
        <v>7625</v>
      </c>
      <c r="BK7625" s="150">
        <f t="shared" si="2390"/>
        <v>40042</v>
      </c>
      <c r="BL7625" s="50" t="e">
        <f t="shared" ca="1" si="2384"/>
        <v>#NAME?</v>
      </c>
      <c r="BM7625" s="50" t="e">
        <f t="shared" ca="1" si="2385"/>
        <v>#NAME?</v>
      </c>
      <c r="BN7625" s="50" t="e">
        <f t="shared" ca="1" si="2386"/>
        <v>#NAME?</v>
      </c>
    </row>
    <row r="7626" spans="1:66" x14ac:dyDescent="0.35">
      <c r="A7626" s="48">
        <v>40043</v>
      </c>
      <c r="B7626" s="17">
        <v>2009</v>
      </c>
      <c r="C7626" s="17">
        <v>8</v>
      </c>
      <c r="D7626" s="17">
        <v>230</v>
      </c>
      <c r="E7626" s="17">
        <v>18</v>
      </c>
      <c r="F7626" s="17">
        <v>3</v>
      </c>
      <c r="G7626" s="50">
        <v>14.7</v>
      </c>
      <c r="H7626" s="32">
        <v>4.5537454036238048</v>
      </c>
      <c r="I7626" s="50">
        <v>16.333333333333332</v>
      </c>
      <c r="J7626" s="13">
        <v>3.7</v>
      </c>
      <c r="K7626" s="13">
        <f t="shared" si="2372"/>
        <v>3.7</v>
      </c>
      <c r="L7626" s="13">
        <f t="shared" si="2373"/>
        <v>0</v>
      </c>
      <c r="M7626" s="13" t="e">
        <f ca="1">CalcTable[[#This Row],[IWC]]-AE7625</f>
        <v>#NAME?</v>
      </c>
      <c r="N7626" s="13" t="e">
        <f ca="1">IF(CalcTable[[#This Row],[Day of Year]]&lt;123,FCAP,AE7625)</f>
        <v>#NAME?</v>
      </c>
      <c r="O7626" s="17" t="e">
        <f ca="1">IF(IRR_DRIP,5,COUNTIF('IDET Wind Values'!C7610:G7610,"&lt;="&amp;IRR_MAXWIND))</f>
        <v>#NAME?</v>
      </c>
      <c r="P7626" s="13" t="e">
        <f ca="1">CalcTable[[#This Row],[ET_o]]*KL</f>
        <v>#NAME?</v>
      </c>
      <c r="Q7626" s="13" t="e">
        <f ca="1">IF(WILTPT&lt;=0,1,MAX(0,MIN(1,(CalcTable[[#This Row],[IWC]]-WILTPT)/(MAD-WILTPT))))</f>
        <v>#NAME?</v>
      </c>
      <c r="R7626" s="13" t="e">
        <f ca="1">CalcTable[[#This Row],[ETMult]]*CalcTable[[#This Row],[ETb]]</f>
        <v>#NAME?</v>
      </c>
      <c r="S7626" s="13" t="b">
        <f>INDEX(IRR_LIST,CalcTable[[#This Row],[Day of Week]]+1)</f>
        <v>1</v>
      </c>
      <c r="T7626" s="13">
        <f t="shared" ca="1" si="2374"/>
        <v>0</v>
      </c>
      <c r="U7626" s="13" t="b">
        <f ca="1">IF(CalcTable[[#This Row],[IrrPrecip]]&gt;=IC_MM,FALSE,TRUE)</f>
        <v>1</v>
      </c>
      <c r="V7626" s="13" t="b">
        <f t="shared" si="2375"/>
        <v>1</v>
      </c>
      <c r="W7626" s="13" t="e">
        <f ca="1">IF(AND(IRR_DRIP=FALSE,CalcTable[[#This Row],[IrrHours]]&lt;=0),FALSE,TRUE)</f>
        <v>#NAME?</v>
      </c>
      <c r="X7626" s="13" t="e">
        <f ca="1">AND(CalcTable[[#This Row],[IrrDay]],CalcTable[[#This Row],[IrrRain]],CalcTable[[#This Row],[IrrWarm]],CalcTable[[#This Row],[IrrWindy]])</f>
        <v>#NAME?</v>
      </c>
      <c r="Y7626" s="13" t="e">
        <f t="shared" ca="1" si="2376"/>
        <v>#NAME?</v>
      </c>
      <c r="Z7626" s="13" t="e">
        <f ca="1">CalcTable[[#This Row],[IrrHours]]/5</f>
        <v>#NAME?</v>
      </c>
      <c r="AA7626" s="13" t="e">
        <f ca="1">IF(CalcTable[[#This Row],[IrrFlag]]=FALSE,0,MAX(0,CalcTable[[#This Row],[VolRednWind]]*(FCAP*IRR_TARGET-CalcTable[[#This Row],[IWC]])))</f>
        <v>#NAME?</v>
      </c>
      <c r="AB7626" s="13" t="e">
        <f ca="1">CalcTable[[#This Row],[IWC]]+CalcTable[[#This Row],[Eff Precip]]+CalcTable[[#This Row],[IrrAmt]]-CalcTable[[#This Row],[AET]]</f>
        <v>#NAME?</v>
      </c>
      <c r="AC7626" s="13" t="e">
        <f ca="1">IF(CalcTable[[#This Row],[PWC]]&gt;FCAP,MIN(24*PERC,MIN(SAT,CalcTable[[#This Row],[PWC]])-FCAP),0)</f>
        <v>#NAME?</v>
      </c>
      <c r="AD7626" s="13" t="e">
        <f ca="1">IF(CalcTable[[#This Row],[PWC]]&gt;SAT,CalcTable[[#This Row],[PWC]]-SAT,0)</f>
        <v>#NAME?</v>
      </c>
      <c r="AE7626" s="13" t="e">
        <f ca="1">CalcTable[[#This Row],[PWC]]-CalcTable[[#This Row],[PercAmt]]-CalcTable[[#This Row],[Runoff]]</f>
        <v>#NAME?</v>
      </c>
      <c r="AF7626" s="13" t="e">
        <f ca="1">CalcTable[[#This Row],[IrrAmt]]/1000*CUR_IRR_AREA*10000/IRR_EFF</f>
        <v>#NAME?</v>
      </c>
      <c r="AG7626" s="147"/>
      <c r="AH7626" s="13"/>
      <c r="AI7626" s="50">
        <v>12.133506537137368</v>
      </c>
      <c r="AJ7626" s="50">
        <v>17.057067892494899</v>
      </c>
      <c r="AK7626" s="50">
        <v>0</v>
      </c>
      <c r="AL7626" s="50">
        <v>0</v>
      </c>
      <c r="AM7626" s="50"/>
      <c r="AN7626" s="50"/>
      <c r="AO7626" s="50"/>
      <c r="AP7626" s="50"/>
      <c r="AQ7626" s="50"/>
      <c r="AR7626" s="50"/>
      <c r="AS7626" s="50"/>
      <c r="AT7626" s="50"/>
      <c r="AU7626" s="50"/>
      <c r="AV7626" s="50"/>
      <c r="AW7626" s="50"/>
      <c r="AX7626" s="50">
        <f t="shared" si="2387"/>
        <v>29.190574429632267</v>
      </c>
      <c r="AY7626" s="50"/>
      <c r="AZ7626" s="50">
        <f t="shared" si="2377"/>
        <v>678.29875405786515</v>
      </c>
      <c r="BA7626" s="50">
        <f t="shared" si="2378"/>
        <v>1099.3472382211899</v>
      </c>
      <c r="BB7626" s="50">
        <f t="shared" si="2379"/>
        <v>1137.7563444361535</v>
      </c>
      <c r="BC7626" s="17">
        <f t="shared" si="2380"/>
        <v>20098</v>
      </c>
      <c r="BD7626" s="50">
        <f t="shared" si="2381"/>
        <v>29.190574429632267</v>
      </c>
      <c r="BE7626" s="50">
        <f t="shared" si="2382"/>
        <v>678.29875405786515</v>
      </c>
      <c r="BF7626" s="50">
        <f t="shared" si="2388"/>
        <v>1109.4808301526741</v>
      </c>
      <c r="BG7626" s="50"/>
      <c r="BH7626" s="17">
        <f t="shared" si="2383"/>
        <v>0</v>
      </c>
      <c r="BI7626" s="17">
        <f t="shared" si="2391"/>
        <v>7626</v>
      </c>
      <c r="BJ7626" s="17">
        <f t="shared" si="2389"/>
        <v>7626</v>
      </c>
      <c r="BK7626" s="150">
        <f t="shared" si="2390"/>
        <v>40043</v>
      </c>
      <c r="BL7626" s="50" t="e">
        <f t="shared" ca="1" si="2384"/>
        <v>#NAME?</v>
      </c>
      <c r="BM7626" s="50" t="e">
        <f t="shared" ca="1" si="2385"/>
        <v>#NAME?</v>
      </c>
      <c r="BN7626" s="50" t="e">
        <f t="shared" ca="1" si="2386"/>
        <v>#NAME?</v>
      </c>
    </row>
    <row r="7627" spans="1:66" x14ac:dyDescent="0.35">
      <c r="A7627" s="48">
        <v>40044</v>
      </c>
      <c r="B7627" s="17">
        <v>2009</v>
      </c>
      <c r="C7627" s="17">
        <v>8</v>
      </c>
      <c r="D7627" s="17">
        <v>231</v>
      </c>
      <c r="E7627" s="17">
        <v>19</v>
      </c>
      <c r="F7627" s="17">
        <v>4</v>
      </c>
      <c r="G7627" s="50">
        <v>12.4</v>
      </c>
      <c r="H7627" s="32">
        <v>3.1823627235668965</v>
      </c>
      <c r="I7627" s="50">
        <v>5</v>
      </c>
      <c r="J7627" s="13">
        <v>0</v>
      </c>
      <c r="K7627" s="13">
        <f t="shared" si="2372"/>
        <v>0</v>
      </c>
      <c r="L7627" s="13">
        <f t="shared" si="2373"/>
        <v>0</v>
      </c>
      <c r="M7627" s="13" t="e">
        <f ca="1">CalcTable[[#This Row],[IWC]]-AE7626</f>
        <v>#NAME?</v>
      </c>
      <c r="N7627" s="13" t="e">
        <f ca="1">IF(CalcTable[[#This Row],[Day of Year]]&lt;123,FCAP,AE7626)</f>
        <v>#NAME?</v>
      </c>
      <c r="O7627" s="17" t="e">
        <f ca="1">IF(IRR_DRIP,5,COUNTIF('IDET Wind Values'!C7611:G7611,"&lt;="&amp;IRR_MAXWIND))</f>
        <v>#NAME?</v>
      </c>
      <c r="P7627" s="13" t="e">
        <f ca="1">CalcTable[[#This Row],[ET_o]]*KL</f>
        <v>#NAME?</v>
      </c>
      <c r="Q7627" s="13" t="e">
        <f ca="1">IF(WILTPT&lt;=0,1,MAX(0,MIN(1,(CalcTable[[#This Row],[IWC]]-WILTPT)/(MAD-WILTPT))))</f>
        <v>#NAME?</v>
      </c>
      <c r="R7627" s="13" t="e">
        <f ca="1">CalcTable[[#This Row],[ETMult]]*CalcTable[[#This Row],[ETb]]</f>
        <v>#NAME?</v>
      </c>
      <c r="S7627" s="13" t="b">
        <f>INDEX(IRR_LIST,CalcTable[[#This Row],[Day of Week]]+1)</f>
        <v>0</v>
      </c>
      <c r="T7627" s="13">
        <f t="shared" ca="1" si="2374"/>
        <v>3.7</v>
      </c>
      <c r="U7627" s="13" t="b">
        <f ca="1">IF(CalcTable[[#This Row],[IrrPrecip]]&gt;=IC_MM,FALSE,TRUE)</f>
        <v>1</v>
      </c>
      <c r="V7627" s="13" t="b">
        <f t="shared" si="2375"/>
        <v>1</v>
      </c>
      <c r="W7627" s="13" t="e">
        <f ca="1">IF(AND(IRR_DRIP=FALSE,CalcTable[[#This Row],[IrrHours]]&lt;=0),FALSE,TRUE)</f>
        <v>#NAME?</v>
      </c>
      <c r="X7627" s="13" t="e">
        <f ca="1">AND(CalcTable[[#This Row],[IrrDay]],CalcTable[[#This Row],[IrrRain]],CalcTable[[#This Row],[IrrWarm]],CalcTable[[#This Row],[IrrWindy]])</f>
        <v>#NAME?</v>
      </c>
      <c r="Y7627" s="13" t="e">
        <f t="shared" ca="1" si="2376"/>
        <v>#NAME?</v>
      </c>
      <c r="Z7627" s="13" t="e">
        <f ca="1">CalcTable[[#This Row],[IrrHours]]/5</f>
        <v>#NAME?</v>
      </c>
      <c r="AA7627" s="13" t="e">
        <f ca="1">IF(CalcTable[[#This Row],[IrrFlag]]=FALSE,0,MAX(0,CalcTable[[#This Row],[VolRednWind]]*(FCAP*IRR_TARGET-CalcTable[[#This Row],[IWC]])))</f>
        <v>#NAME?</v>
      </c>
      <c r="AB7627" s="13" t="e">
        <f ca="1">CalcTable[[#This Row],[IWC]]+CalcTable[[#This Row],[Eff Precip]]+CalcTable[[#This Row],[IrrAmt]]-CalcTable[[#This Row],[AET]]</f>
        <v>#NAME?</v>
      </c>
      <c r="AC7627" s="13" t="e">
        <f ca="1">IF(CalcTable[[#This Row],[PWC]]&gt;FCAP,MIN(24*PERC,MIN(SAT,CalcTable[[#This Row],[PWC]])-FCAP),0)</f>
        <v>#NAME?</v>
      </c>
      <c r="AD7627" s="13" t="e">
        <f ca="1">IF(CalcTable[[#This Row],[PWC]]&gt;SAT,CalcTable[[#This Row],[PWC]]-SAT,0)</f>
        <v>#NAME?</v>
      </c>
      <c r="AE7627" s="13" t="e">
        <f ca="1">CalcTable[[#This Row],[PWC]]-CalcTable[[#This Row],[PercAmt]]-CalcTable[[#This Row],[Runoff]]</f>
        <v>#NAME?</v>
      </c>
      <c r="AF7627" s="13" t="e">
        <f ca="1">CalcTable[[#This Row],[IrrAmt]]/1000*CUR_IRR_AREA*10000/IRR_EFF</f>
        <v>#NAME?</v>
      </c>
      <c r="AG7627" s="147"/>
      <c r="AH7627" s="13"/>
      <c r="AI7627" s="50">
        <v>0</v>
      </c>
      <c r="AJ7627" s="50">
        <v>0</v>
      </c>
      <c r="AK7627" s="50">
        <v>0</v>
      </c>
      <c r="AL7627" s="50">
        <v>4.7845599719930938</v>
      </c>
      <c r="AM7627" s="50"/>
      <c r="AN7627" s="50"/>
      <c r="AO7627" s="50"/>
      <c r="AP7627" s="50"/>
      <c r="AQ7627" s="50"/>
      <c r="AR7627" s="50"/>
      <c r="AS7627" s="50"/>
      <c r="AT7627" s="50"/>
      <c r="AU7627" s="50"/>
      <c r="AV7627" s="50"/>
      <c r="AW7627" s="50"/>
      <c r="AX7627" s="50">
        <f t="shared" si="2387"/>
        <v>4.7845599719930938</v>
      </c>
      <c r="AY7627" s="50"/>
      <c r="AZ7627" s="50">
        <f t="shared" si="2377"/>
        <v>140.34709251179743</v>
      </c>
      <c r="BA7627" s="50">
        <f t="shared" si="2378"/>
        <v>216.08996783562463</v>
      </c>
      <c r="BB7627" s="50">
        <f t="shared" si="2379"/>
        <v>222.7731627171388</v>
      </c>
      <c r="BC7627" s="17">
        <f t="shared" si="2380"/>
        <v>20098</v>
      </c>
      <c r="BD7627" s="50">
        <f t="shared" si="2381"/>
        <v>4.7845599719930938</v>
      </c>
      <c r="BE7627" s="50">
        <f t="shared" si="2382"/>
        <v>140.34709251179743</v>
      </c>
      <c r="BF7627" s="50">
        <f t="shared" si="2388"/>
        <v>229.56316487088733</v>
      </c>
      <c r="BG7627" s="50"/>
      <c r="BH7627" s="17">
        <f t="shared" si="2383"/>
        <v>0</v>
      </c>
      <c r="BI7627" s="17">
        <f t="shared" si="2391"/>
        <v>7627</v>
      </c>
      <c r="BJ7627" s="17">
        <f t="shared" si="2389"/>
        <v>7627</v>
      </c>
      <c r="BK7627" s="150">
        <f t="shared" si="2390"/>
        <v>40044</v>
      </c>
      <c r="BL7627" s="50" t="e">
        <f t="shared" ca="1" si="2384"/>
        <v>#NAME?</v>
      </c>
      <c r="BM7627" s="50" t="e">
        <f t="shared" ca="1" si="2385"/>
        <v>#NAME?</v>
      </c>
      <c r="BN7627" s="50" t="e">
        <f t="shared" ca="1" si="2386"/>
        <v>#NAME?</v>
      </c>
    </row>
    <row r="7628" spans="1:66" x14ac:dyDescent="0.35">
      <c r="A7628" s="48">
        <v>40045</v>
      </c>
      <c r="B7628" s="17">
        <v>2009</v>
      </c>
      <c r="C7628" s="17">
        <v>8</v>
      </c>
      <c r="D7628" s="17">
        <v>232</v>
      </c>
      <c r="E7628" s="17">
        <v>20</v>
      </c>
      <c r="F7628" s="17">
        <v>5</v>
      </c>
      <c r="G7628" s="50">
        <v>11.7</v>
      </c>
      <c r="H7628" s="32">
        <v>4.449290153065447</v>
      </c>
      <c r="I7628" s="50">
        <v>10.5</v>
      </c>
      <c r="J7628" s="13">
        <v>0</v>
      </c>
      <c r="K7628" s="13">
        <f t="shared" si="2372"/>
        <v>0</v>
      </c>
      <c r="L7628" s="13">
        <f t="shared" si="2373"/>
        <v>0</v>
      </c>
      <c r="M7628" s="13" t="e">
        <f ca="1">CalcTable[[#This Row],[IWC]]-AE7627</f>
        <v>#NAME?</v>
      </c>
      <c r="N7628" s="13" t="e">
        <f ca="1">IF(CalcTable[[#This Row],[Day of Year]]&lt;123,FCAP,AE7627)</f>
        <v>#NAME?</v>
      </c>
      <c r="O7628" s="17" t="e">
        <f ca="1">IF(IRR_DRIP,5,COUNTIF('IDET Wind Values'!C7612:G7612,"&lt;="&amp;IRR_MAXWIND))</f>
        <v>#NAME?</v>
      </c>
      <c r="P7628" s="13" t="e">
        <f ca="1">CalcTable[[#This Row],[ET_o]]*KL</f>
        <v>#NAME?</v>
      </c>
      <c r="Q7628" s="13" t="e">
        <f ca="1">IF(WILTPT&lt;=0,1,MAX(0,MIN(1,(CalcTable[[#This Row],[IWC]]-WILTPT)/(MAD-WILTPT))))</f>
        <v>#NAME?</v>
      </c>
      <c r="R7628" s="13" t="e">
        <f ca="1">CalcTable[[#This Row],[ETMult]]*CalcTable[[#This Row],[ETb]]</f>
        <v>#NAME?</v>
      </c>
      <c r="S7628" s="13" t="b">
        <f>INDEX(IRR_LIST,CalcTable[[#This Row],[Day of Week]]+1)</f>
        <v>1</v>
      </c>
      <c r="T7628" s="13">
        <f t="shared" ca="1" si="2374"/>
        <v>3.7</v>
      </c>
      <c r="U7628" s="13" t="b">
        <f ca="1">IF(CalcTable[[#This Row],[IrrPrecip]]&gt;=IC_MM,FALSE,TRUE)</f>
        <v>1</v>
      </c>
      <c r="V7628" s="13" t="b">
        <f t="shared" si="2375"/>
        <v>1</v>
      </c>
      <c r="W7628" s="13" t="e">
        <f ca="1">IF(AND(IRR_DRIP=FALSE,CalcTable[[#This Row],[IrrHours]]&lt;=0),FALSE,TRUE)</f>
        <v>#NAME?</v>
      </c>
      <c r="X7628" s="13" t="e">
        <f ca="1">AND(CalcTable[[#This Row],[IrrDay]],CalcTable[[#This Row],[IrrRain]],CalcTable[[#This Row],[IrrWarm]],CalcTable[[#This Row],[IrrWindy]])</f>
        <v>#NAME?</v>
      </c>
      <c r="Y7628" s="13" t="e">
        <f t="shared" ca="1" si="2376"/>
        <v>#NAME?</v>
      </c>
      <c r="Z7628" s="13" t="e">
        <f ca="1">CalcTable[[#This Row],[IrrHours]]/5</f>
        <v>#NAME?</v>
      </c>
      <c r="AA7628" s="13" t="e">
        <f ca="1">IF(CalcTable[[#This Row],[IrrFlag]]=FALSE,0,MAX(0,CalcTable[[#This Row],[VolRednWind]]*(FCAP*IRR_TARGET-CalcTable[[#This Row],[IWC]])))</f>
        <v>#NAME?</v>
      </c>
      <c r="AB7628" s="13" t="e">
        <f ca="1">CalcTable[[#This Row],[IWC]]+CalcTable[[#This Row],[Eff Precip]]+CalcTable[[#This Row],[IrrAmt]]-CalcTable[[#This Row],[AET]]</f>
        <v>#NAME?</v>
      </c>
      <c r="AC7628" s="13" t="e">
        <f ca="1">IF(CalcTable[[#This Row],[PWC]]&gt;FCAP,MIN(24*PERC,MIN(SAT,CalcTable[[#This Row],[PWC]])-FCAP),0)</f>
        <v>#NAME?</v>
      </c>
      <c r="AD7628" s="13" t="e">
        <f ca="1">IF(CalcTable[[#This Row],[PWC]]&gt;SAT,CalcTable[[#This Row],[PWC]]-SAT,0)</f>
        <v>#NAME?</v>
      </c>
      <c r="AE7628" s="13" t="e">
        <f ca="1">CalcTable[[#This Row],[PWC]]-CalcTable[[#This Row],[PercAmt]]-CalcTable[[#This Row],[Runoff]]</f>
        <v>#NAME?</v>
      </c>
      <c r="AF7628" s="13" t="e">
        <f ca="1">CalcTable[[#This Row],[IrrAmt]]/1000*CUR_IRR_AREA*10000/IRR_EFF</f>
        <v>#NAME?</v>
      </c>
      <c r="AG7628" s="147"/>
      <c r="AH7628" s="13"/>
      <c r="AI7628" s="50">
        <v>0</v>
      </c>
      <c r="AJ7628" s="50">
        <v>0</v>
      </c>
      <c r="AK7628" s="50">
        <v>0</v>
      </c>
      <c r="AL7628" s="50">
        <v>0</v>
      </c>
      <c r="AM7628" s="50"/>
      <c r="AN7628" s="50"/>
      <c r="AO7628" s="50"/>
      <c r="AP7628" s="50"/>
      <c r="AQ7628" s="50"/>
      <c r="AR7628" s="50"/>
      <c r="AS7628" s="50"/>
      <c r="AT7628" s="50"/>
      <c r="AU7628" s="50"/>
      <c r="AV7628" s="50"/>
      <c r="AW7628" s="50"/>
      <c r="AX7628" s="50">
        <f t="shared" si="2387"/>
        <v>0</v>
      </c>
      <c r="AY7628" s="50"/>
      <c r="AZ7628" s="50">
        <f t="shared" si="2377"/>
        <v>0</v>
      </c>
      <c r="BA7628" s="50">
        <f t="shared" si="2378"/>
        <v>0</v>
      </c>
      <c r="BB7628" s="50">
        <f t="shared" si="2379"/>
        <v>0</v>
      </c>
      <c r="BC7628" s="17">
        <f t="shared" si="2380"/>
        <v>20098</v>
      </c>
      <c r="BD7628" s="50">
        <f t="shared" si="2381"/>
        <v>0</v>
      </c>
      <c r="BE7628" s="50">
        <f t="shared" si="2382"/>
        <v>0</v>
      </c>
      <c r="BF7628" s="50">
        <f t="shared" si="2388"/>
        <v>0</v>
      </c>
      <c r="BG7628" s="50"/>
      <c r="BH7628" s="17">
        <f t="shared" si="2383"/>
        <v>0</v>
      </c>
      <c r="BI7628" s="17">
        <f t="shared" si="2391"/>
        <v>7628</v>
      </c>
      <c r="BJ7628" s="17">
        <f t="shared" si="2389"/>
        <v>7628</v>
      </c>
      <c r="BK7628" s="150">
        <f t="shared" si="2390"/>
        <v>40045</v>
      </c>
      <c r="BL7628" s="50" t="e">
        <f t="shared" ca="1" si="2384"/>
        <v>#NAME?</v>
      </c>
      <c r="BM7628" s="50" t="e">
        <f t="shared" ca="1" si="2385"/>
        <v>#NAME?</v>
      </c>
      <c r="BN7628" s="50" t="e">
        <f t="shared" ca="1" si="2386"/>
        <v>#NAME?</v>
      </c>
    </row>
    <row r="7629" spans="1:66" x14ac:dyDescent="0.35">
      <c r="A7629" s="48">
        <v>40046</v>
      </c>
      <c r="B7629" s="17">
        <v>2009</v>
      </c>
      <c r="C7629" s="17">
        <v>8</v>
      </c>
      <c r="D7629" s="17">
        <v>233</v>
      </c>
      <c r="E7629" s="17">
        <v>21</v>
      </c>
      <c r="F7629" s="17">
        <v>6</v>
      </c>
      <c r="G7629" s="50">
        <v>11.2</v>
      </c>
      <c r="H7629" s="32">
        <v>4.8074540829902199</v>
      </c>
      <c r="I7629" s="50">
        <v>11.666666666666666</v>
      </c>
      <c r="J7629" s="13">
        <v>0</v>
      </c>
      <c r="K7629" s="13">
        <f t="shared" si="2372"/>
        <v>0</v>
      </c>
      <c r="L7629" s="13">
        <f t="shared" si="2373"/>
        <v>0</v>
      </c>
      <c r="M7629" s="13" t="e">
        <f ca="1">CalcTable[[#This Row],[IWC]]-AE7628</f>
        <v>#NAME?</v>
      </c>
      <c r="N7629" s="13" t="e">
        <f ca="1">IF(CalcTable[[#This Row],[Day of Year]]&lt;123,FCAP,AE7628)</f>
        <v>#NAME?</v>
      </c>
      <c r="O7629" s="17" t="e">
        <f ca="1">IF(IRR_DRIP,5,COUNTIF('IDET Wind Values'!C7613:G7613,"&lt;="&amp;IRR_MAXWIND))</f>
        <v>#NAME?</v>
      </c>
      <c r="P7629" s="13" t="e">
        <f ca="1">CalcTable[[#This Row],[ET_o]]*KL</f>
        <v>#NAME?</v>
      </c>
      <c r="Q7629" s="13" t="e">
        <f ca="1">IF(WILTPT&lt;=0,1,MAX(0,MIN(1,(CalcTable[[#This Row],[IWC]]-WILTPT)/(MAD-WILTPT))))</f>
        <v>#NAME?</v>
      </c>
      <c r="R7629" s="13" t="e">
        <f ca="1">CalcTable[[#This Row],[ETMult]]*CalcTable[[#This Row],[ETb]]</f>
        <v>#NAME?</v>
      </c>
      <c r="S7629" s="13" t="b">
        <f>INDEX(IRR_LIST,CalcTable[[#This Row],[Day of Week]]+1)</f>
        <v>0</v>
      </c>
      <c r="T7629" s="13">
        <f t="shared" ca="1" si="2374"/>
        <v>0</v>
      </c>
      <c r="U7629" s="13" t="b">
        <f ca="1">IF(CalcTable[[#This Row],[IrrPrecip]]&gt;=IC_MM,FALSE,TRUE)</f>
        <v>1</v>
      </c>
      <c r="V7629" s="13" t="b">
        <f t="shared" si="2375"/>
        <v>1</v>
      </c>
      <c r="W7629" s="13" t="e">
        <f ca="1">IF(AND(IRR_DRIP=FALSE,CalcTable[[#This Row],[IrrHours]]&lt;=0),FALSE,TRUE)</f>
        <v>#NAME?</v>
      </c>
      <c r="X7629" s="13" t="e">
        <f ca="1">AND(CalcTable[[#This Row],[IrrDay]],CalcTable[[#This Row],[IrrRain]],CalcTable[[#This Row],[IrrWarm]],CalcTable[[#This Row],[IrrWindy]])</f>
        <v>#NAME?</v>
      </c>
      <c r="Y7629" s="13" t="e">
        <f t="shared" ca="1" si="2376"/>
        <v>#NAME?</v>
      </c>
      <c r="Z7629" s="13" t="e">
        <f ca="1">CalcTable[[#This Row],[IrrHours]]/5</f>
        <v>#NAME?</v>
      </c>
      <c r="AA7629" s="13" t="e">
        <f ca="1">IF(CalcTable[[#This Row],[IrrFlag]]=FALSE,0,MAX(0,CalcTable[[#This Row],[VolRednWind]]*(FCAP*IRR_TARGET-CalcTable[[#This Row],[IWC]])))</f>
        <v>#NAME?</v>
      </c>
      <c r="AB7629" s="13" t="e">
        <f ca="1">CalcTable[[#This Row],[IWC]]+CalcTable[[#This Row],[Eff Precip]]+CalcTable[[#This Row],[IrrAmt]]-CalcTable[[#This Row],[AET]]</f>
        <v>#NAME?</v>
      </c>
      <c r="AC7629" s="13" t="e">
        <f ca="1">IF(CalcTable[[#This Row],[PWC]]&gt;FCAP,MIN(24*PERC,MIN(SAT,CalcTable[[#This Row],[PWC]])-FCAP),0)</f>
        <v>#NAME?</v>
      </c>
      <c r="AD7629" s="13" t="e">
        <f ca="1">IF(CalcTable[[#This Row],[PWC]]&gt;SAT,CalcTable[[#This Row],[PWC]]-SAT,0)</f>
        <v>#NAME?</v>
      </c>
      <c r="AE7629" s="13" t="e">
        <f ca="1">CalcTable[[#This Row],[PWC]]-CalcTable[[#This Row],[PercAmt]]-CalcTable[[#This Row],[Runoff]]</f>
        <v>#NAME?</v>
      </c>
      <c r="AF7629" s="13" t="e">
        <f ca="1">CalcTable[[#This Row],[IrrAmt]]/1000*CUR_IRR_AREA*10000/IRR_EFF</f>
        <v>#NAME?</v>
      </c>
      <c r="AG7629" s="147"/>
      <c r="AH7629" s="13"/>
      <c r="AI7629" s="50">
        <v>0</v>
      </c>
      <c r="AJ7629" s="50">
        <v>0</v>
      </c>
      <c r="AK7629" s="50">
        <v>0</v>
      </c>
      <c r="AL7629" s="50">
        <v>4.727109584185996</v>
      </c>
      <c r="AM7629" s="50"/>
      <c r="AN7629" s="50"/>
      <c r="AO7629" s="50"/>
      <c r="AP7629" s="50"/>
      <c r="AQ7629" s="50"/>
      <c r="AR7629" s="50"/>
      <c r="AS7629" s="50"/>
      <c r="AT7629" s="50"/>
      <c r="AU7629" s="50"/>
      <c r="AV7629" s="50"/>
      <c r="AW7629" s="50"/>
      <c r="AX7629" s="50">
        <f t="shared" si="2387"/>
        <v>4.727109584185996</v>
      </c>
      <c r="AY7629" s="50"/>
      <c r="AZ7629" s="50">
        <f t="shared" si="2377"/>
        <v>138.66188113612256</v>
      </c>
      <c r="BA7629" s="50">
        <f t="shared" si="2378"/>
        <v>213.49527730482365</v>
      </c>
      <c r="BB7629" s="50">
        <f t="shared" si="2379"/>
        <v>220.09822402559138</v>
      </c>
      <c r="BC7629" s="17">
        <f t="shared" si="2380"/>
        <v>20098</v>
      </c>
      <c r="BD7629" s="50">
        <f t="shared" si="2381"/>
        <v>4.727109584185996</v>
      </c>
      <c r="BE7629" s="50">
        <f t="shared" si="2382"/>
        <v>138.66188113612256</v>
      </c>
      <c r="BF7629" s="50">
        <f t="shared" si="2388"/>
        <v>226.80669553509523</v>
      </c>
      <c r="BG7629" s="50"/>
      <c r="BH7629" s="17">
        <f t="shared" si="2383"/>
        <v>0</v>
      </c>
      <c r="BI7629" s="17">
        <f t="shared" si="2391"/>
        <v>7629</v>
      </c>
      <c r="BJ7629" s="17">
        <f t="shared" si="2389"/>
        <v>7629</v>
      </c>
      <c r="BK7629" s="150">
        <f t="shared" si="2390"/>
        <v>40046</v>
      </c>
      <c r="BL7629" s="50" t="e">
        <f t="shared" ca="1" si="2384"/>
        <v>#NAME?</v>
      </c>
      <c r="BM7629" s="50" t="e">
        <f t="shared" ca="1" si="2385"/>
        <v>#NAME?</v>
      </c>
      <c r="BN7629" s="50" t="e">
        <f t="shared" ca="1" si="2386"/>
        <v>#NAME?</v>
      </c>
    </row>
    <row r="7630" spans="1:66" x14ac:dyDescent="0.35">
      <c r="A7630" s="48">
        <v>40047</v>
      </c>
      <c r="B7630" s="17">
        <v>2009</v>
      </c>
      <c r="C7630" s="17">
        <v>8</v>
      </c>
      <c r="D7630" s="17">
        <v>234</v>
      </c>
      <c r="E7630" s="17">
        <v>22</v>
      </c>
      <c r="F7630" s="17">
        <v>7</v>
      </c>
      <c r="G7630" s="50">
        <v>13.1</v>
      </c>
      <c r="H7630" s="32">
        <v>4.0866052891930051</v>
      </c>
      <c r="I7630" s="50">
        <v>17.333333333333332</v>
      </c>
      <c r="J7630" s="13">
        <v>0</v>
      </c>
      <c r="K7630" s="13">
        <f t="shared" si="2372"/>
        <v>0</v>
      </c>
      <c r="L7630" s="13">
        <f t="shared" si="2373"/>
        <v>0</v>
      </c>
      <c r="M7630" s="13" t="e">
        <f ca="1">CalcTable[[#This Row],[IWC]]-AE7629</f>
        <v>#NAME?</v>
      </c>
      <c r="N7630" s="13" t="e">
        <f ca="1">IF(CalcTable[[#This Row],[Day of Year]]&lt;123,FCAP,AE7629)</f>
        <v>#NAME?</v>
      </c>
      <c r="O7630" s="17" t="e">
        <f ca="1">IF(IRR_DRIP,5,COUNTIF('IDET Wind Values'!C7614:G7614,"&lt;="&amp;IRR_MAXWIND))</f>
        <v>#NAME?</v>
      </c>
      <c r="P7630" s="13" t="e">
        <f ca="1">CalcTable[[#This Row],[ET_o]]*KL</f>
        <v>#NAME?</v>
      </c>
      <c r="Q7630" s="13" t="e">
        <f ca="1">IF(WILTPT&lt;=0,1,MAX(0,MIN(1,(CalcTable[[#This Row],[IWC]]-WILTPT)/(MAD-WILTPT))))</f>
        <v>#NAME?</v>
      </c>
      <c r="R7630" s="13" t="e">
        <f ca="1">CalcTable[[#This Row],[ETMult]]*CalcTable[[#This Row],[ETb]]</f>
        <v>#NAME?</v>
      </c>
      <c r="S7630" s="13" t="b">
        <f>INDEX(IRR_LIST,CalcTable[[#This Row],[Day of Week]]+1)</f>
        <v>0</v>
      </c>
      <c r="T7630" s="13">
        <f t="shared" ca="1" si="2374"/>
        <v>0</v>
      </c>
      <c r="U7630" s="13" t="b">
        <f ca="1">IF(CalcTable[[#This Row],[IrrPrecip]]&gt;=IC_MM,FALSE,TRUE)</f>
        <v>1</v>
      </c>
      <c r="V7630" s="13" t="b">
        <f t="shared" si="2375"/>
        <v>1</v>
      </c>
      <c r="W7630" s="13" t="e">
        <f ca="1">IF(AND(IRR_DRIP=FALSE,CalcTable[[#This Row],[IrrHours]]&lt;=0),FALSE,TRUE)</f>
        <v>#NAME?</v>
      </c>
      <c r="X7630" s="13" t="e">
        <f ca="1">AND(CalcTable[[#This Row],[IrrDay]],CalcTable[[#This Row],[IrrRain]],CalcTable[[#This Row],[IrrWarm]],CalcTable[[#This Row],[IrrWindy]])</f>
        <v>#NAME?</v>
      </c>
      <c r="Y7630" s="13" t="e">
        <f t="shared" ca="1" si="2376"/>
        <v>#NAME?</v>
      </c>
      <c r="Z7630" s="13" t="e">
        <f ca="1">CalcTable[[#This Row],[IrrHours]]/5</f>
        <v>#NAME?</v>
      </c>
      <c r="AA7630" s="13" t="e">
        <f ca="1">IF(CalcTable[[#This Row],[IrrFlag]]=FALSE,0,MAX(0,CalcTable[[#This Row],[VolRednWind]]*(FCAP*IRR_TARGET-CalcTable[[#This Row],[IWC]])))</f>
        <v>#NAME?</v>
      </c>
      <c r="AB7630" s="13" t="e">
        <f ca="1">CalcTable[[#This Row],[IWC]]+CalcTable[[#This Row],[Eff Precip]]+CalcTable[[#This Row],[IrrAmt]]-CalcTable[[#This Row],[AET]]</f>
        <v>#NAME?</v>
      </c>
      <c r="AC7630" s="13" t="e">
        <f ca="1">IF(CalcTable[[#This Row],[PWC]]&gt;FCAP,MIN(24*PERC,MIN(SAT,CalcTable[[#This Row],[PWC]])-FCAP),0)</f>
        <v>#NAME?</v>
      </c>
      <c r="AD7630" s="13" t="e">
        <f ca="1">IF(CalcTable[[#This Row],[PWC]]&gt;SAT,CalcTable[[#This Row],[PWC]]-SAT,0)</f>
        <v>#NAME?</v>
      </c>
      <c r="AE7630" s="13" t="e">
        <f ca="1">CalcTable[[#This Row],[PWC]]-CalcTable[[#This Row],[PercAmt]]-CalcTable[[#This Row],[Runoff]]</f>
        <v>#NAME?</v>
      </c>
      <c r="AF7630" s="13" t="e">
        <f ca="1">CalcTable[[#This Row],[IrrAmt]]/1000*CUR_IRR_AREA*10000/IRR_EFF</f>
        <v>#NAME?</v>
      </c>
      <c r="AG7630" s="147"/>
      <c r="AH7630" s="13"/>
      <c r="AI7630" s="50">
        <v>0</v>
      </c>
      <c r="AJ7630" s="50">
        <v>0</v>
      </c>
      <c r="AK7630" s="50">
        <v>9.4161870471691227</v>
      </c>
      <c r="AL7630" s="50">
        <v>0</v>
      </c>
      <c r="AM7630" s="50"/>
      <c r="AN7630" s="50"/>
      <c r="AO7630" s="50"/>
      <c r="AP7630" s="50"/>
      <c r="AQ7630" s="50"/>
      <c r="AR7630" s="50"/>
      <c r="AS7630" s="50"/>
      <c r="AT7630" s="50"/>
      <c r="AU7630" s="50"/>
      <c r="AV7630" s="50"/>
      <c r="AW7630" s="50"/>
      <c r="AX7630" s="50">
        <f t="shared" si="2387"/>
        <v>9.4161870471691227</v>
      </c>
      <c r="AY7630" s="50"/>
      <c r="AZ7630" s="50">
        <f t="shared" si="2377"/>
        <v>138.10407669181382</v>
      </c>
      <c r="BA7630" s="50">
        <f t="shared" si="2378"/>
        <v>212.63643554136411</v>
      </c>
      <c r="BB7630" s="50">
        <f t="shared" si="2379"/>
        <v>219.21282014573623</v>
      </c>
      <c r="BC7630" s="17">
        <f t="shared" si="2380"/>
        <v>20098</v>
      </c>
      <c r="BD7630" s="50">
        <f t="shared" si="2381"/>
        <v>9.4161870471691227</v>
      </c>
      <c r="BE7630" s="50">
        <f t="shared" si="2382"/>
        <v>138.10407669181382</v>
      </c>
      <c r="BF7630" s="50">
        <f t="shared" si="2388"/>
        <v>225.89430503720303</v>
      </c>
      <c r="BG7630" s="50"/>
      <c r="BH7630" s="17">
        <f t="shared" si="2383"/>
        <v>0</v>
      </c>
      <c r="BI7630" s="17">
        <f t="shared" si="2391"/>
        <v>7630</v>
      </c>
      <c r="BJ7630" s="17">
        <f t="shared" si="2389"/>
        <v>7630</v>
      </c>
      <c r="BK7630" s="150">
        <f t="shared" si="2390"/>
        <v>40047</v>
      </c>
      <c r="BL7630" s="50" t="e">
        <f t="shared" ca="1" si="2384"/>
        <v>#NAME?</v>
      </c>
      <c r="BM7630" s="50" t="e">
        <f t="shared" ca="1" si="2385"/>
        <v>#NAME?</v>
      </c>
      <c r="BN7630" s="50" t="e">
        <f t="shared" ca="1" si="2386"/>
        <v>#NAME?</v>
      </c>
    </row>
    <row r="7631" spans="1:66" x14ac:dyDescent="0.35">
      <c r="A7631" s="48">
        <v>40048</v>
      </c>
      <c r="B7631" s="17">
        <v>2009</v>
      </c>
      <c r="C7631" s="17">
        <v>8</v>
      </c>
      <c r="D7631" s="17">
        <v>235</v>
      </c>
      <c r="E7631" s="17">
        <v>23</v>
      </c>
      <c r="F7631" s="17">
        <v>1</v>
      </c>
      <c r="G7631" s="50">
        <v>10.5</v>
      </c>
      <c r="H7631" s="32">
        <v>3.8430083983095447</v>
      </c>
      <c r="I7631" s="50">
        <v>7.666666666666667</v>
      </c>
      <c r="J7631" s="13">
        <v>0</v>
      </c>
      <c r="K7631" s="13">
        <f t="shared" si="2372"/>
        <v>0</v>
      </c>
      <c r="L7631" s="13">
        <f t="shared" si="2373"/>
        <v>0</v>
      </c>
      <c r="M7631" s="13" t="e">
        <f ca="1">CalcTable[[#This Row],[IWC]]-AE7630</f>
        <v>#NAME?</v>
      </c>
      <c r="N7631" s="13" t="e">
        <f ca="1">IF(CalcTable[[#This Row],[Day of Year]]&lt;123,FCAP,AE7630)</f>
        <v>#NAME?</v>
      </c>
      <c r="O7631" s="17" t="e">
        <f ca="1">IF(IRR_DRIP,5,COUNTIF('IDET Wind Values'!C7615:G7615,"&lt;="&amp;IRR_MAXWIND))</f>
        <v>#NAME?</v>
      </c>
      <c r="P7631" s="13" t="e">
        <f ca="1">CalcTable[[#This Row],[ET_o]]*KL</f>
        <v>#NAME?</v>
      </c>
      <c r="Q7631" s="13" t="e">
        <f ca="1">IF(WILTPT&lt;=0,1,MAX(0,MIN(1,(CalcTable[[#This Row],[IWC]]-WILTPT)/(MAD-WILTPT))))</f>
        <v>#NAME?</v>
      </c>
      <c r="R7631" s="13" t="e">
        <f ca="1">CalcTable[[#This Row],[ETMult]]*CalcTable[[#This Row],[ETb]]</f>
        <v>#NAME?</v>
      </c>
      <c r="S7631" s="13" t="b">
        <f>INDEX(IRR_LIST,CalcTable[[#This Row],[Day of Week]]+1)</f>
        <v>1</v>
      </c>
      <c r="T7631" s="13">
        <f t="shared" ca="1" si="2374"/>
        <v>0</v>
      </c>
      <c r="U7631" s="13" t="b">
        <f ca="1">IF(CalcTable[[#This Row],[IrrPrecip]]&gt;=IC_MM,FALSE,TRUE)</f>
        <v>1</v>
      </c>
      <c r="V7631" s="13" t="b">
        <f t="shared" si="2375"/>
        <v>1</v>
      </c>
      <c r="W7631" s="13" t="e">
        <f ca="1">IF(AND(IRR_DRIP=FALSE,CalcTable[[#This Row],[IrrHours]]&lt;=0),FALSE,TRUE)</f>
        <v>#NAME?</v>
      </c>
      <c r="X7631" s="13" t="e">
        <f ca="1">AND(CalcTable[[#This Row],[IrrDay]],CalcTable[[#This Row],[IrrRain]],CalcTable[[#This Row],[IrrWarm]],CalcTable[[#This Row],[IrrWindy]])</f>
        <v>#NAME?</v>
      </c>
      <c r="Y7631" s="13" t="e">
        <f t="shared" ca="1" si="2376"/>
        <v>#NAME?</v>
      </c>
      <c r="Z7631" s="13" t="e">
        <f ca="1">CalcTable[[#This Row],[IrrHours]]/5</f>
        <v>#NAME?</v>
      </c>
      <c r="AA7631" s="13" t="e">
        <f ca="1">IF(CalcTable[[#This Row],[IrrFlag]]=FALSE,0,MAX(0,CalcTable[[#This Row],[VolRednWind]]*(FCAP*IRR_TARGET-CalcTable[[#This Row],[IWC]])))</f>
        <v>#NAME?</v>
      </c>
      <c r="AB7631" s="13" t="e">
        <f ca="1">CalcTable[[#This Row],[IWC]]+CalcTable[[#This Row],[Eff Precip]]+CalcTable[[#This Row],[IrrAmt]]-CalcTable[[#This Row],[AET]]</f>
        <v>#NAME?</v>
      </c>
      <c r="AC7631" s="13" t="e">
        <f ca="1">IF(CalcTable[[#This Row],[PWC]]&gt;FCAP,MIN(24*PERC,MIN(SAT,CalcTable[[#This Row],[PWC]])-FCAP),0)</f>
        <v>#NAME?</v>
      </c>
      <c r="AD7631" s="13" t="e">
        <f ca="1">IF(CalcTable[[#This Row],[PWC]]&gt;SAT,CalcTable[[#This Row],[PWC]]-SAT,0)</f>
        <v>#NAME?</v>
      </c>
      <c r="AE7631" s="13" t="e">
        <f ca="1">CalcTable[[#This Row],[PWC]]-CalcTable[[#This Row],[PercAmt]]-CalcTable[[#This Row],[Runoff]]</f>
        <v>#NAME?</v>
      </c>
      <c r="AF7631" s="13" t="e">
        <f ca="1">CalcTable[[#This Row],[IrrAmt]]/1000*CUR_IRR_AREA*10000/IRR_EFF</f>
        <v>#NAME?</v>
      </c>
      <c r="AG7631" s="147"/>
      <c r="AH7631" s="13"/>
      <c r="AI7631" s="50">
        <v>14.574646199856307</v>
      </c>
      <c r="AJ7631" s="50">
        <v>18.864232078337977</v>
      </c>
      <c r="AK7631" s="50">
        <v>0</v>
      </c>
      <c r="AL7631" s="50">
        <v>0</v>
      </c>
      <c r="AM7631" s="50"/>
      <c r="AN7631" s="50"/>
      <c r="AO7631" s="50"/>
      <c r="AP7631" s="50"/>
      <c r="AQ7631" s="50"/>
      <c r="AR7631" s="50"/>
      <c r="AS7631" s="50"/>
      <c r="AT7631" s="50"/>
      <c r="AU7631" s="50"/>
      <c r="AV7631" s="50"/>
      <c r="AW7631" s="50"/>
      <c r="AX7631" s="50">
        <f t="shared" si="2387"/>
        <v>33.438878278194281</v>
      </c>
      <c r="AY7631" s="50"/>
      <c r="AZ7631" s="50">
        <f t="shared" si="2377"/>
        <v>767.11228522913984</v>
      </c>
      <c r="BA7631" s="50">
        <f t="shared" si="2378"/>
        <v>1241.9171726016575</v>
      </c>
      <c r="BB7631" s="50">
        <f t="shared" si="2379"/>
        <v>1285.2027491587382</v>
      </c>
      <c r="BC7631" s="17">
        <f t="shared" si="2380"/>
        <v>20098</v>
      </c>
      <c r="BD7631" s="50">
        <f t="shared" si="2381"/>
        <v>33.438878278194281</v>
      </c>
      <c r="BE7631" s="50">
        <f t="shared" si="2382"/>
        <v>767.11228522913984</v>
      </c>
      <c r="BF7631" s="50">
        <f t="shared" si="2388"/>
        <v>1254.7514940057438</v>
      </c>
      <c r="BG7631" s="50"/>
      <c r="BH7631" s="17">
        <f t="shared" si="2383"/>
        <v>0</v>
      </c>
      <c r="BI7631" s="17">
        <f t="shared" si="2391"/>
        <v>7631</v>
      </c>
      <c r="BJ7631" s="17">
        <f t="shared" si="2389"/>
        <v>7631</v>
      </c>
      <c r="BK7631" s="150">
        <f t="shared" si="2390"/>
        <v>40048</v>
      </c>
      <c r="BL7631" s="50" t="e">
        <f t="shared" ca="1" si="2384"/>
        <v>#NAME?</v>
      </c>
      <c r="BM7631" s="50" t="e">
        <f t="shared" ca="1" si="2385"/>
        <v>#NAME?</v>
      </c>
      <c r="BN7631" s="50" t="e">
        <f t="shared" ca="1" si="2386"/>
        <v>#NAME?</v>
      </c>
    </row>
    <row r="7632" spans="1:66" x14ac:dyDescent="0.35">
      <c r="A7632" s="48">
        <v>40049</v>
      </c>
      <c r="B7632" s="17">
        <v>2009</v>
      </c>
      <c r="C7632" s="17">
        <v>8</v>
      </c>
      <c r="D7632" s="17">
        <v>236</v>
      </c>
      <c r="E7632" s="17">
        <v>24</v>
      </c>
      <c r="F7632" s="17">
        <v>2</v>
      </c>
      <c r="G7632" s="50">
        <v>5.9</v>
      </c>
      <c r="H7632" s="32">
        <v>3.9553873311946446</v>
      </c>
      <c r="I7632" s="50">
        <v>5.333333333333333</v>
      </c>
      <c r="J7632" s="13">
        <v>0</v>
      </c>
      <c r="K7632" s="13">
        <f t="shared" si="2372"/>
        <v>0</v>
      </c>
      <c r="L7632" s="13">
        <f t="shared" si="2373"/>
        <v>0</v>
      </c>
      <c r="M7632" s="13" t="e">
        <f ca="1">CalcTable[[#This Row],[IWC]]-AE7631</f>
        <v>#NAME?</v>
      </c>
      <c r="N7632" s="13" t="e">
        <f ca="1">IF(CalcTable[[#This Row],[Day of Year]]&lt;123,FCAP,AE7631)</f>
        <v>#NAME?</v>
      </c>
      <c r="O7632" s="17" t="e">
        <f ca="1">IF(IRR_DRIP,5,COUNTIF('IDET Wind Values'!C7616:G7616,"&lt;="&amp;IRR_MAXWIND))</f>
        <v>#NAME?</v>
      </c>
      <c r="P7632" s="13" t="e">
        <f ca="1">CalcTable[[#This Row],[ET_o]]*KL</f>
        <v>#NAME?</v>
      </c>
      <c r="Q7632" s="13" t="e">
        <f ca="1">IF(WILTPT&lt;=0,1,MAX(0,MIN(1,(CalcTable[[#This Row],[IWC]]-WILTPT)/(MAD-WILTPT))))</f>
        <v>#NAME?</v>
      </c>
      <c r="R7632" s="13" t="e">
        <f ca="1">CalcTable[[#This Row],[ETMult]]*CalcTable[[#This Row],[ETb]]</f>
        <v>#NAME?</v>
      </c>
      <c r="S7632" s="13" t="b">
        <f>INDEX(IRR_LIST,CalcTable[[#This Row],[Day of Week]]+1)</f>
        <v>0</v>
      </c>
      <c r="T7632" s="13">
        <f t="shared" ca="1" si="2374"/>
        <v>0</v>
      </c>
      <c r="U7632" s="13" t="b">
        <f ca="1">IF(CalcTable[[#This Row],[IrrPrecip]]&gt;=IC_MM,FALSE,TRUE)</f>
        <v>1</v>
      </c>
      <c r="V7632" s="13" t="b">
        <f t="shared" si="2375"/>
        <v>1</v>
      </c>
      <c r="W7632" s="13" t="e">
        <f ca="1">IF(AND(IRR_DRIP=FALSE,CalcTable[[#This Row],[IrrHours]]&lt;=0),FALSE,TRUE)</f>
        <v>#NAME?</v>
      </c>
      <c r="X7632" s="13" t="e">
        <f ca="1">AND(CalcTable[[#This Row],[IrrDay]],CalcTable[[#This Row],[IrrRain]],CalcTable[[#This Row],[IrrWarm]],CalcTable[[#This Row],[IrrWindy]])</f>
        <v>#NAME?</v>
      </c>
      <c r="Y7632" s="13" t="e">
        <f t="shared" ca="1" si="2376"/>
        <v>#NAME?</v>
      </c>
      <c r="Z7632" s="13" t="e">
        <f ca="1">CalcTable[[#This Row],[IrrHours]]/5</f>
        <v>#NAME?</v>
      </c>
      <c r="AA7632" s="13" t="e">
        <f ca="1">IF(CalcTable[[#This Row],[IrrFlag]]=FALSE,0,MAX(0,CalcTable[[#This Row],[VolRednWind]]*(FCAP*IRR_TARGET-CalcTable[[#This Row],[IWC]])))</f>
        <v>#NAME?</v>
      </c>
      <c r="AB7632" s="13" t="e">
        <f ca="1">CalcTable[[#This Row],[IWC]]+CalcTable[[#This Row],[Eff Precip]]+CalcTable[[#This Row],[IrrAmt]]-CalcTable[[#This Row],[AET]]</f>
        <v>#NAME?</v>
      </c>
      <c r="AC7632" s="13" t="e">
        <f ca="1">IF(CalcTable[[#This Row],[PWC]]&gt;FCAP,MIN(24*PERC,MIN(SAT,CalcTable[[#This Row],[PWC]])-FCAP),0)</f>
        <v>#NAME?</v>
      </c>
      <c r="AD7632" s="13" t="e">
        <f ca="1">IF(CalcTable[[#This Row],[PWC]]&gt;SAT,CalcTable[[#This Row],[PWC]]-SAT,0)</f>
        <v>#NAME?</v>
      </c>
      <c r="AE7632" s="13" t="e">
        <f ca="1">CalcTable[[#This Row],[PWC]]-CalcTable[[#This Row],[PercAmt]]-CalcTable[[#This Row],[Runoff]]</f>
        <v>#NAME?</v>
      </c>
      <c r="AF7632" s="13" t="e">
        <f ca="1">CalcTable[[#This Row],[IrrAmt]]/1000*CUR_IRR_AREA*10000/IRR_EFF</f>
        <v>#NAME?</v>
      </c>
      <c r="AG7632" s="147"/>
      <c r="AH7632" s="13"/>
      <c r="AI7632" s="50">
        <v>0</v>
      </c>
      <c r="AJ7632" s="50">
        <v>0</v>
      </c>
      <c r="AK7632" s="50">
        <v>3.0249927714421525</v>
      </c>
      <c r="AL7632" s="50">
        <v>7.0053872737710243</v>
      </c>
      <c r="AM7632" s="50"/>
      <c r="AN7632" s="50"/>
      <c r="AO7632" s="50"/>
      <c r="AP7632" s="50"/>
      <c r="AQ7632" s="50"/>
      <c r="AR7632" s="50"/>
      <c r="AS7632" s="50"/>
      <c r="AT7632" s="50"/>
      <c r="AU7632" s="50"/>
      <c r="AV7632" s="50"/>
      <c r="AW7632" s="50"/>
      <c r="AX7632" s="50">
        <f t="shared" si="2387"/>
        <v>10.030380045213176</v>
      </c>
      <c r="AY7632" s="50"/>
      <c r="AZ7632" s="50">
        <f t="shared" si="2377"/>
        <v>249.85792067843497</v>
      </c>
      <c r="BA7632" s="50">
        <f t="shared" si="2378"/>
        <v>384.70187786997133</v>
      </c>
      <c r="BB7632" s="50">
        <f t="shared" si="2379"/>
        <v>396.59987409275396</v>
      </c>
      <c r="BC7632" s="17">
        <f t="shared" si="2380"/>
        <v>20098</v>
      </c>
      <c r="BD7632" s="50">
        <f t="shared" si="2381"/>
        <v>10.030380045213176</v>
      </c>
      <c r="BE7632" s="50">
        <f t="shared" si="2382"/>
        <v>249.85792067843497</v>
      </c>
      <c r="BF7632" s="50">
        <f t="shared" si="2388"/>
        <v>408.688017774071</v>
      </c>
      <c r="BG7632" s="50"/>
      <c r="BH7632" s="17">
        <f t="shared" si="2383"/>
        <v>0</v>
      </c>
      <c r="BI7632" s="17">
        <f t="shared" si="2391"/>
        <v>7632</v>
      </c>
      <c r="BJ7632" s="17">
        <f t="shared" si="2389"/>
        <v>7632</v>
      </c>
      <c r="BK7632" s="150">
        <f t="shared" si="2390"/>
        <v>40049</v>
      </c>
      <c r="BL7632" s="50" t="e">
        <f t="shared" ca="1" si="2384"/>
        <v>#NAME?</v>
      </c>
      <c r="BM7632" s="50" t="e">
        <f t="shared" ca="1" si="2385"/>
        <v>#NAME?</v>
      </c>
      <c r="BN7632" s="50" t="e">
        <f t="shared" ca="1" si="2386"/>
        <v>#NAME?</v>
      </c>
    </row>
    <row r="7633" spans="1:66" x14ac:dyDescent="0.35">
      <c r="A7633" s="48">
        <v>40050</v>
      </c>
      <c r="B7633" s="17">
        <v>2009</v>
      </c>
      <c r="C7633" s="17">
        <v>8</v>
      </c>
      <c r="D7633" s="17">
        <v>237</v>
      </c>
      <c r="E7633" s="17">
        <v>25</v>
      </c>
      <c r="F7633" s="17">
        <v>3</v>
      </c>
      <c r="G7633" s="50">
        <v>7</v>
      </c>
      <c r="H7633" s="32">
        <v>4.5020238282816365</v>
      </c>
      <c r="I7633" s="50">
        <v>6.333333333333333</v>
      </c>
      <c r="J7633" s="13">
        <v>0</v>
      </c>
      <c r="K7633" s="13">
        <f t="shared" si="2372"/>
        <v>0</v>
      </c>
      <c r="L7633" s="13">
        <f t="shared" si="2373"/>
        <v>0</v>
      </c>
      <c r="M7633" s="13" t="e">
        <f ca="1">CalcTable[[#This Row],[IWC]]-AE7632</f>
        <v>#NAME?</v>
      </c>
      <c r="N7633" s="13" t="e">
        <f ca="1">IF(CalcTable[[#This Row],[Day of Year]]&lt;123,FCAP,AE7632)</f>
        <v>#NAME?</v>
      </c>
      <c r="O7633" s="17" t="e">
        <f ca="1">IF(IRR_DRIP,5,COUNTIF('IDET Wind Values'!C7617:G7617,"&lt;="&amp;IRR_MAXWIND))</f>
        <v>#NAME?</v>
      </c>
      <c r="P7633" s="13" t="e">
        <f ca="1">CalcTable[[#This Row],[ET_o]]*KL</f>
        <v>#NAME?</v>
      </c>
      <c r="Q7633" s="13" t="e">
        <f ca="1">IF(WILTPT&lt;=0,1,MAX(0,MIN(1,(CalcTable[[#This Row],[IWC]]-WILTPT)/(MAD-WILTPT))))</f>
        <v>#NAME?</v>
      </c>
      <c r="R7633" s="13" t="e">
        <f ca="1">CalcTable[[#This Row],[ETMult]]*CalcTable[[#This Row],[ETb]]</f>
        <v>#NAME?</v>
      </c>
      <c r="S7633" s="13" t="b">
        <f>INDEX(IRR_LIST,CalcTable[[#This Row],[Day of Week]]+1)</f>
        <v>1</v>
      </c>
      <c r="T7633" s="13">
        <f t="shared" ca="1" si="2374"/>
        <v>0</v>
      </c>
      <c r="U7633" s="13" t="b">
        <f ca="1">IF(CalcTable[[#This Row],[IrrPrecip]]&gt;=IC_MM,FALSE,TRUE)</f>
        <v>1</v>
      </c>
      <c r="V7633" s="13" t="b">
        <f t="shared" si="2375"/>
        <v>1</v>
      </c>
      <c r="W7633" s="13" t="e">
        <f ca="1">IF(AND(IRR_DRIP=FALSE,CalcTable[[#This Row],[IrrHours]]&lt;=0),FALSE,TRUE)</f>
        <v>#NAME?</v>
      </c>
      <c r="X7633" s="13" t="e">
        <f ca="1">AND(CalcTable[[#This Row],[IrrDay]],CalcTable[[#This Row],[IrrRain]],CalcTable[[#This Row],[IrrWarm]],CalcTable[[#This Row],[IrrWindy]])</f>
        <v>#NAME?</v>
      </c>
      <c r="Y7633" s="13" t="e">
        <f t="shared" ca="1" si="2376"/>
        <v>#NAME?</v>
      </c>
      <c r="Z7633" s="13" t="e">
        <f ca="1">CalcTable[[#This Row],[IrrHours]]/5</f>
        <v>#NAME?</v>
      </c>
      <c r="AA7633" s="13" t="e">
        <f ca="1">IF(CalcTable[[#This Row],[IrrFlag]]=FALSE,0,MAX(0,CalcTable[[#This Row],[VolRednWind]]*(FCAP*IRR_TARGET-CalcTable[[#This Row],[IWC]])))</f>
        <v>#NAME?</v>
      </c>
      <c r="AB7633" s="13" t="e">
        <f ca="1">CalcTable[[#This Row],[IWC]]+CalcTable[[#This Row],[Eff Precip]]+CalcTable[[#This Row],[IrrAmt]]-CalcTable[[#This Row],[AET]]</f>
        <v>#NAME?</v>
      </c>
      <c r="AC7633" s="13" t="e">
        <f ca="1">IF(CalcTable[[#This Row],[PWC]]&gt;FCAP,MIN(24*PERC,MIN(SAT,CalcTable[[#This Row],[PWC]])-FCAP),0)</f>
        <v>#NAME?</v>
      </c>
      <c r="AD7633" s="13" t="e">
        <f ca="1">IF(CalcTable[[#This Row],[PWC]]&gt;SAT,CalcTable[[#This Row],[PWC]]-SAT,0)</f>
        <v>#NAME?</v>
      </c>
      <c r="AE7633" s="13" t="e">
        <f ca="1">CalcTable[[#This Row],[PWC]]-CalcTable[[#This Row],[PercAmt]]-CalcTable[[#This Row],[Runoff]]</f>
        <v>#NAME?</v>
      </c>
      <c r="AF7633" s="13" t="e">
        <f ca="1">CalcTable[[#This Row],[IrrAmt]]/1000*CUR_IRR_AREA*10000/IRR_EFF</f>
        <v>#NAME?</v>
      </c>
      <c r="AG7633" s="147"/>
      <c r="AH7633" s="13"/>
      <c r="AI7633" s="50">
        <v>0</v>
      </c>
      <c r="AJ7633" s="50">
        <v>0</v>
      </c>
      <c r="AK7633" s="50">
        <v>0</v>
      </c>
      <c r="AL7633" s="50">
        <v>0</v>
      </c>
      <c r="AM7633" s="50"/>
      <c r="AN7633" s="50"/>
      <c r="AO7633" s="50"/>
      <c r="AP7633" s="50"/>
      <c r="AQ7633" s="50"/>
      <c r="AR7633" s="50"/>
      <c r="AS7633" s="50"/>
      <c r="AT7633" s="50"/>
      <c r="AU7633" s="50"/>
      <c r="AV7633" s="50"/>
      <c r="AW7633" s="50"/>
      <c r="AX7633" s="50">
        <f t="shared" si="2387"/>
        <v>0</v>
      </c>
      <c r="AY7633" s="50"/>
      <c r="AZ7633" s="50">
        <f t="shared" si="2377"/>
        <v>0</v>
      </c>
      <c r="BA7633" s="50">
        <f t="shared" si="2378"/>
        <v>0</v>
      </c>
      <c r="BB7633" s="50">
        <f t="shared" si="2379"/>
        <v>0</v>
      </c>
      <c r="BC7633" s="17">
        <f t="shared" si="2380"/>
        <v>20098</v>
      </c>
      <c r="BD7633" s="50">
        <f t="shared" si="2381"/>
        <v>0</v>
      </c>
      <c r="BE7633" s="50">
        <f t="shared" si="2382"/>
        <v>0</v>
      </c>
      <c r="BF7633" s="50">
        <f t="shared" si="2388"/>
        <v>0</v>
      </c>
      <c r="BG7633" s="50"/>
      <c r="BH7633" s="17">
        <f t="shared" si="2383"/>
        <v>0</v>
      </c>
      <c r="BI7633" s="17">
        <f t="shared" si="2391"/>
        <v>7633</v>
      </c>
      <c r="BJ7633" s="17">
        <f t="shared" si="2389"/>
        <v>7633</v>
      </c>
      <c r="BK7633" s="150">
        <f t="shared" si="2390"/>
        <v>40050</v>
      </c>
      <c r="BL7633" s="50" t="e">
        <f t="shared" ca="1" si="2384"/>
        <v>#NAME?</v>
      </c>
      <c r="BM7633" s="50" t="e">
        <f t="shared" ca="1" si="2385"/>
        <v>#NAME?</v>
      </c>
      <c r="BN7633" s="50" t="e">
        <f t="shared" ca="1" si="2386"/>
        <v>#NAME?</v>
      </c>
    </row>
    <row r="7634" spans="1:66" x14ac:dyDescent="0.35">
      <c r="A7634" s="48">
        <v>40051</v>
      </c>
      <c r="B7634" s="17">
        <v>2009</v>
      </c>
      <c r="C7634" s="17">
        <v>8</v>
      </c>
      <c r="D7634" s="17">
        <v>238</v>
      </c>
      <c r="E7634" s="17">
        <v>26</v>
      </c>
      <c r="F7634" s="17">
        <v>4</v>
      </c>
      <c r="G7634" s="50">
        <v>12.1</v>
      </c>
      <c r="H7634" s="32">
        <v>3.6441841528158951</v>
      </c>
      <c r="I7634" s="50">
        <v>19.333333333333332</v>
      </c>
      <c r="J7634" s="13">
        <v>0</v>
      </c>
      <c r="K7634" s="13">
        <f t="shared" si="2372"/>
        <v>0</v>
      </c>
      <c r="L7634" s="13">
        <f t="shared" si="2373"/>
        <v>0</v>
      </c>
      <c r="M7634" s="13" t="e">
        <f ca="1">CalcTable[[#This Row],[IWC]]-AE7633</f>
        <v>#NAME?</v>
      </c>
      <c r="N7634" s="13" t="e">
        <f ca="1">IF(CalcTable[[#This Row],[Day of Year]]&lt;123,FCAP,AE7633)</f>
        <v>#NAME?</v>
      </c>
      <c r="O7634" s="17" t="e">
        <f ca="1">IF(IRR_DRIP,5,COUNTIF('IDET Wind Values'!C7618:G7618,"&lt;="&amp;IRR_MAXWIND))</f>
        <v>#NAME?</v>
      </c>
      <c r="P7634" s="13" t="e">
        <f ca="1">CalcTable[[#This Row],[ET_o]]*KL</f>
        <v>#NAME?</v>
      </c>
      <c r="Q7634" s="13" t="e">
        <f ca="1">IF(WILTPT&lt;=0,1,MAX(0,MIN(1,(CalcTable[[#This Row],[IWC]]-WILTPT)/(MAD-WILTPT))))</f>
        <v>#NAME?</v>
      </c>
      <c r="R7634" s="13" t="e">
        <f ca="1">CalcTable[[#This Row],[ETMult]]*CalcTable[[#This Row],[ETb]]</f>
        <v>#NAME?</v>
      </c>
      <c r="S7634" s="13" t="b">
        <f>INDEX(IRR_LIST,CalcTable[[#This Row],[Day of Week]]+1)</f>
        <v>0</v>
      </c>
      <c r="T7634" s="13">
        <f t="shared" ca="1" si="2374"/>
        <v>0</v>
      </c>
      <c r="U7634" s="13" t="b">
        <f ca="1">IF(CalcTable[[#This Row],[IrrPrecip]]&gt;=IC_MM,FALSE,TRUE)</f>
        <v>1</v>
      </c>
      <c r="V7634" s="13" t="b">
        <f t="shared" si="2375"/>
        <v>1</v>
      </c>
      <c r="W7634" s="13" t="e">
        <f ca="1">IF(AND(IRR_DRIP=FALSE,CalcTable[[#This Row],[IrrHours]]&lt;=0),FALSE,TRUE)</f>
        <v>#NAME?</v>
      </c>
      <c r="X7634" s="13" t="e">
        <f ca="1">AND(CalcTable[[#This Row],[IrrDay]],CalcTable[[#This Row],[IrrRain]],CalcTable[[#This Row],[IrrWarm]],CalcTable[[#This Row],[IrrWindy]])</f>
        <v>#NAME?</v>
      </c>
      <c r="Y7634" s="13" t="e">
        <f t="shared" ca="1" si="2376"/>
        <v>#NAME?</v>
      </c>
      <c r="Z7634" s="13" t="e">
        <f ca="1">CalcTable[[#This Row],[IrrHours]]/5</f>
        <v>#NAME?</v>
      </c>
      <c r="AA7634" s="13" t="e">
        <f ca="1">IF(CalcTable[[#This Row],[IrrFlag]]=FALSE,0,MAX(0,CalcTable[[#This Row],[VolRednWind]]*(FCAP*IRR_TARGET-CalcTable[[#This Row],[IWC]])))</f>
        <v>#NAME?</v>
      </c>
      <c r="AB7634" s="13" t="e">
        <f ca="1">CalcTable[[#This Row],[IWC]]+CalcTable[[#This Row],[Eff Precip]]+CalcTable[[#This Row],[IrrAmt]]-CalcTable[[#This Row],[AET]]</f>
        <v>#NAME?</v>
      </c>
      <c r="AC7634" s="13" t="e">
        <f ca="1">IF(CalcTable[[#This Row],[PWC]]&gt;FCAP,MIN(24*PERC,MIN(SAT,CalcTable[[#This Row],[PWC]])-FCAP),0)</f>
        <v>#NAME?</v>
      </c>
      <c r="AD7634" s="13" t="e">
        <f ca="1">IF(CalcTable[[#This Row],[PWC]]&gt;SAT,CalcTable[[#This Row],[PWC]]-SAT,0)</f>
        <v>#NAME?</v>
      </c>
      <c r="AE7634" s="13" t="e">
        <f ca="1">CalcTable[[#This Row],[PWC]]-CalcTable[[#This Row],[PercAmt]]-CalcTable[[#This Row],[Runoff]]</f>
        <v>#NAME?</v>
      </c>
      <c r="AF7634" s="13" t="e">
        <f ca="1">CalcTable[[#This Row],[IrrAmt]]/1000*CUR_IRR_AREA*10000/IRR_EFF</f>
        <v>#NAME?</v>
      </c>
      <c r="AG7634" s="147"/>
      <c r="AH7634" s="13"/>
      <c r="AI7634" s="50">
        <v>0</v>
      </c>
      <c r="AJ7634" s="50">
        <v>0</v>
      </c>
      <c r="AK7634" s="50">
        <v>2.6672951941360226</v>
      </c>
      <c r="AL7634" s="50">
        <v>4.7561131055549026</v>
      </c>
      <c r="AM7634" s="50"/>
      <c r="AN7634" s="50"/>
      <c r="AO7634" s="50"/>
      <c r="AP7634" s="50"/>
      <c r="AQ7634" s="50"/>
      <c r="AR7634" s="50"/>
      <c r="AS7634" s="50"/>
      <c r="AT7634" s="50"/>
      <c r="AU7634" s="50"/>
      <c r="AV7634" s="50"/>
      <c r="AW7634" s="50"/>
      <c r="AX7634" s="50">
        <f t="shared" si="2387"/>
        <v>7.4234082996909247</v>
      </c>
      <c r="AY7634" s="50"/>
      <c r="AZ7634" s="50">
        <f t="shared" si="2377"/>
        <v>178.63298061027217</v>
      </c>
      <c r="BA7634" s="50">
        <f t="shared" si="2378"/>
        <v>275.03808125708571</v>
      </c>
      <c r="BB7634" s="50">
        <f t="shared" si="2379"/>
        <v>283.54441366709869</v>
      </c>
      <c r="BC7634" s="17">
        <f t="shared" si="2380"/>
        <v>20098</v>
      </c>
      <c r="BD7634" s="50">
        <f t="shared" si="2381"/>
        <v>7.4234082996909247</v>
      </c>
      <c r="BE7634" s="50">
        <f t="shared" si="2382"/>
        <v>178.63298061027217</v>
      </c>
      <c r="BF7634" s="50">
        <f t="shared" si="2388"/>
        <v>292.18668976535355</v>
      </c>
      <c r="BG7634" s="50"/>
      <c r="BH7634" s="17">
        <f t="shared" si="2383"/>
        <v>0</v>
      </c>
      <c r="BI7634" s="17">
        <f t="shared" si="2391"/>
        <v>7634</v>
      </c>
      <c r="BJ7634" s="17">
        <f t="shared" si="2389"/>
        <v>7634</v>
      </c>
      <c r="BK7634" s="150">
        <f t="shared" si="2390"/>
        <v>40051</v>
      </c>
      <c r="BL7634" s="50" t="e">
        <f t="shared" ca="1" si="2384"/>
        <v>#NAME?</v>
      </c>
      <c r="BM7634" s="50" t="e">
        <f t="shared" ca="1" si="2385"/>
        <v>#NAME?</v>
      </c>
      <c r="BN7634" s="50" t="e">
        <f t="shared" ca="1" si="2386"/>
        <v>#NAME?</v>
      </c>
    </row>
    <row r="7635" spans="1:66" x14ac:dyDescent="0.35">
      <c r="A7635" s="48">
        <v>40052</v>
      </c>
      <c r="B7635" s="17">
        <v>2009</v>
      </c>
      <c r="C7635" s="17">
        <v>8</v>
      </c>
      <c r="D7635" s="17">
        <v>239</v>
      </c>
      <c r="E7635" s="17">
        <v>27</v>
      </c>
      <c r="F7635" s="17">
        <v>5</v>
      </c>
      <c r="G7635" s="50">
        <v>9.4</v>
      </c>
      <c r="H7635" s="32">
        <v>3.5935523183827272</v>
      </c>
      <c r="I7635" s="50">
        <v>8</v>
      </c>
      <c r="J7635" s="13">
        <v>0</v>
      </c>
      <c r="K7635" s="13">
        <f t="shared" si="2372"/>
        <v>0</v>
      </c>
      <c r="L7635" s="13">
        <f t="shared" si="2373"/>
        <v>0</v>
      </c>
      <c r="M7635" s="13" t="e">
        <f ca="1">CalcTable[[#This Row],[IWC]]-AE7634</f>
        <v>#NAME?</v>
      </c>
      <c r="N7635" s="13" t="e">
        <f ca="1">IF(CalcTable[[#This Row],[Day of Year]]&lt;123,FCAP,AE7634)</f>
        <v>#NAME?</v>
      </c>
      <c r="O7635" s="17" t="e">
        <f ca="1">IF(IRR_DRIP,5,COUNTIF('IDET Wind Values'!C7619:G7619,"&lt;="&amp;IRR_MAXWIND))</f>
        <v>#NAME?</v>
      </c>
      <c r="P7635" s="13" t="e">
        <f ca="1">CalcTable[[#This Row],[ET_o]]*KL</f>
        <v>#NAME?</v>
      </c>
      <c r="Q7635" s="13" t="e">
        <f ca="1">IF(WILTPT&lt;=0,1,MAX(0,MIN(1,(CalcTable[[#This Row],[IWC]]-WILTPT)/(MAD-WILTPT))))</f>
        <v>#NAME?</v>
      </c>
      <c r="R7635" s="13" t="e">
        <f ca="1">CalcTable[[#This Row],[ETMult]]*CalcTable[[#This Row],[ETb]]</f>
        <v>#NAME?</v>
      </c>
      <c r="S7635" s="13" t="b">
        <f>INDEX(IRR_LIST,CalcTable[[#This Row],[Day of Week]]+1)</f>
        <v>1</v>
      </c>
      <c r="T7635" s="13">
        <f t="shared" ca="1" si="2374"/>
        <v>0</v>
      </c>
      <c r="U7635" s="13" t="b">
        <f ca="1">IF(CalcTable[[#This Row],[IrrPrecip]]&gt;=IC_MM,FALSE,TRUE)</f>
        <v>1</v>
      </c>
      <c r="V7635" s="13" t="b">
        <f t="shared" si="2375"/>
        <v>1</v>
      </c>
      <c r="W7635" s="13" t="e">
        <f ca="1">IF(AND(IRR_DRIP=FALSE,CalcTable[[#This Row],[IrrHours]]&lt;=0),FALSE,TRUE)</f>
        <v>#NAME?</v>
      </c>
      <c r="X7635" s="13" t="e">
        <f ca="1">AND(CalcTable[[#This Row],[IrrDay]],CalcTable[[#This Row],[IrrRain]],CalcTable[[#This Row],[IrrWarm]],CalcTable[[#This Row],[IrrWindy]])</f>
        <v>#NAME?</v>
      </c>
      <c r="Y7635" s="13" t="e">
        <f t="shared" ca="1" si="2376"/>
        <v>#NAME?</v>
      </c>
      <c r="Z7635" s="13" t="e">
        <f ca="1">CalcTable[[#This Row],[IrrHours]]/5</f>
        <v>#NAME?</v>
      </c>
      <c r="AA7635" s="13" t="e">
        <f ca="1">IF(CalcTable[[#This Row],[IrrFlag]]=FALSE,0,MAX(0,CalcTable[[#This Row],[VolRednWind]]*(FCAP*IRR_TARGET-CalcTable[[#This Row],[IWC]])))</f>
        <v>#NAME?</v>
      </c>
      <c r="AB7635" s="13" t="e">
        <f ca="1">CalcTable[[#This Row],[IWC]]+CalcTable[[#This Row],[Eff Precip]]+CalcTable[[#This Row],[IrrAmt]]-CalcTable[[#This Row],[AET]]</f>
        <v>#NAME?</v>
      </c>
      <c r="AC7635" s="13" t="e">
        <f ca="1">IF(CalcTable[[#This Row],[PWC]]&gt;FCAP,MIN(24*PERC,MIN(SAT,CalcTable[[#This Row],[PWC]])-FCAP),0)</f>
        <v>#NAME?</v>
      </c>
      <c r="AD7635" s="13" t="e">
        <f ca="1">IF(CalcTable[[#This Row],[PWC]]&gt;SAT,CalcTable[[#This Row],[PWC]]-SAT,0)</f>
        <v>#NAME?</v>
      </c>
      <c r="AE7635" s="13" t="e">
        <f ca="1">CalcTable[[#This Row],[PWC]]-CalcTable[[#This Row],[PercAmt]]-CalcTable[[#This Row],[Runoff]]</f>
        <v>#NAME?</v>
      </c>
      <c r="AF7635" s="13" t="e">
        <f ca="1">CalcTable[[#This Row],[IrrAmt]]/1000*CUR_IRR_AREA*10000/IRR_EFF</f>
        <v>#NAME?</v>
      </c>
      <c r="AG7635" s="147"/>
      <c r="AH7635" s="13"/>
      <c r="AI7635" s="50">
        <v>9.5032933748836168</v>
      </c>
      <c r="AJ7635" s="50">
        <v>12.229693374883619</v>
      </c>
      <c r="AK7635" s="50">
        <v>0</v>
      </c>
      <c r="AL7635" s="50">
        <v>0</v>
      </c>
      <c r="AM7635" s="50"/>
      <c r="AN7635" s="50"/>
      <c r="AO7635" s="50"/>
      <c r="AP7635" s="50"/>
      <c r="AQ7635" s="50"/>
      <c r="AR7635" s="50"/>
      <c r="AS7635" s="50"/>
      <c r="AT7635" s="50"/>
      <c r="AU7635" s="50"/>
      <c r="AV7635" s="50"/>
      <c r="AW7635" s="50"/>
      <c r="AX7635" s="50">
        <f t="shared" si="2387"/>
        <v>21.732986749767235</v>
      </c>
      <c r="AY7635" s="50"/>
      <c r="AZ7635" s="50">
        <f t="shared" si="2377"/>
        <v>498.11930849487925</v>
      </c>
      <c r="BA7635" s="50">
        <f t="shared" si="2378"/>
        <v>806.36732420236319</v>
      </c>
      <c r="BB7635" s="50">
        <f t="shared" si="2379"/>
        <v>834.4674826328876</v>
      </c>
      <c r="BC7635" s="17">
        <f t="shared" si="2380"/>
        <v>20098</v>
      </c>
      <c r="BD7635" s="50">
        <f t="shared" si="2381"/>
        <v>21.732986749767235</v>
      </c>
      <c r="BE7635" s="50">
        <f t="shared" si="2382"/>
        <v>498.11930849487925</v>
      </c>
      <c r="BF7635" s="50">
        <f t="shared" si="2388"/>
        <v>814.76461603057589</v>
      </c>
      <c r="BG7635" s="50"/>
      <c r="BH7635" s="17">
        <f t="shared" si="2383"/>
        <v>0</v>
      </c>
      <c r="BI7635" s="17">
        <f t="shared" si="2391"/>
        <v>7635</v>
      </c>
      <c r="BJ7635" s="17">
        <f t="shared" si="2389"/>
        <v>7635</v>
      </c>
      <c r="BK7635" s="150">
        <f t="shared" si="2390"/>
        <v>40052</v>
      </c>
      <c r="BL7635" s="50" t="e">
        <f t="shared" ca="1" si="2384"/>
        <v>#NAME?</v>
      </c>
      <c r="BM7635" s="50" t="e">
        <f t="shared" ca="1" si="2385"/>
        <v>#NAME?</v>
      </c>
      <c r="BN7635" s="50" t="e">
        <f t="shared" ca="1" si="2386"/>
        <v>#NAME?</v>
      </c>
    </row>
    <row r="7636" spans="1:66" x14ac:dyDescent="0.35">
      <c r="A7636" s="48">
        <v>40053</v>
      </c>
      <c r="B7636" s="17">
        <v>2009</v>
      </c>
      <c r="C7636" s="17">
        <v>8</v>
      </c>
      <c r="D7636" s="17">
        <v>240</v>
      </c>
      <c r="E7636" s="17">
        <v>28</v>
      </c>
      <c r="F7636" s="17">
        <v>6</v>
      </c>
      <c r="G7636" s="50">
        <v>8.5</v>
      </c>
      <c r="H7636" s="32">
        <v>4.4283231543977664</v>
      </c>
      <c r="I7636" s="50">
        <v>5.5</v>
      </c>
      <c r="J7636" s="13">
        <v>0</v>
      </c>
      <c r="K7636" s="13">
        <f t="shared" ref="K7636:K7669" si="2392">J7636*PRECIP_ADJUST</f>
        <v>0</v>
      </c>
      <c r="L7636" s="13">
        <f t="shared" ref="L7636:L7699" si="2393">IF(K7636&gt;=EFF_PRECIP,EFF_MULT*(K7636-EFF_PRECIP),0)</f>
        <v>0</v>
      </c>
      <c r="M7636" s="13" t="e">
        <f ca="1">CalcTable[[#This Row],[IWC]]-AE7635</f>
        <v>#NAME?</v>
      </c>
      <c r="N7636" s="13" t="e">
        <f ca="1">IF(CalcTable[[#This Row],[Day of Year]]&lt;123,FCAP,AE7635)</f>
        <v>#NAME?</v>
      </c>
      <c r="O7636" s="17" t="e">
        <f ca="1">IF(IRR_DRIP,5,COUNTIF('IDET Wind Values'!C7620:G7620,"&lt;="&amp;IRR_MAXWIND))</f>
        <v>#NAME?</v>
      </c>
      <c r="P7636" s="13" t="e">
        <f ca="1">CalcTable[[#This Row],[ET_o]]*KL</f>
        <v>#NAME?</v>
      </c>
      <c r="Q7636" s="13" t="e">
        <f ca="1">IF(WILTPT&lt;=0,1,MAX(0,MIN(1,(CalcTable[[#This Row],[IWC]]-WILTPT)/(MAD-WILTPT))))</f>
        <v>#NAME?</v>
      </c>
      <c r="R7636" s="13" t="e">
        <f ca="1">CalcTable[[#This Row],[ETMult]]*CalcTable[[#This Row],[ETb]]</f>
        <v>#NAME?</v>
      </c>
      <c r="S7636" s="13" t="b">
        <f>INDEX(IRR_LIST,CalcTable[[#This Row],[Day of Week]]+1)</f>
        <v>0</v>
      </c>
      <c r="T7636" s="13">
        <f t="shared" ref="T7636:T7669" ca="1" si="2394">SUM(OFFSET(K7636,-IC_DAYS,0,IC_DAYS,1))</f>
        <v>0</v>
      </c>
      <c r="U7636" s="13" t="b">
        <f ca="1">IF(CalcTable[[#This Row],[IrrPrecip]]&gt;=IC_MM,FALSE,TRUE)</f>
        <v>1</v>
      </c>
      <c r="V7636" s="13" t="b">
        <f t="shared" ref="V7636:V7699" si="2395">IF(G7637&lt;IRR_TEMP,FALSE,TRUE)</f>
        <v>1</v>
      </c>
      <c r="W7636" s="13" t="e">
        <f ca="1">IF(AND(IRR_DRIP=FALSE,CalcTable[[#This Row],[IrrHours]]&lt;=0),FALSE,TRUE)</f>
        <v>#NAME?</v>
      </c>
      <c r="X7636" s="13" t="e">
        <f ca="1">AND(CalcTable[[#This Row],[IrrDay]],CalcTable[[#This Row],[IrrRain]],CalcTable[[#This Row],[IrrWarm]],CalcTable[[#This Row],[IrrWindy]])</f>
        <v>#NAME?</v>
      </c>
      <c r="Y7636" s="13" t="e">
        <f t="shared" ref="Y7636:Y7669" ca="1" si="2396">IF(AA7635&lt;=0,FALSE,TRUE)</f>
        <v>#NAME?</v>
      </c>
      <c r="Z7636" s="13" t="e">
        <f ca="1">CalcTable[[#This Row],[IrrHours]]/5</f>
        <v>#NAME?</v>
      </c>
      <c r="AA7636" s="13" t="e">
        <f ca="1">IF(CalcTable[[#This Row],[IrrFlag]]=FALSE,0,MAX(0,CalcTable[[#This Row],[VolRednWind]]*(FCAP*IRR_TARGET-CalcTable[[#This Row],[IWC]])))</f>
        <v>#NAME?</v>
      </c>
      <c r="AB7636" s="13" t="e">
        <f ca="1">CalcTable[[#This Row],[IWC]]+CalcTable[[#This Row],[Eff Precip]]+CalcTable[[#This Row],[IrrAmt]]-CalcTable[[#This Row],[AET]]</f>
        <v>#NAME?</v>
      </c>
      <c r="AC7636" s="13" t="e">
        <f ca="1">IF(CalcTable[[#This Row],[PWC]]&gt;FCAP,MIN(24*PERC,MIN(SAT,CalcTable[[#This Row],[PWC]])-FCAP),0)</f>
        <v>#NAME?</v>
      </c>
      <c r="AD7636" s="13" t="e">
        <f ca="1">IF(CalcTable[[#This Row],[PWC]]&gt;SAT,CalcTable[[#This Row],[PWC]]-SAT,0)</f>
        <v>#NAME?</v>
      </c>
      <c r="AE7636" s="13" t="e">
        <f ca="1">CalcTable[[#This Row],[PWC]]-CalcTable[[#This Row],[PercAmt]]-CalcTable[[#This Row],[Runoff]]</f>
        <v>#NAME?</v>
      </c>
      <c r="AF7636" s="13" t="e">
        <f ca="1">CalcTable[[#This Row],[IrrAmt]]/1000*CUR_IRR_AREA*10000/IRR_EFF</f>
        <v>#NAME?</v>
      </c>
      <c r="AG7636" s="147"/>
      <c r="AH7636" s="13"/>
      <c r="AI7636" s="50">
        <v>0</v>
      </c>
      <c r="AJ7636" s="50">
        <v>0</v>
      </c>
      <c r="AK7636" s="50">
        <v>0</v>
      </c>
      <c r="AL7636" s="50">
        <v>4.2564537751105007</v>
      </c>
      <c r="AM7636" s="50"/>
      <c r="AN7636" s="50"/>
      <c r="AO7636" s="50"/>
      <c r="AP7636" s="50"/>
      <c r="AQ7636" s="50"/>
      <c r="AR7636" s="50"/>
      <c r="AS7636" s="50"/>
      <c r="AT7636" s="50"/>
      <c r="AU7636" s="50"/>
      <c r="AV7636" s="50"/>
      <c r="AW7636" s="50"/>
      <c r="AX7636" s="50">
        <f t="shared" si="2387"/>
        <v>4.2564537751105007</v>
      </c>
      <c r="AY7636" s="50"/>
      <c r="AZ7636" s="50">
        <f t="shared" ref="AZ7636:AZ7669" si="2397">SUMPRODUCT(AI7636:AW7636,CONVERSION)</f>
        <v>124.85597740324137</v>
      </c>
      <c r="BA7636" s="50">
        <f t="shared" ref="BA7636:BA7699" si="2398">SUMPRODUCT($AI7636:$AW7636,CONVERSION,APP_DEMAND)</f>
        <v>192.23856838276848</v>
      </c>
      <c r="BB7636" s="50">
        <f t="shared" ref="BB7636:BB7699" si="2399">SUMPRODUCT($AI7636:$AW7636,CONVERSION,PUMP_DEMAND)</f>
        <v>198.18409111625616</v>
      </c>
      <c r="BC7636" s="17">
        <f t="shared" ref="BC7636:BC7669" si="2400">B7636*10+C7636</f>
        <v>20098</v>
      </c>
      <c r="BD7636" s="50">
        <f t="shared" ref="BD7636:BD7669" si="2401">INDEX(AI7636:AX7636,PLOT_AREA)</f>
        <v>4.2564537751105007</v>
      </c>
      <c r="BE7636" s="50">
        <f t="shared" ref="BE7636:BE7669" si="2402">IF(PLOT_AREA&lt;=AREA_COUNT,INDEX(AI7636:AW7636,PLOT_AREA)*INDEX(CONVERSION,PLOT_AREA),AZ7636)</f>
        <v>124.85597740324137</v>
      </c>
      <c r="BF7636" s="50">
        <f t="shared" si="2388"/>
        <v>204.2246320373666</v>
      </c>
      <c r="BG7636" s="50"/>
      <c r="BH7636" s="17">
        <f t="shared" ref="BH7636:BH7669" si="2403">IF(BC7636&lt;PLOT_FROM,-1,IF(BC7636&gt;PLOT_TO,1,0))</f>
        <v>0</v>
      </c>
      <c r="BI7636" s="17">
        <f t="shared" si="2391"/>
        <v>7636</v>
      </c>
      <c r="BJ7636" s="17">
        <f t="shared" si="2389"/>
        <v>7636</v>
      </c>
      <c r="BK7636" s="150">
        <f t="shared" si="2390"/>
        <v>40053</v>
      </c>
      <c r="BL7636" s="50" t="e">
        <f t="shared" ref="BL7636:BL7699" ca="1" si="2404">WILTPT</f>
        <v>#NAME?</v>
      </c>
      <c r="BM7636" s="50" t="e">
        <f t="shared" ref="BM7636:BM7699" ca="1" si="2405">SAT</f>
        <v>#NAME?</v>
      </c>
      <c r="BN7636" s="50" t="e">
        <f t="shared" ref="BN7636:BN7699" ca="1" si="2406">FCAP</f>
        <v>#NAME?</v>
      </c>
    </row>
    <row r="7637" spans="1:66" x14ac:dyDescent="0.35">
      <c r="A7637" s="48">
        <v>40054</v>
      </c>
      <c r="B7637" s="17">
        <v>2009</v>
      </c>
      <c r="C7637" s="17">
        <v>8</v>
      </c>
      <c r="D7637" s="17">
        <v>241</v>
      </c>
      <c r="E7637" s="17">
        <v>29</v>
      </c>
      <c r="F7637" s="17">
        <v>7</v>
      </c>
      <c r="G7637" s="50">
        <v>8.6</v>
      </c>
      <c r="H7637" s="32">
        <v>4.7662760374401731</v>
      </c>
      <c r="I7637" s="50">
        <v>5.333333333333333</v>
      </c>
      <c r="J7637" s="13">
        <v>0</v>
      </c>
      <c r="K7637" s="13">
        <f t="shared" si="2392"/>
        <v>0</v>
      </c>
      <c r="L7637" s="13">
        <f t="shared" si="2393"/>
        <v>0</v>
      </c>
      <c r="M7637" s="13" t="e">
        <f ca="1">CalcTable[[#This Row],[IWC]]-AE7636</f>
        <v>#NAME?</v>
      </c>
      <c r="N7637" s="13" t="e">
        <f ca="1">IF(CalcTable[[#This Row],[Day of Year]]&lt;123,FCAP,AE7636)</f>
        <v>#NAME?</v>
      </c>
      <c r="O7637" s="17" t="e">
        <f ca="1">IF(IRR_DRIP,5,COUNTIF('IDET Wind Values'!C7621:G7621,"&lt;="&amp;IRR_MAXWIND))</f>
        <v>#NAME?</v>
      </c>
      <c r="P7637" s="13" t="e">
        <f ca="1">CalcTable[[#This Row],[ET_o]]*KL</f>
        <v>#NAME?</v>
      </c>
      <c r="Q7637" s="13" t="e">
        <f ca="1">IF(WILTPT&lt;=0,1,MAX(0,MIN(1,(CalcTable[[#This Row],[IWC]]-WILTPT)/(MAD-WILTPT))))</f>
        <v>#NAME?</v>
      </c>
      <c r="R7637" s="13" t="e">
        <f ca="1">CalcTable[[#This Row],[ETMult]]*CalcTable[[#This Row],[ETb]]</f>
        <v>#NAME?</v>
      </c>
      <c r="S7637" s="13" t="b">
        <f>INDEX(IRR_LIST,CalcTable[[#This Row],[Day of Week]]+1)</f>
        <v>0</v>
      </c>
      <c r="T7637" s="13">
        <f t="shared" ca="1" si="2394"/>
        <v>0</v>
      </c>
      <c r="U7637" s="13" t="b">
        <f ca="1">IF(CalcTable[[#This Row],[IrrPrecip]]&gt;=IC_MM,FALSE,TRUE)</f>
        <v>1</v>
      </c>
      <c r="V7637" s="13" t="b">
        <f t="shared" si="2395"/>
        <v>1</v>
      </c>
      <c r="W7637" s="13" t="e">
        <f ca="1">IF(AND(IRR_DRIP=FALSE,CalcTable[[#This Row],[IrrHours]]&lt;=0),FALSE,TRUE)</f>
        <v>#NAME?</v>
      </c>
      <c r="X7637" s="13" t="e">
        <f ca="1">AND(CalcTable[[#This Row],[IrrDay]],CalcTable[[#This Row],[IrrRain]],CalcTable[[#This Row],[IrrWarm]],CalcTable[[#This Row],[IrrWindy]])</f>
        <v>#NAME?</v>
      </c>
      <c r="Y7637" s="13" t="e">
        <f t="shared" ca="1" si="2396"/>
        <v>#NAME?</v>
      </c>
      <c r="Z7637" s="13" t="e">
        <f ca="1">CalcTable[[#This Row],[IrrHours]]/5</f>
        <v>#NAME?</v>
      </c>
      <c r="AA7637" s="13" t="e">
        <f ca="1">IF(CalcTable[[#This Row],[IrrFlag]]=FALSE,0,MAX(0,CalcTable[[#This Row],[VolRednWind]]*(FCAP*IRR_TARGET-CalcTable[[#This Row],[IWC]])))</f>
        <v>#NAME?</v>
      </c>
      <c r="AB7637" s="13" t="e">
        <f ca="1">CalcTable[[#This Row],[IWC]]+CalcTable[[#This Row],[Eff Precip]]+CalcTable[[#This Row],[IrrAmt]]-CalcTable[[#This Row],[AET]]</f>
        <v>#NAME?</v>
      </c>
      <c r="AC7637" s="13" t="e">
        <f ca="1">IF(CalcTable[[#This Row],[PWC]]&gt;FCAP,MIN(24*PERC,MIN(SAT,CalcTable[[#This Row],[PWC]])-FCAP),0)</f>
        <v>#NAME?</v>
      </c>
      <c r="AD7637" s="13" t="e">
        <f ca="1">IF(CalcTable[[#This Row],[PWC]]&gt;SAT,CalcTable[[#This Row],[PWC]]-SAT,0)</f>
        <v>#NAME?</v>
      </c>
      <c r="AE7637" s="13" t="e">
        <f ca="1">CalcTable[[#This Row],[PWC]]-CalcTable[[#This Row],[PercAmt]]-CalcTable[[#This Row],[Runoff]]</f>
        <v>#NAME?</v>
      </c>
      <c r="AF7637" s="13" t="e">
        <f ca="1">CalcTable[[#This Row],[IrrAmt]]/1000*CUR_IRR_AREA*10000/IRR_EFF</f>
        <v>#NAME?</v>
      </c>
      <c r="AG7637" s="147"/>
      <c r="AH7637" s="13"/>
      <c r="AI7637" s="50">
        <v>0</v>
      </c>
      <c r="AJ7637" s="50">
        <v>0</v>
      </c>
      <c r="AK7637" s="50">
        <v>6.0483776727486473</v>
      </c>
      <c r="AL7637" s="50">
        <v>0</v>
      </c>
      <c r="AM7637" s="50"/>
      <c r="AN7637" s="50"/>
      <c r="AO7637" s="50"/>
      <c r="AP7637" s="50"/>
      <c r="AQ7637" s="50"/>
      <c r="AR7637" s="50"/>
      <c r="AS7637" s="50"/>
      <c r="AT7637" s="50"/>
      <c r="AU7637" s="50"/>
      <c r="AV7637" s="50"/>
      <c r="AW7637" s="50"/>
      <c r="AX7637" s="50">
        <f t="shared" ref="AX7637:AX7669" si="2407">SUM(AI7637:AW7637)</f>
        <v>6.0483776727486473</v>
      </c>
      <c r="AY7637" s="50"/>
      <c r="AZ7637" s="50">
        <f t="shared" si="2397"/>
        <v>88.7095392003135</v>
      </c>
      <c r="BA7637" s="50">
        <f t="shared" si="2398"/>
        <v>136.58452861000649</v>
      </c>
      <c r="BB7637" s="50">
        <f t="shared" si="2399"/>
        <v>140.80879238145002</v>
      </c>
      <c r="BC7637" s="17">
        <f t="shared" si="2400"/>
        <v>20098</v>
      </c>
      <c r="BD7637" s="50">
        <f t="shared" si="2401"/>
        <v>6.0483776727486473</v>
      </c>
      <c r="BE7637" s="50">
        <f t="shared" si="2402"/>
        <v>88.7095392003135</v>
      </c>
      <c r="BF7637" s="50">
        <f t="shared" ref="BF7637:BF7669" si="2408">BE7637*BF$17</f>
        <v>145.10056609366666</v>
      </c>
      <c r="BG7637" s="50"/>
      <c r="BH7637" s="17">
        <f t="shared" si="2403"/>
        <v>0</v>
      </c>
      <c r="BI7637" s="17">
        <f t="shared" si="2391"/>
        <v>7637</v>
      </c>
      <c r="BJ7637" s="17">
        <f t="shared" ref="BJ7637:BJ7669" si="2409">IF(BH7637=0,BI7637,"")</f>
        <v>7637</v>
      </c>
      <c r="BK7637" s="150">
        <f t="shared" ref="BK7637:BK7669" si="2410">A7637</f>
        <v>40054</v>
      </c>
      <c r="BL7637" s="50" t="e">
        <f t="shared" ca="1" si="2404"/>
        <v>#NAME?</v>
      </c>
      <c r="BM7637" s="50" t="e">
        <f t="shared" ca="1" si="2405"/>
        <v>#NAME?</v>
      </c>
      <c r="BN7637" s="50" t="e">
        <f t="shared" ca="1" si="2406"/>
        <v>#NAME?</v>
      </c>
    </row>
    <row r="7638" spans="1:66" x14ac:dyDescent="0.35">
      <c r="A7638" s="48">
        <v>40055</v>
      </c>
      <c r="B7638" s="17">
        <v>2009</v>
      </c>
      <c r="C7638" s="17">
        <v>8</v>
      </c>
      <c r="D7638" s="17">
        <v>242</v>
      </c>
      <c r="E7638" s="17">
        <v>30</v>
      </c>
      <c r="F7638" s="17">
        <v>1</v>
      </c>
      <c r="G7638" s="50">
        <v>8.1999999999999993</v>
      </c>
      <c r="H7638" s="32">
        <v>4.3233964988017606</v>
      </c>
      <c r="I7638" s="50">
        <v>5.333333333333333</v>
      </c>
      <c r="J7638" s="13">
        <v>0</v>
      </c>
      <c r="K7638" s="13">
        <f t="shared" si="2392"/>
        <v>0</v>
      </c>
      <c r="L7638" s="13">
        <f t="shared" si="2393"/>
        <v>0</v>
      </c>
      <c r="M7638" s="13" t="e">
        <f ca="1">CalcTable[[#This Row],[IWC]]-AE7637</f>
        <v>#NAME?</v>
      </c>
      <c r="N7638" s="13" t="e">
        <f ca="1">IF(CalcTable[[#This Row],[Day of Year]]&lt;123,FCAP,AE7637)</f>
        <v>#NAME?</v>
      </c>
      <c r="O7638" s="17" t="e">
        <f ca="1">IF(IRR_DRIP,5,COUNTIF('IDET Wind Values'!C7622:G7622,"&lt;="&amp;IRR_MAXWIND))</f>
        <v>#NAME?</v>
      </c>
      <c r="P7638" s="13" t="e">
        <f ca="1">CalcTable[[#This Row],[ET_o]]*KL</f>
        <v>#NAME?</v>
      </c>
      <c r="Q7638" s="13" t="e">
        <f ca="1">IF(WILTPT&lt;=0,1,MAX(0,MIN(1,(CalcTable[[#This Row],[IWC]]-WILTPT)/(MAD-WILTPT))))</f>
        <v>#NAME?</v>
      </c>
      <c r="R7638" s="13" t="e">
        <f ca="1">CalcTable[[#This Row],[ETMult]]*CalcTable[[#This Row],[ETb]]</f>
        <v>#NAME?</v>
      </c>
      <c r="S7638" s="13" t="b">
        <f>INDEX(IRR_LIST,CalcTable[[#This Row],[Day of Week]]+1)</f>
        <v>1</v>
      </c>
      <c r="T7638" s="13">
        <f t="shared" ca="1" si="2394"/>
        <v>0</v>
      </c>
      <c r="U7638" s="13" t="b">
        <f ca="1">IF(CalcTable[[#This Row],[IrrPrecip]]&gt;=IC_MM,FALSE,TRUE)</f>
        <v>1</v>
      </c>
      <c r="V7638" s="13" t="b">
        <f t="shared" si="2395"/>
        <v>1</v>
      </c>
      <c r="W7638" s="13" t="e">
        <f ca="1">IF(AND(IRR_DRIP=FALSE,CalcTable[[#This Row],[IrrHours]]&lt;=0),FALSE,TRUE)</f>
        <v>#NAME?</v>
      </c>
      <c r="X7638" s="13" t="e">
        <f ca="1">AND(CalcTable[[#This Row],[IrrDay]],CalcTable[[#This Row],[IrrRain]],CalcTable[[#This Row],[IrrWarm]],CalcTable[[#This Row],[IrrWindy]])</f>
        <v>#NAME?</v>
      </c>
      <c r="Y7638" s="13" t="e">
        <f t="shared" ca="1" si="2396"/>
        <v>#NAME?</v>
      </c>
      <c r="Z7638" s="13" t="e">
        <f ca="1">CalcTable[[#This Row],[IrrHours]]/5</f>
        <v>#NAME?</v>
      </c>
      <c r="AA7638" s="13" t="e">
        <f ca="1">IF(CalcTable[[#This Row],[IrrFlag]]=FALSE,0,MAX(0,CalcTable[[#This Row],[VolRednWind]]*(FCAP*IRR_TARGET-CalcTable[[#This Row],[IWC]])))</f>
        <v>#NAME?</v>
      </c>
      <c r="AB7638" s="13" t="e">
        <f ca="1">CalcTable[[#This Row],[IWC]]+CalcTable[[#This Row],[Eff Precip]]+CalcTable[[#This Row],[IrrAmt]]-CalcTable[[#This Row],[AET]]</f>
        <v>#NAME?</v>
      </c>
      <c r="AC7638" s="13" t="e">
        <f ca="1">IF(CalcTable[[#This Row],[PWC]]&gt;FCAP,MIN(24*PERC,MIN(SAT,CalcTable[[#This Row],[PWC]])-FCAP),0)</f>
        <v>#NAME?</v>
      </c>
      <c r="AD7638" s="13" t="e">
        <f ca="1">IF(CalcTable[[#This Row],[PWC]]&gt;SAT,CalcTable[[#This Row],[PWC]]-SAT,0)</f>
        <v>#NAME?</v>
      </c>
      <c r="AE7638" s="13" t="e">
        <f ca="1">CalcTable[[#This Row],[PWC]]-CalcTable[[#This Row],[PercAmt]]-CalcTable[[#This Row],[Runoff]]</f>
        <v>#NAME?</v>
      </c>
      <c r="AF7638" s="13" t="e">
        <f ca="1">CalcTable[[#This Row],[IrrAmt]]/1000*CUR_IRR_AREA*10000/IRR_EFF</f>
        <v>#NAME?</v>
      </c>
      <c r="AG7638" s="147"/>
      <c r="AH7638" s="13"/>
      <c r="AI7638" s="50">
        <v>6.4568741880939182</v>
      </c>
      <c r="AJ7638" s="50">
        <v>7.9513316605719391</v>
      </c>
      <c r="AK7638" s="50">
        <v>0</v>
      </c>
      <c r="AL7638" s="50">
        <v>0</v>
      </c>
      <c r="AM7638" s="50"/>
      <c r="AN7638" s="50"/>
      <c r="AO7638" s="50"/>
      <c r="AP7638" s="50"/>
      <c r="AQ7638" s="50"/>
      <c r="AR7638" s="50"/>
      <c r="AS7638" s="50"/>
      <c r="AT7638" s="50"/>
      <c r="AU7638" s="50"/>
      <c r="AV7638" s="50"/>
      <c r="AW7638" s="50"/>
      <c r="AX7638" s="50">
        <f t="shared" si="2407"/>
        <v>14.408205848665858</v>
      </c>
      <c r="AY7638" s="50"/>
      <c r="AZ7638" s="50">
        <f t="shared" si="2397"/>
        <v>327.93988346882105</v>
      </c>
      <c r="BA7638" s="50">
        <f t="shared" si="2398"/>
        <v>530.55397880109058</v>
      </c>
      <c r="BB7638" s="50">
        <f t="shared" si="2399"/>
        <v>549.01801552357961</v>
      </c>
      <c r="BC7638" s="17">
        <f t="shared" si="2400"/>
        <v>20098</v>
      </c>
      <c r="BD7638" s="50">
        <f t="shared" si="2401"/>
        <v>14.408205848665858</v>
      </c>
      <c r="BE7638" s="50">
        <f t="shared" si="2402"/>
        <v>327.93988346882105</v>
      </c>
      <c r="BF7638" s="50">
        <f t="shared" si="2408"/>
        <v>536.40525207292296</v>
      </c>
      <c r="BG7638" s="50"/>
      <c r="BH7638" s="17">
        <f t="shared" si="2403"/>
        <v>0</v>
      </c>
      <c r="BI7638" s="17">
        <f t="shared" ref="BI7638:BI7701" si="2411">BI7637+1</f>
        <v>7638</v>
      </c>
      <c r="BJ7638" s="17">
        <f t="shared" si="2409"/>
        <v>7638</v>
      </c>
      <c r="BK7638" s="150">
        <f t="shared" si="2410"/>
        <v>40055</v>
      </c>
      <c r="BL7638" s="50" t="e">
        <f t="shared" ca="1" si="2404"/>
        <v>#NAME?</v>
      </c>
      <c r="BM7638" s="50" t="e">
        <f t="shared" ca="1" si="2405"/>
        <v>#NAME?</v>
      </c>
      <c r="BN7638" s="50" t="e">
        <f t="shared" ca="1" si="2406"/>
        <v>#NAME?</v>
      </c>
    </row>
    <row r="7639" spans="1:66" x14ac:dyDescent="0.35">
      <c r="A7639" s="48">
        <v>40056</v>
      </c>
      <c r="B7639" s="17">
        <v>2009</v>
      </c>
      <c r="C7639" s="17">
        <v>8</v>
      </c>
      <c r="D7639" s="17">
        <v>243</v>
      </c>
      <c r="E7639" s="17">
        <v>31</v>
      </c>
      <c r="F7639" s="17">
        <v>2</v>
      </c>
      <c r="G7639" s="50">
        <v>8.3000000000000007</v>
      </c>
      <c r="H7639" s="32">
        <v>4.5353040545534782</v>
      </c>
      <c r="I7639" s="50">
        <v>6.333333333333333</v>
      </c>
      <c r="J7639" s="13">
        <v>0</v>
      </c>
      <c r="K7639" s="13">
        <f t="shared" si="2392"/>
        <v>0</v>
      </c>
      <c r="L7639" s="13">
        <f t="shared" si="2393"/>
        <v>0</v>
      </c>
      <c r="M7639" s="13" t="e">
        <f ca="1">CalcTable[[#This Row],[IWC]]-AE7638</f>
        <v>#NAME?</v>
      </c>
      <c r="N7639" s="13" t="e">
        <f ca="1">IF(CalcTable[[#This Row],[Day of Year]]&lt;123,FCAP,AE7638)</f>
        <v>#NAME?</v>
      </c>
      <c r="O7639" s="17" t="e">
        <f ca="1">IF(IRR_DRIP,5,COUNTIF('IDET Wind Values'!C7623:G7623,"&lt;="&amp;IRR_MAXWIND))</f>
        <v>#NAME?</v>
      </c>
      <c r="P7639" s="13" t="e">
        <f ca="1">CalcTable[[#This Row],[ET_o]]*KL</f>
        <v>#NAME?</v>
      </c>
      <c r="Q7639" s="13" t="e">
        <f ca="1">IF(WILTPT&lt;=0,1,MAX(0,MIN(1,(CalcTable[[#This Row],[IWC]]-WILTPT)/(MAD-WILTPT))))</f>
        <v>#NAME?</v>
      </c>
      <c r="R7639" s="13" t="e">
        <f ca="1">CalcTable[[#This Row],[ETMult]]*CalcTable[[#This Row],[ETb]]</f>
        <v>#NAME?</v>
      </c>
      <c r="S7639" s="13" t="b">
        <f>INDEX(IRR_LIST,CalcTable[[#This Row],[Day of Week]]+1)</f>
        <v>0</v>
      </c>
      <c r="T7639" s="13">
        <f t="shared" ca="1" si="2394"/>
        <v>0</v>
      </c>
      <c r="U7639" s="13" t="b">
        <f ca="1">IF(CalcTable[[#This Row],[IrrPrecip]]&gt;=IC_MM,FALSE,TRUE)</f>
        <v>1</v>
      </c>
      <c r="V7639" s="13" t="b">
        <f t="shared" si="2395"/>
        <v>1</v>
      </c>
      <c r="W7639" s="13" t="e">
        <f ca="1">IF(AND(IRR_DRIP=FALSE,CalcTable[[#This Row],[IrrHours]]&lt;=0),FALSE,TRUE)</f>
        <v>#NAME?</v>
      </c>
      <c r="X7639" s="13" t="e">
        <f ca="1">AND(CalcTable[[#This Row],[IrrDay]],CalcTable[[#This Row],[IrrRain]],CalcTable[[#This Row],[IrrWarm]],CalcTable[[#This Row],[IrrWindy]])</f>
        <v>#NAME?</v>
      </c>
      <c r="Y7639" s="13" t="e">
        <f t="shared" ca="1" si="2396"/>
        <v>#NAME?</v>
      </c>
      <c r="Z7639" s="13" t="e">
        <f ca="1">CalcTable[[#This Row],[IrrHours]]/5</f>
        <v>#NAME?</v>
      </c>
      <c r="AA7639" s="13" t="e">
        <f ca="1">IF(CalcTable[[#This Row],[IrrFlag]]=FALSE,0,MAX(0,CalcTable[[#This Row],[VolRednWind]]*(FCAP*IRR_TARGET-CalcTable[[#This Row],[IWC]])))</f>
        <v>#NAME?</v>
      </c>
      <c r="AB7639" s="13" t="e">
        <f ca="1">CalcTable[[#This Row],[IWC]]+CalcTable[[#This Row],[Eff Precip]]+CalcTable[[#This Row],[IrrAmt]]-CalcTable[[#This Row],[AET]]</f>
        <v>#NAME?</v>
      </c>
      <c r="AC7639" s="13" t="e">
        <f ca="1">IF(CalcTable[[#This Row],[PWC]]&gt;FCAP,MIN(24*PERC,MIN(SAT,CalcTable[[#This Row],[PWC]])-FCAP),0)</f>
        <v>#NAME?</v>
      </c>
      <c r="AD7639" s="13" t="e">
        <f ca="1">IF(CalcTable[[#This Row],[PWC]]&gt;SAT,CalcTable[[#This Row],[PWC]]-SAT,0)</f>
        <v>#NAME?</v>
      </c>
      <c r="AE7639" s="13" t="e">
        <f ca="1">CalcTable[[#This Row],[PWC]]-CalcTable[[#This Row],[PercAmt]]-CalcTable[[#This Row],[Runoff]]</f>
        <v>#NAME?</v>
      </c>
      <c r="AF7639" s="13" t="e">
        <f ca="1">CalcTable[[#This Row],[IrrAmt]]/1000*CUR_IRR_AREA*10000/IRR_EFF</f>
        <v>#NAME?</v>
      </c>
      <c r="AG7639" s="147"/>
      <c r="AH7639" s="13"/>
      <c r="AI7639" s="50">
        <v>0</v>
      </c>
      <c r="AJ7639" s="50">
        <v>0</v>
      </c>
      <c r="AK7639" s="50">
        <v>1.4859977847988959</v>
      </c>
      <c r="AL7639" s="50">
        <v>7.4348976298518394</v>
      </c>
      <c r="AM7639" s="50"/>
      <c r="AN7639" s="50"/>
      <c r="AO7639" s="50"/>
      <c r="AP7639" s="50"/>
      <c r="AQ7639" s="50"/>
      <c r="AR7639" s="50"/>
      <c r="AS7639" s="50"/>
      <c r="AT7639" s="50"/>
      <c r="AU7639" s="50"/>
      <c r="AV7639" s="50"/>
      <c r="AW7639" s="50"/>
      <c r="AX7639" s="50">
        <f t="shared" si="2407"/>
        <v>8.9208954146507349</v>
      </c>
      <c r="AY7639" s="50"/>
      <c r="AZ7639" s="50">
        <f t="shared" si="2397"/>
        <v>239.88496465270447</v>
      </c>
      <c r="BA7639" s="50">
        <f t="shared" si="2398"/>
        <v>369.34669160813229</v>
      </c>
      <c r="BB7639" s="50">
        <f t="shared" si="2399"/>
        <v>380.76978516302302</v>
      </c>
      <c r="BC7639" s="17">
        <f t="shared" si="2400"/>
        <v>20098</v>
      </c>
      <c r="BD7639" s="50">
        <f t="shared" si="2401"/>
        <v>8.9208954146507349</v>
      </c>
      <c r="BE7639" s="50">
        <f t="shared" si="2402"/>
        <v>239.88496465270447</v>
      </c>
      <c r="BF7639" s="50">
        <f t="shared" si="2408"/>
        <v>392.37543653415372</v>
      </c>
      <c r="BG7639" s="50"/>
      <c r="BH7639" s="17">
        <f t="shared" si="2403"/>
        <v>0</v>
      </c>
      <c r="BI7639" s="17">
        <f t="shared" si="2411"/>
        <v>7639</v>
      </c>
      <c r="BJ7639" s="17">
        <f t="shared" si="2409"/>
        <v>7639</v>
      </c>
      <c r="BK7639" s="150">
        <f t="shared" si="2410"/>
        <v>40056</v>
      </c>
      <c r="BL7639" s="50" t="e">
        <f t="shared" ca="1" si="2404"/>
        <v>#NAME?</v>
      </c>
      <c r="BM7639" s="50" t="e">
        <f t="shared" ca="1" si="2405"/>
        <v>#NAME?</v>
      </c>
      <c r="BN7639" s="50" t="e">
        <f t="shared" ca="1" si="2406"/>
        <v>#NAME?</v>
      </c>
    </row>
    <row r="7640" spans="1:66" x14ac:dyDescent="0.35">
      <c r="A7640" s="48">
        <v>40057</v>
      </c>
      <c r="B7640" s="17">
        <v>2009</v>
      </c>
      <c r="C7640" s="17">
        <v>9</v>
      </c>
      <c r="D7640" s="17">
        <v>244</v>
      </c>
      <c r="E7640" s="17">
        <v>1</v>
      </c>
      <c r="F7640" s="17">
        <v>3</v>
      </c>
      <c r="G7640" s="50">
        <v>12.2</v>
      </c>
      <c r="H7640" s="32">
        <v>4.4001895223770129</v>
      </c>
      <c r="I7640" s="50">
        <v>12.166666666666666</v>
      </c>
      <c r="J7640" s="13">
        <v>0</v>
      </c>
      <c r="K7640" s="13">
        <f t="shared" si="2392"/>
        <v>0</v>
      </c>
      <c r="L7640" s="13">
        <f t="shared" si="2393"/>
        <v>0</v>
      </c>
      <c r="M7640" s="13" t="e">
        <f ca="1">CalcTable[[#This Row],[IWC]]-AE7639</f>
        <v>#NAME?</v>
      </c>
      <c r="N7640" s="13" t="e">
        <f ca="1">IF(CalcTable[[#This Row],[Day of Year]]&lt;123,FCAP,AE7639)</f>
        <v>#NAME?</v>
      </c>
      <c r="O7640" s="17" t="e">
        <f ca="1">IF(IRR_DRIP,5,COUNTIF('IDET Wind Values'!C7624:G7624,"&lt;="&amp;IRR_MAXWIND))</f>
        <v>#NAME?</v>
      </c>
      <c r="P7640" s="13" t="e">
        <f ca="1">CalcTable[[#This Row],[ET_o]]*KL</f>
        <v>#NAME?</v>
      </c>
      <c r="Q7640" s="13" t="e">
        <f ca="1">IF(WILTPT&lt;=0,1,MAX(0,MIN(1,(CalcTable[[#This Row],[IWC]]-WILTPT)/(MAD-WILTPT))))</f>
        <v>#NAME?</v>
      </c>
      <c r="R7640" s="13" t="e">
        <f ca="1">CalcTable[[#This Row],[ETMult]]*CalcTable[[#This Row],[ETb]]</f>
        <v>#NAME?</v>
      </c>
      <c r="S7640" s="13" t="b">
        <f>INDEX(IRR_LIST,CalcTable[[#This Row],[Day of Week]]+1)</f>
        <v>1</v>
      </c>
      <c r="T7640" s="13">
        <f t="shared" ca="1" si="2394"/>
        <v>0</v>
      </c>
      <c r="U7640" s="13" t="b">
        <f ca="1">IF(CalcTable[[#This Row],[IrrPrecip]]&gt;=IC_MM,FALSE,TRUE)</f>
        <v>1</v>
      </c>
      <c r="V7640" s="13" t="b">
        <f t="shared" si="2395"/>
        <v>1</v>
      </c>
      <c r="W7640" s="13" t="e">
        <f ca="1">IF(AND(IRR_DRIP=FALSE,CalcTable[[#This Row],[IrrHours]]&lt;=0),FALSE,TRUE)</f>
        <v>#NAME?</v>
      </c>
      <c r="X7640" s="13" t="e">
        <f ca="1">AND(CalcTable[[#This Row],[IrrDay]],CalcTable[[#This Row],[IrrRain]],CalcTable[[#This Row],[IrrWarm]],CalcTable[[#This Row],[IrrWindy]])</f>
        <v>#NAME?</v>
      </c>
      <c r="Y7640" s="13" t="e">
        <f t="shared" ca="1" si="2396"/>
        <v>#NAME?</v>
      </c>
      <c r="Z7640" s="13" t="e">
        <f ca="1">CalcTable[[#This Row],[IrrHours]]/5</f>
        <v>#NAME?</v>
      </c>
      <c r="AA7640" s="13" t="e">
        <f ca="1">IF(CalcTable[[#This Row],[IrrFlag]]=FALSE,0,MAX(0,CalcTable[[#This Row],[VolRednWind]]*(FCAP*IRR_TARGET-CalcTable[[#This Row],[IWC]])))</f>
        <v>#NAME?</v>
      </c>
      <c r="AB7640" s="13" t="e">
        <f ca="1">CalcTable[[#This Row],[IWC]]+CalcTable[[#This Row],[Eff Precip]]+CalcTable[[#This Row],[IrrAmt]]-CalcTable[[#This Row],[AET]]</f>
        <v>#NAME?</v>
      </c>
      <c r="AC7640" s="13" t="e">
        <f ca="1">IF(CalcTable[[#This Row],[PWC]]&gt;FCAP,MIN(24*PERC,MIN(SAT,CalcTable[[#This Row],[PWC]])-FCAP),0)</f>
        <v>#NAME?</v>
      </c>
      <c r="AD7640" s="13" t="e">
        <f ca="1">IF(CalcTable[[#This Row],[PWC]]&gt;SAT,CalcTable[[#This Row],[PWC]]-SAT,0)</f>
        <v>#NAME?</v>
      </c>
      <c r="AE7640" s="13" t="e">
        <f ca="1">CalcTable[[#This Row],[PWC]]-CalcTable[[#This Row],[PercAmt]]-CalcTable[[#This Row],[Runoff]]</f>
        <v>#NAME?</v>
      </c>
      <c r="AF7640" s="13" t="e">
        <f ca="1">CalcTable[[#This Row],[IrrAmt]]/1000*CUR_IRR_AREA*10000/IRR_EFF</f>
        <v>#NAME?</v>
      </c>
      <c r="AG7640" s="147"/>
      <c r="AH7640" s="13"/>
      <c r="AI7640" s="50">
        <v>8.2510245755152862</v>
      </c>
      <c r="AJ7640" s="50">
        <v>9.2015825288506345</v>
      </c>
      <c r="AK7640" s="50">
        <v>0</v>
      </c>
      <c r="AL7640" s="50">
        <v>0</v>
      </c>
      <c r="AM7640" s="50"/>
      <c r="AN7640" s="50"/>
      <c r="AO7640" s="50"/>
      <c r="AP7640" s="50"/>
      <c r="AQ7640" s="50"/>
      <c r="AR7640" s="50"/>
      <c r="AS7640" s="50"/>
      <c r="AT7640" s="50"/>
      <c r="AU7640" s="50"/>
      <c r="AV7640" s="50"/>
      <c r="AW7640" s="50"/>
      <c r="AX7640" s="50">
        <f t="shared" si="2407"/>
        <v>17.452607104365921</v>
      </c>
      <c r="AY7640" s="50"/>
      <c r="AZ7640" s="50">
        <f t="shared" si="2397"/>
        <v>390.92811462050952</v>
      </c>
      <c r="BA7640" s="50">
        <f t="shared" si="2398"/>
        <v>631.56597119979017</v>
      </c>
      <c r="BB7640" s="50">
        <f t="shared" si="2399"/>
        <v>653.47723779970397</v>
      </c>
      <c r="BC7640" s="17">
        <f t="shared" si="2400"/>
        <v>20099</v>
      </c>
      <c r="BD7640" s="50">
        <f t="shared" si="2401"/>
        <v>17.452607104365921</v>
      </c>
      <c r="BE7640" s="50">
        <f t="shared" si="2402"/>
        <v>390.92811462050952</v>
      </c>
      <c r="BF7640" s="50">
        <f t="shared" si="2408"/>
        <v>639.43394639079884</v>
      </c>
      <c r="BG7640" s="50"/>
      <c r="BH7640" s="17">
        <f t="shared" si="2403"/>
        <v>0</v>
      </c>
      <c r="BI7640" s="17">
        <f t="shared" si="2411"/>
        <v>7640</v>
      </c>
      <c r="BJ7640" s="17">
        <f t="shared" si="2409"/>
        <v>7640</v>
      </c>
      <c r="BK7640" s="150">
        <f t="shared" si="2410"/>
        <v>40057</v>
      </c>
      <c r="BL7640" s="50" t="e">
        <f t="shared" ca="1" si="2404"/>
        <v>#NAME?</v>
      </c>
      <c r="BM7640" s="50" t="e">
        <f t="shared" ca="1" si="2405"/>
        <v>#NAME?</v>
      </c>
      <c r="BN7640" s="50" t="e">
        <f t="shared" ca="1" si="2406"/>
        <v>#NAME?</v>
      </c>
    </row>
    <row r="7641" spans="1:66" x14ac:dyDescent="0.35">
      <c r="A7641" s="48">
        <v>40058</v>
      </c>
      <c r="B7641" s="17">
        <v>2009</v>
      </c>
      <c r="C7641" s="17">
        <v>9</v>
      </c>
      <c r="D7641" s="17">
        <v>245</v>
      </c>
      <c r="E7641" s="17">
        <v>2</v>
      </c>
      <c r="F7641" s="17">
        <v>4</v>
      </c>
      <c r="G7641" s="50">
        <v>12.4</v>
      </c>
      <c r="H7641" s="32">
        <v>5.1547012675090107</v>
      </c>
      <c r="I7641" s="50">
        <v>7.166666666666667</v>
      </c>
      <c r="J7641" s="13">
        <v>0</v>
      </c>
      <c r="K7641" s="13">
        <f t="shared" si="2392"/>
        <v>0</v>
      </c>
      <c r="L7641" s="13">
        <f t="shared" si="2393"/>
        <v>0</v>
      </c>
      <c r="M7641" s="13" t="e">
        <f ca="1">CalcTable[[#This Row],[IWC]]-AE7640</f>
        <v>#NAME?</v>
      </c>
      <c r="N7641" s="13" t="e">
        <f ca="1">IF(CalcTable[[#This Row],[Day of Year]]&lt;123,FCAP,AE7640)</f>
        <v>#NAME?</v>
      </c>
      <c r="O7641" s="17" t="e">
        <f ca="1">IF(IRR_DRIP,5,COUNTIF('IDET Wind Values'!C7625:G7625,"&lt;="&amp;IRR_MAXWIND))</f>
        <v>#NAME?</v>
      </c>
      <c r="P7641" s="13" t="e">
        <f ca="1">CalcTable[[#This Row],[ET_o]]*KL</f>
        <v>#NAME?</v>
      </c>
      <c r="Q7641" s="13" t="e">
        <f ca="1">IF(WILTPT&lt;=0,1,MAX(0,MIN(1,(CalcTable[[#This Row],[IWC]]-WILTPT)/(MAD-WILTPT))))</f>
        <v>#NAME?</v>
      </c>
      <c r="R7641" s="13" t="e">
        <f ca="1">CalcTable[[#This Row],[ETMult]]*CalcTable[[#This Row],[ETb]]</f>
        <v>#NAME?</v>
      </c>
      <c r="S7641" s="13" t="b">
        <f>INDEX(IRR_LIST,CalcTable[[#This Row],[Day of Week]]+1)</f>
        <v>0</v>
      </c>
      <c r="T7641" s="13">
        <f t="shared" ca="1" si="2394"/>
        <v>0</v>
      </c>
      <c r="U7641" s="13" t="b">
        <f ca="1">IF(CalcTable[[#This Row],[IrrPrecip]]&gt;=IC_MM,FALSE,TRUE)</f>
        <v>1</v>
      </c>
      <c r="V7641" s="13" t="b">
        <f t="shared" si="2395"/>
        <v>1</v>
      </c>
      <c r="W7641" s="13" t="e">
        <f ca="1">IF(AND(IRR_DRIP=FALSE,CalcTable[[#This Row],[IrrHours]]&lt;=0),FALSE,TRUE)</f>
        <v>#NAME?</v>
      </c>
      <c r="X7641" s="13" t="e">
        <f ca="1">AND(CalcTable[[#This Row],[IrrDay]],CalcTable[[#This Row],[IrrRain]],CalcTable[[#This Row],[IrrWarm]],CalcTable[[#This Row],[IrrWindy]])</f>
        <v>#NAME?</v>
      </c>
      <c r="Y7641" s="13" t="e">
        <f t="shared" ca="1" si="2396"/>
        <v>#NAME?</v>
      </c>
      <c r="Z7641" s="13" t="e">
        <f ca="1">CalcTable[[#This Row],[IrrHours]]/5</f>
        <v>#NAME?</v>
      </c>
      <c r="AA7641" s="13" t="e">
        <f ca="1">IF(CalcTable[[#This Row],[IrrFlag]]=FALSE,0,MAX(0,CalcTable[[#This Row],[VolRednWind]]*(FCAP*IRR_TARGET-CalcTable[[#This Row],[IWC]])))</f>
        <v>#NAME?</v>
      </c>
      <c r="AB7641" s="13" t="e">
        <f ca="1">CalcTable[[#This Row],[IWC]]+CalcTable[[#This Row],[Eff Precip]]+CalcTable[[#This Row],[IrrAmt]]-CalcTable[[#This Row],[AET]]</f>
        <v>#NAME?</v>
      </c>
      <c r="AC7641" s="13" t="e">
        <f ca="1">IF(CalcTable[[#This Row],[PWC]]&gt;FCAP,MIN(24*PERC,MIN(SAT,CalcTable[[#This Row],[PWC]])-FCAP),0)</f>
        <v>#NAME?</v>
      </c>
      <c r="AD7641" s="13" t="e">
        <f ca="1">IF(CalcTable[[#This Row],[PWC]]&gt;SAT,CalcTable[[#This Row],[PWC]]-SAT,0)</f>
        <v>#NAME?</v>
      </c>
      <c r="AE7641" s="13" t="e">
        <f ca="1">CalcTable[[#This Row],[PWC]]-CalcTable[[#This Row],[PercAmt]]-CalcTable[[#This Row],[Runoff]]</f>
        <v>#NAME?</v>
      </c>
      <c r="AF7641" s="13" t="e">
        <f ca="1">CalcTable[[#This Row],[IrrAmt]]/1000*CUR_IRR_AREA*10000/IRR_EFF</f>
        <v>#NAME?</v>
      </c>
      <c r="AG7641" s="147"/>
      <c r="AH7641" s="13"/>
      <c r="AI7641" s="50">
        <v>0</v>
      </c>
      <c r="AJ7641" s="50">
        <v>0</v>
      </c>
      <c r="AK7641" s="50">
        <v>6.1555340268907779</v>
      </c>
      <c r="AL7641" s="50">
        <v>4.8500400969557198</v>
      </c>
      <c r="AM7641" s="50"/>
      <c r="AN7641" s="50"/>
      <c r="AO7641" s="50"/>
      <c r="AP7641" s="50"/>
      <c r="AQ7641" s="50"/>
      <c r="AR7641" s="50"/>
      <c r="AS7641" s="50"/>
      <c r="AT7641" s="50"/>
      <c r="AU7641" s="50"/>
      <c r="AV7641" s="50"/>
      <c r="AW7641" s="50"/>
      <c r="AX7641" s="50">
        <f t="shared" si="2407"/>
        <v>11.005574123846497</v>
      </c>
      <c r="AY7641" s="50"/>
      <c r="AZ7641" s="50">
        <f t="shared" si="2397"/>
        <v>232.54900857176585</v>
      </c>
      <c r="BA7641" s="50">
        <f t="shared" si="2398"/>
        <v>358.05164811843315</v>
      </c>
      <c r="BB7641" s="50">
        <f t="shared" si="2399"/>
        <v>369.12541043137441</v>
      </c>
      <c r="BC7641" s="17">
        <f t="shared" si="2400"/>
        <v>20099</v>
      </c>
      <c r="BD7641" s="50">
        <f t="shared" si="2401"/>
        <v>11.005574123846497</v>
      </c>
      <c r="BE7641" s="50">
        <f t="shared" si="2402"/>
        <v>232.54900857176585</v>
      </c>
      <c r="BF7641" s="50">
        <f t="shared" si="2408"/>
        <v>380.37614773412008</v>
      </c>
      <c r="BG7641" s="50"/>
      <c r="BH7641" s="17">
        <f t="shared" si="2403"/>
        <v>0</v>
      </c>
      <c r="BI7641" s="17">
        <f t="shared" si="2411"/>
        <v>7641</v>
      </c>
      <c r="BJ7641" s="17">
        <f t="shared" si="2409"/>
        <v>7641</v>
      </c>
      <c r="BK7641" s="150">
        <f t="shared" si="2410"/>
        <v>40058</v>
      </c>
      <c r="BL7641" s="50" t="e">
        <f t="shared" ca="1" si="2404"/>
        <v>#NAME?</v>
      </c>
      <c r="BM7641" s="50" t="e">
        <f t="shared" ca="1" si="2405"/>
        <v>#NAME?</v>
      </c>
      <c r="BN7641" s="50" t="e">
        <f t="shared" ca="1" si="2406"/>
        <v>#NAME?</v>
      </c>
    </row>
    <row r="7642" spans="1:66" x14ac:dyDescent="0.35">
      <c r="A7642" s="48">
        <v>40059</v>
      </c>
      <c r="B7642" s="17">
        <v>2009</v>
      </c>
      <c r="C7642" s="17">
        <v>9</v>
      </c>
      <c r="D7642" s="17">
        <v>246</v>
      </c>
      <c r="E7642" s="17">
        <v>3</v>
      </c>
      <c r="F7642" s="17">
        <v>5</v>
      </c>
      <c r="G7642" s="50">
        <v>9.8000000000000007</v>
      </c>
      <c r="H7642" s="32">
        <v>5.9255038250541343</v>
      </c>
      <c r="I7642" s="50">
        <v>6</v>
      </c>
      <c r="J7642" s="13">
        <v>0</v>
      </c>
      <c r="K7642" s="13">
        <f t="shared" si="2392"/>
        <v>0</v>
      </c>
      <c r="L7642" s="13">
        <f t="shared" si="2393"/>
        <v>0</v>
      </c>
      <c r="M7642" s="13" t="e">
        <f ca="1">CalcTable[[#This Row],[IWC]]-AE7641</f>
        <v>#NAME?</v>
      </c>
      <c r="N7642" s="13" t="e">
        <f ca="1">IF(CalcTable[[#This Row],[Day of Year]]&lt;123,FCAP,AE7641)</f>
        <v>#NAME?</v>
      </c>
      <c r="O7642" s="17" t="e">
        <f ca="1">IF(IRR_DRIP,5,COUNTIF('IDET Wind Values'!C7626:G7626,"&lt;="&amp;IRR_MAXWIND))</f>
        <v>#NAME?</v>
      </c>
      <c r="P7642" s="13" t="e">
        <f ca="1">CalcTable[[#This Row],[ET_o]]*KL</f>
        <v>#NAME?</v>
      </c>
      <c r="Q7642" s="13" t="e">
        <f ca="1">IF(WILTPT&lt;=0,1,MAX(0,MIN(1,(CalcTable[[#This Row],[IWC]]-WILTPT)/(MAD-WILTPT))))</f>
        <v>#NAME?</v>
      </c>
      <c r="R7642" s="13" t="e">
        <f ca="1">CalcTable[[#This Row],[ETMult]]*CalcTable[[#This Row],[ETb]]</f>
        <v>#NAME?</v>
      </c>
      <c r="S7642" s="13" t="b">
        <f>INDEX(IRR_LIST,CalcTable[[#This Row],[Day of Week]]+1)</f>
        <v>1</v>
      </c>
      <c r="T7642" s="13">
        <f t="shared" ca="1" si="2394"/>
        <v>0</v>
      </c>
      <c r="U7642" s="13" t="b">
        <f ca="1">IF(CalcTable[[#This Row],[IrrPrecip]]&gt;=IC_MM,FALSE,TRUE)</f>
        <v>1</v>
      </c>
      <c r="V7642" s="13" t="b">
        <f t="shared" si="2395"/>
        <v>1</v>
      </c>
      <c r="W7642" s="13" t="e">
        <f ca="1">IF(AND(IRR_DRIP=FALSE,CalcTable[[#This Row],[IrrHours]]&lt;=0),FALSE,TRUE)</f>
        <v>#NAME?</v>
      </c>
      <c r="X7642" s="13" t="e">
        <f ca="1">AND(CalcTable[[#This Row],[IrrDay]],CalcTable[[#This Row],[IrrRain]],CalcTable[[#This Row],[IrrWarm]],CalcTable[[#This Row],[IrrWindy]])</f>
        <v>#NAME?</v>
      </c>
      <c r="Y7642" s="13" t="e">
        <f t="shared" ca="1" si="2396"/>
        <v>#NAME?</v>
      </c>
      <c r="Z7642" s="13" t="e">
        <f ca="1">CalcTable[[#This Row],[IrrHours]]/5</f>
        <v>#NAME?</v>
      </c>
      <c r="AA7642" s="13" t="e">
        <f ca="1">IF(CalcTable[[#This Row],[IrrFlag]]=FALSE,0,MAX(0,CalcTable[[#This Row],[VolRednWind]]*(FCAP*IRR_TARGET-CalcTable[[#This Row],[IWC]])))</f>
        <v>#NAME?</v>
      </c>
      <c r="AB7642" s="13" t="e">
        <f ca="1">CalcTable[[#This Row],[IWC]]+CalcTable[[#This Row],[Eff Precip]]+CalcTable[[#This Row],[IrrAmt]]-CalcTable[[#This Row],[AET]]</f>
        <v>#NAME?</v>
      </c>
      <c r="AC7642" s="13" t="e">
        <f ca="1">IF(CalcTable[[#This Row],[PWC]]&gt;FCAP,MIN(24*PERC,MIN(SAT,CalcTable[[#This Row],[PWC]])-FCAP),0)</f>
        <v>#NAME?</v>
      </c>
      <c r="AD7642" s="13" t="e">
        <f ca="1">IF(CalcTable[[#This Row],[PWC]]&gt;SAT,CalcTable[[#This Row],[PWC]]-SAT,0)</f>
        <v>#NAME?</v>
      </c>
      <c r="AE7642" s="13" t="e">
        <f ca="1">CalcTable[[#This Row],[PWC]]-CalcTable[[#This Row],[PercAmt]]-CalcTable[[#This Row],[Runoff]]</f>
        <v>#NAME?</v>
      </c>
      <c r="AF7642" s="13" t="e">
        <f ca="1">CalcTable[[#This Row],[IrrAmt]]/1000*CUR_IRR_AREA*10000/IRR_EFF</f>
        <v>#NAME?</v>
      </c>
      <c r="AG7642" s="147"/>
      <c r="AH7642" s="13"/>
      <c r="AI7642" s="50">
        <v>3.5004718787196154</v>
      </c>
      <c r="AJ7642" s="50">
        <v>4.1697163549025218</v>
      </c>
      <c r="AK7642" s="50">
        <v>0</v>
      </c>
      <c r="AL7642" s="50">
        <v>0</v>
      </c>
      <c r="AM7642" s="50"/>
      <c r="AN7642" s="50"/>
      <c r="AO7642" s="50"/>
      <c r="AP7642" s="50"/>
      <c r="AQ7642" s="50"/>
      <c r="AR7642" s="50"/>
      <c r="AS7642" s="50"/>
      <c r="AT7642" s="50"/>
      <c r="AU7642" s="50"/>
      <c r="AV7642" s="50"/>
      <c r="AW7642" s="50"/>
      <c r="AX7642" s="50">
        <f t="shared" si="2407"/>
        <v>7.6701882336221372</v>
      </c>
      <c r="AY7642" s="50"/>
      <c r="AZ7642" s="50">
        <f t="shared" si="2397"/>
        <v>173.65193396502835</v>
      </c>
      <c r="BA7642" s="50">
        <f t="shared" si="2398"/>
        <v>280.80969463595045</v>
      </c>
      <c r="BB7642" s="50">
        <f t="shared" si="2399"/>
        <v>290.57226145166982</v>
      </c>
      <c r="BC7642" s="17">
        <f t="shared" si="2400"/>
        <v>20099</v>
      </c>
      <c r="BD7642" s="50">
        <f t="shared" si="2401"/>
        <v>7.6701882336221372</v>
      </c>
      <c r="BE7642" s="50">
        <f t="shared" si="2402"/>
        <v>173.65193396502835</v>
      </c>
      <c r="BF7642" s="50">
        <f t="shared" si="2408"/>
        <v>284.03928313378708</v>
      </c>
      <c r="BG7642" s="50"/>
      <c r="BH7642" s="17">
        <f t="shared" si="2403"/>
        <v>0</v>
      </c>
      <c r="BI7642" s="17">
        <f t="shared" si="2411"/>
        <v>7642</v>
      </c>
      <c r="BJ7642" s="17">
        <f t="shared" si="2409"/>
        <v>7642</v>
      </c>
      <c r="BK7642" s="150">
        <f t="shared" si="2410"/>
        <v>40059</v>
      </c>
      <c r="BL7642" s="50" t="e">
        <f t="shared" ca="1" si="2404"/>
        <v>#NAME?</v>
      </c>
      <c r="BM7642" s="50" t="e">
        <f t="shared" ca="1" si="2405"/>
        <v>#NAME?</v>
      </c>
      <c r="BN7642" s="50" t="e">
        <f t="shared" ca="1" si="2406"/>
        <v>#NAME?</v>
      </c>
    </row>
    <row r="7643" spans="1:66" x14ac:dyDescent="0.35">
      <c r="A7643" s="48">
        <v>40060</v>
      </c>
      <c r="B7643" s="17">
        <v>2009</v>
      </c>
      <c r="C7643" s="17">
        <v>9</v>
      </c>
      <c r="D7643" s="17">
        <v>247</v>
      </c>
      <c r="E7643" s="17">
        <v>4</v>
      </c>
      <c r="F7643" s="17">
        <v>6</v>
      </c>
      <c r="G7643" s="50">
        <v>10.9</v>
      </c>
      <c r="H7643" s="32">
        <v>5.0703441840156049</v>
      </c>
      <c r="I7643" s="50">
        <v>12.666666666666666</v>
      </c>
      <c r="J7643" s="13">
        <v>0</v>
      </c>
      <c r="K7643" s="13">
        <f t="shared" si="2392"/>
        <v>0</v>
      </c>
      <c r="L7643" s="13">
        <f t="shared" si="2393"/>
        <v>0</v>
      </c>
      <c r="M7643" s="13" t="e">
        <f ca="1">CalcTable[[#This Row],[IWC]]-AE7642</f>
        <v>#NAME?</v>
      </c>
      <c r="N7643" s="13" t="e">
        <f ca="1">IF(CalcTable[[#This Row],[Day of Year]]&lt;123,FCAP,AE7642)</f>
        <v>#NAME?</v>
      </c>
      <c r="O7643" s="17" t="e">
        <f ca="1">IF(IRR_DRIP,5,COUNTIF('IDET Wind Values'!C7627:G7627,"&lt;="&amp;IRR_MAXWIND))</f>
        <v>#NAME?</v>
      </c>
      <c r="P7643" s="13" t="e">
        <f ca="1">CalcTable[[#This Row],[ET_o]]*KL</f>
        <v>#NAME?</v>
      </c>
      <c r="Q7643" s="13" t="e">
        <f ca="1">IF(WILTPT&lt;=0,1,MAX(0,MIN(1,(CalcTable[[#This Row],[IWC]]-WILTPT)/(MAD-WILTPT))))</f>
        <v>#NAME?</v>
      </c>
      <c r="R7643" s="13" t="e">
        <f ca="1">CalcTable[[#This Row],[ETMult]]*CalcTable[[#This Row],[ETb]]</f>
        <v>#NAME?</v>
      </c>
      <c r="S7643" s="13" t="b">
        <f>INDEX(IRR_LIST,CalcTable[[#This Row],[Day of Week]]+1)</f>
        <v>0</v>
      </c>
      <c r="T7643" s="13">
        <f t="shared" ca="1" si="2394"/>
        <v>0</v>
      </c>
      <c r="U7643" s="13" t="b">
        <f ca="1">IF(CalcTable[[#This Row],[IrrPrecip]]&gt;=IC_MM,FALSE,TRUE)</f>
        <v>1</v>
      </c>
      <c r="V7643" s="13" t="b">
        <f t="shared" si="2395"/>
        <v>1</v>
      </c>
      <c r="W7643" s="13" t="e">
        <f ca="1">IF(AND(IRR_DRIP=FALSE,CalcTable[[#This Row],[IrrHours]]&lt;=0),FALSE,TRUE)</f>
        <v>#NAME?</v>
      </c>
      <c r="X7643" s="13" t="e">
        <f ca="1">AND(CalcTable[[#This Row],[IrrDay]],CalcTable[[#This Row],[IrrRain]],CalcTable[[#This Row],[IrrWarm]],CalcTable[[#This Row],[IrrWindy]])</f>
        <v>#NAME?</v>
      </c>
      <c r="Y7643" s="13" t="e">
        <f t="shared" ca="1" si="2396"/>
        <v>#NAME?</v>
      </c>
      <c r="Z7643" s="13" t="e">
        <f ca="1">CalcTable[[#This Row],[IrrHours]]/5</f>
        <v>#NAME?</v>
      </c>
      <c r="AA7643" s="13" t="e">
        <f ca="1">IF(CalcTable[[#This Row],[IrrFlag]]=FALSE,0,MAX(0,CalcTable[[#This Row],[VolRednWind]]*(FCAP*IRR_TARGET-CalcTable[[#This Row],[IWC]])))</f>
        <v>#NAME?</v>
      </c>
      <c r="AB7643" s="13" t="e">
        <f ca="1">CalcTable[[#This Row],[IWC]]+CalcTable[[#This Row],[Eff Precip]]+CalcTable[[#This Row],[IrrAmt]]-CalcTable[[#This Row],[AET]]</f>
        <v>#NAME?</v>
      </c>
      <c r="AC7643" s="13" t="e">
        <f ca="1">IF(CalcTable[[#This Row],[PWC]]&gt;FCAP,MIN(24*PERC,MIN(SAT,CalcTable[[#This Row],[PWC]])-FCAP),0)</f>
        <v>#NAME?</v>
      </c>
      <c r="AD7643" s="13" t="e">
        <f ca="1">IF(CalcTable[[#This Row],[PWC]]&gt;SAT,CalcTable[[#This Row],[PWC]]-SAT,0)</f>
        <v>#NAME?</v>
      </c>
      <c r="AE7643" s="13" t="e">
        <f ca="1">CalcTable[[#This Row],[PWC]]-CalcTable[[#This Row],[PercAmt]]-CalcTable[[#This Row],[Runoff]]</f>
        <v>#NAME?</v>
      </c>
      <c r="AF7643" s="13" t="e">
        <f ca="1">CalcTable[[#This Row],[IrrAmt]]/1000*CUR_IRR_AREA*10000/IRR_EFF</f>
        <v>#NAME?</v>
      </c>
      <c r="AG7643" s="147"/>
      <c r="AH7643" s="13"/>
      <c r="AI7643" s="50">
        <v>0</v>
      </c>
      <c r="AJ7643" s="50">
        <v>0</v>
      </c>
      <c r="AK7643" s="50">
        <v>0</v>
      </c>
      <c r="AL7643" s="50">
        <v>6.0941128009097305</v>
      </c>
      <c r="AM7643" s="50"/>
      <c r="AN7643" s="50"/>
      <c r="AO7643" s="50"/>
      <c r="AP7643" s="50"/>
      <c r="AQ7643" s="50"/>
      <c r="AR7643" s="50"/>
      <c r="AS7643" s="50"/>
      <c r="AT7643" s="50"/>
      <c r="AU7643" s="50"/>
      <c r="AV7643" s="50"/>
      <c r="AW7643" s="50"/>
      <c r="AX7643" s="50">
        <f t="shared" si="2407"/>
        <v>6.0941128009097305</v>
      </c>
      <c r="AY7643" s="50"/>
      <c r="AZ7643" s="50">
        <f t="shared" si="2397"/>
        <v>178.76064216001879</v>
      </c>
      <c r="BA7643" s="50">
        <f t="shared" si="2398"/>
        <v>275.23463951621943</v>
      </c>
      <c r="BB7643" s="50">
        <f t="shared" si="2399"/>
        <v>283.74705104764888</v>
      </c>
      <c r="BC7643" s="17">
        <f t="shared" si="2400"/>
        <v>20099</v>
      </c>
      <c r="BD7643" s="50">
        <f t="shared" si="2401"/>
        <v>6.0941128009097305</v>
      </c>
      <c r="BE7643" s="50">
        <f t="shared" si="2402"/>
        <v>178.76064216001879</v>
      </c>
      <c r="BF7643" s="50">
        <f t="shared" si="2408"/>
        <v>292.39550342061108</v>
      </c>
      <c r="BG7643" s="50"/>
      <c r="BH7643" s="17">
        <f t="shared" si="2403"/>
        <v>0</v>
      </c>
      <c r="BI7643" s="17">
        <f t="shared" si="2411"/>
        <v>7643</v>
      </c>
      <c r="BJ7643" s="17">
        <f t="shared" si="2409"/>
        <v>7643</v>
      </c>
      <c r="BK7643" s="150">
        <f t="shared" si="2410"/>
        <v>40060</v>
      </c>
      <c r="BL7643" s="50" t="e">
        <f t="shared" ca="1" si="2404"/>
        <v>#NAME?</v>
      </c>
      <c r="BM7643" s="50" t="e">
        <f t="shared" ca="1" si="2405"/>
        <v>#NAME?</v>
      </c>
      <c r="BN7643" s="50" t="e">
        <f t="shared" ca="1" si="2406"/>
        <v>#NAME?</v>
      </c>
    </row>
    <row r="7644" spans="1:66" x14ac:dyDescent="0.35">
      <c r="A7644" s="48">
        <v>40061</v>
      </c>
      <c r="B7644" s="17">
        <v>2009</v>
      </c>
      <c r="C7644" s="17">
        <v>9</v>
      </c>
      <c r="D7644" s="17">
        <v>248</v>
      </c>
      <c r="E7644" s="17">
        <v>5</v>
      </c>
      <c r="F7644" s="17">
        <v>7</v>
      </c>
      <c r="G7644" s="50">
        <v>7.2</v>
      </c>
      <c r="H7644" s="32">
        <v>4.0355462619540683</v>
      </c>
      <c r="I7644" s="50">
        <v>4.166666666666667</v>
      </c>
      <c r="J7644" s="13">
        <v>0</v>
      </c>
      <c r="K7644" s="13">
        <f t="shared" si="2392"/>
        <v>0</v>
      </c>
      <c r="L7644" s="13">
        <f t="shared" si="2393"/>
        <v>0</v>
      </c>
      <c r="M7644" s="13" t="e">
        <f ca="1">CalcTable[[#This Row],[IWC]]-AE7643</f>
        <v>#NAME?</v>
      </c>
      <c r="N7644" s="13" t="e">
        <f ca="1">IF(CalcTable[[#This Row],[Day of Year]]&lt;123,FCAP,AE7643)</f>
        <v>#NAME?</v>
      </c>
      <c r="O7644" s="17" t="e">
        <f ca="1">IF(IRR_DRIP,5,COUNTIF('IDET Wind Values'!C7628:G7628,"&lt;="&amp;IRR_MAXWIND))</f>
        <v>#NAME?</v>
      </c>
      <c r="P7644" s="13" t="e">
        <f ca="1">CalcTable[[#This Row],[ET_o]]*KL</f>
        <v>#NAME?</v>
      </c>
      <c r="Q7644" s="13" t="e">
        <f ca="1">IF(WILTPT&lt;=0,1,MAX(0,MIN(1,(CalcTable[[#This Row],[IWC]]-WILTPT)/(MAD-WILTPT))))</f>
        <v>#NAME?</v>
      </c>
      <c r="R7644" s="13" t="e">
        <f ca="1">CalcTable[[#This Row],[ETMult]]*CalcTable[[#This Row],[ETb]]</f>
        <v>#NAME?</v>
      </c>
      <c r="S7644" s="13" t="b">
        <f>INDEX(IRR_LIST,CalcTable[[#This Row],[Day of Week]]+1)</f>
        <v>0</v>
      </c>
      <c r="T7644" s="13">
        <f t="shared" ca="1" si="2394"/>
        <v>0</v>
      </c>
      <c r="U7644" s="13" t="b">
        <f ca="1">IF(CalcTable[[#This Row],[IrrPrecip]]&gt;=IC_MM,FALSE,TRUE)</f>
        <v>1</v>
      </c>
      <c r="V7644" s="13" t="b">
        <f t="shared" si="2395"/>
        <v>1</v>
      </c>
      <c r="W7644" s="13" t="e">
        <f ca="1">IF(AND(IRR_DRIP=FALSE,CalcTable[[#This Row],[IrrHours]]&lt;=0),FALSE,TRUE)</f>
        <v>#NAME?</v>
      </c>
      <c r="X7644" s="13" t="e">
        <f ca="1">AND(CalcTable[[#This Row],[IrrDay]],CalcTable[[#This Row],[IrrRain]],CalcTable[[#This Row],[IrrWarm]],CalcTable[[#This Row],[IrrWindy]])</f>
        <v>#NAME?</v>
      </c>
      <c r="Y7644" s="13" t="e">
        <f t="shared" ca="1" si="2396"/>
        <v>#NAME?</v>
      </c>
      <c r="Z7644" s="13" t="e">
        <f ca="1">CalcTable[[#This Row],[IrrHours]]/5</f>
        <v>#NAME?</v>
      </c>
      <c r="AA7644" s="13" t="e">
        <f ca="1">IF(CalcTable[[#This Row],[IrrFlag]]=FALSE,0,MAX(0,CalcTable[[#This Row],[VolRednWind]]*(FCAP*IRR_TARGET-CalcTable[[#This Row],[IWC]])))</f>
        <v>#NAME?</v>
      </c>
      <c r="AB7644" s="13" t="e">
        <f ca="1">CalcTable[[#This Row],[IWC]]+CalcTable[[#This Row],[Eff Precip]]+CalcTable[[#This Row],[IrrAmt]]-CalcTable[[#This Row],[AET]]</f>
        <v>#NAME?</v>
      </c>
      <c r="AC7644" s="13" t="e">
        <f ca="1">IF(CalcTable[[#This Row],[PWC]]&gt;FCAP,MIN(24*PERC,MIN(SAT,CalcTable[[#This Row],[PWC]])-FCAP),0)</f>
        <v>#NAME?</v>
      </c>
      <c r="AD7644" s="13" t="e">
        <f ca="1">IF(CalcTable[[#This Row],[PWC]]&gt;SAT,CalcTable[[#This Row],[PWC]]-SAT,0)</f>
        <v>#NAME?</v>
      </c>
      <c r="AE7644" s="13" t="e">
        <f ca="1">CalcTable[[#This Row],[PWC]]-CalcTable[[#This Row],[PercAmt]]-CalcTable[[#This Row],[Runoff]]</f>
        <v>#NAME?</v>
      </c>
      <c r="AF7644" s="13" t="e">
        <f ca="1">CalcTable[[#This Row],[IrrAmt]]/1000*CUR_IRR_AREA*10000/IRR_EFF</f>
        <v>#NAME?</v>
      </c>
      <c r="AG7644" s="147"/>
      <c r="AH7644" s="13"/>
      <c r="AI7644" s="50">
        <v>0</v>
      </c>
      <c r="AJ7644" s="50">
        <v>0</v>
      </c>
      <c r="AK7644" s="50">
        <v>6.3135176593883822</v>
      </c>
      <c r="AL7644" s="50">
        <v>0</v>
      </c>
      <c r="AM7644" s="50"/>
      <c r="AN7644" s="50"/>
      <c r="AO7644" s="50"/>
      <c r="AP7644" s="50"/>
      <c r="AQ7644" s="50"/>
      <c r="AR7644" s="50"/>
      <c r="AS7644" s="50"/>
      <c r="AT7644" s="50"/>
      <c r="AU7644" s="50"/>
      <c r="AV7644" s="50"/>
      <c r="AW7644" s="50"/>
      <c r="AX7644" s="50">
        <f t="shared" si="2407"/>
        <v>6.3135176593883822</v>
      </c>
      <c r="AY7644" s="50"/>
      <c r="AZ7644" s="50">
        <f t="shared" si="2397"/>
        <v>92.598259004362944</v>
      </c>
      <c r="BA7644" s="50">
        <f t="shared" si="2398"/>
        <v>142.57192259401913</v>
      </c>
      <c r="BB7644" s="50">
        <f t="shared" si="2399"/>
        <v>146.9813634989888</v>
      </c>
      <c r="BC7644" s="17">
        <f t="shared" si="2400"/>
        <v>20099</v>
      </c>
      <c r="BD7644" s="50">
        <f t="shared" si="2401"/>
        <v>6.3135176593883822</v>
      </c>
      <c r="BE7644" s="50">
        <f t="shared" si="2402"/>
        <v>92.598259004362944</v>
      </c>
      <c r="BF7644" s="50">
        <f t="shared" si="2408"/>
        <v>151.46127374736204</v>
      </c>
      <c r="BG7644" s="50"/>
      <c r="BH7644" s="17">
        <f t="shared" si="2403"/>
        <v>0</v>
      </c>
      <c r="BI7644" s="17">
        <f t="shared" si="2411"/>
        <v>7644</v>
      </c>
      <c r="BJ7644" s="17">
        <f t="shared" si="2409"/>
        <v>7644</v>
      </c>
      <c r="BK7644" s="150">
        <f t="shared" si="2410"/>
        <v>40061</v>
      </c>
      <c r="BL7644" s="50" t="e">
        <f t="shared" ca="1" si="2404"/>
        <v>#NAME?</v>
      </c>
      <c r="BM7644" s="50" t="e">
        <f t="shared" ca="1" si="2405"/>
        <v>#NAME?</v>
      </c>
      <c r="BN7644" s="50" t="e">
        <f t="shared" ca="1" si="2406"/>
        <v>#NAME?</v>
      </c>
    </row>
    <row r="7645" spans="1:66" x14ac:dyDescent="0.35">
      <c r="A7645" s="48">
        <v>40062</v>
      </c>
      <c r="B7645" s="17">
        <v>2009</v>
      </c>
      <c r="C7645" s="17">
        <v>9</v>
      </c>
      <c r="D7645" s="17">
        <v>249</v>
      </c>
      <c r="E7645" s="17">
        <v>6</v>
      </c>
      <c r="F7645" s="17">
        <v>1</v>
      </c>
      <c r="G7645" s="50">
        <v>10.1</v>
      </c>
      <c r="H7645" s="32">
        <v>4.0059216684692638</v>
      </c>
      <c r="I7645" s="50">
        <v>7.333333333333333</v>
      </c>
      <c r="J7645" s="13">
        <v>0</v>
      </c>
      <c r="K7645" s="13">
        <f t="shared" si="2392"/>
        <v>0</v>
      </c>
      <c r="L7645" s="13">
        <f t="shared" si="2393"/>
        <v>0</v>
      </c>
      <c r="M7645" s="13" t="e">
        <f ca="1">CalcTable[[#This Row],[IWC]]-AE7644</f>
        <v>#NAME?</v>
      </c>
      <c r="N7645" s="13" t="e">
        <f ca="1">IF(CalcTable[[#This Row],[Day of Year]]&lt;123,FCAP,AE7644)</f>
        <v>#NAME?</v>
      </c>
      <c r="O7645" s="17" t="e">
        <f ca="1">IF(IRR_DRIP,5,COUNTIF('IDET Wind Values'!C7629:G7629,"&lt;="&amp;IRR_MAXWIND))</f>
        <v>#NAME?</v>
      </c>
      <c r="P7645" s="13" t="e">
        <f ca="1">CalcTable[[#This Row],[ET_o]]*KL</f>
        <v>#NAME?</v>
      </c>
      <c r="Q7645" s="13" t="e">
        <f ca="1">IF(WILTPT&lt;=0,1,MAX(0,MIN(1,(CalcTable[[#This Row],[IWC]]-WILTPT)/(MAD-WILTPT))))</f>
        <v>#NAME?</v>
      </c>
      <c r="R7645" s="13" t="e">
        <f ca="1">CalcTable[[#This Row],[ETMult]]*CalcTable[[#This Row],[ETb]]</f>
        <v>#NAME?</v>
      </c>
      <c r="S7645" s="13" t="b">
        <f>INDEX(IRR_LIST,CalcTable[[#This Row],[Day of Week]]+1)</f>
        <v>1</v>
      </c>
      <c r="T7645" s="13">
        <f t="shared" ca="1" si="2394"/>
        <v>0</v>
      </c>
      <c r="U7645" s="13" t="b">
        <f ca="1">IF(CalcTable[[#This Row],[IrrPrecip]]&gt;=IC_MM,FALSE,TRUE)</f>
        <v>1</v>
      </c>
      <c r="V7645" s="13" t="b">
        <f t="shared" si="2395"/>
        <v>1</v>
      </c>
      <c r="W7645" s="13" t="e">
        <f ca="1">IF(AND(IRR_DRIP=FALSE,CalcTable[[#This Row],[IrrHours]]&lt;=0),FALSE,TRUE)</f>
        <v>#NAME?</v>
      </c>
      <c r="X7645" s="13" t="e">
        <f ca="1">AND(CalcTable[[#This Row],[IrrDay]],CalcTable[[#This Row],[IrrRain]],CalcTable[[#This Row],[IrrWarm]],CalcTable[[#This Row],[IrrWindy]])</f>
        <v>#NAME?</v>
      </c>
      <c r="Y7645" s="13" t="e">
        <f t="shared" ca="1" si="2396"/>
        <v>#NAME?</v>
      </c>
      <c r="Z7645" s="13" t="e">
        <f ca="1">CalcTable[[#This Row],[IrrHours]]/5</f>
        <v>#NAME?</v>
      </c>
      <c r="AA7645" s="13" t="e">
        <f ca="1">IF(CalcTable[[#This Row],[IrrFlag]]=FALSE,0,MAX(0,CalcTable[[#This Row],[VolRednWind]]*(FCAP*IRR_TARGET-CalcTable[[#This Row],[IWC]])))</f>
        <v>#NAME?</v>
      </c>
      <c r="AB7645" s="13" t="e">
        <f ca="1">CalcTable[[#This Row],[IWC]]+CalcTable[[#This Row],[Eff Precip]]+CalcTable[[#This Row],[IrrAmt]]-CalcTable[[#This Row],[AET]]</f>
        <v>#NAME?</v>
      </c>
      <c r="AC7645" s="13" t="e">
        <f ca="1">IF(CalcTable[[#This Row],[PWC]]&gt;FCAP,MIN(24*PERC,MIN(SAT,CalcTable[[#This Row],[PWC]])-FCAP),0)</f>
        <v>#NAME?</v>
      </c>
      <c r="AD7645" s="13" t="e">
        <f ca="1">IF(CalcTable[[#This Row],[PWC]]&gt;SAT,CalcTable[[#This Row],[PWC]]-SAT,0)</f>
        <v>#NAME?</v>
      </c>
      <c r="AE7645" s="13" t="e">
        <f ca="1">CalcTable[[#This Row],[PWC]]-CalcTable[[#This Row],[PercAmt]]-CalcTable[[#This Row],[Runoff]]</f>
        <v>#NAME?</v>
      </c>
      <c r="AF7645" s="13" t="e">
        <f ca="1">CalcTable[[#This Row],[IrrAmt]]/1000*CUR_IRR_AREA*10000/IRR_EFF</f>
        <v>#NAME?</v>
      </c>
      <c r="AG7645" s="147"/>
      <c r="AH7645" s="13"/>
      <c r="AI7645" s="50">
        <v>5.8801650456806236</v>
      </c>
      <c r="AJ7645" s="50">
        <v>6.7106202088281837</v>
      </c>
      <c r="AK7645" s="50">
        <v>0</v>
      </c>
      <c r="AL7645" s="50">
        <v>0</v>
      </c>
      <c r="AM7645" s="50"/>
      <c r="AN7645" s="50"/>
      <c r="AO7645" s="50"/>
      <c r="AP7645" s="50"/>
      <c r="AQ7645" s="50"/>
      <c r="AR7645" s="50"/>
      <c r="AS7645" s="50"/>
      <c r="AT7645" s="50"/>
      <c r="AU7645" s="50"/>
      <c r="AV7645" s="50"/>
      <c r="AW7645" s="50"/>
      <c r="AX7645" s="50">
        <f t="shared" si="2407"/>
        <v>12.590785254508807</v>
      </c>
      <c r="AY7645" s="50"/>
      <c r="AZ7645" s="50">
        <f t="shared" si="2397"/>
        <v>283.08728012894255</v>
      </c>
      <c r="BA7645" s="50">
        <f t="shared" si="2398"/>
        <v>457.49584565800114</v>
      </c>
      <c r="BB7645" s="50">
        <f t="shared" si="2399"/>
        <v>473.37967046827998</v>
      </c>
      <c r="BC7645" s="17">
        <f t="shared" si="2400"/>
        <v>20099</v>
      </c>
      <c r="BD7645" s="50">
        <f t="shared" si="2401"/>
        <v>12.590785254508807</v>
      </c>
      <c r="BE7645" s="50">
        <f t="shared" si="2402"/>
        <v>283.08728012894255</v>
      </c>
      <c r="BF7645" s="50">
        <f t="shared" si="2408"/>
        <v>463.04067150966318</v>
      </c>
      <c r="BG7645" s="50"/>
      <c r="BH7645" s="17">
        <f t="shared" si="2403"/>
        <v>0</v>
      </c>
      <c r="BI7645" s="17">
        <f t="shared" si="2411"/>
        <v>7645</v>
      </c>
      <c r="BJ7645" s="17">
        <f t="shared" si="2409"/>
        <v>7645</v>
      </c>
      <c r="BK7645" s="150">
        <f t="shared" si="2410"/>
        <v>40062</v>
      </c>
      <c r="BL7645" s="50" t="e">
        <f t="shared" ca="1" si="2404"/>
        <v>#NAME?</v>
      </c>
      <c r="BM7645" s="50" t="e">
        <f t="shared" ca="1" si="2405"/>
        <v>#NAME?</v>
      </c>
      <c r="BN7645" s="50" t="e">
        <f t="shared" ca="1" si="2406"/>
        <v>#NAME?</v>
      </c>
    </row>
    <row r="7646" spans="1:66" x14ac:dyDescent="0.35">
      <c r="A7646" s="48">
        <v>40063</v>
      </c>
      <c r="B7646" s="17">
        <v>2009</v>
      </c>
      <c r="C7646" s="17">
        <v>9</v>
      </c>
      <c r="D7646" s="17">
        <v>250</v>
      </c>
      <c r="E7646" s="17">
        <v>7</v>
      </c>
      <c r="F7646" s="17">
        <v>2</v>
      </c>
      <c r="G7646" s="50">
        <v>4.4000000000000004</v>
      </c>
      <c r="H7646" s="32">
        <v>4.1227074094420075</v>
      </c>
      <c r="I7646" s="50">
        <v>9.5</v>
      </c>
      <c r="J7646" s="13">
        <v>0</v>
      </c>
      <c r="K7646" s="13">
        <f t="shared" si="2392"/>
        <v>0</v>
      </c>
      <c r="L7646" s="13">
        <f t="shared" si="2393"/>
        <v>0</v>
      </c>
      <c r="M7646" s="13" t="e">
        <f ca="1">CalcTable[[#This Row],[IWC]]-AE7645</f>
        <v>#NAME?</v>
      </c>
      <c r="N7646" s="13" t="e">
        <f ca="1">IF(CalcTable[[#This Row],[Day of Year]]&lt;123,FCAP,AE7645)</f>
        <v>#NAME?</v>
      </c>
      <c r="O7646" s="17" t="e">
        <f ca="1">IF(IRR_DRIP,5,COUNTIF('IDET Wind Values'!C7630:G7630,"&lt;="&amp;IRR_MAXWIND))</f>
        <v>#NAME?</v>
      </c>
      <c r="P7646" s="13" t="e">
        <f ca="1">CalcTable[[#This Row],[ET_o]]*KL</f>
        <v>#NAME?</v>
      </c>
      <c r="Q7646" s="13" t="e">
        <f ca="1">IF(WILTPT&lt;=0,1,MAX(0,MIN(1,(CalcTable[[#This Row],[IWC]]-WILTPT)/(MAD-WILTPT))))</f>
        <v>#NAME?</v>
      </c>
      <c r="R7646" s="13" t="e">
        <f ca="1">CalcTable[[#This Row],[ETMult]]*CalcTable[[#This Row],[ETb]]</f>
        <v>#NAME?</v>
      </c>
      <c r="S7646" s="13" t="b">
        <f>INDEX(IRR_LIST,CalcTable[[#This Row],[Day of Week]]+1)</f>
        <v>0</v>
      </c>
      <c r="T7646" s="13">
        <f t="shared" ca="1" si="2394"/>
        <v>0</v>
      </c>
      <c r="U7646" s="13" t="b">
        <f ca="1">IF(CalcTable[[#This Row],[IrrPrecip]]&gt;=IC_MM,FALSE,TRUE)</f>
        <v>1</v>
      </c>
      <c r="V7646" s="13" t="b">
        <f t="shared" si="2395"/>
        <v>1</v>
      </c>
      <c r="W7646" s="13" t="e">
        <f ca="1">IF(AND(IRR_DRIP=FALSE,CalcTable[[#This Row],[IrrHours]]&lt;=0),FALSE,TRUE)</f>
        <v>#NAME?</v>
      </c>
      <c r="X7646" s="13" t="e">
        <f ca="1">AND(CalcTable[[#This Row],[IrrDay]],CalcTable[[#This Row],[IrrRain]],CalcTable[[#This Row],[IrrWarm]],CalcTable[[#This Row],[IrrWindy]])</f>
        <v>#NAME?</v>
      </c>
      <c r="Y7646" s="13" t="e">
        <f t="shared" ca="1" si="2396"/>
        <v>#NAME?</v>
      </c>
      <c r="Z7646" s="13" t="e">
        <f ca="1">CalcTable[[#This Row],[IrrHours]]/5</f>
        <v>#NAME?</v>
      </c>
      <c r="AA7646" s="13" t="e">
        <f ca="1">IF(CalcTable[[#This Row],[IrrFlag]]=FALSE,0,MAX(0,CalcTable[[#This Row],[VolRednWind]]*(FCAP*IRR_TARGET-CalcTable[[#This Row],[IWC]])))</f>
        <v>#NAME?</v>
      </c>
      <c r="AB7646" s="13" t="e">
        <f ca="1">CalcTable[[#This Row],[IWC]]+CalcTable[[#This Row],[Eff Precip]]+CalcTable[[#This Row],[IrrAmt]]-CalcTable[[#This Row],[AET]]</f>
        <v>#NAME?</v>
      </c>
      <c r="AC7646" s="13" t="e">
        <f ca="1">IF(CalcTable[[#This Row],[PWC]]&gt;FCAP,MIN(24*PERC,MIN(SAT,CalcTable[[#This Row],[PWC]])-FCAP),0)</f>
        <v>#NAME?</v>
      </c>
      <c r="AD7646" s="13" t="e">
        <f ca="1">IF(CalcTable[[#This Row],[PWC]]&gt;SAT,CalcTable[[#This Row],[PWC]]-SAT,0)</f>
        <v>#NAME?</v>
      </c>
      <c r="AE7646" s="13" t="e">
        <f ca="1">CalcTable[[#This Row],[PWC]]-CalcTable[[#This Row],[PercAmt]]-CalcTable[[#This Row],[Runoff]]</f>
        <v>#NAME?</v>
      </c>
      <c r="AF7646" s="13" t="e">
        <f ca="1">CalcTable[[#This Row],[IrrAmt]]/1000*CUR_IRR_AREA*10000/IRR_EFF</f>
        <v>#NAME?</v>
      </c>
      <c r="AG7646" s="147"/>
      <c r="AH7646" s="13"/>
      <c r="AI7646" s="50">
        <v>0</v>
      </c>
      <c r="AJ7646" s="50">
        <v>0</v>
      </c>
      <c r="AK7646" s="50">
        <v>4.2329242912897422</v>
      </c>
      <c r="AL7646" s="50">
        <v>7.2114966629414177</v>
      </c>
      <c r="AM7646" s="50"/>
      <c r="AN7646" s="50"/>
      <c r="AO7646" s="50"/>
      <c r="AP7646" s="50"/>
      <c r="AQ7646" s="50"/>
      <c r="AR7646" s="50"/>
      <c r="AS7646" s="50"/>
      <c r="AT7646" s="50"/>
      <c r="AU7646" s="50"/>
      <c r="AV7646" s="50"/>
      <c r="AW7646" s="50"/>
      <c r="AX7646" s="50">
        <f t="shared" si="2407"/>
        <v>11.444420954231159</v>
      </c>
      <c r="AY7646" s="50"/>
      <c r="AZ7646" s="50">
        <f t="shared" si="2397"/>
        <v>273.62012505186453</v>
      </c>
      <c r="BA7646" s="50">
        <f t="shared" si="2398"/>
        <v>421.28812904810889</v>
      </c>
      <c r="BB7646" s="50">
        <f t="shared" si="2399"/>
        <v>434.31765881248339</v>
      </c>
      <c r="BC7646" s="17">
        <f t="shared" si="2400"/>
        <v>20099</v>
      </c>
      <c r="BD7646" s="50">
        <f t="shared" si="2401"/>
        <v>11.444420954231159</v>
      </c>
      <c r="BE7646" s="50">
        <f t="shared" si="2402"/>
        <v>273.62012505186453</v>
      </c>
      <c r="BF7646" s="50">
        <f t="shared" si="2408"/>
        <v>447.55541960367992</v>
      </c>
      <c r="BG7646" s="50"/>
      <c r="BH7646" s="17">
        <f t="shared" si="2403"/>
        <v>0</v>
      </c>
      <c r="BI7646" s="17">
        <f t="shared" si="2411"/>
        <v>7646</v>
      </c>
      <c r="BJ7646" s="17">
        <f t="shared" si="2409"/>
        <v>7646</v>
      </c>
      <c r="BK7646" s="150">
        <f t="shared" si="2410"/>
        <v>40063</v>
      </c>
      <c r="BL7646" s="50" t="e">
        <f t="shared" ca="1" si="2404"/>
        <v>#NAME?</v>
      </c>
      <c r="BM7646" s="50" t="e">
        <f t="shared" ca="1" si="2405"/>
        <v>#NAME?</v>
      </c>
      <c r="BN7646" s="50" t="e">
        <f t="shared" ca="1" si="2406"/>
        <v>#NAME?</v>
      </c>
    </row>
    <row r="7647" spans="1:66" x14ac:dyDescent="0.35">
      <c r="A7647" s="48">
        <v>40064</v>
      </c>
      <c r="B7647" s="17">
        <v>2009</v>
      </c>
      <c r="C7647" s="17">
        <v>9</v>
      </c>
      <c r="D7647" s="17">
        <v>251</v>
      </c>
      <c r="E7647" s="17">
        <v>8</v>
      </c>
      <c r="F7647" s="17">
        <v>3</v>
      </c>
      <c r="G7647" s="50">
        <v>8.1999999999999993</v>
      </c>
      <c r="H7647" s="32">
        <v>4.8664326236746627</v>
      </c>
      <c r="I7647" s="50">
        <v>7.333333333333333</v>
      </c>
      <c r="J7647" s="13">
        <v>0</v>
      </c>
      <c r="K7647" s="13">
        <f t="shared" si="2392"/>
        <v>0</v>
      </c>
      <c r="L7647" s="13">
        <f t="shared" si="2393"/>
        <v>0</v>
      </c>
      <c r="M7647" s="13" t="e">
        <f ca="1">CalcTable[[#This Row],[IWC]]-AE7646</f>
        <v>#NAME?</v>
      </c>
      <c r="N7647" s="13" t="e">
        <f ca="1">IF(CalcTable[[#This Row],[Day of Year]]&lt;123,FCAP,AE7646)</f>
        <v>#NAME?</v>
      </c>
      <c r="O7647" s="17" t="e">
        <f ca="1">IF(IRR_DRIP,5,COUNTIF('IDET Wind Values'!C7631:G7631,"&lt;="&amp;IRR_MAXWIND))</f>
        <v>#NAME?</v>
      </c>
      <c r="P7647" s="13" t="e">
        <f ca="1">CalcTable[[#This Row],[ET_o]]*KL</f>
        <v>#NAME?</v>
      </c>
      <c r="Q7647" s="13" t="e">
        <f ca="1">IF(WILTPT&lt;=0,1,MAX(0,MIN(1,(CalcTable[[#This Row],[IWC]]-WILTPT)/(MAD-WILTPT))))</f>
        <v>#NAME?</v>
      </c>
      <c r="R7647" s="13" t="e">
        <f ca="1">CalcTable[[#This Row],[ETMult]]*CalcTable[[#This Row],[ETb]]</f>
        <v>#NAME?</v>
      </c>
      <c r="S7647" s="13" t="b">
        <f>INDEX(IRR_LIST,CalcTable[[#This Row],[Day of Week]]+1)</f>
        <v>1</v>
      </c>
      <c r="T7647" s="13">
        <f t="shared" ca="1" si="2394"/>
        <v>0</v>
      </c>
      <c r="U7647" s="13" t="b">
        <f ca="1">IF(CalcTable[[#This Row],[IrrPrecip]]&gt;=IC_MM,FALSE,TRUE)</f>
        <v>1</v>
      </c>
      <c r="V7647" s="13" t="b">
        <f t="shared" si="2395"/>
        <v>1</v>
      </c>
      <c r="W7647" s="13" t="e">
        <f ca="1">IF(AND(IRR_DRIP=FALSE,CalcTable[[#This Row],[IrrHours]]&lt;=0),FALSE,TRUE)</f>
        <v>#NAME?</v>
      </c>
      <c r="X7647" s="13" t="e">
        <f ca="1">AND(CalcTable[[#This Row],[IrrDay]],CalcTable[[#This Row],[IrrRain]],CalcTable[[#This Row],[IrrWarm]],CalcTable[[#This Row],[IrrWindy]])</f>
        <v>#NAME?</v>
      </c>
      <c r="Y7647" s="13" t="e">
        <f t="shared" ca="1" si="2396"/>
        <v>#NAME?</v>
      </c>
      <c r="Z7647" s="13" t="e">
        <f ca="1">CalcTable[[#This Row],[IrrHours]]/5</f>
        <v>#NAME?</v>
      </c>
      <c r="AA7647" s="13" t="e">
        <f ca="1">IF(CalcTable[[#This Row],[IrrFlag]]=FALSE,0,MAX(0,CalcTable[[#This Row],[VolRednWind]]*(FCAP*IRR_TARGET-CalcTable[[#This Row],[IWC]])))</f>
        <v>#NAME?</v>
      </c>
      <c r="AB7647" s="13" t="e">
        <f ca="1">CalcTable[[#This Row],[IWC]]+CalcTable[[#This Row],[Eff Precip]]+CalcTable[[#This Row],[IrrAmt]]-CalcTable[[#This Row],[AET]]</f>
        <v>#NAME?</v>
      </c>
      <c r="AC7647" s="13" t="e">
        <f ca="1">IF(CalcTable[[#This Row],[PWC]]&gt;FCAP,MIN(24*PERC,MIN(SAT,CalcTable[[#This Row],[PWC]])-FCAP),0)</f>
        <v>#NAME?</v>
      </c>
      <c r="AD7647" s="13" t="e">
        <f ca="1">IF(CalcTable[[#This Row],[PWC]]&gt;SAT,CalcTable[[#This Row],[PWC]]-SAT,0)</f>
        <v>#NAME?</v>
      </c>
      <c r="AE7647" s="13" t="e">
        <f ca="1">CalcTable[[#This Row],[PWC]]-CalcTable[[#This Row],[PercAmt]]-CalcTable[[#This Row],[Runoff]]</f>
        <v>#NAME?</v>
      </c>
      <c r="AF7647" s="13" t="e">
        <f ca="1">CalcTable[[#This Row],[IrrAmt]]/1000*CUR_IRR_AREA*10000/IRR_EFF</f>
        <v>#NAME?</v>
      </c>
      <c r="AG7647" s="147"/>
      <c r="AH7647" s="13"/>
      <c r="AI7647" s="50">
        <v>2.5470351571311429</v>
      </c>
      <c r="AJ7647" s="50">
        <v>3.1511941335560323</v>
      </c>
      <c r="AK7647" s="50">
        <v>0</v>
      </c>
      <c r="AL7647" s="50">
        <v>0</v>
      </c>
      <c r="AM7647" s="50"/>
      <c r="AN7647" s="50"/>
      <c r="AO7647" s="50"/>
      <c r="AP7647" s="50"/>
      <c r="AQ7647" s="50"/>
      <c r="AR7647" s="50"/>
      <c r="AS7647" s="50"/>
      <c r="AT7647" s="50"/>
      <c r="AU7647" s="50"/>
      <c r="AV7647" s="50"/>
      <c r="AW7647" s="50"/>
      <c r="AX7647" s="50">
        <f t="shared" si="2407"/>
        <v>5.6982292906871752</v>
      </c>
      <c r="AY7647" s="50"/>
      <c r="AZ7647" s="50">
        <f t="shared" si="2397"/>
        <v>129.79154355556705</v>
      </c>
      <c r="BA7647" s="50">
        <f t="shared" si="2398"/>
        <v>209.99546878651768</v>
      </c>
      <c r="BB7647" s="50">
        <f t="shared" si="2399"/>
        <v>217.30465129914717</v>
      </c>
      <c r="BC7647" s="17">
        <f t="shared" si="2400"/>
        <v>20099</v>
      </c>
      <c r="BD7647" s="50">
        <f t="shared" si="2401"/>
        <v>5.6982292906871752</v>
      </c>
      <c r="BE7647" s="50">
        <f t="shared" si="2402"/>
        <v>129.79154355556705</v>
      </c>
      <c r="BF7647" s="50">
        <f t="shared" si="2408"/>
        <v>212.29764706090384</v>
      </c>
      <c r="BG7647" s="50"/>
      <c r="BH7647" s="17">
        <f t="shared" si="2403"/>
        <v>0</v>
      </c>
      <c r="BI7647" s="17">
        <f t="shared" si="2411"/>
        <v>7647</v>
      </c>
      <c r="BJ7647" s="17">
        <f t="shared" si="2409"/>
        <v>7647</v>
      </c>
      <c r="BK7647" s="150">
        <f t="shared" si="2410"/>
        <v>40064</v>
      </c>
      <c r="BL7647" s="50" t="e">
        <f t="shared" ca="1" si="2404"/>
        <v>#NAME?</v>
      </c>
      <c r="BM7647" s="50" t="e">
        <f t="shared" ca="1" si="2405"/>
        <v>#NAME?</v>
      </c>
      <c r="BN7647" s="50" t="e">
        <f t="shared" ca="1" si="2406"/>
        <v>#NAME?</v>
      </c>
    </row>
    <row r="7648" spans="1:66" x14ac:dyDescent="0.35">
      <c r="A7648" s="48">
        <v>40065</v>
      </c>
      <c r="B7648" s="17">
        <v>2009</v>
      </c>
      <c r="C7648" s="17">
        <v>9</v>
      </c>
      <c r="D7648" s="17">
        <v>252</v>
      </c>
      <c r="E7648" s="17">
        <v>9</v>
      </c>
      <c r="F7648" s="17">
        <v>4</v>
      </c>
      <c r="G7648" s="50">
        <v>6.8</v>
      </c>
      <c r="H7648" s="32">
        <v>4.1676041440963747</v>
      </c>
      <c r="I7648" s="50">
        <v>12.333333333333334</v>
      </c>
      <c r="J7648" s="13">
        <v>0</v>
      </c>
      <c r="K7648" s="13">
        <f t="shared" si="2392"/>
        <v>0</v>
      </c>
      <c r="L7648" s="13">
        <f t="shared" si="2393"/>
        <v>0</v>
      </c>
      <c r="M7648" s="13" t="e">
        <f ca="1">CalcTable[[#This Row],[IWC]]-AE7647</f>
        <v>#NAME?</v>
      </c>
      <c r="N7648" s="13" t="e">
        <f ca="1">IF(CalcTable[[#This Row],[Day of Year]]&lt;123,FCAP,AE7647)</f>
        <v>#NAME?</v>
      </c>
      <c r="O7648" s="17" t="e">
        <f ca="1">IF(IRR_DRIP,5,COUNTIF('IDET Wind Values'!C7632:G7632,"&lt;="&amp;IRR_MAXWIND))</f>
        <v>#NAME?</v>
      </c>
      <c r="P7648" s="13" t="e">
        <f ca="1">CalcTable[[#This Row],[ET_o]]*KL</f>
        <v>#NAME?</v>
      </c>
      <c r="Q7648" s="13" t="e">
        <f ca="1">IF(WILTPT&lt;=0,1,MAX(0,MIN(1,(CalcTable[[#This Row],[IWC]]-WILTPT)/(MAD-WILTPT))))</f>
        <v>#NAME?</v>
      </c>
      <c r="R7648" s="13" t="e">
        <f ca="1">CalcTable[[#This Row],[ETMult]]*CalcTable[[#This Row],[ETb]]</f>
        <v>#NAME?</v>
      </c>
      <c r="S7648" s="13" t="b">
        <f>INDEX(IRR_LIST,CalcTable[[#This Row],[Day of Week]]+1)</f>
        <v>0</v>
      </c>
      <c r="T7648" s="13">
        <f t="shared" ca="1" si="2394"/>
        <v>0</v>
      </c>
      <c r="U7648" s="13" t="b">
        <f ca="1">IF(CalcTable[[#This Row],[IrrPrecip]]&gt;=IC_MM,FALSE,TRUE)</f>
        <v>1</v>
      </c>
      <c r="V7648" s="13" t="b">
        <f t="shared" si="2395"/>
        <v>1</v>
      </c>
      <c r="W7648" s="13" t="e">
        <f ca="1">IF(AND(IRR_DRIP=FALSE,CalcTable[[#This Row],[IrrHours]]&lt;=0),FALSE,TRUE)</f>
        <v>#NAME?</v>
      </c>
      <c r="X7648" s="13" t="e">
        <f ca="1">AND(CalcTable[[#This Row],[IrrDay]],CalcTable[[#This Row],[IrrRain]],CalcTable[[#This Row],[IrrWarm]],CalcTable[[#This Row],[IrrWindy]])</f>
        <v>#NAME?</v>
      </c>
      <c r="Y7648" s="13" t="e">
        <f t="shared" ca="1" si="2396"/>
        <v>#NAME?</v>
      </c>
      <c r="Z7648" s="13" t="e">
        <f ca="1">CalcTable[[#This Row],[IrrHours]]/5</f>
        <v>#NAME?</v>
      </c>
      <c r="AA7648" s="13" t="e">
        <f ca="1">IF(CalcTable[[#This Row],[IrrFlag]]=FALSE,0,MAX(0,CalcTable[[#This Row],[VolRednWind]]*(FCAP*IRR_TARGET-CalcTable[[#This Row],[IWC]])))</f>
        <v>#NAME?</v>
      </c>
      <c r="AB7648" s="13" t="e">
        <f ca="1">CalcTable[[#This Row],[IWC]]+CalcTable[[#This Row],[Eff Precip]]+CalcTable[[#This Row],[IrrAmt]]-CalcTable[[#This Row],[AET]]</f>
        <v>#NAME?</v>
      </c>
      <c r="AC7648" s="13" t="e">
        <f ca="1">IF(CalcTable[[#This Row],[PWC]]&gt;FCAP,MIN(24*PERC,MIN(SAT,CalcTable[[#This Row],[PWC]])-FCAP),0)</f>
        <v>#NAME?</v>
      </c>
      <c r="AD7648" s="13" t="e">
        <f ca="1">IF(CalcTable[[#This Row],[PWC]]&gt;SAT,CalcTable[[#This Row],[PWC]]-SAT,0)</f>
        <v>#NAME?</v>
      </c>
      <c r="AE7648" s="13" t="e">
        <f ca="1">CalcTable[[#This Row],[PWC]]-CalcTable[[#This Row],[PercAmt]]-CalcTable[[#This Row],[Runoff]]</f>
        <v>#NAME?</v>
      </c>
      <c r="AF7648" s="13" t="e">
        <f ca="1">CalcTable[[#This Row],[IrrAmt]]/1000*CUR_IRR_AREA*10000/IRR_EFF</f>
        <v>#NAME?</v>
      </c>
      <c r="AG7648" s="147"/>
      <c r="AH7648" s="13"/>
      <c r="AI7648" s="50">
        <v>0</v>
      </c>
      <c r="AJ7648" s="50">
        <v>0</v>
      </c>
      <c r="AK7648" s="50">
        <v>1.5531953091481328</v>
      </c>
      <c r="AL7648" s="50">
        <v>4.9565379430210648</v>
      </c>
      <c r="AM7648" s="50"/>
      <c r="AN7648" s="50"/>
      <c r="AO7648" s="50"/>
      <c r="AP7648" s="50"/>
      <c r="AQ7648" s="50"/>
      <c r="AR7648" s="50"/>
      <c r="AS7648" s="50"/>
      <c r="AT7648" s="50"/>
      <c r="AU7648" s="50"/>
      <c r="AV7648" s="50"/>
      <c r="AW7648" s="50"/>
      <c r="AX7648" s="50">
        <f t="shared" si="2407"/>
        <v>6.5097332521691973</v>
      </c>
      <c r="AY7648" s="50"/>
      <c r="AZ7648" s="50">
        <f t="shared" si="2397"/>
        <v>168.17197752945719</v>
      </c>
      <c r="BA7648" s="50">
        <f t="shared" si="2398"/>
        <v>258.93145746598964</v>
      </c>
      <c r="BB7648" s="50">
        <f t="shared" si="2399"/>
        <v>266.9396468721543</v>
      </c>
      <c r="BC7648" s="17">
        <f t="shared" si="2400"/>
        <v>20099</v>
      </c>
      <c r="BD7648" s="50">
        <f t="shared" si="2401"/>
        <v>6.5097332521691973</v>
      </c>
      <c r="BE7648" s="50">
        <f t="shared" si="2402"/>
        <v>168.17197752945719</v>
      </c>
      <c r="BF7648" s="50">
        <f t="shared" si="2408"/>
        <v>275.07581890955635</v>
      </c>
      <c r="BG7648" s="50"/>
      <c r="BH7648" s="17">
        <f t="shared" si="2403"/>
        <v>0</v>
      </c>
      <c r="BI7648" s="17">
        <f t="shared" si="2411"/>
        <v>7648</v>
      </c>
      <c r="BJ7648" s="17">
        <f t="shared" si="2409"/>
        <v>7648</v>
      </c>
      <c r="BK7648" s="150">
        <f t="shared" si="2410"/>
        <v>40065</v>
      </c>
      <c r="BL7648" s="50" t="e">
        <f t="shared" ca="1" si="2404"/>
        <v>#NAME?</v>
      </c>
      <c r="BM7648" s="50" t="e">
        <f t="shared" ca="1" si="2405"/>
        <v>#NAME?</v>
      </c>
      <c r="BN7648" s="50" t="e">
        <f t="shared" ca="1" si="2406"/>
        <v>#NAME?</v>
      </c>
    </row>
    <row r="7649" spans="1:66" x14ac:dyDescent="0.35">
      <c r="A7649" s="48">
        <v>40066</v>
      </c>
      <c r="B7649" s="17">
        <v>2009</v>
      </c>
      <c r="C7649" s="17">
        <v>9</v>
      </c>
      <c r="D7649" s="17">
        <v>253</v>
      </c>
      <c r="E7649" s="17">
        <v>10</v>
      </c>
      <c r="F7649" s="17">
        <v>5</v>
      </c>
      <c r="G7649" s="50">
        <v>10.199999999999999</v>
      </c>
      <c r="H7649" s="32">
        <v>3.5961504233521717</v>
      </c>
      <c r="I7649" s="50">
        <v>12.166666666666666</v>
      </c>
      <c r="J7649" s="13">
        <v>0</v>
      </c>
      <c r="K7649" s="13">
        <f t="shared" si="2392"/>
        <v>0</v>
      </c>
      <c r="L7649" s="13">
        <f t="shared" si="2393"/>
        <v>0</v>
      </c>
      <c r="M7649" s="13" t="e">
        <f ca="1">CalcTable[[#This Row],[IWC]]-AE7648</f>
        <v>#NAME?</v>
      </c>
      <c r="N7649" s="13" t="e">
        <f ca="1">IF(CalcTable[[#This Row],[Day of Year]]&lt;123,FCAP,AE7648)</f>
        <v>#NAME?</v>
      </c>
      <c r="O7649" s="17" t="e">
        <f ca="1">IF(IRR_DRIP,5,COUNTIF('IDET Wind Values'!C7633:G7633,"&lt;="&amp;IRR_MAXWIND))</f>
        <v>#NAME?</v>
      </c>
      <c r="P7649" s="13" t="e">
        <f ca="1">CalcTable[[#This Row],[ET_o]]*KL</f>
        <v>#NAME?</v>
      </c>
      <c r="Q7649" s="13" t="e">
        <f ca="1">IF(WILTPT&lt;=0,1,MAX(0,MIN(1,(CalcTable[[#This Row],[IWC]]-WILTPT)/(MAD-WILTPT))))</f>
        <v>#NAME?</v>
      </c>
      <c r="R7649" s="13" t="e">
        <f ca="1">CalcTable[[#This Row],[ETMult]]*CalcTable[[#This Row],[ETb]]</f>
        <v>#NAME?</v>
      </c>
      <c r="S7649" s="13" t="b">
        <f>INDEX(IRR_LIST,CalcTable[[#This Row],[Day of Week]]+1)</f>
        <v>1</v>
      </c>
      <c r="T7649" s="13">
        <f t="shared" ca="1" si="2394"/>
        <v>0</v>
      </c>
      <c r="U7649" s="13" t="b">
        <f ca="1">IF(CalcTable[[#This Row],[IrrPrecip]]&gt;=IC_MM,FALSE,TRUE)</f>
        <v>1</v>
      </c>
      <c r="V7649" s="13" t="b">
        <f t="shared" si="2395"/>
        <v>1</v>
      </c>
      <c r="W7649" s="13" t="e">
        <f ca="1">IF(AND(IRR_DRIP=FALSE,CalcTable[[#This Row],[IrrHours]]&lt;=0),FALSE,TRUE)</f>
        <v>#NAME?</v>
      </c>
      <c r="X7649" s="13" t="e">
        <f ca="1">AND(CalcTable[[#This Row],[IrrDay]],CalcTable[[#This Row],[IrrRain]],CalcTable[[#This Row],[IrrWarm]],CalcTable[[#This Row],[IrrWindy]])</f>
        <v>#NAME?</v>
      </c>
      <c r="Y7649" s="13" t="e">
        <f t="shared" ca="1" si="2396"/>
        <v>#NAME?</v>
      </c>
      <c r="Z7649" s="13" t="e">
        <f ca="1">CalcTable[[#This Row],[IrrHours]]/5</f>
        <v>#NAME?</v>
      </c>
      <c r="AA7649" s="13" t="e">
        <f ca="1">IF(CalcTable[[#This Row],[IrrFlag]]=FALSE,0,MAX(0,CalcTable[[#This Row],[VolRednWind]]*(FCAP*IRR_TARGET-CalcTable[[#This Row],[IWC]])))</f>
        <v>#NAME?</v>
      </c>
      <c r="AB7649" s="13" t="e">
        <f ca="1">CalcTable[[#This Row],[IWC]]+CalcTable[[#This Row],[Eff Precip]]+CalcTable[[#This Row],[IrrAmt]]-CalcTable[[#This Row],[AET]]</f>
        <v>#NAME?</v>
      </c>
      <c r="AC7649" s="13" t="e">
        <f ca="1">IF(CalcTable[[#This Row],[PWC]]&gt;FCAP,MIN(24*PERC,MIN(SAT,CalcTable[[#This Row],[PWC]])-FCAP),0)</f>
        <v>#NAME?</v>
      </c>
      <c r="AD7649" s="13" t="e">
        <f ca="1">IF(CalcTable[[#This Row],[PWC]]&gt;SAT,CalcTable[[#This Row],[PWC]]-SAT,0)</f>
        <v>#NAME?</v>
      </c>
      <c r="AE7649" s="13" t="e">
        <f ca="1">CalcTable[[#This Row],[PWC]]-CalcTable[[#This Row],[PercAmt]]-CalcTable[[#This Row],[Runoff]]</f>
        <v>#NAME?</v>
      </c>
      <c r="AF7649" s="13" t="e">
        <f ca="1">CalcTable[[#This Row],[IrrAmt]]/1000*CUR_IRR_AREA*10000/IRR_EFF</f>
        <v>#NAME?</v>
      </c>
      <c r="AG7649" s="147"/>
      <c r="AH7649" s="13"/>
      <c r="AI7649" s="50">
        <v>14.444739492199016</v>
      </c>
      <c r="AJ7649" s="50">
        <v>18.928602271663856</v>
      </c>
      <c r="AK7649" s="50">
        <v>0</v>
      </c>
      <c r="AL7649" s="50">
        <v>0</v>
      </c>
      <c r="AM7649" s="50"/>
      <c r="AN7649" s="50"/>
      <c r="AO7649" s="50"/>
      <c r="AP7649" s="50"/>
      <c r="AQ7649" s="50"/>
      <c r="AR7649" s="50"/>
      <c r="AS7649" s="50"/>
      <c r="AT7649" s="50"/>
      <c r="AU7649" s="50"/>
      <c r="AV7649" s="50"/>
      <c r="AW7649" s="50"/>
      <c r="AX7649" s="50">
        <f t="shared" si="2407"/>
        <v>33.373341763862868</v>
      </c>
      <c r="AY7649" s="50"/>
      <c r="AZ7649" s="50">
        <f t="shared" si="2397"/>
        <v>767.09517918772542</v>
      </c>
      <c r="BA7649" s="50">
        <f t="shared" si="2398"/>
        <v>1242.0983283918367</v>
      </c>
      <c r="BB7649" s="50">
        <f t="shared" si="2399"/>
        <v>1285.406145227013</v>
      </c>
      <c r="BC7649" s="17">
        <f t="shared" si="2400"/>
        <v>20099</v>
      </c>
      <c r="BD7649" s="50">
        <f t="shared" si="2401"/>
        <v>33.373341763862868</v>
      </c>
      <c r="BE7649" s="50">
        <f t="shared" si="2402"/>
        <v>767.09517918772542</v>
      </c>
      <c r="BF7649" s="50">
        <f t="shared" si="2408"/>
        <v>1254.723513967574</v>
      </c>
      <c r="BG7649" s="50"/>
      <c r="BH7649" s="17">
        <f t="shared" si="2403"/>
        <v>0</v>
      </c>
      <c r="BI7649" s="17">
        <f t="shared" si="2411"/>
        <v>7649</v>
      </c>
      <c r="BJ7649" s="17">
        <f t="shared" si="2409"/>
        <v>7649</v>
      </c>
      <c r="BK7649" s="150">
        <f t="shared" si="2410"/>
        <v>40066</v>
      </c>
      <c r="BL7649" s="50" t="e">
        <f t="shared" ca="1" si="2404"/>
        <v>#NAME?</v>
      </c>
      <c r="BM7649" s="50" t="e">
        <f t="shared" ca="1" si="2405"/>
        <v>#NAME?</v>
      </c>
      <c r="BN7649" s="50" t="e">
        <f t="shared" ca="1" si="2406"/>
        <v>#NAME?</v>
      </c>
    </row>
    <row r="7650" spans="1:66" x14ac:dyDescent="0.35">
      <c r="A7650" s="48">
        <v>40067</v>
      </c>
      <c r="B7650" s="17">
        <v>2009</v>
      </c>
      <c r="C7650" s="17">
        <v>9</v>
      </c>
      <c r="D7650" s="17">
        <v>254</v>
      </c>
      <c r="E7650" s="17">
        <v>11</v>
      </c>
      <c r="F7650" s="17">
        <v>6</v>
      </c>
      <c r="G7650" s="50">
        <v>4</v>
      </c>
      <c r="H7650" s="32">
        <v>4.2557462459127864</v>
      </c>
      <c r="I7650" s="50">
        <v>2.8333333333333335</v>
      </c>
      <c r="J7650" s="13">
        <v>0</v>
      </c>
      <c r="K7650" s="13">
        <f t="shared" si="2392"/>
        <v>0</v>
      </c>
      <c r="L7650" s="13">
        <f t="shared" si="2393"/>
        <v>0</v>
      </c>
      <c r="M7650" s="13" t="e">
        <f ca="1">CalcTable[[#This Row],[IWC]]-AE7649</f>
        <v>#NAME?</v>
      </c>
      <c r="N7650" s="13" t="e">
        <f ca="1">IF(CalcTable[[#This Row],[Day of Year]]&lt;123,FCAP,AE7649)</f>
        <v>#NAME?</v>
      </c>
      <c r="O7650" s="17" t="e">
        <f ca="1">IF(IRR_DRIP,5,COUNTIF('IDET Wind Values'!C7634:G7634,"&lt;="&amp;IRR_MAXWIND))</f>
        <v>#NAME?</v>
      </c>
      <c r="P7650" s="13" t="e">
        <f ca="1">CalcTable[[#This Row],[ET_o]]*KL</f>
        <v>#NAME?</v>
      </c>
      <c r="Q7650" s="13" t="e">
        <f ca="1">IF(WILTPT&lt;=0,1,MAX(0,MIN(1,(CalcTable[[#This Row],[IWC]]-WILTPT)/(MAD-WILTPT))))</f>
        <v>#NAME?</v>
      </c>
      <c r="R7650" s="13" t="e">
        <f ca="1">CalcTable[[#This Row],[ETMult]]*CalcTable[[#This Row],[ETb]]</f>
        <v>#NAME?</v>
      </c>
      <c r="S7650" s="13" t="b">
        <f>INDEX(IRR_LIST,CalcTable[[#This Row],[Day of Week]]+1)</f>
        <v>0</v>
      </c>
      <c r="T7650" s="13">
        <f t="shared" ca="1" si="2394"/>
        <v>0</v>
      </c>
      <c r="U7650" s="13" t="b">
        <f ca="1">IF(CalcTable[[#This Row],[IrrPrecip]]&gt;=IC_MM,FALSE,TRUE)</f>
        <v>1</v>
      </c>
      <c r="V7650" s="13" t="b">
        <f t="shared" si="2395"/>
        <v>1</v>
      </c>
      <c r="W7650" s="13" t="e">
        <f ca="1">IF(AND(IRR_DRIP=FALSE,CalcTable[[#This Row],[IrrHours]]&lt;=0),FALSE,TRUE)</f>
        <v>#NAME?</v>
      </c>
      <c r="X7650" s="13" t="e">
        <f ca="1">AND(CalcTable[[#This Row],[IrrDay]],CalcTable[[#This Row],[IrrRain]],CalcTable[[#This Row],[IrrWarm]],CalcTable[[#This Row],[IrrWindy]])</f>
        <v>#NAME?</v>
      </c>
      <c r="Y7650" s="13" t="e">
        <f t="shared" ca="1" si="2396"/>
        <v>#NAME?</v>
      </c>
      <c r="Z7650" s="13" t="e">
        <f ca="1">CalcTable[[#This Row],[IrrHours]]/5</f>
        <v>#NAME?</v>
      </c>
      <c r="AA7650" s="13" t="e">
        <f ca="1">IF(CalcTable[[#This Row],[IrrFlag]]=FALSE,0,MAX(0,CalcTable[[#This Row],[VolRednWind]]*(FCAP*IRR_TARGET-CalcTable[[#This Row],[IWC]])))</f>
        <v>#NAME?</v>
      </c>
      <c r="AB7650" s="13" t="e">
        <f ca="1">CalcTable[[#This Row],[IWC]]+CalcTable[[#This Row],[Eff Precip]]+CalcTable[[#This Row],[IrrAmt]]-CalcTable[[#This Row],[AET]]</f>
        <v>#NAME?</v>
      </c>
      <c r="AC7650" s="13" t="e">
        <f ca="1">IF(CalcTable[[#This Row],[PWC]]&gt;FCAP,MIN(24*PERC,MIN(SAT,CalcTable[[#This Row],[PWC]])-FCAP),0)</f>
        <v>#NAME?</v>
      </c>
      <c r="AD7650" s="13" t="e">
        <f ca="1">IF(CalcTable[[#This Row],[PWC]]&gt;SAT,CalcTable[[#This Row],[PWC]]-SAT,0)</f>
        <v>#NAME?</v>
      </c>
      <c r="AE7650" s="13" t="e">
        <f ca="1">CalcTable[[#This Row],[PWC]]-CalcTable[[#This Row],[PercAmt]]-CalcTable[[#This Row],[Runoff]]</f>
        <v>#NAME?</v>
      </c>
      <c r="AF7650" s="13" t="e">
        <f ca="1">CalcTable[[#This Row],[IrrAmt]]/1000*CUR_IRR_AREA*10000/IRR_EFF</f>
        <v>#NAME?</v>
      </c>
      <c r="AG7650" s="147"/>
      <c r="AH7650" s="13"/>
      <c r="AI7650" s="50">
        <v>0</v>
      </c>
      <c r="AJ7650" s="50">
        <v>0</v>
      </c>
      <c r="AK7650" s="50">
        <v>0</v>
      </c>
      <c r="AL7650" s="50">
        <v>4.2700650120967012</v>
      </c>
      <c r="AM7650" s="50"/>
      <c r="AN7650" s="50"/>
      <c r="AO7650" s="50"/>
      <c r="AP7650" s="50"/>
      <c r="AQ7650" s="50"/>
      <c r="AR7650" s="50"/>
      <c r="AS7650" s="50"/>
      <c r="AT7650" s="50"/>
      <c r="AU7650" s="50"/>
      <c r="AV7650" s="50"/>
      <c r="AW7650" s="50"/>
      <c r="AX7650" s="50">
        <f t="shared" si="2407"/>
        <v>4.2700650120967012</v>
      </c>
      <c r="AY7650" s="50"/>
      <c r="AZ7650" s="50">
        <f t="shared" si="2397"/>
        <v>125.25524035483657</v>
      </c>
      <c r="BA7650" s="50">
        <f t="shared" si="2398"/>
        <v>192.85330657808171</v>
      </c>
      <c r="BB7650" s="50">
        <f t="shared" si="2399"/>
        <v>198.81784183307394</v>
      </c>
      <c r="BC7650" s="17">
        <f t="shared" si="2400"/>
        <v>20099</v>
      </c>
      <c r="BD7650" s="50">
        <f t="shared" si="2401"/>
        <v>4.2700650120967012</v>
      </c>
      <c r="BE7650" s="50">
        <f t="shared" si="2402"/>
        <v>125.25524035483657</v>
      </c>
      <c r="BF7650" s="50">
        <f t="shared" si="2408"/>
        <v>204.87769912371314</v>
      </c>
      <c r="BG7650" s="50"/>
      <c r="BH7650" s="17">
        <f t="shared" si="2403"/>
        <v>0</v>
      </c>
      <c r="BI7650" s="17">
        <f t="shared" si="2411"/>
        <v>7650</v>
      </c>
      <c r="BJ7650" s="17">
        <f t="shared" si="2409"/>
        <v>7650</v>
      </c>
      <c r="BK7650" s="150">
        <f t="shared" si="2410"/>
        <v>40067</v>
      </c>
      <c r="BL7650" s="50" t="e">
        <f t="shared" ca="1" si="2404"/>
        <v>#NAME?</v>
      </c>
      <c r="BM7650" s="50" t="e">
        <f t="shared" ca="1" si="2405"/>
        <v>#NAME?</v>
      </c>
      <c r="BN7650" s="50" t="e">
        <f t="shared" ca="1" si="2406"/>
        <v>#NAME?</v>
      </c>
    </row>
    <row r="7651" spans="1:66" x14ac:dyDescent="0.35">
      <c r="A7651" s="48">
        <v>40068</v>
      </c>
      <c r="B7651" s="17">
        <v>2009</v>
      </c>
      <c r="C7651" s="17">
        <v>9</v>
      </c>
      <c r="D7651" s="17">
        <v>255</v>
      </c>
      <c r="E7651" s="17">
        <v>12</v>
      </c>
      <c r="F7651" s="17">
        <v>7</v>
      </c>
      <c r="G7651" s="50">
        <v>6.1</v>
      </c>
      <c r="H7651" s="32">
        <v>5.0535400134323041</v>
      </c>
      <c r="I7651" s="50">
        <v>9.1666666666666661</v>
      </c>
      <c r="J7651" s="13">
        <v>0</v>
      </c>
      <c r="K7651" s="13">
        <f t="shared" si="2392"/>
        <v>0</v>
      </c>
      <c r="L7651" s="13">
        <f t="shared" si="2393"/>
        <v>0</v>
      </c>
      <c r="M7651" s="13" t="e">
        <f ca="1">CalcTable[[#This Row],[IWC]]-AE7650</f>
        <v>#NAME?</v>
      </c>
      <c r="N7651" s="13" t="e">
        <f ca="1">IF(CalcTable[[#This Row],[Day of Year]]&lt;123,FCAP,AE7650)</f>
        <v>#NAME?</v>
      </c>
      <c r="O7651" s="17" t="e">
        <f ca="1">IF(IRR_DRIP,5,COUNTIF('IDET Wind Values'!C7635:G7635,"&lt;="&amp;IRR_MAXWIND))</f>
        <v>#NAME?</v>
      </c>
      <c r="P7651" s="13" t="e">
        <f ca="1">CalcTable[[#This Row],[ET_o]]*KL</f>
        <v>#NAME?</v>
      </c>
      <c r="Q7651" s="13" t="e">
        <f ca="1">IF(WILTPT&lt;=0,1,MAX(0,MIN(1,(CalcTable[[#This Row],[IWC]]-WILTPT)/(MAD-WILTPT))))</f>
        <v>#NAME?</v>
      </c>
      <c r="R7651" s="13" t="e">
        <f ca="1">CalcTable[[#This Row],[ETMult]]*CalcTable[[#This Row],[ETb]]</f>
        <v>#NAME?</v>
      </c>
      <c r="S7651" s="13" t="b">
        <f>INDEX(IRR_LIST,CalcTable[[#This Row],[Day of Week]]+1)</f>
        <v>0</v>
      </c>
      <c r="T7651" s="13">
        <f t="shared" ca="1" si="2394"/>
        <v>0</v>
      </c>
      <c r="U7651" s="13" t="b">
        <f ca="1">IF(CalcTable[[#This Row],[IrrPrecip]]&gt;=IC_MM,FALSE,TRUE)</f>
        <v>1</v>
      </c>
      <c r="V7651" s="13" t="b">
        <f t="shared" si="2395"/>
        <v>1</v>
      </c>
      <c r="W7651" s="13" t="e">
        <f ca="1">IF(AND(IRR_DRIP=FALSE,CalcTable[[#This Row],[IrrHours]]&lt;=0),FALSE,TRUE)</f>
        <v>#NAME?</v>
      </c>
      <c r="X7651" s="13" t="e">
        <f ca="1">AND(CalcTable[[#This Row],[IrrDay]],CalcTable[[#This Row],[IrrRain]],CalcTable[[#This Row],[IrrWarm]],CalcTable[[#This Row],[IrrWindy]])</f>
        <v>#NAME?</v>
      </c>
      <c r="Y7651" s="13" t="e">
        <f t="shared" ca="1" si="2396"/>
        <v>#NAME?</v>
      </c>
      <c r="Z7651" s="13" t="e">
        <f ca="1">CalcTable[[#This Row],[IrrHours]]/5</f>
        <v>#NAME?</v>
      </c>
      <c r="AA7651" s="13" t="e">
        <f ca="1">IF(CalcTable[[#This Row],[IrrFlag]]=FALSE,0,MAX(0,CalcTable[[#This Row],[VolRednWind]]*(FCAP*IRR_TARGET-CalcTable[[#This Row],[IWC]])))</f>
        <v>#NAME?</v>
      </c>
      <c r="AB7651" s="13" t="e">
        <f ca="1">CalcTable[[#This Row],[IWC]]+CalcTable[[#This Row],[Eff Precip]]+CalcTable[[#This Row],[IrrAmt]]-CalcTable[[#This Row],[AET]]</f>
        <v>#NAME?</v>
      </c>
      <c r="AC7651" s="13" t="e">
        <f ca="1">IF(CalcTable[[#This Row],[PWC]]&gt;FCAP,MIN(24*PERC,MIN(SAT,CalcTable[[#This Row],[PWC]])-FCAP),0)</f>
        <v>#NAME?</v>
      </c>
      <c r="AD7651" s="13" t="e">
        <f ca="1">IF(CalcTable[[#This Row],[PWC]]&gt;SAT,CalcTable[[#This Row],[PWC]]-SAT,0)</f>
        <v>#NAME?</v>
      </c>
      <c r="AE7651" s="13" t="e">
        <f ca="1">CalcTable[[#This Row],[PWC]]-CalcTable[[#This Row],[PercAmt]]-CalcTable[[#This Row],[Runoff]]</f>
        <v>#NAME?</v>
      </c>
      <c r="AF7651" s="13" t="e">
        <f ca="1">CalcTable[[#This Row],[IrrAmt]]/1000*CUR_IRR_AREA*10000/IRR_EFF</f>
        <v>#NAME?</v>
      </c>
      <c r="AG7651" s="147"/>
      <c r="AH7651" s="13"/>
      <c r="AI7651" s="50">
        <v>0</v>
      </c>
      <c r="AJ7651" s="50">
        <v>0</v>
      </c>
      <c r="AK7651" s="50">
        <v>6.5328527572847177</v>
      </c>
      <c r="AL7651" s="50">
        <v>0</v>
      </c>
      <c r="AM7651" s="50"/>
      <c r="AN7651" s="50"/>
      <c r="AO7651" s="50"/>
      <c r="AP7651" s="50"/>
      <c r="AQ7651" s="50"/>
      <c r="AR7651" s="50"/>
      <c r="AS7651" s="50"/>
      <c r="AT7651" s="50"/>
      <c r="AU7651" s="50"/>
      <c r="AV7651" s="50"/>
      <c r="AW7651" s="50"/>
      <c r="AX7651" s="50">
        <f t="shared" si="2407"/>
        <v>6.5328527572847177</v>
      </c>
      <c r="AY7651" s="50"/>
      <c r="AZ7651" s="50">
        <f t="shared" si="2397"/>
        <v>95.815173773509201</v>
      </c>
      <c r="BA7651" s="50">
        <f t="shared" si="2398"/>
        <v>147.5249500957205</v>
      </c>
      <c r="BB7651" s="50">
        <f t="shared" si="2399"/>
        <v>152.08757741826858</v>
      </c>
      <c r="BC7651" s="17">
        <f t="shared" si="2400"/>
        <v>20099</v>
      </c>
      <c r="BD7651" s="50">
        <f t="shared" si="2401"/>
        <v>6.5328527572847177</v>
      </c>
      <c r="BE7651" s="50">
        <f t="shared" si="2402"/>
        <v>95.815173773509201</v>
      </c>
      <c r="BF7651" s="50">
        <f t="shared" si="2408"/>
        <v>156.72312222821347</v>
      </c>
      <c r="BG7651" s="50"/>
      <c r="BH7651" s="17">
        <f t="shared" si="2403"/>
        <v>0</v>
      </c>
      <c r="BI7651" s="17">
        <f t="shared" si="2411"/>
        <v>7651</v>
      </c>
      <c r="BJ7651" s="17">
        <f t="shared" si="2409"/>
        <v>7651</v>
      </c>
      <c r="BK7651" s="150">
        <f t="shared" si="2410"/>
        <v>40068</v>
      </c>
      <c r="BL7651" s="50" t="e">
        <f t="shared" ca="1" si="2404"/>
        <v>#NAME?</v>
      </c>
      <c r="BM7651" s="50" t="e">
        <f t="shared" ca="1" si="2405"/>
        <v>#NAME?</v>
      </c>
      <c r="BN7651" s="50" t="e">
        <f t="shared" ca="1" si="2406"/>
        <v>#NAME?</v>
      </c>
    </row>
    <row r="7652" spans="1:66" x14ac:dyDescent="0.35">
      <c r="A7652" s="48">
        <v>40069</v>
      </c>
      <c r="B7652" s="17">
        <v>2009</v>
      </c>
      <c r="C7652" s="17">
        <v>9</v>
      </c>
      <c r="D7652" s="17">
        <v>256</v>
      </c>
      <c r="E7652" s="17">
        <v>13</v>
      </c>
      <c r="F7652" s="17">
        <v>1</v>
      </c>
      <c r="G7652" s="50">
        <v>5.9</v>
      </c>
      <c r="H7652" s="32">
        <v>4.2122853184377655</v>
      </c>
      <c r="I7652" s="50">
        <v>9</v>
      </c>
      <c r="J7652" s="13">
        <v>0</v>
      </c>
      <c r="K7652" s="13">
        <f t="shared" si="2392"/>
        <v>0</v>
      </c>
      <c r="L7652" s="13">
        <f t="shared" si="2393"/>
        <v>0</v>
      </c>
      <c r="M7652" s="13" t="e">
        <f ca="1">CalcTable[[#This Row],[IWC]]-AE7651</f>
        <v>#NAME?</v>
      </c>
      <c r="N7652" s="13" t="e">
        <f ca="1">IF(CalcTable[[#This Row],[Day of Year]]&lt;123,FCAP,AE7651)</f>
        <v>#NAME?</v>
      </c>
      <c r="O7652" s="17" t="e">
        <f ca="1">IF(IRR_DRIP,5,COUNTIF('IDET Wind Values'!C7636:G7636,"&lt;="&amp;IRR_MAXWIND))</f>
        <v>#NAME?</v>
      </c>
      <c r="P7652" s="13" t="e">
        <f ca="1">CalcTable[[#This Row],[ET_o]]*KL</f>
        <v>#NAME?</v>
      </c>
      <c r="Q7652" s="13" t="e">
        <f ca="1">IF(WILTPT&lt;=0,1,MAX(0,MIN(1,(CalcTable[[#This Row],[IWC]]-WILTPT)/(MAD-WILTPT))))</f>
        <v>#NAME?</v>
      </c>
      <c r="R7652" s="13" t="e">
        <f ca="1">CalcTable[[#This Row],[ETMult]]*CalcTable[[#This Row],[ETb]]</f>
        <v>#NAME?</v>
      </c>
      <c r="S7652" s="13" t="b">
        <f>INDEX(IRR_LIST,CalcTable[[#This Row],[Day of Week]]+1)</f>
        <v>1</v>
      </c>
      <c r="T7652" s="13">
        <f t="shared" ca="1" si="2394"/>
        <v>0</v>
      </c>
      <c r="U7652" s="13" t="b">
        <f ca="1">IF(CalcTable[[#This Row],[IrrPrecip]]&gt;=IC_MM,FALSE,TRUE)</f>
        <v>1</v>
      </c>
      <c r="V7652" s="13" t="b">
        <f t="shared" si="2395"/>
        <v>1</v>
      </c>
      <c r="W7652" s="13" t="e">
        <f ca="1">IF(AND(IRR_DRIP=FALSE,CalcTable[[#This Row],[IrrHours]]&lt;=0),FALSE,TRUE)</f>
        <v>#NAME?</v>
      </c>
      <c r="X7652" s="13" t="e">
        <f ca="1">AND(CalcTable[[#This Row],[IrrDay]],CalcTable[[#This Row],[IrrRain]],CalcTable[[#This Row],[IrrWarm]],CalcTable[[#This Row],[IrrWindy]])</f>
        <v>#NAME?</v>
      </c>
      <c r="Y7652" s="13" t="e">
        <f t="shared" ca="1" si="2396"/>
        <v>#NAME?</v>
      </c>
      <c r="Z7652" s="13" t="e">
        <f ca="1">CalcTable[[#This Row],[IrrHours]]/5</f>
        <v>#NAME?</v>
      </c>
      <c r="AA7652" s="13" t="e">
        <f ca="1">IF(CalcTable[[#This Row],[IrrFlag]]=FALSE,0,MAX(0,CalcTable[[#This Row],[VolRednWind]]*(FCAP*IRR_TARGET-CalcTable[[#This Row],[IWC]])))</f>
        <v>#NAME?</v>
      </c>
      <c r="AB7652" s="13" t="e">
        <f ca="1">CalcTable[[#This Row],[IWC]]+CalcTable[[#This Row],[Eff Precip]]+CalcTable[[#This Row],[IrrAmt]]-CalcTable[[#This Row],[AET]]</f>
        <v>#NAME?</v>
      </c>
      <c r="AC7652" s="13" t="e">
        <f ca="1">IF(CalcTable[[#This Row],[PWC]]&gt;FCAP,MIN(24*PERC,MIN(SAT,CalcTable[[#This Row],[PWC]])-FCAP),0)</f>
        <v>#NAME?</v>
      </c>
      <c r="AD7652" s="13" t="e">
        <f ca="1">IF(CalcTable[[#This Row],[PWC]]&gt;SAT,CalcTable[[#This Row],[PWC]]-SAT,0)</f>
        <v>#NAME?</v>
      </c>
      <c r="AE7652" s="13" t="e">
        <f ca="1">CalcTable[[#This Row],[PWC]]-CalcTable[[#This Row],[PercAmt]]-CalcTable[[#This Row],[Runoff]]</f>
        <v>#NAME?</v>
      </c>
      <c r="AF7652" s="13" t="e">
        <f ca="1">CalcTable[[#This Row],[IrrAmt]]/1000*CUR_IRR_AREA*10000/IRR_EFF</f>
        <v>#NAME?</v>
      </c>
      <c r="AG7652" s="147"/>
      <c r="AH7652" s="13"/>
      <c r="AI7652" s="50">
        <v>9.9245003815415629</v>
      </c>
      <c r="AJ7652" s="50">
        <v>13.332500381541571</v>
      </c>
      <c r="AK7652" s="50">
        <v>0</v>
      </c>
      <c r="AL7652" s="50">
        <v>0</v>
      </c>
      <c r="AM7652" s="50"/>
      <c r="AN7652" s="50"/>
      <c r="AO7652" s="50"/>
      <c r="AP7652" s="50"/>
      <c r="AQ7652" s="50"/>
      <c r="AR7652" s="50"/>
      <c r="AS7652" s="50"/>
      <c r="AT7652" s="50"/>
      <c r="AU7652" s="50"/>
      <c r="AV7652" s="50"/>
      <c r="AW7652" s="50"/>
      <c r="AX7652" s="50">
        <f t="shared" si="2407"/>
        <v>23.257000763083134</v>
      </c>
      <c r="AY7652" s="50"/>
      <c r="AZ7652" s="50">
        <f t="shared" si="2397"/>
        <v>536.64601678782901</v>
      </c>
      <c r="BA7652" s="50">
        <f t="shared" si="2398"/>
        <v>869.24106004483781</v>
      </c>
      <c r="BB7652" s="50">
        <f t="shared" si="2399"/>
        <v>899.57080538465573</v>
      </c>
      <c r="BC7652" s="17">
        <f t="shared" si="2400"/>
        <v>20099</v>
      </c>
      <c r="BD7652" s="50">
        <f t="shared" si="2401"/>
        <v>23.257000763083134</v>
      </c>
      <c r="BE7652" s="50">
        <f t="shared" si="2402"/>
        <v>536.64601678782901</v>
      </c>
      <c r="BF7652" s="50">
        <f t="shared" si="2408"/>
        <v>877.78204609984198</v>
      </c>
      <c r="BG7652" s="50"/>
      <c r="BH7652" s="17">
        <f t="shared" si="2403"/>
        <v>0</v>
      </c>
      <c r="BI7652" s="17">
        <f t="shared" si="2411"/>
        <v>7652</v>
      </c>
      <c r="BJ7652" s="17">
        <f t="shared" si="2409"/>
        <v>7652</v>
      </c>
      <c r="BK7652" s="150">
        <f t="shared" si="2410"/>
        <v>40069</v>
      </c>
      <c r="BL7652" s="50" t="e">
        <f t="shared" ca="1" si="2404"/>
        <v>#NAME?</v>
      </c>
      <c r="BM7652" s="50" t="e">
        <f t="shared" ca="1" si="2405"/>
        <v>#NAME?</v>
      </c>
      <c r="BN7652" s="50" t="e">
        <f t="shared" ca="1" si="2406"/>
        <v>#NAME?</v>
      </c>
    </row>
    <row r="7653" spans="1:66" x14ac:dyDescent="0.35">
      <c r="A7653" s="48">
        <v>40070</v>
      </c>
      <c r="B7653" s="17">
        <v>2009</v>
      </c>
      <c r="C7653" s="17">
        <v>9</v>
      </c>
      <c r="D7653" s="17">
        <v>257</v>
      </c>
      <c r="E7653" s="17">
        <v>14</v>
      </c>
      <c r="F7653" s="17">
        <v>2</v>
      </c>
      <c r="G7653" s="50">
        <v>4.5999999999999996</v>
      </c>
      <c r="H7653" s="32">
        <v>2.916097817930607</v>
      </c>
      <c r="I7653" s="50">
        <v>4.166666666666667</v>
      </c>
      <c r="J7653" s="13">
        <v>0</v>
      </c>
      <c r="K7653" s="13">
        <f t="shared" si="2392"/>
        <v>0</v>
      </c>
      <c r="L7653" s="13">
        <f t="shared" si="2393"/>
        <v>0</v>
      </c>
      <c r="M7653" s="13" t="e">
        <f ca="1">CalcTable[[#This Row],[IWC]]-AE7652</f>
        <v>#NAME?</v>
      </c>
      <c r="N7653" s="13" t="e">
        <f ca="1">IF(CalcTable[[#This Row],[Day of Year]]&lt;123,FCAP,AE7652)</f>
        <v>#NAME?</v>
      </c>
      <c r="O7653" s="17" t="e">
        <f ca="1">IF(IRR_DRIP,5,COUNTIF('IDET Wind Values'!C7637:G7637,"&lt;="&amp;IRR_MAXWIND))</f>
        <v>#NAME?</v>
      </c>
      <c r="P7653" s="13" t="e">
        <f ca="1">CalcTable[[#This Row],[ET_o]]*KL</f>
        <v>#NAME?</v>
      </c>
      <c r="Q7653" s="13" t="e">
        <f ca="1">IF(WILTPT&lt;=0,1,MAX(0,MIN(1,(CalcTable[[#This Row],[IWC]]-WILTPT)/(MAD-WILTPT))))</f>
        <v>#NAME?</v>
      </c>
      <c r="R7653" s="13" t="e">
        <f ca="1">CalcTable[[#This Row],[ETMult]]*CalcTable[[#This Row],[ETb]]</f>
        <v>#NAME?</v>
      </c>
      <c r="S7653" s="13" t="b">
        <f>INDEX(IRR_LIST,CalcTable[[#This Row],[Day of Week]]+1)</f>
        <v>0</v>
      </c>
      <c r="T7653" s="13">
        <f t="shared" ca="1" si="2394"/>
        <v>0</v>
      </c>
      <c r="U7653" s="13" t="b">
        <f ca="1">IF(CalcTable[[#This Row],[IrrPrecip]]&gt;=IC_MM,FALSE,TRUE)</f>
        <v>1</v>
      </c>
      <c r="V7653" s="13" t="b">
        <f t="shared" si="2395"/>
        <v>1</v>
      </c>
      <c r="W7653" s="13" t="e">
        <f ca="1">IF(AND(IRR_DRIP=FALSE,CalcTable[[#This Row],[IrrHours]]&lt;=0),FALSE,TRUE)</f>
        <v>#NAME?</v>
      </c>
      <c r="X7653" s="13" t="e">
        <f ca="1">AND(CalcTable[[#This Row],[IrrDay]],CalcTable[[#This Row],[IrrRain]],CalcTable[[#This Row],[IrrWarm]],CalcTable[[#This Row],[IrrWindy]])</f>
        <v>#NAME?</v>
      </c>
      <c r="Y7653" s="13" t="e">
        <f t="shared" ca="1" si="2396"/>
        <v>#NAME?</v>
      </c>
      <c r="Z7653" s="13" t="e">
        <f ca="1">CalcTable[[#This Row],[IrrHours]]/5</f>
        <v>#NAME?</v>
      </c>
      <c r="AA7653" s="13" t="e">
        <f ca="1">IF(CalcTable[[#This Row],[IrrFlag]]=FALSE,0,MAX(0,CalcTable[[#This Row],[VolRednWind]]*(FCAP*IRR_TARGET-CalcTable[[#This Row],[IWC]])))</f>
        <v>#NAME?</v>
      </c>
      <c r="AB7653" s="13" t="e">
        <f ca="1">CalcTable[[#This Row],[IWC]]+CalcTable[[#This Row],[Eff Precip]]+CalcTable[[#This Row],[IrrAmt]]-CalcTable[[#This Row],[AET]]</f>
        <v>#NAME?</v>
      </c>
      <c r="AC7653" s="13" t="e">
        <f ca="1">IF(CalcTable[[#This Row],[PWC]]&gt;FCAP,MIN(24*PERC,MIN(SAT,CalcTable[[#This Row],[PWC]])-FCAP),0)</f>
        <v>#NAME?</v>
      </c>
      <c r="AD7653" s="13" t="e">
        <f ca="1">IF(CalcTable[[#This Row],[PWC]]&gt;SAT,CalcTable[[#This Row],[PWC]]-SAT,0)</f>
        <v>#NAME?</v>
      </c>
      <c r="AE7653" s="13" t="e">
        <f ca="1">CalcTable[[#This Row],[PWC]]-CalcTable[[#This Row],[PercAmt]]-CalcTable[[#This Row],[Runoff]]</f>
        <v>#NAME?</v>
      </c>
      <c r="AF7653" s="13" t="e">
        <f ca="1">CalcTable[[#This Row],[IrrAmt]]/1000*CUR_IRR_AREA*10000/IRR_EFF</f>
        <v>#NAME?</v>
      </c>
      <c r="AG7653" s="147"/>
      <c r="AH7653" s="13"/>
      <c r="AI7653" s="50">
        <v>0</v>
      </c>
      <c r="AJ7653" s="50">
        <v>0</v>
      </c>
      <c r="AK7653" s="50">
        <v>4.3487151030436042</v>
      </c>
      <c r="AL7653" s="50">
        <v>7.4368643677805721</v>
      </c>
      <c r="AM7653" s="50"/>
      <c r="AN7653" s="50"/>
      <c r="AO7653" s="50"/>
      <c r="AP7653" s="50"/>
      <c r="AQ7653" s="50"/>
      <c r="AR7653" s="50"/>
      <c r="AS7653" s="50"/>
      <c r="AT7653" s="50"/>
      <c r="AU7653" s="50"/>
      <c r="AV7653" s="50"/>
      <c r="AW7653" s="50"/>
      <c r="AX7653" s="50">
        <f t="shared" si="2407"/>
        <v>11.785579470824176</v>
      </c>
      <c r="AY7653" s="50"/>
      <c r="AZ7653" s="50">
        <f t="shared" si="2397"/>
        <v>281.92917629953632</v>
      </c>
      <c r="BA7653" s="50">
        <f t="shared" si="2398"/>
        <v>434.08143017547661</v>
      </c>
      <c r="BB7653" s="50">
        <f t="shared" si="2399"/>
        <v>447.50662904688306</v>
      </c>
      <c r="BC7653" s="17">
        <f t="shared" si="2400"/>
        <v>20099</v>
      </c>
      <c r="BD7653" s="50">
        <f t="shared" si="2401"/>
        <v>11.785579470824176</v>
      </c>
      <c r="BE7653" s="50">
        <f t="shared" si="2402"/>
        <v>281.92917629953632</v>
      </c>
      <c r="BF7653" s="50">
        <f t="shared" si="2408"/>
        <v>461.14638231870441</v>
      </c>
      <c r="BG7653" s="50"/>
      <c r="BH7653" s="17">
        <f t="shared" si="2403"/>
        <v>0</v>
      </c>
      <c r="BI7653" s="17">
        <f t="shared" si="2411"/>
        <v>7653</v>
      </c>
      <c r="BJ7653" s="17">
        <f t="shared" si="2409"/>
        <v>7653</v>
      </c>
      <c r="BK7653" s="150">
        <f t="shared" si="2410"/>
        <v>40070</v>
      </c>
      <c r="BL7653" s="50" t="e">
        <f t="shared" ca="1" si="2404"/>
        <v>#NAME?</v>
      </c>
      <c r="BM7653" s="50" t="e">
        <f t="shared" ca="1" si="2405"/>
        <v>#NAME?</v>
      </c>
      <c r="BN7653" s="50" t="e">
        <f t="shared" ca="1" si="2406"/>
        <v>#NAME?</v>
      </c>
    </row>
    <row r="7654" spans="1:66" x14ac:dyDescent="0.35">
      <c r="A7654" s="48">
        <v>40071</v>
      </c>
      <c r="B7654" s="17">
        <v>2009</v>
      </c>
      <c r="C7654" s="17">
        <v>9</v>
      </c>
      <c r="D7654" s="17">
        <v>258</v>
      </c>
      <c r="E7654" s="17">
        <v>15</v>
      </c>
      <c r="F7654" s="17">
        <v>3</v>
      </c>
      <c r="G7654" s="50">
        <v>8</v>
      </c>
      <c r="H7654" s="32">
        <v>3.518819410920853</v>
      </c>
      <c r="I7654" s="50">
        <v>7.166666666666667</v>
      </c>
      <c r="J7654" s="13">
        <v>0</v>
      </c>
      <c r="K7654" s="13">
        <f t="shared" si="2392"/>
        <v>0</v>
      </c>
      <c r="L7654" s="13">
        <f t="shared" si="2393"/>
        <v>0</v>
      </c>
      <c r="M7654" s="13" t="e">
        <f ca="1">CalcTable[[#This Row],[IWC]]-AE7653</f>
        <v>#NAME?</v>
      </c>
      <c r="N7654" s="13" t="e">
        <f ca="1">IF(CalcTable[[#This Row],[Day of Year]]&lt;123,FCAP,AE7653)</f>
        <v>#NAME?</v>
      </c>
      <c r="O7654" s="17" t="e">
        <f ca="1">IF(IRR_DRIP,5,COUNTIF('IDET Wind Values'!C7638:G7638,"&lt;="&amp;IRR_MAXWIND))</f>
        <v>#NAME?</v>
      </c>
      <c r="P7654" s="13" t="e">
        <f ca="1">CalcTable[[#This Row],[ET_o]]*KL</f>
        <v>#NAME?</v>
      </c>
      <c r="Q7654" s="13" t="e">
        <f ca="1">IF(WILTPT&lt;=0,1,MAX(0,MIN(1,(CalcTable[[#This Row],[IWC]]-WILTPT)/(MAD-WILTPT))))</f>
        <v>#NAME?</v>
      </c>
      <c r="R7654" s="13" t="e">
        <f ca="1">CalcTable[[#This Row],[ETMult]]*CalcTable[[#This Row],[ETb]]</f>
        <v>#NAME?</v>
      </c>
      <c r="S7654" s="13" t="b">
        <f>INDEX(IRR_LIST,CalcTable[[#This Row],[Day of Week]]+1)</f>
        <v>1</v>
      </c>
      <c r="T7654" s="13">
        <f t="shared" ca="1" si="2394"/>
        <v>0</v>
      </c>
      <c r="U7654" s="13" t="b">
        <f ca="1">IF(CalcTable[[#This Row],[IrrPrecip]]&gt;=IC_MM,FALSE,TRUE)</f>
        <v>1</v>
      </c>
      <c r="V7654" s="13" t="b">
        <f t="shared" si="2395"/>
        <v>1</v>
      </c>
      <c r="W7654" s="13" t="e">
        <f ca="1">IF(AND(IRR_DRIP=FALSE,CalcTable[[#This Row],[IrrHours]]&lt;=0),FALSE,TRUE)</f>
        <v>#NAME?</v>
      </c>
      <c r="X7654" s="13" t="e">
        <f ca="1">AND(CalcTable[[#This Row],[IrrDay]],CalcTable[[#This Row],[IrrRain]],CalcTable[[#This Row],[IrrWarm]],CalcTable[[#This Row],[IrrWindy]])</f>
        <v>#NAME?</v>
      </c>
      <c r="Y7654" s="13" t="e">
        <f t="shared" ca="1" si="2396"/>
        <v>#NAME?</v>
      </c>
      <c r="Z7654" s="13" t="e">
        <f ca="1">CalcTable[[#This Row],[IrrHours]]/5</f>
        <v>#NAME?</v>
      </c>
      <c r="AA7654" s="13" t="e">
        <f ca="1">IF(CalcTable[[#This Row],[IrrFlag]]=FALSE,0,MAX(0,CalcTable[[#This Row],[VolRednWind]]*(FCAP*IRR_TARGET-CalcTable[[#This Row],[IWC]])))</f>
        <v>#NAME?</v>
      </c>
      <c r="AB7654" s="13" t="e">
        <f ca="1">CalcTable[[#This Row],[IWC]]+CalcTable[[#This Row],[Eff Precip]]+CalcTable[[#This Row],[IrrAmt]]-CalcTable[[#This Row],[AET]]</f>
        <v>#NAME?</v>
      </c>
      <c r="AC7654" s="13" t="e">
        <f ca="1">IF(CalcTable[[#This Row],[PWC]]&gt;FCAP,MIN(24*PERC,MIN(SAT,CalcTable[[#This Row],[PWC]])-FCAP),0)</f>
        <v>#NAME?</v>
      </c>
      <c r="AD7654" s="13" t="e">
        <f ca="1">IF(CalcTable[[#This Row],[PWC]]&gt;SAT,CalcTable[[#This Row],[PWC]]-SAT,0)</f>
        <v>#NAME?</v>
      </c>
      <c r="AE7654" s="13" t="e">
        <f ca="1">CalcTable[[#This Row],[PWC]]-CalcTable[[#This Row],[PercAmt]]-CalcTable[[#This Row],[Runoff]]</f>
        <v>#NAME?</v>
      </c>
      <c r="AF7654" s="13" t="e">
        <f ca="1">CalcTable[[#This Row],[IrrAmt]]/1000*CUR_IRR_AREA*10000/IRR_EFF</f>
        <v>#NAME?</v>
      </c>
      <c r="AG7654" s="147"/>
      <c r="AH7654" s="13"/>
      <c r="AI7654" s="50">
        <v>4.3594147780411392</v>
      </c>
      <c r="AJ7654" s="50">
        <v>7.08581477804114</v>
      </c>
      <c r="AK7654" s="50">
        <v>0</v>
      </c>
      <c r="AL7654" s="50">
        <v>0</v>
      </c>
      <c r="AM7654" s="50"/>
      <c r="AN7654" s="50"/>
      <c r="AO7654" s="50"/>
      <c r="AP7654" s="50"/>
      <c r="AQ7654" s="50"/>
      <c r="AR7654" s="50"/>
      <c r="AS7654" s="50"/>
      <c r="AT7654" s="50"/>
      <c r="AU7654" s="50"/>
      <c r="AV7654" s="50"/>
      <c r="AW7654" s="50"/>
      <c r="AX7654" s="50">
        <f t="shared" si="2407"/>
        <v>11.445229556082278</v>
      </c>
      <c r="AY7654" s="50"/>
      <c r="AZ7654" s="50">
        <f t="shared" si="2397"/>
        <v>271.78865023381019</v>
      </c>
      <c r="BA7654" s="50">
        <f t="shared" si="2398"/>
        <v>441.30896087773289</v>
      </c>
      <c r="BB7654" s="50">
        <f t="shared" si="2399"/>
        <v>456.78913551429457</v>
      </c>
      <c r="BC7654" s="17">
        <f t="shared" si="2400"/>
        <v>20099</v>
      </c>
      <c r="BD7654" s="50">
        <f t="shared" si="2401"/>
        <v>11.445229556082278</v>
      </c>
      <c r="BE7654" s="50">
        <f t="shared" si="2402"/>
        <v>271.78865023381019</v>
      </c>
      <c r="BF7654" s="50">
        <f t="shared" si="2408"/>
        <v>444.55970983806048</v>
      </c>
      <c r="BG7654" s="50"/>
      <c r="BH7654" s="17">
        <f t="shared" si="2403"/>
        <v>0</v>
      </c>
      <c r="BI7654" s="17">
        <f t="shared" si="2411"/>
        <v>7654</v>
      </c>
      <c r="BJ7654" s="17">
        <f t="shared" si="2409"/>
        <v>7654</v>
      </c>
      <c r="BK7654" s="150">
        <f t="shared" si="2410"/>
        <v>40071</v>
      </c>
      <c r="BL7654" s="50" t="e">
        <f t="shared" ca="1" si="2404"/>
        <v>#NAME?</v>
      </c>
      <c r="BM7654" s="50" t="e">
        <f t="shared" ca="1" si="2405"/>
        <v>#NAME?</v>
      </c>
      <c r="BN7654" s="50" t="e">
        <f t="shared" ca="1" si="2406"/>
        <v>#NAME?</v>
      </c>
    </row>
    <row r="7655" spans="1:66" x14ac:dyDescent="0.35">
      <c r="A7655" s="48">
        <v>40072</v>
      </c>
      <c r="B7655" s="17">
        <v>2009</v>
      </c>
      <c r="C7655" s="17">
        <v>9</v>
      </c>
      <c r="D7655" s="17">
        <v>259</v>
      </c>
      <c r="E7655" s="17">
        <v>16</v>
      </c>
      <c r="F7655" s="17">
        <v>4</v>
      </c>
      <c r="G7655" s="50">
        <v>9.6</v>
      </c>
      <c r="H7655" s="32">
        <v>4.7136484817049471</v>
      </c>
      <c r="I7655" s="50">
        <v>7.666666666666667</v>
      </c>
      <c r="J7655" s="13">
        <v>0</v>
      </c>
      <c r="K7655" s="13">
        <f t="shared" si="2392"/>
        <v>0</v>
      </c>
      <c r="L7655" s="13">
        <f t="shared" si="2393"/>
        <v>0</v>
      </c>
      <c r="M7655" s="13" t="e">
        <f ca="1">CalcTable[[#This Row],[IWC]]-AE7654</f>
        <v>#NAME?</v>
      </c>
      <c r="N7655" s="13" t="e">
        <f ca="1">IF(CalcTable[[#This Row],[Day of Year]]&lt;123,FCAP,AE7654)</f>
        <v>#NAME?</v>
      </c>
      <c r="O7655" s="17" t="e">
        <f ca="1">IF(IRR_DRIP,5,COUNTIF('IDET Wind Values'!C7639:G7639,"&lt;="&amp;IRR_MAXWIND))</f>
        <v>#NAME?</v>
      </c>
      <c r="P7655" s="13" t="e">
        <f ca="1">CalcTable[[#This Row],[ET_o]]*KL</f>
        <v>#NAME?</v>
      </c>
      <c r="Q7655" s="13" t="e">
        <f ca="1">IF(WILTPT&lt;=0,1,MAX(0,MIN(1,(CalcTable[[#This Row],[IWC]]-WILTPT)/(MAD-WILTPT))))</f>
        <v>#NAME?</v>
      </c>
      <c r="R7655" s="13" t="e">
        <f ca="1">CalcTable[[#This Row],[ETMult]]*CalcTable[[#This Row],[ETb]]</f>
        <v>#NAME?</v>
      </c>
      <c r="S7655" s="13" t="b">
        <f>INDEX(IRR_LIST,CalcTable[[#This Row],[Day of Week]]+1)</f>
        <v>0</v>
      </c>
      <c r="T7655" s="13">
        <f t="shared" ca="1" si="2394"/>
        <v>0</v>
      </c>
      <c r="U7655" s="13" t="b">
        <f ca="1">IF(CalcTable[[#This Row],[IrrPrecip]]&gt;=IC_MM,FALSE,TRUE)</f>
        <v>1</v>
      </c>
      <c r="V7655" s="13" t="b">
        <f t="shared" si="2395"/>
        <v>1</v>
      </c>
      <c r="W7655" s="13" t="e">
        <f ca="1">IF(AND(IRR_DRIP=FALSE,CalcTable[[#This Row],[IrrHours]]&lt;=0),FALSE,TRUE)</f>
        <v>#NAME?</v>
      </c>
      <c r="X7655" s="13" t="e">
        <f ca="1">AND(CalcTable[[#This Row],[IrrDay]],CalcTable[[#This Row],[IrrRain]],CalcTable[[#This Row],[IrrWarm]],CalcTable[[#This Row],[IrrWindy]])</f>
        <v>#NAME?</v>
      </c>
      <c r="Y7655" s="13" t="e">
        <f t="shared" ca="1" si="2396"/>
        <v>#NAME?</v>
      </c>
      <c r="Z7655" s="13" t="e">
        <f ca="1">CalcTable[[#This Row],[IrrHours]]/5</f>
        <v>#NAME?</v>
      </c>
      <c r="AA7655" s="13" t="e">
        <f ca="1">IF(CalcTable[[#This Row],[IrrFlag]]=FALSE,0,MAX(0,CalcTable[[#This Row],[VolRednWind]]*(FCAP*IRR_TARGET-CalcTable[[#This Row],[IWC]])))</f>
        <v>#NAME?</v>
      </c>
      <c r="AB7655" s="13" t="e">
        <f ca="1">CalcTable[[#This Row],[IWC]]+CalcTable[[#This Row],[Eff Precip]]+CalcTable[[#This Row],[IrrAmt]]-CalcTable[[#This Row],[AET]]</f>
        <v>#NAME?</v>
      </c>
      <c r="AC7655" s="13" t="e">
        <f ca="1">IF(CalcTable[[#This Row],[PWC]]&gt;FCAP,MIN(24*PERC,MIN(SAT,CalcTable[[#This Row],[PWC]])-FCAP),0)</f>
        <v>#NAME?</v>
      </c>
      <c r="AD7655" s="13" t="e">
        <f ca="1">IF(CalcTable[[#This Row],[PWC]]&gt;SAT,CalcTable[[#This Row],[PWC]]-SAT,0)</f>
        <v>#NAME?</v>
      </c>
      <c r="AE7655" s="13" t="e">
        <f ca="1">CalcTable[[#This Row],[PWC]]-CalcTable[[#This Row],[PercAmt]]-CalcTable[[#This Row],[Runoff]]</f>
        <v>#NAME?</v>
      </c>
      <c r="AF7655" s="13" t="e">
        <f ca="1">CalcTable[[#This Row],[IrrAmt]]/1000*CUR_IRR_AREA*10000/IRR_EFF</f>
        <v>#NAME?</v>
      </c>
      <c r="AG7655" s="147"/>
      <c r="AH7655" s="13"/>
      <c r="AI7655" s="50">
        <v>0</v>
      </c>
      <c r="AJ7655" s="50">
        <v>0</v>
      </c>
      <c r="AK7655" s="50">
        <v>2.5753391511589485</v>
      </c>
      <c r="AL7655" s="50">
        <v>4.2153506760064694</v>
      </c>
      <c r="AM7655" s="50"/>
      <c r="AN7655" s="50"/>
      <c r="AO7655" s="50"/>
      <c r="AP7655" s="50"/>
      <c r="AQ7655" s="50"/>
      <c r="AR7655" s="50"/>
      <c r="AS7655" s="50"/>
      <c r="AT7655" s="50"/>
      <c r="AU7655" s="50"/>
      <c r="AV7655" s="50"/>
      <c r="AW7655" s="50"/>
      <c r="AX7655" s="50">
        <f t="shared" si="2407"/>
        <v>6.7906898271654175</v>
      </c>
      <c r="AY7655" s="50"/>
      <c r="AZ7655" s="50">
        <f t="shared" si="2397"/>
        <v>161.42192737985437</v>
      </c>
      <c r="BA7655" s="50">
        <f t="shared" si="2398"/>
        <v>248.53852310866463</v>
      </c>
      <c r="BB7655" s="50">
        <f t="shared" si="2399"/>
        <v>256.22528155532439</v>
      </c>
      <c r="BC7655" s="17">
        <f t="shared" si="2400"/>
        <v>20099</v>
      </c>
      <c r="BD7655" s="50">
        <f t="shared" si="2401"/>
        <v>6.7906898271654175</v>
      </c>
      <c r="BE7655" s="50">
        <f t="shared" si="2402"/>
        <v>161.42192737985437</v>
      </c>
      <c r="BF7655" s="50">
        <f t="shared" si="2408"/>
        <v>264.03488569428669</v>
      </c>
      <c r="BG7655" s="50"/>
      <c r="BH7655" s="17">
        <f t="shared" si="2403"/>
        <v>0</v>
      </c>
      <c r="BI7655" s="17">
        <f t="shared" si="2411"/>
        <v>7655</v>
      </c>
      <c r="BJ7655" s="17">
        <f t="shared" si="2409"/>
        <v>7655</v>
      </c>
      <c r="BK7655" s="150">
        <f t="shared" si="2410"/>
        <v>40072</v>
      </c>
      <c r="BL7655" s="50" t="e">
        <f t="shared" ca="1" si="2404"/>
        <v>#NAME?</v>
      </c>
      <c r="BM7655" s="50" t="e">
        <f t="shared" ca="1" si="2405"/>
        <v>#NAME?</v>
      </c>
      <c r="BN7655" s="50" t="e">
        <f t="shared" ca="1" si="2406"/>
        <v>#NAME?</v>
      </c>
    </row>
    <row r="7656" spans="1:66" x14ac:dyDescent="0.35">
      <c r="A7656" s="48">
        <v>40073</v>
      </c>
      <c r="B7656" s="17">
        <v>2009</v>
      </c>
      <c r="C7656" s="17">
        <v>9</v>
      </c>
      <c r="D7656" s="17">
        <v>260</v>
      </c>
      <c r="E7656" s="17">
        <v>17</v>
      </c>
      <c r="F7656" s="17">
        <v>5</v>
      </c>
      <c r="G7656" s="50">
        <v>8.4</v>
      </c>
      <c r="H7656" s="32">
        <v>2.9742674322640772</v>
      </c>
      <c r="I7656" s="50">
        <v>9.6666666666666661</v>
      </c>
      <c r="J7656" s="13">
        <v>0.2</v>
      </c>
      <c r="K7656" s="13">
        <f t="shared" si="2392"/>
        <v>0.2</v>
      </c>
      <c r="L7656" s="13">
        <f t="shared" si="2393"/>
        <v>0</v>
      </c>
      <c r="M7656" s="13" t="e">
        <f ca="1">CalcTable[[#This Row],[IWC]]-AE7655</f>
        <v>#NAME?</v>
      </c>
      <c r="N7656" s="13" t="e">
        <f ca="1">IF(CalcTable[[#This Row],[Day of Year]]&lt;123,FCAP,AE7655)</f>
        <v>#NAME?</v>
      </c>
      <c r="O7656" s="17" t="e">
        <f ca="1">IF(IRR_DRIP,5,COUNTIF('IDET Wind Values'!C7640:G7640,"&lt;="&amp;IRR_MAXWIND))</f>
        <v>#NAME?</v>
      </c>
      <c r="P7656" s="13" t="e">
        <f ca="1">CalcTable[[#This Row],[ET_o]]*KL</f>
        <v>#NAME?</v>
      </c>
      <c r="Q7656" s="13" t="e">
        <f ca="1">IF(WILTPT&lt;=0,1,MAX(0,MIN(1,(CalcTable[[#This Row],[IWC]]-WILTPT)/(MAD-WILTPT))))</f>
        <v>#NAME?</v>
      </c>
      <c r="R7656" s="13" t="e">
        <f ca="1">CalcTable[[#This Row],[ETMult]]*CalcTable[[#This Row],[ETb]]</f>
        <v>#NAME?</v>
      </c>
      <c r="S7656" s="13" t="b">
        <f>INDEX(IRR_LIST,CalcTable[[#This Row],[Day of Week]]+1)</f>
        <v>1</v>
      </c>
      <c r="T7656" s="13">
        <f t="shared" ca="1" si="2394"/>
        <v>0</v>
      </c>
      <c r="U7656" s="13" t="b">
        <f ca="1">IF(CalcTable[[#This Row],[IrrPrecip]]&gt;=IC_MM,FALSE,TRUE)</f>
        <v>1</v>
      </c>
      <c r="V7656" s="13" t="b">
        <f t="shared" si="2395"/>
        <v>1</v>
      </c>
      <c r="W7656" s="13" t="e">
        <f ca="1">IF(AND(IRR_DRIP=FALSE,CalcTable[[#This Row],[IrrHours]]&lt;=0),FALSE,TRUE)</f>
        <v>#NAME?</v>
      </c>
      <c r="X7656" s="13" t="e">
        <f ca="1">AND(CalcTable[[#This Row],[IrrDay]],CalcTable[[#This Row],[IrrRain]],CalcTable[[#This Row],[IrrWarm]],CalcTable[[#This Row],[IrrWindy]])</f>
        <v>#NAME?</v>
      </c>
      <c r="Y7656" s="13" t="e">
        <f t="shared" ca="1" si="2396"/>
        <v>#NAME?</v>
      </c>
      <c r="Z7656" s="13" t="e">
        <f ca="1">CalcTable[[#This Row],[IrrHours]]/5</f>
        <v>#NAME?</v>
      </c>
      <c r="AA7656" s="13" t="e">
        <f ca="1">IF(CalcTable[[#This Row],[IrrFlag]]=FALSE,0,MAX(0,CalcTable[[#This Row],[VolRednWind]]*(FCAP*IRR_TARGET-CalcTable[[#This Row],[IWC]])))</f>
        <v>#NAME?</v>
      </c>
      <c r="AB7656" s="13" t="e">
        <f ca="1">CalcTable[[#This Row],[IWC]]+CalcTable[[#This Row],[Eff Precip]]+CalcTable[[#This Row],[IrrAmt]]-CalcTable[[#This Row],[AET]]</f>
        <v>#NAME?</v>
      </c>
      <c r="AC7656" s="13" t="e">
        <f ca="1">IF(CalcTable[[#This Row],[PWC]]&gt;FCAP,MIN(24*PERC,MIN(SAT,CalcTable[[#This Row],[PWC]])-FCAP),0)</f>
        <v>#NAME?</v>
      </c>
      <c r="AD7656" s="13" t="e">
        <f ca="1">IF(CalcTable[[#This Row],[PWC]]&gt;SAT,CalcTable[[#This Row],[PWC]]-SAT,0)</f>
        <v>#NAME?</v>
      </c>
      <c r="AE7656" s="13" t="e">
        <f ca="1">CalcTable[[#This Row],[PWC]]-CalcTable[[#This Row],[PercAmt]]-CalcTable[[#This Row],[Runoff]]</f>
        <v>#NAME?</v>
      </c>
      <c r="AF7656" s="13" t="e">
        <f ca="1">CalcTable[[#This Row],[IrrAmt]]/1000*CUR_IRR_AREA*10000/IRR_EFF</f>
        <v>#NAME?</v>
      </c>
      <c r="AG7656" s="147"/>
      <c r="AH7656" s="13"/>
      <c r="AI7656" s="50">
        <v>1.3705162438696683</v>
      </c>
      <c r="AJ7656" s="50">
        <v>2.0231107874386938</v>
      </c>
      <c r="AK7656" s="50">
        <v>0</v>
      </c>
      <c r="AL7656" s="50">
        <v>0</v>
      </c>
      <c r="AM7656" s="50"/>
      <c r="AN7656" s="50"/>
      <c r="AO7656" s="50"/>
      <c r="AP7656" s="50"/>
      <c r="AQ7656" s="50"/>
      <c r="AR7656" s="50"/>
      <c r="AS7656" s="50"/>
      <c r="AT7656" s="50"/>
      <c r="AU7656" s="50"/>
      <c r="AV7656" s="50"/>
      <c r="AW7656" s="50"/>
      <c r="AX7656" s="50">
        <f t="shared" si="2407"/>
        <v>3.3936270313083621</v>
      </c>
      <c r="AY7656" s="50"/>
      <c r="AZ7656" s="50">
        <f t="shared" si="2397"/>
        <v>79.445488008290155</v>
      </c>
      <c r="BA7656" s="50">
        <f t="shared" si="2398"/>
        <v>128.84221350096709</v>
      </c>
      <c r="BB7656" s="50">
        <f t="shared" si="2399"/>
        <v>133.34993006177945</v>
      </c>
      <c r="BC7656" s="17">
        <f t="shared" si="2400"/>
        <v>20099</v>
      </c>
      <c r="BD7656" s="50">
        <f t="shared" si="2401"/>
        <v>3.3936270313083621</v>
      </c>
      <c r="BE7656" s="50">
        <f t="shared" si="2402"/>
        <v>79.445488008290155</v>
      </c>
      <c r="BF7656" s="50">
        <f t="shared" si="2408"/>
        <v>129.94752748698494</v>
      </c>
      <c r="BG7656" s="50"/>
      <c r="BH7656" s="17">
        <f t="shared" si="2403"/>
        <v>0</v>
      </c>
      <c r="BI7656" s="17">
        <f t="shared" si="2411"/>
        <v>7656</v>
      </c>
      <c r="BJ7656" s="17">
        <f t="shared" si="2409"/>
        <v>7656</v>
      </c>
      <c r="BK7656" s="150">
        <f t="shared" si="2410"/>
        <v>40073</v>
      </c>
      <c r="BL7656" s="50" t="e">
        <f t="shared" ca="1" si="2404"/>
        <v>#NAME?</v>
      </c>
      <c r="BM7656" s="50" t="e">
        <f t="shared" ca="1" si="2405"/>
        <v>#NAME?</v>
      </c>
      <c r="BN7656" s="50" t="e">
        <f t="shared" ca="1" si="2406"/>
        <v>#NAME?</v>
      </c>
    </row>
    <row r="7657" spans="1:66" x14ac:dyDescent="0.35">
      <c r="A7657" s="48">
        <v>40074</v>
      </c>
      <c r="B7657" s="17">
        <v>2009</v>
      </c>
      <c r="C7657" s="17">
        <v>9</v>
      </c>
      <c r="D7657" s="17">
        <v>261</v>
      </c>
      <c r="E7657" s="17">
        <v>18</v>
      </c>
      <c r="F7657" s="17">
        <v>6</v>
      </c>
      <c r="G7657" s="50">
        <v>6.9</v>
      </c>
      <c r="H7657" s="32">
        <v>3.3519604528065368</v>
      </c>
      <c r="I7657" s="50">
        <v>10</v>
      </c>
      <c r="J7657" s="13">
        <v>0</v>
      </c>
      <c r="K7657" s="13">
        <f t="shared" si="2392"/>
        <v>0</v>
      </c>
      <c r="L7657" s="13">
        <f t="shared" si="2393"/>
        <v>0</v>
      </c>
      <c r="M7657" s="13" t="e">
        <f ca="1">CalcTable[[#This Row],[IWC]]-AE7656</f>
        <v>#NAME?</v>
      </c>
      <c r="N7657" s="13" t="e">
        <f ca="1">IF(CalcTable[[#This Row],[Day of Year]]&lt;123,FCAP,AE7656)</f>
        <v>#NAME?</v>
      </c>
      <c r="O7657" s="17" t="e">
        <f ca="1">IF(IRR_DRIP,5,COUNTIF('IDET Wind Values'!C7641:G7641,"&lt;="&amp;IRR_MAXWIND))</f>
        <v>#NAME?</v>
      </c>
      <c r="P7657" s="13" t="e">
        <f ca="1">CalcTable[[#This Row],[ET_o]]*KL</f>
        <v>#NAME?</v>
      </c>
      <c r="Q7657" s="13" t="e">
        <f ca="1">IF(WILTPT&lt;=0,1,MAX(0,MIN(1,(CalcTable[[#This Row],[IWC]]-WILTPT)/(MAD-WILTPT))))</f>
        <v>#NAME?</v>
      </c>
      <c r="R7657" s="13" t="e">
        <f ca="1">CalcTable[[#This Row],[ETMult]]*CalcTable[[#This Row],[ETb]]</f>
        <v>#NAME?</v>
      </c>
      <c r="S7657" s="13" t="b">
        <f>INDEX(IRR_LIST,CalcTable[[#This Row],[Day of Week]]+1)</f>
        <v>0</v>
      </c>
      <c r="T7657" s="13">
        <f t="shared" ca="1" si="2394"/>
        <v>0.2</v>
      </c>
      <c r="U7657" s="13" t="b">
        <f ca="1">IF(CalcTable[[#This Row],[IrrPrecip]]&gt;=IC_MM,FALSE,TRUE)</f>
        <v>1</v>
      </c>
      <c r="V7657" s="13" t="b">
        <f t="shared" si="2395"/>
        <v>1</v>
      </c>
      <c r="W7657" s="13" t="e">
        <f ca="1">IF(AND(IRR_DRIP=FALSE,CalcTable[[#This Row],[IrrHours]]&lt;=0),FALSE,TRUE)</f>
        <v>#NAME?</v>
      </c>
      <c r="X7657" s="13" t="e">
        <f ca="1">AND(CalcTable[[#This Row],[IrrDay]],CalcTable[[#This Row],[IrrRain]],CalcTable[[#This Row],[IrrWarm]],CalcTable[[#This Row],[IrrWindy]])</f>
        <v>#NAME?</v>
      </c>
      <c r="Y7657" s="13" t="e">
        <f t="shared" ca="1" si="2396"/>
        <v>#NAME?</v>
      </c>
      <c r="Z7657" s="13" t="e">
        <f ca="1">CalcTable[[#This Row],[IrrHours]]/5</f>
        <v>#NAME?</v>
      </c>
      <c r="AA7657" s="13" t="e">
        <f ca="1">IF(CalcTable[[#This Row],[IrrFlag]]=FALSE,0,MAX(0,CalcTable[[#This Row],[VolRednWind]]*(FCAP*IRR_TARGET-CalcTable[[#This Row],[IWC]])))</f>
        <v>#NAME?</v>
      </c>
      <c r="AB7657" s="13" t="e">
        <f ca="1">CalcTable[[#This Row],[IWC]]+CalcTable[[#This Row],[Eff Precip]]+CalcTable[[#This Row],[IrrAmt]]-CalcTable[[#This Row],[AET]]</f>
        <v>#NAME?</v>
      </c>
      <c r="AC7657" s="13" t="e">
        <f ca="1">IF(CalcTable[[#This Row],[PWC]]&gt;FCAP,MIN(24*PERC,MIN(SAT,CalcTable[[#This Row],[PWC]])-FCAP),0)</f>
        <v>#NAME?</v>
      </c>
      <c r="AD7657" s="13" t="e">
        <f ca="1">IF(CalcTable[[#This Row],[PWC]]&gt;SAT,CalcTable[[#This Row],[PWC]]-SAT,0)</f>
        <v>#NAME?</v>
      </c>
      <c r="AE7657" s="13" t="e">
        <f ca="1">CalcTable[[#This Row],[PWC]]-CalcTable[[#This Row],[PercAmt]]-CalcTable[[#This Row],[Runoff]]</f>
        <v>#NAME?</v>
      </c>
      <c r="AF7657" s="13" t="e">
        <f ca="1">CalcTable[[#This Row],[IrrAmt]]/1000*CUR_IRR_AREA*10000/IRR_EFF</f>
        <v>#NAME?</v>
      </c>
      <c r="AG7657" s="147"/>
      <c r="AH7657" s="13"/>
      <c r="AI7657" s="50">
        <v>0</v>
      </c>
      <c r="AJ7657" s="50">
        <v>0</v>
      </c>
      <c r="AK7657" s="50">
        <v>0</v>
      </c>
      <c r="AL7657" s="50">
        <v>4.2283537526829669</v>
      </c>
      <c r="AM7657" s="50"/>
      <c r="AN7657" s="50"/>
      <c r="AO7657" s="50"/>
      <c r="AP7657" s="50"/>
      <c r="AQ7657" s="50"/>
      <c r="AR7657" s="50"/>
      <c r="AS7657" s="50"/>
      <c r="AT7657" s="50"/>
      <c r="AU7657" s="50"/>
      <c r="AV7657" s="50"/>
      <c r="AW7657" s="50"/>
      <c r="AX7657" s="50">
        <f t="shared" si="2407"/>
        <v>4.2283537526829669</v>
      </c>
      <c r="AY7657" s="50"/>
      <c r="AZ7657" s="50">
        <f t="shared" si="2397"/>
        <v>124.03171007870037</v>
      </c>
      <c r="BA7657" s="50">
        <f t="shared" si="2398"/>
        <v>190.96945837514184</v>
      </c>
      <c r="BB7657" s="50">
        <f t="shared" si="2399"/>
        <v>196.87573028365139</v>
      </c>
      <c r="BC7657" s="17">
        <f t="shared" si="2400"/>
        <v>20099</v>
      </c>
      <c r="BD7657" s="50">
        <f t="shared" si="2401"/>
        <v>4.2283537526829669</v>
      </c>
      <c r="BE7657" s="50">
        <f t="shared" si="2402"/>
        <v>124.03171007870037</v>
      </c>
      <c r="BF7657" s="50">
        <f t="shared" si="2408"/>
        <v>202.87639309393867</v>
      </c>
      <c r="BG7657" s="50"/>
      <c r="BH7657" s="17">
        <f t="shared" si="2403"/>
        <v>0</v>
      </c>
      <c r="BI7657" s="17">
        <f t="shared" si="2411"/>
        <v>7657</v>
      </c>
      <c r="BJ7657" s="17">
        <f t="shared" si="2409"/>
        <v>7657</v>
      </c>
      <c r="BK7657" s="150">
        <f t="shared" si="2410"/>
        <v>40074</v>
      </c>
      <c r="BL7657" s="50" t="e">
        <f t="shared" ca="1" si="2404"/>
        <v>#NAME?</v>
      </c>
      <c r="BM7657" s="50" t="e">
        <f t="shared" ca="1" si="2405"/>
        <v>#NAME?</v>
      </c>
      <c r="BN7657" s="50" t="e">
        <f t="shared" ca="1" si="2406"/>
        <v>#NAME?</v>
      </c>
    </row>
    <row r="7658" spans="1:66" x14ac:dyDescent="0.35">
      <c r="A7658" s="48">
        <v>40075</v>
      </c>
      <c r="B7658" s="17">
        <v>2009</v>
      </c>
      <c r="C7658" s="17">
        <v>9</v>
      </c>
      <c r="D7658" s="17">
        <v>262</v>
      </c>
      <c r="E7658" s="17">
        <v>19</v>
      </c>
      <c r="F7658" s="17">
        <v>7</v>
      </c>
      <c r="G7658" s="50">
        <v>11.6</v>
      </c>
      <c r="H7658" s="32">
        <v>4.9943789816830328</v>
      </c>
      <c r="I7658" s="50">
        <v>15.666666666666666</v>
      </c>
      <c r="J7658" s="13">
        <v>0</v>
      </c>
      <c r="K7658" s="13">
        <f t="shared" si="2392"/>
        <v>0</v>
      </c>
      <c r="L7658" s="13">
        <f t="shared" si="2393"/>
        <v>0</v>
      </c>
      <c r="M7658" s="13" t="e">
        <f ca="1">CalcTable[[#This Row],[IWC]]-AE7657</f>
        <v>#NAME?</v>
      </c>
      <c r="N7658" s="13" t="e">
        <f ca="1">IF(CalcTable[[#This Row],[Day of Year]]&lt;123,FCAP,AE7657)</f>
        <v>#NAME?</v>
      </c>
      <c r="O7658" s="17" t="e">
        <f ca="1">IF(IRR_DRIP,5,COUNTIF('IDET Wind Values'!C7642:G7642,"&lt;="&amp;IRR_MAXWIND))</f>
        <v>#NAME?</v>
      </c>
      <c r="P7658" s="13" t="e">
        <f ca="1">CalcTable[[#This Row],[ET_o]]*KL</f>
        <v>#NAME?</v>
      </c>
      <c r="Q7658" s="13" t="e">
        <f ca="1">IF(WILTPT&lt;=0,1,MAX(0,MIN(1,(CalcTable[[#This Row],[IWC]]-WILTPT)/(MAD-WILTPT))))</f>
        <v>#NAME?</v>
      </c>
      <c r="R7658" s="13" t="e">
        <f ca="1">CalcTable[[#This Row],[ETMult]]*CalcTable[[#This Row],[ETb]]</f>
        <v>#NAME?</v>
      </c>
      <c r="S7658" s="13" t="b">
        <f>INDEX(IRR_LIST,CalcTable[[#This Row],[Day of Week]]+1)</f>
        <v>0</v>
      </c>
      <c r="T7658" s="13">
        <f t="shared" ca="1" si="2394"/>
        <v>0.2</v>
      </c>
      <c r="U7658" s="13" t="b">
        <f ca="1">IF(CalcTable[[#This Row],[IrrPrecip]]&gt;=IC_MM,FALSE,TRUE)</f>
        <v>1</v>
      </c>
      <c r="V7658" s="13" t="b">
        <f t="shared" si="2395"/>
        <v>1</v>
      </c>
      <c r="W7658" s="13" t="e">
        <f ca="1">IF(AND(IRR_DRIP=FALSE,CalcTable[[#This Row],[IrrHours]]&lt;=0),FALSE,TRUE)</f>
        <v>#NAME?</v>
      </c>
      <c r="X7658" s="13" t="e">
        <f ca="1">AND(CalcTable[[#This Row],[IrrDay]],CalcTable[[#This Row],[IrrRain]],CalcTable[[#This Row],[IrrWarm]],CalcTable[[#This Row],[IrrWindy]])</f>
        <v>#NAME?</v>
      </c>
      <c r="Y7658" s="13" t="e">
        <f t="shared" ca="1" si="2396"/>
        <v>#NAME?</v>
      </c>
      <c r="Z7658" s="13" t="e">
        <f ca="1">CalcTable[[#This Row],[IrrHours]]/5</f>
        <v>#NAME?</v>
      </c>
      <c r="AA7658" s="13" t="e">
        <f ca="1">IF(CalcTable[[#This Row],[IrrFlag]]=FALSE,0,MAX(0,CalcTable[[#This Row],[VolRednWind]]*(FCAP*IRR_TARGET-CalcTable[[#This Row],[IWC]])))</f>
        <v>#NAME?</v>
      </c>
      <c r="AB7658" s="13" t="e">
        <f ca="1">CalcTable[[#This Row],[IWC]]+CalcTable[[#This Row],[Eff Precip]]+CalcTable[[#This Row],[IrrAmt]]-CalcTable[[#This Row],[AET]]</f>
        <v>#NAME?</v>
      </c>
      <c r="AC7658" s="13" t="e">
        <f ca="1">IF(CalcTable[[#This Row],[PWC]]&gt;FCAP,MIN(24*PERC,MIN(SAT,CalcTable[[#This Row],[PWC]])-FCAP),0)</f>
        <v>#NAME?</v>
      </c>
      <c r="AD7658" s="13" t="e">
        <f ca="1">IF(CalcTable[[#This Row],[PWC]]&gt;SAT,CalcTable[[#This Row],[PWC]]-SAT,0)</f>
        <v>#NAME?</v>
      </c>
      <c r="AE7658" s="13" t="e">
        <f ca="1">CalcTable[[#This Row],[PWC]]-CalcTable[[#This Row],[PercAmt]]-CalcTable[[#This Row],[Runoff]]</f>
        <v>#NAME?</v>
      </c>
      <c r="AF7658" s="13" t="e">
        <f ca="1">CalcTable[[#This Row],[IrrAmt]]/1000*CUR_IRR_AREA*10000/IRR_EFF</f>
        <v>#NAME?</v>
      </c>
      <c r="AG7658" s="147"/>
      <c r="AH7658" s="13"/>
      <c r="AI7658" s="50">
        <v>0</v>
      </c>
      <c r="AJ7658" s="50">
        <v>0</v>
      </c>
      <c r="AK7658" s="50">
        <v>0</v>
      </c>
      <c r="AL7658" s="50">
        <v>0</v>
      </c>
      <c r="AM7658" s="50"/>
      <c r="AN7658" s="50"/>
      <c r="AO7658" s="50"/>
      <c r="AP7658" s="50"/>
      <c r="AQ7658" s="50"/>
      <c r="AR7658" s="50"/>
      <c r="AS7658" s="50"/>
      <c r="AT7658" s="50"/>
      <c r="AU7658" s="50"/>
      <c r="AV7658" s="50"/>
      <c r="AW7658" s="50"/>
      <c r="AX7658" s="50">
        <f t="shared" si="2407"/>
        <v>0</v>
      </c>
      <c r="AY7658" s="50"/>
      <c r="AZ7658" s="50">
        <f t="shared" si="2397"/>
        <v>0</v>
      </c>
      <c r="BA7658" s="50">
        <f t="shared" si="2398"/>
        <v>0</v>
      </c>
      <c r="BB7658" s="50">
        <f t="shared" si="2399"/>
        <v>0</v>
      </c>
      <c r="BC7658" s="17">
        <f t="shared" si="2400"/>
        <v>20099</v>
      </c>
      <c r="BD7658" s="50">
        <f t="shared" si="2401"/>
        <v>0</v>
      </c>
      <c r="BE7658" s="50">
        <f t="shared" si="2402"/>
        <v>0</v>
      </c>
      <c r="BF7658" s="50">
        <f t="shared" si="2408"/>
        <v>0</v>
      </c>
      <c r="BG7658" s="50"/>
      <c r="BH7658" s="17">
        <f t="shared" si="2403"/>
        <v>0</v>
      </c>
      <c r="BI7658" s="17">
        <f t="shared" si="2411"/>
        <v>7658</v>
      </c>
      <c r="BJ7658" s="17">
        <f t="shared" si="2409"/>
        <v>7658</v>
      </c>
      <c r="BK7658" s="150">
        <f t="shared" si="2410"/>
        <v>40075</v>
      </c>
      <c r="BL7658" s="50" t="e">
        <f t="shared" ca="1" si="2404"/>
        <v>#NAME?</v>
      </c>
      <c r="BM7658" s="50" t="e">
        <f t="shared" ca="1" si="2405"/>
        <v>#NAME?</v>
      </c>
      <c r="BN7658" s="50" t="e">
        <f t="shared" ca="1" si="2406"/>
        <v>#NAME?</v>
      </c>
    </row>
    <row r="7659" spans="1:66" x14ac:dyDescent="0.35">
      <c r="A7659" s="48">
        <v>40076</v>
      </c>
      <c r="B7659" s="17">
        <v>2009</v>
      </c>
      <c r="C7659" s="17">
        <v>9</v>
      </c>
      <c r="D7659" s="17">
        <v>263</v>
      </c>
      <c r="E7659" s="17">
        <v>20</v>
      </c>
      <c r="F7659" s="17">
        <v>1</v>
      </c>
      <c r="G7659" s="50">
        <v>7.3</v>
      </c>
      <c r="H7659" s="32">
        <v>2.8598257729832413</v>
      </c>
      <c r="I7659" s="50">
        <v>22.666666666666668</v>
      </c>
      <c r="J7659" s="13">
        <v>2</v>
      </c>
      <c r="K7659" s="13">
        <f t="shared" si="2392"/>
        <v>2</v>
      </c>
      <c r="L7659" s="13">
        <f t="shared" si="2393"/>
        <v>0</v>
      </c>
      <c r="M7659" s="13" t="e">
        <f ca="1">CalcTable[[#This Row],[IWC]]-AE7658</f>
        <v>#NAME?</v>
      </c>
      <c r="N7659" s="13" t="e">
        <f ca="1">IF(CalcTable[[#This Row],[Day of Year]]&lt;123,FCAP,AE7658)</f>
        <v>#NAME?</v>
      </c>
      <c r="O7659" s="17" t="e">
        <f ca="1">IF(IRR_DRIP,5,COUNTIF('IDET Wind Values'!C7643:G7643,"&lt;="&amp;IRR_MAXWIND))</f>
        <v>#NAME?</v>
      </c>
      <c r="P7659" s="13" t="e">
        <f ca="1">CalcTable[[#This Row],[ET_o]]*KL</f>
        <v>#NAME?</v>
      </c>
      <c r="Q7659" s="13" t="e">
        <f ca="1">IF(WILTPT&lt;=0,1,MAX(0,MIN(1,(CalcTable[[#This Row],[IWC]]-WILTPT)/(MAD-WILTPT))))</f>
        <v>#NAME?</v>
      </c>
      <c r="R7659" s="13" t="e">
        <f ca="1">CalcTable[[#This Row],[ETMult]]*CalcTable[[#This Row],[ETb]]</f>
        <v>#NAME?</v>
      </c>
      <c r="S7659" s="13" t="b">
        <f>INDEX(IRR_LIST,CalcTable[[#This Row],[Day of Week]]+1)</f>
        <v>1</v>
      </c>
      <c r="T7659" s="13">
        <f t="shared" ca="1" si="2394"/>
        <v>0</v>
      </c>
      <c r="U7659" s="13" t="b">
        <f ca="1">IF(CalcTable[[#This Row],[IrrPrecip]]&gt;=IC_MM,FALSE,TRUE)</f>
        <v>1</v>
      </c>
      <c r="V7659" s="13" t="b">
        <f t="shared" si="2395"/>
        <v>0</v>
      </c>
      <c r="W7659" s="13" t="e">
        <f ca="1">IF(AND(IRR_DRIP=FALSE,CalcTable[[#This Row],[IrrHours]]&lt;=0),FALSE,TRUE)</f>
        <v>#NAME?</v>
      </c>
      <c r="X7659" s="13" t="e">
        <f ca="1">AND(CalcTable[[#This Row],[IrrDay]],CalcTable[[#This Row],[IrrRain]],CalcTable[[#This Row],[IrrWarm]],CalcTable[[#This Row],[IrrWindy]])</f>
        <v>#NAME?</v>
      </c>
      <c r="Y7659" s="13" t="e">
        <f t="shared" ca="1" si="2396"/>
        <v>#NAME?</v>
      </c>
      <c r="Z7659" s="13" t="e">
        <f ca="1">CalcTable[[#This Row],[IrrHours]]/5</f>
        <v>#NAME?</v>
      </c>
      <c r="AA7659" s="13" t="e">
        <f ca="1">IF(CalcTable[[#This Row],[IrrFlag]]=FALSE,0,MAX(0,CalcTable[[#This Row],[VolRednWind]]*(FCAP*IRR_TARGET-CalcTable[[#This Row],[IWC]])))</f>
        <v>#NAME?</v>
      </c>
      <c r="AB7659" s="13" t="e">
        <f ca="1">CalcTable[[#This Row],[IWC]]+CalcTable[[#This Row],[Eff Precip]]+CalcTable[[#This Row],[IrrAmt]]-CalcTable[[#This Row],[AET]]</f>
        <v>#NAME?</v>
      </c>
      <c r="AC7659" s="13" t="e">
        <f ca="1">IF(CalcTable[[#This Row],[PWC]]&gt;FCAP,MIN(24*PERC,MIN(SAT,CalcTable[[#This Row],[PWC]])-FCAP),0)</f>
        <v>#NAME?</v>
      </c>
      <c r="AD7659" s="13" t="e">
        <f ca="1">IF(CalcTable[[#This Row],[PWC]]&gt;SAT,CalcTable[[#This Row],[PWC]]-SAT,0)</f>
        <v>#NAME?</v>
      </c>
      <c r="AE7659" s="13" t="e">
        <f ca="1">CalcTable[[#This Row],[PWC]]-CalcTable[[#This Row],[PercAmt]]-CalcTable[[#This Row],[Runoff]]</f>
        <v>#NAME?</v>
      </c>
      <c r="AF7659" s="13" t="e">
        <f ca="1">CalcTable[[#This Row],[IrrAmt]]/1000*CUR_IRR_AREA*10000/IRR_EFF</f>
        <v>#NAME?</v>
      </c>
      <c r="AG7659" s="147"/>
      <c r="AH7659" s="13"/>
      <c r="AI7659" s="50">
        <v>0</v>
      </c>
      <c r="AJ7659" s="50">
        <v>0</v>
      </c>
      <c r="AK7659" s="50">
        <v>0</v>
      </c>
      <c r="AL7659" s="50">
        <v>0</v>
      </c>
      <c r="AM7659" s="50"/>
      <c r="AN7659" s="50"/>
      <c r="AO7659" s="50"/>
      <c r="AP7659" s="50"/>
      <c r="AQ7659" s="50"/>
      <c r="AR7659" s="50"/>
      <c r="AS7659" s="50"/>
      <c r="AT7659" s="50"/>
      <c r="AU7659" s="50"/>
      <c r="AV7659" s="50"/>
      <c r="AW7659" s="50"/>
      <c r="AX7659" s="50">
        <f t="shared" si="2407"/>
        <v>0</v>
      </c>
      <c r="AY7659" s="50"/>
      <c r="AZ7659" s="50">
        <f t="shared" si="2397"/>
        <v>0</v>
      </c>
      <c r="BA7659" s="50">
        <f t="shared" si="2398"/>
        <v>0</v>
      </c>
      <c r="BB7659" s="50">
        <f t="shared" si="2399"/>
        <v>0</v>
      </c>
      <c r="BC7659" s="17">
        <f t="shared" si="2400"/>
        <v>20099</v>
      </c>
      <c r="BD7659" s="50">
        <f t="shared" si="2401"/>
        <v>0</v>
      </c>
      <c r="BE7659" s="50">
        <f t="shared" si="2402"/>
        <v>0</v>
      </c>
      <c r="BF7659" s="50">
        <f t="shared" si="2408"/>
        <v>0</v>
      </c>
      <c r="BG7659" s="50"/>
      <c r="BH7659" s="17">
        <f t="shared" si="2403"/>
        <v>0</v>
      </c>
      <c r="BI7659" s="17">
        <f t="shared" si="2411"/>
        <v>7659</v>
      </c>
      <c r="BJ7659" s="17">
        <f t="shared" si="2409"/>
        <v>7659</v>
      </c>
      <c r="BK7659" s="150">
        <f t="shared" si="2410"/>
        <v>40076</v>
      </c>
      <c r="BL7659" s="50" t="e">
        <f t="shared" ca="1" si="2404"/>
        <v>#NAME?</v>
      </c>
      <c r="BM7659" s="50" t="e">
        <f t="shared" ca="1" si="2405"/>
        <v>#NAME?</v>
      </c>
      <c r="BN7659" s="50" t="e">
        <f t="shared" ca="1" si="2406"/>
        <v>#NAME?</v>
      </c>
    </row>
    <row r="7660" spans="1:66" x14ac:dyDescent="0.35">
      <c r="A7660" s="48">
        <v>40077</v>
      </c>
      <c r="B7660" s="17">
        <v>2009</v>
      </c>
      <c r="C7660" s="17">
        <v>9</v>
      </c>
      <c r="D7660" s="17">
        <v>264</v>
      </c>
      <c r="E7660" s="17">
        <v>21</v>
      </c>
      <c r="F7660" s="17">
        <v>2</v>
      </c>
      <c r="G7660" s="50">
        <v>2.6</v>
      </c>
      <c r="H7660" s="32">
        <v>3.4538667697605367</v>
      </c>
      <c r="I7660" s="50">
        <v>8.5</v>
      </c>
      <c r="J7660" s="13">
        <v>0</v>
      </c>
      <c r="K7660" s="13">
        <f t="shared" si="2392"/>
        <v>0</v>
      </c>
      <c r="L7660" s="13">
        <f t="shared" si="2393"/>
        <v>0</v>
      </c>
      <c r="M7660" s="13" t="e">
        <f ca="1">CalcTable[[#This Row],[IWC]]-AE7659</f>
        <v>#NAME?</v>
      </c>
      <c r="N7660" s="13" t="e">
        <f ca="1">IF(CalcTable[[#This Row],[Day of Year]]&lt;123,FCAP,AE7659)</f>
        <v>#NAME?</v>
      </c>
      <c r="O7660" s="17" t="e">
        <f ca="1">IF(IRR_DRIP,5,COUNTIF('IDET Wind Values'!C7644:G7644,"&lt;="&amp;IRR_MAXWIND))</f>
        <v>#NAME?</v>
      </c>
      <c r="P7660" s="13" t="e">
        <f ca="1">CalcTable[[#This Row],[ET_o]]*KL</f>
        <v>#NAME?</v>
      </c>
      <c r="Q7660" s="13" t="e">
        <f ca="1">IF(WILTPT&lt;=0,1,MAX(0,MIN(1,(CalcTable[[#This Row],[IWC]]-WILTPT)/(MAD-WILTPT))))</f>
        <v>#NAME?</v>
      </c>
      <c r="R7660" s="13" t="e">
        <f ca="1">CalcTable[[#This Row],[ETMult]]*CalcTable[[#This Row],[ETb]]</f>
        <v>#NAME?</v>
      </c>
      <c r="S7660" s="13" t="b">
        <f>INDEX(IRR_LIST,CalcTable[[#This Row],[Day of Week]]+1)</f>
        <v>0</v>
      </c>
      <c r="T7660" s="13">
        <f t="shared" ca="1" si="2394"/>
        <v>2</v>
      </c>
      <c r="U7660" s="13" t="b">
        <f ca="1">IF(CalcTable[[#This Row],[IrrPrecip]]&gt;=IC_MM,FALSE,TRUE)</f>
        <v>1</v>
      </c>
      <c r="V7660" s="13" t="b">
        <f t="shared" si="2395"/>
        <v>1</v>
      </c>
      <c r="W7660" s="13" t="e">
        <f ca="1">IF(AND(IRR_DRIP=FALSE,CalcTable[[#This Row],[IrrHours]]&lt;=0),FALSE,TRUE)</f>
        <v>#NAME?</v>
      </c>
      <c r="X7660" s="13" t="e">
        <f ca="1">AND(CalcTable[[#This Row],[IrrDay]],CalcTable[[#This Row],[IrrRain]],CalcTable[[#This Row],[IrrWarm]],CalcTable[[#This Row],[IrrWindy]])</f>
        <v>#NAME?</v>
      </c>
      <c r="Y7660" s="13" t="e">
        <f t="shared" ca="1" si="2396"/>
        <v>#NAME?</v>
      </c>
      <c r="Z7660" s="13" t="e">
        <f ca="1">CalcTable[[#This Row],[IrrHours]]/5</f>
        <v>#NAME?</v>
      </c>
      <c r="AA7660" s="13" t="e">
        <f ca="1">IF(CalcTable[[#This Row],[IrrFlag]]=FALSE,0,MAX(0,CalcTable[[#This Row],[VolRednWind]]*(FCAP*IRR_TARGET-CalcTable[[#This Row],[IWC]])))</f>
        <v>#NAME?</v>
      </c>
      <c r="AB7660" s="13" t="e">
        <f ca="1">CalcTable[[#This Row],[IWC]]+CalcTable[[#This Row],[Eff Precip]]+CalcTable[[#This Row],[IrrAmt]]-CalcTable[[#This Row],[AET]]</f>
        <v>#NAME?</v>
      </c>
      <c r="AC7660" s="13" t="e">
        <f ca="1">IF(CalcTable[[#This Row],[PWC]]&gt;FCAP,MIN(24*PERC,MIN(SAT,CalcTable[[#This Row],[PWC]])-FCAP),0)</f>
        <v>#NAME?</v>
      </c>
      <c r="AD7660" s="13" t="e">
        <f ca="1">IF(CalcTable[[#This Row],[PWC]]&gt;SAT,CalcTable[[#This Row],[PWC]]-SAT,0)</f>
        <v>#NAME?</v>
      </c>
      <c r="AE7660" s="13" t="e">
        <f ca="1">CalcTable[[#This Row],[PWC]]-CalcTable[[#This Row],[PercAmt]]-CalcTable[[#This Row],[Runoff]]</f>
        <v>#NAME?</v>
      </c>
      <c r="AF7660" s="13" t="e">
        <f ca="1">CalcTable[[#This Row],[IrrAmt]]/1000*CUR_IRR_AREA*10000/IRR_EFF</f>
        <v>#NAME?</v>
      </c>
      <c r="AG7660" s="147"/>
      <c r="AH7660" s="13"/>
      <c r="AI7660" s="50">
        <v>0</v>
      </c>
      <c r="AJ7660" s="50">
        <v>0</v>
      </c>
      <c r="AK7660" s="50">
        <v>9.0182566771419346</v>
      </c>
      <c r="AL7660" s="50">
        <v>6.5998126150664511</v>
      </c>
      <c r="AM7660" s="50"/>
      <c r="AN7660" s="50"/>
      <c r="AO7660" s="50"/>
      <c r="AP7660" s="50"/>
      <c r="AQ7660" s="50"/>
      <c r="AR7660" s="50"/>
      <c r="AS7660" s="50"/>
      <c r="AT7660" s="50"/>
      <c r="AU7660" s="50"/>
      <c r="AV7660" s="50"/>
      <c r="AW7660" s="50"/>
      <c r="AX7660" s="50">
        <f t="shared" si="2407"/>
        <v>15.618069292208386</v>
      </c>
      <c r="AY7660" s="50"/>
      <c r="AZ7660" s="50">
        <f t="shared" si="2397"/>
        <v>325.86226797336428</v>
      </c>
      <c r="BA7660" s="50">
        <f t="shared" si="2398"/>
        <v>501.7244443399419</v>
      </c>
      <c r="BB7660" s="50">
        <f t="shared" si="2399"/>
        <v>517.24169519581642</v>
      </c>
      <c r="BC7660" s="17">
        <f t="shared" si="2400"/>
        <v>20099</v>
      </c>
      <c r="BD7660" s="50">
        <f t="shared" si="2401"/>
        <v>15.618069292208386</v>
      </c>
      <c r="BE7660" s="50">
        <f t="shared" si="2402"/>
        <v>325.86226797336428</v>
      </c>
      <c r="BF7660" s="50">
        <f t="shared" si="2408"/>
        <v>533.00693451617167</v>
      </c>
      <c r="BG7660" s="50"/>
      <c r="BH7660" s="17">
        <f t="shared" si="2403"/>
        <v>0</v>
      </c>
      <c r="BI7660" s="17">
        <f t="shared" si="2411"/>
        <v>7660</v>
      </c>
      <c r="BJ7660" s="17">
        <f t="shared" si="2409"/>
        <v>7660</v>
      </c>
      <c r="BK7660" s="150">
        <f t="shared" si="2410"/>
        <v>40077</v>
      </c>
      <c r="BL7660" s="50" t="e">
        <f t="shared" ca="1" si="2404"/>
        <v>#NAME?</v>
      </c>
      <c r="BM7660" s="50" t="e">
        <f t="shared" ca="1" si="2405"/>
        <v>#NAME?</v>
      </c>
      <c r="BN7660" s="50" t="e">
        <f t="shared" ca="1" si="2406"/>
        <v>#NAME?</v>
      </c>
    </row>
    <row r="7661" spans="1:66" x14ac:dyDescent="0.35">
      <c r="A7661" s="48">
        <v>40078</v>
      </c>
      <c r="B7661" s="17">
        <v>2009</v>
      </c>
      <c r="C7661" s="17">
        <v>9</v>
      </c>
      <c r="D7661" s="17">
        <v>265</v>
      </c>
      <c r="E7661" s="17">
        <v>22</v>
      </c>
      <c r="F7661" s="17">
        <v>3</v>
      </c>
      <c r="G7661" s="50">
        <v>10.7</v>
      </c>
      <c r="H7661" s="32">
        <v>4.5779887156074537</v>
      </c>
      <c r="I7661" s="50">
        <v>8.5</v>
      </c>
      <c r="J7661" s="13">
        <v>0</v>
      </c>
      <c r="K7661" s="13">
        <f t="shared" si="2392"/>
        <v>0</v>
      </c>
      <c r="L7661" s="13">
        <f t="shared" si="2393"/>
        <v>0</v>
      </c>
      <c r="M7661" s="13" t="e">
        <f ca="1">CalcTable[[#This Row],[IWC]]-AE7660</f>
        <v>#NAME?</v>
      </c>
      <c r="N7661" s="13" t="e">
        <f ca="1">IF(CalcTable[[#This Row],[Day of Year]]&lt;123,FCAP,AE7660)</f>
        <v>#NAME?</v>
      </c>
      <c r="O7661" s="17" t="e">
        <f ca="1">IF(IRR_DRIP,5,COUNTIF('IDET Wind Values'!C7645:G7645,"&lt;="&amp;IRR_MAXWIND))</f>
        <v>#NAME?</v>
      </c>
      <c r="P7661" s="13" t="e">
        <f ca="1">CalcTable[[#This Row],[ET_o]]*KL</f>
        <v>#NAME?</v>
      </c>
      <c r="Q7661" s="13" t="e">
        <f ca="1">IF(WILTPT&lt;=0,1,MAX(0,MIN(1,(CalcTable[[#This Row],[IWC]]-WILTPT)/(MAD-WILTPT))))</f>
        <v>#NAME?</v>
      </c>
      <c r="R7661" s="13" t="e">
        <f ca="1">CalcTable[[#This Row],[ETMult]]*CalcTable[[#This Row],[ETb]]</f>
        <v>#NAME?</v>
      </c>
      <c r="S7661" s="13" t="b">
        <f>INDEX(IRR_LIST,CalcTable[[#This Row],[Day of Week]]+1)</f>
        <v>1</v>
      </c>
      <c r="T7661" s="13">
        <f t="shared" ca="1" si="2394"/>
        <v>2</v>
      </c>
      <c r="U7661" s="13" t="b">
        <f ca="1">IF(CalcTable[[#This Row],[IrrPrecip]]&gt;=IC_MM,FALSE,TRUE)</f>
        <v>1</v>
      </c>
      <c r="V7661" s="13" t="b">
        <f t="shared" si="2395"/>
        <v>1</v>
      </c>
      <c r="W7661" s="13" t="e">
        <f ca="1">IF(AND(IRR_DRIP=FALSE,CalcTable[[#This Row],[IrrHours]]&lt;=0),FALSE,TRUE)</f>
        <v>#NAME?</v>
      </c>
      <c r="X7661" s="13" t="e">
        <f ca="1">AND(CalcTable[[#This Row],[IrrDay]],CalcTable[[#This Row],[IrrRain]],CalcTable[[#This Row],[IrrWarm]],CalcTable[[#This Row],[IrrWindy]])</f>
        <v>#NAME?</v>
      </c>
      <c r="Y7661" s="13" t="e">
        <f t="shared" ca="1" si="2396"/>
        <v>#NAME?</v>
      </c>
      <c r="Z7661" s="13" t="e">
        <f ca="1">CalcTable[[#This Row],[IrrHours]]/5</f>
        <v>#NAME?</v>
      </c>
      <c r="AA7661" s="13" t="e">
        <f ca="1">IF(CalcTable[[#This Row],[IrrFlag]]=FALSE,0,MAX(0,CalcTable[[#This Row],[VolRednWind]]*(FCAP*IRR_TARGET-CalcTable[[#This Row],[IWC]])))</f>
        <v>#NAME?</v>
      </c>
      <c r="AB7661" s="13" t="e">
        <f ca="1">CalcTable[[#This Row],[IWC]]+CalcTable[[#This Row],[Eff Precip]]+CalcTable[[#This Row],[IrrAmt]]-CalcTable[[#This Row],[AET]]</f>
        <v>#NAME?</v>
      </c>
      <c r="AC7661" s="13" t="e">
        <f ca="1">IF(CalcTable[[#This Row],[PWC]]&gt;FCAP,MIN(24*PERC,MIN(SAT,CalcTable[[#This Row],[PWC]])-FCAP),0)</f>
        <v>#NAME?</v>
      </c>
      <c r="AD7661" s="13" t="e">
        <f ca="1">IF(CalcTable[[#This Row],[PWC]]&gt;SAT,CalcTable[[#This Row],[PWC]]-SAT,0)</f>
        <v>#NAME?</v>
      </c>
      <c r="AE7661" s="13" t="e">
        <f ca="1">CalcTable[[#This Row],[PWC]]-CalcTable[[#This Row],[PercAmt]]-CalcTable[[#This Row],[Runoff]]</f>
        <v>#NAME?</v>
      </c>
      <c r="AF7661" s="13" t="e">
        <f ca="1">CalcTable[[#This Row],[IrrAmt]]/1000*CUR_IRR_AREA*10000/IRR_EFF</f>
        <v>#NAME?</v>
      </c>
      <c r="AG7661" s="147"/>
      <c r="AH7661" s="13"/>
      <c r="AI7661" s="50">
        <v>3.0935012711149157</v>
      </c>
      <c r="AJ7661" s="50">
        <v>4.0872905472805945</v>
      </c>
      <c r="AK7661" s="50">
        <v>0</v>
      </c>
      <c r="AL7661" s="50">
        <v>0</v>
      </c>
      <c r="AM7661" s="50"/>
      <c r="AN7661" s="50"/>
      <c r="AO7661" s="50"/>
      <c r="AP7661" s="50"/>
      <c r="AQ7661" s="50"/>
      <c r="AR7661" s="50"/>
      <c r="AS7661" s="50"/>
      <c r="AT7661" s="50"/>
      <c r="AU7661" s="50"/>
      <c r="AV7661" s="50"/>
      <c r="AW7661" s="50"/>
      <c r="AX7661" s="50">
        <f t="shared" si="2407"/>
        <v>7.1807918183955106</v>
      </c>
      <c r="AY7661" s="50"/>
      <c r="AZ7661" s="50">
        <f t="shared" si="2397"/>
        <v>165.26520802991621</v>
      </c>
      <c r="BA7661" s="50">
        <f t="shared" si="2398"/>
        <v>267.63110423753983</v>
      </c>
      <c r="BB7661" s="50">
        <f t="shared" si="2399"/>
        <v>276.96478149480771</v>
      </c>
      <c r="BC7661" s="17">
        <f t="shared" si="2400"/>
        <v>20099</v>
      </c>
      <c r="BD7661" s="50">
        <f t="shared" si="2401"/>
        <v>7.1807918183955106</v>
      </c>
      <c r="BE7661" s="50">
        <f t="shared" si="2402"/>
        <v>165.26520802991621</v>
      </c>
      <c r="BF7661" s="50">
        <f t="shared" si="2408"/>
        <v>270.32126935728326</v>
      </c>
      <c r="BG7661" s="50"/>
      <c r="BH7661" s="17">
        <f t="shared" si="2403"/>
        <v>0</v>
      </c>
      <c r="BI7661" s="17">
        <f t="shared" si="2411"/>
        <v>7661</v>
      </c>
      <c r="BJ7661" s="17">
        <f t="shared" si="2409"/>
        <v>7661</v>
      </c>
      <c r="BK7661" s="150">
        <f t="shared" si="2410"/>
        <v>40078</v>
      </c>
      <c r="BL7661" s="50" t="e">
        <f t="shared" ca="1" si="2404"/>
        <v>#NAME?</v>
      </c>
      <c r="BM7661" s="50" t="e">
        <f t="shared" ca="1" si="2405"/>
        <v>#NAME?</v>
      </c>
      <c r="BN7661" s="50" t="e">
        <f t="shared" ca="1" si="2406"/>
        <v>#NAME?</v>
      </c>
    </row>
    <row r="7662" spans="1:66" x14ac:dyDescent="0.35">
      <c r="A7662" s="48">
        <v>40079</v>
      </c>
      <c r="B7662" s="17">
        <v>2009</v>
      </c>
      <c r="C7662" s="17">
        <v>9</v>
      </c>
      <c r="D7662" s="17">
        <v>266</v>
      </c>
      <c r="E7662" s="17">
        <v>23</v>
      </c>
      <c r="F7662" s="17">
        <v>4</v>
      </c>
      <c r="G7662" s="50">
        <v>11.7</v>
      </c>
      <c r="H7662" s="32">
        <v>5.5871911228167361</v>
      </c>
      <c r="I7662" s="50">
        <v>10.666666666666666</v>
      </c>
      <c r="J7662" s="13">
        <v>0</v>
      </c>
      <c r="K7662" s="13">
        <f t="shared" si="2392"/>
        <v>0</v>
      </c>
      <c r="L7662" s="13">
        <f t="shared" si="2393"/>
        <v>0</v>
      </c>
      <c r="M7662" s="13" t="e">
        <f ca="1">CalcTable[[#This Row],[IWC]]-AE7661</f>
        <v>#NAME?</v>
      </c>
      <c r="N7662" s="13" t="e">
        <f ca="1">IF(CalcTable[[#This Row],[Day of Year]]&lt;123,FCAP,AE7661)</f>
        <v>#NAME?</v>
      </c>
      <c r="O7662" s="17" t="e">
        <f ca="1">IF(IRR_DRIP,5,COUNTIF('IDET Wind Values'!C7646:G7646,"&lt;="&amp;IRR_MAXWIND))</f>
        <v>#NAME?</v>
      </c>
      <c r="P7662" s="13" t="e">
        <f ca="1">CalcTable[[#This Row],[ET_o]]*KL</f>
        <v>#NAME?</v>
      </c>
      <c r="Q7662" s="13" t="e">
        <f ca="1">IF(WILTPT&lt;=0,1,MAX(0,MIN(1,(CalcTable[[#This Row],[IWC]]-WILTPT)/(MAD-WILTPT))))</f>
        <v>#NAME?</v>
      </c>
      <c r="R7662" s="13" t="e">
        <f ca="1">CalcTable[[#This Row],[ETMult]]*CalcTable[[#This Row],[ETb]]</f>
        <v>#NAME?</v>
      </c>
      <c r="S7662" s="13" t="b">
        <f>INDEX(IRR_LIST,CalcTable[[#This Row],[Day of Week]]+1)</f>
        <v>0</v>
      </c>
      <c r="T7662" s="13">
        <f t="shared" ca="1" si="2394"/>
        <v>0</v>
      </c>
      <c r="U7662" s="13" t="b">
        <f ca="1">IF(CalcTable[[#This Row],[IrrPrecip]]&gt;=IC_MM,FALSE,TRUE)</f>
        <v>1</v>
      </c>
      <c r="V7662" s="13" t="b">
        <f t="shared" si="2395"/>
        <v>1</v>
      </c>
      <c r="W7662" s="13" t="e">
        <f ca="1">IF(AND(IRR_DRIP=FALSE,CalcTable[[#This Row],[IrrHours]]&lt;=0),FALSE,TRUE)</f>
        <v>#NAME?</v>
      </c>
      <c r="X7662" s="13" t="e">
        <f ca="1">AND(CalcTable[[#This Row],[IrrDay]],CalcTable[[#This Row],[IrrRain]],CalcTable[[#This Row],[IrrWarm]],CalcTable[[#This Row],[IrrWindy]])</f>
        <v>#NAME?</v>
      </c>
      <c r="Y7662" s="13" t="e">
        <f t="shared" ca="1" si="2396"/>
        <v>#NAME?</v>
      </c>
      <c r="Z7662" s="13" t="e">
        <f ca="1">CalcTable[[#This Row],[IrrHours]]/5</f>
        <v>#NAME?</v>
      </c>
      <c r="AA7662" s="13" t="e">
        <f ca="1">IF(CalcTable[[#This Row],[IrrFlag]]=FALSE,0,MAX(0,CalcTable[[#This Row],[VolRednWind]]*(FCAP*IRR_TARGET-CalcTable[[#This Row],[IWC]])))</f>
        <v>#NAME?</v>
      </c>
      <c r="AB7662" s="13" t="e">
        <f ca="1">CalcTable[[#This Row],[IWC]]+CalcTable[[#This Row],[Eff Precip]]+CalcTable[[#This Row],[IrrAmt]]-CalcTable[[#This Row],[AET]]</f>
        <v>#NAME?</v>
      </c>
      <c r="AC7662" s="13" t="e">
        <f ca="1">IF(CalcTable[[#This Row],[PWC]]&gt;FCAP,MIN(24*PERC,MIN(SAT,CalcTable[[#This Row],[PWC]])-FCAP),0)</f>
        <v>#NAME?</v>
      </c>
      <c r="AD7662" s="13" t="e">
        <f ca="1">IF(CalcTable[[#This Row],[PWC]]&gt;SAT,CalcTable[[#This Row],[PWC]]-SAT,0)</f>
        <v>#NAME?</v>
      </c>
      <c r="AE7662" s="13" t="e">
        <f ca="1">CalcTable[[#This Row],[PWC]]-CalcTable[[#This Row],[PercAmt]]-CalcTable[[#This Row],[Runoff]]</f>
        <v>#NAME?</v>
      </c>
      <c r="AF7662" s="13" t="e">
        <f ca="1">CalcTable[[#This Row],[IrrAmt]]/1000*CUR_IRR_AREA*10000/IRR_EFF</f>
        <v>#NAME?</v>
      </c>
      <c r="AG7662" s="147"/>
      <c r="AH7662" s="13"/>
      <c r="AI7662" s="50">
        <v>0</v>
      </c>
      <c r="AJ7662" s="50">
        <v>0</v>
      </c>
      <c r="AK7662" s="50">
        <v>5.445893793584105</v>
      </c>
      <c r="AL7662" s="50">
        <v>4.7978937935841017</v>
      </c>
      <c r="AM7662" s="50"/>
      <c r="AN7662" s="50"/>
      <c r="AO7662" s="50"/>
      <c r="AP7662" s="50"/>
      <c r="AQ7662" s="50"/>
      <c r="AR7662" s="50"/>
      <c r="AS7662" s="50"/>
      <c r="AT7662" s="50"/>
      <c r="AU7662" s="50"/>
      <c r="AV7662" s="50"/>
      <c r="AW7662" s="50"/>
      <c r="AX7662" s="50">
        <f t="shared" si="2407"/>
        <v>10.243787587168207</v>
      </c>
      <c r="AY7662" s="50"/>
      <c r="AZ7662" s="50">
        <f t="shared" si="2397"/>
        <v>220.61132691770055</v>
      </c>
      <c r="BA7662" s="50">
        <f t="shared" si="2398"/>
        <v>339.67140811138023</v>
      </c>
      <c r="BB7662" s="50">
        <f t="shared" si="2399"/>
        <v>350.17670939317554</v>
      </c>
      <c r="BC7662" s="17">
        <f t="shared" si="2400"/>
        <v>20099</v>
      </c>
      <c r="BD7662" s="50">
        <f t="shared" si="2401"/>
        <v>10.243787587168207</v>
      </c>
      <c r="BE7662" s="50">
        <f t="shared" si="2402"/>
        <v>220.61132691770055</v>
      </c>
      <c r="BF7662" s="50">
        <f t="shared" si="2408"/>
        <v>360.84990082239301</v>
      </c>
      <c r="BG7662" s="50"/>
      <c r="BH7662" s="17">
        <f t="shared" si="2403"/>
        <v>0</v>
      </c>
      <c r="BI7662" s="17">
        <f t="shared" si="2411"/>
        <v>7662</v>
      </c>
      <c r="BJ7662" s="17">
        <f t="shared" si="2409"/>
        <v>7662</v>
      </c>
      <c r="BK7662" s="150">
        <f t="shared" si="2410"/>
        <v>40079</v>
      </c>
      <c r="BL7662" s="50" t="e">
        <f t="shared" ca="1" si="2404"/>
        <v>#NAME?</v>
      </c>
      <c r="BM7662" s="50" t="e">
        <f t="shared" ca="1" si="2405"/>
        <v>#NAME?</v>
      </c>
      <c r="BN7662" s="50" t="e">
        <f t="shared" ca="1" si="2406"/>
        <v>#NAME?</v>
      </c>
    </row>
    <row r="7663" spans="1:66" x14ac:dyDescent="0.35">
      <c r="A7663" s="48">
        <v>40080</v>
      </c>
      <c r="B7663" s="17">
        <v>2009</v>
      </c>
      <c r="C7663" s="17">
        <v>9</v>
      </c>
      <c r="D7663" s="17">
        <v>267</v>
      </c>
      <c r="E7663" s="17">
        <v>24</v>
      </c>
      <c r="F7663" s="17">
        <v>5</v>
      </c>
      <c r="G7663" s="50">
        <v>9.9</v>
      </c>
      <c r="H7663" s="32">
        <v>5.109956499357641</v>
      </c>
      <c r="I7663" s="50">
        <v>4.666666666666667</v>
      </c>
      <c r="J7663" s="13">
        <v>0</v>
      </c>
      <c r="K7663" s="13">
        <f t="shared" si="2392"/>
        <v>0</v>
      </c>
      <c r="L7663" s="13">
        <f t="shared" si="2393"/>
        <v>0</v>
      </c>
      <c r="M7663" s="13" t="e">
        <f ca="1">CalcTable[[#This Row],[IWC]]-AE7662</f>
        <v>#NAME?</v>
      </c>
      <c r="N7663" s="13" t="e">
        <f ca="1">IF(CalcTable[[#This Row],[Day of Year]]&lt;123,FCAP,AE7662)</f>
        <v>#NAME?</v>
      </c>
      <c r="O7663" s="17" t="e">
        <f ca="1">IF(IRR_DRIP,5,COUNTIF('IDET Wind Values'!C7647:G7647,"&lt;="&amp;IRR_MAXWIND))</f>
        <v>#NAME?</v>
      </c>
      <c r="P7663" s="13" t="e">
        <f ca="1">CalcTable[[#This Row],[ET_o]]*KL</f>
        <v>#NAME?</v>
      </c>
      <c r="Q7663" s="13" t="e">
        <f ca="1">IF(WILTPT&lt;=0,1,MAX(0,MIN(1,(CalcTable[[#This Row],[IWC]]-WILTPT)/(MAD-WILTPT))))</f>
        <v>#NAME?</v>
      </c>
      <c r="R7663" s="13" t="e">
        <f ca="1">CalcTable[[#This Row],[ETMult]]*CalcTable[[#This Row],[ETb]]</f>
        <v>#NAME?</v>
      </c>
      <c r="S7663" s="13" t="b">
        <f>INDEX(IRR_LIST,CalcTable[[#This Row],[Day of Week]]+1)</f>
        <v>1</v>
      </c>
      <c r="T7663" s="13">
        <f t="shared" ca="1" si="2394"/>
        <v>0</v>
      </c>
      <c r="U7663" s="13" t="b">
        <f ca="1">IF(CalcTable[[#This Row],[IrrPrecip]]&gt;=IC_MM,FALSE,TRUE)</f>
        <v>1</v>
      </c>
      <c r="V7663" s="13" t="b">
        <f t="shared" si="2395"/>
        <v>1</v>
      </c>
      <c r="W7663" s="13" t="e">
        <f ca="1">IF(AND(IRR_DRIP=FALSE,CalcTable[[#This Row],[IrrHours]]&lt;=0),FALSE,TRUE)</f>
        <v>#NAME?</v>
      </c>
      <c r="X7663" s="13" t="e">
        <f ca="1">AND(CalcTable[[#This Row],[IrrDay]],CalcTable[[#This Row],[IrrRain]],CalcTable[[#This Row],[IrrWarm]],CalcTable[[#This Row],[IrrWindy]])</f>
        <v>#NAME?</v>
      </c>
      <c r="Y7663" s="13" t="e">
        <f t="shared" ca="1" si="2396"/>
        <v>#NAME?</v>
      </c>
      <c r="Z7663" s="13" t="e">
        <f ca="1">CalcTable[[#This Row],[IrrHours]]/5</f>
        <v>#NAME?</v>
      </c>
      <c r="AA7663" s="13" t="e">
        <f ca="1">IF(CalcTable[[#This Row],[IrrFlag]]=FALSE,0,MAX(0,CalcTable[[#This Row],[VolRednWind]]*(FCAP*IRR_TARGET-CalcTable[[#This Row],[IWC]])))</f>
        <v>#NAME?</v>
      </c>
      <c r="AB7663" s="13" t="e">
        <f ca="1">CalcTable[[#This Row],[IWC]]+CalcTable[[#This Row],[Eff Precip]]+CalcTable[[#This Row],[IrrAmt]]-CalcTable[[#This Row],[AET]]</f>
        <v>#NAME?</v>
      </c>
      <c r="AC7663" s="13" t="e">
        <f ca="1">IF(CalcTable[[#This Row],[PWC]]&gt;FCAP,MIN(24*PERC,MIN(SAT,CalcTable[[#This Row],[PWC]])-FCAP),0)</f>
        <v>#NAME?</v>
      </c>
      <c r="AD7663" s="13" t="e">
        <f ca="1">IF(CalcTable[[#This Row],[PWC]]&gt;SAT,CalcTable[[#This Row],[PWC]]-SAT,0)</f>
        <v>#NAME?</v>
      </c>
      <c r="AE7663" s="13" t="e">
        <f ca="1">CalcTable[[#This Row],[PWC]]-CalcTable[[#This Row],[PercAmt]]-CalcTable[[#This Row],[Runoff]]</f>
        <v>#NAME?</v>
      </c>
      <c r="AF7663" s="13" t="e">
        <f ca="1">CalcTable[[#This Row],[IrrAmt]]/1000*CUR_IRR_AREA*10000/IRR_EFF</f>
        <v>#NAME?</v>
      </c>
      <c r="AG7663" s="147"/>
      <c r="AH7663" s="13"/>
      <c r="AI7663" s="50">
        <v>15.481450069380557</v>
      </c>
      <c r="AJ7663" s="50">
        <v>23.46478807601931</v>
      </c>
      <c r="AK7663" s="50">
        <v>0</v>
      </c>
      <c r="AL7663" s="50">
        <v>0</v>
      </c>
      <c r="AM7663" s="50"/>
      <c r="AN7663" s="50"/>
      <c r="AO7663" s="50"/>
      <c r="AP7663" s="50"/>
      <c r="AQ7663" s="50"/>
      <c r="AR7663" s="50"/>
      <c r="AS7663" s="50"/>
      <c r="AT7663" s="50"/>
      <c r="AU7663" s="50"/>
      <c r="AV7663" s="50"/>
      <c r="AW7663" s="50"/>
      <c r="AX7663" s="50">
        <f t="shared" si="2407"/>
        <v>38.946238145399867</v>
      </c>
      <c r="AY7663" s="50"/>
      <c r="AZ7663" s="50">
        <f t="shared" si="2397"/>
        <v>915.36171791414802</v>
      </c>
      <c r="BA7663" s="50">
        <f t="shared" si="2398"/>
        <v>1485.0038666794039</v>
      </c>
      <c r="BB7663" s="50">
        <f t="shared" si="2399"/>
        <v>1536.9966768148747</v>
      </c>
      <c r="BC7663" s="17">
        <f t="shared" si="2400"/>
        <v>20099</v>
      </c>
      <c r="BD7663" s="50">
        <f t="shared" si="2401"/>
        <v>38.946238145399867</v>
      </c>
      <c r="BE7663" s="50">
        <f t="shared" si="2402"/>
        <v>915.36171791414802</v>
      </c>
      <c r="BF7663" s="50">
        <f t="shared" si="2408"/>
        <v>1497.2403717473564</v>
      </c>
      <c r="BG7663" s="50"/>
      <c r="BH7663" s="17">
        <f t="shared" si="2403"/>
        <v>0</v>
      </c>
      <c r="BI7663" s="17">
        <f t="shared" si="2411"/>
        <v>7663</v>
      </c>
      <c r="BJ7663" s="17">
        <f t="shared" si="2409"/>
        <v>7663</v>
      </c>
      <c r="BK7663" s="150">
        <f t="shared" si="2410"/>
        <v>40080</v>
      </c>
      <c r="BL7663" s="50" t="e">
        <f t="shared" ca="1" si="2404"/>
        <v>#NAME?</v>
      </c>
      <c r="BM7663" s="50" t="e">
        <f t="shared" ca="1" si="2405"/>
        <v>#NAME?</v>
      </c>
      <c r="BN7663" s="50" t="e">
        <f t="shared" ca="1" si="2406"/>
        <v>#NAME?</v>
      </c>
    </row>
    <row r="7664" spans="1:66" x14ac:dyDescent="0.35">
      <c r="A7664" s="48">
        <v>40081</v>
      </c>
      <c r="B7664" s="17">
        <v>2009</v>
      </c>
      <c r="C7664" s="17">
        <v>9</v>
      </c>
      <c r="D7664" s="17">
        <v>268</v>
      </c>
      <c r="E7664" s="17">
        <v>25</v>
      </c>
      <c r="F7664" s="17">
        <v>6</v>
      </c>
      <c r="G7664" s="50">
        <v>4.4000000000000004</v>
      </c>
      <c r="H7664" s="32">
        <v>3.8799598567319959</v>
      </c>
      <c r="I7664" s="50">
        <v>5.5</v>
      </c>
      <c r="J7664" s="13">
        <v>0</v>
      </c>
      <c r="K7664" s="13">
        <f t="shared" si="2392"/>
        <v>0</v>
      </c>
      <c r="L7664" s="13">
        <f t="shared" si="2393"/>
        <v>0</v>
      </c>
      <c r="M7664" s="13" t="e">
        <f ca="1">CalcTable[[#This Row],[IWC]]-AE7663</f>
        <v>#NAME?</v>
      </c>
      <c r="N7664" s="13" t="e">
        <f ca="1">IF(CalcTable[[#This Row],[Day of Year]]&lt;123,FCAP,AE7663)</f>
        <v>#NAME?</v>
      </c>
      <c r="O7664" s="17" t="e">
        <f ca="1">IF(IRR_DRIP,5,COUNTIF('IDET Wind Values'!C7648:G7648,"&lt;="&amp;IRR_MAXWIND))</f>
        <v>#NAME?</v>
      </c>
      <c r="P7664" s="13" t="e">
        <f ca="1">CalcTable[[#This Row],[ET_o]]*KL</f>
        <v>#NAME?</v>
      </c>
      <c r="Q7664" s="13" t="e">
        <f ca="1">IF(WILTPT&lt;=0,1,MAX(0,MIN(1,(CalcTable[[#This Row],[IWC]]-WILTPT)/(MAD-WILTPT))))</f>
        <v>#NAME?</v>
      </c>
      <c r="R7664" s="13" t="e">
        <f ca="1">CalcTable[[#This Row],[ETMult]]*CalcTable[[#This Row],[ETb]]</f>
        <v>#NAME?</v>
      </c>
      <c r="S7664" s="13" t="b">
        <f>INDEX(IRR_LIST,CalcTable[[#This Row],[Day of Week]]+1)</f>
        <v>0</v>
      </c>
      <c r="T7664" s="13">
        <f t="shared" ca="1" si="2394"/>
        <v>0</v>
      </c>
      <c r="U7664" s="13" t="b">
        <f ca="1">IF(CalcTable[[#This Row],[IrrPrecip]]&gt;=IC_MM,FALSE,TRUE)</f>
        <v>1</v>
      </c>
      <c r="V7664" s="13" t="b">
        <f t="shared" si="2395"/>
        <v>1</v>
      </c>
      <c r="W7664" s="13" t="e">
        <f ca="1">IF(AND(IRR_DRIP=FALSE,CalcTable[[#This Row],[IrrHours]]&lt;=0),FALSE,TRUE)</f>
        <v>#NAME?</v>
      </c>
      <c r="X7664" s="13" t="e">
        <f ca="1">AND(CalcTable[[#This Row],[IrrDay]],CalcTable[[#This Row],[IrrRain]],CalcTable[[#This Row],[IrrWarm]],CalcTable[[#This Row],[IrrWindy]])</f>
        <v>#NAME?</v>
      </c>
      <c r="Y7664" s="13" t="e">
        <f t="shared" ca="1" si="2396"/>
        <v>#NAME?</v>
      </c>
      <c r="Z7664" s="13" t="e">
        <f ca="1">CalcTable[[#This Row],[IrrHours]]/5</f>
        <v>#NAME?</v>
      </c>
      <c r="AA7664" s="13" t="e">
        <f ca="1">IF(CalcTable[[#This Row],[IrrFlag]]=FALSE,0,MAX(0,CalcTable[[#This Row],[VolRednWind]]*(FCAP*IRR_TARGET-CalcTable[[#This Row],[IWC]])))</f>
        <v>#NAME?</v>
      </c>
      <c r="AB7664" s="13" t="e">
        <f ca="1">CalcTable[[#This Row],[IWC]]+CalcTable[[#This Row],[Eff Precip]]+CalcTable[[#This Row],[IrrAmt]]-CalcTable[[#This Row],[AET]]</f>
        <v>#NAME?</v>
      </c>
      <c r="AC7664" s="13" t="e">
        <f ca="1">IF(CalcTable[[#This Row],[PWC]]&gt;FCAP,MIN(24*PERC,MIN(SAT,CalcTable[[#This Row],[PWC]])-FCAP),0)</f>
        <v>#NAME?</v>
      </c>
      <c r="AD7664" s="13" t="e">
        <f ca="1">IF(CalcTable[[#This Row],[PWC]]&gt;SAT,CalcTable[[#This Row],[PWC]]-SAT,0)</f>
        <v>#NAME?</v>
      </c>
      <c r="AE7664" s="13" t="e">
        <f ca="1">CalcTable[[#This Row],[PWC]]-CalcTable[[#This Row],[PercAmt]]-CalcTable[[#This Row],[Runoff]]</f>
        <v>#NAME?</v>
      </c>
      <c r="AF7664" s="13" t="e">
        <f ca="1">CalcTable[[#This Row],[IrrAmt]]/1000*CUR_IRR_AREA*10000/IRR_EFF</f>
        <v>#NAME?</v>
      </c>
      <c r="AG7664" s="147"/>
      <c r="AH7664" s="13"/>
      <c r="AI7664" s="50">
        <v>0</v>
      </c>
      <c r="AJ7664" s="50">
        <v>0</v>
      </c>
      <c r="AK7664" s="50">
        <v>0</v>
      </c>
      <c r="AL7664" s="50">
        <v>5.883431192195907</v>
      </c>
      <c r="AM7664" s="50"/>
      <c r="AN7664" s="50"/>
      <c r="AO7664" s="50"/>
      <c r="AP7664" s="50"/>
      <c r="AQ7664" s="50"/>
      <c r="AR7664" s="50"/>
      <c r="AS7664" s="50"/>
      <c r="AT7664" s="50"/>
      <c r="AU7664" s="50"/>
      <c r="AV7664" s="50"/>
      <c r="AW7664" s="50"/>
      <c r="AX7664" s="50">
        <f t="shared" si="2407"/>
        <v>5.883431192195907</v>
      </c>
      <c r="AY7664" s="50"/>
      <c r="AZ7664" s="50">
        <f t="shared" si="2397"/>
        <v>172.58064830441327</v>
      </c>
      <c r="BA7664" s="50">
        <f t="shared" si="2398"/>
        <v>265.71941088139823</v>
      </c>
      <c r="BB7664" s="50">
        <f t="shared" si="2399"/>
        <v>273.93753699113222</v>
      </c>
      <c r="BC7664" s="17">
        <f t="shared" si="2400"/>
        <v>20099</v>
      </c>
      <c r="BD7664" s="50">
        <f t="shared" si="2401"/>
        <v>5.883431192195907</v>
      </c>
      <c r="BE7664" s="50">
        <f t="shared" si="2402"/>
        <v>172.58064830441327</v>
      </c>
      <c r="BF7664" s="50">
        <f t="shared" si="2408"/>
        <v>282.28700082903669</v>
      </c>
      <c r="BG7664" s="50"/>
      <c r="BH7664" s="17">
        <f t="shared" si="2403"/>
        <v>0</v>
      </c>
      <c r="BI7664" s="17">
        <f t="shared" si="2411"/>
        <v>7664</v>
      </c>
      <c r="BJ7664" s="17">
        <f t="shared" si="2409"/>
        <v>7664</v>
      </c>
      <c r="BK7664" s="150">
        <f t="shared" si="2410"/>
        <v>40081</v>
      </c>
      <c r="BL7664" s="50" t="e">
        <f t="shared" ca="1" si="2404"/>
        <v>#NAME?</v>
      </c>
      <c r="BM7664" s="50" t="e">
        <f t="shared" ca="1" si="2405"/>
        <v>#NAME?</v>
      </c>
      <c r="BN7664" s="50" t="e">
        <f t="shared" ca="1" si="2406"/>
        <v>#NAME?</v>
      </c>
    </row>
    <row r="7665" spans="1:66" x14ac:dyDescent="0.35">
      <c r="A7665" s="48">
        <v>40082</v>
      </c>
      <c r="B7665" s="17">
        <v>2009</v>
      </c>
      <c r="C7665" s="17">
        <v>9</v>
      </c>
      <c r="D7665" s="17">
        <v>269</v>
      </c>
      <c r="E7665" s="17">
        <v>26</v>
      </c>
      <c r="F7665" s="17">
        <v>7</v>
      </c>
      <c r="G7665" s="50">
        <v>6.9</v>
      </c>
      <c r="H7665" s="32">
        <v>3.93691446729783</v>
      </c>
      <c r="I7665" s="50">
        <v>13.666666666666666</v>
      </c>
      <c r="J7665" s="13">
        <v>0</v>
      </c>
      <c r="K7665" s="13">
        <f t="shared" si="2392"/>
        <v>0</v>
      </c>
      <c r="L7665" s="13">
        <f t="shared" si="2393"/>
        <v>0</v>
      </c>
      <c r="M7665" s="13" t="e">
        <f ca="1">CalcTable[[#This Row],[IWC]]-AE7664</f>
        <v>#NAME?</v>
      </c>
      <c r="N7665" s="13" t="e">
        <f ca="1">IF(CalcTable[[#This Row],[Day of Year]]&lt;123,FCAP,AE7664)</f>
        <v>#NAME?</v>
      </c>
      <c r="O7665" s="17" t="e">
        <f ca="1">IF(IRR_DRIP,5,COUNTIF('IDET Wind Values'!C7649:G7649,"&lt;="&amp;IRR_MAXWIND))</f>
        <v>#NAME?</v>
      </c>
      <c r="P7665" s="13" t="e">
        <f ca="1">CalcTable[[#This Row],[ET_o]]*KL</f>
        <v>#NAME?</v>
      </c>
      <c r="Q7665" s="13" t="e">
        <f ca="1">IF(WILTPT&lt;=0,1,MAX(0,MIN(1,(CalcTable[[#This Row],[IWC]]-WILTPT)/(MAD-WILTPT))))</f>
        <v>#NAME?</v>
      </c>
      <c r="R7665" s="13" t="e">
        <f ca="1">CalcTable[[#This Row],[ETMult]]*CalcTable[[#This Row],[ETb]]</f>
        <v>#NAME?</v>
      </c>
      <c r="S7665" s="13" t="b">
        <f>INDEX(IRR_LIST,CalcTable[[#This Row],[Day of Week]]+1)</f>
        <v>0</v>
      </c>
      <c r="T7665" s="13">
        <f t="shared" ca="1" si="2394"/>
        <v>0</v>
      </c>
      <c r="U7665" s="13" t="b">
        <f ca="1">IF(CalcTable[[#This Row],[IrrPrecip]]&gt;=IC_MM,FALSE,TRUE)</f>
        <v>1</v>
      </c>
      <c r="V7665" s="13" t="b">
        <f t="shared" si="2395"/>
        <v>1</v>
      </c>
      <c r="W7665" s="13" t="e">
        <f ca="1">IF(AND(IRR_DRIP=FALSE,CalcTable[[#This Row],[IrrHours]]&lt;=0),FALSE,TRUE)</f>
        <v>#NAME?</v>
      </c>
      <c r="X7665" s="13" t="e">
        <f ca="1">AND(CalcTable[[#This Row],[IrrDay]],CalcTable[[#This Row],[IrrRain]],CalcTable[[#This Row],[IrrWarm]],CalcTable[[#This Row],[IrrWindy]])</f>
        <v>#NAME?</v>
      </c>
      <c r="Y7665" s="13" t="e">
        <f t="shared" ca="1" si="2396"/>
        <v>#NAME?</v>
      </c>
      <c r="Z7665" s="13" t="e">
        <f ca="1">CalcTable[[#This Row],[IrrHours]]/5</f>
        <v>#NAME?</v>
      </c>
      <c r="AA7665" s="13" t="e">
        <f ca="1">IF(CalcTable[[#This Row],[IrrFlag]]=FALSE,0,MAX(0,CalcTable[[#This Row],[VolRednWind]]*(FCAP*IRR_TARGET-CalcTable[[#This Row],[IWC]])))</f>
        <v>#NAME?</v>
      </c>
      <c r="AB7665" s="13" t="e">
        <f ca="1">CalcTable[[#This Row],[IWC]]+CalcTable[[#This Row],[Eff Precip]]+CalcTable[[#This Row],[IrrAmt]]-CalcTable[[#This Row],[AET]]</f>
        <v>#NAME?</v>
      </c>
      <c r="AC7665" s="13" t="e">
        <f ca="1">IF(CalcTable[[#This Row],[PWC]]&gt;FCAP,MIN(24*PERC,MIN(SAT,CalcTable[[#This Row],[PWC]])-FCAP),0)</f>
        <v>#NAME?</v>
      </c>
      <c r="AD7665" s="13" t="e">
        <f ca="1">IF(CalcTable[[#This Row],[PWC]]&gt;SAT,CalcTable[[#This Row],[PWC]]-SAT,0)</f>
        <v>#NAME?</v>
      </c>
      <c r="AE7665" s="13" t="e">
        <f ca="1">CalcTable[[#This Row],[PWC]]-CalcTable[[#This Row],[PercAmt]]-CalcTable[[#This Row],[Runoff]]</f>
        <v>#NAME?</v>
      </c>
      <c r="AF7665" s="13" t="e">
        <f ca="1">CalcTable[[#This Row],[IrrAmt]]/1000*CUR_IRR_AREA*10000/IRR_EFF</f>
        <v>#NAME?</v>
      </c>
      <c r="AG7665" s="147"/>
      <c r="AH7665" s="13"/>
      <c r="AI7665" s="50">
        <v>0</v>
      </c>
      <c r="AJ7665" s="50">
        <v>0</v>
      </c>
      <c r="AK7665" s="50">
        <v>0</v>
      </c>
      <c r="AL7665" s="50">
        <v>0</v>
      </c>
      <c r="AM7665" s="50"/>
      <c r="AN7665" s="50"/>
      <c r="AO7665" s="50"/>
      <c r="AP7665" s="50"/>
      <c r="AQ7665" s="50"/>
      <c r="AR7665" s="50"/>
      <c r="AS7665" s="50"/>
      <c r="AT7665" s="50"/>
      <c r="AU7665" s="50"/>
      <c r="AV7665" s="50"/>
      <c r="AW7665" s="50"/>
      <c r="AX7665" s="50">
        <f t="shared" si="2407"/>
        <v>0</v>
      </c>
      <c r="AY7665" s="50"/>
      <c r="AZ7665" s="50">
        <f t="shared" si="2397"/>
        <v>0</v>
      </c>
      <c r="BA7665" s="50">
        <f t="shared" si="2398"/>
        <v>0</v>
      </c>
      <c r="BB7665" s="50">
        <f t="shared" si="2399"/>
        <v>0</v>
      </c>
      <c r="BC7665" s="17">
        <f t="shared" si="2400"/>
        <v>20099</v>
      </c>
      <c r="BD7665" s="50">
        <f t="shared" si="2401"/>
        <v>0</v>
      </c>
      <c r="BE7665" s="50">
        <f t="shared" si="2402"/>
        <v>0</v>
      </c>
      <c r="BF7665" s="50">
        <f t="shared" si="2408"/>
        <v>0</v>
      </c>
      <c r="BG7665" s="50"/>
      <c r="BH7665" s="17">
        <f t="shared" si="2403"/>
        <v>0</v>
      </c>
      <c r="BI7665" s="17">
        <f t="shared" si="2411"/>
        <v>7665</v>
      </c>
      <c r="BJ7665" s="17">
        <f t="shared" si="2409"/>
        <v>7665</v>
      </c>
      <c r="BK7665" s="150">
        <f t="shared" si="2410"/>
        <v>40082</v>
      </c>
      <c r="BL7665" s="50" t="e">
        <f t="shared" ca="1" si="2404"/>
        <v>#NAME?</v>
      </c>
      <c r="BM7665" s="50" t="e">
        <f t="shared" ca="1" si="2405"/>
        <v>#NAME?</v>
      </c>
      <c r="BN7665" s="50" t="e">
        <f t="shared" ca="1" si="2406"/>
        <v>#NAME?</v>
      </c>
    </row>
    <row r="7666" spans="1:66" x14ac:dyDescent="0.35">
      <c r="A7666" s="48">
        <v>40083</v>
      </c>
      <c r="B7666" s="17">
        <v>2009</v>
      </c>
      <c r="C7666" s="17">
        <v>9</v>
      </c>
      <c r="D7666" s="17">
        <v>270</v>
      </c>
      <c r="E7666" s="17">
        <v>27</v>
      </c>
      <c r="F7666" s="17">
        <v>1</v>
      </c>
      <c r="G7666" s="50">
        <v>3.3</v>
      </c>
      <c r="H7666" s="32">
        <v>3.0721717985595456</v>
      </c>
      <c r="I7666" s="50">
        <v>17</v>
      </c>
      <c r="J7666" s="13">
        <v>0</v>
      </c>
      <c r="K7666" s="13">
        <f t="shared" si="2392"/>
        <v>0</v>
      </c>
      <c r="L7666" s="13">
        <f t="shared" si="2393"/>
        <v>0</v>
      </c>
      <c r="M7666" s="13" t="e">
        <f ca="1">CalcTable[[#This Row],[IWC]]-AE7665</f>
        <v>#NAME?</v>
      </c>
      <c r="N7666" s="13" t="e">
        <f ca="1">IF(CalcTable[[#This Row],[Day of Year]]&lt;123,FCAP,AE7665)</f>
        <v>#NAME?</v>
      </c>
      <c r="O7666" s="17" t="e">
        <f ca="1">IF(IRR_DRIP,5,COUNTIF('IDET Wind Values'!C7650:G7650,"&lt;="&amp;IRR_MAXWIND))</f>
        <v>#NAME?</v>
      </c>
      <c r="P7666" s="13" t="e">
        <f ca="1">CalcTable[[#This Row],[ET_o]]*KL</f>
        <v>#NAME?</v>
      </c>
      <c r="Q7666" s="13" t="e">
        <f ca="1">IF(WILTPT&lt;=0,1,MAX(0,MIN(1,(CalcTable[[#This Row],[IWC]]-WILTPT)/(MAD-WILTPT))))</f>
        <v>#NAME?</v>
      </c>
      <c r="R7666" s="13" t="e">
        <f ca="1">CalcTable[[#This Row],[ETMult]]*CalcTable[[#This Row],[ETb]]</f>
        <v>#NAME?</v>
      </c>
      <c r="S7666" s="13" t="b">
        <f>INDEX(IRR_LIST,CalcTable[[#This Row],[Day of Week]]+1)</f>
        <v>1</v>
      </c>
      <c r="T7666" s="13">
        <f t="shared" ca="1" si="2394"/>
        <v>0</v>
      </c>
      <c r="U7666" s="13" t="b">
        <f ca="1">IF(CalcTable[[#This Row],[IrrPrecip]]&gt;=IC_MM,FALSE,TRUE)</f>
        <v>1</v>
      </c>
      <c r="V7666" s="13" t="b">
        <f t="shared" si="2395"/>
        <v>0</v>
      </c>
      <c r="W7666" s="13" t="e">
        <f ca="1">IF(AND(IRR_DRIP=FALSE,CalcTable[[#This Row],[IrrHours]]&lt;=0),FALSE,TRUE)</f>
        <v>#NAME?</v>
      </c>
      <c r="X7666" s="13" t="e">
        <f ca="1">AND(CalcTable[[#This Row],[IrrDay]],CalcTable[[#This Row],[IrrRain]],CalcTable[[#This Row],[IrrWarm]],CalcTable[[#This Row],[IrrWindy]])</f>
        <v>#NAME?</v>
      </c>
      <c r="Y7666" s="13" t="e">
        <f t="shared" ca="1" si="2396"/>
        <v>#NAME?</v>
      </c>
      <c r="Z7666" s="13" t="e">
        <f ca="1">CalcTable[[#This Row],[IrrHours]]/5</f>
        <v>#NAME?</v>
      </c>
      <c r="AA7666" s="13" t="e">
        <f ca="1">IF(CalcTable[[#This Row],[IrrFlag]]=FALSE,0,MAX(0,CalcTable[[#This Row],[VolRednWind]]*(FCAP*IRR_TARGET-CalcTable[[#This Row],[IWC]])))</f>
        <v>#NAME?</v>
      </c>
      <c r="AB7666" s="13" t="e">
        <f ca="1">CalcTable[[#This Row],[IWC]]+CalcTable[[#This Row],[Eff Precip]]+CalcTable[[#This Row],[IrrAmt]]-CalcTable[[#This Row],[AET]]</f>
        <v>#NAME?</v>
      </c>
      <c r="AC7666" s="13" t="e">
        <f ca="1">IF(CalcTable[[#This Row],[PWC]]&gt;FCAP,MIN(24*PERC,MIN(SAT,CalcTable[[#This Row],[PWC]])-FCAP),0)</f>
        <v>#NAME?</v>
      </c>
      <c r="AD7666" s="13" t="e">
        <f ca="1">IF(CalcTable[[#This Row],[PWC]]&gt;SAT,CalcTable[[#This Row],[PWC]]-SAT,0)</f>
        <v>#NAME?</v>
      </c>
      <c r="AE7666" s="13" t="e">
        <f ca="1">CalcTable[[#This Row],[PWC]]-CalcTable[[#This Row],[PercAmt]]-CalcTable[[#This Row],[Runoff]]</f>
        <v>#NAME?</v>
      </c>
      <c r="AF7666" s="13" t="e">
        <f ca="1">CalcTable[[#This Row],[IrrAmt]]/1000*CUR_IRR_AREA*10000/IRR_EFF</f>
        <v>#NAME?</v>
      </c>
      <c r="AG7666" s="147"/>
      <c r="AH7666" s="13"/>
      <c r="AI7666" s="50">
        <v>0</v>
      </c>
      <c r="AJ7666" s="50">
        <v>0</v>
      </c>
      <c r="AK7666" s="50">
        <v>0</v>
      </c>
      <c r="AL7666" s="50">
        <v>0</v>
      </c>
      <c r="AM7666" s="50"/>
      <c r="AN7666" s="50"/>
      <c r="AO7666" s="50"/>
      <c r="AP7666" s="50"/>
      <c r="AQ7666" s="50"/>
      <c r="AR7666" s="50"/>
      <c r="AS7666" s="50"/>
      <c r="AT7666" s="50"/>
      <c r="AU7666" s="50"/>
      <c r="AV7666" s="50"/>
      <c r="AW7666" s="50"/>
      <c r="AX7666" s="50">
        <f t="shared" si="2407"/>
        <v>0</v>
      </c>
      <c r="AY7666" s="50"/>
      <c r="AZ7666" s="50">
        <f t="shared" si="2397"/>
        <v>0</v>
      </c>
      <c r="BA7666" s="50">
        <f t="shared" si="2398"/>
        <v>0</v>
      </c>
      <c r="BB7666" s="50">
        <f t="shared" si="2399"/>
        <v>0</v>
      </c>
      <c r="BC7666" s="17">
        <f t="shared" si="2400"/>
        <v>20099</v>
      </c>
      <c r="BD7666" s="50">
        <f t="shared" si="2401"/>
        <v>0</v>
      </c>
      <c r="BE7666" s="50">
        <f t="shared" si="2402"/>
        <v>0</v>
      </c>
      <c r="BF7666" s="50">
        <f t="shared" si="2408"/>
        <v>0</v>
      </c>
      <c r="BG7666" s="50"/>
      <c r="BH7666" s="17">
        <f t="shared" si="2403"/>
        <v>0</v>
      </c>
      <c r="BI7666" s="17">
        <f t="shared" si="2411"/>
        <v>7666</v>
      </c>
      <c r="BJ7666" s="17">
        <f t="shared" si="2409"/>
        <v>7666</v>
      </c>
      <c r="BK7666" s="150">
        <f t="shared" si="2410"/>
        <v>40083</v>
      </c>
      <c r="BL7666" s="50" t="e">
        <f t="shared" ca="1" si="2404"/>
        <v>#NAME?</v>
      </c>
      <c r="BM7666" s="50" t="e">
        <f t="shared" ca="1" si="2405"/>
        <v>#NAME?</v>
      </c>
      <c r="BN7666" s="50" t="e">
        <f t="shared" ca="1" si="2406"/>
        <v>#NAME?</v>
      </c>
    </row>
    <row r="7667" spans="1:66" x14ac:dyDescent="0.35">
      <c r="A7667" s="48">
        <v>40084</v>
      </c>
      <c r="B7667" s="17">
        <v>2009</v>
      </c>
      <c r="C7667" s="17">
        <v>9</v>
      </c>
      <c r="D7667" s="17">
        <v>271</v>
      </c>
      <c r="E7667" s="17">
        <v>28</v>
      </c>
      <c r="F7667" s="17">
        <v>2</v>
      </c>
      <c r="G7667" s="50">
        <v>2.7</v>
      </c>
      <c r="H7667" s="32">
        <v>4.5987472648665939</v>
      </c>
      <c r="I7667" s="50">
        <v>21.333333333333332</v>
      </c>
      <c r="J7667" s="13">
        <v>0</v>
      </c>
      <c r="K7667" s="13">
        <f t="shared" si="2392"/>
        <v>0</v>
      </c>
      <c r="L7667" s="13">
        <f t="shared" si="2393"/>
        <v>0</v>
      </c>
      <c r="M7667" s="13" t="e">
        <f ca="1">CalcTable[[#This Row],[IWC]]-AE7666</f>
        <v>#NAME?</v>
      </c>
      <c r="N7667" s="13" t="e">
        <f ca="1">IF(CalcTable[[#This Row],[Day of Year]]&lt;123,FCAP,AE7666)</f>
        <v>#NAME?</v>
      </c>
      <c r="O7667" s="17" t="e">
        <f ca="1">IF(IRR_DRIP,5,COUNTIF('IDET Wind Values'!C7651:G7651,"&lt;="&amp;IRR_MAXWIND))</f>
        <v>#NAME?</v>
      </c>
      <c r="P7667" s="13" t="e">
        <f ca="1">CalcTable[[#This Row],[ET_o]]*KL</f>
        <v>#NAME?</v>
      </c>
      <c r="Q7667" s="13" t="e">
        <f ca="1">IF(WILTPT&lt;=0,1,MAX(0,MIN(1,(CalcTable[[#This Row],[IWC]]-WILTPT)/(MAD-WILTPT))))</f>
        <v>#NAME?</v>
      </c>
      <c r="R7667" s="13" t="e">
        <f ca="1">CalcTable[[#This Row],[ETMult]]*CalcTable[[#This Row],[ETb]]</f>
        <v>#NAME?</v>
      </c>
      <c r="S7667" s="13" t="b">
        <f>INDEX(IRR_LIST,CalcTable[[#This Row],[Day of Week]]+1)</f>
        <v>0</v>
      </c>
      <c r="T7667" s="13">
        <f t="shared" ca="1" si="2394"/>
        <v>0</v>
      </c>
      <c r="U7667" s="13" t="b">
        <f ca="1">IF(CalcTable[[#This Row],[IrrPrecip]]&gt;=IC_MM,FALSE,TRUE)</f>
        <v>1</v>
      </c>
      <c r="V7667" s="13" t="b">
        <f t="shared" si="2395"/>
        <v>1</v>
      </c>
      <c r="W7667" s="13" t="e">
        <f ca="1">IF(AND(IRR_DRIP=FALSE,CalcTable[[#This Row],[IrrHours]]&lt;=0),FALSE,TRUE)</f>
        <v>#NAME?</v>
      </c>
      <c r="X7667" s="13" t="e">
        <f ca="1">AND(CalcTable[[#This Row],[IrrDay]],CalcTable[[#This Row],[IrrRain]],CalcTable[[#This Row],[IrrWarm]],CalcTable[[#This Row],[IrrWindy]])</f>
        <v>#NAME?</v>
      </c>
      <c r="Y7667" s="13" t="e">
        <f t="shared" ca="1" si="2396"/>
        <v>#NAME?</v>
      </c>
      <c r="Z7667" s="13" t="e">
        <f ca="1">CalcTable[[#This Row],[IrrHours]]/5</f>
        <v>#NAME?</v>
      </c>
      <c r="AA7667" s="13" t="e">
        <f ca="1">IF(CalcTable[[#This Row],[IrrFlag]]=FALSE,0,MAX(0,CalcTable[[#This Row],[VolRednWind]]*(FCAP*IRR_TARGET-CalcTable[[#This Row],[IWC]])))</f>
        <v>#NAME?</v>
      </c>
      <c r="AB7667" s="13" t="e">
        <f ca="1">CalcTable[[#This Row],[IWC]]+CalcTable[[#This Row],[Eff Precip]]+CalcTable[[#This Row],[IrrAmt]]-CalcTable[[#This Row],[AET]]</f>
        <v>#NAME?</v>
      </c>
      <c r="AC7667" s="13" t="e">
        <f ca="1">IF(CalcTable[[#This Row],[PWC]]&gt;FCAP,MIN(24*PERC,MIN(SAT,CalcTable[[#This Row],[PWC]])-FCAP),0)</f>
        <v>#NAME?</v>
      </c>
      <c r="AD7667" s="13" t="e">
        <f ca="1">IF(CalcTable[[#This Row],[PWC]]&gt;SAT,CalcTable[[#This Row],[PWC]]-SAT,0)</f>
        <v>#NAME?</v>
      </c>
      <c r="AE7667" s="13" t="e">
        <f ca="1">CalcTable[[#This Row],[PWC]]-CalcTable[[#This Row],[PercAmt]]-CalcTable[[#This Row],[Runoff]]</f>
        <v>#NAME?</v>
      </c>
      <c r="AF7667" s="13" t="e">
        <f ca="1">CalcTable[[#This Row],[IrrAmt]]/1000*CUR_IRR_AREA*10000/IRR_EFF</f>
        <v>#NAME?</v>
      </c>
      <c r="AG7667" s="147"/>
      <c r="AH7667" s="13"/>
      <c r="AI7667" s="50">
        <v>0</v>
      </c>
      <c r="AJ7667" s="50">
        <v>0</v>
      </c>
      <c r="AK7667" s="50">
        <v>0</v>
      </c>
      <c r="AL7667" s="50">
        <v>6.1349974462215577</v>
      </c>
      <c r="AM7667" s="50"/>
      <c r="AN7667" s="50"/>
      <c r="AO7667" s="50"/>
      <c r="AP7667" s="50"/>
      <c r="AQ7667" s="50"/>
      <c r="AR7667" s="50"/>
      <c r="AS7667" s="50"/>
      <c r="AT7667" s="50"/>
      <c r="AU7667" s="50"/>
      <c r="AV7667" s="50"/>
      <c r="AW7667" s="50"/>
      <c r="AX7667" s="50">
        <f t="shared" si="2407"/>
        <v>6.1349974462215577</v>
      </c>
      <c r="AY7667" s="50"/>
      <c r="AZ7667" s="50">
        <f t="shared" si="2397"/>
        <v>179.95992508916572</v>
      </c>
      <c r="BA7667" s="50">
        <f t="shared" si="2398"/>
        <v>277.0811545023663</v>
      </c>
      <c r="BB7667" s="50">
        <f t="shared" si="2399"/>
        <v>285.65067474470754</v>
      </c>
      <c r="BC7667" s="17">
        <f t="shared" si="2400"/>
        <v>20099</v>
      </c>
      <c r="BD7667" s="50">
        <f t="shared" si="2401"/>
        <v>6.1349974462215577</v>
      </c>
      <c r="BE7667" s="50">
        <f t="shared" si="2402"/>
        <v>179.95992508916572</v>
      </c>
      <c r="BF7667" s="50">
        <f t="shared" si="2408"/>
        <v>294.3571485096781</v>
      </c>
      <c r="BG7667" s="50"/>
      <c r="BH7667" s="17">
        <f t="shared" si="2403"/>
        <v>0</v>
      </c>
      <c r="BI7667" s="17">
        <f t="shared" si="2411"/>
        <v>7667</v>
      </c>
      <c r="BJ7667" s="17">
        <f t="shared" si="2409"/>
        <v>7667</v>
      </c>
      <c r="BK7667" s="150">
        <f t="shared" si="2410"/>
        <v>40084</v>
      </c>
      <c r="BL7667" s="50" t="e">
        <f t="shared" ca="1" si="2404"/>
        <v>#NAME?</v>
      </c>
      <c r="BM7667" s="50" t="e">
        <f t="shared" ca="1" si="2405"/>
        <v>#NAME?</v>
      </c>
      <c r="BN7667" s="50" t="e">
        <f t="shared" ca="1" si="2406"/>
        <v>#NAME?</v>
      </c>
    </row>
    <row r="7668" spans="1:66" x14ac:dyDescent="0.35">
      <c r="A7668" s="48">
        <v>40085</v>
      </c>
      <c r="B7668" s="17">
        <v>2009</v>
      </c>
      <c r="C7668" s="17">
        <v>9</v>
      </c>
      <c r="D7668" s="17">
        <v>272</v>
      </c>
      <c r="E7668" s="17">
        <v>29</v>
      </c>
      <c r="F7668" s="17">
        <v>3</v>
      </c>
      <c r="G7668" s="50">
        <v>5.5</v>
      </c>
      <c r="H7668" s="32">
        <v>4.3285222247747912</v>
      </c>
      <c r="I7668" s="50">
        <v>13.166666666666666</v>
      </c>
      <c r="J7668" s="13">
        <v>0</v>
      </c>
      <c r="K7668" s="13">
        <f t="shared" si="2392"/>
        <v>0</v>
      </c>
      <c r="L7668" s="13">
        <f t="shared" si="2393"/>
        <v>0</v>
      </c>
      <c r="M7668" s="13" t="e">
        <f ca="1">CalcTable[[#This Row],[IWC]]-AE7667</f>
        <v>#NAME?</v>
      </c>
      <c r="N7668" s="13" t="e">
        <f ca="1">IF(CalcTable[[#This Row],[Day of Year]]&lt;123,FCAP,AE7667)</f>
        <v>#NAME?</v>
      </c>
      <c r="O7668" s="17" t="e">
        <f ca="1">IF(IRR_DRIP,5,COUNTIF('IDET Wind Values'!C7652:G7652,"&lt;="&amp;IRR_MAXWIND))</f>
        <v>#NAME?</v>
      </c>
      <c r="P7668" s="13" t="e">
        <f ca="1">CalcTable[[#This Row],[ET_o]]*KL</f>
        <v>#NAME?</v>
      </c>
      <c r="Q7668" s="13" t="e">
        <f ca="1">IF(WILTPT&lt;=0,1,MAX(0,MIN(1,(CalcTable[[#This Row],[IWC]]-WILTPT)/(MAD-WILTPT))))</f>
        <v>#NAME?</v>
      </c>
      <c r="R7668" s="13" t="e">
        <f ca="1">CalcTable[[#This Row],[ETMult]]*CalcTable[[#This Row],[ETb]]</f>
        <v>#NAME?</v>
      </c>
      <c r="S7668" s="13" t="b">
        <f>INDEX(IRR_LIST,CalcTable[[#This Row],[Day of Week]]+1)</f>
        <v>1</v>
      </c>
      <c r="T7668" s="13">
        <f t="shared" ca="1" si="2394"/>
        <v>0</v>
      </c>
      <c r="U7668" s="13" t="b">
        <f ca="1">IF(CalcTable[[#This Row],[IrrPrecip]]&gt;=IC_MM,FALSE,TRUE)</f>
        <v>1</v>
      </c>
      <c r="V7668" s="13" t="b">
        <f t="shared" si="2395"/>
        <v>0</v>
      </c>
      <c r="W7668" s="13" t="e">
        <f ca="1">IF(AND(IRR_DRIP=FALSE,CalcTable[[#This Row],[IrrHours]]&lt;=0),FALSE,TRUE)</f>
        <v>#NAME?</v>
      </c>
      <c r="X7668" s="13" t="e">
        <f ca="1">AND(CalcTable[[#This Row],[IrrDay]],CalcTable[[#This Row],[IrrRain]],CalcTable[[#This Row],[IrrWarm]],CalcTable[[#This Row],[IrrWindy]])</f>
        <v>#NAME?</v>
      </c>
      <c r="Y7668" s="13" t="e">
        <f t="shared" ca="1" si="2396"/>
        <v>#NAME?</v>
      </c>
      <c r="Z7668" s="13" t="e">
        <f ca="1">CalcTable[[#This Row],[IrrHours]]/5</f>
        <v>#NAME?</v>
      </c>
      <c r="AA7668" s="13" t="e">
        <f ca="1">IF(CalcTable[[#This Row],[IrrFlag]]=FALSE,0,MAX(0,CalcTable[[#This Row],[VolRednWind]]*(FCAP*IRR_TARGET-CalcTable[[#This Row],[IWC]])))</f>
        <v>#NAME?</v>
      </c>
      <c r="AB7668" s="13" t="e">
        <f ca="1">CalcTable[[#This Row],[IWC]]+CalcTable[[#This Row],[Eff Precip]]+CalcTable[[#This Row],[IrrAmt]]-CalcTable[[#This Row],[AET]]</f>
        <v>#NAME?</v>
      </c>
      <c r="AC7668" s="13" t="e">
        <f ca="1">IF(CalcTable[[#This Row],[PWC]]&gt;FCAP,MIN(24*PERC,MIN(SAT,CalcTable[[#This Row],[PWC]])-FCAP),0)</f>
        <v>#NAME?</v>
      </c>
      <c r="AD7668" s="13" t="e">
        <f ca="1">IF(CalcTable[[#This Row],[PWC]]&gt;SAT,CalcTable[[#This Row],[PWC]]-SAT,0)</f>
        <v>#NAME?</v>
      </c>
      <c r="AE7668" s="13" t="e">
        <f ca="1">CalcTable[[#This Row],[PWC]]-CalcTable[[#This Row],[PercAmt]]-CalcTable[[#This Row],[Runoff]]</f>
        <v>#NAME?</v>
      </c>
      <c r="AF7668" s="13" t="e">
        <f ca="1">CalcTable[[#This Row],[IrrAmt]]/1000*CUR_IRR_AREA*10000/IRR_EFF</f>
        <v>#NAME?</v>
      </c>
      <c r="AG7668" s="147"/>
      <c r="AH7668" s="13"/>
      <c r="AI7668" s="50">
        <v>0</v>
      </c>
      <c r="AJ7668" s="50">
        <v>0</v>
      </c>
      <c r="AK7668" s="50">
        <v>0</v>
      </c>
      <c r="AL7668" s="50">
        <v>0</v>
      </c>
      <c r="AM7668" s="50"/>
      <c r="AN7668" s="50"/>
      <c r="AO7668" s="50"/>
      <c r="AP7668" s="50"/>
      <c r="AQ7668" s="50"/>
      <c r="AR7668" s="50"/>
      <c r="AS7668" s="50"/>
      <c r="AT7668" s="50"/>
      <c r="AU7668" s="50"/>
      <c r="AV7668" s="50"/>
      <c r="AW7668" s="50"/>
      <c r="AX7668" s="50">
        <f t="shared" si="2407"/>
        <v>0</v>
      </c>
      <c r="AY7668" s="50"/>
      <c r="AZ7668" s="50">
        <f t="shared" si="2397"/>
        <v>0</v>
      </c>
      <c r="BA7668" s="50">
        <f t="shared" si="2398"/>
        <v>0</v>
      </c>
      <c r="BB7668" s="50">
        <f t="shared" si="2399"/>
        <v>0</v>
      </c>
      <c r="BC7668" s="17">
        <f t="shared" si="2400"/>
        <v>20099</v>
      </c>
      <c r="BD7668" s="50">
        <f t="shared" si="2401"/>
        <v>0</v>
      </c>
      <c r="BE7668" s="50">
        <f t="shared" si="2402"/>
        <v>0</v>
      </c>
      <c r="BF7668" s="50">
        <f t="shared" si="2408"/>
        <v>0</v>
      </c>
      <c r="BG7668" s="50"/>
      <c r="BH7668" s="17">
        <f t="shared" si="2403"/>
        <v>0</v>
      </c>
      <c r="BI7668" s="17">
        <f t="shared" si="2411"/>
        <v>7668</v>
      </c>
      <c r="BJ7668" s="17">
        <f t="shared" si="2409"/>
        <v>7668</v>
      </c>
      <c r="BK7668" s="150">
        <f t="shared" si="2410"/>
        <v>40085</v>
      </c>
      <c r="BL7668" s="50" t="e">
        <f t="shared" ca="1" si="2404"/>
        <v>#NAME?</v>
      </c>
      <c r="BM7668" s="50" t="e">
        <f t="shared" ca="1" si="2405"/>
        <v>#NAME?</v>
      </c>
      <c r="BN7668" s="50" t="e">
        <f t="shared" ca="1" si="2406"/>
        <v>#NAME?</v>
      </c>
    </row>
    <row r="7669" spans="1:66" x14ac:dyDescent="0.35">
      <c r="A7669" s="48">
        <v>40086</v>
      </c>
      <c r="B7669" s="17">
        <v>2009</v>
      </c>
      <c r="C7669" s="17">
        <v>9</v>
      </c>
      <c r="D7669" s="17">
        <v>273</v>
      </c>
      <c r="E7669" s="17">
        <v>30</v>
      </c>
      <c r="F7669" s="17">
        <v>4</v>
      </c>
      <c r="G7669" s="50">
        <v>2.5</v>
      </c>
      <c r="H7669" s="32">
        <v>2.120658256191061</v>
      </c>
      <c r="I7669" s="50">
        <v>13.5</v>
      </c>
      <c r="J7669" s="13">
        <v>0</v>
      </c>
      <c r="K7669" s="13">
        <f t="shared" si="2392"/>
        <v>0</v>
      </c>
      <c r="L7669" s="13">
        <f t="shared" si="2393"/>
        <v>0</v>
      </c>
      <c r="M7669" s="13" t="e">
        <f ca="1">CalcTable[[#This Row],[IWC]]-AE7668</f>
        <v>#NAME?</v>
      </c>
      <c r="N7669" s="13" t="e">
        <f ca="1">IF(CalcTable[[#This Row],[Day of Year]]&lt;123,FCAP,AE7668)</f>
        <v>#NAME?</v>
      </c>
      <c r="O7669" s="17" t="e">
        <f ca="1">IF(IRR_DRIP,5,COUNTIF('IDET Wind Values'!C7653:G7653,"&lt;="&amp;IRR_MAXWIND))</f>
        <v>#NAME?</v>
      </c>
      <c r="P7669" s="13" t="e">
        <f ca="1">CalcTable[[#This Row],[ET_o]]*KL</f>
        <v>#NAME?</v>
      </c>
      <c r="Q7669" s="13" t="e">
        <f ca="1">IF(WILTPT&lt;=0,1,MAX(0,MIN(1,(CalcTable[[#This Row],[IWC]]-WILTPT)/(MAD-WILTPT))))</f>
        <v>#NAME?</v>
      </c>
      <c r="R7669" s="13" t="e">
        <f ca="1">CalcTable[[#This Row],[ETMult]]*CalcTable[[#This Row],[ETb]]</f>
        <v>#NAME?</v>
      </c>
      <c r="S7669" s="13" t="b">
        <f>INDEX(IRR_LIST,CalcTable[[#This Row],[Day of Week]]+1)</f>
        <v>0</v>
      </c>
      <c r="T7669" s="13">
        <f t="shared" ca="1" si="2394"/>
        <v>0</v>
      </c>
      <c r="U7669" s="13" t="b">
        <f ca="1">IF(CalcTable[[#This Row],[IrrPrecip]]&gt;=IC_MM,FALSE,TRUE)</f>
        <v>1</v>
      </c>
      <c r="V7669" s="13" t="b">
        <f t="shared" si="2395"/>
        <v>0</v>
      </c>
      <c r="W7669" s="13" t="e">
        <f ca="1">IF(AND(IRR_DRIP=FALSE,CalcTable[[#This Row],[IrrHours]]&lt;=0),FALSE,TRUE)</f>
        <v>#NAME?</v>
      </c>
      <c r="X7669" s="13" t="e">
        <f ca="1">AND(CalcTable[[#This Row],[IrrDay]],CalcTable[[#This Row],[IrrRain]],CalcTable[[#This Row],[IrrWarm]],CalcTable[[#This Row],[IrrWindy]])</f>
        <v>#NAME?</v>
      </c>
      <c r="Y7669" s="13" t="e">
        <f t="shared" ca="1" si="2396"/>
        <v>#NAME?</v>
      </c>
      <c r="Z7669" s="13" t="e">
        <f ca="1">CalcTable[[#This Row],[IrrHours]]/5</f>
        <v>#NAME?</v>
      </c>
      <c r="AA7669" s="13" t="e">
        <f ca="1">IF(CalcTable[[#This Row],[IrrFlag]]=FALSE,0,MAX(0,CalcTable[[#This Row],[VolRednWind]]*(FCAP*IRR_TARGET-CalcTable[[#This Row],[IWC]])))</f>
        <v>#NAME?</v>
      </c>
      <c r="AB7669" s="13" t="e">
        <f ca="1">CalcTable[[#This Row],[IWC]]+CalcTable[[#This Row],[Eff Precip]]+CalcTable[[#This Row],[IrrAmt]]-CalcTable[[#This Row],[AET]]</f>
        <v>#NAME?</v>
      </c>
      <c r="AC7669" s="13" t="e">
        <f ca="1">IF(CalcTable[[#This Row],[PWC]]&gt;FCAP,MIN(24*PERC,MIN(SAT,CalcTable[[#This Row],[PWC]])-FCAP),0)</f>
        <v>#NAME?</v>
      </c>
      <c r="AD7669" s="13" t="e">
        <f ca="1">IF(CalcTable[[#This Row],[PWC]]&gt;SAT,CalcTable[[#This Row],[PWC]]-SAT,0)</f>
        <v>#NAME?</v>
      </c>
      <c r="AE7669" s="13" t="e">
        <f ca="1">CalcTable[[#This Row],[PWC]]-CalcTable[[#This Row],[PercAmt]]-CalcTable[[#This Row],[Runoff]]</f>
        <v>#NAME?</v>
      </c>
      <c r="AF7669" s="13" t="e">
        <f ca="1">CalcTable[[#This Row],[IrrAmt]]/1000*CUR_IRR_AREA*10000/IRR_EFF</f>
        <v>#NAME?</v>
      </c>
      <c r="AG7669" s="147"/>
      <c r="AH7669" s="13"/>
      <c r="AI7669" s="50">
        <v>0</v>
      </c>
      <c r="AJ7669" s="50">
        <v>0</v>
      </c>
      <c r="AK7669" s="50">
        <v>0</v>
      </c>
      <c r="AL7669" s="50">
        <v>0</v>
      </c>
      <c r="AM7669" s="50"/>
      <c r="AN7669" s="50"/>
      <c r="AO7669" s="50"/>
      <c r="AP7669" s="50"/>
      <c r="AQ7669" s="50"/>
      <c r="AR7669" s="50"/>
      <c r="AS7669" s="50"/>
      <c r="AT7669" s="50"/>
      <c r="AU7669" s="50"/>
      <c r="AV7669" s="50"/>
      <c r="AW7669" s="50"/>
      <c r="AX7669" s="50">
        <f t="shared" si="2407"/>
        <v>0</v>
      </c>
      <c r="AY7669" s="50"/>
      <c r="AZ7669" s="50">
        <f t="shared" si="2397"/>
        <v>0</v>
      </c>
      <c r="BA7669" s="50">
        <f t="shared" si="2398"/>
        <v>0</v>
      </c>
      <c r="BB7669" s="50">
        <f t="shared" si="2399"/>
        <v>0</v>
      </c>
      <c r="BC7669" s="17">
        <f t="shared" si="2400"/>
        <v>20099</v>
      </c>
      <c r="BD7669" s="50">
        <f t="shared" si="2401"/>
        <v>0</v>
      </c>
      <c r="BE7669" s="50">
        <f t="shared" si="2402"/>
        <v>0</v>
      </c>
      <c r="BF7669" s="50">
        <f t="shared" si="2408"/>
        <v>0</v>
      </c>
      <c r="BG7669" s="50"/>
      <c r="BH7669" s="17">
        <f t="shared" si="2403"/>
        <v>0</v>
      </c>
      <c r="BI7669" s="17">
        <f t="shared" si="2411"/>
        <v>7669</v>
      </c>
      <c r="BJ7669" s="17">
        <f t="shared" si="2409"/>
        <v>7669</v>
      </c>
      <c r="BK7669" s="150">
        <f t="shared" si="2410"/>
        <v>40086</v>
      </c>
      <c r="BL7669" s="50" t="e">
        <f t="shared" ca="1" si="2404"/>
        <v>#NAME?</v>
      </c>
      <c r="BM7669" s="50" t="e">
        <f t="shared" ca="1" si="2405"/>
        <v>#NAME?</v>
      </c>
      <c r="BN7669" s="50" t="e">
        <f t="shared" ca="1" si="2406"/>
        <v>#NAME?</v>
      </c>
    </row>
    <row r="7670" spans="1:66" x14ac:dyDescent="0.35">
      <c r="A7670" s="48">
        <v>40299</v>
      </c>
      <c r="B7670" s="17">
        <v>2010</v>
      </c>
      <c r="C7670" s="17">
        <v>5</v>
      </c>
      <c r="D7670" s="17">
        <v>121</v>
      </c>
      <c r="E7670" s="17">
        <v>1</v>
      </c>
      <c r="F7670" s="17">
        <v>7</v>
      </c>
      <c r="G7670" s="50">
        <v>-0.4</v>
      </c>
      <c r="H7670" s="32">
        <v>3.1506675660448096</v>
      </c>
      <c r="I7670" s="50">
        <v>6.5</v>
      </c>
      <c r="J7670" s="13">
        <v>0</v>
      </c>
      <c r="K7670" s="13">
        <f t="shared" ref="K7670:K7733" si="2412">J7670*PRECIP_ADJUST</f>
        <v>0</v>
      </c>
      <c r="L7670" s="13">
        <f t="shared" si="2393"/>
        <v>0</v>
      </c>
      <c r="M7670" s="13" t="e">
        <f ca="1">CalcTable[[#This Row],[IWC]]-AE7669</f>
        <v>#NAME?</v>
      </c>
      <c r="N7670" s="13" t="e">
        <f ca="1">IF(CalcTable[[#This Row],[Day of Year]]&lt;123,FCAP,AE7669)</f>
        <v>#NAME?</v>
      </c>
      <c r="O7670" s="17" t="e">
        <f ca="1">IF(IRR_DRIP,5,COUNTIF('IDET Wind Values'!C7654:G7654,"&lt;="&amp;IRR_MAXWIND))</f>
        <v>#NAME?</v>
      </c>
      <c r="P7670" s="13" t="e">
        <f ca="1">CalcTable[[#This Row],[ET_o]]*KL</f>
        <v>#NAME?</v>
      </c>
      <c r="Q7670" s="13" t="e">
        <f ca="1">IF(WILTPT&lt;=0,1,MAX(0,MIN(1,(CalcTable[[#This Row],[IWC]]-WILTPT)/(MAD-WILTPT))))</f>
        <v>#NAME?</v>
      </c>
      <c r="R7670" s="13" t="e">
        <f ca="1">CalcTable[[#This Row],[ETMult]]*CalcTable[[#This Row],[ETb]]</f>
        <v>#NAME?</v>
      </c>
      <c r="S7670" s="13" t="b">
        <f>INDEX(IRR_LIST,CalcTable[[#This Row],[Day of Week]]+1)</f>
        <v>0</v>
      </c>
      <c r="T7670" s="13">
        <f t="shared" ref="T7670:T7733" ca="1" si="2413">SUM(OFFSET(K7670,-IC_DAYS,0,IC_DAYS,1))</f>
        <v>0</v>
      </c>
      <c r="U7670" s="13" t="b">
        <f ca="1">IF(CalcTable[[#This Row],[IrrPrecip]]&gt;=IC_MM,FALSE,TRUE)</f>
        <v>1</v>
      </c>
      <c r="V7670" s="13" t="b">
        <f t="shared" si="2395"/>
        <v>1</v>
      </c>
      <c r="W7670" s="13" t="e">
        <f ca="1">IF(AND(IRR_DRIP=FALSE,CalcTable[[#This Row],[IrrHours]]&lt;=0),FALSE,TRUE)</f>
        <v>#NAME?</v>
      </c>
      <c r="X7670" s="13" t="e">
        <f ca="1">AND(CalcTable[[#This Row],[IrrDay]],CalcTable[[#This Row],[IrrRain]],CalcTable[[#This Row],[IrrWarm]],CalcTable[[#This Row],[IrrWindy]])</f>
        <v>#NAME?</v>
      </c>
      <c r="Y7670" s="13" t="e">
        <f t="shared" ref="Y7670:Y7733" ca="1" si="2414">IF(AA7669&lt;=0,FALSE,TRUE)</f>
        <v>#NAME?</v>
      </c>
      <c r="Z7670" s="13" t="e">
        <f ca="1">CalcTable[[#This Row],[IrrHours]]/5</f>
        <v>#NAME?</v>
      </c>
      <c r="AA7670" s="13" t="e">
        <f ca="1">IF(CalcTable[[#This Row],[IrrFlag]]=FALSE,0,MAX(0,CalcTable[[#This Row],[VolRednWind]]*(FCAP*IRR_TARGET-CalcTable[[#This Row],[IWC]])))</f>
        <v>#NAME?</v>
      </c>
      <c r="AB7670" s="13" t="e">
        <f ca="1">CalcTable[[#This Row],[IWC]]+CalcTable[[#This Row],[Eff Precip]]+CalcTable[[#This Row],[IrrAmt]]-CalcTable[[#This Row],[AET]]</f>
        <v>#NAME?</v>
      </c>
      <c r="AC7670" s="13" t="e">
        <f ca="1">IF(CalcTable[[#This Row],[PWC]]&gt;FCAP,MIN(24*PERC,MIN(SAT,CalcTable[[#This Row],[PWC]])-FCAP),0)</f>
        <v>#NAME?</v>
      </c>
      <c r="AD7670" s="13" t="e">
        <f ca="1">IF(CalcTable[[#This Row],[PWC]]&gt;SAT,CalcTable[[#This Row],[PWC]]-SAT,0)</f>
        <v>#NAME?</v>
      </c>
      <c r="AE7670" s="13" t="e">
        <f ca="1">CalcTable[[#This Row],[PWC]]-CalcTable[[#This Row],[PercAmt]]-CalcTable[[#This Row],[Runoff]]</f>
        <v>#NAME?</v>
      </c>
      <c r="AF7670" s="13" t="e">
        <f ca="1">CalcTable[[#This Row],[IrrAmt]]/1000*CUR_IRR_AREA*10000/IRR_EFF</f>
        <v>#NAME?</v>
      </c>
      <c r="AG7670" s="147"/>
      <c r="AI7670" s="50">
        <v>0</v>
      </c>
      <c r="AJ7670" s="50">
        <v>0</v>
      </c>
      <c r="AK7670" s="50">
        <v>0</v>
      </c>
      <c r="AL7670" s="50">
        <v>0</v>
      </c>
      <c r="AM7670" s="50"/>
      <c r="AN7670" s="50"/>
      <c r="AO7670" s="50"/>
      <c r="AP7670" s="50"/>
      <c r="AQ7670" s="50"/>
      <c r="AR7670" s="50"/>
      <c r="AS7670" s="50"/>
      <c r="AT7670" s="50"/>
      <c r="AU7670" s="50"/>
      <c r="AV7670" s="50"/>
      <c r="AW7670" s="50"/>
      <c r="AX7670" s="50">
        <f t="shared" ref="AX7670:AX7733" si="2415">SUM(AI7670:AW7670)</f>
        <v>0</v>
      </c>
      <c r="AY7670" s="50"/>
      <c r="AZ7670" s="50">
        <f t="shared" ref="AZ7670:AZ7733" si="2416">SUMPRODUCT(AI7670:AW7670,CONVERSION)</f>
        <v>0</v>
      </c>
      <c r="BA7670" s="50">
        <f t="shared" si="2398"/>
        <v>0</v>
      </c>
      <c r="BB7670" s="50">
        <f t="shared" si="2399"/>
        <v>0</v>
      </c>
      <c r="BC7670" s="17">
        <f t="shared" ref="BC7670:BC7733" si="2417">B7670*10+C7670</f>
        <v>20105</v>
      </c>
      <c r="BD7670" s="50">
        <f t="shared" ref="BD7670:BD7733" si="2418">INDEX(AI7670:AX7670,PLOT_AREA)</f>
        <v>0</v>
      </c>
      <c r="BE7670" s="50">
        <f t="shared" ref="BE7670:BE7733" si="2419">IF(PLOT_AREA&lt;=AREA_COUNT,INDEX(AI7670:AW7670,PLOT_AREA)*INDEX(CONVERSION,PLOT_AREA),AZ7670)</f>
        <v>0</v>
      </c>
      <c r="BF7670" s="50">
        <f t="shared" ref="BF7670:BF7733" si="2420">BE7670*BF$17</f>
        <v>0</v>
      </c>
      <c r="BG7670" s="50"/>
      <c r="BH7670" s="17">
        <f t="shared" ref="BH7670:BH7733" si="2421">IF(BC7670&lt;PLOT_FROM,-1,IF(BC7670&gt;PLOT_TO,1,0))</f>
        <v>0</v>
      </c>
      <c r="BI7670" s="17">
        <f t="shared" si="2411"/>
        <v>7670</v>
      </c>
      <c r="BJ7670" s="17">
        <f t="shared" ref="BJ7670:BJ7733" si="2422">IF(BH7670=0,BI7670,"")</f>
        <v>7670</v>
      </c>
      <c r="BK7670" s="150">
        <f t="shared" ref="BK7670:BK7733" si="2423">A7670</f>
        <v>40299</v>
      </c>
      <c r="BL7670" s="50" t="e">
        <f t="shared" ca="1" si="2404"/>
        <v>#NAME?</v>
      </c>
      <c r="BM7670" s="50" t="e">
        <f t="shared" ca="1" si="2405"/>
        <v>#NAME?</v>
      </c>
      <c r="BN7670" s="50" t="e">
        <f t="shared" ca="1" si="2406"/>
        <v>#NAME?</v>
      </c>
    </row>
    <row r="7671" spans="1:66" x14ac:dyDescent="0.35">
      <c r="A7671" s="48">
        <v>40300</v>
      </c>
      <c r="B7671" s="17">
        <v>2010</v>
      </c>
      <c r="C7671" s="17">
        <v>5</v>
      </c>
      <c r="D7671" s="17">
        <v>122</v>
      </c>
      <c r="E7671" s="17">
        <v>2</v>
      </c>
      <c r="F7671" s="17">
        <v>1</v>
      </c>
      <c r="G7671" s="50">
        <v>4.2</v>
      </c>
      <c r="H7671" s="32">
        <v>3.7878196558137835</v>
      </c>
      <c r="I7671" s="50">
        <v>15.333333333333334</v>
      </c>
      <c r="J7671" s="13">
        <v>0.2</v>
      </c>
      <c r="K7671" s="13">
        <f t="shared" si="2412"/>
        <v>0.2</v>
      </c>
      <c r="L7671" s="13">
        <f t="shared" si="2393"/>
        <v>0</v>
      </c>
      <c r="M7671" s="13" t="e">
        <f ca="1">CalcTable[[#This Row],[IWC]]-AE7670</f>
        <v>#NAME?</v>
      </c>
      <c r="N7671" s="13" t="e">
        <f ca="1">IF(CalcTable[[#This Row],[Day of Year]]&lt;123,FCAP,AE7670)</f>
        <v>#NAME?</v>
      </c>
      <c r="O7671" s="17" t="e">
        <f ca="1">IF(IRR_DRIP,5,COUNTIF('IDET Wind Values'!C7655:G7655,"&lt;="&amp;IRR_MAXWIND))</f>
        <v>#NAME?</v>
      </c>
      <c r="P7671" s="13" t="e">
        <f ca="1">CalcTable[[#This Row],[ET_o]]*KL</f>
        <v>#NAME?</v>
      </c>
      <c r="Q7671" s="13" t="e">
        <f ca="1">IF(WILTPT&lt;=0,1,MAX(0,MIN(1,(CalcTable[[#This Row],[IWC]]-WILTPT)/(MAD-WILTPT))))</f>
        <v>#NAME?</v>
      </c>
      <c r="R7671" s="13" t="e">
        <f ca="1">CalcTable[[#This Row],[ETMult]]*CalcTable[[#This Row],[ETb]]</f>
        <v>#NAME?</v>
      </c>
      <c r="S7671" s="13" t="b">
        <f>INDEX(IRR_LIST,CalcTable[[#This Row],[Day of Week]]+1)</f>
        <v>1</v>
      </c>
      <c r="T7671" s="13">
        <f t="shared" ca="1" si="2413"/>
        <v>0</v>
      </c>
      <c r="U7671" s="13" t="b">
        <f ca="1">IF(CalcTable[[#This Row],[IrrPrecip]]&gt;=IC_MM,FALSE,TRUE)</f>
        <v>1</v>
      </c>
      <c r="V7671" s="13" t="b">
        <f t="shared" si="2395"/>
        <v>0</v>
      </c>
      <c r="W7671" s="13" t="e">
        <f ca="1">IF(AND(IRR_DRIP=FALSE,CalcTable[[#This Row],[IrrHours]]&lt;=0),FALSE,TRUE)</f>
        <v>#NAME?</v>
      </c>
      <c r="X7671" s="13" t="e">
        <f ca="1">AND(CalcTable[[#This Row],[IrrDay]],CalcTable[[#This Row],[IrrRain]],CalcTable[[#This Row],[IrrWarm]],CalcTable[[#This Row],[IrrWindy]])</f>
        <v>#NAME?</v>
      </c>
      <c r="Y7671" s="13" t="e">
        <f t="shared" ca="1" si="2414"/>
        <v>#NAME?</v>
      </c>
      <c r="Z7671" s="13" t="e">
        <f ca="1">CalcTable[[#This Row],[IrrHours]]/5</f>
        <v>#NAME?</v>
      </c>
      <c r="AA7671" s="13" t="e">
        <f ca="1">IF(CalcTable[[#This Row],[IrrFlag]]=FALSE,0,MAX(0,CalcTable[[#This Row],[VolRednWind]]*(FCAP*IRR_TARGET-CalcTable[[#This Row],[IWC]])))</f>
        <v>#NAME?</v>
      </c>
      <c r="AB7671" s="13" t="e">
        <f ca="1">CalcTable[[#This Row],[IWC]]+CalcTable[[#This Row],[Eff Precip]]+CalcTable[[#This Row],[IrrAmt]]-CalcTable[[#This Row],[AET]]</f>
        <v>#NAME?</v>
      </c>
      <c r="AC7671" s="13" t="e">
        <f ca="1">IF(CalcTable[[#This Row],[PWC]]&gt;FCAP,MIN(24*PERC,MIN(SAT,CalcTable[[#This Row],[PWC]])-FCAP),0)</f>
        <v>#NAME?</v>
      </c>
      <c r="AD7671" s="13" t="e">
        <f ca="1">IF(CalcTable[[#This Row],[PWC]]&gt;SAT,CalcTable[[#This Row],[PWC]]-SAT,0)</f>
        <v>#NAME?</v>
      </c>
      <c r="AE7671" s="13" t="e">
        <f ca="1">CalcTable[[#This Row],[PWC]]-CalcTable[[#This Row],[PercAmt]]-CalcTable[[#This Row],[Runoff]]</f>
        <v>#NAME?</v>
      </c>
      <c r="AF7671" s="13" t="e">
        <f ca="1">CalcTable[[#This Row],[IrrAmt]]/1000*CUR_IRR_AREA*10000/IRR_EFF</f>
        <v>#NAME?</v>
      </c>
      <c r="AG7671" s="147"/>
      <c r="AI7671" s="50">
        <v>0</v>
      </c>
      <c r="AJ7671" s="50">
        <v>0</v>
      </c>
      <c r="AK7671" s="50">
        <v>0</v>
      </c>
      <c r="AL7671" s="50">
        <v>0</v>
      </c>
      <c r="AM7671" s="50"/>
      <c r="AN7671" s="50"/>
      <c r="AO7671" s="50"/>
      <c r="AP7671" s="50"/>
      <c r="AQ7671" s="50"/>
      <c r="AR7671" s="50"/>
      <c r="AS7671" s="50"/>
      <c r="AT7671" s="50"/>
      <c r="AU7671" s="50"/>
      <c r="AV7671" s="50"/>
      <c r="AW7671" s="50"/>
      <c r="AX7671" s="50">
        <f t="shared" si="2415"/>
        <v>0</v>
      </c>
      <c r="AY7671" s="50"/>
      <c r="AZ7671" s="50">
        <f t="shared" si="2416"/>
        <v>0</v>
      </c>
      <c r="BA7671" s="50">
        <f t="shared" si="2398"/>
        <v>0</v>
      </c>
      <c r="BB7671" s="50">
        <f t="shared" si="2399"/>
        <v>0</v>
      </c>
      <c r="BC7671" s="17">
        <f t="shared" si="2417"/>
        <v>20105</v>
      </c>
      <c r="BD7671" s="50">
        <f t="shared" si="2418"/>
        <v>0</v>
      </c>
      <c r="BE7671" s="50">
        <f t="shared" si="2419"/>
        <v>0</v>
      </c>
      <c r="BF7671" s="50">
        <f t="shared" si="2420"/>
        <v>0</v>
      </c>
      <c r="BG7671" s="50"/>
      <c r="BH7671" s="17">
        <f t="shared" si="2421"/>
        <v>0</v>
      </c>
      <c r="BI7671" s="17">
        <f t="shared" si="2411"/>
        <v>7671</v>
      </c>
      <c r="BJ7671" s="17">
        <f t="shared" si="2422"/>
        <v>7671</v>
      </c>
      <c r="BK7671" s="150">
        <f t="shared" si="2423"/>
        <v>40300</v>
      </c>
      <c r="BL7671" s="50" t="e">
        <f t="shared" ca="1" si="2404"/>
        <v>#NAME?</v>
      </c>
      <c r="BM7671" s="50" t="e">
        <f t="shared" ca="1" si="2405"/>
        <v>#NAME?</v>
      </c>
      <c r="BN7671" s="50" t="e">
        <f t="shared" ca="1" si="2406"/>
        <v>#NAME?</v>
      </c>
    </row>
    <row r="7672" spans="1:66" x14ac:dyDescent="0.35">
      <c r="A7672" s="48">
        <v>40301</v>
      </c>
      <c r="B7672" s="17">
        <v>2010</v>
      </c>
      <c r="C7672" s="17">
        <v>5</v>
      </c>
      <c r="D7672" s="17">
        <v>123</v>
      </c>
      <c r="E7672" s="17">
        <v>3</v>
      </c>
      <c r="F7672" s="17">
        <v>2</v>
      </c>
      <c r="G7672" s="50">
        <v>1</v>
      </c>
      <c r="H7672" s="32">
        <v>4.3020649263791899</v>
      </c>
      <c r="I7672" s="50">
        <v>10.333333333333334</v>
      </c>
      <c r="J7672" s="13">
        <v>0.8</v>
      </c>
      <c r="K7672" s="13">
        <f t="shared" si="2412"/>
        <v>0.8</v>
      </c>
      <c r="L7672" s="13">
        <f t="shared" si="2393"/>
        <v>0</v>
      </c>
      <c r="M7672" s="13" t="e">
        <f ca="1">CalcTable[[#This Row],[IWC]]-AE7671</f>
        <v>#NAME?</v>
      </c>
      <c r="N7672" s="13" t="e">
        <f ca="1">IF(CalcTable[[#This Row],[Day of Year]]&lt;123,FCAP,AE7671)</f>
        <v>#NAME?</v>
      </c>
      <c r="O7672" s="17" t="e">
        <f ca="1">IF(IRR_DRIP,5,COUNTIF('IDET Wind Values'!C7656:G7656,"&lt;="&amp;IRR_MAXWIND))</f>
        <v>#NAME?</v>
      </c>
      <c r="P7672" s="13" t="e">
        <f ca="1">CalcTable[[#This Row],[ET_o]]*KL</f>
        <v>#NAME?</v>
      </c>
      <c r="Q7672" s="13" t="e">
        <f ca="1">IF(WILTPT&lt;=0,1,MAX(0,MIN(1,(CalcTable[[#This Row],[IWC]]-WILTPT)/(MAD-WILTPT))))</f>
        <v>#NAME?</v>
      </c>
      <c r="R7672" s="13" t="e">
        <f ca="1">CalcTable[[#This Row],[ETMult]]*CalcTable[[#This Row],[ETb]]</f>
        <v>#NAME?</v>
      </c>
      <c r="S7672" s="13" t="b">
        <f>INDEX(IRR_LIST,CalcTable[[#This Row],[Day of Week]]+1)</f>
        <v>0</v>
      </c>
      <c r="T7672" s="13">
        <f t="shared" ca="1" si="2413"/>
        <v>0.2</v>
      </c>
      <c r="U7672" s="13" t="b">
        <f ca="1">IF(CalcTable[[#This Row],[IrrPrecip]]&gt;=IC_MM,FALSE,TRUE)</f>
        <v>1</v>
      </c>
      <c r="V7672" s="13" t="b">
        <f t="shared" si="2395"/>
        <v>0</v>
      </c>
      <c r="W7672" s="13" t="e">
        <f ca="1">IF(AND(IRR_DRIP=FALSE,CalcTable[[#This Row],[IrrHours]]&lt;=0),FALSE,TRUE)</f>
        <v>#NAME?</v>
      </c>
      <c r="X7672" s="13" t="e">
        <f ca="1">AND(CalcTable[[#This Row],[IrrDay]],CalcTable[[#This Row],[IrrRain]],CalcTable[[#This Row],[IrrWarm]],CalcTable[[#This Row],[IrrWindy]])</f>
        <v>#NAME?</v>
      </c>
      <c r="Y7672" s="13" t="e">
        <f t="shared" ca="1" si="2414"/>
        <v>#NAME?</v>
      </c>
      <c r="Z7672" s="13" t="e">
        <f ca="1">CalcTable[[#This Row],[IrrHours]]/5</f>
        <v>#NAME?</v>
      </c>
      <c r="AA7672" s="13" t="e">
        <f ca="1">IF(CalcTable[[#This Row],[IrrFlag]]=FALSE,0,MAX(0,CalcTable[[#This Row],[VolRednWind]]*(FCAP*IRR_TARGET-CalcTable[[#This Row],[IWC]])))</f>
        <v>#NAME?</v>
      </c>
      <c r="AB7672" s="13" t="e">
        <f ca="1">CalcTable[[#This Row],[IWC]]+CalcTable[[#This Row],[Eff Precip]]+CalcTable[[#This Row],[IrrAmt]]-CalcTable[[#This Row],[AET]]</f>
        <v>#NAME?</v>
      </c>
      <c r="AC7672" s="13" t="e">
        <f ca="1">IF(CalcTable[[#This Row],[PWC]]&gt;FCAP,MIN(24*PERC,MIN(SAT,CalcTable[[#This Row],[PWC]])-FCAP),0)</f>
        <v>#NAME?</v>
      </c>
      <c r="AD7672" s="13" t="e">
        <f ca="1">IF(CalcTable[[#This Row],[PWC]]&gt;SAT,CalcTable[[#This Row],[PWC]]-SAT,0)</f>
        <v>#NAME?</v>
      </c>
      <c r="AE7672" s="13" t="e">
        <f ca="1">CalcTable[[#This Row],[PWC]]-CalcTable[[#This Row],[PercAmt]]-CalcTable[[#This Row],[Runoff]]</f>
        <v>#NAME?</v>
      </c>
      <c r="AF7672" s="13" t="e">
        <f ca="1">CalcTable[[#This Row],[IrrAmt]]/1000*CUR_IRR_AREA*10000/IRR_EFF</f>
        <v>#NAME?</v>
      </c>
      <c r="AG7672" s="147"/>
      <c r="AI7672" s="50">
        <v>0</v>
      </c>
      <c r="AJ7672" s="50">
        <v>0</v>
      </c>
      <c r="AK7672" s="50">
        <v>0</v>
      </c>
      <c r="AL7672" s="50">
        <v>0</v>
      </c>
      <c r="AM7672" s="50"/>
      <c r="AN7672" s="50"/>
      <c r="AO7672" s="50"/>
      <c r="AP7672" s="50"/>
      <c r="AQ7672" s="50"/>
      <c r="AR7672" s="50"/>
      <c r="AS7672" s="50"/>
      <c r="AT7672" s="50"/>
      <c r="AU7672" s="50"/>
      <c r="AV7672" s="50"/>
      <c r="AW7672" s="50"/>
      <c r="AX7672" s="50">
        <f t="shared" si="2415"/>
        <v>0</v>
      </c>
      <c r="AY7672" s="50"/>
      <c r="AZ7672" s="50">
        <f t="shared" si="2416"/>
        <v>0</v>
      </c>
      <c r="BA7672" s="50">
        <f t="shared" si="2398"/>
        <v>0</v>
      </c>
      <c r="BB7672" s="50">
        <f t="shared" si="2399"/>
        <v>0</v>
      </c>
      <c r="BC7672" s="17">
        <f t="shared" si="2417"/>
        <v>20105</v>
      </c>
      <c r="BD7672" s="50">
        <f t="shared" si="2418"/>
        <v>0</v>
      </c>
      <c r="BE7672" s="50">
        <f t="shared" si="2419"/>
        <v>0</v>
      </c>
      <c r="BF7672" s="50">
        <f t="shared" si="2420"/>
        <v>0</v>
      </c>
      <c r="BG7672" s="50"/>
      <c r="BH7672" s="17">
        <f t="shared" si="2421"/>
        <v>0</v>
      </c>
      <c r="BI7672" s="17">
        <f t="shared" si="2411"/>
        <v>7672</v>
      </c>
      <c r="BJ7672" s="17">
        <f t="shared" si="2422"/>
        <v>7672</v>
      </c>
      <c r="BK7672" s="150">
        <f t="shared" si="2423"/>
        <v>40301</v>
      </c>
      <c r="BL7672" s="50" t="e">
        <f t="shared" ca="1" si="2404"/>
        <v>#NAME?</v>
      </c>
      <c r="BM7672" s="50" t="e">
        <f t="shared" ca="1" si="2405"/>
        <v>#NAME?</v>
      </c>
      <c r="BN7672" s="50" t="e">
        <f t="shared" ca="1" si="2406"/>
        <v>#NAME?</v>
      </c>
    </row>
    <row r="7673" spans="1:66" x14ac:dyDescent="0.35">
      <c r="A7673" s="48">
        <v>40302</v>
      </c>
      <c r="B7673" s="17">
        <v>2010</v>
      </c>
      <c r="C7673" s="17">
        <v>5</v>
      </c>
      <c r="D7673" s="17">
        <v>124</v>
      </c>
      <c r="E7673" s="17">
        <v>4</v>
      </c>
      <c r="F7673" s="17">
        <v>3</v>
      </c>
      <c r="G7673" s="50">
        <v>-0.7</v>
      </c>
      <c r="H7673" s="32">
        <v>3.5342034816780554</v>
      </c>
      <c r="I7673" s="50">
        <v>56.333333333333336</v>
      </c>
      <c r="J7673" s="13">
        <v>4</v>
      </c>
      <c r="K7673" s="13">
        <f t="shared" si="2412"/>
        <v>4</v>
      </c>
      <c r="L7673" s="13">
        <f t="shared" si="2393"/>
        <v>0</v>
      </c>
      <c r="M7673" s="13" t="e">
        <f ca="1">CalcTable[[#This Row],[IWC]]-AE7672</f>
        <v>#NAME?</v>
      </c>
      <c r="N7673" s="13" t="e">
        <f ca="1">IF(CalcTable[[#This Row],[Day of Year]]&lt;123,FCAP,AE7672)</f>
        <v>#NAME?</v>
      </c>
      <c r="O7673" s="17" t="e">
        <f ca="1">IF(IRR_DRIP,5,COUNTIF('IDET Wind Values'!C7657:G7657,"&lt;="&amp;IRR_MAXWIND))</f>
        <v>#NAME?</v>
      </c>
      <c r="P7673" s="13" t="e">
        <f ca="1">CalcTable[[#This Row],[ET_o]]*KL</f>
        <v>#NAME?</v>
      </c>
      <c r="Q7673" s="13" t="e">
        <f ca="1">IF(WILTPT&lt;=0,1,MAX(0,MIN(1,(CalcTable[[#This Row],[IWC]]-WILTPT)/(MAD-WILTPT))))</f>
        <v>#NAME?</v>
      </c>
      <c r="R7673" s="13" t="e">
        <f ca="1">CalcTable[[#This Row],[ETMult]]*CalcTable[[#This Row],[ETb]]</f>
        <v>#NAME?</v>
      </c>
      <c r="S7673" s="13" t="b">
        <f>INDEX(IRR_LIST,CalcTable[[#This Row],[Day of Week]]+1)</f>
        <v>1</v>
      </c>
      <c r="T7673" s="13">
        <f t="shared" ca="1" si="2413"/>
        <v>1</v>
      </c>
      <c r="U7673" s="13" t="b">
        <f ca="1">IF(CalcTable[[#This Row],[IrrPrecip]]&gt;=IC_MM,FALSE,TRUE)</f>
        <v>1</v>
      </c>
      <c r="V7673" s="13" t="b">
        <f t="shared" si="2395"/>
        <v>0</v>
      </c>
      <c r="W7673" s="13" t="e">
        <f ca="1">IF(AND(IRR_DRIP=FALSE,CalcTable[[#This Row],[IrrHours]]&lt;=0),FALSE,TRUE)</f>
        <v>#NAME?</v>
      </c>
      <c r="X7673" s="13" t="e">
        <f ca="1">AND(CalcTable[[#This Row],[IrrDay]],CalcTable[[#This Row],[IrrRain]],CalcTable[[#This Row],[IrrWarm]],CalcTable[[#This Row],[IrrWindy]])</f>
        <v>#NAME?</v>
      </c>
      <c r="Y7673" s="13" t="e">
        <f t="shared" ca="1" si="2414"/>
        <v>#NAME?</v>
      </c>
      <c r="Z7673" s="13" t="e">
        <f ca="1">CalcTable[[#This Row],[IrrHours]]/5</f>
        <v>#NAME?</v>
      </c>
      <c r="AA7673" s="13" t="e">
        <f ca="1">IF(CalcTable[[#This Row],[IrrFlag]]=FALSE,0,MAX(0,CalcTable[[#This Row],[VolRednWind]]*(FCAP*IRR_TARGET-CalcTable[[#This Row],[IWC]])))</f>
        <v>#NAME?</v>
      </c>
      <c r="AB7673" s="13" t="e">
        <f ca="1">CalcTable[[#This Row],[IWC]]+CalcTable[[#This Row],[Eff Precip]]+CalcTable[[#This Row],[IrrAmt]]-CalcTable[[#This Row],[AET]]</f>
        <v>#NAME?</v>
      </c>
      <c r="AC7673" s="13" t="e">
        <f ca="1">IF(CalcTable[[#This Row],[PWC]]&gt;FCAP,MIN(24*PERC,MIN(SAT,CalcTable[[#This Row],[PWC]])-FCAP),0)</f>
        <v>#NAME?</v>
      </c>
      <c r="AD7673" s="13" t="e">
        <f ca="1">IF(CalcTable[[#This Row],[PWC]]&gt;SAT,CalcTable[[#This Row],[PWC]]-SAT,0)</f>
        <v>#NAME?</v>
      </c>
      <c r="AE7673" s="13" t="e">
        <f ca="1">CalcTable[[#This Row],[PWC]]-CalcTable[[#This Row],[PercAmt]]-CalcTable[[#This Row],[Runoff]]</f>
        <v>#NAME?</v>
      </c>
      <c r="AF7673" s="13" t="e">
        <f ca="1">CalcTable[[#This Row],[IrrAmt]]/1000*CUR_IRR_AREA*10000/IRR_EFF</f>
        <v>#NAME?</v>
      </c>
      <c r="AG7673" s="147"/>
      <c r="AI7673" s="50">
        <v>0</v>
      </c>
      <c r="AJ7673" s="50">
        <v>0</v>
      </c>
      <c r="AK7673" s="50">
        <v>0</v>
      </c>
      <c r="AL7673" s="50">
        <v>0</v>
      </c>
      <c r="AM7673" s="50"/>
      <c r="AN7673" s="50"/>
      <c r="AO7673" s="50"/>
      <c r="AP7673" s="50"/>
      <c r="AQ7673" s="50"/>
      <c r="AR7673" s="50"/>
      <c r="AS7673" s="50"/>
      <c r="AT7673" s="50"/>
      <c r="AU7673" s="50"/>
      <c r="AV7673" s="50"/>
      <c r="AW7673" s="50"/>
      <c r="AX7673" s="50">
        <f t="shared" si="2415"/>
        <v>0</v>
      </c>
      <c r="AY7673" s="50"/>
      <c r="AZ7673" s="50">
        <f t="shared" si="2416"/>
        <v>0</v>
      </c>
      <c r="BA7673" s="50">
        <f t="shared" si="2398"/>
        <v>0</v>
      </c>
      <c r="BB7673" s="50">
        <f t="shared" si="2399"/>
        <v>0</v>
      </c>
      <c r="BC7673" s="17">
        <f t="shared" si="2417"/>
        <v>20105</v>
      </c>
      <c r="BD7673" s="50">
        <f t="shared" si="2418"/>
        <v>0</v>
      </c>
      <c r="BE7673" s="50">
        <f t="shared" si="2419"/>
        <v>0</v>
      </c>
      <c r="BF7673" s="50">
        <f t="shared" si="2420"/>
        <v>0</v>
      </c>
      <c r="BG7673" s="50"/>
      <c r="BH7673" s="17">
        <f t="shared" si="2421"/>
        <v>0</v>
      </c>
      <c r="BI7673" s="17">
        <f t="shared" si="2411"/>
        <v>7673</v>
      </c>
      <c r="BJ7673" s="17">
        <f t="shared" si="2422"/>
        <v>7673</v>
      </c>
      <c r="BK7673" s="150">
        <f t="shared" si="2423"/>
        <v>40302</v>
      </c>
      <c r="BL7673" s="50" t="e">
        <f t="shared" ca="1" si="2404"/>
        <v>#NAME?</v>
      </c>
      <c r="BM7673" s="50" t="e">
        <f t="shared" ca="1" si="2405"/>
        <v>#NAME?</v>
      </c>
      <c r="BN7673" s="50" t="e">
        <f t="shared" ca="1" si="2406"/>
        <v>#NAME?</v>
      </c>
    </row>
    <row r="7674" spans="1:66" x14ac:dyDescent="0.35">
      <c r="A7674" s="48">
        <v>40303</v>
      </c>
      <c r="B7674" s="17">
        <v>2010</v>
      </c>
      <c r="C7674" s="17">
        <v>5</v>
      </c>
      <c r="D7674" s="17">
        <v>125</v>
      </c>
      <c r="E7674" s="17">
        <v>5</v>
      </c>
      <c r="F7674" s="17">
        <v>4</v>
      </c>
      <c r="G7674" s="50">
        <v>-3.4</v>
      </c>
      <c r="H7674" s="32">
        <v>1.7440661623553859</v>
      </c>
      <c r="I7674" s="50">
        <v>24.333333333333332</v>
      </c>
      <c r="J7674" s="13">
        <v>2.4</v>
      </c>
      <c r="K7674" s="13">
        <f t="shared" si="2412"/>
        <v>2.4</v>
      </c>
      <c r="L7674" s="13">
        <f t="shared" si="2393"/>
        <v>0</v>
      </c>
      <c r="M7674" s="13" t="e">
        <f ca="1">CalcTable[[#This Row],[IWC]]-AE7673</f>
        <v>#NAME?</v>
      </c>
      <c r="N7674" s="13" t="e">
        <f ca="1">IF(CalcTable[[#This Row],[Day of Year]]&lt;123,FCAP,AE7673)</f>
        <v>#NAME?</v>
      </c>
      <c r="O7674" s="17" t="e">
        <f ca="1">IF(IRR_DRIP,5,COUNTIF('IDET Wind Values'!C7658:G7658,"&lt;="&amp;IRR_MAXWIND))</f>
        <v>#NAME?</v>
      </c>
      <c r="P7674" s="13" t="e">
        <f ca="1">CalcTable[[#This Row],[ET_o]]*KL</f>
        <v>#NAME?</v>
      </c>
      <c r="Q7674" s="13" t="e">
        <f ca="1">IF(WILTPT&lt;=0,1,MAX(0,MIN(1,(CalcTable[[#This Row],[IWC]]-WILTPT)/(MAD-WILTPT))))</f>
        <v>#NAME?</v>
      </c>
      <c r="R7674" s="13" t="e">
        <f ca="1">CalcTable[[#This Row],[ETMult]]*CalcTable[[#This Row],[ETb]]</f>
        <v>#NAME?</v>
      </c>
      <c r="S7674" s="13" t="b">
        <f>INDEX(IRR_LIST,CalcTable[[#This Row],[Day of Week]]+1)</f>
        <v>0</v>
      </c>
      <c r="T7674" s="13">
        <f t="shared" ca="1" si="2413"/>
        <v>4.8</v>
      </c>
      <c r="U7674" s="13" t="b">
        <f ca="1">IF(CalcTable[[#This Row],[IrrPrecip]]&gt;=IC_MM,FALSE,TRUE)</f>
        <v>1</v>
      </c>
      <c r="V7674" s="13" t="b">
        <f t="shared" si="2395"/>
        <v>0</v>
      </c>
      <c r="W7674" s="13" t="e">
        <f ca="1">IF(AND(IRR_DRIP=FALSE,CalcTable[[#This Row],[IrrHours]]&lt;=0),FALSE,TRUE)</f>
        <v>#NAME?</v>
      </c>
      <c r="X7674" s="13" t="e">
        <f ca="1">AND(CalcTable[[#This Row],[IrrDay]],CalcTable[[#This Row],[IrrRain]],CalcTable[[#This Row],[IrrWarm]],CalcTable[[#This Row],[IrrWindy]])</f>
        <v>#NAME?</v>
      </c>
      <c r="Y7674" s="13" t="e">
        <f t="shared" ca="1" si="2414"/>
        <v>#NAME?</v>
      </c>
      <c r="Z7674" s="13" t="e">
        <f ca="1">CalcTable[[#This Row],[IrrHours]]/5</f>
        <v>#NAME?</v>
      </c>
      <c r="AA7674" s="13" t="e">
        <f ca="1">IF(CalcTable[[#This Row],[IrrFlag]]=FALSE,0,MAX(0,CalcTable[[#This Row],[VolRednWind]]*(FCAP*IRR_TARGET-CalcTable[[#This Row],[IWC]])))</f>
        <v>#NAME?</v>
      </c>
      <c r="AB7674" s="13" t="e">
        <f ca="1">CalcTable[[#This Row],[IWC]]+CalcTable[[#This Row],[Eff Precip]]+CalcTable[[#This Row],[IrrAmt]]-CalcTable[[#This Row],[AET]]</f>
        <v>#NAME?</v>
      </c>
      <c r="AC7674" s="13" t="e">
        <f ca="1">IF(CalcTable[[#This Row],[PWC]]&gt;FCAP,MIN(24*PERC,MIN(SAT,CalcTable[[#This Row],[PWC]])-FCAP),0)</f>
        <v>#NAME?</v>
      </c>
      <c r="AD7674" s="13" t="e">
        <f ca="1">IF(CalcTable[[#This Row],[PWC]]&gt;SAT,CalcTable[[#This Row],[PWC]]-SAT,0)</f>
        <v>#NAME?</v>
      </c>
      <c r="AE7674" s="13" t="e">
        <f ca="1">CalcTable[[#This Row],[PWC]]-CalcTable[[#This Row],[PercAmt]]-CalcTable[[#This Row],[Runoff]]</f>
        <v>#NAME?</v>
      </c>
      <c r="AF7674" s="13" t="e">
        <f ca="1">CalcTable[[#This Row],[IrrAmt]]/1000*CUR_IRR_AREA*10000/IRR_EFF</f>
        <v>#NAME?</v>
      </c>
      <c r="AG7674" s="147"/>
      <c r="AI7674" s="50">
        <v>0</v>
      </c>
      <c r="AJ7674" s="50">
        <v>0</v>
      </c>
      <c r="AK7674" s="50">
        <v>0</v>
      </c>
      <c r="AL7674" s="50">
        <v>0</v>
      </c>
      <c r="AM7674" s="50"/>
      <c r="AN7674" s="50"/>
      <c r="AO7674" s="50"/>
      <c r="AP7674" s="50"/>
      <c r="AQ7674" s="50"/>
      <c r="AR7674" s="50"/>
      <c r="AS7674" s="50"/>
      <c r="AT7674" s="50"/>
      <c r="AU7674" s="50"/>
      <c r="AV7674" s="50"/>
      <c r="AW7674" s="50"/>
      <c r="AX7674" s="50">
        <f t="shared" si="2415"/>
        <v>0</v>
      </c>
      <c r="AY7674" s="50"/>
      <c r="AZ7674" s="50">
        <f t="shared" si="2416"/>
        <v>0</v>
      </c>
      <c r="BA7674" s="50">
        <f t="shared" si="2398"/>
        <v>0</v>
      </c>
      <c r="BB7674" s="50">
        <f t="shared" si="2399"/>
        <v>0</v>
      </c>
      <c r="BC7674" s="17">
        <f t="shared" si="2417"/>
        <v>20105</v>
      </c>
      <c r="BD7674" s="50">
        <f t="shared" si="2418"/>
        <v>0</v>
      </c>
      <c r="BE7674" s="50">
        <f t="shared" si="2419"/>
        <v>0</v>
      </c>
      <c r="BF7674" s="50">
        <f t="shared" si="2420"/>
        <v>0</v>
      </c>
      <c r="BG7674" s="50"/>
      <c r="BH7674" s="17">
        <f t="shared" si="2421"/>
        <v>0</v>
      </c>
      <c r="BI7674" s="17">
        <f t="shared" si="2411"/>
        <v>7674</v>
      </c>
      <c r="BJ7674" s="17">
        <f t="shared" si="2422"/>
        <v>7674</v>
      </c>
      <c r="BK7674" s="150">
        <f t="shared" si="2423"/>
        <v>40303</v>
      </c>
      <c r="BL7674" s="50" t="e">
        <f t="shared" ca="1" si="2404"/>
        <v>#NAME?</v>
      </c>
      <c r="BM7674" s="50" t="e">
        <f t="shared" ca="1" si="2405"/>
        <v>#NAME?</v>
      </c>
      <c r="BN7674" s="50" t="e">
        <f t="shared" ca="1" si="2406"/>
        <v>#NAME?</v>
      </c>
    </row>
    <row r="7675" spans="1:66" x14ac:dyDescent="0.35">
      <c r="A7675" s="48">
        <v>40304</v>
      </c>
      <c r="B7675" s="17">
        <v>2010</v>
      </c>
      <c r="C7675" s="17">
        <v>5</v>
      </c>
      <c r="D7675" s="17">
        <v>126</v>
      </c>
      <c r="E7675" s="17">
        <v>6</v>
      </c>
      <c r="F7675" s="17">
        <v>5</v>
      </c>
      <c r="G7675" s="50">
        <v>-3.3</v>
      </c>
      <c r="H7675" s="32">
        <v>1.7565195403414027</v>
      </c>
      <c r="I7675" s="50">
        <v>14</v>
      </c>
      <c r="J7675" s="13">
        <v>0</v>
      </c>
      <c r="K7675" s="13">
        <f t="shared" si="2412"/>
        <v>0</v>
      </c>
      <c r="L7675" s="13">
        <f t="shared" si="2393"/>
        <v>0</v>
      </c>
      <c r="M7675" s="13" t="e">
        <f ca="1">CalcTable[[#This Row],[IWC]]-AE7674</f>
        <v>#NAME?</v>
      </c>
      <c r="N7675" s="13" t="e">
        <f ca="1">IF(CalcTable[[#This Row],[Day of Year]]&lt;123,FCAP,AE7674)</f>
        <v>#NAME?</v>
      </c>
      <c r="O7675" s="17" t="e">
        <f ca="1">IF(IRR_DRIP,5,COUNTIF('IDET Wind Values'!C7659:G7659,"&lt;="&amp;IRR_MAXWIND))</f>
        <v>#NAME?</v>
      </c>
      <c r="P7675" s="13" t="e">
        <f ca="1">CalcTable[[#This Row],[ET_o]]*KL</f>
        <v>#NAME?</v>
      </c>
      <c r="Q7675" s="13" t="e">
        <f ca="1">IF(WILTPT&lt;=0,1,MAX(0,MIN(1,(CalcTable[[#This Row],[IWC]]-WILTPT)/(MAD-WILTPT))))</f>
        <v>#NAME?</v>
      </c>
      <c r="R7675" s="13" t="e">
        <f ca="1">CalcTable[[#This Row],[ETMult]]*CalcTable[[#This Row],[ETb]]</f>
        <v>#NAME?</v>
      </c>
      <c r="S7675" s="13" t="b">
        <f>INDEX(IRR_LIST,CalcTable[[#This Row],[Day of Week]]+1)</f>
        <v>1</v>
      </c>
      <c r="T7675" s="13">
        <f t="shared" ca="1" si="2413"/>
        <v>6.4</v>
      </c>
      <c r="U7675" s="13" t="b">
        <f ca="1">IF(CalcTable[[#This Row],[IrrPrecip]]&gt;=IC_MM,FALSE,TRUE)</f>
        <v>1</v>
      </c>
      <c r="V7675" s="13" t="b">
        <f t="shared" si="2395"/>
        <v>0</v>
      </c>
      <c r="W7675" s="13" t="e">
        <f ca="1">IF(AND(IRR_DRIP=FALSE,CalcTable[[#This Row],[IrrHours]]&lt;=0),FALSE,TRUE)</f>
        <v>#NAME?</v>
      </c>
      <c r="X7675" s="13" t="e">
        <f ca="1">AND(CalcTable[[#This Row],[IrrDay]],CalcTable[[#This Row],[IrrRain]],CalcTable[[#This Row],[IrrWarm]],CalcTable[[#This Row],[IrrWindy]])</f>
        <v>#NAME?</v>
      </c>
      <c r="Y7675" s="13" t="e">
        <f t="shared" ca="1" si="2414"/>
        <v>#NAME?</v>
      </c>
      <c r="Z7675" s="13" t="e">
        <f ca="1">CalcTable[[#This Row],[IrrHours]]/5</f>
        <v>#NAME?</v>
      </c>
      <c r="AA7675" s="13" t="e">
        <f ca="1">IF(CalcTable[[#This Row],[IrrFlag]]=FALSE,0,MAX(0,CalcTable[[#This Row],[VolRednWind]]*(FCAP*IRR_TARGET-CalcTable[[#This Row],[IWC]])))</f>
        <v>#NAME?</v>
      </c>
      <c r="AB7675" s="13" t="e">
        <f ca="1">CalcTable[[#This Row],[IWC]]+CalcTable[[#This Row],[Eff Precip]]+CalcTable[[#This Row],[IrrAmt]]-CalcTable[[#This Row],[AET]]</f>
        <v>#NAME?</v>
      </c>
      <c r="AC7675" s="13" t="e">
        <f ca="1">IF(CalcTable[[#This Row],[PWC]]&gt;FCAP,MIN(24*PERC,MIN(SAT,CalcTable[[#This Row],[PWC]])-FCAP),0)</f>
        <v>#NAME?</v>
      </c>
      <c r="AD7675" s="13" t="e">
        <f ca="1">IF(CalcTable[[#This Row],[PWC]]&gt;SAT,CalcTable[[#This Row],[PWC]]-SAT,0)</f>
        <v>#NAME?</v>
      </c>
      <c r="AE7675" s="13" t="e">
        <f ca="1">CalcTable[[#This Row],[PWC]]-CalcTable[[#This Row],[PercAmt]]-CalcTable[[#This Row],[Runoff]]</f>
        <v>#NAME?</v>
      </c>
      <c r="AF7675" s="13" t="e">
        <f ca="1">CalcTable[[#This Row],[IrrAmt]]/1000*CUR_IRR_AREA*10000/IRR_EFF</f>
        <v>#NAME?</v>
      </c>
      <c r="AG7675" s="147"/>
      <c r="AI7675" s="50">
        <v>0</v>
      </c>
      <c r="AJ7675" s="50">
        <v>0</v>
      </c>
      <c r="AK7675" s="50">
        <v>0</v>
      </c>
      <c r="AL7675" s="50">
        <v>0</v>
      </c>
      <c r="AM7675" s="50"/>
      <c r="AN7675" s="50"/>
      <c r="AO7675" s="50"/>
      <c r="AP7675" s="50"/>
      <c r="AQ7675" s="50"/>
      <c r="AR7675" s="50"/>
      <c r="AS7675" s="50"/>
      <c r="AT7675" s="50"/>
      <c r="AU7675" s="50"/>
      <c r="AV7675" s="50"/>
      <c r="AW7675" s="50"/>
      <c r="AX7675" s="50">
        <f t="shared" si="2415"/>
        <v>0</v>
      </c>
      <c r="AY7675" s="50"/>
      <c r="AZ7675" s="50">
        <f t="shared" si="2416"/>
        <v>0</v>
      </c>
      <c r="BA7675" s="50">
        <f t="shared" si="2398"/>
        <v>0</v>
      </c>
      <c r="BB7675" s="50">
        <f t="shared" si="2399"/>
        <v>0</v>
      </c>
      <c r="BC7675" s="17">
        <f t="shared" si="2417"/>
        <v>20105</v>
      </c>
      <c r="BD7675" s="50">
        <f t="shared" si="2418"/>
        <v>0</v>
      </c>
      <c r="BE7675" s="50">
        <f t="shared" si="2419"/>
        <v>0</v>
      </c>
      <c r="BF7675" s="50">
        <f t="shared" si="2420"/>
        <v>0</v>
      </c>
      <c r="BG7675" s="50"/>
      <c r="BH7675" s="17">
        <f t="shared" si="2421"/>
        <v>0</v>
      </c>
      <c r="BI7675" s="17">
        <f t="shared" si="2411"/>
        <v>7675</v>
      </c>
      <c r="BJ7675" s="17">
        <f t="shared" si="2422"/>
        <v>7675</v>
      </c>
      <c r="BK7675" s="150">
        <f t="shared" si="2423"/>
        <v>40304</v>
      </c>
      <c r="BL7675" s="50" t="e">
        <f t="shared" ca="1" si="2404"/>
        <v>#NAME?</v>
      </c>
      <c r="BM7675" s="50" t="e">
        <f t="shared" ca="1" si="2405"/>
        <v>#NAME?</v>
      </c>
      <c r="BN7675" s="50" t="e">
        <f t="shared" ca="1" si="2406"/>
        <v>#NAME?</v>
      </c>
    </row>
    <row r="7676" spans="1:66" x14ac:dyDescent="0.35">
      <c r="A7676" s="48">
        <v>40305</v>
      </c>
      <c r="B7676" s="17">
        <v>2010</v>
      </c>
      <c r="C7676" s="17">
        <v>5</v>
      </c>
      <c r="D7676" s="17">
        <v>127</v>
      </c>
      <c r="E7676" s="17">
        <v>7</v>
      </c>
      <c r="F7676" s="17">
        <v>6</v>
      </c>
      <c r="G7676" s="50">
        <v>-3.5</v>
      </c>
      <c r="H7676" s="32">
        <v>1.9940251297754945</v>
      </c>
      <c r="I7676" s="50">
        <v>3.1666666666666665</v>
      </c>
      <c r="J7676" s="13">
        <v>0</v>
      </c>
      <c r="K7676" s="13">
        <f t="shared" si="2412"/>
        <v>0</v>
      </c>
      <c r="L7676" s="13">
        <f t="shared" si="2393"/>
        <v>0</v>
      </c>
      <c r="M7676" s="13" t="e">
        <f ca="1">CalcTable[[#This Row],[IWC]]-AE7675</f>
        <v>#NAME?</v>
      </c>
      <c r="N7676" s="13" t="e">
        <f ca="1">IF(CalcTable[[#This Row],[Day of Year]]&lt;123,FCAP,AE7675)</f>
        <v>#NAME?</v>
      </c>
      <c r="O7676" s="17" t="e">
        <f ca="1">IF(IRR_DRIP,5,COUNTIF('IDET Wind Values'!C7660:G7660,"&lt;="&amp;IRR_MAXWIND))</f>
        <v>#NAME?</v>
      </c>
      <c r="P7676" s="13" t="e">
        <f ca="1">CalcTable[[#This Row],[ET_o]]*KL</f>
        <v>#NAME?</v>
      </c>
      <c r="Q7676" s="13" t="e">
        <f ca="1">IF(WILTPT&lt;=0,1,MAX(0,MIN(1,(CalcTable[[#This Row],[IWC]]-WILTPT)/(MAD-WILTPT))))</f>
        <v>#NAME?</v>
      </c>
      <c r="R7676" s="13" t="e">
        <f ca="1">CalcTable[[#This Row],[ETMult]]*CalcTable[[#This Row],[ETb]]</f>
        <v>#NAME?</v>
      </c>
      <c r="S7676" s="13" t="b">
        <f>INDEX(IRR_LIST,CalcTable[[#This Row],[Day of Week]]+1)</f>
        <v>0</v>
      </c>
      <c r="T7676" s="13">
        <f t="shared" ca="1" si="2413"/>
        <v>2.4</v>
      </c>
      <c r="U7676" s="13" t="b">
        <f ca="1">IF(CalcTable[[#This Row],[IrrPrecip]]&gt;=IC_MM,FALSE,TRUE)</f>
        <v>1</v>
      </c>
      <c r="V7676" s="13" t="b">
        <f t="shared" si="2395"/>
        <v>0</v>
      </c>
      <c r="W7676" s="13" t="e">
        <f ca="1">IF(AND(IRR_DRIP=FALSE,CalcTable[[#This Row],[IrrHours]]&lt;=0),FALSE,TRUE)</f>
        <v>#NAME?</v>
      </c>
      <c r="X7676" s="13" t="e">
        <f ca="1">AND(CalcTable[[#This Row],[IrrDay]],CalcTable[[#This Row],[IrrRain]],CalcTable[[#This Row],[IrrWarm]],CalcTable[[#This Row],[IrrWindy]])</f>
        <v>#NAME?</v>
      </c>
      <c r="Y7676" s="13" t="e">
        <f t="shared" ca="1" si="2414"/>
        <v>#NAME?</v>
      </c>
      <c r="Z7676" s="13" t="e">
        <f ca="1">CalcTable[[#This Row],[IrrHours]]/5</f>
        <v>#NAME?</v>
      </c>
      <c r="AA7676" s="13" t="e">
        <f ca="1">IF(CalcTable[[#This Row],[IrrFlag]]=FALSE,0,MAX(0,CalcTable[[#This Row],[VolRednWind]]*(FCAP*IRR_TARGET-CalcTable[[#This Row],[IWC]])))</f>
        <v>#NAME?</v>
      </c>
      <c r="AB7676" s="13" t="e">
        <f ca="1">CalcTable[[#This Row],[IWC]]+CalcTable[[#This Row],[Eff Precip]]+CalcTable[[#This Row],[IrrAmt]]-CalcTable[[#This Row],[AET]]</f>
        <v>#NAME?</v>
      </c>
      <c r="AC7676" s="13" t="e">
        <f ca="1">IF(CalcTable[[#This Row],[PWC]]&gt;FCAP,MIN(24*PERC,MIN(SAT,CalcTable[[#This Row],[PWC]])-FCAP),0)</f>
        <v>#NAME?</v>
      </c>
      <c r="AD7676" s="13" t="e">
        <f ca="1">IF(CalcTable[[#This Row],[PWC]]&gt;SAT,CalcTable[[#This Row],[PWC]]-SAT,0)</f>
        <v>#NAME?</v>
      </c>
      <c r="AE7676" s="13" t="e">
        <f ca="1">CalcTable[[#This Row],[PWC]]-CalcTable[[#This Row],[PercAmt]]-CalcTable[[#This Row],[Runoff]]</f>
        <v>#NAME?</v>
      </c>
      <c r="AF7676" s="13" t="e">
        <f ca="1">CalcTable[[#This Row],[IrrAmt]]/1000*CUR_IRR_AREA*10000/IRR_EFF</f>
        <v>#NAME?</v>
      </c>
      <c r="AG7676" s="147"/>
      <c r="AI7676" s="50">
        <v>0</v>
      </c>
      <c r="AJ7676" s="50">
        <v>0</v>
      </c>
      <c r="AK7676" s="50">
        <v>0</v>
      </c>
      <c r="AL7676" s="50">
        <v>0</v>
      </c>
      <c r="AM7676" s="50"/>
      <c r="AN7676" s="50"/>
      <c r="AO7676" s="50"/>
      <c r="AP7676" s="50"/>
      <c r="AQ7676" s="50"/>
      <c r="AR7676" s="50"/>
      <c r="AS7676" s="50"/>
      <c r="AT7676" s="50"/>
      <c r="AU7676" s="50"/>
      <c r="AV7676" s="50"/>
      <c r="AW7676" s="50"/>
      <c r="AX7676" s="50">
        <f t="shared" si="2415"/>
        <v>0</v>
      </c>
      <c r="AY7676" s="50"/>
      <c r="AZ7676" s="50">
        <f t="shared" si="2416"/>
        <v>0</v>
      </c>
      <c r="BA7676" s="50">
        <f t="shared" si="2398"/>
        <v>0</v>
      </c>
      <c r="BB7676" s="50">
        <f t="shared" si="2399"/>
        <v>0</v>
      </c>
      <c r="BC7676" s="17">
        <f t="shared" si="2417"/>
        <v>20105</v>
      </c>
      <c r="BD7676" s="50">
        <f t="shared" si="2418"/>
        <v>0</v>
      </c>
      <c r="BE7676" s="50">
        <f t="shared" si="2419"/>
        <v>0</v>
      </c>
      <c r="BF7676" s="50">
        <f t="shared" si="2420"/>
        <v>0</v>
      </c>
      <c r="BG7676" s="50"/>
      <c r="BH7676" s="17">
        <f t="shared" si="2421"/>
        <v>0</v>
      </c>
      <c r="BI7676" s="17">
        <f t="shared" si="2411"/>
        <v>7676</v>
      </c>
      <c r="BJ7676" s="17">
        <f t="shared" si="2422"/>
        <v>7676</v>
      </c>
      <c r="BK7676" s="150">
        <f t="shared" si="2423"/>
        <v>40305</v>
      </c>
      <c r="BL7676" s="50" t="e">
        <f t="shared" ca="1" si="2404"/>
        <v>#NAME?</v>
      </c>
      <c r="BM7676" s="50" t="e">
        <f t="shared" ca="1" si="2405"/>
        <v>#NAME?</v>
      </c>
      <c r="BN7676" s="50" t="e">
        <f t="shared" ca="1" si="2406"/>
        <v>#NAME?</v>
      </c>
    </row>
    <row r="7677" spans="1:66" x14ac:dyDescent="0.35">
      <c r="A7677" s="48">
        <v>40306</v>
      </c>
      <c r="B7677" s="17">
        <v>2010</v>
      </c>
      <c r="C7677" s="17">
        <v>5</v>
      </c>
      <c r="D7677" s="17">
        <v>128</v>
      </c>
      <c r="E7677" s="17">
        <v>8</v>
      </c>
      <c r="F7677" s="17">
        <v>7</v>
      </c>
      <c r="G7677" s="50">
        <v>-3</v>
      </c>
      <c r="H7677" s="32">
        <v>3.036015849039341</v>
      </c>
      <c r="I7677" s="50">
        <v>6.833333333333333</v>
      </c>
      <c r="J7677" s="13">
        <v>0</v>
      </c>
      <c r="K7677" s="13">
        <f t="shared" si="2412"/>
        <v>0</v>
      </c>
      <c r="L7677" s="13">
        <f t="shared" si="2393"/>
        <v>0</v>
      </c>
      <c r="M7677" s="13" t="e">
        <f ca="1">CalcTable[[#This Row],[IWC]]-AE7676</f>
        <v>#NAME?</v>
      </c>
      <c r="N7677" s="13" t="e">
        <f ca="1">IF(CalcTable[[#This Row],[Day of Year]]&lt;123,FCAP,AE7676)</f>
        <v>#NAME?</v>
      </c>
      <c r="O7677" s="17" t="e">
        <f ca="1">IF(IRR_DRIP,5,COUNTIF('IDET Wind Values'!C7661:G7661,"&lt;="&amp;IRR_MAXWIND))</f>
        <v>#NAME?</v>
      </c>
      <c r="P7677" s="13" t="e">
        <f ca="1">CalcTable[[#This Row],[ET_o]]*KL</f>
        <v>#NAME?</v>
      </c>
      <c r="Q7677" s="13" t="e">
        <f ca="1">IF(WILTPT&lt;=0,1,MAX(0,MIN(1,(CalcTable[[#This Row],[IWC]]-WILTPT)/(MAD-WILTPT))))</f>
        <v>#NAME?</v>
      </c>
      <c r="R7677" s="13" t="e">
        <f ca="1">CalcTable[[#This Row],[ETMult]]*CalcTable[[#This Row],[ETb]]</f>
        <v>#NAME?</v>
      </c>
      <c r="S7677" s="13" t="b">
        <f>INDEX(IRR_LIST,CalcTable[[#This Row],[Day of Week]]+1)</f>
        <v>0</v>
      </c>
      <c r="T7677" s="13">
        <f t="shared" ca="1" si="2413"/>
        <v>0</v>
      </c>
      <c r="U7677" s="13" t="b">
        <f ca="1">IF(CalcTable[[#This Row],[IrrPrecip]]&gt;=IC_MM,FALSE,TRUE)</f>
        <v>1</v>
      </c>
      <c r="V7677" s="13" t="b">
        <f t="shared" si="2395"/>
        <v>0</v>
      </c>
      <c r="W7677" s="13" t="e">
        <f ca="1">IF(AND(IRR_DRIP=FALSE,CalcTable[[#This Row],[IrrHours]]&lt;=0),FALSE,TRUE)</f>
        <v>#NAME?</v>
      </c>
      <c r="X7677" s="13" t="e">
        <f ca="1">AND(CalcTable[[#This Row],[IrrDay]],CalcTable[[#This Row],[IrrRain]],CalcTable[[#This Row],[IrrWarm]],CalcTable[[#This Row],[IrrWindy]])</f>
        <v>#NAME?</v>
      </c>
      <c r="Y7677" s="13" t="e">
        <f t="shared" ca="1" si="2414"/>
        <v>#NAME?</v>
      </c>
      <c r="Z7677" s="13" t="e">
        <f ca="1">CalcTable[[#This Row],[IrrHours]]/5</f>
        <v>#NAME?</v>
      </c>
      <c r="AA7677" s="13" t="e">
        <f ca="1">IF(CalcTable[[#This Row],[IrrFlag]]=FALSE,0,MAX(0,CalcTable[[#This Row],[VolRednWind]]*(FCAP*IRR_TARGET-CalcTable[[#This Row],[IWC]])))</f>
        <v>#NAME?</v>
      </c>
      <c r="AB7677" s="13" t="e">
        <f ca="1">CalcTable[[#This Row],[IWC]]+CalcTable[[#This Row],[Eff Precip]]+CalcTable[[#This Row],[IrrAmt]]-CalcTable[[#This Row],[AET]]</f>
        <v>#NAME?</v>
      </c>
      <c r="AC7677" s="13" t="e">
        <f ca="1">IF(CalcTable[[#This Row],[PWC]]&gt;FCAP,MIN(24*PERC,MIN(SAT,CalcTable[[#This Row],[PWC]])-FCAP),0)</f>
        <v>#NAME?</v>
      </c>
      <c r="AD7677" s="13" t="e">
        <f ca="1">IF(CalcTable[[#This Row],[PWC]]&gt;SAT,CalcTable[[#This Row],[PWC]]-SAT,0)</f>
        <v>#NAME?</v>
      </c>
      <c r="AE7677" s="13" t="e">
        <f ca="1">CalcTable[[#This Row],[PWC]]-CalcTable[[#This Row],[PercAmt]]-CalcTable[[#This Row],[Runoff]]</f>
        <v>#NAME?</v>
      </c>
      <c r="AF7677" s="13" t="e">
        <f ca="1">CalcTable[[#This Row],[IrrAmt]]/1000*CUR_IRR_AREA*10000/IRR_EFF</f>
        <v>#NAME?</v>
      </c>
      <c r="AG7677" s="147"/>
      <c r="AI7677" s="50">
        <v>0</v>
      </c>
      <c r="AJ7677" s="50">
        <v>0</v>
      </c>
      <c r="AK7677" s="50">
        <v>0</v>
      </c>
      <c r="AL7677" s="50">
        <v>0</v>
      </c>
      <c r="AM7677" s="50"/>
      <c r="AN7677" s="50"/>
      <c r="AO7677" s="50"/>
      <c r="AP7677" s="50"/>
      <c r="AQ7677" s="50"/>
      <c r="AR7677" s="50"/>
      <c r="AS7677" s="50"/>
      <c r="AT7677" s="50"/>
      <c r="AU7677" s="50"/>
      <c r="AV7677" s="50"/>
      <c r="AW7677" s="50"/>
      <c r="AX7677" s="50">
        <f t="shared" si="2415"/>
        <v>0</v>
      </c>
      <c r="AY7677" s="50"/>
      <c r="AZ7677" s="50">
        <f t="shared" si="2416"/>
        <v>0</v>
      </c>
      <c r="BA7677" s="50">
        <f t="shared" si="2398"/>
        <v>0</v>
      </c>
      <c r="BB7677" s="50">
        <f t="shared" si="2399"/>
        <v>0</v>
      </c>
      <c r="BC7677" s="17">
        <f t="shared" si="2417"/>
        <v>20105</v>
      </c>
      <c r="BD7677" s="50">
        <f t="shared" si="2418"/>
        <v>0</v>
      </c>
      <c r="BE7677" s="50">
        <f t="shared" si="2419"/>
        <v>0</v>
      </c>
      <c r="BF7677" s="50">
        <f t="shared" si="2420"/>
        <v>0</v>
      </c>
      <c r="BG7677" s="50"/>
      <c r="BH7677" s="17">
        <f t="shared" si="2421"/>
        <v>0</v>
      </c>
      <c r="BI7677" s="17">
        <f t="shared" si="2411"/>
        <v>7677</v>
      </c>
      <c r="BJ7677" s="17">
        <f t="shared" si="2422"/>
        <v>7677</v>
      </c>
      <c r="BK7677" s="150">
        <f t="shared" si="2423"/>
        <v>40306</v>
      </c>
      <c r="BL7677" s="50" t="e">
        <f t="shared" ca="1" si="2404"/>
        <v>#NAME?</v>
      </c>
      <c r="BM7677" s="50" t="e">
        <f t="shared" ca="1" si="2405"/>
        <v>#NAME?</v>
      </c>
      <c r="BN7677" s="50" t="e">
        <f t="shared" ca="1" si="2406"/>
        <v>#NAME?</v>
      </c>
    </row>
    <row r="7678" spans="1:66" x14ac:dyDescent="0.35">
      <c r="A7678" s="48">
        <v>40307</v>
      </c>
      <c r="B7678" s="17">
        <v>2010</v>
      </c>
      <c r="C7678" s="17">
        <v>5</v>
      </c>
      <c r="D7678" s="17">
        <v>129</v>
      </c>
      <c r="E7678" s="17">
        <v>9</v>
      </c>
      <c r="F7678" s="17">
        <v>1</v>
      </c>
      <c r="G7678" s="50">
        <v>0.9</v>
      </c>
      <c r="H7678" s="32">
        <v>1.862139391710437</v>
      </c>
      <c r="I7678" s="50">
        <v>6.833333333333333</v>
      </c>
      <c r="J7678" s="13">
        <v>0.8</v>
      </c>
      <c r="K7678" s="13">
        <f t="shared" si="2412"/>
        <v>0.8</v>
      </c>
      <c r="L7678" s="13">
        <f t="shared" si="2393"/>
        <v>0</v>
      </c>
      <c r="M7678" s="13" t="e">
        <f ca="1">CalcTable[[#This Row],[IWC]]-AE7677</f>
        <v>#NAME?</v>
      </c>
      <c r="N7678" s="13" t="e">
        <f ca="1">IF(CalcTable[[#This Row],[Day of Year]]&lt;123,FCAP,AE7677)</f>
        <v>#NAME?</v>
      </c>
      <c r="O7678" s="17" t="e">
        <f ca="1">IF(IRR_DRIP,5,COUNTIF('IDET Wind Values'!C7662:G7662,"&lt;="&amp;IRR_MAXWIND))</f>
        <v>#NAME?</v>
      </c>
      <c r="P7678" s="13" t="e">
        <f ca="1">CalcTable[[#This Row],[ET_o]]*KL</f>
        <v>#NAME?</v>
      </c>
      <c r="Q7678" s="13" t="e">
        <f ca="1">IF(WILTPT&lt;=0,1,MAX(0,MIN(1,(CalcTable[[#This Row],[IWC]]-WILTPT)/(MAD-WILTPT))))</f>
        <v>#NAME?</v>
      </c>
      <c r="R7678" s="13" t="e">
        <f ca="1">CalcTable[[#This Row],[ETMult]]*CalcTable[[#This Row],[ETb]]</f>
        <v>#NAME?</v>
      </c>
      <c r="S7678" s="13" t="b">
        <f>INDEX(IRR_LIST,CalcTable[[#This Row],[Day of Week]]+1)</f>
        <v>1</v>
      </c>
      <c r="T7678" s="13">
        <f t="shared" ca="1" si="2413"/>
        <v>0</v>
      </c>
      <c r="U7678" s="13" t="b">
        <f ca="1">IF(CalcTable[[#This Row],[IrrPrecip]]&gt;=IC_MM,FALSE,TRUE)</f>
        <v>1</v>
      </c>
      <c r="V7678" s="13" t="b">
        <f t="shared" si="2395"/>
        <v>0</v>
      </c>
      <c r="W7678" s="13" t="e">
        <f ca="1">IF(AND(IRR_DRIP=FALSE,CalcTable[[#This Row],[IrrHours]]&lt;=0),FALSE,TRUE)</f>
        <v>#NAME?</v>
      </c>
      <c r="X7678" s="13" t="e">
        <f ca="1">AND(CalcTable[[#This Row],[IrrDay]],CalcTable[[#This Row],[IrrRain]],CalcTable[[#This Row],[IrrWarm]],CalcTable[[#This Row],[IrrWindy]])</f>
        <v>#NAME?</v>
      </c>
      <c r="Y7678" s="13" t="e">
        <f t="shared" ca="1" si="2414"/>
        <v>#NAME?</v>
      </c>
      <c r="Z7678" s="13" t="e">
        <f ca="1">CalcTable[[#This Row],[IrrHours]]/5</f>
        <v>#NAME?</v>
      </c>
      <c r="AA7678" s="13" t="e">
        <f ca="1">IF(CalcTable[[#This Row],[IrrFlag]]=FALSE,0,MAX(0,CalcTable[[#This Row],[VolRednWind]]*(FCAP*IRR_TARGET-CalcTable[[#This Row],[IWC]])))</f>
        <v>#NAME?</v>
      </c>
      <c r="AB7678" s="13" t="e">
        <f ca="1">CalcTable[[#This Row],[IWC]]+CalcTable[[#This Row],[Eff Precip]]+CalcTable[[#This Row],[IrrAmt]]-CalcTable[[#This Row],[AET]]</f>
        <v>#NAME?</v>
      </c>
      <c r="AC7678" s="13" t="e">
        <f ca="1">IF(CalcTable[[#This Row],[PWC]]&gt;FCAP,MIN(24*PERC,MIN(SAT,CalcTable[[#This Row],[PWC]])-FCAP),0)</f>
        <v>#NAME?</v>
      </c>
      <c r="AD7678" s="13" t="e">
        <f ca="1">IF(CalcTable[[#This Row],[PWC]]&gt;SAT,CalcTable[[#This Row],[PWC]]-SAT,0)</f>
        <v>#NAME?</v>
      </c>
      <c r="AE7678" s="13" t="e">
        <f ca="1">CalcTable[[#This Row],[PWC]]-CalcTable[[#This Row],[PercAmt]]-CalcTable[[#This Row],[Runoff]]</f>
        <v>#NAME?</v>
      </c>
      <c r="AF7678" s="13" t="e">
        <f ca="1">CalcTable[[#This Row],[IrrAmt]]/1000*CUR_IRR_AREA*10000/IRR_EFF</f>
        <v>#NAME?</v>
      </c>
      <c r="AG7678" s="147"/>
      <c r="AI7678" s="50">
        <v>0</v>
      </c>
      <c r="AJ7678" s="50">
        <v>0</v>
      </c>
      <c r="AK7678" s="50">
        <v>0</v>
      </c>
      <c r="AL7678" s="50">
        <v>0</v>
      </c>
      <c r="AM7678" s="50"/>
      <c r="AN7678" s="50"/>
      <c r="AO7678" s="50"/>
      <c r="AP7678" s="50"/>
      <c r="AQ7678" s="50"/>
      <c r="AR7678" s="50"/>
      <c r="AS7678" s="50"/>
      <c r="AT7678" s="50"/>
      <c r="AU7678" s="50"/>
      <c r="AV7678" s="50"/>
      <c r="AW7678" s="50"/>
      <c r="AX7678" s="50">
        <f t="shared" si="2415"/>
        <v>0</v>
      </c>
      <c r="AY7678" s="50"/>
      <c r="AZ7678" s="50">
        <f t="shared" si="2416"/>
        <v>0</v>
      </c>
      <c r="BA7678" s="50">
        <f t="shared" si="2398"/>
        <v>0</v>
      </c>
      <c r="BB7678" s="50">
        <f t="shared" si="2399"/>
        <v>0</v>
      </c>
      <c r="BC7678" s="17">
        <f t="shared" si="2417"/>
        <v>20105</v>
      </c>
      <c r="BD7678" s="50">
        <f t="shared" si="2418"/>
        <v>0</v>
      </c>
      <c r="BE7678" s="50">
        <f t="shared" si="2419"/>
        <v>0</v>
      </c>
      <c r="BF7678" s="50">
        <f t="shared" si="2420"/>
        <v>0</v>
      </c>
      <c r="BG7678" s="50"/>
      <c r="BH7678" s="17">
        <f t="shared" si="2421"/>
        <v>0</v>
      </c>
      <c r="BI7678" s="17">
        <f t="shared" si="2411"/>
        <v>7678</v>
      </c>
      <c r="BJ7678" s="17">
        <f t="shared" si="2422"/>
        <v>7678</v>
      </c>
      <c r="BK7678" s="150">
        <f t="shared" si="2423"/>
        <v>40307</v>
      </c>
      <c r="BL7678" s="50" t="e">
        <f t="shared" ca="1" si="2404"/>
        <v>#NAME?</v>
      </c>
      <c r="BM7678" s="50" t="e">
        <f t="shared" ca="1" si="2405"/>
        <v>#NAME?</v>
      </c>
      <c r="BN7678" s="50" t="e">
        <f t="shared" ca="1" si="2406"/>
        <v>#NAME?</v>
      </c>
    </row>
    <row r="7679" spans="1:66" x14ac:dyDescent="0.35">
      <c r="A7679" s="48">
        <v>40308</v>
      </c>
      <c r="B7679" s="17">
        <v>2010</v>
      </c>
      <c r="C7679" s="17">
        <v>5</v>
      </c>
      <c r="D7679" s="17">
        <v>130</v>
      </c>
      <c r="E7679" s="17">
        <v>10</v>
      </c>
      <c r="F7679" s="17">
        <v>2</v>
      </c>
      <c r="G7679" s="50">
        <v>-2.5</v>
      </c>
      <c r="H7679" s="32">
        <v>2.2991205574710003</v>
      </c>
      <c r="I7679" s="50">
        <v>2.5</v>
      </c>
      <c r="J7679" s="13">
        <v>0</v>
      </c>
      <c r="K7679" s="13">
        <f t="shared" si="2412"/>
        <v>0</v>
      </c>
      <c r="L7679" s="13">
        <f t="shared" si="2393"/>
        <v>0</v>
      </c>
      <c r="M7679" s="13" t="e">
        <f ca="1">CalcTable[[#This Row],[IWC]]-AE7678</f>
        <v>#NAME?</v>
      </c>
      <c r="N7679" s="13" t="e">
        <f ca="1">IF(CalcTable[[#This Row],[Day of Year]]&lt;123,FCAP,AE7678)</f>
        <v>#NAME?</v>
      </c>
      <c r="O7679" s="17" t="e">
        <f ca="1">IF(IRR_DRIP,5,COUNTIF('IDET Wind Values'!C7663:G7663,"&lt;="&amp;IRR_MAXWIND))</f>
        <v>#NAME?</v>
      </c>
      <c r="P7679" s="13" t="e">
        <f ca="1">CalcTable[[#This Row],[ET_o]]*KL</f>
        <v>#NAME?</v>
      </c>
      <c r="Q7679" s="13" t="e">
        <f ca="1">IF(WILTPT&lt;=0,1,MAX(0,MIN(1,(CalcTable[[#This Row],[IWC]]-WILTPT)/(MAD-WILTPT))))</f>
        <v>#NAME?</v>
      </c>
      <c r="R7679" s="13" t="e">
        <f ca="1">CalcTable[[#This Row],[ETMult]]*CalcTable[[#This Row],[ETb]]</f>
        <v>#NAME?</v>
      </c>
      <c r="S7679" s="13" t="b">
        <f>INDEX(IRR_LIST,CalcTable[[#This Row],[Day of Week]]+1)</f>
        <v>0</v>
      </c>
      <c r="T7679" s="13">
        <f t="shared" ca="1" si="2413"/>
        <v>0.8</v>
      </c>
      <c r="U7679" s="13" t="b">
        <f ca="1">IF(CalcTable[[#This Row],[IrrPrecip]]&gt;=IC_MM,FALSE,TRUE)</f>
        <v>1</v>
      </c>
      <c r="V7679" s="13" t="b">
        <f t="shared" si="2395"/>
        <v>0</v>
      </c>
      <c r="W7679" s="13" t="e">
        <f ca="1">IF(AND(IRR_DRIP=FALSE,CalcTable[[#This Row],[IrrHours]]&lt;=0),FALSE,TRUE)</f>
        <v>#NAME?</v>
      </c>
      <c r="X7679" s="13" t="e">
        <f ca="1">AND(CalcTable[[#This Row],[IrrDay]],CalcTable[[#This Row],[IrrRain]],CalcTable[[#This Row],[IrrWarm]],CalcTable[[#This Row],[IrrWindy]])</f>
        <v>#NAME?</v>
      </c>
      <c r="Y7679" s="13" t="e">
        <f t="shared" ca="1" si="2414"/>
        <v>#NAME?</v>
      </c>
      <c r="Z7679" s="13" t="e">
        <f ca="1">CalcTable[[#This Row],[IrrHours]]/5</f>
        <v>#NAME?</v>
      </c>
      <c r="AA7679" s="13" t="e">
        <f ca="1">IF(CalcTable[[#This Row],[IrrFlag]]=FALSE,0,MAX(0,CalcTable[[#This Row],[VolRednWind]]*(FCAP*IRR_TARGET-CalcTable[[#This Row],[IWC]])))</f>
        <v>#NAME?</v>
      </c>
      <c r="AB7679" s="13" t="e">
        <f ca="1">CalcTable[[#This Row],[IWC]]+CalcTable[[#This Row],[Eff Precip]]+CalcTable[[#This Row],[IrrAmt]]-CalcTable[[#This Row],[AET]]</f>
        <v>#NAME?</v>
      </c>
      <c r="AC7679" s="13" t="e">
        <f ca="1">IF(CalcTable[[#This Row],[PWC]]&gt;FCAP,MIN(24*PERC,MIN(SAT,CalcTable[[#This Row],[PWC]])-FCAP),0)</f>
        <v>#NAME?</v>
      </c>
      <c r="AD7679" s="13" t="e">
        <f ca="1">IF(CalcTable[[#This Row],[PWC]]&gt;SAT,CalcTable[[#This Row],[PWC]]-SAT,0)</f>
        <v>#NAME?</v>
      </c>
      <c r="AE7679" s="13" t="e">
        <f ca="1">CalcTable[[#This Row],[PWC]]-CalcTable[[#This Row],[PercAmt]]-CalcTable[[#This Row],[Runoff]]</f>
        <v>#NAME?</v>
      </c>
      <c r="AF7679" s="13" t="e">
        <f ca="1">CalcTable[[#This Row],[IrrAmt]]/1000*CUR_IRR_AREA*10000/IRR_EFF</f>
        <v>#NAME?</v>
      </c>
      <c r="AG7679" s="147"/>
      <c r="AI7679" s="50">
        <v>0</v>
      </c>
      <c r="AJ7679" s="50">
        <v>0</v>
      </c>
      <c r="AK7679" s="50">
        <v>0</v>
      </c>
      <c r="AL7679" s="50">
        <v>0</v>
      </c>
      <c r="AM7679" s="50"/>
      <c r="AN7679" s="50"/>
      <c r="AO7679" s="50"/>
      <c r="AP7679" s="50"/>
      <c r="AQ7679" s="50"/>
      <c r="AR7679" s="50"/>
      <c r="AS7679" s="50"/>
      <c r="AT7679" s="50"/>
      <c r="AU7679" s="50"/>
      <c r="AV7679" s="50"/>
      <c r="AW7679" s="50"/>
      <c r="AX7679" s="50">
        <f t="shared" si="2415"/>
        <v>0</v>
      </c>
      <c r="AY7679" s="50"/>
      <c r="AZ7679" s="50">
        <f t="shared" si="2416"/>
        <v>0</v>
      </c>
      <c r="BA7679" s="50">
        <f t="shared" si="2398"/>
        <v>0</v>
      </c>
      <c r="BB7679" s="50">
        <f t="shared" si="2399"/>
        <v>0</v>
      </c>
      <c r="BC7679" s="17">
        <f t="shared" si="2417"/>
        <v>20105</v>
      </c>
      <c r="BD7679" s="50">
        <f t="shared" si="2418"/>
        <v>0</v>
      </c>
      <c r="BE7679" s="50">
        <f t="shared" si="2419"/>
        <v>0</v>
      </c>
      <c r="BF7679" s="50">
        <f t="shared" si="2420"/>
        <v>0</v>
      </c>
      <c r="BG7679" s="50"/>
      <c r="BH7679" s="17">
        <f t="shared" si="2421"/>
        <v>0</v>
      </c>
      <c r="BI7679" s="17">
        <f t="shared" si="2411"/>
        <v>7679</v>
      </c>
      <c r="BJ7679" s="17">
        <f t="shared" si="2422"/>
        <v>7679</v>
      </c>
      <c r="BK7679" s="150">
        <f t="shared" si="2423"/>
        <v>40308</v>
      </c>
      <c r="BL7679" s="50" t="e">
        <f t="shared" ca="1" si="2404"/>
        <v>#NAME?</v>
      </c>
      <c r="BM7679" s="50" t="e">
        <f t="shared" ca="1" si="2405"/>
        <v>#NAME?</v>
      </c>
      <c r="BN7679" s="50" t="e">
        <f t="shared" ca="1" si="2406"/>
        <v>#NAME?</v>
      </c>
    </row>
    <row r="7680" spans="1:66" x14ac:dyDescent="0.35">
      <c r="A7680" s="48">
        <v>40309</v>
      </c>
      <c r="B7680" s="17">
        <v>2010</v>
      </c>
      <c r="C7680" s="17">
        <v>5</v>
      </c>
      <c r="D7680" s="17">
        <v>131</v>
      </c>
      <c r="E7680" s="17">
        <v>11</v>
      </c>
      <c r="F7680" s="17">
        <v>3</v>
      </c>
      <c r="G7680" s="50">
        <v>-1.2</v>
      </c>
      <c r="H7680" s="32">
        <v>3.1386483791252311</v>
      </c>
      <c r="I7680" s="50">
        <v>2.1666666666666665</v>
      </c>
      <c r="J7680" s="13">
        <v>0</v>
      </c>
      <c r="K7680" s="13">
        <f t="shared" si="2412"/>
        <v>0</v>
      </c>
      <c r="L7680" s="13">
        <f t="shared" si="2393"/>
        <v>0</v>
      </c>
      <c r="M7680" s="13" t="e">
        <f ca="1">CalcTable[[#This Row],[IWC]]-AE7679</f>
        <v>#NAME?</v>
      </c>
      <c r="N7680" s="13" t="e">
        <f ca="1">IF(CalcTable[[#This Row],[Day of Year]]&lt;123,FCAP,AE7679)</f>
        <v>#NAME?</v>
      </c>
      <c r="O7680" s="17" t="e">
        <f ca="1">IF(IRR_DRIP,5,COUNTIF('IDET Wind Values'!C7664:G7664,"&lt;="&amp;IRR_MAXWIND))</f>
        <v>#NAME?</v>
      </c>
      <c r="P7680" s="13" t="e">
        <f ca="1">CalcTable[[#This Row],[ET_o]]*KL</f>
        <v>#NAME?</v>
      </c>
      <c r="Q7680" s="13" t="e">
        <f ca="1">IF(WILTPT&lt;=0,1,MAX(0,MIN(1,(CalcTable[[#This Row],[IWC]]-WILTPT)/(MAD-WILTPT))))</f>
        <v>#NAME?</v>
      </c>
      <c r="R7680" s="13" t="e">
        <f ca="1">CalcTable[[#This Row],[ETMult]]*CalcTable[[#This Row],[ETb]]</f>
        <v>#NAME?</v>
      </c>
      <c r="S7680" s="13" t="b">
        <f>INDEX(IRR_LIST,CalcTable[[#This Row],[Day of Week]]+1)</f>
        <v>1</v>
      </c>
      <c r="T7680" s="13">
        <f t="shared" ca="1" si="2413"/>
        <v>0.8</v>
      </c>
      <c r="U7680" s="13" t="b">
        <f ca="1">IF(CalcTable[[#This Row],[IrrPrecip]]&gt;=IC_MM,FALSE,TRUE)</f>
        <v>1</v>
      </c>
      <c r="V7680" s="13" t="b">
        <f t="shared" si="2395"/>
        <v>0</v>
      </c>
      <c r="W7680" s="13" t="e">
        <f ca="1">IF(AND(IRR_DRIP=FALSE,CalcTable[[#This Row],[IrrHours]]&lt;=0),FALSE,TRUE)</f>
        <v>#NAME?</v>
      </c>
      <c r="X7680" s="13" t="e">
        <f ca="1">AND(CalcTable[[#This Row],[IrrDay]],CalcTable[[#This Row],[IrrRain]],CalcTable[[#This Row],[IrrWarm]],CalcTable[[#This Row],[IrrWindy]])</f>
        <v>#NAME?</v>
      </c>
      <c r="Y7680" s="13" t="e">
        <f t="shared" ca="1" si="2414"/>
        <v>#NAME?</v>
      </c>
      <c r="Z7680" s="13" t="e">
        <f ca="1">CalcTable[[#This Row],[IrrHours]]/5</f>
        <v>#NAME?</v>
      </c>
      <c r="AA7680" s="13" t="e">
        <f ca="1">IF(CalcTable[[#This Row],[IrrFlag]]=FALSE,0,MAX(0,CalcTable[[#This Row],[VolRednWind]]*(FCAP*IRR_TARGET-CalcTable[[#This Row],[IWC]])))</f>
        <v>#NAME?</v>
      </c>
      <c r="AB7680" s="13" t="e">
        <f ca="1">CalcTable[[#This Row],[IWC]]+CalcTable[[#This Row],[Eff Precip]]+CalcTable[[#This Row],[IrrAmt]]-CalcTable[[#This Row],[AET]]</f>
        <v>#NAME?</v>
      </c>
      <c r="AC7680" s="13" t="e">
        <f ca="1">IF(CalcTable[[#This Row],[PWC]]&gt;FCAP,MIN(24*PERC,MIN(SAT,CalcTable[[#This Row],[PWC]])-FCAP),0)</f>
        <v>#NAME?</v>
      </c>
      <c r="AD7680" s="13" t="e">
        <f ca="1">IF(CalcTable[[#This Row],[PWC]]&gt;SAT,CalcTable[[#This Row],[PWC]]-SAT,0)</f>
        <v>#NAME?</v>
      </c>
      <c r="AE7680" s="13" t="e">
        <f ca="1">CalcTable[[#This Row],[PWC]]-CalcTable[[#This Row],[PercAmt]]-CalcTable[[#This Row],[Runoff]]</f>
        <v>#NAME?</v>
      </c>
      <c r="AF7680" s="13" t="e">
        <f ca="1">CalcTable[[#This Row],[IrrAmt]]/1000*CUR_IRR_AREA*10000/IRR_EFF</f>
        <v>#NAME?</v>
      </c>
      <c r="AG7680" s="147"/>
      <c r="AI7680" s="50">
        <v>0</v>
      </c>
      <c r="AJ7680" s="50">
        <v>0</v>
      </c>
      <c r="AK7680" s="50">
        <v>0</v>
      </c>
      <c r="AL7680" s="50">
        <v>0</v>
      </c>
      <c r="AM7680" s="50"/>
      <c r="AN7680" s="50"/>
      <c r="AO7680" s="50"/>
      <c r="AP7680" s="50"/>
      <c r="AQ7680" s="50"/>
      <c r="AR7680" s="50"/>
      <c r="AS7680" s="50"/>
      <c r="AT7680" s="50"/>
      <c r="AU7680" s="50"/>
      <c r="AV7680" s="50"/>
      <c r="AW7680" s="50"/>
      <c r="AX7680" s="50">
        <f t="shared" si="2415"/>
        <v>0</v>
      </c>
      <c r="AY7680" s="50"/>
      <c r="AZ7680" s="50">
        <f t="shared" si="2416"/>
        <v>0</v>
      </c>
      <c r="BA7680" s="50">
        <f t="shared" si="2398"/>
        <v>0</v>
      </c>
      <c r="BB7680" s="50">
        <f t="shared" si="2399"/>
        <v>0</v>
      </c>
      <c r="BC7680" s="17">
        <f t="shared" si="2417"/>
        <v>20105</v>
      </c>
      <c r="BD7680" s="50">
        <f t="shared" si="2418"/>
        <v>0</v>
      </c>
      <c r="BE7680" s="50">
        <f t="shared" si="2419"/>
        <v>0</v>
      </c>
      <c r="BF7680" s="50">
        <f t="shared" si="2420"/>
        <v>0</v>
      </c>
      <c r="BG7680" s="50"/>
      <c r="BH7680" s="17">
        <f t="shared" si="2421"/>
        <v>0</v>
      </c>
      <c r="BI7680" s="17">
        <f t="shared" si="2411"/>
        <v>7680</v>
      </c>
      <c r="BJ7680" s="17">
        <f t="shared" si="2422"/>
        <v>7680</v>
      </c>
      <c r="BK7680" s="150">
        <f t="shared" si="2423"/>
        <v>40309</v>
      </c>
      <c r="BL7680" s="50" t="e">
        <f t="shared" ca="1" si="2404"/>
        <v>#NAME?</v>
      </c>
      <c r="BM7680" s="50" t="e">
        <f t="shared" ca="1" si="2405"/>
        <v>#NAME?</v>
      </c>
      <c r="BN7680" s="50" t="e">
        <f t="shared" ca="1" si="2406"/>
        <v>#NAME?</v>
      </c>
    </row>
    <row r="7681" spans="1:66" x14ac:dyDescent="0.35">
      <c r="A7681" s="48">
        <v>40310</v>
      </c>
      <c r="B7681" s="17">
        <v>2010</v>
      </c>
      <c r="C7681" s="17">
        <v>5</v>
      </c>
      <c r="D7681" s="17">
        <v>132</v>
      </c>
      <c r="E7681" s="17">
        <v>12</v>
      </c>
      <c r="F7681" s="17">
        <v>4</v>
      </c>
      <c r="G7681" s="50">
        <v>-0.3</v>
      </c>
      <c r="H7681" s="32">
        <v>4.5468369500738746</v>
      </c>
      <c r="I7681" s="50">
        <v>6.333333333333333</v>
      </c>
      <c r="J7681" s="13">
        <v>0</v>
      </c>
      <c r="K7681" s="13">
        <f t="shared" si="2412"/>
        <v>0</v>
      </c>
      <c r="L7681" s="13">
        <f t="shared" si="2393"/>
        <v>0</v>
      </c>
      <c r="M7681" s="13" t="e">
        <f ca="1">CalcTable[[#This Row],[IWC]]-AE7680</f>
        <v>#NAME?</v>
      </c>
      <c r="N7681" s="13" t="e">
        <f ca="1">IF(CalcTable[[#This Row],[Day of Year]]&lt;123,FCAP,AE7680)</f>
        <v>#NAME?</v>
      </c>
      <c r="O7681" s="17" t="e">
        <f ca="1">IF(IRR_DRIP,5,COUNTIF('IDET Wind Values'!C7665:G7665,"&lt;="&amp;IRR_MAXWIND))</f>
        <v>#NAME?</v>
      </c>
      <c r="P7681" s="13" t="e">
        <f ca="1">CalcTable[[#This Row],[ET_o]]*KL</f>
        <v>#NAME?</v>
      </c>
      <c r="Q7681" s="13" t="e">
        <f ca="1">IF(WILTPT&lt;=0,1,MAX(0,MIN(1,(CalcTable[[#This Row],[IWC]]-WILTPT)/(MAD-WILTPT))))</f>
        <v>#NAME?</v>
      </c>
      <c r="R7681" s="13" t="e">
        <f ca="1">CalcTable[[#This Row],[ETMult]]*CalcTable[[#This Row],[ETb]]</f>
        <v>#NAME?</v>
      </c>
      <c r="S7681" s="13" t="b">
        <f>INDEX(IRR_LIST,CalcTable[[#This Row],[Day of Week]]+1)</f>
        <v>0</v>
      </c>
      <c r="T7681" s="13">
        <f t="shared" ca="1" si="2413"/>
        <v>0</v>
      </c>
      <c r="U7681" s="13" t="b">
        <f ca="1">IF(CalcTable[[#This Row],[IrrPrecip]]&gt;=IC_MM,FALSE,TRUE)</f>
        <v>1</v>
      </c>
      <c r="V7681" s="13" t="b">
        <f t="shared" si="2395"/>
        <v>1</v>
      </c>
      <c r="W7681" s="13" t="e">
        <f ca="1">IF(AND(IRR_DRIP=FALSE,CalcTable[[#This Row],[IrrHours]]&lt;=0),FALSE,TRUE)</f>
        <v>#NAME?</v>
      </c>
      <c r="X7681" s="13" t="e">
        <f ca="1">AND(CalcTable[[#This Row],[IrrDay]],CalcTable[[#This Row],[IrrRain]],CalcTable[[#This Row],[IrrWarm]],CalcTable[[#This Row],[IrrWindy]])</f>
        <v>#NAME?</v>
      </c>
      <c r="Y7681" s="13" t="e">
        <f t="shared" ca="1" si="2414"/>
        <v>#NAME?</v>
      </c>
      <c r="Z7681" s="13" t="e">
        <f ca="1">CalcTable[[#This Row],[IrrHours]]/5</f>
        <v>#NAME?</v>
      </c>
      <c r="AA7681" s="13" t="e">
        <f ca="1">IF(CalcTable[[#This Row],[IrrFlag]]=FALSE,0,MAX(0,CalcTable[[#This Row],[VolRednWind]]*(FCAP*IRR_TARGET-CalcTable[[#This Row],[IWC]])))</f>
        <v>#NAME?</v>
      </c>
      <c r="AB7681" s="13" t="e">
        <f ca="1">CalcTable[[#This Row],[IWC]]+CalcTable[[#This Row],[Eff Precip]]+CalcTable[[#This Row],[IrrAmt]]-CalcTable[[#This Row],[AET]]</f>
        <v>#NAME?</v>
      </c>
      <c r="AC7681" s="13" t="e">
        <f ca="1">IF(CalcTable[[#This Row],[PWC]]&gt;FCAP,MIN(24*PERC,MIN(SAT,CalcTable[[#This Row],[PWC]])-FCAP),0)</f>
        <v>#NAME?</v>
      </c>
      <c r="AD7681" s="13" t="e">
        <f ca="1">IF(CalcTable[[#This Row],[PWC]]&gt;SAT,CalcTable[[#This Row],[PWC]]-SAT,0)</f>
        <v>#NAME?</v>
      </c>
      <c r="AE7681" s="13" t="e">
        <f ca="1">CalcTable[[#This Row],[PWC]]-CalcTable[[#This Row],[PercAmt]]-CalcTable[[#This Row],[Runoff]]</f>
        <v>#NAME?</v>
      </c>
      <c r="AF7681" s="13" t="e">
        <f ca="1">CalcTable[[#This Row],[IrrAmt]]/1000*CUR_IRR_AREA*10000/IRR_EFF</f>
        <v>#NAME?</v>
      </c>
      <c r="AG7681" s="147"/>
      <c r="AI7681" s="50">
        <v>0</v>
      </c>
      <c r="AJ7681" s="50">
        <v>0</v>
      </c>
      <c r="AK7681" s="50">
        <v>4.6266430581792779</v>
      </c>
      <c r="AL7681" s="50">
        <v>11.84207056788669</v>
      </c>
      <c r="AM7681" s="50"/>
      <c r="AN7681" s="50"/>
      <c r="AO7681" s="50"/>
      <c r="AP7681" s="50"/>
      <c r="AQ7681" s="50"/>
      <c r="AR7681" s="50"/>
      <c r="AS7681" s="50"/>
      <c r="AT7681" s="50"/>
      <c r="AU7681" s="50"/>
      <c r="AV7681" s="50"/>
      <c r="AW7681" s="50"/>
      <c r="AX7681" s="50">
        <f t="shared" si="2415"/>
        <v>16.46871362606597</v>
      </c>
      <c r="AY7681" s="50"/>
      <c r="AZ7681" s="50">
        <f t="shared" si="2416"/>
        <v>415.22483484463902</v>
      </c>
      <c r="BA7681" s="50">
        <f t="shared" si="2398"/>
        <v>639.31442825285694</v>
      </c>
      <c r="BB7681" s="50">
        <f t="shared" si="2399"/>
        <v>659.08703943593491</v>
      </c>
      <c r="BC7681" s="17">
        <f t="shared" si="2417"/>
        <v>20105</v>
      </c>
      <c r="BD7681" s="50">
        <f t="shared" si="2418"/>
        <v>16.46871362606597</v>
      </c>
      <c r="BE7681" s="50">
        <f t="shared" si="2419"/>
        <v>415.22483484463902</v>
      </c>
      <c r="BF7681" s="50">
        <f t="shared" si="2420"/>
        <v>679.17564599291075</v>
      </c>
      <c r="BG7681" s="50"/>
      <c r="BH7681" s="17">
        <f t="shared" si="2421"/>
        <v>0</v>
      </c>
      <c r="BI7681" s="17">
        <f t="shared" si="2411"/>
        <v>7681</v>
      </c>
      <c r="BJ7681" s="17">
        <f t="shared" si="2422"/>
        <v>7681</v>
      </c>
      <c r="BK7681" s="150">
        <f t="shared" si="2423"/>
        <v>40310</v>
      </c>
      <c r="BL7681" s="50" t="e">
        <f t="shared" ca="1" si="2404"/>
        <v>#NAME?</v>
      </c>
      <c r="BM7681" s="50" t="e">
        <f t="shared" ca="1" si="2405"/>
        <v>#NAME?</v>
      </c>
      <c r="BN7681" s="50" t="e">
        <f t="shared" ca="1" si="2406"/>
        <v>#NAME?</v>
      </c>
    </row>
    <row r="7682" spans="1:66" x14ac:dyDescent="0.35">
      <c r="A7682" s="48">
        <v>40311</v>
      </c>
      <c r="B7682" s="17">
        <v>2010</v>
      </c>
      <c r="C7682" s="17">
        <v>5</v>
      </c>
      <c r="D7682" s="17">
        <v>133</v>
      </c>
      <c r="E7682" s="17">
        <v>13</v>
      </c>
      <c r="F7682" s="17">
        <v>5</v>
      </c>
      <c r="G7682" s="50">
        <v>3.9</v>
      </c>
      <c r="H7682" s="32">
        <v>4.800830864321326</v>
      </c>
      <c r="I7682" s="50">
        <v>11.833333333333334</v>
      </c>
      <c r="J7682" s="13">
        <v>0</v>
      </c>
      <c r="K7682" s="13">
        <f t="shared" si="2412"/>
        <v>0</v>
      </c>
      <c r="L7682" s="13">
        <f t="shared" si="2393"/>
        <v>0</v>
      </c>
      <c r="M7682" s="13" t="e">
        <f ca="1">CalcTable[[#This Row],[IWC]]-AE7681</f>
        <v>#NAME?</v>
      </c>
      <c r="N7682" s="13" t="e">
        <f ca="1">IF(CalcTable[[#This Row],[Day of Year]]&lt;123,FCAP,AE7681)</f>
        <v>#NAME?</v>
      </c>
      <c r="O7682" s="17" t="e">
        <f ca="1">IF(IRR_DRIP,5,COUNTIF('IDET Wind Values'!C7666:G7666,"&lt;="&amp;IRR_MAXWIND))</f>
        <v>#NAME?</v>
      </c>
      <c r="P7682" s="13" t="e">
        <f ca="1">CalcTable[[#This Row],[ET_o]]*KL</f>
        <v>#NAME?</v>
      </c>
      <c r="Q7682" s="13" t="e">
        <f ca="1">IF(WILTPT&lt;=0,1,MAX(0,MIN(1,(CalcTable[[#This Row],[IWC]]-WILTPT)/(MAD-WILTPT))))</f>
        <v>#NAME?</v>
      </c>
      <c r="R7682" s="13" t="e">
        <f ca="1">CalcTable[[#This Row],[ETMult]]*CalcTable[[#This Row],[ETb]]</f>
        <v>#NAME?</v>
      </c>
      <c r="S7682" s="13" t="b">
        <f>INDEX(IRR_LIST,CalcTable[[#This Row],[Day of Week]]+1)</f>
        <v>1</v>
      </c>
      <c r="T7682" s="13">
        <f t="shared" ca="1" si="2413"/>
        <v>0</v>
      </c>
      <c r="U7682" s="13" t="b">
        <f ca="1">IF(CalcTable[[#This Row],[IrrPrecip]]&gt;=IC_MM,FALSE,TRUE)</f>
        <v>1</v>
      </c>
      <c r="V7682" s="13" t="b">
        <f t="shared" si="2395"/>
        <v>1</v>
      </c>
      <c r="W7682" s="13" t="e">
        <f ca="1">IF(AND(IRR_DRIP=FALSE,CalcTable[[#This Row],[IrrHours]]&lt;=0),FALSE,TRUE)</f>
        <v>#NAME?</v>
      </c>
      <c r="X7682" s="13" t="e">
        <f ca="1">AND(CalcTable[[#This Row],[IrrDay]],CalcTable[[#This Row],[IrrRain]],CalcTable[[#This Row],[IrrWarm]],CalcTable[[#This Row],[IrrWindy]])</f>
        <v>#NAME?</v>
      </c>
      <c r="Y7682" s="13" t="e">
        <f t="shared" ca="1" si="2414"/>
        <v>#NAME?</v>
      </c>
      <c r="Z7682" s="13" t="e">
        <f ca="1">CalcTable[[#This Row],[IrrHours]]/5</f>
        <v>#NAME?</v>
      </c>
      <c r="AA7682" s="13" t="e">
        <f ca="1">IF(CalcTable[[#This Row],[IrrFlag]]=FALSE,0,MAX(0,CalcTable[[#This Row],[VolRednWind]]*(FCAP*IRR_TARGET-CalcTable[[#This Row],[IWC]])))</f>
        <v>#NAME?</v>
      </c>
      <c r="AB7682" s="13" t="e">
        <f ca="1">CalcTable[[#This Row],[IWC]]+CalcTable[[#This Row],[Eff Precip]]+CalcTable[[#This Row],[IrrAmt]]-CalcTable[[#This Row],[AET]]</f>
        <v>#NAME?</v>
      </c>
      <c r="AC7682" s="13" t="e">
        <f ca="1">IF(CalcTable[[#This Row],[PWC]]&gt;FCAP,MIN(24*PERC,MIN(SAT,CalcTable[[#This Row],[PWC]])-FCAP),0)</f>
        <v>#NAME?</v>
      </c>
      <c r="AD7682" s="13" t="e">
        <f ca="1">IF(CalcTable[[#This Row],[PWC]]&gt;SAT,CalcTable[[#This Row],[PWC]]-SAT,0)</f>
        <v>#NAME?</v>
      </c>
      <c r="AE7682" s="13" t="e">
        <f ca="1">CalcTable[[#This Row],[PWC]]-CalcTable[[#This Row],[PercAmt]]-CalcTable[[#This Row],[Runoff]]</f>
        <v>#NAME?</v>
      </c>
      <c r="AF7682" s="13" t="e">
        <f ca="1">CalcTable[[#This Row],[IrrAmt]]/1000*CUR_IRR_AREA*10000/IRR_EFF</f>
        <v>#NAME?</v>
      </c>
      <c r="AG7682" s="147"/>
      <c r="AI7682" s="50">
        <v>6.6997692815452456</v>
      </c>
      <c r="AJ7682" s="50">
        <v>10.980999495985698</v>
      </c>
      <c r="AK7682" s="50">
        <v>0</v>
      </c>
      <c r="AL7682" s="50">
        <v>0</v>
      </c>
      <c r="AM7682" s="50"/>
      <c r="AN7682" s="50"/>
      <c r="AO7682" s="50"/>
      <c r="AP7682" s="50"/>
      <c r="AQ7682" s="50"/>
      <c r="AR7682" s="50"/>
      <c r="AS7682" s="50"/>
      <c r="AT7682" s="50"/>
      <c r="AU7682" s="50"/>
      <c r="AV7682" s="50"/>
      <c r="AW7682" s="50"/>
      <c r="AX7682" s="50">
        <f t="shared" si="2415"/>
        <v>17.680768777530943</v>
      </c>
      <c r="AY7682" s="50"/>
      <c r="AZ7682" s="50">
        <f t="shared" si="2416"/>
        <v>420.37260134491078</v>
      </c>
      <c r="BA7682" s="50">
        <f t="shared" si="2398"/>
        <v>682.63698286365661</v>
      </c>
      <c r="BB7682" s="50">
        <f t="shared" si="2399"/>
        <v>706.5876844972837</v>
      </c>
      <c r="BC7682" s="17">
        <f t="shared" si="2417"/>
        <v>20105</v>
      </c>
      <c r="BD7682" s="50">
        <f t="shared" si="2418"/>
        <v>17.680768777530943</v>
      </c>
      <c r="BE7682" s="50">
        <f t="shared" si="2419"/>
        <v>420.37260134491078</v>
      </c>
      <c r="BF7682" s="50">
        <f t="shared" si="2420"/>
        <v>687.59575323324691</v>
      </c>
      <c r="BG7682" s="50"/>
      <c r="BH7682" s="17">
        <f t="shared" si="2421"/>
        <v>0</v>
      </c>
      <c r="BI7682" s="17">
        <f t="shared" si="2411"/>
        <v>7682</v>
      </c>
      <c r="BJ7682" s="17">
        <f t="shared" si="2422"/>
        <v>7682</v>
      </c>
      <c r="BK7682" s="150">
        <f t="shared" si="2423"/>
        <v>40311</v>
      </c>
      <c r="BL7682" s="50" t="e">
        <f t="shared" ca="1" si="2404"/>
        <v>#NAME?</v>
      </c>
      <c r="BM7682" s="50" t="e">
        <f t="shared" ca="1" si="2405"/>
        <v>#NAME?</v>
      </c>
      <c r="BN7682" s="50" t="e">
        <f t="shared" ca="1" si="2406"/>
        <v>#NAME?</v>
      </c>
    </row>
    <row r="7683" spans="1:66" x14ac:dyDescent="0.35">
      <c r="A7683" s="48">
        <v>40312</v>
      </c>
      <c r="B7683" s="17">
        <v>2010</v>
      </c>
      <c r="C7683" s="17">
        <v>5</v>
      </c>
      <c r="D7683" s="17">
        <v>134</v>
      </c>
      <c r="E7683" s="17">
        <v>14</v>
      </c>
      <c r="F7683" s="17">
        <v>6</v>
      </c>
      <c r="G7683" s="50">
        <v>6.9</v>
      </c>
      <c r="H7683" s="32">
        <v>5.1937657393882395</v>
      </c>
      <c r="I7683" s="50">
        <v>10</v>
      </c>
      <c r="J7683" s="13">
        <v>0</v>
      </c>
      <c r="K7683" s="13">
        <f t="shared" si="2412"/>
        <v>0</v>
      </c>
      <c r="L7683" s="13">
        <f t="shared" si="2393"/>
        <v>0</v>
      </c>
      <c r="M7683" s="13" t="e">
        <f ca="1">CalcTable[[#This Row],[IWC]]-AE7682</f>
        <v>#NAME?</v>
      </c>
      <c r="N7683" s="13" t="e">
        <f ca="1">IF(CalcTable[[#This Row],[Day of Year]]&lt;123,FCAP,AE7682)</f>
        <v>#NAME?</v>
      </c>
      <c r="O7683" s="17" t="e">
        <f ca="1">IF(IRR_DRIP,5,COUNTIF('IDET Wind Values'!C7667:G7667,"&lt;="&amp;IRR_MAXWIND))</f>
        <v>#NAME?</v>
      </c>
      <c r="P7683" s="13" t="e">
        <f ca="1">CalcTable[[#This Row],[ET_o]]*KL</f>
        <v>#NAME?</v>
      </c>
      <c r="Q7683" s="13" t="e">
        <f ca="1">IF(WILTPT&lt;=0,1,MAX(0,MIN(1,(CalcTable[[#This Row],[IWC]]-WILTPT)/(MAD-WILTPT))))</f>
        <v>#NAME?</v>
      </c>
      <c r="R7683" s="13" t="e">
        <f ca="1">CalcTable[[#This Row],[ETMult]]*CalcTable[[#This Row],[ETb]]</f>
        <v>#NAME?</v>
      </c>
      <c r="S7683" s="13" t="b">
        <f>INDEX(IRR_LIST,CalcTable[[#This Row],[Day of Week]]+1)</f>
        <v>0</v>
      </c>
      <c r="T7683" s="13">
        <f t="shared" ca="1" si="2413"/>
        <v>0</v>
      </c>
      <c r="U7683" s="13" t="b">
        <f ca="1">IF(CalcTable[[#This Row],[IrrPrecip]]&gt;=IC_MM,FALSE,TRUE)</f>
        <v>1</v>
      </c>
      <c r="V7683" s="13" t="b">
        <f t="shared" si="2395"/>
        <v>1</v>
      </c>
      <c r="W7683" s="13" t="e">
        <f ca="1">IF(AND(IRR_DRIP=FALSE,CalcTable[[#This Row],[IrrHours]]&lt;=0),FALSE,TRUE)</f>
        <v>#NAME?</v>
      </c>
      <c r="X7683" s="13" t="e">
        <f ca="1">AND(CalcTable[[#This Row],[IrrDay]],CalcTable[[#This Row],[IrrRain]],CalcTable[[#This Row],[IrrWarm]],CalcTable[[#This Row],[IrrWindy]])</f>
        <v>#NAME?</v>
      </c>
      <c r="Y7683" s="13" t="e">
        <f t="shared" ca="1" si="2414"/>
        <v>#NAME?</v>
      </c>
      <c r="Z7683" s="13" t="e">
        <f ca="1">CalcTable[[#This Row],[IrrHours]]/5</f>
        <v>#NAME?</v>
      </c>
      <c r="AA7683" s="13" t="e">
        <f ca="1">IF(CalcTable[[#This Row],[IrrFlag]]=FALSE,0,MAX(0,CalcTable[[#This Row],[VolRednWind]]*(FCAP*IRR_TARGET-CalcTable[[#This Row],[IWC]])))</f>
        <v>#NAME?</v>
      </c>
      <c r="AB7683" s="13" t="e">
        <f ca="1">CalcTable[[#This Row],[IWC]]+CalcTable[[#This Row],[Eff Precip]]+CalcTable[[#This Row],[IrrAmt]]-CalcTable[[#This Row],[AET]]</f>
        <v>#NAME?</v>
      </c>
      <c r="AC7683" s="13" t="e">
        <f ca="1">IF(CalcTable[[#This Row],[PWC]]&gt;FCAP,MIN(24*PERC,MIN(SAT,CalcTable[[#This Row],[PWC]])-FCAP),0)</f>
        <v>#NAME?</v>
      </c>
      <c r="AD7683" s="13" t="e">
        <f ca="1">IF(CalcTable[[#This Row],[PWC]]&gt;SAT,CalcTable[[#This Row],[PWC]]-SAT,0)</f>
        <v>#NAME?</v>
      </c>
      <c r="AE7683" s="13" t="e">
        <f ca="1">CalcTable[[#This Row],[PWC]]-CalcTable[[#This Row],[PercAmt]]-CalcTable[[#This Row],[Runoff]]</f>
        <v>#NAME?</v>
      </c>
      <c r="AF7683" s="13" t="e">
        <f ca="1">CalcTable[[#This Row],[IrrAmt]]/1000*CUR_IRR_AREA*10000/IRR_EFF</f>
        <v>#NAME?</v>
      </c>
      <c r="AG7683" s="147"/>
      <c r="AI7683" s="50">
        <v>0</v>
      </c>
      <c r="AJ7683" s="50">
        <v>0</v>
      </c>
      <c r="AK7683" s="50">
        <v>0</v>
      </c>
      <c r="AL7683" s="50">
        <v>4.9204569753767302</v>
      </c>
      <c r="AM7683" s="50"/>
      <c r="AN7683" s="50"/>
      <c r="AO7683" s="50"/>
      <c r="AP7683" s="50"/>
      <c r="AQ7683" s="50"/>
      <c r="AR7683" s="50"/>
      <c r="AS7683" s="50"/>
      <c r="AT7683" s="50"/>
      <c r="AU7683" s="50"/>
      <c r="AV7683" s="50"/>
      <c r="AW7683" s="50"/>
      <c r="AX7683" s="50">
        <f t="shared" si="2415"/>
        <v>4.9204569753767302</v>
      </c>
      <c r="AY7683" s="50"/>
      <c r="AZ7683" s="50">
        <f t="shared" si="2416"/>
        <v>144.33340461105075</v>
      </c>
      <c r="BA7683" s="50">
        <f t="shared" si="2398"/>
        <v>222.22762297257023</v>
      </c>
      <c r="BB7683" s="50">
        <f t="shared" si="2399"/>
        <v>229.10064223976312</v>
      </c>
      <c r="BC7683" s="17">
        <f t="shared" si="2417"/>
        <v>20105</v>
      </c>
      <c r="BD7683" s="50">
        <f t="shared" si="2418"/>
        <v>4.9204569753767302</v>
      </c>
      <c r="BE7683" s="50">
        <f t="shared" si="2419"/>
        <v>144.33340461105075</v>
      </c>
      <c r="BF7683" s="50">
        <f t="shared" si="2420"/>
        <v>236.08350245173733</v>
      </c>
      <c r="BG7683" s="50"/>
      <c r="BH7683" s="17">
        <f t="shared" si="2421"/>
        <v>0</v>
      </c>
      <c r="BI7683" s="17">
        <f t="shared" si="2411"/>
        <v>7683</v>
      </c>
      <c r="BJ7683" s="17">
        <f t="shared" si="2422"/>
        <v>7683</v>
      </c>
      <c r="BK7683" s="150">
        <f t="shared" si="2423"/>
        <v>40312</v>
      </c>
      <c r="BL7683" s="50" t="e">
        <f t="shared" ca="1" si="2404"/>
        <v>#NAME?</v>
      </c>
      <c r="BM7683" s="50" t="e">
        <f t="shared" ca="1" si="2405"/>
        <v>#NAME?</v>
      </c>
      <c r="BN7683" s="50" t="e">
        <f t="shared" ca="1" si="2406"/>
        <v>#NAME?</v>
      </c>
    </row>
    <row r="7684" spans="1:66" x14ac:dyDescent="0.35">
      <c r="A7684" s="48">
        <v>40313</v>
      </c>
      <c r="B7684" s="17">
        <v>2010</v>
      </c>
      <c r="C7684" s="17">
        <v>5</v>
      </c>
      <c r="D7684" s="17">
        <v>135</v>
      </c>
      <c r="E7684" s="17">
        <v>15</v>
      </c>
      <c r="F7684" s="17">
        <v>7</v>
      </c>
      <c r="G7684" s="50">
        <v>8.5</v>
      </c>
      <c r="H7684" s="32">
        <v>5.0780461509292092</v>
      </c>
      <c r="I7684" s="50">
        <v>5.666666666666667</v>
      </c>
      <c r="J7684" s="13">
        <v>0</v>
      </c>
      <c r="K7684" s="13">
        <f t="shared" si="2412"/>
        <v>0</v>
      </c>
      <c r="L7684" s="13">
        <f t="shared" si="2393"/>
        <v>0</v>
      </c>
      <c r="M7684" s="13" t="e">
        <f ca="1">CalcTable[[#This Row],[IWC]]-AE7683</f>
        <v>#NAME?</v>
      </c>
      <c r="N7684" s="13" t="e">
        <f ca="1">IF(CalcTable[[#This Row],[Day of Year]]&lt;123,FCAP,AE7683)</f>
        <v>#NAME?</v>
      </c>
      <c r="O7684" s="17" t="e">
        <f ca="1">IF(IRR_DRIP,5,COUNTIF('IDET Wind Values'!C7668:G7668,"&lt;="&amp;IRR_MAXWIND))</f>
        <v>#NAME?</v>
      </c>
      <c r="P7684" s="13" t="e">
        <f ca="1">CalcTable[[#This Row],[ET_o]]*KL</f>
        <v>#NAME?</v>
      </c>
      <c r="Q7684" s="13" t="e">
        <f ca="1">IF(WILTPT&lt;=0,1,MAX(0,MIN(1,(CalcTable[[#This Row],[IWC]]-WILTPT)/(MAD-WILTPT))))</f>
        <v>#NAME?</v>
      </c>
      <c r="R7684" s="13" t="e">
        <f ca="1">CalcTable[[#This Row],[ETMult]]*CalcTable[[#This Row],[ETb]]</f>
        <v>#NAME?</v>
      </c>
      <c r="S7684" s="13" t="b">
        <f>INDEX(IRR_LIST,CalcTable[[#This Row],[Day of Week]]+1)</f>
        <v>0</v>
      </c>
      <c r="T7684" s="13">
        <f t="shared" ca="1" si="2413"/>
        <v>0</v>
      </c>
      <c r="U7684" s="13" t="b">
        <f ca="1">IF(CalcTable[[#This Row],[IrrPrecip]]&gt;=IC_MM,FALSE,TRUE)</f>
        <v>1</v>
      </c>
      <c r="V7684" s="13" t="b">
        <f t="shared" si="2395"/>
        <v>1</v>
      </c>
      <c r="W7684" s="13" t="e">
        <f ca="1">IF(AND(IRR_DRIP=FALSE,CalcTable[[#This Row],[IrrHours]]&lt;=0),FALSE,TRUE)</f>
        <v>#NAME?</v>
      </c>
      <c r="X7684" s="13" t="e">
        <f ca="1">AND(CalcTable[[#This Row],[IrrDay]],CalcTable[[#This Row],[IrrRain]],CalcTable[[#This Row],[IrrWarm]],CalcTable[[#This Row],[IrrWindy]])</f>
        <v>#NAME?</v>
      </c>
      <c r="Y7684" s="13" t="e">
        <f t="shared" ca="1" si="2414"/>
        <v>#NAME?</v>
      </c>
      <c r="Z7684" s="13" t="e">
        <f ca="1">CalcTable[[#This Row],[IrrHours]]/5</f>
        <v>#NAME?</v>
      </c>
      <c r="AA7684" s="13" t="e">
        <f ca="1">IF(CalcTable[[#This Row],[IrrFlag]]=FALSE,0,MAX(0,CalcTable[[#This Row],[VolRednWind]]*(FCAP*IRR_TARGET-CalcTable[[#This Row],[IWC]])))</f>
        <v>#NAME?</v>
      </c>
      <c r="AB7684" s="13" t="e">
        <f ca="1">CalcTable[[#This Row],[IWC]]+CalcTable[[#This Row],[Eff Precip]]+CalcTable[[#This Row],[IrrAmt]]-CalcTable[[#This Row],[AET]]</f>
        <v>#NAME?</v>
      </c>
      <c r="AC7684" s="13" t="e">
        <f ca="1">IF(CalcTable[[#This Row],[PWC]]&gt;FCAP,MIN(24*PERC,MIN(SAT,CalcTable[[#This Row],[PWC]])-FCAP),0)</f>
        <v>#NAME?</v>
      </c>
      <c r="AD7684" s="13" t="e">
        <f ca="1">IF(CalcTable[[#This Row],[PWC]]&gt;SAT,CalcTable[[#This Row],[PWC]]-SAT,0)</f>
        <v>#NAME?</v>
      </c>
      <c r="AE7684" s="13" t="e">
        <f ca="1">CalcTable[[#This Row],[PWC]]-CalcTable[[#This Row],[PercAmt]]-CalcTable[[#This Row],[Runoff]]</f>
        <v>#NAME?</v>
      </c>
      <c r="AF7684" s="13" t="e">
        <f ca="1">CalcTable[[#This Row],[IrrAmt]]/1000*CUR_IRR_AREA*10000/IRR_EFF</f>
        <v>#NAME?</v>
      </c>
      <c r="AG7684" s="147"/>
      <c r="AI7684" s="50">
        <v>0</v>
      </c>
      <c r="AJ7684" s="50">
        <v>0</v>
      </c>
      <c r="AK7684" s="50">
        <v>11.062070215831849</v>
      </c>
      <c r="AL7684" s="50">
        <v>0</v>
      </c>
      <c r="AM7684" s="50"/>
      <c r="AN7684" s="50"/>
      <c r="AO7684" s="50"/>
      <c r="AP7684" s="50"/>
      <c r="AQ7684" s="50"/>
      <c r="AR7684" s="50"/>
      <c r="AS7684" s="50"/>
      <c r="AT7684" s="50"/>
      <c r="AU7684" s="50"/>
      <c r="AV7684" s="50"/>
      <c r="AW7684" s="50"/>
      <c r="AX7684" s="50">
        <f t="shared" si="2415"/>
        <v>11.062070215831849</v>
      </c>
      <c r="AY7684" s="50"/>
      <c r="AZ7684" s="50">
        <f t="shared" si="2416"/>
        <v>162.24369649886714</v>
      </c>
      <c r="BA7684" s="50">
        <f t="shared" si="2398"/>
        <v>249.80378667285891</v>
      </c>
      <c r="BB7684" s="50">
        <f t="shared" si="2399"/>
        <v>257.52967698232879</v>
      </c>
      <c r="BC7684" s="17">
        <f t="shared" si="2417"/>
        <v>20105</v>
      </c>
      <c r="BD7684" s="50">
        <f t="shared" si="2418"/>
        <v>11.062070215831849</v>
      </c>
      <c r="BE7684" s="50">
        <f t="shared" si="2419"/>
        <v>162.24369649886714</v>
      </c>
      <c r="BF7684" s="50">
        <f t="shared" si="2420"/>
        <v>265.37903836875603</v>
      </c>
      <c r="BG7684" s="50"/>
      <c r="BH7684" s="17">
        <f t="shared" si="2421"/>
        <v>0</v>
      </c>
      <c r="BI7684" s="17">
        <f t="shared" si="2411"/>
        <v>7684</v>
      </c>
      <c r="BJ7684" s="17">
        <f t="shared" si="2422"/>
        <v>7684</v>
      </c>
      <c r="BK7684" s="150">
        <f t="shared" si="2423"/>
        <v>40313</v>
      </c>
      <c r="BL7684" s="50" t="e">
        <f t="shared" ca="1" si="2404"/>
        <v>#NAME?</v>
      </c>
      <c r="BM7684" s="50" t="e">
        <f t="shared" ca="1" si="2405"/>
        <v>#NAME?</v>
      </c>
      <c r="BN7684" s="50" t="e">
        <f t="shared" ca="1" si="2406"/>
        <v>#NAME?</v>
      </c>
    </row>
    <row r="7685" spans="1:66" x14ac:dyDescent="0.35">
      <c r="A7685" s="48">
        <v>40314</v>
      </c>
      <c r="B7685" s="17">
        <v>2010</v>
      </c>
      <c r="C7685" s="17">
        <v>5</v>
      </c>
      <c r="D7685" s="17">
        <v>136</v>
      </c>
      <c r="E7685" s="17">
        <v>16</v>
      </c>
      <c r="F7685" s="17">
        <v>1</v>
      </c>
      <c r="G7685" s="50">
        <v>6</v>
      </c>
      <c r="H7685" s="32">
        <v>5.6931956569352833</v>
      </c>
      <c r="I7685" s="50">
        <v>2.3333333333333335</v>
      </c>
      <c r="J7685" s="13">
        <v>0</v>
      </c>
      <c r="K7685" s="13">
        <f t="shared" si="2412"/>
        <v>0</v>
      </c>
      <c r="L7685" s="13">
        <f t="shared" si="2393"/>
        <v>0</v>
      </c>
      <c r="M7685" s="13" t="e">
        <f ca="1">CalcTable[[#This Row],[IWC]]-AE7684</f>
        <v>#NAME?</v>
      </c>
      <c r="N7685" s="13" t="e">
        <f ca="1">IF(CalcTable[[#This Row],[Day of Year]]&lt;123,FCAP,AE7684)</f>
        <v>#NAME?</v>
      </c>
      <c r="O7685" s="17" t="e">
        <f ca="1">IF(IRR_DRIP,5,COUNTIF('IDET Wind Values'!C7669:G7669,"&lt;="&amp;IRR_MAXWIND))</f>
        <v>#NAME?</v>
      </c>
      <c r="P7685" s="13" t="e">
        <f ca="1">CalcTable[[#This Row],[ET_o]]*KL</f>
        <v>#NAME?</v>
      </c>
      <c r="Q7685" s="13" t="e">
        <f ca="1">IF(WILTPT&lt;=0,1,MAX(0,MIN(1,(CalcTable[[#This Row],[IWC]]-WILTPT)/(MAD-WILTPT))))</f>
        <v>#NAME?</v>
      </c>
      <c r="R7685" s="13" t="e">
        <f ca="1">CalcTable[[#This Row],[ETMult]]*CalcTable[[#This Row],[ETb]]</f>
        <v>#NAME?</v>
      </c>
      <c r="S7685" s="13" t="b">
        <f>INDEX(IRR_LIST,CalcTable[[#This Row],[Day of Week]]+1)</f>
        <v>1</v>
      </c>
      <c r="T7685" s="13">
        <f t="shared" ca="1" si="2413"/>
        <v>0</v>
      </c>
      <c r="U7685" s="13" t="b">
        <f ca="1">IF(CalcTable[[#This Row],[IrrPrecip]]&gt;=IC_MM,FALSE,TRUE)</f>
        <v>1</v>
      </c>
      <c r="V7685" s="13" t="b">
        <f t="shared" si="2395"/>
        <v>1</v>
      </c>
      <c r="W7685" s="13" t="e">
        <f ca="1">IF(AND(IRR_DRIP=FALSE,CalcTable[[#This Row],[IrrHours]]&lt;=0),FALSE,TRUE)</f>
        <v>#NAME?</v>
      </c>
      <c r="X7685" s="13" t="e">
        <f ca="1">AND(CalcTable[[#This Row],[IrrDay]],CalcTable[[#This Row],[IrrRain]],CalcTable[[#This Row],[IrrWarm]],CalcTable[[#This Row],[IrrWindy]])</f>
        <v>#NAME?</v>
      </c>
      <c r="Y7685" s="13" t="e">
        <f t="shared" ca="1" si="2414"/>
        <v>#NAME?</v>
      </c>
      <c r="Z7685" s="13" t="e">
        <f ca="1">CalcTable[[#This Row],[IrrHours]]/5</f>
        <v>#NAME?</v>
      </c>
      <c r="AA7685" s="13" t="e">
        <f ca="1">IF(CalcTable[[#This Row],[IrrFlag]]=FALSE,0,MAX(0,CalcTable[[#This Row],[VolRednWind]]*(FCAP*IRR_TARGET-CalcTable[[#This Row],[IWC]])))</f>
        <v>#NAME?</v>
      </c>
      <c r="AB7685" s="13" t="e">
        <f ca="1">CalcTable[[#This Row],[IWC]]+CalcTable[[#This Row],[Eff Precip]]+CalcTable[[#This Row],[IrrAmt]]-CalcTable[[#This Row],[AET]]</f>
        <v>#NAME?</v>
      </c>
      <c r="AC7685" s="13" t="e">
        <f ca="1">IF(CalcTable[[#This Row],[PWC]]&gt;FCAP,MIN(24*PERC,MIN(SAT,CalcTable[[#This Row],[PWC]])-FCAP),0)</f>
        <v>#NAME?</v>
      </c>
      <c r="AD7685" s="13" t="e">
        <f ca="1">IF(CalcTable[[#This Row],[PWC]]&gt;SAT,CalcTable[[#This Row],[PWC]]-SAT,0)</f>
        <v>#NAME?</v>
      </c>
      <c r="AE7685" s="13" t="e">
        <f ca="1">CalcTable[[#This Row],[PWC]]-CalcTable[[#This Row],[PercAmt]]-CalcTable[[#This Row],[Runoff]]</f>
        <v>#NAME?</v>
      </c>
      <c r="AF7685" s="13" t="e">
        <f ca="1">CalcTable[[#This Row],[IrrAmt]]/1000*CUR_IRR_AREA*10000/IRR_EFF</f>
        <v>#NAME?</v>
      </c>
      <c r="AG7685" s="147"/>
      <c r="AI7685" s="50">
        <v>12.501546877721379</v>
      </c>
      <c r="AJ7685" s="50">
        <v>20.054619054594884</v>
      </c>
      <c r="AK7685" s="50">
        <v>0</v>
      </c>
      <c r="AL7685" s="50">
        <v>0</v>
      </c>
      <c r="AM7685" s="50"/>
      <c r="AN7685" s="50"/>
      <c r="AO7685" s="50"/>
      <c r="AP7685" s="50"/>
      <c r="AQ7685" s="50"/>
      <c r="AR7685" s="50"/>
      <c r="AS7685" s="50"/>
      <c r="AT7685" s="50"/>
      <c r="AU7685" s="50"/>
      <c r="AV7685" s="50"/>
      <c r="AW7685" s="50"/>
      <c r="AX7685" s="50">
        <f t="shared" si="2415"/>
        <v>32.556165932316262</v>
      </c>
      <c r="AY7685" s="50"/>
      <c r="AZ7685" s="50">
        <f t="shared" si="2416"/>
        <v>771.62484647469682</v>
      </c>
      <c r="BA7685" s="50">
        <f t="shared" si="2398"/>
        <v>1252.7022291925803</v>
      </c>
      <c r="BB7685" s="50">
        <f t="shared" si="2399"/>
        <v>1296.6290390442623</v>
      </c>
      <c r="BC7685" s="17">
        <f t="shared" si="2417"/>
        <v>20105</v>
      </c>
      <c r="BD7685" s="50">
        <f t="shared" si="2418"/>
        <v>32.556165932316262</v>
      </c>
      <c r="BE7685" s="50">
        <f t="shared" si="2419"/>
        <v>771.62484647469682</v>
      </c>
      <c r="BF7685" s="50">
        <f t="shared" si="2420"/>
        <v>1262.13260766235</v>
      </c>
      <c r="BG7685" s="50"/>
      <c r="BH7685" s="17">
        <f t="shared" si="2421"/>
        <v>0</v>
      </c>
      <c r="BI7685" s="17">
        <f t="shared" si="2411"/>
        <v>7685</v>
      </c>
      <c r="BJ7685" s="17">
        <f t="shared" si="2422"/>
        <v>7685</v>
      </c>
      <c r="BK7685" s="150">
        <f t="shared" si="2423"/>
        <v>40314</v>
      </c>
      <c r="BL7685" s="50" t="e">
        <f t="shared" ca="1" si="2404"/>
        <v>#NAME?</v>
      </c>
      <c r="BM7685" s="50" t="e">
        <f t="shared" ca="1" si="2405"/>
        <v>#NAME?</v>
      </c>
      <c r="BN7685" s="50" t="e">
        <f t="shared" ca="1" si="2406"/>
        <v>#NAME?</v>
      </c>
    </row>
    <row r="7686" spans="1:66" x14ac:dyDescent="0.35">
      <c r="A7686" s="48">
        <v>40315</v>
      </c>
      <c r="B7686" s="17">
        <v>2010</v>
      </c>
      <c r="C7686" s="17">
        <v>5</v>
      </c>
      <c r="D7686" s="17">
        <v>137</v>
      </c>
      <c r="E7686" s="17">
        <v>17</v>
      </c>
      <c r="F7686" s="17">
        <v>2</v>
      </c>
      <c r="G7686" s="50">
        <v>8.5</v>
      </c>
      <c r="H7686" s="32">
        <v>5.7654707462701591</v>
      </c>
      <c r="I7686" s="50">
        <v>4.666666666666667</v>
      </c>
      <c r="J7686" s="13">
        <v>0.4</v>
      </c>
      <c r="K7686" s="13">
        <f t="shared" si="2412"/>
        <v>0.4</v>
      </c>
      <c r="L7686" s="13">
        <f t="shared" si="2393"/>
        <v>0</v>
      </c>
      <c r="M7686" s="13" t="e">
        <f ca="1">CalcTable[[#This Row],[IWC]]-AE7685</f>
        <v>#NAME?</v>
      </c>
      <c r="N7686" s="13" t="e">
        <f ca="1">IF(CalcTable[[#This Row],[Day of Year]]&lt;123,FCAP,AE7685)</f>
        <v>#NAME?</v>
      </c>
      <c r="O7686" s="17" t="e">
        <f ca="1">IF(IRR_DRIP,5,COUNTIF('IDET Wind Values'!C7670:G7670,"&lt;="&amp;IRR_MAXWIND))</f>
        <v>#NAME?</v>
      </c>
      <c r="P7686" s="13" t="e">
        <f ca="1">CalcTable[[#This Row],[ET_o]]*KL</f>
        <v>#NAME?</v>
      </c>
      <c r="Q7686" s="13" t="e">
        <f ca="1">IF(WILTPT&lt;=0,1,MAX(0,MIN(1,(CalcTable[[#This Row],[IWC]]-WILTPT)/(MAD-WILTPT))))</f>
        <v>#NAME?</v>
      </c>
      <c r="R7686" s="13" t="e">
        <f ca="1">CalcTable[[#This Row],[ETMult]]*CalcTable[[#This Row],[ETb]]</f>
        <v>#NAME?</v>
      </c>
      <c r="S7686" s="13" t="b">
        <f>INDEX(IRR_LIST,CalcTable[[#This Row],[Day of Week]]+1)</f>
        <v>0</v>
      </c>
      <c r="T7686" s="13">
        <f t="shared" ca="1" si="2413"/>
        <v>0</v>
      </c>
      <c r="U7686" s="13" t="b">
        <f ca="1">IF(CalcTable[[#This Row],[IrrPrecip]]&gt;=IC_MM,FALSE,TRUE)</f>
        <v>1</v>
      </c>
      <c r="V7686" s="13" t="b">
        <f t="shared" si="2395"/>
        <v>1</v>
      </c>
      <c r="W7686" s="13" t="e">
        <f ca="1">IF(AND(IRR_DRIP=FALSE,CalcTable[[#This Row],[IrrHours]]&lt;=0),FALSE,TRUE)</f>
        <v>#NAME?</v>
      </c>
      <c r="X7686" s="13" t="e">
        <f ca="1">AND(CalcTable[[#This Row],[IrrDay]],CalcTable[[#This Row],[IrrRain]],CalcTable[[#This Row],[IrrWarm]],CalcTable[[#This Row],[IrrWindy]])</f>
        <v>#NAME?</v>
      </c>
      <c r="Y7686" s="13" t="e">
        <f t="shared" ca="1" si="2414"/>
        <v>#NAME?</v>
      </c>
      <c r="Z7686" s="13" t="e">
        <f ca="1">CalcTable[[#This Row],[IrrHours]]/5</f>
        <v>#NAME?</v>
      </c>
      <c r="AA7686" s="13" t="e">
        <f ca="1">IF(CalcTable[[#This Row],[IrrFlag]]=FALSE,0,MAX(0,CalcTable[[#This Row],[VolRednWind]]*(FCAP*IRR_TARGET-CalcTable[[#This Row],[IWC]])))</f>
        <v>#NAME?</v>
      </c>
      <c r="AB7686" s="13" t="e">
        <f ca="1">CalcTable[[#This Row],[IWC]]+CalcTable[[#This Row],[Eff Precip]]+CalcTable[[#This Row],[IrrAmt]]-CalcTable[[#This Row],[AET]]</f>
        <v>#NAME?</v>
      </c>
      <c r="AC7686" s="13" t="e">
        <f ca="1">IF(CalcTable[[#This Row],[PWC]]&gt;FCAP,MIN(24*PERC,MIN(SAT,CalcTable[[#This Row],[PWC]])-FCAP),0)</f>
        <v>#NAME?</v>
      </c>
      <c r="AD7686" s="13" t="e">
        <f ca="1">IF(CalcTable[[#This Row],[PWC]]&gt;SAT,CalcTable[[#This Row],[PWC]]-SAT,0)</f>
        <v>#NAME?</v>
      </c>
      <c r="AE7686" s="13" t="e">
        <f ca="1">CalcTable[[#This Row],[PWC]]-CalcTable[[#This Row],[PercAmt]]-CalcTable[[#This Row],[Runoff]]</f>
        <v>#NAME?</v>
      </c>
      <c r="AF7686" s="13" t="e">
        <f ca="1">CalcTable[[#This Row],[IrrAmt]]/1000*CUR_IRR_AREA*10000/IRR_EFF</f>
        <v>#NAME?</v>
      </c>
      <c r="AG7686" s="147"/>
      <c r="AI7686" s="50">
        <v>0</v>
      </c>
      <c r="AJ7686" s="50">
        <v>0</v>
      </c>
      <c r="AK7686" s="50">
        <v>2.4237030445257646</v>
      </c>
      <c r="AL7686" s="50">
        <v>8.7807541509890044</v>
      </c>
      <c r="AM7686" s="50"/>
      <c r="AN7686" s="50"/>
      <c r="AO7686" s="50"/>
      <c r="AP7686" s="50"/>
      <c r="AQ7686" s="50"/>
      <c r="AR7686" s="50"/>
      <c r="AS7686" s="50"/>
      <c r="AT7686" s="50"/>
      <c r="AU7686" s="50"/>
      <c r="AV7686" s="50"/>
      <c r="AW7686" s="50"/>
      <c r="AX7686" s="50">
        <f t="shared" si="2415"/>
        <v>11.204457195514768</v>
      </c>
      <c r="AY7686" s="50"/>
      <c r="AZ7686" s="50">
        <f t="shared" si="2416"/>
        <v>293.11643308205532</v>
      </c>
      <c r="BA7686" s="50">
        <f t="shared" si="2398"/>
        <v>451.30625411046623</v>
      </c>
      <c r="BB7686" s="50">
        <f t="shared" si="2399"/>
        <v>465.26417949532595</v>
      </c>
      <c r="BC7686" s="17">
        <f t="shared" si="2417"/>
        <v>20105</v>
      </c>
      <c r="BD7686" s="50">
        <f t="shared" si="2418"/>
        <v>11.204457195514768</v>
      </c>
      <c r="BE7686" s="50">
        <f t="shared" si="2419"/>
        <v>293.11643308205532</v>
      </c>
      <c r="BF7686" s="50">
        <f t="shared" si="2420"/>
        <v>479.44517303289382</v>
      </c>
      <c r="BG7686" s="50"/>
      <c r="BH7686" s="17">
        <f t="shared" si="2421"/>
        <v>0</v>
      </c>
      <c r="BI7686" s="17">
        <f t="shared" si="2411"/>
        <v>7686</v>
      </c>
      <c r="BJ7686" s="17">
        <f t="shared" si="2422"/>
        <v>7686</v>
      </c>
      <c r="BK7686" s="150">
        <f t="shared" si="2423"/>
        <v>40315</v>
      </c>
      <c r="BL7686" s="50" t="e">
        <f t="shared" ca="1" si="2404"/>
        <v>#NAME?</v>
      </c>
      <c r="BM7686" s="50" t="e">
        <f t="shared" ca="1" si="2405"/>
        <v>#NAME?</v>
      </c>
      <c r="BN7686" s="50" t="e">
        <f t="shared" ca="1" si="2406"/>
        <v>#NAME?</v>
      </c>
    </row>
    <row r="7687" spans="1:66" x14ac:dyDescent="0.35">
      <c r="A7687" s="48">
        <v>40316</v>
      </c>
      <c r="B7687" s="17">
        <v>2010</v>
      </c>
      <c r="C7687" s="17">
        <v>5</v>
      </c>
      <c r="D7687" s="17">
        <v>138</v>
      </c>
      <c r="E7687" s="17">
        <v>18</v>
      </c>
      <c r="F7687" s="17">
        <v>3</v>
      </c>
      <c r="G7687" s="50">
        <v>8</v>
      </c>
      <c r="H7687" s="32">
        <v>5.3292467746180714</v>
      </c>
      <c r="I7687" s="50">
        <v>6.166666666666667</v>
      </c>
      <c r="J7687" s="13">
        <v>1.4</v>
      </c>
      <c r="K7687" s="13">
        <f t="shared" si="2412"/>
        <v>1.4</v>
      </c>
      <c r="L7687" s="13">
        <f t="shared" si="2393"/>
        <v>0</v>
      </c>
      <c r="M7687" s="13" t="e">
        <f ca="1">CalcTable[[#This Row],[IWC]]-AE7686</f>
        <v>#NAME?</v>
      </c>
      <c r="N7687" s="13" t="e">
        <f ca="1">IF(CalcTable[[#This Row],[Day of Year]]&lt;123,FCAP,AE7686)</f>
        <v>#NAME?</v>
      </c>
      <c r="O7687" s="17" t="e">
        <f ca="1">IF(IRR_DRIP,5,COUNTIF('IDET Wind Values'!C7671:G7671,"&lt;="&amp;IRR_MAXWIND))</f>
        <v>#NAME?</v>
      </c>
      <c r="P7687" s="13" t="e">
        <f ca="1">CalcTable[[#This Row],[ET_o]]*KL</f>
        <v>#NAME?</v>
      </c>
      <c r="Q7687" s="13" t="e">
        <f ca="1">IF(WILTPT&lt;=0,1,MAX(0,MIN(1,(CalcTable[[#This Row],[IWC]]-WILTPT)/(MAD-WILTPT))))</f>
        <v>#NAME?</v>
      </c>
      <c r="R7687" s="13" t="e">
        <f ca="1">CalcTable[[#This Row],[ETMult]]*CalcTable[[#This Row],[ETb]]</f>
        <v>#NAME?</v>
      </c>
      <c r="S7687" s="13" t="b">
        <f>INDEX(IRR_LIST,CalcTable[[#This Row],[Day of Week]]+1)</f>
        <v>1</v>
      </c>
      <c r="T7687" s="13">
        <f t="shared" ca="1" si="2413"/>
        <v>0.4</v>
      </c>
      <c r="U7687" s="13" t="b">
        <f ca="1">IF(CalcTable[[#This Row],[IrrPrecip]]&gt;=IC_MM,FALSE,TRUE)</f>
        <v>1</v>
      </c>
      <c r="V7687" s="13" t="b">
        <f t="shared" si="2395"/>
        <v>1</v>
      </c>
      <c r="W7687" s="13" t="e">
        <f ca="1">IF(AND(IRR_DRIP=FALSE,CalcTable[[#This Row],[IrrHours]]&lt;=0),FALSE,TRUE)</f>
        <v>#NAME?</v>
      </c>
      <c r="X7687" s="13" t="e">
        <f ca="1">AND(CalcTable[[#This Row],[IrrDay]],CalcTable[[#This Row],[IrrRain]],CalcTable[[#This Row],[IrrWarm]],CalcTable[[#This Row],[IrrWindy]])</f>
        <v>#NAME?</v>
      </c>
      <c r="Y7687" s="13" t="e">
        <f t="shared" ca="1" si="2414"/>
        <v>#NAME?</v>
      </c>
      <c r="Z7687" s="13" t="e">
        <f ca="1">CalcTable[[#This Row],[IrrHours]]/5</f>
        <v>#NAME?</v>
      </c>
      <c r="AA7687" s="13" t="e">
        <f ca="1">IF(CalcTable[[#This Row],[IrrFlag]]=FALSE,0,MAX(0,CalcTable[[#This Row],[VolRednWind]]*(FCAP*IRR_TARGET-CalcTable[[#This Row],[IWC]])))</f>
        <v>#NAME?</v>
      </c>
      <c r="AB7687" s="13" t="e">
        <f ca="1">CalcTable[[#This Row],[IWC]]+CalcTable[[#This Row],[Eff Precip]]+CalcTable[[#This Row],[IrrAmt]]-CalcTable[[#This Row],[AET]]</f>
        <v>#NAME?</v>
      </c>
      <c r="AC7687" s="13" t="e">
        <f ca="1">IF(CalcTable[[#This Row],[PWC]]&gt;FCAP,MIN(24*PERC,MIN(SAT,CalcTable[[#This Row],[PWC]])-FCAP),0)</f>
        <v>#NAME?</v>
      </c>
      <c r="AD7687" s="13" t="e">
        <f ca="1">IF(CalcTable[[#This Row],[PWC]]&gt;SAT,CalcTable[[#This Row],[PWC]]-SAT,0)</f>
        <v>#NAME?</v>
      </c>
      <c r="AE7687" s="13" t="e">
        <f ca="1">CalcTable[[#This Row],[PWC]]-CalcTable[[#This Row],[PercAmt]]-CalcTable[[#This Row],[Runoff]]</f>
        <v>#NAME?</v>
      </c>
      <c r="AF7687" s="13" t="e">
        <f ca="1">CalcTable[[#This Row],[IrrAmt]]/1000*CUR_IRR_AREA*10000/IRR_EFF</f>
        <v>#NAME?</v>
      </c>
      <c r="AG7687" s="147"/>
      <c r="AI7687" s="50">
        <v>1.6179404681299396</v>
      </c>
      <c r="AJ7687" s="50">
        <v>2.3520807774928616</v>
      </c>
      <c r="AK7687" s="50">
        <v>0</v>
      </c>
      <c r="AL7687" s="50">
        <v>0</v>
      </c>
      <c r="AM7687" s="50"/>
      <c r="AN7687" s="50"/>
      <c r="AO7687" s="50"/>
      <c r="AP7687" s="50"/>
      <c r="AQ7687" s="50"/>
      <c r="AR7687" s="50"/>
      <c r="AS7687" s="50"/>
      <c r="AT7687" s="50"/>
      <c r="AU7687" s="50"/>
      <c r="AV7687" s="50"/>
      <c r="AW7687" s="50"/>
      <c r="AX7687" s="50">
        <f t="shared" si="2415"/>
        <v>3.9700212456228012</v>
      </c>
      <c r="AY7687" s="50"/>
      <c r="AZ7687" s="50">
        <f t="shared" si="2416"/>
        <v>92.724163005696397</v>
      </c>
      <c r="BA7687" s="50">
        <f t="shared" si="2398"/>
        <v>150.34757362974884</v>
      </c>
      <c r="BB7687" s="50">
        <f t="shared" si="2399"/>
        <v>155.60543205704238</v>
      </c>
      <c r="BC7687" s="17">
        <f t="shared" si="2417"/>
        <v>20105</v>
      </c>
      <c r="BD7687" s="50">
        <f t="shared" si="2418"/>
        <v>3.9700212456228012</v>
      </c>
      <c r="BE7687" s="50">
        <f t="shared" si="2419"/>
        <v>92.724163005696397</v>
      </c>
      <c r="BF7687" s="50">
        <f t="shared" si="2420"/>
        <v>151.66721261291843</v>
      </c>
      <c r="BG7687" s="50"/>
      <c r="BH7687" s="17">
        <f t="shared" si="2421"/>
        <v>0</v>
      </c>
      <c r="BI7687" s="17">
        <f t="shared" si="2411"/>
        <v>7687</v>
      </c>
      <c r="BJ7687" s="17">
        <f t="shared" si="2422"/>
        <v>7687</v>
      </c>
      <c r="BK7687" s="150">
        <f t="shared" si="2423"/>
        <v>40316</v>
      </c>
      <c r="BL7687" s="50" t="e">
        <f t="shared" ca="1" si="2404"/>
        <v>#NAME?</v>
      </c>
      <c r="BM7687" s="50" t="e">
        <f t="shared" ca="1" si="2405"/>
        <v>#NAME?</v>
      </c>
      <c r="BN7687" s="50" t="e">
        <f t="shared" ca="1" si="2406"/>
        <v>#NAME?</v>
      </c>
    </row>
    <row r="7688" spans="1:66" x14ac:dyDescent="0.35">
      <c r="A7688" s="48">
        <v>40317</v>
      </c>
      <c r="B7688" s="17">
        <v>2010</v>
      </c>
      <c r="C7688" s="17">
        <v>5</v>
      </c>
      <c r="D7688" s="17">
        <v>139</v>
      </c>
      <c r="E7688" s="17">
        <v>19</v>
      </c>
      <c r="F7688" s="17">
        <v>4</v>
      </c>
      <c r="G7688" s="50">
        <v>11.7</v>
      </c>
      <c r="H7688" s="32">
        <v>4.5811636794065169</v>
      </c>
      <c r="I7688" s="50">
        <v>8.1666666666666661</v>
      </c>
      <c r="J7688" s="13">
        <v>0.5</v>
      </c>
      <c r="K7688" s="13">
        <f t="shared" si="2412"/>
        <v>0.5</v>
      </c>
      <c r="L7688" s="13">
        <f t="shared" si="2393"/>
        <v>0</v>
      </c>
      <c r="M7688" s="13" t="e">
        <f ca="1">CalcTable[[#This Row],[IWC]]-AE7687</f>
        <v>#NAME?</v>
      </c>
      <c r="N7688" s="13" t="e">
        <f ca="1">IF(CalcTable[[#This Row],[Day of Year]]&lt;123,FCAP,AE7687)</f>
        <v>#NAME?</v>
      </c>
      <c r="O7688" s="17" t="e">
        <f ca="1">IF(IRR_DRIP,5,COUNTIF('IDET Wind Values'!C7672:G7672,"&lt;="&amp;IRR_MAXWIND))</f>
        <v>#NAME?</v>
      </c>
      <c r="P7688" s="13" t="e">
        <f ca="1">CalcTable[[#This Row],[ET_o]]*KL</f>
        <v>#NAME?</v>
      </c>
      <c r="Q7688" s="13" t="e">
        <f ca="1">IF(WILTPT&lt;=0,1,MAX(0,MIN(1,(CalcTable[[#This Row],[IWC]]-WILTPT)/(MAD-WILTPT))))</f>
        <v>#NAME?</v>
      </c>
      <c r="R7688" s="13" t="e">
        <f ca="1">CalcTable[[#This Row],[ETMult]]*CalcTable[[#This Row],[ETb]]</f>
        <v>#NAME?</v>
      </c>
      <c r="S7688" s="13" t="b">
        <f>INDEX(IRR_LIST,CalcTable[[#This Row],[Day of Week]]+1)</f>
        <v>0</v>
      </c>
      <c r="T7688" s="13">
        <f t="shared" ca="1" si="2413"/>
        <v>1.7999999999999998</v>
      </c>
      <c r="U7688" s="13" t="b">
        <f ca="1">IF(CalcTable[[#This Row],[IrrPrecip]]&gt;=IC_MM,FALSE,TRUE)</f>
        <v>1</v>
      </c>
      <c r="V7688" s="13" t="b">
        <f t="shared" si="2395"/>
        <v>1</v>
      </c>
      <c r="W7688" s="13" t="e">
        <f ca="1">IF(AND(IRR_DRIP=FALSE,CalcTable[[#This Row],[IrrHours]]&lt;=0),FALSE,TRUE)</f>
        <v>#NAME?</v>
      </c>
      <c r="X7688" s="13" t="e">
        <f ca="1">AND(CalcTable[[#This Row],[IrrDay]],CalcTable[[#This Row],[IrrRain]],CalcTable[[#This Row],[IrrWarm]],CalcTable[[#This Row],[IrrWindy]])</f>
        <v>#NAME?</v>
      </c>
      <c r="Y7688" s="13" t="e">
        <f t="shared" ca="1" si="2414"/>
        <v>#NAME?</v>
      </c>
      <c r="Z7688" s="13" t="e">
        <f ca="1">CalcTable[[#This Row],[IrrHours]]/5</f>
        <v>#NAME?</v>
      </c>
      <c r="AA7688" s="13" t="e">
        <f ca="1">IF(CalcTable[[#This Row],[IrrFlag]]=FALSE,0,MAX(0,CalcTable[[#This Row],[VolRednWind]]*(FCAP*IRR_TARGET-CalcTable[[#This Row],[IWC]])))</f>
        <v>#NAME?</v>
      </c>
      <c r="AB7688" s="13" t="e">
        <f ca="1">CalcTable[[#This Row],[IWC]]+CalcTable[[#This Row],[Eff Precip]]+CalcTable[[#This Row],[IrrAmt]]-CalcTable[[#This Row],[AET]]</f>
        <v>#NAME?</v>
      </c>
      <c r="AC7688" s="13" t="e">
        <f ca="1">IF(CalcTable[[#This Row],[PWC]]&gt;FCAP,MIN(24*PERC,MIN(SAT,CalcTable[[#This Row],[PWC]])-FCAP),0)</f>
        <v>#NAME?</v>
      </c>
      <c r="AD7688" s="13" t="e">
        <f ca="1">IF(CalcTable[[#This Row],[PWC]]&gt;SAT,CalcTable[[#This Row],[PWC]]-SAT,0)</f>
        <v>#NAME?</v>
      </c>
      <c r="AE7688" s="13" t="e">
        <f ca="1">CalcTable[[#This Row],[PWC]]-CalcTable[[#This Row],[PercAmt]]-CalcTable[[#This Row],[Runoff]]</f>
        <v>#NAME?</v>
      </c>
      <c r="AF7688" s="13" t="e">
        <f ca="1">CalcTable[[#This Row],[IrrAmt]]/1000*CUR_IRR_AREA*10000/IRR_EFF</f>
        <v>#NAME?</v>
      </c>
      <c r="AG7688" s="147"/>
      <c r="AI7688" s="50">
        <v>0</v>
      </c>
      <c r="AJ7688" s="50">
        <v>0</v>
      </c>
      <c r="AK7688" s="50">
        <v>1.9475298406554344</v>
      </c>
      <c r="AL7688" s="50">
        <v>5.2110857260399399</v>
      </c>
      <c r="AM7688" s="50"/>
      <c r="AN7688" s="50"/>
      <c r="AO7688" s="50"/>
      <c r="AP7688" s="50"/>
      <c r="AQ7688" s="50"/>
      <c r="AR7688" s="50"/>
      <c r="AS7688" s="50"/>
      <c r="AT7688" s="50"/>
      <c r="AU7688" s="50"/>
      <c r="AV7688" s="50"/>
      <c r="AW7688" s="50"/>
      <c r="AX7688" s="50">
        <f t="shared" si="2415"/>
        <v>7.1586155666953744</v>
      </c>
      <c r="AY7688" s="50"/>
      <c r="AZ7688" s="50">
        <f t="shared" si="2416"/>
        <v>181.42228562678463</v>
      </c>
      <c r="BA7688" s="50">
        <f t="shared" si="2398"/>
        <v>279.33272548885884</v>
      </c>
      <c r="BB7688" s="50">
        <f t="shared" si="2399"/>
        <v>287.97188194727721</v>
      </c>
      <c r="BC7688" s="17">
        <f t="shared" si="2417"/>
        <v>20105</v>
      </c>
      <c r="BD7688" s="50">
        <f t="shared" si="2418"/>
        <v>7.1586155666953744</v>
      </c>
      <c r="BE7688" s="50">
        <f t="shared" si="2419"/>
        <v>181.42228562678463</v>
      </c>
      <c r="BF7688" s="50">
        <f t="shared" si="2420"/>
        <v>296.7491048173577</v>
      </c>
      <c r="BG7688" s="50"/>
      <c r="BH7688" s="17">
        <f t="shared" si="2421"/>
        <v>0</v>
      </c>
      <c r="BI7688" s="17">
        <f t="shared" si="2411"/>
        <v>7688</v>
      </c>
      <c r="BJ7688" s="17">
        <f t="shared" si="2422"/>
        <v>7688</v>
      </c>
      <c r="BK7688" s="150">
        <f t="shared" si="2423"/>
        <v>40317</v>
      </c>
      <c r="BL7688" s="50" t="e">
        <f t="shared" ca="1" si="2404"/>
        <v>#NAME?</v>
      </c>
      <c r="BM7688" s="50" t="e">
        <f t="shared" ca="1" si="2405"/>
        <v>#NAME?</v>
      </c>
      <c r="BN7688" s="50" t="e">
        <f t="shared" ca="1" si="2406"/>
        <v>#NAME?</v>
      </c>
    </row>
    <row r="7689" spans="1:66" x14ac:dyDescent="0.35">
      <c r="A7689" s="48">
        <v>40318</v>
      </c>
      <c r="B7689" s="17">
        <v>2010</v>
      </c>
      <c r="C7689" s="17">
        <v>5</v>
      </c>
      <c r="D7689" s="17">
        <v>140</v>
      </c>
      <c r="E7689" s="17">
        <v>20</v>
      </c>
      <c r="F7689" s="17">
        <v>5</v>
      </c>
      <c r="G7689" s="50">
        <v>3</v>
      </c>
      <c r="H7689" s="32">
        <v>3.9892622259109372</v>
      </c>
      <c r="I7689" s="50">
        <v>8.3333333333333339</v>
      </c>
      <c r="J7689" s="13">
        <v>0</v>
      </c>
      <c r="K7689" s="13">
        <f t="shared" si="2412"/>
        <v>0</v>
      </c>
      <c r="L7689" s="13">
        <f t="shared" si="2393"/>
        <v>0</v>
      </c>
      <c r="M7689" s="13" t="e">
        <f ca="1">CalcTable[[#This Row],[IWC]]-AE7688</f>
        <v>#NAME?</v>
      </c>
      <c r="N7689" s="13" t="e">
        <f ca="1">IF(CalcTable[[#This Row],[Day of Year]]&lt;123,FCAP,AE7688)</f>
        <v>#NAME?</v>
      </c>
      <c r="O7689" s="17" t="e">
        <f ca="1">IF(IRR_DRIP,5,COUNTIF('IDET Wind Values'!C7673:G7673,"&lt;="&amp;IRR_MAXWIND))</f>
        <v>#NAME?</v>
      </c>
      <c r="P7689" s="13" t="e">
        <f ca="1">CalcTable[[#This Row],[ET_o]]*KL</f>
        <v>#NAME?</v>
      </c>
      <c r="Q7689" s="13" t="e">
        <f ca="1">IF(WILTPT&lt;=0,1,MAX(0,MIN(1,(CalcTable[[#This Row],[IWC]]-WILTPT)/(MAD-WILTPT))))</f>
        <v>#NAME?</v>
      </c>
      <c r="R7689" s="13" t="e">
        <f ca="1">CalcTable[[#This Row],[ETMult]]*CalcTable[[#This Row],[ETb]]</f>
        <v>#NAME?</v>
      </c>
      <c r="S7689" s="13" t="b">
        <f>INDEX(IRR_LIST,CalcTable[[#This Row],[Day of Week]]+1)</f>
        <v>1</v>
      </c>
      <c r="T7689" s="13">
        <f t="shared" ca="1" si="2413"/>
        <v>1.9</v>
      </c>
      <c r="U7689" s="13" t="b">
        <f ca="1">IF(CalcTable[[#This Row],[IrrPrecip]]&gt;=IC_MM,FALSE,TRUE)</f>
        <v>1</v>
      </c>
      <c r="V7689" s="13" t="b">
        <f t="shared" si="2395"/>
        <v>0</v>
      </c>
      <c r="W7689" s="13" t="e">
        <f ca="1">IF(AND(IRR_DRIP=FALSE,CalcTable[[#This Row],[IrrHours]]&lt;=0),FALSE,TRUE)</f>
        <v>#NAME?</v>
      </c>
      <c r="X7689" s="13" t="e">
        <f ca="1">AND(CalcTable[[#This Row],[IrrDay]],CalcTable[[#This Row],[IrrRain]],CalcTable[[#This Row],[IrrWarm]],CalcTable[[#This Row],[IrrWindy]])</f>
        <v>#NAME?</v>
      </c>
      <c r="Y7689" s="13" t="e">
        <f t="shared" ca="1" si="2414"/>
        <v>#NAME?</v>
      </c>
      <c r="Z7689" s="13" t="e">
        <f ca="1">CalcTable[[#This Row],[IrrHours]]/5</f>
        <v>#NAME?</v>
      </c>
      <c r="AA7689" s="13" t="e">
        <f ca="1">IF(CalcTable[[#This Row],[IrrFlag]]=FALSE,0,MAX(0,CalcTable[[#This Row],[VolRednWind]]*(FCAP*IRR_TARGET-CalcTable[[#This Row],[IWC]])))</f>
        <v>#NAME?</v>
      </c>
      <c r="AB7689" s="13" t="e">
        <f ca="1">CalcTable[[#This Row],[IWC]]+CalcTable[[#This Row],[Eff Precip]]+CalcTable[[#This Row],[IrrAmt]]-CalcTable[[#This Row],[AET]]</f>
        <v>#NAME?</v>
      </c>
      <c r="AC7689" s="13" t="e">
        <f ca="1">IF(CalcTable[[#This Row],[PWC]]&gt;FCAP,MIN(24*PERC,MIN(SAT,CalcTable[[#This Row],[PWC]])-FCAP),0)</f>
        <v>#NAME?</v>
      </c>
      <c r="AD7689" s="13" t="e">
        <f ca="1">IF(CalcTable[[#This Row],[PWC]]&gt;SAT,CalcTable[[#This Row],[PWC]]-SAT,0)</f>
        <v>#NAME?</v>
      </c>
      <c r="AE7689" s="13" t="e">
        <f ca="1">CalcTable[[#This Row],[PWC]]-CalcTable[[#This Row],[PercAmt]]-CalcTable[[#This Row],[Runoff]]</f>
        <v>#NAME?</v>
      </c>
      <c r="AF7689" s="13" t="e">
        <f ca="1">CalcTable[[#This Row],[IrrAmt]]/1000*CUR_IRR_AREA*10000/IRR_EFF</f>
        <v>#NAME?</v>
      </c>
      <c r="AG7689" s="147"/>
      <c r="AI7689" s="50">
        <v>0</v>
      </c>
      <c r="AJ7689" s="50">
        <v>0</v>
      </c>
      <c r="AK7689" s="50">
        <v>0</v>
      </c>
      <c r="AL7689" s="50">
        <v>0</v>
      </c>
      <c r="AM7689" s="50"/>
      <c r="AN7689" s="50"/>
      <c r="AO7689" s="50"/>
      <c r="AP7689" s="50"/>
      <c r="AQ7689" s="50"/>
      <c r="AR7689" s="50"/>
      <c r="AS7689" s="50"/>
      <c r="AT7689" s="50"/>
      <c r="AU7689" s="50"/>
      <c r="AV7689" s="50"/>
      <c r="AW7689" s="50"/>
      <c r="AX7689" s="50">
        <f t="shared" si="2415"/>
        <v>0</v>
      </c>
      <c r="AY7689" s="50"/>
      <c r="AZ7689" s="50">
        <f t="shared" si="2416"/>
        <v>0</v>
      </c>
      <c r="BA7689" s="50">
        <f t="shared" si="2398"/>
        <v>0</v>
      </c>
      <c r="BB7689" s="50">
        <f t="shared" si="2399"/>
        <v>0</v>
      </c>
      <c r="BC7689" s="17">
        <f t="shared" si="2417"/>
        <v>20105</v>
      </c>
      <c r="BD7689" s="50">
        <f t="shared" si="2418"/>
        <v>0</v>
      </c>
      <c r="BE7689" s="50">
        <f t="shared" si="2419"/>
        <v>0</v>
      </c>
      <c r="BF7689" s="50">
        <f t="shared" si="2420"/>
        <v>0</v>
      </c>
      <c r="BG7689" s="50"/>
      <c r="BH7689" s="17">
        <f t="shared" si="2421"/>
        <v>0</v>
      </c>
      <c r="BI7689" s="17">
        <f t="shared" si="2411"/>
        <v>7689</v>
      </c>
      <c r="BJ7689" s="17">
        <f t="shared" si="2422"/>
        <v>7689</v>
      </c>
      <c r="BK7689" s="150">
        <f t="shared" si="2423"/>
        <v>40318</v>
      </c>
      <c r="BL7689" s="50" t="e">
        <f t="shared" ca="1" si="2404"/>
        <v>#NAME?</v>
      </c>
      <c r="BM7689" s="50" t="e">
        <f t="shared" ca="1" si="2405"/>
        <v>#NAME?</v>
      </c>
      <c r="BN7689" s="50" t="e">
        <f t="shared" ca="1" si="2406"/>
        <v>#NAME?</v>
      </c>
    </row>
    <row r="7690" spans="1:66" x14ac:dyDescent="0.35">
      <c r="A7690" s="48">
        <v>40319</v>
      </c>
      <c r="B7690" s="17">
        <v>2010</v>
      </c>
      <c r="C7690" s="17">
        <v>5</v>
      </c>
      <c r="D7690" s="17">
        <v>141</v>
      </c>
      <c r="E7690" s="17">
        <v>21</v>
      </c>
      <c r="F7690" s="17">
        <v>6</v>
      </c>
      <c r="G7690" s="50">
        <v>2.7</v>
      </c>
      <c r="H7690" s="32">
        <v>5.0120294638238745</v>
      </c>
      <c r="I7690" s="50">
        <v>14.833333333333334</v>
      </c>
      <c r="J7690" s="13">
        <v>0</v>
      </c>
      <c r="K7690" s="13">
        <f t="shared" si="2412"/>
        <v>0</v>
      </c>
      <c r="L7690" s="13">
        <f t="shared" si="2393"/>
        <v>0</v>
      </c>
      <c r="M7690" s="13" t="e">
        <f ca="1">CalcTable[[#This Row],[IWC]]-AE7689</f>
        <v>#NAME?</v>
      </c>
      <c r="N7690" s="13" t="e">
        <f ca="1">IF(CalcTable[[#This Row],[Day of Year]]&lt;123,FCAP,AE7689)</f>
        <v>#NAME?</v>
      </c>
      <c r="O7690" s="17" t="e">
        <f ca="1">IF(IRR_DRIP,5,COUNTIF('IDET Wind Values'!C7674:G7674,"&lt;="&amp;IRR_MAXWIND))</f>
        <v>#NAME?</v>
      </c>
      <c r="P7690" s="13" t="e">
        <f ca="1">CalcTable[[#This Row],[ET_o]]*KL</f>
        <v>#NAME?</v>
      </c>
      <c r="Q7690" s="13" t="e">
        <f ca="1">IF(WILTPT&lt;=0,1,MAX(0,MIN(1,(CalcTable[[#This Row],[IWC]]-WILTPT)/(MAD-WILTPT))))</f>
        <v>#NAME?</v>
      </c>
      <c r="R7690" s="13" t="e">
        <f ca="1">CalcTable[[#This Row],[ETMult]]*CalcTable[[#This Row],[ETb]]</f>
        <v>#NAME?</v>
      </c>
      <c r="S7690" s="13" t="b">
        <f>INDEX(IRR_LIST,CalcTable[[#This Row],[Day of Week]]+1)</f>
        <v>0</v>
      </c>
      <c r="T7690" s="13">
        <f t="shared" ca="1" si="2413"/>
        <v>0.5</v>
      </c>
      <c r="U7690" s="13" t="b">
        <f ca="1">IF(CalcTable[[#This Row],[IrrPrecip]]&gt;=IC_MM,FALSE,TRUE)</f>
        <v>1</v>
      </c>
      <c r="V7690" s="13" t="b">
        <f t="shared" si="2395"/>
        <v>0</v>
      </c>
      <c r="W7690" s="13" t="e">
        <f ca="1">IF(AND(IRR_DRIP=FALSE,CalcTable[[#This Row],[IrrHours]]&lt;=0),FALSE,TRUE)</f>
        <v>#NAME?</v>
      </c>
      <c r="X7690" s="13" t="e">
        <f ca="1">AND(CalcTable[[#This Row],[IrrDay]],CalcTable[[#This Row],[IrrRain]],CalcTable[[#This Row],[IrrWarm]],CalcTable[[#This Row],[IrrWindy]])</f>
        <v>#NAME?</v>
      </c>
      <c r="Y7690" s="13" t="e">
        <f t="shared" ca="1" si="2414"/>
        <v>#NAME?</v>
      </c>
      <c r="Z7690" s="13" t="e">
        <f ca="1">CalcTable[[#This Row],[IrrHours]]/5</f>
        <v>#NAME?</v>
      </c>
      <c r="AA7690" s="13" t="e">
        <f ca="1">IF(CalcTable[[#This Row],[IrrFlag]]=FALSE,0,MAX(0,CalcTable[[#This Row],[VolRednWind]]*(FCAP*IRR_TARGET-CalcTable[[#This Row],[IWC]])))</f>
        <v>#NAME?</v>
      </c>
      <c r="AB7690" s="13" t="e">
        <f ca="1">CalcTable[[#This Row],[IWC]]+CalcTable[[#This Row],[Eff Precip]]+CalcTable[[#This Row],[IrrAmt]]-CalcTable[[#This Row],[AET]]</f>
        <v>#NAME?</v>
      </c>
      <c r="AC7690" s="13" t="e">
        <f ca="1">IF(CalcTable[[#This Row],[PWC]]&gt;FCAP,MIN(24*PERC,MIN(SAT,CalcTable[[#This Row],[PWC]])-FCAP),0)</f>
        <v>#NAME?</v>
      </c>
      <c r="AD7690" s="13" t="e">
        <f ca="1">IF(CalcTable[[#This Row],[PWC]]&gt;SAT,CalcTable[[#This Row],[PWC]]-SAT,0)</f>
        <v>#NAME?</v>
      </c>
      <c r="AE7690" s="13" t="e">
        <f ca="1">CalcTable[[#This Row],[PWC]]-CalcTable[[#This Row],[PercAmt]]-CalcTable[[#This Row],[Runoff]]</f>
        <v>#NAME?</v>
      </c>
      <c r="AF7690" s="13" t="e">
        <f ca="1">CalcTable[[#This Row],[IrrAmt]]/1000*CUR_IRR_AREA*10000/IRR_EFF</f>
        <v>#NAME?</v>
      </c>
      <c r="AG7690" s="147"/>
      <c r="AI7690" s="50">
        <v>0</v>
      </c>
      <c r="AJ7690" s="50">
        <v>0</v>
      </c>
      <c r="AK7690" s="50">
        <v>0</v>
      </c>
      <c r="AL7690" s="50">
        <v>0</v>
      </c>
      <c r="AM7690" s="50"/>
      <c r="AN7690" s="50"/>
      <c r="AO7690" s="50"/>
      <c r="AP7690" s="50"/>
      <c r="AQ7690" s="50"/>
      <c r="AR7690" s="50"/>
      <c r="AS7690" s="50"/>
      <c r="AT7690" s="50"/>
      <c r="AU7690" s="50"/>
      <c r="AV7690" s="50"/>
      <c r="AW7690" s="50"/>
      <c r="AX7690" s="50">
        <f t="shared" si="2415"/>
        <v>0</v>
      </c>
      <c r="AY7690" s="50"/>
      <c r="AZ7690" s="50">
        <f t="shared" si="2416"/>
        <v>0</v>
      </c>
      <c r="BA7690" s="50">
        <f t="shared" si="2398"/>
        <v>0</v>
      </c>
      <c r="BB7690" s="50">
        <f t="shared" si="2399"/>
        <v>0</v>
      </c>
      <c r="BC7690" s="17">
        <f t="shared" si="2417"/>
        <v>20105</v>
      </c>
      <c r="BD7690" s="50">
        <f t="shared" si="2418"/>
        <v>0</v>
      </c>
      <c r="BE7690" s="50">
        <f t="shared" si="2419"/>
        <v>0</v>
      </c>
      <c r="BF7690" s="50">
        <f t="shared" si="2420"/>
        <v>0</v>
      </c>
      <c r="BG7690" s="50"/>
      <c r="BH7690" s="17">
        <f t="shared" si="2421"/>
        <v>0</v>
      </c>
      <c r="BI7690" s="17">
        <f t="shared" si="2411"/>
        <v>7690</v>
      </c>
      <c r="BJ7690" s="17">
        <f t="shared" si="2422"/>
        <v>7690</v>
      </c>
      <c r="BK7690" s="150">
        <f t="shared" si="2423"/>
        <v>40319</v>
      </c>
      <c r="BL7690" s="50" t="e">
        <f t="shared" ca="1" si="2404"/>
        <v>#NAME?</v>
      </c>
      <c r="BM7690" s="50" t="e">
        <f t="shared" ca="1" si="2405"/>
        <v>#NAME?</v>
      </c>
      <c r="BN7690" s="50" t="e">
        <f t="shared" ca="1" si="2406"/>
        <v>#NAME?</v>
      </c>
    </row>
    <row r="7691" spans="1:66" x14ac:dyDescent="0.35">
      <c r="A7691" s="48">
        <v>40320</v>
      </c>
      <c r="B7691" s="17">
        <v>2010</v>
      </c>
      <c r="C7691" s="17">
        <v>5</v>
      </c>
      <c r="D7691" s="17">
        <v>142</v>
      </c>
      <c r="E7691" s="17">
        <v>22</v>
      </c>
      <c r="F7691" s="17">
        <v>7</v>
      </c>
      <c r="G7691" s="50">
        <v>0.8</v>
      </c>
      <c r="H7691" s="32">
        <v>2.7060758013855626</v>
      </c>
      <c r="I7691" s="50">
        <v>3.1666666666666665</v>
      </c>
      <c r="J7691" s="13">
        <v>0</v>
      </c>
      <c r="K7691" s="13">
        <f t="shared" si="2412"/>
        <v>0</v>
      </c>
      <c r="L7691" s="13">
        <f t="shared" si="2393"/>
        <v>0</v>
      </c>
      <c r="M7691" s="13" t="e">
        <f ca="1">CalcTable[[#This Row],[IWC]]-AE7690</f>
        <v>#NAME?</v>
      </c>
      <c r="N7691" s="13" t="e">
        <f ca="1">IF(CalcTable[[#This Row],[Day of Year]]&lt;123,FCAP,AE7690)</f>
        <v>#NAME?</v>
      </c>
      <c r="O7691" s="17" t="e">
        <f ca="1">IF(IRR_DRIP,5,COUNTIF('IDET Wind Values'!C7675:G7675,"&lt;="&amp;IRR_MAXWIND))</f>
        <v>#NAME?</v>
      </c>
      <c r="P7691" s="13" t="e">
        <f ca="1">CalcTable[[#This Row],[ET_o]]*KL</f>
        <v>#NAME?</v>
      </c>
      <c r="Q7691" s="13" t="e">
        <f ca="1">IF(WILTPT&lt;=0,1,MAX(0,MIN(1,(CalcTable[[#This Row],[IWC]]-WILTPT)/(MAD-WILTPT))))</f>
        <v>#NAME?</v>
      </c>
      <c r="R7691" s="13" t="e">
        <f ca="1">CalcTable[[#This Row],[ETMult]]*CalcTable[[#This Row],[ETb]]</f>
        <v>#NAME?</v>
      </c>
      <c r="S7691" s="13" t="b">
        <f>INDEX(IRR_LIST,CalcTable[[#This Row],[Day of Week]]+1)</f>
        <v>0</v>
      </c>
      <c r="T7691" s="13">
        <f t="shared" ca="1" si="2413"/>
        <v>0</v>
      </c>
      <c r="U7691" s="13" t="b">
        <f ca="1">IF(CalcTable[[#This Row],[IrrPrecip]]&gt;=IC_MM,FALSE,TRUE)</f>
        <v>1</v>
      </c>
      <c r="V7691" s="13" t="b">
        <f t="shared" si="2395"/>
        <v>0</v>
      </c>
      <c r="W7691" s="13" t="e">
        <f ca="1">IF(AND(IRR_DRIP=FALSE,CalcTable[[#This Row],[IrrHours]]&lt;=0),FALSE,TRUE)</f>
        <v>#NAME?</v>
      </c>
      <c r="X7691" s="13" t="e">
        <f ca="1">AND(CalcTable[[#This Row],[IrrDay]],CalcTable[[#This Row],[IrrRain]],CalcTable[[#This Row],[IrrWarm]],CalcTable[[#This Row],[IrrWindy]])</f>
        <v>#NAME?</v>
      </c>
      <c r="Y7691" s="13" t="e">
        <f t="shared" ca="1" si="2414"/>
        <v>#NAME?</v>
      </c>
      <c r="Z7691" s="13" t="e">
        <f ca="1">CalcTable[[#This Row],[IrrHours]]/5</f>
        <v>#NAME?</v>
      </c>
      <c r="AA7691" s="13" t="e">
        <f ca="1">IF(CalcTable[[#This Row],[IrrFlag]]=FALSE,0,MAX(0,CalcTable[[#This Row],[VolRednWind]]*(FCAP*IRR_TARGET-CalcTable[[#This Row],[IWC]])))</f>
        <v>#NAME?</v>
      </c>
      <c r="AB7691" s="13" t="e">
        <f ca="1">CalcTable[[#This Row],[IWC]]+CalcTable[[#This Row],[Eff Precip]]+CalcTable[[#This Row],[IrrAmt]]-CalcTable[[#This Row],[AET]]</f>
        <v>#NAME?</v>
      </c>
      <c r="AC7691" s="13" t="e">
        <f ca="1">IF(CalcTable[[#This Row],[PWC]]&gt;FCAP,MIN(24*PERC,MIN(SAT,CalcTable[[#This Row],[PWC]])-FCAP),0)</f>
        <v>#NAME?</v>
      </c>
      <c r="AD7691" s="13" t="e">
        <f ca="1">IF(CalcTable[[#This Row],[PWC]]&gt;SAT,CalcTable[[#This Row],[PWC]]-SAT,0)</f>
        <v>#NAME?</v>
      </c>
      <c r="AE7691" s="13" t="e">
        <f ca="1">CalcTable[[#This Row],[PWC]]-CalcTable[[#This Row],[PercAmt]]-CalcTable[[#This Row],[Runoff]]</f>
        <v>#NAME?</v>
      </c>
      <c r="AF7691" s="13" t="e">
        <f ca="1">CalcTable[[#This Row],[IrrAmt]]/1000*CUR_IRR_AREA*10000/IRR_EFF</f>
        <v>#NAME?</v>
      </c>
      <c r="AG7691" s="147"/>
      <c r="AI7691" s="50">
        <v>0</v>
      </c>
      <c r="AJ7691" s="50">
        <v>0</v>
      </c>
      <c r="AK7691" s="50">
        <v>0</v>
      </c>
      <c r="AL7691" s="50">
        <v>0</v>
      </c>
      <c r="AM7691" s="50"/>
      <c r="AN7691" s="50"/>
      <c r="AO7691" s="50"/>
      <c r="AP7691" s="50"/>
      <c r="AQ7691" s="50"/>
      <c r="AR7691" s="50"/>
      <c r="AS7691" s="50"/>
      <c r="AT7691" s="50"/>
      <c r="AU7691" s="50"/>
      <c r="AV7691" s="50"/>
      <c r="AW7691" s="50"/>
      <c r="AX7691" s="50">
        <f t="shared" si="2415"/>
        <v>0</v>
      </c>
      <c r="AY7691" s="50"/>
      <c r="AZ7691" s="50">
        <f t="shared" si="2416"/>
        <v>0</v>
      </c>
      <c r="BA7691" s="50">
        <f t="shared" si="2398"/>
        <v>0</v>
      </c>
      <c r="BB7691" s="50">
        <f t="shared" si="2399"/>
        <v>0</v>
      </c>
      <c r="BC7691" s="17">
        <f t="shared" si="2417"/>
        <v>20105</v>
      </c>
      <c r="BD7691" s="50">
        <f t="shared" si="2418"/>
        <v>0</v>
      </c>
      <c r="BE7691" s="50">
        <f t="shared" si="2419"/>
        <v>0</v>
      </c>
      <c r="BF7691" s="50">
        <f t="shared" si="2420"/>
        <v>0</v>
      </c>
      <c r="BG7691" s="50"/>
      <c r="BH7691" s="17">
        <f t="shared" si="2421"/>
        <v>0</v>
      </c>
      <c r="BI7691" s="17">
        <f t="shared" si="2411"/>
        <v>7691</v>
      </c>
      <c r="BJ7691" s="17">
        <f t="shared" si="2422"/>
        <v>7691</v>
      </c>
      <c r="BK7691" s="150">
        <f t="shared" si="2423"/>
        <v>40320</v>
      </c>
      <c r="BL7691" s="50" t="e">
        <f t="shared" ca="1" si="2404"/>
        <v>#NAME?</v>
      </c>
      <c r="BM7691" s="50" t="e">
        <f t="shared" ca="1" si="2405"/>
        <v>#NAME?</v>
      </c>
      <c r="BN7691" s="50" t="e">
        <f t="shared" ca="1" si="2406"/>
        <v>#NAME?</v>
      </c>
    </row>
    <row r="7692" spans="1:66" x14ac:dyDescent="0.35">
      <c r="A7692" s="48">
        <v>40321</v>
      </c>
      <c r="B7692" s="17">
        <v>2010</v>
      </c>
      <c r="C7692" s="17">
        <v>5</v>
      </c>
      <c r="D7692" s="17">
        <v>143</v>
      </c>
      <c r="E7692" s="17">
        <v>23</v>
      </c>
      <c r="F7692" s="17">
        <v>1</v>
      </c>
      <c r="G7692" s="50">
        <v>-0.8</v>
      </c>
      <c r="H7692" s="32">
        <v>3.7119525526631567</v>
      </c>
      <c r="I7692" s="50">
        <v>16.5</v>
      </c>
      <c r="J7692" s="13">
        <v>0.2</v>
      </c>
      <c r="K7692" s="13">
        <f t="shared" si="2412"/>
        <v>0.2</v>
      </c>
      <c r="L7692" s="13">
        <f t="shared" si="2393"/>
        <v>0</v>
      </c>
      <c r="M7692" s="13" t="e">
        <f ca="1">CalcTable[[#This Row],[IWC]]-AE7691</f>
        <v>#NAME?</v>
      </c>
      <c r="N7692" s="13" t="e">
        <f ca="1">IF(CalcTable[[#This Row],[Day of Year]]&lt;123,FCAP,AE7691)</f>
        <v>#NAME?</v>
      </c>
      <c r="O7692" s="17" t="e">
        <f ca="1">IF(IRR_DRIP,5,COUNTIF('IDET Wind Values'!C7676:G7676,"&lt;="&amp;IRR_MAXWIND))</f>
        <v>#NAME?</v>
      </c>
      <c r="P7692" s="13" t="e">
        <f ca="1">CalcTable[[#This Row],[ET_o]]*KL</f>
        <v>#NAME?</v>
      </c>
      <c r="Q7692" s="13" t="e">
        <f ca="1">IF(WILTPT&lt;=0,1,MAX(0,MIN(1,(CalcTable[[#This Row],[IWC]]-WILTPT)/(MAD-WILTPT))))</f>
        <v>#NAME?</v>
      </c>
      <c r="R7692" s="13" t="e">
        <f ca="1">CalcTable[[#This Row],[ETMult]]*CalcTable[[#This Row],[ETb]]</f>
        <v>#NAME?</v>
      </c>
      <c r="S7692" s="13" t="b">
        <f>INDEX(IRR_LIST,CalcTable[[#This Row],[Day of Week]]+1)</f>
        <v>1</v>
      </c>
      <c r="T7692" s="13">
        <f t="shared" ca="1" si="2413"/>
        <v>0</v>
      </c>
      <c r="U7692" s="13" t="b">
        <f ca="1">IF(CalcTable[[#This Row],[IrrPrecip]]&gt;=IC_MM,FALSE,TRUE)</f>
        <v>1</v>
      </c>
      <c r="V7692" s="13" t="b">
        <f t="shared" si="2395"/>
        <v>0</v>
      </c>
      <c r="W7692" s="13" t="e">
        <f ca="1">IF(AND(IRR_DRIP=FALSE,CalcTable[[#This Row],[IrrHours]]&lt;=0),FALSE,TRUE)</f>
        <v>#NAME?</v>
      </c>
      <c r="X7692" s="13" t="e">
        <f ca="1">AND(CalcTable[[#This Row],[IrrDay]],CalcTable[[#This Row],[IrrRain]],CalcTable[[#This Row],[IrrWarm]],CalcTable[[#This Row],[IrrWindy]])</f>
        <v>#NAME?</v>
      </c>
      <c r="Y7692" s="13" t="e">
        <f t="shared" ca="1" si="2414"/>
        <v>#NAME?</v>
      </c>
      <c r="Z7692" s="13" t="e">
        <f ca="1">CalcTable[[#This Row],[IrrHours]]/5</f>
        <v>#NAME?</v>
      </c>
      <c r="AA7692" s="13" t="e">
        <f ca="1">IF(CalcTable[[#This Row],[IrrFlag]]=FALSE,0,MAX(0,CalcTable[[#This Row],[VolRednWind]]*(FCAP*IRR_TARGET-CalcTable[[#This Row],[IWC]])))</f>
        <v>#NAME?</v>
      </c>
      <c r="AB7692" s="13" t="e">
        <f ca="1">CalcTable[[#This Row],[IWC]]+CalcTable[[#This Row],[Eff Precip]]+CalcTable[[#This Row],[IrrAmt]]-CalcTable[[#This Row],[AET]]</f>
        <v>#NAME?</v>
      </c>
      <c r="AC7692" s="13" t="e">
        <f ca="1">IF(CalcTable[[#This Row],[PWC]]&gt;FCAP,MIN(24*PERC,MIN(SAT,CalcTable[[#This Row],[PWC]])-FCAP),0)</f>
        <v>#NAME?</v>
      </c>
      <c r="AD7692" s="13" t="e">
        <f ca="1">IF(CalcTable[[#This Row],[PWC]]&gt;SAT,CalcTable[[#This Row],[PWC]]-SAT,0)</f>
        <v>#NAME?</v>
      </c>
      <c r="AE7692" s="13" t="e">
        <f ca="1">CalcTable[[#This Row],[PWC]]-CalcTable[[#This Row],[PercAmt]]-CalcTable[[#This Row],[Runoff]]</f>
        <v>#NAME?</v>
      </c>
      <c r="AF7692" s="13" t="e">
        <f ca="1">CalcTable[[#This Row],[IrrAmt]]/1000*CUR_IRR_AREA*10000/IRR_EFF</f>
        <v>#NAME?</v>
      </c>
      <c r="AG7692" s="147"/>
      <c r="AI7692" s="50">
        <v>0</v>
      </c>
      <c r="AJ7692" s="50">
        <v>0</v>
      </c>
      <c r="AK7692" s="50">
        <v>0</v>
      </c>
      <c r="AL7692" s="50">
        <v>0</v>
      </c>
      <c r="AM7692" s="50"/>
      <c r="AN7692" s="50"/>
      <c r="AO7692" s="50"/>
      <c r="AP7692" s="50"/>
      <c r="AQ7692" s="50"/>
      <c r="AR7692" s="50"/>
      <c r="AS7692" s="50"/>
      <c r="AT7692" s="50"/>
      <c r="AU7692" s="50"/>
      <c r="AV7692" s="50"/>
      <c r="AW7692" s="50"/>
      <c r="AX7692" s="50">
        <f t="shared" si="2415"/>
        <v>0</v>
      </c>
      <c r="AY7692" s="50"/>
      <c r="AZ7692" s="50">
        <f t="shared" si="2416"/>
        <v>0</v>
      </c>
      <c r="BA7692" s="50">
        <f t="shared" si="2398"/>
        <v>0</v>
      </c>
      <c r="BB7692" s="50">
        <f t="shared" si="2399"/>
        <v>0</v>
      </c>
      <c r="BC7692" s="17">
        <f t="shared" si="2417"/>
        <v>20105</v>
      </c>
      <c r="BD7692" s="50">
        <f t="shared" si="2418"/>
        <v>0</v>
      </c>
      <c r="BE7692" s="50">
        <f t="shared" si="2419"/>
        <v>0</v>
      </c>
      <c r="BF7692" s="50">
        <f t="shared" si="2420"/>
        <v>0</v>
      </c>
      <c r="BG7692" s="50"/>
      <c r="BH7692" s="17">
        <f t="shared" si="2421"/>
        <v>0</v>
      </c>
      <c r="BI7692" s="17">
        <f t="shared" si="2411"/>
        <v>7692</v>
      </c>
      <c r="BJ7692" s="17">
        <f t="shared" si="2422"/>
        <v>7692</v>
      </c>
      <c r="BK7692" s="150">
        <f t="shared" si="2423"/>
        <v>40321</v>
      </c>
      <c r="BL7692" s="50" t="e">
        <f t="shared" ca="1" si="2404"/>
        <v>#NAME?</v>
      </c>
      <c r="BM7692" s="50" t="e">
        <f t="shared" ca="1" si="2405"/>
        <v>#NAME?</v>
      </c>
      <c r="BN7692" s="50" t="e">
        <f t="shared" ca="1" si="2406"/>
        <v>#NAME?</v>
      </c>
    </row>
    <row r="7693" spans="1:66" x14ac:dyDescent="0.35">
      <c r="A7693" s="48">
        <v>40322</v>
      </c>
      <c r="B7693" s="17">
        <v>2010</v>
      </c>
      <c r="C7693" s="17">
        <v>5</v>
      </c>
      <c r="D7693" s="17">
        <v>144</v>
      </c>
      <c r="E7693" s="17">
        <v>24</v>
      </c>
      <c r="F7693" s="17">
        <v>2</v>
      </c>
      <c r="G7693" s="50">
        <v>0.5</v>
      </c>
      <c r="H7693" s="32">
        <v>3.8721995002869405</v>
      </c>
      <c r="I7693" s="50">
        <v>3.8333333333333335</v>
      </c>
      <c r="J7693" s="13">
        <v>0</v>
      </c>
      <c r="K7693" s="13">
        <f t="shared" si="2412"/>
        <v>0</v>
      </c>
      <c r="L7693" s="13">
        <f t="shared" si="2393"/>
        <v>0</v>
      </c>
      <c r="M7693" s="13" t="e">
        <f ca="1">CalcTable[[#This Row],[IWC]]-AE7692</f>
        <v>#NAME?</v>
      </c>
      <c r="N7693" s="13" t="e">
        <f ca="1">IF(CalcTable[[#This Row],[Day of Year]]&lt;123,FCAP,AE7692)</f>
        <v>#NAME?</v>
      </c>
      <c r="O7693" s="17" t="e">
        <f ca="1">IF(IRR_DRIP,5,COUNTIF('IDET Wind Values'!C7677:G7677,"&lt;="&amp;IRR_MAXWIND))</f>
        <v>#NAME?</v>
      </c>
      <c r="P7693" s="13" t="e">
        <f ca="1">CalcTable[[#This Row],[ET_o]]*KL</f>
        <v>#NAME?</v>
      </c>
      <c r="Q7693" s="13" t="e">
        <f ca="1">IF(WILTPT&lt;=0,1,MAX(0,MIN(1,(CalcTable[[#This Row],[IWC]]-WILTPT)/(MAD-WILTPT))))</f>
        <v>#NAME?</v>
      </c>
      <c r="R7693" s="13" t="e">
        <f ca="1">CalcTable[[#This Row],[ETMult]]*CalcTable[[#This Row],[ETb]]</f>
        <v>#NAME?</v>
      </c>
      <c r="S7693" s="13" t="b">
        <f>INDEX(IRR_LIST,CalcTable[[#This Row],[Day of Week]]+1)</f>
        <v>0</v>
      </c>
      <c r="T7693" s="13">
        <f t="shared" ca="1" si="2413"/>
        <v>0.2</v>
      </c>
      <c r="U7693" s="13" t="b">
        <f ca="1">IF(CalcTable[[#This Row],[IrrPrecip]]&gt;=IC_MM,FALSE,TRUE)</f>
        <v>1</v>
      </c>
      <c r="V7693" s="13" t="b">
        <f t="shared" si="2395"/>
        <v>1</v>
      </c>
      <c r="W7693" s="13" t="e">
        <f ca="1">IF(AND(IRR_DRIP=FALSE,CalcTable[[#This Row],[IrrHours]]&lt;=0),FALSE,TRUE)</f>
        <v>#NAME?</v>
      </c>
      <c r="X7693" s="13" t="e">
        <f ca="1">AND(CalcTable[[#This Row],[IrrDay]],CalcTable[[#This Row],[IrrRain]],CalcTable[[#This Row],[IrrWarm]],CalcTable[[#This Row],[IrrWindy]])</f>
        <v>#NAME?</v>
      </c>
      <c r="Y7693" s="13" t="e">
        <f t="shared" ca="1" si="2414"/>
        <v>#NAME?</v>
      </c>
      <c r="Z7693" s="13" t="e">
        <f ca="1">CalcTable[[#This Row],[IrrHours]]/5</f>
        <v>#NAME?</v>
      </c>
      <c r="AA7693" s="13" t="e">
        <f ca="1">IF(CalcTable[[#This Row],[IrrFlag]]=FALSE,0,MAX(0,CalcTable[[#This Row],[VolRednWind]]*(FCAP*IRR_TARGET-CalcTable[[#This Row],[IWC]])))</f>
        <v>#NAME?</v>
      </c>
      <c r="AB7693" s="13" t="e">
        <f ca="1">CalcTable[[#This Row],[IWC]]+CalcTable[[#This Row],[Eff Precip]]+CalcTable[[#This Row],[IrrAmt]]-CalcTable[[#This Row],[AET]]</f>
        <v>#NAME?</v>
      </c>
      <c r="AC7693" s="13" t="e">
        <f ca="1">IF(CalcTable[[#This Row],[PWC]]&gt;FCAP,MIN(24*PERC,MIN(SAT,CalcTable[[#This Row],[PWC]])-FCAP),0)</f>
        <v>#NAME?</v>
      </c>
      <c r="AD7693" s="13" t="e">
        <f ca="1">IF(CalcTable[[#This Row],[PWC]]&gt;SAT,CalcTable[[#This Row],[PWC]]-SAT,0)</f>
        <v>#NAME?</v>
      </c>
      <c r="AE7693" s="13" t="e">
        <f ca="1">CalcTable[[#This Row],[PWC]]-CalcTable[[#This Row],[PercAmt]]-CalcTable[[#This Row],[Runoff]]</f>
        <v>#NAME?</v>
      </c>
      <c r="AF7693" s="13" t="e">
        <f ca="1">CalcTable[[#This Row],[IrrAmt]]/1000*CUR_IRR_AREA*10000/IRR_EFF</f>
        <v>#NAME?</v>
      </c>
      <c r="AG7693" s="147"/>
      <c r="AI7693" s="50">
        <v>0</v>
      </c>
      <c r="AJ7693" s="50">
        <v>0</v>
      </c>
      <c r="AK7693" s="50">
        <v>9.2897610732884512</v>
      </c>
      <c r="AL7693" s="50">
        <v>10.299321334020606</v>
      </c>
      <c r="AM7693" s="50"/>
      <c r="AN7693" s="50"/>
      <c r="AO7693" s="50"/>
      <c r="AP7693" s="50"/>
      <c r="AQ7693" s="50"/>
      <c r="AR7693" s="50"/>
      <c r="AS7693" s="50"/>
      <c r="AT7693" s="50"/>
      <c r="AU7693" s="50"/>
      <c r="AV7693" s="50"/>
      <c r="AW7693" s="50"/>
      <c r="AX7693" s="50">
        <f t="shared" si="2415"/>
        <v>19.589082407309057</v>
      </c>
      <c r="AY7693" s="50"/>
      <c r="AZ7693" s="50">
        <f t="shared" si="2416"/>
        <v>438.36325487283511</v>
      </c>
      <c r="BA7693" s="50">
        <f t="shared" si="2398"/>
        <v>674.94024956611111</v>
      </c>
      <c r="BB7693" s="50">
        <f t="shared" si="2399"/>
        <v>695.8146902743415</v>
      </c>
      <c r="BC7693" s="17">
        <f t="shared" si="2417"/>
        <v>20105</v>
      </c>
      <c r="BD7693" s="50">
        <f t="shared" si="2418"/>
        <v>19.589082407309057</v>
      </c>
      <c r="BE7693" s="50">
        <f t="shared" si="2419"/>
        <v>438.36325487283511</v>
      </c>
      <c r="BF7693" s="50">
        <f t="shared" si="2420"/>
        <v>717.0227352109373</v>
      </c>
      <c r="BG7693" s="50"/>
      <c r="BH7693" s="17">
        <f t="shared" si="2421"/>
        <v>0</v>
      </c>
      <c r="BI7693" s="17">
        <f t="shared" si="2411"/>
        <v>7693</v>
      </c>
      <c r="BJ7693" s="17">
        <f t="shared" si="2422"/>
        <v>7693</v>
      </c>
      <c r="BK7693" s="150">
        <f t="shared" si="2423"/>
        <v>40322</v>
      </c>
      <c r="BL7693" s="50" t="e">
        <f t="shared" ca="1" si="2404"/>
        <v>#NAME?</v>
      </c>
      <c r="BM7693" s="50" t="e">
        <f t="shared" ca="1" si="2405"/>
        <v>#NAME?</v>
      </c>
      <c r="BN7693" s="50" t="e">
        <f t="shared" ca="1" si="2406"/>
        <v>#NAME?</v>
      </c>
    </row>
    <row r="7694" spans="1:66" x14ac:dyDescent="0.35">
      <c r="A7694" s="48">
        <v>40323</v>
      </c>
      <c r="B7694" s="17">
        <v>2010</v>
      </c>
      <c r="C7694" s="17">
        <v>5</v>
      </c>
      <c r="D7694" s="17">
        <v>145</v>
      </c>
      <c r="E7694" s="17">
        <v>25</v>
      </c>
      <c r="F7694" s="17">
        <v>3</v>
      </c>
      <c r="G7694" s="50">
        <v>3.5</v>
      </c>
      <c r="H7694" s="32">
        <v>3.9280571532115358</v>
      </c>
      <c r="I7694" s="50">
        <v>5.166666666666667</v>
      </c>
      <c r="J7694" s="13">
        <v>0</v>
      </c>
      <c r="K7694" s="13">
        <f t="shared" si="2412"/>
        <v>0</v>
      </c>
      <c r="L7694" s="13">
        <f t="shared" si="2393"/>
        <v>0</v>
      </c>
      <c r="M7694" s="13" t="e">
        <f ca="1">CalcTable[[#This Row],[IWC]]-AE7693</f>
        <v>#NAME?</v>
      </c>
      <c r="N7694" s="13" t="e">
        <f ca="1">IF(CalcTable[[#This Row],[Day of Year]]&lt;123,FCAP,AE7693)</f>
        <v>#NAME?</v>
      </c>
      <c r="O7694" s="17" t="e">
        <f ca="1">IF(IRR_DRIP,5,COUNTIF('IDET Wind Values'!C7678:G7678,"&lt;="&amp;IRR_MAXWIND))</f>
        <v>#NAME?</v>
      </c>
      <c r="P7694" s="13" t="e">
        <f ca="1">CalcTable[[#This Row],[ET_o]]*KL</f>
        <v>#NAME?</v>
      </c>
      <c r="Q7694" s="13" t="e">
        <f ca="1">IF(WILTPT&lt;=0,1,MAX(0,MIN(1,(CalcTable[[#This Row],[IWC]]-WILTPT)/(MAD-WILTPT))))</f>
        <v>#NAME?</v>
      </c>
      <c r="R7694" s="13" t="e">
        <f ca="1">CalcTable[[#This Row],[ETMult]]*CalcTable[[#This Row],[ETb]]</f>
        <v>#NAME?</v>
      </c>
      <c r="S7694" s="13" t="b">
        <f>INDEX(IRR_LIST,CalcTable[[#This Row],[Day of Week]]+1)</f>
        <v>1</v>
      </c>
      <c r="T7694" s="13">
        <f t="shared" ca="1" si="2413"/>
        <v>0.2</v>
      </c>
      <c r="U7694" s="13" t="b">
        <f ca="1">IF(CalcTable[[#This Row],[IrrPrecip]]&gt;=IC_MM,FALSE,TRUE)</f>
        <v>1</v>
      </c>
      <c r="V7694" s="13" t="b">
        <f t="shared" si="2395"/>
        <v>1</v>
      </c>
      <c r="W7694" s="13" t="e">
        <f ca="1">IF(AND(IRR_DRIP=FALSE,CalcTable[[#This Row],[IrrHours]]&lt;=0),FALSE,TRUE)</f>
        <v>#NAME?</v>
      </c>
      <c r="X7694" s="13" t="e">
        <f ca="1">AND(CalcTable[[#This Row],[IrrDay]],CalcTable[[#This Row],[IrrRain]],CalcTable[[#This Row],[IrrWarm]],CalcTable[[#This Row],[IrrWindy]])</f>
        <v>#NAME?</v>
      </c>
      <c r="Y7694" s="13" t="e">
        <f t="shared" ca="1" si="2414"/>
        <v>#NAME?</v>
      </c>
      <c r="Z7694" s="13" t="e">
        <f ca="1">CalcTable[[#This Row],[IrrHours]]/5</f>
        <v>#NAME?</v>
      </c>
      <c r="AA7694" s="13" t="e">
        <f ca="1">IF(CalcTable[[#This Row],[IrrFlag]]=FALSE,0,MAX(0,CalcTable[[#This Row],[VolRednWind]]*(FCAP*IRR_TARGET-CalcTable[[#This Row],[IWC]])))</f>
        <v>#NAME?</v>
      </c>
      <c r="AB7694" s="13" t="e">
        <f ca="1">CalcTable[[#This Row],[IWC]]+CalcTable[[#This Row],[Eff Precip]]+CalcTable[[#This Row],[IrrAmt]]-CalcTable[[#This Row],[AET]]</f>
        <v>#NAME?</v>
      </c>
      <c r="AC7694" s="13" t="e">
        <f ca="1">IF(CalcTable[[#This Row],[PWC]]&gt;FCAP,MIN(24*PERC,MIN(SAT,CalcTable[[#This Row],[PWC]])-FCAP),0)</f>
        <v>#NAME?</v>
      </c>
      <c r="AD7694" s="13" t="e">
        <f ca="1">IF(CalcTable[[#This Row],[PWC]]&gt;SAT,CalcTable[[#This Row],[PWC]]-SAT,0)</f>
        <v>#NAME?</v>
      </c>
      <c r="AE7694" s="13" t="e">
        <f ca="1">CalcTable[[#This Row],[PWC]]-CalcTable[[#This Row],[PercAmt]]-CalcTable[[#This Row],[Runoff]]</f>
        <v>#NAME?</v>
      </c>
      <c r="AF7694" s="13" t="e">
        <f ca="1">CalcTable[[#This Row],[IrrAmt]]/1000*CUR_IRR_AREA*10000/IRR_EFF</f>
        <v>#NAME?</v>
      </c>
      <c r="AG7694" s="147"/>
      <c r="AI7694" s="50">
        <v>10.156859169815309</v>
      </c>
      <c r="AJ7694" s="50">
        <v>16.685905805999337</v>
      </c>
      <c r="AK7694" s="50">
        <v>0</v>
      </c>
      <c r="AL7694" s="50">
        <v>0</v>
      </c>
      <c r="AM7694" s="50"/>
      <c r="AN7694" s="50"/>
      <c r="AO7694" s="50"/>
      <c r="AP7694" s="50"/>
      <c r="AQ7694" s="50"/>
      <c r="AR7694" s="50"/>
      <c r="AS7694" s="50"/>
      <c r="AT7694" s="50"/>
      <c r="AU7694" s="50"/>
      <c r="AV7694" s="50"/>
      <c r="AW7694" s="50"/>
      <c r="AX7694" s="50">
        <f t="shared" si="2415"/>
        <v>26.842764975814646</v>
      </c>
      <c r="AY7694" s="50"/>
      <c r="AZ7694" s="50">
        <f t="shared" si="2416"/>
        <v>638.4205047999385</v>
      </c>
      <c r="BA7694" s="50">
        <f t="shared" si="2398"/>
        <v>1036.7509742131388</v>
      </c>
      <c r="BB7694" s="50">
        <f t="shared" si="2399"/>
        <v>1073.1281806318902</v>
      </c>
      <c r="BC7694" s="17">
        <f t="shared" si="2417"/>
        <v>20105</v>
      </c>
      <c r="BD7694" s="50">
        <f t="shared" si="2418"/>
        <v>26.842764975814646</v>
      </c>
      <c r="BE7694" s="50">
        <f t="shared" si="2419"/>
        <v>638.4205047999385</v>
      </c>
      <c r="BF7694" s="50">
        <f t="shared" si="2420"/>
        <v>1044.252709317964</v>
      </c>
      <c r="BG7694" s="50"/>
      <c r="BH7694" s="17">
        <f t="shared" si="2421"/>
        <v>0</v>
      </c>
      <c r="BI7694" s="17">
        <f t="shared" si="2411"/>
        <v>7694</v>
      </c>
      <c r="BJ7694" s="17">
        <f t="shared" si="2422"/>
        <v>7694</v>
      </c>
      <c r="BK7694" s="150">
        <f t="shared" si="2423"/>
        <v>40323</v>
      </c>
      <c r="BL7694" s="50" t="e">
        <f t="shared" ca="1" si="2404"/>
        <v>#NAME?</v>
      </c>
      <c r="BM7694" s="50" t="e">
        <f t="shared" ca="1" si="2405"/>
        <v>#NAME?</v>
      </c>
      <c r="BN7694" s="50" t="e">
        <f t="shared" ca="1" si="2406"/>
        <v>#NAME?</v>
      </c>
    </row>
    <row r="7695" spans="1:66" x14ac:dyDescent="0.35">
      <c r="A7695" s="48">
        <v>40324</v>
      </c>
      <c r="B7695" s="17">
        <v>2010</v>
      </c>
      <c r="C7695" s="17">
        <v>5</v>
      </c>
      <c r="D7695" s="17">
        <v>146</v>
      </c>
      <c r="E7695" s="17">
        <v>26</v>
      </c>
      <c r="F7695" s="17">
        <v>4</v>
      </c>
      <c r="G7695" s="50">
        <v>4.0999999999999996</v>
      </c>
      <c r="H7695" s="32">
        <v>3.7921868650204331</v>
      </c>
      <c r="I7695" s="50">
        <v>4.666666666666667</v>
      </c>
      <c r="J7695" s="13">
        <v>0</v>
      </c>
      <c r="K7695" s="13">
        <f t="shared" si="2412"/>
        <v>0</v>
      </c>
      <c r="L7695" s="13">
        <f t="shared" si="2393"/>
        <v>0</v>
      </c>
      <c r="M7695" s="13" t="e">
        <f ca="1">CalcTable[[#This Row],[IWC]]-AE7694</f>
        <v>#NAME?</v>
      </c>
      <c r="N7695" s="13" t="e">
        <f ca="1">IF(CalcTable[[#This Row],[Day of Year]]&lt;123,FCAP,AE7694)</f>
        <v>#NAME?</v>
      </c>
      <c r="O7695" s="17" t="e">
        <f ca="1">IF(IRR_DRIP,5,COUNTIF('IDET Wind Values'!C7679:G7679,"&lt;="&amp;IRR_MAXWIND))</f>
        <v>#NAME?</v>
      </c>
      <c r="P7695" s="13" t="e">
        <f ca="1">CalcTable[[#This Row],[ET_o]]*KL</f>
        <v>#NAME?</v>
      </c>
      <c r="Q7695" s="13" t="e">
        <f ca="1">IF(WILTPT&lt;=0,1,MAX(0,MIN(1,(CalcTable[[#This Row],[IWC]]-WILTPT)/(MAD-WILTPT))))</f>
        <v>#NAME?</v>
      </c>
      <c r="R7695" s="13" t="e">
        <f ca="1">CalcTable[[#This Row],[ETMult]]*CalcTable[[#This Row],[ETb]]</f>
        <v>#NAME?</v>
      </c>
      <c r="S7695" s="13" t="b">
        <f>INDEX(IRR_LIST,CalcTable[[#This Row],[Day of Week]]+1)</f>
        <v>0</v>
      </c>
      <c r="T7695" s="13">
        <f t="shared" ca="1" si="2413"/>
        <v>0</v>
      </c>
      <c r="U7695" s="13" t="b">
        <f ca="1">IF(CalcTable[[#This Row],[IrrPrecip]]&gt;=IC_MM,FALSE,TRUE)</f>
        <v>1</v>
      </c>
      <c r="V7695" s="13" t="b">
        <f t="shared" si="2395"/>
        <v>0</v>
      </c>
      <c r="W7695" s="13" t="e">
        <f ca="1">IF(AND(IRR_DRIP=FALSE,CalcTable[[#This Row],[IrrHours]]&lt;=0),FALSE,TRUE)</f>
        <v>#NAME?</v>
      </c>
      <c r="X7695" s="13" t="e">
        <f ca="1">AND(CalcTable[[#This Row],[IrrDay]],CalcTable[[#This Row],[IrrRain]],CalcTable[[#This Row],[IrrWarm]],CalcTable[[#This Row],[IrrWindy]])</f>
        <v>#NAME?</v>
      </c>
      <c r="Y7695" s="13" t="e">
        <f t="shared" ca="1" si="2414"/>
        <v>#NAME?</v>
      </c>
      <c r="Z7695" s="13" t="e">
        <f ca="1">CalcTable[[#This Row],[IrrHours]]/5</f>
        <v>#NAME?</v>
      </c>
      <c r="AA7695" s="13" t="e">
        <f ca="1">IF(CalcTable[[#This Row],[IrrFlag]]=FALSE,0,MAX(0,CalcTable[[#This Row],[VolRednWind]]*(FCAP*IRR_TARGET-CalcTable[[#This Row],[IWC]])))</f>
        <v>#NAME?</v>
      </c>
      <c r="AB7695" s="13" t="e">
        <f ca="1">CalcTable[[#This Row],[IWC]]+CalcTable[[#This Row],[Eff Precip]]+CalcTable[[#This Row],[IrrAmt]]-CalcTable[[#This Row],[AET]]</f>
        <v>#NAME?</v>
      </c>
      <c r="AC7695" s="13" t="e">
        <f ca="1">IF(CalcTable[[#This Row],[PWC]]&gt;FCAP,MIN(24*PERC,MIN(SAT,CalcTable[[#This Row],[PWC]])-FCAP),0)</f>
        <v>#NAME?</v>
      </c>
      <c r="AD7695" s="13" t="e">
        <f ca="1">IF(CalcTable[[#This Row],[PWC]]&gt;SAT,CalcTable[[#This Row],[PWC]]-SAT,0)</f>
        <v>#NAME?</v>
      </c>
      <c r="AE7695" s="13" t="e">
        <f ca="1">CalcTable[[#This Row],[PWC]]-CalcTable[[#This Row],[PercAmt]]-CalcTable[[#This Row],[Runoff]]</f>
        <v>#NAME?</v>
      </c>
      <c r="AF7695" s="13" t="e">
        <f ca="1">CalcTable[[#This Row],[IrrAmt]]/1000*CUR_IRR_AREA*10000/IRR_EFF</f>
        <v>#NAME?</v>
      </c>
      <c r="AG7695" s="147"/>
      <c r="AI7695" s="50">
        <v>0</v>
      </c>
      <c r="AJ7695" s="50">
        <v>0</v>
      </c>
      <c r="AK7695" s="50">
        <v>0</v>
      </c>
      <c r="AL7695" s="50">
        <v>0</v>
      </c>
      <c r="AM7695" s="50"/>
      <c r="AN7695" s="50"/>
      <c r="AO7695" s="50"/>
      <c r="AP7695" s="50"/>
      <c r="AQ7695" s="50"/>
      <c r="AR7695" s="50"/>
      <c r="AS7695" s="50"/>
      <c r="AT7695" s="50"/>
      <c r="AU7695" s="50"/>
      <c r="AV7695" s="50"/>
      <c r="AW7695" s="50"/>
      <c r="AX7695" s="50">
        <f t="shared" si="2415"/>
        <v>0</v>
      </c>
      <c r="AY7695" s="50"/>
      <c r="AZ7695" s="50">
        <f t="shared" si="2416"/>
        <v>0</v>
      </c>
      <c r="BA7695" s="50">
        <f t="shared" si="2398"/>
        <v>0</v>
      </c>
      <c r="BB7695" s="50">
        <f t="shared" si="2399"/>
        <v>0</v>
      </c>
      <c r="BC7695" s="17">
        <f t="shared" si="2417"/>
        <v>20105</v>
      </c>
      <c r="BD7695" s="50">
        <f t="shared" si="2418"/>
        <v>0</v>
      </c>
      <c r="BE7695" s="50">
        <f t="shared" si="2419"/>
        <v>0</v>
      </c>
      <c r="BF7695" s="50">
        <f t="shared" si="2420"/>
        <v>0</v>
      </c>
      <c r="BG7695" s="50"/>
      <c r="BH7695" s="17">
        <f t="shared" si="2421"/>
        <v>0</v>
      </c>
      <c r="BI7695" s="17">
        <f t="shared" si="2411"/>
        <v>7695</v>
      </c>
      <c r="BJ7695" s="17">
        <f t="shared" si="2422"/>
        <v>7695</v>
      </c>
      <c r="BK7695" s="150">
        <f t="shared" si="2423"/>
        <v>40324</v>
      </c>
      <c r="BL7695" s="50" t="e">
        <f t="shared" ca="1" si="2404"/>
        <v>#NAME?</v>
      </c>
      <c r="BM7695" s="50" t="e">
        <f t="shared" ca="1" si="2405"/>
        <v>#NAME?</v>
      </c>
      <c r="BN7695" s="50" t="e">
        <f t="shared" ca="1" si="2406"/>
        <v>#NAME?</v>
      </c>
    </row>
    <row r="7696" spans="1:66" x14ac:dyDescent="0.35">
      <c r="A7696" s="48">
        <v>40325</v>
      </c>
      <c r="B7696" s="17">
        <v>2010</v>
      </c>
      <c r="C7696" s="17">
        <v>5</v>
      </c>
      <c r="D7696" s="17">
        <v>147</v>
      </c>
      <c r="E7696" s="17">
        <v>27</v>
      </c>
      <c r="F7696" s="17">
        <v>5</v>
      </c>
      <c r="G7696" s="50">
        <v>0.4</v>
      </c>
      <c r="H7696" s="32">
        <v>2.2329435257710175</v>
      </c>
      <c r="I7696" s="50">
        <v>7</v>
      </c>
      <c r="J7696" s="13">
        <v>30</v>
      </c>
      <c r="K7696" s="13">
        <f t="shared" si="2412"/>
        <v>30</v>
      </c>
      <c r="L7696" s="13">
        <f t="shared" si="2393"/>
        <v>18.75</v>
      </c>
      <c r="M7696" s="13" t="e">
        <f ca="1">CalcTable[[#This Row],[IWC]]-AE7695</f>
        <v>#NAME?</v>
      </c>
      <c r="N7696" s="13" t="e">
        <f ca="1">IF(CalcTable[[#This Row],[Day of Year]]&lt;123,FCAP,AE7695)</f>
        <v>#NAME?</v>
      </c>
      <c r="O7696" s="17" t="e">
        <f ca="1">IF(IRR_DRIP,5,COUNTIF('IDET Wind Values'!C7680:G7680,"&lt;="&amp;IRR_MAXWIND))</f>
        <v>#NAME?</v>
      </c>
      <c r="P7696" s="13" t="e">
        <f ca="1">CalcTable[[#This Row],[ET_o]]*KL</f>
        <v>#NAME?</v>
      </c>
      <c r="Q7696" s="13" t="e">
        <f ca="1">IF(WILTPT&lt;=0,1,MAX(0,MIN(1,(CalcTable[[#This Row],[IWC]]-WILTPT)/(MAD-WILTPT))))</f>
        <v>#NAME?</v>
      </c>
      <c r="R7696" s="13" t="e">
        <f ca="1">CalcTable[[#This Row],[ETMult]]*CalcTable[[#This Row],[ETb]]</f>
        <v>#NAME?</v>
      </c>
      <c r="S7696" s="13" t="b">
        <f>INDEX(IRR_LIST,CalcTable[[#This Row],[Day of Week]]+1)</f>
        <v>1</v>
      </c>
      <c r="T7696" s="13">
        <f t="shared" ca="1" si="2413"/>
        <v>0</v>
      </c>
      <c r="U7696" s="13" t="b">
        <f ca="1">IF(CalcTable[[#This Row],[IrrPrecip]]&gt;=IC_MM,FALSE,TRUE)</f>
        <v>1</v>
      </c>
      <c r="V7696" s="13" t="b">
        <f t="shared" si="2395"/>
        <v>0</v>
      </c>
      <c r="W7696" s="13" t="e">
        <f ca="1">IF(AND(IRR_DRIP=FALSE,CalcTable[[#This Row],[IrrHours]]&lt;=0),FALSE,TRUE)</f>
        <v>#NAME?</v>
      </c>
      <c r="X7696" s="13" t="e">
        <f ca="1">AND(CalcTable[[#This Row],[IrrDay]],CalcTable[[#This Row],[IrrRain]],CalcTable[[#This Row],[IrrWarm]],CalcTable[[#This Row],[IrrWindy]])</f>
        <v>#NAME?</v>
      </c>
      <c r="Y7696" s="13" t="e">
        <f t="shared" ca="1" si="2414"/>
        <v>#NAME?</v>
      </c>
      <c r="Z7696" s="13" t="e">
        <f ca="1">CalcTable[[#This Row],[IrrHours]]/5</f>
        <v>#NAME?</v>
      </c>
      <c r="AA7696" s="13" t="e">
        <f ca="1">IF(CalcTable[[#This Row],[IrrFlag]]=FALSE,0,MAX(0,CalcTable[[#This Row],[VolRednWind]]*(FCAP*IRR_TARGET-CalcTable[[#This Row],[IWC]])))</f>
        <v>#NAME?</v>
      </c>
      <c r="AB7696" s="13" t="e">
        <f ca="1">CalcTable[[#This Row],[IWC]]+CalcTable[[#This Row],[Eff Precip]]+CalcTable[[#This Row],[IrrAmt]]-CalcTable[[#This Row],[AET]]</f>
        <v>#NAME?</v>
      </c>
      <c r="AC7696" s="13" t="e">
        <f ca="1">IF(CalcTable[[#This Row],[PWC]]&gt;FCAP,MIN(24*PERC,MIN(SAT,CalcTable[[#This Row],[PWC]])-FCAP),0)</f>
        <v>#NAME?</v>
      </c>
      <c r="AD7696" s="13" t="e">
        <f ca="1">IF(CalcTable[[#This Row],[PWC]]&gt;SAT,CalcTable[[#This Row],[PWC]]-SAT,0)</f>
        <v>#NAME?</v>
      </c>
      <c r="AE7696" s="13" t="e">
        <f ca="1">CalcTable[[#This Row],[PWC]]-CalcTable[[#This Row],[PercAmt]]-CalcTable[[#This Row],[Runoff]]</f>
        <v>#NAME?</v>
      </c>
      <c r="AF7696" s="13" t="e">
        <f ca="1">CalcTable[[#This Row],[IrrAmt]]/1000*CUR_IRR_AREA*10000/IRR_EFF</f>
        <v>#NAME?</v>
      </c>
      <c r="AG7696" s="147"/>
      <c r="AI7696" s="50">
        <v>0</v>
      </c>
      <c r="AJ7696" s="50">
        <v>0</v>
      </c>
      <c r="AK7696" s="50">
        <v>0</v>
      </c>
      <c r="AL7696" s="50">
        <v>0</v>
      </c>
      <c r="AM7696" s="50"/>
      <c r="AN7696" s="50"/>
      <c r="AO7696" s="50"/>
      <c r="AP7696" s="50"/>
      <c r="AQ7696" s="50"/>
      <c r="AR7696" s="50"/>
      <c r="AS7696" s="50"/>
      <c r="AT7696" s="50"/>
      <c r="AU7696" s="50"/>
      <c r="AV7696" s="50"/>
      <c r="AW7696" s="50"/>
      <c r="AX7696" s="50">
        <f t="shared" si="2415"/>
        <v>0</v>
      </c>
      <c r="AY7696" s="50"/>
      <c r="AZ7696" s="50">
        <f t="shared" si="2416"/>
        <v>0</v>
      </c>
      <c r="BA7696" s="50">
        <f t="shared" si="2398"/>
        <v>0</v>
      </c>
      <c r="BB7696" s="50">
        <f t="shared" si="2399"/>
        <v>0</v>
      </c>
      <c r="BC7696" s="17">
        <f t="shared" si="2417"/>
        <v>20105</v>
      </c>
      <c r="BD7696" s="50">
        <f t="shared" si="2418"/>
        <v>0</v>
      </c>
      <c r="BE7696" s="50">
        <f t="shared" si="2419"/>
        <v>0</v>
      </c>
      <c r="BF7696" s="50">
        <f t="shared" si="2420"/>
        <v>0</v>
      </c>
      <c r="BG7696" s="50"/>
      <c r="BH7696" s="17">
        <f t="shared" si="2421"/>
        <v>0</v>
      </c>
      <c r="BI7696" s="17">
        <f t="shared" si="2411"/>
        <v>7696</v>
      </c>
      <c r="BJ7696" s="17">
        <f t="shared" si="2422"/>
        <v>7696</v>
      </c>
      <c r="BK7696" s="150">
        <f t="shared" si="2423"/>
        <v>40325</v>
      </c>
      <c r="BL7696" s="50" t="e">
        <f t="shared" ca="1" si="2404"/>
        <v>#NAME?</v>
      </c>
      <c r="BM7696" s="50" t="e">
        <f t="shared" ca="1" si="2405"/>
        <v>#NAME?</v>
      </c>
      <c r="BN7696" s="50" t="e">
        <f t="shared" ca="1" si="2406"/>
        <v>#NAME?</v>
      </c>
    </row>
    <row r="7697" spans="1:66" x14ac:dyDescent="0.35">
      <c r="A7697" s="48">
        <v>40326</v>
      </c>
      <c r="B7697" s="17">
        <v>2010</v>
      </c>
      <c r="C7697" s="17">
        <v>5</v>
      </c>
      <c r="D7697" s="17">
        <v>148</v>
      </c>
      <c r="E7697" s="17">
        <v>28</v>
      </c>
      <c r="F7697" s="17">
        <v>6</v>
      </c>
      <c r="G7697" s="50">
        <v>0.2</v>
      </c>
      <c r="H7697" s="32">
        <v>1.9902172487650676</v>
      </c>
      <c r="I7697" s="50">
        <v>15.333333333333334</v>
      </c>
      <c r="J7697" s="13">
        <v>4.8</v>
      </c>
      <c r="K7697" s="13">
        <f t="shared" si="2412"/>
        <v>4.8</v>
      </c>
      <c r="L7697" s="13">
        <f t="shared" si="2393"/>
        <v>0</v>
      </c>
      <c r="M7697" s="13" t="e">
        <f ca="1">CalcTable[[#This Row],[IWC]]-AE7696</f>
        <v>#NAME?</v>
      </c>
      <c r="N7697" s="13" t="e">
        <f ca="1">IF(CalcTable[[#This Row],[Day of Year]]&lt;123,FCAP,AE7696)</f>
        <v>#NAME?</v>
      </c>
      <c r="O7697" s="17" t="e">
        <f ca="1">IF(IRR_DRIP,5,COUNTIF('IDET Wind Values'!C7681:G7681,"&lt;="&amp;IRR_MAXWIND))</f>
        <v>#NAME?</v>
      </c>
      <c r="P7697" s="13" t="e">
        <f ca="1">CalcTable[[#This Row],[ET_o]]*KL</f>
        <v>#NAME?</v>
      </c>
      <c r="Q7697" s="13" t="e">
        <f ca="1">IF(WILTPT&lt;=0,1,MAX(0,MIN(1,(CalcTable[[#This Row],[IWC]]-WILTPT)/(MAD-WILTPT))))</f>
        <v>#NAME?</v>
      </c>
      <c r="R7697" s="13" t="e">
        <f ca="1">CalcTable[[#This Row],[ETMult]]*CalcTable[[#This Row],[ETb]]</f>
        <v>#NAME?</v>
      </c>
      <c r="S7697" s="13" t="b">
        <f>INDEX(IRR_LIST,CalcTable[[#This Row],[Day of Week]]+1)</f>
        <v>0</v>
      </c>
      <c r="T7697" s="13">
        <f t="shared" ca="1" si="2413"/>
        <v>30</v>
      </c>
      <c r="U7697" s="13" t="b">
        <f ca="1">IF(CalcTable[[#This Row],[IrrPrecip]]&gt;=IC_MM,FALSE,TRUE)</f>
        <v>0</v>
      </c>
      <c r="V7697" s="13" t="b">
        <f t="shared" si="2395"/>
        <v>0</v>
      </c>
      <c r="W7697" s="13" t="e">
        <f ca="1">IF(AND(IRR_DRIP=FALSE,CalcTable[[#This Row],[IrrHours]]&lt;=0),FALSE,TRUE)</f>
        <v>#NAME?</v>
      </c>
      <c r="X7697" s="13" t="e">
        <f ca="1">AND(CalcTable[[#This Row],[IrrDay]],CalcTable[[#This Row],[IrrRain]],CalcTable[[#This Row],[IrrWarm]],CalcTable[[#This Row],[IrrWindy]])</f>
        <v>#NAME?</v>
      </c>
      <c r="Y7697" s="13" t="e">
        <f t="shared" ca="1" si="2414"/>
        <v>#NAME?</v>
      </c>
      <c r="Z7697" s="13" t="e">
        <f ca="1">CalcTable[[#This Row],[IrrHours]]/5</f>
        <v>#NAME?</v>
      </c>
      <c r="AA7697" s="13" t="e">
        <f ca="1">IF(CalcTable[[#This Row],[IrrFlag]]=FALSE,0,MAX(0,CalcTable[[#This Row],[VolRednWind]]*(FCAP*IRR_TARGET-CalcTable[[#This Row],[IWC]])))</f>
        <v>#NAME?</v>
      </c>
      <c r="AB7697" s="13" t="e">
        <f ca="1">CalcTable[[#This Row],[IWC]]+CalcTable[[#This Row],[Eff Precip]]+CalcTable[[#This Row],[IrrAmt]]-CalcTable[[#This Row],[AET]]</f>
        <v>#NAME?</v>
      </c>
      <c r="AC7697" s="13" t="e">
        <f ca="1">IF(CalcTable[[#This Row],[PWC]]&gt;FCAP,MIN(24*PERC,MIN(SAT,CalcTable[[#This Row],[PWC]])-FCAP),0)</f>
        <v>#NAME?</v>
      </c>
      <c r="AD7697" s="13" t="e">
        <f ca="1">IF(CalcTable[[#This Row],[PWC]]&gt;SAT,CalcTable[[#This Row],[PWC]]-SAT,0)</f>
        <v>#NAME?</v>
      </c>
      <c r="AE7697" s="13" t="e">
        <f ca="1">CalcTable[[#This Row],[PWC]]-CalcTable[[#This Row],[PercAmt]]-CalcTable[[#This Row],[Runoff]]</f>
        <v>#NAME?</v>
      </c>
      <c r="AF7697" s="13" t="e">
        <f ca="1">CalcTable[[#This Row],[IrrAmt]]/1000*CUR_IRR_AREA*10000/IRR_EFF</f>
        <v>#NAME?</v>
      </c>
      <c r="AG7697" s="147"/>
      <c r="AI7697" s="50">
        <v>0</v>
      </c>
      <c r="AJ7697" s="50">
        <v>0</v>
      </c>
      <c r="AK7697" s="50">
        <v>0</v>
      </c>
      <c r="AL7697" s="50">
        <v>0</v>
      </c>
      <c r="AM7697" s="50"/>
      <c r="AN7697" s="50"/>
      <c r="AO7697" s="50"/>
      <c r="AP7697" s="50"/>
      <c r="AQ7697" s="50"/>
      <c r="AR7697" s="50"/>
      <c r="AS7697" s="50"/>
      <c r="AT7697" s="50"/>
      <c r="AU7697" s="50"/>
      <c r="AV7697" s="50"/>
      <c r="AW7697" s="50"/>
      <c r="AX7697" s="50">
        <f t="shared" si="2415"/>
        <v>0</v>
      </c>
      <c r="AY7697" s="50"/>
      <c r="AZ7697" s="50">
        <f t="shared" si="2416"/>
        <v>0</v>
      </c>
      <c r="BA7697" s="50">
        <f t="shared" si="2398"/>
        <v>0</v>
      </c>
      <c r="BB7697" s="50">
        <f t="shared" si="2399"/>
        <v>0</v>
      </c>
      <c r="BC7697" s="17">
        <f t="shared" si="2417"/>
        <v>20105</v>
      </c>
      <c r="BD7697" s="50">
        <f t="shared" si="2418"/>
        <v>0</v>
      </c>
      <c r="BE7697" s="50">
        <f t="shared" si="2419"/>
        <v>0</v>
      </c>
      <c r="BF7697" s="50">
        <f t="shared" si="2420"/>
        <v>0</v>
      </c>
      <c r="BG7697" s="50"/>
      <c r="BH7697" s="17">
        <f t="shared" si="2421"/>
        <v>0</v>
      </c>
      <c r="BI7697" s="17">
        <f t="shared" si="2411"/>
        <v>7697</v>
      </c>
      <c r="BJ7697" s="17">
        <f t="shared" si="2422"/>
        <v>7697</v>
      </c>
      <c r="BK7697" s="150">
        <f t="shared" si="2423"/>
        <v>40326</v>
      </c>
      <c r="BL7697" s="50" t="e">
        <f t="shared" ca="1" si="2404"/>
        <v>#NAME?</v>
      </c>
      <c r="BM7697" s="50" t="e">
        <f t="shared" ca="1" si="2405"/>
        <v>#NAME?</v>
      </c>
      <c r="BN7697" s="50" t="e">
        <f t="shared" ca="1" si="2406"/>
        <v>#NAME?</v>
      </c>
    </row>
    <row r="7698" spans="1:66" x14ac:dyDescent="0.35">
      <c r="A7698" s="48">
        <v>40327</v>
      </c>
      <c r="B7698" s="17">
        <v>2010</v>
      </c>
      <c r="C7698" s="17">
        <v>5</v>
      </c>
      <c r="D7698" s="17">
        <v>149</v>
      </c>
      <c r="E7698" s="17">
        <v>29</v>
      </c>
      <c r="F7698" s="17">
        <v>7</v>
      </c>
      <c r="G7698" s="50">
        <v>0.1</v>
      </c>
      <c r="H7698" s="32">
        <v>1.7465806178914614</v>
      </c>
      <c r="I7698" s="50">
        <v>16.333333333333332</v>
      </c>
      <c r="J7698" s="13">
        <v>14.8</v>
      </c>
      <c r="K7698" s="13">
        <f t="shared" si="2412"/>
        <v>14.8</v>
      </c>
      <c r="L7698" s="13">
        <f t="shared" si="2393"/>
        <v>7.3500000000000005</v>
      </c>
      <c r="M7698" s="13" t="e">
        <f ca="1">CalcTable[[#This Row],[IWC]]-AE7697</f>
        <v>#NAME?</v>
      </c>
      <c r="N7698" s="13" t="e">
        <f ca="1">IF(CalcTable[[#This Row],[Day of Year]]&lt;123,FCAP,AE7697)</f>
        <v>#NAME?</v>
      </c>
      <c r="O7698" s="17" t="e">
        <f ca="1">IF(IRR_DRIP,5,COUNTIF('IDET Wind Values'!C7682:G7682,"&lt;="&amp;IRR_MAXWIND))</f>
        <v>#NAME?</v>
      </c>
      <c r="P7698" s="13" t="e">
        <f ca="1">CalcTable[[#This Row],[ET_o]]*KL</f>
        <v>#NAME?</v>
      </c>
      <c r="Q7698" s="13" t="e">
        <f ca="1">IF(WILTPT&lt;=0,1,MAX(0,MIN(1,(CalcTable[[#This Row],[IWC]]-WILTPT)/(MAD-WILTPT))))</f>
        <v>#NAME?</v>
      </c>
      <c r="R7698" s="13" t="e">
        <f ca="1">CalcTable[[#This Row],[ETMult]]*CalcTable[[#This Row],[ETb]]</f>
        <v>#NAME?</v>
      </c>
      <c r="S7698" s="13" t="b">
        <f>INDEX(IRR_LIST,CalcTable[[#This Row],[Day of Week]]+1)</f>
        <v>0</v>
      </c>
      <c r="T7698" s="13">
        <f t="shared" ca="1" si="2413"/>
        <v>34.799999999999997</v>
      </c>
      <c r="U7698" s="13" t="b">
        <f ca="1">IF(CalcTable[[#This Row],[IrrPrecip]]&gt;=IC_MM,FALSE,TRUE)</f>
        <v>0</v>
      </c>
      <c r="V7698" s="13" t="b">
        <f t="shared" si="2395"/>
        <v>0</v>
      </c>
      <c r="W7698" s="13" t="e">
        <f ca="1">IF(AND(IRR_DRIP=FALSE,CalcTable[[#This Row],[IrrHours]]&lt;=0),FALSE,TRUE)</f>
        <v>#NAME?</v>
      </c>
      <c r="X7698" s="13" t="e">
        <f ca="1">AND(CalcTable[[#This Row],[IrrDay]],CalcTable[[#This Row],[IrrRain]],CalcTable[[#This Row],[IrrWarm]],CalcTable[[#This Row],[IrrWindy]])</f>
        <v>#NAME?</v>
      </c>
      <c r="Y7698" s="13" t="e">
        <f t="shared" ca="1" si="2414"/>
        <v>#NAME?</v>
      </c>
      <c r="Z7698" s="13" t="e">
        <f ca="1">CalcTable[[#This Row],[IrrHours]]/5</f>
        <v>#NAME?</v>
      </c>
      <c r="AA7698" s="13" t="e">
        <f ca="1">IF(CalcTable[[#This Row],[IrrFlag]]=FALSE,0,MAX(0,CalcTable[[#This Row],[VolRednWind]]*(FCAP*IRR_TARGET-CalcTable[[#This Row],[IWC]])))</f>
        <v>#NAME?</v>
      </c>
      <c r="AB7698" s="13" t="e">
        <f ca="1">CalcTable[[#This Row],[IWC]]+CalcTable[[#This Row],[Eff Precip]]+CalcTable[[#This Row],[IrrAmt]]-CalcTable[[#This Row],[AET]]</f>
        <v>#NAME?</v>
      </c>
      <c r="AC7698" s="13" t="e">
        <f ca="1">IF(CalcTable[[#This Row],[PWC]]&gt;FCAP,MIN(24*PERC,MIN(SAT,CalcTable[[#This Row],[PWC]])-FCAP),0)</f>
        <v>#NAME?</v>
      </c>
      <c r="AD7698" s="13" t="e">
        <f ca="1">IF(CalcTable[[#This Row],[PWC]]&gt;SAT,CalcTable[[#This Row],[PWC]]-SAT,0)</f>
        <v>#NAME?</v>
      </c>
      <c r="AE7698" s="13" t="e">
        <f ca="1">CalcTable[[#This Row],[PWC]]-CalcTable[[#This Row],[PercAmt]]-CalcTable[[#This Row],[Runoff]]</f>
        <v>#NAME?</v>
      </c>
      <c r="AF7698" s="13" t="e">
        <f ca="1">CalcTable[[#This Row],[IrrAmt]]/1000*CUR_IRR_AREA*10000/IRR_EFF</f>
        <v>#NAME?</v>
      </c>
      <c r="AG7698" s="147"/>
      <c r="AI7698" s="50">
        <v>0</v>
      </c>
      <c r="AJ7698" s="50">
        <v>0</v>
      </c>
      <c r="AK7698" s="50">
        <v>0</v>
      </c>
      <c r="AL7698" s="50">
        <v>0</v>
      </c>
      <c r="AM7698" s="50"/>
      <c r="AN7698" s="50"/>
      <c r="AO7698" s="50"/>
      <c r="AP7698" s="50"/>
      <c r="AQ7698" s="50"/>
      <c r="AR7698" s="50"/>
      <c r="AS7698" s="50"/>
      <c r="AT7698" s="50"/>
      <c r="AU7698" s="50"/>
      <c r="AV7698" s="50"/>
      <c r="AW7698" s="50"/>
      <c r="AX7698" s="50">
        <f t="shared" si="2415"/>
        <v>0</v>
      </c>
      <c r="AY7698" s="50"/>
      <c r="AZ7698" s="50">
        <f t="shared" si="2416"/>
        <v>0</v>
      </c>
      <c r="BA7698" s="50">
        <f t="shared" si="2398"/>
        <v>0</v>
      </c>
      <c r="BB7698" s="50">
        <f t="shared" si="2399"/>
        <v>0</v>
      </c>
      <c r="BC7698" s="17">
        <f t="shared" si="2417"/>
        <v>20105</v>
      </c>
      <c r="BD7698" s="50">
        <f t="shared" si="2418"/>
        <v>0</v>
      </c>
      <c r="BE7698" s="50">
        <f t="shared" si="2419"/>
        <v>0</v>
      </c>
      <c r="BF7698" s="50">
        <f t="shared" si="2420"/>
        <v>0</v>
      </c>
      <c r="BG7698" s="50"/>
      <c r="BH7698" s="17">
        <f t="shared" si="2421"/>
        <v>0</v>
      </c>
      <c r="BI7698" s="17">
        <f t="shared" si="2411"/>
        <v>7698</v>
      </c>
      <c r="BJ7698" s="17">
        <f t="shared" si="2422"/>
        <v>7698</v>
      </c>
      <c r="BK7698" s="150">
        <f t="shared" si="2423"/>
        <v>40327</v>
      </c>
      <c r="BL7698" s="50" t="e">
        <f t="shared" ca="1" si="2404"/>
        <v>#NAME?</v>
      </c>
      <c r="BM7698" s="50" t="e">
        <f t="shared" ca="1" si="2405"/>
        <v>#NAME?</v>
      </c>
      <c r="BN7698" s="50" t="e">
        <f t="shared" ca="1" si="2406"/>
        <v>#NAME?</v>
      </c>
    </row>
    <row r="7699" spans="1:66" x14ac:dyDescent="0.35">
      <c r="A7699" s="48">
        <v>40328</v>
      </c>
      <c r="B7699" s="17">
        <v>2010</v>
      </c>
      <c r="C7699" s="17">
        <v>5</v>
      </c>
      <c r="D7699" s="17">
        <v>150</v>
      </c>
      <c r="E7699" s="17">
        <v>30</v>
      </c>
      <c r="F7699" s="17">
        <v>1</v>
      </c>
      <c r="G7699" s="50">
        <v>0.9</v>
      </c>
      <c r="H7699" s="32">
        <v>2.0700865019103651</v>
      </c>
      <c r="I7699" s="50">
        <v>6.666666666666667</v>
      </c>
      <c r="J7699" s="13">
        <v>3.6</v>
      </c>
      <c r="K7699" s="13">
        <f t="shared" si="2412"/>
        <v>3.6</v>
      </c>
      <c r="L7699" s="13">
        <f t="shared" si="2393"/>
        <v>0</v>
      </c>
      <c r="M7699" s="13" t="e">
        <f ca="1">CalcTable[[#This Row],[IWC]]-AE7698</f>
        <v>#NAME?</v>
      </c>
      <c r="N7699" s="13" t="e">
        <f ca="1">IF(CalcTable[[#This Row],[Day of Year]]&lt;123,FCAP,AE7698)</f>
        <v>#NAME?</v>
      </c>
      <c r="O7699" s="17" t="e">
        <f ca="1">IF(IRR_DRIP,5,COUNTIF('IDET Wind Values'!C7683:G7683,"&lt;="&amp;IRR_MAXWIND))</f>
        <v>#NAME?</v>
      </c>
      <c r="P7699" s="13" t="e">
        <f ca="1">CalcTable[[#This Row],[ET_o]]*KL</f>
        <v>#NAME?</v>
      </c>
      <c r="Q7699" s="13" t="e">
        <f ca="1">IF(WILTPT&lt;=0,1,MAX(0,MIN(1,(CalcTable[[#This Row],[IWC]]-WILTPT)/(MAD-WILTPT))))</f>
        <v>#NAME?</v>
      </c>
      <c r="R7699" s="13" t="e">
        <f ca="1">CalcTable[[#This Row],[ETMult]]*CalcTable[[#This Row],[ETb]]</f>
        <v>#NAME?</v>
      </c>
      <c r="S7699" s="13" t="b">
        <f>INDEX(IRR_LIST,CalcTable[[#This Row],[Day of Week]]+1)</f>
        <v>1</v>
      </c>
      <c r="T7699" s="13">
        <f t="shared" ca="1" si="2413"/>
        <v>19.600000000000001</v>
      </c>
      <c r="U7699" s="13" t="b">
        <f ca="1">IF(CalcTable[[#This Row],[IrrPrecip]]&gt;=IC_MM,FALSE,TRUE)</f>
        <v>0</v>
      </c>
      <c r="V7699" s="13" t="b">
        <f t="shared" si="2395"/>
        <v>1</v>
      </c>
      <c r="W7699" s="13" t="e">
        <f ca="1">IF(AND(IRR_DRIP=FALSE,CalcTable[[#This Row],[IrrHours]]&lt;=0),FALSE,TRUE)</f>
        <v>#NAME?</v>
      </c>
      <c r="X7699" s="13" t="e">
        <f ca="1">AND(CalcTable[[#This Row],[IrrDay]],CalcTable[[#This Row],[IrrRain]],CalcTable[[#This Row],[IrrWarm]],CalcTable[[#This Row],[IrrWindy]])</f>
        <v>#NAME?</v>
      </c>
      <c r="Y7699" s="13" t="e">
        <f t="shared" ca="1" si="2414"/>
        <v>#NAME?</v>
      </c>
      <c r="Z7699" s="13" t="e">
        <f ca="1">CalcTable[[#This Row],[IrrHours]]/5</f>
        <v>#NAME?</v>
      </c>
      <c r="AA7699" s="13" t="e">
        <f ca="1">IF(CalcTable[[#This Row],[IrrFlag]]=FALSE,0,MAX(0,CalcTable[[#This Row],[VolRednWind]]*(FCAP*IRR_TARGET-CalcTable[[#This Row],[IWC]])))</f>
        <v>#NAME?</v>
      </c>
      <c r="AB7699" s="13" t="e">
        <f ca="1">CalcTable[[#This Row],[IWC]]+CalcTable[[#This Row],[Eff Precip]]+CalcTable[[#This Row],[IrrAmt]]-CalcTable[[#This Row],[AET]]</f>
        <v>#NAME?</v>
      </c>
      <c r="AC7699" s="13" t="e">
        <f ca="1">IF(CalcTable[[#This Row],[PWC]]&gt;FCAP,MIN(24*PERC,MIN(SAT,CalcTable[[#This Row],[PWC]])-FCAP),0)</f>
        <v>#NAME?</v>
      </c>
      <c r="AD7699" s="13" t="e">
        <f ca="1">IF(CalcTable[[#This Row],[PWC]]&gt;SAT,CalcTable[[#This Row],[PWC]]-SAT,0)</f>
        <v>#NAME?</v>
      </c>
      <c r="AE7699" s="13" t="e">
        <f ca="1">CalcTable[[#This Row],[PWC]]-CalcTable[[#This Row],[PercAmt]]-CalcTable[[#This Row],[Runoff]]</f>
        <v>#NAME?</v>
      </c>
      <c r="AF7699" s="13" t="e">
        <f ca="1">CalcTable[[#This Row],[IrrAmt]]/1000*CUR_IRR_AREA*10000/IRR_EFF</f>
        <v>#NAME?</v>
      </c>
      <c r="AG7699" s="147"/>
      <c r="AI7699" s="50">
        <v>0</v>
      </c>
      <c r="AJ7699" s="50">
        <v>0</v>
      </c>
      <c r="AK7699" s="50">
        <v>0</v>
      </c>
      <c r="AL7699" s="50">
        <v>0</v>
      </c>
      <c r="AM7699" s="50"/>
      <c r="AN7699" s="50"/>
      <c r="AO7699" s="50"/>
      <c r="AP7699" s="50"/>
      <c r="AQ7699" s="50"/>
      <c r="AR7699" s="50"/>
      <c r="AS7699" s="50"/>
      <c r="AT7699" s="50"/>
      <c r="AU7699" s="50"/>
      <c r="AV7699" s="50"/>
      <c r="AW7699" s="50"/>
      <c r="AX7699" s="50">
        <f t="shared" si="2415"/>
        <v>0</v>
      </c>
      <c r="AY7699" s="50"/>
      <c r="AZ7699" s="50">
        <f t="shared" si="2416"/>
        <v>0</v>
      </c>
      <c r="BA7699" s="50">
        <f t="shared" si="2398"/>
        <v>0</v>
      </c>
      <c r="BB7699" s="50">
        <f t="shared" si="2399"/>
        <v>0</v>
      </c>
      <c r="BC7699" s="17">
        <f t="shared" si="2417"/>
        <v>20105</v>
      </c>
      <c r="BD7699" s="50">
        <f t="shared" si="2418"/>
        <v>0</v>
      </c>
      <c r="BE7699" s="50">
        <f t="shared" si="2419"/>
        <v>0</v>
      </c>
      <c r="BF7699" s="50">
        <f t="shared" si="2420"/>
        <v>0</v>
      </c>
      <c r="BG7699" s="50"/>
      <c r="BH7699" s="17">
        <f t="shared" si="2421"/>
        <v>0</v>
      </c>
      <c r="BI7699" s="17">
        <f t="shared" si="2411"/>
        <v>7699</v>
      </c>
      <c r="BJ7699" s="17">
        <f t="shared" si="2422"/>
        <v>7699</v>
      </c>
      <c r="BK7699" s="150">
        <f t="shared" si="2423"/>
        <v>40328</v>
      </c>
      <c r="BL7699" s="50" t="e">
        <f t="shared" ca="1" si="2404"/>
        <v>#NAME?</v>
      </c>
      <c r="BM7699" s="50" t="e">
        <f t="shared" ca="1" si="2405"/>
        <v>#NAME?</v>
      </c>
      <c r="BN7699" s="50" t="e">
        <f t="shared" ca="1" si="2406"/>
        <v>#NAME?</v>
      </c>
    </row>
    <row r="7700" spans="1:66" x14ac:dyDescent="0.35">
      <c r="A7700" s="48">
        <v>40329</v>
      </c>
      <c r="B7700" s="17">
        <v>2010</v>
      </c>
      <c r="C7700" s="17">
        <v>5</v>
      </c>
      <c r="D7700" s="17">
        <v>151</v>
      </c>
      <c r="E7700" s="17">
        <v>31</v>
      </c>
      <c r="F7700" s="17">
        <v>2</v>
      </c>
      <c r="G7700" s="50">
        <v>3.1</v>
      </c>
      <c r="H7700" s="32">
        <v>2.4588891639834412</v>
      </c>
      <c r="I7700" s="50">
        <v>9.1666666666666661</v>
      </c>
      <c r="J7700" s="13">
        <v>0</v>
      </c>
      <c r="K7700" s="13">
        <f t="shared" si="2412"/>
        <v>0</v>
      </c>
      <c r="L7700" s="13">
        <f t="shared" ref="L7700:L7763" si="2424">IF(K7700&gt;=EFF_PRECIP,EFF_MULT*(K7700-EFF_PRECIP),0)</f>
        <v>0</v>
      </c>
      <c r="M7700" s="13" t="e">
        <f ca="1">CalcTable[[#This Row],[IWC]]-AE7699</f>
        <v>#NAME?</v>
      </c>
      <c r="N7700" s="13" t="e">
        <f ca="1">IF(CalcTable[[#This Row],[Day of Year]]&lt;123,FCAP,AE7699)</f>
        <v>#NAME?</v>
      </c>
      <c r="O7700" s="17" t="e">
        <f ca="1">IF(IRR_DRIP,5,COUNTIF('IDET Wind Values'!C7684:G7684,"&lt;="&amp;IRR_MAXWIND))</f>
        <v>#NAME?</v>
      </c>
      <c r="P7700" s="13" t="e">
        <f ca="1">CalcTable[[#This Row],[ET_o]]*KL</f>
        <v>#NAME?</v>
      </c>
      <c r="Q7700" s="13" t="e">
        <f ca="1">IF(WILTPT&lt;=0,1,MAX(0,MIN(1,(CalcTable[[#This Row],[IWC]]-WILTPT)/(MAD-WILTPT))))</f>
        <v>#NAME?</v>
      </c>
      <c r="R7700" s="13" t="e">
        <f ca="1">CalcTable[[#This Row],[ETMult]]*CalcTable[[#This Row],[ETb]]</f>
        <v>#NAME?</v>
      </c>
      <c r="S7700" s="13" t="b">
        <f>INDEX(IRR_LIST,CalcTable[[#This Row],[Day of Week]]+1)</f>
        <v>0</v>
      </c>
      <c r="T7700" s="13">
        <f t="shared" ca="1" si="2413"/>
        <v>18.400000000000002</v>
      </c>
      <c r="U7700" s="13" t="b">
        <f ca="1">IF(CalcTable[[#This Row],[IrrPrecip]]&gt;=IC_MM,FALSE,TRUE)</f>
        <v>0</v>
      </c>
      <c r="V7700" s="13" t="b">
        <f t="shared" ref="V7700:V7763" si="2425">IF(G7701&lt;IRR_TEMP,FALSE,TRUE)</f>
        <v>0</v>
      </c>
      <c r="W7700" s="13" t="e">
        <f ca="1">IF(AND(IRR_DRIP=FALSE,CalcTable[[#This Row],[IrrHours]]&lt;=0),FALSE,TRUE)</f>
        <v>#NAME?</v>
      </c>
      <c r="X7700" s="13" t="e">
        <f ca="1">AND(CalcTable[[#This Row],[IrrDay]],CalcTable[[#This Row],[IrrRain]],CalcTable[[#This Row],[IrrWarm]],CalcTable[[#This Row],[IrrWindy]])</f>
        <v>#NAME?</v>
      </c>
      <c r="Y7700" s="13" t="e">
        <f t="shared" ca="1" si="2414"/>
        <v>#NAME?</v>
      </c>
      <c r="Z7700" s="13" t="e">
        <f ca="1">CalcTable[[#This Row],[IrrHours]]/5</f>
        <v>#NAME?</v>
      </c>
      <c r="AA7700" s="13" t="e">
        <f ca="1">IF(CalcTable[[#This Row],[IrrFlag]]=FALSE,0,MAX(0,CalcTable[[#This Row],[VolRednWind]]*(FCAP*IRR_TARGET-CalcTable[[#This Row],[IWC]])))</f>
        <v>#NAME?</v>
      </c>
      <c r="AB7700" s="13" t="e">
        <f ca="1">CalcTable[[#This Row],[IWC]]+CalcTable[[#This Row],[Eff Precip]]+CalcTable[[#This Row],[IrrAmt]]-CalcTable[[#This Row],[AET]]</f>
        <v>#NAME?</v>
      </c>
      <c r="AC7700" s="13" t="e">
        <f ca="1">IF(CalcTable[[#This Row],[PWC]]&gt;FCAP,MIN(24*PERC,MIN(SAT,CalcTable[[#This Row],[PWC]])-FCAP),0)</f>
        <v>#NAME?</v>
      </c>
      <c r="AD7700" s="13" t="e">
        <f ca="1">IF(CalcTable[[#This Row],[PWC]]&gt;SAT,CalcTable[[#This Row],[PWC]]-SAT,0)</f>
        <v>#NAME?</v>
      </c>
      <c r="AE7700" s="13" t="e">
        <f ca="1">CalcTable[[#This Row],[PWC]]-CalcTable[[#This Row],[PercAmt]]-CalcTable[[#This Row],[Runoff]]</f>
        <v>#NAME?</v>
      </c>
      <c r="AF7700" s="13" t="e">
        <f ca="1">CalcTable[[#This Row],[IrrAmt]]/1000*CUR_IRR_AREA*10000/IRR_EFF</f>
        <v>#NAME?</v>
      </c>
      <c r="AG7700" s="147"/>
      <c r="AI7700" s="50">
        <v>0</v>
      </c>
      <c r="AJ7700" s="50">
        <v>0</v>
      </c>
      <c r="AK7700" s="50">
        <v>0</v>
      </c>
      <c r="AL7700" s="50">
        <v>0</v>
      </c>
      <c r="AM7700" s="50"/>
      <c r="AN7700" s="50"/>
      <c r="AO7700" s="50"/>
      <c r="AP7700" s="50"/>
      <c r="AQ7700" s="50"/>
      <c r="AR7700" s="50"/>
      <c r="AS7700" s="50"/>
      <c r="AT7700" s="50"/>
      <c r="AU7700" s="50"/>
      <c r="AV7700" s="50"/>
      <c r="AW7700" s="50"/>
      <c r="AX7700" s="50">
        <f t="shared" si="2415"/>
        <v>0</v>
      </c>
      <c r="AY7700" s="50"/>
      <c r="AZ7700" s="50">
        <f t="shared" si="2416"/>
        <v>0</v>
      </c>
      <c r="BA7700" s="50">
        <f t="shared" ref="BA7700:BA7763" si="2426">SUMPRODUCT($AI7700:$AW7700,CONVERSION,APP_DEMAND)</f>
        <v>0</v>
      </c>
      <c r="BB7700" s="50">
        <f t="shared" ref="BB7700:BB7763" si="2427">SUMPRODUCT($AI7700:$AW7700,CONVERSION,PUMP_DEMAND)</f>
        <v>0</v>
      </c>
      <c r="BC7700" s="17">
        <f t="shared" si="2417"/>
        <v>20105</v>
      </c>
      <c r="BD7700" s="50">
        <f t="shared" si="2418"/>
        <v>0</v>
      </c>
      <c r="BE7700" s="50">
        <f t="shared" si="2419"/>
        <v>0</v>
      </c>
      <c r="BF7700" s="50">
        <f t="shared" si="2420"/>
        <v>0</v>
      </c>
      <c r="BG7700" s="50"/>
      <c r="BH7700" s="17">
        <f t="shared" si="2421"/>
        <v>0</v>
      </c>
      <c r="BI7700" s="17">
        <f t="shared" si="2411"/>
        <v>7700</v>
      </c>
      <c r="BJ7700" s="17">
        <f t="shared" si="2422"/>
        <v>7700</v>
      </c>
      <c r="BK7700" s="150">
        <f t="shared" si="2423"/>
        <v>40329</v>
      </c>
      <c r="BL7700" s="50" t="e">
        <f t="shared" ref="BL7700:BL7763" ca="1" si="2428">WILTPT</f>
        <v>#NAME?</v>
      </c>
      <c r="BM7700" s="50" t="e">
        <f t="shared" ref="BM7700:BM7763" ca="1" si="2429">SAT</f>
        <v>#NAME?</v>
      </c>
      <c r="BN7700" s="50" t="e">
        <f t="shared" ref="BN7700:BN7763" ca="1" si="2430">FCAP</f>
        <v>#NAME?</v>
      </c>
    </row>
    <row r="7701" spans="1:66" x14ac:dyDescent="0.35">
      <c r="A7701" s="48">
        <v>40330</v>
      </c>
      <c r="B7701" s="17">
        <v>2010</v>
      </c>
      <c r="C7701" s="17">
        <v>6</v>
      </c>
      <c r="D7701" s="17">
        <v>152</v>
      </c>
      <c r="E7701" s="17">
        <v>1</v>
      </c>
      <c r="F7701" s="17">
        <v>3</v>
      </c>
      <c r="G7701" s="50">
        <v>2</v>
      </c>
      <c r="H7701" s="32">
        <v>3.1616589296742132</v>
      </c>
      <c r="I7701" s="50">
        <v>6.333333333333333</v>
      </c>
      <c r="J7701" s="13">
        <v>0</v>
      </c>
      <c r="K7701" s="13">
        <f t="shared" si="2412"/>
        <v>0</v>
      </c>
      <c r="L7701" s="13">
        <f t="shared" si="2424"/>
        <v>0</v>
      </c>
      <c r="M7701" s="13" t="e">
        <f ca="1">CalcTable[[#This Row],[IWC]]-AE7700</f>
        <v>#NAME?</v>
      </c>
      <c r="N7701" s="13" t="e">
        <f ca="1">IF(CalcTable[[#This Row],[Day of Year]]&lt;123,FCAP,AE7700)</f>
        <v>#NAME?</v>
      </c>
      <c r="O7701" s="17" t="e">
        <f ca="1">IF(IRR_DRIP,5,COUNTIF('IDET Wind Values'!C7685:G7685,"&lt;="&amp;IRR_MAXWIND))</f>
        <v>#NAME?</v>
      </c>
      <c r="P7701" s="13" t="e">
        <f ca="1">CalcTable[[#This Row],[ET_o]]*KL</f>
        <v>#NAME?</v>
      </c>
      <c r="Q7701" s="13" t="e">
        <f ca="1">IF(WILTPT&lt;=0,1,MAX(0,MIN(1,(CalcTable[[#This Row],[IWC]]-WILTPT)/(MAD-WILTPT))))</f>
        <v>#NAME?</v>
      </c>
      <c r="R7701" s="13" t="e">
        <f ca="1">CalcTable[[#This Row],[ETMult]]*CalcTable[[#This Row],[ETb]]</f>
        <v>#NAME?</v>
      </c>
      <c r="S7701" s="13" t="b">
        <f>INDEX(IRR_LIST,CalcTable[[#This Row],[Day of Week]]+1)</f>
        <v>1</v>
      </c>
      <c r="T7701" s="13">
        <f t="shared" ca="1" si="2413"/>
        <v>3.6</v>
      </c>
      <c r="U7701" s="13" t="b">
        <f ca="1">IF(CalcTable[[#This Row],[IrrPrecip]]&gt;=IC_MM,FALSE,TRUE)</f>
        <v>1</v>
      </c>
      <c r="V7701" s="13" t="b">
        <f t="shared" si="2425"/>
        <v>1</v>
      </c>
      <c r="W7701" s="13" t="e">
        <f ca="1">IF(AND(IRR_DRIP=FALSE,CalcTable[[#This Row],[IrrHours]]&lt;=0),FALSE,TRUE)</f>
        <v>#NAME?</v>
      </c>
      <c r="X7701" s="13" t="e">
        <f ca="1">AND(CalcTable[[#This Row],[IrrDay]],CalcTable[[#This Row],[IrrRain]],CalcTable[[#This Row],[IrrWarm]],CalcTable[[#This Row],[IrrWindy]])</f>
        <v>#NAME?</v>
      </c>
      <c r="Y7701" s="13" t="e">
        <f t="shared" ca="1" si="2414"/>
        <v>#NAME?</v>
      </c>
      <c r="Z7701" s="13" t="e">
        <f ca="1">CalcTable[[#This Row],[IrrHours]]/5</f>
        <v>#NAME?</v>
      </c>
      <c r="AA7701" s="13" t="e">
        <f ca="1">IF(CalcTable[[#This Row],[IrrFlag]]=FALSE,0,MAX(0,CalcTable[[#This Row],[VolRednWind]]*(FCAP*IRR_TARGET-CalcTable[[#This Row],[IWC]])))</f>
        <v>#NAME?</v>
      </c>
      <c r="AB7701" s="13" t="e">
        <f ca="1">CalcTable[[#This Row],[IWC]]+CalcTable[[#This Row],[Eff Precip]]+CalcTable[[#This Row],[IrrAmt]]-CalcTable[[#This Row],[AET]]</f>
        <v>#NAME?</v>
      </c>
      <c r="AC7701" s="13" t="e">
        <f ca="1">IF(CalcTable[[#This Row],[PWC]]&gt;FCAP,MIN(24*PERC,MIN(SAT,CalcTable[[#This Row],[PWC]])-FCAP),0)</f>
        <v>#NAME?</v>
      </c>
      <c r="AD7701" s="13" t="e">
        <f ca="1">IF(CalcTable[[#This Row],[PWC]]&gt;SAT,CalcTable[[#This Row],[PWC]]-SAT,0)</f>
        <v>#NAME?</v>
      </c>
      <c r="AE7701" s="13" t="e">
        <f ca="1">CalcTable[[#This Row],[PWC]]-CalcTable[[#This Row],[PercAmt]]-CalcTable[[#This Row],[Runoff]]</f>
        <v>#NAME?</v>
      </c>
      <c r="AF7701" s="13" t="e">
        <f ca="1">CalcTable[[#This Row],[IrrAmt]]/1000*CUR_IRR_AREA*10000/IRR_EFF</f>
        <v>#NAME?</v>
      </c>
      <c r="AG7701" s="147"/>
      <c r="AI7701" s="50">
        <v>6.5782829661256628</v>
      </c>
      <c r="AJ7701" s="50">
        <v>9.9862829661256711</v>
      </c>
      <c r="AK7701" s="50">
        <v>0</v>
      </c>
      <c r="AL7701" s="50">
        <v>0</v>
      </c>
      <c r="AM7701" s="50"/>
      <c r="AN7701" s="50"/>
      <c r="AO7701" s="50"/>
      <c r="AP7701" s="50"/>
      <c r="AQ7701" s="50"/>
      <c r="AR7701" s="50"/>
      <c r="AS7701" s="50"/>
      <c r="AT7701" s="50"/>
      <c r="AU7701" s="50"/>
      <c r="AV7701" s="50"/>
      <c r="AW7701" s="50"/>
      <c r="AX7701" s="50">
        <f t="shared" si="2415"/>
        <v>16.564565932251334</v>
      </c>
      <c r="AY7701" s="50"/>
      <c r="AZ7701" s="50">
        <f t="shared" si="2416"/>
        <v>389.41245050952944</v>
      </c>
      <c r="BA7701" s="50">
        <f t="shared" si="2426"/>
        <v>631.76176693905791</v>
      </c>
      <c r="BB7701" s="50">
        <f t="shared" si="2427"/>
        <v>653.88190764715944</v>
      </c>
      <c r="BC7701" s="17">
        <f t="shared" si="2417"/>
        <v>20106</v>
      </c>
      <c r="BD7701" s="50">
        <f t="shared" si="2418"/>
        <v>16.564565932251334</v>
      </c>
      <c r="BE7701" s="50">
        <f t="shared" si="2419"/>
        <v>389.41245050952944</v>
      </c>
      <c r="BF7701" s="50">
        <f t="shared" si="2420"/>
        <v>636.95480240590609</v>
      </c>
      <c r="BG7701" s="50"/>
      <c r="BH7701" s="17">
        <f t="shared" si="2421"/>
        <v>0</v>
      </c>
      <c r="BI7701" s="17">
        <f t="shared" si="2411"/>
        <v>7701</v>
      </c>
      <c r="BJ7701" s="17">
        <f t="shared" si="2422"/>
        <v>7701</v>
      </c>
      <c r="BK7701" s="150">
        <f t="shared" si="2423"/>
        <v>40330</v>
      </c>
      <c r="BL7701" s="50" t="e">
        <f t="shared" ca="1" si="2428"/>
        <v>#NAME?</v>
      </c>
      <c r="BM7701" s="50" t="e">
        <f t="shared" ca="1" si="2429"/>
        <v>#NAME?</v>
      </c>
      <c r="BN7701" s="50" t="e">
        <f t="shared" ca="1" si="2430"/>
        <v>#NAME?</v>
      </c>
    </row>
    <row r="7702" spans="1:66" x14ac:dyDescent="0.35">
      <c r="A7702" s="48">
        <v>40331</v>
      </c>
      <c r="B7702" s="17">
        <v>2010</v>
      </c>
      <c r="C7702" s="17">
        <v>6</v>
      </c>
      <c r="D7702" s="17">
        <v>153</v>
      </c>
      <c r="E7702" s="17">
        <v>2</v>
      </c>
      <c r="F7702" s="17">
        <v>4</v>
      </c>
      <c r="G7702" s="50">
        <v>4.9000000000000004</v>
      </c>
      <c r="H7702" s="32">
        <v>3.9539486985974484</v>
      </c>
      <c r="I7702" s="50">
        <v>6.5</v>
      </c>
      <c r="J7702" s="13">
        <v>0</v>
      </c>
      <c r="K7702" s="13">
        <f t="shared" si="2412"/>
        <v>0</v>
      </c>
      <c r="L7702" s="13">
        <f t="shared" si="2424"/>
        <v>0</v>
      </c>
      <c r="M7702" s="13" t="e">
        <f ca="1">CalcTable[[#This Row],[IWC]]-AE7701</f>
        <v>#NAME?</v>
      </c>
      <c r="N7702" s="13" t="e">
        <f ca="1">IF(CalcTable[[#This Row],[Day of Year]]&lt;123,FCAP,AE7701)</f>
        <v>#NAME?</v>
      </c>
      <c r="O7702" s="17" t="e">
        <f ca="1">IF(IRR_DRIP,5,COUNTIF('IDET Wind Values'!C7686:G7686,"&lt;="&amp;IRR_MAXWIND))</f>
        <v>#NAME?</v>
      </c>
      <c r="P7702" s="13" t="e">
        <f ca="1">CalcTable[[#This Row],[ET_o]]*KL</f>
        <v>#NAME?</v>
      </c>
      <c r="Q7702" s="13" t="e">
        <f ca="1">IF(WILTPT&lt;=0,1,MAX(0,MIN(1,(CalcTable[[#This Row],[IWC]]-WILTPT)/(MAD-WILTPT))))</f>
        <v>#NAME?</v>
      </c>
      <c r="R7702" s="13" t="e">
        <f ca="1">CalcTable[[#This Row],[ETMult]]*CalcTable[[#This Row],[ETb]]</f>
        <v>#NAME?</v>
      </c>
      <c r="S7702" s="13" t="b">
        <f>INDEX(IRR_LIST,CalcTable[[#This Row],[Day of Week]]+1)</f>
        <v>0</v>
      </c>
      <c r="T7702" s="13">
        <f t="shared" ca="1" si="2413"/>
        <v>0</v>
      </c>
      <c r="U7702" s="13" t="b">
        <f ca="1">IF(CalcTable[[#This Row],[IrrPrecip]]&gt;=IC_MM,FALSE,TRUE)</f>
        <v>1</v>
      </c>
      <c r="V7702" s="13" t="b">
        <f t="shared" si="2425"/>
        <v>1</v>
      </c>
      <c r="W7702" s="13" t="e">
        <f ca="1">IF(AND(IRR_DRIP=FALSE,CalcTable[[#This Row],[IrrHours]]&lt;=0),FALSE,TRUE)</f>
        <v>#NAME?</v>
      </c>
      <c r="X7702" s="13" t="e">
        <f ca="1">AND(CalcTable[[#This Row],[IrrDay]],CalcTable[[#This Row],[IrrRain]],CalcTable[[#This Row],[IrrWarm]],CalcTable[[#This Row],[IrrWindy]])</f>
        <v>#NAME?</v>
      </c>
      <c r="Y7702" s="13" t="e">
        <f t="shared" ca="1" si="2414"/>
        <v>#NAME?</v>
      </c>
      <c r="Z7702" s="13" t="e">
        <f ca="1">CalcTable[[#This Row],[IrrHours]]/5</f>
        <v>#NAME?</v>
      </c>
      <c r="AA7702" s="13" t="e">
        <f ca="1">IF(CalcTable[[#This Row],[IrrFlag]]=FALSE,0,MAX(0,CalcTable[[#This Row],[VolRednWind]]*(FCAP*IRR_TARGET-CalcTable[[#This Row],[IWC]])))</f>
        <v>#NAME?</v>
      </c>
      <c r="AB7702" s="13" t="e">
        <f ca="1">CalcTable[[#This Row],[IWC]]+CalcTable[[#This Row],[Eff Precip]]+CalcTable[[#This Row],[IrrAmt]]-CalcTable[[#This Row],[AET]]</f>
        <v>#NAME?</v>
      </c>
      <c r="AC7702" s="13" t="e">
        <f ca="1">IF(CalcTable[[#This Row],[PWC]]&gt;FCAP,MIN(24*PERC,MIN(SAT,CalcTable[[#This Row],[PWC]])-FCAP),0)</f>
        <v>#NAME?</v>
      </c>
      <c r="AD7702" s="13" t="e">
        <f ca="1">IF(CalcTable[[#This Row],[PWC]]&gt;SAT,CalcTable[[#This Row],[PWC]]-SAT,0)</f>
        <v>#NAME?</v>
      </c>
      <c r="AE7702" s="13" t="e">
        <f ca="1">CalcTable[[#This Row],[PWC]]-CalcTable[[#This Row],[PercAmt]]-CalcTable[[#This Row],[Runoff]]</f>
        <v>#NAME?</v>
      </c>
      <c r="AF7702" s="13" t="e">
        <f ca="1">CalcTable[[#This Row],[IrrAmt]]/1000*CUR_IRR_AREA*10000/IRR_EFF</f>
        <v>#NAME?</v>
      </c>
      <c r="AG7702" s="147"/>
      <c r="AI7702" s="50">
        <v>0</v>
      </c>
      <c r="AJ7702" s="50">
        <v>0</v>
      </c>
      <c r="AK7702" s="50">
        <v>1.4315698055124835</v>
      </c>
      <c r="AL7702" s="50">
        <v>6.5098490275624137</v>
      </c>
      <c r="AM7702" s="50"/>
      <c r="AN7702" s="50"/>
      <c r="AO7702" s="50"/>
      <c r="AP7702" s="50"/>
      <c r="AQ7702" s="50"/>
      <c r="AR7702" s="50"/>
      <c r="AS7702" s="50"/>
      <c r="AT7702" s="50"/>
      <c r="AU7702" s="50"/>
      <c r="AV7702" s="50"/>
      <c r="AW7702" s="50"/>
      <c r="AX7702" s="50">
        <f t="shared" si="2415"/>
        <v>7.9414188330748967</v>
      </c>
      <c r="AY7702" s="50"/>
      <c r="AZ7702" s="50">
        <f t="shared" si="2416"/>
        <v>211.95192862268058</v>
      </c>
      <c r="BA7702" s="50">
        <f t="shared" si="2426"/>
        <v>326.3386837523812</v>
      </c>
      <c r="BB7702" s="50">
        <f t="shared" si="2427"/>
        <v>336.43163273441365</v>
      </c>
      <c r="BC7702" s="17">
        <f t="shared" si="2417"/>
        <v>20106</v>
      </c>
      <c r="BD7702" s="50">
        <f t="shared" si="2418"/>
        <v>7.9414188330748967</v>
      </c>
      <c r="BE7702" s="50">
        <f t="shared" si="2419"/>
        <v>211.95192862268058</v>
      </c>
      <c r="BF7702" s="50">
        <f t="shared" si="2420"/>
        <v>346.68588186834694</v>
      </c>
      <c r="BG7702" s="50"/>
      <c r="BH7702" s="17">
        <f t="shared" si="2421"/>
        <v>0</v>
      </c>
      <c r="BI7702" s="17">
        <f t="shared" ref="BI7702:BI7765" si="2431">BI7701+1</f>
        <v>7702</v>
      </c>
      <c r="BJ7702" s="17">
        <f t="shared" si="2422"/>
        <v>7702</v>
      </c>
      <c r="BK7702" s="150">
        <f t="shared" si="2423"/>
        <v>40331</v>
      </c>
      <c r="BL7702" s="50" t="e">
        <f t="shared" ca="1" si="2428"/>
        <v>#NAME?</v>
      </c>
      <c r="BM7702" s="50" t="e">
        <f t="shared" ca="1" si="2429"/>
        <v>#NAME?</v>
      </c>
      <c r="BN7702" s="50" t="e">
        <f t="shared" ca="1" si="2430"/>
        <v>#NAME?</v>
      </c>
    </row>
    <row r="7703" spans="1:66" x14ac:dyDescent="0.35">
      <c r="A7703" s="48">
        <v>40332</v>
      </c>
      <c r="B7703" s="17">
        <v>2010</v>
      </c>
      <c r="C7703" s="17">
        <v>6</v>
      </c>
      <c r="D7703" s="17">
        <v>154</v>
      </c>
      <c r="E7703" s="17">
        <v>3</v>
      </c>
      <c r="F7703" s="17">
        <v>5</v>
      </c>
      <c r="G7703" s="50">
        <v>8.6</v>
      </c>
      <c r="H7703" s="32">
        <v>4.4676765874246227</v>
      </c>
      <c r="I7703" s="50">
        <v>10.166666666666666</v>
      </c>
      <c r="J7703" s="13">
        <v>4</v>
      </c>
      <c r="K7703" s="13">
        <f t="shared" si="2412"/>
        <v>4</v>
      </c>
      <c r="L7703" s="13">
        <f t="shared" si="2424"/>
        <v>0</v>
      </c>
      <c r="M7703" s="13" t="e">
        <f ca="1">CalcTable[[#This Row],[IWC]]-AE7702</f>
        <v>#NAME?</v>
      </c>
      <c r="N7703" s="13" t="e">
        <f ca="1">IF(CalcTable[[#This Row],[Day of Year]]&lt;123,FCAP,AE7702)</f>
        <v>#NAME?</v>
      </c>
      <c r="O7703" s="17" t="e">
        <f ca="1">IF(IRR_DRIP,5,COUNTIF('IDET Wind Values'!C7687:G7687,"&lt;="&amp;IRR_MAXWIND))</f>
        <v>#NAME?</v>
      </c>
      <c r="P7703" s="13" t="e">
        <f ca="1">CalcTable[[#This Row],[ET_o]]*KL</f>
        <v>#NAME?</v>
      </c>
      <c r="Q7703" s="13" t="e">
        <f ca="1">IF(WILTPT&lt;=0,1,MAX(0,MIN(1,(CalcTable[[#This Row],[IWC]]-WILTPT)/(MAD-WILTPT))))</f>
        <v>#NAME?</v>
      </c>
      <c r="R7703" s="13" t="e">
        <f ca="1">CalcTable[[#This Row],[ETMult]]*CalcTable[[#This Row],[ETb]]</f>
        <v>#NAME?</v>
      </c>
      <c r="S7703" s="13" t="b">
        <f>INDEX(IRR_LIST,CalcTable[[#This Row],[Day of Week]]+1)</f>
        <v>1</v>
      </c>
      <c r="T7703" s="13">
        <f t="shared" ca="1" si="2413"/>
        <v>0</v>
      </c>
      <c r="U7703" s="13" t="b">
        <f ca="1">IF(CalcTable[[#This Row],[IrrPrecip]]&gt;=IC_MM,FALSE,TRUE)</f>
        <v>1</v>
      </c>
      <c r="V7703" s="13" t="b">
        <f t="shared" si="2425"/>
        <v>1</v>
      </c>
      <c r="W7703" s="13" t="e">
        <f ca="1">IF(AND(IRR_DRIP=FALSE,CalcTable[[#This Row],[IrrHours]]&lt;=0),FALSE,TRUE)</f>
        <v>#NAME?</v>
      </c>
      <c r="X7703" s="13" t="e">
        <f ca="1">AND(CalcTable[[#This Row],[IrrDay]],CalcTable[[#This Row],[IrrRain]],CalcTable[[#This Row],[IrrWarm]],CalcTable[[#This Row],[IrrWindy]])</f>
        <v>#NAME?</v>
      </c>
      <c r="Y7703" s="13" t="e">
        <f t="shared" ca="1" si="2414"/>
        <v>#NAME?</v>
      </c>
      <c r="Z7703" s="13" t="e">
        <f ca="1">CalcTable[[#This Row],[IrrHours]]/5</f>
        <v>#NAME?</v>
      </c>
      <c r="AA7703" s="13" t="e">
        <f ca="1">IF(CalcTable[[#This Row],[IrrFlag]]=FALSE,0,MAX(0,CalcTable[[#This Row],[VolRednWind]]*(FCAP*IRR_TARGET-CalcTable[[#This Row],[IWC]])))</f>
        <v>#NAME?</v>
      </c>
      <c r="AB7703" s="13" t="e">
        <f ca="1">CalcTable[[#This Row],[IWC]]+CalcTable[[#This Row],[Eff Precip]]+CalcTable[[#This Row],[IrrAmt]]-CalcTable[[#This Row],[AET]]</f>
        <v>#NAME?</v>
      </c>
      <c r="AC7703" s="13" t="e">
        <f ca="1">IF(CalcTable[[#This Row],[PWC]]&gt;FCAP,MIN(24*PERC,MIN(SAT,CalcTable[[#This Row],[PWC]])-FCAP),0)</f>
        <v>#NAME?</v>
      </c>
      <c r="AD7703" s="13" t="e">
        <f ca="1">IF(CalcTable[[#This Row],[PWC]]&gt;SAT,CalcTable[[#This Row],[PWC]]-SAT,0)</f>
        <v>#NAME?</v>
      </c>
      <c r="AE7703" s="13" t="e">
        <f ca="1">CalcTable[[#This Row],[PWC]]-CalcTable[[#This Row],[PercAmt]]-CalcTable[[#This Row],[Runoff]]</f>
        <v>#NAME?</v>
      </c>
      <c r="AF7703" s="13" t="e">
        <f ca="1">CalcTable[[#This Row],[IrrAmt]]/1000*CUR_IRR_AREA*10000/IRR_EFF</f>
        <v>#NAME?</v>
      </c>
      <c r="AG7703" s="147"/>
      <c r="AI7703" s="50">
        <v>0</v>
      </c>
      <c r="AJ7703" s="50">
        <v>0</v>
      </c>
      <c r="AK7703" s="50">
        <v>0</v>
      </c>
      <c r="AL7703" s="50">
        <v>0</v>
      </c>
      <c r="AM7703" s="50"/>
      <c r="AN7703" s="50"/>
      <c r="AO7703" s="50"/>
      <c r="AP7703" s="50"/>
      <c r="AQ7703" s="50"/>
      <c r="AR7703" s="50"/>
      <c r="AS7703" s="50"/>
      <c r="AT7703" s="50"/>
      <c r="AU7703" s="50"/>
      <c r="AV7703" s="50"/>
      <c r="AW7703" s="50"/>
      <c r="AX7703" s="50">
        <f t="shared" si="2415"/>
        <v>0</v>
      </c>
      <c r="AY7703" s="50"/>
      <c r="AZ7703" s="50">
        <f t="shared" si="2416"/>
        <v>0</v>
      </c>
      <c r="BA7703" s="50">
        <f t="shared" si="2426"/>
        <v>0</v>
      </c>
      <c r="BB7703" s="50">
        <f t="shared" si="2427"/>
        <v>0</v>
      </c>
      <c r="BC7703" s="17">
        <f t="shared" si="2417"/>
        <v>20106</v>
      </c>
      <c r="BD7703" s="50">
        <f t="shared" si="2418"/>
        <v>0</v>
      </c>
      <c r="BE7703" s="50">
        <f t="shared" si="2419"/>
        <v>0</v>
      </c>
      <c r="BF7703" s="50">
        <f t="shared" si="2420"/>
        <v>0</v>
      </c>
      <c r="BG7703" s="50"/>
      <c r="BH7703" s="17">
        <f t="shared" si="2421"/>
        <v>0</v>
      </c>
      <c r="BI7703" s="17">
        <f t="shared" si="2431"/>
        <v>7703</v>
      </c>
      <c r="BJ7703" s="17">
        <f t="shared" si="2422"/>
        <v>7703</v>
      </c>
      <c r="BK7703" s="150">
        <f t="shared" si="2423"/>
        <v>40332</v>
      </c>
      <c r="BL7703" s="50" t="e">
        <f t="shared" ca="1" si="2428"/>
        <v>#NAME?</v>
      </c>
      <c r="BM7703" s="50" t="e">
        <f t="shared" ca="1" si="2429"/>
        <v>#NAME?</v>
      </c>
      <c r="BN7703" s="50" t="e">
        <f t="shared" ca="1" si="2430"/>
        <v>#NAME?</v>
      </c>
    </row>
    <row r="7704" spans="1:66" x14ac:dyDescent="0.35">
      <c r="A7704" s="48">
        <v>40333</v>
      </c>
      <c r="B7704" s="17">
        <v>2010</v>
      </c>
      <c r="C7704" s="17">
        <v>6</v>
      </c>
      <c r="D7704" s="17">
        <v>155</v>
      </c>
      <c r="E7704" s="17">
        <v>4</v>
      </c>
      <c r="F7704" s="17">
        <v>6</v>
      </c>
      <c r="G7704" s="50">
        <v>4</v>
      </c>
      <c r="H7704" s="32">
        <v>4.3420923894922945</v>
      </c>
      <c r="I7704" s="50">
        <v>13.833333333333334</v>
      </c>
      <c r="J7704" s="13">
        <v>0</v>
      </c>
      <c r="K7704" s="13">
        <f t="shared" si="2412"/>
        <v>0</v>
      </c>
      <c r="L7704" s="13">
        <f t="shared" si="2424"/>
        <v>0</v>
      </c>
      <c r="M7704" s="13" t="e">
        <f ca="1">CalcTable[[#This Row],[IWC]]-AE7703</f>
        <v>#NAME?</v>
      </c>
      <c r="N7704" s="13" t="e">
        <f ca="1">IF(CalcTable[[#This Row],[Day of Year]]&lt;123,FCAP,AE7703)</f>
        <v>#NAME?</v>
      </c>
      <c r="O7704" s="17" t="e">
        <f ca="1">IF(IRR_DRIP,5,COUNTIF('IDET Wind Values'!C7688:G7688,"&lt;="&amp;IRR_MAXWIND))</f>
        <v>#NAME?</v>
      </c>
      <c r="P7704" s="13" t="e">
        <f ca="1">CalcTable[[#This Row],[ET_o]]*KL</f>
        <v>#NAME?</v>
      </c>
      <c r="Q7704" s="13" t="e">
        <f ca="1">IF(WILTPT&lt;=0,1,MAX(0,MIN(1,(CalcTable[[#This Row],[IWC]]-WILTPT)/(MAD-WILTPT))))</f>
        <v>#NAME?</v>
      </c>
      <c r="R7704" s="13" t="e">
        <f ca="1">CalcTable[[#This Row],[ETMult]]*CalcTable[[#This Row],[ETb]]</f>
        <v>#NAME?</v>
      </c>
      <c r="S7704" s="13" t="b">
        <f>INDEX(IRR_LIST,CalcTable[[#This Row],[Day of Week]]+1)</f>
        <v>0</v>
      </c>
      <c r="T7704" s="13">
        <f t="shared" ca="1" si="2413"/>
        <v>4</v>
      </c>
      <c r="U7704" s="13" t="b">
        <f ca="1">IF(CalcTable[[#This Row],[IrrPrecip]]&gt;=IC_MM,FALSE,TRUE)</f>
        <v>1</v>
      </c>
      <c r="V7704" s="13" t="b">
        <f t="shared" si="2425"/>
        <v>1</v>
      </c>
      <c r="W7704" s="13" t="e">
        <f ca="1">IF(AND(IRR_DRIP=FALSE,CalcTable[[#This Row],[IrrHours]]&lt;=0),FALSE,TRUE)</f>
        <v>#NAME?</v>
      </c>
      <c r="X7704" s="13" t="e">
        <f ca="1">AND(CalcTable[[#This Row],[IrrDay]],CalcTable[[#This Row],[IrrRain]],CalcTable[[#This Row],[IrrWarm]],CalcTable[[#This Row],[IrrWindy]])</f>
        <v>#NAME?</v>
      </c>
      <c r="Y7704" s="13" t="e">
        <f t="shared" ca="1" si="2414"/>
        <v>#NAME?</v>
      </c>
      <c r="Z7704" s="13" t="e">
        <f ca="1">CalcTable[[#This Row],[IrrHours]]/5</f>
        <v>#NAME?</v>
      </c>
      <c r="AA7704" s="13" t="e">
        <f ca="1">IF(CalcTable[[#This Row],[IrrFlag]]=FALSE,0,MAX(0,CalcTable[[#This Row],[VolRednWind]]*(FCAP*IRR_TARGET-CalcTable[[#This Row],[IWC]])))</f>
        <v>#NAME?</v>
      </c>
      <c r="AB7704" s="13" t="e">
        <f ca="1">CalcTable[[#This Row],[IWC]]+CalcTable[[#This Row],[Eff Precip]]+CalcTable[[#This Row],[IrrAmt]]-CalcTable[[#This Row],[AET]]</f>
        <v>#NAME?</v>
      </c>
      <c r="AC7704" s="13" t="e">
        <f ca="1">IF(CalcTable[[#This Row],[PWC]]&gt;FCAP,MIN(24*PERC,MIN(SAT,CalcTable[[#This Row],[PWC]])-FCAP),0)</f>
        <v>#NAME?</v>
      </c>
      <c r="AD7704" s="13" t="e">
        <f ca="1">IF(CalcTable[[#This Row],[PWC]]&gt;SAT,CalcTable[[#This Row],[PWC]]-SAT,0)</f>
        <v>#NAME?</v>
      </c>
      <c r="AE7704" s="13" t="e">
        <f ca="1">CalcTable[[#This Row],[PWC]]-CalcTable[[#This Row],[PercAmt]]-CalcTable[[#This Row],[Runoff]]</f>
        <v>#NAME?</v>
      </c>
      <c r="AF7704" s="13" t="e">
        <f ca="1">CalcTable[[#This Row],[IrrAmt]]/1000*CUR_IRR_AREA*10000/IRR_EFF</f>
        <v>#NAME?</v>
      </c>
      <c r="AG7704" s="147"/>
      <c r="AI7704" s="50">
        <v>0</v>
      </c>
      <c r="AJ7704" s="50">
        <v>0</v>
      </c>
      <c r="AK7704" s="50">
        <v>0</v>
      </c>
      <c r="AL7704" s="50">
        <v>4.7372221230835443</v>
      </c>
      <c r="AM7704" s="50"/>
      <c r="AN7704" s="50"/>
      <c r="AO7704" s="50"/>
      <c r="AP7704" s="50"/>
      <c r="AQ7704" s="50"/>
      <c r="AR7704" s="50"/>
      <c r="AS7704" s="50"/>
      <c r="AT7704" s="50"/>
      <c r="AU7704" s="50"/>
      <c r="AV7704" s="50"/>
      <c r="AW7704" s="50"/>
      <c r="AX7704" s="50">
        <f t="shared" si="2415"/>
        <v>4.7372221230835443</v>
      </c>
      <c r="AY7704" s="50"/>
      <c r="AZ7704" s="50">
        <f t="shared" si="2416"/>
        <v>138.95851561045063</v>
      </c>
      <c r="BA7704" s="50">
        <f t="shared" si="2426"/>
        <v>213.95200022561448</v>
      </c>
      <c r="BB7704" s="50">
        <f t="shared" si="2427"/>
        <v>220.56907239754071</v>
      </c>
      <c r="BC7704" s="17">
        <f t="shared" si="2417"/>
        <v>20106</v>
      </c>
      <c r="BD7704" s="50">
        <f t="shared" si="2418"/>
        <v>4.7372221230835443</v>
      </c>
      <c r="BE7704" s="50">
        <f t="shared" si="2419"/>
        <v>138.95851561045063</v>
      </c>
      <c r="BF7704" s="50">
        <f t="shared" si="2420"/>
        <v>227.29189510366371</v>
      </c>
      <c r="BG7704" s="50"/>
      <c r="BH7704" s="17">
        <f t="shared" si="2421"/>
        <v>0</v>
      </c>
      <c r="BI7704" s="17">
        <f t="shared" si="2431"/>
        <v>7704</v>
      </c>
      <c r="BJ7704" s="17">
        <f t="shared" si="2422"/>
        <v>7704</v>
      </c>
      <c r="BK7704" s="150">
        <f t="shared" si="2423"/>
        <v>40333</v>
      </c>
      <c r="BL7704" s="50" t="e">
        <f t="shared" ca="1" si="2428"/>
        <v>#NAME?</v>
      </c>
      <c r="BM7704" s="50" t="e">
        <f t="shared" ca="1" si="2429"/>
        <v>#NAME?</v>
      </c>
      <c r="BN7704" s="50" t="e">
        <f t="shared" ca="1" si="2430"/>
        <v>#NAME?</v>
      </c>
    </row>
    <row r="7705" spans="1:66" x14ac:dyDescent="0.35">
      <c r="A7705" s="48">
        <v>40334</v>
      </c>
      <c r="B7705" s="17">
        <v>2010</v>
      </c>
      <c r="C7705" s="17">
        <v>6</v>
      </c>
      <c r="D7705" s="17">
        <v>156</v>
      </c>
      <c r="E7705" s="17">
        <v>5</v>
      </c>
      <c r="F7705" s="17">
        <v>7</v>
      </c>
      <c r="G7705" s="50">
        <v>7.3</v>
      </c>
      <c r="H7705" s="32">
        <v>4.4716659383498252</v>
      </c>
      <c r="I7705" s="50">
        <v>21.5</v>
      </c>
      <c r="J7705" s="13">
        <v>1.2</v>
      </c>
      <c r="K7705" s="13">
        <f t="shared" si="2412"/>
        <v>1.2</v>
      </c>
      <c r="L7705" s="13">
        <f t="shared" si="2424"/>
        <v>0</v>
      </c>
      <c r="M7705" s="13" t="e">
        <f ca="1">CalcTable[[#This Row],[IWC]]-AE7704</f>
        <v>#NAME?</v>
      </c>
      <c r="N7705" s="13" t="e">
        <f ca="1">IF(CalcTable[[#This Row],[Day of Year]]&lt;123,FCAP,AE7704)</f>
        <v>#NAME?</v>
      </c>
      <c r="O7705" s="17" t="e">
        <f ca="1">IF(IRR_DRIP,5,COUNTIF('IDET Wind Values'!C7689:G7689,"&lt;="&amp;IRR_MAXWIND))</f>
        <v>#NAME?</v>
      </c>
      <c r="P7705" s="13" t="e">
        <f ca="1">CalcTable[[#This Row],[ET_o]]*KL</f>
        <v>#NAME?</v>
      </c>
      <c r="Q7705" s="13" t="e">
        <f ca="1">IF(WILTPT&lt;=0,1,MAX(0,MIN(1,(CalcTable[[#This Row],[IWC]]-WILTPT)/(MAD-WILTPT))))</f>
        <v>#NAME?</v>
      </c>
      <c r="R7705" s="13" t="e">
        <f ca="1">CalcTable[[#This Row],[ETMult]]*CalcTable[[#This Row],[ETb]]</f>
        <v>#NAME?</v>
      </c>
      <c r="S7705" s="13" t="b">
        <f>INDEX(IRR_LIST,CalcTable[[#This Row],[Day of Week]]+1)</f>
        <v>0</v>
      </c>
      <c r="T7705" s="13">
        <f t="shared" ca="1" si="2413"/>
        <v>4</v>
      </c>
      <c r="U7705" s="13" t="b">
        <f ca="1">IF(CalcTable[[#This Row],[IrrPrecip]]&gt;=IC_MM,FALSE,TRUE)</f>
        <v>1</v>
      </c>
      <c r="V7705" s="13" t="b">
        <f t="shared" si="2425"/>
        <v>1</v>
      </c>
      <c r="W7705" s="13" t="e">
        <f ca="1">IF(AND(IRR_DRIP=FALSE,CalcTable[[#This Row],[IrrHours]]&lt;=0),FALSE,TRUE)</f>
        <v>#NAME?</v>
      </c>
      <c r="X7705" s="13" t="e">
        <f ca="1">AND(CalcTable[[#This Row],[IrrDay]],CalcTable[[#This Row],[IrrRain]],CalcTable[[#This Row],[IrrWarm]],CalcTable[[#This Row],[IrrWindy]])</f>
        <v>#NAME?</v>
      </c>
      <c r="Y7705" s="13" t="e">
        <f t="shared" ca="1" si="2414"/>
        <v>#NAME?</v>
      </c>
      <c r="Z7705" s="13" t="e">
        <f ca="1">CalcTable[[#This Row],[IrrHours]]/5</f>
        <v>#NAME?</v>
      </c>
      <c r="AA7705" s="13" t="e">
        <f ca="1">IF(CalcTable[[#This Row],[IrrFlag]]=FALSE,0,MAX(0,CalcTable[[#This Row],[VolRednWind]]*(FCAP*IRR_TARGET-CalcTable[[#This Row],[IWC]])))</f>
        <v>#NAME?</v>
      </c>
      <c r="AB7705" s="13" t="e">
        <f ca="1">CalcTable[[#This Row],[IWC]]+CalcTable[[#This Row],[Eff Precip]]+CalcTable[[#This Row],[IrrAmt]]-CalcTable[[#This Row],[AET]]</f>
        <v>#NAME?</v>
      </c>
      <c r="AC7705" s="13" t="e">
        <f ca="1">IF(CalcTable[[#This Row],[PWC]]&gt;FCAP,MIN(24*PERC,MIN(SAT,CalcTable[[#This Row],[PWC]])-FCAP),0)</f>
        <v>#NAME?</v>
      </c>
      <c r="AD7705" s="13" t="e">
        <f ca="1">IF(CalcTable[[#This Row],[PWC]]&gt;SAT,CalcTable[[#This Row],[PWC]]-SAT,0)</f>
        <v>#NAME?</v>
      </c>
      <c r="AE7705" s="13" t="e">
        <f ca="1">CalcTable[[#This Row],[PWC]]-CalcTable[[#This Row],[PercAmt]]-CalcTable[[#This Row],[Runoff]]</f>
        <v>#NAME?</v>
      </c>
      <c r="AF7705" s="13" t="e">
        <f ca="1">CalcTable[[#This Row],[IrrAmt]]/1000*CUR_IRR_AREA*10000/IRR_EFF</f>
        <v>#NAME?</v>
      </c>
      <c r="AG7705" s="147"/>
      <c r="AI7705" s="50">
        <v>0</v>
      </c>
      <c r="AJ7705" s="50">
        <v>0</v>
      </c>
      <c r="AK7705" s="50">
        <v>11.001689309692004</v>
      </c>
      <c r="AL7705" s="50">
        <v>0</v>
      </c>
      <c r="AM7705" s="50"/>
      <c r="AN7705" s="50"/>
      <c r="AO7705" s="50"/>
      <c r="AP7705" s="50"/>
      <c r="AQ7705" s="50"/>
      <c r="AR7705" s="50"/>
      <c r="AS7705" s="50"/>
      <c r="AT7705" s="50"/>
      <c r="AU7705" s="50"/>
      <c r="AV7705" s="50"/>
      <c r="AW7705" s="50"/>
      <c r="AX7705" s="50">
        <f t="shared" si="2415"/>
        <v>11.001689309692004</v>
      </c>
      <c r="AY7705" s="50"/>
      <c r="AZ7705" s="50">
        <f t="shared" si="2416"/>
        <v>161.35810987548274</v>
      </c>
      <c r="BA7705" s="50">
        <f t="shared" si="2426"/>
        <v>248.44026441145752</v>
      </c>
      <c r="BB7705" s="50">
        <f t="shared" si="2427"/>
        <v>256.12398392933773</v>
      </c>
      <c r="BC7705" s="17">
        <f t="shared" si="2417"/>
        <v>20106</v>
      </c>
      <c r="BD7705" s="50">
        <f t="shared" si="2418"/>
        <v>11.001689309692004</v>
      </c>
      <c r="BE7705" s="50">
        <f t="shared" si="2419"/>
        <v>161.35810987548274</v>
      </c>
      <c r="BF7705" s="50">
        <f t="shared" si="2420"/>
        <v>263.9305005729741</v>
      </c>
      <c r="BG7705" s="50"/>
      <c r="BH7705" s="17">
        <f t="shared" si="2421"/>
        <v>0</v>
      </c>
      <c r="BI7705" s="17">
        <f t="shared" si="2431"/>
        <v>7705</v>
      </c>
      <c r="BJ7705" s="17">
        <f t="shared" si="2422"/>
        <v>7705</v>
      </c>
      <c r="BK7705" s="150">
        <f t="shared" si="2423"/>
        <v>40334</v>
      </c>
      <c r="BL7705" s="50" t="e">
        <f t="shared" ca="1" si="2428"/>
        <v>#NAME?</v>
      </c>
      <c r="BM7705" s="50" t="e">
        <f t="shared" ca="1" si="2429"/>
        <v>#NAME?</v>
      </c>
      <c r="BN7705" s="50" t="e">
        <f t="shared" ca="1" si="2430"/>
        <v>#NAME?</v>
      </c>
    </row>
    <row r="7706" spans="1:66" x14ac:dyDescent="0.35">
      <c r="A7706" s="48">
        <v>40335</v>
      </c>
      <c r="B7706" s="17">
        <v>2010</v>
      </c>
      <c r="C7706" s="17">
        <v>6</v>
      </c>
      <c r="D7706" s="17">
        <v>157</v>
      </c>
      <c r="E7706" s="17">
        <v>6</v>
      </c>
      <c r="F7706" s="17">
        <v>1</v>
      </c>
      <c r="G7706" s="50">
        <v>4.9000000000000004</v>
      </c>
      <c r="H7706" s="32">
        <v>4.3851562724863591</v>
      </c>
      <c r="I7706" s="50">
        <v>2.5</v>
      </c>
      <c r="J7706" s="13">
        <v>0</v>
      </c>
      <c r="K7706" s="13">
        <f t="shared" si="2412"/>
        <v>0</v>
      </c>
      <c r="L7706" s="13">
        <f t="shared" si="2424"/>
        <v>0</v>
      </c>
      <c r="M7706" s="13" t="e">
        <f ca="1">CalcTable[[#This Row],[IWC]]-AE7705</f>
        <v>#NAME?</v>
      </c>
      <c r="N7706" s="13" t="e">
        <f ca="1">IF(CalcTable[[#This Row],[Day of Year]]&lt;123,FCAP,AE7705)</f>
        <v>#NAME?</v>
      </c>
      <c r="O7706" s="17" t="e">
        <f ca="1">IF(IRR_DRIP,5,COUNTIF('IDET Wind Values'!C7690:G7690,"&lt;="&amp;IRR_MAXWIND))</f>
        <v>#NAME?</v>
      </c>
      <c r="P7706" s="13" t="e">
        <f ca="1">CalcTable[[#This Row],[ET_o]]*KL</f>
        <v>#NAME?</v>
      </c>
      <c r="Q7706" s="13" t="e">
        <f ca="1">IF(WILTPT&lt;=0,1,MAX(0,MIN(1,(CalcTable[[#This Row],[IWC]]-WILTPT)/(MAD-WILTPT))))</f>
        <v>#NAME?</v>
      </c>
      <c r="R7706" s="13" t="e">
        <f ca="1">CalcTable[[#This Row],[ETMult]]*CalcTable[[#This Row],[ETb]]</f>
        <v>#NAME?</v>
      </c>
      <c r="S7706" s="13" t="b">
        <f>INDEX(IRR_LIST,CalcTable[[#This Row],[Day of Week]]+1)</f>
        <v>1</v>
      </c>
      <c r="T7706" s="13">
        <f t="shared" ca="1" si="2413"/>
        <v>1.2</v>
      </c>
      <c r="U7706" s="13" t="b">
        <f ca="1">IF(CalcTable[[#This Row],[IrrPrecip]]&gt;=IC_MM,FALSE,TRUE)</f>
        <v>1</v>
      </c>
      <c r="V7706" s="13" t="b">
        <f t="shared" si="2425"/>
        <v>1</v>
      </c>
      <c r="W7706" s="13" t="e">
        <f ca="1">IF(AND(IRR_DRIP=FALSE,CalcTable[[#This Row],[IrrHours]]&lt;=0),FALSE,TRUE)</f>
        <v>#NAME?</v>
      </c>
      <c r="X7706" s="13" t="e">
        <f ca="1">AND(CalcTable[[#This Row],[IrrDay]],CalcTable[[#This Row],[IrrRain]],CalcTable[[#This Row],[IrrWarm]],CalcTable[[#This Row],[IrrWindy]])</f>
        <v>#NAME?</v>
      </c>
      <c r="Y7706" s="13" t="e">
        <f t="shared" ca="1" si="2414"/>
        <v>#NAME?</v>
      </c>
      <c r="Z7706" s="13" t="e">
        <f ca="1">CalcTable[[#This Row],[IrrHours]]/5</f>
        <v>#NAME?</v>
      </c>
      <c r="AA7706" s="13" t="e">
        <f ca="1">IF(CalcTable[[#This Row],[IrrFlag]]=FALSE,0,MAX(0,CalcTable[[#This Row],[VolRednWind]]*(FCAP*IRR_TARGET-CalcTable[[#This Row],[IWC]])))</f>
        <v>#NAME?</v>
      </c>
      <c r="AB7706" s="13" t="e">
        <f ca="1">CalcTable[[#This Row],[IWC]]+CalcTable[[#This Row],[Eff Precip]]+CalcTable[[#This Row],[IrrAmt]]-CalcTable[[#This Row],[AET]]</f>
        <v>#NAME?</v>
      </c>
      <c r="AC7706" s="13" t="e">
        <f ca="1">IF(CalcTable[[#This Row],[PWC]]&gt;FCAP,MIN(24*PERC,MIN(SAT,CalcTable[[#This Row],[PWC]])-FCAP),0)</f>
        <v>#NAME?</v>
      </c>
      <c r="AD7706" s="13" t="e">
        <f ca="1">IF(CalcTable[[#This Row],[PWC]]&gt;SAT,CalcTable[[#This Row],[PWC]]-SAT,0)</f>
        <v>#NAME?</v>
      </c>
      <c r="AE7706" s="13" t="e">
        <f ca="1">CalcTable[[#This Row],[PWC]]-CalcTable[[#This Row],[PercAmt]]-CalcTable[[#This Row],[Runoff]]</f>
        <v>#NAME?</v>
      </c>
      <c r="AF7706" s="13" t="e">
        <f ca="1">CalcTable[[#This Row],[IrrAmt]]/1000*CUR_IRR_AREA*10000/IRR_EFF</f>
        <v>#NAME?</v>
      </c>
      <c r="AG7706" s="147"/>
      <c r="AI7706" s="50">
        <v>2.9117137638495869</v>
      </c>
      <c r="AJ7706" s="50">
        <v>3.7761537059409878</v>
      </c>
      <c r="AK7706" s="50">
        <v>0</v>
      </c>
      <c r="AL7706" s="50">
        <v>0</v>
      </c>
      <c r="AM7706" s="50"/>
      <c r="AN7706" s="50"/>
      <c r="AO7706" s="50"/>
      <c r="AP7706" s="50"/>
      <c r="AQ7706" s="50"/>
      <c r="AR7706" s="50"/>
      <c r="AS7706" s="50"/>
      <c r="AT7706" s="50"/>
      <c r="AU7706" s="50"/>
      <c r="AV7706" s="50"/>
      <c r="AW7706" s="50"/>
      <c r="AX7706" s="50">
        <f t="shared" si="2415"/>
        <v>6.6878674697905751</v>
      </c>
      <c r="AY7706" s="50"/>
      <c r="AZ7706" s="50">
        <f t="shared" si="2416"/>
        <v>153.47231057739626</v>
      </c>
      <c r="BA7706" s="50">
        <f t="shared" si="2426"/>
        <v>248.47085399484848</v>
      </c>
      <c r="BB7706" s="50">
        <f t="shared" si="2427"/>
        <v>257.13152782422719</v>
      </c>
      <c r="BC7706" s="17">
        <f t="shared" si="2417"/>
        <v>20106</v>
      </c>
      <c r="BD7706" s="50">
        <f t="shared" si="2418"/>
        <v>6.6878674697905751</v>
      </c>
      <c r="BE7706" s="50">
        <f t="shared" si="2419"/>
        <v>153.47231057739626</v>
      </c>
      <c r="BF7706" s="50">
        <f t="shared" si="2420"/>
        <v>251.03184330828449</v>
      </c>
      <c r="BG7706" s="50"/>
      <c r="BH7706" s="17">
        <f t="shared" si="2421"/>
        <v>0</v>
      </c>
      <c r="BI7706" s="17">
        <f t="shared" si="2431"/>
        <v>7706</v>
      </c>
      <c r="BJ7706" s="17">
        <f t="shared" si="2422"/>
        <v>7706</v>
      </c>
      <c r="BK7706" s="150">
        <f t="shared" si="2423"/>
        <v>40335</v>
      </c>
      <c r="BL7706" s="50" t="e">
        <f t="shared" ca="1" si="2428"/>
        <v>#NAME?</v>
      </c>
      <c r="BM7706" s="50" t="e">
        <f t="shared" ca="1" si="2429"/>
        <v>#NAME?</v>
      </c>
      <c r="BN7706" s="50" t="e">
        <f t="shared" ca="1" si="2430"/>
        <v>#NAME?</v>
      </c>
    </row>
    <row r="7707" spans="1:66" x14ac:dyDescent="0.35">
      <c r="A7707" s="48">
        <v>40336</v>
      </c>
      <c r="B7707" s="17">
        <v>2010</v>
      </c>
      <c r="C7707" s="17">
        <v>6</v>
      </c>
      <c r="D7707" s="17">
        <v>158</v>
      </c>
      <c r="E7707" s="17">
        <v>7</v>
      </c>
      <c r="F7707" s="17">
        <v>2</v>
      </c>
      <c r="G7707" s="50">
        <v>8</v>
      </c>
      <c r="H7707" s="32">
        <v>4.2697664650014389</v>
      </c>
      <c r="I7707" s="50">
        <v>11.166666666666666</v>
      </c>
      <c r="J7707" s="13">
        <v>0</v>
      </c>
      <c r="K7707" s="13">
        <f t="shared" si="2412"/>
        <v>0</v>
      </c>
      <c r="L7707" s="13">
        <f t="shared" si="2424"/>
        <v>0</v>
      </c>
      <c r="M7707" s="13" t="e">
        <f ca="1">CalcTable[[#This Row],[IWC]]-AE7706</f>
        <v>#NAME?</v>
      </c>
      <c r="N7707" s="13" t="e">
        <f ca="1">IF(CalcTable[[#This Row],[Day of Year]]&lt;123,FCAP,AE7706)</f>
        <v>#NAME?</v>
      </c>
      <c r="O7707" s="17" t="e">
        <f ca="1">IF(IRR_DRIP,5,COUNTIF('IDET Wind Values'!C7691:G7691,"&lt;="&amp;IRR_MAXWIND))</f>
        <v>#NAME?</v>
      </c>
      <c r="P7707" s="13" t="e">
        <f ca="1">CalcTable[[#This Row],[ET_o]]*KL</f>
        <v>#NAME?</v>
      </c>
      <c r="Q7707" s="13" t="e">
        <f ca="1">IF(WILTPT&lt;=0,1,MAX(0,MIN(1,(CalcTable[[#This Row],[IWC]]-WILTPT)/(MAD-WILTPT))))</f>
        <v>#NAME?</v>
      </c>
      <c r="R7707" s="13" t="e">
        <f ca="1">CalcTable[[#This Row],[ETMult]]*CalcTable[[#This Row],[ETb]]</f>
        <v>#NAME?</v>
      </c>
      <c r="S7707" s="13" t="b">
        <f>INDEX(IRR_LIST,CalcTable[[#This Row],[Day of Week]]+1)</f>
        <v>0</v>
      </c>
      <c r="T7707" s="13">
        <f t="shared" ca="1" si="2413"/>
        <v>1.2</v>
      </c>
      <c r="U7707" s="13" t="b">
        <f ca="1">IF(CalcTable[[#This Row],[IrrPrecip]]&gt;=IC_MM,FALSE,TRUE)</f>
        <v>1</v>
      </c>
      <c r="V7707" s="13" t="b">
        <f t="shared" si="2425"/>
        <v>1</v>
      </c>
      <c r="W7707" s="13" t="e">
        <f ca="1">IF(AND(IRR_DRIP=FALSE,CalcTable[[#This Row],[IrrHours]]&lt;=0),FALSE,TRUE)</f>
        <v>#NAME?</v>
      </c>
      <c r="X7707" s="13" t="e">
        <f ca="1">AND(CalcTable[[#This Row],[IrrDay]],CalcTable[[#This Row],[IrrRain]],CalcTable[[#This Row],[IrrWarm]],CalcTable[[#This Row],[IrrWindy]])</f>
        <v>#NAME?</v>
      </c>
      <c r="Y7707" s="13" t="e">
        <f t="shared" ca="1" si="2414"/>
        <v>#NAME?</v>
      </c>
      <c r="Z7707" s="13" t="e">
        <f ca="1">CalcTable[[#This Row],[IrrHours]]/5</f>
        <v>#NAME?</v>
      </c>
      <c r="AA7707" s="13" t="e">
        <f ca="1">IF(CalcTable[[#This Row],[IrrFlag]]=FALSE,0,MAX(0,CalcTable[[#This Row],[VolRednWind]]*(FCAP*IRR_TARGET-CalcTable[[#This Row],[IWC]])))</f>
        <v>#NAME?</v>
      </c>
      <c r="AB7707" s="13" t="e">
        <f ca="1">CalcTable[[#This Row],[IWC]]+CalcTable[[#This Row],[Eff Precip]]+CalcTable[[#This Row],[IrrAmt]]-CalcTable[[#This Row],[AET]]</f>
        <v>#NAME?</v>
      </c>
      <c r="AC7707" s="13" t="e">
        <f ca="1">IF(CalcTable[[#This Row],[PWC]]&gt;FCAP,MIN(24*PERC,MIN(SAT,CalcTable[[#This Row],[PWC]])-FCAP),0)</f>
        <v>#NAME?</v>
      </c>
      <c r="AD7707" s="13" t="e">
        <f ca="1">IF(CalcTable[[#This Row],[PWC]]&gt;SAT,CalcTable[[#This Row],[PWC]]-SAT,0)</f>
        <v>#NAME?</v>
      </c>
      <c r="AE7707" s="13" t="e">
        <f ca="1">CalcTable[[#This Row],[PWC]]-CalcTable[[#This Row],[PercAmt]]-CalcTable[[#This Row],[Runoff]]</f>
        <v>#NAME?</v>
      </c>
      <c r="AF7707" s="13" t="e">
        <f ca="1">CalcTable[[#This Row],[IrrAmt]]/1000*CUR_IRR_AREA*10000/IRR_EFF</f>
        <v>#NAME?</v>
      </c>
      <c r="AG7707" s="147"/>
      <c r="AI7707" s="50">
        <v>0</v>
      </c>
      <c r="AJ7707" s="50">
        <v>0</v>
      </c>
      <c r="AK7707" s="50">
        <v>0</v>
      </c>
      <c r="AL7707" s="50">
        <v>7.259403030180664</v>
      </c>
      <c r="AM7707" s="50"/>
      <c r="AN7707" s="50"/>
      <c r="AO7707" s="50"/>
      <c r="AP7707" s="50"/>
      <c r="AQ7707" s="50"/>
      <c r="AR7707" s="50"/>
      <c r="AS7707" s="50"/>
      <c r="AT7707" s="50"/>
      <c r="AU7707" s="50"/>
      <c r="AV7707" s="50"/>
      <c r="AW7707" s="50"/>
      <c r="AX7707" s="50">
        <f t="shared" si="2415"/>
        <v>7.259403030180664</v>
      </c>
      <c r="AY7707" s="50"/>
      <c r="AZ7707" s="50">
        <f t="shared" si="2416"/>
        <v>212.9424888852995</v>
      </c>
      <c r="BA7707" s="50">
        <f t="shared" si="2426"/>
        <v>327.8638320932389</v>
      </c>
      <c r="BB7707" s="50">
        <f t="shared" si="2427"/>
        <v>338.0039506115865</v>
      </c>
      <c r="BC7707" s="17">
        <f t="shared" si="2417"/>
        <v>20106</v>
      </c>
      <c r="BD7707" s="50">
        <f t="shared" si="2418"/>
        <v>7.259403030180664</v>
      </c>
      <c r="BE7707" s="50">
        <f t="shared" si="2419"/>
        <v>212.9424888852995</v>
      </c>
      <c r="BF7707" s="50">
        <f t="shared" si="2420"/>
        <v>348.30612312032031</v>
      </c>
      <c r="BG7707" s="50"/>
      <c r="BH7707" s="17">
        <f t="shared" si="2421"/>
        <v>0</v>
      </c>
      <c r="BI7707" s="17">
        <f t="shared" si="2431"/>
        <v>7707</v>
      </c>
      <c r="BJ7707" s="17">
        <f t="shared" si="2422"/>
        <v>7707</v>
      </c>
      <c r="BK7707" s="150">
        <f t="shared" si="2423"/>
        <v>40336</v>
      </c>
      <c r="BL7707" s="50" t="e">
        <f t="shared" ca="1" si="2428"/>
        <v>#NAME?</v>
      </c>
      <c r="BM7707" s="50" t="e">
        <f t="shared" ca="1" si="2429"/>
        <v>#NAME?</v>
      </c>
      <c r="BN7707" s="50" t="e">
        <f t="shared" ca="1" si="2430"/>
        <v>#NAME?</v>
      </c>
    </row>
    <row r="7708" spans="1:66" x14ac:dyDescent="0.35">
      <c r="A7708" s="48">
        <v>40337</v>
      </c>
      <c r="B7708" s="17">
        <v>2010</v>
      </c>
      <c r="C7708" s="17">
        <v>6</v>
      </c>
      <c r="D7708" s="17">
        <v>159</v>
      </c>
      <c r="E7708" s="17">
        <v>8</v>
      </c>
      <c r="F7708" s="17">
        <v>3</v>
      </c>
      <c r="G7708" s="50">
        <v>6.8</v>
      </c>
      <c r="H7708" s="32">
        <v>3.5475079432912997</v>
      </c>
      <c r="I7708" s="50">
        <v>22.166666666666668</v>
      </c>
      <c r="J7708" s="13">
        <v>2.2000000000000002</v>
      </c>
      <c r="K7708" s="13">
        <f t="shared" si="2412"/>
        <v>2.2000000000000002</v>
      </c>
      <c r="L7708" s="13">
        <f t="shared" si="2424"/>
        <v>0</v>
      </c>
      <c r="M7708" s="13" t="e">
        <f ca="1">CalcTable[[#This Row],[IWC]]-AE7707</f>
        <v>#NAME?</v>
      </c>
      <c r="N7708" s="13" t="e">
        <f ca="1">IF(CalcTable[[#This Row],[Day of Year]]&lt;123,FCAP,AE7707)</f>
        <v>#NAME?</v>
      </c>
      <c r="O7708" s="17" t="e">
        <f ca="1">IF(IRR_DRIP,5,COUNTIF('IDET Wind Values'!C7692:G7692,"&lt;="&amp;IRR_MAXWIND))</f>
        <v>#NAME?</v>
      </c>
      <c r="P7708" s="13" t="e">
        <f ca="1">CalcTable[[#This Row],[ET_o]]*KL</f>
        <v>#NAME?</v>
      </c>
      <c r="Q7708" s="13" t="e">
        <f ca="1">IF(WILTPT&lt;=0,1,MAX(0,MIN(1,(CalcTable[[#This Row],[IWC]]-WILTPT)/(MAD-WILTPT))))</f>
        <v>#NAME?</v>
      </c>
      <c r="R7708" s="13" t="e">
        <f ca="1">CalcTable[[#This Row],[ETMult]]*CalcTable[[#This Row],[ETb]]</f>
        <v>#NAME?</v>
      </c>
      <c r="S7708" s="13" t="b">
        <f>INDEX(IRR_LIST,CalcTable[[#This Row],[Day of Week]]+1)</f>
        <v>1</v>
      </c>
      <c r="T7708" s="13">
        <f t="shared" ca="1" si="2413"/>
        <v>0</v>
      </c>
      <c r="U7708" s="13" t="b">
        <f ca="1">IF(CalcTable[[#This Row],[IrrPrecip]]&gt;=IC_MM,FALSE,TRUE)</f>
        <v>1</v>
      </c>
      <c r="V7708" s="13" t="b">
        <f t="shared" si="2425"/>
        <v>1</v>
      </c>
      <c r="W7708" s="13" t="e">
        <f ca="1">IF(AND(IRR_DRIP=FALSE,CalcTable[[#This Row],[IrrHours]]&lt;=0),FALSE,TRUE)</f>
        <v>#NAME?</v>
      </c>
      <c r="X7708" s="13" t="e">
        <f ca="1">AND(CalcTable[[#This Row],[IrrDay]],CalcTable[[#This Row],[IrrRain]],CalcTable[[#This Row],[IrrWarm]],CalcTable[[#This Row],[IrrWindy]])</f>
        <v>#NAME?</v>
      </c>
      <c r="Y7708" s="13" t="e">
        <f t="shared" ca="1" si="2414"/>
        <v>#NAME?</v>
      </c>
      <c r="Z7708" s="13" t="e">
        <f ca="1">CalcTable[[#This Row],[IrrHours]]/5</f>
        <v>#NAME?</v>
      </c>
      <c r="AA7708" s="13" t="e">
        <f ca="1">IF(CalcTable[[#This Row],[IrrFlag]]=FALSE,0,MAX(0,CalcTable[[#This Row],[VolRednWind]]*(FCAP*IRR_TARGET-CalcTable[[#This Row],[IWC]])))</f>
        <v>#NAME?</v>
      </c>
      <c r="AB7708" s="13" t="e">
        <f ca="1">CalcTable[[#This Row],[IWC]]+CalcTable[[#This Row],[Eff Precip]]+CalcTable[[#This Row],[IrrAmt]]-CalcTable[[#This Row],[AET]]</f>
        <v>#NAME?</v>
      </c>
      <c r="AC7708" s="13" t="e">
        <f ca="1">IF(CalcTable[[#This Row],[PWC]]&gt;FCAP,MIN(24*PERC,MIN(SAT,CalcTable[[#This Row],[PWC]])-FCAP),0)</f>
        <v>#NAME?</v>
      </c>
      <c r="AD7708" s="13" t="e">
        <f ca="1">IF(CalcTable[[#This Row],[PWC]]&gt;SAT,CalcTable[[#This Row],[PWC]]-SAT,0)</f>
        <v>#NAME?</v>
      </c>
      <c r="AE7708" s="13" t="e">
        <f ca="1">CalcTable[[#This Row],[PWC]]-CalcTable[[#This Row],[PercAmt]]-CalcTable[[#This Row],[Runoff]]</f>
        <v>#NAME?</v>
      </c>
      <c r="AF7708" s="13" t="e">
        <f ca="1">CalcTable[[#This Row],[IrrAmt]]/1000*CUR_IRR_AREA*10000/IRR_EFF</f>
        <v>#NAME?</v>
      </c>
      <c r="AG7708" s="147"/>
      <c r="AI7708" s="50">
        <v>0</v>
      </c>
      <c r="AJ7708" s="50">
        <v>0</v>
      </c>
      <c r="AK7708" s="50">
        <v>0</v>
      </c>
      <c r="AL7708" s="50">
        <v>0</v>
      </c>
      <c r="AM7708" s="50"/>
      <c r="AN7708" s="50"/>
      <c r="AO7708" s="50"/>
      <c r="AP7708" s="50"/>
      <c r="AQ7708" s="50"/>
      <c r="AR7708" s="50"/>
      <c r="AS7708" s="50"/>
      <c r="AT7708" s="50"/>
      <c r="AU7708" s="50"/>
      <c r="AV7708" s="50"/>
      <c r="AW7708" s="50"/>
      <c r="AX7708" s="50">
        <f t="shared" si="2415"/>
        <v>0</v>
      </c>
      <c r="AY7708" s="50"/>
      <c r="AZ7708" s="50">
        <f t="shared" si="2416"/>
        <v>0</v>
      </c>
      <c r="BA7708" s="50">
        <f t="shared" si="2426"/>
        <v>0</v>
      </c>
      <c r="BB7708" s="50">
        <f t="shared" si="2427"/>
        <v>0</v>
      </c>
      <c r="BC7708" s="17">
        <f t="shared" si="2417"/>
        <v>20106</v>
      </c>
      <c r="BD7708" s="50">
        <f t="shared" si="2418"/>
        <v>0</v>
      </c>
      <c r="BE7708" s="50">
        <f t="shared" si="2419"/>
        <v>0</v>
      </c>
      <c r="BF7708" s="50">
        <f t="shared" si="2420"/>
        <v>0</v>
      </c>
      <c r="BG7708" s="50"/>
      <c r="BH7708" s="17">
        <f t="shared" si="2421"/>
        <v>0</v>
      </c>
      <c r="BI7708" s="17">
        <f t="shared" si="2431"/>
        <v>7708</v>
      </c>
      <c r="BJ7708" s="17">
        <f t="shared" si="2422"/>
        <v>7708</v>
      </c>
      <c r="BK7708" s="150">
        <f t="shared" si="2423"/>
        <v>40337</v>
      </c>
      <c r="BL7708" s="50" t="e">
        <f t="shared" ca="1" si="2428"/>
        <v>#NAME?</v>
      </c>
      <c r="BM7708" s="50" t="e">
        <f t="shared" ca="1" si="2429"/>
        <v>#NAME?</v>
      </c>
      <c r="BN7708" s="50" t="e">
        <f t="shared" ca="1" si="2430"/>
        <v>#NAME?</v>
      </c>
    </row>
    <row r="7709" spans="1:66" x14ac:dyDescent="0.35">
      <c r="A7709" s="48">
        <v>40338</v>
      </c>
      <c r="B7709" s="17">
        <v>2010</v>
      </c>
      <c r="C7709" s="17">
        <v>6</v>
      </c>
      <c r="D7709" s="17">
        <v>160</v>
      </c>
      <c r="E7709" s="17">
        <v>9</v>
      </c>
      <c r="F7709" s="17">
        <v>4</v>
      </c>
      <c r="G7709" s="50">
        <v>7.3</v>
      </c>
      <c r="H7709" s="32">
        <v>2.4777669827084594</v>
      </c>
      <c r="I7709" s="50">
        <v>13</v>
      </c>
      <c r="J7709" s="13">
        <v>12.2</v>
      </c>
      <c r="K7709" s="13">
        <f t="shared" si="2412"/>
        <v>12.2</v>
      </c>
      <c r="L7709" s="13">
        <f t="shared" si="2424"/>
        <v>5.3999999999999995</v>
      </c>
      <c r="M7709" s="13" t="e">
        <f ca="1">CalcTable[[#This Row],[IWC]]-AE7708</f>
        <v>#NAME?</v>
      </c>
      <c r="N7709" s="13" t="e">
        <f ca="1">IF(CalcTable[[#This Row],[Day of Year]]&lt;123,FCAP,AE7708)</f>
        <v>#NAME?</v>
      </c>
      <c r="O7709" s="17" t="e">
        <f ca="1">IF(IRR_DRIP,5,COUNTIF('IDET Wind Values'!C7693:G7693,"&lt;="&amp;IRR_MAXWIND))</f>
        <v>#NAME?</v>
      </c>
      <c r="P7709" s="13" t="e">
        <f ca="1">CalcTable[[#This Row],[ET_o]]*KL</f>
        <v>#NAME?</v>
      </c>
      <c r="Q7709" s="13" t="e">
        <f ca="1">IF(WILTPT&lt;=0,1,MAX(0,MIN(1,(CalcTable[[#This Row],[IWC]]-WILTPT)/(MAD-WILTPT))))</f>
        <v>#NAME?</v>
      </c>
      <c r="R7709" s="13" t="e">
        <f ca="1">CalcTable[[#This Row],[ETMult]]*CalcTable[[#This Row],[ETb]]</f>
        <v>#NAME?</v>
      </c>
      <c r="S7709" s="13" t="b">
        <f>INDEX(IRR_LIST,CalcTable[[#This Row],[Day of Week]]+1)</f>
        <v>0</v>
      </c>
      <c r="T7709" s="13">
        <f t="shared" ca="1" si="2413"/>
        <v>2.2000000000000002</v>
      </c>
      <c r="U7709" s="13" t="b">
        <f ca="1">IF(CalcTable[[#This Row],[IrrPrecip]]&gt;=IC_MM,FALSE,TRUE)</f>
        <v>1</v>
      </c>
      <c r="V7709" s="13" t="b">
        <f t="shared" si="2425"/>
        <v>1</v>
      </c>
      <c r="W7709" s="13" t="e">
        <f ca="1">IF(AND(IRR_DRIP=FALSE,CalcTable[[#This Row],[IrrHours]]&lt;=0),FALSE,TRUE)</f>
        <v>#NAME?</v>
      </c>
      <c r="X7709" s="13" t="e">
        <f ca="1">AND(CalcTable[[#This Row],[IrrDay]],CalcTable[[#This Row],[IrrRain]],CalcTable[[#This Row],[IrrWarm]],CalcTable[[#This Row],[IrrWindy]])</f>
        <v>#NAME?</v>
      </c>
      <c r="Y7709" s="13" t="e">
        <f t="shared" ca="1" si="2414"/>
        <v>#NAME?</v>
      </c>
      <c r="Z7709" s="13" t="e">
        <f ca="1">CalcTable[[#This Row],[IrrHours]]/5</f>
        <v>#NAME?</v>
      </c>
      <c r="AA7709" s="13" t="e">
        <f ca="1">IF(CalcTable[[#This Row],[IrrFlag]]=FALSE,0,MAX(0,CalcTable[[#This Row],[VolRednWind]]*(FCAP*IRR_TARGET-CalcTable[[#This Row],[IWC]])))</f>
        <v>#NAME?</v>
      </c>
      <c r="AB7709" s="13" t="e">
        <f ca="1">CalcTable[[#This Row],[IWC]]+CalcTable[[#This Row],[Eff Precip]]+CalcTable[[#This Row],[IrrAmt]]-CalcTable[[#This Row],[AET]]</f>
        <v>#NAME?</v>
      </c>
      <c r="AC7709" s="13" t="e">
        <f ca="1">IF(CalcTable[[#This Row],[PWC]]&gt;FCAP,MIN(24*PERC,MIN(SAT,CalcTable[[#This Row],[PWC]])-FCAP),0)</f>
        <v>#NAME?</v>
      </c>
      <c r="AD7709" s="13" t="e">
        <f ca="1">IF(CalcTable[[#This Row],[PWC]]&gt;SAT,CalcTable[[#This Row],[PWC]]-SAT,0)</f>
        <v>#NAME?</v>
      </c>
      <c r="AE7709" s="13" t="e">
        <f ca="1">CalcTable[[#This Row],[PWC]]-CalcTable[[#This Row],[PercAmt]]-CalcTable[[#This Row],[Runoff]]</f>
        <v>#NAME?</v>
      </c>
      <c r="AF7709" s="13" t="e">
        <f ca="1">CalcTable[[#This Row],[IrrAmt]]/1000*CUR_IRR_AREA*10000/IRR_EFF</f>
        <v>#NAME?</v>
      </c>
      <c r="AG7709" s="147"/>
      <c r="AI7709" s="50">
        <v>0</v>
      </c>
      <c r="AJ7709" s="50">
        <v>0</v>
      </c>
      <c r="AK7709" s="50">
        <v>0</v>
      </c>
      <c r="AL7709" s="50">
        <v>4.2995009245610056</v>
      </c>
      <c r="AM7709" s="50"/>
      <c r="AN7709" s="50"/>
      <c r="AO7709" s="50"/>
      <c r="AP7709" s="50"/>
      <c r="AQ7709" s="50"/>
      <c r="AR7709" s="50"/>
      <c r="AS7709" s="50"/>
      <c r="AT7709" s="50"/>
      <c r="AU7709" s="50"/>
      <c r="AV7709" s="50"/>
      <c r="AW7709" s="50"/>
      <c r="AX7709" s="50">
        <f t="shared" si="2415"/>
        <v>4.2995009245610056</v>
      </c>
      <c r="AY7709" s="50"/>
      <c r="AZ7709" s="50">
        <f t="shared" si="2416"/>
        <v>126.11869378712284</v>
      </c>
      <c r="BA7709" s="50">
        <f t="shared" si="2426"/>
        <v>194.18275075160184</v>
      </c>
      <c r="BB7709" s="50">
        <f t="shared" si="2427"/>
        <v>200.18840283670292</v>
      </c>
      <c r="BC7709" s="17">
        <f t="shared" si="2417"/>
        <v>20106</v>
      </c>
      <c r="BD7709" s="50">
        <f t="shared" si="2418"/>
        <v>4.2995009245610056</v>
      </c>
      <c r="BE7709" s="50">
        <f t="shared" si="2419"/>
        <v>126.11869378712284</v>
      </c>
      <c r="BF7709" s="50">
        <f t="shared" si="2420"/>
        <v>206.29003406479933</v>
      </c>
      <c r="BG7709" s="50"/>
      <c r="BH7709" s="17">
        <f t="shared" si="2421"/>
        <v>0</v>
      </c>
      <c r="BI7709" s="17">
        <f t="shared" si="2431"/>
        <v>7709</v>
      </c>
      <c r="BJ7709" s="17">
        <f t="shared" si="2422"/>
        <v>7709</v>
      </c>
      <c r="BK7709" s="150">
        <f t="shared" si="2423"/>
        <v>40338</v>
      </c>
      <c r="BL7709" s="50" t="e">
        <f t="shared" ca="1" si="2428"/>
        <v>#NAME?</v>
      </c>
      <c r="BM7709" s="50" t="e">
        <f t="shared" ca="1" si="2429"/>
        <v>#NAME?</v>
      </c>
      <c r="BN7709" s="50" t="e">
        <f t="shared" ca="1" si="2430"/>
        <v>#NAME?</v>
      </c>
    </row>
    <row r="7710" spans="1:66" x14ac:dyDescent="0.35">
      <c r="A7710" s="48">
        <v>40339</v>
      </c>
      <c r="B7710" s="17">
        <v>2010</v>
      </c>
      <c r="C7710" s="17">
        <v>6</v>
      </c>
      <c r="D7710" s="17">
        <v>161</v>
      </c>
      <c r="E7710" s="17">
        <v>10</v>
      </c>
      <c r="F7710" s="17">
        <v>5</v>
      </c>
      <c r="G7710" s="50">
        <v>4.5999999999999996</v>
      </c>
      <c r="H7710" s="32">
        <v>2.7055869589806516</v>
      </c>
      <c r="I7710" s="50">
        <v>28.333333333333332</v>
      </c>
      <c r="J7710" s="13">
        <v>3</v>
      </c>
      <c r="K7710" s="13">
        <f t="shared" si="2412"/>
        <v>3</v>
      </c>
      <c r="L7710" s="13">
        <f t="shared" si="2424"/>
        <v>0</v>
      </c>
      <c r="M7710" s="13" t="e">
        <f ca="1">CalcTable[[#This Row],[IWC]]-AE7709</f>
        <v>#NAME?</v>
      </c>
      <c r="N7710" s="13" t="e">
        <f ca="1">IF(CalcTable[[#This Row],[Day of Year]]&lt;123,FCAP,AE7709)</f>
        <v>#NAME?</v>
      </c>
      <c r="O7710" s="17" t="e">
        <f ca="1">IF(IRR_DRIP,5,COUNTIF('IDET Wind Values'!C7694:G7694,"&lt;="&amp;IRR_MAXWIND))</f>
        <v>#NAME?</v>
      </c>
      <c r="P7710" s="13" t="e">
        <f ca="1">CalcTable[[#This Row],[ET_o]]*KL</f>
        <v>#NAME?</v>
      </c>
      <c r="Q7710" s="13" t="e">
        <f ca="1">IF(WILTPT&lt;=0,1,MAX(0,MIN(1,(CalcTable[[#This Row],[IWC]]-WILTPT)/(MAD-WILTPT))))</f>
        <v>#NAME?</v>
      </c>
      <c r="R7710" s="13" t="e">
        <f ca="1">CalcTable[[#This Row],[ETMult]]*CalcTable[[#This Row],[ETb]]</f>
        <v>#NAME?</v>
      </c>
      <c r="S7710" s="13" t="b">
        <f>INDEX(IRR_LIST,CalcTable[[#This Row],[Day of Week]]+1)</f>
        <v>1</v>
      </c>
      <c r="T7710" s="13">
        <f t="shared" ca="1" si="2413"/>
        <v>14.399999999999999</v>
      </c>
      <c r="U7710" s="13" t="b">
        <f ca="1">IF(CalcTable[[#This Row],[IrrPrecip]]&gt;=IC_MM,FALSE,TRUE)</f>
        <v>0</v>
      </c>
      <c r="V7710" s="13" t="b">
        <f t="shared" si="2425"/>
        <v>1</v>
      </c>
      <c r="W7710" s="13" t="e">
        <f ca="1">IF(AND(IRR_DRIP=FALSE,CalcTable[[#This Row],[IrrHours]]&lt;=0),FALSE,TRUE)</f>
        <v>#NAME?</v>
      </c>
      <c r="X7710" s="13" t="e">
        <f ca="1">AND(CalcTable[[#This Row],[IrrDay]],CalcTable[[#This Row],[IrrRain]],CalcTable[[#This Row],[IrrWarm]],CalcTable[[#This Row],[IrrWindy]])</f>
        <v>#NAME?</v>
      </c>
      <c r="Y7710" s="13" t="e">
        <f t="shared" ca="1" si="2414"/>
        <v>#NAME?</v>
      </c>
      <c r="Z7710" s="13" t="e">
        <f ca="1">CalcTable[[#This Row],[IrrHours]]/5</f>
        <v>#NAME?</v>
      </c>
      <c r="AA7710" s="13" t="e">
        <f ca="1">IF(CalcTable[[#This Row],[IrrFlag]]=FALSE,0,MAX(0,CalcTable[[#This Row],[VolRednWind]]*(FCAP*IRR_TARGET-CalcTable[[#This Row],[IWC]])))</f>
        <v>#NAME?</v>
      </c>
      <c r="AB7710" s="13" t="e">
        <f ca="1">CalcTable[[#This Row],[IWC]]+CalcTable[[#This Row],[Eff Precip]]+CalcTable[[#This Row],[IrrAmt]]-CalcTable[[#This Row],[AET]]</f>
        <v>#NAME?</v>
      </c>
      <c r="AC7710" s="13" t="e">
        <f ca="1">IF(CalcTable[[#This Row],[PWC]]&gt;FCAP,MIN(24*PERC,MIN(SAT,CalcTable[[#This Row],[PWC]])-FCAP),0)</f>
        <v>#NAME?</v>
      </c>
      <c r="AD7710" s="13" t="e">
        <f ca="1">IF(CalcTable[[#This Row],[PWC]]&gt;SAT,CalcTable[[#This Row],[PWC]]-SAT,0)</f>
        <v>#NAME?</v>
      </c>
      <c r="AE7710" s="13" t="e">
        <f ca="1">CalcTable[[#This Row],[PWC]]-CalcTable[[#This Row],[PercAmt]]-CalcTable[[#This Row],[Runoff]]</f>
        <v>#NAME?</v>
      </c>
      <c r="AF7710" s="13" t="e">
        <f ca="1">CalcTable[[#This Row],[IrrAmt]]/1000*CUR_IRR_AREA*10000/IRR_EFF</f>
        <v>#NAME?</v>
      </c>
      <c r="AG7710" s="147"/>
      <c r="AI7710" s="50">
        <v>0</v>
      </c>
      <c r="AJ7710" s="50">
        <v>0</v>
      </c>
      <c r="AK7710" s="50">
        <v>0</v>
      </c>
      <c r="AL7710" s="50">
        <v>0</v>
      </c>
      <c r="AM7710" s="50"/>
      <c r="AN7710" s="50"/>
      <c r="AO7710" s="50"/>
      <c r="AP7710" s="50"/>
      <c r="AQ7710" s="50"/>
      <c r="AR7710" s="50"/>
      <c r="AS7710" s="50"/>
      <c r="AT7710" s="50"/>
      <c r="AU7710" s="50"/>
      <c r="AV7710" s="50"/>
      <c r="AW7710" s="50"/>
      <c r="AX7710" s="50">
        <f t="shared" si="2415"/>
        <v>0</v>
      </c>
      <c r="AY7710" s="50"/>
      <c r="AZ7710" s="50">
        <f t="shared" si="2416"/>
        <v>0</v>
      </c>
      <c r="BA7710" s="50">
        <f t="shared" si="2426"/>
        <v>0</v>
      </c>
      <c r="BB7710" s="50">
        <f t="shared" si="2427"/>
        <v>0</v>
      </c>
      <c r="BC7710" s="17">
        <f t="shared" si="2417"/>
        <v>20106</v>
      </c>
      <c r="BD7710" s="50">
        <f t="shared" si="2418"/>
        <v>0</v>
      </c>
      <c r="BE7710" s="50">
        <f t="shared" si="2419"/>
        <v>0</v>
      </c>
      <c r="BF7710" s="50">
        <f t="shared" si="2420"/>
        <v>0</v>
      </c>
      <c r="BG7710" s="50"/>
      <c r="BH7710" s="17">
        <f t="shared" si="2421"/>
        <v>0</v>
      </c>
      <c r="BI7710" s="17">
        <f t="shared" si="2431"/>
        <v>7710</v>
      </c>
      <c r="BJ7710" s="17">
        <f t="shared" si="2422"/>
        <v>7710</v>
      </c>
      <c r="BK7710" s="150">
        <f t="shared" si="2423"/>
        <v>40339</v>
      </c>
      <c r="BL7710" s="50" t="e">
        <f t="shared" ca="1" si="2428"/>
        <v>#NAME?</v>
      </c>
      <c r="BM7710" s="50" t="e">
        <f t="shared" ca="1" si="2429"/>
        <v>#NAME?</v>
      </c>
      <c r="BN7710" s="50" t="e">
        <f t="shared" ca="1" si="2430"/>
        <v>#NAME?</v>
      </c>
    </row>
    <row r="7711" spans="1:66" x14ac:dyDescent="0.35">
      <c r="A7711" s="48">
        <v>40340</v>
      </c>
      <c r="B7711" s="17">
        <v>2010</v>
      </c>
      <c r="C7711" s="17">
        <v>6</v>
      </c>
      <c r="D7711" s="17">
        <v>162</v>
      </c>
      <c r="E7711" s="17">
        <v>11</v>
      </c>
      <c r="F7711" s="17">
        <v>6</v>
      </c>
      <c r="G7711" s="50">
        <v>3.5</v>
      </c>
      <c r="H7711" s="32">
        <v>3.1775364804150326</v>
      </c>
      <c r="I7711" s="50">
        <v>12.666666666666666</v>
      </c>
      <c r="J7711" s="13">
        <v>0</v>
      </c>
      <c r="K7711" s="13">
        <f t="shared" si="2412"/>
        <v>0</v>
      </c>
      <c r="L7711" s="13">
        <f t="shared" si="2424"/>
        <v>0</v>
      </c>
      <c r="M7711" s="13" t="e">
        <f ca="1">CalcTable[[#This Row],[IWC]]-AE7710</f>
        <v>#NAME?</v>
      </c>
      <c r="N7711" s="13" t="e">
        <f ca="1">IF(CalcTable[[#This Row],[Day of Year]]&lt;123,FCAP,AE7710)</f>
        <v>#NAME?</v>
      </c>
      <c r="O7711" s="17" t="e">
        <f ca="1">IF(IRR_DRIP,5,COUNTIF('IDET Wind Values'!C7695:G7695,"&lt;="&amp;IRR_MAXWIND))</f>
        <v>#NAME?</v>
      </c>
      <c r="P7711" s="13" t="e">
        <f ca="1">CalcTable[[#This Row],[ET_o]]*KL</f>
        <v>#NAME?</v>
      </c>
      <c r="Q7711" s="13" t="e">
        <f ca="1">IF(WILTPT&lt;=0,1,MAX(0,MIN(1,(CalcTable[[#This Row],[IWC]]-WILTPT)/(MAD-WILTPT))))</f>
        <v>#NAME?</v>
      </c>
      <c r="R7711" s="13" t="e">
        <f ca="1">CalcTable[[#This Row],[ETMult]]*CalcTable[[#This Row],[ETb]]</f>
        <v>#NAME?</v>
      </c>
      <c r="S7711" s="13" t="b">
        <f>INDEX(IRR_LIST,CalcTable[[#This Row],[Day of Week]]+1)</f>
        <v>0</v>
      </c>
      <c r="T7711" s="13">
        <f t="shared" ca="1" si="2413"/>
        <v>15.2</v>
      </c>
      <c r="U7711" s="13" t="b">
        <f ca="1">IF(CalcTable[[#This Row],[IrrPrecip]]&gt;=IC_MM,FALSE,TRUE)</f>
        <v>0</v>
      </c>
      <c r="V7711" s="13" t="b">
        <f t="shared" si="2425"/>
        <v>1</v>
      </c>
      <c r="W7711" s="13" t="e">
        <f ca="1">IF(AND(IRR_DRIP=FALSE,CalcTable[[#This Row],[IrrHours]]&lt;=0),FALSE,TRUE)</f>
        <v>#NAME?</v>
      </c>
      <c r="X7711" s="13" t="e">
        <f ca="1">AND(CalcTable[[#This Row],[IrrDay]],CalcTable[[#This Row],[IrrRain]],CalcTable[[#This Row],[IrrWarm]],CalcTable[[#This Row],[IrrWindy]])</f>
        <v>#NAME?</v>
      </c>
      <c r="Y7711" s="13" t="e">
        <f t="shared" ca="1" si="2414"/>
        <v>#NAME?</v>
      </c>
      <c r="Z7711" s="13" t="e">
        <f ca="1">CalcTable[[#This Row],[IrrHours]]/5</f>
        <v>#NAME?</v>
      </c>
      <c r="AA7711" s="13" t="e">
        <f ca="1">IF(CalcTable[[#This Row],[IrrFlag]]=FALSE,0,MAX(0,CalcTable[[#This Row],[VolRednWind]]*(FCAP*IRR_TARGET-CalcTable[[#This Row],[IWC]])))</f>
        <v>#NAME?</v>
      </c>
      <c r="AB7711" s="13" t="e">
        <f ca="1">CalcTable[[#This Row],[IWC]]+CalcTable[[#This Row],[Eff Precip]]+CalcTable[[#This Row],[IrrAmt]]-CalcTable[[#This Row],[AET]]</f>
        <v>#NAME?</v>
      </c>
      <c r="AC7711" s="13" t="e">
        <f ca="1">IF(CalcTable[[#This Row],[PWC]]&gt;FCAP,MIN(24*PERC,MIN(SAT,CalcTable[[#This Row],[PWC]])-FCAP),0)</f>
        <v>#NAME?</v>
      </c>
      <c r="AD7711" s="13" t="e">
        <f ca="1">IF(CalcTable[[#This Row],[PWC]]&gt;SAT,CalcTable[[#This Row],[PWC]]-SAT,0)</f>
        <v>#NAME?</v>
      </c>
      <c r="AE7711" s="13" t="e">
        <f ca="1">CalcTable[[#This Row],[PWC]]-CalcTable[[#This Row],[PercAmt]]-CalcTable[[#This Row],[Runoff]]</f>
        <v>#NAME?</v>
      </c>
      <c r="AF7711" s="13" t="e">
        <f ca="1">CalcTable[[#This Row],[IrrAmt]]/1000*CUR_IRR_AREA*10000/IRR_EFF</f>
        <v>#NAME?</v>
      </c>
      <c r="AG7711" s="147"/>
      <c r="AI7711" s="50">
        <v>0</v>
      </c>
      <c r="AJ7711" s="50">
        <v>0</v>
      </c>
      <c r="AK7711" s="50">
        <v>0</v>
      </c>
      <c r="AL7711" s="50">
        <v>0</v>
      </c>
      <c r="AM7711" s="50"/>
      <c r="AN7711" s="50"/>
      <c r="AO7711" s="50"/>
      <c r="AP7711" s="50"/>
      <c r="AQ7711" s="50"/>
      <c r="AR7711" s="50"/>
      <c r="AS7711" s="50"/>
      <c r="AT7711" s="50"/>
      <c r="AU7711" s="50"/>
      <c r="AV7711" s="50"/>
      <c r="AW7711" s="50"/>
      <c r="AX7711" s="50">
        <f t="shared" si="2415"/>
        <v>0</v>
      </c>
      <c r="AY7711" s="50"/>
      <c r="AZ7711" s="50">
        <f t="shared" si="2416"/>
        <v>0</v>
      </c>
      <c r="BA7711" s="50">
        <f t="shared" si="2426"/>
        <v>0</v>
      </c>
      <c r="BB7711" s="50">
        <f t="shared" si="2427"/>
        <v>0</v>
      </c>
      <c r="BC7711" s="17">
        <f t="shared" si="2417"/>
        <v>20106</v>
      </c>
      <c r="BD7711" s="50">
        <f t="shared" si="2418"/>
        <v>0</v>
      </c>
      <c r="BE7711" s="50">
        <f t="shared" si="2419"/>
        <v>0</v>
      </c>
      <c r="BF7711" s="50">
        <f t="shared" si="2420"/>
        <v>0</v>
      </c>
      <c r="BG7711" s="50"/>
      <c r="BH7711" s="17">
        <f t="shared" si="2421"/>
        <v>0</v>
      </c>
      <c r="BI7711" s="17">
        <f t="shared" si="2431"/>
        <v>7711</v>
      </c>
      <c r="BJ7711" s="17">
        <f t="shared" si="2422"/>
        <v>7711</v>
      </c>
      <c r="BK7711" s="150">
        <f t="shared" si="2423"/>
        <v>40340</v>
      </c>
      <c r="BL7711" s="50" t="e">
        <f t="shared" ca="1" si="2428"/>
        <v>#NAME?</v>
      </c>
      <c r="BM7711" s="50" t="e">
        <f t="shared" ca="1" si="2429"/>
        <v>#NAME?</v>
      </c>
      <c r="BN7711" s="50" t="e">
        <f t="shared" ca="1" si="2430"/>
        <v>#NAME?</v>
      </c>
    </row>
    <row r="7712" spans="1:66" x14ac:dyDescent="0.35">
      <c r="A7712" s="48">
        <v>40341</v>
      </c>
      <c r="B7712" s="17">
        <v>2010</v>
      </c>
      <c r="C7712" s="17">
        <v>6</v>
      </c>
      <c r="D7712" s="17">
        <v>163</v>
      </c>
      <c r="E7712" s="17">
        <v>12</v>
      </c>
      <c r="F7712" s="17">
        <v>7</v>
      </c>
      <c r="G7712" s="50">
        <v>3.7</v>
      </c>
      <c r="H7712" s="32">
        <v>5.1236707146344118</v>
      </c>
      <c r="I7712" s="50">
        <v>6.5</v>
      </c>
      <c r="J7712" s="13">
        <v>0</v>
      </c>
      <c r="K7712" s="13">
        <f t="shared" si="2412"/>
        <v>0</v>
      </c>
      <c r="L7712" s="13">
        <f t="shared" si="2424"/>
        <v>0</v>
      </c>
      <c r="M7712" s="13" t="e">
        <f ca="1">CalcTable[[#This Row],[IWC]]-AE7711</f>
        <v>#NAME?</v>
      </c>
      <c r="N7712" s="13" t="e">
        <f ca="1">IF(CalcTable[[#This Row],[Day of Year]]&lt;123,FCAP,AE7711)</f>
        <v>#NAME?</v>
      </c>
      <c r="O7712" s="17" t="e">
        <f ca="1">IF(IRR_DRIP,5,COUNTIF('IDET Wind Values'!C7696:G7696,"&lt;="&amp;IRR_MAXWIND))</f>
        <v>#NAME?</v>
      </c>
      <c r="P7712" s="13" t="e">
        <f ca="1">CalcTable[[#This Row],[ET_o]]*KL</f>
        <v>#NAME?</v>
      </c>
      <c r="Q7712" s="13" t="e">
        <f ca="1">IF(WILTPT&lt;=0,1,MAX(0,MIN(1,(CalcTable[[#This Row],[IWC]]-WILTPT)/(MAD-WILTPT))))</f>
        <v>#NAME?</v>
      </c>
      <c r="R7712" s="13" t="e">
        <f ca="1">CalcTable[[#This Row],[ETMult]]*CalcTable[[#This Row],[ETb]]</f>
        <v>#NAME?</v>
      </c>
      <c r="S7712" s="13" t="b">
        <f>INDEX(IRR_LIST,CalcTable[[#This Row],[Day of Week]]+1)</f>
        <v>0</v>
      </c>
      <c r="T7712" s="13">
        <f t="shared" ca="1" si="2413"/>
        <v>3</v>
      </c>
      <c r="U7712" s="13" t="b">
        <f ca="1">IF(CalcTable[[#This Row],[IrrPrecip]]&gt;=IC_MM,FALSE,TRUE)</f>
        <v>1</v>
      </c>
      <c r="V7712" s="13" t="b">
        <f t="shared" si="2425"/>
        <v>1</v>
      </c>
      <c r="W7712" s="13" t="e">
        <f ca="1">IF(AND(IRR_DRIP=FALSE,CalcTable[[#This Row],[IrrHours]]&lt;=0),FALSE,TRUE)</f>
        <v>#NAME?</v>
      </c>
      <c r="X7712" s="13" t="e">
        <f ca="1">AND(CalcTable[[#This Row],[IrrDay]],CalcTable[[#This Row],[IrrRain]],CalcTable[[#This Row],[IrrWarm]],CalcTable[[#This Row],[IrrWindy]])</f>
        <v>#NAME?</v>
      </c>
      <c r="Y7712" s="13" t="e">
        <f t="shared" ca="1" si="2414"/>
        <v>#NAME?</v>
      </c>
      <c r="Z7712" s="13" t="e">
        <f ca="1">CalcTable[[#This Row],[IrrHours]]/5</f>
        <v>#NAME?</v>
      </c>
      <c r="AA7712" s="13" t="e">
        <f ca="1">IF(CalcTable[[#This Row],[IrrFlag]]=FALSE,0,MAX(0,CalcTable[[#This Row],[VolRednWind]]*(FCAP*IRR_TARGET-CalcTable[[#This Row],[IWC]])))</f>
        <v>#NAME?</v>
      </c>
      <c r="AB7712" s="13" t="e">
        <f ca="1">CalcTable[[#This Row],[IWC]]+CalcTable[[#This Row],[Eff Precip]]+CalcTable[[#This Row],[IrrAmt]]-CalcTable[[#This Row],[AET]]</f>
        <v>#NAME?</v>
      </c>
      <c r="AC7712" s="13" t="e">
        <f ca="1">IF(CalcTable[[#This Row],[PWC]]&gt;FCAP,MIN(24*PERC,MIN(SAT,CalcTable[[#This Row],[PWC]])-FCAP),0)</f>
        <v>#NAME?</v>
      </c>
      <c r="AD7712" s="13" t="e">
        <f ca="1">IF(CalcTable[[#This Row],[PWC]]&gt;SAT,CalcTable[[#This Row],[PWC]]-SAT,0)</f>
        <v>#NAME?</v>
      </c>
      <c r="AE7712" s="13" t="e">
        <f ca="1">CalcTable[[#This Row],[PWC]]-CalcTable[[#This Row],[PercAmt]]-CalcTable[[#This Row],[Runoff]]</f>
        <v>#NAME?</v>
      </c>
      <c r="AF7712" s="13" t="e">
        <f ca="1">CalcTable[[#This Row],[IrrAmt]]/1000*CUR_IRR_AREA*10000/IRR_EFF</f>
        <v>#NAME?</v>
      </c>
      <c r="AG7712" s="147"/>
      <c r="AI7712" s="50">
        <v>0</v>
      </c>
      <c r="AJ7712" s="50">
        <v>0</v>
      </c>
      <c r="AK7712" s="50">
        <v>1.6086319736246524</v>
      </c>
      <c r="AL7712" s="50">
        <v>0</v>
      </c>
      <c r="AM7712" s="50"/>
      <c r="AN7712" s="50"/>
      <c r="AO7712" s="50"/>
      <c r="AP7712" s="50"/>
      <c r="AQ7712" s="50"/>
      <c r="AR7712" s="50"/>
      <c r="AS7712" s="50"/>
      <c r="AT7712" s="50"/>
      <c r="AU7712" s="50"/>
      <c r="AV7712" s="50"/>
      <c r="AW7712" s="50"/>
      <c r="AX7712" s="50">
        <f t="shared" si="2415"/>
        <v>1.6086319736246524</v>
      </c>
      <c r="AY7712" s="50"/>
      <c r="AZ7712" s="50">
        <f t="shared" si="2416"/>
        <v>23.593268946494902</v>
      </c>
      <c r="BA7712" s="50">
        <f t="shared" si="2426"/>
        <v>36.326144250952467</v>
      </c>
      <c r="BB7712" s="50">
        <f t="shared" si="2427"/>
        <v>37.449633248404609</v>
      </c>
      <c r="BC7712" s="17">
        <f t="shared" si="2417"/>
        <v>20106</v>
      </c>
      <c r="BD7712" s="50">
        <f t="shared" si="2418"/>
        <v>1.6086319736246524</v>
      </c>
      <c r="BE7712" s="50">
        <f t="shared" si="2419"/>
        <v>23.593268946494902</v>
      </c>
      <c r="BF7712" s="50">
        <f t="shared" si="2420"/>
        <v>38.591077250511049</v>
      </c>
      <c r="BG7712" s="50"/>
      <c r="BH7712" s="17">
        <f t="shared" si="2421"/>
        <v>0</v>
      </c>
      <c r="BI7712" s="17">
        <f t="shared" si="2431"/>
        <v>7712</v>
      </c>
      <c r="BJ7712" s="17">
        <f t="shared" si="2422"/>
        <v>7712</v>
      </c>
      <c r="BK7712" s="150">
        <f t="shared" si="2423"/>
        <v>40341</v>
      </c>
      <c r="BL7712" s="50" t="e">
        <f t="shared" ca="1" si="2428"/>
        <v>#NAME?</v>
      </c>
      <c r="BM7712" s="50" t="e">
        <f t="shared" ca="1" si="2429"/>
        <v>#NAME?</v>
      </c>
      <c r="BN7712" s="50" t="e">
        <f t="shared" ca="1" si="2430"/>
        <v>#NAME?</v>
      </c>
    </row>
    <row r="7713" spans="1:66" x14ac:dyDescent="0.35">
      <c r="A7713" s="48">
        <v>40342</v>
      </c>
      <c r="B7713" s="17">
        <v>2010</v>
      </c>
      <c r="C7713" s="17">
        <v>6</v>
      </c>
      <c r="D7713" s="17">
        <v>164</v>
      </c>
      <c r="E7713" s="17">
        <v>13</v>
      </c>
      <c r="F7713" s="17">
        <v>1</v>
      </c>
      <c r="G7713" s="50">
        <v>7.3</v>
      </c>
      <c r="H7713" s="32">
        <v>6.1492529400239473</v>
      </c>
      <c r="I7713" s="50">
        <v>8.5</v>
      </c>
      <c r="J7713" s="13">
        <v>0</v>
      </c>
      <c r="K7713" s="13">
        <f t="shared" si="2412"/>
        <v>0</v>
      </c>
      <c r="L7713" s="13">
        <f t="shared" si="2424"/>
        <v>0</v>
      </c>
      <c r="M7713" s="13" t="e">
        <f ca="1">CalcTable[[#This Row],[IWC]]-AE7712</f>
        <v>#NAME?</v>
      </c>
      <c r="N7713" s="13" t="e">
        <f ca="1">IF(CalcTable[[#This Row],[Day of Year]]&lt;123,FCAP,AE7712)</f>
        <v>#NAME?</v>
      </c>
      <c r="O7713" s="17" t="e">
        <f ca="1">IF(IRR_DRIP,5,COUNTIF('IDET Wind Values'!C7697:G7697,"&lt;="&amp;IRR_MAXWIND))</f>
        <v>#NAME?</v>
      </c>
      <c r="P7713" s="13" t="e">
        <f ca="1">CalcTable[[#This Row],[ET_o]]*KL</f>
        <v>#NAME?</v>
      </c>
      <c r="Q7713" s="13" t="e">
        <f ca="1">IF(WILTPT&lt;=0,1,MAX(0,MIN(1,(CalcTable[[#This Row],[IWC]]-WILTPT)/(MAD-WILTPT))))</f>
        <v>#NAME?</v>
      </c>
      <c r="R7713" s="13" t="e">
        <f ca="1">CalcTable[[#This Row],[ETMult]]*CalcTable[[#This Row],[ETb]]</f>
        <v>#NAME?</v>
      </c>
      <c r="S7713" s="13" t="b">
        <f>INDEX(IRR_LIST,CalcTable[[#This Row],[Day of Week]]+1)</f>
        <v>1</v>
      </c>
      <c r="T7713" s="13">
        <f t="shared" ca="1" si="2413"/>
        <v>0</v>
      </c>
      <c r="U7713" s="13" t="b">
        <f ca="1">IF(CalcTable[[#This Row],[IrrPrecip]]&gt;=IC_MM,FALSE,TRUE)</f>
        <v>1</v>
      </c>
      <c r="V7713" s="13" t="b">
        <f t="shared" si="2425"/>
        <v>1</v>
      </c>
      <c r="W7713" s="13" t="e">
        <f ca="1">IF(AND(IRR_DRIP=FALSE,CalcTable[[#This Row],[IrrHours]]&lt;=0),FALSE,TRUE)</f>
        <v>#NAME?</v>
      </c>
      <c r="X7713" s="13" t="e">
        <f ca="1">AND(CalcTable[[#This Row],[IrrDay]],CalcTable[[#This Row],[IrrRain]],CalcTable[[#This Row],[IrrWarm]],CalcTable[[#This Row],[IrrWindy]])</f>
        <v>#NAME?</v>
      </c>
      <c r="Y7713" s="13" t="e">
        <f t="shared" ca="1" si="2414"/>
        <v>#NAME?</v>
      </c>
      <c r="Z7713" s="13" t="e">
        <f ca="1">CalcTable[[#This Row],[IrrHours]]/5</f>
        <v>#NAME?</v>
      </c>
      <c r="AA7713" s="13" t="e">
        <f ca="1">IF(CalcTable[[#This Row],[IrrFlag]]=FALSE,0,MAX(0,CalcTable[[#This Row],[VolRednWind]]*(FCAP*IRR_TARGET-CalcTable[[#This Row],[IWC]])))</f>
        <v>#NAME?</v>
      </c>
      <c r="AB7713" s="13" t="e">
        <f ca="1">CalcTable[[#This Row],[IWC]]+CalcTable[[#This Row],[Eff Precip]]+CalcTable[[#This Row],[IrrAmt]]-CalcTable[[#This Row],[AET]]</f>
        <v>#NAME?</v>
      </c>
      <c r="AC7713" s="13" t="e">
        <f ca="1">IF(CalcTable[[#This Row],[PWC]]&gt;FCAP,MIN(24*PERC,MIN(SAT,CalcTable[[#This Row],[PWC]])-FCAP),0)</f>
        <v>#NAME?</v>
      </c>
      <c r="AD7713" s="13" t="e">
        <f ca="1">IF(CalcTable[[#This Row],[PWC]]&gt;SAT,CalcTable[[#This Row],[PWC]]-SAT,0)</f>
        <v>#NAME?</v>
      </c>
      <c r="AE7713" s="13" t="e">
        <f ca="1">CalcTable[[#This Row],[PWC]]-CalcTable[[#This Row],[PercAmt]]-CalcTable[[#This Row],[Runoff]]</f>
        <v>#NAME?</v>
      </c>
      <c r="AF7713" s="13" t="e">
        <f ca="1">CalcTable[[#This Row],[IrrAmt]]/1000*CUR_IRR_AREA*10000/IRR_EFF</f>
        <v>#NAME?</v>
      </c>
      <c r="AG7713" s="147"/>
      <c r="AI7713" s="50">
        <v>0</v>
      </c>
      <c r="AJ7713" s="50">
        <v>0</v>
      </c>
      <c r="AK7713" s="50">
        <v>0</v>
      </c>
      <c r="AL7713" s="50">
        <v>0</v>
      </c>
      <c r="AM7713" s="50"/>
      <c r="AN7713" s="50"/>
      <c r="AO7713" s="50"/>
      <c r="AP7713" s="50"/>
      <c r="AQ7713" s="50"/>
      <c r="AR7713" s="50"/>
      <c r="AS7713" s="50"/>
      <c r="AT7713" s="50"/>
      <c r="AU7713" s="50"/>
      <c r="AV7713" s="50"/>
      <c r="AW7713" s="50"/>
      <c r="AX7713" s="50">
        <f t="shared" si="2415"/>
        <v>0</v>
      </c>
      <c r="AY7713" s="50"/>
      <c r="AZ7713" s="50">
        <f t="shared" si="2416"/>
        <v>0</v>
      </c>
      <c r="BA7713" s="50">
        <f t="shared" si="2426"/>
        <v>0</v>
      </c>
      <c r="BB7713" s="50">
        <f t="shared" si="2427"/>
        <v>0</v>
      </c>
      <c r="BC7713" s="17">
        <f t="shared" si="2417"/>
        <v>20106</v>
      </c>
      <c r="BD7713" s="50">
        <f t="shared" si="2418"/>
        <v>0</v>
      </c>
      <c r="BE7713" s="50">
        <f t="shared" si="2419"/>
        <v>0</v>
      </c>
      <c r="BF7713" s="50">
        <f t="shared" si="2420"/>
        <v>0</v>
      </c>
      <c r="BG7713" s="50"/>
      <c r="BH7713" s="17">
        <f t="shared" si="2421"/>
        <v>0</v>
      </c>
      <c r="BI7713" s="17">
        <f t="shared" si="2431"/>
        <v>7713</v>
      </c>
      <c r="BJ7713" s="17">
        <f t="shared" si="2422"/>
        <v>7713</v>
      </c>
      <c r="BK7713" s="150">
        <f t="shared" si="2423"/>
        <v>40342</v>
      </c>
      <c r="BL7713" s="50" t="e">
        <f t="shared" ca="1" si="2428"/>
        <v>#NAME?</v>
      </c>
      <c r="BM7713" s="50" t="e">
        <f t="shared" ca="1" si="2429"/>
        <v>#NAME?</v>
      </c>
      <c r="BN7713" s="50" t="e">
        <f t="shared" ca="1" si="2430"/>
        <v>#NAME?</v>
      </c>
    </row>
    <row r="7714" spans="1:66" x14ac:dyDescent="0.35">
      <c r="A7714" s="48">
        <v>40343</v>
      </c>
      <c r="B7714" s="17">
        <v>2010</v>
      </c>
      <c r="C7714" s="17">
        <v>6</v>
      </c>
      <c r="D7714" s="17">
        <v>165</v>
      </c>
      <c r="E7714" s="17">
        <v>14</v>
      </c>
      <c r="F7714" s="17">
        <v>2</v>
      </c>
      <c r="G7714" s="50">
        <v>8.1</v>
      </c>
      <c r="H7714" s="32">
        <v>4.5958449468967331</v>
      </c>
      <c r="I7714" s="50">
        <v>28</v>
      </c>
      <c r="J7714" s="13">
        <v>0</v>
      </c>
      <c r="K7714" s="13">
        <f t="shared" si="2412"/>
        <v>0</v>
      </c>
      <c r="L7714" s="13">
        <f t="shared" si="2424"/>
        <v>0</v>
      </c>
      <c r="M7714" s="13" t="e">
        <f ca="1">CalcTable[[#This Row],[IWC]]-AE7713</f>
        <v>#NAME?</v>
      </c>
      <c r="N7714" s="13" t="e">
        <f ca="1">IF(CalcTable[[#This Row],[Day of Year]]&lt;123,FCAP,AE7713)</f>
        <v>#NAME?</v>
      </c>
      <c r="O7714" s="17" t="e">
        <f ca="1">IF(IRR_DRIP,5,COUNTIF('IDET Wind Values'!C7698:G7698,"&lt;="&amp;IRR_MAXWIND))</f>
        <v>#NAME?</v>
      </c>
      <c r="P7714" s="13" t="e">
        <f ca="1">CalcTable[[#This Row],[ET_o]]*KL</f>
        <v>#NAME?</v>
      </c>
      <c r="Q7714" s="13" t="e">
        <f ca="1">IF(WILTPT&lt;=0,1,MAX(0,MIN(1,(CalcTable[[#This Row],[IWC]]-WILTPT)/(MAD-WILTPT))))</f>
        <v>#NAME?</v>
      </c>
      <c r="R7714" s="13" t="e">
        <f ca="1">CalcTable[[#This Row],[ETMult]]*CalcTable[[#This Row],[ETb]]</f>
        <v>#NAME?</v>
      </c>
      <c r="S7714" s="13" t="b">
        <f>INDEX(IRR_LIST,CalcTable[[#This Row],[Day of Week]]+1)</f>
        <v>0</v>
      </c>
      <c r="T7714" s="13">
        <f t="shared" ca="1" si="2413"/>
        <v>0</v>
      </c>
      <c r="U7714" s="13" t="b">
        <f ca="1">IF(CalcTable[[#This Row],[IrrPrecip]]&gt;=IC_MM,FALSE,TRUE)</f>
        <v>1</v>
      </c>
      <c r="V7714" s="13" t="b">
        <f t="shared" si="2425"/>
        <v>1</v>
      </c>
      <c r="W7714" s="13" t="e">
        <f ca="1">IF(AND(IRR_DRIP=FALSE,CalcTable[[#This Row],[IrrHours]]&lt;=0),FALSE,TRUE)</f>
        <v>#NAME?</v>
      </c>
      <c r="X7714" s="13" t="e">
        <f ca="1">AND(CalcTable[[#This Row],[IrrDay]],CalcTable[[#This Row],[IrrRain]],CalcTable[[#This Row],[IrrWarm]],CalcTable[[#This Row],[IrrWindy]])</f>
        <v>#NAME?</v>
      </c>
      <c r="Y7714" s="13" t="e">
        <f t="shared" ca="1" si="2414"/>
        <v>#NAME?</v>
      </c>
      <c r="Z7714" s="13" t="e">
        <f ca="1">CalcTable[[#This Row],[IrrHours]]/5</f>
        <v>#NAME?</v>
      </c>
      <c r="AA7714" s="13" t="e">
        <f ca="1">IF(CalcTable[[#This Row],[IrrFlag]]=FALSE,0,MAX(0,CalcTable[[#This Row],[VolRednWind]]*(FCAP*IRR_TARGET-CalcTable[[#This Row],[IWC]])))</f>
        <v>#NAME?</v>
      </c>
      <c r="AB7714" s="13" t="e">
        <f ca="1">CalcTable[[#This Row],[IWC]]+CalcTable[[#This Row],[Eff Precip]]+CalcTable[[#This Row],[IrrAmt]]-CalcTable[[#This Row],[AET]]</f>
        <v>#NAME?</v>
      </c>
      <c r="AC7714" s="13" t="e">
        <f ca="1">IF(CalcTable[[#This Row],[PWC]]&gt;FCAP,MIN(24*PERC,MIN(SAT,CalcTable[[#This Row],[PWC]])-FCAP),0)</f>
        <v>#NAME?</v>
      </c>
      <c r="AD7714" s="13" t="e">
        <f ca="1">IF(CalcTable[[#This Row],[PWC]]&gt;SAT,CalcTable[[#This Row],[PWC]]-SAT,0)</f>
        <v>#NAME?</v>
      </c>
      <c r="AE7714" s="13" t="e">
        <f ca="1">CalcTable[[#This Row],[PWC]]-CalcTable[[#This Row],[PercAmt]]-CalcTable[[#This Row],[Runoff]]</f>
        <v>#NAME?</v>
      </c>
      <c r="AF7714" s="13" t="e">
        <f ca="1">CalcTable[[#This Row],[IrrAmt]]/1000*CUR_IRR_AREA*10000/IRR_EFF</f>
        <v>#NAME?</v>
      </c>
      <c r="AG7714" s="147"/>
      <c r="AI7714" s="50">
        <v>0</v>
      </c>
      <c r="AJ7714" s="50">
        <v>0</v>
      </c>
      <c r="AK7714" s="50">
        <v>6.6582089142828105</v>
      </c>
      <c r="AL7714" s="50">
        <v>11.023431974593214</v>
      </c>
      <c r="AM7714" s="50"/>
      <c r="AN7714" s="50"/>
      <c r="AO7714" s="50"/>
      <c r="AP7714" s="50"/>
      <c r="AQ7714" s="50"/>
      <c r="AR7714" s="50"/>
      <c r="AS7714" s="50"/>
      <c r="AT7714" s="50"/>
      <c r="AU7714" s="50"/>
      <c r="AV7714" s="50"/>
      <c r="AW7714" s="50"/>
      <c r="AX7714" s="50">
        <f t="shared" si="2415"/>
        <v>17.681640888876025</v>
      </c>
      <c r="AY7714" s="50"/>
      <c r="AZ7714" s="50">
        <f t="shared" si="2416"/>
        <v>421.00773533088221</v>
      </c>
      <c r="BA7714" s="50">
        <f t="shared" si="2426"/>
        <v>648.21825916024727</v>
      </c>
      <c r="BB7714" s="50">
        <f t="shared" si="2427"/>
        <v>668.26624655695593</v>
      </c>
      <c r="BC7714" s="17">
        <f t="shared" si="2417"/>
        <v>20106</v>
      </c>
      <c r="BD7714" s="50">
        <f t="shared" si="2418"/>
        <v>17.681640888876025</v>
      </c>
      <c r="BE7714" s="50">
        <f t="shared" si="2419"/>
        <v>421.00773533088221</v>
      </c>
      <c r="BF7714" s="50">
        <f t="shared" si="2420"/>
        <v>688.63463024400085</v>
      </c>
      <c r="BG7714" s="50"/>
      <c r="BH7714" s="17">
        <f t="shared" si="2421"/>
        <v>0</v>
      </c>
      <c r="BI7714" s="17">
        <f t="shared" si="2431"/>
        <v>7714</v>
      </c>
      <c r="BJ7714" s="17">
        <f t="shared" si="2422"/>
        <v>7714</v>
      </c>
      <c r="BK7714" s="150">
        <f t="shared" si="2423"/>
        <v>40343</v>
      </c>
      <c r="BL7714" s="50" t="e">
        <f t="shared" ca="1" si="2428"/>
        <v>#NAME?</v>
      </c>
      <c r="BM7714" s="50" t="e">
        <f t="shared" ca="1" si="2429"/>
        <v>#NAME?</v>
      </c>
      <c r="BN7714" s="50" t="e">
        <f t="shared" ca="1" si="2430"/>
        <v>#NAME?</v>
      </c>
    </row>
    <row r="7715" spans="1:66" x14ac:dyDescent="0.35">
      <c r="A7715" s="48">
        <v>40344</v>
      </c>
      <c r="B7715" s="17">
        <v>2010</v>
      </c>
      <c r="C7715" s="17">
        <v>6</v>
      </c>
      <c r="D7715" s="17">
        <v>166</v>
      </c>
      <c r="E7715" s="17">
        <v>15</v>
      </c>
      <c r="F7715" s="17">
        <v>3</v>
      </c>
      <c r="G7715" s="50">
        <v>6</v>
      </c>
      <c r="H7715" s="32">
        <v>2.6343144899543116</v>
      </c>
      <c r="I7715" s="50">
        <v>6.833333333333333</v>
      </c>
      <c r="J7715" s="13">
        <v>2.2000000000000002</v>
      </c>
      <c r="K7715" s="13">
        <f t="shared" si="2412"/>
        <v>2.2000000000000002</v>
      </c>
      <c r="L7715" s="13">
        <f t="shared" si="2424"/>
        <v>0</v>
      </c>
      <c r="M7715" s="13" t="e">
        <f ca="1">CalcTable[[#This Row],[IWC]]-AE7714</f>
        <v>#NAME?</v>
      </c>
      <c r="N7715" s="13" t="e">
        <f ca="1">IF(CalcTable[[#This Row],[Day of Year]]&lt;123,FCAP,AE7714)</f>
        <v>#NAME?</v>
      </c>
      <c r="O7715" s="17" t="e">
        <f ca="1">IF(IRR_DRIP,5,COUNTIF('IDET Wind Values'!C7699:G7699,"&lt;="&amp;IRR_MAXWIND))</f>
        <v>#NAME?</v>
      </c>
      <c r="P7715" s="13" t="e">
        <f ca="1">CalcTable[[#This Row],[ET_o]]*KL</f>
        <v>#NAME?</v>
      </c>
      <c r="Q7715" s="13" t="e">
        <f ca="1">IF(WILTPT&lt;=0,1,MAX(0,MIN(1,(CalcTable[[#This Row],[IWC]]-WILTPT)/(MAD-WILTPT))))</f>
        <v>#NAME?</v>
      </c>
      <c r="R7715" s="13" t="e">
        <f ca="1">CalcTable[[#This Row],[ETMult]]*CalcTable[[#This Row],[ETb]]</f>
        <v>#NAME?</v>
      </c>
      <c r="S7715" s="13" t="b">
        <f>INDEX(IRR_LIST,CalcTable[[#This Row],[Day of Week]]+1)</f>
        <v>1</v>
      </c>
      <c r="T7715" s="13">
        <f t="shared" ca="1" si="2413"/>
        <v>0</v>
      </c>
      <c r="U7715" s="13" t="b">
        <f ca="1">IF(CalcTable[[#This Row],[IrrPrecip]]&gt;=IC_MM,FALSE,TRUE)</f>
        <v>1</v>
      </c>
      <c r="V7715" s="13" t="b">
        <f t="shared" si="2425"/>
        <v>1</v>
      </c>
      <c r="W7715" s="13" t="e">
        <f ca="1">IF(AND(IRR_DRIP=FALSE,CalcTable[[#This Row],[IrrHours]]&lt;=0),FALSE,TRUE)</f>
        <v>#NAME?</v>
      </c>
      <c r="X7715" s="13" t="e">
        <f ca="1">AND(CalcTable[[#This Row],[IrrDay]],CalcTable[[#This Row],[IrrRain]],CalcTable[[#This Row],[IrrWarm]],CalcTable[[#This Row],[IrrWindy]])</f>
        <v>#NAME?</v>
      </c>
      <c r="Y7715" s="13" t="e">
        <f t="shared" ca="1" si="2414"/>
        <v>#NAME?</v>
      </c>
      <c r="Z7715" s="13" t="e">
        <f ca="1">CalcTable[[#This Row],[IrrHours]]/5</f>
        <v>#NAME?</v>
      </c>
      <c r="AA7715" s="13" t="e">
        <f ca="1">IF(CalcTable[[#This Row],[IrrFlag]]=FALSE,0,MAX(0,CalcTable[[#This Row],[VolRednWind]]*(FCAP*IRR_TARGET-CalcTable[[#This Row],[IWC]])))</f>
        <v>#NAME?</v>
      </c>
      <c r="AB7715" s="13" t="e">
        <f ca="1">CalcTable[[#This Row],[IWC]]+CalcTable[[#This Row],[Eff Precip]]+CalcTable[[#This Row],[IrrAmt]]-CalcTable[[#This Row],[AET]]</f>
        <v>#NAME?</v>
      </c>
      <c r="AC7715" s="13" t="e">
        <f ca="1">IF(CalcTable[[#This Row],[PWC]]&gt;FCAP,MIN(24*PERC,MIN(SAT,CalcTable[[#This Row],[PWC]])-FCAP),0)</f>
        <v>#NAME?</v>
      </c>
      <c r="AD7715" s="13" t="e">
        <f ca="1">IF(CalcTable[[#This Row],[PWC]]&gt;SAT,CalcTable[[#This Row],[PWC]]-SAT,0)</f>
        <v>#NAME?</v>
      </c>
      <c r="AE7715" s="13" t="e">
        <f ca="1">CalcTable[[#This Row],[PWC]]-CalcTable[[#This Row],[PercAmt]]-CalcTable[[#This Row],[Runoff]]</f>
        <v>#NAME?</v>
      </c>
      <c r="AF7715" s="13" t="e">
        <f ca="1">CalcTable[[#This Row],[IrrAmt]]/1000*CUR_IRR_AREA*10000/IRR_EFF</f>
        <v>#NAME?</v>
      </c>
      <c r="AG7715" s="147"/>
      <c r="AI7715" s="50">
        <v>10.153263579471899</v>
      </c>
      <c r="AJ7715" s="50">
        <v>18.111609344885242</v>
      </c>
      <c r="AK7715" s="50">
        <v>0</v>
      </c>
      <c r="AL7715" s="50">
        <v>0</v>
      </c>
      <c r="AM7715" s="50"/>
      <c r="AN7715" s="50"/>
      <c r="AO7715" s="50"/>
      <c r="AP7715" s="50"/>
      <c r="AQ7715" s="50"/>
      <c r="AR7715" s="50"/>
      <c r="AS7715" s="50"/>
      <c r="AT7715" s="50"/>
      <c r="AU7715" s="50"/>
      <c r="AV7715" s="50"/>
      <c r="AW7715" s="50"/>
      <c r="AX7715" s="50">
        <f t="shared" si="2415"/>
        <v>28.264872924357142</v>
      </c>
      <c r="AY7715" s="50"/>
      <c r="AZ7715" s="50">
        <f t="shared" si="2416"/>
        <v>680.18840661555498</v>
      </c>
      <c r="BA7715" s="50">
        <f t="shared" si="2426"/>
        <v>1105.655957768879</v>
      </c>
      <c r="BB7715" s="50">
        <f t="shared" si="2427"/>
        <v>1144.5327423832539</v>
      </c>
      <c r="BC7715" s="17">
        <f t="shared" si="2417"/>
        <v>20106</v>
      </c>
      <c r="BD7715" s="50">
        <f t="shared" si="2418"/>
        <v>28.264872924357142</v>
      </c>
      <c r="BE7715" s="50">
        <f t="shared" si="2419"/>
        <v>680.18840661555498</v>
      </c>
      <c r="BF7715" s="50">
        <f t="shared" si="2420"/>
        <v>1112.571700179876</v>
      </c>
      <c r="BG7715" s="50"/>
      <c r="BH7715" s="17">
        <f t="shared" si="2421"/>
        <v>0</v>
      </c>
      <c r="BI7715" s="17">
        <f t="shared" si="2431"/>
        <v>7715</v>
      </c>
      <c r="BJ7715" s="17">
        <f t="shared" si="2422"/>
        <v>7715</v>
      </c>
      <c r="BK7715" s="150">
        <f t="shared" si="2423"/>
        <v>40344</v>
      </c>
      <c r="BL7715" s="50" t="e">
        <f t="shared" ca="1" si="2428"/>
        <v>#NAME?</v>
      </c>
      <c r="BM7715" s="50" t="e">
        <f t="shared" ca="1" si="2429"/>
        <v>#NAME?</v>
      </c>
      <c r="BN7715" s="50" t="e">
        <f t="shared" ca="1" si="2430"/>
        <v>#NAME?</v>
      </c>
    </row>
    <row r="7716" spans="1:66" x14ac:dyDescent="0.35">
      <c r="A7716" s="48">
        <v>40345</v>
      </c>
      <c r="B7716" s="17">
        <v>2010</v>
      </c>
      <c r="C7716" s="17">
        <v>6</v>
      </c>
      <c r="D7716" s="17">
        <v>167</v>
      </c>
      <c r="E7716" s="17">
        <v>16</v>
      </c>
      <c r="F7716" s="17">
        <v>4</v>
      </c>
      <c r="G7716" s="50">
        <v>6.3</v>
      </c>
      <c r="H7716" s="32">
        <v>2.2976385444677323</v>
      </c>
      <c r="I7716" s="50">
        <v>8.6666666666666661</v>
      </c>
      <c r="J7716" s="13">
        <v>12.6</v>
      </c>
      <c r="K7716" s="13">
        <f t="shared" si="2412"/>
        <v>12.6</v>
      </c>
      <c r="L7716" s="13">
        <f t="shared" si="2424"/>
        <v>5.6999999999999993</v>
      </c>
      <c r="M7716" s="13" t="e">
        <f ca="1">CalcTable[[#This Row],[IWC]]-AE7715</f>
        <v>#NAME?</v>
      </c>
      <c r="N7716" s="13" t="e">
        <f ca="1">IF(CalcTable[[#This Row],[Day of Year]]&lt;123,FCAP,AE7715)</f>
        <v>#NAME?</v>
      </c>
      <c r="O7716" s="17" t="e">
        <f ca="1">IF(IRR_DRIP,5,COUNTIF('IDET Wind Values'!C7700:G7700,"&lt;="&amp;IRR_MAXWIND))</f>
        <v>#NAME?</v>
      </c>
      <c r="P7716" s="13" t="e">
        <f ca="1">CalcTable[[#This Row],[ET_o]]*KL</f>
        <v>#NAME?</v>
      </c>
      <c r="Q7716" s="13" t="e">
        <f ca="1">IF(WILTPT&lt;=0,1,MAX(0,MIN(1,(CalcTable[[#This Row],[IWC]]-WILTPT)/(MAD-WILTPT))))</f>
        <v>#NAME?</v>
      </c>
      <c r="R7716" s="13" t="e">
        <f ca="1">CalcTable[[#This Row],[ETMult]]*CalcTable[[#This Row],[ETb]]</f>
        <v>#NAME?</v>
      </c>
      <c r="S7716" s="13" t="b">
        <f>INDEX(IRR_LIST,CalcTable[[#This Row],[Day of Week]]+1)</f>
        <v>0</v>
      </c>
      <c r="T7716" s="13">
        <f t="shared" ca="1" si="2413"/>
        <v>2.2000000000000002</v>
      </c>
      <c r="U7716" s="13" t="b">
        <f ca="1">IF(CalcTable[[#This Row],[IrrPrecip]]&gt;=IC_MM,FALSE,TRUE)</f>
        <v>1</v>
      </c>
      <c r="V7716" s="13" t="b">
        <f t="shared" si="2425"/>
        <v>1</v>
      </c>
      <c r="W7716" s="13" t="e">
        <f ca="1">IF(AND(IRR_DRIP=FALSE,CalcTable[[#This Row],[IrrHours]]&lt;=0),FALSE,TRUE)</f>
        <v>#NAME?</v>
      </c>
      <c r="X7716" s="13" t="e">
        <f ca="1">AND(CalcTable[[#This Row],[IrrDay]],CalcTable[[#This Row],[IrrRain]],CalcTable[[#This Row],[IrrWarm]],CalcTable[[#This Row],[IrrWindy]])</f>
        <v>#NAME?</v>
      </c>
      <c r="Y7716" s="13" t="e">
        <f t="shared" ca="1" si="2414"/>
        <v>#NAME?</v>
      </c>
      <c r="Z7716" s="13" t="e">
        <f ca="1">CalcTable[[#This Row],[IrrHours]]/5</f>
        <v>#NAME?</v>
      </c>
      <c r="AA7716" s="13" t="e">
        <f ca="1">IF(CalcTable[[#This Row],[IrrFlag]]=FALSE,0,MAX(0,CalcTable[[#This Row],[VolRednWind]]*(FCAP*IRR_TARGET-CalcTable[[#This Row],[IWC]])))</f>
        <v>#NAME?</v>
      </c>
      <c r="AB7716" s="13" t="e">
        <f ca="1">CalcTable[[#This Row],[IWC]]+CalcTable[[#This Row],[Eff Precip]]+CalcTable[[#This Row],[IrrAmt]]-CalcTable[[#This Row],[AET]]</f>
        <v>#NAME?</v>
      </c>
      <c r="AC7716" s="13" t="e">
        <f ca="1">IF(CalcTable[[#This Row],[PWC]]&gt;FCAP,MIN(24*PERC,MIN(SAT,CalcTable[[#This Row],[PWC]])-FCAP),0)</f>
        <v>#NAME?</v>
      </c>
      <c r="AD7716" s="13" t="e">
        <f ca="1">IF(CalcTable[[#This Row],[PWC]]&gt;SAT,CalcTable[[#This Row],[PWC]]-SAT,0)</f>
        <v>#NAME?</v>
      </c>
      <c r="AE7716" s="13" t="e">
        <f ca="1">CalcTable[[#This Row],[PWC]]-CalcTable[[#This Row],[PercAmt]]-CalcTable[[#This Row],[Runoff]]</f>
        <v>#NAME?</v>
      </c>
      <c r="AF7716" s="13" t="e">
        <f ca="1">CalcTable[[#This Row],[IrrAmt]]/1000*CUR_IRR_AREA*10000/IRR_EFF</f>
        <v>#NAME?</v>
      </c>
      <c r="AG7716" s="147"/>
      <c r="AI7716" s="50">
        <v>0</v>
      </c>
      <c r="AJ7716" s="50">
        <v>0</v>
      </c>
      <c r="AK7716" s="50">
        <v>0</v>
      </c>
      <c r="AL7716" s="50">
        <v>3.728872969474871</v>
      </c>
      <c r="AM7716" s="50"/>
      <c r="AN7716" s="50"/>
      <c r="AO7716" s="50"/>
      <c r="AP7716" s="50"/>
      <c r="AQ7716" s="50"/>
      <c r="AR7716" s="50"/>
      <c r="AS7716" s="50"/>
      <c r="AT7716" s="50"/>
      <c r="AU7716" s="50"/>
      <c r="AV7716" s="50"/>
      <c r="AW7716" s="50"/>
      <c r="AX7716" s="50">
        <f t="shared" si="2415"/>
        <v>3.728872969474871</v>
      </c>
      <c r="AY7716" s="50"/>
      <c r="AZ7716" s="50">
        <f t="shared" si="2416"/>
        <v>109.38027377126289</v>
      </c>
      <c r="BA7716" s="50">
        <f t="shared" si="2426"/>
        <v>168.41089771130953</v>
      </c>
      <c r="BB7716" s="50">
        <f t="shared" si="2427"/>
        <v>173.61948217660779</v>
      </c>
      <c r="BC7716" s="17">
        <f t="shared" si="2417"/>
        <v>20106</v>
      </c>
      <c r="BD7716" s="50">
        <f t="shared" si="2418"/>
        <v>3.728872969474871</v>
      </c>
      <c r="BE7716" s="50">
        <f t="shared" si="2419"/>
        <v>109.38027377126289</v>
      </c>
      <c r="BF7716" s="50">
        <f t="shared" si="2420"/>
        <v>178.91130747339508</v>
      </c>
      <c r="BG7716" s="50"/>
      <c r="BH7716" s="17">
        <f t="shared" si="2421"/>
        <v>0</v>
      </c>
      <c r="BI7716" s="17">
        <f t="shared" si="2431"/>
        <v>7716</v>
      </c>
      <c r="BJ7716" s="17">
        <f t="shared" si="2422"/>
        <v>7716</v>
      </c>
      <c r="BK7716" s="150">
        <f t="shared" si="2423"/>
        <v>40345</v>
      </c>
      <c r="BL7716" s="50" t="e">
        <f t="shared" ca="1" si="2428"/>
        <v>#NAME?</v>
      </c>
      <c r="BM7716" s="50" t="e">
        <f t="shared" ca="1" si="2429"/>
        <v>#NAME?</v>
      </c>
      <c r="BN7716" s="50" t="e">
        <f t="shared" ca="1" si="2430"/>
        <v>#NAME?</v>
      </c>
    </row>
    <row r="7717" spans="1:66" x14ac:dyDescent="0.35">
      <c r="A7717" s="48">
        <v>40346</v>
      </c>
      <c r="B7717" s="17">
        <v>2010</v>
      </c>
      <c r="C7717" s="17">
        <v>6</v>
      </c>
      <c r="D7717" s="17">
        <v>168</v>
      </c>
      <c r="E7717" s="17">
        <v>17</v>
      </c>
      <c r="F7717" s="17">
        <v>5</v>
      </c>
      <c r="G7717" s="50">
        <v>8.1</v>
      </c>
      <c r="H7717" s="32">
        <v>3.1994259860441732</v>
      </c>
      <c r="I7717" s="50">
        <v>22.166666666666668</v>
      </c>
      <c r="J7717" s="13">
        <v>8.5</v>
      </c>
      <c r="K7717" s="13">
        <f t="shared" si="2412"/>
        <v>8.5</v>
      </c>
      <c r="L7717" s="13">
        <f t="shared" si="2424"/>
        <v>2.625</v>
      </c>
      <c r="M7717" s="13" t="e">
        <f ca="1">CalcTable[[#This Row],[IWC]]-AE7716</f>
        <v>#NAME?</v>
      </c>
      <c r="N7717" s="13" t="e">
        <f ca="1">IF(CalcTable[[#This Row],[Day of Year]]&lt;123,FCAP,AE7716)</f>
        <v>#NAME?</v>
      </c>
      <c r="O7717" s="17" t="e">
        <f ca="1">IF(IRR_DRIP,5,COUNTIF('IDET Wind Values'!C7701:G7701,"&lt;="&amp;IRR_MAXWIND))</f>
        <v>#NAME?</v>
      </c>
      <c r="P7717" s="13" t="e">
        <f ca="1">CalcTable[[#This Row],[ET_o]]*KL</f>
        <v>#NAME?</v>
      </c>
      <c r="Q7717" s="13" t="e">
        <f ca="1">IF(WILTPT&lt;=0,1,MAX(0,MIN(1,(CalcTable[[#This Row],[IWC]]-WILTPT)/(MAD-WILTPT))))</f>
        <v>#NAME?</v>
      </c>
      <c r="R7717" s="13" t="e">
        <f ca="1">CalcTable[[#This Row],[ETMult]]*CalcTable[[#This Row],[ETb]]</f>
        <v>#NAME?</v>
      </c>
      <c r="S7717" s="13" t="b">
        <f>INDEX(IRR_LIST,CalcTable[[#This Row],[Day of Week]]+1)</f>
        <v>1</v>
      </c>
      <c r="T7717" s="13">
        <f t="shared" ca="1" si="2413"/>
        <v>14.8</v>
      </c>
      <c r="U7717" s="13" t="b">
        <f ca="1">IF(CalcTable[[#This Row],[IrrPrecip]]&gt;=IC_MM,FALSE,TRUE)</f>
        <v>0</v>
      </c>
      <c r="V7717" s="13" t="b">
        <f t="shared" si="2425"/>
        <v>1</v>
      </c>
      <c r="W7717" s="13" t="e">
        <f ca="1">IF(AND(IRR_DRIP=FALSE,CalcTable[[#This Row],[IrrHours]]&lt;=0),FALSE,TRUE)</f>
        <v>#NAME?</v>
      </c>
      <c r="X7717" s="13" t="e">
        <f ca="1">AND(CalcTable[[#This Row],[IrrDay]],CalcTable[[#This Row],[IrrRain]],CalcTable[[#This Row],[IrrWarm]],CalcTable[[#This Row],[IrrWindy]])</f>
        <v>#NAME?</v>
      </c>
      <c r="Y7717" s="13" t="e">
        <f t="shared" ca="1" si="2414"/>
        <v>#NAME?</v>
      </c>
      <c r="Z7717" s="13" t="e">
        <f ca="1">CalcTable[[#This Row],[IrrHours]]/5</f>
        <v>#NAME?</v>
      </c>
      <c r="AA7717" s="13" t="e">
        <f ca="1">IF(CalcTable[[#This Row],[IrrFlag]]=FALSE,0,MAX(0,CalcTable[[#This Row],[VolRednWind]]*(FCAP*IRR_TARGET-CalcTable[[#This Row],[IWC]])))</f>
        <v>#NAME?</v>
      </c>
      <c r="AB7717" s="13" t="e">
        <f ca="1">CalcTable[[#This Row],[IWC]]+CalcTable[[#This Row],[Eff Precip]]+CalcTable[[#This Row],[IrrAmt]]-CalcTable[[#This Row],[AET]]</f>
        <v>#NAME?</v>
      </c>
      <c r="AC7717" s="13" t="e">
        <f ca="1">IF(CalcTable[[#This Row],[PWC]]&gt;FCAP,MIN(24*PERC,MIN(SAT,CalcTable[[#This Row],[PWC]])-FCAP),0)</f>
        <v>#NAME?</v>
      </c>
      <c r="AD7717" s="13" t="e">
        <f ca="1">IF(CalcTable[[#This Row],[PWC]]&gt;SAT,CalcTable[[#This Row],[PWC]]-SAT,0)</f>
        <v>#NAME?</v>
      </c>
      <c r="AE7717" s="13" t="e">
        <f ca="1">CalcTable[[#This Row],[PWC]]-CalcTable[[#This Row],[PercAmt]]-CalcTable[[#This Row],[Runoff]]</f>
        <v>#NAME?</v>
      </c>
      <c r="AF7717" s="13" t="e">
        <f ca="1">CalcTable[[#This Row],[IrrAmt]]/1000*CUR_IRR_AREA*10000/IRR_EFF</f>
        <v>#NAME?</v>
      </c>
      <c r="AG7717" s="147"/>
      <c r="AI7717" s="50">
        <v>0</v>
      </c>
      <c r="AJ7717" s="50">
        <v>0</v>
      </c>
      <c r="AK7717" s="50">
        <v>0</v>
      </c>
      <c r="AL7717" s="50">
        <v>0</v>
      </c>
      <c r="AM7717" s="50"/>
      <c r="AN7717" s="50"/>
      <c r="AO7717" s="50"/>
      <c r="AP7717" s="50"/>
      <c r="AQ7717" s="50"/>
      <c r="AR7717" s="50"/>
      <c r="AS7717" s="50"/>
      <c r="AT7717" s="50"/>
      <c r="AU7717" s="50"/>
      <c r="AV7717" s="50"/>
      <c r="AW7717" s="50"/>
      <c r="AX7717" s="50">
        <f t="shared" si="2415"/>
        <v>0</v>
      </c>
      <c r="AY7717" s="50"/>
      <c r="AZ7717" s="50">
        <f t="shared" si="2416"/>
        <v>0</v>
      </c>
      <c r="BA7717" s="50">
        <f t="shared" si="2426"/>
        <v>0</v>
      </c>
      <c r="BB7717" s="50">
        <f t="shared" si="2427"/>
        <v>0</v>
      </c>
      <c r="BC7717" s="17">
        <f t="shared" si="2417"/>
        <v>20106</v>
      </c>
      <c r="BD7717" s="50">
        <f t="shared" si="2418"/>
        <v>0</v>
      </c>
      <c r="BE7717" s="50">
        <f t="shared" si="2419"/>
        <v>0</v>
      </c>
      <c r="BF7717" s="50">
        <f t="shared" si="2420"/>
        <v>0</v>
      </c>
      <c r="BG7717" s="50"/>
      <c r="BH7717" s="17">
        <f t="shared" si="2421"/>
        <v>0</v>
      </c>
      <c r="BI7717" s="17">
        <f t="shared" si="2431"/>
        <v>7717</v>
      </c>
      <c r="BJ7717" s="17">
        <f t="shared" si="2422"/>
        <v>7717</v>
      </c>
      <c r="BK7717" s="150">
        <f t="shared" si="2423"/>
        <v>40346</v>
      </c>
      <c r="BL7717" s="50" t="e">
        <f t="shared" ca="1" si="2428"/>
        <v>#NAME?</v>
      </c>
      <c r="BM7717" s="50" t="e">
        <f t="shared" ca="1" si="2429"/>
        <v>#NAME?</v>
      </c>
      <c r="BN7717" s="50" t="e">
        <f t="shared" ca="1" si="2430"/>
        <v>#NAME?</v>
      </c>
    </row>
    <row r="7718" spans="1:66" x14ac:dyDescent="0.35">
      <c r="A7718" s="48">
        <v>40347</v>
      </c>
      <c r="B7718" s="17">
        <v>2010</v>
      </c>
      <c r="C7718" s="17">
        <v>6</v>
      </c>
      <c r="D7718" s="17">
        <v>169</v>
      </c>
      <c r="E7718" s="17">
        <v>18</v>
      </c>
      <c r="F7718" s="17">
        <v>6</v>
      </c>
      <c r="G7718" s="50">
        <v>9.6999999999999993</v>
      </c>
      <c r="H7718" s="32">
        <v>4.0228658016341674</v>
      </c>
      <c r="I7718" s="50">
        <v>14.333333333333334</v>
      </c>
      <c r="J7718" s="13">
        <v>0</v>
      </c>
      <c r="K7718" s="13">
        <f t="shared" si="2412"/>
        <v>0</v>
      </c>
      <c r="L7718" s="13">
        <f t="shared" si="2424"/>
        <v>0</v>
      </c>
      <c r="M7718" s="13" t="e">
        <f ca="1">CalcTable[[#This Row],[IWC]]-AE7717</f>
        <v>#NAME?</v>
      </c>
      <c r="N7718" s="13" t="e">
        <f ca="1">IF(CalcTable[[#This Row],[Day of Year]]&lt;123,FCAP,AE7717)</f>
        <v>#NAME?</v>
      </c>
      <c r="O7718" s="17" t="e">
        <f ca="1">IF(IRR_DRIP,5,COUNTIF('IDET Wind Values'!C7702:G7702,"&lt;="&amp;IRR_MAXWIND))</f>
        <v>#NAME?</v>
      </c>
      <c r="P7718" s="13" t="e">
        <f ca="1">CalcTable[[#This Row],[ET_o]]*KL</f>
        <v>#NAME?</v>
      </c>
      <c r="Q7718" s="13" t="e">
        <f ca="1">IF(WILTPT&lt;=0,1,MAX(0,MIN(1,(CalcTable[[#This Row],[IWC]]-WILTPT)/(MAD-WILTPT))))</f>
        <v>#NAME?</v>
      </c>
      <c r="R7718" s="13" t="e">
        <f ca="1">CalcTable[[#This Row],[ETMult]]*CalcTable[[#This Row],[ETb]]</f>
        <v>#NAME?</v>
      </c>
      <c r="S7718" s="13" t="b">
        <f>INDEX(IRR_LIST,CalcTable[[#This Row],[Day of Week]]+1)</f>
        <v>0</v>
      </c>
      <c r="T7718" s="13">
        <f t="shared" ca="1" si="2413"/>
        <v>21.1</v>
      </c>
      <c r="U7718" s="13" t="b">
        <f ca="1">IF(CalcTable[[#This Row],[IrrPrecip]]&gt;=IC_MM,FALSE,TRUE)</f>
        <v>0</v>
      </c>
      <c r="V7718" s="13" t="b">
        <f t="shared" si="2425"/>
        <v>1</v>
      </c>
      <c r="W7718" s="13" t="e">
        <f ca="1">IF(AND(IRR_DRIP=FALSE,CalcTable[[#This Row],[IrrHours]]&lt;=0),FALSE,TRUE)</f>
        <v>#NAME?</v>
      </c>
      <c r="X7718" s="13" t="e">
        <f ca="1">AND(CalcTable[[#This Row],[IrrDay]],CalcTable[[#This Row],[IrrRain]],CalcTable[[#This Row],[IrrWarm]],CalcTable[[#This Row],[IrrWindy]])</f>
        <v>#NAME?</v>
      </c>
      <c r="Y7718" s="13" t="e">
        <f t="shared" ca="1" si="2414"/>
        <v>#NAME?</v>
      </c>
      <c r="Z7718" s="13" t="e">
        <f ca="1">CalcTable[[#This Row],[IrrHours]]/5</f>
        <v>#NAME?</v>
      </c>
      <c r="AA7718" s="13" t="e">
        <f ca="1">IF(CalcTable[[#This Row],[IrrFlag]]=FALSE,0,MAX(0,CalcTable[[#This Row],[VolRednWind]]*(FCAP*IRR_TARGET-CalcTable[[#This Row],[IWC]])))</f>
        <v>#NAME?</v>
      </c>
      <c r="AB7718" s="13" t="e">
        <f ca="1">CalcTable[[#This Row],[IWC]]+CalcTable[[#This Row],[Eff Precip]]+CalcTable[[#This Row],[IrrAmt]]-CalcTable[[#This Row],[AET]]</f>
        <v>#NAME?</v>
      </c>
      <c r="AC7718" s="13" t="e">
        <f ca="1">IF(CalcTable[[#This Row],[PWC]]&gt;FCAP,MIN(24*PERC,MIN(SAT,CalcTable[[#This Row],[PWC]])-FCAP),0)</f>
        <v>#NAME?</v>
      </c>
      <c r="AD7718" s="13" t="e">
        <f ca="1">IF(CalcTable[[#This Row],[PWC]]&gt;SAT,CalcTable[[#This Row],[PWC]]-SAT,0)</f>
        <v>#NAME?</v>
      </c>
      <c r="AE7718" s="13" t="e">
        <f ca="1">CalcTable[[#This Row],[PWC]]-CalcTable[[#This Row],[PercAmt]]-CalcTable[[#This Row],[Runoff]]</f>
        <v>#NAME?</v>
      </c>
      <c r="AF7718" s="13" t="e">
        <f ca="1">CalcTable[[#This Row],[IrrAmt]]/1000*CUR_IRR_AREA*10000/IRR_EFF</f>
        <v>#NAME?</v>
      </c>
      <c r="AG7718" s="147"/>
      <c r="AI7718" s="50">
        <v>0</v>
      </c>
      <c r="AJ7718" s="50">
        <v>0</v>
      </c>
      <c r="AK7718" s="50">
        <v>0</v>
      </c>
      <c r="AL7718" s="50">
        <v>0</v>
      </c>
      <c r="AM7718" s="50"/>
      <c r="AN7718" s="50"/>
      <c r="AO7718" s="50"/>
      <c r="AP7718" s="50"/>
      <c r="AQ7718" s="50"/>
      <c r="AR7718" s="50"/>
      <c r="AS7718" s="50"/>
      <c r="AT7718" s="50"/>
      <c r="AU7718" s="50"/>
      <c r="AV7718" s="50"/>
      <c r="AW7718" s="50"/>
      <c r="AX7718" s="50">
        <f t="shared" si="2415"/>
        <v>0</v>
      </c>
      <c r="AY7718" s="50"/>
      <c r="AZ7718" s="50">
        <f t="shared" si="2416"/>
        <v>0</v>
      </c>
      <c r="BA7718" s="50">
        <f t="shared" si="2426"/>
        <v>0</v>
      </c>
      <c r="BB7718" s="50">
        <f t="shared" si="2427"/>
        <v>0</v>
      </c>
      <c r="BC7718" s="17">
        <f t="shared" si="2417"/>
        <v>20106</v>
      </c>
      <c r="BD7718" s="50">
        <f t="shared" si="2418"/>
        <v>0</v>
      </c>
      <c r="BE7718" s="50">
        <f t="shared" si="2419"/>
        <v>0</v>
      </c>
      <c r="BF7718" s="50">
        <f t="shared" si="2420"/>
        <v>0</v>
      </c>
      <c r="BG7718" s="50"/>
      <c r="BH7718" s="17">
        <f t="shared" si="2421"/>
        <v>0</v>
      </c>
      <c r="BI7718" s="17">
        <f t="shared" si="2431"/>
        <v>7718</v>
      </c>
      <c r="BJ7718" s="17">
        <f t="shared" si="2422"/>
        <v>7718</v>
      </c>
      <c r="BK7718" s="150">
        <f t="shared" si="2423"/>
        <v>40347</v>
      </c>
      <c r="BL7718" s="50" t="e">
        <f t="shared" ca="1" si="2428"/>
        <v>#NAME?</v>
      </c>
      <c r="BM7718" s="50" t="e">
        <f t="shared" ca="1" si="2429"/>
        <v>#NAME?</v>
      </c>
      <c r="BN7718" s="50" t="e">
        <f t="shared" ca="1" si="2430"/>
        <v>#NAME?</v>
      </c>
    </row>
    <row r="7719" spans="1:66" x14ac:dyDescent="0.35">
      <c r="A7719" s="48">
        <v>40348</v>
      </c>
      <c r="B7719" s="17">
        <v>2010</v>
      </c>
      <c r="C7719" s="17">
        <v>6</v>
      </c>
      <c r="D7719" s="17">
        <v>170</v>
      </c>
      <c r="E7719" s="17">
        <v>19</v>
      </c>
      <c r="F7719" s="17">
        <v>7</v>
      </c>
      <c r="G7719" s="50">
        <v>7.6</v>
      </c>
      <c r="H7719" s="32">
        <v>3.9645253673815439</v>
      </c>
      <c r="I7719" s="50">
        <v>5.333333333333333</v>
      </c>
      <c r="J7719" s="13">
        <v>0</v>
      </c>
      <c r="K7719" s="13">
        <f t="shared" si="2412"/>
        <v>0</v>
      </c>
      <c r="L7719" s="13">
        <f t="shared" si="2424"/>
        <v>0</v>
      </c>
      <c r="M7719" s="13" t="e">
        <f ca="1">CalcTable[[#This Row],[IWC]]-AE7718</f>
        <v>#NAME?</v>
      </c>
      <c r="N7719" s="13" t="e">
        <f ca="1">IF(CalcTable[[#This Row],[Day of Year]]&lt;123,FCAP,AE7718)</f>
        <v>#NAME?</v>
      </c>
      <c r="O7719" s="17" t="e">
        <f ca="1">IF(IRR_DRIP,5,COUNTIF('IDET Wind Values'!C7703:G7703,"&lt;="&amp;IRR_MAXWIND))</f>
        <v>#NAME?</v>
      </c>
      <c r="P7719" s="13" t="e">
        <f ca="1">CalcTable[[#This Row],[ET_o]]*KL</f>
        <v>#NAME?</v>
      </c>
      <c r="Q7719" s="13" t="e">
        <f ca="1">IF(WILTPT&lt;=0,1,MAX(0,MIN(1,(CalcTable[[#This Row],[IWC]]-WILTPT)/(MAD-WILTPT))))</f>
        <v>#NAME?</v>
      </c>
      <c r="R7719" s="13" t="e">
        <f ca="1">CalcTable[[#This Row],[ETMult]]*CalcTable[[#This Row],[ETb]]</f>
        <v>#NAME?</v>
      </c>
      <c r="S7719" s="13" t="b">
        <f>INDEX(IRR_LIST,CalcTable[[#This Row],[Day of Week]]+1)</f>
        <v>0</v>
      </c>
      <c r="T7719" s="13">
        <f t="shared" ca="1" si="2413"/>
        <v>8.5</v>
      </c>
      <c r="U7719" s="13" t="b">
        <f ca="1">IF(CalcTable[[#This Row],[IrrPrecip]]&gt;=IC_MM,FALSE,TRUE)</f>
        <v>1</v>
      </c>
      <c r="V7719" s="13" t="b">
        <f t="shared" si="2425"/>
        <v>1</v>
      </c>
      <c r="W7719" s="13" t="e">
        <f ca="1">IF(AND(IRR_DRIP=FALSE,CalcTable[[#This Row],[IrrHours]]&lt;=0),FALSE,TRUE)</f>
        <v>#NAME?</v>
      </c>
      <c r="X7719" s="13" t="e">
        <f ca="1">AND(CalcTable[[#This Row],[IrrDay]],CalcTable[[#This Row],[IrrRain]],CalcTable[[#This Row],[IrrWarm]],CalcTable[[#This Row],[IrrWindy]])</f>
        <v>#NAME?</v>
      </c>
      <c r="Y7719" s="13" t="e">
        <f t="shared" ca="1" si="2414"/>
        <v>#NAME?</v>
      </c>
      <c r="Z7719" s="13" t="e">
        <f ca="1">CalcTable[[#This Row],[IrrHours]]/5</f>
        <v>#NAME?</v>
      </c>
      <c r="AA7719" s="13" t="e">
        <f ca="1">IF(CalcTable[[#This Row],[IrrFlag]]=FALSE,0,MAX(0,CalcTable[[#This Row],[VolRednWind]]*(FCAP*IRR_TARGET-CalcTable[[#This Row],[IWC]])))</f>
        <v>#NAME?</v>
      </c>
      <c r="AB7719" s="13" t="e">
        <f ca="1">CalcTable[[#This Row],[IWC]]+CalcTable[[#This Row],[Eff Precip]]+CalcTable[[#This Row],[IrrAmt]]-CalcTable[[#This Row],[AET]]</f>
        <v>#NAME?</v>
      </c>
      <c r="AC7719" s="13" t="e">
        <f ca="1">IF(CalcTable[[#This Row],[PWC]]&gt;FCAP,MIN(24*PERC,MIN(SAT,CalcTable[[#This Row],[PWC]])-FCAP),0)</f>
        <v>#NAME?</v>
      </c>
      <c r="AD7719" s="13" t="e">
        <f ca="1">IF(CalcTable[[#This Row],[PWC]]&gt;SAT,CalcTable[[#This Row],[PWC]]-SAT,0)</f>
        <v>#NAME?</v>
      </c>
      <c r="AE7719" s="13" t="e">
        <f ca="1">CalcTable[[#This Row],[PWC]]-CalcTable[[#This Row],[PercAmt]]-CalcTable[[#This Row],[Runoff]]</f>
        <v>#NAME?</v>
      </c>
      <c r="AF7719" s="13" t="e">
        <f ca="1">CalcTable[[#This Row],[IrrAmt]]/1000*CUR_IRR_AREA*10000/IRR_EFF</f>
        <v>#NAME?</v>
      </c>
      <c r="AG7719" s="147"/>
      <c r="AI7719" s="50">
        <v>0</v>
      </c>
      <c r="AJ7719" s="50">
        <v>0</v>
      </c>
      <c r="AK7719" s="50">
        <v>5.1405761908987984</v>
      </c>
      <c r="AL7719" s="50">
        <v>0</v>
      </c>
      <c r="AM7719" s="50"/>
      <c r="AN7719" s="50"/>
      <c r="AO7719" s="50"/>
      <c r="AP7719" s="50"/>
      <c r="AQ7719" s="50"/>
      <c r="AR7719" s="50"/>
      <c r="AS7719" s="50"/>
      <c r="AT7719" s="50"/>
      <c r="AU7719" s="50"/>
      <c r="AV7719" s="50"/>
      <c r="AW7719" s="50"/>
      <c r="AX7719" s="50">
        <f t="shared" si="2415"/>
        <v>5.1405761908987984</v>
      </c>
      <c r="AY7719" s="50"/>
      <c r="AZ7719" s="50">
        <f t="shared" si="2416"/>
        <v>75.395117466515714</v>
      </c>
      <c r="BA7719" s="50">
        <f t="shared" si="2426"/>
        <v>116.08454594050831</v>
      </c>
      <c r="BB7719" s="50">
        <f t="shared" si="2427"/>
        <v>119.67478962939003</v>
      </c>
      <c r="BC7719" s="17">
        <f t="shared" si="2417"/>
        <v>20106</v>
      </c>
      <c r="BD7719" s="50">
        <f t="shared" si="2418"/>
        <v>5.1405761908987984</v>
      </c>
      <c r="BE7719" s="50">
        <f t="shared" si="2419"/>
        <v>75.395117466515714</v>
      </c>
      <c r="BF7719" s="50">
        <f t="shared" si="2420"/>
        <v>123.32241068671071</v>
      </c>
      <c r="BG7719" s="50"/>
      <c r="BH7719" s="17">
        <f t="shared" si="2421"/>
        <v>0</v>
      </c>
      <c r="BI7719" s="17">
        <f t="shared" si="2431"/>
        <v>7719</v>
      </c>
      <c r="BJ7719" s="17">
        <f t="shared" si="2422"/>
        <v>7719</v>
      </c>
      <c r="BK7719" s="150">
        <f t="shared" si="2423"/>
        <v>40348</v>
      </c>
      <c r="BL7719" s="50" t="e">
        <f t="shared" ca="1" si="2428"/>
        <v>#NAME?</v>
      </c>
      <c r="BM7719" s="50" t="e">
        <f t="shared" ca="1" si="2429"/>
        <v>#NAME?</v>
      </c>
      <c r="BN7719" s="50" t="e">
        <f t="shared" ca="1" si="2430"/>
        <v>#NAME?</v>
      </c>
    </row>
    <row r="7720" spans="1:66" x14ac:dyDescent="0.35">
      <c r="A7720" s="48">
        <v>40349</v>
      </c>
      <c r="B7720" s="17">
        <v>2010</v>
      </c>
      <c r="C7720" s="17">
        <v>6</v>
      </c>
      <c r="D7720" s="17">
        <v>171</v>
      </c>
      <c r="E7720" s="17">
        <v>20</v>
      </c>
      <c r="F7720" s="17">
        <v>1</v>
      </c>
      <c r="G7720" s="50">
        <v>7.5</v>
      </c>
      <c r="H7720" s="32">
        <v>4.6036483155541834</v>
      </c>
      <c r="I7720" s="50">
        <v>2.6666666666666665</v>
      </c>
      <c r="J7720" s="13">
        <v>0</v>
      </c>
      <c r="K7720" s="13">
        <f t="shared" si="2412"/>
        <v>0</v>
      </c>
      <c r="L7720" s="13">
        <f t="shared" si="2424"/>
        <v>0</v>
      </c>
      <c r="M7720" s="13" t="e">
        <f ca="1">CalcTable[[#This Row],[IWC]]-AE7719</f>
        <v>#NAME?</v>
      </c>
      <c r="N7720" s="13" t="e">
        <f ca="1">IF(CalcTable[[#This Row],[Day of Year]]&lt;123,FCAP,AE7719)</f>
        <v>#NAME?</v>
      </c>
      <c r="O7720" s="17" t="e">
        <f ca="1">IF(IRR_DRIP,5,COUNTIF('IDET Wind Values'!C7704:G7704,"&lt;="&amp;IRR_MAXWIND))</f>
        <v>#NAME?</v>
      </c>
      <c r="P7720" s="13" t="e">
        <f ca="1">CalcTable[[#This Row],[ET_o]]*KL</f>
        <v>#NAME?</v>
      </c>
      <c r="Q7720" s="13" t="e">
        <f ca="1">IF(WILTPT&lt;=0,1,MAX(0,MIN(1,(CalcTable[[#This Row],[IWC]]-WILTPT)/(MAD-WILTPT))))</f>
        <v>#NAME?</v>
      </c>
      <c r="R7720" s="13" t="e">
        <f ca="1">CalcTable[[#This Row],[ETMult]]*CalcTable[[#This Row],[ETb]]</f>
        <v>#NAME?</v>
      </c>
      <c r="S7720" s="13" t="b">
        <f>INDEX(IRR_LIST,CalcTable[[#This Row],[Day of Week]]+1)</f>
        <v>1</v>
      </c>
      <c r="T7720" s="13">
        <f t="shared" ca="1" si="2413"/>
        <v>0</v>
      </c>
      <c r="U7720" s="13" t="b">
        <f ca="1">IF(CalcTable[[#This Row],[IrrPrecip]]&gt;=IC_MM,FALSE,TRUE)</f>
        <v>1</v>
      </c>
      <c r="V7720" s="13" t="b">
        <f t="shared" si="2425"/>
        <v>1</v>
      </c>
      <c r="W7720" s="13" t="e">
        <f ca="1">IF(AND(IRR_DRIP=FALSE,CalcTable[[#This Row],[IrrHours]]&lt;=0),FALSE,TRUE)</f>
        <v>#NAME?</v>
      </c>
      <c r="X7720" s="13" t="e">
        <f ca="1">AND(CalcTable[[#This Row],[IrrDay]],CalcTable[[#This Row],[IrrRain]],CalcTable[[#This Row],[IrrWarm]],CalcTable[[#This Row],[IrrWindy]])</f>
        <v>#NAME?</v>
      </c>
      <c r="Y7720" s="13" t="e">
        <f t="shared" ca="1" si="2414"/>
        <v>#NAME?</v>
      </c>
      <c r="Z7720" s="13" t="e">
        <f ca="1">CalcTable[[#This Row],[IrrHours]]/5</f>
        <v>#NAME?</v>
      </c>
      <c r="AA7720" s="13" t="e">
        <f ca="1">IF(CalcTable[[#This Row],[IrrFlag]]=FALSE,0,MAX(0,CalcTable[[#This Row],[VolRednWind]]*(FCAP*IRR_TARGET-CalcTable[[#This Row],[IWC]])))</f>
        <v>#NAME?</v>
      </c>
      <c r="AB7720" s="13" t="e">
        <f ca="1">CalcTable[[#This Row],[IWC]]+CalcTable[[#This Row],[Eff Precip]]+CalcTable[[#This Row],[IrrAmt]]-CalcTable[[#This Row],[AET]]</f>
        <v>#NAME?</v>
      </c>
      <c r="AC7720" s="13" t="e">
        <f ca="1">IF(CalcTable[[#This Row],[PWC]]&gt;FCAP,MIN(24*PERC,MIN(SAT,CalcTable[[#This Row],[PWC]])-FCAP),0)</f>
        <v>#NAME?</v>
      </c>
      <c r="AD7720" s="13" t="e">
        <f ca="1">IF(CalcTable[[#This Row],[PWC]]&gt;SAT,CalcTable[[#This Row],[PWC]]-SAT,0)</f>
        <v>#NAME?</v>
      </c>
      <c r="AE7720" s="13" t="e">
        <f ca="1">CalcTable[[#This Row],[PWC]]-CalcTable[[#This Row],[PercAmt]]-CalcTable[[#This Row],[Runoff]]</f>
        <v>#NAME?</v>
      </c>
      <c r="AF7720" s="13" t="e">
        <f ca="1">CalcTable[[#This Row],[IrrAmt]]/1000*CUR_IRR_AREA*10000/IRR_EFF</f>
        <v>#NAME?</v>
      </c>
      <c r="AG7720" s="147"/>
      <c r="AI7720" s="50">
        <v>8.9991738183110002</v>
      </c>
      <c r="AJ7720" s="50">
        <v>13.760529391181528</v>
      </c>
      <c r="AK7720" s="50">
        <v>0</v>
      </c>
      <c r="AL7720" s="50">
        <v>0</v>
      </c>
      <c r="AM7720" s="50"/>
      <c r="AN7720" s="50"/>
      <c r="AO7720" s="50"/>
      <c r="AP7720" s="50"/>
      <c r="AQ7720" s="50"/>
      <c r="AR7720" s="50"/>
      <c r="AS7720" s="50"/>
      <c r="AT7720" s="50"/>
      <c r="AU7720" s="50"/>
      <c r="AV7720" s="50"/>
      <c r="AW7720" s="50"/>
      <c r="AX7720" s="50">
        <f t="shared" si="2415"/>
        <v>22.759703209492528</v>
      </c>
      <c r="AY7720" s="50"/>
      <c r="AZ7720" s="50">
        <f t="shared" si="2416"/>
        <v>535.63007814321952</v>
      </c>
      <c r="BA7720" s="50">
        <f t="shared" si="2426"/>
        <v>869.05656426290489</v>
      </c>
      <c r="BB7720" s="50">
        <f t="shared" si="2427"/>
        <v>899.49123459542272</v>
      </c>
      <c r="BC7720" s="17">
        <f t="shared" si="2417"/>
        <v>20106</v>
      </c>
      <c r="BD7720" s="50">
        <f t="shared" si="2418"/>
        <v>22.759703209492528</v>
      </c>
      <c r="BE7720" s="50">
        <f t="shared" si="2419"/>
        <v>535.63007814321952</v>
      </c>
      <c r="BF7720" s="50">
        <f t="shared" si="2420"/>
        <v>876.12029389395582</v>
      </c>
      <c r="BG7720" s="50"/>
      <c r="BH7720" s="17">
        <f t="shared" si="2421"/>
        <v>0</v>
      </c>
      <c r="BI7720" s="17">
        <f t="shared" si="2431"/>
        <v>7720</v>
      </c>
      <c r="BJ7720" s="17">
        <f t="shared" si="2422"/>
        <v>7720</v>
      </c>
      <c r="BK7720" s="150">
        <f t="shared" si="2423"/>
        <v>40349</v>
      </c>
      <c r="BL7720" s="50" t="e">
        <f t="shared" ca="1" si="2428"/>
        <v>#NAME?</v>
      </c>
      <c r="BM7720" s="50" t="e">
        <f t="shared" ca="1" si="2429"/>
        <v>#NAME?</v>
      </c>
      <c r="BN7720" s="50" t="e">
        <f t="shared" ca="1" si="2430"/>
        <v>#NAME?</v>
      </c>
    </row>
    <row r="7721" spans="1:66" x14ac:dyDescent="0.35">
      <c r="A7721" s="48">
        <v>40350</v>
      </c>
      <c r="B7721" s="17">
        <v>2010</v>
      </c>
      <c r="C7721" s="17">
        <v>6</v>
      </c>
      <c r="D7721" s="17">
        <v>172</v>
      </c>
      <c r="E7721" s="17">
        <v>21</v>
      </c>
      <c r="F7721" s="17">
        <v>2</v>
      </c>
      <c r="G7721" s="50">
        <v>8.6</v>
      </c>
      <c r="H7721" s="32">
        <v>4.3105242748511676</v>
      </c>
      <c r="I7721" s="50">
        <v>4.166666666666667</v>
      </c>
      <c r="J7721" s="13">
        <v>0</v>
      </c>
      <c r="K7721" s="13">
        <f t="shared" si="2412"/>
        <v>0</v>
      </c>
      <c r="L7721" s="13">
        <f t="shared" si="2424"/>
        <v>0</v>
      </c>
      <c r="M7721" s="13" t="e">
        <f ca="1">CalcTable[[#This Row],[IWC]]-AE7720</f>
        <v>#NAME?</v>
      </c>
      <c r="N7721" s="13" t="e">
        <f ca="1">IF(CalcTable[[#This Row],[Day of Year]]&lt;123,FCAP,AE7720)</f>
        <v>#NAME?</v>
      </c>
      <c r="O7721" s="17" t="e">
        <f ca="1">IF(IRR_DRIP,5,COUNTIF('IDET Wind Values'!C7705:G7705,"&lt;="&amp;IRR_MAXWIND))</f>
        <v>#NAME?</v>
      </c>
      <c r="P7721" s="13" t="e">
        <f ca="1">CalcTable[[#This Row],[ET_o]]*KL</f>
        <v>#NAME?</v>
      </c>
      <c r="Q7721" s="13" t="e">
        <f ca="1">IF(WILTPT&lt;=0,1,MAX(0,MIN(1,(CalcTable[[#This Row],[IWC]]-WILTPT)/(MAD-WILTPT))))</f>
        <v>#NAME?</v>
      </c>
      <c r="R7721" s="13" t="e">
        <f ca="1">CalcTable[[#This Row],[ETMult]]*CalcTable[[#This Row],[ETb]]</f>
        <v>#NAME?</v>
      </c>
      <c r="S7721" s="13" t="b">
        <f>INDEX(IRR_LIST,CalcTable[[#This Row],[Day of Week]]+1)</f>
        <v>0</v>
      </c>
      <c r="T7721" s="13">
        <f t="shared" ca="1" si="2413"/>
        <v>0</v>
      </c>
      <c r="U7721" s="13" t="b">
        <f ca="1">IF(CalcTable[[#This Row],[IrrPrecip]]&gt;=IC_MM,FALSE,TRUE)</f>
        <v>1</v>
      </c>
      <c r="V7721" s="13" t="b">
        <f t="shared" si="2425"/>
        <v>1</v>
      </c>
      <c r="W7721" s="13" t="e">
        <f ca="1">IF(AND(IRR_DRIP=FALSE,CalcTable[[#This Row],[IrrHours]]&lt;=0),FALSE,TRUE)</f>
        <v>#NAME?</v>
      </c>
      <c r="X7721" s="13" t="e">
        <f ca="1">AND(CalcTable[[#This Row],[IrrDay]],CalcTable[[#This Row],[IrrRain]],CalcTable[[#This Row],[IrrWarm]],CalcTable[[#This Row],[IrrWindy]])</f>
        <v>#NAME?</v>
      </c>
      <c r="Y7721" s="13" t="e">
        <f t="shared" ca="1" si="2414"/>
        <v>#NAME?</v>
      </c>
      <c r="Z7721" s="13" t="e">
        <f ca="1">CalcTable[[#This Row],[IrrHours]]/5</f>
        <v>#NAME?</v>
      </c>
      <c r="AA7721" s="13" t="e">
        <f ca="1">IF(CalcTable[[#This Row],[IrrFlag]]=FALSE,0,MAX(0,CalcTable[[#This Row],[VolRednWind]]*(FCAP*IRR_TARGET-CalcTable[[#This Row],[IWC]])))</f>
        <v>#NAME?</v>
      </c>
      <c r="AB7721" s="13" t="e">
        <f ca="1">CalcTable[[#This Row],[IWC]]+CalcTable[[#This Row],[Eff Precip]]+CalcTable[[#This Row],[IrrAmt]]-CalcTable[[#This Row],[AET]]</f>
        <v>#NAME?</v>
      </c>
      <c r="AC7721" s="13" t="e">
        <f ca="1">IF(CalcTable[[#This Row],[PWC]]&gt;FCAP,MIN(24*PERC,MIN(SAT,CalcTable[[#This Row],[PWC]])-FCAP),0)</f>
        <v>#NAME?</v>
      </c>
      <c r="AD7721" s="13" t="e">
        <f ca="1">IF(CalcTable[[#This Row],[PWC]]&gt;SAT,CalcTable[[#This Row],[PWC]]-SAT,0)</f>
        <v>#NAME?</v>
      </c>
      <c r="AE7721" s="13" t="e">
        <f ca="1">CalcTable[[#This Row],[PWC]]-CalcTable[[#This Row],[PercAmt]]-CalcTable[[#This Row],[Runoff]]</f>
        <v>#NAME?</v>
      </c>
      <c r="AF7721" s="13" t="e">
        <f ca="1">CalcTable[[#This Row],[IrrAmt]]/1000*CUR_IRR_AREA*10000/IRR_EFF</f>
        <v>#NAME?</v>
      </c>
      <c r="AG7721" s="147"/>
      <c r="AI7721" s="50">
        <v>0</v>
      </c>
      <c r="AJ7721" s="50">
        <v>0</v>
      </c>
      <c r="AK7721" s="50">
        <v>0</v>
      </c>
      <c r="AL7721" s="50">
        <v>9.2050717165134461</v>
      </c>
      <c r="AM7721" s="50"/>
      <c r="AN7721" s="50"/>
      <c r="AO7721" s="50"/>
      <c r="AP7721" s="50"/>
      <c r="AQ7721" s="50"/>
      <c r="AR7721" s="50"/>
      <c r="AS7721" s="50"/>
      <c r="AT7721" s="50"/>
      <c r="AU7721" s="50"/>
      <c r="AV7721" s="50"/>
      <c r="AW7721" s="50"/>
      <c r="AX7721" s="50">
        <f t="shared" si="2415"/>
        <v>9.2050717165134461</v>
      </c>
      <c r="AY7721" s="50"/>
      <c r="AZ7721" s="50">
        <f t="shared" si="2416"/>
        <v>270.01543701772778</v>
      </c>
      <c r="BA7721" s="50">
        <f t="shared" si="2426"/>
        <v>415.73805382094594</v>
      </c>
      <c r="BB7721" s="50">
        <f t="shared" si="2427"/>
        <v>428.59593177417111</v>
      </c>
      <c r="BC7721" s="17">
        <f t="shared" si="2417"/>
        <v>20106</v>
      </c>
      <c r="BD7721" s="50">
        <f t="shared" si="2418"/>
        <v>9.2050717165134461</v>
      </c>
      <c r="BE7721" s="50">
        <f t="shared" si="2419"/>
        <v>270.01543701772778</v>
      </c>
      <c r="BF7721" s="50">
        <f t="shared" si="2420"/>
        <v>441.65929750610894</v>
      </c>
      <c r="BG7721" s="50"/>
      <c r="BH7721" s="17">
        <f t="shared" si="2421"/>
        <v>0</v>
      </c>
      <c r="BI7721" s="17">
        <f t="shared" si="2431"/>
        <v>7721</v>
      </c>
      <c r="BJ7721" s="17">
        <f t="shared" si="2422"/>
        <v>7721</v>
      </c>
      <c r="BK7721" s="150">
        <f t="shared" si="2423"/>
        <v>40350</v>
      </c>
      <c r="BL7721" s="50" t="e">
        <f t="shared" ca="1" si="2428"/>
        <v>#NAME?</v>
      </c>
      <c r="BM7721" s="50" t="e">
        <f t="shared" ca="1" si="2429"/>
        <v>#NAME?</v>
      </c>
      <c r="BN7721" s="50" t="e">
        <f t="shared" ca="1" si="2430"/>
        <v>#NAME?</v>
      </c>
    </row>
    <row r="7722" spans="1:66" x14ac:dyDescent="0.35">
      <c r="A7722" s="48">
        <v>40351</v>
      </c>
      <c r="B7722" s="17">
        <v>2010</v>
      </c>
      <c r="C7722" s="17">
        <v>6</v>
      </c>
      <c r="D7722" s="17">
        <v>173</v>
      </c>
      <c r="E7722" s="17">
        <v>22</v>
      </c>
      <c r="F7722" s="17">
        <v>3</v>
      </c>
      <c r="G7722" s="50">
        <v>11.7</v>
      </c>
      <c r="H7722" s="32">
        <v>3.7039936435532481</v>
      </c>
      <c r="I7722" s="50">
        <v>13.833333333333334</v>
      </c>
      <c r="J7722" s="13">
        <v>13.2</v>
      </c>
      <c r="K7722" s="13">
        <f t="shared" si="2412"/>
        <v>13.2</v>
      </c>
      <c r="L7722" s="13">
        <f t="shared" si="2424"/>
        <v>6.1499999999999995</v>
      </c>
      <c r="M7722" s="13" t="e">
        <f ca="1">CalcTable[[#This Row],[IWC]]-AE7721</f>
        <v>#NAME?</v>
      </c>
      <c r="N7722" s="13" t="e">
        <f ca="1">IF(CalcTable[[#This Row],[Day of Year]]&lt;123,FCAP,AE7721)</f>
        <v>#NAME?</v>
      </c>
      <c r="O7722" s="17" t="e">
        <f ca="1">IF(IRR_DRIP,5,COUNTIF('IDET Wind Values'!C7706:G7706,"&lt;="&amp;IRR_MAXWIND))</f>
        <v>#NAME?</v>
      </c>
      <c r="P7722" s="13" t="e">
        <f ca="1">CalcTable[[#This Row],[ET_o]]*KL</f>
        <v>#NAME?</v>
      </c>
      <c r="Q7722" s="13" t="e">
        <f ca="1">IF(WILTPT&lt;=0,1,MAX(0,MIN(1,(CalcTable[[#This Row],[IWC]]-WILTPT)/(MAD-WILTPT))))</f>
        <v>#NAME?</v>
      </c>
      <c r="R7722" s="13" t="e">
        <f ca="1">CalcTable[[#This Row],[ETMult]]*CalcTable[[#This Row],[ETb]]</f>
        <v>#NAME?</v>
      </c>
      <c r="S7722" s="13" t="b">
        <f>INDEX(IRR_LIST,CalcTable[[#This Row],[Day of Week]]+1)</f>
        <v>1</v>
      </c>
      <c r="T7722" s="13">
        <f t="shared" ca="1" si="2413"/>
        <v>0</v>
      </c>
      <c r="U7722" s="13" t="b">
        <f ca="1">IF(CalcTable[[#This Row],[IrrPrecip]]&gt;=IC_MM,FALSE,TRUE)</f>
        <v>1</v>
      </c>
      <c r="V7722" s="13" t="b">
        <f t="shared" si="2425"/>
        <v>1</v>
      </c>
      <c r="W7722" s="13" t="e">
        <f ca="1">IF(AND(IRR_DRIP=FALSE,CalcTable[[#This Row],[IrrHours]]&lt;=0),FALSE,TRUE)</f>
        <v>#NAME?</v>
      </c>
      <c r="X7722" s="13" t="e">
        <f ca="1">AND(CalcTable[[#This Row],[IrrDay]],CalcTable[[#This Row],[IrrRain]],CalcTable[[#This Row],[IrrWarm]],CalcTable[[#This Row],[IrrWindy]])</f>
        <v>#NAME?</v>
      </c>
      <c r="Y7722" s="13" t="e">
        <f t="shared" ca="1" si="2414"/>
        <v>#NAME?</v>
      </c>
      <c r="Z7722" s="13" t="e">
        <f ca="1">CalcTable[[#This Row],[IrrHours]]/5</f>
        <v>#NAME?</v>
      </c>
      <c r="AA7722" s="13" t="e">
        <f ca="1">IF(CalcTable[[#This Row],[IrrFlag]]=FALSE,0,MAX(0,CalcTable[[#This Row],[VolRednWind]]*(FCAP*IRR_TARGET-CalcTable[[#This Row],[IWC]])))</f>
        <v>#NAME?</v>
      </c>
      <c r="AB7722" s="13" t="e">
        <f ca="1">CalcTable[[#This Row],[IWC]]+CalcTable[[#This Row],[Eff Precip]]+CalcTable[[#This Row],[IrrAmt]]-CalcTable[[#This Row],[AET]]</f>
        <v>#NAME?</v>
      </c>
      <c r="AC7722" s="13" t="e">
        <f ca="1">IF(CalcTable[[#This Row],[PWC]]&gt;FCAP,MIN(24*PERC,MIN(SAT,CalcTable[[#This Row],[PWC]])-FCAP),0)</f>
        <v>#NAME?</v>
      </c>
      <c r="AD7722" s="13" t="e">
        <f ca="1">IF(CalcTable[[#This Row],[PWC]]&gt;SAT,CalcTable[[#This Row],[PWC]]-SAT,0)</f>
        <v>#NAME?</v>
      </c>
      <c r="AE7722" s="13" t="e">
        <f ca="1">CalcTable[[#This Row],[PWC]]-CalcTable[[#This Row],[PercAmt]]-CalcTable[[#This Row],[Runoff]]</f>
        <v>#NAME?</v>
      </c>
      <c r="AF7722" s="13" t="e">
        <f ca="1">CalcTable[[#This Row],[IrrAmt]]/1000*CUR_IRR_AREA*10000/IRR_EFF</f>
        <v>#NAME?</v>
      </c>
      <c r="AG7722" s="147"/>
      <c r="AI7722" s="50">
        <v>5.1402935939166561</v>
      </c>
      <c r="AJ7722" s="50">
        <v>7.8666935939166596</v>
      </c>
      <c r="AK7722" s="50">
        <v>0</v>
      </c>
      <c r="AL7722" s="50">
        <v>0</v>
      </c>
      <c r="AM7722" s="50"/>
      <c r="AN7722" s="50"/>
      <c r="AO7722" s="50"/>
      <c r="AP7722" s="50"/>
      <c r="AQ7722" s="50"/>
      <c r="AR7722" s="50"/>
      <c r="AS7722" s="50"/>
      <c r="AT7722" s="50"/>
      <c r="AU7722" s="50"/>
      <c r="AV7722" s="50"/>
      <c r="AW7722" s="50"/>
      <c r="AX7722" s="50">
        <f t="shared" si="2415"/>
        <v>13.006987187833316</v>
      </c>
      <c r="AY7722" s="50"/>
      <c r="AZ7722" s="50">
        <f t="shared" si="2416"/>
        <v>306.147318132333</v>
      </c>
      <c r="BA7722" s="50">
        <f t="shared" si="2426"/>
        <v>496.72752045520377</v>
      </c>
      <c r="BB7722" s="50">
        <f t="shared" si="2427"/>
        <v>514.12350197092599</v>
      </c>
      <c r="BC7722" s="17">
        <f t="shared" si="2417"/>
        <v>20106</v>
      </c>
      <c r="BD7722" s="50">
        <f t="shared" si="2418"/>
        <v>13.006987187833316</v>
      </c>
      <c r="BE7722" s="50">
        <f t="shared" si="2419"/>
        <v>306.147318132333</v>
      </c>
      <c r="BF7722" s="50">
        <f t="shared" si="2420"/>
        <v>500.75955268745651</v>
      </c>
      <c r="BG7722" s="50"/>
      <c r="BH7722" s="17">
        <f t="shared" si="2421"/>
        <v>0</v>
      </c>
      <c r="BI7722" s="17">
        <f t="shared" si="2431"/>
        <v>7722</v>
      </c>
      <c r="BJ7722" s="17">
        <f t="shared" si="2422"/>
        <v>7722</v>
      </c>
      <c r="BK7722" s="150">
        <f t="shared" si="2423"/>
        <v>40351</v>
      </c>
      <c r="BL7722" s="50" t="e">
        <f t="shared" ca="1" si="2428"/>
        <v>#NAME?</v>
      </c>
      <c r="BM7722" s="50" t="e">
        <f t="shared" ca="1" si="2429"/>
        <v>#NAME?</v>
      </c>
      <c r="BN7722" s="50" t="e">
        <f t="shared" ca="1" si="2430"/>
        <v>#NAME?</v>
      </c>
    </row>
    <row r="7723" spans="1:66" x14ac:dyDescent="0.35">
      <c r="A7723" s="48">
        <v>40352</v>
      </c>
      <c r="B7723" s="17">
        <v>2010</v>
      </c>
      <c r="C7723" s="17">
        <v>6</v>
      </c>
      <c r="D7723" s="17">
        <v>174</v>
      </c>
      <c r="E7723" s="17">
        <v>23</v>
      </c>
      <c r="F7723" s="17">
        <v>4</v>
      </c>
      <c r="G7723" s="50">
        <v>9.8000000000000007</v>
      </c>
      <c r="H7723" s="32">
        <v>4.1506958264364702</v>
      </c>
      <c r="I7723" s="50">
        <v>4.666666666666667</v>
      </c>
      <c r="J7723" s="13">
        <v>3.8</v>
      </c>
      <c r="K7723" s="13">
        <f t="shared" si="2412"/>
        <v>3.8</v>
      </c>
      <c r="L7723" s="13">
        <f t="shared" si="2424"/>
        <v>0</v>
      </c>
      <c r="M7723" s="13" t="e">
        <f ca="1">CalcTable[[#This Row],[IWC]]-AE7722</f>
        <v>#NAME?</v>
      </c>
      <c r="N7723" s="13" t="e">
        <f ca="1">IF(CalcTable[[#This Row],[Day of Year]]&lt;123,FCAP,AE7722)</f>
        <v>#NAME?</v>
      </c>
      <c r="O7723" s="17" t="e">
        <f ca="1">IF(IRR_DRIP,5,COUNTIF('IDET Wind Values'!C7707:G7707,"&lt;="&amp;IRR_MAXWIND))</f>
        <v>#NAME?</v>
      </c>
      <c r="P7723" s="13" t="e">
        <f ca="1">CalcTable[[#This Row],[ET_o]]*KL</f>
        <v>#NAME?</v>
      </c>
      <c r="Q7723" s="13" t="e">
        <f ca="1">IF(WILTPT&lt;=0,1,MAX(0,MIN(1,(CalcTable[[#This Row],[IWC]]-WILTPT)/(MAD-WILTPT))))</f>
        <v>#NAME?</v>
      </c>
      <c r="R7723" s="13" t="e">
        <f ca="1">CalcTable[[#This Row],[ETMult]]*CalcTable[[#This Row],[ETb]]</f>
        <v>#NAME?</v>
      </c>
      <c r="S7723" s="13" t="b">
        <f>INDEX(IRR_LIST,CalcTable[[#This Row],[Day of Week]]+1)</f>
        <v>0</v>
      </c>
      <c r="T7723" s="13">
        <f t="shared" ca="1" si="2413"/>
        <v>13.2</v>
      </c>
      <c r="U7723" s="13" t="b">
        <f ca="1">IF(CalcTable[[#This Row],[IrrPrecip]]&gt;=IC_MM,FALSE,TRUE)</f>
        <v>0</v>
      </c>
      <c r="V7723" s="13" t="b">
        <f t="shared" si="2425"/>
        <v>1</v>
      </c>
      <c r="W7723" s="13" t="e">
        <f ca="1">IF(AND(IRR_DRIP=FALSE,CalcTable[[#This Row],[IrrHours]]&lt;=0),FALSE,TRUE)</f>
        <v>#NAME?</v>
      </c>
      <c r="X7723" s="13" t="e">
        <f ca="1">AND(CalcTable[[#This Row],[IrrDay]],CalcTable[[#This Row],[IrrRain]],CalcTable[[#This Row],[IrrWarm]],CalcTable[[#This Row],[IrrWindy]])</f>
        <v>#NAME?</v>
      </c>
      <c r="Y7723" s="13" t="e">
        <f t="shared" ca="1" si="2414"/>
        <v>#NAME?</v>
      </c>
      <c r="Z7723" s="13" t="e">
        <f ca="1">CalcTable[[#This Row],[IrrHours]]/5</f>
        <v>#NAME?</v>
      </c>
      <c r="AA7723" s="13" t="e">
        <f ca="1">IF(CalcTable[[#This Row],[IrrFlag]]=FALSE,0,MAX(0,CalcTable[[#This Row],[VolRednWind]]*(FCAP*IRR_TARGET-CalcTable[[#This Row],[IWC]])))</f>
        <v>#NAME?</v>
      </c>
      <c r="AB7723" s="13" t="e">
        <f ca="1">CalcTable[[#This Row],[IWC]]+CalcTable[[#This Row],[Eff Precip]]+CalcTable[[#This Row],[IrrAmt]]-CalcTable[[#This Row],[AET]]</f>
        <v>#NAME?</v>
      </c>
      <c r="AC7723" s="13" t="e">
        <f ca="1">IF(CalcTable[[#This Row],[PWC]]&gt;FCAP,MIN(24*PERC,MIN(SAT,CalcTable[[#This Row],[PWC]])-FCAP),0)</f>
        <v>#NAME?</v>
      </c>
      <c r="AD7723" s="13" t="e">
        <f ca="1">IF(CalcTable[[#This Row],[PWC]]&gt;SAT,CalcTable[[#This Row],[PWC]]-SAT,0)</f>
        <v>#NAME?</v>
      </c>
      <c r="AE7723" s="13" t="e">
        <f ca="1">CalcTable[[#This Row],[PWC]]-CalcTable[[#This Row],[PercAmt]]-CalcTable[[#This Row],[Runoff]]</f>
        <v>#NAME?</v>
      </c>
      <c r="AF7723" s="13" t="e">
        <f ca="1">CalcTable[[#This Row],[IrrAmt]]/1000*CUR_IRR_AREA*10000/IRR_EFF</f>
        <v>#NAME?</v>
      </c>
      <c r="AG7723" s="147"/>
      <c r="AI7723" s="50">
        <v>0</v>
      </c>
      <c r="AJ7723" s="50">
        <v>0</v>
      </c>
      <c r="AK7723" s="50">
        <v>0</v>
      </c>
      <c r="AL7723" s="50">
        <v>0</v>
      </c>
      <c r="AM7723" s="50"/>
      <c r="AN7723" s="50"/>
      <c r="AO7723" s="50"/>
      <c r="AP7723" s="50"/>
      <c r="AQ7723" s="50"/>
      <c r="AR7723" s="50"/>
      <c r="AS7723" s="50"/>
      <c r="AT7723" s="50"/>
      <c r="AU7723" s="50"/>
      <c r="AV7723" s="50"/>
      <c r="AW7723" s="50"/>
      <c r="AX7723" s="50">
        <f t="shared" si="2415"/>
        <v>0</v>
      </c>
      <c r="AY7723" s="50"/>
      <c r="AZ7723" s="50">
        <f t="shared" si="2416"/>
        <v>0</v>
      </c>
      <c r="BA7723" s="50">
        <f t="shared" si="2426"/>
        <v>0</v>
      </c>
      <c r="BB7723" s="50">
        <f t="shared" si="2427"/>
        <v>0</v>
      </c>
      <c r="BC7723" s="17">
        <f t="shared" si="2417"/>
        <v>20106</v>
      </c>
      <c r="BD7723" s="50">
        <f t="shared" si="2418"/>
        <v>0</v>
      </c>
      <c r="BE7723" s="50">
        <f t="shared" si="2419"/>
        <v>0</v>
      </c>
      <c r="BF7723" s="50">
        <f t="shared" si="2420"/>
        <v>0</v>
      </c>
      <c r="BG7723" s="50"/>
      <c r="BH7723" s="17">
        <f t="shared" si="2421"/>
        <v>0</v>
      </c>
      <c r="BI7723" s="17">
        <f t="shared" si="2431"/>
        <v>7723</v>
      </c>
      <c r="BJ7723" s="17">
        <f t="shared" si="2422"/>
        <v>7723</v>
      </c>
      <c r="BK7723" s="150">
        <f t="shared" si="2423"/>
        <v>40352</v>
      </c>
      <c r="BL7723" s="50" t="e">
        <f t="shared" ca="1" si="2428"/>
        <v>#NAME?</v>
      </c>
      <c r="BM7723" s="50" t="e">
        <f t="shared" ca="1" si="2429"/>
        <v>#NAME?</v>
      </c>
      <c r="BN7723" s="50" t="e">
        <f t="shared" ca="1" si="2430"/>
        <v>#NAME?</v>
      </c>
    </row>
    <row r="7724" spans="1:66" x14ac:dyDescent="0.35">
      <c r="A7724" s="48">
        <v>40353</v>
      </c>
      <c r="B7724" s="17">
        <v>2010</v>
      </c>
      <c r="C7724" s="17">
        <v>6</v>
      </c>
      <c r="D7724" s="17">
        <v>175</v>
      </c>
      <c r="E7724" s="17">
        <v>24</v>
      </c>
      <c r="F7724" s="17">
        <v>5</v>
      </c>
      <c r="G7724" s="50">
        <v>10</v>
      </c>
      <c r="H7724" s="32">
        <v>5.2545838220920373</v>
      </c>
      <c r="I7724" s="50">
        <v>3.5</v>
      </c>
      <c r="J7724" s="13">
        <v>0</v>
      </c>
      <c r="K7724" s="13">
        <f t="shared" si="2412"/>
        <v>0</v>
      </c>
      <c r="L7724" s="13">
        <f t="shared" si="2424"/>
        <v>0</v>
      </c>
      <c r="M7724" s="13" t="e">
        <f ca="1">CalcTable[[#This Row],[IWC]]-AE7723</f>
        <v>#NAME?</v>
      </c>
      <c r="N7724" s="13" t="e">
        <f ca="1">IF(CalcTable[[#This Row],[Day of Year]]&lt;123,FCAP,AE7723)</f>
        <v>#NAME?</v>
      </c>
      <c r="O7724" s="17" t="e">
        <f ca="1">IF(IRR_DRIP,5,COUNTIF('IDET Wind Values'!C7708:G7708,"&lt;="&amp;IRR_MAXWIND))</f>
        <v>#NAME?</v>
      </c>
      <c r="P7724" s="13" t="e">
        <f ca="1">CalcTable[[#This Row],[ET_o]]*KL</f>
        <v>#NAME?</v>
      </c>
      <c r="Q7724" s="13" t="e">
        <f ca="1">IF(WILTPT&lt;=0,1,MAX(0,MIN(1,(CalcTable[[#This Row],[IWC]]-WILTPT)/(MAD-WILTPT))))</f>
        <v>#NAME?</v>
      </c>
      <c r="R7724" s="13" t="e">
        <f ca="1">CalcTable[[#This Row],[ETMult]]*CalcTable[[#This Row],[ETb]]</f>
        <v>#NAME?</v>
      </c>
      <c r="S7724" s="13" t="b">
        <f>INDEX(IRR_LIST,CalcTable[[#This Row],[Day of Week]]+1)</f>
        <v>1</v>
      </c>
      <c r="T7724" s="13">
        <f t="shared" ca="1" si="2413"/>
        <v>17</v>
      </c>
      <c r="U7724" s="13" t="b">
        <f ca="1">IF(CalcTable[[#This Row],[IrrPrecip]]&gt;=IC_MM,FALSE,TRUE)</f>
        <v>0</v>
      </c>
      <c r="V7724" s="13" t="b">
        <f t="shared" si="2425"/>
        <v>1</v>
      </c>
      <c r="W7724" s="13" t="e">
        <f ca="1">IF(AND(IRR_DRIP=FALSE,CalcTable[[#This Row],[IrrHours]]&lt;=0),FALSE,TRUE)</f>
        <v>#NAME?</v>
      </c>
      <c r="X7724" s="13" t="e">
        <f ca="1">AND(CalcTable[[#This Row],[IrrDay]],CalcTable[[#This Row],[IrrRain]],CalcTable[[#This Row],[IrrWarm]],CalcTable[[#This Row],[IrrWindy]])</f>
        <v>#NAME?</v>
      </c>
      <c r="Y7724" s="13" t="e">
        <f t="shared" ca="1" si="2414"/>
        <v>#NAME?</v>
      </c>
      <c r="Z7724" s="13" t="e">
        <f ca="1">CalcTable[[#This Row],[IrrHours]]/5</f>
        <v>#NAME?</v>
      </c>
      <c r="AA7724" s="13" t="e">
        <f ca="1">IF(CalcTable[[#This Row],[IrrFlag]]=FALSE,0,MAX(0,CalcTable[[#This Row],[VolRednWind]]*(FCAP*IRR_TARGET-CalcTable[[#This Row],[IWC]])))</f>
        <v>#NAME?</v>
      </c>
      <c r="AB7724" s="13" t="e">
        <f ca="1">CalcTable[[#This Row],[IWC]]+CalcTable[[#This Row],[Eff Precip]]+CalcTable[[#This Row],[IrrAmt]]-CalcTable[[#This Row],[AET]]</f>
        <v>#NAME?</v>
      </c>
      <c r="AC7724" s="13" t="e">
        <f ca="1">IF(CalcTable[[#This Row],[PWC]]&gt;FCAP,MIN(24*PERC,MIN(SAT,CalcTable[[#This Row],[PWC]])-FCAP),0)</f>
        <v>#NAME?</v>
      </c>
      <c r="AD7724" s="13" t="e">
        <f ca="1">IF(CalcTable[[#This Row],[PWC]]&gt;SAT,CalcTable[[#This Row],[PWC]]-SAT,0)</f>
        <v>#NAME?</v>
      </c>
      <c r="AE7724" s="13" t="e">
        <f ca="1">CalcTable[[#This Row],[PWC]]-CalcTable[[#This Row],[PercAmt]]-CalcTable[[#This Row],[Runoff]]</f>
        <v>#NAME?</v>
      </c>
      <c r="AF7724" s="13" t="e">
        <f ca="1">CalcTable[[#This Row],[IrrAmt]]/1000*CUR_IRR_AREA*10000/IRR_EFF</f>
        <v>#NAME?</v>
      </c>
      <c r="AG7724" s="147"/>
      <c r="AI7724" s="50">
        <v>0</v>
      </c>
      <c r="AJ7724" s="50">
        <v>0</v>
      </c>
      <c r="AK7724" s="50">
        <v>0</v>
      </c>
      <c r="AL7724" s="50">
        <v>0</v>
      </c>
      <c r="AM7724" s="50"/>
      <c r="AN7724" s="50"/>
      <c r="AO7724" s="50"/>
      <c r="AP7724" s="50"/>
      <c r="AQ7724" s="50"/>
      <c r="AR7724" s="50"/>
      <c r="AS7724" s="50"/>
      <c r="AT7724" s="50"/>
      <c r="AU7724" s="50"/>
      <c r="AV7724" s="50"/>
      <c r="AW7724" s="50"/>
      <c r="AX7724" s="50">
        <f t="shared" si="2415"/>
        <v>0</v>
      </c>
      <c r="AY7724" s="50"/>
      <c r="AZ7724" s="50">
        <f t="shared" si="2416"/>
        <v>0</v>
      </c>
      <c r="BA7724" s="50">
        <f t="shared" si="2426"/>
        <v>0</v>
      </c>
      <c r="BB7724" s="50">
        <f t="shared" si="2427"/>
        <v>0</v>
      </c>
      <c r="BC7724" s="17">
        <f t="shared" si="2417"/>
        <v>20106</v>
      </c>
      <c r="BD7724" s="50">
        <f t="shared" si="2418"/>
        <v>0</v>
      </c>
      <c r="BE7724" s="50">
        <f t="shared" si="2419"/>
        <v>0</v>
      </c>
      <c r="BF7724" s="50">
        <f t="shared" si="2420"/>
        <v>0</v>
      </c>
      <c r="BG7724" s="50"/>
      <c r="BH7724" s="17">
        <f t="shared" si="2421"/>
        <v>0</v>
      </c>
      <c r="BI7724" s="17">
        <f t="shared" si="2431"/>
        <v>7724</v>
      </c>
      <c r="BJ7724" s="17">
        <f t="shared" si="2422"/>
        <v>7724</v>
      </c>
      <c r="BK7724" s="150">
        <f t="shared" si="2423"/>
        <v>40353</v>
      </c>
      <c r="BL7724" s="50" t="e">
        <f t="shared" ca="1" si="2428"/>
        <v>#NAME?</v>
      </c>
      <c r="BM7724" s="50" t="e">
        <f t="shared" ca="1" si="2429"/>
        <v>#NAME?</v>
      </c>
      <c r="BN7724" s="50" t="e">
        <f t="shared" ca="1" si="2430"/>
        <v>#NAME?</v>
      </c>
    </row>
    <row r="7725" spans="1:66" x14ac:dyDescent="0.35">
      <c r="A7725" s="48">
        <v>40354</v>
      </c>
      <c r="B7725" s="17">
        <v>2010</v>
      </c>
      <c r="C7725" s="17">
        <v>6</v>
      </c>
      <c r="D7725" s="17">
        <v>176</v>
      </c>
      <c r="E7725" s="17">
        <v>25</v>
      </c>
      <c r="F7725" s="17">
        <v>6</v>
      </c>
      <c r="G7725" s="50">
        <v>10.4</v>
      </c>
      <c r="H7725" s="32">
        <v>5.229716748060901</v>
      </c>
      <c r="I7725" s="50">
        <v>6.166666666666667</v>
      </c>
      <c r="J7725" s="13">
        <v>1</v>
      </c>
      <c r="K7725" s="13">
        <f t="shared" si="2412"/>
        <v>1</v>
      </c>
      <c r="L7725" s="13">
        <f t="shared" si="2424"/>
        <v>0</v>
      </c>
      <c r="M7725" s="13" t="e">
        <f ca="1">CalcTable[[#This Row],[IWC]]-AE7724</f>
        <v>#NAME?</v>
      </c>
      <c r="N7725" s="13" t="e">
        <f ca="1">IF(CalcTable[[#This Row],[Day of Year]]&lt;123,FCAP,AE7724)</f>
        <v>#NAME?</v>
      </c>
      <c r="O7725" s="17" t="e">
        <f ca="1">IF(IRR_DRIP,5,COUNTIF('IDET Wind Values'!C7709:G7709,"&lt;="&amp;IRR_MAXWIND))</f>
        <v>#NAME?</v>
      </c>
      <c r="P7725" s="13" t="e">
        <f ca="1">CalcTable[[#This Row],[ET_o]]*KL</f>
        <v>#NAME?</v>
      </c>
      <c r="Q7725" s="13" t="e">
        <f ca="1">IF(WILTPT&lt;=0,1,MAX(0,MIN(1,(CalcTable[[#This Row],[IWC]]-WILTPT)/(MAD-WILTPT))))</f>
        <v>#NAME?</v>
      </c>
      <c r="R7725" s="13" t="e">
        <f ca="1">CalcTable[[#This Row],[ETMult]]*CalcTable[[#This Row],[ETb]]</f>
        <v>#NAME?</v>
      </c>
      <c r="S7725" s="13" t="b">
        <f>INDEX(IRR_LIST,CalcTable[[#This Row],[Day of Week]]+1)</f>
        <v>0</v>
      </c>
      <c r="T7725" s="13">
        <f t="shared" ca="1" si="2413"/>
        <v>3.8</v>
      </c>
      <c r="U7725" s="13" t="b">
        <f ca="1">IF(CalcTable[[#This Row],[IrrPrecip]]&gt;=IC_MM,FALSE,TRUE)</f>
        <v>1</v>
      </c>
      <c r="V7725" s="13" t="b">
        <f t="shared" si="2425"/>
        <v>1</v>
      </c>
      <c r="W7725" s="13" t="e">
        <f ca="1">IF(AND(IRR_DRIP=FALSE,CalcTable[[#This Row],[IrrHours]]&lt;=0),FALSE,TRUE)</f>
        <v>#NAME?</v>
      </c>
      <c r="X7725" s="13" t="e">
        <f ca="1">AND(CalcTable[[#This Row],[IrrDay]],CalcTable[[#This Row],[IrrRain]],CalcTable[[#This Row],[IrrWarm]],CalcTable[[#This Row],[IrrWindy]])</f>
        <v>#NAME?</v>
      </c>
      <c r="Y7725" s="13" t="e">
        <f t="shared" ca="1" si="2414"/>
        <v>#NAME?</v>
      </c>
      <c r="Z7725" s="13" t="e">
        <f ca="1">CalcTable[[#This Row],[IrrHours]]/5</f>
        <v>#NAME?</v>
      </c>
      <c r="AA7725" s="13" t="e">
        <f ca="1">IF(CalcTable[[#This Row],[IrrFlag]]=FALSE,0,MAX(0,CalcTable[[#This Row],[VolRednWind]]*(FCAP*IRR_TARGET-CalcTable[[#This Row],[IWC]])))</f>
        <v>#NAME?</v>
      </c>
      <c r="AB7725" s="13" t="e">
        <f ca="1">CalcTable[[#This Row],[IWC]]+CalcTable[[#This Row],[Eff Precip]]+CalcTable[[#This Row],[IrrAmt]]-CalcTable[[#This Row],[AET]]</f>
        <v>#NAME?</v>
      </c>
      <c r="AC7725" s="13" t="e">
        <f ca="1">IF(CalcTable[[#This Row],[PWC]]&gt;FCAP,MIN(24*PERC,MIN(SAT,CalcTable[[#This Row],[PWC]])-FCAP),0)</f>
        <v>#NAME?</v>
      </c>
      <c r="AD7725" s="13" t="e">
        <f ca="1">IF(CalcTable[[#This Row],[PWC]]&gt;SAT,CalcTable[[#This Row],[PWC]]-SAT,0)</f>
        <v>#NAME?</v>
      </c>
      <c r="AE7725" s="13" t="e">
        <f ca="1">CalcTable[[#This Row],[PWC]]-CalcTable[[#This Row],[PercAmt]]-CalcTable[[#This Row],[Runoff]]</f>
        <v>#NAME?</v>
      </c>
      <c r="AF7725" s="13" t="e">
        <f ca="1">CalcTable[[#This Row],[IrrAmt]]/1000*CUR_IRR_AREA*10000/IRR_EFF</f>
        <v>#NAME?</v>
      </c>
      <c r="AG7725" s="147"/>
      <c r="AI7725" s="50">
        <v>0</v>
      </c>
      <c r="AJ7725" s="50">
        <v>0</v>
      </c>
      <c r="AK7725" s="50">
        <v>0</v>
      </c>
      <c r="AL7725" s="50">
        <v>7.4529038066906779</v>
      </c>
      <c r="AM7725" s="50"/>
      <c r="AN7725" s="50"/>
      <c r="AO7725" s="50"/>
      <c r="AP7725" s="50"/>
      <c r="AQ7725" s="50"/>
      <c r="AR7725" s="50"/>
      <c r="AS7725" s="50"/>
      <c r="AT7725" s="50"/>
      <c r="AU7725" s="50"/>
      <c r="AV7725" s="50"/>
      <c r="AW7725" s="50"/>
      <c r="AX7725" s="50">
        <f t="shared" si="2415"/>
        <v>7.4529038066906779</v>
      </c>
      <c r="AY7725" s="50"/>
      <c r="AZ7725" s="50">
        <f t="shared" si="2416"/>
        <v>218.61851166292658</v>
      </c>
      <c r="BA7725" s="50">
        <f t="shared" si="2426"/>
        <v>336.60310525879174</v>
      </c>
      <c r="BB7725" s="50">
        <f t="shared" si="2427"/>
        <v>347.01351057607394</v>
      </c>
      <c r="BC7725" s="17">
        <f t="shared" si="2417"/>
        <v>20106</v>
      </c>
      <c r="BD7725" s="50">
        <f t="shared" si="2418"/>
        <v>7.4529038066906779</v>
      </c>
      <c r="BE7725" s="50">
        <f t="shared" si="2419"/>
        <v>218.61851166292658</v>
      </c>
      <c r="BF7725" s="50">
        <f t="shared" si="2420"/>
        <v>357.5902894638574</v>
      </c>
      <c r="BG7725" s="50"/>
      <c r="BH7725" s="17">
        <f t="shared" si="2421"/>
        <v>0</v>
      </c>
      <c r="BI7725" s="17">
        <f t="shared" si="2431"/>
        <v>7725</v>
      </c>
      <c r="BJ7725" s="17">
        <f t="shared" si="2422"/>
        <v>7725</v>
      </c>
      <c r="BK7725" s="150">
        <f t="shared" si="2423"/>
        <v>40354</v>
      </c>
      <c r="BL7725" s="50" t="e">
        <f t="shared" ca="1" si="2428"/>
        <v>#NAME?</v>
      </c>
      <c r="BM7725" s="50" t="e">
        <f t="shared" ca="1" si="2429"/>
        <v>#NAME?</v>
      </c>
      <c r="BN7725" s="50" t="e">
        <f t="shared" ca="1" si="2430"/>
        <v>#NAME?</v>
      </c>
    </row>
    <row r="7726" spans="1:66" x14ac:dyDescent="0.35">
      <c r="A7726" s="48">
        <v>40355</v>
      </c>
      <c r="B7726" s="17">
        <v>2010</v>
      </c>
      <c r="C7726" s="17">
        <v>6</v>
      </c>
      <c r="D7726" s="17">
        <v>177</v>
      </c>
      <c r="E7726" s="17">
        <v>26</v>
      </c>
      <c r="F7726" s="17">
        <v>7</v>
      </c>
      <c r="G7726" s="50">
        <v>10.1</v>
      </c>
      <c r="H7726" s="32">
        <v>5.1488484232148712</v>
      </c>
      <c r="I7726" s="50">
        <v>9.6666666666666661</v>
      </c>
      <c r="J7726" s="13">
        <v>0</v>
      </c>
      <c r="K7726" s="13">
        <f t="shared" si="2412"/>
        <v>0</v>
      </c>
      <c r="L7726" s="13">
        <f t="shared" si="2424"/>
        <v>0</v>
      </c>
      <c r="M7726" s="13" t="e">
        <f ca="1">CalcTable[[#This Row],[IWC]]-AE7725</f>
        <v>#NAME?</v>
      </c>
      <c r="N7726" s="13" t="e">
        <f ca="1">IF(CalcTable[[#This Row],[Day of Year]]&lt;123,FCAP,AE7725)</f>
        <v>#NAME?</v>
      </c>
      <c r="O7726" s="17" t="e">
        <f ca="1">IF(IRR_DRIP,5,COUNTIF('IDET Wind Values'!C7710:G7710,"&lt;="&amp;IRR_MAXWIND))</f>
        <v>#NAME?</v>
      </c>
      <c r="P7726" s="13" t="e">
        <f ca="1">CalcTable[[#This Row],[ET_o]]*KL</f>
        <v>#NAME?</v>
      </c>
      <c r="Q7726" s="13" t="e">
        <f ca="1">IF(WILTPT&lt;=0,1,MAX(0,MIN(1,(CalcTable[[#This Row],[IWC]]-WILTPT)/(MAD-WILTPT))))</f>
        <v>#NAME?</v>
      </c>
      <c r="R7726" s="13" t="e">
        <f ca="1">CalcTable[[#This Row],[ETMult]]*CalcTable[[#This Row],[ETb]]</f>
        <v>#NAME?</v>
      </c>
      <c r="S7726" s="13" t="b">
        <f>INDEX(IRR_LIST,CalcTable[[#This Row],[Day of Week]]+1)</f>
        <v>0</v>
      </c>
      <c r="T7726" s="13">
        <f t="shared" ca="1" si="2413"/>
        <v>1</v>
      </c>
      <c r="U7726" s="13" t="b">
        <f ca="1">IF(CalcTable[[#This Row],[IrrPrecip]]&gt;=IC_MM,FALSE,TRUE)</f>
        <v>1</v>
      </c>
      <c r="V7726" s="13" t="b">
        <f t="shared" si="2425"/>
        <v>1</v>
      </c>
      <c r="W7726" s="13" t="e">
        <f ca="1">IF(AND(IRR_DRIP=FALSE,CalcTable[[#This Row],[IrrHours]]&lt;=0),FALSE,TRUE)</f>
        <v>#NAME?</v>
      </c>
      <c r="X7726" s="13" t="e">
        <f ca="1">AND(CalcTable[[#This Row],[IrrDay]],CalcTable[[#This Row],[IrrRain]],CalcTable[[#This Row],[IrrWarm]],CalcTable[[#This Row],[IrrWindy]])</f>
        <v>#NAME?</v>
      </c>
      <c r="Y7726" s="13" t="e">
        <f t="shared" ca="1" si="2414"/>
        <v>#NAME?</v>
      </c>
      <c r="Z7726" s="13" t="e">
        <f ca="1">CalcTable[[#This Row],[IrrHours]]/5</f>
        <v>#NAME?</v>
      </c>
      <c r="AA7726" s="13" t="e">
        <f ca="1">IF(CalcTable[[#This Row],[IrrFlag]]=FALSE,0,MAX(0,CalcTable[[#This Row],[VolRednWind]]*(FCAP*IRR_TARGET-CalcTable[[#This Row],[IWC]])))</f>
        <v>#NAME?</v>
      </c>
      <c r="AB7726" s="13" t="e">
        <f ca="1">CalcTable[[#This Row],[IWC]]+CalcTable[[#This Row],[Eff Precip]]+CalcTable[[#This Row],[IrrAmt]]-CalcTable[[#This Row],[AET]]</f>
        <v>#NAME?</v>
      </c>
      <c r="AC7726" s="13" t="e">
        <f ca="1">IF(CalcTable[[#This Row],[PWC]]&gt;FCAP,MIN(24*PERC,MIN(SAT,CalcTable[[#This Row],[PWC]])-FCAP),0)</f>
        <v>#NAME?</v>
      </c>
      <c r="AD7726" s="13" t="e">
        <f ca="1">IF(CalcTable[[#This Row],[PWC]]&gt;SAT,CalcTable[[#This Row],[PWC]]-SAT,0)</f>
        <v>#NAME?</v>
      </c>
      <c r="AE7726" s="13" t="e">
        <f ca="1">CalcTable[[#This Row],[PWC]]-CalcTable[[#This Row],[PercAmt]]-CalcTable[[#This Row],[Runoff]]</f>
        <v>#NAME?</v>
      </c>
      <c r="AF7726" s="13" t="e">
        <f ca="1">CalcTable[[#This Row],[IrrAmt]]/1000*CUR_IRR_AREA*10000/IRR_EFF</f>
        <v>#NAME?</v>
      </c>
      <c r="AG7726" s="147"/>
      <c r="AI7726" s="50">
        <v>0</v>
      </c>
      <c r="AJ7726" s="50">
        <v>0</v>
      </c>
      <c r="AK7726" s="50">
        <v>10.705887485604581</v>
      </c>
      <c r="AL7726" s="50">
        <v>0</v>
      </c>
      <c r="AM7726" s="50"/>
      <c r="AN7726" s="50"/>
      <c r="AO7726" s="50"/>
      <c r="AP7726" s="50"/>
      <c r="AQ7726" s="50"/>
      <c r="AR7726" s="50"/>
      <c r="AS7726" s="50"/>
      <c r="AT7726" s="50"/>
      <c r="AU7726" s="50"/>
      <c r="AV7726" s="50"/>
      <c r="AW7726" s="50"/>
      <c r="AX7726" s="50">
        <f t="shared" si="2415"/>
        <v>10.705887485604581</v>
      </c>
      <c r="AY7726" s="50"/>
      <c r="AZ7726" s="50">
        <f t="shared" si="2416"/>
        <v>157.01968312220055</v>
      </c>
      <c r="BA7726" s="50">
        <f t="shared" si="2426"/>
        <v>241.76046448973733</v>
      </c>
      <c r="BB7726" s="50">
        <f t="shared" si="2427"/>
        <v>249.23759225746122</v>
      </c>
      <c r="BC7726" s="17">
        <f t="shared" si="2417"/>
        <v>20106</v>
      </c>
      <c r="BD7726" s="50">
        <f t="shared" si="2418"/>
        <v>10.705887485604581</v>
      </c>
      <c r="BE7726" s="50">
        <f t="shared" si="2419"/>
        <v>157.01968312220055</v>
      </c>
      <c r="BF7726" s="50">
        <f t="shared" si="2420"/>
        <v>256.8342155112777</v>
      </c>
      <c r="BG7726" s="50"/>
      <c r="BH7726" s="17">
        <f t="shared" si="2421"/>
        <v>0</v>
      </c>
      <c r="BI7726" s="17">
        <f t="shared" si="2431"/>
        <v>7726</v>
      </c>
      <c r="BJ7726" s="17">
        <f t="shared" si="2422"/>
        <v>7726</v>
      </c>
      <c r="BK7726" s="150">
        <f t="shared" si="2423"/>
        <v>40355</v>
      </c>
      <c r="BL7726" s="50" t="e">
        <f t="shared" ca="1" si="2428"/>
        <v>#NAME?</v>
      </c>
      <c r="BM7726" s="50" t="e">
        <f t="shared" ca="1" si="2429"/>
        <v>#NAME?</v>
      </c>
      <c r="BN7726" s="50" t="e">
        <f t="shared" ca="1" si="2430"/>
        <v>#NAME?</v>
      </c>
    </row>
    <row r="7727" spans="1:66" x14ac:dyDescent="0.35">
      <c r="A7727" s="48">
        <v>40356</v>
      </c>
      <c r="B7727" s="17">
        <v>2010</v>
      </c>
      <c r="C7727" s="17">
        <v>6</v>
      </c>
      <c r="D7727" s="17">
        <v>178</v>
      </c>
      <c r="E7727" s="17">
        <v>27</v>
      </c>
      <c r="F7727" s="17">
        <v>1</v>
      </c>
      <c r="G7727" s="50">
        <v>10.4</v>
      </c>
      <c r="H7727" s="32">
        <v>5.6816823043571878</v>
      </c>
      <c r="I7727" s="50">
        <v>4.5</v>
      </c>
      <c r="J7727" s="13">
        <v>0</v>
      </c>
      <c r="K7727" s="13">
        <f t="shared" si="2412"/>
        <v>0</v>
      </c>
      <c r="L7727" s="13">
        <f t="shared" si="2424"/>
        <v>0</v>
      </c>
      <c r="M7727" s="13" t="e">
        <f ca="1">CalcTable[[#This Row],[IWC]]-AE7726</f>
        <v>#NAME?</v>
      </c>
      <c r="N7727" s="13" t="e">
        <f ca="1">IF(CalcTable[[#This Row],[Day of Year]]&lt;123,FCAP,AE7726)</f>
        <v>#NAME?</v>
      </c>
      <c r="O7727" s="17" t="e">
        <f ca="1">IF(IRR_DRIP,5,COUNTIF('IDET Wind Values'!C7711:G7711,"&lt;="&amp;IRR_MAXWIND))</f>
        <v>#NAME?</v>
      </c>
      <c r="P7727" s="13" t="e">
        <f ca="1">CalcTable[[#This Row],[ET_o]]*KL</f>
        <v>#NAME?</v>
      </c>
      <c r="Q7727" s="13" t="e">
        <f ca="1">IF(WILTPT&lt;=0,1,MAX(0,MIN(1,(CalcTable[[#This Row],[IWC]]-WILTPT)/(MAD-WILTPT))))</f>
        <v>#NAME?</v>
      </c>
      <c r="R7727" s="13" t="e">
        <f ca="1">CalcTable[[#This Row],[ETMult]]*CalcTable[[#This Row],[ETb]]</f>
        <v>#NAME?</v>
      </c>
      <c r="S7727" s="13" t="b">
        <f>INDEX(IRR_LIST,CalcTable[[#This Row],[Day of Week]]+1)</f>
        <v>1</v>
      </c>
      <c r="T7727" s="13">
        <f t="shared" ca="1" si="2413"/>
        <v>1</v>
      </c>
      <c r="U7727" s="13" t="b">
        <f ca="1">IF(CalcTable[[#This Row],[IrrPrecip]]&gt;=IC_MM,FALSE,TRUE)</f>
        <v>1</v>
      </c>
      <c r="V7727" s="13" t="b">
        <f t="shared" si="2425"/>
        <v>1</v>
      </c>
      <c r="W7727" s="13" t="e">
        <f ca="1">IF(AND(IRR_DRIP=FALSE,CalcTable[[#This Row],[IrrHours]]&lt;=0),FALSE,TRUE)</f>
        <v>#NAME?</v>
      </c>
      <c r="X7727" s="13" t="e">
        <f ca="1">AND(CalcTable[[#This Row],[IrrDay]],CalcTable[[#This Row],[IrrRain]],CalcTable[[#This Row],[IrrWarm]],CalcTable[[#This Row],[IrrWindy]])</f>
        <v>#NAME?</v>
      </c>
      <c r="Y7727" s="13" t="e">
        <f t="shared" ca="1" si="2414"/>
        <v>#NAME?</v>
      </c>
      <c r="Z7727" s="13" t="e">
        <f ca="1">CalcTable[[#This Row],[IrrHours]]/5</f>
        <v>#NAME?</v>
      </c>
      <c r="AA7727" s="13" t="e">
        <f ca="1">IF(CalcTable[[#This Row],[IrrFlag]]=FALSE,0,MAX(0,CalcTable[[#This Row],[VolRednWind]]*(FCAP*IRR_TARGET-CalcTable[[#This Row],[IWC]])))</f>
        <v>#NAME?</v>
      </c>
      <c r="AB7727" s="13" t="e">
        <f ca="1">CalcTable[[#This Row],[IWC]]+CalcTable[[#This Row],[Eff Precip]]+CalcTable[[#This Row],[IrrAmt]]-CalcTable[[#This Row],[AET]]</f>
        <v>#NAME?</v>
      </c>
      <c r="AC7727" s="13" t="e">
        <f ca="1">IF(CalcTable[[#This Row],[PWC]]&gt;FCAP,MIN(24*PERC,MIN(SAT,CalcTable[[#This Row],[PWC]])-FCAP),0)</f>
        <v>#NAME?</v>
      </c>
      <c r="AD7727" s="13" t="e">
        <f ca="1">IF(CalcTable[[#This Row],[PWC]]&gt;SAT,CalcTable[[#This Row],[PWC]]-SAT,0)</f>
        <v>#NAME?</v>
      </c>
      <c r="AE7727" s="13" t="e">
        <f ca="1">CalcTable[[#This Row],[PWC]]-CalcTable[[#This Row],[PercAmt]]-CalcTable[[#This Row],[Runoff]]</f>
        <v>#NAME?</v>
      </c>
      <c r="AF7727" s="13" t="e">
        <f ca="1">CalcTable[[#This Row],[IrrAmt]]/1000*CUR_IRR_AREA*10000/IRR_EFF</f>
        <v>#NAME?</v>
      </c>
      <c r="AG7727" s="147"/>
      <c r="AI7727" s="50">
        <v>3.1042622231054291</v>
      </c>
      <c r="AJ7727" s="50">
        <v>4.1329382747725987</v>
      </c>
      <c r="AK7727" s="50">
        <v>0</v>
      </c>
      <c r="AL7727" s="50">
        <v>0</v>
      </c>
      <c r="AM7727" s="50"/>
      <c r="AN7727" s="50"/>
      <c r="AO7727" s="50"/>
      <c r="AP7727" s="50"/>
      <c r="AQ7727" s="50"/>
      <c r="AR7727" s="50"/>
      <c r="AS7727" s="50"/>
      <c r="AT7727" s="50"/>
      <c r="AU7727" s="50"/>
      <c r="AV7727" s="50"/>
      <c r="AW7727" s="50"/>
      <c r="AX7727" s="50">
        <f t="shared" si="2415"/>
        <v>7.2372004978780282</v>
      </c>
      <c r="AY7727" s="50"/>
      <c r="AZ7727" s="50">
        <f t="shared" si="2416"/>
        <v>166.76203533220919</v>
      </c>
      <c r="BA7727" s="50">
        <f t="shared" si="2426"/>
        <v>270.08288595765015</v>
      </c>
      <c r="BB7727" s="50">
        <f t="shared" si="2427"/>
        <v>279.50418991193112</v>
      </c>
      <c r="BC7727" s="17">
        <f t="shared" si="2417"/>
        <v>20106</v>
      </c>
      <c r="BD7727" s="50">
        <f t="shared" si="2418"/>
        <v>7.2372004978780282</v>
      </c>
      <c r="BE7727" s="50">
        <f t="shared" si="2419"/>
        <v>166.76203533220919</v>
      </c>
      <c r="BF7727" s="50">
        <f t="shared" si="2420"/>
        <v>272.76960231972527</v>
      </c>
      <c r="BG7727" s="50"/>
      <c r="BH7727" s="17">
        <f t="shared" si="2421"/>
        <v>0</v>
      </c>
      <c r="BI7727" s="17">
        <f t="shared" si="2431"/>
        <v>7727</v>
      </c>
      <c r="BJ7727" s="17">
        <f t="shared" si="2422"/>
        <v>7727</v>
      </c>
      <c r="BK7727" s="150">
        <f t="shared" si="2423"/>
        <v>40356</v>
      </c>
      <c r="BL7727" s="50" t="e">
        <f t="shared" ca="1" si="2428"/>
        <v>#NAME?</v>
      </c>
      <c r="BM7727" s="50" t="e">
        <f t="shared" ca="1" si="2429"/>
        <v>#NAME?</v>
      </c>
      <c r="BN7727" s="50" t="e">
        <f t="shared" ca="1" si="2430"/>
        <v>#NAME?</v>
      </c>
    </row>
    <row r="7728" spans="1:66" x14ac:dyDescent="0.35">
      <c r="A7728" s="48">
        <v>40357</v>
      </c>
      <c r="B7728" s="17">
        <v>2010</v>
      </c>
      <c r="C7728" s="17">
        <v>6</v>
      </c>
      <c r="D7728" s="17">
        <v>179</v>
      </c>
      <c r="E7728" s="17">
        <v>28</v>
      </c>
      <c r="F7728" s="17">
        <v>2</v>
      </c>
      <c r="G7728" s="50">
        <v>15.4</v>
      </c>
      <c r="H7728" s="32">
        <v>6.2278408150104303</v>
      </c>
      <c r="I7728" s="50">
        <v>14.166666666666666</v>
      </c>
      <c r="J7728" s="13">
        <v>0</v>
      </c>
      <c r="K7728" s="13">
        <f t="shared" si="2412"/>
        <v>0</v>
      </c>
      <c r="L7728" s="13">
        <f t="shared" si="2424"/>
        <v>0</v>
      </c>
      <c r="M7728" s="13" t="e">
        <f ca="1">CalcTable[[#This Row],[IWC]]-AE7727</f>
        <v>#NAME?</v>
      </c>
      <c r="N7728" s="13" t="e">
        <f ca="1">IF(CalcTable[[#This Row],[Day of Year]]&lt;123,FCAP,AE7727)</f>
        <v>#NAME?</v>
      </c>
      <c r="O7728" s="17" t="e">
        <f ca="1">IF(IRR_DRIP,5,COUNTIF('IDET Wind Values'!C7712:G7712,"&lt;="&amp;IRR_MAXWIND))</f>
        <v>#NAME?</v>
      </c>
      <c r="P7728" s="13" t="e">
        <f ca="1">CalcTable[[#This Row],[ET_o]]*KL</f>
        <v>#NAME?</v>
      </c>
      <c r="Q7728" s="13" t="e">
        <f ca="1">IF(WILTPT&lt;=0,1,MAX(0,MIN(1,(CalcTable[[#This Row],[IWC]]-WILTPT)/(MAD-WILTPT))))</f>
        <v>#NAME?</v>
      </c>
      <c r="R7728" s="13" t="e">
        <f ca="1">CalcTable[[#This Row],[ETMult]]*CalcTable[[#This Row],[ETb]]</f>
        <v>#NAME?</v>
      </c>
      <c r="S7728" s="13" t="b">
        <f>INDEX(IRR_LIST,CalcTable[[#This Row],[Day of Week]]+1)</f>
        <v>0</v>
      </c>
      <c r="T7728" s="13">
        <f t="shared" ca="1" si="2413"/>
        <v>0</v>
      </c>
      <c r="U7728" s="13" t="b">
        <f ca="1">IF(CalcTable[[#This Row],[IrrPrecip]]&gt;=IC_MM,FALSE,TRUE)</f>
        <v>1</v>
      </c>
      <c r="V7728" s="13" t="b">
        <f t="shared" si="2425"/>
        <v>1</v>
      </c>
      <c r="W7728" s="13" t="e">
        <f ca="1">IF(AND(IRR_DRIP=FALSE,CalcTable[[#This Row],[IrrHours]]&lt;=0),FALSE,TRUE)</f>
        <v>#NAME?</v>
      </c>
      <c r="X7728" s="13" t="e">
        <f ca="1">AND(CalcTable[[#This Row],[IrrDay]],CalcTable[[#This Row],[IrrRain]],CalcTable[[#This Row],[IrrWarm]],CalcTable[[#This Row],[IrrWindy]])</f>
        <v>#NAME?</v>
      </c>
      <c r="Y7728" s="13" t="e">
        <f t="shared" ca="1" si="2414"/>
        <v>#NAME?</v>
      </c>
      <c r="Z7728" s="13" t="e">
        <f ca="1">CalcTable[[#This Row],[IrrHours]]/5</f>
        <v>#NAME?</v>
      </c>
      <c r="AA7728" s="13" t="e">
        <f ca="1">IF(CalcTable[[#This Row],[IrrFlag]]=FALSE,0,MAX(0,CalcTable[[#This Row],[VolRednWind]]*(FCAP*IRR_TARGET-CalcTable[[#This Row],[IWC]])))</f>
        <v>#NAME?</v>
      </c>
      <c r="AB7728" s="13" t="e">
        <f ca="1">CalcTable[[#This Row],[IWC]]+CalcTable[[#This Row],[Eff Precip]]+CalcTable[[#This Row],[IrrAmt]]-CalcTable[[#This Row],[AET]]</f>
        <v>#NAME?</v>
      </c>
      <c r="AC7728" s="13" t="e">
        <f ca="1">IF(CalcTable[[#This Row],[PWC]]&gt;FCAP,MIN(24*PERC,MIN(SAT,CalcTable[[#This Row],[PWC]])-FCAP),0)</f>
        <v>#NAME?</v>
      </c>
      <c r="AD7728" s="13" t="e">
        <f ca="1">IF(CalcTable[[#This Row],[PWC]]&gt;SAT,CalcTable[[#This Row],[PWC]]-SAT,0)</f>
        <v>#NAME?</v>
      </c>
      <c r="AE7728" s="13" t="e">
        <f ca="1">CalcTable[[#This Row],[PWC]]-CalcTable[[#This Row],[PercAmt]]-CalcTable[[#This Row],[Runoff]]</f>
        <v>#NAME?</v>
      </c>
      <c r="AF7728" s="13" t="e">
        <f ca="1">CalcTable[[#This Row],[IrrAmt]]/1000*CUR_IRR_AREA*10000/IRR_EFF</f>
        <v>#NAME?</v>
      </c>
      <c r="AG7728" s="147"/>
      <c r="AI7728" s="50">
        <v>0</v>
      </c>
      <c r="AJ7728" s="50">
        <v>0</v>
      </c>
      <c r="AK7728" s="50">
        <v>1.2105850534792915</v>
      </c>
      <c r="AL7728" s="50">
        <v>8.7484749656829628</v>
      </c>
      <c r="AM7728" s="50"/>
      <c r="AN7728" s="50"/>
      <c r="AO7728" s="50"/>
      <c r="AP7728" s="50"/>
      <c r="AQ7728" s="50"/>
      <c r="AR7728" s="50"/>
      <c r="AS7728" s="50"/>
      <c r="AT7728" s="50"/>
      <c r="AU7728" s="50"/>
      <c r="AV7728" s="50"/>
      <c r="AW7728" s="50"/>
      <c r="AX7728" s="50">
        <f t="shared" si="2415"/>
        <v>9.9590600191622549</v>
      </c>
      <c r="AY7728" s="50"/>
      <c r="AZ7728" s="50">
        <f t="shared" si="2416"/>
        <v>274.37717977772991</v>
      </c>
      <c r="BA7728" s="50">
        <f t="shared" si="2426"/>
        <v>422.45375299110793</v>
      </c>
      <c r="BB7728" s="50">
        <f t="shared" si="2427"/>
        <v>435.5193329805237</v>
      </c>
      <c r="BC7728" s="17">
        <f t="shared" si="2417"/>
        <v>20106</v>
      </c>
      <c r="BD7728" s="50">
        <f t="shared" si="2418"/>
        <v>9.9590600191622549</v>
      </c>
      <c r="BE7728" s="50">
        <f t="shared" si="2419"/>
        <v>274.37717977772991</v>
      </c>
      <c r="BF7728" s="50">
        <f t="shared" si="2420"/>
        <v>448.79372013231762</v>
      </c>
      <c r="BG7728" s="50"/>
      <c r="BH7728" s="17">
        <f t="shared" si="2421"/>
        <v>0</v>
      </c>
      <c r="BI7728" s="17">
        <f t="shared" si="2431"/>
        <v>7728</v>
      </c>
      <c r="BJ7728" s="17">
        <f t="shared" si="2422"/>
        <v>7728</v>
      </c>
      <c r="BK7728" s="150">
        <f t="shared" si="2423"/>
        <v>40357</v>
      </c>
      <c r="BL7728" s="50" t="e">
        <f t="shared" ca="1" si="2428"/>
        <v>#NAME?</v>
      </c>
      <c r="BM7728" s="50" t="e">
        <f t="shared" ca="1" si="2429"/>
        <v>#NAME?</v>
      </c>
      <c r="BN7728" s="50" t="e">
        <f t="shared" ca="1" si="2430"/>
        <v>#NAME?</v>
      </c>
    </row>
    <row r="7729" spans="1:66" x14ac:dyDescent="0.35">
      <c r="A7729" s="48">
        <v>40358</v>
      </c>
      <c r="B7729" s="17">
        <v>2010</v>
      </c>
      <c r="C7729" s="17">
        <v>6</v>
      </c>
      <c r="D7729" s="17">
        <v>180</v>
      </c>
      <c r="E7729" s="17">
        <v>29</v>
      </c>
      <c r="F7729" s="17">
        <v>3</v>
      </c>
      <c r="G7729" s="50">
        <v>12.4</v>
      </c>
      <c r="H7729" s="32">
        <v>5.972002020380299</v>
      </c>
      <c r="I7729" s="50">
        <v>9.3333333333333339</v>
      </c>
      <c r="J7729" s="13">
        <v>0</v>
      </c>
      <c r="K7729" s="13">
        <f t="shared" si="2412"/>
        <v>0</v>
      </c>
      <c r="L7729" s="13">
        <f t="shared" si="2424"/>
        <v>0</v>
      </c>
      <c r="M7729" s="13" t="e">
        <f ca="1">CalcTable[[#This Row],[IWC]]-AE7728</f>
        <v>#NAME?</v>
      </c>
      <c r="N7729" s="13" t="e">
        <f ca="1">IF(CalcTable[[#This Row],[Day of Year]]&lt;123,FCAP,AE7728)</f>
        <v>#NAME?</v>
      </c>
      <c r="O7729" s="17" t="e">
        <f ca="1">IF(IRR_DRIP,5,COUNTIF('IDET Wind Values'!C7713:G7713,"&lt;="&amp;IRR_MAXWIND))</f>
        <v>#NAME?</v>
      </c>
      <c r="P7729" s="13" t="e">
        <f ca="1">CalcTable[[#This Row],[ET_o]]*KL</f>
        <v>#NAME?</v>
      </c>
      <c r="Q7729" s="13" t="e">
        <f ca="1">IF(WILTPT&lt;=0,1,MAX(0,MIN(1,(CalcTable[[#This Row],[IWC]]-WILTPT)/(MAD-WILTPT))))</f>
        <v>#NAME?</v>
      </c>
      <c r="R7729" s="13" t="e">
        <f ca="1">CalcTable[[#This Row],[ETMult]]*CalcTable[[#This Row],[ETb]]</f>
        <v>#NAME?</v>
      </c>
      <c r="S7729" s="13" t="b">
        <f>INDEX(IRR_LIST,CalcTable[[#This Row],[Day of Week]]+1)</f>
        <v>1</v>
      </c>
      <c r="T7729" s="13">
        <f t="shared" ca="1" si="2413"/>
        <v>0</v>
      </c>
      <c r="U7729" s="13" t="b">
        <f ca="1">IF(CalcTable[[#This Row],[IrrPrecip]]&gt;=IC_MM,FALSE,TRUE)</f>
        <v>1</v>
      </c>
      <c r="V7729" s="13" t="b">
        <f t="shared" si="2425"/>
        <v>1</v>
      </c>
      <c r="W7729" s="13" t="e">
        <f ca="1">IF(AND(IRR_DRIP=FALSE,CalcTable[[#This Row],[IrrHours]]&lt;=0),FALSE,TRUE)</f>
        <v>#NAME?</v>
      </c>
      <c r="X7729" s="13" t="e">
        <f ca="1">AND(CalcTable[[#This Row],[IrrDay]],CalcTable[[#This Row],[IrrRain]],CalcTable[[#This Row],[IrrWarm]],CalcTable[[#This Row],[IrrWindy]])</f>
        <v>#NAME?</v>
      </c>
      <c r="Y7729" s="13" t="e">
        <f t="shared" ca="1" si="2414"/>
        <v>#NAME?</v>
      </c>
      <c r="Z7729" s="13" t="e">
        <f ca="1">CalcTable[[#This Row],[IrrHours]]/5</f>
        <v>#NAME?</v>
      </c>
      <c r="AA7729" s="13" t="e">
        <f ca="1">IF(CalcTable[[#This Row],[IrrFlag]]=FALSE,0,MAX(0,CalcTable[[#This Row],[VolRednWind]]*(FCAP*IRR_TARGET-CalcTable[[#This Row],[IWC]])))</f>
        <v>#NAME?</v>
      </c>
      <c r="AB7729" s="13" t="e">
        <f ca="1">CalcTable[[#This Row],[IWC]]+CalcTable[[#This Row],[Eff Precip]]+CalcTable[[#This Row],[IrrAmt]]-CalcTable[[#This Row],[AET]]</f>
        <v>#NAME?</v>
      </c>
      <c r="AC7729" s="13" t="e">
        <f ca="1">IF(CalcTable[[#This Row],[PWC]]&gt;FCAP,MIN(24*PERC,MIN(SAT,CalcTable[[#This Row],[PWC]])-FCAP),0)</f>
        <v>#NAME?</v>
      </c>
      <c r="AD7729" s="13" t="e">
        <f ca="1">IF(CalcTable[[#This Row],[PWC]]&gt;SAT,CalcTable[[#This Row],[PWC]]-SAT,0)</f>
        <v>#NAME?</v>
      </c>
      <c r="AE7729" s="13" t="e">
        <f ca="1">CalcTable[[#This Row],[PWC]]-CalcTable[[#This Row],[PercAmt]]-CalcTable[[#This Row],[Runoff]]</f>
        <v>#NAME?</v>
      </c>
      <c r="AF7729" s="13" t="e">
        <f ca="1">CalcTable[[#This Row],[IrrAmt]]/1000*CUR_IRR_AREA*10000/IRR_EFF</f>
        <v>#NAME?</v>
      </c>
      <c r="AG7729" s="147"/>
      <c r="AI7729" s="50">
        <v>12.657003908068347</v>
      </c>
      <c r="AJ7729" s="50">
        <v>19.890435272036623</v>
      </c>
      <c r="AK7729" s="50">
        <v>0</v>
      </c>
      <c r="AL7729" s="50">
        <v>0</v>
      </c>
      <c r="AM7729" s="50"/>
      <c r="AN7729" s="50"/>
      <c r="AO7729" s="50"/>
      <c r="AP7729" s="50"/>
      <c r="AQ7729" s="50"/>
      <c r="AR7729" s="50"/>
      <c r="AS7729" s="50"/>
      <c r="AT7729" s="50"/>
      <c r="AU7729" s="50"/>
      <c r="AV7729" s="50"/>
      <c r="AW7729" s="50"/>
      <c r="AX7729" s="50">
        <f t="shared" si="2415"/>
        <v>32.547439180104973</v>
      </c>
      <c r="AY7729" s="50"/>
      <c r="AZ7729" s="50">
        <f t="shared" si="2416"/>
        <v>769.08882529807681</v>
      </c>
      <c r="BA7729" s="50">
        <f t="shared" si="2426"/>
        <v>1248.2683245653864</v>
      </c>
      <c r="BB7729" s="50">
        <f t="shared" si="2427"/>
        <v>1292.0155673815311</v>
      </c>
      <c r="BC7729" s="17">
        <f t="shared" si="2417"/>
        <v>20106</v>
      </c>
      <c r="BD7729" s="50">
        <f t="shared" si="2418"/>
        <v>32.547439180104973</v>
      </c>
      <c r="BE7729" s="50">
        <f t="shared" si="2419"/>
        <v>769.08882529807681</v>
      </c>
      <c r="BF7729" s="50">
        <f t="shared" si="2420"/>
        <v>1257.9844843413375</v>
      </c>
      <c r="BG7729" s="50"/>
      <c r="BH7729" s="17">
        <f t="shared" si="2421"/>
        <v>0</v>
      </c>
      <c r="BI7729" s="17">
        <f t="shared" si="2431"/>
        <v>7729</v>
      </c>
      <c r="BJ7729" s="17">
        <f t="shared" si="2422"/>
        <v>7729</v>
      </c>
      <c r="BK7729" s="150">
        <f t="shared" si="2423"/>
        <v>40358</v>
      </c>
      <c r="BL7729" s="50" t="e">
        <f t="shared" ca="1" si="2428"/>
        <v>#NAME?</v>
      </c>
      <c r="BM7729" s="50" t="e">
        <f t="shared" ca="1" si="2429"/>
        <v>#NAME?</v>
      </c>
      <c r="BN7729" s="50" t="e">
        <f t="shared" ca="1" si="2430"/>
        <v>#NAME?</v>
      </c>
    </row>
    <row r="7730" spans="1:66" x14ac:dyDescent="0.35">
      <c r="A7730" s="48">
        <v>40359</v>
      </c>
      <c r="B7730" s="17">
        <v>2010</v>
      </c>
      <c r="C7730" s="17">
        <v>6</v>
      </c>
      <c r="D7730" s="17">
        <v>181</v>
      </c>
      <c r="E7730" s="17">
        <v>30</v>
      </c>
      <c r="F7730" s="17">
        <v>4</v>
      </c>
      <c r="G7730" s="50">
        <v>10.9</v>
      </c>
      <c r="H7730" s="32">
        <v>6.1045985480491147</v>
      </c>
      <c r="I7730" s="50">
        <v>9</v>
      </c>
      <c r="J7730" s="13">
        <v>0</v>
      </c>
      <c r="K7730" s="13">
        <f t="shared" si="2412"/>
        <v>0</v>
      </c>
      <c r="L7730" s="13">
        <f t="shared" si="2424"/>
        <v>0</v>
      </c>
      <c r="M7730" s="13" t="e">
        <f ca="1">CalcTable[[#This Row],[IWC]]-AE7729</f>
        <v>#NAME?</v>
      </c>
      <c r="N7730" s="13" t="e">
        <f ca="1">IF(CalcTable[[#This Row],[Day of Year]]&lt;123,FCAP,AE7729)</f>
        <v>#NAME?</v>
      </c>
      <c r="O7730" s="17" t="e">
        <f ca="1">IF(IRR_DRIP,5,COUNTIF('IDET Wind Values'!C7714:G7714,"&lt;="&amp;IRR_MAXWIND))</f>
        <v>#NAME?</v>
      </c>
      <c r="P7730" s="13" t="e">
        <f ca="1">CalcTable[[#This Row],[ET_o]]*KL</f>
        <v>#NAME?</v>
      </c>
      <c r="Q7730" s="13" t="e">
        <f ca="1">IF(WILTPT&lt;=0,1,MAX(0,MIN(1,(CalcTable[[#This Row],[IWC]]-WILTPT)/(MAD-WILTPT))))</f>
        <v>#NAME?</v>
      </c>
      <c r="R7730" s="13" t="e">
        <f ca="1">CalcTable[[#This Row],[ETMult]]*CalcTable[[#This Row],[ETb]]</f>
        <v>#NAME?</v>
      </c>
      <c r="S7730" s="13" t="b">
        <f>INDEX(IRR_LIST,CalcTable[[#This Row],[Day of Week]]+1)</f>
        <v>0</v>
      </c>
      <c r="T7730" s="13">
        <f t="shared" ca="1" si="2413"/>
        <v>0</v>
      </c>
      <c r="U7730" s="13" t="b">
        <f ca="1">IF(CalcTable[[#This Row],[IrrPrecip]]&gt;=IC_MM,FALSE,TRUE)</f>
        <v>1</v>
      </c>
      <c r="V7730" s="13" t="b">
        <f t="shared" si="2425"/>
        <v>1</v>
      </c>
      <c r="W7730" s="13" t="e">
        <f ca="1">IF(AND(IRR_DRIP=FALSE,CalcTable[[#This Row],[IrrHours]]&lt;=0),FALSE,TRUE)</f>
        <v>#NAME?</v>
      </c>
      <c r="X7730" s="13" t="e">
        <f ca="1">AND(CalcTable[[#This Row],[IrrDay]],CalcTable[[#This Row],[IrrRain]],CalcTable[[#This Row],[IrrWarm]],CalcTable[[#This Row],[IrrWindy]])</f>
        <v>#NAME?</v>
      </c>
      <c r="Y7730" s="13" t="e">
        <f t="shared" ca="1" si="2414"/>
        <v>#NAME?</v>
      </c>
      <c r="Z7730" s="13" t="e">
        <f ca="1">CalcTable[[#This Row],[IrrHours]]/5</f>
        <v>#NAME?</v>
      </c>
      <c r="AA7730" s="13" t="e">
        <f ca="1">IF(CalcTable[[#This Row],[IrrFlag]]=FALSE,0,MAX(0,CalcTable[[#This Row],[VolRednWind]]*(FCAP*IRR_TARGET-CalcTable[[#This Row],[IWC]])))</f>
        <v>#NAME?</v>
      </c>
      <c r="AB7730" s="13" t="e">
        <f ca="1">CalcTable[[#This Row],[IWC]]+CalcTable[[#This Row],[Eff Precip]]+CalcTable[[#This Row],[IrrAmt]]-CalcTable[[#This Row],[AET]]</f>
        <v>#NAME?</v>
      </c>
      <c r="AC7730" s="13" t="e">
        <f ca="1">IF(CalcTable[[#This Row],[PWC]]&gt;FCAP,MIN(24*PERC,MIN(SAT,CalcTable[[#This Row],[PWC]])-FCAP),0)</f>
        <v>#NAME?</v>
      </c>
      <c r="AD7730" s="13" t="e">
        <f ca="1">IF(CalcTable[[#This Row],[PWC]]&gt;SAT,CalcTable[[#This Row],[PWC]]-SAT,0)</f>
        <v>#NAME?</v>
      </c>
      <c r="AE7730" s="13" t="e">
        <f ca="1">CalcTable[[#This Row],[PWC]]-CalcTable[[#This Row],[PercAmt]]-CalcTable[[#This Row],[Runoff]]</f>
        <v>#NAME?</v>
      </c>
      <c r="AF7730" s="13" t="e">
        <f ca="1">CalcTable[[#This Row],[IrrAmt]]/1000*CUR_IRR_AREA*10000/IRR_EFF</f>
        <v>#NAME?</v>
      </c>
      <c r="AG7730" s="147"/>
      <c r="AI7730" s="50">
        <v>0</v>
      </c>
      <c r="AJ7730" s="50">
        <v>0</v>
      </c>
      <c r="AK7730" s="50">
        <v>4.3546852810757661</v>
      </c>
      <c r="AL7730" s="50">
        <v>5.7259627597237355</v>
      </c>
      <c r="AM7730" s="50"/>
      <c r="AN7730" s="50"/>
      <c r="AO7730" s="50"/>
      <c r="AP7730" s="50"/>
      <c r="AQ7730" s="50"/>
      <c r="AR7730" s="50"/>
      <c r="AS7730" s="50"/>
      <c r="AT7730" s="50"/>
      <c r="AU7730" s="50"/>
      <c r="AV7730" s="50"/>
      <c r="AW7730" s="50"/>
      <c r="AX7730" s="50">
        <f t="shared" si="2415"/>
        <v>10.080648040799502</v>
      </c>
      <c r="AY7730" s="50"/>
      <c r="AZ7730" s="50">
        <f t="shared" si="2416"/>
        <v>231.8302917410075</v>
      </c>
      <c r="BA7730" s="50">
        <f t="shared" si="2426"/>
        <v>356.94505236313853</v>
      </c>
      <c r="BB7730" s="50">
        <f t="shared" si="2427"/>
        <v>367.98459006509131</v>
      </c>
      <c r="BC7730" s="17">
        <f t="shared" si="2417"/>
        <v>20106</v>
      </c>
      <c r="BD7730" s="50">
        <f t="shared" si="2418"/>
        <v>10.080648040799502</v>
      </c>
      <c r="BE7730" s="50">
        <f t="shared" si="2419"/>
        <v>231.8302917410075</v>
      </c>
      <c r="BF7730" s="50">
        <f t="shared" si="2420"/>
        <v>379.20055579728682</v>
      </c>
      <c r="BG7730" s="50"/>
      <c r="BH7730" s="17">
        <f t="shared" si="2421"/>
        <v>0</v>
      </c>
      <c r="BI7730" s="17">
        <f t="shared" si="2431"/>
        <v>7730</v>
      </c>
      <c r="BJ7730" s="17">
        <f t="shared" si="2422"/>
        <v>7730</v>
      </c>
      <c r="BK7730" s="150">
        <f t="shared" si="2423"/>
        <v>40359</v>
      </c>
      <c r="BL7730" s="50" t="e">
        <f t="shared" ca="1" si="2428"/>
        <v>#NAME?</v>
      </c>
      <c r="BM7730" s="50" t="e">
        <f t="shared" ca="1" si="2429"/>
        <v>#NAME?</v>
      </c>
      <c r="BN7730" s="50" t="e">
        <f t="shared" ca="1" si="2430"/>
        <v>#NAME?</v>
      </c>
    </row>
    <row r="7731" spans="1:66" x14ac:dyDescent="0.35">
      <c r="A7731" s="48">
        <v>40360</v>
      </c>
      <c r="B7731" s="17">
        <v>2010</v>
      </c>
      <c r="C7731" s="17">
        <v>7</v>
      </c>
      <c r="D7731" s="17">
        <v>182</v>
      </c>
      <c r="E7731" s="17">
        <v>1</v>
      </c>
      <c r="F7731" s="17">
        <v>5</v>
      </c>
      <c r="G7731" s="50">
        <v>8</v>
      </c>
      <c r="H7731" s="32">
        <v>4.4932815841271685</v>
      </c>
      <c r="I7731" s="50">
        <v>8</v>
      </c>
      <c r="J7731" s="13">
        <v>0</v>
      </c>
      <c r="K7731" s="13">
        <f t="shared" si="2412"/>
        <v>0</v>
      </c>
      <c r="L7731" s="13">
        <f t="shared" si="2424"/>
        <v>0</v>
      </c>
      <c r="M7731" s="13" t="e">
        <f ca="1">CalcTable[[#This Row],[IWC]]-AE7730</f>
        <v>#NAME?</v>
      </c>
      <c r="N7731" s="13" t="e">
        <f ca="1">IF(CalcTable[[#This Row],[Day of Year]]&lt;123,FCAP,AE7730)</f>
        <v>#NAME?</v>
      </c>
      <c r="O7731" s="17" t="e">
        <f ca="1">IF(IRR_DRIP,5,COUNTIF('IDET Wind Values'!C7715:G7715,"&lt;="&amp;IRR_MAXWIND))</f>
        <v>#NAME?</v>
      </c>
      <c r="P7731" s="13" t="e">
        <f ca="1">CalcTable[[#This Row],[ET_o]]*KL</f>
        <v>#NAME?</v>
      </c>
      <c r="Q7731" s="13" t="e">
        <f ca="1">IF(WILTPT&lt;=0,1,MAX(0,MIN(1,(CalcTable[[#This Row],[IWC]]-WILTPT)/(MAD-WILTPT))))</f>
        <v>#NAME?</v>
      </c>
      <c r="R7731" s="13" t="e">
        <f ca="1">CalcTable[[#This Row],[ETMult]]*CalcTable[[#This Row],[ETb]]</f>
        <v>#NAME?</v>
      </c>
      <c r="S7731" s="13" t="b">
        <f>INDEX(IRR_LIST,CalcTable[[#This Row],[Day of Week]]+1)</f>
        <v>1</v>
      </c>
      <c r="T7731" s="13">
        <f t="shared" ca="1" si="2413"/>
        <v>0</v>
      </c>
      <c r="U7731" s="13" t="b">
        <f ca="1">IF(CalcTable[[#This Row],[IrrPrecip]]&gt;=IC_MM,FALSE,TRUE)</f>
        <v>1</v>
      </c>
      <c r="V7731" s="13" t="b">
        <f t="shared" si="2425"/>
        <v>1</v>
      </c>
      <c r="W7731" s="13" t="e">
        <f ca="1">IF(AND(IRR_DRIP=FALSE,CalcTable[[#This Row],[IrrHours]]&lt;=0),FALSE,TRUE)</f>
        <v>#NAME?</v>
      </c>
      <c r="X7731" s="13" t="e">
        <f ca="1">AND(CalcTable[[#This Row],[IrrDay]],CalcTable[[#This Row],[IrrRain]],CalcTable[[#This Row],[IrrWarm]],CalcTable[[#This Row],[IrrWindy]])</f>
        <v>#NAME?</v>
      </c>
      <c r="Y7731" s="13" t="e">
        <f t="shared" ca="1" si="2414"/>
        <v>#NAME?</v>
      </c>
      <c r="Z7731" s="13" t="e">
        <f ca="1">CalcTable[[#This Row],[IrrHours]]/5</f>
        <v>#NAME?</v>
      </c>
      <c r="AA7731" s="13" t="e">
        <f ca="1">IF(CalcTable[[#This Row],[IrrFlag]]=FALSE,0,MAX(0,CalcTable[[#This Row],[VolRednWind]]*(FCAP*IRR_TARGET-CalcTable[[#This Row],[IWC]])))</f>
        <v>#NAME?</v>
      </c>
      <c r="AB7731" s="13" t="e">
        <f ca="1">CalcTable[[#This Row],[IWC]]+CalcTable[[#This Row],[Eff Precip]]+CalcTable[[#This Row],[IrrAmt]]-CalcTable[[#This Row],[AET]]</f>
        <v>#NAME?</v>
      </c>
      <c r="AC7731" s="13" t="e">
        <f ca="1">IF(CalcTable[[#This Row],[PWC]]&gt;FCAP,MIN(24*PERC,MIN(SAT,CalcTable[[#This Row],[PWC]])-FCAP),0)</f>
        <v>#NAME?</v>
      </c>
      <c r="AD7731" s="13" t="e">
        <f ca="1">IF(CalcTable[[#This Row],[PWC]]&gt;SAT,CalcTable[[#This Row],[PWC]]-SAT,0)</f>
        <v>#NAME?</v>
      </c>
      <c r="AE7731" s="13" t="e">
        <f ca="1">CalcTable[[#This Row],[PWC]]-CalcTable[[#This Row],[PercAmt]]-CalcTable[[#This Row],[Runoff]]</f>
        <v>#NAME?</v>
      </c>
      <c r="AF7731" s="13" t="e">
        <f ca="1">CalcTable[[#This Row],[IrrAmt]]/1000*CUR_IRR_AREA*10000/IRR_EFF</f>
        <v>#NAME?</v>
      </c>
      <c r="AG7731" s="147"/>
      <c r="AI7731" s="50">
        <v>6.6351604407749569</v>
      </c>
      <c r="AJ7731" s="50">
        <v>9.721232854836229</v>
      </c>
      <c r="AK7731" s="50">
        <v>0</v>
      </c>
      <c r="AL7731" s="50">
        <v>0</v>
      </c>
      <c r="AM7731" s="50"/>
      <c r="AN7731" s="50"/>
      <c r="AO7731" s="50"/>
      <c r="AP7731" s="50"/>
      <c r="AQ7731" s="50"/>
      <c r="AR7731" s="50"/>
      <c r="AS7731" s="50"/>
      <c r="AT7731" s="50"/>
      <c r="AU7731" s="50"/>
      <c r="AV7731" s="50"/>
      <c r="AW7731" s="50"/>
      <c r="AX7731" s="50">
        <f t="shared" si="2415"/>
        <v>16.356393295611184</v>
      </c>
      <c r="AY7731" s="50"/>
      <c r="AZ7731" s="50">
        <f t="shared" si="2416"/>
        <v>382.47185020656207</v>
      </c>
      <c r="BA7731" s="50">
        <f t="shared" si="2426"/>
        <v>620.22107185255481</v>
      </c>
      <c r="BB7731" s="50">
        <f t="shared" si="2427"/>
        <v>641.91577734153475</v>
      </c>
      <c r="BC7731" s="17">
        <f t="shared" si="2417"/>
        <v>20107</v>
      </c>
      <c r="BD7731" s="50">
        <f t="shared" si="2418"/>
        <v>16.356393295611184</v>
      </c>
      <c r="BE7731" s="50">
        <f t="shared" si="2419"/>
        <v>382.47185020656207</v>
      </c>
      <c r="BF7731" s="50">
        <f t="shared" si="2420"/>
        <v>625.60218979999058</v>
      </c>
      <c r="BG7731" s="50"/>
      <c r="BH7731" s="17">
        <f t="shared" si="2421"/>
        <v>0</v>
      </c>
      <c r="BI7731" s="17">
        <f t="shared" si="2431"/>
        <v>7731</v>
      </c>
      <c r="BJ7731" s="17">
        <f t="shared" si="2422"/>
        <v>7731</v>
      </c>
      <c r="BK7731" s="150">
        <f t="shared" si="2423"/>
        <v>40360</v>
      </c>
      <c r="BL7731" s="50" t="e">
        <f t="shared" ca="1" si="2428"/>
        <v>#NAME?</v>
      </c>
      <c r="BM7731" s="50" t="e">
        <f t="shared" ca="1" si="2429"/>
        <v>#NAME?</v>
      </c>
      <c r="BN7731" s="50" t="e">
        <f t="shared" ca="1" si="2430"/>
        <v>#NAME?</v>
      </c>
    </row>
    <row r="7732" spans="1:66" x14ac:dyDescent="0.35">
      <c r="A7732" s="48">
        <v>40361</v>
      </c>
      <c r="B7732" s="17">
        <v>2010</v>
      </c>
      <c r="C7732" s="17">
        <v>7</v>
      </c>
      <c r="D7732" s="17">
        <v>183</v>
      </c>
      <c r="E7732" s="17">
        <v>2</v>
      </c>
      <c r="F7732" s="17">
        <v>6</v>
      </c>
      <c r="G7732" s="50">
        <v>8</v>
      </c>
      <c r="H7732" s="32">
        <v>3.8498718351706325</v>
      </c>
      <c r="I7732" s="50">
        <v>5.666666666666667</v>
      </c>
      <c r="J7732" s="13">
        <v>0.6</v>
      </c>
      <c r="K7732" s="13">
        <f t="shared" si="2412"/>
        <v>0.6</v>
      </c>
      <c r="L7732" s="13">
        <f t="shared" si="2424"/>
        <v>0</v>
      </c>
      <c r="M7732" s="13" t="e">
        <f ca="1">CalcTable[[#This Row],[IWC]]-AE7731</f>
        <v>#NAME?</v>
      </c>
      <c r="N7732" s="13" t="e">
        <f ca="1">IF(CalcTable[[#This Row],[Day of Year]]&lt;123,FCAP,AE7731)</f>
        <v>#NAME?</v>
      </c>
      <c r="O7732" s="17" t="e">
        <f ca="1">IF(IRR_DRIP,5,COUNTIF('IDET Wind Values'!C7716:G7716,"&lt;="&amp;IRR_MAXWIND))</f>
        <v>#NAME?</v>
      </c>
      <c r="P7732" s="13" t="e">
        <f ca="1">CalcTable[[#This Row],[ET_o]]*KL</f>
        <v>#NAME?</v>
      </c>
      <c r="Q7732" s="13" t="e">
        <f ca="1">IF(WILTPT&lt;=0,1,MAX(0,MIN(1,(CalcTable[[#This Row],[IWC]]-WILTPT)/(MAD-WILTPT))))</f>
        <v>#NAME?</v>
      </c>
      <c r="R7732" s="13" t="e">
        <f ca="1">CalcTable[[#This Row],[ETMult]]*CalcTable[[#This Row],[ETb]]</f>
        <v>#NAME?</v>
      </c>
      <c r="S7732" s="13" t="b">
        <f>INDEX(IRR_LIST,CalcTable[[#This Row],[Day of Week]]+1)</f>
        <v>0</v>
      </c>
      <c r="T7732" s="13">
        <f t="shared" ca="1" si="2413"/>
        <v>0</v>
      </c>
      <c r="U7732" s="13" t="b">
        <f ca="1">IF(CalcTable[[#This Row],[IrrPrecip]]&gt;=IC_MM,FALSE,TRUE)</f>
        <v>1</v>
      </c>
      <c r="V7732" s="13" t="b">
        <f t="shared" si="2425"/>
        <v>1</v>
      </c>
      <c r="W7732" s="13" t="e">
        <f ca="1">IF(AND(IRR_DRIP=FALSE,CalcTable[[#This Row],[IrrHours]]&lt;=0),FALSE,TRUE)</f>
        <v>#NAME?</v>
      </c>
      <c r="X7732" s="13" t="e">
        <f ca="1">AND(CalcTable[[#This Row],[IrrDay]],CalcTable[[#This Row],[IrrRain]],CalcTable[[#This Row],[IrrWarm]],CalcTable[[#This Row],[IrrWindy]])</f>
        <v>#NAME?</v>
      </c>
      <c r="Y7732" s="13" t="e">
        <f t="shared" ca="1" si="2414"/>
        <v>#NAME?</v>
      </c>
      <c r="Z7732" s="13" t="e">
        <f ca="1">CalcTable[[#This Row],[IrrHours]]/5</f>
        <v>#NAME?</v>
      </c>
      <c r="AA7732" s="13" t="e">
        <f ca="1">IF(CalcTable[[#This Row],[IrrFlag]]=FALSE,0,MAX(0,CalcTable[[#This Row],[VolRednWind]]*(FCAP*IRR_TARGET-CalcTable[[#This Row],[IWC]])))</f>
        <v>#NAME?</v>
      </c>
      <c r="AB7732" s="13" t="e">
        <f ca="1">CalcTable[[#This Row],[IWC]]+CalcTable[[#This Row],[Eff Precip]]+CalcTable[[#This Row],[IrrAmt]]-CalcTable[[#This Row],[AET]]</f>
        <v>#NAME?</v>
      </c>
      <c r="AC7732" s="13" t="e">
        <f ca="1">IF(CalcTable[[#This Row],[PWC]]&gt;FCAP,MIN(24*PERC,MIN(SAT,CalcTable[[#This Row],[PWC]])-FCAP),0)</f>
        <v>#NAME?</v>
      </c>
      <c r="AD7732" s="13" t="e">
        <f ca="1">IF(CalcTable[[#This Row],[PWC]]&gt;SAT,CalcTable[[#This Row],[PWC]]-SAT,0)</f>
        <v>#NAME?</v>
      </c>
      <c r="AE7732" s="13" t="e">
        <f ca="1">CalcTable[[#This Row],[PWC]]-CalcTable[[#This Row],[PercAmt]]-CalcTable[[#This Row],[Runoff]]</f>
        <v>#NAME?</v>
      </c>
      <c r="AF7732" s="13" t="e">
        <f ca="1">CalcTable[[#This Row],[IrrAmt]]/1000*CUR_IRR_AREA*10000/IRR_EFF</f>
        <v>#NAME?</v>
      </c>
      <c r="AG7732" s="147"/>
      <c r="AI7732" s="50">
        <v>0</v>
      </c>
      <c r="AJ7732" s="50">
        <v>0</v>
      </c>
      <c r="AK7732" s="50">
        <v>0</v>
      </c>
      <c r="AL7732" s="50">
        <v>5.8288340726969565</v>
      </c>
      <c r="AM7732" s="50"/>
      <c r="AN7732" s="50"/>
      <c r="AO7732" s="50"/>
      <c r="AP7732" s="50"/>
      <c r="AQ7732" s="50"/>
      <c r="AR7732" s="50"/>
      <c r="AS7732" s="50"/>
      <c r="AT7732" s="50"/>
      <c r="AU7732" s="50"/>
      <c r="AV7732" s="50"/>
      <c r="AW7732" s="50"/>
      <c r="AX7732" s="50">
        <f t="shared" si="2415"/>
        <v>5.8288340726969565</v>
      </c>
      <c r="AY7732" s="50"/>
      <c r="AZ7732" s="50">
        <f t="shared" si="2416"/>
        <v>170.97913279911074</v>
      </c>
      <c r="BA7732" s="50">
        <f t="shared" si="2426"/>
        <v>263.25358542085308</v>
      </c>
      <c r="BB7732" s="50">
        <f t="shared" si="2427"/>
        <v>271.39544888747741</v>
      </c>
      <c r="BC7732" s="17">
        <f t="shared" si="2417"/>
        <v>20107</v>
      </c>
      <c r="BD7732" s="50">
        <f t="shared" si="2418"/>
        <v>5.8288340726969565</v>
      </c>
      <c r="BE7732" s="50">
        <f t="shared" si="2419"/>
        <v>170.97913279911074</v>
      </c>
      <c r="BF7732" s="50">
        <f t="shared" si="2420"/>
        <v>279.66743129320076</v>
      </c>
      <c r="BG7732" s="50"/>
      <c r="BH7732" s="17">
        <f t="shared" si="2421"/>
        <v>0</v>
      </c>
      <c r="BI7732" s="17">
        <f t="shared" si="2431"/>
        <v>7732</v>
      </c>
      <c r="BJ7732" s="17">
        <f t="shared" si="2422"/>
        <v>7732</v>
      </c>
      <c r="BK7732" s="150">
        <f t="shared" si="2423"/>
        <v>40361</v>
      </c>
      <c r="BL7732" s="50" t="e">
        <f t="shared" ca="1" si="2428"/>
        <v>#NAME?</v>
      </c>
      <c r="BM7732" s="50" t="e">
        <f t="shared" ca="1" si="2429"/>
        <v>#NAME?</v>
      </c>
      <c r="BN7732" s="50" t="e">
        <f t="shared" ca="1" si="2430"/>
        <v>#NAME?</v>
      </c>
    </row>
    <row r="7733" spans="1:66" x14ac:dyDescent="0.35">
      <c r="A7733" s="48">
        <v>40362</v>
      </c>
      <c r="B7733" s="17">
        <v>2010</v>
      </c>
      <c r="C7733" s="17">
        <v>7</v>
      </c>
      <c r="D7733" s="17">
        <v>184</v>
      </c>
      <c r="E7733" s="17">
        <v>3</v>
      </c>
      <c r="F7733" s="17">
        <v>7</v>
      </c>
      <c r="G7733" s="50">
        <v>10</v>
      </c>
      <c r="H7733" s="32">
        <v>5.1239341279124764</v>
      </c>
      <c r="I7733" s="50">
        <v>12.833333333333334</v>
      </c>
      <c r="J7733" s="13">
        <v>0</v>
      </c>
      <c r="K7733" s="13">
        <f t="shared" si="2412"/>
        <v>0</v>
      </c>
      <c r="L7733" s="13">
        <f t="shared" si="2424"/>
        <v>0</v>
      </c>
      <c r="M7733" s="13" t="e">
        <f ca="1">CalcTable[[#This Row],[IWC]]-AE7732</f>
        <v>#NAME?</v>
      </c>
      <c r="N7733" s="13" t="e">
        <f ca="1">IF(CalcTable[[#This Row],[Day of Year]]&lt;123,FCAP,AE7732)</f>
        <v>#NAME?</v>
      </c>
      <c r="O7733" s="17" t="e">
        <f ca="1">IF(IRR_DRIP,5,COUNTIF('IDET Wind Values'!C7717:G7717,"&lt;="&amp;IRR_MAXWIND))</f>
        <v>#NAME?</v>
      </c>
      <c r="P7733" s="13" t="e">
        <f ca="1">CalcTable[[#This Row],[ET_o]]*KL</f>
        <v>#NAME?</v>
      </c>
      <c r="Q7733" s="13" t="e">
        <f ca="1">IF(WILTPT&lt;=0,1,MAX(0,MIN(1,(CalcTable[[#This Row],[IWC]]-WILTPT)/(MAD-WILTPT))))</f>
        <v>#NAME?</v>
      </c>
      <c r="R7733" s="13" t="e">
        <f ca="1">CalcTable[[#This Row],[ETMult]]*CalcTable[[#This Row],[ETb]]</f>
        <v>#NAME?</v>
      </c>
      <c r="S7733" s="13" t="b">
        <f>INDEX(IRR_LIST,CalcTable[[#This Row],[Day of Week]]+1)</f>
        <v>0</v>
      </c>
      <c r="T7733" s="13">
        <f t="shared" ca="1" si="2413"/>
        <v>0.6</v>
      </c>
      <c r="U7733" s="13" t="b">
        <f ca="1">IF(CalcTable[[#This Row],[IrrPrecip]]&gt;=IC_MM,FALSE,TRUE)</f>
        <v>1</v>
      </c>
      <c r="V7733" s="13" t="b">
        <f t="shared" si="2425"/>
        <v>1</v>
      </c>
      <c r="W7733" s="13" t="e">
        <f ca="1">IF(AND(IRR_DRIP=FALSE,CalcTable[[#This Row],[IrrHours]]&lt;=0),FALSE,TRUE)</f>
        <v>#NAME?</v>
      </c>
      <c r="X7733" s="13" t="e">
        <f ca="1">AND(CalcTable[[#This Row],[IrrDay]],CalcTable[[#This Row],[IrrRain]],CalcTable[[#This Row],[IrrWarm]],CalcTable[[#This Row],[IrrWindy]])</f>
        <v>#NAME?</v>
      </c>
      <c r="Y7733" s="13" t="e">
        <f t="shared" ca="1" si="2414"/>
        <v>#NAME?</v>
      </c>
      <c r="Z7733" s="13" t="e">
        <f ca="1">CalcTable[[#This Row],[IrrHours]]/5</f>
        <v>#NAME?</v>
      </c>
      <c r="AA7733" s="13" t="e">
        <f ca="1">IF(CalcTable[[#This Row],[IrrFlag]]=FALSE,0,MAX(0,CalcTable[[#This Row],[VolRednWind]]*(FCAP*IRR_TARGET-CalcTable[[#This Row],[IWC]])))</f>
        <v>#NAME?</v>
      </c>
      <c r="AB7733" s="13" t="e">
        <f ca="1">CalcTable[[#This Row],[IWC]]+CalcTable[[#This Row],[Eff Precip]]+CalcTable[[#This Row],[IrrAmt]]-CalcTable[[#This Row],[AET]]</f>
        <v>#NAME?</v>
      </c>
      <c r="AC7733" s="13" t="e">
        <f ca="1">IF(CalcTable[[#This Row],[PWC]]&gt;FCAP,MIN(24*PERC,MIN(SAT,CalcTable[[#This Row],[PWC]])-FCAP),0)</f>
        <v>#NAME?</v>
      </c>
      <c r="AD7733" s="13" t="e">
        <f ca="1">IF(CalcTable[[#This Row],[PWC]]&gt;SAT,CalcTable[[#This Row],[PWC]]-SAT,0)</f>
        <v>#NAME?</v>
      </c>
      <c r="AE7733" s="13" t="e">
        <f ca="1">CalcTable[[#This Row],[PWC]]-CalcTable[[#This Row],[PercAmt]]-CalcTable[[#This Row],[Runoff]]</f>
        <v>#NAME?</v>
      </c>
      <c r="AF7733" s="13" t="e">
        <f ca="1">CalcTable[[#This Row],[IrrAmt]]/1000*CUR_IRR_AREA*10000/IRR_EFF</f>
        <v>#NAME?</v>
      </c>
      <c r="AG7733" s="147"/>
      <c r="AI7733" s="50">
        <v>0</v>
      </c>
      <c r="AJ7733" s="50">
        <v>0</v>
      </c>
      <c r="AK7733" s="50">
        <v>0</v>
      </c>
      <c r="AL7733" s="50">
        <v>0</v>
      </c>
      <c r="AM7733" s="50"/>
      <c r="AN7733" s="50"/>
      <c r="AO7733" s="50"/>
      <c r="AP7733" s="50"/>
      <c r="AQ7733" s="50"/>
      <c r="AR7733" s="50"/>
      <c r="AS7733" s="50"/>
      <c r="AT7733" s="50"/>
      <c r="AU7733" s="50"/>
      <c r="AV7733" s="50"/>
      <c r="AW7733" s="50"/>
      <c r="AX7733" s="50">
        <f t="shared" si="2415"/>
        <v>0</v>
      </c>
      <c r="AY7733" s="50"/>
      <c r="AZ7733" s="50">
        <f t="shared" si="2416"/>
        <v>0</v>
      </c>
      <c r="BA7733" s="50">
        <f t="shared" si="2426"/>
        <v>0</v>
      </c>
      <c r="BB7733" s="50">
        <f t="shared" si="2427"/>
        <v>0</v>
      </c>
      <c r="BC7733" s="17">
        <f t="shared" si="2417"/>
        <v>20107</v>
      </c>
      <c r="BD7733" s="50">
        <f t="shared" si="2418"/>
        <v>0</v>
      </c>
      <c r="BE7733" s="50">
        <f t="shared" si="2419"/>
        <v>0</v>
      </c>
      <c r="BF7733" s="50">
        <f t="shared" si="2420"/>
        <v>0</v>
      </c>
      <c r="BG7733" s="50"/>
      <c r="BH7733" s="17">
        <f t="shared" si="2421"/>
        <v>0</v>
      </c>
      <c r="BI7733" s="17">
        <f t="shared" si="2431"/>
        <v>7733</v>
      </c>
      <c r="BJ7733" s="17">
        <f t="shared" si="2422"/>
        <v>7733</v>
      </c>
      <c r="BK7733" s="150">
        <f t="shared" si="2423"/>
        <v>40362</v>
      </c>
      <c r="BL7733" s="50" t="e">
        <f t="shared" ca="1" si="2428"/>
        <v>#NAME?</v>
      </c>
      <c r="BM7733" s="50" t="e">
        <f t="shared" ca="1" si="2429"/>
        <v>#NAME?</v>
      </c>
      <c r="BN7733" s="50" t="e">
        <f t="shared" ca="1" si="2430"/>
        <v>#NAME?</v>
      </c>
    </row>
    <row r="7734" spans="1:66" x14ac:dyDescent="0.35">
      <c r="A7734" s="48">
        <v>40363</v>
      </c>
      <c r="B7734" s="17">
        <v>2010</v>
      </c>
      <c r="C7734" s="17">
        <v>7</v>
      </c>
      <c r="D7734" s="17">
        <v>185</v>
      </c>
      <c r="E7734" s="17">
        <v>4</v>
      </c>
      <c r="F7734" s="17">
        <v>1</v>
      </c>
      <c r="G7734" s="50">
        <v>8.5</v>
      </c>
      <c r="H7734" s="32">
        <v>4.6854728031570776</v>
      </c>
      <c r="I7734" s="50">
        <v>19</v>
      </c>
      <c r="J7734" s="13">
        <v>2.2000000000000002</v>
      </c>
      <c r="K7734" s="13">
        <f t="shared" ref="K7734:K7797" si="2432">J7734*PRECIP_ADJUST</f>
        <v>2.2000000000000002</v>
      </c>
      <c r="L7734" s="13">
        <f t="shared" si="2424"/>
        <v>0</v>
      </c>
      <c r="M7734" s="13" t="e">
        <f ca="1">CalcTable[[#This Row],[IWC]]-AE7733</f>
        <v>#NAME?</v>
      </c>
      <c r="N7734" s="13" t="e">
        <f ca="1">IF(CalcTable[[#This Row],[Day of Year]]&lt;123,FCAP,AE7733)</f>
        <v>#NAME?</v>
      </c>
      <c r="O7734" s="17" t="e">
        <f ca="1">IF(IRR_DRIP,5,COUNTIF('IDET Wind Values'!C7718:G7718,"&lt;="&amp;IRR_MAXWIND))</f>
        <v>#NAME?</v>
      </c>
      <c r="P7734" s="13" t="e">
        <f ca="1">CalcTable[[#This Row],[ET_o]]*KL</f>
        <v>#NAME?</v>
      </c>
      <c r="Q7734" s="13" t="e">
        <f ca="1">IF(WILTPT&lt;=0,1,MAX(0,MIN(1,(CalcTable[[#This Row],[IWC]]-WILTPT)/(MAD-WILTPT))))</f>
        <v>#NAME?</v>
      </c>
      <c r="R7734" s="13" t="e">
        <f ca="1">CalcTable[[#This Row],[ETMult]]*CalcTable[[#This Row],[ETb]]</f>
        <v>#NAME?</v>
      </c>
      <c r="S7734" s="13" t="b">
        <f>INDEX(IRR_LIST,CalcTable[[#This Row],[Day of Week]]+1)</f>
        <v>1</v>
      </c>
      <c r="T7734" s="13">
        <f t="shared" ref="T7734:T7797" ca="1" si="2433">SUM(OFFSET(K7734,-IC_DAYS,0,IC_DAYS,1))</f>
        <v>0.6</v>
      </c>
      <c r="U7734" s="13" t="b">
        <f ca="1">IF(CalcTable[[#This Row],[IrrPrecip]]&gt;=IC_MM,FALSE,TRUE)</f>
        <v>1</v>
      </c>
      <c r="V7734" s="13" t="b">
        <f t="shared" si="2425"/>
        <v>1</v>
      </c>
      <c r="W7734" s="13" t="e">
        <f ca="1">IF(AND(IRR_DRIP=FALSE,CalcTable[[#This Row],[IrrHours]]&lt;=0),FALSE,TRUE)</f>
        <v>#NAME?</v>
      </c>
      <c r="X7734" s="13" t="e">
        <f ca="1">AND(CalcTable[[#This Row],[IrrDay]],CalcTable[[#This Row],[IrrRain]],CalcTable[[#This Row],[IrrWarm]],CalcTable[[#This Row],[IrrWindy]])</f>
        <v>#NAME?</v>
      </c>
      <c r="Y7734" s="13" t="e">
        <f t="shared" ref="Y7734:Y7797" ca="1" si="2434">IF(AA7733&lt;=0,FALSE,TRUE)</f>
        <v>#NAME?</v>
      </c>
      <c r="Z7734" s="13" t="e">
        <f ca="1">CalcTable[[#This Row],[IrrHours]]/5</f>
        <v>#NAME?</v>
      </c>
      <c r="AA7734" s="13" t="e">
        <f ca="1">IF(CalcTable[[#This Row],[IrrFlag]]=FALSE,0,MAX(0,CalcTable[[#This Row],[VolRednWind]]*(FCAP*IRR_TARGET-CalcTable[[#This Row],[IWC]])))</f>
        <v>#NAME?</v>
      </c>
      <c r="AB7734" s="13" t="e">
        <f ca="1">CalcTable[[#This Row],[IWC]]+CalcTable[[#This Row],[Eff Precip]]+CalcTable[[#This Row],[IrrAmt]]-CalcTable[[#This Row],[AET]]</f>
        <v>#NAME?</v>
      </c>
      <c r="AC7734" s="13" t="e">
        <f ca="1">IF(CalcTable[[#This Row],[PWC]]&gt;FCAP,MIN(24*PERC,MIN(SAT,CalcTable[[#This Row],[PWC]])-FCAP),0)</f>
        <v>#NAME?</v>
      </c>
      <c r="AD7734" s="13" t="e">
        <f ca="1">IF(CalcTable[[#This Row],[PWC]]&gt;SAT,CalcTable[[#This Row],[PWC]]-SAT,0)</f>
        <v>#NAME?</v>
      </c>
      <c r="AE7734" s="13" t="e">
        <f ca="1">CalcTable[[#This Row],[PWC]]-CalcTable[[#This Row],[PercAmt]]-CalcTable[[#This Row],[Runoff]]</f>
        <v>#NAME?</v>
      </c>
      <c r="AF7734" s="13" t="e">
        <f ca="1">CalcTable[[#This Row],[IrrAmt]]/1000*CUR_IRR_AREA*10000/IRR_EFF</f>
        <v>#NAME?</v>
      </c>
      <c r="AG7734" s="147"/>
      <c r="AI7734" s="50">
        <v>6.6514508359445577</v>
      </c>
      <c r="AJ7734" s="50">
        <v>7.8585985044949052</v>
      </c>
      <c r="AK7734" s="50">
        <v>0</v>
      </c>
      <c r="AL7734" s="50">
        <v>0</v>
      </c>
      <c r="AM7734" s="50"/>
      <c r="AN7734" s="50"/>
      <c r="AO7734" s="50"/>
      <c r="AP7734" s="50"/>
      <c r="AQ7734" s="50"/>
      <c r="AR7734" s="50"/>
      <c r="AS7734" s="50"/>
      <c r="AT7734" s="50"/>
      <c r="AU7734" s="50"/>
      <c r="AV7734" s="50"/>
      <c r="AW7734" s="50"/>
      <c r="AX7734" s="50">
        <f t="shared" ref="AX7734:AX7797" si="2435">SUM(AI7734:AW7734)</f>
        <v>14.510049340439462</v>
      </c>
      <c r="AY7734" s="50"/>
      <c r="AZ7734" s="50">
        <f t="shared" ref="AZ7734:AZ7797" si="2436">SUMPRODUCT(AI7734:AW7734,CONVERSION)</f>
        <v>328.07350172570409</v>
      </c>
      <c r="BA7734" s="50">
        <f t="shared" si="2426"/>
        <v>530.46078843465125</v>
      </c>
      <c r="BB7734" s="50">
        <f t="shared" si="2427"/>
        <v>548.89797459088356</v>
      </c>
      <c r="BC7734" s="17">
        <f t="shared" ref="BC7734:BC7797" si="2437">B7734*10+C7734</f>
        <v>20107</v>
      </c>
      <c r="BD7734" s="50">
        <f t="shared" ref="BD7734:BD7797" si="2438">INDEX(AI7734:AX7734,PLOT_AREA)</f>
        <v>14.510049340439462</v>
      </c>
      <c r="BE7734" s="50">
        <f t="shared" ref="BE7734:BE7797" si="2439">IF(PLOT_AREA&lt;=AREA_COUNT,INDEX(AI7734:AW7734,PLOT_AREA)*INDEX(CONVERSION,PLOT_AREA),AZ7734)</f>
        <v>328.07350172570409</v>
      </c>
      <c r="BF7734" s="50">
        <f t="shared" ref="BF7734:BF7797" si="2440">BE7734*BF$17</f>
        <v>536.62380900478126</v>
      </c>
      <c r="BG7734" s="50"/>
      <c r="BH7734" s="17">
        <f t="shared" ref="BH7734:BH7797" si="2441">IF(BC7734&lt;PLOT_FROM,-1,IF(BC7734&gt;PLOT_TO,1,0))</f>
        <v>0</v>
      </c>
      <c r="BI7734" s="17">
        <f t="shared" si="2431"/>
        <v>7734</v>
      </c>
      <c r="BJ7734" s="17">
        <f t="shared" ref="BJ7734:BJ7797" si="2442">IF(BH7734=0,BI7734,"")</f>
        <v>7734</v>
      </c>
      <c r="BK7734" s="150">
        <f t="shared" ref="BK7734:BK7797" si="2443">A7734</f>
        <v>40363</v>
      </c>
      <c r="BL7734" s="50" t="e">
        <f t="shared" ca="1" si="2428"/>
        <v>#NAME?</v>
      </c>
      <c r="BM7734" s="50" t="e">
        <f t="shared" ca="1" si="2429"/>
        <v>#NAME?</v>
      </c>
      <c r="BN7734" s="50" t="e">
        <f t="shared" ca="1" si="2430"/>
        <v>#NAME?</v>
      </c>
    </row>
    <row r="7735" spans="1:66" x14ac:dyDescent="0.35">
      <c r="A7735" s="48">
        <v>40364</v>
      </c>
      <c r="B7735" s="17">
        <v>2010</v>
      </c>
      <c r="C7735" s="17">
        <v>7</v>
      </c>
      <c r="D7735" s="17">
        <v>186</v>
      </c>
      <c r="E7735" s="17">
        <v>5</v>
      </c>
      <c r="F7735" s="17">
        <v>2</v>
      </c>
      <c r="G7735" s="50">
        <v>7.4</v>
      </c>
      <c r="H7735" s="32">
        <v>3.8454853137555536</v>
      </c>
      <c r="I7735" s="50">
        <v>8.1666666666666661</v>
      </c>
      <c r="J7735" s="13">
        <v>0</v>
      </c>
      <c r="K7735" s="13">
        <f t="shared" si="2432"/>
        <v>0</v>
      </c>
      <c r="L7735" s="13">
        <f t="shared" si="2424"/>
        <v>0</v>
      </c>
      <c r="M7735" s="13" t="e">
        <f ca="1">CalcTable[[#This Row],[IWC]]-AE7734</f>
        <v>#NAME?</v>
      </c>
      <c r="N7735" s="13" t="e">
        <f ca="1">IF(CalcTable[[#This Row],[Day of Year]]&lt;123,FCAP,AE7734)</f>
        <v>#NAME?</v>
      </c>
      <c r="O7735" s="17" t="e">
        <f ca="1">IF(IRR_DRIP,5,COUNTIF('IDET Wind Values'!C7719:G7719,"&lt;="&amp;IRR_MAXWIND))</f>
        <v>#NAME?</v>
      </c>
      <c r="P7735" s="13" t="e">
        <f ca="1">CalcTable[[#This Row],[ET_o]]*KL</f>
        <v>#NAME?</v>
      </c>
      <c r="Q7735" s="13" t="e">
        <f ca="1">IF(WILTPT&lt;=0,1,MAX(0,MIN(1,(CalcTable[[#This Row],[IWC]]-WILTPT)/(MAD-WILTPT))))</f>
        <v>#NAME?</v>
      </c>
      <c r="R7735" s="13" t="e">
        <f ca="1">CalcTable[[#This Row],[ETMult]]*CalcTable[[#This Row],[ETb]]</f>
        <v>#NAME?</v>
      </c>
      <c r="S7735" s="13" t="b">
        <f>INDEX(IRR_LIST,CalcTable[[#This Row],[Day of Week]]+1)</f>
        <v>0</v>
      </c>
      <c r="T7735" s="13">
        <f t="shared" ca="1" si="2433"/>
        <v>2.2000000000000002</v>
      </c>
      <c r="U7735" s="13" t="b">
        <f ca="1">IF(CalcTable[[#This Row],[IrrPrecip]]&gt;=IC_MM,FALSE,TRUE)</f>
        <v>1</v>
      </c>
      <c r="V7735" s="13" t="b">
        <f t="shared" si="2425"/>
        <v>1</v>
      </c>
      <c r="W7735" s="13" t="e">
        <f ca="1">IF(AND(IRR_DRIP=FALSE,CalcTable[[#This Row],[IrrHours]]&lt;=0),FALSE,TRUE)</f>
        <v>#NAME?</v>
      </c>
      <c r="X7735" s="13" t="e">
        <f ca="1">AND(CalcTable[[#This Row],[IrrDay]],CalcTable[[#This Row],[IrrRain]],CalcTable[[#This Row],[IrrWarm]],CalcTable[[#This Row],[IrrWindy]])</f>
        <v>#NAME?</v>
      </c>
      <c r="Y7735" s="13" t="e">
        <f t="shared" ca="1" si="2434"/>
        <v>#NAME?</v>
      </c>
      <c r="Z7735" s="13" t="e">
        <f ca="1">CalcTable[[#This Row],[IrrHours]]/5</f>
        <v>#NAME?</v>
      </c>
      <c r="AA7735" s="13" t="e">
        <f ca="1">IF(CalcTable[[#This Row],[IrrFlag]]=FALSE,0,MAX(0,CalcTable[[#This Row],[VolRednWind]]*(FCAP*IRR_TARGET-CalcTable[[#This Row],[IWC]])))</f>
        <v>#NAME?</v>
      </c>
      <c r="AB7735" s="13" t="e">
        <f ca="1">CalcTable[[#This Row],[IWC]]+CalcTable[[#This Row],[Eff Precip]]+CalcTable[[#This Row],[IrrAmt]]-CalcTable[[#This Row],[AET]]</f>
        <v>#NAME?</v>
      </c>
      <c r="AC7735" s="13" t="e">
        <f ca="1">IF(CalcTable[[#This Row],[PWC]]&gt;FCAP,MIN(24*PERC,MIN(SAT,CalcTable[[#This Row],[PWC]])-FCAP),0)</f>
        <v>#NAME?</v>
      </c>
      <c r="AD7735" s="13" t="e">
        <f ca="1">IF(CalcTable[[#This Row],[PWC]]&gt;SAT,CalcTable[[#This Row],[PWC]]-SAT,0)</f>
        <v>#NAME?</v>
      </c>
      <c r="AE7735" s="13" t="e">
        <f ca="1">CalcTable[[#This Row],[PWC]]-CalcTable[[#This Row],[PercAmt]]-CalcTable[[#This Row],[Runoff]]</f>
        <v>#NAME?</v>
      </c>
      <c r="AF7735" s="13" t="e">
        <f ca="1">CalcTable[[#This Row],[IrrAmt]]/1000*CUR_IRR_AREA*10000/IRR_EFF</f>
        <v>#NAME?</v>
      </c>
      <c r="AG7735" s="147"/>
      <c r="AI7735" s="50">
        <v>0</v>
      </c>
      <c r="AJ7735" s="50">
        <v>0</v>
      </c>
      <c r="AK7735" s="50">
        <v>0</v>
      </c>
      <c r="AL7735" s="50">
        <v>7.6751738120882571</v>
      </c>
      <c r="AM7735" s="50"/>
      <c r="AN7735" s="50"/>
      <c r="AO7735" s="50"/>
      <c r="AP7735" s="50"/>
      <c r="AQ7735" s="50"/>
      <c r="AR7735" s="50"/>
      <c r="AS7735" s="50"/>
      <c r="AT7735" s="50"/>
      <c r="AU7735" s="50"/>
      <c r="AV7735" s="50"/>
      <c r="AW7735" s="50"/>
      <c r="AX7735" s="50">
        <f t="shared" si="2435"/>
        <v>7.6751738120882571</v>
      </c>
      <c r="AY7735" s="50"/>
      <c r="AZ7735" s="50">
        <f t="shared" si="2436"/>
        <v>225.13843182125555</v>
      </c>
      <c r="BA7735" s="50">
        <f t="shared" si="2426"/>
        <v>346.6417124866951</v>
      </c>
      <c r="BB7735" s="50">
        <f t="shared" si="2427"/>
        <v>357.36259019246916</v>
      </c>
      <c r="BC7735" s="17">
        <f t="shared" si="2437"/>
        <v>20107</v>
      </c>
      <c r="BD7735" s="50">
        <f t="shared" si="2438"/>
        <v>7.6751738120882571</v>
      </c>
      <c r="BE7735" s="50">
        <f t="shared" si="2439"/>
        <v>225.13843182125555</v>
      </c>
      <c r="BF7735" s="50">
        <f t="shared" si="2440"/>
        <v>368.25480327361578</v>
      </c>
      <c r="BG7735" s="50"/>
      <c r="BH7735" s="17">
        <f t="shared" si="2441"/>
        <v>0</v>
      </c>
      <c r="BI7735" s="17">
        <f t="shared" si="2431"/>
        <v>7735</v>
      </c>
      <c r="BJ7735" s="17">
        <f t="shared" si="2442"/>
        <v>7735</v>
      </c>
      <c r="BK7735" s="150">
        <f t="shared" si="2443"/>
        <v>40364</v>
      </c>
      <c r="BL7735" s="50" t="e">
        <f t="shared" ca="1" si="2428"/>
        <v>#NAME?</v>
      </c>
      <c r="BM7735" s="50" t="e">
        <f t="shared" ca="1" si="2429"/>
        <v>#NAME?</v>
      </c>
      <c r="BN7735" s="50" t="e">
        <f t="shared" ca="1" si="2430"/>
        <v>#NAME?</v>
      </c>
    </row>
    <row r="7736" spans="1:66" x14ac:dyDescent="0.35">
      <c r="A7736" s="48">
        <v>40365</v>
      </c>
      <c r="B7736" s="17">
        <v>2010</v>
      </c>
      <c r="C7736" s="17">
        <v>7</v>
      </c>
      <c r="D7736" s="17">
        <v>187</v>
      </c>
      <c r="E7736" s="17">
        <v>6</v>
      </c>
      <c r="F7736" s="17">
        <v>3</v>
      </c>
      <c r="G7736" s="50">
        <v>8.1</v>
      </c>
      <c r="H7736" s="32">
        <v>4.6196835652361674</v>
      </c>
      <c r="I7736" s="50">
        <v>13.5</v>
      </c>
      <c r="J7736" s="13">
        <v>2.2000000000000002</v>
      </c>
      <c r="K7736" s="13">
        <f t="shared" si="2432"/>
        <v>2.2000000000000002</v>
      </c>
      <c r="L7736" s="13">
        <f t="shared" si="2424"/>
        <v>0</v>
      </c>
      <c r="M7736" s="13" t="e">
        <f ca="1">CalcTable[[#This Row],[IWC]]-AE7735</f>
        <v>#NAME?</v>
      </c>
      <c r="N7736" s="13" t="e">
        <f ca="1">IF(CalcTable[[#This Row],[Day of Year]]&lt;123,FCAP,AE7735)</f>
        <v>#NAME?</v>
      </c>
      <c r="O7736" s="17" t="e">
        <f ca="1">IF(IRR_DRIP,5,COUNTIF('IDET Wind Values'!C7720:G7720,"&lt;="&amp;IRR_MAXWIND))</f>
        <v>#NAME?</v>
      </c>
      <c r="P7736" s="13" t="e">
        <f ca="1">CalcTable[[#This Row],[ET_o]]*KL</f>
        <v>#NAME?</v>
      </c>
      <c r="Q7736" s="13" t="e">
        <f ca="1">IF(WILTPT&lt;=0,1,MAX(0,MIN(1,(CalcTable[[#This Row],[IWC]]-WILTPT)/(MAD-WILTPT))))</f>
        <v>#NAME?</v>
      </c>
      <c r="R7736" s="13" t="e">
        <f ca="1">CalcTable[[#This Row],[ETMult]]*CalcTable[[#This Row],[ETb]]</f>
        <v>#NAME?</v>
      </c>
      <c r="S7736" s="13" t="b">
        <f>INDEX(IRR_LIST,CalcTable[[#This Row],[Day of Week]]+1)</f>
        <v>1</v>
      </c>
      <c r="T7736" s="13">
        <f t="shared" ca="1" si="2433"/>
        <v>2.2000000000000002</v>
      </c>
      <c r="U7736" s="13" t="b">
        <f ca="1">IF(CalcTable[[#This Row],[IrrPrecip]]&gt;=IC_MM,FALSE,TRUE)</f>
        <v>1</v>
      </c>
      <c r="V7736" s="13" t="b">
        <f t="shared" si="2425"/>
        <v>1</v>
      </c>
      <c r="W7736" s="13" t="e">
        <f ca="1">IF(AND(IRR_DRIP=FALSE,CalcTable[[#This Row],[IrrHours]]&lt;=0),FALSE,TRUE)</f>
        <v>#NAME?</v>
      </c>
      <c r="X7736" s="13" t="e">
        <f ca="1">AND(CalcTable[[#This Row],[IrrDay]],CalcTable[[#This Row],[IrrRain]],CalcTable[[#This Row],[IrrWarm]],CalcTable[[#This Row],[IrrWindy]])</f>
        <v>#NAME?</v>
      </c>
      <c r="Y7736" s="13" t="e">
        <f t="shared" ca="1" si="2434"/>
        <v>#NAME?</v>
      </c>
      <c r="Z7736" s="13" t="e">
        <f ca="1">CalcTable[[#This Row],[IrrHours]]/5</f>
        <v>#NAME?</v>
      </c>
      <c r="AA7736" s="13" t="e">
        <f ca="1">IF(CalcTable[[#This Row],[IrrFlag]]=FALSE,0,MAX(0,CalcTable[[#This Row],[VolRednWind]]*(FCAP*IRR_TARGET-CalcTable[[#This Row],[IWC]])))</f>
        <v>#NAME?</v>
      </c>
      <c r="AB7736" s="13" t="e">
        <f ca="1">CalcTable[[#This Row],[IWC]]+CalcTable[[#This Row],[Eff Precip]]+CalcTable[[#This Row],[IrrAmt]]-CalcTable[[#This Row],[AET]]</f>
        <v>#NAME?</v>
      </c>
      <c r="AC7736" s="13" t="e">
        <f ca="1">IF(CalcTable[[#This Row],[PWC]]&gt;FCAP,MIN(24*PERC,MIN(SAT,CalcTable[[#This Row],[PWC]])-FCAP),0)</f>
        <v>#NAME?</v>
      </c>
      <c r="AD7736" s="13" t="e">
        <f ca="1">IF(CalcTable[[#This Row],[PWC]]&gt;SAT,CalcTable[[#This Row],[PWC]]-SAT,0)</f>
        <v>#NAME?</v>
      </c>
      <c r="AE7736" s="13" t="e">
        <f ca="1">CalcTable[[#This Row],[PWC]]-CalcTable[[#This Row],[PercAmt]]-CalcTable[[#This Row],[Runoff]]</f>
        <v>#NAME?</v>
      </c>
      <c r="AF7736" s="13" t="e">
        <f ca="1">CalcTable[[#This Row],[IrrAmt]]/1000*CUR_IRR_AREA*10000/IRR_EFF</f>
        <v>#NAME?</v>
      </c>
      <c r="AG7736" s="147"/>
      <c r="AI7736" s="50">
        <v>8.0353545026868716</v>
      </c>
      <c r="AJ7736" s="50">
        <v>8.9685890812016975</v>
      </c>
      <c r="AK7736" s="50">
        <v>0</v>
      </c>
      <c r="AL7736" s="50">
        <v>0</v>
      </c>
      <c r="AM7736" s="50"/>
      <c r="AN7736" s="50"/>
      <c r="AO7736" s="50"/>
      <c r="AP7736" s="50"/>
      <c r="AQ7736" s="50"/>
      <c r="AR7736" s="50"/>
      <c r="AS7736" s="50"/>
      <c r="AT7736" s="50"/>
      <c r="AU7736" s="50"/>
      <c r="AV7736" s="50"/>
      <c r="AW7736" s="50"/>
      <c r="AX7736" s="50">
        <f t="shared" si="2435"/>
        <v>17.003943583888571</v>
      </c>
      <c r="AY7736" s="50"/>
      <c r="AZ7736" s="50">
        <f t="shared" si="2436"/>
        <v>380.93047908799059</v>
      </c>
      <c r="BA7736" s="50">
        <f t="shared" si="2426"/>
        <v>615.42174518233037</v>
      </c>
      <c r="BB7736" s="50">
        <f t="shared" si="2427"/>
        <v>636.77348488308428</v>
      </c>
      <c r="BC7736" s="17">
        <f t="shared" si="2437"/>
        <v>20107</v>
      </c>
      <c r="BD7736" s="50">
        <f t="shared" si="2438"/>
        <v>17.003943583888571</v>
      </c>
      <c r="BE7736" s="50">
        <f t="shared" si="2439"/>
        <v>380.93047908799059</v>
      </c>
      <c r="BF7736" s="50">
        <f t="shared" si="2440"/>
        <v>623.08099733431766</v>
      </c>
      <c r="BG7736" s="50"/>
      <c r="BH7736" s="17">
        <f t="shared" si="2441"/>
        <v>0</v>
      </c>
      <c r="BI7736" s="17">
        <f t="shared" si="2431"/>
        <v>7736</v>
      </c>
      <c r="BJ7736" s="17">
        <f t="shared" si="2442"/>
        <v>7736</v>
      </c>
      <c r="BK7736" s="150">
        <f t="shared" si="2443"/>
        <v>40365</v>
      </c>
      <c r="BL7736" s="50" t="e">
        <f t="shared" ca="1" si="2428"/>
        <v>#NAME?</v>
      </c>
      <c r="BM7736" s="50" t="e">
        <f t="shared" ca="1" si="2429"/>
        <v>#NAME?</v>
      </c>
      <c r="BN7736" s="50" t="e">
        <f t="shared" ca="1" si="2430"/>
        <v>#NAME?</v>
      </c>
    </row>
    <row r="7737" spans="1:66" x14ac:dyDescent="0.35">
      <c r="A7737" s="48">
        <v>40366</v>
      </c>
      <c r="B7737" s="17">
        <v>2010</v>
      </c>
      <c r="C7737" s="17">
        <v>7</v>
      </c>
      <c r="D7737" s="17">
        <v>188</v>
      </c>
      <c r="E7737" s="17">
        <v>7</v>
      </c>
      <c r="F7737" s="17">
        <v>4</v>
      </c>
      <c r="G7737" s="50">
        <v>11.1</v>
      </c>
      <c r="H7737" s="32">
        <v>5.0453879719727954</v>
      </c>
      <c r="I7737" s="50">
        <v>8.3333333333333339</v>
      </c>
      <c r="J7737" s="13">
        <v>0</v>
      </c>
      <c r="K7737" s="13">
        <f t="shared" si="2432"/>
        <v>0</v>
      </c>
      <c r="L7737" s="13">
        <f t="shared" si="2424"/>
        <v>0</v>
      </c>
      <c r="M7737" s="13" t="e">
        <f ca="1">CalcTable[[#This Row],[IWC]]-AE7736</f>
        <v>#NAME?</v>
      </c>
      <c r="N7737" s="13" t="e">
        <f ca="1">IF(CalcTable[[#This Row],[Day of Year]]&lt;123,FCAP,AE7736)</f>
        <v>#NAME?</v>
      </c>
      <c r="O7737" s="17" t="e">
        <f ca="1">IF(IRR_DRIP,5,COUNTIF('IDET Wind Values'!C7721:G7721,"&lt;="&amp;IRR_MAXWIND))</f>
        <v>#NAME?</v>
      </c>
      <c r="P7737" s="13" t="e">
        <f ca="1">CalcTable[[#This Row],[ET_o]]*KL</f>
        <v>#NAME?</v>
      </c>
      <c r="Q7737" s="13" t="e">
        <f ca="1">IF(WILTPT&lt;=0,1,MAX(0,MIN(1,(CalcTable[[#This Row],[IWC]]-WILTPT)/(MAD-WILTPT))))</f>
        <v>#NAME?</v>
      </c>
      <c r="R7737" s="13" t="e">
        <f ca="1">CalcTable[[#This Row],[ETMult]]*CalcTable[[#This Row],[ETb]]</f>
        <v>#NAME?</v>
      </c>
      <c r="S7737" s="13" t="b">
        <f>INDEX(IRR_LIST,CalcTable[[#This Row],[Day of Week]]+1)</f>
        <v>0</v>
      </c>
      <c r="T7737" s="13">
        <f t="shared" ca="1" si="2433"/>
        <v>2.2000000000000002</v>
      </c>
      <c r="U7737" s="13" t="b">
        <f ca="1">IF(CalcTable[[#This Row],[IrrPrecip]]&gt;=IC_MM,FALSE,TRUE)</f>
        <v>1</v>
      </c>
      <c r="V7737" s="13" t="b">
        <f t="shared" si="2425"/>
        <v>1</v>
      </c>
      <c r="W7737" s="13" t="e">
        <f ca="1">IF(AND(IRR_DRIP=FALSE,CalcTable[[#This Row],[IrrHours]]&lt;=0),FALSE,TRUE)</f>
        <v>#NAME?</v>
      </c>
      <c r="X7737" s="13" t="e">
        <f ca="1">AND(CalcTable[[#This Row],[IrrDay]],CalcTable[[#This Row],[IrrRain]],CalcTable[[#This Row],[IrrWarm]],CalcTable[[#This Row],[IrrWindy]])</f>
        <v>#NAME?</v>
      </c>
      <c r="Y7737" s="13" t="e">
        <f t="shared" ca="1" si="2434"/>
        <v>#NAME?</v>
      </c>
      <c r="Z7737" s="13" t="e">
        <f ca="1">CalcTable[[#This Row],[IrrHours]]/5</f>
        <v>#NAME?</v>
      </c>
      <c r="AA7737" s="13" t="e">
        <f ca="1">IF(CalcTable[[#This Row],[IrrFlag]]=FALSE,0,MAX(0,CalcTable[[#This Row],[VolRednWind]]*(FCAP*IRR_TARGET-CalcTable[[#This Row],[IWC]])))</f>
        <v>#NAME?</v>
      </c>
      <c r="AB7737" s="13" t="e">
        <f ca="1">CalcTable[[#This Row],[IWC]]+CalcTable[[#This Row],[Eff Precip]]+CalcTable[[#This Row],[IrrAmt]]-CalcTable[[#This Row],[AET]]</f>
        <v>#NAME?</v>
      </c>
      <c r="AC7737" s="13" t="e">
        <f ca="1">IF(CalcTable[[#This Row],[PWC]]&gt;FCAP,MIN(24*PERC,MIN(SAT,CalcTable[[#This Row],[PWC]])-FCAP),0)</f>
        <v>#NAME?</v>
      </c>
      <c r="AD7737" s="13" t="e">
        <f ca="1">IF(CalcTable[[#This Row],[PWC]]&gt;SAT,CalcTable[[#This Row],[PWC]]-SAT,0)</f>
        <v>#NAME?</v>
      </c>
      <c r="AE7737" s="13" t="e">
        <f ca="1">CalcTable[[#This Row],[PWC]]-CalcTable[[#This Row],[PercAmt]]-CalcTable[[#This Row],[Runoff]]</f>
        <v>#NAME?</v>
      </c>
      <c r="AF7737" s="13" t="e">
        <f ca="1">CalcTable[[#This Row],[IrrAmt]]/1000*CUR_IRR_AREA*10000/IRR_EFF</f>
        <v>#NAME?</v>
      </c>
      <c r="AG7737" s="147"/>
      <c r="AI7737" s="50">
        <v>0</v>
      </c>
      <c r="AJ7737" s="50">
        <v>0</v>
      </c>
      <c r="AK7737" s="50">
        <v>4.7080579512697929</v>
      </c>
      <c r="AL7737" s="50">
        <v>4.820825960879894</v>
      </c>
      <c r="AM7737" s="50"/>
      <c r="AN7737" s="50"/>
      <c r="AO7737" s="50"/>
      <c r="AP7737" s="50"/>
      <c r="AQ7737" s="50"/>
      <c r="AR7737" s="50"/>
      <c r="AS7737" s="50"/>
      <c r="AT7737" s="50"/>
      <c r="AU7737" s="50"/>
      <c r="AV7737" s="50"/>
      <c r="AW7737" s="50"/>
      <c r="AX7737" s="50">
        <f t="shared" si="2435"/>
        <v>9.5288839121496878</v>
      </c>
      <c r="AY7737" s="50"/>
      <c r="AZ7737" s="50">
        <f t="shared" si="2436"/>
        <v>210.46241147110055</v>
      </c>
      <c r="BA7737" s="50">
        <f t="shared" si="2426"/>
        <v>324.04530020153572</v>
      </c>
      <c r="BB7737" s="50">
        <f t="shared" si="2427"/>
        <v>334.06731979539768</v>
      </c>
      <c r="BC7737" s="17">
        <f t="shared" si="2437"/>
        <v>20107</v>
      </c>
      <c r="BD7737" s="50">
        <f t="shared" si="2438"/>
        <v>9.5288839121496878</v>
      </c>
      <c r="BE7737" s="50">
        <f t="shared" si="2439"/>
        <v>210.46241147110055</v>
      </c>
      <c r="BF7737" s="50">
        <f t="shared" si="2440"/>
        <v>344.24950598533792</v>
      </c>
      <c r="BG7737" s="50"/>
      <c r="BH7737" s="17">
        <f t="shared" si="2441"/>
        <v>0</v>
      </c>
      <c r="BI7737" s="17">
        <f t="shared" si="2431"/>
        <v>7737</v>
      </c>
      <c r="BJ7737" s="17">
        <f t="shared" si="2442"/>
        <v>7737</v>
      </c>
      <c r="BK7737" s="150">
        <f t="shared" si="2443"/>
        <v>40366</v>
      </c>
      <c r="BL7737" s="50" t="e">
        <f t="shared" ca="1" si="2428"/>
        <v>#NAME?</v>
      </c>
      <c r="BM7737" s="50" t="e">
        <f t="shared" ca="1" si="2429"/>
        <v>#NAME?</v>
      </c>
      <c r="BN7737" s="50" t="e">
        <f t="shared" ca="1" si="2430"/>
        <v>#NAME?</v>
      </c>
    </row>
    <row r="7738" spans="1:66" x14ac:dyDescent="0.35">
      <c r="A7738" s="48">
        <v>40367</v>
      </c>
      <c r="B7738" s="17">
        <v>2010</v>
      </c>
      <c r="C7738" s="17">
        <v>7</v>
      </c>
      <c r="D7738" s="17">
        <v>189</v>
      </c>
      <c r="E7738" s="17">
        <v>8</v>
      </c>
      <c r="F7738" s="17">
        <v>5</v>
      </c>
      <c r="G7738" s="50">
        <v>11.1</v>
      </c>
      <c r="H7738" s="32">
        <v>5.4257397866523132</v>
      </c>
      <c r="I7738" s="50">
        <v>8.1666666666666661</v>
      </c>
      <c r="J7738" s="13">
        <v>0</v>
      </c>
      <c r="K7738" s="13">
        <f t="shared" si="2432"/>
        <v>0</v>
      </c>
      <c r="L7738" s="13">
        <f t="shared" si="2424"/>
        <v>0</v>
      </c>
      <c r="M7738" s="13" t="e">
        <f ca="1">CalcTable[[#This Row],[IWC]]-AE7737</f>
        <v>#NAME?</v>
      </c>
      <c r="N7738" s="13" t="e">
        <f ca="1">IF(CalcTable[[#This Row],[Day of Year]]&lt;123,FCAP,AE7737)</f>
        <v>#NAME?</v>
      </c>
      <c r="O7738" s="17" t="e">
        <f ca="1">IF(IRR_DRIP,5,COUNTIF('IDET Wind Values'!C7722:G7722,"&lt;="&amp;IRR_MAXWIND))</f>
        <v>#NAME?</v>
      </c>
      <c r="P7738" s="13" t="e">
        <f ca="1">CalcTable[[#This Row],[ET_o]]*KL</f>
        <v>#NAME?</v>
      </c>
      <c r="Q7738" s="13" t="e">
        <f ca="1">IF(WILTPT&lt;=0,1,MAX(0,MIN(1,(CalcTable[[#This Row],[IWC]]-WILTPT)/(MAD-WILTPT))))</f>
        <v>#NAME?</v>
      </c>
      <c r="R7738" s="13" t="e">
        <f ca="1">CalcTable[[#This Row],[ETMult]]*CalcTable[[#This Row],[ETb]]</f>
        <v>#NAME?</v>
      </c>
      <c r="S7738" s="13" t="b">
        <f>INDEX(IRR_LIST,CalcTable[[#This Row],[Day of Week]]+1)</f>
        <v>1</v>
      </c>
      <c r="T7738" s="13">
        <f t="shared" ca="1" si="2433"/>
        <v>2.2000000000000002</v>
      </c>
      <c r="U7738" s="13" t="b">
        <f ca="1">IF(CalcTable[[#This Row],[IrrPrecip]]&gt;=IC_MM,FALSE,TRUE)</f>
        <v>1</v>
      </c>
      <c r="V7738" s="13" t="b">
        <f t="shared" si="2425"/>
        <v>1</v>
      </c>
      <c r="W7738" s="13" t="e">
        <f ca="1">IF(AND(IRR_DRIP=FALSE,CalcTable[[#This Row],[IrrHours]]&lt;=0),FALSE,TRUE)</f>
        <v>#NAME?</v>
      </c>
      <c r="X7738" s="13" t="e">
        <f ca="1">AND(CalcTable[[#This Row],[IrrDay]],CalcTable[[#This Row],[IrrRain]],CalcTable[[#This Row],[IrrWarm]],CalcTable[[#This Row],[IrrWindy]])</f>
        <v>#NAME?</v>
      </c>
      <c r="Y7738" s="13" t="e">
        <f t="shared" ca="1" si="2434"/>
        <v>#NAME?</v>
      </c>
      <c r="Z7738" s="13" t="e">
        <f ca="1">CalcTable[[#This Row],[IrrHours]]/5</f>
        <v>#NAME?</v>
      </c>
      <c r="AA7738" s="13" t="e">
        <f ca="1">IF(CalcTable[[#This Row],[IrrFlag]]=FALSE,0,MAX(0,CalcTable[[#This Row],[VolRednWind]]*(FCAP*IRR_TARGET-CalcTable[[#This Row],[IWC]])))</f>
        <v>#NAME?</v>
      </c>
      <c r="AB7738" s="13" t="e">
        <f ca="1">CalcTable[[#This Row],[IWC]]+CalcTable[[#This Row],[Eff Precip]]+CalcTable[[#This Row],[IrrAmt]]-CalcTable[[#This Row],[AET]]</f>
        <v>#NAME?</v>
      </c>
      <c r="AC7738" s="13" t="e">
        <f ca="1">IF(CalcTable[[#This Row],[PWC]]&gt;FCAP,MIN(24*PERC,MIN(SAT,CalcTable[[#This Row],[PWC]])-FCAP),0)</f>
        <v>#NAME?</v>
      </c>
      <c r="AD7738" s="13" t="e">
        <f ca="1">IF(CalcTable[[#This Row],[PWC]]&gt;SAT,CalcTable[[#This Row],[PWC]]-SAT,0)</f>
        <v>#NAME?</v>
      </c>
      <c r="AE7738" s="13" t="e">
        <f ca="1">CalcTable[[#This Row],[PWC]]-CalcTable[[#This Row],[PercAmt]]-CalcTable[[#This Row],[Runoff]]</f>
        <v>#NAME?</v>
      </c>
      <c r="AF7738" s="13" t="e">
        <f ca="1">CalcTable[[#This Row],[IrrAmt]]/1000*CUR_IRR_AREA*10000/IRR_EFF</f>
        <v>#NAME?</v>
      </c>
      <c r="AG7738" s="147"/>
      <c r="AI7738" s="50">
        <v>5.2646332210307927</v>
      </c>
      <c r="AJ7738" s="50">
        <v>6.2086629482285787</v>
      </c>
      <c r="AK7738" s="50">
        <v>0</v>
      </c>
      <c r="AL7738" s="50">
        <v>0</v>
      </c>
      <c r="AM7738" s="50"/>
      <c r="AN7738" s="50"/>
      <c r="AO7738" s="50"/>
      <c r="AP7738" s="50"/>
      <c r="AQ7738" s="50"/>
      <c r="AR7738" s="50"/>
      <c r="AS7738" s="50"/>
      <c r="AT7738" s="50"/>
      <c r="AU7738" s="50"/>
      <c r="AV7738" s="50"/>
      <c r="AW7738" s="50"/>
      <c r="AX7738" s="50">
        <f t="shared" si="2435"/>
        <v>11.47329616925937</v>
      </c>
      <c r="AY7738" s="50"/>
      <c r="AZ7738" s="50">
        <f t="shared" si="2436"/>
        <v>259.33540038982329</v>
      </c>
      <c r="BA7738" s="50">
        <f t="shared" si="2426"/>
        <v>419.30746040890193</v>
      </c>
      <c r="BB7738" s="50">
        <f t="shared" si="2427"/>
        <v>433.88046213460416</v>
      </c>
      <c r="BC7738" s="17">
        <f t="shared" si="2437"/>
        <v>20107</v>
      </c>
      <c r="BD7738" s="50">
        <f t="shared" si="2438"/>
        <v>11.47329616925937</v>
      </c>
      <c r="BE7738" s="50">
        <f t="shared" si="2439"/>
        <v>259.33540038982329</v>
      </c>
      <c r="BF7738" s="50">
        <f t="shared" si="2440"/>
        <v>424.19015749501352</v>
      </c>
      <c r="BG7738" s="50"/>
      <c r="BH7738" s="17">
        <f t="shared" si="2441"/>
        <v>0</v>
      </c>
      <c r="BI7738" s="17">
        <f t="shared" si="2431"/>
        <v>7738</v>
      </c>
      <c r="BJ7738" s="17">
        <f t="shared" si="2442"/>
        <v>7738</v>
      </c>
      <c r="BK7738" s="150">
        <f t="shared" si="2443"/>
        <v>40367</v>
      </c>
      <c r="BL7738" s="50" t="e">
        <f t="shared" ca="1" si="2428"/>
        <v>#NAME?</v>
      </c>
      <c r="BM7738" s="50" t="e">
        <f t="shared" ca="1" si="2429"/>
        <v>#NAME?</v>
      </c>
      <c r="BN7738" s="50" t="e">
        <f t="shared" ca="1" si="2430"/>
        <v>#NAME?</v>
      </c>
    </row>
    <row r="7739" spans="1:66" x14ac:dyDescent="0.35">
      <c r="A7739" s="48">
        <v>40368</v>
      </c>
      <c r="B7739" s="17">
        <v>2010</v>
      </c>
      <c r="C7739" s="17">
        <v>7</v>
      </c>
      <c r="D7739" s="17">
        <v>190</v>
      </c>
      <c r="E7739" s="17">
        <v>9</v>
      </c>
      <c r="F7739" s="17">
        <v>6</v>
      </c>
      <c r="G7739" s="50">
        <v>11.6</v>
      </c>
      <c r="H7739" s="32">
        <v>6.0890795344120132</v>
      </c>
      <c r="I7739" s="50">
        <v>5.5</v>
      </c>
      <c r="J7739" s="13">
        <v>0</v>
      </c>
      <c r="K7739" s="13">
        <f t="shared" si="2432"/>
        <v>0</v>
      </c>
      <c r="L7739" s="13">
        <f t="shared" si="2424"/>
        <v>0</v>
      </c>
      <c r="M7739" s="13" t="e">
        <f ca="1">CalcTable[[#This Row],[IWC]]-AE7738</f>
        <v>#NAME?</v>
      </c>
      <c r="N7739" s="13" t="e">
        <f ca="1">IF(CalcTable[[#This Row],[Day of Year]]&lt;123,FCAP,AE7738)</f>
        <v>#NAME?</v>
      </c>
      <c r="O7739" s="17" t="e">
        <f ca="1">IF(IRR_DRIP,5,COUNTIF('IDET Wind Values'!C7723:G7723,"&lt;="&amp;IRR_MAXWIND))</f>
        <v>#NAME?</v>
      </c>
      <c r="P7739" s="13" t="e">
        <f ca="1">CalcTable[[#This Row],[ET_o]]*KL</f>
        <v>#NAME?</v>
      </c>
      <c r="Q7739" s="13" t="e">
        <f ca="1">IF(WILTPT&lt;=0,1,MAX(0,MIN(1,(CalcTable[[#This Row],[IWC]]-WILTPT)/(MAD-WILTPT))))</f>
        <v>#NAME?</v>
      </c>
      <c r="R7739" s="13" t="e">
        <f ca="1">CalcTable[[#This Row],[ETMult]]*CalcTable[[#This Row],[ETb]]</f>
        <v>#NAME?</v>
      </c>
      <c r="S7739" s="13" t="b">
        <f>INDEX(IRR_LIST,CalcTable[[#This Row],[Day of Week]]+1)</f>
        <v>0</v>
      </c>
      <c r="T7739" s="13">
        <f t="shared" ca="1" si="2433"/>
        <v>0</v>
      </c>
      <c r="U7739" s="13" t="b">
        <f ca="1">IF(CalcTable[[#This Row],[IrrPrecip]]&gt;=IC_MM,FALSE,TRUE)</f>
        <v>1</v>
      </c>
      <c r="V7739" s="13" t="b">
        <f t="shared" si="2425"/>
        <v>1</v>
      </c>
      <c r="W7739" s="13" t="e">
        <f ca="1">IF(AND(IRR_DRIP=FALSE,CalcTable[[#This Row],[IrrHours]]&lt;=0),FALSE,TRUE)</f>
        <v>#NAME?</v>
      </c>
      <c r="X7739" s="13" t="e">
        <f ca="1">AND(CalcTable[[#This Row],[IrrDay]],CalcTable[[#This Row],[IrrRain]],CalcTable[[#This Row],[IrrWarm]],CalcTable[[#This Row],[IrrWindy]])</f>
        <v>#NAME?</v>
      </c>
      <c r="Y7739" s="13" t="e">
        <f t="shared" ca="1" si="2434"/>
        <v>#NAME?</v>
      </c>
      <c r="Z7739" s="13" t="e">
        <f ca="1">CalcTable[[#This Row],[IrrHours]]/5</f>
        <v>#NAME?</v>
      </c>
      <c r="AA7739" s="13" t="e">
        <f ca="1">IF(CalcTable[[#This Row],[IrrFlag]]=FALSE,0,MAX(0,CalcTable[[#This Row],[VolRednWind]]*(FCAP*IRR_TARGET-CalcTable[[#This Row],[IWC]])))</f>
        <v>#NAME?</v>
      </c>
      <c r="AB7739" s="13" t="e">
        <f ca="1">CalcTable[[#This Row],[IWC]]+CalcTable[[#This Row],[Eff Precip]]+CalcTable[[#This Row],[IrrAmt]]-CalcTable[[#This Row],[AET]]</f>
        <v>#NAME?</v>
      </c>
      <c r="AC7739" s="13" t="e">
        <f ca="1">IF(CalcTable[[#This Row],[PWC]]&gt;FCAP,MIN(24*PERC,MIN(SAT,CalcTable[[#This Row],[PWC]])-FCAP),0)</f>
        <v>#NAME?</v>
      </c>
      <c r="AD7739" s="13" t="e">
        <f ca="1">IF(CalcTable[[#This Row],[PWC]]&gt;SAT,CalcTable[[#This Row],[PWC]]-SAT,0)</f>
        <v>#NAME?</v>
      </c>
      <c r="AE7739" s="13" t="e">
        <f ca="1">CalcTable[[#This Row],[PWC]]-CalcTable[[#This Row],[PercAmt]]-CalcTable[[#This Row],[Runoff]]</f>
        <v>#NAME?</v>
      </c>
      <c r="AF7739" s="13" t="e">
        <f ca="1">CalcTable[[#This Row],[IrrAmt]]/1000*CUR_IRR_AREA*10000/IRR_EFF</f>
        <v>#NAME?</v>
      </c>
      <c r="AG7739" s="147"/>
      <c r="AI7739" s="50">
        <v>0</v>
      </c>
      <c r="AJ7739" s="50">
        <v>0</v>
      </c>
      <c r="AK7739" s="50">
        <v>0</v>
      </c>
      <c r="AL7739" s="50">
        <v>5.7591202672438122</v>
      </c>
      <c r="AM7739" s="50"/>
      <c r="AN7739" s="50"/>
      <c r="AO7739" s="50"/>
      <c r="AP7739" s="50"/>
      <c r="AQ7739" s="50"/>
      <c r="AR7739" s="50"/>
      <c r="AS7739" s="50"/>
      <c r="AT7739" s="50"/>
      <c r="AU7739" s="50"/>
      <c r="AV7739" s="50"/>
      <c r="AW7739" s="50"/>
      <c r="AX7739" s="50">
        <f t="shared" si="2435"/>
        <v>5.7591202672438122</v>
      </c>
      <c r="AY7739" s="50"/>
      <c r="AZ7739" s="50">
        <f t="shared" si="2436"/>
        <v>168.93419450581851</v>
      </c>
      <c r="BA7739" s="50">
        <f t="shared" si="2426"/>
        <v>260.1050296359428</v>
      </c>
      <c r="BB7739" s="50">
        <f t="shared" si="2427"/>
        <v>268.14951508860082</v>
      </c>
      <c r="BC7739" s="17">
        <f t="shared" si="2437"/>
        <v>20107</v>
      </c>
      <c r="BD7739" s="50">
        <f t="shared" si="2438"/>
        <v>5.7591202672438122</v>
      </c>
      <c r="BE7739" s="50">
        <f t="shared" si="2439"/>
        <v>168.93419450581851</v>
      </c>
      <c r="BF7739" s="50">
        <f t="shared" si="2440"/>
        <v>276.32256323664041</v>
      </c>
      <c r="BG7739" s="50"/>
      <c r="BH7739" s="17">
        <f t="shared" si="2441"/>
        <v>0</v>
      </c>
      <c r="BI7739" s="17">
        <f t="shared" si="2431"/>
        <v>7739</v>
      </c>
      <c r="BJ7739" s="17">
        <f t="shared" si="2442"/>
        <v>7739</v>
      </c>
      <c r="BK7739" s="150">
        <f t="shared" si="2443"/>
        <v>40368</v>
      </c>
      <c r="BL7739" s="50" t="e">
        <f t="shared" ca="1" si="2428"/>
        <v>#NAME?</v>
      </c>
      <c r="BM7739" s="50" t="e">
        <f t="shared" ca="1" si="2429"/>
        <v>#NAME?</v>
      </c>
      <c r="BN7739" s="50" t="e">
        <f t="shared" ca="1" si="2430"/>
        <v>#NAME?</v>
      </c>
    </row>
    <row r="7740" spans="1:66" x14ac:dyDescent="0.35">
      <c r="A7740" s="48">
        <v>40369</v>
      </c>
      <c r="B7740" s="17">
        <v>2010</v>
      </c>
      <c r="C7740" s="17">
        <v>7</v>
      </c>
      <c r="D7740" s="17">
        <v>191</v>
      </c>
      <c r="E7740" s="17">
        <v>10</v>
      </c>
      <c r="F7740" s="17">
        <v>7</v>
      </c>
      <c r="G7740" s="50">
        <v>12.6</v>
      </c>
      <c r="H7740" s="32">
        <v>3.546307419359465</v>
      </c>
      <c r="I7740" s="50">
        <v>9</v>
      </c>
      <c r="J7740" s="13">
        <v>5.2</v>
      </c>
      <c r="K7740" s="13">
        <f t="shared" si="2432"/>
        <v>5.2</v>
      </c>
      <c r="L7740" s="13">
        <f t="shared" si="2424"/>
        <v>0.15000000000000013</v>
      </c>
      <c r="M7740" s="13" t="e">
        <f ca="1">CalcTable[[#This Row],[IWC]]-AE7739</f>
        <v>#NAME?</v>
      </c>
      <c r="N7740" s="13" t="e">
        <f ca="1">IF(CalcTable[[#This Row],[Day of Year]]&lt;123,FCAP,AE7739)</f>
        <v>#NAME?</v>
      </c>
      <c r="O7740" s="17" t="e">
        <f ca="1">IF(IRR_DRIP,5,COUNTIF('IDET Wind Values'!C7724:G7724,"&lt;="&amp;IRR_MAXWIND))</f>
        <v>#NAME?</v>
      </c>
      <c r="P7740" s="13" t="e">
        <f ca="1">CalcTable[[#This Row],[ET_o]]*KL</f>
        <v>#NAME?</v>
      </c>
      <c r="Q7740" s="13" t="e">
        <f ca="1">IF(WILTPT&lt;=0,1,MAX(0,MIN(1,(CalcTable[[#This Row],[IWC]]-WILTPT)/(MAD-WILTPT))))</f>
        <v>#NAME?</v>
      </c>
      <c r="R7740" s="13" t="e">
        <f ca="1">CalcTable[[#This Row],[ETMult]]*CalcTable[[#This Row],[ETb]]</f>
        <v>#NAME?</v>
      </c>
      <c r="S7740" s="13" t="b">
        <f>INDEX(IRR_LIST,CalcTable[[#This Row],[Day of Week]]+1)</f>
        <v>0</v>
      </c>
      <c r="T7740" s="13">
        <f t="shared" ca="1" si="2433"/>
        <v>0</v>
      </c>
      <c r="U7740" s="13" t="b">
        <f ca="1">IF(CalcTable[[#This Row],[IrrPrecip]]&gt;=IC_MM,FALSE,TRUE)</f>
        <v>1</v>
      </c>
      <c r="V7740" s="13" t="b">
        <f t="shared" si="2425"/>
        <v>1</v>
      </c>
      <c r="W7740" s="13" t="e">
        <f ca="1">IF(AND(IRR_DRIP=FALSE,CalcTable[[#This Row],[IrrHours]]&lt;=0),FALSE,TRUE)</f>
        <v>#NAME?</v>
      </c>
      <c r="X7740" s="13" t="e">
        <f ca="1">AND(CalcTable[[#This Row],[IrrDay]],CalcTable[[#This Row],[IrrRain]],CalcTable[[#This Row],[IrrWarm]],CalcTable[[#This Row],[IrrWindy]])</f>
        <v>#NAME?</v>
      </c>
      <c r="Y7740" s="13" t="e">
        <f t="shared" ca="1" si="2434"/>
        <v>#NAME?</v>
      </c>
      <c r="Z7740" s="13" t="e">
        <f ca="1">CalcTable[[#This Row],[IrrHours]]/5</f>
        <v>#NAME?</v>
      </c>
      <c r="AA7740" s="13" t="e">
        <f ca="1">IF(CalcTable[[#This Row],[IrrFlag]]=FALSE,0,MAX(0,CalcTable[[#This Row],[VolRednWind]]*(FCAP*IRR_TARGET-CalcTable[[#This Row],[IWC]])))</f>
        <v>#NAME?</v>
      </c>
      <c r="AB7740" s="13" t="e">
        <f ca="1">CalcTable[[#This Row],[IWC]]+CalcTable[[#This Row],[Eff Precip]]+CalcTable[[#This Row],[IrrAmt]]-CalcTable[[#This Row],[AET]]</f>
        <v>#NAME?</v>
      </c>
      <c r="AC7740" s="13" t="e">
        <f ca="1">IF(CalcTable[[#This Row],[PWC]]&gt;FCAP,MIN(24*PERC,MIN(SAT,CalcTable[[#This Row],[PWC]])-FCAP),0)</f>
        <v>#NAME?</v>
      </c>
      <c r="AD7740" s="13" t="e">
        <f ca="1">IF(CalcTable[[#This Row],[PWC]]&gt;SAT,CalcTable[[#This Row],[PWC]]-SAT,0)</f>
        <v>#NAME?</v>
      </c>
      <c r="AE7740" s="13" t="e">
        <f ca="1">CalcTable[[#This Row],[PWC]]-CalcTable[[#This Row],[PercAmt]]-CalcTable[[#This Row],[Runoff]]</f>
        <v>#NAME?</v>
      </c>
      <c r="AF7740" s="13" t="e">
        <f ca="1">CalcTable[[#This Row],[IrrAmt]]/1000*CUR_IRR_AREA*10000/IRR_EFF</f>
        <v>#NAME?</v>
      </c>
      <c r="AG7740" s="147"/>
      <c r="AI7740" s="50">
        <v>0</v>
      </c>
      <c r="AJ7740" s="50">
        <v>0</v>
      </c>
      <c r="AK7740" s="50">
        <v>6.8285466544833753</v>
      </c>
      <c r="AL7740" s="50">
        <v>0</v>
      </c>
      <c r="AM7740" s="50"/>
      <c r="AN7740" s="50"/>
      <c r="AO7740" s="50"/>
      <c r="AP7740" s="50"/>
      <c r="AQ7740" s="50"/>
      <c r="AR7740" s="50"/>
      <c r="AS7740" s="50"/>
      <c r="AT7740" s="50"/>
      <c r="AU7740" s="50"/>
      <c r="AV7740" s="50"/>
      <c r="AW7740" s="50"/>
      <c r="AX7740" s="50">
        <f t="shared" si="2435"/>
        <v>6.8285466544833753</v>
      </c>
      <c r="AY7740" s="50"/>
      <c r="AZ7740" s="50">
        <f t="shared" si="2436"/>
        <v>100.15201759908952</v>
      </c>
      <c r="BA7740" s="50">
        <f t="shared" si="2426"/>
        <v>154.20231281129654</v>
      </c>
      <c r="BB7740" s="50">
        <f t="shared" si="2427"/>
        <v>158.97145650649131</v>
      </c>
      <c r="BC7740" s="17">
        <f t="shared" si="2437"/>
        <v>20107</v>
      </c>
      <c r="BD7740" s="50">
        <f t="shared" si="2438"/>
        <v>6.8285466544833753</v>
      </c>
      <c r="BE7740" s="50">
        <f t="shared" si="2439"/>
        <v>100.15201759908952</v>
      </c>
      <c r="BF7740" s="50">
        <f t="shared" si="2440"/>
        <v>163.81681812410312</v>
      </c>
      <c r="BG7740" s="50"/>
      <c r="BH7740" s="17">
        <f t="shared" si="2441"/>
        <v>0</v>
      </c>
      <c r="BI7740" s="17">
        <f t="shared" si="2431"/>
        <v>7740</v>
      </c>
      <c r="BJ7740" s="17">
        <f t="shared" si="2442"/>
        <v>7740</v>
      </c>
      <c r="BK7740" s="150">
        <f t="shared" si="2443"/>
        <v>40369</v>
      </c>
      <c r="BL7740" s="50" t="e">
        <f t="shared" ca="1" si="2428"/>
        <v>#NAME?</v>
      </c>
      <c r="BM7740" s="50" t="e">
        <f t="shared" ca="1" si="2429"/>
        <v>#NAME?</v>
      </c>
      <c r="BN7740" s="50" t="e">
        <f t="shared" ca="1" si="2430"/>
        <v>#NAME?</v>
      </c>
    </row>
    <row r="7741" spans="1:66" x14ac:dyDescent="0.35">
      <c r="A7741" s="48">
        <v>40370</v>
      </c>
      <c r="B7741" s="17">
        <v>2010</v>
      </c>
      <c r="C7741" s="17">
        <v>7</v>
      </c>
      <c r="D7741" s="17">
        <v>192</v>
      </c>
      <c r="E7741" s="17">
        <v>11</v>
      </c>
      <c r="F7741" s="17">
        <v>1</v>
      </c>
      <c r="G7741" s="50">
        <v>10.5</v>
      </c>
      <c r="H7741" s="32">
        <v>3.7652177411793586</v>
      </c>
      <c r="I7741" s="50">
        <v>8</v>
      </c>
      <c r="J7741" s="13">
        <v>2.2000000000000002</v>
      </c>
      <c r="K7741" s="13">
        <f t="shared" si="2432"/>
        <v>2.2000000000000002</v>
      </c>
      <c r="L7741" s="13">
        <f t="shared" si="2424"/>
        <v>0</v>
      </c>
      <c r="M7741" s="13" t="e">
        <f ca="1">CalcTable[[#This Row],[IWC]]-AE7740</f>
        <v>#NAME?</v>
      </c>
      <c r="N7741" s="13" t="e">
        <f ca="1">IF(CalcTable[[#This Row],[Day of Year]]&lt;123,FCAP,AE7740)</f>
        <v>#NAME?</v>
      </c>
      <c r="O7741" s="17" t="e">
        <f ca="1">IF(IRR_DRIP,5,COUNTIF('IDET Wind Values'!C7725:G7725,"&lt;="&amp;IRR_MAXWIND))</f>
        <v>#NAME?</v>
      </c>
      <c r="P7741" s="13" t="e">
        <f ca="1">CalcTable[[#This Row],[ET_o]]*KL</f>
        <v>#NAME?</v>
      </c>
      <c r="Q7741" s="13" t="e">
        <f ca="1">IF(WILTPT&lt;=0,1,MAX(0,MIN(1,(CalcTable[[#This Row],[IWC]]-WILTPT)/(MAD-WILTPT))))</f>
        <v>#NAME?</v>
      </c>
      <c r="R7741" s="13" t="e">
        <f ca="1">CalcTable[[#This Row],[ETMult]]*CalcTable[[#This Row],[ETb]]</f>
        <v>#NAME?</v>
      </c>
      <c r="S7741" s="13" t="b">
        <f>INDEX(IRR_LIST,CalcTable[[#This Row],[Day of Week]]+1)</f>
        <v>1</v>
      </c>
      <c r="T7741" s="13">
        <f t="shared" ca="1" si="2433"/>
        <v>5.2</v>
      </c>
      <c r="U7741" s="13" t="b">
        <f ca="1">IF(CalcTable[[#This Row],[IrrPrecip]]&gt;=IC_MM,FALSE,TRUE)</f>
        <v>1</v>
      </c>
      <c r="V7741" s="13" t="b">
        <f t="shared" si="2425"/>
        <v>1</v>
      </c>
      <c r="W7741" s="13" t="e">
        <f ca="1">IF(AND(IRR_DRIP=FALSE,CalcTable[[#This Row],[IrrHours]]&lt;=0),FALSE,TRUE)</f>
        <v>#NAME?</v>
      </c>
      <c r="X7741" s="13" t="e">
        <f ca="1">AND(CalcTable[[#This Row],[IrrDay]],CalcTable[[#This Row],[IrrRain]],CalcTable[[#This Row],[IrrWarm]],CalcTable[[#This Row],[IrrWindy]])</f>
        <v>#NAME?</v>
      </c>
      <c r="Y7741" s="13" t="e">
        <f t="shared" ca="1" si="2434"/>
        <v>#NAME?</v>
      </c>
      <c r="Z7741" s="13" t="e">
        <f ca="1">CalcTable[[#This Row],[IrrHours]]/5</f>
        <v>#NAME?</v>
      </c>
      <c r="AA7741" s="13" t="e">
        <f ca="1">IF(CalcTable[[#This Row],[IrrFlag]]=FALSE,0,MAX(0,CalcTable[[#This Row],[VolRednWind]]*(FCAP*IRR_TARGET-CalcTable[[#This Row],[IWC]])))</f>
        <v>#NAME?</v>
      </c>
      <c r="AB7741" s="13" t="e">
        <f ca="1">CalcTable[[#This Row],[IWC]]+CalcTable[[#This Row],[Eff Precip]]+CalcTable[[#This Row],[IrrAmt]]-CalcTable[[#This Row],[AET]]</f>
        <v>#NAME?</v>
      </c>
      <c r="AC7741" s="13" t="e">
        <f ca="1">IF(CalcTable[[#This Row],[PWC]]&gt;FCAP,MIN(24*PERC,MIN(SAT,CalcTable[[#This Row],[PWC]])-FCAP),0)</f>
        <v>#NAME?</v>
      </c>
      <c r="AD7741" s="13" t="e">
        <f ca="1">IF(CalcTable[[#This Row],[PWC]]&gt;SAT,CalcTable[[#This Row],[PWC]]-SAT,0)</f>
        <v>#NAME?</v>
      </c>
      <c r="AE7741" s="13" t="e">
        <f ca="1">CalcTable[[#This Row],[PWC]]-CalcTable[[#This Row],[PercAmt]]-CalcTable[[#This Row],[Runoff]]</f>
        <v>#NAME?</v>
      </c>
      <c r="AF7741" s="13" t="e">
        <f ca="1">CalcTable[[#This Row],[IrrAmt]]/1000*CUR_IRR_AREA*10000/IRR_EFF</f>
        <v>#NAME?</v>
      </c>
      <c r="AG7741" s="147"/>
      <c r="AI7741" s="50">
        <v>2.6909674951430063</v>
      </c>
      <c r="AJ7741" s="50">
        <v>2.9063794700898087</v>
      </c>
      <c r="AK7741" s="50">
        <v>0</v>
      </c>
      <c r="AL7741" s="50">
        <v>0</v>
      </c>
      <c r="AM7741" s="50"/>
      <c r="AN7741" s="50"/>
      <c r="AO7741" s="50"/>
      <c r="AP7741" s="50"/>
      <c r="AQ7741" s="50"/>
      <c r="AR7741" s="50"/>
      <c r="AS7741" s="50"/>
      <c r="AT7741" s="50"/>
      <c r="AU7741" s="50"/>
      <c r="AV7741" s="50"/>
      <c r="AW7741" s="50"/>
      <c r="AX7741" s="50">
        <f t="shared" si="2435"/>
        <v>5.5973469652328145</v>
      </c>
      <c r="AY7741" s="50"/>
      <c r="AZ7741" s="50">
        <f t="shared" si="2436"/>
        <v>124.72132105139849</v>
      </c>
      <c r="BA7741" s="50">
        <f t="shared" si="2426"/>
        <v>201.39978955659416</v>
      </c>
      <c r="BB7741" s="50">
        <f t="shared" si="2427"/>
        <v>208.37984999480847</v>
      </c>
      <c r="BC7741" s="17">
        <f t="shared" si="2437"/>
        <v>20107</v>
      </c>
      <c r="BD7741" s="50">
        <f t="shared" si="2438"/>
        <v>5.5973469652328145</v>
      </c>
      <c r="BE7741" s="50">
        <f t="shared" si="2439"/>
        <v>124.72132105139849</v>
      </c>
      <c r="BF7741" s="50">
        <f t="shared" si="2440"/>
        <v>204.00437711262407</v>
      </c>
      <c r="BG7741" s="50"/>
      <c r="BH7741" s="17">
        <f t="shared" si="2441"/>
        <v>0</v>
      </c>
      <c r="BI7741" s="17">
        <f t="shared" si="2431"/>
        <v>7741</v>
      </c>
      <c r="BJ7741" s="17">
        <f t="shared" si="2442"/>
        <v>7741</v>
      </c>
      <c r="BK7741" s="150">
        <f t="shared" si="2443"/>
        <v>40370</v>
      </c>
      <c r="BL7741" s="50" t="e">
        <f t="shared" ca="1" si="2428"/>
        <v>#NAME?</v>
      </c>
      <c r="BM7741" s="50" t="e">
        <f t="shared" ca="1" si="2429"/>
        <v>#NAME?</v>
      </c>
      <c r="BN7741" s="50" t="e">
        <f t="shared" ca="1" si="2430"/>
        <v>#NAME?</v>
      </c>
    </row>
    <row r="7742" spans="1:66" x14ac:dyDescent="0.35">
      <c r="A7742" s="48">
        <v>40371</v>
      </c>
      <c r="B7742" s="17">
        <v>2010</v>
      </c>
      <c r="C7742" s="17">
        <v>7</v>
      </c>
      <c r="D7742" s="17">
        <v>193</v>
      </c>
      <c r="E7742" s="17">
        <v>12</v>
      </c>
      <c r="F7742" s="17">
        <v>2</v>
      </c>
      <c r="G7742" s="50">
        <v>9.3000000000000007</v>
      </c>
      <c r="H7742" s="32">
        <v>4.8695758624530141</v>
      </c>
      <c r="I7742" s="50">
        <v>8.1666666666666661</v>
      </c>
      <c r="J7742" s="13">
        <v>13.8</v>
      </c>
      <c r="K7742" s="13">
        <f t="shared" si="2432"/>
        <v>13.8</v>
      </c>
      <c r="L7742" s="13">
        <f t="shared" si="2424"/>
        <v>6.6000000000000005</v>
      </c>
      <c r="M7742" s="13" t="e">
        <f ca="1">CalcTable[[#This Row],[IWC]]-AE7741</f>
        <v>#NAME?</v>
      </c>
      <c r="N7742" s="13" t="e">
        <f ca="1">IF(CalcTable[[#This Row],[Day of Year]]&lt;123,FCAP,AE7741)</f>
        <v>#NAME?</v>
      </c>
      <c r="O7742" s="17" t="e">
        <f ca="1">IF(IRR_DRIP,5,COUNTIF('IDET Wind Values'!C7726:G7726,"&lt;="&amp;IRR_MAXWIND))</f>
        <v>#NAME?</v>
      </c>
      <c r="P7742" s="13" t="e">
        <f ca="1">CalcTable[[#This Row],[ET_o]]*KL</f>
        <v>#NAME?</v>
      </c>
      <c r="Q7742" s="13" t="e">
        <f ca="1">IF(WILTPT&lt;=0,1,MAX(0,MIN(1,(CalcTable[[#This Row],[IWC]]-WILTPT)/(MAD-WILTPT))))</f>
        <v>#NAME?</v>
      </c>
      <c r="R7742" s="13" t="e">
        <f ca="1">CalcTable[[#This Row],[ETMult]]*CalcTable[[#This Row],[ETb]]</f>
        <v>#NAME?</v>
      </c>
      <c r="S7742" s="13" t="b">
        <f>INDEX(IRR_LIST,CalcTable[[#This Row],[Day of Week]]+1)</f>
        <v>0</v>
      </c>
      <c r="T7742" s="13">
        <f t="shared" ca="1" si="2433"/>
        <v>7.4</v>
      </c>
      <c r="U7742" s="13" t="b">
        <f ca="1">IF(CalcTable[[#This Row],[IrrPrecip]]&gt;=IC_MM,FALSE,TRUE)</f>
        <v>1</v>
      </c>
      <c r="V7742" s="13" t="b">
        <f t="shared" si="2425"/>
        <v>1</v>
      </c>
      <c r="W7742" s="13" t="e">
        <f ca="1">IF(AND(IRR_DRIP=FALSE,CalcTable[[#This Row],[IrrHours]]&lt;=0),FALSE,TRUE)</f>
        <v>#NAME?</v>
      </c>
      <c r="X7742" s="13" t="e">
        <f ca="1">AND(CalcTable[[#This Row],[IrrDay]],CalcTable[[#This Row],[IrrRain]],CalcTable[[#This Row],[IrrWarm]],CalcTable[[#This Row],[IrrWindy]])</f>
        <v>#NAME?</v>
      </c>
      <c r="Y7742" s="13" t="e">
        <f t="shared" ca="1" si="2434"/>
        <v>#NAME?</v>
      </c>
      <c r="Z7742" s="13" t="e">
        <f ca="1">CalcTable[[#This Row],[IrrHours]]/5</f>
        <v>#NAME?</v>
      </c>
      <c r="AA7742" s="13" t="e">
        <f ca="1">IF(CalcTable[[#This Row],[IrrFlag]]=FALSE,0,MAX(0,CalcTable[[#This Row],[VolRednWind]]*(FCAP*IRR_TARGET-CalcTable[[#This Row],[IWC]])))</f>
        <v>#NAME?</v>
      </c>
      <c r="AB7742" s="13" t="e">
        <f ca="1">CalcTable[[#This Row],[IWC]]+CalcTable[[#This Row],[Eff Precip]]+CalcTable[[#This Row],[IrrAmt]]-CalcTable[[#This Row],[AET]]</f>
        <v>#NAME?</v>
      </c>
      <c r="AC7742" s="13" t="e">
        <f ca="1">IF(CalcTable[[#This Row],[PWC]]&gt;FCAP,MIN(24*PERC,MIN(SAT,CalcTable[[#This Row],[PWC]])-FCAP),0)</f>
        <v>#NAME?</v>
      </c>
      <c r="AD7742" s="13" t="e">
        <f ca="1">IF(CalcTable[[#This Row],[PWC]]&gt;SAT,CalcTable[[#This Row],[PWC]]-SAT,0)</f>
        <v>#NAME?</v>
      </c>
      <c r="AE7742" s="13" t="e">
        <f ca="1">CalcTable[[#This Row],[PWC]]-CalcTable[[#This Row],[PercAmt]]-CalcTable[[#This Row],[Runoff]]</f>
        <v>#NAME?</v>
      </c>
      <c r="AF7742" s="13" t="e">
        <f ca="1">CalcTable[[#This Row],[IrrAmt]]/1000*CUR_IRR_AREA*10000/IRR_EFF</f>
        <v>#NAME?</v>
      </c>
      <c r="AG7742" s="147"/>
      <c r="AI7742" s="50">
        <v>0</v>
      </c>
      <c r="AJ7742" s="50">
        <v>0</v>
      </c>
      <c r="AK7742" s="50">
        <v>0</v>
      </c>
      <c r="AL7742" s="50">
        <v>7.2203325822229623</v>
      </c>
      <c r="AM7742" s="50"/>
      <c r="AN7742" s="50"/>
      <c r="AO7742" s="50"/>
      <c r="AP7742" s="50"/>
      <c r="AQ7742" s="50"/>
      <c r="AR7742" s="50"/>
      <c r="AS7742" s="50"/>
      <c r="AT7742" s="50"/>
      <c r="AU7742" s="50"/>
      <c r="AV7742" s="50"/>
      <c r="AW7742" s="50"/>
      <c r="AX7742" s="50">
        <f t="shared" si="2435"/>
        <v>7.2203325822229623</v>
      </c>
      <c r="AY7742" s="50"/>
      <c r="AZ7742" s="50">
        <f t="shared" si="2436"/>
        <v>211.79642241187358</v>
      </c>
      <c r="BA7742" s="50">
        <f t="shared" si="2426"/>
        <v>326.09925355478947</v>
      </c>
      <c r="BB7742" s="50">
        <f t="shared" si="2427"/>
        <v>336.18479747916444</v>
      </c>
      <c r="BC7742" s="17">
        <f t="shared" si="2437"/>
        <v>20107</v>
      </c>
      <c r="BD7742" s="50">
        <f t="shared" si="2438"/>
        <v>7.2203325822229623</v>
      </c>
      <c r="BE7742" s="50">
        <f t="shared" si="2439"/>
        <v>211.79642241187358</v>
      </c>
      <c r="BF7742" s="50">
        <f t="shared" si="2440"/>
        <v>346.4315232117404</v>
      </c>
      <c r="BG7742" s="50"/>
      <c r="BH7742" s="17">
        <f t="shared" si="2441"/>
        <v>0</v>
      </c>
      <c r="BI7742" s="17">
        <f t="shared" si="2431"/>
        <v>7742</v>
      </c>
      <c r="BJ7742" s="17">
        <f t="shared" si="2442"/>
        <v>7742</v>
      </c>
      <c r="BK7742" s="150">
        <f t="shared" si="2443"/>
        <v>40371</v>
      </c>
      <c r="BL7742" s="50" t="e">
        <f t="shared" ca="1" si="2428"/>
        <v>#NAME?</v>
      </c>
      <c r="BM7742" s="50" t="e">
        <f t="shared" ca="1" si="2429"/>
        <v>#NAME?</v>
      </c>
      <c r="BN7742" s="50" t="e">
        <f t="shared" ca="1" si="2430"/>
        <v>#NAME?</v>
      </c>
    </row>
    <row r="7743" spans="1:66" x14ac:dyDescent="0.35">
      <c r="A7743" s="48">
        <v>40372</v>
      </c>
      <c r="B7743" s="17">
        <v>2010</v>
      </c>
      <c r="C7743" s="17">
        <v>7</v>
      </c>
      <c r="D7743" s="17">
        <v>194</v>
      </c>
      <c r="E7743" s="17">
        <v>13</v>
      </c>
      <c r="F7743" s="17">
        <v>3</v>
      </c>
      <c r="G7743" s="50">
        <v>8.4</v>
      </c>
      <c r="H7743" s="32">
        <v>3.4616831830581232</v>
      </c>
      <c r="I7743" s="50">
        <v>12.833333333333334</v>
      </c>
      <c r="J7743" s="13">
        <v>19</v>
      </c>
      <c r="K7743" s="13">
        <f t="shared" si="2432"/>
        <v>19</v>
      </c>
      <c r="L7743" s="13">
        <f t="shared" si="2424"/>
        <v>10.5</v>
      </c>
      <c r="M7743" s="13" t="e">
        <f ca="1">CalcTable[[#This Row],[IWC]]-AE7742</f>
        <v>#NAME?</v>
      </c>
      <c r="N7743" s="13" t="e">
        <f ca="1">IF(CalcTable[[#This Row],[Day of Year]]&lt;123,FCAP,AE7742)</f>
        <v>#NAME?</v>
      </c>
      <c r="O7743" s="17" t="e">
        <f ca="1">IF(IRR_DRIP,5,COUNTIF('IDET Wind Values'!C7727:G7727,"&lt;="&amp;IRR_MAXWIND))</f>
        <v>#NAME?</v>
      </c>
      <c r="P7743" s="13" t="e">
        <f ca="1">CalcTable[[#This Row],[ET_o]]*KL</f>
        <v>#NAME?</v>
      </c>
      <c r="Q7743" s="13" t="e">
        <f ca="1">IF(WILTPT&lt;=0,1,MAX(0,MIN(1,(CalcTable[[#This Row],[IWC]]-WILTPT)/(MAD-WILTPT))))</f>
        <v>#NAME?</v>
      </c>
      <c r="R7743" s="13" t="e">
        <f ca="1">CalcTable[[#This Row],[ETMult]]*CalcTable[[#This Row],[ETb]]</f>
        <v>#NAME?</v>
      </c>
      <c r="S7743" s="13" t="b">
        <f>INDEX(IRR_LIST,CalcTable[[#This Row],[Day of Week]]+1)</f>
        <v>1</v>
      </c>
      <c r="T7743" s="13">
        <f t="shared" ca="1" si="2433"/>
        <v>16</v>
      </c>
      <c r="U7743" s="13" t="b">
        <f ca="1">IF(CalcTable[[#This Row],[IrrPrecip]]&gt;=IC_MM,FALSE,TRUE)</f>
        <v>0</v>
      </c>
      <c r="V7743" s="13" t="b">
        <f t="shared" si="2425"/>
        <v>1</v>
      </c>
      <c r="W7743" s="13" t="e">
        <f ca="1">IF(AND(IRR_DRIP=FALSE,CalcTable[[#This Row],[IrrHours]]&lt;=0),FALSE,TRUE)</f>
        <v>#NAME?</v>
      </c>
      <c r="X7743" s="13" t="e">
        <f ca="1">AND(CalcTable[[#This Row],[IrrDay]],CalcTable[[#This Row],[IrrRain]],CalcTable[[#This Row],[IrrWarm]],CalcTable[[#This Row],[IrrWindy]])</f>
        <v>#NAME?</v>
      </c>
      <c r="Y7743" s="13" t="e">
        <f t="shared" ca="1" si="2434"/>
        <v>#NAME?</v>
      </c>
      <c r="Z7743" s="13" t="e">
        <f ca="1">CalcTable[[#This Row],[IrrHours]]/5</f>
        <v>#NAME?</v>
      </c>
      <c r="AA7743" s="13" t="e">
        <f ca="1">IF(CalcTable[[#This Row],[IrrFlag]]=FALSE,0,MAX(0,CalcTable[[#This Row],[VolRednWind]]*(FCAP*IRR_TARGET-CalcTable[[#This Row],[IWC]])))</f>
        <v>#NAME?</v>
      </c>
      <c r="AB7743" s="13" t="e">
        <f ca="1">CalcTable[[#This Row],[IWC]]+CalcTable[[#This Row],[Eff Precip]]+CalcTable[[#This Row],[IrrAmt]]-CalcTable[[#This Row],[AET]]</f>
        <v>#NAME?</v>
      </c>
      <c r="AC7743" s="13" t="e">
        <f ca="1">IF(CalcTable[[#This Row],[PWC]]&gt;FCAP,MIN(24*PERC,MIN(SAT,CalcTable[[#This Row],[PWC]])-FCAP),0)</f>
        <v>#NAME?</v>
      </c>
      <c r="AD7743" s="13" t="e">
        <f ca="1">IF(CalcTable[[#This Row],[PWC]]&gt;SAT,CalcTable[[#This Row],[PWC]]-SAT,0)</f>
        <v>#NAME?</v>
      </c>
      <c r="AE7743" s="13" t="e">
        <f ca="1">CalcTable[[#This Row],[PWC]]-CalcTable[[#This Row],[PercAmt]]-CalcTable[[#This Row],[Runoff]]</f>
        <v>#NAME?</v>
      </c>
      <c r="AF7743" s="13" t="e">
        <f ca="1">CalcTable[[#This Row],[IrrAmt]]/1000*CUR_IRR_AREA*10000/IRR_EFF</f>
        <v>#NAME?</v>
      </c>
      <c r="AG7743" s="147"/>
      <c r="AI7743" s="50">
        <v>0</v>
      </c>
      <c r="AJ7743" s="50">
        <v>0</v>
      </c>
      <c r="AK7743" s="50">
        <v>0</v>
      </c>
      <c r="AL7743" s="50">
        <v>0</v>
      </c>
      <c r="AM7743" s="50"/>
      <c r="AN7743" s="50"/>
      <c r="AO7743" s="50"/>
      <c r="AP7743" s="50"/>
      <c r="AQ7743" s="50"/>
      <c r="AR7743" s="50"/>
      <c r="AS7743" s="50"/>
      <c r="AT7743" s="50"/>
      <c r="AU7743" s="50"/>
      <c r="AV7743" s="50"/>
      <c r="AW7743" s="50"/>
      <c r="AX7743" s="50">
        <f t="shared" si="2435"/>
        <v>0</v>
      </c>
      <c r="AY7743" s="50"/>
      <c r="AZ7743" s="50">
        <f t="shared" si="2436"/>
        <v>0</v>
      </c>
      <c r="BA7743" s="50">
        <f t="shared" si="2426"/>
        <v>0</v>
      </c>
      <c r="BB7743" s="50">
        <f t="shared" si="2427"/>
        <v>0</v>
      </c>
      <c r="BC7743" s="17">
        <f t="shared" si="2437"/>
        <v>20107</v>
      </c>
      <c r="BD7743" s="50">
        <f t="shared" si="2438"/>
        <v>0</v>
      </c>
      <c r="BE7743" s="50">
        <f t="shared" si="2439"/>
        <v>0</v>
      </c>
      <c r="BF7743" s="50">
        <f t="shared" si="2440"/>
        <v>0</v>
      </c>
      <c r="BG7743" s="50"/>
      <c r="BH7743" s="17">
        <f t="shared" si="2441"/>
        <v>0</v>
      </c>
      <c r="BI7743" s="17">
        <f t="shared" si="2431"/>
        <v>7743</v>
      </c>
      <c r="BJ7743" s="17">
        <f t="shared" si="2442"/>
        <v>7743</v>
      </c>
      <c r="BK7743" s="150">
        <f t="shared" si="2443"/>
        <v>40372</v>
      </c>
      <c r="BL7743" s="50" t="e">
        <f t="shared" ca="1" si="2428"/>
        <v>#NAME?</v>
      </c>
      <c r="BM7743" s="50" t="e">
        <f t="shared" ca="1" si="2429"/>
        <v>#NAME?</v>
      </c>
      <c r="BN7743" s="50" t="e">
        <f t="shared" ca="1" si="2430"/>
        <v>#NAME?</v>
      </c>
    </row>
    <row r="7744" spans="1:66" x14ac:dyDescent="0.35">
      <c r="A7744" s="48">
        <v>40373</v>
      </c>
      <c r="B7744" s="17">
        <v>2010</v>
      </c>
      <c r="C7744" s="17">
        <v>7</v>
      </c>
      <c r="D7744" s="17">
        <v>195</v>
      </c>
      <c r="E7744" s="17">
        <v>14</v>
      </c>
      <c r="F7744" s="17">
        <v>4</v>
      </c>
      <c r="G7744" s="50">
        <v>11.5</v>
      </c>
      <c r="H7744" s="32">
        <v>4.4757067870395684</v>
      </c>
      <c r="I7744" s="50">
        <v>20.666666666666668</v>
      </c>
      <c r="J7744" s="13">
        <v>0.3</v>
      </c>
      <c r="K7744" s="13">
        <f t="shared" si="2432"/>
        <v>0.3</v>
      </c>
      <c r="L7744" s="13">
        <f t="shared" si="2424"/>
        <v>0</v>
      </c>
      <c r="M7744" s="13" t="e">
        <f ca="1">CalcTable[[#This Row],[IWC]]-AE7743</f>
        <v>#NAME?</v>
      </c>
      <c r="N7744" s="13" t="e">
        <f ca="1">IF(CalcTable[[#This Row],[Day of Year]]&lt;123,FCAP,AE7743)</f>
        <v>#NAME?</v>
      </c>
      <c r="O7744" s="17" t="e">
        <f ca="1">IF(IRR_DRIP,5,COUNTIF('IDET Wind Values'!C7728:G7728,"&lt;="&amp;IRR_MAXWIND))</f>
        <v>#NAME?</v>
      </c>
      <c r="P7744" s="13" t="e">
        <f ca="1">CalcTable[[#This Row],[ET_o]]*KL</f>
        <v>#NAME?</v>
      </c>
      <c r="Q7744" s="13" t="e">
        <f ca="1">IF(WILTPT&lt;=0,1,MAX(0,MIN(1,(CalcTable[[#This Row],[IWC]]-WILTPT)/(MAD-WILTPT))))</f>
        <v>#NAME?</v>
      </c>
      <c r="R7744" s="13" t="e">
        <f ca="1">CalcTable[[#This Row],[ETMult]]*CalcTable[[#This Row],[ETb]]</f>
        <v>#NAME?</v>
      </c>
      <c r="S7744" s="13" t="b">
        <f>INDEX(IRR_LIST,CalcTable[[#This Row],[Day of Week]]+1)</f>
        <v>0</v>
      </c>
      <c r="T7744" s="13">
        <f t="shared" ca="1" si="2433"/>
        <v>32.799999999999997</v>
      </c>
      <c r="U7744" s="13" t="b">
        <f ca="1">IF(CalcTable[[#This Row],[IrrPrecip]]&gt;=IC_MM,FALSE,TRUE)</f>
        <v>0</v>
      </c>
      <c r="V7744" s="13" t="b">
        <f t="shared" si="2425"/>
        <v>1</v>
      </c>
      <c r="W7744" s="13" t="e">
        <f ca="1">IF(AND(IRR_DRIP=FALSE,CalcTable[[#This Row],[IrrHours]]&lt;=0),FALSE,TRUE)</f>
        <v>#NAME?</v>
      </c>
      <c r="X7744" s="13" t="e">
        <f ca="1">AND(CalcTable[[#This Row],[IrrDay]],CalcTable[[#This Row],[IrrRain]],CalcTable[[#This Row],[IrrWarm]],CalcTable[[#This Row],[IrrWindy]])</f>
        <v>#NAME?</v>
      </c>
      <c r="Y7744" s="13" t="e">
        <f t="shared" ca="1" si="2434"/>
        <v>#NAME?</v>
      </c>
      <c r="Z7744" s="13" t="e">
        <f ca="1">CalcTable[[#This Row],[IrrHours]]/5</f>
        <v>#NAME?</v>
      </c>
      <c r="AA7744" s="13" t="e">
        <f ca="1">IF(CalcTable[[#This Row],[IrrFlag]]=FALSE,0,MAX(0,CalcTable[[#This Row],[VolRednWind]]*(FCAP*IRR_TARGET-CalcTable[[#This Row],[IWC]])))</f>
        <v>#NAME?</v>
      </c>
      <c r="AB7744" s="13" t="e">
        <f ca="1">CalcTable[[#This Row],[IWC]]+CalcTable[[#This Row],[Eff Precip]]+CalcTable[[#This Row],[IrrAmt]]-CalcTable[[#This Row],[AET]]</f>
        <v>#NAME?</v>
      </c>
      <c r="AC7744" s="13" t="e">
        <f ca="1">IF(CalcTable[[#This Row],[PWC]]&gt;FCAP,MIN(24*PERC,MIN(SAT,CalcTable[[#This Row],[PWC]])-FCAP),0)</f>
        <v>#NAME?</v>
      </c>
      <c r="AD7744" s="13" t="e">
        <f ca="1">IF(CalcTable[[#This Row],[PWC]]&gt;SAT,CalcTable[[#This Row],[PWC]]-SAT,0)</f>
        <v>#NAME?</v>
      </c>
      <c r="AE7744" s="13" t="e">
        <f ca="1">CalcTable[[#This Row],[PWC]]-CalcTable[[#This Row],[PercAmt]]-CalcTable[[#This Row],[Runoff]]</f>
        <v>#NAME?</v>
      </c>
      <c r="AF7744" s="13" t="e">
        <f ca="1">CalcTable[[#This Row],[IrrAmt]]/1000*CUR_IRR_AREA*10000/IRR_EFF</f>
        <v>#NAME?</v>
      </c>
      <c r="AG7744" s="147"/>
      <c r="AI7744" s="50">
        <v>0</v>
      </c>
      <c r="AJ7744" s="50">
        <v>0</v>
      </c>
      <c r="AK7744" s="50">
        <v>0</v>
      </c>
      <c r="AL7744" s="50">
        <v>0</v>
      </c>
      <c r="AM7744" s="50"/>
      <c r="AN7744" s="50"/>
      <c r="AO7744" s="50"/>
      <c r="AP7744" s="50"/>
      <c r="AQ7744" s="50"/>
      <c r="AR7744" s="50"/>
      <c r="AS7744" s="50"/>
      <c r="AT7744" s="50"/>
      <c r="AU7744" s="50"/>
      <c r="AV7744" s="50"/>
      <c r="AW7744" s="50"/>
      <c r="AX7744" s="50">
        <f t="shared" si="2435"/>
        <v>0</v>
      </c>
      <c r="AY7744" s="50"/>
      <c r="AZ7744" s="50">
        <f t="shared" si="2436"/>
        <v>0</v>
      </c>
      <c r="BA7744" s="50">
        <f t="shared" si="2426"/>
        <v>0</v>
      </c>
      <c r="BB7744" s="50">
        <f t="shared" si="2427"/>
        <v>0</v>
      </c>
      <c r="BC7744" s="17">
        <f t="shared" si="2437"/>
        <v>20107</v>
      </c>
      <c r="BD7744" s="50">
        <f t="shared" si="2438"/>
        <v>0</v>
      </c>
      <c r="BE7744" s="50">
        <f t="shared" si="2439"/>
        <v>0</v>
      </c>
      <c r="BF7744" s="50">
        <f t="shared" si="2440"/>
        <v>0</v>
      </c>
      <c r="BG7744" s="50"/>
      <c r="BH7744" s="17">
        <f t="shared" si="2441"/>
        <v>0</v>
      </c>
      <c r="BI7744" s="17">
        <f t="shared" si="2431"/>
        <v>7744</v>
      </c>
      <c r="BJ7744" s="17">
        <f t="shared" si="2442"/>
        <v>7744</v>
      </c>
      <c r="BK7744" s="150">
        <f t="shared" si="2443"/>
        <v>40373</v>
      </c>
      <c r="BL7744" s="50" t="e">
        <f t="shared" ca="1" si="2428"/>
        <v>#NAME?</v>
      </c>
      <c r="BM7744" s="50" t="e">
        <f t="shared" ca="1" si="2429"/>
        <v>#NAME?</v>
      </c>
      <c r="BN7744" s="50" t="e">
        <f t="shared" ca="1" si="2430"/>
        <v>#NAME?</v>
      </c>
    </row>
    <row r="7745" spans="1:66" x14ac:dyDescent="0.35">
      <c r="A7745" s="48">
        <v>40374</v>
      </c>
      <c r="B7745" s="17">
        <v>2010</v>
      </c>
      <c r="C7745" s="17">
        <v>7</v>
      </c>
      <c r="D7745" s="17">
        <v>196</v>
      </c>
      <c r="E7745" s="17">
        <v>15</v>
      </c>
      <c r="F7745" s="17">
        <v>5</v>
      </c>
      <c r="G7745" s="50">
        <v>11.5</v>
      </c>
      <c r="H7745" s="32">
        <v>5.7460463346289483</v>
      </c>
      <c r="I7745" s="50">
        <v>6.666666666666667</v>
      </c>
      <c r="J7745" s="13">
        <v>0</v>
      </c>
      <c r="K7745" s="13">
        <f t="shared" si="2432"/>
        <v>0</v>
      </c>
      <c r="L7745" s="13">
        <f t="shared" si="2424"/>
        <v>0</v>
      </c>
      <c r="M7745" s="13" t="e">
        <f ca="1">CalcTable[[#This Row],[IWC]]-AE7744</f>
        <v>#NAME?</v>
      </c>
      <c r="N7745" s="13" t="e">
        <f ca="1">IF(CalcTable[[#This Row],[Day of Year]]&lt;123,FCAP,AE7744)</f>
        <v>#NAME?</v>
      </c>
      <c r="O7745" s="17" t="e">
        <f ca="1">IF(IRR_DRIP,5,COUNTIF('IDET Wind Values'!C7729:G7729,"&lt;="&amp;IRR_MAXWIND))</f>
        <v>#NAME?</v>
      </c>
      <c r="P7745" s="13" t="e">
        <f ca="1">CalcTable[[#This Row],[ET_o]]*KL</f>
        <v>#NAME?</v>
      </c>
      <c r="Q7745" s="13" t="e">
        <f ca="1">IF(WILTPT&lt;=0,1,MAX(0,MIN(1,(CalcTable[[#This Row],[IWC]]-WILTPT)/(MAD-WILTPT))))</f>
        <v>#NAME?</v>
      </c>
      <c r="R7745" s="13" t="e">
        <f ca="1">CalcTable[[#This Row],[ETMult]]*CalcTable[[#This Row],[ETb]]</f>
        <v>#NAME?</v>
      </c>
      <c r="S7745" s="13" t="b">
        <f>INDEX(IRR_LIST,CalcTable[[#This Row],[Day of Week]]+1)</f>
        <v>1</v>
      </c>
      <c r="T7745" s="13">
        <f t="shared" ca="1" si="2433"/>
        <v>19.3</v>
      </c>
      <c r="U7745" s="13" t="b">
        <f ca="1">IF(CalcTable[[#This Row],[IrrPrecip]]&gt;=IC_MM,FALSE,TRUE)</f>
        <v>0</v>
      </c>
      <c r="V7745" s="13" t="b">
        <f t="shared" si="2425"/>
        <v>1</v>
      </c>
      <c r="W7745" s="13" t="e">
        <f ca="1">IF(AND(IRR_DRIP=FALSE,CalcTable[[#This Row],[IrrHours]]&lt;=0),FALSE,TRUE)</f>
        <v>#NAME?</v>
      </c>
      <c r="X7745" s="13" t="e">
        <f ca="1">AND(CalcTable[[#This Row],[IrrDay]],CalcTable[[#This Row],[IrrRain]],CalcTable[[#This Row],[IrrWarm]],CalcTable[[#This Row],[IrrWindy]])</f>
        <v>#NAME?</v>
      </c>
      <c r="Y7745" s="13" t="e">
        <f t="shared" ca="1" si="2434"/>
        <v>#NAME?</v>
      </c>
      <c r="Z7745" s="13" t="e">
        <f ca="1">CalcTable[[#This Row],[IrrHours]]/5</f>
        <v>#NAME?</v>
      </c>
      <c r="AA7745" s="13" t="e">
        <f ca="1">IF(CalcTable[[#This Row],[IrrFlag]]=FALSE,0,MAX(0,CalcTable[[#This Row],[VolRednWind]]*(FCAP*IRR_TARGET-CalcTable[[#This Row],[IWC]])))</f>
        <v>#NAME?</v>
      </c>
      <c r="AB7745" s="13" t="e">
        <f ca="1">CalcTable[[#This Row],[IWC]]+CalcTable[[#This Row],[Eff Precip]]+CalcTable[[#This Row],[IrrAmt]]-CalcTable[[#This Row],[AET]]</f>
        <v>#NAME?</v>
      </c>
      <c r="AC7745" s="13" t="e">
        <f ca="1">IF(CalcTable[[#This Row],[PWC]]&gt;FCAP,MIN(24*PERC,MIN(SAT,CalcTable[[#This Row],[PWC]])-FCAP),0)</f>
        <v>#NAME?</v>
      </c>
      <c r="AD7745" s="13" t="e">
        <f ca="1">IF(CalcTable[[#This Row],[PWC]]&gt;SAT,CalcTable[[#This Row],[PWC]]-SAT,0)</f>
        <v>#NAME?</v>
      </c>
      <c r="AE7745" s="13" t="e">
        <f ca="1">CalcTable[[#This Row],[PWC]]-CalcTable[[#This Row],[PercAmt]]-CalcTable[[#This Row],[Runoff]]</f>
        <v>#NAME?</v>
      </c>
      <c r="AF7745" s="13" t="e">
        <f ca="1">CalcTable[[#This Row],[IrrAmt]]/1000*CUR_IRR_AREA*10000/IRR_EFF</f>
        <v>#NAME?</v>
      </c>
      <c r="AG7745" s="147"/>
      <c r="AI7745" s="50">
        <v>0</v>
      </c>
      <c r="AJ7745" s="50">
        <v>0</v>
      </c>
      <c r="AK7745" s="50">
        <v>0</v>
      </c>
      <c r="AL7745" s="50">
        <v>0</v>
      </c>
      <c r="AM7745" s="50"/>
      <c r="AN7745" s="50"/>
      <c r="AO7745" s="50"/>
      <c r="AP7745" s="50"/>
      <c r="AQ7745" s="50"/>
      <c r="AR7745" s="50"/>
      <c r="AS7745" s="50"/>
      <c r="AT7745" s="50"/>
      <c r="AU7745" s="50"/>
      <c r="AV7745" s="50"/>
      <c r="AW7745" s="50"/>
      <c r="AX7745" s="50">
        <f t="shared" si="2435"/>
        <v>0</v>
      </c>
      <c r="AY7745" s="50"/>
      <c r="AZ7745" s="50">
        <f t="shared" si="2436"/>
        <v>0</v>
      </c>
      <c r="BA7745" s="50">
        <f t="shared" si="2426"/>
        <v>0</v>
      </c>
      <c r="BB7745" s="50">
        <f t="shared" si="2427"/>
        <v>0</v>
      </c>
      <c r="BC7745" s="17">
        <f t="shared" si="2437"/>
        <v>20107</v>
      </c>
      <c r="BD7745" s="50">
        <f t="shared" si="2438"/>
        <v>0</v>
      </c>
      <c r="BE7745" s="50">
        <f t="shared" si="2439"/>
        <v>0</v>
      </c>
      <c r="BF7745" s="50">
        <f t="shared" si="2440"/>
        <v>0</v>
      </c>
      <c r="BG7745" s="50"/>
      <c r="BH7745" s="17">
        <f t="shared" si="2441"/>
        <v>0</v>
      </c>
      <c r="BI7745" s="17">
        <f t="shared" si="2431"/>
        <v>7745</v>
      </c>
      <c r="BJ7745" s="17">
        <f t="shared" si="2442"/>
        <v>7745</v>
      </c>
      <c r="BK7745" s="150">
        <f t="shared" si="2443"/>
        <v>40374</v>
      </c>
      <c r="BL7745" s="50" t="e">
        <f t="shared" ca="1" si="2428"/>
        <v>#NAME?</v>
      </c>
      <c r="BM7745" s="50" t="e">
        <f t="shared" ca="1" si="2429"/>
        <v>#NAME?</v>
      </c>
      <c r="BN7745" s="50" t="e">
        <f t="shared" ca="1" si="2430"/>
        <v>#NAME?</v>
      </c>
    </row>
    <row r="7746" spans="1:66" x14ac:dyDescent="0.35">
      <c r="A7746" s="48">
        <v>40375</v>
      </c>
      <c r="B7746" s="17">
        <v>2010</v>
      </c>
      <c r="C7746" s="17">
        <v>7</v>
      </c>
      <c r="D7746" s="17">
        <v>197</v>
      </c>
      <c r="E7746" s="17">
        <v>16</v>
      </c>
      <c r="F7746" s="17">
        <v>6</v>
      </c>
      <c r="G7746" s="50">
        <v>12.1</v>
      </c>
      <c r="H7746" s="32">
        <v>3.7135693555187297</v>
      </c>
      <c r="I7746" s="50">
        <v>5.833333333333333</v>
      </c>
      <c r="J7746" s="13">
        <v>11.2</v>
      </c>
      <c r="K7746" s="13">
        <f t="shared" si="2432"/>
        <v>11.2</v>
      </c>
      <c r="L7746" s="13">
        <f t="shared" si="2424"/>
        <v>4.6499999999999995</v>
      </c>
      <c r="M7746" s="13" t="e">
        <f ca="1">CalcTable[[#This Row],[IWC]]-AE7745</f>
        <v>#NAME?</v>
      </c>
      <c r="N7746" s="13" t="e">
        <f ca="1">IF(CalcTable[[#This Row],[Day of Year]]&lt;123,FCAP,AE7745)</f>
        <v>#NAME?</v>
      </c>
      <c r="O7746" s="17" t="e">
        <f ca="1">IF(IRR_DRIP,5,COUNTIF('IDET Wind Values'!C7730:G7730,"&lt;="&amp;IRR_MAXWIND))</f>
        <v>#NAME?</v>
      </c>
      <c r="P7746" s="13" t="e">
        <f ca="1">CalcTable[[#This Row],[ET_o]]*KL</f>
        <v>#NAME?</v>
      </c>
      <c r="Q7746" s="13" t="e">
        <f ca="1">IF(WILTPT&lt;=0,1,MAX(0,MIN(1,(CalcTable[[#This Row],[IWC]]-WILTPT)/(MAD-WILTPT))))</f>
        <v>#NAME?</v>
      </c>
      <c r="R7746" s="13" t="e">
        <f ca="1">CalcTable[[#This Row],[ETMult]]*CalcTable[[#This Row],[ETb]]</f>
        <v>#NAME?</v>
      </c>
      <c r="S7746" s="13" t="b">
        <f>INDEX(IRR_LIST,CalcTable[[#This Row],[Day of Week]]+1)</f>
        <v>0</v>
      </c>
      <c r="T7746" s="13">
        <f t="shared" ca="1" si="2433"/>
        <v>0.3</v>
      </c>
      <c r="U7746" s="13" t="b">
        <f ca="1">IF(CalcTable[[#This Row],[IrrPrecip]]&gt;=IC_MM,FALSE,TRUE)</f>
        <v>1</v>
      </c>
      <c r="V7746" s="13" t="b">
        <f t="shared" si="2425"/>
        <v>1</v>
      </c>
      <c r="W7746" s="13" t="e">
        <f ca="1">IF(AND(IRR_DRIP=FALSE,CalcTable[[#This Row],[IrrHours]]&lt;=0),FALSE,TRUE)</f>
        <v>#NAME?</v>
      </c>
      <c r="X7746" s="13" t="e">
        <f ca="1">AND(CalcTable[[#This Row],[IrrDay]],CalcTable[[#This Row],[IrrRain]],CalcTable[[#This Row],[IrrWarm]],CalcTable[[#This Row],[IrrWindy]])</f>
        <v>#NAME?</v>
      </c>
      <c r="Y7746" s="13" t="e">
        <f t="shared" ca="1" si="2434"/>
        <v>#NAME?</v>
      </c>
      <c r="Z7746" s="13" t="e">
        <f ca="1">CalcTable[[#This Row],[IrrHours]]/5</f>
        <v>#NAME?</v>
      </c>
      <c r="AA7746" s="13" t="e">
        <f ca="1">IF(CalcTable[[#This Row],[IrrFlag]]=FALSE,0,MAX(0,CalcTable[[#This Row],[VolRednWind]]*(FCAP*IRR_TARGET-CalcTable[[#This Row],[IWC]])))</f>
        <v>#NAME?</v>
      </c>
      <c r="AB7746" s="13" t="e">
        <f ca="1">CalcTable[[#This Row],[IWC]]+CalcTable[[#This Row],[Eff Precip]]+CalcTable[[#This Row],[IrrAmt]]-CalcTable[[#This Row],[AET]]</f>
        <v>#NAME?</v>
      </c>
      <c r="AC7746" s="13" t="e">
        <f ca="1">IF(CalcTable[[#This Row],[PWC]]&gt;FCAP,MIN(24*PERC,MIN(SAT,CalcTable[[#This Row],[PWC]])-FCAP),0)</f>
        <v>#NAME?</v>
      </c>
      <c r="AD7746" s="13" t="e">
        <f ca="1">IF(CalcTable[[#This Row],[PWC]]&gt;SAT,CalcTable[[#This Row],[PWC]]-SAT,0)</f>
        <v>#NAME?</v>
      </c>
      <c r="AE7746" s="13" t="e">
        <f ca="1">CalcTable[[#This Row],[PWC]]-CalcTable[[#This Row],[PercAmt]]-CalcTable[[#This Row],[Runoff]]</f>
        <v>#NAME?</v>
      </c>
      <c r="AF7746" s="13" t="e">
        <f ca="1">CalcTable[[#This Row],[IrrAmt]]/1000*CUR_IRR_AREA*10000/IRR_EFF</f>
        <v>#NAME?</v>
      </c>
      <c r="AG7746" s="147"/>
      <c r="AI7746" s="50">
        <v>0</v>
      </c>
      <c r="AJ7746" s="50">
        <v>0</v>
      </c>
      <c r="AK7746" s="50">
        <v>0</v>
      </c>
      <c r="AL7746" s="50">
        <v>7.9019642169176834</v>
      </c>
      <c r="AM7746" s="50"/>
      <c r="AN7746" s="50"/>
      <c r="AO7746" s="50"/>
      <c r="AP7746" s="50"/>
      <c r="AQ7746" s="50"/>
      <c r="AR7746" s="50"/>
      <c r="AS7746" s="50"/>
      <c r="AT7746" s="50"/>
      <c r="AU7746" s="50"/>
      <c r="AV7746" s="50"/>
      <c r="AW7746" s="50"/>
      <c r="AX7746" s="50">
        <f t="shared" si="2435"/>
        <v>7.9019642169176834</v>
      </c>
      <c r="AY7746" s="50"/>
      <c r="AZ7746" s="50">
        <f t="shared" si="2436"/>
        <v>231.79095036291872</v>
      </c>
      <c r="BA7746" s="50">
        <f t="shared" si="2426"/>
        <v>356.88447913020821</v>
      </c>
      <c r="BB7746" s="50">
        <f t="shared" si="2427"/>
        <v>367.92214343320433</v>
      </c>
      <c r="BC7746" s="17">
        <f t="shared" si="2437"/>
        <v>20107</v>
      </c>
      <c r="BD7746" s="50">
        <f t="shared" si="2438"/>
        <v>7.9019642169176834</v>
      </c>
      <c r="BE7746" s="50">
        <f t="shared" si="2439"/>
        <v>231.79095036291872</v>
      </c>
      <c r="BF7746" s="50">
        <f t="shared" si="2440"/>
        <v>379.13620582677578</v>
      </c>
      <c r="BG7746" s="50"/>
      <c r="BH7746" s="17">
        <f t="shared" si="2441"/>
        <v>0</v>
      </c>
      <c r="BI7746" s="17">
        <f t="shared" si="2431"/>
        <v>7746</v>
      </c>
      <c r="BJ7746" s="17">
        <f t="shared" si="2442"/>
        <v>7746</v>
      </c>
      <c r="BK7746" s="150">
        <f t="shared" si="2443"/>
        <v>40375</v>
      </c>
      <c r="BL7746" s="50" t="e">
        <f t="shared" ca="1" si="2428"/>
        <v>#NAME?</v>
      </c>
      <c r="BM7746" s="50" t="e">
        <f t="shared" ca="1" si="2429"/>
        <v>#NAME?</v>
      </c>
      <c r="BN7746" s="50" t="e">
        <f t="shared" ca="1" si="2430"/>
        <v>#NAME?</v>
      </c>
    </row>
    <row r="7747" spans="1:66" x14ac:dyDescent="0.35">
      <c r="A7747" s="48">
        <v>40376</v>
      </c>
      <c r="B7747" s="17">
        <v>2010</v>
      </c>
      <c r="C7747" s="17">
        <v>7</v>
      </c>
      <c r="D7747" s="17">
        <v>198</v>
      </c>
      <c r="E7747" s="17">
        <v>17</v>
      </c>
      <c r="F7747" s="17">
        <v>7</v>
      </c>
      <c r="G7747" s="50">
        <v>8.5</v>
      </c>
      <c r="H7747" s="32">
        <v>4.0422495945827581</v>
      </c>
      <c r="I7747" s="50">
        <v>10.333333333333334</v>
      </c>
      <c r="J7747" s="13">
        <v>0</v>
      </c>
      <c r="K7747" s="13">
        <f t="shared" si="2432"/>
        <v>0</v>
      </c>
      <c r="L7747" s="13">
        <f t="shared" si="2424"/>
        <v>0</v>
      </c>
      <c r="M7747" s="13" t="e">
        <f ca="1">CalcTable[[#This Row],[IWC]]-AE7746</f>
        <v>#NAME?</v>
      </c>
      <c r="N7747" s="13" t="e">
        <f ca="1">IF(CalcTable[[#This Row],[Day of Year]]&lt;123,FCAP,AE7746)</f>
        <v>#NAME?</v>
      </c>
      <c r="O7747" s="17" t="e">
        <f ca="1">IF(IRR_DRIP,5,COUNTIF('IDET Wind Values'!C7731:G7731,"&lt;="&amp;IRR_MAXWIND))</f>
        <v>#NAME?</v>
      </c>
      <c r="P7747" s="13" t="e">
        <f ca="1">CalcTable[[#This Row],[ET_o]]*KL</f>
        <v>#NAME?</v>
      </c>
      <c r="Q7747" s="13" t="e">
        <f ca="1">IF(WILTPT&lt;=0,1,MAX(0,MIN(1,(CalcTable[[#This Row],[IWC]]-WILTPT)/(MAD-WILTPT))))</f>
        <v>#NAME?</v>
      </c>
      <c r="R7747" s="13" t="e">
        <f ca="1">CalcTable[[#This Row],[ETMult]]*CalcTable[[#This Row],[ETb]]</f>
        <v>#NAME?</v>
      </c>
      <c r="S7747" s="13" t="b">
        <f>INDEX(IRR_LIST,CalcTable[[#This Row],[Day of Week]]+1)</f>
        <v>0</v>
      </c>
      <c r="T7747" s="13">
        <f t="shared" ca="1" si="2433"/>
        <v>11.2</v>
      </c>
      <c r="U7747" s="13" t="b">
        <f ca="1">IF(CalcTable[[#This Row],[IrrPrecip]]&gt;=IC_MM,FALSE,TRUE)</f>
        <v>0</v>
      </c>
      <c r="V7747" s="13" t="b">
        <f t="shared" si="2425"/>
        <v>1</v>
      </c>
      <c r="W7747" s="13" t="e">
        <f ca="1">IF(AND(IRR_DRIP=FALSE,CalcTable[[#This Row],[IrrHours]]&lt;=0),FALSE,TRUE)</f>
        <v>#NAME?</v>
      </c>
      <c r="X7747" s="13" t="e">
        <f ca="1">AND(CalcTable[[#This Row],[IrrDay]],CalcTable[[#This Row],[IrrRain]],CalcTable[[#This Row],[IrrWarm]],CalcTable[[#This Row],[IrrWindy]])</f>
        <v>#NAME?</v>
      </c>
      <c r="Y7747" s="13" t="e">
        <f t="shared" ca="1" si="2434"/>
        <v>#NAME?</v>
      </c>
      <c r="Z7747" s="13" t="e">
        <f ca="1">CalcTable[[#This Row],[IrrHours]]/5</f>
        <v>#NAME?</v>
      </c>
      <c r="AA7747" s="13" t="e">
        <f ca="1">IF(CalcTable[[#This Row],[IrrFlag]]=FALSE,0,MAX(0,CalcTable[[#This Row],[VolRednWind]]*(FCAP*IRR_TARGET-CalcTable[[#This Row],[IWC]])))</f>
        <v>#NAME?</v>
      </c>
      <c r="AB7747" s="13" t="e">
        <f ca="1">CalcTable[[#This Row],[IWC]]+CalcTable[[#This Row],[Eff Precip]]+CalcTable[[#This Row],[IrrAmt]]-CalcTable[[#This Row],[AET]]</f>
        <v>#NAME?</v>
      </c>
      <c r="AC7747" s="13" t="e">
        <f ca="1">IF(CalcTable[[#This Row],[PWC]]&gt;FCAP,MIN(24*PERC,MIN(SAT,CalcTable[[#This Row],[PWC]])-FCAP),0)</f>
        <v>#NAME?</v>
      </c>
      <c r="AD7747" s="13" t="e">
        <f ca="1">IF(CalcTable[[#This Row],[PWC]]&gt;SAT,CalcTable[[#This Row],[PWC]]-SAT,0)</f>
        <v>#NAME?</v>
      </c>
      <c r="AE7747" s="13" t="e">
        <f ca="1">CalcTable[[#This Row],[PWC]]-CalcTable[[#This Row],[PercAmt]]-CalcTable[[#This Row],[Runoff]]</f>
        <v>#NAME?</v>
      </c>
      <c r="AF7747" s="13" t="e">
        <f ca="1">CalcTable[[#This Row],[IrrAmt]]/1000*CUR_IRR_AREA*10000/IRR_EFF</f>
        <v>#NAME?</v>
      </c>
      <c r="AG7747" s="147"/>
      <c r="AI7747" s="50">
        <v>0</v>
      </c>
      <c r="AJ7747" s="50">
        <v>0</v>
      </c>
      <c r="AK7747" s="50">
        <v>0</v>
      </c>
      <c r="AL7747" s="50">
        <v>0</v>
      </c>
      <c r="AM7747" s="50"/>
      <c r="AN7747" s="50"/>
      <c r="AO7747" s="50"/>
      <c r="AP7747" s="50"/>
      <c r="AQ7747" s="50"/>
      <c r="AR7747" s="50"/>
      <c r="AS7747" s="50"/>
      <c r="AT7747" s="50"/>
      <c r="AU7747" s="50"/>
      <c r="AV7747" s="50"/>
      <c r="AW7747" s="50"/>
      <c r="AX7747" s="50">
        <f t="shared" si="2435"/>
        <v>0</v>
      </c>
      <c r="AY7747" s="50"/>
      <c r="AZ7747" s="50">
        <f t="shared" si="2436"/>
        <v>0</v>
      </c>
      <c r="BA7747" s="50">
        <f t="shared" si="2426"/>
        <v>0</v>
      </c>
      <c r="BB7747" s="50">
        <f t="shared" si="2427"/>
        <v>0</v>
      </c>
      <c r="BC7747" s="17">
        <f t="shared" si="2437"/>
        <v>20107</v>
      </c>
      <c r="BD7747" s="50">
        <f t="shared" si="2438"/>
        <v>0</v>
      </c>
      <c r="BE7747" s="50">
        <f t="shared" si="2439"/>
        <v>0</v>
      </c>
      <c r="BF7747" s="50">
        <f t="shared" si="2440"/>
        <v>0</v>
      </c>
      <c r="BG7747" s="50"/>
      <c r="BH7747" s="17">
        <f t="shared" si="2441"/>
        <v>0</v>
      </c>
      <c r="BI7747" s="17">
        <f t="shared" si="2431"/>
        <v>7747</v>
      </c>
      <c r="BJ7747" s="17">
        <f t="shared" si="2442"/>
        <v>7747</v>
      </c>
      <c r="BK7747" s="150">
        <f t="shared" si="2443"/>
        <v>40376</v>
      </c>
      <c r="BL7747" s="50" t="e">
        <f t="shared" ca="1" si="2428"/>
        <v>#NAME?</v>
      </c>
      <c r="BM7747" s="50" t="e">
        <f t="shared" ca="1" si="2429"/>
        <v>#NAME?</v>
      </c>
      <c r="BN7747" s="50" t="e">
        <f t="shared" ca="1" si="2430"/>
        <v>#NAME?</v>
      </c>
    </row>
    <row r="7748" spans="1:66" x14ac:dyDescent="0.35">
      <c r="A7748" s="48">
        <v>40377</v>
      </c>
      <c r="B7748" s="17">
        <v>2010</v>
      </c>
      <c r="C7748" s="17">
        <v>7</v>
      </c>
      <c r="D7748" s="17">
        <v>199</v>
      </c>
      <c r="E7748" s="17">
        <v>18</v>
      </c>
      <c r="F7748" s="17">
        <v>1</v>
      </c>
      <c r="G7748" s="50">
        <v>12.4</v>
      </c>
      <c r="H7748" s="32">
        <v>4.3304029790112564</v>
      </c>
      <c r="I7748" s="50">
        <v>6</v>
      </c>
      <c r="J7748" s="13">
        <v>0</v>
      </c>
      <c r="K7748" s="13">
        <f t="shared" si="2432"/>
        <v>0</v>
      </c>
      <c r="L7748" s="13">
        <f t="shared" si="2424"/>
        <v>0</v>
      </c>
      <c r="M7748" s="13" t="e">
        <f ca="1">CalcTable[[#This Row],[IWC]]-AE7747</f>
        <v>#NAME?</v>
      </c>
      <c r="N7748" s="13" t="e">
        <f ca="1">IF(CalcTable[[#This Row],[Day of Year]]&lt;123,FCAP,AE7747)</f>
        <v>#NAME?</v>
      </c>
      <c r="O7748" s="17" t="e">
        <f ca="1">IF(IRR_DRIP,5,COUNTIF('IDET Wind Values'!C7732:G7732,"&lt;="&amp;IRR_MAXWIND))</f>
        <v>#NAME?</v>
      </c>
      <c r="P7748" s="13" t="e">
        <f ca="1">CalcTable[[#This Row],[ET_o]]*KL</f>
        <v>#NAME?</v>
      </c>
      <c r="Q7748" s="13" t="e">
        <f ca="1">IF(WILTPT&lt;=0,1,MAX(0,MIN(1,(CalcTable[[#This Row],[IWC]]-WILTPT)/(MAD-WILTPT))))</f>
        <v>#NAME?</v>
      </c>
      <c r="R7748" s="13" t="e">
        <f ca="1">CalcTable[[#This Row],[ETMult]]*CalcTable[[#This Row],[ETb]]</f>
        <v>#NAME?</v>
      </c>
      <c r="S7748" s="13" t="b">
        <f>INDEX(IRR_LIST,CalcTable[[#This Row],[Day of Week]]+1)</f>
        <v>1</v>
      </c>
      <c r="T7748" s="13">
        <f t="shared" ca="1" si="2433"/>
        <v>11.2</v>
      </c>
      <c r="U7748" s="13" t="b">
        <f ca="1">IF(CalcTable[[#This Row],[IrrPrecip]]&gt;=IC_MM,FALSE,TRUE)</f>
        <v>0</v>
      </c>
      <c r="V7748" s="13" t="b">
        <f t="shared" si="2425"/>
        <v>1</v>
      </c>
      <c r="W7748" s="13" t="e">
        <f ca="1">IF(AND(IRR_DRIP=FALSE,CalcTable[[#This Row],[IrrHours]]&lt;=0),FALSE,TRUE)</f>
        <v>#NAME?</v>
      </c>
      <c r="X7748" s="13" t="e">
        <f ca="1">AND(CalcTable[[#This Row],[IrrDay]],CalcTable[[#This Row],[IrrRain]],CalcTable[[#This Row],[IrrWarm]],CalcTable[[#This Row],[IrrWindy]])</f>
        <v>#NAME?</v>
      </c>
      <c r="Y7748" s="13" t="e">
        <f t="shared" ca="1" si="2434"/>
        <v>#NAME?</v>
      </c>
      <c r="Z7748" s="13" t="e">
        <f ca="1">CalcTable[[#This Row],[IrrHours]]/5</f>
        <v>#NAME?</v>
      </c>
      <c r="AA7748" s="13" t="e">
        <f ca="1">IF(CalcTable[[#This Row],[IrrFlag]]=FALSE,0,MAX(0,CalcTable[[#This Row],[VolRednWind]]*(FCAP*IRR_TARGET-CalcTable[[#This Row],[IWC]])))</f>
        <v>#NAME?</v>
      </c>
      <c r="AB7748" s="13" t="e">
        <f ca="1">CalcTable[[#This Row],[IWC]]+CalcTable[[#This Row],[Eff Precip]]+CalcTable[[#This Row],[IrrAmt]]-CalcTable[[#This Row],[AET]]</f>
        <v>#NAME?</v>
      </c>
      <c r="AC7748" s="13" t="e">
        <f ca="1">IF(CalcTable[[#This Row],[PWC]]&gt;FCAP,MIN(24*PERC,MIN(SAT,CalcTable[[#This Row],[PWC]])-FCAP),0)</f>
        <v>#NAME?</v>
      </c>
      <c r="AD7748" s="13" t="e">
        <f ca="1">IF(CalcTable[[#This Row],[PWC]]&gt;SAT,CalcTable[[#This Row],[PWC]]-SAT,0)</f>
        <v>#NAME?</v>
      </c>
      <c r="AE7748" s="13" t="e">
        <f ca="1">CalcTable[[#This Row],[PWC]]-CalcTable[[#This Row],[PercAmt]]-CalcTable[[#This Row],[Runoff]]</f>
        <v>#NAME?</v>
      </c>
      <c r="AF7748" s="13" t="e">
        <f ca="1">CalcTable[[#This Row],[IrrAmt]]/1000*CUR_IRR_AREA*10000/IRR_EFF</f>
        <v>#NAME?</v>
      </c>
      <c r="AG7748" s="147"/>
      <c r="AI7748" s="50">
        <v>0</v>
      </c>
      <c r="AJ7748" s="50">
        <v>0</v>
      </c>
      <c r="AK7748" s="50">
        <v>0</v>
      </c>
      <c r="AL7748" s="50">
        <v>0</v>
      </c>
      <c r="AM7748" s="50"/>
      <c r="AN7748" s="50"/>
      <c r="AO7748" s="50"/>
      <c r="AP7748" s="50"/>
      <c r="AQ7748" s="50"/>
      <c r="AR7748" s="50"/>
      <c r="AS7748" s="50"/>
      <c r="AT7748" s="50"/>
      <c r="AU7748" s="50"/>
      <c r="AV7748" s="50"/>
      <c r="AW7748" s="50"/>
      <c r="AX7748" s="50">
        <f t="shared" si="2435"/>
        <v>0</v>
      </c>
      <c r="AY7748" s="50"/>
      <c r="AZ7748" s="50">
        <f t="shared" si="2436"/>
        <v>0</v>
      </c>
      <c r="BA7748" s="50">
        <f t="shared" si="2426"/>
        <v>0</v>
      </c>
      <c r="BB7748" s="50">
        <f t="shared" si="2427"/>
        <v>0</v>
      </c>
      <c r="BC7748" s="17">
        <f t="shared" si="2437"/>
        <v>20107</v>
      </c>
      <c r="BD7748" s="50">
        <f t="shared" si="2438"/>
        <v>0</v>
      </c>
      <c r="BE7748" s="50">
        <f t="shared" si="2439"/>
        <v>0</v>
      </c>
      <c r="BF7748" s="50">
        <f t="shared" si="2440"/>
        <v>0</v>
      </c>
      <c r="BG7748" s="50"/>
      <c r="BH7748" s="17">
        <f t="shared" si="2441"/>
        <v>0</v>
      </c>
      <c r="BI7748" s="17">
        <f t="shared" si="2431"/>
        <v>7748</v>
      </c>
      <c r="BJ7748" s="17">
        <f t="shared" si="2442"/>
        <v>7748</v>
      </c>
      <c r="BK7748" s="150">
        <f t="shared" si="2443"/>
        <v>40377</v>
      </c>
      <c r="BL7748" s="50" t="e">
        <f t="shared" ca="1" si="2428"/>
        <v>#NAME?</v>
      </c>
      <c r="BM7748" s="50" t="e">
        <f t="shared" ca="1" si="2429"/>
        <v>#NAME?</v>
      </c>
      <c r="BN7748" s="50" t="e">
        <f t="shared" ca="1" si="2430"/>
        <v>#NAME?</v>
      </c>
    </row>
    <row r="7749" spans="1:66" x14ac:dyDescent="0.35">
      <c r="A7749" s="48">
        <v>40378</v>
      </c>
      <c r="B7749" s="17">
        <v>2010</v>
      </c>
      <c r="C7749" s="17">
        <v>7</v>
      </c>
      <c r="D7749" s="17">
        <v>200</v>
      </c>
      <c r="E7749" s="17">
        <v>19</v>
      </c>
      <c r="F7749" s="17">
        <v>2</v>
      </c>
      <c r="G7749" s="50">
        <v>10.8</v>
      </c>
      <c r="H7749" s="32">
        <v>3.2296999442556542</v>
      </c>
      <c r="I7749" s="50">
        <v>20.5</v>
      </c>
      <c r="J7749" s="13">
        <v>2.4</v>
      </c>
      <c r="K7749" s="13">
        <f t="shared" si="2432"/>
        <v>2.4</v>
      </c>
      <c r="L7749" s="13">
        <f t="shared" si="2424"/>
        <v>0</v>
      </c>
      <c r="M7749" s="13" t="e">
        <f ca="1">CalcTable[[#This Row],[IWC]]-AE7748</f>
        <v>#NAME?</v>
      </c>
      <c r="N7749" s="13" t="e">
        <f ca="1">IF(CalcTable[[#This Row],[Day of Year]]&lt;123,FCAP,AE7748)</f>
        <v>#NAME?</v>
      </c>
      <c r="O7749" s="17" t="e">
        <f ca="1">IF(IRR_DRIP,5,COUNTIF('IDET Wind Values'!C7733:G7733,"&lt;="&amp;IRR_MAXWIND))</f>
        <v>#NAME?</v>
      </c>
      <c r="P7749" s="13" t="e">
        <f ca="1">CalcTable[[#This Row],[ET_o]]*KL</f>
        <v>#NAME?</v>
      </c>
      <c r="Q7749" s="13" t="e">
        <f ca="1">IF(WILTPT&lt;=0,1,MAX(0,MIN(1,(CalcTable[[#This Row],[IWC]]-WILTPT)/(MAD-WILTPT))))</f>
        <v>#NAME?</v>
      </c>
      <c r="R7749" s="13" t="e">
        <f ca="1">CalcTable[[#This Row],[ETMult]]*CalcTable[[#This Row],[ETb]]</f>
        <v>#NAME?</v>
      </c>
      <c r="S7749" s="13" t="b">
        <f>INDEX(IRR_LIST,CalcTable[[#This Row],[Day of Week]]+1)</f>
        <v>0</v>
      </c>
      <c r="T7749" s="13">
        <f t="shared" ca="1" si="2433"/>
        <v>0</v>
      </c>
      <c r="U7749" s="13" t="b">
        <f ca="1">IF(CalcTable[[#This Row],[IrrPrecip]]&gt;=IC_MM,FALSE,TRUE)</f>
        <v>1</v>
      </c>
      <c r="V7749" s="13" t="b">
        <f t="shared" si="2425"/>
        <v>1</v>
      </c>
      <c r="W7749" s="13" t="e">
        <f ca="1">IF(AND(IRR_DRIP=FALSE,CalcTable[[#This Row],[IrrHours]]&lt;=0),FALSE,TRUE)</f>
        <v>#NAME?</v>
      </c>
      <c r="X7749" s="13" t="e">
        <f ca="1">AND(CalcTable[[#This Row],[IrrDay]],CalcTable[[#This Row],[IrrRain]],CalcTable[[#This Row],[IrrWarm]],CalcTable[[#This Row],[IrrWindy]])</f>
        <v>#NAME?</v>
      </c>
      <c r="Y7749" s="13" t="e">
        <f t="shared" ca="1" si="2434"/>
        <v>#NAME?</v>
      </c>
      <c r="Z7749" s="13" t="e">
        <f ca="1">CalcTable[[#This Row],[IrrHours]]/5</f>
        <v>#NAME?</v>
      </c>
      <c r="AA7749" s="13" t="e">
        <f ca="1">IF(CalcTable[[#This Row],[IrrFlag]]=FALSE,0,MAX(0,CalcTable[[#This Row],[VolRednWind]]*(FCAP*IRR_TARGET-CalcTable[[#This Row],[IWC]])))</f>
        <v>#NAME?</v>
      </c>
      <c r="AB7749" s="13" t="e">
        <f ca="1">CalcTable[[#This Row],[IWC]]+CalcTable[[#This Row],[Eff Precip]]+CalcTable[[#This Row],[IrrAmt]]-CalcTable[[#This Row],[AET]]</f>
        <v>#NAME?</v>
      </c>
      <c r="AC7749" s="13" t="e">
        <f ca="1">IF(CalcTable[[#This Row],[PWC]]&gt;FCAP,MIN(24*PERC,MIN(SAT,CalcTable[[#This Row],[PWC]])-FCAP),0)</f>
        <v>#NAME?</v>
      </c>
      <c r="AD7749" s="13" t="e">
        <f ca="1">IF(CalcTable[[#This Row],[PWC]]&gt;SAT,CalcTable[[#This Row],[PWC]]-SAT,0)</f>
        <v>#NAME?</v>
      </c>
      <c r="AE7749" s="13" t="e">
        <f ca="1">CalcTable[[#This Row],[PWC]]-CalcTable[[#This Row],[PercAmt]]-CalcTable[[#This Row],[Runoff]]</f>
        <v>#NAME?</v>
      </c>
      <c r="AF7749" s="13" t="e">
        <f ca="1">CalcTable[[#This Row],[IrrAmt]]/1000*CUR_IRR_AREA*10000/IRR_EFF</f>
        <v>#NAME?</v>
      </c>
      <c r="AG7749" s="147"/>
      <c r="AI7749" s="50">
        <v>0</v>
      </c>
      <c r="AJ7749" s="50">
        <v>0</v>
      </c>
      <c r="AK7749" s="50">
        <v>0</v>
      </c>
      <c r="AL7749" s="50">
        <v>6.8849589154767088</v>
      </c>
      <c r="AM7749" s="50"/>
      <c r="AN7749" s="50"/>
      <c r="AO7749" s="50"/>
      <c r="AP7749" s="50"/>
      <c r="AQ7749" s="50"/>
      <c r="AR7749" s="50"/>
      <c r="AS7749" s="50"/>
      <c r="AT7749" s="50"/>
      <c r="AU7749" s="50"/>
      <c r="AV7749" s="50"/>
      <c r="AW7749" s="50"/>
      <c r="AX7749" s="50">
        <f t="shared" si="2435"/>
        <v>6.8849589154767088</v>
      </c>
      <c r="AY7749" s="50"/>
      <c r="AZ7749" s="50">
        <f t="shared" si="2436"/>
        <v>201.95879485398348</v>
      </c>
      <c r="BA7749" s="50">
        <f t="shared" si="2426"/>
        <v>310.9524301720063</v>
      </c>
      <c r="BB7749" s="50">
        <f t="shared" si="2427"/>
        <v>320.56951564124364</v>
      </c>
      <c r="BC7749" s="17">
        <f t="shared" si="2437"/>
        <v>20107</v>
      </c>
      <c r="BD7749" s="50">
        <f t="shared" si="2438"/>
        <v>6.8849589154767088</v>
      </c>
      <c r="BE7749" s="50">
        <f t="shared" si="2439"/>
        <v>201.95879485398348</v>
      </c>
      <c r="BF7749" s="50">
        <f t="shared" si="2440"/>
        <v>330.34029626437439</v>
      </c>
      <c r="BG7749" s="50"/>
      <c r="BH7749" s="17">
        <f t="shared" si="2441"/>
        <v>0</v>
      </c>
      <c r="BI7749" s="17">
        <f t="shared" si="2431"/>
        <v>7749</v>
      </c>
      <c r="BJ7749" s="17">
        <f t="shared" si="2442"/>
        <v>7749</v>
      </c>
      <c r="BK7749" s="150">
        <f t="shared" si="2443"/>
        <v>40378</v>
      </c>
      <c r="BL7749" s="50" t="e">
        <f t="shared" ca="1" si="2428"/>
        <v>#NAME?</v>
      </c>
      <c r="BM7749" s="50" t="e">
        <f t="shared" ca="1" si="2429"/>
        <v>#NAME?</v>
      </c>
      <c r="BN7749" s="50" t="e">
        <f t="shared" ca="1" si="2430"/>
        <v>#NAME?</v>
      </c>
    </row>
    <row r="7750" spans="1:66" x14ac:dyDescent="0.35">
      <c r="A7750" s="48">
        <v>40379</v>
      </c>
      <c r="B7750" s="17">
        <v>2010</v>
      </c>
      <c r="C7750" s="17">
        <v>7</v>
      </c>
      <c r="D7750" s="17">
        <v>201</v>
      </c>
      <c r="E7750" s="17">
        <v>20</v>
      </c>
      <c r="F7750" s="17">
        <v>3</v>
      </c>
      <c r="G7750" s="50">
        <v>9.1</v>
      </c>
      <c r="H7750" s="32">
        <v>3.7226654625357019</v>
      </c>
      <c r="I7750" s="50">
        <v>11.333333333333334</v>
      </c>
      <c r="J7750" s="13">
        <v>0.4</v>
      </c>
      <c r="K7750" s="13">
        <f t="shared" si="2432"/>
        <v>0.4</v>
      </c>
      <c r="L7750" s="13">
        <f t="shared" si="2424"/>
        <v>0</v>
      </c>
      <c r="M7750" s="13" t="e">
        <f ca="1">CalcTable[[#This Row],[IWC]]-AE7749</f>
        <v>#NAME?</v>
      </c>
      <c r="N7750" s="13" t="e">
        <f ca="1">IF(CalcTable[[#This Row],[Day of Year]]&lt;123,FCAP,AE7749)</f>
        <v>#NAME?</v>
      </c>
      <c r="O7750" s="17" t="e">
        <f ca="1">IF(IRR_DRIP,5,COUNTIF('IDET Wind Values'!C7734:G7734,"&lt;="&amp;IRR_MAXWIND))</f>
        <v>#NAME?</v>
      </c>
      <c r="P7750" s="13" t="e">
        <f ca="1">CalcTable[[#This Row],[ET_o]]*KL</f>
        <v>#NAME?</v>
      </c>
      <c r="Q7750" s="13" t="e">
        <f ca="1">IF(WILTPT&lt;=0,1,MAX(0,MIN(1,(CalcTable[[#This Row],[IWC]]-WILTPT)/(MAD-WILTPT))))</f>
        <v>#NAME?</v>
      </c>
      <c r="R7750" s="13" t="e">
        <f ca="1">CalcTable[[#This Row],[ETMult]]*CalcTable[[#This Row],[ETb]]</f>
        <v>#NAME?</v>
      </c>
      <c r="S7750" s="13" t="b">
        <f>INDEX(IRR_LIST,CalcTable[[#This Row],[Day of Week]]+1)</f>
        <v>1</v>
      </c>
      <c r="T7750" s="13">
        <f t="shared" ca="1" si="2433"/>
        <v>2.4</v>
      </c>
      <c r="U7750" s="13" t="b">
        <f ca="1">IF(CalcTable[[#This Row],[IrrPrecip]]&gt;=IC_MM,FALSE,TRUE)</f>
        <v>1</v>
      </c>
      <c r="V7750" s="13" t="b">
        <f t="shared" si="2425"/>
        <v>1</v>
      </c>
      <c r="W7750" s="13" t="e">
        <f ca="1">IF(AND(IRR_DRIP=FALSE,CalcTable[[#This Row],[IrrHours]]&lt;=0),FALSE,TRUE)</f>
        <v>#NAME?</v>
      </c>
      <c r="X7750" s="13" t="e">
        <f ca="1">AND(CalcTable[[#This Row],[IrrDay]],CalcTable[[#This Row],[IrrRain]],CalcTable[[#This Row],[IrrWarm]],CalcTable[[#This Row],[IrrWindy]])</f>
        <v>#NAME?</v>
      </c>
      <c r="Y7750" s="13" t="e">
        <f t="shared" ca="1" si="2434"/>
        <v>#NAME?</v>
      </c>
      <c r="Z7750" s="13" t="e">
        <f ca="1">CalcTable[[#This Row],[IrrHours]]/5</f>
        <v>#NAME?</v>
      </c>
      <c r="AA7750" s="13" t="e">
        <f ca="1">IF(CalcTable[[#This Row],[IrrFlag]]=FALSE,0,MAX(0,CalcTable[[#This Row],[VolRednWind]]*(FCAP*IRR_TARGET-CalcTable[[#This Row],[IWC]])))</f>
        <v>#NAME?</v>
      </c>
      <c r="AB7750" s="13" t="e">
        <f ca="1">CalcTable[[#This Row],[IWC]]+CalcTable[[#This Row],[Eff Precip]]+CalcTable[[#This Row],[IrrAmt]]-CalcTable[[#This Row],[AET]]</f>
        <v>#NAME?</v>
      </c>
      <c r="AC7750" s="13" t="e">
        <f ca="1">IF(CalcTable[[#This Row],[PWC]]&gt;FCAP,MIN(24*PERC,MIN(SAT,CalcTable[[#This Row],[PWC]])-FCAP),0)</f>
        <v>#NAME?</v>
      </c>
      <c r="AD7750" s="13" t="e">
        <f ca="1">IF(CalcTable[[#This Row],[PWC]]&gt;SAT,CalcTable[[#This Row],[PWC]]-SAT,0)</f>
        <v>#NAME?</v>
      </c>
      <c r="AE7750" s="13" t="e">
        <f ca="1">CalcTable[[#This Row],[PWC]]-CalcTable[[#This Row],[PercAmt]]-CalcTable[[#This Row],[Runoff]]</f>
        <v>#NAME?</v>
      </c>
      <c r="AF7750" s="13" t="e">
        <f ca="1">CalcTable[[#This Row],[IrrAmt]]/1000*CUR_IRR_AREA*10000/IRR_EFF</f>
        <v>#NAME?</v>
      </c>
      <c r="AG7750" s="147"/>
      <c r="AI7750" s="50">
        <v>8.985119132451258</v>
      </c>
      <c r="AJ7750" s="50">
        <v>12.025423497915497</v>
      </c>
      <c r="AK7750" s="50">
        <v>0</v>
      </c>
      <c r="AL7750" s="50">
        <v>0</v>
      </c>
      <c r="AM7750" s="50"/>
      <c r="AN7750" s="50"/>
      <c r="AO7750" s="50"/>
      <c r="AP7750" s="50"/>
      <c r="AQ7750" s="50"/>
      <c r="AR7750" s="50"/>
      <c r="AS7750" s="50"/>
      <c r="AT7750" s="50"/>
      <c r="AU7750" s="50"/>
      <c r="AV7750" s="50"/>
      <c r="AW7750" s="50"/>
      <c r="AX7750" s="50">
        <f t="shared" si="2435"/>
        <v>21.010542630366757</v>
      </c>
      <c r="AY7750" s="50"/>
      <c r="AZ7750" s="50">
        <f t="shared" si="2436"/>
        <v>484.52750321480642</v>
      </c>
      <c r="BA7750" s="50">
        <f t="shared" si="2426"/>
        <v>784.7818065792037</v>
      </c>
      <c r="BB7750" s="50">
        <f t="shared" si="2427"/>
        <v>812.16157481457117</v>
      </c>
      <c r="BC7750" s="17">
        <f t="shared" si="2437"/>
        <v>20107</v>
      </c>
      <c r="BD7750" s="50">
        <f t="shared" si="2438"/>
        <v>21.010542630366757</v>
      </c>
      <c r="BE7750" s="50">
        <f t="shared" si="2439"/>
        <v>484.52750321480642</v>
      </c>
      <c r="BF7750" s="50">
        <f t="shared" si="2440"/>
        <v>792.53274944495297</v>
      </c>
      <c r="BG7750" s="50"/>
      <c r="BH7750" s="17">
        <f t="shared" si="2441"/>
        <v>0</v>
      </c>
      <c r="BI7750" s="17">
        <f t="shared" si="2431"/>
        <v>7750</v>
      </c>
      <c r="BJ7750" s="17">
        <f t="shared" si="2442"/>
        <v>7750</v>
      </c>
      <c r="BK7750" s="150">
        <f t="shared" si="2443"/>
        <v>40379</v>
      </c>
      <c r="BL7750" s="50" t="e">
        <f t="shared" ca="1" si="2428"/>
        <v>#NAME?</v>
      </c>
      <c r="BM7750" s="50" t="e">
        <f t="shared" ca="1" si="2429"/>
        <v>#NAME?</v>
      </c>
      <c r="BN7750" s="50" t="e">
        <f t="shared" ca="1" si="2430"/>
        <v>#NAME?</v>
      </c>
    </row>
    <row r="7751" spans="1:66" x14ac:dyDescent="0.35">
      <c r="A7751" s="48">
        <v>40380</v>
      </c>
      <c r="B7751" s="17">
        <v>2010</v>
      </c>
      <c r="C7751" s="17">
        <v>7</v>
      </c>
      <c r="D7751" s="17">
        <v>202</v>
      </c>
      <c r="E7751" s="17">
        <v>21</v>
      </c>
      <c r="F7751" s="17">
        <v>4</v>
      </c>
      <c r="G7751" s="50">
        <v>8.6</v>
      </c>
      <c r="H7751" s="32">
        <v>4.0838469853246986</v>
      </c>
      <c r="I7751" s="50">
        <v>7.166666666666667</v>
      </c>
      <c r="J7751" s="13">
        <v>0</v>
      </c>
      <c r="K7751" s="13">
        <f t="shared" si="2432"/>
        <v>0</v>
      </c>
      <c r="L7751" s="13">
        <f t="shared" si="2424"/>
        <v>0</v>
      </c>
      <c r="M7751" s="13" t="e">
        <f ca="1">CalcTable[[#This Row],[IWC]]-AE7750</f>
        <v>#NAME?</v>
      </c>
      <c r="N7751" s="13" t="e">
        <f ca="1">IF(CalcTable[[#This Row],[Day of Year]]&lt;123,FCAP,AE7750)</f>
        <v>#NAME?</v>
      </c>
      <c r="O7751" s="17" t="e">
        <f ca="1">IF(IRR_DRIP,5,COUNTIF('IDET Wind Values'!C7735:G7735,"&lt;="&amp;IRR_MAXWIND))</f>
        <v>#NAME?</v>
      </c>
      <c r="P7751" s="13" t="e">
        <f ca="1">CalcTable[[#This Row],[ET_o]]*KL</f>
        <v>#NAME?</v>
      </c>
      <c r="Q7751" s="13" t="e">
        <f ca="1">IF(WILTPT&lt;=0,1,MAX(0,MIN(1,(CalcTable[[#This Row],[IWC]]-WILTPT)/(MAD-WILTPT))))</f>
        <v>#NAME?</v>
      </c>
      <c r="R7751" s="13" t="e">
        <f ca="1">CalcTable[[#This Row],[ETMult]]*CalcTable[[#This Row],[ETb]]</f>
        <v>#NAME?</v>
      </c>
      <c r="S7751" s="13" t="b">
        <f>INDEX(IRR_LIST,CalcTable[[#This Row],[Day of Week]]+1)</f>
        <v>0</v>
      </c>
      <c r="T7751" s="13">
        <f t="shared" ca="1" si="2433"/>
        <v>2.8</v>
      </c>
      <c r="U7751" s="13" t="b">
        <f ca="1">IF(CalcTable[[#This Row],[IrrPrecip]]&gt;=IC_MM,FALSE,TRUE)</f>
        <v>1</v>
      </c>
      <c r="V7751" s="13" t="b">
        <f t="shared" si="2425"/>
        <v>1</v>
      </c>
      <c r="W7751" s="13" t="e">
        <f ca="1">IF(AND(IRR_DRIP=FALSE,CalcTable[[#This Row],[IrrHours]]&lt;=0),FALSE,TRUE)</f>
        <v>#NAME?</v>
      </c>
      <c r="X7751" s="13" t="e">
        <f ca="1">AND(CalcTable[[#This Row],[IrrDay]],CalcTable[[#This Row],[IrrRain]],CalcTable[[#This Row],[IrrWarm]],CalcTable[[#This Row],[IrrWindy]])</f>
        <v>#NAME?</v>
      </c>
      <c r="Y7751" s="13" t="e">
        <f t="shared" ca="1" si="2434"/>
        <v>#NAME?</v>
      </c>
      <c r="Z7751" s="13" t="e">
        <f ca="1">CalcTable[[#This Row],[IrrHours]]/5</f>
        <v>#NAME?</v>
      </c>
      <c r="AA7751" s="13" t="e">
        <f ca="1">IF(CalcTable[[#This Row],[IrrFlag]]=FALSE,0,MAX(0,CalcTable[[#This Row],[VolRednWind]]*(FCAP*IRR_TARGET-CalcTable[[#This Row],[IWC]])))</f>
        <v>#NAME?</v>
      </c>
      <c r="AB7751" s="13" t="e">
        <f ca="1">CalcTable[[#This Row],[IWC]]+CalcTable[[#This Row],[Eff Precip]]+CalcTable[[#This Row],[IrrAmt]]-CalcTable[[#This Row],[AET]]</f>
        <v>#NAME?</v>
      </c>
      <c r="AC7751" s="13" t="e">
        <f ca="1">IF(CalcTable[[#This Row],[PWC]]&gt;FCAP,MIN(24*PERC,MIN(SAT,CalcTable[[#This Row],[PWC]])-FCAP),0)</f>
        <v>#NAME?</v>
      </c>
      <c r="AD7751" s="13" t="e">
        <f ca="1">IF(CalcTable[[#This Row],[PWC]]&gt;SAT,CalcTable[[#This Row],[PWC]]-SAT,0)</f>
        <v>#NAME?</v>
      </c>
      <c r="AE7751" s="13" t="e">
        <f ca="1">CalcTable[[#This Row],[PWC]]-CalcTable[[#This Row],[PercAmt]]-CalcTable[[#This Row],[Runoff]]</f>
        <v>#NAME?</v>
      </c>
      <c r="AF7751" s="13" t="e">
        <f ca="1">CalcTable[[#This Row],[IrrAmt]]/1000*CUR_IRR_AREA*10000/IRR_EFF</f>
        <v>#NAME?</v>
      </c>
      <c r="AG7751" s="147"/>
      <c r="AI7751" s="50">
        <v>0</v>
      </c>
      <c r="AJ7751" s="50">
        <v>0</v>
      </c>
      <c r="AK7751" s="50">
        <v>2.236133459257148</v>
      </c>
      <c r="AL7751" s="50">
        <v>4.3274660043946369</v>
      </c>
      <c r="AM7751" s="50"/>
      <c r="AN7751" s="50"/>
      <c r="AO7751" s="50"/>
      <c r="AP7751" s="50"/>
      <c r="AQ7751" s="50"/>
      <c r="AR7751" s="50"/>
      <c r="AS7751" s="50"/>
      <c r="AT7751" s="50"/>
      <c r="AU7751" s="50"/>
      <c r="AV7751" s="50"/>
      <c r="AW7751" s="50"/>
      <c r="AX7751" s="50">
        <f t="shared" si="2435"/>
        <v>6.5635994636517854</v>
      </c>
      <c r="AY7751" s="50"/>
      <c r="AZ7751" s="50">
        <f t="shared" si="2436"/>
        <v>159.73562686468085</v>
      </c>
      <c r="BA7751" s="50">
        <f t="shared" si="2426"/>
        <v>245.94215564879434</v>
      </c>
      <c r="BB7751" s="50">
        <f t="shared" si="2427"/>
        <v>253.54861407092204</v>
      </c>
      <c r="BC7751" s="17">
        <f t="shared" si="2437"/>
        <v>20107</v>
      </c>
      <c r="BD7751" s="50">
        <f t="shared" si="2438"/>
        <v>6.5635994636517854</v>
      </c>
      <c r="BE7751" s="50">
        <f t="shared" si="2439"/>
        <v>159.73562686468085</v>
      </c>
      <c r="BF7751" s="50">
        <f t="shared" si="2440"/>
        <v>261.27663487299446</v>
      </c>
      <c r="BG7751" s="50"/>
      <c r="BH7751" s="17">
        <f t="shared" si="2441"/>
        <v>0</v>
      </c>
      <c r="BI7751" s="17">
        <f t="shared" si="2431"/>
        <v>7751</v>
      </c>
      <c r="BJ7751" s="17">
        <f t="shared" si="2442"/>
        <v>7751</v>
      </c>
      <c r="BK7751" s="150">
        <f t="shared" si="2443"/>
        <v>40380</v>
      </c>
      <c r="BL7751" s="50" t="e">
        <f t="shared" ca="1" si="2428"/>
        <v>#NAME?</v>
      </c>
      <c r="BM7751" s="50" t="e">
        <f t="shared" ca="1" si="2429"/>
        <v>#NAME?</v>
      </c>
      <c r="BN7751" s="50" t="e">
        <f t="shared" ca="1" si="2430"/>
        <v>#NAME?</v>
      </c>
    </row>
    <row r="7752" spans="1:66" x14ac:dyDescent="0.35">
      <c r="A7752" s="48">
        <v>40381</v>
      </c>
      <c r="B7752" s="17">
        <v>2010</v>
      </c>
      <c r="C7752" s="17">
        <v>7</v>
      </c>
      <c r="D7752" s="17">
        <v>203</v>
      </c>
      <c r="E7752" s="17">
        <v>22</v>
      </c>
      <c r="F7752" s="17">
        <v>5</v>
      </c>
      <c r="G7752" s="50">
        <v>9.8000000000000007</v>
      </c>
      <c r="H7752" s="32">
        <v>4.3722535900322992</v>
      </c>
      <c r="I7752" s="50">
        <v>8.6666666666666661</v>
      </c>
      <c r="J7752" s="13">
        <v>2.2000000000000002</v>
      </c>
      <c r="K7752" s="13">
        <f t="shared" si="2432"/>
        <v>2.2000000000000002</v>
      </c>
      <c r="L7752" s="13">
        <f t="shared" si="2424"/>
        <v>0</v>
      </c>
      <c r="M7752" s="13" t="e">
        <f ca="1">CalcTable[[#This Row],[IWC]]-AE7751</f>
        <v>#NAME?</v>
      </c>
      <c r="N7752" s="13" t="e">
        <f ca="1">IF(CalcTable[[#This Row],[Day of Year]]&lt;123,FCAP,AE7751)</f>
        <v>#NAME?</v>
      </c>
      <c r="O7752" s="17" t="e">
        <f ca="1">IF(IRR_DRIP,5,COUNTIF('IDET Wind Values'!C7736:G7736,"&lt;="&amp;IRR_MAXWIND))</f>
        <v>#NAME?</v>
      </c>
      <c r="P7752" s="13" t="e">
        <f ca="1">CalcTable[[#This Row],[ET_o]]*KL</f>
        <v>#NAME?</v>
      </c>
      <c r="Q7752" s="13" t="e">
        <f ca="1">IF(WILTPT&lt;=0,1,MAX(0,MIN(1,(CalcTable[[#This Row],[IWC]]-WILTPT)/(MAD-WILTPT))))</f>
        <v>#NAME?</v>
      </c>
      <c r="R7752" s="13" t="e">
        <f ca="1">CalcTable[[#This Row],[ETMult]]*CalcTable[[#This Row],[ETb]]</f>
        <v>#NAME?</v>
      </c>
      <c r="S7752" s="13" t="b">
        <f>INDEX(IRR_LIST,CalcTable[[#This Row],[Day of Week]]+1)</f>
        <v>1</v>
      </c>
      <c r="T7752" s="13">
        <f t="shared" ca="1" si="2433"/>
        <v>0.4</v>
      </c>
      <c r="U7752" s="13" t="b">
        <f ca="1">IF(CalcTable[[#This Row],[IrrPrecip]]&gt;=IC_MM,FALSE,TRUE)</f>
        <v>1</v>
      </c>
      <c r="V7752" s="13" t="b">
        <f t="shared" si="2425"/>
        <v>1</v>
      </c>
      <c r="W7752" s="13" t="e">
        <f ca="1">IF(AND(IRR_DRIP=FALSE,CalcTable[[#This Row],[IrrHours]]&lt;=0),FALSE,TRUE)</f>
        <v>#NAME?</v>
      </c>
      <c r="X7752" s="13" t="e">
        <f ca="1">AND(CalcTable[[#This Row],[IrrDay]],CalcTable[[#This Row],[IrrRain]],CalcTable[[#This Row],[IrrWarm]],CalcTable[[#This Row],[IrrWindy]])</f>
        <v>#NAME?</v>
      </c>
      <c r="Y7752" s="13" t="e">
        <f t="shared" ca="1" si="2434"/>
        <v>#NAME?</v>
      </c>
      <c r="Z7752" s="13" t="e">
        <f ca="1">CalcTable[[#This Row],[IrrHours]]/5</f>
        <v>#NAME?</v>
      </c>
      <c r="AA7752" s="13" t="e">
        <f ca="1">IF(CalcTable[[#This Row],[IrrFlag]]=FALSE,0,MAX(0,CalcTable[[#This Row],[VolRednWind]]*(FCAP*IRR_TARGET-CalcTable[[#This Row],[IWC]])))</f>
        <v>#NAME?</v>
      </c>
      <c r="AB7752" s="13" t="e">
        <f ca="1">CalcTable[[#This Row],[IWC]]+CalcTable[[#This Row],[Eff Precip]]+CalcTable[[#This Row],[IrrAmt]]-CalcTable[[#This Row],[AET]]</f>
        <v>#NAME?</v>
      </c>
      <c r="AC7752" s="13" t="e">
        <f ca="1">IF(CalcTable[[#This Row],[PWC]]&gt;FCAP,MIN(24*PERC,MIN(SAT,CalcTable[[#This Row],[PWC]])-FCAP),0)</f>
        <v>#NAME?</v>
      </c>
      <c r="AD7752" s="13" t="e">
        <f ca="1">IF(CalcTable[[#This Row],[PWC]]&gt;SAT,CalcTable[[#This Row],[PWC]]-SAT,0)</f>
        <v>#NAME?</v>
      </c>
      <c r="AE7752" s="13" t="e">
        <f ca="1">CalcTable[[#This Row],[PWC]]-CalcTable[[#This Row],[PercAmt]]-CalcTable[[#This Row],[Runoff]]</f>
        <v>#NAME?</v>
      </c>
      <c r="AF7752" s="13" t="e">
        <f ca="1">CalcTable[[#This Row],[IrrAmt]]/1000*CUR_IRR_AREA*10000/IRR_EFF</f>
        <v>#NAME?</v>
      </c>
      <c r="AG7752" s="147"/>
      <c r="AI7752" s="50">
        <v>0</v>
      </c>
      <c r="AJ7752" s="50">
        <v>0</v>
      </c>
      <c r="AK7752" s="50">
        <v>0</v>
      </c>
      <c r="AL7752" s="50">
        <v>0</v>
      </c>
      <c r="AM7752" s="50"/>
      <c r="AN7752" s="50"/>
      <c r="AO7752" s="50"/>
      <c r="AP7752" s="50"/>
      <c r="AQ7752" s="50"/>
      <c r="AR7752" s="50"/>
      <c r="AS7752" s="50"/>
      <c r="AT7752" s="50"/>
      <c r="AU7752" s="50"/>
      <c r="AV7752" s="50"/>
      <c r="AW7752" s="50"/>
      <c r="AX7752" s="50">
        <f t="shared" si="2435"/>
        <v>0</v>
      </c>
      <c r="AY7752" s="50"/>
      <c r="AZ7752" s="50">
        <f t="shared" si="2436"/>
        <v>0</v>
      </c>
      <c r="BA7752" s="50">
        <f t="shared" si="2426"/>
        <v>0</v>
      </c>
      <c r="BB7752" s="50">
        <f t="shared" si="2427"/>
        <v>0</v>
      </c>
      <c r="BC7752" s="17">
        <f t="shared" si="2437"/>
        <v>20107</v>
      </c>
      <c r="BD7752" s="50">
        <f t="shared" si="2438"/>
        <v>0</v>
      </c>
      <c r="BE7752" s="50">
        <f t="shared" si="2439"/>
        <v>0</v>
      </c>
      <c r="BF7752" s="50">
        <f t="shared" si="2440"/>
        <v>0</v>
      </c>
      <c r="BG7752" s="50"/>
      <c r="BH7752" s="17">
        <f t="shared" si="2441"/>
        <v>0</v>
      </c>
      <c r="BI7752" s="17">
        <f t="shared" si="2431"/>
        <v>7752</v>
      </c>
      <c r="BJ7752" s="17">
        <f t="shared" si="2442"/>
        <v>7752</v>
      </c>
      <c r="BK7752" s="150">
        <f t="shared" si="2443"/>
        <v>40381</v>
      </c>
      <c r="BL7752" s="50" t="e">
        <f t="shared" ca="1" si="2428"/>
        <v>#NAME?</v>
      </c>
      <c r="BM7752" s="50" t="e">
        <f t="shared" ca="1" si="2429"/>
        <v>#NAME?</v>
      </c>
      <c r="BN7752" s="50" t="e">
        <f t="shared" ca="1" si="2430"/>
        <v>#NAME?</v>
      </c>
    </row>
    <row r="7753" spans="1:66" x14ac:dyDescent="0.35">
      <c r="A7753" s="48">
        <v>40382</v>
      </c>
      <c r="B7753" s="17">
        <v>2010</v>
      </c>
      <c r="C7753" s="17">
        <v>7</v>
      </c>
      <c r="D7753" s="17">
        <v>204</v>
      </c>
      <c r="E7753" s="17">
        <v>23</v>
      </c>
      <c r="F7753" s="17">
        <v>6</v>
      </c>
      <c r="G7753" s="50">
        <v>11.9</v>
      </c>
      <c r="H7753" s="32">
        <v>4.2966743815382271</v>
      </c>
      <c r="I7753" s="50">
        <v>25.333333333333332</v>
      </c>
      <c r="J7753" s="13">
        <v>1.2</v>
      </c>
      <c r="K7753" s="13">
        <f t="shared" si="2432"/>
        <v>1.2</v>
      </c>
      <c r="L7753" s="13">
        <f t="shared" si="2424"/>
        <v>0</v>
      </c>
      <c r="M7753" s="13" t="e">
        <f ca="1">CalcTable[[#This Row],[IWC]]-AE7752</f>
        <v>#NAME?</v>
      </c>
      <c r="N7753" s="13" t="e">
        <f ca="1">IF(CalcTable[[#This Row],[Day of Year]]&lt;123,FCAP,AE7752)</f>
        <v>#NAME?</v>
      </c>
      <c r="O7753" s="17" t="e">
        <f ca="1">IF(IRR_DRIP,5,COUNTIF('IDET Wind Values'!C7737:G7737,"&lt;="&amp;IRR_MAXWIND))</f>
        <v>#NAME?</v>
      </c>
      <c r="P7753" s="13" t="e">
        <f ca="1">CalcTable[[#This Row],[ET_o]]*KL</f>
        <v>#NAME?</v>
      </c>
      <c r="Q7753" s="13" t="e">
        <f ca="1">IF(WILTPT&lt;=0,1,MAX(0,MIN(1,(CalcTable[[#This Row],[IWC]]-WILTPT)/(MAD-WILTPT))))</f>
        <v>#NAME?</v>
      </c>
      <c r="R7753" s="13" t="e">
        <f ca="1">CalcTable[[#This Row],[ETMult]]*CalcTable[[#This Row],[ETb]]</f>
        <v>#NAME?</v>
      </c>
      <c r="S7753" s="13" t="b">
        <f>INDEX(IRR_LIST,CalcTable[[#This Row],[Day of Week]]+1)</f>
        <v>0</v>
      </c>
      <c r="T7753" s="13">
        <f t="shared" ca="1" si="2433"/>
        <v>2.2000000000000002</v>
      </c>
      <c r="U7753" s="13" t="b">
        <f ca="1">IF(CalcTable[[#This Row],[IrrPrecip]]&gt;=IC_MM,FALSE,TRUE)</f>
        <v>1</v>
      </c>
      <c r="V7753" s="13" t="b">
        <f t="shared" si="2425"/>
        <v>1</v>
      </c>
      <c r="W7753" s="13" t="e">
        <f ca="1">IF(AND(IRR_DRIP=FALSE,CalcTable[[#This Row],[IrrHours]]&lt;=0),FALSE,TRUE)</f>
        <v>#NAME?</v>
      </c>
      <c r="X7753" s="13" t="e">
        <f ca="1">AND(CalcTable[[#This Row],[IrrDay]],CalcTable[[#This Row],[IrrRain]],CalcTable[[#This Row],[IrrWarm]],CalcTable[[#This Row],[IrrWindy]])</f>
        <v>#NAME?</v>
      </c>
      <c r="Y7753" s="13" t="e">
        <f t="shared" ca="1" si="2434"/>
        <v>#NAME?</v>
      </c>
      <c r="Z7753" s="13" t="e">
        <f ca="1">CalcTable[[#This Row],[IrrHours]]/5</f>
        <v>#NAME?</v>
      </c>
      <c r="AA7753" s="13" t="e">
        <f ca="1">IF(CalcTable[[#This Row],[IrrFlag]]=FALSE,0,MAX(0,CalcTable[[#This Row],[VolRednWind]]*(FCAP*IRR_TARGET-CalcTable[[#This Row],[IWC]])))</f>
        <v>#NAME?</v>
      </c>
      <c r="AB7753" s="13" t="e">
        <f ca="1">CalcTable[[#This Row],[IWC]]+CalcTable[[#This Row],[Eff Precip]]+CalcTable[[#This Row],[IrrAmt]]-CalcTable[[#This Row],[AET]]</f>
        <v>#NAME?</v>
      </c>
      <c r="AC7753" s="13" t="e">
        <f ca="1">IF(CalcTable[[#This Row],[PWC]]&gt;FCAP,MIN(24*PERC,MIN(SAT,CalcTable[[#This Row],[PWC]])-FCAP),0)</f>
        <v>#NAME?</v>
      </c>
      <c r="AD7753" s="13" t="e">
        <f ca="1">IF(CalcTable[[#This Row],[PWC]]&gt;SAT,CalcTable[[#This Row],[PWC]]-SAT,0)</f>
        <v>#NAME?</v>
      </c>
      <c r="AE7753" s="13" t="e">
        <f ca="1">CalcTable[[#This Row],[PWC]]-CalcTable[[#This Row],[PercAmt]]-CalcTable[[#This Row],[Runoff]]</f>
        <v>#NAME?</v>
      </c>
      <c r="AF7753" s="13" t="e">
        <f ca="1">CalcTable[[#This Row],[IrrAmt]]/1000*CUR_IRR_AREA*10000/IRR_EFF</f>
        <v>#NAME?</v>
      </c>
      <c r="AG7753" s="147"/>
      <c r="AI7753" s="50">
        <v>0</v>
      </c>
      <c r="AJ7753" s="50">
        <v>0</v>
      </c>
      <c r="AK7753" s="50">
        <v>0</v>
      </c>
      <c r="AL7753" s="50">
        <v>4.684739474517766</v>
      </c>
      <c r="AM7753" s="50"/>
      <c r="AN7753" s="50"/>
      <c r="AO7753" s="50"/>
      <c r="AP7753" s="50"/>
      <c r="AQ7753" s="50"/>
      <c r="AR7753" s="50"/>
      <c r="AS7753" s="50"/>
      <c r="AT7753" s="50"/>
      <c r="AU7753" s="50"/>
      <c r="AV7753" s="50"/>
      <c r="AW7753" s="50"/>
      <c r="AX7753" s="50">
        <f t="shared" si="2435"/>
        <v>4.684739474517766</v>
      </c>
      <c r="AY7753" s="50"/>
      <c r="AZ7753" s="50">
        <f t="shared" si="2436"/>
        <v>137.41902458585449</v>
      </c>
      <c r="BA7753" s="50">
        <f t="shared" si="2426"/>
        <v>211.5816727750458</v>
      </c>
      <c r="BB7753" s="50">
        <f t="shared" si="2427"/>
        <v>218.1254358505627</v>
      </c>
      <c r="BC7753" s="17">
        <f t="shared" si="2437"/>
        <v>20107</v>
      </c>
      <c r="BD7753" s="50">
        <f t="shared" si="2438"/>
        <v>4.684739474517766</v>
      </c>
      <c r="BE7753" s="50">
        <f t="shared" si="2439"/>
        <v>137.41902458585449</v>
      </c>
      <c r="BF7753" s="50">
        <f t="shared" si="2440"/>
        <v>224.77377787322013</v>
      </c>
      <c r="BG7753" s="50"/>
      <c r="BH7753" s="17">
        <f t="shared" si="2441"/>
        <v>0</v>
      </c>
      <c r="BI7753" s="17">
        <f t="shared" si="2431"/>
        <v>7753</v>
      </c>
      <c r="BJ7753" s="17">
        <f t="shared" si="2442"/>
        <v>7753</v>
      </c>
      <c r="BK7753" s="150">
        <f t="shared" si="2443"/>
        <v>40382</v>
      </c>
      <c r="BL7753" s="50" t="e">
        <f t="shared" ca="1" si="2428"/>
        <v>#NAME?</v>
      </c>
      <c r="BM7753" s="50" t="e">
        <f t="shared" ca="1" si="2429"/>
        <v>#NAME?</v>
      </c>
      <c r="BN7753" s="50" t="e">
        <f t="shared" ca="1" si="2430"/>
        <v>#NAME?</v>
      </c>
    </row>
    <row r="7754" spans="1:66" x14ac:dyDescent="0.35">
      <c r="A7754" s="48">
        <v>40383</v>
      </c>
      <c r="B7754" s="17">
        <v>2010</v>
      </c>
      <c r="C7754" s="17">
        <v>7</v>
      </c>
      <c r="D7754" s="17">
        <v>205</v>
      </c>
      <c r="E7754" s="17">
        <v>24</v>
      </c>
      <c r="F7754" s="17">
        <v>7</v>
      </c>
      <c r="G7754" s="50">
        <v>10.6</v>
      </c>
      <c r="H7754" s="32">
        <v>5.1372886705730965</v>
      </c>
      <c r="I7754" s="50">
        <v>6.833333333333333</v>
      </c>
      <c r="J7754" s="13">
        <v>0</v>
      </c>
      <c r="K7754" s="13">
        <f t="shared" si="2432"/>
        <v>0</v>
      </c>
      <c r="L7754" s="13">
        <f t="shared" si="2424"/>
        <v>0</v>
      </c>
      <c r="M7754" s="13" t="e">
        <f ca="1">CalcTable[[#This Row],[IWC]]-AE7753</f>
        <v>#NAME?</v>
      </c>
      <c r="N7754" s="13" t="e">
        <f ca="1">IF(CalcTable[[#This Row],[Day of Year]]&lt;123,FCAP,AE7753)</f>
        <v>#NAME?</v>
      </c>
      <c r="O7754" s="17" t="e">
        <f ca="1">IF(IRR_DRIP,5,COUNTIF('IDET Wind Values'!C7738:G7738,"&lt;="&amp;IRR_MAXWIND))</f>
        <v>#NAME?</v>
      </c>
      <c r="P7754" s="13" t="e">
        <f ca="1">CalcTable[[#This Row],[ET_o]]*KL</f>
        <v>#NAME?</v>
      </c>
      <c r="Q7754" s="13" t="e">
        <f ca="1">IF(WILTPT&lt;=0,1,MAX(0,MIN(1,(CalcTable[[#This Row],[IWC]]-WILTPT)/(MAD-WILTPT))))</f>
        <v>#NAME?</v>
      </c>
      <c r="R7754" s="13" t="e">
        <f ca="1">CalcTable[[#This Row],[ETMult]]*CalcTable[[#This Row],[ETb]]</f>
        <v>#NAME?</v>
      </c>
      <c r="S7754" s="13" t="b">
        <f>INDEX(IRR_LIST,CalcTable[[#This Row],[Day of Week]]+1)</f>
        <v>0</v>
      </c>
      <c r="T7754" s="13">
        <f t="shared" ca="1" si="2433"/>
        <v>3.4000000000000004</v>
      </c>
      <c r="U7754" s="13" t="b">
        <f ca="1">IF(CalcTable[[#This Row],[IrrPrecip]]&gt;=IC_MM,FALSE,TRUE)</f>
        <v>1</v>
      </c>
      <c r="V7754" s="13" t="b">
        <f t="shared" si="2425"/>
        <v>1</v>
      </c>
      <c r="W7754" s="13" t="e">
        <f ca="1">IF(AND(IRR_DRIP=FALSE,CalcTable[[#This Row],[IrrHours]]&lt;=0),FALSE,TRUE)</f>
        <v>#NAME?</v>
      </c>
      <c r="X7754" s="13" t="e">
        <f ca="1">AND(CalcTable[[#This Row],[IrrDay]],CalcTable[[#This Row],[IrrRain]],CalcTable[[#This Row],[IrrWarm]],CalcTable[[#This Row],[IrrWindy]])</f>
        <v>#NAME?</v>
      </c>
      <c r="Y7754" s="13" t="e">
        <f t="shared" ca="1" si="2434"/>
        <v>#NAME?</v>
      </c>
      <c r="Z7754" s="13" t="e">
        <f ca="1">CalcTable[[#This Row],[IrrHours]]/5</f>
        <v>#NAME?</v>
      </c>
      <c r="AA7754" s="13" t="e">
        <f ca="1">IF(CalcTable[[#This Row],[IrrFlag]]=FALSE,0,MAX(0,CalcTable[[#This Row],[VolRednWind]]*(FCAP*IRR_TARGET-CalcTable[[#This Row],[IWC]])))</f>
        <v>#NAME?</v>
      </c>
      <c r="AB7754" s="13" t="e">
        <f ca="1">CalcTable[[#This Row],[IWC]]+CalcTable[[#This Row],[Eff Precip]]+CalcTable[[#This Row],[IrrAmt]]-CalcTable[[#This Row],[AET]]</f>
        <v>#NAME?</v>
      </c>
      <c r="AC7754" s="13" t="e">
        <f ca="1">IF(CalcTable[[#This Row],[PWC]]&gt;FCAP,MIN(24*PERC,MIN(SAT,CalcTable[[#This Row],[PWC]])-FCAP),0)</f>
        <v>#NAME?</v>
      </c>
      <c r="AD7754" s="13" t="e">
        <f ca="1">IF(CalcTable[[#This Row],[PWC]]&gt;SAT,CalcTable[[#This Row],[PWC]]-SAT,0)</f>
        <v>#NAME?</v>
      </c>
      <c r="AE7754" s="13" t="e">
        <f ca="1">CalcTable[[#This Row],[PWC]]-CalcTable[[#This Row],[PercAmt]]-CalcTable[[#This Row],[Runoff]]</f>
        <v>#NAME?</v>
      </c>
      <c r="AF7754" s="13" t="e">
        <f ca="1">CalcTable[[#This Row],[IrrAmt]]/1000*CUR_IRR_AREA*10000/IRR_EFF</f>
        <v>#NAME?</v>
      </c>
      <c r="AG7754" s="147"/>
      <c r="AI7754" s="50">
        <v>0</v>
      </c>
      <c r="AJ7754" s="50">
        <v>0</v>
      </c>
      <c r="AK7754" s="50">
        <v>2.2524152549727852</v>
      </c>
      <c r="AL7754" s="50">
        <v>0</v>
      </c>
      <c r="AM7754" s="50"/>
      <c r="AN7754" s="50"/>
      <c r="AO7754" s="50"/>
      <c r="AP7754" s="50"/>
      <c r="AQ7754" s="50"/>
      <c r="AR7754" s="50"/>
      <c r="AS7754" s="50"/>
      <c r="AT7754" s="50"/>
      <c r="AU7754" s="50"/>
      <c r="AV7754" s="50"/>
      <c r="AW7754" s="50"/>
      <c r="AX7754" s="50">
        <f t="shared" si="2435"/>
        <v>2.2524152549727852</v>
      </c>
      <c r="AY7754" s="50"/>
      <c r="AZ7754" s="50">
        <f t="shared" si="2436"/>
        <v>33.035423739600851</v>
      </c>
      <c r="BA7754" s="50">
        <f t="shared" si="2426"/>
        <v>50.864065122877498</v>
      </c>
      <c r="BB7754" s="50">
        <f t="shared" si="2427"/>
        <v>52.437180539048974</v>
      </c>
      <c r="BC7754" s="17">
        <f t="shared" si="2437"/>
        <v>20107</v>
      </c>
      <c r="BD7754" s="50">
        <f t="shared" si="2438"/>
        <v>2.2524152549727852</v>
      </c>
      <c r="BE7754" s="50">
        <f t="shared" si="2439"/>
        <v>33.035423739600851</v>
      </c>
      <c r="BF7754" s="50">
        <f t="shared" si="2440"/>
        <v>54.035436650574972</v>
      </c>
      <c r="BG7754" s="50"/>
      <c r="BH7754" s="17">
        <f t="shared" si="2441"/>
        <v>0</v>
      </c>
      <c r="BI7754" s="17">
        <f t="shared" si="2431"/>
        <v>7754</v>
      </c>
      <c r="BJ7754" s="17">
        <f t="shared" si="2442"/>
        <v>7754</v>
      </c>
      <c r="BK7754" s="150">
        <f t="shared" si="2443"/>
        <v>40383</v>
      </c>
      <c r="BL7754" s="50" t="e">
        <f t="shared" ca="1" si="2428"/>
        <v>#NAME?</v>
      </c>
      <c r="BM7754" s="50" t="e">
        <f t="shared" ca="1" si="2429"/>
        <v>#NAME?</v>
      </c>
      <c r="BN7754" s="50" t="e">
        <f t="shared" ca="1" si="2430"/>
        <v>#NAME?</v>
      </c>
    </row>
    <row r="7755" spans="1:66" x14ac:dyDescent="0.35">
      <c r="A7755" s="48">
        <v>40384</v>
      </c>
      <c r="B7755" s="17">
        <v>2010</v>
      </c>
      <c r="C7755" s="17">
        <v>7</v>
      </c>
      <c r="D7755" s="17">
        <v>206</v>
      </c>
      <c r="E7755" s="17">
        <v>25</v>
      </c>
      <c r="F7755" s="17">
        <v>1</v>
      </c>
      <c r="G7755" s="50">
        <v>11.8</v>
      </c>
      <c r="H7755" s="32">
        <v>5.3688730091893957</v>
      </c>
      <c r="I7755" s="50">
        <v>8.3333333333333339</v>
      </c>
      <c r="J7755" s="13">
        <v>0</v>
      </c>
      <c r="K7755" s="13">
        <f t="shared" si="2432"/>
        <v>0</v>
      </c>
      <c r="L7755" s="13">
        <f t="shared" si="2424"/>
        <v>0</v>
      </c>
      <c r="M7755" s="13" t="e">
        <f ca="1">CalcTable[[#This Row],[IWC]]-AE7754</f>
        <v>#NAME?</v>
      </c>
      <c r="N7755" s="13" t="e">
        <f ca="1">IF(CalcTable[[#This Row],[Day of Year]]&lt;123,FCAP,AE7754)</f>
        <v>#NAME?</v>
      </c>
      <c r="O7755" s="17" t="e">
        <f ca="1">IF(IRR_DRIP,5,COUNTIF('IDET Wind Values'!C7739:G7739,"&lt;="&amp;IRR_MAXWIND))</f>
        <v>#NAME?</v>
      </c>
      <c r="P7755" s="13" t="e">
        <f ca="1">CalcTable[[#This Row],[ET_o]]*KL</f>
        <v>#NAME?</v>
      </c>
      <c r="Q7755" s="13" t="e">
        <f ca="1">IF(WILTPT&lt;=0,1,MAX(0,MIN(1,(CalcTable[[#This Row],[IWC]]-WILTPT)/(MAD-WILTPT))))</f>
        <v>#NAME?</v>
      </c>
      <c r="R7755" s="13" t="e">
        <f ca="1">CalcTable[[#This Row],[ETMult]]*CalcTable[[#This Row],[ETb]]</f>
        <v>#NAME?</v>
      </c>
      <c r="S7755" s="13" t="b">
        <f>INDEX(IRR_LIST,CalcTable[[#This Row],[Day of Week]]+1)</f>
        <v>1</v>
      </c>
      <c r="T7755" s="13">
        <f t="shared" ca="1" si="2433"/>
        <v>1.2</v>
      </c>
      <c r="U7755" s="13" t="b">
        <f ca="1">IF(CalcTable[[#This Row],[IrrPrecip]]&gt;=IC_MM,FALSE,TRUE)</f>
        <v>1</v>
      </c>
      <c r="V7755" s="13" t="b">
        <f t="shared" si="2425"/>
        <v>1</v>
      </c>
      <c r="W7755" s="13" t="e">
        <f ca="1">IF(AND(IRR_DRIP=FALSE,CalcTable[[#This Row],[IrrHours]]&lt;=0),FALSE,TRUE)</f>
        <v>#NAME?</v>
      </c>
      <c r="X7755" s="13" t="e">
        <f ca="1">AND(CalcTable[[#This Row],[IrrDay]],CalcTable[[#This Row],[IrrRain]],CalcTable[[#This Row],[IrrWarm]],CalcTable[[#This Row],[IrrWindy]])</f>
        <v>#NAME?</v>
      </c>
      <c r="Y7755" s="13" t="e">
        <f t="shared" ca="1" si="2434"/>
        <v>#NAME?</v>
      </c>
      <c r="Z7755" s="13" t="e">
        <f ca="1">CalcTable[[#This Row],[IrrHours]]/5</f>
        <v>#NAME?</v>
      </c>
      <c r="AA7755" s="13" t="e">
        <f ca="1">IF(CalcTable[[#This Row],[IrrFlag]]=FALSE,0,MAX(0,CalcTable[[#This Row],[VolRednWind]]*(FCAP*IRR_TARGET-CalcTable[[#This Row],[IWC]])))</f>
        <v>#NAME?</v>
      </c>
      <c r="AB7755" s="13" t="e">
        <f ca="1">CalcTable[[#This Row],[IWC]]+CalcTable[[#This Row],[Eff Precip]]+CalcTable[[#This Row],[IrrAmt]]-CalcTable[[#This Row],[AET]]</f>
        <v>#NAME?</v>
      </c>
      <c r="AC7755" s="13" t="e">
        <f ca="1">IF(CalcTable[[#This Row],[PWC]]&gt;FCAP,MIN(24*PERC,MIN(SAT,CalcTable[[#This Row],[PWC]])-FCAP),0)</f>
        <v>#NAME?</v>
      </c>
      <c r="AD7755" s="13" t="e">
        <f ca="1">IF(CalcTable[[#This Row],[PWC]]&gt;SAT,CalcTable[[#This Row],[PWC]]-SAT,0)</f>
        <v>#NAME?</v>
      </c>
      <c r="AE7755" s="13" t="e">
        <f ca="1">CalcTable[[#This Row],[PWC]]-CalcTable[[#This Row],[PercAmt]]-CalcTable[[#This Row],[Runoff]]</f>
        <v>#NAME?</v>
      </c>
      <c r="AF7755" s="13" t="e">
        <f ca="1">CalcTable[[#This Row],[IrrAmt]]/1000*CUR_IRR_AREA*10000/IRR_EFF</f>
        <v>#NAME?</v>
      </c>
      <c r="AG7755" s="147"/>
      <c r="AI7755" s="50">
        <v>3.2048256980864567</v>
      </c>
      <c r="AJ7755" s="50">
        <v>4.6291718723226296</v>
      </c>
      <c r="AK7755" s="50">
        <v>0</v>
      </c>
      <c r="AL7755" s="50">
        <v>0</v>
      </c>
      <c r="AM7755" s="50"/>
      <c r="AN7755" s="50"/>
      <c r="AO7755" s="50"/>
      <c r="AP7755" s="50"/>
      <c r="AQ7755" s="50"/>
      <c r="AR7755" s="50"/>
      <c r="AS7755" s="50"/>
      <c r="AT7755" s="50"/>
      <c r="AU7755" s="50"/>
      <c r="AV7755" s="50"/>
      <c r="AW7755" s="50"/>
      <c r="AX7755" s="50">
        <f t="shared" si="2435"/>
        <v>7.8339975704090863</v>
      </c>
      <c r="AY7755" s="50"/>
      <c r="AZ7755" s="50">
        <f t="shared" si="2436"/>
        <v>182.79315182673184</v>
      </c>
      <c r="BA7755" s="50">
        <f t="shared" si="2426"/>
        <v>296.36529694315095</v>
      </c>
      <c r="BB7755" s="50">
        <f t="shared" si="2427"/>
        <v>306.72771860020077</v>
      </c>
      <c r="BC7755" s="17">
        <f t="shared" si="2437"/>
        <v>20107</v>
      </c>
      <c r="BD7755" s="50">
        <f t="shared" si="2438"/>
        <v>7.8339975704090863</v>
      </c>
      <c r="BE7755" s="50">
        <f t="shared" si="2439"/>
        <v>182.79315182673184</v>
      </c>
      <c r="BF7755" s="50">
        <f t="shared" si="2440"/>
        <v>298.99140551516484</v>
      </c>
      <c r="BG7755" s="50"/>
      <c r="BH7755" s="17">
        <f t="shared" si="2441"/>
        <v>0</v>
      </c>
      <c r="BI7755" s="17">
        <f t="shared" si="2431"/>
        <v>7755</v>
      </c>
      <c r="BJ7755" s="17">
        <f t="shared" si="2442"/>
        <v>7755</v>
      </c>
      <c r="BK7755" s="150">
        <f t="shared" si="2443"/>
        <v>40384</v>
      </c>
      <c r="BL7755" s="50" t="e">
        <f t="shared" ca="1" si="2428"/>
        <v>#NAME?</v>
      </c>
      <c r="BM7755" s="50" t="e">
        <f t="shared" ca="1" si="2429"/>
        <v>#NAME?</v>
      </c>
      <c r="BN7755" s="50" t="e">
        <f t="shared" ca="1" si="2430"/>
        <v>#NAME?</v>
      </c>
    </row>
    <row r="7756" spans="1:66" x14ac:dyDescent="0.35">
      <c r="A7756" s="48">
        <v>40385</v>
      </c>
      <c r="B7756" s="17">
        <v>2010</v>
      </c>
      <c r="C7756" s="17">
        <v>7</v>
      </c>
      <c r="D7756" s="17">
        <v>207</v>
      </c>
      <c r="E7756" s="17">
        <v>26</v>
      </c>
      <c r="F7756" s="17">
        <v>2</v>
      </c>
      <c r="G7756" s="50">
        <v>11.6</v>
      </c>
      <c r="H7756" s="32">
        <v>3.9151451513869926</v>
      </c>
      <c r="I7756" s="50">
        <v>8.6666666666666661</v>
      </c>
      <c r="J7756" s="13">
        <v>3.2</v>
      </c>
      <c r="K7756" s="13">
        <f t="shared" si="2432"/>
        <v>3.2</v>
      </c>
      <c r="L7756" s="13">
        <f t="shared" si="2424"/>
        <v>0</v>
      </c>
      <c r="M7756" s="13" t="e">
        <f ca="1">CalcTable[[#This Row],[IWC]]-AE7755</f>
        <v>#NAME?</v>
      </c>
      <c r="N7756" s="13" t="e">
        <f ca="1">IF(CalcTable[[#This Row],[Day of Year]]&lt;123,FCAP,AE7755)</f>
        <v>#NAME?</v>
      </c>
      <c r="O7756" s="17" t="e">
        <f ca="1">IF(IRR_DRIP,5,COUNTIF('IDET Wind Values'!C7740:G7740,"&lt;="&amp;IRR_MAXWIND))</f>
        <v>#NAME?</v>
      </c>
      <c r="P7756" s="13" t="e">
        <f ca="1">CalcTable[[#This Row],[ET_o]]*KL</f>
        <v>#NAME?</v>
      </c>
      <c r="Q7756" s="13" t="e">
        <f ca="1">IF(WILTPT&lt;=0,1,MAX(0,MIN(1,(CalcTable[[#This Row],[IWC]]-WILTPT)/(MAD-WILTPT))))</f>
        <v>#NAME?</v>
      </c>
      <c r="R7756" s="13" t="e">
        <f ca="1">CalcTable[[#This Row],[ETMult]]*CalcTable[[#This Row],[ETb]]</f>
        <v>#NAME?</v>
      </c>
      <c r="S7756" s="13" t="b">
        <f>INDEX(IRR_LIST,CalcTable[[#This Row],[Day of Week]]+1)</f>
        <v>0</v>
      </c>
      <c r="T7756" s="13">
        <f t="shared" ca="1" si="2433"/>
        <v>0</v>
      </c>
      <c r="U7756" s="13" t="b">
        <f ca="1">IF(CalcTable[[#This Row],[IrrPrecip]]&gt;=IC_MM,FALSE,TRUE)</f>
        <v>1</v>
      </c>
      <c r="V7756" s="13" t="b">
        <f t="shared" si="2425"/>
        <v>1</v>
      </c>
      <c r="W7756" s="13" t="e">
        <f ca="1">IF(AND(IRR_DRIP=FALSE,CalcTable[[#This Row],[IrrHours]]&lt;=0),FALSE,TRUE)</f>
        <v>#NAME?</v>
      </c>
      <c r="X7756" s="13" t="e">
        <f ca="1">AND(CalcTable[[#This Row],[IrrDay]],CalcTable[[#This Row],[IrrRain]],CalcTable[[#This Row],[IrrWarm]],CalcTable[[#This Row],[IrrWindy]])</f>
        <v>#NAME?</v>
      </c>
      <c r="Y7756" s="13" t="e">
        <f t="shared" ca="1" si="2434"/>
        <v>#NAME?</v>
      </c>
      <c r="Z7756" s="13" t="e">
        <f ca="1">CalcTable[[#This Row],[IrrHours]]/5</f>
        <v>#NAME?</v>
      </c>
      <c r="AA7756" s="13" t="e">
        <f ca="1">IF(CalcTable[[#This Row],[IrrFlag]]=FALSE,0,MAX(0,CalcTable[[#This Row],[VolRednWind]]*(FCAP*IRR_TARGET-CalcTable[[#This Row],[IWC]])))</f>
        <v>#NAME?</v>
      </c>
      <c r="AB7756" s="13" t="e">
        <f ca="1">CalcTable[[#This Row],[IWC]]+CalcTable[[#This Row],[Eff Precip]]+CalcTable[[#This Row],[IrrAmt]]-CalcTable[[#This Row],[AET]]</f>
        <v>#NAME?</v>
      </c>
      <c r="AC7756" s="13" t="e">
        <f ca="1">IF(CalcTable[[#This Row],[PWC]]&gt;FCAP,MIN(24*PERC,MIN(SAT,CalcTable[[#This Row],[PWC]])-FCAP),0)</f>
        <v>#NAME?</v>
      </c>
      <c r="AD7756" s="13" t="e">
        <f ca="1">IF(CalcTable[[#This Row],[PWC]]&gt;SAT,CalcTable[[#This Row],[PWC]]-SAT,0)</f>
        <v>#NAME?</v>
      </c>
      <c r="AE7756" s="13" t="e">
        <f ca="1">CalcTable[[#This Row],[PWC]]-CalcTable[[#This Row],[PercAmt]]-CalcTable[[#This Row],[Runoff]]</f>
        <v>#NAME?</v>
      </c>
      <c r="AF7756" s="13" t="e">
        <f ca="1">CalcTable[[#This Row],[IrrAmt]]/1000*CUR_IRR_AREA*10000/IRR_EFF</f>
        <v>#NAME?</v>
      </c>
      <c r="AG7756" s="147"/>
      <c r="AI7756" s="50">
        <v>0</v>
      </c>
      <c r="AJ7756" s="50">
        <v>0</v>
      </c>
      <c r="AK7756" s="50">
        <v>10.98709433595894</v>
      </c>
      <c r="AL7756" s="50">
        <v>8.141559833715398</v>
      </c>
      <c r="AM7756" s="50"/>
      <c r="AN7756" s="50"/>
      <c r="AO7756" s="50"/>
      <c r="AP7756" s="50"/>
      <c r="AQ7756" s="50"/>
      <c r="AR7756" s="50"/>
      <c r="AS7756" s="50"/>
      <c r="AT7756" s="50"/>
      <c r="AU7756" s="50"/>
      <c r="AV7756" s="50"/>
      <c r="AW7756" s="50"/>
      <c r="AX7756" s="50">
        <f t="shared" si="2435"/>
        <v>19.128654169674338</v>
      </c>
      <c r="AY7756" s="50"/>
      <c r="AZ7756" s="50">
        <f t="shared" si="2436"/>
        <v>399.96313871638279</v>
      </c>
      <c r="BA7756" s="50">
        <f t="shared" si="2426"/>
        <v>615.81626119824023</v>
      </c>
      <c r="BB7756" s="50">
        <f t="shared" si="2427"/>
        <v>634.86212494663937</v>
      </c>
      <c r="BC7756" s="17">
        <f t="shared" si="2437"/>
        <v>20107</v>
      </c>
      <c r="BD7756" s="50">
        <f t="shared" si="2438"/>
        <v>19.128654169674338</v>
      </c>
      <c r="BE7756" s="50">
        <f t="shared" si="2439"/>
        <v>399.96313871638279</v>
      </c>
      <c r="BF7756" s="50">
        <f t="shared" si="2440"/>
        <v>654.21236957729309</v>
      </c>
      <c r="BG7756" s="50"/>
      <c r="BH7756" s="17">
        <f t="shared" si="2441"/>
        <v>0</v>
      </c>
      <c r="BI7756" s="17">
        <f t="shared" si="2431"/>
        <v>7756</v>
      </c>
      <c r="BJ7756" s="17">
        <f t="shared" si="2442"/>
        <v>7756</v>
      </c>
      <c r="BK7756" s="150">
        <f t="shared" si="2443"/>
        <v>40385</v>
      </c>
      <c r="BL7756" s="50" t="e">
        <f t="shared" ca="1" si="2428"/>
        <v>#NAME?</v>
      </c>
      <c r="BM7756" s="50" t="e">
        <f t="shared" ca="1" si="2429"/>
        <v>#NAME?</v>
      </c>
      <c r="BN7756" s="50" t="e">
        <f t="shared" ca="1" si="2430"/>
        <v>#NAME?</v>
      </c>
    </row>
    <row r="7757" spans="1:66" x14ac:dyDescent="0.35">
      <c r="A7757" s="48">
        <v>40386</v>
      </c>
      <c r="B7757" s="17">
        <v>2010</v>
      </c>
      <c r="C7757" s="17">
        <v>7</v>
      </c>
      <c r="D7757" s="17">
        <v>208</v>
      </c>
      <c r="E7757" s="17">
        <v>27</v>
      </c>
      <c r="F7757" s="17">
        <v>3</v>
      </c>
      <c r="G7757" s="50">
        <v>12.9</v>
      </c>
      <c r="H7757" s="32">
        <v>4.1547225349905119</v>
      </c>
      <c r="I7757" s="50">
        <v>3.8333333333333335</v>
      </c>
      <c r="J7757" s="13">
        <v>0</v>
      </c>
      <c r="K7757" s="13">
        <f t="shared" si="2432"/>
        <v>0</v>
      </c>
      <c r="L7757" s="13">
        <f t="shared" si="2424"/>
        <v>0</v>
      </c>
      <c r="M7757" s="13" t="e">
        <f ca="1">CalcTable[[#This Row],[IWC]]-AE7756</f>
        <v>#NAME?</v>
      </c>
      <c r="N7757" s="13" t="e">
        <f ca="1">IF(CalcTable[[#This Row],[Day of Year]]&lt;123,FCAP,AE7756)</f>
        <v>#NAME?</v>
      </c>
      <c r="O7757" s="17" t="e">
        <f ca="1">IF(IRR_DRIP,5,COUNTIF('IDET Wind Values'!C7741:G7741,"&lt;="&amp;IRR_MAXWIND))</f>
        <v>#NAME?</v>
      </c>
      <c r="P7757" s="13" t="e">
        <f ca="1">CalcTable[[#This Row],[ET_o]]*KL</f>
        <v>#NAME?</v>
      </c>
      <c r="Q7757" s="13" t="e">
        <f ca="1">IF(WILTPT&lt;=0,1,MAX(0,MIN(1,(CalcTable[[#This Row],[IWC]]-WILTPT)/(MAD-WILTPT))))</f>
        <v>#NAME?</v>
      </c>
      <c r="R7757" s="13" t="e">
        <f ca="1">CalcTable[[#This Row],[ETMult]]*CalcTable[[#This Row],[ETb]]</f>
        <v>#NAME?</v>
      </c>
      <c r="S7757" s="13" t="b">
        <f>INDEX(IRR_LIST,CalcTable[[#This Row],[Day of Week]]+1)</f>
        <v>1</v>
      </c>
      <c r="T7757" s="13">
        <f t="shared" ca="1" si="2433"/>
        <v>3.2</v>
      </c>
      <c r="U7757" s="13" t="b">
        <f ca="1">IF(CalcTable[[#This Row],[IrrPrecip]]&gt;=IC_MM,FALSE,TRUE)</f>
        <v>1</v>
      </c>
      <c r="V7757" s="13" t="b">
        <f t="shared" si="2425"/>
        <v>1</v>
      </c>
      <c r="W7757" s="13" t="e">
        <f ca="1">IF(AND(IRR_DRIP=FALSE,CalcTable[[#This Row],[IrrHours]]&lt;=0),FALSE,TRUE)</f>
        <v>#NAME?</v>
      </c>
      <c r="X7757" s="13" t="e">
        <f ca="1">AND(CalcTable[[#This Row],[IrrDay]],CalcTable[[#This Row],[IrrRain]],CalcTable[[#This Row],[IrrWarm]],CalcTable[[#This Row],[IrrWindy]])</f>
        <v>#NAME?</v>
      </c>
      <c r="Y7757" s="13" t="e">
        <f t="shared" ca="1" si="2434"/>
        <v>#NAME?</v>
      </c>
      <c r="Z7757" s="13" t="e">
        <f ca="1">CalcTable[[#This Row],[IrrHours]]/5</f>
        <v>#NAME?</v>
      </c>
      <c r="AA7757" s="13" t="e">
        <f ca="1">IF(CalcTable[[#This Row],[IrrFlag]]=FALSE,0,MAX(0,CalcTable[[#This Row],[VolRednWind]]*(FCAP*IRR_TARGET-CalcTable[[#This Row],[IWC]])))</f>
        <v>#NAME?</v>
      </c>
      <c r="AB7757" s="13" t="e">
        <f ca="1">CalcTable[[#This Row],[IWC]]+CalcTable[[#This Row],[Eff Precip]]+CalcTable[[#This Row],[IrrAmt]]-CalcTable[[#This Row],[AET]]</f>
        <v>#NAME?</v>
      </c>
      <c r="AC7757" s="13" t="e">
        <f ca="1">IF(CalcTable[[#This Row],[PWC]]&gt;FCAP,MIN(24*PERC,MIN(SAT,CalcTable[[#This Row],[PWC]])-FCAP),0)</f>
        <v>#NAME?</v>
      </c>
      <c r="AD7757" s="13" t="e">
        <f ca="1">IF(CalcTable[[#This Row],[PWC]]&gt;SAT,CalcTable[[#This Row],[PWC]]-SAT,0)</f>
        <v>#NAME?</v>
      </c>
      <c r="AE7757" s="13" t="e">
        <f ca="1">CalcTable[[#This Row],[PWC]]-CalcTable[[#This Row],[PercAmt]]-CalcTable[[#This Row],[Runoff]]</f>
        <v>#NAME?</v>
      </c>
      <c r="AF7757" s="13" t="e">
        <f ca="1">CalcTable[[#This Row],[IrrAmt]]/1000*CUR_IRR_AREA*10000/IRR_EFF</f>
        <v>#NAME?</v>
      </c>
      <c r="AG7757" s="147"/>
      <c r="AI7757" s="50">
        <v>2.9937618109586519</v>
      </c>
      <c r="AJ7757" s="50">
        <v>4.8296016292766923</v>
      </c>
      <c r="AK7757" s="50">
        <v>0</v>
      </c>
      <c r="AL7757" s="50">
        <v>0</v>
      </c>
      <c r="AM7757" s="50"/>
      <c r="AN7757" s="50"/>
      <c r="AO7757" s="50"/>
      <c r="AP7757" s="50"/>
      <c r="AQ7757" s="50"/>
      <c r="AR7757" s="50"/>
      <c r="AS7757" s="50"/>
      <c r="AT7757" s="50"/>
      <c r="AU7757" s="50"/>
      <c r="AV7757" s="50"/>
      <c r="AW7757" s="50"/>
      <c r="AX7757" s="50">
        <f t="shared" si="2435"/>
        <v>7.8233634402353438</v>
      </c>
      <c r="AY7757" s="50"/>
      <c r="AZ7757" s="50">
        <f t="shared" si="2436"/>
        <v>185.57682101950988</v>
      </c>
      <c r="BA7757" s="50">
        <f t="shared" si="2426"/>
        <v>301.29733773735342</v>
      </c>
      <c r="BB7757" s="50">
        <f t="shared" si="2427"/>
        <v>311.86410106378651</v>
      </c>
      <c r="BC7757" s="17">
        <f t="shared" si="2437"/>
        <v>20107</v>
      </c>
      <c r="BD7757" s="50">
        <f t="shared" si="2438"/>
        <v>7.8233634402353438</v>
      </c>
      <c r="BE7757" s="50">
        <f t="shared" si="2439"/>
        <v>185.57682101950988</v>
      </c>
      <c r="BF7757" s="50">
        <f t="shared" si="2440"/>
        <v>303.54460215366305</v>
      </c>
      <c r="BG7757" s="50"/>
      <c r="BH7757" s="17">
        <f t="shared" si="2441"/>
        <v>0</v>
      </c>
      <c r="BI7757" s="17">
        <f t="shared" si="2431"/>
        <v>7757</v>
      </c>
      <c r="BJ7757" s="17">
        <f t="shared" si="2442"/>
        <v>7757</v>
      </c>
      <c r="BK7757" s="150">
        <f t="shared" si="2443"/>
        <v>40386</v>
      </c>
      <c r="BL7757" s="50" t="e">
        <f t="shared" ca="1" si="2428"/>
        <v>#NAME?</v>
      </c>
      <c r="BM7757" s="50" t="e">
        <f t="shared" ca="1" si="2429"/>
        <v>#NAME?</v>
      </c>
      <c r="BN7757" s="50" t="e">
        <f t="shared" ca="1" si="2430"/>
        <v>#NAME?</v>
      </c>
    </row>
    <row r="7758" spans="1:66" x14ac:dyDescent="0.35">
      <c r="A7758" s="48">
        <v>40387</v>
      </c>
      <c r="B7758" s="17">
        <v>2010</v>
      </c>
      <c r="C7758" s="17">
        <v>7</v>
      </c>
      <c r="D7758" s="17">
        <v>209</v>
      </c>
      <c r="E7758" s="17">
        <v>28</v>
      </c>
      <c r="F7758" s="17">
        <v>4</v>
      </c>
      <c r="G7758" s="50">
        <v>12.2</v>
      </c>
      <c r="H7758" s="32">
        <v>4.6172102197388334</v>
      </c>
      <c r="I7758" s="50">
        <v>10.5</v>
      </c>
      <c r="J7758" s="13">
        <v>0</v>
      </c>
      <c r="K7758" s="13">
        <f t="shared" si="2432"/>
        <v>0</v>
      </c>
      <c r="L7758" s="13">
        <f t="shared" si="2424"/>
        <v>0</v>
      </c>
      <c r="M7758" s="13" t="e">
        <f ca="1">CalcTable[[#This Row],[IWC]]-AE7757</f>
        <v>#NAME?</v>
      </c>
      <c r="N7758" s="13" t="e">
        <f ca="1">IF(CalcTable[[#This Row],[Day of Year]]&lt;123,FCAP,AE7757)</f>
        <v>#NAME?</v>
      </c>
      <c r="O7758" s="17" t="e">
        <f ca="1">IF(IRR_DRIP,5,COUNTIF('IDET Wind Values'!C7742:G7742,"&lt;="&amp;IRR_MAXWIND))</f>
        <v>#NAME?</v>
      </c>
      <c r="P7758" s="13" t="e">
        <f ca="1">CalcTable[[#This Row],[ET_o]]*KL</f>
        <v>#NAME?</v>
      </c>
      <c r="Q7758" s="13" t="e">
        <f ca="1">IF(WILTPT&lt;=0,1,MAX(0,MIN(1,(CalcTable[[#This Row],[IWC]]-WILTPT)/(MAD-WILTPT))))</f>
        <v>#NAME?</v>
      </c>
      <c r="R7758" s="13" t="e">
        <f ca="1">CalcTable[[#This Row],[ETMult]]*CalcTable[[#This Row],[ETb]]</f>
        <v>#NAME?</v>
      </c>
      <c r="S7758" s="13" t="b">
        <f>INDEX(IRR_LIST,CalcTable[[#This Row],[Day of Week]]+1)</f>
        <v>0</v>
      </c>
      <c r="T7758" s="13">
        <f t="shared" ca="1" si="2433"/>
        <v>3.2</v>
      </c>
      <c r="U7758" s="13" t="b">
        <f ca="1">IF(CalcTable[[#This Row],[IrrPrecip]]&gt;=IC_MM,FALSE,TRUE)</f>
        <v>1</v>
      </c>
      <c r="V7758" s="13" t="b">
        <f t="shared" si="2425"/>
        <v>1</v>
      </c>
      <c r="W7758" s="13" t="e">
        <f ca="1">IF(AND(IRR_DRIP=FALSE,CalcTable[[#This Row],[IrrHours]]&lt;=0),FALSE,TRUE)</f>
        <v>#NAME?</v>
      </c>
      <c r="X7758" s="13" t="e">
        <f ca="1">AND(CalcTable[[#This Row],[IrrDay]],CalcTable[[#This Row],[IrrRain]],CalcTable[[#This Row],[IrrWarm]],CalcTable[[#This Row],[IrrWindy]])</f>
        <v>#NAME?</v>
      </c>
      <c r="Y7758" s="13" t="e">
        <f t="shared" ca="1" si="2434"/>
        <v>#NAME?</v>
      </c>
      <c r="Z7758" s="13" t="e">
        <f ca="1">CalcTable[[#This Row],[IrrHours]]/5</f>
        <v>#NAME?</v>
      </c>
      <c r="AA7758" s="13" t="e">
        <f ca="1">IF(CalcTable[[#This Row],[IrrFlag]]=FALSE,0,MAX(0,CalcTable[[#This Row],[VolRednWind]]*(FCAP*IRR_TARGET-CalcTable[[#This Row],[IWC]])))</f>
        <v>#NAME?</v>
      </c>
      <c r="AB7758" s="13" t="e">
        <f ca="1">CalcTable[[#This Row],[IWC]]+CalcTable[[#This Row],[Eff Precip]]+CalcTable[[#This Row],[IrrAmt]]-CalcTable[[#This Row],[AET]]</f>
        <v>#NAME?</v>
      </c>
      <c r="AC7758" s="13" t="e">
        <f ca="1">IF(CalcTable[[#This Row],[PWC]]&gt;FCAP,MIN(24*PERC,MIN(SAT,CalcTable[[#This Row],[PWC]])-FCAP),0)</f>
        <v>#NAME?</v>
      </c>
      <c r="AD7758" s="13" t="e">
        <f ca="1">IF(CalcTable[[#This Row],[PWC]]&gt;SAT,CalcTable[[#This Row],[PWC]]-SAT,0)</f>
        <v>#NAME?</v>
      </c>
      <c r="AE7758" s="13" t="e">
        <f ca="1">CalcTable[[#This Row],[PWC]]-CalcTable[[#This Row],[PercAmt]]-CalcTable[[#This Row],[Runoff]]</f>
        <v>#NAME?</v>
      </c>
      <c r="AF7758" s="13" t="e">
        <f ca="1">CalcTable[[#This Row],[IrrAmt]]/1000*CUR_IRR_AREA*10000/IRR_EFF</f>
        <v>#NAME?</v>
      </c>
      <c r="AG7758" s="147"/>
      <c r="AI7758" s="50">
        <v>0</v>
      </c>
      <c r="AJ7758" s="50">
        <v>0</v>
      </c>
      <c r="AK7758" s="50">
        <v>3.1278584365468722</v>
      </c>
      <c r="AL7758" s="50">
        <v>4.5650973942447841</v>
      </c>
      <c r="AM7758" s="50"/>
      <c r="AN7758" s="50"/>
      <c r="AO7758" s="50"/>
      <c r="AP7758" s="50"/>
      <c r="AQ7758" s="50"/>
      <c r="AR7758" s="50"/>
      <c r="AS7758" s="50"/>
      <c r="AT7758" s="50"/>
      <c r="AU7758" s="50"/>
      <c r="AV7758" s="50"/>
      <c r="AW7758" s="50"/>
      <c r="AX7758" s="50">
        <f t="shared" si="2435"/>
        <v>7.6929558307916563</v>
      </c>
      <c r="AY7758" s="50"/>
      <c r="AZ7758" s="50">
        <f t="shared" si="2436"/>
        <v>179.7847806338678</v>
      </c>
      <c r="BA7758" s="50">
        <f t="shared" si="2426"/>
        <v>276.81148764262184</v>
      </c>
      <c r="BB7758" s="50">
        <f t="shared" si="2427"/>
        <v>285.37266767280607</v>
      </c>
      <c r="BC7758" s="17">
        <f t="shared" si="2437"/>
        <v>20107</v>
      </c>
      <c r="BD7758" s="50">
        <f t="shared" si="2438"/>
        <v>7.6929558307916563</v>
      </c>
      <c r="BE7758" s="50">
        <f t="shared" si="2439"/>
        <v>179.7847806338678</v>
      </c>
      <c r="BF7758" s="50">
        <f t="shared" si="2440"/>
        <v>294.070667936777</v>
      </c>
      <c r="BG7758" s="50"/>
      <c r="BH7758" s="17">
        <f t="shared" si="2441"/>
        <v>0</v>
      </c>
      <c r="BI7758" s="17">
        <f t="shared" si="2431"/>
        <v>7758</v>
      </c>
      <c r="BJ7758" s="17">
        <f t="shared" si="2442"/>
        <v>7758</v>
      </c>
      <c r="BK7758" s="150">
        <f t="shared" si="2443"/>
        <v>40387</v>
      </c>
      <c r="BL7758" s="50" t="e">
        <f t="shared" ca="1" si="2428"/>
        <v>#NAME?</v>
      </c>
      <c r="BM7758" s="50" t="e">
        <f t="shared" ca="1" si="2429"/>
        <v>#NAME?</v>
      </c>
      <c r="BN7758" s="50" t="e">
        <f t="shared" ca="1" si="2430"/>
        <v>#NAME?</v>
      </c>
    </row>
    <row r="7759" spans="1:66" x14ac:dyDescent="0.35">
      <c r="A7759" s="48">
        <v>40388</v>
      </c>
      <c r="B7759" s="17">
        <v>2010</v>
      </c>
      <c r="C7759" s="17">
        <v>7</v>
      </c>
      <c r="D7759" s="17">
        <v>210</v>
      </c>
      <c r="E7759" s="17">
        <v>29</v>
      </c>
      <c r="F7759" s="17">
        <v>5</v>
      </c>
      <c r="G7759" s="50">
        <v>12.8</v>
      </c>
      <c r="H7759" s="32">
        <v>4.7025108482514089</v>
      </c>
      <c r="I7759" s="50">
        <v>8.5</v>
      </c>
      <c r="J7759" s="13">
        <v>0</v>
      </c>
      <c r="K7759" s="13">
        <f t="shared" si="2432"/>
        <v>0</v>
      </c>
      <c r="L7759" s="13">
        <f t="shared" si="2424"/>
        <v>0</v>
      </c>
      <c r="M7759" s="13" t="e">
        <f ca="1">CalcTable[[#This Row],[IWC]]-AE7758</f>
        <v>#NAME?</v>
      </c>
      <c r="N7759" s="13" t="e">
        <f ca="1">IF(CalcTable[[#This Row],[Day of Year]]&lt;123,FCAP,AE7758)</f>
        <v>#NAME?</v>
      </c>
      <c r="O7759" s="17" t="e">
        <f ca="1">IF(IRR_DRIP,5,COUNTIF('IDET Wind Values'!C7743:G7743,"&lt;="&amp;IRR_MAXWIND))</f>
        <v>#NAME?</v>
      </c>
      <c r="P7759" s="13" t="e">
        <f ca="1">CalcTable[[#This Row],[ET_o]]*KL</f>
        <v>#NAME?</v>
      </c>
      <c r="Q7759" s="13" t="e">
        <f ca="1">IF(WILTPT&lt;=0,1,MAX(0,MIN(1,(CalcTable[[#This Row],[IWC]]-WILTPT)/(MAD-WILTPT))))</f>
        <v>#NAME?</v>
      </c>
      <c r="R7759" s="13" t="e">
        <f ca="1">CalcTable[[#This Row],[ETMult]]*CalcTable[[#This Row],[ETb]]</f>
        <v>#NAME?</v>
      </c>
      <c r="S7759" s="13" t="b">
        <f>INDEX(IRR_LIST,CalcTable[[#This Row],[Day of Week]]+1)</f>
        <v>1</v>
      </c>
      <c r="T7759" s="13">
        <f t="shared" ca="1" si="2433"/>
        <v>0</v>
      </c>
      <c r="U7759" s="13" t="b">
        <f ca="1">IF(CalcTable[[#This Row],[IrrPrecip]]&gt;=IC_MM,FALSE,TRUE)</f>
        <v>1</v>
      </c>
      <c r="V7759" s="13" t="b">
        <f t="shared" si="2425"/>
        <v>1</v>
      </c>
      <c r="W7759" s="13" t="e">
        <f ca="1">IF(AND(IRR_DRIP=FALSE,CalcTable[[#This Row],[IrrHours]]&lt;=0),FALSE,TRUE)</f>
        <v>#NAME?</v>
      </c>
      <c r="X7759" s="13" t="e">
        <f ca="1">AND(CalcTable[[#This Row],[IrrDay]],CalcTable[[#This Row],[IrrRain]],CalcTable[[#This Row],[IrrWarm]],CalcTable[[#This Row],[IrrWindy]])</f>
        <v>#NAME?</v>
      </c>
      <c r="Y7759" s="13" t="e">
        <f t="shared" ca="1" si="2434"/>
        <v>#NAME?</v>
      </c>
      <c r="Z7759" s="13" t="e">
        <f ca="1">CalcTable[[#This Row],[IrrHours]]/5</f>
        <v>#NAME?</v>
      </c>
      <c r="AA7759" s="13" t="e">
        <f ca="1">IF(CalcTable[[#This Row],[IrrFlag]]=FALSE,0,MAX(0,CalcTable[[#This Row],[VolRednWind]]*(FCAP*IRR_TARGET-CalcTable[[#This Row],[IWC]])))</f>
        <v>#NAME?</v>
      </c>
      <c r="AB7759" s="13" t="e">
        <f ca="1">CalcTable[[#This Row],[IWC]]+CalcTable[[#This Row],[Eff Precip]]+CalcTable[[#This Row],[IrrAmt]]-CalcTable[[#This Row],[AET]]</f>
        <v>#NAME?</v>
      </c>
      <c r="AC7759" s="13" t="e">
        <f ca="1">IF(CalcTable[[#This Row],[PWC]]&gt;FCAP,MIN(24*PERC,MIN(SAT,CalcTable[[#This Row],[PWC]])-FCAP),0)</f>
        <v>#NAME?</v>
      </c>
      <c r="AD7759" s="13" t="e">
        <f ca="1">IF(CalcTable[[#This Row],[PWC]]&gt;SAT,CalcTable[[#This Row],[PWC]]-SAT,0)</f>
        <v>#NAME?</v>
      </c>
      <c r="AE7759" s="13" t="e">
        <f ca="1">CalcTable[[#This Row],[PWC]]-CalcTable[[#This Row],[PercAmt]]-CalcTable[[#This Row],[Runoff]]</f>
        <v>#NAME?</v>
      </c>
      <c r="AF7759" s="13" t="e">
        <f ca="1">CalcTable[[#This Row],[IrrAmt]]/1000*CUR_IRR_AREA*10000/IRR_EFF</f>
        <v>#NAME?</v>
      </c>
      <c r="AG7759" s="147"/>
      <c r="AI7759" s="50">
        <v>2.9886472950702174</v>
      </c>
      <c r="AJ7759" s="50">
        <v>4.9050034993295712</v>
      </c>
      <c r="AK7759" s="50">
        <v>0</v>
      </c>
      <c r="AL7759" s="50">
        <v>0</v>
      </c>
      <c r="AM7759" s="50"/>
      <c r="AN7759" s="50"/>
      <c r="AO7759" s="50"/>
      <c r="AP7759" s="50"/>
      <c r="AQ7759" s="50"/>
      <c r="AR7759" s="50"/>
      <c r="AS7759" s="50"/>
      <c r="AT7759" s="50"/>
      <c r="AU7759" s="50"/>
      <c r="AV7759" s="50"/>
      <c r="AW7759" s="50"/>
      <c r="AX7759" s="50">
        <f t="shared" si="2435"/>
        <v>7.8936507943997887</v>
      </c>
      <c r="AY7759" s="50"/>
      <c r="AZ7759" s="50">
        <f t="shared" si="2436"/>
        <v>187.71359630803062</v>
      </c>
      <c r="BA7759" s="50">
        <f t="shared" si="2426"/>
        <v>304.83034698737083</v>
      </c>
      <c r="BB7759" s="50">
        <f t="shared" si="2427"/>
        <v>315.52586747880332</v>
      </c>
      <c r="BC7759" s="17">
        <f t="shared" si="2437"/>
        <v>20107</v>
      </c>
      <c r="BD7759" s="50">
        <f t="shared" si="2438"/>
        <v>7.8936507943997887</v>
      </c>
      <c r="BE7759" s="50">
        <f t="shared" si="2439"/>
        <v>187.71359630803062</v>
      </c>
      <c r="BF7759" s="50">
        <f t="shared" si="2440"/>
        <v>307.0396862987763</v>
      </c>
      <c r="BG7759" s="50"/>
      <c r="BH7759" s="17">
        <f t="shared" si="2441"/>
        <v>0</v>
      </c>
      <c r="BI7759" s="17">
        <f t="shared" si="2431"/>
        <v>7759</v>
      </c>
      <c r="BJ7759" s="17">
        <f t="shared" si="2442"/>
        <v>7759</v>
      </c>
      <c r="BK7759" s="150">
        <f t="shared" si="2443"/>
        <v>40388</v>
      </c>
      <c r="BL7759" s="50" t="e">
        <f t="shared" ca="1" si="2428"/>
        <v>#NAME?</v>
      </c>
      <c r="BM7759" s="50" t="e">
        <f t="shared" ca="1" si="2429"/>
        <v>#NAME?</v>
      </c>
      <c r="BN7759" s="50" t="e">
        <f t="shared" ca="1" si="2430"/>
        <v>#NAME?</v>
      </c>
    </row>
    <row r="7760" spans="1:66" x14ac:dyDescent="0.35">
      <c r="A7760" s="48">
        <v>40389</v>
      </c>
      <c r="B7760" s="17">
        <v>2010</v>
      </c>
      <c r="C7760" s="17">
        <v>7</v>
      </c>
      <c r="D7760" s="17">
        <v>211</v>
      </c>
      <c r="E7760" s="17">
        <v>30</v>
      </c>
      <c r="F7760" s="17">
        <v>6</v>
      </c>
      <c r="G7760" s="50">
        <v>12</v>
      </c>
      <c r="H7760" s="32">
        <v>4.7906095650498246</v>
      </c>
      <c r="I7760" s="50">
        <v>9</v>
      </c>
      <c r="J7760" s="13">
        <v>0</v>
      </c>
      <c r="K7760" s="13">
        <f t="shared" si="2432"/>
        <v>0</v>
      </c>
      <c r="L7760" s="13">
        <f t="shared" si="2424"/>
        <v>0</v>
      </c>
      <c r="M7760" s="13" t="e">
        <f ca="1">CalcTable[[#This Row],[IWC]]-AE7759</f>
        <v>#NAME?</v>
      </c>
      <c r="N7760" s="13" t="e">
        <f ca="1">IF(CalcTable[[#This Row],[Day of Year]]&lt;123,FCAP,AE7759)</f>
        <v>#NAME?</v>
      </c>
      <c r="O7760" s="17" t="e">
        <f ca="1">IF(IRR_DRIP,5,COUNTIF('IDET Wind Values'!C7744:G7744,"&lt;="&amp;IRR_MAXWIND))</f>
        <v>#NAME?</v>
      </c>
      <c r="P7760" s="13" t="e">
        <f ca="1">CalcTable[[#This Row],[ET_o]]*KL</f>
        <v>#NAME?</v>
      </c>
      <c r="Q7760" s="13" t="e">
        <f ca="1">IF(WILTPT&lt;=0,1,MAX(0,MIN(1,(CalcTable[[#This Row],[IWC]]-WILTPT)/(MAD-WILTPT))))</f>
        <v>#NAME?</v>
      </c>
      <c r="R7760" s="13" t="e">
        <f ca="1">CalcTable[[#This Row],[ETMult]]*CalcTable[[#This Row],[ETb]]</f>
        <v>#NAME?</v>
      </c>
      <c r="S7760" s="13" t="b">
        <f>INDEX(IRR_LIST,CalcTable[[#This Row],[Day of Week]]+1)</f>
        <v>0</v>
      </c>
      <c r="T7760" s="13">
        <f t="shared" ca="1" si="2433"/>
        <v>0</v>
      </c>
      <c r="U7760" s="13" t="b">
        <f ca="1">IF(CalcTable[[#This Row],[IrrPrecip]]&gt;=IC_MM,FALSE,TRUE)</f>
        <v>1</v>
      </c>
      <c r="V7760" s="13" t="b">
        <f t="shared" si="2425"/>
        <v>1</v>
      </c>
      <c r="W7760" s="13" t="e">
        <f ca="1">IF(AND(IRR_DRIP=FALSE,CalcTable[[#This Row],[IrrHours]]&lt;=0),FALSE,TRUE)</f>
        <v>#NAME?</v>
      </c>
      <c r="X7760" s="13" t="e">
        <f ca="1">AND(CalcTable[[#This Row],[IrrDay]],CalcTable[[#This Row],[IrrRain]],CalcTable[[#This Row],[IrrWarm]],CalcTable[[#This Row],[IrrWindy]])</f>
        <v>#NAME?</v>
      </c>
      <c r="Y7760" s="13" t="e">
        <f t="shared" ca="1" si="2434"/>
        <v>#NAME?</v>
      </c>
      <c r="Z7760" s="13" t="e">
        <f ca="1">CalcTable[[#This Row],[IrrHours]]/5</f>
        <v>#NAME?</v>
      </c>
      <c r="AA7760" s="13" t="e">
        <f ca="1">IF(CalcTable[[#This Row],[IrrFlag]]=FALSE,0,MAX(0,CalcTable[[#This Row],[VolRednWind]]*(FCAP*IRR_TARGET-CalcTable[[#This Row],[IWC]])))</f>
        <v>#NAME?</v>
      </c>
      <c r="AB7760" s="13" t="e">
        <f ca="1">CalcTable[[#This Row],[IWC]]+CalcTable[[#This Row],[Eff Precip]]+CalcTable[[#This Row],[IrrAmt]]-CalcTable[[#This Row],[AET]]</f>
        <v>#NAME?</v>
      </c>
      <c r="AC7760" s="13" t="e">
        <f ca="1">IF(CalcTable[[#This Row],[PWC]]&gt;FCAP,MIN(24*PERC,MIN(SAT,CalcTable[[#This Row],[PWC]])-FCAP),0)</f>
        <v>#NAME?</v>
      </c>
      <c r="AD7760" s="13" t="e">
        <f ca="1">IF(CalcTable[[#This Row],[PWC]]&gt;SAT,CalcTable[[#This Row],[PWC]]-SAT,0)</f>
        <v>#NAME?</v>
      </c>
      <c r="AE7760" s="13" t="e">
        <f ca="1">CalcTable[[#This Row],[PWC]]-CalcTable[[#This Row],[PercAmt]]-CalcTable[[#This Row],[Runoff]]</f>
        <v>#NAME?</v>
      </c>
      <c r="AF7760" s="13" t="e">
        <f ca="1">CalcTable[[#This Row],[IrrAmt]]/1000*CUR_IRR_AREA*10000/IRR_EFF</f>
        <v>#NAME?</v>
      </c>
      <c r="AG7760" s="147"/>
      <c r="AI7760" s="50">
        <v>0</v>
      </c>
      <c r="AJ7760" s="50">
        <v>0</v>
      </c>
      <c r="AK7760" s="50">
        <v>0</v>
      </c>
      <c r="AL7760" s="50">
        <v>5.1258465873946335</v>
      </c>
      <c r="AM7760" s="50"/>
      <c r="AN7760" s="50"/>
      <c r="AO7760" s="50"/>
      <c r="AP7760" s="50"/>
      <c r="AQ7760" s="50"/>
      <c r="AR7760" s="50"/>
      <c r="AS7760" s="50"/>
      <c r="AT7760" s="50"/>
      <c r="AU7760" s="50"/>
      <c r="AV7760" s="50"/>
      <c r="AW7760" s="50"/>
      <c r="AX7760" s="50">
        <f t="shared" si="2435"/>
        <v>5.1258465873946335</v>
      </c>
      <c r="AY7760" s="50"/>
      <c r="AZ7760" s="50">
        <f t="shared" si="2436"/>
        <v>150.35816656357594</v>
      </c>
      <c r="BA7760" s="50">
        <f t="shared" si="2426"/>
        <v>231.50384375661693</v>
      </c>
      <c r="BB7760" s="50">
        <f t="shared" si="2427"/>
        <v>238.66375645012056</v>
      </c>
      <c r="BC7760" s="17">
        <f t="shared" si="2437"/>
        <v>20107</v>
      </c>
      <c r="BD7760" s="50">
        <f t="shared" si="2438"/>
        <v>5.1258465873946335</v>
      </c>
      <c r="BE7760" s="50">
        <f t="shared" si="2439"/>
        <v>150.35816656357594</v>
      </c>
      <c r="BF7760" s="50">
        <f t="shared" si="2440"/>
        <v>245.93809506682217</v>
      </c>
      <c r="BG7760" s="50"/>
      <c r="BH7760" s="17">
        <f t="shared" si="2441"/>
        <v>0</v>
      </c>
      <c r="BI7760" s="17">
        <f t="shared" si="2431"/>
        <v>7760</v>
      </c>
      <c r="BJ7760" s="17">
        <f t="shared" si="2442"/>
        <v>7760</v>
      </c>
      <c r="BK7760" s="150">
        <f t="shared" si="2443"/>
        <v>40389</v>
      </c>
      <c r="BL7760" s="50" t="e">
        <f t="shared" ca="1" si="2428"/>
        <v>#NAME?</v>
      </c>
      <c r="BM7760" s="50" t="e">
        <f t="shared" ca="1" si="2429"/>
        <v>#NAME?</v>
      </c>
      <c r="BN7760" s="50" t="e">
        <f t="shared" ca="1" si="2430"/>
        <v>#NAME?</v>
      </c>
    </row>
    <row r="7761" spans="1:66" x14ac:dyDescent="0.35">
      <c r="A7761" s="48">
        <v>40390</v>
      </c>
      <c r="B7761" s="17">
        <v>2010</v>
      </c>
      <c r="C7761" s="17">
        <v>7</v>
      </c>
      <c r="D7761" s="17">
        <v>212</v>
      </c>
      <c r="E7761" s="17">
        <v>31</v>
      </c>
      <c r="F7761" s="17">
        <v>7</v>
      </c>
      <c r="G7761" s="50">
        <v>10.9</v>
      </c>
      <c r="H7761" s="32">
        <v>3.8223889449246506</v>
      </c>
      <c r="I7761" s="50">
        <v>10.666666666666666</v>
      </c>
      <c r="J7761" s="13">
        <v>0</v>
      </c>
      <c r="K7761" s="13">
        <f t="shared" si="2432"/>
        <v>0</v>
      </c>
      <c r="L7761" s="13">
        <f t="shared" si="2424"/>
        <v>0</v>
      </c>
      <c r="M7761" s="13" t="e">
        <f ca="1">CalcTable[[#This Row],[IWC]]-AE7760</f>
        <v>#NAME?</v>
      </c>
      <c r="N7761" s="13" t="e">
        <f ca="1">IF(CalcTable[[#This Row],[Day of Year]]&lt;123,FCAP,AE7760)</f>
        <v>#NAME?</v>
      </c>
      <c r="O7761" s="17" t="e">
        <f ca="1">IF(IRR_DRIP,5,COUNTIF('IDET Wind Values'!C7745:G7745,"&lt;="&amp;IRR_MAXWIND))</f>
        <v>#NAME?</v>
      </c>
      <c r="P7761" s="13" t="e">
        <f ca="1">CalcTable[[#This Row],[ET_o]]*KL</f>
        <v>#NAME?</v>
      </c>
      <c r="Q7761" s="13" t="e">
        <f ca="1">IF(WILTPT&lt;=0,1,MAX(0,MIN(1,(CalcTable[[#This Row],[IWC]]-WILTPT)/(MAD-WILTPT))))</f>
        <v>#NAME?</v>
      </c>
      <c r="R7761" s="13" t="e">
        <f ca="1">CalcTable[[#This Row],[ETMult]]*CalcTable[[#This Row],[ETb]]</f>
        <v>#NAME?</v>
      </c>
      <c r="S7761" s="13" t="b">
        <f>INDEX(IRR_LIST,CalcTable[[#This Row],[Day of Week]]+1)</f>
        <v>0</v>
      </c>
      <c r="T7761" s="13">
        <f t="shared" ca="1" si="2433"/>
        <v>0</v>
      </c>
      <c r="U7761" s="13" t="b">
        <f ca="1">IF(CalcTable[[#This Row],[IrrPrecip]]&gt;=IC_MM,FALSE,TRUE)</f>
        <v>1</v>
      </c>
      <c r="V7761" s="13" t="b">
        <f t="shared" si="2425"/>
        <v>1</v>
      </c>
      <c r="W7761" s="13" t="e">
        <f ca="1">IF(AND(IRR_DRIP=FALSE,CalcTable[[#This Row],[IrrHours]]&lt;=0),FALSE,TRUE)</f>
        <v>#NAME?</v>
      </c>
      <c r="X7761" s="13" t="e">
        <f ca="1">AND(CalcTable[[#This Row],[IrrDay]],CalcTable[[#This Row],[IrrRain]],CalcTable[[#This Row],[IrrWarm]],CalcTable[[#This Row],[IrrWindy]])</f>
        <v>#NAME?</v>
      </c>
      <c r="Y7761" s="13" t="e">
        <f t="shared" ca="1" si="2434"/>
        <v>#NAME?</v>
      </c>
      <c r="Z7761" s="13" t="e">
        <f ca="1">CalcTable[[#This Row],[IrrHours]]/5</f>
        <v>#NAME?</v>
      </c>
      <c r="AA7761" s="13" t="e">
        <f ca="1">IF(CalcTable[[#This Row],[IrrFlag]]=FALSE,0,MAX(0,CalcTable[[#This Row],[VolRednWind]]*(FCAP*IRR_TARGET-CalcTable[[#This Row],[IWC]])))</f>
        <v>#NAME?</v>
      </c>
      <c r="AB7761" s="13" t="e">
        <f ca="1">CalcTable[[#This Row],[IWC]]+CalcTable[[#This Row],[Eff Precip]]+CalcTable[[#This Row],[IrrAmt]]-CalcTable[[#This Row],[AET]]</f>
        <v>#NAME?</v>
      </c>
      <c r="AC7761" s="13" t="e">
        <f ca="1">IF(CalcTable[[#This Row],[PWC]]&gt;FCAP,MIN(24*PERC,MIN(SAT,CalcTable[[#This Row],[PWC]])-FCAP),0)</f>
        <v>#NAME?</v>
      </c>
      <c r="AD7761" s="13" t="e">
        <f ca="1">IF(CalcTable[[#This Row],[PWC]]&gt;SAT,CalcTable[[#This Row],[PWC]]-SAT,0)</f>
        <v>#NAME?</v>
      </c>
      <c r="AE7761" s="13" t="e">
        <f ca="1">CalcTable[[#This Row],[PWC]]-CalcTable[[#This Row],[PercAmt]]-CalcTable[[#This Row],[Runoff]]</f>
        <v>#NAME?</v>
      </c>
      <c r="AF7761" s="13" t="e">
        <f ca="1">CalcTable[[#This Row],[IrrAmt]]/1000*CUR_IRR_AREA*10000/IRR_EFF</f>
        <v>#NAME?</v>
      </c>
      <c r="AG7761" s="147"/>
      <c r="AI7761" s="50">
        <v>0</v>
      </c>
      <c r="AJ7761" s="50">
        <v>0</v>
      </c>
      <c r="AK7761" s="50">
        <v>1.9691841611739904</v>
      </c>
      <c r="AL7761" s="50">
        <v>0</v>
      </c>
      <c r="AM7761" s="50"/>
      <c r="AN7761" s="50"/>
      <c r="AO7761" s="50"/>
      <c r="AP7761" s="50"/>
      <c r="AQ7761" s="50"/>
      <c r="AR7761" s="50"/>
      <c r="AS7761" s="50"/>
      <c r="AT7761" s="50"/>
      <c r="AU7761" s="50"/>
      <c r="AV7761" s="50"/>
      <c r="AW7761" s="50"/>
      <c r="AX7761" s="50">
        <f t="shared" si="2435"/>
        <v>1.9691841611739904</v>
      </c>
      <c r="AY7761" s="50"/>
      <c r="AZ7761" s="50">
        <f t="shared" si="2436"/>
        <v>28.881367697218529</v>
      </c>
      <c r="BA7761" s="50">
        <f t="shared" si="2426"/>
        <v>44.468137565558685</v>
      </c>
      <c r="BB7761" s="50">
        <f t="shared" si="2427"/>
        <v>45.843440789235764</v>
      </c>
      <c r="BC7761" s="17">
        <f t="shared" si="2437"/>
        <v>20107</v>
      </c>
      <c r="BD7761" s="50">
        <f t="shared" si="2438"/>
        <v>1.9691841611739904</v>
      </c>
      <c r="BE7761" s="50">
        <f t="shared" si="2439"/>
        <v>28.881367697218529</v>
      </c>
      <c r="BF7761" s="50">
        <f t="shared" si="2440"/>
        <v>47.240723378832932</v>
      </c>
      <c r="BG7761" s="50"/>
      <c r="BH7761" s="17">
        <f t="shared" si="2441"/>
        <v>0</v>
      </c>
      <c r="BI7761" s="17">
        <f t="shared" si="2431"/>
        <v>7761</v>
      </c>
      <c r="BJ7761" s="17">
        <f t="shared" si="2442"/>
        <v>7761</v>
      </c>
      <c r="BK7761" s="150">
        <f t="shared" si="2443"/>
        <v>40390</v>
      </c>
      <c r="BL7761" s="50" t="e">
        <f t="shared" ca="1" si="2428"/>
        <v>#NAME?</v>
      </c>
      <c r="BM7761" s="50" t="e">
        <f t="shared" ca="1" si="2429"/>
        <v>#NAME?</v>
      </c>
      <c r="BN7761" s="50" t="e">
        <f t="shared" ca="1" si="2430"/>
        <v>#NAME?</v>
      </c>
    </row>
    <row r="7762" spans="1:66" x14ac:dyDescent="0.35">
      <c r="A7762" s="48">
        <v>40391</v>
      </c>
      <c r="B7762" s="17">
        <v>2010</v>
      </c>
      <c r="C7762" s="17">
        <v>8</v>
      </c>
      <c r="D7762" s="17">
        <v>213</v>
      </c>
      <c r="E7762" s="17">
        <v>1</v>
      </c>
      <c r="F7762" s="17">
        <v>1</v>
      </c>
      <c r="G7762" s="50">
        <v>13.1</v>
      </c>
      <c r="H7762" s="32">
        <v>3.082358196333316</v>
      </c>
      <c r="I7762" s="50">
        <v>14.166666666666666</v>
      </c>
      <c r="J7762" s="13">
        <v>3.2</v>
      </c>
      <c r="K7762" s="13">
        <f t="shared" si="2432"/>
        <v>3.2</v>
      </c>
      <c r="L7762" s="13">
        <f t="shared" si="2424"/>
        <v>0</v>
      </c>
      <c r="M7762" s="13" t="e">
        <f ca="1">CalcTable[[#This Row],[IWC]]-AE7761</f>
        <v>#NAME?</v>
      </c>
      <c r="N7762" s="13" t="e">
        <f ca="1">IF(CalcTable[[#This Row],[Day of Year]]&lt;123,FCAP,AE7761)</f>
        <v>#NAME?</v>
      </c>
      <c r="O7762" s="17" t="e">
        <f ca="1">IF(IRR_DRIP,5,COUNTIF('IDET Wind Values'!C7746:G7746,"&lt;="&amp;IRR_MAXWIND))</f>
        <v>#NAME?</v>
      </c>
      <c r="P7762" s="13" t="e">
        <f ca="1">CalcTable[[#This Row],[ET_o]]*KL</f>
        <v>#NAME?</v>
      </c>
      <c r="Q7762" s="13" t="e">
        <f ca="1">IF(WILTPT&lt;=0,1,MAX(0,MIN(1,(CalcTable[[#This Row],[IWC]]-WILTPT)/(MAD-WILTPT))))</f>
        <v>#NAME?</v>
      </c>
      <c r="R7762" s="13" t="e">
        <f ca="1">CalcTable[[#This Row],[ETMult]]*CalcTable[[#This Row],[ETb]]</f>
        <v>#NAME?</v>
      </c>
      <c r="S7762" s="13" t="b">
        <f>INDEX(IRR_LIST,CalcTable[[#This Row],[Day of Week]]+1)</f>
        <v>1</v>
      </c>
      <c r="T7762" s="13">
        <f t="shared" ca="1" si="2433"/>
        <v>0</v>
      </c>
      <c r="U7762" s="13" t="b">
        <f ca="1">IF(CalcTable[[#This Row],[IrrPrecip]]&gt;=IC_MM,FALSE,TRUE)</f>
        <v>1</v>
      </c>
      <c r="V7762" s="13" t="b">
        <f t="shared" si="2425"/>
        <v>1</v>
      </c>
      <c r="W7762" s="13" t="e">
        <f ca="1">IF(AND(IRR_DRIP=FALSE,CalcTable[[#This Row],[IrrHours]]&lt;=0),FALSE,TRUE)</f>
        <v>#NAME?</v>
      </c>
      <c r="X7762" s="13" t="e">
        <f ca="1">AND(CalcTable[[#This Row],[IrrDay]],CalcTable[[#This Row],[IrrRain]],CalcTable[[#This Row],[IrrWarm]],CalcTable[[#This Row],[IrrWindy]])</f>
        <v>#NAME?</v>
      </c>
      <c r="Y7762" s="13" t="e">
        <f t="shared" ca="1" si="2434"/>
        <v>#NAME?</v>
      </c>
      <c r="Z7762" s="13" t="e">
        <f ca="1">CalcTable[[#This Row],[IrrHours]]/5</f>
        <v>#NAME?</v>
      </c>
      <c r="AA7762" s="13" t="e">
        <f ca="1">IF(CalcTable[[#This Row],[IrrFlag]]=FALSE,0,MAX(0,CalcTable[[#This Row],[VolRednWind]]*(FCAP*IRR_TARGET-CalcTable[[#This Row],[IWC]])))</f>
        <v>#NAME?</v>
      </c>
      <c r="AB7762" s="13" t="e">
        <f ca="1">CalcTable[[#This Row],[IWC]]+CalcTable[[#This Row],[Eff Precip]]+CalcTable[[#This Row],[IrrAmt]]-CalcTable[[#This Row],[AET]]</f>
        <v>#NAME?</v>
      </c>
      <c r="AC7762" s="13" t="e">
        <f ca="1">IF(CalcTable[[#This Row],[PWC]]&gt;FCAP,MIN(24*PERC,MIN(SAT,CalcTable[[#This Row],[PWC]])-FCAP),0)</f>
        <v>#NAME?</v>
      </c>
      <c r="AD7762" s="13" t="e">
        <f ca="1">IF(CalcTable[[#This Row],[PWC]]&gt;SAT,CalcTable[[#This Row],[PWC]]-SAT,0)</f>
        <v>#NAME?</v>
      </c>
      <c r="AE7762" s="13" t="e">
        <f ca="1">CalcTable[[#This Row],[PWC]]-CalcTable[[#This Row],[PercAmt]]-CalcTable[[#This Row],[Runoff]]</f>
        <v>#NAME?</v>
      </c>
      <c r="AF7762" s="13" t="e">
        <f ca="1">CalcTable[[#This Row],[IrrAmt]]/1000*CUR_IRR_AREA*10000/IRR_EFF</f>
        <v>#NAME?</v>
      </c>
      <c r="AG7762" s="147"/>
      <c r="AI7762" s="50">
        <v>0</v>
      </c>
      <c r="AJ7762" s="50">
        <v>0</v>
      </c>
      <c r="AK7762" s="50">
        <v>0</v>
      </c>
      <c r="AL7762" s="50">
        <v>0</v>
      </c>
      <c r="AM7762" s="50"/>
      <c r="AN7762" s="50"/>
      <c r="AO7762" s="50"/>
      <c r="AP7762" s="50"/>
      <c r="AQ7762" s="50"/>
      <c r="AR7762" s="50"/>
      <c r="AS7762" s="50"/>
      <c r="AT7762" s="50"/>
      <c r="AU7762" s="50"/>
      <c r="AV7762" s="50"/>
      <c r="AW7762" s="50"/>
      <c r="AX7762" s="50">
        <f t="shared" si="2435"/>
        <v>0</v>
      </c>
      <c r="AY7762" s="50"/>
      <c r="AZ7762" s="50">
        <f t="shared" si="2436"/>
        <v>0</v>
      </c>
      <c r="BA7762" s="50">
        <f t="shared" si="2426"/>
        <v>0</v>
      </c>
      <c r="BB7762" s="50">
        <f t="shared" si="2427"/>
        <v>0</v>
      </c>
      <c r="BC7762" s="17">
        <f t="shared" si="2437"/>
        <v>20108</v>
      </c>
      <c r="BD7762" s="50">
        <f t="shared" si="2438"/>
        <v>0</v>
      </c>
      <c r="BE7762" s="50">
        <f t="shared" si="2439"/>
        <v>0</v>
      </c>
      <c r="BF7762" s="50">
        <f t="shared" si="2440"/>
        <v>0</v>
      </c>
      <c r="BG7762" s="50"/>
      <c r="BH7762" s="17">
        <f t="shared" si="2441"/>
        <v>0</v>
      </c>
      <c r="BI7762" s="17">
        <f t="shared" si="2431"/>
        <v>7762</v>
      </c>
      <c r="BJ7762" s="17">
        <f t="shared" si="2442"/>
        <v>7762</v>
      </c>
      <c r="BK7762" s="150">
        <f t="shared" si="2443"/>
        <v>40391</v>
      </c>
      <c r="BL7762" s="50" t="e">
        <f t="shared" ca="1" si="2428"/>
        <v>#NAME?</v>
      </c>
      <c r="BM7762" s="50" t="e">
        <f t="shared" ca="1" si="2429"/>
        <v>#NAME?</v>
      </c>
      <c r="BN7762" s="50" t="e">
        <f t="shared" ca="1" si="2430"/>
        <v>#NAME?</v>
      </c>
    </row>
    <row r="7763" spans="1:66" x14ac:dyDescent="0.35">
      <c r="A7763" s="48">
        <v>40392</v>
      </c>
      <c r="B7763" s="17">
        <v>2010</v>
      </c>
      <c r="C7763" s="17">
        <v>8</v>
      </c>
      <c r="D7763" s="17">
        <v>214</v>
      </c>
      <c r="E7763" s="17">
        <v>2</v>
      </c>
      <c r="F7763" s="17">
        <v>2</v>
      </c>
      <c r="G7763" s="50">
        <v>11.9</v>
      </c>
      <c r="H7763" s="32">
        <v>3.2280467594984779</v>
      </c>
      <c r="I7763" s="50">
        <v>18.5</v>
      </c>
      <c r="J7763" s="13">
        <v>33.799999999999997</v>
      </c>
      <c r="K7763" s="13">
        <f t="shared" si="2432"/>
        <v>33.799999999999997</v>
      </c>
      <c r="L7763" s="13">
        <f t="shared" si="2424"/>
        <v>21.599999999999998</v>
      </c>
      <c r="M7763" s="13" t="e">
        <f ca="1">CalcTable[[#This Row],[IWC]]-AE7762</f>
        <v>#NAME?</v>
      </c>
      <c r="N7763" s="13" t="e">
        <f ca="1">IF(CalcTable[[#This Row],[Day of Year]]&lt;123,FCAP,AE7762)</f>
        <v>#NAME?</v>
      </c>
      <c r="O7763" s="17" t="e">
        <f ca="1">IF(IRR_DRIP,5,COUNTIF('IDET Wind Values'!C7747:G7747,"&lt;="&amp;IRR_MAXWIND))</f>
        <v>#NAME?</v>
      </c>
      <c r="P7763" s="13" t="e">
        <f ca="1">CalcTable[[#This Row],[ET_o]]*KL</f>
        <v>#NAME?</v>
      </c>
      <c r="Q7763" s="13" t="e">
        <f ca="1">IF(WILTPT&lt;=0,1,MAX(0,MIN(1,(CalcTable[[#This Row],[IWC]]-WILTPT)/(MAD-WILTPT))))</f>
        <v>#NAME?</v>
      </c>
      <c r="R7763" s="13" t="e">
        <f ca="1">CalcTable[[#This Row],[ETMult]]*CalcTable[[#This Row],[ETb]]</f>
        <v>#NAME?</v>
      </c>
      <c r="S7763" s="13" t="b">
        <f>INDEX(IRR_LIST,CalcTable[[#This Row],[Day of Week]]+1)</f>
        <v>0</v>
      </c>
      <c r="T7763" s="13">
        <f t="shared" ca="1" si="2433"/>
        <v>3.2</v>
      </c>
      <c r="U7763" s="13" t="b">
        <f ca="1">IF(CalcTable[[#This Row],[IrrPrecip]]&gt;=IC_MM,FALSE,TRUE)</f>
        <v>1</v>
      </c>
      <c r="V7763" s="13" t="b">
        <f t="shared" si="2425"/>
        <v>1</v>
      </c>
      <c r="W7763" s="13" t="e">
        <f ca="1">IF(AND(IRR_DRIP=FALSE,CalcTable[[#This Row],[IrrHours]]&lt;=0),FALSE,TRUE)</f>
        <v>#NAME?</v>
      </c>
      <c r="X7763" s="13" t="e">
        <f ca="1">AND(CalcTable[[#This Row],[IrrDay]],CalcTable[[#This Row],[IrrRain]],CalcTable[[#This Row],[IrrWarm]],CalcTable[[#This Row],[IrrWindy]])</f>
        <v>#NAME?</v>
      </c>
      <c r="Y7763" s="13" t="e">
        <f t="shared" ca="1" si="2434"/>
        <v>#NAME?</v>
      </c>
      <c r="Z7763" s="13" t="e">
        <f ca="1">CalcTable[[#This Row],[IrrHours]]/5</f>
        <v>#NAME?</v>
      </c>
      <c r="AA7763" s="13" t="e">
        <f ca="1">IF(CalcTable[[#This Row],[IrrFlag]]=FALSE,0,MAX(0,CalcTable[[#This Row],[VolRednWind]]*(FCAP*IRR_TARGET-CalcTable[[#This Row],[IWC]])))</f>
        <v>#NAME?</v>
      </c>
      <c r="AB7763" s="13" t="e">
        <f ca="1">CalcTable[[#This Row],[IWC]]+CalcTable[[#This Row],[Eff Precip]]+CalcTable[[#This Row],[IrrAmt]]-CalcTable[[#This Row],[AET]]</f>
        <v>#NAME?</v>
      </c>
      <c r="AC7763" s="13" t="e">
        <f ca="1">IF(CalcTable[[#This Row],[PWC]]&gt;FCAP,MIN(24*PERC,MIN(SAT,CalcTable[[#This Row],[PWC]])-FCAP),0)</f>
        <v>#NAME?</v>
      </c>
      <c r="AD7763" s="13" t="e">
        <f ca="1">IF(CalcTable[[#This Row],[PWC]]&gt;SAT,CalcTable[[#This Row],[PWC]]-SAT,0)</f>
        <v>#NAME?</v>
      </c>
      <c r="AE7763" s="13" t="e">
        <f ca="1">CalcTable[[#This Row],[PWC]]-CalcTable[[#This Row],[PercAmt]]-CalcTable[[#This Row],[Runoff]]</f>
        <v>#NAME?</v>
      </c>
      <c r="AF7763" s="13" t="e">
        <f ca="1">CalcTable[[#This Row],[IrrAmt]]/1000*CUR_IRR_AREA*10000/IRR_EFF</f>
        <v>#NAME?</v>
      </c>
      <c r="AG7763" s="147"/>
      <c r="AI7763" s="50">
        <v>0</v>
      </c>
      <c r="AJ7763" s="50">
        <v>0</v>
      </c>
      <c r="AK7763" s="50">
        <v>1.9904184363852211</v>
      </c>
      <c r="AL7763" s="50">
        <v>6.4324461884692852</v>
      </c>
      <c r="AM7763" s="50"/>
      <c r="AN7763" s="50"/>
      <c r="AO7763" s="50"/>
      <c r="AP7763" s="50"/>
      <c r="AQ7763" s="50"/>
      <c r="AR7763" s="50"/>
      <c r="AS7763" s="50"/>
      <c r="AT7763" s="50"/>
      <c r="AU7763" s="50"/>
      <c r="AV7763" s="50"/>
      <c r="AW7763" s="50"/>
      <c r="AX7763" s="50">
        <f t="shared" si="2435"/>
        <v>8.4228646248545065</v>
      </c>
      <c r="AY7763" s="50"/>
      <c r="AZ7763" s="50">
        <f t="shared" si="2436"/>
        <v>217.87789192874897</v>
      </c>
      <c r="BA7763" s="50">
        <f t="shared" si="2426"/>
        <v>335.46278598553408</v>
      </c>
      <c r="BB7763" s="50">
        <f t="shared" si="2427"/>
        <v>345.83792369642697</v>
      </c>
      <c r="BC7763" s="17">
        <f t="shared" si="2437"/>
        <v>20108</v>
      </c>
      <c r="BD7763" s="50">
        <f t="shared" si="2438"/>
        <v>8.4228646248545065</v>
      </c>
      <c r="BE7763" s="50">
        <f t="shared" si="2439"/>
        <v>217.87789192874897</v>
      </c>
      <c r="BF7763" s="50">
        <f t="shared" si="2440"/>
        <v>356.37887134966059</v>
      </c>
      <c r="BG7763" s="50"/>
      <c r="BH7763" s="17">
        <f t="shared" si="2441"/>
        <v>0</v>
      </c>
      <c r="BI7763" s="17">
        <f t="shared" si="2431"/>
        <v>7763</v>
      </c>
      <c r="BJ7763" s="17">
        <f t="shared" si="2442"/>
        <v>7763</v>
      </c>
      <c r="BK7763" s="150">
        <f t="shared" si="2443"/>
        <v>40392</v>
      </c>
      <c r="BL7763" s="50" t="e">
        <f t="shared" ca="1" si="2428"/>
        <v>#NAME?</v>
      </c>
      <c r="BM7763" s="50" t="e">
        <f t="shared" ca="1" si="2429"/>
        <v>#NAME?</v>
      </c>
      <c r="BN7763" s="50" t="e">
        <f t="shared" ca="1" si="2430"/>
        <v>#NAME?</v>
      </c>
    </row>
    <row r="7764" spans="1:66" x14ac:dyDescent="0.35">
      <c r="A7764" s="48">
        <v>40393</v>
      </c>
      <c r="B7764" s="17">
        <v>2010</v>
      </c>
      <c r="C7764" s="17">
        <v>8</v>
      </c>
      <c r="D7764" s="17">
        <v>215</v>
      </c>
      <c r="E7764" s="17">
        <v>3</v>
      </c>
      <c r="F7764" s="17">
        <v>3</v>
      </c>
      <c r="G7764" s="50">
        <v>10.6</v>
      </c>
      <c r="H7764" s="32">
        <v>3.5580334116654528</v>
      </c>
      <c r="I7764" s="50">
        <v>10.666666666666666</v>
      </c>
      <c r="J7764" s="13">
        <v>0</v>
      </c>
      <c r="K7764" s="13">
        <f t="shared" si="2432"/>
        <v>0</v>
      </c>
      <c r="L7764" s="13">
        <f t="shared" ref="L7764:L7827" si="2444">IF(K7764&gt;=EFF_PRECIP,EFF_MULT*(K7764-EFF_PRECIP),0)</f>
        <v>0</v>
      </c>
      <c r="M7764" s="13" t="e">
        <f ca="1">CalcTable[[#This Row],[IWC]]-AE7763</f>
        <v>#NAME?</v>
      </c>
      <c r="N7764" s="13" t="e">
        <f ca="1">IF(CalcTable[[#This Row],[Day of Year]]&lt;123,FCAP,AE7763)</f>
        <v>#NAME?</v>
      </c>
      <c r="O7764" s="17" t="e">
        <f ca="1">IF(IRR_DRIP,5,COUNTIF('IDET Wind Values'!C7748:G7748,"&lt;="&amp;IRR_MAXWIND))</f>
        <v>#NAME?</v>
      </c>
      <c r="P7764" s="13" t="e">
        <f ca="1">CalcTable[[#This Row],[ET_o]]*KL</f>
        <v>#NAME?</v>
      </c>
      <c r="Q7764" s="13" t="e">
        <f ca="1">IF(WILTPT&lt;=0,1,MAX(0,MIN(1,(CalcTable[[#This Row],[IWC]]-WILTPT)/(MAD-WILTPT))))</f>
        <v>#NAME?</v>
      </c>
      <c r="R7764" s="13" t="e">
        <f ca="1">CalcTable[[#This Row],[ETMult]]*CalcTable[[#This Row],[ETb]]</f>
        <v>#NAME?</v>
      </c>
      <c r="S7764" s="13" t="b">
        <f>INDEX(IRR_LIST,CalcTable[[#This Row],[Day of Week]]+1)</f>
        <v>1</v>
      </c>
      <c r="T7764" s="13">
        <f t="shared" ca="1" si="2433"/>
        <v>37</v>
      </c>
      <c r="U7764" s="13" t="b">
        <f ca="1">IF(CalcTable[[#This Row],[IrrPrecip]]&gt;=IC_MM,FALSE,TRUE)</f>
        <v>0</v>
      </c>
      <c r="V7764" s="13" t="b">
        <f t="shared" ref="V7764:V7827" si="2445">IF(G7765&lt;IRR_TEMP,FALSE,TRUE)</f>
        <v>1</v>
      </c>
      <c r="W7764" s="13" t="e">
        <f ca="1">IF(AND(IRR_DRIP=FALSE,CalcTable[[#This Row],[IrrHours]]&lt;=0),FALSE,TRUE)</f>
        <v>#NAME?</v>
      </c>
      <c r="X7764" s="13" t="e">
        <f ca="1">AND(CalcTable[[#This Row],[IrrDay]],CalcTable[[#This Row],[IrrRain]],CalcTable[[#This Row],[IrrWarm]],CalcTable[[#This Row],[IrrWindy]])</f>
        <v>#NAME?</v>
      </c>
      <c r="Y7764" s="13" t="e">
        <f t="shared" ca="1" si="2434"/>
        <v>#NAME?</v>
      </c>
      <c r="Z7764" s="13" t="e">
        <f ca="1">CalcTable[[#This Row],[IrrHours]]/5</f>
        <v>#NAME?</v>
      </c>
      <c r="AA7764" s="13" t="e">
        <f ca="1">IF(CalcTable[[#This Row],[IrrFlag]]=FALSE,0,MAX(0,CalcTable[[#This Row],[VolRednWind]]*(FCAP*IRR_TARGET-CalcTable[[#This Row],[IWC]])))</f>
        <v>#NAME?</v>
      </c>
      <c r="AB7764" s="13" t="e">
        <f ca="1">CalcTable[[#This Row],[IWC]]+CalcTable[[#This Row],[Eff Precip]]+CalcTable[[#This Row],[IrrAmt]]-CalcTable[[#This Row],[AET]]</f>
        <v>#NAME?</v>
      </c>
      <c r="AC7764" s="13" t="e">
        <f ca="1">IF(CalcTable[[#This Row],[PWC]]&gt;FCAP,MIN(24*PERC,MIN(SAT,CalcTable[[#This Row],[PWC]])-FCAP),0)</f>
        <v>#NAME?</v>
      </c>
      <c r="AD7764" s="13" t="e">
        <f ca="1">IF(CalcTable[[#This Row],[PWC]]&gt;SAT,CalcTable[[#This Row],[PWC]]-SAT,0)</f>
        <v>#NAME?</v>
      </c>
      <c r="AE7764" s="13" t="e">
        <f ca="1">CalcTable[[#This Row],[PWC]]-CalcTable[[#This Row],[PercAmt]]-CalcTable[[#This Row],[Runoff]]</f>
        <v>#NAME?</v>
      </c>
      <c r="AF7764" s="13" t="e">
        <f ca="1">CalcTable[[#This Row],[IrrAmt]]/1000*CUR_IRR_AREA*10000/IRR_EFF</f>
        <v>#NAME?</v>
      </c>
      <c r="AG7764" s="147"/>
      <c r="AI7764" s="50">
        <v>0</v>
      </c>
      <c r="AJ7764" s="50">
        <v>0</v>
      </c>
      <c r="AK7764" s="50">
        <v>0</v>
      </c>
      <c r="AL7764" s="50">
        <v>0</v>
      </c>
      <c r="AM7764" s="50"/>
      <c r="AN7764" s="50"/>
      <c r="AO7764" s="50"/>
      <c r="AP7764" s="50"/>
      <c r="AQ7764" s="50"/>
      <c r="AR7764" s="50"/>
      <c r="AS7764" s="50"/>
      <c r="AT7764" s="50"/>
      <c r="AU7764" s="50"/>
      <c r="AV7764" s="50"/>
      <c r="AW7764" s="50"/>
      <c r="AX7764" s="50">
        <f t="shared" si="2435"/>
        <v>0</v>
      </c>
      <c r="AY7764" s="50"/>
      <c r="AZ7764" s="50">
        <f t="shared" si="2436"/>
        <v>0</v>
      </c>
      <c r="BA7764" s="50">
        <f t="shared" ref="BA7764:BA7827" si="2446">SUMPRODUCT($AI7764:$AW7764,CONVERSION,APP_DEMAND)</f>
        <v>0</v>
      </c>
      <c r="BB7764" s="50">
        <f t="shared" ref="BB7764:BB7827" si="2447">SUMPRODUCT($AI7764:$AW7764,CONVERSION,PUMP_DEMAND)</f>
        <v>0</v>
      </c>
      <c r="BC7764" s="17">
        <f t="shared" si="2437"/>
        <v>20108</v>
      </c>
      <c r="BD7764" s="50">
        <f t="shared" si="2438"/>
        <v>0</v>
      </c>
      <c r="BE7764" s="50">
        <f t="shared" si="2439"/>
        <v>0</v>
      </c>
      <c r="BF7764" s="50">
        <f t="shared" si="2440"/>
        <v>0</v>
      </c>
      <c r="BG7764" s="50"/>
      <c r="BH7764" s="17">
        <f t="shared" si="2441"/>
        <v>0</v>
      </c>
      <c r="BI7764" s="17">
        <f t="shared" si="2431"/>
        <v>7764</v>
      </c>
      <c r="BJ7764" s="17">
        <f t="shared" si="2442"/>
        <v>7764</v>
      </c>
      <c r="BK7764" s="150">
        <f t="shared" si="2443"/>
        <v>40393</v>
      </c>
      <c r="BL7764" s="50" t="e">
        <f t="shared" ref="BL7764:BL7827" ca="1" si="2448">WILTPT</f>
        <v>#NAME?</v>
      </c>
      <c r="BM7764" s="50" t="e">
        <f t="shared" ref="BM7764:BM7827" ca="1" si="2449">SAT</f>
        <v>#NAME?</v>
      </c>
      <c r="BN7764" s="50" t="e">
        <f t="shared" ref="BN7764:BN7827" ca="1" si="2450">FCAP</f>
        <v>#NAME?</v>
      </c>
    </row>
    <row r="7765" spans="1:66" x14ac:dyDescent="0.35">
      <c r="A7765" s="48">
        <v>40394</v>
      </c>
      <c r="B7765" s="17">
        <v>2010</v>
      </c>
      <c r="C7765" s="17">
        <v>8</v>
      </c>
      <c r="D7765" s="17">
        <v>216</v>
      </c>
      <c r="E7765" s="17">
        <v>4</v>
      </c>
      <c r="F7765" s="17">
        <v>4</v>
      </c>
      <c r="G7765" s="50">
        <v>9.1</v>
      </c>
      <c r="H7765" s="32">
        <v>3.3582203629563074</v>
      </c>
      <c r="I7765" s="50">
        <v>4</v>
      </c>
      <c r="J7765" s="13">
        <v>0</v>
      </c>
      <c r="K7765" s="13">
        <f t="shared" si="2432"/>
        <v>0</v>
      </c>
      <c r="L7765" s="13">
        <f t="shared" si="2444"/>
        <v>0</v>
      </c>
      <c r="M7765" s="13" t="e">
        <f ca="1">CalcTable[[#This Row],[IWC]]-AE7764</f>
        <v>#NAME?</v>
      </c>
      <c r="N7765" s="13" t="e">
        <f ca="1">IF(CalcTable[[#This Row],[Day of Year]]&lt;123,FCAP,AE7764)</f>
        <v>#NAME?</v>
      </c>
      <c r="O7765" s="17" t="e">
        <f ca="1">IF(IRR_DRIP,5,COUNTIF('IDET Wind Values'!C7749:G7749,"&lt;="&amp;IRR_MAXWIND))</f>
        <v>#NAME?</v>
      </c>
      <c r="P7765" s="13" t="e">
        <f ca="1">CalcTable[[#This Row],[ET_o]]*KL</f>
        <v>#NAME?</v>
      </c>
      <c r="Q7765" s="13" t="e">
        <f ca="1">IF(WILTPT&lt;=0,1,MAX(0,MIN(1,(CalcTable[[#This Row],[IWC]]-WILTPT)/(MAD-WILTPT))))</f>
        <v>#NAME?</v>
      </c>
      <c r="R7765" s="13" t="e">
        <f ca="1">CalcTable[[#This Row],[ETMult]]*CalcTable[[#This Row],[ETb]]</f>
        <v>#NAME?</v>
      </c>
      <c r="S7765" s="13" t="b">
        <f>INDEX(IRR_LIST,CalcTable[[#This Row],[Day of Week]]+1)</f>
        <v>0</v>
      </c>
      <c r="T7765" s="13">
        <f t="shared" ca="1" si="2433"/>
        <v>33.799999999999997</v>
      </c>
      <c r="U7765" s="13" t="b">
        <f ca="1">IF(CalcTable[[#This Row],[IrrPrecip]]&gt;=IC_MM,FALSE,TRUE)</f>
        <v>0</v>
      </c>
      <c r="V7765" s="13" t="b">
        <f t="shared" si="2445"/>
        <v>1</v>
      </c>
      <c r="W7765" s="13" t="e">
        <f ca="1">IF(AND(IRR_DRIP=FALSE,CalcTable[[#This Row],[IrrHours]]&lt;=0),FALSE,TRUE)</f>
        <v>#NAME?</v>
      </c>
      <c r="X7765" s="13" t="e">
        <f ca="1">AND(CalcTable[[#This Row],[IrrDay]],CalcTable[[#This Row],[IrrRain]],CalcTable[[#This Row],[IrrWarm]],CalcTable[[#This Row],[IrrWindy]])</f>
        <v>#NAME?</v>
      </c>
      <c r="Y7765" s="13" t="e">
        <f t="shared" ca="1" si="2434"/>
        <v>#NAME?</v>
      </c>
      <c r="Z7765" s="13" t="e">
        <f ca="1">CalcTable[[#This Row],[IrrHours]]/5</f>
        <v>#NAME?</v>
      </c>
      <c r="AA7765" s="13" t="e">
        <f ca="1">IF(CalcTable[[#This Row],[IrrFlag]]=FALSE,0,MAX(0,CalcTable[[#This Row],[VolRednWind]]*(FCAP*IRR_TARGET-CalcTable[[#This Row],[IWC]])))</f>
        <v>#NAME?</v>
      </c>
      <c r="AB7765" s="13" t="e">
        <f ca="1">CalcTable[[#This Row],[IWC]]+CalcTable[[#This Row],[Eff Precip]]+CalcTable[[#This Row],[IrrAmt]]-CalcTable[[#This Row],[AET]]</f>
        <v>#NAME?</v>
      </c>
      <c r="AC7765" s="13" t="e">
        <f ca="1">IF(CalcTable[[#This Row],[PWC]]&gt;FCAP,MIN(24*PERC,MIN(SAT,CalcTable[[#This Row],[PWC]])-FCAP),0)</f>
        <v>#NAME?</v>
      </c>
      <c r="AD7765" s="13" t="e">
        <f ca="1">IF(CalcTable[[#This Row],[PWC]]&gt;SAT,CalcTable[[#This Row],[PWC]]-SAT,0)</f>
        <v>#NAME?</v>
      </c>
      <c r="AE7765" s="13" t="e">
        <f ca="1">CalcTable[[#This Row],[PWC]]-CalcTable[[#This Row],[PercAmt]]-CalcTable[[#This Row],[Runoff]]</f>
        <v>#NAME?</v>
      </c>
      <c r="AF7765" s="13" t="e">
        <f ca="1">CalcTable[[#This Row],[IrrAmt]]/1000*CUR_IRR_AREA*10000/IRR_EFF</f>
        <v>#NAME?</v>
      </c>
      <c r="AG7765" s="147"/>
      <c r="AI7765" s="50">
        <v>0</v>
      </c>
      <c r="AJ7765" s="50">
        <v>0</v>
      </c>
      <c r="AK7765" s="50">
        <v>0</v>
      </c>
      <c r="AL7765" s="50">
        <v>0</v>
      </c>
      <c r="AM7765" s="50"/>
      <c r="AN7765" s="50"/>
      <c r="AO7765" s="50"/>
      <c r="AP7765" s="50"/>
      <c r="AQ7765" s="50"/>
      <c r="AR7765" s="50"/>
      <c r="AS7765" s="50"/>
      <c r="AT7765" s="50"/>
      <c r="AU7765" s="50"/>
      <c r="AV7765" s="50"/>
      <c r="AW7765" s="50"/>
      <c r="AX7765" s="50">
        <f t="shared" si="2435"/>
        <v>0</v>
      </c>
      <c r="AY7765" s="50"/>
      <c r="AZ7765" s="50">
        <f t="shared" si="2436"/>
        <v>0</v>
      </c>
      <c r="BA7765" s="50">
        <f t="shared" si="2446"/>
        <v>0</v>
      </c>
      <c r="BB7765" s="50">
        <f t="shared" si="2447"/>
        <v>0</v>
      </c>
      <c r="BC7765" s="17">
        <f t="shared" si="2437"/>
        <v>20108</v>
      </c>
      <c r="BD7765" s="50">
        <f t="shared" si="2438"/>
        <v>0</v>
      </c>
      <c r="BE7765" s="50">
        <f t="shared" si="2439"/>
        <v>0</v>
      </c>
      <c r="BF7765" s="50">
        <f t="shared" si="2440"/>
        <v>0</v>
      </c>
      <c r="BG7765" s="50"/>
      <c r="BH7765" s="17">
        <f t="shared" si="2441"/>
        <v>0</v>
      </c>
      <c r="BI7765" s="17">
        <f t="shared" si="2431"/>
        <v>7765</v>
      </c>
      <c r="BJ7765" s="17">
        <f t="shared" si="2442"/>
        <v>7765</v>
      </c>
      <c r="BK7765" s="150">
        <f t="shared" si="2443"/>
        <v>40394</v>
      </c>
      <c r="BL7765" s="50" t="e">
        <f t="shared" ca="1" si="2448"/>
        <v>#NAME?</v>
      </c>
      <c r="BM7765" s="50" t="e">
        <f t="shared" ca="1" si="2449"/>
        <v>#NAME?</v>
      </c>
      <c r="BN7765" s="50" t="e">
        <f t="shared" ca="1" si="2450"/>
        <v>#NAME?</v>
      </c>
    </row>
    <row r="7766" spans="1:66" x14ac:dyDescent="0.35">
      <c r="A7766" s="48">
        <v>40395</v>
      </c>
      <c r="B7766" s="17">
        <v>2010</v>
      </c>
      <c r="C7766" s="17">
        <v>8</v>
      </c>
      <c r="D7766" s="17">
        <v>217</v>
      </c>
      <c r="E7766" s="17">
        <v>5</v>
      </c>
      <c r="F7766" s="17">
        <v>5</v>
      </c>
      <c r="G7766" s="50">
        <v>11.1</v>
      </c>
      <c r="H7766" s="32">
        <v>3.9797155129317399</v>
      </c>
      <c r="I7766" s="50">
        <v>6.166666666666667</v>
      </c>
      <c r="J7766" s="13">
        <v>0</v>
      </c>
      <c r="K7766" s="13">
        <f t="shared" si="2432"/>
        <v>0</v>
      </c>
      <c r="L7766" s="13">
        <f t="shared" si="2444"/>
        <v>0</v>
      </c>
      <c r="M7766" s="13" t="e">
        <f ca="1">CalcTable[[#This Row],[IWC]]-AE7765</f>
        <v>#NAME?</v>
      </c>
      <c r="N7766" s="13" t="e">
        <f ca="1">IF(CalcTable[[#This Row],[Day of Year]]&lt;123,FCAP,AE7765)</f>
        <v>#NAME?</v>
      </c>
      <c r="O7766" s="17" t="e">
        <f ca="1">IF(IRR_DRIP,5,COUNTIF('IDET Wind Values'!C7750:G7750,"&lt;="&amp;IRR_MAXWIND))</f>
        <v>#NAME?</v>
      </c>
      <c r="P7766" s="13" t="e">
        <f ca="1">CalcTable[[#This Row],[ET_o]]*KL</f>
        <v>#NAME?</v>
      </c>
      <c r="Q7766" s="13" t="e">
        <f ca="1">IF(WILTPT&lt;=0,1,MAX(0,MIN(1,(CalcTable[[#This Row],[IWC]]-WILTPT)/(MAD-WILTPT))))</f>
        <v>#NAME?</v>
      </c>
      <c r="R7766" s="13" t="e">
        <f ca="1">CalcTable[[#This Row],[ETMult]]*CalcTable[[#This Row],[ETb]]</f>
        <v>#NAME?</v>
      </c>
      <c r="S7766" s="13" t="b">
        <f>INDEX(IRR_LIST,CalcTable[[#This Row],[Day of Week]]+1)</f>
        <v>1</v>
      </c>
      <c r="T7766" s="13">
        <f t="shared" ca="1" si="2433"/>
        <v>0</v>
      </c>
      <c r="U7766" s="13" t="b">
        <f ca="1">IF(CalcTable[[#This Row],[IrrPrecip]]&gt;=IC_MM,FALSE,TRUE)</f>
        <v>1</v>
      </c>
      <c r="V7766" s="13" t="b">
        <f t="shared" si="2445"/>
        <v>1</v>
      </c>
      <c r="W7766" s="13" t="e">
        <f ca="1">IF(AND(IRR_DRIP=FALSE,CalcTable[[#This Row],[IrrHours]]&lt;=0),FALSE,TRUE)</f>
        <v>#NAME?</v>
      </c>
      <c r="X7766" s="13" t="e">
        <f ca="1">AND(CalcTable[[#This Row],[IrrDay]],CalcTable[[#This Row],[IrrRain]],CalcTable[[#This Row],[IrrWarm]],CalcTable[[#This Row],[IrrWindy]])</f>
        <v>#NAME?</v>
      </c>
      <c r="Y7766" s="13" t="e">
        <f t="shared" ca="1" si="2434"/>
        <v>#NAME?</v>
      </c>
      <c r="Z7766" s="13" t="e">
        <f ca="1">CalcTable[[#This Row],[IrrHours]]/5</f>
        <v>#NAME?</v>
      </c>
      <c r="AA7766" s="13" t="e">
        <f ca="1">IF(CalcTable[[#This Row],[IrrFlag]]=FALSE,0,MAX(0,CalcTable[[#This Row],[VolRednWind]]*(FCAP*IRR_TARGET-CalcTable[[#This Row],[IWC]])))</f>
        <v>#NAME?</v>
      </c>
      <c r="AB7766" s="13" t="e">
        <f ca="1">CalcTable[[#This Row],[IWC]]+CalcTable[[#This Row],[Eff Precip]]+CalcTable[[#This Row],[IrrAmt]]-CalcTable[[#This Row],[AET]]</f>
        <v>#NAME?</v>
      </c>
      <c r="AC7766" s="13" t="e">
        <f ca="1">IF(CalcTable[[#This Row],[PWC]]&gt;FCAP,MIN(24*PERC,MIN(SAT,CalcTable[[#This Row],[PWC]])-FCAP),0)</f>
        <v>#NAME?</v>
      </c>
      <c r="AD7766" s="13" t="e">
        <f ca="1">IF(CalcTable[[#This Row],[PWC]]&gt;SAT,CalcTable[[#This Row],[PWC]]-SAT,0)</f>
        <v>#NAME?</v>
      </c>
      <c r="AE7766" s="13" t="e">
        <f ca="1">CalcTable[[#This Row],[PWC]]-CalcTable[[#This Row],[PercAmt]]-CalcTable[[#This Row],[Runoff]]</f>
        <v>#NAME?</v>
      </c>
      <c r="AF7766" s="13" t="e">
        <f ca="1">CalcTable[[#This Row],[IrrAmt]]/1000*CUR_IRR_AREA*10000/IRR_EFF</f>
        <v>#NAME?</v>
      </c>
      <c r="AG7766" s="147"/>
      <c r="AI7766" s="50">
        <v>4.9496265853411385</v>
      </c>
      <c r="AJ7766" s="50">
        <v>7.398169069481912</v>
      </c>
      <c r="AK7766" s="50">
        <v>0</v>
      </c>
      <c r="AL7766" s="50">
        <v>0</v>
      </c>
      <c r="AM7766" s="50"/>
      <c r="AN7766" s="50"/>
      <c r="AO7766" s="50"/>
      <c r="AP7766" s="50"/>
      <c r="AQ7766" s="50"/>
      <c r="AR7766" s="50"/>
      <c r="AS7766" s="50"/>
      <c r="AT7766" s="50"/>
      <c r="AU7766" s="50"/>
      <c r="AV7766" s="50"/>
      <c r="AW7766" s="50"/>
      <c r="AX7766" s="50">
        <f t="shared" si="2435"/>
        <v>12.347795654823051</v>
      </c>
      <c r="AY7766" s="50"/>
      <c r="AZ7766" s="50">
        <f t="shared" si="2436"/>
        <v>289.6074826231395</v>
      </c>
      <c r="BA7766" s="50">
        <f t="shared" si="2446"/>
        <v>469.75116230917109</v>
      </c>
      <c r="BB7766" s="50">
        <f t="shared" si="2447"/>
        <v>486.19172569869136</v>
      </c>
      <c r="BC7766" s="17">
        <f t="shared" si="2437"/>
        <v>20108</v>
      </c>
      <c r="BD7766" s="50">
        <f t="shared" si="2438"/>
        <v>12.347795654823051</v>
      </c>
      <c r="BE7766" s="50">
        <f t="shared" si="2439"/>
        <v>289.6074826231395</v>
      </c>
      <c r="BF7766" s="50">
        <f t="shared" si="2440"/>
        <v>473.70564713102198</v>
      </c>
      <c r="BG7766" s="50"/>
      <c r="BH7766" s="17">
        <f t="shared" si="2441"/>
        <v>0</v>
      </c>
      <c r="BI7766" s="17">
        <f t="shared" ref="BI7766:BI7829" si="2451">BI7765+1</f>
        <v>7766</v>
      </c>
      <c r="BJ7766" s="17">
        <f t="shared" si="2442"/>
        <v>7766</v>
      </c>
      <c r="BK7766" s="150">
        <f t="shared" si="2443"/>
        <v>40395</v>
      </c>
      <c r="BL7766" s="50" t="e">
        <f t="shared" ca="1" si="2448"/>
        <v>#NAME?</v>
      </c>
      <c r="BM7766" s="50" t="e">
        <f t="shared" ca="1" si="2449"/>
        <v>#NAME?</v>
      </c>
      <c r="BN7766" s="50" t="e">
        <f t="shared" ca="1" si="2450"/>
        <v>#NAME?</v>
      </c>
    </row>
    <row r="7767" spans="1:66" x14ac:dyDescent="0.35">
      <c r="A7767" s="48">
        <v>40396</v>
      </c>
      <c r="B7767" s="17">
        <v>2010</v>
      </c>
      <c r="C7767" s="17">
        <v>8</v>
      </c>
      <c r="D7767" s="17">
        <v>218</v>
      </c>
      <c r="E7767" s="17">
        <v>6</v>
      </c>
      <c r="F7767" s="17">
        <v>6</v>
      </c>
      <c r="G7767" s="50">
        <v>13.5</v>
      </c>
      <c r="H7767" s="32">
        <v>4.5201644735093618</v>
      </c>
      <c r="I7767" s="50">
        <v>9.3333333333333339</v>
      </c>
      <c r="J7767" s="13">
        <v>0</v>
      </c>
      <c r="K7767" s="13">
        <f t="shared" si="2432"/>
        <v>0</v>
      </c>
      <c r="L7767" s="13">
        <f t="shared" si="2444"/>
        <v>0</v>
      </c>
      <c r="M7767" s="13" t="e">
        <f ca="1">CalcTable[[#This Row],[IWC]]-AE7766</f>
        <v>#NAME?</v>
      </c>
      <c r="N7767" s="13" t="e">
        <f ca="1">IF(CalcTable[[#This Row],[Day of Year]]&lt;123,FCAP,AE7766)</f>
        <v>#NAME?</v>
      </c>
      <c r="O7767" s="17" t="e">
        <f ca="1">IF(IRR_DRIP,5,COUNTIF('IDET Wind Values'!C7751:G7751,"&lt;="&amp;IRR_MAXWIND))</f>
        <v>#NAME?</v>
      </c>
      <c r="P7767" s="13" t="e">
        <f ca="1">CalcTable[[#This Row],[ET_o]]*KL</f>
        <v>#NAME?</v>
      </c>
      <c r="Q7767" s="13" t="e">
        <f ca="1">IF(WILTPT&lt;=0,1,MAX(0,MIN(1,(CalcTable[[#This Row],[IWC]]-WILTPT)/(MAD-WILTPT))))</f>
        <v>#NAME?</v>
      </c>
      <c r="R7767" s="13" t="e">
        <f ca="1">CalcTable[[#This Row],[ETMult]]*CalcTable[[#This Row],[ETb]]</f>
        <v>#NAME?</v>
      </c>
      <c r="S7767" s="13" t="b">
        <f>INDEX(IRR_LIST,CalcTable[[#This Row],[Day of Week]]+1)</f>
        <v>0</v>
      </c>
      <c r="T7767" s="13">
        <f t="shared" ca="1" si="2433"/>
        <v>0</v>
      </c>
      <c r="U7767" s="13" t="b">
        <f ca="1">IF(CalcTable[[#This Row],[IrrPrecip]]&gt;=IC_MM,FALSE,TRUE)</f>
        <v>1</v>
      </c>
      <c r="V7767" s="13" t="b">
        <f t="shared" si="2445"/>
        <v>1</v>
      </c>
      <c r="W7767" s="13" t="e">
        <f ca="1">IF(AND(IRR_DRIP=FALSE,CalcTable[[#This Row],[IrrHours]]&lt;=0),FALSE,TRUE)</f>
        <v>#NAME?</v>
      </c>
      <c r="X7767" s="13" t="e">
        <f ca="1">AND(CalcTable[[#This Row],[IrrDay]],CalcTable[[#This Row],[IrrRain]],CalcTable[[#This Row],[IrrWarm]],CalcTable[[#This Row],[IrrWindy]])</f>
        <v>#NAME?</v>
      </c>
      <c r="Y7767" s="13" t="e">
        <f t="shared" ca="1" si="2434"/>
        <v>#NAME?</v>
      </c>
      <c r="Z7767" s="13" t="e">
        <f ca="1">CalcTable[[#This Row],[IrrHours]]/5</f>
        <v>#NAME?</v>
      </c>
      <c r="AA7767" s="13" t="e">
        <f ca="1">IF(CalcTable[[#This Row],[IrrFlag]]=FALSE,0,MAX(0,CalcTable[[#This Row],[VolRednWind]]*(FCAP*IRR_TARGET-CalcTable[[#This Row],[IWC]])))</f>
        <v>#NAME?</v>
      </c>
      <c r="AB7767" s="13" t="e">
        <f ca="1">CalcTable[[#This Row],[IWC]]+CalcTable[[#This Row],[Eff Precip]]+CalcTable[[#This Row],[IrrAmt]]-CalcTable[[#This Row],[AET]]</f>
        <v>#NAME?</v>
      </c>
      <c r="AC7767" s="13" t="e">
        <f ca="1">IF(CalcTable[[#This Row],[PWC]]&gt;FCAP,MIN(24*PERC,MIN(SAT,CalcTable[[#This Row],[PWC]])-FCAP),0)</f>
        <v>#NAME?</v>
      </c>
      <c r="AD7767" s="13" t="e">
        <f ca="1">IF(CalcTable[[#This Row],[PWC]]&gt;SAT,CalcTable[[#This Row],[PWC]]-SAT,0)</f>
        <v>#NAME?</v>
      </c>
      <c r="AE7767" s="13" t="e">
        <f ca="1">CalcTable[[#This Row],[PWC]]-CalcTable[[#This Row],[PercAmt]]-CalcTable[[#This Row],[Runoff]]</f>
        <v>#NAME?</v>
      </c>
      <c r="AF7767" s="13" t="e">
        <f ca="1">CalcTable[[#This Row],[IrrAmt]]/1000*CUR_IRR_AREA*10000/IRR_EFF</f>
        <v>#NAME?</v>
      </c>
      <c r="AG7767" s="147"/>
      <c r="AI7767" s="50">
        <v>0</v>
      </c>
      <c r="AJ7767" s="50">
        <v>0</v>
      </c>
      <c r="AK7767" s="50">
        <v>0</v>
      </c>
      <c r="AL7767" s="50">
        <v>6.3158647317384293</v>
      </c>
      <c r="AM7767" s="50"/>
      <c r="AN7767" s="50"/>
      <c r="AO7767" s="50"/>
      <c r="AP7767" s="50"/>
      <c r="AQ7767" s="50"/>
      <c r="AR7767" s="50"/>
      <c r="AS7767" s="50"/>
      <c r="AT7767" s="50"/>
      <c r="AU7767" s="50"/>
      <c r="AV7767" s="50"/>
      <c r="AW7767" s="50"/>
      <c r="AX7767" s="50">
        <f t="shared" si="2435"/>
        <v>6.3158647317384293</v>
      </c>
      <c r="AY7767" s="50"/>
      <c r="AZ7767" s="50">
        <f t="shared" si="2436"/>
        <v>185.26536546432729</v>
      </c>
      <c r="BA7767" s="50">
        <f t="shared" si="2446"/>
        <v>285.24984841332935</v>
      </c>
      <c r="BB7767" s="50">
        <f t="shared" si="2447"/>
        <v>294.07200867353538</v>
      </c>
      <c r="BC7767" s="17">
        <f t="shared" si="2437"/>
        <v>20108</v>
      </c>
      <c r="BD7767" s="50">
        <f t="shared" si="2438"/>
        <v>6.3158647317384293</v>
      </c>
      <c r="BE7767" s="50">
        <f t="shared" si="2439"/>
        <v>185.26536546432729</v>
      </c>
      <c r="BF7767" s="50">
        <f t="shared" si="2440"/>
        <v>303.03516001500014</v>
      </c>
      <c r="BG7767" s="50"/>
      <c r="BH7767" s="17">
        <f t="shared" si="2441"/>
        <v>0</v>
      </c>
      <c r="BI7767" s="17">
        <f t="shared" si="2451"/>
        <v>7767</v>
      </c>
      <c r="BJ7767" s="17">
        <f t="shared" si="2442"/>
        <v>7767</v>
      </c>
      <c r="BK7767" s="150">
        <f t="shared" si="2443"/>
        <v>40396</v>
      </c>
      <c r="BL7767" s="50" t="e">
        <f t="shared" ca="1" si="2448"/>
        <v>#NAME?</v>
      </c>
      <c r="BM7767" s="50" t="e">
        <f t="shared" ca="1" si="2449"/>
        <v>#NAME?</v>
      </c>
      <c r="BN7767" s="50" t="e">
        <f t="shared" ca="1" si="2450"/>
        <v>#NAME?</v>
      </c>
    </row>
    <row r="7768" spans="1:66" x14ac:dyDescent="0.35">
      <c r="A7768" s="48">
        <v>40397</v>
      </c>
      <c r="B7768" s="17">
        <v>2010</v>
      </c>
      <c r="C7768" s="17">
        <v>8</v>
      </c>
      <c r="D7768" s="17">
        <v>219</v>
      </c>
      <c r="E7768" s="17">
        <v>7</v>
      </c>
      <c r="F7768" s="17">
        <v>7</v>
      </c>
      <c r="G7768" s="50">
        <v>13.6</v>
      </c>
      <c r="H7768" s="32">
        <v>4.3578294617715594</v>
      </c>
      <c r="I7768" s="50">
        <v>4.333333333333333</v>
      </c>
      <c r="J7768" s="13">
        <v>0.6</v>
      </c>
      <c r="K7768" s="13">
        <f t="shared" si="2432"/>
        <v>0.6</v>
      </c>
      <c r="L7768" s="13">
        <f t="shared" si="2444"/>
        <v>0</v>
      </c>
      <c r="M7768" s="13" t="e">
        <f ca="1">CalcTable[[#This Row],[IWC]]-AE7767</f>
        <v>#NAME?</v>
      </c>
      <c r="N7768" s="13" t="e">
        <f ca="1">IF(CalcTable[[#This Row],[Day of Year]]&lt;123,FCAP,AE7767)</f>
        <v>#NAME?</v>
      </c>
      <c r="O7768" s="17" t="e">
        <f ca="1">IF(IRR_DRIP,5,COUNTIF('IDET Wind Values'!C7752:G7752,"&lt;="&amp;IRR_MAXWIND))</f>
        <v>#NAME?</v>
      </c>
      <c r="P7768" s="13" t="e">
        <f ca="1">CalcTable[[#This Row],[ET_o]]*KL</f>
        <v>#NAME?</v>
      </c>
      <c r="Q7768" s="13" t="e">
        <f ca="1">IF(WILTPT&lt;=0,1,MAX(0,MIN(1,(CalcTable[[#This Row],[IWC]]-WILTPT)/(MAD-WILTPT))))</f>
        <v>#NAME?</v>
      </c>
      <c r="R7768" s="13" t="e">
        <f ca="1">CalcTable[[#This Row],[ETMult]]*CalcTable[[#This Row],[ETb]]</f>
        <v>#NAME?</v>
      </c>
      <c r="S7768" s="13" t="b">
        <f>INDEX(IRR_LIST,CalcTable[[#This Row],[Day of Week]]+1)</f>
        <v>0</v>
      </c>
      <c r="T7768" s="13">
        <f t="shared" ca="1" si="2433"/>
        <v>0</v>
      </c>
      <c r="U7768" s="13" t="b">
        <f ca="1">IF(CalcTable[[#This Row],[IrrPrecip]]&gt;=IC_MM,FALSE,TRUE)</f>
        <v>1</v>
      </c>
      <c r="V7768" s="13" t="b">
        <f t="shared" si="2445"/>
        <v>1</v>
      </c>
      <c r="W7768" s="13" t="e">
        <f ca="1">IF(AND(IRR_DRIP=FALSE,CalcTable[[#This Row],[IrrHours]]&lt;=0),FALSE,TRUE)</f>
        <v>#NAME?</v>
      </c>
      <c r="X7768" s="13" t="e">
        <f ca="1">AND(CalcTable[[#This Row],[IrrDay]],CalcTable[[#This Row],[IrrRain]],CalcTable[[#This Row],[IrrWarm]],CalcTable[[#This Row],[IrrWindy]])</f>
        <v>#NAME?</v>
      </c>
      <c r="Y7768" s="13" t="e">
        <f t="shared" ca="1" si="2434"/>
        <v>#NAME?</v>
      </c>
      <c r="Z7768" s="13" t="e">
        <f ca="1">CalcTable[[#This Row],[IrrHours]]/5</f>
        <v>#NAME?</v>
      </c>
      <c r="AA7768" s="13" t="e">
        <f ca="1">IF(CalcTable[[#This Row],[IrrFlag]]=FALSE,0,MAX(0,CalcTable[[#This Row],[VolRednWind]]*(FCAP*IRR_TARGET-CalcTable[[#This Row],[IWC]])))</f>
        <v>#NAME?</v>
      </c>
      <c r="AB7768" s="13" t="e">
        <f ca="1">CalcTable[[#This Row],[IWC]]+CalcTable[[#This Row],[Eff Precip]]+CalcTable[[#This Row],[IrrAmt]]-CalcTable[[#This Row],[AET]]</f>
        <v>#NAME?</v>
      </c>
      <c r="AC7768" s="13" t="e">
        <f ca="1">IF(CalcTable[[#This Row],[PWC]]&gt;FCAP,MIN(24*PERC,MIN(SAT,CalcTable[[#This Row],[PWC]])-FCAP),0)</f>
        <v>#NAME?</v>
      </c>
      <c r="AD7768" s="13" t="e">
        <f ca="1">IF(CalcTable[[#This Row],[PWC]]&gt;SAT,CalcTable[[#This Row],[PWC]]-SAT,0)</f>
        <v>#NAME?</v>
      </c>
      <c r="AE7768" s="13" t="e">
        <f ca="1">CalcTable[[#This Row],[PWC]]-CalcTable[[#This Row],[PercAmt]]-CalcTable[[#This Row],[Runoff]]</f>
        <v>#NAME?</v>
      </c>
      <c r="AF7768" s="13" t="e">
        <f ca="1">CalcTable[[#This Row],[IrrAmt]]/1000*CUR_IRR_AREA*10000/IRR_EFF</f>
        <v>#NAME?</v>
      </c>
      <c r="AG7768" s="147"/>
      <c r="AI7768" s="50">
        <v>0</v>
      </c>
      <c r="AJ7768" s="50">
        <v>0</v>
      </c>
      <c r="AK7768" s="50">
        <v>7.5599641537348647</v>
      </c>
      <c r="AL7768" s="50">
        <v>0</v>
      </c>
      <c r="AM7768" s="50"/>
      <c r="AN7768" s="50"/>
      <c r="AO7768" s="50"/>
      <c r="AP7768" s="50"/>
      <c r="AQ7768" s="50"/>
      <c r="AR7768" s="50"/>
      <c r="AS7768" s="50"/>
      <c r="AT7768" s="50"/>
      <c r="AU7768" s="50"/>
      <c r="AV7768" s="50"/>
      <c r="AW7768" s="50"/>
      <c r="AX7768" s="50">
        <f t="shared" si="2435"/>
        <v>7.5599641537348647</v>
      </c>
      <c r="AY7768" s="50"/>
      <c r="AZ7768" s="50">
        <f t="shared" si="2436"/>
        <v>110.87947425477803</v>
      </c>
      <c r="BA7768" s="50">
        <f t="shared" si="2446"/>
        <v>170.71919051926139</v>
      </c>
      <c r="BB7768" s="50">
        <f t="shared" si="2447"/>
        <v>175.99916548377468</v>
      </c>
      <c r="BC7768" s="17">
        <f t="shared" si="2437"/>
        <v>20108</v>
      </c>
      <c r="BD7768" s="50">
        <f t="shared" si="2438"/>
        <v>7.5599641537348647</v>
      </c>
      <c r="BE7768" s="50">
        <f t="shared" si="2439"/>
        <v>110.87947425477803</v>
      </c>
      <c r="BF7768" s="50">
        <f t="shared" si="2440"/>
        <v>181.36352220483153</v>
      </c>
      <c r="BG7768" s="50"/>
      <c r="BH7768" s="17">
        <f t="shared" si="2441"/>
        <v>0</v>
      </c>
      <c r="BI7768" s="17">
        <f t="shared" si="2451"/>
        <v>7768</v>
      </c>
      <c r="BJ7768" s="17">
        <f t="shared" si="2442"/>
        <v>7768</v>
      </c>
      <c r="BK7768" s="150">
        <f t="shared" si="2443"/>
        <v>40397</v>
      </c>
      <c r="BL7768" s="50" t="e">
        <f t="shared" ca="1" si="2448"/>
        <v>#NAME?</v>
      </c>
      <c r="BM7768" s="50" t="e">
        <f t="shared" ca="1" si="2449"/>
        <v>#NAME?</v>
      </c>
      <c r="BN7768" s="50" t="e">
        <f t="shared" ca="1" si="2450"/>
        <v>#NAME?</v>
      </c>
    </row>
    <row r="7769" spans="1:66" x14ac:dyDescent="0.35">
      <c r="A7769" s="48">
        <v>40398</v>
      </c>
      <c r="B7769" s="17">
        <v>2010</v>
      </c>
      <c r="C7769" s="17">
        <v>8</v>
      </c>
      <c r="D7769" s="17">
        <v>220</v>
      </c>
      <c r="E7769" s="17">
        <v>8</v>
      </c>
      <c r="F7769" s="17">
        <v>1</v>
      </c>
      <c r="G7769" s="50">
        <v>12.7</v>
      </c>
      <c r="H7769" s="32">
        <v>3.1374074505838618</v>
      </c>
      <c r="I7769" s="50">
        <v>4.666666666666667</v>
      </c>
      <c r="J7769" s="13">
        <v>0.2</v>
      </c>
      <c r="K7769" s="13">
        <f t="shared" si="2432"/>
        <v>0.2</v>
      </c>
      <c r="L7769" s="13">
        <f t="shared" si="2444"/>
        <v>0</v>
      </c>
      <c r="M7769" s="13" t="e">
        <f ca="1">CalcTable[[#This Row],[IWC]]-AE7768</f>
        <v>#NAME?</v>
      </c>
      <c r="N7769" s="13" t="e">
        <f ca="1">IF(CalcTable[[#This Row],[Day of Year]]&lt;123,FCAP,AE7768)</f>
        <v>#NAME?</v>
      </c>
      <c r="O7769" s="17" t="e">
        <f ca="1">IF(IRR_DRIP,5,COUNTIF('IDET Wind Values'!C7753:G7753,"&lt;="&amp;IRR_MAXWIND))</f>
        <v>#NAME?</v>
      </c>
      <c r="P7769" s="13" t="e">
        <f ca="1">CalcTable[[#This Row],[ET_o]]*KL</f>
        <v>#NAME?</v>
      </c>
      <c r="Q7769" s="13" t="e">
        <f ca="1">IF(WILTPT&lt;=0,1,MAX(0,MIN(1,(CalcTable[[#This Row],[IWC]]-WILTPT)/(MAD-WILTPT))))</f>
        <v>#NAME?</v>
      </c>
      <c r="R7769" s="13" t="e">
        <f ca="1">CalcTable[[#This Row],[ETMult]]*CalcTable[[#This Row],[ETb]]</f>
        <v>#NAME?</v>
      </c>
      <c r="S7769" s="13" t="b">
        <f>INDEX(IRR_LIST,CalcTable[[#This Row],[Day of Week]]+1)</f>
        <v>1</v>
      </c>
      <c r="T7769" s="13">
        <f t="shared" ca="1" si="2433"/>
        <v>0.6</v>
      </c>
      <c r="U7769" s="13" t="b">
        <f ca="1">IF(CalcTable[[#This Row],[IrrPrecip]]&gt;=IC_MM,FALSE,TRUE)</f>
        <v>1</v>
      </c>
      <c r="V7769" s="13" t="b">
        <f t="shared" si="2445"/>
        <v>1</v>
      </c>
      <c r="W7769" s="13" t="e">
        <f ca="1">IF(AND(IRR_DRIP=FALSE,CalcTable[[#This Row],[IrrHours]]&lt;=0),FALSE,TRUE)</f>
        <v>#NAME?</v>
      </c>
      <c r="X7769" s="13" t="e">
        <f ca="1">AND(CalcTable[[#This Row],[IrrDay]],CalcTable[[#This Row],[IrrRain]],CalcTable[[#This Row],[IrrWarm]],CalcTable[[#This Row],[IrrWindy]])</f>
        <v>#NAME?</v>
      </c>
      <c r="Y7769" s="13" t="e">
        <f t="shared" ca="1" si="2434"/>
        <v>#NAME?</v>
      </c>
      <c r="Z7769" s="13" t="e">
        <f ca="1">CalcTable[[#This Row],[IrrHours]]/5</f>
        <v>#NAME?</v>
      </c>
      <c r="AA7769" s="13" t="e">
        <f ca="1">IF(CalcTable[[#This Row],[IrrFlag]]=FALSE,0,MAX(0,CalcTable[[#This Row],[VolRednWind]]*(FCAP*IRR_TARGET-CalcTable[[#This Row],[IWC]])))</f>
        <v>#NAME?</v>
      </c>
      <c r="AB7769" s="13" t="e">
        <f ca="1">CalcTable[[#This Row],[IWC]]+CalcTable[[#This Row],[Eff Precip]]+CalcTable[[#This Row],[IrrAmt]]-CalcTable[[#This Row],[AET]]</f>
        <v>#NAME?</v>
      </c>
      <c r="AC7769" s="13" t="e">
        <f ca="1">IF(CalcTable[[#This Row],[PWC]]&gt;FCAP,MIN(24*PERC,MIN(SAT,CalcTable[[#This Row],[PWC]])-FCAP),0)</f>
        <v>#NAME?</v>
      </c>
      <c r="AD7769" s="13" t="e">
        <f ca="1">IF(CalcTable[[#This Row],[PWC]]&gt;SAT,CalcTable[[#This Row],[PWC]]-SAT,0)</f>
        <v>#NAME?</v>
      </c>
      <c r="AE7769" s="13" t="e">
        <f ca="1">CalcTable[[#This Row],[PWC]]-CalcTable[[#This Row],[PercAmt]]-CalcTable[[#This Row],[Runoff]]</f>
        <v>#NAME?</v>
      </c>
      <c r="AF7769" s="13" t="e">
        <f ca="1">CalcTable[[#This Row],[IrrAmt]]/1000*CUR_IRR_AREA*10000/IRR_EFF</f>
        <v>#NAME?</v>
      </c>
      <c r="AG7769" s="147"/>
      <c r="AI7769" s="50">
        <v>9.8401181365143664</v>
      </c>
      <c r="AJ7769" s="50">
        <v>11.146007461389445</v>
      </c>
      <c r="AK7769" s="50">
        <v>0</v>
      </c>
      <c r="AL7769" s="50">
        <v>0</v>
      </c>
      <c r="AM7769" s="50"/>
      <c r="AN7769" s="50"/>
      <c r="AO7769" s="50"/>
      <c r="AP7769" s="50"/>
      <c r="AQ7769" s="50"/>
      <c r="AR7769" s="50"/>
      <c r="AS7769" s="50"/>
      <c r="AT7769" s="50"/>
      <c r="AU7769" s="50"/>
      <c r="AV7769" s="50"/>
      <c r="AW7769" s="50"/>
      <c r="AX7769" s="50">
        <f t="shared" si="2435"/>
        <v>20.986125597903811</v>
      </c>
      <c r="AY7769" s="50"/>
      <c r="AZ7769" s="50">
        <f t="shared" si="2436"/>
        <v>471.27128486963443</v>
      </c>
      <c r="BA7769" s="50">
        <f t="shared" si="2446"/>
        <v>761.5366909873959</v>
      </c>
      <c r="BB7769" s="50">
        <f t="shared" si="2447"/>
        <v>787.97023876752189</v>
      </c>
      <c r="BC7769" s="17">
        <f t="shared" si="2437"/>
        <v>20108</v>
      </c>
      <c r="BD7769" s="50">
        <f t="shared" si="2438"/>
        <v>20.986125597903811</v>
      </c>
      <c r="BE7769" s="50">
        <f t="shared" si="2439"/>
        <v>471.27128486963443</v>
      </c>
      <c r="BF7769" s="50">
        <f t="shared" si="2440"/>
        <v>770.84979625316248</v>
      </c>
      <c r="BG7769" s="50"/>
      <c r="BH7769" s="17">
        <f t="shared" si="2441"/>
        <v>0</v>
      </c>
      <c r="BI7769" s="17">
        <f t="shared" si="2451"/>
        <v>7769</v>
      </c>
      <c r="BJ7769" s="17">
        <f t="shared" si="2442"/>
        <v>7769</v>
      </c>
      <c r="BK7769" s="150">
        <f t="shared" si="2443"/>
        <v>40398</v>
      </c>
      <c r="BL7769" s="50" t="e">
        <f t="shared" ca="1" si="2448"/>
        <v>#NAME?</v>
      </c>
      <c r="BM7769" s="50" t="e">
        <f t="shared" ca="1" si="2449"/>
        <v>#NAME?</v>
      </c>
      <c r="BN7769" s="50" t="e">
        <f t="shared" ca="1" si="2450"/>
        <v>#NAME?</v>
      </c>
    </row>
    <row r="7770" spans="1:66" x14ac:dyDescent="0.35">
      <c r="A7770" s="48">
        <v>40399</v>
      </c>
      <c r="B7770" s="17">
        <v>2010</v>
      </c>
      <c r="C7770" s="17">
        <v>8</v>
      </c>
      <c r="D7770" s="17">
        <v>221</v>
      </c>
      <c r="E7770" s="17">
        <v>9</v>
      </c>
      <c r="F7770" s="17">
        <v>2</v>
      </c>
      <c r="G7770" s="50">
        <v>10.7</v>
      </c>
      <c r="H7770" s="32">
        <v>4.0057015222848369</v>
      </c>
      <c r="I7770" s="50">
        <v>5.5</v>
      </c>
      <c r="J7770" s="13">
        <v>26.8</v>
      </c>
      <c r="K7770" s="13">
        <f t="shared" si="2432"/>
        <v>26.8</v>
      </c>
      <c r="L7770" s="13">
        <f t="shared" si="2444"/>
        <v>16.350000000000001</v>
      </c>
      <c r="M7770" s="13" t="e">
        <f ca="1">CalcTable[[#This Row],[IWC]]-AE7769</f>
        <v>#NAME?</v>
      </c>
      <c r="N7770" s="13" t="e">
        <f ca="1">IF(CalcTable[[#This Row],[Day of Year]]&lt;123,FCAP,AE7769)</f>
        <v>#NAME?</v>
      </c>
      <c r="O7770" s="17" t="e">
        <f ca="1">IF(IRR_DRIP,5,COUNTIF('IDET Wind Values'!C7754:G7754,"&lt;="&amp;IRR_MAXWIND))</f>
        <v>#NAME?</v>
      </c>
      <c r="P7770" s="13" t="e">
        <f ca="1">CalcTable[[#This Row],[ET_o]]*KL</f>
        <v>#NAME?</v>
      </c>
      <c r="Q7770" s="13" t="e">
        <f ca="1">IF(WILTPT&lt;=0,1,MAX(0,MIN(1,(CalcTable[[#This Row],[IWC]]-WILTPT)/(MAD-WILTPT))))</f>
        <v>#NAME?</v>
      </c>
      <c r="R7770" s="13" t="e">
        <f ca="1">CalcTable[[#This Row],[ETMult]]*CalcTable[[#This Row],[ETb]]</f>
        <v>#NAME?</v>
      </c>
      <c r="S7770" s="13" t="b">
        <f>INDEX(IRR_LIST,CalcTable[[#This Row],[Day of Week]]+1)</f>
        <v>0</v>
      </c>
      <c r="T7770" s="13">
        <f t="shared" ca="1" si="2433"/>
        <v>0.8</v>
      </c>
      <c r="U7770" s="13" t="b">
        <f ca="1">IF(CalcTable[[#This Row],[IrrPrecip]]&gt;=IC_MM,FALSE,TRUE)</f>
        <v>1</v>
      </c>
      <c r="V7770" s="13" t="b">
        <f t="shared" si="2445"/>
        <v>1</v>
      </c>
      <c r="W7770" s="13" t="e">
        <f ca="1">IF(AND(IRR_DRIP=FALSE,CalcTable[[#This Row],[IrrHours]]&lt;=0),FALSE,TRUE)</f>
        <v>#NAME?</v>
      </c>
      <c r="X7770" s="13" t="e">
        <f ca="1">AND(CalcTable[[#This Row],[IrrDay]],CalcTable[[#This Row],[IrrRain]],CalcTable[[#This Row],[IrrWarm]],CalcTable[[#This Row],[IrrWindy]])</f>
        <v>#NAME?</v>
      </c>
      <c r="Y7770" s="13" t="e">
        <f t="shared" ca="1" si="2434"/>
        <v>#NAME?</v>
      </c>
      <c r="Z7770" s="13" t="e">
        <f ca="1">CalcTable[[#This Row],[IrrHours]]/5</f>
        <v>#NAME?</v>
      </c>
      <c r="AA7770" s="13" t="e">
        <f ca="1">IF(CalcTable[[#This Row],[IrrFlag]]=FALSE,0,MAX(0,CalcTable[[#This Row],[VolRednWind]]*(FCAP*IRR_TARGET-CalcTable[[#This Row],[IWC]])))</f>
        <v>#NAME?</v>
      </c>
      <c r="AB7770" s="13" t="e">
        <f ca="1">CalcTable[[#This Row],[IWC]]+CalcTable[[#This Row],[Eff Precip]]+CalcTable[[#This Row],[IrrAmt]]-CalcTable[[#This Row],[AET]]</f>
        <v>#NAME?</v>
      </c>
      <c r="AC7770" s="13" t="e">
        <f ca="1">IF(CalcTable[[#This Row],[PWC]]&gt;FCAP,MIN(24*PERC,MIN(SAT,CalcTable[[#This Row],[PWC]])-FCAP),0)</f>
        <v>#NAME?</v>
      </c>
      <c r="AD7770" s="13" t="e">
        <f ca="1">IF(CalcTable[[#This Row],[PWC]]&gt;SAT,CalcTable[[#This Row],[PWC]]-SAT,0)</f>
        <v>#NAME?</v>
      </c>
      <c r="AE7770" s="13" t="e">
        <f ca="1">CalcTable[[#This Row],[PWC]]-CalcTable[[#This Row],[PercAmt]]-CalcTable[[#This Row],[Runoff]]</f>
        <v>#NAME?</v>
      </c>
      <c r="AF7770" s="13" t="e">
        <f ca="1">CalcTable[[#This Row],[IrrAmt]]/1000*CUR_IRR_AREA*10000/IRR_EFF</f>
        <v>#NAME?</v>
      </c>
      <c r="AG7770" s="147"/>
      <c r="AI7770" s="50">
        <v>0</v>
      </c>
      <c r="AJ7770" s="50">
        <v>0</v>
      </c>
      <c r="AK7770" s="50">
        <v>1.955395101768592</v>
      </c>
      <c r="AL7770" s="50">
        <v>6.6084707622256289</v>
      </c>
      <c r="AM7770" s="50"/>
      <c r="AN7770" s="50"/>
      <c r="AO7770" s="50"/>
      <c r="AP7770" s="50"/>
      <c r="AQ7770" s="50"/>
      <c r="AR7770" s="50"/>
      <c r="AS7770" s="50"/>
      <c r="AT7770" s="50"/>
      <c r="AU7770" s="50"/>
      <c r="AV7770" s="50"/>
      <c r="AW7770" s="50"/>
      <c r="AX7770" s="50">
        <f t="shared" si="2435"/>
        <v>8.56386586399422</v>
      </c>
      <c r="AY7770" s="50"/>
      <c r="AZ7770" s="50">
        <f t="shared" si="2436"/>
        <v>222.52760385122448</v>
      </c>
      <c r="BA7770" s="50">
        <f t="shared" si="2446"/>
        <v>342.62186624712342</v>
      </c>
      <c r="BB7770" s="50">
        <f t="shared" si="2447"/>
        <v>353.21841881146747</v>
      </c>
      <c r="BC7770" s="17">
        <f t="shared" si="2437"/>
        <v>20108</v>
      </c>
      <c r="BD7770" s="50">
        <f t="shared" si="2438"/>
        <v>8.56386586399422</v>
      </c>
      <c r="BE7770" s="50">
        <f t="shared" si="2439"/>
        <v>222.52760385122448</v>
      </c>
      <c r="BF7770" s="50">
        <f t="shared" si="2440"/>
        <v>363.98431985278262</v>
      </c>
      <c r="BG7770" s="50"/>
      <c r="BH7770" s="17">
        <f t="shared" si="2441"/>
        <v>0</v>
      </c>
      <c r="BI7770" s="17">
        <f t="shared" si="2451"/>
        <v>7770</v>
      </c>
      <c r="BJ7770" s="17">
        <f t="shared" si="2442"/>
        <v>7770</v>
      </c>
      <c r="BK7770" s="150">
        <f t="shared" si="2443"/>
        <v>40399</v>
      </c>
      <c r="BL7770" s="50" t="e">
        <f t="shared" ca="1" si="2448"/>
        <v>#NAME?</v>
      </c>
      <c r="BM7770" s="50" t="e">
        <f t="shared" ca="1" si="2449"/>
        <v>#NAME?</v>
      </c>
      <c r="BN7770" s="50" t="e">
        <f t="shared" ca="1" si="2450"/>
        <v>#NAME?</v>
      </c>
    </row>
    <row r="7771" spans="1:66" x14ac:dyDescent="0.35">
      <c r="A7771" s="48">
        <v>40400</v>
      </c>
      <c r="B7771" s="17">
        <v>2010</v>
      </c>
      <c r="C7771" s="17">
        <v>8</v>
      </c>
      <c r="D7771" s="17">
        <v>222</v>
      </c>
      <c r="E7771" s="17">
        <v>10</v>
      </c>
      <c r="F7771" s="17">
        <v>3</v>
      </c>
      <c r="G7771" s="50">
        <v>11.8</v>
      </c>
      <c r="H7771" s="32">
        <v>2.8354874672914705</v>
      </c>
      <c r="I7771" s="50">
        <v>12.166666666666666</v>
      </c>
      <c r="J7771" s="13">
        <v>0.2</v>
      </c>
      <c r="K7771" s="13">
        <f t="shared" si="2432"/>
        <v>0.2</v>
      </c>
      <c r="L7771" s="13">
        <f t="shared" si="2444"/>
        <v>0</v>
      </c>
      <c r="M7771" s="13" t="e">
        <f ca="1">CalcTable[[#This Row],[IWC]]-AE7770</f>
        <v>#NAME?</v>
      </c>
      <c r="N7771" s="13" t="e">
        <f ca="1">IF(CalcTable[[#This Row],[Day of Year]]&lt;123,FCAP,AE7770)</f>
        <v>#NAME?</v>
      </c>
      <c r="O7771" s="17" t="e">
        <f ca="1">IF(IRR_DRIP,5,COUNTIF('IDET Wind Values'!C7755:G7755,"&lt;="&amp;IRR_MAXWIND))</f>
        <v>#NAME?</v>
      </c>
      <c r="P7771" s="13" t="e">
        <f ca="1">CalcTable[[#This Row],[ET_o]]*KL</f>
        <v>#NAME?</v>
      </c>
      <c r="Q7771" s="13" t="e">
        <f ca="1">IF(WILTPT&lt;=0,1,MAX(0,MIN(1,(CalcTable[[#This Row],[IWC]]-WILTPT)/(MAD-WILTPT))))</f>
        <v>#NAME?</v>
      </c>
      <c r="R7771" s="13" t="e">
        <f ca="1">CalcTable[[#This Row],[ETMult]]*CalcTable[[#This Row],[ETb]]</f>
        <v>#NAME?</v>
      </c>
      <c r="S7771" s="13" t="b">
        <f>INDEX(IRR_LIST,CalcTable[[#This Row],[Day of Week]]+1)</f>
        <v>1</v>
      </c>
      <c r="T7771" s="13">
        <f t="shared" ca="1" si="2433"/>
        <v>27</v>
      </c>
      <c r="U7771" s="13" t="b">
        <f ca="1">IF(CalcTable[[#This Row],[IrrPrecip]]&gt;=IC_MM,FALSE,TRUE)</f>
        <v>0</v>
      </c>
      <c r="V7771" s="13" t="b">
        <f t="shared" si="2445"/>
        <v>1</v>
      </c>
      <c r="W7771" s="13" t="e">
        <f ca="1">IF(AND(IRR_DRIP=FALSE,CalcTable[[#This Row],[IrrHours]]&lt;=0),FALSE,TRUE)</f>
        <v>#NAME?</v>
      </c>
      <c r="X7771" s="13" t="e">
        <f ca="1">AND(CalcTable[[#This Row],[IrrDay]],CalcTable[[#This Row],[IrrRain]],CalcTable[[#This Row],[IrrWarm]],CalcTable[[#This Row],[IrrWindy]])</f>
        <v>#NAME?</v>
      </c>
      <c r="Y7771" s="13" t="e">
        <f t="shared" ca="1" si="2434"/>
        <v>#NAME?</v>
      </c>
      <c r="Z7771" s="13" t="e">
        <f ca="1">CalcTable[[#This Row],[IrrHours]]/5</f>
        <v>#NAME?</v>
      </c>
      <c r="AA7771" s="13" t="e">
        <f ca="1">IF(CalcTable[[#This Row],[IrrFlag]]=FALSE,0,MAX(0,CalcTable[[#This Row],[VolRednWind]]*(FCAP*IRR_TARGET-CalcTable[[#This Row],[IWC]])))</f>
        <v>#NAME?</v>
      </c>
      <c r="AB7771" s="13" t="e">
        <f ca="1">CalcTable[[#This Row],[IWC]]+CalcTable[[#This Row],[Eff Precip]]+CalcTable[[#This Row],[IrrAmt]]-CalcTable[[#This Row],[AET]]</f>
        <v>#NAME?</v>
      </c>
      <c r="AC7771" s="13" t="e">
        <f ca="1">IF(CalcTable[[#This Row],[PWC]]&gt;FCAP,MIN(24*PERC,MIN(SAT,CalcTable[[#This Row],[PWC]])-FCAP),0)</f>
        <v>#NAME?</v>
      </c>
      <c r="AD7771" s="13" t="e">
        <f ca="1">IF(CalcTable[[#This Row],[PWC]]&gt;SAT,CalcTable[[#This Row],[PWC]]-SAT,0)</f>
        <v>#NAME?</v>
      </c>
      <c r="AE7771" s="13" t="e">
        <f ca="1">CalcTable[[#This Row],[PWC]]-CalcTable[[#This Row],[PercAmt]]-CalcTable[[#This Row],[Runoff]]</f>
        <v>#NAME?</v>
      </c>
      <c r="AF7771" s="13" t="e">
        <f ca="1">CalcTable[[#This Row],[IrrAmt]]/1000*CUR_IRR_AREA*10000/IRR_EFF</f>
        <v>#NAME?</v>
      </c>
      <c r="AG7771" s="147"/>
      <c r="AI7771" s="50">
        <v>0</v>
      </c>
      <c r="AJ7771" s="50">
        <v>0</v>
      </c>
      <c r="AK7771" s="50">
        <v>0</v>
      </c>
      <c r="AL7771" s="50">
        <v>0</v>
      </c>
      <c r="AM7771" s="50"/>
      <c r="AN7771" s="50"/>
      <c r="AO7771" s="50"/>
      <c r="AP7771" s="50"/>
      <c r="AQ7771" s="50"/>
      <c r="AR7771" s="50"/>
      <c r="AS7771" s="50"/>
      <c r="AT7771" s="50"/>
      <c r="AU7771" s="50"/>
      <c r="AV7771" s="50"/>
      <c r="AW7771" s="50"/>
      <c r="AX7771" s="50">
        <f t="shared" si="2435"/>
        <v>0</v>
      </c>
      <c r="AY7771" s="50"/>
      <c r="AZ7771" s="50">
        <f t="shared" si="2436"/>
        <v>0</v>
      </c>
      <c r="BA7771" s="50">
        <f t="shared" si="2446"/>
        <v>0</v>
      </c>
      <c r="BB7771" s="50">
        <f t="shared" si="2447"/>
        <v>0</v>
      </c>
      <c r="BC7771" s="17">
        <f t="shared" si="2437"/>
        <v>20108</v>
      </c>
      <c r="BD7771" s="50">
        <f t="shared" si="2438"/>
        <v>0</v>
      </c>
      <c r="BE7771" s="50">
        <f t="shared" si="2439"/>
        <v>0</v>
      </c>
      <c r="BF7771" s="50">
        <f t="shared" si="2440"/>
        <v>0</v>
      </c>
      <c r="BG7771" s="50"/>
      <c r="BH7771" s="17">
        <f t="shared" si="2441"/>
        <v>0</v>
      </c>
      <c r="BI7771" s="17">
        <f t="shared" si="2451"/>
        <v>7771</v>
      </c>
      <c r="BJ7771" s="17">
        <f t="shared" si="2442"/>
        <v>7771</v>
      </c>
      <c r="BK7771" s="150">
        <f t="shared" si="2443"/>
        <v>40400</v>
      </c>
      <c r="BL7771" s="50" t="e">
        <f t="shared" ca="1" si="2448"/>
        <v>#NAME?</v>
      </c>
      <c r="BM7771" s="50" t="e">
        <f t="shared" ca="1" si="2449"/>
        <v>#NAME?</v>
      </c>
      <c r="BN7771" s="50" t="e">
        <f t="shared" ca="1" si="2450"/>
        <v>#NAME?</v>
      </c>
    </row>
    <row r="7772" spans="1:66" x14ac:dyDescent="0.35">
      <c r="A7772" s="48">
        <v>40401</v>
      </c>
      <c r="B7772" s="17">
        <v>2010</v>
      </c>
      <c r="C7772" s="17">
        <v>8</v>
      </c>
      <c r="D7772" s="17">
        <v>223</v>
      </c>
      <c r="E7772" s="17">
        <v>11</v>
      </c>
      <c r="F7772" s="17">
        <v>4</v>
      </c>
      <c r="G7772" s="50">
        <v>9.9</v>
      </c>
      <c r="H7772" s="32">
        <v>3.1492096864521608</v>
      </c>
      <c r="I7772" s="50">
        <v>4.833333333333333</v>
      </c>
      <c r="J7772" s="13">
        <v>0.2</v>
      </c>
      <c r="K7772" s="13">
        <f t="shared" si="2432"/>
        <v>0.2</v>
      </c>
      <c r="L7772" s="13">
        <f t="shared" si="2444"/>
        <v>0</v>
      </c>
      <c r="M7772" s="13" t="e">
        <f ca="1">CalcTable[[#This Row],[IWC]]-AE7771</f>
        <v>#NAME?</v>
      </c>
      <c r="N7772" s="13" t="e">
        <f ca="1">IF(CalcTable[[#This Row],[Day of Year]]&lt;123,FCAP,AE7771)</f>
        <v>#NAME?</v>
      </c>
      <c r="O7772" s="17" t="e">
        <f ca="1">IF(IRR_DRIP,5,COUNTIF('IDET Wind Values'!C7756:G7756,"&lt;="&amp;IRR_MAXWIND))</f>
        <v>#NAME?</v>
      </c>
      <c r="P7772" s="13" t="e">
        <f ca="1">CalcTable[[#This Row],[ET_o]]*KL</f>
        <v>#NAME?</v>
      </c>
      <c r="Q7772" s="13" t="e">
        <f ca="1">IF(WILTPT&lt;=0,1,MAX(0,MIN(1,(CalcTable[[#This Row],[IWC]]-WILTPT)/(MAD-WILTPT))))</f>
        <v>#NAME?</v>
      </c>
      <c r="R7772" s="13" t="e">
        <f ca="1">CalcTable[[#This Row],[ETMult]]*CalcTable[[#This Row],[ETb]]</f>
        <v>#NAME?</v>
      </c>
      <c r="S7772" s="13" t="b">
        <f>INDEX(IRR_LIST,CalcTable[[#This Row],[Day of Week]]+1)</f>
        <v>0</v>
      </c>
      <c r="T7772" s="13">
        <f t="shared" ca="1" si="2433"/>
        <v>27</v>
      </c>
      <c r="U7772" s="13" t="b">
        <f ca="1">IF(CalcTable[[#This Row],[IrrPrecip]]&gt;=IC_MM,FALSE,TRUE)</f>
        <v>0</v>
      </c>
      <c r="V7772" s="13" t="b">
        <f t="shared" si="2445"/>
        <v>1</v>
      </c>
      <c r="W7772" s="13" t="e">
        <f ca="1">IF(AND(IRR_DRIP=FALSE,CalcTable[[#This Row],[IrrHours]]&lt;=0),FALSE,TRUE)</f>
        <v>#NAME?</v>
      </c>
      <c r="X7772" s="13" t="e">
        <f ca="1">AND(CalcTable[[#This Row],[IrrDay]],CalcTable[[#This Row],[IrrRain]],CalcTable[[#This Row],[IrrWarm]],CalcTable[[#This Row],[IrrWindy]])</f>
        <v>#NAME?</v>
      </c>
      <c r="Y7772" s="13" t="e">
        <f t="shared" ca="1" si="2434"/>
        <v>#NAME?</v>
      </c>
      <c r="Z7772" s="13" t="e">
        <f ca="1">CalcTable[[#This Row],[IrrHours]]/5</f>
        <v>#NAME?</v>
      </c>
      <c r="AA7772" s="13" t="e">
        <f ca="1">IF(CalcTable[[#This Row],[IrrFlag]]=FALSE,0,MAX(0,CalcTable[[#This Row],[VolRednWind]]*(FCAP*IRR_TARGET-CalcTable[[#This Row],[IWC]])))</f>
        <v>#NAME?</v>
      </c>
      <c r="AB7772" s="13" t="e">
        <f ca="1">CalcTable[[#This Row],[IWC]]+CalcTable[[#This Row],[Eff Precip]]+CalcTable[[#This Row],[IrrAmt]]-CalcTable[[#This Row],[AET]]</f>
        <v>#NAME?</v>
      </c>
      <c r="AC7772" s="13" t="e">
        <f ca="1">IF(CalcTable[[#This Row],[PWC]]&gt;FCAP,MIN(24*PERC,MIN(SAT,CalcTable[[#This Row],[PWC]])-FCAP),0)</f>
        <v>#NAME?</v>
      </c>
      <c r="AD7772" s="13" t="e">
        <f ca="1">IF(CalcTable[[#This Row],[PWC]]&gt;SAT,CalcTable[[#This Row],[PWC]]-SAT,0)</f>
        <v>#NAME?</v>
      </c>
      <c r="AE7772" s="13" t="e">
        <f ca="1">CalcTable[[#This Row],[PWC]]-CalcTable[[#This Row],[PercAmt]]-CalcTable[[#This Row],[Runoff]]</f>
        <v>#NAME?</v>
      </c>
      <c r="AF7772" s="13" t="e">
        <f ca="1">CalcTable[[#This Row],[IrrAmt]]/1000*CUR_IRR_AREA*10000/IRR_EFF</f>
        <v>#NAME?</v>
      </c>
      <c r="AG7772" s="147"/>
      <c r="AI7772" s="50">
        <v>0</v>
      </c>
      <c r="AJ7772" s="50">
        <v>0</v>
      </c>
      <c r="AK7772" s="50">
        <v>0</v>
      </c>
      <c r="AL7772" s="50">
        <v>0</v>
      </c>
      <c r="AM7772" s="50"/>
      <c r="AN7772" s="50"/>
      <c r="AO7772" s="50"/>
      <c r="AP7772" s="50"/>
      <c r="AQ7772" s="50"/>
      <c r="AR7772" s="50"/>
      <c r="AS7772" s="50"/>
      <c r="AT7772" s="50"/>
      <c r="AU7772" s="50"/>
      <c r="AV7772" s="50"/>
      <c r="AW7772" s="50"/>
      <c r="AX7772" s="50">
        <f t="shared" si="2435"/>
        <v>0</v>
      </c>
      <c r="AY7772" s="50"/>
      <c r="AZ7772" s="50">
        <f t="shared" si="2436"/>
        <v>0</v>
      </c>
      <c r="BA7772" s="50">
        <f t="shared" si="2446"/>
        <v>0</v>
      </c>
      <c r="BB7772" s="50">
        <f t="shared" si="2447"/>
        <v>0</v>
      </c>
      <c r="BC7772" s="17">
        <f t="shared" si="2437"/>
        <v>20108</v>
      </c>
      <c r="BD7772" s="50">
        <f t="shared" si="2438"/>
        <v>0</v>
      </c>
      <c r="BE7772" s="50">
        <f t="shared" si="2439"/>
        <v>0</v>
      </c>
      <c r="BF7772" s="50">
        <f t="shared" si="2440"/>
        <v>0</v>
      </c>
      <c r="BG7772" s="50"/>
      <c r="BH7772" s="17">
        <f t="shared" si="2441"/>
        <v>0</v>
      </c>
      <c r="BI7772" s="17">
        <f t="shared" si="2451"/>
        <v>7772</v>
      </c>
      <c r="BJ7772" s="17">
        <f t="shared" si="2442"/>
        <v>7772</v>
      </c>
      <c r="BK7772" s="150">
        <f t="shared" si="2443"/>
        <v>40401</v>
      </c>
      <c r="BL7772" s="50" t="e">
        <f t="shared" ca="1" si="2448"/>
        <v>#NAME?</v>
      </c>
      <c r="BM7772" s="50" t="e">
        <f t="shared" ca="1" si="2449"/>
        <v>#NAME?</v>
      </c>
      <c r="BN7772" s="50" t="e">
        <f t="shared" ca="1" si="2450"/>
        <v>#NAME?</v>
      </c>
    </row>
    <row r="7773" spans="1:66" x14ac:dyDescent="0.35">
      <c r="A7773" s="48">
        <v>40402</v>
      </c>
      <c r="B7773" s="17">
        <v>2010</v>
      </c>
      <c r="C7773" s="17">
        <v>8</v>
      </c>
      <c r="D7773" s="17">
        <v>224</v>
      </c>
      <c r="E7773" s="17">
        <v>12</v>
      </c>
      <c r="F7773" s="17">
        <v>5</v>
      </c>
      <c r="G7773" s="50">
        <v>10.6</v>
      </c>
      <c r="H7773" s="32">
        <v>3.2493167370857834</v>
      </c>
      <c r="I7773" s="50">
        <v>10.166666666666666</v>
      </c>
      <c r="J7773" s="13">
        <v>6</v>
      </c>
      <c r="K7773" s="13">
        <f t="shared" si="2432"/>
        <v>6</v>
      </c>
      <c r="L7773" s="13">
        <f t="shared" si="2444"/>
        <v>0.75</v>
      </c>
      <c r="M7773" s="13" t="e">
        <f ca="1">CalcTable[[#This Row],[IWC]]-AE7772</f>
        <v>#NAME?</v>
      </c>
      <c r="N7773" s="13" t="e">
        <f ca="1">IF(CalcTable[[#This Row],[Day of Year]]&lt;123,FCAP,AE7772)</f>
        <v>#NAME?</v>
      </c>
      <c r="O7773" s="17" t="e">
        <f ca="1">IF(IRR_DRIP,5,COUNTIF('IDET Wind Values'!C7757:G7757,"&lt;="&amp;IRR_MAXWIND))</f>
        <v>#NAME?</v>
      </c>
      <c r="P7773" s="13" t="e">
        <f ca="1">CalcTable[[#This Row],[ET_o]]*KL</f>
        <v>#NAME?</v>
      </c>
      <c r="Q7773" s="13" t="e">
        <f ca="1">IF(WILTPT&lt;=0,1,MAX(0,MIN(1,(CalcTable[[#This Row],[IWC]]-WILTPT)/(MAD-WILTPT))))</f>
        <v>#NAME?</v>
      </c>
      <c r="R7773" s="13" t="e">
        <f ca="1">CalcTable[[#This Row],[ETMult]]*CalcTable[[#This Row],[ETb]]</f>
        <v>#NAME?</v>
      </c>
      <c r="S7773" s="13" t="b">
        <f>INDEX(IRR_LIST,CalcTable[[#This Row],[Day of Week]]+1)</f>
        <v>1</v>
      </c>
      <c r="T7773" s="13">
        <f t="shared" ca="1" si="2433"/>
        <v>0.4</v>
      </c>
      <c r="U7773" s="13" t="b">
        <f ca="1">IF(CalcTable[[#This Row],[IrrPrecip]]&gt;=IC_MM,FALSE,TRUE)</f>
        <v>1</v>
      </c>
      <c r="V7773" s="13" t="b">
        <f t="shared" si="2445"/>
        <v>1</v>
      </c>
      <c r="W7773" s="13" t="e">
        <f ca="1">IF(AND(IRR_DRIP=FALSE,CalcTable[[#This Row],[IrrHours]]&lt;=0),FALSE,TRUE)</f>
        <v>#NAME?</v>
      </c>
      <c r="X7773" s="13" t="e">
        <f ca="1">AND(CalcTable[[#This Row],[IrrDay]],CalcTable[[#This Row],[IrrRain]],CalcTable[[#This Row],[IrrWarm]],CalcTable[[#This Row],[IrrWindy]])</f>
        <v>#NAME?</v>
      </c>
      <c r="Y7773" s="13" t="e">
        <f t="shared" ca="1" si="2434"/>
        <v>#NAME?</v>
      </c>
      <c r="Z7773" s="13" t="e">
        <f ca="1">CalcTable[[#This Row],[IrrHours]]/5</f>
        <v>#NAME?</v>
      </c>
      <c r="AA7773" s="13" t="e">
        <f ca="1">IF(CalcTable[[#This Row],[IrrFlag]]=FALSE,0,MAX(0,CalcTable[[#This Row],[VolRednWind]]*(FCAP*IRR_TARGET-CalcTable[[#This Row],[IWC]])))</f>
        <v>#NAME?</v>
      </c>
      <c r="AB7773" s="13" t="e">
        <f ca="1">CalcTable[[#This Row],[IWC]]+CalcTable[[#This Row],[Eff Precip]]+CalcTable[[#This Row],[IrrAmt]]-CalcTable[[#This Row],[AET]]</f>
        <v>#NAME?</v>
      </c>
      <c r="AC7773" s="13" t="e">
        <f ca="1">IF(CalcTable[[#This Row],[PWC]]&gt;FCAP,MIN(24*PERC,MIN(SAT,CalcTable[[#This Row],[PWC]])-FCAP),0)</f>
        <v>#NAME?</v>
      </c>
      <c r="AD7773" s="13" t="e">
        <f ca="1">IF(CalcTable[[#This Row],[PWC]]&gt;SAT,CalcTable[[#This Row],[PWC]]-SAT,0)</f>
        <v>#NAME?</v>
      </c>
      <c r="AE7773" s="13" t="e">
        <f ca="1">CalcTable[[#This Row],[PWC]]-CalcTable[[#This Row],[PercAmt]]-CalcTable[[#This Row],[Runoff]]</f>
        <v>#NAME?</v>
      </c>
      <c r="AF7773" s="13" t="e">
        <f ca="1">CalcTable[[#This Row],[IrrAmt]]/1000*CUR_IRR_AREA*10000/IRR_EFF</f>
        <v>#NAME?</v>
      </c>
      <c r="AG7773" s="147"/>
      <c r="AI7773" s="50">
        <v>0</v>
      </c>
      <c r="AJ7773" s="50">
        <v>0</v>
      </c>
      <c r="AK7773" s="50">
        <v>0</v>
      </c>
      <c r="AL7773" s="50">
        <v>0</v>
      </c>
      <c r="AM7773" s="50"/>
      <c r="AN7773" s="50"/>
      <c r="AO7773" s="50"/>
      <c r="AP7773" s="50"/>
      <c r="AQ7773" s="50"/>
      <c r="AR7773" s="50"/>
      <c r="AS7773" s="50"/>
      <c r="AT7773" s="50"/>
      <c r="AU7773" s="50"/>
      <c r="AV7773" s="50"/>
      <c r="AW7773" s="50"/>
      <c r="AX7773" s="50">
        <f t="shared" si="2435"/>
        <v>0</v>
      </c>
      <c r="AY7773" s="50"/>
      <c r="AZ7773" s="50">
        <f t="shared" si="2436"/>
        <v>0</v>
      </c>
      <c r="BA7773" s="50">
        <f t="shared" si="2446"/>
        <v>0</v>
      </c>
      <c r="BB7773" s="50">
        <f t="shared" si="2447"/>
        <v>0</v>
      </c>
      <c r="BC7773" s="17">
        <f t="shared" si="2437"/>
        <v>20108</v>
      </c>
      <c r="BD7773" s="50">
        <f t="shared" si="2438"/>
        <v>0</v>
      </c>
      <c r="BE7773" s="50">
        <f t="shared" si="2439"/>
        <v>0</v>
      </c>
      <c r="BF7773" s="50">
        <f t="shared" si="2440"/>
        <v>0</v>
      </c>
      <c r="BG7773" s="50"/>
      <c r="BH7773" s="17">
        <f t="shared" si="2441"/>
        <v>0</v>
      </c>
      <c r="BI7773" s="17">
        <f t="shared" si="2451"/>
        <v>7773</v>
      </c>
      <c r="BJ7773" s="17">
        <f t="shared" si="2442"/>
        <v>7773</v>
      </c>
      <c r="BK7773" s="150">
        <f t="shared" si="2443"/>
        <v>40402</v>
      </c>
      <c r="BL7773" s="50" t="e">
        <f t="shared" ca="1" si="2448"/>
        <v>#NAME?</v>
      </c>
      <c r="BM7773" s="50" t="e">
        <f t="shared" ca="1" si="2449"/>
        <v>#NAME?</v>
      </c>
      <c r="BN7773" s="50" t="e">
        <f t="shared" ca="1" si="2450"/>
        <v>#NAME?</v>
      </c>
    </row>
    <row r="7774" spans="1:66" x14ac:dyDescent="0.35">
      <c r="A7774" s="48">
        <v>40403</v>
      </c>
      <c r="B7774" s="17">
        <v>2010</v>
      </c>
      <c r="C7774" s="17">
        <v>8</v>
      </c>
      <c r="D7774" s="17">
        <v>225</v>
      </c>
      <c r="E7774" s="17">
        <v>13</v>
      </c>
      <c r="F7774" s="17">
        <v>6</v>
      </c>
      <c r="G7774" s="50">
        <v>10.1</v>
      </c>
      <c r="H7774" s="32">
        <v>3.5665239206875277</v>
      </c>
      <c r="I7774" s="50">
        <v>22.333333333333332</v>
      </c>
      <c r="J7774" s="13">
        <v>7</v>
      </c>
      <c r="K7774" s="13">
        <f t="shared" si="2432"/>
        <v>7</v>
      </c>
      <c r="L7774" s="13">
        <f t="shared" si="2444"/>
        <v>1.5</v>
      </c>
      <c r="M7774" s="13" t="e">
        <f ca="1">CalcTable[[#This Row],[IWC]]-AE7773</f>
        <v>#NAME?</v>
      </c>
      <c r="N7774" s="13" t="e">
        <f ca="1">IF(CalcTable[[#This Row],[Day of Year]]&lt;123,FCAP,AE7773)</f>
        <v>#NAME?</v>
      </c>
      <c r="O7774" s="17" t="e">
        <f ca="1">IF(IRR_DRIP,5,COUNTIF('IDET Wind Values'!C7758:G7758,"&lt;="&amp;IRR_MAXWIND))</f>
        <v>#NAME?</v>
      </c>
      <c r="P7774" s="13" t="e">
        <f ca="1">CalcTable[[#This Row],[ET_o]]*KL</f>
        <v>#NAME?</v>
      </c>
      <c r="Q7774" s="13" t="e">
        <f ca="1">IF(WILTPT&lt;=0,1,MAX(0,MIN(1,(CalcTable[[#This Row],[IWC]]-WILTPT)/(MAD-WILTPT))))</f>
        <v>#NAME?</v>
      </c>
      <c r="R7774" s="13" t="e">
        <f ca="1">CalcTable[[#This Row],[ETMult]]*CalcTable[[#This Row],[ETb]]</f>
        <v>#NAME?</v>
      </c>
      <c r="S7774" s="13" t="b">
        <f>INDEX(IRR_LIST,CalcTable[[#This Row],[Day of Week]]+1)</f>
        <v>0</v>
      </c>
      <c r="T7774" s="13">
        <f t="shared" ca="1" si="2433"/>
        <v>6.2</v>
      </c>
      <c r="U7774" s="13" t="b">
        <f ca="1">IF(CalcTable[[#This Row],[IrrPrecip]]&gt;=IC_MM,FALSE,TRUE)</f>
        <v>1</v>
      </c>
      <c r="V7774" s="13" t="b">
        <f t="shared" si="2445"/>
        <v>1</v>
      </c>
      <c r="W7774" s="13" t="e">
        <f ca="1">IF(AND(IRR_DRIP=FALSE,CalcTable[[#This Row],[IrrHours]]&lt;=0),FALSE,TRUE)</f>
        <v>#NAME?</v>
      </c>
      <c r="X7774" s="13" t="e">
        <f ca="1">AND(CalcTable[[#This Row],[IrrDay]],CalcTable[[#This Row],[IrrRain]],CalcTable[[#This Row],[IrrWarm]],CalcTable[[#This Row],[IrrWindy]])</f>
        <v>#NAME?</v>
      </c>
      <c r="Y7774" s="13" t="e">
        <f t="shared" ca="1" si="2434"/>
        <v>#NAME?</v>
      </c>
      <c r="Z7774" s="13" t="e">
        <f ca="1">CalcTable[[#This Row],[IrrHours]]/5</f>
        <v>#NAME?</v>
      </c>
      <c r="AA7774" s="13" t="e">
        <f ca="1">IF(CalcTable[[#This Row],[IrrFlag]]=FALSE,0,MAX(0,CalcTable[[#This Row],[VolRednWind]]*(FCAP*IRR_TARGET-CalcTable[[#This Row],[IWC]])))</f>
        <v>#NAME?</v>
      </c>
      <c r="AB7774" s="13" t="e">
        <f ca="1">CalcTable[[#This Row],[IWC]]+CalcTable[[#This Row],[Eff Precip]]+CalcTable[[#This Row],[IrrAmt]]-CalcTable[[#This Row],[AET]]</f>
        <v>#NAME?</v>
      </c>
      <c r="AC7774" s="13" t="e">
        <f ca="1">IF(CalcTable[[#This Row],[PWC]]&gt;FCAP,MIN(24*PERC,MIN(SAT,CalcTable[[#This Row],[PWC]])-FCAP),0)</f>
        <v>#NAME?</v>
      </c>
      <c r="AD7774" s="13" t="e">
        <f ca="1">IF(CalcTable[[#This Row],[PWC]]&gt;SAT,CalcTable[[#This Row],[PWC]]-SAT,0)</f>
        <v>#NAME?</v>
      </c>
      <c r="AE7774" s="13" t="e">
        <f ca="1">CalcTable[[#This Row],[PWC]]-CalcTable[[#This Row],[PercAmt]]-CalcTable[[#This Row],[Runoff]]</f>
        <v>#NAME?</v>
      </c>
      <c r="AF7774" s="13" t="e">
        <f ca="1">CalcTable[[#This Row],[IrrAmt]]/1000*CUR_IRR_AREA*10000/IRR_EFF</f>
        <v>#NAME?</v>
      </c>
      <c r="AG7774" s="147"/>
      <c r="AI7774" s="50">
        <v>0</v>
      </c>
      <c r="AJ7774" s="50">
        <v>0</v>
      </c>
      <c r="AK7774" s="50">
        <v>0</v>
      </c>
      <c r="AL7774" s="50">
        <v>5.0491895329458707</v>
      </c>
      <c r="AM7774" s="50"/>
      <c r="AN7774" s="50"/>
      <c r="AO7774" s="50"/>
      <c r="AP7774" s="50"/>
      <c r="AQ7774" s="50"/>
      <c r="AR7774" s="50"/>
      <c r="AS7774" s="50"/>
      <c r="AT7774" s="50"/>
      <c r="AU7774" s="50"/>
      <c r="AV7774" s="50"/>
      <c r="AW7774" s="50"/>
      <c r="AX7774" s="50">
        <f t="shared" si="2435"/>
        <v>5.0491895329458707</v>
      </c>
      <c r="AY7774" s="50"/>
      <c r="AZ7774" s="50">
        <f t="shared" si="2436"/>
        <v>148.10955963307887</v>
      </c>
      <c r="BA7774" s="50">
        <f t="shared" si="2446"/>
        <v>228.04170292712146</v>
      </c>
      <c r="BB7774" s="50">
        <f t="shared" si="2447"/>
        <v>235.09453910012522</v>
      </c>
      <c r="BC7774" s="17">
        <f t="shared" si="2437"/>
        <v>20108</v>
      </c>
      <c r="BD7774" s="50">
        <f t="shared" si="2438"/>
        <v>5.0491895329458707</v>
      </c>
      <c r="BE7774" s="50">
        <f t="shared" si="2439"/>
        <v>148.10955963307887</v>
      </c>
      <c r="BF7774" s="50">
        <f t="shared" si="2440"/>
        <v>242.26008995622732</v>
      </c>
      <c r="BG7774" s="50"/>
      <c r="BH7774" s="17">
        <f t="shared" si="2441"/>
        <v>0</v>
      </c>
      <c r="BI7774" s="17">
        <f t="shared" si="2451"/>
        <v>7774</v>
      </c>
      <c r="BJ7774" s="17">
        <f t="shared" si="2442"/>
        <v>7774</v>
      </c>
      <c r="BK7774" s="150">
        <f t="shared" si="2443"/>
        <v>40403</v>
      </c>
      <c r="BL7774" s="50" t="e">
        <f t="shared" ca="1" si="2448"/>
        <v>#NAME?</v>
      </c>
      <c r="BM7774" s="50" t="e">
        <f t="shared" ca="1" si="2449"/>
        <v>#NAME?</v>
      </c>
      <c r="BN7774" s="50" t="e">
        <f t="shared" ca="1" si="2450"/>
        <v>#NAME?</v>
      </c>
    </row>
    <row r="7775" spans="1:66" x14ac:dyDescent="0.35">
      <c r="A7775" s="48">
        <v>40404</v>
      </c>
      <c r="B7775" s="17">
        <v>2010</v>
      </c>
      <c r="C7775" s="17">
        <v>8</v>
      </c>
      <c r="D7775" s="17">
        <v>226</v>
      </c>
      <c r="E7775" s="17">
        <v>14</v>
      </c>
      <c r="F7775" s="17">
        <v>7</v>
      </c>
      <c r="G7775" s="50">
        <v>11.1</v>
      </c>
      <c r="H7775" s="32">
        <v>3.688453920411475</v>
      </c>
      <c r="I7775" s="50">
        <v>17.666666666666668</v>
      </c>
      <c r="J7775" s="13">
        <v>0</v>
      </c>
      <c r="K7775" s="13">
        <f t="shared" si="2432"/>
        <v>0</v>
      </c>
      <c r="L7775" s="13">
        <f t="shared" si="2444"/>
        <v>0</v>
      </c>
      <c r="M7775" s="13" t="e">
        <f ca="1">CalcTable[[#This Row],[IWC]]-AE7774</f>
        <v>#NAME?</v>
      </c>
      <c r="N7775" s="13" t="e">
        <f ca="1">IF(CalcTable[[#This Row],[Day of Year]]&lt;123,FCAP,AE7774)</f>
        <v>#NAME?</v>
      </c>
      <c r="O7775" s="17" t="e">
        <f ca="1">IF(IRR_DRIP,5,COUNTIF('IDET Wind Values'!C7759:G7759,"&lt;="&amp;IRR_MAXWIND))</f>
        <v>#NAME?</v>
      </c>
      <c r="P7775" s="13" t="e">
        <f ca="1">CalcTable[[#This Row],[ET_o]]*KL</f>
        <v>#NAME?</v>
      </c>
      <c r="Q7775" s="13" t="e">
        <f ca="1">IF(WILTPT&lt;=0,1,MAX(0,MIN(1,(CalcTable[[#This Row],[IWC]]-WILTPT)/(MAD-WILTPT))))</f>
        <v>#NAME?</v>
      </c>
      <c r="R7775" s="13" t="e">
        <f ca="1">CalcTable[[#This Row],[ETMult]]*CalcTable[[#This Row],[ETb]]</f>
        <v>#NAME?</v>
      </c>
      <c r="S7775" s="13" t="b">
        <f>INDEX(IRR_LIST,CalcTable[[#This Row],[Day of Week]]+1)</f>
        <v>0</v>
      </c>
      <c r="T7775" s="13">
        <f t="shared" ca="1" si="2433"/>
        <v>13</v>
      </c>
      <c r="U7775" s="13" t="b">
        <f ca="1">IF(CalcTable[[#This Row],[IrrPrecip]]&gt;=IC_MM,FALSE,TRUE)</f>
        <v>0</v>
      </c>
      <c r="V7775" s="13" t="b">
        <f t="shared" si="2445"/>
        <v>1</v>
      </c>
      <c r="W7775" s="13" t="e">
        <f ca="1">IF(AND(IRR_DRIP=FALSE,CalcTable[[#This Row],[IrrHours]]&lt;=0),FALSE,TRUE)</f>
        <v>#NAME?</v>
      </c>
      <c r="X7775" s="13" t="e">
        <f ca="1">AND(CalcTable[[#This Row],[IrrDay]],CalcTable[[#This Row],[IrrRain]],CalcTable[[#This Row],[IrrWarm]],CalcTable[[#This Row],[IrrWindy]])</f>
        <v>#NAME?</v>
      </c>
      <c r="Y7775" s="13" t="e">
        <f t="shared" ca="1" si="2434"/>
        <v>#NAME?</v>
      </c>
      <c r="Z7775" s="13" t="e">
        <f ca="1">CalcTable[[#This Row],[IrrHours]]/5</f>
        <v>#NAME?</v>
      </c>
      <c r="AA7775" s="13" t="e">
        <f ca="1">IF(CalcTable[[#This Row],[IrrFlag]]=FALSE,0,MAX(0,CalcTable[[#This Row],[VolRednWind]]*(FCAP*IRR_TARGET-CalcTable[[#This Row],[IWC]])))</f>
        <v>#NAME?</v>
      </c>
      <c r="AB7775" s="13" t="e">
        <f ca="1">CalcTable[[#This Row],[IWC]]+CalcTable[[#This Row],[Eff Precip]]+CalcTable[[#This Row],[IrrAmt]]-CalcTable[[#This Row],[AET]]</f>
        <v>#NAME?</v>
      </c>
      <c r="AC7775" s="13" t="e">
        <f ca="1">IF(CalcTable[[#This Row],[PWC]]&gt;FCAP,MIN(24*PERC,MIN(SAT,CalcTable[[#This Row],[PWC]])-FCAP),0)</f>
        <v>#NAME?</v>
      </c>
      <c r="AD7775" s="13" t="e">
        <f ca="1">IF(CalcTable[[#This Row],[PWC]]&gt;SAT,CalcTable[[#This Row],[PWC]]-SAT,0)</f>
        <v>#NAME?</v>
      </c>
      <c r="AE7775" s="13" t="e">
        <f ca="1">CalcTable[[#This Row],[PWC]]-CalcTable[[#This Row],[PercAmt]]-CalcTable[[#This Row],[Runoff]]</f>
        <v>#NAME?</v>
      </c>
      <c r="AF7775" s="13" t="e">
        <f ca="1">CalcTable[[#This Row],[IrrAmt]]/1000*CUR_IRR_AREA*10000/IRR_EFF</f>
        <v>#NAME?</v>
      </c>
      <c r="AG7775" s="147"/>
      <c r="AI7775" s="50">
        <v>0</v>
      </c>
      <c r="AJ7775" s="50">
        <v>0</v>
      </c>
      <c r="AK7775" s="50">
        <v>0</v>
      </c>
      <c r="AL7775" s="50">
        <v>0</v>
      </c>
      <c r="AM7775" s="50"/>
      <c r="AN7775" s="50"/>
      <c r="AO7775" s="50"/>
      <c r="AP7775" s="50"/>
      <c r="AQ7775" s="50"/>
      <c r="AR7775" s="50"/>
      <c r="AS7775" s="50"/>
      <c r="AT7775" s="50"/>
      <c r="AU7775" s="50"/>
      <c r="AV7775" s="50"/>
      <c r="AW7775" s="50"/>
      <c r="AX7775" s="50">
        <f t="shared" si="2435"/>
        <v>0</v>
      </c>
      <c r="AY7775" s="50"/>
      <c r="AZ7775" s="50">
        <f t="shared" si="2436"/>
        <v>0</v>
      </c>
      <c r="BA7775" s="50">
        <f t="shared" si="2446"/>
        <v>0</v>
      </c>
      <c r="BB7775" s="50">
        <f t="shared" si="2447"/>
        <v>0</v>
      </c>
      <c r="BC7775" s="17">
        <f t="shared" si="2437"/>
        <v>20108</v>
      </c>
      <c r="BD7775" s="50">
        <f t="shared" si="2438"/>
        <v>0</v>
      </c>
      <c r="BE7775" s="50">
        <f t="shared" si="2439"/>
        <v>0</v>
      </c>
      <c r="BF7775" s="50">
        <f t="shared" si="2440"/>
        <v>0</v>
      </c>
      <c r="BG7775" s="50"/>
      <c r="BH7775" s="17">
        <f t="shared" si="2441"/>
        <v>0</v>
      </c>
      <c r="BI7775" s="17">
        <f t="shared" si="2451"/>
        <v>7775</v>
      </c>
      <c r="BJ7775" s="17">
        <f t="shared" si="2442"/>
        <v>7775</v>
      </c>
      <c r="BK7775" s="150">
        <f t="shared" si="2443"/>
        <v>40404</v>
      </c>
      <c r="BL7775" s="50" t="e">
        <f t="shared" ca="1" si="2448"/>
        <v>#NAME?</v>
      </c>
      <c r="BM7775" s="50" t="e">
        <f t="shared" ca="1" si="2449"/>
        <v>#NAME?</v>
      </c>
      <c r="BN7775" s="50" t="e">
        <f t="shared" ca="1" si="2450"/>
        <v>#NAME?</v>
      </c>
    </row>
    <row r="7776" spans="1:66" x14ac:dyDescent="0.35">
      <c r="A7776" s="48">
        <v>40405</v>
      </c>
      <c r="B7776" s="17">
        <v>2010</v>
      </c>
      <c r="C7776" s="17">
        <v>8</v>
      </c>
      <c r="D7776" s="17">
        <v>227</v>
      </c>
      <c r="E7776" s="17">
        <v>15</v>
      </c>
      <c r="F7776" s="17">
        <v>1</v>
      </c>
      <c r="G7776" s="50">
        <v>9.6</v>
      </c>
      <c r="H7776" s="32">
        <v>3.5598282971712933</v>
      </c>
      <c r="I7776" s="50">
        <v>5</v>
      </c>
      <c r="J7776" s="13">
        <v>0</v>
      </c>
      <c r="K7776" s="13">
        <f t="shared" si="2432"/>
        <v>0</v>
      </c>
      <c r="L7776" s="13">
        <f t="shared" si="2444"/>
        <v>0</v>
      </c>
      <c r="M7776" s="13" t="e">
        <f ca="1">CalcTable[[#This Row],[IWC]]-AE7775</f>
        <v>#NAME?</v>
      </c>
      <c r="N7776" s="13" t="e">
        <f ca="1">IF(CalcTable[[#This Row],[Day of Year]]&lt;123,FCAP,AE7775)</f>
        <v>#NAME?</v>
      </c>
      <c r="O7776" s="17" t="e">
        <f ca="1">IF(IRR_DRIP,5,COUNTIF('IDET Wind Values'!C7760:G7760,"&lt;="&amp;IRR_MAXWIND))</f>
        <v>#NAME?</v>
      </c>
      <c r="P7776" s="13" t="e">
        <f ca="1">CalcTable[[#This Row],[ET_o]]*KL</f>
        <v>#NAME?</v>
      </c>
      <c r="Q7776" s="13" t="e">
        <f ca="1">IF(WILTPT&lt;=0,1,MAX(0,MIN(1,(CalcTable[[#This Row],[IWC]]-WILTPT)/(MAD-WILTPT))))</f>
        <v>#NAME?</v>
      </c>
      <c r="R7776" s="13" t="e">
        <f ca="1">CalcTable[[#This Row],[ETMult]]*CalcTable[[#This Row],[ETb]]</f>
        <v>#NAME?</v>
      </c>
      <c r="S7776" s="13" t="b">
        <f>INDEX(IRR_LIST,CalcTable[[#This Row],[Day of Week]]+1)</f>
        <v>1</v>
      </c>
      <c r="T7776" s="13">
        <f t="shared" ca="1" si="2433"/>
        <v>7</v>
      </c>
      <c r="U7776" s="13" t="b">
        <f ca="1">IF(CalcTable[[#This Row],[IrrPrecip]]&gt;=IC_MM,FALSE,TRUE)</f>
        <v>1</v>
      </c>
      <c r="V7776" s="13" t="b">
        <f t="shared" si="2445"/>
        <v>1</v>
      </c>
      <c r="W7776" s="13" t="e">
        <f ca="1">IF(AND(IRR_DRIP=FALSE,CalcTable[[#This Row],[IrrHours]]&lt;=0),FALSE,TRUE)</f>
        <v>#NAME?</v>
      </c>
      <c r="X7776" s="13" t="e">
        <f ca="1">AND(CalcTable[[#This Row],[IrrDay]],CalcTable[[#This Row],[IrrRain]],CalcTable[[#This Row],[IrrWarm]],CalcTable[[#This Row],[IrrWindy]])</f>
        <v>#NAME?</v>
      </c>
      <c r="Y7776" s="13" t="e">
        <f t="shared" ca="1" si="2434"/>
        <v>#NAME?</v>
      </c>
      <c r="Z7776" s="13" t="e">
        <f ca="1">CalcTable[[#This Row],[IrrHours]]/5</f>
        <v>#NAME?</v>
      </c>
      <c r="AA7776" s="13" t="e">
        <f ca="1">IF(CalcTable[[#This Row],[IrrFlag]]=FALSE,0,MAX(0,CalcTable[[#This Row],[VolRednWind]]*(FCAP*IRR_TARGET-CalcTable[[#This Row],[IWC]])))</f>
        <v>#NAME?</v>
      </c>
      <c r="AB7776" s="13" t="e">
        <f ca="1">CalcTable[[#This Row],[IWC]]+CalcTable[[#This Row],[Eff Precip]]+CalcTable[[#This Row],[IrrAmt]]-CalcTable[[#This Row],[AET]]</f>
        <v>#NAME?</v>
      </c>
      <c r="AC7776" s="13" t="e">
        <f ca="1">IF(CalcTable[[#This Row],[PWC]]&gt;FCAP,MIN(24*PERC,MIN(SAT,CalcTable[[#This Row],[PWC]])-FCAP),0)</f>
        <v>#NAME?</v>
      </c>
      <c r="AD7776" s="13" t="e">
        <f ca="1">IF(CalcTable[[#This Row],[PWC]]&gt;SAT,CalcTable[[#This Row],[PWC]]-SAT,0)</f>
        <v>#NAME?</v>
      </c>
      <c r="AE7776" s="13" t="e">
        <f ca="1">CalcTable[[#This Row],[PWC]]-CalcTable[[#This Row],[PercAmt]]-CalcTable[[#This Row],[Runoff]]</f>
        <v>#NAME?</v>
      </c>
      <c r="AF7776" s="13" t="e">
        <f ca="1">CalcTable[[#This Row],[IrrAmt]]/1000*CUR_IRR_AREA*10000/IRR_EFF</f>
        <v>#NAME?</v>
      </c>
      <c r="AG7776" s="147"/>
      <c r="AI7776" s="50">
        <v>12.700294212349892</v>
      </c>
      <c r="AJ7776" s="50">
        <v>16.108294212349904</v>
      </c>
      <c r="AK7776" s="50">
        <v>0</v>
      </c>
      <c r="AL7776" s="50">
        <v>0</v>
      </c>
      <c r="AM7776" s="50"/>
      <c r="AN7776" s="50"/>
      <c r="AO7776" s="50"/>
      <c r="AP7776" s="50"/>
      <c r="AQ7776" s="50"/>
      <c r="AR7776" s="50"/>
      <c r="AS7776" s="50"/>
      <c r="AT7776" s="50"/>
      <c r="AU7776" s="50"/>
      <c r="AV7776" s="50"/>
      <c r="AW7776" s="50"/>
      <c r="AX7776" s="50">
        <f t="shared" si="2435"/>
        <v>28.808588424699796</v>
      </c>
      <c r="AY7776" s="50"/>
      <c r="AZ7776" s="50">
        <f t="shared" si="2436"/>
        <v>658.78094534339562</v>
      </c>
      <c r="BA7776" s="50">
        <f t="shared" si="2446"/>
        <v>1066.2376908408128</v>
      </c>
      <c r="BB7776" s="50">
        <f t="shared" si="2447"/>
        <v>1103.3775644720888</v>
      </c>
      <c r="BC7776" s="17">
        <f t="shared" si="2437"/>
        <v>20108</v>
      </c>
      <c r="BD7776" s="50">
        <f t="shared" si="2438"/>
        <v>28.808588424699796</v>
      </c>
      <c r="BE7776" s="50">
        <f t="shared" si="2439"/>
        <v>658.78094534339562</v>
      </c>
      <c r="BF7776" s="50">
        <f t="shared" si="2440"/>
        <v>1077.5559084485669</v>
      </c>
      <c r="BG7776" s="50"/>
      <c r="BH7776" s="17">
        <f t="shared" si="2441"/>
        <v>0</v>
      </c>
      <c r="BI7776" s="17">
        <f t="shared" si="2451"/>
        <v>7776</v>
      </c>
      <c r="BJ7776" s="17">
        <f t="shared" si="2442"/>
        <v>7776</v>
      </c>
      <c r="BK7776" s="150">
        <f t="shared" si="2443"/>
        <v>40405</v>
      </c>
      <c r="BL7776" s="50" t="e">
        <f t="shared" ca="1" si="2448"/>
        <v>#NAME?</v>
      </c>
      <c r="BM7776" s="50" t="e">
        <f t="shared" ca="1" si="2449"/>
        <v>#NAME?</v>
      </c>
      <c r="BN7776" s="50" t="e">
        <f t="shared" ca="1" si="2450"/>
        <v>#NAME?</v>
      </c>
    </row>
    <row r="7777" spans="1:66" x14ac:dyDescent="0.35">
      <c r="A7777" s="48">
        <v>40406</v>
      </c>
      <c r="B7777" s="17">
        <v>2010</v>
      </c>
      <c r="C7777" s="17">
        <v>8</v>
      </c>
      <c r="D7777" s="17">
        <v>228</v>
      </c>
      <c r="E7777" s="17">
        <v>16</v>
      </c>
      <c r="F7777" s="17">
        <v>2</v>
      </c>
      <c r="G7777" s="50">
        <v>10</v>
      </c>
      <c r="H7777" s="32">
        <v>3.4217609567870171</v>
      </c>
      <c r="I7777" s="50">
        <v>5</v>
      </c>
      <c r="J7777" s="13">
        <v>0</v>
      </c>
      <c r="K7777" s="13">
        <f t="shared" si="2432"/>
        <v>0</v>
      </c>
      <c r="L7777" s="13">
        <f t="shared" si="2444"/>
        <v>0</v>
      </c>
      <c r="M7777" s="13" t="e">
        <f ca="1">CalcTable[[#This Row],[IWC]]-AE7776</f>
        <v>#NAME?</v>
      </c>
      <c r="N7777" s="13" t="e">
        <f ca="1">IF(CalcTable[[#This Row],[Day of Year]]&lt;123,FCAP,AE7776)</f>
        <v>#NAME?</v>
      </c>
      <c r="O7777" s="17" t="e">
        <f ca="1">IF(IRR_DRIP,5,COUNTIF('IDET Wind Values'!C7761:G7761,"&lt;="&amp;IRR_MAXWIND))</f>
        <v>#NAME?</v>
      </c>
      <c r="P7777" s="13" t="e">
        <f ca="1">CalcTable[[#This Row],[ET_o]]*KL</f>
        <v>#NAME?</v>
      </c>
      <c r="Q7777" s="13" t="e">
        <f ca="1">IF(WILTPT&lt;=0,1,MAX(0,MIN(1,(CalcTable[[#This Row],[IWC]]-WILTPT)/(MAD-WILTPT))))</f>
        <v>#NAME?</v>
      </c>
      <c r="R7777" s="13" t="e">
        <f ca="1">CalcTable[[#This Row],[ETMult]]*CalcTable[[#This Row],[ETb]]</f>
        <v>#NAME?</v>
      </c>
      <c r="S7777" s="13" t="b">
        <f>INDEX(IRR_LIST,CalcTable[[#This Row],[Day of Week]]+1)</f>
        <v>0</v>
      </c>
      <c r="T7777" s="13">
        <f t="shared" ca="1" si="2433"/>
        <v>0</v>
      </c>
      <c r="U7777" s="13" t="b">
        <f ca="1">IF(CalcTable[[#This Row],[IrrPrecip]]&gt;=IC_MM,FALSE,TRUE)</f>
        <v>1</v>
      </c>
      <c r="V7777" s="13" t="b">
        <f t="shared" si="2445"/>
        <v>1</v>
      </c>
      <c r="W7777" s="13" t="e">
        <f ca="1">IF(AND(IRR_DRIP=FALSE,CalcTable[[#This Row],[IrrHours]]&lt;=0),FALSE,TRUE)</f>
        <v>#NAME?</v>
      </c>
      <c r="X7777" s="13" t="e">
        <f ca="1">AND(CalcTable[[#This Row],[IrrDay]],CalcTable[[#This Row],[IrrRain]],CalcTable[[#This Row],[IrrWarm]],CalcTable[[#This Row],[IrrWindy]])</f>
        <v>#NAME?</v>
      </c>
      <c r="Y7777" s="13" t="e">
        <f t="shared" ca="1" si="2434"/>
        <v>#NAME?</v>
      </c>
      <c r="Z7777" s="13" t="e">
        <f ca="1">CalcTable[[#This Row],[IrrHours]]/5</f>
        <v>#NAME?</v>
      </c>
      <c r="AA7777" s="13" t="e">
        <f ca="1">IF(CalcTable[[#This Row],[IrrFlag]]=FALSE,0,MAX(0,CalcTable[[#This Row],[VolRednWind]]*(FCAP*IRR_TARGET-CalcTable[[#This Row],[IWC]])))</f>
        <v>#NAME?</v>
      </c>
      <c r="AB7777" s="13" t="e">
        <f ca="1">CalcTable[[#This Row],[IWC]]+CalcTable[[#This Row],[Eff Precip]]+CalcTable[[#This Row],[IrrAmt]]-CalcTable[[#This Row],[AET]]</f>
        <v>#NAME?</v>
      </c>
      <c r="AC7777" s="13" t="e">
        <f ca="1">IF(CalcTable[[#This Row],[PWC]]&gt;FCAP,MIN(24*PERC,MIN(SAT,CalcTable[[#This Row],[PWC]])-FCAP),0)</f>
        <v>#NAME?</v>
      </c>
      <c r="AD7777" s="13" t="e">
        <f ca="1">IF(CalcTable[[#This Row],[PWC]]&gt;SAT,CalcTable[[#This Row],[PWC]]-SAT,0)</f>
        <v>#NAME?</v>
      </c>
      <c r="AE7777" s="13" t="e">
        <f ca="1">CalcTable[[#This Row],[PWC]]-CalcTable[[#This Row],[PercAmt]]-CalcTable[[#This Row],[Runoff]]</f>
        <v>#NAME?</v>
      </c>
      <c r="AF7777" s="13" t="e">
        <f ca="1">CalcTable[[#This Row],[IrrAmt]]/1000*CUR_IRR_AREA*10000/IRR_EFF</f>
        <v>#NAME?</v>
      </c>
      <c r="AG7777" s="147"/>
      <c r="AI7777" s="50">
        <v>0</v>
      </c>
      <c r="AJ7777" s="50">
        <v>0</v>
      </c>
      <c r="AK7777" s="50">
        <v>0</v>
      </c>
      <c r="AL7777" s="50">
        <v>6.2665552196705221</v>
      </c>
      <c r="AM7777" s="50"/>
      <c r="AN7777" s="50"/>
      <c r="AO7777" s="50"/>
      <c r="AP7777" s="50"/>
      <c r="AQ7777" s="50"/>
      <c r="AR7777" s="50"/>
      <c r="AS7777" s="50"/>
      <c r="AT7777" s="50"/>
      <c r="AU7777" s="50"/>
      <c r="AV7777" s="50"/>
      <c r="AW7777" s="50"/>
      <c r="AX7777" s="50">
        <f t="shared" si="2435"/>
        <v>6.2665552196705221</v>
      </c>
      <c r="AY7777" s="50"/>
      <c r="AZ7777" s="50">
        <f t="shared" si="2436"/>
        <v>183.81895311033534</v>
      </c>
      <c r="BA7777" s="50">
        <f t="shared" si="2446"/>
        <v>283.02283256670682</v>
      </c>
      <c r="BB7777" s="50">
        <f t="shared" si="2447"/>
        <v>291.77611604815138</v>
      </c>
      <c r="BC7777" s="17">
        <f t="shared" si="2437"/>
        <v>20108</v>
      </c>
      <c r="BD7777" s="50">
        <f t="shared" si="2438"/>
        <v>6.2665552196705221</v>
      </c>
      <c r="BE7777" s="50">
        <f t="shared" si="2439"/>
        <v>183.81895311033534</v>
      </c>
      <c r="BF7777" s="50">
        <f t="shared" si="2440"/>
        <v>300.66928985874569</v>
      </c>
      <c r="BG7777" s="50"/>
      <c r="BH7777" s="17">
        <f t="shared" si="2441"/>
        <v>0</v>
      </c>
      <c r="BI7777" s="17">
        <f t="shared" si="2451"/>
        <v>7777</v>
      </c>
      <c r="BJ7777" s="17">
        <f t="shared" si="2442"/>
        <v>7777</v>
      </c>
      <c r="BK7777" s="150">
        <f t="shared" si="2443"/>
        <v>40406</v>
      </c>
      <c r="BL7777" s="50" t="e">
        <f t="shared" ca="1" si="2448"/>
        <v>#NAME?</v>
      </c>
      <c r="BM7777" s="50" t="e">
        <f t="shared" ca="1" si="2449"/>
        <v>#NAME?</v>
      </c>
      <c r="BN7777" s="50" t="e">
        <f t="shared" ca="1" si="2450"/>
        <v>#NAME?</v>
      </c>
    </row>
    <row r="7778" spans="1:66" x14ac:dyDescent="0.35">
      <c r="A7778" s="48">
        <v>40407</v>
      </c>
      <c r="B7778" s="17">
        <v>2010</v>
      </c>
      <c r="C7778" s="17">
        <v>8</v>
      </c>
      <c r="D7778" s="17">
        <v>229</v>
      </c>
      <c r="E7778" s="17">
        <v>17</v>
      </c>
      <c r="F7778" s="17">
        <v>3</v>
      </c>
      <c r="G7778" s="50">
        <v>11.7</v>
      </c>
      <c r="H7778" s="32">
        <v>1.9577180973892179</v>
      </c>
      <c r="I7778" s="50">
        <v>14.833333333333334</v>
      </c>
      <c r="J7778" s="13">
        <v>0</v>
      </c>
      <c r="K7778" s="13">
        <f t="shared" si="2432"/>
        <v>0</v>
      </c>
      <c r="L7778" s="13">
        <f t="shared" si="2444"/>
        <v>0</v>
      </c>
      <c r="M7778" s="13" t="e">
        <f ca="1">CalcTable[[#This Row],[IWC]]-AE7777</f>
        <v>#NAME?</v>
      </c>
      <c r="N7778" s="13" t="e">
        <f ca="1">IF(CalcTable[[#This Row],[Day of Year]]&lt;123,FCAP,AE7777)</f>
        <v>#NAME?</v>
      </c>
      <c r="O7778" s="17" t="e">
        <f ca="1">IF(IRR_DRIP,5,COUNTIF('IDET Wind Values'!C7762:G7762,"&lt;="&amp;IRR_MAXWIND))</f>
        <v>#NAME?</v>
      </c>
      <c r="P7778" s="13" t="e">
        <f ca="1">CalcTable[[#This Row],[ET_o]]*KL</f>
        <v>#NAME?</v>
      </c>
      <c r="Q7778" s="13" t="e">
        <f ca="1">IF(WILTPT&lt;=0,1,MAX(0,MIN(1,(CalcTable[[#This Row],[IWC]]-WILTPT)/(MAD-WILTPT))))</f>
        <v>#NAME?</v>
      </c>
      <c r="R7778" s="13" t="e">
        <f ca="1">CalcTable[[#This Row],[ETMult]]*CalcTable[[#This Row],[ETb]]</f>
        <v>#NAME?</v>
      </c>
      <c r="S7778" s="13" t="b">
        <f>INDEX(IRR_LIST,CalcTable[[#This Row],[Day of Week]]+1)</f>
        <v>1</v>
      </c>
      <c r="T7778" s="13">
        <f t="shared" ca="1" si="2433"/>
        <v>0</v>
      </c>
      <c r="U7778" s="13" t="b">
        <f ca="1">IF(CalcTable[[#This Row],[IrrPrecip]]&gt;=IC_MM,FALSE,TRUE)</f>
        <v>1</v>
      </c>
      <c r="V7778" s="13" t="b">
        <f t="shared" si="2445"/>
        <v>1</v>
      </c>
      <c r="W7778" s="13" t="e">
        <f ca="1">IF(AND(IRR_DRIP=FALSE,CalcTable[[#This Row],[IrrHours]]&lt;=0),FALSE,TRUE)</f>
        <v>#NAME?</v>
      </c>
      <c r="X7778" s="13" t="e">
        <f ca="1">AND(CalcTable[[#This Row],[IrrDay]],CalcTable[[#This Row],[IrrRain]],CalcTable[[#This Row],[IrrWarm]],CalcTable[[#This Row],[IrrWindy]])</f>
        <v>#NAME?</v>
      </c>
      <c r="Y7778" s="13" t="e">
        <f t="shared" ca="1" si="2434"/>
        <v>#NAME?</v>
      </c>
      <c r="Z7778" s="13" t="e">
        <f ca="1">CalcTable[[#This Row],[IrrHours]]/5</f>
        <v>#NAME?</v>
      </c>
      <c r="AA7778" s="13" t="e">
        <f ca="1">IF(CalcTable[[#This Row],[IrrFlag]]=FALSE,0,MAX(0,CalcTable[[#This Row],[VolRednWind]]*(FCAP*IRR_TARGET-CalcTable[[#This Row],[IWC]])))</f>
        <v>#NAME?</v>
      </c>
      <c r="AB7778" s="13" t="e">
        <f ca="1">CalcTable[[#This Row],[IWC]]+CalcTable[[#This Row],[Eff Precip]]+CalcTable[[#This Row],[IrrAmt]]-CalcTable[[#This Row],[AET]]</f>
        <v>#NAME?</v>
      </c>
      <c r="AC7778" s="13" t="e">
        <f ca="1">IF(CalcTable[[#This Row],[PWC]]&gt;FCAP,MIN(24*PERC,MIN(SAT,CalcTable[[#This Row],[PWC]])-FCAP),0)</f>
        <v>#NAME?</v>
      </c>
      <c r="AD7778" s="13" t="e">
        <f ca="1">IF(CalcTable[[#This Row],[PWC]]&gt;SAT,CalcTable[[#This Row],[PWC]]-SAT,0)</f>
        <v>#NAME?</v>
      </c>
      <c r="AE7778" s="13" t="e">
        <f ca="1">CalcTable[[#This Row],[PWC]]-CalcTable[[#This Row],[PercAmt]]-CalcTable[[#This Row],[Runoff]]</f>
        <v>#NAME?</v>
      </c>
      <c r="AF7778" s="13" t="e">
        <f ca="1">CalcTable[[#This Row],[IrrAmt]]/1000*CUR_IRR_AREA*10000/IRR_EFF</f>
        <v>#NAME?</v>
      </c>
      <c r="AG7778" s="147"/>
      <c r="AI7778" s="50">
        <v>0</v>
      </c>
      <c r="AJ7778" s="50">
        <v>0</v>
      </c>
      <c r="AK7778" s="50">
        <v>0</v>
      </c>
      <c r="AL7778" s="50">
        <v>0</v>
      </c>
      <c r="AM7778" s="50"/>
      <c r="AN7778" s="50"/>
      <c r="AO7778" s="50"/>
      <c r="AP7778" s="50"/>
      <c r="AQ7778" s="50"/>
      <c r="AR7778" s="50"/>
      <c r="AS7778" s="50"/>
      <c r="AT7778" s="50"/>
      <c r="AU7778" s="50"/>
      <c r="AV7778" s="50"/>
      <c r="AW7778" s="50"/>
      <c r="AX7778" s="50">
        <f t="shared" si="2435"/>
        <v>0</v>
      </c>
      <c r="AY7778" s="50"/>
      <c r="AZ7778" s="50">
        <f t="shared" si="2436"/>
        <v>0</v>
      </c>
      <c r="BA7778" s="50">
        <f t="shared" si="2446"/>
        <v>0</v>
      </c>
      <c r="BB7778" s="50">
        <f t="shared" si="2447"/>
        <v>0</v>
      </c>
      <c r="BC7778" s="17">
        <f t="shared" si="2437"/>
        <v>20108</v>
      </c>
      <c r="BD7778" s="50">
        <f t="shared" si="2438"/>
        <v>0</v>
      </c>
      <c r="BE7778" s="50">
        <f t="shared" si="2439"/>
        <v>0</v>
      </c>
      <c r="BF7778" s="50">
        <f t="shared" si="2440"/>
        <v>0</v>
      </c>
      <c r="BG7778" s="50"/>
      <c r="BH7778" s="17">
        <f t="shared" si="2441"/>
        <v>0</v>
      </c>
      <c r="BI7778" s="17">
        <f t="shared" si="2451"/>
        <v>7778</v>
      </c>
      <c r="BJ7778" s="17">
        <f t="shared" si="2442"/>
        <v>7778</v>
      </c>
      <c r="BK7778" s="150">
        <f t="shared" si="2443"/>
        <v>40407</v>
      </c>
      <c r="BL7778" s="50" t="e">
        <f t="shared" ca="1" si="2448"/>
        <v>#NAME?</v>
      </c>
      <c r="BM7778" s="50" t="e">
        <f t="shared" ca="1" si="2449"/>
        <v>#NAME?</v>
      </c>
      <c r="BN7778" s="50" t="e">
        <f t="shared" ca="1" si="2450"/>
        <v>#NAME?</v>
      </c>
    </row>
    <row r="7779" spans="1:66" x14ac:dyDescent="0.35">
      <c r="A7779" s="48">
        <v>40408</v>
      </c>
      <c r="B7779" s="17">
        <v>2010</v>
      </c>
      <c r="C7779" s="17">
        <v>8</v>
      </c>
      <c r="D7779" s="17">
        <v>230</v>
      </c>
      <c r="E7779" s="17">
        <v>18</v>
      </c>
      <c r="F7779" s="17">
        <v>4</v>
      </c>
      <c r="G7779" s="50">
        <v>12.6</v>
      </c>
      <c r="H7779" s="32">
        <v>4.4301194832000146</v>
      </c>
      <c r="I7779" s="50">
        <v>11.5</v>
      </c>
      <c r="J7779" s="13">
        <v>0</v>
      </c>
      <c r="K7779" s="13">
        <f t="shared" si="2432"/>
        <v>0</v>
      </c>
      <c r="L7779" s="13">
        <f t="shared" si="2444"/>
        <v>0</v>
      </c>
      <c r="M7779" s="13" t="e">
        <f ca="1">CalcTable[[#This Row],[IWC]]-AE7778</f>
        <v>#NAME?</v>
      </c>
      <c r="N7779" s="13" t="e">
        <f ca="1">IF(CalcTable[[#This Row],[Day of Year]]&lt;123,FCAP,AE7778)</f>
        <v>#NAME?</v>
      </c>
      <c r="O7779" s="17" t="e">
        <f ca="1">IF(IRR_DRIP,5,COUNTIF('IDET Wind Values'!C7763:G7763,"&lt;="&amp;IRR_MAXWIND))</f>
        <v>#NAME?</v>
      </c>
      <c r="P7779" s="13" t="e">
        <f ca="1">CalcTable[[#This Row],[ET_o]]*KL</f>
        <v>#NAME?</v>
      </c>
      <c r="Q7779" s="13" t="e">
        <f ca="1">IF(WILTPT&lt;=0,1,MAX(0,MIN(1,(CalcTable[[#This Row],[IWC]]-WILTPT)/(MAD-WILTPT))))</f>
        <v>#NAME?</v>
      </c>
      <c r="R7779" s="13" t="e">
        <f ca="1">CalcTable[[#This Row],[ETMult]]*CalcTable[[#This Row],[ETb]]</f>
        <v>#NAME?</v>
      </c>
      <c r="S7779" s="13" t="b">
        <f>INDEX(IRR_LIST,CalcTable[[#This Row],[Day of Week]]+1)</f>
        <v>0</v>
      </c>
      <c r="T7779" s="13">
        <f t="shared" ca="1" si="2433"/>
        <v>0</v>
      </c>
      <c r="U7779" s="13" t="b">
        <f ca="1">IF(CalcTable[[#This Row],[IrrPrecip]]&gt;=IC_MM,FALSE,TRUE)</f>
        <v>1</v>
      </c>
      <c r="V7779" s="13" t="b">
        <f t="shared" si="2445"/>
        <v>1</v>
      </c>
      <c r="W7779" s="13" t="e">
        <f ca="1">IF(AND(IRR_DRIP=FALSE,CalcTable[[#This Row],[IrrHours]]&lt;=0),FALSE,TRUE)</f>
        <v>#NAME?</v>
      </c>
      <c r="X7779" s="13" t="e">
        <f ca="1">AND(CalcTable[[#This Row],[IrrDay]],CalcTable[[#This Row],[IrrRain]],CalcTable[[#This Row],[IrrWarm]],CalcTable[[#This Row],[IrrWindy]])</f>
        <v>#NAME?</v>
      </c>
      <c r="Y7779" s="13" t="e">
        <f t="shared" ca="1" si="2434"/>
        <v>#NAME?</v>
      </c>
      <c r="Z7779" s="13" t="e">
        <f ca="1">CalcTable[[#This Row],[IrrHours]]/5</f>
        <v>#NAME?</v>
      </c>
      <c r="AA7779" s="13" t="e">
        <f ca="1">IF(CalcTable[[#This Row],[IrrFlag]]=FALSE,0,MAX(0,CalcTable[[#This Row],[VolRednWind]]*(FCAP*IRR_TARGET-CalcTable[[#This Row],[IWC]])))</f>
        <v>#NAME?</v>
      </c>
      <c r="AB7779" s="13" t="e">
        <f ca="1">CalcTable[[#This Row],[IWC]]+CalcTable[[#This Row],[Eff Precip]]+CalcTable[[#This Row],[IrrAmt]]-CalcTable[[#This Row],[AET]]</f>
        <v>#NAME?</v>
      </c>
      <c r="AC7779" s="13" t="e">
        <f ca="1">IF(CalcTable[[#This Row],[PWC]]&gt;FCAP,MIN(24*PERC,MIN(SAT,CalcTable[[#This Row],[PWC]])-FCAP),0)</f>
        <v>#NAME?</v>
      </c>
      <c r="AD7779" s="13" t="e">
        <f ca="1">IF(CalcTable[[#This Row],[PWC]]&gt;SAT,CalcTable[[#This Row],[PWC]]-SAT,0)</f>
        <v>#NAME?</v>
      </c>
      <c r="AE7779" s="13" t="e">
        <f ca="1">CalcTable[[#This Row],[PWC]]-CalcTable[[#This Row],[PercAmt]]-CalcTable[[#This Row],[Runoff]]</f>
        <v>#NAME?</v>
      </c>
      <c r="AF7779" s="13" t="e">
        <f ca="1">CalcTable[[#This Row],[IrrAmt]]/1000*CUR_IRR_AREA*10000/IRR_EFF</f>
        <v>#NAME?</v>
      </c>
      <c r="AG7779" s="147"/>
      <c r="AI7779" s="50">
        <v>0</v>
      </c>
      <c r="AJ7779" s="50">
        <v>0</v>
      </c>
      <c r="AK7779" s="50">
        <v>6.5548149801788869</v>
      </c>
      <c r="AL7779" s="50">
        <v>3.3567449535640712</v>
      </c>
      <c r="AM7779" s="50"/>
      <c r="AN7779" s="50"/>
      <c r="AO7779" s="50"/>
      <c r="AP7779" s="50"/>
      <c r="AQ7779" s="50"/>
      <c r="AR7779" s="50"/>
      <c r="AS7779" s="50"/>
      <c r="AT7779" s="50"/>
      <c r="AU7779" s="50"/>
      <c r="AV7779" s="50"/>
      <c r="AW7779" s="50"/>
      <c r="AX7779" s="50">
        <f t="shared" si="2435"/>
        <v>9.9115599337429572</v>
      </c>
      <c r="AY7779" s="50"/>
      <c r="AZ7779" s="50">
        <f t="shared" si="2436"/>
        <v>194.60180501383644</v>
      </c>
      <c r="BA7779" s="50">
        <f t="shared" si="2446"/>
        <v>299.62500137051006</v>
      </c>
      <c r="BB7779" s="50">
        <f t="shared" si="2447"/>
        <v>308.89175399021661</v>
      </c>
      <c r="BC7779" s="17">
        <f t="shared" si="2437"/>
        <v>20108</v>
      </c>
      <c r="BD7779" s="50">
        <f t="shared" si="2438"/>
        <v>9.9115599337429572</v>
      </c>
      <c r="BE7779" s="50">
        <f t="shared" si="2439"/>
        <v>194.60180501383644</v>
      </c>
      <c r="BF7779" s="50">
        <f t="shared" si="2440"/>
        <v>318.30660293022032</v>
      </c>
      <c r="BG7779" s="50"/>
      <c r="BH7779" s="17">
        <f t="shared" si="2441"/>
        <v>0</v>
      </c>
      <c r="BI7779" s="17">
        <f t="shared" si="2451"/>
        <v>7779</v>
      </c>
      <c r="BJ7779" s="17">
        <f t="shared" si="2442"/>
        <v>7779</v>
      </c>
      <c r="BK7779" s="150">
        <f t="shared" si="2443"/>
        <v>40408</v>
      </c>
      <c r="BL7779" s="50" t="e">
        <f t="shared" ca="1" si="2448"/>
        <v>#NAME?</v>
      </c>
      <c r="BM7779" s="50" t="e">
        <f t="shared" ca="1" si="2449"/>
        <v>#NAME?</v>
      </c>
      <c r="BN7779" s="50" t="e">
        <f t="shared" ca="1" si="2450"/>
        <v>#NAME?</v>
      </c>
    </row>
    <row r="7780" spans="1:66" x14ac:dyDescent="0.35">
      <c r="A7780" s="48">
        <v>40409</v>
      </c>
      <c r="B7780" s="17">
        <v>2010</v>
      </c>
      <c r="C7780" s="17">
        <v>8</v>
      </c>
      <c r="D7780" s="17">
        <v>231</v>
      </c>
      <c r="E7780" s="17">
        <v>19</v>
      </c>
      <c r="F7780" s="17">
        <v>5</v>
      </c>
      <c r="G7780" s="50">
        <v>13.1</v>
      </c>
      <c r="H7780" s="32">
        <v>3.9388956773521877</v>
      </c>
      <c r="I7780" s="50">
        <v>7.666666666666667</v>
      </c>
      <c r="J7780" s="13">
        <v>0</v>
      </c>
      <c r="K7780" s="13">
        <f t="shared" si="2432"/>
        <v>0</v>
      </c>
      <c r="L7780" s="13">
        <f t="shared" si="2444"/>
        <v>0</v>
      </c>
      <c r="M7780" s="13" t="e">
        <f ca="1">CalcTable[[#This Row],[IWC]]-AE7779</f>
        <v>#NAME?</v>
      </c>
      <c r="N7780" s="13" t="e">
        <f ca="1">IF(CalcTable[[#This Row],[Day of Year]]&lt;123,FCAP,AE7779)</f>
        <v>#NAME?</v>
      </c>
      <c r="O7780" s="17" t="e">
        <f ca="1">IF(IRR_DRIP,5,COUNTIF('IDET Wind Values'!C7764:G7764,"&lt;="&amp;IRR_MAXWIND))</f>
        <v>#NAME?</v>
      </c>
      <c r="P7780" s="13" t="e">
        <f ca="1">CalcTable[[#This Row],[ET_o]]*KL</f>
        <v>#NAME?</v>
      </c>
      <c r="Q7780" s="13" t="e">
        <f ca="1">IF(WILTPT&lt;=0,1,MAX(0,MIN(1,(CalcTable[[#This Row],[IWC]]-WILTPT)/(MAD-WILTPT))))</f>
        <v>#NAME?</v>
      </c>
      <c r="R7780" s="13" t="e">
        <f ca="1">CalcTable[[#This Row],[ETMult]]*CalcTable[[#This Row],[ETb]]</f>
        <v>#NAME?</v>
      </c>
      <c r="S7780" s="13" t="b">
        <f>INDEX(IRR_LIST,CalcTable[[#This Row],[Day of Week]]+1)</f>
        <v>1</v>
      </c>
      <c r="T7780" s="13">
        <f t="shared" ca="1" si="2433"/>
        <v>0</v>
      </c>
      <c r="U7780" s="13" t="b">
        <f ca="1">IF(CalcTable[[#This Row],[IrrPrecip]]&gt;=IC_MM,FALSE,TRUE)</f>
        <v>1</v>
      </c>
      <c r="V7780" s="13" t="b">
        <f t="shared" si="2445"/>
        <v>1</v>
      </c>
      <c r="W7780" s="13" t="e">
        <f ca="1">IF(AND(IRR_DRIP=FALSE,CalcTable[[#This Row],[IrrHours]]&lt;=0),FALSE,TRUE)</f>
        <v>#NAME?</v>
      </c>
      <c r="X7780" s="13" t="e">
        <f ca="1">AND(CalcTable[[#This Row],[IrrDay]],CalcTable[[#This Row],[IrrRain]],CalcTable[[#This Row],[IrrWarm]],CalcTable[[#This Row],[IrrWindy]])</f>
        <v>#NAME?</v>
      </c>
      <c r="Y7780" s="13" t="e">
        <f t="shared" ca="1" si="2434"/>
        <v>#NAME?</v>
      </c>
      <c r="Z7780" s="13" t="e">
        <f ca="1">CalcTable[[#This Row],[IrrHours]]/5</f>
        <v>#NAME?</v>
      </c>
      <c r="AA7780" s="13" t="e">
        <f ca="1">IF(CalcTable[[#This Row],[IrrFlag]]=FALSE,0,MAX(0,CalcTable[[#This Row],[VolRednWind]]*(FCAP*IRR_TARGET-CalcTable[[#This Row],[IWC]])))</f>
        <v>#NAME?</v>
      </c>
      <c r="AB7780" s="13" t="e">
        <f ca="1">CalcTable[[#This Row],[IWC]]+CalcTable[[#This Row],[Eff Precip]]+CalcTable[[#This Row],[IrrAmt]]-CalcTable[[#This Row],[AET]]</f>
        <v>#NAME?</v>
      </c>
      <c r="AC7780" s="13" t="e">
        <f ca="1">IF(CalcTable[[#This Row],[PWC]]&gt;FCAP,MIN(24*PERC,MIN(SAT,CalcTable[[#This Row],[PWC]])-FCAP),0)</f>
        <v>#NAME?</v>
      </c>
      <c r="AD7780" s="13" t="e">
        <f ca="1">IF(CalcTable[[#This Row],[PWC]]&gt;SAT,CalcTable[[#This Row],[PWC]]-SAT,0)</f>
        <v>#NAME?</v>
      </c>
      <c r="AE7780" s="13" t="e">
        <f ca="1">CalcTable[[#This Row],[PWC]]-CalcTable[[#This Row],[PercAmt]]-CalcTable[[#This Row],[Runoff]]</f>
        <v>#NAME?</v>
      </c>
      <c r="AF7780" s="13" t="e">
        <f ca="1">CalcTable[[#This Row],[IrrAmt]]/1000*CUR_IRR_AREA*10000/IRR_EFF</f>
        <v>#NAME?</v>
      </c>
      <c r="AG7780" s="147"/>
      <c r="AI7780" s="50">
        <v>2.054943795232675</v>
      </c>
      <c r="AJ7780" s="50">
        <v>2.7365437952326745</v>
      </c>
      <c r="AK7780" s="50">
        <v>0</v>
      </c>
      <c r="AL7780" s="50">
        <v>0</v>
      </c>
      <c r="AM7780" s="50"/>
      <c r="AN7780" s="50"/>
      <c r="AO7780" s="50"/>
      <c r="AP7780" s="50"/>
      <c r="AQ7780" s="50"/>
      <c r="AR7780" s="50"/>
      <c r="AS7780" s="50"/>
      <c r="AT7780" s="50"/>
      <c r="AU7780" s="50"/>
      <c r="AV7780" s="50"/>
      <c r="AW7780" s="50"/>
      <c r="AX7780" s="50">
        <f t="shared" si="2435"/>
        <v>4.7914875904653496</v>
      </c>
      <c r="AY7780" s="50"/>
      <c r="AZ7780" s="50">
        <f t="shared" si="2436"/>
        <v>110.4111269902377</v>
      </c>
      <c r="BA7780" s="50">
        <f t="shared" si="2446"/>
        <v>178.81917796593893</v>
      </c>
      <c r="BB7780" s="50">
        <f t="shared" si="2447"/>
        <v>185.05697218558186</v>
      </c>
      <c r="BC7780" s="17">
        <f t="shared" si="2437"/>
        <v>20108</v>
      </c>
      <c r="BD7780" s="50">
        <f t="shared" si="2438"/>
        <v>4.7914875904653496</v>
      </c>
      <c r="BE7780" s="50">
        <f t="shared" si="2439"/>
        <v>110.4111269902377</v>
      </c>
      <c r="BF7780" s="50">
        <f t="shared" si="2440"/>
        <v>180.59745517499644</v>
      </c>
      <c r="BG7780" s="50"/>
      <c r="BH7780" s="17">
        <f t="shared" si="2441"/>
        <v>0</v>
      </c>
      <c r="BI7780" s="17">
        <f t="shared" si="2451"/>
        <v>7780</v>
      </c>
      <c r="BJ7780" s="17">
        <f t="shared" si="2442"/>
        <v>7780</v>
      </c>
      <c r="BK7780" s="150">
        <f t="shared" si="2443"/>
        <v>40409</v>
      </c>
      <c r="BL7780" s="50" t="e">
        <f t="shared" ca="1" si="2448"/>
        <v>#NAME?</v>
      </c>
      <c r="BM7780" s="50" t="e">
        <f t="shared" ca="1" si="2449"/>
        <v>#NAME?</v>
      </c>
      <c r="BN7780" s="50" t="e">
        <f t="shared" ca="1" si="2450"/>
        <v>#NAME?</v>
      </c>
    </row>
    <row r="7781" spans="1:66" x14ac:dyDescent="0.35">
      <c r="A7781" s="48">
        <v>40410</v>
      </c>
      <c r="B7781" s="17">
        <v>2010</v>
      </c>
      <c r="C7781" s="17">
        <v>8</v>
      </c>
      <c r="D7781" s="17">
        <v>232</v>
      </c>
      <c r="E7781" s="17">
        <v>20</v>
      </c>
      <c r="F7781" s="17">
        <v>6</v>
      </c>
      <c r="G7781" s="50">
        <v>10.6</v>
      </c>
      <c r="H7781" s="32">
        <v>2.6552764914532805</v>
      </c>
      <c r="I7781" s="50">
        <v>10.5</v>
      </c>
      <c r="J7781" s="13">
        <v>0</v>
      </c>
      <c r="K7781" s="13">
        <f t="shared" si="2432"/>
        <v>0</v>
      </c>
      <c r="L7781" s="13">
        <f t="shared" si="2444"/>
        <v>0</v>
      </c>
      <c r="M7781" s="13" t="e">
        <f ca="1">CalcTable[[#This Row],[IWC]]-AE7780</f>
        <v>#NAME?</v>
      </c>
      <c r="N7781" s="13" t="e">
        <f ca="1">IF(CalcTable[[#This Row],[Day of Year]]&lt;123,FCAP,AE7780)</f>
        <v>#NAME?</v>
      </c>
      <c r="O7781" s="17" t="e">
        <f ca="1">IF(IRR_DRIP,5,COUNTIF('IDET Wind Values'!C7765:G7765,"&lt;="&amp;IRR_MAXWIND))</f>
        <v>#NAME?</v>
      </c>
      <c r="P7781" s="13" t="e">
        <f ca="1">CalcTable[[#This Row],[ET_o]]*KL</f>
        <v>#NAME?</v>
      </c>
      <c r="Q7781" s="13" t="e">
        <f ca="1">IF(WILTPT&lt;=0,1,MAX(0,MIN(1,(CalcTable[[#This Row],[IWC]]-WILTPT)/(MAD-WILTPT))))</f>
        <v>#NAME?</v>
      </c>
      <c r="R7781" s="13" t="e">
        <f ca="1">CalcTable[[#This Row],[ETMult]]*CalcTable[[#This Row],[ETb]]</f>
        <v>#NAME?</v>
      </c>
      <c r="S7781" s="13" t="b">
        <f>INDEX(IRR_LIST,CalcTable[[#This Row],[Day of Week]]+1)</f>
        <v>0</v>
      </c>
      <c r="T7781" s="13">
        <f t="shared" ca="1" si="2433"/>
        <v>0</v>
      </c>
      <c r="U7781" s="13" t="b">
        <f ca="1">IF(CalcTable[[#This Row],[IrrPrecip]]&gt;=IC_MM,FALSE,TRUE)</f>
        <v>1</v>
      </c>
      <c r="V7781" s="13" t="b">
        <f t="shared" si="2445"/>
        <v>1</v>
      </c>
      <c r="W7781" s="13" t="e">
        <f ca="1">IF(AND(IRR_DRIP=FALSE,CalcTable[[#This Row],[IrrHours]]&lt;=0),FALSE,TRUE)</f>
        <v>#NAME?</v>
      </c>
      <c r="X7781" s="13" t="e">
        <f ca="1">AND(CalcTable[[#This Row],[IrrDay]],CalcTable[[#This Row],[IrrRain]],CalcTable[[#This Row],[IrrWarm]],CalcTable[[#This Row],[IrrWindy]])</f>
        <v>#NAME?</v>
      </c>
      <c r="Y7781" s="13" t="e">
        <f t="shared" ca="1" si="2434"/>
        <v>#NAME?</v>
      </c>
      <c r="Z7781" s="13" t="e">
        <f ca="1">CalcTable[[#This Row],[IrrHours]]/5</f>
        <v>#NAME?</v>
      </c>
      <c r="AA7781" s="13" t="e">
        <f ca="1">IF(CalcTable[[#This Row],[IrrFlag]]=FALSE,0,MAX(0,CalcTable[[#This Row],[VolRednWind]]*(FCAP*IRR_TARGET-CalcTable[[#This Row],[IWC]])))</f>
        <v>#NAME?</v>
      </c>
      <c r="AB7781" s="13" t="e">
        <f ca="1">CalcTable[[#This Row],[IWC]]+CalcTable[[#This Row],[Eff Precip]]+CalcTable[[#This Row],[IrrAmt]]-CalcTable[[#This Row],[AET]]</f>
        <v>#NAME?</v>
      </c>
      <c r="AC7781" s="13" t="e">
        <f ca="1">IF(CalcTable[[#This Row],[PWC]]&gt;FCAP,MIN(24*PERC,MIN(SAT,CalcTable[[#This Row],[PWC]])-FCAP),0)</f>
        <v>#NAME?</v>
      </c>
      <c r="AD7781" s="13" t="e">
        <f ca="1">IF(CalcTable[[#This Row],[PWC]]&gt;SAT,CalcTable[[#This Row],[PWC]]-SAT,0)</f>
        <v>#NAME?</v>
      </c>
      <c r="AE7781" s="13" t="e">
        <f ca="1">CalcTable[[#This Row],[PWC]]-CalcTable[[#This Row],[PercAmt]]-CalcTable[[#This Row],[Runoff]]</f>
        <v>#NAME?</v>
      </c>
      <c r="AF7781" s="13" t="e">
        <f ca="1">CalcTable[[#This Row],[IrrAmt]]/1000*CUR_IRR_AREA*10000/IRR_EFF</f>
        <v>#NAME?</v>
      </c>
      <c r="AG7781" s="147"/>
      <c r="AI7781" s="50">
        <v>0</v>
      </c>
      <c r="AJ7781" s="50">
        <v>0</v>
      </c>
      <c r="AK7781" s="50">
        <v>0</v>
      </c>
      <c r="AL7781" s="50">
        <v>4.6029583383037114</v>
      </c>
      <c r="AM7781" s="50"/>
      <c r="AN7781" s="50"/>
      <c r="AO7781" s="50"/>
      <c r="AP7781" s="50"/>
      <c r="AQ7781" s="50"/>
      <c r="AR7781" s="50"/>
      <c r="AS7781" s="50"/>
      <c r="AT7781" s="50"/>
      <c r="AU7781" s="50"/>
      <c r="AV7781" s="50"/>
      <c r="AW7781" s="50"/>
      <c r="AX7781" s="50">
        <f t="shared" si="2435"/>
        <v>4.6029583383037114</v>
      </c>
      <c r="AY7781" s="50"/>
      <c r="AZ7781" s="50">
        <f t="shared" si="2436"/>
        <v>135.02011125690888</v>
      </c>
      <c r="BA7781" s="50">
        <f t="shared" si="2446"/>
        <v>207.88810780825654</v>
      </c>
      <c r="BB7781" s="50">
        <f t="shared" si="2447"/>
        <v>214.3176369157284</v>
      </c>
      <c r="BC7781" s="17">
        <f t="shared" si="2437"/>
        <v>20108</v>
      </c>
      <c r="BD7781" s="50">
        <f t="shared" si="2438"/>
        <v>4.6029583383037114</v>
      </c>
      <c r="BE7781" s="50">
        <f t="shared" si="2439"/>
        <v>135.02011125690888</v>
      </c>
      <c r="BF7781" s="50">
        <f t="shared" si="2440"/>
        <v>220.84991934371467</v>
      </c>
      <c r="BG7781" s="50"/>
      <c r="BH7781" s="17">
        <f t="shared" si="2441"/>
        <v>0</v>
      </c>
      <c r="BI7781" s="17">
        <f t="shared" si="2451"/>
        <v>7781</v>
      </c>
      <c r="BJ7781" s="17">
        <f t="shared" si="2442"/>
        <v>7781</v>
      </c>
      <c r="BK7781" s="150">
        <f t="shared" si="2443"/>
        <v>40410</v>
      </c>
      <c r="BL7781" s="50" t="e">
        <f t="shared" ca="1" si="2448"/>
        <v>#NAME?</v>
      </c>
      <c r="BM7781" s="50" t="e">
        <f t="shared" ca="1" si="2449"/>
        <v>#NAME?</v>
      </c>
      <c r="BN7781" s="50" t="e">
        <f t="shared" ca="1" si="2450"/>
        <v>#NAME?</v>
      </c>
    </row>
    <row r="7782" spans="1:66" x14ac:dyDescent="0.35">
      <c r="A7782" s="48">
        <v>40411</v>
      </c>
      <c r="B7782" s="17">
        <v>2010</v>
      </c>
      <c r="C7782" s="17">
        <v>8</v>
      </c>
      <c r="D7782" s="17">
        <v>233</v>
      </c>
      <c r="E7782" s="17">
        <v>21</v>
      </c>
      <c r="F7782" s="17">
        <v>7</v>
      </c>
      <c r="G7782" s="50">
        <v>8.8000000000000007</v>
      </c>
      <c r="H7782" s="32">
        <v>2.6254792384275705</v>
      </c>
      <c r="I7782" s="50">
        <v>15.833333333333334</v>
      </c>
      <c r="J7782" s="13">
        <v>0</v>
      </c>
      <c r="K7782" s="13">
        <f t="shared" si="2432"/>
        <v>0</v>
      </c>
      <c r="L7782" s="13">
        <f t="shared" si="2444"/>
        <v>0</v>
      </c>
      <c r="M7782" s="13" t="e">
        <f ca="1">CalcTable[[#This Row],[IWC]]-AE7781</f>
        <v>#NAME?</v>
      </c>
      <c r="N7782" s="13" t="e">
        <f ca="1">IF(CalcTable[[#This Row],[Day of Year]]&lt;123,FCAP,AE7781)</f>
        <v>#NAME?</v>
      </c>
      <c r="O7782" s="17" t="e">
        <f ca="1">IF(IRR_DRIP,5,COUNTIF('IDET Wind Values'!C7766:G7766,"&lt;="&amp;IRR_MAXWIND))</f>
        <v>#NAME?</v>
      </c>
      <c r="P7782" s="13" t="e">
        <f ca="1">CalcTable[[#This Row],[ET_o]]*KL</f>
        <v>#NAME?</v>
      </c>
      <c r="Q7782" s="13" t="e">
        <f ca="1">IF(WILTPT&lt;=0,1,MAX(0,MIN(1,(CalcTable[[#This Row],[IWC]]-WILTPT)/(MAD-WILTPT))))</f>
        <v>#NAME?</v>
      </c>
      <c r="R7782" s="13" t="e">
        <f ca="1">CalcTable[[#This Row],[ETMult]]*CalcTable[[#This Row],[ETb]]</f>
        <v>#NAME?</v>
      </c>
      <c r="S7782" s="13" t="b">
        <f>INDEX(IRR_LIST,CalcTable[[#This Row],[Day of Week]]+1)</f>
        <v>0</v>
      </c>
      <c r="T7782" s="13">
        <f t="shared" ca="1" si="2433"/>
        <v>0</v>
      </c>
      <c r="U7782" s="13" t="b">
        <f ca="1">IF(CalcTable[[#This Row],[IrrPrecip]]&gt;=IC_MM,FALSE,TRUE)</f>
        <v>1</v>
      </c>
      <c r="V7782" s="13" t="b">
        <f t="shared" si="2445"/>
        <v>1</v>
      </c>
      <c r="W7782" s="13" t="e">
        <f ca="1">IF(AND(IRR_DRIP=FALSE,CalcTable[[#This Row],[IrrHours]]&lt;=0),FALSE,TRUE)</f>
        <v>#NAME?</v>
      </c>
      <c r="X7782" s="13" t="e">
        <f ca="1">AND(CalcTable[[#This Row],[IrrDay]],CalcTable[[#This Row],[IrrRain]],CalcTable[[#This Row],[IrrWarm]],CalcTable[[#This Row],[IrrWindy]])</f>
        <v>#NAME?</v>
      </c>
      <c r="Y7782" s="13" t="e">
        <f t="shared" ca="1" si="2434"/>
        <v>#NAME?</v>
      </c>
      <c r="Z7782" s="13" t="e">
        <f ca="1">CalcTable[[#This Row],[IrrHours]]/5</f>
        <v>#NAME?</v>
      </c>
      <c r="AA7782" s="13" t="e">
        <f ca="1">IF(CalcTable[[#This Row],[IrrFlag]]=FALSE,0,MAX(0,CalcTable[[#This Row],[VolRednWind]]*(FCAP*IRR_TARGET-CalcTable[[#This Row],[IWC]])))</f>
        <v>#NAME?</v>
      </c>
      <c r="AB7782" s="13" t="e">
        <f ca="1">CalcTable[[#This Row],[IWC]]+CalcTable[[#This Row],[Eff Precip]]+CalcTable[[#This Row],[IrrAmt]]-CalcTable[[#This Row],[AET]]</f>
        <v>#NAME?</v>
      </c>
      <c r="AC7782" s="13" t="e">
        <f ca="1">IF(CalcTable[[#This Row],[PWC]]&gt;FCAP,MIN(24*PERC,MIN(SAT,CalcTable[[#This Row],[PWC]])-FCAP),0)</f>
        <v>#NAME?</v>
      </c>
      <c r="AD7782" s="13" t="e">
        <f ca="1">IF(CalcTable[[#This Row],[PWC]]&gt;SAT,CalcTable[[#This Row],[PWC]]-SAT,0)</f>
        <v>#NAME?</v>
      </c>
      <c r="AE7782" s="13" t="e">
        <f ca="1">CalcTable[[#This Row],[PWC]]-CalcTable[[#This Row],[PercAmt]]-CalcTable[[#This Row],[Runoff]]</f>
        <v>#NAME?</v>
      </c>
      <c r="AF7782" s="13" t="e">
        <f ca="1">CalcTable[[#This Row],[IrrAmt]]/1000*CUR_IRR_AREA*10000/IRR_EFF</f>
        <v>#NAME?</v>
      </c>
      <c r="AG7782" s="147"/>
      <c r="AI7782" s="50">
        <v>0</v>
      </c>
      <c r="AJ7782" s="50">
        <v>0</v>
      </c>
      <c r="AK7782" s="50">
        <v>1.696281966643693</v>
      </c>
      <c r="AL7782" s="50">
        <v>0</v>
      </c>
      <c r="AM7782" s="50"/>
      <c r="AN7782" s="50"/>
      <c r="AO7782" s="50"/>
      <c r="AP7782" s="50"/>
      <c r="AQ7782" s="50"/>
      <c r="AR7782" s="50"/>
      <c r="AS7782" s="50"/>
      <c r="AT7782" s="50"/>
      <c r="AU7782" s="50"/>
      <c r="AV7782" s="50"/>
      <c r="AW7782" s="50"/>
      <c r="AX7782" s="50">
        <f t="shared" si="2435"/>
        <v>1.696281966643693</v>
      </c>
      <c r="AY7782" s="50"/>
      <c r="AZ7782" s="50">
        <f t="shared" si="2436"/>
        <v>24.878802177440832</v>
      </c>
      <c r="BA7782" s="50">
        <f t="shared" si="2446"/>
        <v>38.305457320821596</v>
      </c>
      <c r="BB7782" s="50">
        <f t="shared" si="2447"/>
        <v>39.490162186414025</v>
      </c>
      <c r="BC7782" s="17">
        <f t="shared" si="2437"/>
        <v>20108</v>
      </c>
      <c r="BD7782" s="50">
        <f t="shared" si="2438"/>
        <v>1.696281966643693</v>
      </c>
      <c r="BE7782" s="50">
        <f t="shared" si="2439"/>
        <v>24.878802177440832</v>
      </c>
      <c r="BF7782" s="50">
        <f t="shared" si="2440"/>
        <v>40.69380037616353</v>
      </c>
      <c r="BG7782" s="50"/>
      <c r="BH7782" s="17">
        <f t="shared" si="2441"/>
        <v>0</v>
      </c>
      <c r="BI7782" s="17">
        <f t="shared" si="2451"/>
        <v>7782</v>
      </c>
      <c r="BJ7782" s="17">
        <f t="shared" si="2442"/>
        <v>7782</v>
      </c>
      <c r="BK7782" s="150">
        <f t="shared" si="2443"/>
        <v>40411</v>
      </c>
      <c r="BL7782" s="50" t="e">
        <f t="shared" ca="1" si="2448"/>
        <v>#NAME?</v>
      </c>
      <c r="BM7782" s="50" t="e">
        <f t="shared" ca="1" si="2449"/>
        <v>#NAME?</v>
      </c>
      <c r="BN7782" s="50" t="e">
        <f t="shared" ca="1" si="2450"/>
        <v>#NAME?</v>
      </c>
    </row>
    <row r="7783" spans="1:66" x14ac:dyDescent="0.35">
      <c r="A7783" s="48">
        <v>40412</v>
      </c>
      <c r="B7783" s="17">
        <v>2010</v>
      </c>
      <c r="C7783" s="17">
        <v>8</v>
      </c>
      <c r="D7783" s="17">
        <v>234</v>
      </c>
      <c r="E7783" s="17">
        <v>22</v>
      </c>
      <c r="F7783" s="17">
        <v>1</v>
      </c>
      <c r="G7783" s="50">
        <v>9.6999999999999993</v>
      </c>
      <c r="H7783" s="32">
        <v>2.1771844918578465</v>
      </c>
      <c r="I7783" s="50">
        <v>10.833333333333334</v>
      </c>
      <c r="J7783" s="13">
        <v>1.6</v>
      </c>
      <c r="K7783" s="13">
        <f t="shared" si="2432"/>
        <v>1.6</v>
      </c>
      <c r="L7783" s="13">
        <f t="shared" si="2444"/>
        <v>0</v>
      </c>
      <c r="M7783" s="13" t="e">
        <f ca="1">CalcTable[[#This Row],[IWC]]-AE7782</f>
        <v>#NAME?</v>
      </c>
      <c r="N7783" s="13" t="e">
        <f ca="1">IF(CalcTable[[#This Row],[Day of Year]]&lt;123,FCAP,AE7782)</f>
        <v>#NAME?</v>
      </c>
      <c r="O7783" s="17" t="e">
        <f ca="1">IF(IRR_DRIP,5,COUNTIF('IDET Wind Values'!C7767:G7767,"&lt;="&amp;IRR_MAXWIND))</f>
        <v>#NAME?</v>
      </c>
      <c r="P7783" s="13" t="e">
        <f ca="1">CalcTable[[#This Row],[ET_o]]*KL</f>
        <v>#NAME?</v>
      </c>
      <c r="Q7783" s="13" t="e">
        <f ca="1">IF(WILTPT&lt;=0,1,MAX(0,MIN(1,(CalcTable[[#This Row],[IWC]]-WILTPT)/(MAD-WILTPT))))</f>
        <v>#NAME?</v>
      </c>
      <c r="R7783" s="13" t="e">
        <f ca="1">CalcTable[[#This Row],[ETMult]]*CalcTable[[#This Row],[ETb]]</f>
        <v>#NAME?</v>
      </c>
      <c r="S7783" s="13" t="b">
        <f>INDEX(IRR_LIST,CalcTable[[#This Row],[Day of Week]]+1)</f>
        <v>1</v>
      </c>
      <c r="T7783" s="13">
        <f t="shared" ca="1" si="2433"/>
        <v>0</v>
      </c>
      <c r="U7783" s="13" t="b">
        <f ca="1">IF(CalcTable[[#This Row],[IrrPrecip]]&gt;=IC_MM,FALSE,TRUE)</f>
        <v>1</v>
      </c>
      <c r="V7783" s="13" t="b">
        <f t="shared" si="2445"/>
        <v>1</v>
      </c>
      <c r="W7783" s="13" t="e">
        <f ca="1">IF(AND(IRR_DRIP=FALSE,CalcTable[[#This Row],[IrrHours]]&lt;=0),FALSE,TRUE)</f>
        <v>#NAME?</v>
      </c>
      <c r="X7783" s="13" t="e">
        <f ca="1">AND(CalcTable[[#This Row],[IrrDay]],CalcTable[[#This Row],[IrrRain]],CalcTable[[#This Row],[IrrWarm]],CalcTable[[#This Row],[IrrWindy]])</f>
        <v>#NAME?</v>
      </c>
      <c r="Y7783" s="13" t="e">
        <f t="shared" ca="1" si="2434"/>
        <v>#NAME?</v>
      </c>
      <c r="Z7783" s="13" t="e">
        <f ca="1">CalcTable[[#This Row],[IrrHours]]/5</f>
        <v>#NAME?</v>
      </c>
      <c r="AA7783" s="13" t="e">
        <f ca="1">IF(CalcTable[[#This Row],[IrrFlag]]=FALSE,0,MAX(0,CalcTable[[#This Row],[VolRednWind]]*(FCAP*IRR_TARGET-CalcTable[[#This Row],[IWC]])))</f>
        <v>#NAME?</v>
      </c>
      <c r="AB7783" s="13" t="e">
        <f ca="1">CalcTable[[#This Row],[IWC]]+CalcTable[[#This Row],[Eff Precip]]+CalcTable[[#This Row],[IrrAmt]]-CalcTable[[#This Row],[AET]]</f>
        <v>#NAME?</v>
      </c>
      <c r="AC7783" s="13" t="e">
        <f ca="1">IF(CalcTable[[#This Row],[PWC]]&gt;FCAP,MIN(24*PERC,MIN(SAT,CalcTable[[#This Row],[PWC]])-FCAP),0)</f>
        <v>#NAME?</v>
      </c>
      <c r="AD7783" s="13" t="e">
        <f ca="1">IF(CalcTable[[#This Row],[PWC]]&gt;SAT,CalcTable[[#This Row],[PWC]]-SAT,0)</f>
        <v>#NAME?</v>
      </c>
      <c r="AE7783" s="13" t="e">
        <f ca="1">CalcTable[[#This Row],[PWC]]-CalcTable[[#This Row],[PercAmt]]-CalcTable[[#This Row],[Runoff]]</f>
        <v>#NAME?</v>
      </c>
      <c r="AF7783" s="13" t="e">
        <f ca="1">CalcTable[[#This Row],[IrrAmt]]/1000*CUR_IRR_AREA*10000/IRR_EFF</f>
        <v>#NAME?</v>
      </c>
      <c r="AG7783" s="147"/>
      <c r="AI7783" s="50">
        <v>0</v>
      </c>
      <c r="AJ7783" s="50">
        <v>0</v>
      </c>
      <c r="AK7783" s="50">
        <v>0</v>
      </c>
      <c r="AL7783" s="50">
        <v>0</v>
      </c>
      <c r="AM7783" s="50"/>
      <c r="AN7783" s="50"/>
      <c r="AO7783" s="50"/>
      <c r="AP7783" s="50"/>
      <c r="AQ7783" s="50"/>
      <c r="AR7783" s="50"/>
      <c r="AS7783" s="50"/>
      <c r="AT7783" s="50"/>
      <c r="AU7783" s="50"/>
      <c r="AV7783" s="50"/>
      <c r="AW7783" s="50"/>
      <c r="AX7783" s="50">
        <f t="shared" si="2435"/>
        <v>0</v>
      </c>
      <c r="AY7783" s="50"/>
      <c r="AZ7783" s="50">
        <f t="shared" si="2436"/>
        <v>0</v>
      </c>
      <c r="BA7783" s="50">
        <f t="shared" si="2446"/>
        <v>0</v>
      </c>
      <c r="BB7783" s="50">
        <f t="shared" si="2447"/>
        <v>0</v>
      </c>
      <c r="BC7783" s="17">
        <f t="shared" si="2437"/>
        <v>20108</v>
      </c>
      <c r="BD7783" s="50">
        <f t="shared" si="2438"/>
        <v>0</v>
      </c>
      <c r="BE7783" s="50">
        <f t="shared" si="2439"/>
        <v>0</v>
      </c>
      <c r="BF7783" s="50">
        <f t="shared" si="2440"/>
        <v>0</v>
      </c>
      <c r="BG7783" s="50"/>
      <c r="BH7783" s="17">
        <f t="shared" si="2441"/>
        <v>0</v>
      </c>
      <c r="BI7783" s="17">
        <f t="shared" si="2451"/>
        <v>7783</v>
      </c>
      <c r="BJ7783" s="17">
        <f t="shared" si="2442"/>
        <v>7783</v>
      </c>
      <c r="BK7783" s="150">
        <f t="shared" si="2443"/>
        <v>40412</v>
      </c>
      <c r="BL7783" s="50" t="e">
        <f t="shared" ca="1" si="2448"/>
        <v>#NAME?</v>
      </c>
      <c r="BM7783" s="50" t="e">
        <f t="shared" ca="1" si="2449"/>
        <v>#NAME?</v>
      </c>
      <c r="BN7783" s="50" t="e">
        <f t="shared" ca="1" si="2450"/>
        <v>#NAME?</v>
      </c>
    </row>
    <row r="7784" spans="1:66" x14ac:dyDescent="0.35">
      <c r="A7784" s="48">
        <v>40413</v>
      </c>
      <c r="B7784" s="17">
        <v>2010</v>
      </c>
      <c r="C7784" s="17">
        <v>8</v>
      </c>
      <c r="D7784" s="17">
        <v>235</v>
      </c>
      <c r="E7784" s="17">
        <v>23</v>
      </c>
      <c r="F7784" s="17">
        <v>2</v>
      </c>
      <c r="G7784" s="50">
        <v>8</v>
      </c>
      <c r="H7784" s="32">
        <v>3.4897083649992253</v>
      </c>
      <c r="I7784" s="50">
        <v>17</v>
      </c>
      <c r="J7784" s="13">
        <v>2</v>
      </c>
      <c r="K7784" s="13">
        <f t="shared" si="2432"/>
        <v>2</v>
      </c>
      <c r="L7784" s="13">
        <f t="shared" si="2444"/>
        <v>0</v>
      </c>
      <c r="M7784" s="13" t="e">
        <f ca="1">CalcTable[[#This Row],[IWC]]-AE7783</f>
        <v>#NAME?</v>
      </c>
      <c r="N7784" s="13" t="e">
        <f ca="1">IF(CalcTable[[#This Row],[Day of Year]]&lt;123,FCAP,AE7783)</f>
        <v>#NAME?</v>
      </c>
      <c r="O7784" s="17" t="e">
        <f ca="1">IF(IRR_DRIP,5,COUNTIF('IDET Wind Values'!C7768:G7768,"&lt;="&amp;IRR_MAXWIND))</f>
        <v>#NAME?</v>
      </c>
      <c r="P7784" s="13" t="e">
        <f ca="1">CalcTable[[#This Row],[ET_o]]*KL</f>
        <v>#NAME?</v>
      </c>
      <c r="Q7784" s="13" t="e">
        <f ca="1">IF(WILTPT&lt;=0,1,MAX(0,MIN(1,(CalcTable[[#This Row],[IWC]]-WILTPT)/(MAD-WILTPT))))</f>
        <v>#NAME?</v>
      </c>
      <c r="R7784" s="13" t="e">
        <f ca="1">CalcTable[[#This Row],[ETMult]]*CalcTable[[#This Row],[ETb]]</f>
        <v>#NAME?</v>
      </c>
      <c r="S7784" s="13" t="b">
        <f>INDEX(IRR_LIST,CalcTable[[#This Row],[Day of Week]]+1)</f>
        <v>0</v>
      </c>
      <c r="T7784" s="13">
        <f t="shared" ca="1" si="2433"/>
        <v>1.6</v>
      </c>
      <c r="U7784" s="13" t="b">
        <f ca="1">IF(CalcTable[[#This Row],[IrrPrecip]]&gt;=IC_MM,FALSE,TRUE)</f>
        <v>1</v>
      </c>
      <c r="V7784" s="13" t="b">
        <f t="shared" si="2445"/>
        <v>1</v>
      </c>
      <c r="W7784" s="13" t="e">
        <f ca="1">IF(AND(IRR_DRIP=FALSE,CalcTable[[#This Row],[IrrHours]]&lt;=0),FALSE,TRUE)</f>
        <v>#NAME?</v>
      </c>
      <c r="X7784" s="13" t="e">
        <f ca="1">AND(CalcTable[[#This Row],[IrrDay]],CalcTable[[#This Row],[IrrRain]],CalcTable[[#This Row],[IrrWarm]],CalcTable[[#This Row],[IrrWindy]])</f>
        <v>#NAME?</v>
      </c>
      <c r="Y7784" s="13" t="e">
        <f t="shared" ca="1" si="2434"/>
        <v>#NAME?</v>
      </c>
      <c r="Z7784" s="13" t="e">
        <f ca="1">CalcTable[[#This Row],[IrrHours]]/5</f>
        <v>#NAME?</v>
      </c>
      <c r="AA7784" s="13" t="e">
        <f ca="1">IF(CalcTable[[#This Row],[IrrFlag]]=FALSE,0,MAX(0,CalcTable[[#This Row],[VolRednWind]]*(FCAP*IRR_TARGET-CalcTable[[#This Row],[IWC]])))</f>
        <v>#NAME?</v>
      </c>
      <c r="AB7784" s="13" t="e">
        <f ca="1">CalcTable[[#This Row],[IWC]]+CalcTable[[#This Row],[Eff Precip]]+CalcTable[[#This Row],[IrrAmt]]-CalcTable[[#This Row],[AET]]</f>
        <v>#NAME?</v>
      </c>
      <c r="AC7784" s="13" t="e">
        <f ca="1">IF(CalcTable[[#This Row],[PWC]]&gt;FCAP,MIN(24*PERC,MIN(SAT,CalcTable[[#This Row],[PWC]])-FCAP),0)</f>
        <v>#NAME?</v>
      </c>
      <c r="AD7784" s="13" t="e">
        <f ca="1">IF(CalcTable[[#This Row],[PWC]]&gt;SAT,CalcTable[[#This Row],[PWC]]-SAT,0)</f>
        <v>#NAME?</v>
      </c>
      <c r="AE7784" s="13" t="e">
        <f ca="1">CalcTable[[#This Row],[PWC]]-CalcTable[[#This Row],[PercAmt]]-CalcTable[[#This Row],[Runoff]]</f>
        <v>#NAME?</v>
      </c>
      <c r="AF7784" s="13" t="e">
        <f ca="1">CalcTable[[#This Row],[IrrAmt]]/1000*CUR_IRR_AREA*10000/IRR_EFF</f>
        <v>#NAME?</v>
      </c>
      <c r="AG7784" s="147"/>
      <c r="AI7784" s="50">
        <v>0</v>
      </c>
      <c r="AJ7784" s="50">
        <v>0</v>
      </c>
      <c r="AK7784" s="50">
        <v>8.9298942641587438</v>
      </c>
      <c r="AL7784" s="50">
        <v>4.9214650516569804</v>
      </c>
      <c r="AM7784" s="50"/>
      <c r="AN7784" s="50"/>
      <c r="AO7784" s="50"/>
      <c r="AP7784" s="50"/>
      <c r="AQ7784" s="50"/>
      <c r="AR7784" s="50"/>
      <c r="AS7784" s="50"/>
      <c r="AT7784" s="50"/>
      <c r="AU7784" s="50"/>
      <c r="AV7784" s="50"/>
      <c r="AW7784" s="50"/>
      <c r="AX7784" s="50">
        <f t="shared" si="2435"/>
        <v>13.851359315815724</v>
      </c>
      <c r="AY7784" s="50"/>
      <c r="AZ7784" s="50">
        <f t="shared" si="2436"/>
        <v>275.3347573895997</v>
      </c>
      <c r="BA7784" s="50">
        <f t="shared" si="2446"/>
        <v>423.92811852049476</v>
      </c>
      <c r="BB7784" s="50">
        <f t="shared" si="2447"/>
        <v>437.03929744380912</v>
      </c>
      <c r="BC7784" s="17">
        <f t="shared" si="2437"/>
        <v>20108</v>
      </c>
      <c r="BD7784" s="50">
        <f t="shared" si="2438"/>
        <v>13.851359315815724</v>
      </c>
      <c r="BE7784" s="50">
        <f t="shared" si="2439"/>
        <v>275.3347573895997</v>
      </c>
      <c r="BF7784" s="50">
        <f t="shared" si="2440"/>
        <v>450.36001226745293</v>
      </c>
      <c r="BG7784" s="50"/>
      <c r="BH7784" s="17">
        <f t="shared" si="2441"/>
        <v>0</v>
      </c>
      <c r="BI7784" s="17">
        <f t="shared" si="2451"/>
        <v>7784</v>
      </c>
      <c r="BJ7784" s="17">
        <f t="shared" si="2442"/>
        <v>7784</v>
      </c>
      <c r="BK7784" s="150">
        <f t="shared" si="2443"/>
        <v>40413</v>
      </c>
      <c r="BL7784" s="50" t="e">
        <f t="shared" ca="1" si="2448"/>
        <v>#NAME?</v>
      </c>
      <c r="BM7784" s="50" t="e">
        <f t="shared" ca="1" si="2449"/>
        <v>#NAME?</v>
      </c>
      <c r="BN7784" s="50" t="e">
        <f t="shared" ca="1" si="2450"/>
        <v>#NAME?</v>
      </c>
    </row>
    <row r="7785" spans="1:66" x14ac:dyDescent="0.35">
      <c r="A7785" s="48">
        <v>40414</v>
      </c>
      <c r="B7785" s="17">
        <v>2010</v>
      </c>
      <c r="C7785" s="17">
        <v>8</v>
      </c>
      <c r="D7785" s="17">
        <v>236</v>
      </c>
      <c r="E7785" s="17">
        <v>24</v>
      </c>
      <c r="F7785" s="17">
        <v>3</v>
      </c>
      <c r="G7785" s="50">
        <v>5.6</v>
      </c>
      <c r="H7785" s="32">
        <v>4.1327955166066248</v>
      </c>
      <c r="I7785" s="50">
        <v>6.833333333333333</v>
      </c>
      <c r="J7785" s="13">
        <v>0</v>
      </c>
      <c r="K7785" s="13">
        <f t="shared" si="2432"/>
        <v>0</v>
      </c>
      <c r="L7785" s="13">
        <f t="shared" si="2444"/>
        <v>0</v>
      </c>
      <c r="M7785" s="13" t="e">
        <f ca="1">CalcTable[[#This Row],[IWC]]-AE7784</f>
        <v>#NAME?</v>
      </c>
      <c r="N7785" s="13" t="e">
        <f ca="1">IF(CalcTable[[#This Row],[Day of Year]]&lt;123,FCAP,AE7784)</f>
        <v>#NAME?</v>
      </c>
      <c r="O7785" s="17" t="e">
        <f ca="1">IF(IRR_DRIP,5,COUNTIF('IDET Wind Values'!C7769:G7769,"&lt;="&amp;IRR_MAXWIND))</f>
        <v>#NAME?</v>
      </c>
      <c r="P7785" s="13" t="e">
        <f ca="1">CalcTable[[#This Row],[ET_o]]*KL</f>
        <v>#NAME?</v>
      </c>
      <c r="Q7785" s="13" t="e">
        <f ca="1">IF(WILTPT&lt;=0,1,MAX(0,MIN(1,(CalcTable[[#This Row],[IWC]]-WILTPT)/(MAD-WILTPT))))</f>
        <v>#NAME?</v>
      </c>
      <c r="R7785" s="13" t="e">
        <f ca="1">CalcTable[[#This Row],[ETMult]]*CalcTable[[#This Row],[ETb]]</f>
        <v>#NAME?</v>
      </c>
      <c r="S7785" s="13" t="b">
        <f>INDEX(IRR_LIST,CalcTable[[#This Row],[Day of Week]]+1)</f>
        <v>1</v>
      </c>
      <c r="T7785" s="13">
        <f t="shared" ca="1" si="2433"/>
        <v>3.6</v>
      </c>
      <c r="U7785" s="13" t="b">
        <f ca="1">IF(CalcTable[[#This Row],[IrrPrecip]]&gt;=IC_MM,FALSE,TRUE)</f>
        <v>1</v>
      </c>
      <c r="V7785" s="13" t="b">
        <f t="shared" si="2445"/>
        <v>1</v>
      </c>
      <c r="W7785" s="13" t="e">
        <f ca="1">IF(AND(IRR_DRIP=FALSE,CalcTable[[#This Row],[IrrHours]]&lt;=0),FALSE,TRUE)</f>
        <v>#NAME?</v>
      </c>
      <c r="X7785" s="13" t="e">
        <f ca="1">AND(CalcTable[[#This Row],[IrrDay]],CalcTable[[#This Row],[IrrRain]],CalcTable[[#This Row],[IrrWarm]],CalcTable[[#This Row],[IrrWindy]])</f>
        <v>#NAME?</v>
      </c>
      <c r="Y7785" s="13" t="e">
        <f t="shared" ca="1" si="2434"/>
        <v>#NAME?</v>
      </c>
      <c r="Z7785" s="13" t="e">
        <f ca="1">CalcTable[[#This Row],[IrrHours]]/5</f>
        <v>#NAME?</v>
      </c>
      <c r="AA7785" s="13" t="e">
        <f ca="1">IF(CalcTable[[#This Row],[IrrFlag]]=FALSE,0,MAX(0,CalcTable[[#This Row],[VolRednWind]]*(FCAP*IRR_TARGET-CalcTable[[#This Row],[IWC]])))</f>
        <v>#NAME?</v>
      </c>
      <c r="AB7785" s="13" t="e">
        <f ca="1">CalcTable[[#This Row],[IWC]]+CalcTable[[#This Row],[Eff Precip]]+CalcTable[[#This Row],[IrrAmt]]-CalcTable[[#This Row],[AET]]</f>
        <v>#NAME?</v>
      </c>
      <c r="AC7785" s="13" t="e">
        <f ca="1">IF(CalcTable[[#This Row],[PWC]]&gt;FCAP,MIN(24*PERC,MIN(SAT,CalcTable[[#This Row],[PWC]])-FCAP),0)</f>
        <v>#NAME?</v>
      </c>
      <c r="AD7785" s="13" t="e">
        <f ca="1">IF(CalcTable[[#This Row],[PWC]]&gt;SAT,CalcTable[[#This Row],[PWC]]-SAT,0)</f>
        <v>#NAME?</v>
      </c>
      <c r="AE7785" s="13" t="e">
        <f ca="1">CalcTable[[#This Row],[PWC]]-CalcTable[[#This Row],[PercAmt]]-CalcTable[[#This Row],[Runoff]]</f>
        <v>#NAME?</v>
      </c>
      <c r="AF7785" s="13" t="e">
        <f ca="1">CalcTable[[#This Row],[IrrAmt]]/1000*CUR_IRR_AREA*10000/IRR_EFF</f>
        <v>#NAME?</v>
      </c>
      <c r="AG7785" s="147"/>
      <c r="AI7785" s="50">
        <v>12.434561278152026</v>
      </c>
      <c r="AJ7785" s="50">
        <v>17.093404932635021</v>
      </c>
      <c r="AK7785" s="50">
        <v>0</v>
      </c>
      <c r="AL7785" s="50">
        <v>0</v>
      </c>
      <c r="AM7785" s="50"/>
      <c r="AN7785" s="50"/>
      <c r="AO7785" s="50"/>
      <c r="AP7785" s="50"/>
      <c r="AQ7785" s="50"/>
      <c r="AR7785" s="50"/>
      <c r="AS7785" s="50"/>
      <c r="AT7785" s="50"/>
      <c r="AU7785" s="50"/>
      <c r="AV7785" s="50"/>
      <c r="AW7785" s="50"/>
      <c r="AX7785" s="50">
        <f t="shared" si="2435"/>
        <v>29.527966210787049</v>
      </c>
      <c r="AY7785" s="50"/>
      <c r="AZ7785" s="50">
        <f t="shared" si="2436"/>
        <v>683.78011010352373</v>
      </c>
      <c r="BA7785" s="50">
        <f t="shared" si="2446"/>
        <v>1107.9039168042734</v>
      </c>
      <c r="BB7785" s="50">
        <f t="shared" si="2447"/>
        <v>1146.5870544611034</v>
      </c>
      <c r="BC7785" s="17">
        <f t="shared" si="2437"/>
        <v>20108</v>
      </c>
      <c r="BD7785" s="50">
        <f t="shared" si="2438"/>
        <v>29.527966210787049</v>
      </c>
      <c r="BE7785" s="50">
        <f t="shared" si="2439"/>
        <v>683.78011010352373</v>
      </c>
      <c r="BF7785" s="50">
        <f t="shared" si="2440"/>
        <v>1118.4465836934521</v>
      </c>
      <c r="BG7785" s="50"/>
      <c r="BH7785" s="17">
        <f t="shared" si="2441"/>
        <v>0</v>
      </c>
      <c r="BI7785" s="17">
        <f t="shared" si="2451"/>
        <v>7785</v>
      </c>
      <c r="BJ7785" s="17">
        <f t="shared" si="2442"/>
        <v>7785</v>
      </c>
      <c r="BK7785" s="150">
        <f t="shared" si="2443"/>
        <v>40414</v>
      </c>
      <c r="BL7785" s="50" t="e">
        <f t="shared" ca="1" si="2448"/>
        <v>#NAME?</v>
      </c>
      <c r="BM7785" s="50" t="e">
        <f t="shared" ca="1" si="2449"/>
        <v>#NAME?</v>
      </c>
      <c r="BN7785" s="50" t="e">
        <f t="shared" ca="1" si="2450"/>
        <v>#NAME?</v>
      </c>
    </row>
    <row r="7786" spans="1:66" x14ac:dyDescent="0.35">
      <c r="A7786" s="48">
        <v>40415</v>
      </c>
      <c r="B7786" s="17">
        <v>2010</v>
      </c>
      <c r="C7786" s="17">
        <v>8</v>
      </c>
      <c r="D7786" s="17">
        <v>237</v>
      </c>
      <c r="E7786" s="17">
        <v>25</v>
      </c>
      <c r="F7786" s="17">
        <v>4</v>
      </c>
      <c r="G7786" s="50">
        <v>9.5</v>
      </c>
      <c r="H7786" s="32">
        <v>4.9088511602617562</v>
      </c>
      <c r="I7786" s="50">
        <v>4</v>
      </c>
      <c r="J7786" s="13">
        <v>0</v>
      </c>
      <c r="K7786" s="13">
        <f t="shared" si="2432"/>
        <v>0</v>
      </c>
      <c r="L7786" s="13">
        <f t="shared" si="2444"/>
        <v>0</v>
      </c>
      <c r="M7786" s="13" t="e">
        <f ca="1">CalcTable[[#This Row],[IWC]]-AE7785</f>
        <v>#NAME?</v>
      </c>
      <c r="N7786" s="13" t="e">
        <f ca="1">IF(CalcTable[[#This Row],[Day of Year]]&lt;123,FCAP,AE7785)</f>
        <v>#NAME?</v>
      </c>
      <c r="O7786" s="17" t="e">
        <f ca="1">IF(IRR_DRIP,5,COUNTIF('IDET Wind Values'!C7770:G7770,"&lt;="&amp;IRR_MAXWIND))</f>
        <v>#NAME?</v>
      </c>
      <c r="P7786" s="13" t="e">
        <f ca="1">CalcTable[[#This Row],[ET_o]]*KL</f>
        <v>#NAME?</v>
      </c>
      <c r="Q7786" s="13" t="e">
        <f ca="1">IF(WILTPT&lt;=0,1,MAX(0,MIN(1,(CalcTable[[#This Row],[IWC]]-WILTPT)/(MAD-WILTPT))))</f>
        <v>#NAME?</v>
      </c>
      <c r="R7786" s="13" t="e">
        <f ca="1">CalcTable[[#This Row],[ETMult]]*CalcTable[[#This Row],[ETb]]</f>
        <v>#NAME?</v>
      </c>
      <c r="S7786" s="13" t="b">
        <f>INDEX(IRR_LIST,CalcTable[[#This Row],[Day of Week]]+1)</f>
        <v>0</v>
      </c>
      <c r="T7786" s="13">
        <f t="shared" ca="1" si="2433"/>
        <v>2</v>
      </c>
      <c r="U7786" s="13" t="b">
        <f ca="1">IF(CalcTable[[#This Row],[IrrPrecip]]&gt;=IC_MM,FALSE,TRUE)</f>
        <v>1</v>
      </c>
      <c r="V7786" s="13" t="b">
        <f t="shared" si="2445"/>
        <v>1</v>
      </c>
      <c r="W7786" s="13" t="e">
        <f ca="1">IF(AND(IRR_DRIP=FALSE,CalcTable[[#This Row],[IrrHours]]&lt;=0),FALSE,TRUE)</f>
        <v>#NAME?</v>
      </c>
      <c r="X7786" s="13" t="e">
        <f ca="1">AND(CalcTable[[#This Row],[IrrDay]],CalcTable[[#This Row],[IrrRain]],CalcTable[[#This Row],[IrrWarm]],CalcTable[[#This Row],[IrrWindy]])</f>
        <v>#NAME?</v>
      </c>
      <c r="Y7786" s="13" t="e">
        <f t="shared" ca="1" si="2434"/>
        <v>#NAME?</v>
      </c>
      <c r="Z7786" s="13" t="e">
        <f ca="1">CalcTable[[#This Row],[IrrHours]]/5</f>
        <v>#NAME?</v>
      </c>
      <c r="AA7786" s="13" t="e">
        <f ca="1">IF(CalcTable[[#This Row],[IrrFlag]]=FALSE,0,MAX(0,CalcTable[[#This Row],[VolRednWind]]*(FCAP*IRR_TARGET-CalcTable[[#This Row],[IWC]])))</f>
        <v>#NAME?</v>
      </c>
      <c r="AB7786" s="13" t="e">
        <f ca="1">CalcTable[[#This Row],[IWC]]+CalcTable[[#This Row],[Eff Precip]]+CalcTable[[#This Row],[IrrAmt]]-CalcTable[[#This Row],[AET]]</f>
        <v>#NAME?</v>
      </c>
      <c r="AC7786" s="13" t="e">
        <f ca="1">IF(CalcTable[[#This Row],[PWC]]&gt;FCAP,MIN(24*PERC,MIN(SAT,CalcTable[[#This Row],[PWC]])-FCAP),0)</f>
        <v>#NAME?</v>
      </c>
      <c r="AD7786" s="13" t="e">
        <f ca="1">IF(CalcTable[[#This Row],[PWC]]&gt;SAT,CalcTable[[#This Row],[PWC]]-SAT,0)</f>
        <v>#NAME?</v>
      </c>
      <c r="AE7786" s="13" t="e">
        <f ca="1">CalcTable[[#This Row],[PWC]]-CalcTable[[#This Row],[PercAmt]]-CalcTable[[#This Row],[Runoff]]</f>
        <v>#NAME?</v>
      </c>
      <c r="AF7786" s="13" t="e">
        <f ca="1">CalcTable[[#This Row],[IrrAmt]]/1000*CUR_IRR_AREA*10000/IRR_EFF</f>
        <v>#NAME?</v>
      </c>
      <c r="AG7786" s="147"/>
      <c r="AI7786" s="50">
        <v>0</v>
      </c>
      <c r="AJ7786" s="50">
        <v>0</v>
      </c>
      <c r="AK7786" s="50">
        <v>2.0804150136534587</v>
      </c>
      <c r="AL7786" s="50">
        <v>4.5530375341336438</v>
      </c>
      <c r="AM7786" s="50"/>
      <c r="AN7786" s="50"/>
      <c r="AO7786" s="50"/>
      <c r="AP7786" s="50"/>
      <c r="AQ7786" s="50"/>
      <c r="AR7786" s="50"/>
      <c r="AS7786" s="50"/>
      <c r="AT7786" s="50"/>
      <c r="AU7786" s="50"/>
      <c r="AV7786" s="50"/>
      <c r="AW7786" s="50"/>
      <c r="AX7786" s="50">
        <f t="shared" si="2435"/>
        <v>6.6334525477871029</v>
      </c>
      <c r="AY7786" s="50"/>
      <c r="AZ7786" s="50">
        <f t="shared" si="2436"/>
        <v>164.0685212015043</v>
      </c>
      <c r="BA7786" s="50">
        <f t="shared" si="2446"/>
        <v>252.61343740549074</v>
      </c>
      <c r="BB7786" s="50">
        <f t="shared" si="2447"/>
        <v>260.42622412937192</v>
      </c>
      <c r="BC7786" s="17">
        <f t="shared" si="2437"/>
        <v>20108</v>
      </c>
      <c r="BD7786" s="50">
        <f t="shared" si="2438"/>
        <v>6.6334525477871029</v>
      </c>
      <c r="BE7786" s="50">
        <f t="shared" si="2439"/>
        <v>164.0685212015043</v>
      </c>
      <c r="BF7786" s="50">
        <f t="shared" si="2440"/>
        <v>268.36387066256896</v>
      </c>
      <c r="BG7786" s="50"/>
      <c r="BH7786" s="17">
        <f t="shared" si="2441"/>
        <v>0</v>
      </c>
      <c r="BI7786" s="17">
        <f t="shared" si="2451"/>
        <v>7786</v>
      </c>
      <c r="BJ7786" s="17">
        <f t="shared" si="2442"/>
        <v>7786</v>
      </c>
      <c r="BK7786" s="150">
        <f t="shared" si="2443"/>
        <v>40415</v>
      </c>
      <c r="BL7786" s="50" t="e">
        <f t="shared" ca="1" si="2448"/>
        <v>#NAME?</v>
      </c>
      <c r="BM7786" s="50" t="e">
        <f t="shared" ca="1" si="2449"/>
        <v>#NAME?</v>
      </c>
      <c r="BN7786" s="50" t="e">
        <f t="shared" ca="1" si="2450"/>
        <v>#NAME?</v>
      </c>
    </row>
    <row r="7787" spans="1:66" x14ac:dyDescent="0.35">
      <c r="A7787" s="48">
        <v>40416</v>
      </c>
      <c r="B7787" s="17">
        <v>2010</v>
      </c>
      <c r="C7787" s="17">
        <v>8</v>
      </c>
      <c r="D7787" s="17">
        <v>238</v>
      </c>
      <c r="E7787" s="17">
        <v>26</v>
      </c>
      <c r="F7787" s="17">
        <v>5</v>
      </c>
      <c r="G7787" s="50">
        <v>11.2</v>
      </c>
      <c r="H7787" s="32">
        <v>6.6579888364051341</v>
      </c>
      <c r="I7787" s="50">
        <v>7.333333333333333</v>
      </c>
      <c r="J7787" s="13">
        <v>0</v>
      </c>
      <c r="K7787" s="13">
        <f t="shared" si="2432"/>
        <v>0</v>
      </c>
      <c r="L7787" s="13">
        <f t="shared" si="2444"/>
        <v>0</v>
      </c>
      <c r="M7787" s="13" t="e">
        <f ca="1">CalcTable[[#This Row],[IWC]]-AE7786</f>
        <v>#NAME?</v>
      </c>
      <c r="N7787" s="13" t="e">
        <f ca="1">IF(CalcTable[[#This Row],[Day of Year]]&lt;123,FCAP,AE7786)</f>
        <v>#NAME?</v>
      </c>
      <c r="O7787" s="17" t="e">
        <f ca="1">IF(IRR_DRIP,5,COUNTIF('IDET Wind Values'!C7771:G7771,"&lt;="&amp;IRR_MAXWIND))</f>
        <v>#NAME?</v>
      </c>
      <c r="P7787" s="13" t="e">
        <f ca="1">CalcTable[[#This Row],[ET_o]]*KL</f>
        <v>#NAME?</v>
      </c>
      <c r="Q7787" s="13" t="e">
        <f ca="1">IF(WILTPT&lt;=0,1,MAX(0,MIN(1,(CalcTable[[#This Row],[IWC]]-WILTPT)/(MAD-WILTPT))))</f>
        <v>#NAME?</v>
      </c>
      <c r="R7787" s="13" t="e">
        <f ca="1">CalcTable[[#This Row],[ETMult]]*CalcTable[[#This Row],[ETb]]</f>
        <v>#NAME?</v>
      </c>
      <c r="S7787" s="13" t="b">
        <f>INDEX(IRR_LIST,CalcTable[[#This Row],[Day of Week]]+1)</f>
        <v>1</v>
      </c>
      <c r="T7787" s="13">
        <f t="shared" ca="1" si="2433"/>
        <v>0</v>
      </c>
      <c r="U7787" s="13" t="b">
        <f ca="1">IF(CalcTable[[#This Row],[IrrPrecip]]&gt;=IC_MM,FALSE,TRUE)</f>
        <v>1</v>
      </c>
      <c r="V7787" s="13" t="b">
        <f t="shared" si="2445"/>
        <v>1</v>
      </c>
      <c r="W7787" s="13" t="e">
        <f ca="1">IF(AND(IRR_DRIP=FALSE,CalcTable[[#This Row],[IrrHours]]&lt;=0),FALSE,TRUE)</f>
        <v>#NAME?</v>
      </c>
      <c r="X7787" s="13" t="e">
        <f ca="1">AND(CalcTable[[#This Row],[IrrDay]],CalcTable[[#This Row],[IrrRain]],CalcTable[[#This Row],[IrrWarm]],CalcTable[[#This Row],[IrrWindy]])</f>
        <v>#NAME?</v>
      </c>
      <c r="Y7787" s="13" t="e">
        <f t="shared" ca="1" si="2434"/>
        <v>#NAME?</v>
      </c>
      <c r="Z7787" s="13" t="e">
        <f ca="1">CalcTable[[#This Row],[IrrHours]]/5</f>
        <v>#NAME?</v>
      </c>
      <c r="AA7787" s="13" t="e">
        <f ca="1">IF(CalcTable[[#This Row],[IrrFlag]]=FALSE,0,MAX(0,CalcTable[[#This Row],[VolRednWind]]*(FCAP*IRR_TARGET-CalcTable[[#This Row],[IWC]])))</f>
        <v>#NAME?</v>
      </c>
      <c r="AB7787" s="13" t="e">
        <f ca="1">CalcTable[[#This Row],[IWC]]+CalcTable[[#This Row],[Eff Precip]]+CalcTable[[#This Row],[IrrAmt]]-CalcTable[[#This Row],[AET]]</f>
        <v>#NAME?</v>
      </c>
      <c r="AC7787" s="13" t="e">
        <f ca="1">IF(CalcTable[[#This Row],[PWC]]&gt;FCAP,MIN(24*PERC,MIN(SAT,CalcTable[[#This Row],[PWC]])-FCAP),0)</f>
        <v>#NAME?</v>
      </c>
      <c r="AD7787" s="13" t="e">
        <f ca="1">IF(CalcTable[[#This Row],[PWC]]&gt;SAT,CalcTable[[#This Row],[PWC]]-SAT,0)</f>
        <v>#NAME?</v>
      </c>
      <c r="AE7787" s="13" t="e">
        <f ca="1">CalcTable[[#This Row],[PWC]]-CalcTable[[#This Row],[PercAmt]]-CalcTable[[#This Row],[Runoff]]</f>
        <v>#NAME?</v>
      </c>
      <c r="AF7787" s="13" t="e">
        <f ca="1">CalcTable[[#This Row],[IrrAmt]]/1000*CUR_IRR_AREA*10000/IRR_EFF</f>
        <v>#NAME?</v>
      </c>
      <c r="AG7787" s="147"/>
      <c r="AI7787" s="50">
        <v>4.3523228215084968</v>
      </c>
      <c r="AJ7787" s="50">
        <v>6.2710417586966143</v>
      </c>
      <c r="AK7787" s="50">
        <v>0</v>
      </c>
      <c r="AL7787" s="50">
        <v>0</v>
      </c>
      <c r="AM7787" s="50"/>
      <c r="AN7787" s="50"/>
      <c r="AO7787" s="50"/>
      <c r="AP7787" s="50"/>
      <c r="AQ7787" s="50"/>
      <c r="AR7787" s="50"/>
      <c r="AS7787" s="50"/>
      <c r="AT7787" s="50"/>
      <c r="AU7787" s="50"/>
      <c r="AV7787" s="50"/>
      <c r="AW7787" s="50"/>
      <c r="AX7787" s="50">
        <f t="shared" si="2435"/>
        <v>10.623364580205111</v>
      </c>
      <c r="AY7787" s="50"/>
      <c r="AZ7787" s="50">
        <f t="shared" si="2436"/>
        <v>247.784626303892</v>
      </c>
      <c r="BA7787" s="50">
        <f t="shared" si="2446"/>
        <v>401.72400978286555</v>
      </c>
      <c r="BB7787" s="50">
        <f t="shared" si="2447"/>
        <v>415.76931626443184</v>
      </c>
      <c r="BC7787" s="17">
        <f t="shared" si="2437"/>
        <v>20108</v>
      </c>
      <c r="BD7787" s="50">
        <f t="shared" si="2438"/>
        <v>10.623364580205111</v>
      </c>
      <c r="BE7787" s="50">
        <f t="shared" si="2439"/>
        <v>247.784626303892</v>
      </c>
      <c r="BF7787" s="50">
        <f t="shared" si="2440"/>
        <v>405.29676819553708</v>
      </c>
      <c r="BG7787" s="50"/>
      <c r="BH7787" s="17">
        <f t="shared" si="2441"/>
        <v>0</v>
      </c>
      <c r="BI7787" s="17">
        <f t="shared" si="2451"/>
        <v>7787</v>
      </c>
      <c r="BJ7787" s="17">
        <f t="shared" si="2442"/>
        <v>7787</v>
      </c>
      <c r="BK7787" s="150">
        <f t="shared" si="2443"/>
        <v>40416</v>
      </c>
      <c r="BL7787" s="50" t="e">
        <f t="shared" ca="1" si="2448"/>
        <v>#NAME?</v>
      </c>
      <c r="BM7787" s="50" t="e">
        <f t="shared" ca="1" si="2449"/>
        <v>#NAME?</v>
      </c>
      <c r="BN7787" s="50" t="e">
        <f t="shared" ca="1" si="2450"/>
        <v>#NAME?</v>
      </c>
    </row>
    <row r="7788" spans="1:66" x14ac:dyDescent="0.35">
      <c r="A7788" s="48">
        <v>40417</v>
      </c>
      <c r="B7788" s="17">
        <v>2010</v>
      </c>
      <c r="C7788" s="17">
        <v>8</v>
      </c>
      <c r="D7788" s="17">
        <v>239</v>
      </c>
      <c r="E7788" s="17">
        <v>27</v>
      </c>
      <c r="F7788" s="17">
        <v>6</v>
      </c>
      <c r="G7788" s="50">
        <v>8.1999999999999993</v>
      </c>
      <c r="H7788" s="32">
        <v>4.1533558848945686</v>
      </c>
      <c r="I7788" s="50">
        <v>8.8333333333333339</v>
      </c>
      <c r="J7788" s="13">
        <v>0.4</v>
      </c>
      <c r="K7788" s="13">
        <f t="shared" si="2432"/>
        <v>0.4</v>
      </c>
      <c r="L7788" s="13">
        <f t="shared" si="2444"/>
        <v>0</v>
      </c>
      <c r="M7788" s="13" t="e">
        <f ca="1">CalcTable[[#This Row],[IWC]]-AE7787</f>
        <v>#NAME?</v>
      </c>
      <c r="N7788" s="13" t="e">
        <f ca="1">IF(CalcTable[[#This Row],[Day of Year]]&lt;123,FCAP,AE7787)</f>
        <v>#NAME?</v>
      </c>
      <c r="O7788" s="17" t="e">
        <f ca="1">IF(IRR_DRIP,5,COUNTIF('IDET Wind Values'!C7772:G7772,"&lt;="&amp;IRR_MAXWIND))</f>
        <v>#NAME?</v>
      </c>
      <c r="P7788" s="13" t="e">
        <f ca="1">CalcTable[[#This Row],[ET_o]]*KL</f>
        <v>#NAME?</v>
      </c>
      <c r="Q7788" s="13" t="e">
        <f ca="1">IF(WILTPT&lt;=0,1,MAX(0,MIN(1,(CalcTable[[#This Row],[IWC]]-WILTPT)/(MAD-WILTPT))))</f>
        <v>#NAME?</v>
      </c>
      <c r="R7788" s="13" t="e">
        <f ca="1">CalcTable[[#This Row],[ETMult]]*CalcTable[[#This Row],[ETb]]</f>
        <v>#NAME?</v>
      </c>
      <c r="S7788" s="13" t="b">
        <f>INDEX(IRR_LIST,CalcTable[[#This Row],[Day of Week]]+1)</f>
        <v>0</v>
      </c>
      <c r="T7788" s="13">
        <f t="shared" ca="1" si="2433"/>
        <v>0</v>
      </c>
      <c r="U7788" s="13" t="b">
        <f ca="1">IF(CalcTable[[#This Row],[IrrPrecip]]&gt;=IC_MM,FALSE,TRUE)</f>
        <v>1</v>
      </c>
      <c r="V7788" s="13" t="b">
        <f t="shared" si="2445"/>
        <v>1</v>
      </c>
      <c r="W7788" s="13" t="e">
        <f ca="1">IF(AND(IRR_DRIP=FALSE,CalcTable[[#This Row],[IrrHours]]&lt;=0),FALSE,TRUE)</f>
        <v>#NAME?</v>
      </c>
      <c r="X7788" s="13" t="e">
        <f ca="1">AND(CalcTable[[#This Row],[IrrDay]],CalcTable[[#This Row],[IrrRain]],CalcTable[[#This Row],[IrrWarm]],CalcTable[[#This Row],[IrrWindy]])</f>
        <v>#NAME?</v>
      </c>
      <c r="Y7788" s="13" t="e">
        <f t="shared" ca="1" si="2434"/>
        <v>#NAME?</v>
      </c>
      <c r="Z7788" s="13" t="e">
        <f ca="1">CalcTable[[#This Row],[IrrHours]]/5</f>
        <v>#NAME?</v>
      </c>
      <c r="AA7788" s="13" t="e">
        <f ca="1">IF(CalcTable[[#This Row],[IrrFlag]]=FALSE,0,MAX(0,CalcTable[[#This Row],[VolRednWind]]*(FCAP*IRR_TARGET-CalcTable[[#This Row],[IWC]])))</f>
        <v>#NAME?</v>
      </c>
      <c r="AB7788" s="13" t="e">
        <f ca="1">CalcTable[[#This Row],[IWC]]+CalcTable[[#This Row],[Eff Precip]]+CalcTable[[#This Row],[IrrAmt]]-CalcTable[[#This Row],[AET]]</f>
        <v>#NAME?</v>
      </c>
      <c r="AC7788" s="13" t="e">
        <f ca="1">IF(CalcTable[[#This Row],[PWC]]&gt;FCAP,MIN(24*PERC,MIN(SAT,CalcTable[[#This Row],[PWC]])-FCAP),0)</f>
        <v>#NAME?</v>
      </c>
      <c r="AD7788" s="13" t="e">
        <f ca="1">IF(CalcTable[[#This Row],[PWC]]&gt;SAT,CalcTable[[#This Row],[PWC]]-SAT,0)</f>
        <v>#NAME?</v>
      </c>
      <c r="AE7788" s="13" t="e">
        <f ca="1">CalcTable[[#This Row],[PWC]]-CalcTable[[#This Row],[PercAmt]]-CalcTable[[#This Row],[Runoff]]</f>
        <v>#NAME?</v>
      </c>
      <c r="AF7788" s="13" t="e">
        <f ca="1">CalcTable[[#This Row],[IrrAmt]]/1000*CUR_IRR_AREA*10000/IRR_EFF</f>
        <v>#NAME?</v>
      </c>
      <c r="AG7788" s="147"/>
      <c r="AI7788" s="50">
        <v>0</v>
      </c>
      <c r="AJ7788" s="50">
        <v>0</v>
      </c>
      <c r="AK7788" s="50">
        <v>0</v>
      </c>
      <c r="AL7788" s="50">
        <v>6.3617619981667914</v>
      </c>
      <c r="AM7788" s="50"/>
      <c r="AN7788" s="50"/>
      <c r="AO7788" s="50"/>
      <c r="AP7788" s="50"/>
      <c r="AQ7788" s="50"/>
      <c r="AR7788" s="50"/>
      <c r="AS7788" s="50"/>
      <c r="AT7788" s="50"/>
      <c r="AU7788" s="50"/>
      <c r="AV7788" s="50"/>
      <c r="AW7788" s="50"/>
      <c r="AX7788" s="50">
        <f t="shared" si="2435"/>
        <v>6.3617619981667914</v>
      </c>
      <c r="AY7788" s="50"/>
      <c r="AZ7788" s="50">
        <f t="shared" si="2436"/>
        <v>186.61168527955923</v>
      </c>
      <c r="BA7788" s="50">
        <f t="shared" si="2446"/>
        <v>287.32275352567058</v>
      </c>
      <c r="BB7788" s="50">
        <f t="shared" si="2447"/>
        <v>296.20902425326864</v>
      </c>
      <c r="BC7788" s="17">
        <f t="shared" si="2437"/>
        <v>20108</v>
      </c>
      <c r="BD7788" s="50">
        <f t="shared" si="2438"/>
        <v>6.3617619981667914</v>
      </c>
      <c r="BE7788" s="50">
        <f t="shared" si="2439"/>
        <v>186.61168527955923</v>
      </c>
      <c r="BF7788" s="50">
        <f t="shared" si="2440"/>
        <v>305.23731064157653</v>
      </c>
      <c r="BG7788" s="50"/>
      <c r="BH7788" s="17">
        <f t="shared" si="2441"/>
        <v>0</v>
      </c>
      <c r="BI7788" s="17">
        <f t="shared" si="2451"/>
        <v>7788</v>
      </c>
      <c r="BJ7788" s="17">
        <f t="shared" si="2442"/>
        <v>7788</v>
      </c>
      <c r="BK7788" s="150">
        <f t="shared" si="2443"/>
        <v>40417</v>
      </c>
      <c r="BL7788" s="50" t="e">
        <f t="shared" ca="1" si="2448"/>
        <v>#NAME?</v>
      </c>
      <c r="BM7788" s="50" t="e">
        <f t="shared" ca="1" si="2449"/>
        <v>#NAME?</v>
      </c>
      <c r="BN7788" s="50" t="e">
        <f t="shared" ca="1" si="2450"/>
        <v>#NAME?</v>
      </c>
    </row>
    <row r="7789" spans="1:66" x14ac:dyDescent="0.35">
      <c r="A7789" s="48">
        <v>40418</v>
      </c>
      <c r="B7789" s="17">
        <v>2010</v>
      </c>
      <c r="C7789" s="17">
        <v>8</v>
      </c>
      <c r="D7789" s="17">
        <v>240</v>
      </c>
      <c r="E7789" s="17">
        <v>28</v>
      </c>
      <c r="F7789" s="17">
        <v>7</v>
      </c>
      <c r="G7789" s="50">
        <v>8.1</v>
      </c>
      <c r="H7789" s="32">
        <v>3.7308359999739853</v>
      </c>
      <c r="I7789" s="50">
        <v>12.5</v>
      </c>
      <c r="J7789" s="13">
        <v>0</v>
      </c>
      <c r="K7789" s="13">
        <f t="shared" si="2432"/>
        <v>0</v>
      </c>
      <c r="L7789" s="13">
        <f t="shared" si="2444"/>
        <v>0</v>
      </c>
      <c r="M7789" s="13" t="e">
        <f ca="1">CalcTable[[#This Row],[IWC]]-AE7788</f>
        <v>#NAME?</v>
      </c>
      <c r="N7789" s="13" t="e">
        <f ca="1">IF(CalcTable[[#This Row],[Day of Year]]&lt;123,FCAP,AE7788)</f>
        <v>#NAME?</v>
      </c>
      <c r="O7789" s="17" t="e">
        <f ca="1">IF(IRR_DRIP,5,COUNTIF('IDET Wind Values'!C7773:G7773,"&lt;="&amp;IRR_MAXWIND))</f>
        <v>#NAME?</v>
      </c>
      <c r="P7789" s="13" t="e">
        <f ca="1">CalcTable[[#This Row],[ET_o]]*KL</f>
        <v>#NAME?</v>
      </c>
      <c r="Q7789" s="13" t="e">
        <f ca="1">IF(WILTPT&lt;=0,1,MAX(0,MIN(1,(CalcTable[[#This Row],[IWC]]-WILTPT)/(MAD-WILTPT))))</f>
        <v>#NAME?</v>
      </c>
      <c r="R7789" s="13" t="e">
        <f ca="1">CalcTable[[#This Row],[ETMult]]*CalcTable[[#This Row],[ETb]]</f>
        <v>#NAME?</v>
      </c>
      <c r="S7789" s="13" t="b">
        <f>INDEX(IRR_LIST,CalcTable[[#This Row],[Day of Week]]+1)</f>
        <v>0</v>
      </c>
      <c r="T7789" s="13">
        <f t="shared" ca="1" si="2433"/>
        <v>0.4</v>
      </c>
      <c r="U7789" s="13" t="b">
        <f ca="1">IF(CalcTable[[#This Row],[IrrPrecip]]&gt;=IC_MM,FALSE,TRUE)</f>
        <v>1</v>
      </c>
      <c r="V7789" s="13" t="b">
        <f t="shared" si="2445"/>
        <v>1</v>
      </c>
      <c r="W7789" s="13" t="e">
        <f ca="1">IF(AND(IRR_DRIP=FALSE,CalcTable[[#This Row],[IrrHours]]&lt;=0),FALSE,TRUE)</f>
        <v>#NAME?</v>
      </c>
      <c r="X7789" s="13" t="e">
        <f ca="1">AND(CalcTable[[#This Row],[IrrDay]],CalcTable[[#This Row],[IrrRain]],CalcTable[[#This Row],[IrrWarm]],CalcTable[[#This Row],[IrrWindy]])</f>
        <v>#NAME?</v>
      </c>
      <c r="Y7789" s="13" t="e">
        <f t="shared" ca="1" si="2434"/>
        <v>#NAME?</v>
      </c>
      <c r="Z7789" s="13" t="e">
        <f ca="1">CalcTable[[#This Row],[IrrHours]]/5</f>
        <v>#NAME?</v>
      </c>
      <c r="AA7789" s="13" t="e">
        <f ca="1">IF(CalcTable[[#This Row],[IrrFlag]]=FALSE,0,MAX(0,CalcTable[[#This Row],[VolRednWind]]*(FCAP*IRR_TARGET-CalcTable[[#This Row],[IWC]])))</f>
        <v>#NAME?</v>
      </c>
      <c r="AB7789" s="13" t="e">
        <f ca="1">CalcTable[[#This Row],[IWC]]+CalcTable[[#This Row],[Eff Precip]]+CalcTable[[#This Row],[IrrAmt]]-CalcTable[[#This Row],[AET]]</f>
        <v>#NAME?</v>
      </c>
      <c r="AC7789" s="13" t="e">
        <f ca="1">IF(CalcTable[[#This Row],[PWC]]&gt;FCAP,MIN(24*PERC,MIN(SAT,CalcTable[[#This Row],[PWC]])-FCAP),0)</f>
        <v>#NAME?</v>
      </c>
      <c r="AD7789" s="13" t="e">
        <f ca="1">IF(CalcTable[[#This Row],[PWC]]&gt;SAT,CalcTable[[#This Row],[PWC]]-SAT,0)</f>
        <v>#NAME?</v>
      </c>
      <c r="AE7789" s="13" t="e">
        <f ca="1">CalcTable[[#This Row],[PWC]]-CalcTable[[#This Row],[PercAmt]]-CalcTable[[#This Row],[Runoff]]</f>
        <v>#NAME?</v>
      </c>
      <c r="AF7789" s="13" t="e">
        <f ca="1">CalcTable[[#This Row],[IrrAmt]]/1000*CUR_IRR_AREA*10000/IRR_EFF</f>
        <v>#NAME?</v>
      </c>
      <c r="AG7789" s="147"/>
      <c r="AI7789" s="50">
        <v>0</v>
      </c>
      <c r="AJ7789" s="50">
        <v>0</v>
      </c>
      <c r="AK7789" s="50">
        <v>0</v>
      </c>
      <c r="AL7789" s="50">
        <v>0</v>
      </c>
      <c r="AM7789" s="50"/>
      <c r="AN7789" s="50"/>
      <c r="AO7789" s="50"/>
      <c r="AP7789" s="50"/>
      <c r="AQ7789" s="50"/>
      <c r="AR7789" s="50"/>
      <c r="AS7789" s="50"/>
      <c r="AT7789" s="50"/>
      <c r="AU7789" s="50"/>
      <c r="AV7789" s="50"/>
      <c r="AW7789" s="50"/>
      <c r="AX7789" s="50">
        <f t="shared" si="2435"/>
        <v>0</v>
      </c>
      <c r="AY7789" s="50"/>
      <c r="AZ7789" s="50">
        <f t="shared" si="2436"/>
        <v>0</v>
      </c>
      <c r="BA7789" s="50">
        <f t="shared" si="2446"/>
        <v>0</v>
      </c>
      <c r="BB7789" s="50">
        <f t="shared" si="2447"/>
        <v>0</v>
      </c>
      <c r="BC7789" s="17">
        <f t="shared" si="2437"/>
        <v>20108</v>
      </c>
      <c r="BD7789" s="50">
        <f t="shared" si="2438"/>
        <v>0</v>
      </c>
      <c r="BE7789" s="50">
        <f t="shared" si="2439"/>
        <v>0</v>
      </c>
      <c r="BF7789" s="50">
        <f t="shared" si="2440"/>
        <v>0</v>
      </c>
      <c r="BG7789" s="50"/>
      <c r="BH7789" s="17">
        <f t="shared" si="2441"/>
        <v>0</v>
      </c>
      <c r="BI7789" s="17">
        <f t="shared" si="2451"/>
        <v>7789</v>
      </c>
      <c r="BJ7789" s="17">
        <f t="shared" si="2442"/>
        <v>7789</v>
      </c>
      <c r="BK7789" s="150">
        <f t="shared" si="2443"/>
        <v>40418</v>
      </c>
      <c r="BL7789" s="50" t="e">
        <f t="shared" ca="1" si="2448"/>
        <v>#NAME?</v>
      </c>
      <c r="BM7789" s="50" t="e">
        <f t="shared" ca="1" si="2449"/>
        <v>#NAME?</v>
      </c>
      <c r="BN7789" s="50" t="e">
        <f t="shared" ca="1" si="2450"/>
        <v>#NAME?</v>
      </c>
    </row>
    <row r="7790" spans="1:66" x14ac:dyDescent="0.35">
      <c r="A7790" s="48">
        <v>40419</v>
      </c>
      <c r="B7790" s="17">
        <v>2010</v>
      </c>
      <c r="C7790" s="17">
        <v>8</v>
      </c>
      <c r="D7790" s="17">
        <v>241</v>
      </c>
      <c r="E7790" s="17">
        <v>29</v>
      </c>
      <c r="F7790" s="17">
        <v>1</v>
      </c>
      <c r="G7790" s="50">
        <v>4.4000000000000004</v>
      </c>
      <c r="H7790" s="32">
        <v>1.323386999210387</v>
      </c>
      <c r="I7790" s="50">
        <v>12.333333333333334</v>
      </c>
      <c r="J7790" s="13">
        <v>4.5999999999999996</v>
      </c>
      <c r="K7790" s="13">
        <f t="shared" si="2432"/>
        <v>4.5999999999999996</v>
      </c>
      <c r="L7790" s="13">
        <f t="shared" si="2444"/>
        <v>0</v>
      </c>
      <c r="M7790" s="13" t="e">
        <f ca="1">CalcTable[[#This Row],[IWC]]-AE7789</f>
        <v>#NAME?</v>
      </c>
      <c r="N7790" s="13" t="e">
        <f ca="1">IF(CalcTable[[#This Row],[Day of Year]]&lt;123,FCAP,AE7789)</f>
        <v>#NAME?</v>
      </c>
      <c r="O7790" s="17" t="e">
        <f ca="1">IF(IRR_DRIP,5,COUNTIF('IDET Wind Values'!C7774:G7774,"&lt;="&amp;IRR_MAXWIND))</f>
        <v>#NAME?</v>
      </c>
      <c r="P7790" s="13" t="e">
        <f ca="1">CalcTable[[#This Row],[ET_o]]*KL</f>
        <v>#NAME?</v>
      </c>
      <c r="Q7790" s="13" t="e">
        <f ca="1">IF(WILTPT&lt;=0,1,MAX(0,MIN(1,(CalcTable[[#This Row],[IWC]]-WILTPT)/(MAD-WILTPT))))</f>
        <v>#NAME?</v>
      </c>
      <c r="R7790" s="13" t="e">
        <f ca="1">CalcTable[[#This Row],[ETMult]]*CalcTable[[#This Row],[ETb]]</f>
        <v>#NAME?</v>
      </c>
      <c r="S7790" s="13" t="b">
        <f>INDEX(IRR_LIST,CalcTable[[#This Row],[Day of Week]]+1)</f>
        <v>1</v>
      </c>
      <c r="T7790" s="13">
        <f t="shared" ca="1" si="2433"/>
        <v>0.4</v>
      </c>
      <c r="U7790" s="13" t="b">
        <f ca="1">IF(CalcTable[[#This Row],[IrrPrecip]]&gt;=IC_MM,FALSE,TRUE)</f>
        <v>1</v>
      </c>
      <c r="V7790" s="13" t="b">
        <f t="shared" si="2445"/>
        <v>1</v>
      </c>
      <c r="W7790" s="13" t="e">
        <f ca="1">IF(AND(IRR_DRIP=FALSE,CalcTable[[#This Row],[IrrHours]]&lt;=0),FALSE,TRUE)</f>
        <v>#NAME?</v>
      </c>
      <c r="X7790" s="13" t="e">
        <f ca="1">AND(CalcTable[[#This Row],[IrrDay]],CalcTable[[#This Row],[IrrRain]],CalcTable[[#This Row],[IrrWarm]],CalcTable[[#This Row],[IrrWindy]])</f>
        <v>#NAME?</v>
      </c>
      <c r="Y7790" s="13" t="e">
        <f t="shared" ca="1" si="2434"/>
        <v>#NAME?</v>
      </c>
      <c r="Z7790" s="13" t="e">
        <f ca="1">CalcTable[[#This Row],[IrrHours]]/5</f>
        <v>#NAME?</v>
      </c>
      <c r="AA7790" s="13" t="e">
        <f ca="1">IF(CalcTable[[#This Row],[IrrFlag]]=FALSE,0,MAX(0,CalcTable[[#This Row],[VolRednWind]]*(FCAP*IRR_TARGET-CalcTable[[#This Row],[IWC]])))</f>
        <v>#NAME?</v>
      </c>
      <c r="AB7790" s="13" t="e">
        <f ca="1">CalcTable[[#This Row],[IWC]]+CalcTable[[#This Row],[Eff Precip]]+CalcTable[[#This Row],[IrrAmt]]-CalcTable[[#This Row],[AET]]</f>
        <v>#NAME?</v>
      </c>
      <c r="AC7790" s="13" t="e">
        <f ca="1">IF(CalcTable[[#This Row],[PWC]]&gt;FCAP,MIN(24*PERC,MIN(SAT,CalcTable[[#This Row],[PWC]])-FCAP),0)</f>
        <v>#NAME?</v>
      </c>
      <c r="AD7790" s="13" t="e">
        <f ca="1">IF(CalcTable[[#This Row],[PWC]]&gt;SAT,CalcTable[[#This Row],[PWC]]-SAT,0)</f>
        <v>#NAME?</v>
      </c>
      <c r="AE7790" s="13" t="e">
        <f ca="1">CalcTable[[#This Row],[PWC]]-CalcTable[[#This Row],[PercAmt]]-CalcTable[[#This Row],[Runoff]]</f>
        <v>#NAME?</v>
      </c>
      <c r="AF7790" s="13" t="e">
        <f ca="1">CalcTable[[#This Row],[IrrAmt]]/1000*CUR_IRR_AREA*10000/IRR_EFF</f>
        <v>#NAME?</v>
      </c>
      <c r="AG7790" s="147"/>
      <c r="AI7790" s="50">
        <v>0</v>
      </c>
      <c r="AJ7790" s="50">
        <v>0</v>
      </c>
      <c r="AK7790" s="50">
        <v>0</v>
      </c>
      <c r="AL7790" s="50">
        <v>0</v>
      </c>
      <c r="AM7790" s="50"/>
      <c r="AN7790" s="50"/>
      <c r="AO7790" s="50"/>
      <c r="AP7790" s="50"/>
      <c r="AQ7790" s="50"/>
      <c r="AR7790" s="50"/>
      <c r="AS7790" s="50"/>
      <c r="AT7790" s="50"/>
      <c r="AU7790" s="50"/>
      <c r="AV7790" s="50"/>
      <c r="AW7790" s="50"/>
      <c r="AX7790" s="50">
        <f t="shared" si="2435"/>
        <v>0</v>
      </c>
      <c r="AY7790" s="50"/>
      <c r="AZ7790" s="50">
        <f t="shared" si="2436"/>
        <v>0</v>
      </c>
      <c r="BA7790" s="50">
        <f t="shared" si="2446"/>
        <v>0</v>
      </c>
      <c r="BB7790" s="50">
        <f t="shared" si="2447"/>
        <v>0</v>
      </c>
      <c r="BC7790" s="17">
        <f t="shared" si="2437"/>
        <v>20108</v>
      </c>
      <c r="BD7790" s="50">
        <f t="shared" si="2438"/>
        <v>0</v>
      </c>
      <c r="BE7790" s="50">
        <f t="shared" si="2439"/>
        <v>0</v>
      </c>
      <c r="BF7790" s="50">
        <f t="shared" si="2440"/>
        <v>0</v>
      </c>
      <c r="BG7790" s="50"/>
      <c r="BH7790" s="17">
        <f t="shared" si="2441"/>
        <v>0</v>
      </c>
      <c r="BI7790" s="17">
        <f t="shared" si="2451"/>
        <v>7790</v>
      </c>
      <c r="BJ7790" s="17">
        <f t="shared" si="2442"/>
        <v>7790</v>
      </c>
      <c r="BK7790" s="150">
        <f t="shared" si="2443"/>
        <v>40419</v>
      </c>
      <c r="BL7790" s="50" t="e">
        <f t="shared" ca="1" si="2448"/>
        <v>#NAME?</v>
      </c>
      <c r="BM7790" s="50" t="e">
        <f t="shared" ca="1" si="2449"/>
        <v>#NAME?</v>
      </c>
      <c r="BN7790" s="50" t="e">
        <f t="shared" ca="1" si="2450"/>
        <v>#NAME?</v>
      </c>
    </row>
    <row r="7791" spans="1:66" x14ac:dyDescent="0.35">
      <c r="A7791" s="48">
        <v>40420</v>
      </c>
      <c r="B7791" s="17">
        <v>2010</v>
      </c>
      <c r="C7791" s="17">
        <v>8</v>
      </c>
      <c r="D7791" s="17">
        <v>242</v>
      </c>
      <c r="E7791" s="17">
        <v>30</v>
      </c>
      <c r="F7791" s="17">
        <v>2</v>
      </c>
      <c r="G7791" s="50">
        <v>5.8</v>
      </c>
      <c r="H7791" s="32">
        <v>1.8685853149627316</v>
      </c>
      <c r="I7791" s="50">
        <v>11.833333333333334</v>
      </c>
      <c r="J7791" s="13">
        <v>0</v>
      </c>
      <c r="K7791" s="13">
        <f t="shared" si="2432"/>
        <v>0</v>
      </c>
      <c r="L7791" s="13">
        <f t="shared" si="2444"/>
        <v>0</v>
      </c>
      <c r="M7791" s="13" t="e">
        <f ca="1">CalcTable[[#This Row],[IWC]]-AE7790</f>
        <v>#NAME?</v>
      </c>
      <c r="N7791" s="13" t="e">
        <f ca="1">IF(CalcTable[[#This Row],[Day of Year]]&lt;123,FCAP,AE7790)</f>
        <v>#NAME?</v>
      </c>
      <c r="O7791" s="17" t="e">
        <f ca="1">IF(IRR_DRIP,5,COUNTIF('IDET Wind Values'!C7775:G7775,"&lt;="&amp;IRR_MAXWIND))</f>
        <v>#NAME?</v>
      </c>
      <c r="P7791" s="13" t="e">
        <f ca="1">CalcTable[[#This Row],[ET_o]]*KL</f>
        <v>#NAME?</v>
      </c>
      <c r="Q7791" s="13" t="e">
        <f ca="1">IF(WILTPT&lt;=0,1,MAX(0,MIN(1,(CalcTable[[#This Row],[IWC]]-WILTPT)/(MAD-WILTPT))))</f>
        <v>#NAME?</v>
      </c>
      <c r="R7791" s="13" t="e">
        <f ca="1">CalcTable[[#This Row],[ETMult]]*CalcTable[[#This Row],[ETb]]</f>
        <v>#NAME?</v>
      </c>
      <c r="S7791" s="13" t="b">
        <f>INDEX(IRR_LIST,CalcTable[[#This Row],[Day of Week]]+1)</f>
        <v>0</v>
      </c>
      <c r="T7791" s="13">
        <f t="shared" ca="1" si="2433"/>
        <v>4.5999999999999996</v>
      </c>
      <c r="U7791" s="13" t="b">
        <f ca="1">IF(CalcTable[[#This Row],[IrrPrecip]]&gt;=IC_MM,FALSE,TRUE)</f>
        <v>1</v>
      </c>
      <c r="V7791" s="13" t="b">
        <f t="shared" si="2445"/>
        <v>0</v>
      </c>
      <c r="W7791" s="13" t="e">
        <f ca="1">IF(AND(IRR_DRIP=FALSE,CalcTable[[#This Row],[IrrHours]]&lt;=0),FALSE,TRUE)</f>
        <v>#NAME?</v>
      </c>
      <c r="X7791" s="13" t="e">
        <f ca="1">AND(CalcTable[[#This Row],[IrrDay]],CalcTable[[#This Row],[IrrRain]],CalcTable[[#This Row],[IrrWarm]],CalcTable[[#This Row],[IrrWindy]])</f>
        <v>#NAME?</v>
      </c>
      <c r="Y7791" s="13" t="e">
        <f t="shared" ca="1" si="2434"/>
        <v>#NAME?</v>
      </c>
      <c r="Z7791" s="13" t="e">
        <f ca="1">CalcTable[[#This Row],[IrrHours]]/5</f>
        <v>#NAME?</v>
      </c>
      <c r="AA7791" s="13" t="e">
        <f ca="1">IF(CalcTable[[#This Row],[IrrFlag]]=FALSE,0,MAX(0,CalcTable[[#This Row],[VolRednWind]]*(FCAP*IRR_TARGET-CalcTable[[#This Row],[IWC]])))</f>
        <v>#NAME?</v>
      </c>
      <c r="AB7791" s="13" t="e">
        <f ca="1">CalcTable[[#This Row],[IWC]]+CalcTable[[#This Row],[Eff Precip]]+CalcTable[[#This Row],[IrrAmt]]-CalcTable[[#This Row],[AET]]</f>
        <v>#NAME?</v>
      </c>
      <c r="AC7791" s="13" t="e">
        <f ca="1">IF(CalcTable[[#This Row],[PWC]]&gt;FCAP,MIN(24*PERC,MIN(SAT,CalcTable[[#This Row],[PWC]])-FCAP),0)</f>
        <v>#NAME?</v>
      </c>
      <c r="AD7791" s="13" t="e">
        <f ca="1">IF(CalcTable[[#This Row],[PWC]]&gt;SAT,CalcTable[[#This Row],[PWC]]-SAT,0)</f>
        <v>#NAME?</v>
      </c>
      <c r="AE7791" s="13" t="e">
        <f ca="1">CalcTable[[#This Row],[PWC]]-CalcTable[[#This Row],[PercAmt]]-CalcTable[[#This Row],[Runoff]]</f>
        <v>#NAME?</v>
      </c>
      <c r="AF7791" s="13" t="e">
        <f ca="1">CalcTable[[#This Row],[IrrAmt]]/1000*CUR_IRR_AREA*10000/IRR_EFF</f>
        <v>#NAME?</v>
      </c>
      <c r="AG7791" s="147"/>
      <c r="AI7791" s="50">
        <v>0</v>
      </c>
      <c r="AJ7791" s="50">
        <v>0</v>
      </c>
      <c r="AK7791" s="50">
        <v>0</v>
      </c>
      <c r="AL7791" s="50">
        <v>0</v>
      </c>
      <c r="AM7791" s="50"/>
      <c r="AN7791" s="50"/>
      <c r="AO7791" s="50"/>
      <c r="AP7791" s="50"/>
      <c r="AQ7791" s="50"/>
      <c r="AR7791" s="50"/>
      <c r="AS7791" s="50"/>
      <c r="AT7791" s="50"/>
      <c r="AU7791" s="50"/>
      <c r="AV7791" s="50"/>
      <c r="AW7791" s="50"/>
      <c r="AX7791" s="50">
        <f t="shared" si="2435"/>
        <v>0</v>
      </c>
      <c r="AY7791" s="50"/>
      <c r="AZ7791" s="50">
        <f t="shared" si="2436"/>
        <v>0</v>
      </c>
      <c r="BA7791" s="50">
        <f t="shared" si="2446"/>
        <v>0</v>
      </c>
      <c r="BB7791" s="50">
        <f t="shared" si="2447"/>
        <v>0</v>
      </c>
      <c r="BC7791" s="17">
        <f t="shared" si="2437"/>
        <v>20108</v>
      </c>
      <c r="BD7791" s="50">
        <f t="shared" si="2438"/>
        <v>0</v>
      </c>
      <c r="BE7791" s="50">
        <f t="shared" si="2439"/>
        <v>0</v>
      </c>
      <c r="BF7791" s="50">
        <f t="shared" si="2440"/>
        <v>0</v>
      </c>
      <c r="BG7791" s="50"/>
      <c r="BH7791" s="17">
        <f t="shared" si="2441"/>
        <v>0</v>
      </c>
      <c r="BI7791" s="17">
        <f t="shared" si="2451"/>
        <v>7791</v>
      </c>
      <c r="BJ7791" s="17">
        <f t="shared" si="2442"/>
        <v>7791</v>
      </c>
      <c r="BK7791" s="150">
        <f t="shared" si="2443"/>
        <v>40420</v>
      </c>
      <c r="BL7791" s="50" t="e">
        <f t="shared" ca="1" si="2448"/>
        <v>#NAME?</v>
      </c>
      <c r="BM7791" s="50" t="e">
        <f t="shared" ca="1" si="2449"/>
        <v>#NAME?</v>
      </c>
      <c r="BN7791" s="50" t="e">
        <f t="shared" ca="1" si="2450"/>
        <v>#NAME?</v>
      </c>
    </row>
    <row r="7792" spans="1:66" x14ac:dyDescent="0.35">
      <c r="A7792" s="48">
        <v>40421</v>
      </c>
      <c r="B7792" s="17">
        <v>2010</v>
      </c>
      <c r="C7792" s="17">
        <v>8</v>
      </c>
      <c r="D7792" s="17">
        <v>243</v>
      </c>
      <c r="E7792" s="17">
        <v>31</v>
      </c>
      <c r="F7792" s="17">
        <v>3</v>
      </c>
      <c r="G7792" s="50">
        <v>2.6</v>
      </c>
      <c r="H7792" s="32">
        <v>3.367716513243038</v>
      </c>
      <c r="I7792" s="50">
        <v>5.833333333333333</v>
      </c>
      <c r="J7792" s="13">
        <v>0</v>
      </c>
      <c r="K7792" s="13">
        <f t="shared" si="2432"/>
        <v>0</v>
      </c>
      <c r="L7792" s="13">
        <f t="shared" si="2444"/>
        <v>0</v>
      </c>
      <c r="M7792" s="13" t="e">
        <f ca="1">CalcTable[[#This Row],[IWC]]-AE7791</f>
        <v>#NAME?</v>
      </c>
      <c r="N7792" s="13" t="e">
        <f ca="1">IF(CalcTable[[#This Row],[Day of Year]]&lt;123,FCAP,AE7791)</f>
        <v>#NAME?</v>
      </c>
      <c r="O7792" s="17" t="e">
        <f ca="1">IF(IRR_DRIP,5,COUNTIF('IDET Wind Values'!C7776:G7776,"&lt;="&amp;IRR_MAXWIND))</f>
        <v>#NAME?</v>
      </c>
      <c r="P7792" s="13" t="e">
        <f ca="1">CalcTable[[#This Row],[ET_o]]*KL</f>
        <v>#NAME?</v>
      </c>
      <c r="Q7792" s="13" t="e">
        <f ca="1">IF(WILTPT&lt;=0,1,MAX(0,MIN(1,(CalcTable[[#This Row],[IWC]]-WILTPT)/(MAD-WILTPT))))</f>
        <v>#NAME?</v>
      </c>
      <c r="R7792" s="13" t="e">
        <f ca="1">CalcTable[[#This Row],[ETMult]]*CalcTable[[#This Row],[ETb]]</f>
        <v>#NAME?</v>
      </c>
      <c r="S7792" s="13" t="b">
        <f>INDEX(IRR_LIST,CalcTable[[#This Row],[Day of Week]]+1)</f>
        <v>1</v>
      </c>
      <c r="T7792" s="13">
        <f t="shared" ca="1" si="2433"/>
        <v>4.5999999999999996</v>
      </c>
      <c r="U7792" s="13" t="b">
        <f ca="1">IF(CalcTable[[#This Row],[IrrPrecip]]&gt;=IC_MM,FALSE,TRUE)</f>
        <v>1</v>
      </c>
      <c r="V7792" s="13" t="b">
        <f t="shared" si="2445"/>
        <v>1</v>
      </c>
      <c r="W7792" s="13" t="e">
        <f ca="1">IF(AND(IRR_DRIP=FALSE,CalcTable[[#This Row],[IrrHours]]&lt;=0),FALSE,TRUE)</f>
        <v>#NAME?</v>
      </c>
      <c r="X7792" s="13" t="e">
        <f ca="1">AND(CalcTable[[#This Row],[IrrDay]],CalcTable[[#This Row],[IrrRain]],CalcTable[[#This Row],[IrrWarm]],CalcTable[[#This Row],[IrrWindy]])</f>
        <v>#NAME?</v>
      </c>
      <c r="Y7792" s="13" t="e">
        <f t="shared" ca="1" si="2434"/>
        <v>#NAME?</v>
      </c>
      <c r="Z7792" s="13" t="e">
        <f ca="1">CalcTable[[#This Row],[IrrHours]]/5</f>
        <v>#NAME?</v>
      </c>
      <c r="AA7792" s="13" t="e">
        <f ca="1">IF(CalcTable[[#This Row],[IrrFlag]]=FALSE,0,MAX(0,CalcTable[[#This Row],[VolRednWind]]*(FCAP*IRR_TARGET-CalcTable[[#This Row],[IWC]])))</f>
        <v>#NAME?</v>
      </c>
      <c r="AB7792" s="13" t="e">
        <f ca="1">CalcTable[[#This Row],[IWC]]+CalcTable[[#This Row],[Eff Precip]]+CalcTable[[#This Row],[IrrAmt]]-CalcTable[[#This Row],[AET]]</f>
        <v>#NAME?</v>
      </c>
      <c r="AC7792" s="13" t="e">
        <f ca="1">IF(CalcTable[[#This Row],[PWC]]&gt;FCAP,MIN(24*PERC,MIN(SAT,CalcTable[[#This Row],[PWC]])-FCAP),0)</f>
        <v>#NAME?</v>
      </c>
      <c r="AD7792" s="13" t="e">
        <f ca="1">IF(CalcTable[[#This Row],[PWC]]&gt;SAT,CalcTable[[#This Row],[PWC]]-SAT,0)</f>
        <v>#NAME?</v>
      </c>
      <c r="AE7792" s="13" t="e">
        <f ca="1">CalcTable[[#This Row],[PWC]]-CalcTable[[#This Row],[PercAmt]]-CalcTable[[#This Row],[Runoff]]</f>
        <v>#NAME?</v>
      </c>
      <c r="AF7792" s="13" t="e">
        <f ca="1">CalcTable[[#This Row],[IrrAmt]]/1000*CUR_IRR_AREA*10000/IRR_EFF</f>
        <v>#NAME?</v>
      </c>
      <c r="AG7792" s="147"/>
      <c r="AI7792" s="50">
        <v>11.424061080604616</v>
      </c>
      <c r="AJ7792" s="50">
        <v>13.27568130448841</v>
      </c>
      <c r="AK7792" s="50">
        <v>0</v>
      </c>
      <c r="AL7792" s="50">
        <v>0</v>
      </c>
      <c r="AM7792" s="50"/>
      <c r="AN7792" s="50"/>
      <c r="AO7792" s="50"/>
      <c r="AP7792" s="50"/>
      <c r="AQ7792" s="50"/>
      <c r="AR7792" s="50"/>
      <c r="AS7792" s="50"/>
      <c r="AT7792" s="50"/>
      <c r="AU7792" s="50"/>
      <c r="AV7792" s="50"/>
      <c r="AW7792" s="50"/>
      <c r="AX7792" s="50">
        <f t="shared" si="2435"/>
        <v>24.699742385093025</v>
      </c>
      <c r="AY7792" s="50"/>
      <c r="AZ7792" s="50">
        <f t="shared" si="2436"/>
        <v>556.9728807805277</v>
      </c>
      <c r="BA7792" s="50">
        <f t="shared" si="2446"/>
        <v>900.35482455200849</v>
      </c>
      <c r="BB7792" s="50">
        <f t="shared" si="2447"/>
        <v>931.63216545525279</v>
      </c>
      <c r="BC7792" s="17">
        <f t="shared" si="2437"/>
        <v>20108</v>
      </c>
      <c r="BD7792" s="50">
        <f t="shared" si="2438"/>
        <v>24.699742385093025</v>
      </c>
      <c r="BE7792" s="50">
        <f t="shared" si="2439"/>
        <v>556.9728807805277</v>
      </c>
      <c r="BF7792" s="50">
        <f t="shared" si="2440"/>
        <v>911.03032468225547</v>
      </c>
      <c r="BG7792" s="50"/>
      <c r="BH7792" s="17">
        <f t="shared" si="2441"/>
        <v>0</v>
      </c>
      <c r="BI7792" s="17">
        <f t="shared" si="2451"/>
        <v>7792</v>
      </c>
      <c r="BJ7792" s="17">
        <f t="shared" si="2442"/>
        <v>7792</v>
      </c>
      <c r="BK7792" s="150">
        <f t="shared" si="2443"/>
        <v>40421</v>
      </c>
      <c r="BL7792" s="50" t="e">
        <f t="shared" ca="1" si="2448"/>
        <v>#NAME?</v>
      </c>
      <c r="BM7792" s="50" t="e">
        <f t="shared" ca="1" si="2449"/>
        <v>#NAME?</v>
      </c>
      <c r="BN7792" s="50" t="e">
        <f t="shared" ca="1" si="2450"/>
        <v>#NAME?</v>
      </c>
    </row>
    <row r="7793" spans="1:66" x14ac:dyDescent="0.35">
      <c r="A7793" s="48">
        <v>40422</v>
      </c>
      <c r="B7793" s="17">
        <v>2010</v>
      </c>
      <c r="C7793" s="17">
        <v>9</v>
      </c>
      <c r="D7793" s="17">
        <v>244</v>
      </c>
      <c r="E7793" s="17">
        <v>1</v>
      </c>
      <c r="F7793" s="17">
        <v>4</v>
      </c>
      <c r="G7793" s="50">
        <v>6.4</v>
      </c>
      <c r="H7793" s="32">
        <v>2.6836636248039394</v>
      </c>
      <c r="I7793" s="50">
        <v>2.5</v>
      </c>
      <c r="J7793" s="13">
        <v>1.2</v>
      </c>
      <c r="K7793" s="13">
        <f t="shared" si="2432"/>
        <v>1.2</v>
      </c>
      <c r="L7793" s="13">
        <f t="shared" si="2444"/>
        <v>0</v>
      </c>
      <c r="M7793" s="13" t="e">
        <f ca="1">CalcTable[[#This Row],[IWC]]-AE7792</f>
        <v>#NAME?</v>
      </c>
      <c r="N7793" s="13" t="e">
        <f ca="1">IF(CalcTable[[#This Row],[Day of Year]]&lt;123,FCAP,AE7792)</f>
        <v>#NAME?</v>
      </c>
      <c r="O7793" s="17" t="e">
        <f ca="1">IF(IRR_DRIP,5,COUNTIF('IDET Wind Values'!C7777:G7777,"&lt;="&amp;IRR_MAXWIND))</f>
        <v>#NAME?</v>
      </c>
      <c r="P7793" s="13" t="e">
        <f ca="1">CalcTable[[#This Row],[ET_o]]*KL</f>
        <v>#NAME?</v>
      </c>
      <c r="Q7793" s="13" t="e">
        <f ca="1">IF(WILTPT&lt;=0,1,MAX(0,MIN(1,(CalcTable[[#This Row],[IWC]]-WILTPT)/(MAD-WILTPT))))</f>
        <v>#NAME?</v>
      </c>
      <c r="R7793" s="13" t="e">
        <f ca="1">CalcTable[[#This Row],[ETMult]]*CalcTable[[#This Row],[ETb]]</f>
        <v>#NAME?</v>
      </c>
      <c r="S7793" s="13" t="b">
        <f>INDEX(IRR_LIST,CalcTable[[#This Row],[Day of Week]]+1)</f>
        <v>0</v>
      </c>
      <c r="T7793" s="13">
        <f t="shared" ca="1" si="2433"/>
        <v>0</v>
      </c>
      <c r="U7793" s="13" t="b">
        <f ca="1">IF(CalcTable[[#This Row],[IrrPrecip]]&gt;=IC_MM,FALSE,TRUE)</f>
        <v>1</v>
      </c>
      <c r="V7793" s="13" t="b">
        <f t="shared" si="2445"/>
        <v>1</v>
      </c>
      <c r="W7793" s="13" t="e">
        <f ca="1">IF(AND(IRR_DRIP=FALSE,CalcTable[[#This Row],[IrrHours]]&lt;=0),FALSE,TRUE)</f>
        <v>#NAME?</v>
      </c>
      <c r="X7793" s="13" t="e">
        <f ca="1">AND(CalcTable[[#This Row],[IrrDay]],CalcTable[[#This Row],[IrrRain]],CalcTable[[#This Row],[IrrWarm]],CalcTable[[#This Row],[IrrWindy]])</f>
        <v>#NAME?</v>
      </c>
      <c r="Y7793" s="13" t="e">
        <f t="shared" ca="1" si="2434"/>
        <v>#NAME?</v>
      </c>
      <c r="Z7793" s="13" t="e">
        <f ca="1">CalcTable[[#This Row],[IrrHours]]/5</f>
        <v>#NAME?</v>
      </c>
      <c r="AA7793" s="13" t="e">
        <f ca="1">IF(CalcTable[[#This Row],[IrrFlag]]=FALSE,0,MAX(0,CalcTable[[#This Row],[VolRednWind]]*(FCAP*IRR_TARGET-CalcTable[[#This Row],[IWC]])))</f>
        <v>#NAME?</v>
      </c>
      <c r="AB7793" s="13" t="e">
        <f ca="1">CalcTable[[#This Row],[IWC]]+CalcTable[[#This Row],[Eff Precip]]+CalcTable[[#This Row],[IrrAmt]]-CalcTable[[#This Row],[AET]]</f>
        <v>#NAME?</v>
      </c>
      <c r="AC7793" s="13" t="e">
        <f ca="1">IF(CalcTable[[#This Row],[PWC]]&gt;FCAP,MIN(24*PERC,MIN(SAT,CalcTable[[#This Row],[PWC]])-FCAP),0)</f>
        <v>#NAME?</v>
      </c>
      <c r="AD7793" s="13" t="e">
        <f ca="1">IF(CalcTable[[#This Row],[PWC]]&gt;SAT,CalcTable[[#This Row],[PWC]]-SAT,0)</f>
        <v>#NAME?</v>
      </c>
      <c r="AE7793" s="13" t="e">
        <f ca="1">CalcTable[[#This Row],[PWC]]-CalcTable[[#This Row],[PercAmt]]-CalcTable[[#This Row],[Runoff]]</f>
        <v>#NAME?</v>
      </c>
      <c r="AF7793" s="13" t="e">
        <f ca="1">CalcTable[[#This Row],[IrrAmt]]/1000*CUR_IRR_AREA*10000/IRR_EFF</f>
        <v>#NAME?</v>
      </c>
      <c r="AG7793" s="147"/>
      <c r="AI7793" s="50">
        <v>0</v>
      </c>
      <c r="AJ7793" s="50">
        <v>0</v>
      </c>
      <c r="AK7793" s="50">
        <v>9.2644611158581434</v>
      </c>
      <c r="AL7793" s="50">
        <v>7.9441343917565952</v>
      </c>
      <c r="AM7793" s="50"/>
      <c r="AN7793" s="50"/>
      <c r="AO7793" s="50"/>
      <c r="AP7793" s="50"/>
      <c r="AQ7793" s="50"/>
      <c r="AR7793" s="50"/>
      <c r="AS7793" s="50"/>
      <c r="AT7793" s="50"/>
      <c r="AU7793" s="50"/>
      <c r="AV7793" s="50"/>
      <c r="AW7793" s="50"/>
      <c r="AX7793" s="50">
        <f t="shared" si="2435"/>
        <v>17.208595507614739</v>
      </c>
      <c r="AY7793" s="50"/>
      <c r="AZ7793" s="50">
        <f t="shared" si="2436"/>
        <v>368.90670519077958</v>
      </c>
      <c r="BA7793" s="50">
        <f t="shared" si="2446"/>
        <v>567.99921275405745</v>
      </c>
      <c r="BB7793" s="50">
        <f t="shared" si="2447"/>
        <v>585.56619871552311</v>
      </c>
      <c r="BC7793" s="17">
        <f t="shared" si="2437"/>
        <v>20109</v>
      </c>
      <c r="BD7793" s="50">
        <f t="shared" si="2438"/>
        <v>17.208595507614739</v>
      </c>
      <c r="BE7793" s="50">
        <f t="shared" si="2439"/>
        <v>368.90670519077958</v>
      </c>
      <c r="BF7793" s="50">
        <f t="shared" si="2440"/>
        <v>603.41393091964494</v>
      </c>
      <c r="BG7793" s="50"/>
      <c r="BH7793" s="17">
        <f t="shared" si="2441"/>
        <v>0</v>
      </c>
      <c r="BI7793" s="17">
        <f t="shared" si="2451"/>
        <v>7793</v>
      </c>
      <c r="BJ7793" s="17">
        <f t="shared" si="2442"/>
        <v>7793</v>
      </c>
      <c r="BK7793" s="150">
        <f t="shared" si="2443"/>
        <v>40422</v>
      </c>
      <c r="BL7793" s="50" t="e">
        <f t="shared" ca="1" si="2448"/>
        <v>#NAME?</v>
      </c>
      <c r="BM7793" s="50" t="e">
        <f t="shared" ca="1" si="2449"/>
        <v>#NAME?</v>
      </c>
      <c r="BN7793" s="50" t="e">
        <f t="shared" ca="1" si="2450"/>
        <v>#NAME?</v>
      </c>
    </row>
    <row r="7794" spans="1:66" x14ac:dyDescent="0.35">
      <c r="A7794" s="48">
        <v>40423</v>
      </c>
      <c r="B7794" s="17">
        <v>2010</v>
      </c>
      <c r="C7794" s="17">
        <v>9</v>
      </c>
      <c r="D7794" s="17">
        <v>245</v>
      </c>
      <c r="E7794" s="17">
        <v>2</v>
      </c>
      <c r="F7794" s="17">
        <v>5</v>
      </c>
      <c r="G7794" s="50">
        <v>4.0999999999999996</v>
      </c>
      <c r="H7794" s="32">
        <v>3.1924306445173767</v>
      </c>
      <c r="I7794" s="50">
        <v>4</v>
      </c>
      <c r="J7794" s="13">
        <v>0</v>
      </c>
      <c r="K7794" s="13">
        <f t="shared" si="2432"/>
        <v>0</v>
      </c>
      <c r="L7794" s="13">
        <f t="shared" si="2444"/>
        <v>0</v>
      </c>
      <c r="M7794" s="13" t="e">
        <f ca="1">CalcTable[[#This Row],[IWC]]-AE7793</f>
        <v>#NAME?</v>
      </c>
      <c r="N7794" s="13" t="e">
        <f ca="1">IF(CalcTable[[#This Row],[Day of Year]]&lt;123,FCAP,AE7793)</f>
        <v>#NAME?</v>
      </c>
      <c r="O7794" s="17" t="e">
        <f ca="1">IF(IRR_DRIP,5,COUNTIF('IDET Wind Values'!C7778:G7778,"&lt;="&amp;IRR_MAXWIND))</f>
        <v>#NAME?</v>
      </c>
      <c r="P7794" s="13" t="e">
        <f ca="1">CalcTable[[#This Row],[ET_o]]*KL</f>
        <v>#NAME?</v>
      </c>
      <c r="Q7794" s="13" t="e">
        <f ca="1">IF(WILTPT&lt;=0,1,MAX(0,MIN(1,(CalcTable[[#This Row],[IWC]]-WILTPT)/(MAD-WILTPT))))</f>
        <v>#NAME?</v>
      </c>
      <c r="R7794" s="13" t="e">
        <f ca="1">CalcTable[[#This Row],[ETMult]]*CalcTable[[#This Row],[ETb]]</f>
        <v>#NAME?</v>
      </c>
      <c r="S7794" s="13" t="b">
        <f>INDEX(IRR_LIST,CalcTable[[#This Row],[Day of Week]]+1)</f>
        <v>1</v>
      </c>
      <c r="T7794" s="13">
        <f t="shared" ca="1" si="2433"/>
        <v>1.2</v>
      </c>
      <c r="U7794" s="13" t="b">
        <f ca="1">IF(CalcTable[[#This Row],[IrrPrecip]]&gt;=IC_MM,FALSE,TRUE)</f>
        <v>1</v>
      </c>
      <c r="V7794" s="13" t="b">
        <f t="shared" si="2445"/>
        <v>1</v>
      </c>
      <c r="W7794" s="13" t="e">
        <f ca="1">IF(AND(IRR_DRIP=FALSE,CalcTable[[#This Row],[IrrHours]]&lt;=0),FALSE,TRUE)</f>
        <v>#NAME?</v>
      </c>
      <c r="X7794" s="13" t="e">
        <f ca="1">AND(CalcTable[[#This Row],[IrrDay]],CalcTable[[#This Row],[IrrRain]],CalcTable[[#This Row],[IrrWarm]],CalcTable[[#This Row],[IrrWindy]])</f>
        <v>#NAME?</v>
      </c>
      <c r="Y7794" s="13" t="e">
        <f t="shared" ca="1" si="2434"/>
        <v>#NAME?</v>
      </c>
      <c r="Z7794" s="13" t="e">
        <f ca="1">CalcTable[[#This Row],[IrrHours]]/5</f>
        <v>#NAME?</v>
      </c>
      <c r="AA7794" s="13" t="e">
        <f ca="1">IF(CalcTable[[#This Row],[IrrFlag]]=FALSE,0,MAX(0,CalcTable[[#This Row],[VolRednWind]]*(FCAP*IRR_TARGET-CalcTable[[#This Row],[IWC]])))</f>
        <v>#NAME?</v>
      </c>
      <c r="AB7794" s="13" t="e">
        <f ca="1">CalcTable[[#This Row],[IWC]]+CalcTable[[#This Row],[Eff Precip]]+CalcTable[[#This Row],[IrrAmt]]-CalcTable[[#This Row],[AET]]</f>
        <v>#NAME?</v>
      </c>
      <c r="AC7794" s="13" t="e">
        <f ca="1">IF(CalcTable[[#This Row],[PWC]]&gt;FCAP,MIN(24*PERC,MIN(SAT,CalcTable[[#This Row],[PWC]])-FCAP),0)</f>
        <v>#NAME?</v>
      </c>
      <c r="AD7794" s="13" t="e">
        <f ca="1">IF(CalcTable[[#This Row],[PWC]]&gt;SAT,CalcTable[[#This Row],[PWC]]-SAT,0)</f>
        <v>#NAME?</v>
      </c>
      <c r="AE7794" s="13" t="e">
        <f ca="1">CalcTable[[#This Row],[PWC]]-CalcTable[[#This Row],[PercAmt]]-CalcTable[[#This Row],[Runoff]]</f>
        <v>#NAME?</v>
      </c>
      <c r="AF7794" s="13" t="e">
        <f ca="1">CalcTable[[#This Row],[IrrAmt]]/1000*CUR_IRR_AREA*10000/IRR_EFF</f>
        <v>#NAME?</v>
      </c>
      <c r="AG7794" s="147"/>
      <c r="AI7794" s="50">
        <v>4.5943754958078387</v>
      </c>
      <c r="AJ7794" s="50">
        <v>6.9556516298902125</v>
      </c>
      <c r="AK7794" s="50">
        <v>0</v>
      </c>
      <c r="AL7794" s="50">
        <v>0</v>
      </c>
      <c r="AM7794" s="50"/>
      <c r="AN7794" s="50"/>
      <c r="AO7794" s="50"/>
      <c r="AP7794" s="50"/>
      <c r="AQ7794" s="50"/>
      <c r="AR7794" s="50"/>
      <c r="AS7794" s="50"/>
      <c r="AT7794" s="50"/>
      <c r="AU7794" s="50"/>
      <c r="AV7794" s="50"/>
      <c r="AW7794" s="50"/>
      <c r="AX7794" s="50">
        <f t="shared" si="2435"/>
        <v>11.550027125698051</v>
      </c>
      <c r="AY7794" s="50"/>
      <c r="AZ7794" s="50">
        <f t="shared" si="2436"/>
        <v>271.4166217486279</v>
      </c>
      <c r="BA7794" s="50">
        <f t="shared" si="2446"/>
        <v>440.31658159698407</v>
      </c>
      <c r="BB7794" s="50">
        <f t="shared" si="2447"/>
        <v>455.73242131163317</v>
      </c>
      <c r="BC7794" s="17">
        <f t="shared" si="2437"/>
        <v>20109</v>
      </c>
      <c r="BD7794" s="50">
        <f t="shared" si="2438"/>
        <v>11.550027125698051</v>
      </c>
      <c r="BE7794" s="50">
        <f t="shared" si="2439"/>
        <v>271.4166217486279</v>
      </c>
      <c r="BF7794" s="50">
        <f t="shared" si="2440"/>
        <v>443.95118966887077</v>
      </c>
      <c r="BG7794" s="50"/>
      <c r="BH7794" s="17">
        <f t="shared" si="2441"/>
        <v>0</v>
      </c>
      <c r="BI7794" s="17">
        <f t="shared" si="2451"/>
        <v>7794</v>
      </c>
      <c r="BJ7794" s="17">
        <f t="shared" si="2442"/>
        <v>7794</v>
      </c>
      <c r="BK7794" s="150">
        <f t="shared" si="2443"/>
        <v>40423</v>
      </c>
      <c r="BL7794" s="50" t="e">
        <f t="shared" ca="1" si="2448"/>
        <v>#NAME?</v>
      </c>
      <c r="BM7794" s="50" t="e">
        <f t="shared" ca="1" si="2449"/>
        <v>#NAME?</v>
      </c>
      <c r="BN7794" s="50" t="e">
        <f t="shared" ca="1" si="2450"/>
        <v>#NAME?</v>
      </c>
    </row>
    <row r="7795" spans="1:66" x14ac:dyDescent="0.35">
      <c r="A7795" s="48">
        <v>40424</v>
      </c>
      <c r="B7795" s="17">
        <v>2010</v>
      </c>
      <c r="C7795" s="17">
        <v>9</v>
      </c>
      <c r="D7795" s="17">
        <v>246</v>
      </c>
      <c r="E7795" s="17">
        <v>3</v>
      </c>
      <c r="F7795" s="17">
        <v>6</v>
      </c>
      <c r="G7795" s="50">
        <v>5.5</v>
      </c>
      <c r="H7795" s="32">
        <v>4.4392814327348145</v>
      </c>
      <c r="I7795" s="50">
        <v>2.6666666666666665</v>
      </c>
      <c r="J7795" s="13">
        <v>0</v>
      </c>
      <c r="K7795" s="13">
        <f t="shared" si="2432"/>
        <v>0</v>
      </c>
      <c r="L7795" s="13">
        <f t="shared" si="2444"/>
        <v>0</v>
      </c>
      <c r="M7795" s="13" t="e">
        <f ca="1">CalcTable[[#This Row],[IWC]]-AE7794</f>
        <v>#NAME?</v>
      </c>
      <c r="N7795" s="13" t="e">
        <f ca="1">IF(CalcTable[[#This Row],[Day of Year]]&lt;123,FCAP,AE7794)</f>
        <v>#NAME?</v>
      </c>
      <c r="O7795" s="17" t="e">
        <f ca="1">IF(IRR_DRIP,5,COUNTIF('IDET Wind Values'!C7779:G7779,"&lt;="&amp;IRR_MAXWIND))</f>
        <v>#NAME?</v>
      </c>
      <c r="P7795" s="13" t="e">
        <f ca="1">CalcTable[[#This Row],[ET_o]]*KL</f>
        <v>#NAME?</v>
      </c>
      <c r="Q7795" s="13" t="e">
        <f ca="1">IF(WILTPT&lt;=0,1,MAX(0,MIN(1,(CalcTable[[#This Row],[IWC]]-WILTPT)/(MAD-WILTPT))))</f>
        <v>#NAME?</v>
      </c>
      <c r="R7795" s="13" t="e">
        <f ca="1">CalcTable[[#This Row],[ETMult]]*CalcTable[[#This Row],[ETb]]</f>
        <v>#NAME?</v>
      </c>
      <c r="S7795" s="13" t="b">
        <f>INDEX(IRR_LIST,CalcTable[[#This Row],[Day of Week]]+1)</f>
        <v>0</v>
      </c>
      <c r="T7795" s="13">
        <f t="shared" ca="1" si="2433"/>
        <v>1.2</v>
      </c>
      <c r="U7795" s="13" t="b">
        <f ca="1">IF(CalcTable[[#This Row],[IrrPrecip]]&gt;=IC_MM,FALSE,TRUE)</f>
        <v>1</v>
      </c>
      <c r="V7795" s="13" t="b">
        <f t="shared" si="2445"/>
        <v>1</v>
      </c>
      <c r="W7795" s="13" t="e">
        <f ca="1">IF(AND(IRR_DRIP=FALSE,CalcTable[[#This Row],[IrrHours]]&lt;=0),FALSE,TRUE)</f>
        <v>#NAME?</v>
      </c>
      <c r="X7795" s="13" t="e">
        <f ca="1">AND(CalcTable[[#This Row],[IrrDay]],CalcTable[[#This Row],[IrrRain]],CalcTable[[#This Row],[IrrWarm]],CalcTable[[#This Row],[IrrWindy]])</f>
        <v>#NAME?</v>
      </c>
      <c r="Y7795" s="13" t="e">
        <f t="shared" ca="1" si="2434"/>
        <v>#NAME?</v>
      </c>
      <c r="Z7795" s="13" t="e">
        <f ca="1">CalcTable[[#This Row],[IrrHours]]/5</f>
        <v>#NAME?</v>
      </c>
      <c r="AA7795" s="13" t="e">
        <f ca="1">IF(CalcTable[[#This Row],[IrrFlag]]=FALSE,0,MAX(0,CalcTable[[#This Row],[VolRednWind]]*(FCAP*IRR_TARGET-CalcTable[[#This Row],[IWC]])))</f>
        <v>#NAME?</v>
      </c>
      <c r="AB7795" s="13" t="e">
        <f ca="1">CalcTable[[#This Row],[IWC]]+CalcTable[[#This Row],[Eff Precip]]+CalcTable[[#This Row],[IrrAmt]]-CalcTable[[#This Row],[AET]]</f>
        <v>#NAME?</v>
      </c>
      <c r="AC7795" s="13" t="e">
        <f ca="1">IF(CalcTable[[#This Row],[PWC]]&gt;FCAP,MIN(24*PERC,MIN(SAT,CalcTable[[#This Row],[PWC]])-FCAP),0)</f>
        <v>#NAME?</v>
      </c>
      <c r="AD7795" s="13" t="e">
        <f ca="1">IF(CalcTable[[#This Row],[PWC]]&gt;SAT,CalcTable[[#This Row],[PWC]]-SAT,0)</f>
        <v>#NAME?</v>
      </c>
      <c r="AE7795" s="13" t="e">
        <f ca="1">CalcTable[[#This Row],[PWC]]-CalcTable[[#This Row],[PercAmt]]-CalcTable[[#This Row],[Runoff]]</f>
        <v>#NAME?</v>
      </c>
      <c r="AF7795" s="13" t="e">
        <f ca="1">CalcTable[[#This Row],[IrrAmt]]/1000*CUR_IRR_AREA*10000/IRR_EFF</f>
        <v>#NAME?</v>
      </c>
      <c r="AG7795" s="147"/>
      <c r="AI7795" s="50">
        <v>0</v>
      </c>
      <c r="AJ7795" s="50">
        <v>0</v>
      </c>
      <c r="AK7795" s="50">
        <v>0</v>
      </c>
      <c r="AL7795" s="50">
        <v>4.0358368544845575</v>
      </c>
      <c r="AM7795" s="50"/>
      <c r="AN7795" s="50"/>
      <c r="AO7795" s="50"/>
      <c r="AP7795" s="50"/>
      <c r="AQ7795" s="50"/>
      <c r="AR7795" s="50"/>
      <c r="AS7795" s="50"/>
      <c r="AT7795" s="50"/>
      <c r="AU7795" s="50"/>
      <c r="AV7795" s="50"/>
      <c r="AW7795" s="50"/>
      <c r="AX7795" s="50">
        <f t="shared" si="2435"/>
        <v>4.0358368544845575</v>
      </c>
      <c r="AY7795" s="50"/>
      <c r="AZ7795" s="50">
        <f t="shared" si="2436"/>
        <v>118.38454773154703</v>
      </c>
      <c r="BA7795" s="50">
        <f t="shared" si="2446"/>
        <v>182.27462111047717</v>
      </c>
      <c r="BB7795" s="50">
        <f t="shared" si="2447"/>
        <v>187.91198052626515</v>
      </c>
      <c r="BC7795" s="17">
        <f t="shared" si="2437"/>
        <v>20109</v>
      </c>
      <c r="BD7795" s="50">
        <f t="shared" si="2438"/>
        <v>4.0358368544845575</v>
      </c>
      <c r="BE7795" s="50">
        <f t="shared" si="2439"/>
        <v>118.38454773154703</v>
      </c>
      <c r="BF7795" s="50">
        <f t="shared" si="2440"/>
        <v>193.639433227148</v>
      </c>
      <c r="BG7795" s="50"/>
      <c r="BH7795" s="17">
        <f t="shared" si="2441"/>
        <v>0</v>
      </c>
      <c r="BI7795" s="17">
        <f t="shared" si="2451"/>
        <v>7795</v>
      </c>
      <c r="BJ7795" s="17">
        <f t="shared" si="2442"/>
        <v>7795</v>
      </c>
      <c r="BK7795" s="150">
        <f t="shared" si="2443"/>
        <v>40424</v>
      </c>
      <c r="BL7795" s="50" t="e">
        <f t="shared" ca="1" si="2448"/>
        <v>#NAME?</v>
      </c>
      <c r="BM7795" s="50" t="e">
        <f t="shared" ca="1" si="2449"/>
        <v>#NAME?</v>
      </c>
      <c r="BN7795" s="50" t="e">
        <f t="shared" ca="1" si="2450"/>
        <v>#NAME?</v>
      </c>
    </row>
    <row r="7796" spans="1:66" x14ac:dyDescent="0.35">
      <c r="A7796" s="48">
        <v>40425</v>
      </c>
      <c r="B7796" s="17">
        <v>2010</v>
      </c>
      <c r="C7796" s="17">
        <v>9</v>
      </c>
      <c r="D7796" s="17">
        <v>247</v>
      </c>
      <c r="E7796" s="17">
        <v>4</v>
      </c>
      <c r="F7796" s="17">
        <v>7</v>
      </c>
      <c r="G7796" s="50">
        <v>8</v>
      </c>
      <c r="H7796" s="32">
        <v>3.4015027710010184</v>
      </c>
      <c r="I7796" s="50">
        <v>10.5</v>
      </c>
      <c r="J7796" s="13">
        <v>8.6</v>
      </c>
      <c r="K7796" s="13">
        <f t="shared" si="2432"/>
        <v>8.6</v>
      </c>
      <c r="L7796" s="13">
        <f t="shared" si="2444"/>
        <v>2.6999999999999997</v>
      </c>
      <c r="M7796" s="13" t="e">
        <f ca="1">CalcTable[[#This Row],[IWC]]-AE7795</f>
        <v>#NAME?</v>
      </c>
      <c r="N7796" s="13" t="e">
        <f ca="1">IF(CalcTable[[#This Row],[Day of Year]]&lt;123,FCAP,AE7795)</f>
        <v>#NAME?</v>
      </c>
      <c r="O7796" s="17" t="e">
        <f ca="1">IF(IRR_DRIP,5,COUNTIF('IDET Wind Values'!C7780:G7780,"&lt;="&amp;IRR_MAXWIND))</f>
        <v>#NAME?</v>
      </c>
      <c r="P7796" s="13" t="e">
        <f ca="1">CalcTable[[#This Row],[ET_o]]*KL</f>
        <v>#NAME?</v>
      </c>
      <c r="Q7796" s="13" t="e">
        <f ca="1">IF(WILTPT&lt;=0,1,MAX(0,MIN(1,(CalcTable[[#This Row],[IWC]]-WILTPT)/(MAD-WILTPT))))</f>
        <v>#NAME?</v>
      </c>
      <c r="R7796" s="13" t="e">
        <f ca="1">CalcTable[[#This Row],[ETMult]]*CalcTable[[#This Row],[ETb]]</f>
        <v>#NAME?</v>
      </c>
      <c r="S7796" s="13" t="b">
        <f>INDEX(IRR_LIST,CalcTable[[#This Row],[Day of Week]]+1)</f>
        <v>0</v>
      </c>
      <c r="T7796" s="13">
        <f t="shared" ca="1" si="2433"/>
        <v>0</v>
      </c>
      <c r="U7796" s="13" t="b">
        <f ca="1">IF(CalcTable[[#This Row],[IrrPrecip]]&gt;=IC_MM,FALSE,TRUE)</f>
        <v>1</v>
      </c>
      <c r="V7796" s="13" t="b">
        <f t="shared" si="2445"/>
        <v>1</v>
      </c>
      <c r="W7796" s="13" t="e">
        <f ca="1">IF(AND(IRR_DRIP=FALSE,CalcTable[[#This Row],[IrrHours]]&lt;=0),FALSE,TRUE)</f>
        <v>#NAME?</v>
      </c>
      <c r="X7796" s="13" t="e">
        <f ca="1">AND(CalcTable[[#This Row],[IrrDay]],CalcTable[[#This Row],[IrrRain]],CalcTable[[#This Row],[IrrWarm]],CalcTable[[#This Row],[IrrWindy]])</f>
        <v>#NAME?</v>
      </c>
      <c r="Y7796" s="13" t="e">
        <f t="shared" ca="1" si="2434"/>
        <v>#NAME?</v>
      </c>
      <c r="Z7796" s="13" t="e">
        <f ca="1">CalcTable[[#This Row],[IrrHours]]/5</f>
        <v>#NAME?</v>
      </c>
      <c r="AA7796" s="13" t="e">
        <f ca="1">IF(CalcTable[[#This Row],[IrrFlag]]=FALSE,0,MAX(0,CalcTable[[#This Row],[VolRednWind]]*(FCAP*IRR_TARGET-CalcTable[[#This Row],[IWC]])))</f>
        <v>#NAME?</v>
      </c>
      <c r="AB7796" s="13" t="e">
        <f ca="1">CalcTable[[#This Row],[IWC]]+CalcTable[[#This Row],[Eff Precip]]+CalcTable[[#This Row],[IrrAmt]]-CalcTable[[#This Row],[AET]]</f>
        <v>#NAME?</v>
      </c>
      <c r="AC7796" s="13" t="e">
        <f ca="1">IF(CalcTable[[#This Row],[PWC]]&gt;FCAP,MIN(24*PERC,MIN(SAT,CalcTable[[#This Row],[PWC]])-FCAP),0)</f>
        <v>#NAME?</v>
      </c>
      <c r="AD7796" s="13" t="e">
        <f ca="1">IF(CalcTable[[#This Row],[PWC]]&gt;SAT,CalcTable[[#This Row],[PWC]]-SAT,0)</f>
        <v>#NAME?</v>
      </c>
      <c r="AE7796" s="13" t="e">
        <f ca="1">CalcTable[[#This Row],[PWC]]-CalcTable[[#This Row],[PercAmt]]-CalcTable[[#This Row],[Runoff]]</f>
        <v>#NAME?</v>
      </c>
      <c r="AF7796" s="13" t="e">
        <f ca="1">CalcTable[[#This Row],[IrrAmt]]/1000*CUR_IRR_AREA*10000/IRR_EFF</f>
        <v>#NAME?</v>
      </c>
      <c r="AG7796" s="147"/>
      <c r="AI7796" s="50">
        <v>0</v>
      </c>
      <c r="AJ7796" s="50">
        <v>0</v>
      </c>
      <c r="AK7796" s="50">
        <v>0</v>
      </c>
      <c r="AL7796" s="50">
        <v>0</v>
      </c>
      <c r="AM7796" s="50"/>
      <c r="AN7796" s="50"/>
      <c r="AO7796" s="50"/>
      <c r="AP7796" s="50"/>
      <c r="AQ7796" s="50"/>
      <c r="AR7796" s="50"/>
      <c r="AS7796" s="50"/>
      <c r="AT7796" s="50"/>
      <c r="AU7796" s="50"/>
      <c r="AV7796" s="50"/>
      <c r="AW7796" s="50"/>
      <c r="AX7796" s="50">
        <f t="shared" si="2435"/>
        <v>0</v>
      </c>
      <c r="AY7796" s="50"/>
      <c r="AZ7796" s="50">
        <f t="shared" si="2436"/>
        <v>0</v>
      </c>
      <c r="BA7796" s="50">
        <f t="shared" si="2446"/>
        <v>0</v>
      </c>
      <c r="BB7796" s="50">
        <f t="shared" si="2447"/>
        <v>0</v>
      </c>
      <c r="BC7796" s="17">
        <f t="shared" si="2437"/>
        <v>20109</v>
      </c>
      <c r="BD7796" s="50">
        <f t="shared" si="2438"/>
        <v>0</v>
      </c>
      <c r="BE7796" s="50">
        <f t="shared" si="2439"/>
        <v>0</v>
      </c>
      <c r="BF7796" s="50">
        <f t="shared" si="2440"/>
        <v>0</v>
      </c>
      <c r="BG7796" s="50"/>
      <c r="BH7796" s="17">
        <f t="shared" si="2441"/>
        <v>0</v>
      </c>
      <c r="BI7796" s="17">
        <f t="shared" si="2451"/>
        <v>7796</v>
      </c>
      <c r="BJ7796" s="17">
        <f t="shared" si="2442"/>
        <v>7796</v>
      </c>
      <c r="BK7796" s="150">
        <f t="shared" si="2443"/>
        <v>40425</v>
      </c>
      <c r="BL7796" s="50" t="e">
        <f t="shared" ca="1" si="2448"/>
        <v>#NAME?</v>
      </c>
      <c r="BM7796" s="50" t="e">
        <f t="shared" ca="1" si="2449"/>
        <v>#NAME?</v>
      </c>
      <c r="BN7796" s="50" t="e">
        <f t="shared" ca="1" si="2450"/>
        <v>#NAME?</v>
      </c>
    </row>
    <row r="7797" spans="1:66" x14ac:dyDescent="0.35">
      <c r="A7797" s="48">
        <v>40426</v>
      </c>
      <c r="B7797" s="17">
        <v>2010</v>
      </c>
      <c r="C7797" s="17">
        <v>9</v>
      </c>
      <c r="D7797" s="17">
        <v>248</v>
      </c>
      <c r="E7797" s="17">
        <v>5</v>
      </c>
      <c r="F7797" s="17">
        <v>1</v>
      </c>
      <c r="G7797" s="50">
        <v>6.4</v>
      </c>
      <c r="H7797" s="32">
        <v>1.662513751440541</v>
      </c>
      <c r="I7797" s="50">
        <v>14</v>
      </c>
      <c r="J7797" s="13">
        <v>3.6</v>
      </c>
      <c r="K7797" s="13">
        <f t="shared" si="2432"/>
        <v>3.6</v>
      </c>
      <c r="L7797" s="13">
        <f t="shared" si="2444"/>
        <v>0</v>
      </c>
      <c r="M7797" s="13" t="e">
        <f ca="1">CalcTable[[#This Row],[IWC]]-AE7796</f>
        <v>#NAME?</v>
      </c>
      <c r="N7797" s="13" t="e">
        <f ca="1">IF(CalcTable[[#This Row],[Day of Year]]&lt;123,FCAP,AE7796)</f>
        <v>#NAME?</v>
      </c>
      <c r="O7797" s="17" t="e">
        <f ca="1">IF(IRR_DRIP,5,COUNTIF('IDET Wind Values'!C7781:G7781,"&lt;="&amp;IRR_MAXWIND))</f>
        <v>#NAME?</v>
      </c>
      <c r="P7797" s="13" t="e">
        <f ca="1">CalcTable[[#This Row],[ET_o]]*KL</f>
        <v>#NAME?</v>
      </c>
      <c r="Q7797" s="13" t="e">
        <f ca="1">IF(WILTPT&lt;=0,1,MAX(0,MIN(1,(CalcTable[[#This Row],[IWC]]-WILTPT)/(MAD-WILTPT))))</f>
        <v>#NAME?</v>
      </c>
      <c r="R7797" s="13" t="e">
        <f ca="1">CalcTable[[#This Row],[ETMult]]*CalcTable[[#This Row],[ETb]]</f>
        <v>#NAME?</v>
      </c>
      <c r="S7797" s="13" t="b">
        <f>INDEX(IRR_LIST,CalcTable[[#This Row],[Day of Week]]+1)</f>
        <v>1</v>
      </c>
      <c r="T7797" s="13">
        <f t="shared" ca="1" si="2433"/>
        <v>8.6</v>
      </c>
      <c r="U7797" s="13" t="b">
        <f ca="1">IF(CalcTable[[#This Row],[IrrPrecip]]&gt;=IC_MM,FALSE,TRUE)</f>
        <v>1</v>
      </c>
      <c r="V7797" s="13" t="b">
        <f t="shared" si="2445"/>
        <v>0</v>
      </c>
      <c r="W7797" s="13" t="e">
        <f ca="1">IF(AND(IRR_DRIP=FALSE,CalcTable[[#This Row],[IrrHours]]&lt;=0),FALSE,TRUE)</f>
        <v>#NAME?</v>
      </c>
      <c r="X7797" s="13" t="e">
        <f ca="1">AND(CalcTable[[#This Row],[IrrDay]],CalcTable[[#This Row],[IrrRain]],CalcTable[[#This Row],[IrrWarm]],CalcTable[[#This Row],[IrrWindy]])</f>
        <v>#NAME?</v>
      </c>
      <c r="Y7797" s="13" t="e">
        <f t="shared" ca="1" si="2434"/>
        <v>#NAME?</v>
      </c>
      <c r="Z7797" s="13" t="e">
        <f ca="1">CalcTable[[#This Row],[IrrHours]]/5</f>
        <v>#NAME?</v>
      </c>
      <c r="AA7797" s="13" t="e">
        <f ca="1">IF(CalcTable[[#This Row],[IrrFlag]]=FALSE,0,MAX(0,CalcTable[[#This Row],[VolRednWind]]*(FCAP*IRR_TARGET-CalcTable[[#This Row],[IWC]])))</f>
        <v>#NAME?</v>
      </c>
      <c r="AB7797" s="13" t="e">
        <f ca="1">CalcTable[[#This Row],[IWC]]+CalcTable[[#This Row],[Eff Precip]]+CalcTable[[#This Row],[IrrAmt]]-CalcTable[[#This Row],[AET]]</f>
        <v>#NAME?</v>
      </c>
      <c r="AC7797" s="13" t="e">
        <f ca="1">IF(CalcTable[[#This Row],[PWC]]&gt;FCAP,MIN(24*PERC,MIN(SAT,CalcTable[[#This Row],[PWC]])-FCAP),0)</f>
        <v>#NAME?</v>
      </c>
      <c r="AD7797" s="13" t="e">
        <f ca="1">IF(CalcTable[[#This Row],[PWC]]&gt;SAT,CalcTable[[#This Row],[PWC]]-SAT,0)</f>
        <v>#NAME?</v>
      </c>
      <c r="AE7797" s="13" t="e">
        <f ca="1">CalcTable[[#This Row],[PWC]]-CalcTable[[#This Row],[PercAmt]]-CalcTable[[#This Row],[Runoff]]</f>
        <v>#NAME?</v>
      </c>
      <c r="AF7797" s="13" t="e">
        <f ca="1">CalcTable[[#This Row],[IrrAmt]]/1000*CUR_IRR_AREA*10000/IRR_EFF</f>
        <v>#NAME?</v>
      </c>
      <c r="AG7797" s="147"/>
      <c r="AI7797" s="50">
        <v>0</v>
      </c>
      <c r="AJ7797" s="50">
        <v>0</v>
      </c>
      <c r="AK7797" s="50">
        <v>0</v>
      </c>
      <c r="AL7797" s="50">
        <v>0</v>
      </c>
      <c r="AM7797" s="50"/>
      <c r="AN7797" s="50"/>
      <c r="AO7797" s="50"/>
      <c r="AP7797" s="50"/>
      <c r="AQ7797" s="50"/>
      <c r="AR7797" s="50"/>
      <c r="AS7797" s="50"/>
      <c r="AT7797" s="50"/>
      <c r="AU7797" s="50"/>
      <c r="AV7797" s="50"/>
      <c r="AW7797" s="50"/>
      <c r="AX7797" s="50">
        <f t="shared" si="2435"/>
        <v>0</v>
      </c>
      <c r="AY7797" s="50"/>
      <c r="AZ7797" s="50">
        <f t="shared" si="2436"/>
        <v>0</v>
      </c>
      <c r="BA7797" s="50">
        <f t="shared" si="2446"/>
        <v>0</v>
      </c>
      <c r="BB7797" s="50">
        <f t="shared" si="2447"/>
        <v>0</v>
      </c>
      <c r="BC7797" s="17">
        <f t="shared" si="2437"/>
        <v>20109</v>
      </c>
      <c r="BD7797" s="50">
        <f t="shared" si="2438"/>
        <v>0</v>
      </c>
      <c r="BE7797" s="50">
        <f t="shared" si="2439"/>
        <v>0</v>
      </c>
      <c r="BF7797" s="50">
        <f t="shared" si="2440"/>
        <v>0</v>
      </c>
      <c r="BG7797" s="50"/>
      <c r="BH7797" s="17">
        <f t="shared" si="2441"/>
        <v>0</v>
      </c>
      <c r="BI7797" s="17">
        <f t="shared" si="2451"/>
        <v>7797</v>
      </c>
      <c r="BJ7797" s="17">
        <f t="shared" si="2442"/>
        <v>7797</v>
      </c>
      <c r="BK7797" s="150">
        <f t="shared" si="2443"/>
        <v>40426</v>
      </c>
      <c r="BL7797" s="50" t="e">
        <f t="shared" ca="1" si="2448"/>
        <v>#NAME?</v>
      </c>
      <c r="BM7797" s="50" t="e">
        <f t="shared" ca="1" si="2449"/>
        <v>#NAME?</v>
      </c>
      <c r="BN7797" s="50" t="e">
        <f t="shared" ca="1" si="2450"/>
        <v>#NAME?</v>
      </c>
    </row>
    <row r="7798" spans="1:66" x14ac:dyDescent="0.35">
      <c r="A7798" s="48">
        <v>40427</v>
      </c>
      <c r="B7798" s="17">
        <v>2010</v>
      </c>
      <c r="C7798" s="17">
        <v>9</v>
      </c>
      <c r="D7798" s="17">
        <v>249</v>
      </c>
      <c r="E7798" s="17">
        <v>6</v>
      </c>
      <c r="F7798" s="17">
        <v>2</v>
      </c>
      <c r="G7798" s="50">
        <v>2.9</v>
      </c>
      <c r="H7798" s="32">
        <v>1.8049752287157528</v>
      </c>
      <c r="I7798" s="50">
        <v>6.666666666666667</v>
      </c>
      <c r="J7798" s="13">
        <v>0.6</v>
      </c>
      <c r="K7798" s="13">
        <f t="shared" ref="K7798:K7861" si="2452">J7798*PRECIP_ADJUST</f>
        <v>0.6</v>
      </c>
      <c r="L7798" s="13">
        <f t="shared" si="2444"/>
        <v>0</v>
      </c>
      <c r="M7798" s="13" t="e">
        <f ca="1">CalcTable[[#This Row],[IWC]]-AE7797</f>
        <v>#NAME?</v>
      </c>
      <c r="N7798" s="13" t="e">
        <f ca="1">IF(CalcTable[[#This Row],[Day of Year]]&lt;123,FCAP,AE7797)</f>
        <v>#NAME?</v>
      </c>
      <c r="O7798" s="17" t="e">
        <f ca="1">IF(IRR_DRIP,5,COUNTIF('IDET Wind Values'!C7782:G7782,"&lt;="&amp;IRR_MAXWIND))</f>
        <v>#NAME?</v>
      </c>
      <c r="P7798" s="13" t="e">
        <f ca="1">CalcTable[[#This Row],[ET_o]]*KL</f>
        <v>#NAME?</v>
      </c>
      <c r="Q7798" s="13" t="e">
        <f ca="1">IF(WILTPT&lt;=0,1,MAX(0,MIN(1,(CalcTable[[#This Row],[IWC]]-WILTPT)/(MAD-WILTPT))))</f>
        <v>#NAME?</v>
      </c>
      <c r="R7798" s="13" t="e">
        <f ca="1">CalcTable[[#This Row],[ETMult]]*CalcTable[[#This Row],[ETb]]</f>
        <v>#NAME?</v>
      </c>
      <c r="S7798" s="13" t="b">
        <f>INDEX(IRR_LIST,CalcTable[[#This Row],[Day of Week]]+1)</f>
        <v>0</v>
      </c>
      <c r="T7798" s="13">
        <f t="shared" ref="T7798:T7861" ca="1" si="2453">SUM(OFFSET(K7798,-IC_DAYS,0,IC_DAYS,1))</f>
        <v>12.2</v>
      </c>
      <c r="U7798" s="13" t="b">
        <f ca="1">IF(CalcTable[[#This Row],[IrrPrecip]]&gt;=IC_MM,FALSE,TRUE)</f>
        <v>0</v>
      </c>
      <c r="V7798" s="13" t="b">
        <f t="shared" si="2445"/>
        <v>1</v>
      </c>
      <c r="W7798" s="13" t="e">
        <f ca="1">IF(AND(IRR_DRIP=FALSE,CalcTable[[#This Row],[IrrHours]]&lt;=0),FALSE,TRUE)</f>
        <v>#NAME?</v>
      </c>
      <c r="X7798" s="13" t="e">
        <f ca="1">AND(CalcTable[[#This Row],[IrrDay]],CalcTable[[#This Row],[IrrRain]],CalcTable[[#This Row],[IrrWarm]],CalcTable[[#This Row],[IrrWindy]])</f>
        <v>#NAME?</v>
      </c>
      <c r="Y7798" s="13" t="e">
        <f t="shared" ref="Y7798:Y7861" ca="1" si="2454">IF(AA7797&lt;=0,FALSE,TRUE)</f>
        <v>#NAME?</v>
      </c>
      <c r="Z7798" s="13" t="e">
        <f ca="1">CalcTable[[#This Row],[IrrHours]]/5</f>
        <v>#NAME?</v>
      </c>
      <c r="AA7798" s="13" t="e">
        <f ca="1">IF(CalcTable[[#This Row],[IrrFlag]]=FALSE,0,MAX(0,CalcTable[[#This Row],[VolRednWind]]*(FCAP*IRR_TARGET-CalcTable[[#This Row],[IWC]])))</f>
        <v>#NAME?</v>
      </c>
      <c r="AB7798" s="13" t="e">
        <f ca="1">CalcTable[[#This Row],[IWC]]+CalcTable[[#This Row],[Eff Precip]]+CalcTable[[#This Row],[IrrAmt]]-CalcTable[[#This Row],[AET]]</f>
        <v>#NAME?</v>
      </c>
      <c r="AC7798" s="13" t="e">
        <f ca="1">IF(CalcTable[[#This Row],[PWC]]&gt;FCAP,MIN(24*PERC,MIN(SAT,CalcTable[[#This Row],[PWC]])-FCAP),0)</f>
        <v>#NAME?</v>
      </c>
      <c r="AD7798" s="13" t="e">
        <f ca="1">IF(CalcTable[[#This Row],[PWC]]&gt;SAT,CalcTable[[#This Row],[PWC]]-SAT,0)</f>
        <v>#NAME?</v>
      </c>
      <c r="AE7798" s="13" t="e">
        <f ca="1">CalcTable[[#This Row],[PWC]]-CalcTable[[#This Row],[PercAmt]]-CalcTable[[#This Row],[Runoff]]</f>
        <v>#NAME?</v>
      </c>
      <c r="AF7798" s="13" t="e">
        <f ca="1">CalcTable[[#This Row],[IrrAmt]]/1000*CUR_IRR_AREA*10000/IRR_EFF</f>
        <v>#NAME?</v>
      </c>
      <c r="AG7798" s="147"/>
      <c r="AI7798" s="50">
        <v>0</v>
      </c>
      <c r="AJ7798" s="50">
        <v>0</v>
      </c>
      <c r="AK7798" s="50">
        <v>0</v>
      </c>
      <c r="AL7798" s="50">
        <v>0</v>
      </c>
      <c r="AM7798" s="50"/>
      <c r="AN7798" s="50"/>
      <c r="AO7798" s="50"/>
      <c r="AP7798" s="50"/>
      <c r="AQ7798" s="50"/>
      <c r="AR7798" s="50"/>
      <c r="AS7798" s="50"/>
      <c r="AT7798" s="50"/>
      <c r="AU7798" s="50"/>
      <c r="AV7798" s="50"/>
      <c r="AW7798" s="50"/>
      <c r="AX7798" s="50">
        <f t="shared" ref="AX7798:AX7861" si="2455">SUM(AI7798:AW7798)</f>
        <v>0</v>
      </c>
      <c r="AY7798" s="50"/>
      <c r="AZ7798" s="50">
        <f t="shared" ref="AZ7798:AZ7861" si="2456">SUMPRODUCT(AI7798:AW7798,CONVERSION)</f>
        <v>0</v>
      </c>
      <c r="BA7798" s="50">
        <f t="shared" si="2446"/>
        <v>0</v>
      </c>
      <c r="BB7798" s="50">
        <f t="shared" si="2447"/>
        <v>0</v>
      </c>
      <c r="BC7798" s="17">
        <f t="shared" ref="BC7798:BC7861" si="2457">B7798*10+C7798</f>
        <v>20109</v>
      </c>
      <c r="BD7798" s="50">
        <f t="shared" ref="BD7798:BD7861" si="2458">INDEX(AI7798:AX7798,PLOT_AREA)</f>
        <v>0</v>
      </c>
      <c r="BE7798" s="50">
        <f t="shared" ref="BE7798:BE7861" si="2459">IF(PLOT_AREA&lt;=AREA_COUNT,INDEX(AI7798:AW7798,PLOT_AREA)*INDEX(CONVERSION,PLOT_AREA),AZ7798)</f>
        <v>0</v>
      </c>
      <c r="BF7798" s="50">
        <f t="shared" ref="BF7798:BF7861" si="2460">BE7798*BF$17</f>
        <v>0</v>
      </c>
      <c r="BG7798" s="50"/>
      <c r="BH7798" s="17">
        <f t="shared" ref="BH7798:BH7861" si="2461">IF(BC7798&lt;PLOT_FROM,-1,IF(BC7798&gt;PLOT_TO,1,0))</f>
        <v>0</v>
      </c>
      <c r="BI7798" s="17">
        <f t="shared" si="2451"/>
        <v>7798</v>
      </c>
      <c r="BJ7798" s="17">
        <f t="shared" ref="BJ7798:BJ7861" si="2462">IF(BH7798=0,BI7798,"")</f>
        <v>7798</v>
      </c>
      <c r="BK7798" s="150">
        <f t="shared" ref="BK7798:BK7861" si="2463">A7798</f>
        <v>40427</v>
      </c>
      <c r="BL7798" s="50" t="e">
        <f t="shared" ca="1" si="2448"/>
        <v>#NAME?</v>
      </c>
      <c r="BM7798" s="50" t="e">
        <f t="shared" ca="1" si="2449"/>
        <v>#NAME?</v>
      </c>
      <c r="BN7798" s="50" t="e">
        <f t="shared" ca="1" si="2450"/>
        <v>#NAME?</v>
      </c>
    </row>
    <row r="7799" spans="1:66" x14ac:dyDescent="0.35">
      <c r="A7799" s="48">
        <v>40428</v>
      </c>
      <c r="B7799" s="17">
        <v>2010</v>
      </c>
      <c r="C7799" s="17">
        <v>9</v>
      </c>
      <c r="D7799" s="17">
        <v>250</v>
      </c>
      <c r="E7799" s="17">
        <v>7</v>
      </c>
      <c r="F7799" s="17">
        <v>3</v>
      </c>
      <c r="G7799" s="50">
        <v>3</v>
      </c>
      <c r="H7799" s="32">
        <v>2.1324807687289518</v>
      </c>
      <c r="I7799" s="50">
        <v>5.833333333333333</v>
      </c>
      <c r="J7799" s="13">
        <v>2</v>
      </c>
      <c r="K7799" s="13">
        <f t="shared" si="2452"/>
        <v>2</v>
      </c>
      <c r="L7799" s="13">
        <f t="shared" si="2444"/>
        <v>0</v>
      </c>
      <c r="M7799" s="13" t="e">
        <f ca="1">CalcTable[[#This Row],[IWC]]-AE7798</f>
        <v>#NAME?</v>
      </c>
      <c r="N7799" s="13" t="e">
        <f ca="1">IF(CalcTable[[#This Row],[Day of Year]]&lt;123,FCAP,AE7798)</f>
        <v>#NAME?</v>
      </c>
      <c r="O7799" s="17" t="e">
        <f ca="1">IF(IRR_DRIP,5,COUNTIF('IDET Wind Values'!C7783:G7783,"&lt;="&amp;IRR_MAXWIND))</f>
        <v>#NAME?</v>
      </c>
      <c r="P7799" s="13" t="e">
        <f ca="1">CalcTable[[#This Row],[ET_o]]*KL</f>
        <v>#NAME?</v>
      </c>
      <c r="Q7799" s="13" t="e">
        <f ca="1">IF(WILTPT&lt;=0,1,MAX(0,MIN(1,(CalcTable[[#This Row],[IWC]]-WILTPT)/(MAD-WILTPT))))</f>
        <v>#NAME?</v>
      </c>
      <c r="R7799" s="13" t="e">
        <f ca="1">CalcTable[[#This Row],[ETMult]]*CalcTable[[#This Row],[ETb]]</f>
        <v>#NAME?</v>
      </c>
      <c r="S7799" s="13" t="b">
        <f>INDEX(IRR_LIST,CalcTable[[#This Row],[Day of Week]]+1)</f>
        <v>1</v>
      </c>
      <c r="T7799" s="13">
        <f t="shared" ca="1" si="2453"/>
        <v>4.2</v>
      </c>
      <c r="U7799" s="13" t="b">
        <f ca="1">IF(CalcTable[[#This Row],[IrrPrecip]]&gt;=IC_MM,FALSE,TRUE)</f>
        <v>1</v>
      </c>
      <c r="V7799" s="13" t="b">
        <f t="shared" si="2445"/>
        <v>1</v>
      </c>
      <c r="W7799" s="13" t="e">
        <f ca="1">IF(AND(IRR_DRIP=FALSE,CalcTable[[#This Row],[IrrHours]]&lt;=0),FALSE,TRUE)</f>
        <v>#NAME?</v>
      </c>
      <c r="X7799" s="13" t="e">
        <f ca="1">AND(CalcTable[[#This Row],[IrrDay]],CalcTable[[#This Row],[IrrRain]],CalcTable[[#This Row],[IrrWarm]],CalcTable[[#This Row],[IrrWindy]])</f>
        <v>#NAME?</v>
      </c>
      <c r="Y7799" s="13" t="e">
        <f t="shared" ca="1" si="2454"/>
        <v>#NAME?</v>
      </c>
      <c r="Z7799" s="13" t="e">
        <f ca="1">CalcTable[[#This Row],[IrrHours]]/5</f>
        <v>#NAME?</v>
      </c>
      <c r="AA7799" s="13" t="e">
        <f ca="1">IF(CalcTable[[#This Row],[IrrFlag]]=FALSE,0,MAX(0,CalcTable[[#This Row],[VolRednWind]]*(FCAP*IRR_TARGET-CalcTable[[#This Row],[IWC]])))</f>
        <v>#NAME?</v>
      </c>
      <c r="AB7799" s="13" t="e">
        <f ca="1">CalcTable[[#This Row],[IWC]]+CalcTable[[#This Row],[Eff Precip]]+CalcTable[[#This Row],[IrrAmt]]-CalcTable[[#This Row],[AET]]</f>
        <v>#NAME?</v>
      </c>
      <c r="AC7799" s="13" t="e">
        <f ca="1">IF(CalcTable[[#This Row],[PWC]]&gt;FCAP,MIN(24*PERC,MIN(SAT,CalcTable[[#This Row],[PWC]])-FCAP),0)</f>
        <v>#NAME?</v>
      </c>
      <c r="AD7799" s="13" t="e">
        <f ca="1">IF(CalcTable[[#This Row],[PWC]]&gt;SAT,CalcTable[[#This Row],[PWC]]-SAT,0)</f>
        <v>#NAME?</v>
      </c>
      <c r="AE7799" s="13" t="e">
        <f ca="1">CalcTable[[#This Row],[PWC]]-CalcTable[[#This Row],[PercAmt]]-CalcTable[[#This Row],[Runoff]]</f>
        <v>#NAME?</v>
      </c>
      <c r="AF7799" s="13" t="e">
        <f ca="1">CalcTable[[#This Row],[IrrAmt]]/1000*CUR_IRR_AREA*10000/IRR_EFF</f>
        <v>#NAME?</v>
      </c>
      <c r="AG7799" s="147"/>
      <c r="AI7799" s="50">
        <v>3.4495164914897942</v>
      </c>
      <c r="AJ7799" s="50">
        <v>4.8127164914897982</v>
      </c>
      <c r="AK7799" s="50">
        <v>0</v>
      </c>
      <c r="AL7799" s="50">
        <v>0</v>
      </c>
      <c r="AM7799" s="50"/>
      <c r="AN7799" s="50"/>
      <c r="AO7799" s="50"/>
      <c r="AP7799" s="50"/>
      <c r="AQ7799" s="50"/>
      <c r="AR7799" s="50"/>
      <c r="AS7799" s="50"/>
      <c r="AT7799" s="50"/>
      <c r="AU7799" s="50"/>
      <c r="AV7799" s="50"/>
      <c r="AW7799" s="50"/>
      <c r="AX7799" s="50">
        <f t="shared" si="2455"/>
        <v>8.262232982979592</v>
      </c>
      <c r="AY7799" s="50"/>
      <c r="AZ7799" s="50">
        <f t="shared" si="2456"/>
        <v>191.76592562555106</v>
      </c>
      <c r="BA7799" s="50">
        <f t="shared" si="2446"/>
        <v>310.77216575256773</v>
      </c>
      <c r="BB7799" s="50">
        <f t="shared" si="2447"/>
        <v>321.62760075895784</v>
      </c>
      <c r="BC7799" s="17">
        <f t="shared" si="2457"/>
        <v>20109</v>
      </c>
      <c r="BD7799" s="50">
        <f t="shared" si="2458"/>
        <v>8.262232982979592</v>
      </c>
      <c r="BE7799" s="50">
        <f t="shared" si="2459"/>
        <v>191.76592562555106</v>
      </c>
      <c r="BF7799" s="50">
        <f t="shared" si="2460"/>
        <v>313.66800703260895</v>
      </c>
      <c r="BG7799" s="50"/>
      <c r="BH7799" s="17">
        <f t="shared" si="2461"/>
        <v>0</v>
      </c>
      <c r="BI7799" s="17">
        <f t="shared" si="2451"/>
        <v>7799</v>
      </c>
      <c r="BJ7799" s="17">
        <f t="shared" si="2462"/>
        <v>7799</v>
      </c>
      <c r="BK7799" s="150">
        <f t="shared" si="2463"/>
        <v>40428</v>
      </c>
      <c r="BL7799" s="50" t="e">
        <f t="shared" ca="1" si="2448"/>
        <v>#NAME?</v>
      </c>
      <c r="BM7799" s="50" t="e">
        <f t="shared" ca="1" si="2449"/>
        <v>#NAME?</v>
      </c>
      <c r="BN7799" s="50" t="e">
        <f t="shared" ca="1" si="2450"/>
        <v>#NAME?</v>
      </c>
    </row>
    <row r="7800" spans="1:66" x14ac:dyDescent="0.35">
      <c r="A7800" s="48">
        <v>40429</v>
      </c>
      <c r="B7800" s="17">
        <v>2010</v>
      </c>
      <c r="C7800" s="17">
        <v>9</v>
      </c>
      <c r="D7800" s="17">
        <v>251</v>
      </c>
      <c r="E7800" s="17">
        <v>8</v>
      </c>
      <c r="F7800" s="17">
        <v>4</v>
      </c>
      <c r="G7800" s="50">
        <v>7.3</v>
      </c>
      <c r="H7800" s="32">
        <v>1.03083833465816</v>
      </c>
      <c r="I7800" s="50">
        <v>9.8333333333333339</v>
      </c>
      <c r="J7800" s="13">
        <v>11.6</v>
      </c>
      <c r="K7800" s="13">
        <f t="shared" si="2452"/>
        <v>11.6</v>
      </c>
      <c r="L7800" s="13">
        <f t="shared" si="2444"/>
        <v>4.9499999999999993</v>
      </c>
      <c r="M7800" s="13" t="e">
        <f ca="1">CalcTable[[#This Row],[IWC]]-AE7799</f>
        <v>#NAME?</v>
      </c>
      <c r="N7800" s="13" t="e">
        <f ca="1">IF(CalcTable[[#This Row],[Day of Year]]&lt;123,FCAP,AE7799)</f>
        <v>#NAME?</v>
      </c>
      <c r="O7800" s="17" t="e">
        <f ca="1">IF(IRR_DRIP,5,COUNTIF('IDET Wind Values'!C7784:G7784,"&lt;="&amp;IRR_MAXWIND))</f>
        <v>#NAME?</v>
      </c>
      <c r="P7800" s="13" t="e">
        <f ca="1">CalcTable[[#This Row],[ET_o]]*KL</f>
        <v>#NAME?</v>
      </c>
      <c r="Q7800" s="13" t="e">
        <f ca="1">IF(WILTPT&lt;=0,1,MAX(0,MIN(1,(CalcTable[[#This Row],[IWC]]-WILTPT)/(MAD-WILTPT))))</f>
        <v>#NAME?</v>
      </c>
      <c r="R7800" s="13" t="e">
        <f ca="1">CalcTable[[#This Row],[ETMult]]*CalcTable[[#This Row],[ETb]]</f>
        <v>#NAME?</v>
      </c>
      <c r="S7800" s="13" t="b">
        <f>INDEX(IRR_LIST,CalcTable[[#This Row],[Day of Week]]+1)</f>
        <v>0</v>
      </c>
      <c r="T7800" s="13">
        <f t="shared" ca="1" si="2453"/>
        <v>2.6</v>
      </c>
      <c r="U7800" s="13" t="b">
        <f ca="1">IF(CalcTable[[#This Row],[IrrPrecip]]&gt;=IC_MM,FALSE,TRUE)</f>
        <v>1</v>
      </c>
      <c r="V7800" s="13" t="b">
        <f t="shared" si="2445"/>
        <v>1</v>
      </c>
      <c r="W7800" s="13" t="e">
        <f ca="1">IF(AND(IRR_DRIP=FALSE,CalcTable[[#This Row],[IrrHours]]&lt;=0),FALSE,TRUE)</f>
        <v>#NAME?</v>
      </c>
      <c r="X7800" s="13" t="e">
        <f ca="1">AND(CalcTable[[#This Row],[IrrDay]],CalcTable[[#This Row],[IrrRain]],CalcTable[[#This Row],[IrrWarm]],CalcTable[[#This Row],[IrrWindy]])</f>
        <v>#NAME?</v>
      </c>
      <c r="Y7800" s="13" t="e">
        <f t="shared" ca="1" si="2454"/>
        <v>#NAME?</v>
      </c>
      <c r="Z7800" s="13" t="e">
        <f ca="1">CalcTable[[#This Row],[IrrHours]]/5</f>
        <v>#NAME?</v>
      </c>
      <c r="AA7800" s="13" t="e">
        <f ca="1">IF(CalcTable[[#This Row],[IrrFlag]]=FALSE,0,MAX(0,CalcTable[[#This Row],[VolRednWind]]*(FCAP*IRR_TARGET-CalcTable[[#This Row],[IWC]])))</f>
        <v>#NAME?</v>
      </c>
      <c r="AB7800" s="13" t="e">
        <f ca="1">CalcTable[[#This Row],[IWC]]+CalcTable[[#This Row],[Eff Precip]]+CalcTable[[#This Row],[IrrAmt]]-CalcTable[[#This Row],[AET]]</f>
        <v>#NAME?</v>
      </c>
      <c r="AC7800" s="13" t="e">
        <f ca="1">IF(CalcTable[[#This Row],[PWC]]&gt;FCAP,MIN(24*PERC,MIN(SAT,CalcTable[[#This Row],[PWC]])-FCAP),0)</f>
        <v>#NAME?</v>
      </c>
      <c r="AD7800" s="13" t="e">
        <f ca="1">IF(CalcTable[[#This Row],[PWC]]&gt;SAT,CalcTable[[#This Row],[PWC]]-SAT,0)</f>
        <v>#NAME?</v>
      </c>
      <c r="AE7800" s="13" t="e">
        <f ca="1">CalcTable[[#This Row],[PWC]]-CalcTable[[#This Row],[PercAmt]]-CalcTable[[#This Row],[Runoff]]</f>
        <v>#NAME?</v>
      </c>
      <c r="AF7800" s="13" t="e">
        <f ca="1">CalcTable[[#This Row],[IrrAmt]]/1000*CUR_IRR_AREA*10000/IRR_EFF</f>
        <v>#NAME?</v>
      </c>
      <c r="AG7800" s="147"/>
      <c r="AI7800" s="50">
        <v>0</v>
      </c>
      <c r="AJ7800" s="50">
        <v>0</v>
      </c>
      <c r="AK7800" s="50">
        <v>0</v>
      </c>
      <c r="AL7800" s="50">
        <v>5.3599833618868864</v>
      </c>
      <c r="AM7800" s="50"/>
      <c r="AN7800" s="50"/>
      <c r="AO7800" s="50"/>
      <c r="AP7800" s="50"/>
      <c r="AQ7800" s="50"/>
      <c r="AR7800" s="50"/>
      <c r="AS7800" s="50"/>
      <c r="AT7800" s="50"/>
      <c r="AU7800" s="50"/>
      <c r="AV7800" s="50"/>
      <c r="AW7800" s="50"/>
      <c r="AX7800" s="50">
        <f t="shared" si="2455"/>
        <v>5.3599833618868864</v>
      </c>
      <c r="AY7800" s="50"/>
      <c r="AZ7800" s="50">
        <f t="shared" si="2456"/>
        <v>157.22617861534869</v>
      </c>
      <c r="BA7800" s="50">
        <f t="shared" si="2446"/>
        <v>242.07840199506069</v>
      </c>
      <c r="BB7800" s="50">
        <f t="shared" si="2447"/>
        <v>249.56536288150588</v>
      </c>
      <c r="BC7800" s="17">
        <f t="shared" si="2457"/>
        <v>20109</v>
      </c>
      <c r="BD7800" s="50">
        <f t="shared" si="2458"/>
        <v>5.3599833618868864</v>
      </c>
      <c r="BE7800" s="50">
        <f t="shared" si="2459"/>
        <v>157.22617861534869</v>
      </c>
      <c r="BF7800" s="50">
        <f t="shared" si="2460"/>
        <v>257.17197640172634</v>
      </c>
      <c r="BG7800" s="50"/>
      <c r="BH7800" s="17">
        <f t="shared" si="2461"/>
        <v>0</v>
      </c>
      <c r="BI7800" s="17">
        <f t="shared" si="2451"/>
        <v>7800</v>
      </c>
      <c r="BJ7800" s="17">
        <f t="shared" si="2462"/>
        <v>7800</v>
      </c>
      <c r="BK7800" s="150">
        <f t="shared" si="2463"/>
        <v>40429</v>
      </c>
      <c r="BL7800" s="50" t="e">
        <f t="shared" ca="1" si="2448"/>
        <v>#NAME?</v>
      </c>
      <c r="BM7800" s="50" t="e">
        <f t="shared" ca="1" si="2449"/>
        <v>#NAME?</v>
      </c>
      <c r="BN7800" s="50" t="e">
        <f t="shared" ca="1" si="2450"/>
        <v>#NAME?</v>
      </c>
    </row>
    <row r="7801" spans="1:66" x14ac:dyDescent="0.35">
      <c r="A7801" s="48">
        <v>40430</v>
      </c>
      <c r="B7801" s="17">
        <v>2010</v>
      </c>
      <c r="C7801" s="17">
        <v>9</v>
      </c>
      <c r="D7801" s="17">
        <v>252</v>
      </c>
      <c r="E7801" s="17">
        <v>9</v>
      </c>
      <c r="F7801" s="17">
        <v>5</v>
      </c>
      <c r="G7801" s="50">
        <v>6.8</v>
      </c>
      <c r="H7801" s="32">
        <v>1.8382826088248914</v>
      </c>
      <c r="I7801" s="50">
        <v>12.333333333333334</v>
      </c>
      <c r="J7801" s="13">
        <v>1</v>
      </c>
      <c r="K7801" s="13">
        <f t="shared" si="2452"/>
        <v>1</v>
      </c>
      <c r="L7801" s="13">
        <f t="shared" si="2444"/>
        <v>0</v>
      </c>
      <c r="M7801" s="13" t="e">
        <f ca="1">CalcTable[[#This Row],[IWC]]-AE7800</f>
        <v>#NAME?</v>
      </c>
      <c r="N7801" s="13" t="e">
        <f ca="1">IF(CalcTable[[#This Row],[Day of Year]]&lt;123,FCAP,AE7800)</f>
        <v>#NAME?</v>
      </c>
      <c r="O7801" s="17" t="e">
        <f ca="1">IF(IRR_DRIP,5,COUNTIF('IDET Wind Values'!C7785:G7785,"&lt;="&amp;IRR_MAXWIND))</f>
        <v>#NAME?</v>
      </c>
      <c r="P7801" s="13" t="e">
        <f ca="1">CalcTable[[#This Row],[ET_o]]*KL</f>
        <v>#NAME?</v>
      </c>
      <c r="Q7801" s="13" t="e">
        <f ca="1">IF(WILTPT&lt;=0,1,MAX(0,MIN(1,(CalcTable[[#This Row],[IWC]]-WILTPT)/(MAD-WILTPT))))</f>
        <v>#NAME?</v>
      </c>
      <c r="R7801" s="13" t="e">
        <f ca="1">CalcTable[[#This Row],[ETMult]]*CalcTable[[#This Row],[ETb]]</f>
        <v>#NAME?</v>
      </c>
      <c r="S7801" s="13" t="b">
        <f>INDEX(IRR_LIST,CalcTable[[#This Row],[Day of Week]]+1)</f>
        <v>1</v>
      </c>
      <c r="T7801" s="13">
        <f t="shared" ca="1" si="2453"/>
        <v>13.6</v>
      </c>
      <c r="U7801" s="13" t="b">
        <f ca="1">IF(CalcTable[[#This Row],[IrrPrecip]]&gt;=IC_MM,FALSE,TRUE)</f>
        <v>0</v>
      </c>
      <c r="V7801" s="13" t="b">
        <f t="shared" si="2445"/>
        <v>1</v>
      </c>
      <c r="W7801" s="13" t="e">
        <f ca="1">IF(AND(IRR_DRIP=FALSE,CalcTable[[#This Row],[IrrHours]]&lt;=0),FALSE,TRUE)</f>
        <v>#NAME?</v>
      </c>
      <c r="X7801" s="13" t="e">
        <f ca="1">AND(CalcTable[[#This Row],[IrrDay]],CalcTable[[#This Row],[IrrRain]],CalcTable[[#This Row],[IrrWarm]],CalcTable[[#This Row],[IrrWindy]])</f>
        <v>#NAME?</v>
      </c>
      <c r="Y7801" s="13" t="e">
        <f t="shared" ca="1" si="2454"/>
        <v>#NAME?</v>
      </c>
      <c r="Z7801" s="13" t="e">
        <f ca="1">CalcTable[[#This Row],[IrrHours]]/5</f>
        <v>#NAME?</v>
      </c>
      <c r="AA7801" s="13" t="e">
        <f ca="1">IF(CalcTable[[#This Row],[IrrFlag]]=FALSE,0,MAX(0,CalcTable[[#This Row],[VolRednWind]]*(FCAP*IRR_TARGET-CalcTable[[#This Row],[IWC]])))</f>
        <v>#NAME?</v>
      </c>
      <c r="AB7801" s="13" t="e">
        <f ca="1">CalcTable[[#This Row],[IWC]]+CalcTable[[#This Row],[Eff Precip]]+CalcTable[[#This Row],[IrrAmt]]-CalcTable[[#This Row],[AET]]</f>
        <v>#NAME?</v>
      </c>
      <c r="AC7801" s="13" t="e">
        <f ca="1">IF(CalcTable[[#This Row],[PWC]]&gt;FCAP,MIN(24*PERC,MIN(SAT,CalcTable[[#This Row],[PWC]])-FCAP),0)</f>
        <v>#NAME?</v>
      </c>
      <c r="AD7801" s="13" t="e">
        <f ca="1">IF(CalcTable[[#This Row],[PWC]]&gt;SAT,CalcTable[[#This Row],[PWC]]-SAT,0)</f>
        <v>#NAME?</v>
      </c>
      <c r="AE7801" s="13" t="e">
        <f ca="1">CalcTable[[#This Row],[PWC]]-CalcTable[[#This Row],[PercAmt]]-CalcTable[[#This Row],[Runoff]]</f>
        <v>#NAME?</v>
      </c>
      <c r="AF7801" s="13" t="e">
        <f ca="1">CalcTable[[#This Row],[IrrAmt]]/1000*CUR_IRR_AREA*10000/IRR_EFF</f>
        <v>#NAME?</v>
      </c>
      <c r="AG7801" s="147"/>
      <c r="AI7801" s="50">
        <v>0</v>
      </c>
      <c r="AJ7801" s="50">
        <v>0</v>
      </c>
      <c r="AK7801" s="50">
        <v>0</v>
      </c>
      <c r="AL7801" s="50">
        <v>0</v>
      </c>
      <c r="AM7801" s="50"/>
      <c r="AN7801" s="50"/>
      <c r="AO7801" s="50"/>
      <c r="AP7801" s="50"/>
      <c r="AQ7801" s="50"/>
      <c r="AR7801" s="50"/>
      <c r="AS7801" s="50"/>
      <c r="AT7801" s="50"/>
      <c r="AU7801" s="50"/>
      <c r="AV7801" s="50"/>
      <c r="AW7801" s="50"/>
      <c r="AX7801" s="50">
        <f t="shared" si="2455"/>
        <v>0</v>
      </c>
      <c r="AY7801" s="50"/>
      <c r="AZ7801" s="50">
        <f t="shared" si="2456"/>
        <v>0</v>
      </c>
      <c r="BA7801" s="50">
        <f t="shared" si="2446"/>
        <v>0</v>
      </c>
      <c r="BB7801" s="50">
        <f t="shared" si="2447"/>
        <v>0</v>
      </c>
      <c r="BC7801" s="17">
        <f t="shared" si="2457"/>
        <v>20109</v>
      </c>
      <c r="BD7801" s="50">
        <f t="shared" si="2458"/>
        <v>0</v>
      </c>
      <c r="BE7801" s="50">
        <f t="shared" si="2459"/>
        <v>0</v>
      </c>
      <c r="BF7801" s="50">
        <f t="shared" si="2460"/>
        <v>0</v>
      </c>
      <c r="BG7801" s="50"/>
      <c r="BH7801" s="17">
        <f t="shared" si="2461"/>
        <v>0</v>
      </c>
      <c r="BI7801" s="17">
        <f t="shared" si="2451"/>
        <v>7801</v>
      </c>
      <c r="BJ7801" s="17">
        <f t="shared" si="2462"/>
        <v>7801</v>
      </c>
      <c r="BK7801" s="150">
        <f t="shared" si="2463"/>
        <v>40430</v>
      </c>
      <c r="BL7801" s="50" t="e">
        <f t="shared" ca="1" si="2448"/>
        <v>#NAME?</v>
      </c>
      <c r="BM7801" s="50" t="e">
        <f t="shared" ca="1" si="2449"/>
        <v>#NAME?</v>
      </c>
      <c r="BN7801" s="50" t="e">
        <f t="shared" ca="1" si="2450"/>
        <v>#NAME?</v>
      </c>
    </row>
    <row r="7802" spans="1:66" x14ac:dyDescent="0.35">
      <c r="A7802" s="48">
        <v>40431</v>
      </c>
      <c r="B7802" s="17">
        <v>2010</v>
      </c>
      <c r="C7802" s="17">
        <v>9</v>
      </c>
      <c r="D7802" s="17">
        <v>253</v>
      </c>
      <c r="E7802" s="17">
        <v>10</v>
      </c>
      <c r="F7802" s="17">
        <v>6</v>
      </c>
      <c r="G7802" s="50">
        <v>6.3</v>
      </c>
      <c r="H7802" s="32">
        <v>2.087850884053073</v>
      </c>
      <c r="I7802" s="50">
        <v>13.666666666666666</v>
      </c>
      <c r="J7802" s="13">
        <v>0.6</v>
      </c>
      <c r="K7802" s="13">
        <f t="shared" si="2452"/>
        <v>0.6</v>
      </c>
      <c r="L7802" s="13">
        <f t="shared" si="2444"/>
        <v>0</v>
      </c>
      <c r="M7802" s="13" t="e">
        <f ca="1">CalcTable[[#This Row],[IWC]]-AE7801</f>
        <v>#NAME?</v>
      </c>
      <c r="N7802" s="13" t="e">
        <f ca="1">IF(CalcTable[[#This Row],[Day of Year]]&lt;123,FCAP,AE7801)</f>
        <v>#NAME?</v>
      </c>
      <c r="O7802" s="17" t="e">
        <f ca="1">IF(IRR_DRIP,5,COUNTIF('IDET Wind Values'!C7786:G7786,"&lt;="&amp;IRR_MAXWIND))</f>
        <v>#NAME?</v>
      </c>
      <c r="P7802" s="13" t="e">
        <f ca="1">CalcTable[[#This Row],[ET_o]]*KL</f>
        <v>#NAME?</v>
      </c>
      <c r="Q7802" s="13" t="e">
        <f ca="1">IF(WILTPT&lt;=0,1,MAX(0,MIN(1,(CalcTable[[#This Row],[IWC]]-WILTPT)/(MAD-WILTPT))))</f>
        <v>#NAME?</v>
      </c>
      <c r="R7802" s="13" t="e">
        <f ca="1">CalcTable[[#This Row],[ETMult]]*CalcTable[[#This Row],[ETb]]</f>
        <v>#NAME?</v>
      </c>
      <c r="S7802" s="13" t="b">
        <f>INDEX(IRR_LIST,CalcTable[[#This Row],[Day of Week]]+1)</f>
        <v>0</v>
      </c>
      <c r="T7802" s="13">
        <f t="shared" ca="1" si="2453"/>
        <v>12.6</v>
      </c>
      <c r="U7802" s="13" t="b">
        <f ca="1">IF(CalcTable[[#This Row],[IrrPrecip]]&gt;=IC_MM,FALSE,TRUE)</f>
        <v>0</v>
      </c>
      <c r="V7802" s="13" t="b">
        <f t="shared" si="2445"/>
        <v>1</v>
      </c>
      <c r="W7802" s="13" t="e">
        <f ca="1">IF(AND(IRR_DRIP=FALSE,CalcTable[[#This Row],[IrrHours]]&lt;=0),FALSE,TRUE)</f>
        <v>#NAME?</v>
      </c>
      <c r="X7802" s="13" t="e">
        <f ca="1">AND(CalcTable[[#This Row],[IrrDay]],CalcTable[[#This Row],[IrrRain]],CalcTable[[#This Row],[IrrWarm]],CalcTable[[#This Row],[IrrWindy]])</f>
        <v>#NAME?</v>
      </c>
      <c r="Y7802" s="13" t="e">
        <f t="shared" ca="1" si="2454"/>
        <v>#NAME?</v>
      </c>
      <c r="Z7802" s="13" t="e">
        <f ca="1">CalcTable[[#This Row],[IrrHours]]/5</f>
        <v>#NAME?</v>
      </c>
      <c r="AA7802" s="13" t="e">
        <f ca="1">IF(CalcTable[[#This Row],[IrrFlag]]=FALSE,0,MAX(0,CalcTable[[#This Row],[VolRednWind]]*(FCAP*IRR_TARGET-CalcTable[[#This Row],[IWC]])))</f>
        <v>#NAME?</v>
      </c>
      <c r="AB7802" s="13" t="e">
        <f ca="1">CalcTable[[#This Row],[IWC]]+CalcTable[[#This Row],[Eff Precip]]+CalcTable[[#This Row],[IrrAmt]]-CalcTable[[#This Row],[AET]]</f>
        <v>#NAME?</v>
      </c>
      <c r="AC7802" s="13" t="e">
        <f ca="1">IF(CalcTable[[#This Row],[PWC]]&gt;FCAP,MIN(24*PERC,MIN(SAT,CalcTable[[#This Row],[PWC]])-FCAP),0)</f>
        <v>#NAME?</v>
      </c>
      <c r="AD7802" s="13" t="e">
        <f ca="1">IF(CalcTable[[#This Row],[PWC]]&gt;SAT,CalcTable[[#This Row],[PWC]]-SAT,0)</f>
        <v>#NAME?</v>
      </c>
      <c r="AE7802" s="13" t="e">
        <f ca="1">CalcTable[[#This Row],[PWC]]-CalcTable[[#This Row],[PercAmt]]-CalcTable[[#This Row],[Runoff]]</f>
        <v>#NAME?</v>
      </c>
      <c r="AF7802" s="13" t="e">
        <f ca="1">CalcTable[[#This Row],[IrrAmt]]/1000*CUR_IRR_AREA*10000/IRR_EFF</f>
        <v>#NAME?</v>
      </c>
      <c r="AG7802" s="147"/>
      <c r="AI7802" s="50">
        <v>0</v>
      </c>
      <c r="AJ7802" s="50">
        <v>0</v>
      </c>
      <c r="AK7802" s="50">
        <v>0</v>
      </c>
      <c r="AL7802" s="50">
        <v>0</v>
      </c>
      <c r="AM7802" s="50"/>
      <c r="AN7802" s="50"/>
      <c r="AO7802" s="50"/>
      <c r="AP7802" s="50"/>
      <c r="AQ7802" s="50"/>
      <c r="AR7802" s="50"/>
      <c r="AS7802" s="50"/>
      <c r="AT7802" s="50"/>
      <c r="AU7802" s="50"/>
      <c r="AV7802" s="50"/>
      <c r="AW7802" s="50"/>
      <c r="AX7802" s="50">
        <f t="shared" si="2455"/>
        <v>0</v>
      </c>
      <c r="AY7802" s="50"/>
      <c r="AZ7802" s="50">
        <f t="shared" si="2456"/>
        <v>0</v>
      </c>
      <c r="BA7802" s="50">
        <f t="shared" si="2446"/>
        <v>0</v>
      </c>
      <c r="BB7802" s="50">
        <f t="shared" si="2447"/>
        <v>0</v>
      </c>
      <c r="BC7802" s="17">
        <f t="shared" si="2457"/>
        <v>20109</v>
      </c>
      <c r="BD7802" s="50">
        <f t="shared" si="2458"/>
        <v>0</v>
      </c>
      <c r="BE7802" s="50">
        <f t="shared" si="2459"/>
        <v>0</v>
      </c>
      <c r="BF7802" s="50">
        <f t="shared" si="2460"/>
        <v>0</v>
      </c>
      <c r="BG7802" s="50"/>
      <c r="BH7802" s="17">
        <f t="shared" si="2461"/>
        <v>0</v>
      </c>
      <c r="BI7802" s="17">
        <f t="shared" si="2451"/>
        <v>7802</v>
      </c>
      <c r="BJ7802" s="17">
        <f t="shared" si="2462"/>
        <v>7802</v>
      </c>
      <c r="BK7802" s="150">
        <f t="shared" si="2463"/>
        <v>40431</v>
      </c>
      <c r="BL7802" s="50" t="e">
        <f t="shared" ca="1" si="2448"/>
        <v>#NAME?</v>
      </c>
      <c r="BM7802" s="50" t="e">
        <f t="shared" ca="1" si="2449"/>
        <v>#NAME?</v>
      </c>
      <c r="BN7802" s="50" t="e">
        <f t="shared" ca="1" si="2450"/>
        <v>#NAME?</v>
      </c>
    </row>
    <row r="7803" spans="1:66" x14ac:dyDescent="0.35">
      <c r="A7803" s="48">
        <v>40432</v>
      </c>
      <c r="B7803" s="17">
        <v>2010</v>
      </c>
      <c r="C7803" s="17">
        <v>9</v>
      </c>
      <c r="D7803" s="17">
        <v>254</v>
      </c>
      <c r="E7803" s="17">
        <v>11</v>
      </c>
      <c r="F7803" s="17">
        <v>7</v>
      </c>
      <c r="G7803" s="50">
        <v>5.5</v>
      </c>
      <c r="H7803" s="32">
        <v>1.7238452439261622</v>
      </c>
      <c r="I7803" s="50">
        <v>5.333333333333333</v>
      </c>
      <c r="J7803" s="13">
        <v>1.7</v>
      </c>
      <c r="K7803" s="13">
        <f t="shared" si="2452"/>
        <v>1.7</v>
      </c>
      <c r="L7803" s="13">
        <f t="shared" si="2444"/>
        <v>0</v>
      </c>
      <c r="M7803" s="13" t="e">
        <f ca="1">CalcTable[[#This Row],[IWC]]-AE7802</f>
        <v>#NAME?</v>
      </c>
      <c r="N7803" s="13" t="e">
        <f ca="1">IF(CalcTable[[#This Row],[Day of Year]]&lt;123,FCAP,AE7802)</f>
        <v>#NAME?</v>
      </c>
      <c r="O7803" s="17" t="e">
        <f ca="1">IF(IRR_DRIP,5,COUNTIF('IDET Wind Values'!C7787:G7787,"&lt;="&amp;IRR_MAXWIND))</f>
        <v>#NAME?</v>
      </c>
      <c r="P7803" s="13" t="e">
        <f ca="1">CalcTable[[#This Row],[ET_o]]*KL</f>
        <v>#NAME?</v>
      </c>
      <c r="Q7803" s="13" t="e">
        <f ca="1">IF(WILTPT&lt;=0,1,MAX(0,MIN(1,(CalcTable[[#This Row],[IWC]]-WILTPT)/(MAD-WILTPT))))</f>
        <v>#NAME?</v>
      </c>
      <c r="R7803" s="13" t="e">
        <f ca="1">CalcTable[[#This Row],[ETMult]]*CalcTable[[#This Row],[ETb]]</f>
        <v>#NAME?</v>
      </c>
      <c r="S7803" s="13" t="b">
        <f>INDEX(IRR_LIST,CalcTable[[#This Row],[Day of Week]]+1)</f>
        <v>0</v>
      </c>
      <c r="T7803" s="13">
        <f t="shared" ca="1" si="2453"/>
        <v>1.6</v>
      </c>
      <c r="U7803" s="13" t="b">
        <f ca="1">IF(CalcTable[[#This Row],[IrrPrecip]]&gt;=IC_MM,FALSE,TRUE)</f>
        <v>1</v>
      </c>
      <c r="V7803" s="13" t="b">
        <f t="shared" si="2445"/>
        <v>0</v>
      </c>
      <c r="W7803" s="13" t="e">
        <f ca="1">IF(AND(IRR_DRIP=FALSE,CalcTable[[#This Row],[IrrHours]]&lt;=0),FALSE,TRUE)</f>
        <v>#NAME?</v>
      </c>
      <c r="X7803" s="13" t="e">
        <f ca="1">AND(CalcTable[[#This Row],[IrrDay]],CalcTable[[#This Row],[IrrRain]],CalcTable[[#This Row],[IrrWarm]],CalcTable[[#This Row],[IrrWindy]])</f>
        <v>#NAME?</v>
      </c>
      <c r="Y7803" s="13" t="e">
        <f t="shared" ca="1" si="2454"/>
        <v>#NAME?</v>
      </c>
      <c r="Z7803" s="13" t="e">
        <f ca="1">CalcTable[[#This Row],[IrrHours]]/5</f>
        <v>#NAME?</v>
      </c>
      <c r="AA7803" s="13" t="e">
        <f ca="1">IF(CalcTable[[#This Row],[IrrFlag]]=FALSE,0,MAX(0,CalcTable[[#This Row],[VolRednWind]]*(FCAP*IRR_TARGET-CalcTable[[#This Row],[IWC]])))</f>
        <v>#NAME?</v>
      </c>
      <c r="AB7803" s="13" t="e">
        <f ca="1">CalcTable[[#This Row],[IWC]]+CalcTable[[#This Row],[Eff Precip]]+CalcTable[[#This Row],[IrrAmt]]-CalcTable[[#This Row],[AET]]</f>
        <v>#NAME?</v>
      </c>
      <c r="AC7803" s="13" t="e">
        <f ca="1">IF(CalcTable[[#This Row],[PWC]]&gt;FCAP,MIN(24*PERC,MIN(SAT,CalcTable[[#This Row],[PWC]])-FCAP),0)</f>
        <v>#NAME?</v>
      </c>
      <c r="AD7803" s="13" t="e">
        <f ca="1">IF(CalcTable[[#This Row],[PWC]]&gt;SAT,CalcTable[[#This Row],[PWC]]-SAT,0)</f>
        <v>#NAME?</v>
      </c>
      <c r="AE7803" s="13" t="e">
        <f ca="1">CalcTable[[#This Row],[PWC]]-CalcTable[[#This Row],[PercAmt]]-CalcTable[[#This Row],[Runoff]]</f>
        <v>#NAME?</v>
      </c>
      <c r="AF7803" s="13" t="e">
        <f ca="1">CalcTable[[#This Row],[IrrAmt]]/1000*CUR_IRR_AREA*10000/IRR_EFF</f>
        <v>#NAME?</v>
      </c>
      <c r="AG7803" s="147"/>
      <c r="AI7803" s="50">
        <v>0</v>
      </c>
      <c r="AJ7803" s="50">
        <v>0</v>
      </c>
      <c r="AK7803" s="50">
        <v>0</v>
      </c>
      <c r="AL7803" s="50">
        <v>0</v>
      </c>
      <c r="AM7803" s="50"/>
      <c r="AN7803" s="50"/>
      <c r="AO7803" s="50"/>
      <c r="AP7803" s="50"/>
      <c r="AQ7803" s="50"/>
      <c r="AR7803" s="50"/>
      <c r="AS7803" s="50"/>
      <c r="AT7803" s="50"/>
      <c r="AU7803" s="50"/>
      <c r="AV7803" s="50"/>
      <c r="AW7803" s="50"/>
      <c r="AX7803" s="50">
        <f t="shared" si="2455"/>
        <v>0</v>
      </c>
      <c r="AY7803" s="50"/>
      <c r="AZ7803" s="50">
        <f t="shared" si="2456"/>
        <v>0</v>
      </c>
      <c r="BA7803" s="50">
        <f t="shared" si="2446"/>
        <v>0</v>
      </c>
      <c r="BB7803" s="50">
        <f t="shared" si="2447"/>
        <v>0</v>
      </c>
      <c r="BC7803" s="17">
        <f t="shared" si="2457"/>
        <v>20109</v>
      </c>
      <c r="BD7803" s="50">
        <f t="shared" si="2458"/>
        <v>0</v>
      </c>
      <c r="BE7803" s="50">
        <f t="shared" si="2459"/>
        <v>0</v>
      </c>
      <c r="BF7803" s="50">
        <f t="shared" si="2460"/>
        <v>0</v>
      </c>
      <c r="BG7803" s="50"/>
      <c r="BH7803" s="17">
        <f t="shared" si="2461"/>
        <v>0</v>
      </c>
      <c r="BI7803" s="17">
        <f t="shared" si="2451"/>
        <v>7803</v>
      </c>
      <c r="BJ7803" s="17">
        <f t="shared" si="2462"/>
        <v>7803</v>
      </c>
      <c r="BK7803" s="150">
        <f t="shared" si="2463"/>
        <v>40432</v>
      </c>
      <c r="BL7803" s="50" t="e">
        <f t="shared" ca="1" si="2448"/>
        <v>#NAME?</v>
      </c>
      <c r="BM7803" s="50" t="e">
        <f t="shared" ca="1" si="2449"/>
        <v>#NAME?</v>
      </c>
      <c r="BN7803" s="50" t="e">
        <f t="shared" ca="1" si="2450"/>
        <v>#NAME?</v>
      </c>
    </row>
    <row r="7804" spans="1:66" x14ac:dyDescent="0.35">
      <c r="A7804" s="48">
        <v>40433</v>
      </c>
      <c r="B7804" s="17">
        <v>2010</v>
      </c>
      <c r="C7804" s="17">
        <v>9</v>
      </c>
      <c r="D7804" s="17">
        <v>255</v>
      </c>
      <c r="E7804" s="17">
        <v>12</v>
      </c>
      <c r="F7804" s="17">
        <v>1</v>
      </c>
      <c r="G7804" s="50">
        <v>2.2000000000000002</v>
      </c>
      <c r="H7804" s="32">
        <v>2.0893445409600448</v>
      </c>
      <c r="I7804" s="50">
        <v>3</v>
      </c>
      <c r="J7804" s="13">
        <v>0.4</v>
      </c>
      <c r="K7804" s="13">
        <f t="shared" si="2452"/>
        <v>0.4</v>
      </c>
      <c r="L7804" s="13">
        <f t="shared" si="2444"/>
        <v>0</v>
      </c>
      <c r="M7804" s="13" t="e">
        <f ca="1">CalcTable[[#This Row],[IWC]]-AE7803</f>
        <v>#NAME?</v>
      </c>
      <c r="N7804" s="13" t="e">
        <f ca="1">IF(CalcTable[[#This Row],[Day of Year]]&lt;123,FCAP,AE7803)</f>
        <v>#NAME?</v>
      </c>
      <c r="O7804" s="17" t="e">
        <f ca="1">IF(IRR_DRIP,5,COUNTIF('IDET Wind Values'!C7788:G7788,"&lt;="&amp;IRR_MAXWIND))</f>
        <v>#NAME?</v>
      </c>
      <c r="P7804" s="13" t="e">
        <f ca="1">CalcTable[[#This Row],[ET_o]]*KL</f>
        <v>#NAME?</v>
      </c>
      <c r="Q7804" s="13" t="e">
        <f ca="1">IF(WILTPT&lt;=0,1,MAX(0,MIN(1,(CalcTable[[#This Row],[IWC]]-WILTPT)/(MAD-WILTPT))))</f>
        <v>#NAME?</v>
      </c>
      <c r="R7804" s="13" t="e">
        <f ca="1">CalcTable[[#This Row],[ETMult]]*CalcTable[[#This Row],[ETb]]</f>
        <v>#NAME?</v>
      </c>
      <c r="S7804" s="13" t="b">
        <f>INDEX(IRR_LIST,CalcTable[[#This Row],[Day of Week]]+1)</f>
        <v>1</v>
      </c>
      <c r="T7804" s="13">
        <f t="shared" ca="1" si="2453"/>
        <v>2.2999999999999998</v>
      </c>
      <c r="U7804" s="13" t="b">
        <f ca="1">IF(CalcTable[[#This Row],[IrrPrecip]]&gt;=IC_MM,FALSE,TRUE)</f>
        <v>1</v>
      </c>
      <c r="V7804" s="13" t="b">
        <f t="shared" si="2445"/>
        <v>1</v>
      </c>
      <c r="W7804" s="13" t="e">
        <f ca="1">IF(AND(IRR_DRIP=FALSE,CalcTable[[#This Row],[IrrHours]]&lt;=0),FALSE,TRUE)</f>
        <v>#NAME?</v>
      </c>
      <c r="X7804" s="13" t="e">
        <f ca="1">AND(CalcTable[[#This Row],[IrrDay]],CalcTable[[#This Row],[IrrRain]],CalcTable[[#This Row],[IrrWarm]],CalcTable[[#This Row],[IrrWindy]])</f>
        <v>#NAME?</v>
      </c>
      <c r="Y7804" s="13" t="e">
        <f t="shared" ca="1" si="2454"/>
        <v>#NAME?</v>
      </c>
      <c r="Z7804" s="13" t="e">
        <f ca="1">CalcTable[[#This Row],[IrrHours]]/5</f>
        <v>#NAME?</v>
      </c>
      <c r="AA7804" s="13" t="e">
        <f ca="1">IF(CalcTable[[#This Row],[IrrFlag]]=FALSE,0,MAX(0,CalcTable[[#This Row],[VolRednWind]]*(FCAP*IRR_TARGET-CalcTable[[#This Row],[IWC]])))</f>
        <v>#NAME?</v>
      </c>
      <c r="AB7804" s="13" t="e">
        <f ca="1">CalcTable[[#This Row],[IWC]]+CalcTable[[#This Row],[Eff Precip]]+CalcTable[[#This Row],[IrrAmt]]-CalcTable[[#This Row],[AET]]</f>
        <v>#NAME?</v>
      </c>
      <c r="AC7804" s="13" t="e">
        <f ca="1">IF(CalcTable[[#This Row],[PWC]]&gt;FCAP,MIN(24*PERC,MIN(SAT,CalcTable[[#This Row],[PWC]])-FCAP),0)</f>
        <v>#NAME?</v>
      </c>
      <c r="AD7804" s="13" t="e">
        <f ca="1">IF(CalcTable[[#This Row],[PWC]]&gt;SAT,CalcTable[[#This Row],[PWC]]-SAT,0)</f>
        <v>#NAME?</v>
      </c>
      <c r="AE7804" s="13" t="e">
        <f ca="1">CalcTable[[#This Row],[PWC]]-CalcTable[[#This Row],[PercAmt]]-CalcTable[[#This Row],[Runoff]]</f>
        <v>#NAME?</v>
      </c>
      <c r="AF7804" s="13" t="e">
        <f ca="1">CalcTable[[#This Row],[IrrAmt]]/1000*CUR_IRR_AREA*10000/IRR_EFF</f>
        <v>#NAME?</v>
      </c>
      <c r="AG7804" s="147"/>
      <c r="AI7804" s="50">
        <v>0</v>
      </c>
      <c r="AJ7804" s="50">
        <v>0</v>
      </c>
      <c r="AK7804" s="50">
        <v>0</v>
      </c>
      <c r="AL7804" s="50">
        <v>0</v>
      </c>
      <c r="AM7804" s="50"/>
      <c r="AN7804" s="50"/>
      <c r="AO7804" s="50"/>
      <c r="AP7804" s="50"/>
      <c r="AQ7804" s="50"/>
      <c r="AR7804" s="50"/>
      <c r="AS7804" s="50"/>
      <c r="AT7804" s="50"/>
      <c r="AU7804" s="50"/>
      <c r="AV7804" s="50"/>
      <c r="AW7804" s="50"/>
      <c r="AX7804" s="50">
        <f t="shared" si="2455"/>
        <v>0</v>
      </c>
      <c r="AY7804" s="50"/>
      <c r="AZ7804" s="50">
        <f t="shared" si="2456"/>
        <v>0</v>
      </c>
      <c r="BA7804" s="50">
        <f t="shared" si="2446"/>
        <v>0</v>
      </c>
      <c r="BB7804" s="50">
        <f t="shared" si="2447"/>
        <v>0</v>
      </c>
      <c r="BC7804" s="17">
        <f t="shared" si="2457"/>
        <v>20109</v>
      </c>
      <c r="BD7804" s="50">
        <f t="shared" si="2458"/>
        <v>0</v>
      </c>
      <c r="BE7804" s="50">
        <f t="shared" si="2459"/>
        <v>0</v>
      </c>
      <c r="BF7804" s="50">
        <f t="shared" si="2460"/>
        <v>0</v>
      </c>
      <c r="BG7804" s="50"/>
      <c r="BH7804" s="17">
        <f t="shared" si="2461"/>
        <v>0</v>
      </c>
      <c r="BI7804" s="17">
        <f t="shared" si="2451"/>
        <v>7804</v>
      </c>
      <c r="BJ7804" s="17">
        <f t="shared" si="2462"/>
        <v>7804</v>
      </c>
      <c r="BK7804" s="150">
        <f t="shared" si="2463"/>
        <v>40433</v>
      </c>
      <c r="BL7804" s="50" t="e">
        <f t="shared" ca="1" si="2448"/>
        <v>#NAME?</v>
      </c>
      <c r="BM7804" s="50" t="e">
        <f t="shared" ca="1" si="2449"/>
        <v>#NAME?</v>
      </c>
      <c r="BN7804" s="50" t="e">
        <f t="shared" ca="1" si="2450"/>
        <v>#NAME?</v>
      </c>
    </row>
    <row r="7805" spans="1:66" x14ac:dyDescent="0.35">
      <c r="A7805" s="48">
        <v>40434</v>
      </c>
      <c r="B7805" s="17">
        <v>2010</v>
      </c>
      <c r="C7805" s="17">
        <v>9</v>
      </c>
      <c r="D7805" s="17">
        <v>256</v>
      </c>
      <c r="E7805" s="17">
        <v>13</v>
      </c>
      <c r="F7805" s="17">
        <v>2</v>
      </c>
      <c r="G7805" s="50">
        <v>6.6</v>
      </c>
      <c r="H7805" s="32">
        <v>0.77398933499065614</v>
      </c>
      <c r="I7805" s="50">
        <v>11</v>
      </c>
      <c r="J7805" s="13">
        <v>8.6</v>
      </c>
      <c r="K7805" s="13">
        <f t="shared" si="2452"/>
        <v>8.6</v>
      </c>
      <c r="L7805" s="13">
        <f t="shared" si="2444"/>
        <v>2.6999999999999997</v>
      </c>
      <c r="M7805" s="13" t="e">
        <f ca="1">CalcTable[[#This Row],[IWC]]-AE7804</f>
        <v>#NAME?</v>
      </c>
      <c r="N7805" s="13" t="e">
        <f ca="1">IF(CalcTable[[#This Row],[Day of Year]]&lt;123,FCAP,AE7804)</f>
        <v>#NAME?</v>
      </c>
      <c r="O7805" s="17" t="e">
        <f ca="1">IF(IRR_DRIP,5,COUNTIF('IDET Wind Values'!C7789:G7789,"&lt;="&amp;IRR_MAXWIND))</f>
        <v>#NAME?</v>
      </c>
      <c r="P7805" s="13" t="e">
        <f ca="1">CalcTable[[#This Row],[ET_o]]*KL</f>
        <v>#NAME?</v>
      </c>
      <c r="Q7805" s="13" t="e">
        <f ca="1">IF(WILTPT&lt;=0,1,MAX(0,MIN(1,(CalcTable[[#This Row],[IWC]]-WILTPT)/(MAD-WILTPT))))</f>
        <v>#NAME?</v>
      </c>
      <c r="R7805" s="13" t="e">
        <f ca="1">CalcTable[[#This Row],[ETMult]]*CalcTable[[#This Row],[ETb]]</f>
        <v>#NAME?</v>
      </c>
      <c r="S7805" s="13" t="b">
        <f>INDEX(IRR_LIST,CalcTable[[#This Row],[Day of Week]]+1)</f>
        <v>0</v>
      </c>
      <c r="T7805" s="13">
        <f t="shared" ca="1" si="2453"/>
        <v>2.1</v>
      </c>
      <c r="U7805" s="13" t="b">
        <f ca="1">IF(CalcTable[[#This Row],[IrrPrecip]]&gt;=IC_MM,FALSE,TRUE)</f>
        <v>1</v>
      </c>
      <c r="V7805" s="13" t="b">
        <f t="shared" si="2445"/>
        <v>1</v>
      </c>
      <c r="W7805" s="13" t="e">
        <f ca="1">IF(AND(IRR_DRIP=FALSE,CalcTable[[#This Row],[IrrHours]]&lt;=0),FALSE,TRUE)</f>
        <v>#NAME?</v>
      </c>
      <c r="X7805" s="13" t="e">
        <f ca="1">AND(CalcTable[[#This Row],[IrrDay]],CalcTable[[#This Row],[IrrRain]],CalcTable[[#This Row],[IrrWarm]],CalcTable[[#This Row],[IrrWindy]])</f>
        <v>#NAME?</v>
      </c>
      <c r="Y7805" s="13" t="e">
        <f t="shared" ca="1" si="2454"/>
        <v>#NAME?</v>
      </c>
      <c r="Z7805" s="13" t="e">
        <f ca="1">CalcTable[[#This Row],[IrrHours]]/5</f>
        <v>#NAME?</v>
      </c>
      <c r="AA7805" s="13" t="e">
        <f ca="1">IF(CalcTable[[#This Row],[IrrFlag]]=FALSE,0,MAX(0,CalcTable[[#This Row],[VolRednWind]]*(FCAP*IRR_TARGET-CalcTable[[#This Row],[IWC]])))</f>
        <v>#NAME?</v>
      </c>
      <c r="AB7805" s="13" t="e">
        <f ca="1">CalcTable[[#This Row],[IWC]]+CalcTable[[#This Row],[Eff Precip]]+CalcTable[[#This Row],[IrrAmt]]-CalcTable[[#This Row],[AET]]</f>
        <v>#NAME?</v>
      </c>
      <c r="AC7805" s="13" t="e">
        <f ca="1">IF(CalcTable[[#This Row],[PWC]]&gt;FCAP,MIN(24*PERC,MIN(SAT,CalcTable[[#This Row],[PWC]])-FCAP),0)</f>
        <v>#NAME?</v>
      </c>
      <c r="AD7805" s="13" t="e">
        <f ca="1">IF(CalcTable[[#This Row],[PWC]]&gt;SAT,CalcTable[[#This Row],[PWC]]-SAT,0)</f>
        <v>#NAME?</v>
      </c>
      <c r="AE7805" s="13" t="e">
        <f ca="1">CalcTable[[#This Row],[PWC]]-CalcTable[[#This Row],[PercAmt]]-CalcTable[[#This Row],[Runoff]]</f>
        <v>#NAME?</v>
      </c>
      <c r="AF7805" s="13" t="e">
        <f ca="1">CalcTable[[#This Row],[IrrAmt]]/1000*CUR_IRR_AREA*10000/IRR_EFF</f>
        <v>#NAME?</v>
      </c>
      <c r="AG7805" s="147"/>
      <c r="AI7805" s="50">
        <v>0</v>
      </c>
      <c r="AJ7805" s="50">
        <v>0</v>
      </c>
      <c r="AK7805" s="50">
        <v>0</v>
      </c>
      <c r="AL7805" s="50">
        <v>6.5366278027702975</v>
      </c>
      <c r="AM7805" s="50"/>
      <c r="AN7805" s="50"/>
      <c r="AO7805" s="50"/>
      <c r="AP7805" s="50"/>
      <c r="AQ7805" s="50"/>
      <c r="AR7805" s="50"/>
      <c r="AS7805" s="50"/>
      <c r="AT7805" s="50"/>
      <c r="AU7805" s="50"/>
      <c r="AV7805" s="50"/>
      <c r="AW7805" s="50"/>
      <c r="AX7805" s="50">
        <f t="shared" si="2455"/>
        <v>6.5366278027702975</v>
      </c>
      <c r="AY7805" s="50"/>
      <c r="AZ7805" s="50">
        <f t="shared" si="2456"/>
        <v>191.74108221459542</v>
      </c>
      <c r="BA7805" s="50">
        <f t="shared" si="2446"/>
        <v>295.22039642564692</v>
      </c>
      <c r="BB7805" s="50">
        <f t="shared" si="2447"/>
        <v>304.35092415015151</v>
      </c>
      <c r="BC7805" s="17">
        <f t="shared" si="2457"/>
        <v>20109</v>
      </c>
      <c r="BD7805" s="50">
        <f t="shared" si="2458"/>
        <v>6.5366278027702975</v>
      </c>
      <c r="BE7805" s="50">
        <f t="shared" si="2459"/>
        <v>191.74108221459542</v>
      </c>
      <c r="BF7805" s="50">
        <f t="shared" si="2460"/>
        <v>313.62737112100513</v>
      </c>
      <c r="BG7805" s="50"/>
      <c r="BH7805" s="17">
        <f t="shared" si="2461"/>
        <v>0</v>
      </c>
      <c r="BI7805" s="17">
        <f t="shared" si="2451"/>
        <v>7805</v>
      </c>
      <c r="BJ7805" s="17">
        <f t="shared" si="2462"/>
        <v>7805</v>
      </c>
      <c r="BK7805" s="150">
        <f t="shared" si="2463"/>
        <v>40434</v>
      </c>
      <c r="BL7805" s="50" t="e">
        <f t="shared" ca="1" si="2448"/>
        <v>#NAME?</v>
      </c>
      <c r="BM7805" s="50" t="e">
        <f t="shared" ca="1" si="2449"/>
        <v>#NAME?</v>
      </c>
      <c r="BN7805" s="50" t="e">
        <f t="shared" ca="1" si="2450"/>
        <v>#NAME?</v>
      </c>
    </row>
    <row r="7806" spans="1:66" x14ac:dyDescent="0.35">
      <c r="A7806" s="48">
        <v>40435</v>
      </c>
      <c r="B7806" s="17">
        <v>2010</v>
      </c>
      <c r="C7806" s="17">
        <v>9</v>
      </c>
      <c r="D7806" s="17">
        <v>257</v>
      </c>
      <c r="E7806" s="17">
        <v>14</v>
      </c>
      <c r="F7806" s="17">
        <v>3</v>
      </c>
      <c r="G7806" s="50">
        <v>5.5</v>
      </c>
      <c r="H7806" s="32">
        <v>0.7205485527543195</v>
      </c>
      <c r="I7806" s="50">
        <v>11.333333333333334</v>
      </c>
      <c r="J7806" s="13">
        <v>1.4</v>
      </c>
      <c r="K7806" s="13">
        <f t="shared" si="2452"/>
        <v>1.4</v>
      </c>
      <c r="L7806" s="13">
        <f t="shared" si="2444"/>
        <v>0</v>
      </c>
      <c r="M7806" s="13" t="e">
        <f ca="1">CalcTable[[#This Row],[IWC]]-AE7805</f>
        <v>#NAME?</v>
      </c>
      <c r="N7806" s="13" t="e">
        <f ca="1">IF(CalcTable[[#This Row],[Day of Year]]&lt;123,FCAP,AE7805)</f>
        <v>#NAME?</v>
      </c>
      <c r="O7806" s="17" t="e">
        <f ca="1">IF(IRR_DRIP,5,COUNTIF('IDET Wind Values'!C7790:G7790,"&lt;="&amp;IRR_MAXWIND))</f>
        <v>#NAME?</v>
      </c>
      <c r="P7806" s="13" t="e">
        <f ca="1">CalcTable[[#This Row],[ET_o]]*KL</f>
        <v>#NAME?</v>
      </c>
      <c r="Q7806" s="13" t="e">
        <f ca="1">IF(WILTPT&lt;=0,1,MAX(0,MIN(1,(CalcTable[[#This Row],[IWC]]-WILTPT)/(MAD-WILTPT))))</f>
        <v>#NAME?</v>
      </c>
      <c r="R7806" s="13" t="e">
        <f ca="1">CalcTable[[#This Row],[ETMult]]*CalcTable[[#This Row],[ETb]]</f>
        <v>#NAME?</v>
      </c>
      <c r="S7806" s="13" t="b">
        <f>INDEX(IRR_LIST,CalcTable[[#This Row],[Day of Week]]+1)</f>
        <v>1</v>
      </c>
      <c r="T7806" s="13">
        <f t="shared" ca="1" si="2453"/>
        <v>9</v>
      </c>
      <c r="U7806" s="13" t="b">
        <f ca="1">IF(CalcTable[[#This Row],[IrrPrecip]]&gt;=IC_MM,FALSE,TRUE)</f>
        <v>1</v>
      </c>
      <c r="V7806" s="13" t="b">
        <f t="shared" si="2445"/>
        <v>1</v>
      </c>
      <c r="W7806" s="13" t="e">
        <f ca="1">IF(AND(IRR_DRIP=FALSE,CalcTable[[#This Row],[IrrHours]]&lt;=0),FALSE,TRUE)</f>
        <v>#NAME?</v>
      </c>
      <c r="X7806" s="13" t="e">
        <f ca="1">AND(CalcTable[[#This Row],[IrrDay]],CalcTable[[#This Row],[IrrRain]],CalcTable[[#This Row],[IrrWarm]],CalcTable[[#This Row],[IrrWindy]])</f>
        <v>#NAME?</v>
      </c>
      <c r="Y7806" s="13" t="e">
        <f t="shared" ca="1" si="2454"/>
        <v>#NAME?</v>
      </c>
      <c r="Z7806" s="13" t="e">
        <f ca="1">CalcTable[[#This Row],[IrrHours]]/5</f>
        <v>#NAME?</v>
      </c>
      <c r="AA7806" s="13" t="e">
        <f ca="1">IF(CalcTable[[#This Row],[IrrFlag]]=FALSE,0,MAX(0,CalcTable[[#This Row],[VolRednWind]]*(FCAP*IRR_TARGET-CalcTable[[#This Row],[IWC]])))</f>
        <v>#NAME?</v>
      </c>
      <c r="AB7806" s="13" t="e">
        <f ca="1">CalcTable[[#This Row],[IWC]]+CalcTable[[#This Row],[Eff Precip]]+CalcTable[[#This Row],[IrrAmt]]-CalcTable[[#This Row],[AET]]</f>
        <v>#NAME?</v>
      </c>
      <c r="AC7806" s="13" t="e">
        <f ca="1">IF(CalcTable[[#This Row],[PWC]]&gt;FCAP,MIN(24*PERC,MIN(SAT,CalcTable[[#This Row],[PWC]])-FCAP),0)</f>
        <v>#NAME?</v>
      </c>
      <c r="AD7806" s="13" t="e">
        <f ca="1">IF(CalcTable[[#This Row],[PWC]]&gt;SAT,CalcTable[[#This Row],[PWC]]-SAT,0)</f>
        <v>#NAME?</v>
      </c>
      <c r="AE7806" s="13" t="e">
        <f ca="1">CalcTable[[#This Row],[PWC]]-CalcTable[[#This Row],[PercAmt]]-CalcTable[[#This Row],[Runoff]]</f>
        <v>#NAME?</v>
      </c>
      <c r="AF7806" s="13" t="e">
        <f ca="1">CalcTable[[#This Row],[IrrAmt]]/1000*CUR_IRR_AREA*10000/IRR_EFF</f>
        <v>#NAME?</v>
      </c>
      <c r="AG7806" s="147"/>
      <c r="AI7806" s="50">
        <v>0</v>
      </c>
      <c r="AJ7806" s="50">
        <v>0</v>
      </c>
      <c r="AK7806" s="50">
        <v>0</v>
      </c>
      <c r="AL7806" s="50">
        <v>0</v>
      </c>
      <c r="AM7806" s="50"/>
      <c r="AN7806" s="50"/>
      <c r="AO7806" s="50"/>
      <c r="AP7806" s="50"/>
      <c r="AQ7806" s="50"/>
      <c r="AR7806" s="50"/>
      <c r="AS7806" s="50"/>
      <c r="AT7806" s="50"/>
      <c r="AU7806" s="50"/>
      <c r="AV7806" s="50"/>
      <c r="AW7806" s="50"/>
      <c r="AX7806" s="50">
        <f t="shared" si="2455"/>
        <v>0</v>
      </c>
      <c r="AY7806" s="50"/>
      <c r="AZ7806" s="50">
        <f t="shared" si="2456"/>
        <v>0</v>
      </c>
      <c r="BA7806" s="50">
        <f t="shared" si="2446"/>
        <v>0</v>
      </c>
      <c r="BB7806" s="50">
        <f t="shared" si="2447"/>
        <v>0</v>
      </c>
      <c r="BC7806" s="17">
        <f t="shared" si="2457"/>
        <v>20109</v>
      </c>
      <c r="BD7806" s="50">
        <f t="shared" si="2458"/>
        <v>0</v>
      </c>
      <c r="BE7806" s="50">
        <f t="shared" si="2459"/>
        <v>0</v>
      </c>
      <c r="BF7806" s="50">
        <f t="shared" si="2460"/>
        <v>0</v>
      </c>
      <c r="BG7806" s="50"/>
      <c r="BH7806" s="17">
        <f t="shared" si="2461"/>
        <v>0</v>
      </c>
      <c r="BI7806" s="17">
        <f t="shared" si="2451"/>
        <v>7806</v>
      </c>
      <c r="BJ7806" s="17">
        <f t="shared" si="2462"/>
        <v>7806</v>
      </c>
      <c r="BK7806" s="150">
        <f t="shared" si="2463"/>
        <v>40435</v>
      </c>
      <c r="BL7806" s="50" t="e">
        <f t="shared" ca="1" si="2448"/>
        <v>#NAME?</v>
      </c>
      <c r="BM7806" s="50" t="e">
        <f t="shared" ca="1" si="2449"/>
        <v>#NAME?</v>
      </c>
      <c r="BN7806" s="50" t="e">
        <f t="shared" ca="1" si="2450"/>
        <v>#NAME?</v>
      </c>
    </row>
    <row r="7807" spans="1:66" x14ac:dyDescent="0.35">
      <c r="A7807" s="48">
        <v>40436</v>
      </c>
      <c r="B7807" s="17">
        <v>2010</v>
      </c>
      <c r="C7807" s="17">
        <v>9</v>
      </c>
      <c r="D7807" s="17">
        <v>258</v>
      </c>
      <c r="E7807" s="17">
        <v>15</v>
      </c>
      <c r="F7807" s="17">
        <v>4</v>
      </c>
      <c r="G7807" s="50">
        <v>6.6</v>
      </c>
      <c r="H7807" s="32">
        <v>1.6282858804972753</v>
      </c>
      <c r="I7807" s="50">
        <v>11.666666666666666</v>
      </c>
      <c r="J7807" s="13">
        <v>3.6</v>
      </c>
      <c r="K7807" s="13">
        <f t="shared" si="2452"/>
        <v>3.6</v>
      </c>
      <c r="L7807" s="13">
        <f t="shared" si="2444"/>
        <v>0</v>
      </c>
      <c r="M7807" s="13" t="e">
        <f ca="1">CalcTable[[#This Row],[IWC]]-AE7806</f>
        <v>#NAME?</v>
      </c>
      <c r="N7807" s="13" t="e">
        <f ca="1">IF(CalcTable[[#This Row],[Day of Year]]&lt;123,FCAP,AE7806)</f>
        <v>#NAME?</v>
      </c>
      <c r="O7807" s="17" t="e">
        <f ca="1">IF(IRR_DRIP,5,COUNTIF('IDET Wind Values'!C7791:G7791,"&lt;="&amp;IRR_MAXWIND))</f>
        <v>#NAME?</v>
      </c>
      <c r="P7807" s="13" t="e">
        <f ca="1">CalcTable[[#This Row],[ET_o]]*KL</f>
        <v>#NAME?</v>
      </c>
      <c r="Q7807" s="13" t="e">
        <f ca="1">IF(WILTPT&lt;=0,1,MAX(0,MIN(1,(CalcTable[[#This Row],[IWC]]-WILTPT)/(MAD-WILTPT))))</f>
        <v>#NAME?</v>
      </c>
      <c r="R7807" s="13" t="e">
        <f ca="1">CalcTable[[#This Row],[ETMult]]*CalcTable[[#This Row],[ETb]]</f>
        <v>#NAME?</v>
      </c>
      <c r="S7807" s="13" t="b">
        <f>INDEX(IRR_LIST,CalcTable[[#This Row],[Day of Week]]+1)</f>
        <v>0</v>
      </c>
      <c r="T7807" s="13">
        <f t="shared" ca="1" si="2453"/>
        <v>10</v>
      </c>
      <c r="U7807" s="13" t="b">
        <f ca="1">IF(CalcTable[[#This Row],[IrrPrecip]]&gt;=IC_MM,FALSE,TRUE)</f>
        <v>0</v>
      </c>
      <c r="V7807" s="13" t="b">
        <f t="shared" si="2445"/>
        <v>1</v>
      </c>
      <c r="W7807" s="13" t="e">
        <f ca="1">IF(AND(IRR_DRIP=FALSE,CalcTable[[#This Row],[IrrHours]]&lt;=0),FALSE,TRUE)</f>
        <v>#NAME?</v>
      </c>
      <c r="X7807" s="13" t="e">
        <f ca="1">AND(CalcTable[[#This Row],[IrrDay]],CalcTable[[#This Row],[IrrRain]],CalcTable[[#This Row],[IrrWarm]],CalcTable[[#This Row],[IrrWindy]])</f>
        <v>#NAME?</v>
      </c>
      <c r="Y7807" s="13" t="e">
        <f t="shared" ca="1" si="2454"/>
        <v>#NAME?</v>
      </c>
      <c r="Z7807" s="13" t="e">
        <f ca="1">CalcTable[[#This Row],[IrrHours]]/5</f>
        <v>#NAME?</v>
      </c>
      <c r="AA7807" s="13" t="e">
        <f ca="1">IF(CalcTable[[#This Row],[IrrFlag]]=FALSE,0,MAX(0,CalcTable[[#This Row],[VolRednWind]]*(FCAP*IRR_TARGET-CalcTable[[#This Row],[IWC]])))</f>
        <v>#NAME?</v>
      </c>
      <c r="AB7807" s="13" t="e">
        <f ca="1">CalcTable[[#This Row],[IWC]]+CalcTable[[#This Row],[Eff Precip]]+CalcTable[[#This Row],[IrrAmt]]-CalcTable[[#This Row],[AET]]</f>
        <v>#NAME?</v>
      </c>
      <c r="AC7807" s="13" t="e">
        <f ca="1">IF(CalcTable[[#This Row],[PWC]]&gt;FCAP,MIN(24*PERC,MIN(SAT,CalcTable[[#This Row],[PWC]])-FCAP),0)</f>
        <v>#NAME?</v>
      </c>
      <c r="AD7807" s="13" t="e">
        <f ca="1">IF(CalcTable[[#This Row],[PWC]]&gt;SAT,CalcTable[[#This Row],[PWC]]-SAT,0)</f>
        <v>#NAME?</v>
      </c>
      <c r="AE7807" s="13" t="e">
        <f ca="1">CalcTable[[#This Row],[PWC]]-CalcTable[[#This Row],[PercAmt]]-CalcTable[[#This Row],[Runoff]]</f>
        <v>#NAME?</v>
      </c>
      <c r="AF7807" s="13" t="e">
        <f ca="1">CalcTable[[#This Row],[IrrAmt]]/1000*CUR_IRR_AREA*10000/IRR_EFF</f>
        <v>#NAME?</v>
      </c>
      <c r="AG7807" s="147"/>
      <c r="AI7807" s="50">
        <v>0</v>
      </c>
      <c r="AJ7807" s="50">
        <v>0</v>
      </c>
      <c r="AK7807" s="50">
        <v>0</v>
      </c>
      <c r="AL7807" s="50">
        <v>0</v>
      </c>
      <c r="AM7807" s="50"/>
      <c r="AN7807" s="50"/>
      <c r="AO7807" s="50"/>
      <c r="AP7807" s="50"/>
      <c r="AQ7807" s="50"/>
      <c r="AR7807" s="50"/>
      <c r="AS7807" s="50"/>
      <c r="AT7807" s="50"/>
      <c r="AU7807" s="50"/>
      <c r="AV7807" s="50"/>
      <c r="AW7807" s="50"/>
      <c r="AX7807" s="50">
        <f t="shared" si="2455"/>
        <v>0</v>
      </c>
      <c r="AY7807" s="50"/>
      <c r="AZ7807" s="50">
        <f t="shared" si="2456"/>
        <v>0</v>
      </c>
      <c r="BA7807" s="50">
        <f t="shared" si="2446"/>
        <v>0</v>
      </c>
      <c r="BB7807" s="50">
        <f t="shared" si="2447"/>
        <v>0</v>
      </c>
      <c r="BC7807" s="17">
        <f t="shared" si="2457"/>
        <v>20109</v>
      </c>
      <c r="BD7807" s="50">
        <f t="shared" si="2458"/>
        <v>0</v>
      </c>
      <c r="BE7807" s="50">
        <f t="shared" si="2459"/>
        <v>0</v>
      </c>
      <c r="BF7807" s="50">
        <f t="shared" si="2460"/>
        <v>0</v>
      </c>
      <c r="BG7807" s="50"/>
      <c r="BH7807" s="17">
        <f t="shared" si="2461"/>
        <v>0</v>
      </c>
      <c r="BI7807" s="17">
        <f t="shared" si="2451"/>
        <v>7807</v>
      </c>
      <c r="BJ7807" s="17">
        <f t="shared" si="2462"/>
        <v>7807</v>
      </c>
      <c r="BK7807" s="150">
        <f t="shared" si="2463"/>
        <v>40436</v>
      </c>
      <c r="BL7807" s="50" t="e">
        <f t="shared" ca="1" si="2448"/>
        <v>#NAME?</v>
      </c>
      <c r="BM7807" s="50" t="e">
        <f t="shared" ca="1" si="2449"/>
        <v>#NAME?</v>
      </c>
      <c r="BN7807" s="50" t="e">
        <f t="shared" ca="1" si="2450"/>
        <v>#NAME?</v>
      </c>
    </row>
    <row r="7808" spans="1:66" x14ac:dyDescent="0.35">
      <c r="A7808" s="48">
        <v>40437</v>
      </c>
      <c r="B7808" s="17">
        <v>2010</v>
      </c>
      <c r="C7808" s="17">
        <v>9</v>
      </c>
      <c r="D7808" s="17">
        <v>259</v>
      </c>
      <c r="E7808" s="17">
        <v>16</v>
      </c>
      <c r="F7808" s="17">
        <v>5</v>
      </c>
      <c r="G7808" s="50">
        <v>4.8</v>
      </c>
      <c r="H7808" s="32">
        <v>0.833803436985041</v>
      </c>
      <c r="I7808" s="50">
        <v>8</v>
      </c>
      <c r="J7808" s="13">
        <v>6.4</v>
      </c>
      <c r="K7808" s="13">
        <f t="shared" si="2452"/>
        <v>6.4</v>
      </c>
      <c r="L7808" s="13">
        <f t="shared" si="2444"/>
        <v>1.0500000000000003</v>
      </c>
      <c r="M7808" s="13" t="e">
        <f ca="1">CalcTable[[#This Row],[IWC]]-AE7807</f>
        <v>#NAME?</v>
      </c>
      <c r="N7808" s="13" t="e">
        <f ca="1">IF(CalcTable[[#This Row],[Day of Year]]&lt;123,FCAP,AE7807)</f>
        <v>#NAME?</v>
      </c>
      <c r="O7808" s="17" t="e">
        <f ca="1">IF(IRR_DRIP,5,COUNTIF('IDET Wind Values'!C7792:G7792,"&lt;="&amp;IRR_MAXWIND))</f>
        <v>#NAME?</v>
      </c>
      <c r="P7808" s="13" t="e">
        <f ca="1">CalcTable[[#This Row],[ET_o]]*KL</f>
        <v>#NAME?</v>
      </c>
      <c r="Q7808" s="13" t="e">
        <f ca="1">IF(WILTPT&lt;=0,1,MAX(0,MIN(1,(CalcTable[[#This Row],[IWC]]-WILTPT)/(MAD-WILTPT))))</f>
        <v>#NAME?</v>
      </c>
      <c r="R7808" s="13" t="e">
        <f ca="1">CalcTable[[#This Row],[ETMult]]*CalcTable[[#This Row],[ETb]]</f>
        <v>#NAME?</v>
      </c>
      <c r="S7808" s="13" t="b">
        <f>INDEX(IRR_LIST,CalcTable[[#This Row],[Day of Week]]+1)</f>
        <v>1</v>
      </c>
      <c r="T7808" s="13">
        <f t="shared" ca="1" si="2453"/>
        <v>5</v>
      </c>
      <c r="U7808" s="13" t="b">
        <f ca="1">IF(CalcTable[[#This Row],[IrrPrecip]]&gt;=IC_MM,FALSE,TRUE)</f>
        <v>1</v>
      </c>
      <c r="V7808" s="13" t="b">
        <f t="shared" si="2445"/>
        <v>0</v>
      </c>
      <c r="W7808" s="13" t="e">
        <f ca="1">IF(AND(IRR_DRIP=FALSE,CalcTable[[#This Row],[IrrHours]]&lt;=0),FALSE,TRUE)</f>
        <v>#NAME?</v>
      </c>
      <c r="X7808" s="13" t="e">
        <f ca="1">AND(CalcTable[[#This Row],[IrrDay]],CalcTable[[#This Row],[IrrRain]],CalcTable[[#This Row],[IrrWarm]],CalcTable[[#This Row],[IrrWindy]])</f>
        <v>#NAME?</v>
      </c>
      <c r="Y7808" s="13" t="e">
        <f t="shared" ca="1" si="2454"/>
        <v>#NAME?</v>
      </c>
      <c r="Z7808" s="13" t="e">
        <f ca="1">CalcTable[[#This Row],[IrrHours]]/5</f>
        <v>#NAME?</v>
      </c>
      <c r="AA7808" s="13" t="e">
        <f ca="1">IF(CalcTable[[#This Row],[IrrFlag]]=FALSE,0,MAX(0,CalcTable[[#This Row],[VolRednWind]]*(FCAP*IRR_TARGET-CalcTable[[#This Row],[IWC]])))</f>
        <v>#NAME?</v>
      </c>
      <c r="AB7808" s="13" t="e">
        <f ca="1">CalcTable[[#This Row],[IWC]]+CalcTable[[#This Row],[Eff Precip]]+CalcTable[[#This Row],[IrrAmt]]-CalcTable[[#This Row],[AET]]</f>
        <v>#NAME?</v>
      </c>
      <c r="AC7808" s="13" t="e">
        <f ca="1">IF(CalcTable[[#This Row],[PWC]]&gt;FCAP,MIN(24*PERC,MIN(SAT,CalcTable[[#This Row],[PWC]])-FCAP),0)</f>
        <v>#NAME?</v>
      </c>
      <c r="AD7808" s="13" t="e">
        <f ca="1">IF(CalcTable[[#This Row],[PWC]]&gt;SAT,CalcTable[[#This Row],[PWC]]-SAT,0)</f>
        <v>#NAME?</v>
      </c>
      <c r="AE7808" s="13" t="e">
        <f ca="1">CalcTable[[#This Row],[PWC]]-CalcTable[[#This Row],[PercAmt]]-CalcTable[[#This Row],[Runoff]]</f>
        <v>#NAME?</v>
      </c>
      <c r="AF7808" s="13" t="e">
        <f ca="1">CalcTable[[#This Row],[IrrAmt]]/1000*CUR_IRR_AREA*10000/IRR_EFF</f>
        <v>#NAME?</v>
      </c>
      <c r="AG7808" s="147"/>
      <c r="AI7808" s="50">
        <v>0</v>
      </c>
      <c r="AJ7808" s="50">
        <v>0</v>
      </c>
      <c r="AK7808" s="50">
        <v>0</v>
      </c>
      <c r="AL7808" s="50">
        <v>0</v>
      </c>
      <c r="AM7808" s="50"/>
      <c r="AN7808" s="50"/>
      <c r="AO7808" s="50"/>
      <c r="AP7808" s="50"/>
      <c r="AQ7808" s="50"/>
      <c r="AR7808" s="50"/>
      <c r="AS7808" s="50"/>
      <c r="AT7808" s="50"/>
      <c r="AU7808" s="50"/>
      <c r="AV7808" s="50"/>
      <c r="AW7808" s="50"/>
      <c r="AX7808" s="50">
        <f t="shared" si="2455"/>
        <v>0</v>
      </c>
      <c r="AY7808" s="50"/>
      <c r="AZ7808" s="50">
        <f t="shared" si="2456"/>
        <v>0</v>
      </c>
      <c r="BA7808" s="50">
        <f t="shared" si="2446"/>
        <v>0</v>
      </c>
      <c r="BB7808" s="50">
        <f t="shared" si="2447"/>
        <v>0</v>
      </c>
      <c r="BC7808" s="17">
        <f t="shared" si="2457"/>
        <v>20109</v>
      </c>
      <c r="BD7808" s="50">
        <f t="shared" si="2458"/>
        <v>0</v>
      </c>
      <c r="BE7808" s="50">
        <f t="shared" si="2459"/>
        <v>0</v>
      </c>
      <c r="BF7808" s="50">
        <f t="shared" si="2460"/>
        <v>0</v>
      </c>
      <c r="BG7808" s="50"/>
      <c r="BH7808" s="17">
        <f t="shared" si="2461"/>
        <v>0</v>
      </c>
      <c r="BI7808" s="17">
        <f t="shared" si="2451"/>
        <v>7808</v>
      </c>
      <c r="BJ7808" s="17">
        <f t="shared" si="2462"/>
        <v>7808</v>
      </c>
      <c r="BK7808" s="150">
        <f t="shared" si="2463"/>
        <v>40437</v>
      </c>
      <c r="BL7808" s="50" t="e">
        <f t="shared" ca="1" si="2448"/>
        <v>#NAME?</v>
      </c>
      <c r="BM7808" s="50" t="e">
        <f t="shared" ca="1" si="2449"/>
        <v>#NAME?</v>
      </c>
      <c r="BN7808" s="50" t="e">
        <f t="shared" ca="1" si="2450"/>
        <v>#NAME?</v>
      </c>
    </row>
    <row r="7809" spans="1:66" x14ac:dyDescent="0.35">
      <c r="A7809" s="48">
        <v>40438</v>
      </c>
      <c r="B7809" s="17">
        <v>2010</v>
      </c>
      <c r="C7809" s="17">
        <v>9</v>
      </c>
      <c r="D7809" s="17">
        <v>260</v>
      </c>
      <c r="E7809" s="17">
        <v>17</v>
      </c>
      <c r="F7809" s="17">
        <v>6</v>
      </c>
      <c r="G7809" s="50">
        <v>0.9</v>
      </c>
      <c r="H7809" s="32">
        <v>1.2295937631338258</v>
      </c>
      <c r="I7809" s="50">
        <v>7.833333333333333</v>
      </c>
      <c r="J7809" s="13">
        <v>0.8</v>
      </c>
      <c r="K7809" s="13">
        <f t="shared" si="2452"/>
        <v>0.8</v>
      </c>
      <c r="L7809" s="13">
        <f t="shared" si="2444"/>
        <v>0</v>
      </c>
      <c r="M7809" s="13" t="e">
        <f ca="1">CalcTable[[#This Row],[IWC]]-AE7808</f>
        <v>#NAME?</v>
      </c>
      <c r="N7809" s="13" t="e">
        <f ca="1">IF(CalcTable[[#This Row],[Day of Year]]&lt;123,FCAP,AE7808)</f>
        <v>#NAME?</v>
      </c>
      <c r="O7809" s="17" t="e">
        <f ca="1">IF(IRR_DRIP,5,COUNTIF('IDET Wind Values'!C7793:G7793,"&lt;="&amp;IRR_MAXWIND))</f>
        <v>#NAME?</v>
      </c>
      <c r="P7809" s="13" t="e">
        <f ca="1">CalcTable[[#This Row],[ET_o]]*KL</f>
        <v>#NAME?</v>
      </c>
      <c r="Q7809" s="13" t="e">
        <f ca="1">IF(WILTPT&lt;=0,1,MAX(0,MIN(1,(CalcTable[[#This Row],[IWC]]-WILTPT)/(MAD-WILTPT))))</f>
        <v>#NAME?</v>
      </c>
      <c r="R7809" s="13" t="e">
        <f ca="1">CalcTable[[#This Row],[ETMult]]*CalcTable[[#This Row],[ETb]]</f>
        <v>#NAME?</v>
      </c>
      <c r="S7809" s="13" t="b">
        <f>INDEX(IRR_LIST,CalcTable[[#This Row],[Day of Week]]+1)</f>
        <v>0</v>
      </c>
      <c r="T7809" s="13">
        <f t="shared" ca="1" si="2453"/>
        <v>10</v>
      </c>
      <c r="U7809" s="13" t="b">
        <f ca="1">IF(CalcTable[[#This Row],[IrrPrecip]]&gt;=IC_MM,FALSE,TRUE)</f>
        <v>0</v>
      </c>
      <c r="V7809" s="13" t="b">
        <f t="shared" si="2445"/>
        <v>0</v>
      </c>
      <c r="W7809" s="13" t="e">
        <f ca="1">IF(AND(IRR_DRIP=FALSE,CalcTable[[#This Row],[IrrHours]]&lt;=0),FALSE,TRUE)</f>
        <v>#NAME?</v>
      </c>
      <c r="X7809" s="13" t="e">
        <f ca="1">AND(CalcTable[[#This Row],[IrrDay]],CalcTable[[#This Row],[IrrRain]],CalcTable[[#This Row],[IrrWarm]],CalcTable[[#This Row],[IrrWindy]])</f>
        <v>#NAME?</v>
      </c>
      <c r="Y7809" s="13" t="e">
        <f t="shared" ca="1" si="2454"/>
        <v>#NAME?</v>
      </c>
      <c r="Z7809" s="13" t="e">
        <f ca="1">CalcTable[[#This Row],[IrrHours]]/5</f>
        <v>#NAME?</v>
      </c>
      <c r="AA7809" s="13" t="e">
        <f ca="1">IF(CalcTable[[#This Row],[IrrFlag]]=FALSE,0,MAX(0,CalcTable[[#This Row],[VolRednWind]]*(FCAP*IRR_TARGET-CalcTable[[#This Row],[IWC]])))</f>
        <v>#NAME?</v>
      </c>
      <c r="AB7809" s="13" t="e">
        <f ca="1">CalcTable[[#This Row],[IWC]]+CalcTable[[#This Row],[Eff Precip]]+CalcTable[[#This Row],[IrrAmt]]-CalcTable[[#This Row],[AET]]</f>
        <v>#NAME?</v>
      </c>
      <c r="AC7809" s="13" t="e">
        <f ca="1">IF(CalcTable[[#This Row],[PWC]]&gt;FCAP,MIN(24*PERC,MIN(SAT,CalcTable[[#This Row],[PWC]])-FCAP),0)</f>
        <v>#NAME?</v>
      </c>
      <c r="AD7809" s="13" t="e">
        <f ca="1">IF(CalcTable[[#This Row],[PWC]]&gt;SAT,CalcTable[[#This Row],[PWC]]-SAT,0)</f>
        <v>#NAME?</v>
      </c>
      <c r="AE7809" s="13" t="e">
        <f ca="1">CalcTable[[#This Row],[PWC]]-CalcTable[[#This Row],[PercAmt]]-CalcTable[[#This Row],[Runoff]]</f>
        <v>#NAME?</v>
      </c>
      <c r="AF7809" s="13" t="e">
        <f ca="1">CalcTable[[#This Row],[IrrAmt]]/1000*CUR_IRR_AREA*10000/IRR_EFF</f>
        <v>#NAME?</v>
      </c>
      <c r="AG7809" s="147"/>
      <c r="AI7809" s="50">
        <v>0</v>
      </c>
      <c r="AJ7809" s="50">
        <v>0</v>
      </c>
      <c r="AK7809" s="50">
        <v>0</v>
      </c>
      <c r="AL7809" s="50">
        <v>0</v>
      </c>
      <c r="AM7809" s="50"/>
      <c r="AN7809" s="50"/>
      <c r="AO7809" s="50"/>
      <c r="AP7809" s="50"/>
      <c r="AQ7809" s="50"/>
      <c r="AR7809" s="50"/>
      <c r="AS7809" s="50"/>
      <c r="AT7809" s="50"/>
      <c r="AU7809" s="50"/>
      <c r="AV7809" s="50"/>
      <c r="AW7809" s="50"/>
      <c r="AX7809" s="50">
        <f t="shared" si="2455"/>
        <v>0</v>
      </c>
      <c r="AY7809" s="50"/>
      <c r="AZ7809" s="50">
        <f t="shared" si="2456"/>
        <v>0</v>
      </c>
      <c r="BA7809" s="50">
        <f t="shared" si="2446"/>
        <v>0</v>
      </c>
      <c r="BB7809" s="50">
        <f t="shared" si="2447"/>
        <v>0</v>
      </c>
      <c r="BC7809" s="17">
        <f t="shared" si="2457"/>
        <v>20109</v>
      </c>
      <c r="BD7809" s="50">
        <f t="shared" si="2458"/>
        <v>0</v>
      </c>
      <c r="BE7809" s="50">
        <f t="shared" si="2459"/>
        <v>0</v>
      </c>
      <c r="BF7809" s="50">
        <f t="shared" si="2460"/>
        <v>0</v>
      </c>
      <c r="BG7809" s="50"/>
      <c r="BH7809" s="17">
        <f t="shared" si="2461"/>
        <v>0</v>
      </c>
      <c r="BI7809" s="17">
        <f t="shared" si="2451"/>
        <v>7809</v>
      </c>
      <c r="BJ7809" s="17">
        <f t="shared" si="2462"/>
        <v>7809</v>
      </c>
      <c r="BK7809" s="150">
        <f t="shared" si="2463"/>
        <v>40438</v>
      </c>
      <c r="BL7809" s="50" t="e">
        <f t="shared" ca="1" si="2448"/>
        <v>#NAME?</v>
      </c>
      <c r="BM7809" s="50" t="e">
        <f t="shared" ca="1" si="2449"/>
        <v>#NAME?</v>
      </c>
      <c r="BN7809" s="50" t="e">
        <f t="shared" ca="1" si="2450"/>
        <v>#NAME?</v>
      </c>
    </row>
    <row r="7810" spans="1:66" x14ac:dyDescent="0.35">
      <c r="A7810" s="48">
        <v>40439</v>
      </c>
      <c r="B7810" s="17">
        <v>2010</v>
      </c>
      <c r="C7810" s="17">
        <v>9</v>
      </c>
      <c r="D7810" s="17">
        <v>261</v>
      </c>
      <c r="E7810" s="17">
        <v>18</v>
      </c>
      <c r="F7810" s="17">
        <v>7</v>
      </c>
      <c r="G7810" s="50">
        <v>0.6</v>
      </c>
      <c r="H7810" s="32">
        <v>1.1937545361507951</v>
      </c>
      <c r="I7810" s="50">
        <v>12.333333333333334</v>
      </c>
      <c r="J7810" s="13">
        <v>0</v>
      </c>
      <c r="K7810" s="13">
        <f t="shared" si="2452"/>
        <v>0</v>
      </c>
      <c r="L7810" s="13">
        <f t="shared" si="2444"/>
        <v>0</v>
      </c>
      <c r="M7810" s="13" t="e">
        <f ca="1">CalcTable[[#This Row],[IWC]]-AE7809</f>
        <v>#NAME?</v>
      </c>
      <c r="N7810" s="13" t="e">
        <f ca="1">IF(CalcTable[[#This Row],[Day of Year]]&lt;123,FCAP,AE7809)</f>
        <v>#NAME?</v>
      </c>
      <c r="O7810" s="17" t="e">
        <f ca="1">IF(IRR_DRIP,5,COUNTIF('IDET Wind Values'!C7794:G7794,"&lt;="&amp;IRR_MAXWIND))</f>
        <v>#NAME?</v>
      </c>
      <c r="P7810" s="13" t="e">
        <f ca="1">CalcTable[[#This Row],[ET_o]]*KL</f>
        <v>#NAME?</v>
      </c>
      <c r="Q7810" s="13" t="e">
        <f ca="1">IF(WILTPT&lt;=0,1,MAX(0,MIN(1,(CalcTable[[#This Row],[IWC]]-WILTPT)/(MAD-WILTPT))))</f>
        <v>#NAME?</v>
      </c>
      <c r="R7810" s="13" t="e">
        <f ca="1">CalcTable[[#This Row],[ETMult]]*CalcTable[[#This Row],[ETb]]</f>
        <v>#NAME?</v>
      </c>
      <c r="S7810" s="13" t="b">
        <f>INDEX(IRR_LIST,CalcTable[[#This Row],[Day of Week]]+1)</f>
        <v>0</v>
      </c>
      <c r="T7810" s="13">
        <f t="shared" ca="1" si="2453"/>
        <v>7.2</v>
      </c>
      <c r="U7810" s="13" t="b">
        <f ca="1">IF(CalcTable[[#This Row],[IrrPrecip]]&gt;=IC_MM,FALSE,TRUE)</f>
        <v>1</v>
      </c>
      <c r="V7810" s="13" t="b">
        <f t="shared" si="2445"/>
        <v>1</v>
      </c>
      <c r="W7810" s="13" t="e">
        <f ca="1">IF(AND(IRR_DRIP=FALSE,CalcTable[[#This Row],[IrrHours]]&lt;=0),FALSE,TRUE)</f>
        <v>#NAME?</v>
      </c>
      <c r="X7810" s="13" t="e">
        <f ca="1">AND(CalcTable[[#This Row],[IrrDay]],CalcTable[[#This Row],[IrrRain]],CalcTable[[#This Row],[IrrWarm]],CalcTable[[#This Row],[IrrWindy]])</f>
        <v>#NAME?</v>
      </c>
      <c r="Y7810" s="13" t="e">
        <f t="shared" ca="1" si="2454"/>
        <v>#NAME?</v>
      </c>
      <c r="Z7810" s="13" t="e">
        <f ca="1">CalcTable[[#This Row],[IrrHours]]/5</f>
        <v>#NAME?</v>
      </c>
      <c r="AA7810" s="13" t="e">
        <f ca="1">IF(CalcTable[[#This Row],[IrrFlag]]=FALSE,0,MAX(0,CalcTable[[#This Row],[VolRednWind]]*(FCAP*IRR_TARGET-CalcTable[[#This Row],[IWC]])))</f>
        <v>#NAME?</v>
      </c>
      <c r="AB7810" s="13" t="e">
        <f ca="1">CalcTable[[#This Row],[IWC]]+CalcTable[[#This Row],[Eff Precip]]+CalcTable[[#This Row],[IrrAmt]]-CalcTable[[#This Row],[AET]]</f>
        <v>#NAME?</v>
      </c>
      <c r="AC7810" s="13" t="e">
        <f ca="1">IF(CalcTable[[#This Row],[PWC]]&gt;FCAP,MIN(24*PERC,MIN(SAT,CalcTable[[#This Row],[PWC]])-FCAP),0)</f>
        <v>#NAME?</v>
      </c>
      <c r="AD7810" s="13" t="e">
        <f ca="1">IF(CalcTable[[#This Row],[PWC]]&gt;SAT,CalcTable[[#This Row],[PWC]]-SAT,0)</f>
        <v>#NAME?</v>
      </c>
      <c r="AE7810" s="13" t="e">
        <f ca="1">CalcTable[[#This Row],[PWC]]-CalcTable[[#This Row],[PercAmt]]-CalcTable[[#This Row],[Runoff]]</f>
        <v>#NAME?</v>
      </c>
      <c r="AF7810" s="13" t="e">
        <f ca="1">CalcTable[[#This Row],[IrrAmt]]/1000*CUR_IRR_AREA*10000/IRR_EFF</f>
        <v>#NAME?</v>
      </c>
      <c r="AG7810" s="147"/>
      <c r="AI7810" s="50">
        <v>0</v>
      </c>
      <c r="AJ7810" s="50">
        <v>0</v>
      </c>
      <c r="AK7810" s="50">
        <v>0</v>
      </c>
      <c r="AL7810" s="50">
        <v>0</v>
      </c>
      <c r="AM7810" s="50"/>
      <c r="AN7810" s="50"/>
      <c r="AO7810" s="50"/>
      <c r="AP7810" s="50"/>
      <c r="AQ7810" s="50"/>
      <c r="AR7810" s="50"/>
      <c r="AS7810" s="50"/>
      <c r="AT7810" s="50"/>
      <c r="AU7810" s="50"/>
      <c r="AV7810" s="50"/>
      <c r="AW7810" s="50"/>
      <c r="AX7810" s="50">
        <f t="shared" si="2455"/>
        <v>0</v>
      </c>
      <c r="AY7810" s="50"/>
      <c r="AZ7810" s="50">
        <f t="shared" si="2456"/>
        <v>0</v>
      </c>
      <c r="BA7810" s="50">
        <f t="shared" si="2446"/>
        <v>0</v>
      </c>
      <c r="BB7810" s="50">
        <f t="shared" si="2447"/>
        <v>0</v>
      </c>
      <c r="BC7810" s="17">
        <f t="shared" si="2457"/>
        <v>20109</v>
      </c>
      <c r="BD7810" s="50">
        <f t="shared" si="2458"/>
        <v>0</v>
      </c>
      <c r="BE7810" s="50">
        <f t="shared" si="2459"/>
        <v>0</v>
      </c>
      <c r="BF7810" s="50">
        <f t="shared" si="2460"/>
        <v>0</v>
      </c>
      <c r="BG7810" s="50"/>
      <c r="BH7810" s="17">
        <f t="shared" si="2461"/>
        <v>0</v>
      </c>
      <c r="BI7810" s="17">
        <f t="shared" si="2451"/>
        <v>7810</v>
      </c>
      <c r="BJ7810" s="17">
        <f t="shared" si="2462"/>
        <v>7810</v>
      </c>
      <c r="BK7810" s="150">
        <f t="shared" si="2463"/>
        <v>40439</v>
      </c>
      <c r="BL7810" s="50" t="e">
        <f t="shared" ca="1" si="2448"/>
        <v>#NAME?</v>
      </c>
      <c r="BM7810" s="50" t="e">
        <f t="shared" ca="1" si="2449"/>
        <v>#NAME?</v>
      </c>
      <c r="BN7810" s="50" t="e">
        <f t="shared" ca="1" si="2450"/>
        <v>#NAME?</v>
      </c>
    </row>
    <row r="7811" spans="1:66" x14ac:dyDescent="0.35">
      <c r="A7811" s="48">
        <v>40440</v>
      </c>
      <c r="B7811" s="17">
        <v>2010</v>
      </c>
      <c r="C7811" s="17">
        <v>9</v>
      </c>
      <c r="D7811" s="17">
        <v>262</v>
      </c>
      <c r="E7811" s="17">
        <v>19</v>
      </c>
      <c r="F7811" s="17">
        <v>1</v>
      </c>
      <c r="G7811" s="50">
        <v>4.3</v>
      </c>
      <c r="H7811" s="32">
        <v>0.48662017621719794</v>
      </c>
      <c r="I7811" s="50">
        <v>10.666666666666666</v>
      </c>
      <c r="J7811" s="13">
        <v>6.4</v>
      </c>
      <c r="K7811" s="13">
        <f t="shared" si="2452"/>
        <v>6.4</v>
      </c>
      <c r="L7811" s="13">
        <f t="shared" si="2444"/>
        <v>1.0500000000000003</v>
      </c>
      <c r="M7811" s="13" t="e">
        <f ca="1">CalcTable[[#This Row],[IWC]]-AE7810</f>
        <v>#NAME?</v>
      </c>
      <c r="N7811" s="13" t="e">
        <f ca="1">IF(CalcTable[[#This Row],[Day of Year]]&lt;123,FCAP,AE7810)</f>
        <v>#NAME?</v>
      </c>
      <c r="O7811" s="17" t="e">
        <f ca="1">IF(IRR_DRIP,5,COUNTIF('IDET Wind Values'!C7795:G7795,"&lt;="&amp;IRR_MAXWIND))</f>
        <v>#NAME?</v>
      </c>
      <c r="P7811" s="13" t="e">
        <f ca="1">CalcTable[[#This Row],[ET_o]]*KL</f>
        <v>#NAME?</v>
      </c>
      <c r="Q7811" s="13" t="e">
        <f ca="1">IF(WILTPT&lt;=0,1,MAX(0,MIN(1,(CalcTable[[#This Row],[IWC]]-WILTPT)/(MAD-WILTPT))))</f>
        <v>#NAME?</v>
      </c>
      <c r="R7811" s="13" t="e">
        <f ca="1">CalcTable[[#This Row],[ETMult]]*CalcTable[[#This Row],[ETb]]</f>
        <v>#NAME?</v>
      </c>
      <c r="S7811" s="13" t="b">
        <f>INDEX(IRR_LIST,CalcTable[[#This Row],[Day of Week]]+1)</f>
        <v>1</v>
      </c>
      <c r="T7811" s="13">
        <f t="shared" ca="1" si="2453"/>
        <v>0.8</v>
      </c>
      <c r="U7811" s="13" t="b">
        <f ca="1">IF(CalcTable[[#This Row],[IrrPrecip]]&gt;=IC_MM,FALSE,TRUE)</f>
        <v>1</v>
      </c>
      <c r="V7811" s="13" t="b">
        <f t="shared" si="2445"/>
        <v>0</v>
      </c>
      <c r="W7811" s="13" t="e">
        <f ca="1">IF(AND(IRR_DRIP=FALSE,CalcTable[[#This Row],[IrrHours]]&lt;=0),FALSE,TRUE)</f>
        <v>#NAME?</v>
      </c>
      <c r="X7811" s="13" t="e">
        <f ca="1">AND(CalcTable[[#This Row],[IrrDay]],CalcTable[[#This Row],[IrrRain]],CalcTable[[#This Row],[IrrWarm]],CalcTable[[#This Row],[IrrWindy]])</f>
        <v>#NAME?</v>
      </c>
      <c r="Y7811" s="13" t="e">
        <f t="shared" ca="1" si="2454"/>
        <v>#NAME?</v>
      </c>
      <c r="Z7811" s="13" t="e">
        <f ca="1">CalcTable[[#This Row],[IrrHours]]/5</f>
        <v>#NAME?</v>
      </c>
      <c r="AA7811" s="13" t="e">
        <f ca="1">IF(CalcTable[[#This Row],[IrrFlag]]=FALSE,0,MAX(0,CalcTable[[#This Row],[VolRednWind]]*(FCAP*IRR_TARGET-CalcTable[[#This Row],[IWC]])))</f>
        <v>#NAME?</v>
      </c>
      <c r="AB7811" s="13" t="e">
        <f ca="1">CalcTable[[#This Row],[IWC]]+CalcTable[[#This Row],[Eff Precip]]+CalcTable[[#This Row],[IrrAmt]]-CalcTable[[#This Row],[AET]]</f>
        <v>#NAME?</v>
      </c>
      <c r="AC7811" s="13" t="e">
        <f ca="1">IF(CalcTable[[#This Row],[PWC]]&gt;FCAP,MIN(24*PERC,MIN(SAT,CalcTable[[#This Row],[PWC]])-FCAP),0)</f>
        <v>#NAME?</v>
      </c>
      <c r="AD7811" s="13" t="e">
        <f ca="1">IF(CalcTable[[#This Row],[PWC]]&gt;SAT,CalcTable[[#This Row],[PWC]]-SAT,0)</f>
        <v>#NAME?</v>
      </c>
      <c r="AE7811" s="13" t="e">
        <f ca="1">CalcTable[[#This Row],[PWC]]-CalcTable[[#This Row],[PercAmt]]-CalcTable[[#This Row],[Runoff]]</f>
        <v>#NAME?</v>
      </c>
      <c r="AF7811" s="13" t="e">
        <f ca="1">CalcTable[[#This Row],[IrrAmt]]/1000*CUR_IRR_AREA*10000/IRR_EFF</f>
        <v>#NAME?</v>
      </c>
      <c r="AG7811" s="147"/>
      <c r="AI7811" s="50">
        <v>0</v>
      </c>
      <c r="AJ7811" s="50">
        <v>0</v>
      </c>
      <c r="AK7811" s="50">
        <v>0</v>
      </c>
      <c r="AL7811" s="50">
        <v>0</v>
      </c>
      <c r="AM7811" s="50"/>
      <c r="AN7811" s="50"/>
      <c r="AO7811" s="50"/>
      <c r="AP7811" s="50"/>
      <c r="AQ7811" s="50"/>
      <c r="AR7811" s="50"/>
      <c r="AS7811" s="50"/>
      <c r="AT7811" s="50"/>
      <c r="AU7811" s="50"/>
      <c r="AV7811" s="50"/>
      <c r="AW7811" s="50"/>
      <c r="AX7811" s="50">
        <f t="shared" si="2455"/>
        <v>0</v>
      </c>
      <c r="AY7811" s="50"/>
      <c r="AZ7811" s="50">
        <f t="shared" si="2456"/>
        <v>0</v>
      </c>
      <c r="BA7811" s="50">
        <f t="shared" si="2446"/>
        <v>0</v>
      </c>
      <c r="BB7811" s="50">
        <f t="shared" si="2447"/>
        <v>0</v>
      </c>
      <c r="BC7811" s="17">
        <f t="shared" si="2457"/>
        <v>20109</v>
      </c>
      <c r="BD7811" s="50">
        <f t="shared" si="2458"/>
        <v>0</v>
      </c>
      <c r="BE7811" s="50">
        <f t="shared" si="2459"/>
        <v>0</v>
      </c>
      <c r="BF7811" s="50">
        <f t="shared" si="2460"/>
        <v>0</v>
      </c>
      <c r="BG7811" s="50"/>
      <c r="BH7811" s="17">
        <f t="shared" si="2461"/>
        <v>0</v>
      </c>
      <c r="BI7811" s="17">
        <f t="shared" si="2451"/>
        <v>7811</v>
      </c>
      <c r="BJ7811" s="17">
        <f t="shared" si="2462"/>
        <v>7811</v>
      </c>
      <c r="BK7811" s="150">
        <f t="shared" si="2463"/>
        <v>40440</v>
      </c>
      <c r="BL7811" s="50" t="e">
        <f t="shared" ca="1" si="2448"/>
        <v>#NAME?</v>
      </c>
      <c r="BM7811" s="50" t="e">
        <f t="shared" ca="1" si="2449"/>
        <v>#NAME?</v>
      </c>
      <c r="BN7811" s="50" t="e">
        <f t="shared" ca="1" si="2450"/>
        <v>#NAME?</v>
      </c>
    </row>
    <row r="7812" spans="1:66" x14ac:dyDescent="0.35">
      <c r="A7812" s="48">
        <v>40441</v>
      </c>
      <c r="B7812" s="17">
        <v>2010</v>
      </c>
      <c r="C7812" s="17">
        <v>9</v>
      </c>
      <c r="D7812" s="17">
        <v>263</v>
      </c>
      <c r="E7812" s="17">
        <v>20</v>
      </c>
      <c r="F7812" s="17">
        <v>2</v>
      </c>
      <c r="G7812" s="50">
        <v>2.4</v>
      </c>
      <c r="H7812" s="32">
        <v>0.99209555398369409</v>
      </c>
      <c r="I7812" s="50">
        <v>13.166666666666666</v>
      </c>
      <c r="J7812" s="13">
        <v>1</v>
      </c>
      <c r="K7812" s="13">
        <f t="shared" si="2452"/>
        <v>1</v>
      </c>
      <c r="L7812" s="13">
        <f t="shared" si="2444"/>
        <v>0</v>
      </c>
      <c r="M7812" s="13" t="e">
        <f ca="1">CalcTable[[#This Row],[IWC]]-AE7811</f>
        <v>#NAME?</v>
      </c>
      <c r="N7812" s="13" t="e">
        <f ca="1">IF(CalcTable[[#This Row],[Day of Year]]&lt;123,FCAP,AE7811)</f>
        <v>#NAME?</v>
      </c>
      <c r="O7812" s="17" t="e">
        <f ca="1">IF(IRR_DRIP,5,COUNTIF('IDET Wind Values'!C7796:G7796,"&lt;="&amp;IRR_MAXWIND))</f>
        <v>#NAME?</v>
      </c>
      <c r="P7812" s="13" t="e">
        <f ca="1">CalcTable[[#This Row],[ET_o]]*KL</f>
        <v>#NAME?</v>
      </c>
      <c r="Q7812" s="13" t="e">
        <f ca="1">IF(WILTPT&lt;=0,1,MAX(0,MIN(1,(CalcTable[[#This Row],[IWC]]-WILTPT)/(MAD-WILTPT))))</f>
        <v>#NAME?</v>
      </c>
      <c r="R7812" s="13" t="e">
        <f ca="1">CalcTable[[#This Row],[ETMult]]*CalcTable[[#This Row],[ETb]]</f>
        <v>#NAME?</v>
      </c>
      <c r="S7812" s="13" t="b">
        <f>INDEX(IRR_LIST,CalcTable[[#This Row],[Day of Week]]+1)</f>
        <v>0</v>
      </c>
      <c r="T7812" s="13">
        <f t="shared" ca="1" si="2453"/>
        <v>6.4</v>
      </c>
      <c r="U7812" s="13" t="b">
        <f ca="1">IF(CalcTable[[#This Row],[IrrPrecip]]&gt;=IC_MM,FALSE,TRUE)</f>
        <v>1</v>
      </c>
      <c r="V7812" s="13" t="b">
        <f t="shared" si="2445"/>
        <v>0</v>
      </c>
      <c r="W7812" s="13" t="e">
        <f ca="1">IF(AND(IRR_DRIP=FALSE,CalcTable[[#This Row],[IrrHours]]&lt;=0),FALSE,TRUE)</f>
        <v>#NAME?</v>
      </c>
      <c r="X7812" s="13" t="e">
        <f ca="1">AND(CalcTable[[#This Row],[IrrDay]],CalcTable[[#This Row],[IrrRain]],CalcTable[[#This Row],[IrrWarm]],CalcTable[[#This Row],[IrrWindy]])</f>
        <v>#NAME?</v>
      </c>
      <c r="Y7812" s="13" t="e">
        <f t="shared" ca="1" si="2454"/>
        <v>#NAME?</v>
      </c>
      <c r="Z7812" s="13" t="e">
        <f ca="1">CalcTable[[#This Row],[IrrHours]]/5</f>
        <v>#NAME?</v>
      </c>
      <c r="AA7812" s="13" t="e">
        <f ca="1">IF(CalcTable[[#This Row],[IrrFlag]]=FALSE,0,MAX(0,CalcTable[[#This Row],[VolRednWind]]*(FCAP*IRR_TARGET-CalcTable[[#This Row],[IWC]])))</f>
        <v>#NAME?</v>
      </c>
      <c r="AB7812" s="13" t="e">
        <f ca="1">CalcTable[[#This Row],[IWC]]+CalcTable[[#This Row],[Eff Precip]]+CalcTable[[#This Row],[IrrAmt]]-CalcTable[[#This Row],[AET]]</f>
        <v>#NAME?</v>
      </c>
      <c r="AC7812" s="13" t="e">
        <f ca="1">IF(CalcTable[[#This Row],[PWC]]&gt;FCAP,MIN(24*PERC,MIN(SAT,CalcTable[[#This Row],[PWC]])-FCAP),0)</f>
        <v>#NAME?</v>
      </c>
      <c r="AD7812" s="13" t="e">
        <f ca="1">IF(CalcTable[[#This Row],[PWC]]&gt;SAT,CalcTable[[#This Row],[PWC]]-SAT,0)</f>
        <v>#NAME?</v>
      </c>
      <c r="AE7812" s="13" t="e">
        <f ca="1">CalcTable[[#This Row],[PWC]]-CalcTable[[#This Row],[PercAmt]]-CalcTable[[#This Row],[Runoff]]</f>
        <v>#NAME?</v>
      </c>
      <c r="AF7812" s="13" t="e">
        <f ca="1">CalcTable[[#This Row],[IrrAmt]]/1000*CUR_IRR_AREA*10000/IRR_EFF</f>
        <v>#NAME?</v>
      </c>
      <c r="AG7812" s="147"/>
      <c r="AI7812" s="50">
        <v>0</v>
      </c>
      <c r="AJ7812" s="50">
        <v>0</v>
      </c>
      <c r="AK7812" s="50">
        <v>0</v>
      </c>
      <c r="AL7812" s="50">
        <v>0</v>
      </c>
      <c r="AM7812" s="50"/>
      <c r="AN7812" s="50"/>
      <c r="AO7812" s="50"/>
      <c r="AP7812" s="50"/>
      <c r="AQ7812" s="50"/>
      <c r="AR7812" s="50"/>
      <c r="AS7812" s="50"/>
      <c r="AT7812" s="50"/>
      <c r="AU7812" s="50"/>
      <c r="AV7812" s="50"/>
      <c r="AW7812" s="50"/>
      <c r="AX7812" s="50">
        <f t="shared" si="2455"/>
        <v>0</v>
      </c>
      <c r="AY7812" s="50"/>
      <c r="AZ7812" s="50">
        <f t="shared" si="2456"/>
        <v>0</v>
      </c>
      <c r="BA7812" s="50">
        <f t="shared" si="2446"/>
        <v>0</v>
      </c>
      <c r="BB7812" s="50">
        <f t="shared" si="2447"/>
        <v>0</v>
      </c>
      <c r="BC7812" s="17">
        <f t="shared" si="2457"/>
        <v>20109</v>
      </c>
      <c r="BD7812" s="50">
        <f t="shared" si="2458"/>
        <v>0</v>
      </c>
      <c r="BE7812" s="50">
        <f t="shared" si="2459"/>
        <v>0</v>
      </c>
      <c r="BF7812" s="50">
        <f t="shared" si="2460"/>
        <v>0</v>
      </c>
      <c r="BG7812" s="50"/>
      <c r="BH7812" s="17">
        <f t="shared" si="2461"/>
        <v>0</v>
      </c>
      <c r="BI7812" s="17">
        <f t="shared" si="2451"/>
        <v>7812</v>
      </c>
      <c r="BJ7812" s="17">
        <f t="shared" si="2462"/>
        <v>7812</v>
      </c>
      <c r="BK7812" s="150">
        <f t="shared" si="2463"/>
        <v>40441</v>
      </c>
      <c r="BL7812" s="50" t="e">
        <f t="shared" ca="1" si="2448"/>
        <v>#NAME?</v>
      </c>
      <c r="BM7812" s="50" t="e">
        <f t="shared" ca="1" si="2449"/>
        <v>#NAME?</v>
      </c>
      <c r="BN7812" s="50" t="e">
        <f t="shared" ca="1" si="2450"/>
        <v>#NAME?</v>
      </c>
    </row>
    <row r="7813" spans="1:66" x14ac:dyDescent="0.35">
      <c r="A7813" s="48">
        <v>40442</v>
      </c>
      <c r="B7813" s="17">
        <v>2010</v>
      </c>
      <c r="C7813" s="17">
        <v>9</v>
      </c>
      <c r="D7813" s="17">
        <v>264</v>
      </c>
      <c r="E7813" s="17">
        <v>21</v>
      </c>
      <c r="F7813" s="17">
        <v>3</v>
      </c>
      <c r="G7813" s="50">
        <v>0.5</v>
      </c>
      <c r="H7813" s="32">
        <v>0.48232541591476347</v>
      </c>
      <c r="I7813" s="50">
        <v>5</v>
      </c>
      <c r="J7813" s="13">
        <v>1</v>
      </c>
      <c r="K7813" s="13">
        <f t="shared" si="2452"/>
        <v>1</v>
      </c>
      <c r="L7813" s="13">
        <f t="shared" si="2444"/>
        <v>0</v>
      </c>
      <c r="M7813" s="13" t="e">
        <f ca="1">CalcTable[[#This Row],[IWC]]-AE7812</f>
        <v>#NAME?</v>
      </c>
      <c r="N7813" s="13" t="e">
        <f ca="1">IF(CalcTable[[#This Row],[Day of Year]]&lt;123,FCAP,AE7812)</f>
        <v>#NAME?</v>
      </c>
      <c r="O7813" s="17" t="e">
        <f ca="1">IF(IRR_DRIP,5,COUNTIF('IDET Wind Values'!C7797:G7797,"&lt;="&amp;IRR_MAXWIND))</f>
        <v>#NAME?</v>
      </c>
      <c r="P7813" s="13" t="e">
        <f ca="1">CalcTable[[#This Row],[ET_o]]*KL</f>
        <v>#NAME?</v>
      </c>
      <c r="Q7813" s="13" t="e">
        <f ca="1">IF(WILTPT&lt;=0,1,MAX(0,MIN(1,(CalcTable[[#This Row],[IWC]]-WILTPT)/(MAD-WILTPT))))</f>
        <v>#NAME?</v>
      </c>
      <c r="R7813" s="13" t="e">
        <f ca="1">CalcTable[[#This Row],[ETMult]]*CalcTable[[#This Row],[ETb]]</f>
        <v>#NAME?</v>
      </c>
      <c r="S7813" s="13" t="b">
        <f>INDEX(IRR_LIST,CalcTable[[#This Row],[Day of Week]]+1)</f>
        <v>1</v>
      </c>
      <c r="T7813" s="13">
        <f t="shared" ca="1" si="2453"/>
        <v>7.4</v>
      </c>
      <c r="U7813" s="13" t="b">
        <f ca="1">IF(CalcTable[[#This Row],[IrrPrecip]]&gt;=IC_MM,FALSE,TRUE)</f>
        <v>1</v>
      </c>
      <c r="V7813" s="13" t="b">
        <f t="shared" si="2445"/>
        <v>0</v>
      </c>
      <c r="W7813" s="13" t="e">
        <f ca="1">IF(AND(IRR_DRIP=FALSE,CalcTable[[#This Row],[IrrHours]]&lt;=0),FALSE,TRUE)</f>
        <v>#NAME?</v>
      </c>
      <c r="X7813" s="13" t="e">
        <f ca="1">AND(CalcTable[[#This Row],[IrrDay]],CalcTable[[#This Row],[IrrRain]],CalcTable[[#This Row],[IrrWarm]],CalcTable[[#This Row],[IrrWindy]])</f>
        <v>#NAME?</v>
      </c>
      <c r="Y7813" s="13" t="e">
        <f t="shared" ca="1" si="2454"/>
        <v>#NAME?</v>
      </c>
      <c r="Z7813" s="13" t="e">
        <f ca="1">CalcTable[[#This Row],[IrrHours]]/5</f>
        <v>#NAME?</v>
      </c>
      <c r="AA7813" s="13" t="e">
        <f ca="1">IF(CalcTable[[#This Row],[IrrFlag]]=FALSE,0,MAX(0,CalcTable[[#This Row],[VolRednWind]]*(FCAP*IRR_TARGET-CalcTable[[#This Row],[IWC]])))</f>
        <v>#NAME?</v>
      </c>
      <c r="AB7813" s="13" t="e">
        <f ca="1">CalcTable[[#This Row],[IWC]]+CalcTable[[#This Row],[Eff Precip]]+CalcTable[[#This Row],[IrrAmt]]-CalcTable[[#This Row],[AET]]</f>
        <v>#NAME?</v>
      </c>
      <c r="AC7813" s="13" t="e">
        <f ca="1">IF(CalcTable[[#This Row],[PWC]]&gt;FCAP,MIN(24*PERC,MIN(SAT,CalcTable[[#This Row],[PWC]])-FCAP),0)</f>
        <v>#NAME?</v>
      </c>
      <c r="AD7813" s="13" t="e">
        <f ca="1">IF(CalcTable[[#This Row],[PWC]]&gt;SAT,CalcTable[[#This Row],[PWC]]-SAT,0)</f>
        <v>#NAME?</v>
      </c>
      <c r="AE7813" s="13" t="e">
        <f ca="1">CalcTable[[#This Row],[PWC]]-CalcTable[[#This Row],[PercAmt]]-CalcTable[[#This Row],[Runoff]]</f>
        <v>#NAME?</v>
      </c>
      <c r="AF7813" s="13" t="e">
        <f ca="1">CalcTable[[#This Row],[IrrAmt]]/1000*CUR_IRR_AREA*10000/IRR_EFF</f>
        <v>#NAME?</v>
      </c>
      <c r="AG7813" s="147"/>
      <c r="AI7813" s="50">
        <v>0</v>
      </c>
      <c r="AJ7813" s="50">
        <v>0</v>
      </c>
      <c r="AK7813" s="50">
        <v>0</v>
      </c>
      <c r="AL7813" s="50">
        <v>0</v>
      </c>
      <c r="AM7813" s="50"/>
      <c r="AN7813" s="50"/>
      <c r="AO7813" s="50"/>
      <c r="AP7813" s="50"/>
      <c r="AQ7813" s="50"/>
      <c r="AR7813" s="50"/>
      <c r="AS7813" s="50"/>
      <c r="AT7813" s="50"/>
      <c r="AU7813" s="50"/>
      <c r="AV7813" s="50"/>
      <c r="AW7813" s="50"/>
      <c r="AX7813" s="50">
        <f t="shared" si="2455"/>
        <v>0</v>
      </c>
      <c r="AY7813" s="50"/>
      <c r="AZ7813" s="50">
        <f t="shared" si="2456"/>
        <v>0</v>
      </c>
      <c r="BA7813" s="50">
        <f t="shared" si="2446"/>
        <v>0</v>
      </c>
      <c r="BB7813" s="50">
        <f t="shared" si="2447"/>
        <v>0</v>
      </c>
      <c r="BC7813" s="17">
        <f t="shared" si="2457"/>
        <v>20109</v>
      </c>
      <c r="BD7813" s="50">
        <f t="shared" si="2458"/>
        <v>0</v>
      </c>
      <c r="BE7813" s="50">
        <f t="shared" si="2459"/>
        <v>0</v>
      </c>
      <c r="BF7813" s="50">
        <f t="shared" si="2460"/>
        <v>0</v>
      </c>
      <c r="BG7813" s="50"/>
      <c r="BH7813" s="17">
        <f t="shared" si="2461"/>
        <v>0</v>
      </c>
      <c r="BI7813" s="17">
        <f t="shared" si="2451"/>
        <v>7813</v>
      </c>
      <c r="BJ7813" s="17">
        <f t="shared" si="2462"/>
        <v>7813</v>
      </c>
      <c r="BK7813" s="150">
        <f t="shared" si="2463"/>
        <v>40442</v>
      </c>
      <c r="BL7813" s="50" t="e">
        <f t="shared" ca="1" si="2448"/>
        <v>#NAME?</v>
      </c>
      <c r="BM7813" s="50" t="e">
        <f t="shared" ca="1" si="2449"/>
        <v>#NAME?</v>
      </c>
      <c r="BN7813" s="50" t="e">
        <f t="shared" ca="1" si="2450"/>
        <v>#NAME?</v>
      </c>
    </row>
    <row r="7814" spans="1:66" x14ac:dyDescent="0.35">
      <c r="A7814" s="48">
        <v>40443</v>
      </c>
      <c r="B7814" s="17">
        <v>2010</v>
      </c>
      <c r="C7814" s="17">
        <v>9</v>
      </c>
      <c r="D7814" s="17">
        <v>265</v>
      </c>
      <c r="E7814" s="17">
        <v>22</v>
      </c>
      <c r="F7814" s="17">
        <v>4</v>
      </c>
      <c r="G7814" s="50">
        <v>2.2000000000000002</v>
      </c>
      <c r="H7814" s="32">
        <v>1.8989965633428438</v>
      </c>
      <c r="I7814" s="50">
        <v>10.666666666666666</v>
      </c>
      <c r="J7814" s="13">
        <v>0</v>
      </c>
      <c r="K7814" s="13">
        <f t="shared" si="2452"/>
        <v>0</v>
      </c>
      <c r="L7814" s="13">
        <f t="shared" si="2444"/>
        <v>0</v>
      </c>
      <c r="M7814" s="13" t="e">
        <f ca="1">CalcTable[[#This Row],[IWC]]-AE7813</f>
        <v>#NAME?</v>
      </c>
      <c r="N7814" s="13" t="e">
        <f ca="1">IF(CalcTable[[#This Row],[Day of Year]]&lt;123,FCAP,AE7813)</f>
        <v>#NAME?</v>
      </c>
      <c r="O7814" s="17" t="e">
        <f ca="1">IF(IRR_DRIP,5,COUNTIF('IDET Wind Values'!C7798:G7798,"&lt;="&amp;IRR_MAXWIND))</f>
        <v>#NAME?</v>
      </c>
      <c r="P7814" s="13" t="e">
        <f ca="1">CalcTable[[#This Row],[ET_o]]*KL</f>
        <v>#NAME?</v>
      </c>
      <c r="Q7814" s="13" t="e">
        <f ca="1">IF(WILTPT&lt;=0,1,MAX(0,MIN(1,(CalcTable[[#This Row],[IWC]]-WILTPT)/(MAD-WILTPT))))</f>
        <v>#NAME?</v>
      </c>
      <c r="R7814" s="13" t="e">
        <f ca="1">CalcTable[[#This Row],[ETMult]]*CalcTable[[#This Row],[ETb]]</f>
        <v>#NAME?</v>
      </c>
      <c r="S7814" s="13" t="b">
        <f>INDEX(IRR_LIST,CalcTable[[#This Row],[Day of Week]]+1)</f>
        <v>0</v>
      </c>
      <c r="T7814" s="13">
        <f t="shared" ca="1" si="2453"/>
        <v>2</v>
      </c>
      <c r="U7814" s="13" t="b">
        <f ca="1">IF(CalcTable[[#This Row],[IrrPrecip]]&gt;=IC_MM,FALSE,TRUE)</f>
        <v>1</v>
      </c>
      <c r="V7814" s="13" t="b">
        <f t="shared" si="2445"/>
        <v>0</v>
      </c>
      <c r="W7814" s="13" t="e">
        <f ca="1">IF(AND(IRR_DRIP=FALSE,CalcTable[[#This Row],[IrrHours]]&lt;=0),FALSE,TRUE)</f>
        <v>#NAME?</v>
      </c>
      <c r="X7814" s="13" t="e">
        <f ca="1">AND(CalcTable[[#This Row],[IrrDay]],CalcTable[[#This Row],[IrrRain]],CalcTable[[#This Row],[IrrWarm]],CalcTable[[#This Row],[IrrWindy]])</f>
        <v>#NAME?</v>
      </c>
      <c r="Y7814" s="13" t="e">
        <f t="shared" ca="1" si="2454"/>
        <v>#NAME?</v>
      </c>
      <c r="Z7814" s="13" t="e">
        <f ca="1">CalcTable[[#This Row],[IrrHours]]/5</f>
        <v>#NAME?</v>
      </c>
      <c r="AA7814" s="13" t="e">
        <f ca="1">IF(CalcTable[[#This Row],[IrrFlag]]=FALSE,0,MAX(0,CalcTable[[#This Row],[VolRednWind]]*(FCAP*IRR_TARGET-CalcTable[[#This Row],[IWC]])))</f>
        <v>#NAME?</v>
      </c>
      <c r="AB7814" s="13" t="e">
        <f ca="1">CalcTable[[#This Row],[IWC]]+CalcTable[[#This Row],[Eff Precip]]+CalcTable[[#This Row],[IrrAmt]]-CalcTable[[#This Row],[AET]]</f>
        <v>#NAME?</v>
      </c>
      <c r="AC7814" s="13" t="e">
        <f ca="1">IF(CalcTable[[#This Row],[PWC]]&gt;FCAP,MIN(24*PERC,MIN(SAT,CalcTable[[#This Row],[PWC]])-FCAP),0)</f>
        <v>#NAME?</v>
      </c>
      <c r="AD7814" s="13" t="e">
        <f ca="1">IF(CalcTable[[#This Row],[PWC]]&gt;SAT,CalcTable[[#This Row],[PWC]]-SAT,0)</f>
        <v>#NAME?</v>
      </c>
      <c r="AE7814" s="13" t="e">
        <f ca="1">CalcTable[[#This Row],[PWC]]-CalcTable[[#This Row],[PercAmt]]-CalcTable[[#This Row],[Runoff]]</f>
        <v>#NAME?</v>
      </c>
      <c r="AF7814" s="13" t="e">
        <f ca="1">CalcTable[[#This Row],[IrrAmt]]/1000*CUR_IRR_AREA*10000/IRR_EFF</f>
        <v>#NAME?</v>
      </c>
      <c r="AG7814" s="147"/>
      <c r="AI7814" s="50">
        <v>0</v>
      </c>
      <c r="AJ7814" s="50">
        <v>0</v>
      </c>
      <c r="AK7814" s="50">
        <v>0</v>
      </c>
      <c r="AL7814" s="50">
        <v>0</v>
      </c>
      <c r="AM7814" s="50"/>
      <c r="AN7814" s="50"/>
      <c r="AO7814" s="50"/>
      <c r="AP7814" s="50"/>
      <c r="AQ7814" s="50"/>
      <c r="AR7814" s="50"/>
      <c r="AS7814" s="50"/>
      <c r="AT7814" s="50"/>
      <c r="AU7814" s="50"/>
      <c r="AV7814" s="50"/>
      <c r="AW7814" s="50"/>
      <c r="AX7814" s="50">
        <f t="shared" si="2455"/>
        <v>0</v>
      </c>
      <c r="AY7814" s="50"/>
      <c r="AZ7814" s="50">
        <f t="shared" si="2456"/>
        <v>0</v>
      </c>
      <c r="BA7814" s="50">
        <f t="shared" si="2446"/>
        <v>0</v>
      </c>
      <c r="BB7814" s="50">
        <f t="shared" si="2447"/>
        <v>0</v>
      </c>
      <c r="BC7814" s="17">
        <f t="shared" si="2457"/>
        <v>20109</v>
      </c>
      <c r="BD7814" s="50">
        <f t="shared" si="2458"/>
        <v>0</v>
      </c>
      <c r="BE7814" s="50">
        <f t="shared" si="2459"/>
        <v>0</v>
      </c>
      <c r="BF7814" s="50">
        <f t="shared" si="2460"/>
        <v>0</v>
      </c>
      <c r="BG7814" s="50"/>
      <c r="BH7814" s="17">
        <f t="shared" si="2461"/>
        <v>0</v>
      </c>
      <c r="BI7814" s="17">
        <f t="shared" si="2451"/>
        <v>7814</v>
      </c>
      <c r="BJ7814" s="17">
        <f t="shared" si="2462"/>
        <v>7814</v>
      </c>
      <c r="BK7814" s="150">
        <f t="shared" si="2463"/>
        <v>40443</v>
      </c>
      <c r="BL7814" s="50" t="e">
        <f t="shared" ca="1" si="2448"/>
        <v>#NAME?</v>
      </c>
      <c r="BM7814" s="50" t="e">
        <f t="shared" ca="1" si="2449"/>
        <v>#NAME?</v>
      </c>
      <c r="BN7814" s="50" t="e">
        <f t="shared" ca="1" si="2450"/>
        <v>#NAME?</v>
      </c>
    </row>
    <row r="7815" spans="1:66" x14ac:dyDescent="0.35">
      <c r="A7815" s="48">
        <v>40444</v>
      </c>
      <c r="B7815" s="17">
        <v>2010</v>
      </c>
      <c r="C7815" s="17">
        <v>9</v>
      </c>
      <c r="D7815" s="17">
        <v>266</v>
      </c>
      <c r="E7815" s="17">
        <v>23</v>
      </c>
      <c r="F7815" s="17">
        <v>5</v>
      </c>
      <c r="G7815" s="50">
        <v>-0.9</v>
      </c>
      <c r="H7815" s="32">
        <v>2.5596632918677535</v>
      </c>
      <c r="I7815" s="50">
        <v>5.5</v>
      </c>
      <c r="J7815" s="13">
        <v>0</v>
      </c>
      <c r="K7815" s="13">
        <f t="shared" si="2452"/>
        <v>0</v>
      </c>
      <c r="L7815" s="13">
        <f t="shared" si="2444"/>
        <v>0</v>
      </c>
      <c r="M7815" s="13" t="e">
        <f ca="1">CalcTable[[#This Row],[IWC]]-AE7814</f>
        <v>#NAME?</v>
      </c>
      <c r="N7815" s="13" t="e">
        <f ca="1">IF(CalcTable[[#This Row],[Day of Year]]&lt;123,FCAP,AE7814)</f>
        <v>#NAME?</v>
      </c>
      <c r="O7815" s="17" t="e">
        <f ca="1">IF(IRR_DRIP,5,COUNTIF('IDET Wind Values'!C7799:G7799,"&lt;="&amp;IRR_MAXWIND))</f>
        <v>#NAME?</v>
      </c>
      <c r="P7815" s="13" t="e">
        <f ca="1">CalcTable[[#This Row],[ET_o]]*KL</f>
        <v>#NAME?</v>
      </c>
      <c r="Q7815" s="13" t="e">
        <f ca="1">IF(WILTPT&lt;=0,1,MAX(0,MIN(1,(CalcTable[[#This Row],[IWC]]-WILTPT)/(MAD-WILTPT))))</f>
        <v>#NAME?</v>
      </c>
      <c r="R7815" s="13" t="e">
        <f ca="1">CalcTable[[#This Row],[ETMult]]*CalcTable[[#This Row],[ETb]]</f>
        <v>#NAME?</v>
      </c>
      <c r="S7815" s="13" t="b">
        <f>INDEX(IRR_LIST,CalcTable[[#This Row],[Day of Week]]+1)</f>
        <v>1</v>
      </c>
      <c r="T7815" s="13">
        <f t="shared" ca="1" si="2453"/>
        <v>1</v>
      </c>
      <c r="U7815" s="13" t="b">
        <f ca="1">IF(CalcTable[[#This Row],[IrrPrecip]]&gt;=IC_MM,FALSE,TRUE)</f>
        <v>1</v>
      </c>
      <c r="V7815" s="13" t="b">
        <f t="shared" si="2445"/>
        <v>1</v>
      </c>
      <c r="W7815" s="13" t="e">
        <f ca="1">IF(AND(IRR_DRIP=FALSE,CalcTable[[#This Row],[IrrHours]]&lt;=0),FALSE,TRUE)</f>
        <v>#NAME?</v>
      </c>
      <c r="X7815" s="13" t="e">
        <f ca="1">AND(CalcTable[[#This Row],[IrrDay]],CalcTable[[#This Row],[IrrRain]],CalcTable[[#This Row],[IrrWarm]],CalcTable[[#This Row],[IrrWindy]])</f>
        <v>#NAME?</v>
      </c>
      <c r="Y7815" s="13" t="e">
        <f t="shared" ca="1" si="2454"/>
        <v>#NAME?</v>
      </c>
      <c r="Z7815" s="13" t="e">
        <f ca="1">CalcTable[[#This Row],[IrrHours]]/5</f>
        <v>#NAME?</v>
      </c>
      <c r="AA7815" s="13" t="e">
        <f ca="1">IF(CalcTable[[#This Row],[IrrFlag]]=FALSE,0,MAX(0,CalcTable[[#This Row],[VolRednWind]]*(FCAP*IRR_TARGET-CalcTable[[#This Row],[IWC]])))</f>
        <v>#NAME?</v>
      </c>
      <c r="AB7815" s="13" t="e">
        <f ca="1">CalcTable[[#This Row],[IWC]]+CalcTable[[#This Row],[Eff Precip]]+CalcTable[[#This Row],[IrrAmt]]-CalcTable[[#This Row],[AET]]</f>
        <v>#NAME?</v>
      </c>
      <c r="AC7815" s="13" t="e">
        <f ca="1">IF(CalcTable[[#This Row],[PWC]]&gt;FCAP,MIN(24*PERC,MIN(SAT,CalcTable[[#This Row],[PWC]])-FCAP),0)</f>
        <v>#NAME?</v>
      </c>
      <c r="AD7815" s="13" t="e">
        <f ca="1">IF(CalcTable[[#This Row],[PWC]]&gt;SAT,CalcTable[[#This Row],[PWC]]-SAT,0)</f>
        <v>#NAME?</v>
      </c>
      <c r="AE7815" s="13" t="e">
        <f ca="1">CalcTable[[#This Row],[PWC]]-CalcTable[[#This Row],[PercAmt]]-CalcTable[[#This Row],[Runoff]]</f>
        <v>#NAME?</v>
      </c>
      <c r="AF7815" s="13" t="e">
        <f ca="1">CalcTable[[#This Row],[IrrAmt]]/1000*CUR_IRR_AREA*10000/IRR_EFF</f>
        <v>#NAME?</v>
      </c>
      <c r="AG7815" s="147"/>
      <c r="AI7815" s="50">
        <v>2.2387071088428421</v>
      </c>
      <c r="AJ7815" s="50">
        <v>2.9203071088428403</v>
      </c>
      <c r="AK7815" s="50">
        <v>0</v>
      </c>
      <c r="AL7815" s="50">
        <v>0</v>
      </c>
      <c r="AM7815" s="50"/>
      <c r="AN7815" s="50"/>
      <c r="AO7815" s="50"/>
      <c r="AP7815" s="50"/>
      <c r="AQ7815" s="50"/>
      <c r="AR7815" s="50"/>
      <c r="AS7815" s="50"/>
      <c r="AT7815" s="50"/>
      <c r="AU7815" s="50"/>
      <c r="AV7815" s="50"/>
      <c r="AW7815" s="50"/>
      <c r="AX7815" s="50">
        <f t="shared" si="2455"/>
        <v>5.1590142176856819</v>
      </c>
      <c r="AY7815" s="50"/>
      <c r="AZ7815" s="50">
        <f t="shared" si="2456"/>
        <v>118.496712789085</v>
      </c>
      <c r="BA7815" s="50">
        <f t="shared" si="2446"/>
        <v>191.86076385150341</v>
      </c>
      <c r="BB7815" s="50">
        <f t="shared" si="2447"/>
        <v>198.54940270054885</v>
      </c>
      <c r="BC7815" s="17">
        <f t="shared" si="2457"/>
        <v>20109</v>
      </c>
      <c r="BD7815" s="50">
        <f t="shared" si="2458"/>
        <v>5.1590142176856819</v>
      </c>
      <c r="BE7815" s="50">
        <f t="shared" si="2459"/>
        <v>118.496712789085</v>
      </c>
      <c r="BF7815" s="50">
        <f t="shared" si="2460"/>
        <v>193.82289955434803</v>
      </c>
      <c r="BG7815" s="50"/>
      <c r="BH7815" s="17">
        <f t="shared" si="2461"/>
        <v>0</v>
      </c>
      <c r="BI7815" s="17">
        <f t="shared" si="2451"/>
        <v>7815</v>
      </c>
      <c r="BJ7815" s="17">
        <f t="shared" si="2462"/>
        <v>7815</v>
      </c>
      <c r="BK7815" s="150">
        <f t="shared" si="2463"/>
        <v>40444</v>
      </c>
      <c r="BL7815" s="50" t="e">
        <f t="shared" ca="1" si="2448"/>
        <v>#NAME?</v>
      </c>
      <c r="BM7815" s="50" t="e">
        <f t="shared" ca="1" si="2449"/>
        <v>#NAME?</v>
      </c>
      <c r="BN7815" s="50" t="e">
        <f t="shared" ca="1" si="2450"/>
        <v>#NAME?</v>
      </c>
    </row>
    <row r="7816" spans="1:66" x14ac:dyDescent="0.35">
      <c r="A7816" s="48">
        <v>40445</v>
      </c>
      <c r="B7816" s="17">
        <v>2010</v>
      </c>
      <c r="C7816" s="17">
        <v>9</v>
      </c>
      <c r="D7816" s="17">
        <v>267</v>
      </c>
      <c r="E7816" s="17">
        <v>24</v>
      </c>
      <c r="F7816" s="17">
        <v>6</v>
      </c>
      <c r="G7816" s="50">
        <v>7.6</v>
      </c>
      <c r="H7816" s="32">
        <v>3.4005080670350538</v>
      </c>
      <c r="I7816" s="50">
        <v>11</v>
      </c>
      <c r="J7816" s="13">
        <v>0.2</v>
      </c>
      <c r="K7816" s="13">
        <f t="shared" si="2452"/>
        <v>0.2</v>
      </c>
      <c r="L7816" s="13">
        <f t="shared" si="2444"/>
        <v>0</v>
      </c>
      <c r="M7816" s="13" t="e">
        <f ca="1">CalcTable[[#This Row],[IWC]]-AE7815</f>
        <v>#NAME?</v>
      </c>
      <c r="N7816" s="13" t="e">
        <f ca="1">IF(CalcTable[[#This Row],[Day of Year]]&lt;123,FCAP,AE7815)</f>
        <v>#NAME?</v>
      </c>
      <c r="O7816" s="17" t="e">
        <f ca="1">IF(IRR_DRIP,5,COUNTIF('IDET Wind Values'!C7800:G7800,"&lt;="&amp;IRR_MAXWIND))</f>
        <v>#NAME?</v>
      </c>
      <c r="P7816" s="13" t="e">
        <f ca="1">CalcTable[[#This Row],[ET_o]]*KL</f>
        <v>#NAME?</v>
      </c>
      <c r="Q7816" s="13" t="e">
        <f ca="1">IF(WILTPT&lt;=0,1,MAX(0,MIN(1,(CalcTable[[#This Row],[IWC]]-WILTPT)/(MAD-WILTPT))))</f>
        <v>#NAME?</v>
      </c>
      <c r="R7816" s="13" t="e">
        <f ca="1">CalcTable[[#This Row],[ETMult]]*CalcTable[[#This Row],[ETb]]</f>
        <v>#NAME?</v>
      </c>
      <c r="S7816" s="13" t="b">
        <f>INDEX(IRR_LIST,CalcTable[[#This Row],[Day of Week]]+1)</f>
        <v>0</v>
      </c>
      <c r="T7816" s="13">
        <f t="shared" ca="1" si="2453"/>
        <v>0</v>
      </c>
      <c r="U7816" s="13" t="b">
        <f ca="1">IF(CalcTable[[#This Row],[IrrPrecip]]&gt;=IC_MM,FALSE,TRUE)</f>
        <v>1</v>
      </c>
      <c r="V7816" s="13" t="b">
        <f t="shared" si="2445"/>
        <v>1</v>
      </c>
      <c r="W7816" s="13" t="e">
        <f ca="1">IF(AND(IRR_DRIP=FALSE,CalcTable[[#This Row],[IrrHours]]&lt;=0),FALSE,TRUE)</f>
        <v>#NAME?</v>
      </c>
      <c r="X7816" s="13" t="e">
        <f ca="1">AND(CalcTable[[#This Row],[IrrDay]],CalcTable[[#This Row],[IrrRain]],CalcTable[[#This Row],[IrrWarm]],CalcTable[[#This Row],[IrrWindy]])</f>
        <v>#NAME?</v>
      </c>
      <c r="Y7816" s="13" t="e">
        <f t="shared" ca="1" si="2454"/>
        <v>#NAME?</v>
      </c>
      <c r="Z7816" s="13" t="e">
        <f ca="1">CalcTable[[#This Row],[IrrHours]]/5</f>
        <v>#NAME?</v>
      </c>
      <c r="AA7816" s="13" t="e">
        <f ca="1">IF(CalcTable[[#This Row],[IrrFlag]]=FALSE,0,MAX(0,CalcTable[[#This Row],[VolRednWind]]*(FCAP*IRR_TARGET-CalcTable[[#This Row],[IWC]])))</f>
        <v>#NAME?</v>
      </c>
      <c r="AB7816" s="13" t="e">
        <f ca="1">CalcTable[[#This Row],[IWC]]+CalcTable[[#This Row],[Eff Precip]]+CalcTable[[#This Row],[IrrAmt]]-CalcTable[[#This Row],[AET]]</f>
        <v>#NAME?</v>
      </c>
      <c r="AC7816" s="13" t="e">
        <f ca="1">IF(CalcTable[[#This Row],[PWC]]&gt;FCAP,MIN(24*PERC,MIN(SAT,CalcTable[[#This Row],[PWC]])-FCAP),0)</f>
        <v>#NAME?</v>
      </c>
      <c r="AD7816" s="13" t="e">
        <f ca="1">IF(CalcTable[[#This Row],[PWC]]&gt;SAT,CalcTable[[#This Row],[PWC]]-SAT,0)</f>
        <v>#NAME?</v>
      </c>
      <c r="AE7816" s="13" t="e">
        <f ca="1">CalcTable[[#This Row],[PWC]]-CalcTable[[#This Row],[PercAmt]]-CalcTable[[#This Row],[Runoff]]</f>
        <v>#NAME?</v>
      </c>
      <c r="AF7816" s="13" t="e">
        <f ca="1">CalcTable[[#This Row],[IrrAmt]]/1000*CUR_IRR_AREA*10000/IRR_EFF</f>
        <v>#NAME?</v>
      </c>
      <c r="AG7816" s="147"/>
      <c r="AI7816" s="50">
        <v>0</v>
      </c>
      <c r="AJ7816" s="50">
        <v>0</v>
      </c>
      <c r="AK7816" s="50">
        <v>0</v>
      </c>
      <c r="AL7816" s="50">
        <v>6.794127943966128</v>
      </c>
      <c r="AM7816" s="50"/>
      <c r="AN7816" s="50"/>
      <c r="AO7816" s="50"/>
      <c r="AP7816" s="50"/>
      <c r="AQ7816" s="50"/>
      <c r="AR7816" s="50"/>
      <c r="AS7816" s="50"/>
      <c r="AT7816" s="50"/>
      <c r="AU7816" s="50"/>
      <c r="AV7816" s="50"/>
      <c r="AW7816" s="50"/>
      <c r="AX7816" s="50">
        <f t="shared" si="2455"/>
        <v>6.794127943966128</v>
      </c>
      <c r="AY7816" s="50"/>
      <c r="AZ7816" s="50">
        <f t="shared" si="2456"/>
        <v>199.29441968967311</v>
      </c>
      <c r="BA7816" s="50">
        <f t="shared" si="2446"/>
        <v>306.85013825235387</v>
      </c>
      <c r="BB7816" s="50">
        <f t="shared" si="2447"/>
        <v>316.34034871376684</v>
      </c>
      <c r="BC7816" s="17">
        <f t="shared" si="2457"/>
        <v>20109</v>
      </c>
      <c r="BD7816" s="50">
        <f t="shared" si="2458"/>
        <v>6.794127943966128</v>
      </c>
      <c r="BE7816" s="50">
        <f t="shared" si="2459"/>
        <v>199.29441968967311</v>
      </c>
      <c r="BF7816" s="50">
        <f t="shared" si="2460"/>
        <v>325.98222668006099</v>
      </c>
      <c r="BG7816" s="50"/>
      <c r="BH7816" s="17">
        <f t="shared" si="2461"/>
        <v>0</v>
      </c>
      <c r="BI7816" s="17">
        <f t="shared" si="2451"/>
        <v>7816</v>
      </c>
      <c r="BJ7816" s="17">
        <f t="shared" si="2462"/>
        <v>7816</v>
      </c>
      <c r="BK7816" s="150">
        <f t="shared" si="2463"/>
        <v>40445</v>
      </c>
      <c r="BL7816" s="50" t="e">
        <f t="shared" ca="1" si="2448"/>
        <v>#NAME?</v>
      </c>
      <c r="BM7816" s="50" t="e">
        <f t="shared" ca="1" si="2449"/>
        <v>#NAME?</v>
      </c>
      <c r="BN7816" s="50" t="e">
        <f t="shared" ca="1" si="2450"/>
        <v>#NAME?</v>
      </c>
    </row>
    <row r="7817" spans="1:66" x14ac:dyDescent="0.35">
      <c r="A7817" s="48">
        <v>40446</v>
      </c>
      <c r="B7817" s="17">
        <v>2010</v>
      </c>
      <c r="C7817" s="17">
        <v>9</v>
      </c>
      <c r="D7817" s="17">
        <v>268</v>
      </c>
      <c r="E7817" s="17">
        <v>25</v>
      </c>
      <c r="F7817" s="17">
        <v>7</v>
      </c>
      <c r="G7817" s="50">
        <v>7.5</v>
      </c>
      <c r="H7817" s="32">
        <v>3.9093605674031116</v>
      </c>
      <c r="I7817" s="50">
        <v>7.666666666666667</v>
      </c>
      <c r="J7817" s="13">
        <v>0</v>
      </c>
      <c r="K7817" s="13">
        <f t="shared" si="2452"/>
        <v>0</v>
      </c>
      <c r="L7817" s="13">
        <f t="shared" si="2444"/>
        <v>0</v>
      </c>
      <c r="M7817" s="13" t="e">
        <f ca="1">CalcTable[[#This Row],[IWC]]-AE7816</f>
        <v>#NAME?</v>
      </c>
      <c r="N7817" s="13" t="e">
        <f ca="1">IF(CalcTable[[#This Row],[Day of Year]]&lt;123,FCAP,AE7816)</f>
        <v>#NAME?</v>
      </c>
      <c r="O7817" s="17" t="e">
        <f ca="1">IF(IRR_DRIP,5,COUNTIF('IDET Wind Values'!C7801:G7801,"&lt;="&amp;IRR_MAXWIND))</f>
        <v>#NAME?</v>
      </c>
      <c r="P7817" s="13" t="e">
        <f ca="1">CalcTable[[#This Row],[ET_o]]*KL</f>
        <v>#NAME?</v>
      </c>
      <c r="Q7817" s="13" t="e">
        <f ca="1">IF(WILTPT&lt;=0,1,MAX(0,MIN(1,(CalcTable[[#This Row],[IWC]]-WILTPT)/(MAD-WILTPT))))</f>
        <v>#NAME?</v>
      </c>
      <c r="R7817" s="13" t="e">
        <f ca="1">CalcTable[[#This Row],[ETMult]]*CalcTable[[#This Row],[ETb]]</f>
        <v>#NAME?</v>
      </c>
      <c r="S7817" s="13" t="b">
        <f>INDEX(IRR_LIST,CalcTable[[#This Row],[Day of Week]]+1)</f>
        <v>0</v>
      </c>
      <c r="T7817" s="13">
        <f t="shared" ca="1" si="2453"/>
        <v>0.2</v>
      </c>
      <c r="U7817" s="13" t="b">
        <f ca="1">IF(CalcTable[[#This Row],[IrrPrecip]]&gt;=IC_MM,FALSE,TRUE)</f>
        <v>1</v>
      </c>
      <c r="V7817" s="13" t="b">
        <f t="shared" si="2445"/>
        <v>1</v>
      </c>
      <c r="W7817" s="13" t="e">
        <f ca="1">IF(AND(IRR_DRIP=FALSE,CalcTable[[#This Row],[IrrHours]]&lt;=0),FALSE,TRUE)</f>
        <v>#NAME?</v>
      </c>
      <c r="X7817" s="13" t="e">
        <f ca="1">AND(CalcTable[[#This Row],[IrrDay]],CalcTable[[#This Row],[IrrRain]],CalcTable[[#This Row],[IrrWarm]],CalcTable[[#This Row],[IrrWindy]])</f>
        <v>#NAME?</v>
      </c>
      <c r="Y7817" s="13" t="e">
        <f t="shared" ca="1" si="2454"/>
        <v>#NAME?</v>
      </c>
      <c r="Z7817" s="13" t="e">
        <f ca="1">CalcTable[[#This Row],[IrrHours]]/5</f>
        <v>#NAME?</v>
      </c>
      <c r="AA7817" s="13" t="e">
        <f ca="1">IF(CalcTable[[#This Row],[IrrFlag]]=FALSE,0,MAX(0,CalcTable[[#This Row],[VolRednWind]]*(FCAP*IRR_TARGET-CalcTable[[#This Row],[IWC]])))</f>
        <v>#NAME?</v>
      </c>
      <c r="AB7817" s="13" t="e">
        <f ca="1">CalcTable[[#This Row],[IWC]]+CalcTable[[#This Row],[Eff Precip]]+CalcTable[[#This Row],[IrrAmt]]-CalcTable[[#This Row],[AET]]</f>
        <v>#NAME?</v>
      </c>
      <c r="AC7817" s="13" t="e">
        <f ca="1">IF(CalcTable[[#This Row],[PWC]]&gt;FCAP,MIN(24*PERC,MIN(SAT,CalcTable[[#This Row],[PWC]])-FCAP),0)</f>
        <v>#NAME?</v>
      </c>
      <c r="AD7817" s="13" t="e">
        <f ca="1">IF(CalcTable[[#This Row],[PWC]]&gt;SAT,CalcTable[[#This Row],[PWC]]-SAT,0)</f>
        <v>#NAME?</v>
      </c>
      <c r="AE7817" s="13" t="e">
        <f ca="1">CalcTable[[#This Row],[PWC]]-CalcTable[[#This Row],[PercAmt]]-CalcTable[[#This Row],[Runoff]]</f>
        <v>#NAME?</v>
      </c>
      <c r="AF7817" s="13" t="e">
        <f ca="1">CalcTable[[#This Row],[IrrAmt]]/1000*CUR_IRR_AREA*10000/IRR_EFF</f>
        <v>#NAME?</v>
      </c>
      <c r="AG7817" s="147"/>
      <c r="AI7817" s="50">
        <v>0</v>
      </c>
      <c r="AJ7817" s="50">
        <v>0</v>
      </c>
      <c r="AK7817" s="50">
        <v>10.721037618873748</v>
      </c>
      <c r="AL7817" s="50">
        <v>0</v>
      </c>
      <c r="AM7817" s="50"/>
      <c r="AN7817" s="50"/>
      <c r="AO7817" s="50"/>
      <c r="AP7817" s="50"/>
      <c r="AQ7817" s="50"/>
      <c r="AR7817" s="50"/>
      <c r="AS7817" s="50"/>
      <c r="AT7817" s="50"/>
      <c r="AU7817" s="50"/>
      <c r="AV7817" s="50"/>
      <c r="AW7817" s="50"/>
      <c r="AX7817" s="50">
        <f t="shared" si="2455"/>
        <v>10.721037618873748</v>
      </c>
      <c r="AY7817" s="50"/>
      <c r="AZ7817" s="50">
        <f t="shared" si="2456"/>
        <v>157.24188507681498</v>
      </c>
      <c r="BA7817" s="50">
        <f t="shared" si="2446"/>
        <v>242.10258495954051</v>
      </c>
      <c r="BB7817" s="50">
        <f t="shared" si="2447"/>
        <v>249.59029377272222</v>
      </c>
      <c r="BC7817" s="17">
        <f t="shared" si="2457"/>
        <v>20109</v>
      </c>
      <c r="BD7817" s="50">
        <f t="shared" si="2458"/>
        <v>10.721037618873748</v>
      </c>
      <c r="BE7817" s="50">
        <f t="shared" si="2459"/>
        <v>157.24188507681498</v>
      </c>
      <c r="BF7817" s="50">
        <f t="shared" si="2460"/>
        <v>257.19766717264713</v>
      </c>
      <c r="BG7817" s="50"/>
      <c r="BH7817" s="17">
        <f t="shared" si="2461"/>
        <v>0</v>
      </c>
      <c r="BI7817" s="17">
        <f t="shared" si="2451"/>
        <v>7817</v>
      </c>
      <c r="BJ7817" s="17">
        <f t="shared" si="2462"/>
        <v>7817</v>
      </c>
      <c r="BK7817" s="150">
        <f t="shared" si="2463"/>
        <v>40446</v>
      </c>
      <c r="BL7817" s="50" t="e">
        <f t="shared" ca="1" si="2448"/>
        <v>#NAME?</v>
      </c>
      <c r="BM7817" s="50" t="e">
        <f t="shared" ca="1" si="2449"/>
        <v>#NAME?</v>
      </c>
      <c r="BN7817" s="50" t="e">
        <f t="shared" ca="1" si="2450"/>
        <v>#NAME?</v>
      </c>
    </row>
    <row r="7818" spans="1:66" x14ac:dyDescent="0.35">
      <c r="A7818" s="48">
        <v>40447</v>
      </c>
      <c r="B7818" s="17">
        <v>2010</v>
      </c>
      <c r="C7818" s="17">
        <v>9</v>
      </c>
      <c r="D7818" s="17">
        <v>269</v>
      </c>
      <c r="E7818" s="17">
        <v>26</v>
      </c>
      <c r="F7818" s="17">
        <v>1</v>
      </c>
      <c r="G7818" s="50">
        <v>8.8000000000000007</v>
      </c>
      <c r="H7818" s="32">
        <v>2.8186864023349032</v>
      </c>
      <c r="I7818" s="50">
        <v>3.3333333333333335</v>
      </c>
      <c r="J7818" s="13">
        <v>0</v>
      </c>
      <c r="K7818" s="13">
        <f t="shared" si="2452"/>
        <v>0</v>
      </c>
      <c r="L7818" s="13">
        <f t="shared" si="2444"/>
        <v>0</v>
      </c>
      <c r="M7818" s="13" t="e">
        <f ca="1">CalcTable[[#This Row],[IWC]]-AE7817</f>
        <v>#NAME?</v>
      </c>
      <c r="N7818" s="13" t="e">
        <f ca="1">IF(CalcTable[[#This Row],[Day of Year]]&lt;123,FCAP,AE7817)</f>
        <v>#NAME?</v>
      </c>
      <c r="O7818" s="17" t="e">
        <f ca="1">IF(IRR_DRIP,5,COUNTIF('IDET Wind Values'!C7802:G7802,"&lt;="&amp;IRR_MAXWIND))</f>
        <v>#NAME?</v>
      </c>
      <c r="P7818" s="13" t="e">
        <f ca="1">CalcTable[[#This Row],[ET_o]]*KL</f>
        <v>#NAME?</v>
      </c>
      <c r="Q7818" s="13" t="e">
        <f ca="1">IF(WILTPT&lt;=0,1,MAX(0,MIN(1,(CalcTable[[#This Row],[IWC]]-WILTPT)/(MAD-WILTPT))))</f>
        <v>#NAME?</v>
      </c>
      <c r="R7818" s="13" t="e">
        <f ca="1">CalcTable[[#This Row],[ETMult]]*CalcTable[[#This Row],[ETb]]</f>
        <v>#NAME?</v>
      </c>
      <c r="S7818" s="13" t="b">
        <f>INDEX(IRR_LIST,CalcTable[[#This Row],[Day of Week]]+1)</f>
        <v>1</v>
      </c>
      <c r="T7818" s="13">
        <f t="shared" ca="1" si="2453"/>
        <v>0.2</v>
      </c>
      <c r="U7818" s="13" t="b">
        <f ca="1">IF(CalcTable[[#This Row],[IrrPrecip]]&gt;=IC_MM,FALSE,TRUE)</f>
        <v>1</v>
      </c>
      <c r="V7818" s="13" t="b">
        <f t="shared" si="2445"/>
        <v>1</v>
      </c>
      <c r="W7818" s="13" t="e">
        <f ca="1">IF(AND(IRR_DRIP=FALSE,CalcTable[[#This Row],[IrrHours]]&lt;=0),FALSE,TRUE)</f>
        <v>#NAME?</v>
      </c>
      <c r="X7818" s="13" t="e">
        <f ca="1">AND(CalcTable[[#This Row],[IrrDay]],CalcTable[[#This Row],[IrrRain]],CalcTable[[#This Row],[IrrWarm]],CalcTable[[#This Row],[IrrWindy]])</f>
        <v>#NAME?</v>
      </c>
      <c r="Y7818" s="13" t="e">
        <f t="shared" ca="1" si="2454"/>
        <v>#NAME?</v>
      </c>
      <c r="Z7818" s="13" t="e">
        <f ca="1">CalcTable[[#This Row],[IrrHours]]/5</f>
        <v>#NAME?</v>
      </c>
      <c r="AA7818" s="13" t="e">
        <f ca="1">IF(CalcTable[[#This Row],[IrrFlag]]=FALSE,0,MAX(0,CalcTable[[#This Row],[VolRednWind]]*(FCAP*IRR_TARGET-CalcTable[[#This Row],[IWC]])))</f>
        <v>#NAME?</v>
      </c>
      <c r="AB7818" s="13" t="e">
        <f ca="1">CalcTable[[#This Row],[IWC]]+CalcTable[[#This Row],[Eff Precip]]+CalcTable[[#This Row],[IrrAmt]]-CalcTable[[#This Row],[AET]]</f>
        <v>#NAME?</v>
      </c>
      <c r="AC7818" s="13" t="e">
        <f ca="1">IF(CalcTable[[#This Row],[PWC]]&gt;FCAP,MIN(24*PERC,MIN(SAT,CalcTable[[#This Row],[PWC]])-FCAP),0)</f>
        <v>#NAME?</v>
      </c>
      <c r="AD7818" s="13" t="e">
        <f ca="1">IF(CalcTable[[#This Row],[PWC]]&gt;SAT,CalcTable[[#This Row],[PWC]]-SAT,0)</f>
        <v>#NAME?</v>
      </c>
      <c r="AE7818" s="13" t="e">
        <f ca="1">CalcTable[[#This Row],[PWC]]-CalcTable[[#This Row],[PercAmt]]-CalcTable[[#This Row],[Runoff]]</f>
        <v>#NAME?</v>
      </c>
      <c r="AF7818" s="13" t="e">
        <f ca="1">CalcTable[[#This Row],[IrrAmt]]/1000*CUR_IRR_AREA*10000/IRR_EFF</f>
        <v>#NAME?</v>
      </c>
      <c r="AG7818" s="147"/>
      <c r="AI7818" s="50">
        <v>5.8305484603386581</v>
      </c>
      <c r="AJ7818" s="50">
        <v>7.4359603135142009</v>
      </c>
      <c r="AK7818" s="50">
        <v>0</v>
      </c>
      <c r="AL7818" s="50">
        <v>0</v>
      </c>
      <c r="AM7818" s="50"/>
      <c r="AN7818" s="50"/>
      <c r="AO7818" s="50"/>
      <c r="AP7818" s="50"/>
      <c r="AQ7818" s="50"/>
      <c r="AR7818" s="50"/>
      <c r="AS7818" s="50"/>
      <c r="AT7818" s="50"/>
      <c r="AU7818" s="50"/>
      <c r="AV7818" s="50"/>
      <c r="AW7818" s="50"/>
      <c r="AX7818" s="50">
        <f t="shared" si="2455"/>
        <v>13.266508773852859</v>
      </c>
      <c r="AY7818" s="50"/>
      <c r="AZ7818" s="50">
        <f t="shared" si="2456"/>
        <v>303.63621328138356</v>
      </c>
      <c r="BA7818" s="50">
        <f t="shared" si="2446"/>
        <v>491.47277188706005</v>
      </c>
      <c r="BB7818" s="50">
        <f t="shared" si="2447"/>
        <v>508.594905395328</v>
      </c>
      <c r="BC7818" s="17">
        <f t="shared" si="2457"/>
        <v>20109</v>
      </c>
      <c r="BD7818" s="50">
        <f t="shared" si="2458"/>
        <v>13.266508773852859</v>
      </c>
      <c r="BE7818" s="50">
        <f t="shared" si="2459"/>
        <v>303.63621328138356</v>
      </c>
      <c r="BF7818" s="50">
        <f t="shared" si="2460"/>
        <v>496.6521845433096</v>
      </c>
      <c r="BG7818" s="50"/>
      <c r="BH7818" s="17">
        <f t="shared" si="2461"/>
        <v>0</v>
      </c>
      <c r="BI7818" s="17">
        <f t="shared" si="2451"/>
        <v>7818</v>
      </c>
      <c r="BJ7818" s="17">
        <f t="shared" si="2462"/>
        <v>7818</v>
      </c>
      <c r="BK7818" s="150">
        <f t="shared" si="2463"/>
        <v>40447</v>
      </c>
      <c r="BL7818" s="50" t="e">
        <f t="shared" ca="1" si="2448"/>
        <v>#NAME?</v>
      </c>
      <c r="BM7818" s="50" t="e">
        <f t="shared" ca="1" si="2449"/>
        <v>#NAME?</v>
      </c>
      <c r="BN7818" s="50" t="e">
        <f t="shared" ca="1" si="2450"/>
        <v>#NAME?</v>
      </c>
    </row>
    <row r="7819" spans="1:66" x14ac:dyDescent="0.35">
      <c r="A7819" s="48">
        <v>40448</v>
      </c>
      <c r="B7819" s="17">
        <v>2010</v>
      </c>
      <c r="C7819" s="17">
        <v>9</v>
      </c>
      <c r="D7819" s="17">
        <v>270</v>
      </c>
      <c r="E7819" s="17">
        <v>27</v>
      </c>
      <c r="F7819" s="17">
        <v>2</v>
      </c>
      <c r="G7819" s="50">
        <v>8.1999999999999993</v>
      </c>
      <c r="H7819" s="32">
        <v>3.3442763914108942</v>
      </c>
      <c r="I7819" s="50">
        <v>8.8333333333333339</v>
      </c>
      <c r="J7819" s="13">
        <v>0</v>
      </c>
      <c r="K7819" s="13">
        <f t="shared" si="2452"/>
        <v>0</v>
      </c>
      <c r="L7819" s="13">
        <f t="shared" si="2444"/>
        <v>0</v>
      </c>
      <c r="M7819" s="13" t="e">
        <f ca="1">CalcTable[[#This Row],[IWC]]-AE7818</f>
        <v>#NAME?</v>
      </c>
      <c r="N7819" s="13" t="e">
        <f ca="1">IF(CalcTable[[#This Row],[Day of Year]]&lt;123,FCAP,AE7818)</f>
        <v>#NAME?</v>
      </c>
      <c r="O7819" s="17" t="e">
        <f ca="1">IF(IRR_DRIP,5,COUNTIF('IDET Wind Values'!C7803:G7803,"&lt;="&amp;IRR_MAXWIND))</f>
        <v>#NAME?</v>
      </c>
      <c r="P7819" s="13" t="e">
        <f ca="1">CalcTable[[#This Row],[ET_o]]*KL</f>
        <v>#NAME?</v>
      </c>
      <c r="Q7819" s="13" t="e">
        <f ca="1">IF(WILTPT&lt;=0,1,MAX(0,MIN(1,(CalcTable[[#This Row],[IWC]]-WILTPT)/(MAD-WILTPT))))</f>
        <v>#NAME?</v>
      </c>
      <c r="R7819" s="13" t="e">
        <f ca="1">CalcTable[[#This Row],[ETMult]]*CalcTable[[#This Row],[ETb]]</f>
        <v>#NAME?</v>
      </c>
      <c r="S7819" s="13" t="b">
        <f>INDEX(IRR_LIST,CalcTable[[#This Row],[Day of Week]]+1)</f>
        <v>0</v>
      </c>
      <c r="T7819" s="13">
        <f t="shared" ca="1" si="2453"/>
        <v>0</v>
      </c>
      <c r="U7819" s="13" t="b">
        <f ca="1">IF(CalcTable[[#This Row],[IrrPrecip]]&gt;=IC_MM,FALSE,TRUE)</f>
        <v>1</v>
      </c>
      <c r="V7819" s="13" t="b">
        <f t="shared" si="2445"/>
        <v>1</v>
      </c>
      <c r="W7819" s="13" t="e">
        <f ca="1">IF(AND(IRR_DRIP=FALSE,CalcTable[[#This Row],[IrrHours]]&lt;=0),FALSE,TRUE)</f>
        <v>#NAME?</v>
      </c>
      <c r="X7819" s="13" t="e">
        <f ca="1">AND(CalcTable[[#This Row],[IrrDay]],CalcTable[[#This Row],[IrrRain]],CalcTable[[#This Row],[IrrWarm]],CalcTable[[#This Row],[IrrWindy]])</f>
        <v>#NAME?</v>
      </c>
      <c r="Y7819" s="13" t="e">
        <f t="shared" ca="1" si="2454"/>
        <v>#NAME?</v>
      </c>
      <c r="Z7819" s="13" t="e">
        <f ca="1">CalcTable[[#This Row],[IrrHours]]/5</f>
        <v>#NAME?</v>
      </c>
      <c r="AA7819" s="13" t="e">
        <f ca="1">IF(CalcTable[[#This Row],[IrrFlag]]=FALSE,0,MAX(0,CalcTable[[#This Row],[VolRednWind]]*(FCAP*IRR_TARGET-CalcTable[[#This Row],[IWC]])))</f>
        <v>#NAME?</v>
      </c>
      <c r="AB7819" s="13" t="e">
        <f ca="1">CalcTable[[#This Row],[IWC]]+CalcTable[[#This Row],[Eff Precip]]+CalcTable[[#This Row],[IrrAmt]]-CalcTable[[#This Row],[AET]]</f>
        <v>#NAME?</v>
      </c>
      <c r="AC7819" s="13" t="e">
        <f ca="1">IF(CalcTable[[#This Row],[PWC]]&gt;FCAP,MIN(24*PERC,MIN(SAT,CalcTable[[#This Row],[PWC]])-FCAP),0)</f>
        <v>#NAME?</v>
      </c>
      <c r="AD7819" s="13" t="e">
        <f ca="1">IF(CalcTable[[#This Row],[PWC]]&gt;SAT,CalcTable[[#This Row],[PWC]]-SAT,0)</f>
        <v>#NAME?</v>
      </c>
      <c r="AE7819" s="13" t="e">
        <f ca="1">CalcTable[[#This Row],[PWC]]-CalcTable[[#This Row],[PercAmt]]-CalcTable[[#This Row],[Runoff]]</f>
        <v>#NAME?</v>
      </c>
      <c r="AF7819" s="13" t="e">
        <f ca="1">CalcTable[[#This Row],[IrrAmt]]/1000*CUR_IRR_AREA*10000/IRR_EFF</f>
        <v>#NAME?</v>
      </c>
      <c r="AG7819" s="147"/>
      <c r="AI7819" s="50">
        <v>0</v>
      </c>
      <c r="AJ7819" s="50">
        <v>0</v>
      </c>
      <c r="AK7819" s="50">
        <v>0.89565550425684037</v>
      </c>
      <c r="AL7819" s="50">
        <v>5.980425833355909</v>
      </c>
      <c r="AM7819" s="50"/>
      <c r="AN7819" s="50"/>
      <c r="AO7819" s="50"/>
      <c r="AP7819" s="50"/>
      <c r="AQ7819" s="50"/>
      <c r="AR7819" s="50"/>
      <c r="AS7819" s="50"/>
      <c r="AT7819" s="50"/>
      <c r="AU7819" s="50"/>
      <c r="AV7819" s="50"/>
      <c r="AW7819" s="50"/>
      <c r="AX7819" s="50">
        <f t="shared" si="2455"/>
        <v>6.8760813376127494</v>
      </c>
      <c r="AY7819" s="50"/>
      <c r="AZ7819" s="50">
        <f t="shared" si="2456"/>
        <v>188.56210517420701</v>
      </c>
      <c r="BA7819" s="50">
        <f t="shared" si="2446"/>
        <v>290.32578098250923</v>
      </c>
      <c r="BB7819" s="50">
        <f t="shared" si="2447"/>
        <v>299.30492884794768</v>
      </c>
      <c r="BC7819" s="17">
        <f t="shared" si="2457"/>
        <v>20109</v>
      </c>
      <c r="BD7819" s="50">
        <f t="shared" si="2458"/>
        <v>6.8760813376127494</v>
      </c>
      <c r="BE7819" s="50">
        <f t="shared" si="2459"/>
        <v>188.56210517420701</v>
      </c>
      <c r="BF7819" s="50">
        <f t="shared" si="2460"/>
        <v>308.42757668720088</v>
      </c>
      <c r="BG7819" s="50"/>
      <c r="BH7819" s="17">
        <f t="shared" si="2461"/>
        <v>0</v>
      </c>
      <c r="BI7819" s="17">
        <f t="shared" si="2451"/>
        <v>7819</v>
      </c>
      <c r="BJ7819" s="17">
        <f t="shared" si="2462"/>
        <v>7819</v>
      </c>
      <c r="BK7819" s="150">
        <f t="shared" si="2463"/>
        <v>40448</v>
      </c>
      <c r="BL7819" s="50" t="e">
        <f t="shared" ca="1" si="2448"/>
        <v>#NAME?</v>
      </c>
      <c r="BM7819" s="50" t="e">
        <f t="shared" ca="1" si="2449"/>
        <v>#NAME?</v>
      </c>
      <c r="BN7819" s="50" t="e">
        <f t="shared" ca="1" si="2450"/>
        <v>#NAME?</v>
      </c>
    </row>
    <row r="7820" spans="1:66" x14ac:dyDescent="0.35">
      <c r="A7820" s="48">
        <v>40449</v>
      </c>
      <c r="B7820" s="17">
        <v>2010</v>
      </c>
      <c r="C7820" s="17">
        <v>9</v>
      </c>
      <c r="D7820" s="17">
        <v>271</v>
      </c>
      <c r="E7820" s="17">
        <v>28</v>
      </c>
      <c r="F7820" s="17">
        <v>3</v>
      </c>
      <c r="G7820" s="50">
        <v>9</v>
      </c>
      <c r="H7820" s="32">
        <v>2.0921474783046028</v>
      </c>
      <c r="I7820" s="50">
        <v>9.6666666666666661</v>
      </c>
      <c r="J7820" s="13">
        <v>1.8</v>
      </c>
      <c r="K7820" s="13">
        <f t="shared" si="2452"/>
        <v>1.8</v>
      </c>
      <c r="L7820" s="13">
        <f t="shared" si="2444"/>
        <v>0</v>
      </c>
      <c r="M7820" s="13" t="e">
        <f ca="1">CalcTable[[#This Row],[IWC]]-AE7819</f>
        <v>#NAME?</v>
      </c>
      <c r="N7820" s="13" t="e">
        <f ca="1">IF(CalcTable[[#This Row],[Day of Year]]&lt;123,FCAP,AE7819)</f>
        <v>#NAME?</v>
      </c>
      <c r="O7820" s="17" t="e">
        <f ca="1">IF(IRR_DRIP,5,COUNTIF('IDET Wind Values'!C7804:G7804,"&lt;="&amp;IRR_MAXWIND))</f>
        <v>#NAME?</v>
      </c>
      <c r="P7820" s="13" t="e">
        <f ca="1">CalcTable[[#This Row],[ET_o]]*KL</f>
        <v>#NAME?</v>
      </c>
      <c r="Q7820" s="13" t="e">
        <f ca="1">IF(WILTPT&lt;=0,1,MAX(0,MIN(1,(CalcTable[[#This Row],[IWC]]-WILTPT)/(MAD-WILTPT))))</f>
        <v>#NAME?</v>
      </c>
      <c r="R7820" s="13" t="e">
        <f ca="1">CalcTable[[#This Row],[ETMult]]*CalcTable[[#This Row],[ETb]]</f>
        <v>#NAME?</v>
      </c>
      <c r="S7820" s="13" t="b">
        <f>INDEX(IRR_LIST,CalcTable[[#This Row],[Day of Week]]+1)</f>
        <v>1</v>
      </c>
      <c r="T7820" s="13">
        <f t="shared" ca="1" si="2453"/>
        <v>0</v>
      </c>
      <c r="U7820" s="13" t="b">
        <f ca="1">IF(CalcTable[[#This Row],[IrrPrecip]]&gt;=IC_MM,FALSE,TRUE)</f>
        <v>1</v>
      </c>
      <c r="V7820" s="13" t="b">
        <f t="shared" si="2445"/>
        <v>0</v>
      </c>
      <c r="W7820" s="13" t="e">
        <f ca="1">IF(AND(IRR_DRIP=FALSE,CalcTable[[#This Row],[IrrHours]]&lt;=0),FALSE,TRUE)</f>
        <v>#NAME?</v>
      </c>
      <c r="X7820" s="13" t="e">
        <f ca="1">AND(CalcTable[[#This Row],[IrrDay]],CalcTable[[#This Row],[IrrRain]],CalcTable[[#This Row],[IrrWarm]],CalcTable[[#This Row],[IrrWindy]])</f>
        <v>#NAME?</v>
      </c>
      <c r="Y7820" s="13" t="e">
        <f t="shared" ca="1" si="2454"/>
        <v>#NAME?</v>
      </c>
      <c r="Z7820" s="13" t="e">
        <f ca="1">CalcTable[[#This Row],[IrrHours]]/5</f>
        <v>#NAME?</v>
      </c>
      <c r="AA7820" s="13" t="e">
        <f ca="1">IF(CalcTable[[#This Row],[IrrFlag]]=FALSE,0,MAX(0,CalcTable[[#This Row],[VolRednWind]]*(FCAP*IRR_TARGET-CalcTable[[#This Row],[IWC]])))</f>
        <v>#NAME?</v>
      </c>
      <c r="AB7820" s="13" t="e">
        <f ca="1">CalcTable[[#This Row],[IWC]]+CalcTable[[#This Row],[Eff Precip]]+CalcTable[[#This Row],[IrrAmt]]-CalcTable[[#This Row],[AET]]</f>
        <v>#NAME?</v>
      </c>
      <c r="AC7820" s="13" t="e">
        <f ca="1">IF(CalcTable[[#This Row],[PWC]]&gt;FCAP,MIN(24*PERC,MIN(SAT,CalcTable[[#This Row],[PWC]])-FCAP),0)</f>
        <v>#NAME?</v>
      </c>
      <c r="AD7820" s="13" t="e">
        <f ca="1">IF(CalcTable[[#This Row],[PWC]]&gt;SAT,CalcTable[[#This Row],[PWC]]-SAT,0)</f>
        <v>#NAME?</v>
      </c>
      <c r="AE7820" s="13" t="e">
        <f ca="1">CalcTable[[#This Row],[PWC]]-CalcTable[[#This Row],[PercAmt]]-CalcTable[[#This Row],[Runoff]]</f>
        <v>#NAME?</v>
      </c>
      <c r="AF7820" s="13" t="e">
        <f ca="1">CalcTable[[#This Row],[IrrAmt]]/1000*CUR_IRR_AREA*10000/IRR_EFF</f>
        <v>#NAME?</v>
      </c>
      <c r="AG7820" s="147"/>
      <c r="AI7820" s="50">
        <v>0</v>
      </c>
      <c r="AJ7820" s="50">
        <v>0</v>
      </c>
      <c r="AK7820" s="50">
        <v>0</v>
      </c>
      <c r="AL7820" s="50">
        <v>0</v>
      </c>
      <c r="AM7820" s="50"/>
      <c r="AN7820" s="50"/>
      <c r="AO7820" s="50"/>
      <c r="AP7820" s="50"/>
      <c r="AQ7820" s="50"/>
      <c r="AR7820" s="50"/>
      <c r="AS7820" s="50"/>
      <c r="AT7820" s="50"/>
      <c r="AU7820" s="50"/>
      <c r="AV7820" s="50"/>
      <c r="AW7820" s="50"/>
      <c r="AX7820" s="50">
        <f t="shared" si="2455"/>
        <v>0</v>
      </c>
      <c r="AY7820" s="50"/>
      <c r="AZ7820" s="50">
        <f t="shared" si="2456"/>
        <v>0</v>
      </c>
      <c r="BA7820" s="50">
        <f t="shared" si="2446"/>
        <v>0</v>
      </c>
      <c r="BB7820" s="50">
        <f t="shared" si="2447"/>
        <v>0</v>
      </c>
      <c r="BC7820" s="17">
        <f t="shared" si="2457"/>
        <v>20109</v>
      </c>
      <c r="BD7820" s="50">
        <f t="shared" si="2458"/>
        <v>0</v>
      </c>
      <c r="BE7820" s="50">
        <f t="shared" si="2459"/>
        <v>0</v>
      </c>
      <c r="BF7820" s="50">
        <f t="shared" si="2460"/>
        <v>0</v>
      </c>
      <c r="BG7820" s="50"/>
      <c r="BH7820" s="17">
        <f t="shared" si="2461"/>
        <v>0</v>
      </c>
      <c r="BI7820" s="17">
        <f t="shared" si="2451"/>
        <v>7820</v>
      </c>
      <c r="BJ7820" s="17">
        <f t="shared" si="2462"/>
        <v>7820</v>
      </c>
      <c r="BK7820" s="150">
        <f t="shared" si="2463"/>
        <v>40449</v>
      </c>
      <c r="BL7820" s="50" t="e">
        <f t="shared" ca="1" si="2448"/>
        <v>#NAME?</v>
      </c>
      <c r="BM7820" s="50" t="e">
        <f t="shared" ca="1" si="2449"/>
        <v>#NAME?</v>
      </c>
      <c r="BN7820" s="50" t="e">
        <f t="shared" ca="1" si="2450"/>
        <v>#NAME?</v>
      </c>
    </row>
    <row r="7821" spans="1:66" x14ac:dyDescent="0.35">
      <c r="A7821" s="48">
        <v>40450</v>
      </c>
      <c r="B7821" s="17">
        <v>2010</v>
      </c>
      <c r="C7821" s="17">
        <v>9</v>
      </c>
      <c r="D7821" s="17">
        <v>272</v>
      </c>
      <c r="E7821" s="17">
        <v>29</v>
      </c>
      <c r="F7821" s="17">
        <v>4</v>
      </c>
      <c r="G7821" s="50">
        <v>2.4</v>
      </c>
      <c r="H7821" s="32">
        <v>2.533173343699008</v>
      </c>
      <c r="I7821" s="50">
        <v>0</v>
      </c>
      <c r="J7821" s="13">
        <v>0</v>
      </c>
      <c r="K7821" s="13">
        <f t="shared" si="2452"/>
        <v>0</v>
      </c>
      <c r="L7821" s="13">
        <f t="shared" si="2444"/>
        <v>0</v>
      </c>
      <c r="M7821" s="13" t="e">
        <f ca="1">CalcTable[[#This Row],[IWC]]-AE7820</f>
        <v>#NAME?</v>
      </c>
      <c r="N7821" s="13" t="e">
        <f ca="1">IF(CalcTable[[#This Row],[Day of Year]]&lt;123,FCAP,AE7820)</f>
        <v>#NAME?</v>
      </c>
      <c r="O7821" s="17" t="e">
        <f ca="1">IF(IRR_DRIP,5,COUNTIF('IDET Wind Values'!C7805:G7805,"&lt;="&amp;IRR_MAXWIND))</f>
        <v>#NAME?</v>
      </c>
      <c r="P7821" s="13" t="e">
        <f ca="1">CalcTable[[#This Row],[ET_o]]*KL</f>
        <v>#NAME?</v>
      </c>
      <c r="Q7821" s="13" t="e">
        <f ca="1">IF(WILTPT&lt;=0,1,MAX(0,MIN(1,(CalcTable[[#This Row],[IWC]]-WILTPT)/(MAD-WILTPT))))</f>
        <v>#NAME?</v>
      </c>
      <c r="R7821" s="13" t="e">
        <f ca="1">CalcTable[[#This Row],[ETMult]]*CalcTable[[#This Row],[ETb]]</f>
        <v>#NAME?</v>
      </c>
      <c r="S7821" s="13" t="b">
        <f>INDEX(IRR_LIST,CalcTable[[#This Row],[Day of Week]]+1)</f>
        <v>0</v>
      </c>
      <c r="T7821" s="13">
        <f t="shared" ca="1" si="2453"/>
        <v>1.8</v>
      </c>
      <c r="U7821" s="13" t="b">
        <f ca="1">IF(CalcTable[[#This Row],[IrrPrecip]]&gt;=IC_MM,FALSE,TRUE)</f>
        <v>1</v>
      </c>
      <c r="V7821" s="13" t="b">
        <f t="shared" si="2445"/>
        <v>1</v>
      </c>
      <c r="W7821" s="13" t="e">
        <f ca="1">IF(AND(IRR_DRIP=FALSE,CalcTable[[#This Row],[IrrHours]]&lt;=0),FALSE,TRUE)</f>
        <v>#NAME?</v>
      </c>
      <c r="X7821" s="13" t="e">
        <f ca="1">AND(CalcTable[[#This Row],[IrrDay]],CalcTable[[#This Row],[IrrRain]],CalcTable[[#This Row],[IrrWarm]],CalcTable[[#This Row],[IrrWindy]])</f>
        <v>#NAME?</v>
      </c>
      <c r="Y7821" s="13" t="e">
        <f t="shared" ca="1" si="2454"/>
        <v>#NAME?</v>
      </c>
      <c r="Z7821" s="13" t="e">
        <f ca="1">CalcTable[[#This Row],[IrrHours]]/5</f>
        <v>#NAME?</v>
      </c>
      <c r="AA7821" s="13" t="e">
        <f ca="1">IF(CalcTable[[#This Row],[IrrFlag]]=FALSE,0,MAX(0,CalcTable[[#This Row],[VolRednWind]]*(FCAP*IRR_TARGET-CalcTable[[#This Row],[IWC]])))</f>
        <v>#NAME?</v>
      </c>
      <c r="AB7821" s="13" t="e">
        <f ca="1">CalcTable[[#This Row],[IWC]]+CalcTable[[#This Row],[Eff Precip]]+CalcTable[[#This Row],[IrrAmt]]-CalcTable[[#This Row],[AET]]</f>
        <v>#NAME?</v>
      </c>
      <c r="AC7821" s="13" t="e">
        <f ca="1">IF(CalcTable[[#This Row],[PWC]]&gt;FCAP,MIN(24*PERC,MIN(SAT,CalcTable[[#This Row],[PWC]])-FCAP),0)</f>
        <v>#NAME?</v>
      </c>
      <c r="AD7821" s="13" t="e">
        <f ca="1">IF(CalcTable[[#This Row],[PWC]]&gt;SAT,CalcTable[[#This Row],[PWC]]-SAT,0)</f>
        <v>#NAME?</v>
      </c>
      <c r="AE7821" s="13" t="e">
        <f ca="1">CalcTable[[#This Row],[PWC]]-CalcTable[[#This Row],[PercAmt]]-CalcTable[[#This Row],[Runoff]]</f>
        <v>#NAME?</v>
      </c>
      <c r="AF7821" s="13" t="e">
        <f ca="1">CalcTable[[#This Row],[IrrAmt]]/1000*CUR_IRR_AREA*10000/IRR_EFF</f>
        <v>#NAME?</v>
      </c>
      <c r="AG7821" s="147"/>
      <c r="AI7821" s="50">
        <v>0</v>
      </c>
      <c r="AJ7821" s="50">
        <v>0</v>
      </c>
      <c r="AK7821" s="50">
        <v>5.2581241162967078</v>
      </c>
      <c r="AL7821" s="50">
        <v>3.4306811130675321</v>
      </c>
      <c r="AM7821" s="50"/>
      <c r="AN7821" s="50"/>
      <c r="AO7821" s="50"/>
      <c r="AP7821" s="50"/>
      <c r="AQ7821" s="50"/>
      <c r="AR7821" s="50"/>
      <c r="AS7821" s="50"/>
      <c r="AT7821" s="50"/>
      <c r="AU7821" s="50"/>
      <c r="AV7821" s="50"/>
      <c r="AW7821" s="50"/>
      <c r="AX7821" s="50">
        <f t="shared" si="2455"/>
        <v>8.6888052293642399</v>
      </c>
      <c r="AY7821" s="50"/>
      <c r="AZ7821" s="50">
        <f t="shared" si="2456"/>
        <v>177.752466355666</v>
      </c>
      <c r="BA7821" s="50">
        <f t="shared" si="2446"/>
        <v>273.68236883332702</v>
      </c>
      <c r="BB7821" s="50">
        <f t="shared" si="2447"/>
        <v>282.14677199312064</v>
      </c>
      <c r="BC7821" s="17">
        <f t="shared" si="2457"/>
        <v>20109</v>
      </c>
      <c r="BD7821" s="50">
        <f t="shared" si="2458"/>
        <v>8.6888052293642399</v>
      </c>
      <c r="BE7821" s="50">
        <f t="shared" si="2459"/>
        <v>177.752466355666</v>
      </c>
      <c r="BF7821" s="50">
        <f t="shared" si="2460"/>
        <v>290.74644875014098</v>
      </c>
      <c r="BG7821" s="50"/>
      <c r="BH7821" s="17">
        <f t="shared" si="2461"/>
        <v>0</v>
      </c>
      <c r="BI7821" s="17">
        <f t="shared" si="2451"/>
        <v>7821</v>
      </c>
      <c r="BJ7821" s="17">
        <f t="shared" si="2462"/>
        <v>7821</v>
      </c>
      <c r="BK7821" s="150">
        <f t="shared" si="2463"/>
        <v>40450</v>
      </c>
      <c r="BL7821" s="50" t="e">
        <f t="shared" ca="1" si="2448"/>
        <v>#NAME?</v>
      </c>
      <c r="BM7821" s="50" t="e">
        <f t="shared" ca="1" si="2449"/>
        <v>#NAME?</v>
      </c>
      <c r="BN7821" s="50" t="e">
        <f t="shared" ca="1" si="2450"/>
        <v>#NAME?</v>
      </c>
    </row>
    <row r="7822" spans="1:66" x14ac:dyDescent="0.35">
      <c r="A7822" s="48">
        <v>40451</v>
      </c>
      <c r="B7822" s="17">
        <v>2010</v>
      </c>
      <c r="C7822" s="17">
        <v>9</v>
      </c>
      <c r="D7822" s="17">
        <v>273</v>
      </c>
      <c r="E7822" s="17">
        <v>30</v>
      </c>
      <c r="F7822" s="17">
        <v>5</v>
      </c>
      <c r="G7822" s="50">
        <v>6</v>
      </c>
      <c r="H7822" s="32">
        <v>2.4705786847857816</v>
      </c>
      <c r="I7822" s="50">
        <v>3</v>
      </c>
      <c r="J7822" s="13">
        <v>0</v>
      </c>
      <c r="K7822" s="13">
        <f t="shared" si="2452"/>
        <v>0</v>
      </c>
      <c r="L7822" s="13">
        <f t="shared" si="2444"/>
        <v>0</v>
      </c>
      <c r="M7822" s="13" t="e">
        <f ca="1">CalcTable[[#This Row],[IWC]]-AE7821</f>
        <v>#NAME?</v>
      </c>
      <c r="N7822" s="13" t="e">
        <f ca="1">IF(CalcTable[[#This Row],[Day of Year]]&lt;123,FCAP,AE7821)</f>
        <v>#NAME?</v>
      </c>
      <c r="O7822" s="17" t="e">
        <f ca="1">IF(IRR_DRIP,5,COUNTIF('IDET Wind Values'!C7806:G7806,"&lt;="&amp;IRR_MAXWIND))</f>
        <v>#NAME?</v>
      </c>
      <c r="P7822" s="13" t="e">
        <f ca="1">CalcTable[[#This Row],[ET_o]]*KL</f>
        <v>#NAME?</v>
      </c>
      <c r="Q7822" s="13" t="e">
        <f ca="1">IF(WILTPT&lt;=0,1,MAX(0,MIN(1,(CalcTable[[#This Row],[IWC]]-WILTPT)/(MAD-WILTPT))))</f>
        <v>#NAME?</v>
      </c>
      <c r="R7822" s="13" t="e">
        <f ca="1">CalcTable[[#This Row],[ETMult]]*CalcTable[[#This Row],[ETb]]</f>
        <v>#NAME?</v>
      </c>
      <c r="S7822" s="13" t="b">
        <f>INDEX(IRR_LIST,CalcTable[[#This Row],[Day of Week]]+1)</f>
        <v>1</v>
      </c>
      <c r="T7822" s="13">
        <f t="shared" ca="1" si="2453"/>
        <v>1.8</v>
      </c>
      <c r="U7822" s="13" t="b">
        <f ca="1">IF(CalcTable[[#This Row],[IrrPrecip]]&gt;=IC_MM,FALSE,TRUE)</f>
        <v>1</v>
      </c>
      <c r="V7822" s="13" t="b">
        <f t="shared" si="2445"/>
        <v>0</v>
      </c>
      <c r="W7822" s="13" t="e">
        <f ca="1">IF(AND(IRR_DRIP=FALSE,CalcTable[[#This Row],[IrrHours]]&lt;=0),FALSE,TRUE)</f>
        <v>#NAME?</v>
      </c>
      <c r="X7822" s="13" t="e">
        <f ca="1">AND(CalcTable[[#This Row],[IrrDay]],CalcTable[[#This Row],[IrrRain]],CalcTable[[#This Row],[IrrWarm]],CalcTable[[#This Row],[IrrWindy]])</f>
        <v>#NAME?</v>
      </c>
      <c r="Y7822" s="13" t="e">
        <f t="shared" ca="1" si="2454"/>
        <v>#NAME?</v>
      </c>
      <c r="Z7822" s="13" t="e">
        <f ca="1">CalcTable[[#This Row],[IrrHours]]/5</f>
        <v>#NAME?</v>
      </c>
      <c r="AA7822" s="13" t="e">
        <f ca="1">IF(CalcTable[[#This Row],[IrrFlag]]=FALSE,0,MAX(0,CalcTable[[#This Row],[VolRednWind]]*(FCAP*IRR_TARGET-CalcTable[[#This Row],[IWC]])))</f>
        <v>#NAME?</v>
      </c>
      <c r="AB7822" s="13" t="e">
        <f ca="1">CalcTable[[#This Row],[IWC]]+CalcTable[[#This Row],[Eff Precip]]+CalcTable[[#This Row],[IrrAmt]]-CalcTable[[#This Row],[AET]]</f>
        <v>#NAME?</v>
      </c>
      <c r="AC7822" s="13" t="e">
        <f ca="1">IF(CalcTable[[#This Row],[PWC]]&gt;FCAP,MIN(24*PERC,MIN(SAT,CalcTable[[#This Row],[PWC]])-FCAP),0)</f>
        <v>#NAME?</v>
      </c>
      <c r="AD7822" s="13" t="e">
        <f ca="1">IF(CalcTable[[#This Row],[PWC]]&gt;SAT,CalcTable[[#This Row],[PWC]]-SAT,0)</f>
        <v>#NAME?</v>
      </c>
      <c r="AE7822" s="13" t="e">
        <f ca="1">CalcTable[[#This Row],[PWC]]-CalcTable[[#This Row],[PercAmt]]-CalcTable[[#This Row],[Runoff]]</f>
        <v>#NAME?</v>
      </c>
      <c r="AF7822" s="13" t="e">
        <f ca="1">CalcTable[[#This Row],[IrrAmt]]/1000*CUR_IRR_AREA*10000/IRR_EFF</f>
        <v>#NAME?</v>
      </c>
      <c r="AG7822" s="147"/>
      <c r="AI7822" s="50">
        <v>0</v>
      </c>
      <c r="AJ7822" s="50">
        <v>0</v>
      </c>
      <c r="AK7822" s="50">
        <v>0</v>
      </c>
      <c r="AL7822" s="50">
        <v>0</v>
      </c>
      <c r="AM7822" s="50"/>
      <c r="AN7822" s="50"/>
      <c r="AO7822" s="50"/>
      <c r="AP7822" s="50"/>
      <c r="AQ7822" s="50"/>
      <c r="AR7822" s="50"/>
      <c r="AS7822" s="50"/>
      <c r="AT7822" s="50"/>
      <c r="AU7822" s="50"/>
      <c r="AV7822" s="50"/>
      <c r="AW7822" s="50"/>
      <c r="AX7822" s="50">
        <f t="shared" si="2455"/>
        <v>0</v>
      </c>
      <c r="AY7822" s="50"/>
      <c r="AZ7822" s="50">
        <f t="shared" si="2456"/>
        <v>0</v>
      </c>
      <c r="BA7822" s="50">
        <f t="shared" si="2446"/>
        <v>0</v>
      </c>
      <c r="BB7822" s="50">
        <f t="shared" si="2447"/>
        <v>0</v>
      </c>
      <c r="BC7822" s="17">
        <f t="shared" si="2457"/>
        <v>20109</v>
      </c>
      <c r="BD7822" s="50">
        <f t="shared" si="2458"/>
        <v>0</v>
      </c>
      <c r="BE7822" s="50">
        <f t="shared" si="2459"/>
        <v>0</v>
      </c>
      <c r="BF7822" s="50">
        <f t="shared" si="2460"/>
        <v>0</v>
      </c>
      <c r="BG7822" s="50"/>
      <c r="BH7822" s="17">
        <f t="shared" si="2461"/>
        <v>0</v>
      </c>
      <c r="BI7822" s="17">
        <f t="shared" si="2451"/>
        <v>7822</v>
      </c>
      <c r="BJ7822" s="17">
        <f t="shared" si="2462"/>
        <v>7822</v>
      </c>
      <c r="BK7822" s="150">
        <f t="shared" si="2463"/>
        <v>40451</v>
      </c>
      <c r="BL7822" s="50" t="e">
        <f t="shared" ca="1" si="2448"/>
        <v>#NAME?</v>
      </c>
      <c r="BM7822" s="50" t="e">
        <f t="shared" ca="1" si="2449"/>
        <v>#NAME?</v>
      </c>
      <c r="BN7822" s="50" t="e">
        <f t="shared" ca="1" si="2450"/>
        <v>#NAME?</v>
      </c>
    </row>
    <row r="7823" spans="1:66" x14ac:dyDescent="0.35">
      <c r="A7823" s="48">
        <v>40664</v>
      </c>
      <c r="B7823" s="17">
        <v>2011</v>
      </c>
      <c r="C7823" s="17">
        <v>5</v>
      </c>
      <c r="D7823" s="17">
        <v>121</v>
      </c>
      <c r="E7823" s="17">
        <v>1</v>
      </c>
      <c r="F7823" s="17">
        <v>1</v>
      </c>
      <c r="G7823" s="50">
        <v>0.1</v>
      </c>
      <c r="H7823" s="32">
        <v>3.3290903766205808</v>
      </c>
      <c r="I7823" s="50">
        <v>5</v>
      </c>
      <c r="J7823" s="13">
        <v>0</v>
      </c>
      <c r="K7823" s="13">
        <f t="shared" si="2452"/>
        <v>0</v>
      </c>
      <c r="L7823" s="13">
        <f t="shared" si="2444"/>
        <v>0</v>
      </c>
      <c r="M7823" s="13" t="e">
        <f ca="1">CalcTable[[#This Row],[IWC]]-AE7822</f>
        <v>#NAME?</v>
      </c>
      <c r="N7823" s="13" t="e">
        <f ca="1">IF(CalcTable[[#This Row],[Day of Year]]&lt;123,FCAP,AE7822)</f>
        <v>#NAME?</v>
      </c>
      <c r="O7823" s="17" t="e">
        <f ca="1">IF(IRR_DRIP,5,COUNTIF('IDET Wind Values'!C7807:G7807,"&lt;="&amp;IRR_MAXWIND))</f>
        <v>#NAME?</v>
      </c>
      <c r="P7823" s="13" t="e">
        <f ca="1">CalcTable[[#This Row],[ET_o]]*KL</f>
        <v>#NAME?</v>
      </c>
      <c r="Q7823" s="13" t="e">
        <f ca="1">IF(WILTPT&lt;=0,1,MAX(0,MIN(1,(CalcTable[[#This Row],[IWC]]-WILTPT)/(MAD-WILTPT))))</f>
        <v>#NAME?</v>
      </c>
      <c r="R7823" s="13" t="e">
        <f ca="1">CalcTable[[#This Row],[ETMult]]*CalcTable[[#This Row],[ETb]]</f>
        <v>#NAME?</v>
      </c>
      <c r="S7823" s="13" t="b">
        <f>INDEX(IRR_LIST,CalcTable[[#This Row],[Day of Week]]+1)</f>
        <v>1</v>
      </c>
      <c r="T7823" s="13">
        <f t="shared" ca="1" si="2453"/>
        <v>0</v>
      </c>
      <c r="U7823" s="13" t="b">
        <f ca="1">IF(CalcTable[[#This Row],[IrrPrecip]]&gt;=IC_MM,FALSE,TRUE)</f>
        <v>1</v>
      </c>
      <c r="V7823" s="13" t="b">
        <f t="shared" si="2445"/>
        <v>0</v>
      </c>
      <c r="W7823" s="13" t="e">
        <f ca="1">IF(AND(IRR_DRIP=FALSE,CalcTable[[#This Row],[IrrHours]]&lt;=0),FALSE,TRUE)</f>
        <v>#NAME?</v>
      </c>
      <c r="X7823" s="13" t="e">
        <f ca="1">AND(CalcTable[[#This Row],[IrrDay]],CalcTable[[#This Row],[IrrRain]],CalcTable[[#This Row],[IrrWarm]],CalcTable[[#This Row],[IrrWindy]])</f>
        <v>#NAME?</v>
      </c>
      <c r="Y7823" s="13" t="e">
        <f t="shared" ca="1" si="2454"/>
        <v>#NAME?</v>
      </c>
      <c r="Z7823" s="13" t="e">
        <f ca="1">CalcTable[[#This Row],[IrrHours]]/5</f>
        <v>#NAME?</v>
      </c>
      <c r="AA7823" s="13" t="e">
        <f ca="1">IF(CalcTable[[#This Row],[IrrFlag]]=FALSE,0,MAX(0,CalcTable[[#This Row],[VolRednWind]]*(FCAP*IRR_TARGET-CalcTable[[#This Row],[IWC]])))</f>
        <v>#NAME?</v>
      </c>
      <c r="AB7823" s="13" t="e">
        <f ca="1">CalcTable[[#This Row],[IWC]]+CalcTable[[#This Row],[Eff Precip]]+CalcTable[[#This Row],[IrrAmt]]-CalcTable[[#This Row],[AET]]</f>
        <v>#NAME?</v>
      </c>
      <c r="AC7823" s="13" t="e">
        <f ca="1">IF(CalcTable[[#This Row],[PWC]]&gt;FCAP,MIN(24*PERC,MIN(SAT,CalcTable[[#This Row],[PWC]])-FCAP),0)</f>
        <v>#NAME?</v>
      </c>
      <c r="AD7823" s="13" t="e">
        <f ca="1">IF(CalcTable[[#This Row],[PWC]]&gt;SAT,CalcTable[[#This Row],[PWC]]-SAT,0)</f>
        <v>#NAME?</v>
      </c>
      <c r="AE7823" s="13" t="e">
        <f ca="1">CalcTable[[#This Row],[PWC]]-CalcTable[[#This Row],[PercAmt]]-CalcTable[[#This Row],[Runoff]]</f>
        <v>#NAME?</v>
      </c>
      <c r="AF7823" s="13" t="e">
        <f ca="1">CalcTable[[#This Row],[IrrAmt]]/1000*CUR_IRR_AREA*10000/IRR_EFF</f>
        <v>#NAME?</v>
      </c>
      <c r="AG7823" s="147"/>
      <c r="AI7823" s="50">
        <v>0</v>
      </c>
      <c r="AJ7823" s="50">
        <v>0</v>
      </c>
      <c r="AK7823" s="50">
        <v>0</v>
      </c>
      <c r="AL7823" s="50">
        <v>0</v>
      </c>
      <c r="AM7823" s="50"/>
      <c r="AN7823" s="50"/>
      <c r="AO7823" s="50"/>
      <c r="AP7823" s="50"/>
      <c r="AQ7823" s="50"/>
      <c r="AR7823" s="50"/>
      <c r="AS7823" s="50"/>
      <c r="AT7823" s="50"/>
      <c r="AU7823" s="50"/>
      <c r="AV7823" s="50"/>
      <c r="AW7823" s="50"/>
      <c r="AX7823" s="50">
        <f t="shared" si="2455"/>
        <v>0</v>
      </c>
      <c r="AY7823" s="50"/>
      <c r="AZ7823" s="50">
        <f t="shared" si="2456"/>
        <v>0</v>
      </c>
      <c r="BA7823" s="50">
        <f t="shared" si="2446"/>
        <v>0</v>
      </c>
      <c r="BB7823" s="50">
        <f t="shared" si="2447"/>
        <v>0</v>
      </c>
      <c r="BC7823" s="17">
        <f t="shared" si="2457"/>
        <v>20115</v>
      </c>
      <c r="BD7823" s="50">
        <f t="shared" si="2458"/>
        <v>0</v>
      </c>
      <c r="BE7823" s="50">
        <f t="shared" si="2459"/>
        <v>0</v>
      </c>
      <c r="BF7823" s="50">
        <f t="shared" si="2460"/>
        <v>0</v>
      </c>
      <c r="BG7823" s="50"/>
      <c r="BH7823" s="17">
        <f t="shared" si="2461"/>
        <v>0</v>
      </c>
      <c r="BI7823" s="17">
        <f t="shared" si="2451"/>
        <v>7823</v>
      </c>
      <c r="BJ7823" s="17">
        <f t="shared" si="2462"/>
        <v>7823</v>
      </c>
      <c r="BK7823" s="150">
        <f t="shared" si="2463"/>
        <v>40664</v>
      </c>
      <c r="BL7823" s="50" t="e">
        <f t="shared" ca="1" si="2448"/>
        <v>#NAME?</v>
      </c>
      <c r="BM7823" s="50" t="e">
        <f t="shared" ca="1" si="2449"/>
        <v>#NAME?</v>
      </c>
      <c r="BN7823" s="50" t="e">
        <f t="shared" ca="1" si="2450"/>
        <v>#NAME?</v>
      </c>
    </row>
    <row r="7824" spans="1:66" x14ac:dyDescent="0.35">
      <c r="A7824" s="48">
        <v>40665</v>
      </c>
      <c r="B7824" s="17">
        <v>2011</v>
      </c>
      <c r="C7824" s="17">
        <v>5</v>
      </c>
      <c r="D7824" s="17">
        <v>122</v>
      </c>
      <c r="E7824" s="17">
        <v>2</v>
      </c>
      <c r="F7824" s="17">
        <v>2</v>
      </c>
      <c r="G7824" s="50">
        <v>1.2</v>
      </c>
      <c r="H7824" s="32">
        <v>4.7132460171867869</v>
      </c>
      <c r="I7824" s="50">
        <v>11.166666666666666</v>
      </c>
      <c r="J7824" s="13">
        <v>0</v>
      </c>
      <c r="K7824" s="13">
        <f t="shared" si="2452"/>
        <v>0</v>
      </c>
      <c r="L7824" s="13">
        <f t="shared" si="2444"/>
        <v>0</v>
      </c>
      <c r="M7824" s="13" t="e">
        <f ca="1">CalcTable[[#This Row],[IWC]]-AE7823</f>
        <v>#NAME?</v>
      </c>
      <c r="N7824" s="13" t="e">
        <f ca="1">IF(CalcTable[[#This Row],[Day of Year]]&lt;123,FCAP,AE7823)</f>
        <v>#NAME?</v>
      </c>
      <c r="O7824" s="17" t="e">
        <f ca="1">IF(IRR_DRIP,5,COUNTIF('IDET Wind Values'!C7808:G7808,"&lt;="&amp;IRR_MAXWIND))</f>
        <v>#NAME?</v>
      </c>
      <c r="P7824" s="13" t="e">
        <f ca="1">CalcTable[[#This Row],[ET_o]]*KL</f>
        <v>#NAME?</v>
      </c>
      <c r="Q7824" s="13" t="e">
        <f ca="1">IF(WILTPT&lt;=0,1,MAX(0,MIN(1,(CalcTable[[#This Row],[IWC]]-WILTPT)/(MAD-WILTPT))))</f>
        <v>#NAME?</v>
      </c>
      <c r="R7824" s="13" t="e">
        <f ca="1">CalcTable[[#This Row],[ETMult]]*CalcTable[[#This Row],[ETb]]</f>
        <v>#NAME?</v>
      </c>
      <c r="S7824" s="13" t="b">
        <f>INDEX(IRR_LIST,CalcTable[[#This Row],[Day of Week]]+1)</f>
        <v>0</v>
      </c>
      <c r="T7824" s="13">
        <f t="shared" ca="1" si="2453"/>
        <v>0</v>
      </c>
      <c r="U7824" s="13" t="b">
        <f ca="1">IF(CalcTable[[#This Row],[IrrPrecip]]&gt;=IC_MM,FALSE,TRUE)</f>
        <v>1</v>
      </c>
      <c r="V7824" s="13" t="b">
        <f t="shared" si="2445"/>
        <v>1</v>
      </c>
      <c r="W7824" s="13" t="e">
        <f ca="1">IF(AND(IRR_DRIP=FALSE,CalcTable[[#This Row],[IrrHours]]&lt;=0),FALSE,TRUE)</f>
        <v>#NAME?</v>
      </c>
      <c r="X7824" s="13" t="e">
        <f ca="1">AND(CalcTable[[#This Row],[IrrDay]],CalcTable[[#This Row],[IrrRain]],CalcTable[[#This Row],[IrrWarm]],CalcTable[[#This Row],[IrrWindy]])</f>
        <v>#NAME?</v>
      </c>
      <c r="Y7824" s="13" t="e">
        <f t="shared" ca="1" si="2454"/>
        <v>#NAME?</v>
      </c>
      <c r="Z7824" s="13" t="e">
        <f ca="1">CalcTable[[#This Row],[IrrHours]]/5</f>
        <v>#NAME?</v>
      </c>
      <c r="AA7824" s="13" t="e">
        <f ca="1">IF(CalcTable[[#This Row],[IrrFlag]]=FALSE,0,MAX(0,CalcTable[[#This Row],[VolRednWind]]*(FCAP*IRR_TARGET-CalcTable[[#This Row],[IWC]])))</f>
        <v>#NAME?</v>
      </c>
      <c r="AB7824" s="13" t="e">
        <f ca="1">CalcTable[[#This Row],[IWC]]+CalcTable[[#This Row],[Eff Precip]]+CalcTable[[#This Row],[IrrAmt]]-CalcTable[[#This Row],[AET]]</f>
        <v>#NAME?</v>
      </c>
      <c r="AC7824" s="13" t="e">
        <f ca="1">IF(CalcTable[[#This Row],[PWC]]&gt;FCAP,MIN(24*PERC,MIN(SAT,CalcTable[[#This Row],[PWC]])-FCAP),0)</f>
        <v>#NAME?</v>
      </c>
      <c r="AD7824" s="13" t="e">
        <f ca="1">IF(CalcTable[[#This Row],[PWC]]&gt;SAT,CalcTable[[#This Row],[PWC]]-SAT,0)</f>
        <v>#NAME?</v>
      </c>
      <c r="AE7824" s="13" t="e">
        <f ca="1">CalcTable[[#This Row],[PWC]]-CalcTable[[#This Row],[PercAmt]]-CalcTable[[#This Row],[Runoff]]</f>
        <v>#NAME?</v>
      </c>
      <c r="AF7824" s="13" t="e">
        <f ca="1">CalcTable[[#This Row],[IrrAmt]]/1000*CUR_IRR_AREA*10000/IRR_EFF</f>
        <v>#NAME?</v>
      </c>
      <c r="AG7824" s="147"/>
      <c r="AI7824" s="50">
        <v>0</v>
      </c>
      <c r="AJ7824" s="50">
        <v>0</v>
      </c>
      <c r="AK7824" s="50">
        <v>0</v>
      </c>
      <c r="AL7824" s="50">
        <v>2.2800000000000011</v>
      </c>
      <c r="AM7824" s="50"/>
      <c r="AN7824" s="50"/>
      <c r="AO7824" s="50"/>
      <c r="AP7824" s="50"/>
      <c r="AQ7824" s="50"/>
      <c r="AR7824" s="50"/>
      <c r="AS7824" s="50"/>
      <c r="AT7824" s="50"/>
      <c r="AU7824" s="50"/>
      <c r="AV7824" s="50"/>
      <c r="AW7824" s="50"/>
      <c r="AX7824" s="50">
        <f t="shared" si="2455"/>
        <v>2.2800000000000011</v>
      </c>
      <c r="AY7824" s="50"/>
      <c r="AZ7824" s="50">
        <f t="shared" si="2456"/>
        <v>66.880000000000038</v>
      </c>
      <c r="BA7824" s="50">
        <f t="shared" si="2446"/>
        <v>102.97396825396832</v>
      </c>
      <c r="BB7824" s="50">
        <f t="shared" si="2447"/>
        <v>106.15873015873022</v>
      </c>
      <c r="BC7824" s="17">
        <f t="shared" si="2457"/>
        <v>20115</v>
      </c>
      <c r="BD7824" s="50">
        <f t="shared" si="2458"/>
        <v>2.2800000000000011</v>
      </c>
      <c r="BE7824" s="50">
        <f t="shared" si="2459"/>
        <v>66.880000000000038</v>
      </c>
      <c r="BF7824" s="50">
        <f t="shared" si="2460"/>
        <v>109.39438923734299</v>
      </c>
      <c r="BG7824" s="50"/>
      <c r="BH7824" s="17">
        <f t="shared" si="2461"/>
        <v>0</v>
      </c>
      <c r="BI7824" s="17">
        <f t="shared" si="2451"/>
        <v>7824</v>
      </c>
      <c r="BJ7824" s="17">
        <f t="shared" si="2462"/>
        <v>7824</v>
      </c>
      <c r="BK7824" s="150">
        <f t="shared" si="2463"/>
        <v>40665</v>
      </c>
      <c r="BL7824" s="50" t="e">
        <f t="shared" ca="1" si="2448"/>
        <v>#NAME?</v>
      </c>
      <c r="BM7824" s="50" t="e">
        <f t="shared" ca="1" si="2449"/>
        <v>#NAME?</v>
      </c>
      <c r="BN7824" s="50" t="e">
        <f t="shared" ca="1" si="2450"/>
        <v>#NAME?</v>
      </c>
    </row>
    <row r="7825" spans="1:66" x14ac:dyDescent="0.35">
      <c r="A7825" s="48">
        <v>40666</v>
      </c>
      <c r="B7825" s="17">
        <v>2011</v>
      </c>
      <c r="C7825" s="17">
        <v>5</v>
      </c>
      <c r="D7825" s="17">
        <v>123</v>
      </c>
      <c r="E7825" s="17">
        <v>3</v>
      </c>
      <c r="F7825" s="17">
        <v>3</v>
      </c>
      <c r="G7825" s="50">
        <v>3.3</v>
      </c>
      <c r="H7825" s="32">
        <v>3.4258137987457955</v>
      </c>
      <c r="I7825" s="50">
        <v>16</v>
      </c>
      <c r="J7825" s="13">
        <v>1.2</v>
      </c>
      <c r="K7825" s="13">
        <f t="shared" si="2452"/>
        <v>1.2</v>
      </c>
      <c r="L7825" s="13">
        <f t="shared" si="2444"/>
        <v>0</v>
      </c>
      <c r="M7825" s="13" t="e">
        <f ca="1">CalcTable[[#This Row],[IWC]]-AE7824</f>
        <v>#NAME?</v>
      </c>
      <c r="N7825" s="13" t="e">
        <f ca="1">IF(CalcTable[[#This Row],[Day of Year]]&lt;123,FCAP,AE7824)</f>
        <v>#NAME?</v>
      </c>
      <c r="O7825" s="17" t="e">
        <f ca="1">IF(IRR_DRIP,5,COUNTIF('IDET Wind Values'!C7809:G7809,"&lt;="&amp;IRR_MAXWIND))</f>
        <v>#NAME?</v>
      </c>
      <c r="P7825" s="13" t="e">
        <f ca="1">CalcTable[[#This Row],[ET_o]]*KL</f>
        <v>#NAME?</v>
      </c>
      <c r="Q7825" s="13" t="e">
        <f ca="1">IF(WILTPT&lt;=0,1,MAX(0,MIN(1,(CalcTable[[#This Row],[IWC]]-WILTPT)/(MAD-WILTPT))))</f>
        <v>#NAME?</v>
      </c>
      <c r="R7825" s="13" t="e">
        <f ca="1">CalcTable[[#This Row],[ETMult]]*CalcTable[[#This Row],[ETb]]</f>
        <v>#NAME?</v>
      </c>
      <c r="S7825" s="13" t="b">
        <f>INDEX(IRR_LIST,CalcTable[[#This Row],[Day of Week]]+1)</f>
        <v>1</v>
      </c>
      <c r="T7825" s="13">
        <f t="shared" ca="1" si="2453"/>
        <v>0</v>
      </c>
      <c r="U7825" s="13" t="b">
        <f ca="1">IF(CalcTable[[#This Row],[IrrPrecip]]&gt;=IC_MM,FALSE,TRUE)</f>
        <v>1</v>
      </c>
      <c r="V7825" s="13" t="b">
        <f t="shared" si="2445"/>
        <v>0</v>
      </c>
      <c r="W7825" s="13" t="e">
        <f ca="1">IF(AND(IRR_DRIP=FALSE,CalcTable[[#This Row],[IrrHours]]&lt;=0),FALSE,TRUE)</f>
        <v>#NAME?</v>
      </c>
      <c r="X7825" s="13" t="e">
        <f ca="1">AND(CalcTable[[#This Row],[IrrDay]],CalcTable[[#This Row],[IrrRain]],CalcTable[[#This Row],[IrrWarm]],CalcTable[[#This Row],[IrrWindy]])</f>
        <v>#NAME?</v>
      </c>
      <c r="Y7825" s="13" t="e">
        <f t="shared" ca="1" si="2454"/>
        <v>#NAME?</v>
      </c>
      <c r="Z7825" s="13" t="e">
        <f ca="1">CalcTable[[#This Row],[IrrHours]]/5</f>
        <v>#NAME?</v>
      </c>
      <c r="AA7825" s="13" t="e">
        <f ca="1">IF(CalcTable[[#This Row],[IrrFlag]]=FALSE,0,MAX(0,CalcTable[[#This Row],[VolRednWind]]*(FCAP*IRR_TARGET-CalcTable[[#This Row],[IWC]])))</f>
        <v>#NAME?</v>
      </c>
      <c r="AB7825" s="13" t="e">
        <f ca="1">CalcTable[[#This Row],[IWC]]+CalcTable[[#This Row],[Eff Precip]]+CalcTable[[#This Row],[IrrAmt]]-CalcTable[[#This Row],[AET]]</f>
        <v>#NAME?</v>
      </c>
      <c r="AC7825" s="13" t="e">
        <f ca="1">IF(CalcTable[[#This Row],[PWC]]&gt;FCAP,MIN(24*PERC,MIN(SAT,CalcTable[[#This Row],[PWC]])-FCAP),0)</f>
        <v>#NAME?</v>
      </c>
      <c r="AD7825" s="13" t="e">
        <f ca="1">IF(CalcTable[[#This Row],[PWC]]&gt;SAT,CalcTable[[#This Row],[PWC]]-SAT,0)</f>
        <v>#NAME?</v>
      </c>
      <c r="AE7825" s="13" t="e">
        <f ca="1">CalcTable[[#This Row],[PWC]]-CalcTable[[#This Row],[PercAmt]]-CalcTable[[#This Row],[Runoff]]</f>
        <v>#NAME?</v>
      </c>
      <c r="AF7825" s="13" t="e">
        <f ca="1">CalcTable[[#This Row],[IrrAmt]]/1000*CUR_IRR_AREA*10000/IRR_EFF</f>
        <v>#NAME?</v>
      </c>
      <c r="AG7825" s="147"/>
      <c r="AI7825" s="50">
        <v>0</v>
      </c>
      <c r="AJ7825" s="50">
        <v>0</v>
      </c>
      <c r="AK7825" s="50">
        <v>0</v>
      </c>
      <c r="AL7825" s="50">
        <v>0</v>
      </c>
      <c r="AM7825" s="50"/>
      <c r="AN7825" s="50"/>
      <c r="AO7825" s="50"/>
      <c r="AP7825" s="50"/>
      <c r="AQ7825" s="50"/>
      <c r="AR7825" s="50"/>
      <c r="AS7825" s="50"/>
      <c r="AT7825" s="50"/>
      <c r="AU7825" s="50"/>
      <c r="AV7825" s="50"/>
      <c r="AW7825" s="50"/>
      <c r="AX7825" s="50">
        <f t="shared" si="2455"/>
        <v>0</v>
      </c>
      <c r="AY7825" s="50"/>
      <c r="AZ7825" s="50">
        <f t="shared" si="2456"/>
        <v>0</v>
      </c>
      <c r="BA7825" s="50">
        <f t="shared" si="2446"/>
        <v>0</v>
      </c>
      <c r="BB7825" s="50">
        <f t="shared" si="2447"/>
        <v>0</v>
      </c>
      <c r="BC7825" s="17">
        <f t="shared" si="2457"/>
        <v>20115</v>
      </c>
      <c r="BD7825" s="50">
        <f t="shared" si="2458"/>
        <v>0</v>
      </c>
      <c r="BE7825" s="50">
        <f t="shared" si="2459"/>
        <v>0</v>
      </c>
      <c r="BF7825" s="50">
        <f t="shared" si="2460"/>
        <v>0</v>
      </c>
      <c r="BG7825" s="50"/>
      <c r="BH7825" s="17">
        <f t="shared" si="2461"/>
        <v>0</v>
      </c>
      <c r="BI7825" s="17">
        <f t="shared" si="2451"/>
        <v>7825</v>
      </c>
      <c r="BJ7825" s="17">
        <f t="shared" si="2462"/>
        <v>7825</v>
      </c>
      <c r="BK7825" s="150">
        <f t="shared" si="2463"/>
        <v>40666</v>
      </c>
      <c r="BL7825" s="50" t="e">
        <f t="shared" ca="1" si="2448"/>
        <v>#NAME?</v>
      </c>
      <c r="BM7825" s="50" t="e">
        <f t="shared" ca="1" si="2449"/>
        <v>#NAME?</v>
      </c>
      <c r="BN7825" s="50" t="e">
        <f t="shared" ca="1" si="2450"/>
        <v>#NAME?</v>
      </c>
    </row>
    <row r="7826" spans="1:66" x14ac:dyDescent="0.35">
      <c r="A7826" s="48">
        <v>40667</v>
      </c>
      <c r="B7826" s="17">
        <v>2011</v>
      </c>
      <c r="C7826" s="17">
        <v>5</v>
      </c>
      <c r="D7826" s="17">
        <v>124</v>
      </c>
      <c r="E7826" s="17">
        <v>4</v>
      </c>
      <c r="F7826" s="17">
        <v>4</v>
      </c>
      <c r="G7826" s="50">
        <v>0.1</v>
      </c>
      <c r="H7826" s="32">
        <v>4.2466982609783104</v>
      </c>
      <c r="I7826" s="50">
        <v>8.8333333333333339</v>
      </c>
      <c r="J7826" s="13">
        <v>0</v>
      </c>
      <c r="K7826" s="13">
        <f t="shared" si="2452"/>
        <v>0</v>
      </c>
      <c r="L7826" s="13">
        <f t="shared" si="2444"/>
        <v>0</v>
      </c>
      <c r="M7826" s="13" t="e">
        <f ca="1">CalcTable[[#This Row],[IWC]]-AE7825</f>
        <v>#NAME?</v>
      </c>
      <c r="N7826" s="13" t="e">
        <f ca="1">IF(CalcTable[[#This Row],[Day of Year]]&lt;123,FCAP,AE7825)</f>
        <v>#NAME?</v>
      </c>
      <c r="O7826" s="17" t="e">
        <f ca="1">IF(IRR_DRIP,5,COUNTIF('IDET Wind Values'!C7810:G7810,"&lt;="&amp;IRR_MAXWIND))</f>
        <v>#NAME?</v>
      </c>
      <c r="P7826" s="13" t="e">
        <f ca="1">CalcTable[[#This Row],[ET_o]]*KL</f>
        <v>#NAME?</v>
      </c>
      <c r="Q7826" s="13" t="e">
        <f ca="1">IF(WILTPT&lt;=0,1,MAX(0,MIN(1,(CalcTable[[#This Row],[IWC]]-WILTPT)/(MAD-WILTPT))))</f>
        <v>#NAME?</v>
      </c>
      <c r="R7826" s="13" t="e">
        <f ca="1">CalcTable[[#This Row],[ETMult]]*CalcTable[[#This Row],[ETb]]</f>
        <v>#NAME?</v>
      </c>
      <c r="S7826" s="13" t="b">
        <f>INDEX(IRR_LIST,CalcTable[[#This Row],[Day of Week]]+1)</f>
        <v>0</v>
      </c>
      <c r="T7826" s="13">
        <f t="shared" ca="1" si="2453"/>
        <v>1.2</v>
      </c>
      <c r="U7826" s="13" t="b">
        <f ca="1">IF(CalcTable[[#This Row],[IrrPrecip]]&gt;=IC_MM,FALSE,TRUE)</f>
        <v>1</v>
      </c>
      <c r="V7826" s="13" t="b">
        <f t="shared" si="2445"/>
        <v>1</v>
      </c>
      <c r="W7826" s="13" t="e">
        <f ca="1">IF(AND(IRR_DRIP=FALSE,CalcTable[[#This Row],[IrrHours]]&lt;=0),FALSE,TRUE)</f>
        <v>#NAME?</v>
      </c>
      <c r="X7826" s="13" t="e">
        <f ca="1">AND(CalcTable[[#This Row],[IrrDay]],CalcTable[[#This Row],[IrrRain]],CalcTable[[#This Row],[IrrWarm]],CalcTable[[#This Row],[IrrWindy]])</f>
        <v>#NAME?</v>
      </c>
      <c r="Y7826" s="13" t="e">
        <f t="shared" ca="1" si="2454"/>
        <v>#NAME?</v>
      </c>
      <c r="Z7826" s="13" t="e">
        <f ca="1">CalcTable[[#This Row],[IrrHours]]/5</f>
        <v>#NAME?</v>
      </c>
      <c r="AA7826" s="13" t="e">
        <f ca="1">IF(CalcTable[[#This Row],[IrrFlag]]=FALSE,0,MAX(0,CalcTable[[#This Row],[VolRednWind]]*(FCAP*IRR_TARGET-CalcTable[[#This Row],[IWC]])))</f>
        <v>#NAME?</v>
      </c>
      <c r="AB7826" s="13" t="e">
        <f ca="1">CalcTable[[#This Row],[IWC]]+CalcTable[[#This Row],[Eff Precip]]+CalcTable[[#This Row],[IrrAmt]]-CalcTable[[#This Row],[AET]]</f>
        <v>#NAME?</v>
      </c>
      <c r="AC7826" s="13" t="e">
        <f ca="1">IF(CalcTable[[#This Row],[PWC]]&gt;FCAP,MIN(24*PERC,MIN(SAT,CalcTable[[#This Row],[PWC]])-FCAP),0)</f>
        <v>#NAME?</v>
      </c>
      <c r="AD7826" s="13" t="e">
        <f ca="1">IF(CalcTable[[#This Row],[PWC]]&gt;SAT,CalcTable[[#This Row],[PWC]]-SAT,0)</f>
        <v>#NAME?</v>
      </c>
      <c r="AE7826" s="13" t="e">
        <f ca="1">CalcTable[[#This Row],[PWC]]-CalcTable[[#This Row],[PercAmt]]-CalcTable[[#This Row],[Runoff]]</f>
        <v>#NAME?</v>
      </c>
      <c r="AF7826" s="13" t="e">
        <f ca="1">CalcTable[[#This Row],[IrrAmt]]/1000*CUR_IRR_AREA*10000/IRR_EFF</f>
        <v>#NAME?</v>
      </c>
      <c r="AG7826" s="147"/>
      <c r="AI7826" s="50">
        <v>0</v>
      </c>
      <c r="AJ7826" s="50">
        <v>0</v>
      </c>
      <c r="AK7826" s="50">
        <v>7.4044828987629252</v>
      </c>
      <c r="AL7826" s="50">
        <v>4.4764828987629208</v>
      </c>
      <c r="AM7826" s="50"/>
      <c r="AN7826" s="50"/>
      <c r="AO7826" s="50"/>
      <c r="AP7826" s="50"/>
      <c r="AQ7826" s="50"/>
      <c r="AR7826" s="50"/>
      <c r="AS7826" s="50"/>
      <c r="AT7826" s="50"/>
      <c r="AU7826" s="50"/>
      <c r="AV7826" s="50"/>
      <c r="AW7826" s="50"/>
      <c r="AX7826" s="50">
        <f t="shared" si="2455"/>
        <v>11.880965797525846</v>
      </c>
      <c r="AY7826" s="50"/>
      <c r="AZ7826" s="50">
        <f t="shared" si="2456"/>
        <v>239.90924754556858</v>
      </c>
      <c r="BA7826" s="50">
        <f t="shared" si="2446"/>
        <v>369.38407955428818</v>
      </c>
      <c r="BB7826" s="50">
        <f t="shared" si="2447"/>
        <v>380.80832943741052</v>
      </c>
      <c r="BC7826" s="17">
        <f t="shared" si="2457"/>
        <v>20115</v>
      </c>
      <c r="BD7826" s="50">
        <f t="shared" si="2458"/>
        <v>11.880965797525846</v>
      </c>
      <c r="BE7826" s="50">
        <f t="shared" si="2459"/>
        <v>239.90924754556858</v>
      </c>
      <c r="BF7826" s="50">
        <f t="shared" si="2460"/>
        <v>392.41515561659668</v>
      </c>
      <c r="BG7826" s="50"/>
      <c r="BH7826" s="17">
        <f t="shared" si="2461"/>
        <v>0</v>
      </c>
      <c r="BI7826" s="17">
        <f t="shared" si="2451"/>
        <v>7826</v>
      </c>
      <c r="BJ7826" s="17">
        <f t="shared" si="2462"/>
        <v>7826</v>
      </c>
      <c r="BK7826" s="150">
        <f t="shared" si="2463"/>
        <v>40667</v>
      </c>
      <c r="BL7826" s="50" t="e">
        <f t="shared" ca="1" si="2448"/>
        <v>#NAME?</v>
      </c>
      <c r="BM7826" s="50" t="e">
        <f t="shared" ca="1" si="2449"/>
        <v>#NAME?</v>
      </c>
      <c r="BN7826" s="50" t="e">
        <f t="shared" ca="1" si="2450"/>
        <v>#NAME?</v>
      </c>
    </row>
    <row r="7827" spans="1:66" x14ac:dyDescent="0.35">
      <c r="A7827" s="48">
        <v>40668</v>
      </c>
      <c r="B7827" s="17">
        <v>2011</v>
      </c>
      <c r="C7827" s="17">
        <v>5</v>
      </c>
      <c r="D7827" s="17">
        <v>125</v>
      </c>
      <c r="E7827" s="17">
        <v>5</v>
      </c>
      <c r="F7827" s="17">
        <v>5</v>
      </c>
      <c r="G7827" s="50">
        <v>3</v>
      </c>
      <c r="H7827" s="32">
        <v>3.5762628430964414</v>
      </c>
      <c r="I7827" s="50">
        <v>5.5</v>
      </c>
      <c r="J7827" s="13">
        <v>0</v>
      </c>
      <c r="K7827" s="13">
        <f t="shared" si="2452"/>
        <v>0</v>
      </c>
      <c r="L7827" s="13">
        <f t="shared" si="2444"/>
        <v>0</v>
      </c>
      <c r="M7827" s="13" t="e">
        <f ca="1">CalcTable[[#This Row],[IWC]]-AE7826</f>
        <v>#NAME?</v>
      </c>
      <c r="N7827" s="13" t="e">
        <f ca="1">IF(CalcTable[[#This Row],[Day of Year]]&lt;123,FCAP,AE7826)</f>
        <v>#NAME?</v>
      </c>
      <c r="O7827" s="17" t="e">
        <f ca="1">IF(IRR_DRIP,5,COUNTIF('IDET Wind Values'!C7811:G7811,"&lt;="&amp;IRR_MAXWIND))</f>
        <v>#NAME?</v>
      </c>
      <c r="P7827" s="13" t="e">
        <f ca="1">CalcTable[[#This Row],[ET_o]]*KL</f>
        <v>#NAME?</v>
      </c>
      <c r="Q7827" s="13" t="e">
        <f ca="1">IF(WILTPT&lt;=0,1,MAX(0,MIN(1,(CalcTable[[#This Row],[IWC]]-WILTPT)/(MAD-WILTPT))))</f>
        <v>#NAME?</v>
      </c>
      <c r="R7827" s="13" t="e">
        <f ca="1">CalcTable[[#This Row],[ETMult]]*CalcTable[[#This Row],[ETb]]</f>
        <v>#NAME?</v>
      </c>
      <c r="S7827" s="13" t="b">
        <f>INDEX(IRR_LIST,CalcTable[[#This Row],[Day of Week]]+1)</f>
        <v>1</v>
      </c>
      <c r="T7827" s="13">
        <f t="shared" ca="1" si="2453"/>
        <v>1.2</v>
      </c>
      <c r="U7827" s="13" t="b">
        <f ca="1">IF(CalcTable[[#This Row],[IrrPrecip]]&gt;=IC_MM,FALSE,TRUE)</f>
        <v>1</v>
      </c>
      <c r="V7827" s="13" t="b">
        <f t="shared" si="2445"/>
        <v>0</v>
      </c>
      <c r="W7827" s="13" t="e">
        <f ca="1">IF(AND(IRR_DRIP=FALSE,CalcTable[[#This Row],[IrrHours]]&lt;=0),FALSE,TRUE)</f>
        <v>#NAME?</v>
      </c>
      <c r="X7827" s="13" t="e">
        <f ca="1">AND(CalcTable[[#This Row],[IrrDay]],CalcTable[[#This Row],[IrrRain]],CalcTable[[#This Row],[IrrWarm]],CalcTable[[#This Row],[IrrWindy]])</f>
        <v>#NAME?</v>
      </c>
      <c r="Y7827" s="13" t="e">
        <f t="shared" ca="1" si="2454"/>
        <v>#NAME?</v>
      </c>
      <c r="Z7827" s="13" t="e">
        <f ca="1">CalcTable[[#This Row],[IrrHours]]/5</f>
        <v>#NAME?</v>
      </c>
      <c r="AA7827" s="13" t="e">
        <f ca="1">IF(CalcTable[[#This Row],[IrrFlag]]=FALSE,0,MAX(0,CalcTable[[#This Row],[VolRednWind]]*(FCAP*IRR_TARGET-CalcTable[[#This Row],[IWC]])))</f>
        <v>#NAME?</v>
      </c>
      <c r="AB7827" s="13" t="e">
        <f ca="1">CalcTable[[#This Row],[IWC]]+CalcTable[[#This Row],[Eff Precip]]+CalcTable[[#This Row],[IrrAmt]]-CalcTable[[#This Row],[AET]]</f>
        <v>#NAME?</v>
      </c>
      <c r="AC7827" s="13" t="e">
        <f ca="1">IF(CalcTable[[#This Row],[PWC]]&gt;FCAP,MIN(24*PERC,MIN(SAT,CalcTable[[#This Row],[PWC]])-FCAP),0)</f>
        <v>#NAME?</v>
      </c>
      <c r="AD7827" s="13" t="e">
        <f ca="1">IF(CalcTable[[#This Row],[PWC]]&gt;SAT,CalcTable[[#This Row],[PWC]]-SAT,0)</f>
        <v>#NAME?</v>
      </c>
      <c r="AE7827" s="13" t="e">
        <f ca="1">CalcTable[[#This Row],[PWC]]-CalcTable[[#This Row],[PercAmt]]-CalcTable[[#This Row],[Runoff]]</f>
        <v>#NAME?</v>
      </c>
      <c r="AF7827" s="13" t="e">
        <f ca="1">CalcTable[[#This Row],[IrrAmt]]/1000*CUR_IRR_AREA*10000/IRR_EFF</f>
        <v>#NAME?</v>
      </c>
      <c r="AG7827" s="147"/>
      <c r="AI7827" s="50">
        <v>0</v>
      </c>
      <c r="AJ7827" s="50">
        <v>0</v>
      </c>
      <c r="AK7827" s="50">
        <v>0</v>
      </c>
      <c r="AL7827" s="50">
        <v>0</v>
      </c>
      <c r="AM7827" s="50"/>
      <c r="AN7827" s="50"/>
      <c r="AO7827" s="50"/>
      <c r="AP7827" s="50"/>
      <c r="AQ7827" s="50"/>
      <c r="AR7827" s="50"/>
      <c r="AS7827" s="50"/>
      <c r="AT7827" s="50"/>
      <c r="AU7827" s="50"/>
      <c r="AV7827" s="50"/>
      <c r="AW7827" s="50"/>
      <c r="AX7827" s="50">
        <f t="shared" si="2455"/>
        <v>0</v>
      </c>
      <c r="AY7827" s="50"/>
      <c r="AZ7827" s="50">
        <f t="shared" si="2456"/>
        <v>0</v>
      </c>
      <c r="BA7827" s="50">
        <f t="shared" si="2446"/>
        <v>0</v>
      </c>
      <c r="BB7827" s="50">
        <f t="shared" si="2447"/>
        <v>0</v>
      </c>
      <c r="BC7827" s="17">
        <f t="shared" si="2457"/>
        <v>20115</v>
      </c>
      <c r="BD7827" s="50">
        <f t="shared" si="2458"/>
        <v>0</v>
      </c>
      <c r="BE7827" s="50">
        <f t="shared" si="2459"/>
        <v>0</v>
      </c>
      <c r="BF7827" s="50">
        <f t="shared" si="2460"/>
        <v>0</v>
      </c>
      <c r="BG7827" s="50"/>
      <c r="BH7827" s="17">
        <f t="shared" si="2461"/>
        <v>0</v>
      </c>
      <c r="BI7827" s="17">
        <f t="shared" si="2451"/>
        <v>7827</v>
      </c>
      <c r="BJ7827" s="17">
        <f t="shared" si="2462"/>
        <v>7827</v>
      </c>
      <c r="BK7827" s="150">
        <f t="shared" si="2463"/>
        <v>40668</v>
      </c>
      <c r="BL7827" s="50" t="e">
        <f t="shared" ca="1" si="2448"/>
        <v>#NAME?</v>
      </c>
      <c r="BM7827" s="50" t="e">
        <f t="shared" ca="1" si="2449"/>
        <v>#NAME?</v>
      </c>
      <c r="BN7827" s="50" t="e">
        <f t="shared" ca="1" si="2450"/>
        <v>#NAME?</v>
      </c>
    </row>
    <row r="7828" spans="1:66" x14ac:dyDescent="0.35">
      <c r="A7828" s="48">
        <v>40669</v>
      </c>
      <c r="B7828" s="17">
        <v>2011</v>
      </c>
      <c r="C7828" s="17">
        <v>5</v>
      </c>
      <c r="D7828" s="17">
        <v>126</v>
      </c>
      <c r="E7828" s="17">
        <v>6</v>
      </c>
      <c r="F7828" s="17">
        <v>6</v>
      </c>
      <c r="G7828" s="50">
        <v>1.6</v>
      </c>
      <c r="H7828" s="32">
        <v>2.4555538008641133</v>
      </c>
      <c r="I7828" s="50">
        <v>9.3333333333333339</v>
      </c>
      <c r="J7828" s="13">
        <v>2.2000000000000002</v>
      </c>
      <c r="K7828" s="13">
        <f t="shared" si="2452"/>
        <v>2.2000000000000002</v>
      </c>
      <c r="L7828" s="13">
        <f t="shared" ref="L7828:L7891" si="2464">IF(K7828&gt;=EFF_PRECIP,EFF_MULT*(K7828-EFF_PRECIP),0)</f>
        <v>0</v>
      </c>
      <c r="M7828" s="13" t="e">
        <f ca="1">CalcTable[[#This Row],[IWC]]-AE7827</f>
        <v>#NAME?</v>
      </c>
      <c r="N7828" s="13" t="e">
        <f ca="1">IF(CalcTable[[#This Row],[Day of Year]]&lt;123,FCAP,AE7827)</f>
        <v>#NAME?</v>
      </c>
      <c r="O7828" s="17" t="e">
        <f ca="1">IF(IRR_DRIP,5,COUNTIF('IDET Wind Values'!C7812:G7812,"&lt;="&amp;IRR_MAXWIND))</f>
        <v>#NAME?</v>
      </c>
      <c r="P7828" s="13" t="e">
        <f ca="1">CalcTable[[#This Row],[ET_o]]*KL</f>
        <v>#NAME?</v>
      </c>
      <c r="Q7828" s="13" t="e">
        <f ca="1">IF(WILTPT&lt;=0,1,MAX(0,MIN(1,(CalcTable[[#This Row],[IWC]]-WILTPT)/(MAD-WILTPT))))</f>
        <v>#NAME?</v>
      </c>
      <c r="R7828" s="13" t="e">
        <f ca="1">CalcTable[[#This Row],[ETMult]]*CalcTable[[#This Row],[ETb]]</f>
        <v>#NAME?</v>
      </c>
      <c r="S7828" s="13" t="b">
        <f>INDEX(IRR_LIST,CalcTable[[#This Row],[Day of Week]]+1)</f>
        <v>0</v>
      </c>
      <c r="T7828" s="13">
        <f t="shared" ca="1" si="2453"/>
        <v>0</v>
      </c>
      <c r="U7828" s="13" t="b">
        <f ca="1">IF(CalcTable[[#This Row],[IrrPrecip]]&gt;=IC_MM,FALSE,TRUE)</f>
        <v>1</v>
      </c>
      <c r="V7828" s="13" t="b">
        <f t="shared" ref="V7828:V7891" si="2465">IF(G7829&lt;IRR_TEMP,FALSE,TRUE)</f>
        <v>0</v>
      </c>
      <c r="W7828" s="13" t="e">
        <f ca="1">IF(AND(IRR_DRIP=FALSE,CalcTable[[#This Row],[IrrHours]]&lt;=0),FALSE,TRUE)</f>
        <v>#NAME?</v>
      </c>
      <c r="X7828" s="13" t="e">
        <f ca="1">AND(CalcTable[[#This Row],[IrrDay]],CalcTable[[#This Row],[IrrRain]],CalcTable[[#This Row],[IrrWarm]],CalcTable[[#This Row],[IrrWindy]])</f>
        <v>#NAME?</v>
      </c>
      <c r="Y7828" s="13" t="e">
        <f t="shared" ca="1" si="2454"/>
        <v>#NAME?</v>
      </c>
      <c r="Z7828" s="13" t="e">
        <f ca="1">CalcTable[[#This Row],[IrrHours]]/5</f>
        <v>#NAME?</v>
      </c>
      <c r="AA7828" s="13" t="e">
        <f ca="1">IF(CalcTable[[#This Row],[IrrFlag]]=FALSE,0,MAX(0,CalcTable[[#This Row],[VolRednWind]]*(FCAP*IRR_TARGET-CalcTable[[#This Row],[IWC]])))</f>
        <v>#NAME?</v>
      </c>
      <c r="AB7828" s="13" t="e">
        <f ca="1">CalcTable[[#This Row],[IWC]]+CalcTable[[#This Row],[Eff Precip]]+CalcTable[[#This Row],[IrrAmt]]-CalcTable[[#This Row],[AET]]</f>
        <v>#NAME?</v>
      </c>
      <c r="AC7828" s="13" t="e">
        <f ca="1">IF(CalcTable[[#This Row],[PWC]]&gt;FCAP,MIN(24*PERC,MIN(SAT,CalcTable[[#This Row],[PWC]])-FCAP),0)</f>
        <v>#NAME?</v>
      </c>
      <c r="AD7828" s="13" t="e">
        <f ca="1">IF(CalcTable[[#This Row],[PWC]]&gt;SAT,CalcTable[[#This Row],[PWC]]-SAT,0)</f>
        <v>#NAME?</v>
      </c>
      <c r="AE7828" s="13" t="e">
        <f ca="1">CalcTable[[#This Row],[PWC]]-CalcTable[[#This Row],[PercAmt]]-CalcTable[[#This Row],[Runoff]]</f>
        <v>#NAME?</v>
      </c>
      <c r="AF7828" s="13" t="e">
        <f ca="1">CalcTable[[#This Row],[IrrAmt]]/1000*CUR_IRR_AREA*10000/IRR_EFF</f>
        <v>#NAME?</v>
      </c>
      <c r="AG7828" s="147"/>
      <c r="AI7828" s="50">
        <v>0</v>
      </c>
      <c r="AJ7828" s="50">
        <v>0</v>
      </c>
      <c r="AK7828" s="50">
        <v>0</v>
      </c>
      <c r="AL7828" s="50">
        <v>0</v>
      </c>
      <c r="AM7828" s="50"/>
      <c r="AN7828" s="50"/>
      <c r="AO7828" s="50"/>
      <c r="AP7828" s="50"/>
      <c r="AQ7828" s="50"/>
      <c r="AR7828" s="50"/>
      <c r="AS7828" s="50"/>
      <c r="AT7828" s="50"/>
      <c r="AU7828" s="50"/>
      <c r="AV7828" s="50"/>
      <c r="AW7828" s="50"/>
      <c r="AX7828" s="50">
        <f t="shared" si="2455"/>
        <v>0</v>
      </c>
      <c r="AY7828" s="50"/>
      <c r="AZ7828" s="50">
        <f t="shared" si="2456"/>
        <v>0</v>
      </c>
      <c r="BA7828" s="50">
        <f t="shared" ref="BA7828:BA7891" si="2466">SUMPRODUCT($AI7828:$AW7828,CONVERSION,APP_DEMAND)</f>
        <v>0</v>
      </c>
      <c r="BB7828" s="50">
        <f t="shared" ref="BB7828:BB7891" si="2467">SUMPRODUCT($AI7828:$AW7828,CONVERSION,PUMP_DEMAND)</f>
        <v>0</v>
      </c>
      <c r="BC7828" s="17">
        <f t="shared" si="2457"/>
        <v>20115</v>
      </c>
      <c r="BD7828" s="50">
        <f t="shared" si="2458"/>
        <v>0</v>
      </c>
      <c r="BE7828" s="50">
        <f t="shared" si="2459"/>
        <v>0</v>
      </c>
      <c r="BF7828" s="50">
        <f t="shared" si="2460"/>
        <v>0</v>
      </c>
      <c r="BG7828" s="50"/>
      <c r="BH7828" s="17">
        <f t="shared" si="2461"/>
        <v>0</v>
      </c>
      <c r="BI7828" s="17">
        <f t="shared" si="2451"/>
        <v>7828</v>
      </c>
      <c r="BJ7828" s="17">
        <f t="shared" si="2462"/>
        <v>7828</v>
      </c>
      <c r="BK7828" s="150">
        <f t="shared" si="2463"/>
        <v>40669</v>
      </c>
      <c r="BL7828" s="50" t="e">
        <f t="shared" ref="BL7828:BL7891" ca="1" si="2468">WILTPT</f>
        <v>#NAME?</v>
      </c>
      <c r="BM7828" s="50" t="e">
        <f t="shared" ref="BM7828:BM7891" ca="1" si="2469">SAT</f>
        <v>#NAME?</v>
      </c>
      <c r="BN7828" s="50" t="e">
        <f t="shared" ref="BN7828:BN7891" ca="1" si="2470">FCAP</f>
        <v>#NAME?</v>
      </c>
    </row>
    <row r="7829" spans="1:66" x14ac:dyDescent="0.35">
      <c r="A7829" s="48">
        <v>40670</v>
      </c>
      <c r="B7829" s="17">
        <v>2011</v>
      </c>
      <c r="C7829" s="17">
        <v>5</v>
      </c>
      <c r="D7829" s="17">
        <v>127</v>
      </c>
      <c r="E7829" s="17">
        <v>7</v>
      </c>
      <c r="F7829" s="17">
        <v>7</v>
      </c>
      <c r="G7829" s="50">
        <v>1.3</v>
      </c>
      <c r="H7829" s="32">
        <v>2.323144660360231</v>
      </c>
      <c r="I7829" s="50">
        <v>5.833333333333333</v>
      </c>
      <c r="J7829" s="13">
        <v>6.8</v>
      </c>
      <c r="K7829" s="13">
        <f t="shared" si="2452"/>
        <v>6.8</v>
      </c>
      <c r="L7829" s="13">
        <f t="shared" si="2464"/>
        <v>1.3499999999999999</v>
      </c>
      <c r="M7829" s="13" t="e">
        <f ca="1">CalcTable[[#This Row],[IWC]]-AE7828</f>
        <v>#NAME?</v>
      </c>
      <c r="N7829" s="13" t="e">
        <f ca="1">IF(CalcTable[[#This Row],[Day of Year]]&lt;123,FCAP,AE7828)</f>
        <v>#NAME?</v>
      </c>
      <c r="O7829" s="17" t="e">
        <f ca="1">IF(IRR_DRIP,5,COUNTIF('IDET Wind Values'!C7813:G7813,"&lt;="&amp;IRR_MAXWIND))</f>
        <v>#NAME?</v>
      </c>
      <c r="P7829" s="13" t="e">
        <f ca="1">CalcTable[[#This Row],[ET_o]]*KL</f>
        <v>#NAME?</v>
      </c>
      <c r="Q7829" s="13" t="e">
        <f ca="1">IF(WILTPT&lt;=0,1,MAX(0,MIN(1,(CalcTable[[#This Row],[IWC]]-WILTPT)/(MAD-WILTPT))))</f>
        <v>#NAME?</v>
      </c>
      <c r="R7829" s="13" t="e">
        <f ca="1">CalcTable[[#This Row],[ETMult]]*CalcTable[[#This Row],[ETb]]</f>
        <v>#NAME?</v>
      </c>
      <c r="S7829" s="13" t="b">
        <f>INDEX(IRR_LIST,CalcTable[[#This Row],[Day of Week]]+1)</f>
        <v>0</v>
      </c>
      <c r="T7829" s="13">
        <f t="shared" ca="1" si="2453"/>
        <v>2.2000000000000002</v>
      </c>
      <c r="U7829" s="13" t="b">
        <f ca="1">IF(CalcTable[[#This Row],[IrrPrecip]]&gt;=IC_MM,FALSE,TRUE)</f>
        <v>1</v>
      </c>
      <c r="V7829" s="13" t="b">
        <f t="shared" si="2465"/>
        <v>1</v>
      </c>
      <c r="W7829" s="13" t="e">
        <f ca="1">IF(AND(IRR_DRIP=FALSE,CalcTable[[#This Row],[IrrHours]]&lt;=0),FALSE,TRUE)</f>
        <v>#NAME?</v>
      </c>
      <c r="X7829" s="13" t="e">
        <f ca="1">AND(CalcTable[[#This Row],[IrrDay]],CalcTable[[#This Row],[IrrRain]],CalcTable[[#This Row],[IrrWarm]],CalcTable[[#This Row],[IrrWindy]])</f>
        <v>#NAME?</v>
      </c>
      <c r="Y7829" s="13" t="e">
        <f t="shared" ca="1" si="2454"/>
        <v>#NAME?</v>
      </c>
      <c r="Z7829" s="13" t="e">
        <f ca="1">CalcTable[[#This Row],[IrrHours]]/5</f>
        <v>#NAME?</v>
      </c>
      <c r="AA7829" s="13" t="e">
        <f ca="1">IF(CalcTable[[#This Row],[IrrFlag]]=FALSE,0,MAX(0,CalcTable[[#This Row],[VolRednWind]]*(FCAP*IRR_TARGET-CalcTable[[#This Row],[IWC]])))</f>
        <v>#NAME?</v>
      </c>
      <c r="AB7829" s="13" t="e">
        <f ca="1">CalcTable[[#This Row],[IWC]]+CalcTable[[#This Row],[Eff Precip]]+CalcTable[[#This Row],[IrrAmt]]-CalcTable[[#This Row],[AET]]</f>
        <v>#NAME?</v>
      </c>
      <c r="AC7829" s="13" t="e">
        <f ca="1">IF(CalcTable[[#This Row],[PWC]]&gt;FCAP,MIN(24*PERC,MIN(SAT,CalcTable[[#This Row],[PWC]])-FCAP),0)</f>
        <v>#NAME?</v>
      </c>
      <c r="AD7829" s="13" t="e">
        <f ca="1">IF(CalcTable[[#This Row],[PWC]]&gt;SAT,CalcTable[[#This Row],[PWC]]-SAT,0)</f>
        <v>#NAME?</v>
      </c>
      <c r="AE7829" s="13" t="e">
        <f ca="1">CalcTable[[#This Row],[PWC]]-CalcTable[[#This Row],[PercAmt]]-CalcTable[[#This Row],[Runoff]]</f>
        <v>#NAME?</v>
      </c>
      <c r="AF7829" s="13" t="e">
        <f ca="1">CalcTable[[#This Row],[IrrAmt]]/1000*CUR_IRR_AREA*10000/IRR_EFF</f>
        <v>#NAME?</v>
      </c>
      <c r="AG7829" s="147"/>
      <c r="AI7829" s="50">
        <v>0</v>
      </c>
      <c r="AJ7829" s="50">
        <v>0</v>
      </c>
      <c r="AK7829" s="50">
        <v>6.245499154178308</v>
      </c>
      <c r="AL7829" s="50">
        <v>0</v>
      </c>
      <c r="AM7829" s="50"/>
      <c r="AN7829" s="50"/>
      <c r="AO7829" s="50"/>
      <c r="AP7829" s="50"/>
      <c r="AQ7829" s="50"/>
      <c r="AR7829" s="50"/>
      <c r="AS7829" s="50"/>
      <c r="AT7829" s="50"/>
      <c r="AU7829" s="50"/>
      <c r="AV7829" s="50"/>
      <c r="AW7829" s="50"/>
      <c r="AX7829" s="50">
        <f t="shared" si="2455"/>
        <v>6.245499154178308</v>
      </c>
      <c r="AY7829" s="50"/>
      <c r="AZ7829" s="50">
        <f t="shared" si="2456"/>
        <v>91.600654261281861</v>
      </c>
      <c r="BA7829" s="50">
        <f t="shared" si="2466"/>
        <v>141.03592798959269</v>
      </c>
      <c r="BB7829" s="50">
        <f t="shared" si="2467"/>
        <v>145.39786390679663</v>
      </c>
      <c r="BC7829" s="17">
        <f t="shared" si="2457"/>
        <v>20115</v>
      </c>
      <c r="BD7829" s="50">
        <f t="shared" si="2458"/>
        <v>6.245499154178308</v>
      </c>
      <c r="BE7829" s="50">
        <f t="shared" si="2459"/>
        <v>91.600654261281861</v>
      </c>
      <c r="BF7829" s="50">
        <f t="shared" si="2460"/>
        <v>149.82950996791183</v>
      </c>
      <c r="BG7829" s="50"/>
      <c r="BH7829" s="17">
        <f t="shared" si="2461"/>
        <v>0</v>
      </c>
      <c r="BI7829" s="17">
        <f t="shared" si="2451"/>
        <v>7829</v>
      </c>
      <c r="BJ7829" s="17">
        <f t="shared" si="2462"/>
        <v>7829</v>
      </c>
      <c r="BK7829" s="150">
        <f t="shared" si="2463"/>
        <v>40670</v>
      </c>
      <c r="BL7829" s="50" t="e">
        <f t="shared" ca="1" si="2468"/>
        <v>#NAME?</v>
      </c>
      <c r="BM7829" s="50" t="e">
        <f t="shared" ca="1" si="2469"/>
        <v>#NAME?</v>
      </c>
      <c r="BN7829" s="50" t="e">
        <f t="shared" ca="1" si="2470"/>
        <v>#NAME?</v>
      </c>
    </row>
    <row r="7830" spans="1:66" x14ac:dyDescent="0.35">
      <c r="A7830" s="48">
        <v>40671</v>
      </c>
      <c r="B7830" s="17">
        <v>2011</v>
      </c>
      <c r="C7830" s="17">
        <v>5</v>
      </c>
      <c r="D7830" s="17">
        <v>128</v>
      </c>
      <c r="E7830" s="17">
        <v>8</v>
      </c>
      <c r="F7830" s="17">
        <v>1</v>
      </c>
      <c r="G7830" s="50">
        <v>4.4000000000000004</v>
      </c>
      <c r="H7830" s="32">
        <v>1.7220905525406307</v>
      </c>
      <c r="I7830" s="50">
        <v>5.5</v>
      </c>
      <c r="J7830" s="13">
        <v>1.6</v>
      </c>
      <c r="K7830" s="13">
        <f t="shared" si="2452"/>
        <v>1.6</v>
      </c>
      <c r="L7830" s="13">
        <f t="shared" si="2464"/>
        <v>0</v>
      </c>
      <c r="M7830" s="13" t="e">
        <f ca="1">CalcTable[[#This Row],[IWC]]-AE7829</f>
        <v>#NAME?</v>
      </c>
      <c r="N7830" s="13" t="e">
        <f ca="1">IF(CalcTable[[#This Row],[Day of Year]]&lt;123,FCAP,AE7829)</f>
        <v>#NAME?</v>
      </c>
      <c r="O7830" s="17" t="e">
        <f ca="1">IF(IRR_DRIP,5,COUNTIF('IDET Wind Values'!C7814:G7814,"&lt;="&amp;IRR_MAXWIND))</f>
        <v>#NAME?</v>
      </c>
      <c r="P7830" s="13" t="e">
        <f ca="1">CalcTable[[#This Row],[ET_o]]*KL</f>
        <v>#NAME?</v>
      </c>
      <c r="Q7830" s="13" t="e">
        <f ca="1">IF(WILTPT&lt;=0,1,MAX(0,MIN(1,(CalcTable[[#This Row],[IWC]]-WILTPT)/(MAD-WILTPT))))</f>
        <v>#NAME?</v>
      </c>
      <c r="R7830" s="13" t="e">
        <f ca="1">CalcTable[[#This Row],[ETMult]]*CalcTable[[#This Row],[ETb]]</f>
        <v>#NAME?</v>
      </c>
      <c r="S7830" s="13" t="b">
        <f>INDEX(IRR_LIST,CalcTable[[#This Row],[Day of Week]]+1)</f>
        <v>1</v>
      </c>
      <c r="T7830" s="13">
        <f t="shared" ca="1" si="2453"/>
        <v>9</v>
      </c>
      <c r="U7830" s="13" t="b">
        <f ca="1">IF(CalcTable[[#This Row],[IrrPrecip]]&gt;=IC_MM,FALSE,TRUE)</f>
        <v>1</v>
      </c>
      <c r="V7830" s="13" t="b">
        <f t="shared" si="2465"/>
        <v>1</v>
      </c>
      <c r="W7830" s="13" t="e">
        <f ca="1">IF(AND(IRR_DRIP=FALSE,CalcTable[[#This Row],[IrrHours]]&lt;=0),FALSE,TRUE)</f>
        <v>#NAME?</v>
      </c>
      <c r="X7830" s="13" t="e">
        <f ca="1">AND(CalcTable[[#This Row],[IrrDay]],CalcTable[[#This Row],[IrrRain]],CalcTable[[#This Row],[IrrWarm]],CalcTable[[#This Row],[IrrWindy]])</f>
        <v>#NAME?</v>
      </c>
      <c r="Y7830" s="13" t="e">
        <f t="shared" ca="1" si="2454"/>
        <v>#NAME?</v>
      </c>
      <c r="Z7830" s="13" t="e">
        <f ca="1">CalcTable[[#This Row],[IrrHours]]/5</f>
        <v>#NAME?</v>
      </c>
      <c r="AA7830" s="13" t="e">
        <f ca="1">IF(CalcTable[[#This Row],[IrrFlag]]=FALSE,0,MAX(0,CalcTable[[#This Row],[VolRednWind]]*(FCAP*IRR_TARGET-CalcTable[[#This Row],[IWC]])))</f>
        <v>#NAME?</v>
      </c>
      <c r="AB7830" s="13" t="e">
        <f ca="1">CalcTable[[#This Row],[IWC]]+CalcTable[[#This Row],[Eff Precip]]+CalcTable[[#This Row],[IrrAmt]]-CalcTable[[#This Row],[AET]]</f>
        <v>#NAME?</v>
      </c>
      <c r="AC7830" s="13" t="e">
        <f ca="1">IF(CalcTable[[#This Row],[PWC]]&gt;FCAP,MIN(24*PERC,MIN(SAT,CalcTable[[#This Row],[PWC]])-FCAP),0)</f>
        <v>#NAME?</v>
      </c>
      <c r="AD7830" s="13" t="e">
        <f ca="1">IF(CalcTable[[#This Row],[PWC]]&gt;SAT,CalcTable[[#This Row],[PWC]]-SAT,0)</f>
        <v>#NAME?</v>
      </c>
      <c r="AE7830" s="13" t="e">
        <f ca="1">CalcTable[[#This Row],[PWC]]-CalcTable[[#This Row],[PercAmt]]-CalcTable[[#This Row],[Runoff]]</f>
        <v>#NAME?</v>
      </c>
      <c r="AF7830" s="13" t="e">
        <f ca="1">CalcTable[[#This Row],[IrrAmt]]/1000*CUR_IRR_AREA*10000/IRR_EFF</f>
        <v>#NAME?</v>
      </c>
      <c r="AG7830" s="147"/>
      <c r="AI7830" s="50">
        <v>5.598430124118484</v>
      </c>
      <c r="AJ7830" s="50">
        <v>7.9938014267448727</v>
      </c>
      <c r="AK7830" s="50">
        <v>0</v>
      </c>
      <c r="AL7830" s="50">
        <v>0</v>
      </c>
      <c r="AM7830" s="50"/>
      <c r="AN7830" s="50"/>
      <c r="AO7830" s="50"/>
      <c r="AP7830" s="50"/>
      <c r="AQ7830" s="50"/>
      <c r="AR7830" s="50"/>
      <c r="AS7830" s="50"/>
      <c r="AT7830" s="50"/>
      <c r="AU7830" s="50"/>
      <c r="AV7830" s="50"/>
      <c r="AW7830" s="50"/>
      <c r="AX7830" s="50">
        <f t="shared" si="2455"/>
        <v>13.592231550863357</v>
      </c>
      <c r="AY7830" s="50"/>
      <c r="AZ7830" s="50">
        <f t="shared" si="2456"/>
        <v>316.59515033825403</v>
      </c>
      <c r="BA7830" s="50">
        <f t="shared" si="2466"/>
        <v>513.22359016256996</v>
      </c>
      <c r="BB7830" s="50">
        <f t="shared" si="2467"/>
        <v>531.1626124845526</v>
      </c>
      <c r="BC7830" s="17">
        <f t="shared" si="2457"/>
        <v>20115</v>
      </c>
      <c r="BD7830" s="50">
        <f t="shared" si="2458"/>
        <v>13.592231550863357</v>
      </c>
      <c r="BE7830" s="50">
        <f t="shared" si="2459"/>
        <v>316.59515033825403</v>
      </c>
      <c r="BF7830" s="50">
        <f t="shared" si="2460"/>
        <v>517.84888018477966</v>
      </c>
      <c r="BG7830" s="50"/>
      <c r="BH7830" s="17">
        <f t="shared" si="2461"/>
        <v>0</v>
      </c>
      <c r="BI7830" s="17">
        <f t="shared" ref="BI7830:BI7893" si="2471">BI7829+1</f>
        <v>7830</v>
      </c>
      <c r="BJ7830" s="17">
        <f t="shared" si="2462"/>
        <v>7830</v>
      </c>
      <c r="BK7830" s="150">
        <f t="shared" si="2463"/>
        <v>40671</v>
      </c>
      <c r="BL7830" s="50" t="e">
        <f t="shared" ca="1" si="2468"/>
        <v>#NAME?</v>
      </c>
      <c r="BM7830" s="50" t="e">
        <f t="shared" ca="1" si="2469"/>
        <v>#NAME?</v>
      </c>
      <c r="BN7830" s="50" t="e">
        <f t="shared" ca="1" si="2470"/>
        <v>#NAME?</v>
      </c>
    </row>
    <row r="7831" spans="1:66" x14ac:dyDescent="0.35">
      <c r="A7831" s="48">
        <v>40672</v>
      </c>
      <c r="B7831" s="17">
        <v>2011</v>
      </c>
      <c r="C7831" s="17">
        <v>5</v>
      </c>
      <c r="D7831" s="17">
        <v>129</v>
      </c>
      <c r="E7831" s="17">
        <v>9</v>
      </c>
      <c r="F7831" s="17">
        <v>2</v>
      </c>
      <c r="G7831" s="50">
        <v>4.0999999999999996</v>
      </c>
      <c r="H7831" s="32">
        <v>2.8050427790811021</v>
      </c>
      <c r="I7831" s="50">
        <v>7.833333333333333</v>
      </c>
      <c r="J7831" s="13">
        <v>0</v>
      </c>
      <c r="K7831" s="13">
        <f t="shared" si="2452"/>
        <v>0</v>
      </c>
      <c r="L7831" s="13">
        <f t="shared" si="2464"/>
        <v>0</v>
      </c>
      <c r="M7831" s="13" t="e">
        <f ca="1">CalcTable[[#This Row],[IWC]]-AE7830</f>
        <v>#NAME?</v>
      </c>
      <c r="N7831" s="13" t="e">
        <f ca="1">IF(CalcTable[[#This Row],[Day of Year]]&lt;123,FCAP,AE7830)</f>
        <v>#NAME?</v>
      </c>
      <c r="O7831" s="17" t="e">
        <f ca="1">IF(IRR_DRIP,5,COUNTIF('IDET Wind Values'!C7815:G7815,"&lt;="&amp;IRR_MAXWIND))</f>
        <v>#NAME?</v>
      </c>
      <c r="P7831" s="13" t="e">
        <f ca="1">CalcTable[[#This Row],[ET_o]]*KL</f>
        <v>#NAME?</v>
      </c>
      <c r="Q7831" s="13" t="e">
        <f ca="1">IF(WILTPT&lt;=0,1,MAX(0,MIN(1,(CalcTable[[#This Row],[IWC]]-WILTPT)/(MAD-WILTPT))))</f>
        <v>#NAME?</v>
      </c>
      <c r="R7831" s="13" t="e">
        <f ca="1">CalcTable[[#This Row],[ETMult]]*CalcTable[[#This Row],[ETb]]</f>
        <v>#NAME?</v>
      </c>
      <c r="S7831" s="13" t="b">
        <f>INDEX(IRR_LIST,CalcTable[[#This Row],[Day of Week]]+1)</f>
        <v>0</v>
      </c>
      <c r="T7831" s="13">
        <f t="shared" ca="1" si="2453"/>
        <v>8.4</v>
      </c>
      <c r="U7831" s="13" t="b">
        <f ca="1">IF(CalcTable[[#This Row],[IrrPrecip]]&gt;=IC_MM,FALSE,TRUE)</f>
        <v>1</v>
      </c>
      <c r="V7831" s="13" t="b">
        <f t="shared" si="2465"/>
        <v>0</v>
      </c>
      <c r="W7831" s="13" t="e">
        <f ca="1">IF(AND(IRR_DRIP=FALSE,CalcTable[[#This Row],[IrrHours]]&lt;=0),FALSE,TRUE)</f>
        <v>#NAME?</v>
      </c>
      <c r="X7831" s="13" t="e">
        <f ca="1">AND(CalcTable[[#This Row],[IrrDay]],CalcTable[[#This Row],[IrrRain]],CalcTable[[#This Row],[IrrWarm]],CalcTable[[#This Row],[IrrWindy]])</f>
        <v>#NAME?</v>
      </c>
      <c r="Y7831" s="13" t="e">
        <f t="shared" ca="1" si="2454"/>
        <v>#NAME?</v>
      </c>
      <c r="Z7831" s="13" t="e">
        <f ca="1">CalcTable[[#This Row],[IrrHours]]/5</f>
        <v>#NAME?</v>
      </c>
      <c r="AA7831" s="13" t="e">
        <f ca="1">IF(CalcTable[[#This Row],[IrrFlag]]=FALSE,0,MAX(0,CalcTable[[#This Row],[VolRednWind]]*(FCAP*IRR_TARGET-CalcTable[[#This Row],[IWC]])))</f>
        <v>#NAME?</v>
      </c>
      <c r="AB7831" s="13" t="e">
        <f ca="1">CalcTable[[#This Row],[IWC]]+CalcTable[[#This Row],[Eff Precip]]+CalcTable[[#This Row],[IrrAmt]]-CalcTable[[#This Row],[AET]]</f>
        <v>#NAME?</v>
      </c>
      <c r="AC7831" s="13" t="e">
        <f ca="1">IF(CalcTable[[#This Row],[PWC]]&gt;FCAP,MIN(24*PERC,MIN(SAT,CalcTable[[#This Row],[PWC]])-FCAP),0)</f>
        <v>#NAME?</v>
      </c>
      <c r="AD7831" s="13" t="e">
        <f ca="1">IF(CalcTable[[#This Row],[PWC]]&gt;SAT,CalcTable[[#This Row],[PWC]]-SAT,0)</f>
        <v>#NAME?</v>
      </c>
      <c r="AE7831" s="13" t="e">
        <f ca="1">CalcTable[[#This Row],[PWC]]-CalcTable[[#This Row],[PercAmt]]-CalcTable[[#This Row],[Runoff]]</f>
        <v>#NAME?</v>
      </c>
      <c r="AF7831" s="13" t="e">
        <f ca="1">CalcTable[[#This Row],[IrrAmt]]/1000*CUR_IRR_AREA*10000/IRR_EFF</f>
        <v>#NAME?</v>
      </c>
      <c r="AG7831" s="147"/>
      <c r="AI7831" s="50">
        <v>0</v>
      </c>
      <c r="AJ7831" s="50">
        <v>0</v>
      </c>
      <c r="AK7831" s="50">
        <v>0</v>
      </c>
      <c r="AL7831" s="50">
        <v>0</v>
      </c>
      <c r="AM7831" s="50"/>
      <c r="AN7831" s="50"/>
      <c r="AO7831" s="50"/>
      <c r="AP7831" s="50"/>
      <c r="AQ7831" s="50"/>
      <c r="AR7831" s="50"/>
      <c r="AS7831" s="50"/>
      <c r="AT7831" s="50"/>
      <c r="AU7831" s="50"/>
      <c r="AV7831" s="50"/>
      <c r="AW7831" s="50"/>
      <c r="AX7831" s="50">
        <f t="shared" si="2455"/>
        <v>0</v>
      </c>
      <c r="AY7831" s="50"/>
      <c r="AZ7831" s="50">
        <f t="shared" si="2456"/>
        <v>0</v>
      </c>
      <c r="BA7831" s="50">
        <f t="shared" si="2466"/>
        <v>0</v>
      </c>
      <c r="BB7831" s="50">
        <f t="shared" si="2467"/>
        <v>0</v>
      </c>
      <c r="BC7831" s="17">
        <f t="shared" si="2457"/>
        <v>20115</v>
      </c>
      <c r="BD7831" s="50">
        <f t="shared" si="2458"/>
        <v>0</v>
      </c>
      <c r="BE7831" s="50">
        <f t="shared" si="2459"/>
        <v>0</v>
      </c>
      <c r="BF7831" s="50">
        <f t="shared" si="2460"/>
        <v>0</v>
      </c>
      <c r="BG7831" s="50"/>
      <c r="BH7831" s="17">
        <f t="shared" si="2461"/>
        <v>0</v>
      </c>
      <c r="BI7831" s="17">
        <f t="shared" si="2471"/>
        <v>7831</v>
      </c>
      <c r="BJ7831" s="17">
        <f t="shared" si="2462"/>
        <v>7831</v>
      </c>
      <c r="BK7831" s="150">
        <f t="shared" si="2463"/>
        <v>40672</v>
      </c>
      <c r="BL7831" s="50" t="e">
        <f t="shared" ca="1" si="2468"/>
        <v>#NAME?</v>
      </c>
      <c r="BM7831" s="50" t="e">
        <f t="shared" ca="1" si="2469"/>
        <v>#NAME?</v>
      </c>
      <c r="BN7831" s="50" t="e">
        <f t="shared" ca="1" si="2470"/>
        <v>#NAME?</v>
      </c>
    </row>
    <row r="7832" spans="1:66" x14ac:dyDescent="0.35">
      <c r="A7832" s="48">
        <v>40673</v>
      </c>
      <c r="B7832" s="17">
        <v>2011</v>
      </c>
      <c r="C7832" s="17">
        <v>5</v>
      </c>
      <c r="D7832" s="17">
        <v>130</v>
      </c>
      <c r="E7832" s="17">
        <v>10</v>
      </c>
      <c r="F7832" s="17">
        <v>3</v>
      </c>
      <c r="G7832" s="50">
        <v>0.8</v>
      </c>
      <c r="H7832" s="32">
        <v>4.2055844449356492</v>
      </c>
      <c r="I7832" s="50">
        <v>5.833333333333333</v>
      </c>
      <c r="J7832" s="13">
        <v>0</v>
      </c>
      <c r="K7832" s="13">
        <f t="shared" si="2452"/>
        <v>0</v>
      </c>
      <c r="L7832" s="13">
        <f t="shared" si="2464"/>
        <v>0</v>
      </c>
      <c r="M7832" s="13" t="e">
        <f ca="1">CalcTable[[#This Row],[IWC]]-AE7831</f>
        <v>#NAME?</v>
      </c>
      <c r="N7832" s="13" t="e">
        <f ca="1">IF(CalcTable[[#This Row],[Day of Year]]&lt;123,FCAP,AE7831)</f>
        <v>#NAME?</v>
      </c>
      <c r="O7832" s="17" t="e">
        <f ca="1">IF(IRR_DRIP,5,COUNTIF('IDET Wind Values'!C7816:G7816,"&lt;="&amp;IRR_MAXWIND))</f>
        <v>#NAME?</v>
      </c>
      <c r="P7832" s="13" t="e">
        <f ca="1">CalcTable[[#This Row],[ET_o]]*KL</f>
        <v>#NAME?</v>
      </c>
      <c r="Q7832" s="13" t="e">
        <f ca="1">IF(WILTPT&lt;=0,1,MAX(0,MIN(1,(CalcTable[[#This Row],[IWC]]-WILTPT)/(MAD-WILTPT))))</f>
        <v>#NAME?</v>
      </c>
      <c r="R7832" s="13" t="e">
        <f ca="1">CalcTable[[#This Row],[ETMult]]*CalcTable[[#This Row],[ETb]]</f>
        <v>#NAME?</v>
      </c>
      <c r="S7832" s="13" t="b">
        <f>INDEX(IRR_LIST,CalcTable[[#This Row],[Day of Week]]+1)</f>
        <v>1</v>
      </c>
      <c r="T7832" s="13">
        <f t="shared" ca="1" si="2453"/>
        <v>1.6</v>
      </c>
      <c r="U7832" s="13" t="b">
        <f ca="1">IF(CalcTable[[#This Row],[IrrPrecip]]&gt;=IC_MM,FALSE,TRUE)</f>
        <v>1</v>
      </c>
      <c r="V7832" s="13" t="b">
        <f t="shared" si="2465"/>
        <v>1</v>
      </c>
      <c r="W7832" s="13" t="e">
        <f ca="1">IF(AND(IRR_DRIP=FALSE,CalcTable[[#This Row],[IrrHours]]&lt;=0),FALSE,TRUE)</f>
        <v>#NAME?</v>
      </c>
      <c r="X7832" s="13" t="e">
        <f ca="1">AND(CalcTable[[#This Row],[IrrDay]],CalcTable[[#This Row],[IrrRain]],CalcTable[[#This Row],[IrrWarm]],CalcTable[[#This Row],[IrrWindy]])</f>
        <v>#NAME?</v>
      </c>
      <c r="Y7832" s="13" t="e">
        <f t="shared" ca="1" si="2454"/>
        <v>#NAME?</v>
      </c>
      <c r="Z7832" s="13" t="e">
        <f ca="1">CalcTable[[#This Row],[IrrHours]]/5</f>
        <v>#NAME?</v>
      </c>
      <c r="AA7832" s="13" t="e">
        <f ca="1">IF(CalcTable[[#This Row],[IrrFlag]]=FALSE,0,MAX(0,CalcTable[[#This Row],[VolRednWind]]*(FCAP*IRR_TARGET-CalcTable[[#This Row],[IWC]])))</f>
        <v>#NAME?</v>
      </c>
      <c r="AB7832" s="13" t="e">
        <f ca="1">CalcTable[[#This Row],[IWC]]+CalcTable[[#This Row],[Eff Precip]]+CalcTable[[#This Row],[IrrAmt]]-CalcTable[[#This Row],[AET]]</f>
        <v>#NAME?</v>
      </c>
      <c r="AC7832" s="13" t="e">
        <f ca="1">IF(CalcTable[[#This Row],[PWC]]&gt;FCAP,MIN(24*PERC,MIN(SAT,CalcTable[[#This Row],[PWC]])-FCAP),0)</f>
        <v>#NAME?</v>
      </c>
      <c r="AD7832" s="13" t="e">
        <f ca="1">IF(CalcTable[[#This Row],[PWC]]&gt;SAT,CalcTable[[#This Row],[PWC]]-SAT,0)</f>
        <v>#NAME?</v>
      </c>
      <c r="AE7832" s="13" t="e">
        <f ca="1">CalcTable[[#This Row],[PWC]]-CalcTable[[#This Row],[PercAmt]]-CalcTable[[#This Row],[Runoff]]</f>
        <v>#NAME?</v>
      </c>
      <c r="AF7832" s="13" t="e">
        <f ca="1">CalcTable[[#This Row],[IrrAmt]]/1000*CUR_IRR_AREA*10000/IRR_EFF</f>
        <v>#NAME?</v>
      </c>
      <c r="AG7832" s="147"/>
      <c r="AI7832" s="50">
        <v>0</v>
      </c>
      <c r="AJ7832" s="50">
        <v>0</v>
      </c>
      <c r="AK7832" s="50">
        <v>0</v>
      </c>
      <c r="AL7832" s="50">
        <v>0</v>
      </c>
      <c r="AM7832" s="50"/>
      <c r="AN7832" s="50"/>
      <c r="AO7832" s="50"/>
      <c r="AP7832" s="50"/>
      <c r="AQ7832" s="50"/>
      <c r="AR7832" s="50"/>
      <c r="AS7832" s="50"/>
      <c r="AT7832" s="50"/>
      <c r="AU7832" s="50"/>
      <c r="AV7832" s="50"/>
      <c r="AW7832" s="50"/>
      <c r="AX7832" s="50">
        <f t="shared" si="2455"/>
        <v>0</v>
      </c>
      <c r="AY7832" s="50"/>
      <c r="AZ7832" s="50">
        <f t="shared" si="2456"/>
        <v>0</v>
      </c>
      <c r="BA7832" s="50">
        <f t="shared" si="2466"/>
        <v>0</v>
      </c>
      <c r="BB7832" s="50">
        <f t="shared" si="2467"/>
        <v>0</v>
      </c>
      <c r="BC7832" s="17">
        <f t="shared" si="2457"/>
        <v>20115</v>
      </c>
      <c r="BD7832" s="50">
        <f t="shared" si="2458"/>
        <v>0</v>
      </c>
      <c r="BE7832" s="50">
        <f t="shared" si="2459"/>
        <v>0</v>
      </c>
      <c r="BF7832" s="50">
        <f t="shared" si="2460"/>
        <v>0</v>
      </c>
      <c r="BG7832" s="50"/>
      <c r="BH7832" s="17">
        <f t="shared" si="2461"/>
        <v>0</v>
      </c>
      <c r="BI7832" s="17">
        <f t="shared" si="2471"/>
        <v>7832</v>
      </c>
      <c r="BJ7832" s="17">
        <f t="shared" si="2462"/>
        <v>7832</v>
      </c>
      <c r="BK7832" s="150">
        <f t="shared" si="2463"/>
        <v>40673</v>
      </c>
      <c r="BL7832" s="50" t="e">
        <f t="shared" ca="1" si="2468"/>
        <v>#NAME?</v>
      </c>
      <c r="BM7832" s="50" t="e">
        <f t="shared" ca="1" si="2469"/>
        <v>#NAME?</v>
      </c>
      <c r="BN7832" s="50" t="e">
        <f t="shared" ca="1" si="2470"/>
        <v>#NAME?</v>
      </c>
    </row>
    <row r="7833" spans="1:66" x14ac:dyDescent="0.35">
      <c r="A7833" s="48">
        <v>40674</v>
      </c>
      <c r="B7833" s="17">
        <v>2011</v>
      </c>
      <c r="C7833" s="17">
        <v>5</v>
      </c>
      <c r="D7833" s="17">
        <v>131</v>
      </c>
      <c r="E7833" s="17">
        <v>11</v>
      </c>
      <c r="F7833" s="17">
        <v>4</v>
      </c>
      <c r="G7833" s="50">
        <v>4</v>
      </c>
      <c r="H7833" s="32">
        <v>6.2321788838344405</v>
      </c>
      <c r="I7833" s="50">
        <v>16.5</v>
      </c>
      <c r="J7833" s="13">
        <v>0</v>
      </c>
      <c r="K7833" s="13">
        <f t="shared" si="2452"/>
        <v>0</v>
      </c>
      <c r="L7833" s="13">
        <f t="shared" si="2464"/>
        <v>0</v>
      </c>
      <c r="M7833" s="13" t="e">
        <f ca="1">CalcTable[[#This Row],[IWC]]-AE7832</f>
        <v>#NAME?</v>
      </c>
      <c r="N7833" s="13" t="e">
        <f ca="1">IF(CalcTable[[#This Row],[Day of Year]]&lt;123,FCAP,AE7832)</f>
        <v>#NAME?</v>
      </c>
      <c r="O7833" s="17" t="e">
        <f ca="1">IF(IRR_DRIP,5,COUNTIF('IDET Wind Values'!C7817:G7817,"&lt;="&amp;IRR_MAXWIND))</f>
        <v>#NAME?</v>
      </c>
      <c r="P7833" s="13" t="e">
        <f ca="1">CalcTable[[#This Row],[ET_o]]*KL</f>
        <v>#NAME?</v>
      </c>
      <c r="Q7833" s="13" t="e">
        <f ca="1">IF(WILTPT&lt;=0,1,MAX(0,MIN(1,(CalcTable[[#This Row],[IWC]]-WILTPT)/(MAD-WILTPT))))</f>
        <v>#NAME?</v>
      </c>
      <c r="R7833" s="13" t="e">
        <f ca="1">CalcTable[[#This Row],[ETMult]]*CalcTable[[#This Row],[ETb]]</f>
        <v>#NAME?</v>
      </c>
      <c r="S7833" s="13" t="b">
        <f>INDEX(IRR_LIST,CalcTable[[#This Row],[Day of Week]]+1)</f>
        <v>0</v>
      </c>
      <c r="T7833" s="13">
        <f t="shared" ca="1" si="2453"/>
        <v>0</v>
      </c>
      <c r="U7833" s="13" t="b">
        <f ca="1">IF(CalcTable[[#This Row],[IrrPrecip]]&gt;=IC_MM,FALSE,TRUE)</f>
        <v>1</v>
      </c>
      <c r="V7833" s="13" t="b">
        <f t="shared" si="2465"/>
        <v>1</v>
      </c>
      <c r="W7833" s="13" t="e">
        <f ca="1">IF(AND(IRR_DRIP=FALSE,CalcTable[[#This Row],[IrrHours]]&lt;=0),FALSE,TRUE)</f>
        <v>#NAME?</v>
      </c>
      <c r="X7833" s="13" t="e">
        <f ca="1">AND(CalcTable[[#This Row],[IrrDay]],CalcTable[[#This Row],[IrrRain]],CalcTable[[#This Row],[IrrWarm]],CalcTable[[#This Row],[IrrWindy]])</f>
        <v>#NAME?</v>
      </c>
      <c r="Y7833" s="13" t="e">
        <f t="shared" ca="1" si="2454"/>
        <v>#NAME?</v>
      </c>
      <c r="Z7833" s="13" t="e">
        <f ca="1">CalcTable[[#This Row],[IrrHours]]/5</f>
        <v>#NAME?</v>
      </c>
      <c r="AA7833" s="13" t="e">
        <f ca="1">IF(CalcTable[[#This Row],[IrrFlag]]=FALSE,0,MAX(0,CalcTable[[#This Row],[VolRednWind]]*(FCAP*IRR_TARGET-CalcTable[[#This Row],[IWC]])))</f>
        <v>#NAME?</v>
      </c>
      <c r="AB7833" s="13" t="e">
        <f ca="1">CalcTable[[#This Row],[IWC]]+CalcTable[[#This Row],[Eff Precip]]+CalcTable[[#This Row],[IrrAmt]]-CalcTable[[#This Row],[AET]]</f>
        <v>#NAME?</v>
      </c>
      <c r="AC7833" s="13" t="e">
        <f ca="1">IF(CalcTable[[#This Row],[PWC]]&gt;FCAP,MIN(24*PERC,MIN(SAT,CalcTable[[#This Row],[PWC]])-FCAP),0)</f>
        <v>#NAME?</v>
      </c>
      <c r="AD7833" s="13" t="e">
        <f ca="1">IF(CalcTable[[#This Row],[PWC]]&gt;SAT,CalcTable[[#This Row],[PWC]]-SAT,0)</f>
        <v>#NAME?</v>
      </c>
      <c r="AE7833" s="13" t="e">
        <f ca="1">CalcTable[[#This Row],[PWC]]-CalcTable[[#This Row],[PercAmt]]-CalcTable[[#This Row],[Runoff]]</f>
        <v>#NAME?</v>
      </c>
      <c r="AF7833" s="13" t="e">
        <f ca="1">CalcTable[[#This Row],[IrrAmt]]/1000*CUR_IRR_AREA*10000/IRR_EFF</f>
        <v>#NAME?</v>
      </c>
      <c r="AG7833" s="147"/>
      <c r="AI7833" s="50">
        <v>0</v>
      </c>
      <c r="AJ7833" s="50">
        <v>0</v>
      </c>
      <c r="AK7833" s="50">
        <v>0</v>
      </c>
      <c r="AL7833" s="50">
        <v>10.03138343876555</v>
      </c>
      <c r="AM7833" s="50"/>
      <c r="AN7833" s="50"/>
      <c r="AO7833" s="50"/>
      <c r="AP7833" s="50"/>
      <c r="AQ7833" s="50"/>
      <c r="AR7833" s="50"/>
      <c r="AS7833" s="50"/>
      <c r="AT7833" s="50"/>
      <c r="AU7833" s="50"/>
      <c r="AV7833" s="50"/>
      <c r="AW7833" s="50"/>
      <c r="AX7833" s="50">
        <f t="shared" si="2455"/>
        <v>10.03138343876555</v>
      </c>
      <c r="AY7833" s="50"/>
      <c r="AZ7833" s="50">
        <f t="shared" si="2456"/>
        <v>294.25391420378952</v>
      </c>
      <c r="BA7833" s="50">
        <f t="shared" si="2466"/>
        <v>453.05761393281881</v>
      </c>
      <c r="BB7833" s="50">
        <f t="shared" si="2467"/>
        <v>467.06970508538024</v>
      </c>
      <c r="BC7833" s="17">
        <f t="shared" si="2457"/>
        <v>20115</v>
      </c>
      <c r="BD7833" s="50">
        <f t="shared" si="2458"/>
        <v>10.03138343876555</v>
      </c>
      <c r="BE7833" s="50">
        <f t="shared" si="2459"/>
        <v>294.25391420378952</v>
      </c>
      <c r="BF7833" s="50">
        <f t="shared" si="2460"/>
        <v>481.30573003919051</v>
      </c>
      <c r="BG7833" s="50"/>
      <c r="BH7833" s="17">
        <f t="shared" si="2461"/>
        <v>0</v>
      </c>
      <c r="BI7833" s="17">
        <f t="shared" si="2471"/>
        <v>7833</v>
      </c>
      <c r="BJ7833" s="17">
        <f t="shared" si="2462"/>
        <v>7833</v>
      </c>
      <c r="BK7833" s="150">
        <f t="shared" si="2463"/>
        <v>40674</v>
      </c>
      <c r="BL7833" s="50" t="e">
        <f t="shared" ca="1" si="2468"/>
        <v>#NAME?</v>
      </c>
      <c r="BM7833" s="50" t="e">
        <f t="shared" ca="1" si="2469"/>
        <v>#NAME?</v>
      </c>
      <c r="BN7833" s="50" t="e">
        <f t="shared" ca="1" si="2470"/>
        <v>#NAME?</v>
      </c>
    </row>
    <row r="7834" spans="1:66" x14ac:dyDescent="0.35">
      <c r="A7834" s="48">
        <v>40675</v>
      </c>
      <c r="B7834" s="17">
        <v>2011</v>
      </c>
      <c r="C7834" s="17">
        <v>5</v>
      </c>
      <c r="D7834" s="17">
        <v>132</v>
      </c>
      <c r="E7834" s="17">
        <v>12</v>
      </c>
      <c r="F7834" s="17">
        <v>5</v>
      </c>
      <c r="G7834" s="50">
        <v>6.1</v>
      </c>
      <c r="H7834" s="32">
        <v>6.1459186626611046</v>
      </c>
      <c r="I7834" s="50">
        <v>21.833333333333332</v>
      </c>
      <c r="J7834" s="13">
        <v>0</v>
      </c>
      <c r="K7834" s="13">
        <f t="shared" si="2452"/>
        <v>0</v>
      </c>
      <c r="L7834" s="13">
        <f t="shared" si="2464"/>
        <v>0</v>
      </c>
      <c r="M7834" s="13" t="e">
        <f ca="1">CalcTable[[#This Row],[IWC]]-AE7833</f>
        <v>#NAME?</v>
      </c>
      <c r="N7834" s="13" t="e">
        <f ca="1">IF(CalcTable[[#This Row],[Day of Year]]&lt;123,FCAP,AE7833)</f>
        <v>#NAME?</v>
      </c>
      <c r="O7834" s="17" t="e">
        <f ca="1">IF(IRR_DRIP,5,COUNTIF('IDET Wind Values'!C7818:G7818,"&lt;="&amp;IRR_MAXWIND))</f>
        <v>#NAME?</v>
      </c>
      <c r="P7834" s="13" t="e">
        <f ca="1">CalcTable[[#This Row],[ET_o]]*KL</f>
        <v>#NAME?</v>
      </c>
      <c r="Q7834" s="13" t="e">
        <f ca="1">IF(WILTPT&lt;=0,1,MAX(0,MIN(1,(CalcTable[[#This Row],[IWC]]-WILTPT)/(MAD-WILTPT))))</f>
        <v>#NAME?</v>
      </c>
      <c r="R7834" s="13" t="e">
        <f ca="1">CalcTable[[#This Row],[ETMult]]*CalcTable[[#This Row],[ETb]]</f>
        <v>#NAME?</v>
      </c>
      <c r="S7834" s="13" t="b">
        <f>INDEX(IRR_LIST,CalcTable[[#This Row],[Day of Week]]+1)</f>
        <v>1</v>
      </c>
      <c r="T7834" s="13">
        <f t="shared" ca="1" si="2453"/>
        <v>0</v>
      </c>
      <c r="U7834" s="13" t="b">
        <f ca="1">IF(CalcTable[[#This Row],[IrrPrecip]]&gt;=IC_MM,FALSE,TRUE)</f>
        <v>1</v>
      </c>
      <c r="V7834" s="13" t="b">
        <f t="shared" si="2465"/>
        <v>1</v>
      </c>
      <c r="W7834" s="13" t="e">
        <f ca="1">IF(AND(IRR_DRIP=FALSE,CalcTable[[#This Row],[IrrHours]]&lt;=0),FALSE,TRUE)</f>
        <v>#NAME?</v>
      </c>
      <c r="X7834" s="13" t="e">
        <f ca="1">AND(CalcTable[[#This Row],[IrrDay]],CalcTable[[#This Row],[IrrRain]],CalcTable[[#This Row],[IrrWarm]],CalcTable[[#This Row],[IrrWindy]])</f>
        <v>#NAME?</v>
      </c>
      <c r="Y7834" s="13" t="e">
        <f t="shared" ca="1" si="2454"/>
        <v>#NAME?</v>
      </c>
      <c r="Z7834" s="13" t="e">
        <f ca="1">CalcTable[[#This Row],[IrrHours]]/5</f>
        <v>#NAME?</v>
      </c>
      <c r="AA7834" s="13" t="e">
        <f ca="1">IF(CalcTable[[#This Row],[IrrFlag]]=FALSE,0,MAX(0,CalcTable[[#This Row],[VolRednWind]]*(FCAP*IRR_TARGET-CalcTable[[#This Row],[IWC]])))</f>
        <v>#NAME?</v>
      </c>
      <c r="AB7834" s="13" t="e">
        <f ca="1">CalcTable[[#This Row],[IWC]]+CalcTable[[#This Row],[Eff Precip]]+CalcTable[[#This Row],[IrrAmt]]-CalcTable[[#This Row],[AET]]</f>
        <v>#NAME?</v>
      </c>
      <c r="AC7834" s="13" t="e">
        <f ca="1">IF(CalcTable[[#This Row],[PWC]]&gt;FCAP,MIN(24*PERC,MIN(SAT,CalcTable[[#This Row],[PWC]])-FCAP),0)</f>
        <v>#NAME?</v>
      </c>
      <c r="AD7834" s="13" t="e">
        <f ca="1">IF(CalcTable[[#This Row],[PWC]]&gt;SAT,CalcTable[[#This Row],[PWC]]-SAT,0)</f>
        <v>#NAME?</v>
      </c>
      <c r="AE7834" s="13" t="e">
        <f ca="1">CalcTable[[#This Row],[PWC]]-CalcTable[[#This Row],[PercAmt]]-CalcTable[[#This Row],[Runoff]]</f>
        <v>#NAME?</v>
      </c>
      <c r="AF7834" s="13" t="e">
        <f ca="1">CalcTable[[#This Row],[IrrAmt]]/1000*CUR_IRR_AREA*10000/IRR_EFF</f>
        <v>#NAME?</v>
      </c>
      <c r="AG7834" s="147"/>
      <c r="AI7834" s="50">
        <v>3.1800151995474657</v>
      </c>
      <c r="AJ7834" s="50">
        <v>4.4932259604783154</v>
      </c>
      <c r="AK7834" s="50">
        <v>0</v>
      </c>
      <c r="AL7834" s="50">
        <v>0</v>
      </c>
      <c r="AM7834" s="50"/>
      <c r="AN7834" s="50"/>
      <c r="AO7834" s="50"/>
      <c r="AP7834" s="50"/>
      <c r="AQ7834" s="50"/>
      <c r="AR7834" s="50"/>
      <c r="AS7834" s="50"/>
      <c r="AT7834" s="50"/>
      <c r="AU7834" s="50"/>
      <c r="AV7834" s="50"/>
      <c r="AW7834" s="50"/>
      <c r="AX7834" s="50">
        <f t="shared" si="2455"/>
        <v>7.673241160025781</v>
      </c>
      <c r="AY7834" s="50"/>
      <c r="AZ7834" s="50">
        <f t="shared" si="2456"/>
        <v>178.44151776739344</v>
      </c>
      <c r="BA7834" s="50">
        <f t="shared" si="2466"/>
        <v>289.22694803461036</v>
      </c>
      <c r="BB7834" s="50">
        <f t="shared" si="2467"/>
        <v>299.33345858569135</v>
      </c>
      <c r="BC7834" s="17">
        <f t="shared" si="2457"/>
        <v>20115</v>
      </c>
      <c r="BD7834" s="50">
        <f t="shared" si="2458"/>
        <v>7.673241160025781</v>
      </c>
      <c r="BE7834" s="50">
        <f t="shared" si="2459"/>
        <v>178.44151776739344</v>
      </c>
      <c r="BF7834" s="50">
        <f t="shared" si="2460"/>
        <v>291.87351750521054</v>
      </c>
      <c r="BG7834" s="50"/>
      <c r="BH7834" s="17">
        <f t="shared" si="2461"/>
        <v>0</v>
      </c>
      <c r="BI7834" s="17">
        <f t="shared" si="2471"/>
        <v>7834</v>
      </c>
      <c r="BJ7834" s="17">
        <f t="shared" si="2462"/>
        <v>7834</v>
      </c>
      <c r="BK7834" s="150">
        <f t="shared" si="2463"/>
        <v>40675</v>
      </c>
      <c r="BL7834" s="50" t="e">
        <f t="shared" ca="1" si="2468"/>
        <v>#NAME?</v>
      </c>
      <c r="BM7834" s="50" t="e">
        <f t="shared" ca="1" si="2469"/>
        <v>#NAME?</v>
      </c>
      <c r="BN7834" s="50" t="e">
        <f t="shared" ca="1" si="2470"/>
        <v>#NAME?</v>
      </c>
    </row>
    <row r="7835" spans="1:66" x14ac:dyDescent="0.35">
      <c r="A7835" s="48">
        <v>40676</v>
      </c>
      <c r="B7835" s="17">
        <v>2011</v>
      </c>
      <c r="C7835" s="17">
        <v>5</v>
      </c>
      <c r="D7835" s="17">
        <v>133</v>
      </c>
      <c r="E7835" s="17">
        <v>13</v>
      </c>
      <c r="F7835" s="17">
        <v>6</v>
      </c>
      <c r="G7835" s="50">
        <v>4.7</v>
      </c>
      <c r="H7835" s="32">
        <v>4.1491448912671256</v>
      </c>
      <c r="I7835" s="50">
        <v>13</v>
      </c>
      <c r="J7835" s="13">
        <v>0</v>
      </c>
      <c r="K7835" s="13">
        <f t="shared" si="2452"/>
        <v>0</v>
      </c>
      <c r="L7835" s="13">
        <f t="shared" si="2464"/>
        <v>0</v>
      </c>
      <c r="M7835" s="13" t="e">
        <f ca="1">CalcTable[[#This Row],[IWC]]-AE7834</f>
        <v>#NAME?</v>
      </c>
      <c r="N7835" s="13" t="e">
        <f ca="1">IF(CalcTable[[#This Row],[Day of Year]]&lt;123,FCAP,AE7834)</f>
        <v>#NAME?</v>
      </c>
      <c r="O7835" s="17" t="e">
        <f ca="1">IF(IRR_DRIP,5,COUNTIF('IDET Wind Values'!C7819:G7819,"&lt;="&amp;IRR_MAXWIND))</f>
        <v>#NAME?</v>
      </c>
      <c r="P7835" s="13" t="e">
        <f ca="1">CalcTable[[#This Row],[ET_o]]*KL</f>
        <v>#NAME?</v>
      </c>
      <c r="Q7835" s="13" t="e">
        <f ca="1">IF(WILTPT&lt;=0,1,MAX(0,MIN(1,(CalcTable[[#This Row],[IWC]]-WILTPT)/(MAD-WILTPT))))</f>
        <v>#NAME?</v>
      </c>
      <c r="R7835" s="13" t="e">
        <f ca="1">CalcTable[[#This Row],[ETMult]]*CalcTable[[#This Row],[ETb]]</f>
        <v>#NAME?</v>
      </c>
      <c r="S7835" s="13" t="b">
        <f>INDEX(IRR_LIST,CalcTable[[#This Row],[Day of Week]]+1)</f>
        <v>0</v>
      </c>
      <c r="T7835" s="13">
        <f t="shared" ca="1" si="2453"/>
        <v>0</v>
      </c>
      <c r="U7835" s="13" t="b">
        <f ca="1">IF(CalcTable[[#This Row],[IrrPrecip]]&gt;=IC_MM,FALSE,TRUE)</f>
        <v>1</v>
      </c>
      <c r="V7835" s="13" t="b">
        <f t="shared" si="2465"/>
        <v>1</v>
      </c>
      <c r="W7835" s="13" t="e">
        <f ca="1">IF(AND(IRR_DRIP=FALSE,CalcTable[[#This Row],[IrrHours]]&lt;=0),FALSE,TRUE)</f>
        <v>#NAME?</v>
      </c>
      <c r="X7835" s="13" t="e">
        <f ca="1">AND(CalcTable[[#This Row],[IrrDay]],CalcTable[[#This Row],[IrrRain]],CalcTable[[#This Row],[IrrWarm]],CalcTable[[#This Row],[IrrWindy]])</f>
        <v>#NAME?</v>
      </c>
      <c r="Y7835" s="13" t="e">
        <f t="shared" ca="1" si="2454"/>
        <v>#NAME?</v>
      </c>
      <c r="Z7835" s="13" t="e">
        <f ca="1">CalcTable[[#This Row],[IrrHours]]/5</f>
        <v>#NAME?</v>
      </c>
      <c r="AA7835" s="13" t="e">
        <f ca="1">IF(CalcTable[[#This Row],[IrrFlag]]=FALSE,0,MAX(0,CalcTable[[#This Row],[VolRednWind]]*(FCAP*IRR_TARGET-CalcTable[[#This Row],[IWC]])))</f>
        <v>#NAME?</v>
      </c>
      <c r="AB7835" s="13" t="e">
        <f ca="1">CalcTable[[#This Row],[IWC]]+CalcTable[[#This Row],[Eff Precip]]+CalcTable[[#This Row],[IrrAmt]]-CalcTable[[#This Row],[AET]]</f>
        <v>#NAME?</v>
      </c>
      <c r="AC7835" s="13" t="e">
        <f ca="1">IF(CalcTable[[#This Row],[PWC]]&gt;FCAP,MIN(24*PERC,MIN(SAT,CalcTable[[#This Row],[PWC]])-FCAP),0)</f>
        <v>#NAME?</v>
      </c>
      <c r="AD7835" s="13" t="e">
        <f ca="1">IF(CalcTable[[#This Row],[PWC]]&gt;SAT,CalcTable[[#This Row],[PWC]]-SAT,0)</f>
        <v>#NAME?</v>
      </c>
      <c r="AE7835" s="13" t="e">
        <f ca="1">CalcTable[[#This Row],[PWC]]-CalcTable[[#This Row],[PercAmt]]-CalcTable[[#This Row],[Runoff]]</f>
        <v>#NAME?</v>
      </c>
      <c r="AF7835" s="13" t="e">
        <f ca="1">CalcTable[[#This Row],[IrrAmt]]/1000*CUR_IRR_AREA*10000/IRR_EFF</f>
        <v>#NAME?</v>
      </c>
      <c r="AG7835" s="147"/>
      <c r="AI7835" s="50">
        <v>0</v>
      </c>
      <c r="AJ7835" s="50">
        <v>0</v>
      </c>
      <c r="AK7835" s="50">
        <v>0</v>
      </c>
      <c r="AL7835" s="50">
        <v>5.6602552644636077</v>
      </c>
      <c r="AM7835" s="50"/>
      <c r="AN7835" s="50"/>
      <c r="AO7835" s="50"/>
      <c r="AP7835" s="50"/>
      <c r="AQ7835" s="50"/>
      <c r="AR7835" s="50"/>
      <c r="AS7835" s="50"/>
      <c r="AT7835" s="50"/>
      <c r="AU7835" s="50"/>
      <c r="AV7835" s="50"/>
      <c r="AW7835" s="50"/>
      <c r="AX7835" s="50">
        <f t="shared" si="2455"/>
        <v>5.6602552644636077</v>
      </c>
      <c r="AY7835" s="50"/>
      <c r="AZ7835" s="50">
        <f t="shared" si="2456"/>
        <v>166.03415442426584</v>
      </c>
      <c r="BA7835" s="50">
        <f t="shared" si="2466"/>
        <v>255.63988855799661</v>
      </c>
      <c r="BB7835" s="50">
        <f t="shared" si="2467"/>
        <v>263.54627686391404</v>
      </c>
      <c r="BC7835" s="17">
        <f t="shared" si="2457"/>
        <v>20115</v>
      </c>
      <c r="BD7835" s="50">
        <f t="shared" si="2458"/>
        <v>5.6602552644636077</v>
      </c>
      <c r="BE7835" s="50">
        <f t="shared" si="2459"/>
        <v>166.03415442426584</v>
      </c>
      <c r="BF7835" s="50">
        <f t="shared" si="2460"/>
        <v>271.57902086993482</v>
      </c>
      <c r="BG7835" s="50"/>
      <c r="BH7835" s="17">
        <f t="shared" si="2461"/>
        <v>0</v>
      </c>
      <c r="BI7835" s="17">
        <f t="shared" si="2471"/>
        <v>7835</v>
      </c>
      <c r="BJ7835" s="17">
        <f t="shared" si="2462"/>
        <v>7835</v>
      </c>
      <c r="BK7835" s="150">
        <f t="shared" si="2463"/>
        <v>40676</v>
      </c>
      <c r="BL7835" s="50" t="e">
        <f t="shared" ca="1" si="2468"/>
        <v>#NAME?</v>
      </c>
      <c r="BM7835" s="50" t="e">
        <f t="shared" ca="1" si="2469"/>
        <v>#NAME?</v>
      </c>
      <c r="BN7835" s="50" t="e">
        <f t="shared" ca="1" si="2470"/>
        <v>#NAME?</v>
      </c>
    </row>
    <row r="7836" spans="1:66" x14ac:dyDescent="0.35">
      <c r="A7836" s="48">
        <v>40677</v>
      </c>
      <c r="B7836" s="17">
        <v>2011</v>
      </c>
      <c r="C7836" s="17">
        <v>5</v>
      </c>
      <c r="D7836" s="17">
        <v>134</v>
      </c>
      <c r="E7836" s="17">
        <v>14</v>
      </c>
      <c r="F7836" s="17">
        <v>7</v>
      </c>
      <c r="G7836" s="50">
        <v>5.7</v>
      </c>
      <c r="H7836" s="32">
        <v>5.5069900171411765</v>
      </c>
      <c r="I7836" s="50">
        <v>26.5</v>
      </c>
      <c r="J7836" s="13">
        <v>0</v>
      </c>
      <c r="K7836" s="13">
        <f t="shared" si="2452"/>
        <v>0</v>
      </c>
      <c r="L7836" s="13">
        <f t="shared" si="2464"/>
        <v>0</v>
      </c>
      <c r="M7836" s="13" t="e">
        <f ca="1">CalcTable[[#This Row],[IWC]]-AE7835</f>
        <v>#NAME?</v>
      </c>
      <c r="N7836" s="13" t="e">
        <f ca="1">IF(CalcTable[[#This Row],[Day of Year]]&lt;123,FCAP,AE7835)</f>
        <v>#NAME?</v>
      </c>
      <c r="O7836" s="17" t="e">
        <f ca="1">IF(IRR_DRIP,5,COUNTIF('IDET Wind Values'!C7820:G7820,"&lt;="&amp;IRR_MAXWIND))</f>
        <v>#NAME?</v>
      </c>
      <c r="P7836" s="13" t="e">
        <f ca="1">CalcTable[[#This Row],[ET_o]]*KL</f>
        <v>#NAME?</v>
      </c>
      <c r="Q7836" s="13" t="e">
        <f ca="1">IF(WILTPT&lt;=0,1,MAX(0,MIN(1,(CalcTable[[#This Row],[IWC]]-WILTPT)/(MAD-WILTPT))))</f>
        <v>#NAME?</v>
      </c>
      <c r="R7836" s="13" t="e">
        <f ca="1">CalcTable[[#This Row],[ETMult]]*CalcTable[[#This Row],[ETb]]</f>
        <v>#NAME?</v>
      </c>
      <c r="S7836" s="13" t="b">
        <f>INDEX(IRR_LIST,CalcTable[[#This Row],[Day of Week]]+1)</f>
        <v>0</v>
      </c>
      <c r="T7836" s="13">
        <f t="shared" ca="1" si="2453"/>
        <v>0</v>
      </c>
      <c r="U7836" s="13" t="b">
        <f ca="1">IF(CalcTable[[#This Row],[IrrPrecip]]&gt;=IC_MM,FALSE,TRUE)</f>
        <v>1</v>
      </c>
      <c r="V7836" s="13" t="b">
        <f t="shared" si="2465"/>
        <v>1</v>
      </c>
      <c r="W7836" s="13" t="e">
        <f ca="1">IF(AND(IRR_DRIP=FALSE,CalcTable[[#This Row],[IrrHours]]&lt;=0),FALSE,TRUE)</f>
        <v>#NAME?</v>
      </c>
      <c r="X7836" s="13" t="e">
        <f ca="1">AND(CalcTable[[#This Row],[IrrDay]],CalcTable[[#This Row],[IrrRain]],CalcTable[[#This Row],[IrrWarm]],CalcTable[[#This Row],[IrrWindy]])</f>
        <v>#NAME?</v>
      </c>
      <c r="Y7836" s="13" t="e">
        <f t="shared" ca="1" si="2454"/>
        <v>#NAME?</v>
      </c>
      <c r="Z7836" s="13" t="e">
        <f ca="1">CalcTable[[#This Row],[IrrHours]]/5</f>
        <v>#NAME?</v>
      </c>
      <c r="AA7836" s="13" t="e">
        <f ca="1">IF(CalcTable[[#This Row],[IrrFlag]]=FALSE,0,MAX(0,CalcTable[[#This Row],[VolRednWind]]*(FCAP*IRR_TARGET-CalcTable[[#This Row],[IWC]])))</f>
        <v>#NAME?</v>
      </c>
      <c r="AB7836" s="13" t="e">
        <f ca="1">CalcTable[[#This Row],[IWC]]+CalcTable[[#This Row],[Eff Precip]]+CalcTable[[#This Row],[IrrAmt]]-CalcTable[[#This Row],[AET]]</f>
        <v>#NAME?</v>
      </c>
      <c r="AC7836" s="13" t="e">
        <f ca="1">IF(CalcTable[[#This Row],[PWC]]&gt;FCAP,MIN(24*PERC,MIN(SAT,CalcTable[[#This Row],[PWC]])-FCAP),0)</f>
        <v>#NAME?</v>
      </c>
      <c r="AD7836" s="13" t="e">
        <f ca="1">IF(CalcTable[[#This Row],[PWC]]&gt;SAT,CalcTable[[#This Row],[PWC]]-SAT,0)</f>
        <v>#NAME?</v>
      </c>
      <c r="AE7836" s="13" t="e">
        <f ca="1">CalcTable[[#This Row],[PWC]]-CalcTable[[#This Row],[PercAmt]]-CalcTable[[#This Row],[Runoff]]</f>
        <v>#NAME?</v>
      </c>
      <c r="AF7836" s="13" t="e">
        <f ca="1">CalcTable[[#This Row],[IrrAmt]]/1000*CUR_IRR_AREA*10000/IRR_EFF</f>
        <v>#NAME?</v>
      </c>
      <c r="AG7836" s="147"/>
      <c r="AI7836" s="50">
        <v>0</v>
      </c>
      <c r="AJ7836" s="50">
        <v>0</v>
      </c>
      <c r="AK7836" s="50">
        <v>0</v>
      </c>
      <c r="AL7836" s="50">
        <v>0</v>
      </c>
      <c r="AM7836" s="50"/>
      <c r="AN7836" s="50"/>
      <c r="AO7836" s="50"/>
      <c r="AP7836" s="50"/>
      <c r="AQ7836" s="50"/>
      <c r="AR7836" s="50"/>
      <c r="AS7836" s="50"/>
      <c r="AT7836" s="50"/>
      <c r="AU7836" s="50"/>
      <c r="AV7836" s="50"/>
      <c r="AW7836" s="50"/>
      <c r="AX7836" s="50">
        <f t="shared" si="2455"/>
        <v>0</v>
      </c>
      <c r="AY7836" s="50"/>
      <c r="AZ7836" s="50">
        <f t="shared" si="2456"/>
        <v>0</v>
      </c>
      <c r="BA7836" s="50">
        <f t="shared" si="2466"/>
        <v>0</v>
      </c>
      <c r="BB7836" s="50">
        <f t="shared" si="2467"/>
        <v>0</v>
      </c>
      <c r="BC7836" s="17">
        <f t="shared" si="2457"/>
        <v>20115</v>
      </c>
      <c r="BD7836" s="50">
        <f t="shared" si="2458"/>
        <v>0</v>
      </c>
      <c r="BE7836" s="50">
        <f t="shared" si="2459"/>
        <v>0</v>
      </c>
      <c r="BF7836" s="50">
        <f t="shared" si="2460"/>
        <v>0</v>
      </c>
      <c r="BG7836" s="50"/>
      <c r="BH7836" s="17">
        <f t="shared" si="2461"/>
        <v>0</v>
      </c>
      <c r="BI7836" s="17">
        <f t="shared" si="2471"/>
        <v>7836</v>
      </c>
      <c r="BJ7836" s="17">
        <f t="shared" si="2462"/>
        <v>7836</v>
      </c>
      <c r="BK7836" s="150">
        <f t="shared" si="2463"/>
        <v>40677</v>
      </c>
      <c r="BL7836" s="50" t="e">
        <f t="shared" ca="1" si="2468"/>
        <v>#NAME?</v>
      </c>
      <c r="BM7836" s="50" t="e">
        <f t="shared" ca="1" si="2469"/>
        <v>#NAME?</v>
      </c>
      <c r="BN7836" s="50" t="e">
        <f t="shared" ca="1" si="2470"/>
        <v>#NAME?</v>
      </c>
    </row>
    <row r="7837" spans="1:66" x14ac:dyDescent="0.35">
      <c r="A7837" s="48">
        <v>40678</v>
      </c>
      <c r="B7837" s="17">
        <v>2011</v>
      </c>
      <c r="C7837" s="17">
        <v>5</v>
      </c>
      <c r="D7837" s="17">
        <v>135</v>
      </c>
      <c r="E7837" s="17">
        <v>15</v>
      </c>
      <c r="F7837" s="17">
        <v>1</v>
      </c>
      <c r="G7837" s="50">
        <v>3</v>
      </c>
      <c r="H7837" s="32">
        <v>4.7685666471743664</v>
      </c>
      <c r="I7837" s="50">
        <v>15</v>
      </c>
      <c r="J7837" s="13">
        <v>0</v>
      </c>
      <c r="K7837" s="13">
        <f t="shared" si="2452"/>
        <v>0</v>
      </c>
      <c r="L7837" s="13">
        <f t="shared" si="2464"/>
        <v>0</v>
      </c>
      <c r="M7837" s="13" t="e">
        <f ca="1">CalcTable[[#This Row],[IWC]]-AE7836</f>
        <v>#NAME?</v>
      </c>
      <c r="N7837" s="13" t="e">
        <f ca="1">IF(CalcTable[[#This Row],[Day of Year]]&lt;123,FCAP,AE7836)</f>
        <v>#NAME?</v>
      </c>
      <c r="O7837" s="17" t="e">
        <f ca="1">IF(IRR_DRIP,5,COUNTIF('IDET Wind Values'!C7821:G7821,"&lt;="&amp;IRR_MAXWIND))</f>
        <v>#NAME?</v>
      </c>
      <c r="P7837" s="13" t="e">
        <f ca="1">CalcTable[[#This Row],[ET_o]]*KL</f>
        <v>#NAME?</v>
      </c>
      <c r="Q7837" s="13" t="e">
        <f ca="1">IF(WILTPT&lt;=0,1,MAX(0,MIN(1,(CalcTable[[#This Row],[IWC]]-WILTPT)/(MAD-WILTPT))))</f>
        <v>#NAME?</v>
      </c>
      <c r="R7837" s="13" t="e">
        <f ca="1">CalcTable[[#This Row],[ETMult]]*CalcTable[[#This Row],[ETb]]</f>
        <v>#NAME?</v>
      </c>
      <c r="S7837" s="13" t="b">
        <f>INDEX(IRR_LIST,CalcTable[[#This Row],[Day of Week]]+1)</f>
        <v>1</v>
      </c>
      <c r="T7837" s="13">
        <f t="shared" ca="1" si="2453"/>
        <v>0</v>
      </c>
      <c r="U7837" s="13" t="b">
        <f ca="1">IF(CalcTable[[#This Row],[IrrPrecip]]&gt;=IC_MM,FALSE,TRUE)</f>
        <v>1</v>
      </c>
      <c r="V7837" s="13" t="b">
        <f t="shared" si="2465"/>
        <v>1</v>
      </c>
      <c r="W7837" s="13" t="e">
        <f ca="1">IF(AND(IRR_DRIP=FALSE,CalcTable[[#This Row],[IrrHours]]&lt;=0),FALSE,TRUE)</f>
        <v>#NAME?</v>
      </c>
      <c r="X7837" s="13" t="e">
        <f ca="1">AND(CalcTable[[#This Row],[IrrDay]],CalcTable[[#This Row],[IrrRain]],CalcTable[[#This Row],[IrrWarm]],CalcTable[[#This Row],[IrrWindy]])</f>
        <v>#NAME?</v>
      </c>
      <c r="Y7837" s="13" t="e">
        <f t="shared" ca="1" si="2454"/>
        <v>#NAME?</v>
      </c>
      <c r="Z7837" s="13" t="e">
        <f ca="1">CalcTable[[#This Row],[IrrHours]]/5</f>
        <v>#NAME?</v>
      </c>
      <c r="AA7837" s="13" t="e">
        <f ca="1">IF(CalcTable[[#This Row],[IrrFlag]]=FALSE,0,MAX(0,CalcTable[[#This Row],[VolRednWind]]*(FCAP*IRR_TARGET-CalcTable[[#This Row],[IWC]])))</f>
        <v>#NAME?</v>
      </c>
      <c r="AB7837" s="13" t="e">
        <f ca="1">CalcTable[[#This Row],[IWC]]+CalcTable[[#This Row],[Eff Precip]]+CalcTable[[#This Row],[IrrAmt]]-CalcTable[[#This Row],[AET]]</f>
        <v>#NAME?</v>
      </c>
      <c r="AC7837" s="13" t="e">
        <f ca="1">IF(CalcTable[[#This Row],[PWC]]&gt;FCAP,MIN(24*PERC,MIN(SAT,CalcTable[[#This Row],[PWC]])-FCAP),0)</f>
        <v>#NAME?</v>
      </c>
      <c r="AD7837" s="13" t="e">
        <f ca="1">IF(CalcTable[[#This Row],[PWC]]&gt;SAT,CalcTable[[#This Row],[PWC]]-SAT,0)</f>
        <v>#NAME?</v>
      </c>
      <c r="AE7837" s="13" t="e">
        <f ca="1">CalcTable[[#This Row],[PWC]]-CalcTable[[#This Row],[PercAmt]]-CalcTable[[#This Row],[Runoff]]</f>
        <v>#NAME?</v>
      </c>
      <c r="AF7837" s="13" t="e">
        <f ca="1">CalcTable[[#This Row],[IrrAmt]]/1000*CUR_IRR_AREA*10000/IRR_EFF</f>
        <v>#NAME?</v>
      </c>
      <c r="AG7837" s="147"/>
      <c r="AI7837" s="50">
        <v>6.5168234075694018</v>
      </c>
      <c r="AJ7837" s="50">
        <v>10.880538724202481</v>
      </c>
      <c r="AK7837" s="50">
        <v>0</v>
      </c>
      <c r="AL7837" s="50">
        <v>0</v>
      </c>
      <c r="AM7837" s="50"/>
      <c r="AN7837" s="50"/>
      <c r="AO7837" s="50"/>
      <c r="AP7837" s="50"/>
      <c r="AQ7837" s="50"/>
      <c r="AR7837" s="50"/>
      <c r="AS7837" s="50"/>
      <c r="AT7837" s="50"/>
      <c r="AU7837" s="50"/>
      <c r="AV7837" s="50"/>
      <c r="AW7837" s="50"/>
      <c r="AX7837" s="50">
        <f t="shared" si="2455"/>
        <v>17.397362131771882</v>
      </c>
      <c r="AY7837" s="50"/>
      <c r="AZ7837" s="50">
        <f t="shared" si="2456"/>
        <v>414.74254588762403</v>
      </c>
      <c r="BA7837" s="50">
        <f t="shared" si="2466"/>
        <v>673.64465518460133</v>
      </c>
      <c r="BB7837" s="50">
        <f t="shared" si="2467"/>
        <v>697.29127787330708</v>
      </c>
      <c r="BC7837" s="17">
        <f t="shared" si="2457"/>
        <v>20115</v>
      </c>
      <c r="BD7837" s="50">
        <f t="shared" si="2458"/>
        <v>17.397362131771882</v>
      </c>
      <c r="BE7837" s="50">
        <f t="shared" si="2459"/>
        <v>414.74254588762403</v>
      </c>
      <c r="BF7837" s="50">
        <f t="shared" si="2460"/>
        <v>678.38677479242381</v>
      </c>
      <c r="BG7837" s="50"/>
      <c r="BH7837" s="17">
        <f t="shared" si="2461"/>
        <v>0</v>
      </c>
      <c r="BI7837" s="17">
        <f t="shared" si="2471"/>
        <v>7837</v>
      </c>
      <c r="BJ7837" s="17">
        <f t="shared" si="2462"/>
        <v>7837</v>
      </c>
      <c r="BK7837" s="150">
        <f t="shared" si="2463"/>
        <v>40678</v>
      </c>
      <c r="BL7837" s="50" t="e">
        <f t="shared" ca="1" si="2468"/>
        <v>#NAME?</v>
      </c>
      <c r="BM7837" s="50" t="e">
        <f t="shared" ca="1" si="2469"/>
        <v>#NAME?</v>
      </c>
      <c r="BN7837" s="50" t="e">
        <f t="shared" ca="1" si="2470"/>
        <v>#NAME?</v>
      </c>
    </row>
    <row r="7838" spans="1:66" x14ac:dyDescent="0.35">
      <c r="A7838" s="48">
        <v>40679</v>
      </c>
      <c r="B7838" s="17">
        <v>2011</v>
      </c>
      <c r="C7838" s="17">
        <v>5</v>
      </c>
      <c r="D7838" s="17">
        <v>136</v>
      </c>
      <c r="E7838" s="17">
        <v>16</v>
      </c>
      <c r="F7838" s="17">
        <v>2</v>
      </c>
      <c r="G7838" s="50">
        <v>3.7</v>
      </c>
      <c r="H7838" s="32">
        <v>4.840127119539229</v>
      </c>
      <c r="I7838" s="50">
        <v>9.1666666666666661</v>
      </c>
      <c r="J7838" s="13">
        <v>0</v>
      </c>
      <c r="K7838" s="13">
        <f t="shared" si="2452"/>
        <v>0</v>
      </c>
      <c r="L7838" s="13">
        <f t="shared" si="2464"/>
        <v>0</v>
      </c>
      <c r="M7838" s="13" t="e">
        <f ca="1">CalcTable[[#This Row],[IWC]]-AE7837</f>
        <v>#NAME?</v>
      </c>
      <c r="N7838" s="13" t="e">
        <f ca="1">IF(CalcTable[[#This Row],[Day of Year]]&lt;123,FCAP,AE7837)</f>
        <v>#NAME?</v>
      </c>
      <c r="O7838" s="17" t="e">
        <f ca="1">IF(IRR_DRIP,5,COUNTIF('IDET Wind Values'!C7822:G7822,"&lt;="&amp;IRR_MAXWIND))</f>
        <v>#NAME?</v>
      </c>
      <c r="P7838" s="13" t="e">
        <f ca="1">CalcTable[[#This Row],[ET_o]]*KL</f>
        <v>#NAME?</v>
      </c>
      <c r="Q7838" s="13" t="e">
        <f ca="1">IF(WILTPT&lt;=0,1,MAX(0,MIN(1,(CalcTable[[#This Row],[IWC]]-WILTPT)/(MAD-WILTPT))))</f>
        <v>#NAME?</v>
      </c>
      <c r="R7838" s="13" t="e">
        <f ca="1">CalcTable[[#This Row],[ETMult]]*CalcTable[[#This Row],[ETb]]</f>
        <v>#NAME?</v>
      </c>
      <c r="S7838" s="13" t="b">
        <f>INDEX(IRR_LIST,CalcTable[[#This Row],[Day of Week]]+1)</f>
        <v>0</v>
      </c>
      <c r="T7838" s="13">
        <f t="shared" ca="1" si="2453"/>
        <v>0</v>
      </c>
      <c r="U7838" s="13" t="b">
        <f ca="1">IF(CalcTable[[#This Row],[IrrPrecip]]&gt;=IC_MM,FALSE,TRUE)</f>
        <v>1</v>
      </c>
      <c r="V7838" s="13" t="b">
        <f t="shared" si="2465"/>
        <v>0</v>
      </c>
      <c r="W7838" s="13" t="e">
        <f ca="1">IF(AND(IRR_DRIP=FALSE,CalcTable[[#This Row],[IrrHours]]&lt;=0),FALSE,TRUE)</f>
        <v>#NAME?</v>
      </c>
      <c r="X7838" s="13" t="e">
        <f ca="1">AND(CalcTable[[#This Row],[IrrDay]],CalcTable[[#This Row],[IrrRain]],CalcTable[[#This Row],[IrrWarm]],CalcTable[[#This Row],[IrrWindy]])</f>
        <v>#NAME?</v>
      </c>
      <c r="Y7838" s="13" t="e">
        <f t="shared" ca="1" si="2454"/>
        <v>#NAME?</v>
      </c>
      <c r="Z7838" s="13" t="e">
        <f ca="1">CalcTable[[#This Row],[IrrHours]]/5</f>
        <v>#NAME?</v>
      </c>
      <c r="AA7838" s="13" t="e">
        <f ca="1">IF(CalcTable[[#This Row],[IrrFlag]]=FALSE,0,MAX(0,CalcTable[[#This Row],[VolRednWind]]*(FCAP*IRR_TARGET-CalcTable[[#This Row],[IWC]])))</f>
        <v>#NAME?</v>
      </c>
      <c r="AB7838" s="13" t="e">
        <f ca="1">CalcTable[[#This Row],[IWC]]+CalcTable[[#This Row],[Eff Precip]]+CalcTable[[#This Row],[IrrAmt]]-CalcTable[[#This Row],[AET]]</f>
        <v>#NAME?</v>
      </c>
      <c r="AC7838" s="13" t="e">
        <f ca="1">IF(CalcTable[[#This Row],[PWC]]&gt;FCAP,MIN(24*PERC,MIN(SAT,CalcTable[[#This Row],[PWC]])-FCAP),0)</f>
        <v>#NAME?</v>
      </c>
      <c r="AD7838" s="13" t="e">
        <f ca="1">IF(CalcTable[[#This Row],[PWC]]&gt;SAT,CalcTable[[#This Row],[PWC]]-SAT,0)</f>
        <v>#NAME?</v>
      </c>
      <c r="AE7838" s="13" t="e">
        <f ca="1">CalcTable[[#This Row],[PWC]]-CalcTable[[#This Row],[PercAmt]]-CalcTable[[#This Row],[Runoff]]</f>
        <v>#NAME?</v>
      </c>
      <c r="AF7838" s="13" t="e">
        <f ca="1">CalcTable[[#This Row],[IrrAmt]]/1000*CUR_IRR_AREA*10000/IRR_EFF</f>
        <v>#NAME?</v>
      </c>
      <c r="AG7838" s="147"/>
      <c r="AI7838" s="50">
        <v>0</v>
      </c>
      <c r="AJ7838" s="50">
        <v>0</v>
      </c>
      <c r="AK7838" s="50">
        <v>0</v>
      </c>
      <c r="AL7838" s="50">
        <v>0</v>
      </c>
      <c r="AM7838" s="50"/>
      <c r="AN7838" s="50"/>
      <c r="AO7838" s="50"/>
      <c r="AP7838" s="50"/>
      <c r="AQ7838" s="50"/>
      <c r="AR7838" s="50"/>
      <c r="AS7838" s="50"/>
      <c r="AT7838" s="50"/>
      <c r="AU7838" s="50"/>
      <c r="AV7838" s="50"/>
      <c r="AW7838" s="50"/>
      <c r="AX7838" s="50">
        <f t="shared" si="2455"/>
        <v>0</v>
      </c>
      <c r="AY7838" s="50"/>
      <c r="AZ7838" s="50">
        <f t="shared" si="2456"/>
        <v>0</v>
      </c>
      <c r="BA7838" s="50">
        <f t="shared" si="2466"/>
        <v>0</v>
      </c>
      <c r="BB7838" s="50">
        <f t="shared" si="2467"/>
        <v>0</v>
      </c>
      <c r="BC7838" s="17">
        <f t="shared" si="2457"/>
        <v>20115</v>
      </c>
      <c r="BD7838" s="50">
        <f t="shared" si="2458"/>
        <v>0</v>
      </c>
      <c r="BE7838" s="50">
        <f t="shared" si="2459"/>
        <v>0</v>
      </c>
      <c r="BF7838" s="50">
        <f t="shared" si="2460"/>
        <v>0</v>
      </c>
      <c r="BG7838" s="50"/>
      <c r="BH7838" s="17">
        <f t="shared" si="2461"/>
        <v>0</v>
      </c>
      <c r="BI7838" s="17">
        <f t="shared" si="2471"/>
        <v>7838</v>
      </c>
      <c r="BJ7838" s="17">
        <f t="shared" si="2462"/>
        <v>7838</v>
      </c>
      <c r="BK7838" s="150">
        <f t="shared" si="2463"/>
        <v>40679</v>
      </c>
      <c r="BL7838" s="50" t="e">
        <f t="shared" ca="1" si="2468"/>
        <v>#NAME?</v>
      </c>
      <c r="BM7838" s="50" t="e">
        <f t="shared" ca="1" si="2469"/>
        <v>#NAME?</v>
      </c>
      <c r="BN7838" s="50" t="e">
        <f t="shared" ca="1" si="2470"/>
        <v>#NAME?</v>
      </c>
    </row>
    <row r="7839" spans="1:66" x14ac:dyDescent="0.35">
      <c r="A7839" s="48">
        <v>40680</v>
      </c>
      <c r="B7839" s="17">
        <v>2011</v>
      </c>
      <c r="C7839" s="17">
        <v>5</v>
      </c>
      <c r="D7839" s="17">
        <v>137</v>
      </c>
      <c r="E7839" s="17">
        <v>17</v>
      </c>
      <c r="F7839" s="17">
        <v>3</v>
      </c>
      <c r="G7839" s="50">
        <v>2.2000000000000002</v>
      </c>
      <c r="H7839" s="32">
        <v>4.6214656835360781</v>
      </c>
      <c r="I7839" s="50">
        <v>11.833333333333334</v>
      </c>
      <c r="J7839" s="13">
        <v>0</v>
      </c>
      <c r="K7839" s="13">
        <f t="shared" si="2452"/>
        <v>0</v>
      </c>
      <c r="L7839" s="13">
        <f t="shared" si="2464"/>
        <v>0</v>
      </c>
      <c r="M7839" s="13" t="e">
        <f ca="1">CalcTable[[#This Row],[IWC]]-AE7838</f>
        <v>#NAME?</v>
      </c>
      <c r="N7839" s="13" t="e">
        <f ca="1">IF(CalcTable[[#This Row],[Day of Year]]&lt;123,FCAP,AE7838)</f>
        <v>#NAME?</v>
      </c>
      <c r="O7839" s="17" t="e">
        <f ca="1">IF(IRR_DRIP,5,COUNTIF('IDET Wind Values'!C7823:G7823,"&lt;="&amp;IRR_MAXWIND))</f>
        <v>#NAME?</v>
      </c>
      <c r="P7839" s="13" t="e">
        <f ca="1">CalcTable[[#This Row],[ET_o]]*KL</f>
        <v>#NAME?</v>
      </c>
      <c r="Q7839" s="13" t="e">
        <f ca="1">IF(WILTPT&lt;=0,1,MAX(0,MIN(1,(CalcTable[[#This Row],[IWC]]-WILTPT)/(MAD-WILTPT))))</f>
        <v>#NAME?</v>
      </c>
      <c r="R7839" s="13" t="e">
        <f ca="1">CalcTable[[#This Row],[ETMult]]*CalcTable[[#This Row],[ETb]]</f>
        <v>#NAME?</v>
      </c>
      <c r="S7839" s="13" t="b">
        <f>INDEX(IRR_LIST,CalcTable[[#This Row],[Day of Week]]+1)</f>
        <v>1</v>
      </c>
      <c r="T7839" s="13">
        <f t="shared" ca="1" si="2453"/>
        <v>0</v>
      </c>
      <c r="U7839" s="13" t="b">
        <f ca="1">IF(CalcTable[[#This Row],[IrrPrecip]]&gt;=IC_MM,FALSE,TRUE)</f>
        <v>1</v>
      </c>
      <c r="V7839" s="13" t="b">
        <f t="shared" si="2465"/>
        <v>1</v>
      </c>
      <c r="W7839" s="13" t="e">
        <f ca="1">IF(AND(IRR_DRIP=FALSE,CalcTable[[#This Row],[IrrHours]]&lt;=0),FALSE,TRUE)</f>
        <v>#NAME?</v>
      </c>
      <c r="X7839" s="13" t="e">
        <f ca="1">AND(CalcTable[[#This Row],[IrrDay]],CalcTable[[#This Row],[IrrRain]],CalcTable[[#This Row],[IrrWarm]],CalcTable[[#This Row],[IrrWindy]])</f>
        <v>#NAME?</v>
      </c>
      <c r="Y7839" s="13" t="e">
        <f t="shared" ca="1" si="2454"/>
        <v>#NAME?</v>
      </c>
      <c r="Z7839" s="13" t="e">
        <f ca="1">CalcTable[[#This Row],[IrrHours]]/5</f>
        <v>#NAME?</v>
      </c>
      <c r="AA7839" s="13" t="e">
        <f ca="1">IF(CalcTable[[#This Row],[IrrFlag]]=FALSE,0,MAX(0,CalcTable[[#This Row],[VolRednWind]]*(FCAP*IRR_TARGET-CalcTable[[#This Row],[IWC]])))</f>
        <v>#NAME?</v>
      </c>
      <c r="AB7839" s="13" t="e">
        <f ca="1">CalcTable[[#This Row],[IWC]]+CalcTable[[#This Row],[Eff Precip]]+CalcTable[[#This Row],[IrrAmt]]-CalcTable[[#This Row],[AET]]</f>
        <v>#NAME?</v>
      </c>
      <c r="AC7839" s="13" t="e">
        <f ca="1">IF(CalcTable[[#This Row],[PWC]]&gt;FCAP,MIN(24*PERC,MIN(SAT,CalcTable[[#This Row],[PWC]])-FCAP),0)</f>
        <v>#NAME?</v>
      </c>
      <c r="AD7839" s="13" t="e">
        <f ca="1">IF(CalcTable[[#This Row],[PWC]]&gt;SAT,CalcTable[[#This Row],[PWC]]-SAT,0)</f>
        <v>#NAME?</v>
      </c>
      <c r="AE7839" s="13" t="e">
        <f ca="1">CalcTable[[#This Row],[PWC]]-CalcTable[[#This Row],[PercAmt]]-CalcTable[[#This Row],[Runoff]]</f>
        <v>#NAME?</v>
      </c>
      <c r="AF7839" s="13" t="e">
        <f ca="1">CalcTable[[#This Row],[IrrAmt]]/1000*CUR_IRR_AREA*10000/IRR_EFF</f>
        <v>#NAME?</v>
      </c>
      <c r="AG7839" s="147"/>
      <c r="AI7839" s="50">
        <v>0</v>
      </c>
      <c r="AJ7839" s="50">
        <v>0</v>
      </c>
      <c r="AK7839" s="50">
        <v>0</v>
      </c>
      <c r="AL7839" s="50">
        <v>0</v>
      </c>
      <c r="AM7839" s="50"/>
      <c r="AN7839" s="50"/>
      <c r="AO7839" s="50"/>
      <c r="AP7839" s="50"/>
      <c r="AQ7839" s="50"/>
      <c r="AR7839" s="50"/>
      <c r="AS7839" s="50"/>
      <c r="AT7839" s="50"/>
      <c r="AU7839" s="50"/>
      <c r="AV7839" s="50"/>
      <c r="AW7839" s="50"/>
      <c r="AX7839" s="50">
        <f t="shared" si="2455"/>
        <v>0</v>
      </c>
      <c r="AY7839" s="50"/>
      <c r="AZ7839" s="50">
        <f t="shared" si="2456"/>
        <v>0</v>
      </c>
      <c r="BA7839" s="50">
        <f t="shared" si="2466"/>
        <v>0</v>
      </c>
      <c r="BB7839" s="50">
        <f t="shared" si="2467"/>
        <v>0</v>
      </c>
      <c r="BC7839" s="17">
        <f t="shared" si="2457"/>
        <v>20115</v>
      </c>
      <c r="BD7839" s="50">
        <f t="shared" si="2458"/>
        <v>0</v>
      </c>
      <c r="BE7839" s="50">
        <f t="shared" si="2459"/>
        <v>0</v>
      </c>
      <c r="BF7839" s="50">
        <f t="shared" si="2460"/>
        <v>0</v>
      </c>
      <c r="BG7839" s="50"/>
      <c r="BH7839" s="17">
        <f t="shared" si="2461"/>
        <v>0</v>
      </c>
      <c r="BI7839" s="17">
        <f t="shared" si="2471"/>
        <v>7839</v>
      </c>
      <c r="BJ7839" s="17">
        <f t="shared" si="2462"/>
        <v>7839</v>
      </c>
      <c r="BK7839" s="150">
        <f t="shared" si="2463"/>
        <v>40680</v>
      </c>
      <c r="BL7839" s="50" t="e">
        <f t="shared" ca="1" si="2468"/>
        <v>#NAME?</v>
      </c>
      <c r="BM7839" s="50" t="e">
        <f t="shared" ca="1" si="2469"/>
        <v>#NAME?</v>
      </c>
      <c r="BN7839" s="50" t="e">
        <f t="shared" ca="1" si="2470"/>
        <v>#NAME?</v>
      </c>
    </row>
    <row r="7840" spans="1:66" x14ac:dyDescent="0.35">
      <c r="A7840" s="48">
        <v>40681</v>
      </c>
      <c r="B7840" s="17">
        <v>2011</v>
      </c>
      <c r="C7840" s="17">
        <v>5</v>
      </c>
      <c r="D7840" s="17">
        <v>138</v>
      </c>
      <c r="E7840" s="17">
        <v>18</v>
      </c>
      <c r="F7840" s="17">
        <v>4</v>
      </c>
      <c r="G7840" s="50">
        <v>5.5</v>
      </c>
      <c r="H7840" s="32">
        <v>4.7867795719637325</v>
      </c>
      <c r="I7840" s="50">
        <v>13</v>
      </c>
      <c r="J7840" s="13">
        <v>0</v>
      </c>
      <c r="K7840" s="13">
        <f t="shared" si="2452"/>
        <v>0</v>
      </c>
      <c r="L7840" s="13">
        <f t="shared" si="2464"/>
        <v>0</v>
      </c>
      <c r="M7840" s="13" t="e">
        <f ca="1">CalcTable[[#This Row],[IWC]]-AE7839</f>
        <v>#NAME?</v>
      </c>
      <c r="N7840" s="13" t="e">
        <f ca="1">IF(CalcTable[[#This Row],[Day of Year]]&lt;123,FCAP,AE7839)</f>
        <v>#NAME?</v>
      </c>
      <c r="O7840" s="17" t="e">
        <f ca="1">IF(IRR_DRIP,5,COUNTIF('IDET Wind Values'!C7824:G7824,"&lt;="&amp;IRR_MAXWIND))</f>
        <v>#NAME?</v>
      </c>
      <c r="P7840" s="13" t="e">
        <f ca="1">CalcTable[[#This Row],[ET_o]]*KL</f>
        <v>#NAME?</v>
      </c>
      <c r="Q7840" s="13" t="e">
        <f ca="1">IF(WILTPT&lt;=0,1,MAX(0,MIN(1,(CalcTable[[#This Row],[IWC]]-WILTPT)/(MAD-WILTPT))))</f>
        <v>#NAME?</v>
      </c>
      <c r="R7840" s="13" t="e">
        <f ca="1">CalcTable[[#This Row],[ETMult]]*CalcTable[[#This Row],[ETb]]</f>
        <v>#NAME?</v>
      </c>
      <c r="S7840" s="13" t="b">
        <f>INDEX(IRR_LIST,CalcTable[[#This Row],[Day of Week]]+1)</f>
        <v>0</v>
      </c>
      <c r="T7840" s="13">
        <f t="shared" ca="1" si="2453"/>
        <v>0</v>
      </c>
      <c r="U7840" s="13" t="b">
        <f ca="1">IF(CalcTable[[#This Row],[IrrPrecip]]&gt;=IC_MM,FALSE,TRUE)</f>
        <v>1</v>
      </c>
      <c r="V7840" s="13" t="b">
        <f t="shared" si="2465"/>
        <v>1</v>
      </c>
      <c r="W7840" s="13" t="e">
        <f ca="1">IF(AND(IRR_DRIP=FALSE,CalcTable[[#This Row],[IrrHours]]&lt;=0),FALSE,TRUE)</f>
        <v>#NAME?</v>
      </c>
      <c r="X7840" s="13" t="e">
        <f ca="1">AND(CalcTable[[#This Row],[IrrDay]],CalcTable[[#This Row],[IrrRain]],CalcTable[[#This Row],[IrrWarm]],CalcTable[[#This Row],[IrrWindy]])</f>
        <v>#NAME?</v>
      </c>
      <c r="Y7840" s="13" t="e">
        <f t="shared" ca="1" si="2454"/>
        <v>#NAME?</v>
      </c>
      <c r="Z7840" s="13" t="e">
        <f ca="1">CalcTable[[#This Row],[IrrHours]]/5</f>
        <v>#NAME?</v>
      </c>
      <c r="AA7840" s="13" t="e">
        <f ca="1">IF(CalcTable[[#This Row],[IrrFlag]]=FALSE,0,MAX(0,CalcTable[[#This Row],[VolRednWind]]*(FCAP*IRR_TARGET-CalcTable[[#This Row],[IWC]])))</f>
        <v>#NAME?</v>
      </c>
      <c r="AB7840" s="13" t="e">
        <f ca="1">CalcTable[[#This Row],[IWC]]+CalcTable[[#This Row],[Eff Precip]]+CalcTable[[#This Row],[IrrAmt]]-CalcTable[[#This Row],[AET]]</f>
        <v>#NAME?</v>
      </c>
      <c r="AC7840" s="13" t="e">
        <f ca="1">IF(CalcTable[[#This Row],[PWC]]&gt;FCAP,MIN(24*PERC,MIN(SAT,CalcTable[[#This Row],[PWC]])-FCAP),0)</f>
        <v>#NAME?</v>
      </c>
      <c r="AD7840" s="13" t="e">
        <f ca="1">IF(CalcTable[[#This Row],[PWC]]&gt;SAT,CalcTable[[#This Row],[PWC]]-SAT,0)</f>
        <v>#NAME?</v>
      </c>
      <c r="AE7840" s="13" t="e">
        <f ca="1">CalcTable[[#This Row],[PWC]]-CalcTable[[#This Row],[PercAmt]]-CalcTable[[#This Row],[Runoff]]</f>
        <v>#NAME?</v>
      </c>
      <c r="AF7840" s="13" t="e">
        <f ca="1">CalcTable[[#This Row],[IrrAmt]]/1000*CUR_IRR_AREA*10000/IRR_EFF</f>
        <v>#NAME?</v>
      </c>
      <c r="AG7840" s="147"/>
      <c r="AI7840" s="50">
        <v>0</v>
      </c>
      <c r="AJ7840" s="50">
        <v>0</v>
      </c>
      <c r="AK7840" s="50">
        <v>0</v>
      </c>
      <c r="AL7840" s="50">
        <v>11.308383345775399</v>
      </c>
      <c r="AM7840" s="50"/>
      <c r="AN7840" s="50"/>
      <c r="AO7840" s="50"/>
      <c r="AP7840" s="50"/>
      <c r="AQ7840" s="50"/>
      <c r="AR7840" s="50"/>
      <c r="AS7840" s="50"/>
      <c r="AT7840" s="50"/>
      <c r="AU7840" s="50"/>
      <c r="AV7840" s="50"/>
      <c r="AW7840" s="50"/>
      <c r="AX7840" s="50">
        <f t="shared" si="2455"/>
        <v>11.308383345775399</v>
      </c>
      <c r="AY7840" s="50"/>
      <c r="AZ7840" s="50">
        <f t="shared" si="2456"/>
        <v>331.71257814274503</v>
      </c>
      <c r="BA7840" s="50">
        <f t="shared" si="2466"/>
        <v>510.73206475946461</v>
      </c>
      <c r="BB7840" s="50">
        <f t="shared" si="2467"/>
        <v>526.52790181388104</v>
      </c>
      <c r="BC7840" s="17">
        <f t="shared" si="2457"/>
        <v>20115</v>
      </c>
      <c r="BD7840" s="50">
        <f t="shared" si="2458"/>
        <v>11.308383345775399</v>
      </c>
      <c r="BE7840" s="50">
        <f t="shared" si="2459"/>
        <v>331.71257814274503</v>
      </c>
      <c r="BF7840" s="50">
        <f t="shared" si="2460"/>
        <v>542.57617954949137</v>
      </c>
      <c r="BG7840" s="50"/>
      <c r="BH7840" s="17">
        <f t="shared" si="2461"/>
        <v>0</v>
      </c>
      <c r="BI7840" s="17">
        <f t="shared" si="2471"/>
        <v>7840</v>
      </c>
      <c r="BJ7840" s="17">
        <f t="shared" si="2462"/>
        <v>7840</v>
      </c>
      <c r="BK7840" s="150">
        <f t="shared" si="2463"/>
        <v>40681</v>
      </c>
      <c r="BL7840" s="50" t="e">
        <f t="shared" ca="1" si="2468"/>
        <v>#NAME?</v>
      </c>
      <c r="BM7840" s="50" t="e">
        <f t="shared" ca="1" si="2469"/>
        <v>#NAME?</v>
      </c>
      <c r="BN7840" s="50" t="e">
        <f t="shared" ca="1" si="2470"/>
        <v>#NAME?</v>
      </c>
    </row>
    <row r="7841" spans="1:66" x14ac:dyDescent="0.35">
      <c r="A7841" s="48">
        <v>40682</v>
      </c>
      <c r="B7841" s="17">
        <v>2011</v>
      </c>
      <c r="C7841" s="17">
        <v>5</v>
      </c>
      <c r="D7841" s="17">
        <v>139</v>
      </c>
      <c r="E7841" s="17">
        <v>19</v>
      </c>
      <c r="F7841" s="17">
        <v>5</v>
      </c>
      <c r="G7841" s="50">
        <v>7.1</v>
      </c>
      <c r="H7841" s="32">
        <v>2.5876158312458242</v>
      </c>
      <c r="I7841" s="50">
        <v>17.5</v>
      </c>
      <c r="J7841" s="13">
        <v>7.4</v>
      </c>
      <c r="K7841" s="13">
        <f t="shared" si="2452"/>
        <v>7.4</v>
      </c>
      <c r="L7841" s="13">
        <f t="shared" si="2464"/>
        <v>1.8000000000000003</v>
      </c>
      <c r="M7841" s="13" t="e">
        <f ca="1">CalcTable[[#This Row],[IWC]]-AE7840</f>
        <v>#NAME?</v>
      </c>
      <c r="N7841" s="13" t="e">
        <f ca="1">IF(CalcTable[[#This Row],[Day of Year]]&lt;123,FCAP,AE7840)</f>
        <v>#NAME?</v>
      </c>
      <c r="O7841" s="17" t="e">
        <f ca="1">IF(IRR_DRIP,5,COUNTIF('IDET Wind Values'!C7825:G7825,"&lt;="&amp;IRR_MAXWIND))</f>
        <v>#NAME?</v>
      </c>
      <c r="P7841" s="13" t="e">
        <f ca="1">CalcTable[[#This Row],[ET_o]]*KL</f>
        <v>#NAME?</v>
      </c>
      <c r="Q7841" s="13" t="e">
        <f ca="1">IF(WILTPT&lt;=0,1,MAX(0,MIN(1,(CalcTable[[#This Row],[IWC]]-WILTPT)/(MAD-WILTPT))))</f>
        <v>#NAME?</v>
      </c>
      <c r="R7841" s="13" t="e">
        <f ca="1">CalcTable[[#This Row],[ETMult]]*CalcTable[[#This Row],[ETb]]</f>
        <v>#NAME?</v>
      </c>
      <c r="S7841" s="13" t="b">
        <f>INDEX(IRR_LIST,CalcTable[[#This Row],[Day of Week]]+1)</f>
        <v>1</v>
      </c>
      <c r="T7841" s="13">
        <f t="shared" ca="1" si="2453"/>
        <v>0</v>
      </c>
      <c r="U7841" s="13" t="b">
        <f ca="1">IF(CalcTable[[#This Row],[IrrPrecip]]&gt;=IC_MM,FALSE,TRUE)</f>
        <v>1</v>
      </c>
      <c r="V7841" s="13" t="b">
        <f t="shared" si="2465"/>
        <v>1</v>
      </c>
      <c r="W7841" s="13" t="e">
        <f ca="1">IF(AND(IRR_DRIP=FALSE,CalcTable[[#This Row],[IrrHours]]&lt;=0),FALSE,TRUE)</f>
        <v>#NAME?</v>
      </c>
      <c r="X7841" s="13" t="e">
        <f ca="1">AND(CalcTable[[#This Row],[IrrDay]],CalcTable[[#This Row],[IrrRain]],CalcTable[[#This Row],[IrrWarm]],CalcTable[[#This Row],[IrrWindy]])</f>
        <v>#NAME?</v>
      </c>
      <c r="Y7841" s="13" t="e">
        <f t="shared" ca="1" si="2454"/>
        <v>#NAME?</v>
      </c>
      <c r="Z7841" s="13" t="e">
        <f ca="1">CalcTable[[#This Row],[IrrHours]]/5</f>
        <v>#NAME?</v>
      </c>
      <c r="AA7841" s="13" t="e">
        <f ca="1">IF(CalcTable[[#This Row],[IrrFlag]]=FALSE,0,MAX(0,CalcTable[[#This Row],[VolRednWind]]*(FCAP*IRR_TARGET-CalcTable[[#This Row],[IWC]])))</f>
        <v>#NAME?</v>
      </c>
      <c r="AB7841" s="13" t="e">
        <f ca="1">CalcTable[[#This Row],[IWC]]+CalcTable[[#This Row],[Eff Precip]]+CalcTable[[#This Row],[IrrAmt]]-CalcTable[[#This Row],[AET]]</f>
        <v>#NAME?</v>
      </c>
      <c r="AC7841" s="13" t="e">
        <f ca="1">IF(CalcTable[[#This Row],[PWC]]&gt;FCAP,MIN(24*PERC,MIN(SAT,CalcTable[[#This Row],[PWC]])-FCAP),0)</f>
        <v>#NAME?</v>
      </c>
      <c r="AD7841" s="13" t="e">
        <f ca="1">IF(CalcTable[[#This Row],[PWC]]&gt;SAT,CalcTable[[#This Row],[PWC]]-SAT,0)</f>
        <v>#NAME?</v>
      </c>
      <c r="AE7841" s="13" t="e">
        <f ca="1">CalcTable[[#This Row],[PWC]]-CalcTable[[#This Row],[PercAmt]]-CalcTable[[#This Row],[Runoff]]</f>
        <v>#NAME?</v>
      </c>
      <c r="AF7841" s="13" t="e">
        <f ca="1">CalcTable[[#This Row],[IrrAmt]]/1000*CUR_IRR_AREA*10000/IRR_EFF</f>
        <v>#NAME?</v>
      </c>
      <c r="AG7841" s="147"/>
      <c r="AI7841" s="50">
        <v>0</v>
      </c>
      <c r="AJ7841" s="50">
        <v>0</v>
      </c>
      <c r="AK7841" s="50">
        <v>0</v>
      </c>
      <c r="AL7841" s="50">
        <v>0</v>
      </c>
      <c r="AM7841" s="50"/>
      <c r="AN7841" s="50"/>
      <c r="AO7841" s="50"/>
      <c r="AP7841" s="50"/>
      <c r="AQ7841" s="50"/>
      <c r="AR7841" s="50"/>
      <c r="AS7841" s="50"/>
      <c r="AT7841" s="50"/>
      <c r="AU7841" s="50"/>
      <c r="AV7841" s="50"/>
      <c r="AW7841" s="50"/>
      <c r="AX7841" s="50">
        <f t="shared" si="2455"/>
        <v>0</v>
      </c>
      <c r="AY7841" s="50"/>
      <c r="AZ7841" s="50">
        <f t="shared" si="2456"/>
        <v>0</v>
      </c>
      <c r="BA7841" s="50">
        <f t="shared" si="2466"/>
        <v>0</v>
      </c>
      <c r="BB7841" s="50">
        <f t="shared" si="2467"/>
        <v>0</v>
      </c>
      <c r="BC7841" s="17">
        <f t="shared" si="2457"/>
        <v>20115</v>
      </c>
      <c r="BD7841" s="50">
        <f t="shared" si="2458"/>
        <v>0</v>
      </c>
      <c r="BE7841" s="50">
        <f t="shared" si="2459"/>
        <v>0</v>
      </c>
      <c r="BF7841" s="50">
        <f t="shared" si="2460"/>
        <v>0</v>
      </c>
      <c r="BG7841" s="50"/>
      <c r="BH7841" s="17">
        <f t="shared" si="2461"/>
        <v>0</v>
      </c>
      <c r="BI7841" s="17">
        <f t="shared" si="2471"/>
        <v>7841</v>
      </c>
      <c r="BJ7841" s="17">
        <f t="shared" si="2462"/>
        <v>7841</v>
      </c>
      <c r="BK7841" s="150">
        <f t="shared" si="2463"/>
        <v>40682</v>
      </c>
      <c r="BL7841" s="50" t="e">
        <f t="shared" ca="1" si="2468"/>
        <v>#NAME?</v>
      </c>
      <c r="BM7841" s="50" t="e">
        <f t="shared" ca="1" si="2469"/>
        <v>#NAME?</v>
      </c>
      <c r="BN7841" s="50" t="e">
        <f t="shared" ca="1" si="2470"/>
        <v>#NAME?</v>
      </c>
    </row>
    <row r="7842" spans="1:66" x14ac:dyDescent="0.35">
      <c r="A7842" s="48">
        <v>40683</v>
      </c>
      <c r="B7842" s="17">
        <v>2011</v>
      </c>
      <c r="C7842" s="17">
        <v>5</v>
      </c>
      <c r="D7842" s="17">
        <v>140</v>
      </c>
      <c r="E7842" s="17">
        <v>20</v>
      </c>
      <c r="F7842" s="17">
        <v>6</v>
      </c>
      <c r="G7842" s="50">
        <v>7.8</v>
      </c>
      <c r="H7842" s="32">
        <v>3.1999413741791298</v>
      </c>
      <c r="I7842" s="50">
        <v>12.666666666666666</v>
      </c>
      <c r="J7842" s="13">
        <v>0</v>
      </c>
      <c r="K7842" s="13">
        <f t="shared" si="2452"/>
        <v>0</v>
      </c>
      <c r="L7842" s="13">
        <f t="shared" si="2464"/>
        <v>0</v>
      </c>
      <c r="M7842" s="13" t="e">
        <f ca="1">CalcTable[[#This Row],[IWC]]-AE7841</f>
        <v>#NAME?</v>
      </c>
      <c r="N7842" s="13" t="e">
        <f ca="1">IF(CalcTable[[#This Row],[Day of Year]]&lt;123,FCAP,AE7841)</f>
        <v>#NAME?</v>
      </c>
      <c r="O7842" s="17" t="e">
        <f ca="1">IF(IRR_DRIP,5,COUNTIF('IDET Wind Values'!C7826:G7826,"&lt;="&amp;IRR_MAXWIND))</f>
        <v>#NAME?</v>
      </c>
      <c r="P7842" s="13" t="e">
        <f ca="1">CalcTable[[#This Row],[ET_o]]*KL</f>
        <v>#NAME?</v>
      </c>
      <c r="Q7842" s="13" t="e">
        <f ca="1">IF(WILTPT&lt;=0,1,MAX(0,MIN(1,(CalcTable[[#This Row],[IWC]]-WILTPT)/(MAD-WILTPT))))</f>
        <v>#NAME?</v>
      </c>
      <c r="R7842" s="13" t="e">
        <f ca="1">CalcTable[[#This Row],[ETMult]]*CalcTable[[#This Row],[ETb]]</f>
        <v>#NAME?</v>
      </c>
      <c r="S7842" s="13" t="b">
        <f>INDEX(IRR_LIST,CalcTable[[#This Row],[Day of Week]]+1)</f>
        <v>0</v>
      </c>
      <c r="T7842" s="13">
        <f t="shared" ca="1" si="2453"/>
        <v>7.4</v>
      </c>
      <c r="U7842" s="13" t="b">
        <f ca="1">IF(CalcTable[[#This Row],[IrrPrecip]]&gt;=IC_MM,FALSE,TRUE)</f>
        <v>1</v>
      </c>
      <c r="V7842" s="13" t="b">
        <f t="shared" si="2465"/>
        <v>1</v>
      </c>
      <c r="W7842" s="13" t="e">
        <f ca="1">IF(AND(IRR_DRIP=FALSE,CalcTable[[#This Row],[IrrHours]]&lt;=0),FALSE,TRUE)</f>
        <v>#NAME?</v>
      </c>
      <c r="X7842" s="13" t="e">
        <f ca="1">AND(CalcTable[[#This Row],[IrrDay]],CalcTable[[#This Row],[IrrRain]],CalcTable[[#This Row],[IrrWarm]],CalcTable[[#This Row],[IrrWindy]])</f>
        <v>#NAME?</v>
      </c>
      <c r="Y7842" s="13" t="e">
        <f t="shared" ca="1" si="2454"/>
        <v>#NAME?</v>
      </c>
      <c r="Z7842" s="13" t="e">
        <f ca="1">CalcTable[[#This Row],[IrrHours]]/5</f>
        <v>#NAME?</v>
      </c>
      <c r="AA7842" s="13" t="e">
        <f ca="1">IF(CalcTable[[#This Row],[IrrFlag]]=FALSE,0,MAX(0,CalcTable[[#This Row],[VolRednWind]]*(FCAP*IRR_TARGET-CalcTable[[#This Row],[IWC]])))</f>
        <v>#NAME?</v>
      </c>
      <c r="AB7842" s="13" t="e">
        <f ca="1">CalcTable[[#This Row],[IWC]]+CalcTable[[#This Row],[Eff Precip]]+CalcTable[[#This Row],[IrrAmt]]-CalcTable[[#This Row],[AET]]</f>
        <v>#NAME?</v>
      </c>
      <c r="AC7842" s="13" t="e">
        <f ca="1">IF(CalcTable[[#This Row],[PWC]]&gt;FCAP,MIN(24*PERC,MIN(SAT,CalcTable[[#This Row],[PWC]])-FCAP),0)</f>
        <v>#NAME?</v>
      </c>
      <c r="AD7842" s="13" t="e">
        <f ca="1">IF(CalcTable[[#This Row],[PWC]]&gt;SAT,CalcTable[[#This Row],[PWC]]-SAT,0)</f>
        <v>#NAME?</v>
      </c>
      <c r="AE7842" s="13" t="e">
        <f ca="1">CalcTable[[#This Row],[PWC]]-CalcTable[[#This Row],[PercAmt]]-CalcTable[[#This Row],[Runoff]]</f>
        <v>#NAME?</v>
      </c>
      <c r="AF7842" s="13" t="e">
        <f ca="1">CalcTable[[#This Row],[IrrAmt]]/1000*CUR_IRR_AREA*10000/IRR_EFF</f>
        <v>#NAME?</v>
      </c>
      <c r="AG7842" s="147"/>
      <c r="AI7842" s="50">
        <v>0</v>
      </c>
      <c r="AJ7842" s="50">
        <v>0</v>
      </c>
      <c r="AK7842" s="50">
        <v>0</v>
      </c>
      <c r="AL7842" s="50">
        <v>2.2800000000000011</v>
      </c>
      <c r="AM7842" s="50"/>
      <c r="AN7842" s="50"/>
      <c r="AO7842" s="50"/>
      <c r="AP7842" s="50"/>
      <c r="AQ7842" s="50"/>
      <c r="AR7842" s="50"/>
      <c r="AS7842" s="50"/>
      <c r="AT7842" s="50"/>
      <c r="AU7842" s="50"/>
      <c r="AV7842" s="50"/>
      <c r="AW7842" s="50"/>
      <c r="AX7842" s="50">
        <f t="shared" si="2455"/>
        <v>2.2800000000000011</v>
      </c>
      <c r="AY7842" s="50"/>
      <c r="AZ7842" s="50">
        <f t="shared" si="2456"/>
        <v>66.880000000000038</v>
      </c>
      <c r="BA7842" s="50">
        <f t="shared" si="2466"/>
        <v>102.97396825396832</v>
      </c>
      <c r="BB7842" s="50">
        <f t="shared" si="2467"/>
        <v>106.15873015873022</v>
      </c>
      <c r="BC7842" s="17">
        <f t="shared" si="2457"/>
        <v>20115</v>
      </c>
      <c r="BD7842" s="50">
        <f t="shared" si="2458"/>
        <v>2.2800000000000011</v>
      </c>
      <c r="BE7842" s="50">
        <f t="shared" si="2459"/>
        <v>66.880000000000038</v>
      </c>
      <c r="BF7842" s="50">
        <f t="shared" si="2460"/>
        <v>109.39438923734299</v>
      </c>
      <c r="BG7842" s="50"/>
      <c r="BH7842" s="17">
        <f t="shared" si="2461"/>
        <v>0</v>
      </c>
      <c r="BI7842" s="17">
        <f t="shared" si="2471"/>
        <v>7842</v>
      </c>
      <c r="BJ7842" s="17">
        <f t="shared" si="2462"/>
        <v>7842</v>
      </c>
      <c r="BK7842" s="150">
        <f t="shared" si="2463"/>
        <v>40683</v>
      </c>
      <c r="BL7842" s="50" t="e">
        <f t="shared" ca="1" si="2468"/>
        <v>#NAME?</v>
      </c>
      <c r="BM7842" s="50" t="e">
        <f t="shared" ca="1" si="2469"/>
        <v>#NAME?</v>
      </c>
      <c r="BN7842" s="50" t="e">
        <f t="shared" ca="1" si="2470"/>
        <v>#NAME?</v>
      </c>
    </row>
    <row r="7843" spans="1:66" x14ac:dyDescent="0.35">
      <c r="A7843" s="48">
        <v>40684</v>
      </c>
      <c r="B7843" s="17">
        <v>2011</v>
      </c>
      <c r="C7843" s="17">
        <v>5</v>
      </c>
      <c r="D7843" s="17">
        <v>141</v>
      </c>
      <c r="E7843" s="17">
        <v>21</v>
      </c>
      <c r="F7843" s="17">
        <v>7</v>
      </c>
      <c r="G7843" s="50">
        <v>7.1</v>
      </c>
      <c r="H7843" s="32">
        <v>4.0596964888968596</v>
      </c>
      <c r="I7843" s="50">
        <v>4</v>
      </c>
      <c r="J7843" s="13">
        <v>0</v>
      </c>
      <c r="K7843" s="13">
        <f t="shared" si="2452"/>
        <v>0</v>
      </c>
      <c r="L7843" s="13">
        <f t="shared" si="2464"/>
        <v>0</v>
      </c>
      <c r="M7843" s="13" t="e">
        <f ca="1">CalcTable[[#This Row],[IWC]]-AE7842</f>
        <v>#NAME?</v>
      </c>
      <c r="N7843" s="13" t="e">
        <f ca="1">IF(CalcTable[[#This Row],[Day of Year]]&lt;123,FCAP,AE7842)</f>
        <v>#NAME?</v>
      </c>
      <c r="O7843" s="17" t="e">
        <f ca="1">IF(IRR_DRIP,5,COUNTIF('IDET Wind Values'!C7827:G7827,"&lt;="&amp;IRR_MAXWIND))</f>
        <v>#NAME?</v>
      </c>
      <c r="P7843" s="13" t="e">
        <f ca="1">CalcTable[[#This Row],[ET_o]]*KL</f>
        <v>#NAME?</v>
      </c>
      <c r="Q7843" s="13" t="e">
        <f ca="1">IF(WILTPT&lt;=0,1,MAX(0,MIN(1,(CalcTable[[#This Row],[IWC]]-WILTPT)/(MAD-WILTPT))))</f>
        <v>#NAME?</v>
      </c>
      <c r="R7843" s="13" t="e">
        <f ca="1">CalcTable[[#This Row],[ETMult]]*CalcTable[[#This Row],[ETb]]</f>
        <v>#NAME?</v>
      </c>
      <c r="S7843" s="13" t="b">
        <f>INDEX(IRR_LIST,CalcTable[[#This Row],[Day of Week]]+1)</f>
        <v>0</v>
      </c>
      <c r="T7843" s="13">
        <f t="shared" ca="1" si="2453"/>
        <v>7.4</v>
      </c>
      <c r="U7843" s="13" t="b">
        <f ca="1">IF(CalcTable[[#This Row],[IrrPrecip]]&gt;=IC_MM,FALSE,TRUE)</f>
        <v>1</v>
      </c>
      <c r="V7843" s="13" t="b">
        <f t="shared" si="2465"/>
        <v>1</v>
      </c>
      <c r="W7843" s="13" t="e">
        <f ca="1">IF(AND(IRR_DRIP=FALSE,CalcTable[[#This Row],[IrrHours]]&lt;=0),FALSE,TRUE)</f>
        <v>#NAME?</v>
      </c>
      <c r="X7843" s="13" t="e">
        <f ca="1">AND(CalcTable[[#This Row],[IrrDay]],CalcTable[[#This Row],[IrrRain]],CalcTable[[#This Row],[IrrWarm]],CalcTable[[#This Row],[IrrWindy]])</f>
        <v>#NAME?</v>
      </c>
      <c r="Y7843" s="13" t="e">
        <f t="shared" ca="1" si="2454"/>
        <v>#NAME?</v>
      </c>
      <c r="Z7843" s="13" t="e">
        <f ca="1">CalcTable[[#This Row],[IrrHours]]/5</f>
        <v>#NAME?</v>
      </c>
      <c r="AA7843" s="13" t="e">
        <f ca="1">IF(CalcTable[[#This Row],[IrrFlag]]=FALSE,0,MAX(0,CalcTable[[#This Row],[VolRednWind]]*(FCAP*IRR_TARGET-CalcTable[[#This Row],[IWC]])))</f>
        <v>#NAME?</v>
      </c>
      <c r="AB7843" s="13" t="e">
        <f ca="1">CalcTable[[#This Row],[IWC]]+CalcTable[[#This Row],[Eff Precip]]+CalcTable[[#This Row],[IrrAmt]]-CalcTable[[#This Row],[AET]]</f>
        <v>#NAME?</v>
      </c>
      <c r="AC7843" s="13" t="e">
        <f ca="1">IF(CalcTable[[#This Row],[PWC]]&gt;FCAP,MIN(24*PERC,MIN(SAT,CalcTable[[#This Row],[PWC]])-FCAP),0)</f>
        <v>#NAME?</v>
      </c>
      <c r="AD7843" s="13" t="e">
        <f ca="1">IF(CalcTable[[#This Row],[PWC]]&gt;SAT,CalcTable[[#This Row],[PWC]]-SAT,0)</f>
        <v>#NAME?</v>
      </c>
      <c r="AE7843" s="13" t="e">
        <f ca="1">CalcTable[[#This Row],[PWC]]-CalcTable[[#This Row],[PercAmt]]-CalcTable[[#This Row],[Runoff]]</f>
        <v>#NAME?</v>
      </c>
      <c r="AF7843" s="13" t="e">
        <f ca="1">CalcTable[[#This Row],[IrrAmt]]/1000*CUR_IRR_AREA*10000/IRR_EFF</f>
        <v>#NAME?</v>
      </c>
      <c r="AG7843" s="147"/>
      <c r="AI7843" s="50">
        <v>0</v>
      </c>
      <c r="AJ7843" s="50">
        <v>0</v>
      </c>
      <c r="AK7843" s="50">
        <v>10.721099543727309</v>
      </c>
      <c r="AL7843" s="50">
        <v>0</v>
      </c>
      <c r="AM7843" s="50"/>
      <c r="AN7843" s="50"/>
      <c r="AO7843" s="50"/>
      <c r="AP7843" s="50"/>
      <c r="AQ7843" s="50"/>
      <c r="AR7843" s="50"/>
      <c r="AS7843" s="50"/>
      <c r="AT7843" s="50"/>
      <c r="AU7843" s="50"/>
      <c r="AV7843" s="50"/>
      <c r="AW7843" s="50"/>
      <c r="AX7843" s="50">
        <f t="shared" si="2455"/>
        <v>10.721099543727309</v>
      </c>
      <c r="AY7843" s="50"/>
      <c r="AZ7843" s="50">
        <f t="shared" si="2456"/>
        <v>157.24279330800056</v>
      </c>
      <c r="BA7843" s="50">
        <f t="shared" si="2466"/>
        <v>242.10398334723894</v>
      </c>
      <c r="BB7843" s="50">
        <f t="shared" si="2467"/>
        <v>249.59173540952472</v>
      </c>
      <c r="BC7843" s="17">
        <f t="shared" si="2457"/>
        <v>20115</v>
      </c>
      <c r="BD7843" s="50">
        <f t="shared" si="2458"/>
        <v>10.721099543727309</v>
      </c>
      <c r="BE7843" s="50">
        <f t="shared" si="2459"/>
        <v>157.24279330800056</v>
      </c>
      <c r="BF7843" s="50">
        <f t="shared" si="2460"/>
        <v>257.19915274973795</v>
      </c>
      <c r="BG7843" s="50"/>
      <c r="BH7843" s="17">
        <f t="shared" si="2461"/>
        <v>0</v>
      </c>
      <c r="BI7843" s="17">
        <f t="shared" si="2471"/>
        <v>7843</v>
      </c>
      <c r="BJ7843" s="17">
        <f t="shared" si="2462"/>
        <v>7843</v>
      </c>
      <c r="BK7843" s="150">
        <f t="shared" si="2463"/>
        <v>40684</v>
      </c>
      <c r="BL7843" s="50" t="e">
        <f t="shared" ca="1" si="2468"/>
        <v>#NAME?</v>
      </c>
      <c r="BM7843" s="50" t="e">
        <f t="shared" ca="1" si="2469"/>
        <v>#NAME?</v>
      </c>
      <c r="BN7843" s="50" t="e">
        <f t="shared" ca="1" si="2470"/>
        <v>#NAME?</v>
      </c>
    </row>
    <row r="7844" spans="1:66" x14ac:dyDescent="0.35">
      <c r="A7844" s="48">
        <v>40685</v>
      </c>
      <c r="B7844" s="17">
        <v>2011</v>
      </c>
      <c r="C7844" s="17">
        <v>5</v>
      </c>
      <c r="D7844" s="17">
        <v>142</v>
      </c>
      <c r="E7844" s="17">
        <v>22</v>
      </c>
      <c r="F7844" s="17">
        <v>1</v>
      </c>
      <c r="G7844" s="50">
        <v>7.8</v>
      </c>
      <c r="H7844" s="32">
        <v>3.4184631053925036</v>
      </c>
      <c r="I7844" s="50">
        <v>4.166666666666667</v>
      </c>
      <c r="J7844" s="13">
        <v>0</v>
      </c>
      <c r="K7844" s="13">
        <f t="shared" si="2452"/>
        <v>0</v>
      </c>
      <c r="L7844" s="13">
        <f t="shared" si="2464"/>
        <v>0</v>
      </c>
      <c r="M7844" s="13" t="e">
        <f ca="1">CalcTable[[#This Row],[IWC]]-AE7843</f>
        <v>#NAME?</v>
      </c>
      <c r="N7844" s="13" t="e">
        <f ca="1">IF(CalcTable[[#This Row],[Day of Year]]&lt;123,FCAP,AE7843)</f>
        <v>#NAME?</v>
      </c>
      <c r="O7844" s="17" t="e">
        <f ca="1">IF(IRR_DRIP,5,COUNTIF('IDET Wind Values'!C7828:G7828,"&lt;="&amp;IRR_MAXWIND))</f>
        <v>#NAME?</v>
      </c>
      <c r="P7844" s="13" t="e">
        <f ca="1">CalcTable[[#This Row],[ET_o]]*KL</f>
        <v>#NAME?</v>
      </c>
      <c r="Q7844" s="13" t="e">
        <f ca="1">IF(WILTPT&lt;=0,1,MAX(0,MIN(1,(CalcTable[[#This Row],[IWC]]-WILTPT)/(MAD-WILTPT))))</f>
        <v>#NAME?</v>
      </c>
      <c r="R7844" s="13" t="e">
        <f ca="1">CalcTable[[#This Row],[ETMult]]*CalcTable[[#This Row],[ETb]]</f>
        <v>#NAME?</v>
      </c>
      <c r="S7844" s="13" t="b">
        <f>INDEX(IRR_LIST,CalcTable[[#This Row],[Day of Week]]+1)</f>
        <v>1</v>
      </c>
      <c r="T7844" s="13">
        <f t="shared" ca="1" si="2453"/>
        <v>0</v>
      </c>
      <c r="U7844" s="13" t="b">
        <f ca="1">IF(CalcTable[[#This Row],[IrrPrecip]]&gt;=IC_MM,FALSE,TRUE)</f>
        <v>1</v>
      </c>
      <c r="V7844" s="13" t="b">
        <f t="shared" si="2465"/>
        <v>1</v>
      </c>
      <c r="W7844" s="13" t="e">
        <f ca="1">IF(AND(IRR_DRIP=FALSE,CalcTable[[#This Row],[IrrHours]]&lt;=0),FALSE,TRUE)</f>
        <v>#NAME?</v>
      </c>
      <c r="X7844" s="13" t="e">
        <f ca="1">AND(CalcTable[[#This Row],[IrrDay]],CalcTable[[#This Row],[IrrRain]],CalcTable[[#This Row],[IrrWarm]],CalcTable[[#This Row],[IrrWindy]])</f>
        <v>#NAME?</v>
      </c>
      <c r="Y7844" s="13" t="e">
        <f t="shared" ca="1" si="2454"/>
        <v>#NAME?</v>
      </c>
      <c r="Z7844" s="13" t="e">
        <f ca="1">CalcTable[[#This Row],[IrrHours]]/5</f>
        <v>#NAME?</v>
      </c>
      <c r="AA7844" s="13" t="e">
        <f ca="1">IF(CalcTable[[#This Row],[IrrFlag]]=FALSE,0,MAX(0,CalcTable[[#This Row],[VolRednWind]]*(FCAP*IRR_TARGET-CalcTable[[#This Row],[IWC]])))</f>
        <v>#NAME?</v>
      </c>
      <c r="AB7844" s="13" t="e">
        <f ca="1">CalcTable[[#This Row],[IWC]]+CalcTable[[#This Row],[Eff Precip]]+CalcTable[[#This Row],[IrrAmt]]-CalcTable[[#This Row],[AET]]</f>
        <v>#NAME?</v>
      </c>
      <c r="AC7844" s="13" t="e">
        <f ca="1">IF(CalcTable[[#This Row],[PWC]]&gt;FCAP,MIN(24*PERC,MIN(SAT,CalcTable[[#This Row],[PWC]])-FCAP),0)</f>
        <v>#NAME?</v>
      </c>
      <c r="AD7844" s="13" t="e">
        <f ca="1">IF(CalcTable[[#This Row],[PWC]]&gt;SAT,CalcTable[[#This Row],[PWC]]-SAT,0)</f>
        <v>#NAME?</v>
      </c>
      <c r="AE7844" s="13" t="e">
        <f ca="1">CalcTable[[#This Row],[PWC]]-CalcTable[[#This Row],[PercAmt]]-CalcTable[[#This Row],[Runoff]]</f>
        <v>#NAME?</v>
      </c>
      <c r="AF7844" s="13" t="e">
        <f ca="1">CalcTable[[#This Row],[IrrAmt]]/1000*CUR_IRR_AREA*10000/IRR_EFF</f>
        <v>#NAME?</v>
      </c>
      <c r="AG7844" s="147"/>
      <c r="AI7844" s="50">
        <v>3.2458963739256603</v>
      </c>
      <c r="AJ7844" s="50">
        <v>5.7814445085493862</v>
      </c>
      <c r="AK7844" s="50">
        <v>0</v>
      </c>
      <c r="AL7844" s="50">
        <v>0</v>
      </c>
      <c r="AM7844" s="50"/>
      <c r="AN7844" s="50"/>
      <c r="AO7844" s="50"/>
      <c r="AP7844" s="50"/>
      <c r="AQ7844" s="50"/>
      <c r="AR7844" s="50"/>
      <c r="AS7844" s="50"/>
      <c r="AT7844" s="50"/>
      <c r="AU7844" s="50"/>
      <c r="AV7844" s="50"/>
      <c r="AW7844" s="50"/>
      <c r="AX7844" s="50">
        <f t="shared" si="2455"/>
        <v>9.0273408824750465</v>
      </c>
      <c r="AY7844" s="50"/>
      <c r="AZ7844" s="50">
        <f t="shared" si="2456"/>
        <v>217.19551906835835</v>
      </c>
      <c r="BA7844" s="50">
        <f t="shared" si="2466"/>
        <v>353.04830652963403</v>
      </c>
      <c r="BB7844" s="50">
        <f t="shared" si="2467"/>
        <v>365.46163453066021</v>
      </c>
      <c r="BC7844" s="17">
        <f t="shared" si="2457"/>
        <v>20115</v>
      </c>
      <c r="BD7844" s="50">
        <f t="shared" si="2458"/>
        <v>9.0273408824750465</v>
      </c>
      <c r="BE7844" s="50">
        <f t="shared" si="2459"/>
        <v>217.19551906835835</v>
      </c>
      <c r="BF7844" s="50">
        <f t="shared" si="2460"/>
        <v>355.26272657850973</v>
      </c>
      <c r="BG7844" s="50"/>
      <c r="BH7844" s="17">
        <f t="shared" si="2461"/>
        <v>0</v>
      </c>
      <c r="BI7844" s="17">
        <f t="shared" si="2471"/>
        <v>7844</v>
      </c>
      <c r="BJ7844" s="17">
        <f t="shared" si="2462"/>
        <v>7844</v>
      </c>
      <c r="BK7844" s="150">
        <f t="shared" si="2463"/>
        <v>40685</v>
      </c>
      <c r="BL7844" s="50" t="e">
        <f t="shared" ca="1" si="2468"/>
        <v>#NAME?</v>
      </c>
      <c r="BM7844" s="50" t="e">
        <f t="shared" ca="1" si="2469"/>
        <v>#NAME?</v>
      </c>
      <c r="BN7844" s="50" t="e">
        <f t="shared" ca="1" si="2470"/>
        <v>#NAME?</v>
      </c>
    </row>
    <row r="7845" spans="1:66" x14ac:dyDescent="0.35">
      <c r="A7845" s="48">
        <v>40686</v>
      </c>
      <c r="B7845" s="17">
        <v>2011</v>
      </c>
      <c r="C7845" s="17">
        <v>5</v>
      </c>
      <c r="D7845" s="17">
        <v>143</v>
      </c>
      <c r="E7845" s="17">
        <v>23</v>
      </c>
      <c r="F7845" s="17">
        <v>2</v>
      </c>
      <c r="G7845" s="50">
        <v>4.4000000000000004</v>
      </c>
      <c r="H7845" s="32">
        <v>2.2844587484063426</v>
      </c>
      <c r="I7845" s="50">
        <v>12</v>
      </c>
      <c r="J7845" s="13">
        <v>11.6</v>
      </c>
      <c r="K7845" s="13">
        <f t="shared" si="2452"/>
        <v>11.6</v>
      </c>
      <c r="L7845" s="13">
        <f t="shared" si="2464"/>
        <v>4.9499999999999993</v>
      </c>
      <c r="M7845" s="13" t="e">
        <f ca="1">CalcTable[[#This Row],[IWC]]-AE7844</f>
        <v>#NAME?</v>
      </c>
      <c r="N7845" s="13" t="e">
        <f ca="1">IF(CalcTable[[#This Row],[Day of Year]]&lt;123,FCAP,AE7844)</f>
        <v>#NAME?</v>
      </c>
      <c r="O7845" s="17" t="e">
        <f ca="1">IF(IRR_DRIP,5,COUNTIF('IDET Wind Values'!C7829:G7829,"&lt;="&amp;IRR_MAXWIND))</f>
        <v>#NAME?</v>
      </c>
      <c r="P7845" s="13" t="e">
        <f ca="1">CalcTable[[#This Row],[ET_o]]*KL</f>
        <v>#NAME?</v>
      </c>
      <c r="Q7845" s="13" t="e">
        <f ca="1">IF(WILTPT&lt;=0,1,MAX(0,MIN(1,(CalcTable[[#This Row],[IWC]]-WILTPT)/(MAD-WILTPT))))</f>
        <v>#NAME?</v>
      </c>
      <c r="R7845" s="13" t="e">
        <f ca="1">CalcTable[[#This Row],[ETMult]]*CalcTable[[#This Row],[ETb]]</f>
        <v>#NAME?</v>
      </c>
      <c r="S7845" s="13" t="b">
        <f>INDEX(IRR_LIST,CalcTable[[#This Row],[Day of Week]]+1)</f>
        <v>0</v>
      </c>
      <c r="T7845" s="13">
        <f t="shared" ca="1" si="2453"/>
        <v>0</v>
      </c>
      <c r="U7845" s="13" t="b">
        <f ca="1">IF(CalcTable[[#This Row],[IrrPrecip]]&gt;=IC_MM,FALSE,TRUE)</f>
        <v>1</v>
      </c>
      <c r="V7845" s="13" t="b">
        <f t="shared" si="2465"/>
        <v>1</v>
      </c>
      <c r="W7845" s="13" t="e">
        <f ca="1">IF(AND(IRR_DRIP=FALSE,CalcTable[[#This Row],[IrrHours]]&lt;=0),FALSE,TRUE)</f>
        <v>#NAME?</v>
      </c>
      <c r="X7845" s="13" t="e">
        <f ca="1">AND(CalcTable[[#This Row],[IrrDay]],CalcTable[[#This Row],[IrrRain]],CalcTable[[#This Row],[IrrWarm]],CalcTable[[#This Row],[IrrWindy]])</f>
        <v>#NAME?</v>
      </c>
      <c r="Y7845" s="13" t="e">
        <f t="shared" ca="1" si="2454"/>
        <v>#NAME?</v>
      </c>
      <c r="Z7845" s="13" t="e">
        <f ca="1">CalcTable[[#This Row],[IrrHours]]/5</f>
        <v>#NAME?</v>
      </c>
      <c r="AA7845" s="13" t="e">
        <f ca="1">IF(CalcTable[[#This Row],[IrrFlag]]=FALSE,0,MAX(0,CalcTable[[#This Row],[VolRednWind]]*(FCAP*IRR_TARGET-CalcTable[[#This Row],[IWC]])))</f>
        <v>#NAME?</v>
      </c>
      <c r="AB7845" s="13" t="e">
        <f ca="1">CalcTable[[#This Row],[IWC]]+CalcTable[[#This Row],[Eff Precip]]+CalcTable[[#This Row],[IrrAmt]]-CalcTable[[#This Row],[AET]]</f>
        <v>#NAME?</v>
      </c>
      <c r="AC7845" s="13" t="e">
        <f ca="1">IF(CalcTable[[#This Row],[PWC]]&gt;FCAP,MIN(24*PERC,MIN(SAT,CalcTable[[#This Row],[PWC]])-FCAP),0)</f>
        <v>#NAME?</v>
      </c>
      <c r="AD7845" s="13" t="e">
        <f ca="1">IF(CalcTable[[#This Row],[PWC]]&gt;SAT,CalcTable[[#This Row],[PWC]]-SAT,0)</f>
        <v>#NAME?</v>
      </c>
      <c r="AE7845" s="13" t="e">
        <f ca="1">CalcTable[[#This Row],[PWC]]-CalcTable[[#This Row],[PercAmt]]-CalcTable[[#This Row],[Runoff]]</f>
        <v>#NAME?</v>
      </c>
      <c r="AF7845" s="13" t="e">
        <f ca="1">CalcTable[[#This Row],[IrrAmt]]/1000*CUR_IRR_AREA*10000/IRR_EFF</f>
        <v>#NAME?</v>
      </c>
      <c r="AG7845" s="147"/>
      <c r="AI7845" s="50">
        <v>0</v>
      </c>
      <c r="AJ7845" s="50">
        <v>0</v>
      </c>
      <c r="AK7845" s="50">
        <v>0</v>
      </c>
      <c r="AL7845" s="50">
        <v>6.392987776859151</v>
      </c>
      <c r="AM7845" s="50"/>
      <c r="AN7845" s="50"/>
      <c r="AO7845" s="50"/>
      <c r="AP7845" s="50"/>
      <c r="AQ7845" s="50"/>
      <c r="AR7845" s="50"/>
      <c r="AS7845" s="50"/>
      <c r="AT7845" s="50"/>
      <c r="AU7845" s="50"/>
      <c r="AV7845" s="50"/>
      <c r="AW7845" s="50"/>
      <c r="AX7845" s="50">
        <f t="shared" si="2455"/>
        <v>6.392987776859151</v>
      </c>
      <c r="AY7845" s="50"/>
      <c r="AZ7845" s="50">
        <f t="shared" si="2456"/>
        <v>187.52764145453511</v>
      </c>
      <c r="BA7845" s="50">
        <f t="shared" si="2466"/>
        <v>288.73303525539535</v>
      </c>
      <c r="BB7845" s="50">
        <f t="shared" si="2467"/>
        <v>297.66292294370658</v>
      </c>
      <c r="BC7845" s="17">
        <f t="shared" si="2457"/>
        <v>20115</v>
      </c>
      <c r="BD7845" s="50">
        <f t="shared" si="2458"/>
        <v>6.392987776859151</v>
      </c>
      <c r="BE7845" s="50">
        <f t="shared" si="2459"/>
        <v>187.52764145453511</v>
      </c>
      <c r="BF7845" s="50">
        <f t="shared" si="2460"/>
        <v>306.73552335583582</v>
      </c>
      <c r="BG7845" s="50"/>
      <c r="BH7845" s="17">
        <f t="shared" si="2461"/>
        <v>0</v>
      </c>
      <c r="BI7845" s="17">
        <f t="shared" si="2471"/>
        <v>7845</v>
      </c>
      <c r="BJ7845" s="17">
        <f t="shared" si="2462"/>
        <v>7845</v>
      </c>
      <c r="BK7845" s="150">
        <f t="shared" si="2463"/>
        <v>40686</v>
      </c>
      <c r="BL7845" s="50" t="e">
        <f t="shared" ca="1" si="2468"/>
        <v>#NAME?</v>
      </c>
      <c r="BM7845" s="50" t="e">
        <f t="shared" ca="1" si="2469"/>
        <v>#NAME?</v>
      </c>
      <c r="BN7845" s="50" t="e">
        <f t="shared" ca="1" si="2470"/>
        <v>#NAME?</v>
      </c>
    </row>
    <row r="7846" spans="1:66" x14ac:dyDescent="0.35">
      <c r="A7846" s="48">
        <v>40687</v>
      </c>
      <c r="B7846" s="17">
        <v>2011</v>
      </c>
      <c r="C7846" s="17">
        <v>5</v>
      </c>
      <c r="D7846" s="17">
        <v>144</v>
      </c>
      <c r="E7846" s="17">
        <v>24</v>
      </c>
      <c r="F7846" s="17">
        <v>3</v>
      </c>
      <c r="G7846" s="50">
        <v>3.7</v>
      </c>
      <c r="H7846" s="32">
        <v>1.5936514719744457</v>
      </c>
      <c r="I7846" s="50">
        <v>18.5</v>
      </c>
      <c r="J7846" s="13">
        <v>2.6</v>
      </c>
      <c r="K7846" s="13">
        <f t="shared" si="2452"/>
        <v>2.6</v>
      </c>
      <c r="L7846" s="13">
        <f t="shared" si="2464"/>
        <v>0</v>
      </c>
      <c r="M7846" s="13" t="e">
        <f ca="1">CalcTable[[#This Row],[IWC]]-AE7845</f>
        <v>#NAME?</v>
      </c>
      <c r="N7846" s="13" t="e">
        <f ca="1">IF(CalcTable[[#This Row],[Day of Year]]&lt;123,FCAP,AE7845)</f>
        <v>#NAME?</v>
      </c>
      <c r="O7846" s="17" t="e">
        <f ca="1">IF(IRR_DRIP,5,COUNTIF('IDET Wind Values'!C7830:G7830,"&lt;="&amp;IRR_MAXWIND))</f>
        <v>#NAME?</v>
      </c>
      <c r="P7846" s="13" t="e">
        <f ca="1">CalcTable[[#This Row],[ET_o]]*KL</f>
        <v>#NAME?</v>
      </c>
      <c r="Q7846" s="13" t="e">
        <f ca="1">IF(WILTPT&lt;=0,1,MAX(0,MIN(1,(CalcTable[[#This Row],[IWC]]-WILTPT)/(MAD-WILTPT))))</f>
        <v>#NAME?</v>
      </c>
      <c r="R7846" s="13" t="e">
        <f ca="1">CalcTable[[#This Row],[ETMult]]*CalcTable[[#This Row],[ETb]]</f>
        <v>#NAME?</v>
      </c>
      <c r="S7846" s="13" t="b">
        <f>INDEX(IRR_LIST,CalcTable[[#This Row],[Day of Week]]+1)</f>
        <v>1</v>
      </c>
      <c r="T7846" s="13">
        <f t="shared" ca="1" si="2453"/>
        <v>11.6</v>
      </c>
      <c r="U7846" s="13" t="b">
        <f ca="1">IF(CalcTable[[#This Row],[IrrPrecip]]&gt;=IC_MM,FALSE,TRUE)</f>
        <v>0</v>
      </c>
      <c r="V7846" s="13" t="b">
        <f t="shared" si="2465"/>
        <v>1</v>
      </c>
      <c r="W7846" s="13" t="e">
        <f ca="1">IF(AND(IRR_DRIP=FALSE,CalcTable[[#This Row],[IrrHours]]&lt;=0),FALSE,TRUE)</f>
        <v>#NAME?</v>
      </c>
      <c r="X7846" s="13" t="e">
        <f ca="1">AND(CalcTable[[#This Row],[IrrDay]],CalcTable[[#This Row],[IrrRain]],CalcTable[[#This Row],[IrrWarm]],CalcTable[[#This Row],[IrrWindy]])</f>
        <v>#NAME?</v>
      </c>
      <c r="Y7846" s="13" t="e">
        <f t="shared" ca="1" si="2454"/>
        <v>#NAME?</v>
      </c>
      <c r="Z7846" s="13" t="e">
        <f ca="1">CalcTable[[#This Row],[IrrHours]]/5</f>
        <v>#NAME?</v>
      </c>
      <c r="AA7846" s="13" t="e">
        <f ca="1">IF(CalcTable[[#This Row],[IrrFlag]]=FALSE,0,MAX(0,CalcTable[[#This Row],[VolRednWind]]*(FCAP*IRR_TARGET-CalcTable[[#This Row],[IWC]])))</f>
        <v>#NAME?</v>
      </c>
      <c r="AB7846" s="13" t="e">
        <f ca="1">CalcTable[[#This Row],[IWC]]+CalcTable[[#This Row],[Eff Precip]]+CalcTable[[#This Row],[IrrAmt]]-CalcTable[[#This Row],[AET]]</f>
        <v>#NAME?</v>
      </c>
      <c r="AC7846" s="13" t="e">
        <f ca="1">IF(CalcTable[[#This Row],[PWC]]&gt;FCAP,MIN(24*PERC,MIN(SAT,CalcTable[[#This Row],[PWC]])-FCAP),0)</f>
        <v>#NAME?</v>
      </c>
      <c r="AD7846" s="13" t="e">
        <f ca="1">IF(CalcTable[[#This Row],[PWC]]&gt;SAT,CalcTable[[#This Row],[PWC]]-SAT,0)</f>
        <v>#NAME?</v>
      </c>
      <c r="AE7846" s="13" t="e">
        <f ca="1">CalcTable[[#This Row],[PWC]]-CalcTable[[#This Row],[PercAmt]]-CalcTable[[#This Row],[Runoff]]</f>
        <v>#NAME?</v>
      </c>
      <c r="AF7846" s="13" t="e">
        <f ca="1">CalcTable[[#This Row],[IrrAmt]]/1000*CUR_IRR_AREA*10000/IRR_EFF</f>
        <v>#NAME?</v>
      </c>
      <c r="AG7846" s="147"/>
      <c r="AI7846" s="50">
        <v>0</v>
      </c>
      <c r="AJ7846" s="50">
        <v>0</v>
      </c>
      <c r="AK7846" s="50">
        <v>0</v>
      </c>
      <c r="AL7846" s="50">
        <v>0</v>
      </c>
      <c r="AM7846" s="50"/>
      <c r="AN7846" s="50"/>
      <c r="AO7846" s="50"/>
      <c r="AP7846" s="50"/>
      <c r="AQ7846" s="50"/>
      <c r="AR7846" s="50"/>
      <c r="AS7846" s="50"/>
      <c r="AT7846" s="50"/>
      <c r="AU7846" s="50"/>
      <c r="AV7846" s="50"/>
      <c r="AW7846" s="50"/>
      <c r="AX7846" s="50">
        <f t="shared" si="2455"/>
        <v>0</v>
      </c>
      <c r="AY7846" s="50"/>
      <c r="AZ7846" s="50">
        <f t="shared" si="2456"/>
        <v>0</v>
      </c>
      <c r="BA7846" s="50">
        <f t="shared" si="2466"/>
        <v>0</v>
      </c>
      <c r="BB7846" s="50">
        <f t="shared" si="2467"/>
        <v>0</v>
      </c>
      <c r="BC7846" s="17">
        <f t="shared" si="2457"/>
        <v>20115</v>
      </c>
      <c r="BD7846" s="50">
        <f t="shared" si="2458"/>
        <v>0</v>
      </c>
      <c r="BE7846" s="50">
        <f t="shared" si="2459"/>
        <v>0</v>
      </c>
      <c r="BF7846" s="50">
        <f t="shared" si="2460"/>
        <v>0</v>
      </c>
      <c r="BG7846" s="50"/>
      <c r="BH7846" s="17">
        <f t="shared" si="2461"/>
        <v>0</v>
      </c>
      <c r="BI7846" s="17">
        <f t="shared" si="2471"/>
        <v>7846</v>
      </c>
      <c r="BJ7846" s="17">
        <f t="shared" si="2462"/>
        <v>7846</v>
      </c>
      <c r="BK7846" s="150">
        <f t="shared" si="2463"/>
        <v>40687</v>
      </c>
      <c r="BL7846" s="50" t="e">
        <f t="shared" ca="1" si="2468"/>
        <v>#NAME?</v>
      </c>
      <c r="BM7846" s="50" t="e">
        <f t="shared" ca="1" si="2469"/>
        <v>#NAME?</v>
      </c>
      <c r="BN7846" s="50" t="e">
        <f t="shared" ca="1" si="2470"/>
        <v>#NAME?</v>
      </c>
    </row>
    <row r="7847" spans="1:66" x14ac:dyDescent="0.35">
      <c r="A7847" s="48">
        <v>40688</v>
      </c>
      <c r="B7847" s="17">
        <v>2011</v>
      </c>
      <c r="C7847" s="17">
        <v>5</v>
      </c>
      <c r="D7847" s="17">
        <v>145</v>
      </c>
      <c r="E7847" s="17">
        <v>25</v>
      </c>
      <c r="F7847" s="17">
        <v>4</v>
      </c>
      <c r="G7847" s="50">
        <v>4.0999999999999996</v>
      </c>
      <c r="H7847" s="32">
        <v>1.8727225718482678</v>
      </c>
      <c r="I7847" s="50">
        <v>7.333333333333333</v>
      </c>
      <c r="J7847" s="13">
        <v>3.8</v>
      </c>
      <c r="K7847" s="13">
        <f t="shared" si="2452"/>
        <v>3.8</v>
      </c>
      <c r="L7847" s="13">
        <f t="shared" si="2464"/>
        <v>0</v>
      </c>
      <c r="M7847" s="13" t="e">
        <f ca="1">CalcTable[[#This Row],[IWC]]-AE7846</f>
        <v>#NAME?</v>
      </c>
      <c r="N7847" s="13" t="e">
        <f ca="1">IF(CalcTable[[#This Row],[Day of Year]]&lt;123,FCAP,AE7846)</f>
        <v>#NAME?</v>
      </c>
      <c r="O7847" s="17" t="e">
        <f ca="1">IF(IRR_DRIP,5,COUNTIF('IDET Wind Values'!C7831:G7831,"&lt;="&amp;IRR_MAXWIND))</f>
        <v>#NAME?</v>
      </c>
      <c r="P7847" s="13" t="e">
        <f ca="1">CalcTable[[#This Row],[ET_o]]*KL</f>
        <v>#NAME?</v>
      </c>
      <c r="Q7847" s="13" t="e">
        <f ca="1">IF(WILTPT&lt;=0,1,MAX(0,MIN(1,(CalcTable[[#This Row],[IWC]]-WILTPT)/(MAD-WILTPT))))</f>
        <v>#NAME?</v>
      </c>
      <c r="R7847" s="13" t="e">
        <f ca="1">CalcTable[[#This Row],[ETMult]]*CalcTable[[#This Row],[ETb]]</f>
        <v>#NAME?</v>
      </c>
      <c r="S7847" s="13" t="b">
        <f>INDEX(IRR_LIST,CalcTable[[#This Row],[Day of Week]]+1)</f>
        <v>0</v>
      </c>
      <c r="T7847" s="13">
        <f t="shared" ca="1" si="2453"/>
        <v>14.2</v>
      </c>
      <c r="U7847" s="13" t="b">
        <f ca="1">IF(CalcTable[[#This Row],[IrrPrecip]]&gt;=IC_MM,FALSE,TRUE)</f>
        <v>0</v>
      </c>
      <c r="V7847" s="13" t="b">
        <f t="shared" si="2465"/>
        <v>1</v>
      </c>
      <c r="W7847" s="13" t="e">
        <f ca="1">IF(AND(IRR_DRIP=FALSE,CalcTable[[#This Row],[IrrHours]]&lt;=0),FALSE,TRUE)</f>
        <v>#NAME?</v>
      </c>
      <c r="X7847" s="13" t="e">
        <f ca="1">AND(CalcTable[[#This Row],[IrrDay]],CalcTable[[#This Row],[IrrRain]],CalcTable[[#This Row],[IrrWarm]],CalcTable[[#This Row],[IrrWindy]])</f>
        <v>#NAME?</v>
      </c>
      <c r="Y7847" s="13" t="e">
        <f t="shared" ca="1" si="2454"/>
        <v>#NAME?</v>
      </c>
      <c r="Z7847" s="13" t="e">
        <f ca="1">CalcTable[[#This Row],[IrrHours]]/5</f>
        <v>#NAME?</v>
      </c>
      <c r="AA7847" s="13" t="e">
        <f ca="1">IF(CalcTable[[#This Row],[IrrFlag]]=FALSE,0,MAX(0,CalcTable[[#This Row],[VolRednWind]]*(FCAP*IRR_TARGET-CalcTable[[#This Row],[IWC]])))</f>
        <v>#NAME?</v>
      </c>
      <c r="AB7847" s="13" t="e">
        <f ca="1">CalcTable[[#This Row],[IWC]]+CalcTable[[#This Row],[Eff Precip]]+CalcTable[[#This Row],[IrrAmt]]-CalcTable[[#This Row],[AET]]</f>
        <v>#NAME?</v>
      </c>
      <c r="AC7847" s="13" t="e">
        <f ca="1">IF(CalcTable[[#This Row],[PWC]]&gt;FCAP,MIN(24*PERC,MIN(SAT,CalcTable[[#This Row],[PWC]])-FCAP),0)</f>
        <v>#NAME?</v>
      </c>
      <c r="AD7847" s="13" t="e">
        <f ca="1">IF(CalcTable[[#This Row],[PWC]]&gt;SAT,CalcTable[[#This Row],[PWC]]-SAT,0)</f>
        <v>#NAME?</v>
      </c>
      <c r="AE7847" s="13" t="e">
        <f ca="1">CalcTable[[#This Row],[PWC]]-CalcTable[[#This Row],[PercAmt]]-CalcTable[[#This Row],[Runoff]]</f>
        <v>#NAME?</v>
      </c>
      <c r="AF7847" s="13" t="e">
        <f ca="1">CalcTable[[#This Row],[IrrAmt]]/1000*CUR_IRR_AREA*10000/IRR_EFF</f>
        <v>#NAME?</v>
      </c>
      <c r="AG7847" s="147"/>
      <c r="AI7847" s="50">
        <v>0</v>
      </c>
      <c r="AJ7847" s="50">
        <v>0</v>
      </c>
      <c r="AK7847" s="50">
        <v>0</v>
      </c>
      <c r="AL7847" s="50">
        <v>0</v>
      </c>
      <c r="AM7847" s="50"/>
      <c r="AN7847" s="50"/>
      <c r="AO7847" s="50"/>
      <c r="AP7847" s="50"/>
      <c r="AQ7847" s="50"/>
      <c r="AR7847" s="50"/>
      <c r="AS7847" s="50"/>
      <c r="AT7847" s="50"/>
      <c r="AU7847" s="50"/>
      <c r="AV7847" s="50"/>
      <c r="AW7847" s="50"/>
      <c r="AX7847" s="50">
        <f t="shared" si="2455"/>
        <v>0</v>
      </c>
      <c r="AY7847" s="50"/>
      <c r="AZ7847" s="50">
        <f t="shared" si="2456"/>
        <v>0</v>
      </c>
      <c r="BA7847" s="50">
        <f t="shared" si="2466"/>
        <v>0</v>
      </c>
      <c r="BB7847" s="50">
        <f t="shared" si="2467"/>
        <v>0</v>
      </c>
      <c r="BC7847" s="17">
        <f t="shared" si="2457"/>
        <v>20115</v>
      </c>
      <c r="BD7847" s="50">
        <f t="shared" si="2458"/>
        <v>0</v>
      </c>
      <c r="BE7847" s="50">
        <f t="shared" si="2459"/>
        <v>0</v>
      </c>
      <c r="BF7847" s="50">
        <f t="shared" si="2460"/>
        <v>0</v>
      </c>
      <c r="BG7847" s="50"/>
      <c r="BH7847" s="17">
        <f t="shared" si="2461"/>
        <v>0</v>
      </c>
      <c r="BI7847" s="17">
        <f t="shared" si="2471"/>
        <v>7847</v>
      </c>
      <c r="BJ7847" s="17">
        <f t="shared" si="2462"/>
        <v>7847</v>
      </c>
      <c r="BK7847" s="150">
        <f t="shared" si="2463"/>
        <v>40688</v>
      </c>
      <c r="BL7847" s="50" t="e">
        <f t="shared" ca="1" si="2468"/>
        <v>#NAME?</v>
      </c>
      <c r="BM7847" s="50" t="e">
        <f t="shared" ca="1" si="2469"/>
        <v>#NAME?</v>
      </c>
      <c r="BN7847" s="50" t="e">
        <f t="shared" ca="1" si="2470"/>
        <v>#NAME?</v>
      </c>
    </row>
    <row r="7848" spans="1:66" x14ac:dyDescent="0.35">
      <c r="A7848" s="48">
        <v>40689</v>
      </c>
      <c r="B7848" s="17">
        <v>2011</v>
      </c>
      <c r="C7848" s="17">
        <v>5</v>
      </c>
      <c r="D7848" s="17">
        <v>146</v>
      </c>
      <c r="E7848" s="17">
        <v>26</v>
      </c>
      <c r="F7848" s="17">
        <v>5</v>
      </c>
      <c r="G7848" s="50">
        <v>6.9</v>
      </c>
      <c r="H7848" s="32">
        <v>2.4809098486992491</v>
      </c>
      <c r="I7848" s="50">
        <v>17.5</v>
      </c>
      <c r="J7848" s="13">
        <v>22</v>
      </c>
      <c r="K7848" s="13">
        <f t="shared" si="2452"/>
        <v>22</v>
      </c>
      <c r="L7848" s="13">
        <f t="shared" si="2464"/>
        <v>12.75</v>
      </c>
      <c r="M7848" s="13" t="e">
        <f ca="1">CalcTable[[#This Row],[IWC]]-AE7847</f>
        <v>#NAME?</v>
      </c>
      <c r="N7848" s="13" t="e">
        <f ca="1">IF(CalcTable[[#This Row],[Day of Year]]&lt;123,FCAP,AE7847)</f>
        <v>#NAME?</v>
      </c>
      <c r="O7848" s="17" t="e">
        <f ca="1">IF(IRR_DRIP,5,COUNTIF('IDET Wind Values'!C7832:G7832,"&lt;="&amp;IRR_MAXWIND))</f>
        <v>#NAME?</v>
      </c>
      <c r="P7848" s="13" t="e">
        <f ca="1">CalcTable[[#This Row],[ET_o]]*KL</f>
        <v>#NAME?</v>
      </c>
      <c r="Q7848" s="13" t="e">
        <f ca="1">IF(WILTPT&lt;=0,1,MAX(0,MIN(1,(CalcTable[[#This Row],[IWC]]-WILTPT)/(MAD-WILTPT))))</f>
        <v>#NAME?</v>
      </c>
      <c r="R7848" s="13" t="e">
        <f ca="1">CalcTable[[#This Row],[ETMult]]*CalcTable[[#This Row],[ETb]]</f>
        <v>#NAME?</v>
      </c>
      <c r="S7848" s="13" t="b">
        <f>INDEX(IRR_LIST,CalcTable[[#This Row],[Day of Week]]+1)</f>
        <v>1</v>
      </c>
      <c r="T7848" s="13">
        <f t="shared" ca="1" si="2453"/>
        <v>6.4</v>
      </c>
      <c r="U7848" s="13" t="b">
        <f ca="1">IF(CalcTable[[#This Row],[IrrPrecip]]&gt;=IC_MM,FALSE,TRUE)</f>
        <v>1</v>
      </c>
      <c r="V7848" s="13" t="b">
        <f t="shared" si="2465"/>
        <v>1</v>
      </c>
      <c r="W7848" s="13" t="e">
        <f ca="1">IF(AND(IRR_DRIP=FALSE,CalcTable[[#This Row],[IrrHours]]&lt;=0),FALSE,TRUE)</f>
        <v>#NAME?</v>
      </c>
      <c r="X7848" s="13" t="e">
        <f ca="1">AND(CalcTable[[#This Row],[IrrDay]],CalcTable[[#This Row],[IrrRain]],CalcTable[[#This Row],[IrrWarm]],CalcTable[[#This Row],[IrrWindy]])</f>
        <v>#NAME?</v>
      </c>
      <c r="Y7848" s="13" t="e">
        <f t="shared" ca="1" si="2454"/>
        <v>#NAME?</v>
      </c>
      <c r="Z7848" s="13" t="e">
        <f ca="1">CalcTable[[#This Row],[IrrHours]]/5</f>
        <v>#NAME?</v>
      </c>
      <c r="AA7848" s="13" t="e">
        <f ca="1">IF(CalcTable[[#This Row],[IrrFlag]]=FALSE,0,MAX(0,CalcTable[[#This Row],[VolRednWind]]*(FCAP*IRR_TARGET-CalcTable[[#This Row],[IWC]])))</f>
        <v>#NAME?</v>
      </c>
      <c r="AB7848" s="13" t="e">
        <f ca="1">CalcTable[[#This Row],[IWC]]+CalcTable[[#This Row],[Eff Precip]]+CalcTable[[#This Row],[IrrAmt]]-CalcTable[[#This Row],[AET]]</f>
        <v>#NAME?</v>
      </c>
      <c r="AC7848" s="13" t="e">
        <f ca="1">IF(CalcTable[[#This Row],[PWC]]&gt;FCAP,MIN(24*PERC,MIN(SAT,CalcTable[[#This Row],[PWC]])-FCAP),0)</f>
        <v>#NAME?</v>
      </c>
      <c r="AD7848" s="13" t="e">
        <f ca="1">IF(CalcTable[[#This Row],[PWC]]&gt;SAT,CalcTable[[#This Row],[PWC]]-SAT,0)</f>
        <v>#NAME?</v>
      </c>
      <c r="AE7848" s="13" t="e">
        <f ca="1">CalcTable[[#This Row],[PWC]]-CalcTable[[#This Row],[PercAmt]]-CalcTable[[#This Row],[Runoff]]</f>
        <v>#NAME?</v>
      </c>
      <c r="AF7848" s="13" t="e">
        <f ca="1">CalcTable[[#This Row],[IrrAmt]]/1000*CUR_IRR_AREA*10000/IRR_EFF</f>
        <v>#NAME?</v>
      </c>
      <c r="AG7848" s="147"/>
      <c r="AI7848" s="50">
        <v>0</v>
      </c>
      <c r="AJ7848" s="50">
        <v>0</v>
      </c>
      <c r="AK7848" s="50">
        <v>0</v>
      </c>
      <c r="AL7848" s="50">
        <v>0</v>
      </c>
      <c r="AM7848" s="50"/>
      <c r="AN7848" s="50"/>
      <c r="AO7848" s="50"/>
      <c r="AP7848" s="50"/>
      <c r="AQ7848" s="50"/>
      <c r="AR7848" s="50"/>
      <c r="AS7848" s="50"/>
      <c r="AT7848" s="50"/>
      <c r="AU7848" s="50"/>
      <c r="AV7848" s="50"/>
      <c r="AW7848" s="50"/>
      <c r="AX7848" s="50">
        <f t="shared" si="2455"/>
        <v>0</v>
      </c>
      <c r="AY7848" s="50"/>
      <c r="AZ7848" s="50">
        <f t="shared" si="2456"/>
        <v>0</v>
      </c>
      <c r="BA7848" s="50">
        <f t="shared" si="2466"/>
        <v>0</v>
      </c>
      <c r="BB7848" s="50">
        <f t="shared" si="2467"/>
        <v>0</v>
      </c>
      <c r="BC7848" s="17">
        <f t="shared" si="2457"/>
        <v>20115</v>
      </c>
      <c r="BD7848" s="50">
        <f t="shared" si="2458"/>
        <v>0</v>
      </c>
      <c r="BE7848" s="50">
        <f t="shared" si="2459"/>
        <v>0</v>
      </c>
      <c r="BF7848" s="50">
        <f t="shared" si="2460"/>
        <v>0</v>
      </c>
      <c r="BG7848" s="50"/>
      <c r="BH7848" s="17">
        <f t="shared" si="2461"/>
        <v>0</v>
      </c>
      <c r="BI7848" s="17">
        <f t="shared" si="2471"/>
        <v>7848</v>
      </c>
      <c r="BJ7848" s="17">
        <f t="shared" si="2462"/>
        <v>7848</v>
      </c>
      <c r="BK7848" s="150">
        <f t="shared" si="2463"/>
        <v>40689</v>
      </c>
      <c r="BL7848" s="50" t="e">
        <f t="shared" ca="1" si="2468"/>
        <v>#NAME?</v>
      </c>
      <c r="BM7848" s="50" t="e">
        <f t="shared" ca="1" si="2469"/>
        <v>#NAME?</v>
      </c>
      <c r="BN7848" s="50" t="e">
        <f t="shared" ca="1" si="2470"/>
        <v>#NAME?</v>
      </c>
    </row>
    <row r="7849" spans="1:66" x14ac:dyDescent="0.35">
      <c r="A7849" s="48">
        <v>40690</v>
      </c>
      <c r="B7849" s="17">
        <v>2011</v>
      </c>
      <c r="C7849" s="17">
        <v>5</v>
      </c>
      <c r="D7849" s="17">
        <v>147</v>
      </c>
      <c r="E7849" s="17">
        <v>27</v>
      </c>
      <c r="F7849" s="17">
        <v>6</v>
      </c>
      <c r="G7849" s="50">
        <v>5.6</v>
      </c>
      <c r="H7849" s="32">
        <v>2.0745734403783285</v>
      </c>
      <c r="I7849" s="50">
        <v>24.5</v>
      </c>
      <c r="J7849" s="13">
        <v>28</v>
      </c>
      <c r="K7849" s="13">
        <f t="shared" si="2452"/>
        <v>28</v>
      </c>
      <c r="L7849" s="13">
        <f t="shared" si="2464"/>
        <v>17.25</v>
      </c>
      <c r="M7849" s="13" t="e">
        <f ca="1">CalcTable[[#This Row],[IWC]]-AE7848</f>
        <v>#NAME?</v>
      </c>
      <c r="N7849" s="13" t="e">
        <f ca="1">IF(CalcTable[[#This Row],[Day of Year]]&lt;123,FCAP,AE7848)</f>
        <v>#NAME?</v>
      </c>
      <c r="O7849" s="17" t="e">
        <f ca="1">IF(IRR_DRIP,5,COUNTIF('IDET Wind Values'!C7833:G7833,"&lt;="&amp;IRR_MAXWIND))</f>
        <v>#NAME?</v>
      </c>
      <c r="P7849" s="13" t="e">
        <f ca="1">CalcTable[[#This Row],[ET_o]]*KL</f>
        <v>#NAME?</v>
      </c>
      <c r="Q7849" s="13" t="e">
        <f ca="1">IF(WILTPT&lt;=0,1,MAX(0,MIN(1,(CalcTable[[#This Row],[IWC]]-WILTPT)/(MAD-WILTPT))))</f>
        <v>#NAME?</v>
      </c>
      <c r="R7849" s="13" t="e">
        <f ca="1">CalcTable[[#This Row],[ETMult]]*CalcTable[[#This Row],[ETb]]</f>
        <v>#NAME?</v>
      </c>
      <c r="S7849" s="13" t="b">
        <f>INDEX(IRR_LIST,CalcTable[[#This Row],[Day of Week]]+1)</f>
        <v>0</v>
      </c>
      <c r="T7849" s="13">
        <f t="shared" ca="1" si="2453"/>
        <v>25.8</v>
      </c>
      <c r="U7849" s="13" t="b">
        <f ca="1">IF(CalcTable[[#This Row],[IrrPrecip]]&gt;=IC_MM,FALSE,TRUE)</f>
        <v>0</v>
      </c>
      <c r="V7849" s="13" t="b">
        <f t="shared" si="2465"/>
        <v>1</v>
      </c>
      <c r="W7849" s="13" t="e">
        <f ca="1">IF(AND(IRR_DRIP=FALSE,CalcTable[[#This Row],[IrrHours]]&lt;=0),FALSE,TRUE)</f>
        <v>#NAME?</v>
      </c>
      <c r="X7849" s="13" t="e">
        <f ca="1">AND(CalcTable[[#This Row],[IrrDay]],CalcTable[[#This Row],[IrrRain]],CalcTable[[#This Row],[IrrWarm]],CalcTable[[#This Row],[IrrWindy]])</f>
        <v>#NAME?</v>
      </c>
      <c r="Y7849" s="13" t="e">
        <f t="shared" ca="1" si="2454"/>
        <v>#NAME?</v>
      </c>
      <c r="Z7849" s="13" t="e">
        <f ca="1">CalcTable[[#This Row],[IrrHours]]/5</f>
        <v>#NAME?</v>
      </c>
      <c r="AA7849" s="13" t="e">
        <f ca="1">IF(CalcTable[[#This Row],[IrrFlag]]=FALSE,0,MAX(0,CalcTable[[#This Row],[VolRednWind]]*(FCAP*IRR_TARGET-CalcTable[[#This Row],[IWC]])))</f>
        <v>#NAME?</v>
      </c>
      <c r="AB7849" s="13" t="e">
        <f ca="1">CalcTable[[#This Row],[IWC]]+CalcTable[[#This Row],[Eff Precip]]+CalcTable[[#This Row],[IrrAmt]]-CalcTable[[#This Row],[AET]]</f>
        <v>#NAME?</v>
      </c>
      <c r="AC7849" s="13" t="e">
        <f ca="1">IF(CalcTable[[#This Row],[PWC]]&gt;FCAP,MIN(24*PERC,MIN(SAT,CalcTable[[#This Row],[PWC]])-FCAP),0)</f>
        <v>#NAME?</v>
      </c>
      <c r="AD7849" s="13" t="e">
        <f ca="1">IF(CalcTable[[#This Row],[PWC]]&gt;SAT,CalcTable[[#This Row],[PWC]]-SAT,0)</f>
        <v>#NAME?</v>
      </c>
      <c r="AE7849" s="13" t="e">
        <f ca="1">CalcTable[[#This Row],[PWC]]-CalcTable[[#This Row],[PercAmt]]-CalcTable[[#This Row],[Runoff]]</f>
        <v>#NAME?</v>
      </c>
      <c r="AF7849" s="13" t="e">
        <f ca="1">CalcTable[[#This Row],[IrrAmt]]/1000*CUR_IRR_AREA*10000/IRR_EFF</f>
        <v>#NAME?</v>
      </c>
      <c r="AG7849" s="147"/>
      <c r="AI7849" s="50">
        <v>0</v>
      </c>
      <c r="AJ7849" s="50">
        <v>0</v>
      </c>
      <c r="AK7849" s="50">
        <v>0</v>
      </c>
      <c r="AL7849" s="50">
        <v>0</v>
      </c>
      <c r="AM7849" s="50"/>
      <c r="AN7849" s="50"/>
      <c r="AO7849" s="50"/>
      <c r="AP7849" s="50"/>
      <c r="AQ7849" s="50"/>
      <c r="AR7849" s="50"/>
      <c r="AS7849" s="50"/>
      <c r="AT7849" s="50"/>
      <c r="AU7849" s="50"/>
      <c r="AV7849" s="50"/>
      <c r="AW7849" s="50"/>
      <c r="AX7849" s="50">
        <f t="shared" si="2455"/>
        <v>0</v>
      </c>
      <c r="AY7849" s="50"/>
      <c r="AZ7849" s="50">
        <f t="shared" si="2456"/>
        <v>0</v>
      </c>
      <c r="BA7849" s="50">
        <f t="shared" si="2466"/>
        <v>0</v>
      </c>
      <c r="BB7849" s="50">
        <f t="shared" si="2467"/>
        <v>0</v>
      </c>
      <c r="BC7849" s="17">
        <f t="shared" si="2457"/>
        <v>20115</v>
      </c>
      <c r="BD7849" s="50">
        <f t="shared" si="2458"/>
        <v>0</v>
      </c>
      <c r="BE7849" s="50">
        <f t="shared" si="2459"/>
        <v>0</v>
      </c>
      <c r="BF7849" s="50">
        <f t="shared" si="2460"/>
        <v>0</v>
      </c>
      <c r="BG7849" s="50"/>
      <c r="BH7849" s="17">
        <f t="shared" si="2461"/>
        <v>0</v>
      </c>
      <c r="BI7849" s="17">
        <f t="shared" si="2471"/>
        <v>7849</v>
      </c>
      <c r="BJ7849" s="17">
        <f t="shared" si="2462"/>
        <v>7849</v>
      </c>
      <c r="BK7849" s="150">
        <f t="shared" si="2463"/>
        <v>40690</v>
      </c>
      <c r="BL7849" s="50" t="e">
        <f t="shared" ca="1" si="2468"/>
        <v>#NAME?</v>
      </c>
      <c r="BM7849" s="50" t="e">
        <f t="shared" ca="1" si="2469"/>
        <v>#NAME?</v>
      </c>
      <c r="BN7849" s="50" t="e">
        <f t="shared" ca="1" si="2470"/>
        <v>#NAME?</v>
      </c>
    </row>
    <row r="7850" spans="1:66" x14ac:dyDescent="0.35">
      <c r="A7850" s="48">
        <v>40691</v>
      </c>
      <c r="B7850" s="17">
        <v>2011</v>
      </c>
      <c r="C7850" s="17">
        <v>5</v>
      </c>
      <c r="D7850" s="17">
        <v>148</v>
      </c>
      <c r="E7850" s="17">
        <v>28</v>
      </c>
      <c r="F7850" s="17">
        <v>7</v>
      </c>
      <c r="G7850" s="50">
        <v>6.2</v>
      </c>
      <c r="H7850" s="32">
        <v>4.1476115241860221</v>
      </c>
      <c r="I7850" s="50">
        <v>19.166666666666668</v>
      </c>
      <c r="J7850" s="13">
        <v>0.4</v>
      </c>
      <c r="K7850" s="13">
        <f t="shared" si="2452"/>
        <v>0.4</v>
      </c>
      <c r="L7850" s="13">
        <f t="shared" si="2464"/>
        <v>0</v>
      </c>
      <c r="M7850" s="13" t="e">
        <f ca="1">CalcTable[[#This Row],[IWC]]-AE7849</f>
        <v>#NAME?</v>
      </c>
      <c r="N7850" s="13" t="e">
        <f ca="1">IF(CalcTable[[#This Row],[Day of Year]]&lt;123,FCAP,AE7849)</f>
        <v>#NAME?</v>
      </c>
      <c r="O7850" s="17" t="e">
        <f ca="1">IF(IRR_DRIP,5,COUNTIF('IDET Wind Values'!C7834:G7834,"&lt;="&amp;IRR_MAXWIND))</f>
        <v>#NAME?</v>
      </c>
      <c r="P7850" s="13" t="e">
        <f ca="1">CalcTable[[#This Row],[ET_o]]*KL</f>
        <v>#NAME?</v>
      </c>
      <c r="Q7850" s="13" t="e">
        <f ca="1">IF(WILTPT&lt;=0,1,MAX(0,MIN(1,(CalcTable[[#This Row],[IWC]]-WILTPT)/(MAD-WILTPT))))</f>
        <v>#NAME?</v>
      </c>
      <c r="R7850" s="13" t="e">
        <f ca="1">CalcTable[[#This Row],[ETMult]]*CalcTable[[#This Row],[ETb]]</f>
        <v>#NAME?</v>
      </c>
      <c r="S7850" s="13" t="b">
        <f>INDEX(IRR_LIST,CalcTable[[#This Row],[Day of Week]]+1)</f>
        <v>0</v>
      </c>
      <c r="T7850" s="13">
        <f t="shared" ca="1" si="2453"/>
        <v>50</v>
      </c>
      <c r="U7850" s="13" t="b">
        <f ca="1">IF(CalcTable[[#This Row],[IrrPrecip]]&gt;=IC_MM,FALSE,TRUE)</f>
        <v>0</v>
      </c>
      <c r="V7850" s="13" t="b">
        <f t="shared" si="2465"/>
        <v>0</v>
      </c>
      <c r="W7850" s="13" t="e">
        <f ca="1">IF(AND(IRR_DRIP=FALSE,CalcTable[[#This Row],[IrrHours]]&lt;=0),FALSE,TRUE)</f>
        <v>#NAME?</v>
      </c>
      <c r="X7850" s="13" t="e">
        <f ca="1">AND(CalcTable[[#This Row],[IrrDay]],CalcTable[[#This Row],[IrrRain]],CalcTable[[#This Row],[IrrWarm]],CalcTable[[#This Row],[IrrWindy]])</f>
        <v>#NAME?</v>
      </c>
      <c r="Y7850" s="13" t="e">
        <f t="shared" ca="1" si="2454"/>
        <v>#NAME?</v>
      </c>
      <c r="Z7850" s="13" t="e">
        <f ca="1">CalcTable[[#This Row],[IrrHours]]/5</f>
        <v>#NAME?</v>
      </c>
      <c r="AA7850" s="13" t="e">
        <f ca="1">IF(CalcTable[[#This Row],[IrrFlag]]=FALSE,0,MAX(0,CalcTable[[#This Row],[VolRednWind]]*(FCAP*IRR_TARGET-CalcTable[[#This Row],[IWC]])))</f>
        <v>#NAME?</v>
      </c>
      <c r="AB7850" s="13" t="e">
        <f ca="1">CalcTable[[#This Row],[IWC]]+CalcTable[[#This Row],[Eff Precip]]+CalcTable[[#This Row],[IrrAmt]]-CalcTable[[#This Row],[AET]]</f>
        <v>#NAME?</v>
      </c>
      <c r="AC7850" s="13" t="e">
        <f ca="1">IF(CalcTable[[#This Row],[PWC]]&gt;FCAP,MIN(24*PERC,MIN(SAT,CalcTable[[#This Row],[PWC]])-FCAP),0)</f>
        <v>#NAME?</v>
      </c>
      <c r="AD7850" s="13" t="e">
        <f ca="1">IF(CalcTable[[#This Row],[PWC]]&gt;SAT,CalcTable[[#This Row],[PWC]]-SAT,0)</f>
        <v>#NAME?</v>
      </c>
      <c r="AE7850" s="13" t="e">
        <f ca="1">CalcTable[[#This Row],[PWC]]-CalcTable[[#This Row],[PercAmt]]-CalcTable[[#This Row],[Runoff]]</f>
        <v>#NAME?</v>
      </c>
      <c r="AF7850" s="13" t="e">
        <f ca="1">CalcTable[[#This Row],[IrrAmt]]/1000*CUR_IRR_AREA*10000/IRR_EFF</f>
        <v>#NAME?</v>
      </c>
      <c r="AG7850" s="147"/>
      <c r="AI7850" s="50">
        <v>0</v>
      </c>
      <c r="AJ7850" s="50">
        <v>0</v>
      </c>
      <c r="AK7850" s="50">
        <v>0</v>
      </c>
      <c r="AL7850" s="50">
        <v>0</v>
      </c>
      <c r="AM7850" s="50"/>
      <c r="AN7850" s="50"/>
      <c r="AO7850" s="50"/>
      <c r="AP7850" s="50"/>
      <c r="AQ7850" s="50"/>
      <c r="AR7850" s="50"/>
      <c r="AS7850" s="50"/>
      <c r="AT7850" s="50"/>
      <c r="AU7850" s="50"/>
      <c r="AV7850" s="50"/>
      <c r="AW7850" s="50"/>
      <c r="AX7850" s="50">
        <f t="shared" si="2455"/>
        <v>0</v>
      </c>
      <c r="AY7850" s="50"/>
      <c r="AZ7850" s="50">
        <f t="shared" si="2456"/>
        <v>0</v>
      </c>
      <c r="BA7850" s="50">
        <f t="shared" si="2466"/>
        <v>0</v>
      </c>
      <c r="BB7850" s="50">
        <f t="shared" si="2467"/>
        <v>0</v>
      </c>
      <c r="BC7850" s="17">
        <f t="shared" si="2457"/>
        <v>20115</v>
      </c>
      <c r="BD7850" s="50">
        <f t="shared" si="2458"/>
        <v>0</v>
      </c>
      <c r="BE7850" s="50">
        <f t="shared" si="2459"/>
        <v>0</v>
      </c>
      <c r="BF7850" s="50">
        <f t="shared" si="2460"/>
        <v>0</v>
      </c>
      <c r="BG7850" s="50"/>
      <c r="BH7850" s="17">
        <f t="shared" si="2461"/>
        <v>0</v>
      </c>
      <c r="BI7850" s="17">
        <f t="shared" si="2471"/>
        <v>7850</v>
      </c>
      <c r="BJ7850" s="17">
        <f t="shared" si="2462"/>
        <v>7850</v>
      </c>
      <c r="BK7850" s="150">
        <f t="shared" si="2463"/>
        <v>40691</v>
      </c>
      <c r="BL7850" s="50" t="e">
        <f t="shared" ca="1" si="2468"/>
        <v>#NAME?</v>
      </c>
      <c r="BM7850" s="50" t="e">
        <f t="shared" ca="1" si="2469"/>
        <v>#NAME?</v>
      </c>
      <c r="BN7850" s="50" t="e">
        <f t="shared" ca="1" si="2470"/>
        <v>#NAME?</v>
      </c>
    </row>
    <row r="7851" spans="1:66" x14ac:dyDescent="0.35">
      <c r="A7851" s="48">
        <v>40692</v>
      </c>
      <c r="B7851" s="17">
        <v>2011</v>
      </c>
      <c r="C7851" s="17">
        <v>5</v>
      </c>
      <c r="D7851" s="17">
        <v>149</v>
      </c>
      <c r="E7851" s="17">
        <v>29</v>
      </c>
      <c r="F7851" s="17">
        <v>1</v>
      </c>
      <c r="G7851" s="50">
        <v>1.4</v>
      </c>
      <c r="H7851" s="32">
        <v>3.711123940183338</v>
      </c>
      <c r="I7851" s="50">
        <v>10</v>
      </c>
      <c r="J7851" s="13">
        <v>0</v>
      </c>
      <c r="K7851" s="13">
        <f t="shared" si="2452"/>
        <v>0</v>
      </c>
      <c r="L7851" s="13">
        <f t="shared" si="2464"/>
        <v>0</v>
      </c>
      <c r="M7851" s="13" t="e">
        <f ca="1">CalcTable[[#This Row],[IWC]]-AE7850</f>
        <v>#NAME?</v>
      </c>
      <c r="N7851" s="13" t="e">
        <f ca="1">IF(CalcTable[[#This Row],[Day of Year]]&lt;123,FCAP,AE7850)</f>
        <v>#NAME?</v>
      </c>
      <c r="O7851" s="17" t="e">
        <f ca="1">IF(IRR_DRIP,5,COUNTIF('IDET Wind Values'!C7835:G7835,"&lt;="&amp;IRR_MAXWIND))</f>
        <v>#NAME?</v>
      </c>
      <c r="P7851" s="13" t="e">
        <f ca="1">CalcTable[[#This Row],[ET_o]]*KL</f>
        <v>#NAME?</v>
      </c>
      <c r="Q7851" s="13" t="e">
        <f ca="1">IF(WILTPT&lt;=0,1,MAX(0,MIN(1,(CalcTable[[#This Row],[IWC]]-WILTPT)/(MAD-WILTPT))))</f>
        <v>#NAME?</v>
      </c>
      <c r="R7851" s="13" t="e">
        <f ca="1">CalcTable[[#This Row],[ETMult]]*CalcTable[[#This Row],[ETb]]</f>
        <v>#NAME?</v>
      </c>
      <c r="S7851" s="13" t="b">
        <f>INDEX(IRR_LIST,CalcTable[[#This Row],[Day of Week]]+1)</f>
        <v>1</v>
      </c>
      <c r="T7851" s="13">
        <f t="shared" ca="1" si="2453"/>
        <v>28.4</v>
      </c>
      <c r="U7851" s="13" t="b">
        <f ca="1">IF(CalcTable[[#This Row],[IrrPrecip]]&gt;=IC_MM,FALSE,TRUE)</f>
        <v>0</v>
      </c>
      <c r="V7851" s="13" t="b">
        <f t="shared" si="2465"/>
        <v>1</v>
      </c>
      <c r="W7851" s="13" t="e">
        <f ca="1">IF(AND(IRR_DRIP=FALSE,CalcTable[[#This Row],[IrrHours]]&lt;=0),FALSE,TRUE)</f>
        <v>#NAME?</v>
      </c>
      <c r="X7851" s="13" t="e">
        <f ca="1">AND(CalcTable[[#This Row],[IrrDay]],CalcTable[[#This Row],[IrrRain]],CalcTable[[#This Row],[IrrWarm]],CalcTable[[#This Row],[IrrWindy]])</f>
        <v>#NAME?</v>
      </c>
      <c r="Y7851" s="13" t="e">
        <f t="shared" ca="1" si="2454"/>
        <v>#NAME?</v>
      </c>
      <c r="Z7851" s="13" t="e">
        <f ca="1">CalcTable[[#This Row],[IrrHours]]/5</f>
        <v>#NAME?</v>
      </c>
      <c r="AA7851" s="13" t="e">
        <f ca="1">IF(CalcTable[[#This Row],[IrrFlag]]=FALSE,0,MAX(0,CalcTable[[#This Row],[VolRednWind]]*(FCAP*IRR_TARGET-CalcTable[[#This Row],[IWC]])))</f>
        <v>#NAME?</v>
      </c>
      <c r="AB7851" s="13" t="e">
        <f ca="1">CalcTable[[#This Row],[IWC]]+CalcTable[[#This Row],[Eff Precip]]+CalcTable[[#This Row],[IrrAmt]]-CalcTable[[#This Row],[AET]]</f>
        <v>#NAME?</v>
      </c>
      <c r="AC7851" s="13" t="e">
        <f ca="1">IF(CalcTable[[#This Row],[PWC]]&gt;FCAP,MIN(24*PERC,MIN(SAT,CalcTable[[#This Row],[PWC]])-FCAP),0)</f>
        <v>#NAME?</v>
      </c>
      <c r="AD7851" s="13" t="e">
        <f ca="1">IF(CalcTable[[#This Row],[PWC]]&gt;SAT,CalcTable[[#This Row],[PWC]]-SAT,0)</f>
        <v>#NAME?</v>
      </c>
      <c r="AE7851" s="13" t="e">
        <f ca="1">CalcTable[[#This Row],[PWC]]-CalcTable[[#This Row],[PercAmt]]-CalcTable[[#This Row],[Runoff]]</f>
        <v>#NAME?</v>
      </c>
      <c r="AF7851" s="13" t="e">
        <f ca="1">CalcTable[[#This Row],[IrrAmt]]/1000*CUR_IRR_AREA*10000/IRR_EFF</f>
        <v>#NAME?</v>
      </c>
      <c r="AG7851" s="147"/>
      <c r="AI7851" s="50">
        <v>0</v>
      </c>
      <c r="AJ7851" s="50">
        <v>0</v>
      </c>
      <c r="AK7851" s="50">
        <v>0</v>
      </c>
      <c r="AL7851" s="50">
        <v>0</v>
      </c>
      <c r="AM7851" s="50"/>
      <c r="AN7851" s="50"/>
      <c r="AO7851" s="50"/>
      <c r="AP7851" s="50"/>
      <c r="AQ7851" s="50"/>
      <c r="AR7851" s="50"/>
      <c r="AS7851" s="50"/>
      <c r="AT7851" s="50"/>
      <c r="AU7851" s="50"/>
      <c r="AV7851" s="50"/>
      <c r="AW7851" s="50"/>
      <c r="AX7851" s="50">
        <f t="shared" si="2455"/>
        <v>0</v>
      </c>
      <c r="AY7851" s="50"/>
      <c r="AZ7851" s="50">
        <f t="shared" si="2456"/>
        <v>0</v>
      </c>
      <c r="BA7851" s="50">
        <f t="shared" si="2466"/>
        <v>0</v>
      </c>
      <c r="BB7851" s="50">
        <f t="shared" si="2467"/>
        <v>0</v>
      </c>
      <c r="BC7851" s="17">
        <f t="shared" si="2457"/>
        <v>20115</v>
      </c>
      <c r="BD7851" s="50">
        <f t="shared" si="2458"/>
        <v>0</v>
      </c>
      <c r="BE7851" s="50">
        <f t="shared" si="2459"/>
        <v>0</v>
      </c>
      <c r="BF7851" s="50">
        <f t="shared" si="2460"/>
        <v>0</v>
      </c>
      <c r="BG7851" s="50"/>
      <c r="BH7851" s="17">
        <f t="shared" si="2461"/>
        <v>0</v>
      </c>
      <c r="BI7851" s="17">
        <f t="shared" si="2471"/>
        <v>7851</v>
      </c>
      <c r="BJ7851" s="17">
        <f t="shared" si="2462"/>
        <v>7851</v>
      </c>
      <c r="BK7851" s="150">
        <f t="shared" si="2463"/>
        <v>40692</v>
      </c>
      <c r="BL7851" s="50" t="e">
        <f t="shared" ca="1" si="2468"/>
        <v>#NAME?</v>
      </c>
      <c r="BM7851" s="50" t="e">
        <f t="shared" ca="1" si="2469"/>
        <v>#NAME?</v>
      </c>
      <c r="BN7851" s="50" t="e">
        <f t="shared" ca="1" si="2470"/>
        <v>#NAME?</v>
      </c>
    </row>
    <row r="7852" spans="1:66" x14ac:dyDescent="0.35">
      <c r="A7852" s="48">
        <v>40693</v>
      </c>
      <c r="B7852" s="17">
        <v>2011</v>
      </c>
      <c r="C7852" s="17">
        <v>5</v>
      </c>
      <c r="D7852" s="17">
        <v>150</v>
      </c>
      <c r="E7852" s="17">
        <v>30</v>
      </c>
      <c r="F7852" s="17">
        <v>2</v>
      </c>
      <c r="G7852" s="50">
        <v>3.5</v>
      </c>
      <c r="H7852" s="32">
        <v>3.6718262571876448</v>
      </c>
      <c r="I7852" s="50">
        <v>7.666666666666667</v>
      </c>
      <c r="J7852" s="13">
        <v>0</v>
      </c>
      <c r="K7852" s="13">
        <f t="shared" si="2452"/>
        <v>0</v>
      </c>
      <c r="L7852" s="13">
        <f t="shared" si="2464"/>
        <v>0</v>
      </c>
      <c r="M7852" s="13" t="e">
        <f ca="1">CalcTable[[#This Row],[IWC]]-AE7851</f>
        <v>#NAME?</v>
      </c>
      <c r="N7852" s="13" t="e">
        <f ca="1">IF(CalcTable[[#This Row],[Day of Year]]&lt;123,FCAP,AE7851)</f>
        <v>#NAME?</v>
      </c>
      <c r="O7852" s="17" t="e">
        <f ca="1">IF(IRR_DRIP,5,COUNTIF('IDET Wind Values'!C7836:G7836,"&lt;="&amp;IRR_MAXWIND))</f>
        <v>#NAME?</v>
      </c>
      <c r="P7852" s="13" t="e">
        <f ca="1">CalcTable[[#This Row],[ET_o]]*KL</f>
        <v>#NAME?</v>
      </c>
      <c r="Q7852" s="13" t="e">
        <f ca="1">IF(WILTPT&lt;=0,1,MAX(0,MIN(1,(CalcTable[[#This Row],[IWC]]-WILTPT)/(MAD-WILTPT))))</f>
        <v>#NAME?</v>
      </c>
      <c r="R7852" s="13" t="e">
        <f ca="1">CalcTable[[#This Row],[ETMult]]*CalcTable[[#This Row],[ETb]]</f>
        <v>#NAME?</v>
      </c>
      <c r="S7852" s="13" t="b">
        <f>INDEX(IRR_LIST,CalcTable[[#This Row],[Day of Week]]+1)</f>
        <v>0</v>
      </c>
      <c r="T7852" s="13">
        <f t="shared" ca="1" si="2453"/>
        <v>0.4</v>
      </c>
      <c r="U7852" s="13" t="b">
        <f ca="1">IF(CalcTable[[#This Row],[IrrPrecip]]&gt;=IC_MM,FALSE,TRUE)</f>
        <v>1</v>
      </c>
      <c r="V7852" s="13" t="b">
        <f t="shared" si="2465"/>
        <v>1</v>
      </c>
      <c r="W7852" s="13" t="e">
        <f ca="1">IF(AND(IRR_DRIP=FALSE,CalcTable[[#This Row],[IrrHours]]&lt;=0),FALSE,TRUE)</f>
        <v>#NAME?</v>
      </c>
      <c r="X7852" s="13" t="e">
        <f ca="1">AND(CalcTable[[#This Row],[IrrDay]],CalcTable[[#This Row],[IrrRain]],CalcTable[[#This Row],[IrrWarm]],CalcTable[[#This Row],[IrrWindy]])</f>
        <v>#NAME?</v>
      </c>
      <c r="Y7852" s="13" t="e">
        <f t="shared" ca="1" si="2454"/>
        <v>#NAME?</v>
      </c>
      <c r="Z7852" s="13" t="e">
        <f ca="1">CalcTable[[#This Row],[IrrHours]]/5</f>
        <v>#NAME?</v>
      </c>
      <c r="AA7852" s="13" t="e">
        <f ca="1">IF(CalcTable[[#This Row],[IrrFlag]]=FALSE,0,MAX(0,CalcTable[[#This Row],[VolRednWind]]*(FCAP*IRR_TARGET-CalcTable[[#This Row],[IWC]])))</f>
        <v>#NAME?</v>
      </c>
      <c r="AB7852" s="13" t="e">
        <f ca="1">CalcTable[[#This Row],[IWC]]+CalcTable[[#This Row],[Eff Precip]]+CalcTable[[#This Row],[IrrAmt]]-CalcTable[[#This Row],[AET]]</f>
        <v>#NAME?</v>
      </c>
      <c r="AC7852" s="13" t="e">
        <f ca="1">IF(CalcTable[[#This Row],[PWC]]&gt;FCAP,MIN(24*PERC,MIN(SAT,CalcTable[[#This Row],[PWC]])-FCAP),0)</f>
        <v>#NAME?</v>
      </c>
      <c r="AD7852" s="13" t="e">
        <f ca="1">IF(CalcTable[[#This Row],[PWC]]&gt;SAT,CalcTable[[#This Row],[PWC]]-SAT,0)</f>
        <v>#NAME?</v>
      </c>
      <c r="AE7852" s="13" t="e">
        <f ca="1">CalcTable[[#This Row],[PWC]]-CalcTable[[#This Row],[PercAmt]]-CalcTable[[#This Row],[Runoff]]</f>
        <v>#NAME?</v>
      </c>
      <c r="AF7852" s="13" t="e">
        <f ca="1">CalcTable[[#This Row],[IrrAmt]]/1000*CUR_IRR_AREA*10000/IRR_EFF</f>
        <v>#NAME?</v>
      </c>
      <c r="AG7852" s="147"/>
      <c r="AI7852" s="50">
        <v>0</v>
      </c>
      <c r="AJ7852" s="50">
        <v>0</v>
      </c>
      <c r="AK7852" s="50">
        <v>0.99382363342016833</v>
      </c>
      <c r="AL7852" s="50">
        <v>4.3211181671008383</v>
      </c>
      <c r="AM7852" s="50"/>
      <c r="AN7852" s="50"/>
      <c r="AO7852" s="50"/>
      <c r="AP7852" s="50"/>
      <c r="AQ7852" s="50"/>
      <c r="AR7852" s="50"/>
      <c r="AS7852" s="50"/>
      <c r="AT7852" s="50"/>
      <c r="AU7852" s="50"/>
      <c r="AV7852" s="50"/>
      <c r="AW7852" s="50"/>
      <c r="AX7852" s="50">
        <f t="shared" si="2455"/>
        <v>5.314941800521007</v>
      </c>
      <c r="AY7852" s="50"/>
      <c r="AZ7852" s="50">
        <f t="shared" si="2456"/>
        <v>141.32887952512041</v>
      </c>
      <c r="BA7852" s="50">
        <f t="shared" si="2466"/>
        <v>217.60160815772508</v>
      </c>
      <c r="BB7852" s="50">
        <f t="shared" si="2467"/>
        <v>224.33155480177845</v>
      </c>
      <c r="BC7852" s="17">
        <f t="shared" si="2457"/>
        <v>20115</v>
      </c>
      <c r="BD7852" s="50">
        <f t="shared" si="2458"/>
        <v>5.314941800521007</v>
      </c>
      <c r="BE7852" s="50">
        <f t="shared" si="2459"/>
        <v>141.32887952512041</v>
      </c>
      <c r="BF7852" s="50">
        <f t="shared" si="2460"/>
        <v>231.16905587991278</v>
      </c>
      <c r="BG7852" s="50"/>
      <c r="BH7852" s="17">
        <f t="shared" si="2461"/>
        <v>0</v>
      </c>
      <c r="BI7852" s="17">
        <f t="shared" si="2471"/>
        <v>7852</v>
      </c>
      <c r="BJ7852" s="17">
        <f t="shared" si="2462"/>
        <v>7852</v>
      </c>
      <c r="BK7852" s="150">
        <f t="shared" si="2463"/>
        <v>40693</v>
      </c>
      <c r="BL7852" s="50" t="e">
        <f t="shared" ca="1" si="2468"/>
        <v>#NAME?</v>
      </c>
      <c r="BM7852" s="50" t="e">
        <f t="shared" ca="1" si="2469"/>
        <v>#NAME?</v>
      </c>
      <c r="BN7852" s="50" t="e">
        <f t="shared" ca="1" si="2470"/>
        <v>#NAME?</v>
      </c>
    </row>
    <row r="7853" spans="1:66" x14ac:dyDescent="0.35">
      <c r="A7853" s="48">
        <v>40694</v>
      </c>
      <c r="B7853" s="17">
        <v>2011</v>
      </c>
      <c r="C7853" s="17">
        <v>5</v>
      </c>
      <c r="D7853" s="17">
        <v>151</v>
      </c>
      <c r="E7853" s="17">
        <v>31</v>
      </c>
      <c r="F7853" s="17">
        <v>3</v>
      </c>
      <c r="G7853" s="50">
        <v>5.3</v>
      </c>
      <c r="H7853" s="32">
        <v>4.2370117065307831</v>
      </c>
      <c r="I7853" s="50">
        <v>10</v>
      </c>
      <c r="J7853" s="13">
        <v>0</v>
      </c>
      <c r="K7853" s="13">
        <f t="shared" si="2452"/>
        <v>0</v>
      </c>
      <c r="L7853" s="13">
        <f t="shared" si="2464"/>
        <v>0</v>
      </c>
      <c r="M7853" s="13" t="e">
        <f ca="1">CalcTable[[#This Row],[IWC]]-AE7852</f>
        <v>#NAME?</v>
      </c>
      <c r="N7853" s="13" t="e">
        <f ca="1">IF(CalcTable[[#This Row],[Day of Year]]&lt;123,FCAP,AE7852)</f>
        <v>#NAME?</v>
      </c>
      <c r="O7853" s="17" t="e">
        <f ca="1">IF(IRR_DRIP,5,COUNTIF('IDET Wind Values'!C7837:G7837,"&lt;="&amp;IRR_MAXWIND))</f>
        <v>#NAME?</v>
      </c>
      <c r="P7853" s="13" t="e">
        <f ca="1">CalcTable[[#This Row],[ET_o]]*KL</f>
        <v>#NAME?</v>
      </c>
      <c r="Q7853" s="13" t="e">
        <f ca="1">IF(WILTPT&lt;=0,1,MAX(0,MIN(1,(CalcTable[[#This Row],[IWC]]-WILTPT)/(MAD-WILTPT))))</f>
        <v>#NAME?</v>
      </c>
      <c r="R7853" s="13" t="e">
        <f ca="1">CalcTable[[#This Row],[ETMult]]*CalcTable[[#This Row],[ETb]]</f>
        <v>#NAME?</v>
      </c>
      <c r="S7853" s="13" t="b">
        <f>INDEX(IRR_LIST,CalcTable[[#This Row],[Day of Week]]+1)</f>
        <v>1</v>
      </c>
      <c r="T7853" s="13">
        <f t="shared" ca="1" si="2453"/>
        <v>0</v>
      </c>
      <c r="U7853" s="13" t="b">
        <f ca="1">IF(CalcTable[[#This Row],[IrrPrecip]]&gt;=IC_MM,FALSE,TRUE)</f>
        <v>1</v>
      </c>
      <c r="V7853" s="13" t="b">
        <f t="shared" si="2465"/>
        <v>1</v>
      </c>
      <c r="W7853" s="13" t="e">
        <f ca="1">IF(AND(IRR_DRIP=FALSE,CalcTable[[#This Row],[IrrHours]]&lt;=0),FALSE,TRUE)</f>
        <v>#NAME?</v>
      </c>
      <c r="X7853" s="13" t="e">
        <f ca="1">AND(CalcTable[[#This Row],[IrrDay]],CalcTable[[#This Row],[IrrRain]],CalcTable[[#This Row],[IrrWarm]],CalcTable[[#This Row],[IrrWindy]])</f>
        <v>#NAME?</v>
      </c>
      <c r="Y7853" s="13" t="e">
        <f t="shared" ca="1" si="2454"/>
        <v>#NAME?</v>
      </c>
      <c r="Z7853" s="13" t="e">
        <f ca="1">CalcTable[[#This Row],[IrrHours]]/5</f>
        <v>#NAME?</v>
      </c>
      <c r="AA7853" s="13" t="e">
        <f ca="1">IF(CalcTable[[#This Row],[IrrFlag]]=FALSE,0,MAX(0,CalcTable[[#This Row],[VolRednWind]]*(FCAP*IRR_TARGET-CalcTable[[#This Row],[IWC]])))</f>
        <v>#NAME?</v>
      </c>
      <c r="AB7853" s="13" t="e">
        <f ca="1">CalcTable[[#This Row],[IWC]]+CalcTable[[#This Row],[Eff Precip]]+CalcTable[[#This Row],[IrrAmt]]-CalcTable[[#This Row],[AET]]</f>
        <v>#NAME?</v>
      </c>
      <c r="AC7853" s="13" t="e">
        <f ca="1">IF(CalcTable[[#This Row],[PWC]]&gt;FCAP,MIN(24*PERC,MIN(SAT,CalcTable[[#This Row],[PWC]])-FCAP),0)</f>
        <v>#NAME?</v>
      </c>
      <c r="AD7853" s="13" t="e">
        <f ca="1">IF(CalcTable[[#This Row],[PWC]]&gt;SAT,CalcTable[[#This Row],[PWC]]-SAT,0)</f>
        <v>#NAME?</v>
      </c>
      <c r="AE7853" s="13" t="e">
        <f ca="1">CalcTable[[#This Row],[PWC]]-CalcTable[[#This Row],[PercAmt]]-CalcTable[[#This Row],[Runoff]]</f>
        <v>#NAME?</v>
      </c>
      <c r="AF7853" s="13" t="e">
        <f ca="1">CalcTable[[#This Row],[IrrAmt]]/1000*CUR_IRR_AREA*10000/IRR_EFF</f>
        <v>#NAME?</v>
      </c>
      <c r="AG7853" s="147"/>
      <c r="AI7853" s="50">
        <v>9.1835145640719222</v>
      </c>
      <c r="AJ7853" s="50">
        <v>11.909914564071926</v>
      </c>
      <c r="AK7853" s="50">
        <v>0</v>
      </c>
      <c r="AL7853" s="50">
        <v>0</v>
      </c>
      <c r="AM7853" s="50"/>
      <c r="AN7853" s="50"/>
      <c r="AO7853" s="50"/>
      <c r="AP7853" s="50"/>
      <c r="AQ7853" s="50"/>
      <c r="AR7853" s="50"/>
      <c r="AS7853" s="50"/>
      <c r="AT7853" s="50"/>
      <c r="AU7853" s="50"/>
      <c r="AV7853" s="50"/>
      <c r="AW7853" s="50"/>
      <c r="AX7853" s="50">
        <f t="shared" si="2455"/>
        <v>21.093429128143846</v>
      </c>
      <c r="AY7853" s="50"/>
      <c r="AZ7853" s="50">
        <f t="shared" si="2456"/>
        <v>484.0490408191647</v>
      </c>
      <c r="BA7853" s="50">
        <f t="shared" si="2466"/>
        <v>783.67278989269425</v>
      </c>
      <c r="BB7853" s="50">
        <f t="shared" si="2467"/>
        <v>810.98840348334363</v>
      </c>
      <c r="BC7853" s="17">
        <f t="shared" si="2457"/>
        <v>20115</v>
      </c>
      <c r="BD7853" s="50">
        <f t="shared" si="2458"/>
        <v>21.093429128143846</v>
      </c>
      <c r="BE7853" s="50">
        <f t="shared" si="2459"/>
        <v>484.0490408191647</v>
      </c>
      <c r="BF7853" s="50">
        <f t="shared" si="2460"/>
        <v>791.75013728071463</v>
      </c>
      <c r="BG7853" s="50"/>
      <c r="BH7853" s="17">
        <f t="shared" si="2461"/>
        <v>0</v>
      </c>
      <c r="BI7853" s="17">
        <f t="shared" si="2471"/>
        <v>7853</v>
      </c>
      <c r="BJ7853" s="17">
        <f t="shared" si="2462"/>
        <v>7853</v>
      </c>
      <c r="BK7853" s="150">
        <f t="shared" si="2463"/>
        <v>40694</v>
      </c>
      <c r="BL7853" s="50" t="e">
        <f t="shared" ca="1" si="2468"/>
        <v>#NAME?</v>
      </c>
      <c r="BM7853" s="50" t="e">
        <f t="shared" ca="1" si="2469"/>
        <v>#NAME?</v>
      </c>
      <c r="BN7853" s="50" t="e">
        <f t="shared" ca="1" si="2470"/>
        <v>#NAME?</v>
      </c>
    </row>
    <row r="7854" spans="1:66" x14ac:dyDescent="0.35">
      <c r="A7854" s="48">
        <v>40695</v>
      </c>
      <c r="B7854" s="17">
        <v>2011</v>
      </c>
      <c r="C7854" s="17">
        <v>6</v>
      </c>
      <c r="D7854" s="17">
        <v>152</v>
      </c>
      <c r="E7854" s="17">
        <v>1</v>
      </c>
      <c r="F7854" s="17">
        <v>4</v>
      </c>
      <c r="G7854" s="50">
        <v>5.3</v>
      </c>
      <c r="H7854" s="32">
        <v>3.2565331511106073</v>
      </c>
      <c r="I7854" s="50">
        <v>7.166666666666667</v>
      </c>
      <c r="J7854" s="13">
        <v>3.4</v>
      </c>
      <c r="K7854" s="13">
        <f t="shared" si="2452"/>
        <v>3.4</v>
      </c>
      <c r="L7854" s="13">
        <f t="shared" si="2464"/>
        <v>0</v>
      </c>
      <c r="M7854" s="13" t="e">
        <f ca="1">CalcTable[[#This Row],[IWC]]-AE7853</f>
        <v>#NAME?</v>
      </c>
      <c r="N7854" s="13" t="e">
        <f ca="1">IF(CalcTable[[#This Row],[Day of Year]]&lt;123,FCAP,AE7853)</f>
        <v>#NAME?</v>
      </c>
      <c r="O7854" s="17" t="e">
        <f ca="1">IF(IRR_DRIP,5,COUNTIF('IDET Wind Values'!C7838:G7838,"&lt;="&amp;IRR_MAXWIND))</f>
        <v>#NAME?</v>
      </c>
      <c r="P7854" s="13" t="e">
        <f ca="1">CalcTable[[#This Row],[ET_o]]*KL</f>
        <v>#NAME?</v>
      </c>
      <c r="Q7854" s="13" t="e">
        <f ca="1">IF(WILTPT&lt;=0,1,MAX(0,MIN(1,(CalcTable[[#This Row],[IWC]]-WILTPT)/(MAD-WILTPT))))</f>
        <v>#NAME?</v>
      </c>
      <c r="R7854" s="13" t="e">
        <f ca="1">CalcTable[[#This Row],[ETMult]]*CalcTable[[#This Row],[ETb]]</f>
        <v>#NAME?</v>
      </c>
      <c r="S7854" s="13" t="b">
        <f>INDEX(IRR_LIST,CalcTable[[#This Row],[Day of Week]]+1)</f>
        <v>0</v>
      </c>
      <c r="T7854" s="13">
        <f t="shared" ca="1" si="2453"/>
        <v>0</v>
      </c>
      <c r="U7854" s="13" t="b">
        <f ca="1">IF(CalcTable[[#This Row],[IrrPrecip]]&gt;=IC_MM,FALSE,TRUE)</f>
        <v>1</v>
      </c>
      <c r="V7854" s="13" t="b">
        <f t="shared" si="2465"/>
        <v>1</v>
      </c>
      <c r="W7854" s="13" t="e">
        <f ca="1">IF(AND(IRR_DRIP=FALSE,CalcTable[[#This Row],[IrrHours]]&lt;=0),FALSE,TRUE)</f>
        <v>#NAME?</v>
      </c>
      <c r="X7854" s="13" t="e">
        <f ca="1">AND(CalcTable[[#This Row],[IrrDay]],CalcTable[[#This Row],[IrrRain]],CalcTable[[#This Row],[IrrWarm]],CalcTable[[#This Row],[IrrWindy]])</f>
        <v>#NAME?</v>
      </c>
      <c r="Y7854" s="13" t="e">
        <f t="shared" ca="1" si="2454"/>
        <v>#NAME?</v>
      </c>
      <c r="Z7854" s="13" t="e">
        <f ca="1">CalcTable[[#This Row],[IrrHours]]/5</f>
        <v>#NAME?</v>
      </c>
      <c r="AA7854" s="13" t="e">
        <f ca="1">IF(CalcTable[[#This Row],[IrrFlag]]=FALSE,0,MAX(0,CalcTable[[#This Row],[VolRednWind]]*(FCAP*IRR_TARGET-CalcTable[[#This Row],[IWC]])))</f>
        <v>#NAME?</v>
      </c>
      <c r="AB7854" s="13" t="e">
        <f ca="1">CalcTable[[#This Row],[IWC]]+CalcTable[[#This Row],[Eff Precip]]+CalcTable[[#This Row],[IrrAmt]]-CalcTable[[#This Row],[AET]]</f>
        <v>#NAME?</v>
      </c>
      <c r="AC7854" s="13" t="e">
        <f ca="1">IF(CalcTable[[#This Row],[PWC]]&gt;FCAP,MIN(24*PERC,MIN(SAT,CalcTable[[#This Row],[PWC]])-FCAP),0)</f>
        <v>#NAME?</v>
      </c>
      <c r="AD7854" s="13" t="e">
        <f ca="1">IF(CalcTable[[#This Row],[PWC]]&gt;SAT,CalcTable[[#This Row],[PWC]]-SAT,0)</f>
        <v>#NAME?</v>
      </c>
      <c r="AE7854" s="13" t="e">
        <f ca="1">CalcTable[[#This Row],[PWC]]-CalcTable[[#This Row],[PercAmt]]-CalcTable[[#This Row],[Runoff]]</f>
        <v>#NAME?</v>
      </c>
      <c r="AF7854" s="13" t="e">
        <f ca="1">CalcTable[[#This Row],[IrrAmt]]/1000*CUR_IRR_AREA*10000/IRR_EFF</f>
        <v>#NAME?</v>
      </c>
      <c r="AG7854" s="147"/>
      <c r="AI7854" s="50">
        <v>0</v>
      </c>
      <c r="AJ7854" s="50">
        <v>0</v>
      </c>
      <c r="AK7854" s="50">
        <v>1.665031082745162</v>
      </c>
      <c r="AL7854" s="50">
        <v>4.610356438591932</v>
      </c>
      <c r="AM7854" s="50"/>
      <c r="AN7854" s="50"/>
      <c r="AO7854" s="50"/>
      <c r="AP7854" s="50"/>
      <c r="AQ7854" s="50"/>
      <c r="AR7854" s="50"/>
      <c r="AS7854" s="50"/>
      <c r="AT7854" s="50"/>
      <c r="AU7854" s="50"/>
      <c r="AV7854" s="50"/>
      <c r="AW7854" s="50"/>
      <c r="AX7854" s="50">
        <f t="shared" si="2455"/>
        <v>6.2753875213370938</v>
      </c>
      <c r="AY7854" s="50"/>
      <c r="AZ7854" s="50">
        <f t="shared" si="2456"/>
        <v>159.65757807895906</v>
      </c>
      <c r="BA7854" s="50">
        <f t="shared" si="2466"/>
        <v>245.82198529617506</v>
      </c>
      <c r="BB7854" s="50">
        <f t="shared" si="2467"/>
        <v>253.42472710945884</v>
      </c>
      <c r="BC7854" s="17">
        <f t="shared" si="2457"/>
        <v>20116</v>
      </c>
      <c r="BD7854" s="50">
        <f t="shared" si="2458"/>
        <v>6.2753875213370938</v>
      </c>
      <c r="BE7854" s="50">
        <f t="shared" si="2459"/>
        <v>159.65757807895906</v>
      </c>
      <c r="BF7854" s="50">
        <f t="shared" si="2460"/>
        <v>261.14897190581814</v>
      </c>
      <c r="BG7854" s="50"/>
      <c r="BH7854" s="17">
        <f t="shared" si="2461"/>
        <v>0</v>
      </c>
      <c r="BI7854" s="17">
        <f t="shared" si="2471"/>
        <v>7854</v>
      </c>
      <c r="BJ7854" s="17">
        <f t="shared" si="2462"/>
        <v>7854</v>
      </c>
      <c r="BK7854" s="150">
        <f t="shared" si="2463"/>
        <v>40695</v>
      </c>
      <c r="BL7854" s="50" t="e">
        <f t="shared" ca="1" si="2468"/>
        <v>#NAME?</v>
      </c>
      <c r="BM7854" s="50" t="e">
        <f t="shared" ca="1" si="2469"/>
        <v>#NAME?</v>
      </c>
      <c r="BN7854" s="50" t="e">
        <f t="shared" ca="1" si="2470"/>
        <v>#NAME?</v>
      </c>
    </row>
    <row r="7855" spans="1:66" x14ac:dyDescent="0.35">
      <c r="A7855" s="48">
        <v>40696</v>
      </c>
      <c r="B7855" s="17">
        <v>2011</v>
      </c>
      <c r="C7855" s="17">
        <v>6</v>
      </c>
      <c r="D7855" s="17">
        <v>153</v>
      </c>
      <c r="E7855" s="17">
        <v>2</v>
      </c>
      <c r="F7855" s="17">
        <v>5</v>
      </c>
      <c r="G7855" s="50">
        <v>6.6</v>
      </c>
      <c r="H7855" s="32">
        <v>4.2307897503978635</v>
      </c>
      <c r="I7855" s="50">
        <v>11.333333333333334</v>
      </c>
      <c r="J7855" s="13">
        <v>0</v>
      </c>
      <c r="K7855" s="13">
        <f t="shared" si="2452"/>
        <v>0</v>
      </c>
      <c r="L7855" s="13">
        <f t="shared" si="2464"/>
        <v>0</v>
      </c>
      <c r="M7855" s="13" t="e">
        <f ca="1">CalcTable[[#This Row],[IWC]]-AE7854</f>
        <v>#NAME?</v>
      </c>
      <c r="N7855" s="13" t="e">
        <f ca="1">IF(CalcTable[[#This Row],[Day of Year]]&lt;123,FCAP,AE7854)</f>
        <v>#NAME?</v>
      </c>
      <c r="O7855" s="17" t="e">
        <f ca="1">IF(IRR_DRIP,5,COUNTIF('IDET Wind Values'!C7839:G7839,"&lt;="&amp;IRR_MAXWIND))</f>
        <v>#NAME?</v>
      </c>
      <c r="P7855" s="13" t="e">
        <f ca="1">CalcTable[[#This Row],[ET_o]]*KL</f>
        <v>#NAME?</v>
      </c>
      <c r="Q7855" s="13" t="e">
        <f ca="1">IF(WILTPT&lt;=0,1,MAX(0,MIN(1,(CalcTable[[#This Row],[IWC]]-WILTPT)/(MAD-WILTPT))))</f>
        <v>#NAME?</v>
      </c>
      <c r="R7855" s="13" t="e">
        <f ca="1">CalcTable[[#This Row],[ETMult]]*CalcTable[[#This Row],[ETb]]</f>
        <v>#NAME?</v>
      </c>
      <c r="S7855" s="13" t="b">
        <f>INDEX(IRR_LIST,CalcTable[[#This Row],[Day of Week]]+1)</f>
        <v>1</v>
      </c>
      <c r="T7855" s="13">
        <f t="shared" ca="1" si="2453"/>
        <v>3.4</v>
      </c>
      <c r="U7855" s="13" t="b">
        <f ca="1">IF(CalcTable[[#This Row],[IrrPrecip]]&gt;=IC_MM,FALSE,TRUE)</f>
        <v>1</v>
      </c>
      <c r="V7855" s="13" t="b">
        <f t="shared" si="2465"/>
        <v>1</v>
      </c>
      <c r="W7855" s="13" t="e">
        <f ca="1">IF(AND(IRR_DRIP=FALSE,CalcTable[[#This Row],[IrrHours]]&lt;=0),FALSE,TRUE)</f>
        <v>#NAME?</v>
      </c>
      <c r="X7855" s="13" t="e">
        <f ca="1">AND(CalcTable[[#This Row],[IrrDay]],CalcTable[[#This Row],[IrrRain]],CalcTable[[#This Row],[IrrWarm]],CalcTable[[#This Row],[IrrWindy]])</f>
        <v>#NAME?</v>
      </c>
      <c r="Y7855" s="13" t="e">
        <f t="shared" ca="1" si="2454"/>
        <v>#NAME?</v>
      </c>
      <c r="Z7855" s="13" t="e">
        <f ca="1">CalcTable[[#This Row],[IrrHours]]/5</f>
        <v>#NAME?</v>
      </c>
      <c r="AA7855" s="13" t="e">
        <f ca="1">IF(CalcTable[[#This Row],[IrrFlag]]=FALSE,0,MAX(0,CalcTable[[#This Row],[VolRednWind]]*(FCAP*IRR_TARGET-CalcTable[[#This Row],[IWC]])))</f>
        <v>#NAME?</v>
      </c>
      <c r="AB7855" s="13" t="e">
        <f ca="1">CalcTable[[#This Row],[IWC]]+CalcTable[[#This Row],[Eff Precip]]+CalcTable[[#This Row],[IrrAmt]]-CalcTable[[#This Row],[AET]]</f>
        <v>#NAME?</v>
      </c>
      <c r="AC7855" s="13" t="e">
        <f ca="1">IF(CalcTable[[#This Row],[PWC]]&gt;FCAP,MIN(24*PERC,MIN(SAT,CalcTable[[#This Row],[PWC]])-FCAP),0)</f>
        <v>#NAME?</v>
      </c>
      <c r="AD7855" s="13" t="e">
        <f ca="1">IF(CalcTable[[#This Row],[PWC]]&gt;SAT,CalcTable[[#This Row],[PWC]]-SAT,0)</f>
        <v>#NAME?</v>
      </c>
      <c r="AE7855" s="13" t="e">
        <f ca="1">CalcTable[[#This Row],[PWC]]-CalcTable[[#This Row],[PercAmt]]-CalcTable[[#This Row],[Runoff]]</f>
        <v>#NAME?</v>
      </c>
      <c r="AF7855" s="13" t="e">
        <f ca="1">CalcTable[[#This Row],[IrrAmt]]/1000*CUR_IRR_AREA*10000/IRR_EFF</f>
        <v>#NAME?</v>
      </c>
      <c r="AG7855" s="147"/>
      <c r="AI7855" s="50">
        <v>0</v>
      </c>
      <c r="AJ7855" s="50">
        <v>0</v>
      </c>
      <c r="AK7855" s="50">
        <v>0</v>
      </c>
      <c r="AL7855" s="50">
        <v>0</v>
      </c>
      <c r="AM7855" s="50"/>
      <c r="AN7855" s="50"/>
      <c r="AO7855" s="50"/>
      <c r="AP7855" s="50"/>
      <c r="AQ7855" s="50"/>
      <c r="AR7855" s="50"/>
      <c r="AS7855" s="50"/>
      <c r="AT7855" s="50"/>
      <c r="AU7855" s="50"/>
      <c r="AV7855" s="50"/>
      <c r="AW7855" s="50"/>
      <c r="AX7855" s="50">
        <f t="shared" si="2455"/>
        <v>0</v>
      </c>
      <c r="AY7855" s="50"/>
      <c r="AZ7855" s="50">
        <f t="shared" si="2456"/>
        <v>0</v>
      </c>
      <c r="BA7855" s="50">
        <f t="shared" si="2466"/>
        <v>0</v>
      </c>
      <c r="BB7855" s="50">
        <f t="shared" si="2467"/>
        <v>0</v>
      </c>
      <c r="BC7855" s="17">
        <f t="shared" si="2457"/>
        <v>20116</v>
      </c>
      <c r="BD7855" s="50">
        <f t="shared" si="2458"/>
        <v>0</v>
      </c>
      <c r="BE7855" s="50">
        <f t="shared" si="2459"/>
        <v>0</v>
      </c>
      <c r="BF7855" s="50">
        <f t="shared" si="2460"/>
        <v>0</v>
      </c>
      <c r="BG7855" s="50"/>
      <c r="BH7855" s="17">
        <f t="shared" si="2461"/>
        <v>0</v>
      </c>
      <c r="BI7855" s="17">
        <f t="shared" si="2471"/>
        <v>7855</v>
      </c>
      <c r="BJ7855" s="17">
        <f t="shared" si="2462"/>
        <v>7855</v>
      </c>
      <c r="BK7855" s="150">
        <f t="shared" si="2463"/>
        <v>40696</v>
      </c>
      <c r="BL7855" s="50" t="e">
        <f t="shared" ca="1" si="2468"/>
        <v>#NAME?</v>
      </c>
      <c r="BM7855" s="50" t="e">
        <f t="shared" ca="1" si="2469"/>
        <v>#NAME?</v>
      </c>
      <c r="BN7855" s="50" t="e">
        <f t="shared" ca="1" si="2470"/>
        <v>#NAME?</v>
      </c>
    </row>
    <row r="7856" spans="1:66" x14ac:dyDescent="0.35">
      <c r="A7856" s="48">
        <v>40697</v>
      </c>
      <c r="B7856" s="17">
        <v>2011</v>
      </c>
      <c r="C7856" s="17">
        <v>6</v>
      </c>
      <c r="D7856" s="17">
        <v>154</v>
      </c>
      <c r="E7856" s="17">
        <v>3</v>
      </c>
      <c r="F7856" s="17">
        <v>6</v>
      </c>
      <c r="G7856" s="50">
        <v>8.1</v>
      </c>
      <c r="H7856" s="32">
        <v>4.7846802129615531</v>
      </c>
      <c r="I7856" s="50">
        <v>26</v>
      </c>
      <c r="J7856" s="13">
        <v>1</v>
      </c>
      <c r="K7856" s="13">
        <f t="shared" si="2452"/>
        <v>1</v>
      </c>
      <c r="L7856" s="13">
        <f t="shared" si="2464"/>
        <v>0</v>
      </c>
      <c r="M7856" s="13" t="e">
        <f ca="1">CalcTable[[#This Row],[IWC]]-AE7855</f>
        <v>#NAME?</v>
      </c>
      <c r="N7856" s="13" t="e">
        <f ca="1">IF(CalcTable[[#This Row],[Day of Year]]&lt;123,FCAP,AE7855)</f>
        <v>#NAME?</v>
      </c>
      <c r="O7856" s="17" t="e">
        <f ca="1">IF(IRR_DRIP,5,COUNTIF('IDET Wind Values'!C7840:G7840,"&lt;="&amp;IRR_MAXWIND))</f>
        <v>#NAME?</v>
      </c>
      <c r="P7856" s="13" t="e">
        <f ca="1">CalcTable[[#This Row],[ET_o]]*KL</f>
        <v>#NAME?</v>
      </c>
      <c r="Q7856" s="13" t="e">
        <f ca="1">IF(WILTPT&lt;=0,1,MAX(0,MIN(1,(CalcTable[[#This Row],[IWC]]-WILTPT)/(MAD-WILTPT))))</f>
        <v>#NAME?</v>
      </c>
      <c r="R7856" s="13" t="e">
        <f ca="1">CalcTable[[#This Row],[ETMult]]*CalcTable[[#This Row],[ETb]]</f>
        <v>#NAME?</v>
      </c>
      <c r="S7856" s="13" t="b">
        <f>INDEX(IRR_LIST,CalcTable[[#This Row],[Day of Week]]+1)</f>
        <v>0</v>
      </c>
      <c r="T7856" s="13">
        <f t="shared" ca="1" si="2453"/>
        <v>3.4</v>
      </c>
      <c r="U7856" s="13" t="b">
        <f ca="1">IF(CalcTable[[#This Row],[IrrPrecip]]&gt;=IC_MM,FALSE,TRUE)</f>
        <v>1</v>
      </c>
      <c r="V7856" s="13" t="b">
        <f t="shared" si="2465"/>
        <v>1</v>
      </c>
      <c r="W7856" s="13" t="e">
        <f ca="1">IF(AND(IRR_DRIP=FALSE,CalcTable[[#This Row],[IrrHours]]&lt;=0),FALSE,TRUE)</f>
        <v>#NAME?</v>
      </c>
      <c r="X7856" s="13" t="e">
        <f ca="1">AND(CalcTable[[#This Row],[IrrDay]],CalcTable[[#This Row],[IrrRain]],CalcTable[[#This Row],[IrrWarm]],CalcTable[[#This Row],[IrrWindy]])</f>
        <v>#NAME?</v>
      </c>
      <c r="Y7856" s="13" t="e">
        <f t="shared" ca="1" si="2454"/>
        <v>#NAME?</v>
      </c>
      <c r="Z7856" s="13" t="e">
        <f ca="1">CalcTable[[#This Row],[IrrHours]]/5</f>
        <v>#NAME?</v>
      </c>
      <c r="AA7856" s="13" t="e">
        <f ca="1">IF(CalcTable[[#This Row],[IrrFlag]]=FALSE,0,MAX(0,CalcTable[[#This Row],[VolRednWind]]*(FCAP*IRR_TARGET-CalcTable[[#This Row],[IWC]])))</f>
        <v>#NAME?</v>
      </c>
      <c r="AB7856" s="13" t="e">
        <f ca="1">CalcTable[[#This Row],[IWC]]+CalcTable[[#This Row],[Eff Precip]]+CalcTable[[#This Row],[IrrAmt]]-CalcTable[[#This Row],[AET]]</f>
        <v>#NAME?</v>
      </c>
      <c r="AC7856" s="13" t="e">
        <f ca="1">IF(CalcTable[[#This Row],[PWC]]&gt;FCAP,MIN(24*PERC,MIN(SAT,CalcTable[[#This Row],[PWC]])-FCAP),0)</f>
        <v>#NAME?</v>
      </c>
      <c r="AD7856" s="13" t="e">
        <f ca="1">IF(CalcTable[[#This Row],[PWC]]&gt;SAT,CalcTable[[#This Row],[PWC]]-SAT,0)</f>
        <v>#NAME?</v>
      </c>
      <c r="AE7856" s="13" t="e">
        <f ca="1">CalcTable[[#This Row],[PWC]]-CalcTable[[#This Row],[PercAmt]]-CalcTable[[#This Row],[Runoff]]</f>
        <v>#NAME?</v>
      </c>
      <c r="AF7856" s="13" t="e">
        <f ca="1">CalcTable[[#This Row],[IrrAmt]]/1000*CUR_IRR_AREA*10000/IRR_EFF</f>
        <v>#NAME?</v>
      </c>
      <c r="AG7856" s="147"/>
      <c r="AI7856" s="50">
        <v>0</v>
      </c>
      <c r="AJ7856" s="50">
        <v>0</v>
      </c>
      <c r="AK7856" s="50">
        <v>0</v>
      </c>
      <c r="AL7856" s="50">
        <v>4.6069343627188246</v>
      </c>
      <c r="AM7856" s="50"/>
      <c r="AN7856" s="50"/>
      <c r="AO7856" s="50"/>
      <c r="AP7856" s="50"/>
      <c r="AQ7856" s="50"/>
      <c r="AR7856" s="50"/>
      <c r="AS7856" s="50"/>
      <c r="AT7856" s="50"/>
      <c r="AU7856" s="50"/>
      <c r="AV7856" s="50"/>
      <c r="AW7856" s="50"/>
      <c r="AX7856" s="50">
        <f t="shared" si="2455"/>
        <v>4.6069343627188246</v>
      </c>
      <c r="AY7856" s="50"/>
      <c r="AZ7856" s="50">
        <f t="shared" si="2456"/>
        <v>135.13674130641886</v>
      </c>
      <c r="BA7856" s="50">
        <f t="shared" si="2466"/>
        <v>208.06768105908935</v>
      </c>
      <c r="BB7856" s="50">
        <f t="shared" si="2467"/>
        <v>214.50276397844266</v>
      </c>
      <c r="BC7856" s="17">
        <f t="shared" si="2457"/>
        <v>20116</v>
      </c>
      <c r="BD7856" s="50">
        <f t="shared" si="2458"/>
        <v>4.6069343627188246</v>
      </c>
      <c r="BE7856" s="50">
        <f t="shared" si="2459"/>
        <v>135.13674130641886</v>
      </c>
      <c r="BF7856" s="50">
        <f t="shared" si="2460"/>
        <v>221.04068897638311</v>
      </c>
      <c r="BG7856" s="50"/>
      <c r="BH7856" s="17">
        <f t="shared" si="2461"/>
        <v>0</v>
      </c>
      <c r="BI7856" s="17">
        <f t="shared" si="2471"/>
        <v>7856</v>
      </c>
      <c r="BJ7856" s="17">
        <f t="shared" si="2462"/>
        <v>7856</v>
      </c>
      <c r="BK7856" s="150">
        <f t="shared" si="2463"/>
        <v>40697</v>
      </c>
      <c r="BL7856" s="50" t="e">
        <f t="shared" ca="1" si="2468"/>
        <v>#NAME?</v>
      </c>
      <c r="BM7856" s="50" t="e">
        <f t="shared" ca="1" si="2469"/>
        <v>#NAME?</v>
      </c>
      <c r="BN7856" s="50" t="e">
        <f t="shared" ca="1" si="2470"/>
        <v>#NAME?</v>
      </c>
    </row>
    <row r="7857" spans="1:66" x14ac:dyDescent="0.35">
      <c r="A7857" s="48">
        <v>40698</v>
      </c>
      <c r="B7857" s="17">
        <v>2011</v>
      </c>
      <c r="C7857" s="17">
        <v>6</v>
      </c>
      <c r="D7857" s="17">
        <v>155</v>
      </c>
      <c r="E7857" s="17">
        <v>4</v>
      </c>
      <c r="F7857" s="17">
        <v>7</v>
      </c>
      <c r="G7857" s="50">
        <v>4</v>
      </c>
      <c r="H7857" s="32">
        <v>3.4627554460283081</v>
      </c>
      <c r="I7857" s="50">
        <v>14.833333333333334</v>
      </c>
      <c r="J7857" s="13">
        <v>1</v>
      </c>
      <c r="K7857" s="13">
        <f t="shared" si="2452"/>
        <v>1</v>
      </c>
      <c r="L7857" s="13">
        <f t="shared" si="2464"/>
        <v>0</v>
      </c>
      <c r="M7857" s="13" t="e">
        <f ca="1">CalcTable[[#This Row],[IWC]]-AE7856</f>
        <v>#NAME?</v>
      </c>
      <c r="N7857" s="13" t="e">
        <f ca="1">IF(CalcTable[[#This Row],[Day of Year]]&lt;123,FCAP,AE7856)</f>
        <v>#NAME?</v>
      </c>
      <c r="O7857" s="17" t="e">
        <f ca="1">IF(IRR_DRIP,5,COUNTIF('IDET Wind Values'!C7841:G7841,"&lt;="&amp;IRR_MAXWIND))</f>
        <v>#NAME?</v>
      </c>
      <c r="P7857" s="13" t="e">
        <f ca="1">CalcTable[[#This Row],[ET_o]]*KL</f>
        <v>#NAME?</v>
      </c>
      <c r="Q7857" s="13" t="e">
        <f ca="1">IF(WILTPT&lt;=0,1,MAX(0,MIN(1,(CalcTable[[#This Row],[IWC]]-WILTPT)/(MAD-WILTPT))))</f>
        <v>#NAME?</v>
      </c>
      <c r="R7857" s="13" t="e">
        <f ca="1">CalcTable[[#This Row],[ETMult]]*CalcTable[[#This Row],[ETb]]</f>
        <v>#NAME?</v>
      </c>
      <c r="S7857" s="13" t="b">
        <f>INDEX(IRR_LIST,CalcTable[[#This Row],[Day of Week]]+1)</f>
        <v>0</v>
      </c>
      <c r="T7857" s="13">
        <f t="shared" ca="1" si="2453"/>
        <v>1</v>
      </c>
      <c r="U7857" s="13" t="b">
        <f ca="1">IF(CalcTable[[#This Row],[IrrPrecip]]&gt;=IC_MM,FALSE,TRUE)</f>
        <v>1</v>
      </c>
      <c r="V7857" s="13" t="b">
        <f t="shared" si="2465"/>
        <v>1</v>
      </c>
      <c r="W7857" s="13" t="e">
        <f ca="1">IF(AND(IRR_DRIP=FALSE,CalcTable[[#This Row],[IrrHours]]&lt;=0),FALSE,TRUE)</f>
        <v>#NAME?</v>
      </c>
      <c r="X7857" s="13" t="e">
        <f ca="1">AND(CalcTable[[#This Row],[IrrDay]],CalcTable[[#This Row],[IrrRain]],CalcTable[[#This Row],[IrrWarm]],CalcTable[[#This Row],[IrrWindy]])</f>
        <v>#NAME?</v>
      </c>
      <c r="Y7857" s="13" t="e">
        <f t="shared" ca="1" si="2454"/>
        <v>#NAME?</v>
      </c>
      <c r="Z7857" s="13" t="e">
        <f ca="1">CalcTable[[#This Row],[IrrHours]]/5</f>
        <v>#NAME?</v>
      </c>
      <c r="AA7857" s="13" t="e">
        <f ca="1">IF(CalcTable[[#This Row],[IrrFlag]]=FALSE,0,MAX(0,CalcTable[[#This Row],[VolRednWind]]*(FCAP*IRR_TARGET-CalcTable[[#This Row],[IWC]])))</f>
        <v>#NAME?</v>
      </c>
      <c r="AB7857" s="13" t="e">
        <f ca="1">CalcTable[[#This Row],[IWC]]+CalcTable[[#This Row],[Eff Precip]]+CalcTable[[#This Row],[IrrAmt]]-CalcTable[[#This Row],[AET]]</f>
        <v>#NAME?</v>
      </c>
      <c r="AC7857" s="13" t="e">
        <f ca="1">IF(CalcTable[[#This Row],[PWC]]&gt;FCAP,MIN(24*PERC,MIN(SAT,CalcTable[[#This Row],[PWC]])-FCAP),0)</f>
        <v>#NAME?</v>
      </c>
      <c r="AD7857" s="13" t="e">
        <f ca="1">IF(CalcTable[[#This Row],[PWC]]&gt;SAT,CalcTable[[#This Row],[PWC]]-SAT,0)</f>
        <v>#NAME?</v>
      </c>
      <c r="AE7857" s="13" t="e">
        <f ca="1">CalcTable[[#This Row],[PWC]]-CalcTable[[#This Row],[PercAmt]]-CalcTable[[#This Row],[Runoff]]</f>
        <v>#NAME?</v>
      </c>
      <c r="AF7857" s="13" t="e">
        <f ca="1">CalcTable[[#This Row],[IrrAmt]]/1000*CUR_IRR_AREA*10000/IRR_EFF</f>
        <v>#NAME?</v>
      </c>
      <c r="AG7857" s="147"/>
      <c r="AI7857" s="50">
        <v>0</v>
      </c>
      <c r="AJ7857" s="50">
        <v>0</v>
      </c>
      <c r="AK7857" s="50">
        <v>6.6494815815764854</v>
      </c>
      <c r="AL7857" s="50">
        <v>0</v>
      </c>
      <c r="AM7857" s="50"/>
      <c r="AN7857" s="50"/>
      <c r="AO7857" s="50"/>
      <c r="AP7857" s="50"/>
      <c r="AQ7857" s="50"/>
      <c r="AR7857" s="50"/>
      <c r="AS7857" s="50"/>
      <c r="AT7857" s="50"/>
      <c r="AU7857" s="50"/>
      <c r="AV7857" s="50"/>
      <c r="AW7857" s="50"/>
      <c r="AX7857" s="50">
        <f t="shared" si="2455"/>
        <v>6.6494815815764854</v>
      </c>
      <c r="AY7857" s="50"/>
      <c r="AZ7857" s="50">
        <f t="shared" si="2456"/>
        <v>97.525729863121796</v>
      </c>
      <c r="BA7857" s="50">
        <f t="shared" si="2466"/>
        <v>150.15866344004465</v>
      </c>
      <c r="BB7857" s="50">
        <f t="shared" si="2467"/>
        <v>154.80274581447907</v>
      </c>
      <c r="BC7857" s="17">
        <f t="shared" si="2457"/>
        <v>20116</v>
      </c>
      <c r="BD7857" s="50">
        <f t="shared" si="2458"/>
        <v>6.6494815815764854</v>
      </c>
      <c r="BE7857" s="50">
        <f t="shared" si="2459"/>
        <v>97.525729863121796</v>
      </c>
      <c r="BF7857" s="50">
        <f t="shared" si="2460"/>
        <v>159.52104744770193</v>
      </c>
      <c r="BG7857" s="50"/>
      <c r="BH7857" s="17">
        <f t="shared" si="2461"/>
        <v>0</v>
      </c>
      <c r="BI7857" s="17">
        <f t="shared" si="2471"/>
        <v>7857</v>
      </c>
      <c r="BJ7857" s="17">
        <f t="shared" si="2462"/>
        <v>7857</v>
      </c>
      <c r="BK7857" s="150">
        <f t="shared" si="2463"/>
        <v>40698</v>
      </c>
      <c r="BL7857" s="50" t="e">
        <f t="shared" ca="1" si="2468"/>
        <v>#NAME?</v>
      </c>
      <c r="BM7857" s="50" t="e">
        <f t="shared" ca="1" si="2469"/>
        <v>#NAME?</v>
      </c>
      <c r="BN7857" s="50" t="e">
        <f t="shared" ca="1" si="2470"/>
        <v>#NAME?</v>
      </c>
    </row>
    <row r="7858" spans="1:66" x14ac:dyDescent="0.35">
      <c r="A7858" s="48">
        <v>40699</v>
      </c>
      <c r="B7858" s="17">
        <v>2011</v>
      </c>
      <c r="C7858" s="17">
        <v>6</v>
      </c>
      <c r="D7858" s="17">
        <v>156</v>
      </c>
      <c r="E7858" s="17">
        <v>5</v>
      </c>
      <c r="F7858" s="17">
        <v>1</v>
      </c>
      <c r="G7858" s="50">
        <v>8.8000000000000007</v>
      </c>
      <c r="H7858" s="32">
        <v>4.0238905216407428</v>
      </c>
      <c r="I7858" s="50">
        <v>10.833333333333334</v>
      </c>
      <c r="J7858" s="13">
        <v>0.2</v>
      </c>
      <c r="K7858" s="13">
        <f t="shared" si="2452"/>
        <v>0.2</v>
      </c>
      <c r="L7858" s="13">
        <f t="shared" si="2464"/>
        <v>0</v>
      </c>
      <c r="M7858" s="13" t="e">
        <f ca="1">CalcTable[[#This Row],[IWC]]-AE7857</f>
        <v>#NAME?</v>
      </c>
      <c r="N7858" s="13" t="e">
        <f ca="1">IF(CalcTable[[#This Row],[Day of Year]]&lt;123,FCAP,AE7857)</f>
        <v>#NAME?</v>
      </c>
      <c r="O7858" s="17" t="e">
        <f ca="1">IF(IRR_DRIP,5,COUNTIF('IDET Wind Values'!C7842:G7842,"&lt;="&amp;IRR_MAXWIND))</f>
        <v>#NAME?</v>
      </c>
      <c r="P7858" s="13" t="e">
        <f ca="1">CalcTable[[#This Row],[ET_o]]*KL</f>
        <v>#NAME?</v>
      </c>
      <c r="Q7858" s="13" t="e">
        <f ca="1">IF(WILTPT&lt;=0,1,MAX(0,MIN(1,(CalcTable[[#This Row],[IWC]]-WILTPT)/(MAD-WILTPT))))</f>
        <v>#NAME?</v>
      </c>
      <c r="R7858" s="13" t="e">
        <f ca="1">CalcTable[[#This Row],[ETMult]]*CalcTable[[#This Row],[ETb]]</f>
        <v>#NAME?</v>
      </c>
      <c r="S7858" s="13" t="b">
        <f>INDEX(IRR_LIST,CalcTable[[#This Row],[Day of Week]]+1)</f>
        <v>1</v>
      </c>
      <c r="T7858" s="13">
        <f t="shared" ca="1" si="2453"/>
        <v>2</v>
      </c>
      <c r="U7858" s="13" t="b">
        <f ca="1">IF(CalcTable[[#This Row],[IrrPrecip]]&gt;=IC_MM,FALSE,TRUE)</f>
        <v>1</v>
      </c>
      <c r="V7858" s="13" t="b">
        <f t="shared" si="2465"/>
        <v>1</v>
      </c>
      <c r="W7858" s="13" t="e">
        <f ca="1">IF(AND(IRR_DRIP=FALSE,CalcTable[[#This Row],[IrrHours]]&lt;=0),FALSE,TRUE)</f>
        <v>#NAME?</v>
      </c>
      <c r="X7858" s="13" t="e">
        <f ca="1">AND(CalcTable[[#This Row],[IrrDay]],CalcTable[[#This Row],[IrrRain]],CalcTable[[#This Row],[IrrWarm]],CalcTable[[#This Row],[IrrWindy]])</f>
        <v>#NAME?</v>
      </c>
      <c r="Y7858" s="13" t="e">
        <f t="shared" ca="1" si="2454"/>
        <v>#NAME?</v>
      </c>
      <c r="Z7858" s="13" t="e">
        <f ca="1">CalcTable[[#This Row],[IrrHours]]/5</f>
        <v>#NAME?</v>
      </c>
      <c r="AA7858" s="13" t="e">
        <f ca="1">IF(CalcTable[[#This Row],[IrrFlag]]=FALSE,0,MAX(0,CalcTable[[#This Row],[VolRednWind]]*(FCAP*IRR_TARGET-CalcTable[[#This Row],[IWC]])))</f>
        <v>#NAME?</v>
      </c>
      <c r="AB7858" s="13" t="e">
        <f ca="1">CalcTable[[#This Row],[IWC]]+CalcTable[[#This Row],[Eff Precip]]+CalcTable[[#This Row],[IrrAmt]]-CalcTable[[#This Row],[AET]]</f>
        <v>#NAME?</v>
      </c>
      <c r="AC7858" s="13" t="e">
        <f ca="1">IF(CalcTable[[#This Row],[PWC]]&gt;FCAP,MIN(24*PERC,MIN(SAT,CalcTable[[#This Row],[PWC]])-FCAP),0)</f>
        <v>#NAME?</v>
      </c>
      <c r="AD7858" s="13" t="e">
        <f ca="1">IF(CalcTable[[#This Row],[PWC]]&gt;SAT,CalcTable[[#This Row],[PWC]]-SAT,0)</f>
        <v>#NAME?</v>
      </c>
      <c r="AE7858" s="13" t="e">
        <f ca="1">CalcTable[[#This Row],[PWC]]-CalcTable[[#This Row],[PercAmt]]-CalcTable[[#This Row],[Runoff]]</f>
        <v>#NAME?</v>
      </c>
      <c r="AF7858" s="13" t="e">
        <f ca="1">CalcTable[[#This Row],[IrrAmt]]/1000*CUR_IRR_AREA*10000/IRR_EFF</f>
        <v>#NAME?</v>
      </c>
      <c r="AG7858" s="147"/>
      <c r="AI7858" s="50">
        <v>8.8301375300139515</v>
      </c>
      <c r="AJ7858" s="50">
        <v>10.698198595409297</v>
      </c>
      <c r="AK7858" s="50">
        <v>0</v>
      </c>
      <c r="AL7858" s="50">
        <v>0</v>
      </c>
      <c r="AM7858" s="50"/>
      <c r="AN7858" s="50"/>
      <c r="AO7858" s="50"/>
      <c r="AP7858" s="50"/>
      <c r="AQ7858" s="50"/>
      <c r="AR7858" s="50"/>
      <c r="AS7858" s="50"/>
      <c r="AT7858" s="50"/>
      <c r="AU7858" s="50"/>
      <c r="AV7858" s="50"/>
      <c r="AW7858" s="50"/>
      <c r="AX7858" s="50">
        <f t="shared" si="2455"/>
        <v>19.528336125423248</v>
      </c>
      <c r="AY7858" s="50"/>
      <c r="AZ7858" s="50">
        <f t="shared" si="2456"/>
        <v>443.32250923887739</v>
      </c>
      <c r="BA7858" s="50">
        <f t="shared" si="2466"/>
        <v>717.06096268877286</v>
      </c>
      <c r="BB7858" s="50">
        <f t="shared" si="2467"/>
        <v>742.00322900741696</v>
      </c>
      <c r="BC7858" s="17">
        <f t="shared" si="2457"/>
        <v>20116</v>
      </c>
      <c r="BD7858" s="50">
        <f t="shared" si="2458"/>
        <v>19.528336125423248</v>
      </c>
      <c r="BE7858" s="50">
        <f t="shared" si="2459"/>
        <v>443.32250923887739</v>
      </c>
      <c r="BF7858" s="50">
        <f t="shared" si="2460"/>
        <v>725.13449661114396</v>
      </c>
      <c r="BG7858" s="50"/>
      <c r="BH7858" s="17">
        <f t="shared" si="2461"/>
        <v>0</v>
      </c>
      <c r="BI7858" s="17">
        <f t="shared" si="2471"/>
        <v>7858</v>
      </c>
      <c r="BJ7858" s="17">
        <f t="shared" si="2462"/>
        <v>7858</v>
      </c>
      <c r="BK7858" s="150">
        <f t="shared" si="2463"/>
        <v>40699</v>
      </c>
      <c r="BL7858" s="50" t="e">
        <f t="shared" ca="1" si="2468"/>
        <v>#NAME?</v>
      </c>
      <c r="BM7858" s="50" t="e">
        <f t="shared" ca="1" si="2469"/>
        <v>#NAME?</v>
      </c>
      <c r="BN7858" s="50" t="e">
        <f t="shared" ca="1" si="2470"/>
        <v>#NAME?</v>
      </c>
    </row>
    <row r="7859" spans="1:66" x14ac:dyDescent="0.35">
      <c r="A7859" s="48">
        <v>40700</v>
      </c>
      <c r="B7859" s="17">
        <v>2011</v>
      </c>
      <c r="C7859" s="17">
        <v>6</v>
      </c>
      <c r="D7859" s="17">
        <v>157</v>
      </c>
      <c r="E7859" s="17">
        <v>6</v>
      </c>
      <c r="F7859" s="17">
        <v>2</v>
      </c>
      <c r="G7859" s="50">
        <v>8.3000000000000007</v>
      </c>
      <c r="H7859" s="32">
        <v>2.4057060154023304</v>
      </c>
      <c r="I7859" s="50">
        <v>8</v>
      </c>
      <c r="J7859" s="13">
        <v>12.4</v>
      </c>
      <c r="K7859" s="13">
        <f t="shared" si="2452"/>
        <v>12.4</v>
      </c>
      <c r="L7859" s="13">
        <f t="shared" si="2464"/>
        <v>5.5500000000000007</v>
      </c>
      <c r="M7859" s="13" t="e">
        <f ca="1">CalcTable[[#This Row],[IWC]]-AE7858</f>
        <v>#NAME?</v>
      </c>
      <c r="N7859" s="13" t="e">
        <f ca="1">IF(CalcTable[[#This Row],[Day of Year]]&lt;123,FCAP,AE7858)</f>
        <v>#NAME?</v>
      </c>
      <c r="O7859" s="17" t="e">
        <f ca="1">IF(IRR_DRIP,5,COUNTIF('IDET Wind Values'!C7843:G7843,"&lt;="&amp;IRR_MAXWIND))</f>
        <v>#NAME?</v>
      </c>
      <c r="P7859" s="13" t="e">
        <f ca="1">CalcTable[[#This Row],[ET_o]]*KL</f>
        <v>#NAME?</v>
      </c>
      <c r="Q7859" s="13" t="e">
        <f ca="1">IF(WILTPT&lt;=0,1,MAX(0,MIN(1,(CalcTable[[#This Row],[IWC]]-WILTPT)/(MAD-WILTPT))))</f>
        <v>#NAME?</v>
      </c>
      <c r="R7859" s="13" t="e">
        <f ca="1">CalcTable[[#This Row],[ETMult]]*CalcTable[[#This Row],[ETb]]</f>
        <v>#NAME?</v>
      </c>
      <c r="S7859" s="13" t="b">
        <f>INDEX(IRR_LIST,CalcTable[[#This Row],[Day of Week]]+1)</f>
        <v>0</v>
      </c>
      <c r="T7859" s="13">
        <f t="shared" ca="1" si="2453"/>
        <v>1.2</v>
      </c>
      <c r="U7859" s="13" t="b">
        <f ca="1">IF(CalcTable[[#This Row],[IrrPrecip]]&gt;=IC_MM,FALSE,TRUE)</f>
        <v>1</v>
      </c>
      <c r="V7859" s="13" t="b">
        <f t="shared" si="2465"/>
        <v>1</v>
      </c>
      <c r="W7859" s="13" t="e">
        <f ca="1">IF(AND(IRR_DRIP=FALSE,CalcTable[[#This Row],[IrrHours]]&lt;=0),FALSE,TRUE)</f>
        <v>#NAME?</v>
      </c>
      <c r="X7859" s="13" t="e">
        <f ca="1">AND(CalcTable[[#This Row],[IrrDay]],CalcTable[[#This Row],[IrrRain]],CalcTable[[#This Row],[IrrWarm]],CalcTable[[#This Row],[IrrWindy]])</f>
        <v>#NAME?</v>
      </c>
      <c r="Y7859" s="13" t="e">
        <f t="shared" ca="1" si="2454"/>
        <v>#NAME?</v>
      </c>
      <c r="Z7859" s="13" t="e">
        <f ca="1">CalcTable[[#This Row],[IrrHours]]/5</f>
        <v>#NAME?</v>
      </c>
      <c r="AA7859" s="13" t="e">
        <f ca="1">IF(CalcTable[[#This Row],[IrrFlag]]=FALSE,0,MAX(0,CalcTable[[#This Row],[VolRednWind]]*(FCAP*IRR_TARGET-CalcTable[[#This Row],[IWC]])))</f>
        <v>#NAME?</v>
      </c>
      <c r="AB7859" s="13" t="e">
        <f ca="1">CalcTable[[#This Row],[IWC]]+CalcTable[[#This Row],[Eff Precip]]+CalcTable[[#This Row],[IrrAmt]]-CalcTable[[#This Row],[AET]]</f>
        <v>#NAME?</v>
      </c>
      <c r="AC7859" s="13" t="e">
        <f ca="1">IF(CalcTable[[#This Row],[PWC]]&gt;FCAP,MIN(24*PERC,MIN(SAT,CalcTable[[#This Row],[PWC]])-FCAP),0)</f>
        <v>#NAME?</v>
      </c>
      <c r="AD7859" s="13" t="e">
        <f ca="1">IF(CalcTable[[#This Row],[PWC]]&gt;SAT,CalcTable[[#This Row],[PWC]]-SAT,0)</f>
        <v>#NAME?</v>
      </c>
      <c r="AE7859" s="13" t="e">
        <f ca="1">CalcTable[[#This Row],[PWC]]-CalcTable[[#This Row],[PercAmt]]-CalcTable[[#This Row],[Runoff]]</f>
        <v>#NAME?</v>
      </c>
      <c r="AF7859" s="13" t="e">
        <f ca="1">CalcTable[[#This Row],[IrrAmt]]/1000*CUR_IRR_AREA*10000/IRR_EFF</f>
        <v>#NAME?</v>
      </c>
      <c r="AG7859" s="147"/>
      <c r="AI7859" s="50">
        <v>0</v>
      </c>
      <c r="AJ7859" s="50">
        <v>0</v>
      </c>
      <c r="AK7859" s="50">
        <v>6.9573402231500445</v>
      </c>
      <c r="AL7859" s="50">
        <v>6.7492293993468309</v>
      </c>
      <c r="AM7859" s="50"/>
      <c r="AN7859" s="50"/>
      <c r="AO7859" s="50"/>
      <c r="AP7859" s="50"/>
      <c r="AQ7859" s="50"/>
      <c r="AR7859" s="50"/>
      <c r="AS7859" s="50"/>
      <c r="AT7859" s="50"/>
      <c r="AU7859" s="50"/>
      <c r="AV7859" s="50"/>
      <c r="AW7859" s="50"/>
      <c r="AX7859" s="50">
        <f t="shared" si="2455"/>
        <v>13.706569622496875</v>
      </c>
      <c r="AY7859" s="50"/>
      <c r="AZ7859" s="50">
        <f t="shared" si="2456"/>
        <v>300.0183856537077</v>
      </c>
      <c r="BA7859" s="50">
        <f t="shared" si="2466"/>
        <v>461.93306997475634</v>
      </c>
      <c r="BB7859" s="50">
        <f t="shared" si="2467"/>
        <v>476.21965976779006</v>
      </c>
      <c r="BC7859" s="17">
        <f t="shared" si="2457"/>
        <v>20116</v>
      </c>
      <c r="BD7859" s="50">
        <f t="shared" si="2458"/>
        <v>13.706569622496875</v>
      </c>
      <c r="BE7859" s="50">
        <f t="shared" si="2459"/>
        <v>300.0183856537077</v>
      </c>
      <c r="BF7859" s="50">
        <f t="shared" si="2460"/>
        <v>490.7345702536029</v>
      </c>
      <c r="BG7859" s="50"/>
      <c r="BH7859" s="17">
        <f t="shared" si="2461"/>
        <v>0</v>
      </c>
      <c r="BI7859" s="17">
        <f t="shared" si="2471"/>
        <v>7859</v>
      </c>
      <c r="BJ7859" s="17">
        <f t="shared" si="2462"/>
        <v>7859</v>
      </c>
      <c r="BK7859" s="150">
        <f t="shared" si="2463"/>
        <v>40700</v>
      </c>
      <c r="BL7859" s="50" t="e">
        <f t="shared" ca="1" si="2468"/>
        <v>#NAME?</v>
      </c>
      <c r="BM7859" s="50" t="e">
        <f t="shared" ca="1" si="2469"/>
        <v>#NAME?</v>
      </c>
      <c r="BN7859" s="50" t="e">
        <f t="shared" ca="1" si="2470"/>
        <v>#NAME?</v>
      </c>
    </row>
    <row r="7860" spans="1:66" x14ac:dyDescent="0.35">
      <c r="A7860" s="48">
        <v>40701</v>
      </c>
      <c r="B7860" s="17">
        <v>2011</v>
      </c>
      <c r="C7860" s="17">
        <v>6</v>
      </c>
      <c r="D7860" s="17">
        <v>158</v>
      </c>
      <c r="E7860" s="17">
        <v>7</v>
      </c>
      <c r="F7860" s="17">
        <v>3</v>
      </c>
      <c r="G7860" s="50">
        <v>9</v>
      </c>
      <c r="H7860" s="32">
        <v>2.9501093997997327</v>
      </c>
      <c r="I7860" s="50">
        <v>4.5</v>
      </c>
      <c r="J7860" s="13">
        <v>1.5</v>
      </c>
      <c r="K7860" s="13">
        <f t="shared" si="2452"/>
        <v>1.5</v>
      </c>
      <c r="L7860" s="13">
        <f t="shared" si="2464"/>
        <v>0</v>
      </c>
      <c r="M7860" s="13" t="e">
        <f ca="1">CalcTable[[#This Row],[IWC]]-AE7859</f>
        <v>#NAME?</v>
      </c>
      <c r="N7860" s="13" t="e">
        <f ca="1">IF(CalcTable[[#This Row],[Day of Year]]&lt;123,FCAP,AE7859)</f>
        <v>#NAME?</v>
      </c>
      <c r="O7860" s="17" t="e">
        <f ca="1">IF(IRR_DRIP,5,COUNTIF('IDET Wind Values'!C7844:G7844,"&lt;="&amp;IRR_MAXWIND))</f>
        <v>#NAME?</v>
      </c>
      <c r="P7860" s="13" t="e">
        <f ca="1">CalcTable[[#This Row],[ET_o]]*KL</f>
        <v>#NAME?</v>
      </c>
      <c r="Q7860" s="13" t="e">
        <f ca="1">IF(WILTPT&lt;=0,1,MAX(0,MIN(1,(CalcTable[[#This Row],[IWC]]-WILTPT)/(MAD-WILTPT))))</f>
        <v>#NAME?</v>
      </c>
      <c r="R7860" s="13" t="e">
        <f ca="1">CalcTable[[#This Row],[ETMult]]*CalcTable[[#This Row],[ETb]]</f>
        <v>#NAME?</v>
      </c>
      <c r="S7860" s="13" t="b">
        <f>INDEX(IRR_LIST,CalcTable[[#This Row],[Day of Week]]+1)</f>
        <v>1</v>
      </c>
      <c r="T7860" s="13">
        <f t="shared" ca="1" si="2453"/>
        <v>12.6</v>
      </c>
      <c r="U7860" s="13" t="b">
        <f ca="1">IF(CalcTable[[#This Row],[IrrPrecip]]&gt;=IC_MM,FALSE,TRUE)</f>
        <v>0</v>
      </c>
      <c r="V7860" s="13" t="b">
        <f t="shared" si="2465"/>
        <v>1</v>
      </c>
      <c r="W7860" s="13" t="e">
        <f ca="1">IF(AND(IRR_DRIP=FALSE,CalcTable[[#This Row],[IrrHours]]&lt;=0),FALSE,TRUE)</f>
        <v>#NAME?</v>
      </c>
      <c r="X7860" s="13" t="e">
        <f ca="1">AND(CalcTable[[#This Row],[IrrDay]],CalcTable[[#This Row],[IrrRain]],CalcTable[[#This Row],[IrrWarm]],CalcTable[[#This Row],[IrrWindy]])</f>
        <v>#NAME?</v>
      </c>
      <c r="Y7860" s="13" t="e">
        <f t="shared" ca="1" si="2454"/>
        <v>#NAME?</v>
      </c>
      <c r="Z7860" s="13" t="e">
        <f ca="1">CalcTable[[#This Row],[IrrHours]]/5</f>
        <v>#NAME?</v>
      </c>
      <c r="AA7860" s="13" t="e">
        <f ca="1">IF(CalcTable[[#This Row],[IrrFlag]]=FALSE,0,MAX(0,CalcTable[[#This Row],[VolRednWind]]*(FCAP*IRR_TARGET-CalcTable[[#This Row],[IWC]])))</f>
        <v>#NAME?</v>
      </c>
      <c r="AB7860" s="13" t="e">
        <f ca="1">CalcTable[[#This Row],[IWC]]+CalcTable[[#This Row],[Eff Precip]]+CalcTable[[#This Row],[IrrAmt]]-CalcTable[[#This Row],[AET]]</f>
        <v>#NAME?</v>
      </c>
      <c r="AC7860" s="13" t="e">
        <f ca="1">IF(CalcTable[[#This Row],[PWC]]&gt;FCAP,MIN(24*PERC,MIN(SAT,CalcTable[[#This Row],[PWC]])-FCAP),0)</f>
        <v>#NAME?</v>
      </c>
      <c r="AD7860" s="13" t="e">
        <f ca="1">IF(CalcTable[[#This Row],[PWC]]&gt;SAT,CalcTable[[#This Row],[PWC]]-SAT,0)</f>
        <v>#NAME?</v>
      </c>
      <c r="AE7860" s="13" t="e">
        <f ca="1">CalcTable[[#This Row],[PWC]]-CalcTable[[#This Row],[PercAmt]]-CalcTable[[#This Row],[Runoff]]</f>
        <v>#NAME?</v>
      </c>
      <c r="AF7860" s="13" t="e">
        <f ca="1">CalcTable[[#This Row],[IrrAmt]]/1000*CUR_IRR_AREA*10000/IRR_EFF</f>
        <v>#NAME?</v>
      </c>
      <c r="AG7860" s="147"/>
      <c r="AI7860" s="50">
        <v>0</v>
      </c>
      <c r="AJ7860" s="50">
        <v>0</v>
      </c>
      <c r="AK7860" s="50">
        <v>0</v>
      </c>
      <c r="AL7860" s="50">
        <v>0</v>
      </c>
      <c r="AM7860" s="50"/>
      <c r="AN7860" s="50"/>
      <c r="AO7860" s="50"/>
      <c r="AP7860" s="50"/>
      <c r="AQ7860" s="50"/>
      <c r="AR7860" s="50"/>
      <c r="AS7860" s="50"/>
      <c r="AT7860" s="50"/>
      <c r="AU7860" s="50"/>
      <c r="AV7860" s="50"/>
      <c r="AW7860" s="50"/>
      <c r="AX7860" s="50">
        <f t="shared" si="2455"/>
        <v>0</v>
      </c>
      <c r="AY7860" s="50"/>
      <c r="AZ7860" s="50">
        <f t="shared" si="2456"/>
        <v>0</v>
      </c>
      <c r="BA7860" s="50">
        <f t="shared" si="2466"/>
        <v>0</v>
      </c>
      <c r="BB7860" s="50">
        <f t="shared" si="2467"/>
        <v>0</v>
      </c>
      <c r="BC7860" s="17">
        <f t="shared" si="2457"/>
        <v>20116</v>
      </c>
      <c r="BD7860" s="50">
        <f t="shared" si="2458"/>
        <v>0</v>
      </c>
      <c r="BE7860" s="50">
        <f t="shared" si="2459"/>
        <v>0</v>
      </c>
      <c r="BF7860" s="50">
        <f t="shared" si="2460"/>
        <v>0</v>
      </c>
      <c r="BG7860" s="50"/>
      <c r="BH7860" s="17">
        <f t="shared" si="2461"/>
        <v>0</v>
      </c>
      <c r="BI7860" s="17">
        <f t="shared" si="2471"/>
        <v>7860</v>
      </c>
      <c r="BJ7860" s="17">
        <f t="shared" si="2462"/>
        <v>7860</v>
      </c>
      <c r="BK7860" s="150">
        <f t="shared" si="2463"/>
        <v>40701</v>
      </c>
      <c r="BL7860" s="50" t="e">
        <f t="shared" ca="1" si="2468"/>
        <v>#NAME?</v>
      </c>
      <c r="BM7860" s="50" t="e">
        <f t="shared" ca="1" si="2469"/>
        <v>#NAME?</v>
      </c>
      <c r="BN7860" s="50" t="e">
        <f t="shared" ca="1" si="2470"/>
        <v>#NAME?</v>
      </c>
    </row>
    <row r="7861" spans="1:66" x14ac:dyDescent="0.35">
      <c r="A7861" s="48">
        <v>40702</v>
      </c>
      <c r="B7861" s="17">
        <v>2011</v>
      </c>
      <c r="C7861" s="17">
        <v>6</v>
      </c>
      <c r="D7861" s="17">
        <v>159</v>
      </c>
      <c r="E7861" s="17">
        <v>8</v>
      </c>
      <c r="F7861" s="17">
        <v>4</v>
      </c>
      <c r="G7861" s="50">
        <v>8</v>
      </c>
      <c r="H7861" s="32">
        <v>2.993145389974718</v>
      </c>
      <c r="I7861" s="50">
        <v>7.333333333333333</v>
      </c>
      <c r="J7861" s="13">
        <v>2.8</v>
      </c>
      <c r="K7861" s="13">
        <f t="shared" si="2452"/>
        <v>2.8</v>
      </c>
      <c r="L7861" s="13">
        <f t="shared" si="2464"/>
        <v>0</v>
      </c>
      <c r="M7861" s="13" t="e">
        <f ca="1">CalcTable[[#This Row],[IWC]]-AE7860</f>
        <v>#NAME?</v>
      </c>
      <c r="N7861" s="13" t="e">
        <f ca="1">IF(CalcTable[[#This Row],[Day of Year]]&lt;123,FCAP,AE7860)</f>
        <v>#NAME?</v>
      </c>
      <c r="O7861" s="17" t="e">
        <f ca="1">IF(IRR_DRIP,5,COUNTIF('IDET Wind Values'!C7845:G7845,"&lt;="&amp;IRR_MAXWIND))</f>
        <v>#NAME?</v>
      </c>
      <c r="P7861" s="13" t="e">
        <f ca="1">CalcTable[[#This Row],[ET_o]]*KL</f>
        <v>#NAME?</v>
      </c>
      <c r="Q7861" s="13" t="e">
        <f ca="1">IF(WILTPT&lt;=0,1,MAX(0,MIN(1,(CalcTable[[#This Row],[IWC]]-WILTPT)/(MAD-WILTPT))))</f>
        <v>#NAME?</v>
      </c>
      <c r="R7861" s="13" t="e">
        <f ca="1">CalcTable[[#This Row],[ETMult]]*CalcTable[[#This Row],[ETb]]</f>
        <v>#NAME?</v>
      </c>
      <c r="S7861" s="13" t="b">
        <f>INDEX(IRR_LIST,CalcTable[[#This Row],[Day of Week]]+1)</f>
        <v>0</v>
      </c>
      <c r="T7861" s="13">
        <f t="shared" ca="1" si="2453"/>
        <v>13.9</v>
      </c>
      <c r="U7861" s="13" t="b">
        <f ca="1">IF(CalcTable[[#This Row],[IrrPrecip]]&gt;=IC_MM,FALSE,TRUE)</f>
        <v>0</v>
      </c>
      <c r="V7861" s="13" t="b">
        <f t="shared" si="2465"/>
        <v>1</v>
      </c>
      <c r="W7861" s="13" t="e">
        <f ca="1">IF(AND(IRR_DRIP=FALSE,CalcTable[[#This Row],[IrrHours]]&lt;=0),FALSE,TRUE)</f>
        <v>#NAME?</v>
      </c>
      <c r="X7861" s="13" t="e">
        <f ca="1">AND(CalcTable[[#This Row],[IrrDay]],CalcTable[[#This Row],[IrrRain]],CalcTable[[#This Row],[IrrWarm]],CalcTable[[#This Row],[IrrWindy]])</f>
        <v>#NAME?</v>
      </c>
      <c r="Y7861" s="13" t="e">
        <f t="shared" ca="1" si="2454"/>
        <v>#NAME?</v>
      </c>
      <c r="Z7861" s="13" t="e">
        <f ca="1">CalcTable[[#This Row],[IrrHours]]/5</f>
        <v>#NAME?</v>
      </c>
      <c r="AA7861" s="13" t="e">
        <f ca="1">IF(CalcTable[[#This Row],[IrrFlag]]=FALSE,0,MAX(0,CalcTable[[#This Row],[VolRednWind]]*(FCAP*IRR_TARGET-CalcTable[[#This Row],[IWC]])))</f>
        <v>#NAME?</v>
      </c>
      <c r="AB7861" s="13" t="e">
        <f ca="1">CalcTable[[#This Row],[IWC]]+CalcTable[[#This Row],[Eff Precip]]+CalcTable[[#This Row],[IrrAmt]]-CalcTable[[#This Row],[AET]]</f>
        <v>#NAME?</v>
      </c>
      <c r="AC7861" s="13" t="e">
        <f ca="1">IF(CalcTable[[#This Row],[PWC]]&gt;FCAP,MIN(24*PERC,MIN(SAT,CalcTable[[#This Row],[PWC]])-FCAP),0)</f>
        <v>#NAME?</v>
      </c>
      <c r="AD7861" s="13" t="e">
        <f ca="1">IF(CalcTable[[#This Row],[PWC]]&gt;SAT,CalcTable[[#This Row],[PWC]]-SAT,0)</f>
        <v>#NAME?</v>
      </c>
      <c r="AE7861" s="13" t="e">
        <f ca="1">CalcTable[[#This Row],[PWC]]-CalcTable[[#This Row],[PercAmt]]-CalcTable[[#This Row],[Runoff]]</f>
        <v>#NAME?</v>
      </c>
      <c r="AF7861" s="13" t="e">
        <f ca="1">CalcTable[[#This Row],[IrrAmt]]/1000*CUR_IRR_AREA*10000/IRR_EFF</f>
        <v>#NAME?</v>
      </c>
      <c r="AG7861" s="147"/>
      <c r="AI7861" s="50">
        <v>0</v>
      </c>
      <c r="AJ7861" s="50">
        <v>0</v>
      </c>
      <c r="AK7861" s="50">
        <v>0</v>
      </c>
      <c r="AL7861" s="50">
        <v>0</v>
      </c>
      <c r="AM7861" s="50"/>
      <c r="AN7861" s="50"/>
      <c r="AO7861" s="50"/>
      <c r="AP7861" s="50"/>
      <c r="AQ7861" s="50"/>
      <c r="AR7861" s="50"/>
      <c r="AS7861" s="50"/>
      <c r="AT7861" s="50"/>
      <c r="AU7861" s="50"/>
      <c r="AV7861" s="50"/>
      <c r="AW7861" s="50"/>
      <c r="AX7861" s="50">
        <f t="shared" si="2455"/>
        <v>0</v>
      </c>
      <c r="AY7861" s="50"/>
      <c r="AZ7861" s="50">
        <f t="shared" si="2456"/>
        <v>0</v>
      </c>
      <c r="BA7861" s="50">
        <f t="shared" si="2466"/>
        <v>0</v>
      </c>
      <c r="BB7861" s="50">
        <f t="shared" si="2467"/>
        <v>0</v>
      </c>
      <c r="BC7861" s="17">
        <f t="shared" si="2457"/>
        <v>20116</v>
      </c>
      <c r="BD7861" s="50">
        <f t="shared" si="2458"/>
        <v>0</v>
      </c>
      <c r="BE7861" s="50">
        <f t="shared" si="2459"/>
        <v>0</v>
      </c>
      <c r="BF7861" s="50">
        <f t="shared" si="2460"/>
        <v>0</v>
      </c>
      <c r="BG7861" s="50"/>
      <c r="BH7861" s="17">
        <f t="shared" si="2461"/>
        <v>0</v>
      </c>
      <c r="BI7861" s="17">
        <f t="shared" si="2471"/>
        <v>7861</v>
      </c>
      <c r="BJ7861" s="17">
        <f t="shared" si="2462"/>
        <v>7861</v>
      </c>
      <c r="BK7861" s="150">
        <f t="shared" si="2463"/>
        <v>40702</v>
      </c>
      <c r="BL7861" s="50" t="e">
        <f t="shared" ca="1" si="2468"/>
        <v>#NAME?</v>
      </c>
      <c r="BM7861" s="50" t="e">
        <f t="shared" ca="1" si="2469"/>
        <v>#NAME?</v>
      </c>
      <c r="BN7861" s="50" t="e">
        <f t="shared" ca="1" si="2470"/>
        <v>#NAME?</v>
      </c>
    </row>
    <row r="7862" spans="1:66" x14ac:dyDescent="0.35">
      <c r="A7862" s="48">
        <v>40703</v>
      </c>
      <c r="B7862" s="17">
        <v>2011</v>
      </c>
      <c r="C7862" s="17">
        <v>6</v>
      </c>
      <c r="D7862" s="17">
        <v>160</v>
      </c>
      <c r="E7862" s="17">
        <v>9</v>
      </c>
      <c r="F7862" s="17">
        <v>5</v>
      </c>
      <c r="G7862" s="50">
        <v>5.9</v>
      </c>
      <c r="H7862" s="32">
        <v>4.4520440378895376</v>
      </c>
      <c r="I7862" s="50">
        <v>8.5</v>
      </c>
      <c r="J7862" s="13">
        <v>0</v>
      </c>
      <c r="K7862" s="13">
        <f t="shared" ref="K7862:K7925" si="2472">J7862*PRECIP_ADJUST</f>
        <v>0</v>
      </c>
      <c r="L7862" s="13">
        <f t="shared" si="2464"/>
        <v>0</v>
      </c>
      <c r="M7862" s="13" t="e">
        <f ca="1">CalcTable[[#This Row],[IWC]]-AE7861</f>
        <v>#NAME?</v>
      </c>
      <c r="N7862" s="13" t="e">
        <f ca="1">IF(CalcTable[[#This Row],[Day of Year]]&lt;123,FCAP,AE7861)</f>
        <v>#NAME?</v>
      </c>
      <c r="O7862" s="17" t="e">
        <f ca="1">IF(IRR_DRIP,5,COUNTIF('IDET Wind Values'!C7846:G7846,"&lt;="&amp;IRR_MAXWIND))</f>
        <v>#NAME?</v>
      </c>
      <c r="P7862" s="13" t="e">
        <f ca="1">CalcTable[[#This Row],[ET_o]]*KL</f>
        <v>#NAME?</v>
      </c>
      <c r="Q7862" s="13" t="e">
        <f ca="1">IF(WILTPT&lt;=0,1,MAX(0,MIN(1,(CalcTable[[#This Row],[IWC]]-WILTPT)/(MAD-WILTPT))))</f>
        <v>#NAME?</v>
      </c>
      <c r="R7862" s="13" t="e">
        <f ca="1">CalcTable[[#This Row],[ETMult]]*CalcTable[[#This Row],[ETb]]</f>
        <v>#NAME?</v>
      </c>
      <c r="S7862" s="13" t="b">
        <f>INDEX(IRR_LIST,CalcTable[[#This Row],[Day of Week]]+1)</f>
        <v>1</v>
      </c>
      <c r="T7862" s="13">
        <f t="shared" ref="T7862:T7925" ca="1" si="2473">SUM(OFFSET(K7862,-IC_DAYS,0,IC_DAYS,1))</f>
        <v>4.3</v>
      </c>
      <c r="U7862" s="13" t="b">
        <f ca="1">IF(CalcTable[[#This Row],[IrrPrecip]]&gt;=IC_MM,FALSE,TRUE)</f>
        <v>1</v>
      </c>
      <c r="V7862" s="13" t="b">
        <f t="shared" si="2465"/>
        <v>1</v>
      </c>
      <c r="W7862" s="13" t="e">
        <f ca="1">IF(AND(IRR_DRIP=FALSE,CalcTable[[#This Row],[IrrHours]]&lt;=0),FALSE,TRUE)</f>
        <v>#NAME?</v>
      </c>
      <c r="X7862" s="13" t="e">
        <f ca="1">AND(CalcTable[[#This Row],[IrrDay]],CalcTable[[#This Row],[IrrRain]],CalcTable[[#This Row],[IrrWarm]],CalcTable[[#This Row],[IrrWindy]])</f>
        <v>#NAME?</v>
      </c>
      <c r="Y7862" s="13" t="e">
        <f t="shared" ref="Y7862:Y7925" ca="1" si="2474">IF(AA7861&lt;=0,FALSE,TRUE)</f>
        <v>#NAME?</v>
      </c>
      <c r="Z7862" s="13" t="e">
        <f ca="1">CalcTable[[#This Row],[IrrHours]]/5</f>
        <v>#NAME?</v>
      </c>
      <c r="AA7862" s="13" t="e">
        <f ca="1">IF(CalcTable[[#This Row],[IrrFlag]]=FALSE,0,MAX(0,CalcTable[[#This Row],[VolRednWind]]*(FCAP*IRR_TARGET-CalcTable[[#This Row],[IWC]])))</f>
        <v>#NAME?</v>
      </c>
      <c r="AB7862" s="13" t="e">
        <f ca="1">CalcTable[[#This Row],[IWC]]+CalcTable[[#This Row],[Eff Precip]]+CalcTable[[#This Row],[IrrAmt]]-CalcTable[[#This Row],[AET]]</f>
        <v>#NAME?</v>
      </c>
      <c r="AC7862" s="13" t="e">
        <f ca="1">IF(CalcTable[[#This Row],[PWC]]&gt;FCAP,MIN(24*PERC,MIN(SAT,CalcTable[[#This Row],[PWC]])-FCAP),0)</f>
        <v>#NAME?</v>
      </c>
      <c r="AD7862" s="13" t="e">
        <f ca="1">IF(CalcTable[[#This Row],[PWC]]&gt;SAT,CalcTable[[#This Row],[PWC]]-SAT,0)</f>
        <v>#NAME?</v>
      </c>
      <c r="AE7862" s="13" t="e">
        <f ca="1">CalcTable[[#This Row],[PWC]]-CalcTable[[#This Row],[PercAmt]]-CalcTable[[#This Row],[Runoff]]</f>
        <v>#NAME?</v>
      </c>
      <c r="AF7862" s="13" t="e">
        <f ca="1">CalcTable[[#This Row],[IrrAmt]]/1000*CUR_IRR_AREA*10000/IRR_EFF</f>
        <v>#NAME?</v>
      </c>
      <c r="AG7862" s="147"/>
      <c r="AI7862" s="50">
        <v>3.0273113411368473</v>
      </c>
      <c r="AJ7862" s="50">
        <v>4.3905113411368433</v>
      </c>
      <c r="AK7862" s="50">
        <v>0</v>
      </c>
      <c r="AL7862" s="50">
        <v>0</v>
      </c>
      <c r="AM7862" s="50"/>
      <c r="AN7862" s="50"/>
      <c r="AO7862" s="50"/>
      <c r="AP7862" s="50"/>
      <c r="AQ7862" s="50"/>
      <c r="AR7862" s="50"/>
      <c r="AS7862" s="50"/>
      <c r="AT7862" s="50"/>
      <c r="AU7862" s="50"/>
      <c r="AV7862" s="50"/>
      <c r="AW7862" s="50"/>
      <c r="AX7862" s="50">
        <f t="shared" ref="AX7862:AX7925" si="2475">SUM(AI7862:AW7862)</f>
        <v>7.417822682273691</v>
      </c>
      <c r="AY7862" s="50"/>
      <c r="AZ7862" s="50">
        <f t="shared" ref="AZ7862:AZ7925" si="2476">SUMPRODUCT(AI7862:AW7862,CONVERSION)</f>
        <v>173.18889901002117</v>
      </c>
      <c r="BA7862" s="50">
        <f t="shared" si="2466"/>
        <v>280.80848790261047</v>
      </c>
      <c r="BB7862" s="50">
        <f t="shared" si="2467"/>
        <v>290.62808544610778</v>
      </c>
      <c r="BC7862" s="17">
        <f t="shared" ref="BC7862:BC7925" si="2477">B7862*10+C7862</f>
        <v>20116</v>
      </c>
      <c r="BD7862" s="50">
        <f t="shared" ref="BD7862:BD7925" si="2478">INDEX(AI7862:AX7862,PLOT_AREA)</f>
        <v>7.417822682273691</v>
      </c>
      <c r="BE7862" s="50">
        <f t="shared" ref="BE7862:BE7925" si="2479">IF(PLOT_AREA&lt;=AREA_COUNT,INDEX(AI7862:AW7862,PLOT_AREA)*INDEX(CONVERSION,PLOT_AREA),AZ7862)</f>
        <v>173.18889901002117</v>
      </c>
      <c r="BF7862" s="50">
        <f t="shared" ref="BF7862:BF7925" si="2480">BE7862*BF$17</f>
        <v>283.28190535121308</v>
      </c>
      <c r="BG7862" s="50"/>
      <c r="BH7862" s="17">
        <f t="shared" ref="BH7862:BH7925" si="2481">IF(BC7862&lt;PLOT_FROM,-1,IF(BC7862&gt;PLOT_TO,1,0))</f>
        <v>0</v>
      </c>
      <c r="BI7862" s="17">
        <f t="shared" si="2471"/>
        <v>7862</v>
      </c>
      <c r="BJ7862" s="17">
        <f t="shared" ref="BJ7862:BJ7925" si="2482">IF(BH7862=0,BI7862,"")</f>
        <v>7862</v>
      </c>
      <c r="BK7862" s="150">
        <f t="shared" ref="BK7862:BK7925" si="2483">A7862</f>
        <v>40703</v>
      </c>
      <c r="BL7862" s="50" t="e">
        <f t="shared" ca="1" si="2468"/>
        <v>#NAME?</v>
      </c>
      <c r="BM7862" s="50" t="e">
        <f t="shared" ca="1" si="2469"/>
        <v>#NAME?</v>
      </c>
      <c r="BN7862" s="50" t="e">
        <f t="shared" ca="1" si="2470"/>
        <v>#NAME?</v>
      </c>
    </row>
    <row r="7863" spans="1:66" x14ac:dyDescent="0.35">
      <c r="A7863" s="48">
        <v>40704</v>
      </c>
      <c r="B7863" s="17">
        <v>2011</v>
      </c>
      <c r="C7863" s="17">
        <v>6</v>
      </c>
      <c r="D7863" s="17">
        <v>161</v>
      </c>
      <c r="E7863" s="17">
        <v>10</v>
      </c>
      <c r="F7863" s="17">
        <v>6</v>
      </c>
      <c r="G7863" s="50">
        <v>6.2</v>
      </c>
      <c r="H7863" s="32">
        <v>4.6971537834006964</v>
      </c>
      <c r="I7863" s="50">
        <v>8.5</v>
      </c>
      <c r="J7863" s="13">
        <v>0</v>
      </c>
      <c r="K7863" s="13">
        <f t="shared" si="2472"/>
        <v>0</v>
      </c>
      <c r="L7863" s="13">
        <f t="shared" si="2464"/>
        <v>0</v>
      </c>
      <c r="M7863" s="13" t="e">
        <f ca="1">CalcTable[[#This Row],[IWC]]-AE7862</f>
        <v>#NAME?</v>
      </c>
      <c r="N7863" s="13" t="e">
        <f ca="1">IF(CalcTable[[#This Row],[Day of Year]]&lt;123,FCAP,AE7862)</f>
        <v>#NAME?</v>
      </c>
      <c r="O7863" s="17" t="e">
        <f ca="1">IF(IRR_DRIP,5,COUNTIF('IDET Wind Values'!C7847:G7847,"&lt;="&amp;IRR_MAXWIND))</f>
        <v>#NAME?</v>
      </c>
      <c r="P7863" s="13" t="e">
        <f ca="1">CalcTable[[#This Row],[ET_o]]*KL</f>
        <v>#NAME?</v>
      </c>
      <c r="Q7863" s="13" t="e">
        <f ca="1">IF(WILTPT&lt;=0,1,MAX(0,MIN(1,(CalcTable[[#This Row],[IWC]]-WILTPT)/(MAD-WILTPT))))</f>
        <v>#NAME?</v>
      </c>
      <c r="R7863" s="13" t="e">
        <f ca="1">CalcTable[[#This Row],[ETMult]]*CalcTable[[#This Row],[ETb]]</f>
        <v>#NAME?</v>
      </c>
      <c r="S7863" s="13" t="b">
        <f>INDEX(IRR_LIST,CalcTable[[#This Row],[Day of Week]]+1)</f>
        <v>0</v>
      </c>
      <c r="T7863" s="13">
        <f t="shared" ca="1" si="2473"/>
        <v>2.8</v>
      </c>
      <c r="U7863" s="13" t="b">
        <f ca="1">IF(CalcTable[[#This Row],[IrrPrecip]]&gt;=IC_MM,FALSE,TRUE)</f>
        <v>1</v>
      </c>
      <c r="V7863" s="13" t="b">
        <f t="shared" si="2465"/>
        <v>1</v>
      </c>
      <c r="W7863" s="13" t="e">
        <f ca="1">IF(AND(IRR_DRIP=FALSE,CalcTable[[#This Row],[IrrHours]]&lt;=0),FALSE,TRUE)</f>
        <v>#NAME?</v>
      </c>
      <c r="X7863" s="13" t="e">
        <f ca="1">AND(CalcTable[[#This Row],[IrrDay]],CalcTable[[#This Row],[IrrRain]],CalcTable[[#This Row],[IrrWarm]],CalcTable[[#This Row],[IrrWindy]])</f>
        <v>#NAME?</v>
      </c>
      <c r="Y7863" s="13" t="e">
        <f t="shared" ca="1" si="2474"/>
        <v>#NAME?</v>
      </c>
      <c r="Z7863" s="13" t="e">
        <f ca="1">CalcTable[[#This Row],[IrrHours]]/5</f>
        <v>#NAME?</v>
      </c>
      <c r="AA7863" s="13" t="e">
        <f ca="1">IF(CalcTable[[#This Row],[IrrFlag]]=FALSE,0,MAX(0,CalcTable[[#This Row],[VolRednWind]]*(FCAP*IRR_TARGET-CalcTable[[#This Row],[IWC]])))</f>
        <v>#NAME?</v>
      </c>
      <c r="AB7863" s="13" t="e">
        <f ca="1">CalcTable[[#This Row],[IWC]]+CalcTable[[#This Row],[Eff Precip]]+CalcTable[[#This Row],[IrrAmt]]-CalcTable[[#This Row],[AET]]</f>
        <v>#NAME?</v>
      </c>
      <c r="AC7863" s="13" t="e">
        <f ca="1">IF(CalcTable[[#This Row],[PWC]]&gt;FCAP,MIN(24*PERC,MIN(SAT,CalcTable[[#This Row],[PWC]])-FCAP),0)</f>
        <v>#NAME?</v>
      </c>
      <c r="AD7863" s="13" t="e">
        <f ca="1">IF(CalcTable[[#This Row],[PWC]]&gt;SAT,CalcTable[[#This Row],[PWC]]-SAT,0)</f>
        <v>#NAME?</v>
      </c>
      <c r="AE7863" s="13" t="e">
        <f ca="1">CalcTable[[#This Row],[PWC]]-CalcTable[[#This Row],[PercAmt]]-CalcTable[[#This Row],[Runoff]]</f>
        <v>#NAME?</v>
      </c>
      <c r="AF7863" s="13" t="e">
        <f ca="1">CalcTable[[#This Row],[IrrAmt]]/1000*CUR_IRR_AREA*10000/IRR_EFF</f>
        <v>#NAME?</v>
      </c>
      <c r="AG7863" s="147"/>
      <c r="AI7863" s="50">
        <v>0</v>
      </c>
      <c r="AJ7863" s="50">
        <v>0</v>
      </c>
      <c r="AK7863" s="50">
        <v>0</v>
      </c>
      <c r="AL7863" s="50">
        <v>7.9974143552151951</v>
      </c>
      <c r="AM7863" s="50"/>
      <c r="AN7863" s="50"/>
      <c r="AO7863" s="50"/>
      <c r="AP7863" s="50"/>
      <c r="AQ7863" s="50"/>
      <c r="AR7863" s="50"/>
      <c r="AS7863" s="50"/>
      <c r="AT7863" s="50"/>
      <c r="AU7863" s="50"/>
      <c r="AV7863" s="50"/>
      <c r="AW7863" s="50"/>
      <c r="AX7863" s="50">
        <f t="shared" si="2475"/>
        <v>7.9974143552151951</v>
      </c>
      <c r="AY7863" s="50"/>
      <c r="AZ7863" s="50">
        <f t="shared" si="2476"/>
        <v>234.59082108631242</v>
      </c>
      <c r="BA7863" s="50">
        <f t="shared" si="2466"/>
        <v>361.1953911963858</v>
      </c>
      <c r="BB7863" s="50">
        <f t="shared" si="2467"/>
        <v>372.36638267668638</v>
      </c>
      <c r="BC7863" s="17">
        <f t="shared" si="2477"/>
        <v>20116</v>
      </c>
      <c r="BD7863" s="50">
        <f t="shared" si="2478"/>
        <v>7.9974143552151951</v>
      </c>
      <c r="BE7863" s="50">
        <f t="shared" si="2479"/>
        <v>234.59082108631242</v>
      </c>
      <c r="BF7863" s="50">
        <f t="shared" si="2480"/>
        <v>383.71590301172154</v>
      </c>
      <c r="BG7863" s="50"/>
      <c r="BH7863" s="17">
        <f t="shared" si="2481"/>
        <v>0</v>
      </c>
      <c r="BI7863" s="17">
        <f t="shared" si="2471"/>
        <v>7863</v>
      </c>
      <c r="BJ7863" s="17">
        <f t="shared" si="2482"/>
        <v>7863</v>
      </c>
      <c r="BK7863" s="150">
        <f t="shared" si="2483"/>
        <v>40704</v>
      </c>
      <c r="BL7863" s="50" t="e">
        <f t="shared" ca="1" si="2468"/>
        <v>#NAME?</v>
      </c>
      <c r="BM7863" s="50" t="e">
        <f t="shared" ca="1" si="2469"/>
        <v>#NAME?</v>
      </c>
      <c r="BN7863" s="50" t="e">
        <f t="shared" ca="1" si="2470"/>
        <v>#NAME?</v>
      </c>
    </row>
    <row r="7864" spans="1:66" x14ac:dyDescent="0.35">
      <c r="A7864" s="48">
        <v>40705</v>
      </c>
      <c r="B7864" s="17">
        <v>2011</v>
      </c>
      <c r="C7864" s="17">
        <v>6</v>
      </c>
      <c r="D7864" s="17">
        <v>162</v>
      </c>
      <c r="E7864" s="17">
        <v>11</v>
      </c>
      <c r="F7864" s="17">
        <v>7</v>
      </c>
      <c r="G7864" s="50">
        <v>9.4</v>
      </c>
      <c r="H7864" s="32">
        <v>3.1091092971057601</v>
      </c>
      <c r="I7864" s="50">
        <v>24.833333333333332</v>
      </c>
      <c r="J7864" s="13">
        <v>7.2</v>
      </c>
      <c r="K7864" s="13">
        <f t="shared" si="2472"/>
        <v>7.2</v>
      </c>
      <c r="L7864" s="13">
        <f t="shared" si="2464"/>
        <v>1.6500000000000001</v>
      </c>
      <c r="M7864" s="13" t="e">
        <f ca="1">CalcTable[[#This Row],[IWC]]-AE7863</f>
        <v>#NAME?</v>
      </c>
      <c r="N7864" s="13" t="e">
        <f ca="1">IF(CalcTable[[#This Row],[Day of Year]]&lt;123,FCAP,AE7863)</f>
        <v>#NAME?</v>
      </c>
      <c r="O7864" s="17" t="e">
        <f ca="1">IF(IRR_DRIP,5,COUNTIF('IDET Wind Values'!C7848:G7848,"&lt;="&amp;IRR_MAXWIND))</f>
        <v>#NAME?</v>
      </c>
      <c r="P7864" s="13" t="e">
        <f ca="1">CalcTable[[#This Row],[ET_o]]*KL</f>
        <v>#NAME?</v>
      </c>
      <c r="Q7864" s="13" t="e">
        <f ca="1">IF(WILTPT&lt;=0,1,MAX(0,MIN(1,(CalcTable[[#This Row],[IWC]]-WILTPT)/(MAD-WILTPT))))</f>
        <v>#NAME?</v>
      </c>
      <c r="R7864" s="13" t="e">
        <f ca="1">CalcTable[[#This Row],[ETMult]]*CalcTable[[#This Row],[ETb]]</f>
        <v>#NAME?</v>
      </c>
      <c r="S7864" s="13" t="b">
        <f>INDEX(IRR_LIST,CalcTable[[#This Row],[Day of Week]]+1)</f>
        <v>0</v>
      </c>
      <c r="T7864" s="13">
        <f t="shared" ca="1" si="2473"/>
        <v>0</v>
      </c>
      <c r="U7864" s="13" t="b">
        <f ca="1">IF(CalcTable[[#This Row],[IrrPrecip]]&gt;=IC_MM,FALSE,TRUE)</f>
        <v>1</v>
      </c>
      <c r="V7864" s="13" t="b">
        <f t="shared" si="2465"/>
        <v>1</v>
      </c>
      <c r="W7864" s="13" t="e">
        <f ca="1">IF(AND(IRR_DRIP=FALSE,CalcTable[[#This Row],[IrrHours]]&lt;=0),FALSE,TRUE)</f>
        <v>#NAME?</v>
      </c>
      <c r="X7864" s="13" t="e">
        <f ca="1">AND(CalcTable[[#This Row],[IrrDay]],CalcTable[[#This Row],[IrrRain]],CalcTable[[#This Row],[IrrWarm]],CalcTable[[#This Row],[IrrWindy]])</f>
        <v>#NAME?</v>
      </c>
      <c r="Y7864" s="13" t="e">
        <f t="shared" ca="1" si="2474"/>
        <v>#NAME?</v>
      </c>
      <c r="Z7864" s="13" t="e">
        <f ca="1">CalcTable[[#This Row],[IrrHours]]/5</f>
        <v>#NAME?</v>
      </c>
      <c r="AA7864" s="13" t="e">
        <f ca="1">IF(CalcTable[[#This Row],[IrrFlag]]=FALSE,0,MAX(0,CalcTable[[#This Row],[VolRednWind]]*(FCAP*IRR_TARGET-CalcTable[[#This Row],[IWC]])))</f>
        <v>#NAME?</v>
      </c>
      <c r="AB7864" s="13" t="e">
        <f ca="1">CalcTable[[#This Row],[IWC]]+CalcTable[[#This Row],[Eff Precip]]+CalcTable[[#This Row],[IrrAmt]]-CalcTable[[#This Row],[AET]]</f>
        <v>#NAME?</v>
      </c>
      <c r="AC7864" s="13" t="e">
        <f ca="1">IF(CalcTable[[#This Row],[PWC]]&gt;FCAP,MIN(24*PERC,MIN(SAT,CalcTable[[#This Row],[PWC]])-FCAP),0)</f>
        <v>#NAME?</v>
      </c>
      <c r="AD7864" s="13" t="e">
        <f ca="1">IF(CalcTable[[#This Row],[PWC]]&gt;SAT,CalcTable[[#This Row],[PWC]]-SAT,0)</f>
        <v>#NAME?</v>
      </c>
      <c r="AE7864" s="13" t="e">
        <f ca="1">CalcTable[[#This Row],[PWC]]-CalcTable[[#This Row],[PercAmt]]-CalcTable[[#This Row],[Runoff]]</f>
        <v>#NAME?</v>
      </c>
      <c r="AF7864" s="13" t="e">
        <f ca="1">CalcTable[[#This Row],[IrrAmt]]/1000*CUR_IRR_AREA*10000/IRR_EFF</f>
        <v>#NAME?</v>
      </c>
      <c r="AG7864" s="147"/>
      <c r="AI7864" s="50">
        <v>0</v>
      </c>
      <c r="AJ7864" s="50">
        <v>0</v>
      </c>
      <c r="AK7864" s="50">
        <v>8.3884635778120362</v>
      </c>
      <c r="AL7864" s="50">
        <v>0</v>
      </c>
      <c r="AM7864" s="50"/>
      <c r="AN7864" s="50"/>
      <c r="AO7864" s="50"/>
      <c r="AP7864" s="50"/>
      <c r="AQ7864" s="50"/>
      <c r="AR7864" s="50"/>
      <c r="AS7864" s="50"/>
      <c r="AT7864" s="50"/>
      <c r="AU7864" s="50"/>
      <c r="AV7864" s="50"/>
      <c r="AW7864" s="50"/>
      <c r="AX7864" s="50">
        <f t="shared" si="2475"/>
        <v>8.3884635778120362</v>
      </c>
      <c r="AY7864" s="50"/>
      <c r="AZ7864" s="50">
        <f t="shared" si="2476"/>
        <v>123.03079914124321</v>
      </c>
      <c r="BA7864" s="50">
        <f t="shared" si="2466"/>
        <v>189.42837328096175</v>
      </c>
      <c r="BB7864" s="50">
        <f t="shared" si="2467"/>
        <v>195.28698276387811</v>
      </c>
      <c r="BC7864" s="17">
        <f t="shared" si="2477"/>
        <v>20116</v>
      </c>
      <c r="BD7864" s="50">
        <f t="shared" si="2478"/>
        <v>8.3884635778120362</v>
      </c>
      <c r="BE7864" s="50">
        <f t="shared" si="2479"/>
        <v>123.03079914124321</v>
      </c>
      <c r="BF7864" s="50">
        <f t="shared" si="2480"/>
        <v>201.23922143299214</v>
      </c>
      <c r="BG7864" s="50"/>
      <c r="BH7864" s="17">
        <f t="shared" si="2481"/>
        <v>0</v>
      </c>
      <c r="BI7864" s="17">
        <f t="shared" si="2471"/>
        <v>7864</v>
      </c>
      <c r="BJ7864" s="17">
        <f t="shared" si="2482"/>
        <v>7864</v>
      </c>
      <c r="BK7864" s="150">
        <f t="shared" si="2483"/>
        <v>40705</v>
      </c>
      <c r="BL7864" s="50" t="e">
        <f t="shared" ca="1" si="2468"/>
        <v>#NAME?</v>
      </c>
      <c r="BM7864" s="50" t="e">
        <f t="shared" ca="1" si="2469"/>
        <v>#NAME?</v>
      </c>
      <c r="BN7864" s="50" t="e">
        <f t="shared" ca="1" si="2470"/>
        <v>#NAME?</v>
      </c>
    </row>
    <row r="7865" spans="1:66" x14ac:dyDescent="0.35">
      <c r="A7865" s="48">
        <v>40706</v>
      </c>
      <c r="B7865" s="17">
        <v>2011</v>
      </c>
      <c r="C7865" s="17">
        <v>6</v>
      </c>
      <c r="D7865" s="17">
        <v>163</v>
      </c>
      <c r="E7865" s="17">
        <v>12</v>
      </c>
      <c r="F7865" s="17">
        <v>1</v>
      </c>
      <c r="G7865" s="50">
        <v>8.8000000000000007</v>
      </c>
      <c r="H7865" s="32">
        <v>3.2674896917630929</v>
      </c>
      <c r="I7865" s="50">
        <v>4.333333333333333</v>
      </c>
      <c r="J7865" s="13">
        <v>0.2</v>
      </c>
      <c r="K7865" s="13">
        <f t="shared" si="2472"/>
        <v>0.2</v>
      </c>
      <c r="L7865" s="13">
        <f t="shared" si="2464"/>
        <v>0</v>
      </c>
      <c r="M7865" s="13" t="e">
        <f ca="1">CalcTable[[#This Row],[IWC]]-AE7864</f>
        <v>#NAME?</v>
      </c>
      <c r="N7865" s="13" t="e">
        <f ca="1">IF(CalcTable[[#This Row],[Day of Year]]&lt;123,FCAP,AE7864)</f>
        <v>#NAME?</v>
      </c>
      <c r="O7865" s="17" t="e">
        <f ca="1">IF(IRR_DRIP,5,COUNTIF('IDET Wind Values'!C7849:G7849,"&lt;="&amp;IRR_MAXWIND))</f>
        <v>#NAME?</v>
      </c>
      <c r="P7865" s="13" t="e">
        <f ca="1">CalcTable[[#This Row],[ET_o]]*KL</f>
        <v>#NAME?</v>
      </c>
      <c r="Q7865" s="13" t="e">
        <f ca="1">IF(WILTPT&lt;=0,1,MAX(0,MIN(1,(CalcTable[[#This Row],[IWC]]-WILTPT)/(MAD-WILTPT))))</f>
        <v>#NAME?</v>
      </c>
      <c r="R7865" s="13" t="e">
        <f ca="1">CalcTable[[#This Row],[ETMult]]*CalcTable[[#This Row],[ETb]]</f>
        <v>#NAME?</v>
      </c>
      <c r="S7865" s="13" t="b">
        <f>INDEX(IRR_LIST,CalcTable[[#This Row],[Day of Week]]+1)</f>
        <v>1</v>
      </c>
      <c r="T7865" s="13">
        <f t="shared" ca="1" si="2473"/>
        <v>7.2</v>
      </c>
      <c r="U7865" s="13" t="b">
        <f ca="1">IF(CalcTable[[#This Row],[IrrPrecip]]&gt;=IC_MM,FALSE,TRUE)</f>
        <v>1</v>
      </c>
      <c r="V7865" s="13" t="b">
        <f t="shared" si="2465"/>
        <v>1</v>
      </c>
      <c r="W7865" s="13" t="e">
        <f ca="1">IF(AND(IRR_DRIP=FALSE,CalcTable[[#This Row],[IrrHours]]&lt;=0),FALSE,TRUE)</f>
        <v>#NAME?</v>
      </c>
      <c r="X7865" s="13" t="e">
        <f ca="1">AND(CalcTable[[#This Row],[IrrDay]],CalcTable[[#This Row],[IrrRain]],CalcTable[[#This Row],[IrrWarm]],CalcTable[[#This Row],[IrrWindy]])</f>
        <v>#NAME?</v>
      </c>
      <c r="Y7865" s="13" t="e">
        <f t="shared" ca="1" si="2474"/>
        <v>#NAME?</v>
      </c>
      <c r="Z7865" s="13" t="e">
        <f ca="1">CalcTable[[#This Row],[IrrHours]]/5</f>
        <v>#NAME?</v>
      </c>
      <c r="AA7865" s="13" t="e">
        <f ca="1">IF(CalcTable[[#This Row],[IrrFlag]]=FALSE,0,MAX(0,CalcTable[[#This Row],[VolRednWind]]*(FCAP*IRR_TARGET-CalcTable[[#This Row],[IWC]])))</f>
        <v>#NAME?</v>
      </c>
      <c r="AB7865" s="13" t="e">
        <f ca="1">CalcTable[[#This Row],[IWC]]+CalcTable[[#This Row],[Eff Precip]]+CalcTable[[#This Row],[IrrAmt]]-CalcTable[[#This Row],[AET]]</f>
        <v>#NAME?</v>
      </c>
      <c r="AC7865" s="13" t="e">
        <f ca="1">IF(CalcTable[[#This Row],[PWC]]&gt;FCAP,MIN(24*PERC,MIN(SAT,CalcTable[[#This Row],[PWC]])-FCAP),0)</f>
        <v>#NAME?</v>
      </c>
      <c r="AD7865" s="13" t="e">
        <f ca="1">IF(CalcTable[[#This Row],[PWC]]&gt;SAT,CalcTable[[#This Row],[PWC]]-SAT,0)</f>
        <v>#NAME?</v>
      </c>
      <c r="AE7865" s="13" t="e">
        <f ca="1">CalcTable[[#This Row],[PWC]]-CalcTable[[#This Row],[PercAmt]]-CalcTable[[#This Row],[Runoff]]</f>
        <v>#NAME?</v>
      </c>
      <c r="AF7865" s="13" t="e">
        <f ca="1">CalcTable[[#This Row],[IrrAmt]]/1000*CUR_IRR_AREA*10000/IRR_EFF</f>
        <v>#NAME?</v>
      </c>
      <c r="AG7865" s="147"/>
      <c r="AI7865" s="50">
        <v>11.275890645415622</v>
      </c>
      <c r="AJ7865" s="50">
        <v>13.516581994582452</v>
      </c>
      <c r="AK7865" s="50">
        <v>0</v>
      </c>
      <c r="AL7865" s="50">
        <v>0</v>
      </c>
      <c r="AM7865" s="50"/>
      <c r="AN7865" s="50"/>
      <c r="AO7865" s="50"/>
      <c r="AP7865" s="50"/>
      <c r="AQ7865" s="50"/>
      <c r="AR7865" s="50"/>
      <c r="AS7865" s="50"/>
      <c r="AT7865" s="50"/>
      <c r="AU7865" s="50"/>
      <c r="AV7865" s="50"/>
      <c r="AW7865" s="50"/>
      <c r="AX7865" s="50">
        <f t="shared" si="2475"/>
        <v>24.792472639998074</v>
      </c>
      <c r="AY7865" s="50"/>
      <c r="AZ7865" s="50">
        <f t="shared" si="2476"/>
        <v>561.86613464051447</v>
      </c>
      <c r="BA7865" s="50">
        <f t="shared" si="2466"/>
        <v>908.66541177947056</v>
      </c>
      <c r="BB7865" s="50">
        <f t="shared" si="2467"/>
        <v>940.26204584873085</v>
      </c>
      <c r="BC7865" s="17">
        <f t="shared" si="2477"/>
        <v>20116</v>
      </c>
      <c r="BD7865" s="50">
        <f t="shared" si="2478"/>
        <v>24.792472639998074</v>
      </c>
      <c r="BE7865" s="50">
        <f t="shared" si="2479"/>
        <v>561.86613464051447</v>
      </c>
      <c r="BF7865" s="50">
        <f t="shared" si="2480"/>
        <v>919.03413026533747</v>
      </c>
      <c r="BG7865" s="50"/>
      <c r="BH7865" s="17">
        <f t="shared" si="2481"/>
        <v>0</v>
      </c>
      <c r="BI7865" s="17">
        <f t="shared" si="2471"/>
        <v>7865</v>
      </c>
      <c r="BJ7865" s="17">
        <f t="shared" si="2482"/>
        <v>7865</v>
      </c>
      <c r="BK7865" s="150">
        <f t="shared" si="2483"/>
        <v>40706</v>
      </c>
      <c r="BL7865" s="50" t="e">
        <f t="shared" ca="1" si="2468"/>
        <v>#NAME?</v>
      </c>
      <c r="BM7865" s="50" t="e">
        <f t="shared" ca="1" si="2469"/>
        <v>#NAME?</v>
      </c>
      <c r="BN7865" s="50" t="e">
        <f t="shared" ca="1" si="2470"/>
        <v>#NAME?</v>
      </c>
    </row>
    <row r="7866" spans="1:66" x14ac:dyDescent="0.35">
      <c r="A7866" s="48">
        <v>40707</v>
      </c>
      <c r="B7866" s="17">
        <v>2011</v>
      </c>
      <c r="C7866" s="17">
        <v>6</v>
      </c>
      <c r="D7866" s="17">
        <v>164</v>
      </c>
      <c r="E7866" s="17">
        <v>13</v>
      </c>
      <c r="F7866" s="17">
        <v>2</v>
      </c>
      <c r="G7866" s="50">
        <v>7.3</v>
      </c>
      <c r="H7866" s="32">
        <v>3.2736042309562068</v>
      </c>
      <c r="I7866" s="50">
        <v>2</v>
      </c>
      <c r="J7866" s="13">
        <v>2.6</v>
      </c>
      <c r="K7866" s="13">
        <f t="shared" si="2472"/>
        <v>2.6</v>
      </c>
      <c r="L7866" s="13">
        <f t="shared" si="2464"/>
        <v>0</v>
      </c>
      <c r="M7866" s="13" t="e">
        <f ca="1">CalcTable[[#This Row],[IWC]]-AE7865</f>
        <v>#NAME?</v>
      </c>
      <c r="N7866" s="13" t="e">
        <f ca="1">IF(CalcTable[[#This Row],[Day of Year]]&lt;123,FCAP,AE7865)</f>
        <v>#NAME?</v>
      </c>
      <c r="O7866" s="17" t="e">
        <f ca="1">IF(IRR_DRIP,5,COUNTIF('IDET Wind Values'!C7850:G7850,"&lt;="&amp;IRR_MAXWIND))</f>
        <v>#NAME?</v>
      </c>
      <c r="P7866" s="13" t="e">
        <f ca="1">CalcTable[[#This Row],[ET_o]]*KL</f>
        <v>#NAME?</v>
      </c>
      <c r="Q7866" s="13" t="e">
        <f ca="1">IF(WILTPT&lt;=0,1,MAX(0,MIN(1,(CalcTable[[#This Row],[IWC]]-WILTPT)/(MAD-WILTPT))))</f>
        <v>#NAME?</v>
      </c>
      <c r="R7866" s="13" t="e">
        <f ca="1">CalcTable[[#This Row],[ETMult]]*CalcTable[[#This Row],[ETb]]</f>
        <v>#NAME?</v>
      </c>
      <c r="S7866" s="13" t="b">
        <f>INDEX(IRR_LIST,CalcTable[[#This Row],[Day of Week]]+1)</f>
        <v>0</v>
      </c>
      <c r="T7866" s="13">
        <f t="shared" ca="1" si="2473"/>
        <v>7.4</v>
      </c>
      <c r="U7866" s="13" t="b">
        <f ca="1">IF(CalcTable[[#This Row],[IrrPrecip]]&gt;=IC_MM,FALSE,TRUE)</f>
        <v>1</v>
      </c>
      <c r="V7866" s="13" t="b">
        <f t="shared" si="2465"/>
        <v>1</v>
      </c>
      <c r="W7866" s="13" t="e">
        <f ca="1">IF(AND(IRR_DRIP=FALSE,CalcTable[[#This Row],[IrrHours]]&lt;=0),FALSE,TRUE)</f>
        <v>#NAME?</v>
      </c>
      <c r="X7866" s="13" t="e">
        <f ca="1">AND(CalcTable[[#This Row],[IrrDay]],CalcTable[[#This Row],[IrrRain]],CalcTable[[#This Row],[IrrWarm]],CalcTable[[#This Row],[IrrWindy]])</f>
        <v>#NAME?</v>
      </c>
      <c r="Y7866" s="13" t="e">
        <f t="shared" ca="1" si="2474"/>
        <v>#NAME?</v>
      </c>
      <c r="Z7866" s="13" t="e">
        <f ca="1">CalcTable[[#This Row],[IrrHours]]/5</f>
        <v>#NAME?</v>
      </c>
      <c r="AA7866" s="13" t="e">
        <f ca="1">IF(CalcTable[[#This Row],[IrrFlag]]=FALSE,0,MAX(0,CalcTable[[#This Row],[VolRednWind]]*(FCAP*IRR_TARGET-CalcTable[[#This Row],[IWC]])))</f>
        <v>#NAME?</v>
      </c>
      <c r="AB7866" s="13" t="e">
        <f ca="1">CalcTable[[#This Row],[IWC]]+CalcTable[[#This Row],[Eff Precip]]+CalcTable[[#This Row],[IrrAmt]]-CalcTable[[#This Row],[AET]]</f>
        <v>#NAME?</v>
      </c>
      <c r="AC7866" s="13" t="e">
        <f ca="1">IF(CalcTable[[#This Row],[PWC]]&gt;FCAP,MIN(24*PERC,MIN(SAT,CalcTable[[#This Row],[PWC]])-FCAP),0)</f>
        <v>#NAME?</v>
      </c>
      <c r="AD7866" s="13" t="e">
        <f ca="1">IF(CalcTable[[#This Row],[PWC]]&gt;SAT,CalcTable[[#This Row],[PWC]]-SAT,0)</f>
        <v>#NAME?</v>
      </c>
      <c r="AE7866" s="13" t="e">
        <f ca="1">CalcTable[[#This Row],[PWC]]-CalcTable[[#This Row],[PercAmt]]-CalcTable[[#This Row],[Runoff]]</f>
        <v>#NAME?</v>
      </c>
      <c r="AF7866" s="13" t="e">
        <f ca="1">CalcTable[[#This Row],[IrrAmt]]/1000*CUR_IRR_AREA*10000/IRR_EFF</f>
        <v>#NAME?</v>
      </c>
      <c r="AG7866" s="147"/>
      <c r="AI7866" s="50">
        <v>0</v>
      </c>
      <c r="AJ7866" s="50">
        <v>0</v>
      </c>
      <c r="AK7866" s="50">
        <v>1.8900477321878826</v>
      </c>
      <c r="AL7866" s="50">
        <v>4.1371294438778712</v>
      </c>
      <c r="AM7866" s="50"/>
      <c r="AN7866" s="50"/>
      <c r="AO7866" s="50"/>
      <c r="AP7866" s="50"/>
      <c r="AQ7866" s="50"/>
      <c r="AR7866" s="50"/>
      <c r="AS7866" s="50"/>
      <c r="AT7866" s="50"/>
      <c r="AU7866" s="50"/>
      <c r="AV7866" s="50"/>
      <c r="AW7866" s="50"/>
      <c r="AX7866" s="50">
        <f t="shared" si="2475"/>
        <v>6.027177176065754</v>
      </c>
      <c r="AY7866" s="50"/>
      <c r="AZ7866" s="50">
        <f t="shared" si="2476"/>
        <v>149.07649709250651</v>
      </c>
      <c r="BA7866" s="50">
        <f t="shared" si="2466"/>
        <v>229.53047965036717</v>
      </c>
      <c r="BB7866" s="50">
        <f t="shared" si="2467"/>
        <v>236.62936046429607</v>
      </c>
      <c r="BC7866" s="17">
        <f t="shared" si="2477"/>
        <v>20116</v>
      </c>
      <c r="BD7866" s="50">
        <f t="shared" si="2478"/>
        <v>6.027177176065754</v>
      </c>
      <c r="BE7866" s="50">
        <f t="shared" si="2479"/>
        <v>149.07649709250651</v>
      </c>
      <c r="BF7866" s="50">
        <f t="shared" si="2480"/>
        <v>243.84169182232773</v>
      </c>
      <c r="BG7866" s="50"/>
      <c r="BH7866" s="17">
        <f t="shared" si="2481"/>
        <v>0</v>
      </c>
      <c r="BI7866" s="17">
        <f t="shared" si="2471"/>
        <v>7866</v>
      </c>
      <c r="BJ7866" s="17">
        <f t="shared" si="2482"/>
        <v>7866</v>
      </c>
      <c r="BK7866" s="150">
        <f t="shared" si="2483"/>
        <v>40707</v>
      </c>
      <c r="BL7866" s="50" t="e">
        <f t="shared" ca="1" si="2468"/>
        <v>#NAME?</v>
      </c>
      <c r="BM7866" s="50" t="e">
        <f t="shared" ca="1" si="2469"/>
        <v>#NAME?</v>
      </c>
      <c r="BN7866" s="50" t="e">
        <f t="shared" ca="1" si="2470"/>
        <v>#NAME?</v>
      </c>
    </row>
    <row r="7867" spans="1:66" x14ac:dyDescent="0.35">
      <c r="A7867" s="48">
        <v>40708</v>
      </c>
      <c r="B7867" s="17">
        <v>2011</v>
      </c>
      <c r="C7867" s="17">
        <v>6</v>
      </c>
      <c r="D7867" s="17">
        <v>165</v>
      </c>
      <c r="E7867" s="17">
        <v>14</v>
      </c>
      <c r="F7867" s="17">
        <v>3</v>
      </c>
      <c r="G7867" s="50">
        <v>8</v>
      </c>
      <c r="H7867" s="32">
        <v>4.4441753417862113</v>
      </c>
      <c r="I7867" s="50">
        <v>10</v>
      </c>
      <c r="J7867" s="13">
        <v>0</v>
      </c>
      <c r="K7867" s="13">
        <f t="shared" si="2472"/>
        <v>0</v>
      </c>
      <c r="L7867" s="13">
        <f t="shared" si="2464"/>
        <v>0</v>
      </c>
      <c r="M7867" s="13" t="e">
        <f ca="1">CalcTable[[#This Row],[IWC]]-AE7866</f>
        <v>#NAME?</v>
      </c>
      <c r="N7867" s="13" t="e">
        <f ca="1">IF(CalcTable[[#This Row],[Day of Year]]&lt;123,FCAP,AE7866)</f>
        <v>#NAME?</v>
      </c>
      <c r="O7867" s="17" t="e">
        <f ca="1">IF(IRR_DRIP,5,COUNTIF('IDET Wind Values'!C7851:G7851,"&lt;="&amp;IRR_MAXWIND))</f>
        <v>#NAME?</v>
      </c>
      <c r="P7867" s="13" t="e">
        <f ca="1">CalcTable[[#This Row],[ET_o]]*KL</f>
        <v>#NAME?</v>
      </c>
      <c r="Q7867" s="13" t="e">
        <f ca="1">IF(WILTPT&lt;=0,1,MAX(0,MIN(1,(CalcTable[[#This Row],[IWC]]-WILTPT)/(MAD-WILTPT))))</f>
        <v>#NAME?</v>
      </c>
      <c r="R7867" s="13" t="e">
        <f ca="1">CalcTable[[#This Row],[ETMult]]*CalcTable[[#This Row],[ETb]]</f>
        <v>#NAME?</v>
      </c>
      <c r="S7867" s="13" t="b">
        <f>INDEX(IRR_LIST,CalcTable[[#This Row],[Day of Week]]+1)</f>
        <v>1</v>
      </c>
      <c r="T7867" s="13">
        <f t="shared" ca="1" si="2473"/>
        <v>2.8000000000000003</v>
      </c>
      <c r="U7867" s="13" t="b">
        <f ca="1">IF(CalcTable[[#This Row],[IrrPrecip]]&gt;=IC_MM,FALSE,TRUE)</f>
        <v>1</v>
      </c>
      <c r="V7867" s="13" t="b">
        <f t="shared" si="2465"/>
        <v>1</v>
      </c>
      <c r="W7867" s="13" t="e">
        <f ca="1">IF(AND(IRR_DRIP=FALSE,CalcTable[[#This Row],[IrrHours]]&lt;=0),FALSE,TRUE)</f>
        <v>#NAME?</v>
      </c>
      <c r="X7867" s="13" t="e">
        <f ca="1">AND(CalcTable[[#This Row],[IrrDay]],CalcTable[[#This Row],[IrrRain]],CalcTable[[#This Row],[IrrWarm]],CalcTable[[#This Row],[IrrWindy]])</f>
        <v>#NAME?</v>
      </c>
      <c r="Y7867" s="13" t="e">
        <f t="shared" ca="1" si="2474"/>
        <v>#NAME?</v>
      </c>
      <c r="Z7867" s="13" t="e">
        <f ca="1">CalcTable[[#This Row],[IrrHours]]/5</f>
        <v>#NAME?</v>
      </c>
      <c r="AA7867" s="13" t="e">
        <f ca="1">IF(CalcTable[[#This Row],[IrrFlag]]=FALSE,0,MAX(0,CalcTable[[#This Row],[VolRednWind]]*(FCAP*IRR_TARGET-CalcTable[[#This Row],[IWC]])))</f>
        <v>#NAME?</v>
      </c>
      <c r="AB7867" s="13" t="e">
        <f ca="1">CalcTable[[#This Row],[IWC]]+CalcTable[[#This Row],[Eff Precip]]+CalcTable[[#This Row],[IrrAmt]]-CalcTable[[#This Row],[AET]]</f>
        <v>#NAME?</v>
      </c>
      <c r="AC7867" s="13" t="e">
        <f ca="1">IF(CalcTable[[#This Row],[PWC]]&gt;FCAP,MIN(24*PERC,MIN(SAT,CalcTable[[#This Row],[PWC]])-FCAP),0)</f>
        <v>#NAME?</v>
      </c>
      <c r="AD7867" s="13" t="e">
        <f ca="1">IF(CalcTable[[#This Row],[PWC]]&gt;SAT,CalcTable[[#This Row],[PWC]]-SAT,0)</f>
        <v>#NAME?</v>
      </c>
      <c r="AE7867" s="13" t="e">
        <f ca="1">CalcTable[[#This Row],[PWC]]-CalcTable[[#This Row],[PercAmt]]-CalcTable[[#This Row],[Runoff]]</f>
        <v>#NAME?</v>
      </c>
      <c r="AF7867" s="13" t="e">
        <f ca="1">CalcTable[[#This Row],[IrrAmt]]/1000*CUR_IRR_AREA*10000/IRR_EFF</f>
        <v>#NAME?</v>
      </c>
      <c r="AG7867" s="147"/>
      <c r="AI7867" s="50">
        <v>1.1399045923338691</v>
      </c>
      <c r="AJ7867" s="50">
        <v>1.8215045923338693</v>
      </c>
      <c r="AK7867" s="50">
        <v>0</v>
      </c>
      <c r="AL7867" s="50">
        <v>0</v>
      </c>
      <c r="AM7867" s="50"/>
      <c r="AN7867" s="50"/>
      <c r="AO7867" s="50"/>
      <c r="AP7867" s="50"/>
      <c r="AQ7867" s="50"/>
      <c r="AR7867" s="50"/>
      <c r="AS7867" s="50"/>
      <c r="AT7867" s="50"/>
      <c r="AU7867" s="50"/>
      <c r="AV7867" s="50"/>
      <c r="AW7867" s="50"/>
      <c r="AX7867" s="50">
        <f t="shared" si="2475"/>
        <v>2.9614091846677386</v>
      </c>
      <c r="AY7867" s="50"/>
      <c r="AZ7867" s="50">
        <f t="shared" si="2476"/>
        <v>70.149402062690257</v>
      </c>
      <c r="BA7867" s="50">
        <f t="shared" si="2466"/>
        <v>113.87932615972385</v>
      </c>
      <c r="BB7867" s="50">
        <f t="shared" si="2467"/>
        <v>117.87216461417584</v>
      </c>
      <c r="BC7867" s="17">
        <f t="shared" si="2477"/>
        <v>20116</v>
      </c>
      <c r="BD7867" s="50">
        <f t="shared" si="2478"/>
        <v>2.9614091846677386</v>
      </c>
      <c r="BE7867" s="50">
        <f t="shared" si="2479"/>
        <v>70.149402062690257</v>
      </c>
      <c r="BF7867" s="50">
        <f t="shared" si="2480"/>
        <v>114.74209022148332</v>
      </c>
      <c r="BG7867" s="50"/>
      <c r="BH7867" s="17">
        <f t="shared" si="2481"/>
        <v>0</v>
      </c>
      <c r="BI7867" s="17">
        <f t="shared" si="2471"/>
        <v>7867</v>
      </c>
      <c r="BJ7867" s="17">
        <f t="shared" si="2482"/>
        <v>7867</v>
      </c>
      <c r="BK7867" s="150">
        <f t="shared" si="2483"/>
        <v>40708</v>
      </c>
      <c r="BL7867" s="50" t="e">
        <f t="shared" ca="1" si="2468"/>
        <v>#NAME?</v>
      </c>
      <c r="BM7867" s="50" t="e">
        <f t="shared" ca="1" si="2469"/>
        <v>#NAME?</v>
      </c>
      <c r="BN7867" s="50" t="e">
        <f t="shared" ca="1" si="2470"/>
        <v>#NAME?</v>
      </c>
    </row>
    <row r="7868" spans="1:66" x14ac:dyDescent="0.35">
      <c r="A7868" s="48">
        <v>40709</v>
      </c>
      <c r="B7868" s="17">
        <v>2011</v>
      </c>
      <c r="C7868" s="17">
        <v>6</v>
      </c>
      <c r="D7868" s="17">
        <v>166</v>
      </c>
      <c r="E7868" s="17">
        <v>15</v>
      </c>
      <c r="F7868" s="17">
        <v>4</v>
      </c>
      <c r="G7868" s="50">
        <v>9</v>
      </c>
      <c r="H7868" s="32">
        <v>3.3132164483097166</v>
      </c>
      <c r="I7868" s="50">
        <v>12.333333333333334</v>
      </c>
      <c r="J7868" s="13">
        <v>5.8</v>
      </c>
      <c r="K7868" s="13">
        <f t="shared" si="2472"/>
        <v>5.8</v>
      </c>
      <c r="L7868" s="13">
        <f t="shared" si="2464"/>
        <v>0.59999999999999987</v>
      </c>
      <c r="M7868" s="13" t="e">
        <f ca="1">CalcTable[[#This Row],[IWC]]-AE7867</f>
        <v>#NAME?</v>
      </c>
      <c r="N7868" s="13" t="e">
        <f ca="1">IF(CalcTable[[#This Row],[Day of Year]]&lt;123,FCAP,AE7867)</f>
        <v>#NAME?</v>
      </c>
      <c r="O7868" s="17" t="e">
        <f ca="1">IF(IRR_DRIP,5,COUNTIF('IDET Wind Values'!C7852:G7852,"&lt;="&amp;IRR_MAXWIND))</f>
        <v>#NAME?</v>
      </c>
      <c r="P7868" s="13" t="e">
        <f ca="1">CalcTable[[#This Row],[ET_o]]*KL</f>
        <v>#NAME?</v>
      </c>
      <c r="Q7868" s="13" t="e">
        <f ca="1">IF(WILTPT&lt;=0,1,MAX(0,MIN(1,(CalcTable[[#This Row],[IWC]]-WILTPT)/(MAD-WILTPT))))</f>
        <v>#NAME?</v>
      </c>
      <c r="R7868" s="13" t="e">
        <f ca="1">CalcTable[[#This Row],[ETMult]]*CalcTable[[#This Row],[ETb]]</f>
        <v>#NAME?</v>
      </c>
      <c r="S7868" s="13" t="b">
        <f>INDEX(IRR_LIST,CalcTable[[#This Row],[Day of Week]]+1)</f>
        <v>0</v>
      </c>
      <c r="T7868" s="13">
        <f t="shared" ca="1" si="2473"/>
        <v>2.6</v>
      </c>
      <c r="U7868" s="13" t="b">
        <f ca="1">IF(CalcTable[[#This Row],[IrrPrecip]]&gt;=IC_MM,FALSE,TRUE)</f>
        <v>1</v>
      </c>
      <c r="V7868" s="13" t="b">
        <f t="shared" si="2465"/>
        <v>1</v>
      </c>
      <c r="W7868" s="13" t="e">
        <f ca="1">IF(AND(IRR_DRIP=FALSE,CalcTable[[#This Row],[IrrHours]]&lt;=0),FALSE,TRUE)</f>
        <v>#NAME?</v>
      </c>
      <c r="X7868" s="13" t="e">
        <f ca="1">AND(CalcTable[[#This Row],[IrrDay]],CalcTable[[#This Row],[IrrRain]],CalcTable[[#This Row],[IrrWarm]],CalcTable[[#This Row],[IrrWindy]])</f>
        <v>#NAME?</v>
      </c>
      <c r="Y7868" s="13" t="e">
        <f t="shared" ca="1" si="2474"/>
        <v>#NAME?</v>
      </c>
      <c r="Z7868" s="13" t="e">
        <f ca="1">CalcTable[[#This Row],[IrrHours]]/5</f>
        <v>#NAME?</v>
      </c>
      <c r="AA7868" s="13" t="e">
        <f ca="1">IF(CalcTable[[#This Row],[IrrFlag]]=FALSE,0,MAX(0,CalcTable[[#This Row],[VolRednWind]]*(FCAP*IRR_TARGET-CalcTable[[#This Row],[IWC]])))</f>
        <v>#NAME?</v>
      </c>
      <c r="AB7868" s="13" t="e">
        <f ca="1">CalcTable[[#This Row],[IWC]]+CalcTable[[#This Row],[Eff Precip]]+CalcTable[[#This Row],[IrrAmt]]-CalcTable[[#This Row],[AET]]</f>
        <v>#NAME?</v>
      </c>
      <c r="AC7868" s="13" t="e">
        <f ca="1">IF(CalcTable[[#This Row],[PWC]]&gt;FCAP,MIN(24*PERC,MIN(SAT,CalcTable[[#This Row],[PWC]])-FCAP),0)</f>
        <v>#NAME?</v>
      </c>
      <c r="AD7868" s="13" t="e">
        <f ca="1">IF(CalcTable[[#This Row],[PWC]]&gt;SAT,CalcTable[[#This Row],[PWC]]-SAT,0)</f>
        <v>#NAME?</v>
      </c>
      <c r="AE7868" s="13" t="e">
        <f ca="1">CalcTable[[#This Row],[PWC]]-CalcTable[[#This Row],[PercAmt]]-CalcTable[[#This Row],[Runoff]]</f>
        <v>#NAME?</v>
      </c>
      <c r="AF7868" s="13" t="e">
        <f ca="1">CalcTable[[#This Row],[IrrAmt]]/1000*CUR_IRR_AREA*10000/IRR_EFF</f>
        <v>#NAME?</v>
      </c>
      <c r="AG7868" s="147"/>
      <c r="AI7868" s="50">
        <v>0</v>
      </c>
      <c r="AJ7868" s="50">
        <v>0</v>
      </c>
      <c r="AK7868" s="50">
        <v>5.6638802906321253</v>
      </c>
      <c r="AL7868" s="50">
        <v>4.7242964379824173</v>
      </c>
      <c r="AM7868" s="50"/>
      <c r="AN7868" s="50"/>
      <c r="AO7868" s="50"/>
      <c r="AP7868" s="50"/>
      <c r="AQ7868" s="50"/>
      <c r="AR7868" s="50"/>
      <c r="AS7868" s="50"/>
      <c r="AT7868" s="50"/>
      <c r="AU7868" s="50"/>
      <c r="AV7868" s="50"/>
      <c r="AW7868" s="50"/>
      <c r="AX7868" s="50">
        <f t="shared" si="2475"/>
        <v>10.388176728614543</v>
      </c>
      <c r="AY7868" s="50"/>
      <c r="AZ7868" s="50">
        <f t="shared" si="2476"/>
        <v>221.6496064434221</v>
      </c>
      <c r="BA7868" s="50">
        <f t="shared" si="2466"/>
        <v>341.27002896844351</v>
      </c>
      <c r="BB7868" s="50">
        <f t="shared" si="2467"/>
        <v>351.82477213241606</v>
      </c>
      <c r="BC7868" s="17">
        <f t="shared" si="2477"/>
        <v>20116</v>
      </c>
      <c r="BD7868" s="50">
        <f t="shared" si="2478"/>
        <v>10.388176728614543</v>
      </c>
      <c r="BE7868" s="50">
        <f t="shared" si="2479"/>
        <v>221.6496064434221</v>
      </c>
      <c r="BF7868" s="50">
        <f t="shared" si="2480"/>
        <v>362.54819559772113</v>
      </c>
      <c r="BG7868" s="50"/>
      <c r="BH7868" s="17">
        <f t="shared" si="2481"/>
        <v>0</v>
      </c>
      <c r="BI7868" s="17">
        <f t="shared" si="2471"/>
        <v>7868</v>
      </c>
      <c r="BJ7868" s="17">
        <f t="shared" si="2482"/>
        <v>7868</v>
      </c>
      <c r="BK7868" s="150">
        <f t="shared" si="2483"/>
        <v>40709</v>
      </c>
      <c r="BL7868" s="50" t="e">
        <f t="shared" ca="1" si="2468"/>
        <v>#NAME?</v>
      </c>
      <c r="BM7868" s="50" t="e">
        <f t="shared" ca="1" si="2469"/>
        <v>#NAME?</v>
      </c>
      <c r="BN7868" s="50" t="e">
        <f t="shared" ca="1" si="2470"/>
        <v>#NAME?</v>
      </c>
    </row>
    <row r="7869" spans="1:66" x14ac:dyDescent="0.35">
      <c r="A7869" s="48">
        <v>40710</v>
      </c>
      <c r="B7869" s="17">
        <v>2011</v>
      </c>
      <c r="C7869" s="17">
        <v>6</v>
      </c>
      <c r="D7869" s="17">
        <v>167</v>
      </c>
      <c r="E7869" s="17">
        <v>16</v>
      </c>
      <c r="F7869" s="17">
        <v>5</v>
      </c>
      <c r="G7869" s="50">
        <v>6.8</v>
      </c>
      <c r="H7869" s="32">
        <v>2.8213698245359158</v>
      </c>
      <c r="I7869" s="50">
        <v>9.3333333333333339</v>
      </c>
      <c r="J7869" s="13">
        <v>19.600000000000001</v>
      </c>
      <c r="K7869" s="13">
        <f t="shared" si="2472"/>
        <v>19.600000000000001</v>
      </c>
      <c r="L7869" s="13">
        <f t="shared" si="2464"/>
        <v>10.950000000000001</v>
      </c>
      <c r="M7869" s="13" t="e">
        <f ca="1">CalcTable[[#This Row],[IWC]]-AE7868</f>
        <v>#NAME?</v>
      </c>
      <c r="N7869" s="13" t="e">
        <f ca="1">IF(CalcTable[[#This Row],[Day of Year]]&lt;123,FCAP,AE7868)</f>
        <v>#NAME?</v>
      </c>
      <c r="O7869" s="17" t="e">
        <f ca="1">IF(IRR_DRIP,5,COUNTIF('IDET Wind Values'!C7853:G7853,"&lt;="&amp;IRR_MAXWIND))</f>
        <v>#NAME?</v>
      </c>
      <c r="P7869" s="13" t="e">
        <f ca="1">CalcTable[[#This Row],[ET_o]]*KL</f>
        <v>#NAME?</v>
      </c>
      <c r="Q7869" s="13" t="e">
        <f ca="1">IF(WILTPT&lt;=0,1,MAX(0,MIN(1,(CalcTable[[#This Row],[IWC]]-WILTPT)/(MAD-WILTPT))))</f>
        <v>#NAME?</v>
      </c>
      <c r="R7869" s="13" t="e">
        <f ca="1">CalcTable[[#This Row],[ETMult]]*CalcTable[[#This Row],[ETb]]</f>
        <v>#NAME?</v>
      </c>
      <c r="S7869" s="13" t="b">
        <f>INDEX(IRR_LIST,CalcTable[[#This Row],[Day of Week]]+1)</f>
        <v>1</v>
      </c>
      <c r="T7869" s="13">
        <f t="shared" ca="1" si="2473"/>
        <v>5.8</v>
      </c>
      <c r="U7869" s="13" t="b">
        <f ca="1">IF(CalcTable[[#This Row],[IrrPrecip]]&gt;=IC_MM,FALSE,TRUE)</f>
        <v>1</v>
      </c>
      <c r="V7869" s="13" t="b">
        <f t="shared" si="2465"/>
        <v>1</v>
      </c>
      <c r="W7869" s="13" t="e">
        <f ca="1">IF(AND(IRR_DRIP=FALSE,CalcTable[[#This Row],[IrrHours]]&lt;=0),FALSE,TRUE)</f>
        <v>#NAME?</v>
      </c>
      <c r="X7869" s="13" t="e">
        <f ca="1">AND(CalcTable[[#This Row],[IrrDay]],CalcTable[[#This Row],[IrrRain]],CalcTable[[#This Row],[IrrWarm]],CalcTable[[#This Row],[IrrWindy]])</f>
        <v>#NAME?</v>
      </c>
      <c r="Y7869" s="13" t="e">
        <f t="shared" ca="1" si="2474"/>
        <v>#NAME?</v>
      </c>
      <c r="Z7869" s="13" t="e">
        <f ca="1">CalcTable[[#This Row],[IrrHours]]/5</f>
        <v>#NAME?</v>
      </c>
      <c r="AA7869" s="13" t="e">
        <f ca="1">IF(CalcTable[[#This Row],[IrrFlag]]=FALSE,0,MAX(0,CalcTable[[#This Row],[VolRednWind]]*(FCAP*IRR_TARGET-CalcTable[[#This Row],[IWC]])))</f>
        <v>#NAME?</v>
      </c>
      <c r="AB7869" s="13" t="e">
        <f ca="1">CalcTable[[#This Row],[IWC]]+CalcTable[[#This Row],[Eff Precip]]+CalcTable[[#This Row],[IrrAmt]]-CalcTable[[#This Row],[AET]]</f>
        <v>#NAME?</v>
      </c>
      <c r="AC7869" s="13" t="e">
        <f ca="1">IF(CalcTable[[#This Row],[PWC]]&gt;FCAP,MIN(24*PERC,MIN(SAT,CalcTable[[#This Row],[PWC]])-FCAP),0)</f>
        <v>#NAME?</v>
      </c>
      <c r="AD7869" s="13" t="e">
        <f ca="1">IF(CalcTable[[#This Row],[PWC]]&gt;SAT,CalcTable[[#This Row],[PWC]]-SAT,0)</f>
        <v>#NAME?</v>
      </c>
      <c r="AE7869" s="13" t="e">
        <f ca="1">CalcTable[[#This Row],[PWC]]-CalcTable[[#This Row],[PercAmt]]-CalcTable[[#This Row],[Runoff]]</f>
        <v>#NAME?</v>
      </c>
      <c r="AF7869" s="13" t="e">
        <f ca="1">CalcTable[[#This Row],[IrrAmt]]/1000*CUR_IRR_AREA*10000/IRR_EFF</f>
        <v>#NAME?</v>
      </c>
      <c r="AG7869" s="147"/>
      <c r="AI7869" s="50">
        <v>0</v>
      </c>
      <c r="AJ7869" s="50">
        <v>0</v>
      </c>
      <c r="AK7869" s="50">
        <v>0</v>
      </c>
      <c r="AL7869" s="50">
        <v>0</v>
      </c>
      <c r="AM7869" s="50"/>
      <c r="AN7869" s="50"/>
      <c r="AO7869" s="50"/>
      <c r="AP7869" s="50"/>
      <c r="AQ7869" s="50"/>
      <c r="AR7869" s="50"/>
      <c r="AS7869" s="50"/>
      <c r="AT7869" s="50"/>
      <c r="AU7869" s="50"/>
      <c r="AV7869" s="50"/>
      <c r="AW7869" s="50"/>
      <c r="AX7869" s="50">
        <f t="shared" si="2475"/>
        <v>0</v>
      </c>
      <c r="AY7869" s="50"/>
      <c r="AZ7869" s="50">
        <f t="shared" si="2476"/>
        <v>0</v>
      </c>
      <c r="BA7869" s="50">
        <f t="shared" si="2466"/>
        <v>0</v>
      </c>
      <c r="BB7869" s="50">
        <f t="shared" si="2467"/>
        <v>0</v>
      </c>
      <c r="BC7869" s="17">
        <f t="shared" si="2477"/>
        <v>20116</v>
      </c>
      <c r="BD7869" s="50">
        <f t="shared" si="2478"/>
        <v>0</v>
      </c>
      <c r="BE7869" s="50">
        <f t="shared" si="2479"/>
        <v>0</v>
      </c>
      <c r="BF7869" s="50">
        <f t="shared" si="2480"/>
        <v>0</v>
      </c>
      <c r="BG7869" s="50"/>
      <c r="BH7869" s="17">
        <f t="shared" si="2481"/>
        <v>0</v>
      </c>
      <c r="BI7869" s="17">
        <f t="shared" si="2471"/>
        <v>7869</v>
      </c>
      <c r="BJ7869" s="17">
        <f t="shared" si="2482"/>
        <v>7869</v>
      </c>
      <c r="BK7869" s="150">
        <f t="shared" si="2483"/>
        <v>40710</v>
      </c>
      <c r="BL7869" s="50" t="e">
        <f t="shared" ca="1" si="2468"/>
        <v>#NAME?</v>
      </c>
      <c r="BM7869" s="50" t="e">
        <f t="shared" ca="1" si="2469"/>
        <v>#NAME?</v>
      </c>
      <c r="BN7869" s="50" t="e">
        <f t="shared" ca="1" si="2470"/>
        <v>#NAME?</v>
      </c>
    </row>
    <row r="7870" spans="1:66" x14ac:dyDescent="0.35">
      <c r="A7870" s="48">
        <v>40711</v>
      </c>
      <c r="B7870" s="17">
        <v>2011</v>
      </c>
      <c r="C7870" s="17">
        <v>6</v>
      </c>
      <c r="D7870" s="17">
        <v>168</v>
      </c>
      <c r="E7870" s="17">
        <v>17</v>
      </c>
      <c r="F7870" s="17">
        <v>6</v>
      </c>
      <c r="G7870" s="50">
        <v>6.6</v>
      </c>
      <c r="H7870" s="32">
        <v>3.1479048892016523</v>
      </c>
      <c r="I7870" s="50">
        <v>18</v>
      </c>
      <c r="J7870" s="13">
        <v>1.5</v>
      </c>
      <c r="K7870" s="13">
        <f t="shared" si="2472"/>
        <v>1.5</v>
      </c>
      <c r="L7870" s="13">
        <f t="shared" si="2464"/>
        <v>0</v>
      </c>
      <c r="M7870" s="13" t="e">
        <f ca="1">CalcTable[[#This Row],[IWC]]-AE7869</f>
        <v>#NAME?</v>
      </c>
      <c r="N7870" s="13" t="e">
        <f ca="1">IF(CalcTable[[#This Row],[Day of Year]]&lt;123,FCAP,AE7869)</f>
        <v>#NAME?</v>
      </c>
      <c r="O7870" s="17" t="e">
        <f ca="1">IF(IRR_DRIP,5,COUNTIF('IDET Wind Values'!C7854:G7854,"&lt;="&amp;IRR_MAXWIND))</f>
        <v>#NAME?</v>
      </c>
      <c r="P7870" s="13" t="e">
        <f ca="1">CalcTable[[#This Row],[ET_o]]*KL</f>
        <v>#NAME?</v>
      </c>
      <c r="Q7870" s="13" t="e">
        <f ca="1">IF(WILTPT&lt;=0,1,MAX(0,MIN(1,(CalcTable[[#This Row],[IWC]]-WILTPT)/(MAD-WILTPT))))</f>
        <v>#NAME?</v>
      </c>
      <c r="R7870" s="13" t="e">
        <f ca="1">CalcTable[[#This Row],[ETMult]]*CalcTable[[#This Row],[ETb]]</f>
        <v>#NAME?</v>
      </c>
      <c r="S7870" s="13" t="b">
        <f>INDEX(IRR_LIST,CalcTable[[#This Row],[Day of Week]]+1)</f>
        <v>0</v>
      </c>
      <c r="T7870" s="13">
        <f t="shared" ca="1" si="2473"/>
        <v>25.400000000000002</v>
      </c>
      <c r="U7870" s="13" t="b">
        <f ca="1">IF(CalcTable[[#This Row],[IrrPrecip]]&gt;=IC_MM,FALSE,TRUE)</f>
        <v>0</v>
      </c>
      <c r="V7870" s="13" t="b">
        <f t="shared" si="2465"/>
        <v>1</v>
      </c>
      <c r="W7870" s="13" t="e">
        <f ca="1">IF(AND(IRR_DRIP=FALSE,CalcTable[[#This Row],[IrrHours]]&lt;=0),FALSE,TRUE)</f>
        <v>#NAME?</v>
      </c>
      <c r="X7870" s="13" t="e">
        <f ca="1">AND(CalcTable[[#This Row],[IrrDay]],CalcTable[[#This Row],[IrrRain]],CalcTable[[#This Row],[IrrWarm]],CalcTable[[#This Row],[IrrWindy]])</f>
        <v>#NAME?</v>
      </c>
      <c r="Y7870" s="13" t="e">
        <f t="shared" ca="1" si="2474"/>
        <v>#NAME?</v>
      </c>
      <c r="Z7870" s="13" t="e">
        <f ca="1">CalcTable[[#This Row],[IrrHours]]/5</f>
        <v>#NAME?</v>
      </c>
      <c r="AA7870" s="13" t="e">
        <f ca="1">IF(CalcTable[[#This Row],[IrrFlag]]=FALSE,0,MAX(0,CalcTable[[#This Row],[VolRednWind]]*(FCAP*IRR_TARGET-CalcTable[[#This Row],[IWC]])))</f>
        <v>#NAME?</v>
      </c>
      <c r="AB7870" s="13" t="e">
        <f ca="1">CalcTable[[#This Row],[IWC]]+CalcTable[[#This Row],[Eff Precip]]+CalcTable[[#This Row],[IrrAmt]]-CalcTable[[#This Row],[AET]]</f>
        <v>#NAME?</v>
      </c>
      <c r="AC7870" s="13" t="e">
        <f ca="1">IF(CalcTable[[#This Row],[PWC]]&gt;FCAP,MIN(24*PERC,MIN(SAT,CalcTable[[#This Row],[PWC]])-FCAP),0)</f>
        <v>#NAME?</v>
      </c>
      <c r="AD7870" s="13" t="e">
        <f ca="1">IF(CalcTable[[#This Row],[PWC]]&gt;SAT,CalcTable[[#This Row],[PWC]]-SAT,0)</f>
        <v>#NAME?</v>
      </c>
      <c r="AE7870" s="13" t="e">
        <f ca="1">CalcTable[[#This Row],[PWC]]-CalcTable[[#This Row],[PercAmt]]-CalcTable[[#This Row],[Runoff]]</f>
        <v>#NAME?</v>
      </c>
      <c r="AF7870" s="13" t="e">
        <f ca="1">CalcTable[[#This Row],[IrrAmt]]/1000*CUR_IRR_AREA*10000/IRR_EFF</f>
        <v>#NAME?</v>
      </c>
      <c r="AG7870" s="147"/>
      <c r="AI7870" s="50">
        <v>0</v>
      </c>
      <c r="AJ7870" s="50">
        <v>0</v>
      </c>
      <c r="AK7870" s="50">
        <v>0</v>
      </c>
      <c r="AL7870" s="50">
        <v>0</v>
      </c>
      <c r="AM7870" s="50"/>
      <c r="AN7870" s="50"/>
      <c r="AO7870" s="50"/>
      <c r="AP7870" s="50"/>
      <c r="AQ7870" s="50"/>
      <c r="AR7870" s="50"/>
      <c r="AS7870" s="50"/>
      <c r="AT7870" s="50"/>
      <c r="AU7870" s="50"/>
      <c r="AV7870" s="50"/>
      <c r="AW7870" s="50"/>
      <c r="AX7870" s="50">
        <f t="shared" si="2475"/>
        <v>0</v>
      </c>
      <c r="AY7870" s="50"/>
      <c r="AZ7870" s="50">
        <f t="shared" si="2476"/>
        <v>0</v>
      </c>
      <c r="BA7870" s="50">
        <f t="shared" si="2466"/>
        <v>0</v>
      </c>
      <c r="BB7870" s="50">
        <f t="shared" si="2467"/>
        <v>0</v>
      </c>
      <c r="BC7870" s="17">
        <f t="shared" si="2477"/>
        <v>20116</v>
      </c>
      <c r="BD7870" s="50">
        <f t="shared" si="2478"/>
        <v>0</v>
      </c>
      <c r="BE7870" s="50">
        <f t="shared" si="2479"/>
        <v>0</v>
      </c>
      <c r="BF7870" s="50">
        <f t="shared" si="2480"/>
        <v>0</v>
      </c>
      <c r="BG7870" s="50"/>
      <c r="BH7870" s="17">
        <f t="shared" si="2481"/>
        <v>0</v>
      </c>
      <c r="BI7870" s="17">
        <f t="shared" si="2471"/>
        <v>7870</v>
      </c>
      <c r="BJ7870" s="17">
        <f t="shared" si="2482"/>
        <v>7870</v>
      </c>
      <c r="BK7870" s="150">
        <f t="shared" si="2483"/>
        <v>40711</v>
      </c>
      <c r="BL7870" s="50" t="e">
        <f t="shared" ca="1" si="2468"/>
        <v>#NAME?</v>
      </c>
      <c r="BM7870" s="50" t="e">
        <f t="shared" ca="1" si="2469"/>
        <v>#NAME?</v>
      </c>
      <c r="BN7870" s="50" t="e">
        <f t="shared" ca="1" si="2470"/>
        <v>#NAME?</v>
      </c>
    </row>
    <row r="7871" spans="1:66" x14ac:dyDescent="0.35">
      <c r="A7871" s="48">
        <v>40712</v>
      </c>
      <c r="B7871" s="17">
        <v>2011</v>
      </c>
      <c r="C7871" s="17">
        <v>6</v>
      </c>
      <c r="D7871" s="17">
        <v>169</v>
      </c>
      <c r="E7871" s="17">
        <v>18</v>
      </c>
      <c r="F7871" s="17">
        <v>7</v>
      </c>
      <c r="G7871" s="50">
        <v>8</v>
      </c>
      <c r="H7871" s="32">
        <v>3.6470176197625168</v>
      </c>
      <c r="I7871" s="50">
        <v>16.5</v>
      </c>
      <c r="J7871" s="13">
        <v>10</v>
      </c>
      <c r="K7871" s="13">
        <f t="shared" si="2472"/>
        <v>10</v>
      </c>
      <c r="L7871" s="13">
        <f t="shared" si="2464"/>
        <v>3.75</v>
      </c>
      <c r="M7871" s="13" t="e">
        <f ca="1">CalcTable[[#This Row],[IWC]]-AE7870</f>
        <v>#NAME?</v>
      </c>
      <c r="N7871" s="13" t="e">
        <f ca="1">IF(CalcTable[[#This Row],[Day of Year]]&lt;123,FCAP,AE7870)</f>
        <v>#NAME?</v>
      </c>
      <c r="O7871" s="17" t="e">
        <f ca="1">IF(IRR_DRIP,5,COUNTIF('IDET Wind Values'!C7855:G7855,"&lt;="&amp;IRR_MAXWIND))</f>
        <v>#NAME?</v>
      </c>
      <c r="P7871" s="13" t="e">
        <f ca="1">CalcTable[[#This Row],[ET_o]]*KL</f>
        <v>#NAME?</v>
      </c>
      <c r="Q7871" s="13" t="e">
        <f ca="1">IF(WILTPT&lt;=0,1,MAX(0,MIN(1,(CalcTable[[#This Row],[IWC]]-WILTPT)/(MAD-WILTPT))))</f>
        <v>#NAME?</v>
      </c>
      <c r="R7871" s="13" t="e">
        <f ca="1">CalcTable[[#This Row],[ETMult]]*CalcTable[[#This Row],[ETb]]</f>
        <v>#NAME?</v>
      </c>
      <c r="S7871" s="13" t="b">
        <f>INDEX(IRR_LIST,CalcTable[[#This Row],[Day of Week]]+1)</f>
        <v>0</v>
      </c>
      <c r="T7871" s="13">
        <f t="shared" ca="1" si="2473"/>
        <v>21.1</v>
      </c>
      <c r="U7871" s="13" t="b">
        <f ca="1">IF(CalcTable[[#This Row],[IrrPrecip]]&gt;=IC_MM,FALSE,TRUE)</f>
        <v>0</v>
      </c>
      <c r="V7871" s="13" t="b">
        <f t="shared" si="2465"/>
        <v>1</v>
      </c>
      <c r="W7871" s="13" t="e">
        <f ca="1">IF(AND(IRR_DRIP=FALSE,CalcTable[[#This Row],[IrrHours]]&lt;=0),FALSE,TRUE)</f>
        <v>#NAME?</v>
      </c>
      <c r="X7871" s="13" t="e">
        <f ca="1">AND(CalcTable[[#This Row],[IrrDay]],CalcTable[[#This Row],[IrrRain]],CalcTable[[#This Row],[IrrWarm]],CalcTable[[#This Row],[IrrWindy]])</f>
        <v>#NAME?</v>
      </c>
      <c r="Y7871" s="13" t="e">
        <f t="shared" ca="1" si="2474"/>
        <v>#NAME?</v>
      </c>
      <c r="Z7871" s="13" t="e">
        <f ca="1">CalcTable[[#This Row],[IrrHours]]/5</f>
        <v>#NAME?</v>
      </c>
      <c r="AA7871" s="13" t="e">
        <f ca="1">IF(CalcTable[[#This Row],[IrrFlag]]=FALSE,0,MAX(0,CalcTable[[#This Row],[VolRednWind]]*(FCAP*IRR_TARGET-CalcTable[[#This Row],[IWC]])))</f>
        <v>#NAME?</v>
      </c>
      <c r="AB7871" s="13" t="e">
        <f ca="1">CalcTable[[#This Row],[IWC]]+CalcTable[[#This Row],[Eff Precip]]+CalcTable[[#This Row],[IrrAmt]]-CalcTable[[#This Row],[AET]]</f>
        <v>#NAME?</v>
      </c>
      <c r="AC7871" s="13" t="e">
        <f ca="1">IF(CalcTable[[#This Row],[PWC]]&gt;FCAP,MIN(24*PERC,MIN(SAT,CalcTable[[#This Row],[PWC]])-FCAP),0)</f>
        <v>#NAME?</v>
      </c>
      <c r="AD7871" s="13" t="e">
        <f ca="1">IF(CalcTable[[#This Row],[PWC]]&gt;SAT,CalcTable[[#This Row],[PWC]]-SAT,0)</f>
        <v>#NAME?</v>
      </c>
      <c r="AE7871" s="13" t="e">
        <f ca="1">CalcTable[[#This Row],[PWC]]-CalcTable[[#This Row],[PercAmt]]-CalcTable[[#This Row],[Runoff]]</f>
        <v>#NAME?</v>
      </c>
      <c r="AF7871" s="13" t="e">
        <f ca="1">CalcTable[[#This Row],[IrrAmt]]/1000*CUR_IRR_AREA*10000/IRR_EFF</f>
        <v>#NAME?</v>
      </c>
      <c r="AG7871" s="147"/>
      <c r="AI7871" s="50">
        <v>0</v>
      </c>
      <c r="AJ7871" s="50">
        <v>0</v>
      </c>
      <c r="AK7871" s="50">
        <v>0</v>
      </c>
      <c r="AL7871" s="50">
        <v>0</v>
      </c>
      <c r="AM7871" s="50"/>
      <c r="AN7871" s="50"/>
      <c r="AO7871" s="50"/>
      <c r="AP7871" s="50"/>
      <c r="AQ7871" s="50"/>
      <c r="AR7871" s="50"/>
      <c r="AS7871" s="50"/>
      <c r="AT7871" s="50"/>
      <c r="AU7871" s="50"/>
      <c r="AV7871" s="50"/>
      <c r="AW7871" s="50"/>
      <c r="AX7871" s="50">
        <f t="shared" si="2475"/>
        <v>0</v>
      </c>
      <c r="AY7871" s="50"/>
      <c r="AZ7871" s="50">
        <f t="shared" si="2476"/>
        <v>0</v>
      </c>
      <c r="BA7871" s="50">
        <f t="shared" si="2466"/>
        <v>0</v>
      </c>
      <c r="BB7871" s="50">
        <f t="shared" si="2467"/>
        <v>0</v>
      </c>
      <c r="BC7871" s="17">
        <f t="shared" si="2477"/>
        <v>20116</v>
      </c>
      <c r="BD7871" s="50">
        <f t="shared" si="2478"/>
        <v>0</v>
      </c>
      <c r="BE7871" s="50">
        <f t="shared" si="2479"/>
        <v>0</v>
      </c>
      <c r="BF7871" s="50">
        <f t="shared" si="2480"/>
        <v>0</v>
      </c>
      <c r="BG7871" s="50"/>
      <c r="BH7871" s="17">
        <f t="shared" si="2481"/>
        <v>0</v>
      </c>
      <c r="BI7871" s="17">
        <f t="shared" si="2471"/>
        <v>7871</v>
      </c>
      <c r="BJ7871" s="17">
        <f t="shared" si="2482"/>
        <v>7871</v>
      </c>
      <c r="BK7871" s="150">
        <f t="shared" si="2483"/>
        <v>40712</v>
      </c>
      <c r="BL7871" s="50" t="e">
        <f t="shared" ca="1" si="2468"/>
        <v>#NAME?</v>
      </c>
      <c r="BM7871" s="50" t="e">
        <f t="shared" ca="1" si="2469"/>
        <v>#NAME?</v>
      </c>
      <c r="BN7871" s="50" t="e">
        <f t="shared" ca="1" si="2470"/>
        <v>#NAME?</v>
      </c>
    </row>
    <row r="7872" spans="1:66" x14ac:dyDescent="0.35">
      <c r="A7872" s="48">
        <v>40713</v>
      </c>
      <c r="B7872" s="17">
        <v>2011</v>
      </c>
      <c r="C7872" s="17">
        <v>6</v>
      </c>
      <c r="D7872" s="17">
        <v>170</v>
      </c>
      <c r="E7872" s="17">
        <v>19</v>
      </c>
      <c r="F7872" s="17">
        <v>1</v>
      </c>
      <c r="G7872" s="50">
        <v>9.1999999999999993</v>
      </c>
      <c r="H7872" s="32">
        <v>3.9055153104650726</v>
      </c>
      <c r="I7872" s="50">
        <v>21.666666666666668</v>
      </c>
      <c r="J7872" s="13">
        <v>1.4</v>
      </c>
      <c r="K7872" s="13">
        <f t="shared" si="2472"/>
        <v>1.4</v>
      </c>
      <c r="L7872" s="13">
        <f t="shared" si="2464"/>
        <v>0</v>
      </c>
      <c r="M7872" s="13" t="e">
        <f ca="1">CalcTable[[#This Row],[IWC]]-AE7871</f>
        <v>#NAME?</v>
      </c>
      <c r="N7872" s="13" t="e">
        <f ca="1">IF(CalcTable[[#This Row],[Day of Year]]&lt;123,FCAP,AE7871)</f>
        <v>#NAME?</v>
      </c>
      <c r="O7872" s="17" t="e">
        <f ca="1">IF(IRR_DRIP,5,COUNTIF('IDET Wind Values'!C7856:G7856,"&lt;="&amp;IRR_MAXWIND))</f>
        <v>#NAME?</v>
      </c>
      <c r="P7872" s="13" t="e">
        <f ca="1">CalcTable[[#This Row],[ET_o]]*KL</f>
        <v>#NAME?</v>
      </c>
      <c r="Q7872" s="13" t="e">
        <f ca="1">IF(WILTPT&lt;=0,1,MAX(0,MIN(1,(CalcTable[[#This Row],[IWC]]-WILTPT)/(MAD-WILTPT))))</f>
        <v>#NAME?</v>
      </c>
      <c r="R7872" s="13" t="e">
        <f ca="1">CalcTable[[#This Row],[ETMult]]*CalcTable[[#This Row],[ETb]]</f>
        <v>#NAME?</v>
      </c>
      <c r="S7872" s="13" t="b">
        <f>INDEX(IRR_LIST,CalcTable[[#This Row],[Day of Week]]+1)</f>
        <v>1</v>
      </c>
      <c r="T7872" s="13">
        <f t="shared" ca="1" si="2473"/>
        <v>11.5</v>
      </c>
      <c r="U7872" s="13" t="b">
        <f ca="1">IF(CalcTable[[#This Row],[IrrPrecip]]&gt;=IC_MM,FALSE,TRUE)</f>
        <v>0</v>
      </c>
      <c r="V7872" s="13" t="b">
        <f t="shared" si="2465"/>
        <v>1</v>
      </c>
      <c r="W7872" s="13" t="e">
        <f ca="1">IF(AND(IRR_DRIP=FALSE,CalcTable[[#This Row],[IrrHours]]&lt;=0),FALSE,TRUE)</f>
        <v>#NAME?</v>
      </c>
      <c r="X7872" s="13" t="e">
        <f ca="1">AND(CalcTable[[#This Row],[IrrDay]],CalcTable[[#This Row],[IrrRain]],CalcTable[[#This Row],[IrrWarm]],CalcTable[[#This Row],[IrrWindy]])</f>
        <v>#NAME?</v>
      </c>
      <c r="Y7872" s="13" t="e">
        <f t="shared" ca="1" si="2474"/>
        <v>#NAME?</v>
      </c>
      <c r="Z7872" s="13" t="e">
        <f ca="1">CalcTable[[#This Row],[IrrHours]]/5</f>
        <v>#NAME?</v>
      </c>
      <c r="AA7872" s="13" t="e">
        <f ca="1">IF(CalcTable[[#This Row],[IrrFlag]]=FALSE,0,MAX(0,CalcTable[[#This Row],[VolRednWind]]*(FCAP*IRR_TARGET-CalcTable[[#This Row],[IWC]])))</f>
        <v>#NAME?</v>
      </c>
      <c r="AB7872" s="13" t="e">
        <f ca="1">CalcTable[[#This Row],[IWC]]+CalcTable[[#This Row],[Eff Precip]]+CalcTable[[#This Row],[IrrAmt]]-CalcTable[[#This Row],[AET]]</f>
        <v>#NAME?</v>
      </c>
      <c r="AC7872" s="13" t="e">
        <f ca="1">IF(CalcTable[[#This Row],[PWC]]&gt;FCAP,MIN(24*PERC,MIN(SAT,CalcTable[[#This Row],[PWC]])-FCAP),0)</f>
        <v>#NAME?</v>
      </c>
      <c r="AD7872" s="13" t="e">
        <f ca="1">IF(CalcTable[[#This Row],[PWC]]&gt;SAT,CalcTable[[#This Row],[PWC]]-SAT,0)</f>
        <v>#NAME?</v>
      </c>
      <c r="AE7872" s="13" t="e">
        <f ca="1">CalcTable[[#This Row],[PWC]]-CalcTable[[#This Row],[PercAmt]]-CalcTable[[#This Row],[Runoff]]</f>
        <v>#NAME?</v>
      </c>
      <c r="AF7872" s="13" t="e">
        <f ca="1">CalcTable[[#This Row],[IrrAmt]]/1000*CUR_IRR_AREA*10000/IRR_EFF</f>
        <v>#NAME?</v>
      </c>
      <c r="AG7872" s="147"/>
      <c r="AI7872" s="50">
        <v>0</v>
      </c>
      <c r="AJ7872" s="50">
        <v>0</v>
      </c>
      <c r="AK7872" s="50">
        <v>0</v>
      </c>
      <c r="AL7872" s="50">
        <v>0</v>
      </c>
      <c r="AM7872" s="50"/>
      <c r="AN7872" s="50"/>
      <c r="AO7872" s="50"/>
      <c r="AP7872" s="50"/>
      <c r="AQ7872" s="50"/>
      <c r="AR7872" s="50"/>
      <c r="AS7872" s="50"/>
      <c r="AT7872" s="50"/>
      <c r="AU7872" s="50"/>
      <c r="AV7872" s="50"/>
      <c r="AW7872" s="50"/>
      <c r="AX7872" s="50">
        <f t="shared" si="2475"/>
        <v>0</v>
      </c>
      <c r="AY7872" s="50"/>
      <c r="AZ7872" s="50">
        <f t="shared" si="2476"/>
        <v>0</v>
      </c>
      <c r="BA7872" s="50">
        <f t="shared" si="2466"/>
        <v>0</v>
      </c>
      <c r="BB7872" s="50">
        <f t="shared" si="2467"/>
        <v>0</v>
      </c>
      <c r="BC7872" s="17">
        <f t="shared" si="2477"/>
        <v>20116</v>
      </c>
      <c r="BD7872" s="50">
        <f t="shared" si="2478"/>
        <v>0</v>
      </c>
      <c r="BE7872" s="50">
        <f t="shared" si="2479"/>
        <v>0</v>
      </c>
      <c r="BF7872" s="50">
        <f t="shared" si="2480"/>
        <v>0</v>
      </c>
      <c r="BG7872" s="50"/>
      <c r="BH7872" s="17">
        <f t="shared" si="2481"/>
        <v>0</v>
      </c>
      <c r="BI7872" s="17">
        <f t="shared" si="2471"/>
        <v>7872</v>
      </c>
      <c r="BJ7872" s="17">
        <f t="shared" si="2482"/>
        <v>7872</v>
      </c>
      <c r="BK7872" s="150">
        <f t="shared" si="2483"/>
        <v>40713</v>
      </c>
      <c r="BL7872" s="50" t="e">
        <f t="shared" ca="1" si="2468"/>
        <v>#NAME?</v>
      </c>
      <c r="BM7872" s="50" t="e">
        <f t="shared" ca="1" si="2469"/>
        <v>#NAME?</v>
      </c>
      <c r="BN7872" s="50" t="e">
        <f t="shared" ca="1" si="2470"/>
        <v>#NAME?</v>
      </c>
    </row>
    <row r="7873" spans="1:66" x14ac:dyDescent="0.35">
      <c r="A7873" s="48">
        <v>40714</v>
      </c>
      <c r="B7873" s="17">
        <v>2011</v>
      </c>
      <c r="C7873" s="17">
        <v>6</v>
      </c>
      <c r="D7873" s="17">
        <v>171</v>
      </c>
      <c r="E7873" s="17">
        <v>20</v>
      </c>
      <c r="F7873" s="17">
        <v>2</v>
      </c>
      <c r="G7873" s="50">
        <v>10</v>
      </c>
      <c r="H7873" s="32">
        <v>3.1850253482372586</v>
      </c>
      <c r="I7873" s="50">
        <v>4.5</v>
      </c>
      <c r="J7873" s="13">
        <v>2.8</v>
      </c>
      <c r="K7873" s="13">
        <f t="shared" si="2472"/>
        <v>2.8</v>
      </c>
      <c r="L7873" s="13">
        <f t="shared" si="2464"/>
        <v>0</v>
      </c>
      <c r="M7873" s="13" t="e">
        <f ca="1">CalcTable[[#This Row],[IWC]]-AE7872</f>
        <v>#NAME?</v>
      </c>
      <c r="N7873" s="13" t="e">
        <f ca="1">IF(CalcTable[[#This Row],[Day of Year]]&lt;123,FCAP,AE7872)</f>
        <v>#NAME?</v>
      </c>
      <c r="O7873" s="17" t="e">
        <f ca="1">IF(IRR_DRIP,5,COUNTIF('IDET Wind Values'!C7857:G7857,"&lt;="&amp;IRR_MAXWIND))</f>
        <v>#NAME?</v>
      </c>
      <c r="P7873" s="13" t="e">
        <f ca="1">CalcTable[[#This Row],[ET_o]]*KL</f>
        <v>#NAME?</v>
      </c>
      <c r="Q7873" s="13" t="e">
        <f ca="1">IF(WILTPT&lt;=0,1,MAX(0,MIN(1,(CalcTable[[#This Row],[IWC]]-WILTPT)/(MAD-WILTPT))))</f>
        <v>#NAME?</v>
      </c>
      <c r="R7873" s="13" t="e">
        <f ca="1">CalcTable[[#This Row],[ETMult]]*CalcTable[[#This Row],[ETb]]</f>
        <v>#NAME?</v>
      </c>
      <c r="S7873" s="13" t="b">
        <f>INDEX(IRR_LIST,CalcTable[[#This Row],[Day of Week]]+1)</f>
        <v>0</v>
      </c>
      <c r="T7873" s="13">
        <f t="shared" ca="1" si="2473"/>
        <v>11.4</v>
      </c>
      <c r="U7873" s="13" t="b">
        <f ca="1">IF(CalcTable[[#This Row],[IrrPrecip]]&gt;=IC_MM,FALSE,TRUE)</f>
        <v>0</v>
      </c>
      <c r="V7873" s="13" t="b">
        <f t="shared" si="2465"/>
        <v>1</v>
      </c>
      <c r="W7873" s="13" t="e">
        <f ca="1">IF(AND(IRR_DRIP=FALSE,CalcTable[[#This Row],[IrrHours]]&lt;=0),FALSE,TRUE)</f>
        <v>#NAME?</v>
      </c>
      <c r="X7873" s="13" t="e">
        <f ca="1">AND(CalcTable[[#This Row],[IrrDay]],CalcTable[[#This Row],[IrrRain]],CalcTable[[#This Row],[IrrWarm]],CalcTable[[#This Row],[IrrWindy]])</f>
        <v>#NAME?</v>
      </c>
      <c r="Y7873" s="13" t="e">
        <f t="shared" ca="1" si="2474"/>
        <v>#NAME?</v>
      </c>
      <c r="Z7873" s="13" t="e">
        <f ca="1">CalcTable[[#This Row],[IrrHours]]/5</f>
        <v>#NAME?</v>
      </c>
      <c r="AA7873" s="13" t="e">
        <f ca="1">IF(CalcTable[[#This Row],[IrrFlag]]=FALSE,0,MAX(0,CalcTable[[#This Row],[VolRednWind]]*(FCAP*IRR_TARGET-CalcTable[[#This Row],[IWC]])))</f>
        <v>#NAME?</v>
      </c>
      <c r="AB7873" s="13" t="e">
        <f ca="1">CalcTable[[#This Row],[IWC]]+CalcTable[[#This Row],[Eff Precip]]+CalcTable[[#This Row],[IrrAmt]]-CalcTable[[#This Row],[AET]]</f>
        <v>#NAME?</v>
      </c>
      <c r="AC7873" s="13" t="e">
        <f ca="1">IF(CalcTable[[#This Row],[PWC]]&gt;FCAP,MIN(24*PERC,MIN(SAT,CalcTable[[#This Row],[PWC]])-FCAP),0)</f>
        <v>#NAME?</v>
      </c>
      <c r="AD7873" s="13" t="e">
        <f ca="1">IF(CalcTable[[#This Row],[PWC]]&gt;SAT,CalcTable[[#This Row],[PWC]]-SAT,0)</f>
        <v>#NAME?</v>
      </c>
      <c r="AE7873" s="13" t="e">
        <f ca="1">CalcTable[[#This Row],[PWC]]-CalcTable[[#This Row],[PercAmt]]-CalcTable[[#This Row],[Runoff]]</f>
        <v>#NAME?</v>
      </c>
      <c r="AF7873" s="13" t="e">
        <f ca="1">CalcTable[[#This Row],[IrrAmt]]/1000*CUR_IRR_AREA*10000/IRR_EFF</f>
        <v>#NAME?</v>
      </c>
      <c r="AG7873" s="147"/>
      <c r="AI7873" s="50">
        <v>0</v>
      </c>
      <c r="AJ7873" s="50">
        <v>0</v>
      </c>
      <c r="AK7873" s="50">
        <v>0</v>
      </c>
      <c r="AL7873" s="50">
        <v>0</v>
      </c>
      <c r="AM7873" s="50"/>
      <c r="AN7873" s="50"/>
      <c r="AO7873" s="50"/>
      <c r="AP7873" s="50"/>
      <c r="AQ7873" s="50"/>
      <c r="AR7873" s="50"/>
      <c r="AS7873" s="50"/>
      <c r="AT7873" s="50"/>
      <c r="AU7873" s="50"/>
      <c r="AV7873" s="50"/>
      <c r="AW7873" s="50"/>
      <c r="AX7873" s="50">
        <f t="shared" si="2475"/>
        <v>0</v>
      </c>
      <c r="AY7873" s="50"/>
      <c r="AZ7873" s="50">
        <f t="shared" si="2476"/>
        <v>0</v>
      </c>
      <c r="BA7873" s="50">
        <f t="shared" si="2466"/>
        <v>0</v>
      </c>
      <c r="BB7873" s="50">
        <f t="shared" si="2467"/>
        <v>0</v>
      </c>
      <c r="BC7873" s="17">
        <f t="shared" si="2477"/>
        <v>20116</v>
      </c>
      <c r="BD7873" s="50">
        <f t="shared" si="2478"/>
        <v>0</v>
      </c>
      <c r="BE7873" s="50">
        <f t="shared" si="2479"/>
        <v>0</v>
      </c>
      <c r="BF7873" s="50">
        <f t="shared" si="2480"/>
        <v>0</v>
      </c>
      <c r="BG7873" s="50"/>
      <c r="BH7873" s="17">
        <f t="shared" si="2481"/>
        <v>0</v>
      </c>
      <c r="BI7873" s="17">
        <f t="shared" si="2471"/>
        <v>7873</v>
      </c>
      <c r="BJ7873" s="17">
        <f t="shared" si="2482"/>
        <v>7873</v>
      </c>
      <c r="BK7873" s="150">
        <f t="shared" si="2483"/>
        <v>40714</v>
      </c>
      <c r="BL7873" s="50" t="e">
        <f t="shared" ca="1" si="2468"/>
        <v>#NAME?</v>
      </c>
      <c r="BM7873" s="50" t="e">
        <f t="shared" ca="1" si="2469"/>
        <v>#NAME?</v>
      </c>
      <c r="BN7873" s="50" t="e">
        <f t="shared" ca="1" si="2470"/>
        <v>#NAME?</v>
      </c>
    </row>
    <row r="7874" spans="1:66" x14ac:dyDescent="0.35">
      <c r="A7874" s="48">
        <v>40715</v>
      </c>
      <c r="B7874" s="17">
        <v>2011</v>
      </c>
      <c r="C7874" s="17">
        <v>6</v>
      </c>
      <c r="D7874" s="17">
        <v>172</v>
      </c>
      <c r="E7874" s="17">
        <v>21</v>
      </c>
      <c r="F7874" s="17">
        <v>3</v>
      </c>
      <c r="G7874" s="50">
        <v>7</v>
      </c>
      <c r="H7874" s="32">
        <v>4.3793439465346626</v>
      </c>
      <c r="I7874" s="50">
        <v>3.3333333333333335</v>
      </c>
      <c r="J7874" s="13">
        <v>0</v>
      </c>
      <c r="K7874" s="13">
        <f t="shared" si="2472"/>
        <v>0</v>
      </c>
      <c r="L7874" s="13">
        <f t="shared" si="2464"/>
        <v>0</v>
      </c>
      <c r="M7874" s="13" t="e">
        <f ca="1">CalcTable[[#This Row],[IWC]]-AE7873</f>
        <v>#NAME?</v>
      </c>
      <c r="N7874" s="13" t="e">
        <f ca="1">IF(CalcTable[[#This Row],[Day of Year]]&lt;123,FCAP,AE7873)</f>
        <v>#NAME?</v>
      </c>
      <c r="O7874" s="17" t="e">
        <f ca="1">IF(IRR_DRIP,5,COUNTIF('IDET Wind Values'!C7858:G7858,"&lt;="&amp;IRR_MAXWIND))</f>
        <v>#NAME?</v>
      </c>
      <c r="P7874" s="13" t="e">
        <f ca="1">CalcTable[[#This Row],[ET_o]]*KL</f>
        <v>#NAME?</v>
      </c>
      <c r="Q7874" s="13" t="e">
        <f ca="1">IF(WILTPT&lt;=0,1,MAX(0,MIN(1,(CalcTable[[#This Row],[IWC]]-WILTPT)/(MAD-WILTPT))))</f>
        <v>#NAME?</v>
      </c>
      <c r="R7874" s="13" t="e">
        <f ca="1">CalcTable[[#This Row],[ETMult]]*CalcTable[[#This Row],[ETb]]</f>
        <v>#NAME?</v>
      </c>
      <c r="S7874" s="13" t="b">
        <f>INDEX(IRR_LIST,CalcTable[[#This Row],[Day of Week]]+1)</f>
        <v>1</v>
      </c>
      <c r="T7874" s="13">
        <f t="shared" ca="1" si="2473"/>
        <v>4.1999999999999993</v>
      </c>
      <c r="U7874" s="13" t="b">
        <f ca="1">IF(CalcTable[[#This Row],[IrrPrecip]]&gt;=IC_MM,FALSE,TRUE)</f>
        <v>1</v>
      </c>
      <c r="V7874" s="13" t="b">
        <f t="shared" si="2465"/>
        <v>1</v>
      </c>
      <c r="W7874" s="13" t="e">
        <f ca="1">IF(AND(IRR_DRIP=FALSE,CalcTable[[#This Row],[IrrHours]]&lt;=0),FALSE,TRUE)</f>
        <v>#NAME?</v>
      </c>
      <c r="X7874" s="13" t="e">
        <f ca="1">AND(CalcTable[[#This Row],[IrrDay]],CalcTable[[#This Row],[IrrRain]],CalcTable[[#This Row],[IrrWarm]],CalcTable[[#This Row],[IrrWindy]])</f>
        <v>#NAME?</v>
      </c>
      <c r="Y7874" s="13" t="e">
        <f t="shared" ca="1" si="2474"/>
        <v>#NAME?</v>
      </c>
      <c r="Z7874" s="13" t="e">
        <f ca="1">CalcTable[[#This Row],[IrrHours]]/5</f>
        <v>#NAME?</v>
      </c>
      <c r="AA7874" s="13" t="e">
        <f ca="1">IF(CalcTable[[#This Row],[IrrFlag]]=FALSE,0,MAX(0,CalcTable[[#This Row],[VolRednWind]]*(FCAP*IRR_TARGET-CalcTable[[#This Row],[IWC]])))</f>
        <v>#NAME?</v>
      </c>
      <c r="AB7874" s="13" t="e">
        <f ca="1">CalcTable[[#This Row],[IWC]]+CalcTable[[#This Row],[Eff Precip]]+CalcTable[[#This Row],[IrrAmt]]-CalcTable[[#This Row],[AET]]</f>
        <v>#NAME?</v>
      </c>
      <c r="AC7874" s="13" t="e">
        <f ca="1">IF(CalcTable[[#This Row],[PWC]]&gt;FCAP,MIN(24*PERC,MIN(SAT,CalcTable[[#This Row],[PWC]])-FCAP),0)</f>
        <v>#NAME?</v>
      </c>
      <c r="AD7874" s="13" t="e">
        <f ca="1">IF(CalcTable[[#This Row],[PWC]]&gt;SAT,CalcTable[[#This Row],[PWC]]-SAT,0)</f>
        <v>#NAME?</v>
      </c>
      <c r="AE7874" s="13" t="e">
        <f ca="1">CalcTable[[#This Row],[PWC]]-CalcTable[[#This Row],[PercAmt]]-CalcTable[[#This Row],[Runoff]]</f>
        <v>#NAME?</v>
      </c>
      <c r="AF7874" s="13" t="e">
        <f ca="1">CalcTable[[#This Row],[IrrAmt]]/1000*CUR_IRR_AREA*10000/IRR_EFF</f>
        <v>#NAME?</v>
      </c>
      <c r="AG7874" s="147"/>
      <c r="AI7874" s="50">
        <v>5.626694530419929</v>
      </c>
      <c r="AJ7874" s="50">
        <v>7.6714945304199311</v>
      </c>
      <c r="AK7874" s="50">
        <v>0</v>
      </c>
      <c r="AL7874" s="50">
        <v>0</v>
      </c>
      <c r="AM7874" s="50"/>
      <c r="AN7874" s="50"/>
      <c r="AO7874" s="50"/>
      <c r="AP7874" s="50"/>
      <c r="AQ7874" s="50"/>
      <c r="AR7874" s="50"/>
      <c r="AS7874" s="50"/>
      <c r="AT7874" s="50"/>
      <c r="AU7874" s="50"/>
      <c r="AV7874" s="50"/>
      <c r="AW7874" s="50"/>
      <c r="AX7874" s="50">
        <f t="shared" si="2475"/>
        <v>13.29818906083986</v>
      </c>
      <c r="AY7874" s="50"/>
      <c r="AZ7874" s="50">
        <f t="shared" si="2476"/>
        <v>307.55535933847693</v>
      </c>
      <c r="BA7874" s="50">
        <f t="shared" si="2466"/>
        <v>498.26624381700617</v>
      </c>
      <c r="BB7874" s="50">
        <f t="shared" si="2467"/>
        <v>515.6593623474788</v>
      </c>
      <c r="BC7874" s="17">
        <f t="shared" si="2477"/>
        <v>20116</v>
      </c>
      <c r="BD7874" s="50">
        <f t="shared" si="2478"/>
        <v>13.29818906083986</v>
      </c>
      <c r="BE7874" s="50">
        <f t="shared" si="2479"/>
        <v>307.55535933847693</v>
      </c>
      <c r="BF7874" s="50">
        <f t="shared" si="2480"/>
        <v>503.062659861008</v>
      </c>
      <c r="BG7874" s="50"/>
      <c r="BH7874" s="17">
        <f t="shared" si="2481"/>
        <v>0</v>
      </c>
      <c r="BI7874" s="17">
        <f t="shared" si="2471"/>
        <v>7874</v>
      </c>
      <c r="BJ7874" s="17">
        <f t="shared" si="2482"/>
        <v>7874</v>
      </c>
      <c r="BK7874" s="150">
        <f t="shared" si="2483"/>
        <v>40715</v>
      </c>
      <c r="BL7874" s="50" t="e">
        <f t="shared" ca="1" si="2468"/>
        <v>#NAME?</v>
      </c>
      <c r="BM7874" s="50" t="e">
        <f t="shared" ca="1" si="2469"/>
        <v>#NAME?</v>
      </c>
      <c r="BN7874" s="50" t="e">
        <f t="shared" ca="1" si="2470"/>
        <v>#NAME?</v>
      </c>
    </row>
    <row r="7875" spans="1:66" x14ac:dyDescent="0.35">
      <c r="A7875" s="48">
        <v>40716</v>
      </c>
      <c r="B7875" s="17">
        <v>2011</v>
      </c>
      <c r="C7875" s="17">
        <v>6</v>
      </c>
      <c r="D7875" s="17">
        <v>173</v>
      </c>
      <c r="E7875" s="17">
        <v>22</v>
      </c>
      <c r="F7875" s="17">
        <v>4</v>
      </c>
      <c r="G7875" s="50">
        <v>8.8000000000000007</v>
      </c>
      <c r="H7875" s="32">
        <v>4.5930001940797434</v>
      </c>
      <c r="I7875" s="50">
        <v>7.5</v>
      </c>
      <c r="J7875" s="13">
        <v>0</v>
      </c>
      <c r="K7875" s="13">
        <f t="shared" si="2472"/>
        <v>0</v>
      </c>
      <c r="L7875" s="13">
        <f t="shared" si="2464"/>
        <v>0</v>
      </c>
      <c r="M7875" s="13" t="e">
        <f ca="1">CalcTable[[#This Row],[IWC]]-AE7874</f>
        <v>#NAME?</v>
      </c>
      <c r="N7875" s="13" t="e">
        <f ca="1">IF(CalcTable[[#This Row],[Day of Year]]&lt;123,FCAP,AE7874)</f>
        <v>#NAME?</v>
      </c>
      <c r="O7875" s="17" t="e">
        <f ca="1">IF(IRR_DRIP,5,COUNTIF('IDET Wind Values'!C7859:G7859,"&lt;="&amp;IRR_MAXWIND))</f>
        <v>#NAME?</v>
      </c>
      <c r="P7875" s="13" t="e">
        <f ca="1">CalcTable[[#This Row],[ET_o]]*KL</f>
        <v>#NAME?</v>
      </c>
      <c r="Q7875" s="13" t="e">
        <f ca="1">IF(WILTPT&lt;=0,1,MAX(0,MIN(1,(CalcTable[[#This Row],[IWC]]-WILTPT)/(MAD-WILTPT))))</f>
        <v>#NAME?</v>
      </c>
      <c r="R7875" s="13" t="e">
        <f ca="1">CalcTable[[#This Row],[ETMult]]*CalcTable[[#This Row],[ETb]]</f>
        <v>#NAME?</v>
      </c>
      <c r="S7875" s="13" t="b">
        <f>INDEX(IRR_LIST,CalcTable[[#This Row],[Day of Week]]+1)</f>
        <v>0</v>
      </c>
      <c r="T7875" s="13">
        <f t="shared" ca="1" si="2473"/>
        <v>2.8</v>
      </c>
      <c r="U7875" s="13" t="b">
        <f ca="1">IF(CalcTable[[#This Row],[IrrPrecip]]&gt;=IC_MM,FALSE,TRUE)</f>
        <v>1</v>
      </c>
      <c r="V7875" s="13" t="b">
        <f t="shared" si="2465"/>
        <v>1</v>
      </c>
      <c r="W7875" s="13" t="e">
        <f ca="1">IF(AND(IRR_DRIP=FALSE,CalcTable[[#This Row],[IrrHours]]&lt;=0),FALSE,TRUE)</f>
        <v>#NAME?</v>
      </c>
      <c r="X7875" s="13" t="e">
        <f ca="1">AND(CalcTable[[#This Row],[IrrDay]],CalcTable[[#This Row],[IrrRain]],CalcTable[[#This Row],[IrrWarm]],CalcTable[[#This Row],[IrrWindy]])</f>
        <v>#NAME?</v>
      </c>
      <c r="Y7875" s="13" t="e">
        <f t="shared" ca="1" si="2474"/>
        <v>#NAME?</v>
      </c>
      <c r="Z7875" s="13" t="e">
        <f ca="1">CalcTable[[#This Row],[IrrHours]]/5</f>
        <v>#NAME?</v>
      </c>
      <c r="AA7875" s="13" t="e">
        <f ca="1">IF(CalcTable[[#This Row],[IrrFlag]]=FALSE,0,MAX(0,CalcTable[[#This Row],[VolRednWind]]*(FCAP*IRR_TARGET-CalcTable[[#This Row],[IWC]])))</f>
        <v>#NAME?</v>
      </c>
      <c r="AB7875" s="13" t="e">
        <f ca="1">CalcTable[[#This Row],[IWC]]+CalcTable[[#This Row],[Eff Precip]]+CalcTable[[#This Row],[IrrAmt]]-CalcTable[[#This Row],[AET]]</f>
        <v>#NAME?</v>
      </c>
      <c r="AC7875" s="13" t="e">
        <f ca="1">IF(CalcTable[[#This Row],[PWC]]&gt;FCAP,MIN(24*PERC,MIN(SAT,CalcTable[[#This Row],[PWC]])-FCAP),0)</f>
        <v>#NAME?</v>
      </c>
      <c r="AD7875" s="13" t="e">
        <f ca="1">IF(CalcTable[[#This Row],[PWC]]&gt;SAT,CalcTable[[#This Row],[PWC]]-SAT,0)</f>
        <v>#NAME?</v>
      </c>
      <c r="AE7875" s="13" t="e">
        <f ca="1">CalcTable[[#This Row],[PWC]]-CalcTable[[#This Row],[PercAmt]]-CalcTable[[#This Row],[Runoff]]</f>
        <v>#NAME?</v>
      </c>
      <c r="AF7875" s="13" t="e">
        <f ca="1">CalcTable[[#This Row],[IrrAmt]]/1000*CUR_IRR_AREA*10000/IRR_EFF</f>
        <v>#NAME?</v>
      </c>
      <c r="AG7875" s="147"/>
      <c r="AI7875" s="50">
        <v>0</v>
      </c>
      <c r="AJ7875" s="50">
        <v>0</v>
      </c>
      <c r="AK7875" s="50">
        <v>7.3891492263042808</v>
      </c>
      <c r="AL7875" s="50">
        <v>8.5884365328803476</v>
      </c>
      <c r="AM7875" s="50"/>
      <c r="AN7875" s="50"/>
      <c r="AO7875" s="50"/>
      <c r="AP7875" s="50"/>
      <c r="AQ7875" s="50"/>
      <c r="AR7875" s="50"/>
      <c r="AS7875" s="50"/>
      <c r="AT7875" s="50"/>
      <c r="AU7875" s="50"/>
      <c r="AV7875" s="50"/>
      <c r="AW7875" s="50"/>
      <c r="AX7875" s="50">
        <f t="shared" si="2475"/>
        <v>15.977585759184628</v>
      </c>
      <c r="AY7875" s="50"/>
      <c r="AZ7875" s="50">
        <f t="shared" si="2476"/>
        <v>360.3016602836197</v>
      </c>
      <c r="BA7875" s="50">
        <f t="shared" si="2466"/>
        <v>554.75017535731922</v>
      </c>
      <c r="BB7875" s="50">
        <f t="shared" si="2467"/>
        <v>571.90739727558685</v>
      </c>
      <c r="BC7875" s="17">
        <f t="shared" si="2477"/>
        <v>20116</v>
      </c>
      <c r="BD7875" s="50">
        <f t="shared" si="2478"/>
        <v>15.977585759184628</v>
      </c>
      <c r="BE7875" s="50">
        <f t="shared" si="2479"/>
        <v>360.3016602836197</v>
      </c>
      <c r="BF7875" s="50">
        <f t="shared" si="2480"/>
        <v>589.3388168051315</v>
      </c>
      <c r="BG7875" s="50"/>
      <c r="BH7875" s="17">
        <f t="shared" si="2481"/>
        <v>0</v>
      </c>
      <c r="BI7875" s="17">
        <f t="shared" si="2471"/>
        <v>7875</v>
      </c>
      <c r="BJ7875" s="17">
        <f t="shared" si="2482"/>
        <v>7875</v>
      </c>
      <c r="BK7875" s="150">
        <f t="shared" si="2483"/>
        <v>40716</v>
      </c>
      <c r="BL7875" s="50" t="e">
        <f t="shared" ca="1" si="2468"/>
        <v>#NAME?</v>
      </c>
      <c r="BM7875" s="50" t="e">
        <f t="shared" ca="1" si="2469"/>
        <v>#NAME?</v>
      </c>
      <c r="BN7875" s="50" t="e">
        <f t="shared" ca="1" si="2470"/>
        <v>#NAME?</v>
      </c>
    </row>
    <row r="7876" spans="1:66" x14ac:dyDescent="0.35">
      <c r="A7876" s="48">
        <v>40717</v>
      </c>
      <c r="B7876" s="17">
        <v>2011</v>
      </c>
      <c r="C7876" s="17">
        <v>6</v>
      </c>
      <c r="D7876" s="17">
        <v>174</v>
      </c>
      <c r="E7876" s="17">
        <v>23</v>
      </c>
      <c r="F7876" s="17">
        <v>5</v>
      </c>
      <c r="G7876" s="50">
        <v>12</v>
      </c>
      <c r="H7876" s="32">
        <v>5.2880039594343931</v>
      </c>
      <c r="I7876" s="50">
        <v>7</v>
      </c>
      <c r="J7876" s="13">
        <v>0.2</v>
      </c>
      <c r="K7876" s="13">
        <f t="shared" si="2472"/>
        <v>0.2</v>
      </c>
      <c r="L7876" s="13">
        <f t="shared" si="2464"/>
        <v>0</v>
      </c>
      <c r="M7876" s="13" t="e">
        <f ca="1">CalcTable[[#This Row],[IWC]]-AE7875</f>
        <v>#NAME?</v>
      </c>
      <c r="N7876" s="13" t="e">
        <f ca="1">IF(CalcTable[[#This Row],[Day of Year]]&lt;123,FCAP,AE7875)</f>
        <v>#NAME?</v>
      </c>
      <c r="O7876" s="17" t="e">
        <f ca="1">IF(IRR_DRIP,5,COUNTIF('IDET Wind Values'!C7860:G7860,"&lt;="&amp;IRR_MAXWIND))</f>
        <v>#NAME?</v>
      </c>
      <c r="P7876" s="13" t="e">
        <f ca="1">CalcTable[[#This Row],[ET_o]]*KL</f>
        <v>#NAME?</v>
      </c>
      <c r="Q7876" s="13" t="e">
        <f ca="1">IF(WILTPT&lt;=0,1,MAX(0,MIN(1,(CalcTable[[#This Row],[IWC]]-WILTPT)/(MAD-WILTPT))))</f>
        <v>#NAME?</v>
      </c>
      <c r="R7876" s="13" t="e">
        <f ca="1">CalcTable[[#This Row],[ETMult]]*CalcTable[[#This Row],[ETb]]</f>
        <v>#NAME?</v>
      </c>
      <c r="S7876" s="13" t="b">
        <f>INDEX(IRR_LIST,CalcTable[[#This Row],[Day of Week]]+1)</f>
        <v>1</v>
      </c>
      <c r="T7876" s="13">
        <f t="shared" ca="1" si="2473"/>
        <v>0</v>
      </c>
      <c r="U7876" s="13" t="b">
        <f ca="1">IF(CalcTable[[#This Row],[IrrPrecip]]&gt;=IC_MM,FALSE,TRUE)</f>
        <v>1</v>
      </c>
      <c r="V7876" s="13" t="b">
        <f t="shared" si="2465"/>
        <v>1</v>
      </c>
      <c r="W7876" s="13" t="e">
        <f ca="1">IF(AND(IRR_DRIP=FALSE,CalcTable[[#This Row],[IrrHours]]&lt;=0),FALSE,TRUE)</f>
        <v>#NAME?</v>
      </c>
      <c r="X7876" s="13" t="e">
        <f ca="1">AND(CalcTable[[#This Row],[IrrDay]],CalcTable[[#This Row],[IrrRain]],CalcTable[[#This Row],[IrrWarm]],CalcTable[[#This Row],[IrrWindy]])</f>
        <v>#NAME?</v>
      </c>
      <c r="Y7876" s="13" t="e">
        <f t="shared" ca="1" si="2474"/>
        <v>#NAME?</v>
      </c>
      <c r="Z7876" s="13" t="e">
        <f ca="1">CalcTable[[#This Row],[IrrHours]]/5</f>
        <v>#NAME?</v>
      </c>
      <c r="AA7876" s="13" t="e">
        <f ca="1">IF(CalcTable[[#This Row],[IrrFlag]]=FALSE,0,MAX(0,CalcTable[[#This Row],[VolRednWind]]*(FCAP*IRR_TARGET-CalcTable[[#This Row],[IWC]])))</f>
        <v>#NAME?</v>
      </c>
      <c r="AB7876" s="13" t="e">
        <f ca="1">CalcTable[[#This Row],[IWC]]+CalcTable[[#This Row],[Eff Precip]]+CalcTable[[#This Row],[IrrAmt]]-CalcTable[[#This Row],[AET]]</f>
        <v>#NAME?</v>
      </c>
      <c r="AC7876" s="13" t="e">
        <f ca="1">IF(CalcTable[[#This Row],[PWC]]&gt;FCAP,MIN(24*PERC,MIN(SAT,CalcTable[[#This Row],[PWC]])-FCAP),0)</f>
        <v>#NAME?</v>
      </c>
      <c r="AD7876" s="13" t="e">
        <f ca="1">IF(CalcTable[[#This Row],[PWC]]&gt;SAT,CalcTable[[#This Row],[PWC]]-SAT,0)</f>
        <v>#NAME?</v>
      </c>
      <c r="AE7876" s="13" t="e">
        <f ca="1">CalcTable[[#This Row],[PWC]]-CalcTable[[#This Row],[PercAmt]]-CalcTable[[#This Row],[Runoff]]</f>
        <v>#NAME?</v>
      </c>
      <c r="AF7876" s="13" t="e">
        <f ca="1">CalcTable[[#This Row],[IrrAmt]]/1000*CUR_IRR_AREA*10000/IRR_EFF</f>
        <v>#NAME?</v>
      </c>
      <c r="AG7876" s="147"/>
      <c r="AI7876" s="50">
        <v>8.0254164683013638</v>
      </c>
      <c r="AJ7876" s="50">
        <v>9.1159764683013584</v>
      </c>
      <c r="AK7876" s="50">
        <v>0</v>
      </c>
      <c r="AL7876" s="50">
        <v>0</v>
      </c>
      <c r="AM7876" s="50"/>
      <c r="AN7876" s="50"/>
      <c r="AO7876" s="50"/>
      <c r="AP7876" s="50"/>
      <c r="AQ7876" s="50"/>
      <c r="AR7876" s="50"/>
      <c r="AS7876" s="50"/>
      <c r="AT7876" s="50"/>
      <c r="AU7876" s="50"/>
      <c r="AV7876" s="50"/>
      <c r="AW7876" s="50"/>
      <c r="AX7876" s="50">
        <f t="shared" si="2475"/>
        <v>17.14139293660272</v>
      </c>
      <c r="AY7876" s="50"/>
      <c r="AZ7876" s="50">
        <f t="shared" si="2476"/>
        <v>385.10808460525988</v>
      </c>
      <c r="BA7876" s="50">
        <f t="shared" si="2466"/>
        <v>622.32902632911885</v>
      </c>
      <c r="BB7876" s="50">
        <f t="shared" si="2467"/>
        <v>643.93248794528506</v>
      </c>
      <c r="BC7876" s="17">
        <f t="shared" si="2477"/>
        <v>20116</v>
      </c>
      <c r="BD7876" s="50">
        <f t="shared" si="2478"/>
        <v>17.14139293660272</v>
      </c>
      <c r="BE7876" s="50">
        <f t="shared" si="2479"/>
        <v>385.10808460525988</v>
      </c>
      <c r="BF7876" s="50">
        <f t="shared" si="2480"/>
        <v>629.91423005017032</v>
      </c>
      <c r="BG7876" s="50"/>
      <c r="BH7876" s="17">
        <f t="shared" si="2481"/>
        <v>0</v>
      </c>
      <c r="BI7876" s="17">
        <f t="shared" si="2471"/>
        <v>7876</v>
      </c>
      <c r="BJ7876" s="17">
        <f t="shared" si="2482"/>
        <v>7876</v>
      </c>
      <c r="BK7876" s="150">
        <f t="shared" si="2483"/>
        <v>40717</v>
      </c>
      <c r="BL7876" s="50" t="e">
        <f t="shared" ca="1" si="2468"/>
        <v>#NAME?</v>
      </c>
      <c r="BM7876" s="50" t="e">
        <f t="shared" ca="1" si="2469"/>
        <v>#NAME?</v>
      </c>
      <c r="BN7876" s="50" t="e">
        <f t="shared" ca="1" si="2470"/>
        <v>#NAME?</v>
      </c>
    </row>
    <row r="7877" spans="1:66" x14ac:dyDescent="0.35">
      <c r="A7877" s="48">
        <v>40718</v>
      </c>
      <c r="B7877" s="17">
        <v>2011</v>
      </c>
      <c r="C7877" s="17">
        <v>6</v>
      </c>
      <c r="D7877" s="17">
        <v>175</v>
      </c>
      <c r="E7877" s="17">
        <v>24</v>
      </c>
      <c r="F7877" s="17">
        <v>6</v>
      </c>
      <c r="G7877" s="50">
        <v>7.9</v>
      </c>
      <c r="H7877" s="32">
        <v>4.6896932464025891</v>
      </c>
      <c r="I7877" s="50">
        <v>8.5</v>
      </c>
      <c r="J7877" s="13">
        <v>0</v>
      </c>
      <c r="K7877" s="13">
        <f t="shared" si="2472"/>
        <v>0</v>
      </c>
      <c r="L7877" s="13">
        <f t="shared" si="2464"/>
        <v>0</v>
      </c>
      <c r="M7877" s="13" t="e">
        <f ca="1">CalcTable[[#This Row],[IWC]]-AE7876</f>
        <v>#NAME?</v>
      </c>
      <c r="N7877" s="13" t="e">
        <f ca="1">IF(CalcTable[[#This Row],[Day of Year]]&lt;123,FCAP,AE7876)</f>
        <v>#NAME?</v>
      </c>
      <c r="O7877" s="17" t="e">
        <f ca="1">IF(IRR_DRIP,5,COUNTIF('IDET Wind Values'!C7861:G7861,"&lt;="&amp;IRR_MAXWIND))</f>
        <v>#NAME?</v>
      </c>
      <c r="P7877" s="13" t="e">
        <f ca="1">CalcTable[[#This Row],[ET_o]]*KL</f>
        <v>#NAME?</v>
      </c>
      <c r="Q7877" s="13" t="e">
        <f ca="1">IF(WILTPT&lt;=0,1,MAX(0,MIN(1,(CalcTable[[#This Row],[IWC]]-WILTPT)/(MAD-WILTPT))))</f>
        <v>#NAME?</v>
      </c>
      <c r="R7877" s="13" t="e">
        <f ca="1">CalcTable[[#This Row],[ETMult]]*CalcTable[[#This Row],[ETb]]</f>
        <v>#NAME?</v>
      </c>
      <c r="S7877" s="13" t="b">
        <f>INDEX(IRR_LIST,CalcTable[[#This Row],[Day of Week]]+1)</f>
        <v>0</v>
      </c>
      <c r="T7877" s="13">
        <f t="shared" ca="1" si="2473"/>
        <v>0.2</v>
      </c>
      <c r="U7877" s="13" t="b">
        <f ca="1">IF(CalcTable[[#This Row],[IrrPrecip]]&gt;=IC_MM,FALSE,TRUE)</f>
        <v>1</v>
      </c>
      <c r="V7877" s="13" t="b">
        <f t="shared" si="2465"/>
        <v>1</v>
      </c>
      <c r="W7877" s="13" t="e">
        <f ca="1">IF(AND(IRR_DRIP=FALSE,CalcTable[[#This Row],[IrrHours]]&lt;=0),FALSE,TRUE)</f>
        <v>#NAME?</v>
      </c>
      <c r="X7877" s="13" t="e">
        <f ca="1">AND(CalcTable[[#This Row],[IrrDay]],CalcTable[[#This Row],[IrrRain]],CalcTable[[#This Row],[IrrWarm]],CalcTable[[#This Row],[IrrWindy]])</f>
        <v>#NAME?</v>
      </c>
      <c r="Y7877" s="13" t="e">
        <f t="shared" ca="1" si="2474"/>
        <v>#NAME?</v>
      </c>
      <c r="Z7877" s="13" t="e">
        <f ca="1">CalcTable[[#This Row],[IrrHours]]/5</f>
        <v>#NAME?</v>
      </c>
      <c r="AA7877" s="13" t="e">
        <f ca="1">IF(CalcTable[[#This Row],[IrrFlag]]=FALSE,0,MAX(0,CalcTable[[#This Row],[VolRednWind]]*(FCAP*IRR_TARGET-CalcTable[[#This Row],[IWC]])))</f>
        <v>#NAME?</v>
      </c>
      <c r="AB7877" s="13" t="e">
        <f ca="1">CalcTable[[#This Row],[IWC]]+CalcTable[[#This Row],[Eff Precip]]+CalcTable[[#This Row],[IrrAmt]]-CalcTable[[#This Row],[AET]]</f>
        <v>#NAME?</v>
      </c>
      <c r="AC7877" s="13" t="e">
        <f ca="1">IF(CalcTable[[#This Row],[PWC]]&gt;FCAP,MIN(24*PERC,MIN(SAT,CalcTable[[#This Row],[PWC]])-FCAP),0)</f>
        <v>#NAME?</v>
      </c>
      <c r="AD7877" s="13" t="e">
        <f ca="1">IF(CalcTable[[#This Row],[PWC]]&gt;SAT,CalcTable[[#This Row],[PWC]]-SAT,0)</f>
        <v>#NAME?</v>
      </c>
      <c r="AE7877" s="13" t="e">
        <f ca="1">CalcTable[[#This Row],[PWC]]-CalcTable[[#This Row],[PercAmt]]-CalcTable[[#This Row],[Runoff]]</f>
        <v>#NAME?</v>
      </c>
      <c r="AF7877" s="13" t="e">
        <f ca="1">CalcTable[[#This Row],[IrrAmt]]/1000*CUR_IRR_AREA*10000/IRR_EFF</f>
        <v>#NAME?</v>
      </c>
      <c r="AG7877" s="147"/>
      <c r="AI7877" s="50">
        <v>0</v>
      </c>
      <c r="AJ7877" s="50">
        <v>0</v>
      </c>
      <c r="AK7877" s="50">
        <v>0</v>
      </c>
      <c r="AL7877" s="50">
        <v>5.1884021776889178</v>
      </c>
      <c r="AM7877" s="50"/>
      <c r="AN7877" s="50"/>
      <c r="AO7877" s="50"/>
      <c r="AP7877" s="50"/>
      <c r="AQ7877" s="50"/>
      <c r="AR7877" s="50"/>
      <c r="AS7877" s="50"/>
      <c r="AT7877" s="50"/>
      <c r="AU7877" s="50"/>
      <c r="AV7877" s="50"/>
      <c r="AW7877" s="50"/>
      <c r="AX7877" s="50">
        <f t="shared" si="2475"/>
        <v>5.1884021776889178</v>
      </c>
      <c r="AY7877" s="50"/>
      <c r="AZ7877" s="50">
        <f t="shared" si="2476"/>
        <v>152.19313054554161</v>
      </c>
      <c r="BA7877" s="50">
        <f t="shared" si="2466"/>
        <v>234.32910576059581</v>
      </c>
      <c r="BB7877" s="50">
        <f t="shared" si="2467"/>
        <v>241.5763976913359</v>
      </c>
      <c r="BC7877" s="17">
        <f t="shared" si="2477"/>
        <v>20116</v>
      </c>
      <c r="BD7877" s="50">
        <f t="shared" si="2478"/>
        <v>5.1884021776889178</v>
      </c>
      <c r="BE7877" s="50">
        <f t="shared" si="2479"/>
        <v>152.19313054554161</v>
      </c>
      <c r="BF7877" s="50">
        <f t="shared" si="2480"/>
        <v>248.93951199385052</v>
      </c>
      <c r="BG7877" s="50"/>
      <c r="BH7877" s="17">
        <f t="shared" si="2481"/>
        <v>0</v>
      </c>
      <c r="BI7877" s="17">
        <f t="shared" si="2471"/>
        <v>7877</v>
      </c>
      <c r="BJ7877" s="17">
        <f t="shared" si="2482"/>
        <v>7877</v>
      </c>
      <c r="BK7877" s="150">
        <f t="shared" si="2483"/>
        <v>40718</v>
      </c>
      <c r="BL7877" s="50" t="e">
        <f t="shared" ca="1" si="2468"/>
        <v>#NAME?</v>
      </c>
      <c r="BM7877" s="50" t="e">
        <f t="shared" ca="1" si="2469"/>
        <v>#NAME?</v>
      </c>
      <c r="BN7877" s="50" t="e">
        <f t="shared" ca="1" si="2470"/>
        <v>#NAME?</v>
      </c>
    </row>
    <row r="7878" spans="1:66" x14ac:dyDescent="0.35">
      <c r="A7878" s="48">
        <v>40719</v>
      </c>
      <c r="B7878" s="17">
        <v>2011</v>
      </c>
      <c r="C7878" s="17">
        <v>6</v>
      </c>
      <c r="D7878" s="17">
        <v>176</v>
      </c>
      <c r="E7878" s="17">
        <v>25</v>
      </c>
      <c r="F7878" s="17">
        <v>7</v>
      </c>
      <c r="G7878" s="50">
        <v>6.9</v>
      </c>
      <c r="H7878" s="32">
        <v>4.671881372763182</v>
      </c>
      <c r="I7878" s="50">
        <v>5.5</v>
      </c>
      <c r="J7878" s="13">
        <v>0</v>
      </c>
      <c r="K7878" s="13">
        <f t="shared" si="2472"/>
        <v>0</v>
      </c>
      <c r="L7878" s="13">
        <f t="shared" si="2464"/>
        <v>0</v>
      </c>
      <c r="M7878" s="13" t="e">
        <f ca="1">CalcTable[[#This Row],[IWC]]-AE7877</f>
        <v>#NAME?</v>
      </c>
      <c r="N7878" s="13" t="e">
        <f ca="1">IF(CalcTable[[#This Row],[Day of Year]]&lt;123,FCAP,AE7877)</f>
        <v>#NAME?</v>
      </c>
      <c r="O7878" s="17" t="e">
        <f ca="1">IF(IRR_DRIP,5,COUNTIF('IDET Wind Values'!C7862:G7862,"&lt;="&amp;IRR_MAXWIND))</f>
        <v>#NAME?</v>
      </c>
      <c r="P7878" s="13" t="e">
        <f ca="1">CalcTable[[#This Row],[ET_o]]*KL</f>
        <v>#NAME?</v>
      </c>
      <c r="Q7878" s="13" t="e">
        <f ca="1">IF(WILTPT&lt;=0,1,MAX(0,MIN(1,(CalcTable[[#This Row],[IWC]]-WILTPT)/(MAD-WILTPT))))</f>
        <v>#NAME?</v>
      </c>
      <c r="R7878" s="13" t="e">
        <f ca="1">CalcTable[[#This Row],[ETMult]]*CalcTable[[#This Row],[ETb]]</f>
        <v>#NAME?</v>
      </c>
      <c r="S7878" s="13" t="b">
        <f>INDEX(IRR_LIST,CalcTable[[#This Row],[Day of Week]]+1)</f>
        <v>0</v>
      </c>
      <c r="T7878" s="13">
        <f t="shared" ca="1" si="2473"/>
        <v>0.2</v>
      </c>
      <c r="U7878" s="13" t="b">
        <f ca="1">IF(CalcTable[[#This Row],[IrrPrecip]]&gt;=IC_MM,FALSE,TRUE)</f>
        <v>1</v>
      </c>
      <c r="V7878" s="13" t="b">
        <f t="shared" si="2465"/>
        <v>1</v>
      </c>
      <c r="W7878" s="13" t="e">
        <f ca="1">IF(AND(IRR_DRIP=FALSE,CalcTable[[#This Row],[IrrHours]]&lt;=0),FALSE,TRUE)</f>
        <v>#NAME?</v>
      </c>
      <c r="X7878" s="13" t="e">
        <f ca="1">AND(CalcTable[[#This Row],[IrrDay]],CalcTable[[#This Row],[IrrRain]],CalcTable[[#This Row],[IrrWarm]],CalcTable[[#This Row],[IrrWindy]])</f>
        <v>#NAME?</v>
      </c>
      <c r="Y7878" s="13" t="e">
        <f t="shared" ca="1" si="2474"/>
        <v>#NAME?</v>
      </c>
      <c r="Z7878" s="13" t="e">
        <f ca="1">CalcTable[[#This Row],[IrrHours]]/5</f>
        <v>#NAME?</v>
      </c>
      <c r="AA7878" s="13" t="e">
        <f ca="1">IF(CalcTable[[#This Row],[IrrFlag]]=FALSE,0,MAX(0,CalcTable[[#This Row],[VolRednWind]]*(FCAP*IRR_TARGET-CalcTable[[#This Row],[IWC]])))</f>
        <v>#NAME?</v>
      </c>
      <c r="AB7878" s="13" t="e">
        <f ca="1">CalcTable[[#This Row],[IWC]]+CalcTable[[#This Row],[Eff Precip]]+CalcTable[[#This Row],[IrrAmt]]-CalcTable[[#This Row],[AET]]</f>
        <v>#NAME?</v>
      </c>
      <c r="AC7878" s="13" t="e">
        <f ca="1">IF(CalcTable[[#This Row],[PWC]]&gt;FCAP,MIN(24*PERC,MIN(SAT,CalcTable[[#This Row],[PWC]])-FCAP),0)</f>
        <v>#NAME?</v>
      </c>
      <c r="AD7878" s="13" t="e">
        <f ca="1">IF(CalcTable[[#This Row],[PWC]]&gt;SAT,CalcTable[[#This Row],[PWC]]-SAT,0)</f>
        <v>#NAME?</v>
      </c>
      <c r="AE7878" s="13" t="e">
        <f ca="1">CalcTable[[#This Row],[PWC]]-CalcTable[[#This Row],[PercAmt]]-CalcTable[[#This Row],[Runoff]]</f>
        <v>#NAME?</v>
      </c>
      <c r="AF7878" s="13" t="e">
        <f ca="1">CalcTable[[#This Row],[IrrAmt]]/1000*CUR_IRR_AREA*10000/IRR_EFF</f>
        <v>#NAME?</v>
      </c>
      <c r="AG7878" s="147"/>
      <c r="AI7878" s="50">
        <v>0</v>
      </c>
      <c r="AJ7878" s="50">
        <v>0</v>
      </c>
      <c r="AK7878" s="50">
        <v>1.7596237632799359</v>
      </c>
      <c r="AL7878" s="50">
        <v>0</v>
      </c>
      <c r="AM7878" s="50"/>
      <c r="AN7878" s="50"/>
      <c r="AO7878" s="50"/>
      <c r="AP7878" s="50"/>
      <c r="AQ7878" s="50"/>
      <c r="AR7878" s="50"/>
      <c r="AS7878" s="50"/>
      <c r="AT7878" s="50"/>
      <c r="AU7878" s="50"/>
      <c r="AV7878" s="50"/>
      <c r="AW7878" s="50"/>
      <c r="AX7878" s="50">
        <f t="shared" si="2475"/>
        <v>1.7596237632799359</v>
      </c>
      <c r="AY7878" s="50"/>
      <c r="AZ7878" s="50">
        <f t="shared" si="2476"/>
        <v>25.807815194772395</v>
      </c>
      <c r="BA7878" s="50">
        <f t="shared" si="2466"/>
        <v>39.735842442744797</v>
      </c>
      <c r="BB7878" s="50">
        <f t="shared" si="2467"/>
        <v>40.964786023448248</v>
      </c>
      <c r="BC7878" s="17">
        <f t="shared" si="2477"/>
        <v>20116</v>
      </c>
      <c r="BD7878" s="50">
        <f t="shared" si="2478"/>
        <v>1.7596237632799359</v>
      </c>
      <c r="BE7878" s="50">
        <f t="shared" si="2479"/>
        <v>25.807815194772395</v>
      </c>
      <c r="BF7878" s="50">
        <f t="shared" si="2480"/>
        <v>42.21336992796568</v>
      </c>
      <c r="BG7878" s="50"/>
      <c r="BH7878" s="17">
        <f t="shared" si="2481"/>
        <v>0</v>
      </c>
      <c r="BI7878" s="17">
        <f t="shared" si="2471"/>
        <v>7878</v>
      </c>
      <c r="BJ7878" s="17">
        <f t="shared" si="2482"/>
        <v>7878</v>
      </c>
      <c r="BK7878" s="150">
        <f t="shared" si="2483"/>
        <v>40719</v>
      </c>
      <c r="BL7878" s="50" t="e">
        <f t="shared" ca="1" si="2468"/>
        <v>#NAME?</v>
      </c>
      <c r="BM7878" s="50" t="e">
        <f t="shared" ca="1" si="2469"/>
        <v>#NAME?</v>
      </c>
      <c r="BN7878" s="50" t="e">
        <f t="shared" ca="1" si="2470"/>
        <v>#NAME?</v>
      </c>
    </row>
    <row r="7879" spans="1:66" x14ac:dyDescent="0.35">
      <c r="A7879" s="48">
        <v>40720</v>
      </c>
      <c r="B7879" s="17">
        <v>2011</v>
      </c>
      <c r="C7879" s="17">
        <v>6</v>
      </c>
      <c r="D7879" s="17">
        <v>177</v>
      </c>
      <c r="E7879" s="17">
        <v>26</v>
      </c>
      <c r="F7879" s="17">
        <v>1</v>
      </c>
      <c r="G7879" s="50">
        <v>7.7</v>
      </c>
      <c r="H7879" s="32">
        <v>4.0899497165238765</v>
      </c>
      <c r="I7879" s="50">
        <v>19.166666666666668</v>
      </c>
      <c r="J7879" s="13">
        <v>5.2</v>
      </c>
      <c r="K7879" s="13">
        <f t="shared" si="2472"/>
        <v>5.2</v>
      </c>
      <c r="L7879" s="13">
        <f t="shared" si="2464"/>
        <v>0.15000000000000013</v>
      </c>
      <c r="M7879" s="13" t="e">
        <f ca="1">CalcTable[[#This Row],[IWC]]-AE7878</f>
        <v>#NAME?</v>
      </c>
      <c r="N7879" s="13" t="e">
        <f ca="1">IF(CalcTable[[#This Row],[Day of Year]]&lt;123,FCAP,AE7878)</f>
        <v>#NAME?</v>
      </c>
      <c r="O7879" s="17" t="e">
        <f ca="1">IF(IRR_DRIP,5,COUNTIF('IDET Wind Values'!C7863:G7863,"&lt;="&amp;IRR_MAXWIND))</f>
        <v>#NAME?</v>
      </c>
      <c r="P7879" s="13" t="e">
        <f ca="1">CalcTable[[#This Row],[ET_o]]*KL</f>
        <v>#NAME?</v>
      </c>
      <c r="Q7879" s="13" t="e">
        <f ca="1">IF(WILTPT&lt;=0,1,MAX(0,MIN(1,(CalcTable[[#This Row],[IWC]]-WILTPT)/(MAD-WILTPT))))</f>
        <v>#NAME?</v>
      </c>
      <c r="R7879" s="13" t="e">
        <f ca="1">CalcTable[[#This Row],[ETMult]]*CalcTable[[#This Row],[ETb]]</f>
        <v>#NAME?</v>
      </c>
      <c r="S7879" s="13" t="b">
        <f>INDEX(IRR_LIST,CalcTable[[#This Row],[Day of Week]]+1)</f>
        <v>1</v>
      </c>
      <c r="T7879" s="13">
        <f t="shared" ca="1" si="2473"/>
        <v>0</v>
      </c>
      <c r="U7879" s="13" t="b">
        <f ca="1">IF(CalcTable[[#This Row],[IrrPrecip]]&gt;=IC_MM,FALSE,TRUE)</f>
        <v>1</v>
      </c>
      <c r="V7879" s="13" t="b">
        <f t="shared" si="2465"/>
        <v>1</v>
      </c>
      <c r="W7879" s="13" t="e">
        <f ca="1">IF(AND(IRR_DRIP=FALSE,CalcTable[[#This Row],[IrrHours]]&lt;=0),FALSE,TRUE)</f>
        <v>#NAME?</v>
      </c>
      <c r="X7879" s="13" t="e">
        <f ca="1">AND(CalcTable[[#This Row],[IrrDay]],CalcTable[[#This Row],[IrrRain]],CalcTable[[#This Row],[IrrWarm]],CalcTable[[#This Row],[IrrWindy]])</f>
        <v>#NAME?</v>
      </c>
      <c r="Y7879" s="13" t="e">
        <f t="shared" ca="1" si="2474"/>
        <v>#NAME?</v>
      </c>
      <c r="Z7879" s="13" t="e">
        <f ca="1">CalcTable[[#This Row],[IrrHours]]/5</f>
        <v>#NAME?</v>
      </c>
      <c r="AA7879" s="13" t="e">
        <f ca="1">IF(CalcTable[[#This Row],[IrrFlag]]=FALSE,0,MAX(0,CalcTable[[#This Row],[VolRednWind]]*(FCAP*IRR_TARGET-CalcTable[[#This Row],[IWC]])))</f>
        <v>#NAME?</v>
      </c>
      <c r="AB7879" s="13" t="e">
        <f ca="1">CalcTable[[#This Row],[IWC]]+CalcTable[[#This Row],[Eff Precip]]+CalcTable[[#This Row],[IrrAmt]]-CalcTable[[#This Row],[AET]]</f>
        <v>#NAME?</v>
      </c>
      <c r="AC7879" s="13" t="e">
        <f ca="1">IF(CalcTable[[#This Row],[PWC]]&gt;FCAP,MIN(24*PERC,MIN(SAT,CalcTable[[#This Row],[PWC]])-FCAP),0)</f>
        <v>#NAME?</v>
      </c>
      <c r="AD7879" s="13" t="e">
        <f ca="1">IF(CalcTable[[#This Row],[PWC]]&gt;SAT,CalcTable[[#This Row],[PWC]]-SAT,0)</f>
        <v>#NAME?</v>
      </c>
      <c r="AE7879" s="13" t="e">
        <f ca="1">CalcTable[[#This Row],[PWC]]-CalcTable[[#This Row],[PercAmt]]-CalcTable[[#This Row],[Runoff]]</f>
        <v>#NAME?</v>
      </c>
      <c r="AF7879" s="13" t="e">
        <f ca="1">CalcTable[[#This Row],[IrrAmt]]/1000*CUR_IRR_AREA*10000/IRR_EFF</f>
        <v>#NAME?</v>
      </c>
      <c r="AG7879" s="147"/>
      <c r="AI7879" s="50">
        <v>7.3566354732572741</v>
      </c>
      <c r="AJ7879" s="50">
        <v>8.0214613400496262</v>
      </c>
      <c r="AK7879" s="50">
        <v>0</v>
      </c>
      <c r="AL7879" s="50">
        <v>0</v>
      </c>
      <c r="AM7879" s="50"/>
      <c r="AN7879" s="50"/>
      <c r="AO7879" s="50"/>
      <c r="AP7879" s="50"/>
      <c r="AQ7879" s="50"/>
      <c r="AR7879" s="50"/>
      <c r="AS7879" s="50"/>
      <c r="AT7879" s="50"/>
      <c r="AU7879" s="50"/>
      <c r="AV7879" s="50"/>
      <c r="AW7879" s="50"/>
      <c r="AX7879" s="50">
        <f t="shared" si="2475"/>
        <v>15.3780968133069</v>
      </c>
      <c r="AY7879" s="50"/>
      <c r="AZ7879" s="50">
        <f t="shared" si="2476"/>
        <v>343.19351958256243</v>
      </c>
      <c r="BA7879" s="50">
        <f t="shared" si="2466"/>
        <v>554.26579503216396</v>
      </c>
      <c r="BB7879" s="50">
        <f t="shared" si="2467"/>
        <v>573.48131305023617</v>
      </c>
      <c r="BC7879" s="17">
        <f t="shared" si="2477"/>
        <v>20116</v>
      </c>
      <c r="BD7879" s="50">
        <f t="shared" si="2478"/>
        <v>15.3780968133069</v>
      </c>
      <c r="BE7879" s="50">
        <f t="shared" si="2479"/>
        <v>343.19351958256243</v>
      </c>
      <c r="BF7879" s="50">
        <f t="shared" si="2480"/>
        <v>561.35534487064149</v>
      </c>
      <c r="BG7879" s="50"/>
      <c r="BH7879" s="17">
        <f t="shared" si="2481"/>
        <v>0</v>
      </c>
      <c r="BI7879" s="17">
        <f t="shared" si="2471"/>
        <v>7879</v>
      </c>
      <c r="BJ7879" s="17">
        <f t="shared" si="2482"/>
        <v>7879</v>
      </c>
      <c r="BK7879" s="150">
        <f t="shared" si="2483"/>
        <v>40720</v>
      </c>
      <c r="BL7879" s="50" t="e">
        <f t="shared" ca="1" si="2468"/>
        <v>#NAME?</v>
      </c>
      <c r="BM7879" s="50" t="e">
        <f t="shared" ca="1" si="2469"/>
        <v>#NAME?</v>
      </c>
      <c r="BN7879" s="50" t="e">
        <f t="shared" ca="1" si="2470"/>
        <v>#NAME?</v>
      </c>
    </row>
    <row r="7880" spans="1:66" x14ac:dyDescent="0.35">
      <c r="A7880" s="48">
        <v>40721</v>
      </c>
      <c r="B7880" s="17">
        <v>2011</v>
      </c>
      <c r="C7880" s="17">
        <v>6</v>
      </c>
      <c r="D7880" s="17">
        <v>178</v>
      </c>
      <c r="E7880" s="17">
        <v>27</v>
      </c>
      <c r="F7880" s="17">
        <v>2</v>
      </c>
      <c r="G7880" s="50">
        <v>8</v>
      </c>
      <c r="H7880" s="32">
        <v>4.8563857403843498</v>
      </c>
      <c r="I7880" s="50">
        <v>8.6666666666666661</v>
      </c>
      <c r="J7880" s="13">
        <v>0</v>
      </c>
      <c r="K7880" s="13">
        <f t="shared" si="2472"/>
        <v>0</v>
      </c>
      <c r="L7880" s="13">
        <f t="shared" si="2464"/>
        <v>0</v>
      </c>
      <c r="M7880" s="13" t="e">
        <f ca="1">CalcTable[[#This Row],[IWC]]-AE7879</f>
        <v>#NAME?</v>
      </c>
      <c r="N7880" s="13" t="e">
        <f ca="1">IF(CalcTable[[#This Row],[Day of Year]]&lt;123,FCAP,AE7879)</f>
        <v>#NAME?</v>
      </c>
      <c r="O7880" s="17" t="e">
        <f ca="1">IF(IRR_DRIP,5,COUNTIF('IDET Wind Values'!C7864:G7864,"&lt;="&amp;IRR_MAXWIND))</f>
        <v>#NAME?</v>
      </c>
      <c r="P7880" s="13" t="e">
        <f ca="1">CalcTable[[#This Row],[ET_o]]*KL</f>
        <v>#NAME?</v>
      </c>
      <c r="Q7880" s="13" t="e">
        <f ca="1">IF(WILTPT&lt;=0,1,MAX(0,MIN(1,(CalcTable[[#This Row],[IWC]]-WILTPT)/(MAD-WILTPT))))</f>
        <v>#NAME?</v>
      </c>
      <c r="R7880" s="13" t="e">
        <f ca="1">CalcTable[[#This Row],[ETMult]]*CalcTable[[#This Row],[ETb]]</f>
        <v>#NAME?</v>
      </c>
      <c r="S7880" s="13" t="b">
        <f>INDEX(IRR_LIST,CalcTable[[#This Row],[Day of Week]]+1)</f>
        <v>0</v>
      </c>
      <c r="T7880" s="13">
        <f t="shared" ca="1" si="2473"/>
        <v>5.2</v>
      </c>
      <c r="U7880" s="13" t="b">
        <f ca="1">IF(CalcTable[[#This Row],[IrrPrecip]]&gt;=IC_MM,FALSE,TRUE)</f>
        <v>1</v>
      </c>
      <c r="V7880" s="13" t="b">
        <f t="shared" si="2465"/>
        <v>1</v>
      </c>
      <c r="W7880" s="13" t="e">
        <f ca="1">IF(AND(IRR_DRIP=FALSE,CalcTable[[#This Row],[IrrHours]]&lt;=0),FALSE,TRUE)</f>
        <v>#NAME?</v>
      </c>
      <c r="X7880" s="13" t="e">
        <f ca="1">AND(CalcTable[[#This Row],[IrrDay]],CalcTable[[#This Row],[IrrRain]],CalcTable[[#This Row],[IrrWarm]],CalcTable[[#This Row],[IrrWindy]])</f>
        <v>#NAME?</v>
      </c>
      <c r="Y7880" s="13" t="e">
        <f t="shared" ca="1" si="2474"/>
        <v>#NAME?</v>
      </c>
      <c r="Z7880" s="13" t="e">
        <f ca="1">CalcTable[[#This Row],[IrrHours]]/5</f>
        <v>#NAME?</v>
      </c>
      <c r="AA7880" s="13" t="e">
        <f ca="1">IF(CalcTable[[#This Row],[IrrFlag]]=FALSE,0,MAX(0,CalcTable[[#This Row],[VolRednWind]]*(FCAP*IRR_TARGET-CalcTable[[#This Row],[IWC]])))</f>
        <v>#NAME?</v>
      </c>
      <c r="AB7880" s="13" t="e">
        <f ca="1">CalcTable[[#This Row],[IWC]]+CalcTable[[#This Row],[Eff Precip]]+CalcTable[[#This Row],[IrrAmt]]-CalcTable[[#This Row],[AET]]</f>
        <v>#NAME?</v>
      </c>
      <c r="AC7880" s="13" t="e">
        <f ca="1">IF(CalcTable[[#This Row],[PWC]]&gt;FCAP,MIN(24*PERC,MIN(SAT,CalcTable[[#This Row],[PWC]])-FCAP),0)</f>
        <v>#NAME?</v>
      </c>
      <c r="AD7880" s="13" t="e">
        <f ca="1">IF(CalcTable[[#This Row],[PWC]]&gt;SAT,CalcTable[[#This Row],[PWC]]-SAT,0)</f>
        <v>#NAME?</v>
      </c>
      <c r="AE7880" s="13" t="e">
        <f ca="1">CalcTable[[#This Row],[PWC]]-CalcTable[[#This Row],[PercAmt]]-CalcTable[[#This Row],[Runoff]]</f>
        <v>#NAME?</v>
      </c>
      <c r="AF7880" s="13" t="e">
        <f ca="1">CalcTable[[#This Row],[IrrAmt]]/1000*CUR_IRR_AREA*10000/IRR_EFF</f>
        <v>#NAME?</v>
      </c>
      <c r="AG7880" s="147"/>
      <c r="AI7880" s="50">
        <v>0</v>
      </c>
      <c r="AJ7880" s="50">
        <v>0</v>
      </c>
      <c r="AK7880" s="50">
        <v>6.0985739276067754</v>
      </c>
      <c r="AL7880" s="50">
        <v>7.2483383846293066</v>
      </c>
      <c r="AM7880" s="50"/>
      <c r="AN7880" s="50"/>
      <c r="AO7880" s="50"/>
      <c r="AP7880" s="50"/>
      <c r="AQ7880" s="50"/>
      <c r="AR7880" s="50"/>
      <c r="AS7880" s="50"/>
      <c r="AT7880" s="50"/>
      <c r="AU7880" s="50"/>
      <c r="AV7880" s="50"/>
      <c r="AW7880" s="50"/>
      <c r="AX7880" s="50">
        <f t="shared" si="2475"/>
        <v>13.346912312236082</v>
      </c>
      <c r="AY7880" s="50"/>
      <c r="AZ7880" s="50">
        <f t="shared" si="2476"/>
        <v>302.06367688735907</v>
      </c>
      <c r="BA7880" s="50">
        <f t="shared" si="2466"/>
        <v>465.08216917577511</v>
      </c>
      <c r="BB7880" s="50">
        <f t="shared" si="2467"/>
        <v>479.46615378945887</v>
      </c>
      <c r="BC7880" s="17">
        <f t="shared" si="2477"/>
        <v>20116</v>
      </c>
      <c r="BD7880" s="50">
        <f t="shared" si="2478"/>
        <v>13.346912312236082</v>
      </c>
      <c r="BE7880" s="50">
        <f t="shared" si="2479"/>
        <v>302.06367688735907</v>
      </c>
      <c r="BF7880" s="50">
        <f t="shared" si="2480"/>
        <v>494.08001560823482</v>
      </c>
      <c r="BG7880" s="50"/>
      <c r="BH7880" s="17">
        <f t="shared" si="2481"/>
        <v>0</v>
      </c>
      <c r="BI7880" s="17">
        <f t="shared" si="2471"/>
        <v>7880</v>
      </c>
      <c r="BJ7880" s="17">
        <f t="shared" si="2482"/>
        <v>7880</v>
      </c>
      <c r="BK7880" s="150">
        <f t="shared" si="2483"/>
        <v>40721</v>
      </c>
      <c r="BL7880" s="50" t="e">
        <f t="shared" ca="1" si="2468"/>
        <v>#NAME?</v>
      </c>
      <c r="BM7880" s="50" t="e">
        <f t="shared" ca="1" si="2469"/>
        <v>#NAME?</v>
      </c>
      <c r="BN7880" s="50" t="e">
        <f t="shared" ca="1" si="2470"/>
        <v>#NAME?</v>
      </c>
    </row>
    <row r="7881" spans="1:66" x14ac:dyDescent="0.35">
      <c r="A7881" s="48">
        <v>40722</v>
      </c>
      <c r="B7881" s="17">
        <v>2011</v>
      </c>
      <c r="C7881" s="17">
        <v>6</v>
      </c>
      <c r="D7881" s="17">
        <v>179</v>
      </c>
      <c r="E7881" s="17">
        <v>28</v>
      </c>
      <c r="F7881" s="17">
        <v>3</v>
      </c>
      <c r="G7881" s="50">
        <v>12.8</v>
      </c>
      <c r="H7881" s="32">
        <v>5.6247769849458225</v>
      </c>
      <c r="I7881" s="50">
        <v>8.6666666666666661</v>
      </c>
      <c r="J7881" s="13">
        <v>0</v>
      </c>
      <c r="K7881" s="13">
        <f t="shared" si="2472"/>
        <v>0</v>
      </c>
      <c r="L7881" s="13">
        <f t="shared" si="2464"/>
        <v>0</v>
      </c>
      <c r="M7881" s="13" t="e">
        <f ca="1">CalcTable[[#This Row],[IWC]]-AE7880</f>
        <v>#NAME?</v>
      </c>
      <c r="N7881" s="13" t="e">
        <f ca="1">IF(CalcTable[[#This Row],[Day of Year]]&lt;123,FCAP,AE7880)</f>
        <v>#NAME?</v>
      </c>
      <c r="O7881" s="17" t="e">
        <f ca="1">IF(IRR_DRIP,5,COUNTIF('IDET Wind Values'!C7865:G7865,"&lt;="&amp;IRR_MAXWIND))</f>
        <v>#NAME?</v>
      </c>
      <c r="P7881" s="13" t="e">
        <f ca="1">CalcTable[[#This Row],[ET_o]]*KL</f>
        <v>#NAME?</v>
      </c>
      <c r="Q7881" s="13" t="e">
        <f ca="1">IF(WILTPT&lt;=0,1,MAX(0,MIN(1,(CalcTable[[#This Row],[IWC]]-WILTPT)/(MAD-WILTPT))))</f>
        <v>#NAME?</v>
      </c>
      <c r="R7881" s="13" t="e">
        <f ca="1">CalcTable[[#This Row],[ETMult]]*CalcTable[[#This Row],[ETb]]</f>
        <v>#NAME?</v>
      </c>
      <c r="S7881" s="13" t="b">
        <f>INDEX(IRR_LIST,CalcTable[[#This Row],[Day of Week]]+1)</f>
        <v>1</v>
      </c>
      <c r="T7881" s="13">
        <f t="shared" ca="1" si="2473"/>
        <v>5.2</v>
      </c>
      <c r="U7881" s="13" t="b">
        <f ca="1">IF(CalcTable[[#This Row],[IrrPrecip]]&gt;=IC_MM,FALSE,TRUE)</f>
        <v>1</v>
      </c>
      <c r="V7881" s="13" t="b">
        <f t="shared" si="2465"/>
        <v>1</v>
      </c>
      <c r="W7881" s="13" t="e">
        <f ca="1">IF(AND(IRR_DRIP=FALSE,CalcTable[[#This Row],[IrrHours]]&lt;=0),FALSE,TRUE)</f>
        <v>#NAME?</v>
      </c>
      <c r="X7881" s="13" t="e">
        <f ca="1">AND(CalcTable[[#This Row],[IrrDay]],CalcTable[[#This Row],[IrrRain]],CalcTable[[#This Row],[IrrWarm]],CalcTable[[#This Row],[IrrWindy]])</f>
        <v>#NAME?</v>
      </c>
      <c r="Y7881" s="13" t="e">
        <f t="shared" ca="1" si="2474"/>
        <v>#NAME?</v>
      </c>
      <c r="Z7881" s="13" t="e">
        <f ca="1">CalcTable[[#This Row],[IrrHours]]/5</f>
        <v>#NAME?</v>
      </c>
      <c r="AA7881" s="13" t="e">
        <f ca="1">IF(CalcTable[[#This Row],[IrrFlag]]=FALSE,0,MAX(0,CalcTable[[#This Row],[VolRednWind]]*(FCAP*IRR_TARGET-CalcTable[[#This Row],[IWC]])))</f>
        <v>#NAME?</v>
      </c>
      <c r="AB7881" s="13" t="e">
        <f ca="1">CalcTable[[#This Row],[IWC]]+CalcTable[[#This Row],[Eff Precip]]+CalcTable[[#This Row],[IrrAmt]]-CalcTable[[#This Row],[AET]]</f>
        <v>#NAME?</v>
      </c>
      <c r="AC7881" s="13" t="e">
        <f ca="1">IF(CalcTable[[#This Row],[PWC]]&gt;FCAP,MIN(24*PERC,MIN(SAT,CalcTable[[#This Row],[PWC]])-FCAP),0)</f>
        <v>#NAME?</v>
      </c>
      <c r="AD7881" s="13" t="e">
        <f ca="1">IF(CalcTable[[#This Row],[PWC]]&gt;SAT,CalcTable[[#This Row],[PWC]]-SAT,0)</f>
        <v>#NAME?</v>
      </c>
      <c r="AE7881" s="13" t="e">
        <f ca="1">CalcTable[[#This Row],[PWC]]-CalcTable[[#This Row],[PercAmt]]-CalcTable[[#This Row],[Runoff]]</f>
        <v>#NAME?</v>
      </c>
      <c r="AF7881" s="13" t="e">
        <f ca="1">CalcTable[[#This Row],[IrrAmt]]/1000*CUR_IRR_AREA*10000/IRR_EFF</f>
        <v>#NAME?</v>
      </c>
      <c r="AG7881" s="147"/>
      <c r="AI7881" s="50">
        <v>2.0428917212137598</v>
      </c>
      <c r="AJ7881" s="50">
        <v>2.2920151426404347</v>
      </c>
      <c r="AK7881" s="50">
        <v>0</v>
      </c>
      <c r="AL7881" s="50">
        <v>0</v>
      </c>
      <c r="AM7881" s="50"/>
      <c r="AN7881" s="50"/>
      <c r="AO7881" s="50"/>
      <c r="AP7881" s="50"/>
      <c r="AQ7881" s="50"/>
      <c r="AR7881" s="50"/>
      <c r="AS7881" s="50"/>
      <c r="AT7881" s="50"/>
      <c r="AU7881" s="50"/>
      <c r="AV7881" s="50"/>
      <c r="AW7881" s="50"/>
      <c r="AX7881" s="50">
        <f t="shared" si="2475"/>
        <v>4.3349068638541945</v>
      </c>
      <c r="AY7881" s="50"/>
      <c r="AZ7881" s="50">
        <f t="shared" si="2476"/>
        <v>97.194856095254579</v>
      </c>
      <c r="BA7881" s="50">
        <f t="shared" si="2466"/>
        <v>157.03740355639411</v>
      </c>
      <c r="BB7881" s="50">
        <f t="shared" si="2467"/>
        <v>162.48663900151757</v>
      </c>
      <c r="BC7881" s="17">
        <f t="shared" si="2477"/>
        <v>20116</v>
      </c>
      <c r="BD7881" s="50">
        <f t="shared" si="2478"/>
        <v>4.3349068638541945</v>
      </c>
      <c r="BE7881" s="50">
        <f t="shared" si="2479"/>
        <v>97.194856095254579</v>
      </c>
      <c r="BF7881" s="50">
        <f t="shared" si="2480"/>
        <v>158.97984329473402</v>
      </c>
      <c r="BG7881" s="50"/>
      <c r="BH7881" s="17">
        <f t="shared" si="2481"/>
        <v>0</v>
      </c>
      <c r="BI7881" s="17">
        <f t="shared" si="2471"/>
        <v>7881</v>
      </c>
      <c r="BJ7881" s="17">
        <f t="shared" si="2482"/>
        <v>7881</v>
      </c>
      <c r="BK7881" s="150">
        <f t="shared" si="2483"/>
        <v>40722</v>
      </c>
      <c r="BL7881" s="50" t="e">
        <f t="shared" ca="1" si="2468"/>
        <v>#NAME?</v>
      </c>
      <c r="BM7881" s="50" t="e">
        <f t="shared" ca="1" si="2469"/>
        <v>#NAME?</v>
      </c>
      <c r="BN7881" s="50" t="e">
        <f t="shared" ca="1" si="2470"/>
        <v>#NAME?</v>
      </c>
    </row>
    <row r="7882" spans="1:66" x14ac:dyDescent="0.35">
      <c r="A7882" s="48">
        <v>40723</v>
      </c>
      <c r="B7882" s="17">
        <v>2011</v>
      </c>
      <c r="C7882" s="17">
        <v>6</v>
      </c>
      <c r="D7882" s="17">
        <v>180</v>
      </c>
      <c r="E7882" s="17">
        <v>29</v>
      </c>
      <c r="F7882" s="17">
        <v>4</v>
      </c>
      <c r="G7882" s="50">
        <v>14.4</v>
      </c>
      <c r="H7882" s="32">
        <v>6.3243054720892911</v>
      </c>
      <c r="I7882" s="50">
        <v>14.5</v>
      </c>
      <c r="J7882" s="13">
        <v>0</v>
      </c>
      <c r="K7882" s="13">
        <f t="shared" si="2472"/>
        <v>0</v>
      </c>
      <c r="L7882" s="13">
        <f t="shared" si="2464"/>
        <v>0</v>
      </c>
      <c r="M7882" s="13" t="e">
        <f ca="1">CalcTable[[#This Row],[IWC]]-AE7881</f>
        <v>#NAME?</v>
      </c>
      <c r="N7882" s="13" t="e">
        <f ca="1">IF(CalcTable[[#This Row],[Day of Year]]&lt;123,FCAP,AE7881)</f>
        <v>#NAME?</v>
      </c>
      <c r="O7882" s="17" t="e">
        <f ca="1">IF(IRR_DRIP,5,COUNTIF('IDET Wind Values'!C7866:G7866,"&lt;="&amp;IRR_MAXWIND))</f>
        <v>#NAME?</v>
      </c>
      <c r="P7882" s="13" t="e">
        <f ca="1">CalcTable[[#This Row],[ET_o]]*KL</f>
        <v>#NAME?</v>
      </c>
      <c r="Q7882" s="13" t="e">
        <f ca="1">IF(WILTPT&lt;=0,1,MAX(0,MIN(1,(CalcTable[[#This Row],[IWC]]-WILTPT)/(MAD-WILTPT))))</f>
        <v>#NAME?</v>
      </c>
      <c r="R7882" s="13" t="e">
        <f ca="1">CalcTable[[#This Row],[ETMult]]*CalcTable[[#This Row],[ETb]]</f>
        <v>#NAME?</v>
      </c>
      <c r="S7882" s="13" t="b">
        <f>INDEX(IRR_LIST,CalcTable[[#This Row],[Day of Week]]+1)</f>
        <v>0</v>
      </c>
      <c r="T7882" s="13">
        <f t="shared" ca="1" si="2473"/>
        <v>0</v>
      </c>
      <c r="U7882" s="13" t="b">
        <f ca="1">IF(CalcTable[[#This Row],[IrrPrecip]]&gt;=IC_MM,FALSE,TRUE)</f>
        <v>1</v>
      </c>
      <c r="V7882" s="13" t="b">
        <f t="shared" si="2465"/>
        <v>1</v>
      </c>
      <c r="W7882" s="13" t="e">
        <f ca="1">IF(AND(IRR_DRIP=FALSE,CalcTable[[#This Row],[IrrHours]]&lt;=0),FALSE,TRUE)</f>
        <v>#NAME?</v>
      </c>
      <c r="X7882" s="13" t="e">
        <f ca="1">AND(CalcTable[[#This Row],[IrrDay]],CalcTable[[#This Row],[IrrRain]],CalcTable[[#This Row],[IrrWarm]],CalcTable[[#This Row],[IrrWindy]])</f>
        <v>#NAME?</v>
      </c>
      <c r="Y7882" s="13" t="e">
        <f t="shared" ca="1" si="2474"/>
        <v>#NAME?</v>
      </c>
      <c r="Z7882" s="13" t="e">
        <f ca="1">CalcTable[[#This Row],[IrrHours]]/5</f>
        <v>#NAME?</v>
      </c>
      <c r="AA7882" s="13" t="e">
        <f ca="1">IF(CalcTable[[#This Row],[IrrFlag]]=FALSE,0,MAX(0,CalcTable[[#This Row],[VolRednWind]]*(FCAP*IRR_TARGET-CalcTable[[#This Row],[IWC]])))</f>
        <v>#NAME?</v>
      </c>
      <c r="AB7882" s="13" t="e">
        <f ca="1">CalcTable[[#This Row],[IWC]]+CalcTable[[#This Row],[Eff Precip]]+CalcTable[[#This Row],[IrrAmt]]-CalcTable[[#This Row],[AET]]</f>
        <v>#NAME?</v>
      </c>
      <c r="AC7882" s="13" t="e">
        <f ca="1">IF(CalcTable[[#This Row],[PWC]]&gt;FCAP,MIN(24*PERC,MIN(SAT,CalcTable[[#This Row],[PWC]])-FCAP),0)</f>
        <v>#NAME?</v>
      </c>
      <c r="AD7882" s="13" t="e">
        <f ca="1">IF(CalcTable[[#This Row],[PWC]]&gt;SAT,CalcTable[[#This Row],[PWC]]-SAT,0)</f>
        <v>#NAME?</v>
      </c>
      <c r="AE7882" s="13" t="e">
        <f ca="1">CalcTable[[#This Row],[PWC]]-CalcTable[[#This Row],[PercAmt]]-CalcTable[[#This Row],[Runoff]]</f>
        <v>#NAME?</v>
      </c>
      <c r="AF7882" s="13" t="e">
        <f ca="1">CalcTable[[#This Row],[IrrAmt]]/1000*CUR_IRR_AREA*10000/IRR_EFF</f>
        <v>#NAME?</v>
      </c>
      <c r="AG7882" s="147"/>
      <c r="AI7882" s="50">
        <v>0</v>
      </c>
      <c r="AJ7882" s="50">
        <v>0</v>
      </c>
      <c r="AK7882" s="50">
        <v>0</v>
      </c>
      <c r="AL7882" s="50">
        <v>5.7646394989315972</v>
      </c>
      <c r="AM7882" s="50"/>
      <c r="AN7882" s="50"/>
      <c r="AO7882" s="50"/>
      <c r="AP7882" s="50"/>
      <c r="AQ7882" s="50"/>
      <c r="AR7882" s="50"/>
      <c r="AS7882" s="50"/>
      <c r="AT7882" s="50"/>
      <c r="AU7882" s="50"/>
      <c r="AV7882" s="50"/>
      <c r="AW7882" s="50"/>
      <c r="AX7882" s="50">
        <f t="shared" si="2475"/>
        <v>5.7646394989315972</v>
      </c>
      <c r="AY7882" s="50"/>
      <c r="AZ7882" s="50">
        <f t="shared" si="2476"/>
        <v>169.0960919686602</v>
      </c>
      <c r="BA7882" s="50">
        <f t="shared" si="2466"/>
        <v>260.35430033269904</v>
      </c>
      <c r="BB7882" s="50">
        <f t="shared" si="2467"/>
        <v>268.40649518834954</v>
      </c>
      <c r="BC7882" s="17">
        <f t="shared" si="2477"/>
        <v>20116</v>
      </c>
      <c r="BD7882" s="50">
        <f t="shared" si="2478"/>
        <v>5.7646394989315972</v>
      </c>
      <c r="BE7882" s="50">
        <f t="shared" si="2479"/>
        <v>169.0960919686602</v>
      </c>
      <c r="BF7882" s="50">
        <f t="shared" si="2480"/>
        <v>276.58737594696697</v>
      </c>
      <c r="BG7882" s="50"/>
      <c r="BH7882" s="17">
        <f t="shared" si="2481"/>
        <v>0</v>
      </c>
      <c r="BI7882" s="17">
        <f t="shared" si="2471"/>
        <v>7882</v>
      </c>
      <c r="BJ7882" s="17">
        <f t="shared" si="2482"/>
        <v>7882</v>
      </c>
      <c r="BK7882" s="150">
        <f t="shared" si="2483"/>
        <v>40723</v>
      </c>
      <c r="BL7882" s="50" t="e">
        <f t="shared" ca="1" si="2468"/>
        <v>#NAME?</v>
      </c>
      <c r="BM7882" s="50" t="e">
        <f t="shared" ca="1" si="2469"/>
        <v>#NAME?</v>
      </c>
      <c r="BN7882" s="50" t="e">
        <f t="shared" ca="1" si="2470"/>
        <v>#NAME?</v>
      </c>
    </row>
    <row r="7883" spans="1:66" x14ac:dyDescent="0.35">
      <c r="A7883" s="48">
        <v>40724</v>
      </c>
      <c r="B7883" s="17">
        <v>2011</v>
      </c>
      <c r="C7883" s="17">
        <v>6</v>
      </c>
      <c r="D7883" s="17">
        <v>181</v>
      </c>
      <c r="E7883" s="17">
        <v>30</v>
      </c>
      <c r="F7883" s="17">
        <v>5</v>
      </c>
      <c r="G7883" s="50">
        <v>11.1</v>
      </c>
      <c r="H7883" s="32">
        <v>4.4209912465928412</v>
      </c>
      <c r="I7883" s="50">
        <v>11</v>
      </c>
      <c r="J7883" s="13">
        <v>0</v>
      </c>
      <c r="K7883" s="13">
        <f t="shared" si="2472"/>
        <v>0</v>
      </c>
      <c r="L7883" s="13">
        <f t="shared" si="2464"/>
        <v>0</v>
      </c>
      <c r="M7883" s="13" t="e">
        <f ca="1">CalcTable[[#This Row],[IWC]]-AE7882</f>
        <v>#NAME?</v>
      </c>
      <c r="N7883" s="13" t="e">
        <f ca="1">IF(CalcTable[[#This Row],[Day of Year]]&lt;123,FCAP,AE7882)</f>
        <v>#NAME?</v>
      </c>
      <c r="O7883" s="17" t="e">
        <f ca="1">IF(IRR_DRIP,5,COUNTIF('IDET Wind Values'!C7867:G7867,"&lt;="&amp;IRR_MAXWIND))</f>
        <v>#NAME?</v>
      </c>
      <c r="P7883" s="13" t="e">
        <f ca="1">CalcTable[[#This Row],[ET_o]]*KL</f>
        <v>#NAME?</v>
      </c>
      <c r="Q7883" s="13" t="e">
        <f ca="1">IF(WILTPT&lt;=0,1,MAX(0,MIN(1,(CalcTable[[#This Row],[IWC]]-WILTPT)/(MAD-WILTPT))))</f>
        <v>#NAME?</v>
      </c>
      <c r="R7883" s="13" t="e">
        <f ca="1">CalcTable[[#This Row],[ETMult]]*CalcTable[[#This Row],[ETb]]</f>
        <v>#NAME?</v>
      </c>
      <c r="S7883" s="13" t="b">
        <f>INDEX(IRR_LIST,CalcTable[[#This Row],[Day of Week]]+1)</f>
        <v>1</v>
      </c>
      <c r="T7883" s="13">
        <f t="shared" ca="1" si="2473"/>
        <v>0</v>
      </c>
      <c r="U7883" s="13" t="b">
        <f ca="1">IF(CalcTable[[#This Row],[IrrPrecip]]&gt;=IC_MM,FALSE,TRUE)</f>
        <v>1</v>
      </c>
      <c r="V7883" s="13" t="b">
        <f t="shared" si="2465"/>
        <v>1</v>
      </c>
      <c r="W7883" s="13" t="e">
        <f ca="1">IF(AND(IRR_DRIP=FALSE,CalcTable[[#This Row],[IrrHours]]&lt;=0),FALSE,TRUE)</f>
        <v>#NAME?</v>
      </c>
      <c r="X7883" s="13" t="e">
        <f ca="1">AND(CalcTable[[#This Row],[IrrDay]],CalcTable[[#This Row],[IrrRain]],CalcTable[[#This Row],[IrrWarm]],CalcTable[[#This Row],[IrrWindy]])</f>
        <v>#NAME?</v>
      </c>
      <c r="Y7883" s="13" t="e">
        <f t="shared" ca="1" si="2474"/>
        <v>#NAME?</v>
      </c>
      <c r="Z7883" s="13" t="e">
        <f ca="1">CalcTable[[#This Row],[IrrHours]]/5</f>
        <v>#NAME?</v>
      </c>
      <c r="AA7883" s="13" t="e">
        <f ca="1">IF(CalcTable[[#This Row],[IrrFlag]]=FALSE,0,MAX(0,CalcTable[[#This Row],[VolRednWind]]*(FCAP*IRR_TARGET-CalcTable[[#This Row],[IWC]])))</f>
        <v>#NAME?</v>
      </c>
      <c r="AB7883" s="13" t="e">
        <f ca="1">CalcTable[[#This Row],[IWC]]+CalcTable[[#This Row],[Eff Precip]]+CalcTable[[#This Row],[IrrAmt]]-CalcTable[[#This Row],[AET]]</f>
        <v>#NAME?</v>
      </c>
      <c r="AC7883" s="13" t="e">
        <f ca="1">IF(CalcTable[[#This Row],[PWC]]&gt;FCAP,MIN(24*PERC,MIN(SAT,CalcTable[[#This Row],[PWC]])-FCAP),0)</f>
        <v>#NAME?</v>
      </c>
      <c r="AD7883" s="13" t="e">
        <f ca="1">IF(CalcTable[[#This Row],[PWC]]&gt;SAT,CalcTable[[#This Row],[PWC]]-SAT,0)</f>
        <v>#NAME?</v>
      </c>
      <c r="AE7883" s="13" t="e">
        <f ca="1">CalcTable[[#This Row],[PWC]]-CalcTable[[#This Row],[PercAmt]]-CalcTable[[#This Row],[Runoff]]</f>
        <v>#NAME?</v>
      </c>
      <c r="AF7883" s="13" t="e">
        <f ca="1">CalcTable[[#This Row],[IrrAmt]]/1000*CUR_IRR_AREA*10000/IRR_EFF</f>
        <v>#NAME?</v>
      </c>
      <c r="AG7883" s="147"/>
      <c r="AI7883" s="50">
        <v>6.1570306258381606</v>
      </c>
      <c r="AJ7883" s="50">
        <v>7.0129673161945281</v>
      </c>
      <c r="AK7883" s="50">
        <v>0</v>
      </c>
      <c r="AL7883" s="50">
        <v>0</v>
      </c>
      <c r="AM7883" s="50"/>
      <c r="AN7883" s="50"/>
      <c r="AO7883" s="50"/>
      <c r="AP7883" s="50"/>
      <c r="AQ7883" s="50"/>
      <c r="AR7883" s="50"/>
      <c r="AS7883" s="50"/>
      <c r="AT7883" s="50"/>
      <c r="AU7883" s="50"/>
      <c r="AV7883" s="50"/>
      <c r="AW7883" s="50"/>
      <c r="AX7883" s="50">
        <f t="shared" si="2475"/>
        <v>13.169997942032689</v>
      </c>
      <c r="AY7883" s="50"/>
      <c r="AZ7883" s="50">
        <f t="shared" si="2476"/>
        <v>296.01682378733256</v>
      </c>
      <c r="BA7883" s="50">
        <f t="shared" si="2466"/>
        <v>478.37783700925507</v>
      </c>
      <c r="BB7883" s="50">
        <f t="shared" si="2467"/>
        <v>494.98564312295838</v>
      </c>
      <c r="BC7883" s="17">
        <f t="shared" si="2477"/>
        <v>20116</v>
      </c>
      <c r="BD7883" s="50">
        <f t="shared" si="2478"/>
        <v>13.169997942032689</v>
      </c>
      <c r="BE7883" s="50">
        <f t="shared" si="2479"/>
        <v>296.01682378733256</v>
      </c>
      <c r="BF7883" s="50">
        <f t="shared" si="2480"/>
        <v>484.1892889083943</v>
      </c>
      <c r="BG7883" s="50"/>
      <c r="BH7883" s="17">
        <f t="shared" si="2481"/>
        <v>0</v>
      </c>
      <c r="BI7883" s="17">
        <f t="shared" si="2471"/>
        <v>7883</v>
      </c>
      <c r="BJ7883" s="17">
        <f t="shared" si="2482"/>
        <v>7883</v>
      </c>
      <c r="BK7883" s="150">
        <f t="shared" si="2483"/>
        <v>40724</v>
      </c>
      <c r="BL7883" s="50" t="e">
        <f t="shared" ca="1" si="2468"/>
        <v>#NAME?</v>
      </c>
      <c r="BM7883" s="50" t="e">
        <f t="shared" ca="1" si="2469"/>
        <v>#NAME?</v>
      </c>
      <c r="BN7883" s="50" t="e">
        <f t="shared" ca="1" si="2470"/>
        <v>#NAME?</v>
      </c>
    </row>
    <row r="7884" spans="1:66" x14ac:dyDescent="0.35">
      <c r="A7884" s="48">
        <v>40725</v>
      </c>
      <c r="B7884" s="17">
        <v>2011</v>
      </c>
      <c r="C7884" s="17">
        <v>7</v>
      </c>
      <c r="D7884" s="17">
        <v>182</v>
      </c>
      <c r="E7884" s="17">
        <v>1</v>
      </c>
      <c r="F7884" s="17">
        <v>6</v>
      </c>
      <c r="G7884" s="50">
        <v>7.9</v>
      </c>
      <c r="H7884" s="32">
        <v>4.9155176398482814</v>
      </c>
      <c r="I7884" s="50">
        <v>12</v>
      </c>
      <c r="J7884" s="13">
        <v>0</v>
      </c>
      <c r="K7884" s="13">
        <f t="shared" si="2472"/>
        <v>0</v>
      </c>
      <c r="L7884" s="13">
        <f t="shared" si="2464"/>
        <v>0</v>
      </c>
      <c r="M7884" s="13" t="e">
        <f ca="1">CalcTable[[#This Row],[IWC]]-AE7883</f>
        <v>#NAME?</v>
      </c>
      <c r="N7884" s="13" t="e">
        <f ca="1">IF(CalcTable[[#This Row],[Day of Year]]&lt;123,FCAP,AE7883)</f>
        <v>#NAME?</v>
      </c>
      <c r="O7884" s="17" t="e">
        <f ca="1">IF(IRR_DRIP,5,COUNTIF('IDET Wind Values'!C7868:G7868,"&lt;="&amp;IRR_MAXWIND))</f>
        <v>#NAME?</v>
      </c>
      <c r="P7884" s="13" t="e">
        <f ca="1">CalcTable[[#This Row],[ET_o]]*KL</f>
        <v>#NAME?</v>
      </c>
      <c r="Q7884" s="13" t="e">
        <f ca="1">IF(WILTPT&lt;=0,1,MAX(0,MIN(1,(CalcTable[[#This Row],[IWC]]-WILTPT)/(MAD-WILTPT))))</f>
        <v>#NAME?</v>
      </c>
      <c r="R7884" s="13" t="e">
        <f ca="1">CalcTable[[#This Row],[ETMult]]*CalcTable[[#This Row],[ETb]]</f>
        <v>#NAME?</v>
      </c>
      <c r="S7884" s="13" t="b">
        <f>INDEX(IRR_LIST,CalcTable[[#This Row],[Day of Week]]+1)</f>
        <v>0</v>
      </c>
      <c r="T7884" s="13">
        <f t="shared" ca="1" si="2473"/>
        <v>0</v>
      </c>
      <c r="U7884" s="13" t="b">
        <f ca="1">IF(CalcTable[[#This Row],[IrrPrecip]]&gt;=IC_MM,FALSE,TRUE)</f>
        <v>1</v>
      </c>
      <c r="V7884" s="13" t="b">
        <f t="shared" si="2465"/>
        <v>1</v>
      </c>
      <c r="W7884" s="13" t="e">
        <f ca="1">IF(AND(IRR_DRIP=FALSE,CalcTable[[#This Row],[IrrHours]]&lt;=0),FALSE,TRUE)</f>
        <v>#NAME?</v>
      </c>
      <c r="X7884" s="13" t="e">
        <f ca="1">AND(CalcTable[[#This Row],[IrrDay]],CalcTable[[#This Row],[IrrRain]],CalcTable[[#This Row],[IrrWarm]],CalcTable[[#This Row],[IrrWindy]])</f>
        <v>#NAME?</v>
      </c>
      <c r="Y7884" s="13" t="e">
        <f t="shared" ca="1" si="2474"/>
        <v>#NAME?</v>
      </c>
      <c r="Z7884" s="13" t="e">
        <f ca="1">CalcTable[[#This Row],[IrrHours]]/5</f>
        <v>#NAME?</v>
      </c>
      <c r="AA7884" s="13" t="e">
        <f ca="1">IF(CalcTable[[#This Row],[IrrFlag]]=FALSE,0,MAX(0,CalcTable[[#This Row],[VolRednWind]]*(FCAP*IRR_TARGET-CalcTable[[#This Row],[IWC]])))</f>
        <v>#NAME?</v>
      </c>
      <c r="AB7884" s="13" t="e">
        <f ca="1">CalcTable[[#This Row],[IWC]]+CalcTable[[#This Row],[Eff Precip]]+CalcTable[[#This Row],[IrrAmt]]-CalcTable[[#This Row],[AET]]</f>
        <v>#NAME?</v>
      </c>
      <c r="AC7884" s="13" t="e">
        <f ca="1">IF(CalcTable[[#This Row],[PWC]]&gt;FCAP,MIN(24*PERC,MIN(SAT,CalcTable[[#This Row],[PWC]])-FCAP),0)</f>
        <v>#NAME?</v>
      </c>
      <c r="AD7884" s="13" t="e">
        <f ca="1">IF(CalcTable[[#This Row],[PWC]]&gt;SAT,CalcTable[[#This Row],[PWC]]-SAT,0)</f>
        <v>#NAME?</v>
      </c>
      <c r="AE7884" s="13" t="e">
        <f ca="1">CalcTable[[#This Row],[PWC]]-CalcTable[[#This Row],[PercAmt]]-CalcTable[[#This Row],[Runoff]]</f>
        <v>#NAME?</v>
      </c>
      <c r="AF7884" s="13" t="e">
        <f ca="1">CalcTable[[#This Row],[IrrAmt]]/1000*CUR_IRR_AREA*10000/IRR_EFF</f>
        <v>#NAME?</v>
      </c>
      <c r="AG7884" s="147"/>
      <c r="AI7884" s="50">
        <v>0</v>
      </c>
      <c r="AJ7884" s="50">
        <v>0</v>
      </c>
      <c r="AK7884" s="50">
        <v>0</v>
      </c>
      <c r="AL7884" s="50">
        <v>5.9099131952751733</v>
      </c>
      <c r="AM7884" s="50"/>
      <c r="AN7884" s="50"/>
      <c r="AO7884" s="50"/>
      <c r="AP7884" s="50"/>
      <c r="AQ7884" s="50"/>
      <c r="AR7884" s="50"/>
      <c r="AS7884" s="50"/>
      <c r="AT7884" s="50"/>
      <c r="AU7884" s="50"/>
      <c r="AV7884" s="50"/>
      <c r="AW7884" s="50"/>
      <c r="AX7884" s="50">
        <f t="shared" si="2475"/>
        <v>5.9099131952751733</v>
      </c>
      <c r="AY7884" s="50"/>
      <c r="AZ7884" s="50">
        <f t="shared" si="2476"/>
        <v>173.35745372807176</v>
      </c>
      <c r="BA7884" s="50">
        <f t="shared" si="2466"/>
        <v>266.91544462893592</v>
      </c>
      <c r="BB7884" s="50">
        <f t="shared" si="2467"/>
        <v>275.17056147312979</v>
      </c>
      <c r="BC7884" s="17">
        <f t="shared" si="2477"/>
        <v>20117</v>
      </c>
      <c r="BD7884" s="50">
        <f t="shared" si="2478"/>
        <v>5.9099131952751733</v>
      </c>
      <c r="BE7884" s="50">
        <f t="shared" si="2479"/>
        <v>173.35745372807176</v>
      </c>
      <c r="BF7884" s="50">
        <f t="shared" si="2480"/>
        <v>283.55760721177256</v>
      </c>
      <c r="BG7884" s="50"/>
      <c r="BH7884" s="17">
        <f t="shared" si="2481"/>
        <v>0</v>
      </c>
      <c r="BI7884" s="17">
        <f t="shared" si="2471"/>
        <v>7884</v>
      </c>
      <c r="BJ7884" s="17">
        <f t="shared" si="2482"/>
        <v>7884</v>
      </c>
      <c r="BK7884" s="150">
        <f t="shared" si="2483"/>
        <v>40725</v>
      </c>
      <c r="BL7884" s="50" t="e">
        <f t="shared" ca="1" si="2468"/>
        <v>#NAME?</v>
      </c>
      <c r="BM7884" s="50" t="e">
        <f t="shared" ca="1" si="2469"/>
        <v>#NAME?</v>
      </c>
      <c r="BN7884" s="50" t="e">
        <f t="shared" ca="1" si="2470"/>
        <v>#NAME?</v>
      </c>
    </row>
    <row r="7885" spans="1:66" x14ac:dyDescent="0.35">
      <c r="A7885" s="48">
        <v>40726</v>
      </c>
      <c r="B7885" s="17">
        <v>2011</v>
      </c>
      <c r="C7885" s="17">
        <v>7</v>
      </c>
      <c r="D7885" s="17">
        <v>183</v>
      </c>
      <c r="E7885" s="17">
        <v>2</v>
      </c>
      <c r="F7885" s="17">
        <v>7</v>
      </c>
      <c r="G7885" s="50">
        <v>7.9</v>
      </c>
      <c r="H7885" s="32">
        <v>5.4523077371147899</v>
      </c>
      <c r="I7885" s="50">
        <v>7.5</v>
      </c>
      <c r="J7885" s="13">
        <v>0</v>
      </c>
      <c r="K7885" s="13">
        <f t="shared" si="2472"/>
        <v>0</v>
      </c>
      <c r="L7885" s="13">
        <f t="shared" si="2464"/>
        <v>0</v>
      </c>
      <c r="M7885" s="13" t="e">
        <f ca="1">CalcTable[[#This Row],[IWC]]-AE7884</f>
        <v>#NAME?</v>
      </c>
      <c r="N7885" s="13" t="e">
        <f ca="1">IF(CalcTable[[#This Row],[Day of Year]]&lt;123,FCAP,AE7884)</f>
        <v>#NAME?</v>
      </c>
      <c r="O7885" s="17" t="e">
        <f ca="1">IF(IRR_DRIP,5,COUNTIF('IDET Wind Values'!C7869:G7869,"&lt;="&amp;IRR_MAXWIND))</f>
        <v>#NAME?</v>
      </c>
      <c r="P7885" s="13" t="e">
        <f ca="1">CalcTable[[#This Row],[ET_o]]*KL</f>
        <v>#NAME?</v>
      </c>
      <c r="Q7885" s="13" t="e">
        <f ca="1">IF(WILTPT&lt;=0,1,MAX(0,MIN(1,(CalcTable[[#This Row],[IWC]]-WILTPT)/(MAD-WILTPT))))</f>
        <v>#NAME?</v>
      </c>
      <c r="R7885" s="13" t="e">
        <f ca="1">CalcTable[[#This Row],[ETMult]]*CalcTable[[#This Row],[ETb]]</f>
        <v>#NAME?</v>
      </c>
      <c r="S7885" s="13" t="b">
        <f>INDEX(IRR_LIST,CalcTable[[#This Row],[Day of Week]]+1)</f>
        <v>0</v>
      </c>
      <c r="T7885" s="13">
        <f t="shared" ca="1" si="2473"/>
        <v>0</v>
      </c>
      <c r="U7885" s="13" t="b">
        <f ca="1">IF(CalcTable[[#This Row],[IrrPrecip]]&gt;=IC_MM,FALSE,TRUE)</f>
        <v>1</v>
      </c>
      <c r="V7885" s="13" t="b">
        <f t="shared" si="2465"/>
        <v>1</v>
      </c>
      <c r="W7885" s="13" t="e">
        <f ca="1">IF(AND(IRR_DRIP=FALSE,CalcTable[[#This Row],[IrrHours]]&lt;=0),FALSE,TRUE)</f>
        <v>#NAME?</v>
      </c>
      <c r="X7885" s="13" t="e">
        <f ca="1">AND(CalcTable[[#This Row],[IrrDay]],CalcTable[[#This Row],[IrrRain]],CalcTable[[#This Row],[IrrWarm]],CalcTable[[#This Row],[IrrWindy]])</f>
        <v>#NAME?</v>
      </c>
      <c r="Y7885" s="13" t="e">
        <f t="shared" ca="1" si="2474"/>
        <v>#NAME?</v>
      </c>
      <c r="Z7885" s="13" t="e">
        <f ca="1">CalcTable[[#This Row],[IrrHours]]/5</f>
        <v>#NAME?</v>
      </c>
      <c r="AA7885" s="13" t="e">
        <f ca="1">IF(CalcTable[[#This Row],[IrrFlag]]=FALSE,0,MAX(0,CalcTable[[#This Row],[VolRednWind]]*(FCAP*IRR_TARGET-CalcTable[[#This Row],[IWC]])))</f>
        <v>#NAME?</v>
      </c>
      <c r="AB7885" s="13" t="e">
        <f ca="1">CalcTable[[#This Row],[IWC]]+CalcTable[[#This Row],[Eff Precip]]+CalcTable[[#This Row],[IrrAmt]]-CalcTable[[#This Row],[AET]]</f>
        <v>#NAME?</v>
      </c>
      <c r="AC7885" s="13" t="e">
        <f ca="1">IF(CalcTable[[#This Row],[PWC]]&gt;FCAP,MIN(24*PERC,MIN(SAT,CalcTable[[#This Row],[PWC]])-FCAP),0)</f>
        <v>#NAME?</v>
      </c>
      <c r="AD7885" s="13" t="e">
        <f ca="1">IF(CalcTable[[#This Row],[PWC]]&gt;SAT,CalcTable[[#This Row],[PWC]]-SAT,0)</f>
        <v>#NAME?</v>
      </c>
      <c r="AE7885" s="13" t="e">
        <f ca="1">CalcTable[[#This Row],[PWC]]-CalcTable[[#This Row],[PercAmt]]-CalcTable[[#This Row],[Runoff]]</f>
        <v>#NAME?</v>
      </c>
      <c r="AF7885" s="13" t="e">
        <f ca="1">CalcTable[[#This Row],[IrrAmt]]/1000*CUR_IRR_AREA*10000/IRR_EFF</f>
        <v>#NAME?</v>
      </c>
      <c r="AG7885" s="147"/>
      <c r="AI7885" s="50">
        <v>0</v>
      </c>
      <c r="AJ7885" s="50">
        <v>0</v>
      </c>
      <c r="AK7885" s="50">
        <v>4.6671068759829453</v>
      </c>
      <c r="AL7885" s="50">
        <v>0</v>
      </c>
      <c r="AM7885" s="50"/>
      <c r="AN7885" s="50"/>
      <c r="AO7885" s="50"/>
      <c r="AP7885" s="50"/>
      <c r="AQ7885" s="50"/>
      <c r="AR7885" s="50"/>
      <c r="AS7885" s="50"/>
      <c r="AT7885" s="50"/>
      <c r="AU7885" s="50"/>
      <c r="AV7885" s="50"/>
      <c r="AW7885" s="50"/>
      <c r="AX7885" s="50">
        <f t="shared" si="2475"/>
        <v>4.6671068759829453</v>
      </c>
      <c r="AY7885" s="50"/>
      <c r="AZ7885" s="50">
        <f t="shared" si="2476"/>
        <v>68.450900847749864</v>
      </c>
      <c r="BA7885" s="50">
        <f t="shared" si="2466"/>
        <v>105.39265686082121</v>
      </c>
      <c r="BB7885" s="50">
        <f t="shared" si="2467"/>
        <v>108.65222356785694</v>
      </c>
      <c r="BC7885" s="17">
        <f t="shared" si="2477"/>
        <v>20117</v>
      </c>
      <c r="BD7885" s="50">
        <f t="shared" si="2478"/>
        <v>4.6671068759829453</v>
      </c>
      <c r="BE7885" s="50">
        <f t="shared" si="2479"/>
        <v>68.450900847749864</v>
      </c>
      <c r="BF7885" s="50">
        <f t="shared" si="2480"/>
        <v>111.96388293937673</v>
      </c>
      <c r="BG7885" s="50"/>
      <c r="BH7885" s="17">
        <f t="shared" si="2481"/>
        <v>0</v>
      </c>
      <c r="BI7885" s="17">
        <f t="shared" si="2471"/>
        <v>7885</v>
      </c>
      <c r="BJ7885" s="17">
        <f t="shared" si="2482"/>
        <v>7885</v>
      </c>
      <c r="BK7885" s="150">
        <f t="shared" si="2483"/>
        <v>40726</v>
      </c>
      <c r="BL7885" s="50" t="e">
        <f t="shared" ca="1" si="2468"/>
        <v>#NAME?</v>
      </c>
      <c r="BM7885" s="50" t="e">
        <f t="shared" ca="1" si="2469"/>
        <v>#NAME?</v>
      </c>
      <c r="BN7885" s="50" t="e">
        <f t="shared" ca="1" si="2470"/>
        <v>#NAME?</v>
      </c>
    </row>
    <row r="7886" spans="1:66" x14ac:dyDescent="0.35">
      <c r="A7886" s="48">
        <v>40727</v>
      </c>
      <c r="B7886" s="17">
        <v>2011</v>
      </c>
      <c r="C7886" s="17">
        <v>7</v>
      </c>
      <c r="D7886" s="17">
        <v>184</v>
      </c>
      <c r="E7886" s="17">
        <v>3</v>
      </c>
      <c r="F7886" s="17">
        <v>1</v>
      </c>
      <c r="G7886" s="50">
        <v>10.1</v>
      </c>
      <c r="H7886" s="32">
        <v>6.1293491964438624</v>
      </c>
      <c r="I7886" s="50">
        <v>7.5</v>
      </c>
      <c r="J7886" s="13">
        <v>0</v>
      </c>
      <c r="K7886" s="13">
        <f t="shared" si="2472"/>
        <v>0</v>
      </c>
      <c r="L7886" s="13">
        <f t="shared" si="2464"/>
        <v>0</v>
      </c>
      <c r="M7886" s="13" t="e">
        <f ca="1">CalcTable[[#This Row],[IWC]]-AE7885</f>
        <v>#NAME?</v>
      </c>
      <c r="N7886" s="13" t="e">
        <f ca="1">IF(CalcTable[[#This Row],[Day of Year]]&lt;123,FCAP,AE7885)</f>
        <v>#NAME?</v>
      </c>
      <c r="O7886" s="17" t="e">
        <f ca="1">IF(IRR_DRIP,5,COUNTIF('IDET Wind Values'!C7870:G7870,"&lt;="&amp;IRR_MAXWIND))</f>
        <v>#NAME?</v>
      </c>
      <c r="P7886" s="13" t="e">
        <f ca="1">CalcTable[[#This Row],[ET_o]]*KL</f>
        <v>#NAME?</v>
      </c>
      <c r="Q7886" s="13" t="e">
        <f ca="1">IF(WILTPT&lt;=0,1,MAX(0,MIN(1,(CalcTable[[#This Row],[IWC]]-WILTPT)/(MAD-WILTPT))))</f>
        <v>#NAME?</v>
      </c>
      <c r="R7886" s="13" t="e">
        <f ca="1">CalcTable[[#This Row],[ETMult]]*CalcTable[[#This Row],[ETb]]</f>
        <v>#NAME?</v>
      </c>
      <c r="S7886" s="13" t="b">
        <f>INDEX(IRR_LIST,CalcTable[[#This Row],[Day of Week]]+1)</f>
        <v>1</v>
      </c>
      <c r="T7886" s="13">
        <f t="shared" ca="1" si="2473"/>
        <v>0</v>
      </c>
      <c r="U7886" s="13" t="b">
        <f ca="1">IF(CalcTable[[#This Row],[IrrPrecip]]&gt;=IC_MM,FALSE,TRUE)</f>
        <v>1</v>
      </c>
      <c r="V7886" s="13" t="b">
        <f t="shared" si="2465"/>
        <v>1</v>
      </c>
      <c r="W7886" s="13" t="e">
        <f ca="1">IF(AND(IRR_DRIP=FALSE,CalcTable[[#This Row],[IrrHours]]&lt;=0),FALSE,TRUE)</f>
        <v>#NAME?</v>
      </c>
      <c r="X7886" s="13" t="e">
        <f ca="1">AND(CalcTable[[#This Row],[IrrDay]],CalcTable[[#This Row],[IrrRain]],CalcTable[[#This Row],[IrrWarm]],CalcTable[[#This Row],[IrrWindy]])</f>
        <v>#NAME?</v>
      </c>
      <c r="Y7886" s="13" t="e">
        <f t="shared" ca="1" si="2474"/>
        <v>#NAME?</v>
      </c>
      <c r="Z7886" s="13" t="e">
        <f ca="1">CalcTable[[#This Row],[IrrHours]]/5</f>
        <v>#NAME?</v>
      </c>
      <c r="AA7886" s="13" t="e">
        <f ca="1">IF(CalcTable[[#This Row],[IrrFlag]]=FALSE,0,MAX(0,CalcTable[[#This Row],[VolRednWind]]*(FCAP*IRR_TARGET-CalcTable[[#This Row],[IWC]])))</f>
        <v>#NAME?</v>
      </c>
      <c r="AB7886" s="13" t="e">
        <f ca="1">CalcTable[[#This Row],[IWC]]+CalcTable[[#This Row],[Eff Precip]]+CalcTable[[#This Row],[IrrAmt]]-CalcTable[[#This Row],[AET]]</f>
        <v>#NAME?</v>
      </c>
      <c r="AC7886" s="13" t="e">
        <f ca="1">IF(CalcTable[[#This Row],[PWC]]&gt;FCAP,MIN(24*PERC,MIN(SAT,CalcTable[[#This Row],[PWC]])-FCAP),0)</f>
        <v>#NAME?</v>
      </c>
      <c r="AD7886" s="13" t="e">
        <f ca="1">IF(CalcTable[[#This Row],[PWC]]&gt;SAT,CalcTable[[#This Row],[PWC]]-SAT,0)</f>
        <v>#NAME?</v>
      </c>
      <c r="AE7886" s="13" t="e">
        <f ca="1">CalcTable[[#This Row],[PWC]]-CalcTable[[#This Row],[PercAmt]]-CalcTable[[#This Row],[Runoff]]</f>
        <v>#NAME?</v>
      </c>
      <c r="AF7886" s="13" t="e">
        <f ca="1">CalcTable[[#This Row],[IrrAmt]]/1000*CUR_IRR_AREA*10000/IRR_EFF</f>
        <v>#NAME?</v>
      </c>
      <c r="AG7886" s="147"/>
      <c r="AI7886" s="50">
        <v>15.564154082335062</v>
      </c>
      <c r="AJ7886" s="50">
        <v>20.871622610780925</v>
      </c>
      <c r="AK7886" s="50">
        <v>0</v>
      </c>
      <c r="AL7886" s="50">
        <v>0</v>
      </c>
      <c r="AM7886" s="50"/>
      <c r="AN7886" s="50"/>
      <c r="AO7886" s="50"/>
      <c r="AP7886" s="50"/>
      <c r="AQ7886" s="50"/>
      <c r="AR7886" s="50"/>
      <c r="AS7886" s="50"/>
      <c r="AT7886" s="50"/>
      <c r="AU7886" s="50"/>
      <c r="AV7886" s="50"/>
      <c r="AW7886" s="50"/>
      <c r="AX7886" s="50">
        <f t="shared" si="2475"/>
        <v>36.435776693115983</v>
      </c>
      <c r="AY7886" s="50"/>
      <c r="AZ7886" s="50">
        <f t="shared" si="2476"/>
        <v>840.50852312382142</v>
      </c>
      <c r="BA7886" s="50">
        <f t="shared" si="2466"/>
        <v>1361.3947879750922</v>
      </c>
      <c r="BB7886" s="50">
        <f t="shared" si="2467"/>
        <v>1408.8943911916058</v>
      </c>
      <c r="BC7886" s="17">
        <f t="shared" si="2477"/>
        <v>20117</v>
      </c>
      <c r="BD7886" s="50">
        <f t="shared" si="2478"/>
        <v>36.435776693115983</v>
      </c>
      <c r="BE7886" s="50">
        <f t="shared" si="2479"/>
        <v>840.50852312382142</v>
      </c>
      <c r="BF7886" s="50">
        <f t="shared" si="2480"/>
        <v>1374.8043740417399</v>
      </c>
      <c r="BG7886" s="50"/>
      <c r="BH7886" s="17">
        <f t="shared" si="2481"/>
        <v>0</v>
      </c>
      <c r="BI7886" s="17">
        <f t="shared" si="2471"/>
        <v>7886</v>
      </c>
      <c r="BJ7886" s="17">
        <f t="shared" si="2482"/>
        <v>7886</v>
      </c>
      <c r="BK7886" s="150">
        <f t="shared" si="2483"/>
        <v>40727</v>
      </c>
      <c r="BL7886" s="50" t="e">
        <f t="shared" ca="1" si="2468"/>
        <v>#NAME?</v>
      </c>
      <c r="BM7886" s="50" t="e">
        <f t="shared" ca="1" si="2469"/>
        <v>#NAME?</v>
      </c>
      <c r="BN7886" s="50" t="e">
        <f t="shared" ca="1" si="2470"/>
        <v>#NAME?</v>
      </c>
    </row>
    <row r="7887" spans="1:66" x14ac:dyDescent="0.35">
      <c r="A7887" s="48">
        <v>40728</v>
      </c>
      <c r="B7887" s="17">
        <v>2011</v>
      </c>
      <c r="C7887" s="17">
        <v>7</v>
      </c>
      <c r="D7887" s="17">
        <v>185</v>
      </c>
      <c r="E7887" s="17">
        <v>4</v>
      </c>
      <c r="F7887" s="17">
        <v>2</v>
      </c>
      <c r="G7887" s="50">
        <v>9.1</v>
      </c>
      <c r="H7887" s="32">
        <v>4.5419428477147106</v>
      </c>
      <c r="I7887" s="50">
        <v>5.833333333333333</v>
      </c>
      <c r="J7887" s="13">
        <v>0</v>
      </c>
      <c r="K7887" s="13">
        <f t="shared" si="2472"/>
        <v>0</v>
      </c>
      <c r="L7887" s="13">
        <f t="shared" si="2464"/>
        <v>0</v>
      </c>
      <c r="M7887" s="13" t="e">
        <f ca="1">CalcTable[[#This Row],[IWC]]-AE7886</f>
        <v>#NAME?</v>
      </c>
      <c r="N7887" s="13" t="e">
        <f ca="1">IF(CalcTable[[#This Row],[Day of Year]]&lt;123,FCAP,AE7886)</f>
        <v>#NAME?</v>
      </c>
      <c r="O7887" s="17" t="e">
        <f ca="1">IF(IRR_DRIP,5,COUNTIF('IDET Wind Values'!C7871:G7871,"&lt;="&amp;IRR_MAXWIND))</f>
        <v>#NAME?</v>
      </c>
      <c r="P7887" s="13" t="e">
        <f ca="1">CalcTable[[#This Row],[ET_o]]*KL</f>
        <v>#NAME?</v>
      </c>
      <c r="Q7887" s="13" t="e">
        <f ca="1">IF(WILTPT&lt;=0,1,MAX(0,MIN(1,(CalcTable[[#This Row],[IWC]]-WILTPT)/(MAD-WILTPT))))</f>
        <v>#NAME?</v>
      </c>
      <c r="R7887" s="13" t="e">
        <f ca="1">CalcTable[[#This Row],[ETMult]]*CalcTable[[#This Row],[ETb]]</f>
        <v>#NAME?</v>
      </c>
      <c r="S7887" s="13" t="b">
        <f>INDEX(IRR_LIST,CalcTable[[#This Row],[Day of Week]]+1)</f>
        <v>0</v>
      </c>
      <c r="T7887" s="13">
        <f t="shared" ca="1" si="2473"/>
        <v>0</v>
      </c>
      <c r="U7887" s="13" t="b">
        <f ca="1">IF(CalcTable[[#This Row],[IrrPrecip]]&gt;=IC_MM,FALSE,TRUE)</f>
        <v>1</v>
      </c>
      <c r="V7887" s="13" t="b">
        <f t="shared" si="2465"/>
        <v>1</v>
      </c>
      <c r="W7887" s="13" t="e">
        <f ca="1">IF(AND(IRR_DRIP=FALSE,CalcTable[[#This Row],[IrrHours]]&lt;=0),FALSE,TRUE)</f>
        <v>#NAME?</v>
      </c>
      <c r="X7887" s="13" t="e">
        <f ca="1">AND(CalcTable[[#This Row],[IrrDay]],CalcTable[[#This Row],[IrrRain]],CalcTable[[#This Row],[IrrWarm]],CalcTable[[#This Row],[IrrWindy]])</f>
        <v>#NAME?</v>
      </c>
      <c r="Y7887" s="13" t="e">
        <f t="shared" ca="1" si="2474"/>
        <v>#NAME?</v>
      </c>
      <c r="Z7887" s="13" t="e">
        <f ca="1">CalcTable[[#This Row],[IrrHours]]/5</f>
        <v>#NAME?</v>
      </c>
      <c r="AA7887" s="13" t="e">
        <f ca="1">IF(CalcTable[[#This Row],[IrrFlag]]=FALSE,0,MAX(0,CalcTable[[#This Row],[VolRednWind]]*(FCAP*IRR_TARGET-CalcTable[[#This Row],[IWC]])))</f>
        <v>#NAME?</v>
      </c>
      <c r="AB7887" s="13" t="e">
        <f ca="1">CalcTable[[#This Row],[IWC]]+CalcTable[[#This Row],[Eff Precip]]+CalcTable[[#This Row],[IrrAmt]]-CalcTable[[#This Row],[AET]]</f>
        <v>#NAME?</v>
      </c>
      <c r="AC7887" s="13" t="e">
        <f ca="1">IF(CalcTable[[#This Row],[PWC]]&gt;FCAP,MIN(24*PERC,MIN(SAT,CalcTable[[#This Row],[PWC]])-FCAP),0)</f>
        <v>#NAME?</v>
      </c>
      <c r="AD7887" s="13" t="e">
        <f ca="1">IF(CalcTable[[#This Row],[PWC]]&gt;SAT,CalcTable[[#This Row],[PWC]]-SAT,0)</f>
        <v>#NAME?</v>
      </c>
      <c r="AE7887" s="13" t="e">
        <f ca="1">CalcTable[[#This Row],[PWC]]-CalcTable[[#This Row],[PercAmt]]-CalcTable[[#This Row],[Runoff]]</f>
        <v>#NAME?</v>
      </c>
      <c r="AF7887" s="13" t="e">
        <f ca="1">CalcTable[[#This Row],[IrrAmt]]/1000*CUR_IRR_AREA*10000/IRR_EFF</f>
        <v>#NAME?</v>
      </c>
      <c r="AG7887" s="147"/>
      <c r="AI7887" s="50">
        <v>0</v>
      </c>
      <c r="AJ7887" s="50">
        <v>0</v>
      </c>
      <c r="AK7887" s="50">
        <v>6.2799092393403217</v>
      </c>
      <c r="AL7887" s="50">
        <v>9.0734460153738148</v>
      </c>
      <c r="AM7887" s="50"/>
      <c r="AN7887" s="50"/>
      <c r="AO7887" s="50"/>
      <c r="AP7887" s="50"/>
      <c r="AQ7887" s="50"/>
      <c r="AR7887" s="50"/>
      <c r="AS7887" s="50"/>
      <c r="AT7887" s="50"/>
      <c r="AU7887" s="50"/>
      <c r="AV7887" s="50"/>
      <c r="AW7887" s="50"/>
      <c r="AX7887" s="50">
        <f t="shared" si="2475"/>
        <v>15.353355254714137</v>
      </c>
      <c r="AY7887" s="50"/>
      <c r="AZ7887" s="50">
        <f t="shared" si="2476"/>
        <v>358.25975196128996</v>
      </c>
      <c r="BA7887" s="50">
        <f t="shared" si="2466"/>
        <v>551.60628476579564</v>
      </c>
      <c r="BB7887" s="50">
        <f t="shared" si="2467"/>
        <v>568.66627295442856</v>
      </c>
      <c r="BC7887" s="17">
        <f t="shared" si="2477"/>
        <v>20117</v>
      </c>
      <c r="BD7887" s="50">
        <f t="shared" si="2478"/>
        <v>15.353355254714137</v>
      </c>
      <c r="BE7887" s="50">
        <f t="shared" si="2479"/>
        <v>358.25975196128996</v>
      </c>
      <c r="BF7887" s="50">
        <f t="shared" si="2480"/>
        <v>585.99890481649652</v>
      </c>
      <c r="BG7887" s="50"/>
      <c r="BH7887" s="17">
        <f t="shared" si="2481"/>
        <v>0</v>
      </c>
      <c r="BI7887" s="17">
        <f t="shared" si="2471"/>
        <v>7887</v>
      </c>
      <c r="BJ7887" s="17">
        <f t="shared" si="2482"/>
        <v>7887</v>
      </c>
      <c r="BK7887" s="150">
        <f t="shared" si="2483"/>
        <v>40728</v>
      </c>
      <c r="BL7887" s="50" t="e">
        <f t="shared" ca="1" si="2468"/>
        <v>#NAME?</v>
      </c>
      <c r="BM7887" s="50" t="e">
        <f t="shared" ca="1" si="2469"/>
        <v>#NAME?</v>
      </c>
      <c r="BN7887" s="50" t="e">
        <f t="shared" ca="1" si="2470"/>
        <v>#NAME?</v>
      </c>
    </row>
    <row r="7888" spans="1:66" x14ac:dyDescent="0.35">
      <c r="A7888" s="48">
        <v>40729</v>
      </c>
      <c r="B7888" s="17">
        <v>2011</v>
      </c>
      <c r="C7888" s="17">
        <v>7</v>
      </c>
      <c r="D7888" s="17">
        <v>186</v>
      </c>
      <c r="E7888" s="17">
        <v>5</v>
      </c>
      <c r="F7888" s="17">
        <v>3</v>
      </c>
      <c r="G7888" s="50">
        <v>8.3000000000000007</v>
      </c>
      <c r="H7888" s="32">
        <v>5.1546251333392483</v>
      </c>
      <c r="I7888" s="50">
        <v>5.166666666666667</v>
      </c>
      <c r="J7888" s="13">
        <v>0</v>
      </c>
      <c r="K7888" s="13">
        <f t="shared" si="2472"/>
        <v>0</v>
      </c>
      <c r="L7888" s="13">
        <f t="shared" si="2464"/>
        <v>0</v>
      </c>
      <c r="M7888" s="13" t="e">
        <f ca="1">CalcTable[[#This Row],[IWC]]-AE7887</f>
        <v>#NAME?</v>
      </c>
      <c r="N7888" s="13" t="e">
        <f ca="1">IF(CalcTable[[#This Row],[Day of Year]]&lt;123,FCAP,AE7887)</f>
        <v>#NAME?</v>
      </c>
      <c r="O7888" s="17" t="e">
        <f ca="1">IF(IRR_DRIP,5,COUNTIF('IDET Wind Values'!C7872:G7872,"&lt;="&amp;IRR_MAXWIND))</f>
        <v>#NAME?</v>
      </c>
      <c r="P7888" s="13" t="e">
        <f ca="1">CalcTable[[#This Row],[ET_o]]*KL</f>
        <v>#NAME?</v>
      </c>
      <c r="Q7888" s="13" t="e">
        <f ca="1">IF(WILTPT&lt;=0,1,MAX(0,MIN(1,(CalcTable[[#This Row],[IWC]]-WILTPT)/(MAD-WILTPT))))</f>
        <v>#NAME?</v>
      </c>
      <c r="R7888" s="13" t="e">
        <f ca="1">CalcTable[[#This Row],[ETMult]]*CalcTable[[#This Row],[ETb]]</f>
        <v>#NAME?</v>
      </c>
      <c r="S7888" s="13" t="b">
        <f>INDEX(IRR_LIST,CalcTable[[#This Row],[Day of Week]]+1)</f>
        <v>1</v>
      </c>
      <c r="T7888" s="13">
        <f t="shared" ca="1" si="2473"/>
        <v>0</v>
      </c>
      <c r="U7888" s="13" t="b">
        <f ca="1">IF(CalcTable[[#This Row],[IrrPrecip]]&gt;=IC_MM,FALSE,TRUE)</f>
        <v>1</v>
      </c>
      <c r="V7888" s="13" t="b">
        <f t="shared" si="2465"/>
        <v>1</v>
      </c>
      <c r="W7888" s="13" t="e">
        <f ca="1">IF(AND(IRR_DRIP=FALSE,CalcTable[[#This Row],[IrrHours]]&lt;=0),FALSE,TRUE)</f>
        <v>#NAME?</v>
      </c>
      <c r="X7888" s="13" t="e">
        <f ca="1">AND(CalcTable[[#This Row],[IrrDay]],CalcTable[[#This Row],[IrrRain]],CalcTable[[#This Row],[IrrWarm]],CalcTable[[#This Row],[IrrWindy]])</f>
        <v>#NAME?</v>
      </c>
      <c r="Y7888" s="13" t="e">
        <f t="shared" ca="1" si="2474"/>
        <v>#NAME?</v>
      </c>
      <c r="Z7888" s="13" t="e">
        <f ca="1">CalcTable[[#This Row],[IrrHours]]/5</f>
        <v>#NAME?</v>
      </c>
      <c r="AA7888" s="13" t="e">
        <f ca="1">IF(CalcTable[[#This Row],[IrrFlag]]=FALSE,0,MAX(0,CalcTable[[#This Row],[VolRednWind]]*(FCAP*IRR_TARGET-CalcTable[[#This Row],[IWC]])))</f>
        <v>#NAME?</v>
      </c>
      <c r="AB7888" s="13" t="e">
        <f ca="1">CalcTable[[#This Row],[IWC]]+CalcTable[[#This Row],[Eff Precip]]+CalcTable[[#This Row],[IrrAmt]]-CalcTable[[#This Row],[AET]]</f>
        <v>#NAME?</v>
      </c>
      <c r="AC7888" s="13" t="e">
        <f ca="1">IF(CalcTable[[#This Row],[PWC]]&gt;FCAP,MIN(24*PERC,MIN(SAT,CalcTable[[#This Row],[PWC]])-FCAP),0)</f>
        <v>#NAME?</v>
      </c>
      <c r="AD7888" s="13" t="e">
        <f ca="1">IF(CalcTable[[#This Row],[PWC]]&gt;SAT,CalcTable[[#This Row],[PWC]]-SAT,0)</f>
        <v>#NAME?</v>
      </c>
      <c r="AE7888" s="13" t="e">
        <f ca="1">CalcTable[[#This Row],[PWC]]-CalcTable[[#This Row],[PercAmt]]-CalcTable[[#This Row],[Runoff]]</f>
        <v>#NAME?</v>
      </c>
      <c r="AF7888" s="13" t="e">
        <f ca="1">CalcTable[[#This Row],[IrrAmt]]/1000*CUR_IRR_AREA*10000/IRR_EFF</f>
        <v>#NAME?</v>
      </c>
      <c r="AG7888" s="147"/>
      <c r="AI7888" s="50">
        <v>6.5873599934002982</v>
      </c>
      <c r="AJ7888" s="50">
        <v>9.9953599934002995</v>
      </c>
      <c r="AK7888" s="50">
        <v>0</v>
      </c>
      <c r="AL7888" s="50">
        <v>0</v>
      </c>
      <c r="AM7888" s="50"/>
      <c r="AN7888" s="50"/>
      <c r="AO7888" s="50"/>
      <c r="AP7888" s="50"/>
      <c r="AQ7888" s="50"/>
      <c r="AR7888" s="50"/>
      <c r="AS7888" s="50"/>
      <c r="AT7888" s="50"/>
      <c r="AU7888" s="50"/>
      <c r="AV7888" s="50"/>
      <c r="AW7888" s="50"/>
      <c r="AX7888" s="50">
        <f t="shared" si="2475"/>
        <v>16.582719986800598</v>
      </c>
      <c r="AY7888" s="50"/>
      <c r="AZ7888" s="50">
        <f t="shared" si="2476"/>
        <v>389.8118397096132</v>
      </c>
      <c r="BA7888" s="50">
        <f t="shared" si="2466"/>
        <v>632.40595879902207</v>
      </c>
      <c r="BB7888" s="50">
        <f t="shared" si="2467"/>
        <v>654.54836907180061</v>
      </c>
      <c r="BC7888" s="17">
        <f t="shared" si="2477"/>
        <v>20117</v>
      </c>
      <c r="BD7888" s="50">
        <f t="shared" si="2478"/>
        <v>16.582719986800598</v>
      </c>
      <c r="BE7888" s="50">
        <f t="shared" si="2479"/>
        <v>389.8118397096132</v>
      </c>
      <c r="BF7888" s="50">
        <f t="shared" si="2480"/>
        <v>637.60807599458963</v>
      </c>
      <c r="BG7888" s="50"/>
      <c r="BH7888" s="17">
        <f t="shared" si="2481"/>
        <v>0</v>
      </c>
      <c r="BI7888" s="17">
        <f t="shared" si="2471"/>
        <v>7888</v>
      </c>
      <c r="BJ7888" s="17">
        <f t="shared" si="2482"/>
        <v>7888</v>
      </c>
      <c r="BK7888" s="150">
        <f t="shared" si="2483"/>
        <v>40729</v>
      </c>
      <c r="BL7888" s="50" t="e">
        <f t="shared" ca="1" si="2468"/>
        <v>#NAME?</v>
      </c>
      <c r="BM7888" s="50" t="e">
        <f t="shared" ca="1" si="2469"/>
        <v>#NAME?</v>
      </c>
      <c r="BN7888" s="50" t="e">
        <f t="shared" ca="1" si="2470"/>
        <v>#NAME?</v>
      </c>
    </row>
    <row r="7889" spans="1:66" x14ac:dyDescent="0.35">
      <c r="A7889" s="48">
        <v>40730</v>
      </c>
      <c r="B7889" s="17">
        <v>2011</v>
      </c>
      <c r="C7889" s="17">
        <v>7</v>
      </c>
      <c r="D7889" s="17">
        <v>187</v>
      </c>
      <c r="E7889" s="17">
        <v>6</v>
      </c>
      <c r="F7889" s="17">
        <v>4</v>
      </c>
      <c r="G7889" s="50">
        <v>10.4</v>
      </c>
      <c r="H7889" s="32">
        <v>5.4364886497848435</v>
      </c>
      <c r="I7889" s="50">
        <v>4.666666666666667</v>
      </c>
      <c r="J7889" s="13">
        <v>0</v>
      </c>
      <c r="K7889" s="13">
        <f t="shared" si="2472"/>
        <v>0</v>
      </c>
      <c r="L7889" s="13">
        <f t="shared" si="2464"/>
        <v>0</v>
      </c>
      <c r="M7889" s="13" t="e">
        <f ca="1">CalcTable[[#This Row],[IWC]]-AE7888</f>
        <v>#NAME?</v>
      </c>
      <c r="N7889" s="13" t="e">
        <f ca="1">IF(CalcTable[[#This Row],[Day of Year]]&lt;123,FCAP,AE7888)</f>
        <v>#NAME?</v>
      </c>
      <c r="O7889" s="17" t="e">
        <f ca="1">IF(IRR_DRIP,5,COUNTIF('IDET Wind Values'!C7873:G7873,"&lt;="&amp;IRR_MAXWIND))</f>
        <v>#NAME?</v>
      </c>
      <c r="P7889" s="13" t="e">
        <f ca="1">CalcTable[[#This Row],[ET_o]]*KL</f>
        <v>#NAME?</v>
      </c>
      <c r="Q7889" s="13" t="e">
        <f ca="1">IF(WILTPT&lt;=0,1,MAX(0,MIN(1,(CalcTable[[#This Row],[IWC]]-WILTPT)/(MAD-WILTPT))))</f>
        <v>#NAME?</v>
      </c>
      <c r="R7889" s="13" t="e">
        <f ca="1">CalcTable[[#This Row],[ETMult]]*CalcTable[[#This Row],[ETb]]</f>
        <v>#NAME?</v>
      </c>
      <c r="S7889" s="13" t="b">
        <f>INDEX(IRR_LIST,CalcTable[[#This Row],[Day of Week]]+1)</f>
        <v>0</v>
      </c>
      <c r="T7889" s="13">
        <f t="shared" ca="1" si="2473"/>
        <v>0</v>
      </c>
      <c r="U7889" s="13" t="b">
        <f ca="1">IF(CalcTable[[#This Row],[IrrPrecip]]&gt;=IC_MM,FALSE,TRUE)</f>
        <v>1</v>
      </c>
      <c r="V7889" s="13" t="b">
        <f t="shared" si="2465"/>
        <v>1</v>
      </c>
      <c r="W7889" s="13" t="e">
        <f ca="1">IF(AND(IRR_DRIP=FALSE,CalcTable[[#This Row],[IrrHours]]&lt;=0),FALSE,TRUE)</f>
        <v>#NAME?</v>
      </c>
      <c r="X7889" s="13" t="e">
        <f ca="1">AND(CalcTable[[#This Row],[IrrDay]],CalcTable[[#This Row],[IrrRain]],CalcTable[[#This Row],[IrrWarm]],CalcTable[[#This Row],[IrrWindy]])</f>
        <v>#NAME?</v>
      </c>
      <c r="Y7889" s="13" t="e">
        <f t="shared" ca="1" si="2474"/>
        <v>#NAME?</v>
      </c>
      <c r="Z7889" s="13" t="e">
        <f ca="1">CalcTable[[#This Row],[IrrHours]]/5</f>
        <v>#NAME?</v>
      </c>
      <c r="AA7889" s="13" t="e">
        <f ca="1">IF(CalcTable[[#This Row],[IrrFlag]]=FALSE,0,MAX(0,CalcTable[[#This Row],[VolRednWind]]*(FCAP*IRR_TARGET-CalcTable[[#This Row],[IWC]])))</f>
        <v>#NAME?</v>
      </c>
      <c r="AB7889" s="13" t="e">
        <f ca="1">CalcTable[[#This Row],[IWC]]+CalcTable[[#This Row],[Eff Precip]]+CalcTable[[#This Row],[IrrAmt]]-CalcTable[[#This Row],[AET]]</f>
        <v>#NAME?</v>
      </c>
      <c r="AC7889" s="13" t="e">
        <f ca="1">IF(CalcTable[[#This Row],[PWC]]&gt;FCAP,MIN(24*PERC,MIN(SAT,CalcTable[[#This Row],[PWC]])-FCAP),0)</f>
        <v>#NAME?</v>
      </c>
      <c r="AD7889" s="13" t="e">
        <f ca="1">IF(CalcTable[[#This Row],[PWC]]&gt;SAT,CalcTable[[#This Row],[PWC]]-SAT,0)</f>
        <v>#NAME?</v>
      </c>
      <c r="AE7889" s="13" t="e">
        <f ca="1">CalcTable[[#This Row],[PWC]]-CalcTable[[#This Row],[PercAmt]]-CalcTable[[#This Row],[Runoff]]</f>
        <v>#NAME?</v>
      </c>
      <c r="AF7889" s="13" t="e">
        <f ca="1">CalcTable[[#This Row],[IrrAmt]]/1000*CUR_IRR_AREA*10000/IRR_EFF</f>
        <v>#NAME?</v>
      </c>
      <c r="AG7889" s="147"/>
      <c r="AI7889" s="50">
        <v>0</v>
      </c>
      <c r="AJ7889" s="50">
        <v>0</v>
      </c>
      <c r="AK7889" s="50">
        <v>3.1105627421772541</v>
      </c>
      <c r="AL7889" s="50">
        <v>5.1150438233365882</v>
      </c>
      <c r="AM7889" s="50"/>
      <c r="AN7889" s="50"/>
      <c r="AO7889" s="50"/>
      <c r="AP7889" s="50"/>
      <c r="AQ7889" s="50"/>
      <c r="AR7889" s="50"/>
      <c r="AS7889" s="50"/>
      <c r="AT7889" s="50"/>
      <c r="AU7889" s="50"/>
      <c r="AV7889" s="50"/>
      <c r="AW7889" s="50"/>
      <c r="AX7889" s="50">
        <f t="shared" si="2475"/>
        <v>8.2256065655138428</v>
      </c>
      <c r="AY7889" s="50"/>
      <c r="AZ7889" s="50">
        <f t="shared" si="2476"/>
        <v>195.66287236980634</v>
      </c>
      <c r="BA7889" s="50">
        <f t="shared" si="2466"/>
        <v>301.25870825192408</v>
      </c>
      <c r="BB7889" s="50">
        <f t="shared" si="2467"/>
        <v>310.57598788858149</v>
      </c>
      <c r="BC7889" s="17">
        <f t="shared" si="2477"/>
        <v>20117</v>
      </c>
      <c r="BD7889" s="50">
        <f t="shared" si="2478"/>
        <v>8.2256065655138428</v>
      </c>
      <c r="BE7889" s="50">
        <f t="shared" si="2479"/>
        <v>195.66287236980634</v>
      </c>
      <c r="BF7889" s="50">
        <f t="shared" si="2480"/>
        <v>320.0421713414944</v>
      </c>
      <c r="BG7889" s="50"/>
      <c r="BH7889" s="17">
        <f t="shared" si="2481"/>
        <v>0</v>
      </c>
      <c r="BI7889" s="17">
        <f t="shared" si="2471"/>
        <v>7889</v>
      </c>
      <c r="BJ7889" s="17">
        <f t="shared" si="2482"/>
        <v>7889</v>
      </c>
      <c r="BK7889" s="150">
        <f t="shared" si="2483"/>
        <v>40730</v>
      </c>
      <c r="BL7889" s="50" t="e">
        <f t="shared" ca="1" si="2468"/>
        <v>#NAME?</v>
      </c>
      <c r="BM7889" s="50" t="e">
        <f t="shared" ca="1" si="2469"/>
        <v>#NAME?</v>
      </c>
      <c r="BN7889" s="50" t="e">
        <f t="shared" ca="1" si="2470"/>
        <v>#NAME?</v>
      </c>
    </row>
    <row r="7890" spans="1:66" x14ac:dyDescent="0.35">
      <c r="A7890" s="48">
        <v>40731</v>
      </c>
      <c r="B7890" s="17">
        <v>2011</v>
      </c>
      <c r="C7890" s="17">
        <v>7</v>
      </c>
      <c r="D7890" s="17">
        <v>188</v>
      </c>
      <c r="E7890" s="17">
        <v>7</v>
      </c>
      <c r="F7890" s="17">
        <v>5</v>
      </c>
      <c r="G7890" s="50">
        <v>14.3</v>
      </c>
      <c r="H7890" s="32">
        <v>5.8164927806280851</v>
      </c>
      <c r="I7890" s="50">
        <v>8.3333333333333339</v>
      </c>
      <c r="J7890" s="13">
        <v>0</v>
      </c>
      <c r="K7890" s="13">
        <f t="shared" si="2472"/>
        <v>0</v>
      </c>
      <c r="L7890" s="13">
        <f t="shared" si="2464"/>
        <v>0</v>
      </c>
      <c r="M7890" s="13" t="e">
        <f ca="1">CalcTable[[#This Row],[IWC]]-AE7889</f>
        <v>#NAME?</v>
      </c>
      <c r="N7890" s="13" t="e">
        <f ca="1">IF(CalcTable[[#This Row],[Day of Year]]&lt;123,FCAP,AE7889)</f>
        <v>#NAME?</v>
      </c>
      <c r="O7890" s="17" t="e">
        <f ca="1">IF(IRR_DRIP,5,COUNTIF('IDET Wind Values'!C7874:G7874,"&lt;="&amp;IRR_MAXWIND))</f>
        <v>#NAME?</v>
      </c>
      <c r="P7890" s="13" t="e">
        <f ca="1">CalcTable[[#This Row],[ET_o]]*KL</f>
        <v>#NAME?</v>
      </c>
      <c r="Q7890" s="13" t="e">
        <f ca="1">IF(WILTPT&lt;=0,1,MAX(0,MIN(1,(CalcTable[[#This Row],[IWC]]-WILTPT)/(MAD-WILTPT))))</f>
        <v>#NAME?</v>
      </c>
      <c r="R7890" s="13" t="e">
        <f ca="1">CalcTable[[#This Row],[ETMult]]*CalcTable[[#This Row],[ETb]]</f>
        <v>#NAME?</v>
      </c>
      <c r="S7890" s="13" t="b">
        <f>INDEX(IRR_LIST,CalcTable[[#This Row],[Day of Week]]+1)</f>
        <v>1</v>
      </c>
      <c r="T7890" s="13">
        <f t="shared" ca="1" si="2473"/>
        <v>0</v>
      </c>
      <c r="U7890" s="13" t="b">
        <f ca="1">IF(CalcTable[[#This Row],[IrrPrecip]]&gt;=IC_MM,FALSE,TRUE)</f>
        <v>1</v>
      </c>
      <c r="V7890" s="13" t="b">
        <f t="shared" si="2465"/>
        <v>1</v>
      </c>
      <c r="W7890" s="13" t="e">
        <f ca="1">IF(AND(IRR_DRIP=FALSE,CalcTable[[#This Row],[IrrHours]]&lt;=0),FALSE,TRUE)</f>
        <v>#NAME?</v>
      </c>
      <c r="X7890" s="13" t="e">
        <f ca="1">AND(CalcTable[[#This Row],[IrrDay]],CalcTable[[#This Row],[IrrRain]],CalcTable[[#This Row],[IrrWarm]],CalcTable[[#This Row],[IrrWindy]])</f>
        <v>#NAME?</v>
      </c>
      <c r="Y7890" s="13" t="e">
        <f t="shared" ca="1" si="2474"/>
        <v>#NAME?</v>
      </c>
      <c r="Z7890" s="13" t="e">
        <f ca="1">CalcTable[[#This Row],[IrrHours]]/5</f>
        <v>#NAME?</v>
      </c>
      <c r="AA7890" s="13" t="e">
        <f ca="1">IF(CalcTable[[#This Row],[IrrFlag]]=FALSE,0,MAX(0,CalcTable[[#This Row],[VolRednWind]]*(FCAP*IRR_TARGET-CalcTable[[#This Row],[IWC]])))</f>
        <v>#NAME?</v>
      </c>
      <c r="AB7890" s="13" t="e">
        <f ca="1">CalcTable[[#This Row],[IWC]]+CalcTable[[#This Row],[Eff Precip]]+CalcTable[[#This Row],[IrrAmt]]-CalcTable[[#This Row],[AET]]</f>
        <v>#NAME?</v>
      </c>
      <c r="AC7890" s="13" t="e">
        <f ca="1">IF(CalcTable[[#This Row],[PWC]]&gt;FCAP,MIN(24*PERC,MIN(SAT,CalcTable[[#This Row],[PWC]])-FCAP),0)</f>
        <v>#NAME?</v>
      </c>
      <c r="AD7890" s="13" t="e">
        <f ca="1">IF(CalcTable[[#This Row],[PWC]]&gt;SAT,CalcTable[[#This Row],[PWC]]-SAT,0)</f>
        <v>#NAME?</v>
      </c>
      <c r="AE7890" s="13" t="e">
        <f ca="1">CalcTable[[#This Row],[PWC]]-CalcTable[[#This Row],[PercAmt]]-CalcTable[[#This Row],[Runoff]]</f>
        <v>#NAME?</v>
      </c>
      <c r="AF7890" s="13" t="e">
        <f ca="1">CalcTable[[#This Row],[IrrAmt]]/1000*CUR_IRR_AREA*10000/IRR_EFF</f>
        <v>#NAME?</v>
      </c>
      <c r="AG7890" s="147"/>
      <c r="AI7890" s="50">
        <v>0</v>
      </c>
      <c r="AJ7890" s="50">
        <v>0</v>
      </c>
      <c r="AK7890" s="50">
        <v>0</v>
      </c>
      <c r="AL7890" s="50">
        <v>0</v>
      </c>
      <c r="AM7890" s="50"/>
      <c r="AN7890" s="50"/>
      <c r="AO7890" s="50"/>
      <c r="AP7890" s="50"/>
      <c r="AQ7890" s="50"/>
      <c r="AR7890" s="50"/>
      <c r="AS7890" s="50"/>
      <c r="AT7890" s="50"/>
      <c r="AU7890" s="50"/>
      <c r="AV7890" s="50"/>
      <c r="AW7890" s="50"/>
      <c r="AX7890" s="50">
        <f t="shared" si="2475"/>
        <v>0</v>
      </c>
      <c r="AY7890" s="50"/>
      <c r="AZ7890" s="50">
        <f t="shared" si="2476"/>
        <v>0</v>
      </c>
      <c r="BA7890" s="50">
        <f t="shared" si="2466"/>
        <v>0</v>
      </c>
      <c r="BB7890" s="50">
        <f t="shared" si="2467"/>
        <v>0</v>
      </c>
      <c r="BC7890" s="17">
        <f t="shared" si="2477"/>
        <v>20117</v>
      </c>
      <c r="BD7890" s="50">
        <f t="shared" si="2478"/>
        <v>0</v>
      </c>
      <c r="BE7890" s="50">
        <f t="shared" si="2479"/>
        <v>0</v>
      </c>
      <c r="BF7890" s="50">
        <f t="shared" si="2480"/>
        <v>0</v>
      </c>
      <c r="BG7890" s="50"/>
      <c r="BH7890" s="17">
        <f t="shared" si="2481"/>
        <v>0</v>
      </c>
      <c r="BI7890" s="17">
        <f t="shared" si="2471"/>
        <v>7890</v>
      </c>
      <c r="BJ7890" s="17">
        <f t="shared" si="2482"/>
        <v>7890</v>
      </c>
      <c r="BK7890" s="150">
        <f t="shared" si="2483"/>
        <v>40731</v>
      </c>
      <c r="BL7890" s="50" t="e">
        <f t="shared" ca="1" si="2468"/>
        <v>#NAME?</v>
      </c>
      <c r="BM7890" s="50" t="e">
        <f t="shared" ca="1" si="2469"/>
        <v>#NAME?</v>
      </c>
      <c r="BN7890" s="50" t="e">
        <f t="shared" ca="1" si="2470"/>
        <v>#NAME?</v>
      </c>
    </row>
    <row r="7891" spans="1:66" x14ac:dyDescent="0.35">
      <c r="A7891" s="48">
        <v>40732</v>
      </c>
      <c r="B7891" s="17">
        <v>2011</v>
      </c>
      <c r="C7891" s="17">
        <v>7</v>
      </c>
      <c r="D7891" s="17">
        <v>189</v>
      </c>
      <c r="E7891" s="17">
        <v>8</v>
      </c>
      <c r="F7891" s="17">
        <v>6</v>
      </c>
      <c r="G7891" s="50">
        <v>13.9</v>
      </c>
      <c r="H7891" s="32">
        <v>6.9668059687874591</v>
      </c>
      <c r="I7891" s="50">
        <v>23</v>
      </c>
      <c r="J7891" s="13">
        <v>0.2</v>
      </c>
      <c r="K7891" s="13">
        <f t="shared" si="2472"/>
        <v>0.2</v>
      </c>
      <c r="L7891" s="13">
        <f t="shared" si="2464"/>
        <v>0</v>
      </c>
      <c r="M7891" s="13" t="e">
        <f ca="1">CalcTable[[#This Row],[IWC]]-AE7890</f>
        <v>#NAME?</v>
      </c>
      <c r="N7891" s="13" t="e">
        <f ca="1">IF(CalcTable[[#This Row],[Day of Year]]&lt;123,FCAP,AE7890)</f>
        <v>#NAME?</v>
      </c>
      <c r="O7891" s="17" t="e">
        <f ca="1">IF(IRR_DRIP,5,COUNTIF('IDET Wind Values'!C7875:G7875,"&lt;="&amp;IRR_MAXWIND))</f>
        <v>#NAME?</v>
      </c>
      <c r="P7891" s="13" t="e">
        <f ca="1">CalcTable[[#This Row],[ET_o]]*KL</f>
        <v>#NAME?</v>
      </c>
      <c r="Q7891" s="13" t="e">
        <f ca="1">IF(WILTPT&lt;=0,1,MAX(0,MIN(1,(CalcTable[[#This Row],[IWC]]-WILTPT)/(MAD-WILTPT))))</f>
        <v>#NAME?</v>
      </c>
      <c r="R7891" s="13" t="e">
        <f ca="1">CalcTable[[#This Row],[ETMult]]*CalcTable[[#This Row],[ETb]]</f>
        <v>#NAME?</v>
      </c>
      <c r="S7891" s="13" t="b">
        <f>INDEX(IRR_LIST,CalcTable[[#This Row],[Day of Week]]+1)</f>
        <v>0</v>
      </c>
      <c r="T7891" s="13">
        <f t="shared" ca="1" si="2473"/>
        <v>0</v>
      </c>
      <c r="U7891" s="13" t="b">
        <f ca="1">IF(CalcTable[[#This Row],[IrrPrecip]]&gt;=IC_MM,FALSE,TRUE)</f>
        <v>1</v>
      </c>
      <c r="V7891" s="13" t="b">
        <f t="shared" si="2465"/>
        <v>1</v>
      </c>
      <c r="W7891" s="13" t="e">
        <f ca="1">IF(AND(IRR_DRIP=FALSE,CalcTable[[#This Row],[IrrHours]]&lt;=0),FALSE,TRUE)</f>
        <v>#NAME?</v>
      </c>
      <c r="X7891" s="13" t="e">
        <f ca="1">AND(CalcTable[[#This Row],[IrrDay]],CalcTable[[#This Row],[IrrRain]],CalcTable[[#This Row],[IrrWarm]],CalcTable[[#This Row],[IrrWindy]])</f>
        <v>#NAME?</v>
      </c>
      <c r="Y7891" s="13" t="e">
        <f t="shared" ca="1" si="2474"/>
        <v>#NAME?</v>
      </c>
      <c r="Z7891" s="13" t="e">
        <f ca="1">CalcTable[[#This Row],[IrrHours]]/5</f>
        <v>#NAME?</v>
      </c>
      <c r="AA7891" s="13" t="e">
        <f ca="1">IF(CalcTable[[#This Row],[IrrFlag]]=FALSE,0,MAX(0,CalcTable[[#This Row],[VolRednWind]]*(FCAP*IRR_TARGET-CalcTable[[#This Row],[IWC]])))</f>
        <v>#NAME?</v>
      </c>
      <c r="AB7891" s="13" t="e">
        <f ca="1">CalcTable[[#This Row],[IWC]]+CalcTable[[#This Row],[Eff Precip]]+CalcTable[[#This Row],[IrrAmt]]-CalcTable[[#This Row],[AET]]</f>
        <v>#NAME?</v>
      </c>
      <c r="AC7891" s="13" t="e">
        <f ca="1">IF(CalcTable[[#This Row],[PWC]]&gt;FCAP,MIN(24*PERC,MIN(SAT,CalcTable[[#This Row],[PWC]])-FCAP),0)</f>
        <v>#NAME?</v>
      </c>
      <c r="AD7891" s="13" t="e">
        <f ca="1">IF(CalcTable[[#This Row],[PWC]]&gt;SAT,CalcTable[[#This Row],[PWC]]-SAT,0)</f>
        <v>#NAME?</v>
      </c>
      <c r="AE7891" s="13" t="e">
        <f ca="1">CalcTable[[#This Row],[PWC]]-CalcTable[[#This Row],[PercAmt]]-CalcTable[[#This Row],[Runoff]]</f>
        <v>#NAME?</v>
      </c>
      <c r="AF7891" s="13" t="e">
        <f ca="1">CalcTable[[#This Row],[IrrAmt]]/1000*CUR_IRR_AREA*10000/IRR_EFF</f>
        <v>#NAME?</v>
      </c>
      <c r="AG7891" s="147"/>
      <c r="AI7891" s="50">
        <v>0</v>
      </c>
      <c r="AJ7891" s="50">
        <v>0</v>
      </c>
      <c r="AK7891" s="50">
        <v>0</v>
      </c>
      <c r="AL7891" s="50">
        <v>6.189139786727111</v>
      </c>
      <c r="AM7891" s="50"/>
      <c r="AN7891" s="50"/>
      <c r="AO7891" s="50"/>
      <c r="AP7891" s="50"/>
      <c r="AQ7891" s="50"/>
      <c r="AR7891" s="50"/>
      <c r="AS7891" s="50"/>
      <c r="AT7891" s="50"/>
      <c r="AU7891" s="50"/>
      <c r="AV7891" s="50"/>
      <c r="AW7891" s="50"/>
      <c r="AX7891" s="50">
        <f t="shared" si="2475"/>
        <v>6.189139786727111</v>
      </c>
      <c r="AY7891" s="50"/>
      <c r="AZ7891" s="50">
        <f t="shared" si="2476"/>
        <v>181.54810041066193</v>
      </c>
      <c r="BA7891" s="50">
        <f t="shared" si="2466"/>
        <v>279.52644031482868</v>
      </c>
      <c r="BB7891" s="50">
        <f t="shared" si="2467"/>
        <v>288.17158795343164</v>
      </c>
      <c r="BC7891" s="17">
        <f t="shared" si="2477"/>
        <v>20117</v>
      </c>
      <c r="BD7891" s="50">
        <f t="shared" si="2478"/>
        <v>6.189139786727111</v>
      </c>
      <c r="BE7891" s="50">
        <f t="shared" si="2479"/>
        <v>181.54810041066193</v>
      </c>
      <c r="BF7891" s="50">
        <f t="shared" si="2480"/>
        <v>296.95489775155755</v>
      </c>
      <c r="BG7891" s="50"/>
      <c r="BH7891" s="17">
        <f t="shared" si="2481"/>
        <v>0</v>
      </c>
      <c r="BI7891" s="17">
        <f t="shared" si="2471"/>
        <v>7891</v>
      </c>
      <c r="BJ7891" s="17">
        <f t="shared" si="2482"/>
        <v>7891</v>
      </c>
      <c r="BK7891" s="150">
        <f t="shared" si="2483"/>
        <v>40732</v>
      </c>
      <c r="BL7891" s="50" t="e">
        <f t="shared" ca="1" si="2468"/>
        <v>#NAME?</v>
      </c>
      <c r="BM7891" s="50" t="e">
        <f t="shared" ca="1" si="2469"/>
        <v>#NAME?</v>
      </c>
      <c r="BN7891" s="50" t="e">
        <f t="shared" ca="1" si="2470"/>
        <v>#NAME?</v>
      </c>
    </row>
    <row r="7892" spans="1:66" x14ac:dyDescent="0.35">
      <c r="A7892" s="48">
        <v>40733</v>
      </c>
      <c r="B7892" s="17">
        <v>2011</v>
      </c>
      <c r="C7892" s="17">
        <v>7</v>
      </c>
      <c r="D7892" s="17">
        <v>190</v>
      </c>
      <c r="E7892" s="17">
        <v>9</v>
      </c>
      <c r="F7892" s="17">
        <v>7</v>
      </c>
      <c r="G7892" s="50">
        <v>13.5</v>
      </c>
      <c r="H7892" s="32">
        <v>6.1465454062200333</v>
      </c>
      <c r="I7892" s="50">
        <v>33.166666666666664</v>
      </c>
      <c r="J7892" s="13">
        <v>0</v>
      </c>
      <c r="K7892" s="13">
        <f t="shared" si="2472"/>
        <v>0</v>
      </c>
      <c r="L7892" s="13">
        <f t="shared" ref="L7892:L7955" si="2484">IF(K7892&gt;=EFF_PRECIP,EFF_MULT*(K7892-EFF_PRECIP),0)</f>
        <v>0</v>
      </c>
      <c r="M7892" s="13" t="e">
        <f ca="1">CalcTable[[#This Row],[IWC]]-AE7891</f>
        <v>#NAME?</v>
      </c>
      <c r="N7892" s="13" t="e">
        <f ca="1">IF(CalcTable[[#This Row],[Day of Year]]&lt;123,FCAP,AE7891)</f>
        <v>#NAME?</v>
      </c>
      <c r="O7892" s="17" t="e">
        <f ca="1">IF(IRR_DRIP,5,COUNTIF('IDET Wind Values'!C7876:G7876,"&lt;="&amp;IRR_MAXWIND))</f>
        <v>#NAME?</v>
      </c>
      <c r="P7892" s="13" t="e">
        <f ca="1">CalcTable[[#This Row],[ET_o]]*KL</f>
        <v>#NAME?</v>
      </c>
      <c r="Q7892" s="13" t="e">
        <f ca="1">IF(WILTPT&lt;=0,1,MAX(0,MIN(1,(CalcTable[[#This Row],[IWC]]-WILTPT)/(MAD-WILTPT))))</f>
        <v>#NAME?</v>
      </c>
      <c r="R7892" s="13" t="e">
        <f ca="1">CalcTable[[#This Row],[ETMult]]*CalcTable[[#This Row],[ETb]]</f>
        <v>#NAME?</v>
      </c>
      <c r="S7892" s="13" t="b">
        <f>INDEX(IRR_LIST,CalcTable[[#This Row],[Day of Week]]+1)</f>
        <v>0</v>
      </c>
      <c r="T7892" s="13">
        <f t="shared" ca="1" si="2473"/>
        <v>0.2</v>
      </c>
      <c r="U7892" s="13" t="b">
        <f ca="1">IF(CalcTable[[#This Row],[IrrPrecip]]&gt;=IC_MM,FALSE,TRUE)</f>
        <v>1</v>
      </c>
      <c r="V7892" s="13" t="b">
        <f t="shared" ref="V7892:V7955" si="2485">IF(G7893&lt;IRR_TEMP,FALSE,TRUE)</f>
        <v>1</v>
      </c>
      <c r="W7892" s="13" t="e">
        <f ca="1">IF(AND(IRR_DRIP=FALSE,CalcTable[[#This Row],[IrrHours]]&lt;=0),FALSE,TRUE)</f>
        <v>#NAME?</v>
      </c>
      <c r="X7892" s="13" t="e">
        <f ca="1">AND(CalcTable[[#This Row],[IrrDay]],CalcTable[[#This Row],[IrrRain]],CalcTable[[#This Row],[IrrWarm]],CalcTable[[#This Row],[IrrWindy]])</f>
        <v>#NAME?</v>
      </c>
      <c r="Y7892" s="13" t="e">
        <f t="shared" ca="1" si="2474"/>
        <v>#NAME?</v>
      </c>
      <c r="Z7892" s="13" t="e">
        <f ca="1">CalcTable[[#This Row],[IrrHours]]/5</f>
        <v>#NAME?</v>
      </c>
      <c r="AA7892" s="13" t="e">
        <f ca="1">IF(CalcTable[[#This Row],[IrrFlag]]=FALSE,0,MAX(0,CalcTable[[#This Row],[VolRednWind]]*(FCAP*IRR_TARGET-CalcTable[[#This Row],[IWC]])))</f>
        <v>#NAME?</v>
      </c>
      <c r="AB7892" s="13" t="e">
        <f ca="1">CalcTable[[#This Row],[IWC]]+CalcTable[[#This Row],[Eff Precip]]+CalcTable[[#This Row],[IrrAmt]]-CalcTable[[#This Row],[AET]]</f>
        <v>#NAME?</v>
      </c>
      <c r="AC7892" s="13" t="e">
        <f ca="1">IF(CalcTable[[#This Row],[PWC]]&gt;FCAP,MIN(24*PERC,MIN(SAT,CalcTable[[#This Row],[PWC]])-FCAP),0)</f>
        <v>#NAME?</v>
      </c>
      <c r="AD7892" s="13" t="e">
        <f ca="1">IF(CalcTable[[#This Row],[PWC]]&gt;SAT,CalcTable[[#This Row],[PWC]]-SAT,0)</f>
        <v>#NAME?</v>
      </c>
      <c r="AE7892" s="13" t="e">
        <f ca="1">CalcTable[[#This Row],[PWC]]-CalcTable[[#This Row],[PercAmt]]-CalcTable[[#This Row],[Runoff]]</f>
        <v>#NAME?</v>
      </c>
      <c r="AF7892" s="13" t="e">
        <f ca="1">CalcTable[[#This Row],[IrrAmt]]/1000*CUR_IRR_AREA*10000/IRR_EFF</f>
        <v>#NAME?</v>
      </c>
      <c r="AG7892" s="147"/>
      <c r="AI7892" s="50">
        <v>0</v>
      </c>
      <c r="AJ7892" s="50">
        <v>0</v>
      </c>
      <c r="AK7892" s="50">
        <v>11.638492232984426</v>
      </c>
      <c r="AL7892" s="50">
        <v>0</v>
      </c>
      <c r="AM7892" s="50"/>
      <c r="AN7892" s="50"/>
      <c r="AO7892" s="50"/>
      <c r="AP7892" s="50"/>
      <c r="AQ7892" s="50"/>
      <c r="AR7892" s="50"/>
      <c r="AS7892" s="50"/>
      <c r="AT7892" s="50"/>
      <c r="AU7892" s="50"/>
      <c r="AV7892" s="50"/>
      <c r="AW7892" s="50"/>
      <c r="AX7892" s="50">
        <f t="shared" si="2475"/>
        <v>11.638492232984426</v>
      </c>
      <c r="AY7892" s="50"/>
      <c r="AZ7892" s="50">
        <f t="shared" si="2476"/>
        <v>170.69788608377158</v>
      </c>
      <c r="BA7892" s="50">
        <f t="shared" ref="BA7892:BA7955" si="2486">SUMPRODUCT($AI7892:$AW7892,CONVERSION,APP_DEMAND)</f>
        <v>262.82055476390224</v>
      </c>
      <c r="BB7892" s="50">
        <f t="shared" ref="BB7892:BB7955" si="2487">SUMPRODUCT($AI7892:$AW7892,CONVERSION,PUMP_DEMAND)</f>
        <v>270.94902552979619</v>
      </c>
      <c r="BC7892" s="17">
        <f t="shared" si="2477"/>
        <v>20117</v>
      </c>
      <c r="BD7892" s="50">
        <f t="shared" si="2478"/>
        <v>11.638492232984426</v>
      </c>
      <c r="BE7892" s="50">
        <f t="shared" si="2479"/>
        <v>170.69788608377158</v>
      </c>
      <c r="BF7892" s="50">
        <f t="shared" si="2480"/>
        <v>279.2074011997567</v>
      </c>
      <c r="BG7892" s="50"/>
      <c r="BH7892" s="17">
        <f t="shared" si="2481"/>
        <v>0</v>
      </c>
      <c r="BI7892" s="17">
        <f t="shared" si="2471"/>
        <v>7892</v>
      </c>
      <c r="BJ7892" s="17">
        <f t="shared" si="2482"/>
        <v>7892</v>
      </c>
      <c r="BK7892" s="150">
        <f t="shared" si="2483"/>
        <v>40733</v>
      </c>
      <c r="BL7892" s="50" t="e">
        <f t="shared" ref="BL7892:BL7955" ca="1" si="2488">WILTPT</f>
        <v>#NAME?</v>
      </c>
      <c r="BM7892" s="50" t="e">
        <f t="shared" ref="BM7892:BM7955" ca="1" si="2489">SAT</f>
        <v>#NAME?</v>
      </c>
      <c r="BN7892" s="50" t="e">
        <f t="shared" ref="BN7892:BN7955" ca="1" si="2490">FCAP</f>
        <v>#NAME?</v>
      </c>
    </row>
    <row r="7893" spans="1:66" x14ac:dyDescent="0.35">
      <c r="A7893" s="48">
        <v>40734</v>
      </c>
      <c r="B7893" s="17">
        <v>2011</v>
      </c>
      <c r="C7893" s="17">
        <v>7</v>
      </c>
      <c r="D7893" s="17">
        <v>191</v>
      </c>
      <c r="E7893" s="17">
        <v>10</v>
      </c>
      <c r="F7893" s="17">
        <v>1</v>
      </c>
      <c r="G7893" s="50">
        <v>9.8000000000000007</v>
      </c>
      <c r="H7893" s="32">
        <v>4.3018361665271545</v>
      </c>
      <c r="I7893" s="50">
        <v>4.166666666666667</v>
      </c>
      <c r="J7893" s="13">
        <v>7</v>
      </c>
      <c r="K7893" s="13">
        <f t="shared" si="2472"/>
        <v>7</v>
      </c>
      <c r="L7893" s="13">
        <f t="shared" si="2484"/>
        <v>1.5</v>
      </c>
      <c r="M7893" s="13" t="e">
        <f ca="1">CalcTable[[#This Row],[IWC]]-AE7892</f>
        <v>#NAME?</v>
      </c>
      <c r="N7893" s="13" t="e">
        <f ca="1">IF(CalcTable[[#This Row],[Day of Year]]&lt;123,FCAP,AE7892)</f>
        <v>#NAME?</v>
      </c>
      <c r="O7893" s="17" t="e">
        <f ca="1">IF(IRR_DRIP,5,COUNTIF('IDET Wind Values'!C7877:G7877,"&lt;="&amp;IRR_MAXWIND))</f>
        <v>#NAME?</v>
      </c>
      <c r="P7893" s="13" t="e">
        <f ca="1">CalcTable[[#This Row],[ET_o]]*KL</f>
        <v>#NAME?</v>
      </c>
      <c r="Q7893" s="13" t="e">
        <f ca="1">IF(WILTPT&lt;=0,1,MAX(0,MIN(1,(CalcTable[[#This Row],[IWC]]-WILTPT)/(MAD-WILTPT))))</f>
        <v>#NAME?</v>
      </c>
      <c r="R7893" s="13" t="e">
        <f ca="1">CalcTable[[#This Row],[ETMult]]*CalcTable[[#This Row],[ETb]]</f>
        <v>#NAME?</v>
      </c>
      <c r="S7893" s="13" t="b">
        <f>INDEX(IRR_LIST,CalcTable[[#This Row],[Day of Week]]+1)</f>
        <v>1</v>
      </c>
      <c r="T7893" s="13">
        <f t="shared" ca="1" si="2473"/>
        <v>0.2</v>
      </c>
      <c r="U7893" s="13" t="b">
        <f ca="1">IF(CalcTable[[#This Row],[IrrPrecip]]&gt;=IC_MM,FALSE,TRUE)</f>
        <v>1</v>
      </c>
      <c r="V7893" s="13" t="b">
        <f t="shared" si="2485"/>
        <v>1</v>
      </c>
      <c r="W7893" s="13" t="e">
        <f ca="1">IF(AND(IRR_DRIP=FALSE,CalcTable[[#This Row],[IrrHours]]&lt;=0),FALSE,TRUE)</f>
        <v>#NAME?</v>
      </c>
      <c r="X7893" s="13" t="e">
        <f ca="1">AND(CalcTable[[#This Row],[IrrDay]],CalcTable[[#This Row],[IrrRain]],CalcTable[[#This Row],[IrrWarm]],CalcTable[[#This Row],[IrrWindy]])</f>
        <v>#NAME?</v>
      </c>
      <c r="Y7893" s="13" t="e">
        <f t="shared" ca="1" si="2474"/>
        <v>#NAME?</v>
      </c>
      <c r="Z7893" s="13" t="e">
        <f ca="1">CalcTable[[#This Row],[IrrHours]]/5</f>
        <v>#NAME?</v>
      </c>
      <c r="AA7893" s="13" t="e">
        <f ca="1">IF(CalcTable[[#This Row],[IrrFlag]]=FALSE,0,MAX(0,CalcTable[[#This Row],[VolRednWind]]*(FCAP*IRR_TARGET-CalcTable[[#This Row],[IWC]])))</f>
        <v>#NAME?</v>
      </c>
      <c r="AB7893" s="13" t="e">
        <f ca="1">CalcTable[[#This Row],[IWC]]+CalcTable[[#This Row],[Eff Precip]]+CalcTable[[#This Row],[IrrAmt]]-CalcTable[[#This Row],[AET]]</f>
        <v>#NAME?</v>
      </c>
      <c r="AC7893" s="13" t="e">
        <f ca="1">IF(CalcTable[[#This Row],[PWC]]&gt;FCAP,MIN(24*PERC,MIN(SAT,CalcTable[[#This Row],[PWC]])-FCAP),0)</f>
        <v>#NAME?</v>
      </c>
      <c r="AD7893" s="13" t="e">
        <f ca="1">IF(CalcTable[[#This Row],[PWC]]&gt;SAT,CalcTable[[#This Row],[PWC]]-SAT,0)</f>
        <v>#NAME?</v>
      </c>
      <c r="AE7893" s="13" t="e">
        <f ca="1">CalcTable[[#This Row],[PWC]]-CalcTable[[#This Row],[PercAmt]]-CalcTable[[#This Row],[Runoff]]</f>
        <v>#NAME?</v>
      </c>
      <c r="AF7893" s="13" t="e">
        <f ca="1">CalcTable[[#This Row],[IrrAmt]]/1000*CUR_IRR_AREA*10000/IRR_EFF</f>
        <v>#NAME?</v>
      </c>
      <c r="AG7893" s="147"/>
      <c r="AI7893" s="50">
        <v>13.277925074376833</v>
      </c>
      <c r="AJ7893" s="50">
        <v>19.097946371035444</v>
      </c>
      <c r="AK7893" s="50">
        <v>0</v>
      </c>
      <c r="AL7893" s="50">
        <v>0</v>
      </c>
      <c r="AM7893" s="50"/>
      <c r="AN7893" s="50"/>
      <c r="AO7893" s="50"/>
      <c r="AP7893" s="50"/>
      <c r="AQ7893" s="50"/>
      <c r="AR7893" s="50"/>
      <c r="AS7893" s="50"/>
      <c r="AT7893" s="50"/>
      <c r="AU7893" s="50"/>
      <c r="AV7893" s="50"/>
      <c r="AW7893" s="50"/>
      <c r="AX7893" s="50">
        <f t="shared" si="2475"/>
        <v>32.37587144541228</v>
      </c>
      <c r="AY7893" s="50"/>
      <c r="AZ7893" s="50">
        <f t="shared" si="2476"/>
        <v>754.94932797456659</v>
      </c>
      <c r="BA7893" s="50">
        <f t="shared" si="2486"/>
        <v>1223.9434444389037</v>
      </c>
      <c r="BB7893" s="50">
        <f t="shared" si="2487"/>
        <v>1266.7335397500699</v>
      </c>
      <c r="BC7893" s="17">
        <f t="shared" si="2477"/>
        <v>20117</v>
      </c>
      <c r="BD7893" s="50">
        <f t="shared" si="2478"/>
        <v>32.37587144541228</v>
      </c>
      <c r="BE7893" s="50">
        <f t="shared" si="2479"/>
        <v>754.94932797456659</v>
      </c>
      <c r="BF7893" s="50">
        <f t="shared" si="2480"/>
        <v>1234.8567679264384</v>
      </c>
      <c r="BG7893" s="50"/>
      <c r="BH7893" s="17">
        <f t="shared" si="2481"/>
        <v>0</v>
      </c>
      <c r="BI7893" s="17">
        <f t="shared" si="2471"/>
        <v>7893</v>
      </c>
      <c r="BJ7893" s="17">
        <f t="shared" si="2482"/>
        <v>7893</v>
      </c>
      <c r="BK7893" s="150">
        <f t="shared" si="2483"/>
        <v>40734</v>
      </c>
      <c r="BL7893" s="50" t="e">
        <f t="shared" ca="1" si="2488"/>
        <v>#NAME?</v>
      </c>
      <c r="BM7893" s="50" t="e">
        <f t="shared" ca="1" si="2489"/>
        <v>#NAME?</v>
      </c>
      <c r="BN7893" s="50" t="e">
        <f t="shared" ca="1" si="2490"/>
        <v>#NAME?</v>
      </c>
    </row>
    <row r="7894" spans="1:66" x14ac:dyDescent="0.35">
      <c r="A7894" s="48">
        <v>40735</v>
      </c>
      <c r="B7894" s="17">
        <v>2011</v>
      </c>
      <c r="C7894" s="17">
        <v>7</v>
      </c>
      <c r="D7894" s="17">
        <v>192</v>
      </c>
      <c r="E7894" s="17">
        <v>11</v>
      </c>
      <c r="F7894" s="17">
        <v>2</v>
      </c>
      <c r="G7894" s="50">
        <v>11.9</v>
      </c>
      <c r="H7894" s="32">
        <v>2.9070497572994665</v>
      </c>
      <c r="I7894" s="50">
        <v>2.5</v>
      </c>
      <c r="J7894" s="13">
        <v>10.4</v>
      </c>
      <c r="K7894" s="13">
        <f t="shared" si="2472"/>
        <v>10.4</v>
      </c>
      <c r="L7894" s="13">
        <f t="shared" si="2484"/>
        <v>4.0500000000000007</v>
      </c>
      <c r="M7894" s="13" t="e">
        <f ca="1">CalcTable[[#This Row],[IWC]]-AE7893</f>
        <v>#NAME?</v>
      </c>
      <c r="N7894" s="13" t="e">
        <f ca="1">IF(CalcTable[[#This Row],[Day of Year]]&lt;123,FCAP,AE7893)</f>
        <v>#NAME?</v>
      </c>
      <c r="O7894" s="17" t="e">
        <f ca="1">IF(IRR_DRIP,5,COUNTIF('IDET Wind Values'!C7878:G7878,"&lt;="&amp;IRR_MAXWIND))</f>
        <v>#NAME?</v>
      </c>
      <c r="P7894" s="13" t="e">
        <f ca="1">CalcTable[[#This Row],[ET_o]]*KL</f>
        <v>#NAME?</v>
      </c>
      <c r="Q7894" s="13" t="e">
        <f ca="1">IF(WILTPT&lt;=0,1,MAX(0,MIN(1,(CalcTable[[#This Row],[IWC]]-WILTPT)/(MAD-WILTPT))))</f>
        <v>#NAME?</v>
      </c>
      <c r="R7894" s="13" t="e">
        <f ca="1">CalcTable[[#This Row],[ETMult]]*CalcTable[[#This Row],[ETb]]</f>
        <v>#NAME?</v>
      </c>
      <c r="S7894" s="13" t="b">
        <f>INDEX(IRR_LIST,CalcTable[[#This Row],[Day of Week]]+1)</f>
        <v>0</v>
      </c>
      <c r="T7894" s="13">
        <f t="shared" ca="1" si="2473"/>
        <v>7</v>
      </c>
      <c r="U7894" s="13" t="b">
        <f ca="1">IF(CalcTable[[#This Row],[IrrPrecip]]&gt;=IC_MM,FALSE,TRUE)</f>
        <v>1</v>
      </c>
      <c r="V7894" s="13" t="b">
        <f t="shared" si="2485"/>
        <v>1</v>
      </c>
      <c r="W7894" s="13" t="e">
        <f ca="1">IF(AND(IRR_DRIP=FALSE,CalcTable[[#This Row],[IrrHours]]&lt;=0),FALSE,TRUE)</f>
        <v>#NAME?</v>
      </c>
      <c r="X7894" s="13" t="e">
        <f ca="1">AND(CalcTable[[#This Row],[IrrDay]],CalcTable[[#This Row],[IrrRain]],CalcTable[[#This Row],[IrrWarm]],CalcTable[[#This Row],[IrrWindy]])</f>
        <v>#NAME?</v>
      </c>
      <c r="Y7894" s="13" t="e">
        <f t="shared" ca="1" si="2474"/>
        <v>#NAME?</v>
      </c>
      <c r="Z7894" s="13" t="e">
        <f ca="1">CalcTable[[#This Row],[IrrHours]]/5</f>
        <v>#NAME?</v>
      </c>
      <c r="AA7894" s="13" t="e">
        <f ca="1">IF(CalcTable[[#This Row],[IrrFlag]]=FALSE,0,MAX(0,CalcTable[[#This Row],[VolRednWind]]*(FCAP*IRR_TARGET-CalcTable[[#This Row],[IWC]])))</f>
        <v>#NAME?</v>
      </c>
      <c r="AB7894" s="13" t="e">
        <f ca="1">CalcTable[[#This Row],[IWC]]+CalcTable[[#This Row],[Eff Precip]]+CalcTable[[#This Row],[IrrAmt]]-CalcTable[[#This Row],[AET]]</f>
        <v>#NAME?</v>
      </c>
      <c r="AC7894" s="13" t="e">
        <f ca="1">IF(CalcTable[[#This Row],[PWC]]&gt;FCAP,MIN(24*PERC,MIN(SAT,CalcTable[[#This Row],[PWC]])-FCAP),0)</f>
        <v>#NAME?</v>
      </c>
      <c r="AD7894" s="13" t="e">
        <f ca="1">IF(CalcTable[[#This Row],[PWC]]&gt;SAT,CalcTable[[#This Row],[PWC]]-SAT,0)</f>
        <v>#NAME?</v>
      </c>
      <c r="AE7894" s="13" t="e">
        <f ca="1">CalcTable[[#This Row],[PWC]]-CalcTable[[#This Row],[PercAmt]]-CalcTable[[#This Row],[Runoff]]</f>
        <v>#NAME?</v>
      </c>
      <c r="AF7894" s="13" t="e">
        <f ca="1">CalcTable[[#This Row],[IrrAmt]]/1000*CUR_IRR_AREA*10000/IRR_EFF</f>
        <v>#NAME?</v>
      </c>
      <c r="AG7894" s="147"/>
      <c r="AI7894" s="50">
        <v>0</v>
      </c>
      <c r="AJ7894" s="50">
        <v>0</v>
      </c>
      <c r="AK7894" s="50">
        <v>1.5176039566359762</v>
      </c>
      <c r="AL7894" s="50">
        <v>8.0783531478440587</v>
      </c>
      <c r="AM7894" s="50"/>
      <c r="AN7894" s="50"/>
      <c r="AO7894" s="50"/>
      <c r="AP7894" s="50"/>
      <c r="AQ7894" s="50"/>
      <c r="AR7894" s="50"/>
      <c r="AS7894" s="50"/>
      <c r="AT7894" s="50"/>
      <c r="AU7894" s="50"/>
      <c r="AV7894" s="50"/>
      <c r="AW7894" s="50"/>
      <c r="AX7894" s="50">
        <f t="shared" si="2475"/>
        <v>9.5959571044800356</v>
      </c>
      <c r="AY7894" s="50"/>
      <c r="AZ7894" s="50">
        <f t="shared" si="2476"/>
        <v>259.22321703408676</v>
      </c>
      <c r="BA7894" s="50">
        <f t="shared" si="2486"/>
        <v>399.12146114772088</v>
      </c>
      <c r="BB7894" s="50">
        <f t="shared" si="2487"/>
        <v>411.46542386362978</v>
      </c>
      <c r="BC7894" s="17">
        <f t="shared" si="2477"/>
        <v>20117</v>
      </c>
      <c r="BD7894" s="50">
        <f t="shared" si="2478"/>
        <v>9.5959571044800356</v>
      </c>
      <c r="BE7894" s="50">
        <f t="shared" si="2479"/>
        <v>259.22321703408676</v>
      </c>
      <c r="BF7894" s="50">
        <f t="shared" si="2480"/>
        <v>424.00666123778575</v>
      </c>
      <c r="BG7894" s="50"/>
      <c r="BH7894" s="17">
        <f t="shared" si="2481"/>
        <v>0</v>
      </c>
      <c r="BI7894" s="17">
        <f t="shared" ref="BI7894:BI7957" si="2491">BI7893+1</f>
        <v>7894</v>
      </c>
      <c r="BJ7894" s="17">
        <f t="shared" si="2482"/>
        <v>7894</v>
      </c>
      <c r="BK7894" s="150">
        <f t="shared" si="2483"/>
        <v>40735</v>
      </c>
      <c r="BL7894" s="50" t="e">
        <f t="shared" ca="1" si="2488"/>
        <v>#NAME?</v>
      </c>
      <c r="BM7894" s="50" t="e">
        <f t="shared" ca="1" si="2489"/>
        <v>#NAME?</v>
      </c>
      <c r="BN7894" s="50" t="e">
        <f t="shared" ca="1" si="2490"/>
        <v>#NAME?</v>
      </c>
    </row>
    <row r="7895" spans="1:66" x14ac:dyDescent="0.35">
      <c r="A7895" s="48">
        <v>40736</v>
      </c>
      <c r="B7895" s="17">
        <v>2011</v>
      </c>
      <c r="C7895" s="17">
        <v>7</v>
      </c>
      <c r="D7895" s="17">
        <v>193</v>
      </c>
      <c r="E7895" s="17">
        <v>12</v>
      </c>
      <c r="F7895" s="17">
        <v>3</v>
      </c>
      <c r="G7895" s="50">
        <v>13</v>
      </c>
      <c r="H7895" s="32">
        <v>3.2660431829617487</v>
      </c>
      <c r="I7895" s="50">
        <v>10.833333333333334</v>
      </c>
      <c r="J7895" s="13">
        <v>2.5</v>
      </c>
      <c r="K7895" s="13">
        <f t="shared" si="2472"/>
        <v>2.5</v>
      </c>
      <c r="L7895" s="13">
        <f t="shared" si="2484"/>
        <v>0</v>
      </c>
      <c r="M7895" s="13" t="e">
        <f ca="1">CalcTable[[#This Row],[IWC]]-AE7894</f>
        <v>#NAME?</v>
      </c>
      <c r="N7895" s="13" t="e">
        <f ca="1">IF(CalcTable[[#This Row],[Day of Year]]&lt;123,FCAP,AE7894)</f>
        <v>#NAME?</v>
      </c>
      <c r="O7895" s="17" t="e">
        <f ca="1">IF(IRR_DRIP,5,COUNTIF('IDET Wind Values'!C7879:G7879,"&lt;="&amp;IRR_MAXWIND))</f>
        <v>#NAME?</v>
      </c>
      <c r="P7895" s="13" t="e">
        <f ca="1">CalcTable[[#This Row],[ET_o]]*KL</f>
        <v>#NAME?</v>
      </c>
      <c r="Q7895" s="13" t="e">
        <f ca="1">IF(WILTPT&lt;=0,1,MAX(0,MIN(1,(CalcTable[[#This Row],[IWC]]-WILTPT)/(MAD-WILTPT))))</f>
        <v>#NAME?</v>
      </c>
      <c r="R7895" s="13" t="e">
        <f ca="1">CalcTable[[#This Row],[ETMult]]*CalcTable[[#This Row],[ETb]]</f>
        <v>#NAME?</v>
      </c>
      <c r="S7895" s="13" t="b">
        <f>INDEX(IRR_LIST,CalcTable[[#This Row],[Day of Week]]+1)</f>
        <v>1</v>
      </c>
      <c r="T7895" s="13">
        <f t="shared" ca="1" si="2473"/>
        <v>17.399999999999999</v>
      </c>
      <c r="U7895" s="13" t="b">
        <f ca="1">IF(CalcTable[[#This Row],[IrrPrecip]]&gt;=IC_MM,FALSE,TRUE)</f>
        <v>0</v>
      </c>
      <c r="V7895" s="13" t="b">
        <f t="shared" si="2485"/>
        <v>1</v>
      </c>
      <c r="W7895" s="13" t="e">
        <f ca="1">IF(AND(IRR_DRIP=FALSE,CalcTable[[#This Row],[IrrHours]]&lt;=0),FALSE,TRUE)</f>
        <v>#NAME?</v>
      </c>
      <c r="X7895" s="13" t="e">
        <f ca="1">AND(CalcTable[[#This Row],[IrrDay]],CalcTable[[#This Row],[IrrRain]],CalcTable[[#This Row],[IrrWarm]],CalcTable[[#This Row],[IrrWindy]])</f>
        <v>#NAME?</v>
      </c>
      <c r="Y7895" s="13" t="e">
        <f t="shared" ca="1" si="2474"/>
        <v>#NAME?</v>
      </c>
      <c r="Z7895" s="13" t="e">
        <f ca="1">CalcTable[[#This Row],[IrrHours]]/5</f>
        <v>#NAME?</v>
      </c>
      <c r="AA7895" s="13" t="e">
        <f ca="1">IF(CalcTable[[#This Row],[IrrFlag]]=FALSE,0,MAX(0,CalcTable[[#This Row],[VolRednWind]]*(FCAP*IRR_TARGET-CalcTable[[#This Row],[IWC]])))</f>
        <v>#NAME?</v>
      </c>
      <c r="AB7895" s="13" t="e">
        <f ca="1">CalcTable[[#This Row],[IWC]]+CalcTable[[#This Row],[Eff Precip]]+CalcTable[[#This Row],[IrrAmt]]-CalcTable[[#This Row],[AET]]</f>
        <v>#NAME?</v>
      </c>
      <c r="AC7895" s="13" t="e">
        <f ca="1">IF(CalcTable[[#This Row],[PWC]]&gt;FCAP,MIN(24*PERC,MIN(SAT,CalcTable[[#This Row],[PWC]])-FCAP),0)</f>
        <v>#NAME?</v>
      </c>
      <c r="AD7895" s="13" t="e">
        <f ca="1">IF(CalcTable[[#This Row],[PWC]]&gt;SAT,CalcTable[[#This Row],[PWC]]-SAT,0)</f>
        <v>#NAME?</v>
      </c>
      <c r="AE7895" s="13" t="e">
        <f ca="1">CalcTable[[#This Row],[PWC]]-CalcTable[[#This Row],[PercAmt]]-CalcTable[[#This Row],[Runoff]]</f>
        <v>#NAME?</v>
      </c>
      <c r="AF7895" s="13" t="e">
        <f ca="1">CalcTable[[#This Row],[IrrAmt]]/1000*CUR_IRR_AREA*10000/IRR_EFF</f>
        <v>#NAME?</v>
      </c>
      <c r="AG7895" s="147"/>
      <c r="AI7895" s="50">
        <v>0</v>
      </c>
      <c r="AJ7895" s="50">
        <v>0</v>
      </c>
      <c r="AK7895" s="50">
        <v>0</v>
      </c>
      <c r="AL7895" s="50">
        <v>0</v>
      </c>
      <c r="AM7895" s="50"/>
      <c r="AN7895" s="50"/>
      <c r="AO7895" s="50"/>
      <c r="AP7895" s="50"/>
      <c r="AQ7895" s="50"/>
      <c r="AR7895" s="50"/>
      <c r="AS7895" s="50"/>
      <c r="AT7895" s="50"/>
      <c r="AU7895" s="50"/>
      <c r="AV7895" s="50"/>
      <c r="AW7895" s="50"/>
      <c r="AX7895" s="50">
        <f t="shared" si="2475"/>
        <v>0</v>
      </c>
      <c r="AY7895" s="50"/>
      <c r="AZ7895" s="50">
        <f t="shared" si="2476"/>
        <v>0</v>
      </c>
      <c r="BA7895" s="50">
        <f t="shared" si="2486"/>
        <v>0</v>
      </c>
      <c r="BB7895" s="50">
        <f t="shared" si="2487"/>
        <v>0</v>
      </c>
      <c r="BC7895" s="17">
        <f t="shared" si="2477"/>
        <v>20117</v>
      </c>
      <c r="BD7895" s="50">
        <f t="shared" si="2478"/>
        <v>0</v>
      </c>
      <c r="BE7895" s="50">
        <f t="shared" si="2479"/>
        <v>0</v>
      </c>
      <c r="BF7895" s="50">
        <f t="shared" si="2480"/>
        <v>0</v>
      </c>
      <c r="BG7895" s="50"/>
      <c r="BH7895" s="17">
        <f t="shared" si="2481"/>
        <v>0</v>
      </c>
      <c r="BI7895" s="17">
        <f t="shared" si="2491"/>
        <v>7895</v>
      </c>
      <c r="BJ7895" s="17">
        <f t="shared" si="2482"/>
        <v>7895</v>
      </c>
      <c r="BK7895" s="150">
        <f t="shared" si="2483"/>
        <v>40736</v>
      </c>
      <c r="BL7895" s="50" t="e">
        <f t="shared" ca="1" si="2488"/>
        <v>#NAME?</v>
      </c>
      <c r="BM7895" s="50" t="e">
        <f t="shared" ca="1" si="2489"/>
        <v>#NAME?</v>
      </c>
      <c r="BN7895" s="50" t="e">
        <f t="shared" ca="1" si="2490"/>
        <v>#NAME?</v>
      </c>
    </row>
    <row r="7896" spans="1:66" x14ac:dyDescent="0.35">
      <c r="A7896" s="48">
        <v>40737</v>
      </c>
      <c r="B7896" s="17">
        <v>2011</v>
      </c>
      <c r="C7896" s="17">
        <v>7</v>
      </c>
      <c r="D7896" s="17">
        <v>194</v>
      </c>
      <c r="E7896" s="17">
        <v>13</v>
      </c>
      <c r="F7896" s="17">
        <v>4</v>
      </c>
      <c r="G7896" s="50">
        <v>14.5</v>
      </c>
      <c r="H7896" s="32">
        <v>3.3382710049951259</v>
      </c>
      <c r="I7896" s="50">
        <v>6.166666666666667</v>
      </c>
      <c r="J7896" s="13">
        <v>10</v>
      </c>
      <c r="K7896" s="13">
        <f t="shared" si="2472"/>
        <v>10</v>
      </c>
      <c r="L7896" s="13">
        <f t="shared" si="2484"/>
        <v>3.75</v>
      </c>
      <c r="M7896" s="13" t="e">
        <f ca="1">CalcTable[[#This Row],[IWC]]-AE7895</f>
        <v>#NAME?</v>
      </c>
      <c r="N7896" s="13" t="e">
        <f ca="1">IF(CalcTable[[#This Row],[Day of Year]]&lt;123,FCAP,AE7895)</f>
        <v>#NAME?</v>
      </c>
      <c r="O7896" s="17" t="e">
        <f ca="1">IF(IRR_DRIP,5,COUNTIF('IDET Wind Values'!C7880:G7880,"&lt;="&amp;IRR_MAXWIND))</f>
        <v>#NAME?</v>
      </c>
      <c r="P7896" s="13" t="e">
        <f ca="1">CalcTable[[#This Row],[ET_o]]*KL</f>
        <v>#NAME?</v>
      </c>
      <c r="Q7896" s="13" t="e">
        <f ca="1">IF(WILTPT&lt;=0,1,MAX(0,MIN(1,(CalcTable[[#This Row],[IWC]]-WILTPT)/(MAD-WILTPT))))</f>
        <v>#NAME?</v>
      </c>
      <c r="R7896" s="13" t="e">
        <f ca="1">CalcTable[[#This Row],[ETMult]]*CalcTable[[#This Row],[ETb]]</f>
        <v>#NAME?</v>
      </c>
      <c r="S7896" s="13" t="b">
        <f>INDEX(IRR_LIST,CalcTable[[#This Row],[Day of Week]]+1)</f>
        <v>0</v>
      </c>
      <c r="T7896" s="13">
        <f t="shared" ca="1" si="2473"/>
        <v>12.9</v>
      </c>
      <c r="U7896" s="13" t="b">
        <f ca="1">IF(CalcTable[[#This Row],[IrrPrecip]]&gt;=IC_MM,FALSE,TRUE)</f>
        <v>0</v>
      </c>
      <c r="V7896" s="13" t="b">
        <f t="shared" si="2485"/>
        <v>1</v>
      </c>
      <c r="W7896" s="13" t="e">
        <f ca="1">IF(AND(IRR_DRIP=FALSE,CalcTable[[#This Row],[IrrHours]]&lt;=0),FALSE,TRUE)</f>
        <v>#NAME?</v>
      </c>
      <c r="X7896" s="13" t="e">
        <f ca="1">AND(CalcTable[[#This Row],[IrrDay]],CalcTable[[#This Row],[IrrRain]],CalcTable[[#This Row],[IrrWarm]],CalcTable[[#This Row],[IrrWindy]])</f>
        <v>#NAME?</v>
      </c>
      <c r="Y7896" s="13" t="e">
        <f t="shared" ca="1" si="2474"/>
        <v>#NAME?</v>
      </c>
      <c r="Z7896" s="13" t="e">
        <f ca="1">CalcTable[[#This Row],[IrrHours]]/5</f>
        <v>#NAME?</v>
      </c>
      <c r="AA7896" s="13" t="e">
        <f ca="1">IF(CalcTable[[#This Row],[IrrFlag]]=FALSE,0,MAX(0,CalcTable[[#This Row],[VolRednWind]]*(FCAP*IRR_TARGET-CalcTable[[#This Row],[IWC]])))</f>
        <v>#NAME?</v>
      </c>
      <c r="AB7896" s="13" t="e">
        <f ca="1">CalcTable[[#This Row],[IWC]]+CalcTable[[#This Row],[Eff Precip]]+CalcTable[[#This Row],[IrrAmt]]-CalcTable[[#This Row],[AET]]</f>
        <v>#NAME?</v>
      </c>
      <c r="AC7896" s="13" t="e">
        <f ca="1">IF(CalcTable[[#This Row],[PWC]]&gt;FCAP,MIN(24*PERC,MIN(SAT,CalcTable[[#This Row],[PWC]])-FCAP),0)</f>
        <v>#NAME?</v>
      </c>
      <c r="AD7896" s="13" t="e">
        <f ca="1">IF(CalcTable[[#This Row],[PWC]]&gt;SAT,CalcTable[[#This Row],[PWC]]-SAT,0)</f>
        <v>#NAME?</v>
      </c>
      <c r="AE7896" s="13" t="e">
        <f ca="1">CalcTable[[#This Row],[PWC]]-CalcTable[[#This Row],[PercAmt]]-CalcTable[[#This Row],[Runoff]]</f>
        <v>#NAME?</v>
      </c>
      <c r="AF7896" s="13" t="e">
        <f ca="1">CalcTable[[#This Row],[IrrAmt]]/1000*CUR_IRR_AREA*10000/IRR_EFF</f>
        <v>#NAME?</v>
      </c>
      <c r="AG7896" s="147"/>
      <c r="AI7896" s="50">
        <v>0</v>
      </c>
      <c r="AJ7896" s="50">
        <v>0</v>
      </c>
      <c r="AK7896" s="50">
        <v>0</v>
      </c>
      <c r="AL7896" s="50">
        <v>0</v>
      </c>
      <c r="AM7896" s="50"/>
      <c r="AN7896" s="50"/>
      <c r="AO7896" s="50"/>
      <c r="AP7896" s="50"/>
      <c r="AQ7896" s="50"/>
      <c r="AR7896" s="50"/>
      <c r="AS7896" s="50"/>
      <c r="AT7896" s="50"/>
      <c r="AU7896" s="50"/>
      <c r="AV7896" s="50"/>
      <c r="AW7896" s="50"/>
      <c r="AX7896" s="50">
        <f t="shared" si="2475"/>
        <v>0</v>
      </c>
      <c r="AY7896" s="50"/>
      <c r="AZ7896" s="50">
        <f t="shared" si="2476"/>
        <v>0</v>
      </c>
      <c r="BA7896" s="50">
        <f t="shared" si="2486"/>
        <v>0</v>
      </c>
      <c r="BB7896" s="50">
        <f t="shared" si="2487"/>
        <v>0</v>
      </c>
      <c r="BC7896" s="17">
        <f t="shared" si="2477"/>
        <v>20117</v>
      </c>
      <c r="BD7896" s="50">
        <f t="shared" si="2478"/>
        <v>0</v>
      </c>
      <c r="BE7896" s="50">
        <f t="shared" si="2479"/>
        <v>0</v>
      </c>
      <c r="BF7896" s="50">
        <f t="shared" si="2480"/>
        <v>0</v>
      </c>
      <c r="BG7896" s="50"/>
      <c r="BH7896" s="17">
        <f t="shared" si="2481"/>
        <v>0</v>
      </c>
      <c r="BI7896" s="17">
        <f t="shared" si="2491"/>
        <v>7896</v>
      </c>
      <c r="BJ7896" s="17">
        <f t="shared" si="2482"/>
        <v>7896</v>
      </c>
      <c r="BK7896" s="150">
        <f t="shared" si="2483"/>
        <v>40737</v>
      </c>
      <c r="BL7896" s="50" t="e">
        <f t="shared" ca="1" si="2488"/>
        <v>#NAME?</v>
      </c>
      <c r="BM7896" s="50" t="e">
        <f t="shared" ca="1" si="2489"/>
        <v>#NAME?</v>
      </c>
      <c r="BN7896" s="50" t="e">
        <f t="shared" ca="1" si="2490"/>
        <v>#NAME?</v>
      </c>
    </row>
    <row r="7897" spans="1:66" x14ac:dyDescent="0.35">
      <c r="A7897" s="48">
        <v>40738</v>
      </c>
      <c r="B7897" s="17">
        <v>2011</v>
      </c>
      <c r="C7897" s="17">
        <v>7</v>
      </c>
      <c r="D7897" s="17">
        <v>195</v>
      </c>
      <c r="E7897" s="17">
        <v>14</v>
      </c>
      <c r="F7897" s="17">
        <v>5</v>
      </c>
      <c r="G7897" s="50">
        <v>11</v>
      </c>
      <c r="H7897" s="32">
        <v>4.34128040288621</v>
      </c>
      <c r="I7897" s="50">
        <v>5.666666666666667</v>
      </c>
      <c r="J7897" s="13">
        <v>0.7</v>
      </c>
      <c r="K7897" s="13">
        <f t="shared" si="2472"/>
        <v>0.7</v>
      </c>
      <c r="L7897" s="13">
        <f t="shared" si="2484"/>
        <v>0</v>
      </c>
      <c r="M7897" s="13" t="e">
        <f ca="1">CalcTable[[#This Row],[IWC]]-AE7896</f>
        <v>#NAME?</v>
      </c>
      <c r="N7897" s="13" t="e">
        <f ca="1">IF(CalcTable[[#This Row],[Day of Year]]&lt;123,FCAP,AE7896)</f>
        <v>#NAME?</v>
      </c>
      <c r="O7897" s="17" t="e">
        <f ca="1">IF(IRR_DRIP,5,COUNTIF('IDET Wind Values'!C7881:G7881,"&lt;="&amp;IRR_MAXWIND))</f>
        <v>#NAME?</v>
      </c>
      <c r="P7897" s="13" t="e">
        <f ca="1">CalcTable[[#This Row],[ET_o]]*KL</f>
        <v>#NAME?</v>
      </c>
      <c r="Q7897" s="13" t="e">
        <f ca="1">IF(WILTPT&lt;=0,1,MAX(0,MIN(1,(CalcTable[[#This Row],[IWC]]-WILTPT)/(MAD-WILTPT))))</f>
        <v>#NAME?</v>
      </c>
      <c r="R7897" s="13" t="e">
        <f ca="1">CalcTable[[#This Row],[ETMult]]*CalcTable[[#This Row],[ETb]]</f>
        <v>#NAME?</v>
      </c>
      <c r="S7897" s="13" t="b">
        <f>INDEX(IRR_LIST,CalcTable[[#This Row],[Day of Week]]+1)</f>
        <v>1</v>
      </c>
      <c r="T7897" s="13">
        <f t="shared" ca="1" si="2473"/>
        <v>12.5</v>
      </c>
      <c r="U7897" s="13" t="b">
        <f ca="1">IF(CalcTable[[#This Row],[IrrPrecip]]&gt;=IC_MM,FALSE,TRUE)</f>
        <v>0</v>
      </c>
      <c r="V7897" s="13" t="b">
        <f t="shared" si="2485"/>
        <v>1</v>
      </c>
      <c r="W7897" s="13" t="e">
        <f ca="1">IF(AND(IRR_DRIP=FALSE,CalcTable[[#This Row],[IrrHours]]&lt;=0),FALSE,TRUE)</f>
        <v>#NAME?</v>
      </c>
      <c r="X7897" s="13" t="e">
        <f ca="1">AND(CalcTable[[#This Row],[IrrDay]],CalcTable[[#This Row],[IrrRain]],CalcTable[[#This Row],[IrrWarm]],CalcTable[[#This Row],[IrrWindy]])</f>
        <v>#NAME?</v>
      </c>
      <c r="Y7897" s="13" t="e">
        <f t="shared" ca="1" si="2474"/>
        <v>#NAME?</v>
      </c>
      <c r="Z7897" s="13" t="e">
        <f ca="1">CalcTable[[#This Row],[IrrHours]]/5</f>
        <v>#NAME?</v>
      </c>
      <c r="AA7897" s="13" t="e">
        <f ca="1">IF(CalcTable[[#This Row],[IrrFlag]]=FALSE,0,MAX(0,CalcTable[[#This Row],[VolRednWind]]*(FCAP*IRR_TARGET-CalcTable[[#This Row],[IWC]])))</f>
        <v>#NAME?</v>
      </c>
      <c r="AB7897" s="13" t="e">
        <f ca="1">CalcTable[[#This Row],[IWC]]+CalcTable[[#This Row],[Eff Precip]]+CalcTable[[#This Row],[IrrAmt]]-CalcTable[[#This Row],[AET]]</f>
        <v>#NAME?</v>
      </c>
      <c r="AC7897" s="13" t="e">
        <f ca="1">IF(CalcTable[[#This Row],[PWC]]&gt;FCAP,MIN(24*PERC,MIN(SAT,CalcTable[[#This Row],[PWC]])-FCAP),0)</f>
        <v>#NAME?</v>
      </c>
      <c r="AD7897" s="13" t="e">
        <f ca="1">IF(CalcTable[[#This Row],[PWC]]&gt;SAT,CalcTable[[#This Row],[PWC]]-SAT,0)</f>
        <v>#NAME?</v>
      </c>
      <c r="AE7897" s="13" t="e">
        <f ca="1">CalcTable[[#This Row],[PWC]]-CalcTable[[#This Row],[PercAmt]]-CalcTable[[#This Row],[Runoff]]</f>
        <v>#NAME?</v>
      </c>
      <c r="AF7897" s="13" t="e">
        <f ca="1">CalcTable[[#This Row],[IrrAmt]]/1000*CUR_IRR_AREA*10000/IRR_EFF</f>
        <v>#NAME?</v>
      </c>
      <c r="AG7897" s="147"/>
      <c r="AI7897" s="50">
        <v>0</v>
      </c>
      <c r="AJ7897" s="50">
        <v>0</v>
      </c>
      <c r="AK7897" s="50">
        <v>0</v>
      </c>
      <c r="AL7897" s="50">
        <v>0</v>
      </c>
      <c r="AM7897" s="50"/>
      <c r="AN7897" s="50"/>
      <c r="AO7897" s="50"/>
      <c r="AP7897" s="50"/>
      <c r="AQ7897" s="50"/>
      <c r="AR7897" s="50"/>
      <c r="AS7897" s="50"/>
      <c r="AT7897" s="50"/>
      <c r="AU7897" s="50"/>
      <c r="AV7897" s="50"/>
      <c r="AW7897" s="50"/>
      <c r="AX7897" s="50">
        <f t="shared" si="2475"/>
        <v>0</v>
      </c>
      <c r="AY7897" s="50"/>
      <c r="AZ7897" s="50">
        <f t="shared" si="2476"/>
        <v>0</v>
      </c>
      <c r="BA7897" s="50">
        <f t="shared" si="2486"/>
        <v>0</v>
      </c>
      <c r="BB7897" s="50">
        <f t="shared" si="2487"/>
        <v>0</v>
      </c>
      <c r="BC7897" s="17">
        <f t="shared" si="2477"/>
        <v>20117</v>
      </c>
      <c r="BD7897" s="50">
        <f t="shared" si="2478"/>
        <v>0</v>
      </c>
      <c r="BE7897" s="50">
        <f t="shared" si="2479"/>
        <v>0</v>
      </c>
      <c r="BF7897" s="50">
        <f t="shared" si="2480"/>
        <v>0</v>
      </c>
      <c r="BG7897" s="50"/>
      <c r="BH7897" s="17">
        <f t="shared" si="2481"/>
        <v>0</v>
      </c>
      <c r="BI7897" s="17">
        <f t="shared" si="2491"/>
        <v>7897</v>
      </c>
      <c r="BJ7897" s="17">
        <f t="shared" si="2482"/>
        <v>7897</v>
      </c>
      <c r="BK7897" s="150">
        <f t="shared" si="2483"/>
        <v>40738</v>
      </c>
      <c r="BL7897" s="50" t="e">
        <f t="shared" ca="1" si="2488"/>
        <v>#NAME?</v>
      </c>
      <c r="BM7897" s="50" t="e">
        <f t="shared" ca="1" si="2489"/>
        <v>#NAME?</v>
      </c>
      <c r="BN7897" s="50" t="e">
        <f t="shared" ca="1" si="2490"/>
        <v>#NAME?</v>
      </c>
    </row>
    <row r="7898" spans="1:66" x14ac:dyDescent="0.35">
      <c r="A7898" s="48">
        <v>40739</v>
      </c>
      <c r="B7898" s="17">
        <v>2011</v>
      </c>
      <c r="C7898" s="17">
        <v>7</v>
      </c>
      <c r="D7898" s="17">
        <v>196</v>
      </c>
      <c r="E7898" s="17">
        <v>15</v>
      </c>
      <c r="F7898" s="17">
        <v>6</v>
      </c>
      <c r="G7898" s="50">
        <v>12.5</v>
      </c>
      <c r="H7898" s="32">
        <v>6.7338091769293031</v>
      </c>
      <c r="I7898" s="50">
        <v>27</v>
      </c>
      <c r="J7898" s="13">
        <v>0</v>
      </c>
      <c r="K7898" s="13">
        <f t="shared" si="2472"/>
        <v>0</v>
      </c>
      <c r="L7898" s="13">
        <f t="shared" si="2484"/>
        <v>0</v>
      </c>
      <c r="M7898" s="13" t="e">
        <f ca="1">CalcTable[[#This Row],[IWC]]-AE7897</f>
        <v>#NAME?</v>
      </c>
      <c r="N7898" s="13" t="e">
        <f ca="1">IF(CalcTable[[#This Row],[Day of Year]]&lt;123,FCAP,AE7897)</f>
        <v>#NAME?</v>
      </c>
      <c r="O7898" s="17" t="e">
        <f ca="1">IF(IRR_DRIP,5,COUNTIF('IDET Wind Values'!C7882:G7882,"&lt;="&amp;IRR_MAXWIND))</f>
        <v>#NAME?</v>
      </c>
      <c r="P7898" s="13" t="e">
        <f ca="1">CalcTable[[#This Row],[ET_o]]*KL</f>
        <v>#NAME?</v>
      </c>
      <c r="Q7898" s="13" t="e">
        <f ca="1">IF(WILTPT&lt;=0,1,MAX(0,MIN(1,(CalcTable[[#This Row],[IWC]]-WILTPT)/(MAD-WILTPT))))</f>
        <v>#NAME?</v>
      </c>
      <c r="R7898" s="13" t="e">
        <f ca="1">CalcTable[[#This Row],[ETMult]]*CalcTable[[#This Row],[ETb]]</f>
        <v>#NAME?</v>
      </c>
      <c r="S7898" s="13" t="b">
        <f>INDEX(IRR_LIST,CalcTable[[#This Row],[Day of Week]]+1)</f>
        <v>0</v>
      </c>
      <c r="T7898" s="13">
        <f t="shared" ca="1" si="2473"/>
        <v>10.7</v>
      </c>
      <c r="U7898" s="13" t="b">
        <f ca="1">IF(CalcTable[[#This Row],[IrrPrecip]]&gt;=IC_MM,FALSE,TRUE)</f>
        <v>0</v>
      </c>
      <c r="V7898" s="13" t="b">
        <f t="shared" si="2485"/>
        <v>1</v>
      </c>
      <c r="W7898" s="13" t="e">
        <f ca="1">IF(AND(IRR_DRIP=FALSE,CalcTable[[#This Row],[IrrHours]]&lt;=0),FALSE,TRUE)</f>
        <v>#NAME?</v>
      </c>
      <c r="X7898" s="13" t="e">
        <f ca="1">AND(CalcTable[[#This Row],[IrrDay]],CalcTable[[#This Row],[IrrRain]],CalcTable[[#This Row],[IrrWarm]],CalcTable[[#This Row],[IrrWindy]])</f>
        <v>#NAME?</v>
      </c>
      <c r="Y7898" s="13" t="e">
        <f t="shared" ca="1" si="2474"/>
        <v>#NAME?</v>
      </c>
      <c r="Z7898" s="13" t="e">
        <f ca="1">CalcTable[[#This Row],[IrrHours]]/5</f>
        <v>#NAME?</v>
      </c>
      <c r="AA7898" s="13" t="e">
        <f ca="1">IF(CalcTable[[#This Row],[IrrFlag]]=FALSE,0,MAX(0,CalcTable[[#This Row],[VolRednWind]]*(FCAP*IRR_TARGET-CalcTable[[#This Row],[IWC]])))</f>
        <v>#NAME?</v>
      </c>
      <c r="AB7898" s="13" t="e">
        <f ca="1">CalcTable[[#This Row],[IWC]]+CalcTable[[#This Row],[Eff Precip]]+CalcTable[[#This Row],[IrrAmt]]-CalcTable[[#This Row],[AET]]</f>
        <v>#NAME?</v>
      </c>
      <c r="AC7898" s="13" t="e">
        <f ca="1">IF(CalcTable[[#This Row],[PWC]]&gt;FCAP,MIN(24*PERC,MIN(SAT,CalcTable[[#This Row],[PWC]])-FCAP),0)</f>
        <v>#NAME?</v>
      </c>
      <c r="AD7898" s="13" t="e">
        <f ca="1">IF(CalcTable[[#This Row],[PWC]]&gt;SAT,CalcTable[[#This Row],[PWC]]-SAT,0)</f>
        <v>#NAME?</v>
      </c>
      <c r="AE7898" s="13" t="e">
        <f ca="1">CalcTable[[#This Row],[PWC]]-CalcTable[[#This Row],[PercAmt]]-CalcTable[[#This Row],[Runoff]]</f>
        <v>#NAME?</v>
      </c>
      <c r="AF7898" s="13" t="e">
        <f ca="1">CalcTable[[#This Row],[IrrAmt]]/1000*CUR_IRR_AREA*10000/IRR_EFF</f>
        <v>#NAME?</v>
      </c>
      <c r="AG7898" s="147"/>
      <c r="AI7898" s="50">
        <v>0</v>
      </c>
      <c r="AJ7898" s="50">
        <v>0</v>
      </c>
      <c r="AK7898" s="50">
        <v>0</v>
      </c>
      <c r="AL7898" s="50">
        <v>0</v>
      </c>
      <c r="AM7898" s="50"/>
      <c r="AN7898" s="50"/>
      <c r="AO7898" s="50"/>
      <c r="AP7898" s="50"/>
      <c r="AQ7898" s="50"/>
      <c r="AR7898" s="50"/>
      <c r="AS7898" s="50"/>
      <c r="AT7898" s="50"/>
      <c r="AU7898" s="50"/>
      <c r="AV7898" s="50"/>
      <c r="AW7898" s="50"/>
      <c r="AX7898" s="50">
        <f t="shared" si="2475"/>
        <v>0</v>
      </c>
      <c r="AY7898" s="50"/>
      <c r="AZ7898" s="50">
        <f t="shared" si="2476"/>
        <v>0</v>
      </c>
      <c r="BA7898" s="50">
        <f t="shared" si="2486"/>
        <v>0</v>
      </c>
      <c r="BB7898" s="50">
        <f t="shared" si="2487"/>
        <v>0</v>
      </c>
      <c r="BC7898" s="17">
        <f t="shared" si="2477"/>
        <v>20117</v>
      </c>
      <c r="BD7898" s="50">
        <f t="shared" si="2478"/>
        <v>0</v>
      </c>
      <c r="BE7898" s="50">
        <f t="shared" si="2479"/>
        <v>0</v>
      </c>
      <c r="BF7898" s="50">
        <f t="shared" si="2480"/>
        <v>0</v>
      </c>
      <c r="BG7898" s="50"/>
      <c r="BH7898" s="17">
        <f t="shared" si="2481"/>
        <v>0</v>
      </c>
      <c r="BI7898" s="17">
        <f t="shared" si="2491"/>
        <v>7898</v>
      </c>
      <c r="BJ7898" s="17">
        <f t="shared" si="2482"/>
        <v>7898</v>
      </c>
      <c r="BK7898" s="150">
        <f t="shared" si="2483"/>
        <v>40739</v>
      </c>
      <c r="BL7898" s="50" t="e">
        <f t="shared" ca="1" si="2488"/>
        <v>#NAME?</v>
      </c>
      <c r="BM7898" s="50" t="e">
        <f t="shared" ca="1" si="2489"/>
        <v>#NAME?</v>
      </c>
      <c r="BN7898" s="50" t="e">
        <f t="shared" ca="1" si="2490"/>
        <v>#NAME?</v>
      </c>
    </row>
    <row r="7899" spans="1:66" x14ac:dyDescent="0.35">
      <c r="A7899" s="48">
        <v>40740</v>
      </c>
      <c r="B7899" s="17">
        <v>2011</v>
      </c>
      <c r="C7899" s="17">
        <v>7</v>
      </c>
      <c r="D7899" s="17">
        <v>197</v>
      </c>
      <c r="E7899" s="17">
        <v>16</v>
      </c>
      <c r="F7899" s="17">
        <v>7</v>
      </c>
      <c r="G7899" s="50">
        <v>10.1</v>
      </c>
      <c r="H7899" s="32">
        <v>5.1686664539762575</v>
      </c>
      <c r="I7899" s="50">
        <v>5.833333333333333</v>
      </c>
      <c r="J7899" s="13">
        <v>0.3</v>
      </c>
      <c r="K7899" s="13">
        <f t="shared" si="2472"/>
        <v>0.3</v>
      </c>
      <c r="L7899" s="13">
        <f t="shared" si="2484"/>
        <v>0</v>
      </c>
      <c r="M7899" s="13" t="e">
        <f ca="1">CalcTable[[#This Row],[IWC]]-AE7898</f>
        <v>#NAME?</v>
      </c>
      <c r="N7899" s="13" t="e">
        <f ca="1">IF(CalcTable[[#This Row],[Day of Year]]&lt;123,FCAP,AE7898)</f>
        <v>#NAME?</v>
      </c>
      <c r="O7899" s="17" t="e">
        <f ca="1">IF(IRR_DRIP,5,COUNTIF('IDET Wind Values'!C7883:G7883,"&lt;="&amp;IRR_MAXWIND))</f>
        <v>#NAME?</v>
      </c>
      <c r="P7899" s="13" t="e">
        <f ca="1">CalcTable[[#This Row],[ET_o]]*KL</f>
        <v>#NAME?</v>
      </c>
      <c r="Q7899" s="13" t="e">
        <f ca="1">IF(WILTPT&lt;=0,1,MAX(0,MIN(1,(CalcTable[[#This Row],[IWC]]-WILTPT)/(MAD-WILTPT))))</f>
        <v>#NAME?</v>
      </c>
      <c r="R7899" s="13" t="e">
        <f ca="1">CalcTable[[#This Row],[ETMult]]*CalcTable[[#This Row],[ETb]]</f>
        <v>#NAME?</v>
      </c>
      <c r="S7899" s="13" t="b">
        <f>INDEX(IRR_LIST,CalcTable[[#This Row],[Day of Week]]+1)</f>
        <v>0</v>
      </c>
      <c r="T7899" s="13">
        <f t="shared" ca="1" si="2473"/>
        <v>0.7</v>
      </c>
      <c r="U7899" s="13" t="b">
        <f ca="1">IF(CalcTable[[#This Row],[IrrPrecip]]&gt;=IC_MM,FALSE,TRUE)</f>
        <v>1</v>
      </c>
      <c r="V7899" s="13" t="b">
        <f t="shared" si="2485"/>
        <v>1</v>
      </c>
      <c r="W7899" s="13" t="e">
        <f ca="1">IF(AND(IRR_DRIP=FALSE,CalcTable[[#This Row],[IrrHours]]&lt;=0),FALSE,TRUE)</f>
        <v>#NAME?</v>
      </c>
      <c r="X7899" s="13" t="e">
        <f ca="1">AND(CalcTable[[#This Row],[IrrDay]],CalcTable[[#This Row],[IrrRain]],CalcTable[[#This Row],[IrrWarm]],CalcTable[[#This Row],[IrrWindy]])</f>
        <v>#NAME?</v>
      </c>
      <c r="Y7899" s="13" t="e">
        <f t="shared" ca="1" si="2474"/>
        <v>#NAME?</v>
      </c>
      <c r="Z7899" s="13" t="e">
        <f ca="1">CalcTable[[#This Row],[IrrHours]]/5</f>
        <v>#NAME?</v>
      </c>
      <c r="AA7899" s="13" t="e">
        <f ca="1">IF(CalcTable[[#This Row],[IrrFlag]]=FALSE,0,MAX(0,CalcTable[[#This Row],[VolRednWind]]*(FCAP*IRR_TARGET-CalcTable[[#This Row],[IWC]])))</f>
        <v>#NAME?</v>
      </c>
      <c r="AB7899" s="13" t="e">
        <f ca="1">CalcTable[[#This Row],[IWC]]+CalcTable[[#This Row],[Eff Precip]]+CalcTable[[#This Row],[IrrAmt]]-CalcTable[[#This Row],[AET]]</f>
        <v>#NAME?</v>
      </c>
      <c r="AC7899" s="13" t="e">
        <f ca="1">IF(CalcTable[[#This Row],[PWC]]&gt;FCAP,MIN(24*PERC,MIN(SAT,CalcTable[[#This Row],[PWC]])-FCAP),0)</f>
        <v>#NAME?</v>
      </c>
      <c r="AD7899" s="13" t="e">
        <f ca="1">IF(CalcTable[[#This Row],[PWC]]&gt;SAT,CalcTable[[#This Row],[PWC]]-SAT,0)</f>
        <v>#NAME?</v>
      </c>
      <c r="AE7899" s="13" t="e">
        <f ca="1">CalcTable[[#This Row],[PWC]]-CalcTable[[#This Row],[PercAmt]]-CalcTable[[#This Row],[Runoff]]</f>
        <v>#NAME?</v>
      </c>
      <c r="AF7899" s="13" t="e">
        <f ca="1">CalcTable[[#This Row],[IrrAmt]]/1000*CUR_IRR_AREA*10000/IRR_EFF</f>
        <v>#NAME?</v>
      </c>
      <c r="AG7899" s="147"/>
      <c r="AI7899" s="50">
        <v>0</v>
      </c>
      <c r="AJ7899" s="50">
        <v>0</v>
      </c>
      <c r="AK7899" s="50">
        <v>1.8038598537797079</v>
      </c>
      <c r="AL7899" s="50">
        <v>0</v>
      </c>
      <c r="AM7899" s="50"/>
      <c r="AN7899" s="50"/>
      <c r="AO7899" s="50"/>
      <c r="AP7899" s="50"/>
      <c r="AQ7899" s="50"/>
      <c r="AR7899" s="50"/>
      <c r="AS7899" s="50"/>
      <c r="AT7899" s="50"/>
      <c r="AU7899" s="50"/>
      <c r="AV7899" s="50"/>
      <c r="AW7899" s="50"/>
      <c r="AX7899" s="50">
        <f t="shared" si="2475"/>
        <v>1.8038598537797079</v>
      </c>
      <c r="AY7899" s="50"/>
      <c r="AZ7899" s="50">
        <f t="shared" si="2476"/>
        <v>26.456611188769052</v>
      </c>
      <c r="BA7899" s="50">
        <f t="shared" si="2486"/>
        <v>40.734782306517424</v>
      </c>
      <c r="BB7899" s="50">
        <f t="shared" si="2487"/>
        <v>41.994620934554057</v>
      </c>
      <c r="BC7899" s="17">
        <f t="shared" si="2477"/>
        <v>20117</v>
      </c>
      <c r="BD7899" s="50">
        <f t="shared" si="2478"/>
        <v>1.8038598537797079</v>
      </c>
      <c r="BE7899" s="50">
        <f t="shared" si="2479"/>
        <v>26.456611188769052</v>
      </c>
      <c r="BF7899" s="50">
        <f t="shared" si="2480"/>
        <v>43.274593634647779</v>
      </c>
      <c r="BG7899" s="50"/>
      <c r="BH7899" s="17">
        <f t="shared" si="2481"/>
        <v>0</v>
      </c>
      <c r="BI7899" s="17">
        <f t="shared" si="2491"/>
        <v>7899</v>
      </c>
      <c r="BJ7899" s="17">
        <f t="shared" si="2482"/>
        <v>7899</v>
      </c>
      <c r="BK7899" s="150">
        <f t="shared" si="2483"/>
        <v>40740</v>
      </c>
      <c r="BL7899" s="50" t="e">
        <f t="shared" ca="1" si="2488"/>
        <v>#NAME?</v>
      </c>
      <c r="BM7899" s="50" t="e">
        <f t="shared" ca="1" si="2489"/>
        <v>#NAME?</v>
      </c>
      <c r="BN7899" s="50" t="e">
        <f t="shared" ca="1" si="2490"/>
        <v>#NAME?</v>
      </c>
    </row>
    <row r="7900" spans="1:66" x14ac:dyDescent="0.35">
      <c r="A7900" s="48">
        <v>40741</v>
      </c>
      <c r="B7900" s="17">
        <v>2011</v>
      </c>
      <c r="C7900" s="17">
        <v>7</v>
      </c>
      <c r="D7900" s="17">
        <v>198</v>
      </c>
      <c r="E7900" s="17">
        <v>17</v>
      </c>
      <c r="F7900" s="17">
        <v>1</v>
      </c>
      <c r="G7900" s="50">
        <v>12.4</v>
      </c>
      <c r="H7900" s="32">
        <v>5.1803176387288437</v>
      </c>
      <c r="I7900" s="50">
        <v>8.6666666666666661</v>
      </c>
      <c r="J7900" s="13">
        <v>0.3</v>
      </c>
      <c r="K7900" s="13">
        <f t="shared" si="2472"/>
        <v>0.3</v>
      </c>
      <c r="L7900" s="13">
        <f t="shared" si="2484"/>
        <v>0</v>
      </c>
      <c r="M7900" s="13" t="e">
        <f ca="1">CalcTable[[#This Row],[IWC]]-AE7899</f>
        <v>#NAME?</v>
      </c>
      <c r="N7900" s="13" t="e">
        <f ca="1">IF(CalcTable[[#This Row],[Day of Year]]&lt;123,FCAP,AE7899)</f>
        <v>#NAME?</v>
      </c>
      <c r="O7900" s="17" t="e">
        <f ca="1">IF(IRR_DRIP,5,COUNTIF('IDET Wind Values'!C7884:G7884,"&lt;="&amp;IRR_MAXWIND))</f>
        <v>#NAME?</v>
      </c>
      <c r="P7900" s="13" t="e">
        <f ca="1">CalcTable[[#This Row],[ET_o]]*KL</f>
        <v>#NAME?</v>
      </c>
      <c r="Q7900" s="13" t="e">
        <f ca="1">IF(WILTPT&lt;=0,1,MAX(0,MIN(1,(CalcTable[[#This Row],[IWC]]-WILTPT)/(MAD-WILTPT))))</f>
        <v>#NAME?</v>
      </c>
      <c r="R7900" s="13" t="e">
        <f ca="1">CalcTable[[#This Row],[ETMult]]*CalcTable[[#This Row],[ETb]]</f>
        <v>#NAME?</v>
      </c>
      <c r="S7900" s="13" t="b">
        <f>INDEX(IRR_LIST,CalcTable[[#This Row],[Day of Week]]+1)</f>
        <v>1</v>
      </c>
      <c r="T7900" s="13">
        <f t="shared" ca="1" si="2473"/>
        <v>0.3</v>
      </c>
      <c r="U7900" s="13" t="b">
        <f ca="1">IF(CalcTable[[#This Row],[IrrPrecip]]&gt;=IC_MM,FALSE,TRUE)</f>
        <v>1</v>
      </c>
      <c r="V7900" s="13" t="b">
        <f t="shared" si="2485"/>
        <v>1</v>
      </c>
      <c r="W7900" s="13" t="e">
        <f ca="1">IF(AND(IRR_DRIP=FALSE,CalcTable[[#This Row],[IrrHours]]&lt;=0),FALSE,TRUE)</f>
        <v>#NAME?</v>
      </c>
      <c r="X7900" s="13" t="e">
        <f ca="1">AND(CalcTable[[#This Row],[IrrDay]],CalcTable[[#This Row],[IrrRain]],CalcTable[[#This Row],[IrrWarm]],CalcTable[[#This Row],[IrrWindy]])</f>
        <v>#NAME?</v>
      </c>
      <c r="Y7900" s="13" t="e">
        <f t="shared" ca="1" si="2474"/>
        <v>#NAME?</v>
      </c>
      <c r="Z7900" s="13" t="e">
        <f ca="1">CalcTable[[#This Row],[IrrHours]]/5</f>
        <v>#NAME?</v>
      </c>
      <c r="AA7900" s="13" t="e">
        <f ca="1">IF(CalcTable[[#This Row],[IrrFlag]]=FALSE,0,MAX(0,CalcTable[[#This Row],[VolRednWind]]*(FCAP*IRR_TARGET-CalcTable[[#This Row],[IWC]])))</f>
        <v>#NAME?</v>
      </c>
      <c r="AB7900" s="13" t="e">
        <f ca="1">CalcTable[[#This Row],[IWC]]+CalcTable[[#This Row],[Eff Precip]]+CalcTable[[#This Row],[IrrAmt]]-CalcTable[[#This Row],[AET]]</f>
        <v>#NAME?</v>
      </c>
      <c r="AC7900" s="13" t="e">
        <f ca="1">IF(CalcTable[[#This Row],[PWC]]&gt;FCAP,MIN(24*PERC,MIN(SAT,CalcTable[[#This Row],[PWC]])-FCAP),0)</f>
        <v>#NAME?</v>
      </c>
      <c r="AD7900" s="13" t="e">
        <f ca="1">IF(CalcTable[[#This Row],[PWC]]&gt;SAT,CalcTable[[#This Row],[PWC]]-SAT,0)</f>
        <v>#NAME?</v>
      </c>
      <c r="AE7900" s="13" t="e">
        <f ca="1">CalcTable[[#This Row],[PWC]]-CalcTable[[#This Row],[PercAmt]]-CalcTable[[#This Row],[Runoff]]</f>
        <v>#NAME?</v>
      </c>
      <c r="AF7900" s="13" t="e">
        <f ca="1">CalcTable[[#This Row],[IrrAmt]]/1000*CUR_IRR_AREA*10000/IRR_EFF</f>
        <v>#NAME?</v>
      </c>
      <c r="AG7900" s="147"/>
      <c r="AI7900" s="50">
        <v>8.8539828322731999</v>
      </c>
      <c r="AJ7900" s="50">
        <v>11.435789493134434</v>
      </c>
      <c r="AK7900" s="50">
        <v>0</v>
      </c>
      <c r="AL7900" s="50">
        <v>0</v>
      </c>
      <c r="AM7900" s="50"/>
      <c r="AN7900" s="50"/>
      <c r="AO7900" s="50"/>
      <c r="AP7900" s="50"/>
      <c r="AQ7900" s="50"/>
      <c r="AR7900" s="50"/>
      <c r="AS7900" s="50"/>
      <c r="AT7900" s="50"/>
      <c r="AU7900" s="50"/>
      <c r="AV7900" s="50"/>
      <c r="AW7900" s="50"/>
      <c r="AX7900" s="50">
        <f t="shared" si="2475"/>
        <v>20.289772325407633</v>
      </c>
      <c r="AY7900" s="50"/>
      <c r="AZ7900" s="50">
        <f t="shared" si="2476"/>
        <v>465.30824000528372</v>
      </c>
      <c r="BA7900" s="50">
        <f t="shared" si="2486"/>
        <v>753.28959085291535</v>
      </c>
      <c r="BB7900" s="50">
        <f t="shared" si="2487"/>
        <v>779.54297255196968</v>
      </c>
      <c r="BC7900" s="17">
        <f t="shared" si="2477"/>
        <v>20117</v>
      </c>
      <c r="BD7900" s="50">
        <f t="shared" si="2478"/>
        <v>20.289772325407633</v>
      </c>
      <c r="BE7900" s="50">
        <f t="shared" si="2479"/>
        <v>465.30824000528372</v>
      </c>
      <c r="BF7900" s="50">
        <f t="shared" si="2480"/>
        <v>761.09615314714392</v>
      </c>
      <c r="BG7900" s="50"/>
      <c r="BH7900" s="17">
        <f t="shared" si="2481"/>
        <v>0</v>
      </c>
      <c r="BI7900" s="17">
        <f t="shared" si="2491"/>
        <v>7900</v>
      </c>
      <c r="BJ7900" s="17">
        <f t="shared" si="2482"/>
        <v>7900</v>
      </c>
      <c r="BK7900" s="150">
        <f t="shared" si="2483"/>
        <v>40741</v>
      </c>
      <c r="BL7900" s="50" t="e">
        <f t="shared" ca="1" si="2488"/>
        <v>#NAME?</v>
      </c>
      <c r="BM7900" s="50" t="e">
        <f t="shared" ca="1" si="2489"/>
        <v>#NAME?</v>
      </c>
      <c r="BN7900" s="50" t="e">
        <f t="shared" ca="1" si="2490"/>
        <v>#NAME?</v>
      </c>
    </row>
    <row r="7901" spans="1:66" x14ac:dyDescent="0.35">
      <c r="A7901" s="48">
        <v>40742</v>
      </c>
      <c r="B7901" s="17">
        <v>2011</v>
      </c>
      <c r="C7901" s="17">
        <v>7</v>
      </c>
      <c r="D7901" s="17">
        <v>199</v>
      </c>
      <c r="E7901" s="17">
        <v>18</v>
      </c>
      <c r="F7901" s="17">
        <v>2</v>
      </c>
      <c r="G7901" s="50">
        <v>14.6</v>
      </c>
      <c r="H7901" s="32">
        <v>4.8599929944313738</v>
      </c>
      <c r="I7901" s="50">
        <v>4.666666666666667</v>
      </c>
      <c r="J7901" s="13">
        <v>0</v>
      </c>
      <c r="K7901" s="13">
        <f t="shared" si="2472"/>
        <v>0</v>
      </c>
      <c r="L7901" s="13">
        <f t="shared" si="2484"/>
        <v>0</v>
      </c>
      <c r="M7901" s="13" t="e">
        <f ca="1">CalcTable[[#This Row],[IWC]]-AE7900</f>
        <v>#NAME?</v>
      </c>
      <c r="N7901" s="13" t="e">
        <f ca="1">IF(CalcTable[[#This Row],[Day of Year]]&lt;123,FCAP,AE7900)</f>
        <v>#NAME?</v>
      </c>
      <c r="O7901" s="17" t="e">
        <f ca="1">IF(IRR_DRIP,5,COUNTIF('IDET Wind Values'!C7885:G7885,"&lt;="&amp;IRR_MAXWIND))</f>
        <v>#NAME?</v>
      </c>
      <c r="P7901" s="13" t="e">
        <f ca="1">CalcTable[[#This Row],[ET_o]]*KL</f>
        <v>#NAME?</v>
      </c>
      <c r="Q7901" s="13" t="e">
        <f ca="1">IF(WILTPT&lt;=0,1,MAX(0,MIN(1,(CalcTable[[#This Row],[IWC]]-WILTPT)/(MAD-WILTPT))))</f>
        <v>#NAME?</v>
      </c>
      <c r="R7901" s="13" t="e">
        <f ca="1">CalcTable[[#This Row],[ETMult]]*CalcTable[[#This Row],[ETb]]</f>
        <v>#NAME?</v>
      </c>
      <c r="S7901" s="13" t="b">
        <f>INDEX(IRR_LIST,CalcTable[[#This Row],[Day of Week]]+1)</f>
        <v>0</v>
      </c>
      <c r="T7901" s="13">
        <f t="shared" ca="1" si="2473"/>
        <v>0.6</v>
      </c>
      <c r="U7901" s="13" t="b">
        <f ca="1">IF(CalcTable[[#This Row],[IrrPrecip]]&gt;=IC_MM,FALSE,TRUE)</f>
        <v>1</v>
      </c>
      <c r="V7901" s="13" t="b">
        <f t="shared" si="2485"/>
        <v>1</v>
      </c>
      <c r="W7901" s="13" t="e">
        <f ca="1">IF(AND(IRR_DRIP=FALSE,CalcTable[[#This Row],[IrrHours]]&lt;=0),FALSE,TRUE)</f>
        <v>#NAME?</v>
      </c>
      <c r="X7901" s="13" t="e">
        <f ca="1">AND(CalcTable[[#This Row],[IrrDay]],CalcTable[[#This Row],[IrrRain]],CalcTable[[#This Row],[IrrWarm]],CalcTable[[#This Row],[IrrWindy]])</f>
        <v>#NAME?</v>
      </c>
      <c r="Y7901" s="13" t="e">
        <f t="shared" ca="1" si="2474"/>
        <v>#NAME?</v>
      </c>
      <c r="Z7901" s="13" t="e">
        <f ca="1">CalcTable[[#This Row],[IrrHours]]/5</f>
        <v>#NAME?</v>
      </c>
      <c r="AA7901" s="13" t="e">
        <f ca="1">IF(CalcTable[[#This Row],[IrrFlag]]=FALSE,0,MAX(0,CalcTable[[#This Row],[VolRednWind]]*(FCAP*IRR_TARGET-CalcTable[[#This Row],[IWC]])))</f>
        <v>#NAME?</v>
      </c>
      <c r="AB7901" s="13" t="e">
        <f ca="1">CalcTable[[#This Row],[IWC]]+CalcTable[[#This Row],[Eff Precip]]+CalcTable[[#This Row],[IrrAmt]]-CalcTable[[#This Row],[AET]]</f>
        <v>#NAME?</v>
      </c>
      <c r="AC7901" s="13" t="e">
        <f ca="1">IF(CalcTable[[#This Row],[PWC]]&gt;FCAP,MIN(24*PERC,MIN(SAT,CalcTable[[#This Row],[PWC]])-FCAP),0)</f>
        <v>#NAME?</v>
      </c>
      <c r="AD7901" s="13" t="e">
        <f ca="1">IF(CalcTable[[#This Row],[PWC]]&gt;SAT,CalcTable[[#This Row],[PWC]]-SAT,0)</f>
        <v>#NAME?</v>
      </c>
      <c r="AE7901" s="13" t="e">
        <f ca="1">CalcTable[[#This Row],[PWC]]-CalcTable[[#This Row],[PercAmt]]-CalcTable[[#This Row],[Runoff]]</f>
        <v>#NAME?</v>
      </c>
      <c r="AF7901" s="13" t="e">
        <f ca="1">CalcTable[[#This Row],[IrrAmt]]/1000*CUR_IRR_AREA*10000/IRR_EFF</f>
        <v>#NAME?</v>
      </c>
      <c r="AG7901" s="147"/>
      <c r="AI7901" s="50">
        <v>0</v>
      </c>
      <c r="AJ7901" s="50">
        <v>0</v>
      </c>
      <c r="AK7901" s="50">
        <v>8.6417979916686765</v>
      </c>
      <c r="AL7901" s="50">
        <v>11.585601019361205</v>
      </c>
      <c r="AM7901" s="50"/>
      <c r="AN7901" s="50"/>
      <c r="AO7901" s="50"/>
      <c r="AP7901" s="50"/>
      <c r="AQ7901" s="50"/>
      <c r="AR7901" s="50"/>
      <c r="AS7901" s="50"/>
      <c r="AT7901" s="50"/>
      <c r="AU7901" s="50"/>
      <c r="AV7901" s="50"/>
      <c r="AW7901" s="50"/>
      <c r="AX7901" s="50">
        <f t="shared" si="2475"/>
        <v>20.227399011029881</v>
      </c>
      <c r="AY7901" s="50"/>
      <c r="AZ7901" s="50">
        <f t="shared" si="2476"/>
        <v>466.59066711240268</v>
      </c>
      <c r="BA7901" s="50">
        <f t="shared" si="2486"/>
        <v>718.40150333179452</v>
      </c>
      <c r="BB7901" s="50">
        <f t="shared" si="2487"/>
        <v>740.62010652762331</v>
      </c>
      <c r="BC7901" s="17">
        <f t="shared" si="2477"/>
        <v>20117</v>
      </c>
      <c r="BD7901" s="50">
        <f t="shared" si="2478"/>
        <v>20.227399011029881</v>
      </c>
      <c r="BE7901" s="50">
        <f t="shared" si="2479"/>
        <v>466.59066711240268</v>
      </c>
      <c r="BF7901" s="50">
        <f t="shared" si="2480"/>
        <v>763.19379564302756</v>
      </c>
      <c r="BG7901" s="50"/>
      <c r="BH7901" s="17">
        <f t="shared" si="2481"/>
        <v>0</v>
      </c>
      <c r="BI7901" s="17">
        <f t="shared" si="2491"/>
        <v>7901</v>
      </c>
      <c r="BJ7901" s="17">
        <f t="shared" si="2482"/>
        <v>7901</v>
      </c>
      <c r="BK7901" s="150">
        <f t="shared" si="2483"/>
        <v>40742</v>
      </c>
      <c r="BL7901" s="50" t="e">
        <f t="shared" ca="1" si="2488"/>
        <v>#NAME?</v>
      </c>
      <c r="BM7901" s="50" t="e">
        <f t="shared" ca="1" si="2489"/>
        <v>#NAME?</v>
      </c>
      <c r="BN7901" s="50" t="e">
        <f t="shared" ca="1" si="2490"/>
        <v>#NAME?</v>
      </c>
    </row>
    <row r="7902" spans="1:66" x14ac:dyDescent="0.35">
      <c r="A7902" s="48">
        <v>40743</v>
      </c>
      <c r="B7902" s="17">
        <v>2011</v>
      </c>
      <c r="C7902" s="17">
        <v>7</v>
      </c>
      <c r="D7902" s="17">
        <v>200</v>
      </c>
      <c r="E7902" s="17">
        <v>19</v>
      </c>
      <c r="F7902" s="17">
        <v>3</v>
      </c>
      <c r="G7902" s="50">
        <v>12</v>
      </c>
      <c r="H7902" s="32">
        <v>4.1625133148124087</v>
      </c>
      <c r="I7902" s="50">
        <v>6.833333333333333</v>
      </c>
      <c r="J7902" s="13">
        <v>39.6</v>
      </c>
      <c r="K7902" s="13">
        <f t="shared" si="2472"/>
        <v>39.6</v>
      </c>
      <c r="L7902" s="13">
        <f t="shared" si="2484"/>
        <v>25.950000000000003</v>
      </c>
      <c r="M7902" s="13" t="e">
        <f ca="1">CalcTable[[#This Row],[IWC]]-AE7901</f>
        <v>#NAME?</v>
      </c>
      <c r="N7902" s="13" t="e">
        <f ca="1">IF(CalcTable[[#This Row],[Day of Year]]&lt;123,FCAP,AE7901)</f>
        <v>#NAME?</v>
      </c>
      <c r="O7902" s="17" t="e">
        <f ca="1">IF(IRR_DRIP,5,COUNTIF('IDET Wind Values'!C7886:G7886,"&lt;="&amp;IRR_MAXWIND))</f>
        <v>#NAME?</v>
      </c>
      <c r="P7902" s="13" t="e">
        <f ca="1">CalcTable[[#This Row],[ET_o]]*KL</f>
        <v>#NAME?</v>
      </c>
      <c r="Q7902" s="13" t="e">
        <f ca="1">IF(WILTPT&lt;=0,1,MAX(0,MIN(1,(CalcTable[[#This Row],[IWC]]-WILTPT)/(MAD-WILTPT))))</f>
        <v>#NAME?</v>
      </c>
      <c r="R7902" s="13" t="e">
        <f ca="1">CalcTable[[#This Row],[ETMult]]*CalcTable[[#This Row],[ETb]]</f>
        <v>#NAME?</v>
      </c>
      <c r="S7902" s="13" t="b">
        <f>INDEX(IRR_LIST,CalcTable[[#This Row],[Day of Week]]+1)</f>
        <v>1</v>
      </c>
      <c r="T7902" s="13">
        <f t="shared" ca="1" si="2473"/>
        <v>0.3</v>
      </c>
      <c r="U7902" s="13" t="b">
        <f ca="1">IF(CalcTable[[#This Row],[IrrPrecip]]&gt;=IC_MM,FALSE,TRUE)</f>
        <v>1</v>
      </c>
      <c r="V7902" s="13" t="b">
        <f t="shared" si="2485"/>
        <v>1</v>
      </c>
      <c r="W7902" s="13" t="e">
        <f ca="1">IF(AND(IRR_DRIP=FALSE,CalcTable[[#This Row],[IrrHours]]&lt;=0),FALSE,TRUE)</f>
        <v>#NAME?</v>
      </c>
      <c r="X7902" s="13" t="e">
        <f ca="1">AND(CalcTable[[#This Row],[IrrDay]],CalcTable[[#This Row],[IrrRain]],CalcTable[[#This Row],[IrrWarm]],CalcTable[[#This Row],[IrrWindy]])</f>
        <v>#NAME?</v>
      </c>
      <c r="Y7902" s="13" t="e">
        <f t="shared" ca="1" si="2474"/>
        <v>#NAME?</v>
      </c>
      <c r="Z7902" s="13" t="e">
        <f ca="1">CalcTable[[#This Row],[IrrHours]]/5</f>
        <v>#NAME?</v>
      </c>
      <c r="AA7902" s="13" t="e">
        <f ca="1">IF(CalcTable[[#This Row],[IrrFlag]]=FALSE,0,MAX(0,CalcTable[[#This Row],[VolRednWind]]*(FCAP*IRR_TARGET-CalcTable[[#This Row],[IWC]])))</f>
        <v>#NAME?</v>
      </c>
      <c r="AB7902" s="13" t="e">
        <f ca="1">CalcTable[[#This Row],[IWC]]+CalcTable[[#This Row],[Eff Precip]]+CalcTable[[#This Row],[IrrAmt]]-CalcTable[[#This Row],[AET]]</f>
        <v>#NAME?</v>
      </c>
      <c r="AC7902" s="13" t="e">
        <f ca="1">IF(CalcTable[[#This Row],[PWC]]&gt;FCAP,MIN(24*PERC,MIN(SAT,CalcTable[[#This Row],[PWC]])-FCAP),0)</f>
        <v>#NAME?</v>
      </c>
      <c r="AD7902" s="13" t="e">
        <f ca="1">IF(CalcTable[[#This Row],[PWC]]&gt;SAT,CalcTable[[#This Row],[PWC]]-SAT,0)</f>
        <v>#NAME?</v>
      </c>
      <c r="AE7902" s="13" t="e">
        <f ca="1">CalcTable[[#This Row],[PWC]]-CalcTable[[#This Row],[PercAmt]]-CalcTable[[#This Row],[Runoff]]</f>
        <v>#NAME?</v>
      </c>
      <c r="AF7902" s="13" t="e">
        <f ca="1">CalcTable[[#This Row],[IrrAmt]]/1000*CUR_IRR_AREA*10000/IRR_EFF</f>
        <v>#NAME?</v>
      </c>
      <c r="AG7902" s="147"/>
      <c r="AI7902" s="50">
        <v>0</v>
      </c>
      <c r="AJ7902" s="50">
        <v>0</v>
      </c>
      <c r="AK7902" s="50">
        <v>0</v>
      </c>
      <c r="AL7902" s="50">
        <v>0</v>
      </c>
      <c r="AM7902" s="50"/>
      <c r="AN7902" s="50"/>
      <c r="AO7902" s="50"/>
      <c r="AP7902" s="50"/>
      <c r="AQ7902" s="50"/>
      <c r="AR7902" s="50"/>
      <c r="AS7902" s="50"/>
      <c r="AT7902" s="50"/>
      <c r="AU7902" s="50"/>
      <c r="AV7902" s="50"/>
      <c r="AW7902" s="50"/>
      <c r="AX7902" s="50">
        <f t="shared" si="2475"/>
        <v>0</v>
      </c>
      <c r="AY7902" s="50"/>
      <c r="AZ7902" s="50">
        <f t="shared" si="2476"/>
        <v>0</v>
      </c>
      <c r="BA7902" s="50">
        <f t="shared" si="2486"/>
        <v>0</v>
      </c>
      <c r="BB7902" s="50">
        <f t="shared" si="2487"/>
        <v>0</v>
      </c>
      <c r="BC7902" s="17">
        <f t="shared" si="2477"/>
        <v>20117</v>
      </c>
      <c r="BD7902" s="50">
        <f t="shared" si="2478"/>
        <v>0</v>
      </c>
      <c r="BE7902" s="50">
        <f t="shared" si="2479"/>
        <v>0</v>
      </c>
      <c r="BF7902" s="50">
        <f t="shared" si="2480"/>
        <v>0</v>
      </c>
      <c r="BG7902" s="50"/>
      <c r="BH7902" s="17">
        <f t="shared" si="2481"/>
        <v>0</v>
      </c>
      <c r="BI7902" s="17">
        <f t="shared" si="2491"/>
        <v>7902</v>
      </c>
      <c r="BJ7902" s="17">
        <f t="shared" si="2482"/>
        <v>7902</v>
      </c>
      <c r="BK7902" s="150">
        <f t="shared" si="2483"/>
        <v>40743</v>
      </c>
      <c r="BL7902" s="50" t="e">
        <f t="shared" ca="1" si="2488"/>
        <v>#NAME?</v>
      </c>
      <c r="BM7902" s="50" t="e">
        <f t="shared" ca="1" si="2489"/>
        <v>#NAME?</v>
      </c>
      <c r="BN7902" s="50" t="e">
        <f t="shared" ca="1" si="2490"/>
        <v>#NAME?</v>
      </c>
    </row>
    <row r="7903" spans="1:66" x14ac:dyDescent="0.35">
      <c r="A7903" s="48">
        <v>40744</v>
      </c>
      <c r="B7903" s="17">
        <v>2011</v>
      </c>
      <c r="C7903" s="17">
        <v>7</v>
      </c>
      <c r="D7903" s="17">
        <v>201</v>
      </c>
      <c r="E7903" s="17">
        <v>20</v>
      </c>
      <c r="F7903" s="17">
        <v>4</v>
      </c>
      <c r="G7903" s="50">
        <v>11.3</v>
      </c>
      <c r="H7903" s="32">
        <v>5.114897014814014</v>
      </c>
      <c r="I7903" s="50">
        <v>20.666666666666668</v>
      </c>
      <c r="J7903" s="13">
        <v>1.8</v>
      </c>
      <c r="K7903" s="13">
        <f t="shared" si="2472"/>
        <v>1.8</v>
      </c>
      <c r="L7903" s="13">
        <f t="shared" si="2484"/>
        <v>0</v>
      </c>
      <c r="M7903" s="13" t="e">
        <f ca="1">CalcTable[[#This Row],[IWC]]-AE7902</f>
        <v>#NAME?</v>
      </c>
      <c r="N7903" s="13" t="e">
        <f ca="1">IF(CalcTable[[#This Row],[Day of Year]]&lt;123,FCAP,AE7902)</f>
        <v>#NAME?</v>
      </c>
      <c r="O7903" s="17" t="e">
        <f ca="1">IF(IRR_DRIP,5,COUNTIF('IDET Wind Values'!C7887:G7887,"&lt;="&amp;IRR_MAXWIND))</f>
        <v>#NAME?</v>
      </c>
      <c r="P7903" s="13" t="e">
        <f ca="1">CalcTable[[#This Row],[ET_o]]*KL</f>
        <v>#NAME?</v>
      </c>
      <c r="Q7903" s="13" t="e">
        <f ca="1">IF(WILTPT&lt;=0,1,MAX(0,MIN(1,(CalcTable[[#This Row],[IWC]]-WILTPT)/(MAD-WILTPT))))</f>
        <v>#NAME?</v>
      </c>
      <c r="R7903" s="13" t="e">
        <f ca="1">CalcTable[[#This Row],[ETMult]]*CalcTable[[#This Row],[ETb]]</f>
        <v>#NAME?</v>
      </c>
      <c r="S7903" s="13" t="b">
        <f>INDEX(IRR_LIST,CalcTable[[#This Row],[Day of Week]]+1)</f>
        <v>0</v>
      </c>
      <c r="T7903" s="13">
        <f t="shared" ca="1" si="2473"/>
        <v>39.6</v>
      </c>
      <c r="U7903" s="13" t="b">
        <f ca="1">IF(CalcTable[[#This Row],[IrrPrecip]]&gt;=IC_MM,FALSE,TRUE)</f>
        <v>0</v>
      </c>
      <c r="V7903" s="13" t="b">
        <f t="shared" si="2485"/>
        <v>1</v>
      </c>
      <c r="W7903" s="13" t="e">
        <f ca="1">IF(AND(IRR_DRIP=FALSE,CalcTable[[#This Row],[IrrHours]]&lt;=0),FALSE,TRUE)</f>
        <v>#NAME?</v>
      </c>
      <c r="X7903" s="13" t="e">
        <f ca="1">AND(CalcTable[[#This Row],[IrrDay]],CalcTable[[#This Row],[IrrRain]],CalcTable[[#This Row],[IrrWarm]],CalcTable[[#This Row],[IrrWindy]])</f>
        <v>#NAME?</v>
      </c>
      <c r="Y7903" s="13" t="e">
        <f t="shared" ca="1" si="2474"/>
        <v>#NAME?</v>
      </c>
      <c r="Z7903" s="13" t="e">
        <f ca="1">CalcTable[[#This Row],[IrrHours]]/5</f>
        <v>#NAME?</v>
      </c>
      <c r="AA7903" s="13" t="e">
        <f ca="1">IF(CalcTable[[#This Row],[IrrFlag]]=FALSE,0,MAX(0,CalcTable[[#This Row],[VolRednWind]]*(FCAP*IRR_TARGET-CalcTable[[#This Row],[IWC]])))</f>
        <v>#NAME?</v>
      </c>
      <c r="AB7903" s="13" t="e">
        <f ca="1">CalcTable[[#This Row],[IWC]]+CalcTable[[#This Row],[Eff Precip]]+CalcTable[[#This Row],[IrrAmt]]-CalcTable[[#This Row],[AET]]</f>
        <v>#NAME?</v>
      </c>
      <c r="AC7903" s="13" t="e">
        <f ca="1">IF(CalcTable[[#This Row],[PWC]]&gt;FCAP,MIN(24*PERC,MIN(SAT,CalcTable[[#This Row],[PWC]])-FCAP),0)</f>
        <v>#NAME?</v>
      </c>
      <c r="AD7903" s="13" t="e">
        <f ca="1">IF(CalcTable[[#This Row],[PWC]]&gt;SAT,CalcTable[[#This Row],[PWC]]-SAT,0)</f>
        <v>#NAME?</v>
      </c>
      <c r="AE7903" s="13" t="e">
        <f ca="1">CalcTable[[#This Row],[PWC]]-CalcTable[[#This Row],[PercAmt]]-CalcTable[[#This Row],[Runoff]]</f>
        <v>#NAME?</v>
      </c>
      <c r="AF7903" s="13" t="e">
        <f ca="1">CalcTable[[#This Row],[IrrAmt]]/1000*CUR_IRR_AREA*10000/IRR_EFF</f>
        <v>#NAME?</v>
      </c>
      <c r="AG7903" s="147"/>
      <c r="AI7903" s="50">
        <v>0</v>
      </c>
      <c r="AJ7903" s="50">
        <v>0</v>
      </c>
      <c r="AK7903" s="50">
        <v>0</v>
      </c>
      <c r="AL7903" s="50">
        <v>0</v>
      </c>
      <c r="AM7903" s="50"/>
      <c r="AN7903" s="50"/>
      <c r="AO7903" s="50"/>
      <c r="AP7903" s="50"/>
      <c r="AQ7903" s="50"/>
      <c r="AR7903" s="50"/>
      <c r="AS7903" s="50"/>
      <c r="AT7903" s="50"/>
      <c r="AU7903" s="50"/>
      <c r="AV7903" s="50"/>
      <c r="AW7903" s="50"/>
      <c r="AX7903" s="50">
        <f t="shared" si="2475"/>
        <v>0</v>
      </c>
      <c r="AY7903" s="50"/>
      <c r="AZ7903" s="50">
        <f t="shared" si="2476"/>
        <v>0</v>
      </c>
      <c r="BA7903" s="50">
        <f t="shared" si="2486"/>
        <v>0</v>
      </c>
      <c r="BB7903" s="50">
        <f t="shared" si="2487"/>
        <v>0</v>
      </c>
      <c r="BC7903" s="17">
        <f t="shared" si="2477"/>
        <v>20117</v>
      </c>
      <c r="BD7903" s="50">
        <f t="shared" si="2478"/>
        <v>0</v>
      </c>
      <c r="BE7903" s="50">
        <f t="shared" si="2479"/>
        <v>0</v>
      </c>
      <c r="BF7903" s="50">
        <f t="shared" si="2480"/>
        <v>0</v>
      </c>
      <c r="BG7903" s="50"/>
      <c r="BH7903" s="17">
        <f t="shared" si="2481"/>
        <v>0</v>
      </c>
      <c r="BI7903" s="17">
        <f t="shared" si="2491"/>
        <v>7903</v>
      </c>
      <c r="BJ7903" s="17">
        <f t="shared" si="2482"/>
        <v>7903</v>
      </c>
      <c r="BK7903" s="150">
        <f t="shared" si="2483"/>
        <v>40744</v>
      </c>
      <c r="BL7903" s="50" t="e">
        <f t="shared" ca="1" si="2488"/>
        <v>#NAME?</v>
      </c>
      <c r="BM7903" s="50" t="e">
        <f t="shared" ca="1" si="2489"/>
        <v>#NAME?</v>
      </c>
      <c r="BN7903" s="50" t="e">
        <f t="shared" ca="1" si="2490"/>
        <v>#NAME?</v>
      </c>
    </row>
    <row r="7904" spans="1:66" x14ac:dyDescent="0.35">
      <c r="A7904" s="48">
        <v>40745</v>
      </c>
      <c r="B7904" s="17">
        <v>2011</v>
      </c>
      <c r="C7904" s="17">
        <v>7</v>
      </c>
      <c r="D7904" s="17">
        <v>202</v>
      </c>
      <c r="E7904" s="17">
        <v>21</v>
      </c>
      <c r="F7904" s="17">
        <v>5</v>
      </c>
      <c r="G7904" s="50">
        <v>10.199999999999999</v>
      </c>
      <c r="H7904" s="32">
        <v>4.85453346575071</v>
      </c>
      <c r="I7904" s="50">
        <v>8.1666666666666661</v>
      </c>
      <c r="J7904" s="13">
        <v>0</v>
      </c>
      <c r="K7904" s="13">
        <f t="shared" si="2472"/>
        <v>0</v>
      </c>
      <c r="L7904" s="13">
        <f t="shared" si="2484"/>
        <v>0</v>
      </c>
      <c r="M7904" s="13" t="e">
        <f ca="1">CalcTable[[#This Row],[IWC]]-AE7903</f>
        <v>#NAME?</v>
      </c>
      <c r="N7904" s="13" t="e">
        <f ca="1">IF(CalcTable[[#This Row],[Day of Year]]&lt;123,FCAP,AE7903)</f>
        <v>#NAME?</v>
      </c>
      <c r="O7904" s="17" t="e">
        <f ca="1">IF(IRR_DRIP,5,COUNTIF('IDET Wind Values'!C7888:G7888,"&lt;="&amp;IRR_MAXWIND))</f>
        <v>#NAME?</v>
      </c>
      <c r="P7904" s="13" t="e">
        <f ca="1">CalcTable[[#This Row],[ET_o]]*KL</f>
        <v>#NAME?</v>
      </c>
      <c r="Q7904" s="13" t="e">
        <f ca="1">IF(WILTPT&lt;=0,1,MAX(0,MIN(1,(CalcTable[[#This Row],[IWC]]-WILTPT)/(MAD-WILTPT))))</f>
        <v>#NAME?</v>
      </c>
      <c r="R7904" s="13" t="e">
        <f ca="1">CalcTable[[#This Row],[ETMult]]*CalcTable[[#This Row],[ETb]]</f>
        <v>#NAME?</v>
      </c>
      <c r="S7904" s="13" t="b">
        <f>INDEX(IRR_LIST,CalcTable[[#This Row],[Day of Week]]+1)</f>
        <v>1</v>
      </c>
      <c r="T7904" s="13">
        <f t="shared" ca="1" si="2473"/>
        <v>41.4</v>
      </c>
      <c r="U7904" s="13" t="b">
        <f ca="1">IF(CalcTable[[#This Row],[IrrPrecip]]&gt;=IC_MM,FALSE,TRUE)</f>
        <v>0</v>
      </c>
      <c r="V7904" s="13" t="b">
        <f t="shared" si="2485"/>
        <v>1</v>
      </c>
      <c r="W7904" s="13" t="e">
        <f ca="1">IF(AND(IRR_DRIP=FALSE,CalcTable[[#This Row],[IrrHours]]&lt;=0),FALSE,TRUE)</f>
        <v>#NAME?</v>
      </c>
      <c r="X7904" s="13" t="e">
        <f ca="1">AND(CalcTable[[#This Row],[IrrDay]],CalcTable[[#This Row],[IrrRain]],CalcTable[[#This Row],[IrrWarm]],CalcTable[[#This Row],[IrrWindy]])</f>
        <v>#NAME?</v>
      </c>
      <c r="Y7904" s="13" t="e">
        <f t="shared" ca="1" si="2474"/>
        <v>#NAME?</v>
      </c>
      <c r="Z7904" s="13" t="e">
        <f ca="1">CalcTable[[#This Row],[IrrHours]]/5</f>
        <v>#NAME?</v>
      </c>
      <c r="AA7904" s="13" t="e">
        <f ca="1">IF(CalcTable[[#This Row],[IrrFlag]]=FALSE,0,MAX(0,CalcTable[[#This Row],[VolRednWind]]*(FCAP*IRR_TARGET-CalcTable[[#This Row],[IWC]])))</f>
        <v>#NAME?</v>
      </c>
      <c r="AB7904" s="13" t="e">
        <f ca="1">CalcTable[[#This Row],[IWC]]+CalcTable[[#This Row],[Eff Precip]]+CalcTable[[#This Row],[IrrAmt]]-CalcTable[[#This Row],[AET]]</f>
        <v>#NAME?</v>
      </c>
      <c r="AC7904" s="13" t="e">
        <f ca="1">IF(CalcTable[[#This Row],[PWC]]&gt;FCAP,MIN(24*PERC,MIN(SAT,CalcTable[[#This Row],[PWC]])-FCAP),0)</f>
        <v>#NAME?</v>
      </c>
      <c r="AD7904" s="13" t="e">
        <f ca="1">IF(CalcTable[[#This Row],[PWC]]&gt;SAT,CalcTable[[#This Row],[PWC]]-SAT,0)</f>
        <v>#NAME?</v>
      </c>
      <c r="AE7904" s="13" t="e">
        <f ca="1">CalcTable[[#This Row],[PWC]]-CalcTable[[#This Row],[PercAmt]]-CalcTable[[#This Row],[Runoff]]</f>
        <v>#NAME?</v>
      </c>
      <c r="AF7904" s="13" t="e">
        <f ca="1">CalcTable[[#This Row],[IrrAmt]]/1000*CUR_IRR_AREA*10000/IRR_EFF</f>
        <v>#NAME?</v>
      </c>
      <c r="AG7904" s="147"/>
      <c r="AI7904" s="50">
        <v>0</v>
      </c>
      <c r="AJ7904" s="50">
        <v>0</v>
      </c>
      <c r="AK7904" s="50">
        <v>0</v>
      </c>
      <c r="AL7904" s="50">
        <v>0</v>
      </c>
      <c r="AM7904" s="50"/>
      <c r="AN7904" s="50"/>
      <c r="AO7904" s="50"/>
      <c r="AP7904" s="50"/>
      <c r="AQ7904" s="50"/>
      <c r="AR7904" s="50"/>
      <c r="AS7904" s="50"/>
      <c r="AT7904" s="50"/>
      <c r="AU7904" s="50"/>
      <c r="AV7904" s="50"/>
      <c r="AW7904" s="50"/>
      <c r="AX7904" s="50">
        <f t="shared" si="2475"/>
        <v>0</v>
      </c>
      <c r="AY7904" s="50"/>
      <c r="AZ7904" s="50">
        <f t="shared" si="2476"/>
        <v>0</v>
      </c>
      <c r="BA7904" s="50">
        <f t="shared" si="2486"/>
        <v>0</v>
      </c>
      <c r="BB7904" s="50">
        <f t="shared" si="2487"/>
        <v>0</v>
      </c>
      <c r="BC7904" s="17">
        <f t="shared" si="2477"/>
        <v>20117</v>
      </c>
      <c r="BD7904" s="50">
        <f t="shared" si="2478"/>
        <v>0</v>
      </c>
      <c r="BE7904" s="50">
        <f t="shared" si="2479"/>
        <v>0</v>
      </c>
      <c r="BF7904" s="50">
        <f t="shared" si="2480"/>
        <v>0</v>
      </c>
      <c r="BG7904" s="50"/>
      <c r="BH7904" s="17">
        <f t="shared" si="2481"/>
        <v>0</v>
      </c>
      <c r="BI7904" s="17">
        <f t="shared" si="2491"/>
        <v>7904</v>
      </c>
      <c r="BJ7904" s="17">
        <f t="shared" si="2482"/>
        <v>7904</v>
      </c>
      <c r="BK7904" s="150">
        <f t="shared" si="2483"/>
        <v>40745</v>
      </c>
      <c r="BL7904" s="50" t="e">
        <f t="shared" ca="1" si="2488"/>
        <v>#NAME?</v>
      </c>
      <c r="BM7904" s="50" t="e">
        <f t="shared" ca="1" si="2489"/>
        <v>#NAME?</v>
      </c>
      <c r="BN7904" s="50" t="e">
        <f t="shared" ca="1" si="2490"/>
        <v>#NAME?</v>
      </c>
    </row>
    <row r="7905" spans="1:66" x14ac:dyDescent="0.35">
      <c r="A7905" s="48">
        <v>40746</v>
      </c>
      <c r="B7905" s="17">
        <v>2011</v>
      </c>
      <c r="C7905" s="17">
        <v>7</v>
      </c>
      <c r="D7905" s="17">
        <v>203</v>
      </c>
      <c r="E7905" s="17">
        <v>22</v>
      </c>
      <c r="F7905" s="17">
        <v>6</v>
      </c>
      <c r="G7905" s="50">
        <v>8.6</v>
      </c>
      <c r="H7905" s="32">
        <v>2.6054044170370294</v>
      </c>
      <c r="I7905" s="50">
        <v>21.666666666666668</v>
      </c>
      <c r="J7905" s="13">
        <v>13.4</v>
      </c>
      <c r="K7905" s="13">
        <f t="shared" si="2472"/>
        <v>13.4</v>
      </c>
      <c r="L7905" s="13">
        <f t="shared" si="2484"/>
        <v>6.3000000000000007</v>
      </c>
      <c r="M7905" s="13" t="e">
        <f ca="1">CalcTable[[#This Row],[IWC]]-AE7904</f>
        <v>#NAME?</v>
      </c>
      <c r="N7905" s="13" t="e">
        <f ca="1">IF(CalcTable[[#This Row],[Day of Year]]&lt;123,FCAP,AE7904)</f>
        <v>#NAME?</v>
      </c>
      <c r="O7905" s="17" t="e">
        <f ca="1">IF(IRR_DRIP,5,COUNTIF('IDET Wind Values'!C7889:G7889,"&lt;="&amp;IRR_MAXWIND))</f>
        <v>#NAME?</v>
      </c>
      <c r="P7905" s="13" t="e">
        <f ca="1">CalcTable[[#This Row],[ET_o]]*KL</f>
        <v>#NAME?</v>
      </c>
      <c r="Q7905" s="13" t="e">
        <f ca="1">IF(WILTPT&lt;=0,1,MAX(0,MIN(1,(CalcTable[[#This Row],[IWC]]-WILTPT)/(MAD-WILTPT))))</f>
        <v>#NAME?</v>
      </c>
      <c r="R7905" s="13" t="e">
        <f ca="1">CalcTable[[#This Row],[ETMult]]*CalcTable[[#This Row],[ETb]]</f>
        <v>#NAME?</v>
      </c>
      <c r="S7905" s="13" t="b">
        <f>INDEX(IRR_LIST,CalcTable[[#This Row],[Day of Week]]+1)</f>
        <v>0</v>
      </c>
      <c r="T7905" s="13">
        <f t="shared" ca="1" si="2473"/>
        <v>1.8</v>
      </c>
      <c r="U7905" s="13" t="b">
        <f ca="1">IF(CalcTable[[#This Row],[IrrPrecip]]&gt;=IC_MM,FALSE,TRUE)</f>
        <v>1</v>
      </c>
      <c r="V7905" s="13" t="b">
        <f t="shared" si="2485"/>
        <v>1</v>
      </c>
      <c r="W7905" s="13" t="e">
        <f ca="1">IF(AND(IRR_DRIP=FALSE,CalcTable[[#This Row],[IrrHours]]&lt;=0),FALSE,TRUE)</f>
        <v>#NAME?</v>
      </c>
      <c r="X7905" s="13" t="e">
        <f ca="1">AND(CalcTable[[#This Row],[IrrDay]],CalcTable[[#This Row],[IrrRain]],CalcTable[[#This Row],[IrrWarm]],CalcTable[[#This Row],[IrrWindy]])</f>
        <v>#NAME?</v>
      </c>
      <c r="Y7905" s="13" t="e">
        <f t="shared" ca="1" si="2474"/>
        <v>#NAME?</v>
      </c>
      <c r="Z7905" s="13" t="e">
        <f ca="1">CalcTable[[#This Row],[IrrHours]]/5</f>
        <v>#NAME?</v>
      </c>
      <c r="AA7905" s="13" t="e">
        <f ca="1">IF(CalcTable[[#This Row],[IrrFlag]]=FALSE,0,MAX(0,CalcTable[[#This Row],[VolRednWind]]*(FCAP*IRR_TARGET-CalcTable[[#This Row],[IWC]])))</f>
        <v>#NAME?</v>
      </c>
      <c r="AB7905" s="13" t="e">
        <f ca="1">CalcTable[[#This Row],[IWC]]+CalcTable[[#This Row],[Eff Precip]]+CalcTable[[#This Row],[IrrAmt]]-CalcTable[[#This Row],[AET]]</f>
        <v>#NAME?</v>
      </c>
      <c r="AC7905" s="13" t="e">
        <f ca="1">IF(CalcTable[[#This Row],[PWC]]&gt;FCAP,MIN(24*PERC,MIN(SAT,CalcTable[[#This Row],[PWC]])-FCAP),0)</f>
        <v>#NAME?</v>
      </c>
      <c r="AD7905" s="13" t="e">
        <f ca="1">IF(CalcTable[[#This Row],[PWC]]&gt;SAT,CalcTable[[#This Row],[PWC]]-SAT,0)</f>
        <v>#NAME?</v>
      </c>
      <c r="AE7905" s="13" t="e">
        <f ca="1">CalcTable[[#This Row],[PWC]]-CalcTable[[#This Row],[PercAmt]]-CalcTable[[#This Row],[Runoff]]</f>
        <v>#NAME?</v>
      </c>
      <c r="AF7905" s="13" t="e">
        <f ca="1">CalcTable[[#This Row],[IrrAmt]]/1000*CUR_IRR_AREA*10000/IRR_EFF</f>
        <v>#NAME?</v>
      </c>
      <c r="AG7905" s="147"/>
      <c r="AI7905" s="50">
        <v>0</v>
      </c>
      <c r="AJ7905" s="50">
        <v>0</v>
      </c>
      <c r="AK7905" s="50">
        <v>0</v>
      </c>
      <c r="AL7905" s="50">
        <v>4.9499934061628927</v>
      </c>
      <c r="AM7905" s="50"/>
      <c r="AN7905" s="50"/>
      <c r="AO7905" s="50"/>
      <c r="AP7905" s="50"/>
      <c r="AQ7905" s="50"/>
      <c r="AR7905" s="50"/>
      <c r="AS7905" s="50"/>
      <c r="AT7905" s="50"/>
      <c r="AU7905" s="50"/>
      <c r="AV7905" s="50"/>
      <c r="AW7905" s="50"/>
      <c r="AX7905" s="50">
        <f t="shared" si="2475"/>
        <v>4.9499934061628927</v>
      </c>
      <c r="AY7905" s="50"/>
      <c r="AZ7905" s="50">
        <f t="shared" si="2476"/>
        <v>145.19980658077819</v>
      </c>
      <c r="BA7905" s="50">
        <f t="shared" si="2486"/>
        <v>223.56160695770612</v>
      </c>
      <c r="BB7905" s="50">
        <f t="shared" si="2487"/>
        <v>230.47588346155268</v>
      </c>
      <c r="BC7905" s="17">
        <f t="shared" si="2477"/>
        <v>20117</v>
      </c>
      <c r="BD7905" s="50">
        <f t="shared" si="2478"/>
        <v>4.9499934061628927</v>
      </c>
      <c r="BE7905" s="50">
        <f t="shared" si="2479"/>
        <v>145.19980658077819</v>
      </c>
      <c r="BF7905" s="50">
        <f t="shared" si="2480"/>
        <v>237.50066026143176</v>
      </c>
      <c r="BG7905" s="50"/>
      <c r="BH7905" s="17">
        <f t="shared" si="2481"/>
        <v>0</v>
      </c>
      <c r="BI7905" s="17">
        <f t="shared" si="2491"/>
        <v>7905</v>
      </c>
      <c r="BJ7905" s="17">
        <f t="shared" si="2482"/>
        <v>7905</v>
      </c>
      <c r="BK7905" s="150">
        <f t="shared" si="2483"/>
        <v>40746</v>
      </c>
      <c r="BL7905" s="50" t="e">
        <f t="shared" ca="1" si="2488"/>
        <v>#NAME?</v>
      </c>
      <c r="BM7905" s="50" t="e">
        <f t="shared" ca="1" si="2489"/>
        <v>#NAME?</v>
      </c>
      <c r="BN7905" s="50" t="e">
        <f t="shared" ca="1" si="2490"/>
        <v>#NAME?</v>
      </c>
    </row>
    <row r="7906" spans="1:66" x14ac:dyDescent="0.35">
      <c r="A7906" s="48">
        <v>40747</v>
      </c>
      <c r="B7906" s="17">
        <v>2011</v>
      </c>
      <c r="C7906" s="17">
        <v>7</v>
      </c>
      <c r="D7906" s="17">
        <v>204</v>
      </c>
      <c r="E7906" s="17">
        <v>23</v>
      </c>
      <c r="F7906" s="17">
        <v>7</v>
      </c>
      <c r="G7906" s="50">
        <v>6</v>
      </c>
      <c r="H7906" s="32">
        <v>3.9908072680892195</v>
      </c>
      <c r="I7906" s="50">
        <v>8</v>
      </c>
      <c r="J7906" s="13">
        <v>0.6</v>
      </c>
      <c r="K7906" s="13">
        <f t="shared" si="2472"/>
        <v>0.6</v>
      </c>
      <c r="L7906" s="13">
        <f t="shared" si="2484"/>
        <v>0</v>
      </c>
      <c r="M7906" s="13" t="e">
        <f ca="1">CalcTable[[#This Row],[IWC]]-AE7905</f>
        <v>#NAME?</v>
      </c>
      <c r="N7906" s="13" t="e">
        <f ca="1">IF(CalcTable[[#This Row],[Day of Year]]&lt;123,FCAP,AE7905)</f>
        <v>#NAME?</v>
      </c>
      <c r="O7906" s="17" t="e">
        <f ca="1">IF(IRR_DRIP,5,COUNTIF('IDET Wind Values'!C7890:G7890,"&lt;="&amp;IRR_MAXWIND))</f>
        <v>#NAME?</v>
      </c>
      <c r="P7906" s="13" t="e">
        <f ca="1">CalcTable[[#This Row],[ET_o]]*KL</f>
        <v>#NAME?</v>
      </c>
      <c r="Q7906" s="13" t="e">
        <f ca="1">IF(WILTPT&lt;=0,1,MAX(0,MIN(1,(CalcTable[[#This Row],[IWC]]-WILTPT)/(MAD-WILTPT))))</f>
        <v>#NAME?</v>
      </c>
      <c r="R7906" s="13" t="e">
        <f ca="1">CalcTable[[#This Row],[ETMult]]*CalcTable[[#This Row],[ETb]]</f>
        <v>#NAME?</v>
      </c>
      <c r="S7906" s="13" t="b">
        <f>INDEX(IRR_LIST,CalcTable[[#This Row],[Day of Week]]+1)</f>
        <v>0</v>
      </c>
      <c r="T7906" s="13">
        <f t="shared" ca="1" si="2473"/>
        <v>13.4</v>
      </c>
      <c r="U7906" s="13" t="b">
        <f ca="1">IF(CalcTable[[#This Row],[IrrPrecip]]&gt;=IC_MM,FALSE,TRUE)</f>
        <v>0</v>
      </c>
      <c r="V7906" s="13" t="b">
        <f t="shared" si="2485"/>
        <v>1</v>
      </c>
      <c r="W7906" s="13" t="e">
        <f ca="1">IF(AND(IRR_DRIP=FALSE,CalcTable[[#This Row],[IrrHours]]&lt;=0),FALSE,TRUE)</f>
        <v>#NAME?</v>
      </c>
      <c r="X7906" s="13" t="e">
        <f ca="1">AND(CalcTable[[#This Row],[IrrDay]],CalcTable[[#This Row],[IrrRain]],CalcTable[[#This Row],[IrrWarm]],CalcTable[[#This Row],[IrrWindy]])</f>
        <v>#NAME?</v>
      </c>
      <c r="Y7906" s="13" t="e">
        <f t="shared" ca="1" si="2474"/>
        <v>#NAME?</v>
      </c>
      <c r="Z7906" s="13" t="e">
        <f ca="1">CalcTable[[#This Row],[IrrHours]]/5</f>
        <v>#NAME?</v>
      </c>
      <c r="AA7906" s="13" t="e">
        <f ca="1">IF(CalcTable[[#This Row],[IrrFlag]]=FALSE,0,MAX(0,CalcTable[[#This Row],[VolRednWind]]*(FCAP*IRR_TARGET-CalcTable[[#This Row],[IWC]])))</f>
        <v>#NAME?</v>
      </c>
      <c r="AB7906" s="13" t="e">
        <f ca="1">CalcTable[[#This Row],[IWC]]+CalcTable[[#This Row],[Eff Precip]]+CalcTable[[#This Row],[IrrAmt]]-CalcTable[[#This Row],[AET]]</f>
        <v>#NAME?</v>
      </c>
      <c r="AC7906" s="13" t="e">
        <f ca="1">IF(CalcTable[[#This Row],[PWC]]&gt;FCAP,MIN(24*PERC,MIN(SAT,CalcTable[[#This Row],[PWC]])-FCAP),0)</f>
        <v>#NAME?</v>
      </c>
      <c r="AD7906" s="13" t="e">
        <f ca="1">IF(CalcTable[[#This Row],[PWC]]&gt;SAT,CalcTable[[#This Row],[PWC]]-SAT,0)</f>
        <v>#NAME?</v>
      </c>
      <c r="AE7906" s="13" t="e">
        <f ca="1">CalcTable[[#This Row],[PWC]]-CalcTable[[#This Row],[PercAmt]]-CalcTable[[#This Row],[Runoff]]</f>
        <v>#NAME?</v>
      </c>
      <c r="AF7906" s="13" t="e">
        <f ca="1">CalcTable[[#This Row],[IrrAmt]]/1000*CUR_IRR_AREA*10000/IRR_EFF</f>
        <v>#NAME?</v>
      </c>
      <c r="AG7906" s="147"/>
      <c r="AI7906" s="50">
        <v>0</v>
      </c>
      <c r="AJ7906" s="50">
        <v>0</v>
      </c>
      <c r="AK7906" s="50">
        <v>0</v>
      </c>
      <c r="AL7906" s="50">
        <v>0</v>
      </c>
      <c r="AM7906" s="50"/>
      <c r="AN7906" s="50"/>
      <c r="AO7906" s="50"/>
      <c r="AP7906" s="50"/>
      <c r="AQ7906" s="50"/>
      <c r="AR7906" s="50"/>
      <c r="AS7906" s="50"/>
      <c r="AT7906" s="50"/>
      <c r="AU7906" s="50"/>
      <c r="AV7906" s="50"/>
      <c r="AW7906" s="50"/>
      <c r="AX7906" s="50">
        <f t="shared" si="2475"/>
        <v>0</v>
      </c>
      <c r="AY7906" s="50"/>
      <c r="AZ7906" s="50">
        <f t="shared" si="2476"/>
        <v>0</v>
      </c>
      <c r="BA7906" s="50">
        <f t="shared" si="2486"/>
        <v>0</v>
      </c>
      <c r="BB7906" s="50">
        <f t="shared" si="2487"/>
        <v>0</v>
      </c>
      <c r="BC7906" s="17">
        <f t="shared" si="2477"/>
        <v>20117</v>
      </c>
      <c r="BD7906" s="50">
        <f t="shared" si="2478"/>
        <v>0</v>
      </c>
      <c r="BE7906" s="50">
        <f t="shared" si="2479"/>
        <v>0</v>
      </c>
      <c r="BF7906" s="50">
        <f t="shared" si="2480"/>
        <v>0</v>
      </c>
      <c r="BG7906" s="50"/>
      <c r="BH7906" s="17">
        <f t="shared" si="2481"/>
        <v>0</v>
      </c>
      <c r="BI7906" s="17">
        <f t="shared" si="2491"/>
        <v>7906</v>
      </c>
      <c r="BJ7906" s="17">
        <f t="shared" si="2482"/>
        <v>7906</v>
      </c>
      <c r="BK7906" s="150">
        <f t="shared" si="2483"/>
        <v>40747</v>
      </c>
      <c r="BL7906" s="50" t="e">
        <f t="shared" ca="1" si="2488"/>
        <v>#NAME?</v>
      </c>
      <c r="BM7906" s="50" t="e">
        <f t="shared" ca="1" si="2489"/>
        <v>#NAME?</v>
      </c>
      <c r="BN7906" s="50" t="e">
        <f t="shared" ca="1" si="2490"/>
        <v>#NAME?</v>
      </c>
    </row>
    <row r="7907" spans="1:66" x14ac:dyDescent="0.35">
      <c r="A7907" s="48">
        <v>40748</v>
      </c>
      <c r="B7907" s="17">
        <v>2011</v>
      </c>
      <c r="C7907" s="17">
        <v>7</v>
      </c>
      <c r="D7907" s="17">
        <v>205</v>
      </c>
      <c r="E7907" s="17">
        <v>24</v>
      </c>
      <c r="F7907" s="17">
        <v>1</v>
      </c>
      <c r="G7907" s="50">
        <v>8.3000000000000007</v>
      </c>
      <c r="H7907" s="32">
        <v>4.346613985357803</v>
      </c>
      <c r="I7907" s="50">
        <v>5.666666666666667</v>
      </c>
      <c r="J7907" s="13">
        <v>0</v>
      </c>
      <c r="K7907" s="13">
        <f t="shared" si="2472"/>
        <v>0</v>
      </c>
      <c r="L7907" s="13">
        <f t="shared" si="2484"/>
        <v>0</v>
      </c>
      <c r="M7907" s="13" t="e">
        <f ca="1">CalcTable[[#This Row],[IWC]]-AE7906</f>
        <v>#NAME?</v>
      </c>
      <c r="N7907" s="13" t="e">
        <f ca="1">IF(CalcTable[[#This Row],[Day of Year]]&lt;123,FCAP,AE7906)</f>
        <v>#NAME?</v>
      </c>
      <c r="O7907" s="17" t="e">
        <f ca="1">IF(IRR_DRIP,5,COUNTIF('IDET Wind Values'!C7891:G7891,"&lt;="&amp;IRR_MAXWIND))</f>
        <v>#NAME?</v>
      </c>
      <c r="P7907" s="13" t="e">
        <f ca="1">CalcTable[[#This Row],[ET_o]]*KL</f>
        <v>#NAME?</v>
      </c>
      <c r="Q7907" s="13" t="e">
        <f ca="1">IF(WILTPT&lt;=0,1,MAX(0,MIN(1,(CalcTable[[#This Row],[IWC]]-WILTPT)/(MAD-WILTPT))))</f>
        <v>#NAME?</v>
      </c>
      <c r="R7907" s="13" t="e">
        <f ca="1">CalcTable[[#This Row],[ETMult]]*CalcTable[[#This Row],[ETb]]</f>
        <v>#NAME?</v>
      </c>
      <c r="S7907" s="13" t="b">
        <f>INDEX(IRR_LIST,CalcTable[[#This Row],[Day of Week]]+1)</f>
        <v>1</v>
      </c>
      <c r="T7907" s="13">
        <f t="shared" ca="1" si="2473"/>
        <v>14</v>
      </c>
      <c r="U7907" s="13" t="b">
        <f ca="1">IF(CalcTable[[#This Row],[IrrPrecip]]&gt;=IC_MM,FALSE,TRUE)</f>
        <v>0</v>
      </c>
      <c r="V7907" s="13" t="b">
        <f t="shared" si="2485"/>
        <v>1</v>
      </c>
      <c r="W7907" s="13" t="e">
        <f ca="1">IF(AND(IRR_DRIP=FALSE,CalcTable[[#This Row],[IrrHours]]&lt;=0),FALSE,TRUE)</f>
        <v>#NAME?</v>
      </c>
      <c r="X7907" s="13" t="e">
        <f ca="1">AND(CalcTable[[#This Row],[IrrDay]],CalcTable[[#This Row],[IrrRain]],CalcTable[[#This Row],[IrrWarm]],CalcTable[[#This Row],[IrrWindy]])</f>
        <v>#NAME?</v>
      </c>
      <c r="Y7907" s="13" t="e">
        <f t="shared" ca="1" si="2474"/>
        <v>#NAME?</v>
      </c>
      <c r="Z7907" s="13" t="e">
        <f ca="1">CalcTable[[#This Row],[IrrHours]]/5</f>
        <v>#NAME?</v>
      </c>
      <c r="AA7907" s="13" t="e">
        <f ca="1">IF(CalcTable[[#This Row],[IrrFlag]]=FALSE,0,MAX(0,CalcTable[[#This Row],[VolRednWind]]*(FCAP*IRR_TARGET-CalcTable[[#This Row],[IWC]])))</f>
        <v>#NAME?</v>
      </c>
      <c r="AB7907" s="13" t="e">
        <f ca="1">CalcTable[[#This Row],[IWC]]+CalcTable[[#This Row],[Eff Precip]]+CalcTable[[#This Row],[IrrAmt]]-CalcTable[[#This Row],[AET]]</f>
        <v>#NAME?</v>
      </c>
      <c r="AC7907" s="13" t="e">
        <f ca="1">IF(CalcTable[[#This Row],[PWC]]&gt;FCAP,MIN(24*PERC,MIN(SAT,CalcTable[[#This Row],[PWC]])-FCAP),0)</f>
        <v>#NAME?</v>
      </c>
      <c r="AD7907" s="13" t="e">
        <f ca="1">IF(CalcTable[[#This Row],[PWC]]&gt;SAT,CalcTable[[#This Row],[PWC]]-SAT,0)</f>
        <v>#NAME?</v>
      </c>
      <c r="AE7907" s="13" t="e">
        <f ca="1">CalcTable[[#This Row],[PWC]]-CalcTable[[#This Row],[PercAmt]]-CalcTable[[#This Row],[Runoff]]</f>
        <v>#NAME?</v>
      </c>
      <c r="AF7907" s="13" t="e">
        <f ca="1">CalcTable[[#This Row],[IrrAmt]]/1000*CUR_IRR_AREA*10000/IRR_EFF</f>
        <v>#NAME?</v>
      </c>
      <c r="AG7907" s="147"/>
      <c r="AI7907" s="50">
        <v>0</v>
      </c>
      <c r="AJ7907" s="50">
        <v>0</v>
      </c>
      <c r="AK7907" s="50">
        <v>0</v>
      </c>
      <c r="AL7907" s="50">
        <v>0</v>
      </c>
      <c r="AM7907" s="50"/>
      <c r="AN7907" s="50"/>
      <c r="AO7907" s="50"/>
      <c r="AP7907" s="50"/>
      <c r="AQ7907" s="50"/>
      <c r="AR7907" s="50"/>
      <c r="AS7907" s="50"/>
      <c r="AT7907" s="50"/>
      <c r="AU7907" s="50"/>
      <c r="AV7907" s="50"/>
      <c r="AW7907" s="50"/>
      <c r="AX7907" s="50">
        <f t="shared" si="2475"/>
        <v>0</v>
      </c>
      <c r="AY7907" s="50"/>
      <c r="AZ7907" s="50">
        <f t="shared" si="2476"/>
        <v>0</v>
      </c>
      <c r="BA7907" s="50">
        <f t="shared" si="2486"/>
        <v>0</v>
      </c>
      <c r="BB7907" s="50">
        <f t="shared" si="2487"/>
        <v>0</v>
      </c>
      <c r="BC7907" s="17">
        <f t="shared" si="2477"/>
        <v>20117</v>
      </c>
      <c r="BD7907" s="50">
        <f t="shared" si="2478"/>
        <v>0</v>
      </c>
      <c r="BE7907" s="50">
        <f t="shared" si="2479"/>
        <v>0</v>
      </c>
      <c r="BF7907" s="50">
        <f t="shared" si="2480"/>
        <v>0</v>
      </c>
      <c r="BG7907" s="50"/>
      <c r="BH7907" s="17">
        <f t="shared" si="2481"/>
        <v>0</v>
      </c>
      <c r="BI7907" s="17">
        <f t="shared" si="2491"/>
        <v>7907</v>
      </c>
      <c r="BJ7907" s="17">
        <f t="shared" si="2482"/>
        <v>7907</v>
      </c>
      <c r="BK7907" s="150">
        <f t="shared" si="2483"/>
        <v>40748</v>
      </c>
      <c r="BL7907" s="50" t="e">
        <f t="shared" ca="1" si="2488"/>
        <v>#NAME?</v>
      </c>
      <c r="BM7907" s="50" t="e">
        <f t="shared" ca="1" si="2489"/>
        <v>#NAME?</v>
      </c>
      <c r="BN7907" s="50" t="e">
        <f t="shared" ca="1" si="2490"/>
        <v>#NAME?</v>
      </c>
    </row>
    <row r="7908" spans="1:66" x14ac:dyDescent="0.35">
      <c r="A7908" s="48">
        <v>40749</v>
      </c>
      <c r="B7908" s="17">
        <v>2011</v>
      </c>
      <c r="C7908" s="17">
        <v>7</v>
      </c>
      <c r="D7908" s="17">
        <v>206</v>
      </c>
      <c r="E7908" s="17">
        <v>25</v>
      </c>
      <c r="F7908" s="17">
        <v>2</v>
      </c>
      <c r="G7908" s="50">
        <v>10.5</v>
      </c>
      <c r="H7908" s="32">
        <v>5.0338556090079409</v>
      </c>
      <c r="I7908" s="50">
        <v>8.1666666666666661</v>
      </c>
      <c r="J7908" s="13">
        <v>0</v>
      </c>
      <c r="K7908" s="13">
        <f t="shared" si="2472"/>
        <v>0</v>
      </c>
      <c r="L7908" s="13">
        <f t="shared" si="2484"/>
        <v>0</v>
      </c>
      <c r="M7908" s="13" t="e">
        <f ca="1">CalcTable[[#This Row],[IWC]]-AE7907</f>
        <v>#NAME?</v>
      </c>
      <c r="N7908" s="13" t="e">
        <f ca="1">IF(CalcTable[[#This Row],[Day of Year]]&lt;123,FCAP,AE7907)</f>
        <v>#NAME?</v>
      </c>
      <c r="O7908" s="17" t="e">
        <f ca="1">IF(IRR_DRIP,5,COUNTIF('IDET Wind Values'!C7892:G7892,"&lt;="&amp;IRR_MAXWIND))</f>
        <v>#NAME?</v>
      </c>
      <c r="P7908" s="13" t="e">
        <f ca="1">CalcTable[[#This Row],[ET_o]]*KL</f>
        <v>#NAME?</v>
      </c>
      <c r="Q7908" s="13" t="e">
        <f ca="1">IF(WILTPT&lt;=0,1,MAX(0,MIN(1,(CalcTable[[#This Row],[IWC]]-WILTPT)/(MAD-WILTPT))))</f>
        <v>#NAME?</v>
      </c>
      <c r="R7908" s="13" t="e">
        <f ca="1">CalcTable[[#This Row],[ETMult]]*CalcTable[[#This Row],[ETb]]</f>
        <v>#NAME?</v>
      </c>
      <c r="S7908" s="13" t="b">
        <f>INDEX(IRR_LIST,CalcTable[[#This Row],[Day of Week]]+1)</f>
        <v>0</v>
      </c>
      <c r="T7908" s="13">
        <f t="shared" ca="1" si="2473"/>
        <v>0.6</v>
      </c>
      <c r="U7908" s="13" t="b">
        <f ca="1">IF(CalcTable[[#This Row],[IrrPrecip]]&gt;=IC_MM,FALSE,TRUE)</f>
        <v>1</v>
      </c>
      <c r="V7908" s="13" t="b">
        <f t="shared" si="2485"/>
        <v>1</v>
      </c>
      <c r="W7908" s="13" t="e">
        <f ca="1">IF(AND(IRR_DRIP=FALSE,CalcTable[[#This Row],[IrrHours]]&lt;=0),FALSE,TRUE)</f>
        <v>#NAME?</v>
      </c>
      <c r="X7908" s="13" t="e">
        <f ca="1">AND(CalcTable[[#This Row],[IrrDay]],CalcTable[[#This Row],[IrrRain]],CalcTable[[#This Row],[IrrWarm]],CalcTable[[#This Row],[IrrWindy]])</f>
        <v>#NAME?</v>
      </c>
      <c r="Y7908" s="13" t="e">
        <f t="shared" ca="1" si="2474"/>
        <v>#NAME?</v>
      </c>
      <c r="Z7908" s="13" t="e">
        <f ca="1">CalcTable[[#This Row],[IrrHours]]/5</f>
        <v>#NAME?</v>
      </c>
      <c r="AA7908" s="13" t="e">
        <f ca="1">IF(CalcTable[[#This Row],[IrrFlag]]=FALSE,0,MAX(0,CalcTable[[#This Row],[VolRednWind]]*(FCAP*IRR_TARGET-CalcTable[[#This Row],[IWC]])))</f>
        <v>#NAME?</v>
      </c>
      <c r="AB7908" s="13" t="e">
        <f ca="1">CalcTable[[#This Row],[IWC]]+CalcTable[[#This Row],[Eff Precip]]+CalcTable[[#This Row],[IrrAmt]]-CalcTable[[#This Row],[AET]]</f>
        <v>#NAME?</v>
      </c>
      <c r="AC7908" s="13" t="e">
        <f ca="1">IF(CalcTable[[#This Row],[PWC]]&gt;FCAP,MIN(24*PERC,MIN(SAT,CalcTable[[#This Row],[PWC]])-FCAP),0)</f>
        <v>#NAME?</v>
      </c>
      <c r="AD7908" s="13" t="e">
        <f ca="1">IF(CalcTable[[#This Row],[PWC]]&gt;SAT,CalcTable[[#This Row],[PWC]]-SAT,0)</f>
        <v>#NAME?</v>
      </c>
      <c r="AE7908" s="13" t="e">
        <f ca="1">CalcTable[[#This Row],[PWC]]-CalcTable[[#This Row],[PercAmt]]-CalcTable[[#This Row],[Runoff]]</f>
        <v>#NAME?</v>
      </c>
      <c r="AF7908" s="13" t="e">
        <f ca="1">CalcTable[[#This Row],[IrrAmt]]/1000*CUR_IRR_AREA*10000/IRR_EFF</f>
        <v>#NAME?</v>
      </c>
      <c r="AG7908" s="147"/>
      <c r="AI7908" s="50">
        <v>0</v>
      </c>
      <c r="AJ7908" s="50">
        <v>0</v>
      </c>
      <c r="AK7908" s="50">
        <v>0</v>
      </c>
      <c r="AL7908" s="50">
        <v>6.8655816893958637</v>
      </c>
      <c r="AM7908" s="50"/>
      <c r="AN7908" s="50"/>
      <c r="AO7908" s="50"/>
      <c r="AP7908" s="50"/>
      <c r="AQ7908" s="50"/>
      <c r="AR7908" s="50"/>
      <c r="AS7908" s="50"/>
      <c r="AT7908" s="50"/>
      <c r="AU7908" s="50"/>
      <c r="AV7908" s="50"/>
      <c r="AW7908" s="50"/>
      <c r="AX7908" s="50">
        <f t="shared" si="2475"/>
        <v>6.8655816893958637</v>
      </c>
      <c r="AY7908" s="50"/>
      <c r="AZ7908" s="50">
        <f t="shared" si="2476"/>
        <v>201.3903962222787</v>
      </c>
      <c r="BA7908" s="50">
        <f t="shared" si="2486"/>
        <v>310.07727672319101</v>
      </c>
      <c r="BB7908" s="50">
        <f t="shared" si="2487"/>
        <v>319.66729559091857</v>
      </c>
      <c r="BC7908" s="17">
        <f t="shared" si="2477"/>
        <v>20117</v>
      </c>
      <c r="BD7908" s="50">
        <f t="shared" si="2478"/>
        <v>6.8655816893958637</v>
      </c>
      <c r="BE7908" s="50">
        <f t="shared" si="2479"/>
        <v>201.3903962222787</v>
      </c>
      <c r="BF7908" s="50">
        <f t="shared" si="2480"/>
        <v>329.41057704848492</v>
      </c>
      <c r="BG7908" s="50"/>
      <c r="BH7908" s="17">
        <f t="shared" si="2481"/>
        <v>0</v>
      </c>
      <c r="BI7908" s="17">
        <f t="shared" si="2491"/>
        <v>7908</v>
      </c>
      <c r="BJ7908" s="17">
        <f t="shared" si="2482"/>
        <v>7908</v>
      </c>
      <c r="BK7908" s="150">
        <f t="shared" si="2483"/>
        <v>40749</v>
      </c>
      <c r="BL7908" s="50" t="e">
        <f t="shared" ca="1" si="2488"/>
        <v>#NAME?</v>
      </c>
      <c r="BM7908" s="50" t="e">
        <f t="shared" ca="1" si="2489"/>
        <v>#NAME?</v>
      </c>
      <c r="BN7908" s="50" t="e">
        <f t="shared" ca="1" si="2490"/>
        <v>#NAME?</v>
      </c>
    </row>
    <row r="7909" spans="1:66" x14ac:dyDescent="0.35">
      <c r="A7909" s="48">
        <v>40750</v>
      </c>
      <c r="B7909" s="17">
        <v>2011</v>
      </c>
      <c r="C7909" s="17">
        <v>7</v>
      </c>
      <c r="D7909" s="17">
        <v>207</v>
      </c>
      <c r="E7909" s="17">
        <v>26</v>
      </c>
      <c r="F7909" s="17">
        <v>3</v>
      </c>
      <c r="G7909" s="50">
        <v>10.3</v>
      </c>
      <c r="H7909" s="32">
        <v>2.9855427139399513</v>
      </c>
      <c r="I7909" s="50">
        <v>22.666666666666668</v>
      </c>
      <c r="J7909" s="13">
        <v>13</v>
      </c>
      <c r="K7909" s="13">
        <f t="shared" si="2472"/>
        <v>13</v>
      </c>
      <c r="L7909" s="13">
        <f t="shared" si="2484"/>
        <v>6</v>
      </c>
      <c r="M7909" s="13" t="e">
        <f ca="1">CalcTable[[#This Row],[IWC]]-AE7908</f>
        <v>#NAME?</v>
      </c>
      <c r="N7909" s="13" t="e">
        <f ca="1">IF(CalcTable[[#This Row],[Day of Year]]&lt;123,FCAP,AE7908)</f>
        <v>#NAME?</v>
      </c>
      <c r="O7909" s="17" t="e">
        <f ca="1">IF(IRR_DRIP,5,COUNTIF('IDET Wind Values'!C7893:G7893,"&lt;="&amp;IRR_MAXWIND))</f>
        <v>#NAME?</v>
      </c>
      <c r="P7909" s="13" t="e">
        <f ca="1">CalcTable[[#This Row],[ET_o]]*KL</f>
        <v>#NAME?</v>
      </c>
      <c r="Q7909" s="13" t="e">
        <f ca="1">IF(WILTPT&lt;=0,1,MAX(0,MIN(1,(CalcTable[[#This Row],[IWC]]-WILTPT)/(MAD-WILTPT))))</f>
        <v>#NAME?</v>
      </c>
      <c r="R7909" s="13" t="e">
        <f ca="1">CalcTable[[#This Row],[ETMult]]*CalcTable[[#This Row],[ETb]]</f>
        <v>#NAME?</v>
      </c>
      <c r="S7909" s="13" t="b">
        <f>INDEX(IRR_LIST,CalcTable[[#This Row],[Day of Week]]+1)</f>
        <v>1</v>
      </c>
      <c r="T7909" s="13">
        <f t="shared" ca="1" si="2473"/>
        <v>0</v>
      </c>
      <c r="U7909" s="13" t="b">
        <f ca="1">IF(CalcTable[[#This Row],[IrrPrecip]]&gt;=IC_MM,FALSE,TRUE)</f>
        <v>1</v>
      </c>
      <c r="V7909" s="13" t="b">
        <f t="shared" si="2485"/>
        <v>1</v>
      </c>
      <c r="W7909" s="13" t="e">
        <f ca="1">IF(AND(IRR_DRIP=FALSE,CalcTable[[#This Row],[IrrHours]]&lt;=0),FALSE,TRUE)</f>
        <v>#NAME?</v>
      </c>
      <c r="X7909" s="13" t="e">
        <f ca="1">AND(CalcTable[[#This Row],[IrrDay]],CalcTable[[#This Row],[IrrRain]],CalcTable[[#This Row],[IrrWarm]],CalcTable[[#This Row],[IrrWindy]])</f>
        <v>#NAME?</v>
      </c>
      <c r="Y7909" s="13" t="e">
        <f t="shared" ca="1" si="2474"/>
        <v>#NAME?</v>
      </c>
      <c r="Z7909" s="13" t="e">
        <f ca="1">CalcTable[[#This Row],[IrrHours]]/5</f>
        <v>#NAME?</v>
      </c>
      <c r="AA7909" s="13" t="e">
        <f ca="1">IF(CalcTable[[#This Row],[IrrFlag]]=FALSE,0,MAX(0,CalcTable[[#This Row],[VolRednWind]]*(FCAP*IRR_TARGET-CalcTable[[#This Row],[IWC]])))</f>
        <v>#NAME?</v>
      </c>
      <c r="AB7909" s="13" t="e">
        <f ca="1">CalcTable[[#This Row],[IWC]]+CalcTable[[#This Row],[Eff Precip]]+CalcTable[[#This Row],[IrrAmt]]-CalcTable[[#This Row],[AET]]</f>
        <v>#NAME?</v>
      </c>
      <c r="AC7909" s="13" t="e">
        <f ca="1">IF(CalcTable[[#This Row],[PWC]]&gt;FCAP,MIN(24*PERC,MIN(SAT,CalcTable[[#This Row],[PWC]])-FCAP),0)</f>
        <v>#NAME?</v>
      </c>
      <c r="AD7909" s="13" t="e">
        <f ca="1">IF(CalcTable[[#This Row],[PWC]]&gt;SAT,CalcTable[[#This Row],[PWC]]-SAT,0)</f>
        <v>#NAME?</v>
      </c>
      <c r="AE7909" s="13" t="e">
        <f ca="1">CalcTable[[#This Row],[PWC]]-CalcTable[[#This Row],[PercAmt]]-CalcTable[[#This Row],[Runoff]]</f>
        <v>#NAME?</v>
      </c>
      <c r="AF7909" s="13" t="e">
        <f ca="1">CalcTable[[#This Row],[IrrAmt]]/1000*CUR_IRR_AREA*10000/IRR_EFF</f>
        <v>#NAME?</v>
      </c>
      <c r="AG7909" s="147"/>
      <c r="AI7909" s="50">
        <v>8.7219802195538545</v>
      </c>
      <c r="AJ7909" s="50">
        <v>11.206966939223816</v>
      </c>
      <c r="AK7909" s="50">
        <v>0</v>
      </c>
      <c r="AL7909" s="50">
        <v>0</v>
      </c>
      <c r="AM7909" s="50"/>
      <c r="AN7909" s="50"/>
      <c r="AO7909" s="50"/>
      <c r="AP7909" s="50"/>
      <c r="AQ7909" s="50"/>
      <c r="AR7909" s="50"/>
      <c r="AS7909" s="50"/>
      <c r="AT7909" s="50"/>
      <c r="AU7909" s="50"/>
      <c r="AV7909" s="50"/>
      <c r="AW7909" s="50"/>
      <c r="AX7909" s="50">
        <f t="shared" si="2475"/>
        <v>19.928947158777671</v>
      </c>
      <c r="AY7909" s="50"/>
      <c r="AZ7909" s="50">
        <f t="shared" si="2476"/>
        <v>456.66007343735521</v>
      </c>
      <c r="BA7909" s="50">
        <f t="shared" si="2486"/>
        <v>739.23656327723529</v>
      </c>
      <c r="BB7909" s="50">
        <f t="shared" si="2487"/>
        <v>764.99617235281039</v>
      </c>
      <c r="BC7909" s="17">
        <f t="shared" si="2477"/>
        <v>20117</v>
      </c>
      <c r="BD7909" s="50">
        <f t="shared" si="2478"/>
        <v>19.928947158777671</v>
      </c>
      <c r="BE7909" s="50">
        <f t="shared" si="2479"/>
        <v>456.66007343735521</v>
      </c>
      <c r="BF7909" s="50">
        <f t="shared" si="2480"/>
        <v>746.95050572308071</v>
      </c>
      <c r="BG7909" s="50"/>
      <c r="BH7909" s="17">
        <f t="shared" si="2481"/>
        <v>0</v>
      </c>
      <c r="BI7909" s="17">
        <f t="shared" si="2491"/>
        <v>7909</v>
      </c>
      <c r="BJ7909" s="17">
        <f t="shared" si="2482"/>
        <v>7909</v>
      </c>
      <c r="BK7909" s="150">
        <f t="shared" si="2483"/>
        <v>40750</v>
      </c>
      <c r="BL7909" s="50" t="e">
        <f t="shared" ca="1" si="2488"/>
        <v>#NAME?</v>
      </c>
      <c r="BM7909" s="50" t="e">
        <f t="shared" ca="1" si="2489"/>
        <v>#NAME?</v>
      </c>
      <c r="BN7909" s="50" t="e">
        <f t="shared" ca="1" si="2490"/>
        <v>#NAME?</v>
      </c>
    </row>
    <row r="7910" spans="1:66" x14ac:dyDescent="0.35">
      <c r="A7910" s="48">
        <v>40751</v>
      </c>
      <c r="B7910" s="17">
        <v>2011</v>
      </c>
      <c r="C7910" s="17">
        <v>7</v>
      </c>
      <c r="D7910" s="17">
        <v>208</v>
      </c>
      <c r="E7910" s="17">
        <v>27</v>
      </c>
      <c r="F7910" s="17">
        <v>4</v>
      </c>
      <c r="G7910" s="50">
        <v>10.199999999999999</v>
      </c>
      <c r="H7910" s="32">
        <v>2.6513741946981781</v>
      </c>
      <c r="I7910" s="50">
        <v>5.833333333333333</v>
      </c>
      <c r="J7910" s="13">
        <v>8.1999999999999993</v>
      </c>
      <c r="K7910" s="13">
        <f t="shared" si="2472"/>
        <v>8.1999999999999993</v>
      </c>
      <c r="L7910" s="13">
        <f t="shared" si="2484"/>
        <v>2.3999999999999995</v>
      </c>
      <c r="M7910" s="13" t="e">
        <f ca="1">CalcTable[[#This Row],[IWC]]-AE7909</f>
        <v>#NAME?</v>
      </c>
      <c r="N7910" s="13" t="e">
        <f ca="1">IF(CalcTable[[#This Row],[Day of Year]]&lt;123,FCAP,AE7909)</f>
        <v>#NAME?</v>
      </c>
      <c r="O7910" s="17" t="e">
        <f ca="1">IF(IRR_DRIP,5,COUNTIF('IDET Wind Values'!C7894:G7894,"&lt;="&amp;IRR_MAXWIND))</f>
        <v>#NAME?</v>
      </c>
      <c r="P7910" s="13" t="e">
        <f ca="1">CalcTable[[#This Row],[ET_o]]*KL</f>
        <v>#NAME?</v>
      </c>
      <c r="Q7910" s="13" t="e">
        <f ca="1">IF(WILTPT&lt;=0,1,MAX(0,MIN(1,(CalcTable[[#This Row],[IWC]]-WILTPT)/(MAD-WILTPT))))</f>
        <v>#NAME?</v>
      </c>
      <c r="R7910" s="13" t="e">
        <f ca="1">CalcTable[[#This Row],[ETMult]]*CalcTable[[#This Row],[ETb]]</f>
        <v>#NAME?</v>
      </c>
      <c r="S7910" s="13" t="b">
        <f>INDEX(IRR_LIST,CalcTable[[#This Row],[Day of Week]]+1)</f>
        <v>0</v>
      </c>
      <c r="T7910" s="13">
        <f t="shared" ca="1" si="2473"/>
        <v>13</v>
      </c>
      <c r="U7910" s="13" t="b">
        <f ca="1">IF(CalcTable[[#This Row],[IrrPrecip]]&gt;=IC_MM,FALSE,TRUE)</f>
        <v>0</v>
      </c>
      <c r="V7910" s="13" t="b">
        <f t="shared" si="2485"/>
        <v>1</v>
      </c>
      <c r="W7910" s="13" t="e">
        <f ca="1">IF(AND(IRR_DRIP=FALSE,CalcTable[[#This Row],[IrrHours]]&lt;=0),FALSE,TRUE)</f>
        <v>#NAME?</v>
      </c>
      <c r="X7910" s="13" t="e">
        <f ca="1">AND(CalcTable[[#This Row],[IrrDay]],CalcTable[[#This Row],[IrrRain]],CalcTable[[#This Row],[IrrWarm]],CalcTable[[#This Row],[IrrWindy]])</f>
        <v>#NAME?</v>
      </c>
      <c r="Y7910" s="13" t="e">
        <f t="shared" ca="1" si="2474"/>
        <v>#NAME?</v>
      </c>
      <c r="Z7910" s="13" t="e">
        <f ca="1">CalcTable[[#This Row],[IrrHours]]/5</f>
        <v>#NAME?</v>
      </c>
      <c r="AA7910" s="13" t="e">
        <f ca="1">IF(CalcTable[[#This Row],[IrrFlag]]=FALSE,0,MAX(0,CalcTable[[#This Row],[VolRednWind]]*(FCAP*IRR_TARGET-CalcTable[[#This Row],[IWC]])))</f>
        <v>#NAME?</v>
      </c>
      <c r="AB7910" s="13" t="e">
        <f ca="1">CalcTable[[#This Row],[IWC]]+CalcTable[[#This Row],[Eff Precip]]+CalcTable[[#This Row],[IrrAmt]]-CalcTable[[#This Row],[AET]]</f>
        <v>#NAME?</v>
      </c>
      <c r="AC7910" s="13" t="e">
        <f ca="1">IF(CalcTable[[#This Row],[PWC]]&gt;FCAP,MIN(24*PERC,MIN(SAT,CalcTable[[#This Row],[PWC]])-FCAP),0)</f>
        <v>#NAME?</v>
      </c>
      <c r="AD7910" s="13" t="e">
        <f ca="1">IF(CalcTable[[#This Row],[PWC]]&gt;SAT,CalcTable[[#This Row],[PWC]]-SAT,0)</f>
        <v>#NAME?</v>
      </c>
      <c r="AE7910" s="13" t="e">
        <f ca="1">CalcTable[[#This Row],[PWC]]-CalcTable[[#This Row],[PercAmt]]-CalcTable[[#This Row],[Runoff]]</f>
        <v>#NAME?</v>
      </c>
      <c r="AF7910" s="13" t="e">
        <f ca="1">CalcTable[[#This Row],[IrrAmt]]/1000*CUR_IRR_AREA*10000/IRR_EFF</f>
        <v>#NAME?</v>
      </c>
      <c r="AG7910" s="147"/>
      <c r="AI7910" s="50">
        <v>0</v>
      </c>
      <c r="AJ7910" s="50">
        <v>0</v>
      </c>
      <c r="AK7910" s="50">
        <v>0</v>
      </c>
      <c r="AL7910" s="50">
        <v>0</v>
      </c>
      <c r="AM7910" s="50"/>
      <c r="AN7910" s="50"/>
      <c r="AO7910" s="50"/>
      <c r="AP7910" s="50"/>
      <c r="AQ7910" s="50"/>
      <c r="AR7910" s="50"/>
      <c r="AS7910" s="50"/>
      <c r="AT7910" s="50"/>
      <c r="AU7910" s="50"/>
      <c r="AV7910" s="50"/>
      <c r="AW7910" s="50"/>
      <c r="AX7910" s="50">
        <f t="shared" si="2475"/>
        <v>0</v>
      </c>
      <c r="AY7910" s="50"/>
      <c r="AZ7910" s="50">
        <f t="shared" si="2476"/>
        <v>0</v>
      </c>
      <c r="BA7910" s="50">
        <f t="shared" si="2486"/>
        <v>0</v>
      </c>
      <c r="BB7910" s="50">
        <f t="shared" si="2487"/>
        <v>0</v>
      </c>
      <c r="BC7910" s="17">
        <f t="shared" si="2477"/>
        <v>20117</v>
      </c>
      <c r="BD7910" s="50">
        <f t="shared" si="2478"/>
        <v>0</v>
      </c>
      <c r="BE7910" s="50">
        <f t="shared" si="2479"/>
        <v>0</v>
      </c>
      <c r="BF7910" s="50">
        <f t="shared" si="2480"/>
        <v>0</v>
      </c>
      <c r="BG7910" s="50"/>
      <c r="BH7910" s="17">
        <f t="shared" si="2481"/>
        <v>0</v>
      </c>
      <c r="BI7910" s="17">
        <f t="shared" si="2491"/>
        <v>7910</v>
      </c>
      <c r="BJ7910" s="17">
        <f t="shared" si="2482"/>
        <v>7910</v>
      </c>
      <c r="BK7910" s="150">
        <f t="shared" si="2483"/>
        <v>40751</v>
      </c>
      <c r="BL7910" s="50" t="e">
        <f t="shared" ca="1" si="2488"/>
        <v>#NAME?</v>
      </c>
      <c r="BM7910" s="50" t="e">
        <f t="shared" ca="1" si="2489"/>
        <v>#NAME?</v>
      </c>
      <c r="BN7910" s="50" t="e">
        <f t="shared" ca="1" si="2490"/>
        <v>#NAME?</v>
      </c>
    </row>
    <row r="7911" spans="1:66" x14ac:dyDescent="0.35">
      <c r="A7911" s="48">
        <v>40752</v>
      </c>
      <c r="B7911" s="17">
        <v>2011</v>
      </c>
      <c r="C7911" s="17">
        <v>7</v>
      </c>
      <c r="D7911" s="17">
        <v>209</v>
      </c>
      <c r="E7911" s="17">
        <v>28</v>
      </c>
      <c r="F7911" s="17">
        <v>5</v>
      </c>
      <c r="G7911" s="50">
        <v>10.6</v>
      </c>
      <c r="H7911" s="32">
        <v>3.8782371782717138</v>
      </c>
      <c r="I7911" s="50">
        <v>6.333333333333333</v>
      </c>
      <c r="J7911" s="13">
        <v>0</v>
      </c>
      <c r="K7911" s="13">
        <f t="shared" si="2472"/>
        <v>0</v>
      </c>
      <c r="L7911" s="13">
        <f t="shared" si="2484"/>
        <v>0</v>
      </c>
      <c r="M7911" s="13" t="e">
        <f ca="1">CalcTable[[#This Row],[IWC]]-AE7910</f>
        <v>#NAME?</v>
      </c>
      <c r="N7911" s="13" t="e">
        <f ca="1">IF(CalcTable[[#This Row],[Day of Year]]&lt;123,FCAP,AE7910)</f>
        <v>#NAME?</v>
      </c>
      <c r="O7911" s="17" t="e">
        <f ca="1">IF(IRR_DRIP,5,COUNTIF('IDET Wind Values'!C7895:G7895,"&lt;="&amp;IRR_MAXWIND))</f>
        <v>#NAME?</v>
      </c>
      <c r="P7911" s="13" t="e">
        <f ca="1">CalcTable[[#This Row],[ET_o]]*KL</f>
        <v>#NAME?</v>
      </c>
      <c r="Q7911" s="13" t="e">
        <f ca="1">IF(WILTPT&lt;=0,1,MAX(0,MIN(1,(CalcTable[[#This Row],[IWC]]-WILTPT)/(MAD-WILTPT))))</f>
        <v>#NAME?</v>
      </c>
      <c r="R7911" s="13" t="e">
        <f ca="1">CalcTable[[#This Row],[ETMult]]*CalcTable[[#This Row],[ETb]]</f>
        <v>#NAME?</v>
      </c>
      <c r="S7911" s="13" t="b">
        <f>INDEX(IRR_LIST,CalcTable[[#This Row],[Day of Week]]+1)</f>
        <v>1</v>
      </c>
      <c r="T7911" s="13">
        <f t="shared" ca="1" si="2473"/>
        <v>21.2</v>
      </c>
      <c r="U7911" s="13" t="b">
        <f ca="1">IF(CalcTable[[#This Row],[IrrPrecip]]&gt;=IC_MM,FALSE,TRUE)</f>
        <v>0</v>
      </c>
      <c r="V7911" s="13" t="b">
        <f t="shared" si="2485"/>
        <v>1</v>
      </c>
      <c r="W7911" s="13" t="e">
        <f ca="1">IF(AND(IRR_DRIP=FALSE,CalcTable[[#This Row],[IrrHours]]&lt;=0),FALSE,TRUE)</f>
        <v>#NAME?</v>
      </c>
      <c r="X7911" s="13" t="e">
        <f ca="1">AND(CalcTable[[#This Row],[IrrDay]],CalcTable[[#This Row],[IrrRain]],CalcTable[[#This Row],[IrrWarm]],CalcTable[[#This Row],[IrrWindy]])</f>
        <v>#NAME?</v>
      </c>
      <c r="Y7911" s="13" t="e">
        <f t="shared" ca="1" si="2474"/>
        <v>#NAME?</v>
      </c>
      <c r="Z7911" s="13" t="e">
        <f ca="1">CalcTable[[#This Row],[IrrHours]]/5</f>
        <v>#NAME?</v>
      </c>
      <c r="AA7911" s="13" t="e">
        <f ca="1">IF(CalcTable[[#This Row],[IrrFlag]]=FALSE,0,MAX(0,CalcTable[[#This Row],[VolRednWind]]*(FCAP*IRR_TARGET-CalcTable[[#This Row],[IWC]])))</f>
        <v>#NAME?</v>
      </c>
      <c r="AB7911" s="13" t="e">
        <f ca="1">CalcTable[[#This Row],[IWC]]+CalcTable[[#This Row],[Eff Precip]]+CalcTable[[#This Row],[IrrAmt]]-CalcTable[[#This Row],[AET]]</f>
        <v>#NAME?</v>
      </c>
      <c r="AC7911" s="13" t="e">
        <f ca="1">IF(CalcTable[[#This Row],[PWC]]&gt;FCAP,MIN(24*PERC,MIN(SAT,CalcTable[[#This Row],[PWC]])-FCAP),0)</f>
        <v>#NAME?</v>
      </c>
      <c r="AD7911" s="13" t="e">
        <f ca="1">IF(CalcTable[[#This Row],[PWC]]&gt;SAT,CalcTable[[#This Row],[PWC]]-SAT,0)</f>
        <v>#NAME?</v>
      </c>
      <c r="AE7911" s="13" t="e">
        <f ca="1">CalcTable[[#This Row],[PWC]]-CalcTable[[#This Row],[PercAmt]]-CalcTable[[#This Row],[Runoff]]</f>
        <v>#NAME?</v>
      </c>
      <c r="AF7911" s="13" t="e">
        <f ca="1">CalcTable[[#This Row],[IrrAmt]]/1000*CUR_IRR_AREA*10000/IRR_EFF</f>
        <v>#NAME?</v>
      </c>
      <c r="AG7911" s="147"/>
      <c r="AI7911" s="50">
        <v>0</v>
      </c>
      <c r="AJ7911" s="50">
        <v>0</v>
      </c>
      <c r="AK7911" s="50">
        <v>0</v>
      </c>
      <c r="AL7911" s="50">
        <v>0</v>
      </c>
      <c r="AM7911" s="50"/>
      <c r="AN7911" s="50"/>
      <c r="AO7911" s="50"/>
      <c r="AP7911" s="50"/>
      <c r="AQ7911" s="50"/>
      <c r="AR7911" s="50"/>
      <c r="AS7911" s="50"/>
      <c r="AT7911" s="50"/>
      <c r="AU7911" s="50"/>
      <c r="AV7911" s="50"/>
      <c r="AW7911" s="50"/>
      <c r="AX7911" s="50">
        <f t="shared" si="2475"/>
        <v>0</v>
      </c>
      <c r="AY7911" s="50"/>
      <c r="AZ7911" s="50">
        <f t="shared" si="2476"/>
        <v>0</v>
      </c>
      <c r="BA7911" s="50">
        <f t="shared" si="2486"/>
        <v>0</v>
      </c>
      <c r="BB7911" s="50">
        <f t="shared" si="2487"/>
        <v>0</v>
      </c>
      <c r="BC7911" s="17">
        <f t="shared" si="2477"/>
        <v>20117</v>
      </c>
      <c r="BD7911" s="50">
        <f t="shared" si="2478"/>
        <v>0</v>
      </c>
      <c r="BE7911" s="50">
        <f t="shared" si="2479"/>
        <v>0</v>
      </c>
      <c r="BF7911" s="50">
        <f t="shared" si="2480"/>
        <v>0</v>
      </c>
      <c r="BG7911" s="50"/>
      <c r="BH7911" s="17">
        <f t="shared" si="2481"/>
        <v>0</v>
      </c>
      <c r="BI7911" s="17">
        <f t="shared" si="2491"/>
        <v>7911</v>
      </c>
      <c r="BJ7911" s="17">
        <f t="shared" si="2482"/>
        <v>7911</v>
      </c>
      <c r="BK7911" s="150">
        <f t="shared" si="2483"/>
        <v>40752</v>
      </c>
      <c r="BL7911" s="50" t="e">
        <f t="shared" ca="1" si="2488"/>
        <v>#NAME?</v>
      </c>
      <c r="BM7911" s="50" t="e">
        <f t="shared" ca="1" si="2489"/>
        <v>#NAME?</v>
      </c>
      <c r="BN7911" s="50" t="e">
        <f t="shared" ca="1" si="2490"/>
        <v>#NAME?</v>
      </c>
    </row>
    <row r="7912" spans="1:66" x14ac:dyDescent="0.35">
      <c r="A7912" s="48">
        <v>40753</v>
      </c>
      <c r="B7912" s="17">
        <v>2011</v>
      </c>
      <c r="C7912" s="17">
        <v>7</v>
      </c>
      <c r="D7912" s="17">
        <v>210</v>
      </c>
      <c r="E7912" s="17">
        <v>29</v>
      </c>
      <c r="F7912" s="17">
        <v>6</v>
      </c>
      <c r="G7912" s="50">
        <v>11.5</v>
      </c>
      <c r="H7912" s="32">
        <v>3.7156299834367079</v>
      </c>
      <c r="I7912" s="50">
        <v>10.166666666666666</v>
      </c>
      <c r="J7912" s="13">
        <v>0</v>
      </c>
      <c r="K7912" s="13">
        <f t="shared" si="2472"/>
        <v>0</v>
      </c>
      <c r="L7912" s="13">
        <f t="shared" si="2484"/>
        <v>0</v>
      </c>
      <c r="M7912" s="13" t="e">
        <f ca="1">CalcTable[[#This Row],[IWC]]-AE7911</f>
        <v>#NAME?</v>
      </c>
      <c r="N7912" s="13" t="e">
        <f ca="1">IF(CalcTable[[#This Row],[Day of Year]]&lt;123,FCAP,AE7911)</f>
        <v>#NAME?</v>
      </c>
      <c r="O7912" s="17" t="e">
        <f ca="1">IF(IRR_DRIP,5,COUNTIF('IDET Wind Values'!C7896:G7896,"&lt;="&amp;IRR_MAXWIND))</f>
        <v>#NAME?</v>
      </c>
      <c r="P7912" s="13" t="e">
        <f ca="1">CalcTable[[#This Row],[ET_o]]*KL</f>
        <v>#NAME?</v>
      </c>
      <c r="Q7912" s="13" t="e">
        <f ca="1">IF(WILTPT&lt;=0,1,MAX(0,MIN(1,(CalcTable[[#This Row],[IWC]]-WILTPT)/(MAD-WILTPT))))</f>
        <v>#NAME?</v>
      </c>
      <c r="R7912" s="13" t="e">
        <f ca="1">CalcTable[[#This Row],[ETMult]]*CalcTable[[#This Row],[ETb]]</f>
        <v>#NAME?</v>
      </c>
      <c r="S7912" s="13" t="b">
        <f>INDEX(IRR_LIST,CalcTable[[#This Row],[Day of Week]]+1)</f>
        <v>0</v>
      </c>
      <c r="T7912" s="13">
        <f t="shared" ca="1" si="2473"/>
        <v>8.1999999999999993</v>
      </c>
      <c r="U7912" s="13" t="b">
        <f ca="1">IF(CalcTable[[#This Row],[IrrPrecip]]&gt;=IC_MM,FALSE,TRUE)</f>
        <v>1</v>
      </c>
      <c r="V7912" s="13" t="b">
        <f t="shared" si="2485"/>
        <v>1</v>
      </c>
      <c r="W7912" s="13" t="e">
        <f ca="1">IF(AND(IRR_DRIP=FALSE,CalcTable[[#This Row],[IrrHours]]&lt;=0),FALSE,TRUE)</f>
        <v>#NAME?</v>
      </c>
      <c r="X7912" s="13" t="e">
        <f ca="1">AND(CalcTable[[#This Row],[IrrDay]],CalcTable[[#This Row],[IrrRain]],CalcTable[[#This Row],[IrrWarm]],CalcTable[[#This Row],[IrrWindy]])</f>
        <v>#NAME?</v>
      </c>
      <c r="Y7912" s="13" t="e">
        <f t="shared" ca="1" si="2474"/>
        <v>#NAME?</v>
      </c>
      <c r="Z7912" s="13" t="e">
        <f ca="1">CalcTable[[#This Row],[IrrHours]]/5</f>
        <v>#NAME?</v>
      </c>
      <c r="AA7912" s="13" t="e">
        <f ca="1">IF(CalcTable[[#This Row],[IrrFlag]]=FALSE,0,MAX(0,CalcTable[[#This Row],[VolRednWind]]*(FCAP*IRR_TARGET-CalcTable[[#This Row],[IWC]])))</f>
        <v>#NAME?</v>
      </c>
      <c r="AB7912" s="13" t="e">
        <f ca="1">CalcTable[[#This Row],[IWC]]+CalcTable[[#This Row],[Eff Precip]]+CalcTable[[#This Row],[IrrAmt]]-CalcTable[[#This Row],[AET]]</f>
        <v>#NAME?</v>
      </c>
      <c r="AC7912" s="13" t="e">
        <f ca="1">IF(CalcTable[[#This Row],[PWC]]&gt;FCAP,MIN(24*PERC,MIN(SAT,CalcTable[[#This Row],[PWC]])-FCAP),0)</f>
        <v>#NAME?</v>
      </c>
      <c r="AD7912" s="13" t="e">
        <f ca="1">IF(CalcTable[[#This Row],[PWC]]&gt;SAT,CalcTable[[#This Row],[PWC]]-SAT,0)</f>
        <v>#NAME?</v>
      </c>
      <c r="AE7912" s="13" t="e">
        <f ca="1">CalcTable[[#This Row],[PWC]]-CalcTable[[#This Row],[PercAmt]]-CalcTable[[#This Row],[Runoff]]</f>
        <v>#NAME?</v>
      </c>
      <c r="AF7912" s="13" t="e">
        <f ca="1">CalcTable[[#This Row],[IrrAmt]]/1000*CUR_IRR_AREA*10000/IRR_EFF</f>
        <v>#NAME?</v>
      </c>
      <c r="AG7912" s="147"/>
      <c r="AI7912" s="50">
        <v>0</v>
      </c>
      <c r="AJ7912" s="50">
        <v>0</v>
      </c>
      <c r="AK7912" s="50">
        <v>0</v>
      </c>
      <c r="AL7912" s="50">
        <v>4.4130304480494438</v>
      </c>
      <c r="AM7912" s="50"/>
      <c r="AN7912" s="50"/>
      <c r="AO7912" s="50"/>
      <c r="AP7912" s="50"/>
      <c r="AQ7912" s="50"/>
      <c r="AR7912" s="50"/>
      <c r="AS7912" s="50"/>
      <c r="AT7912" s="50"/>
      <c r="AU7912" s="50"/>
      <c r="AV7912" s="50"/>
      <c r="AW7912" s="50"/>
      <c r="AX7912" s="50">
        <f t="shared" si="2475"/>
        <v>4.4130304480494438</v>
      </c>
      <c r="AY7912" s="50"/>
      <c r="AZ7912" s="50">
        <f t="shared" si="2476"/>
        <v>129.4488931427837</v>
      </c>
      <c r="BA7912" s="50">
        <f t="shared" si="2486"/>
        <v>199.31020055317492</v>
      </c>
      <c r="BB7912" s="50">
        <f t="shared" si="2487"/>
        <v>205.47443355997416</v>
      </c>
      <c r="BC7912" s="17">
        <f t="shared" si="2477"/>
        <v>20117</v>
      </c>
      <c r="BD7912" s="50">
        <f t="shared" si="2478"/>
        <v>4.4130304480494438</v>
      </c>
      <c r="BE7912" s="50">
        <f t="shared" si="2479"/>
        <v>129.4488931427837</v>
      </c>
      <c r="BF7912" s="50">
        <f t="shared" si="2480"/>
        <v>211.73718006586262</v>
      </c>
      <c r="BG7912" s="50"/>
      <c r="BH7912" s="17">
        <f t="shared" si="2481"/>
        <v>0</v>
      </c>
      <c r="BI7912" s="17">
        <f t="shared" si="2491"/>
        <v>7912</v>
      </c>
      <c r="BJ7912" s="17">
        <f t="shared" si="2482"/>
        <v>7912</v>
      </c>
      <c r="BK7912" s="150">
        <f t="shared" si="2483"/>
        <v>40753</v>
      </c>
      <c r="BL7912" s="50" t="e">
        <f t="shared" ca="1" si="2488"/>
        <v>#NAME?</v>
      </c>
      <c r="BM7912" s="50" t="e">
        <f t="shared" ca="1" si="2489"/>
        <v>#NAME?</v>
      </c>
      <c r="BN7912" s="50" t="e">
        <f t="shared" ca="1" si="2490"/>
        <v>#NAME?</v>
      </c>
    </row>
    <row r="7913" spans="1:66" x14ac:dyDescent="0.35">
      <c r="A7913" s="48">
        <v>40754</v>
      </c>
      <c r="B7913" s="17">
        <v>2011</v>
      </c>
      <c r="C7913" s="17">
        <v>7</v>
      </c>
      <c r="D7913" s="17">
        <v>211</v>
      </c>
      <c r="E7913" s="17">
        <v>30</v>
      </c>
      <c r="F7913" s="17">
        <v>7</v>
      </c>
      <c r="G7913" s="50">
        <v>10.1</v>
      </c>
      <c r="H7913" s="32">
        <v>4.3995768660248018</v>
      </c>
      <c r="I7913" s="50">
        <v>8.5</v>
      </c>
      <c r="J7913" s="13">
        <v>0</v>
      </c>
      <c r="K7913" s="13">
        <f t="shared" si="2472"/>
        <v>0</v>
      </c>
      <c r="L7913" s="13">
        <f t="shared" si="2484"/>
        <v>0</v>
      </c>
      <c r="M7913" s="13" t="e">
        <f ca="1">CalcTable[[#This Row],[IWC]]-AE7912</f>
        <v>#NAME?</v>
      </c>
      <c r="N7913" s="13" t="e">
        <f ca="1">IF(CalcTable[[#This Row],[Day of Year]]&lt;123,FCAP,AE7912)</f>
        <v>#NAME?</v>
      </c>
      <c r="O7913" s="17" t="e">
        <f ca="1">IF(IRR_DRIP,5,COUNTIF('IDET Wind Values'!C7897:G7897,"&lt;="&amp;IRR_MAXWIND))</f>
        <v>#NAME?</v>
      </c>
      <c r="P7913" s="13" t="e">
        <f ca="1">CalcTable[[#This Row],[ET_o]]*KL</f>
        <v>#NAME?</v>
      </c>
      <c r="Q7913" s="13" t="e">
        <f ca="1">IF(WILTPT&lt;=0,1,MAX(0,MIN(1,(CalcTable[[#This Row],[IWC]]-WILTPT)/(MAD-WILTPT))))</f>
        <v>#NAME?</v>
      </c>
      <c r="R7913" s="13" t="e">
        <f ca="1">CalcTable[[#This Row],[ETMult]]*CalcTable[[#This Row],[ETb]]</f>
        <v>#NAME?</v>
      </c>
      <c r="S7913" s="13" t="b">
        <f>INDEX(IRR_LIST,CalcTable[[#This Row],[Day of Week]]+1)</f>
        <v>0</v>
      </c>
      <c r="T7913" s="13">
        <f t="shared" ca="1" si="2473"/>
        <v>0</v>
      </c>
      <c r="U7913" s="13" t="b">
        <f ca="1">IF(CalcTable[[#This Row],[IrrPrecip]]&gt;=IC_MM,FALSE,TRUE)</f>
        <v>1</v>
      </c>
      <c r="V7913" s="13" t="b">
        <f t="shared" si="2485"/>
        <v>1</v>
      </c>
      <c r="W7913" s="13" t="e">
        <f ca="1">IF(AND(IRR_DRIP=FALSE,CalcTable[[#This Row],[IrrHours]]&lt;=0),FALSE,TRUE)</f>
        <v>#NAME?</v>
      </c>
      <c r="X7913" s="13" t="e">
        <f ca="1">AND(CalcTable[[#This Row],[IrrDay]],CalcTable[[#This Row],[IrrRain]],CalcTable[[#This Row],[IrrWarm]],CalcTable[[#This Row],[IrrWindy]])</f>
        <v>#NAME?</v>
      </c>
      <c r="Y7913" s="13" t="e">
        <f t="shared" ca="1" si="2474"/>
        <v>#NAME?</v>
      </c>
      <c r="Z7913" s="13" t="e">
        <f ca="1">CalcTable[[#This Row],[IrrHours]]/5</f>
        <v>#NAME?</v>
      </c>
      <c r="AA7913" s="13" t="e">
        <f ca="1">IF(CalcTable[[#This Row],[IrrFlag]]=FALSE,0,MAX(0,CalcTable[[#This Row],[VolRednWind]]*(FCAP*IRR_TARGET-CalcTable[[#This Row],[IWC]])))</f>
        <v>#NAME?</v>
      </c>
      <c r="AB7913" s="13" t="e">
        <f ca="1">CalcTable[[#This Row],[IWC]]+CalcTable[[#This Row],[Eff Precip]]+CalcTable[[#This Row],[IrrAmt]]-CalcTable[[#This Row],[AET]]</f>
        <v>#NAME?</v>
      </c>
      <c r="AC7913" s="13" t="e">
        <f ca="1">IF(CalcTable[[#This Row],[PWC]]&gt;FCAP,MIN(24*PERC,MIN(SAT,CalcTable[[#This Row],[PWC]])-FCAP),0)</f>
        <v>#NAME?</v>
      </c>
      <c r="AD7913" s="13" t="e">
        <f ca="1">IF(CalcTable[[#This Row],[PWC]]&gt;SAT,CalcTable[[#This Row],[PWC]]-SAT,0)</f>
        <v>#NAME?</v>
      </c>
      <c r="AE7913" s="13" t="e">
        <f ca="1">CalcTable[[#This Row],[PWC]]-CalcTable[[#This Row],[PercAmt]]-CalcTable[[#This Row],[Runoff]]</f>
        <v>#NAME?</v>
      </c>
      <c r="AF7913" s="13" t="e">
        <f ca="1">CalcTable[[#This Row],[IrrAmt]]/1000*CUR_IRR_AREA*10000/IRR_EFF</f>
        <v>#NAME?</v>
      </c>
      <c r="AG7913" s="147"/>
      <c r="AI7913" s="50">
        <v>0</v>
      </c>
      <c r="AJ7913" s="50">
        <v>0</v>
      </c>
      <c r="AK7913" s="50">
        <v>3.2096662192352854</v>
      </c>
      <c r="AL7913" s="50">
        <v>0</v>
      </c>
      <c r="AM7913" s="50"/>
      <c r="AN7913" s="50"/>
      <c r="AO7913" s="50"/>
      <c r="AP7913" s="50"/>
      <c r="AQ7913" s="50"/>
      <c r="AR7913" s="50"/>
      <c r="AS7913" s="50"/>
      <c r="AT7913" s="50"/>
      <c r="AU7913" s="50"/>
      <c r="AV7913" s="50"/>
      <c r="AW7913" s="50"/>
      <c r="AX7913" s="50">
        <f t="shared" si="2475"/>
        <v>3.2096662192352854</v>
      </c>
      <c r="AY7913" s="50"/>
      <c r="AZ7913" s="50">
        <f t="shared" si="2476"/>
        <v>47.075104548784189</v>
      </c>
      <c r="BA7913" s="50">
        <f t="shared" si="2486"/>
        <v>72.480716527493115</v>
      </c>
      <c r="BB7913" s="50">
        <f t="shared" si="2487"/>
        <v>74.72238817267332</v>
      </c>
      <c r="BC7913" s="17">
        <f t="shared" si="2477"/>
        <v>20117</v>
      </c>
      <c r="BD7913" s="50">
        <f t="shared" si="2478"/>
        <v>3.2096662192352854</v>
      </c>
      <c r="BE7913" s="50">
        <f t="shared" si="2479"/>
        <v>47.075104548784189</v>
      </c>
      <c r="BF7913" s="50">
        <f t="shared" si="2480"/>
        <v>76.999885023898173</v>
      </c>
      <c r="BG7913" s="50"/>
      <c r="BH7913" s="17">
        <f t="shared" si="2481"/>
        <v>0</v>
      </c>
      <c r="BI7913" s="17">
        <f t="shared" si="2491"/>
        <v>7913</v>
      </c>
      <c r="BJ7913" s="17">
        <f t="shared" si="2482"/>
        <v>7913</v>
      </c>
      <c r="BK7913" s="150">
        <f t="shared" si="2483"/>
        <v>40754</v>
      </c>
      <c r="BL7913" s="50" t="e">
        <f t="shared" ca="1" si="2488"/>
        <v>#NAME?</v>
      </c>
      <c r="BM7913" s="50" t="e">
        <f t="shared" ca="1" si="2489"/>
        <v>#NAME?</v>
      </c>
      <c r="BN7913" s="50" t="e">
        <f t="shared" ca="1" si="2490"/>
        <v>#NAME?</v>
      </c>
    </row>
    <row r="7914" spans="1:66" x14ac:dyDescent="0.35">
      <c r="A7914" s="48">
        <v>40755</v>
      </c>
      <c r="B7914" s="17">
        <v>2011</v>
      </c>
      <c r="C7914" s="17">
        <v>7</v>
      </c>
      <c r="D7914" s="17">
        <v>212</v>
      </c>
      <c r="E7914" s="17">
        <v>31</v>
      </c>
      <c r="F7914" s="17">
        <v>1</v>
      </c>
      <c r="G7914" s="50">
        <v>14.1</v>
      </c>
      <c r="H7914" s="32">
        <v>5.6223002548452294</v>
      </c>
      <c r="I7914" s="50">
        <v>9.6666666666666661</v>
      </c>
      <c r="J7914" s="13">
        <v>0</v>
      </c>
      <c r="K7914" s="13">
        <f t="shared" si="2472"/>
        <v>0</v>
      </c>
      <c r="L7914" s="13">
        <f t="shared" si="2484"/>
        <v>0</v>
      </c>
      <c r="M7914" s="13" t="e">
        <f ca="1">CalcTable[[#This Row],[IWC]]-AE7913</f>
        <v>#NAME?</v>
      </c>
      <c r="N7914" s="13" t="e">
        <f ca="1">IF(CalcTable[[#This Row],[Day of Year]]&lt;123,FCAP,AE7913)</f>
        <v>#NAME?</v>
      </c>
      <c r="O7914" s="17" t="e">
        <f ca="1">IF(IRR_DRIP,5,COUNTIF('IDET Wind Values'!C7898:G7898,"&lt;="&amp;IRR_MAXWIND))</f>
        <v>#NAME?</v>
      </c>
      <c r="P7914" s="13" t="e">
        <f ca="1">CalcTable[[#This Row],[ET_o]]*KL</f>
        <v>#NAME?</v>
      </c>
      <c r="Q7914" s="13" t="e">
        <f ca="1">IF(WILTPT&lt;=0,1,MAX(0,MIN(1,(CalcTable[[#This Row],[IWC]]-WILTPT)/(MAD-WILTPT))))</f>
        <v>#NAME?</v>
      </c>
      <c r="R7914" s="13" t="e">
        <f ca="1">CalcTable[[#This Row],[ETMult]]*CalcTable[[#This Row],[ETb]]</f>
        <v>#NAME?</v>
      </c>
      <c r="S7914" s="13" t="b">
        <f>INDEX(IRR_LIST,CalcTable[[#This Row],[Day of Week]]+1)</f>
        <v>1</v>
      </c>
      <c r="T7914" s="13">
        <f t="shared" ca="1" si="2473"/>
        <v>0</v>
      </c>
      <c r="U7914" s="13" t="b">
        <f ca="1">IF(CalcTable[[#This Row],[IrrPrecip]]&gt;=IC_MM,FALSE,TRUE)</f>
        <v>1</v>
      </c>
      <c r="V7914" s="13" t="b">
        <f t="shared" si="2485"/>
        <v>1</v>
      </c>
      <c r="W7914" s="13" t="e">
        <f ca="1">IF(AND(IRR_DRIP=FALSE,CalcTable[[#This Row],[IrrHours]]&lt;=0),FALSE,TRUE)</f>
        <v>#NAME?</v>
      </c>
      <c r="X7914" s="13" t="e">
        <f ca="1">AND(CalcTable[[#This Row],[IrrDay]],CalcTable[[#This Row],[IrrRain]],CalcTable[[#This Row],[IrrWarm]],CalcTable[[#This Row],[IrrWindy]])</f>
        <v>#NAME?</v>
      </c>
      <c r="Y7914" s="13" t="e">
        <f t="shared" ca="1" si="2474"/>
        <v>#NAME?</v>
      </c>
      <c r="Z7914" s="13" t="e">
        <f ca="1">CalcTable[[#This Row],[IrrHours]]/5</f>
        <v>#NAME?</v>
      </c>
      <c r="AA7914" s="13" t="e">
        <f ca="1">IF(CalcTable[[#This Row],[IrrFlag]]=FALSE,0,MAX(0,CalcTable[[#This Row],[VolRednWind]]*(FCAP*IRR_TARGET-CalcTable[[#This Row],[IWC]])))</f>
        <v>#NAME?</v>
      </c>
      <c r="AB7914" s="13" t="e">
        <f ca="1">CalcTable[[#This Row],[IWC]]+CalcTable[[#This Row],[Eff Precip]]+CalcTable[[#This Row],[IrrAmt]]-CalcTable[[#This Row],[AET]]</f>
        <v>#NAME?</v>
      </c>
      <c r="AC7914" s="13" t="e">
        <f ca="1">IF(CalcTable[[#This Row],[PWC]]&gt;FCAP,MIN(24*PERC,MIN(SAT,CalcTable[[#This Row],[PWC]])-FCAP),0)</f>
        <v>#NAME?</v>
      </c>
      <c r="AD7914" s="13" t="e">
        <f ca="1">IF(CalcTable[[#This Row],[PWC]]&gt;SAT,CalcTable[[#This Row],[PWC]]-SAT,0)</f>
        <v>#NAME?</v>
      </c>
      <c r="AE7914" s="13" t="e">
        <f ca="1">CalcTable[[#This Row],[PWC]]-CalcTable[[#This Row],[PercAmt]]-CalcTable[[#This Row],[Runoff]]</f>
        <v>#NAME?</v>
      </c>
      <c r="AF7914" s="13" t="e">
        <f ca="1">CalcTable[[#This Row],[IrrAmt]]/1000*CUR_IRR_AREA*10000/IRR_EFF</f>
        <v>#NAME?</v>
      </c>
      <c r="AG7914" s="147"/>
      <c r="AI7914" s="50">
        <v>2.3606821638826516</v>
      </c>
      <c r="AJ7914" s="50">
        <v>3.0422821638826507</v>
      </c>
      <c r="AK7914" s="50">
        <v>0</v>
      </c>
      <c r="AL7914" s="50">
        <v>0</v>
      </c>
      <c r="AM7914" s="50"/>
      <c r="AN7914" s="50"/>
      <c r="AO7914" s="50"/>
      <c r="AP7914" s="50"/>
      <c r="AQ7914" s="50"/>
      <c r="AR7914" s="50"/>
      <c r="AS7914" s="50"/>
      <c r="AT7914" s="50"/>
      <c r="AU7914" s="50"/>
      <c r="AV7914" s="50"/>
      <c r="AW7914" s="50"/>
      <c r="AX7914" s="50">
        <f t="shared" si="2475"/>
        <v>5.4029643277653019</v>
      </c>
      <c r="AY7914" s="50"/>
      <c r="AZ7914" s="50">
        <f t="shared" si="2476"/>
        <v>123.86361521083666</v>
      </c>
      <c r="BA7914" s="50">
        <f t="shared" si="2486"/>
        <v>200.51726946705153</v>
      </c>
      <c r="BB7914" s="50">
        <f t="shared" si="2487"/>
        <v>207.50516172748485</v>
      </c>
      <c r="BC7914" s="17">
        <f t="shared" si="2477"/>
        <v>20117</v>
      </c>
      <c r="BD7914" s="50">
        <f t="shared" si="2478"/>
        <v>5.4029643277653019</v>
      </c>
      <c r="BE7914" s="50">
        <f t="shared" si="2479"/>
        <v>123.86361521083666</v>
      </c>
      <c r="BF7914" s="50">
        <f t="shared" si="2480"/>
        <v>202.60144340189495</v>
      </c>
      <c r="BG7914" s="50"/>
      <c r="BH7914" s="17">
        <f t="shared" si="2481"/>
        <v>0</v>
      </c>
      <c r="BI7914" s="17">
        <f t="shared" si="2491"/>
        <v>7914</v>
      </c>
      <c r="BJ7914" s="17">
        <f t="shared" si="2482"/>
        <v>7914</v>
      </c>
      <c r="BK7914" s="150">
        <f t="shared" si="2483"/>
        <v>40755</v>
      </c>
      <c r="BL7914" s="50" t="e">
        <f t="shared" ca="1" si="2488"/>
        <v>#NAME?</v>
      </c>
      <c r="BM7914" s="50" t="e">
        <f t="shared" ca="1" si="2489"/>
        <v>#NAME?</v>
      </c>
      <c r="BN7914" s="50" t="e">
        <f t="shared" ca="1" si="2490"/>
        <v>#NAME?</v>
      </c>
    </row>
    <row r="7915" spans="1:66" x14ac:dyDescent="0.35">
      <c r="A7915" s="48">
        <v>40756</v>
      </c>
      <c r="B7915" s="17">
        <v>2011</v>
      </c>
      <c r="C7915" s="17">
        <v>8</v>
      </c>
      <c r="D7915" s="17">
        <v>213</v>
      </c>
      <c r="E7915" s="17">
        <v>1</v>
      </c>
      <c r="F7915" s="17">
        <v>2</v>
      </c>
      <c r="G7915" s="50">
        <v>11.8</v>
      </c>
      <c r="H7915" s="32">
        <v>3.6462788935862758</v>
      </c>
      <c r="I7915" s="50">
        <v>9.6666666666666661</v>
      </c>
      <c r="J7915" s="13">
        <v>0</v>
      </c>
      <c r="K7915" s="13">
        <f t="shared" si="2472"/>
        <v>0</v>
      </c>
      <c r="L7915" s="13">
        <f t="shared" si="2484"/>
        <v>0</v>
      </c>
      <c r="M7915" s="13" t="e">
        <f ca="1">CalcTable[[#This Row],[IWC]]-AE7914</f>
        <v>#NAME?</v>
      </c>
      <c r="N7915" s="13" t="e">
        <f ca="1">IF(CalcTable[[#This Row],[Day of Year]]&lt;123,FCAP,AE7914)</f>
        <v>#NAME?</v>
      </c>
      <c r="O7915" s="17" t="e">
        <f ca="1">IF(IRR_DRIP,5,COUNTIF('IDET Wind Values'!C7899:G7899,"&lt;="&amp;IRR_MAXWIND))</f>
        <v>#NAME?</v>
      </c>
      <c r="P7915" s="13" t="e">
        <f ca="1">CalcTable[[#This Row],[ET_o]]*KL</f>
        <v>#NAME?</v>
      </c>
      <c r="Q7915" s="13" t="e">
        <f ca="1">IF(WILTPT&lt;=0,1,MAX(0,MIN(1,(CalcTable[[#This Row],[IWC]]-WILTPT)/(MAD-WILTPT))))</f>
        <v>#NAME?</v>
      </c>
      <c r="R7915" s="13" t="e">
        <f ca="1">CalcTable[[#This Row],[ETMult]]*CalcTable[[#This Row],[ETb]]</f>
        <v>#NAME?</v>
      </c>
      <c r="S7915" s="13" t="b">
        <f>INDEX(IRR_LIST,CalcTable[[#This Row],[Day of Week]]+1)</f>
        <v>0</v>
      </c>
      <c r="T7915" s="13">
        <f t="shared" ca="1" si="2473"/>
        <v>0</v>
      </c>
      <c r="U7915" s="13" t="b">
        <f ca="1">IF(CalcTable[[#This Row],[IrrPrecip]]&gt;=IC_MM,FALSE,TRUE)</f>
        <v>1</v>
      </c>
      <c r="V7915" s="13" t="b">
        <f t="shared" si="2485"/>
        <v>1</v>
      </c>
      <c r="W7915" s="13" t="e">
        <f ca="1">IF(AND(IRR_DRIP=FALSE,CalcTable[[#This Row],[IrrHours]]&lt;=0),FALSE,TRUE)</f>
        <v>#NAME?</v>
      </c>
      <c r="X7915" s="13" t="e">
        <f ca="1">AND(CalcTable[[#This Row],[IrrDay]],CalcTable[[#This Row],[IrrRain]],CalcTable[[#This Row],[IrrWarm]],CalcTable[[#This Row],[IrrWindy]])</f>
        <v>#NAME?</v>
      </c>
      <c r="Y7915" s="13" t="e">
        <f t="shared" ca="1" si="2474"/>
        <v>#NAME?</v>
      </c>
      <c r="Z7915" s="13" t="e">
        <f ca="1">CalcTable[[#This Row],[IrrHours]]/5</f>
        <v>#NAME?</v>
      </c>
      <c r="AA7915" s="13" t="e">
        <f ca="1">IF(CalcTable[[#This Row],[IrrFlag]]=FALSE,0,MAX(0,CalcTable[[#This Row],[VolRednWind]]*(FCAP*IRR_TARGET-CalcTable[[#This Row],[IWC]])))</f>
        <v>#NAME?</v>
      </c>
      <c r="AB7915" s="13" t="e">
        <f ca="1">CalcTable[[#This Row],[IWC]]+CalcTable[[#This Row],[Eff Precip]]+CalcTable[[#This Row],[IrrAmt]]-CalcTable[[#This Row],[AET]]</f>
        <v>#NAME?</v>
      </c>
      <c r="AC7915" s="13" t="e">
        <f ca="1">IF(CalcTable[[#This Row],[PWC]]&gt;FCAP,MIN(24*PERC,MIN(SAT,CalcTable[[#This Row],[PWC]])-FCAP),0)</f>
        <v>#NAME?</v>
      </c>
      <c r="AD7915" s="13" t="e">
        <f ca="1">IF(CalcTable[[#This Row],[PWC]]&gt;SAT,CalcTable[[#This Row],[PWC]]-SAT,0)</f>
        <v>#NAME?</v>
      </c>
      <c r="AE7915" s="13" t="e">
        <f ca="1">CalcTable[[#This Row],[PWC]]-CalcTable[[#This Row],[PercAmt]]-CalcTable[[#This Row],[Runoff]]</f>
        <v>#NAME?</v>
      </c>
      <c r="AF7915" s="13" t="e">
        <f ca="1">CalcTable[[#This Row],[IrrAmt]]/1000*CUR_IRR_AREA*10000/IRR_EFF</f>
        <v>#NAME?</v>
      </c>
      <c r="AG7915" s="147"/>
      <c r="AI7915" s="50">
        <v>0</v>
      </c>
      <c r="AJ7915" s="50">
        <v>0</v>
      </c>
      <c r="AK7915" s="50">
        <v>7.9751410861555598</v>
      </c>
      <c r="AL7915" s="50">
        <v>7.79203241647852</v>
      </c>
      <c r="AM7915" s="50"/>
      <c r="AN7915" s="50"/>
      <c r="AO7915" s="50"/>
      <c r="AP7915" s="50"/>
      <c r="AQ7915" s="50"/>
      <c r="AR7915" s="50"/>
      <c r="AS7915" s="50"/>
      <c r="AT7915" s="50"/>
      <c r="AU7915" s="50"/>
      <c r="AV7915" s="50"/>
      <c r="AW7915" s="50"/>
      <c r="AX7915" s="50">
        <f t="shared" si="2475"/>
        <v>15.76717350263408</v>
      </c>
      <c r="AY7915" s="50"/>
      <c r="AZ7915" s="50">
        <f t="shared" si="2476"/>
        <v>345.53502014698483</v>
      </c>
      <c r="BA7915" s="50">
        <f t="shared" si="2486"/>
        <v>532.01423736916718</v>
      </c>
      <c r="BB7915" s="50">
        <f t="shared" si="2487"/>
        <v>548.46828594759506</v>
      </c>
      <c r="BC7915" s="17">
        <f t="shared" si="2477"/>
        <v>20118</v>
      </c>
      <c r="BD7915" s="50">
        <f t="shared" si="2478"/>
        <v>15.76717350263408</v>
      </c>
      <c r="BE7915" s="50">
        <f t="shared" si="2479"/>
        <v>345.53502014698483</v>
      </c>
      <c r="BF7915" s="50">
        <f t="shared" si="2480"/>
        <v>565.18529439432393</v>
      </c>
      <c r="BG7915" s="50"/>
      <c r="BH7915" s="17">
        <f t="shared" si="2481"/>
        <v>0</v>
      </c>
      <c r="BI7915" s="17">
        <f t="shared" si="2491"/>
        <v>7915</v>
      </c>
      <c r="BJ7915" s="17">
        <f t="shared" si="2482"/>
        <v>7915</v>
      </c>
      <c r="BK7915" s="150">
        <f t="shared" si="2483"/>
        <v>40756</v>
      </c>
      <c r="BL7915" s="50" t="e">
        <f t="shared" ca="1" si="2488"/>
        <v>#NAME?</v>
      </c>
      <c r="BM7915" s="50" t="e">
        <f t="shared" ca="1" si="2489"/>
        <v>#NAME?</v>
      </c>
      <c r="BN7915" s="50" t="e">
        <f t="shared" ca="1" si="2490"/>
        <v>#NAME?</v>
      </c>
    </row>
    <row r="7916" spans="1:66" x14ac:dyDescent="0.35">
      <c r="A7916" s="48">
        <v>40757</v>
      </c>
      <c r="B7916" s="17">
        <v>2011</v>
      </c>
      <c r="C7916" s="17">
        <v>8</v>
      </c>
      <c r="D7916" s="17">
        <v>214</v>
      </c>
      <c r="E7916" s="17">
        <v>2</v>
      </c>
      <c r="F7916" s="17">
        <v>3</v>
      </c>
      <c r="G7916" s="50">
        <v>10.3</v>
      </c>
      <c r="H7916" s="32">
        <v>4.3853706616823054</v>
      </c>
      <c r="I7916" s="50">
        <v>7.333333333333333</v>
      </c>
      <c r="J7916" s="13">
        <v>0</v>
      </c>
      <c r="K7916" s="13">
        <f t="shared" si="2472"/>
        <v>0</v>
      </c>
      <c r="L7916" s="13">
        <f t="shared" si="2484"/>
        <v>0</v>
      </c>
      <c r="M7916" s="13" t="e">
        <f ca="1">CalcTable[[#This Row],[IWC]]-AE7915</f>
        <v>#NAME?</v>
      </c>
      <c r="N7916" s="13" t="e">
        <f ca="1">IF(CalcTable[[#This Row],[Day of Year]]&lt;123,FCAP,AE7915)</f>
        <v>#NAME?</v>
      </c>
      <c r="O7916" s="17" t="e">
        <f ca="1">IF(IRR_DRIP,5,COUNTIF('IDET Wind Values'!C7900:G7900,"&lt;="&amp;IRR_MAXWIND))</f>
        <v>#NAME?</v>
      </c>
      <c r="P7916" s="13" t="e">
        <f ca="1">CalcTable[[#This Row],[ET_o]]*KL</f>
        <v>#NAME?</v>
      </c>
      <c r="Q7916" s="13" t="e">
        <f ca="1">IF(WILTPT&lt;=0,1,MAX(0,MIN(1,(CalcTable[[#This Row],[IWC]]-WILTPT)/(MAD-WILTPT))))</f>
        <v>#NAME?</v>
      </c>
      <c r="R7916" s="13" t="e">
        <f ca="1">CalcTable[[#This Row],[ETMult]]*CalcTable[[#This Row],[ETb]]</f>
        <v>#NAME?</v>
      </c>
      <c r="S7916" s="13" t="b">
        <f>INDEX(IRR_LIST,CalcTable[[#This Row],[Day of Week]]+1)</f>
        <v>1</v>
      </c>
      <c r="T7916" s="13">
        <f t="shared" ca="1" si="2473"/>
        <v>0</v>
      </c>
      <c r="U7916" s="13" t="b">
        <f ca="1">IF(CalcTable[[#This Row],[IrrPrecip]]&gt;=IC_MM,FALSE,TRUE)</f>
        <v>1</v>
      </c>
      <c r="V7916" s="13" t="b">
        <f t="shared" si="2485"/>
        <v>1</v>
      </c>
      <c r="W7916" s="13" t="e">
        <f ca="1">IF(AND(IRR_DRIP=FALSE,CalcTable[[#This Row],[IrrHours]]&lt;=0),FALSE,TRUE)</f>
        <v>#NAME?</v>
      </c>
      <c r="X7916" s="13" t="e">
        <f ca="1">AND(CalcTable[[#This Row],[IrrDay]],CalcTable[[#This Row],[IrrRain]],CalcTable[[#This Row],[IrrWarm]],CalcTable[[#This Row],[IrrWindy]])</f>
        <v>#NAME?</v>
      </c>
      <c r="Y7916" s="13" t="e">
        <f t="shared" ca="1" si="2474"/>
        <v>#NAME?</v>
      </c>
      <c r="Z7916" s="13" t="e">
        <f ca="1">CalcTable[[#This Row],[IrrHours]]/5</f>
        <v>#NAME?</v>
      </c>
      <c r="AA7916" s="13" t="e">
        <f ca="1">IF(CalcTable[[#This Row],[IrrFlag]]=FALSE,0,MAX(0,CalcTable[[#This Row],[VolRednWind]]*(FCAP*IRR_TARGET-CalcTable[[#This Row],[IWC]])))</f>
        <v>#NAME?</v>
      </c>
      <c r="AB7916" s="13" t="e">
        <f ca="1">CalcTable[[#This Row],[IWC]]+CalcTable[[#This Row],[Eff Precip]]+CalcTable[[#This Row],[IrrAmt]]-CalcTable[[#This Row],[AET]]</f>
        <v>#NAME?</v>
      </c>
      <c r="AC7916" s="13" t="e">
        <f ca="1">IF(CalcTable[[#This Row],[PWC]]&gt;FCAP,MIN(24*PERC,MIN(SAT,CalcTable[[#This Row],[PWC]])-FCAP),0)</f>
        <v>#NAME?</v>
      </c>
      <c r="AD7916" s="13" t="e">
        <f ca="1">IF(CalcTable[[#This Row],[PWC]]&gt;SAT,CalcTable[[#This Row],[PWC]]-SAT,0)</f>
        <v>#NAME?</v>
      </c>
      <c r="AE7916" s="13" t="e">
        <f ca="1">CalcTable[[#This Row],[PWC]]-CalcTable[[#This Row],[PercAmt]]-CalcTable[[#This Row],[Runoff]]</f>
        <v>#NAME?</v>
      </c>
      <c r="AF7916" s="13" t="e">
        <f ca="1">CalcTable[[#This Row],[IrrAmt]]/1000*CUR_IRR_AREA*10000/IRR_EFF</f>
        <v>#NAME?</v>
      </c>
      <c r="AG7916" s="147"/>
      <c r="AI7916" s="50">
        <v>8.5628482825573915</v>
      </c>
      <c r="AJ7916" s="50">
        <v>11.194280435659595</v>
      </c>
      <c r="AK7916" s="50">
        <v>0</v>
      </c>
      <c r="AL7916" s="50">
        <v>0</v>
      </c>
      <c r="AM7916" s="50"/>
      <c r="AN7916" s="50"/>
      <c r="AO7916" s="50"/>
      <c r="AP7916" s="50"/>
      <c r="AQ7916" s="50"/>
      <c r="AR7916" s="50"/>
      <c r="AS7916" s="50"/>
      <c r="AT7916" s="50"/>
      <c r="AU7916" s="50"/>
      <c r="AV7916" s="50"/>
      <c r="AW7916" s="50"/>
      <c r="AX7916" s="50">
        <f t="shared" si="2475"/>
        <v>19.757128718216986</v>
      </c>
      <c r="AY7916" s="50"/>
      <c r="AZ7916" s="50">
        <f t="shared" si="2476"/>
        <v>453.95400092352321</v>
      </c>
      <c r="BA7916" s="50">
        <f t="shared" si="2486"/>
        <v>735.02917645263017</v>
      </c>
      <c r="BB7916" s="50">
        <f t="shared" si="2487"/>
        <v>760.65538112964794</v>
      </c>
      <c r="BC7916" s="17">
        <f t="shared" si="2477"/>
        <v>20118</v>
      </c>
      <c r="BD7916" s="50">
        <f t="shared" si="2478"/>
        <v>19.757128718216986</v>
      </c>
      <c r="BE7916" s="50">
        <f t="shared" si="2479"/>
        <v>453.95400092352321</v>
      </c>
      <c r="BF7916" s="50">
        <f t="shared" si="2480"/>
        <v>742.52423254899861</v>
      </c>
      <c r="BG7916" s="50"/>
      <c r="BH7916" s="17">
        <f t="shared" si="2481"/>
        <v>0</v>
      </c>
      <c r="BI7916" s="17">
        <f t="shared" si="2491"/>
        <v>7916</v>
      </c>
      <c r="BJ7916" s="17">
        <f t="shared" si="2482"/>
        <v>7916</v>
      </c>
      <c r="BK7916" s="150">
        <f t="shared" si="2483"/>
        <v>40757</v>
      </c>
      <c r="BL7916" s="50" t="e">
        <f t="shared" ca="1" si="2488"/>
        <v>#NAME?</v>
      </c>
      <c r="BM7916" s="50" t="e">
        <f t="shared" ca="1" si="2489"/>
        <v>#NAME?</v>
      </c>
      <c r="BN7916" s="50" t="e">
        <f t="shared" ca="1" si="2490"/>
        <v>#NAME?</v>
      </c>
    </row>
    <row r="7917" spans="1:66" x14ac:dyDescent="0.35">
      <c r="A7917" s="48">
        <v>40758</v>
      </c>
      <c r="B7917" s="17">
        <v>2011</v>
      </c>
      <c r="C7917" s="17">
        <v>8</v>
      </c>
      <c r="D7917" s="17">
        <v>215</v>
      </c>
      <c r="E7917" s="17">
        <v>3</v>
      </c>
      <c r="F7917" s="17">
        <v>4</v>
      </c>
      <c r="G7917" s="50">
        <v>12.4</v>
      </c>
      <c r="H7917" s="32">
        <v>3.8898684790879088</v>
      </c>
      <c r="I7917" s="50">
        <v>9.3333333333333339</v>
      </c>
      <c r="J7917" s="13">
        <v>17.2</v>
      </c>
      <c r="K7917" s="13">
        <f t="shared" si="2472"/>
        <v>17.2</v>
      </c>
      <c r="L7917" s="13">
        <f t="shared" si="2484"/>
        <v>9.1499999999999986</v>
      </c>
      <c r="M7917" s="13" t="e">
        <f ca="1">CalcTable[[#This Row],[IWC]]-AE7916</f>
        <v>#NAME?</v>
      </c>
      <c r="N7917" s="13" t="e">
        <f ca="1">IF(CalcTable[[#This Row],[Day of Year]]&lt;123,FCAP,AE7916)</f>
        <v>#NAME?</v>
      </c>
      <c r="O7917" s="17" t="e">
        <f ca="1">IF(IRR_DRIP,5,COUNTIF('IDET Wind Values'!C7901:G7901,"&lt;="&amp;IRR_MAXWIND))</f>
        <v>#NAME?</v>
      </c>
      <c r="P7917" s="13" t="e">
        <f ca="1">CalcTable[[#This Row],[ET_o]]*KL</f>
        <v>#NAME?</v>
      </c>
      <c r="Q7917" s="13" t="e">
        <f ca="1">IF(WILTPT&lt;=0,1,MAX(0,MIN(1,(CalcTable[[#This Row],[IWC]]-WILTPT)/(MAD-WILTPT))))</f>
        <v>#NAME?</v>
      </c>
      <c r="R7917" s="13" t="e">
        <f ca="1">CalcTable[[#This Row],[ETMult]]*CalcTable[[#This Row],[ETb]]</f>
        <v>#NAME?</v>
      </c>
      <c r="S7917" s="13" t="b">
        <f>INDEX(IRR_LIST,CalcTable[[#This Row],[Day of Week]]+1)</f>
        <v>0</v>
      </c>
      <c r="T7917" s="13">
        <f t="shared" ca="1" si="2473"/>
        <v>0</v>
      </c>
      <c r="U7917" s="13" t="b">
        <f ca="1">IF(CalcTable[[#This Row],[IrrPrecip]]&gt;=IC_MM,FALSE,TRUE)</f>
        <v>1</v>
      </c>
      <c r="V7917" s="13" t="b">
        <f t="shared" si="2485"/>
        <v>1</v>
      </c>
      <c r="W7917" s="13" t="e">
        <f ca="1">IF(AND(IRR_DRIP=FALSE,CalcTable[[#This Row],[IrrHours]]&lt;=0),FALSE,TRUE)</f>
        <v>#NAME?</v>
      </c>
      <c r="X7917" s="13" t="e">
        <f ca="1">AND(CalcTable[[#This Row],[IrrDay]],CalcTable[[#This Row],[IrrRain]],CalcTable[[#This Row],[IrrWarm]],CalcTable[[#This Row],[IrrWindy]])</f>
        <v>#NAME?</v>
      </c>
      <c r="Y7917" s="13" t="e">
        <f t="shared" ca="1" si="2474"/>
        <v>#NAME?</v>
      </c>
      <c r="Z7917" s="13" t="e">
        <f ca="1">CalcTable[[#This Row],[IrrHours]]/5</f>
        <v>#NAME?</v>
      </c>
      <c r="AA7917" s="13" t="e">
        <f ca="1">IF(CalcTable[[#This Row],[IrrFlag]]=FALSE,0,MAX(0,CalcTable[[#This Row],[VolRednWind]]*(FCAP*IRR_TARGET-CalcTable[[#This Row],[IWC]])))</f>
        <v>#NAME?</v>
      </c>
      <c r="AB7917" s="13" t="e">
        <f ca="1">CalcTable[[#This Row],[IWC]]+CalcTable[[#This Row],[Eff Precip]]+CalcTable[[#This Row],[IrrAmt]]-CalcTable[[#This Row],[AET]]</f>
        <v>#NAME?</v>
      </c>
      <c r="AC7917" s="13" t="e">
        <f ca="1">IF(CalcTable[[#This Row],[PWC]]&gt;FCAP,MIN(24*PERC,MIN(SAT,CalcTable[[#This Row],[PWC]])-FCAP),0)</f>
        <v>#NAME?</v>
      </c>
      <c r="AD7917" s="13" t="e">
        <f ca="1">IF(CalcTable[[#This Row],[PWC]]&gt;SAT,CalcTable[[#This Row],[PWC]]-SAT,0)</f>
        <v>#NAME?</v>
      </c>
      <c r="AE7917" s="13" t="e">
        <f ca="1">CalcTable[[#This Row],[PWC]]-CalcTable[[#This Row],[PercAmt]]-CalcTable[[#This Row],[Runoff]]</f>
        <v>#NAME?</v>
      </c>
      <c r="AF7917" s="13" t="e">
        <f ca="1">CalcTable[[#This Row],[IrrAmt]]/1000*CUR_IRR_AREA*10000/IRR_EFF</f>
        <v>#NAME?</v>
      </c>
      <c r="AG7917" s="147"/>
      <c r="AI7917" s="50">
        <v>0</v>
      </c>
      <c r="AJ7917" s="50">
        <v>0</v>
      </c>
      <c r="AK7917" s="50">
        <v>4.2719630911402193</v>
      </c>
      <c r="AL7917" s="50">
        <v>4.6919538639252707</v>
      </c>
      <c r="AM7917" s="50"/>
      <c r="AN7917" s="50"/>
      <c r="AO7917" s="50"/>
      <c r="AP7917" s="50"/>
      <c r="AQ7917" s="50"/>
      <c r="AR7917" s="50"/>
      <c r="AS7917" s="50"/>
      <c r="AT7917" s="50"/>
      <c r="AU7917" s="50"/>
      <c r="AV7917" s="50"/>
      <c r="AW7917" s="50"/>
      <c r="AX7917" s="50">
        <f t="shared" si="2475"/>
        <v>8.9639169550654891</v>
      </c>
      <c r="AY7917" s="50"/>
      <c r="AZ7917" s="50">
        <f t="shared" si="2476"/>
        <v>200.28610534519785</v>
      </c>
      <c r="BA7917" s="50">
        <f t="shared" si="2486"/>
        <v>308.37701934101892</v>
      </c>
      <c r="BB7917" s="50">
        <f t="shared" si="2487"/>
        <v>317.91445292888551</v>
      </c>
      <c r="BC7917" s="17">
        <f t="shared" si="2477"/>
        <v>20118</v>
      </c>
      <c r="BD7917" s="50">
        <f t="shared" si="2478"/>
        <v>8.9639169550654891</v>
      </c>
      <c r="BE7917" s="50">
        <f t="shared" si="2479"/>
        <v>200.28610534519785</v>
      </c>
      <c r="BF7917" s="50">
        <f t="shared" si="2480"/>
        <v>327.60430871656763</v>
      </c>
      <c r="BG7917" s="50"/>
      <c r="BH7917" s="17">
        <f t="shared" si="2481"/>
        <v>0</v>
      </c>
      <c r="BI7917" s="17">
        <f t="shared" si="2491"/>
        <v>7917</v>
      </c>
      <c r="BJ7917" s="17">
        <f t="shared" si="2482"/>
        <v>7917</v>
      </c>
      <c r="BK7917" s="150">
        <f t="shared" si="2483"/>
        <v>40758</v>
      </c>
      <c r="BL7917" s="50" t="e">
        <f t="shared" ca="1" si="2488"/>
        <v>#NAME?</v>
      </c>
      <c r="BM7917" s="50" t="e">
        <f t="shared" ca="1" si="2489"/>
        <v>#NAME?</v>
      </c>
      <c r="BN7917" s="50" t="e">
        <f t="shared" ca="1" si="2490"/>
        <v>#NAME?</v>
      </c>
    </row>
    <row r="7918" spans="1:66" x14ac:dyDescent="0.35">
      <c r="A7918" s="48">
        <v>40759</v>
      </c>
      <c r="B7918" s="17">
        <v>2011</v>
      </c>
      <c r="C7918" s="17">
        <v>8</v>
      </c>
      <c r="D7918" s="17">
        <v>216</v>
      </c>
      <c r="E7918" s="17">
        <v>4</v>
      </c>
      <c r="F7918" s="17">
        <v>5</v>
      </c>
      <c r="G7918" s="50">
        <v>12.7</v>
      </c>
      <c r="H7918" s="32">
        <v>3.7802213928015513</v>
      </c>
      <c r="I7918" s="50">
        <v>5.833333333333333</v>
      </c>
      <c r="J7918" s="13">
        <v>0</v>
      </c>
      <c r="K7918" s="13">
        <f t="shared" si="2472"/>
        <v>0</v>
      </c>
      <c r="L7918" s="13">
        <f t="shared" si="2484"/>
        <v>0</v>
      </c>
      <c r="M7918" s="13" t="e">
        <f ca="1">CalcTable[[#This Row],[IWC]]-AE7917</f>
        <v>#NAME?</v>
      </c>
      <c r="N7918" s="13" t="e">
        <f ca="1">IF(CalcTable[[#This Row],[Day of Year]]&lt;123,FCAP,AE7917)</f>
        <v>#NAME?</v>
      </c>
      <c r="O7918" s="17" t="e">
        <f ca="1">IF(IRR_DRIP,5,COUNTIF('IDET Wind Values'!C7902:G7902,"&lt;="&amp;IRR_MAXWIND))</f>
        <v>#NAME?</v>
      </c>
      <c r="P7918" s="13" t="e">
        <f ca="1">CalcTable[[#This Row],[ET_o]]*KL</f>
        <v>#NAME?</v>
      </c>
      <c r="Q7918" s="13" t="e">
        <f ca="1">IF(WILTPT&lt;=0,1,MAX(0,MIN(1,(CalcTable[[#This Row],[IWC]]-WILTPT)/(MAD-WILTPT))))</f>
        <v>#NAME?</v>
      </c>
      <c r="R7918" s="13" t="e">
        <f ca="1">CalcTable[[#This Row],[ETMult]]*CalcTable[[#This Row],[ETb]]</f>
        <v>#NAME?</v>
      </c>
      <c r="S7918" s="13" t="b">
        <f>INDEX(IRR_LIST,CalcTable[[#This Row],[Day of Week]]+1)</f>
        <v>1</v>
      </c>
      <c r="T7918" s="13">
        <f t="shared" ca="1" si="2473"/>
        <v>17.2</v>
      </c>
      <c r="U7918" s="13" t="b">
        <f ca="1">IF(CalcTable[[#This Row],[IrrPrecip]]&gt;=IC_MM,FALSE,TRUE)</f>
        <v>0</v>
      </c>
      <c r="V7918" s="13" t="b">
        <f t="shared" si="2485"/>
        <v>1</v>
      </c>
      <c r="W7918" s="13" t="e">
        <f ca="1">IF(AND(IRR_DRIP=FALSE,CalcTable[[#This Row],[IrrHours]]&lt;=0),FALSE,TRUE)</f>
        <v>#NAME?</v>
      </c>
      <c r="X7918" s="13" t="e">
        <f ca="1">AND(CalcTable[[#This Row],[IrrDay]],CalcTable[[#This Row],[IrrRain]],CalcTable[[#This Row],[IrrWarm]],CalcTable[[#This Row],[IrrWindy]])</f>
        <v>#NAME?</v>
      </c>
      <c r="Y7918" s="13" t="e">
        <f t="shared" ca="1" si="2474"/>
        <v>#NAME?</v>
      </c>
      <c r="Z7918" s="13" t="e">
        <f ca="1">CalcTable[[#This Row],[IrrHours]]/5</f>
        <v>#NAME?</v>
      </c>
      <c r="AA7918" s="13" t="e">
        <f ca="1">IF(CalcTable[[#This Row],[IrrFlag]]=FALSE,0,MAX(0,CalcTable[[#This Row],[VolRednWind]]*(FCAP*IRR_TARGET-CalcTable[[#This Row],[IWC]])))</f>
        <v>#NAME?</v>
      </c>
      <c r="AB7918" s="13" t="e">
        <f ca="1">CalcTable[[#This Row],[IWC]]+CalcTable[[#This Row],[Eff Precip]]+CalcTable[[#This Row],[IrrAmt]]-CalcTable[[#This Row],[AET]]</f>
        <v>#NAME?</v>
      </c>
      <c r="AC7918" s="13" t="e">
        <f ca="1">IF(CalcTable[[#This Row],[PWC]]&gt;FCAP,MIN(24*PERC,MIN(SAT,CalcTable[[#This Row],[PWC]])-FCAP),0)</f>
        <v>#NAME?</v>
      </c>
      <c r="AD7918" s="13" t="e">
        <f ca="1">IF(CalcTable[[#This Row],[PWC]]&gt;SAT,CalcTable[[#This Row],[PWC]]-SAT,0)</f>
        <v>#NAME?</v>
      </c>
      <c r="AE7918" s="13" t="e">
        <f ca="1">CalcTable[[#This Row],[PWC]]-CalcTable[[#This Row],[PercAmt]]-CalcTable[[#This Row],[Runoff]]</f>
        <v>#NAME?</v>
      </c>
      <c r="AF7918" s="13" t="e">
        <f ca="1">CalcTable[[#This Row],[IrrAmt]]/1000*CUR_IRR_AREA*10000/IRR_EFF</f>
        <v>#NAME?</v>
      </c>
      <c r="AG7918" s="147"/>
      <c r="AI7918" s="50">
        <v>0</v>
      </c>
      <c r="AJ7918" s="50">
        <v>0</v>
      </c>
      <c r="AK7918" s="50">
        <v>0</v>
      </c>
      <c r="AL7918" s="50">
        <v>0</v>
      </c>
      <c r="AM7918" s="50"/>
      <c r="AN7918" s="50"/>
      <c r="AO7918" s="50"/>
      <c r="AP7918" s="50"/>
      <c r="AQ7918" s="50"/>
      <c r="AR7918" s="50"/>
      <c r="AS7918" s="50"/>
      <c r="AT7918" s="50"/>
      <c r="AU7918" s="50"/>
      <c r="AV7918" s="50"/>
      <c r="AW7918" s="50"/>
      <c r="AX7918" s="50">
        <f t="shared" si="2475"/>
        <v>0</v>
      </c>
      <c r="AY7918" s="50"/>
      <c r="AZ7918" s="50">
        <f t="shared" si="2476"/>
        <v>0</v>
      </c>
      <c r="BA7918" s="50">
        <f t="shared" si="2486"/>
        <v>0</v>
      </c>
      <c r="BB7918" s="50">
        <f t="shared" si="2487"/>
        <v>0</v>
      </c>
      <c r="BC7918" s="17">
        <f t="shared" si="2477"/>
        <v>20118</v>
      </c>
      <c r="BD7918" s="50">
        <f t="shared" si="2478"/>
        <v>0</v>
      </c>
      <c r="BE7918" s="50">
        <f t="shared" si="2479"/>
        <v>0</v>
      </c>
      <c r="BF7918" s="50">
        <f t="shared" si="2480"/>
        <v>0</v>
      </c>
      <c r="BG7918" s="50"/>
      <c r="BH7918" s="17">
        <f t="shared" si="2481"/>
        <v>0</v>
      </c>
      <c r="BI7918" s="17">
        <f t="shared" si="2491"/>
        <v>7918</v>
      </c>
      <c r="BJ7918" s="17">
        <f t="shared" si="2482"/>
        <v>7918</v>
      </c>
      <c r="BK7918" s="150">
        <f t="shared" si="2483"/>
        <v>40759</v>
      </c>
      <c r="BL7918" s="50" t="e">
        <f t="shared" ca="1" si="2488"/>
        <v>#NAME?</v>
      </c>
      <c r="BM7918" s="50" t="e">
        <f t="shared" ca="1" si="2489"/>
        <v>#NAME?</v>
      </c>
      <c r="BN7918" s="50" t="e">
        <f t="shared" ca="1" si="2490"/>
        <v>#NAME?</v>
      </c>
    </row>
    <row r="7919" spans="1:66" x14ac:dyDescent="0.35">
      <c r="A7919" s="48">
        <v>40760</v>
      </c>
      <c r="B7919" s="17">
        <v>2011</v>
      </c>
      <c r="C7919" s="17">
        <v>8</v>
      </c>
      <c r="D7919" s="17">
        <v>217</v>
      </c>
      <c r="E7919" s="17">
        <v>5</v>
      </c>
      <c r="F7919" s="17">
        <v>6</v>
      </c>
      <c r="G7919" s="50">
        <v>10.9</v>
      </c>
      <c r="H7919" s="32">
        <v>3.483118645255574</v>
      </c>
      <c r="I7919" s="50">
        <v>4.333333333333333</v>
      </c>
      <c r="J7919" s="13">
        <v>15.4</v>
      </c>
      <c r="K7919" s="13">
        <f t="shared" si="2472"/>
        <v>15.4</v>
      </c>
      <c r="L7919" s="13">
        <f t="shared" si="2484"/>
        <v>7.8000000000000007</v>
      </c>
      <c r="M7919" s="13" t="e">
        <f ca="1">CalcTable[[#This Row],[IWC]]-AE7918</f>
        <v>#NAME?</v>
      </c>
      <c r="N7919" s="13" t="e">
        <f ca="1">IF(CalcTable[[#This Row],[Day of Year]]&lt;123,FCAP,AE7918)</f>
        <v>#NAME?</v>
      </c>
      <c r="O7919" s="17" t="e">
        <f ca="1">IF(IRR_DRIP,5,COUNTIF('IDET Wind Values'!C7903:G7903,"&lt;="&amp;IRR_MAXWIND))</f>
        <v>#NAME?</v>
      </c>
      <c r="P7919" s="13" t="e">
        <f ca="1">CalcTable[[#This Row],[ET_o]]*KL</f>
        <v>#NAME?</v>
      </c>
      <c r="Q7919" s="13" t="e">
        <f ca="1">IF(WILTPT&lt;=0,1,MAX(0,MIN(1,(CalcTable[[#This Row],[IWC]]-WILTPT)/(MAD-WILTPT))))</f>
        <v>#NAME?</v>
      </c>
      <c r="R7919" s="13" t="e">
        <f ca="1">CalcTable[[#This Row],[ETMult]]*CalcTable[[#This Row],[ETb]]</f>
        <v>#NAME?</v>
      </c>
      <c r="S7919" s="13" t="b">
        <f>INDEX(IRR_LIST,CalcTable[[#This Row],[Day of Week]]+1)</f>
        <v>0</v>
      </c>
      <c r="T7919" s="13">
        <f t="shared" ca="1" si="2473"/>
        <v>17.2</v>
      </c>
      <c r="U7919" s="13" t="b">
        <f ca="1">IF(CalcTable[[#This Row],[IrrPrecip]]&gt;=IC_MM,FALSE,TRUE)</f>
        <v>0</v>
      </c>
      <c r="V7919" s="13" t="b">
        <f t="shared" si="2485"/>
        <v>1</v>
      </c>
      <c r="W7919" s="13" t="e">
        <f ca="1">IF(AND(IRR_DRIP=FALSE,CalcTable[[#This Row],[IrrHours]]&lt;=0),FALSE,TRUE)</f>
        <v>#NAME?</v>
      </c>
      <c r="X7919" s="13" t="e">
        <f ca="1">AND(CalcTable[[#This Row],[IrrDay]],CalcTable[[#This Row],[IrrRain]],CalcTable[[#This Row],[IrrWarm]],CalcTable[[#This Row],[IrrWindy]])</f>
        <v>#NAME?</v>
      </c>
      <c r="Y7919" s="13" t="e">
        <f t="shared" ca="1" si="2474"/>
        <v>#NAME?</v>
      </c>
      <c r="Z7919" s="13" t="e">
        <f ca="1">CalcTable[[#This Row],[IrrHours]]/5</f>
        <v>#NAME?</v>
      </c>
      <c r="AA7919" s="13" t="e">
        <f ca="1">IF(CalcTable[[#This Row],[IrrFlag]]=FALSE,0,MAX(0,CalcTable[[#This Row],[VolRednWind]]*(FCAP*IRR_TARGET-CalcTable[[#This Row],[IWC]])))</f>
        <v>#NAME?</v>
      </c>
      <c r="AB7919" s="13" t="e">
        <f ca="1">CalcTable[[#This Row],[IWC]]+CalcTable[[#This Row],[Eff Precip]]+CalcTable[[#This Row],[IrrAmt]]-CalcTable[[#This Row],[AET]]</f>
        <v>#NAME?</v>
      </c>
      <c r="AC7919" s="13" t="e">
        <f ca="1">IF(CalcTable[[#This Row],[PWC]]&gt;FCAP,MIN(24*PERC,MIN(SAT,CalcTable[[#This Row],[PWC]])-FCAP),0)</f>
        <v>#NAME?</v>
      </c>
      <c r="AD7919" s="13" t="e">
        <f ca="1">IF(CalcTable[[#This Row],[PWC]]&gt;SAT,CalcTable[[#This Row],[PWC]]-SAT,0)</f>
        <v>#NAME?</v>
      </c>
      <c r="AE7919" s="13" t="e">
        <f ca="1">CalcTable[[#This Row],[PWC]]-CalcTable[[#This Row],[PercAmt]]-CalcTable[[#This Row],[Runoff]]</f>
        <v>#NAME?</v>
      </c>
      <c r="AF7919" s="13" t="e">
        <f ca="1">CalcTable[[#This Row],[IrrAmt]]/1000*CUR_IRR_AREA*10000/IRR_EFF</f>
        <v>#NAME?</v>
      </c>
      <c r="AG7919" s="147"/>
      <c r="AI7919" s="50">
        <v>0</v>
      </c>
      <c r="AJ7919" s="50">
        <v>0</v>
      </c>
      <c r="AK7919" s="50">
        <v>0</v>
      </c>
      <c r="AL7919" s="50">
        <v>0</v>
      </c>
      <c r="AM7919" s="50"/>
      <c r="AN7919" s="50"/>
      <c r="AO7919" s="50"/>
      <c r="AP7919" s="50"/>
      <c r="AQ7919" s="50"/>
      <c r="AR7919" s="50"/>
      <c r="AS7919" s="50"/>
      <c r="AT7919" s="50"/>
      <c r="AU7919" s="50"/>
      <c r="AV7919" s="50"/>
      <c r="AW7919" s="50"/>
      <c r="AX7919" s="50">
        <f t="shared" si="2475"/>
        <v>0</v>
      </c>
      <c r="AY7919" s="50"/>
      <c r="AZ7919" s="50">
        <f t="shared" si="2476"/>
        <v>0</v>
      </c>
      <c r="BA7919" s="50">
        <f t="shared" si="2486"/>
        <v>0</v>
      </c>
      <c r="BB7919" s="50">
        <f t="shared" si="2487"/>
        <v>0</v>
      </c>
      <c r="BC7919" s="17">
        <f t="shared" si="2477"/>
        <v>20118</v>
      </c>
      <c r="BD7919" s="50">
        <f t="shared" si="2478"/>
        <v>0</v>
      </c>
      <c r="BE7919" s="50">
        <f t="shared" si="2479"/>
        <v>0</v>
      </c>
      <c r="BF7919" s="50">
        <f t="shared" si="2480"/>
        <v>0</v>
      </c>
      <c r="BG7919" s="50"/>
      <c r="BH7919" s="17">
        <f t="shared" si="2481"/>
        <v>0</v>
      </c>
      <c r="BI7919" s="17">
        <f t="shared" si="2491"/>
        <v>7919</v>
      </c>
      <c r="BJ7919" s="17">
        <f t="shared" si="2482"/>
        <v>7919</v>
      </c>
      <c r="BK7919" s="150">
        <f t="shared" si="2483"/>
        <v>40760</v>
      </c>
      <c r="BL7919" s="50" t="e">
        <f t="shared" ca="1" si="2488"/>
        <v>#NAME?</v>
      </c>
      <c r="BM7919" s="50" t="e">
        <f t="shared" ca="1" si="2489"/>
        <v>#NAME?</v>
      </c>
      <c r="BN7919" s="50" t="e">
        <f t="shared" ca="1" si="2490"/>
        <v>#NAME?</v>
      </c>
    </row>
    <row r="7920" spans="1:66" x14ac:dyDescent="0.35">
      <c r="A7920" s="48">
        <v>40761</v>
      </c>
      <c r="B7920" s="17">
        <v>2011</v>
      </c>
      <c r="C7920" s="17">
        <v>8</v>
      </c>
      <c r="D7920" s="17">
        <v>218</v>
      </c>
      <c r="E7920" s="17">
        <v>6</v>
      </c>
      <c r="F7920" s="17">
        <v>7</v>
      </c>
      <c r="G7920" s="50">
        <v>11.2</v>
      </c>
      <c r="H7920" s="32">
        <v>3.7984053096308914</v>
      </c>
      <c r="I7920" s="50">
        <v>8.6666666666666661</v>
      </c>
      <c r="J7920" s="13">
        <v>0</v>
      </c>
      <c r="K7920" s="13">
        <f t="shared" si="2472"/>
        <v>0</v>
      </c>
      <c r="L7920" s="13">
        <f t="shared" si="2484"/>
        <v>0</v>
      </c>
      <c r="M7920" s="13" t="e">
        <f ca="1">CalcTable[[#This Row],[IWC]]-AE7919</f>
        <v>#NAME?</v>
      </c>
      <c r="N7920" s="13" t="e">
        <f ca="1">IF(CalcTable[[#This Row],[Day of Year]]&lt;123,FCAP,AE7919)</f>
        <v>#NAME?</v>
      </c>
      <c r="O7920" s="17" t="e">
        <f ca="1">IF(IRR_DRIP,5,COUNTIF('IDET Wind Values'!C7904:G7904,"&lt;="&amp;IRR_MAXWIND))</f>
        <v>#NAME?</v>
      </c>
      <c r="P7920" s="13" t="e">
        <f ca="1">CalcTable[[#This Row],[ET_o]]*KL</f>
        <v>#NAME?</v>
      </c>
      <c r="Q7920" s="13" t="e">
        <f ca="1">IF(WILTPT&lt;=0,1,MAX(0,MIN(1,(CalcTable[[#This Row],[IWC]]-WILTPT)/(MAD-WILTPT))))</f>
        <v>#NAME?</v>
      </c>
      <c r="R7920" s="13" t="e">
        <f ca="1">CalcTable[[#This Row],[ETMult]]*CalcTable[[#This Row],[ETb]]</f>
        <v>#NAME?</v>
      </c>
      <c r="S7920" s="13" t="b">
        <f>INDEX(IRR_LIST,CalcTable[[#This Row],[Day of Week]]+1)</f>
        <v>0</v>
      </c>
      <c r="T7920" s="13">
        <f t="shared" ca="1" si="2473"/>
        <v>15.4</v>
      </c>
      <c r="U7920" s="13" t="b">
        <f ca="1">IF(CalcTable[[#This Row],[IrrPrecip]]&gt;=IC_MM,FALSE,TRUE)</f>
        <v>0</v>
      </c>
      <c r="V7920" s="13" t="b">
        <f t="shared" si="2485"/>
        <v>1</v>
      </c>
      <c r="W7920" s="13" t="e">
        <f ca="1">IF(AND(IRR_DRIP=FALSE,CalcTable[[#This Row],[IrrHours]]&lt;=0),FALSE,TRUE)</f>
        <v>#NAME?</v>
      </c>
      <c r="X7920" s="13" t="e">
        <f ca="1">AND(CalcTable[[#This Row],[IrrDay]],CalcTable[[#This Row],[IrrRain]],CalcTable[[#This Row],[IrrWarm]],CalcTable[[#This Row],[IrrWindy]])</f>
        <v>#NAME?</v>
      </c>
      <c r="Y7920" s="13" t="e">
        <f t="shared" ca="1" si="2474"/>
        <v>#NAME?</v>
      </c>
      <c r="Z7920" s="13" t="e">
        <f ca="1">CalcTable[[#This Row],[IrrHours]]/5</f>
        <v>#NAME?</v>
      </c>
      <c r="AA7920" s="13" t="e">
        <f ca="1">IF(CalcTable[[#This Row],[IrrFlag]]=FALSE,0,MAX(0,CalcTable[[#This Row],[VolRednWind]]*(FCAP*IRR_TARGET-CalcTable[[#This Row],[IWC]])))</f>
        <v>#NAME?</v>
      </c>
      <c r="AB7920" s="13" t="e">
        <f ca="1">CalcTable[[#This Row],[IWC]]+CalcTable[[#This Row],[Eff Precip]]+CalcTable[[#This Row],[IrrAmt]]-CalcTable[[#This Row],[AET]]</f>
        <v>#NAME?</v>
      </c>
      <c r="AC7920" s="13" t="e">
        <f ca="1">IF(CalcTable[[#This Row],[PWC]]&gt;FCAP,MIN(24*PERC,MIN(SAT,CalcTable[[#This Row],[PWC]])-FCAP),0)</f>
        <v>#NAME?</v>
      </c>
      <c r="AD7920" s="13" t="e">
        <f ca="1">IF(CalcTable[[#This Row],[PWC]]&gt;SAT,CalcTable[[#This Row],[PWC]]-SAT,0)</f>
        <v>#NAME?</v>
      </c>
      <c r="AE7920" s="13" t="e">
        <f ca="1">CalcTable[[#This Row],[PWC]]-CalcTable[[#This Row],[PercAmt]]-CalcTable[[#This Row],[Runoff]]</f>
        <v>#NAME?</v>
      </c>
      <c r="AF7920" s="13" t="e">
        <f ca="1">CalcTable[[#This Row],[IrrAmt]]/1000*CUR_IRR_AREA*10000/IRR_EFF</f>
        <v>#NAME?</v>
      </c>
      <c r="AG7920" s="147"/>
      <c r="AI7920" s="50">
        <v>0</v>
      </c>
      <c r="AJ7920" s="50">
        <v>0</v>
      </c>
      <c r="AK7920" s="50">
        <v>0</v>
      </c>
      <c r="AL7920" s="50">
        <v>0</v>
      </c>
      <c r="AM7920" s="50"/>
      <c r="AN7920" s="50"/>
      <c r="AO7920" s="50"/>
      <c r="AP7920" s="50"/>
      <c r="AQ7920" s="50"/>
      <c r="AR7920" s="50"/>
      <c r="AS7920" s="50"/>
      <c r="AT7920" s="50"/>
      <c r="AU7920" s="50"/>
      <c r="AV7920" s="50"/>
      <c r="AW7920" s="50"/>
      <c r="AX7920" s="50">
        <f t="shared" si="2475"/>
        <v>0</v>
      </c>
      <c r="AY7920" s="50"/>
      <c r="AZ7920" s="50">
        <f t="shared" si="2476"/>
        <v>0</v>
      </c>
      <c r="BA7920" s="50">
        <f t="shared" si="2486"/>
        <v>0</v>
      </c>
      <c r="BB7920" s="50">
        <f t="shared" si="2487"/>
        <v>0</v>
      </c>
      <c r="BC7920" s="17">
        <f t="shared" si="2477"/>
        <v>20118</v>
      </c>
      <c r="BD7920" s="50">
        <f t="shared" si="2478"/>
        <v>0</v>
      </c>
      <c r="BE7920" s="50">
        <f t="shared" si="2479"/>
        <v>0</v>
      </c>
      <c r="BF7920" s="50">
        <f t="shared" si="2480"/>
        <v>0</v>
      </c>
      <c r="BG7920" s="50"/>
      <c r="BH7920" s="17">
        <f t="shared" si="2481"/>
        <v>0</v>
      </c>
      <c r="BI7920" s="17">
        <f t="shared" si="2491"/>
        <v>7920</v>
      </c>
      <c r="BJ7920" s="17">
        <f t="shared" si="2482"/>
        <v>7920</v>
      </c>
      <c r="BK7920" s="150">
        <f t="shared" si="2483"/>
        <v>40761</v>
      </c>
      <c r="BL7920" s="50" t="e">
        <f t="shared" ca="1" si="2488"/>
        <v>#NAME?</v>
      </c>
      <c r="BM7920" s="50" t="e">
        <f t="shared" ca="1" si="2489"/>
        <v>#NAME?</v>
      </c>
      <c r="BN7920" s="50" t="e">
        <f t="shared" ca="1" si="2490"/>
        <v>#NAME?</v>
      </c>
    </row>
    <row r="7921" spans="1:66" x14ac:dyDescent="0.35">
      <c r="A7921" s="48">
        <v>40762</v>
      </c>
      <c r="B7921" s="17">
        <v>2011</v>
      </c>
      <c r="C7921" s="17">
        <v>8</v>
      </c>
      <c r="D7921" s="17">
        <v>219</v>
      </c>
      <c r="E7921" s="17">
        <v>7</v>
      </c>
      <c r="F7921" s="17">
        <v>1</v>
      </c>
      <c r="G7921" s="50">
        <v>8.6999999999999993</v>
      </c>
      <c r="H7921" s="32">
        <v>3.7676321445873429</v>
      </c>
      <c r="I7921" s="50">
        <v>9.8333333333333339</v>
      </c>
      <c r="J7921" s="13">
        <v>0</v>
      </c>
      <c r="K7921" s="13">
        <f t="shared" si="2472"/>
        <v>0</v>
      </c>
      <c r="L7921" s="13">
        <f t="shared" si="2484"/>
        <v>0</v>
      </c>
      <c r="M7921" s="13" t="e">
        <f ca="1">CalcTable[[#This Row],[IWC]]-AE7920</f>
        <v>#NAME?</v>
      </c>
      <c r="N7921" s="13" t="e">
        <f ca="1">IF(CalcTable[[#This Row],[Day of Year]]&lt;123,FCAP,AE7920)</f>
        <v>#NAME?</v>
      </c>
      <c r="O7921" s="17" t="e">
        <f ca="1">IF(IRR_DRIP,5,COUNTIF('IDET Wind Values'!C7905:G7905,"&lt;="&amp;IRR_MAXWIND))</f>
        <v>#NAME?</v>
      </c>
      <c r="P7921" s="13" t="e">
        <f ca="1">CalcTable[[#This Row],[ET_o]]*KL</f>
        <v>#NAME?</v>
      </c>
      <c r="Q7921" s="13" t="e">
        <f ca="1">IF(WILTPT&lt;=0,1,MAX(0,MIN(1,(CalcTable[[#This Row],[IWC]]-WILTPT)/(MAD-WILTPT))))</f>
        <v>#NAME?</v>
      </c>
      <c r="R7921" s="13" t="e">
        <f ca="1">CalcTable[[#This Row],[ETMult]]*CalcTable[[#This Row],[ETb]]</f>
        <v>#NAME?</v>
      </c>
      <c r="S7921" s="13" t="b">
        <f>INDEX(IRR_LIST,CalcTable[[#This Row],[Day of Week]]+1)</f>
        <v>1</v>
      </c>
      <c r="T7921" s="13">
        <f t="shared" ca="1" si="2473"/>
        <v>15.4</v>
      </c>
      <c r="U7921" s="13" t="b">
        <f ca="1">IF(CalcTable[[#This Row],[IrrPrecip]]&gt;=IC_MM,FALSE,TRUE)</f>
        <v>0</v>
      </c>
      <c r="V7921" s="13" t="b">
        <f t="shared" si="2485"/>
        <v>1</v>
      </c>
      <c r="W7921" s="13" t="e">
        <f ca="1">IF(AND(IRR_DRIP=FALSE,CalcTable[[#This Row],[IrrHours]]&lt;=0),FALSE,TRUE)</f>
        <v>#NAME?</v>
      </c>
      <c r="X7921" s="13" t="e">
        <f ca="1">AND(CalcTable[[#This Row],[IrrDay]],CalcTable[[#This Row],[IrrRain]],CalcTable[[#This Row],[IrrWarm]],CalcTable[[#This Row],[IrrWindy]])</f>
        <v>#NAME?</v>
      </c>
      <c r="Y7921" s="13" t="e">
        <f t="shared" ca="1" si="2474"/>
        <v>#NAME?</v>
      </c>
      <c r="Z7921" s="13" t="e">
        <f ca="1">CalcTable[[#This Row],[IrrHours]]/5</f>
        <v>#NAME?</v>
      </c>
      <c r="AA7921" s="13" t="e">
        <f ca="1">IF(CalcTable[[#This Row],[IrrFlag]]=FALSE,0,MAX(0,CalcTable[[#This Row],[VolRednWind]]*(FCAP*IRR_TARGET-CalcTable[[#This Row],[IWC]])))</f>
        <v>#NAME?</v>
      </c>
      <c r="AB7921" s="13" t="e">
        <f ca="1">CalcTable[[#This Row],[IWC]]+CalcTable[[#This Row],[Eff Precip]]+CalcTable[[#This Row],[IrrAmt]]-CalcTable[[#This Row],[AET]]</f>
        <v>#NAME?</v>
      </c>
      <c r="AC7921" s="13" t="e">
        <f ca="1">IF(CalcTable[[#This Row],[PWC]]&gt;FCAP,MIN(24*PERC,MIN(SAT,CalcTable[[#This Row],[PWC]])-FCAP),0)</f>
        <v>#NAME?</v>
      </c>
      <c r="AD7921" s="13" t="e">
        <f ca="1">IF(CalcTable[[#This Row],[PWC]]&gt;SAT,CalcTable[[#This Row],[PWC]]-SAT,0)</f>
        <v>#NAME?</v>
      </c>
      <c r="AE7921" s="13" t="e">
        <f ca="1">CalcTable[[#This Row],[PWC]]-CalcTable[[#This Row],[PercAmt]]-CalcTable[[#This Row],[Runoff]]</f>
        <v>#NAME?</v>
      </c>
      <c r="AF7921" s="13" t="e">
        <f ca="1">CalcTable[[#This Row],[IrrAmt]]/1000*CUR_IRR_AREA*10000/IRR_EFF</f>
        <v>#NAME?</v>
      </c>
      <c r="AG7921" s="147"/>
      <c r="AI7921" s="50">
        <v>0</v>
      </c>
      <c r="AJ7921" s="50">
        <v>0</v>
      </c>
      <c r="AK7921" s="50">
        <v>0</v>
      </c>
      <c r="AL7921" s="50">
        <v>0</v>
      </c>
      <c r="AM7921" s="50"/>
      <c r="AN7921" s="50"/>
      <c r="AO7921" s="50"/>
      <c r="AP7921" s="50"/>
      <c r="AQ7921" s="50"/>
      <c r="AR7921" s="50"/>
      <c r="AS7921" s="50"/>
      <c r="AT7921" s="50"/>
      <c r="AU7921" s="50"/>
      <c r="AV7921" s="50"/>
      <c r="AW7921" s="50"/>
      <c r="AX7921" s="50">
        <f t="shared" si="2475"/>
        <v>0</v>
      </c>
      <c r="AY7921" s="50"/>
      <c r="AZ7921" s="50">
        <f t="shared" si="2476"/>
        <v>0</v>
      </c>
      <c r="BA7921" s="50">
        <f t="shared" si="2486"/>
        <v>0</v>
      </c>
      <c r="BB7921" s="50">
        <f t="shared" si="2487"/>
        <v>0</v>
      </c>
      <c r="BC7921" s="17">
        <f t="shared" si="2477"/>
        <v>20118</v>
      </c>
      <c r="BD7921" s="50">
        <f t="shared" si="2478"/>
        <v>0</v>
      </c>
      <c r="BE7921" s="50">
        <f t="shared" si="2479"/>
        <v>0</v>
      </c>
      <c r="BF7921" s="50">
        <f t="shared" si="2480"/>
        <v>0</v>
      </c>
      <c r="BG7921" s="50"/>
      <c r="BH7921" s="17">
        <f t="shared" si="2481"/>
        <v>0</v>
      </c>
      <c r="BI7921" s="17">
        <f t="shared" si="2491"/>
        <v>7921</v>
      </c>
      <c r="BJ7921" s="17">
        <f t="shared" si="2482"/>
        <v>7921</v>
      </c>
      <c r="BK7921" s="150">
        <f t="shared" si="2483"/>
        <v>40762</v>
      </c>
      <c r="BL7921" s="50" t="e">
        <f t="shared" ca="1" si="2488"/>
        <v>#NAME?</v>
      </c>
      <c r="BM7921" s="50" t="e">
        <f t="shared" ca="1" si="2489"/>
        <v>#NAME?</v>
      </c>
      <c r="BN7921" s="50" t="e">
        <f t="shared" ca="1" si="2490"/>
        <v>#NAME?</v>
      </c>
    </row>
    <row r="7922" spans="1:66" x14ac:dyDescent="0.35">
      <c r="A7922" s="48">
        <v>40763</v>
      </c>
      <c r="B7922" s="17">
        <v>2011</v>
      </c>
      <c r="C7922" s="17">
        <v>8</v>
      </c>
      <c r="D7922" s="17">
        <v>220</v>
      </c>
      <c r="E7922" s="17">
        <v>8</v>
      </c>
      <c r="F7922" s="17">
        <v>2</v>
      </c>
      <c r="G7922" s="50">
        <v>11.6</v>
      </c>
      <c r="H7922" s="32">
        <v>3.4232735121360043</v>
      </c>
      <c r="I7922" s="50">
        <v>6.666666666666667</v>
      </c>
      <c r="J7922" s="13">
        <v>0</v>
      </c>
      <c r="K7922" s="13">
        <f t="shared" si="2472"/>
        <v>0</v>
      </c>
      <c r="L7922" s="13">
        <f t="shared" si="2484"/>
        <v>0</v>
      </c>
      <c r="M7922" s="13" t="e">
        <f ca="1">CalcTable[[#This Row],[IWC]]-AE7921</f>
        <v>#NAME?</v>
      </c>
      <c r="N7922" s="13" t="e">
        <f ca="1">IF(CalcTable[[#This Row],[Day of Year]]&lt;123,FCAP,AE7921)</f>
        <v>#NAME?</v>
      </c>
      <c r="O7922" s="17" t="e">
        <f ca="1">IF(IRR_DRIP,5,COUNTIF('IDET Wind Values'!C7906:G7906,"&lt;="&amp;IRR_MAXWIND))</f>
        <v>#NAME?</v>
      </c>
      <c r="P7922" s="13" t="e">
        <f ca="1">CalcTable[[#This Row],[ET_o]]*KL</f>
        <v>#NAME?</v>
      </c>
      <c r="Q7922" s="13" t="e">
        <f ca="1">IF(WILTPT&lt;=0,1,MAX(0,MIN(1,(CalcTable[[#This Row],[IWC]]-WILTPT)/(MAD-WILTPT))))</f>
        <v>#NAME?</v>
      </c>
      <c r="R7922" s="13" t="e">
        <f ca="1">CalcTable[[#This Row],[ETMult]]*CalcTable[[#This Row],[ETb]]</f>
        <v>#NAME?</v>
      </c>
      <c r="S7922" s="13" t="b">
        <f>INDEX(IRR_LIST,CalcTable[[#This Row],[Day of Week]]+1)</f>
        <v>0</v>
      </c>
      <c r="T7922" s="13">
        <f t="shared" ca="1" si="2473"/>
        <v>0</v>
      </c>
      <c r="U7922" s="13" t="b">
        <f ca="1">IF(CalcTable[[#This Row],[IrrPrecip]]&gt;=IC_MM,FALSE,TRUE)</f>
        <v>1</v>
      </c>
      <c r="V7922" s="13" t="b">
        <f t="shared" si="2485"/>
        <v>1</v>
      </c>
      <c r="W7922" s="13" t="e">
        <f ca="1">IF(AND(IRR_DRIP=FALSE,CalcTable[[#This Row],[IrrHours]]&lt;=0),FALSE,TRUE)</f>
        <v>#NAME?</v>
      </c>
      <c r="X7922" s="13" t="e">
        <f ca="1">AND(CalcTable[[#This Row],[IrrDay]],CalcTable[[#This Row],[IrrRain]],CalcTable[[#This Row],[IrrWarm]],CalcTable[[#This Row],[IrrWindy]])</f>
        <v>#NAME?</v>
      </c>
      <c r="Y7922" s="13" t="e">
        <f t="shared" ca="1" si="2474"/>
        <v>#NAME?</v>
      </c>
      <c r="Z7922" s="13" t="e">
        <f ca="1">CalcTable[[#This Row],[IrrHours]]/5</f>
        <v>#NAME?</v>
      </c>
      <c r="AA7922" s="13" t="e">
        <f ca="1">IF(CalcTable[[#This Row],[IrrFlag]]=FALSE,0,MAX(0,CalcTable[[#This Row],[VolRednWind]]*(FCAP*IRR_TARGET-CalcTable[[#This Row],[IWC]])))</f>
        <v>#NAME?</v>
      </c>
      <c r="AB7922" s="13" t="e">
        <f ca="1">CalcTable[[#This Row],[IWC]]+CalcTable[[#This Row],[Eff Precip]]+CalcTable[[#This Row],[IrrAmt]]-CalcTable[[#This Row],[AET]]</f>
        <v>#NAME?</v>
      </c>
      <c r="AC7922" s="13" t="e">
        <f ca="1">IF(CalcTable[[#This Row],[PWC]]&gt;FCAP,MIN(24*PERC,MIN(SAT,CalcTable[[#This Row],[PWC]])-FCAP),0)</f>
        <v>#NAME?</v>
      </c>
      <c r="AD7922" s="13" t="e">
        <f ca="1">IF(CalcTable[[#This Row],[PWC]]&gt;SAT,CalcTable[[#This Row],[PWC]]-SAT,0)</f>
        <v>#NAME?</v>
      </c>
      <c r="AE7922" s="13" t="e">
        <f ca="1">CalcTable[[#This Row],[PWC]]-CalcTable[[#This Row],[PercAmt]]-CalcTable[[#This Row],[Runoff]]</f>
        <v>#NAME?</v>
      </c>
      <c r="AF7922" s="13" t="e">
        <f ca="1">CalcTable[[#This Row],[IrrAmt]]/1000*CUR_IRR_AREA*10000/IRR_EFF</f>
        <v>#NAME?</v>
      </c>
      <c r="AG7922" s="147"/>
      <c r="AI7922" s="50">
        <v>0</v>
      </c>
      <c r="AJ7922" s="50">
        <v>0</v>
      </c>
      <c r="AK7922" s="50">
        <v>7.0893205998200344</v>
      </c>
      <c r="AL7922" s="50">
        <v>6.4413205998200311</v>
      </c>
      <c r="AM7922" s="50"/>
      <c r="AN7922" s="50"/>
      <c r="AO7922" s="50"/>
      <c r="AP7922" s="50"/>
      <c r="AQ7922" s="50"/>
      <c r="AR7922" s="50"/>
      <c r="AS7922" s="50"/>
      <c r="AT7922" s="50"/>
      <c r="AU7922" s="50"/>
      <c r="AV7922" s="50"/>
      <c r="AW7922" s="50"/>
      <c r="AX7922" s="50">
        <f t="shared" si="2475"/>
        <v>13.530641199640066</v>
      </c>
      <c r="AY7922" s="50"/>
      <c r="AZ7922" s="50">
        <f t="shared" si="2476"/>
        <v>292.92210639208145</v>
      </c>
      <c r="BA7922" s="50">
        <f t="shared" si="2486"/>
        <v>451.0070526989191</v>
      </c>
      <c r="BB7922" s="50">
        <f t="shared" si="2487"/>
        <v>464.95572443187535</v>
      </c>
      <c r="BC7922" s="17">
        <f t="shared" si="2477"/>
        <v>20118</v>
      </c>
      <c r="BD7922" s="50">
        <f t="shared" si="2478"/>
        <v>13.530641199640066</v>
      </c>
      <c r="BE7922" s="50">
        <f t="shared" si="2479"/>
        <v>292.92210639208145</v>
      </c>
      <c r="BF7922" s="50">
        <f t="shared" si="2480"/>
        <v>479.12731643058811</v>
      </c>
      <c r="BG7922" s="50"/>
      <c r="BH7922" s="17">
        <f t="shared" si="2481"/>
        <v>0</v>
      </c>
      <c r="BI7922" s="17">
        <f t="shared" si="2491"/>
        <v>7922</v>
      </c>
      <c r="BJ7922" s="17">
        <f t="shared" si="2482"/>
        <v>7922</v>
      </c>
      <c r="BK7922" s="150">
        <f t="shared" si="2483"/>
        <v>40763</v>
      </c>
      <c r="BL7922" s="50" t="e">
        <f t="shared" ca="1" si="2488"/>
        <v>#NAME?</v>
      </c>
      <c r="BM7922" s="50" t="e">
        <f t="shared" ca="1" si="2489"/>
        <v>#NAME?</v>
      </c>
      <c r="BN7922" s="50" t="e">
        <f t="shared" ca="1" si="2490"/>
        <v>#NAME?</v>
      </c>
    </row>
    <row r="7923" spans="1:66" x14ac:dyDescent="0.35">
      <c r="A7923" s="48">
        <v>40764</v>
      </c>
      <c r="B7923" s="17">
        <v>2011</v>
      </c>
      <c r="C7923" s="17">
        <v>8</v>
      </c>
      <c r="D7923" s="17">
        <v>221</v>
      </c>
      <c r="E7923" s="17">
        <v>9</v>
      </c>
      <c r="F7923" s="17">
        <v>3</v>
      </c>
      <c r="G7923" s="50">
        <v>10.9</v>
      </c>
      <c r="H7923" s="32">
        <v>3.7044009703509069</v>
      </c>
      <c r="I7923" s="50">
        <v>1</v>
      </c>
      <c r="J7923" s="13">
        <v>4.2</v>
      </c>
      <c r="K7923" s="13">
        <f t="shared" si="2472"/>
        <v>4.2</v>
      </c>
      <c r="L7923" s="13">
        <f t="shared" si="2484"/>
        <v>0</v>
      </c>
      <c r="M7923" s="13" t="e">
        <f ca="1">CalcTable[[#This Row],[IWC]]-AE7922</f>
        <v>#NAME?</v>
      </c>
      <c r="N7923" s="13" t="e">
        <f ca="1">IF(CalcTable[[#This Row],[Day of Year]]&lt;123,FCAP,AE7922)</f>
        <v>#NAME?</v>
      </c>
      <c r="O7923" s="17" t="e">
        <f ca="1">IF(IRR_DRIP,5,COUNTIF('IDET Wind Values'!C7907:G7907,"&lt;="&amp;IRR_MAXWIND))</f>
        <v>#NAME?</v>
      </c>
      <c r="P7923" s="13" t="e">
        <f ca="1">CalcTable[[#This Row],[ET_o]]*KL</f>
        <v>#NAME?</v>
      </c>
      <c r="Q7923" s="13" t="e">
        <f ca="1">IF(WILTPT&lt;=0,1,MAX(0,MIN(1,(CalcTable[[#This Row],[IWC]]-WILTPT)/(MAD-WILTPT))))</f>
        <v>#NAME?</v>
      </c>
      <c r="R7923" s="13" t="e">
        <f ca="1">CalcTable[[#This Row],[ETMult]]*CalcTable[[#This Row],[ETb]]</f>
        <v>#NAME?</v>
      </c>
      <c r="S7923" s="13" t="b">
        <f>INDEX(IRR_LIST,CalcTable[[#This Row],[Day of Week]]+1)</f>
        <v>1</v>
      </c>
      <c r="T7923" s="13">
        <f t="shared" ca="1" si="2473"/>
        <v>0</v>
      </c>
      <c r="U7923" s="13" t="b">
        <f ca="1">IF(CalcTable[[#This Row],[IrrPrecip]]&gt;=IC_MM,FALSE,TRUE)</f>
        <v>1</v>
      </c>
      <c r="V7923" s="13" t="b">
        <f t="shared" si="2485"/>
        <v>1</v>
      </c>
      <c r="W7923" s="13" t="e">
        <f ca="1">IF(AND(IRR_DRIP=FALSE,CalcTable[[#This Row],[IrrHours]]&lt;=0),FALSE,TRUE)</f>
        <v>#NAME?</v>
      </c>
      <c r="X7923" s="13" t="e">
        <f ca="1">AND(CalcTable[[#This Row],[IrrDay]],CalcTable[[#This Row],[IrrRain]],CalcTable[[#This Row],[IrrWarm]],CalcTable[[#This Row],[IrrWindy]])</f>
        <v>#NAME?</v>
      </c>
      <c r="Y7923" s="13" t="e">
        <f t="shared" ca="1" si="2474"/>
        <v>#NAME?</v>
      </c>
      <c r="Z7923" s="13" t="e">
        <f ca="1">CalcTable[[#This Row],[IrrHours]]/5</f>
        <v>#NAME?</v>
      </c>
      <c r="AA7923" s="13" t="e">
        <f ca="1">IF(CalcTable[[#This Row],[IrrFlag]]=FALSE,0,MAX(0,CalcTable[[#This Row],[VolRednWind]]*(FCAP*IRR_TARGET-CalcTable[[#This Row],[IWC]])))</f>
        <v>#NAME?</v>
      </c>
      <c r="AB7923" s="13" t="e">
        <f ca="1">CalcTable[[#This Row],[IWC]]+CalcTable[[#This Row],[Eff Precip]]+CalcTable[[#This Row],[IrrAmt]]-CalcTable[[#This Row],[AET]]</f>
        <v>#NAME?</v>
      </c>
      <c r="AC7923" s="13" t="e">
        <f ca="1">IF(CalcTable[[#This Row],[PWC]]&gt;FCAP,MIN(24*PERC,MIN(SAT,CalcTable[[#This Row],[PWC]])-FCAP),0)</f>
        <v>#NAME?</v>
      </c>
      <c r="AD7923" s="13" t="e">
        <f ca="1">IF(CalcTable[[#This Row],[PWC]]&gt;SAT,CalcTable[[#This Row],[PWC]]-SAT,0)</f>
        <v>#NAME?</v>
      </c>
      <c r="AE7923" s="13" t="e">
        <f ca="1">CalcTable[[#This Row],[PWC]]-CalcTable[[#This Row],[PercAmt]]-CalcTable[[#This Row],[Runoff]]</f>
        <v>#NAME?</v>
      </c>
      <c r="AF7923" s="13" t="e">
        <f ca="1">CalcTable[[#This Row],[IrrAmt]]/1000*CUR_IRR_AREA*10000/IRR_EFF</f>
        <v>#NAME?</v>
      </c>
      <c r="AG7923" s="147"/>
      <c r="AI7923" s="50">
        <v>2.2201035352895935</v>
      </c>
      <c r="AJ7923" s="50">
        <v>2.9017035352895948</v>
      </c>
      <c r="AK7923" s="50">
        <v>0</v>
      </c>
      <c r="AL7923" s="50">
        <v>0</v>
      </c>
      <c r="AM7923" s="50"/>
      <c r="AN7923" s="50"/>
      <c r="AO7923" s="50"/>
      <c r="AP7923" s="50"/>
      <c r="AQ7923" s="50"/>
      <c r="AR7923" s="50"/>
      <c r="AS7923" s="50"/>
      <c r="AT7923" s="50"/>
      <c r="AU7923" s="50"/>
      <c r="AV7923" s="50"/>
      <c r="AW7923" s="50"/>
      <c r="AX7923" s="50">
        <f t="shared" si="2475"/>
        <v>5.1218070705791883</v>
      </c>
      <c r="AY7923" s="50"/>
      <c r="AZ7923" s="50">
        <f t="shared" si="2476"/>
        <v>117.67815555274217</v>
      </c>
      <c r="BA7923" s="50">
        <f t="shared" si="2486"/>
        <v>190.54047800387352</v>
      </c>
      <c r="BB7923" s="50">
        <f t="shared" si="2487"/>
        <v>197.18347487433573</v>
      </c>
      <c r="BC7923" s="17">
        <f t="shared" si="2477"/>
        <v>20118</v>
      </c>
      <c r="BD7923" s="50">
        <f t="shared" si="2478"/>
        <v>5.1218070705791883</v>
      </c>
      <c r="BE7923" s="50">
        <f t="shared" si="2479"/>
        <v>117.67815555274217</v>
      </c>
      <c r="BF7923" s="50">
        <f t="shared" si="2480"/>
        <v>192.48400049744714</v>
      </c>
      <c r="BG7923" s="50"/>
      <c r="BH7923" s="17">
        <f t="shared" si="2481"/>
        <v>0</v>
      </c>
      <c r="BI7923" s="17">
        <f t="shared" si="2491"/>
        <v>7923</v>
      </c>
      <c r="BJ7923" s="17">
        <f t="shared" si="2482"/>
        <v>7923</v>
      </c>
      <c r="BK7923" s="150">
        <f t="shared" si="2483"/>
        <v>40764</v>
      </c>
      <c r="BL7923" s="50" t="e">
        <f t="shared" ca="1" si="2488"/>
        <v>#NAME?</v>
      </c>
      <c r="BM7923" s="50" t="e">
        <f t="shared" ca="1" si="2489"/>
        <v>#NAME?</v>
      </c>
      <c r="BN7923" s="50" t="e">
        <f t="shared" ca="1" si="2490"/>
        <v>#NAME?</v>
      </c>
    </row>
    <row r="7924" spans="1:66" x14ac:dyDescent="0.35">
      <c r="A7924" s="48">
        <v>40765</v>
      </c>
      <c r="B7924" s="17">
        <v>2011</v>
      </c>
      <c r="C7924" s="17">
        <v>8</v>
      </c>
      <c r="D7924" s="17">
        <v>222</v>
      </c>
      <c r="E7924" s="17">
        <v>10</v>
      </c>
      <c r="F7924" s="17">
        <v>4</v>
      </c>
      <c r="G7924" s="50">
        <v>12.4</v>
      </c>
      <c r="H7924" s="32">
        <v>3.4751809642499172</v>
      </c>
      <c r="I7924" s="50">
        <v>12.833333333333334</v>
      </c>
      <c r="J7924" s="13">
        <v>4.2</v>
      </c>
      <c r="K7924" s="13">
        <f t="shared" si="2472"/>
        <v>4.2</v>
      </c>
      <c r="L7924" s="13">
        <f t="shared" si="2484"/>
        <v>0</v>
      </c>
      <c r="M7924" s="13" t="e">
        <f ca="1">CalcTable[[#This Row],[IWC]]-AE7923</f>
        <v>#NAME?</v>
      </c>
      <c r="N7924" s="13" t="e">
        <f ca="1">IF(CalcTable[[#This Row],[Day of Year]]&lt;123,FCAP,AE7923)</f>
        <v>#NAME?</v>
      </c>
      <c r="O7924" s="17" t="e">
        <f ca="1">IF(IRR_DRIP,5,COUNTIF('IDET Wind Values'!C7908:G7908,"&lt;="&amp;IRR_MAXWIND))</f>
        <v>#NAME?</v>
      </c>
      <c r="P7924" s="13" t="e">
        <f ca="1">CalcTable[[#This Row],[ET_o]]*KL</f>
        <v>#NAME?</v>
      </c>
      <c r="Q7924" s="13" t="e">
        <f ca="1">IF(WILTPT&lt;=0,1,MAX(0,MIN(1,(CalcTable[[#This Row],[IWC]]-WILTPT)/(MAD-WILTPT))))</f>
        <v>#NAME?</v>
      </c>
      <c r="R7924" s="13" t="e">
        <f ca="1">CalcTable[[#This Row],[ETMult]]*CalcTable[[#This Row],[ETb]]</f>
        <v>#NAME?</v>
      </c>
      <c r="S7924" s="13" t="b">
        <f>INDEX(IRR_LIST,CalcTable[[#This Row],[Day of Week]]+1)</f>
        <v>0</v>
      </c>
      <c r="T7924" s="13">
        <f t="shared" ca="1" si="2473"/>
        <v>4.2</v>
      </c>
      <c r="U7924" s="13" t="b">
        <f ca="1">IF(CalcTable[[#This Row],[IrrPrecip]]&gt;=IC_MM,FALSE,TRUE)</f>
        <v>1</v>
      </c>
      <c r="V7924" s="13" t="b">
        <f t="shared" si="2485"/>
        <v>1</v>
      </c>
      <c r="W7924" s="13" t="e">
        <f ca="1">IF(AND(IRR_DRIP=FALSE,CalcTable[[#This Row],[IrrHours]]&lt;=0),FALSE,TRUE)</f>
        <v>#NAME?</v>
      </c>
      <c r="X7924" s="13" t="e">
        <f ca="1">AND(CalcTable[[#This Row],[IrrDay]],CalcTable[[#This Row],[IrrRain]],CalcTable[[#This Row],[IrrWarm]],CalcTable[[#This Row],[IrrWindy]])</f>
        <v>#NAME?</v>
      </c>
      <c r="Y7924" s="13" t="e">
        <f t="shared" ca="1" si="2474"/>
        <v>#NAME?</v>
      </c>
      <c r="Z7924" s="13" t="e">
        <f ca="1">CalcTable[[#This Row],[IrrHours]]/5</f>
        <v>#NAME?</v>
      </c>
      <c r="AA7924" s="13" t="e">
        <f ca="1">IF(CalcTable[[#This Row],[IrrFlag]]=FALSE,0,MAX(0,CalcTable[[#This Row],[VolRednWind]]*(FCAP*IRR_TARGET-CalcTable[[#This Row],[IWC]])))</f>
        <v>#NAME?</v>
      </c>
      <c r="AB7924" s="13" t="e">
        <f ca="1">CalcTable[[#This Row],[IWC]]+CalcTable[[#This Row],[Eff Precip]]+CalcTable[[#This Row],[IrrAmt]]-CalcTable[[#This Row],[AET]]</f>
        <v>#NAME?</v>
      </c>
      <c r="AC7924" s="13" t="e">
        <f ca="1">IF(CalcTable[[#This Row],[PWC]]&gt;FCAP,MIN(24*PERC,MIN(SAT,CalcTable[[#This Row],[PWC]])-FCAP),0)</f>
        <v>#NAME?</v>
      </c>
      <c r="AD7924" s="13" t="e">
        <f ca="1">IF(CalcTable[[#This Row],[PWC]]&gt;SAT,CalcTable[[#This Row],[PWC]]-SAT,0)</f>
        <v>#NAME?</v>
      </c>
      <c r="AE7924" s="13" t="e">
        <f ca="1">CalcTable[[#This Row],[PWC]]-CalcTable[[#This Row],[PercAmt]]-CalcTable[[#This Row],[Runoff]]</f>
        <v>#NAME?</v>
      </c>
      <c r="AF7924" s="13" t="e">
        <f ca="1">CalcTable[[#This Row],[IrrAmt]]/1000*CUR_IRR_AREA*10000/IRR_EFF</f>
        <v>#NAME?</v>
      </c>
      <c r="AG7924" s="147"/>
      <c r="AI7924" s="50">
        <v>0</v>
      </c>
      <c r="AJ7924" s="50">
        <v>0</v>
      </c>
      <c r="AK7924" s="50">
        <v>2.9792523202158017</v>
      </c>
      <c r="AL7924" s="50">
        <v>4.3174205336929994</v>
      </c>
      <c r="AM7924" s="50"/>
      <c r="AN7924" s="50"/>
      <c r="AO7924" s="50"/>
      <c r="AP7924" s="50"/>
      <c r="AQ7924" s="50"/>
      <c r="AR7924" s="50"/>
      <c r="AS7924" s="50"/>
      <c r="AT7924" s="50"/>
      <c r="AU7924" s="50"/>
      <c r="AV7924" s="50"/>
      <c r="AW7924" s="50"/>
      <c r="AX7924" s="50">
        <f t="shared" si="2475"/>
        <v>7.2966728539088006</v>
      </c>
      <c r="AY7924" s="50"/>
      <c r="AZ7924" s="50">
        <f t="shared" si="2476"/>
        <v>170.3400363514931</v>
      </c>
      <c r="BA7924" s="50">
        <f t="shared" si="2486"/>
        <v>262.26957977928305</v>
      </c>
      <c r="BB7924" s="50">
        <f t="shared" si="2487"/>
        <v>270.3810100817351</v>
      </c>
      <c r="BC7924" s="17">
        <f t="shared" si="2477"/>
        <v>20118</v>
      </c>
      <c r="BD7924" s="50">
        <f t="shared" si="2478"/>
        <v>7.2966728539088006</v>
      </c>
      <c r="BE7924" s="50">
        <f t="shared" si="2479"/>
        <v>170.3400363514931</v>
      </c>
      <c r="BF7924" s="50">
        <f t="shared" si="2480"/>
        <v>278.62207295661455</v>
      </c>
      <c r="BG7924" s="50"/>
      <c r="BH7924" s="17">
        <f t="shared" si="2481"/>
        <v>0</v>
      </c>
      <c r="BI7924" s="17">
        <f t="shared" si="2491"/>
        <v>7924</v>
      </c>
      <c r="BJ7924" s="17">
        <f t="shared" si="2482"/>
        <v>7924</v>
      </c>
      <c r="BK7924" s="150">
        <f t="shared" si="2483"/>
        <v>40765</v>
      </c>
      <c r="BL7924" s="50" t="e">
        <f t="shared" ca="1" si="2488"/>
        <v>#NAME?</v>
      </c>
      <c r="BM7924" s="50" t="e">
        <f t="shared" ca="1" si="2489"/>
        <v>#NAME?</v>
      </c>
      <c r="BN7924" s="50" t="e">
        <f t="shared" ca="1" si="2490"/>
        <v>#NAME?</v>
      </c>
    </row>
    <row r="7925" spans="1:66" x14ac:dyDescent="0.35">
      <c r="A7925" s="48">
        <v>40766</v>
      </c>
      <c r="B7925" s="17">
        <v>2011</v>
      </c>
      <c r="C7925" s="17">
        <v>8</v>
      </c>
      <c r="D7925" s="17">
        <v>223</v>
      </c>
      <c r="E7925" s="17">
        <v>11</v>
      </c>
      <c r="F7925" s="17">
        <v>5</v>
      </c>
      <c r="G7925" s="50">
        <v>11.7</v>
      </c>
      <c r="H7925" s="32">
        <v>2.2613931309799136</v>
      </c>
      <c r="I7925" s="50">
        <v>7.166666666666667</v>
      </c>
      <c r="J7925" s="13">
        <v>2</v>
      </c>
      <c r="K7925" s="13">
        <f t="shared" si="2472"/>
        <v>2</v>
      </c>
      <c r="L7925" s="13">
        <f t="shared" si="2484"/>
        <v>0</v>
      </c>
      <c r="M7925" s="13" t="e">
        <f ca="1">CalcTable[[#This Row],[IWC]]-AE7924</f>
        <v>#NAME?</v>
      </c>
      <c r="N7925" s="13" t="e">
        <f ca="1">IF(CalcTable[[#This Row],[Day of Year]]&lt;123,FCAP,AE7924)</f>
        <v>#NAME?</v>
      </c>
      <c r="O7925" s="17" t="e">
        <f ca="1">IF(IRR_DRIP,5,COUNTIF('IDET Wind Values'!C7909:G7909,"&lt;="&amp;IRR_MAXWIND))</f>
        <v>#NAME?</v>
      </c>
      <c r="P7925" s="13" t="e">
        <f ca="1">CalcTable[[#This Row],[ET_o]]*KL</f>
        <v>#NAME?</v>
      </c>
      <c r="Q7925" s="13" t="e">
        <f ca="1">IF(WILTPT&lt;=0,1,MAX(0,MIN(1,(CalcTable[[#This Row],[IWC]]-WILTPT)/(MAD-WILTPT))))</f>
        <v>#NAME?</v>
      </c>
      <c r="R7925" s="13" t="e">
        <f ca="1">CalcTable[[#This Row],[ETMult]]*CalcTable[[#This Row],[ETb]]</f>
        <v>#NAME?</v>
      </c>
      <c r="S7925" s="13" t="b">
        <f>INDEX(IRR_LIST,CalcTable[[#This Row],[Day of Week]]+1)</f>
        <v>1</v>
      </c>
      <c r="T7925" s="13">
        <f t="shared" ca="1" si="2473"/>
        <v>8.4</v>
      </c>
      <c r="U7925" s="13" t="b">
        <f ca="1">IF(CalcTable[[#This Row],[IrrPrecip]]&gt;=IC_MM,FALSE,TRUE)</f>
        <v>1</v>
      </c>
      <c r="V7925" s="13" t="b">
        <f t="shared" si="2485"/>
        <v>1</v>
      </c>
      <c r="W7925" s="13" t="e">
        <f ca="1">IF(AND(IRR_DRIP=FALSE,CalcTable[[#This Row],[IrrHours]]&lt;=0),FALSE,TRUE)</f>
        <v>#NAME?</v>
      </c>
      <c r="X7925" s="13" t="e">
        <f ca="1">AND(CalcTable[[#This Row],[IrrDay]],CalcTable[[#This Row],[IrrRain]],CalcTable[[#This Row],[IrrWarm]],CalcTable[[#This Row],[IrrWindy]])</f>
        <v>#NAME?</v>
      </c>
      <c r="Y7925" s="13" t="e">
        <f t="shared" ca="1" si="2474"/>
        <v>#NAME?</v>
      </c>
      <c r="Z7925" s="13" t="e">
        <f ca="1">CalcTable[[#This Row],[IrrHours]]/5</f>
        <v>#NAME?</v>
      </c>
      <c r="AA7925" s="13" t="e">
        <f ca="1">IF(CalcTable[[#This Row],[IrrFlag]]=FALSE,0,MAX(0,CalcTable[[#This Row],[VolRednWind]]*(FCAP*IRR_TARGET-CalcTable[[#This Row],[IWC]])))</f>
        <v>#NAME?</v>
      </c>
      <c r="AB7925" s="13" t="e">
        <f ca="1">CalcTable[[#This Row],[IWC]]+CalcTable[[#This Row],[Eff Precip]]+CalcTable[[#This Row],[IrrAmt]]-CalcTable[[#This Row],[AET]]</f>
        <v>#NAME?</v>
      </c>
      <c r="AC7925" s="13" t="e">
        <f ca="1">IF(CalcTable[[#This Row],[PWC]]&gt;FCAP,MIN(24*PERC,MIN(SAT,CalcTable[[#This Row],[PWC]])-FCAP),0)</f>
        <v>#NAME?</v>
      </c>
      <c r="AD7925" s="13" t="e">
        <f ca="1">IF(CalcTable[[#This Row],[PWC]]&gt;SAT,CalcTable[[#This Row],[PWC]]-SAT,0)</f>
        <v>#NAME?</v>
      </c>
      <c r="AE7925" s="13" t="e">
        <f ca="1">CalcTable[[#This Row],[PWC]]-CalcTable[[#This Row],[PercAmt]]-CalcTable[[#This Row],[Runoff]]</f>
        <v>#NAME?</v>
      </c>
      <c r="AF7925" s="13" t="e">
        <f ca="1">CalcTable[[#This Row],[IrrAmt]]/1000*CUR_IRR_AREA*10000/IRR_EFF</f>
        <v>#NAME?</v>
      </c>
      <c r="AG7925" s="147"/>
      <c r="AI7925" s="50">
        <v>13.312394273854025</v>
      </c>
      <c r="AJ7925" s="50">
        <v>16.632521495378953</v>
      </c>
      <c r="AK7925" s="50">
        <v>0</v>
      </c>
      <c r="AL7925" s="50">
        <v>0</v>
      </c>
      <c r="AM7925" s="50"/>
      <c r="AN7925" s="50"/>
      <c r="AO7925" s="50"/>
      <c r="AP7925" s="50"/>
      <c r="AQ7925" s="50"/>
      <c r="AR7925" s="50"/>
      <c r="AS7925" s="50"/>
      <c r="AT7925" s="50"/>
      <c r="AU7925" s="50"/>
      <c r="AV7925" s="50"/>
      <c r="AW7925" s="50"/>
      <c r="AX7925" s="50">
        <f t="shared" si="2475"/>
        <v>29.944915769232978</v>
      </c>
      <c r="AY7925" s="50"/>
      <c r="AZ7925" s="50">
        <f t="shared" si="2476"/>
        <v>683.1357465476417</v>
      </c>
      <c r="BA7925" s="50">
        <f t="shared" si="2486"/>
        <v>1105.4261698954538</v>
      </c>
      <c r="BB7925" s="50">
        <f t="shared" si="2487"/>
        <v>1143.9135533964743</v>
      </c>
      <c r="BC7925" s="17">
        <f t="shared" si="2477"/>
        <v>20118</v>
      </c>
      <c r="BD7925" s="50">
        <f t="shared" si="2478"/>
        <v>29.944915769232978</v>
      </c>
      <c r="BE7925" s="50">
        <f t="shared" si="2479"/>
        <v>683.1357465476417</v>
      </c>
      <c r="BF7925" s="50">
        <f t="shared" si="2480"/>
        <v>1117.392610044491</v>
      </c>
      <c r="BG7925" s="50"/>
      <c r="BH7925" s="17">
        <f t="shared" si="2481"/>
        <v>0</v>
      </c>
      <c r="BI7925" s="17">
        <f t="shared" si="2491"/>
        <v>7925</v>
      </c>
      <c r="BJ7925" s="17">
        <f t="shared" si="2482"/>
        <v>7925</v>
      </c>
      <c r="BK7925" s="150">
        <f t="shared" si="2483"/>
        <v>40766</v>
      </c>
      <c r="BL7925" s="50" t="e">
        <f t="shared" ca="1" si="2488"/>
        <v>#NAME?</v>
      </c>
      <c r="BM7925" s="50" t="e">
        <f t="shared" ca="1" si="2489"/>
        <v>#NAME?</v>
      </c>
      <c r="BN7925" s="50" t="e">
        <f t="shared" ca="1" si="2490"/>
        <v>#NAME?</v>
      </c>
    </row>
    <row r="7926" spans="1:66" x14ac:dyDescent="0.35">
      <c r="A7926" s="48">
        <v>40767</v>
      </c>
      <c r="B7926" s="17">
        <v>2011</v>
      </c>
      <c r="C7926" s="17">
        <v>8</v>
      </c>
      <c r="D7926" s="17">
        <v>224</v>
      </c>
      <c r="E7926" s="17">
        <v>12</v>
      </c>
      <c r="F7926" s="17">
        <v>6</v>
      </c>
      <c r="G7926" s="50">
        <v>9.6</v>
      </c>
      <c r="H7926" s="32">
        <v>3.3632289737750884</v>
      </c>
      <c r="I7926" s="50">
        <v>1.3333333333333333</v>
      </c>
      <c r="J7926" s="13">
        <v>0</v>
      </c>
      <c r="K7926" s="13">
        <f t="shared" ref="K7926:K7989" si="2492">J7926*PRECIP_ADJUST</f>
        <v>0</v>
      </c>
      <c r="L7926" s="13">
        <f t="shared" si="2484"/>
        <v>0</v>
      </c>
      <c r="M7926" s="13" t="e">
        <f ca="1">CalcTable[[#This Row],[IWC]]-AE7925</f>
        <v>#NAME?</v>
      </c>
      <c r="N7926" s="13" t="e">
        <f ca="1">IF(CalcTable[[#This Row],[Day of Year]]&lt;123,FCAP,AE7925)</f>
        <v>#NAME?</v>
      </c>
      <c r="O7926" s="17" t="e">
        <f ca="1">IF(IRR_DRIP,5,COUNTIF('IDET Wind Values'!C7910:G7910,"&lt;="&amp;IRR_MAXWIND))</f>
        <v>#NAME?</v>
      </c>
      <c r="P7926" s="13" t="e">
        <f ca="1">CalcTable[[#This Row],[ET_o]]*KL</f>
        <v>#NAME?</v>
      </c>
      <c r="Q7926" s="13" t="e">
        <f ca="1">IF(WILTPT&lt;=0,1,MAX(0,MIN(1,(CalcTable[[#This Row],[IWC]]-WILTPT)/(MAD-WILTPT))))</f>
        <v>#NAME?</v>
      </c>
      <c r="R7926" s="13" t="e">
        <f ca="1">CalcTable[[#This Row],[ETMult]]*CalcTable[[#This Row],[ETb]]</f>
        <v>#NAME?</v>
      </c>
      <c r="S7926" s="13" t="b">
        <f>INDEX(IRR_LIST,CalcTable[[#This Row],[Day of Week]]+1)</f>
        <v>0</v>
      </c>
      <c r="T7926" s="13">
        <f t="shared" ref="T7926:T7989" ca="1" si="2493">SUM(OFFSET(K7926,-IC_DAYS,0,IC_DAYS,1))</f>
        <v>6.2</v>
      </c>
      <c r="U7926" s="13" t="b">
        <f ca="1">IF(CalcTable[[#This Row],[IrrPrecip]]&gt;=IC_MM,FALSE,TRUE)</f>
        <v>1</v>
      </c>
      <c r="V7926" s="13" t="b">
        <f t="shared" si="2485"/>
        <v>1</v>
      </c>
      <c r="W7926" s="13" t="e">
        <f ca="1">IF(AND(IRR_DRIP=FALSE,CalcTable[[#This Row],[IrrHours]]&lt;=0),FALSE,TRUE)</f>
        <v>#NAME?</v>
      </c>
      <c r="X7926" s="13" t="e">
        <f ca="1">AND(CalcTable[[#This Row],[IrrDay]],CalcTable[[#This Row],[IrrRain]],CalcTable[[#This Row],[IrrWarm]],CalcTable[[#This Row],[IrrWindy]])</f>
        <v>#NAME?</v>
      </c>
      <c r="Y7926" s="13" t="e">
        <f t="shared" ref="Y7926:Y7989" ca="1" si="2494">IF(AA7925&lt;=0,FALSE,TRUE)</f>
        <v>#NAME?</v>
      </c>
      <c r="Z7926" s="13" t="e">
        <f ca="1">CalcTable[[#This Row],[IrrHours]]/5</f>
        <v>#NAME?</v>
      </c>
      <c r="AA7926" s="13" t="e">
        <f ca="1">IF(CalcTable[[#This Row],[IrrFlag]]=FALSE,0,MAX(0,CalcTable[[#This Row],[VolRednWind]]*(FCAP*IRR_TARGET-CalcTable[[#This Row],[IWC]])))</f>
        <v>#NAME?</v>
      </c>
      <c r="AB7926" s="13" t="e">
        <f ca="1">CalcTable[[#This Row],[IWC]]+CalcTable[[#This Row],[Eff Precip]]+CalcTable[[#This Row],[IrrAmt]]-CalcTable[[#This Row],[AET]]</f>
        <v>#NAME?</v>
      </c>
      <c r="AC7926" s="13" t="e">
        <f ca="1">IF(CalcTable[[#This Row],[PWC]]&gt;FCAP,MIN(24*PERC,MIN(SAT,CalcTable[[#This Row],[PWC]])-FCAP),0)</f>
        <v>#NAME?</v>
      </c>
      <c r="AD7926" s="13" t="e">
        <f ca="1">IF(CalcTable[[#This Row],[PWC]]&gt;SAT,CalcTable[[#This Row],[PWC]]-SAT,0)</f>
        <v>#NAME?</v>
      </c>
      <c r="AE7926" s="13" t="e">
        <f ca="1">CalcTable[[#This Row],[PWC]]-CalcTable[[#This Row],[PercAmt]]-CalcTable[[#This Row],[Runoff]]</f>
        <v>#NAME?</v>
      </c>
      <c r="AF7926" s="13" t="e">
        <f ca="1">CalcTable[[#This Row],[IrrAmt]]/1000*CUR_IRR_AREA*10000/IRR_EFF</f>
        <v>#NAME?</v>
      </c>
      <c r="AG7926" s="147"/>
      <c r="AI7926" s="50">
        <v>0</v>
      </c>
      <c r="AJ7926" s="50">
        <v>0</v>
      </c>
      <c r="AK7926" s="50">
        <v>0</v>
      </c>
      <c r="AL7926" s="50">
        <v>3.5237662220389545</v>
      </c>
      <c r="AM7926" s="50"/>
      <c r="AN7926" s="50"/>
      <c r="AO7926" s="50"/>
      <c r="AP7926" s="50"/>
      <c r="AQ7926" s="50"/>
      <c r="AR7926" s="50"/>
      <c r="AS7926" s="50"/>
      <c r="AT7926" s="50"/>
      <c r="AU7926" s="50"/>
      <c r="AV7926" s="50"/>
      <c r="AW7926" s="50"/>
      <c r="AX7926" s="50">
        <f t="shared" ref="AX7926:AX7989" si="2495">SUM(AI7926:AW7926)</f>
        <v>3.5237662220389545</v>
      </c>
      <c r="AY7926" s="50"/>
      <c r="AZ7926" s="50">
        <f t="shared" ref="AZ7926:AZ7989" si="2496">SUMPRODUCT(AI7926:AW7926,CONVERSION)</f>
        <v>103.36380917980934</v>
      </c>
      <c r="BA7926" s="50">
        <f t="shared" si="2486"/>
        <v>159.14745222923025</v>
      </c>
      <c r="BB7926" s="50">
        <f t="shared" si="2487"/>
        <v>164.06953838064976</v>
      </c>
      <c r="BC7926" s="17">
        <f t="shared" ref="BC7926:BC7989" si="2497">B7926*10+C7926</f>
        <v>20118</v>
      </c>
      <c r="BD7926" s="50">
        <f t="shared" ref="BD7926:BD7989" si="2498">INDEX(AI7926:AX7926,PLOT_AREA)</f>
        <v>3.5237662220389545</v>
      </c>
      <c r="BE7926" s="50">
        <f t="shared" ref="BE7926:BE7989" si="2499">IF(PLOT_AREA&lt;=AREA_COUNT,INDEX(AI7926:AW7926,PLOT_AREA)*INDEX(CONVERSION,PLOT_AREA),AZ7926)</f>
        <v>103.36380917980934</v>
      </c>
      <c r="BF7926" s="50">
        <f t="shared" ref="BF7926:BF7989" si="2500">BE7926*BF$17</f>
        <v>169.07028669961875</v>
      </c>
      <c r="BG7926" s="50"/>
      <c r="BH7926" s="17">
        <f t="shared" ref="BH7926:BH7989" si="2501">IF(BC7926&lt;PLOT_FROM,-1,IF(BC7926&gt;PLOT_TO,1,0))</f>
        <v>0</v>
      </c>
      <c r="BI7926" s="17">
        <f t="shared" si="2491"/>
        <v>7926</v>
      </c>
      <c r="BJ7926" s="17">
        <f t="shared" ref="BJ7926:BJ7989" si="2502">IF(BH7926=0,BI7926,"")</f>
        <v>7926</v>
      </c>
      <c r="BK7926" s="150">
        <f t="shared" ref="BK7926:BK7989" si="2503">A7926</f>
        <v>40767</v>
      </c>
      <c r="BL7926" s="50" t="e">
        <f t="shared" ca="1" si="2488"/>
        <v>#NAME?</v>
      </c>
      <c r="BM7926" s="50" t="e">
        <f t="shared" ca="1" si="2489"/>
        <v>#NAME?</v>
      </c>
      <c r="BN7926" s="50" t="e">
        <f t="shared" ca="1" si="2490"/>
        <v>#NAME?</v>
      </c>
    </row>
    <row r="7927" spans="1:66" x14ac:dyDescent="0.35">
      <c r="A7927" s="48">
        <v>40768</v>
      </c>
      <c r="B7927" s="17">
        <v>2011</v>
      </c>
      <c r="C7927" s="17">
        <v>8</v>
      </c>
      <c r="D7927" s="17">
        <v>225</v>
      </c>
      <c r="E7927" s="17">
        <v>13</v>
      </c>
      <c r="F7927" s="17">
        <v>7</v>
      </c>
      <c r="G7927" s="50">
        <v>10.8</v>
      </c>
      <c r="H7927" s="32">
        <v>4.6777741635322627</v>
      </c>
      <c r="I7927" s="50">
        <v>11</v>
      </c>
      <c r="J7927" s="13">
        <v>0</v>
      </c>
      <c r="K7927" s="13">
        <f t="shared" si="2492"/>
        <v>0</v>
      </c>
      <c r="L7927" s="13">
        <f t="shared" si="2484"/>
        <v>0</v>
      </c>
      <c r="M7927" s="13" t="e">
        <f ca="1">CalcTable[[#This Row],[IWC]]-AE7926</f>
        <v>#NAME?</v>
      </c>
      <c r="N7927" s="13" t="e">
        <f ca="1">IF(CalcTable[[#This Row],[Day of Year]]&lt;123,FCAP,AE7926)</f>
        <v>#NAME?</v>
      </c>
      <c r="O7927" s="17" t="e">
        <f ca="1">IF(IRR_DRIP,5,COUNTIF('IDET Wind Values'!C7911:G7911,"&lt;="&amp;IRR_MAXWIND))</f>
        <v>#NAME?</v>
      </c>
      <c r="P7927" s="13" t="e">
        <f ca="1">CalcTable[[#This Row],[ET_o]]*KL</f>
        <v>#NAME?</v>
      </c>
      <c r="Q7927" s="13" t="e">
        <f ca="1">IF(WILTPT&lt;=0,1,MAX(0,MIN(1,(CalcTable[[#This Row],[IWC]]-WILTPT)/(MAD-WILTPT))))</f>
        <v>#NAME?</v>
      </c>
      <c r="R7927" s="13" t="e">
        <f ca="1">CalcTable[[#This Row],[ETMult]]*CalcTable[[#This Row],[ETb]]</f>
        <v>#NAME?</v>
      </c>
      <c r="S7927" s="13" t="b">
        <f>INDEX(IRR_LIST,CalcTable[[#This Row],[Day of Week]]+1)</f>
        <v>0</v>
      </c>
      <c r="T7927" s="13">
        <f t="shared" ca="1" si="2493"/>
        <v>2</v>
      </c>
      <c r="U7927" s="13" t="b">
        <f ca="1">IF(CalcTable[[#This Row],[IrrPrecip]]&gt;=IC_MM,FALSE,TRUE)</f>
        <v>1</v>
      </c>
      <c r="V7927" s="13" t="b">
        <f t="shared" si="2485"/>
        <v>1</v>
      </c>
      <c r="W7927" s="13" t="e">
        <f ca="1">IF(AND(IRR_DRIP=FALSE,CalcTable[[#This Row],[IrrHours]]&lt;=0),FALSE,TRUE)</f>
        <v>#NAME?</v>
      </c>
      <c r="X7927" s="13" t="e">
        <f ca="1">AND(CalcTable[[#This Row],[IrrDay]],CalcTable[[#This Row],[IrrRain]],CalcTable[[#This Row],[IrrWarm]],CalcTable[[#This Row],[IrrWindy]])</f>
        <v>#NAME?</v>
      </c>
      <c r="Y7927" s="13" t="e">
        <f t="shared" ca="1" si="2494"/>
        <v>#NAME?</v>
      </c>
      <c r="Z7927" s="13" t="e">
        <f ca="1">CalcTable[[#This Row],[IrrHours]]/5</f>
        <v>#NAME?</v>
      </c>
      <c r="AA7927" s="13" t="e">
        <f ca="1">IF(CalcTable[[#This Row],[IrrFlag]]=FALSE,0,MAX(0,CalcTable[[#This Row],[VolRednWind]]*(FCAP*IRR_TARGET-CalcTable[[#This Row],[IWC]])))</f>
        <v>#NAME?</v>
      </c>
      <c r="AB7927" s="13" t="e">
        <f ca="1">CalcTable[[#This Row],[IWC]]+CalcTable[[#This Row],[Eff Precip]]+CalcTable[[#This Row],[IrrAmt]]-CalcTable[[#This Row],[AET]]</f>
        <v>#NAME?</v>
      </c>
      <c r="AC7927" s="13" t="e">
        <f ca="1">IF(CalcTable[[#This Row],[PWC]]&gt;FCAP,MIN(24*PERC,MIN(SAT,CalcTable[[#This Row],[PWC]])-FCAP),0)</f>
        <v>#NAME?</v>
      </c>
      <c r="AD7927" s="13" t="e">
        <f ca="1">IF(CalcTable[[#This Row],[PWC]]&gt;SAT,CalcTable[[#This Row],[PWC]]-SAT,0)</f>
        <v>#NAME?</v>
      </c>
      <c r="AE7927" s="13" t="e">
        <f ca="1">CalcTable[[#This Row],[PWC]]-CalcTable[[#This Row],[PercAmt]]-CalcTable[[#This Row],[Runoff]]</f>
        <v>#NAME?</v>
      </c>
      <c r="AF7927" s="13" t="e">
        <f ca="1">CalcTable[[#This Row],[IrrAmt]]/1000*CUR_IRR_AREA*10000/IRR_EFF</f>
        <v>#NAME?</v>
      </c>
      <c r="AG7927" s="147"/>
      <c r="AI7927" s="50">
        <v>0</v>
      </c>
      <c r="AJ7927" s="50">
        <v>0</v>
      </c>
      <c r="AK7927" s="50">
        <v>5.5928479211439255</v>
      </c>
      <c r="AL7927" s="50">
        <v>0</v>
      </c>
      <c r="AM7927" s="50"/>
      <c r="AN7927" s="50"/>
      <c r="AO7927" s="50"/>
      <c r="AP7927" s="50"/>
      <c r="AQ7927" s="50"/>
      <c r="AR7927" s="50"/>
      <c r="AS7927" s="50"/>
      <c r="AT7927" s="50"/>
      <c r="AU7927" s="50"/>
      <c r="AV7927" s="50"/>
      <c r="AW7927" s="50"/>
      <c r="AX7927" s="50">
        <f t="shared" si="2495"/>
        <v>5.5928479211439255</v>
      </c>
      <c r="AY7927" s="50"/>
      <c r="AZ7927" s="50">
        <f t="shared" si="2496"/>
        <v>82.028436176777575</v>
      </c>
      <c r="BA7927" s="50">
        <f t="shared" si="2486"/>
        <v>126.297750938848</v>
      </c>
      <c r="BB7927" s="50">
        <f t="shared" si="2487"/>
        <v>130.20386694726599</v>
      </c>
      <c r="BC7927" s="17">
        <f t="shared" si="2497"/>
        <v>20118</v>
      </c>
      <c r="BD7927" s="50">
        <f t="shared" si="2498"/>
        <v>5.5928479211439255</v>
      </c>
      <c r="BE7927" s="50">
        <f t="shared" si="2499"/>
        <v>82.028436176777575</v>
      </c>
      <c r="BF7927" s="50">
        <f t="shared" si="2500"/>
        <v>134.17240842782519</v>
      </c>
      <c r="BG7927" s="50"/>
      <c r="BH7927" s="17">
        <f t="shared" si="2501"/>
        <v>0</v>
      </c>
      <c r="BI7927" s="17">
        <f t="shared" si="2491"/>
        <v>7927</v>
      </c>
      <c r="BJ7927" s="17">
        <f t="shared" si="2502"/>
        <v>7927</v>
      </c>
      <c r="BK7927" s="150">
        <f t="shared" si="2503"/>
        <v>40768</v>
      </c>
      <c r="BL7927" s="50" t="e">
        <f t="shared" ca="1" si="2488"/>
        <v>#NAME?</v>
      </c>
      <c r="BM7927" s="50" t="e">
        <f t="shared" ca="1" si="2489"/>
        <v>#NAME?</v>
      </c>
      <c r="BN7927" s="50" t="e">
        <f t="shared" ca="1" si="2490"/>
        <v>#NAME?</v>
      </c>
    </row>
    <row r="7928" spans="1:66" x14ac:dyDescent="0.35">
      <c r="A7928" s="48">
        <v>40769</v>
      </c>
      <c r="B7928" s="17">
        <v>2011</v>
      </c>
      <c r="C7928" s="17">
        <v>8</v>
      </c>
      <c r="D7928" s="17">
        <v>226</v>
      </c>
      <c r="E7928" s="17">
        <v>14</v>
      </c>
      <c r="F7928" s="17">
        <v>1</v>
      </c>
      <c r="G7928" s="50">
        <v>12</v>
      </c>
      <c r="H7928" s="32">
        <v>4.8387970518179912</v>
      </c>
      <c r="I7928" s="50">
        <v>5.5</v>
      </c>
      <c r="J7928" s="13">
        <v>0</v>
      </c>
      <c r="K7928" s="13">
        <f t="shared" si="2492"/>
        <v>0</v>
      </c>
      <c r="L7928" s="13">
        <f t="shared" si="2484"/>
        <v>0</v>
      </c>
      <c r="M7928" s="13" t="e">
        <f ca="1">CalcTable[[#This Row],[IWC]]-AE7927</f>
        <v>#NAME?</v>
      </c>
      <c r="N7928" s="13" t="e">
        <f ca="1">IF(CalcTable[[#This Row],[Day of Year]]&lt;123,FCAP,AE7927)</f>
        <v>#NAME?</v>
      </c>
      <c r="O7928" s="17" t="e">
        <f ca="1">IF(IRR_DRIP,5,COUNTIF('IDET Wind Values'!C7912:G7912,"&lt;="&amp;IRR_MAXWIND))</f>
        <v>#NAME?</v>
      </c>
      <c r="P7928" s="13" t="e">
        <f ca="1">CalcTable[[#This Row],[ET_o]]*KL</f>
        <v>#NAME?</v>
      </c>
      <c r="Q7928" s="13" t="e">
        <f ca="1">IF(WILTPT&lt;=0,1,MAX(0,MIN(1,(CalcTable[[#This Row],[IWC]]-WILTPT)/(MAD-WILTPT))))</f>
        <v>#NAME?</v>
      </c>
      <c r="R7928" s="13" t="e">
        <f ca="1">CalcTable[[#This Row],[ETMult]]*CalcTable[[#This Row],[ETb]]</f>
        <v>#NAME?</v>
      </c>
      <c r="S7928" s="13" t="b">
        <f>INDEX(IRR_LIST,CalcTable[[#This Row],[Day of Week]]+1)</f>
        <v>1</v>
      </c>
      <c r="T7928" s="13">
        <f t="shared" ca="1" si="2493"/>
        <v>0</v>
      </c>
      <c r="U7928" s="13" t="b">
        <f ca="1">IF(CalcTable[[#This Row],[IrrPrecip]]&gt;=IC_MM,FALSE,TRUE)</f>
        <v>1</v>
      </c>
      <c r="V7928" s="13" t="b">
        <f t="shared" si="2485"/>
        <v>1</v>
      </c>
      <c r="W7928" s="13" t="e">
        <f ca="1">IF(AND(IRR_DRIP=FALSE,CalcTable[[#This Row],[IrrHours]]&lt;=0),FALSE,TRUE)</f>
        <v>#NAME?</v>
      </c>
      <c r="X7928" s="13" t="e">
        <f ca="1">AND(CalcTable[[#This Row],[IrrDay]],CalcTable[[#This Row],[IrrRain]],CalcTable[[#This Row],[IrrWarm]],CalcTable[[#This Row],[IrrWindy]])</f>
        <v>#NAME?</v>
      </c>
      <c r="Y7928" s="13" t="e">
        <f t="shared" ca="1" si="2494"/>
        <v>#NAME?</v>
      </c>
      <c r="Z7928" s="13" t="e">
        <f ca="1">CalcTable[[#This Row],[IrrHours]]/5</f>
        <v>#NAME?</v>
      </c>
      <c r="AA7928" s="13" t="e">
        <f ca="1">IF(CalcTable[[#This Row],[IrrFlag]]=FALSE,0,MAX(0,CalcTable[[#This Row],[VolRednWind]]*(FCAP*IRR_TARGET-CalcTable[[#This Row],[IWC]])))</f>
        <v>#NAME?</v>
      </c>
      <c r="AB7928" s="13" t="e">
        <f ca="1">CalcTable[[#This Row],[IWC]]+CalcTable[[#This Row],[Eff Precip]]+CalcTable[[#This Row],[IrrAmt]]-CalcTable[[#This Row],[AET]]</f>
        <v>#NAME?</v>
      </c>
      <c r="AC7928" s="13" t="e">
        <f ca="1">IF(CalcTable[[#This Row],[PWC]]&gt;FCAP,MIN(24*PERC,MIN(SAT,CalcTable[[#This Row],[PWC]])-FCAP),0)</f>
        <v>#NAME?</v>
      </c>
      <c r="AD7928" s="13" t="e">
        <f ca="1">IF(CalcTable[[#This Row],[PWC]]&gt;SAT,CalcTable[[#This Row],[PWC]]-SAT,0)</f>
        <v>#NAME?</v>
      </c>
      <c r="AE7928" s="13" t="e">
        <f ca="1">CalcTable[[#This Row],[PWC]]-CalcTable[[#This Row],[PercAmt]]-CalcTable[[#This Row],[Runoff]]</f>
        <v>#NAME?</v>
      </c>
      <c r="AF7928" s="13" t="e">
        <f ca="1">CalcTable[[#This Row],[IrrAmt]]/1000*CUR_IRR_AREA*10000/IRR_EFF</f>
        <v>#NAME?</v>
      </c>
      <c r="AG7928" s="147"/>
      <c r="AI7928" s="50">
        <v>1.8073404392230288</v>
      </c>
      <c r="AJ7928" s="50">
        <v>2.4889404392230308</v>
      </c>
      <c r="AK7928" s="50">
        <v>0</v>
      </c>
      <c r="AL7928" s="50">
        <v>0</v>
      </c>
      <c r="AM7928" s="50"/>
      <c r="AN7928" s="50"/>
      <c r="AO7928" s="50"/>
      <c r="AP7928" s="50"/>
      <c r="AQ7928" s="50"/>
      <c r="AR7928" s="50"/>
      <c r="AS7928" s="50"/>
      <c r="AT7928" s="50"/>
      <c r="AU7928" s="50"/>
      <c r="AV7928" s="50"/>
      <c r="AW7928" s="50"/>
      <c r="AX7928" s="50">
        <f t="shared" si="2495"/>
        <v>4.2962808784460593</v>
      </c>
      <c r="AY7928" s="50"/>
      <c r="AZ7928" s="50">
        <f t="shared" si="2496"/>
        <v>99.516579325813339</v>
      </c>
      <c r="BA7928" s="50">
        <f t="shared" si="2486"/>
        <v>161.24689778925449</v>
      </c>
      <c r="BB7928" s="50">
        <f t="shared" si="2487"/>
        <v>166.87722231820703</v>
      </c>
      <c r="BC7928" s="17">
        <f t="shared" si="2497"/>
        <v>20118</v>
      </c>
      <c r="BD7928" s="50">
        <f t="shared" si="2498"/>
        <v>4.2962808784460593</v>
      </c>
      <c r="BE7928" s="50">
        <f t="shared" si="2499"/>
        <v>99.516579325813339</v>
      </c>
      <c r="BF7928" s="50">
        <f t="shared" si="2500"/>
        <v>162.77744339618627</v>
      </c>
      <c r="BG7928" s="50"/>
      <c r="BH7928" s="17">
        <f t="shared" si="2501"/>
        <v>0</v>
      </c>
      <c r="BI7928" s="17">
        <f t="shared" si="2491"/>
        <v>7928</v>
      </c>
      <c r="BJ7928" s="17">
        <f t="shared" si="2502"/>
        <v>7928</v>
      </c>
      <c r="BK7928" s="150">
        <f t="shared" si="2503"/>
        <v>40769</v>
      </c>
      <c r="BL7928" s="50" t="e">
        <f t="shared" ca="1" si="2488"/>
        <v>#NAME?</v>
      </c>
      <c r="BM7928" s="50" t="e">
        <f t="shared" ca="1" si="2489"/>
        <v>#NAME?</v>
      </c>
      <c r="BN7928" s="50" t="e">
        <f t="shared" ca="1" si="2490"/>
        <v>#NAME?</v>
      </c>
    </row>
    <row r="7929" spans="1:66" x14ac:dyDescent="0.35">
      <c r="A7929" s="48">
        <v>40770</v>
      </c>
      <c r="B7929" s="17">
        <v>2011</v>
      </c>
      <c r="C7929" s="17">
        <v>8</v>
      </c>
      <c r="D7929" s="17">
        <v>227</v>
      </c>
      <c r="E7929" s="17">
        <v>15</v>
      </c>
      <c r="F7929" s="17">
        <v>2</v>
      </c>
      <c r="G7929" s="50">
        <v>7.6</v>
      </c>
      <c r="H7929" s="32">
        <v>2.5975768178176306</v>
      </c>
      <c r="I7929" s="50">
        <v>12.5</v>
      </c>
      <c r="J7929" s="13">
        <v>7.2</v>
      </c>
      <c r="K7929" s="13">
        <f t="shared" si="2492"/>
        <v>7.2</v>
      </c>
      <c r="L7929" s="13">
        <f t="shared" si="2484"/>
        <v>1.6500000000000001</v>
      </c>
      <c r="M7929" s="13" t="e">
        <f ca="1">CalcTable[[#This Row],[IWC]]-AE7928</f>
        <v>#NAME?</v>
      </c>
      <c r="N7929" s="13" t="e">
        <f ca="1">IF(CalcTable[[#This Row],[Day of Year]]&lt;123,FCAP,AE7928)</f>
        <v>#NAME?</v>
      </c>
      <c r="O7929" s="17" t="e">
        <f ca="1">IF(IRR_DRIP,5,COUNTIF('IDET Wind Values'!C7913:G7913,"&lt;="&amp;IRR_MAXWIND))</f>
        <v>#NAME?</v>
      </c>
      <c r="P7929" s="13" t="e">
        <f ca="1">CalcTable[[#This Row],[ET_o]]*KL</f>
        <v>#NAME?</v>
      </c>
      <c r="Q7929" s="13" t="e">
        <f ca="1">IF(WILTPT&lt;=0,1,MAX(0,MIN(1,(CalcTable[[#This Row],[IWC]]-WILTPT)/(MAD-WILTPT))))</f>
        <v>#NAME?</v>
      </c>
      <c r="R7929" s="13" t="e">
        <f ca="1">CalcTable[[#This Row],[ETMult]]*CalcTable[[#This Row],[ETb]]</f>
        <v>#NAME?</v>
      </c>
      <c r="S7929" s="13" t="b">
        <f>INDEX(IRR_LIST,CalcTable[[#This Row],[Day of Week]]+1)</f>
        <v>0</v>
      </c>
      <c r="T7929" s="13">
        <f t="shared" ca="1" si="2493"/>
        <v>0</v>
      </c>
      <c r="U7929" s="13" t="b">
        <f ca="1">IF(CalcTable[[#This Row],[IrrPrecip]]&gt;=IC_MM,FALSE,TRUE)</f>
        <v>1</v>
      </c>
      <c r="V7929" s="13" t="b">
        <f t="shared" si="2485"/>
        <v>1</v>
      </c>
      <c r="W7929" s="13" t="e">
        <f ca="1">IF(AND(IRR_DRIP=FALSE,CalcTable[[#This Row],[IrrHours]]&lt;=0),FALSE,TRUE)</f>
        <v>#NAME?</v>
      </c>
      <c r="X7929" s="13" t="e">
        <f ca="1">AND(CalcTable[[#This Row],[IrrDay]],CalcTable[[#This Row],[IrrRain]],CalcTable[[#This Row],[IrrWarm]],CalcTable[[#This Row],[IrrWindy]])</f>
        <v>#NAME?</v>
      </c>
      <c r="Y7929" s="13" t="e">
        <f t="shared" ca="1" si="2494"/>
        <v>#NAME?</v>
      </c>
      <c r="Z7929" s="13" t="e">
        <f ca="1">CalcTable[[#This Row],[IrrHours]]/5</f>
        <v>#NAME?</v>
      </c>
      <c r="AA7929" s="13" t="e">
        <f ca="1">IF(CalcTable[[#This Row],[IrrFlag]]=FALSE,0,MAX(0,CalcTable[[#This Row],[VolRednWind]]*(FCAP*IRR_TARGET-CalcTable[[#This Row],[IWC]])))</f>
        <v>#NAME?</v>
      </c>
      <c r="AB7929" s="13" t="e">
        <f ca="1">CalcTable[[#This Row],[IWC]]+CalcTable[[#This Row],[Eff Precip]]+CalcTable[[#This Row],[IrrAmt]]-CalcTable[[#This Row],[AET]]</f>
        <v>#NAME?</v>
      </c>
      <c r="AC7929" s="13" t="e">
        <f ca="1">IF(CalcTable[[#This Row],[PWC]]&gt;FCAP,MIN(24*PERC,MIN(SAT,CalcTable[[#This Row],[PWC]])-FCAP),0)</f>
        <v>#NAME?</v>
      </c>
      <c r="AD7929" s="13" t="e">
        <f ca="1">IF(CalcTable[[#This Row],[PWC]]&gt;SAT,CalcTable[[#This Row],[PWC]]-SAT,0)</f>
        <v>#NAME?</v>
      </c>
      <c r="AE7929" s="13" t="e">
        <f ca="1">CalcTable[[#This Row],[PWC]]-CalcTable[[#This Row],[PercAmt]]-CalcTable[[#This Row],[Runoff]]</f>
        <v>#NAME?</v>
      </c>
      <c r="AF7929" s="13" t="e">
        <f ca="1">CalcTable[[#This Row],[IrrAmt]]/1000*CUR_IRR_AREA*10000/IRR_EFF</f>
        <v>#NAME?</v>
      </c>
      <c r="AG7929" s="147"/>
      <c r="AI7929" s="50">
        <v>0</v>
      </c>
      <c r="AJ7929" s="50">
        <v>0</v>
      </c>
      <c r="AK7929" s="50">
        <v>2.6529304594914493</v>
      </c>
      <c r="AL7929" s="50">
        <v>7.5141141684426422</v>
      </c>
      <c r="AM7929" s="50"/>
      <c r="AN7929" s="50"/>
      <c r="AO7929" s="50"/>
      <c r="AP7929" s="50"/>
      <c r="AQ7929" s="50"/>
      <c r="AR7929" s="50"/>
      <c r="AS7929" s="50"/>
      <c r="AT7929" s="50"/>
      <c r="AU7929" s="50"/>
      <c r="AV7929" s="50"/>
      <c r="AW7929" s="50"/>
      <c r="AX7929" s="50">
        <f t="shared" si="2495"/>
        <v>10.167044627934091</v>
      </c>
      <c r="AY7929" s="50"/>
      <c r="AZ7929" s="50">
        <f t="shared" si="2496"/>
        <v>259.32366234685878</v>
      </c>
      <c r="BA7929" s="50">
        <f t="shared" si="2486"/>
        <v>399.27611504198899</v>
      </c>
      <c r="BB7929" s="50">
        <f t="shared" si="2487"/>
        <v>411.62486086802988</v>
      </c>
      <c r="BC7929" s="17">
        <f t="shared" si="2497"/>
        <v>20118</v>
      </c>
      <c r="BD7929" s="50">
        <f t="shared" si="2498"/>
        <v>10.167044627934091</v>
      </c>
      <c r="BE7929" s="50">
        <f t="shared" si="2499"/>
        <v>259.32366234685878</v>
      </c>
      <c r="BF7929" s="50">
        <f t="shared" si="2500"/>
        <v>424.17095779344436</v>
      </c>
      <c r="BG7929" s="50"/>
      <c r="BH7929" s="17">
        <f t="shared" si="2501"/>
        <v>0</v>
      </c>
      <c r="BI7929" s="17">
        <f t="shared" si="2491"/>
        <v>7929</v>
      </c>
      <c r="BJ7929" s="17">
        <f t="shared" si="2502"/>
        <v>7929</v>
      </c>
      <c r="BK7929" s="150">
        <f t="shared" si="2503"/>
        <v>40770</v>
      </c>
      <c r="BL7929" s="50" t="e">
        <f t="shared" ca="1" si="2488"/>
        <v>#NAME?</v>
      </c>
      <c r="BM7929" s="50" t="e">
        <f t="shared" ca="1" si="2489"/>
        <v>#NAME?</v>
      </c>
      <c r="BN7929" s="50" t="e">
        <f t="shared" ca="1" si="2490"/>
        <v>#NAME?</v>
      </c>
    </row>
    <row r="7930" spans="1:66" x14ac:dyDescent="0.35">
      <c r="A7930" s="48">
        <v>40771</v>
      </c>
      <c r="B7930" s="17">
        <v>2011</v>
      </c>
      <c r="C7930" s="17">
        <v>8</v>
      </c>
      <c r="D7930" s="17">
        <v>228</v>
      </c>
      <c r="E7930" s="17">
        <v>16</v>
      </c>
      <c r="F7930" s="17">
        <v>3</v>
      </c>
      <c r="G7930" s="50">
        <v>6.1</v>
      </c>
      <c r="H7930" s="32">
        <v>4.2143184562055156</v>
      </c>
      <c r="I7930" s="50">
        <v>7.333333333333333</v>
      </c>
      <c r="J7930" s="13">
        <v>0</v>
      </c>
      <c r="K7930" s="13">
        <f t="shared" si="2492"/>
        <v>0</v>
      </c>
      <c r="L7930" s="13">
        <f t="shared" si="2484"/>
        <v>0</v>
      </c>
      <c r="M7930" s="13" t="e">
        <f ca="1">CalcTable[[#This Row],[IWC]]-AE7929</f>
        <v>#NAME?</v>
      </c>
      <c r="N7930" s="13" t="e">
        <f ca="1">IF(CalcTable[[#This Row],[Day of Year]]&lt;123,FCAP,AE7929)</f>
        <v>#NAME?</v>
      </c>
      <c r="O7930" s="17" t="e">
        <f ca="1">IF(IRR_DRIP,5,COUNTIF('IDET Wind Values'!C7914:G7914,"&lt;="&amp;IRR_MAXWIND))</f>
        <v>#NAME?</v>
      </c>
      <c r="P7930" s="13" t="e">
        <f ca="1">CalcTable[[#This Row],[ET_o]]*KL</f>
        <v>#NAME?</v>
      </c>
      <c r="Q7930" s="13" t="e">
        <f ca="1">IF(WILTPT&lt;=0,1,MAX(0,MIN(1,(CalcTable[[#This Row],[IWC]]-WILTPT)/(MAD-WILTPT))))</f>
        <v>#NAME?</v>
      </c>
      <c r="R7930" s="13" t="e">
        <f ca="1">CalcTable[[#This Row],[ETMult]]*CalcTable[[#This Row],[ETb]]</f>
        <v>#NAME?</v>
      </c>
      <c r="S7930" s="13" t="b">
        <f>INDEX(IRR_LIST,CalcTable[[#This Row],[Day of Week]]+1)</f>
        <v>1</v>
      </c>
      <c r="T7930" s="13">
        <f t="shared" ca="1" si="2493"/>
        <v>7.2</v>
      </c>
      <c r="U7930" s="13" t="b">
        <f ca="1">IF(CalcTable[[#This Row],[IrrPrecip]]&gt;=IC_MM,FALSE,TRUE)</f>
        <v>1</v>
      </c>
      <c r="V7930" s="13" t="b">
        <f t="shared" si="2485"/>
        <v>1</v>
      </c>
      <c r="W7930" s="13" t="e">
        <f ca="1">IF(AND(IRR_DRIP=FALSE,CalcTable[[#This Row],[IrrHours]]&lt;=0),FALSE,TRUE)</f>
        <v>#NAME?</v>
      </c>
      <c r="X7930" s="13" t="e">
        <f ca="1">AND(CalcTable[[#This Row],[IrrDay]],CalcTable[[#This Row],[IrrRain]],CalcTable[[#This Row],[IrrWarm]],CalcTable[[#This Row],[IrrWindy]])</f>
        <v>#NAME?</v>
      </c>
      <c r="Y7930" s="13" t="e">
        <f t="shared" ca="1" si="2494"/>
        <v>#NAME?</v>
      </c>
      <c r="Z7930" s="13" t="e">
        <f ca="1">CalcTable[[#This Row],[IrrHours]]/5</f>
        <v>#NAME?</v>
      </c>
      <c r="AA7930" s="13" t="e">
        <f ca="1">IF(CalcTable[[#This Row],[IrrFlag]]=FALSE,0,MAX(0,CalcTable[[#This Row],[VolRednWind]]*(FCAP*IRR_TARGET-CalcTable[[#This Row],[IWC]])))</f>
        <v>#NAME?</v>
      </c>
      <c r="AB7930" s="13" t="e">
        <f ca="1">CalcTable[[#This Row],[IWC]]+CalcTable[[#This Row],[Eff Precip]]+CalcTable[[#This Row],[IrrAmt]]-CalcTable[[#This Row],[AET]]</f>
        <v>#NAME?</v>
      </c>
      <c r="AC7930" s="13" t="e">
        <f ca="1">IF(CalcTable[[#This Row],[PWC]]&gt;FCAP,MIN(24*PERC,MIN(SAT,CalcTable[[#This Row],[PWC]])-FCAP),0)</f>
        <v>#NAME?</v>
      </c>
      <c r="AD7930" s="13" t="e">
        <f ca="1">IF(CalcTable[[#This Row],[PWC]]&gt;SAT,CalcTable[[#This Row],[PWC]]-SAT,0)</f>
        <v>#NAME?</v>
      </c>
      <c r="AE7930" s="13" t="e">
        <f ca="1">CalcTable[[#This Row],[PWC]]-CalcTable[[#This Row],[PercAmt]]-CalcTable[[#This Row],[Runoff]]</f>
        <v>#NAME?</v>
      </c>
      <c r="AF7930" s="13" t="e">
        <f ca="1">CalcTable[[#This Row],[IrrAmt]]/1000*CUR_IRR_AREA*10000/IRR_EFF</f>
        <v>#NAME?</v>
      </c>
      <c r="AG7930" s="147"/>
      <c r="AI7930" s="50">
        <v>10.707642270354867</v>
      </c>
      <c r="AJ7930" s="50">
        <v>13.511223465637052</v>
      </c>
      <c r="AK7930" s="50">
        <v>0</v>
      </c>
      <c r="AL7930" s="50">
        <v>0</v>
      </c>
      <c r="AM7930" s="50"/>
      <c r="AN7930" s="50"/>
      <c r="AO7930" s="50"/>
      <c r="AP7930" s="50"/>
      <c r="AQ7930" s="50"/>
      <c r="AR7930" s="50"/>
      <c r="AS7930" s="50"/>
      <c r="AT7930" s="50"/>
      <c r="AU7930" s="50"/>
      <c r="AV7930" s="50"/>
      <c r="AW7930" s="50"/>
      <c r="AX7930" s="50">
        <f t="shared" si="2495"/>
        <v>24.218865735991919</v>
      </c>
      <c r="AY7930" s="50"/>
      <c r="AZ7930" s="50">
        <f t="shared" si="2496"/>
        <v>553.37464162389165</v>
      </c>
      <c r="BA7930" s="50">
        <f t="shared" si="2486"/>
        <v>895.57393533212348</v>
      </c>
      <c r="BB7930" s="50">
        <f t="shared" si="2487"/>
        <v>926.76429337842217</v>
      </c>
      <c r="BC7930" s="17">
        <f t="shared" si="2497"/>
        <v>20118</v>
      </c>
      <c r="BD7930" s="50">
        <f t="shared" si="2498"/>
        <v>24.218865735991919</v>
      </c>
      <c r="BE7930" s="50">
        <f t="shared" si="2499"/>
        <v>553.37464162389165</v>
      </c>
      <c r="BF7930" s="50">
        <f t="shared" si="2500"/>
        <v>905.1447508953222</v>
      </c>
      <c r="BG7930" s="50"/>
      <c r="BH7930" s="17">
        <f t="shared" si="2501"/>
        <v>0</v>
      </c>
      <c r="BI7930" s="17">
        <f t="shared" si="2491"/>
        <v>7930</v>
      </c>
      <c r="BJ7930" s="17">
        <f t="shared" si="2502"/>
        <v>7930</v>
      </c>
      <c r="BK7930" s="150">
        <f t="shared" si="2503"/>
        <v>40771</v>
      </c>
      <c r="BL7930" s="50" t="e">
        <f t="shared" ca="1" si="2488"/>
        <v>#NAME?</v>
      </c>
      <c r="BM7930" s="50" t="e">
        <f t="shared" ca="1" si="2489"/>
        <v>#NAME?</v>
      </c>
      <c r="BN7930" s="50" t="e">
        <f t="shared" ca="1" si="2490"/>
        <v>#NAME?</v>
      </c>
    </row>
    <row r="7931" spans="1:66" x14ac:dyDescent="0.35">
      <c r="A7931" s="48">
        <v>40772</v>
      </c>
      <c r="B7931" s="17">
        <v>2011</v>
      </c>
      <c r="C7931" s="17">
        <v>8</v>
      </c>
      <c r="D7931" s="17">
        <v>229</v>
      </c>
      <c r="E7931" s="17">
        <v>17</v>
      </c>
      <c r="F7931" s="17">
        <v>4</v>
      </c>
      <c r="G7931" s="50">
        <v>8.4</v>
      </c>
      <c r="H7931" s="32">
        <v>4.2733110087377142</v>
      </c>
      <c r="I7931" s="50">
        <v>5</v>
      </c>
      <c r="J7931" s="13">
        <v>0</v>
      </c>
      <c r="K7931" s="13">
        <f t="shared" si="2492"/>
        <v>0</v>
      </c>
      <c r="L7931" s="13">
        <f t="shared" si="2484"/>
        <v>0</v>
      </c>
      <c r="M7931" s="13" t="e">
        <f ca="1">CalcTable[[#This Row],[IWC]]-AE7930</f>
        <v>#NAME?</v>
      </c>
      <c r="N7931" s="13" t="e">
        <f ca="1">IF(CalcTable[[#This Row],[Day of Year]]&lt;123,FCAP,AE7930)</f>
        <v>#NAME?</v>
      </c>
      <c r="O7931" s="17" t="e">
        <f ca="1">IF(IRR_DRIP,5,COUNTIF('IDET Wind Values'!C7915:G7915,"&lt;="&amp;IRR_MAXWIND))</f>
        <v>#NAME?</v>
      </c>
      <c r="P7931" s="13" t="e">
        <f ca="1">CalcTable[[#This Row],[ET_o]]*KL</f>
        <v>#NAME?</v>
      </c>
      <c r="Q7931" s="13" t="e">
        <f ca="1">IF(WILTPT&lt;=0,1,MAX(0,MIN(1,(CalcTable[[#This Row],[IWC]]-WILTPT)/(MAD-WILTPT))))</f>
        <v>#NAME?</v>
      </c>
      <c r="R7931" s="13" t="e">
        <f ca="1">CalcTable[[#This Row],[ETMult]]*CalcTable[[#This Row],[ETb]]</f>
        <v>#NAME?</v>
      </c>
      <c r="S7931" s="13" t="b">
        <f>INDEX(IRR_LIST,CalcTable[[#This Row],[Day of Week]]+1)</f>
        <v>0</v>
      </c>
      <c r="T7931" s="13">
        <f t="shared" ca="1" si="2493"/>
        <v>7.2</v>
      </c>
      <c r="U7931" s="13" t="b">
        <f ca="1">IF(CalcTable[[#This Row],[IrrPrecip]]&gt;=IC_MM,FALSE,TRUE)</f>
        <v>1</v>
      </c>
      <c r="V7931" s="13" t="b">
        <f t="shared" si="2485"/>
        <v>1</v>
      </c>
      <c r="W7931" s="13" t="e">
        <f ca="1">IF(AND(IRR_DRIP=FALSE,CalcTable[[#This Row],[IrrHours]]&lt;=0),FALSE,TRUE)</f>
        <v>#NAME?</v>
      </c>
      <c r="X7931" s="13" t="e">
        <f ca="1">AND(CalcTable[[#This Row],[IrrDay]],CalcTable[[#This Row],[IrrRain]],CalcTable[[#This Row],[IrrWarm]],CalcTable[[#This Row],[IrrWindy]])</f>
        <v>#NAME?</v>
      </c>
      <c r="Y7931" s="13" t="e">
        <f t="shared" ca="1" si="2494"/>
        <v>#NAME?</v>
      </c>
      <c r="Z7931" s="13" t="e">
        <f ca="1">CalcTable[[#This Row],[IrrHours]]/5</f>
        <v>#NAME?</v>
      </c>
      <c r="AA7931" s="13" t="e">
        <f ca="1">IF(CalcTable[[#This Row],[IrrFlag]]=FALSE,0,MAX(0,CalcTable[[#This Row],[VolRednWind]]*(FCAP*IRR_TARGET-CalcTable[[#This Row],[IWC]])))</f>
        <v>#NAME?</v>
      </c>
      <c r="AB7931" s="13" t="e">
        <f ca="1">CalcTable[[#This Row],[IWC]]+CalcTable[[#This Row],[Eff Precip]]+CalcTable[[#This Row],[IrrAmt]]-CalcTable[[#This Row],[AET]]</f>
        <v>#NAME?</v>
      </c>
      <c r="AC7931" s="13" t="e">
        <f ca="1">IF(CalcTable[[#This Row],[PWC]]&gt;FCAP,MIN(24*PERC,MIN(SAT,CalcTable[[#This Row],[PWC]])-FCAP),0)</f>
        <v>#NAME?</v>
      </c>
      <c r="AD7931" s="13" t="e">
        <f ca="1">IF(CalcTable[[#This Row],[PWC]]&gt;SAT,CalcTable[[#This Row],[PWC]]-SAT,0)</f>
        <v>#NAME?</v>
      </c>
      <c r="AE7931" s="13" t="e">
        <f ca="1">CalcTable[[#This Row],[PWC]]-CalcTable[[#This Row],[PercAmt]]-CalcTable[[#This Row],[Runoff]]</f>
        <v>#NAME?</v>
      </c>
      <c r="AF7931" s="13" t="e">
        <f ca="1">CalcTable[[#This Row],[IrrAmt]]/1000*CUR_IRR_AREA*10000/IRR_EFF</f>
        <v>#NAME?</v>
      </c>
      <c r="AG7931" s="147"/>
      <c r="AI7931" s="50">
        <v>0</v>
      </c>
      <c r="AJ7931" s="50">
        <v>0</v>
      </c>
      <c r="AK7931" s="50">
        <v>0</v>
      </c>
      <c r="AL7931" s="50">
        <v>4.5978751509130333</v>
      </c>
      <c r="AM7931" s="50"/>
      <c r="AN7931" s="50"/>
      <c r="AO7931" s="50"/>
      <c r="AP7931" s="50"/>
      <c r="AQ7931" s="50"/>
      <c r="AR7931" s="50"/>
      <c r="AS7931" s="50"/>
      <c r="AT7931" s="50"/>
      <c r="AU7931" s="50"/>
      <c r="AV7931" s="50"/>
      <c r="AW7931" s="50"/>
      <c r="AX7931" s="50">
        <f t="shared" si="2495"/>
        <v>4.5978751509130333</v>
      </c>
      <c r="AY7931" s="50"/>
      <c r="AZ7931" s="50">
        <f t="shared" si="2496"/>
        <v>134.87100442678232</v>
      </c>
      <c r="BA7931" s="50">
        <f t="shared" si="2486"/>
        <v>207.65853062536326</v>
      </c>
      <c r="BB7931" s="50">
        <f t="shared" si="2487"/>
        <v>214.080959407591</v>
      </c>
      <c r="BC7931" s="17">
        <f t="shared" si="2497"/>
        <v>20118</v>
      </c>
      <c r="BD7931" s="50">
        <f t="shared" si="2498"/>
        <v>4.5978751509130333</v>
      </c>
      <c r="BE7931" s="50">
        <f t="shared" si="2499"/>
        <v>134.87100442678232</v>
      </c>
      <c r="BF7931" s="50">
        <f t="shared" si="2500"/>
        <v>220.60602803670494</v>
      </c>
      <c r="BG7931" s="50"/>
      <c r="BH7931" s="17">
        <f t="shared" si="2501"/>
        <v>0</v>
      </c>
      <c r="BI7931" s="17">
        <f t="shared" si="2491"/>
        <v>7931</v>
      </c>
      <c r="BJ7931" s="17">
        <f t="shared" si="2502"/>
        <v>7931</v>
      </c>
      <c r="BK7931" s="150">
        <f t="shared" si="2503"/>
        <v>40772</v>
      </c>
      <c r="BL7931" s="50" t="e">
        <f t="shared" ca="1" si="2488"/>
        <v>#NAME?</v>
      </c>
      <c r="BM7931" s="50" t="e">
        <f t="shared" ca="1" si="2489"/>
        <v>#NAME?</v>
      </c>
      <c r="BN7931" s="50" t="e">
        <f t="shared" ca="1" si="2490"/>
        <v>#NAME?</v>
      </c>
    </row>
    <row r="7932" spans="1:66" x14ac:dyDescent="0.35">
      <c r="A7932" s="48">
        <v>40773</v>
      </c>
      <c r="B7932" s="17">
        <v>2011</v>
      </c>
      <c r="C7932" s="17">
        <v>8</v>
      </c>
      <c r="D7932" s="17">
        <v>230</v>
      </c>
      <c r="E7932" s="17">
        <v>18</v>
      </c>
      <c r="F7932" s="17">
        <v>5</v>
      </c>
      <c r="G7932" s="50">
        <v>8.4</v>
      </c>
      <c r="H7932" s="32">
        <v>2.6023560877506204</v>
      </c>
      <c r="I7932" s="50">
        <v>11.333333333333334</v>
      </c>
      <c r="J7932" s="13">
        <v>6</v>
      </c>
      <c r="K7932" s="13">
        <f t="shared" si="2492"/>
        <v>6</v>
      </c>
      <c r="L7932" s="13">
        <f t="shared" si="2484"/>
        <v>0.75</v>
      </c>
      <c r="M7932" s="13" t="e">
        <f ca="1">CalcTable[[#This Row],[IWC]]-AE7931</f>
        <v>#NAME?</v>
      </c>
      <c r="N7932" s="13" t="e">
        <f ca="1">IF(CalcTable[[#This Row],[Day of Year]]&lt;123,FCAP,AE7931)</f>
        <v>#NAME?</v>
      </c>
      <c r="O7932" s="17" t="e">
        <f ca="1">IF(IRR_DRIP,5,COUNTIF('IDET Wind Values'!C7916:G7916,"&lt;="&amp;IRR_MAXWIND))</f>
        <v>#NAME?</v>
      </c>
      <c r="P7932" s="13" t="e">
        <f ca="1">CalcTable[[#This Row],[ET_o]]*KL</f>
        <v>#NAME?</v>
      </c>
      <c r="Q7932" s="13" t="e">
        <f ca="1">IF(WILTPT&lt;=0,1,MAX(0,MIN(1,(CalcTable[[#This Row],[IWC]]-WILTPT)/(MAD-WILTPT))))</f>
        <v>#NAME?</v>
      </c>
      <c r="R7932" s="13" t="e">
        <f ca="1">CalcTable[[#This Row],[ETMult]]*CalcTable[[#This Row],[ETb]]</f>
        <v>#NAME?</v>
      </c>
      <c r="S7932" s="13" t="b">
        <f>INDEX(IRR_LIST,CalcTable[[#This Row],[Day of Week]]+1)</f>
        <v>1</v>
      </c>
      <c r="T7932" s="13">
        <f t="shared" ca="1" si="2493"/>
        <v>0</v>
      </c>
      <c r="U7932" s="13" t="b">
        <f ca="1">IF(CalcTable[[#This Row],[IrrPrecip]]&gt;=IC_MM,FALSE,TRUE)</f>
        <v>1</v>
      </c>
      <c r="V7932" s="13" t="b">
        <f t="shared" si="2485"/>
        <v>1</v>
      </c>
      <c r="W7932" s="13" t="e">
        <f ca="1">IF(AND(IRR_DRIP=FALSE,CalcTable[[#This Row],[IrrHours]]&lt;=0),FALSE,TRUE)</f>
        <v>#NAME?</v>
      </c>
      <c r="X7932" s="13" t="e">
        <f ca="1">AND(CalcTable[[#This Row],[IrrDay]],CalcTable[[#This Row],[IrrRain]],CalcTable[[#This Row],[IrrWarm]],CalcTable[[#This Row],[IrrWindy]])</f>
        <v>#NAME?</v>
      </c>
      <c r="Y7932" s="13" t="e">
        <f t="shared" ca="1" si="2494"/>
        <v>#NAME?</v>
      </c>
      <c r="Z7932" s="13" t="e">
        <f ca="1">CalcTable[[#This Row],[IrrHours]]/5</f>
        <v>#NAME?</v>
      </c>
      <c r="AA7932" s="13" t="e">
        <f ca="1">IF(CalcTable[[#This Row],[IrrFlag]]=FALSE,0,MAX(0,CalcTable[[#This Row],[VolRednWind]]*(FCAP*IRR_TARGET-CalcTable[[#This Row],[IWC]])))</f>
        <v>#NAME?</v>
      </c>
      <c r="AB7932" s="13" t="e">
        <f ca="1">CalcTable[[#This Row],[IWC]]+CalcTable[[#This Row],[Eff Precip]]+CalcTable[[#This Row],[IrrAmt]]-CalcTable[[#This Row],[AET]]</f>
        <v>#NAME?</v>
      </c>
      <c r="AC7932" s="13" t="e">
        <f ca="1">IF(CalcTable[[#This Row],[PWC]]&gt;FCAP,MIN(24*PERC,MIN(SAT,CalcTable[[#This Row],[PWC]])-FCAP),0)</f>
        <v>#NAME?</v>
      </c>
      <c r="AD7932" s="13" t="e">
        <f ca="1">IF(CalcTable[[#This Row],[PWC]]&gt;SAT,CalcTable[[#This Row],[PWC]]-SAT,0)</f>
        <v>#NAME?</v>
      </c>
      <c r="AE7932" s="13" t="e">
        <f ca="1">CalcTable[[#This Row],[PWC]]-CalcTable[[#This Row],[PercAmt]]-CalcTable[[#This Row],[Runoff]]</f>
        <v>#NAME?</v>
      </c>
      <c r="AF7932" s="13" t="e">
        <f ca="1">CalcTable[[#This Row],[IrrAmt]]/1000*CUR_IRR_AREA*10000/IRR_EFF</f>
        <v>#NAME?</v>
      </c>
      <c r="AG7932" s="147"/>
      <c r="AI7932" s="50">
        <v>3.8395906236698392</v>
      </c>
      <c r="AJ7932" s="50">
        <v>5.8843906236698444</v>
      </c>
      <c r="AK7932" s="50">
        <v>0</v>
      </c>
      <c r="AL7932" s="50">
        <v>0</v>
      </c>
      <c r="AM7932" s="50"/>
      <c r="AN7932" s="50"/>
      <c r="AO7932" s="50"/>
      <c r="AP7932" s="50"/>
      <c r="AQ7932" s="50"/>
      <c r="AR7932" s="50"/>
      <c r="AS7932" s="50"/>
      <c r="AT7932" s="50"/>
      <c r="AU7932" s="50"/>
      <c r="AV7932" s="50"/>
      <c r="AW7932" s="50"/>
      <c r="AX7932" s="50">
        <f t="shared" si="2495"/>
        <v>9.7239812473396832</v>
      </c>
      <c r="AY7932" s="50"/>
      <c r="AZ7932" s="50">
        <f t="shared" si="2496"/>
        <v>228.92278744147308</v>
      </c>
      <c r="BA7932" s="50">
        <f t="shared" si="2486"/>
        <v>371.43641783905485</v>
      </c>
      <c r="BB7932" s="50">
        <f t="shared" si="2487"/>
        <v>384.44505840864451</v>
      </c>
      <c r="BC7932" s="17">
        <f t="shared" si="2497"/>
        <v>20118</v>
      </c>
      <c r="BD7932" s="50">
        <f t="shared" si="2498"/>
        <v>9.7239812473396832</v>
      </c>
      <c r="BE7932" s="50">
        <f t="shared" si="2499"/>
        <v>228.92278744147308</v>
      </c>
      <c r="BF7932" s="50">
        <f t="shared" si="2500"/>
        <v>374.44480434614269</v>
      </c>
      <c r="BG7932" s="50"/>
      <c r="BH7932" s="17">
        <f t="shared" si="2501"/>
        <v>0</v>
      </c>
      <c r="BI7932" s="17">
        <f t="shared" si="2491"/>
        <v>7932</v>
      </c>
      <c r="BJ7932" s="17">
        <f t="shared" si="2502"/>
        <v>7932</v>
      </c>
      <c r="BK7932" s="150">
        <f t="shared" si="2503"/>
        <v>40773</v>
      </c>
      <c r="BL7932" s="50" t="e">
        <f t="shared" ca="1" si="2488"/>
        <v>#NAME?</v>
      </c>
      <c r="BM7932" s="50" t="e">
        <f t="shared" ca="1" si="2489"/>
        <v>#NAME?</v>
      </c>
      <c r="BN7932" s="50" t="e">
        <f t="shared" ca="1" si="2490"/>
        <v>#NAME?</v>
      </c>
    </row>
    <row r="7933" spans="1:66" x14ac:dyDescent="0.35">
      <c r="A7933" s="48">
        <v>40774</v>
      </c>
      <c r="B7933" s="17">
        <v>2011</v>
      </c>
      <c r="C7933" s="17">
        <v>8</v>
      </c>
      <c r="D7933" s="17">
        <v>231</v>
      </c>
      <c r="E7933" s="17">
        <v>19</v>
      </c>
      <c r="F7933" s="17">
        <v>6</v>
      </c>
      <c r="G7933" s="50">
        <v>6</v>
      </c>
      <c r="H7933" s="32">
        <v>3.0303427906468254</v>
      </c>
      <c r="I7933" s="50">
        <v>7.833333333333333</v>
      </c>
      <c r="J7933" s="13">
        <v>0</v>
      </c>
      <c r="K7933" s="13">
        <f t="shared" si="2492"/>
        <v>0</v>
      </c>
      <c r="L7933" s="13">
        <f t="shared" si="2484"/>
        <v>0</v>
      </c>
      <c r="M7933" s="13" t="e">
        <f ca="1">CalcTable[[#This Row],[IWC]]-AE7932</f>
        <v>#NAME?</v>
      </c>
      <c r="N7933" s="13" t="e">
        <f ca="1">IF(CalcTable[[#This Row],[Day of Year]]&lt;123,FCAP,AE7932)</f>
        <v>#NAME?</v>
      </c>
      <c r="O7933" s="17" t="e">
        <f ca="1">IF(IRR_DRIP,5,COUNTIF('IDET Wind Values'!C7917:G7917,"&lt;="&amp;IRR_MAXWIND))</f>
        <v>#NAME?</v>
      </c>
      <c r="P7933" s="13" t="e">
        <f ca="1">CalcTable[[#This Row],[ET_o]]*KL</f>
        <v>#NAME?</v>
      </c>
      <c r="Q7933" s="13" t="e">
        <f ca="1">IF(WILTPT&lt;=0,1,MAX(0,MIN(1,(CalcTable[[#This Row],[IWC]]-WILTPT)/(MAD-WILTPT))))</f>
        <v>#NAME?</v>
      </c>
      <c r="R7933" s="13" t="e">
        <f ca="1">CalcTable[[#This Row],[ETMult]]*CalcTable[[#This Row],[ETb]]</f>
        <v>#NAME?</v>
      </c>
      <c r="S7933" s="13" t="b">
        <f>INDEX(IRR_LIST,CalcTable[[#This Row],[Day of Week]]+1)</f>
        <v>0</v>
      </c>
      <c r="T7933" s="13">
        <f t="shared" ca="1" si="2493"/>
        <v>6</v>
      </c>
      <c r="U7933" s="13" t="b">
        <f ca="1">IF(CalcTable[[#This Row],[IrrPrecip]]&gt;=IC_MM,FALSE,TRUE)</f>
        <v>1</v>
      </c>
      <c r="V7933" s="13" t="b">
        <f t="shared" si="2485"/>
        <v>1</v>
      </c>
      <c r="W7933" s="13" t="e">
        <f ca="1">IF(AND(IRR_DRIP=FALSE,CalcTable[[#This Row],[IrrHours]]&lt;=0),FALSE,TRUE)</f>
        <v>#NAME?</v>
      </c>
      <c r="X7933" s="13" t="e">
        <f ca="1">AND(CalcTable[[#This Row],[IrrDay]],CalcTable[[#This Row],[IrrRain]],CalcTable[[#This Row],[IrrWarm]],CalcTable[[#This Row],[IrrWindy]])</f>
        <v>#NAME?</v>
      </c>
      <c r="Y7933" s="13" t="e">
        <f t="shared" ca="1" si="2494"/>
        <v>#NAME?</v>
      </c>
      <c r="Z7933" s="13" t="e">
        <f ca="1">CalcTable[[#This Row],[IrrHours]]/5</f>
        <v>#NAME?</v>
      </c>
      <c r="AA7933" s="13" t="e">
        <f ca="1">IF(CalcTable[[#This Row],[IrrFlag]]=FALSE,0,MAX(0,CalcTable[[#This Row],[VolRednWind]]*(FCAP*IRR_TARGET-CalcTable[[#This Row],[IWC]])))</f>
        <v>#NAME?</v>
      </c>
      <c r="AB7933" s="13" t="e">
        <f ca="1">CalcTable[[#This Row],[IWC]]+CalcTable[[#This Row],[Eff Precip]]+CalcTable[[#This Row],[IrrAmt]]-CalcTable[[#This Row],[AET]]</f>
        <v>#NAME?</v>
      </c>
      <c r="AC7933" s="13" t="e">
        <f ca="1">IF(CalcTable[[#This Row],[PWC]]&gt;FCAP,MIN(24*PERC,MIN(SAT,CalcTable[[#This Row],[PWC]])-FCAP),0)</f>
        <v>#NAME?</v>
      </c>
      <c r="AD7933" s="13" t="e">
        <f ca="1">IF(CalcTable[[#This Row],[PWC]]&gt;SAT,CalcTable[[#This Row],[PWC]]-SAT,0)</f>
        <v>#NAME?</v>
      </c>
      <c r="AE7933" s="13" t="e">
        <f ca="1">CalcTable[[#This Row],[PWC]]-CalcTable[[#This Row],[PercAmt]]-CalcTable[[#This Row],[Runoff]]</f>
        <v>#NAME?</v>
      </c>
      <c r="AF7933" s="13" t="e">
        <f ca="1">CalcTable[[#This Row],[IrrAmt]]/1000*CUR_IRR_AREA*10000/IRR_EFF</f>
        <v>#NAME?</v>
      </c>
      <c r="AG7933" s="147"/>
      <c r="AI7933" s="50">
        <v>0</v>
      </c>
      <c r="AJ7933" s="50">
        <v>0</v>
      </c>
      <c r="AK7933" s="50">
        <v>0</v>
      </c>
      <c r="AL7933" s="50">
        <v>3.0316169030685849</v>
      </c>
      <c r="AM7933" s="50"/>
      <c r="AN7933" s="50"/>
      <c r="AO7933" s="50"/>
      <c r="AP7933" s="50"/>
      <c r="AQ7933" s="50"/>
      <c r="AR7933" s="50"/>
      <c r="AS7933" s="50"/>
      <c r="AT7933" s="50"/>
      <c r="AU7933" s="50"/>
      <c r="AV7933" s="50"/>
      <c r="AW7933" s="50"/>
      <c r="AX7933" s="50">
        <f t="shared" si="2495"/>
        <v>3.0316169030685849</v>
      </c>
      <c r="AY7933" s="50"/>
      <c r="AZ7933" s="50">
        <f t="shared" si="2496"/>
        <v>88.9274291566785</v>
      </c>
      <c r="BA7933" s="50">
        <f t="shared" si="2486"/>
        <v>136.92000997139388</v>
      </c>
      <c r="BB7933" s="50">
        <f t="shared" si="2487"/>
        <v>141.15464945504525</v>
      </c>
      <c r="BC7933" s="17">
        <f t="shared" si="2497"/>
        <v>20118</v>
      </c>
      <c r="BD7933" s="50">
        <f t="shared" si="2498"/>
        <v>3.0316169030685849</v>
      </c>
      <c r="BE7933" s="50">
        <f t="shared" si="2499"/>
        <v>88.9274291566785</v>
      </c>
      <c r="BF7933" s="50">
        <f t="shared" si="2500"/>
        <v>145.4569646985934</v>
      </c>
      <c r="BG7933" s="50"/>
      <c r="BH7933" s="17">
        <f t="shared" si="2501"/>
        <v>0</v>
      </c>
      <c r="BI7933" s="17">
        <f t="shared" si="2491"/>
        <v>7933</v>
      </c>
      <c r="BJ7933" s="17">
        <f t="shared" si="2502"/>
        <v>7933</v>
      </c>
      <c r="BK7933" s="150">
        <f t="shared" si="2503"/>
        <v>40774</v>
      </c>
      <c r="BL7933" s="50" t="e">
        <f t="shared" ca="1" si="2488"/>
        <v>#NAME?</v>
      </c>
      <c r="BM7933" s="50" t="e">
        <f t="shared" ca="1" si="2489"/>
        <v>#NAME?</v>
      </c>
      <c r="BN7933" s="50" t="e">
        <f t="shared" ca="1" si="2490"/>
        <v>#NAME?</v>
      </c>
    </row>
    <row r="7934" spans="1:66" x14ac:dyDescent="0.35">
      <c r="A7934" s="48">
        <v>40775</v>
      </c>
      <c r="B7934" s="17">
        <v>2011</v>
      </c>
      <c r="C7934" s="17">
        <v>8</v>
      </c>
      <c r="D7934" s="17">
        <v>232</v>
      </c>
      <c r="E7934" s="17">
        <v>20</v>
      </c>
      <c r="F7934" s="17">
        <v>7</v>
      </c>
      <c r="G7934" s="50">
        <v>6.4</v>
      </c>
      <c r="H7934" s="32">
        <v>3.9648915654897294</v>
      </c>
      <c r="I7934" s="50">
        <v>4.666666666666667</v>
      </c>
      <c r="J7934" s="13">
        <v>0</v>
      </c>
      <c r="K7934" s="13">
        <f t="shared" si="2492"/>
        <v>0</v>
      </c>
      <c r="L7934" s="13">
        <f t="shared" si="2484"/>
        <v>0</v>
      </c>
      <c r="M7934" s="13" t="e">
        <f ca="1">CalcTable[[#This Row],[IWC]]-AE7933</f>
        <v>#NAME?</v>
      </c>
      <c r="N7934" s="13" t="e">
        <f ca="1">IF(CalcTable[[#This Row],[Day of Year]]&lt;123,FCAP,AE7933)</f>
        <v>#NAME?</v>
      </c>
      <c r="O7934" s="17" t="e">
        <f ca="1">IF(IRR_DRIP,5,COUNTIF('IDET Wind Values'!C7918:G7918,"&lt;="&amp;IRR_MAXWIND))</f>
        <v>#NAME?</v>
      </c>
      <c r="P7934" s="13" t="e">
        <f ca="1">CalcTable[[#This Row],[ET_o]]*KL</f>
        <v>#NAME?</v>
      </c>
      <c r="Q7934" s="13" t="e">
        <f ca="1">IF(WILTPT&lt;=0,1,MAX(0,MIN(1,(CalcTable[[#This Row],[IWC]]-WILTPT)/(MAD-WILTPT))))</f>
        <v>#NAME?</v>
      </c>
      <c r="R7934" s="13" t="e">
        <f ca="1">CalcTable[[#This Row],[ETMult]]*CalcTable[[#This Row],[ETb]]</f>
        <v>#NAME?</v>
      </c>
      <c r="S7934" s="13" t="b">
        <f>INDEX(IRR_LIST,CalcTable[[#This Row],[Day of Week]]+1)</f>
        <v>0</v>
      </c>
      <c r="T7934" s="13">
        <f t="shared" ca="1" si="2493"/>
        <v>6</v>
      </c>
      <c r="U7934" s="13" t="b">
        <f ca="1">IF(CalcTable[[#This Row],[IrrPrecip]]&gt;=IC_MM,FALSE,TRUE)</f>
        <v>1</v>
      </c>
      <c r="V7934" s="13" t="b">
        <f t="shared" si="2485"/>
        <v>1</v>
      </c>
      <c r="W7934" s="13" t="e">
        <f ca="1">IF(AND(IRR_DRIP=FALSE,CalcTable[[#This Row],[IrrHours]]&lt;=0),FALSE,TRUE)</f>
        <v>#NAME?</v>
      </c>
      <c r="X7934" s="13" t="e">
        <f ca="1">AND(CalcTable[[#This Row],[IrrDay]],CalcTable[[#This Row],[IrrRain]],CalcTable[[#This Row],[IrrWarm]],CalcTable[[#This Row],[IrrWindy]])</f>
        <v>#NAME?</v>
      </c>
      <c r="Y7934" s="13" t="e">
        <f t="shared" ca="1" si="2494"/>
        <v>#NAME?</v>
      </c>
      <c r="Z7934" s="13" t="e">
        <f ca="1">CalcTable[[#This Row],[IrrHours]]/5</f>
        <v>#NAME?</v>
      </c>
      <c r="AA7934" s="13" t="e">
        <f ca="1">IF(CalcTable[[#This Row],[IrrFlag]]=FALSE,0,MAX(0,CalcTable[[#This Row],[VolRednWind]]*(FCAP*IRR_TARGET-CalcTable[[#This Row],[IWC]])))</f>
        <v>#NAME?</v>
      </c>
      <c r="AB7934" s="13" t="e">
        <f ca="1">CalcTable[[#This Row],[IWC]]+CalcTable[[#This Row],[Eff Precip]]+CalcTable[[#This Row],[IrrAmt]]-CalcTable[[#This Row],[AET]]</f>
        <v>#NAME?</v>
      </c>
      <c r="AC7934" s="13" t="e">
        <f ca="1">IF(CalcTable[[#This Row],[PWC]]&gt;FCAP,MIN(24*PERC,MIN(SAT,CalcTable[[#This Row],[PWC]])-FCAP),0)</f>
        <v>#NAME?</v>
      </c>
      <c r="AD7934" s="13" t="e">
        <f ca="1">IF(CalcTable[[#This Row],[PWC]]&gt;SAT,CalcTable[[#This Row],[PWC]]-SAT,0)</f>
        <v>#NAME?</v>
      </c>
      <c r="AE7934" s="13" t="e">
        <f ca="1">CalcTable[[#This Row],[PWC]]-CalcTable[[#This Row],[PercAmt]]-CalcTable[[#This Row],[Runoff]]</f>
        <v>#NAME?</v>
      </c>
      <c r="AF7934" s="13" t="e">
        <f ca="1">CalcTable[[#This Row],[IrrAmt]]/1000*CUR_IRR_AREA*10000/IRR_EFF</f>
        <v>#NAME?</v>
      </c>
      <c r="AG7934" s="147"/>
      <c r="AI7934" s="50">
        <v>0</v>
      </c>
      <c r="AJ7934" s="50">
        <v>0</v>
      </c>
      <c r="AK7934" s="50">
        <v>3.9632652914849844</v>
      </c>
      <c r="AL7934" s="50">
        <v>0</v>
      </c>
      <c r="AM7934" s="50"/>
      <c r="AN7934" s="50"/>
      <c r="AO7934" s="50"/>
      <c r="AP7934" s="50"/>
      <c r="AQ7934" s="50"/>
      <c r="AR7934" s="50"/>
      <c r="AS7934" s="50"/>
      <c r="AT7934" s="50"/>
      <c r="AU7934" s="50"/>
      <c r="AV7934" s="50"/>
      <c r="AW7934" s="50"/>
      <c r="AX7934" s="50">
        <f t="shared" si="2495"/>
        <v>3.9632652914849844</v>
      </c>
      <c r="AY7934" s="50"/>
      <c r="AZ7934" s="50">
        <f t="shared" si="2496"/>
        <v>58.127890941779775</v>
      </c>
      <c r="BA7934" s="50">
        <f t="shared" si="2486"/>
        <v>89.498498751629171</v>
      </c>
      <c r="BB7934" s="50">
        <f t="shared" si="2487"/>
        <v>92.266493558380603</v>
      </c>
      <c r="BC7934" s="17">
        <f t="shared" si="2497"/>
        <v>20118</v>
      </c>
      <c r="BD7934" s="50">
        <f t="shared" si="2498"/>
        <v>3.9632652914849844</v>
      </c>
      <c r="BE7934" s="50">
        <f t="shared" si="2499"/>
        <v>58.127890941779775</v>
      </c>
      <c r="BF7934" s="50">
        <f t="shared" si="2500"/>
        <v>95.078724988499957</v>
      </c>
      <c r="BG7934" s="50"/>
      <c r="BH7934" s="17">
        <f t="shared" si="2501"/>
        <v>0</v>
      </c>
      <c r="BI7934" s="17">
        <f t="shared" si="2491"/>
        <v>7934</v>
      </c>
      <c r="BJ7934" s="17">
        <f t="shared" si="2502"/>
        <v>7934</v>
      </c>
      <c r="BK7934" s="150">
        <f t="shared" si="2503"/>
        <v>40775</v>
      </c>
      <c r="BL7934" s="50" t="e">
        <f t="shared" ca="1" si="2488"/>
        <v>#NAME?</v>
      </c>
      <c r="BM7934" s="50" t="e">
        <f t="shared" ca="1" si="2489"/>
        <v>#NAME?</v>
      </c>
      <c r="BN7934" s="50" t="e">
        <f t="shared" ca="1" si="2490"/>
        <v>#NAME?</v>
      </c>
    </row>
    <row r="7935" spans="1:66" x14ac:dyDescent="0.35">
      <c r="A7935" s="48">
        <v>40776</v>
      </c>
      <c r="B7935" s="17">
        <v>2011</v>
      </c>
      <c r="C7935" s="17">
        <v>8</v>
      </c>
      <c r="D7935" s="17">
        <v>233</v>
      </c>
      <c r="E7935" s="17">
        <v>21</v>
      </c>
      <c r="F7935" s="17">
        <v>1</v>
      </c>
      <c r="G7935" s="50">
        <v>9.6</v>
      </c>
      <c r="H7935" s="32">
        <v>5.9189180903323679</v>
      </c>
      <c r="I7935" s="50">
        <v>8.3333333333333339</v>
      </c>
      <c r="J7935" s="13">
        <v>0</v>
      </c>
      <c r="K7935" s="13">
        <f t="shared" si="2492"/>
        <v>0</v>
      </c>
      <c r="L7935" s="13">
        <f t="shared" si="2484"/>
        <v>0</v>
      </c>
      <c r="M7935" s="13" t="e">
        <f ca="1">CalcTable[[#This Row],[IWC]]-AE7934</f>
        <v>#NAME?</v>
      </c>
      <c r="N7935" s="13" t="e">
        <f ca="1">IF(CalcTable[[#This Row],[Day of Year]]&lt;123,FCAP,AE7934)</f>
        <v>#NAME?</v>
      </c>
      <c r="O7935" s="17" t="e">
        <f ca="1">IF(IRR_DRIP,5,COUNTIF('IDET Wind Values'!C7919:G7919,"&lt;="&amp;IRR_MAXWIND))</f>
        <v>#NAME?</v>
      </c>
      <c r="P7935" s="13" t="e">
        <f ca="1">CalcTable[[#This Row],[ET_o]]*KL</f>
        <v>#NAME?</v>
      </c>
      <c r="Q7935" s="13" t="e">
        <f ca="1">IF(WILTPT&lt;=0,1,MAX(0,MIN(1,(CalcTable[[#This Row],[IWC]]-WILTPT)/(MAD-WILTPT))))</f>
        <v>#NAME?</v>
      </c>
      <c r="R7935" s="13" t="e">
        <f ca="1">CalcTable[[#This Row],[ETMult]]*CalcTable[[#This Row],[ETb]]</f>
        <v>#NAME?</v>
      </c>
      <c r="S7935" s="13" t="b">
        <f>INDEX(IRR_LIST,CalcTable[[#This Row],[Day of Week]]+1)</f>
        <v>1</v>
      </c>
      <c r="T7935" s="13">
        <f t="shared" ca="1" si="2493"/>
        <v>0</v>
      </c>
      <c r="U7935" s="13" t="b">
        <f ca="1">IF(CalcTable[[#This Row],[IrrPrecip]]&gt;=IC_MM,FALSE,TRUE)</f>
        <v>1</v>
      </c>
      <c r="V7935" s="13" t="b">
        <f t="shared" si="2485"/>
        <v>1</v>
      </c>
      <c r="W7935" s="13" t="e">
        <f ca="1">IF(AND(IRR_DRIP=FALSE,CalcTable[[#This Row],[IrrHours]]&lt;=0),FALSE,TRUE)</f>
        <v>#NAME?</v>
      </c>
      <c r="X7935" s="13" t="e">
        <f ca="1">AND(CalcTable[[#This Row],[IrrDay]],CalcTable[[#This Row],[IrrRain]],CalcTable[[#This Row],[IrrWarm]],CalcTable[[#This Row],[IrrWindy]])</f>
        <v>#NAME?</v>
      </c>
      <c r="Y7935" s="13" t="e">
        <f t="shared" ca="1" si="2494"/>
        <v>#NAME?</v>
      </c>
      <c r="Z7935" s="13" t="e">
        <f ca="1">CalcTable[[#This Row],[IrrHours]]/5</f>
        <v>#NAME?</v>
      </c>
      <c r="AA7935" s="13" t="e">
        <f ca="1">IF(CalcTable[[#This Row],[IrrFlag]]=FALSE,0,MAX(0,CalcTable[[#This Row],[VolRednWind]]*(FCAP*IRR_TARGET-CalcTable[[#This Row],[IWC]])))</f>
        <v>#NAME?</v>
      </c>
      <c r="AB7935" s="13" t="e">
        <f ca="1">CalcTable[[#This Row],[IWC]]+CalcTable[[#This Row],[Eff Precip]]+CalcTable[[#This Row],[IrrAmt]]-CalcTable[[#This Row],[AET]]</f>
        <v>#NAME?</v>
      </c>
      <c r="AC7935" s="13" t="e">
        <f ca="1">IF(CalcTable[[#This Row],[PWC]]&gt;FCAP,MIN(24*PERC,MIN(SAT,CalcTable[[#This Row],[PWC]])-FCAP),0)</f>
        <v>#NAME?</v>
      </c>
      <c r="AD7935" s="13" t="e">
        <f ca="1">IF(CalcTable[[#This Row],[PWC]]&gt;SAT,CalcTable[[#This Row],[PWC]]-SAT,0)</f>
        <v>#NAME?</v>
      </c>
      <c r="AE7935" s="13" t="e">
        <f ca="1">CalcTable[[#This Row],[PWC]]-CalcTable[[#This Row],[PercAmt]]-CalcTable[[#This Row],[Runoff]]</f>
        <v>#NAME?</v>
      </c>
      <c r="AF7935" s="13" t="e">
        <f ca="1">CalcTable[[#This Row],[IrrAmt]]/1000*CUR_IRR_AREA*10000/IRR_EFF</f>
        <v>#NAME?</v>
      </c>
      <c r="AG7935" s="147"/>
      <c r="AI7935" s="50">
        <v>0</v>
      </c>
      <c r="AJ7935" s="50">
        <v>0</v>
      </c>
      <c r="AK7935" s="50">
        <v>0</v>
      </c>
      <c r="AL7935" s="50">
        <v>0</v>
      </c>
      <c r="AM7935" s="50"/>
      <c r="AN7935" s="50"/>
      <c r="AO7935" s="50"/>
      <c r="AP7935" s="50"/>
      <c r="AQ7935" s="50"/>
      <c r="AR7935" s="50"/>
      <c r="AS7935" s="50"/>
      <c r="AT7935" s="50"/>
      <c r="AU7935" s="50"/>
      <c r="AV7935" s="50"/>
      <c r="AW7935" s="50"/>
      <c r="AX7935" s="50">
        <f t="shared" si="2495"/>
        <v>0</v>
      </c>
      <c r="AY7935" s="50"/>
      <c r="AZ7935" s="50">
        <f t="shared" si="2496"/>
        <v>0</v>
      </c>
      <c r="BA7935" s="50">
        <f t="shared" si="2486"/>
        <v>0</v>
      </c>
      <c r="BB7935" s="50">
        <f t="shared" si="2487"/>
        <v>0</v>
      </c>
      <c r="BC7935" s="17">
        <f t="shared" si="2497"/>
        <v>20118</v>
      </c>
      <c r="BD7935" s="50">
        <f t="shared" si="2498"/>
        <v>0</v>
      </c>
      <c r="BE7935" s="50">
        <f t="shared" si="2499"/>
        <v>0</v>
      </c>
      <c r="BF7935" s="50">
        <f t="shared" si="2500"/>
        <v>0</v>
      </c>
      <c r="BG7935" s="50"/>
      <c r="BH7935" s="17">
        <f t="shared" si="2501"/>
        <v>0</v>
      </c>
      <c r="BI7935" s="17">
        <f t="shared" si="2491"/>
        <v>7935</v>
      </c>
      <c r="BJ7935" s="17">
        <f t="shared" si="2502"/>
        <v>7935</v>
      </c>
      <c r="BK7935" s="150">
        <f t="shared" si="2503"/>
        <v>40776</v>
      </c>
      <c r="BL7935" s="50" t="e">
        <f t="shared" ca="1" si="2488"/>
        <v>#NAME?</v>
      </c>
      <c r="BM7935" s="50" t="e">
        <f t="shared" ca="1" si="2489"/>
        <v>#NAME?</v>
      </c>
      <c r="BN7935" s="50" t="e">
        <f t="shared" ca="1" si="2490"/>
        <v>#NAME?</v>
      </c>
    </row>
    <row r="7936" spans="1:66" x14ac:dyDescent="0.35">
      <c r="A7936" s="48">
        <v>40777</v>
      </c>
      <c r="B7936" s="17">
        <v>2011</v>
      </c>
      <c r="C7936" s="17">
        <v>8</v>
      </c>
      <c r="D7936" s="17">
        <v>234</v>
      </c>
      <c r="E7936" s="17">
        <v>22</v>
      </c>
      <c r="F7936" s="17">
        <v>2</v>
      </c>
      <c r="G7936" s="50">
        <v>13.4</v>
      </c>
      <c r="H7936" s="32">
        <v>5.366788672578183</v>
      </c>
      <c r="I7936" s="50">
        <v>11.333333333333334</v>
      </c>
      <c r="J7936" s="13">
        <v>0</v>
      </c>
      <c r="K7936" s="13">
        <f t="shared" si="2492"/>
        <v>0</v>
      </c>
      <c r="L7936" s="13">
        <f t="shared" si="2484"/>
        <v>0</v>
      </c>
      <c r="M7936" s="13" t="e">
        <f ca="1">CalcTable[[#This Row],[IWC]]-AE7935</f>
        <v>#NAME?</v>
      </c>
      <c r="N7936" s="13" t="e">
        <f ca="1">IF(CalcTable[[#This Row],[Day of Year]]&lt;123,FCAP,AE7935)</f>
        <v>#NAME?</v>
      </c>
      <c r="O7936" s="17" t="e">
        <f ca="1">IF(IRR_DRIP,5,COUNTIF('IDET Wind Values'!C7920:G7920,"&lt;="&amp;IRR_MAXWIND))</f>
        <v>#NAME?</v>
      </c>
      <c r="P7936" s="13" t="e">
        <f ca="1">CalcTable[[#This Row],[ET_o]]*KL</f>
        <v>#NAME?</v>
      </c>
      <c r="Q7936" s="13" t="e">
        <f ca="1">IF(WILTPT&lt;=0,1,MAX(0,MIN(1,(CalcTable[[#This Row],[IWC]]-WILTPT)/(MAD-WILTPT))))</f>
        <v>#NAME?</v>
      </c>
      <c r="R7936" s="13" t="e">
        <f ca="1">CalcTable[[#This Row],[ETMult]]*CalcTable[[#This Row],[ETb]]</f>
        <v>#NAME?</v>
      </c>
      <c r="S7936" s="13" t="b">
        <f>INDEX(IRR_LIST,CalcTable[[#This Row],[Day of Week]]+1)</f>
        <v>0</v>
      </c>
      <c r="T7936" s="13">
        <f t="shared" ca="1" si="2493"/>
        <v>0</v>
      </c>
      <c r="U7936" s="13" t="b">
        <f ca="1">IF(CalcTable[[#This Row],[IrrPrecip]]&gt;=IC_MM,FALSE,TRUE)</f>
        <v>1</v>
      </c>
      <c r="V7936" s="13" t="b">
        <f t="shared" si="2485"/>
        <v>1</v>
      </c>
      <c r="W7936" s="13" t="e">
        <f ca="1">IF(AND(IRR_DRIP=FALSE,CalcTable[[#This Row],[IrrHours]]&lt;=0),FALSE,TRUE)</f>
        <v>#NAME?</v>
      </c>
      <c r="X7936" s="13" t="e">
        <f ca="1">AND(CalcTable[[#This Row],[IrrDay]],CalcTable[[#This Row],[IrrRain]],CalcTable[[#This Row],[IrrWarm]],CalcTable[[#This Row],[IrrWindy]])</f>
        <v>#NAME?</v>
      </c>
      <c r="Y7936" s="13" t="e">
        <f t="shared" ca="1" si="2494"/>
        <v>#NAME?</v>
      </c>
      <c r="Z7936" s="13" t="e">
        <f ca="1">CalcTable[[#This Row],[IrrHours]]/5</f>
        <v>#NAME?</v>
      </c>
      <c r="AA7936" s="13" t="e">
        <f ca="1">IF(CalcTable[[#This Row],[IrrFlag]]=FALSE,0,MAX(0,CalcTable[[#This Row],[VolRednWind]]*(FCAP*IRR_TARGET-CalcTable[[#This Row],[IWC]])))</f>
        <v>#NAME?</v>
      </c>
      <c r="AB7936" s="13" t="e">
        <f ca="1">CalcTable[[#This Row],[IWC]]+CalcTable[[#This Row],[Eff Precip]]+CalcTable[[#This Row],[IrrAmt]]-CalcTable[[#This Row],[AET]]</f>
        <v>#NAME?</v>
      </c>
      <c r="AC7936" s="13" t="e">
        <f ca="1">IF(CalcTable[[#This Row],[PWC]]&gt;FCAP,MIN(24*PERC,MIN(SAT,CalcTable[[#This Row],[PWC]])-FCAP),0)</f>
        <v>#NAME?</v>
      </c>
      <c r="AD7936" s="13" t="e">
        <f ca="1">IF(CalcTable[[#This Row],[PWC]]&gt;SAT,CalcTable[[#This Row],[PWC]]-SAT,0)</f>
        <v>#NAME?</v>
      </c>
      <c r="AE7936" s="13" t="e">
        <f ca="1">CalcTable[[#This Row],[PWC]]-CalcTable[[#This Row],[PercAmt]]-CalcTable[[#This Row],[Runoff]]</f>
        <v>#NAME?</v>
      </c>
      <c r="AF7936" s="13" t="e">
        <f ca="1">CalcTable[[#This Row],[IrrAmt]]/1000*CUR_IRR_AREA*10000/IRR_EFF</f>
        <v>#NAME?</v>
      </c>
      <c r="AG7936" s="147"/>
      <c r="AI7936" s="50">
        <v>0</v>
      </c>
      <c r="AJ7936" s="50">
        <v>0</v>
      </c>
      <c r="AK7936" s="50">
        <v>2.0266802050693022</v>
      </c>
      <c r="AL7936" s="50">
        <v>7.7160953107021548</v>
      </c>
      <c r="AM7936" s="50"/>
      <c r="AN7936" s="50"/>
      <c r="AO7936" s="50"/>
      <c r="AP7936" s="50"/>
      <c r="AQ7936" s="50"/>
      <c r="AR7936" s="50"/>
      <c r="AS7936" s="50"/>
      <c r="AT7936" s="50"/>
      <c r="AU7936" s="50"/>
      <c r="AV7936" s="50"/>
      <c r="AW7936" s="50"/>
      <c r="AX7936" s="50">
        <f t="shared" si="2495"/>
        <v>9.7427755157714575</v>
      </c>
      <c r="AY7936" s="50"/>
      <c r="AZ7936" s="50">
        <f t="shared" si="2496"/>
        <v>256.06343878827965</v>
      </c>
      <c r="BA7936" s="50">
        <f t="shared" si="2486"/>
        <v>394.25640575338298</v>
      </c>
      <c r="BB7936" s="50">
        <f t="shared" si="2487"/>
        <v>406.44990283853917</v>
      </c>
      <c r="BC7936" s="17">
        <f t="shared" si="2497"/>
        <v>20118</v>
      </c>
      <c r="BD7936" s="50">
        <f t="shared" si="2498"/>
        <v>9.7427755157714575</v>
      </c>
      <c r="BE7936" s="50">
        <f t="shared" si="2499"/>
        <v>256.06343878827965</v>
      </c>
      <c r="BF7936" s="50">
        <f t="shared" si="2500"/>
        <v>418.83826992011961</v>
      </c>
      <c r="BG7936" s="50"/>
      <c r="BH7936" s="17">
        <f t="shared" si="2501"/>
        <v>0</v>
      </c>
      <c r="BI7936" s="17">
        <f t="shared" si="2491"/>
        <v>7936</v>
      </c>
      <c r="BJ7936" s="17">
        <f t="shared" si="2502"/>
        <v>7936</v>
      </c>
      <c r="BK7936" s="150">
        <f t="shared" si="2503"/>
        <v>40777</v>
      </c>
      <c r="BL7936" s="50" t="e">
        <f t="shared" ca="1" si="2488"/>
        <v>#NAME?</v>
      </c>
      <c r="BM7936" s="50" t="e">
        <f t="shared" ca="1" si="2489"/>
        <v>#NAME?</v>
      </c>
      <c r="BN7936" s="50" t="e">
        <f t="shared" ca="1" si="2490"/>
        <v>#NAME?</v>
      </c>
    </row>
    <row r="7937" spans="1:66" x14ac:dyDescent="0.35">
      <c r="A7937" s="48">
        <v>40778</v>
      </c>
      <c r="B7937" s="17">
        <v>2011</v>
      </c>
      <c r="C7937" s="17">
        <v>8</v>
      </c>
      <c r="D7937" s="17">
        <v>235</v>
      </c>
      <c r="E7937" s="17">
        <v>23</v>
      </c>
      <c r="F7937" s="17">
        <v>3</v>
      </c>
      <c r="G7937" s="50">
        <v>12.6</v>
      </c>
      <c r="H7937" s="32">
        <v>4.2290107741498044</v>
      </c>
      <c r="I7937" s="50">
        <v>19</v>
      </c>
      <c r="J7937" s="13">
        <v>0</v>
      </c>
      <c r="K7937" s="13">
        <f t="shared" si="2492"/>
        <v>0</v>
      </c>
      <c r="L7937" s="13">
        <f t="shared" si="2484"/>
        <v>0</v>
      </c>
      <c r="M7937" s="13" t="e">
        <f ca="1">CalcTable[[#This Row],[IWC]]-AE7936</f>
        <v>#NAME?</v>
      </c>
      <c r="N7937" s="13" t="e">
        <f ca="1">IF(CalcTable[[#This Row],[Day of Year]]&lt;123,FCAP,AE7936)</f>
        <v>#NAME?</v>
      </c>
      <c r="O7937" s="17" t="e">
        <f ca="1">IF(IRR_DRIP,5,COUNTIF('IDET Wind Values'!C7921:G7921,"&lt;="&amp;IRR_MAXWIND))</f>
        <v>#NAME?</v>
      </c>
      <c r="P7937" s="13" t="e">
        <f ca="1">CalcTable[[#This Row],[ET_o]]*KL</f>
        <v>#NAME?</v>
      </c>
      <c r="Q7937" s="13" t="e">
        <f ca="1">IF(WILTPT&lt;=0,1,MAX(0,MIN(1,(CalcTable[[#This Row],[IWC]]-WILTPT)/(MAD-WILTPT))))</f>
        <v>#NAME?</v>
      </c>
      <c r="R7937" s="13" t="e">
        <f ca="1">CalcTable[[#This Row],[ETMult]]*CalcTable[[#This Row],[ETb]]</f>
        <v>#NAME?</v>
      </c>
      <c r="S7937" s="13" t="b">
        <f>INDEX(IRR_LIST,CalcTable[[#This Row],[Day of Week]]+1)</f>
        <v>1</v>
      </c>
      <c r="T7937" s="13">
        <f t="shared" ca="1" si="2493"/>
        <v>0</v>
      </c>
      <c r="U7937" s="13" t="b">
        <f ca="1">IF(CalcTable[[#This Row],[IrrPrecip]]&gt;=IC_MM,FALSE,TRUE)</f>
        <v>1</v>
      </c>
      <c r="V7937" s="13" t="b">
        <f t="shared" si="2485"/>
        <v>1</v>
      </c>
      <c r="W7937" s="13" t="e">
        <f ca="1">IF(AND(IRR_DRIP=FALSE,CalcTable[[#This Row],[IrrHours]]&lt;=0),FALSE,TRUE)</f>
        <v>#NAME?</v>
      </c>
      <c r="X7937" s="13" t="e">
        <f ca="1">AND(CalcTable[[#This Row],[IrrDay]],CalcTable[[#This Row],[IrrRain]],CalcTable[[#This Row],[IrrWarm]],CalcTable[[#This Row],[IrrWindy]])</f>
        <v>#NAME?</v>
      </c>
      <c r="Y7937" s="13" t="e">
        <f t="shared" ca="1" si="2494"/>
        <v>#NAME?</v>
      </c>
      <c r="Z7937" s="13" t="e">
        <f ca="1">CalcTable[[#This Row],[IrrHours]]/5</f>
        <v>#NAME?</v>
      </c>
      <c r="AA7937" s="13" t="e">
        <f ca="1">IF(CalcTable[[#This Row],[IrrFlag]]=FALSE,0,MAX(0,CalcTable[[#This Row],[VolRednWind]]*(FCAP*IRR_TARGET-CalcTable[[#This Row],[IWC]])))</f>
        <v>#NAME?</v>
      </c>
      <c r="AB7937" s="13" t="e">
        <f ca="1">CalcTable[[#This Row],[IWC]]+CalcTable[[#This Row],[Eff Precip]]+CalcTable[[#This Row],[IrrAmt]]-CalcTable[[#This Row],[AET]]</f>
        <v>#NAME?</v>
      </c>
      <c r="AC7937" s="13" t="e">
        <f ca="1">IF(CalcTable[[#This Row],[PWC]]&gt;FCAP,MIN(24*PERC,MIN(SAT,CalcTable[[#This Row],[PWC]])-FCAP),0)</f>
        <v>#NAME?</v>
      </c>
      <c r="AD7937" s="13" t="e">
        <f ca="1">IF(CalcTable[[#This Row],[PWC]]&gt;SAT,CalcTable[[#This Row],[PWC]]-SAT,0)</f>
        <v>#NAME?</v>
      </c>
      <c r="AE7937" s="13" t="e">
        <f ca="1">CalcTable[[#This Row],[PWC]]-CalcTable[[#This Row],[PercAmt]]-CalcTable[[#This Row],[Runoff]]</f>
        <v>#NAME?</v>
      </c>
      <c r="AF7937" s="13" t="e">
        <f ca="1">CalcTable[[#This Row],[IrrAmt]]/1000*CUR_IRR_AREA*10000/IRR_EFF</f>
        <v>#NAME?</v>
      </c>
      <c r="AG7937" s="147"/>
      <c r="AI7937" s="50">
        <v>15.152269800383959</v>
      </c>
      <c r="AJ7937" s="50">
        <v>19.612658783332968</v>
      </c>
      <c r="AK7937" s="50">
        <v>0</v>
      </c>
      <c r="AL7937" s="50">
        <v>0</v>
      </c>
      <c r="AM7937" s="50"/>
      <c r="AN7937" s="50"/>
      <c r="AO7937" s="50"/>
      <c r="AP7937" s="50"/>
      <c r="AQ7937" s="50"/>
      <c r="AR7937" s="50"/>
      <c r="AS7937" s="50"/>
      <c r="AT7937" s="50"/>
      <c r="AU7937" s="50"/>
      <c r="AV7937" s="50"/>
      <c r="AW7937" s="50"/>
      <c r="AX7937" s="50">
        <f t="shared" si="2495"/>
        <v>34.764928583716923</v>
      </c>
      <c r="AY7937" s="50"/>
      <c r="AZ7937" s="50">
        <f t="shared" si="2496"/>
        <v>797.5379480500651</v>
      </c>
      <c r="BA7937" s="50">
        <f t="shared" si="2486"/>
        <v>1291.1755453957646</v>
      </c>
      <c r="BB7937" s="50">
        <f t="shared" si="2487"/>
        <v>1336.1780198162737</v>
      </c>
      <c r="BC7937" s="17">
        <f t="shared" si="2497"/>
        <v>20118</v>
      </c>
      <c r="BD7937" s="50">
        <f t="shared" si="2498"/>
        <v>34.764928583716923</v>
      </c>
      <c r="BE7937" s="50">
        <f t="shared" si="2499"/>
        <v>797.5379480500651</v>
      </c>
      <c r="BF7937" s="50">
        <f t="shared" si="2500"/>
        <v>1304.5181925918153</v>
      </c>
      <c r="BG7937" s="50"/>
      <c r="BH7937" s="17">
        <f t="shared" si="2501"/>
        <v>0</v>
      </c>
      <c r="BI7937" s="17">
        <f t="shared" si="2491"/>
        <v>7937</v>
      </c>
      <c r="BJ7937" s="17">
        <f t="shared" si="2502"/>
        <v>7937</v>
      </c>
      <c r="BK7937" s="150">
        <f t="shared" si="2503"/>
        <v>40778</v>
      </c>
      <c r="BL7937" s="50" t="e">
        <f t="shared" ca="1" si="2488"/>
        <v>#NAME?</v>
      </c>
      <c r="BM7937" s="50" t="e">
        <f t="shared" ca="1" si="2489"/>
        <v>#NAME?</v>
      </c>
      <c r="BN7937" s="50" t="e">
        <f t="shared" ca="1" si="2490"/>
        <v>#NAME?</v>
      </c>
    </row>
    <row r="7938" spans="1:66" x14ac:dyDescent="0.35">
      <c r="A7938" s="48">
        <v>40779</v>
      </c>
      <c r="B7938" s="17">
        <v>2011</v>
      </c>
      <c r="C7938" s="17">
        <v>8</v>
      </c>
      <c r="D7938" s="17">
        <v>236</v>
      </c>
      <c r="E7938" s="17">
        <v>24</v>
      </c>
      <c r="F7938" s="17">
        <v>4</v>
      </c>
      <c r="G7938" s="50">
        <v>10.5</v>
      </c>
      <c r="H7938" s="32">
        <v>4.6967184413734815</v>
      </c>
      <c r="I7938" s="50">
        <v>7</v>
      </c>
      <c r="J7938" s="13">
        <v>0</v>
      </c>
      <c r="K7938" s="13">
        <f t="shared" si="2492"/>
        <v>0</v>
      </c>
      <c r="L7938" s="13">
        <f t="shared" si="2484"/>
        <v>0</v>
      </c>
      <c r="M7938" s="13" t="e">
        <f ca="1">CalcTable[[#This Row],[IWC]]-AE7937</f>
        <v>#NAME?</v>
      </c>
      <c r="N7938" s="13" t="e">
        <f ca="1">IF(CalcTable[[#This Row],[Day of Year]]&lt;123,FCAP,AE7937)</f>
        <v>#NAME?</v>
      </c>
      <c r="O7938" s="17" t="e">
        <f ca="1">IF(IRR_DRIP,5,COUNTIF('IDET Wind Values'!C7922:G7922,"&lt;="&amp;IRR_MAXWIND))</f>
        <v>#NAME?</v>
      </c>
      <c r="P7938" s="13" t="e">
        <f ca="1">CalcTable[[#This Row],[ET_o]]*KL</f>
        <v>#NAME?</v>
      </c>
      <c r="Q7938" s="13" t="e">
        <f ca="1">IF(WILTPT&lt;=0,1,MAX(0,MIN(1,(CalcTable[[#This Row],[IWC]]-WILTPT)/(MAD-WILTPT))))</f>
        <v>#NAME?</v>
      </c>
      <c r="R7938" s="13" t="e">
        <f ca="1">CalcTable[[#This Row],[ETMult]]*CalcTable[[#This Row],[ETb]]</f>
        <v>#NAME?</v>
      </c>
      <c r="S7938" s="13" t="b">
        <f>INDEX(IRR_LIST,CalcTable[[#This Row],[Day of Week]]+1)</f>
        <v>0</v>
      </c>
      <c r="T7938" s="13">
        <f t="shared" ca="1" si="2493"/>
        <v>0</v>
      </c>
      <c r="U7938" s="13" t="b">
        <f ca="1">IF(CalcTable[[#This Row],[IrrPrecip]]&gt;=IC_MM,FALSE,TRUE)</f>
        <v>1</v>
      </c>
      <c r="V7938" s="13" t="b">
        <f t="shared" si="2485"/>
        <v>1</v>
      </c>
      <c r="W7938" s="13" t="e">
        <f ca="1">IF(AND(IRR_DRIP=FALSE,CalcTable[[#This Row],[IrrHours]]&lt;=0),FALSE,TRUE)</f>
        <v>#NAME?</v>
      </c>
      <c r="X7938" s="13" t="e">
        <f ca="1">AND(CalcTable[[#This Row],[IrrDay]],CalcTable[[#This Row],[IrrRain]],CalcTable[[#This Row],[IrrWarm]],CalcTable[[#This Row],[IrrWindy]])</f>
        <v>#NAME?</v>
      </c>
      <c r="Y7938" s="13" t="e">
        <f t="shared" ca="1" si="2494"/>
        <v>#NAME?</v>
      </c>
      <c r="Z7938" s="13" t="e">
        <f ca="1">CalcTable[[#This Row],[IrrHours]]/5</f>
        <v>#NAME?</v>
      </c>
      <c r="AA7938" s="13" t="e">
        <f ca="1">IF(CalcTable[[#This Row],[IrrFlag]]=FALSE,0,MAX(0,CalcTable[[#This Row],[VolRednWind]]*(FCAP*IRR_TARGET-CalcTable[[#This Row],[IWC]])))</f>
        <v>#NAME?</v>
      </c>
      <c r="AB7938" s="13" t="e">
        <f ca="1">CalcTable[[#This Row],[IWC]]+CalcTable[[#This Row],[Eff Precip]]+CalcTable[[#This Row],[IrrAmt]]-CalcTable[[#This Row],[AET]]</f>
        <v>#NAME?</v>
      </c>
      <c r="AC7938" s="13" t="e">
        <f ca="1">IF(CalcTable[[#This Row],[PWC]]&gt;FCAP,MIN(24*PERC,MIN(SAT,CalcTable[[#This Row],[PWC]])-FCAP),0)</f>
        <v>#NAME?</v>
      </c>
      <c r="AD7938" s="13" t="e">
        <f ca="1">IF(CalcTable[[#This Row],[PWC]]&gt;SAT,CalcTable[[#This Row],[PWC]]-SAT,0)</f>
        <v>#NAME?</v>
      </c>
      <c r="AE7938" s="13" t="e">
        <f ca="1">CalcTable[[#This Row],[PWC]]-CalcTable[[#This Row],[PercAmt]]-CalcTable[[#This Row],[Runoff]]</f>
        <v>#NAME?</v>
      </c>
      <c r="AF7938" s="13" t="e">
        <f ca="1">CalcTable[[#This Row],[IrrAmt]]/1000*CUR_IRR_AREA*10000/IRR_EFF</f>
        <v>#NAME?</v>
      </c>
      <c r="AG7938" s="147"/>
      <c r="AI7938" s="50">
        <v>0</v>
      </c>
      <c r="AJ7938" s="50">
        <v>0</v>
      </c>
      <c r="AK7938" s="50">
        <v>4.2303044208835248</v>
      </c>
      <c r="AL7938" s="50">
        <v>5.0362083203263666</v>
      </c>
      <c r="AM7938" s="50"/>
      <c r="AN7938" s="50"/>
      <c r="AO7938" s="50"/>
      <c r="AP7938" s="50"/>
      <c r="AQ7938" s="50"/>
      <c r="AR7938" s="50"/>
      <c r="AS7938" s="50"/>
      <c r="AT7938" s="50"/>
      <c r="AU7938" s="50"/>
      <c r="AV7938" s="50"/>
      <c r="AW7938" s="50"/>
      <c r="AX7938" s="50">
        <f t="shared" si="2495"/>
        <v>9.2665127412098904</v>
      </c>
      <c r="AY7938" s="50"/>
      <c r="AZ7938" s="50">
        <f t="shared" si="2496"/>
        <v>209.77324223586515</v>
      </c>
      <c r="BA7938" s="50">
        <f t="shared" si="2486"/>
        <v>322.98419836315747</v>
      </c>
      <c r="BB7938" s="50">
        <f t="shared" si="2487"/>
        <v>332.97340037438914</v>
      </c>
      <c r="BC7938" s="17">
        <f t="shared" si="2497"/>
        <v>20118</v>
      </c>
      <c r="BD7938" s="50">
        <f t="shared" si="2498"/>
        <v>9.2665127412098904</v>
      </c>
      <c r="BE7938" s="50">
        <f t="shared" si="2499"/>
        <v>209.77324223586515</v>
      </c>
      <c r="BF7938" s="50">
        <f t="shared" si="2500"/>
        <v>343.12224450851761</v>
      </c>
      <c r="BG7938" s="50"/>
      <c r="BH7938" s="17">
        <f t="shared" si="2501"/>
        <v>0</v>
      </c>
      <c r="BI7938" s="17">
        <f t="shared" si="2491"/>
        <v>7938</v>
      </c>
      <c r="BJ7938" s="17">
        <f t="shared" si="2502"/>
        <v>7938</v>
      </c>
      <c r="BK7938" s="150">
        <f t="shared" si="2503"/>
        <v>40779</v>
      </c>
      <c r="BL7938" s="50" t="e">
        <f t="shared" ca="1" si="2488"/>
        <v>#NAME?</v>
      </c>
      <c r="BM7938" s="50" t="e">
        <f t="shared" ca="1" si="2489"/>
        <v>#NAME?</v>
      </c>
      <c r="BN7938" s="50" t="e">
        <f t="shared" ca="1" si="2490"/>
        <v>#NAME?</v>
      </c>
    </row>
    <row r="7939" spans="1:66" x14ac:dyDescent="0.35">
      <c r="A7939" s="48">
        <v>40780</v>
      </c>
      <c r="B7939" s="17">
        <v>2011</v>
      </c>
      <c r="C7939" s="17">
        <v>8</v>
      </c>
      <c r="D7939" s="17">
        <v>237</v>
      </c>
      <c r="E7939" s="17">
        <v>25</v>
      </c>
      <c r="F7939" s="17">
        <v>5</v>
      </c>
      <c r="G7939" s="50">
        <v>12.8</v>
      </c>
      <c r="H7939" s="32">
        <v>3.4353000718927684</v>
      </c>
      <c r="I7939" s="50">
        <v>12.166666666666666</v>
      </c>
      <c r="J7939" s="13">
        <v>0</v>
      </c>
      <c r="K7939" s="13">
        <f t="shared" si="2492"/>
        <v>0</v>
      </c>
      <c r="L7939" s="13">
        <f t="shared" si="2484"/>
        <v>0</v>
      </c>
      <c r="M7939" s="13" t="e">
        <f ca="1">CalcTable[[#This Row],[IWC]]-AE7938</f>
        <v>#NAME?</v>
      </c>
      <c r="N7939" s="13" t="e">
        <f ca="1">IF(CalcTable[[#This Row],[Day of Year]]&lt;123,FCAP,AE7938)</f>
        <v>#NAME?</v>
      </c>
      <c r="O7939" s="17" t="e">
        <f ca="1">IF(IRR_DRIP,5,COUNTIF('IDET Wind Values'!C7923:G7923,"&lt;="&amp;IRR_MAXWIND))</f>
        <v>#NAME?</v>
      </c>
      <c r="P7939" s="13" t="e">
        <f ca="1">CalcTable[[#This Row],[ET_o]]*KL</f>
        <v>#NAME?</v>
      </c>
      <c r="Q7939" s="13" t="e">
        <f ca="1">IF(WILTPT&lt;=0,1,MAX(0,MIN(1,(CalcTable[[#This Row],[IWC]]-WILTPT)/(MAD-WILTPT))))</f>
        <v>#NAME?</v>
      </c>
      <c r="R7939" s="13" t="e">
        <f ca="1">CalcTable[[#This Row],[ETMult]]*CalcTable[[#This Row],[ETb]]</f>
        <v>#NAME?</v>
      </c>
      <c r="S7939" s="13" t="b">
        <f>INDEX(IRR_LIST,CalcTable[[#This Row],[Day of Week]]+1)</f>
        <v>1</v>
      </c>
      <c r="T7939" s="13">
        <f t="shared" ca="1" si="2493"/>
        <v>0</v>
      </c>
      <c r="U7939" s="13" t="b">
        <f ca="1">IF(CalcTable[[#This Row],[IrrPrecip]]&gt;=IC_MM,FALSE,TRUE)</f>
        <v>1</v>
      </c>
      <c r="V7939" s="13" t="b">
        <f t="shared" si="2485"/>
        <v>1</v>
      </c>
      <c r="W7939" s="13" t="e">
        <f ca="1">IF(AND(IRR_DRIP=FALSE,CalcTable[[#This Row],[IrrHours]]&lt;=0),FALSE,TRUE)</f>
        <v>#NAME?</v>
      </c>
      <c r="X7939" s="13" t="e">
        <f ca="1">AND(CalcTable[[#This Row],[IrrDay]],CalcTable[[#This Row],[IrrRain]],CalcTable[[#This Row],[IrrWarm]],CalcTable[[#This Row],[IrrWindy]])</f>
        <v>#NAME?</v>
      </c>
      <c r="Y7939" s="13" t="e">
        <f t="shared" ca="1" si="2494"/>
        <v>#NAME?</v>
      </c>
      <c r="Z7939" s="13" t="e">
        <f ca="1">CalcTable[[#This Row],[IrrHours]]/5</f>
        <v>#NAME?</v>
      </c>
      <c r="AA7939" s="13" t="e">
        <f ca="1">IF(CalcTable[[#This Row],[IrrFlag]]=FALSE,0,MAX(0,CalcTable[[#This Row],[VolRednWind]]*(FCAP*IRR_TARGET-CalcTable[[#This Row],[IWC]])))</f>
        <v>#NAME?</v>
      </c>
      <c r="AB7939" s="13" t="e">
        <f ca="1">CalcTable[[#This Row],[IWC]]+CalcTable[[#This Row],[Eff Precip]]+CalcTable[[#This Row],[IrrAmt]]-CalcTable[[#This Row],[AET]]</f>
        <v>#NAME?</v>
      </c>
      <c r="AC7939" s="13" t="e">
        <f ca="1">IF(CalcTable[[#This Row],[PWC]]&gt;FCAP,MIN(24*PERC,MIN(SAT,CalcTable[[#This Row],[PWC]])-FCAP),0)</f>
        <v>#NAME?</v>
      </c>
      <c r="AD7939" s="13" t="e">
        <f ca="1">IF(CalcTable[[#This Row],[PWC]]&gt;SAT,CalcTable[[#This Row],[PWC]]-SAT,0)</f>
        <v>#NAME?</v>
      </c>
      <c r="AE7939" s="13" t="e">
        <f ca="1">CalcTable[[#This Row],[PWC]]-CalcTable[[#This Row],[PercAmt]]-CalcTable[[#This Row],[Runoff]]</f>
        <v>#NAME?</v>
      </c>
      <c r="AF7939" s="13" t="e">
        <f ca="1">CalcTable[[#This Row],[IrrAmt]]/1000*CUR_IRR_AREA*10000/IRR_EFF</f>
        <v>#NAME?</v>
      </c>
      <c r="AG7939" s="147"/>
      <c r="AI7939" s="50">
        <v>4.0174217453768621</v>
      </c>
      <c r="AJ7939" s="50">
        <v>6.0622217453768625</v>
      </c>
      <c r="AK7939" s="50">
        <v>0</v>
      </c>
      <c r="AL7939" s="50">
        <v>0</v>
      </c>
      <c r="AM7939" s="50"/>
      <c r="AN7939" s="50"/>
      <c r="AO7939" s="50"/>
      <c r="AP7939" s="50"/>
      <c r="AQ7939" s="50"/>
      <c r="AR7939" s="50"/>
      <c r="AS7939" s="50"/>
      <c r="AT7939" s="50"/>
      <c r="AU7939" s="50"/>
      <c r="AV7939" s="50"/>
      <c r="AW7939" s="50"/>
      <c r="AX7939" s="50">
        <f t="shared" si="2495"/>
        <v>10.079643490753725</v>
      </c>
      <c r="AY7939" s="50"/>
      <c r="AZ7939" s="50">
        <f t="shared" si="2496"/>
        <v>236.74735679658198</v>
      </c>
      <c r="BA7939" s="50">
        <f t="shared" si="2486"/>
        <v>384.05699917983492</v>
      </c>
      <c r="BB7939" s="50">
        <f t="shared" si="2487"/>
        <v>397.50193034838668</v>
      </c>
      <c r="BC7939" s="17">
        <f t="shared" si="2497"/>
        <v>20118</v>
      </c>
      <c r="BD7939" s="50">
        <f t="shared" si="2498"/>
        <v>10.079643490753725</v>
      </c>
      <c r="BE7939" s="50">
        <f t="shared" si="2499"/>
        <v>236.74735679658198</v>
      </c>
      <c r="BF7939" s="50">
        <f t="shared" si="2500"/>
        <v>387.24330891622895</v>
      </c>
      <c r="BG7939" s="50"/>
      <c r="BH7939" s="17">
        <f t="shared" si="2501"/>
        <v>0</v>
      </c>
      <c r="BI7939" s="17">
        <f t="shared" si="2491"/>
        <v>7939</v>
      </c>
      <c r="BJ7939" s="17">
        <f t="shared" si="2502"/>
        <v>7939</v>
      </c>
      <c r="BK7939" s="150">
        <f t="shared" si="2503"/>
        <v>40780</v>
      </c>
      <c r="BL7939" s="50" t="e">
        <f t="shared" ca="1" si="2488"/>
        <v>#NAME?</v>
      </c>
      <c r="BM7939" s="50" t="e">
        <f t="shared" ca="1" si="2489"/>
        <v>#NAME?</v>
      </c>
      <c r="BN7939" s="50" t="e">
        <f t="shared" ca="1" si="2490"/>
        <v>#NAME?</v>
      </c>
    </row>
    <row r="7940" spans="1:66" x14ac:dyDescent="0.35">
      <c r="A7940" s="48">
        <v>40781</v>
      </c>
      <c r="B7940" s="17">
        <v>2011</v>
      </c>
      <c r="C7940" s="17">
        <v>8</v>
      </c>
      <c r="D7940" s="17">
        <v>238</v>
      </c>
      <c r="E7940" s="17">
        <v>26</v>
      </c>
      <c r="F7940" s="17">
        <v>6</v>
      </c>
      <c r="G7940" s="50">
        <v>11.7</v>
      </c>
      <c r="H7940" s="32">
        <v>3.7908657562338006</v>
      </c>
      <c r="I7940" s="50">
        <v>7.666666666666667</v>
      </c>
      <c r="J7940" s="13">
        <v>0</v>
      </c>
      <c r="K7940" s="13">
        <f t="shared" si="2492"/>
        <v>0</v>
      </c>
      <c r="L7940" s="13">
        <f t="shared" si="2484"/>
        <v>0</v>
      </c>
      <c r="M7940" s="13" t="e">
        <f ca="1">CalcTable[[#This Row],[IWC]]-AE7939</f>
        <v>#NAME?</v>
      </c>
      <c r="N7940" s="13" t="e">
        <f ca="1">IF(CalcTable[[#This Row],[Day of Year]]&lt;123,FCAP,AE7939)</f>
        <v>#NAME?</v>
      </c>
      <c r="O7940" s="17" t="e">
        <f ca="1">IF(IRR_DRIP,5,COUNTIF('IDET Wind Values'!C7924:G7924,"&lt;="&amp;IRR_MAXWIND))</f>
        <v>#NAME?</v>
      </c>
      <c r="P7940" s="13" t="e">
        <f ca="1">CalcTable[[#This Row],[ET_o]]*KL</f>
        <v>#NAME?</v>
      </c>
      <c r="Q7940" s="13" t="e">
        <f ca="1">IF(WILTPT&lt;=0,1,MAX(0,MIN(1,(CalcTable[[#This Row],[IWC]]-WILTPT)/(MAD-WILTPT))))</f>
        <v>#NAME?</v>
      </c>
      <c r="R7940" s="13" t="e">
        <f ca="1">CalcTable[[#This Row],[ETMult]]*CalcTable[[#This Row],[ETb]]</f>
        <v>#NAME?</v>
      </c>
      <c r="S7940" s="13" t="b">
        <f>INDEX(IRR_LIST,CalcTable[[#This Row],[Day of Week]]+1)</f>
        <v>0</v>
      </c>
      <c r="T7940" s="13">
        <f t="shared" ca="1" si="2493"/>
        <v>0</v>
      </c>
      <c r="U7940" s="13" t="b">
        <f ca="1">IF(CalcTable[[#This Row],[IrrPrecip]]&gt;=IC_MM,FALSE,TRUE)</f>
        <v>1</v>
      </c>
      <c r="V7940" s="13" t="b">
        <f t="shared" si="2485"/>
        <v>1</v>
      </c>
      <c r="W7940" s="13" t="e">
        <f ca="1">IF(AND(IRR_DRIP=FALSE,CalcTable[[#This Row],[IrrHours]]&lt;=0),FALSE,TRUE)</f>
        <v>#NAME?</v>
      </c>
      <c r="X7940" s="13" t="e">
        <f ca="1">AND(CalcTable[[#This Row],[IrrDay]],CalcTable[[#This Row],[IrrRain]],CalcTable[[#This Row],[IrrWarm]],CalcTable[[#This Row],[IrrWindy]])</f>
        <v>#NAME?</v>
      </c>
      <c r="Y7940" s="13" t="e">
        <f t="shared" ca="1" si="2494"/>
        <v>#NAME?</v>
      </c>
      <c r="Z7940" s="13" t="e">
        <f ca="1">CalcTable[[#This Row],[IrrHours]]/5</f>
        <v>#NAME?</v>
      </c>
      <c r="AA7940" s="13" t="e">
        <f ca="1">IF(CalcTable[[#This Row],[IrrFlag]]=FALSE,0,MAX(0,CalcTable[[#This Row],[VolRednWind]]*(FCAP*IRR_TARGET-CalcTable[[#This Row],[IWC]])))</f>
        <v>#NAME?</v>
      </c>
      <c r="AB7940" s="13" t="e">
        <f ca="1">CalcTable[[#This Row],[IWC]]+CalcTable[[#This Row],[Eff Precip]]+CalcTable[[#This Row],[IrrAmt]]-CalcTable[[#This Row],[AET]]</f>
        <v>#NAME?</v>
      </c>
      <c r="AC7940" s="13" t="e">
        <f ca="1">IF(CalcTable[[#This Row],[PWC]]&gt;FCAP,MIN(24*PERC,MIN(SAT,CalcTable[[#This Row],[PWC]])-FCAP),0)</f>
        <v>#NAME?</v>
      </c>
      <c r="AD7940" s="13" t="e">
        <f ca="1">IF(CalcTable[[#This Row],[PWC]]&gt;SAT,CalcTable[[#This Row],[PWC]]-SAT,0)</f>
        <v>#NAME?</v>
      </c>
      <c r="AE7940" s="13" t="e">
        <f ca="1">CalcTable[[#This Row],[PWC]]-CalcTable[[#This Row],[PercAmt]]-CalcTable[[#This Row],[Runoff]]</f>
        <v>#NAME?</v>
      </c>
      <c r="AF7940" s="13" t="e">
        <f ca="1">CalcTable[[#This Row],[IrrAmt]]/1000*CUR_IRR_AREA*10000/IRR_EFF</f>
        <v>#NAME?</v>
      </c>
      <c r="AG7940" s="147"/>
      <c r="AI7940" s="50">
        <v>0</v>
      </c>
      <c r="AJ7940" s="50">
        <v>0</v>
      </c>
      <c r="AK7940" s="50">
        <v>0</v>
      </c>
      <c r="AL7940" s="50">
        <v>4.4726101822964388</v>
      </c>
      <c r="AM7940" s="50"/>
      <c r="AN7940" s="50"/>
      <c r="AO7940" s="50"/>
      <c r="AP7940" s="50"/>
      <c r="AQ7940" s="50"/>
      <c r="AR7940" s="50"/>
      <c r="AS7940" s="50"/>
      <c r="AT7940" s="50"/>
      <c r="AU7940" s="50"/>
      <c r="AV7940" s="50"/>
      <c r="AW7940" s="50"/>
      <c r="AX7940" s="50">
        <f t="shared" si="2495"/>
        <v>4.4726101822964388</v>
      </c>
      <c r="AY7940" s="50"/>
      <c r="AZ7940" s="50">
        <f t="shared" si="2496"/>
        <v>131.19656534736222</v>
      </c>
      <c r="BA7940" s="50">
        <f t="shared" si="2486"/>
        <v>202.00106093165297</v>
      </c>
      <c r="BB7940" s="50">
        <f t="shared" si="2487"/>
        <v>208.24851642438449</v>
      </c>
      <c r="BC7940" s="17">
        <f t="shared" si="2497"/>
        <v>20118</v>
      </c>
      <c r="BD7940" s="50">
        <f t="shared" si="2498"/>
        <v>4.4726101822964388</v>
      </c>
      <c r="BE7940" s="50">
        <f t="shared" si="2499"/>
        <v>131.19656534736222</v>
      </c>
      <c r="BF7940" s="50">
        <f t="shared" si="2500"/>
        <v>214.59581543378948</v>
      </c>
      <c r="BG7940" s="50"/>
      <c r="BH7940" s="17">
        <f t="shared" si="2501"/>
        <v>0</v>
      </c>
      <c r="BI7940" s="17">
        <f t="shared" si="2491"/>
        <v>7940</v>
      </c>
      <c r="BJ7940" s="17">
        <f t="shared" si="2502"/>
        <v>7940</v>
      </c>
      <c r="BK7940" s="150">
        <f t="shared" si="2503"/>
        <v>40781</v>
      </c>
      <c r="BL7940" s="50" t="e">
        <f t="shared" ca="1" si="2488"/>
        <v>#NAME?</v>
      </c>
      <c r="BM7940" s="50" t="e">
        <f t="shared" ca="1" si="2489"/>
        <v>#NAME?</v>
      </c>
      <c r="BN7940" s="50" t="e">
        <f t="shared" ca="1" si="2490"/>
        <v>#NAME?</v>
      </c>
    </row>
    <row r="7941" spans="1:66" x14ac:dyDescent="0.35">
      <c r="A7941" s="48">
        <v>40782</v>
      </c>
      <c r="B7941" s="17">
        <v>2011</v>
      </c>
      <c r="C7941" s="17">
        <v>8</v>
      </c>
      <c r="D7941" s="17">
        <v>239</v>
      </c>
      <c r="E7941" s="17">
        <v>27</v>
      </c>
      <c r="F7941" s="17">
        <v>7</v>
      </c>
      <c r="G7941" s="50">
        <v>10.8</v>
      </c>
      <c r="H7941" s="32">
        <v>3.840957005254197</v>
      </c>
      <c r="I7941" s="50">
        <v>7.666666666666667</v>
      </c>
      <c r="J7941" s="13">
        <v>0</v>
      </c>
      <c r="K7941" s="13">
        <f t="shared" si="2492"/>
        <v>0</v>
      </c>
      <c r="L7941" s="13">
        <f t="shared" si="2484"/>
        <v>0</v>
      </c>
      <c r="M7941" s="13" t="e">
        <f ca="1">CalcTable[[#This Row],[IWC]]-AE7940</f>
        <v>#NAME?</v>
      </c>
      <c r="N7941" s="13" t="e">
        <f ca="1">IF(CalcTable[[#This Row],[Day of Year]]&lt;123,FCAP,AE7940)</f>
        <v>#NAME?</v>
      </c>
      <c r="O7941" s="17" t="e">
        <f ca="1">IF(IRR_DRIP,5,COUNTIF('IDET Wind Values'!C7925:G7925,"&lt;="&amp;IRR_MAXWIND))</f>
        <v>#NAME?</v>
      </c>
      <c r="P7941" s="13" t="e">
        <f ca="1">CalcTable[[#This Row],[ET_o]]*KL</f>
        <v>#NAME?</v>
      </c>
      <c r="Q7941" s="13" t="e">
        <f ca="1">IF(WILTPT&lt;=0,1,MAX(0,MIN(1,(CalcTable[[#This Row],[IWC]]-WILTPT)/(MAD-WILTPT))))</f>
        <v>#NAME?</v>
      </c>
      <c r="R7941" s="13" t="e">
        <f ca="1">CalcTable[[#This Row],[ETMult]]*CalcTable[[#This Row],[ETb]]</f>
        <v>#NAME?</v>
      </c>
      <c r="S7941" s="13" t="b">
        <f>INDEX(IRR_LIST,CalcTable[[#This Row],[Day of Week]]+1)</f>
        <v>0</v>
      </c>
      <c r="T7941" s="13">
        <f t="shared" ca="1" si="2493"/>
        <v>0</v>
      </c>
      <c r="U7941" s="13" t="b">
        <f ca="1">IF(CalcTable[[#This Row],[IrrPrecip]]&gt;=IC_MM,FALSE,TRUE)</f>
        <v>1</v>
      </c>
      <c r="V7941" s="13" t="b">
        <f t="shared" si="2485"/>
        <v>1</v>
      </c>
      <c r="W7941" s="13" t="e">
        <f ca="1">IF(AND(IRR_DRIP=FALSE,CalcTable[[#This Row],[IrrHours]]&lt;=0),FALSE,TRUE)</f>
        <v>#NAME?</v>
      </c>
      <c r="X7941" s="13" t="e">
        <f ca="1">AND(CalcTable[[#This Row],[IrrDay]],CalcTable[[#This Row],[IrrRain]],CalcTable[[#This Row],[IrrWarm]],CalcTable[[#This Row],[IrrWindy]])</f>
        <v>#NAME?</v>
      </c>
      <c r="Y7941" s="13" t="e">
        <f t="shared" ca="1" si="2494"/>
        <v>#NAME?</v>
      </c>
      <c r="Z7941" s="13" t="e">
        <f ca="1">CalcTable[[#This Row],[IrrHours]]/5</f>
        <v>#NAME?</v>
      </c>
      <c r="AA7941" s="13" t="e">
        <f ca="1">IF(CalcTable[[#This Row],[IrrFlag]]=FALSE,0,MAX(0,CalcTable[[#This Row],[VolRednWind]]*(FCAP*IRR_TARGET-CalcTable[[#This Row],[IWC]])))</f>
        <v>#NAME?</v>
      </c>
      <c r="AB7941" s="13" t="e">
        <f ca="1">CalcTable[[#This Row],[IWC]]+CalcTable[[#This Row],[Eff Precip]]+CalcTable[[#This Row],[IrrAmt]]-CalcTable[[#This Row],[AET]]</f>
        <v>#NAME?</v>
      </c>
      <c r="AC7941" s="13" t="e">
        <f ca="1">IF(CalcTable[[#This Row],[PWC]]&gt;FCAP,MIN(24*PERC,MIN(SAT,CalcTable[[#This Row],[PWC]])-FCAP),0)</f>
        <v>#NAME?</v>
      </c>
      <c r="AD7941" s="13" t="e">
        <f ca="1">IF(CalcTable[[#This Row],[PWC]]&gt;SAT,CalcTable[[#This Row],[PWC]]-SAT,0)</f>
        <v>#NAME?</v>
      </c>
      <c r="AE7941" s="13" t="e">
        <f ca="1">CalcTable[[#This Row],[PWC]]-CalcTable[[#This Row],[PercAmt]]-CalcTable[[#This Row],[Runoff]]</f>
        <v>#NAME?</v>
      </c>
      <c r="AF7941" s="13" t="e">
        <f ca="1">CalcTable[[#This Row],[IrrAmt]]/1000*CUR_IRR_AREA*10000/IRR_EFF</f>
        <v>#NAME?</v>
      </c>
      <c r="AG7941" s="147"/>
      <c r="AI7941" s="50">
        <v>0</v>
      </c>
      <c r="AJ7941" s="50">
        <v>0</v>
      </c>
      <c r="AK7941" s="50">
        <v>2.0586070001579446</v>
      </c>
      <c r="AL7941" s="50">
        <v>0</v>
      </c>
      <c r="AM7941" s="50"/>
      <c r="AN7941" s="50"/>
      <c r="AO7941" s="50"/>
      <c r="AP7941" s="50"/>
      <c r="AQ7941" s="50"/>
      <c r="AR7941" s="50"/>
      <c r="AS7941" s="50"/>
      <c r="AT7941" s="50"/>
      <c r="AU7941" s="50"/>
      <c r="AV7941" s="50"/>
      <c r="AW7941" s="50"/>
      <c r="AX7941" s="50">
        <f t="shared" si="2495"/>
        <v>2.0586070001579446</v>
      </c>
      <c r="AY7941" s="50"/>
      <c r="AZ7941" s="50">
        <f t="shared" si="2496"/>
        <v>30.192902668983191</v>
      </c>
      <c r="BA7941" s="50">
        <f t="shared" si="2486"/>
        <v>46.487485061767764</v>
      </c>
      <c r="BB7941" s="50">
        <f t="shared" si="2487"/>
        <v>47.925242331719353</v>
      </c>
      <c r="BC7941" s="17">
        <f t="shared" si="2497"/>
        <v>20118</v>
      </c>
      <c r="BD7941" s="50">
        <f t="shared" si="2498"/>
        <v>2.0586070001579446</v>
      </c>
      <c r="BE7941" s="50">
        <f t="shared" si="2499"/>
        <v>30.192902668983191</v>
      </c>
      <c r="BF7941" s="50">
        <f t="shared" si="2500"/>
        <v>49.38597707499936</v>
      </c>
      <c r="BG7941" s="50"/>
      <c r="BH7941" s="17">
        <f t="shared" si="2501"/>
        <v>0</v>
      </c>
      <c r="BI7941" s="17">
        <f t="shared" si="2491"/>
        <v>7941</v>
      </c>
      <c r="BJ7941" s="17">
        <f t="shared" si="2502"/>
        <v>7941</v>
      </c>
      <c r="BK7941" s="150">
        <f t="shared" si="2503"/>
        <v>40782</v>
      </c>
      <c r="BL7941" s="50" t="e">
        <f t="shared" ca="1" si="2488"/>
        <v>#NAME?</v>
      </c>
      <c r="BM7941" s="50" t="e">
        <f t="shared" ca="1" si="2489"/>
        <v>#NAME?</v>
      </c>
      <c r="BN7941" s="50" t="e">
        <f t="shared" ca="1" si="2490"/>
        <v>#NAME?</v>
      </c>
    </row>
    <row r="7942" spans="1:66" x14ac:dyDescent="0.35">
      <c r="A7942" s="48">
        <v>40783</v>
      </c>
      <c r="B7942" s="17">
        <v>2011</v>
      </c>
      <c r="C7942" s="17">
        <v>8</v>
      </c>
      <c r="D7942" s="17">
        <v>240</v>
      </c>
      <c r="E7942" s="17">
        <v>28</v>
      </c>
      <c r="F7942" s="17">
        <v>1</v>
      </c>
      <c r="G7942" s="50">
        <v>12.1</v>
      </c>
      <c r="H7942" s="32">
        <v>3.8185582450710767</v>
      </c>
      <c r="I7942" s="50">
        <v>14.833333333333334</v>
      </c>
      <c r="J7942" s="13">
        <v>0</v>
      </c>
      <c r="K7942" s="13">
        <f t="shared" si="2492"/>
        <v>0</v>
      </c>
      <c r="L7942" s="13">
        <f t="shared" si="2484"/>
        <v>0</v>
      </c>
      <c r="M7942" s="13" t="e">
        <f ca="1">CalcTable[[#This Row],[IWC]]-AE7941</f>
        <v>#NAME?</v>
      </c>
      <c r="N7942" s="13" t="e">
        <f ca="1">IF(CalcTable[[#This Row],[Day of Year]]&lt;123,FCAP,AE7941)</f>
        <v>#NAME?</v>
      </c>
      <c r="O7942" s="17" t="e">
        <f ca="1">IF(IRR_DRIP,5,COUNTIF('IDET Wind Values'!C7926:G7926,"&lt;="&amp;IRR_MAXWIND))</f>
        <v>#NAME?</v>
      </c>
      <c r="P7942" s="13" t="e">
        <f ca="1">CalcTable[[#This Row],[ET_o]]*KL</f>
        <v>#NAME?</v>
      </c>
      <c r="Q7942" s="13" t="e">
        <f ca="1">IF(WILTPT&lt;=0,1,MAX(0,MIN(1,(CalcTable[[#This Row],[IWC]]-WILTPT)/(MAD-WILTPT))))</f>
        <v>#NAME?</v>
      </c>
      <c r="R7942" s="13" t="e">
        <f ca="1">CalcTable[[#This Row],[ETMult]]*CalcTable[[#This Row],[ETb]]</f>
        <v>#NAME?</v>
      </c>
      <c r="S7942" s="13" t="b">
        <f>INDEX(IRR_LIST,CalcTable[[#This Row],[Day of Week]]+1)</f>
        <v>1</v>
      </c>
      <c r="T7942" s="13">
        <f t="shared" ca="1" si="2493"/>
        <v>0</v>
      </c>
      <c r="U7942" s="13" t="b">
        <f ca="1">IF(CalcTable[[#This Row],[IrrPrecip]]&gt;=IC_MM,FALSE,TRUE)</f>
        <v>1</v>
      </c>
      <c r="V7942" s="13" t="b">
        <f t="shared" si="2485"/>
        <v>1</v>
      </c>
      <c r="W7942" s="13" t="e">
        <f ca="1">IF(AND(IRR_DRIP=FALSE,CalcTable[[#This Row],[IrrHours]]&lt;=0),FALSE,TRUE)</f>
        <v>#NAME?</v>
      </c>
      <c r="X7942" s="13" t="e">
        <f ca="1">AND(CalcTable[[#This Row],[IrrDay]],CalcTable[[#This Row],[IrrRain]],CalcTable[[#This Row],[IrrWarm]],CalcTable[[#This Row],[IrrWindy]])</f>
        <v>#NAME?</v>
      </c>
      <c r="Y7942" s="13" t="e">
        <f t="shared" ca="1" si="2494"/>
        <v>#NAME?</v>
      </c>
      <c r="Z7942" s="13" t="e">
        <f ca="1">CalcTable[[#This Row],[IrrHours]]/5</f>
        <v>#NAME?</v>
      </c>
      <c r="AA7942" s="13" t="e">
        <f ca="1">IF(CalcTable[[#This Row],[IrrFlag]]=FALSE,0,MAX(0,CalcTable[[#This Row],[VolRednWind]]*(FCAP*IRR_TARGET-CalcTable[[#This Row],[IWC]])))</f>
        <v>#NAME?</v>
      </c>
      <c r="AB7942" s="13" t="e">
        <f ca="1">CalcTable[[#This Row],[IWC]]+CalcTable[[#This Row],[Eff Precip]]+CalcTable[[#This Row],[IrrAmt]]-CalcTable[[#This Row],[AET]]</f>
        <v>#NAME?</v>
      </c>
      <c r="AC7942" s="13" t="e">
        <f ca="1">IF(CalcTable[[#This Row],[PWC]]&gt;FCAP,MIN(24*PERC,MIN(SAT,CalcTable[[#This Row],[PWC]])-FCAP),0)</f>
        <v>#NAME?</v>
      </c>
      <c r="AD7942" s="13" t="e">
        <f ca="1">IF(CalcTable[[#This Row],[PWC]]&gt;SAT,CalcTable[[#This Row],[PWC]]-SAT,0)</f>
        <v>#NAME?</v>
      </c>
      <c r="AE7942" s="13" t="e">
        <f ca="1">CalcTable[[#This Row],[PWC]]-CalcTable[[#This Row],[PercAmt]]-CalcTable[[#This Row],[Runoff]]</f>
        <v>#NAME?</v>
      </c>
      <c r="AF7942" s="13" t="e">
        <f ca="1">CalcTable[[#This Row],[IrrAmt]]/1000*CUR_IRR_AREA*10000/IRR_EFF</f>
        <v>#NAME?</v>
      </c>
      <c r="AG7942" s="147"/>
      <c r="AI7942" s="50">
        <v>10.425267146951107</v>
      </c>
      <c r="AJ7942" s="50">
        <v>12.158275933041601</v>
      </c>
      <c r="AK7942" s="50">
        <v>0</v>
      </c>
      <c r="AL7942" s="50">
        <v>0</v>
      </c>
      <c r="AM7942" s="50"/>
      <c r="AN7942" s="50"/>
      <c r="AO7942" s="50"/>
      <c r="AP7942" s="50"/>
      <c r="AQ7942" s="50"/>
      <c r="AR7942" s="50"/>
      <c r="AS7942" s="50"/>
      <c r="AT7942" s="50"/>
      <c r="AU7942" s="50"/>
      <c r="AV7942" s="50"/>
      <c r="AW7942" s="50"/>
      <c r="AX7942" s="50">
        <f t="shared" si="2495"/>
        <v>22.583543079992708</v>
      </c>
      <c r="AY7942" s="50"/>
      <c r="AZ7942" s="50">
        <f t="shared" si="2496"/>
        <v>509.54667885783658</v>
      </c>
      <c r="BA7942" s="50">
        <f t="shared" si="2486"/>
        <v>823.73163675575313</v>
      </c>
      <c r="BB7942" s="50">
        <f t="shared" si="2487"/>
        <v>852.35037678320259</v>
      </c>
      <c r="BC7942" s="17">
        <f t="shared" si="2497"/>
        <v>20118</v>
      </c>
      <c r="BD7942" s="50">
        <f t="shared" si="2498"/>
        <v>22.583543079992708</v>
      </c>
      <c r="BE7942" s="50">
        <f t="shared" si="2499"/>
        <v>509.54667885783658</v>
      </c>
      <c r="BF7942" s="50">
        <f t="shared" si="2500"/>
        <v>833.45615612394658</v>
      </c>
      <c r="BG7942" s="50"/>
      <c r="BH7942" s="17">
        <f t="shared" si="2501"/>
        <v>0</v>
      </c>
      <c r="BI7942" s="17">
        <f t="shared" si="2491"/>
        <v>7942</v>
      </c>
      <c r="BJ7942" s="17">
        <f t="shared" si="2502"/>
        <v>7942</v>
      </c>
      <c r="BK7942" s="150">
        <f t="shared" si="2503"/>
        <v>40783</v>
      </c>
      <c r="BL7942" s="50" t="e">
        <f t="shared" ca="1" si="2488"/>
        <v>#NAME?</v>
      </c>
      <c r="BM7942" s="50" t="e">
        <f t="shared" ca="1" si="2489"/>
        <v>#NAME?</v>
      </c>
      <c r="BN7942" s="50" t="e">
        <f t="shared" ca="1" si="2490"/>
        <v>#NAME?</v>
      </c>
    </row>
    <row r="7943" spans="1:66" x14ac:dyDescent="0.35">
      <c r="A7943" s="48">
        <v>40784</v>
      </c>
      <c r="B7943" s="17">
        <v>2011</v>
      </c>
      <c r="C7943" s="17">
        <v>8</v>
      </c>
      <c r="D7943" s="17">
        <v>241</v>
      </c>
      <c r="E7943" s="17">
        <v>29</v>
      </c>
      <c r="F7943" s="17">
        <v>2</v>
      </c>
      <c r="G7943" s="50">
        <v>11.1</v>
      </c>
      <c r="H7943" s="32">
        <v>4.3146608193987763</v>
      </c>
      <c r="I7943" s="50">
        <v>4.5</v>
      </c>
      <c r="J7943" s="13">
        <v>0</v>
      </c>
      <c r="K7943" s="13">
        <f t="shared" si="2492"/>
        <v>0</v>
      </c>
      <c r="L7943" s="13">
        <f t="shared" si="2484"/>
        <v>0</v>
      </c>
      <c r="M7943" s="13" t="e">
        <f ca="1">CalcTable[[#This Row],[IWC]]-AE7942</f>
        <v>#NAME?</v>
      </c>
      <c r="N7943" s="13" t="e">
        <f ca="1">IF(CalcTable[[#This Row],[Day of Year]]&lt;123,FCAP,AE7942)</f>
        <v>#NAME?</v>
      </c>
      <c r="O7943" s="17" t="e">
        <f ca="1">IF(IRR_DRIP,5,COUNTIF('IDET Wind Values'!C7927:G7927,"&lt;="&amp;IRR_MAXWIND))</f>
        <v>#NAME?</v>
      </c>
      <c r="P7943" s="13" t="e">
        <f ca="1">CalcTable[[#This Row],[ET_o]]*KL</f>
        <v>#NAME?</v>
      </c>
      <c r="Q7943" s="13" t="e">
        <f ca="1">IF(WILTPT&lt;=0,1,MAX(0,MIN(1,(CalcTable[[#This Row],[IWC]]-WILTPT)/(MAD-WILTPT))))</f>
        <v>#NAME?</v>
      </c>
      <c r="R7943" s="13" t="e">
        <f ca="1">CalcTable[[#This Row],[ETMult]]*CalcTable[[#This Row],[ETb]]</f>
        <v>#NAME?</v>
      </c>
      <c r="S7943" s="13" t="b">
        <f>INDEX(IRR_LIST,CalcTable[[#This Row],[Day of Week]]+1)</f>
        <v>0</v>
      </c>
      <c r="T7943" s="13">
        <f t="shared" ca="1" si="2493"/>
        <v>0</v>
      </c>
      <c r="U7943" s="13" t="b">
        <f ca="1">IF(CalcTable[[#This Row],[IrrPrecip]]&gt;=IC_MM,FALSE,TRUE)</f>
        <v>1</v>
      </c>
      <c r="V7943" s="13" t="b">
        <f t="shared" si="2485"/>
        <v>1</v>
      </c>
      <c r="W7943" s="13" t="e">
        <f ca="1">IF(AND(IRR_DRIP=FALSE,CalcTable[[#This Row],[IrrHours]]&lt;=0),FALSE,TRUE)</f>
        <v>#NAME?</v>
      </c>
      <c r="X7943" s="13" t="e">
        <f ca="1">AND(CalcTable[[#This Row],[IrrDay]],CalcTable[[#This Row],[IrrRain]],CalcTable[[#This Row],[IrrWarm]],CalcTable[[#This Row],[IrrWindy]])</f>
        <v>#NAME?</v>
      </c>
      <c r="Y7943" s="13" t="e">
        <f t="shared" ca="1" si="2494"/>
        <v>#NAME?</v>
      </c>
      <c r="Z7943" s="13" t="e">
        <f ca="1">CalcTable[[#This Row],[IrrHours]]/5</f>
        <v>#NAME?</v>
      </c>
      <c r="AA7943" s="13" t="e">
        <f ca="1">IF(CalcTable[[#This Row],[IrrFlag]]=FALSE,0,MAX(0,CalcTable[[#This Row],[VolRednWind]]*(FCAP*IRR_TARGET-CalcTable[[#This Row],[IWC]])))</f>
        <v>#NAME?</v>
      </c>
      <c r="AB7943" s="13" t="e">
        <f ca="1">CalcTable[[#This Row],[IWC]]+CalcTable[[#This Row],[Eff Precip]]+CalcTable[[#This Row],[IrrAmt]]-CalcTable[[#This Row],[AET]]</f>
        <v>#NAME?</v>
      </c>
      <c r="AC7943" s="13" t="e">
        <f ca="1">IF(CalcTable[[#This Row],[PWC]]&gt;FCAP,MIN(24*PERC,MIN(SAT,CalcTable[[#This Row],[PWC]])-FCAP),0)</f>
        <v>#NAME?</v>
      </c>
      <c r="AD7943" s="13" t="e">
        <f ca="1">IF(CalcTable[[#This Row],[PWC]]&gt;SAT,CalcTable[[#This Row],[PWC]]-SAT,0)</f>
        <v>#NAME?</v>
      </c>
      <c r="AE7943" s="13" t="e">
        <f ca="1">CalcTable[[#This Row],[PWC]]-CalcTable[[#This Row],[PercAmt]]-CalcTable[[#This Row],[Runoff]]</f>
        <v>#NAME?</v>
      </c>
      <c r="AF7943" s="13" t="e">
        <f ca="1">CalcTable[[#This Row],[IrrAmt]]/1000*CUR_IRR_AREA*10000/IRR_EFF</f>
        <v>#NAME?</v>
      </c>
      <c r="AG7943" s="147"/>
      <c r="AI7943" s="50">
        <v>0</v>
      </c>
      <c r="AJ7943" s="50">
        <v>0</v>
      </c>
      <c r="AK7943" s="50">
        <v>8.2437209506071305</v>
      </c>
      <c r="AL7943" s="50">
        <v>6.4927333876789035</v>
      </c>
      <c r="AM7943" s="50"/>
      <c r="AN7943" s="50"/>
      <c r="AO7943" s="50"/>
      <c r="AP7943" s="50"/>
      <c r="AQ7943" s="50"/>
      <c r="AR7943" s="50"/>
      <c r="AS7943" s="50"/>
      <c r="AT7943" s="50"/>
      <c r="AU7943" s="50"/>
      <c r="AV7943" s="50"/>
      <c r="AW7943" s="50"/>
      <c r="AX7943" s="50">
        <f t="shared" si="2495"/>
        <v>14.736454338286034</v>
      </c>
      <c r="AY7943" s="50"/>
      <c r="AZ7943" s="50">
        <f t="shared" si="2496"/>
        <v>311.36141998081911</v>
      </c>
      <c r="BA7943" s="50">
        <f t="shared" si="2486"/>
        <v>479.39774187522937</v>
      </c>
      <c r="BB7943" s="50">
        <f t="shared" si="2487"/>
        <v>494.22447616003035</v>
      </c>
      <c r="BC7943" s="17">
        <f t="shared" si="2497"/>
        <v>20118</v>
      </c>
      <c r="BD7943" s="50">
        <f t="shared" si="2498"/>
        <v>14.736454338286034</v>
      </c>
      <c r="BE7943" s="50">
        <f t="shared" si="2499"/>
        <v>311.36141998081911</v>
      </c>
      <c r="BF7943" s="50">
        <f t="shared" si="2500"/>
        <v>509.28816344009459</v>
      </c>
      <c r="BG7943" s="50"/>
      <c r="BH7943" s="17">
        <f t="shared" si="2501"/>
        <v>0</v>
      </c>
      <c r="BI7943" s="17">
        <f t="shared" si="2491"/>
        <v>7943</v>
      </c>
      <c r="BJ7943" s="17">
        <f t="shared" si="2502"/>
        <v>7943</v>
      </c>
      <c r="BK7943" s="150">
        <f t="shared" si="2503"/>
        <v>40784</v>
      </c>
      <c r="BL7943" s="50" t="e">
        <f t="shared" ca="1" si="2488"/>
        <v>#NAME?</v>
      </c>
      <c r="BM7943" s="50" t="e">
        <f t="shared" ca="1" si="2489"/>
        <v>#NAME?</v>
      </c>
      <c r="BN7943" s="50" t="e">
        <f t="shared" ca="1" si="2490"/>
        <v>#NAME?</v>
      </c>
    </row>
    <row r="7944" spans="1:66" x14ac:dyDescent="0.35">
      <c r="A7944" s="48">
        <v>40785</v>
      </c>
      <c r="B7944" s="17">
        <v>2011</v>
      </c>
      <c r="C7944" s="17">
        <v>8</v>
      </c>
      <c r="D7944" s="17">
        <v>242</v>
      </c>
      <c r="E7944" s="17">
        <v>30</v>
      </c>
      <c r="F7944" s="17">
        <v>3</v>
      </c>
      <c r="G7944" s="50">
        <v>9.1999999999999993</v>
      </c>
      <c r="H7944" s="32">
        <v>1.5592545120909693</v>
      </c>
      <c r="I7944" s="50">
        <v>7.333333333333333</v>
      </c>
      <c r="J7944" s="13">
        <v>4.4000000000000004</v>
      </c>
      <c r="K7944" s="13">
        <f t="shared" si="2492"/>
        <v>4.4000000000000004</v>
      </c>
      <c r="L7944" s="13">
        <f t="shared" si="2484"/>
        <v>0</v>
      </c>
      <c r="M7944" s="13" t="e">
        <f ca="1">CalcTable[[#This Row],[IWC]]-AE7943</f>
        <v>#NAME?</v>
      </c>
      <c r="N7944" s="13" t="e">
        <f ca="1">IF(CalcTable[[#This Row],[Day of Year]]&lt;123,FCAP,AE7943)</f>
        <v>#NAME?</v>
      </c>
      <c r="O7944" s="17" t="e">
        <f ca="1">IF(IRR_DRIP,5,COUNTIF('IDET Wind Values'!C7928:G7928,"&lt;="&amp;IRR_MAXWIND))</f>
        <v>#NAME?</v>
      </c>
      <c r="P7944" s="13" t="e">
        <f ca="1">CalcTable[[#This Row],[ET_o]]*KL</f>
        <v>#NAME?</v>
      </c>
      <c r="Q7944" s="13" t="e">
        <f ca="1">IF(WILTPT&lt;=0,1,MAX(0,MIN(1,(CalcTable[[#This Row],[IWC]]-WILTPT)/(MAD-WILTPT))))</f>
        <v>#NAME?</v>
      </c>
      <c r="R7944" s="13" t="e">
        <f ca="1">CalcTable[[#This Row],[ETMult]]*CalcTable[[#This Row],[ETb]]</f>
        <v>#NAME?</v>
      </c>
      <c r="S7944" s="13" t="b">
        <f>INDEX(IRR_LIST,CalcTable[[#This Row],[Day of Week]]+1)</f>
        <v>1</v>
      </c>
      <c r="T7944" s="13">
        <f t="shared" ca="1" si="2493"/>
        <v>0</v>
      </c>
      <c r="U7944" s="13" t="b">
        <f ca="1">IF(CalcTable[[#This Row],[IrrPrecip]]&gt;=IC_MM,FALSE,TRUE)</f>
        <v>1</v>
      </c>
      <c r="V7944" s="13" t="b">
        <f t="shared" si="2485"/>
        <v>1</v>
      </c>
      <c r="W7944" s="13" t="e">
        <f ca="1">IF(AND(IRR_DRIP=FALSE,CalcTable[[#This Row],[IrrHours]]&lt;=0),FALSE,TRUE)</f>
        <v>#NAME?</v>
      </c>
      <c r="X7944" s="13" t="e">
        <f ca="1">AND(CalcTable[[#This Row],[IrrDay]],CalcTable[[#This Row],[IrrRain]],CalcTable[[#This Row],[IrrWarm]],CalcTable[[#This Row],[IrrWindy]])</f>
        <v>#NAME?</v>
      </c>
      <c r="Y7944" s="13" t="e">
        <f t="shared" ca="1" si="2494"/>
        <v>#NAME?</v>
      </c>
      <c r="Z7944" s="13" t="e">
        <f ca="1">CalcTable[[#This Row],[IrrHours]]/5</f>
        <v>#NAME?</v>
      </c>
      <c r="AA7944" s="13" t="e">
        <f ca="1">IF(CalcTable[[#This Row],[IrrFlag]]=FALSE,0,MAX(0,CalcTable[[#This Row],[VolRednWind]]*(FCAP*IRR_TARGET-CalcTable[[#This Row],[IWC]])))</f>
        <v>#NAME?</v>
      </c>
      <c r="AB7944" s="13" t="e">
        <f ca="1">CalcTable[[#This Row],[IWC]]+CalcTable[[#This Row],[Eff Precip]]+CalcTable[[#This Row],[IrrAmt]]-CalcTable[[#This Row],[AET]]</f>
        <v>#NAME?</v>
      </c>
      <c r="AC7944" s="13" t="e">
        <f ca="1">IF(CalcTable[[#This Row],[PWC]]&gt;FCAP,MIN(24*PERC,MIN(SAT,CalcTable[[#This Row],[PWC]])-FCAP),0)</f>
        <v>#NAME?</v>
      </c>
      <c r="AD7944" s="13" t="e">
        <f ca="1">IF(CalcTable[[#This Row],[PWC]]&gt;SAT,CalcTable[[#This Row],[PWC]]-SAT,0)</f>
        <v>#NAME?</v>
      </c>
      <c r="AE7944" s="13" t="e">
        <f ca="1">CalcTable[[#This Row],[PWC]]-CalcTable[[#This Row],[PercAmt]]-CalcTable[[#This Row],[Runoff]]</f>
        <v>#NAME?</v>
      </c>
      <c r="AF7944" s="13" t="e">
        <f ca="1">CalcTable[[#This Row],[IrrAmt]]/1000*CUR_IRR_AREA*10000/IRR_EFF</f>
        <v>#NAME?</v>
      </c>
      <c r="AG7944" s="147"/>
      <c r="AI7944" s="50">
        <v>2.5713050294316577</v>
      </c>
      <c r="AJ7944" s="50">
        <v>3.9345050294316595</v>
      </c>
      <c r="AK7944" s="50">
        <v>0</v>
      </c>
      <c r="AL7944" s="50">
        <v>0</v>
      </c>
      <c r="AM7944" s="50"/>
      <c r="AN7944" s="50"/>
      <c r="AO7944" s="50"/>
      <c r="AP7944" s="50"/>
      <c r="AQ7944" s="50"/>
      <c r="AR7944" s="50"/>
      <c r="AS7944" s="50"/>
      <c r="AT7944" s="50"/>
      <c r="AU7944" s="50"/>
      <c r="AV7944" s="50"/>
      <c r="AW7944" s="50"/>
      <c r="AX7944" s="50">
        <f t="shared" si="2495"/>
        <v>6.5058100588633172</v>
      </c>
      <c r="AY7944" s="50"/>
      <c r="AZ7944" s="50">
        <f t="shared" si="2496"/>
        <v>153.12462129499301</v>
      </c>
      <c r="BA7944" s="50">
        <f t="shared" si="2486"/>
        <v>248.44595937812667</v>
      </c>
      <c r="BB7944" s="50">
        <f t="shared" si="2487"/>
        <v>257.14679174174654</v>
      </c>
      <c r="BC7944" s="17">
        <f t="shared" si="2497"/>
        <v>20118</v>
      </c>
      <c r="BD7944" s="50">
        <f t="shared" si="2498"/>
        <v>6.5058100588633172</v>
      </c>
      <c r="BE7944" s="50">
        <f t="shared" si="2499"/>
        <v>153.12462129499301</v>
      </c>
      <c r="BF7944" s="50">
        <f t="shared" si="2500"/>
        <v>250.46313432663268</v>
      </c>
      <c r="BG7944" s="50"/>
      <c r="BH7944" s="17">
        <f t="shared" si="2501"/>
        <v>0</v>
      </c>
      <c r="BI7944" s="17">
        <f t="shared" si="2491"/>
        <v>7944</v>
      </c>
      <c r="BJ7944" s="17">
        <f t="shared" si="2502"/>
        <v>7944</v>
      </c>
      <c r="BK7944" s="150">
        <f t="shared" si="2503"/>
        <v>40785</v>
      </c>
      <c r="BL7944" s="50" t="e">
        <f t="shared" ca="1" si="2488"/>
        <v>#NAME?</v>
      </c>
      <c r="BM7944" s="50" t="e">
        <f t="shared" ca="1" si="2489"/>
        <v>#NAME?</v>
      </c>
      <c r="BN7944" s="50" t="e">
        <f t="shared" ca="1" si="2490"/>
        <v>#NAME?</v>
      </c>
    </row>
    <row r="7945" spans="1:66" x14ac:dyDescent="0.35">
      <c r="A7945" s="48">
        <v>40786</v>
      </c>
      <c r="B7945" s="17">
        <v>2011</v>
      </c>
      <c r="C7945" s="17">
        <v>8</v>
      </c>
      <c r="D7945" s="17">
        <v>243</v>
      </c>
      <c r="E7945" s="17">
        <v>31</v>
      </c>
      <c r="F7945" s="17">
        <v>4</v>
      </c>
      <c r="G7945" s="50">
        <v>6.6</v>
      </c>
      <c r="H7945" s="32">
        <v>1.0172556176708452</v>
      </c>
      <c r="I7945" s="50">
        <v>6.333333333333333</v>
      </c>
      <c r="J7945" s="13">
        <v>22.4</v>
      </c>
      <c r="K7945" s="13">
        <f t="shared" si="2492"/>
        <v>22.4</v>
      </c>
      <c r="L7945" s="13">
        <f t="shared" si="2484"/>
        <v>13.049999999999999</v>
      </c>
      <c r="M7945" s="13" t="e">
        <f ca="1">CalcTable[[#This Row],[IWC]]-AE7944</f>
        <v>#NAME?</v>
      </c>
      <c r="N7945" s="13" t="e">
        <f ca="1">IF(CalcTable[[#This Row],[Day of Year]]&lt;123,FCAP,AE7944)</f>
        <v>#NAME?</v>
      </c>
      <c r="O7945" s="17" t="e">
        <f ca="1">IF(IRR_DRIP,5,COUNTIF('IDET Wind Values'!C7929:G7929,"&lt;="&amp;IRR_MAXWIND))</f>
        <v>#NAME?</v>
      </c>
      <c r="P7945" s="13" t="e">
        <f ca="1">CalcTable[[#This Row],[ET_o]]*KL</f>
        <v>#NAME?</v>
      </c>
      <c r="Q7945" s="13" t="e">
        <f ca="1">IF(WILTPT&lt;=0,1,MAX(0,MIN(1,(CalcTable[[#This Row],[IWC]]-WILTPT)/(MAD-WILTPT))))</f>
        <v>#NAME?</v>
      </c>
      <c r="R7945" s="13" t="e">
        <f ca="1">CalcTable[[#This Row],[ETMult]]*CalcTable[[#This Row],[ETb]]</f>
        <v>#NAME?</v>
      </c>
      <c r="S7945" s="13" t="b">
        <f>INDEX(IRR_LIST,CalcTable[[#This Row],[Day of Week]]+1)</f>
        <v>0</v>
      </c>
      <c r="T7945" s="13">
        <f t="shared" ca="1" si="2493"/>
        <v>4.4000000000000004</v>
      </c>
      <c r="U7945" s="13" t="b">
        <f ca="1">IF(CalcTable[[#This Row],[IrrPrecip]]&gt;=IC_MM,FALSE,TRUE)</f>
        <v>1</v>
      </c>
      <c r="V7945" s="13" t="b">
        <f t="shared" si="2485"/>
        <v>1</v>
      </c>
      <c r="W7945" s="13" t="e">
        <f ca="1">IF(AND(IRR_DRIP=FALSE,CalcTable[[#This Row],[IrrHours]]&lt;=0),FALSE,TRUE)</f>
        <v>#NAME?</v>
      </c>
      <c r="X7945" s="13" t="e">
        <f ca="1">AND(CalcTable[[#This Row],[IrrDay]],CalcTable[[#This Row],[IrrRain]],CalcTable[[#This Row],[IrrWarm]],CalcTable[[#This Row],[IrrWindy]])</f>
        <v>#NAME?</v>
      </c>
      <c r="Y7945" s="13" t="e">
        <f t="shared" ca="1" si="2494"/>
        <v>#NAME?</v>
      </c>
      <c r="Z7945" s="13" t="e">
        <f ca="1">CalcTable[[#This Row],[IrrHours]]/5</f>
        <v>#NAME?</v>
      </c>
      <c r="AA7945" s="13" t="e">
        <f ca="1">IF(CalcTable[[#This Row],[IrrFlag]]=FALSE,0,MAX(0,CalcTable[[#This Row],[VolRednWind]]*(FCAP*IRR_TARGET-CalcTable[[#This Row],[IWC]])))</f>
        <v>#NAME?</v>
      </c>
      <c r="AB7945" s="13" t="e">
        <f ca="1">CalcTable[[#This Row],[IWC]]+CalcTable[[#This Row],[Eff Precip]]+CalcTable[[#This Row],[IrrAmt]]-CalcTable[[#This Row],[AET]]</f>
        <v>#NAME?</v>
      </c>
      <c r="AC7945" s="13" t="e">
        <f ca="1">IF(CalcTable[[#This Row],[PWC]]&gt;FCAP,MIN(24*PERC,MIN(SAT,CalcTable[[#This Row],[PWC]])-FCAP),0)</f>
        <v>#NAME?</v>
      </c>
      <c r="AD7945" s="13" t="e">
        <f ca="1">IF(CalcTable[[#This Row],[PWC]]&gt;SAT,CalcTable[[#This Row],[PWC]]-SAT,0)</f>
        <v>#NAME?</v>
      </c>
      <c r="AE7945" s="13" t="e">
        <f ca="1">CalcTable[[#This Row],[PWC]]-CalcTable[[#This Row],[PercAmt]]-CalcTable[[#This Row],[Runoff]]</f>
        <v>#NAME?</v>
      </c>
      <c r="AF7945" s="13" t="e">
        <f ca="1">CalcTable[[#This Row],[IrrAmt]]/1000*CUR_IRR_AREA*10000/IRR_EFF</f>
        <v>#NAME?</v>
      </c>
      <c r="AG7945" s="147"/>
      <c r="AI7945" s="50">
        <v>0</v>
      </c>
      <c r="AJ7945" s="50">
        <v>0</v>
      </c>
      <c r="AK7945" s="50">
        <v>3.0284719853200301</v>
      </c>
      <c r="AL7945" s="50">
        <v>3.230653432319361</v>
      </c>
      <c r="AM7945" s="50"/>
      <c r="AN7945" s="50"/>
      <c r="AO7945" s="50"/>
      <c r="AP7945" s="50"/>
      <c r="AQ7945" s="50"/>
      <c r="AR7945" s="50"/>
      <c r="AS7945" s="50"/>
      <c r="AT7945" s="50"/>
      <c r="AU7945" s="50"/>
      <c r="AV7945" s="50"/>
      <c r="AW7945" s="50"/>
      <c r="AX7945" s="50">
        <f t="shared" si="2495"/>
        <v>6.2591254176393907</v>
      </c>
      <c r="AY7945" s="50"/>
      <c r="AZ7945" s="50">
        <f t="shared" si="2496"/>
        <v>139.18342313272836</v>
      </c>
      <c r="BA7945" s="50">
        <f t="shared" si="2486"/>
        <v>214.29828641070878</v>
      </c>
      <c r="BB7945" s="50">
        <f t="shared" si="2487"/>
        <v>220.92606846464824</v>
      </c>
      <c r="BC7945" s="17">
        <f t="shared" si="2497"/>
        <v>20118</v>
      </c>
      <c r="BD7945" s="50">
        <f t="shared" si="2498"/>
        <v>6.2591254176393907</v>
      </c>
      <c r="BE7945" s="50">
        <f t="shared" si="2499"/>
        <v>139.18342313272836</v>
      </c>
      <c r="BF7945" s="50">
        <f t="shared" si="2500"/>
        <v>227.6597722124325</v>
      </c>
      <c r="BG7945" s="50"/>
      <c r="BH7945" s="17">
        <f t="shared" si="2501"/>
        <v>0</v>
      </c>
      <c r="BI7945" s="17">
        <f t="shared" si="2491"/>
        <v>7945</v>
      </c>
      <c r="BJ7945" s="17">
        <f t="shared" si="2502"/>
        <v>7945</v>
      </c>
      <c r="BK7945" s="150">
        <f t="shared" si="2503"/>
        <v>40786</v>
      </c>
      <c r="BL7945" s="50" t="e">
        <f t="shared" ca="1" si="2488"/>
        <v>#NAME?</v>
      </c>
      <c r="BM7945" s="50" t="e">
        <f t="shared" ca="1" si="2489"/>
        <v>#NAME?</v>
      </c>
      <c r="BN7945" s="50" t="e">
        <f t="shared" ca="1" si="2490"/>
        <v>#NAME?</v>
      </c>
    </row>
    <row r="7946" spans="1:66" x14ac:dyDescent="0.35">
      <c r="A7946" s="48">
        <v>40787</v>
      </c>
      <c r="B7946" s="17">
        <v>2011</v>
      </c>
      <c r="C7946" s="17">
        <v>9</v>
      </c>
      <c r="D7946" s="17">
        <v>244</v>
      </c>
      <c r="E7946" s="17">
        <v>1</v>
      </c>
      <c r="F7946" s="17">
        <v>5</v>
      </c>
      <c r="G7946" s="50">
        <v>5.0999999999999996</v>
      </c>
      <c r="H7946" s="32">
        <v>2.763791792831344</v>
      </c>
      <c r="I7946" s="50">
        <v>5.833333333333333</v>
      </c>
      <c r="J7946" s="13">
        <v>0.2</v>
      </c>
      <c r="K7946" s="13">
        <f t="shared" si="2492"/>
        <v>0.2</v>
      </c>
      <c r="L7946" s="13">
        <f t="shared" si="2484"/>
        <v>0</v>
      </c>
      <c r="M7946" s="13" t="e">
        <f ca="1">CalcTable[[#This Row],[IWC]]-AE7945</f>
        <v>#NAME?</v>
      </c>
      <c r="N7946" s="13" t="e">
        <f ca="1">IF(CalcTable[[#This Row],[Day of Year]]&lt;123,FCAP,AE7945)</f>
        <v>#NAME?</v>
      </c>
      <c r="O7946" s="17" t="e">
        <f ca="1">IF(IRR_DRIP,5,COUNTIF('IDET Wind Values'!C7930:G7930,"&lt;="&amp;IRR_MAXWIND))</f>
        <v>#NAME?</v>
      </c>
      <c r="P7946" s="13" t="e">
        <f ca="1">CalcTable[[#This Row],[ET_o]]*KL</f>
        <v>#NAME?</v>
      </c>
      <c r="Q7946" s="13" t="e">
        <f ca="1">IF(WILTPT&lt;=0,1,MAX(0,MIN(1,(CalcTable[[#This Row],[IWC]]-WILTPT)/(MAD-WILTPT))))</f>
        <v>#NAME?</v>
      </c>
      <c r="R7946" s="13" t="e">
        <f ca="1">CalcTable[[#This Row],[ETMult]]*CalcTable[[#This Row],[ETb]]</f>
        <v>#NAME?</v>
      </c>
      <c r="S7946" s="13" t="b">
        <f>INDEX(IRR_LIST,CalcTable[[#This Row],[Day of Week]]+1)</f>
        <v>1</v>
      </c>
      <c r="T7946" s="13">
        <f t="shared" ca="1" si="2493"/>
        <v>26.799999999999997</v>
      </c>
      <c r="U7946" s="13" t="b">
        <f ca="1">IF(CalcTable[[#This Row],[IrrPrecip]]&gt;=IC_MM,FALSE,TRUE)</f>
        <v>0</v>
      </c>
      <c r="V7946" s="13" t="b">
        <f t="shared" si="2485"/>
        <v>1</v>
      </c>
      <c r="W7946" s="13" t="e">
        <f ca="1">IF(AND(IRR_DRIP=FALSE,CalcTable[[#This Row],[IrrHours]]&lt;=0),FALSE,TRUE)</f>
        <v>#NAME?</v>
      </c>
      <c r="X7946" s="13" t="e">
        <f ca="1">AND(CalcTable[[#This Row],[IrrDay]],CalcTable[[#This Row],[IrrRain]],CalcTable[[#This Row],[IrrWarm]],CalcTable[[#This Row],[IrrWindy]])</f>
        <v>#NAME?</v>
      </c>
      <c r="Y7946" s="13" t="e">
        <f t="shared" ca="1" si="2494"/>
        <v>#NAME?</v>
      </c>
      <c r="Z7946" s="13" t="e">
        <f ca="1">CalcTable[[#This Row],[IrrHours]]/5</f>
        <v>#NAME?</v>
      </c>
      <c r="AA7946" s="13" t="e">
        <f ca="1">IF(CalcTable[[#This Row],[IrrFlag]]=FALSE,0,MAX(0,CalcTable[[#This Row],[VolRednWind]]*(FCAP*IRR_TARGET-CalcTable[[#This Row],[IWC]])))</f>
        <v>#NAME?</v>
      </c>
      <c r="AB7946" s="13" t="e">
        <f ca="1">CalcTable[[#This Row],[IWC]]+CalcTable[[#This Row],[Eff Precip]]+CalcTable[[#This Row],[IrrAmt]]-CalcTable[[#This Row],[AET]]</f>
        <v>#NAME?</v>
      </c>
      <c r="AC7946" s="13" t="e">
        <f ca="1">IF(CalcTable[[#This Row],[PWC]]&gt;FCAP,MIN(24*PERC,MIN(SAT,CalcTable[[#This Row],[PWC]])-FCAP),0)</f>
        <v>#NAME?</v>
      </c>
      <c r="AD7946" s="13" t="e">
        <f ca="1">IF(CalcTable[[#This Row],[PWC]]&gt;SAT,CalcTable[[#This Row],[PWC]]-SAT,0)</f>
        <v>#NAME?</v>
      </c>
      <c r="AE7946" s="13" t="e">
        <f ca="1">CalcTable[[#This Row],[PWC]]-CalcTable[[#This Row],[PercAmt]]-CalcTable[[#This Row],[Runoff]]</f>
        <v>#NAME?</v>
      </c>
      <c r="AF7946" s="13" t="e">
        <f ca="1">CalcTable[[#This Row],[IrrAmt]]/1000*CUR_IRR_AREA*10000/IRR_EFF</f>
        <v>#NAME?</v>
      </c>
      <c r="AG7946" s="147"/>
      <c r="AI7946" s="50">
        <v>0</v>
      </c>
      <c r="AJ7946" s="50">
        <v>0</v>
      </c>
      <c r="AK7946" s="50">
        <v>0</v>
      </c>
      <c r="AL7946" s="50">
        <v>0</v>
      </c>
      <c r="AM7946" s="50"/>
      <c r="AN7946" s="50"/>
      <c r="AO7946" s="50"/>
      <c r="AP7946" s="50"/>
      <c r="AQ7946" s="50"/>
      <c r="AR7946" s="50"/>
      <c r="AS7946" s="50"/>
      <c r="AT7946" s="50"/>
      <c r="AU7946" s="50"/>
      <c r="AV7946" s="50"/>
      <c r="AW7946" s="50"/>
      <c r="AX7946" s="50">
        <f t="shared" si="2495"/>
        <v>0</v>
      </c>
      <c r="AY7946" s="50"/>
      <c r="AZ7946" s="50">
        <f t="shared" si="2496"/>
        <v>0</v>
      </c>
      <c r="BA7946" s="50">
        <f t="shared" si="2486"/>
        <v>0</v>
      </c>
      <c r="BB7946" s="50">
        <f t="shared" si="2487"/>
        <v>0</v>
      </c>
      <c r="BC7946" s="17">
        <f t="shared" si="2497"/>
        <v>20119</v>
      </c>
      <c r="BD7946" s="50">
        <f t="shared" si="2498"/>
        <v>0</v>
      </c>
      <c r="BE7946" s="50">
        <f t="shared" si="2499"/>
        <v>0</v>
      </c>
      <c r="BF7946" s="50">
        <f t="shared" si="2500"/>
        <v>0</v>
      </c>
      <c r="BG7946" s="50"/>
      <c r="BH7946" s="17">
        <f t="shared" si="2501"/>
        <v>0</v>
      </c>
      <c r="BI7946" s="17">
        <f t="shared" si="2491"/>
        <v>7946</v>
      </c>
      <c r="BJ7946" s="17">
        <f t="shared" si="2502"/>
        <v>7946</v>
      </c>
      <c r="BK7946" s="150">
        <f t="shared" si="2503"/>
        <v>40787</v>
      </c>
      <c r="BL7946" s="50" t="e">
        <f t="shared" ca="1" si="2488"/>
        <v>#NAME?</v>
      </c>
      <c r="BM7946" s="50" t="e">
        <f t="shared" ca="1" si="2489"/>
        <v>#NAME?</v>
      </c>
      <c r="BN7946" s="50" t="e">
        <f t="shared" ca="1" si="2490"/>
        <v>#NAME?</v>
      </c>
    </row>
    <row r="7947" spans="1:66" x14ac:dyDescent="0.35">
      <c r="A7947" s="48">
        <v>40788</v>
      </c>
      <c r="B7947" s="17">
        <v>2011</v>
      </c>
      <c r="C7947" s="17">
        <v>9</v>
      </c>
      <c r="D7947" s="17">
        <v>245</v>
      </c>
      <c r="E7947" s="17">
        <v>2</v>
      </c>
      <c r="F7947" s="17">
        <v>6</v>
      </c>
      <c r="G7947" s="50">
        <v>5.9</v>
      </c>
      <c r="H7947" s="32">
        <v>2.8224303452205941</v>
      </c>
      <c r="I7947" s="50">
        <v>20.333333333333332</v>
      </c>
      <c r="J7947" s="13">
        <v>3.6</v>
      </c>
      <c r="K7947" s="13">
        <f t="shared" si="2492"/>
        <v>3.6</v>
      </c>
      <c r="L7947" s="13">
        <f t="shared" si="2484"/>
        <v>0</v>
      </c>
      <c r="M7947" s="13" t="e">
        <f ca="1">CalcTable[[#This Row],[IWC]]-AE7946</f>
        <v>#NAME?</v>
      </c>
      <c r="N7947" s="13" t="e">
        <f ca="1">IF(CalcTable[[#This Row],[Day of Year]]&lt;123,FCAP,AE7946)</f>
        <v>#NAME?</v>
      </c>
      <c r="O7947" s="17" t="e">
        <f ca="1">IF(IRR_DRIP,5,COUNTIF('IDET Wind Values'!C7931:G7931,"&lt;="&amp;IRR_MAXWIND))</f>
        <v>#NAME?</v>
      </c>
      <c r="P7947" s="13" t="e">
        <f ca="1">CalcTable[[#This Row],[ET_o]]*KL</f>
        <v>#NAME?</v>
      </c>
      <c r="Q7947" s="13" t="e">
        <f ca="1">IF(WILTPT&lt;=0,1,MAX(0,MIN(1,(CalcTable[[#This Row],[IWC]]-WILTPT)/(MAD-WILTPT))))</f>
        <v>#NAME?</v>
      </c>
      <c r="R7947" s="13" t="e">
        <f ca="1">CalcTable[[#This Row],[ETMult]]*CalcTable[[#This Row],[ETb]]</f>
        <v>#NAME?</v>
      </c>
      <c r="S7947" s="13" t="b">
        <f>INDEX(IRR_LIST,CalcTable[[#This Row],[Day of Week]]+1)</f>
        <v>0</v>
      </c>
      <c r="T7947" s="13">
        <f t="shared" ca="1" si="2493"/>
        <v>22.599999999999998</v>
      </c>
      <c r="U7947" s="13" t="b">
        <f ca="1">IF(CalcTable[[#This Row],[IrrPrecip]]&gt;=IC_MM,FALSE,TRUE)</f>
        <v>0</v>
      </c>
      <c r="V7947" s="13" t="b">
        <f t="shared" si="2485"/>
        <v>1</v>
      </c>
      <c r="W7947" s="13" t="e">
        <f ca="1">IF(AND(IRR_DRIP=FALSE,CalcTable[[#This Row],[IrrHours]]&lt;=0),FALSE,TRUE)</f>
        <v>#NAME?</v>
      </c>
      <c r="X7947" s="13" t="e">
        <f ca="1">AND(CalcTable[[#This Row],[IrrDay]],CalcTable[[#This Row],[IrrRain]],CalcTable[[#This Row],[IrrWarm]],CalcTable[[#This Row],[IrrWindy]])</f>
        <v>#NAME?</v>
      </c>
      <c r="Y7947" s="13" t="e">
        <f t="shared" ca="1" si="2494"/>
        <v>#NAME?</v>
      </c>
      <c r="Z7947" s="13" t="e">
        <f ca="1">CalcTable[[#This Row],[IrrHours]]/5</f>
        <v>#NAME?</v>
      </c>
      <c r="AA7947" s="13" t="e">
        <f ca="1">IF(CalcTable[[#This Row],[IrrFlag]]=FALSE,0,MAX(0,CalcTable[[#This Row],[VolRednWind]]*(FCAP*IRR_TARGET-CalcTable[[#This Row],[IWC]])))</f>
        <v>#NAME?</v>
      </c>
      <c r="AB7947" s="13" t="e">
        <f ca="1">CalcTable[[#This Row],[IWC]]+CalcTable[[#This Row],[Eff Precip]]+CalcTable[[#This Row],[IrrAmt]]-CalcTable[[#This Row],[AET]]</f>
        <v>#NAME?</v>
      </c>
      <c r="AC7947" s="13" t="e">
        <f ca="1">IF(CalcTable[[#This Row],[PWC]]&gt;FCAP,MIN(24*PERC,MIN(SAT,CalcTable[[#This Row],[PWC]])-FCAP),0)</f>
        <v>#NAME?</v>
      </c>
      <c r="AD7947" s="13" t="e">
        <f ca="1">IF(CalcTable[[#This Row],[PWC]]&gt;SAT,CalcTable[[#This Row],[PWC]]-SAT,0)</f>
        <v>#NAME?</v>
      </c>
      <c r="AE7947" s="13" t="e">
        <f ca="1">CalcTable[[#This Row],[PWC]]-CalcTable[[#This Row],[PercAmt]]-CalcTable[[#This Row],[Runoff]]</f>
        <v>#NAME?</v>
      </c>
      <c r="AF7947" s="13" t="e">
        <f ca="1">CalcTable[[#This Row],[IrrAmt]]/1000*CUR_IRR_AREA*10000/IRR_EFF</f>
        <v>#NAME?</v>
      </c>
      <c r="AG7947" s="147"/>
      <c r="AI7947" s="50">
        <v>0</v>
      </c>
      <c r="AJ7947" s="50">
        <v>0</v>
      </c>
      <c r="AK7947" s="50">
        <v>0</v>
      </c>
      <c r="AL7947" s="50">
        <v>0</v>
      </c>
      <c r="AM7947" s="50"/>
      <c r="AN7947" s="50"/>
      <c r="AO7947" s="50"/>
      <c r="AP7947" s="50"/>
      <c r="AQ7947" s="50"/>
      <c r="AR7947" s="50"/>
      <c r="AS7947" s="50"/>
      <c r="AT7947" s="50"/>
      <c r="AU7947" s="50"/>
      <c r="AV7947" s="50"/>
      <c r="AW7947" s="50"/>
      <c r="AX7947" s="50">
        <f t="shared" si="2495"/>
        <v>0</v>
      </c>
      <c r="AY7947" s="50"/>
      <c r="AZ7947" s="50">
        <f t="shared" si="2496"/>
        <v>0</v>
      </c>
      <c r="BA7947" s="50">
        <f t="shared" si="2486"/>
        <v>0</v>
      </c>
      <c r="BB7947" s="50">
        <f t="shared" si="2487"/>
        <v>0</v>
      </c>
      <c r="BC7947" s="17">
        <f t="shared" si="2497"/>
        <v>20119</v>
      </c>
      <c r="BD7947" s="50">
        <f t="shared" si="2498"/>
        <v>0</v>
      </c>
      <c r="BE7947" s="50">
        <f t="shared" si="2499"/>
        <v>0</v>
      </c>
      <c r="BF7947" s="50">
        <f t="shared" si="2500"/>
        <v>0</v>
      </c>
      <c r="BG7947" s="50"/>
      <c r="BH7947" s="17">
        <f t="shared" si="2501"/>
        <v>0</v>
      </c>
      <c r="BI7947" s="17">
        <f t="shared" si="2491"/>
        <v>7947</v>
      </c>
      <c r="BJ7947" s="17">
        <f t="shared" si="2502"/>
        <v>7947</v>
      </c>
      <c r="BK7947" s="150">
        <f t="shared" si="2503"/>
        <v>40788</v>
      </c>
      <c r="BL7947" s="50" t="e">
        <f t="shared" ca="1" si="2488"/>
        <v>#NAME?</v>
      </c>
      <c r="BM7947" s="50" t="e">
        <f t="shared" ca="1" si="2489"/>
        <v>#NAME?</v>
      </c>
      <c r="BN7947" s="50" t="e">
        <f t="shared" ca="1" si="2490"/>
        <v>#NAME?</v>
      </c>
    </row>
    <row r="7948" spans="1:66" x14ac:dyDescent="0.35">
      <c r="A7948" s="48">
        <v>40789</v>
      </c>
      <c r="B7948" s="17">
        <v>2011</v>
      </c>
      <c r="C7948" s="17">
        <v>9</v>
      </c>
      <c r="D7948" s="17">
        <v>246</v>
      </c>
      <c r="E7948" s="17">
        <v>3</v>
      </c>
      <c r="F7948" s="17">
        <v>7</v>
      </c>
      <c r="G7948" s="50">
        <v>4.3</v>
      </c>
      <c r="H7948" s="32">
        <v>2.6438275934511459</v>
      </c>
      <c r="I7948" s="50">
        <v>5</v>
      </c>
      <c r="J7948" s="13">
        <v>0</v>
      </c>
      <c r="K7948" s="13">
        <f t="shared" si="2492"/>
        <v>0</v>
      </c>
      <c r="L7948" s="13">
        <f t="shared" si="2484"/>
        <v>0</v>
      </c>
      <c r="M7948" s="13" t="e">
        <f ca="1">CalcTable[[#This Row],[IWC]]-AE7947</f>
        <v>#NAME?</v>
      </c>
      <c r="N7948" s="13" t="e">
        <f ca="1">IF(CalcTable[[#This Row],[Day of Year]]&lt;123,FCAP,AE7947)</f>
        <v>#NAME?</v>
      </c>
      <c r="O7948" s="17" t="e">
        <f ca="1">IF(IRR_DRIP,5,COUNTIF('IDET Wind Values'!C7932:G7932,"&lt;="&amp;IRR_MAXWIND))</f>
        <v>#NAME?</v>
      </c>
      <c r="P7948" s="13" t="e">
        <f ca="1">CalcTable[[#This Row],[ET_o]]*KL</f>
        <v>#NAME?</v>
      </c>
      <c r="Q7948" s="13" t="e">
        <f ca="1">IF(WILTPT&lt;=0,1,MAX(0,MIN(1,(CalcTable[[#This Row],[IWC]]-WILTPT)/(MAD-WILTPT))))</f>
        <v>#NAME?</v>
      </c>
      <c r="R7948" s="13" t="e">
        <f ca="1">CalcTable[[#This Row],[ETMult]]*CalcTable[[#This Row],[ETb]]</f>
        <v>#NAME?</v>
      </c>
      <c r="S7948" s="13" t="b">
        <f>INDEX(IRR_LIST,CalcTable[[#This Row],[Day of Week]]+1)</f>
        <v>0</v>
      </c>
      <c r="T7948" s="13">
        <f t="shared" ca="1" si="2493"/>
        <v>3.8000000000000003</v>
      </c>
      <c r="U7948" s="13" t="b">
        <f ca="1">IF(CalcTable[[#This Row],[IrrPrecip]]&gt;=IC_MM,FALSE,TRUE)</f>
        <v>1</v>
      </c>
      <c r="V7948" s="13" t="b">
        <f t="shared" si="2485"/>
        <v>1</v>
      </c>
      <c r="W7948" s="13" t="e">
        <f ca="1">IF(AND(IRR_DRIP=FALSE,CalcTable[[#This Row],[IrrHours]]&lt;=0),FALSE,TRUE)</f>
        <v>#NAME?</v>
      </c>
      <c r="X7948" s="13" t="e">
        <f ca="1">AND(CalcTable[[#This Row],[IrrDay]],CalcTable[[#This Row],[IrrRain]],CalcTable[[#This Row],[IrrWarm]],CalcTable[[#This Row],[IrrWindy]])</f>
        <v>#NAME?</v>
      </c>
      <c r="Y7948" s="13" t="e">
        <f t="shared" ca="1" si="2494"/>
        <v>#NAME?</v>
      </c>
      <c r="Z7948" s="13" t="e">
        <f ca="1">CalcTable[[#This Row],[IrrHours]]/5</f>
        <v>#NAME?</v>
      </c>
      <c r="AA7948" s="13" t="e">
        <f ca="1">IF(CalcTable[[#This Row],[IrrFlag]]=FALSE,0,MAX(0,CalcTable[[#This Row],[VolRednWind]]*(FCAP*IRR_TARGET-CalcTable[[#This Row],[IWC]])))</f>
        <v>#NAME?</v>
      </c>
      <c r="AB7948" s="13" t="e">
        <f ca="1">CalcTable[[#This Row],[IWC]]+CalcTable[[#This Row],[Eff Precip]]+CalcTable[[#This Row],[IrrAmt]]-CalcTable[[#This Row],[AET]]</f>
        <v>#NAME?</v>
      </c>
      <c r="AC7948" s="13" t="e">
        <f ca="1">IF(CalcTable[[#This Row],[PWC]]&gt;FCAP,MIN(24*PERC,MIN(SAT,CalcTable[[#This Row],[PWC]])-FCAP),0)</f>
        <v>#NAME?</v>
      </c>
      <c r="AD7948" s="13" t="e">
        <f ca="1">IF(CalcTable[[#This Row],[PWC]]&gt;SAT,CalcTable[[#This Row],[PWC]]-SAT,0)</f>
        <v>#NAME?</v>
      </c>
      <c r="AE7948" s="13" t="e">
        <f ca="1">CalcTable[[#This Row],[PWC]]-CalcTable[[#This Row],[PercAmt]]-CalcTable[[#This Row],[Runoff]]</f>
        <v>#NAME?</v>
      </c>
      <c r="AF7948" s="13" t="e">
        <f ca="1">CalcTable[[#This Row],[IrrAmt]]/1000*CUR_IRR_AREA*10000/IRR_EFF</f>
        <v>#NAME?</v>
      </c>
      <c r="AG7948" s="147"/>
      <c r="AI7948" s="50">
        <v>0</v>
      </c>
      <c r="AJ7948" s="50">
        <v>0</v>
      </c>
      <c r="AK7948" s="50">
        <v>3.5842693518970665</v>
      </c>
      <c r="AL7948" s="50">
        <v>0</v>
      </c>
      <c r="AM7948" s="50"/>
      <c r="AN7948" s="50"/>
      <c r="AO7948" s="50"/>
      <c r="AP7948" s="50"/>
      <c r="AQ7948" s="50"/>
      <c r="AR7948" s="50"/>
      <c r="AS7948" s="50"/>
      <c r="AT7948" s="50"/>
      <c r="AU7948" s="50"/>
      <c r="AV7948" s="50"/>
      <c r="AW7948" s="50"/>
      <c r="AX7948" s="50">
        <f t="shared" si="2495"/>
        <v>3.5842693518970665</v>
      </c>
      <c r="AY7948" s="50"/>
      <c r="AZ7948" s="50">
        <f t="shared" si="2496"/>
        <v>52.569283827823647</v>
      </c>
      <c r="BA7948" s="50">
        <f t="shared" si="2486"/>
        <v>80.940008433315768</v>
      </c>
      <c r="BB7948" s="50">
        <f t="shared" si="2487"/>
        <v>83.443307663212138</v>
      </c>
      <c r="BC7948" s="17">
        <f t="shared" si="2497"/>
        <v>20119</v>
      </c>
      <c r="BD7948" s="50">
        <f t="shared" si="2498"/>
        <v>3.5842693518970665</v>
      </c>
      <c r="BE7948" s="50">
        <f t="shared" si="2499"/>
        <v>52.569283827823647</v>
      </c>
      <c r="BF7948" s="50">
        <f t="shared" si="2500"/>
        <v>85.986613292304071</v>
      </c>
      <c r="BG7948" s="50"/>
      <c r="BH7948" s="17">
        <f t="shared" si="2501"/>
        <v>0</v>
      </c>
      <c r="BI7948" s="17">
        <f t="shared" si="2491"/>
        <v>7948</v>
      </c>
      <c r="BJ7948" s="17">
        <f t="shared" si="2502"/>
        <v>7948</v>
      </c>
      <c r="BK7948" s="150">
        <f t="shared" si="2503"/>
        <v>40789</v>
      </c>
      <c r="BL7948" s="50" t="e">
        <f t="shared" ca="1" si="2488"/>
        <v>#NAME?</v>
      </c>
      <c r="BM7948" s="50" t="e">
        <f t="shared" ca="1" si="2489"/>
        <v>#NAME?</v>
      </c>
      <c r="BN7948" s="50" t="e">
        <f t="shared" ca="1" si="2490"/>
        <v>#NAME?</v>
      </c>
    </row>
    <row r="7949" spans="1:66" x14ac:dyDescent="0.35">
      <c r="A7949" s="48">
        <v>40790</v>
      </c>
      <c r="B7949" s="17">
        <v>2011</v>
      </c>
      <c r="C7949" s="17">
        <v>9</v>
      </c>
      <c r="D7949" s="17">
        <v>247</v>
      </c>
      <c r="E7949" s="17">
        <v>4</v>
      </c>
      <c r="F7949" s="17">
        <v>1</v>
      </c>
      <c r="G7949" s="50">
        <v>4.8</v>
      </c>
      <c r="H7949" s="32">
        <v>3.9646383741856686</v>
      </c>
      <c r="I7949" s="50">
        <v>6.333333333333333</v>
      </c>
      <c r="J7949" s="13">
        <v>0</v>
      </c>
      <c r="K7949" s="13">
        <f t="shared" si="2492"/>
        <v>0</v>
      </c>
      <c r="L7949" s="13">
        <f t="shared" si="2484"/>
        <v>0</v>
      </c>
      <c r="M7949" s="13" t="e">
        <f ca="1">CalcTable[[#This Row],[IWC]]-AE7948</f>
        <v>#NAME?</v>
      </c>
      <c r="N7949" s="13" t="e">
        <f ca="1">IF(CalcTable[[#This Row],[Day of Year]]&lt;123,FCAP,AE7948)</f>
        <v>#NAME?</v>
      </c>
      <c r="O7949" s="17" t="e">
        <f ca="1">IF(IRR_DRIP,5,COUNTIF('IDET Wind Values'!C7933:G7933,"&lt;="&amp;IRR_MAXWIND))</f>
        <v>#NAME?</v>
      </c>
      <c r="P7949" s="13" t="e">
        <f ca="1">CalcTable[[#This Row],[ET_o]]*KL</f>
        <v>#NAME?</v>
      </c>
      <c r="Q7949" s="13" t="e">
        <f ca="1">IF(WILTPT&lt;=0,1,MAX(0,MIN(1,(CalcTable[[#This Row],[IWC]]-WILTPT)/(MAD-WILTPT))))</f>
        <v>#NAME?</v>
      </c>
      <c r="R7949" s="13" t="e">
        <f ca="1">CalcTable[[#This Row],[ETMult]]*CalcTable[[#This Row],[ETb]]</f>
        <v>#NAME?</v>
      </c>
      <c r="S7949" s="13" t="b">
        <f>INDEX(IRR_LIST,CalcTable[[#This Row],[Day of Week]]+1)</f>
        <v>1</v>
      </c>
      <c r="T7949" s="13">
        <f t="shared" ca="1" si="2493"/>
        <v>3.6</v>
      </c>
      <c r="U7949" s="13" t="b">
        <f ca="1">IF(CalcTable[[#This Row],[IrrPrecip]]&gt;=IC_MM,FALSE,TRUE)</f>
        <v>1</v>
      </c>
      <c r="V7949" s="13" t="b">
        <f t="shared" si="2485"/>
        <v>1</v>
      </c>
      <c r="W7949" s="13" t="e">
        <f ca="1">IF(AND(IRR_DRIP=FALSE,CalcTable[[#This Row],[IrrHours]]&lt;=0),FALSE,TRUE)</f>
        <v>#NAME?</v>
      </c>
      <c r="X7949" s="13" t="e">
        <f ca="1">AND(CalcTable[[#This Row],[IrrDay]],CalcTable[[#This Row],[IrrRain]],CalcTable[[#This Row],[IrrWarm]],CalcTable[[#This Row],[IrrWindy]])</f>
        <v>#NAME?</v>
      </c>
      <c r="Y7949" s="13" t="e">
        <f t="shared" ca="1" si="2494"/>
        <v>#NAME?</v>
      </c>
      <c r="Z7949" s="13" t="e">
        <f ca="1">CalcTable[[#This Row],[IrrHours]]/5</f>
        <v>#NAME?</v>
      </c>
      <c r="AA7949" s="13" t="e">
        <f ca="1">IF(CalcTable[[#This Row],[IrrFlag]]=FALSE,0,MAX(0,CalcTable[[#This Row],[VolRednWind]]*(FCAP*IRR_TARGET-CalcTable[[#This Row],[IWC]])))</f>
        <v>#NAME?</v>
      </c>
      <c r="AB7949" s="13" t="e">
        <f ca="1">CalcTable[[#This Row],[IWC]]+CalcTable[[#This Row],[Eff Precip]]+CalcTable[[#This Row],[IrrAmt]]-CalcTable[[#This Row],[AET]]</f>
        <v>#NAME?</v>
      </c>
      <c r="AC7949" s="13" t="e">
        <f ca="1">IF(CalcTable[[#This Row],[PWC]]&gt;FCAP,MIN(24*PERC,MIN(SAT,CalcTable[[#This Row],[PWC]])-FCAP),0)</f>
        <v>#NAME?</v>
      </c>
      <c r="AD7949" s="13" t="e">
        <f ca="1">IF(CalcTable[[#This Row],[PWC]]&gt;SAT,CalcTable[[#This Row],[PWC]]-SAT,0)</f>
        <v>#NAME?</v>
      </c>
      <c r="AE7949" s="13" t="e">
        <f ca="1">CalcTable[[#This Row],[PWC]]-CalcTable[[#This Row],[PercAmt]]-CalcTable[[#This Row],[Runoff]]</f>
        <v>#NAME?</v>
      </c>
      <c r="AF7949" s="13" t="e">
        <f ca="1">CalcTable[[#This Row],[IrrAmt]]/1000*CUR_IRR_AREA*10000/IRR_EFF</f>
        <v>#NAME?</v>
      </c>
      <c r="AG7949" s="147"/>
      <c r="AI7949" s="50">
        <v>3.6676139248208659</v>
      </c>
      <c r="AJ7949" s="50">
        <v>5.0308139248208654</v>
      </c>
      <c r="AK7949" s="50">
        <v>0</v>
      </c>
      <c r="AL7949" s="50">
        <v>0</v>
      </c>
      <c r="AM7949" s="50"/>
      <c r="AN7949" s="50"/>
      <c r="AO7949" s="50"/>
      <c r="AP7949" s="50"/>
      <c r="AQ7949" s="50"/>
      <c r="AR7949" s="50"/>
      <c r="AS7949" s="50"/>
      <c r="AT7949" s="50"/>
      <c r="AU7949" s="50"/>
      <c r="AV7949" s="50"/>
      <c r="AW7949" s="50"/>
      <c r="AX7949" s="50">
        <f t="shared" si="2495"/>
        <v>8.6984278496417318</v>
      </c>
      <c r="AY7949" s="50"/>
      <c r="AZ7949" s="50">
        <f t="shared" si="2496"/>
        <v>201.36221269211811</v>
      </c>
      <c r="BA7949" s="50">
        <f t="shared" si="2486"/>
        <v>326.25042608826374</v>
      </c>
      <c r="BB7949" s="50">
        <f t="shared" si="2487"/>
        <v>337.64094100027847</v>
      </c>
      <c r="BC7949" s="17">
        <f t="shared" si="2497"/>
        <v>20119</v>
      </c>
      <c r="BD7949" s="50">
        <f t="shared" si="2498"/>
        <v>8.6984278496417318</v>
      </c>
      <c r="BE7949" s="50">
        <f t="shared" si="2499"/>
        <v>201.36221269211811</v>
      </c>
      <c r="BF7949" s="50">
        <f t="shared" si="2500"/>
        <v>329.36447776516451</v>
      </c>
      <c r="BG7949" s="50"/>
      <c r="BH7949" s="17">
        <f t="shared" si="2501"/>
        <v>0</v>
      </c>
      <c r="BI7949" s="17">
        <f t="shared" si="2491"/>
        <v>7949</v>
      </c>
      <c r="BJ7949" s="17">
        <f t="shared" si="2502"/>
        <v>7949</v>
      </c>
      <c r="BK7949" s="150">
        <f t="shared" si="2503"/>
        <v>40790</v>
      </c>
      <c r="BL7949" s="50" t="e">
        <f t="shared" ca="1" si="2488"/>
        <v>#NAME?</v>
      </c>
      <c r="BM7949" s="50" t="e">
        <f t="shared" ca="1" si="2489"/>
        <v>#NAME?</v>
      </c>
      <c r="BN7949" s="50" t="e">
        <f t="shared" ca="1" si="2490"/>
        <v>#NAME?</v>
      </c>
    </row>
    <row r="7950" spans="1:66" x14ac:dyDescent="0.35">
      <c r="A7950" s="48">
        <v>40791</v>
      </c>
      <c r="B7950" s="17">
        <v>2011</v>
      </c>
      <c r="C7950" s="17">
        <v>9</v>
      </c>
      <c r="D7950" s="17">
        <v>248</v>
      </c>
      <c r="E7950" s="17">
        <v>5</v>
      </c>
      <c r="F7950" s="17">
        <v>2</v>
      </c>
      <c r="G7950" s="50">
        <v>9.6999999999999993</v>
      </c>
      <c r="H7950" s="32">
        <v>4.6719320782464235</v>
      </c>
      <c r="I7950" s="50">
        <v>7.833333333333333</v>
      </c>
      <c r="J7950" s="13">
        <v>0</v>
      </c>
      <c r="K7950" s="13">
        <f t="shared" si="2492"/>
        <v>0</v>
      </c>
      <c r="L7950" s="13">
        <f t="shared" si="2484"/>
        <v>0</v>
      </c>
      <c r="M7950" s="13" t="e">
        <f ca="1">CalcTable[[#This Row],[IWC]]-AE7949</f>
        <v>#NAME?</v>
      </c>
      <c r="N7950" s="13" t="e">
        <f ca="1">IF(CalcTable[[#This Row],[Day of Year]]&lt;123,FCAP,AE7949)</f>
        <v>#NAME?</v>
      </c>
      <c r="O7950" s="17" t="e">
        <f ca="1">IF(IRR_DRIP,5,COUNTIF('IDET Wind Values'!C7934:G7934,"&lt;="&amp;IRR_MAXWIND))</f>
        <v>#NAME?</v>
      </c>
      <c r="P7950" s="13" t="e">
        <f ca="1">CalcTable[[#This Row],[ET_o]]*KL</f>
        <v>#NAME?</v>
      </c>
      <c r="Q7950" s="13" t="e">
        <f ca="1">IF(WILTPT&lt;=0,1,MAX(0,MIN(1,(CalcTable[[#This Row],[IWC]]-WILTPT)/(MAD-WILTPT))))</f>
        <v>#NAME?</v>
      </c>
      <c r="R7950" s="13" t="e">
        <f ca="1">CalcTable[[#This Row],[ETMult]]*CalcTable[[#This Row],[ETb]]</f>
        <v>#NAME?</v>
      </c>
      <c r="S7950" s="13" t="b">
        <f>INDEX(IRR_LIST,CalcTable[[#This Row],[Day of Week]]+1)</f>
        <v>0</v>
      </c>
      <c r="T7950" s="13">
        <f t="shared" ca="1" si="2493"/>
        <v>0</v>
      </c>
      <c r="U7950" s="13" t="b">
        <f ca="1">IF(CalcTable[[#This Row],[IrrPrecip]]&gt;=IC_MM,FALSE,TRUE)</f>
        <v>1</v>
      </c>
      <c r="V7950" s="13" t="b">
        <f t="shared" si="2485"/>
        <v>1</v>
      </c>
      <c r="W7950" s="13" t="e">
        <f ca="1">IF(AND(IRR_DRIP=FALSE,CalcTable[[#This Row],[IrrHours]]&lt;=0),FALSE,TRUE)</f>
        <v>#NAME?</v>
      </c>
      <c r="X7950" s="13" t="e">
        <f ca="1">AND(CalcTable[[#This Row],[IrrDay]],CalcTable[[#This Row],[IrrRain]],CalcTable[[#This Row],[IrrWarm]],CalcTable[[#This Row],[IrrWindy]])</f>
        <v>#NAME?</v>
      </c>
      <c r="Y7950" s="13" t="e">
        <f t="shared" ca="1" si="2494"/>
        <v>#NAME?</v>
      </c>
      <c r="Z7950" s="13" t="e">
        <f ca="1">CalcTable[[#This Row],[IrrHours]]/5</f>
        <v>#NAME?</v>
      </c>
      <c r="AA7950" s="13" t="e">
        <f ca="1">IF(CalcTable[[#This Row],[IrrFlag]]=FALSE,0,MAX(0,CalcTable[[#This Row],[VolRednWind]]*(FCAP*IRR_TARGET-CalcTable[[#This Row],[IWC]])))</f>
        <v>#NAME?</v>
      </c>
      <c r="AB7950" s="13" t="e">
        <f ca="1">CalcTable[[#This Row],[IWC]]+CalcTable[[#This Row],[Eff Precip]]+CalcTable[[#This Row],[IrrAmt]]-CalcTable[[#This Row],[AET]]</f>
        <v>#NAME?</v>
      </c>
      <c r="AC7950" s="13" t="e">
        <f ca="1">IF(CalcTable[[#This Row],[PWC]]&gt;FCAP,MIN(24*PERC,MIN(SAT,CalcTable[[#This Row],[PWC]])-FCAP),0)</f>
        <v>#NAME?</v>
      </c>
      <c r="AD7950" s="13" t="e">
        <f ca="1">IF(CalcTable[[#This Row],[PWC]]&gt;SAT,CalcTable[[#This Row],[PWC]]-SAT,0)</f>
        <v>#NAME?</v>
      </c>
      <c r="AE7950" s="13" t="e">
        <f ca="1">CalcTable[[#This Row],[PWC]]-CalcTable[[#This Row],[PercAmt]]-CalcTable[[#This Row],[Runoff]]</f>
        <v>#NAME?</v>
      </c>
      <c r="AF7950" s="13" t="e">
        <f ca="1">CalcTable[[#This Row],[IrrAmt]]/1000*CUR_IRR_AREA*10000/IRR_EFF</f>
        <v>#NAME?</v>
      </c>
      <c r="AG7950" s="147"/>
      <c r="AI7950" s="50">
        <v>0</v>
      </c>
      <c r="AJ7950" s="50">
        <v>0</v>
      </c>
      <c r="AK7950" s="50">
        <v>5.1085511058021211</v>
      </c>
      <c r="AL7950" s="50">
        <v>7.4669929720715764</v>
      </c>
      <c r="AM7950" s="50"/>
      <c r="AN7950" s="50"/>
      <c r="AO7950" s="50"/>
      <c r="AP7950" s="50"/>
      <c r="AQ7950" s="50"/>
      <c r="AR7950" s="50"/>
      <c r="AS7950" s="50"/>
      <c r="AT7950" s="50"/>
      <c r="AU7950" s="50"/>
      <c r="AV7950" s="50"/>
      <c r="AW7950" s="50"/>
      <c r="AX7950" s="50">
        <f t="shared" si="2495"/>
        <v>12.575544077873698</v>
      </c>
      <c r="AY7950" s="50"/>
      <c r="AZ7950" s="50">
        <f t="shared" si="2496"/>
        <v>293.95721006586405</v>
      </c>
      <c r="BA7950" s="50">
        <f t="shared" si="2486"/>
        <v>452.60078375220337</v>
      </c>
      <c r="BB7950" s="50">
        <f t="shared" si="2487"/>
        <v>466.59874613629222</v>
      </c>
      <c r="BC7950" s="17">
        <f t="shared" si="2497"/>
        <v>20119</v>
      </c>
      <c r="BD7950" s="50">
        <f t="shared" si="2498"/>
        <v>12.575544077873698</v>
      </c>
      <c r="BE7950" s="50">
        <f t="shared" si="2499"/>
        <v>293.95721006586405</v>
      </c>
      <c r="BF7950" s="50">
        <f t="shared" si="2500"/>
        <v>480.8204165231536</v>
      </c>
      <c r="BG7950" s="50"/>
      <c r="BH7950" s="17">
        <f t="shared" si="2501"/>
        <v>0</v>
      </c>
      <c r="BI7950" s="17">
        <f t="shared" si="2491"/>
        <v>7950</v>
      </c>
      <c r="BJ7950" s="17">
        <f t="shared" si="2502"/>
        <v>7950</v>
      </c>
      <c r="BK7950" s="150">
        <f t="shared" si="2503"/>
        <v>40791</v>
      </c>
      <c r="BL7950" s="50" t="e">
        <f t="shared" ca="1" si="2488"/>
        <v>#NAME?</v>
      </c>
      <c r="BM7950" s="50" t="e">
        <f t="shared" ca="1" si="2489"/>
        <v>#NAME?</v>
      </c>
      <c r="BN7950" s="50" t="e">
        <f t="shared" ca="1" si="2490"/>
        <v>#NAME?</v>
      </c>
    </row>
    <row r="7951" spans="1:66" x14ac:dyDescent="0.35">
      <c r="A7951" s="48">
        <v>40792</v>
      </c>
      <c r="B7951" s="17">
        <v>2011</v>
      </c>
      <c r="C7951" s="17">
        <v>9</v>
      </c>
      <c r="D7951" s="17">
        <v>249</v>
      </c>
      <c r="E7951" s="17">
        <v>6</v>
      </c>
      <c r="F7951" s="17">
        <v>3</v>
      </c>
      <c r="G7951" s="50">
        <v>7.5</v>
      </c>
      <c r="H7951" s="32">
        <v>4.478588795366421</v>
      </c>
      <c r="I7951" s="50">
        <v>4.166666666666667</v>
      </c>
      <c r="J7951" s="13">
        <v>0</v>
      </c>
      <c r="K7951" s="13">
        <f t="shared" si="2492"/>
        <v>0</v>
      </c>
      <c r="L7951" s="13">
        <f t="shared" si="2484"/>
        <v>0</v>
      </c>
      <c r="M7951" s="13" t="e">
        <f ca="1">CalcTable[[#This Row],[IWC]]-AE7950</f>
        <v>#NAME?</v>
      </c>
      <c r="N7951" s="13" t="e">
        <f ca="1">IF(CalcTable[[#This Row],[Day of Year]]&lt;123,FCAP,AE7950)</f>
        <v>#NAME?</v>
      </c>
      <c r="O7951" s="17" t="e">
        <f ca="1">IF(IRR_DRIP,5,COUNTIF('IDET Wind Values'!C7935:G7935,"&lt;="&amp;IRR_MAXWIND))</f>
        <v>#NAME?</v>
      </c>
      <c r="P7951" s="13" t="e">
        <f ca="1">CalcTable[[#This Row],[ET_o]]*KL</f>
        <v>#NAME?</v>
      </c>
      <c r="Q7951" s="13" t="e">
        <f ca="1">IF(WILTPT&lt;=0,1,MAX(0,MIN(1,(CalcTable[[#This Row],[IWC]]-WILTPT)/(MAD-WILTPT))))</f>
        <v>#NAME?</v>
      </c>
      <c r="R7951" s="13" t="e">
        <f ca="1">CalcTable[[#This Row],[ETMult]]*CalcTable[[#This Row],[ETb]]</f>
        <v>#NAME?</v>
      </c>
      <c r="S7951" s="13" t="b">
        <f>INDEX(IRR_LIST,CalcTable[[#This Row],[Day of Week]]+1)</f>
        <v>1</v>
      </c>
      <c r="T7951" s="13">
        <f t="shared" ca="1" si="2493"/>
        <v>0</v>
      </c>
      <c r="U7951" s="13" t="b">
        <f ca="1">IF(CalcTable[[#This Row],[IrrPrecip]]&gt;=IC_MM,FALSE,TRUE)</f>
        <v>1</v>
      </c>
      <c r="V7951" s="13" t="b">
        <f t="shared" si="2485"/>
        <v>1</v>
      </c>
      <c r="W7951" s="13" t="e">
        <f ca="1">IF(AND(IRR_DRIP=FALSE,CalcTable[[#This Row],[IrrHours]]&lt;=0),FALSE,TRUE)</f>
        <v>#NAME?</v>
      </c>
      <c r="X7951" s="13" t="e">
        <f ca="1">AND(CalcTable[[#This Row],[IrrDay]],CalcTable[[#This Row],[IrrRain]],CalcTable[[#This Row],[IrrWarm]],CalcTable[[#This Row],[IrrWindy]])</f>
        <v>#NAME?</v>
      </c>
      <c r="Y7951" s="13" t="e">
        <f t="shared" ca="1" si="2494"/>
        <v>#NAME?</v>
      </c>
      <c r="Z7951" s="13" t="e">
        <f ca="1">CalcTable[[#This Row],[IrrHours]]/5</f>
        <v>#NAME?</v>
      </c>
      <c r="AA7951" s="13" t="e">
        <f ca="1">IF(CalcTable[[#This Row],[IrrFlag]]=FALSE,0,MAX(0,CalcTable[[#This Row],[VolRednWind]]*(FCAP*IRR_TARGET-CalcTable[[#This Row],[IWC]])))</f>
        <v>#NAME?</v>
      </c>
      <c r="AB7951" s="13" t="e">
        <f ca="1">CalcTable[[#This Row],[IWC]]+CalcTable[[#This Row],[Eff Precip]]+CalcTable[[#This Row],[IrrAmt]]-CalcTable[[#This Row],[AET]]</f>
        <v>#NAME?</v>
      </c>
      <c r="AC7951" s="13" t="e">
        <f ca="1">IF(CalcTable[[#This Row],[PWC]]&gt;FCAP,MIN(24*PERC,MIN(SAT,CalcTable[[#This Row],[PWC]])-FCAP),0)</f>
        <v>#NAME?</v>
      </c>
      <c r="AD7951" s="13" t="e">
        <f ca="1">IF(CalcTable[[#This Row],[PWC]]&gt;SAT,CalcTable[[#This Row],[PWC]]-SAT,0)</f>
        <v>#NAME?</v>
      </c>
      <c r="AE7951" s="13" t="e">
        <f ca="1">CalcTable[[#This Row],[PWC]]-CalcTable[[#This Row],[PercAmt]]-CalcTable[[#This Row],[Runoff]]</f>
        <v>#NAME?</v>
      </c>
      <c r="AF7951" s="13" t="e">
        <f ca="1">CalcTable[[#This Row],[IrrAmt]]/1000*CUR_IRR_AREA*10000/IRR_EFF</f>
        <v>#NAME?</v>
      </c>
      <c r="AG7951" s="147"/>
      <c r="AI7951" s="50">
        <v>11.547020203933762</v>
      </c>
      <c r="AJ7951" s="50">
        <v>13.591820203933771</v>
      </c>
      <c r="AK7951" s="50">
        <v>0</v>
      </c>
      <c r="AL7951" s="50">
        <v>0</v>
      </c>
      <c r="AM7951" s="50"/>
      <c r="AN7951" s="50"/>
      <c r="AO7951" s="50"/>
      <c r="AP7951" s="50"/>
      <c r="AQ7951" s="50"/>
      <c r="AR7951" s="50"/>
      <c r="AS7951" s="50"/>
      <c r="AT7951" s="50"/>
      <c r="AU7951" s="50"/>
      <c r="AV7951" s="50"/>
      <c r="AW7951" s="50"/>
      <c r="AX7951" s="50">
        <f t="shared" si="2495"/>
        <v>25.138840407867534</v>
      </c>
      <c r="AY7951" s="50"/>
      <c r="AZ7951" s="50">
        <f t="shared" si="2496"/>
        <v>568.04968897308584</v>
      </c>
      <c r="BA7951" s="50">
        <f t="shared" si="2486"/>
        <v>918.42864851458671</v>
      </c>
      <c r="BB7951" s="50">
        <f t="shared" si="2487"/>
        <v>950.34668489607338</v>
      </c>
      <c r="BC7951" s="17">
        <f t="shared" si="2497"/>
        <v>20119</v>
      </c>
      <c r="BD7951" s="50">
        <f t="shared" si="2498"/>
        <v>25.138840407867534</v>
      </c>
      <c r="BE7951" s="50">
        <f t="shared" si="2499"/>
        <v>568.04968897308584</v>
      </c>
      <c r="BF7951" s="50">
        <f t="shared" si="2500"/>
        <v>929.14845666377596</v>
      </c>
      <c r="BG7951" s="50"/>
      <c r="BH7951" s="17">
        <f t="shared" si="2501"/>
        <v>0</v>
      </c>
      <c r="BI7951" s="17">
        <f t="shared" si="2491"/>
        <v>7951</v>
      </c>
      <c r="BJ7951" s="17">
        <f t="shared" si="2502"/>
        <v>7951</v>
      </c>
      <c r="BK7951" s="150">
        <f t="shared" si="2503"/>
        <v>40792</v>
      </c>
      <c r="BL7951" s="50" t="e">
        <f t="shared" ca="1" si="2488"/>
        <v>#NAME?</v>
      </c>
      <c r="BM7951" s="50" t="e">
        <f t="shared" ca="1" si="2489"/>
        <v>#NAME?</v>
      </c>
      <c r="BN7951" s="50" t="e">
        <f t="shared" ca="1" si="2490"/>
        <v>#NAME?</v>
      </c>
    </row>
    <row r="7952" spans="1:66" x14ac:dyDescent="0.35">
      <c r="A7952" s="48">
        <v>40793</v>
      </c>
      <c r="B7952" s="17">
        <v>2011</v>
      </c>
      <c r="C7952" s="17">
        <v>9</v>
      </c>
      <c r="D7952" s="17">
        <v>250</v>
      </c>
      <c r="E7952" s="17">
        <v>7</v>
      </c>
      <c r="F7952" s="17">
        <v>4</v>
      </c>
      <c r="G7952" s="50">
        <v>7.9</v>
      </c>
      <c r="H7952" s="32">
        <v>4.3036646511743148</v>
      </c>
      <c r="I7952" s="50">
        <v>4.166666666666667</v>
      </c>
      <c r="J7952" s="13">
        <v>0</v>
      </c>
      <c r="K7952" s="13">
        <f t="shared" si="2492"/>
        <v>0</v>
      </c>
      <c r="L7952" s="13">
        <f t="shared" si="2484"/>
        <v>0</v>
      </c>
      <c r="M7952" s="13" t="e">
        <f ca="1">CalcTable[[#This Row],[IWC]]-AE7951</f>
        <v>#NAME?</v>
      </c>
      <c r="N7952" s="13" t="e">
        <f ca="1">IF(CalcTable[[#This Row],[Day of Year]]&lt;123,FCAP,AE7951)</f>
        <v>#NAME?</v>
      </c>
      <c r="O7952" s="17" t="e">
        <f ca="1">IF(IRR_DRIP,5,COUNTIF('IDET Wind Values'!C7936:G7936,"&lt;="&amp;IRR_MAXWIND))</f>
        <v>#NAME?</v>
      </c>
      <c r="P7952" s="13" t="e">
        <f ca="1">CalcTable[[#This Row],[ET_o]]*KL</f>
        <v>#NAME?</v>
      </c>
      <c r="Q7952" s="13" t="e">
        <f ca="1">IF(WILTPT&lt;=0,1,MAX(0,MIN(1,(CalcTable[[#This Row],[IWC]]-WILTPT)/(MAD-WILTPT))))</f>
        <v>#NAME?</v>
      </c>
      <c r="R7952" s="13" t="e">
        <f ca="1">CalcTable[[#This Row],[ETMult]]*CalcTable[[#This Row],[ETb]]</f>
        <v>#NAME?</v>
      </c>
      <c r="S7952" s="13" t="b">
        <f>INDEX(IRR_LIST,CalcTable[[#This Row],[Day of Week]]+1)</f>
        <v>0</v>
      </c>
      <c r="T7952" s="13">
        <f t="shared" ca="1" si="2493"/>
        <v>0</v>
      </c>
      <c r="U7952" s="13" t="b">
        <f ca="1">IF(CalcTable[[#This Row],[IrrPrecip]]&gt;=IC_MM,FALSE,TRUE)</f>
        <v>1</v>
      </c>
      <c r="V7952" s="13" t="b">
        <f t="shared" si="2485"/>
        <v>1</v>
      </c>
      <c r="W7952" s="13" t="e">
        <f ca="1">IF(AND(IRR_DRIP=FALSE,CalcTable[[#This Row],[IrrHours]]&lt;=0),FALSE,TRUE)</f>
        <v>#NAME?</v>
      </c>
      <c r="X7952" s="13" t="e">
        <f ca="1">AND(CalcTable[[#This Row],[IrrDay]],CalcTable[[#This Row],[IrrRain]],CalcTable[[#This Row],[IrrWarm]],CalcTable[[#This Row],[IrrWindy]])</f>
        <v>#NAME?</v>
      </c>
      <c r="Y7952" s="13" t="e">
        <f t="shared" ca="1" si="2494"/>
        <v>#NAME?</v>
      </c>
      <c r="Z7952" s="13" t="e">
        <f ca="1">CalcTable[[#This Row],[IrrHours]]/5</f>
        <v>#NAME?</v>
      </c>
      <c r="AA7952" s="13" t="e">
        <f ca="1">IF(CalcTable[[#This Row],[IrrFlag]]=FALSE,0,MAX(0,CalcTable[[#This Row],[VolRednWind]]*(FCAP*IRR_TARGET-CalcTable[[#This Row],[IWC]])))</f>
        <v>#NAME?</v>
      </c>
      <c r="AB7952" s="13" t="e">
        <f ca="1">CalcTable[[#This Row],[IWC]]+CalcTable[[#This Row],[Eff Precip]]+CalcTable[[#This Row],[IrrAmt]]-CalcTable[[#This Row],[AET]]</f>
        <v>#NAME?</v>
      </c>
      <c r="AC7952" s="13" t="e">
        <f ca="1">IF(CalcTable[[#This Row],[PWC]]&gt;FCAP,MIN(24*PERC,MIN(SAT,CalcTable[[#This Row],[PWC]])-FCAP),0)</f>
        <v>#NAME?</v>
      </c>
      <c r="AD7952" s="13" t="e">
        <f ca="1">IF(CalcTable[[#This Row],[PWC]]&gt;SAT,CalcTable[[#This Row],[PWC]]-SAT,0)</f>
        <v>#NAME?</v>
      </c>
      <c r="AE7952" s="13" t="e">
        <f ca="1">CalcTable[[#This Row],[PWC]]-CalcTable[[#This Row],[PercAmt]]-CalcTable[[#This Row],[Runoff]]</f>
        <v>#NAME?</v>
      </c>
      <c r="AF7952" s="13" t="e">
        <f ca="1">CalcTable[[#This Row],[IrrAmt]]/1000*CUR_IRR_AREA*10000/IRR_EFF</f>
        <v>#NAME?</v>
      </c>
      <c r="AG7952" s="147"/>
      <c r="AI7952" s="50">
        <v>0</v>
      </c>
      <c r="AJ7952" s="50">
        <v>0</v>
      </c>
      <c r="AK7952" s="50">
        <v>3.2347343024709225</v>
      </c>
      <c r="AL7952" s="50">
        <v>4.9499504427817094</v>
      </c>
      <c r="AM7952" s="50"/>
      <c r="AN7952" s="50"/>
      <c r="AO7952" s="50"/>
      <c r="AP7952" s="50"/>
      <c r="AQ7952" s="50"/>
      <c r="AR7952" s="50"/>
      <c r="AS7952" s="50"/>
      <c r="AT7952" s="50"/>
      <c r="AU7952" s="50"/>
      <c r="AV7952" s="50"/>
      <c r="AW7952" s="50"/>
      <c r="AX7952" s="50">
        <f t="shared" si="2495"/>
        <v>8.1846847452526319</v>
      </c>
      <c r="AY7952" s="50"/>
      <c r="AZ7952" s="50">
        <f t="shared" si="2496"/>
        <v>192.64131609117035</v>
      </c>
      <c r="BA7952" s="50">
        <f t="shared" si="2486"/>
        <v>296.60647080704007</v>
      </c>
      <c r="BB7952" s="50">
        <f t="shared" si="2487"/>
        <v>305.77986681138157</v>
      </c>
      <c r="BC7952" s="17">
        <f t="shared" si="2497"/>
        <v>20119</v>
      </c>
      <c r="BD7952" s="50">
        <f t="shared" si="2498"/>
        <v>8.1846847452526319</v>
      </c>
      <c r="BE7952" s="50">
        <f t="shared" si="2499"/>
        <v>192.64131609117035</v>
      </c>
      <c r="BF7952" s="50">
        <f t="shared" si="2500"/>
        <v>315.09986716016004</v>
      </c>
      <c r="BG7952" s="50"/>
      <c r="BH7952" s="17">
        <f t="shared" si="2501"/>
        <v>0</v>
      </c>
      <c r="BI7952" s="17">
        <f t="shared" si="2491"/>
        <v>7952</v>
      </c>
      <c r="BJ7952" s="17">
        <f t="shared" si="2502"/>
        <v>7952</v>
      </c>
      <c r="BK7952" s="150">
        <f t="shared" si="2503"/>
        <v>40793</v>
      </c>
      <c r="BL7952" s="50" t="e">
        <f t="shared" ca="1" si="2488"/>
        <v>#NAME?</v>
      </c>
      <c r="BM7952" s="50" t="e">
        <f t="shared" ca="1" si="2489"/>
        <v>#NAME?</v>
      </c>
      <c r="BN7952" s="50" t="e">
        <f t="shared" ca="1" si="2490"/>
        <v>#NAME?</v>
      </c>
    </row>
    <row r="7953" spans="1:66" x14ac:dyDescent="0.35">
      <c r="A7953" s="48">
        <v>40794</v>
      </c>
      <c r="B7953" s="17">
        <v>2011</v>
      </c>
      <c r="C7953" s="17">
        <v>9</v>
      </c>
      <c r="D7953" s="17">
        <v>251</v>
      </c>
      <c r="E7953" s="17">
        <v>8</v>
      </c>
      <c r="F7953" s="17">
        <v>5</v>
      </c>
      <c r="G7953" s="50">
        <v>9.8000000000000007</v>
      </c>
      <c r="H7953" s="32">
        <v>3.9788211750197919</v>
      </c>
      <c r="I7953" s="50">
        <v>4.833333333333333</v>
      </c>
      <c r="J7953" s="13">
        <v>0</v>
      </c>
      <c r="K7953" s="13">
        <f t="shared" si="2492"/>
        <v>0</v>
      </c>
      <c r="L7953" s="13">
        <f t="shared" si="2484"/>
        <v>0</v>
      </c>
      <c r="M7953" s="13" t="e">
        <f ca="1">CalcTable[[#This Row],[IWC]]-AE7952</f>
        <v>#NAME?</v>
      </c>
      <c r="N7953" s="13" t="e">
        <f ca="1">IF(CalcTable[[#This Row],[Day of Year]]&lt;123,FCAP,AE7952)</f>
        <v>#NAME?</v>
      </c>
      <c r="O7953" s="17" t="e">
        <f ca="1">IF(IRR_DRIP,5,COUNTIF('IDET Wind Values'!C7937:G7937,"&lt;="&amp;IRR_MAXWIND))</f>
        <v>#NAME?</v>
      </c>
      <c r="P7953" s="13" t="e">
        <f ca="1">CalcTable[[#This Row],[ET_o]]*KL</f>
        <v>#NAME?</v>
      </c>
      <c r="Q7953" s="13" t="e">
        <f ca="1">IF(WILTPT&lt;=0,1,MAX(0,MIN(1,(CalcTable[[#This Row],[IWC]]-WILTPT)/(MAD-WILTPT))))</f>
        <v>#NAME?</v>
      </c>
      <c r="R7953" s="13" t="e">
        <f ca="1">CalcTable[[#This Row],[ETMult]]*CalcTable[[#This Row],[ETb]]</f>
        <v>#NAME?</v>
      </c>
      <c r="S7953" s="13" t="b">
        <f>INDEX(IRR_LIST,CalcTable[[#This Row],[Day of Week]]+1)</f>
        <v>1</v>
      </c>
      <c r="T7953" s="13">
        <f t="shared" ca="1" si="2493"/>
        <v>0</v>
      </c>
      <c r="U7953" s="13" t="b">
        <f ca="1">IF(CalcTable[[#This Row],[IrrPrecip]]&gt;=IC_MM,FALSE,TRUE)</f>
        <v>1</v>
      </c>
      <c r="V7953" s="13" t="b">
        <f t="shared" si="2485"/>
        <v>1</v>
      </c>
      <c r="W7953" s="13" t="e">
        <f ca="1">IF(AND(IRR_DRIP=FALSE,CalcTable[[#This Row],[IrrHours]]&lt;=0),FALSE,TRUE)</f>
        <v>#NAME?</v>
      </c>
      <c r="X7953" s="13" t="e">
        <f ca="1">AND(CalcTable[[#This Row],[IrrDay]],CalcTable[[#This Row],[IrrRain]],CalcTable[[#This Row],[IrrWarm]],CalcTable[[#This Row],[IrrWindy]])</f>
        <v>#NAME?</v>
      </c>
      <c r="Y7953" s="13" t="e">
        <f t="shared" ca="1" si="2494"/>
        <v>#NAME?</v>
      </c>
      <c r="Z7953" s="13" t="e">
        <f ca="1">CalcTable[[#This Row],[IrrHours]]/5</f>
        <v>#NAME?</v>
      </c>
      <c r="AA7953" s="13" t="e">
        <f ca="1">IF(CalcTable[[#This Row],[IrrFlag]]=FALSE,0,MAX(0,CalcTable[[#This Row],[VolRednWind]]*(FCAP*IRR_TARGET-CalcTable[[#This Row],[IWC]])))</f>
        <v>#NAME?</v>
      </c>
      <c r="AB7953" s="13" t="e">
        <f ca="1">CalcTable[[#This Row],[IWC]]+CalcTable[[#This Row],[Eff Precip]]+CalcTable[[#This Row],[IrrAmt]]-CalcTable[[#This Row],[AET]]</f>
        <v>#NAME?</v>
      </c>
      <c r="AC7953" s="13" t="e">
        <f ca="1">IF(CalcTable[[#This Row],[PWC]]&gt;FCAP,MIN(24*PERC,MIN(SAT,CalcTable[[#This Row],[PWC]])-FCAP),0)</f>
        <v>#NAME?</v>
      </c>
      <c r="AD7953" s="13" t="e">
        <f ca="1">IF(CalcTable[[#This Row],[PWC]]&gt;SAT,CalcTable[[#This Row],[PWC]]-SAT,0)</f>
        <v>#NAME?</v>
      </c>
      <c r="AE7953" s="13" t="e">
        <f ca="1">CalcTable[[#This Row],[PWC]]-CalcTable[[#This Row],[PercAmt]]-CalcTable[[#This Row],[Runoff]]</f>
        <v>#NAME?</v>
      </c>
      <c r="AF7953" s="13" t="e">
        <f ca="1">CalcTable[[#This Row],[IrrAmt]]/1000*CUR_IRR_AREA*10000/IRR_EFF</f>
        <v>#NAME?</v>
      </c>
      <c r="AG7953" s="147"/>
      <c r="AI7953" s="50">
        <v>6.420565255822023</v>
      </c>
      <c r="AJ7953" s="50">
        <v>9.8285652558220278</v>
      </c>
      <c r="AK7953" s="50">
        <v>0</v>
      </c>
      <c r="AL7953" s="50">
        <v>0</v>
      </c>
      <c r="AM7953" s="50"/>
      <c r="AN7953" s="50"/>
      <c r="AO7953" s="50"/>
      <c r="AP7953" s="50"/>
      <c r="AQ7953" s="50"/>
      <c r="AR7953" s="50"/>
      <c r="AS7953" s="50"/>
      <c r="AT7953" s="50"/>
      <c r="AU7953" s="50"/>
      <c r="AV7953" s="50"/>
      <c r="AW7953" s="50"/>
      <c r="AX7953" s="50">
        <f t="shared" si="2495"/>
        <v>16.249130511644051</v>
      </c>
      <c r="AY7953" s="50"/>
      <c r="AZ7953" s="50">
        <f t="shared" si="2496"/>
        <v>382.47287125616919</v>
      </c>
      <c r="BA7953" s="50">
        <f t="shared" si="2486"/>
        <v>620.56862384542069</v>
      </c>
      <c r="BB7953" s="50">
        <f t="shared" si="2487"/>
        <v>642.30182016698973</v>
      </c>
      <c r="BC7953" s="17">
        <f t="shared" si="2497"/>
        <v>20119</v>
      </c>
      <c r="BD7953" s="50">
        <f t="shared" si="2498"/>
        <v>16.249130511644051</v>
      </c>
      <c r="BE7953" s="50">
        <f t="shared" si="2499"/>
        <v>382.47287125616919</v>
      </c>
      <c r="BF7953" s="50">
        <f t="shared" si="2500"/>
        <v>625.6038599121041</v>
      </c>
      <c r="BG7953" s="50"/>
      <c r="BH7953" s="17">
        <f t="shared" si="2501"/>
        <v>0</v>
      </c>
      <c r="BI7953" s="17">
        <f t="shared" si="2491"/>
        <v>7953</v>
      </c>
      <c r="BJ7953" s="17">
        <f t="shared" si="2502"/>
        <v>7953</v>
      </c>
      <c r="BK7953" s="150">
        <f t="shared" si="2503"/>
        <v>40794</v>
      </c>
      <c r="BL7953" s="50" t="e">
        <f t="shared" ca="1" si="2488"/>
        <v>#NAME?</v>
      </c>
      <c r="BM7953" s="50" t="e">
        <f t="shared" ca="1" si="2489"/>
        <v>#NAME?</v>
      </c>
      <c r="BN7953" s="50" t="e">
        <f t="shared" ca="1" si="2490"/>
        <v>#NAME?</v>
      </c>
    </row>
    <row r="7954" spans="1:66" x14ac:dyDescent="0.35">
      <c r="A7954" s="48">
        <v>40795</v>
      </c>
      <c r="B7954" s="17">
        <v>2011</v>
      </c>
      <c r="C7954" s="17">
        <v>9</v>
      </c>
      <c r="D7954" s="17">
        <v>252</v>
      </c>
      <c r="E7954" s="17">
        <v>9</v>
      </c>
      <c r="F7954" s="17">
        <v>6</v>
      </c>
      <c r="G7954" s="50">
        <v>10.6</v>
      </c>
      <c r="H7954" s="32">
        <v>4.1262048180459949</v>
      </c>
      <c r="I7954" s="50">
        <v>4.166666666666667</v>
      </c>
      <c r="J7954" s="13">
        <v>0</v>
      </c>
      <c r="K7954" s="13">
        <f t="shared" si="2492"/>
        <v>0</v>
      </c>
      <c r="L7954" s="13">
        <f t="shared" si="2484"/>
        <v>0</v>
      </c>
      <c r="M7954" s="13" t="e">
        <f ca="1">CalcTable[[#This Row],[IWC]]-AE7953</f>
        <v>#NAME?</v>
      </c>
      <c r="N7954" s="13" t="e">
        <f ca="1">IF(CalcTable[[#This Row],[Day of Year]]&lt;123,FCAP,AE7953)</f>
        <v>#NAME?</v>
      </c>
      <c r="O7954" s="17" t="e">
        <f ca="1">IF(IRR_DRIP,5,COUNTIF('IDET Wind Values'!C7938:G7938,"&lt;="&amp;IRR_MAXWIND))</f>
        <v>#NAME?</v>
      </c>
      <c r="P7954" s="13" t="e">
        <f ca="1">CalcTable[[#This Row],[ET_o]]*KL</f>
        <v>#NAME?</v>
      </c>
      <c r="Q7954" s="13" t="e">
        <f ca="1">IF(WILTPT&lt;=0,1,MAX(0,MIN(1,(CalcTable[[#This Row],[IWC]]-WILTPT)/(MAD-WILTPT))))</f>
        <v>#NAME?</v>
      </c>
      <c r="R7954" s="13" t="e">
        <f ca="1">CalcTable[[#This Row],[ETMult]]*CalcTable[[#This Row],[ETb]]</f>
        <v>#NAME?</v>
      </c>
      <c r="S7954" s="13" t="b">
        <f>INDEX(IRR_LIST,CalcTable[[#This Row],[Day of Week]]+1)</f>
        <v>0</v>
      </c>
      <c r="T7954" s="13">
        <f t="shared" ca="1" si="2493"/>
        <v>0</v>
      </c>
      <c r="U7954" s="13" t="b">
        <f ca="1">IF(CalcTable[[#This Row],[IrrPrecip]]&gt;=IC_MM,FALSE,TRUE)</f>
        <v>1</v>
      </c>
      <c r="V7954" s="13" t="b">
        <f t="shared" si="2485"/>
        <v>1</v>
      </c>
      <c r="W7954" s="13" t="e">
        <f ca="1">IF(AND(IRR_DRIP=FALSE,CalcTable[[#This Row],[IrrHours]]&lt;=0),FALSE,TRUE)</f>
        <v>#NAME?</v>
      </c>
      <c r="X7954" s="13" t="e">
        <f ca="1">AND(CalcTable[[#This Row],[IrrDay]],CalcTable[[#This Row],[IrrRain]],CalcTable[[#This Row],[IrrWarm]],CalcTable[[#This Row],[IrrWindy]])</f>
        <v>#NAME?</v>
      </c>
      <c r="Y7954" s="13" t="e">
        <f t="shared" ca="1" si="2494"/>
        <v>#NAME?</v>
      </c>
      <c r="Z7954" s="13" t="e">
        <f ca="1">CalcTable[[#This Row],[IrrHours]]/5</f>
        <v>#NAME?</v>
      </c>
      <c r="AA7954" s="13" t="e">
        <f ca="1">IF(CalcTable[[#This Row],[IrrFlag]]=FALSE,0,MAX(0,CalcTable[[#This Row],[VolRednWind]]*(FCAP*IRR_TARGET-CalcTable[[#This Row],[IWC]])))</f>
        <v>#NAME?</v>
      </c>
      <c r="AB7954" s="13" t="e">
        <f ca="1">CalcTable[[#This Row],[IWC]]+CalcTable[[#This Row],[Eff Precip]]+CalcTable[[#This Row],[IrrAmt]]-CalcTable[[#This Row],[AET]]</f>
        <v>#NAME?</v>
      </c>
      <c r="AC7954" s="13" t="e">
        <f ca="1">IF(CalcTable[[#This Row],[PWC]]&gt;FCAP,MIN(24*PERC,MIN(SAT,CalcTable[[#This Row],[PWC]])-FCAP),0)</f>
        <v>#NAME?</v>
      </c>
      <c r="AD7954" s="13" t="e">
        <f ca="1">IF(CalcTable[[#This Row],[PWC]]&gt;SAT,CalcTable[[#This Row],[PWC]]-SAT,0)</f>
        <v>#NAME?</v>
      </c>
      <c r="AE7954" s="13" t="e">
        <f ca="1">CalcTable[[#This Row],[PWC]]-CalcTable[[#This Row],[PercAmt]]-CalcTable[[#This Row],[Runoff]]</f>
        <v>#NAME?</v>
      </c>
      <c r="AF7954" s="13" t="e">
        <f ca="1">CalcTable[[#This Row],[IrrAmt]]/1000*CUR_IRR_AREA*10000/IRR_EFF</f>
        <v>#NAME?</v>
      </c>
      <c r="AG7954" s="147"/>
      <c r="AI7954" s="50">
        <v>0</v>
      </c>
      <c r="AJ7954" s="50">
        <v>0</v>
      </c>
      <c r="AK7954" s="50">
        <v>0</v>
      </c>
      <c r="AL7954" s="50">
        <v>4.5553672044067568</v>
      </c>
      <c r="AM7954" s="50"/>
      <c r="AN7954" s="50"/>
      <c r="AO7954" s="50"/>
      <c r="AP7954" s="50"/>
      <c r="AQ7954" s="50"/>
      <c r="AR7954" s="50"/>
      <c r="AS7954" s="50"/>
      <c r="AT7954" s="50"/>
      <c r="AU7954" s="50"/>
      <c r="AV7954" s="50"/>
      <c r="AW7954" s="50"/>
      <c r="AX7954" s="50">
        <f t="shared" si="2495"/>
        <v>4.5553672044067568</v>
      </c>
      <c r="AY7954" s="50"/>
      <c r="AZ7954" s="50">
        <f t="shared" si="2496"/>
        <v>133.6241046625982</v>
      </c>
      <c r="BA7954" s="50">
        <f t="shared" si="2486"/>
        <v>205.7387008297147</v>
      </c>
      <c r="BB7954" s="50">
        <f t="shared" si="2487"/>
        <v>212.10175343269557</v>
      </c>
      <c r="BC7954" s="17">
        <f t="shared" si="2497"/>
        <v>20119</v>
      </c>
      <c r="BD7954" s="50">
        <f t="shared" si="2498"/>
        <v>4.5553672044067568</v>
      </c>
      <c r="BE7954" s="50">
        <f t="shared" si="2499"/>
        <v>133.6241046625982</v>
      </c>
      <c r="BF7954" s="50">
        <f t="shared" si="2500"/>
        <v>218.56649696399097</v>
      </c>
      <c r="BG7954" s="50"/>
      <c r="BH7954" s="17">
        <f t="shared" si="2501"/>
        <v>0</v>
      </c>
      <c r="BI7954" s="17">
        <f t="shared" si="2491"/>
        <v>7954</v>
      </c>
      <c r="BJ7954" s="17">
        <f t="shared" si="2502"/>
        <v>7954</v>
      </c>
      <c r="BK7954" s="150">
        <f t="shared" si="2503"/>
        <v>40795</v>
      </c>
      <c r="BL7954" s="50" t="e">
        <f t="shared" ca="1" si="2488"/>
        <v>#NAME?</v>
      </c>
      <c r="BM7954" s="50" t="e">
        <f t="shared" ca="1" si="2489"/>
        <v>#NAME?</v>
      </c>
      <c r="BN7954" s="50" t="e">
        <f t="shared" ca="1" si="2490"/>
        <v>#NAME?</v>
      </c>
    </row>
    <row r="7955" spans="1:66" x14ac:dyDescent="0.35">
      <c r="A7955" s="48">
        <v>40796</v>
      </c>
      <c r="B7955" s="17">
        <v>2011</v>
      </c>
      <c r="C7955" s="17">
        <v>9</v>
      </c>
      <c r="D7955" s="17">
        <v>253</v>
      </c>
      <c r="E7955" s="17">
        <v>10</v>
      </c>
      <c r="F7955" s="17">
        <v>7</v>
      </c>
      <c r="G7955" s="50">
        <v>11.2</v>
      </c>
      <c r="H7955" s="32">
        <v>3.8015355424462625</v>
      </c>
      <c r="I7955" s="50">
        <v>8.6666666666666661</v>
      </c>
      <c r="J7955" s="13">
        <v>0</v>
      </c>
      <c r="K7955" s="13">
        <f t="shared" si="2492"/>
        <v>0</v>
      </c>
      <c r="L7955" s="13">
        <f t="shared" si="2484"/>
        <v>0</v>
      </c>
      <c r="M7955" s="13" t="e">
        <f ca="1">CalcTable[[#This Row],[IWC]]-AE7954</f>
        <v>#NAME?</v>
      </c>
      <c r="N7955" s="13" t="e">
        <f ca="1">IF(CalcTable[[#This Row],[Day of Year]]&lt;123,FCAP,AE7954)</f>
        <v>#NAME?</v>
      </c>
      <c r="O7955" s="17" t="e">
        <f ca="1">IF(IRR_DRIP,5,COUNTIF('IDET Wind Values'!C7939:G7939,"&lt;="&amp;IRR_MAXWIND))</f>
        <v>#NAME?</v>
      </c>
      <c r="P7955" s="13" t="e">
        <f ca="1">CalcTable[[#This Row],[ET_o]]*KL</f>
        <v>#NAME?</v>
      </c>
      <c r="Q7955" s="13" t="e">
        <f ca="1">IF(WILTPT&lt;=0,1,MAX(0,MIN(1,(CalcTable[[#This Row],[IWC]]-WILTPT)/(MAD-WILTPT))))</f>
        <v>#NAME?</v>
      </c>
      <c r="R7955" s="13" t="e">
        <f ca="1">CalcTable[[#This Row],[ETMult]]*CalcTable[[#This Row],[ETb]]</f>
        <v>#NAME?</v>
      </c>
      <c r="S7955" s="13" t="b">
        <f>INDEX(IRR_LIST,CalcTable[[#This Row],[Day of Week]]+1)</f>
        <v>0</v>
      </c>
      <c r="T7955" s="13">
        <f t="shared" ca="1" si="2493"/>
        <v>0</v>
      </c>
      <c r="U7955" s="13" t="b">
        <f ca="1">IF(CalcTable[[#This Row],[IrrPrecip]]&gt;=IC_MM,FALSE,TRUE)</f>
        <v>1</v>
      </c>
      <c r="V7955" s="13" t="b">
        <f t="shared" si="2485"/>
        <v>1</v>
      </c>
      <c r="W7955" s="13" t="e">
        <f ca="1">IF(AND(IRR_DRIP=FALSE,CalcTable[[#This Row],[IrrHours]]&lt;=0),FALSE,TRUE)</f>
        <v>#NAME?</v>
      </c>
      <c r="X7955" s="13" t="e">
        <f ca="1">AND(CalcTable[[#This Row],[IrrDay]],CalcTable[[#This Row],[IrrRain]],CalcTable[[#This Row],[IrrWarm]],CalcTable[[#This Row],[IrrWindy]])</f>
        <v>#NAME?</v>
      </c>
      <c r="Y7955" s="13" t="e">
        <f t="shared" ca="1" si="2494"/>
        <v>#NAME?</v>
      </c>
      <c r="Z7955" s="13" t="e">
        <f ca="1">CalcTable[[#This Row],[IrrHours]]/5</f>
        <v>#NAME?</v>
      </c>
      <c r="AA7955" s="13" t="e">
        <f ca="1">IF(CalcTable[[#This Row],[IrrFlag]]=FALSE,0,MAX(0,CalcTable[[#This Row],[VolRednWind]]*(FCAP*IRR_TARGET-CalcTable[[#This Row],[IWC]])))</f>
        <v>#NAME?</v>
      </c>
      <c r="AB7955" s="13" t="e">
        <f ca="1">CalcTable[[#This Row],[IWC]]+CalcTable[[#This Row],[Eff Precip]]+CalcTable[[#This Row],[IrrAmt]]-CalcTable[[#This Row],[AET]]</f>
        <v>#NAME?</v>
      </c>
      <c r="AC7955" s="13" t="e">
        <f ca="1">IF(CalcTable[[#This Row],[PWC]]&gt;FCAP,MIN(24*PERC,MIN(SAT,CalcTable[[#This Row],[PWC]])-FCAP),0)</f>
        <v>#NAME?</v>
      </c>
      <c r="AD7955" s="13" t="e">
        <f ca="1">IF(CalcTable[[#This Row],[PWC]]&gt;SAT,CalcTable[[#This Row],[PWC]]-SAT,0)</f>
        <v>#NAME?</v>
      </c>
      <c r="AE7955" s="13" t="e">
        <f ca="1">CalcTable[[#This Row],[PWC]]-CalcTable[[#This Row],[PercAmt]]-CalcTable[[#This Row],[Runoff]]</f>
        <v>#NAME?</v>
      </c>
      <c r="AF7955" s="13" t="e">
        <f ca="1">CalcTable[[#This Row],[IrrAmt]]/1000*CUR_IRR_AREA*10000/IRR_EFF</f>
        <v>#NAME?</v>
      </c>
      <c r="AG7955" s="147"/>
      <c r="AI7955" s="50">
        <v>0</v>
      </c>
      <c r="AJ7955" s="50">
        <v>0</v>
      </c>
      <c r="AK7955" s="50">
        <v>8.9812693893126685</v>
      </c>
      <c r="AL7955" s="50">
        <v>0</v>
      </c>
      <c r="AM7955" s="50"/>
      <c r="AN7955" s="50"/>
      <c r="AO7955" s="50"/>
      <c r="AP7955" s="50"/>
      <c r="AQ7955" s="50"/>
      <c r="AR7955" s="50"/>
      <c r="AS7955" s="50"/>
      <c r="AT7955" s="50"/>
      <c r="AU7955" s="50"/>
      <c r="AV7955" s="50"/>
      <c r="AW7955" s="50"/>
      <c r="AX7955" s="50">
        <f t="shared" si="2495"/>
        <v>8.9812693893126685</v>
      </c>
      <c r="AY7955" s="50"/>
      <c r="AZ7955" s="50">
        <f t="shared" si="2496"/>
        <v>131.72528437658582</v>
      </c>
      <c r="BA7955" s="50">
        <f t="shared" si="2486"/>
        <v>202.81512038934639</v>
      </c>
      <c r="BB7955" s="50">
        <f t="shared" si="2487"/>
        <v>209.08775297870767</v>
      </c>
      <c r="BC7955" s="17">
        <f t="shared" si="2497"/>
        <v>20119</v>
      </c>
      <c r="BD7955" s="50">
        <f t="shared" si="2498"/>
        <v>8.9812693893126685</v>
      </c>
      <c r="BE7955" s="50">
        <f t="shared" si="2499"/>
        <v>131.72528437658582</v>
      </c>
      <c r="BF7955" s="50">
        <f t="shared" si="2500"/>
        <v>215.46063145173318</v>
      </c>
      <c r="BG7955" s="50"/>
      <c r="BH7955" s="17">
        <f t="shared" si="2501"/>
        <v>0</v>
      </c>
      <c r="BI7955" s="17">
        <f t="shared" si="2491"/>
        <v>7955</v>
      </c>
      <c r="BJ7955" s="17">
        <f t="shared" si="2502"/>
        <v>7955</v>
      </c>
      <c r="BK7955" s="150">
        <f t="shared" si="2503"/>
        <v>40796</v>
      </c>
      <c r="BL7955" s="50" t="e">
        <f t="shared" ca="1" si="2488"/>
        <v>#NAME?</v>
      </c>
      <c r="BM7955" s="50" t="e">
        <f t="shared" ca="1" si="2489"/>
        <v>#NAME?</v>
      </c>
      <c r="BN7955" s="50" t="e">
        <f t="shared" ca="1" si="2490"/>
        <v>#NAME?</v>
      </c>
    </row>
    <row r="7956" spans="1:66" x14ac:dyDescent="0.35">
      <c r="A7956" s="48">
        <v>40797</v>
      </c>
      <c r="B7956" s="17">
        <v>2011</v>
      </c>
      <c r="C7956" s="17">
        <v>9</v>
      </c>
      <c r="D7956" s="17">
        <v>254</v>
      </c>
      <c r="E7956" s="17">
        <v>11</v>
      </c>
      <c r="F7956" s="17">
        <v>1</v>
      </c>
      <c r="G7956" s="50">
        <v>8.6</v>
      </c>
      <c r="H7956" s="32">
        <v>3.6785706243474303</v>
      </c>
      <c r="I7956" s="50">
        <v>5</v>
      </c>
      <c r="J7956" s="13">
        <v>0</v>
      </c>
      <c r="K7956" s="13">
        <f t="shared" si="2492"/>
        <v>0</v>
      </c>
      <c r="L7956" s="13">
        <f t="shared" ref="L7956:L8019" si="2504">IF(K7956&gt;=EFF_PRECIP,EFF_MULT*(K7956-EFF_PRECIP),0)</f>
        <v>0</v>
      </c>
      <c r="M7956" s="13" t="e">
        <f ca="1">CalcTable[[#This Row],[IWC]]-AE7955</f>
        <v>#NAME?</v>
      </c>
      <c r="N7956" s="13" t="e">
        <f ca="1">IF(CalcTable[[#This Row],[Day of Year]]&lt;123,FCAP,AE7955)</f>
        <v>#NAME?</v>
      </c>
      <c r="O7956" s="17" t="e">
        <f ca="1">IF(IRR_DRIP,5,COUNTIF('IDET Wind Values'!C7940:G7940,"&lt;="&amp;IRR_MAXWIND))</f>
        <v>#NAME?</v>
      </c>
      <c r="P7956" s="13" t="e">
        <f ca="1">CalcTable[[#This Row],[ET_o]]*KL</f>
        <v>#NAME?</v>
      </c>
      <c r="Q7956" s="13" t="e">
        <f ca="1">IF(WILTPT&lt;=0,1,MAX(0,MIN(1,(CalcTable[[#This Row],[IWC]]-WILTPT)/(MAD-WILTPT))))</f>
        <v>#NAME?</v>
      </c>
      <c r="R7956" s="13" t="e">
        <f ca="1">CalcTable[[#This Row],[ETMult]]*CalcTable[[#This Row],[ETb]]</f>
        <v>#NAME?</v>
      </c>
      <c r="S7956" s="13" t="b">
        <f>INDEX(IRR_LIST,CalcTable[[#This Row],[Day of Week]]+1)</f>
        <v>1</v>
      </c>
      <c r="T7956" s="13">
        <f t="shared" ca="1" si="2493"/>
        <v>0</v>
      </c>
      <c r="U7956" s="13" t="b">
        <f ca="1">IF(CalcTable[[#This Row],[IrrPrecip]]&gt;=IC_MM,FALSE,TRUE)</f>
        <v>1</v>
      </c>
      <c r="V7956" s="13" t="b">
        <f t="shared" ref="V7956:V8019" si="2505">IF(G7957&lt;IRR_TEMP,FALSE,TRUE)</f>
        <v>1</v>
      </c>
      <c r="W7956" s="13" t="e">
        <f ca="1">IF(AND(IRR_DRIP=FALSE,CalcTable[[#This Row],[IrrHours]]&lt;=0),FALSE,TRUE)</f>
        <v>#NAME?</v>
      </c>
      <c r="X7956" s="13" t="e">
        <f ca="1">AND(CalcTable[[#This Row],[IrrDay]],CalcTable[[#This Row],[IrrRain]],CalcTable[[#This Row],[IrrWarm]],CalcTable[[#This Row],[IrrWindy]])</f>
        <v>#NAME?</v>
      </c>
      <c r="Y7956" s="13" t="e">
        <f t="shared" ca="1" si="2494"/>
        <v>#NAME?</v>
      </c>
      <c r="Z7956" s="13" t="e">
        <f ca="1">CalcTable[[#This Row],[IrrHours]]/5</f>
        <v>#NAME?</v>
      </c>
      <c r="AA7956" s="13" t="e">
        <f ca="1">IF(CalcTable[[#This Row],[IrrFlag]]=FALSE,0,MAX(0,CalcTable[[#This Row],[VolRednWind]]*(FCAP*IRR_TARGET-CalcTable[[#This Row],[IWC]])))</f>
        <v>#NAME?</v>
      </c>
      <c r="AB7956" s="13" t="e">
        <f ca="1">CalcTable[[#This Row],[IWC]]+CalcTable[[#This Row],[Eff Precip]]+CalcTable[[#This Row],[IrrAmt]]-CalcTable[[#This Row],[AET]]</f>
        <v>#NAME?</v>
      </c>
      <c r="AC7956" s="13" t="e">
        <f ca="1">IF(CalcTable[[#This Row],[PWC]]&gt;FCAP,MIN(24*PERC,MIN(SAT,CalcTable[[#This Row],[PWC]])-FCAP),0)</f>
        <v>#NAME?</v>
      </c>
      <c r="AD7956" s="13" t="e">
        <f ca="1">IF(CalcTable[[#This Row],[PWC]]&gt;SAT,CalcTable[[#This Row],[PWC]]-SAT,0)</f>
        <v>#NAME?</v>
      </c>
      <c r="AE7956" s="13" t="e">
        <f ca="1">CalcTable[[#This Row],[PWC]]-CalcTable[[#This Row],[PercAmt]]-CalcTable[[#This Row],[Runoff]]</f>
        <v>#NAME?</v>
      </c>
      <c r="AF7956" s="13" t="e">
        <f ca="1">CalcTable[[#This Row],[IrrAmt]]/1000*CUR_IRR_AREA*10000/IRR_EFF</f>
        <v>#NAME?</v>
      </c>
      <c r="AG7956" s="147"/>
      <c r="AI7956" s="50">
        <v>3.5829673009378329</v>
      </c>
      <c r="AJ7956" s="50">
        <v>4.9461673009378302</v>
      </c>
      <c r="AK7956" s="50">
        <v>0</v>
      </c>
      <c r="AL7956" s="50">
        <v>0</v>
      </c>
      <c r="AM7956" s="50"/>
      <c r="AN7956" s="50"/>
      <c r="AO7956" s="50"/>
      <c r="AP7956" s="50"/>
      <c r="AQ7956" s="50"/>
      <c r="AR7956" s="50"/>
      <c r="AS7956" s="50"/>
      <c r="AT7956" s="50"/>
      <c r="AU7956" s="50"/>
      <c r="AV7956" s="50"/>
      <c r="AW7956" s="50"/>
      <c r="AX7956" s="50">
        <f t="shared" si="2495"/>
        <v>8.5291346018756631</v>
      </c>
      <c r="AY7956" s="50"/>
      <c r="AZ7956" s="50">
        <f t="shared" si="2496"/>
        <v>197.63776124126457</v>
      </c>
      <c r="BA7956" s="50">
        <f t="shared" ref="BA7956:BA8019" si="2506">SUMPRODUCT($AI7956:$AW7956,CONVERSION,APP_DEMAND)</f>
        <v>320.24309963334616</v>
      </c>
      <c r="BB7956" s="50">
        <f t="shared" ref="BB7956:BB8019" si="2507">SUMPRODUCT($AI7956:$AW7956,CONVERSION,PUMP_DEMAND)</f>
        <v>331.42594264924082</v>
      </c>
      <c r="BC7956" s="17">
        <f t="shared" si="2497"/>
        <v>20119</v>
      </c>
      <c r="BD7956" s="50">
        <f t="shared" si="2498"/>
        <v>8.5291346018756631</v>
      </c>
      <c r="BE7956" s="50">
        <f t="shared" si="2499"/>
        <v>197.63776124126457</v>
      </c>
      <c r="BF7956" s="50">
        <f t="shared" si="2500"/>
        <v>323.27246084365942</v>
      </c>
      <c r="BG7956" s="50"/>
      <c r="BH7956" s="17">
        <f t="shared" si="2501"/>
        <v>0</v>
      </c>
      <c r="BI7956" s="17">
        <f t="shared" si="2491"/>
        <v>7956</v>
      </c>
      <c r="BJ7956" s="17">
        <f t="shared" si="2502"/>
        <v>7956</v>
      </c>
      <c r="BK7956" s="150">
        <f t="shared" si="2503"/>
        <v>40797</v>
      </c>
      <c r="BL7956" s="50" t="e">
        <f t="shared" ref="BL7956:BL8019" ca="1" si="2508">WILTPT</f>
        <v>#NAME?</v>
      </c>
      <c r="BM7956" s="50" t="e">
        <f t="shared" ref="BM7956:BM8019" ca="1" si="2509">SAT</f>
        <v>#NAME?</v>
      </c>
      <c r="BN7956" s="50" t="e">
        <f t="shared" ref="BN7956:BN8019" ca="1" si="2510">FCAP</f>
        <v>#NAME?</v>
      </c>
    </row>
    <row r="7957" spans="1:66" x14ac:dyDescent="0.35">
      <c r="A7957" s="48">
        <v>40798</v>
      </c>
      <c r="B7957" s="17">
        <v>2011</v>
      </c>
      <c r="C7957" s="17">
        <v>9</v>
      </c>
      <c r="D7957" s="17">
        <v>255</v>
      </c>
      <c r="E7957" s="17">
        <v>12</v>
      </c>
      <c r="F7957" s="17">
        <v>2</v>
      </c>
      <c r="G7957" s="50">
        <v>7.9</v>
      </c>
      <c r="H7957" s="32">
        <v>1.2683514218051166</v>
      </c>
      <c r="I7957" s="50">
        <v>8</v>
      </c>
      <c r="J7957" s="13">
        <v>0</v>
      </c>
      <c r="K7957" s="13">
        <f t="shared" si="2492"/>
        <v>0</v>
      </c>
      <c r="L7957" s="13">
        <f t="shared" si="2504"/>
        <v>0</v>
      </c>
      <c r="M7957" s="13" t="e">
        <f ca="1">CalcTable[[#This Row],[IWC]]-AE7956</f>
        <v>#NAME?</v>
      </c>
      <c r="N7957" s="13" t="e">
        <f ca="1">IF(CalcTable[[#This Row],[Day of Year]]&lt;123,FCAP,AE7956)</f>
        <v>#NAME?</v>
      </c>
      <c r="O7957" s="17" t="e">
        <f ca="1">IF(IRR_DRIP,5,COUNTIF('IDET Wind Values'!C7941:G7941,"&lt;="&amp;IRR_MAXWIND))</f>
        <v>#NAME?</v>
      </c>
      <c r="P7957" s="13" t="e">
        <f ca="1">CalcTable[[#This Row],[ET_o]]*KL</f>
        <v>#NAME?</v>
      </c>
      <c r="Q7957" s="13" t="e">
        <f ca="1">IF(WILTPT&lt;=0,1,MAX(0,MIN(1,(CalcTable[[#This Row],[IWC]]-WILTPT)/(MAD-WILTPT))))</f>
        <v>#NAME?</v>
      </c>
      <c r="R7957" s="13" t="e">
        <f ca="1">CalcTable[[#This Row],[ETMult]]*CalcTable[[#This Row],[ETb]]</f>
        <v>#NAME?</v>
      </c>
      <c r="S7957" s="13" t="b">
        <f>INDEX(IRR_LIST,CalcTable[[#This Row],[Day of Week]]+1)</f>
        <v>0</v>
      </c>
      <c r="T7957" s="13">
        <f t="shared" ca="1" si="2493"/>
        <v>0</v>
      </c>
      <c r="U7957" s="13" t="b">
        <f ca="1">IF(CalcTable[[#This Row],[IrrPrecip]]&gt;=IC_MM,FALSE,TRUE)</f>
        <v>1</v>
      </c>
      <c r="V7957" s="13" t="b">
        <f t="shared" si="2505"/>
        <v>1</v>
      </c>
      <c r="W7957" s="13" t="e">
        <f ca="1">IF(AND(IRR_DRIP=FALSE,CalcTable[[#This Row],[IrrHours]]&lt;=0),FALSE,TRUE)</f>
        <v>#NAME?</v>
      </c>
      <c r="X7957" s="13" t="e">
        <f ca="1">AND(CalcTable[[#This Row],[IrrDay]],CalcTable[[#This Row],[IrrRain]],CalcTable[[#This Row],[IrrWarm]],CalcTable[[#This Row],[IrrWindy]])</f>
        <v>#NAME?</v>
      </c>
      <c r="Y7957" s="13" t="e">
        <f t="shared" ca="1" si="2494"/>
        <v>#NAME?</v>
      </c>
      <c r="Z7957" s="13" t="e">
        <f ca="1">CalcTable[[#This Row],[IrrHours]]/5</f>
        <v>#NAME?</v>
      </c>
      <c r="AA7957" s="13" t="e">
        <f ca="1">IF(CalcTable[[#This Row],[IrrFlag]]=FALSE,0,MAX(0,CalcTable[[#This Row],[VolRednWind]]*(FCAP*IRR_TARGET-CalcTable[[#This Row],[IWC]])))</f>
        <v>#NAME?</v>
      </c>
      <c r="AB7957" s="13" t="e">
        <f ca="1">CalcTable[[#This Row],[IWC]]+CalcTable[[#This Row],[Eff Precip]]+CalcTable[[#This Row],[IrrAmt]]-CalcTable[[#This Row],[AET]]</f>
        <v>#NAME?</v>
      </c>
      <c r="AC7957" s="13" t="e">
        <f ca="1">IF(CalcTable[[#This Row],[PWC]]&gt;FCAP,MIN(24*PERC,MIN(SAT,CalcTable[[#This Row],[PWC]])-FCAP),0)</f>
        <v>#NAME?</v>
      </c>
      <c r="AD7957" s="13" t="e">
        <f ca="1">IF(CalcTable[[#This Row],[PWC]]&gt;SAT,CalcTable[[#This Row],[PWC]]-SAT,0)</f>
        <v>#NAME?</v>
      </c>
      <c r="AE7957" s="13" t="e">
        <f ca="1">CalcTable[[#This Row],[PWC]]-CalcTable[[#This Row],[PercAmt]]-CalcTable[[#This Row],[Runoff]]</f>
        <v>#NAME?</v>
      </c>
      <c r="AF7957" s="13" t="e">
        <f ca="1">CalcTable[[#This Row],[IrrAmt]]/1000*CUR_IRR_AREA*10000/IRR_EFF</f>
        <v>#NAME?</v>
      </c>
      <c r="AG7957" s="147"/>
      <c r="AI7957" s="50">
        <v>0</v>
      </c>
      <c r="AJ7957" s="50">
        <v>0</v>
      </c>
      <c r="AK7957" s="50">
        <v>4.9512138433910913</v>
      </c>
      <c r="AL7957" s="50">
        <v>6.3940583917365323</v>
      </c>
      <c r="AM7957" s="50"/>
      <c r="AN7957" s="50"/>
      <c r="AO7957" s="50"/>
      <c r="AP7957" s="50"/>
      <c r="AQ7957" s="50"/>
      <c r="AR7957" s="50"/>
      <c r="AS7957" s="50"/>
      <c r="AT7957" s="50"/>
      <c r="AU7957" s="50"/>
      <c r="AV7957" s="50"/>
      <c r="AW7957" s="50"/>
      <c r="AX7957" s="50">
        <f t="shared" si="2495"/>
        <v>11.345272235127624</v>
      </c>
      <c r="AY7957" s="50"/>
      <c r="AZ7957" s="50">
        <f t="shared" si="2496"/>
        <v>260.17684919400767</v>
      </c>
      <c r="BA7957" s="50">
        <f t="shared" si="2506"/>
        <v>400.58975193363085</v>
      </c>
      <c r="BB7957" s="50">
        <f t="shared" si="2507"/>
        <v>412.97912570477411</v>
      </c>
      <c r="BC7957" s="17">
        <f t="shared" si="2497"/>
        <v>20119</v>
      </c>
      <c r="BD7957" s="50">
        <f t="shared" si="2498"/>
        <v>11.345272235127624</v>
      </c>
      <c r="BE7957" s="50">
        <f t="shared" si="2499"/>
        <v>260.17684919400767</v>
      </c>
      <c r="BF7957" s="50">
        <f t="shared" si="2500"/>
        <v>425.56649986953869</v>
      </c>
      <c r="BG7957" s="50"/>
      <c r="BH7957" s="17">
        <f t="shared" si="2501"/>
        <v>0</v>
      </c>
      <c r="BI7957" s="17">
        <f t="shared" si="2491"/>
        <v>7957</v>
      </c>
      <c r="BJ7957" s="17">
        <f t="shared" si="2502"/>
        <v>7957</v>
      </c>
      <c r="BK7957" s="150">
        <f t="shared" si="2503"/>
        <v>40798</v>
      </c>
      <c r="BL7957" s="50" t="e">
        <f t="shared" ca="1" si="2508"/>
        <v>#NAME?</v>
      </c>
      <c r="BM7957" s="50" t="e">
        <f t="shared" ca="1" si="2509"/>
        <v>#NAME?</v>
      </c>
      <c r="BN7957" s="50" t="e">
        <f t="shared" ca="1" si="2510"/>
        <v>#NAME?</v>
      </c>
    </row>
    <row r="7958" spans="1:66" x14ac:dyDescent="0.35">
      <c r="A7958" s="48">
        <v>40799</v>
      </c>
      <c r="B7958" s="17">
        <v>2011</v>
      </c>
      <c r="C7958" s="17">
        <v>9</v>
      </c>
      <c r="D7958" s="17">
        <v>256</v>
      </c>
      <c r="E7958" s="17">
        <v>13</v>
      </c>
      <c r="F7958" s="17">
        <v>3</v>
      </c>
      <c r="G7958" s="50">
        <v>5.3</v>
      </c>
      <c r="H7958" s="32">
        <v>1.4667835427212528</v>
      </c>
      <c r="I7958" s="50">
        <v>6.333333333333333</v>
      </c>
      <c r="J7958" s="13">
        <v>0</v>
      </c>
      <c r="K7958" s="13">
        <f t="shared" si="2492"/>
        <v>0</v>
      </c>
      <c r="L7958" s="13">
        <f t="shared" si="2504"/>
        <v>0</v>
      </c>
      <c r="M7958" s="13" t="e">
        <f ca="1">CalcTable[[#This Row],[IWC]]-AE7957</f>
        <v>#NAME?</v>
      </c>
      <c r="N7958" s="13" t="e">
        <f ca="1">IF(CalcTable[[#This Row],[Day of Year]]&lt;123,FCAP,AE7957)</f>
        <v>#NAME?</v>
      </c>
      <c r="O7958" s="17" t="e">
        <f ca="1">IF(IRR_DRIP,5,COUNTIF('IDET Wind Values'!C7942:G7942,"&lt;="&amp;IRR_MAXWIND))</f>
        <v>#NAME?</v>
      </c>
      <c r="P7958" s="13" t="e">
        <f ca="1">CalcTable[[#This Row],[ET_o]]*KL</f>
        <v>#NAME?</v>
      </c>
      <c r="Q7958" s="13" t="e">
        <f ca="1">IF(WILTPT&lt;=0,1,MAX(0,MIN(1,(CalcTable[[#This Row],[IWC]]-WILTPT)/(MAD-WILTPT))))</f>
        <v>#NAME?</v>
      </c>
      <c r="R7958" s="13" t="e">
        <f ca="1">CalcTable[[#This Row],[ETMult]]*CalcTable[[#This Row],[ETb]]</f>
        <v>#NAME?</v>
      </c>
      <c r="S7958" s="13" t="b">
        <f>INDEX(IRR_LIST,CalcTable[[#This Row],[Day of Week]]+1)</f>
        <v>1</v>
      </c>
      <c r="T7958" s="13">
        <f t="shared" ca="1" si="2493"/>
        <v>0</v>
      </c>
      <c r="U7958" s="13" t="b">
        <f ca="1">IF(CalcTable[[#This Row],[IrrPrecip]]&gt;=IC_MM,FALSE,TRUE)</f>
        <v>1</v>
      </c>
      <c r="V7958" s="13" t="b">
        <f t="shared" si="2505"/>
        <v>1</v>
      </c>
      <c r="W7958" s="13" t="e">
        <f ca="1">IF(AND(IRR_DRIP=FALSE,CalcTable[[#This Row],[IrrHours]]&lt;=0),FALSE,TRUE)</f>
        <v>#NAME?</v>
      </c>
      <c r="X7958" s="13" t="e">
        <f ca="1">AND(CalcTable[[#This Row],[IrrDay]],CalcTable[[#This Row],[IrrRain]],CalcTable[[#This Row],[IrrWarm]],CalcTable[[#This Row],[IrrWindy]])</f>
        <v>#NAME?</v>
      </c>
      <c r="Y7958" s="13" t="e">
        <f t="shared" ca="1" si="2494"/>
        <v>#NAME?</v>
      </c>
      <c r="Z7958" s="13" t="e">
        <f ca="1">CalcTable[[#This Row],[IrrHours]]/5</f>
        <v>#NAME?</v>
      </c>
      <c r="AA7958" s="13" t="e">
        <f ca="1">IF(CalcTable[[#This Row],[IrrFlag]]=FALSE,0,MAX(0,CalcTable[[#This Row],[VolRednWind]]*(FCAP*IRR_TARGET-CalcTable[[#This Row],[IWC]])))</f>
        <v>#NAME?</v>
      </c>
      <c r="AB7958" s="13" t="e">
        <f ca="1">CalcTable[[#This Row],[IWC]]+CalcTable[[#This Row],[Eff Precip]]+CalcTable[[#This Row],[IrrAmt]]-CalcTable[[#This Row],[AET]]</f>
        <v>#NAME?</v>
      </c>
      <c r="AC7958" s="13" t="e">
        <f ca="1">IF(CalcTable[[#This Row],[PWC]]&gt;FCAP,MIN(24*PERC,MIN(SAT,CalcTable[[#This Row],[PWC]])-FCAP),0)</f>
        <v>#NAME?</v>
      </c>
      <c r="AD7958" s="13" t="e">
        <f ca="1">IF(CalcTable[[#This Row],[PWC]]&gt;SAT,CalcTable[[#This Row],[PWC]]-SAT,0)</f>
        <v>#NAME?</v>
      </c>
      <c r="AE7958" s="13" t="e">
        <f ca="1">CalcTable[[#This Row],[PWC]]-CalcTable[[#This Row],[PercAmt]]-CalcTable[[#This Row],[Runoff]]</f>
        <v>#NAME?</v>
      </c>
      <c r="AF7958" s="13" t="e">
        <f ca="1">CalcTable[[#This Row],[IrrAmt]]/1000*CUR_IRR_AREA*10000/IRR_EFF</f>
        <v>#NAME?</v>
      </c>
      <c r="AG7958" s="147"/>
      <c r="AI7958" s="50">
        <v>0</v>
      </c>
      <c r="AJ7958" s="50">
        <v>0</v>
      </c>
      <c r="AK7958" s="50">
        <v>0</v>
      </c>
      <c r="AL7958" s="50">
        <v>0</v>
      </c>
      <c r="AM7958" s="50"/>
      <c r="AN7958" s="50"/>
      <c r="AO7958" s="50"/>
      <c r="AP7958" s="50"/>
      <c r="AQ7958" s="50"/>
      <c r="AR7958" s="50"/>
      <c r="AS7958" s="50"/>
      <c r="AT7958" s="50"/>
      <c r="AU7958" s="50"/>
      <c r="AV7958" s="50"/>
      <c r="AW7958" s="50"/>
      <c r="AX7958" s="50">
        <f t="shared" si="2495"/>
        <v>0</v>
      </c>
      <c r="AY7958" s="50"/>
      <c r="AZ7958" s="50">
        <f t="shared" si="2496"/>
        <v>0</v>
      </c>
      <c r="BA7958" s="50">
        <f t="shared" si="2506"/>
        <v>0</v>
      </c>
      <c r="BB7958" s="50">
        <f t="shared" si="2507"/>
        <v>0</v>
      </c>
      <c r="BC7958" s="17">
        <f t="shared" si="2497"/>
        <v>20119</v>
      </c>
      <c r="BD7958" s="50">
        <f t="shared" si="2498"/>
        <v>0</v>
      </c>
      <c r="BE7958" s="50">
        <f t="shared" si="2499"/>
        <v>0</v>
      </c>
      <c r="BF7958" s="50">
        <f t="shared" si="2500"/>
        <v>0</v>
      </c>
      <c r="BG7958" s="50"/>
      <c r="BH7958" s="17">
        <f t="shared" si="2501"/>
        <v>0</v>
      </c>
      <c r="BI7958" s="17">
        <f t="shared" ref="BI7958:BI8021" si="2511">BI7957+1</f>
        <v>7958</v>
      </c>
      <c r="BJ7958" s="17">
        <f t="shared" si="2502"/>
        <v>7958</v>
      </c>
      <c r="BK7958" s="150">
        <f t="shared" si="2503"/>
        <v>40799</v>
      </c>
      <c r="BL7958" s="50" t="e">
        <f t="shared" ca="1" si="2508"/>
        <v>#NAME?</v>
      </c>
      <c r="BM7958" s="50" t="e">
        <f t="shared" ca="1" si="2509"/>
        <v>#NAME?</v>
      </c>
      <c r="BN7958" s="50" t="e">
        <f t="shared" ca="1" si="2510"/>
        <v>#NAME?</v>
      </c>
    </row>
    <row r="7959" spans="1:66" x14ac:dyDescent="0.35">
      <c r="A7959" s="48">
        <v>40800</v>
      </c>
      <c r="B7959" s="17">
        <v>2011</v>
      </c>
      <c r="C7959" s="17">
        <v>9</v>
      </c>
      <c r="D7959" s="17">
        <v>257</v>
      </c>
      <c r="E7959" s="17">
        <v>14</v>
      </c>
      <c r="F7959" s="17">
        <v>4</v>
      </c>
      <c r="G7959" s="50">
        <v>5.4</v>
      </c>
      <c r="H7959" s="32">
        <v>3.3800172245913589</v>
      </c>
      <c r="I7959" s="50">
        <v>17.833333333333332</v>
      </c>
      <c r="J7959" s="13">
        <v>0</v>
      </c>
      <c r="K7959" s="13">
        <f t="shared" si="2492"/>
        <v>0</v>
      </c>
      <c r="L7959" s="13">
        <f t="shared" si="2504"/>
        <v>0</v>
      </c>
      <c r="M7959" s="13" t="e">
        <f ca="1">CalcTable[[#This Row],[IWC]]-AE7958</f>
        <v>#NAME?</v>
      </c>
      <c r="N7959" s="13" t="e">
        <f ca="1">IF(CalcTable[[#This Row],[Day of Year]]&lt;123,FCAP,AE7958)</f>
        <v>#NAME?</v>
      </c>
      <c r="O7959" s="17" t="e">
        <f ca="1">IF(IRR_DRIP,5,COUNTIF('IDET Wind Values'!C7943:G7943,"&lt;="&amp;IRR_MAXWIND))</f>
        <v>#NAME?</v>
      </c>
      <c r="P7959" s="13" t="e">
        <f ca="1">CalcTable[[#This Row],[ET_o]]*KL</f>
        <v>#NAME?</v>
      </c>
      <c r="Q7959" s="13" t="e">
        <f ca="1">IF(WILTPT&lt;=0,1,MAX(0,MIN(1,(CalcTable[[#This Row],[IWC]]-WILTPT)/(MAD-WILTPT))))</f>
        <v>#NAME?</v>
      </c>
      <c r="R7959" s="13" t="e">
        <f ca="1">CalcTable[[#This Row],[ETMult]]*CalcTable[[#This Row],[ETb]]</f>
        <v>#NAME?</v>
      </c>
      <c r="S7959" s="13" t="b">
        <f>INDEX(IRR_LIST,CalcTable[[#This Row],[Day of Week]]+1)</f>
        <v>0</v>
      </c>
      <c r="T7959" s="13">
        <f t="shared" ca="1" si="2493"/>
        <v>0</v>
      </c>
      <c r="U7959" s="13" t="b">
        <f ca="1">IF(CalcTable[[#This Row],[IrrPrecip]]&gt;=IC_MM,FALSE,TRUE)</f>
        <v>1</v>
      </c>
      <c r="V7959" s="13" t="b">
        <f t="shared" si="2505"/>
        <v>1</v>
      </c>
      <c r="W7959" s="13" t="e">
        <f ca="1">IF(AND(IRR_DRIP=FALSE,CalcTable[[#This Row],[IrrHours]]&lt;=0),FALSE,TRUE)</f>
        <v>#NAME?</v>
      </c>
      <c r="X7959" s="13" t="e">
        <f ca="1">AND(CalcTable[[#This Row],[IrrDay]],CalcTable[[#This Row],[IrrRain]],CalcTable[[#This Row],[IrrWarm]],CalcTable[[#This Row],[IrrWindy]])</f>
        <v>#NAME?</v>
      </c>
      <c r="Y7959" s="13" t="e">
        <f t="shared" ca="1" si="2494"/>
        <v>#NAME?</v>
      </c>
      <c r="Z7959" s="13" t="e">
        <f ca="1">CalcTable[[#This Row],[IrrHours]]/5</f>
        <v>#NAME?</v>
      </c>
      <c r="AA7959" s="13" t="e">
        <f ca="1">IF(CalcTable[[#This Row],[IrrFlag]]=FALSE,0,MAX(0,CalcTable[[#This Row],[VolRednWind]]*(FCAP*IRR_TARGET-CalcTable[[#This Row],[IWC]])))</f>
        <v>#NAME?</v>
      </c>
      <c r="AB7959" s="13" t="e">
        <f ca="1">CalcTable[[#This Row],[IWC]]+CalcTable[[#This Row],[Eff Precip]]+CalcTable[[#This Row],[IrrAmt]]-CalcTable[[#This Row],[AET]]</f>
        <v>#NAME?</v>
      </c>
      <c r="AC7959" s="13" t="e">
        <f ca="1">IF(CalcTable[[#This Row],[PWC]]&gt;FCAP,MIN(24*PERC,MIN(SAT,CalcTable[[#This Row],[PWC]])-FCAP),0)</f>
        <v>#NAME?</v>
      </c>
      <c r="AD7959" s="13" t="e">
        <f ca="1">IF(CalcTable[[#This Row],[PWC]]&gt;SAT,CalcTable[[#This Row],[PWC]]-SAT,0)</f>
        <v>#NAME?</v>
      </c>
      <c r="AE7959" s="13" t="e">
        <f ca="1">CalcTable[[#This Row],[PWC]]-CalcTable[[#This Row],[PercAmt]]-CalcTable[[#This Row],[Runoff]]</f>
        <v>#NAME?</v>
      </c>
      <c r="AF7959" s="13" t="e">
        <f ca="1">CalcTable[[#This Row],[IrrAmt]]/1000*CUR_IRR_AREA*10000/IRR_EFF</f>
        <v>#NAME?</v>
      </c>
      <c r="AG7959" s="147"/>
      <c r="AI7959" s="50">
        <v>0</v>
      </c>
      <c r="AJ7959" s="50">
        <v>0</v>
      </c>
      <c r="AK7959" s="50">
        <v>0.74694618969933879</v>
      </c>
      <c r="AL7959" s="50">
        <v>3.0867309484966903</v>
      </c>
      <c r="AM7959" s="50"/>
      <c r="AN7959" s="50"/>
      <c r="AO7959" s="50"/>
      <c r="AP7959" s="50"/>
      <c r="AQ7959" s="50"/>
      <c r="AR7959" s="50"/>
      <c r="AS7959" s="50"/>
      <c r="AT7959" s="50"/>
      <c r="AU7959" s="50"/>
      <c r="AV7959" s="50"/>
      <c r="AW7959" s="50"/>
      <c r="AX7959" s="50">
        <f t="shared" si="2495"/>
        <v>3.8336771381960291</v>
      </c>
      <c r="AY7959" s="50"/>
      <c r="AZ7959" s="50">
        <f t="shared" si="2496"/>
        <v>101.49931860482656</v>
      </c>
      <c r="BA7959" s="50">
        <f t="shared" si="2506"/>
        <v>156.27672864552662</v>
      </c>
      <c r="BB7959" s="50">
        <f t="shared" si="2507"/>
        <v>161.11002953147073</v>
      </c>
      <c r="BC7959" s="17">
        <f t="shared" si="2497"/>
        <v>20119</v>
      </c>
      <c r="BD7959" s="50">
        <f t="shared" si="2498"/>
        <v>3.8336771381960291</v>
      </c>
      <c r="BE7959" s="50">
        <f t="shared" si="2499"/>
        <v>101.49931860482656</v>
      </c>
      <c r="BF7959" s="50">
        <f t="shared" si="2500"/>
        <v>166.02057366599101</v>
      </c>
      <c r="BG7959" s="50"/>
      <c r="BH7959" s="17">
        <f t="shared" si="2501"/>
        <v>0</v>
      </c>
      <c r="BI7959" s="17">
        <f t="shared" si="2511"/>
        <v>7959</v>
      </c>
      <c r="BJ7959" s="17">
        <f t="shared" si="2502"/>
        <v>7959</v>
      </c>
      <c r="BK7959" s="150">
        <f t="shared" si="2503"/>
        <v>40800</v>
      </c>
      <c r="BL7959" s="50" t="e">
        <f t="shared" ca="1" si="2508"/>
        <v>#NAME?</v>
      </c>
      <c r="BM7959" s="50" t="e">
        <f t="shared" ca="1" si="2509"/>
        <v>#NAME?</v>
      </c>
      <c r="BN7959" s="50" t="e">
        <f t="shared" ca="1" si="2510"/>
        <v>#NAME?</v>
      </c>
    </row>
    <row r="7960" spans="1:66" x14ac:dyDescent="0.35">
      <c r="A7960" s="48">
        <v>40801</v>
      </c>
      <c r="B7960" s="17">
        <v>2011</v>
      </c>
      <c r="C7960" s="17">
        <v>9</v>
      </c>
      <c r="D7960" s="17">
        <v>258</v>
      </c>
      <c r="E7960" s="17">
        <v>15</v>
      </c>
      <c r="F7960" s="17">
        <v>5</v>
      </c>
      <c r="G7960" s="50">
        <v>5.5</v>
      </c>
      <c r="H7960" s="32">
        <v>3.3012235418063662</v>
      </c>
      <c r="I7960" s="50">
        <v>9.3333333333333339</v>
      </c>
      <c r="J7960" s="13">
        <v>0</v>
      </c>
      <c r="K7960" s="13">
        <f t="shared" si="2492"/>
        <v>0</v>
      </c>
      <c r="L7960" s="13">
        <f t="shared" si="2504"/>
        <v>0</v>
      </c>
      <c r="M7960" s="13" t="e">
        <f ca="1">CalcTable[[#This Row],[IWC]]-AE7959</f>
        <v>#NAME?</v>
      </c>
      <c r="N7960" s="13" t="e">
        <f ca="1">IF(CalcTable[[#This Row],[Day of Year]]&lt;123,FCAP,AE7959)</f>
        <v>#NAME?</v>
      </c>
      <c r="O7960" s="17" t="e">
        <f ca="1">IF(IRR_DRIP,5,COUNTIF('IDET Wind Values'!C7944:G7944,"&lt;="&amp;IRR_MAXWIND))</f>
        <v>#NAME?</v>
      </c>
      <c r="P7960" s="13" t="e">
        <f ca="1">CalcTable[[#This Row],[ET_o]]*KL</f>
        <v>#NAME?</v>
      </c>
      <c r="Q7960" s="13" t="e">
        <f ca="1">IF(WILTPT&lt;=0,1,MAX(0,MIN(1,(CalcTable[[#This Row],[IWC]]-WILTPT)/(MAD-WILTPT))))</f>
        <v>#NAME?</v>
      </c>
      <c r="R7960" s="13" t="e">
        <f ca="1">CalcTable[[#This Row],[ETMult]]*CalcTable[[#This Row],[ETb]]</f>
        <v>#NAME?</v>
      </c>
      <c r="S7960" s="13" t="b">
        <f>INDEX(IRR_LIST,CalcTable[[#This Row],[Day of Week]]+1)</f>
        <v>1</v>
      </c>
      <c r="T7960" s="13">
        <f t="shared" ca="1" si="2493"/>
        <v>0</v>
      </c>
      <c r="U7960" s="13" t="b">
        <f ca="1">IF(CalcTable[[#This Row],[IrrPrecip]]&gt;=IC_MM,FALSE,TRUE)</f>
        <v>1</v>
      </c>
      <c r="V7960" s="13" t="b">
        <f t="shared" si="2505"/>
        <v>1</v>
      </c>
      <c r="W7960" s="13" t="e">
        <f ca="1">IF(AND(IRR_DRIP=FALSE,CalcTable[[#This Row],[IrrHours]]&lt;=0),FALSE,TRUE)</f>
        <v>#NAME?</v>
      </c>
      <c r="X7960" s="13" t="e">
        <f ca="1">AND(CalcTable[[#This Row],[IrrDay]],CalcTable[[#This Row],[IrrRain]],CalcTable[[#This Row],[IrrWarm]],CalcTable[[#This Row],[IrrWindy]])</f>
        <v>#NAME?</v>
      </c>
      <c r="Y7960" s="13" t="e">
        <f t="shared" ca="1" si="2494"/>
        <v>#NAME?</v>
      </c>
      <c r="Z7960" s="13" t="e">
        <f ca="1">CalcTable[[#This Row],[IrrHours]]/5</f>
        <v>#NAME?</v>
      </c>
      <c r="AA7960" s="13" t="e">
        <f ca="1">IF(CalcTable[[#This Row],[IrrFlag]]=FALSE,0,MAX(0,CalcTable[[#This Row],[VolRednWind]]*(FCAP*IRR_TARGET-CalcTable[[#This Row],[IWC]])))</f>
        <v>#NAME?</v>
      </c>
      <c r="AB7960" s="13" t="e">
        <f ca="1">CalcTable[[#This Row],[IWC]]+CalcTable[[#This Row],[Eff Precip]]+CalcTable[[#This Row],[IrrAmt]]-CalcTable[[#This Row],[AET]]</f>
        <v>#NAME?</v>
      </c>
      <c r="AC7960" s="13" t="e">
        <f ca="1">IF(CalcTable[[#This Row],[PWC]]&gt;FCAP,MIN(24*PERC,MIN(SAT,CalcTable[[#This Row],[PWC]])-FCAP),0)</f>
        <v>#NAME?</v>
      </c>
      <c r="AD7960" s="13" t="e">
        <f ca="1">IF(CalcTable[[#This Row],[PWC]]&gt;SAT,CalcTable[[#This Row],[PWC]]-SAT,0)</f>
        <v>#NAME?</v>
      </c>
      <c r="AE7960" s="13" t="e">
        <f ca="1">CalcTable[[#This Row],[PWC]]-CalcTable[[#This Row],[PercAmt]]-CalcTable[[#This Row],[Runoff]]</f>
        <v>#NAME?</v>
      </c>
      <c r="AF7960" s="13" t="e">
        <f ca="1">CalcTable[[#This Row],[IrrAmt]]/1000*CUR_IRR_AREA*10000/IRR_EFF</f>
        <v>#NAME?</v>
      </c>
      <c r="AG7960" s="147"/>
      <c r="AI7960" s="50">
        <v>0</v>
      </c>
      <c r="AJ7960" s="50">
        <v>0</v>
      </c>
      <c r="AK7960" s="50">
        <v>0</v>
      </c>
      <c r="AL7960" s="50">
        <v>0</v>
      </c>
      <c r="AM7960" s="50"/>
      <c r="AN7960" s="50"/>
      <c r="AO7960" s="50"/>
      <c r="AP7960" s="50"/>
      <c r="AQ7960" s="50"/>
      <c r="AR7960" s="50"/>
      <c r="AS7960" s="50"/>
      <c r="AT7960" s="50"/>
      <c r="AU7960" s="50"/>
      <c r="AV7960" s="50"/>
      <c r="AW7960" s="50"/>
      <c r="AX7960" s="50">
        <f t="shared" si="2495"/>
        <v>0</v>
      </c>
      <c r="AY7960" s="50"/>
      <c r="AZ7960" s="50">
        <f t="shared" si="2496"/>
        <v>0</v>
      </c>
      <c r="BA7960" s="50">
        <f t="shared" si="2506"/>
        <v>0</v>
      </c>
      <c r="BB7960" s="50">
        <f t="shared" si="2507"/>
        <v>0</v>
      </c>
      <c r="BC7960" s="17">
        <f t="shared" si="2497"/>
        <v>20119</v>
      </c>
      <c r="BD7960" s="50">
        <f t="shared" si="2498"/>
        <v>0</v>
      </c>
      <c r="BE7960" s="50">
        <f t="shared" si="2499"/>
        <v>0</v>
      </c>
      <c r="BF7960" s="50">
        <f t="shared" si="2500"/>
        <v>0</v>
      </c>
      <c r="BG7960" s="50"/>
      <c r="BH7960" s="17">
        <f t="shared" si="2501"/>
        <v>0</v>
      </c>
      <c r="BI7960" s="17">
        <f t="shared" si="2511"/>
        <v>7960</v>
      </c>
      <c r="BJ7960" s="17">
        <f t="shared" si="2502"/>
        <v>7960</v>
      </c>
      <c r="BK7960" s="150">
        <f t="shared" si="2503"/>
        <v>40801</v>
      </c>
      <c r="BL7960" s="50" t="e">
        <f t="shared" ca="1" si="2508"/>
        <v>#NAME?</v>
      </c>
      <c r="BM7960" s="50" t="e">
        <f t="shared" ca="1" si="2509"/>
        <v>#NAME?</v>
      </c>
      <c r="BN7960" s="50" t="e">
        <f t="shared" ca="1" si="2510"/>
        <v>#NAME?</v>
      </c>
    </row>
    <row r="7961" spans="1:66" x14ac:dyDescent="0.35">
      <c r="A7961" s="48">
        <v>40802</v>
      </c>
      <c r="B7961" s="17">
        <v>2011</v>
      </c>
      <c r="C7961" s="17">
        <v>9</v>
      </c>
      <c r="D7961" s="17">
        <v>259</v>
      </c>
      <c r="E7961" s="17">
        <v>16</v>
      </c>
      <c r="F7961" s="17">
        <v>6</v>
      </c>
      <c r="G7961" s="50">
        <v>9.9</v>
      </c>
      <c r="H7961" s="32">
        <v>3.9579427296619425</v>
      </c>
      <c r="I7961" s="50">
        <v>11.833333333333334</v>
      </c>
      <c r="J7961" s="13">
        <v>0</v>
      </c>
      <c r="K7961" s="13">
        <f t="shared" si="2492"/>
        <v>0</v>
      </c>
      <c r="L7961" s="13">
        <f t="shared" si="2504"/>
        <v>0</v>
      </c>
      <c r="M7961" s="13" t="e">
        <f ca="1">CalcTable[[#This Row],[IWC]]-AE7960</f>
        <v>#NAME?</v>
      </c>
      <c r="N7961" s="13" t="e">
        <f ca="1">IF(CalcTable[[#This Row],[Day of Year]]&lt;123,FCAP,AE7960)</f>
        <v>#NAME?</v>
      </c>
      <c r="O7961" s="17" t="e">
        <f ca="1">IF(IRR_DRIP,5,COUNTIF('IDET Wind Values'!C7945:G7945,"&lt;="&amp;IRR_MAXWIND))</f>
        <v>#NAME?</v>
      </c>
      <c r="P7961" s="13" t="e">
        <f ca="1">CalcTable[[#This Row],[ET_o]]*KL</f>
        <v>#NAME?</v>
      </c>
      <c r="Q7961" s="13" t="e">
        <f ca="1">IF(WILTPT&lt;=0,1,MAX(0,MIN(1,(CalcTable[[#This Row],[IWC]]-WILTPT)/(MAD-WILTPT))))</f>
        <v>#NAME?</v>
      </c>
      <c r="R7961" s="13" t="e">
        <f ca="1">CalcTable[[#This Row],[ETMult]]*CalcTable[[#This Row],[ETb]]</f>
        <v>#NAME?</v>
      </c>
      <c r="S7961" s="13" t="b">
        <f>INDEX(IRR_LIST,CalcTable[[#This Row],[Day of Week]]+1)</f>
        <v>0</v>
      </c>
      <c r="T7961" s="13">
        <f t="shared" ca="1" si="2493"/>
        <v>0</v>
      </c>
      <c r="U7961" s="13" t="b">
        <f ca="1">IF(CalcTable[[#This Row],[IrrPrecip]]&gt;=IC_MM,FALSE,TRUE)</f>
        <v>1</v>
      </c>
      <c r="V7961" s="13" t="b">
        <f t="shared" si="2505"/>
        <v>1</v>
      </c>
      <c r="W7961" s="13" t="e">
        <f ca="1">IF(AND(IRR_DRIP=FALSE,CalcTable[[#This Row],[IrrHours]]&lt;=0),FALSE,TRUE)</f>
        <v>#NAME?</v>
      </c>
      <c r="X7961" s="13" t="e">
        <f ca="1">AND(CalcTable[[#This Row],[IrrDay]],CalcTable[[#This Row],[IrrRain]],CalcTable[[#This Row],[IrrWarm]],CalcTable[[#This Row],[IrrWindy]])</f>
        <v>#NAME?</v>
      </c>
      <c r="Y7961" s="13" t="e">
        <f t="shared" ca="1" si="2494"/>
        <v>#NAME?</v>
      </c>
      <c r="Z7961" s="13" t="e">
        <f ca="1">CalcTable[[#This Row],[IrrHours]]/5</f>
        <v>#NAME?</v>
      </c>
      <c r="AA7961" s="13" t="e">
        <f ca="1">IF(CalcTable[[#This Row],[IrrFlag]]=FALSE,0,MAX(0,CalcTable[[#This Row],[VolRednWind]]*(FCAP*IRR_TARGET-CalcTable[[#This Row],[IWC]])))</f>
        <v>#NAME?</v>
      </c>
      <c r="AB7961" s="13" t="e">
        <f ca="1">CalcTable[[#This Row],[IWC]]+CalcTable[[#This Row],[Eff Precip]]+CalcTable[[#This Row],[IrrAmt]]-CalcTable[[#This Row],[AET]]</f>
        <v>#NAME?</v>
      </c>
      <c r="AC7961" s="13" t="e">
        <f ca="1">IF(CalcTable[[#This Row],[PWC]]&gt;FCAP,MIN(24*PERC,MIN(SAT,CalcTable[[#This Row],[PWC]])-FCAP),0)</f>
        <v>#NAME?</v>
      </c>
      <c r="AD7961" s="13" t="e">
        <f ca="1">IF(CalcTable[[#This Row],[PWC]]&gt;SAT,CalcTable[[#This Row],[PWC]]-SAT,0)</f>
        <v>#NAME?</v>
      </c>
      <c r="AE7961" s="13" t="e">
        <f ca="1">CalcTable[[#This Row],[PWC]]-CalcTable[[#This Row],[PercAmt]]-CalcTable[[#This Row],[Runoff]]</f>
        <v>#NAME?</v>
      </c>
      <c r="AF7961" s="13" t="e">
        <f ca="1">CalcTable[[#This Row],[IrrAmt]]/1000*CUR_IRR_AREA*10000/IRR_EFF</f>
        <v>#NAME?</v>
      </c>
      <c r="AG7961" s="147"/>
      <c r="AI7961" s="50">
        <v>0</v>
      </c>
      <c r="AJ7961" s="50">
        <v>0</v>
      </c>
      <c r="AK7961" s="50">
        <v>0</v>
      </c>
      <c r="AL7961" s="50">
        <v>4.0956729479935028</v>
      </c>
      <c r="AM7961" s="50"/>
      <c r="AN7961" s="50"/>
      <c r="AO7961" s="50"/>
      <c r="AP7961" s="50"/>
      <c r="AQ7961" s="50"/>
      <c r="AR7961" s="50"/>
      <c r="AS7961" s="50"/>
      <c r="AT7961" s="50"/>
      <c r="AU7961" s="50"/>
      <c r="AV7961" s="50"/>
      <c r="AW7961" s="50"/>
      <c r="AX7961" s="50">
        <f t="shared" si="2495"/>
        <v>4.0956729479935028</v>
      </c>
      <c r="AY7961" s="50"/>
      <c r="AZ7961" s="50">
        <f t="shared" si="2496"/>
        <v>120.13973980780942</v>
      </c>
      <c r="BA7961" s="50">
        <f t="shared" si="2506"/>
        <v>184.97705970408754</v>
      </c>
      <c r="BB7961" s="50">
        <f t="shared" si="2507"/>
        <v>190.69799969493559</v>
      </c>
      <c r="BC7961" s="17">
        <f t="shared" si="2497"/>
        <v>20119</v>
      </c>
      <c r="BD7961" s="50">
        <f t="shared" si="2498"/>
        <v>4.0956729479935028</v>
      </c>
      <c r="BE7961" s="50">
        <f t="shared" si="2499"/>
        <v>120.13973980780942</v>
      </c>
      <c r="BF7961" s="50">
        <f t="shared" si="2500"/>
        <v>196.51036871125308</v>
      </c>
      <c r="BG7961" s="50"/>
      <c r="BH7961" s="17">
        <f t="shared" si="2501"/>
        <v>0</v>
      </c>
      <c r="BI7961" s="17">
        <f t="shared" si="2511"/>
        <v>7961</v>
      </c>
      <c r="BJ7961" s="17">
        <f t="shared" si="2502"/>
        <v>7961</v>
      </c>
      <c r="BK7961" s="150">
        <f t="shared" si="2503"/>
        <v>40802</v>
      </c>
      <c r="BL7961" s="50" t="e">
        <f t="shared" ca="1" si="2508"/>
        <v>#NAME?</v>
      </c>
      <c r="BM7961" s="50" t="e">
        <f t="shared" ca="1" si="2509"/>
        <v>#NAME?</v>
      </c>
      <c r="BN7961" s="50" t="e">
        <f t="shared" ca="1" si="2510"/>
        <v>#NAME?</v>
      </c>
    </row>
    <row r="7962" spans="1:66" x14ac:dyDescent="0.35">
      <c r="A7962" s="48">
        <v>40803</v>
      </c>
      <c r="B7962" s="17">
        <v>2011</v>
      </c>
      <c r="C7962" s="17">
        <v>9</v>
      </c>
      <c r="D7962" s="17">
        <v>260</v>
      </c>
      <c r="E7962" s="17">
        <v>17</v>
      </c>
      <c r="F7962" s="17">
        <v>7</v>
      </c>
      <c r="G7962" s="50">
        <v>5.5</v>
      </c>
      <c r="H7962" s="32">
        <v>3.3973873999933493</v>
      </c>
      <c r="I7962" s="50">
        <v>5.833333333333333</v>
      </c>
      <c r="J7962" s="13">
        <v>0</v>
      </c>
      <c r="K7962" s="13">
        <f t="shared" si="2492"/>
        <v>0</v>
      </c>
      <c r="L7962" s="13">
        <f t="shared" si="2504"/>
        <v>0</v>
      </c>
      <c r="M7962" s="13" t="e">
        <f ca="1">CalcTable[[#This Row],[IWC]]-AE7961</f>
        <v>#NAME?</v>
      </c>
      <c r="N7962" s="13" t="e">
        <f ca="1">IF(CalcTable[[#This Row],[Day of Year]]&lt;123,FCAP,AE7961)</f>
        <v>#NAME?</v>
      </c>
      <c r="O7962" s="17" t="e">
        <f ca="1">IF(IRR_DRIP,5,COUNTIF('IDET Wind Values'!C7946:G7946,"&lt;="&amp;IRR_MAXWIND))</f>
        <v>#NAME?</v>
      </c>
      <c r="P7962" s="13" t="e">
        <f ca="1">CalcTable[[#This Row],[ET_o]]*KL</f>
        <v>#NAME?</v>
      </c>
      <c r="Q7962" s="13" t="e">
        <f ca="1">IF(WILTPT&lt;=0,1,MAX(0,MIN(1,(CalcTable[[#This Row],[IWC]]-WILTPT)/(MAD-WILTPT))))</f>
        <v>#NAME?</v>
      </c>
      <c r="R7962" s="13" t="e">
        <f ca="1">CalcTable[[#This Row],[ETMult]]*CalcTable[[#This Row],[ETb]]</f>
        <v>#NAME?</v>
      </c>
      <c r="S7962" s="13" t="b">
        <f>INDEX(IRR_LIST,CalcTable[[#This Row],[Day of Week]]+1)</f>
        <v>0</v>
      </c>
      <c r="T7962" s="13">
        <f t="shared" ca="1" si="2493"/>
        <v>0</v>
      </c>
      <c r="U7962" s="13" t="b">
        <f ca="1">IF(CalcTable[[#This Row],[IrrPrecip]]&gt;=IC_MM,FALSE,TRUE)</f>
        <v>1</v>
      </c>
      <c r="V7962" s="13" t="b">
        <f t="shared" si="2505"/>
        <v>1</v>
      </c>
      <c r="W7962" s="13" t="e">
        <f ca="1">IF(AND(IRR_DRIP=FALSE,CalcTable[[#This Row],[IrrHours]]&lt;=0),FALSE,TRUE)</f>
        <v>#NAME?</v>
      </c>
      <c r="X7962" s="13" t="e">
        <f ca="1">AND(CalcTable[[#This Row],[IrrDay]],CalcTable[[#This Row],[IrrRain]],CalcTable[[#This Row],[IrrWarm]],CalcTable[[#This Row],[IrrWindy]])</f>
        <v>#NAME?</v>
      </c>
      <c r="Y7962" s="13" t="e">
        <f t="shared" ca="1" si="2494"/>
        <v>#NAME?</v>
      </c>
      <c r="Z7962" s="13" t="e">
        <f ca="1">CalcTable[[#This Row],[IrrHours]]/5</f>
        <v>#NAME?</v>
      </c>
      <c r="AA7962" s="13" t="e">
        <f ca="1">IF(CalcTable[[#This Row],[IrrFlag]]=FALSE,0,MAX(0,CalcTable[[#This Row],[VolRednWind]]*(FCAP*IRR_TARGET-CalcTable[[#This Row],[IWC]])))</f>
        <v>#NAME?</v>
      </c>
      <c r="AB7962" s="13" t="e">
        <f ca="1">CalcTable[[#This Row],[IWC]]+CalcTable[[#This Row],[Eff Precip]]+CalcTable[[#This Row],[IrrAmt]]-CalcTable[[#This Row],[AET]]</f>
        <v>#NAME?</v>
      </c>
      <c r="AC7962" s="13" t="e">
        <f ca="1">IF(CalcTable[[#This Row],[PWC]]&gt;FCAP,MIN(24*PERC,MIN(SAT,CalcTable[[#This Row],[PWC]])-FCAP),0)</f>
        <v>#NAME?</v>
      </c>
      <c r="AD7962" s="13" t="e">
        <f ca="1">IF(CalcTable[[#This Row],[PWC]]&gt;SAT,CalcTable[[#This Row],[PWC]]-SAT,0)</f>
        <v>#NAME?</v>
      </c>
      <c r="AE7962" s="13" t="e">
        <f ca="1">CalcTable[[#This Row],[PWC]]-CalcTable[[#This Row],[PercAmt]]-CalcTable[[#This Row],[Runoff]]</f>
        <v>#NAME?</v>
      </c>
      <c r="AF7962" s="13" t="e">
        <f ca="1">CalcTable[[#This Row],[IrrAmt]]/1000*CUR_IRR_AREA*10000/IRR_EFF</f>
        <v>#NAME?</v>
      </c>
      <c r="AG7962" s="147"/>
      <c r="AI7962" s="50">
        <v>0</v>
      </c>
      <c r="AJ7962" s="50">
        <v>0</v>
      </c>
      <c r="AK7962" s="50">
        <v>7.0714685453041373</v>
      </c>
      <c r="AL7962" s="50">
        <v>0</v>
      </c>
      <c r="AM7962" s="50"/>
      <c r="AN7962" s="50"/>
      <c r="AO7962" s="50"/>
      <c r="AP7962" s="50"/>
      <c r="AQ7962" s="50"/>
      <c r="AR7962" s="50"/>
      <c r="AS7962" s="50"/>
      <c r="AT7962" s="50"/>
      <c r="AU7962" s="50"/>
      <c r="AV7962" s="50"/>
      <c r="AW7962" s="50"/>
      <c r="AX7962" s="50">
        <f t="shared" si="2495"/>
        <v>7.0714685453041373</v>
      </c>
      <c r="AY7962" s="50"/>
      <c r="AZ7962" s="50">
        <f t="shared" si="2496"/>
        <v>103.71487199779402</v>
      </c>
      <c r="BA7962" s="50">
        <f t="shared" si="2506"/>
        <v>159.687977520413</v>
      </c>
      <c r="BB7962" s="50">
        <f t="shared" si="2507"/>
        <v>164.6267809488794</v>
      </c>
      <c r="BC7962" s="17">
        <f t="shared" si="2497"/>
        <v>20119</v>
      </c>
      <c r="BD7962" s="50">
        <f t="shared" si="2498"/>
        <v>7.0714685453041373</v>
      </c>
      <c r="BE7962" s="50">
        <f t="shared" si="2499"/>
        <v>103.71487199779402</v>
      </c>
      <c r="BF7962" s="50">
        <f t="shared" si="2500"/>
        <v>169.64451371154124</v>
      </c>
      <c r="BG7962" s="50"/>
      <c r="BH7962" s="17">
        <f t="shared" si="2501"/>
        <v>0</v>
      </c>
      <c r="BI7962" s="17">
        <f t="shared" si="2511"/>
        <v>7962</v>
      </c>
      <c r="BJ7962" s="17">
        <f t="shared" si="2502"/>
        <v>7962</v>
      </c>
      <c r="BK7962" s="150">
        <f t="shared" si="2503"/>
        <v>40803</v>
      </c>
      <c r="BL7962" s="50" t="e">
        <f t="shared" ca="1" si="2508"/>
        <v>#NAME?</v>
      </c>
      <c r="BM7962" s="50" t="e">
        <f t="shared" ca="1" si="2509"/>
        <v>#NAME?</v>
      </c>
      <c r="BN7962" s="50" t="e">
        <f t="shared" ca="1" si="2510"/>
        <v>#NAME?</v>
      </c>
    </row>
    <row r="7963" spans="1:66" x14ac:dyDescent="0.35">
      <c r="A7963" s="48">
        <v>40804</v>
      </c>
      <c r="B7963" s="17">
        <v>2011</v>
      </c>
      <c r="C7963" s="17">
        <v>9</v>
      </c>
      <c r="D7963" s="17">
        <v>261</v>
      </c>
      <c r="E7963" s="17">
        <v>18</v>
      </c>
      <c r="F7963" s="17">
        <v>1</v>
      </c>
      <c r="G7963" s="50">
        <v>3.5</v>
      </c>
      <c r="H7963" s="32">
        <v>3.4321415697075706</v>
      </c>
      <c r="I7963" s="50">
        <v>8.6666666666666661</v>
      </c>
      <c r="J7963" s="13">
        <v>0</v>
      </c>
      <c r="K7963" s="13">
        <f t="shared" si="2492"/>
        <v>0</v>
      </c>
      <c r="L7963" s="13">
        <f t="shared" si="2504"/>
        <v>0</v>
      </c>
      <c r="M7963" s="13" t="e">
        <f ca="1">CalcTable[[#This Row],[IWC]]-AE7962</f>
        <v>#NAME?</v>
      </c>
      <c r="N7963" s="13" t="e">
        <f ca="1">IF(CalcTable[[#This Row],[Day of Year]]&lt;123,FCAP,AE7962)</f>
        <v>#NAME?</v>
      </c>
      <c r="O7963" s="17" t="e">
        <f ca="1">IF(IRR_DRIP,5,COUNTIF('IDET Wind Values'!C7947:G7947,"&lt;="&amp;IRR_MAXWIND))</f>
        <v>#NAME?</v>
      </c>
      <c r="P7963" s="13" t="e">
        <f ca="1">CalcTable[[#This Row],[ET_o]]*KL</f>
        <v>#NAME?</v>
      </c>
      <c r="Q7963" s="13" t="e">
        <f ca="1">IF(WILTPT&lt;=0,1,MAX(0,MIN(1,(CalcTable[[#This Row],[IWC]]-WILTPT)/(MAD-WILTPT))))</f>
        <v>#NAME?</v>
      </c>
      <c r="R7963" s="13" t="e">
        <f ca="1">CalcTable[[#This Row],[ETMult]]*CalcTable[[#This Row],[ETb]]</f>
        <v>#NAME?</v>
      </c>
      <c r="S7963" s="13" t="b">
        <f>INDEX(IRR_LIST,CalcTable[[#This Row],[Day of Week]]+1)</f>
        <v>1</v>
      </c>
      <c r="T7963" s="13">
        <f t="shared" ca="1" si="2493"/>
        <v>0</v>
      </c>
      <c r="U7963" s="13" t="b">
        <f ca="1">IF(CalcTable[[#This Row],[IrrPrecip]]&gt;=IC_MM,FALSE,TRUE)</f>
        <v>1</v>
      </c>
      <c r="V7963" s="13" t="b">
        <f t="shared" si="2505"/>
        <v>1</v>
      </c>
      <c r="W7963" s="13" t="e">
        <f ca="1">IF(AND(IRR_DRIP=FALSE,CalcTable[[#This Row],[IrrHours]]&lt;=0),FALSE,TRUE)</f>
        <v>#NAME?</v>
      </c>
      <c r="X7963" s="13" t="e">
        <f ca="1">AND(CalcTable[[#This Row],[IrrDay]],CalcTable[[#This Row],[IrrRain]],CalcTable[[#This Row],[IrrWarm]],CalcTable[[#This Row],[IrrWindy]])</f>
        <v>#NAME?</v>
      </c>
      <c r="Y7963" s="13" t="e">
        <f t="shared" ca="1" si="2494"/>
        <v>#NAME?</v>
      </c>
      <c r="Z7963" s="13" t="e">
        <f ca="1">CalcTable[[#This Row],[IrrHours]]/5</f>
        <v>#NAME?</v>
      </c>
      <c r="AA7963" s="13" t="e">
        <f ca="1">IF(CalcTable[[#This Row],[IrrFlag]]=FALSE,0,MAX(0,CalcTable[[#This Row],[VolRednWind]]*(FCAP*IRR_TARGET-CalcTable[[#This Row],[IWC]])))</f>
        <v>#NAME?</v>
      </c>
      <c r="AB7963" s="13" t="e">
        <f ca="1">CalcTable[[#This Row],[IWC]]+CalcTable[[#This Row],[Eff Precip]]+CalcTable[[#This Row],[IrrAmt]]-CalcTable[[#This Row],[AET]]</f>
        <v>#NAME?</v>
      </c>
      <c r="AC7963" s="13" t="e">
        <f ca="1">IF(CalcTable[[#This Row],[PWC]]&gt;FCAP,MIN(24*PERC,MIN(SAT,CalcTable[[#This Row],[PWC]])-FCAP),0)</f>
        <v>#NAME?</v>
      </c>
      <c r="AD7963" s="13" t="e">
        <f ca="1">IF(CalcTable[[#This Row],[PWC]]&gt;SAT,CalcTable[[#This Row],[PWC]]-SAT,0)</f>
        <v>#NAME?</v>
      </c>
      <c r="AE7963" s="13" t="e">
        <f ca="1">CalcTable[[#This Row],[PWC]]-CalcTable[[#This Row],[PercAmt]]-CalcTable[[#This Row],[Runoff]]</f>
        <v>#NAME?</v>
      </c>
      <c r="AF7963" s="13" t="e">
        <f ca="1">CalcTable[[#This Row],[IrrAmt]]/1000*CUR_IRR_AREA*10000/IRR_EFF</f>
        <v>#NAME?</v>
      </c>
      <c r="AG7963" s="147"/>
      <c r="AI7963" s="50">
        <v>0</v>
      </c>
      <c r="AJ7963" s="50">
        <v>0</v>
      </c>
      <c r="AK7963" s="50">
        <v>0</v>
      </c>
      <c r="AL7963" s="50">
        <v>0</v>
      </c>
      <c r="AM7963" s="50"/>
      <c r="AN7963" s="50"/>
      <c r="AO7963" s="50"/>
      <c r="AP7963" s="50"/>
      <c r="AQ7963" s="50"/>
      <c r="AR7963" s="50"/>
      <c r="AS7963" s="50"/>
      <c r="AT7963" s="50"/>
      <c r="AU7963" s="50"/>
      <c r="AV7963" s="50"/>
      <c r="AW7963" s="50"/>
      <c r="AX7963" s="50">
        <f t="shared" si="2495"/>
        <v>0</v>
      </c>
      <c r="AY7963" s="50"/>
      <c r="AZ7963" s="50">
        <f t="shared" si="2496"/>
        <v>0</v>
      </c>
      <c r="BA7963" s="50">
        <f t="shared" si="2506"/>
        <v>0</v>
      </c>
      <c r="BB7963" s="50">
        <f t="shared" si="2507"/>
        <v>0</v>
      </c>
      <c r="BC7963" s="17">
        <f t="shared" si="2497"/>
        <v>20119</v>
      </c>
      <c r="BD7963" s="50">
        <f t="shared" si="2498"/>
        <v>0</v>
      </c>
      <c r="BE7963" s="50">
        <f t="shared" si="2499"/>
        <v>0</v>
      </c>
      <c r="BF7963" s="50">
        <f t="shared" si="2500"/>
        <v>0</v>
      </c>
      <c r="BG7963" s="50"/>
      <c r="BH7963" s="17">
        <f t="shared" si="2501"/>
        <v>0</v>
      </c>
      <c r="BI7963" s="17">
        <f t="shared" si="2511"/>
        <v>7963</v>
      </c>
      <c r="BJ7963" s="17">
        <f t="shared" si="2502"/>
        <v>7963</v>
      </c>
      <c r="BK7963" s="150">
        <f t="shared" si="2503"/>
        <v>40804</v>
      </c>
      <c r="BL7963" s="50" t="e">
        <f t="shared" ca="1" si="2508"/>
        <v>#NAME?</v>
      </c>
      <c r="BM7963" s="50" t="e">
        <f t="shared" ca="1" si="2509"/>
        <v>#NAME?</v>
      </c>
      <c r="BN7963" s="50" t="e">
        <f t="shared" ca="1" si="2510"/>
        <v>#NAME?</v>
      </c>
    </row>
    <row r="7964" spans="1:66" x14ac:dyDescent="0.35">
      <c r="A7964" s="48">
        <v>40805</v>
      </c>
      <c r="B7964" s="17">
        <v>2011</v>
      </c>
      <c r="C7964" s="17">
        <v>9</v>
      </c>
      <c r="D7964" s="17">
        <v>262</v>
      </c>
      <c r="E7964" s="17">
        <v>19</v>
      </c>
      <c r="F7964" s="17">
        <v>2</v>
      </c>
      <c r="G7964" s="50">
        <v>5.3</v>
      </c>
      <c r="H7964" s="32">
        <v>2.5046811208215942</v>
      </c>
      <c r="I7964" s="50">
        <v>20.166666666666668</v>
      </c>
      <c r="J7964" s="13">
        <v>6.8</v>
      </c>
      <c r="K7964" s="13">
        <f t="shared" si="2492"/>
        <v>6.8</v>
      </c>
      <c r="L7964" s="13">
        <f t="shared" si="2504"/>
        <v>1.3499999999999999</v>
      </c>
      <c r="M7964" s="13" t="e">
        <f ca="1">CalcTable[[#This Row],[IWC]]-AE7963</f>
        <v>#NAME?</v>
      </c>
      <c r="N7964" s="13" t="e">
        <f ca="1">IF(CalcTable[[#This Row],[Day of Year]]&lt;123,FCAP,AE7963)</f>
        <v>#NAME?</v>
      </c>
      <c r="O7964" s="17" t="e">
        <f ca="1">IF(IRR_DRIP,5,COUNTIF('IDET Wind Values'!C7948:G7948,"&lt;="&amp;IRR_MAXWIND))</f>
        <v>#NAME?</v>
      </c>
      <c r="P7964" s="13" t="e">
        <f ca="1">CalcTable[[#This Row],[ET_o]]*KL</f>
        <v>#NAME?</v>
      </c>
      <c r="Q7964" s="13" t="e">
        <f ca="1">IF(WILTPT&lt;=0,1,MAX(0,MIN(1,(CalcTable[[#This Row],[IWC]]-WILTPT)/(MAD-WILTPT))))</f>
        <v>#NAME?</v>
      </c>
      <c r="R7964" s="13" t="e">
        <f ca="1">CalcTable[[#This Row],[ETMult]]*CalcTable[[#This Row],[ETb]]</f>
        <v>#NAME?</v>
      </c>
      <c r="S7964" s="13" t="b">
        <f>INDEX(IRR_LIST,CalcTable[[#This Row],[Day of Week]]+1)</f>
        <v>0</v>
      </c>
      <c r="T7964" s="13">
        <f t="shared" ca="1" si="2493"/>
        <v>0</v>
      </c>
      <c r="U7964" s="13" t="b">
        <f ca="1">IF(CalcTable[[#This Row],[IrrPrecip]]&gt;=IC_MM,FALSE,TRUE)</f>
        <v>1</v>
      </c>
      <c r="V7964" s="13" t="b">
        <f t="shared" si="2505"/>
        <v>0</v>
      </c>
      <c r="W7964" s="13" t="e">
        <f ca="1">IF(AND(IRR_DRIP=FALSE,CalcTable[[#This Row],[IrrHours]]&lt;=0),FALSE,TRUE)</f>
        <v>#NAME?</v>
      </c>
      <c r="X7964" s="13" t="e">
        <f ca="1">AND(CalcTable[[#This Row],[IrrDay]],CalcTable[[#This Row],[IrrRain]],CalcTable[[#This Row],[IrrWarm]],CalcTable[[#This Row],[IrrWindy]])</f>
        <v>#NAME?</v>
      </c>
      <c r="Y7964" s="13" t="e">
        <f t="shared" ca="1" si="2494"/>
        <v>#NAME?</v>
      </c>
      <c r="Z7964" s="13" t="e">
        <f ca="1">CalcTable[[#This Row],[IrrHours]]/5</f>
        <v>#NAME?</v>
      </c>
      <c r="AA7964" s="13" t="e">
        <f ca="1">IF(CalcTable[[#This Row],[IrrFlag]]=FALSE,0,MAX(0,CalcTable[[#This Row],[VolRednWind]]*(FCAP*IRR_TARGET-CalcTable[[#This Row],[IWC]])))</f>
        <v>#NAME?</v>
      </c>
      <c r="AB7964" s="13" t="e">
        <f ca="1">CalcTable[[#This Row],[IWC]]+CalcTable[[#This Row],[Eff Precip]]+CalcTable[[#This Row],[IrrAmt]]-CalcTable[[#This Row],[AET]]</f>
        <v>#NAME?</v>
      </c>
      <c r="AC7964" s="13" t="e">
        <f ca="1">IF(CalcTable[[#This Row],[PWC]]&gt;FCAP,MIN(24*PERC,MIN(SAT,CalcTable[[#This Row],[PWC]])-FCAP),0)</f>
        <v>#NAME?</v>
      </c>
      <c r="AD7964" s="13" t="e">
        <f ca="1">IF(CalcTable[[#This Row],[PWC]]&gt;SAT,CalcTable[[#This Row],[PWC]]-SAT,0)</f>
        <v>#NAME?</v>
      </c>
      <c r="AE7964" s="13" t="e">
        <f ca="1">CalcTable[[#This Row],[PWC]]-CalcTable[[#This Row],[PercAmt]]-CalcTable[[#This Row],[Runoff]]</f>
        <v>#NAME?</v>
      </c>
      <c r="AF7964" s="13" t="e">
        <f ca="1">CalcTable[[#This Row],[IrrAmt]]/1000*CUR_IRR_AREA*10000/IRR_EFF</f>
        <v>#NAME?</v>
      </c>
      <c r="AG7964" s="147"/>
      <c r="AI7964" s="50">
        <v>0</v>
      </c>
      <c r="AJ7964" s="50">
        <v>0</v>
      </c>
      <c r="AK7964" s="50">
        <v>0</v>
      </c>
      <c r="AL7964" s="50">
        <v>0</v>
      </c>
      <c r="AM7964" s="50"/>
      <c r="AN7964" s="50"/>
      <c r="AO7964" s="50"/>
      <c r="AP7964" s="50"/>
      <c r="AQ7964" s="50"/>
      <c r="AR7964" s="50"/>
      <c r="AS7964" s="50"/>
      <c r="AT7964" s="50"/>
      <c r="AU7964" s="50"/>
      <c r="AV7964" s="50"/>
      <c r="AW7964" s="50"/>
      <c r="AX7964" s="50">
        <f t="shared" si="2495"/>
        <v>0</v>
      </c>
      <c r="AY7964" s="50"/>
      <c r="AZ7964" s="50">
        <f t="shared" si="2496"/>
        <v>0</v>
      </c>
      <c r="BA7964" s="50">
        <f t="shared" si="2506"/>
        <v>0</v>
      </c>
      <c r="BB7964" s="50">
        <f t="shared" si="2507"/>
        <v>0</v>
      </c>
      <c r="BC7964" s="17">
        <f t="shared" si="2497"/>
        <v>20119</v>
      </c>
      <c r="BD7964" s="50">
        <f t="shared" si="2498"/>
        <v>0</v>
      </c>
      <c r="BE7964" s="50">
        <f t="shared" si="2499"/>
        <v>0</v>
      </c>
      <c r="BF7964" s="50">
        <f t="shared" si="2500"/>
        <v>0</v>
      </c>
      <c r="BG7964" s="50"/>
      <c r="BH7964" s="17">
        <f t="shared" si="2501"/>
        <v>0</v>
      </c>
      <c r="BI7964" s="17">
        <f t="shared" si="2511"/>
        <v>7964</v>
      </c>
      <c r="BJ7964" s="17">
        <f t="shared" si="2502"/>
        <v>7964</v>
      </c>
      <c r="BK7964" s="150">
        <f t="shared" si="2503"/>
        <v>40805</v>
      </c>
      <c r="BL7964" s="50" t="e">
        <f t="shared" ca="1" si="2508"/>
        <v>#NAME?</v>
      </c>
      <c r="BM7964" s="50" t="e">
        <f t="shared" ca="1" si="2509"/>
        <v>#NAME?</v>
      </c>
      <c r="BN7964" s="50" t="e">
        <f t="shared" ca="1" si="2510"/>
        <v>#NAME?</v>
      </c>
    </row>
    <row r="7965" spans="1:66" x14ac:dyDescent="0.35">
      <c r="A7965" s="48">
        <v>40806</v>
      </c>
      <c r="B7965" s="17">
        <v>2011</v>
      </c>
      <c r="C7965" s="17">
        <v>9</v>
      </c>
      <c r="D7965" s="17">
        <v>263</v>
      </c>
      <c r="E7965" s="17">
        <v>20</v>
      </c>
      <c r="F7965" s="17">
        <v>3</v>
      </c>
      <c r="G7965" s="50">
        <v>2.8</v>
      </c>
      <c r="H7965" s="32">
        <v>2.8267910190604368</v>
      </c>
      <c r="I7965" s="50">
        <v>5.666666666666667</v>
      </c>
      <c r="J7965" s="13">
        <v>0</v>
      </c>
      <c r="K7965" s="13">
        <f t="shared" si="2492"/>
        <v>0</v>
      </c>
      <c r="L7965" s="13">
        <f t="shared" si="2504"/>
        <v>0</v>
      </c>
      <c r="M7965" s="13" t="e">
        <f ca="1">CalcTable[[#This Row],[IWC]]-AE7964</f>
        <v>#NAME?</v>
      </c>
      <c r="N7965" s="13" t="e">
        <f ca="1">IF(CalcTable[[#This Row],[Day of Year]]&lt;123,FCAP,AE7964)</f>
        <v>#NAME?</v>
      </c>
      <c r="O7965" s="17" t="e">
        <f ca="1">IF(IRR_DRIP,5,COUNTIF('IDET Wind Values'!C7949:G7949,"&lt;="&amp;IRR_MAXWIND))</f>
        <v>#NAME?</v>
      </c>
      <c r="P7965" s="13" t="e">
        <f ca="1">CalcTable[[#This Row],[ET_o]]*KL</f>
        <v>#NAME?</v>
      </c>
      <c r="Q7965" s="13" t="e">
        <f ca="1">IF(WILTPT&lt;=0,1,MAX(0,MIN(1,(CalcTable[[#This Row],[IWC]]-WILTPT)/(MAD-WILTPT))))</f>
        <v>#NAME?</v>
      </c>
      <c r="R7965" s="13" t="e">
        <f ca="1">CalcTable[[#This Row],[ETMult]]*CalcTable[[#This Row],[ETb]]</f>
        <v>#NAME?</v>
      </c>
      <c r="S7965" s="13" t="b">
        <f>INDEX(IRR_LIST,CalcTable[[#This Row],[Day of Week]]+1)</f>
        <v>1</v>
      </c>
      <c r="T7965" s="13">
        <f t="shared" ca="1" si="2493"/>
        <v>6.8</v>
      </c>
      <c r="U7965" s="13" t="b">
        <f ca="1">IF(CalcTable[[#This Row],[IrrPrecip]]&gt;=IC_MM,FALSE,TRUE)</f>
        <v>1</v>
      </c>
      <c r="V7965" s="13" t="b">
        <f t="shared" si="2505"/>
        <v>1</v>
      </c>
      <c r="W7965" s="13" t="e">
        <f ca="1">IF(AND(IRR_DRIP=FALSE,CalcTable[[#This Row],[IrrHours]]&lt;=0),FALSE,TRUE)</f>
        <v>#NAME?</v>
      </c>
      <c r="X7965" s="13" t="e">
        <f ca="1">AND(CalcTable[[#This Row],[IrrDay]],CalcTable[[#This Row],[IrrRain]],CalcTable[[#This Row],[IrrWarm]],CalcTable[[#This Row],[IrrWindy]])</f>
        <v>#NAME?</v>
      </c>
      <c r="Y7965" s="13" t="e">
        <f t="shared" ca="1" si="2494"/>
        <v>#NAME?</v>
      </c>
      <c r="Z7965" s="13" t="e">
        <f ca="1">CalcTable[[#This Row],[IrrHours]]/5</f>
        <v>#NAME?</v>
      </c>
      <c r="AA7965" s="13" t="e">
        <f ca="1">IF(CalcTable[[#This Row],[IrrFlag]]=FALSE,0,MAX(0,CalcTable[[#This Row],[VolRednWind]]*(FCAP*IRR_TARGET-CalcTable[[#This Row],[IWC]])))</f>
        <v>#NAME?</v>
      </c>
      <c r="AB7965" s="13" t="e">
        <f ca="1">CalcTable[[#This Row],[IWC]]+CalcTable[[#This Row],[Eff Precip]]+CalcTable[[#This Row],[IrrAmt]]-CalcTable[[#This Row],[AET]]</f>
        <v>#NAME?</v>
      </c>
      <c r="AC7965" s="13" t="e">
        <f ca="1">IF(CalcTable[[#This Row],[PWC]]&gt;FCAP,MIN(24*PERC,MIN(SAT,CalcTable[[#This Row],[PWC]])-FCAP),0)</f>
        <v>#NAME?</v>
      </c>
      <c r="AD7965" s="13" t="e">
        <f ca="1">IF(CalcTable[[#This Row],[PWC]]&gt;SAT,CalcTable[[#This Row],[PWC]]-SAT,0)</f>
        <v>#NAME?</v>
      </c>
      <c r="AE7965" s="13" t="e">
        <f ca="1">CalcTable[[#This Row],[PWC]]-CalcTable[[#This Row],[PercAmt]]-CalcTable[[#This Row],[Runoff]]</f>
        <v>#NAME?</v>
      </c>
      <c r="AF7965" s="13" t="e">
        <f ca="1">CalcTable[[#This Row],[IrrAmt]]/1000*CUR_IRR_AREA*10000/IRR_EFF</f>
        <v>#NAME?</v>
      </c>
      <c r="AG7965" s="147"/>
      <c r="AI7965" s="50">
        <v>15.249328423909922</v>
      </c>
      <c r="AJ7965" s="50">
        <v>23.932551078943533</v>
      </c>
      <c r="AK7965" s="50">
        <v>0</v>
      </c>
      <c r="AL7965" s="50">
        <v>0</v>
      </c>
      <c r="AM7965" s="50"/>
      <c r="AN7965" s="50"/>
      <c r="AO7965" s="50"/>
      <c r="AP7965" s="50"/>
      <c r="AQ7965" s="50"/>
      <c r="AR7965" s="50"/>
      <c r="AS7965" s="50"/>
      <c r="AT7965" s="50"/>
      <c r="AU7965" s="50"/>
      <c r="AV7965" s="50"/>
      <c r="AW7965" s="50"/>
      <c r="AX7965" s="50">
        <f t="shared" si="2495"/>
        <v>39.181879502853455</v>
      </c>
      <c r="AY7965" s="50"/>
      <c r="AZ7965" s="50">
        <f t="shared" si="2496"/>
        <v>925.67831519968922</v>
      </c>
      <c r="BA7965" s="50">
        <f t="shared" si="2506"/>
        <v>1502.3959588708412</v>
      </c>
      <c r="BB7965" s="50">
        <f t="shared" si="2507"/>
        <v>1555.0475697083807</v>
      </c>
      <c r="BC7965" s="17">
        <f t="shared" si="2497"/>
        <v>20119</v>
      </c>
      <c r="BD7965" s="50">
        <f t="shared" si="2498"/>
        <v>39.181879502853455</v>
      </c>
      <c r="BE7965" s="50">
        <f t="shared" si="2499"/>
        <v>925.67831519968922</v>
      </c>
      <c r="BF7965" s="50">
        <f t="shared" si="2500"/>
        <v>1514.1150406926229</v>
      </c>
      <c r="BG7965" s="50"/>
      <c r="BH7965" s="17">
        <f t="shared" si="2501"/>
        <v>0</v>
      </c>
      <c r="BI7965" s="17">
        <f t="shared" si="2511"/>
        <v>7965</v>
      </c>
      <c r="BJ7965" s="17">
        <f t="shared" si="2502"/>
        <v>7965</v>
      </c>
      <c r="BK7965" s="150">
        <f t="shared" si="2503"/>
        <v>40806</v>
      </c>
      <c r="BL7965" s="50" t="e">
        <f t="shared" ca="1" si="2508"/>
        <v>#NAME?</v>
      </c>
      <c r="BM7965" s="50" t="e">
        <f t="shared" ca="1" si="2509"/>
        <v>#NAME?</v>
      </c>
      <c r="BN7965" s="50" t="e">
        <f t="shared" ca="1" si="2510"/>
        <v>#NAME?</v>
      </c>
    </row>
    <row r="7966" spans="1:66" x14ac:dyDescent="0.35">
      <c r="A7966" s="48">
        <v>40807</v>
      </c>
      <c r="B7966" s="17">
        <v>2011</v>
      </c>
      <c r="C7966" s="17">
        <v>9</v>
      </c>
      <c r="D7966" s="17">
        <v>264</v>
      </c>
      <c r="E7966" s="17">
        <v>21</v>
      </c>
      <c r="F7966" s="17">
        <v>4</v>
      </c>
      <c r="G7966" s="50">
        <v>3</v>
      </c>
      <c r="H7966" s="32">
        <v>3.7310788740359655</v>
      </c>
      <c r="I7966" s="50">
        <v>7</v>
      </c>
      <c r="J7966" s="13">
        <v>0</v>
      </c>
      <c r="K7966" s="13">
        <f t="shared" si="2492"/>
        <v>0</v>
      </c>
      <c r="L7966" s="13">
        <f t="shared" si="2504"/>
        <v>0</v>
      </c>
      <c r="M7966" s="13" t="e">
        <f ca="1">CalcTable[[#This Row],[IWC]]-AE7965</f>
        <v>#NAME?</v>
      </c>
      <c r="N7966" s="13" t="e">
        <f ca="1">IF(CalcTable[[#This Row],[Day of Year]]&lt;123,FCAP,AE7965)</f>
        <v>#NAME?</v>
      </c>
      <c r="O7966" s="17" t="e">
        <f ca="1">IF(IRR_DRIP,5,COUNTIF('IDET Wind Values'!C7950:G7950,"&lt;="&amp;IRR_MAXWIND))</f>
        <v>#NAME?</v>
      </c>
      <c r="P7966" s="13" t="e">
        <f ca="1">CalcTable[[#This Row],[ET_o]]*KL</f>
        <v>#NAME?</v>
      </c>
      <c r="Q7966" s="13" t="e">
        <f ca="1">IF(WILTPT&lt;=0,1,MAX(0,MIN(1,(CalcTable[[#This Row],[IWC]]-WILTPT)/(MAD-WILTPT))))</f>
        <v>#NAME?</v>
      </c>
      <c r="R7966" s="13" t="e">
        <f ca="1">CalcTable[[#This Row],[ETMult]]*CalcTable[[#This Row],[ETb]]</f>
        <v>#NAME?</v>
      </c>
      <c r="S7966" s="13" t="b">
        <f>INDEX(IRR_LIST,CalcTable[[#This Row],[Day of Week]]+1)</f>
        <v>0</v>
      </c>
      <c r="T7966" s="13">
        <f t="shared" ca="1" si="2493"/>
        <v>6.8</v>
      </c>
      <c r="U7966" s="13" t="b">
        <f ca="1">IF(CalcTable[[#This Row],[IrrPrecip]]&gt;=IC_MM,FALSE,TRUE)</f>
        <v>1</v>
      </c>
      <c r="V7966" s="13" t="b">
        <f t="shared" si="2505"/>
        <v>1</v>
      </c>
      <c r="W7966" s="13" t="e">
        <f ca="1">IF(AND(IRR_DRIP=FALSE,CalcTable[[#This Row],[IrrHours]]&lt;=0),FALSE,TRUE)</f>
        <v>#NAME?</v>
      </c>
      <c r="X7966" s="13" t="e">
        <f ca="1">AND(CalcTable[[#This Row],[IrrDay]],CalcTable[[#This Row],[IrrRain]],CalcTable[[#This Row],[IrrWarm]],CalcTable[[#This Row],[IrrWindy]])</f>
        <v>#NAME?</v>
      </c>
      <c r="Y7966" s="13" t="e">
        <f t="shared" ca="1" si="2494"/>
        <v>#NAME?</v>
      </c>
      <c r="Z7966" s="13" t="e">
        <f ca="1">CalcTable[[#This Row],[IrrHours]]/5</f>
        <v>#NAME?</v>
      </c>
      <c r="AA7966" s="13" t="e">
        <f ca="1">IF(CalcTable[[#This Row],[IrrFlag]]=FALSE,0,MAX(0,CalcTable[[#This Row],[VolRednWind]]*(FCAP*IRR_TARGET-CalcTable[[#This Row],[IWC]])))</f>
        <v>#NAME?</v>
      </c>
      <c r="AB7966" s="13" t="e">
        <f ca="1">CalcTable[[#This Row],[IWC]]+CalcTable[[#This Row],[Eff Precip]]+CalcTable[[#This Row],[IrrAmt]]-CalcTable[[#This Row],[AET]]</f>
        <v>#NAME?</v>
      </c>
      <c r="AC7966" s="13" t="e">
        <f ca="1">IF(CalcTable[[#This Row],[PWC]]&gt;FCAP,MIN(24*PERC,MIN(SAT,CalcTable[[#This Row],[PWC]])-FCAP),0)</f>
        <v>#NAME?</v>
      </c>
      <c r="AD7966" s="13" t="e">
        <f ca="1">IF(CalcTable[[#This Row],[PWC]]&gt;SAT,CalcTable[[#This Row],[PWC]]-SAT,0)</f>
        <v>#NAME?</v>
      </c>
      <c r="AE7966" s="13" t="e">
        <f ca="1">CalcTable[[#This Row],[PWC]]-CalcTable[[#This Row],[PercAmt]]-CalcTable[[#This Row],[Runoff]]</f>
        <v>#NAME?</v>
      </c>
      <c r="AF7966" s="13" t="e">
        <f ca="1">CalcTable[[#This Row],[IrrAmt]]/1000*CUR_IRR_AREA*10000/IRR_EFF</f>
        <v>#NAME?</v>
      </c>
      <c r="AG7966" s="147"/>
      <c r="AI7966" s="50">
        <v>0</v>
      </c>
      <c r="AJ7966" s="50">
        <v>0</v>
      </c>
      <c r="AK7966" s="50">
        <v>3.8923258481928533</v>
      </c>
      <c r="AL7966" s="50">
        <v>7.6185506102706206</v>
      </c>
      <c r="AM7966" s="50"/>
      <c r="AN7966" s="50"/>
      <c r="AO7966" s="50"/>
      <c r="AP7966" s="50"/>
      <c r="AQ7966" s="50"/>
      <c r="AR7966" s="50"/>
      <c r="AS7966" s="50"/>
      <c r="AT7966" s="50"/>
      <c r="AU7966" s="50"/>
      <c r="AV7966" s="50"/>
      <c r="AW7966" s="50"/>
      <c r="AX7966" s="50">
        <f t="shared" si="2495"/>
        <v>11.510876458463475</v>
      </c>
      <c r="AY7966" s="50"/>
      <c r="AZ7966" s="50">
        <f t="shared" si="2496"/>
        <v>280.56493034143341</v>
      </c>
      <c r="BA7966" s="50">
        <f t="shared" si="2506"/>
        <v>431.98092449395301</v>
      </c>
      <c r="BB7966" s="50">
        <f t="shared" si="2507"/>
        <v>445.34115927211656</v>
      </c>
      <c r="BC7966" s="17">
        <f t="shared" si="2497"/>
        <v>20119</v>
      </c>
      <c r="BD7966" s="50">
        <f t="shared" si="2498"/>
        <v>11.510876458463475</v>
      </c>
      <c r="BE7966" s="50">
        <f t="shared" si="2499"/>
        <v>280.56493034143341</v>
      </c>
      <c r="BF7966" s="50">
        <f t="shared" si="2500"/>
        <v>458.91491022904859</v>
      </c>
      <c r="BG7966" s="50"/>
      <c r="BH7966" s="17">
        <f t="shared" si="2501"/>
        <v>0</v>
      </c>
      <c r="BI7966" s="17">
        <f t="shared" si="2511"/>
        <v>7966</v>
      </c>
      <c r="BJ7966" s="17">
        <f t="shared" si="2502"/>
        <v>7966</v>
      </c>
      <c r="BK7966" s="150">
        <f t="shared" si="2503"/>
        <v>40807</v>
      </c>
      <c r="BL7966" s="50" t="e">
        <f t="shared" ca="1" si="2508"/>
        <v>#NAME?</v>
      </c>
      <c r="BM7966" s="50" t="e">
        <f t="shared" ca="1" si="2509"/>
        <v>#NAME?</v>
      </c>
      <c r="BN7966" s="50" t="e">
        <f t="shared" ca="1" si="2510"/>
        <v>#NAME?</v>
      </c>
    </row>
    <row r="7967" spans="1:66" x14ac:dyDescent="0.35">
      <c r="A7967" s="48">
        <v>40808</v>
      </c>
      <c r="B7967" s="17">
        <v>2011</v>
      </c>
      <c r="C7967" s="17">
        <v>9</v>
      </c>
      <c r="D7967" s="17">
        <v>265</v>
      </c>
      <c r="E7967" s="17">
        <v>22</v>
      </c>
      <c r="F7967" s="17">
        <v>5</v>
      </c>
      <c r="G7967" s="50">
        <v>11.7</v>
      </c>
      <c r="H7967" s="32">
        <v>3.7326944505333532</v>
      </c>
      <c r="I7967" s="50">
        <v>7.833333333333333</v>
      </c>
      <c r="J7967" s="13">
        <v>0</v>
      </c>
      <c r="K7967" s="13">
        <f t="shared" si="2492"/>
        <v>0</v>
      </c>
      <c r="L7967" s="13">
        <f t="shared" si="2504"/>
        <v>0</v>
      </c>
      <c r="M7967" s="13" t="e">
        <f ca="1">CalcTable[[#This Row],[IWC]]-AE7966</f>
        <v>#NAME?</v>
      </c>
      <c r="N7967" s="13" t="e">
        <f ca="1">IF(CalcTable[[#This Row],[Day of Year]]&lt;123,FCAP,AE7966)</f>
        <v>#NAME?</v>
      </c>
      <c r="O7967" s="17" t="e">
        <f ca="1">IF(IRR_DRIP,5,COUNTIF('IDET Wind Values'!C7951:G7951,"&lt;="&amp;IRR_MAXWIND))</f>
        <v>#NAME?</v>
      </c>
      <c r="P7967" s="13" t="e">
        <f ca="1">CalcTable[[#This Row],[ET_o]]*KL</f>
        <v>#NAME?</v>
      </c>
      <c r="Q7967" s="13" t="e">
        <f ca="1">IF(WILTPT&lt;=0,1,MAX(0,MIN(1,(CalcTable[[#This Row],[IWC]]-WILTPT)/(MAD-WILTPT))))</f>
        <v>#NAME?</v>
      </c>
      <c r="R7967" s="13" t="e">
        <f ca="1">CalcTable[[#This Row],[ETMult]]*CalcTable[[#This Row],[ETb]]</f>
        <v>#NAME?</v>
      </c>
      <c r="S7967" s="13" t="b">
        <f>INDEX(IRR_LIST,CalcTable[[#This Row],[Day of Week]]+1)</f>
        <v>1</v>
      </c>
      <c r="T7967" s="13">
        <f t="shared" ca="1" si="2493"/>
        <v>0</v>
      </c>
      <c r="U7967" s="13" t="b">
        <f ca="1">IF(CalcTable[[#This Row],[IrrPrecip]]&gt;=IC_MM,FALSE,TRUE)</f>
        <v>1</v>
      </c>
      <c r="V7967" s="13" t="b">
        <f t="shared" si="2505"/>
        <v>1</v>
      </c>
      <c r="W7967" s="13" t="e">
        <f ca="1">IF(AND(IRR_DRIP=FALSE,CalcTable[[#This Row],[IrrHours]]&lt;=0),FALSE,TRUE)</f>
        <v>#NAME?</v>
      </c>
      <c r="X7967" s="13" t="e">
        <f ca="1">AND(CalcTable[[#This Row],[IrrDay]],CalcTable[[#This Row],[IrrRain]],CalcTable[[#This Row],[IrrWarm]],CalcTable[[#This Row],[IrrWindy]])</f>
        <v>#NAME?</v>
      </c>
      <c r="Y7967" s="13" t="e">
        <f t="shared" ca="1" si="2494"/>
        <v>#NAME?</v>
      </c>
      <c r="Z7967" s="13" t="e">
        <f ca="1">CalcTable[[#This Row],[IrrHours]]/5</f>
        <v>#NAME?</v>
      </c>
      <c r="AA7967" s="13" t="e">
        <f ca="1">IF(CalcTable[[#This Row],[IrrFlag]]=FALSE,0,MAX(0,CalcTable[[#This Row],[VolRednWind]]*(FCAP*IRR_TARGET-CalcTable[[#This Row],[IWC]])))</f>
        <v>#NAME?</v>
      </c>
      <c r="AB7967" s="13" t="e">
        <f ca="1">CalcTable[[#This Row],[IWC]]+CalcTable[[#This Row],[Eff Precip]]+CalcTable[[#This Row],[IrrAmt]]-CalcTable[[#This Row],[AET]]</f>
        <v>#NAME?</v>
      </c>
      <c r="AC7967" s="13" t="e">
        <f ca="1">IF(CalcTable[[#This Row],[PWC]]&gt;FCAP,MIN(24*PERC,MIN(SAT,CalcTable[[#This Row],[PWC]])-FCAP),0)</f>
        <v>#NAME?</v>
      </c>
      <c r="AD7967" s="13" t="e">
        <f ca="1">IF(CalcTable[[#This Row],[PWC]]&gt;SAT,CalcTable[[#This Row],[PWC]]-SAT,0)</f>
        <v>#NAME?</v>
      </c>
      <c r="AE7967" s="13" t="e">
        <f ca="1">CalcTable[[#This Row],[PWC]]-CalcTable[[#This Row],[PercAmt]]-CalcTable[[#This Row],[Runoff]]</f>
        <v>#NAME?</v>
      </c>
      <c r="AF7967" s="13" t="e">
        <f ca="1">CalcTable[[#This Row],[IrrAmt]]/1000*CUR_IRR_AREA*10000/IRR_EFF</f>
        <v>#NAME?</v>
      </c>
      <c r="AG7967" s="147"/>
      <c r="AI7967" s="50">
        <v>0</v>
      </c>
      <c r="AJ7967" s="50">
        <v>0</v>
      </c>
      <c r="AK7967" s="50">
        <v>0</v>
      </c>
      <c r="AL7967" s="50">
        <v>0</v>
      </c>
      <c r="AM7967" s="50"/>
      <c r="AN7967" s="50"/>
      <c r="AO7967" s="50"/>
      <c r="AP7967" s="50"/>
      <c r="AQ7967" s="50"/>
      <c r="AR7967" s="50"/>
      <c r="AS7967" s="50"/>
      <c r="AT7967" s="50"/>
      <c r="AU7967" s="50"/>
      <c r="AV7967" s="50"/>
      <c r="AW7967" s="50"/>
      <c r="AX7967" s="50">
        <f t="shared" si="2495"/>
        <v>0</v>
      </c>
      <c r="AY7967" s="50"/>
      <c r="AZ7967" s="50">
        <f t="shared" si="2496"/>
        <v>0</v>
      </c>
      <c r="BA7967" s="50">
        <f t="shared" si="2506"/>
        <v>0</v>
      </c>
      <c r="BB7967" s="50">
        <f t="shared" si="2507"/>
        <v>0</v>
      </c>
      <c r="BC7967" s="17">
        <f t="shared" si="2497"/>
        <v>20119</v>
      </c>
      <c r="BD7967" s="50">
        <f t="shared" si="2498"/>
        <v>0</v>
      </c>
      <c r="BE7967" s="50">
        <f t="shared" si="2499"/>
        <v>0</v>
      </c>
      <c r="BF7967" s="50">
        <f t="shared" si="2500"/>
        <v>0</v>
      </c>
      <c r="BG7967" s="50"/>
      <c r="BH7967" s="17">
        <f t="shared" si="2501"/>
        <v>0</v>
      </c>
      <c r="BI7967" s="17">
        <f t="shared" si="2511"/>
        <v>7967</v>
      </c>
      <c r="BJ7967" s="17">
        <f t="shared" si="2502"/>
        <v>7967</v>
      </c>
      <c r="BK7967" s="150">
        <f t="shared" si="2503"/>
        <v>40808</v>
      </c>
      <c r="BL7967" s="50" t="e">
        <f t="shared" ca="1" si="2508"/>
        <v>#NAME?</v>
      </c>
      <c r="BM7967" s="50" t="e">
        <f t="shared" ca="1" si="2509"/>
        <v>#NAME?</v>
      </c>
      <c r="BN7967" s="50" t="e">
        <f t="shared" ca="1" si="2510"/>
        <v>#NAME?</v>
      </c>
    </row>
    <row r="7968" spans="1:66" x14ac:dyDescent="0.35">
      <c r="A7968" s="48">
        <v>40809</v>
      </c>
      <c r="B7968" s="17">
        <v>2011</v>
      </c>
      <c r="C7968" s="17">
        <v>9</v>
      </c>
      <c r="D7968" s="17">
        <v>266</v>
      </c>
      <c r="E7968" s="17">
        <v>23</v>
      </c>
      <c r="F7968" s="17">
        <v>6</v>
      </c>
      <c r="G7968" s="50">
        <v>17.100000000000001</v>
      </c>
      <c r="H7968" s="32">
        <v>4.3202676045163333</v>
      </c>
      <c r="I7968" s="50">
        <v>15.666666666666666</v>
      </c>
      <c r="J7968" s="13">
        <v>0</v>
      </c>
      <c r="K7968" s="13">
        <f t="shared" si="2492"/>
        <v>0</v>
      </c>
      <c r="L7968" s="13">
        <f t="shared" si="2504"/>
        <v>0</v>
      </c>
      <c r="M7968" s="13" t="e">
        <f ca="1">CalcTable[[#This Row],[IWC]]-AE7967</f>
        <v>#NAME?</v>
      </c>
      <c r="N7968" s="13" t="e">
        <f ca="1">IF(CalcTable[[#This Row],[Day of Year]]&lt;123,FCAP,AE7967)</f>
        <v>#NAME?</v>
      </c>
      <c r="O7968" s="17" t="e">
        <f ca="1">IF(IRR_DRIP,5,COUNTIF('IDET Wind Values'!C7952:G7952,"&lt;="&amp;IRR_MAXWIND))</f>
        <v>#NAME?</v>
      </c>
      <c r="P7968" s="13" t="e">
        <f ca="1">CalcTable[[#This Row],[ET_o]]*KL</f>
        <v>#NAME?</v>
      </c>
      <c r="Q7968" s="13" t="e">
        <f ca="1">IF(WILTPT&lt;=0,1,MAX(0,MIN(1,(CalcTable[[#This Row],[IWC]]-WILTPT)/(MAD-WILTPT))))</f>
        <v>#NAME?</v>
      </c>
      <c r="R7968" s="13" t="e">
        <f ca="1">CalcTable[[#This Row],[ETMult]]*CalcTable[[#This Row],[ETb]]</f>
        <v>#NAME?</v>
      </c>
      <c r="S7968" s="13" t="b">
        <f>INDEX(IRR_LIST,CalcTable[[#This Row],[Day of Week]]+1)</f>
        <v>0</v>
      </c>
      <c r="T7968" s="13">
        <f t="shared" ca="1" si="2493"/>
        <v>0</v>
      </c>
      <c r="U7968" s="13" t="b">
        <f ca="1">IF(CalcTable[[#This Row],[IrrPrecip]]&gt;=IC_MM,FALSE,TRUE)</f>
        <v>1</v>
      </c>
      <c r="V7968" s="13" t="b">
        <f t="shared" si="2505"/>
        <v>1</v>
      </c>
      <c r="W7968" s="13" t="e">
        <f ca="1">IF(AND(IRR_DRIP=FALSE,CalcTable[[#This Row],[IrrHours]]&lt;=0),FALSE,TRUE)</f>
        <v>#NAME?</v>
      </c>
      <c r="X7968" s="13" t="e">
        <f ca="1">AND(CalcTable[[#This Row],[IrrDay]],CalcTable[[#This Row],[IrrRain]],CalcTable[[#This Row],[IrrWarm]],CalcTable[[#This Row],[IrrWindy]])</f>
        <v>#NAME?</v>
      </c>
      <c r="Y7968" s="13" t="e">
        <f t="shared" ca="1" si="2494"/>
        <v>#NAME?</v>
      </c>
      <c r="Z7968" s="13" t="e">
        <f ca="1">CalcTable[[#This Row],[IrrHours]]/5</f>
        <v>#NAME?</v>
      </c>
      <c r="AA7968" s="13" t="e">
        <f ca="1">IF(CalcTable[[#This Row],[IrrFlag]]=FALSE,0,MAX(0,CalcTable[[#This Row],[VolRednWind]]*(FCAP*IRR_TARGET-CalcTable[[#This Row],[IWC]])))</f>
        <v>#NAME?</v>
      </c>
      <c r="AB7968" s="13" t="e">
        <f ca="1">CalcTable[[#This Row],[IWC]]+CalcTable[[#This Row],[Eff Precip]]+CalcTable[[#This Row],[IrrAmt]]-CalcTable[[#This Row],[AET]]</f>
        <v>#NAME?</v>
      </c>
      <c r="AC7968" s="13" t="e">
        <f ca="1">IF(CalcTable[[#This Row],[PWC]]&gt;FCAP,MIN(24*PERC,MIN(SAT,CalcTable[[#This Row],[PWC]])-FCAP),0)</f>
        <v>#NAME?</v>
      </c>
      <c r="AD7968" s="13" t="e">
        <f ca="1">IF(CalcTable[[#This Row],[PWC]]&gt;SAT,CalcTable[[#This Row],[PWC]]-SAT,0)</f>
        <v>#NAME?</v>
      </c>
      <c r="AE7968" s="13" t="e">
        <f ca="1">CalcTable[[#This Row],[PWC]]-CalcTable[[#This Row],[PercAmt]]-CalcTable[[#This Row],[Runoff]]</f>
        <v>#NAME?</v>
      </c>
      <c r="AF7968" s="13" t="e">
        <f ca="1">CalcTable[[#This Row],[IrrAmt]]/1000*CUR_IRR_AREA*10000/IRR_EFF</f>
        <v>#NAME?</v>
      </c>
      <c r="AG7968" s="147"/>
      <c r="AI7968" s="50">
        <v>0</v>
      </c>
      <c r="AJ7968" s="50">
        <v>0</v>
      </c>
      <c r="AK7968" s="50">
        <v>0</v>
      </c>
      <c r="AL7968" s="50">
        <v>4.3329819477933462</v>
      </c>
      <c r="AM7968" s="50"/>
      <c r="AN7968" s="50"/>
      <c r="AO7968" s="50"/>
      <c r="AP7968" s="50"/>
      <c r="AQ7968" s="50"/>
      <c r="AR7968" s="50"/>
      <c r="AS7968" s="50"/>
      <c r="AT7968" s="50"/>
      <c r="AU7968" s="50"/>
      <c r="AV7968" s="50"/>
      <c r="AW7968" s="50"/>
      <c r="AX7968" s="50">
        <f t="shared" si="2495"/>
        <v>4.3329819477933462</v>
      </c>
      <c r="AY7968" s="50"/>
      <c r="AZ7968" s="50">
        <f t="shared" si="2496"/>
        <v>127.10080380193817</v>
      </c>
      <c r="BA7968" s="50">
        <f t="shared" si="2506"/>
        <v>195.69488839346036</v>
      </c>
      <c r="BB7968" s="50">
        <f t="shared" si="2507"/>
        <v>201.74730762212408</v>
      </c>
      <c r="BC7968" s="17">
        <f t="shared" si="2497"/>
        <v>20119</v>
      </c>
      <c r="BD7968" s="50">
        <f t="shared" si="2498"/>
        <v>4.3329819477933462</v>
      </c>
      <c r="BE7968" s="50">
        <f t="shared" si="2499"/>
        <v>127.10080380193817</v>
      </c>
      <c r="BF7968" s="50">
        <f t="shared" si="2500"/>
        <v>207.89645340144108</v>
      </c>
      <c r="BG7968" s="50"/>
      <c r="BH7968" s="17">
        <f t="shared" si="2501"/>
        <v>0</v>
      </c>
      <c r="BI7968" s="17">
        <f t="shared" si="2511"/>
        <v>7968</v>
      </c>
      <c r="BJ7968" s="17">
        <f t="shared" si="2502"/>
        <v>7968</v>
      </c>
      <c r="BK7968" s="150">
        <f t="shared" si="2503"/>
        <v>40809</v>
      </c>
      <c r="BL7968" s="50" t="e">
        <f t="shared" ca="1" si="2508"/>
        <v>#NAME?</v>
      </c>
      <c r="BM7968" s="50" t="e">
        <f t="shared" ca="1" si="2509"/>
        <v>#NAME?</v>
      </c>
      <c r="BN7968" s="50" t="e">
        <f t="shared" ca="1" si="2510"/>
        <v>#NAME?</v>
      </c>
    </row>
    <row r="7969" spans="1:66" x14ac:dyDescent="0.35">
      <c r="A7969" s="48">
        <v>40810</v>
      </c>
      <c r="B7969" s="17">
        <v>2011</v>
      </c>
      <c r="C7969" s="17">
        <v>9</v>
      </c>
      <c r="D7969" s="17">
        <v>267</v>
      </c>
      <c r="E7969" s="17">
        <v>24</v>
      </c>
      <c r="F7969" s="17">
        <v>7</v>
      </c>
      <c r="G7969" s="50">
        <v>9.8000000000000007</v>
      </c>
      <c r="H7969" s="32">
        <v>4.712529407353788</v>
      </c>
      <c r="I7969" s="50">
        <v>9.8333333333333339</v>
      </c>
      <c r="J7969" s="13">
        <v>0</v>
      </c>
      <c r="K7969" s="13">
        <f t="shared" si="2492"/>
        <v>0</v>
      </c>
      <c r="L7969" s="13">
        <f t="shared" si="2504"/>
        <v>0</v>
      </c>
      <c r="M7969" s="13" t="e">
        <f ca="1">CalcTable[[#This Row],[IWC]]-AE7968</f>
        <v>#NAME?</v>
      </c>
      <c r="N7969" s="13" t="e">
        <f ca="1">IF(CalcTable[[#This Row],[Day of Year]]&lt;123,FCAP,AE7968)</f>
        <v>#NAME?</v>
      </c>
      <c r="O7969" s="17" t="e">
        <f ca="1">IF(IRR_DRIP,5,COUNTIF('IDET Wind Values'!C7953:G7953,"&lt;="&amp;IRR_MAXWIND))</f>
        <v>#NAME?</v>
      </c>
      <c r="P7969" s="13" t="e">
        <f ca="1">CalcTable[[#This Row],[ET_o]]*KL</f>
        <v>#NAME?</v>
      </c>
      <c r="Q7969" s="13" t="e">
        <f ca="1">IF(WILTPT&lt;=0,1,MAX(0,MIN(1,(CalcTable[[#This Row],[IWC]]-WILTPT)/(MAD-WILTPT))))</f>
        <v>#NAME?</v>
      </c>
      <c r="R7969" s="13" t="e">
        <f ca="1">CalcTable[[#This Row],[ETMult]]*CalcTable[[#This Row],[ETb]]</f>
        <v>#NAME?</v>
      </c>
      <c r="S7969" s="13" t="b">
        <f>INDEX(IRR_LIST,CalcTable[[#This Row],[Day of Week]]+1)</f>
        <v>0</v>
      </c>
      <c r="T7969" s="13">
        <f t="shared" ca="1" si="2493"/>
        <v>0</v>
      </c>
      <c r="U7969" s="13" t="b">
        <f ca="1">IF(CalcTable[[#This Row],[IrrPrecip]]&gt;=IC_MM,FALSE,TRUE)</f>
        <v>1</v>
      </c>
      <c r="V7969" s="13" t="b">
        <f t="shared" si="2505"/>
        <v>1</v>
      </c>
      <c r="W7969" s="13" t="e">
        <f ca="1">IF(AND(IRR_DRIP=FALSE,CalcTable[[#This Row],[IrrHours]]&lt;=0),FALSE,TRUE)</f>
        <v>#NAME?</v>
      </c>
      <c r="X7969" s="13" t="e">
        <f ca="1">AND(CalcTable[[#This Row],[IrrDay]],CalcTable[[#This Row],[IrrRain]],CalcTable[[#This Row],[IrrWarm]],CalcTable[[#This Row],[IrrWindy]])</f>
        <v>#NAME?</v>
      </c>
      <c r="Y7969" s="13" t="e">
        <f t="shared" ca="1" si="2494"/>
        <v>#NAME?</v>
      </c>
      <c r="Z7969" s="13" t="e">
        <f ca="1">CalcTable[[#This Row],[IrrHours]]/5</f>
        <v>#NAME?</v>
      </c>
      <c r="AA7969" s="13" t="e">
        <f ca="1">IF(CalcTable[[#This Row],[IrrFlag]]=FALSE,0,MAX(0,CalcTable[[#This Row],[VolRednWind]]*(FCAP*IRR_TARGET-CalcTable[[#This Row],[IWC]])))</f>
        <v>#NAME?</v>
      </c>
      <c r="AB7969" s="13" t="e">
        <f ca="1">CalcTable[[#This Row],[IWC]]+CalcTable[[#This Row],[Eff Precip]]+CalcTable[[#This Row],[IrrAmt]]-CalcTable[[#This Row],[AET]]</f>
        <v>#NAME?</v>
      </c>
      <c r="AC7969" s="13" t="e">
        <f ca="1">IF(CalcTable[[#This Row],[PWC]]&gt;FCAP,MIN(24*PERC,MIN(SAT,CalcTable[[#This Row],[PWC]])-FCAP),0)</f>
        <v>#NAME?</v>
      </c>
      <c r="AD7969" s="13" t="e">
        <f ca="1">IF(CalcTable[[#This Row],[PWC]]&gt;SAT,CalcTable[[#This Row],[PWC]]-SAT,0)</f>
        <v>#NAME?</v>
      </c>
      <c r="AE7969" s="13" t="e">
        <f ca="1">CalcTable[[#This Row],[PWC]]-CalcTable[[#This Row],[PercAmt]]-CalcTable[[#This Row],[Runoff]]</f>
        <v>#NAME?</v>
      </c>
      <c r="AF7969" s="13" t="e">
        <f ca="1">CalcTable[[#This Row],[IrrAmt]]/1000*CUR_IRR_AREA*10000/IRR_EFF</f>
        <v>#NAME?</v>
      </c>
      <c r="AG7969" s="147"/>
      <c r="AI7969" s="50">
        <v>0</v>
      </c>
      <c r="AJ7969" s="50">
        <v>0</v>
      </c>
      <c r="AK7969" s="50">
        <v>5.4456638458754067</v>
      </c>
      <c r="AL7969" s="50">
        <v>0</v>
      </c>
      <c r="AM7969" s="50"/>
      <c r="AN7969" s="50"/>
      <c r="AO7969" s="50"/>
      <c r="AP7969" s="50"/>
      <c r="AQ7969" s="50"/>
      <c r="AR7969" s="50"/>
      <c r="AS7969" s="50"/>
      <c r="AT7969" s="50"/>
      <c r="AU7969" s="50"/>
      <c r="AV7969" s="50"/>
      <c r="AW7969" s="50"/>
      <c r="AX7969" s="50">
        <f t="shared" si="2495"/>
        <v>5.4456638458754067</v>
      </c>
      <c r="AY7969" s="50"/>
      <c r="AZ7969" s="50">
        <f t="shared" si="2496"/>
        <v>79.869736406172635</v>
      </c>
      <c r="BA7969" s="50">
        <f t="shared" si="2506"/>
        <v>122.97403859363087</v>
      </c>
      <c r="BB7969" s="50">
        <f t="shared" si="2507"/>
        <v>126.77735937487721</v>
      </c>
      <c r="BC7969" s="17">
        <f t="shared" si="2497"/>
        <v>20119</v>
      </c>
      <c r="BD7969" s="50">
        <f t="shared" si="2498"/>
        <v>5.4456638458754067</v>
      </c>
      <c r="BE7969" s="50">
        <f t="shared" si="2499"/>
        <v>79.869736406172635</v>
      </c>
      <c r="BF7969" s="50">
        <f t="shared" si="2500"/>
        <v>130.64146280952195</v>
      </c>
      <c r="BG7969" s="50"/>
      <c r="BH7969" s="17">
        <f t="shared" si="2501"/>
        <v>0</v>
      </c>
      <c r="BI7969" s="17">
        <f t="shared" si="2511"/>
        <v>7969</v>
      </c>
      <c r="BJ7969" s="17">
        <f t="shared" si="2502"/>
        <v>7969</v>
      </c>
      <c r="BK7969" s="150">
        <f t="shared" si="2503"/>
        <v>40810</v>
      </c>
      <c r="BL7969" s="50" t="e">
        <f t="shared" ca="1" si="2508"/>
        <v>#NAME?</v>
      </c>
      <c r="BM7969" s="50" t="e">
        <f t="shared" ca="1" si="2509"/>
        <v>#NAME?</v>
      </c>
      <c r="BN7969" s="50" t="e">
        <f t="shared" ca="1" si="2510"/>
        <v>#NAME?</v>
      </c>
    </row>
    <row r="7970" spans="1:66" x14ac:dyDescent="0.35">
      <c r="A7970" s="48">
        <v>40811</v>
      </c>
      <c r="B7970" s="17">
        <v>2011</v>
      </c>
      <c r="C7970" s="17">
        <v>9</v>
      </c>
      <c r="D7970" s="17">
        <v>268</v>
      </c>
      <c r="E7970" s="17">
        <v>25</v>
      </c>
      <c r="F7970" s="17">
        <v>1</v>
      </c>
      <c r="G7970" s="50">
        <v>8.8000000000000007</v>
      </c>
      <c r="H7970" s="32">
        <v>5.0715956562791327</v>
      </c>
      <c r="I7970" s="50">
        <v>8.3333333333333339</v>
      </c>
      <c r="J7970" s="13">
        <v>0</v>
      </c>
      <c r="K7970" s="13">
        <f t="shared" si="2492"/>
        <v>0</v>
      </c>
      <c r="L7970" s="13">
        <f t="shared" si="2504"/>
        <v>0</v>
      </c>
      <c r="M7970" s="13" t="e">
        <f ca="1">CalcTable[[#This Row],[IWC]]-AE7969</f>
        <v>#NAME?</v>
      </c>
      <c r="N7970" s="13" t="e">
        <f ca="1">IF(CalcTable[[#This Row],[Day of Year]]&lt;123,FCAP,AE7969)</f>
        <v>#NAME?</v>
      </c>
      <c r="O7970" s="17" t="e">
        <f ca="1">IF(IRR_DRIP,5,COUNTIF('IDET Wind Values'!C7954:G7954,"&lt;="&amp;IRR_MAXWIND))</f>
        <v>#NAME?</v>
      </c>
      <c r="P7970" s="13" t="e">
        <f ca="1">CalcTable[[#This Row],[ET_o]]*KL</f>
        <v>#NAME?</v>
      </c>
      <c r="Q7970" s="13" t="e">
        <f ca="1">IF(WILTPT&lt;=0,1,MAX(0,MIN(1,(CalcTable[[#This Row],[IWC]]-WILTPT)/(MAD-WILTPT))))</f>
        <v>#NAME?</v>
      </c>
      <c r="R7970" s="13" t="e">
        <f ca="1">CalcTable[[#This Row],[ETMult]]*CalcTable[[#This Row],[ETb]]</f>
        <v>#NAME?</v>
      </c>
      <c r="S7970" s="13" t="b">
        <f>INDEX(IRR_LIST,CalcTable[[#This Row],[Day of Week]]+1)</f>
        <v>1</v>
      </c>
      <c r="T7970" s="13">
        <f t="shared" ca="1" si="2493"/>
        <v>0</v>
      </c>
      <c r="U7970" s="13" t="b">
        <f ca="1">IF(CalcTable[[#This Row],[IrrPrecip]]&gt;=IC_MM,FALSE,TRUE)</f>
        <v>1</v>
      </c>
      <c r="V7970" s="13" t="b">
        <f t="shared" si="2505"/>
        <v>1</v>
      </c>
      <c r="W7970" s="13" t="e">
        <f ca="1">IF(AND(IRR_DRIP=FALSE,CalcTable[[#This Row],[IrrHours]]&lt;=0),FALSE,TRUE)</f>
        <v>#NAME?</v>
      </c>
      <c r="X7970" s="13" t="e">
        <f ca="1">AND(CalcTable[[#This Row],[IrrDay]],CalcTable[[#This Row],[IrrRain]],CalcTable[[#This Row],[IrrWarm]],CalcTable[[#This Row],[IrrWindy]])</f>
        <v>#NAME?</v>
      </c>
      <c r="Y7970" s="13" t="e">
        <f t="shared" ca="1" si="2494"/>
        <v>#NAME?</v>
      </c>
      <c r="Z7970" s="13" t="e">
        <f ca="1">CalcTable[[#This Row],[IrrHours]]/5</f>
        <v>#NAME?</v>
      </c>
      <c r="AA7970" s="13" t="e">
        <f ca="1">IF(CalcTable[[#This Row],[IrrFlag]]=FALSE,0,MAX(0,CalcTable[[#This Row],[VolRednWind]]*(FCAP*IRR_TARGET-CalcTable[[#This Row],[IWC]])))</f>
        <v>#NAME?</v>
      </c>
      <c r="AB7970" s="13" t="e">
        <f ca="1">CalcTable[[#This Row],[IWC]]+CalcTable[[#This Row],[Eff Precip]]+CalcTable[[#This Row],[IrrAmt]]-CalcTable[[#This Row],[AET]]</f>
        <v>#NAME?</v>
      </c>
      <c r="AC7970" s="13" t="e">
        <f ca="1">IF(CalcTable[[#This Row],[PWC]]&gt;FCAP,MIN(24*PERC,MIN(SAT,CalcTable[[#This Row],[PWC]])-FCAP),0)</f>
        <v>#NAME?</v>
      </c>
      <c r="AD7970" s="13" t="e">
        <f ca="1">IF(CalcTable[[#This Row],[PWC]]&gt;SAT,CalcTable[[#This Row],[PWC]]-SAT,0)</f>
        <v>#NAME?</v>
      </c>
      <c r="AE7970" s="13" t="e">
        <f ca="1">CalcTable[[#This Row],[PWC]]-CalcTable[[#This Row],[PercAmt]]-CalcTable[[#This Row],[Runoff]]</f>
        <v>#NAME?</v>
      </c>
      <c r="AF7970" s="13" t="e">
        <f ca="1">CalcTable[[#This Row],[IrrAmt]]/1000*CUR_IRR_AREA*10000/IRR_EFF</f>
        <v>#NAME?</v>
      </c>
      <c r="AG7970" s="147"/>
      <c r="AI7970" s="50">
        <v>0</v>
      </c>
      <c r="AJ7970" s="50">
        <v>0</v>
      </c>
      <c r="AK7970" s="50">
        <v>0</v>
      </c>
      <c r="AL7970" s="50">
        <v>0</v>
      </c>
      <c r="AM7970" s="50"/>
      <c r="AN7970" s="50"/>
      <c r="AO7970" s="50"/>
      <c r="AP7970" s="50"/>
      <c r="AQ7970" s="50"/>
      <c r="AR7970" s="50"/>
      <c r="AS7970" s="50"/>
      <c r="AT7970" s="50"/>
      <c r="AU7970" s="50"/>
      <c r="AV7970" s="50"/>
      <c r="AW7970" s="50"/>
      <c r="AX7970" s="50">
        <f t="shared" si="2495"/>
        <v>0</v>
      </c>
      <c r="AY7970" s="50"/>
      <c r="AZ7970" s="50">
        <f t="shared" si="2496"/>
        <v>0</v>
      </c>
      <c r="BA7970" s="50">
        <f t="shared" si="2506"/>
        <v>0</v>
      </c>
      <c r="BB7970" s="50">
        <f t="shared" si="2507"/>
        <v>0</v>
      </c>
      <c r="BC7970" s="17">
        <f t="shared" si="2497"/>
        <v>20119</v>
      </c>
      <c r="BD7970" s="50">
        <f t="shared" si="2498"/>
        <v>0</v>
      </c>
      <c r="BE7970" s="50">
        <f t="shared" si="2499"/>
        <v>0</v>
      </c>
      <c r="BF7970" s="50">
        <f t="shared" si="2500"/>
        <v>0</v>
      </c>
      <c r="BG7970" s="50"/>
      <c r="BH7970" s="17">
        <f t="shared" si="2501"/>
        <v>0</v>
      </c>
      <c r="BI7970" s="17">
        <f t="shared" si="2511"/>
        <v>7970</v>
      </c>
      <c r="BJ7970" s="17">
        <f t="shared" si="2502"/>
        <v>7970</v>
      </c>
      <c r="BK7970" s="150">
        <f t="shared" si="2503"/>
        <v>40811</v>
      </c>
      <c r="BL7970" s="50" t="e">
        <f t="shared" ca="1" si="2508"/>
        <v>#NAME?</v>
      </c>
      <c r="BM7970" s="50" t="e">
        <f t="shared" ca="1" si="2509"/>
        <v>#NAME?</v>
      </c>
      <c r="BN7970" s="50" t="e">
        <f t="shared" ca="1" si="2510"/>
        <v>#NAME?</v>
      </c>
    </row>
    <row r="7971" spans="1:66" x14ac:dyDescent="0.35">
      <c r="A7971" s="48">
        <v>40812</v>
      </c>
      <c r="B7971" s="17">
        <v>2011</v>
      </c>
      <c r="C7971" s="17">
        <v>9</v>
      </c>
      <c r="D7971" s="17">
        <v>269</v>
      </c>
      <c r="E7971" s="17">
        <v>26</v>
      </c>
      <c r="F7971" s="17">
        <v>2</v>
      </c>
      <c r="G7971" s="50">
        <v>11.9</v>
      </c>
      <c r="H7971" s="32">
        <v>4.4131688889583796</v>
      </c>
      <c r="I7971" s="50">
        <v>28.666666666666668</v>
      </c>
      <c r="J7971" s="13">
        <v>0</v>
      </c>
      <c r="K7971" s="13">
        <f t="shared" si="2492"/>
        <v>0</v>
      </c>
      <c r="L7971" s="13">
        <f t="shared" si="2504"/>
        <v>0</v>
      </c>
      <c r="M7971" s="13" t="e">
        <f ca="1">CalcTable[[#This Row],[IWC]]-AE7970</f>
        <v>#NAME?</v>
      </c>
      <c r="N7971" s="13" t="e">
        <f ca="1">IF(CalcTable[[#This Row],[Day of Year]]&lt;123,FCAP,AE7970)</f>
        <v>#NAME?</v>
      </c>
      <c r="O7971" s="17" t="e">
        <f ca="1">IF(IRR_DRIP,5,COUNTIF('IDET Wind Values'!C7955:G7955,"&lt;="&amp;IRR_MAXWIND))</f>
        <v>#NAME?</v>
      </c>
      <c r="P7971" s="13" t="e">
        <f ca="1">CalcTable[[#This Row],[ET_o]]*KL</f>
        <v>#NAME?</v>
      </c>
      <c r="Q7971" s="13" t="e">
        <f ca="1">IF(WILTPT&lt;=0,1,MAX(0,MIN(1,(CalcTable[[#This Row],[IWC]]-WILTPT)/(MAD-WILTPT))))</f>
        <v>#NAME?</v>
      </c>
      <c r="R7971" s="13" t="e">
        <f ca="1">CalcTable[[#This Row],[ETMult]]*CalcTable[[#This Row],[ETb]]</f>
        <v>#NAME?</v>
      </c>
      <c r="S7971" s="13" t="b">
        <f>INDEX(IRR_LIST,CalcTable[[#This Row],[Day of Week]]+1)</f>
        <v>0</v>
      </c>
      <c r="T7971" s="13">
        <f t="shared" ca="1" si="2493"/>
        <v>0</v>
      </c>
      <c r="U7971" s="13" t="b">
        <f ca="1">IF(CalcTable[[#This Row],[IrrPrecip]]&gt;=IC_MM,FALSE,TRUE)</f>
        <v>1</v>
      </c>
      <c r="V7971" s="13" t="b">
        <f t="shared" si="2505"/>
        <v>1</v>
      </c>
      <c r="W7971" s="13" t="e">
        <f ca="1">IF(AND(IRR_DRIP=FALSE,CalcTable[[#This Row],[IrrHours]]&lt;=0),FALSE,TRUE)</f>
        <v>#NAME?</v>
      </c>
      <c r="X7971" s="13" t="e">
        <f ca="1">AND(CalcTable[[#This Row],[IrrDay]],CalcTable[[#This Row],[IrrRain]],CalcTable[[#This Row],[IrrWarm]],CalcTable[[#This Row],[IrrWindy]])</f>
        <v>#NAME?</v>
      </c>
      <c r="Y7971" s="13" t="e">
        <f t="shared" ca="1" si="2494"/>
        <v>#NAME?</v>
      </c>
      <c r="Z7971" s="13" t="e">
        <f ca="1">CalcTable[[#This Row],[IrrHours]]/5</f>
        <v>#NAME?</v>
      </c>
      <c r="AA7971" s="13" t="e">
        <f ca="1">IF(CalcTable[[#This Row],[IrrFlag]]=FALSE,0,MAX(0,CalcTable[[#This Row],[VolRednWind]]*(FCAP*IRR_TARGET-CalcTable[[#This Row],[IWC]])))</f>
        <v>#NAME?</v>
      </c>
      <c r="AB7971" s="13" t="e">
        <f ca="1">CalcTable[[#This Row],[IWC]]+CalcTable[[#This Row],[Eff Precip]]+CalcTable[[#This Row],[IrrAmt]]-CalcTable[[#This Row],[AET]]</f>
        <v>#NAME?</v>
      </c>
      <c r="AC7971" s="13" t="e">
        <f ca="1">IF(CalcTable[[#This Row],[PWC]]&gt;FCAP,MIN(24*PERC,MIN(SAT,CalcTable[[#This Row],[PWC]])-FCAP),0)</f>
        <v>#NAME?</v>
      </c>
      <c r="AD7971" s="13" t="e">
        <f ca="1">IF(CalcTable[[#This Row],[PWC]]&gt;SAT,CalcTable[[#This Row],[PWC]]-SAT,0)</f>
        <v>#NAME?</v>
      </c>
      <c r="AE7971" s="13" t="e">
        <f ca="1">CalcTable[[#This Row],[PWC]]-CalcTable[[#This Row],[PercAmt]]-CalcTable[[#This Row],[Runoff]]</f>
        <v>#NAME?</v>
      </c>
      <c r="AF7971" s="13" t="e">
        <f ca="1">CalcTable[[#This Row],[IrrAmt]]/1000*CUR_IRR_AREA*10000/IRR_EFF</f>
        <v>#NAME?</v>
      </c>
      <c r="AG7971" s="147"/>
      <c r="AI7971" s="50">
        <v>0</v>
      </c>
      <c r="AJ7971" s="50">
        <v>0</v>
      </c>
      <c r="AK7971" s="50">
        <v>3.2058353568750477</v>
      </c>
      <c r="AL7971" s="50">
        <v>7.7574159674820891</v>
      </c>
      <c r="AM7971" s="50"/>
      <c r="AN7971" s="50"/>
      <c r="AO7971" s="50"/>
      <c r="AP7971" s="50"/>
      <c r="AQ7971" s="50"/>
      <c r="AR7971" s="50"/>
      <c r="AS7971" s="50"/>
      <c r="AT7971" s="50"/>
      <c r="AU7971" s="50"/>
      <c r="AV7971" s="50"/>
      <c r="AW7971" s="50"/>
      <c r="AX7971" s="50">
        <f t="shared" si="2495"/>
        <v>10.963251324357136</v>
      </c>
      <c r="AY7971" s="50"/>
      <c r="AZ7971" s="50">
        <f t="shared" si="2496"/>
        <v>274.56978694697534</v>
      </c>
      <c r="BA7971" s="50">
        <f t="shared" si="2506"/>
        <v>422.7503068866128</v>
      </c>
      <c r="BB7971" s="50">
        <f t="shared" si="2507"/>
        <v>435.82505864599261</v>
      </c>
      <c r="BC7971" s="17">
        <f t="shared" si="2497"/>
        <v>20119</v>
      </c>
      <c r="BD7971" s="50">
        <f t="shared" si="2498"/>
        <v>10.963251324357136</v>
      </c>
      <c r="BE7971" s="50">
        <f t="shared" si="2499"/>
        <v>274.56978694697534</v>
      </c>
      <c r="BF7971" s="50">
        <f t="shared" si="2500"/>
        <v>449.10876414610851</v>
      </c>
      <c r="BG7971" s="50"/>
      <c r="BH7971" s="17">
        <f t="shared" si="2501"/>
        <v>0</v>
      </c>
      <c r="BI7971" s="17">
        <f t="shared" si="2511"/>
        <v>7971</v>
      </c>
      <c r="BJ7971" s="17">
        <f t="shared" si="2502"/>
        <v>7971</v>
      </c>
      <c r="BK7971" s="150">
        <f t="shared" si="2503"/>
        <v>40812</v>
      </c>
      <c r="BL7971" s="50" t="e">
        <f t="shared" ca="1" si="2508"/>
        <v>#NAME?</v>
      </c>
      <c r="BM7971" s="50" t="e">
        <f t="shared" ca="1" si="2509"/>
        <v>#NAME?</v>
      </c>
      <c r="BN7971" s="50" t="e">
        <f t="shared" ca="1" si="2510"/>
        <v>#NAME?</v>
      </c>
    </row>
    <row r="7972" spans="1:66" x14ac:dyDescent="0.35">
      <c r="A7972" s="48">
        <v>40813</v>
      </c>
      <c r="B7972" s="17">
        <v>2011</v>
      </c>
      <c r="C7972" s="17">
        <v>9</v>
      </c>
      <c r="D7972" s="17">
        <v>270</v>
      </c>
      <c r="E7972" s="17">
        <v>27</v>
      </c>
      <c r="F7972" s="17">
        <v>3</v>
      </c>
      <c r="G7972" s="50">
        <v>8.8000000000000007</v>
      </c>
      <c r="H7972" s="32">
        <v>3.6003555037465413</v>
      </c>
      <c r="I7972" s="50">
        <v>11.333333333333334</v>
      </c>
      <c r="J7972" s="13">
        <v>0</v>
      </c>
      <c r="K7972" s="13">
        <f t="shared" si="2492"/>
        <v>0</v>
      </c>
      <c r="L7972" s="13">
        <f t="shared" si="2504"/>
        <v>0</v>
      </c>
      <c r="M7972" s="13" t="e">
        <f ca="1">CalcTable[[#This Row],[IWC]]-AE7971</f>
        <v>#NAME?</v>
      </c>
      <c r="N7972" s="13" t="e">
        <f ca="1">IF(CalcTable[[#This Row],[Day of Year]]&lt;123,FCAP,AE7971)</f>
        <v>#NAME?</v>
      </c>
      <c r="O7972" s="17" t="e">
        <f ca="1">IF(IRR_DRIP,5,COUNTIF('IDET Wind Values'!C7956:G7956,"&lt;="&amp;IRR_MAXWIND))</f>
        <v>#NAME?</v>
      </c>
      <c r="P7972" s="13" t="e">
        <f ca="1">CalcTable[[#This Row],[ET_o]]*KL</f>
        <v>#NAME?</v>
      </c>
      <c r="Q7972" s="13" t="e">
        <f ca="1">IF(WILTPT&lt;=0,1,MAX(0,MIN(1,(CalcTable[[#This Row],[IWC]]-WILTPT)/(MAD-WILTPT))))</f>
        <v>#NAME?</v>
      </c>
      <c r="R7972" s="13" t="e">
        <f ca="1">CalcTable[[#This Row],[ETMult]]*CalcTable[[#This Row],[ETb]]</f>
        <v>#NAME?</v>
      </c>
      <c r="S7972" s="13" t="b">
        <f>INDEX(IRR_LIST,CalcTable[[#This Row],[Day of Week]]+1)</f>
        <v>1</v>
      </c>
      <c r="T7972" s="13">
        <f t="shared" ca="1" si="2493"/>
        <v>0</v>
      </c>
      <c r="U7972" s="13" t="b">
        <f ca="1">IF(CalcTable[[#This Row],[IrrPrecip]]&gt;=IC_MM,FALSE,TRUE)</f>
        <v>1</v>
      </c>
      <c r="V7972" s="13" t="b">
        <f t="shared" si="2505"/>
        <v>1</v>
      </c>
      <c r="W7972" s="13" t="e">
        <f ca="1">IF(AND(IRR_DRIP=FALSE,CalcTable[[#This Row],[IrrHours]]&lt;=0),FALSE,TRUE)</f>
        <v>#NAME?</v>
      </c>
      <c r="X7972" s="13" t="e">
        <f ca="1">AND(CalcTable[[#This Row],[IrrDay]],CalcTable[[#This Row],[IrrRain]],CalcTable[[#This Row],[IrrWarm]],CalcTable[[#This Row],[IrrWindy]])</f>
        <v>#NAME?</v>
      </c>
      <c r="Y7972" s="13" t="e">
        <f t="shared" ca="1" si="2494"/>
        <v>#NAME?</v>
      </c>
      <c r="Z7972" s="13" t="e">
        <f ca="1">CalcTable[[#This Row],[IrrHours]]/5</f>
        <v>#NAME?</v>
      </c>
      <c r="AA7972" s="13" t="e">
        <f ca="1">IF(CalcTable[[#This Row],[IrrFlag]]=FALSE,0,MAX(0,CalcTable[[#This Row],[VolRednWind]]*(FCAP*IRR_TARGET-CalcTable[[#This Row],[IWC]])))</f>
        <v>#NAME?</v>
      </c>
      <c r="AB7972" s="13" t="e">
        <f ca="1">CalcTable[[#This Row],[IWC]]+CalcTable[[#This Row],[Eff Precip]]+CalcTable[[#This Row],[IrrAmt]]-CalcTable[[#This Row],[AET]]</f>
        <v>#NAME?</v>
      </c>
      <c r="AC7972" s="13" t="e">
        <f ca="1">IF(CalcTable[[#This Row],[PWC]]&gt;FCAP,MIN(24*PERC,MIN(SAT,CalcTable[[#This Row],[PWC]])-FCAP),0)</f>
        <v>#NAME?</v>
      </c>
      <c r="AD7972" s="13" t="e">
        <f ca="1">IF(CalcTable[[#This Row],[PWC]]&gt;SAT,CalcTable[[#This Row],[PWC]]-SAT,0)</f>
        <v>#NAME?</v>
      </c>
      <c r="AE7972" s="13" t="e">
        <f ca="1">CalcTable[[#This Row],[PWC]]-CalcTable[[#This Row],[PercAmt]]-CalcTable[[#This Row],[Runoff]]</f>
        <v>#NAME?</v>
      </c>
      <c r="AF7972" s="13" t="e">
        <f ca="1">CalcTable[[#This Row],[IrrAmt]]/1000*CUR_IRR_AREA*10000/IRR_EFF</f>
        <v>#NAME?</v>
      </c>
      <c r="AG7972" s="147"/>
      <c r="AI7972" s="50">
        <v>9.871338541693536</v>
      </c>
      <c r="AJ7972" s="50">
        <v>14.831858178722443</v>
      </c>
      <c r="AK7972" s="50">
        <v>0</v>
      </c>
      <c r="AL7972" s="50">
        <v>0</v>
      </c>
      <c r="AM7972" s="50"/>
      <c r="AN7972" s="50"/>
      <c r="AO7972" s="50"/>
      <c r="AP7972" s="50"/>
      <c r="AQ7972" s="50"/>
      <c r="AR7972" s="50"/>
      <c r="AS7972" s="50"/>
      <c r="AT7972" s="50"/>
      <c r="AU7972" s="50"/>
      <c r="AV7972" s="50"/>
      <c r="AW7972" s="50"/>
      <c r="AX7972" s="50">
        <f t="shared" si="2495"/>
        <v>24.703196720415981</v>
      </c>
      <c r="AY7972" s="50"/>
      <c r="AZ7972" s="50">
        <f t="shared" si="2496"/>
        <v>579.84747185403023</v>
      </c>
      <c r="BA7972" s="50">
        <f t="shared" si="2506"/>
        <v>940.59068082998715</v>
      </c>
      <c r="BB7972" s="50">
        <f t="shared" si="2507"/>
        <v>973.51464884146344</v>
      </c>
      <c r="BC7972" s="17">
        <f t="shared" si="2497"/>
        <v>20119</v>
      </c>
      <c r="BD7972" s="50">
        <f t="shared" si="2498"/>
        <v>24.703196720415981</v>
      </c>
      <c r="BE7972" s="50">
        <f t="shared" si="2499"/>
        <v>579.84747185403023</v>
      </c>
      <c r="BF7972" s="50">
        <f t="shared" si="2500"/>
        <v>948.44587371843647</v>
      </c>
      <c r="BG7972" s="50"/>
      <c r="BH7972" s="17">
        <f t="shared" si="2501"/>
        <v>0</v>
      </c>
      <c r="BI7972" s="17">
        <f t="shared" si="2511"/>
        <v>7972</v>
      </c>
      <c r="BJ7972" s="17">
        <f t="shared" si="2502"/>
        <v>7972</v>
      </c>
      <c r="BK7972" s="150">
        <f t="shared" si="2503"/>
        <v>40813</v>
      </c>
      <c r="BL7972" s="50" t="e">
        <f t="shared" ca="1" si="2508"/>
        <v>#NAME?</v>
      </c>
      <c r="BM7972" s="50" t="e">
        <f t="shared" ca="1" si="2509"/>
        <v>#NAME?</v>
      </c>
      <c r="BN7972" s="50" t="e">
        <f t="shared" ca="1" si="2510"/>
        <v>#NAME?</v>
      </c>
    </row>
    <row r="7973" spans="1:66" x14ac:dyDescent="0.35">
      <c r="A7973" s="48">
        <v>40814</v>
      </c>
      <c r="B7973" s="17">
        <v>2011</v>
      </c>
      <c r="C7973" s="17">
        <v>9</v>
      </c>
      <c r="D7973" s="17">
        <v>271</v>
      </c>
      <c r="E7973" s="17">
        <v>28</v>
      </c>
      <c r="F7973" s="17">
        <v>4</v>
      </c>
      <c r="G7973" s="50">
        <v>4.4000000000000004</v>
      </c>
      <c r="H7973" s="32">
        <v>3.1610855654792407</v>
      </c>
      <c r="I7973" s="50">
        <v>7.666666666666667</v>
      </c>
      <c r="J7973" s="13">
        <v>0</v>
      </c>
      <c r="K7973" s="13">
        <f t="shared" si="2492"/>
        <v>0</v>
      </c>
      <c r="L7973" s="13">
        <f t="shared" si="2504"/>
        <v>0</v>
      </c>
      <c r="M7973" s="13" t="e">
        <f ca="1">CalcTable[[#This Row],[IWC]]-AE7972</f>
        <v>#NAME?</v>
      </c>
      <c r="N7973" s="13" t="e">
        <f ca="1">IF(CalcTable[[#This Row],[Day of Year]]&lt;123,FCAP,AE7972)</f>
        <v>#NAME?</v>
      </c>
      <c r="O7973" s="17" t="e">
        <f ca="1">IF(IRR_DRIP,5,COUNTIF('IDET Wind Values'!C7957:G7957,"&lt;="&amp;IRR_MAXWIND))</f>
        <v>#NAME?</v>
      </c>
      <c r="P7973" s="13" t="e">
        <f ca="1">CalcTable[[#This Row],[ET_o]]*KL</f>
        <v>#NAME?</v>
      </c>
      <c r="Q7973" s="13" t="e">
        <f ca="1">IF(WILTPT&lt;=0,1,MAX(0,MIN(1,(CalcTable[[#This Row],[IWC]]-WILTPT)/(MAD-WILTPT))))</f>
        <v>#NAME?</v>
      </c>
      <c r="R7973" s="13" t="e">
        <f ca="1">CalcTable[[#This Row],[ETMult]]*CalcTable[[#This Row],[ETb]]</f>
        <v>#NAME?</v>
      </c>
      <c r="S7973" s="13" t="b">
        <f>INDEX(IRR_LIST,CalcTable[[#This Row],[Day of Week]]+1)</f>
        <v>0</v>
      </c>
      <c r="T7973" s="13">
        <f t="shared" ca="1" si="2493"/>
        <v>0</v>
      </c>
      <c r="U7973" s="13" t="b">
        <f ca="1">IF(CalcTable[[#This Row],[IrrPrecip]]&gt;=IC_MM,FALSE,TRUE)</f>
        <v>1</v>
      </c>
      <c r="V7973" s="13" t="b">
        <f t="shared" si="2505"/>
        <v>0</v>
      </c>
      <c r="W7973" s="13" t="e">
        <f ca="1">IF(AND(IRR_DRIP=FALSE,CalcTable[[#This Row],[IrrHours]]&lt;=0),FALSE,TRUE)</f>
        <v>#NAME?</v>
      </c>
      <c r="X7973" s="13" t="e">
        <f ca="1">AND(CalcTable[[#This Row],[IrrDay]],CalcTable[[#This Row],[IrrRain]],CalcTable[[#This Row],[IrrWarm]],CalcTable[[#This Row],[IrrWindy]])</f>
        <v>#NAME?</v>
      </c>
      <c r="Y7973" s="13" t="e">
        <f t="shared" ca="1" si="2494"/>
        <v>#NAME?</v>
      </c>
      <c r="Z7973" s="13" t="e">
        <f ca="1">CalcTable[[#This Row],[IrrHours]]/5</f>
        <v>#NAME?</v>
      </c>
      <c r="AA7973" s="13" t="e">
        <f ca="1">IF(CalcTable[[#This Row],[IrrFlag]]=FALSE,0,MAX(0,CalcTable[[#This Row],[VolRednWind]]*(FCAP*IRR_TARGET-CalcTable[[#This Row],[IWC]])))</f>
        <v>#NAME?</v>
      </c>
      <c r="AB7973" s="13" t="e">
        <f ca="1">CalcTable[[#This Row],[IWC]]+CalcTable[[#This Row],[Eff Precip]]+CalcTable[[#This Row],[IrrAmt]]-CalcTable[[#This Row],[AET]]</f>
        <v>#NAME?</v>
      </c>
      <c r="AC7973" s="13" t="e">
        <f ca="1">IF(CalcTable[[#This Row],[PWC]]&gt;FCAP,MIN(24*PERC,MIN(SAT,CalcTable[[#This Row],[PWC]])-FCAP),0)</f>
        <v>#NAME?</v>
      </c>
      <c r="AD7973" s="13" t="e">
        <f ca="1">IF(CalcTable[[#This Row],[PWC]]&gt;SAT,CalcTable[[#This Row],[PWC]]-SAT,0)</f>
        <v>#NAME?</v>
      </c>
      <c r="AE7973" s="13" t="e">
        <f ca="1">CalcTable[[#This Row],[PWC]]-CalcTable[[#This Row],[PercAmt]]-CalcTable[[#This Row],[Runoff]]</f>
        <v>#NAME?</v>
      </c>
      <c r="AF7973" s="13" t="e">
        <f ca="1">CalcTable[[#This Row],[IrrAmt]]/1000*CUR_IRR_AREA*10000/IRR_EFF</f>
        <v>#NAME?</v>
      </c>
      <c r="AG7973" s="147"/>
      <c r="AI7973" s="50">
        <v>0</v>
      </c>
      <c r="AJ7973" s="50">
        <v>0</v>
      </c>
      <c r="AK7973" s="50">
        <v>0</v>
      </c>
      <c r="AL7973" s="50">
        <v>0</v>
      </c>
      <c r="AM7973" s="50"/>
      <c r="AN7973" s="50"/>
      <c r="AO7973" s="50"/>
      <c r="AP7973" s="50"/>
      <c r="AQ7973" s="50"/>
      <c r="AR7973" s="50"/>
      <c r="AS7973" s="50"/>
      <c r="AT7973" s="50"/>
      <c r="AU7973" s="50"/>
      <c r="AV7973" s="50"/>
      <c r="AW7973" s="50"/>
      <c r="AX7973" s="50">
        <f t="shared" si="2495"/>
        <v>0</v>
      </c>
      <c r="AY7973" s="50"/>
      <c r="AZ7973" s="50">
        <f t="shared" si="2496"/>
        <v>0</v>
      </c>
      <c r="BA7973" s="50">
        <f t="shared" si="2506"/>
        <v>0</v>
      </c>
      <c r="BB7973" s="50">
        <f t="shared" si="2507"/>
        <v>0</v>
      </c>
      <c r="BC7973" s="17">
        <f t="shared" si="2497"/>
        <v>20119</v>
      </c>
      <c r="BD7973" s="50">
        <f t="shared" si="2498"/>
        <v>0</v>
      </c>
      <c r="BE7973" s="50">
        <f t="shared" si="2499"/>
        <v>0</v>
      </c>
      <c r="BF7973" s="50">
        <f t="shared" si="2500"/>
        <v>0</v>
      </c>
      <c r="BG7973" s="50"/>
      <c r="BH7973" s="17">
        <f t="shared" si="2501"/>
        <v>0</v>
      </c>
      <c r="BI7973" s="17">
        <f t="shared" si="2511"/>
        <v>7973</v>
      </c>
      <c r="BJ7973" s="17">
        <f t="shared" si="2502"/>
        <v>7973</v>
      </c>
      <c r="BK7973" s="150">
        <f t="shared" si="2503"/>
        <v>40814</v>
      </c>
      <c r="BL7973" s="50" t="e">
        <f t="shared" ca="1" si="2508"/>
        <v>#NAME?</v>
      </c>
      <c r="BM7973" s="50" t="e">
        <f t="shared" ca="1" si="2509"/>
        <v>#NAME?</v>
      </c>
      <c r="BN7973" s="50" t="e">
        <f t="shared" ca="1" si="2510"/>
        <v>#NAME?</v>
      </c>
    </row>
    <row r="7974" spans="1:66" x14ac:dyDescent="0.35">
      <c r="A7974" s="48">
        <v>40815</v>
      </c>
      <c r="B7974" s="17">
        <v>2011</v>
      </c>
      <c r="C7974" s="17">
        <v>9</v>
      </c>
      <c r="D7974" s="17">
        <v>272</v>
      </c>
      <c r="E7974" s="17">
        <v>29</v>
      </c>
      <c r="F7974" s="17">
        <v>5</v>
      </c>
      <c r="G7974" s="50">
        <v>0.2</v>
      </c>
      <c r="H7974" s="32">
        <v>3.5730304253973202</v>
      </c>
      <c r="I7974" s="50">
        <v>5.5</v>
      </c>
      <c r="J7974" s="13">
        <v>0</v>
      </c>
      <c r="K7974" s="13">
        <f t="shared" si="2492"/>
        <v>0</v>
      </c>
      <c r="L7974" s="13">
        <f t="shared" si="2504"/>
        <v>0</v>
      </c>
      <c r="M7974" s="13" t="e">
        <f ca="1">CalcTable[[#This Row],[IWC]]-AE7973</f>
        <v>#NAME?</v>
      </c>
      <c r="N7974" s="13" t="e">
        <f ca="1">IF(CalcTable[[#This Row],[Day of Year]]&lt;123,FCAP,AE7973)</f>
        <v>#NAME?</v>
      </c>
      <c r="O7974" s="17" t="e">
        <f ca="1">IF(IRR_DRIP,5,COUNTIF('IDET Wind Values'!C7958:G7958,"&lt;="&amp;IRR_MAXWIND))</f>
        <v>#NAME?</v>
      </c>
      <c r="P7974" s="13" t="e">
        <f ca="1">CalcTable[[#This Row],[ET_o]]*KL</f>
        <v>#NAME?</v>
      </c>
      <c r="Q7974" s="13" t="e">
        <f ca="1">IF(WILTPT&lt;=0,1,MAX(0,MIN(1,(CalcTable[[#This Row],[IWC]]-WILTPT)/(MAD-WILTPT))))</f>
        <v>#NAME?</v>
      </c>
      <c r="R7974" s="13" t="e">
        <f ca="1">CalcTable[[#This Row],[ETMult]]*CalcTable[[#This Row],[ETb]]</f>
        <v>#NAME?</v>
      </c>
      <c r="S7974" s="13" t="b">
        <f>INDEX(IRR_LIST,CalcTable[[#This Row],[Day of Week]]+1)</f>
        <v>1</v>
      </c>
      <c r="T7974" s="13">
        <f t="shared" ca="1" si="2493"/>
        <v>0</v>
      </c>
      <c r="U7974" s="13" t="b">
        <f ca="1">IF(CalcTable[[#This Row],[IrrPrecip]]&gt;=IC_MM,FALSE,TRUE)</f>
        <v>1</v>
      </c>
      <c r="V7974" s="13" t="b">
        <f t="shared" si="2505"/>
        <v>1</v>
      </c>
      <c r="W7974" s="13" t="e">
        <f ca="1">IF(AND(IRR_DRIP=FALSE,CalcTable[[#This Row],[IrrHours]]&lt;=0),FALSE,TRUE)</f>
        <v>#NAME?</v>
      </c>
      <c r="X7974" s="13" t="e">
        <f ca="1">AND(CalcTable[[#This Row],[IrrDay]],CalcTable[[#This Row],[IrrRain]],CalcTable[[#This Row],[IrrWarm]],CalcTable[[#This Row],[IrrWindy]])</f>
        <v>#NAME?</v>
      </c>
      <c r="Y7974" s="13" t="e">
        <f t="shared" ca="1" si="2494"/>
        <v>#NAME?</v>
      </c>
      <c r="Z7974" s="13" t="e">
        <f ca="1">CalcTable[[#This Row],[IrrHours]]/5</f>
        <v>#NAME?</v>
      </c>
      <c r="AA7974" s="13" t="e">
        <f ca="1">IF(CalcTable[[#This Row],[IrrFlag]]=FALSE,0,MAX(0,CalcTable[[#This Row],[VolRednWind]]*(FCAP*IRR_TARGET-CalcTable[[#This Row],[IWC]])))</f>
        <v>#NAME?</v>
      </c>
      <c r="AB7974" s="13" t="e">
        <f ca="1">CalcTable[[#This Row],[IWC]]+CalcTable[[#This Row],[Eff Precip]]+CalcTable[[#This Row],[IrrAmt]]-CalcTable[[#This Row],[AET]]</f>
        <v>#NAME?</v>
      </c>
      <c r="AC7974" s="13" t="e">
        <f ca="1">IF(CalcTable[[#This Row],[PWC]]&gt;FCAP,MIN(24*PERC,MIN(SAT,CalcTable[[#This Row],[PWC]])-FCAP),0)</f>
        <v>#NAME?</v>
      </c>
      <c r="AD7974" s="13" t="e">
        <f ca="1">IF(CalcTable[[#This Row],[PWC]]&gt;SAT,CalcTable[[#This Row],[PWC]]-SAT,0)</f>
        <v>#NAME?</v>
      </c>
      <c r="AE7974" s="13" t="e">
        <f ca="1">CalcTable[[#This Row],[PWC]]-CalcTable[[#This Row],[PercAmt]]-CalcTable[[#This Row],[Runoff]]</f>
        <v>#NAME?</v>
      </c>
      <c r="AF7974" s="13" t="e">
        <f ca="1">CalcTable[[#This Row],[IrrAmt]]/1000*CUR_IRR_AREA*10000/IRR_EFF</f>
        <v>#NAME?</v>
      </c>
      <c r="AG7974" s="147"/>
      <c r="AI7974" s="50">
        <v>5.4480207394791487</v>
      </c>
      <c r="AJ7974" s="50">
        <v>8.3271299471409126</v>
      </c>
      <c r="AK7974" s="50">
        <v>0</v>
      </c>
      <c r="AL7974" s="50">
        <v>0</v>
      </c>
      <c r="AM7974" s="50"/>
      <c r="AN7974" s="50"/>
      <c r="AO7974" s="50"/>
      <c r="AP7974" s="50"/>
      <c r="AQ7974" s="50"/>
      <c r="AR7974" s="50"/>
      <c r="AS7974" s="50"/>
      <c r="AT7974" s="50"/>
      <c r="AU7974" s="50"/>
      <c r="AV7974" s="50"/>
      <c r="AW7974" s="50"/>
      <c r="AX7974" s="50">
        <f t="shared" si="2495"/>
        <v>13.775150686620062</v>
      </c>
      <c r="AY7974" s="50"/>
      <c r="AZ7974" s="50">
        <f t="shared" si="2496"/>
        <v>324.16678262849427</v>
      </c>
      <c r="BA7974" s="50">
        <f t="shared" si="2506"/>
        <v>525.9559657570004</v>
      </c>
      <c r="BB7974" s="50">
        <f t="shared" si="2507"/>
        <v>544.37492705981595</v>
      </c>
      <c r="BC7974" s="17">
        <f t="shared" si="2497"/>
        <v>20119</v>
      </c>
      <c r="BD7974" s="50">
        <f t="shared" si="2498"/>
        <v>13.775150686620062</v>
      </c>
      <c r="BE7974" s="50">
        <f t="shared" si="2499"/>
        <v>324.16678262849427</v>
      </c>
      <c r="BF7974" s="50">
        <f t="shared" si="2500"/>
        <v>530.23366023741983</v>
      </c>
      <c r="BG7974" s="50"/>
      <c r="BH7974" s="17">
        <f t="shared" si="2501"/>
        <v>0</v>
      </c>
      <c r="BI7974" s="17">
        <f t="shared" si="2511"/>
        <v>7974</v>
      </c>
      <c r="BJ7974" s="17">
        <f t="shared" si="2502"/>
        <v>7974</v>
      </c>
      <c r="BK7974" s="150">
        <f t="shared" si="2503"/>
        <v>40815</v>
      </c>
      <c r="BL7974" s="50" t="e">
        <f t="shared" ca="1" si="2508"/>
        <v>#NAME?</v>
      </c>
      <c r="BM7974" s="50" t="e">
        <f t="shared" ca="1" si="2509"/>
        <v>#NAME?</v>
      </c>
      <c r="BN7974" s="50" t="e">
        <f t="shared" ca="1" si="2510"/>
        <v>#NAME?</v>
      </c>
    </row>
    <row r="7975" spans="1:66" x14ac:dyDescent="0.35">
      <c r="A7975" s="48">
        <v>40816</v>
      </c>
      <c r="B7975" s="17">
        <v>2011</v>
      </c>
      <c r="C7975" s="17">
        <v>9</v>
      </c>
      <c r="D7975" s="17">
        <v>273</v>
      </c>
      <c r="E7975" s="17">
        <v>30</v>
      </c>
      <c r="F7975" s="17">
        <v>6</v>
      </c>
      <c r="G7975" s="50">
        <v>5.7</v>
      </c>
      <c r="H7975" s="32">
        <v>4.0546704797830246</v>
      </c>
      <c r="I7975" s="50">
        <v>8</v>
      </c>
      <c r="J7975" s="13">
        <v>0</v>
      </c>
      <c r="K7975" s="13">
        <f t="shared" si="2492"/>
        <v>0</v>
      </c>
      <c r="L7975" s="13">
        <f t="shared" si="2504"/>
        <v>0</v>
      </c>
      <c r="M7975" s="13" t="e">
        <f ca="1">CalcTable[[#This Row],[IWC]]-AE7974</f>
        <v>#NAME?</v>
      </c>
      <c r="N7975" s="13" t="e">
        <f ca="1">IF(CalcTable[[#This Row],[Day of Year]]&lt;123,FCAP,AE7974)</f>
        <v>#NAME?</v>
      </c>
      <c r="O7975" s="17" t="e">
        <f ca="1">IF(IRR_DRIP,5,COUNTIF('IDET Wind Values'!C7959:G7959,"&lt;="&amp;IRR_MAXWIND))</f>
        <v>#NAME?</v>
      </c>
      <c r="P7975" s="13" t="e">
        <f ca="1">CalcTable[[#This Row],[ET_o]]*KL</f>
        <v>#NAME?</v>
      </c>
      <c r="Q7975" s="13" t="e">
        <f ca="1">IF(WILTPT&lt;=0,1,MAX(0,MIN(1,(CalcTable[[#This Row],[IWC]]-WILTPT)/(MAD-WILTPT))))</f>
        <v>#NAME?</v>
      </c>
      <c r="R7975" s="13" t="e">
        <f ca="1">CalcTable[[#This Row],[ETMult]]*CalcTable[[#This Row],[ETb]]</f>
        <v>#NAME?</v>
      </c>
      <c r="S7975" s="13" t="b">
        <f>INDEX(IRR_LIST,CalcTable[[#This Row],[Day of Week]]+1)</f>
        <v>0</v>
      </c>
      <c r="T7975" s="13">
        <f t="shared" ca="1" si="2493"/>
        <v>0</v>
      </c>
      <c r="U7975" s="13" t="b">
        <f ca="1">IF(CalcTable[[#This Row],[IrrPrecip]]&gt;=IC_MM,FALSE,TRUE)</f>
        <v>1</v>
      </c>
      <c r="V7975" s="13" t="b">
        <f t="shared" si="2505"/>
        <v>0</v>
      </c>
      <c r="W7975" s="13" t="e">
        <f ca="1">IF(AND(IRR_DRIP=FALSE,CalcTable[[#This Row],[IrrHours]]&lt;=0),FALSE,TRUE)</f>
        <v>#NAME?</v>
      </c>
      <c r="X7975" s="13" t="e">
        <f ca="1">AND(CalcTable[[#This Row],[IrrDay]],CalcTable[[#This Row],[IrrRain]],CalcTable[[#This Row],[IrrWarm]],CalcTable[[#This Row],[IrrWindy]])</f>
        <v>#NAME?</v>
      </c>
      <c r="Y7975" s="13" t="e">
        <f t="shared" ca="1" si="2494"/>
        <v>#NAME?</v>
      </c>
      <c r="Z7975" s="13" t="e">
        <f ca="1">CalcTable[[#This Row],[IrrHours]]/5</f>
        <v>#NAME?</v>
      </c>
      <c r="AA7975" s="13" t="e">
        <f ca="1">IF(CalcTable[[#This Row],[IrrFlag]]=FALSE,0,MAX(0,CalcTable[[#This Row],[VolRednWind]]*(FCAP*IRR_TARGET-CalcTable[[#This Row],[IWC]])))</f>
        <v>#NAME?</v>
      </c>
      <c r="AB7975" s="13" t="e">
        <f ca="1">CalcTable[[#This Row],[IWC]]+CalcTable[[#This Row],[Eff Precip]]+CalcTable[[#This Row],[IrrAmt]]-CalcTable[[#This Row],[AET]]</f>
        <v>#NAME?</v>
      </c>
      <c r="AC7975" s="13" t="e">
        <f ca="1">IF(CalcTable[[#This Row],[PWC]]&gt;FCAP,MIN(24*PERC,MIN(SAT,CalcTable[[#This Row],[PWC]])-FCAP),0)</f>
        <v>#NAME?</v>
      </c>
      <c r="AD7975" s="13" t="e">
        <f ca="1">IF(CalcTable[[#This Row],[PWC]]&gt;SAT,CalcTable[[#This Row],[PWC]]-SAT,0)</f>
        <v>#NAME?</v>
      </c>
      <c r="AE7975" s="13" t="e">
        <f ca="1">CalcTable[[#This Row],[PWC]]-CalcTable[[#This Row],[PercAmt]]-CalcTable[[#This Row],[Runoff]]</f>
        <v>#NAME?</v>
      </c>
      <c r="AF7975" s="13" t="e">
        <f ca="1">CalcTable[[#This Row],[IrrAmt]]/1000*CUR_IRR_AREA*10000/IRR_EFF</f>
        <v>#NAME?</v>
      </c>
      <c r="AG7975" s="147"/>
      <c r="AI7975" s="50">
        <v>0</v>
      </c>
      <c r="AJ7975" s="50">
        <v>0</v>
      </c>
      <c r="AK7975" s="50">
        <v>0</v>
      </c>
      <c r="AL7975" s="50">
        <v>0</v>
      </c>
      <c r="AM7975" s="50"/>
      <c r="AN7975" s="50"/>
      <c r="AO7975" s="50"/>
      <c r="AP7975" s="50"/>
      <c r="AQ7975" s="50"/>
      <c r="AR7975" s="50"/>
      <c r="AS7975" s="50"/>
      <c r="AT7975" s="50"/>
      <c r="AU7975" s="50"/>
      <c r="AV7975" s="50"/>
      <c r="AW7975" s="50"/>
      <c r="AX7975" s="50">
        <f t="shared" si="2495"/>
        <v>0</v>
      </c>
      <c r="AY7975" s="50"/>
      <c r="AZ7975" s="50">
        <f t="shared" si="2496"/>
        <v>0</v>
      </c>
      <c r="BA7975" s="50">
        <f t="shared" si="2506"/>
        <v>0</v>
      </c>
      <c r="BB7975" s="50">
        <f t="shared" si="2507"/>
        <v>0</v>
      </c>
      <c r="BC7975" s="17">
        <f t="shared" si="2497"/>
        <v>20119</v>
      </c>
      <c r="BD7975" s="50">
        <f t="shared" si="2498"/>
        <v>0</v>
      </c>
      <c r="BE7975" s="50">
        <f t="shared" si="2499"/>
        <v>0</v>
      </c>
      <c r="BF7975" s="50">
        <f t="shared" si="2500"/>
        <v>0</v>
      </c>
      <c r="BG7975" s="50"/>
      <c r="BH7975" s="17">
        <f t="shared" si="2501"/>
        <v>0</v>
      </c>
      <c r="BI7975" s="17">
        <f t="shared" si="2511"/>
        <v>7975</v>
      </c>
      <c r="BJ7975" s="17">
        <f t="shared" si="2502"/>
        <v>7975</v>
      </c>
      <c r="BK7975" s="150">
        <f t="shared" si="2503"/>
        <v>40816</v>
      </c>
      <c r="BL7975" s="50" t="e">
        <f t="shared" ca="1" si="2508"/>
        <v>#NAME?</v>
      </c>
      <c r="BM7975" s="50" t="e">
        <f t="shared" ca="1" si="2509"/>
        <v>#NAME?</v>
      </c>
      <c r="BN7975" s="50" t="e">
        <f t="shared" ca="1" si="2510"/>
        <v>#NAME?</v>
      </c>
    </row>
    <row r="7976" spans="1:66" x14ac:dyDescent="0.35">
      <c r="A7976" s="48">
        <v>41030</v>
      </c>
      <c r="B7976" s="17">
        <v>2012</v>
      </c>
      <c r="C7976" s="17">
        <v>5</v>
      </c>
      <c r="D7976" s="17">
        <v>122</v>
      </c>
      <c r="E7976" s="17">
        <v>1</v>
      </c>
      <c r="F7976" s="17">
        <v>3</v>
      </c>
      <c r="G7976" s="50">
        <v>2.6</v>
      </c>
      <c r="H7976" s="32">
        <v>1.5076362933171619</v>
      </c>
      <c r="I7976" s="50">
        <v>16.833333333333332</v>
      </c>
      <c r="J7976" s="13">
        <v>24.4</v>
      </c>
      <c r="K7976" s="13">
        <f t="shared" si="2492"/>
        <v>24.4</v>
      </c>
      <c r="L7976" s="13">
        <f t="shared" si="2504"/>
        <v>14.549999999999999</v>
      </c>
      <c r="M7976" s="13" t="e">
        <f ca="1">CalcTable[[#This Row],[IWC]]-AE7975</f>
        <v>#NAME?</v>
      </c>
      <c r="N7976" s="13" t="e">
        <f ca="1">IF(CalcTable[[#This Row],[Day of Year]]&lt;123,FCAP,AE7975)</f>
        <v>#NAME?</v>
      </c>
      <c r="O7976" s="17" t="e">
        <f ca="1">IF(IRR_DRIP,5,COUNTIF('IDET Wind Values'!C7960:G7960,"&lt;="&amp;IRR_MAXWIND))</f>
        <v>#NAME?</v>
      </c>
      <c r="P7976" s="13" t="e">
        <f ca="1">CalcTable[[#This Row],[ET_o]]*KL</f>
        <v>#NAME?</v>
      </c>
      <c r="Q7976" s="13" t="e">
        <f ca="1">IF(WILTPT&lt;=0,1,MAX(0,MIN(1,(CalcTable[[#This Row],[IWC]]-WILTPT)/(MAD-WILTPT))))</f>
        <v>#NAME?</v>
      </c>
      <c r="R7976" s="13" t="e">
        <f ca="1">CalcTable[[#This Row],[ETMult]]*CalcTable[[#This Row],[ETb]]</f>
        <v>#NAME?</v>
      </c>
      <c r="S7976" s="13" t="b">
        <f>INDEX(IRR_LIST,CalcTable[[#This Row],[Day of Week]]+1)</f>
        <v>1</v>
      </c>
      <c r="T7976" s="13">
        <f t="shared" ca="1" si="2493"/>
        <v>0</v>
      </c>
      <c r="U7976" s="13" t="b">
        <f ca="1">IF(CalcTable[[#This Row],[IrrPrecip]]&gt;=IC_MM,FALSE,TRUE)</f>
        <v>1</v>
      </c>
      <c r="V7976" s="13" t="b">
        <f t="shared" si="2505"/>
        <v>0</v>
      </c>
      <c r="W7976" s="13" t="e">
        <f ca="1">IF(AND(IRR_DRIP=FALSE,CalcTable[[#This Row],[IrrHours]]&lt;=0),FALSE,TRUE)</f>
        <v>#NAME?</v>
      </c>
      <c r="X7976" s="13" t="e">
        <f ca="1">AND(CalcTable[[#This Row],[IrrDay]],CalcTable[[#This Row],[IrrRain]],CalcTable[[#This Row],[IrrWarm]],CalcTable[[#This Row],[IrrWindy]])</f>
        <v>#NAME?</v>
      </c>
      <c r="Y7976" s="13" t="e">
        <f t="shared" ca="1" si="2494"/>
        <v>#NAME?</v>
      </c>
      <c r="Z7976" s="13" t="e">
        <f ca="1">CalcTable[[#This Row],[IrrHours]]/5</f>
        <v>#NAME?</v>
      </c>
      <c r="AA7976" s="13" t="e">
        <f ca="1">IF(CalcTable[[#This Row],[IrrFlag]]=FALSE,0,MAX(0,CalcTable[[#This Row],[VolRednWind]]*(FCAP*IRR_TARGET-CalcTable[[#This Row],[IWC]])))</f>
        <v>#NAME?</v>
      </c>
      <c r="AB7976" s="13" t="e">
        <f ca="1">CalcTable[[#This Row],[IWC]]+CalcTable[[#This Row],[Eff Precip]]+CalcTable[[#This Row],[IrrAmt]]-CalcTable[[#This Row],[AET]]</f>
        <v>#NAME?</v>
      </c>
      <c r="AC7976" s="13" t="e">
        <f ca="1">IF(CalcTable[[#This Row],[PWC]]&gt;FCAP,MIN(24*PERC,MIN(SAT,CalcTable[[#This Row],[PWC]])-FCAP),0)</f>
        <v>#NAME?</v>
      </c>
      <c r="AD7976" s="13" t="e">
        <f ca="1">IF(CalcTable[[#This Row],[PWC]]&gt;SAT,CalcTable[[#This Row],[PWC]]-SAT,0)</f>
        <v>#NAME?</v>
      </c>
      <c r="AE7976" s="13" t="e">
        <f ca="1">CalcTable[[#This Row],[PWC]]-CalcTable[[#This Row],[PercAmt]]-CalcTable[[#This Row],[Runoff]]</f>
        <v>#NAME?</v>
      </c>
      <c r="AF7976" s="13" t="e">
        <f ca="1">CalcTable[[#This Row],[IrrAmt]]/1000*CUR_IRR_AREA*10000/IRR_EFF</f>
        <v>#NAME?</v>
      </c>
      <c r="AG7976" s="147"/>
      <c r="AI7976" s="50">
        <v>0</v>
      </c>
      <c r="AJ7976" s="50">
        <v>0</v>
      </c>
      <c r="AK7976" s="50">
        <v>0</v>
      </c>
      <c r="AL7976" s="50">
        <v>0</v>
      </c>
      <c r="AM7976" s="50"/>
      <c r="AN7976" s="50"/>
      <c r="AO7976" s="50"/>
      <c r="AP7976" s="50"/>
      <c r="AQ7976" s="50"/>
      <c r="AR7976" s="50"/>
      <c r="AS7976" s="50"/>
      <c r="AT7976" s="50"/>
      <c r="AU7976" s="50"/>
      <c r="AV7976" s="50"/>
      <c r="AW7976" s="50"/>
      <c r="AX7976" s="50">
        <f t="shared" si="2495"/>
        <v>0</v>
      </c>
      <c r="AY7976" s="50"/>
      <c r="AZ7976" s="50">
        <f t="shared" si="2496"/>
        <v>0</v>
      </c>
      <c r="BA7976" s="50">
        <f t="shared" si="2506"/>
        <v>0</v>
      </c>
      <c r="BB7976" s="50">
        <f t="shared" si="2507"/>
        <v>0</v>
      </c>
      <c r="BC7976" s="17">
        <f t="shared" si="2497"/>
        <v>20125</v>
      </c>
      <c r="BD7976" s="50">
        <f t="shared" si="2498"/>
        <v>0</v>
      </c>
      <c r="BE7976" s="50">
        <f t="shared" si="2499"/>
        <v>0</v>
      </c>
      <c r="BF7976" s="50">
        <f t="shared" si="2500"/>
        <v>0</v>
      </c>
      <c r="BG7976" s="50"/>
      <c r="BH7976" s="17">
        <f t="shared" si="2501"/>
        <v>0</v>
      </c>
      <c r="BI7976" s="17">
        <f t="shared" si="2511"/>
        <v>7976</v>
      </c>
      <c r="BJ7976" s="17">
        <f t="shared" si="2502"/>
        <v>7976</v>
      </c>
      <c r="BK7976" s="150">
        <f t="shared" si="2503"/>
        <v>41030</v>
      </c>
      <c r="BL7976" s="50" t="e">
        <f t="shared" ca="1" si="2508"/>
        <v>#NAME?</v>
      </c>
      <c r="BM7976" s="50" t="e">
        <f t="shared" ca="1" si="2509"/>
        <v>#NAME?</v>
      </c>
      <c r="BN7976" s="50" t="e">
        <f t="shared" ca="1" si="2510"/>
        <v>#NAME?</v>
      </c>
    </row>
    <row r="7977" spans="1:66" x14ac:dyDescent="0.35">
      <c r="A7977" s="48">
        <v>41031</v>
      </c>
      <c r="B7977" s="17">
        <v>2012</v>
      </c>
      <c r="C7977" s="17">
        <v>5</v>
      </c>
      <c r="D7977" s="17">
        <v>123</v>
      </c>
      <c r="E7977" s="17">
        <v>2</v>
      </c>
      <c r="F7977" s="17">
        <v>4</v>
      </c>
      <c r="G7977" s="50">
        <v>2.2999999999999998</v>
      </c>
      <c r="H7977" s="32">
        <v>1.22188676761728</v>
      </c>
      <c r="I7977" s="50">
        <v>6.166666666666667</v>
      </c>
      <c r="J7977" s="13">
        <v>2</v>
      </c>
      <c r="K7977" s="13">
        <f t="shared" si="2492"/>
        <v>2</v>
      </c>
      <c r="L7977" s="13">
        <f t="shared" si="2504"/>
        <v>0</v>
      </c>
      <c r="M7977" s="13" t="e">
        <f ca="1">CalcTable[[#This Row],[IWC]]-AE7976</f>
        <v>#NAME?</v>
      </c>
      <c r="N7977" s="13" t="e">
        <f ca="1">IF(CalcTable[[#This Row],[Day of Year]]&lt;123,FCAP,AE7976)</f>
        <v>#NAME?</v>
      </c>
      <c r="O7977" s="17" t="e">
        <f ca="1">IF(IRR_DRIP,5,COUNTIF('IDET Wind Values'!C7961:G7961,"&lt;="&amp;IRR_MAXWIND))</f>
        <v>#NAME?</v>
      </c>
      <c r="P7977" s="13" t="e">
        <f ca="1">CalcTable[[#This Row],[ET_o]]*KL</f>
        <v>#NAME?</v>
      </c>
      <c r="Q7977" s="13" t="e">
        <f ca="1">IF(WILTPT&lt;=0,1,MAX(0,MIN(1,(CalcTable[[#This Row],[IWC]]-WILTPT)/(MAD-WILTPT))))</f>
        <v>#NAME?</v>
      </c>
      <c r="R7977" s="13" t="e">
        <f ca="1">CalcTable[[#This Row],[ETMult]]*CalcTable[[#This Row],[ETb]]</f>
        <v>#NAME?</v>
      </c>
      <c r="S7977" s="13" t="b">
        <f>INDEX(IRR_LIST,CalcTable[[#This Row],[Day of Week]]+1)</f>
        <v>0</v>
      </c>
      <c r="T7977" s="13">
        <f t="shared" ca="1" si="2493"/>
        <v>24.4</v>
      </c>
      <c r="U7977" s="13" t="b">
        <f ca="1">IF(CalcTable[[#This Row],[IrrPrecip]]&gt;=IC_MM,FALSE,TRUE)</f>
        <v>0</v>
      </c>
      <c r="V7977" s="13" t="b">
        <f t="shared" si="2505"/>
        <v>0</v>
      </c>
      <c r="W7977" s="13" t="e">
        <f ca="1">IF(AND(IRR_DRIP=FALSE,CalcTable[[#This Row],[IrrHours]]&lt;=0),FALSE,TRUE)</f>
        <v>#NAME?</v>
      </c>
      <c r="X7977" s="13" t="e">
        <f ca="1">AND(CalcTable[[#This Row],[IrrDay]],CalcTable[[#This Row],[IrrRain]],CalcTable[[#This Row],[IrrWarm]],CalcTable[[#This Row],[IrrWindy]])</f>
        <v>#NAME?</v>
      </c>
      <c r="Y7977" s="13" t="e">
        <f t="shared" ca="1" si="2494"/>
        <v>#NAME?</v>
      </c>
      <c r="Z7977" s="13" t="e">
        <f ca="1">CalcTable[[#This Row],[IrrHours]]/5</f>
        <v>#NAME?</v>
      </c>
      <c r="AA7977" s="13" t="e">
        <f ca="1">IF(CalcTable[[#This Row],[IrrFlag]]=FALSE,0,MAX(0,CalcTable[[#This Row],[VolRednWind]]*(FCAP*IRR_TARGET-CalcTable[[#This Row],[IWC]])))</f>
        <v>#NAME?</v>
      </c>
      <c r="AB7977" s="13" t="e">
        <f ca="1">CalcTable[[#This Row],[IWC]]+CalcTable[[#This Row],[Eff Precip]]+CalcTable[[#This Row],[IrrAmt]]-CalcTable[[#This Row],[AET]]</f>
        <v>#NAME?</v>
      </c>
      <c r="AC7977" s="13" t="e">
        <f ca="1">IF(CalcTable[[#This Row],[PWC]]&gt;FCAP,MIN(24*PERC,MIN(SAT,CalcTable[[#This Row],[PWC]])-FCAP),0)</f>
        <v>#NAME?</v>
      </c>
      <c r="AD7977" s="13" t="e">
        <f ca="1">IF(CalcTable[[#This Row],[PWC]]&gt;SAT,CalcTable[[#This Row],[PWC]]-SAT,0)</f>
        <v>#NAME?</v>
      </c>
      <c r="AE7977" s="13" t="e">
        <f ca="1">CalcTable[[#This Row],[PWC]]-CalcTable[[#This Row],[PercAmt]]-CalcTable[[#This Row],[Runoff]]</f>
        <v>#NAME?</v>
      </c>
      <c r="AF7977" s="13" t="e">
        <f ca="1">CalcTable[[#This Row],[IrrAmt]]/1000*CUR_IRR_AREA*10000/IRR_EFF</f>
        <v>#NAME?</v>
      </c>
      <c r="AG7977" s="147"/>
      <c r="AI7977" s="50">
        <v>0</v>
      </c>
      <c r="AJ7977" s="50">
        <v>0</v>
      </c>
      <c r="AK7977" s="50">
        <v>0</v>
      </c>
      <c r="AL7977" s="50">
        <v>0</v>
      </c>
      <c r="AM7977" s="50"/>
      <c r="AN7977" s="50"/>
      <c r="AO7977" s="50"/>
      <c r="AP7977" s="50"/>
      <c r="AQ7977" s="50"/>
      <c r="AR7977" s="50"/>
      <c r="AS7977" s="50"/>
      <c r="AT7977" s="50"/>
      <c r="AU7977" s="50"/>
      <c r="AV7977" s="50"/>
      <c r="AW7977" s="50"/>
      <c r="AX7977" s="50">
        <f t="shared" si="2495"/>
        <v>0</v>
      </c>
      <c r="AY7977" s="50"/>
      <c r="AZ7977" s="50">
        <f t="shared" si="2496"/>
        <v>0</v>
      </c>
      <c r="BA7977" s="50">
        <f t="shared" si="2506"/>
        <v>0</v>
      </c>
      <c r="BB7977" s="50">
        <f t="shared" si="2507"/>
        <v>0</v>
      </c>
      <c r="BC7977" s="17">
        <f t="shared" si="2497"/>
        <v>20125</v>
      </c>
      <c r="BD7977" s="50">
        <f t="shared" si="2498"/>
        <v>0</v>
      </c>
      <c r="BE7977" s="50">
        <f t="shared" si="2499"/>
        <v>0</v>
      </c>
      <c r="BF7977" s="50">
        <f t="shared" si="2500"/>
        <v>0</v>
      </c>
      <c r="BG7977" s="50"/>
      <c r="BH7977" s="17">
        <f t="shared" si="2501"/>
        <v>0</v>
      </c>
      <c r="BI7977" s="17">
        <f t="shared" si="2511"/>
        <v>7977</v>
      </c>
      <c r="BJ7977" s="17">
        <f t="shared" si="2502"/>
        <v>7977</v>
      </c>
      <c r="BK7977" s="150">
        <f t="shared" si="2503"/>
        <v>41031</v>
      </c>
      <c r="BL7977" s="50" t="e">
        <f t="shared" ca="1" si="2508"/>
        <v>#NAME?</v>
      </c>
      <c r="BM7977" s="50" t="e">
        <f t="shared" ca="1" si="2509"/>
        <v>#NAME?</v>
      </c>
      <c r="BN7977" s="50" t="e">
        <f t="shared" ca="1" si="2510"/>
        <v>#NAME?</v>
      </c>
    </row>
    <row r="7978" spans="1:66" x14ac:dyDescent="0.35">
      <c r="A7978" s="48">
        <v>41032</v>
      </c>
      <c r="B7978" s="17">
        <v>2012</v>
      </c>
      <c r="C7978" s="17">
        <v>5</v>
      </c>
      <c r="D7978" s="17">
        <v>124</v>
      </c>
      <c r="E7978" s="17">
        <v>3</v>
      </c>
      <c r="F7978" s="17">
        <v>5</v>
      </c>
      <c r="G7978" s="50">
        <v>2.5</v>
      </c>
      <c r="H7978" s="32">
        <v>2.8100042487012162</v>
      </c>
      <c r="I7978" s="50">
        <v>12</v>
      </c>
      <c r="J7978" s="13">
        <v>0</v>
      </c>
      <c r="K7978" s="13">
        <f t="shared" si="2492"/>
        <v>0</v>
      </c>
      <c r="L7978" s="13">
        <f t="shared" si="2504"/>
        <v>0</v>
      </c>
      <c r="M7978" s="13" t="e">
        <f ca="1">CalcTable[[#This Row],[IWC]]-AE7977</f>
        <v>#NAME?</v>
      </c>
      <c r="N7978" s="13" t="e">
        <f ca="1">IF(CalcTable[[#This Row],[Day of Year]]&lt;123,FCAP,AE7977)</f>
        <v>#NAME?</v>
      </c>
      <c r="O7978" s="17" t="e">
        <f ca="1">IF(IRR_DRIP,5,COUNTIF('IDET Wind Values'!C7962:G7962,"&lt;="&amp;IRR_MAXWIND))</f>
        <v>#NAME?</v>
      </c>
      <c r="P7978" s="13" t="e">
        <f ca="1">CalcTable[[#This Row],[ET_o]]*KL</f>
        <v>#NAME?</v>
      </c>
      <c r="Q7978" s="13" t="e">
        <f ca="1">IF(WILTPT&lt;=0,1,MAX(0,MIN(1,(CalcTable[[#This Row],[IWC]]-WILTPT)/(MAD-WILTPT))))</f>
        <v>#NAME?</v>
      </c>
      <c r="R7978" s="13" t="e">
        <f ca="1">CalcTable[[#This Row],[ETMult]]*CalcTable[[#This Row],[ETb]]</f>
        <v>#NAME?</v>
      </c>
      <c r="S7978" s="13" t="b">
        <f>INDEX(IRR_LIST,CalcTable[[#This Row],[Day of Week]]+1)</f>
        <v>1</v>
      </c>
      <c r="T7978" s="13">
        <f t="shared" ca="1" si="2493"/>
        <v>26.4</v>
      </c>
      <c r="U7978" s="13" t="b">
        <f ca="1">IF(CalcTable[[#This Row],[IrrPrecip]]&gt;=IC_MM,FALSE,TRUE)</f>
        <v>0</v>
      </c>
      <c r="V7978" s="13" t="b">
        <f t="shared" si="2505"/>
        <v>0</v>
      </c>
      <c r="W7978" s="13" t="e">
        <f ca="1">IF(AND(IRR_DRIP=FALSE,CalcTable[[#This Row],[IrrHours]]&lt;=0),FALSE,TRUE)</f>
        <v>#NAME?</v>
      </c>
      <c r="X7978" s="13" t="e">
        <f ca="1">AND(CalcTable[[#This Row],[IrrDay]],CalcTable[[#This Row],[IrrRain]],CalcTable[[#This Row],[IrrWarm]],CalcTable[[#This Row],[IrrWindy]])</f>
        <v>#NAME?</v>
      </c>
      <c r="Y7978" s="13" t="e">
        <f t="shared" ca="1" si="2494"/>
        <v>#NAME?</v>
      </c>
      <c r="Z7978" s="13" t="e">
        <f ca="1">CalcTable[[#This Row],[IrrHours]]/5</f>
        <v>#NAME?</v>
      </c>
      <c r="AA7978" s="13" t="e">
        <f ca="1">IF(CalcTable[[#This Row],[IrrFlag]]=FALSE,0,MAX(0,CalcTable[[#This Row],[VolRednWind]]*(FCAP*IRR_TARGET-CalcTable[[#This Row],[IWC]])))</f>
        <v>#NAME?</v>
      </c>
      <c r="AB7978" s="13" t="e">
        <f ca="1">CalcTable[[#This Row],[IWC]]+CalcTable[[#This Row],[Eff Precip]]+CalcTable[[#This Row],[IrrAmt]]-CalcTable[[#This Row],[AET]]</f>
        <v>#NAME?</v>
      </c>
      <c r="AC7978" s="13" t="e">
        <f ca="1">IF(CalcTable[[#This Row],[PWC]]&gt;FCAP,MIN(24*PERC,MIN(SAT,CalcTable[[#This Row],[PWC]])-FCAP),0)</f>
        <v>#NAME?</v>
      </c>
      <c r="AD7978" s="13" t="e">
        <f ca="1">IF(CalcTable[[#This Row],[PWC]]&gt;SAT,CalcTable[[#This Row],[PWC]]-SAT,0)</f>
        <v>#NAME?</v>
      </c>
      <c r="AE7978" s="13" t="e">
        <f ca="1">CalcTable[[#This Row],[PWC]]-CalcTable[[#This Row],[PercAmt]]-CalcTable[[#This Row],[Runoff]]</f>
        <v>#NAME?</v>
      </c>
      <c r="AF7978" s="13" t="e">
        <f ca="1">CalcTable[[#This Row],[IrrAmt]]/1000*CUR_IRR_AREA*10000/IRR_EFF</f>
        <v>#NAME?</v>
      </c>
      <c r="AG7978" s="147"/>
      <c r="AI7978" s="50">
        <v>0</v>
      </c>
      <c r="AJ7978" s="50">
        <v>0</v>
      </c>
      <c r="AK7978" s="50">
        <v>0</v>
      </c>
      <c r="AL7978" s="50">
        <v>0</v>
      </c>
      <c r="AM7978" s="50"/>
      <c r="AN7978" s="50"/>
      <c r="AO7978" s="50"/>
      <c r="AP7978" s="50"/>
      <c r="AQ7978" s="50"/>
      <c r="AR7978" s="50"/>
      <c r="AS7978" s="50"/>
      <c r="AT7978" s="50"/>
      <c r="AU7978" s="50"/>
      <c r="AV7978" s="50"/>
      <c r="AW7978" s="50"/>
      <c r="AX7978" s="50">
        <f t="shared" si="2495"/>
        <v>0</v>
      </c>
      <c r="AY7978" s="50"/>
      <c r="AZ7978" s="50">
        <f t="shared" si="2496"/>
        <v>0</v>
      </c>
      <c r="BA7978" s="50">
        <f t="shared" si="2506"/>
        <v>0</v>
      </c>
      <c r="BB7978" s="50">
        <f t="shared" si="2507"/>
        <v>0</v>
      </c>
      <c r="BC7978" s="17">
        <f t="shared" si="2497"/>
        <v>20125</v>
      </c>
      <c r="BD7978" s="50">
        <f t="shared" si="2498"/>
        <v>0</v>
      </c>
      <c r="BE7978" s="50">
        <f t="shared" si="2499"/>
        <v>0</v>
      </c>
      <c r="BF7978" s="50">
        <f t="shared" si="2500"/>
        <v>0</v>
      </c>
      <c r="BG7978" s="50"/>
      <c r="BH7978" s="17">
        <f t="shared" si="2501"/>
        <v>0</v>
      </c>
      <c r="BI7978" s="17">
        <f t="shared" si="2511"/>
        <v>7978</v>
      </c>
      <c r="BJ7978" s="17">
        <f t="shared" si="2502"/>
        <v>7978</v>
      </c>
      <c r="BK7978" s="150">
        <f t="shared" si="2503"/>
        <v>41032</v>
      </c>
      <c r="BL7978" s="50" t="e">
        <f t="shared" ca="1" si="2508"/>
        <v>#NAME?</v>
      </c>
      <c r="BM7978" s="50" t="e">
        <f t="shared" ca="1" si="2509"/>
        <v>#NAME?</v>
      </c>
      <c r="BN7978" s="50" t="e">
        <f t="shared" ca="1" si="2510"/>
        <v>#NAME?</v>
      </c>
    </row>
    <row r="7979" spans="1:66" x14ac:dyDescent="0.35">
      <c r="A7979" s="48">
        <v>41033</v>
      </c>
      <c r="B7979" s="17">
        <v>2012</v>
      </c>
      <c r="C7979" s="17">
        <v>5</v>
      </c>
      <c r="D7979" s="17">
        <v>125</v>
      </c>
      <c r="E7979" s="17">
        <v>4</v>
      </c>
      <c r="F7979" s="17">
        <v>6</v>
      </c>
      <c r="G7979" s="50">
        <v>1.4</v>
      </c>
      <c r="H7979" s="32">
        <v>3.9053031731621517</v>
      </c>
      <c r="I7979" s="50">
        <v>7</v>
      </c>
      <c r="J7979" s="13">
        <v>0</v>
      </c>
      <c r="K7979" s="13">
        <f t="shared" si="2492"/>
        <v>0</v>
      </c>
      <c r="L7979" s="13">
        <f t="shared" si="2504"/>
        <v>0</v>
      </c>
      <c r="M7979" s="13" t="e">
        <f ca="1">CalcTable[[#This Row],[IWC]]-AE7978</f>
        <v>#NAME?</v>
      </c>
      <c r="N7979" s="13" t="e">
        <f ca="1">IF(CalcTable[[#This Row],[Day of Year]]&lt;123,FCAP,AE7978)</f>
        <v>#NAME?</v>
      </c>
      <c r="O7979" s="17" t="e">
        <f ca="1">IF(IRR_DRIP,5,COUNTIF('IDET Wind Values'!C7963:G7963,"&lt;="&amp;IRR_MAXWIND))</f>
        <v>#NAME?</v>
      </c>
      <c r="P7979" s="13" t="e">
        <f ca="1">CalcTable[[#This Row],[ET_o]]*KL</f>
        <v>#NAME?</v>
      </c>
      <c r="Q7979" s="13" t="e">
        <f ca="1">IF(WILTPT&lt;=0,1,MAX(0,MIN(1,(CalcTable[[#This Row],[IWC]]-WILTPT)/(MAD-WILTPT))))</f>
        <v>#NAME?</v>
      </c>
      <c r="R7979" s="13" t="e">
        <f ca="1">CalcTable[[#This Row],[ETMult]]*CalcTable[[#This Row],[ETb]]</f>
        <v>#NAME?</v>
      </c>
      <c r="S7979" s="13" t="b">
        <f>INDEX(IRR_LIST,CalcTable[[#This Row],[Day of Week]]+1)</f>
        <v>0</v>
      </c>
      <c r="T7979" s="13">
        <f t="shared" ca="1" si="2493"/>
        <v>2</v>
      </c>
      <c r="U7979" s="13" t="b">
        <f ca="1">IF(CalcTable[[#This Row],[IrrPrecip]]&gt;=IC_MM,FALSE,TRUE)</f>
        <v>1</v>
      </c>
      <c r="V7979" s="13" t="b">
        <f t="shared" si="2505"/>
        <v>0</v>
      </c>
      <c r="W7979" s="13" t="e">
        <f ca="1">IF(AND(IRR_DRIP=FALSE,CalcTable[[#This Row],[IrrHours]]&lt;=0),FALSE,TRUE)</f>
        <v>#NAME?</v>
      </c>
      <c r="X7979" s="13" t="e">
        <f ca="1">AND(CalcTable[[#This Row],[IrrDay]],CalcTable[[#This Row],[IrrRain]],CalcTable[[#This Row],[IrrWarm]],CalcTable[[#This Row],[IrrWindy]])</f>
        <v>#NAME?</v>
      </c>
      <c r="Y7979" s="13" t="e">
        <f t="shared" ca="1" si="2494"/>
        <v>#NAME?</v>
      </c>
      <c r="Z7979" s="13" t="e">
        <f ca="1">CalcTable[[#This Row],[IrrHours]]/5</f>
        <v>#NAME?</v>
      </c>
      <c r="AA7979" s="13" t="e">
        <f ca="1">IF(CalcTable[[#This Row],[IrrFlag]]=FALSE,0,MAX(0,CalcTable[[#This Row],[VolRednWind]]*(FCAP*IRR_TARGET-CalcTable[[#This Row],[IWC]])))</f>
        <v>#NAME?</v>
      </c>
      <c r="AB7979" s="13" t="e">
        <f ca="1">CalcTable[[#This Row],[IWC]]+CalcTable[[#This Row],[Eff Precip]]+CalcTable[[#This Row],[IrrAmt]]-CalcTable[[#This Row],[AET]]</f>
        <v>#NAME?</v>
      </c>
      <c r="AC7979" s="13" t="e">
        <f ca="1">IF(CalcTable[[#This Row],[PWC]]&gt;FCAP,MIN(24*PERC,MIN(SAT,CalcTable[[#This Row],[PWC]])-FCAP),0)</f>
        <v>#NAME?</v>
      </c>
      <c r="AD7979" s="13" t="e">
        <f ca="1">IF(CalcTable[[#This Row],[PWC]]&gt;SAT,CalcTable[[#This Row],[PWC]]-SAT,0)</f>
        <v>#NAME?</v>
      </c>
      <c r="AE7979" s="13" t="e">
        <f ca="1">CalcTable[[#This Row],[PWC]]-CalcTable[[#This Row],[PercAmt]]-CalcTable[[#This Row],[Runoff]]</f>
        <v>#NAME?</v>
      </c>
      <c r="AF7979" s="13" t="e">
        <f ca="1">CalcTable[[#This Row],[IrrAmt]]/1000*CUR_IRR_AREA*10000/IRR_EFF</f>
        <v>#NAME?</v>
      </c>
      <c r="AG7979" s="147"/>
      <c r="AI7979" s="50">
        <v>0</v>
      </c>
      <c r="AJ7979" s="50">
        <v>0</v>
      </c>
      <c r="AK7979" s="50">
        <v>0</v>
      </c>
      <c r="AL7979" s="50">
        <v>0</v>
      </c>
      <c r="AM7979" s="50"/>
      <c r="AN7979" s="50"/>
      <c r="AO7979" s="50"/>
      <c r="AP7979" s="50"/>
      <c r="AQ7979" s="50"/>
      <c r="AR7979" s="50"/>
      <c r="AS7979" s="50"/>
      <c r="AT7979" s="50"/>
      <c r="AU7979" s="50"/>
      <c r="AV7979" s="50"/>
      <c r="AW7979" s="50"/>
      <c r="AX7979" s="50">
        <f t="shared" si="2495"/>
        <v>0</v>
      </c>
      <c r="AY7979" s="50"/>
      <c r="AZ7979" s="50">
        <f t="shared" si="2496"/>
        <v>0</v>
      </c>
      <c r="BA7979" s="50">
        <f t="shared" si="2506"/>
        <v>0</v>
      </c>
      <c r="BB7979" s="50">
        <f t="shared" si="2507"/>
        <v>0</v>
      </c>
      <c r="BC7979" s="17">
        <f t="shared" si="2497"/>
        <v>20125</v>
      </c>
      <c r="BD7979" s="50">
        <f t="shared" si="2498"/>
        <v>0</v>
      </c>
      <c r="BE7979" s="50">
        <f t="shared" si="2499"/>
        <v>0</v>
      </c>
      <c r="BF7979" s="50">
        <f t="shared" si="2500"/>
        <v>0</v>
      </c>
      <c r="BG7979" s="50"/>
      <c r="BH7979" s="17">
        <f t="shared" si="2501"/>
        <v>0</v>
      </c>
      <c r="BI7979" s="17">
        <f t="shared" si="2511"/>
        <v>7979</v>
      </c>
      <c r="BJ7979" s="17">
        <f t="shared" si="2502"/>
        <v>7979</v>
      </c>
      <c r="BK7979" s="150">
        <f t="shared" si="2503"/>
        <v>41033</v>
      </c>
      <c r="BL7979" s="50" t="e">
        <f t="shared" ca="1" si="2508"/>
        <v>#NAME?</v>
      </c>
      <c r="BM7979" s="50" t="e">
        <f t="shared" ca="1" si="2509"/>
        <v>#NAME?</v>
      </c>
      <c r="BN7979" s="50" t="e">
        <f t="shared" ca="1" si="2510"/>
        <v>#NAME?</v>
      </c>
    </row>
    <row r="7980" spans="1:66" x14ac:dyDescent="0.35">
      <c r="A7980" s="48">
        <v>41034</v>
      </c>
      <c r="B7980" s="17">
        <v>2012</v>
      </c>
      <c r="C7980" s="17">
        <v>5</v>
      </c>
      <c r="D7980" s="17">
        <v>126</v>
      </c>
      <c r="E7980" s="17">
        <v>5</v>
      </c>
      <c r="F7980" s="17">
        <v>7</v>
      </c>
      <c r="G7980" s="50">
        <v>0.3</v>
      </c>
      <c r="H7980" s="32">
        <v>2.8524561582198169</v>
      </c>
      <c r="I7980" s="50">
        <v>30.666666666666668</v>
      </c>
      <c r="J7980" s="13">
        <v>21.4</v>
      </c>
      <c r="K7980" s="13">
        <f t="shared" si="2492"/>
        <v>21.4</v>
      </c>
      <c r="L7980" s="13">
        <f t="shared" si="2504"/>
        <v>12.299999999999999</v>
      </c>
      <c r="M7980" s="13" t="e">
        <f ca="1">CalcTable[[#This Row],[IWC]]-AE7979</f>
        <v>#NAME?</v>
      </c>
      <c r="N7980" s="13" t="e">
        <f ca="1">IF(CalcTable[[#This Row],[Day of Year]]&lt;123,FCAP,AE7979)</f>
        <v>#NAME?</v>
      </c>
      <c r="O7980" s="17" t="e">
        <f ca="1">IF(IRR_DRIP,5,COUNTIF('IDET Wind Values'!C7964:G7964,"&lt;="&amp;IRR_MAXWIND))</f>
        <v>#NAME?</v>
      </c>
      <c r="P7980" s="13" t="e">
        <f ca="1">CalcTable[[#This Row],[ET_o]]*KL</f>
        <v>#NAME?</v>
      </c>
      <c r="Q7980" s="13" t="e">
        <f ca="1">IF(WILTPT&lt;=0,1,MAX(0,MIN(1,(CalcTable[[#This Row],[IWC]]-WILTPT)/(MAD-WILTPT))))</f>
        <v>#NAME?</v>
      </c>
      <c r="R7980" s="13" t="e">
        <f ca="1">CalcTable[[#This Row],[ETMult]]*CalcTable[[#This Row],[ETb]]</f>
        <v>#NAME?</v>
      </c>
      <c r="S7980" s="13" t="b">
        <f>INDEX(IRR_LIST,CalcTable[[#This Row],[Day of Week]]+1)</f>
        <v>0</v>
      </c>
      <c r="T7980" s="13">
        <f t="shared" ca="1" si="2493"/>
        <v>0</v>
      </c>
      <c r="U7980" s="13" t="b">
        <f ca="1">IF(CalcTable[[#This Row],[IrrPrecip]]&gt;=IC_MM,FALSE,TRUE)</f>
        <v>1</v>
      </c>
      <c r="V7980" s="13" t="b">
        <f t="shared" si="2505"/>
        <v>0</v>
      </c>
      <c r="W7980" s="13" t="e">
        <f ca="1">IF(AND(IRR_DRIP=FALSE,CalcTable[[#This Row],[IrrHours]]&lt;=0),FALSE,TRUE)</f>
        <v>#NAME?</v>
      </c>
      <c r="X7980" s="13" t="e">
        <f ca="1">AND(CalcTable[[#This Row],[IrrDay]],CalcTable[[#This Row],[IrrRain]],CalcTable[[#This Row],[IrrWarm]],CalcTable[[#This Row],[IrrWindy]])</f>
        <v>#NAME?</v>
      </c>
      <c r="Y7980" s="13" t="e">
        <f t="shared" ca="1" si="2494"/>
        <v>#NAME?</v>
      </c>
      <c r="Z7980" s="13" t="e">
        <f ca="1">CalcTable[[#This Row],[IrrHours]]/5</f>
        <v>#NAME?</v>
      </c>
      <c r="AA7980" s="13" t="e">
        <f ca="1">IF(CalcTable[[#This Row],[IrrFlag]]=FALSE,0,MAX(0,CalcTable[[#This Row],[VolRednWind]]*(FCAP*IRR_TARGET-CalcTable[[#This Row],[IWC]])))</f>
        <v>#NAME?</v>
      </c>
      <c r="AB7980" s="13" t="e">
        <f ca="1">CalcTable[[#This Row],[IWC]]+CalcTable[[#This Row],[Eff Precip]]+CalcTable[[#This Row],[IrrAmt]]-CalcTable[[#This Row],[AET]]</f>
        <v>#NAME?</v>
      </c>
      <c r="AC7980" s="13" t="e">
        <f ca="1">IF(CalcTable[[#This Row],[PWC]]&gt;FCAP,MIN(24*PERC,MIN(SAT,CalcTable[[#This Row],[PWC]])-FCAP),0)</f>
        <v>#NAME?</v>
      </c>
      <c r="AD7980" s="13" t="e">
        <f ca="1">IF(CalcTable[[#This Row],[PWC]]&gt;SAT,CalcTable[[#This Row],[PWC]]-SAT,0)</f>
        <v>#NAME?</v>
      </c>
      <c r="AE7980" s="13" t="e">
        <f ca="1">CalcTable[[#This Row],[PWC]]-CalcTable[[#This Row],[PercAmt]]-CalcTable[[#This Row],[Runoff]]</f>
        <v>#NAME?</v>
      </c>
      <c r="AF7980" s="13" t="e">
        <f ca="1">CalcTable[[#This Row],[IrrAmt]]/1000*CUR_IRR_AREA*10000/IRR_EFF</f>
        <v>#NAME?</v>
      </c>
      <c r="AG7980" s="147"/>
      <c r="AI7980" s="50">
        <v>0</v>
      </c>
      <c r="AJ7980" s="50">
        <v>0</v>
      </c>
      <c r="AK7980" s="50">
        <v>0</v>
      </c>
      <c r="AL7980" s="50">
        <v>0</v>
      </c>
      <c r="AM7980" s="50"/>
      <c r="AN7980" s="50"/>
      <c r="AO7980" s="50"/>
      <c r="AP7980" s="50"/>
      <c r="AQ7980" s="50"/>
      <c r="AR7980" s="50"/>
      <c r="AS7980" s="50"/>
      <c r="AT7980" s="50"/>
      <c r="AU7980" s="50"/>
      <c r="AV7980" s="50"/>
      <c r="AW7980" s="50"/>
      <c r="AX7980" s="50">
        <f t="shared" si="2495"/>
        <v>0</v>
      </c>
      <c r="AY7980" s="50"/>
      <c r="AZ7980" s="50">
        <f t="shared" si="2496"/>
        <v>0</v>
      </c>
      <c r="BA7980" s="50">
        <f t="shared" si="2506"/>
        <v>0</v>
      </c>
      <c r="BB7980" s="50">
        <f t="shared" si="2507"/>
        <v>0</v>
      </c>
      <c r="BC7980" s="17">
        <f t="shared" si="2497"/>
        <v>20125</v>
      </c>
      <c r="BD7980" s="50">
        <f t="shared" si="2498"/>
        <v>0</v>
      </c>
      <c r="BE7980" s="50">
        <f t="shared" si="2499"/>
        <v>0</v>
      </c>
      <c r="BF7980" s="50">
        <f t="shared" si="2500"/>
        <v>0</v>
      </c>
      <c r="BG7980" s="50"/>
      <c r="BH7980" s="17">
        <f t="shared" si="2501"/>
        <v>0</v>
      </c>
      <c r="BI7980" s="17">
        <f t="shared" si="2511"/>
        <v>7980</v>
      </c>
      <c r="BJ7980" s="17">
        <f t="shared" si="2502"/>
        <v>7980</v>
      </c>
      <c r="BK7980" s="150">
        <f t="shared" si="2503"/>
        <v>41034</v>
      </c>
      <c r="BL7980" s="50" t="e">
        <f t="shared" ca="1" si="2508"/>
        <v>#NAME?</v>
      </c>
      <c r="BM7980" s="50" t="e">
        <f t="shared" ca="1" si="2509"/>
        <v>#NAME?</v>
      </c>
      <c r="BN7980" s="50" t="e">
        <f t="shared" ca="1" si="2510"/>
        <v>#NAME?</v>
      </c>
    </row>
    <row r="7981" spans="1:66" x14ac:dyDescent="0.35">
      <c r="A7981" s="48">
        <v>41035</v>
      </c>
      <c r="B7981" s="17">
        <v>2012</v>
      </c>
      <c r="C7981" s="17">
        <v>5</v>
      </c>
      <c r="D7981" s="17">
        <v>127</v>
      </c>
      <c r="E7981" s="17">
        <v>6</v>
      </c>
      <c r="F7981" s="17">
        <v>1</v>
      </c>
      <c r="G7981" s="50">
        <v>2</v>
      </c>
      <c r="H7981" s="32">
        <v>4.0382144393905781</v>
      </c>
      <c r="I7981" s="50">
        <v>26.5</v>
      </c>
      <c r="J7981" s="13">
        <v>0</v>
      </c>
      <c r="K7981" s="13">
        <f t="shared" si="2492"/>
        <v>0</v>
      </c>
      <c r="L7981" s="13">
        <f t="shared" si="2504"/>
        <v>0</v>
      </c>
      <c r="M7981" s="13" t="e">
        <f ca="1">CalcTable[[#This Row],[IWC]]-AE7980</f>
        <v>#NAME?</v>
      </c>
      <c r="N7981" s="13" t="e">
        <f ca="1">IF(CalcTable[[#This Row],[Day of Year]]&lt;123,FCAP,AE7980)</f>
        <v>#NAME?</v>
      </c>
      <c r="O7981" s="17" t="e">
        <f ca="1">IF(IRR_DRIP,5,COUNTIF('IDET Wind Values'!C7965:G7965,"&lt;="&amp;IRR_MAXWIND))</f>
        <v>#NAME?</v>
      </c>
      <c r="P7981" s="13" t="e">
        <f ca="1">CalcTable[[#This Row],[ET_o]]*KL</f>
        <v>#NAME?</v>
      </c>
      <c r="Q7981" s="13" t="e">
        <f ca="1">IF(WILTPT&lt;=0,1,MAX(0,MIN(1,(CalcTable[[#This Row],[IWC]]-WILTPT)/(MAD-WILTPT))))</f>
        <v>#NAME?</v>
      </c>
      <c r="R7981" s="13" t="e">
        <f ca="1">CalcTable[[#This Row],[ETMult]]*CalcTable[[#This Row],[ETb]]</f>
        <v>#NAME?</v>
      </c>
      <c r="S7981" s="13" t="b">
        <f>INDEX(IRR_LIST,CalcTable[[#This Row],[Day of Week]]+1)</f>
        <v>1</v>
      </c>
      <c r="T7981" s="13">
        <f t="shared" ca="1" si="2493"/>
        <v>21.4</v>
      </c>
      <c r="U7981" s="13" t="b">
        <f ca="1">IF(CalcTable[[#This Row],[IrrPrecip]]&gt;=IC_MM,FALSE,TRUE)</f>
        <v>0</v>
      </c>
      <c r="V7981" s="13" t="b">
        <f t="shared" si="2505"/>
        <v>0</v>
      </c>
      <c r="W7981" s="13" t="e">
        <f ca="1">IF(AND(IRR_DRIP=FALSE,CalcTable[[#This Row],[IrrHours]]&lt;=0),FALSE,TRUE)</f>
        <v>#NAME?</v>
      </c>
      <c r="X7981" s="13" t="e">
        <f ca="1">AND(CalcTable[[#This Row],[IrrDay]],CalcTable[[#This Row],[IrrRain]],CalcTable[[#This Row],[IrrWarm]],CalcTable[[#This Row],[IrrWindy]])</f>
        <v>#NAME?</v>
      </c>
      <c r="Y7981" s="13" t="e">
        <f t="shared" ca="1" si="2494"/>
        <v>#NAME?</v>
      </c>
      <c r="Z7981" s="13" t="e">
        <f ca="1">CalcTable[[#This Row],[IrrHours]]/5</f>
        <v>#NAME?</v>
      </c>
      <c r="AA7981" s="13" t="e">
        <f ca="1">IF(CalcTable[[#This Row],[IrrFlag]]=FALSE,0,MAX(0,CalcTable[[#This Row],[VolRednWind]]*(FCAP*IRR_TARGET-CalcTable[[#This Row],[IWC]])))</f>
        <v>#NAME?</v>
      </c>
      <c r="AB7981" s="13" t="e">
        <f ca="1">CalcTable[[#This Row],[IWC]]+CalcTable[[#This Row],[Eff Precip]]+CalcTable[[#This Row],[IrrAmt]]-CalcTable[[#This Row],[AET]]</f>
        <v>#NAME?</v>
      </c>
      <c r="AC7981" s="13" t="e">
        <f ca="1">IF(CalcTable[[#This Row],[PWC]]&gt;FCAP,MIN(24*PERC,MIN(SAT,CalcTable[[#This Row],[PWC]])-FCAP),0)</f>
        <v>#NAME?</v>
      </c>
      <c r="AD7981" s="13" t="e">
        <f ca="1">IF(CalcTable[[#This Row],[PWC]]&gt;SAT,CalcTable[[#This Row],[PWC]]-SAT,0)</f>
        <v>#NAME?</v>
      </c>
      <c r="AE7981" s="13" t="e">
        <f ca="1">CalcTable[[#This Row],[PWC]]-CalcTable[[#This Row],[PercAmt]]-CalcTable[[#This Row],[Runoff]]</f>
        <v>#NAME?</v>
      </c>
      <c r="AF7981" s="13" t="e">
        <f ca="1">CalcTable[[#This Row],[IrrAmt]]/1000*CUR_IRR_AREA*10000/IRR_EFF</f>
        <v>#NAME?</v>
      </c>
      <c r="AG7981" s="147"/>
      <c r="AI7981" s="50">
        <v>0</v>
      </c>
      <c r="AJ7981" s="50">
        <v>0</v>
      </c>
      <c r="AK7981" s="50">
        <v>0</v>
      </c>
      <c r="AL7981" s="50">
        <v>0</v>
      </c>
      <c r="AM7981" s="50"/>
      <c r="AN7981" s="50"/>
      <c r="AO7981" s="50"/>
      <c r="AP7981" s="50"/>
      <c r="AQ7981" s="50"/>
      <c r="AR7981" s="50"/>
      <c r="AS7981" s="50"/>
      <c r="AT7981" s="50"/>
      <c r="AU7981" s="50"/>
      <c r="AV7981" s="50"/>
      <c r="AW7981" s="50"/>
      <c r="AX7981" s="50">
        <f t="shared" si="2495"/>
        <v>0</v>
      </c>
      <c r="AY7981" s="50"/>
      <c r="AZ7981" s="50">
        <f t="shared" si="2496"/>
        <v>0</v>
      </c>
      <c r="BA7981" s="50">
        <f t="shared" si="2506"/>
        <v>0</v>
      </c>
      <c r="BB7981" s="50">
        <f t="shared" si="2507"/>
        <v>0</v>
      </c>
      <c r="BC7981" s="17">
        <f t="shared" si="2497"/>
        <v>20125</v>
      </c>
      <c r="BD7981" s="50">
        <f t="shared" si="2498"/>
        <v>0</v>
      </c>
      <c r="BE7981" s="50">
        <f t="shared" si="2499"/>
        <v>0</v>
      </c>
      <c r="BF7981" s="50">
        <f t="shared" si="2500"/>
        <v>0</v>
      </c>
      <c r="BG7981" s="50"/>
      <c r="BH7981" s="17">
        <f t="shared" si="2501"/>
        <v>0</v>
      </c>
      <c r="BI7981" s="17">
        <f t="shared" si="2511"/>
        <v>7981</v>
      </c>
      <c r="BJ7981" s="17">
        <f t="shared" si="2502"/>
        <v>7981</v>
      </c>
      <c r="BK7981" s="150">
        <f t="shared" si="2503"/>
        <v>41035</v>
      </c>
      <c r="BL7981" s="50" t="e">
        <f t="shared" ca="1" si="2508"/>
        <v>#NAME?</v>
      </c>
      <c r="BM7981" s="50" t="e">
        <f t="shared" ca="1" si="2509"/>
        <v>#NAME?</v>
      </c>
      <c r="BN7981" s="50" t="e">
        <f t="shared" ca="1" si="2510"/>
        <v>#NAME?</v>
      </c>
    </row>
    <row r="7982" spans="1:66" x14ac:dyDescent="0.35">
      <c r="A7982" s="48">
        <v>41036</v>
      </c>
      <c r="B7982" s="17">
        <v>2012</v>
      </c>
      <c r="C7982" s="17">
        <v>5</v>
      </c>
      <c r="D7982" s="17">
        <v>128</v>
      </c>
      <c r="E7982" s="17">
        <v>7</v>
      </c>
      <c r="F7982" s="17">
        <v>2</v>
      </c>
      <c r="G7982" s="50">
        <v>1.4</v>
      </c>
      <c r="H7982" s="32">
        <v>4.2191201029144478</v>
      </c>
      <c r="I7982" s="50">
        <v>6.166666666666667</v>
      </c>
      <c r="J7982" s="13">
        <v>0</v>
      </c>
      <c r="K7982" s="13">
        <f t="shared" si="2492"/>
        <v>0</v>
      </c>
      <c r="L7982" s="13">
        <f t="shared" si="2504"/>
        <v>0</v>
      </c>
      <c r="M7982" s="13" t="e">
        <f ca="1">CalcTable[[#This Row],[IWC]]-AE7981</f>
        <v>#NAME?</v>
      </c>
      <c r="N7982" s="13" t="e">
        <f ca="1">IF(CalcTable[[#This Row],[Day of Year]]&lt;123,FCAP,AE7981)</f>
        <v>#NAME?</v>
      </c>
      <c r="O7982" s="17" t="e">
        <f ca="1">IF(IRR_DRIP,5,COUNTIF('IDET Wind Values'!C7966:G7966,"&lt;="&amp;IRR_MAXWIND))</f>
        <v>#NAME?</v>
      </c>
      <c r="P7982" s="13" t="e">
        <f ca="1">CalcTable[[#This Row],[ET_o]]*KL</f>
        <v>#NAME?</v>
      </c>
      <c r="Q7982" s="13" t="e">
        <f ca="1">IF(WILTPT&lt;=0,1,MAX(0,MIN(1,(CalcTable[[#This Row],[IWC]]-WILTPT)/(MAD-WILTPT))))</f>
        <v>#NAME?</v>
      </c>
      <c r="R7982" s="13" t="e">
        <f ca="1">CalcTable[[#This Row],[ETMult]]*CalcTable[[#This Row],[ETb]]</f>
        <v>#NAME?</v>
      </c>
      <c r="S7982" s="13" t="b">
        <f>INDEX(IRR_LIST,CalcTable[[#This Row],[Day of Week]]+1)</f>
        <v>0</v>
      </c>
      <c r="T7982" s="13">
        <f t="shared" ca="1" si="2493"/>
        <v>21.4</v>
      </c>
      <c r="U7982" s="13" t="b">
        <f ca="1">IF(CalcTable[[#This Row],[IrrPrecip]]&gt;=IC_MM,FALSE,TRUE)</f>
        <v>0</v>
      </c>
      <c r="V7982" s="13" t="b">
        <f t="shared" si="2505"/>
        <v>1</v>
      </c>
      <c r="W7982" s="13" t="e">
        <f ca="1">IF(AND(IRR_DRIP=FALSE,CalcTable[[#This Row],[IrrHours]]&lt;=0),FALSE,TRUE)</f>
        <v>#NAME?</v>
      </c>
      <c r="X7982" s="13" t="e">
        <f ca="1">AND(CalcTable[[#This Row],[IrrDay]],CalcTable[[#This Row],[IrrRain]],CalcTable[[#This Row],[IrrWarm]],CalcTable[[#This Row],[IrrWindy]])</f>
        <v>#NAME?</v>
      </c>
      <c r="Y7982" s="13" t="e">
        <f t="shared" ca="1" si="2494"/>
        <v>#NAME?</v>
      </c>
      <c r="Z7982" s="13" t="e">
        <f ca="1">CalcTable[[#This Row],[IrrHours]]/5</f>
        <v>#NAME?</v>
      </c>
      <c r="AA7982" s="13" t="e">
        <f ca="1">IF(CalcTable[[#This Row],[IrrFlag]]=FALSE,0,MAX(0,CalcTable[[#This Row],[VolRednWind]]*(FCAP*IRR_TARGET-CalcTable[[#This Row],[IWC]])))</f>
        <v>#NAME?</v>
      </c>
      <c r="AB7982" s="13" t="e">
        <f ca="1">CalcTable[[#This Row],[IWC]]+CalcTable[[#This Row],[Eff Precip]]+CalcTable[[#This Row],[IrrAmt]]-CalcTable[[#This Row],[AET]]</f>
        <v>#NAME?</v>
      </c>
      <c r="AC7982" s="13" t="e">
        <f ca="1">IF(CalcTable[[#This Row],[PWC]]&gt;FCAP,MIN(24*PERC,MIN(SAT,CalcTable[[#This Row],[PWC]])-FCAP),0)</f>
        <v>#NAME?</v>
      </c>
      <c r="AD7982" s="13" t="e">
        <f ca="1">IF(CalcTable[[#This Row],[PWC]]&gt;SAT,CalcTable[[#This Row],[PWC]]-SAT,0)</f>
        <v>#NAME?</v>
      </c>
      <c r="AE7982" s="13" t="e">
        <f ca="1">CalcTable[[#This Row],[PWC]]-CalcTable[[#This Row],[PercAmt]]-CalcTable[[#This Row],[Runoff]]</f>
        <v>#NAME?</v>
      </c>
      <c r="AF7982" s="13" t="e">
        <f ca="1">CalcTable[[#This Row],[IrrAmt]]/1000*CUR_IRR_AREA*10000/IRR_EFF</f>
        <v>#NAME?</v>
      </c>
      <c r="AG7982" s="147"/>
      <c r="AI7982" s="50">
        <v>0</v>
      </c>
      <c r="AJ7982" s="50">
        <v>0</v>
      </c>
      <c r="AK7982" s="50">
        <v>0</v>
      </c>
      <c r="AL7982" s="50">
        <v>0</v>
      </c>
      <c r="AM7982" s="50"/>
      <c r="AN7982" s="50"/>
      <c r="AO7982" s="50"/>
      <c r="AP7982" s="50"/>
      <c r="AQ7982" s="50"/>
      <c r="AR7982" s="50"/>
      <c r="AS7982" s="50"/>
      <c r="AT7982" s="50"/>
      <c r="AU7982" s="50"/>
      <c r="AV7982" s="50"/>
      <c r="AW7982" s="50"/>
      <c r="AX7982" s="50">
        <f t="shared" si="2495"/>
        <v>0</v>
      </c>
      <c r="AY7982" s="50"/>
      <c r="AZ7982" s="50">
        <f t="shared" si="2496"/>
        <v>0</v>
      </c>
      <c r="BA7982" s="50">
        <f t="shared" si="2506"/>
        <v>0</v>
      </c>
      <c r="BB7982" s="50">
        <f t="shared" si="2507"/>
        <v>0</v>
      </c>
      <c r="BC7982" s="17">
        <f t="shared" si="2497"/>
        <v>20125</v>
      </c>
      <c r="BD7982" s="50">
        <f t="shared" si="2498"/>
        <v>0</v>
      </c>
      <c r="BE7982" s="50">
        <f t="shared" si="2499"/>
        <v>0</v>
      </c>
      <c r="BF7982" s="50">
        <f t="shared" si="2500"/>
        <v>0</v>
      </c>
      <c r="BG7982" s="50"/>
      <c r="BH7982" s="17">
        <f t="shared" si="2501"/>
        <v>0</v>
      </c>
      <c r="BI7982" s="17">
        <f t="shared" si="2511"/>
        <v>7982</v>
      </c>
      <c r="BJ7982" s="17">
        <f t="shared" si="2502"/>
        <v>7982</v>
      </c>
      <c r="BK7982" s="150">
        <f t="shared" si="2503"/>
        <v>41036</v>
      </c>
      <c r="BL7982" s="50" t="e">
        <f t="shared" ca="1" si="2508"/>
        <v>#NAME?</v>
      </c>
      <c r="BM7982" s="50" t="e">
        <f t="shared" ca="1" si="2509"/>
        <v>#NAME?</v>
      </c>
      <c r="BN7982" s="50" t="e">
        <f t="shared" ca="1" si="2510"/>
        <v>#NAME?</v>
      </c>
    </row>
    <row r="7983" spans="1:66" x14ac:dyDescent="0.35">
      <c r="A7983" s="48">
        <v>41037</v>
      </c>
      <c r="B7983" s="17">
        <v>2012</v>
      </c>
      <c r="C7983" s="17">
        <v>5</v>
      </c>
      <c r="D7983" s="17">
        <v>129</v>
      </c>
      <c r="E7983" s="17">
        <v>8</v>
      </c>
      <c r="F7983" s="17">
        <v>3</v>
      </c>
      <c r="G7983" s="50">
        <v>6</v>
      </c>
      <c r="H7983" s="32">
        <v>5.0211896259797308</v>
      </c>
      <c r="I7983" s="50">
        <v>3.3333333333333335</v>
      </c>
      <c r="J7983" s="13">
        <v>0</v>
      </c>
      <c r="K7983" s="13">
        <f t="shared" si="2492"/>
        <v>0</v>
      </c>
      <c r="L7983" s="13">
        <f t="shared" si="2504"/>
        <v>0</v>
      </c>
      <c r="M7983" s="13" t="e">
        <f ca="1">CalcTable[[#This Row],[IWC]]-AE7982</f>
        <v>#NAME?</v>
      </c>
      <c r="N7983" s="13" t="e">
        <f ca="1">IF(CalcTable[[#This Row],[Day of Year]]&lt;123,FCAP,AE7982)</f>
        <v>#NAME?</v>
      </c>
      <c r="O7983" s="17" t="e">
        <f ca="1">IF(IRR_DRIP,5,COUNTIF('IDET Wind Values'!C7967:G7967,"&lt;="&amp;IRR_MAXWIND))</f>
        <v>#NAME?</v>
      </c>
      <c r="P7983" s="13" t="e">
        <f ca="1">CalcTable[[#This Row],[ET_o]]*KL</f>
        <v>#NAME?</v>
      </c>
      <c r="Q7983" s="13" t="e">
        <f ca="1">IF(WILTPT&lt;=0,1,MAX(0,MIN(1,(CalcTable[[#This Row],[IWC]]-WILTPT)/(MAD-WILTPT))))</f>
        <v>#NAME?</v>
      </c>
      <c r="R7983" s="13" t="e">
        <f ca="1">CalcTable[[#This Row],[ETMult]]*CalcTable[[#This Row],[ETb]]</f>
        <v>#NAME?</v>
      </c>
      <c r="S7983" s="13" t="b">
        <f>INDEX(IRR_LIST,CalcTable[[#This Row],[Day of Week]]+1)</f>
        <v>1</v>
      </c>
      <c r="T7983" s="13">
        <f t="shared" ca="1" si="2493"/>
        <v>0</v>
      </c>
      <c r="U7983" s="13" t="b">
        <f ca="1">IF(CalcTable[[#This Row],[IrrPrecip]]&gt;=IC_MM,FALSE,TRUE)</f>
        <v>1</v>
      </c>
      <c r="V7983" s="13" t="b">
        <f t="shared" si="2505"/>
        <v>0</v>
      </c>
      <c r="W7983" s="13" t="e">
        <f ca="1">IF(AND(IRR_DRIP=FALSE,CalcTable[[#This Row],[IrrHours]]&lt;=0),FALSE,TRUE)</f>
        <v>#NAME?</v>
      </c>
      <c r="X7983" s="13" t="e">
        <f ca="1">AND(CalcTable[[#This Row],[IrrDay]],CalcTable[[#This Row],[IrrRain]],CalcTable[[#This Row],[IrrWarm]],CalcTable[[#This Row],[IrrWindy]])</f>
        <v>#NAME?</v>
      </c>
      <c r="Y7983" s="13" t="e">
        <f t="shared" ca="1" si="2494"/>
        <v>#NAME?</v>
      </c>
      <c r="Z7983" s="13" t="e">
        <f ca="1">CalcTable[[#This Row],[IrrHours]]/5</f>
        <v>#NAME?</v>
      </c>
      <c r="AA7983" s="13" t="e">
        <f ca="1">IF(CalcTable[[#This Row],[IrrFlag]]=FALSE,0,MAX(0,CalcTable[[#This Row],[VolRednWind]]*(FCAP*IRR_TARGET-CalcTable[[#This Row],[IWC]])))</f>
        <v>#NAME?</v>
      </c>
      <c r="AB7983" s="13" t="e">
        <f ca="1">CalcTable[[#This Row],[IWC]]+CalcTable[[#This Row],[Eff Precip]]+CalcTable[[#This Row],[IrrAmt]]-CalcTable[[#This Row],[AET]]</f>
        <v>#NAME?</v>
      </c>
      <c r="AC7983" s="13" t="e">
        <f ca="1">IF(CalcTable[[#This Row],[PWC]]&gt;FCAP,MIN(24*PERC,MIN(SAT,CalcTable[[#This Row],[PWC]])-FCAP),0)</f>
        <v>#NAME?</v>
      </c>
      <c r="AD7983" s="13" t="e">
        <f ca="1">IF(CalcTable[[#This Row],[PWC]]&gt;SAT,CalcTable[[#This Row],[PWC]]-SAT,0)</f>
        <v>#NAME?</v>
      </c>
      <c r="AE7983" s="13" t="e">
        <f ca="1">CalcTable[[#This Row],[PWC]]-CalcTable[[#This Row],[PercAmt]]-CalcTable[[#This Row],[Runoff]]</f>
        <v>#NAME?</v>
      </c>
      <c r="AF7983" s="13" t="e">
        <f ca="1">CalcTable[[#This Row],[IrrAmt]]/1000*CUR_IRR_AREA*10000/IRR_EFF</f>
        <v>#NAME?</v>
      </c>
      <c r="AG7983" s="147"/>
      <c r="AI7983" s="50">
        <v>0</v>
      </c>
      <c r="AJ7983" s="50">
        <v>0</v>
      </c>
      <c r="AK7983" s="50">
        <v>0</v>
      </c>
      <c r="AL7983" s="50">
        <v>0</v>
      </c>
      <c r="AM7983" s="50"/>
      <c r="AN7983" s="50"/>
      <c r="AO7983" s="50"/>
      <c r="AP7983" s="50"/>
      <c r="AQ7983" s="50"/>
      <c r="AR7983" s="50"/>
      <c r="AS7983" s="50"/>
      <c r="AT7983" s="50"/>
      <c r="AU7983" s="50"/>
      <c r="AV7983" s="50"/>
      <c r="AW7983" s="50"/>
      <c r="AX7983" s="50">
        <f t="shared" si="2495"/>
        <v>0</v>
      </c>
      <c r="AY7983" s="50"/>
      <c r="AZ7983" s="50">
        <f t="shared" si="2496"/>
        <v>0</v>
      </c>
      <c r="BA7983" s="50">
        <f t="shared" si="2506"/>
        <v>0</v>
      </c>
      <c r="BB7983" s="50">
        <f t="shared" si="2507"/>
        <v>0</v>
      </c>
      <c r="BC7983" s="17">
        <f t="shared" si="2497"/>
        <v>20125</v>
      </c>
      <c r="BD7983" s="50">
        <f t="shared" si="2498"/>
        <v>0</v>
      </c>
      <c r="BE7983" s="50">
        <f t="shared" si="2499"/>
        <v>0</v>
      </c>
      <c r="BF7983" s="50">
        <f t="shared" si="2500"/>
        <v>0</v>
      </c>
      <c r="BG7983" s="50"/>
      <c r="BH7983" s="17">
        <f t="shared" si="2501"/>
        <v>0</v>
      </c>
      <c r="BI7983" s="17">
        <f t="shared" si="2511"/>
        <v>7983</v>
      </c>
      <c r="BJ7983" s="17">
        <f t="shared" si="2502"/>
        <v>7983</v>
      </c>
      <c r="BK7983" s="150">
        <f t="shared" si="2503"/>
        <v>41037</v>
      </c>
      <c r="BL7983" s="50" t="e">
        <f t="shared" ca="1" si="2508"/>
        <v>#NAME?</v>
      </c>
      <c r="BM7983" s="50" t="e">
        <f t="shared" ca="1" si="2509"/>
        <v>#NAME?</v>
      </c>
      <c r="BN7983" s="50" t="e">
        <f t="shared" ca="1" si="2510"/>
        <v>#NAME?</v>
      </c>
    </row>
    <row r="7984" spans="1:66" x14ac:dyDescent="0.35">
      <c r="A7984" s="48">
        <v>41038</v>
      </c>
      <c r="B7984" s="17">
        <v>2012</v>
      </c>
      <c r="C7984" s="17">
        <v>5</v>
      </c>
      <c r="D7984" s="17">
        <v>130</v>
      </c>
      <c r="E7984" s="17">
        <v>9</v>
      </c>
      <c r="F7984" s="17">
        <v>4</v>
      </c>
      <c r="G7984" s="50">
        <v>1.9</v>
      </c>
      <c r="H7984" s="32">
        <v>3.8408826628312349</v>
      </c>
      <c r="I7984" s="50">
        <v>4</v>
      </c>
      <c r="J7984" s="13">
        <v>0.8</v>
      </c>
      <c r="K7984" s="13">
        <f t="shared" si="2492"/>
        <v>0.8</v>
      </c>
      <c r="L7984" s="13">
        <f t="shared" si="2504"/>
        <v>0</v>
      </c>
      <c r="M7984" s="13" t="e">
        <f ca="1">CalcTable[[#This Row],[IWC]]-AE7983</f>
        <v>#NAME?</v>
      </c>
      <c r="N7984" s="13" t="e">
        <f ca="1">IF(CalcTable[[#This Row],[Day of Year]]&lt;123,FCAP,AE7983)</f>
        <v>#NAME?</v>
      </c>
      <c r="O7984" s="17" t="e">
        <f ca="1">IF(IRR_DRIP,5,COUNTIF('IDET Wind Values'!C7968:G7968,"&lt;="&amp;IRR_MAXWIND))</f>
        <v>#NAME?</v>
      </c>
      <c r="P7984" s="13" t="e">
        <f ca="1">CalcTable[[#This Row],[ET_o]]*KL</f>
        <v>#NAME?</v>
      </c>
      <c r="Q7984" s="13" t="e">
        <f ca="1">IF(WILTPT&lt;=0,1,MAX(0,MIN(1,(CalcTable[[#This Row],[IWC]]-WILTPT)/(MAD-WILTPT))))</f>
        <v>#NAME?</v>
      </c>
      <c r="R7984" s="13" t="e">
        <f ca="1">CalcTable[[#This Row],[ETMult]]*CalcTable[[#This Row],[ETb]]</f>
        <v>#NAME?</v>
      </c>
      <c r="S7984" s="13" t="b">
        <f>INDEX(IRR_LIST,CalcTable[[#This Row],[Day of Week]]+1)</f>
        <v>0</v>
      </c>
      <c r="T7984" s="13">
        <f t="shared" ca="1" si="2493"/>
        <v>0</v>
      </c>
      <c r="U7984" s="13" t="b">
        <f ca="1">IF(CalcTable[[#This Row],[IrrPrecip]]&gt;=IC_MM,FALSE,TRUE)</f>
        <v>1</v>
      </c>
      <c r="V7984" s="13" t="b">
        <f t="shared" si="2505"/>
        <v>0</v>
      </c>
      <c r="W7984" s="13" t="e">
        <f ca="1">IF(AND(IRR_DRIP=FALSE,CalcTable[[#This Row],[IrrHours]]&lt;=0),FALSE,TRUE)</f>
        <v>#NAME?</v>
      </c>
      <c r="X7984" s="13" t="e">
        <f ca="1">AND(CalcTable[[#This Row],[IrrDay]],CalcTable[[#This Row],[IrrRain]],CalcTable[[#This Row],[IrrWarm]],CalcTable[[#This Row],[IrrWindy]])</f>
        <v>#NAME?</v>
      </c>
      <c r="Y7984" s="13" t="e">
        <f t="shared" ca="1" si="2494"/>
        <v>#NAME?</v>
      </c>
      <c r="Z7984" s="13" t="e">
        <f ca="1">CalcTable[[#This Row],[IrrHours]]/5</f>
        <v>#NAME?</v>
      </c>
      <c r="AA7984" s="13" t="e">
        <f ca="1">IF(CalcTable[[#This Row],[IrrFlag]]=FALSE,0,MAX(0,CalcTable[[#This Row],[VolRednWind]]*(FCAP*IRR_TARGET-CalcTable[[#This Row],[IWC]])))</f>
        <v>#NAME?</v>
      </c>
      <c r="AB7984" s="13" t="e">
        <f ca="1">CalcTable[[#This Row],[IWC]]+CalcTable[[#This Row],[Eff Precip]]+CalcTable[[#This Row],[IrrAmt]]-CalcTable[[#This Row],[AET]]</f>
        <v>#NAME?</v>
      </c>
      <c r="AC7984" s="13" t="e">
        <f ca="1">IF(CalcTable[[#This Row],[PWC]]&gt;FCAP,MIN(24*PERC,MIN(SAT,CalcTable[[#This Row],[PWC]])-FCAP),0)</f>
        <v>#NAME?</v>
      </c>
      <c r="AD7984" s="13" t="e">
        <f ca="1">IF(CalcTable[[#This Row],[PWC]]&gt;SAT,CalcTable[[#This Row],[PWC]]-SAT,0)</f>
        <v>#NAME?</v>
      </c>
      <c r="AE7984" s="13" t="e">
        <f ca="1">CalcTable[[#This Row],[PWC]]-CalcTable[[#This Row],[PercAmt]]-CalcTable[[#This Row],[Runoff]]</f>
        <v>#NAME?</v>
      </c>
      <c r="AF7984" s="13" t="e">
        <f ca="1">CalcTable[[#This Row],[IrrAmt]]/1000*CUR_IRR_AREA*10000/IRR_EFF</f>
        <v>#NAME?</v>
      </c>
      <c r="AG7984" s="147"/>
      <c r="AI7984" s="50">
        <v>0</v>
      </c>
      <c r="AJ7984" s="50">
        <v>0</v>
      </c>
      <c r="AK7984" s="50">
        <v>0</v>
      </c>
      <c r="AL7984" s="50">
        <v>0</v>
      </c>
      <c r="AM7984" s="50"/>
      <c r="AN7984" s="50"/>
      <c r="AO7984" s="50"/>
      <c r="AP7984" s="50"/>
      <c r="AQ7984" s="50"/>
      <c r="AR7984" s="50"/>
      <c r="AS7984" s="50"/>
      <c r="AT7984" s="50"/>
      <c r="AU7984" s="50"/>
      <c r="AV7984" s="50"/>
      <c r="AW7984" s="50"/>
      <c r="AX7984" s="50">
        <f t="shared" si="2495"/>
        <v>0</v>
      </c>
      <c r="AY7984" s="50"/>
      <c r="AZ7984" s="50">
        <f t="shared" si="2496"/>
        <v>0</v>
      </c>
      <c r="BA7984" s="50">
        <f t="shared" si="2506"/>
        <v>0</v>
      </c>
      <c r="BB7984" s="50">
        <f t="shared" si="2507"/>
        <v>0</v>
      </c>
      <c r="BC7984" s="17">
        <f t="shared" si="2497"/>
        <v>20125</v>
      </c>
      <c r="BD7984" s="50">
        <f t="shared" si="2498"/>
        <v>0</v>
      </c>
      <c r="BE7984" s="50">
        <f t="shared" si="2499"/>
        <v>0</v>
      </c>
      <c r="BF7984" s="50">
        <f t="shared" si="2500"/>
        <v>0</v>
      </c>
      <c r="BG7984" s="50"/>
      <c r="BH7984" s="17">
        <f t="shared" si="2501"/>
        <v>0</v>
      </c>
      <c r="BI7984" s="17">
        <f t="shared" si="2511"/>
        <v>7984</v>
      </c>
      <c r="BJ7984" s="17">
        <f t="shared" si="2502"/>
        <v>7984</v>
      </c>
      <c r="BK7984" s="150">
        <f t="shared" si="2503"/>
        <v>41038</v>
      </c>
      <c r="BL7984" s="50" t="e">
        <f t="shared" ca="1" si="2508"/>
        <v>#NAME?</v>
      </c>
      <c r="BM7984" s="50" t="e">
        <f t="shared" ca="1" si="2509"/>
        <v>#NAME?</v>
      </c>
      <c r="BN7984" s="50" t="e">
        <f t="shared" ca="1" si="2510"/>
        <v>#NAME?</v>
      </c>
    </row>
    <row r="7985" spans="1:66" x14ac:dyDescent="0.35">
      <c r="A7985" s="48">
        <v>41039</v>
      </c>
      <c r="B7985" s="17">
        <v>2012</v>
      </c>
      <c r="C7985" s="17">
        <v>5</v>
      </c>
      <c r="D7985" s="17">
        <v>131</v>
      </c>
      <c r="E7985" s="17">
        <v>10</v>
      </c>
      <c r="F7985" s="17">
        <v>5</v>
      </c>
      <c r="G7985" s="50">
        <v>0.7</v>
      </c>
      <c r="H7985" s="32">
        <v>3.5727484875945761</v>
      </c>
      <c r="I7985" s="50">
        <v>19</v>
      </c>
      <c r="J7985" s="13">
        <v>0</v>
      </c>
      <c r="K7985" s="13">
        <f t="shared" si="2492"/>
        <v>0</v>
      </c>
      <c r="L7985" s="13">
        <f t="shared" si="2504"/>
        <v>0</v>
      </c>
      <c r="M7985" s="13" t="e">
        <f ca="1">CalcTable[[#This Row],[IWC]]-AE7984</f>
        <v>#NAME?</v>
      </c>
      <c r="N7985" s="13" t="e">
        <f ca="1">IF(CalcTable[[#This Row],[Day of Year]]&lt;123,FCAP,AE7984)</f>
        <v>#NAME?</v>
      </c>
      <c r="O7985" s="17" t="e">
        <f ca="1">IF(IRR_DRIP,5,COUNTIF('IDET Wind Values'!C7969:G7969,"&lt;="&amp;IRR_MAXWIND))</f>
        <v>#NAME?</v>
      </c>
      <c r="P7985" s="13" t="e">
        <f ca="1">CalcTable[[#This Row],[ET_o]]*KL</f>
        <v>#NAME?</v>
      </c>
      <c r="Q7985" s="13" t="e">
        <f ca="1">IF(WILTPT&lt;=0,1,MAX(0,MIN(1,(CalcTable[[#This Row],[IWC]]-WILTPT)/(MAD-WILTPT))))</f>
        <v>#NAME?</v>
      </c>
      <c r="R7985" s="13" t="e">
        <f ca="1">CalcTable[[#This Row],[ETMult]]*CalcTable[[#This Row],[ETb]]</f>
        <v>#NAME?</v>
      </c>
      <c r="S7985" s="13" t="b">
        <f>INDEX(IRR_LIST,CalcTable[[#This Row],[Day of Week]]+1)</f>
        <v>1</v>
      </c>
      <c r="T7985" s="13">
        <f t="shared" ca="1" si="2493"/>
        <v>0.8</v>
      </c>
      <c r="U7985" s="13" t="b">
        <f ca="1">IF(CalcTable[[#This Row],[IrrPrecip]]&gt;=IC_MM,FALSE,TRUE)</f>
        <v>1</v>
      </c>
      <c r="V7985" s="13" t="b">
        <f t="shared" si="2505"/>
        <v>0</v>
      </c>
      <c r="W7985" s="13" t="e">
        <f ca="1">IF(AND(IRR_DRIP=FALSE,CalcTable[[#This Row],[IrrHours]]&lt;=0),FALSE,TRUE)</f>
        <v>#NAME?</v>
      </c>
      <c r="X7985" s="13" t="e">
        <f ca="1">AND(CalcTable[[#This Row],[IrrDay]],CalcTable[[#This Row],[IrrRain]],CalcTable[[#This Row],[IrrWarm]],CalcTable[[#This Row],[IrrWindy]])</f>
        <v>#NAME?</v>
      </c>
      <c r="Y7985" s="13" t="e">
        <f t="shared" ca="1" si="2494"/>
        <v>#NAME?</v>
      </c>
      <c r="Z7985" s="13" t="e">
        <f ca="1">CalcTable[[#This Row],[IrrHours]]/5</f>
        <v>#NAME?</v>
      </c>
      <c r="AA7985" s="13" t="e">
        <f ca="1">IF(CalcTable[[#This Row],[IrrFlag]]=FALSE,0,MAX(0,CalcTable[[#This Row],[VolRednWind]]*(FCAP*IRR_TARGET-CalcTable[[#This Row],[IWC]])))</f>
        <v>#NAME?</v>
      </c>
      <c r="AB7985" s="13" t="e">
        <f ca="1">CalcTable[[#This Row],[IWC]]+CalcTable[[#This Row],[Eff Precip]]+CalcTable[[#This Row],[IrrAmt]]-CalcTable[[#This Row],[AET]]</f>
        <v>#NAME?</v>
      </c>
      <c r="AC7985" s="13" t="e">
        <f ca="1">IF(CalcTable[[#This Row],[PWC]]&gt;FCAP,MIN(24*PERC,MIN(SAT,CalcTable[[#This Row],[PWC]])-FCAP),0)</f>
        <v>#NAME?</v>
      </c>
      <c r="AD7985" s="13" t="e">
        <f ca="1">IF(CalcTable[[#This Row],[PWC]]&gt;SAT,CalcTable[[#This Row],[PWC]]-SAT,0)</f>
        <v>#NAME?</v>
      </c>
      <c r="AE7985" s="13" t="e">
        <f ca="1">CalcTable[[#This Row],[PWC]]-CalcTable[[#This Row],[PercAmt]]-CalcTable[[#This Row],[Runoff]]</f>
        <v>#NAME?</v>
      </c>
      <c r="AF7985" s="13" t="e">
        <f ca="1">CalcTable[[#This Row],[IrrAmt]]/1000*CUR_IRR_AREA*10000/IRR_EFF</f>
        <v>#NAME?</v>
      </c>
      <c r="AG7985" s="147"/>
      <c r="AI7985" s="50">
        <v>0</v>
      </c>
      <c r="AJ7985" s="50">
        <v>0</v>
      </c>
      <c r="AK7985" s="50">
        <v>0</v>
      </c>
      <c r="AL7985" s="50">
        <v>0</v>
      </c>
      <c r="AM7985" s="50"/>
      <c r="AN7985" s="50"/>
      <c r="AO7985" s="50"/>
      <c r="AP7985" s="50"/>
      <c r="AQ7985" s="50"/>
      <c r="AR7985" s="50"/>
      <c r="AS7985" s="50"/>
      <c r="AT7985" s="50"/>
      <c r="AU7985" s="50"/>
      <c r="AV7985" s="50"/>
      <c r="AW7985" s="50"/>
      <c r="AX7985" s="50">
        <f t="shared" si="2495"/>
        <v>0</v>
      </c>
      <c r="AY7985" s="50"/>
      <c r="AZ7985" s="50">
        <f t="shared" si="2496"/>
        <v>0</v>
      </c>
      <c r="BA7985" s="50">
        <f t="shared" si="2506"/>
        <v>0</v>
      </c>
      <c r="BB7985" s="50">
        <f t="shared" si="2507"/>
        <v>0</v>
      </c>
      <c r="BC7985" s="17">
        <f t="shared" si="2497"/>
        <v>20125</v>
      </c>
      <c r="BD7985" s="50">
        <f t="shared" si="2498"/>
        <v>0</v>
      </c>
      <c r="BE7985" s="50">
        <f t="shared" si="2499"/>
        <v>0</v>
      </c>
      <c r="BF7985" s="50">
        <f t="shared" si="2500"/>
        <v>0</v>
      </c>
      <c r="BG7985" s="50"/>
      <c r="BH7985" s="17">
        <f t="shared" si="2501"/>
        <v>0</v>
      </c>
      <c r="BI7985" s="17">
        <f t="shared" si="2511"/>
        <v>7985</v>
      </c>
      <c r="BJ7985" s="17">
        <f t="shared" si="2502"/>
        <v>7985</v>
      </c>
      <c r="BK7985" s="150">
        <f t="shared" si="2503"/>
        <v>41039</v>
      </c>
      <c r="BL7985" s="50" t="e">
        <f t="shared" ca="1" si="2508"/>
        <v>#NAME?</v>
      </c>
      <c r="BM7985" s="50" t="e">
        <f t="shared" ca="1" si="2509"/>
        <v>#NAME?</v>
      </c>
      <c r="BN7985" s="50" t="e">
        <f t="shared" ca="1" si="2510"/>
        <v>#NAME?</v>
      </c>
    </row>
    <row r="7986" spans="1:66" x14ac:dyDescent="0.35">
      <c r="A7986" s="48">
        <v>41040</v>
      </c>
      <c r="B7986" s="17">
        <v>2012</v>
      </c>
      <c r="C7986" s="17">
        <v>5</v>
      </c>
      <c r="D7986" s="17">
        <v>132</v>
      </c>
      <c r="E7986" s="17">
        <v>11</v>
      </c>
      <c r="F7986" s="17">
        <v>6</v>
      </c>
      <c r="G7986" s="50">
        <v>1.5</v>
      </c>
      <c r="H7986" s="32">
        <v>5.1626594897355371</v>
      </c>
      <c r="I7986" s="50">
        <v>21.5</v>
      </c>
      <c r="J7986" s="13">
        <v>0</v>
      </c>
      <c r="K7986" s="13">
        <f t="shared" si="2492"/>
        <v>0</v>
      </c>
      <c r="L7986" s="13">
        <f t="shared" si="2504"/>
        <v>0</v>
      </c>
      <c r="M7986" s="13" t="e">
        <f ca="1">CalcTable[[#This Row],[IWC]]-AE7985</f>
        <v>#NAME?</v>
      </c>
      <c r="N7986" s="13" t="e">
        <f ca="1">IF(CalcTable[[#This Row],[Day of Year]]&lt;123,FCAP,AE7985)</f>
        <v>#NAME?</v>
      </c>
      <c r="O7986" s="17" t="e">
        <f ca="1">IF(IRR_DRIP,5,COUNTIF('IDET Wind Values'!C7970:G7970,"&lt;="&amp;IRR_MAXWIND))</f>
        <v>#NAME?</v>
      </c>
      <c r="P7986" s="13" t="e">
        <f ca="1">CalcTable[[#This Row],[ET_o]]*KL</f>
        <v>#NAME?</v>
      </c>
      <c r="Q7986" s="13" t="e">
        <f ca="1">IF(WILTPT&lt;=0,1,MAX(0,MIN(1,(CalcTable[[#This Row],[IWC]]-WILTPT)/(MAD-WILTPT))))</f>
        <v>#NAME?</v>
      </c>
      <c r="R7986" s="13" t="e">
        <f ca="1">CalcTable[[#This Row],[ETMult]]*CalcTable[[#This Row],[ETb]]</f>
        <v>#NAME?</v>
      </c>
      <c r="S7986" s="13" t="b">
        <f>INDEX(IRR_LIST,CalcTable[[#This Row],[Day of Week]]+1)</f>
        <v>0</v>
      </c>
      <c r="T7986" s="13">
        <f t="shared" ca="1" si="2493"/>
        <v>0.8</v>
      </c>
      <c r="U7986" s="13" t="b">
        <f ca="1">IF(CalcTable[[#This Row],[IrrPrecip]]&gt;=IC_MM,FALSE,TRUE)</f>
        <v>1</v>
      </c>
      <c r="V7986" s="13" t="b">
        <f t="shared" si="2505"/>
        <v>1</v>
      </c>
      <c r="W7986" s="13" t="e">
        <f ca="1">IF(AND(IRR_DRIP=FALSE,CalcTable[[#This Row],[IrrHours]]&lt;=0),FALSE,TRUE)</f>
        <v>#NAME?</v>
      </c>
      <c r="X7986" s="13" t="e">
        <f ca="1">AND(CalcTable[[#This Row],[IrrDay]],CalcTable[[#This Row],[IrrRain]],CalcTable[[#This Row],[IrrWarm]],CalcTable[[#This Row],[IrrWindy]])</f>
        <v>#NAME?</v>
      </c>
      <c r="Y7986" s="13" t="e">
        <f t="shared" ca="1" si="2494"/>
        <v>#NAME?</v>
      </c>
      <c r="Z7986" s="13" t="e">
        <f ca="1">CalcTable[[#This Row],[IrrHours]]/5</f>
        <v>#NAME?</v>
      </c>
      <c r="AA7986" s="13" t="e">
        <f ca="1">IF(CalcTable[[#This Row],[IrrFlag]]=FALSE,0,MAX(0,CalcTable[[#This Row],[VolRednWind]]*(FCAP*IRR_TARGET-CalcTable[[#This Row],[IWC]])))</f>
        <v>#NAME?</v>
      </c>
      <c r="AB7986" s="13" t="e">
        <f ca="1">CalcTable[[#This Row],[IWC]]+CalcTable[[#This Row],[Eff Precip]]+CalcTable[[#This Row],[IrrAmt]]-CalcTable[[#This Row],[AET]]</f>
        <v>#NAME?</v>
      </c>
      <c r="AC7986" s="13" t="e">
        <f ca="1">IF(CalcTable[[#This Row],[PWC]]&gt;FCAP,MIN(24*PERC,MIN(SAT,CalcTable[[#This Row],[PWC]])-FCAP),0)</f>
        <v>#NAME?</v>
      </c>
      <c r="AD7986" s="13" t="e">
        <f ca="1">IF(CalcTable[[#This Row],[PWC]]&gt;SAT,CalcTable[[#This Row],[PWC]]-SAT,0)</f>
        <v>#NAME?</v>
      </c>
      <c r="AE7986" s="13" t="e">
        <f ca="1">CalcTable[[#This Row],[PWC]]-CalcTable[[#This Row],[PercAmt]]-CalcTable[[#This Row],[Runoff]]</f>
        <v>#NAME?</v>
      </c>
      <c r="AF7986" s="13" t="e">
        <f ca="1">CalcTable[[#This Row],[IrrAmt]]/1000*CUR_IRR_AREA*10000/IRR_EFF</f>
        <v>#NAME?</v>
      </c>
      <c r="AG7986" s="147"/>
      <c r="AI7986" s="50">
        <v>0</v>
      </c>
      <c r="AJ7986" s="50">
        <v>0</v>
      </c>
      <c r="AK7986" s="50">
        <v>0</v>
      </c>
      <c r="AL7986" s="50">
        <v>11.360507107579254</v>
      </c>
      <c r="AM7986" s="50"/>
      <c r="AN7986" s="50"/>
      <c r="AO7986" s="50"/>
      <c r="AP7986" s="50"/>
      <c r="AQ7986" s="50"/>
      <c r="AR7986" s="50"/>
      <c r="AS7986" s="50"/>
      <c r="AT7986" s="50"/>
      <c r="AU7986" s="50"/>
      <c r="AV7986" s="50"/>
      <c r="AW7986" s="50"/>
      <c r="AX7986" s="50">
        <f t="shared" si="2495"/>
        <v>11.360507107579254</v>
      </c>
      <c r="AY7986" s="50"/>
      <c r="AZ7986" s="50">
        <f t="shared" si="2496"/>
        <v>333.24154182232479</v>
      </c>
      <c r="BA7986" s="50">
        <f t="shared" si="2506"/>
        <v>513.08618344072238</v>
      </c>
      <c r="BB7986" s="50">
        <f t="shared" si="2507"/>
        <v>528.95482828940453</v>
      </c>
      <c r="BC7986" s="17">
        <f t="shared" si="2497"/>
        <v>20125</v>
      </c>
      <c r="BD7986" s="50">
        <f t="shared" si="2498"/>
        <v>11.360507107579254</v>
      </c>
      <c r="BE7986" s="50">
        <f t="shared" si="2499"/>
        <v>333.24154182232479</v>
      </c>
      <c r="BF7986" s="50">
        <f t="shared" si="2500"/>
        <v>545.07707739479201</v>
      </c>
      <c r="BG7986" s="50"/>
      <c r="BH7986" s="17">
        <f t="shared" si="2501"/>
        <v>0</v>
      </c>
      <c r="BI7986" s="17">
        <f t="shared" si="2511"/>
        <v>7986</v>
      </c>
      <c r="BJ7986" s="17">
        <f t="shared" si="2502"/>
        <v>7986</v>
      </c>
      <c r="BK7986" s="150">
        <f t="shared" si="2503"/>
        <v>41040</v>
      </c>
      <c r="BL7986" s="50" t="e">
        <f t="shared" ca="1" si="2508"/>
        <v>#NAME?</v>
      </c>
      <c r="BM7986" s="50" t="e">
        <f t="shared" ca="1" si="2509"/>
        <v>#NAME?</v>
      </c>
      <c r="BN7986" s="50" t="e">
        <f t="shared" ca="1" si="2510"/>
        <v>#NAME?</v>
      </c>
    </row>
    <row r="7987" spans="1:66" x14ac:dyDescent="0.35">
      <c r="A7987" s="48">
        <v>41041</v>
      </c>
      <c r="B7987" s="17">
        <v>2012</v>
      </c>
      <c r="C7987" s="17">
        <v>5</v>
      </c>
      <c r="D7987" s="17">
        <v>133</v>
      </c>
      <c r="E7987" s="17">
        <v>12</v>
      </c>
      <c r="F7987" s="17">
        <v>7</v>
      </c>
      <c r="G7987" s="50">
        <v>5.7</v>
      </c>
      <c r="H7987" s="32">
        <v>5.9592365303961303</v>
      </c>
      <c r="I7987" s="50">
        <v>11.833333333333334</v>
      </c>
      <c r="J7987" s="13">
        <v>0</v>
      </c>
      <c r="K7987" s="13">
        <f t="shared" si="2492"/>
        <v>0</v>
      </c>
      <c r="L7987" s="13">
        <f t="shared" si="2504"/>
        <v>0</v>
      </c>
      <c r="M7987" s="13" t="e">
        <f ca="1">CalcTable[[#This Row],[IWC]]-AE7986</f>
        <v>#NAME?</v>
      </c>
      <c r="N7987" s="13" t="e">
        <f ca="1">IF(CalcTable[[#This Row],[Day of Year]]&lt;123,FCAP,AE7986)</f>
        <v>#NAME?</v>
      </c>
      <c r="O7987" s="17" t="e">
        <f ca="1">IF(IRR_DRIP,5,COUNTIF('IDET Wind Values'!C7971:G7971,"&lt;="&amp;IRR_MAXWIND))</f>
        <v>#NAME?</v>
      </c>
      <c r="P7987" s="13" t="e">
        <f ca="1">CalcTable[[#This Row],[ET_o]]*KL</f>
        <v>#NAME?</v>
      </c>
      <c r="Q7987" s="13" t="e">
        <f ca="1">IF(WILTPT&lt;=0,1,MAX(0,MIN(1,(CalcTable[[#This Row],[IWC]]-WILTPT)/(MAD-WILTPT))))</f>
        <v>#NAME?</v>
      </c>
      <c r="R7987" s="13" t="e">
        <f ca="1">CalcTable[[#This Row],[ETMult]]*CalcTable[[#This Row],[ETb]]</f>
        <v>#NAME?</v>
      </c>
      <c r="S7987" s="13" t="b">
        <f>INDEX(IRR_LIST,CalcTable[[#This Row],[Day of Week]]+1)</f>
        <v>0</v>
      </c>
      <c r="T7987" s="13">
        <f t="shared" ca="1" si="2493"/>
        <v>0</v>
      </c>
      <c r="U7987" s="13" t="b">
        <f ca="1">IF(CalcTable[[#This Row],[IrrPrecip]]&gt;=IC_MM,FALSE,TRUE)</f>
        <v>1</v>
      </c>
      <c r="V7987" s="13" t="b">
        <f t="shared" si="2505"/>
        <v>1</v>
      </c>
      <c r="W7987" s="13" t="e">
        <f ca="1">IF(AND(IRR_DRIP=FALSE,CalcTable[[#This Row],[IrrHours]]&lt;=0),FALSE,TRUE)</f>
        <v>#NAME?</v>
      </c>
      <c r="X7987" s="13" t="e">
        <f ca="1">AND(CalcTable[[#This Row],[IrrDay]],CalcTable[[#This Row],[IrrRain]],CalcTable[[#This Row],[IrrWarm]],CalcTable[[#This Row],[IrrWindy]])</f>
        <v>#NAME?</v>
      </c>
      <c r="Y7987" s="13" t="e">
        <f t="shared" ca="1" si="2494"/>
        <v>#NAME?</v>
      </c>
      <c r="Z7987" s="13" t="e">
        <f ca="1">CalcTable[[#This Row],[IrrHours]]/5</f>
        <v>#NAME?</v>
      </c>
      <c r="AA7987" s="13" t="e">
        <f ca="1">IF(CalcTable[[#This Row],[IrrFlag]]=FALSE,0,MAX(0,CalcTable[[#This Row],[VolRednWind]]*(FCAP*IRR_TARGET-CalcTable[[#This Row],[IWC]])))</f>
        <v>#NAME?</v>
      </c>
      <c r="AB7987" s="13" t="e">
        <f ca="1">CalcTable[[#This Row],[IWC]]+CalcTable[[#This Row],[Eff Precip]]+CalcTable[[#This Row],[IrrAmt]]-CalcTable[[#This Row],[AET]]</f>
        <v>#NAME?</v>
      </c>
      <c r="AC7987" s="13" t="e">
        <f ca="1">IF(CalcTable[[#This Row],[PWC]]&gt;FCAP,MIN(24*PERC,MIN(SAT,CalcTable[[#This Row],[PWC]])-FCAP),0)</f>
        <v>#NAME?</v>
      </c>
      <c r="AD7987" s="13" t="e">
        <f ca="1">IF(CalcTable[[#This Row],[PWC]]&gt;SAT,CalcTable[[#This Row],[PWC]]-SAT,0)</f>
        <v>#NAME?</v>
      </c>
      <c r="AE7987" s="13" t="e">
        <f ca="1">CalcTable[[#This Row],[PWC]]-CalcTable[[#This Row],[PercAmt]]-CalcTable[[#This Row],[Runoff]]</f>
        <v>#NAME?</v>
      </c>
      <c r="AF7987" s="13" t="e">
        <f ca="1">CalcTable[[#This Row],[IrrAmt]]/1000*CUR_IRR_AREA*10000/IRR_EFF</f>
        <v>#NAME?</v>
      </c>
      <c r="AG7987" s="147"/>
      <c r="AI7987" s="50">
        <v>0</v>
      </c>
      <c r="AJ7987" s="50">
        <v>0</v>
      </c>
      <c r="AK7987" s="50">
        <v>2.3270500767085096</v>
      </c>
      <c r="AL7987" s="50">
        <v>0</v>
      </c>
      <c r="AM7987" s="50"/>
      <c r="AN7987" s="50"/>
      <c r="AO7987" s="50"/>
      <c r="AP7987" s="50"/>
      <c r="AQ7987" s="50"/>
      <c r="AR7987" s="50"/>
      <c r="AS7987" s="50"/>
      <c r="AT7987" s="50"/>
      <c r="AU7987" s="50"/>
      <c r="AV7987" s="50"/>
      <c r="AW7987" s="50"/>
      <c r="AX7987" s="50">
        <f t="shared" si="2495"/>
        <v>2.3270500767085096</v>
      </c>
      <c r="AY7987" s="50"/>
      <c r="AZ7987" s="50">
        <f t="shared" si="2496"/>
        <v>34.130067791724812</v>
      </c>
      <c r="BA7987" s="50">
        <f t="shared" si="2506"/>
        <v>52.549469457100102</v>
      </c>
      <c r="BB7987" s="50">
        <f t="shared" si="2507"/>
        <v>54.174710780515582</v>
      </c>
      <c r="BC7987" s="17">
        <f t="shared" si="2497"/>
        <v>20125</v>
      </c>
      <c r="BD7987" s="50">
        <f t="shared" si="2498"/>
        <v>2.3270500767085096</v>
      </c>
      <c r="BE7987" s="50">
        <f t="shared" si="2499"/>
        <v>34.130067791724812</v>
      </c>
      <c r="BF7987" s="50">
        <f t="shared" si="2500"/>
        <v>55.82592584785953</v>
      </c>
      <c r="BG7987" s="50"/>
      <c r="BH7987" s="17">
        <f t="shared" si="2501"/>
        <v>0</v>
      </c>
      <c r="BI7987" s="17">
        <f t="shared" si="2511"/>
        <v>7987</v>
      </c>
      <c r="BJ7987" s="17">
        <f t="shared" si="2502"/>
        <v>7987</v>
      </c>
      <c r="BK7987" s="150">
        <f t="shared" si="2503"/>
        <v>41041</v>
      </c>
      <c r="BL7987" s="50" t="e">
        <f t="shared" ca="1" si="2508"/>
        <v>#NAME?</v>
      </c>
      <c r="BM7987" s="50" t="e">
        <f t="shared" ca="1" si="2509"/>
        <v>#NAME?</v>
      </c>
      <c r="BN7987" s="50" t="e">
        <f t="shared" ca="1" si="2510"/>
        <v>#NAME?</v>
      </c>
    </row>
    <row r="7988" spans="1:66" x14ac:dyDescent="0.35">
      <c r="A7988" s="48">
        <v>41042</v>
      </c>
      <c r="B7988" s="17">
        <v>2012</v>
      </c>
      <c r="C7988" s="17">
        <v>5</v>
      </c>
      <c r="D7988" s="17">
        <v>134</v>
      </c>
      <c r="E7988" s="17">
        <v>13</v>
      </c>
      <c r="F7988" s="17">
        <v>1</v>
      </c>
      <c r="G7988" s="50">
        <v>8.6</v>
      </c>
      <c r="H7988" s="32">
        <v>6.9956137775635439</v>
      </c>
      <c r="I7988" s="50">
        <v>12.5</v>
      </c>
      <c r="J7988" s="13">
        <v>0</v>
      </c>
      <c r="K7988" s="13">
        <f t="shared" si="2492"/>
        <v>0</v>
      </c>
      <c r="L7988" s="13">
        <f t="shared" si="2504"/>
        <v>0</v>
      </c>
      <c r="M7988" s="13" t="e">
        <f ca="1">CalcTable[[#This Row],[IWC]]-AE7987</f>
        <v>#NAME?</v>
      </c>
      <c r="N7988" s="13" t="e">
        <f ca="1">IF(CalcTable[[#This Row],[Day of Year]]&lt;123,FCAP,AE7987)</f>
        <v>#NAME?</v>
      </c>
      <c r="O7988" s="17" t="e">
        <f ca="1">IF(IRR_DRIP,5,COUNTIF('IDET Wind Values'!C7972:G7972,"&lt;="&amp;IRR_MAXWIND))</f>
        <v>#NAME?</v>
      </c>
      <c r="P7988" s="13" t="e">
        <f ca="1">CalcTable[[#This Row],[ET_o]]*KL</f>
        <v>#NAME?</v>
      </c>
      <c r="Q7988" s="13" t="e">
        <f ca="1">IF(WILTPT&lt;=0,1,MAX(0,MIN(1,(CalcTable[[#This Row],[IWC]]-WILTPT)/(MAD-WILTPT))))</f>
        <v>#NAME?</v>
      </c>
      <c r="R7988" s="13" t="e">
        <f ca="1">CalcTable[[#This Row],[ETMult]]*CalcTable[[#This Row],[ETb]]</f>
        <v>#NAME?</v>
      </c>
      <c r="S7988" s="13" t="b">
        <f>INDEX(IRR_LIST,CalcTable[[#This Row],[Day of Week]]+1)</f>
        <v>1</v>
      </c>
      <c r="T7988" s="13">
        <f t="shared" ca="1" si="2493"/>
        <v>0</v>
      </c>
      <c r="U7988" s="13" t="b">
        <f ca="1">IF(CalcTable[[#This Row],[IrrPrecip]]&gt;=IC_MM,FALSE,TRUE)</f>
        <v>1</v>
      </c>
      <c r="V7988" s="13" t="b">
        <f t="shared" si="2505"/>
        <v>1</v>
      </c>
      <c r="W7988" s="13" t="e">
        <f ca="1">IF(AND(IRR_DRIP=FALSE,CalcTable[[#This Row],[IrrHours]]&lt;=0),FALSE,TRUE)</f>
        <v>#NAME?</v>
      </c>
      <c r="X7988" s="13" t="e">
        <f ca="1">AND(CalcTable[[#This Row],[IrrDay]],CalcTable[[#This Row],[IrrRain]],CalcTable[[#This Row],[IrrWarm]],CalcTable[[#This Row],[IrrWindy]])</f>
        <v>#NAME?</v>
      </c>
      <c r="Y7988" s="13" t="e">
        <f t="shared" ca="1" si="2494"/>
        <v>#NAME?</v>
      </c>
      <c r="Z7988" s="13" t="e">
        <f ca="1">CalcTable[[#This Row],[IrrHours]]/5</f>
        <v>#NAME?</v>
      </c>
      <c r="AA7988" s="13" t="e">
        <f ca="1">IF(CalcTable[[#This Row],[IrrFlag]]=FALSE,0,MAX(0,CalcTable[[#This Row],[VolRednWind]]*(FCAP*IRR_TARGET-CalcTable[[#This Row],[IWC]])))</f>
        <v>#NAME?</v>
      </c>
      <c r="AB7988" s="13" t="e">
        <f ca="1">CalcTable[[#This Row],[IWC]]+CalcTable[[#This Row],[Eff Precip]]+CalcTable[[#This Row],[IrrAmt]]-CalcTable[[#This Row],[AET]]</f>
        <v>#NAME?</v>
      </c>
      <c r="AC7988" s="13" t="e">
        <f ca="1">IF(CalcTable[[#This Row],[PWC]]&gt;FCAP,MIN(24*PERC,MIN(SAT,CalcTable[[#This Row],[PWC]])-FCAP),0)</f>
        <v>#NAME?</v>
      </c>
      <c r="AD7988" s="13" t="e">
        <f ca="1">IF(CalcTable[[#This Row],[PWC]]&gt;SAT,CalcTable[[#This Row],[PWC]]-SAT,0)</f>
        <v>#NAME?</v>
      </c>
      <c r="AE7988" s="13" t="e">
        <f ca="1">CalcTable[[#This Row],[PWC]]-CalcTable[[#This Row],[PercAmt]]-CalcTable[[#This Row],[Runoff]]</f>
        <v>#NAME?</v>
      </c>
      <c r="AF7988" s="13" t="e">
        <f ca="1">CalcTable[[#This Row],[IrrAmt]]/1000*CUR_IRR_AREA*10000/IRR_EFF</f>
        <v>#NAME?</v>
      </c>
      <c r="AG7988" s="147"/>
      <c r="AI7988" s="50">
        <v>0</v>
      </c>
      <c r="AJ7988" s="50">
        <v>0</v>
      </c>
      <c r="AK7988" s="50">
        <v>0</v>
      </c>
      <c r="AL7988" s="50">
        <v>0</v>
      </c>
      <c r="AM7988" s="50"/>
      <c r="AN7988" s="50"/>
      <c r="AO7988" s="50"/>
      <c r="AP7988" s="50"/>
      <c r="AQ7988" s="50"/>
      <c r="AR7988" s="50"/>
      <c r="AS7988" s="50"/>
      <c r="AT7988" s="50"/>
      <c r="AU7988" s="50"/>
      <c r="AV7988" s="50"/>
      <c r="AW7988" s="50"/>
      <c r="AX7988" s="50">
        <f t="shared" si="2495"/>
        <v>0</v>
      </c>
      <c r="AY7988" s="50"/>
      <c r="AZ7988" s="50">
        <f t="shared" si="2496"/>
        <v>0</v>
      </c>
      <c r="BA7988" s="50">
        <f t="shared" si="2506"/>
        <v>0</v>
      </c>
      <c r="BB7988" s="50">
        <f t="shared" si="2507"/>
        <v>0</v>
      </c>
      <c r="BC7988" s="17">
        <f t="shared" si="2497"/>
        <v>20125</v>
      </c>
      <c r="BD7988" s="50">
        <f t="shared" si="2498"/>
        <v>0</v>
      </c>
      <c r="BE7988" s="50">
        <f t="shared" si="2499"/>
        <v>0</v>
      </c>
      <c r="BF7988" s="50">
        <f t="shared" si="2500"/>
        <v>0</v>
      </c>
      <c r="BG7988" s="50"/>
      <c r="BH7988" s="17">
        <f t="shared" si="2501"/>
        <v>0</v>
      </c>
      <c r="BI7988" s="17">
        <f t="shared" si="2511"/>
        <v>7988</v>
      </c>
      <c r="BJ7988" s="17">
        <f t="shared" si="2502"/>
        <v>7988</v>
      </c>
      <c r="BK7988" s="150">
        <f t="shared" si="2503"/>
        <v>41042</v>
      </c>
      <c r="BL7988" s="50" t="e">
        <f t="shared" ca="1" si="2508"/>
        <v>#NAME?</v>
      </c>
      <c r="BM7988" s="50" t="e">
        <f t="shared" ca="1" si="2509"/>
        <v>#NAME?</v>
      </c>
      <c r="BN7988" s="50" t="e">
        <f t="shared" ca="1" si="2510"/>
        <v>#NAME?</v>
      </c>
    </row>
    <row r="7989" spans="1:66" x14ac:dyDescent="0.35">
      <c r="A7989" s="48">
        <v>41043</v>
      </c>
      <c r="B7989" s="17">
        <v>2012</v>
      </c>
      <c r="C7989" s="17">
        <v>5</v>
      </c>
      <c r="D7989" s="17">
        <v>135</v>
      </c>
      <c r="E7989" s="17">
        <v>14</v>
      </c>
      <c r="F7989" s="17">
        <v>2</v>
      </c>
      <c r="G7989" s="50">
        <v>9.4</v>
      </c>
      <c r="H7989" s="32">
        <v>5.8217731349606394</v>
      </c>
      <c r="I7989" s="50">
        <v>16.5</v>
      </c>
      <c r="J7989" s="13">
        <v>0</v>
      </c>
      <c r="K7989" s="13">
        <f t="shared" si="2492"/>
        <v>0</v>
      </c>
      <c r="L7989" s="13">
        <f t="shared" si="2504"/>
        <v>0</v>
      </c>
      <c r="M7989" s="13" t="e">
        <f ca="1">CalcTable[[#This Row],[IWC]]-AE7988</f>
        <v>#NAME?</v>
      </c>
      <c r="N7989" s="13" t="e">
        <f ca="1">IF(CalcTable[[#This Row],[Day of Year]]&lt;123,FCAP,AE7988)</f>
        <v>#NAME?</v>
      </c>
      <c r="O7989" s="17" t="e">
        <f ca="1">IF(IRR_DRIP,5,COUNTIF('IDET Wind Values'!C7973:G7973,"&lt;="&amp;IRR_MAXWIND))</f>
        <v>#NAME?</v>
      </c>
      <c r="P7989" s="13" t="e">
        <f ca="1">CalcTable[[#This Row],[ET_o]]*KL</f>
        <v>#NAME?</v>
      </c>
      <c r="Q7989" s="13" t="e">
        <f ca="1">IF(WILTPT&lt;=0,1,MAX(0,MIN(1,(CalcTable[[#This Row],[IWC]]-WILTPT)/(MAD-WILTPT))))</f>
        <v>#NAME?</v>
      </c>
      <c r="R7989" s="13" t="e">
        <f ca="1">CalcTable[[#This Row],[ETMult]]*CalcTable[[#This Row],[ETb]]</f>
        <v>#NAME?</v>
      </c>
      <c r="S7989" s="13" t="b">
        <f>INDEX(IRR_LIST,CalcTable[[#This Row],[Day of Week]]+1)</f>
        <v>0</v>
      </c>
      <c r="T7989" s="13">
        <f t="shared" ca="1" si="2493"/>
        <v>0</v>
      </c>
      <c r="U7989" s="13" t="b">
        <f ca="1">IF(CalcTable[[#This Row],[IrrPrecip]]&gt;=IC_MM,FALSE,TRUE)</f>
        <v>1</v>
      </c>
      <c r="V7989" s="13" t="b">
        <f t="shared" si="2505"/>
        <v>1</v>
      </c>
      <c r="W7989" s="13" t="e">
        <f ca="1">IF(AND(IRR_DRIP=FALSE,CalcTable[[#This Row],[IrrHours]]&lt;=0),FALSE,TRUE)</f>
        <v>#NAME?</v>
      </c>
      <c r="X7989" s="13" t="e">
        <f ca="1">AND(CalcTable[[#This Row],[IrrDay]],CalcTable[[#This Row],[IrrRain]],CalcTable[[#This Row],[IrrWarm]],CalcTable[[#This Row],[IrrWindy]])</f>
        <v>#NAME?</v>
      </c>
      <c r="Y7989" s="13" t="e">
        <f t="shared" ca="1" si="2494"/>
        <v>#NAME?</v>
      </c>
      <c r="Z7989" s="13" t="e">
        <f ca="1">CalcTable[[#This Row],[IrrHours]]/5</f>
        <v>#NAME?</v>
      </c>
      <c r="AA7989" s="13" t="e">
        <f ca="1">IF(CalcTable[[#This Row],[IrrFlag]]=FALSE,0,MAX(0,CalcTable[[#This Row],[VolRednWind]]*(FCAP*IRR_TARGET-CalcTable[[#This Row],[IWC]])))</f>
        <v>#NAME?</v>
      </c>
      <c r="AB7989" s="13" t="e">
        <f ca="1">CalcTable[[#This Row],[IWC]]+CalcTable[[#This Row],[Eff Precip]]+CalcTable[[#This Row],[IrrAmt]]-CalcTable[[#This Row],[AET]]</f>
        <v>#NAME?</v>
      </c>
      <c r="AC7989" s="13" t="e">
        <f ca="1">IF(CalcTable[[#This Row],[PWC]]&gt;FCAP,MIN(24*PERC,MIN(SAT,CalcTable[[#This Row],[PWC]])-FCAP),0)</f>
        <v>#NAME?</v>
      </c>
      <c r="AD7989" s="13" t="e">
        <f ca="1">IF(CalcTable[[#This Row],[PWC]]&gt;SAT,CalcTable[[#This Row],[PWC]]-SAT,0)</f>
        <v>#NAME?</v>
      </c>
      <c r="AE7989" s="13" t="e">
        <f ca="1">CalcTable[[#This Row],[PWC]]-CalcTable[[#This Row],[PercAmt]]-CalcTable[[#This Row],[Runoff]]</f>
        <v>#NAME?</v>
      </c>
      <c r="AF7989" s="13" t="e">
        <f ca="1">CalcTable[[#This Row],[IrrAmt]]/1000*CUR_IRR_AREA*10000/IRR_EFF</f>
        <v>#NAME?</v>
      </c>
      <c r="AG7989" s="147"/>
      <c r="AI7989" s="50">
        <v>0</v>
      </c>
      <c r="AJ7989" s="50">
        <v>0</v>
      </c>
      <c r="AK7989" s="50">
        <v>4.5965904170068654</v>
      </c>
      <c r="AL7989" s="50">
        <v>9.405167669377823</v>
      </c>
      <c r="AM7989" s="50"/>
      <c r="AN7989" s="50"/>
      <c r="AO7989" s="50"/>
      <c r="AP7989" s="50"/>
      <c r="AQ7989" s="50"/>
      <c r="AR7989" s="50"/>
      <c r="AS7989" s="50"/>
      <c r="AT7989" s="50"/>
      <c r="AU7989" s="50"/>
      <c r="AV7989" s="50"/>
      <c r="AW7989" s="50"/>
      <c r="AX7989" s="50">
        <f t="shared" si="2495"/>
        <v>14.001758086384688</v>
      </c>
      <c r="AY7989" s="50"/>
      <c r="AZ7989" s="50">
        <f t="shared" si="2496"/>
        <v>343.30157775118357</v>
      </c>
      <c r="BA7989" s="50">
        <f t="shared" si="2506"/>
        <v>528.57544510896514</v>
      </c>
      <c r="BB7989" s="50">
        <f t="shared" si="2507"/>
        <v>544.92313928759302</v>
      </c>
      <c r="BC7989" s="17">
        <f t="shared" si="2497"/>
        <v>20125</v>
      </c>
      <c r="BD7989" s="50">
        <f t="shared" si="2498"/>
        <v>14.001758086384688</v>
      </c>
      <c r="BE7989" s="50">
        <f t="shared" si="2499"/>
        <v>343.30157775118357</v>
      </c>
      <c r="BF7989" s="50">
        <f t="shared" si="2500"/>
        <v>561.53209363497194</v>
      </c>
      <c r="BG7989" s="50"/>
      <c r="BH7989" s="17">
        <f t="shared" si="2501"/>
        <v>0</v>
      </c>
      <c r="BI7989" s="17">
        <f t="shared" si="2511"/>
        <v>7989</v>
      </c>
      <c r="BJ7989" s="17">
        <f t="shared" si="2502"/>
        <v>7989</v>
      </c>
      <c r="BK7989" s="150">
        <f t="shared" si="2503"/>
        <v>41043</v>
      </c>
      <c r="BL7989" s="50" t="e">
        <f t="shared" ca="1" si="2508"/>
        <v>#NAME?</v>
      </c>
      <c r="BM7989" s="50" t="e">
        <f t="shared" ca="1" si="2509"/>
        <v>#NAME?</v>
      </c>
      <c r="BN7989" s="50" t="e">
        <f t="shared" ca="1" si="2510"/>
        <v>#NAME?</v>
      </c>
    </row>
    <row r="7990" spans="1:66" x14ac:dyDescent="0.35">
      <c r="A7990" s="48">
        <v>41044</v>
      </c>
      <c r="B7990" s="17">
        <v>2012</v>
      </c>
      <c r="C7990" s="17">
        <v>5</v>
      </c>
      <c r="D7990" s="17">
        <v>136</v>
      </c>
      <c r="E7990" s="17">
        <v>15</v>
      </c>
      <c r="F7990" s="17">
        <v>3</v>
      </c>
      <c r="G7990" s="50">
        <v>7.3</v>
      </c>
      <c r="H7990" s="32">
        <v>6.3691002346995171</v>
      </c>
      <c r="I7990" s="50">
        <v>7</v>
      </c>
      <c r="J7990" s="13">
        <v>0</v>
      </c>
      <c r="K7990" s="13">
        <f t="shared" ref="K7990:K8053" si="2512">J7990*PRECIP_ADJUST</f>
        <v>0</v>
      </c>
      <c r="L7990" s="13">
        <f t="shared" si="2504"/>
        <v>0</v>
      </c>
      <c r="M7990" s="13" t="e">
        <f ca="1">CalcTable[[#This Row],[IWC]]-AE7989</f>
        <v>#NAME?</v>
      </c>
      <c r="N7990" s="13" t="e">
        <f ca="1">IF(CalcTable[[#This Row],[Day of Year]]&lt;123,FCAP,AE7989)</f>
        <v>#NAME?</v>
      </c>
      <c r="O7990" s="17" t="e">
        <f ca="1">IF(IRR_DRIP,5,COUNTIF('IDET Wind Values'!C7974:G7974,"&lt;="&amp;IRR_MAXWIND))</f>
        <v>#NAME?</v>
      </c>
      <c r="P7990" s="13" t="e">
        <f ca="1">CalcTable[[#This Row],[ET_o]]*KL</f>
        <v>#NAME?</v>
      </c>
      <c r="Q7990" s="13" t="e">
        <f ca="1">IF(WILTPT&lt;=0,1,MAX(0,MIN(1,(CalcTable[[#This Row],[IWC]]-WILTPT)/(MAD-WILTPT))))</f>
        <v>#NAME?</v>
      </c>
      <c r="R7990" s="13" t="e">
        <f ca="1">CalcTable[[#This Row],[ETMult]]*CalcTable[[#This Row],[ETb]]</f>
        <v>#NAME?</v>
      </c>
      <c r="S7990" s="13" t="b">
        <f>INDEX(IRR_LIST,CalcTable[[#This Row],[Day of Week]]+1)</f>
        <v>1</v>
      </c>
      <c r="T7990" s="13">
        <f t="shared" ref="T7990:T8053" ca="1" si="2513">SUM(OFFSET(K7990,-IC_DAYS,0,IC_DAYS,1))</f>
        <v>0</v>
      </c>
      <c r="U7990" s="13" t="b">
        <f ca="1">IF(CalcTable[[#This Row],[IrrPrecip]]&gt;=IC_MM,FALSE,TRUE)</f>
        <v>1</v>
      </c>
      <c r="V7990" s="13" t="b">
        <f t="shared" si="2505"/>
        <v>1</v>
      </c>
      <c r="W7990" s="13" t="e">
        <f ca="1">IF(AND(IRR_DRIP=FALSE,CalcTable[[#This Row],[IrrHours]]&lt;=0),FALSE,TRUE)</f>
        <v>#NAME?</v>
      </c>
      <c r="X7990" s="13" t="e">
        <f ca="1">AND(CalcTable[[#This Row],[IrrDay]],CalcTable[[#This Row],[IrrRain]],CalcTable[[#This Row],[IrrWarm]],CalcTable[[#This Row],[IrrWindy]])</f>
        <v>#NAME?</v>
      </c>
      <c r="Y7990" s="13" t="e">
        <f t="shared" ref="Y7990:Y8053" ca="1" si="2514">IF(AA7989&lt;=0,FALSE,TRUE)</f>
        <v>#NAME?</v>
      </c>
      <c r="Z7990" s="13" t="e">
        <f ca="1">CalcTable[[#This Row],[IrrHours]]/5</f>
        <v>#NAME?</v>
      </c>
      <c r="AA7990" s="13" t="e">
        <f ca="1">IF(CalcTable[[#This Row],[IrrFlag]]=FALSE,0,MAX(0,CalcTable[[#This Row],[VolRednWind]]*(FCAP*IRR_TARGET-CalcTable[[#This Row],[IWC]])))</f>
        <v>#NAME?</v>
      </c>
      <c r="AB7990" s="13" t="e">
        <f ca="1">CalcTable[[#This Row],[IWC]]+CalcTable[[#This Row],[Eff Precip]]+CalcTable[[#This Row],[IrrAmt]]-CalcTable[[#This Row],[AET]]</f>
        <v>#NAME?</v>
      </c>
      <c r="AC7990" s="13" t="e">
        <f ca="1">IF(CalcTable[[#This Row],[PWC]]&gt;FCAP,MIN(24*PERC,MIN(SAT,CalcTable[[#This Row],[PWC]])-FCAP),0)</f>
        <v>#NAME?</v>
      </c>
      <c r="AD7990" s="13" t="e">
        <f ca="1">IF(CalcTable[[#This Row],[PWC]]&gt;SAT,CalcTable[[#This Row],[PWC]]-SAT,0)</f>
        <v>#NAME?</v>
      </c>
      <c r="AE7990" s="13" t="e">
        <f ca="1">CalcTable[[#This Row],[PWC]]-CalcTable[[#This Row],[PercAmt]]-CalcTable[[#This Row],[Runoff]]</f>
        <v>#NAME?</v>
      </c>
      <c r="AF7990" s="13" t="e">
        <f ca="1">CalcTable[[#This Row],[IrrAmt]]/1000*CUR_IRR_AREA*10000/IRR_EFF</f>
        <v>#NAME?</v>
      </c>
      <c r="AG7990" s="147"/>
      <c r="AI7990" s="50">
        <v>3.4395673689089588</v>
      </c>
      <c r="AJ7990" s="50">
        <v>6.2758681978434554</v>
      </c>
      <c r="AK7990" s="50">
        <v>0</v>
      </c>
      <c r="AL7990" s="50">
        <v>0</v>
      </c>
      <c r="AM7990" s="50"/>
      <c r="AN7990" s="50"/>
      <c r="AO7990" s="50"/>
      <c r="AP7990" s="50"/>
      <c r="AQ7990" s="50"/>
      <c r="AR7990" s="50"/>
      <c r="AS7990" s="50"/>
      <c r="AT7990" s="50"/>
      <c r="AU7990" s="50"/>
      <c r="AV7990" s="50"/>
      <c r="AW7990" s="50"/>
      <c r="AX7990" s="50">
        <f t="shared" ref="AX7990:AX8053" si="2515">SUM(AI7990:AW7990)</f>
        <v>9.715435566752415</v>
      </c>
      <c r="AY7990" s="50"/>
      <c r="AZ7990" s="50">
        <f t="shared" ref="AZ7990:AZ8053" si="2516">SUMPRODUCT(AI7990:AW7990,CONVERSION)</f>
        <v>234.53912188073946</v>
      </c>
      <c r="BA7990" s="50">
        <f t="shared" si="2506"/>
        <v>381.34569564581096</v>
      </c>
      <c r="BB7990" s="50">
        <f t="shared" si="2507"/>
        <v>394.76199246068626</v>
      </c>
      <c r="BC7990" s="17">
        <f t="shared" ref="BC7990:BC8053" si="2517">B7990*10+C7990</f>
        <v>20125</v>
      </c>
      <c r="BD7990" s="50">
        <f t="shared" ref="BD7990:BD8053" si="2518">INDEX(AI7990:AX7990,PLOT_AREA)</f>
        <v>9.715435566752415</v>
      </c>
      <c r="BE7990" s="50">
        <f t="shared" ref="BE7990:BE8053" si="2519">IF(PLOT_AREA&lt;=AREA_COUNT,INDEX(AI7990:AW7990,PLOT_AREA)*INDEX(CONVERSION,PLOT_AREA),AZ7990)</f>
        <v>234.53912188073946</v>
      </c>
      <c r="BF7990" s="50">
        <f t="shared" ref="BF7990:BF8053" si="2520">BE7990*BF$17</f>
        <v>383.63133956947109</v>
      </c>
      <c r="BG7990" s="50"/>
      <c r="BH7990" s="17">
        <f t="shared" ref="BH7990:BH8053" si="2521">IF(BC7990&lt;PLOT_FROM,-1,IF(BC7990&gt;PLOT_TO,1,0))</f>
        <v>0</v>
      </c>
      <c r="BI7990" s="17">
        <f t="shared" si="2511"/>
        <v>7990</v>
      </c>
      <c r="BJ7990" s="17">
        <f t="shared" ref="BJ7990:BJ8053" si="2522">IF(BH7990=0,BI7990,"")</f>
        <v>7990</v>
      </c>
      <c r="BK7990" s="150">
        <f t="shared" ref="BK7990:BK8053" si="2523">A7990</f>
        <v>41044</v>
      </c>
      <c r="BL7990" s="50" t="e">
        <f t="shared" ca="1" si="2508"/>
        <v>#NAME?</v>
      </c>
      <c r="BM7990" s="50" t="e">
        <f t="shared" ca="1" si="2509"/>
        <v>#NAME?</v>
      </c>
      <c r="BN7990" s="50" t="e">
        <f t="shared" ca="1" si="2510"/>
        <v>#NAME?</v>
      </c>
    </row>
    <row r="7991" spans="1:66" x14ac:dyDescent="0.35">
      <c r="A7991" s="48">
        <v>41045</v>
      </c>
      <c r="B7991" s="17">
        <v>2012</v>
      </c>
      <c r="C7991" s="17">
        <v>5</v>
      </c>
      <c r="D7991" s="17">
        <v>137</v>
      </c>
      <c r="E7991" s="17">
        <v>16</v>
      </c>
      <c r="F7991" s="17">
        <v>4</v>
      </c>
      <c r="G7991" s="50">
        <v>8.5</v>
      </c>
      <c r="H7991" s="32">
        <v>5.8926191282078602</v>
      </c>
      <c r="I7991" s="50">
        <v>14.5</v>
      </c>
      <c r="J7991" s="13">
        <v>0</v>
      </c>
      <c r="K7991" s="13">
        <f t="shared" si="2512"/>
        <v>0</v>
      </c>
      <c r="L7991" s="13">
        <f t="shared" si="2504"/>
        <v>0</v>
      </c>
      <c r="M7991" s="13" t="e">
        <f ca="1">CalcTable[[#This Row],[IWC]]-AE7990</f>
        <v>#NAME?</v>
      </c>
      <c r="N7991" s="13" t="e">
        <f ca="1">IF(CalcTable[[#This Row],[Day of Year]]&lt;123,FCAP,AE7990)</f>
        <v>#NAME?</v>
      </c>
      <c r="O7991" s="17" t="e">
        <f ca="1">IF(IRR_DRIP,5,COUNTIF('IDET Wind Values'!C7975:G7975,"&lt;="&amp;IRR_MAXWIND))</f>
        <v>#NAME?</v>
      </c>
      <c r="P7991" s="13" t="e">
        <f ca="1">CalcTable[[#This Row],[ET_o]]*KL</f>
        <v>#NAME?</v>
      </c>
      <c r="Q7991" s="13" t="e">
        <f ca="1">IF(WILTPT&lt;=0,1,MAX(0,MIN(1,(CalcTable[[#This Row],[IWC]]-WILTPT)/(MAD-WILTPT))))</f>
        <v>#NAME?</v>
      </c>
      <c r="R7991" s="13" t="e">
        <f ca="1">CalcTable[[#This Row],[ETMult]]*CalcTable[[#This Row],[ETb]]</f>
        <v>#NAME?</v>
      </c>
      <c r="S7991" s="13" t="b">
        <f>INDEX(IRR_LIST,CalcTable[[#This Row],[Day of Week]]+1)</f>
        <v>0</v>
      </c>
      <c r="T7991" s="13">
        <f t="shared" ca="1" si="2513"/>
        <v>0</v>
      </c>
      <c r="U7991" s="13" t="b">
        <f ca="1">IF(CalcTable[[#This Row],[IrrPrecip]]&gt;=IC_MM,FALSE,TRUE)</f>
        <v>1</v>
      </c>
      <c r="V7991" s="13" t="b">
        <f t="shared" si="2505"/>
        <v>1</v>
      </c>
      <c r="W7991" s="13" t="e">
        <f ca="1">IF(AND(IRR_DRIP=FALSE,CalcTable[[#This Row],[IrrHours]]&lt;=0),FALSE,TRUE)</f>
        <v>#NAME?</v>
      </c>
      <c r="X7991" s="13" t="e">
        <f ca="1">AND(CalcTable[[#This Row],[IrrDay]],CalcTable[[#This Row],[IrrRain]],CalcTable[[#This Row],[IrrWarm]],CalcTable[[#This Row],[IrrWindy]])</f>
        <v>#NAME?</v>
      </c>
      <c r="Y7991" s="13" t="e">
        <f t="shared" ca="1" si="2514"/>
        <v>#NAME?</v>
      </c>
      <c r="Z7991" s="13" t="e">
        <f ca="1">CalcTable[[#This Row],[IrrHours]]/5</f>
        <v>#NAME?</v>
      </c>
      <c r="AA7991" s="13" t="e">
        <f ca="1">IF(CalcTable[[#This Row],[IrrFlag]]=FALSE,0,MAX(0,CalcTable[[#This Row],[VolRednWind]]*(FCAP*IRR_TARGET-CalcTable[[#This Row],[IWC]])))</f>
        <v>#NAME?</v>
      </c>
      <c r="AB7991" s="13" t="e">
        <f ca="1">CalcTable[[#This Row],[IWC]]+CalcTable[[#This Row],[Eff Precip]]+CalcTable[[#This Row],[IrrAmt]]-CalcTable[[#This Row],[AET]]</f>
        <v>#NAME?</v>
      </c>
      <c r="AC7991" s="13" t="e">
        <f ca="1">IF(CalcTable[[#This Row],[PWC]]&gt;FCAP,MIN(24*PERC,MIN(SAT,CalcTable[[#This Row],[PWC]])-FCAP),0)</f>
        <v>#NAME?</v>
      </c>
      <c r="AD7991" s="13" t="e">
        <f ca="1">IF(CalcTable[[#This Row],[PWC]]&gt;SAT,CalcTable[[#This Row],[PWC]]-SAT,0)</f>
        <v>#NAME?</v>
      </c>
      <c r="AE7991" s="13" t="e">
        <f ca="1">CalcTable[[#This Row],[PWC]]-CalcTable[[#This Row],[PercAmt]]-CalcTable[[#This Row],[Runoff]]</f>
        <v>#NAME?</v>
      </c>
      <c r="AF7991" s="13" t="e">
        <f ca="1">CalcTable[[#This Row],[IrrAmt]]/1000*CUR_IRR_AREA*10000/IRR_EFF</f>
        <v>#NAME?</v>
      </c>
      <c r="AG7991" s="147"/>
      <c r="AI7991" s="50">
        <v>0</v>
      </c>
      <c r="AJ7991" s="50">
        <v>0</v>
      </c>
      <c r="AK7991" s="50">
        <v>0</v>
      </c>
      <c r="AL7991" s="50">
        <v>5.7830051290847351</v>
      </c>
      <c r="AM7991" s="50"/>
      <c r="AN7991" s="50"/>
      <c r="AO7991" s="50"/>
      <c r="AP7991" s="50"/>
      <c r="AQ7991" s="50"/>
      <c r="AR7991" s="50"/>
      <c r="AS7991" s="50"/>
      <c r="AT7991" s="50"/>
      <c r="AU7991" s="50"/>
      <c r="AV7991" s="50"/>
      <c r="AW7991" s="50"/>
      <c r="AX7991" s="50">
        <f t="shared" si="2515"/>
        <v>5.7830051290847351</v>
      </c>
      <c r="AY7991" s="50"/>
      <c r="AZ7991" s="50">
        <f t="shared" si="2516"/>
        <v>169.6348171198189</v>
      </c>
      <c r="BA7991" s="50">
        <f t="shared" si="2506"/>
        <v>261.18376604162597</v>
      </c>
      <c r="BB7991" s="50">
        <f t="shared" si="2507"/>
        <v>269.26161447590306</v>
      </c>
      <c r="BC7991" s="17">
        <f t="shared" si="2517"/>
        <v>20125</v>
      </c>
      <c r="BD7991" s="50">
        <f t="shared" si="2518"/>
        <v>5.7830051290847351</v>
      </c>
      <c r="BE7991" s="50">
        <f t="shared" si="2519"/>
        <v>169.6348171198189</v>
      </c>
      <c r="BF7991" s="50">
        <f t="shared" si="2520"/>
        <v>277.46855879502021</v>
      </c>
      <c r="BG7991" s="50"/>
      <c r="BH7991" s="17">
        <f t="shared" si="2521"/>
        <v>0</v>
      </c>
      <c r="BI7991" s="17">
        <f t="shared" si="2511"/>
        <v>7991</v>
      </c>
      <c r="BJ7991" s="17">
        <f t="shared" si="2522"/>
        <v>7991</v>
      </c>
      <c r="BK7991" s="150">
        <f t="shared" si="2523"/>
        <v>41045</v>
      </c>
      <c r="BL7991" s="50" t="e">
        <f t="shared" ca="1" si="2508"/>
        <v>#NAME?</v>
      </c>
      <c r="BM7991" s="50" t="e">
        <f t="shared" ca="1" si="2509"/>
        <v>#NAME?</v>
      </c>
      <c r="BN7991" s="50" t="e">
        <f t="shared" ca="1" si="2510"/>
        <v>#NAME?</v>
      </c>
    </row>
    <row r="7992" spans="1:66" x14ac:dyDescent="0.35">
      <c r="A7992" s="48">
        <v>41046</v>
      </c>
      <c r="B7992" s="17">
        <v>2012</v>
      </c>
      <c r="C7992" s="17">
        <v>5</v>
      </c>
      <c r="D7992" s="17">
        <v>138</v>
      </c>
      <c r="E7992" s="17">
        <v>17</v>
      </c>
      <c r="F7992" s="17">
        <v>5</v>
      </c>
      <c r="G7992" s="50">
        <v>3</v>
      </c>
      <c r="H7992" s="32">
        <v>2.7528044046309121</v>
      </c>
      <c r="I7992" s="50">
        <v>19.5</v>
      </c>
      <c r="J7992" s="13">
        <v>2</v>
      </c>
      <c r="K7992" s="13">
        <f t="shared" si="2512"/>
        <v>2</v>
      </c>
      <c r="L7992" s="13">
        <f t="shared" si="2504"/>
        <v>0</v>
      </c>
      <c r="M7992" s="13" t="e">
        <f ca="1">CalcTable[[#This Row],[IWC]]-AE7991</f>
        <v>#NAME?</v>
      </c>
      <c r="N7992" s="13" t="e">
        <f ca="1">IF(CalcTable[[#This Row],[Day of Year]]&lt;123,FCAP,AE7991)</f>
        <v>#NAME?</v>
      </c>
      <c r="O7992" s="17" t="e">
        <f ca="1">IF(IRR_DRIP,5,COUNTIF('IDET Wind Values'!C7976:G7976,"&lt;="&amp;IRR_MAXWIND))</f>
        <v>#NAME?</v>
      </c>
      <c r="P7992" s="13" t="e">
        <f ca="1">CalcTable[[#This Row],[ET_o]]*KL</f>
        <v>#NAME?</v>
      </c>
      <c r="Q7992" s="13" t="e">
        <f ca="1">IF(WILTPT&lt;=0,1,MAX(0,MIN(1,(CalcTable[[#This Row],[IWC]]-WILTPT)/(MAD-WILTPT))))</f>
        <v>#NAME?</v>
      </c>
      <c r="R7992" s="13" t="e">
        <f ca="1">CalcTable[[#This Row],[ETMult]]*CalcTable[[#This Row],[ETb]]</f>
        <v>#NAME?</v>
      </c>
      <c r="S7992" s="13" t="b">
        <f>INDEX(IRR_LIST,CalcTable[[#This Row],[Day of Week]]+1)</f>
        <v>1</v>
      </c>
      <c r="T7992" s="13">
        <f t="shared" ca="1" si="2513"/>
        <v>0</v>
      </c>
      <c r="U7992" s="13" t="b">
        <f ca="1">IF(CalcTable[[#This Row],[IrrPrecip]]&gt;=IC_MM,FALSE,TRUE)</f>
        <v>1</v>
      </c>
      <c r="V7992" s="13" t="b">
        <f t="shared" si="2505"/>
        <v>0</v>
      </c>
      <c r="W7992" s="13" t="e">
        <f ca="1">IF(AND(IRR_DRIP=FALSE,CalcTable[[#This Row],[IrrHours]]&lt;=0),FALSE,TRUE)</f>
        <v>#NAME?</v>
      </c>
      <c r="X7992" s="13" t="e">
        <f ca="1">AND(CalcTable[[#This Row],[IrrDay]],CalcTable[[#This Row],[IrrRain]],CalcTable[[#This Row],[IrrWarm]],CalcTable[[#This Row],[IrrWindy]])</f>
        <v>#NAME?</v>
      </c>
      <c r="Y7992" s="13" t="e">
        <f t="shared" ca="1" si="2514"/>
        <v>#NAME?</v>
      </c>
      <c r="Z7992" s="13" t="e">
        <f ca="1">CalcTable[[#This Row],[IrrHours]]/5</f>
        <v>#NAME?</v>
      </c>
      <c r="AA7992" s="13" t="e">
        <f ca="1">IF(CalcTable[[#This Row],[IrrFlag]]=FALSE,0,MAX(0,CalcTable[[#This Row],[VolRednWind]]*(FCAP*IRR_TARGET-CalcTable[[#This Row],[IWC]])))</f>
        <v>#NAME?</v>
      </c>
      <c r="AB7992" s="13" t="e">
        <f ca="1">CalcTable[[#This Row],[IWC]]+CalcTable[[#This Row],[Eff Precip]]+CalcTable[[#This Row],[IrrAmt]]-CalcTable[[#This Row],[AET]]</f>
        <v>#NAME?</v>
      </c>
      <c r="AC7992" s="13" t="e">
        <f ca="1">IF(CalcTable[[#This Row],[PWC]]&gt;FCAP,MIN(24*PERC,MIN(SAT,CalcTable[[#This Row],[PWC]])-FCAP),0)</f>
        <v>#NAME?</v>
      </c>
      <c r="AD7992" s="13" t="e">
        <f ca="1">IF(CalcTable[[#This Row],[PWC]]&gt;SAT,CalcTable[[#This Row],[PWC]]-SAT,0)</f>
        <v>#NAME?</v>
      </c>
      <c r="AE7992" s="13" t="e">
        <f ca="1">CalcTable[[#This Row],[PWC]]-CalcTable[[#This Row],[PercAmt]]-CalcTable[[#This Row],[Runoff]]</f>
        <v>#NAME?</v>
      </c>
      <c r="AF7992" s="13" t="e">
        <f ca="1">CalcTable[[#This Row],[IrrAmt]]/1000*CUR_IRR_AREA*10000/IRR_EFF</f>
        <v>#NAME?</v>
      </c>
      <c r="AG7992" s="147"/>
      <c r="AI7992" s="50">
        <v>0</v>
      </c>
      <c r="AJ7992" s="50">
        <v>0</v>
      </c>
      <c r="AK7992" s="50">
        <v>0</v>
      </c>
      <c r="AL7992" s="50">
        <v>0</v>
      </c>
      <c r="AM7992" s="50"/>
      <c r="AN7992" s="50"/>
      <c r="AO7992" s="50"/>
      <c r="AP7992" s="50"/>
      <c r="AQ7992" s="50"/>
      <c r="AR7992" s="50"/>
      <c r="AS7992" s="50"/>
      <c r="AT7992" s="50"/>
      <c r="AU7992" s="50"/>
      <c r="AV7992" s="50"/>
      <c r="AW7992" s="50"/>
      <c r="AX7992" s="50">
        <f t="shared" si="2515"/>
        <v>0</v>
      </c>
      <c r="AY7992" s="50"/>
      <c r="AZ7992" s="50">
        <f t="shared" si="2516"/>
        <v>0</v>
      </c>
      <c r="BA7992" s="50">
        <f t="shared" si="2506"/>
        <v>0</v>
      </c>
      <c r="BB7992" s="50">
        <f t="shared" si="2507"/>
        <v>0</v>
      </c>
      <c r="BC7992" s="17">
        <f t="shared" si="2517"/>
        <v>20125</v>
      </c>
      <c r="BD7992" s="50">
        <f t="shared" si="2518"/>
        <v>0</v>
      </c>
      <c r="BE7992" s="50">
        <f t="shared" si="2519"/>
        <v>0</v>
      </c>
      <c r="BF7992" s="50">
        <f t="shared" si="2520"/>
        <v>0</v>
      </c>
      <c r="BG7992" s="50"/>
      <c r="BH7992" s="17">
        <f t="shared" si="2521"/>
        <v>0</v>
      </c>
      <c r="BI7992" s="17">
        <f t="shared" si="2511"/>
        <v>7992</v>
      </c>
      <c r="BJ7992" s="17">
        <f t="shared" si="2522"/>
        <v>7992</v>
      </c>
      <c r="BK7992" s="150">
        <f t="shared" si="2523"/>
        <v>41046</v>
      </c>
      <c r="BL7992" s="50" t="e">
        <f t="shared" ca="1" si="2508"/>
        <v>#NAME?</v>
      </c>
      <c r="BM7992" s="50" t="e">
        <f t="shared" ca="1" si="2509"/>
        <v>#NAME?</v>
      </c>
      <c r="BN7992" s="50" t="e">
        <f t="shared" ca="1" si="2510"/>
        <v>#NAME?</v>
      </c>
    </row>
    <row r="7993" spans="1:66" x14ac:dyDescent="0.35">
      <c r="A7993" s="48">
        <v>41047</v>
      </c>
      <c r="B7993" s="17">
        <v>2012</v>
      </c>
      <c r="C7993" s="17">
        <v>5</v>
      </c>
      <c r="D7993" s="17">
        <v>139</v>
      </c>
      <c r="E7993" s="17">
        <v>18</v>
      </c>
      <c r="F7993" s="17">
        <v>6</v>
      </c>
      <c r="G7993" s="50">
        <v>2</v>
      </c>
      <c r="H7993" s="32">
        <v>3.2377932930129378</v>
      </c>
      <c r="I7993" s="50">
        <v>26</v>
      </c>
      <c r="J7993" s="13">
        <v>0.4</v>
      </c>
      <c r="K7993" s="13">
        <f t="shared" si="2512"/>
        <v>0.4</v>
      </c>
      <c r="L7993" s="13">
        <f t="shared" si="2504"/>
        <v>0</v>
      </c>
      <c r="M7993" s="13" t="e">
        <f ca="1">CalcTable[[#This Row],[IWC]]-AE7992</f>
        <v>#NAME?</v>
      </c>
      <c r="N7993" s="13" t="e">
        <f ca="1">IF(CalcTable[[#This Row],[Day of Year]]&lt;123,FCAP,AE7992)</f>
        <v>#NAME?</v>
      </c>
      <c r="O7993" s="17" t="e">
        <f ca="1">IF(IRR_DRIP,5,COUNTIF('IDET Wind Values'!C7977:G7977,"&lt;="&amp;IRR_MAXWIND))</f>
        <v>#NAME?</v>
      </c>
      <c r="P7993" s="13" t="e">
        <f ca="1">CalcTable[[#This Row],[ET_o]]*KL</f>
        <v>#NAME?</v>
      </c>
      <c r="Q7993" s="13" t="e">
        <f ca="1">IF(WILTPT&lt;=0,1,MAX(0,MIN(1,(CalcTable[[#This Row],[IWC]]-WILTPT)/(MAD-WILTPT))))</f>
        <v>#NAME?</v>
      </c>
      <c r="R7993" s="13" t="e">
        <f ca="1">CalcTable[[#This Row],[ETMult]]*CalcTable[[#This Row],[ETb]]</f>
        <v>#NAME?</v>
      </c>
      <c r="S7993" s="13" t="b">
        <f>INDEX(IRR_LIST,CalcTable[[#This Row],[Day of Week]]+1)</f>
        <v>0</v>
      </c>
      <c r="T7993" s="13">
        <f t="shared" ca="1" si="2513"/>
        <v>2</v>
      </c>
      <c r="U7993" s="13" t="b">
        <f ca="1">IF(CalcTable[[#This Row],[IrrPrecip]]&gt;=IC_MM,FALSE,TRUE)</f>
        <v>1</v>
      </c>
      <c r="V7993" s="13" t="b">
        <f t="shared" si="2505"/>
        <v>0</v>
      </c>
      <c r="W7993" s="13" t="e">
        <f ca="1">IF(AND(IRR_DRIP=FALSE,CalcTable[[#This Row],[IrrHours]]&lt;=0),FALSE,TRUE)</f>
        <v>#NAME?</v>
      </c>
      <c r="X7993" s="13" t="e">
        <f ca="1">AND(CalcTable[[#This Row],[IrrDay]],CalcTable[[#This Row],[IrrRain]],CalcTable[[#This Row],[IrrWarm]],CalcTable[[#This Row],[IrrWindy]])</f>
        <v>#NAME?</v>
      </c>
      <c r="Y7993" s="13" t="e">
        <f t="shared" ca="1" si="2514"/>
        <v>#NAME?</v>
      </c>
      <c r="Z7993" s="13" t="e">
        <f ca="1">CalcTable[[#This Row],[IrrHours]]/5</f>
        <v>#NAME?</v>
      </c>
      <c r="AA7993" s="13" t="e">
        <f ca="1">IF(CalcTable[[#This Row],[IrrFlag]]=FALSE,0,MAX(0,CalcTable[[#This Row],[VolRednWind]]*(FCAP*IRR_TARGET-CalcTable[[#This Row],[IWC]])))</f>
        <v>#NAME?</v>
      </c>
      <c r="AB7993" s="13" t="e">
        <f ca="1">CalcTable[[#This Row],[IWC]]+CalcTable[[#This Row],[Eff Precip]]+CalcTable[[#This Row],[IrrAmt]]-CalcTable[[#This Row],[AET]]</f>
        <v>#NAME?</v>
      </c>
      <c r="AC7993" s="13" t="e">
        <f ca="1">IF(CalcTable[[#This Row],[PWC]]&gt;FCAP,MIN(24*PERC,MIN(SAT,CalcTable[[#This Row],[PWC]])-FCAP),0)</f>
        <v>#NAME?</v>
      </c>
      <c r="AD7993" s="13" t="e">
        <f ca="1">IF(CalcTable[[#This Row],[PWC]]&gt;SAT,CalcTable[[#This Row],[PWC]]-SAT,0)</f>
        <v>#NAME?</v>
      </c>
      <c r="AE7993" s="13" t="e">
        <f ca="1">CalcTable[[#This Row],[PWC]]-CalcTable[[#This Row],[PercAmt]]-CalcTable[[#This Row],[Runoff]]</f>
        <v>#NAME?</v>
      </c>
      <c r="AF7993" s="13" t="e">
        <f ca="1">CalcTable[[#This Row],[IrrAmt]]/1000*CUR_IRR_AREA*10000/IRR_EFF</f>
        <v>#NAME?</v>
      </c>
      <c r="AG7993" s="147"/>
      <c r="AI7993" s="50">
        <v>0</v>
      </c>
      <c r="AJ7993" s="50">
        <v>0</v>
      </c>
      <c r="AK7993" s="50">
        <v>0</v>
      </c>
      <c r="AL7993" s="50">
        <v>0</v>
      </c>
      <c r="AM7993" s="50"/>
      <c r="AN7993" s="50"/>
      <c r="AO7993" s="50"/>
      <c r="AP7993" s="50"/>
      <c r="AQ7993" s="50"/>
      <c r="AR7993" s="50"/>
      <c r="AS7993" s="50"/>
      <c r="AT7993" s="50"/>
      <c r="AU7993" s="50"/>
      <c r="AV7993" s="50"/>
      <c r="AW7993" s="50"/>
      <c r="AX7993" s="50">
        <f t="shared" si="2515"/>
        <v>0</v>
      </c>
      <c r="AY7993" s="50"/>
      <c r="AZ7993" s="50">
        <f t="shared" si="2516"/>
        <v>0</v>
      </c>
      <c r="BA7993" s="50">
        <f t="shared" si="2506"/>
        <v>0</v>
      </c>
      <c r="BB7993" s="50">
        <f t="shared" si="2507"/>
        <v>0</v>
      </c>
      <c r="BC7993" s="17">
        <f t="shared" si="2517"/>
        <v>20125</v>
      </c>
      <c r="BD7993" s="50">
        <f t="shared" si="2518"/>
        <v>0</v>
      </c>
      <c r="BE7993" s="50">
        <f t="shared" si="2519"/>
        <v>0</v>
      </c>
      <c r="BF7993" s="50">
        <f t="shared" si="2520"/>
        <v>0</v>
      </c>
      <c r="BG7993" s="50"/>
      <c r="BH7993" s="17">
        <f t="shared" si="2521"/>
        <v>0</v>
      </c>
      <c r="BI7993" s="17">
        <f t="shared" si="2511"/>
        <v>7993</v>
      </c>
      <c r="BJ7993" s="17">
        <f t="shared" si="2522"/>
        <v>7993</v>
      </c>
      <c r="BK7993" s="150">
        <f t="shared" si="2523"/>
        <v>41047</v>
      </c>
      <c r="BL7993" s="50" t="e">
        <f t="shared" ca="1" si="2508"/>
        <v>#NAME?</v>
      </c>
      <c r="BM7993" s="50" t="e">
        <f t="shared" ca="1" si="2509"/>
        <v>#NAME?</v>
      </c>
      <c r="BN7993" s="50" t="e">
        <f t="shared" ca="1" si="2510"/>
        <v>#NAME?</v>
      </c>
    </row>
    <row r="7994" spans="1:66" x14ac:dyDescent="0.35">
      <c r="A7994" s="48">
        <v>41048</v>
      </c>
      <c r="B7994" s="17">
        <v>2012</v>
      </c>
      <c r="C7994" s="17">
        <v>5</v>
      </c>
      <c r="D7994" s="17">
        <v>140</v>
      </c>
      <c r="E7994" s="17">
        <v>19</v>
      </c>
      <c r="F7994" s="17">
        <v>7</v>
      </c>
      <c r="G7994" s="50">
        <v>0.1</v>
      </c>
      <c r="H7994" s="32">
        <v>2.9302826219309122</v>
      </c>
      <c r="I7994" s="50">
        <v>9.1666666666666661</v>
      </c>
      <c r="J7994" s="13">
        <v>0</v>
      </c>
      <c r="K7994" s="13">
        <f t="shared" si="2512"/>
        <v>0</v>
      </c>
      <c r="L7994" s="13">
        <f t="shared" si="2504"/>
        <v>0</v>
      </c>
      <c r="M7994" s="13" t="e">
        <f ca="1">CalcTable[[#This Row],[IWC]]-AE7993</f>
        <v>#NAME?</v>
      </c>
      <c r="N7994" s="13" t="e">
        <f ca="1">IF(CalcTable[[#This Row],[Day of Year]]&lt;123,FCAP,AE7993)</f>
        <v>#NAME?</v>
      </c>
      <c r="O7994" s="17" t="e">
        <f ca="1">IF(IRR_DRIP,5,COUNTIF('IDET Wind Values'!C7978:G7978,"&lt;="&amp;IRR_MAXWIND))</f>
        <v>#NAME?</v>
      </c>
      <c r="P7994" s="13" t="e">
        <f ca="1">CalcTable[[#This Row],[ET_o]]*KL</f>
        <v>#NAME?</v>
      </c>
      <c r="Q7994" s="13" t="e">
        <f ca="1">IF(WILTPT&lt;=0,1,MAX(0,MIN(1,(CalcTable[[#This Row],[IWC]]-WILTPT)/(MAD-WILTPT))))</f>
        <v>#NAME?</v>
      </c>
      <c r="R7994" s="13" t="e">
        <f ca="1">CalcTable[[#This Row],[ETMult]]*CalcTable[[#This Row],[ETb]]</f>
        <v>#NAME?</v>
      </c>
      <c r="S7994" s="13" t="b">
        <f>INDEX(IRR_LIST,CalcTable[[#This Row],[Day of Week]]+1)</f>
        <v>0</v>
      </c>
      <c r="T7994" s="13">
        <f t="shared" ca="1" si="2513"/>
        <v>2.4</v>
      </c>
      <c r="U7994" s="13" t="b">
        <f ca="1">IF(CalcTable[[#This Row],[IrrPrecip]]&gt;=IC_MM,FALSE,TRUE)</f>
        <v>1</v>
      </c>
      <c r="V7994" s="13" t="b">
        <f t="shared" si="2505"/>
        <v>0</v>
      </c>
      <c r="W7994" s="13" t="e">
        <f ca="1">IF(AND(IRR_DRIP=FALSE,CalcTable[[#This Row],[IrrHours]]&lt;=0),FALSE,TRUE)</f>
        <v>#NAME?</v>
      </c>
      <c r="X7994" s="13" t="e">
        <f ca="1">AND(CalcTable[[#This Row],[IrrDay]],CalcTable[[#This Row],[IrrRain]],CalcTable[[#This Row],[IrrWarm]],CalcTable[[#This Row],[IrrWindy]])</f>
        <v>#NAME?</v>
      </c>
      <c r="Y7994" s="13" t="e">
        <f t="shared" ca="1" si="2514"/>
        <v>#NAME?</v>
      </c>
      <c r="Z7994" s="13" t="e">
        <f ca="1">CalcTable[[#This Row],[IrrHours]]/5</f>
        <v>#NAME?</v>
      </c>
      <c r="AA7994" s="13" t="e">
        <f ca="1">IF(CalcTable[[#This Row],[IrrFlag]]=FALSE,0,MAX(0,CalcTable[[#This Row],[VolRednWind]]*(FCAP*IRR_TARGET-CalcTable[[#This Row],[IWC]])))</f>
        <v>#NAME?</v>
      </c>
      <c r="AB7994" s="13" t="e">
        <f ca="1">CalcTable[[#This Row],[IWC]]+CalcTable[[#This Row],[Eff Precip]]+CalcTable[[#This Row],[IrrAmt]]-CalcTable[[#This Row],[AET]]</f>
        <v>#NAME?</v>
      </c>
      <c r="AC7994" s="13" t="e">
        <f ca="1">IF(CalcTable[[#This Row],[PWC]]&gt;FCAP,MIN(24*PERC,MIN(SAT,CalcTable[[#This Row],[PWC]])-FCAP),0)</f>
        <v>#NAME?</v>
      </c>
      <c r="AD7994" s="13" t="e">
        <f ca="1">IF(CalcTable[[#This Row],[PWC]]&gt;SAT,CalcTable[[#This Row],[PWC]]-SAT,0)</f>
        <v>#NAME?</v>
      </c>
      <c r="AE7994" s="13" t="e">
        <f ca="1">CalcTable[[#This Row],[PWC]]-CalcTable[[#This Row],[PercAmt]]-CalcTable[[#This Row],[Runoff]]</f>
        <v>#NAME?</v>
      </c>
      <c r="AF7994" s="13" t="e">
        <f ca="1">CalcTable[[#This Row],[IrrAmt]]/1000*CUR_IRR_AREA*10000/IRR_EFF</f>
        <v>#NAME?</v>
      </c>
      <c r="AG7994" s="147"/>
      <c r="AI7994" s="50">
        <v>0</v>
      </c>
      <c r="AJ7994" s="50">
        <v>0</v>
      </c>
      <c r="AK7994" s="50">
        <v>0</v>
      </c>
      <c r="AL7994" s="50">
        <v>0</v>
      </c>
      <c r="AM7994" s="50"/>
      <c r="AN7994" s="50"/>
      <c r="AO7994" s="50"/>
      <c r="AP7994" s="50"/>
      <c r="AQ7994" s="50"/>
      <c r="AR7994" s="50"/>
      <c r="AS7994" s="50"/>
      <c r="AT7994" s="50"/>
      <c r="AU7994" s="50"/>
      <c r="AV7994" s="50"/>
      <c r="AW7994" s="50"/>
      <c r="AX7994" s="50">
        <f t="shared" si="2515"/>
        <v>0</v>
      </c>
      <c r="AY7994" s="50"/>
      <c r="AZ7994" s="50">
        <f t="shared" si="2516"/>
        <v>0</v>
      </c>
      <c r="BA7994" s="50">
        <f t="shared" si="2506"/>
        <v>0</v>
      </c>
      <c r="BB7994" s="50">
        <f t="shared" si="2507"/>
        <v>0</v>
      </c>
      <c r="BC7994" s="17">
        <f t="shared" si="2517"/>
        <v>20125</v>
      </c>
      <c r="BD7994" s="50">
        <f t="shared" si="2518"/>
        <v>0</v>
      </c>
      <c r="BE7994" s="50">
        <f t="shared" si="2519"/>
        <v>0</v>
      </c>
      <c r="BF7994" s="50">
        <f t="shared" si="2520"/>
        <v>0</v>
      </c>
      <c r="BG7994" s="50"/>
      <c r="BH7994" s="17">
        <f t="shared" si="2521"/>
        <v>0</v>
      </c>
      <c r="BI7994" s="17">
        <f t="shared" si="2511"/>
        <v>7994</v>
      </c>
      <c r="BJ7994" s="17">
        <f t="shared" si="2522"/>
        <v>7994</v>
      </c>
      <c r="BK7994" s="150">
        <f t="shared" si="2523"/>
        <v>41048</v>
      </c>
      <c r="BL7994" s="50" t="e">
        <f t="shared" ca="1" si="2508"/>
        <v>#NAME?</v>
      </c>
      <c r="BM7994" s="50" t="e">
        <f t="shared" ca="1" si="2509"/>
        <v>#NAME?</v>
      </c>
      <c r="BN7994" s="50" t="e">
        <f t="shared" ca="1" si="2510"/>
        <v>#NAME?</v>
      </c>
    </row>
    <row r="7995" spans="1:66" x14ac:dyDescent="0.35">
      <c r="A7995" s="48">
        <v>41049</v>
      </c>
      <c r="B7995" s="17">
        <v>2012</v>
      </c>
      <c r="C7995" s="17">
        <v>5</v>
      </c>
      <c r="D7995" s="17">
        <v>141</v>
      </c>
      <c r="E7995" s="17">
        <v>20</v>
      </c>
      <c r="F7995" s="17">
        <v>1</v>
      </c>
      <c r="G7995" s="50">
        <v>1.5</v>
      </c>
      <c r="H7995" s="32">
        <v>4.2244919730757449</v>
      </c>
      <c r="I7995" s="50">
        <v>5.666666666666667</v>
      </c>
      <c r="J7995" s="13">
        <v>0</v>
      </c>
      <c r="K7995" s="13">
        <f t="shared" si="2512"/>
        <v>0</v>
      </c>
      <c r="L7995" s="13">
        <f t="shared" si="2504"/>
        <v>0</v>
      </c>
      <c r="M7995" s="13" t="e">
        <f ca="1">CalcTable[[#This Row],[IWC]]-AE7994</f>
        <v>#NAME?</v>
      </c>
      <c r="N7995" s="13" t="e">
        <f ca="1">IF(CalcTable[[#This Row],[Day of Year]]&lt;123,FCAP,AE7994)</f>
        <v>#NAME?</v>
      </c>
      <c r="O7995" s="17" t="e">
        <f ca="1">IF(IRR_DRIP,5,COUNTIF('IDET Wind Values'!C7979:G7979,"&lt;="&amp;IRR_MAXWIND))</f>
        <v>#NAME?</v>
      </c>
      <c r="P7995" s="13" t="e">
        <f ca="1">CalcTable[[#This Row],[ET_o]]*KL</f>
        <v>#NAME?</v>
      </c>
      <c r="Q7995" s="13" t="e">
        <f ca="1">IF(WILTPT&lt;=0,1,MAX(0,MIN(1,(CalcTable[[#This Row],[IWC]]-WILTPT)/(MAD-WILTPT))))</f>
        <v>#NAME?</v>
      </c>
      <c r="R7995" s="13" t="e">
        <f ca="1">CalcTable[[#This Row],[ETMult]]*CalcTable[[#This Row],[ETb]]</f>
        <v>#NAME?</v>
      </c>
      <c r="S7995" s="13" t="b">
        <f>INDEX(IRR_LIST,CalcTable[[#This Row],[Day of Week]]+1)</f>
        <v>1</v>
      </c>
      <c r="T7995" s="13">
        <f t="shared" ca="1" si="2513"/>
        <v>0.4</v>
      </c>
      <c r="U7995" s="13" t="b">
        <f ca="1">IF(CalcTable[[#This Row],[IrrPrecip]]&gt;=IC_MM,FALSE,TRUE)</f>
        <v>1</v>
      </c>
      <c r="V7995" s="13" t="b">
        <f t="shared" si="2505"/>
        <v>1</v>
      </c>
      <c r="W7995" s="13" t="e">
        <f ca="1">IF(AND(IRR_DRIP=FALSE,CalcTable[[#This Row],[IrrHours]]&lt;=0),FALSE,TRUE)</f>
        <v>#NAME?</v>
      </c>
      <c r="X7995" s="13" t="e">
        <f ca="1">AND(CalcTable[[#This Row],[IrrDay]],CalcTable[[#This Row],[IrrRain]],CalcTable[[#This Row],[IrrWarm]],CalcTable[[#This Row],[IrrWindy]])</f>
        <v>#NAME?</v>
      </c>
      <c r="Y7995" s="13" t="e">
        <f t="shared" ca="1" si="2514"/>
        <v>#NAME?</v>
      </c>
      <c r="Z7995" s="13" t="e">
        <f ca="1">CalcTable[[#This Row],[IrrHours]]/5</f>
        <v>#NAME?</v>
      </c>
      <c r="AA7995" s="13" t="e">
        <f ca="1">IF(CalcTable[[#This Row],[IrrFlag]]=FALSE,0,MAX(0,CalcTable[[#This Row],[VolRednWind]]*(FCAP*IRR_TARGET-CalcTable[[#This Row],[IWC]])))</f>
        <v>#NAME?</v>
      </c>
      <c r="AB7995" s="13" t="e">
        <f ca="1">CalcTable[[#This Row],[IWC]]+CalcTable[[#This Row],[Eff Precip]]+CalcTable[[#This Row],[IrrAmt]]-CalcTable[[#This Row],[AET]]</f>
        <v>#NAME?</v>
      </c>
      <c r="AC7995" s="13" t="e">
        <f ca="1">IF(CalcTable[[#This Row],[PWC]]&gt;FCAP,MIN(24*PERC,MIN(SAT,CalcTable[[#This Row],[PWC]])-FCAP),0)</f>
        <v>#NAME?</v>
      </c>
      <c r="AD7995" s="13" t="e">
        <f ca="1">IF(CalcTable[[#This Row],[PWC]]&gt;SAT,CalcTable[[#This Row],[PWC]]-SAT,0)</f>
        <v>#NAME?</v>
      </c>
      <c r="AE7995" s="13" t="e">
        <f ca="1">CalcTable[[#This Row],[PWC]]-CalcTable[[#This Row],[PercAmt]]-CalcTable[[#This Row],[Runoff]]</f>
        <v>#NAME?</v>
      </c>
      <c r="AF7995" s="13" t="e">
        <f ca="1">CalcTable[[#This Row],[IrrAmt]]/1000*CUR_IRR_AREA*10000/IRR_EFF</f>
        <v>#NAME?</v>
      </c>
      <c r="AG7995" s="147"/>
      <c r="AI7995" s="50">
        <v>13.410144380045228</v>
      </c>
      <c r="AJ7995" s="50">
        <v>24.699420039305103</v>
      </c>
      <c r="AK7995" s="50">
        <v>0</v>
      </c>
      <c r="AL7995" s="50">
        <v>0</v>
      </c>
      <c r="AM7995" s="50"/>
      <c r="AN7995" s="50"/>
      <c r="AO7995" s="50"/>
      <c r="AP7995" s="50"/>
      <c r="AQ7995" s="50"/>
      <c r="AR7995" s="50"/>
      <c r="AS7995" s="50"/>
      <c r="AT7995" s="50"/>
      <c r="AU7995" s="50"/>
      <c r="AV7995" s="50"/>
      <c r="AW7995" s="50"/>
      <c r="AX7995" s="50">
        <f t="shared" si="2515"/>
        <v>38.109564419350335</v>
      </c>
      <c r="AY7995" s="50"/>
      <c r="AZ7995" s="50">
        <f t="shared" si="2516"/>
        <v>921.19843872694651</v>
      </c>
      <c r="BA7995" s="50">
        <f t="shared" si="2506"/>
        <v>1497.9703298393711</v>
      </c>
      <c r="BB7995" s="50">
        <f t="shared" si="2507"/>
        <v>1550.6832752873327</v>
      </c>
      <c r="BC7995" s="17">
        <f t="shared" si="2517"/>
        <v>20125</v>
      </c>
      <c r="BD7995" s="50">
        <f t="shared" si="2518"/>
        <v>38.109564419350335</v>
      </c>
      <c r="BE7995" s="50">
        <f t="shared" si="2519"/>
        <v>921.19843872694651</v>
      </c>
      <c r="BF7995" s="50">
        <f t="shared" si="2520"/>
        <v>1506.7873889193806</v>
      </c>
      <c r="BG7995" s="50"/>
      <c r="BH7995" s="17">
        <f t="shared" si="2521"/>
        <v>0</v>
      </c>
      <c r="BI7995" s="17">
        <f t="shared" si="2511"/>
        <v>7995</v>
      </c>
      <c r="BJ7995" s="17">
        <f t="shared" si="2522"/>
        <v>7995</v>
      </c>
      <c r="BK7995" s="150">
        <f t="shared" si="2523"/>
        <v>41049</v>
      </c>
      <c r="BL7995" s="50" t="e">
        <f t="shared" ca="1" si="2508"/>
        <v>#NAME?</v>
      </c>
      <c r="BM7995" s="50" t="e">
        <f t="shared" ca="1" si="2509"/>
        <v>#NAME?</v>
      </c>
      <c r="BN7995" s="50" t="e">
        <f t="shared" ca="1" si="2510"/>
        <v>#NAME?</v>
      </c>
    </row>
    <row r="7996" spans="1:66" x14ac:dyDescent="0.35">
      <c r="A7996" s="48">
        <v>41050</v>
      </c>
      <c r="B7996" s="17">
        <v>2012</v>
      </c>
      <c r="C7996" s="17">
        <v>5</v>
      </c>
      <c r="D7996" s="17">
        <v>142</v>
      </c>
      <c r="E7996" s="17">
        <v>21</v>
      </c>
      <c r="F7996" s="17">
        <v>2</v>
      </c>
      <c r="G7996" s="50">
        <v>9.6</v>
      </c>
      <c r="H7996" s="32">
        <v>4.5802088088663702</v>
      </c>
      <c r="I7996" s="50">
        <v>6</v>
      </c>
      <c r="J7996" s="13">
        <v>0</v>
      </c>
      <c r="K7996" s="13">
        <f t="shared" si="2512"/>
        <v>0</v>
      </c>
      <c r="L7996" s="13">
        <f t="shared" si="2504"/>
        <v>0</v>
      </c>
      <c r="M7996" s="13" t="e">
        <f ca="1">CalcTable[[#This Row],[IWC]]-AE7995</f>
        <v>#NAME?</v>
      </c>
      <c r="N7996" s="13" t="e">
        <f ca="1">IF(CalcTable[[#This Row],[Day of Year]]&lt;123,FCAP,AE7995)</f>
        <v>#NAME?</v>
      </c>
      <c r="O7996" s="17" t="e">
        <f ca="1">IF(IRR_DRIP,5,COUNTIF('IDET Wind Values'!C7980:G7980,"&lt;="&amp;IRR_MAXWIND))</f>
        <v>#NAME?</v>
      </c>
      <c r="P7996" s="13" t="e">
        <f ca="1">CalcTable[[#This Row],[ET_o]]*KL</f>
        <v>#NAME?</v>
      </c>
      <c r="Q7996" s="13" t="e">
        <f ca="1">IF(WILTPT&lt;=0,1,MAX(0,MIN(1,(CalcTable[[#This Row],[IWC]]-WILTPT)/(MAD-WILTPT))))</f>
        <v>#NAME?</v>
      </c>
      <c r="R7996" s="13" t="e">
        <f ca="1">CalcTable[[#This Row],[ETMult]]*CalcTable[[#This Row],[ETb]]</f>
        <v>#NAME?</v>
      </c>
      <c r="S7996" s="13" t="b">
        <f>INDEX(IRR_LIST,CalcTable[[#This Row],[Day of Week]]+1)</f>
        <v>0</v>
      </c>
      <c r="T7996" s="13">
        <f t="shared" ca="1" si="2513"/>
        <v>0</v>
      </c>
      <c r="U7996" s="13" t="b">
        <f ca="1">IF(CalcTable[[#This Row],[IrrPrecip]]&gt;=IC_MM,FALSE,TRUE)</f>
        <v>1</v>
      </c>
      <c r="V7996" s="13" t="b">
        <f t="shared" si="2505"/>
        <v>1</v>
      </c>
      <c r="W7996" s="13" t="e">
        <f ca="1">IF(AND(IRR_DRIP=FALSE,CalcTable[[#This Row],[IrrHours]]&lt;=0),FALSE,TRUE)</f>
        <v>#NAME?</v>
      </c>
      <c r="X7996" s="13" t="e">
        <f ca="1">AND(CalcTable[[#This Row],[IrrDay]],CalcTable[[#This Row],[IrrRain]],CalcTable[[#This Row],[IrrWarm]],CalcTable[[#This Row],[IrrWindy]])</f>
        <v>#NAME?</v>
      </c>
      <c r="Y7996" s="13" t="e">
        <f t="shared" ca="1" si="2514"/>
        <v>#NAME?</v>
      </c>
      <c r="Z7996" s="13" t="e">
        <f ca="1">CalcTable[[#This Row],[IrrHours]]/5</f>
        <v>#NAME?</v>
      </c>
      <c r="AA7996" s="13" t="e">
        <f ca="1">IF(CalcTable[[#This Row],[IrrFlag]]=FALSE,0,MAX(0,CalcTable[[#This Row],[VolRednWind]]*(FCAP*IRR_TARGET-CalcTable[[#This Row],[IWC]])))</f>
        <v>#NAME?</v>
      </c>
      <c r="AB7996" s="13" t="e">
        <f ca="1">CalcTable[[#This Row],[IWC]]+CalcTable[[#This Row],[Eff Precip]]+CalcTable[[#This Row],[IrrAmt]]-CalcTable[[#This Row],[AET]]</f>
        <v>#NAME?</v>
      </c>
      <c r="AC7996" s="13" t="e">
        <f ca="1">IF(CalcTable[[#This Row],[PWC]]&gt;FCAP,MIN(24*PERC,MIN(SAT,CalcTable[[#This Row],[PWC]])-FCAP),0)</f>
        <v>#NAME?</v>
      </c>
      <c r="AD7996" s="13" t="e">
        <f ca="1">IF(CalcTable[[#This Row],[PWC]]&gt;SAT,CalcTable[[#This Row],[PWC]]-SAT,0)</f>
        <v>#NAME?</v>
      </c>
      <c r="AE7996" s="13" t="e">
        <f ca="1">CalcTable[[#This Row],[PWC]]-CalcTable[[#This Row],[PercAmt]]-CalcTable[[#This Row],[Runoff]]</f>
        <v>#NAME?</v>
      </c>
      <c r="AF7996" s="13" t="e">
        <f ca="1">CalcTable[[#This Row],[IrrAmt]]/1000*CUR_IRR_AREA*10000/IRR_EFF</f>
        <v>#NAME?</v>
      </c>
      <c r="AG7996" s="147"/>
      <c r="AI7996" s="50">
        <v>0</v>
      </c>
      <c r="AJ7996" s="50">
        <v>0</v>
      </c>
      <c r="AK7996" s="50">
        <v>4.7078988679473515</v>
      </c>
      <c r="AL7996" s="50">
        <v>10.081373092010086</v>
      </c>
      <c r="AM7996" s="50"/>
      <c r="AN7996" s="50"/>
      <c r="AO7996" s="50"/>
      <c r="AP7996" s="50"/>
      <c r="AQ7996" s="50"/>
      <c r="AR7996" s="50"/>
      <c r="AS7996" s="50"/>
      <c r="AT7996" s="50"/>
      <c r="AU7996" s="50"/>
      <c r="AV7996" s="50"/>
      <c r="AW7996" s="50"/>
      <c r="AX7996" s="50">
        <f t="shared" si="2515"/>
        <v>14.789271959957437</v>
      </c>
      <c r="AY7996" s="50"/>
      <c r="AZ7996" s="50">
        <f t="shared" si="2516"/>
        <v>364.76946076219036</v>
      </c>
      <c r="BA7996" s="50">
        <f t="shared" si="2506"/>
        <v>561.62916974495977</v>
      </c>
      <c r="BB7996" s="50">
        <f t="shared" si="2507"/>
        <v>578.99914406696894</v>
      </c>
      <c r="BC7996" s="17">
        <f t="shared" si="2517"/>
        <v>20125</v>
      </c>
      <c r="BD7996" s="50">
        <f t="shared" si="2518"/>
        <v>14.789271959957437</v>
      </c>
      <c r="BE7996" s="50">
        <f t="shared" si="2519"/>
        <v>364.76946076219036</v>
      </c>
      <c r="BF7996" s="50">
        <f t="shared" si="2520"/>
        <v>596.64671609621325</v>
      </c>
      <c r="BG7996" s="50"/>
      <c r="BH7996" s="17">
        <f t="shared" si="2521"/>
        <v>0</v>
      </c>
      <c r="BI7996" s="17">
        <f t="shared" si="2511"/>
        <v>7996</v>
      </c>
      <c r="BJ7996" s="17">
        <f t="shared" si="2522"/>
        <v>7996</v>
      </c>
      <c r="BK7996" s="150">
        <f t="shared" si="2523"/>
        <v>41050</v>
      </c>
      <c r="BL7996" s="50" t="e">
        <f t="shared" ca="1" si="2508"/>
        <v>#NAME?</v>
      </c>
      <c r="BM7996" s="50" t="e">
        <f t="shared" ca="1" si="2509"/>
        <v>#NAME?</v>
      </c>
      <c r="BN7996" s="50" t="e">
        <f t="shared" ca="1" si="2510"/>
        <v>#NAME?</v>
      </c>
    </row>
    <row r="7997" spans="1:66" x14ac:dyDescent="0.35">
      <c r="A7997" s="48">
        <v>41051</v>
      </c>
      <c r="B7997" s="17">
        <v>2012</v>
      </c>
      <c r="C7997" s="17">
        <v>5</v>
      </c>
      <c r="D7997" s="17">
        <v>143</v>
      </c>
      <c r="E7997" s="17">
        <v>22</v>
      </c>
      <c r="F7997" s="17">
        <v>3</v>
      </c>
      <c r="G7997" s="50">
        <v>7.6</v>
      </c>
      <c r="H7997" s="32">
        <v>3.8226792855933205</v>
      </c>
      <c r="I7997" s="50">
        <v>6.833333333333333</v>
      </c>
      <c r="J7997" s="13">
        <v>13.6</v>
      </c>
      <c r="K7997" s="13">
        <f t="shared" si="2512"/>
        <v>13.6</v>
      </c>
      <c r="L7997" s="13">
        <f t="shared" si="2504"/>
        <v>6.4499999999999993</v>
      </c>
      <c r="M7997" s="13" t="e">
        <f ca="1">CalcTable[[#This Row],[IWC]]-AE7996</f>
        <v>#NAME?</v>
      </c>
      <c r="N7997" s="13" t="e">
        <f ca="1">IF(CalcTable[[#This Row],[Day of Year]]&lt;123,FCAP,AE7996)</f>
        <v>#NAME?</v>
      </c>
      <c r="O7997" s="17" t="e">
        <f ca="1">IF(IRR_DRIP,5,COUNTIF('IDET Wind Values'!C7981:G7981,"&lt;="&amp;IRR_MAXWIND))</f>
        <v>#NAME?</v>
      </c>
      <c r="P7997" s="13" t="e">
        <f ca="1">CalcTable[[#This Row],[ET_o]]*KL</f>
        <v>#NAME?</v>
      </c>
      <c r="Q7997" s="13" t="e">
        <f ca="1">IF(WILTPT&lt;=0,1,MAX(0,MIN(1,(CalcTable[[#This Row],[IWC]]-WILTPT)/(MAD-WILTPT))))</f>
        <v>#NAME?</v>
      </c>
      <c r="R7997" s="13" t="e">
        <f ca="1">CalcTable[[#This Row],[ETMult]]*CalcTable[[#This Row],[ETb]]</f>
        <v>#NAME?</v>
      </c>
      <c r="S7997" s="13" t="b">
        <f>INDEX(IRR_LIST,CalcTable[[#This Row],[Day of Week]]+1)</f>
        <v>1</v>
      </c>
      <c r="T7997" s="13">
        <f t="shared" ca="1" si="2513"/>
        <v>0</v>
      </c>
      <c r="U7997" s="13" t="b">
        <f ca="1">IF(CalcTable[[#This Row],[IrrPrecip]]&gt;=IC_MM,FALSE,TRUE)</f>
        <v>1</v>
      </c>
      <c r="V7997" s="13" t="b">
        <f t="shared" si="2505"/>
        <v>1</v>
      </c>
      <c r="W7997" s="13" t="e">
        <f ca="1">IF(AND(IRR_DRIP=FALSE,CalcTable[[#This Row],[IrrHours]]&lt;=0),FALSE,TRUE)</f>
        <v>#NAME?</v>
      </c>
      <c r="X7997" s="13" t="e">
        <f ca="1">AND(CalcTable[[#This Row],[IrrDay]],CalcTable[[#This Row],[IrrRain]],CalcTable[[#This Row],[IrrWarm]],CalcTable[[#This Row],[IrrWindy]])</f>
        <v>#NAME?</v>
      </c>
      <c r="Y7997" s="13" t="e">
        <f t="shared" ca="1" si="2514"/>
        <v>#NAME?</v>
      </c>
      <c r="Z7997" s="13" t="e">
        <f ca="1">CalcTable[[#This Row],[IrrHours]]/5</f>
        <v>#NAME?</v>
      </c>
      <c r="AA7997" s="13" t="e">
        <f ca="1">IF(CalcTable[[#This Row],[IrrFlag]]=FALSE,0,MAX(0,CalcTable[[#This Row],[VolRednWind]]*(FCAP*IRR_TARGET-CalcTable[[#This Row],[IWC]])))</f>
        <v>#NAME?</v>
      </c>
      <c r="AB7997" s="13" t="e">
        <f ca="1">CalcTable[[#This Row],[IWC]]+CalcTable[[#This Row],[Eff Precip]]+CalcTable[[#This Row],[IrrAmt]]-CalcTable[[#This Row],[AET]]</f>
        <v>#NAME?</v>
      </c>
      <c r="AC7997" s="13" t="e">
        <f ca="1">IF(CalcTable[[#This Row],[PWC]]&gt;FCAP,MIN(24*PERC,MIN(SAT,CalcTable[[#This Row],[PWC]])-FCAP),0)</f>
        <v>#NAME?</v>
      </c>
      <c r="AD7997" s="13" t="e">
        <f ca="1">IF(CalcTable[[#This Row],[PWC]]&gt;SAT,CalcTable[[#This Row],[PWC]]-SAT,0)</f>
        <v>#NAME?</v>
      </c>
      <c r="AE7997" s="13" t="e">
        <f ca="1">CalcTable[[#This Row],[PWC]]-CalcTable[[#This Row],[PercAmt]]-CalcTable[[#This Row],[Runoff]]</f>
        <v>#NAME?</v>
      </c>
      <c r="AF7997" s="13" t="e">
        <f ca="1">CalcTable[[#This Row],[IrrAmt]]/1000*CUR_IRR_AREA*10000/IRR_EFF</f>
        <v>#NAME?</v>
      </c>
      <c r="AG7997" s="147"/>
      <c r="AI7997" s="50">
        <v>0</v>
      </c>
      <c r="AJ7997" s="50">
        <v>0</v>
      </c>
      <c r="AK7997" s="50">
        <v>0</v>
      </c>
      <c r="AL7997" s="50">
        <v>0</v>
      </c>
      <c r="AM7997" s="50"/>
      <c r="AN7997" s="50"/>
      <c r="AO7997" s="50"/>
      <c r="AP7997" s="50"/>
      <c r="AQ7997" s="50"/>
      <c r="AR7997" s="50"/>
      <c r="AS7997" s="50"/>
      <c r="AT7997" s="50"/>
      <c r="AU7997" s="50"/>
      <c r="AV7997" s="50"/>
      <c r="AW7997" s="50"/>
      <c r="AX7997" s="50">
        <f t="shared" si="2515"/>
        <v>0</v>
      </c>
      <c r="AY7997" s="50"/>
      <c r="AZ7997" s="50">
        <f t="shared" si="2516"/>
        <v>0</v>
      </c>
      <c r="BA7997" s="50">
        <f t="shared" si="2506"/>
        <v>0</v>
      </c>
      <c r="BB7997" s="50">
        <f t="shared" si="2507"/>
        <v>0</v>
      </c>
      <c r="BC7997" s="17">
        <f t="shared" si="2517"/>
        <v>20125</v>
      </c>
      <c r="BD7997" s="50">
        <f t="shared" si="2518"/>
        <v>0</v>
      </c>
      <c r="BE7997" s="50">
        <f t="shared" si="2519"/>
        <v>0</v>
      </c>
      <c r="BF7997" s="50">
        <f t="shared" si="2520"/>
        <v>0</v>
      </c>
      <c r="BG7997" s="50"/>
      <c r="BH7997" s="17">
        <f t="shared" si="2521"/>
        <v>0</v>
      </c>
      <c r="BI7997" s="17">
        <f t="shared" si="2511"/>
        <v>7997</v>
      </c>
      <c r="BJ7997" s="17">
        <f t="shared" si="2522"/>
        <v>7997</v>
      </c>
      <c r="BK7997" s="150">
        <f t="shared" si="2523"/>
        <v>41051</v>
      </c>
      <c r="BL7997" s="50" t="e">
        <f t="shared" ca="1" si="2508"/>
        <v>#NAME?</v>
      </c>
      <c r="BM7997" s="50" t="e">
        <f t="shared" ca="1" si="2509"/>
        <v>#NAME?</v>
      </c>
      <c r="BN7997" s="50" t="e">
        <f t="shared" ca="1" si="2510"/>
        <v>#NAME?</v>
      </c>
    </row>
    <row r="7998" spans="1:66" x14ac:dyDescent="0.35">
      <c r="A7998" s="48">
        <v>41052</v>
      </c>
      <c r="B7998" s="17">
        <v>2012</v>
      </c>
      <c r="C7998" s="17">
        <v>5</v>
      </c>
      <c r="D7998" s="17">
        <v>144</v>
      </c>
      <c r="E7998" s="17">
        <v>23</v>
      </c>
      <c r="F7998" s="17">
        <v>4</v>
      </c>
      <c r="G7998" s="50">
        <v>3.9</v>
      </c>
      <c r="H7998" s="32">
        <v>4.1258938848251292</v>
      </c>
      <c r="I7998" s="50">
        <v>19.166666666666668</v>
      </c>
      <c r="J7998" s="13">
        <v>0.5</v>
      </c>
      <c r="K7998" s="13">
        <f t="shared" si="2512"/>
        <v>0.5</v>
      </c>
      <c r="L7998" s="13">
        <f t="shared" si="2504"/>
        <v>0</v>
      </c>
      <c r="M7998" s="13" t="e">
        <f ca="1">CalcTable[[#This Row],[IWC]]-AE7997</f>
        <v>#NAME?</v>
      </c>
      <c r="N7998" s="13" t="e">
        <f ca="1">IF(CalcTable[[#This Row],[Day of Year]]&lt;123,FCAP,AE7997)</f>
        <v>#NAME?</v>
      </c>
      <c r="O7998" s="17" t="e">
        <f ca="1">IF(IRR_DRIP,5,COUNTIF('IDET Wind Values'!C7982:G7982,"&lt;="&amp;IRR_MAXWIND))</f>
        <v>#NAME?</v>
      </c>
      <c r="P7998" s="13" t="e">
        <f ca="1">CalcTable[[#This Row],[ET_o]]*KL</f>
        <v>#NAME?</v>
      </c>
      <c r="Q7998" s="13" t="e">
        <f ca="1">IF(WILTPT&lt;=0,1,MAX(0,MIN(1,(CalcTable[[#This Row],[IWC]]-WILTPT)/(MAD-WILTPT))))</f>
        <v>#NAME?</v>
      </c>
      <c r="R7998" s="13" t="e">
        <f ca="1">CalcTable[[#This Row],[ETMult]]*CalcTable[[#This Row],[ETb]]</f>
        <v>#NAME?</v>
      </c>
      <c r="S7998" s="13" t="b">
        <f>INDEX(IRR_LIST,CalcTable[[#This Row],[Day of Week]]+1)</f>
        <v>0</v>
      </c>
      <c r="T7998" s="13">
        <f t="shared" ca="1" si="2513"/>
        <v>13.6</v>
      </c>
      <c r="U7998" s="13" t="b">
        <f ca="1">IF(CalcTable[[#This Row],[IrrPrecip]]&gt;=IC_MM,FALSE,TRUE)</f>
        <v>0</v>
      </c>
      <c r="V7998" s="13" t="b">
        <f t="shared" si="2505"/>
        <v>0</v>
      </c>
      <c r="W7998" s="13" t="e">
        <f ca="1">IF(AND(IRR_DRIP=FALSE,CalcTable[[#This Row],[IrrHours]]&lt;=0),FALSE,TRUE)</f>
        <v>#NAME?</v>
      </c>
      <c r="X7998" s="13" t="e">
        <f ca="1">AND(CalcTable[[#This Row],[IrrDay]],CalcTable[[#This Row],[IrrRain]],CalcTable[[#This Row],[IrrWarm]],CalcTable[[#This Row],[IrrWindy]])</f>
        <v>#NAME?</v>
      </c>
      <c r="Y7998" s="13" t="e">
        <f t="shared" ca="1" si="2514"/>
        <v>#NAME?</v>
      </c>
      <c r="Z7998" s="13" t="e">
        <f ca="1">CalcTable[[#This Row],[IrrHours]]/5</f>
        <v>#NAME?</v>
      </c>
      <c r="AA7998" s="13" t="e">
        <f ca="1">IF(CalcTable[[#This Row],[IrrFlag]]=FALSE,0,MAX(0,CalcTable[[#This Row],[VolRednWind]]*(FCAP*IRR_TARGET-CalcTable[[#This Row],[IWC]])))</f>
        <v>#NAME?</v>
      </c>
      <c r="AB7998" s="13" t="e">
        <f ca="1">CalcTable[[#This Row],[IWC]]+CalcTable[[#This Row],[Eff Precip]]+CalcTable[[#This Row],[IrrAmt]]-CalcTable[[#This Row],[AET]]</f>
        <v>#NAME?</v>
      </c>
      <c r="AC7998" s="13" t="e">
        <f ca="1">IF(CalcTable[[#This Row],[PWC]]&gt;FCAP,MIN(24*PERC,MIN(SAT,CalcTable[[#This Row],[PWC]])-FCAP),0)</f>
        <v>#NAME?</v>
      </c>
      <c r="AD7998" s="13" t="e">
        <f ca="1">IF(CalcTable[[#This Row],[PWC]]&gt;SAT,CalcTable[[#This Row],[PWC]]-SAT,0)</f>
        <v>#NAME?</v>
      </c>
      <c r="AE7998" s="13" t="e">
        <f ca="1">CalcTable[[#This Row],[PWC]]-CalcTable[[#This Row],[PercAmt]]-CalcTable[[#This Row],[Runoff]]</f>
        <v>#NAME?</v>
      </c>
      <c r="AF7998" s="13" t="e">
        <f ca="1">CalcTable[[#This Row],[IrrAmt]]/1000*CUR_IRR_AREA*10000/IRR_EFF</f>
        <v>#NAME?</v>
      </c>
      <c r="AG7998" s="147"/>
      <c r="AI7998" s="50">
        <v>0</v>
      </c>
      <c r="AJ7998" s="50">
        <v>0</v>
      </c>
      <c r="AK7998" s="50">
        <v>0</v>
      </c>
      <c r="AL7998" s="50">
        <v>0</v>
      </c>
      <c r="AM7998" s="50"/>
      <c r="AN7998" s="50"/>
      <c r="AO7998" s="50"/>
      <c r="AP7998" s="50"/>
      <c r="AQ7998" s="50"/>
      <c r="AR7998" s="50"/>
      <c r="AS7998" s="50"/>
      <c r="AT7998" s="50"/>
      <c r="AU7998" s="50"/>
      <c r="AV7998" s="50"/>
      <c r="AW7998" s="50"/>
      <c r="AX7998" s="50">
        <f t="shared" si="2515"/>
        <v>0</v>
      </c>
      <c r="AY7998" s="50"/>
      <c r="AZ7998" s="50">
        <f t="shared" si="2516"/>
        <v>0</v>
      </c>
      <c r="BA7998" s="50">
        <f t="shared" si="2506"/>
        <v>0</v>
      </c>
      <c r="BB7998" s="50">
        <f t="shared" si="2507"/>
        <v>0</v>
      </c>
      <c r="BC7998" s="17">
        <f t="shared" si="2517"/>
        <v>20125</v>
      </c>
      <c r="BD7998" s="50">
        <f t="shared" si="2518"/>
        <v>0</v>
      </c>
      <c r="BE7998" s="50">
        <f t="shared" si="2519"/>
        <v>0</v>
      </c>
      <c r="BF7998" s="50">
        <f t="shared" si="2520"/>
        <v>0</v>
      </c>
      <c r="BG7998" s="50"/>
      <c r="BH7998" s="17">
        <f t="shared" si="2521"/>
        <v>0</v>
      </c>
      <c r="BI7998" s="17">
        <f t="shared" si="2511"/>
        <v>7998</v>
      </c>
      <c r="BJ7998" s="17">
        <f t="shared" si="2522"/>
        <v>7998</v>
      </c>
      <c r="BK7998" s="150">
        <f t="shared" si="2523"/>
        <v>41052</v>
      </c>
      <c r="BL7998" s="50" t="e">
        <f t="shared" ca="1" si="2508"/>
        <v>#NAME?</v>
      </c>
      <c r="BM7998" s="50" t="e">
        <f t="shared" ca="1" si="2509"/>
        <v>#NAME?</v>
      </c>
      <c r="BN7998" s="50" t="e">
        <f t="shared" ca="1" si="2510"/>
        <v>#NAME?</v>
      </c>
    </row>
    <row r="7999" spans="1:66" x14ac:dyDescent="0.35">
      <c r="A7999" s="48">
        <v>41053</v>
      </c>
      <c r="B7999" s="17">
        <v>2012</v>
      </c>
      <c r="C7999" s="17">
        <v>5</v>
      </c>
      <c r="D7999" s="17">
        <v>145</v>
      </c>
      <c r="E7999" s="17">
        <v>24</v>
      </c>
      <c r="F7999" s="17">
        <v>5</v>
      </c>
      <c r="G7999" s="50">
        <v>1.9</v>
      </c>
      <c r="H7999" s="32">
        <v>2.1842457129334276</v>
      </c>
      <c r="I7999" s="50">
        <v>15.833333333333334</v>
      </c>
      <c r="J7999" s="13">
        <v>5.2</v>
      </c>
      <c r="K7999" s="13">
        <f t="shared" si="2512"/>
        <v>5.2</v>
      </c>
      <c r="L7999" s="13">
        <f t="shared" si="2504"/>
        <v>0.15000000000000013</v>
      </c>
      <c r="M7999" s="13" t="e">
        <f ca="1">CalcTable[[#This Row],[IWC]]-AE7998</f>
        <v>#NAME?</v>
      </c>
      <c r="N7999" s="13" t="e">
        <f ca="1">IF(CalcTable[[#This Row],[Day of Year]]&lt;123,FCAP,AE7998)</f>
        <v>#NAME?</v>
      </c>
      <c r="O7999" s="17" t="e">
        <f ca="1">IF(IRR_DRIP,5,COUNTIF('IDET Wind Values'!C7983:G7983,"&lt;="&amp;IRR_MAXWIND))</f>
        <v>#NAME?</v>
      </c>
      <c r="P7999" s="13" t="e">
        <f ca="1">CalcTable[[#This Row],[ET_o]]*KL</f>
        <v>#NAME?</v>
      </c>
      <c r="Q7999" s="13" t="e">
        <f ca="1">IF(WILTPT&lt;=0,1,MAX(0,MIN(1,(CalcTable[[#This Row],[IWC]]-WILTPT)/(MAD-WILTPT))))</f>
        <v>#NAME?</v>
      </c>
      <c r="R7999" s="13" t="e">
        <f ca="1">CalcTable[[#This Row],[ETMult]]*CalcTable[[#This Row],[ETb]]</f>
        <v>#NAME?</v>
      </c>
      <c r="S7999" s="13" t="b">
        <f>INDEX(IRR_LIST,CalcTable[[#This Row],[Day of Week]]+1)</f>
        <v>1</v>
      </c>
      <c r="T7999" s="13">
        <f t="shared" ca="1" si="2513"/>
        <v>14.1</v>
      </c>
      <c r="U7999" s="13" t="b">
        <f ca="1">IF(CalcTable[[#This Row],[IrrPrecip]]&gt;=IC_MM,FALSE,TRUE)</f>
        <v>0</v>
      </c>
      <c r="V7999" s="13" t="b">
        <f t="shared" si="2505"/>
        <v>1</v>
      </c>
      <c r="W7999" s="13" t="e">
        <f ca="1">IF(AND(IRR_DRIP=FALSE,CalcTable[[#This Row],[IrrHours]]&lt;=0),FALSE,TRUE)</f>
        <v>#NAME?</v>
      </c>
      <c r="X7999" s="13" t="e">
        <f ca="1">AND(CalcTable[[#This Row],[IrrDay]],CalcTable[[#This Row],[IrrRain]],CalcTable[[#This Row],[IrrWarm]],CalcTable[[#This Row],[IrrWindy]])</f>
        <v>#NAME?</v>
      </c>
      <c r="Y7999" s="13" t="e">
        <f t="shared" ca="1" si="2514"/>
        <v>#NAME?</v>
      </c>
      <c r="Z7999" s="13" t="e">
        <f ca="1">CalcTable[[#This Row],[IrrHours]]/5</f>
        <v>#NAME?</v>
      </c>
      <c r="AA7999" s="13" t="e">
        <f ca="1">IF(CalcTable[[#This Row],[IrrFlag]]=FALSE,0,MAX(0,CalcTable[[#This Row],[VolRednWind]]*(FCAP*IRR_TARGET-CalcTable[[#This Row],[IWC]])))</f>
        <v>#NAME?</v>
      </c>
      <c r="AB7999" s="13" t="e">
        <f ca="1">CalcTable[[#This Row],[IWC]]+CalcTable[[#This Row],[Eff Precip]]+CalcTable[[#This Row],[IrrAmt]]-CalcTable[[#This Row],[AET]]</f>
        <v>#NAME?</v>
      </c>
      <c r="AC7999" s="13" t="e">
        <f ca="1">IF(CalcTable[[#This Row],[PWC]]&gt;FCAP,MIN(24*PERC,MIN(SAT,CalcTable[[#This Row],[PWC]])-FCAP),0)</f>
        <v>#NAME?</v>
      </c>
      <c r="AD7999" s="13" t="e">
        <f ca="1">IF(CalcTable[[#This Row],[PWC]]&gt;SAT,CalcTable[[#This Row],[PWC]]-SAT,0)</f>
        <v>#NAME?</v>
      </c>
      <c r="AE7999" s="13" t="e">
        <f ca="1">CalcTable[[#This Row],[PWC]]-CalcTable[[#This Row],[PercAmt]]-CalcTable[[#This Row],[Runoff]]</f>
        <v>#NAME?</v>
      </c>
      <c r="AF7999" s="13" t="e">
        <f ca="1">CalcTable[[#This Row],[IrrAmt]]/1000*CUR_IRR_AREA*10000/IRR_EFF</f>
        <v>#NAME?</v>
      </c>
      <c r="AG7999" s="147"/>
      <c r="AI7999" s="50">
        <v>0</v>
      </c>
      <c r="AJ7999" s="50">
        <v>0</v>
      </c>
      <c r="AK7999" s="50">
        <v>0</v>
      </c>
      <c r="AL7999" s="50">
        <v>0</v>
      </c>
      <c r="AM7999" s="50"/>
      <c r="AN7999" s="50"/>
      <c r="AO7999" s="50"/>
      <c r="AP7999" s="50"/>
      <c r="AQ7999" s="50"/>
      <c r="AR7999" s="50"/>
      <c r="AS7999" s="50"/>
      <c r="AT7999" s="50"/>
      <c r="AU7999" s="50"/>
      <c r="AV7999" s="50"/>
      <c r="AW7999" s="50"/>
      <c r="AX7999" s="50">
        <f t="shared" si="2515"/>
        <v>0</v>
      </c>
      <c r="AY7999" s="50"/>
      <c r="AZ7999" s="50">
        <f t="shared" si="2516"/>
        <v>0</v>
      </c>
      <c r="BA7999" s="50">
        <f t="shared" si="2506"/>
        <v>0</v>
      </c>
      <c r="BB7999" s="50">
        <f t="shared" si="2507"/>
        <v>0</v>
      </c>
      <c r="BC7999" s="17">
        <f t="shared" si="2517"/>
        <v>20125</v>
      </c>
      <c r="BD7999" s="50">
        <f t="shared" si="2518"/>
        <v>0</v>
      </c>
      <c r="BE7999" s="50">
        <f t="shared" si="2519"/>
        <v>0</v>
      </c>
      <c r="BF7999" s="50">
        <f t="shared" si="2520"/>
        <v>0</v>
      </c>
      <c r="BG7999" s="50"/>
      <c r="BH7999" s="17">
        <f t="shared" si="2521"/>
        <v>0</v>
      </c>
      <c r="BI7999" s="17">
        <f t="shared" si="2511"/>
        <v>7999</v>
      </c>
      <c r="BJ7999" s="17">
        <f t="shared" si="2522"/>
        <v>7999</v>
      </c>
      <c r="BK7999" s="150">
        <f t="shared" si="2523"/>
        <v>41053</v>
      </c>
      <c r="BL7999" s="50" t="e">
        <f t="shared" ca="1" si="2508"/>
        <v>#NAME?</v>
      </c>
      <c r="BM7999" s="50" t="e">
        <f t="shared" ca="1" si="2509"/>
        <v>#NAME?</v>
      </c>
      <c r="BN7999" s="50" t="e">
        <f t="shared" ca="1" si="2510"/>
        <v>#NAME?</v>
      </c>
    </row>
    <row r="8000" spans="1:66" x14ac:dyDescent="0.35">
      <c r="A8000" s="48">
        <v>41054</v>
      </c>
      <c r="B8000" s="17">
        <v>2012</v>
      </c>
      <c r="C8000" s="17">
        <v>5</v>
      </c>
      <c r="D8000" s="17">
        <v>146</v>
      </c>
      <c r="E8000" s="17">
        <v>25</v>
      </c>
      <c r="F8000" s="17">
        <v>6</v>
      </c>
      <c r="G8000" s="50">
        <v>3.5</v>
      </c>
      <c r="H8000" s="32">
        <v>2.8508279527762133</v>
      </c>
      <c r="I8000" s="50">
        <v>11</v>
      </c>
      <c r="J8000" s="13">
        <v>1.8</v>
      </c>
      <c r="K8000" s="13">
        <f t="shared" si="2512"/>
        <v>1.8</v>
      </c>
      <c r="L8000" s="13">
        <f t="shared" si="2504"/>
        <v>0</v>
      </c>
      <c r="M8000" s="13" t="e">
        <f ca="1">CalcTable[[#This Row],[IWC]]-AE7999</f>
        <v>#NAME?</v>
      </c>
      <c r="N8000" s="13" t="e">
        <f ca="1">IF(CalcTable[[#This Row],[Day of Year]]&lt;123,FCAP,AE7999)</f>
        <v>#NAME?</v>
      </c>
      <c r="O8000" s="17" t="e">
        <f ca="1">IF(IRR_DRIP,5,COUNTIF('IDET Wind Values'!C7984:G7984,"&lt;="&amp;IRR_MAXWIND))</f>
        <v>#NAME?</v>
      </c>
      <c r="P8000" s="13" t="e">
        <f ca="1">CalcTable[[#This Row],[ET_o]]*KL</f>
        <v>#NAME?</v>
      </c>
      <c r="Q8000" s="13" t="e">
        <f ca="1">IF(WILTPT&lt;=0,1,MAX(0,MIN(1,(CalcTable[[#This Row],[IWC]]-WILTPT)/(MAD-WILTPT))))</f>
        <v>#NAME?</v>
      </c>
      <c r="R8000" s="13" t="e">
        <f ca="1">CalcTable[[#This Row],[ETMult]]*CalcTable[[#This Row],[ETb]]</f>
        <v>#NAME?</v>
      </c>
      <c r="S8000" s="13" t="b">
        <f>INDEX(IRR_LIST,CalcTable[[#This Row],[Day of Week]]+1)</f>
        <v>0</v>
      </c>
      <c r="T8000" s="13">
        <f t="shared" ca="1" si="2513"/>
        <v>5.7</v>
      </c>
      <c r="U8000" s="13" t="b">
        <f ca="1">IF(CalcTable[[#This Row],[IrrPrecip]]&gt;=IC_MM,FALSE,TRUE)</f>
        <v>1</v>
      </c>
      <c r="V8000" s="13" t="b">
        <f t="shared" si="2505"/>
        <v>0</v>
      </c>
      <c r="W8000" s="13" t="e">
        <f ca="1">IF(AND(IRR_DRIP=FALSE,CalcTable[[#This Row],[IrrHours]]&lt;=0),FALSE,TRUE)</f>
        <v>#NAME?</v>
      </c>
      <c r="X8000" s="13" t="e">
        <f ca="1">AND(CalcTable[[#This Row],[IrrDay]],CalcTable[[#This Row],[IrrRain]],CalcTable[[#This Row],[IrrWarm]],CalcTable[[#This Row],[IrrWindy]])</f>
        <v>#NAME?</v>
      </c>
      <c r="Y8000" s="13" t="e">
        <f t="shared" ca="1" si="2514"/>
        <v>#NAME?</v>
      </c>
      <c r="Z8000" s="13" t="e">
        <f ca="1">CalcTable[[#This Row],[IrrHours]]/5</f>
        <v>#NAME?</v>
      </c>
      <c r="AA8000" s="13" t="e">
        <f ca="1">IF(CalcTable[[#This Row],[IrrFlag]]=FALSE,0,MAX(0,CalcTable[[#This Row],[VolRednWind]]*(FCAP*IRR_TARGET-CalcTable[[#This Row],[IWC]])))</f>
        <v>#NAME?</v>
      </c>
      <c r="AB8000" s="13" t="e">
        <f ca="1">CalcTable[[#This Row],[IWC]]+CalcTable[[#This Row],[Eff Precip]]+CalcTable[[#This Row],[IrrAmt]]-CalcTable[[#This Row],[AET]]</f>
        <v>#NAME?</v>
      </c>
      <c r="AC8000" s="13" t="e">
        <f ca="1">IF(CalcTable[[#This Row],[PWC]]&gt;FCAP,MIN(24*PERC,MIN(SAT,CalcTable[[#This Row],[PWC]])-FCAP),0)</f>
        <v>#NAME?</v>
      </c>
      <c r="AD8000" s="13" t="e">
        <f ca="1">IF(CalcTable[[#This Row],[PWC]]&gt;SAT,CalcTable[[#This Row],[PWC]]-SAT,0)</f>
        <v>#NAME?</v>
      </c>
      <c r="AE8000" s="13" t="e">
        <f ca="1">CalcTable[[#This Row],[PWC]]-CalcTable[[#This Row],[PercAmt]]-CalcTable[[#This Row],[Runoff]]</f>
        <v>#NAME?</v>
      </c>
      <c r="AF8000" s="13" t="e">
        <f ca="1">CalcTable[[#This Row],[IrrAmt]]/1000*CUR_IRR_AREA*10000/IRR_EFF</f>
        <v>#NAME?</v>
      </c>
      <c r="AG8000" s="147"/>
      <c r="AI8000" s="50">
        <v>0</v>
      </c>
      <c r="AJ8000" s="50">
        <v>0</v>
      </c>
      <c r="AK8000" s="50">
        <v>0</v>
      </c>
      <c r="AL8000" s="50">
        <v>0</v>
      </c>
      <c r="AM8000" s="50"/>
      <c r="AN8000" s="50"/>
      <c r="AO8000" s="50"/>
      <c r="AP8000" s="50"/>
      <c r="AQ8000" s="50"/>
      <c r="AR8000" s="50"/>
      <c r="AS8000" s="50"/>
      <c r="AT8000" s="50"/>
      <c r="AU8000" s="50"/>
      <c r="AV8000" s="50"/>
      <c r="AW8000" s="50"/>
      <c r="AX8000" s="50">
        <f t="shared" si="2515"/>
        <v>0</v>
      </c>
      <c r="AY8000" s="50"/>
      <c r="AZ8000" s="50">
        <f t="shared" si="2516"/>
        <v>0</v>
      </c>
      <c r="BA8000" s="50">
        <f t="shared" si="2506"/>
        <v>0</v>
      </c>
      <c r="BB8000" s="50">
        <f t="shared" si="2507"/>
        <v>0</v>
      </c>
      <c r="BC8000" s="17">
        <f t="shared" si="2517"/>
        <v>20125</v>
      </c>
      <c r="BD8000" s="50">
        <f t="shared" si="2518"/>
        <v>0</v>
      </c>
      <c r="BE8000" s="50">
        <f t="shared" si="2519"/>
        <v>0</v>
      </c>
      <c r="BF8000" s="50">
        <f t="shared" si="2520"/>
        <v>0</v>
      </c>
      <c r="BG8000" s="50"/>
      <c r="BH8000" s="17">
        <f t="shared" si="2521"/>
        <v>0</v>
      </c>
      <c r="BI8000" s="17">
        <f t="shared" si="2511"/>
        <v>8000</v>
      </c>
      <c r="BJ8000" s="17">
        <f t="shared" si="2522"/>
        <v>8000</v>
      </c>
      <c r="BK8000" s="150">
        <f t="shared" si="2523"/>
        <v>41054</v>
      </c>
      <c r="BL8000" s="50" t="e">
        <f t="shared" ca="1" si="2508"/>
        <v>#NAME?</v>
      </c>
      <c r="BM8000" s="50" t="e">
        <f t="shared" ca="1" si="2509"/>
        <v>#NAME?</v>
      </c>
      <c r="BN8000" s="50" t="e">
        <f t="shared" ca="1" si="2510"/>
        <v>#NAME?</v>
      </c>
    </row>
    <row r="8001" spans="1:66" x14ac:dyDescent="0.35">
      <c r="A8001" s="48">
        <v>41055</v>
      </c>
      <c r="B8001" s="17">
        <v>2012</v>
      </c>
      <c r="C8001" s="17">
        <v>5</v>
      </c>
      <c r="D8001" s="17">
        <v>147</v>
      </c>
      <c r="E8001" s="17">
        <v>26</v>
      </c>
      <c r="F8001" s="17">
        <v>7</v>
      </c>
      <c r="G8001" s="50">
        <v>1.8</v>
      </c>
      <c r="H8001" s="32">
        <v>3.3230131034493811</v>
      </c>
      <c r="I8001" s="50">
        <v>5.166666666666667</v>
      </c>
      <c r="J8001" s="13">
        <v>0</v>
      </c>
      <c r="K8001" s="13">
        <f t="shared" si="2512"/>
        <v>0</v>
      </c>
      <c r="L8001" s="13">
        <f t="shared" si="2504"/>
        <v>0</v>
      </c>
      <c r="M8001" s="13" t="e">
        <f ca="1">CalcTable[[#This Row],[IWC]]-AE8000</f>
        <v>#NAME?</v>
      </c>
      <c r="N8001" s="13" t="e">
        <f ca="1">IF(CalcTable[[#This Row],[Day of Year]]&lt;123,FCAP,AE8000)</f>
        <v>#NAME?</v>
      </c>
      <c r="O8001" s="17" t="e">
        <f ca="1">IF(IRR_DRIP,5,COUNTIF('IDET Wind Values'!C7985:G7985,"&lt;="&amp;IRR_MAXWIND))</f>
        <v>#NAME?</v>
      </c>
      <c r="P8001" s="13" t="e">
        <f ca="1">CalcTable[[#This Row],[ET_o]]*KL</f>
        <v>#NAME?</v>
      </c>
      <c r="Q8001" s="13" t="e">
        <f ca="1">IF(WILTPT&lt;=0,1,MAX(0,MIN(1,(CalcTable[[#This Row],[IWC]]-WILTPT)/(MAD-WILTPT))))</f>
        <v>#NAME?</v>
      </c>
      <c r="R8001" s="13" t="e">
        <f ca="1">CalcTable[[#This Row],[ETMult]]*CalcTable[[#This Row],[ETb]]</f>
        <v>#NAME?</v>
      </c>
      <c r="S8001" s="13" t="b">
        <f>INDEX(IRR_LIST,CalcTable[[#This Row],[Day of Week]]+1)</f>
        <v>0</v>
      </c>
      <c r="T8001" s="13">
        <f t="shared" ca="1" si="2513"/>
        <v>7</v>
      </c>
      <c r="U8001" s="13" t="b">
        <f ca="1">IF(CalcTable[[#This Row],[IrrPrecip]]&gt;=IC_MM,FALSE,TRUE)</f>
        <v>1</v>
      </c>
      <c r="V8001" s="13" t="b">
        <f t="shared" si="2505"/>
        <v>0</v>
      </c>
      <c r="W8001" s="13" t="e">
        <f ca="1">IF(AND(IRR_DRIP=FALSE,CalcTable[[#This Row],[IrrHours]]&lt;=0),FALSE,TRUE)</f>
        <v>#NAME?</v>
      </c>
      <c r="X8001" s="13" t="e">
        <f ca="1">AND(CalcTable[[#This Row],[IrrDay]],CalcTable[[#This Row],[IrrRain]],CalcTable[[#This Row],[IrrWarm]],CalcTable[[#This Row],[IrrWindy]])</f>
        <v>#NAME?</v>
      </c>
      <c r="Y8001" s="13" t="e">
        <f t="shared" ca="1" si="2514"/>
        <v>#NAME?</v>
      </c>
      <c r="Z8001" s="13" t="e">
        <f ca="1">CalcTable[[#This Row],[IrrHours]]/5</f>
        <v>#NAME?</v>
      </c>
      <c r="AA8001" s="13" t="e">
        <f ca="1">IF(CalcTable[[#This Row],[IrrFlag]]=FALSE,0,MAX(0,CalcTable[[#This Row],[VolRednWind]]*(FCAP*IRR_TARGET-CalcTable[[#This Row],[IWC]])))</f>
        <v>#NAME?</v>
      </c>
      <c r="AB8001" s="13" t="e">
        <f ca="1">CalcTable[[#This Row],[IWC]]+CalcTable[[#This Row],[Eff Precip]]+CalcTable[[#This Row],[IrrAmt]]-CalcTable[[#This Row],[AET]]</f>
        <v>#NAME?</v>
      </c>
      <c r="AC8001" s="13" t="e">
        <f ca="1">IF(CalcTable[[#This Row],[PWC]]&gt;FCAP,MIN(24*PERC,MIN(SAT,CalcTable[[#This Row],[PWC]])-FCAP),0)</f>
        <v>#NAME?</v>
      </c>
      <c r="AD8001" s="13" t="e">
        <f ca="1">IF(CalcTable[[#This Row],[PWC]]&gt;SAT,CalcTable[[#This Row],[PWC]]-SAT,0)</f>
        <v>#NAME?</v>
      </c>
      <c r="AE8001" s="13" t="e">
        <f ca="1">CalcTable[[#This Row],[PWC]]-CalcTable[[#This Row],[PercAmt]]-CalcTable[[#This Row],[Runoff]]</f>
        <v>#NAME?</v>
      </c>
      <c r="AF8001" s="13" t="e">
        <f ca="1">CalcTable[[#This Row],[IrrAmt]]/1000*CUR_IRR_AREA*10000/IRR_EFF</f>
        <v>#NAME?</v>
      </c>
      <c r="AG8001" s="147"/>
      <c r="AI8001" s="50">
        <v>0</v>
      </c>
      <c r="AJ8001" s="50">
        <v>0</v>
      </c>
      <c r="AK8001" s="50">
        <v>0</v>
      </c>
      <c r="AL8001" s="50">
        <v>0</v>
      </c>
      <c r="AM8001" s="50"/>
      <c r="AN8001" s="50"/>
      <c r="AO8001" s="50"/>
      <c r="AP8001" s="50"/>
      <c r="AQ8001" s="50"/>
      <c r="AR8001" s="50"/>
      <c r="AS8001" s="50"/>
      <c r="AT8001" s="50"/>
      <c r="AU8001" s="50"/>
      <c r="AV8001" s="50"/>
      <c r="AW8001" s="50"/>
      <c r="AX8001" s="50">
        <f t="shared" si="2515"/>
        <v>0</v>
      </c>
      <c r="AY8001" s="50"/>
      <c r="AZ8001" s="50">
        <f t="shared" si="2516"/>
        <v>0</v>
      </c>
      <c r="BA8001" s="50">
        <f t="shared" si="2506"/>
        <v>0</v>
      </c>
      <c r="BB8001" s="50">
        <f t="shared" si="2507"/>
        <v>0</v>
      </c>
      <c r="BC8001" s="17">
        <f t="shared" si="2517"/>
        <v>20125</v>
      </c>
      <c r="BD8001" s="50">
        <f t="shared" si="2518"/>
        <v>0</v>
      </c>
      <c r="BE8001" s="50">
        <f t="shared" si="2519"/>
        <v>0</v>
      </c>
      <c r="BF8001" s="50">
        <f t="shared" si="2520"/>
        <v>0</v>
      </c>
      <c r="BG8001" s="50"/>
      <c r="BH8001" s="17">
        <f t="shared" si="2521"/>
        <v>0</v>
      </c>
      <c r="BI8001" s="17">
        <f t="shared" si="2511"/>
        <v>8001</v>
      </c>
      <c r="BJ8001" s="17">
        <f t="shared" si="2522"/>
        <v>8001</v>
      </c>
      <c r="BK8001" s="150">
        <f t="shared" si="2523"/>
        <v>41055</v>
      </c>
      <c r="BL8001" s="50" t="e">
        <f t="shared" ca="1" si="2508"/>
        <v>#NAME?</v>
      </c>
      <c r="BM8001" s="50" t="e">
        <f t="shared" ca="1" si="2509"/>
        <v>#NAME?</v>
      </c>
      <c r="BN8001" s="50" t="e">
        <f t="shared" ca="1" si="2510"/>
        <v>#NAME?</v>
      </c>
    </row>
    <row r="8002" spans="1:66" x14ac:dyDescent="0.35">
      <c r="A8002" s="48">
        <v>41056</v>
      </c>
      <c r="B8002" s="17">
        <v>2012</v>
      </c>
      <c r="C8002" s="17">
        <v>5</v>
      </c>
      <c r="D8002" s="17">
        <v>148</v>
      </c>
      <c r="E8002" s="17">
        <v>27</v>
      </c>
      <c r="F8002" s="17">
        <v>1</v>
      </c>
      <c r="G8002" s="50">
        <v>1</v>
      </c>
      <c r="H8002" s="32">
        <v>2.8233157040057799</v>
      </c>
      <c r="I8002" s="50">
        <v>4.833333333333333</v>
      </c>
      <c r="J8002" s="13">
        <v>0</v>
      </c>
      <c r="K8002" s="13">
        <f t="shared" si="2512"/>
        <v>0</v>
      </c>
      <c r="L8002" s="13">
        <f t="shared" si="2504"/>
        <v>0</v>
      </c>
      <c r="M8002" s="13" t="e">
        <f ca="1">CalcTable[[#This Row],[IWC]]-AE8001</f>
        <v>#NAME?</v>
      </c>
      <c r="N8002" s="13" t="e">
        <f ca="1">IF(CalcTable[[#This Row],[Day of Year]]&lt;123,FCAP,AE8001)</f>
        <v>#NAME?</v>
      </c>
      <c r="O8002" s="17" t="e">
        <f ca="1">IF(IRR_DRIP,5,COUNTIF('IDET Wind Values'!C7986:G7986,"&lt;="&amp;IRR_MAXWIND))</f>
        <v>#NAME?</v>
      </c>
      <c r="P8002" s="13" t="e">
        <f ca="1">CalcTable[[#This Row],[ET_o]]*KL</f>
        <v>#NAME?</v>
      </c>
      <c r="Q8002" s="13" t="e">
        <f ca="1">IF(WILTPT&lt;=0,1,MAX(0,MIN(1,(CalcTable[[#This Row],[IWC]]-WILTPT)/(MAD-WILTPT))))</f>
        <v>#NAME?</v>
      </c>
      <c r="R8002" s="13" t="e">
        <f ca="1">CalcTable[[#This Row],[ETMult]]*CalcTable[[#This Row],[ETb]]</f>
        <v>#NAME?</v>
      </c>
      <c r="S8002" s="13" t="b">
        <f>INDEX(IRR_LIST,CalcTable[[#This Row],[Day of Week]]+1)</f>
        <v>1</v>
      </c>
      <c r="T8002" s="13">
        <f t="shared" ca="1" si="2513"/>
        <v>1.8</v>
      </c>
      <c r="U8002" s="13" t="b">
        <f ca="1">IF(CalcTable[[#This Row],[IrrPrecip]]&gt;=IC_MM,FALSE,TRUE)</f>
        <v>1</v>
      </c>
      <c r="V8002" s="13" t="b">
        <f t="shared" si="2505"/>
        <v>0</v>
      </c>
      <c r="W8002" s="13" t="e">
        <f ca="1">IF(AND(IRR_DRIP=FALSE,CalcTable[[#This Row],[IrrHours]]&lt;=0),FALSE,TRUE)</f>
        <v>#NAME?</v>
      </c>
      <c r="X8002" s="13" t="e">
        <f ca="1">AND(CalcTable[[#This Row],[IrrDay]],CalcTable[[#This Row],[IrrRain]],CalcTable[[#This Row],[IrrWarm]],CalcTable[[#This Row],[IrrWindy]])</f>
        <v>#NAME?</v>
      </c>
      <c r="Y8002" s="13" t="e">
        <f t="shared" ca="1" si="2514"/>
        <v>#NAME?</v>
      </c>
      <c r="Z8002" s="13" t="e">
        <f ca="1">CalcTable[[#This Row],[IrrHours]]/5</f>
        <v>#NAME?</v>
      </c>
      <c r="AA8002" s="13" t="e">
        <f ca="1">IF(CalcTable[[#This Row],[IrrFlag]]=FALSE,0,MAX(0,CalcTable[[#This Row],[VolRednWind]]*(FCAP*IRR_TARGET-CalcTable[[#This Row],[IWC]])))</f>
        <v>#NAME?</v>
      </c>
      <c r="AB8002" s="13" t="e">
        <f ca="1">CalcTable[[#This Row],[IWC]]+CalcTable[[#This Row],[Eff Precip]]+CalcTable[[#This Row],[IrrAmt]]-CalcTable[[#This Row],[AET]]</f>
        <v>#NAME?</v>
      </c>
      <c r="AC8002" s="13" t="e">
        <f ca="1">IF(CalcTable[[#This Row],[PWC]]&gt;FCAP,MIN(24*PERC,MIN(SAT,CalcTable[[#This Row],[PWC]])-FCAP),0)</f>
        <v>#NAME?</v>
      </c>
      <c r="AD8002" s="13" t="e">
        <f ca="1">IF(CalcTable[[#This Row],[PWC]]&gt;SAT,CalcTable[[#This Row],[PWC]]-SAT,0)</f>
        <v>#NAME?</v>
      </c>
      <c r="AE8002" s="13" t="e">
        <f ca="1">CalcTable[[#This Row],[PWC]]-CalcTable[[#This Row],[PercAmt]]-CalcTable[[#This Row],[Runoff]]</f>
        <v>#NAME?</v>
      </c>
      <c r="AF8002" s="13" t="e">
        <f ca="1">CalcTable[[#This Row],[IrrAmt]]/1000*CUR_IRR_AREA*10000/IRR_EFF</f>
        <v>#NAME?</v>
      </c>
      <c r="AG8002" s="147"/>
      <c r="AI8002" s="50">
        <v>0</v>
      </c>
      <c r="AJ8002" s="50">
        <v>0</v>
      </c>
      <c r="AK8002" s="50">
        <v>0</v>
      </c>
      <c r="AL8002" s="50">
        <v>0</v>
      </c>
      <c r="AM8002" s="50"/>
      <c r="AN8002" s="50"/>
      <c r="AO8002" s="50"/>
      <c r="AP8002" s="50"/>
      <c r="AQ8002" s="50"/>
      <c r="AR8002" s="50"/>
      <c r="AS8002" s="50"/>
      <c r="AT8002" s="50"/>
      <c r="AU8002" s="50"/>
      <c r="AV8002" s="50"/>
      <c r="AW8002" s="50"/>
      <c r="AX8002" s="50">
        <f t="shared" si="2515"/>
        <v>0</v>
      </c>
      <c r="AY8002" s="50"/>
      <c r="AZ8002" s="50">
        <f t="shared" si="2516"/>
        <v>0</v>
      </c>
      <c r="BA8002" s="50">
        <f t="shared" si="2506"/>
        <v>0</v>
      </c>
      <c r="BB8002" s="50">
        <f t="shared" si="2507"/>
        <v>0</v>
      </c>
      <c r="BC8002" s="17">
        <f t="shared" si="2517"/>
        <v>20125</v>
      </c>
      <c r="BD8002" s="50">
        <f t="shared" si="2518"/>
        <v>0</v>
      </c>
      <c r="BE8002" s="50">
        <f t="shared" si="2519"/>
        <v>0</v>
      </c>
      <c r="BF8002" s="50">
        <f t="shared" si="2520"/>
        <v>0</v>
      </c>
      <c r="BG8002" s="50"/>
      <c r="BH8002" s="17">
        <f t="shared" si="2521"/>
        <v>0</v>
      </c>
      <c r="BI8002" s="17">
        <f t="shared" si="2511"/>
        <v>8002</v>
      </c>
      <c r="BJ8002" s="17">
        <f t="shared" si="2522"/>
        <v>8002</v>
      </c>
      <c r="BK8002" s="150">
        <f t="shared" si="2523"/>
        <v>41056</v>
      </c>
      <c r="BL8002" s="50" t="e">
        <f t="shared" ca="1" si="2508"/>
        <v>#NAME?</v>
      </c>
      <c r="BM8002" s="50" t="e">
        <f t="shared" ca="1" si="2509"/>
        <v>#NAME?</v>
      </c>
      <c r="BN8002" s="50" t="e">
        <f t="shared" ca="1" si="2510"/>
        <v>#NAME?</v>
      </c>
    </row>
    <row r="8003" spans="1:66" x14ac:dyDescent="0.35">
      <c r="A8003" s="48">
        <v>41057</v>
      </c>
      <c r="B8003" s="17">
        <v>2012</v>
      </c>
      <c r="C8003" s="17">
        <v>5</v>
      </c>
      <c r="D8003" s="17">
        <v>149</v>
      </c>
      <c r="E8003" s="17">
        <v>28</v>
      </c>
      <c r="F8003" s="17">
        <v>2</v>
      </c>
      <c r="G8003" s="50">
        <v>2.8</v>
      </c>
      <c r="H8003" s="32">
        <v>3.9922501661662042</v>
      </c>
      <c r="I8003" s="50">
        <v>17.333333333333332</v>
      </c>
      <c r="J8003" s="13">
        <v>0</v>
      </c>
      <c r="K8003" s="13">
        <f t="shared" si="2512"/>
        <v>0</v>
      </c>
      <c r="L8003" s="13">
        <f t="shared" si="2504"/>
        <v>0</v>
      </c>
      <c r="M8003" s="13" t="e">
        <f ca="1">CalcTable[[#This Row],[IWC]]-AE8002</f>
        <v>#NAME?</v>
      </c>
      <c r="N8003" s="13" t="e">
        <f ca="1">IF(CalcTable[[#This Row],[Day of Year]]&lt;123,FCAP,AE8002)</f>
        <v>#NAME?</v>
      </c>
      <c r="O8003" s="17" t="e">
        <f ca="1">IF(IRR_DRIP,5,COUNTIF('IDET Wind Values'!C7987:G7987,"&lt;="&amp;IRR_MAXWIND))</f>
        <v>#NAME?</v>
      </c>
      <c r="P8003" s="13" t="e">
        <f ca="1">CalcTable[[#This Row],[ET_o]]*KL</f>
        <v>#NAME?</v>
      </c>
      <c r="Q8003" s="13" t="e">
        <f ca="1">IF(WILTPT&lt;=0,1,MAX(0,MIN(1,(CalcTable[[#This Row],[IWC]]-WILTPT)/(MAD-WILTPT))))</f>
        <v>#NAME?</v>
      </c>
      <c r="R8003" s="13" t="e">
        <f ca="1">CalcTable[[#This Row],[ETMult]]*CalcTable[[#This Row],[ETb]]</f>
        <v>#NAME?</v>
      </c>
      <c r="S8003" s="13" t="b">
        <f>INDEX(IRR_LIST,CalcTable[[#This Row],[Day of Week]]+1)</f>
        <v>0</v>
      </c>
      <c r="T8003" s="13">
        <f t="shared" ca="1" si="2513"/>
        <v>0</v>
      </c>
      <c r="U8003" s="13" t="b">
        <f ca="1">IF(CalcTable[[#This Row],[IrrPrecip]]&gt;=IC_MM,FALSE,TRUE)</f>
        <v>1</v>
      </c>
      <c r="V8003" s="13" t="b">
        <f t="shared" si="2505"/>
        <v>1</v>
      </c>
      <c r="W8003" s="13" t="e">
        <f ca="1">IF(AND(IRR_DRIP=FALSE,CalcTable[[#This Row],[IrrHours]]&lt;=0),FALSE,TRUE)</f>
        <v>#NAME?</v>
      </c>
      <c r="X8003" s="13" t="e">
        <f ca="1">AND(CalcTable[[#This Row],[IrrDay]],CalcTable[[#This Row],[IrrRain]],CalcTable[[#This Row],[IrrWarm]],CalcTable[[#This Row],[IrrWindy]])</f>
        <v>#NAME?</v>
      </c>
      <c r="Y8003" s="13" t="e">
        <f t="shared" ca="1" si="2514"/>
        <v>#NAME?</v>
      </c>
      <c r="Z8003" s="13" t="e">
        <f ca="1">CalcTable[[#This Row],[IrrHours]]/5</f>
        <v>#NAME?</v>
      </c>
      <c r="AA8003" s="13" t="e">
        <f ca="1">IF(CalcTable[[#This Row],[IrrFlag]]=FALSE,0,MAX(0,CalcTable[[#This Row],[VolRednWind]]*(FCAP*IRR_TARGET-CalcTable[[#This Row],[IWC]])))</f>
        <v>#NAME?</v>
      </c>
      <c r="AB8003" s="13" t="e">
        <f ca="1">CalcTable[[#This Row],[IWC]]+CalcTable[[#This Row],[Eff Precip]]+CalcTable[[#This Row],[IrrAmt]]-CalcTable[[#This Row],[AET]]</f>
        <v>#NAME?</v>
      </c>
      <c r="AC8003" s="13" t="e">
        <f ca="1">IF(CalcTable[[#This Row],[PWC]]&gt;FCAP,MIN(24*PERC,MIN(SAT,CalcTable[[#This Row],[PWC]])-FCAP),0)</f>
        <v>#NAME?</v>
      </c>
      <c r="AD8003" s="13" t="e">
        <f ca="1">IF(CalcTable[[#This Row],[PWC]]&gt;SAT,CalcTable[[#This Row],[PWC]]-SAT,0)</f>
        <v>#NAME?</v>
      </c>
      <c r="AE8003" s="13" t="e">
        <f ca="1">CalcTable[[#This Row],[PWC]]-CalcTable[[#This Row],[PercAmt]]-CalcTable[[#This Row],[Runoff]]</f>
        <v>#NAME?</v>
      </c>
      <c r="AF8003" s="13" t="e">
        <f ca="1">CalcTable[[#This Row],[IrrAmt]]/1000*CUR_IRR_AREA*10000/IRR_EFF</f>
        <v>#NAME?</v>
      </c>
      <c r="AG8003" s="147"/>
      <c r="AI8003" s="50">
        <v>0</v>
      </c>
      <c r="AJ8003" s="50">
        <v>0</v>
      </c>
      <c r="AK8003" s="50">
        <v>0</v>
      </c>
      <c r="AL8003" s="50">
        <v>10.026402287896431</v>
      </c>
      <c r="AM8003" s="50"/>
      <c r="AN8003" s="50"/>
      <c r="AO8003" s="50"/>
      <c r="AP8003" s="50"/>
      <c r="AQ8003" s="50"/>
      <c r="AR8003" s="50"/>
      <c r="AS8003" s="50"/>
      <c r="AT8003" s="50"/>
      <c r="AU8003" s="50"/>
      <c r="AV8003" s="50"/>
      <c r="AW8003" s="50"/>
      <c r="AX8003" s="50">
        <f t="shared" si="2515"/>
        <v>10.026402287896431</v>
      </c>
      <c r="AY8003" s="50"/>
      <c r="AZ8003" s="50">
        <f t="shared" si="2516"/>
        <v>294.10780044496198</v>
      </c>
      <c r="BA8003" s="50">
        <f t="shared" si="2506"/>
        <v>452.83264512954469</v>
      </c>
      <c r="BB8003" s="50">
        <f t="shared" si="2507"/>
        <v>466.83777848406669</v>
      </c>
      <c r="BC8003" s="17">
        <f t="shared" si="2517"/>
        <v>20125</v>
      </c>
      <c r="BD8003" s="50">
        <f t="shared" si="2518"/>
        <v>10.026402287896431</v>
      </c>
      <c r="BE8003" s="50">
        <f t="shared" si="2519"/>
        <v>294.10780044496198</v>
      </c>
      <c r="BF8003" s="50">
        <f t="shared" si="2520"/>
        <v>481.06673444400343</v>
      </c>
      <c r="BG8003" s="50"/>
      <c r="BH8003" s="17">
        <f t="shared" si="2521"/>
        <v>0</v>
      </c>
      <c r="BI8003" s="17">
        <f t="shared" si="2511"/>
        <v>8003</v>
      </c>
      <c r="BJ8003" s="17">
        <f t="shared" si="2522"/>
        <v>8003</v>
      </c>
      <c r="BK8003" s="150">
        <f t="shared" si="2523"/>
        <v>41057</v>
      </c>
      <c r="BL8003" s="50" t="e">
        <f t="shared" ca="1" si="2508"/>
        <v>#NAME?</v>
      </c>
      <c r="BM8003" s="50" t="e">
        <f t="shared" ca="1" si="2509"/>
        <v>#NAME?</v>
      </c>
      <c r="BN8003" s="50" t="e">
        <f t="shared" ca="1" si="2510"/>
        <v>#NAME?</v>
      </c>
    </row>
    <row r="8004" spans="1:66" x14ac:dyDescent="0.35">
      <c r="A8004" s="48">
        <v>41058</v>
      </c>
      <c r="B8004" s="17">
        <v>2012</v>
      </c>
      <c r="C8004" s="17">
        <v>5</v>
      </c>
      <c r="D8004" s="17">
        <v>150</v>
      </c>
      <c r="E8004" s="17">
        <v>29</v>
      </c>
      <c r="F8004" s="17">
        <v>3</v>
      </c>
      <c r="G8004" s="50">
        <v>6.6</v>
      </c>
      <c r="H8004" s="32">
        <v>4.4630807519717868</v>
      </c>
      <c r="I8004" s="50">
        <v>21</v>
      </c>
      <c r="J8004" s="13">
        <v>0</v>
      </c>
      <c r="K8004" s="13">
        <f t="shared" si="2512"/>
        <v>0</v>
      </c>
      <c r="L8004" s="13">
        <f t="shared" si="2504"/>
        <v>0</v>
      </c>
      <c r="M8004" s="13" t="e">
        <f ca="1">CalcTable[[#This Row],[IWC]]-AE8003</f>
        <v>#NAME?</v>
      </c>
      <c r="N8004" s="13" t="e">
        <f ca="1">IF(CalcTable[[#This Row],[Day of Year]]&lt;123,FCAP,AE8003)</f>
        <v>#NAME?</v>
      </c>
      <c r="O8004" s="17" t="e">
        <f ca="1">IF(IRR_DRIP,5,COUNTIF('IDET Wind Values'!C7988:G7988,"&lt;="&amp;IRR_MAXWIND))</f>
        <v>#NAME?</v>
      </c>
      <c r="P8004" s="13" t="e">
        <f ca="1">CalcTable[[#This Row],[ET_o]]*KL</f>
        <v>#NAME?</v>
      </c>
      <c r="Q8004" s="13" t="e">
        <f ca="1">IF(WILTPT&lt;=0,1,MAX(0,MIN(1,(CalcTable[[#This Row],[IWC]]-WILTPT)/(MAD-WILTPT))))</f>
        <v>#NAME?</v>
      </c>
      <c r="R8004" s="13" t="e">
        <f ca="1">CalcTable[[#This Row],[ETMult]]*CalcTable[[#This Row],[ETb]]</f>
        <v>#NAME?</v>
      </c>
      <c r="S8004" s="13" t="b">
        <f>INDEX(IRR_LIST,CalcTable[[#This Row],[Day of Week]]+1)</f>
        <v>1</v>
      </c>
      <c r="T8004" s="13">
        <f t="shared" ca="1" si="2513"/>
        <v>0</v>
      </c>
      <c r="U8004" s="13" t="b">
        <f ca="1">IF(CalcTable[[#This Row],[IrrPrecip]]&gt;=IC_MM,FALSE,TRUE)</f>
        <v>1</v>
      </c>
      <c r="V8004" s="13" t="b">
        <f t="shared" si="2505"/>
        <v>1</v>
      </c>
      <c r="W8004" s="13" t="e">
        <f ca="1">IF(AND(IRR_DRIP=FALSE,CalcTable[[#This Row],[IrrHours]]&lt;=0),FALSE,TRUE)</f>
        <v>#NAME?</v>
      </c>
      <c r="X8004" s="13" t="e">
        <f ca="1">AND(CalcTable[[#This Row],[IrrDay]],CalcTable[[#This Row],[IrrRain]],CalcTable[[#This Row],[IrrWarm]],CalcTable[[#This Row],[IrrWindy]])</f>
        <v>#NAME?</v>
      </c>
      <c r="Y8004" s="13" t="e">
        <f t="shared" ca="1" si="2514"/>
        <v>#NAME?</v>
      </c>
      <c r="Z8004" s="13" t="e">
        <f ca="1">CalcTable[[#This Row],[IrrHours]]/5</f>
        <v>#NAME?</v>
      </c>
      <c r="AA8004" s="13" t="e">
        <f ca="1">IF(CalcTable[[#This Row],[IrrFlag]]=FALSE,0,MAX(0,CalcTable[[#This Row],[VolRednWind]]*(FCAP*IRR_TARGET-CalcTable[[#This Row],[IWC]])))</f>
        <v>#NAME?</v>
      </c>
      <c r="AB8004" s="13" t="e">
        <f ca="1">CalcTable[[#This Row],[IWC]]+CalcTable[[#This Row],[Eff Precip]]+CalcTable[[#This Row],[IrrAmt]]-CalcTable[[#This Row],[AET]]</f>
        <v>#NAME?</v>
      </c>
      <c r="AC8004" s="13" t="e">
        <f ca="1">IF(CalcTable[[#This Row],[PWC]]&gt;FCAP,MIN(24*PERC,MIN(SAT,CalcTable[[#This Row],[PWC]])-FCAP),0)</f>
        <v>#NAME?</v>
      </c>
      <c r="AD8004" s="13" t="e">
        <f ca="1">IF(CalcTable[[#This Row],[PWC]]&gt;SAT,CalcTable[[#This Row],[PWC]]-SAT,0)</f>
        <v>#NAME?</v>
      </c>
      <c r="AE8004" s="13" t="e">
        <f ca="1">CalcTable[[#This Row],[PWC]]-CalcTable[[#This Row],[PercAmt]]-CalcTable[[#This Row],[Runoff]]</f>
        <v>#NAME?</v>
      </c>
      <c r="AF8004" s="13" t="e">
        <f ca="1">CalcTable[[#This Row],[IrrAmt]]/1000*CUR_IRR_AREA*10000/IRR_EFF</f>
        <v>#NAME?</v>
      </c>
      <c r="AG8004" s="147"/>
      <c r="AI8004" s="50">
        <v>12.006007974703451</v>
      </c>
      <c r="AJ8004" s="50">
        <v>16.14054605352743</v>
      </c>
      <c r="AK8004" s="50">
        <v>0</v>
      </c>
      <c r="AL8004" s="50">
        <v>0</v>
      </c>
      <c r="AM8004" s="50"/>
      <c r="AN8004" s="50"/>
      <c r="AO8004" s="50"/>
      <c r="AP8004" s="50"/>
      <c r="AQ8004" s="50"/>
      <c r="AR8004" s="50"/>
      <c r="AS8004" s="50"/>
      <c r="AT8004" s="50"/>
      <c r="AU8004" s="50"/>
      <c r="AV8004" s="50"/>
      <c r="AW8004" s="50"/>
      <c r="AX8004" s="50">
        <f t="shared" si="2515"/>
        <v>28.146554028230881</v>
      </c>
      <c r="AY8004" s="50"/>
      <c r="AZ8004" s="50">
        <f t="shared" si="2516"/>
        <v>649.54413453245525</v>
      </c>
      <c r="BA8004" s="50">
        <f t="shared" si="2506"/>
        <v>1052.1198964917444</v>
      </c>
      <c r="BB8004" s="50">
        <f t="shared" si="2507"/>
        <v>1088.8314733201535</v>
      </c>
      <c r="BC8004" s="17">
        <f t="shared" si="2517"/>
        <v>20125</v>
      </c>
      <c r="BD8004" s="50">
        <f t="shared" si="2518"/>
        <v>28.146554028230881</v>
      </c>
      <c r="BE8004" s="50">
        <f t="shared" si="2519"/>
        <v>649.54413453245525</v>
      </c>
      <c r="BF8004" s="50">
        <f t="shared" si="2520"/>
        <v>1062.4474264335593</v>
      </c>
      <c r="BG8004" s="50"/>
      <c r="BH8004" s="17">
        <f t="shared" si="2521"/>
        <v>0</v>
      </c>
      <c r="BI8004" s="17">
        <f t="shared" si="2511"/>
        <v>8004</v>
      </c>
      <c r="BJ8004" s="17">
        <f t="shared" si="2522"/>
        <v>8004</v>
      </c>
      <c r="BK8004" s="150">
        <f t="shared" si="2523"/>
        <v>41058</v>
      </c>
      <c r="BL8004" s="50" t="e">
        <f t="shared" ca="1" si="2508"/>
        <v>#NAME?</v>
      </c>
      <c r="BM8004" s="50" t="e">
        <f t="shared" ca="1" si="2509"/>
        <v>#NAME?</v>
      </c>
      <c r="BN8004" s="50" t="e">
        <f t="shared" ca="1" si="2510"/>
        <v>#NAME?</v>
      </c>
    </row>
    <row r="8005" spans="1:66" x14ac:dyDescent="0.35">
      <c r="A8005" s="48">
        <v>41059</v>
      </c>
      <c r="B8005" s="17">
        <v>2012</v>
      </c>
      <c r="C8005" s="17">
        <v>5</v>
      </c>
      <c r="D8005" s="17">
        <v>151</v>
      </c>
      <c r="E8005" s="17">
        <v>30</v>
      </c>
      <c r="F8005" s="17">
        <v>4</v>
      </c>
      <c r="G8005" s="50">
        <v>4.5999999999999996</v>
      </c>
      <c r="H8005" s="32">
        <v>3.7878143414798249</v>
      </c>
      <c r="I8005" s="50">
        <v>4.833333333333333</v>
      </c>
      <c r="J8005" s="13">
        <v>0</v>
      </c>
      <c r="K8005" s="13">
        <f t="shared" si="2512"/>
        <v>0</v>
      </c>
      <c r="L8005" s="13">
        <f t="shared" si="2504"/>
        <v>0</v>
      </c>
      <c r="M8005" s="13" t="e">
        <f ca="1">CalcTable[[#This Row],[IWC]]-AE8004</f>
        <v>#NAME?</v>
      </c>
      <c r="N8005" s="13" t="e">
        <f ca="1">IF(CalcTable[[#This Row],[Day of Year]]&lt;123,FCAP,AE8004)</f>
        <v>#NAME?</v>
      </c>
      <c r="O8005" s="17" t="e">
        <f ca="1">IF(IRR_DRIP,5,COUNTIF('IDET Wind Values'!C7989:G7989,"&lt;="&amp;IRR_MAXWIND))</f>
        <v>#NAME?</v>
      </c>
      <c r="P8005" s="13" t="e">
        <f ca="1">CalcTable[[#This Row],[ET_o]]*KL</f>
        <v>#NAME?</v>
      </c>
      <c r="Q8005" s="13" t="e">
        <f ca="1">IF(WILTPT&lt;=0,1,MAX(0,MIN(1,(CalcTable[[#This Row],[IWC]]-WILTPT)/(MAD-WILTPT))))</f>
        <v>#NAME?</v>
      </c>
      <c r="R8005" s="13" t="e">
        <f ca="1">CalcTable[[#This Row],[ETMult]]*CalcTable[[#This Row],[ETb]]</f>
        <v>#NAME?</v>
      </c>
      <c r="S8005" s="13" t="b">
        <f>INDEX(IRR_LIST,CalcTable[[#This Row],[Day of Week]]+1)</f>
        <v>0</v>
      </c>
      <c r="T8005" s="13">
        <f t="shared" ca="1" si="2513"/>
        <v>0</v>
      </c>
      <c r="U8005" s="13" t="b">
        <f ca="1">IF(CalcTable[[#This Row],[IrrPrecip]]&gt;=IC_MM,FALSE,TRUE)</f>
        <v>1</v>
      </c>
      <c r="V8005" s="13" t="b">
        <f t="shared" si="2505"/>
        <v>1</v>
      </c>
      <c r="W8005" s="13" t="e">
        <f ca="1">IF(AND(IRR_DRIP=FALSE,CalcTable[[#This Row],[IrrHours]]&lt;=0),FALSE,TRUE)</f>
        <v>#NAME?</v>
      </c>
      <c r="X8005" s="13" t="e">
        <f ca="1">AND(CalcTable[[#This Row],[IrrDay]],CalcTable[[#This Row],[IrrRain]],CalcTable[[#This Row],[IrrWarm]],CalcTable[[#This Row],[IrrWindy]])</f>
        <v>#NAME?</v>
      </c>
      <c r="Y8005" s="13" t="e">
        <f t="shared" ca="1" si="2514"/>
        <v>#NAME?</v>
      </c>
      <c r="Z8005" s="13" t="e">
        <f ca="1">CalcTable[[#This Row],[IrrHours]]/5</f>
        <v>#NAME?</v>
      </c>
      <c r="AA8005" s="13" t="e">
        <f ca="1">IF(CalcTable[[#This Row],[IrrFlag]]=FALSE,0,MAX(0,CalcTable[[#This Row],[VolRednWind]]*(FCAP*IRR_TARGET-CalcTable[[#This Row],[IWC]])))</f>
        <v>#NAME?</v>
      </c>
      <c r="AB8005" s="13" t="e">
        <f ca="1">CalcTable[[#This Row],[IWC]]+CalcTable[[#This Row],[Eff Precip]]+CalcTable[[#This Row],[IrrAmt]]-CalcTable[[#This Row],[AET]]</f>
        <v>#NAME?</v>
      </c>
      <c r="AC8005" s="13" t="e">
        <f ca="1">IF(CalcTable[[#This Row],[PWC]]&gt;FCAP,MIN(24*PERC,MIN(SAT,CalcTable[[#This Row],[PWC]])-FCAP),0)</f>
        <v>#NAME?</v>
      </c>
      <c r="AD8005" s="13" t="e">
        <f ca="1">IF(CalcTable[[#This Row],[PWC]]&gt;SAT,CalcTable[[#This Row],[PWC]]-SAT,0)</f>
        <v>#NAME?</v>
      </c>
      <c r="AE8005" s="13" t="e">
        <f ca="1">CalcTable[[#This Row],[PWC]]-CalcTable[[#This Row],[PercAmt]]-CalcTable[[#This Row],[Runoff]]</f>
        <v>#NAME?</v>
      </c>
      <c r="AF8005" s="13" t="e">
        <f ca="1">CalcTable[[#This Row],[IrrAmt]]/1000*CUR_IRR_AREA*10000/IRR_EFF</f>
        <v>#NAME?</v>
      </c>
      <c r="AG8005" s="147"/>
      <c r="AI8005" s="50">
        <v>0</v>
      </c>
      <c r="AJ8005" s="50">
        <v>0</v>
      </c>
      <c r="AK8005" s="50">
        <v>6.8777112612500781</v>
      </c>
      <c r="AL8005" s="50">
        <v>4.7346944135844851</v>
      </c>
      <c r="AM8005" s="50"/>
      <c r="AN8005" s="50"/>
      <c r="AO8005" s="50"/>
      <c r="AP8005" s="50"/>
      <c r="AQ8005" s="50"/>
      <c r="AR8005" s="50"/>
      <c r="AS8005" s="50"/>
      <c r="AT8005" s="50"/>
      <c r="AU8005" s="50"/>
      <c r="AV8005" s="50"/>
      <c r="AW8005" s="50"/>
      <c r="AX8005" s="50">
        <f t="shared" si="2515"/>
        <v>11.612405674834562</v>
      </c>
      <c r="AY8005" s="50"/>
      <c r="AZ8005" s="50">
        <f t="shared" si="2516"/>
        <v>239.7574679634794</v>
      </c>
      <c r="BA8005" s="50">
        <f t="shared" si="2506"/>
        <v>369.15038718186509</v>
      </c>
      <c r="BB8005" s="50">
        <f t="shared" si="2507"/>
        <v>380.56740946584034</v>
      </c>
      <c r="BC8005" s="17">
        <f t="shared" si="2517"/>
        <v>20125</v>
      </c>
      <c r="BD8005" s="50">
        <f t="shared" si="2518"/>
        <v>11.612405674834562</v>
      </c>
      <c r="BE8005" s="50">
        <f t="shared" si="2519"/>
        <v>239.7574679634794</v>
      </c>
      <c r="BF8005" s="50">
        <f t="shared" si="2520"/>
        <v>392.16689253822727</v>
      </c>
      <c r="BG8005" s="50"/>
      <c r="BH8005" s="17">
        <f t="shared" si="2521"/>
        <v>0</v>
      </c>
      <c r="BI8005" s="17">
        <f t="shared" si="2511"/>
        <v>8005</v>
      </c>
      <c r="BJ8005" s="17">
        <f t="shared" si="2522"/>
        <v>8005</v>
      </c>
      <c r="BK8005" s="150">
        <f t="shared" si="2523"/>
        <v>41059</v>
      </c>
      <c r="BL8005" s="50" t="e">
        <f t="shared" ca="1" si="2508"/>
        <v>#NAME?</v>
      </c>
      <c r="BM8005" s="50" t="e">
        <f t="shared" ca="1" si="2509"/>
        <v>#NAME?</v>
      </c>
      <c r="BN8005" s="50" t="e">
        <f t="shared" ca="1" si="2510"/>
        <v>#NAME?</v>
      </c>
    </row>
    <row r="8006" spans="1:66" x14ac:dyDescent="0.35">
      <c r="A8006" s="48">
        <v>41060</v>
      </c>
      <c r="B8006" s="17">
        <v>2012</v>
      </c>
      <c r="C8006" s="17">
        <v>5</v>
      </c>
      <c r="D8006" s="17">
        <v>152</v>
      </c>
      <c r="E8006" s="17">
        <v>31</v>
      </c>
      <c r="F8006" s="17">
        <v>5</v>
      </c>
      <c r="G8006" s="50">
        <v>7.9</v>
      </c>
      <c r="H8006" s="32">
        <v>5.1471873708823823</v>
      </c>
      <c r="I8006" s="50">
        <v>7.166666666666667</v>
      </c>
      <c r="J8006" s="13">
        <v>0</v>
      </c>
      <c r="K8006" s="13">
        <f t="shared" si="2512"/>
        <v>0</v>
      </c>
      <c r="L8006" s="13">
        <f t="shared" si="2504"/>
        <v>0</v>
      </c>
      <c r="M8006" s="13" t="e">
        <f ca="1">CalcTable[[#This Row],[IWC]]-AE8005</f>
        <v>#NAME?</v>
      </c>
      <c r="N8006" s="13" t="e">
        <f ca="1">IF(CalcTable[[#This Row],[Day of Year]]&lt;123,FCAP,AE8005)</f>
        <v>#NAME?</v>
      </c>
      <c r="O8006" s="17" t="e">
        <f ca="1">IF(IRR_DRIP,5,COUNTIF('IDET Wind Values'!C7990:G7990,"&lt;="&amp;IRR_MAXWIND))</f>
        <v>#NAME?</v>
      </c>
      <c r="P8006" s="13" t="e">
        <f ca="1">CalcTable[[#This Row],[ET_o]]*KL</f>
        <v>#NAME?</v>
      </c>
      <c r="Q8006" s="13" t="e">
        <f ca="1">IF(WILTPT&lt;=0,1,MAX(0,MIN(1,(CalcTable[[#This Row],[IWC]]-WILTPT)/(MAD-WILTPT))))</f>
        <v>#NAME?</v>
      </c>
      <c r="R8006" s="13" t="e">
        <f ca="1">CalcTable[[#This Row],[ETMult]]*CalcTable[[#This Row],[ETb]]</f>
        <v>#NAME?</v>
      </c>
      <c r="S8006" s="13" t="b">
        <f>INDEX(IRR_LIST,CalcTable[[#This Row],[Day of Week]]+1)</f>
        <v>1</v>
      </c>
      <c r="T8006" s="13">
        <f t="shared" ca="1" si="2513"/>
        <v>0</v>
      </c>
      <c r="U8006" s="13" t="b">
        <f ca="1">IF(CalcTable[[#This Row],[IrrPrecip]]&gt;=IC_MM,FALSE,TRUE)</f>
        <v>1</v>
      </c>
      <c r="V8006" s="13" t="b">
        <f t="shared" si="2505"/>
        <v>1</v>
      </c>
      <c r="W8006" s="13" t="e">
        <f ca="1">IF(AND(IRR_DRIP=FALSE,CalcTable[[#This Row],[IrrHours]]&lt;=0),FALSE,TRUE)</f>
        <v>#NAME?</v>
      </c>
      <c r="X8006" s="13" t="e">
        <f ca="1">AND(CalcTable[[#This Row],[IrrDay]],CalcTable[[#This Row],[IrrRain]],CalcTable[[#This Row],[IrrWarm]],CalcTable[[#This Row],[IrrWindy]])</f>
        <v>#NAME?</v>
      </c>
      <c r="Y8006" s="13" t="e">
        <f t="shared" ca="1" si="2514"/>
        <v>#NAME?</v>
      </c>
      <c r="Z8006" s="13" t="e">
        <f ca="1">CalcTable[[#This Row],[IrrHours]]/5</f>
        <v>#NAME?</v>
      </c>
      <c r="AA8006" s="13" t="e">
        <f ca="1">IF(CalcTable[[#This Row],[IrrFlag]]=FALSE,0,MAX(0,CalcTable[[#This Row],[VolRednWind]]*(FCAP*IRR_TARGET-CalcTable[[#This Row],[IWC]])))</f>
        <v>#NAME?</v>
      </c>
      <c r="AB8006" s="13" t="e">
        <f ca="1">CalcTable[[#This Row],[IWC]]+CalcTable[[#This Row],[Eff Precip]]+CalcTable[[#This Row],[IrrAmt]]-CalcTable[[#This Row],[AET]]</f>
        <v>#NAME?</v>
      </c>
      <c r="AC8006" s="13" t="e">
        <f ca="1">IF(CalcTable[[#This Row],[PWC]]&gt;FCAP,MIN(24*PERC,MIN(SAT,CalcTable[[#This Row],[PWC]])-FCAP),0)</f>
        <v>#NAME?</v>
      </c>
      <c r="AD8006" s="13" t="e">
        <f ca="1">IF(CalcTable[[#This Row],[PWC]]&gt;SAT,CalcTable[[#This Row],[PWC]]-SAT,0)</f>
        <v>#NAME?</v>
      </c>
      <c r="AE8006" s="13" t="e">
        <f ca="1">CalcTable[[#This Row],[PWC]]-CalcTable[[#This Row],[PercAmt]]-CalcTable[[#This Row],[Runoff]]</f>
        <v>#NAME?</v>
      </c>
      <c r="AF8006" s="13" t="e">
        <f ca="1">CalcTable[[#This Row],[IrrAmt]]/1000*CUR_IRR_AREA*10000/IRR_EFF</f>
        <v>#NAME?</v>
      </c>
      <c r="AG8006" s="147"/>
      <c r="AI8006" s="50">
        <v>5.3285554991196538</v>
      </c>
      <c r="AJ8006" s="50">
        <v>7.8486104630383808</v>
      </c>
      <c r="AK8006" s="50">
        <v>0</v>
      </c>
      <c r="AL8006" s="50">
        <v>0</v>
      </c>
      <c r="AM8006" s="50"/>
      <c r="AN8006" s="50"/>
      <c r="AO8006" s="50"/>
      <c r="AP8006" s="50"/>
      <c r="AQ8006" s="50"/>
      <c r="AR8006" s="50"/>
      <c r="AS8006" s="50"/>
      <c r="AT8006" s="50"/>
      <c r="AU8006" s="50"/>
      <c r="AV8006" s="50"/>
      <c r="AW8006" s="50"/>
      <c r="AX8006" s="50">
        <f t="shared" si="2515"/>
        <v>13.177165962158035</v>
      </c>
      <c r="AY8006" s="50"/>
      <c r="AZ8006" s="50">
        <f t="shared" si="2516"/>
        <v>308.3780542362141</v>
      </c>
      <c r="BA8006" s="50">
        <f t="shared" si="2506"/>
        <v>500.10385593930079</v>
      </c>
      <c r="BB8006" s="50">
        <f t="shared" si="2507"/>
        <v>517.59958632314726</v>
      </c>
      <c r="BC8006" s="17">
        <f t="shared" si="2517"/>
        <v>20125</v>
      </c>
      <c r="BD8006" s="50">
        <f t="shared" si="2518"/>
        <v>13.177165962158035</v>
      </c>
      <c r="BE8006" s="50">
        <f t="shared" si="2519"/>
        <v>308.3780542362141</v>
      </c>
      <c r="BF8006" s="50">
        <f t="shared" si="2520"/>
        <v>504.40832681475558</v>
      </c>
      <c r="BG8006" s="50"/>
      <c r="BH8006" s="17">
        <f t="shared" si="2521"/>
        <v>0</v>
      </c>
      <c r="BI8006" s="17">
        <f t="shared" si="2511"/>
        <v>8006</v>
      </c>
      <c r="BJ8006" s="17">
        <f t="shared" si="2522"/>
        <v>8006</v>
      </c>
      <c r="BK8006" s="150">
        <f t="shared" si="2523"/>
        <v>41060</v>
      </c>
      <c r="BL8006" s="50" t="e">
        <f t="shared" ca="1" si="2508"/>
        <v>#NAME?</v>
      </c>
      <c r="BM8006" s="50" t="e">
        <f t="shared" ca="1" si="2509"/>
        <v>#NAME?</v>
      </c>
      <c r="BN8006" s="50" t="e">
        <f t="shared" ca="1" si="2510"/>
        <v>#NAME?</v>
      </c>
    </row>
    <row r="8007" spans="1:66" x14ac:dyDescent="0.35">
      <c r="A8007" s="48">
        <v>41061</v>
      </c>
      <c r="B8007" s="17">
        <v>2012</v>
      </c>
      <c r="C8007" s="17">
        <v>6</v>
      </c>
      <c r="D8007" s="17">
        <v>153</v>
      </c>
      <c r="E8007" s="17">
        <v>1</v>
      </c>
      <c r="F8007" s="17">
        <v>6</v>
      </c>
      <c r="G8007" s="50">
        <v>6</v>
      </c>
      <c r="H8007" s="32">
        <v>5.2927949856131749</v>
      </c>
      <c r="I8007" s="50">
        <v>5.5</v>
      </c>
      <c r="J8007" s="13">
        <v>0</v>
      </c>
      <c r="K8007" s="13">
        <f t="shared" si="2512"/>
        <v>0</v>
      </c>
      <c r="L8007" s="13">
        <f t="shared" si="2504"/>
        <v>0</v>
      </c>
      <c r="M8007" s="13" t="e">
        <f ca="1">CalcTable[[#This Row],[IWC]]-AE8006</f>
        <v>#NAME?</v>
      </c>
      <c r="N8007" s="13" t="e">
        <f ca="1">IF(CalcTable[[#This Row],[Day of Year]]&lt;123,FCAP,AE8006)</f>
        <v>#NAME?</v>
      </c>
      <c r="O8007" s="17" t="e">
        <f ca="1">IF(IRR_DRIP,5,COUNTIF('IDET Wind Values'!C7991:G7991,"&lt;="&amp;IRR_MAXWIND))</f>
        <v>#NAME?</v>
      </c>
      <c r="P8007" s="13" t="e">
        <f ca="1">CalcTable[[#This Row],[ET_o]]*KL</f>
        <v>#NAME?</v>
      </c>
      <c r="Q8007" s="13" t="e">
        <f ca="1">IF(WILTPT&lt;=0,1,MAX(0,MIN(1,(CalcTable[[#This Row],[IWC]]-WILTPT)/(MAD-WILTPT))))</f>
        <v>#NAME?</v>
      </c>
      <c r="R8007" s="13" t="e">
        <f ca="1">CalcTable[[#This Row],[ETMult]]*CalcTable[[#This Row],[ETb]]</f>
        <v>#NAME?</v>
      </c>
      <c r="S8007" s="13" t="b">
        <f>INDEX(IRR_LIST,CalcTable[[#This Row],[Day of Week]]+1)</f>
        <v>0</v>
      </c>
      <c r="T8007" s="13">
        <f t="shared" ca="1" si="2513"/>
        <v>0</v>
      </c>
      <c r="U8007" s="13" t="b">
        <f ca="1">IF(CalcTable[[#This Row],[IrrPrecip]]&gt;=IC_MM,FALSE,TRUE)</f>
        <v>1</v>
      </c>
      <c r="V8007" s="13" t="b">
        <f t="shared" si="2505"/>
        <v>1</v>
      </c>
      <c r="W8007" s="13" t="e">
        <f ca="1">IF(AND(IRR_DRIP=FALSE,CalcTable[[#This Row],[IrrHours]]&lt;=0),FALSE,TRUE)</f>
        <v>#NAME?</v>
      </c>
      <c r="X8007" s="13" t="e">
        <f ca="1">AND(CalcTable[[#This Row],[IrrDay]],CalcTable[[#This Row],[IrrRain]],CalcTable[[#This Row],[IrrWarm]],CalcTable[[#This Row],[IrrWindy]])</f>
        <v>#NAME?</v>
      </c>
      <c r="Y8007" s="13" t="e">
        <f t="shared" ca="1" si="2514"/>
        <v>#NAME?</v>
      </c>
      <c r="Z8007" s="13" t="e">
        <f ca="1">CalcTable[[#This Row],[IrrHours]]/5</f>
        <v>#NAME?</v>
      </c>
      <c r="AA8007" s="13" t="e">
        <f ca="1">IF(CalcTable[[#This Row],[IrrFlag]]=FALSE,0,MAX(0,CalcTable[[#This Row],[VolRednWind]]*(FCAP*IRR_TARGET-CalcTable[[#This Row],[IWC]])))</f>
        <v>#NAME?</v>
      </c>
      <c r="AB8007" s="13" t="e">
        <f ca="1">CalcTable[[#This Row],[IWC]]+CalcTable[[#This Row],[Eff Precip]]+CalcTable[[#This Row],[IrrAmt]]-CalcTable[[#This Row],[AET]]</f>
        <v>#NAME?</v>
      </c>
      <c r="AC8007" s="13" t="e">
        <f ca="1">IF(CalcTable[[#This Row],[PWC]]&gt;FCAP,MIN(24*PERC,MIN(SAT,CalcTable[[#This Row],[PWC]])-FCAP),0)</f>
        <v>#NAME?</v>
      </c>
      <c r="AD8007" s="13" t="e">
        <f ca="1">IF(CalcTable[[#This Row],[PWC]]&gt;SAT,CalcTable[[#This Row],[PWC]]-SAT,0)</f>
        <v>#NAME?</v>
      </c>
      <c r="AE8007" s="13" t="e">
        <f ca="1">CalcTable[[#This Row],[PWC]]-CalcTable[[#This Row],[PercAmt]]-CalcTable[[#This Row],[Runoff]]</f>
        <v>#NAME?</v>
      </c>
      <c r="AF8007" s="13" t="e">
        <f ca="1">CalcTable[[#This Row],[IrrAmt]]/1000*CUR_IRR_AREA*10000/IRR_EFF</f>
        <v>#NAME?</v>
      </c>
      <c r="AG8007" s="147"/>
      <c r="AI8007" s="50">
        <v>0</v>
      </c>
      <c r="AJ8007" s="50">
        <v>0</v>
      </c>
      <c r="AK8007" s="50">
        <v>0</v>
      </c>
      <c r="AL8007" s="50">
        <v>5.1109530539853125</v>
      </c>
      <c r="AM8007" s="50"/>
      <c r="AN8007" s="50"/>
      <c r="AO8007" s="50"/>
      <c r="AP8007" s="50"/>
      <c r="AQ8007" s="50"/>
      <c r="AR8007" s="50"/>
      <c r="AS8007" s="50"/>
      <c r="AT8007" s="50"/>
      <c r="AU8007" s="50"/>
      <c r="AV8007" s="50"/>
      <c r="AW8007" s="50"/>
      <c r="AX8007" s="50">
        <f t="shared" si="2515"/>
        <v>5.1109530539853125</v>
      </c>
      <c r="AY8007" s="50"/>
      <c r="AZ8007" s="50">
        <f t="shared" si="2516"/>
        <v>149.92128958356918</v>
      </c>
      <c r="BA8007" s="50">
        <f t="shared" si="2506"/>
        <v>230.83119189851129</v>
      </c>
      <c r="BB8007" s="50">
        <f t="shared" si="2507"/>
        <v>237.9703009263003</v>
      </c>
      <c r="BC8007" s="17">
        <f t="shared" si="2517"/>
        <v>20126</v>
      </c>
      <c r="BD8007" s="50">
        <f t="shared" si="2518"/>
        <v>5.1109530539853125</v>
      </c>
      <c r="BE8007" s="50">
        <f t="shared" si="2519"/>
        <v>149.92128958356918</v>
      </c>
      <c r="BF8007" s="50">
        <f t="shared" si="2520"/>
        <v>245.22350340414729</v>
      </c>
      <c r="BG8007" s="50"/>
      <c r="BH8007" s="17">
        <f t="shared" si="2521"/>
        <v>0</v>
      </c>
      <c r="BI8007" s="17">
        <f t="shared" si="2511"/>
        <v>8007</v>
      </c>
      <c r="BJ8007" s="17">
        <f t="shared" si="2522"/>
        <v>8007</v>
      </c>
      <c r="BK8007" s="150">
        <f t="shared" si="2523"/>
        <v>41061</v>
      </c>
      <c r="BL8007" s="50" t="e">
        <f t="shared" ca="1" si="2508"/>
        <v>#NAME?</v>
      </c>
      <c r="BM8007" s="50" t="e">
        <f t="shared" ca="1" si="2509"/>
        <v>#NAME?</v>
      </c>
      <c r="BN8007" s="50" t="e">
        <f t="shared" ca="1" si="2510"/>
        <v>#NAME?</v>
      </c>
    </row>
    <row r="8008" spans="1:66" x14ac:dyDescent="0.35">
      <c r="A8008" s="48">
        <v>41062</v>
      </c>
      <c r="B8008" s="17">
        <v>2012</v>
      </c>
      <c r="C8008" s="17">
        <v>6</v>
      </c>
      <c r="D8008" s="17">
        <v>154</v>
      </c>
      <c r="E8008" s="17">
        <v>2</v>
      </c>
      <c r="F8008" s="17">
        <v>7</v>
      </c>
      <c r="G8008" s="50">
        <v>9</v>
      </c>
      <c r="H8008" s="32">
        <v>4.4390523987147699</v>
      </c>
      <c r="I8008" s="50">
        <v>10.666666666666666</v>
      </c>
      <c r="J8008" s="13">
        <v>0.6</v>
      </c>
      <c r="K8008" s="13">
        <f t="shared" si="2512"/>
        <v>0.6</v>
      </c>
      <c r="L8008" s="13">
        <f t="shared" si="2504"/>
        <v>0</v>
      </c>
      <c r="M8008" s="13" t="e">
        <f ca="1">CalcTable[[#This Row],[IWC]]-AE8007</f>
        <v>#NAME?</v>
      </c>
      <c r="N8008" s="13" t="e">
        <f ca="1">IF(CalcTable[[#This Row],[Day of Year]]&lt;123,FCAP,AE8007)</f>
        <v>#NAME?</v>
      </c>
      <c r="O8008" s="17" t="e">
        <f ca="1">IF(IRR_DRIP,5,COUNTIF('IDET Wind Values'!C7992:G7992,"&lt;="&amp;IRR_MAXWIND))</f>
        <v>#NAME?</v>
      </c>
      <c r="P8008" s="13" t="e">
        <f ca="1">CalcTable[[#This Row],[ET_o]]*KL</f>
        <v>#NAME?</v>
      </c>
      <c r="Q8008" s="13" t="e">
        <f ca="1">IF(WILTPT&lt;=0,1,MAX(0,MIN(1,(CalcTable[[#This Row],[IWC]]-WILTPT)/(MAD-WILTPT))))</f>
        <v>#NAME?</v>
      </c>
      <c r="R8008" s="13" t="e">
        <f ca="1">CalcTable[[#This Row],[ETMult]]*CalcTable[[#This Row],[ETb]]</f>
        <v>#NAME?</v>
      </c>
      <c r="S8008" s="13" t="b">
        <f>INDEX(IRR_LIST,CalcTable[[#This Row],[Day of Week]]+1)</f>
        <v>0</v>
      </c>
      <c r="T8008" s="13">
        <f t="shared" ca="1" si="2513"/>
        <v>0</v>
      </c>
      <c r="U8008" s="13" t="b">
        <f ca="1">IF(CalcTable[[#This Row],[IrrPrecip]]&gt;=IC_MM,FALSE,TRUE)</f>
        <v>1</v>
      </c>
      <c r="V8008" s="13" t="b">
        <f t="shared" si="2505"/>
        <v>1</v>
      </c>
      <c r="W8008" s="13" t="e">
        <f ca="1">IF(AND(IRR_DRIP=FALSE,CalcTable[[#This Row],[IrrHours]]&lt;=0),FALSE,TRUE)</f>
        <v>#NAME?</v>
      </c>
      <c r="X8008" s="13" t="e">
        <f ca="1">AND(CalcTable[[#This Row],[IrrDay]],CalcTable[[#This Row],[IrrRain]],CalcTable[[#This Row],[IrrWarm]],CalcTable[[#This Row],[IrrWindy]])</f>
        <v>#NAME?</v>
      </c>
      <c r="Y8008" s="13" t="e">
        <f t="shared" ca="1" si="2514"/>
        <v>#NAME?</v>
      </c>
      <c r="Z8008" s="13" t="e">
        <f ca="1">CalcTable[[#This Row],[IrrHours]]/5</f>
        <v>#NAME?</v>
      </c>
      <c r="AA8008" s="13" t="e">
        <f ca="1">IF(CalcTable[[#This Row],[IrrFlag]]=FALSE,0,MAX(0,CalcTable[[#This Row],[VolRednWind]]*(FCAP*IRR_TARGET-CalcTable[[#This Row],[IWC]])))</f>
        <v>#NAME?</v>
      </c>
      <c r="AB8008" s="13" t="e">
        <f ca="1">CalcTable[[#This Row],[IWC]]+CalcTable[[#This Row],[Eff Precip]]+CalcTable[[#This Row],[IrrAmt]]-CalcTable[[#This Row],[AET]]</f>
        <v>#NAME?</v>
      </c>
      <c r="AC8008" s="13" t="e">
        <f ca="1">IF(CalcTable[[#This Row],[PWC]]&gt;FCAP,MIN(24*PERC,MIN(SAT,CalcTable[[#This Row],[PWC]])-FCAP),0)</f>
        <v>#NAME?</v>
      </c>
      <c r="AD8008" s="13" t="e">
        <f ca="1">IF(CalcTable[[#This Row],[PWC]]&gt;SAT,CalcTable[[#This Row],[PWC]]-SAT,0)</f>
        <v>#NAME?</v>
      </c>
      <c r="AE8008" s="13" t="e">
        <f ca="1">CalcTable[[#This Row],[PWC]]-CalcTable[[#This Row],[PercAmt]]-CalcTable[[#This Row],[Runoff]]</f>
        <v>#NAME?</v>
      </c>
      <c r="AF8008" s="13" t="e">
        <f ca="1">CalcTable[[#This Row],[IrrAmt]]/1000*CUR_IRR_AREA*10000/IRR_EFF</f>
        <v>#NAME?</v>
      </c>
      <c r="AG8008" s="147"/>
      <c r="AI8008" s="50">
        <v>0</v>
      </c>
      <c r="AJ8008" s="50">
        <v>0</v>
      </c>
      <c r="AK8008" s="50">
        <v>6.2108203346254989</v>
      </c>
      <c r="AL8008" s="50">
        <v>0</v>
      </c>
      <c r="AM8008" s="50"/>
      <c r="AN8008" s="50"/>
      <c r="AO8008" s="50"/>
      <c r="AP8008" s="50"/>
      <c r="AQ8008" s="50"/>
      <c r="AR8008" s="50"/>
      <c r="AS8008" s="50"/>
      <c r="AT8008" s="50"/>
      <c r="AU8008" s="50"/>
      <c r="AV8008" s="50"/>
      <c r="AW8008" s="50"/>
      <c r="AX8008" s="50">
        <f t="shared" si="2515"/>
        <v>6.2108203346254989</v>
      </c>
      <c r="AY8008" s="50"/>
      <c r="AZ8008" s="50">
        <f t="shared" si="2516"/>
        <v>91.092031574507331</v>
      </c>
      <c r="BA8008" s="50">
        <f t="shared" si="2506"/>
        <v>140.25281051947954</v>
      </c>
      <c r="BB8008" s="50">
        <f t="shared" si="2507"/>
        <v>144.5905263087418</v>
      </c>
      <c r="BC8008" s="17">
        <f t="shared" si="2517"/>
        <v>20126</v>
      </c>
      <c r="BD8008" s="50">
        <f t="shared" si="2518"/>
        <v>6.2108203346254989</v>
      </c>
      <c r="BE8008" s="50">
        <f t="shared" si="2519"/>
        <v>91.092031574507331</v>
      </c>
      <c r="BF8008" s="50">
        <f t="shared" si="2520"/>
        <v>148.99756516868999</v>
      </c>
      <c r="BG8008" s="50"/>
      <c r="BH8008" s="17">
        <f t="shared" si="2521"/>
        <v>0</v>
      </c>
      <c r="BI8008" s="17">
        <f t="shared" si="2511"/>
        <v>8008</v>
      </c>
      <c r="BJ8008" s="17">
        <f t="shared" si="2522"/>
        <v>8008</v>
      </c>
      <c r="BK8008" s="150">
        <f t="shared" si="2523"/>
        <v>41062</v>
      </c>
      <c r="BL8008" s="50" t="e">
        <f t="shared" ca="1" si="2508"/>
        <v>#NAME?</v>
      </c>
      <c r="BM8008" s="50" t="e">
        <f t="shared" ca="1" si="2509"/>
        <v>#NAME?</v>
      </c>
      <c r="BN8008" s="50" t="e">
        <f t="shared" ca="1" si="2510"/>
        <v>#NAME?</v>
      </c>
    </row>
    <row r="8009" spans="1:66" x14ac:dyDescent="0.35">
      <c r="A8009" s="48">
        <v>41063</v>
      </c>
      <c r="B8009" s="17">
        <v>2012</v>
      </c>
      <c r="C8009" s="17">
        <v>6</v>
      </c>
      <c r="D8009" s="17">
        <v>155</v>
      </c>
      <c r="E8009" s="17">
        <v>3</v>
      </c>
      <c r="F8009" s="17">
        <v>1</v>
      </c>
      <c r="G8009" s="50">
        <v>4.4000000000000004</v>
      </c>
      <c r="H8009" s="32">
        <v>4.0167929002348632</v>
      </c>
      <c r="I8009" s="50">
        <v>3.6666666666666665</v>
      </c>
      <c r="J8009" s="13">
        <v>0</v>
      </c>
      <c r="K8009" s="13">
        <f t="shared" si="2512"/>
        <v>0</v>
      </c>
      <c r="L8009" s="13">
        <f t="shared" si="2504"/>
        <v>0</v>
      </c>
      <c r="M8009" s="13" t="e">
        <f ca="1">CalcTable[[#This Row],[IWC]]-AE8008</f>
        <v>#NAME?</v>
      </c>
      <c r="N8009" s="13" t="e">
        <f ca="1">IF(CalcTable[[#This Row],[Day of Year]]&lt;123,FCAP,AE8008)</f>
        <v>#NAME?</v>
      </c>
      <c r="O8009" s="17" t="e">
        <f ca="1">IF(IRR_DRIP,5,COUNTIF('IDET Wind Values'!C7993:G7993,"&lt;="&amp;IRR_MAXWIND))</f>
        <v>#NAME?</v>
      </c>
      <c r="P8009" s="13" t="e">
        <f ca="1">CalcTable[[#This Row],[ET_o]]*KL</f>
        <v>#NAME?</v>
      </c>
      <c r="Q8009" s="13" t="e">
        <f ca="1">IF(WILTPT&lt;=0,1,MAX(0,MIN(1,(CalcTable[[#This Row],[IWC]]-WILTPT)/(MAD-WILTPT))))</f>
        <v>#NAME?</v>
      </c>
      <c r="R8009" s="13" t="e">
        <f ca="1">CalcTable[[#This Row],[ETMult]]*CalcTable[[#This Row],[ETb]]</f>
        <v>#NAME?</v>
      </c>
      <c r="S8009" s="13" t="b">
        <f>INDEX(IRR_LIST,CalcTable[[#This Row],[Day of Week]]+1)</f>
        <v>1</v>
      </c>
      <c r="T8009" s="13">
        <f t="shared" ca="1" si="2513"/>
        <v>0.6</v>
      </c>
      <c r="U8009" s="13" t="b">
        <f ca="1">IF(CalcTable[[#This Row],[IrrPrecip]]&gt;=IC_MM,FALSE,TRUE)</f>
        <v>1</v>
      </c>
      <c r="V8009" s="13" t="b">
        <f t="shared" si="2505"/>
        <v>1</v>
      </c>
      <c r="W8009" s="13" t="e">
        <f ca="1">IF(AND(IRR_DRIP=FALSE,CalcTable[[#This Row],[IrrHours]]&lt;=0),FALSE,TRUE)</f>
        <v>#NAME?</v>
      </c>
      <c r="X8009" s="13" t="e">
        <f ca="1">AND(CalcTable[[#This Row],[IrrDay]],CalcTable[[#This Row],[IrrRain]],CalcTable[[#This Row],[IrrWarm]],CalcTable[[#This Row],[IrrWindy]])</f>
        <v>#NAME?</v>
      </c>
      <c r="Y8009" s="13" t="e">
        <f t="shared" ca="1" si="2514"/>
        <v>#NAME?</v>
      </c>
      <c r="Z8009" s="13" t="e">
        <f ca="1">CalcTable[[#This Row],[IrrHours]]/5</f>
        <v>#NAME?</v>
      </c>
      <c r="AA8009" s="13" t="e">
        <f ca="1">IF(CalcTable[[#This Row],[IrrFlag]]=FALSE,0,MAX(0,CalcTable[[#This Row],[VolRednWind]]*(FCAP*IRR_TARGET-CalcTable[[#This Row],[IWC]])))</f>
        <v>#NAME?</v>
      </c>
      <c r="AB8009" s="13" t="e">
        <f ca="1">CalcTable[[#This Row],[IWC]]+CalcTable[[#This Row],[Eff Precip]]+CalcTable[[#This Row],[IrrAmt]]-CalcTable[[#This Row],[AET]]</f>
        <v>#NAME?</v>
      </c>
      <c r="AC8009" s="13" t="e">
        <f ca="1">IF(CalcTable[[#This Row],[PWC]]&gt;FCAP,MIN(24*PERC,MIN(SAT,CalcTable[[#This Row],[PWC]])-FCAP),0)</f>
        <v>#NAME?</v>
      </c>
      <c r="AD8009" s="13" t="e">
        <f ca="1">IF(CalcTable[[#This Row],[PWC]]&gt;SAT,CalcTable[[#This Row],[PWC]]-SAT,0)</f>
        <v>#NAME?</v>
      </c>
      <c r="AE8009" s="13" t="e">
        <f ca="1">CalcTable[[#This Row],[PWC]]-CalcTable[[#This Row],[PercAmt]]-CalcTable[[#This Row],[Runoff]]</f>
        <v>#NAME?</v>
      </c>
      <c r="AF8009" s="13" t="e">
        <f ca="1">CalcTable[[#This Row],[IrrAmt]]/1000*CUR_IRR_AREA*10000/IRR_EFF</f>
        <v>#NAME?</v>
      </c>
      <c r="AG8009" s="147"/>
      <c r="AI8009" s="50">
        <v>11.747463203427142</v>
      </c>
      <c r="AJ8009" s="50">
        <v>13.628293169029561</v>
      </c>
      <c r="AK8009" s="50">
        <v>0</v>
      </c>
      <c r="AL8009" s="50">
        <v>0</v>
      </c>
      <c r="AM8009" s="50"/>
      <c r="AN8009" s="50"/>
      <c r="AO8009" s="50"/>
      <c r="AP8009" s="50"/>
      <c r="AQ8009" s="50"/>
      <c r="AR8009" s="50"/>
      <c r="AS8009" s="50"/>
      <c r="AT8009" s="50"/>
      <c r="AU8009" s="50"/>
      <c r="AV8009" s="50"/>
      <c r="AW8009" s="50"/>
      <c r="AX8009" s="50">
        <f t="shared" si="2515"/>
        <v>25.375756372456703</v>
      </c>
      <c r="AY8009" s="50"/>
      <c r="AZ8009" s="50">
        <f t="shared" si="2516"/>
        <v>572.05939327513192</v>
      </c>
      <c r="BA8009" s="50">
        <f t="shared" si="2506"/>
        <v>924.71988874991393</v>
      </c>
      <c r="BB8009" s="50">
        <f t="shared" si="2507"/>
        <v>956.84192660173983</v>
      </c>
      <c r="BC8009" s="17">
        <f t="shared" si="2517"/>
        <v>20126</v>
      </c>
      <c r="BD8009" s="50">
        <f t="shared" si="2518"/>
        <v>25.375756372456703</v>
      </c>
      <c r="BE8009" s="50">
        <f t="shared" si="2519"/>
        <v>572.05939327513192</v>
      </c>
      <c r="BF8009" s="50">
        <f t="shared" si="2520"/>
        <v>935.70705644165696</v>
      </c>
      <c r="BG8009" s="50"/>
      <c r="BH8009" s="17">
        <f t="shared" si="2521"/>
        <v>0</v>
      </c>
      <c r="BI8009" s="17">
        <f t="shared" si="2511"/>
        <v>8009</v>
      </c>
      <c r="BJ8009" s="17">
        <f t="shared" si="2522"/>
        <v>8009</v>
      </c>
      <c r="BK8009" s="150">
        <f t="shared" si="2523"/>
        <v>41063</v>
      </c>
      <c r="BL8009" s="50" t="e">
        <f t="shared" ca="1" si="2508"/>
        <v>#NAME?</v>
      </c>
      <c r="BM8009" s="50" t="e">
        <f t="shared" ca="1" si="2509"/>
        <v>#NAME?</v>
      </c>
      <c r="BN8009" s="50" t="e">
        <f t="shared" ca="1" si="2510"/>
        <v>#NAME?</v>
      </c>
    </row>
    <row r="8010" spans="1:66" x14ac:dyDescent="0.35">
      <c r="A8010" s="48">
        <v>41064</v>
      </c>
      <c r="B8010" s="17">
        <v>2012</v>
      </c>
      <c r="C8010" s="17">
        <v>6</v>
      </c>
      <c r="D8010" s="17">
        <v>156</v>
      </c>
      <c r="E8010" s="17">
        <v>4</v>
      </c>
      <c r="F8010" s="17">
        <v>2</v>
      </c>
      <c r="G8010" s="50">
        <v>7.2</v>
      </c>
      <c r="H8010" s="32">
        <v>4.5051084088615294</v>
      </c>
      <c r="I8010" s="50">
        <v>4.833333333333333</v>
      </c>
      <c r="J8010" s="13">
        <v>0</v>
      </c>
      <c r="K8010" s="13">
        <f t="shared" si="2512"/>
        <v>0</v>
      </c>
      <c r="L8010" s="13">
        <f t="shared" si="2504"/>
        <v>0</v>
      </c>
      <c r="M8010" s="13" t="e">
        <f ca="1">CalcTable[[#This Row],[IWC]]-AE8009</f>
        <v>#NAME?</v>
      </c>
      <c r="N8010" s="13" t="e">
        <f ca="1">IF(CalcTable[[#This Row],[Day of Year]]&lt;123,FCAP,AE8009)</f>
        <v>#NAME?</v>
      </c>
      <c r="O8010" s="17" t="e">
        <f ca="1">IF(IRR_DRIP,5,COUNTIF('IDET Wind Values'!C7994:G7994,"&lt;="&amp;IRR_MAXWIND))</f>
        <v>#NAME?</v>
      </c>
      <c r="P8010" s="13" t="e">
        <f ca="1">CalcTable[[#This Row],[ET_o]]*KL</f>
        <v>#NAME?</v>
      </c>
      <c r="Q8010" s="13" t="e">
        <f ca="1">IF(WILTPT&lt;=0,1,MAX(0,MIN(1,(CalcTable[[#This Row],[IWC]]-WILTPT)/(MAD-WILTPT))))</f>
        <v>#NAME?</v>
      </c>
      <c r="R8010" s="13" t="e">
        <f ca="1">CalcTable[[#This Row],[ETMult]]*CalcTable[[#This Row],[ETb]]</f>
        <v>#NAME?</v>
      </c>
      <c r="S8010" s="13" t="b">
        <f>INDEX(IRR_LIST,CalcTable[[#This Row],[Day of Week]]+1)</f>
        <v>0</v>
      </c>
      <c r="T8010" s="13">
        <f t="shared" ca="1" si="2513"/>
        <v>0.6</v>
      </c>
      <c r="U8010" s="13" t="b">
        <f ca="1">IF(CalcTable[[#This Row],[IrrPrecip]]&gt;=IC_MM,FALSE,TRUE)</f>
        <v>1</v>
      </c>
      <c r="V8010" s="13" t="b">
        <f t="shared" si="2505"/>
        <v>1</v>
      </c>
      <c r="W8010" s="13" t="e">
        <f ca="1">IF(AND(IRR_DRIP=FALSE,CalcTable[[#This Row],[IrrHours]]&lt;=0),FALSE,TRUE)</f>
        <v>#NAME?</v>
      </c>
      <c r="X8010" s="13" t="e">
        <f ca="1">AND(CalcTable[[#This Row],[IrrDay]],CalcTable[[#This Row],[IrrRain]],CalcTable[[#This Row],[IrrWarm]],CalcTable[[#This Row],[IrrWindy]])</f>
        <v>#NAME?</v>
      </c>
      <c r="Y8010" s="13" t="e">
        <f t="shared" ca="1" si="2514"/>
        <v>#NAME?</v>
      </c>
      <c r="Z8010" s="13" t="e">
        <f ca="1">CalcTable[[#This Row],[IrrHours]]/5</f>
        <v>#NAME?</v>
      </c>
      <c r="AA8010" s="13" t="e">
        <f ca="1">IF(CalcTable[[#This Row],[IrrFlag]]=FALSE,0,MAX(0,CalcTable[[#This Row],[VolRednWind]]*(FCAP*IRR_TARGET-CalcTable[[#This Row],[IWC]])))</f>
        <v>#NAME?</v>
      </c>
      <c r="AB8010" s="13" t="e">
        <f ca="1">CalcTable[[#This Row],[IWC]]+CalcTable[[#This Row],[Eff Precip]]+CalcTable[[#This Row],[IrrAmt]]-CalcTable[[#This Row],[AET]]</f>
        <v>#NAME?</v>
      </c>
      <c r="AC8010" s="13" t="e">
        <f ca="1">IF(CalcTable[[#This Row],[PWC]]&gt;FCAP,MIN(24*PERC,MIN(SAT,CalcTable[[#This Row],[PWC]])-FCAP),0)</f>
        <v>#NAME?</v>
      </c>
      <c r="AD8010" s="13" t="e">
        <f ca="1">IF(CalcTable[[#This Row],[PWC]]&gt;SAT,CalcTable[[#This Row],[PWC]]-SAT,0)</f>
        <v>#NAME?</v>
      </c>
      <c r="AE8010" s="13" t="e">
        <f ca="1">CalcTable[[#This Row],[PWC]]-CalcTable[[#This Row],[PercAmt]]-CalcTable[[#This Row],[Runoff]]</f>
        <v>#NAME?</v>
      </c>
      <c r="AF8010" s="13" t="e">
        <f ca="1">CalcTable[[#This Row],[IrrAmt]]/1000*CUR_IRR_AREA*10000/IRR_EFF</f>
        <v>#NAME?</v>
      </c>
      <c r="AG8010" s="147"/>
      <c r="AI8010" s="50">
        <v>0</v>
      </c>
      <c r="AJ8010" s="50">
        <v>0</v>
      </c>
      <c r="AK8010" s="50">
        <v>0</v>
      </c>
      <c r="AL8010" s="50">
        <v>7.5617521565095451</v>
      </c>
      <c r="AM8010" s="50"/>
      <c r="AN8010" s="50"/>
      <c r="AO8010" s="50"/>
      <c r="AP8010" s="50"/>
      <c r="AQ8010" s="50"/>
      <c r="AR8010" s="50"/>
      <c r="AS8010" s="50"/>
      <c r="AT8010" s="50"/>
      <c r="AU8010" s="50"/>
      <c r="AV8010" s="50"/>
      <c r="AW8010" s="50"/>
      <c r="AX8010" s="50">
        <f t="shared" si="2515"/>
        <v>7.5617521565095451</v>
      </c>
      <c r="AY8010" s="50"/>
      <c r="AZ8010" s="50">
        <f t="shared" si="2516"/>
        <v>221.81139659094669</v>
      </c>
      <c r="BA8010" s="50">
        <f t="shared" si="2506"/>
        <v>341.51913443367982</v>
      </c>
      <c r="BB8010" s="50">
        <f t="shared" si="2507"/>
        <v>352.08158189039159</v>
      </c>
      <c r="BC8010" s="17">
        <f t="shared" si="2517"/>
        <v>20126</v>
      </c>
      <c r="BD8010" s="50">
        <f t="shared" si="2518"/>
        <v>7.5617521565095451</v>
      </c>
      <c r="BE8010" s="50">
        <f t="shared" si="2519"/>
        <v>221.81139659094669</v>
      </c>
      <c r="BF8010" s="50">
        <f t="shared" si="2520"/>
        <v>362.81283277435199</v>
      </c>
      <c r="BG8010" s="50"/>
      <c r="BH8010" s="17">
        <f t="shared" si="2521"/>
        <v>0</v>
      </c>
      <c r="BI8010" s="17">
        <f t="shared" si="2511"/>
        <v>8010</v>
      </c>
      <c r="BJ8010" s="17">
        <f t="shared" si="2522"/>
        <v>8010</v>
      </c>
      <c r="BK8010" s="150">
        <f t="shared" si="2523"/>
        <v>41064</v>
      </c>
      <c r="BL8010" s="50" t="e">
        <f t="shared" ca="1" si="2508"/>
        <v>#NAME?</v>
      </c>
      <c r="BM8010" s="50" t="e">
        <f t="shared" ca="1" si="2509"/>
        <v>#NAME?</v>
      </c>
      <c r="BN8010" s="50" t="e">
        <f t="shared" ca="1" si="2510"/>
        <v>#NAME?</v>
      </c>
    </row>
    <row r="8011" spans="1:66" x14ac:dyDescent="0.35">
      <c r="A8011" s="48">
        <v>41065</v>
      </c>
      <c r="B8011" s="17">
        <v>2012</v>
      </c>
      <c r="C8011" s="17">
        <v>6</v>
      </c>
      <c r="D8011" s="17">
        <v>157</v>
      </c>
      <c r="E8011" s="17">
        <v>5</v>
      </c>
      <c r="F8011" s="17">
        <v>3</v>
      </c>
      <c r="G8011" s="50">
        <v>11.5</v>
      </c>
      <c r="H8011" s="32">
        <v>3.013748124180756</v>
      </c>
      <c r="I8011" s="50">
        <v>15.333333333333334</v>
      </c>
      <c r="J8011" s="13">
        <v>36.200000000000003</v>
      </c>
      <c r="K8011" s="13">
        <f t="shared" si="2512"/>
        <v>36.200000000000003</v>
      </c>
      <c r="L8011" s="13">
        <f t="shared" si="2504"/>
        <v>23.400000000000002</v>
      </c>
      <c r="M8011" s="13" t="e">
        <f ca="1">CalcTable[[#This Row],[IWC]]-AE8010</f>
        <v>#NAME?</v>
      </c>
      <c r="N8011" s="13" t="e">
        <f ca="1">IF(CalcTable[[#This Row],[Day of Year]]&lt;123,FCAP,AE8010)</f>
        <v>#NAME?</v>
      </c>
      <c r="O8011" s="17" t="e">
        <f ca="1">IF(IRR_DRIP,5,COUNTIF('IDET Wind Values'!C7995:G7995,"&lt;="&amp;IRR_MAXWIND))</f>
        <v>#NAME?</v>
      </c>
      <c r="P8011" s="13" t="e">
        <f ca="1">CalcTable[[#This Row],[ET_o]]*KL</f>
        <v>#NAME?</v>
      </c>
      <c r="Q8011" s="13" t="e">
        <f ca="1">IF(WILTPT&lt;=0,1,MAX(0,MIN(1,(CalcTable[[#This Row],[IWC]]-WILTPT)/(MAD-WILTPT))))</f>
        <v>#NAME?</v>
      </c>
      <c r="R8011" s="13" t="e">
        <f ca="1">CalcTable[[#This Row],[ETMult]]*CalcTable[[#This Row],[ETb]]</f>
        <v>#NAME?</v>
      </c>
      <c r="S8011" s="13" t="b">
        <f>INDEX(IRR_LIST,CalcTable[[#This Row],[Day of Week]]+1)</f>
        <v>1</v>
      </c>
      <c r="T8011" s="13">
        <f t="shared" ca="1" si="2513"/>
        <v>0</v>
      </c>
      <c r="U8011" s="13" t="b">
        <f ca="1">IF(CalcTable[[#This Row],[IrrPrecip]]&gt;=IC_MM,FALSE,TRUE)</f>
        <v>1</v>
      </c>
      <c r="V8011" s="13" t="b">
        <f t="shared" si="2505"/>
        <v>1</v>
      </c>
      <c r="W8011" s="13" t="e">
        <f ca="1">IF(AND(IRR_DRIP=FALSE,CalcTable[[#This Row],[IrrHours]]&lt;=0),FALSE,TRUE)</f>
        <v>#NAME?</v>
      </c>
      <c r="X8011" s="13" t="e">
        <f ca="1">AND(CalcTable[[#This Row],[IrrDay]],CalcTable[[#This Row],[IrrRain]],CalcTable[[#This Row],[IrrWarm]],CalcTable[[#This Row],[IrrWindy]])</f>
        <v>#NAME?</v>
      </c>
      <c r="Y8011" s="13" t="e">
        <f t="shared" ca="1" si="2514"/>
        <v>#NAME?</v>
      </c>
      <c r="Z8011" s="13" t="e">
        <f ca="1">CalcTable[[#This Row],[IrrHours]]/5</f>
        <v>#NAME?</v>
      </c>
      <c r="AA8011" s="13" t="e">
        <f ca="1">IF(CalcTable[[#This Row],[IrrFlag]]=FALSE,0,MAX(0,CalcTable[[#This Row],[VolRednWind]]*(FCAP*IRR_TARGET-CalcTable[[#This Row],[IWC]])))</f>
        <v>#NAME?</v>
      </c>
      <c r="AB8011" s="13" t="e">
        <f ca="1">CalcTable[[#This Row],[IWC]]+CalcTable[[#This Row],[Eff Precip]]+CalcTable[[#This Row],[IrrAmt]]-CalcTable[[#This Row],[AET]]</f>
        <v>#NAME?</v>
      </c>
      <c r="AC8011" s="13" t="e">
        <f ca="1">IF(CalcTable[[#This Row],[PWC]]&gt;FCAP,MIN(24*PERC,MIN(SAT,CalcTable[[#This Row],[PWC]])-FCAP),0)</f>
        <v>#NAME?</v>
      </c>
      <c r="AD8011" s="13" t="e">
        <f ca="1">IF(CalcTable[[#This Row],[PWC]]&gt;SAT,CalcTable[[#This Row],[PWC]]-SAT,0)</f>
        <v>#NAME?</v>
      </c>
      <c r="AE8011" s="13" t="e">
        <f ca="1">CalcTable[[#This Row],[PWC]]-CalcTable[[#This Row],[PercAmt]]-CalcTable[[#This Row],[Runoff]]</f>
        <v>#NAME?</v>
      </c>
      <c r="AF8011" s="13" t="e">
        <f ca="1">CalcTable[[#This Row],[IrrAmt]]/1000*CUR_IRR_AREA*10000/IRR_EFF</f>
        <v>#NAME?</v>
      </c>
      <c r="AG8011" s="147"/>
      <c r="AI8011" s="50">
        <v>2.6246303544812295</v>
      </c>
      <c r="AJ8011" s="50">
        <v>3.9878303544812299</v>
      </c>
      <c r="AK8011" s="50">
        <v>0</v>
      </c>
      <c r="AL8011" s="50">
        <v>0</v>
      </c>
      <c r="AM8011" s="50"/>
      <c r="AN8011" s="50"/>
      <c r="AO8011" s="50"/>
      <c r="AP8011" s="50"/>
      <c r="AQ8011" s="50"/>
      <c r="AR8011" s="50"/>
      <c r="AS8011" s="50"/>
      <c r="AT8011" s="50"/>
      <c r="AU8011" s="50"/>
      <c r="AV8011" s="50"/>
      <c r="AW8011" s="50"/>
      <c r="AX8011" s="50">
        <f t="shared" si="2515"/>
        <v>6.612460708962459</v>
      </c>
      <c r="AY8011" s="50"/>
      <c r="AZ8011" s="50">
        <f t="shared" si="2516"/>
        <v>155.4709355971741</v>
      </c>
      <c r="BA8011" s="50">
        <f t="shared" si="2506"/>
        <v>252.23042969947133</v>
      </c>
      <c r="BB8011" s="50">
        <f t="shared" si="2507"/>
        <v>261.06209033309477</v>
      </c>
      <c r="BC8011" s="17">
        <f t="shared" si="2517"/>
        <v>20126</v>
      </c>
      <c r="BD8011" s="50">
        <f t="shared" si="2518"/>
        <v>6.612460708962459</v>
      </c>
      <c r="BE8011" s="50">
        <f t="shared" si="2519"/>
        <v>155.4709355971741</v>
      </c>
      <c r="BF8011" s="50">
        <f t="shared" si="2520"/>
        <v>254.30095759286988</v>
      </c>
      <c r="BG8011" s="50"/>
      <c r="BH8011" s="17">
        <f t="shared" si="2521"/>
        <v>0</v>
      </c>
      <c r="BI8011" s="17">
        <f t="shared" si="2511"/>
        <v>8011</v>
      </c>
      <c r="BJ8011" s="17">
        <f t="shared" si="2522"/>
        <v>8011</v>
      </c>
      <c r="BK8011" s="150">
        <f t="shared" si="2523"/>
        <v>41065</v>
      </c>
      <c r="BL8011" s="50" t="e">
        <f t="shared" ca="1" si="2508"/>
        <v>#NAME?</v>
      </c>
      <c r="BM8011" s="50" t="e">
        <f t="shared" ca="1" si="2509"/>
        <v>#NAME?</v>
      </c>
      <c r="BN8011" s="50" t="e">
        <f t="shared" ca="1" si="2510"/>
        <v>#NAME?</v>
      </c>
    </row>
    <row r="8012" spans="1:66" x14ac:dyDescent="0.35">
      <c r="A8012" s="48">
        <v>41066</v>
      </c>
      <c r="B8012" s="17">
        <v>2012</v>
      </c>
      <c r="C8012" s="17">
        <v>6</v>
      </c>
      <c r="D8012" s="17">
        <v>158</v>
      </c>
      <c r="E8012" s="17">
        <v>6</v>
      </c>
      <c r="F8012" s="17">
        <v>4</v>
      </c>
      <c r="G8012" s="50">
        <v>9.5</v>
      </c>
      <c r="H8012" s="32">
        <v>3.7028957520548733</v>
      </c>
      <c r="I8012" s="50">
        <v>13.333333333333334</v>
      </c>
      <c r="J8012" s="13">
        <v>26</v>
      </c>
      <c r="K8012" s="13">
        <f t="shared" si="2512"/>
        <v>26</v>
      </c>
      <c r="L8012" s="13">
        <f t="shared" si="2504"/>
        <v>15.75</v>
      </c>
      <c r="M8012" s="13" t="e">
        <f ca="1">CalcTable[[#This Row],[IWC]]-AE8011</f>
        <v>#NAME?</v>
      </c>
      <c r="N8012" s="13" t="e">
        <f ca="1">IF(CalcTable[[#This Row],[Day of Year]]&lt;123,FCAP,AE8011)</f>
        <v>#NAME?</v>
      </c>
      <c r="O8012" s="17" t="e">
        <f ca="1">IF(IRR_DRIP,5,COUNTIF('IDET Wind Values'!C7996:G7996,"&lt;="&amp;IRR_MAXWIND))</f>
        <v>#NAME?</v>
      </c>
      <c r="P8012" s="13" t="e">
        <f ca="1">CalcTable[[#This Row],[ET_o]]*KL</f>
        <v>#NAME?</v>
      </c>
      <c r="Q8012" s="13" t="e">
        <f ca="1">IF(WILTPT&lt;=0,1,MAX(0,MIN(1,(CalcTable[[#This Row],[IWC]]-WILTPT)/(MAD-WILTPT))))</f>
        <v>#NAME?</v>
      </c>
      <c r="R8012" s="13" t="e">
        <f ca="1">CalcTable[[#This Row],[ETMult]]*CalcTable[[#This Row],[ETb]]</f>
        <v>#NAME?</v>
      </c>
      <c r="S8012" s="13" t="b">
        <f>INDEX(IRR_LIST,CalcTable[[#This Row],[Day of Week]]+1)</f>
        <v>0</v>
      </c>
      <c r="T8012" s="13">
        <f t="shared" ca="1" si="2513"/>
        <v>36.200000000000003</v>
      </c>
      <c r="U8012" s="13" t="b">
        <f ca="1">IF(CalcTable[[#This Row],[IrrPrecip]]&gt;=IC_MM,FALSE,TRUE)</f>
        <v>0</v>
      </c>
      <c r="V8012" s="13" t="b">
        <f t="shared" si="2505"/>
        <v>1</v>
      </c>
      <c r="W8012" s="13" t="e">
        <f ca="1">IF(AND(IRR_DRIP=FALSE,CalcTable[[#This Row],[IrrHours]]&lt;=0),FALSE,TRUE)</f>
        <v>#NAME?</v>
      </c>
      <c r="X8012" s="13" t="e">
        <f ca="1">AND(CalcTable[[#This Row],[IrrDay]],CalcTable[[#This Row],[IrrRain]],CalcTable[[#This Row],[IrrWarm]],CalcTable[[#This Row],[IrrWindy]])</f>
        <v>#NAME?</v>
      </c>
      <c r="Y8012" s="13" t="e">
        <f t="shared" ca="1" si="2514"/>
        <v>#NAME?</v>
      </c>
      <c r="Z8012" s="13" t="e">
        <f ca="1">CalcTable[[#This Row],[IrrHours]]/5</f>
        <v>#NAME?</v>
      </c>
      <c r="AA8012" s="13" t="e">
        <f ca="1">IF(CalcTable[[#This Row],[IrrFlag]]=FALSE,0,MAX(0,CalcTable[[#This Row],[VolRednWind]]*(FCAP*IRR_TARGET-CalcTable[[#This Row],[IWC]])))</f>
        <v>#NAME?</v>
      </c>
      <c r="AB8012" s="13" t="e">
        <f ca="1">CalcTable[[#This Row],[IWC]]+CalcTable[[#This Row],[Eff Precip]]+CalcTable[[#This Row],[IrrAmt]]-CalcTable[[#This Row],[AET]]</f>
        <v>#NAME?</v>
      </c>
      <c r="AC8012" s="13" t="e">
        <f ca="1">IF(CalcTable[[#This Row],[PWC]]&gt;FCAP,MIN(24*PERC,MIN(SAT,CalcTable[[#This Row],[PWC]])-FCAP),0)</f>
        <v>#NAME?</v>
      </c>
      <c r="AD8012" s="13" t="e">
        <f ca="1">IF(CalcTable[[#This Row],[PWC]]&gt;SAT,CalcTable[[#This Row],[PWC]]-SAT,0)</f>
        <v>#NAME?</v>
      </c>
      <c r="AE8012" s="13" t="e">
        <f ca="1">CalcTable[[#This Row],[PWC]]-CalcTable[[#This Row],[PercAmt]]-CalcTable[[#This Row],[Runoff]]</f>
        <v>#NAME?</v>
      </c>
      <c r="AF8012" s="13" t="e">
        <f ca="1">CalcTable[[#This Row],[IrrAmt]]/1000*CUR_IRR_AREA*10000/IRR_EFF</f>
        <v>#NAME?</v>
      </c>
      <c r="AG8012" s="147"/>
      <c r="AI8012" s="50">
        <v>0</v>
      </c>
      <c r="AJ8012" s="50">
        <v>0</v>
      </c>
      <c r="AK8012" s="50">
        <v>0</v>
      </c>
      <c r="AL8012" s="50">
        <v>0</v>
      </c>
      <c r="AM8012" s="50"/>
      <c r="AN8012" s="50"/>
      <c r="AO8012" s="50"/>
      <c r="AP8012" s="50"/>
      <c r="AQ8012" s="50"/>
      <c r="AR8012" s="50"/>
      <c r="AS8012" s="50"/>
      <c r="AT8012" s="50"/>
      <c r="AU8012" s="50"/>
      <c r="AV8012" s="50"/>
      <c r="AW8012" s="50"/>
      <c r="AX8012" s="50">
        <f t="shared" si="2515"/>
        <v>0</v>
      </c>
      <c r="AY8012" s="50"/>
      <c r="AZ8012" s="50">
        <f t="shared" si="2516"/>
        <v>0</v>
      </c>
      <c r="BA8012" s="50">
        <f t="shared" si="2506"/>
        <v>0</v>
      </c>
      <c r="BB8012" s="50">
        <f t="shared" si="2507"/>
        <v>0</v>
      </c>
      <c r="BC8012" s="17">
        <f t="shared" si="2517"/>
        <v>20126</v>
      </c>
      <c r="BD8012" s="50">
        <f t="shared" si="2518"/>
        <v>0</v>
      </c>
      <c r="BE8012" s="50">
        <f t="shared" si="2519"/>
        <v>0</v>
      </c>
      <c r="BF8012" s="50">
        <f t="shared" si="2520"/>
        <v>0</v>
      </c>
      <c r="BG8012" s="50"/>
      <c r="BH8012" s="17">
        <f t="shared" si="2521"/>
        <v>0</v>
      </c>
      <c r="BI8012" s="17">
        <f t="shared" si="2511"/>
        <v>8012</v>
      </c>
      <c r="BJ8012" s="17">
        <f t="shared" si="2522"/>
        <v>8012</v>
      </c>
      <c r="BK8012" s="150">
        <f t="shared" si="2523"/>
        <v>41066</v>
      </c>
      <c r="BL8012" s="50" t="e">
        <f t="shared" ca="1" si="2508"/>
        <v>#NAME?</v>
      </c>
      <c r="BM8012" s="50" t="e">
        <f t="shared" ca="1" si="2509"/>
        <v>#NAME?</v>
      </c>
      <c r="BN8012" s="50" t="e">
        <f t="shared" ca="1" si="2510"/>
        <v>#NAME?</v>
      </c>
    </row>
    <row r="8013" spans="1:66" x14ac:dyDescent="0.35">
      <c r="A8013" s="48">
        <v>41067</v>
      </c>
      <c r="B8013" s="17">
        <v>2012</v>
      </c>
      <c r="C8013" s="17">
        <v>6</v>
      </c>
      <c r="D8013" s="17">
        <v>159</v>
      </c>
      <c r="E8013" s="17">
        <v>7</v>
      </c>
      <c r="F8013" s="17">
        <v>5</v>
      </c>
      <c r="G8013" s="50">
        <v>4.9000000000000004</v>
      </c>
      <c r="H8013" s="32">
        <v>5.1895893910624693</v>
      </c>
      <c r="I8013" s="50">
        <v>15.5</v>
      </c>
      <c r="J8013" s="13">
        <v>0</v>
      </c>
      <c r="K8013" s="13">
        <f t="shared" si="2512"/>
        <v>0</v>
      </c>
      <c r="L8013" s="13">
        <f t="shared" si="2504"/>
        <v>0</v>
      </c>
      <c r="M8013" s="13" t="e">
        <f ca="1">CalcTable[[#This Row],[IWC]]-AE8012</f>
        <v>#NAME?</v>
      </c>
      <c r="N8013" s="13" t="e">
        <f ca="1">IF(CalcTable[[#This Row],[Day of Year]]&lt;123,FCAP,AE8012)</f>
        <v>#NAME?</v>
      </c>
      <c r="O8013" s="17" t="e">
        <f ca="1">IF(IRR_DRIP,5,COUNTIF('IDET Wind Values'!C7997:G7997,"&lt;="&amp;IRR_MAXWIND))</f>
        <v>#NAME?</v>
      </c>
      <c r="P8013" s="13" t="e">
        <f ca="1">CalcTable[[#This Row],[ET_o]]*KL</f>
        <v>#NAME?</v>
      </c>
      <c r="Q8013" s="13" t="e">
        <f ca="1">IF(WILTPT&lt;=0,1,MAX(0,MIN(1,(CalcTable[[#This Row],[IWC]]-WILTPT)/(MAD-WILTPT))))</f>
        <v>#NAME?</v>
      </c>
      <c r="R8013" s="13" t="e">
        <f ca="1">CalcTable[[#This Row],[ETMult]]*CalcTable[[#This Row],[ETb]]</f>
        <v>#NAME?</v>
      </c>
      <c r="S8013" s="13" t="b">
        <f>INDEX(IRR_LIST,CalcTable[[#This Row],[Day of Week]]+1)</f>
        <v>1</v>
      </c>
      <c r="T8013" s="13">
        <f t="shared" ca="1" si="2513"/>
        <v>62.2</v>
      </c>
      <c r="U8013" s="13" t="b">
        <f ca="1">IF(CalcTable[[#This Row],[IrrPrecip]]&gt;=IC_MM,FALSE,TRUE)</f>
        <v>0</v>
      </c>
      <c r="V8013" s="13" t="b">
        <f t="shared" si="2505"/>
        <v>1</v>
      </c>
      <c r="W8013" s="13" t="e">
        <f ca="1">IF(AND(IRR_DRIP=FALSE,CalcTable[[#This Row],[IrrHours]]&lt;=0),FALSE,TRUE)</f>
        <v>#NAME?</v>
      </c>
      <c r="X8013" s="13" t="e">
        <f ca="1">AND(CalcTable[[#This Row],[IrrDay]],CalcTable[[#This Row],[IrrRain]],CalcTable[[#This Row],[IrrWarm]],CalcTable[[#This Row],[IrrWindy]])</f>
        <v>#NAME?</v>
      </c>
      <c r="Y8013" s="13" t="e">
        <f t="shared" ca="1" si="2514"/>
        <v>#NAME?</v>
      </c>
      <c r="Z8013" s="13" t="e">
        <f ca="1">CalcTable[[#This Row],[IrrHours]]/5</f>
        <v>#NAME?</v>
      </c>
      <c r="AA8013" s="13" t="e">
        <f ca="1">IF(CalcTable[[#This Row],[IrrFlag]]=FALSE,0,MAX(0,CalcTable[[#This Row],[VolRednWind]]*(FCAP*IRR_TARGET-CalcTable[[#This Row],[IWC]])))</f>
        <v>#NAME?</v>
      </c>
      <c r="AB8013" s="13" t="e">
        <f ca="1">CalcTable[[#This Row],[IWC]]+CalcTable[[#This Row],[Eff Precip]]+CalcTable[[#This Row],[IrrAmt]]-CalcTable[[#This Row],[AET]]</f>
        <v>#NAME?</v>
      </c>
      <c r="AC8013" s="13" t="e">
        <f ca="1">IF(CalcTable[[#This Row],[PWC]]&gt;FCAP,MIN(24*PERC,MIN(SAT,CalcTable[[#This Row],[PWC]])-FCAP),0)</f>
        <v>#NAME?</v>
      </c>
      <c r="AD8013" s="13" t="e">
        <f ca="1">IF(CalcTable[[#This Row],[PWC]]&gt;SAT,CalcTable[[#This Row],[PWC]]-SAT,0)</f>
        <v>#NAME?</v>
      </c>
      <c r="AE8013" s="13" t="e">
        <f ca="1">CalcTable[[#This Row],[PWC]]-CalcTable[[#This Row],[PercAmt]]-CalcTable[[#This Row],[Runoff]]</f>
        <v>#NAME?</v>
      </c>
      <c r="AF8013" s="13" t="e">
        <f ca="1">CalcTable[[#This Row],[IrrAmt]]/1000*CUR_IRR_AREA*10000/IRR_EFF</f>
        <v>#NAME?</v>
      </c>
      <c r="AG8013" s="147"/>
      <c r="AI8013" s="50">
        <v>0</v>
      </c>
      <c r="AJ8013" s="50">
        <v>0</v>
      </c>
      <c r="AK8013" s="50">
        <v>0</v>
      </c>
      <c r="AL8013" s="50">
        <v>0</v>
      </c>
      <c r="AM8013" s="50"/>
      <c r="AN8013" s="50"/>
      <c r="AO8013" s="50"/>
      <c r="AP8013" s="50"/>
      <c r="AQ8013" s="50"/>
      <c r="AR8013" s="50"/>
      <c r="AS8013" s="50"/>
      <c r="AT8013" s="50"/>
      <c r="AU8013" s="50"/>
      <c r="AV8013" s="50"/>
      <c r="AW8013" s="50"/>
      <c r="AX8013" s="50">
        <f t="shared" si="2515"/>
        <v>0</v>
      </c>
      <c r="AY8013" s="50"/>
      <c r="AZ8013" s="50">
        <f t="shared" si="2516"/>
        <v>0</v>
      </c>
      <c r="BA8013" s="50">
        <f t="shared" si="2506"/>
        <v>0</v>
      </c>
      <c r="BB8013" s="50">
        <f t="shared" si="2507"/>
        <v>0</v>
      </c>
      <c r="BC8013" s="17">
        <f t="shared" si="2517"/>
        <v>20126</v>
      </c>
      <c r="BD8013" s="50">
        <f t="shared" si="2518"/>
        <v>0</v>
      </c>
      <c r="BE8013" s="50">
        <f t="shared" si="2519"/>
        <v>0</v>
      </c>
      <c r="BF8013" s="50">
        <f t="shared" si="2520"/>
        <v>0</v>
      </c>
      <c r="BG8013" s="50"/>
      <c r="BH8013" s="17">
        <f t="shared" si="2521"/>
        <v>0</v>
      </c>
      <c r="BI8013" s="17">
        <f t="shared" si="2511"/>
        <v>8013</v>
      </c>
      <c r="BJ8013" s="17">
        <f t="shared" si="2522"/>
        <v>8013</v>
      </c>
      <c r="BK8013" s="150">
        <f t="shared" si="2523"/>
        <v>41067</v>
      </c>
      <c r="BL8013" s="50" t="e">
        <f t="shared" ca="1" si="2508"/>
        <v>#NAME?</v>
      </c>
      <c r="BM8013" s="50" t="e">
        <f t="shared" ca="1" si="2509"/>
        <v>#NAME?</v>
      </c>
      <c r="BN8013" s="50" t="e">
        <f t="shared" ca="1" si="2510"/>
        <v>#NAME?</v>
      </c>
    </row>
    <row r="8014" spans="1:66" x14ac:dyDescent="0.35">
      <c r="A8014" s="48">
        <v>41068</v>
      </c>
      <c r="B8014" s="17">
        <v>2012</v>
      </c>
      <c r="C8014" s="17">
        <v>6</v>
      </c>
      <c r="D8014" s="17">
        <v>160</v>
      </c>
      <c r="E8014" s="17">
        <v>8</v>
      </c>
      <c r="F8014" s="17">
        <v>6</v>
      </c>
      <c r="G8014" s="50">
        <v>7.3</v>
      </c>
      <c r="H8014" s="32">
        <v>3.0275716362752099</v>
      </c>
      <c r="I8014" s="50">
        <v>10</v>
      </c>
      <c r="J8014" s="13">
        <v>0.6</v>
      </c>
      <c r="K8014" s="13">
        <f t="shared" si="2512"/>
        <v>0.6</v>
      </c>
      <c r="L8014" s="13">
        <f t="shared" si="2504"/>
        <v>0</v>
      </c>
      <c r="M8014" s="13" t="e">
        <f ca="1">CalcTable[[#This Row],[IWC]]-AE8013</f>
        <v>#NAME?</v>
      </c>
      <c r="N8014" s="13" t="e">
        <f ca="1">IF(CalcTable[[#This Row],[Day of Year]]&lt;123,FCAP,AE8013)</f>
        <v>#NAME?</v>
      </c>
      <c r="O8014" s="17" t="e">
        <f ca="1">IF(IRR_DRIP,5,COUNTIF('IDET Wind Values'!C7998:G7998,"&lt;="&amp;IRR_MAXWIND))</f>
        <v>#NAME?</v>
      </c>
      <c r="P8014" s="13" t="e">
        <f ca="1">CalcTable[[#This Row],[ET_o]]*KL</f>
        <v>#NAME?</v>
      </c>
      <c r="Q8014" s="13" t="e">
        <f ca="1">IF(WILTPT&lt;=0,1,MAX(0,MIN(1,(CalcTable[[#This Row],[IWC]]-WILTPT)/(MAD-WILTPT))))</f>
        <v>#NAME?</v>
      </c>
      <c r="R8014" s="13" t="e">
        <f ca="1">CalcTable[[#This Row],[ETMult]]*CalcTable[[#This Row],[ETb]]</f>
        <v>#NAME?</v>
      </c>
      <c r="S8014" s="13" t="b">
        <f>INDEX(IRR_LIST,CalcTable[[#This Row],[Day of Week]]+1)</f>
        <v>0</v>
      </c>
      <c r="T8014" s="13">
        <f t="shared" ca="1" si="2513"/>
        <v>26</v>
      </c>
      <c r="U8014" s="13" t="b">
        <f ca="1">IF(CalcTable[[#This Row],[IrrPrecip]]&gt;=IC_MM,FALSE,TRUE)</f>
        <v>0</v>
      </c>
      <c r="V8014" s="13" t="b">
        <f t="shared" si="2505"/>
        <v>1</v>
      </c>
      <c r="W8014" s="13" t="e">
        <f ca="1">IF(AND(IRR_DRIP=FALSE,CalcTable[[#This Row],[IrrHours]]&lt;=0),FALSE,TRUE)</f>
        <v>#NAME?</v>
      </c>
      <c r="X8014" s="13" t="e">
        <f ca="1">AND(CalcTable[[#This Row],[IrrDay]],CalcTable[[#This Row],[IrrRain]],CalcTable[[#This Row],[IrrWarm]],CalcTable[[#This Row],[IrrWindy]])</f>
        <v>#NAME?</v>
      </c>
      <c r="Y8014" s="13" t="e">
        <f t="shared" ca="1" si="2514"/>
        <v>#NAME?</v>
      </c>
      <c r="Z8014" s="13" t="e">
        <f ca="1">CalcTable[[#This Row],[IrrHours]]/5</f>
        <v>#NAME?</v>
      </c>
      <c r="AA8014" s="13" t="e">
        <f ca="1">IF(CalcTable[[#This Row],[IrrFlag]]=FALSE,0,MAX(0,CalcTable[[#This Row],[VolRednWind]]*(FCAP*IRR_TARGET-CalcTable[[#This Row],[IWC]])))</f>
        <v>#NAME?</v>
      </c>
      <c r="AB8014" s="13" t="e">
        <f ca="1">CalcTable[[#This Row],[IWC]]+CalcTable[[#This Row],[Eff Precip]]+CalcTable[[#This Row],[IrrAmt]]-CalcTable[[#This Row],[AET]]</f>
        <v>#NAME?</v>
      </c>
      <c r="AC8014" s="13" t="e">
        <f ca="1">IF(CalcTable[[#This Row],[PWC]]&gt;FCAP,MIN(24*PERC,MIN(SAT,CalcTable[[#This Row],[PWC]])-FCAP),0)</f>
        <v>#NAME?</v>
      </c>
      <c r="AD8014" s="13" t="e">
        <f ca="1">IF(CalcTable[[#This Row],[PWC]]&gt;SAT,CalcTable[[#This Row],[PWC]]-SAT,0)</f>
        <v>#NAME?</v>
      </c>
      <c r="AE8014" s="13" t="e">
        <f ca="1">CalcTable[[#This Row],[PWC]]-CalcTable[[#This Row],[PercAmt]]-CalcTable[[#This Row],[Runoff]]</f>
        <v>#NAME?</v>
      </c>
      <c r="AF8014" s="13" t="e">
        <f ca="1">CalcTable[[#This Row],[IrrAmt]]/1000*CUR_IRR_AREA*10000/IRR_EFF</f>
        <v>#NAME?</v>
      </c>
      <c r="AG8014" s="147"/>
      <c r="AI8014" s="50">
        <v>0</v>
      </c>
      <c r="AJ8014" s="50">
        <v>0</v>
      </c>
      <c r="AK8014" s="50">
        <v>0</v>
      </c>
      <c r="AL8014" s="50">
        <v>0</v>
      </c>
      <c r="AM8014" s="50"/>
      <c r="AN8014" s="50"/>
      <c r="AO8014" s="50"/>
      <c r="AP8014" s="50"/>
      <c r="AQ8014" s="50"/>
      <c r="AR8014" s="50"/>
      <c r="AS8014" s="50"/>
      <c r="AT8014" s="50"/>
      <c r="AU8014" s="50"/>
      <c r="AV8014" s="50"/>
      <c r="AW8014" s="50"/>
      <c r="AX8014" s="50">
        <f t="shared" si="2515"/>
        <v>0</v>
      </c>
      <c r="AY8014" s="50"/>
      <c r="AZ8014" s="50">
        <f t="shared" si="2516"/>
        <v>0</v>
      </c>
      <c r="BA8014" s="50">
        <f t="shared" si="2506"/>
        <v>0</v>
      </c>
      <c r="BB8014" s="50">
        <f t="shared" si="2507"/>
        <v>0</v>
      </c>
      <c r="BC8014" s="17">
        <f t="shared" si="2517"/>
        <v>20126</v>
      </c>
      <c r="BD8014" s="50">
        <f t="shared" si="2518"/>
        <v>0</v>
      </c>
      <c r="BE8014" s="50">
        <f t="shared" si="2519"/>
        <v>0</v>
      </c>
      <c r="BF8014" s="50">
        <f t="shared" si="2520"/>
        <v>0</v>
      </c>
      <c r="BG8014" s="50"/>
      <c r="BH8014" s="17">
        <f t="shared" si="2521"/>
        <v>0</v>
      </c>
      <c r="BI8014" s="17">
        <f t="shared" si="2511"/>
        <v>8014</v>
      </c>
      <c r="BJ8014" s="17">
        <f t="shared" si="2522"/>
        <v>8014</v>
      </c>
      <c r="BK8014" s="150">
        <f t="shared" si="2523"/>
        <v>41068</v>
      </c>
      <c r="BL8014" s="50" t="e">
        <f t="shared" ca="1" si="2508"/>
        <v>#NAME?</v>
      </c>
      <c r="BM8014" s="50" t="e">
        <f t="shared" ca="1" si="2509"/>
        <v>#NAME?</v>
      </c>
      <c r="BN8014" s="50" t="e">
        <f t="shared" ca="1" si="2510"/>
        <v>#NAME?</v>
      </c>
    </row>
    <row r="8015" spans="1:66" x14ac:dyDescent="0.35">
      <c r="A8015" s="48">
        <v>41069</v>
      </c>
      <c r="B8015" s="17">
        <v>2012</v>
      </c>
      <c r="C8015" s="17">
        <v>6</v>
      </c>
      <c r="D8015" s="17">
        <v>161</v>
      </c>
      <c r="E8015" s="17">
        <v>9</v>
      </c>
      <c r="F8015" s="17">
        <v>7</v>
      </c>
      <c r="G8015" s="50">
        <v>6.1</v>
      </c>
      <c r="H8015" s="32">
        <v>3.514360832061926</v>
      </c>
      <c r="I8015" s="50">
        <v>13</v>
      </c>
      <c r="J8015" s="13">
        <v>2.6</v>
      </c>
      <c r="K8015" s="13">
        <f t="shared" si="2512"/>
        <v>2.6</v>
      </c>
      <c r="L8015" s="13">
        <f t="shared" si="2504"/>
        <v>0</v>
      </c>
      <c r="M8015" s="13" t="e">
        <f ca="1">CalcTable[[#This Row],[IWC]]-AE8014</f>
        <v>#NAME?</v>
      </c>
      <c r="N8015" s="13" t="e">
        <f ca="1">IF(CalcTable[[#This Row],[Day of Year]]&lt;123,FCAP,AE8014)</f>
        <v>#NAME?</v>
      </c>
      <c r="O8015" s="17" t="e">
        <f ca="1">IF(IRR_DRIP,5,COUNTIF('IDET Wind Values'!C7999:G7999,"&lt;="&amp;IRR_MAXWIND))</f>
        <v>#NAME?</v>
      </c>
      <c r="P8015" s="13" t="e">
        <f ca="1">CalcTable[[#This Row],[ET_o]]*KL</f>
        <v>#NAME?</v>
      </c>
      <c r="Q8015" s="13" t="e">
        <f ca="1">IF(WILTPT&lt;=0,1,MAX(0,MIN(1,(CalcTable[[#This Row],[IWC]]-WILTPT)/(MAD-WILTPT))))</f>
        <v>#NAME?</v>
      </c>
      <c r="R8015" s="13" t="e">
        <f ca="1">CalcTable[[#This Row],[ETMult]]*CalcTable[[#This Row],[ETb]]</f>
        <v>#NAME?</v>
      </c>
      <c r="S8015" s="13" t="b">
        <f>INDEX(IRR_LIST,CalcTable[[#This Row],[Day of Week]]+1)</f>
        <v>0</v>
      </c>
      <c r="T8015" s="13">
        <f t="shared" ca="1" si="2513"/>
        <v>0.6</v>
      </c>
      <c r="U8015" s="13" t="b">
        <f ca="1">IF(CalcTable[[#This Row],[IrrPrecip]]&gt;=IC_MM,FALSE,TRUE)</f>
        <v>1</v>
      </c>
      <c r="V8015" s="13" t="b">
        <f t="shared" si="2505"/>
        <v>1</v>
      </c>
      <c r="W8015" s="13" t="e">
        <f ca="1">IF(AND(IRR_DRIP=FALSE,CalcTable[[#This Row],[IrrHours]]&lt;=0),FALSE,TRUE)</f>
        <v>#NAME?</v>
      </c>
      <c r="X8015" s="13" t="e">
        <f ca="1">AND(CalcTable[[#This Row],[IrrDay]],CalcTable[[#This Row],[IrrRain]],CalcTable[[#This Row],[IrrWarm]],CalcTable[[#This Row],[IrrWindy]])</f>
        <v>#NAME?</v>
      </c>
      <c r="Y8015" s="13" t="e">
        <f t="shared" ca="1" si="2514"/>
        <v>#NAME?</v>
      </c>
      <c r="Z8015" s="13" t="e">
        <f ca="1">CalcTable[[#This Row],[IrrHours]]/5</f>
        <v>#NAME?</v>
      </c>
      <c r="AA8015" s="13" t="e">
        <f ca="1">IF(CalcTable[[#This Row],[IrrFlag]]=FALSE,0,MAX(0,CalcTable[[#This Row],[VolRednWind]]*(FCAP*IRR_TARGET-CalcTable[[#This Row],[IWC]])))</f>
        <v>#NAME?</v>
      </c>
      <c r="AB8015" s="13" t="e">
        <f ca="1">CalcTable[[#This Row],[IWC]]+CalcTable[[#This Row],[Eff Precip]]+CalcTable[[#This Row],[IrrAmt]]-CalcTable[[#This Row],[AET]]</f>
        <v>#NAME?</v>
      </c>
      <c r="AC8015" s="13" t="e">
        <f ca="1">IF(CalcTable[[#This Row],[PWC]]&gt;FCAP,MIN(24*PERC,MIN(SAT,CalcTable[[#This Row],[PWC]])-FCAP),0)</f>
        <v>#NAME?</v>
      </c>
      <c r="AD8015" s="13" t="e">
        <f ca="1">IF(CalcTable[[#This Row],[PWC]]&gt;SAT,CalcTable[[#This Row],[PWC]]-SAT,0)</f>
        <v>#NAME?</v>
      </c>
      <c r="AE8015" s="13" t="e">
        <f ca="1">CalcTable[[#This Row],[PWC]]-CalcTable[[#This Row],[PercAmt]]-CalcTable[[#This Row],[Runoff]]</f>
        <v>#NAME?</v>
      </c>
      <c r="AF8015" s="13" t="e">
        <f ca="1">CalcTable[[#This Row],[IrrAmt]]/1000*CUR_IRR_AREA*10000/IRR_EFF</f>
        <v>#NAME?</v>
      </c>
      <c r="AG8015" s="147"/>
      <c r="AI8015" s="50">
        <v>0</v>
      </c>
      <c r="AJ8015" s="50">
        <v>0</v>
      </c>
      <c r="AK8015" s="50">
        <v>0</v>
      </c>
      <c r="AL8015" s="50">
        <v>0</v>
      </c>
      <c r="AM8015" s="50"/>
      <c r="AN8015" s="50"/>
      <c r="AO8015" s="50"/>
      <c r="AP8015" s="50"/>
      <c r="AQ8015" s="50"/>
      <c r="AR8015" s="50"/>
      <c r="AS8015" s="50"/>
      <c r="AT8015" s="50"/>
      <c r="AU8015" s="50"/>
      <c r="AV8015" s="50"/>
      <c r="AW8015" s="50"/>
      <c r="AX8015" s="50">
        <f t="shared" si="2515"/>
        <v>0</v>
      </c>
      <c r="AY8015" s="50"/>
      <c r="AZ8015" s="50">
        <f t="shared" si="2516"/>
        <v>0</v>
      </c>
      <c r="BA8015" s="50">
        <f t="shared" si="2506"/>
        <v>0</v>
      </c>
      <c r="BB8015" s="50">
        <f t="shared" si="2507"/>
        <v>0</v>
      </c>
      <c r="BC8015" s="17">
        <f t="shared" si="2517"/>
        <v>20126</v>
      </c>
      <c r="BD8015" s="50">
        <f t="shared" si="2518"/>
        <v>0</v>
      </c>
      <c r="BE8015" s="50">
        <f t="shared" si="2519"/>
        <v>0</v>
      </c>
      <c r="BF8015" s="50">
        <f t="shared" si="2520"/>
        <v>0</v>
      </c>
      <c r="BG8015" s="50"/>
      <c r="BH8015" s="17">
        <f t="shared" si="2521"/>
        <v>0</v>
      </c>
      <c r="BI8015" s="17">
        <f t="shared" si="2511"/>
        <v>8015</v>
      </c>
      <c r="BJ8015" s="17">
        <f t="shared" si="2522"/>
        <v>8015</v>
      </c>
      <c r="BK8015" s="150">
        <f t="shared" si="2523"/>
        <v>41069</v>
      </c>
      <c r="BL8015" s="50" t="e">
        <f t="shared" ca="1" si="2508"/>
        <v>#NAME?</v>
      </c>
      <c r="BM8015" s="50" t="e">
        <f t="shared" ca="1" si="2509"/>
        <v>#NAME?</v>
      </c>
      <c r="BN8015" s="50" t="e">
        <f t="shared" ca="1" si="2510"/>
        <v>#NAME?</v>
      </c>
    </row>
    <row r="8016" spans="1:66" x14ac:dyDescent="0.35">
      <c r="A8016" s="48">
        <v>41070</v>
      </c>
      <c r="B8016" s="17">
        <v>2012</v>
      </c>
      <c r="C8016" s="17">
        <v>6</v>
      </c>
      <c r="D8016" s="17">
        <v>162</v>
      </c>
      <c r="E8016" s="17">
        <v>10</v>
      </c>
      <c r="F8016" s="17">
        <v>1</v>
      </c>
      <c r="G8016" s="50">
        <v>7.3</v>
      </c>
      <c r="H8016" s="32">
        <v>4.8553676458478874</v>
      </c>
      <c r="I8016" s="50">
        <v>36.166666666666664</v>
      </c>
      <c r="J8016" s="13">
        <v>11.6</v>
      </c>
      <c r="K8016" s="13">
        <f t="shared" si="2512"/>
        <v>11.6</v>
      </c>
      <c r="L8016" s="13">
        <f t="shared" si="2504"/>
        <v>4.9499999999999993</v>
      </c>
      <c r="M8016" s="13" t="e">
        <f ca="1">CalcTable[[#This Row],[IWC]]-AE8015</f>
        <v>#NAME?</v>
      </c>
      <c r="N8016" s="13" t="e">
        <f ca="1">IF(CalcTable[[#This Row],[Day of Year]]&lt;123,FCAP,AE8015)</f>
        <v>#NAME?</v>
      </c>
      <c r="O8016" s="17" t="e">
        <f ca="1">IF(IRR_DRIP,5,COUNTIF('IDET Wind Values'!C8000:G8000,"&lt;="&amp;IRR_MAXWIND))</f>
        <v>#NAME?</v>
      </c>
      <c r="P8016" s="13" t="e">
        <f ca="1">CalcTable[[#This Row],[ET_o]]*KL</f>
        <v>#NAME?</v>
      </c>
      <c r="Q8016" s="13" t="e">
        <f ca="1">IF(WILTPT&lt;=0,1,MAX(0,MIN(1,(CalcTable[[#This Row],[IWC]]-WILTPT)/(MAD-WILTPT))))</f>
        <v>#NAME?</v>
      </c>
      <c r="R8016" s="13" t="e">
        <f ca="1">CalcTable[[#This Row],[ETMult]]*CalcTable[[#This Row],[ETb]]</f>
        <v>#NAME?</v>
      </c>
      <c r="S8016" s="13" t="b">
        <f>INDEX(IRR_LIST,CalcTable[[#This Row],[Day of Week]]+1)</f>
        <v>1</v>
      </c>
      <c r="T8016" s="13">
        <f t="shared" ca="1" si="2513"/>
        <v>3.2</v>
      </c>
      <c r="U8016" s="13" t="b">
        <f ca="1">IF(CalcTable[[#This Row],[IrrPrecip]]&gt;=IC_MM,FALSE,TRUE)</f>
        <v>1</v>
      </c>
      <c r="V8016" s="13" t="b">
        <f t="shared" si="2505"/>
        <v>1</v>
      </c>
      <c r="W8016" s="13" t="e">
        <f ca="1">IF(AND(IRR_DRIP=FALSE,CalcTable[[#This Row],[IrrHours]]&lt;=0),FALSE,TRUE)</f>
        <v>#NAME?</v>
      </c>
      <c r="X8016" s="13" t="e">
        <f ca="1">AND(CalcTable[[#This Row],[IrrDay]],CalcTable[[#This Row],[IrrRain]],CalcTable[[#This Row],[IrrWarm]],CalcTable[[#This Row],[IrrWindy]])</f>
        <v>#NAME?</v>
      </c>
      <c r="Y8016" s="13" t="e">
        <f t="shared" ca="1" si="2514"/>
        <v>#NAME?</v>
      </c>
      <c r="Z8016" s="13" t="e">
        <f ca="1">CalcTable[[#This Row],[IrrHours]]/5</f>
        <v>#NAME?</v>
      </c>
      <c r="AA8016" s="13" t="e">
        <f ca="1">IF(CalcTable[[#This Row],[IrrFlag]]=FALSE,0,MAX(0,CalcTable[[#This Row],[VolRednWind]]*(FCAP*IRR_TARGET-CalcTable[[#This Row],[IWC]])))</f>
        <v>#NAME?</v>
      </c>
      <c r="AB8016" s="13" t="e">
        <f ca="1">CalcTable[[#This Row],[IWC]]+CalcTable[[#This Row],[Eff Precip]]+CalcTable[[#This Row],[IrrAmt]]-CalcTable[[#This Row],[AET]]</f>
        <v>#NAME?</v>
      </c>
      <c r="AC8016" s="13" t="e">
        <f ca="1">IF(CalcTable[[#This Row],[PWC]]&gt;FCAP,MIN(24*PERC,MIN(SAT,CalcTable[[#This Row],[PWC]])-FCAP),0)</f>
        <v>#NAME?</v>
      </c>
      <c r="AD8016" s="13" t="e">
        <f ca="1">IF(CalcTable[[#This Row],[PWC]]&gt;SAT,CalcTable[[#This Row],[PWC]]-SAT,0)</f>
        <v>#NAME?</v>
      </c>
      <c r="AE8016" s="13" t="e">
        <f ca="1">CalcTable[[#This Row],[PWC]]-CalcTable[[#This Row],[PercAmt]]-CalcTable[[#This Row],[Runoff]]</f>
        <v>#NAME?</v>
      </c>
      <c r="AF8016" s="13" t="e">
        <f ca="1">CalcTable[[#This Row],[IrrAmt]]/1000*CUR_IRR_AREA*10000/IRR_EFF</f>
        <v>#NAME?</v>
      </c>
      <c r="AG8016" s="147"/>
      <c r="AI8016" s="50">
        <v>4.6480261206318891</v>
      </c>
      <c r="AJ8016" s="50">
        <v>6.0112261206318927</v>
      </c>
      <c r="AK8016" s="50">
        <v>0</v>
      </c>
      <c r="AL8016" s="50">
        <v>0</v>
      </c>
      <c r="AM8016" s="50"/>
      <c r="AN8016" s="50"/>
      <c r="AO8016" s="50"/>
      <c r="AP8016" s="50"/>
      <c r="AQ8016" s="50"/>
      <c r="AR8016" s="50"/>
      <c r="AS8016" s="50"/>
      <c r="AT8016" s="50"/>
      <c r="AU8016" s="50"/>
      <c r="AV8016" s="50"/>
      <c r="AW8016" s="50"/>
      <c r="AX8016" s="50">
        <f t="shared" si="2515"/>
        <v>10.659252241263783</v>
      </c>
      <c r="AY8016" s="50"/>
      <c r="AZ8016" s="50">
        <f t="shared" si="2516"/>
        <v>244.50034930780325</v>
      </c>
      <c r="BA8016" s="50">
        <f t="shared" si="2506"/>
        <v>395.82976487864238</v>
      </c>
      <c r="BB8016" s="50">
        <f t="shared" si="2507"/>
        <v>409.62562155555281</v>
      </c>
      <c r="BC8016" s="17">
        <f t="shared" si="2517"/>
        <v>20126</v>
      </c>
      <c r="BD8016" s="50">
        <f t="shared" si="2518"/>
        <v>10.659252241263783</v>
      </c>
      <c r="BE8016" s="50">
        <f t="shared" si="2519"/>
        <v>244.50034930780325</v>
      </c>
      <c r="BF8016" s="50">
        <f t="shared" si="2520"/>
        <v>399.92473655568386</v>
      </c>
      <c r="BG8016" s="50"/>
      <c r="BH8016" s="17">
        <f t="shared" si="2521"/>
        <v>0</v>
      </c>
      <c r="BI8016" s="17">
        <f t="shared" si="2511"/>
        <v>8016</v>
      </c>
      <c r="BJ8016" s="17">
        <f t="shared" si="2522"/>
        <v>8016</v>
      </c>
      <c r="BK8016" s="150">
        <f t="shared" si="2523"/>
        <v>41070</v>
      </c>
      <c r="BL8016" s="50" t="e">
        <f t="shared" ca="1" si="2508"/>
        <v>#NAME?</v>
      </c>
      <c r="BM8016" s="50" t="e">
        <f t="shared" ca="1" si="2509"/>
        <v>#NAME?</v>
      </c>
      <c r="BN8016" s="50" t="e">
        <f t="shared" ca="1" si="2510"/>
        <v>#NAME?</v>
      </c>
    </row>
    <row r="8017" spans="1:66" x14ac:dyDescent="0.35">
      <c r="A8017" s="48">
        <v>41071</v>
      </c>
      <c r="B8017" s="17">
        <v>2012</v>
      </c>
      <c r="C8017" s="17">
        <v>6</v>
      </c>
      <c r="D8017" s="17">
        <v>163</v>
      </c>
      <c r="E8017" s="17">
        <v>11</v>
      </c>
      <c r="F8017" s="17">
        <v>2</v>
      </c>
      <c r="G8017" s="50">
        <v>8.6999999999999993</v>
      </c>
      <c r="H8017" s="32">
        <v>4.7557256265059165</v>
      </c>
      <c r="I8017" s="50">
        <v>10.166666666666666</v>
      </c>
      <c r="J8017" s="13">
        <v>0</v>
      </c>
      <c r="K8017" s="13">
        <f t="shared" si="2512"/>
        <v>0</v>
      </c>
      <c r="L8017" s="13">
        <f t="shared" si="2504"/>
        <v>0</v>
      </c>
      <c r="M8017" s="13" t="e">
        <f ca="1">CalcTable[[#This Row],[IWC]]-AE8016</f>
        <v>#NAME?</v>
      </c>
      <c r="N8017" s="13" t="e">
        <f ca="1">IF(CalcTable[[#This Row],[Day of Year]]&lt;123,FCAP,AE8016)</f>
        <v>#NAME?</v>
      </c>
      <c r="O8017" s="17" t="e">
        <f ca="1">IF(IRR_DRIP,5,COUNTIF('IDET Wind Values'!C8001:G8001,"&lt;="&amp;IRR_MAXWIND))</f>
        <v>#NAME?</v>
      </c>
      <c r="P8017" s="13" t="e">
        <f ca="1">CalcTable[[#This Row],[ET_o]]*KL</f>
        <v>#NAME?</v>
      </c>
      <c r="Q8017" s="13" t="e">
        <f ca="1">IF(WILTPT&lt;=0,1,MAX(0,MIN(1,(CalcTable[[#This Row],[IWC]]-WILTPT)/(MAD-WILTPT))))</f>
        <v>#NAME?</v>
      </c>
      <c r="R8017" s="13" t="e">
        <f ca="1">CalcTable[[#This Row],[ETMult]]*CalcTable[[#This Row],[ETb]]</f>
        <v>#NAME?</v>
      </c>
      <c r="S8017" s="13" t="b">
        <f>INDEX(IRR_LIST,CalcTable[[#This Row],[Day of Week]]+1)</f>
        <v>0</v>
      </c>
      <c r="T8017" s="13">
        <f t="shared" ca="1" si="2513"/>
        <v>14.2</v>
      </c>
      <c r="U8017" s="13" t="b">
        <f ca="1">IF(CalcTable[[#This Row],[IrrPrecip]]&gt;=IC_MM,FALSE,TRUE)</f>
        <v>0</v>
      </c>
      <c r="V8017" s="13" t="b">
        <f t="shared" si="2505"/>
        <v>1</v>
      </c>
      <c r="W8017" s="13" t="e">
        <f ca="1">IF(AND(IRR_DRIP=FALSE,CalcTable[[#This Row],[IrrHours]]&lt;=0),FALSE,TRUE)</f>
        <v>#NAME?</v>
      </c>
      <c r="X8017" s="13" t="e">
        <f ca="1">AND(CalcTable[[#This Row],[IrrDay]],CalcTable[[#This Row],[IrrRain]],CalcTable[[#This Row],[IrrWarm]],CalcTable[[#This Row],[IrrWindy]])</f>
        <v>#NAME?</v>
      </c>
      <c r="Y8017" s="13" t="e">
        <f t="shared" ca="1" si="2514"/>
        <v>#NAME?</v>
      </c>
      <c r="Z8017" s="13" t="e">
        <f ca="1">CalcTable[[#This Row],[IrrHours]]/5</f>
        <v>#NAME?</v>
      </c>
      <c r="AA8017" s="13" t="e">
        <f ca="1">IF(CalcTable[[#This Row],[IrrFlag]]=FALSE,0,MAX(0,CalcTable[[#This Row],[VolRednWind]]*(FCAP*IRR_TARGET-CalcTable[[#This Row],[IWC]])))</f>
        <v>#NAME?</v>
      </c>
      <c r="AB8017" s="13" t="e">
        <f ca="1">CalcTable[[#This Row],[IWC]]+CalcTable[[#This Row],[Eff Precip]]+CalcTable[[#This Row],[IrrAmt]]-CalcTable[[#This Row],[AET]]</f>
        <v>#NAME?</v>
      </c>
      <c r="AC8017" s="13" t="e">
        <f ca="1">IF(CalcTable[[#This Row],[PWC]]&gt;FCAP,MIN(24*PERC,MIN(SAT,CalcTable[[#This Row],[PWC]])-FCAP),0)</f>
        <v>#NAME?</v>
      </c>
      <c r="AD8017" s="13" t="e">
        <f ca="1">IF(CalcTable[[#This Row],[PWC]]&gt;SAT,CalcTable[[#This Row],[PWC]]-SAT,0)</f>
        <v>#NAME?</v>
      </c>
      <c r="AE8017" s="13" t="e">
        <f ca="1">CalcTable[[#This Row],[PWC]]-CalcTable[[#This Row],[PercAmt]]-CalcTable[[#This Row],[Runoff]]</f>
        <v>#NAME?</v>
      </c>
      <c r="AF8017" s="13" t="e">
        <f ca="1">CalcTable[[#This Row],[IrrAmt]]/1000*CUR_IRR_AREA*10000/IRR_EFF</f>
        <v>#NAME?</v>
      </c>
      <c r="AG8017" s="147"/>
      <c r="AI8017" s="50">
        <v>0</v>
      </c>
      <c r="AJ8017" s="50">
        <v>0</v>
      </c>
      <c r="AK8017" s="50">
        <v>0</v>
      </c>
      <c r="AL8017" s="50">
        <v>0</v>
      </c>
      <c r="AM8017" s="50"/>
      <c r="AN8017" s="50"/>
      <c r="AO8017" s="50"/>
      <c r="AP8017" s="50"/>
      <c r="AQ8017" s="50"/>
      <c r="AR8017" s="50"/>
      <c r="AS8017" s="50"/>
      <c r="AT8017" s="50"/>
      <c r="AU8017" s="50"/>
      <c r="AV8017" s="50"/>
      <c r="AW8017" s="50"/>
      <c r="AX8017" s="50">
        <f t="shared" si="2515"/>
        <v>0</v>
      </c>
      <c r="AY8017" s="50"/>
      <c r="AZ8017" s="50">
        <f t="shared" si="2516"/>
        <v>0</v>
      </c>
      <c r="BA8017" s="50">
        <f t="shared" si="2506"/>
        <v>0</v>
      </c>
      <c r="BB8017" s="50">
        <f t="shared" si="2507"/>
        <v>0</v>
      </c>
      <c r="BC8017" s="17">
        <f t="shared" si="2517"/>
        <v>20126</v>
      </c>
      <c r="BD8017" s="50">
        <f t="shared" si="2518"/>
        <v>0</v>
      </c>
      <c r="BE8017" s="50">
        <f t="shared" si="2519"/>
        <v>0</v>
      </c>
      <c r="BF8017" s="50">
        <f t="shared" si="2520"/>
        <v>0</v>
      </c>
      <c r="BG8017" s="50"/>
      <c r="BH8017" s="17">
        <f t="shared" si="2521"/>
        <v>0</v>
      </c>
      <c r="BI8017" s="17">
        <f t="shared" si="2511"/>
        <v>8017</v>
      </c>
      <c r="BJ8017" s="17">
        <f t="shared" si="2522"/>
        <v>8017</v>
      </c>
      <c r="BK8017" s="150">
        <f t="shared" si="2523"/>
        <v>41071</v>
      </c>
      <c r="BL8017" s="50" t="e">
        <f t="shared" ca="1" si="2508"/>
        <v>#NAME?</v>
      </c>
      <c r="BM8017" s="50" t="e">
        <f t="shared" ca="1" si="2509"/>
        <v>#NAME?</v>
      </c>
      <c r="BN8017" s="50" t="e">
        <f t="shared" ca="1" si="2510"/>
        <v>#NAME?</v>
      </c>
    </row>
    <row r="8018" spans="1:66" x14ac:dyDescent="0.35">
      <c r="A8018" s="48">
        <v>41072</v>
      </c>
      <c r="B8018" s="17">
        <v>2012</v>
      </c>
      <c r="C8018" s="17">
        <v>6</v>
      </c>
      <c r="D8018" s="17">
        <v>164</v>
      </c>
      <c r="E8018" s="17">
        <v>12</v>
      </c>
      <c r="F8018" s="17">
        <v>3</v>
      </c>
      <c r="G8018" s="50">
        <v>9.1999999999999993</v>
      </c>
      <c r="H8018" s="32">
        <v>5.4995091509817344</v>
      </c>
      <c r="I8018" s="50">
        <v>2.8333333333333335</v>
      </c>
      <c r="J8018" s="13">
        <v>0</v>
      </c>
      <c r="K8018" s="13">
        <f t="shared" si="2512"/>
        <v>0</v>
      </c>
      <c r="L8018" s="13">
        <f t="shared" si="2504"/>
        <v>0</v>
      </c>
      <c r="M8018" s="13" t="e">
        <f ca="1">CalcTable[[#This Row],[IWC]]-AE8017</f>
        <v>#NAME?</v>
      </c>
      <c r="N8018" s="13" t="e">
        <f ca="1">IF(CalcTable[[#This Row],[Day of Year]]&lt;123,FCAP,AE8017)</f>
        <v>#NAME?</v>
      </c>
      <c r="O8018" s="17" t="e">
        <f ca="1">IF(IRR_DRIP,5,COUNTIF('IDET Wind Values'!C8002:G8002,"&lt;="&amp;IRR_MAXWIND))</f>
        <v>#NAME?</v>
      </c>
      <c r="P8018" s="13" t="e">
        <f ca="1">CalcTable[[#This Row],[ET_o]]*KL</f>
        <v>#NAME?</v>
      </c>
      <c r="Q8018" s="13" t="e">
        <f ca="1">IF(WILTPT&lt;=0,1,MAX(0,MIN(1,(CalcTable[[#This Row],[IWC]]-WILTPT)/(MAD-WILTPT))))</f>
        <v>#NAME?</v>
      </c>
      <c r="R8018" s="13" t="e">
        <f ca="1">CalcTable[[#This Row],[ETMult]]*CalcTable[[#This Row],[ETb]]</f>
        <v>#NAME?</v>
      </c>
      <c r="S8018" s="13" t="b">
        <f>INDEX(IRR_LIST,CalcTable[[#This Row],[Day of Week]]+1)</f>
        <v>1</v>
      </c>
      <c r="T8018" s="13">
        <f t="shared" ca="1" si="2513"/>
        <v>11.6</v>
      </c>
      <c r="U8018" s="13" t="b">
        <f ca="1">IF(CalcTable[[#This Row],[IrrPrecip]]&gt;=IC_MM,FALSE,TRUE)</f>
        <v>0</v>
      </c>
      <c r="V8018" s="13" t="b">
        <f t="shared" si="2505"/>
        <v>1</v>
      </c>
      <c r="W8018" s="13" t="e">
        <f ca="1">IF(AND(IRR_DRIP=FALSE,CalcTable[[#This Row],[IrrHours]]&lt;=0),FALSE,TRUE)</f>
        <v>#NAME?</v>
      </c>
      <c r="X8018" s="13" t="e">
        <f ca="1">AND(CalcTable[[#This Row],[IrrDay]],CalcTable[[#This Row],[IrrRain]],CalcTable[[#This Row],[IrrWarm]],CalcTable[[#This Row],[IrrWindy]])</f>
        <v>#NAME?</v>
      </c>
      <c r="Y8018" s="13" t="e">
        <f t="shared" ca="1" si="2514"/>
        <v>#NAME?</v>
      </c>
      <c r="Z8018" s="13" t="e">
        <f ca="1">CalcTable[[#This Row],[IrrHours]]/5</f>
        <v>#NAME?</v>
      </c>
      <c r="AA8018" s="13" t="e">
        <f ca="1">IF(CalcTable[[#This Row],[IrrFlag]]=FALSE,0,MAX(0,CalcTable[[#This Row],[VolRednWind]]*(FCAP*IRR_TARGET-CalcTable[[#This Row],[IWC]])))</f>
        <v>#NAME?</v>
      </c>
      <c r="AB8018" s="13" t="e">
        <f ca="1">CalcTable[[#This Row],[IWC]]+CalcTable[[#This Row],[Eff Precip]]+CalcTable[[#This Row],[IrrAmt]]-CalcTable[[#This Row],[AET]]</f>
        <v>#NAME?</v>
      </c>
      <c r="AC8018" s="13" t="e">
        <f ca="1">IF(CalcTable[[#This Row],[PWC]]&gt;FCAP,MIN(24*PERC,MIN(SAT,CalcTable[[#This Row],[PWC]])-FCAP),0)</f>
        <v>#NAME?</v>
      </c>
      <c r="AD8018" s="13" t="e">
        <f ca="1">IF(CalcTable[[#This Row],[PWC]]&gt;SAT,CalcTable[[#This Row],[PWC]]-SAT,0)</f>
        <v>#NAME?</v>
      </c>
      <c r="AE8018" s="13" t="e">
        <f ca="1">CalcTable[[#This Row],[PWC]]-CalcTable[[#This Row],[PercAmt]]-CalcTable[[#This Row],[Runoff]]</f>
        <v>#NAME?</v>
      </c>
      <c r="AF8018" s="13" t="e">
        <f ca="1">CalcTable[[#This Row],[IrrAmt]]/1000*CUR_IRR_AREA*10000/IRR_EFF</f>
        <v>#NAME?</v>
      </c>
      <c r="AG8018" s="147"/>
      <c r="AI8018" s="50">
        <v>0</v>
      </c>
      <c r="AJ8018" s="50">
        <v>0</v>
      </c>
      <c r="AK8018" s="50">
        <v>0</v>
      </c>
      <c r="AL8018" s="50">
        <v>0</v>
      </c>
      <c r="AM8018" s="50"/>
      <c r="AN8018" s="50"/>
      <c r="AO8018" s="50"/>
      <c r="AP8018" s="50"/>
      <c r="AQ8018" s="50"/>
      <c r="AR8018" s="50"/>
      <c r="AS8018" s="50"/>
      <c r="AT8018" s="50"/>
      <c r="AU8018" s="50"/>
      <c r="AV8018" s="50"/>
      <c r="AW8018" s="50"/>
      <c r="AX8018" s="50">
        <f t="shared" si="2515"/>
        <v>0</v>
      </c>
      <c r="AY8018" s="50"/>
      <c r="AZ8018" s="50">
        <f t="shared" si="2516"/>
        <v>0</v>
      </c>
      <c r="BA8018" s="50">
        <f t="shared" si="2506"/>
        <v>0</v>
      </c>
      <c r="BB8018" s="50">
        <f t="shared" si="2507"/>
        <v>0</v>
      </c>
      <c r="BC8018" s="17">
        <f t="shared" si="2517"/>
        <v>20126</v>
      </c>
      <c r="BD8018" s="50">
        <f t="shared" si="2518"/>
        <v>0</v>
      </c>
      <c r="BE8018" s="50">
        <f t="shared" si="2519"/>
        <v>0</v>
      </c>
      <c r="BF8018" s="50">
        <f t="shared" si="2520"/>
        <v>0</v>
      </c>
      <c r="BG8018" s="50"/>
      <c r="BH8018" s="17">
        <f t="shared" si="2521"/>
        <v>0</v>
      </c>
      <c r="BI8018" s="17">
        <f t="shared" si="2511"/>
        <v>8018</v>
      </c>
      <c r="BJ8018" s="17">
        <f t="shared" si="2522"/>
        <v>8018</v>
      </c>
      <c r="BK8018" s="150">
        <f t="shared" si="2523"/>
        <v>41072</v>
      </c>
      <c r="BL8018" s="50" t="e">
        <f t="shared" ca="1" si="2508"/>
        <v>#NAME?</v>
      </c>
      <c r="BM8018" s="50" t="e">
        <f t="shared" ca="1" si="2509"/>
        <v>#NAME?</v>
      </c>
      <c r="BN8018" s="50" t="e">
        <f t="shared" ca="1" si="2510"/>
        <v>#NAME?</v>
      </c>
    </row>
    <row r="8019" spans="1:66" x14ac:dyDescent="0.35">
      <c r="A8019" s="48">
        <v>41073</v>
      </c>
      <c r="B8019" s="17">
        <v>2012</v>
      </c>
      <c r="C8019" s="17">
        <v>6</v>
      </c>
      <c r="D8019" s="17">
        <v>165</v>
      </c>
      <c r="E8019" s="17">
        <v>13</v>
      </c>
      <c r="F8019" s="17">
        <v>4</v>
      </c>
      <c r="G8019" s="50">
        <v>9.8000000000000007</v>
      </c>
      <c r="H8019" s="32">
        <v>3.6761564935198443</v>
      </c>
      <c r="I8019" s="50">
        <v>22.666666666666668</v>
      </c>
      <c r="J8019" s="13">
        <v>12.7</v>
      </c>
      <c r="K8019" s="13">
        <f t="shared" si="2512"/>
        <v>12.7</v>
      </c>
      <c r="L8019" s="13">
        <f t="shared" si="2504"/>
        <v>5.7749999999999995</v>
      </c>
      <c r="M8019" s="13" t="e">
        <f ca="1">CalcTable[[#This Row],[IWC]]-AE8018</f>
        <v>#NAME?</v>
      </c>
      <c r="N8019" s="13" t="e">
        <f ca="1">IF(CalcTable[[#This Row],[Day of Year]]&lt;123,FCAP,AE8018)</f>
        <v>#NAME?</v>
      </c>
      <c r="O8019" s="17" t="e">
        <f ca="1">IF(IRR_DRIP,5,COUNTIF('IDET Wind Values'!C8003:G8003,"&lt;="&amp;IRR_MAXWIND))</f>
        <v>#NAME?</v>
      </c>
      <c r="P8019" s="13" t="e">
        <f ca="1">CalcTable[[#This Row],[ET_o]]*KL</f>
        <v>#NAME?</v>
      </c>
      <c r="Q8019" s="13" t="e">
        <f ca="1">IF(WILTPT&lt;=0,1,MAX(0,MIN(1,(CalcTable[[#This Row],[IWC]]-WILTPT)/(MAD-WILTPT))))</f>
        <v>#NAME?</v>
      </c>
      <c r="R8019" s="13" t="e">
        <f ca="1">CalcTable[[#This Row],[ETMult]]*CalcTable[[#This Row],[ETb]]</f>
        <v>#NAME?</v>
      </c>
      <c r="S8019" s="13" t="b">
        <f>INDEX(IRR_LIST,CalcTable[[#This Row],[Day of Week]]+1)</f>
        <v>0</v>
      </c>
      <c r="T8019" s="13">
        <f t="shared" ca="1" si="2513"/>
        <v>0</v>
      </c>
      <c r="U8019" s="13" t="b">
        <f ca="1">IF(CalcTable[[#This Row],[IrrPrecip]]&gt;=IC_MM,FALSE,TRUE)</f>
        <v>1</v>
      </c>
      <c r="V8019" s="13" t="b">
        <f t="shared" si="2505"/>
        <v>1</v>
      </c>
      <c r="W8019" s="13" t="e">
        <f ca="1">IF(AND(IRR_DRIP=FALSE,CalcTable[[#This Row],[IrrHours]]&lt;=0),FALSE,TRUE)</f>
        <v>#NAME?</v>
      </c>
      <c r="X8019" s="13" t="e">
        <f ca="1">AND(CalcTable[[#This Row],[IrrDay]],CalcTable[[#This Row],[IrrRain]],CalcTable[[#This Row],[IrrWarm]],CalcTable[[#This Row],[IrrWindy]])</f>
        <v>#NAME?</v>
      </c>
      <c r="Y8019" s="13" t="e">
        <f t="shared" ca="1" si="2514"/>
        <v>#NAME?</v>
      </c>
      <c r="Z8019" s="13" t="e">
        <f ca="1">CalcTable[[#This Row],[IrrHours]]/5</f>
        <v>#NAME?</v>
      </c>
      <c r="AA8019" s="13" t="e">
        <f ca="1">IF(CalcTable[[#This Row],[IrrFlag]]=FALSE,0,MAX(0,CalcTable[[#This Row],[VolRednWind]]*(FCAP*IRR_TARGET-CalcTable[[#This Row],[IWC]])))</f>
        <v>#NAME?</v>
      </c>
      <c r="AB8019" s="13" t="e">
        <f ca="1">CalcTable[[#This Row],[IWC]]+CalcTable[[#This Row],[Eff Precip]]+CalcTable[[#This Row],[IrrAmt]]-CalcTable[[#This Row],[AET]]</f>
        <v>#NAME?</v>
      </c>
      <c r="AC8019" s="13" t="e">
        <f ca="1">IF(CalcTable[[#This Row],[PWC]]&gt;FCAP,MIN(24*PERC,MIN(SAT,CalcTable[[#This Row],[PWC]])-FCAP),0)</f>
        <v>#NAME?</v>
      </c>
      <c r="AD8019" s="13" t="e">
        <f ca="1">IF(CalcTable[[#This Row],[PWC]]&gt;SAT,CalcTable[[#This Row],[PWC]]-SAT,0)</f>
        <v>#NAME?</v>
      </c>
      <c r="AE8019" s="13" t="e">
        <f ca="1">CalcTable[[#This Row],[PWC]]-CalcTable[[#This Row],[PercAmt]]-CalcTable[[#This Row],[Runoff]]</f>
        <v>#NAME?</v>
      </c>
      <c r="AF8019" s="13" t="e">
        <f ca="1">CalcTable[[#This Row],[IrrAmt]]/1000*CUR_IRR_AREA*10000/IRR_EFF</f>
        <v>#NAME?</v>
      </c>
      <c r="AG8019" s="147"/>
      <c r="AI8019" s="50">
        <v>0</v>
      </c>
      <c r="AJ8019" s="50">
        <v>0</v>
      </c>
      <c r="AK8019" s="50">
        <v>0</v>
      </c>
      <c r="AL8019" s="50">
        <v>9.2388941904199768</v>
      </c>
      <c r="AM8019" s="50"/>
      <c r="AN8019" s="50"/>
      <c r="AO8019" s="50"/>
      <c r="AP8019" s="50"/>
      <c r="AQ8019" s="50"/>
      <c r="AR8019" s="50"/>
      <c r="AS8019" s="50"/>
      <c r="AT8019" s="50"/>
      <c r="AU8019" s="50"/>
      <c r="AV8019" s="50"/>
      <c r="AW8019" s="50"/>
      <c r="AX8019" s="50">
        <f t="shared" si="2515"/>
        <v>9.2388941904199768</v>
      </c>
      <c r="AY8019" s="50"/>
      <c r="AZ8019" s="50">
        <f t="shared" si="2516"/>
        <v>271.00756291898603</v>
      </c>
      <c r="BA8019" s="50">
        <f t="shared" si="2506"/>
        <v>417.26561274828009</v>
      </c>
      <c r="BB8019" s="50">
        <f t="shared" si="2507"/>
        <v>430.17073479204134</v>
      </c>
      <c r="BC8019" s="17">
        <f t="shared" si="2517"/>
        <v>20126</v>
      </c>
      <c r="BD8019" s="50">
        <f t="shared" si="2518"/>
        <v>9.2388941904199768</v>
      </c>
      <c r="BE8019" s="50">
        <f t="shared" si="2519"/>
        <v>271.00756291898603</v>
      </c>
      <c r="BF8019" s="50">
        <f t="shared" si="2520"/>
        <v>443.28209964448655</v>
      </c>
      <c r="BG8019" s="50"/>
      <c r="BH8019" s="17">
        <f t="shared" si="2521"/>
        <v>0</v>
      </c>
      <c r="BI8019" s="17">
        <f t="shared" si="2511"/>
        <v>8019</v>
      </c>
      <c r="BJ8019" s="17">
        <f t="shared" si="2522"/>
        <v>8019</v>
      </c>
      <c r="BK8019" s="150">
        <f t="shared" si="2523"/>
        <v>41073</v>
      </c>
      <c r="BL8019" s="50" t="e">
        <f t="shared" ca="1" si="2508"/>
        <v>#NAME?</v>
      </c>
      <c r="BM8019" s="50" t="e">
        <f t="shared" ca="1" si="2509"/>
        <v>#NAME?</v>
      </c>
      <c r="BN8019" s="50" t="e">
        <f t="shared" ca="1" si="2510"/>
        <v>#NAME?</v>
      </c>
    </row>
    <row r="8020" spans="1:66" x14ac:dyDescent="0.35">
      <c r="A8020" s="48">
        <v>41074</v>
      </c>
      <c r="B8020" s="17">
        <v>2012</v>
      </c>
      <c r="C8020" s="17">
        <v>6</v>
      </c>
      <c r="D8020" s="17">
        <v>166</v>
      </c>
      <c r="E8020" s="17">
        <v>14</v>
      </c>
      <c r="F8020" s="17">
        <v>5</v>
      </c>
      <c r="G8020" s="50">
        <v>8.9</v>
      </c>
      <c r="H8020" s="32">
        <v>3.9545727676138975</v>
      </c>
      <c r="I8020" s="50">
        <v>16.166666666666668</v>
      </c>
      <c r="J8020" s="13">
        <v>6.6</v>
      </c>
      <c r="K8020" s="13">
        <f t="shared" si="2512"/>
        <v>6.6</v>
      </c>
      <c r="L8020" s="13">
        <f t="shared" ref="L8020:L8083" si="2524">IF(K8020&gt;=EFF_PRECIP,EFF_MULT*(K8020-EFF_PRECIP),0)</f>
        <v>1.1999999999999997</v>
      </c>
      <c r="M8020" s="13" t="e">
        <f ca="1">CalcTable[[#This Row],[IWC]]-AE8019</f>
        <v>#NAME?</v>
      </c>
      <c r="N8020" s="13" t="e">
        <f ca="1">IF(CalcTable[[#This Row],[Day of Year]]&lt;123,FCAP,AE8019)</f>
        <v>#NAME?</v>
      </c>
      <c r="O8020" s="17" t="e">
        <f ca="1">IF(IRR_DRIP,5,COUNTIF('IDET Wind Values'!C8004:G8004,"&lt;="&amp;IRR_MAXWIND))</f>
        <v>#NAME?</v>
      </c>
      <c r="P8020" s="13" t="e">
        <f ca="1">CalcTable[[#This Row],[ET_o]]*KL</f>
        <v>#NAME?</v>
      </c>
      <c r="Q8020" s="13" t="e">
        <f ca="1">IF(WILTPT&lt;=0,1,MAX(0,MIN(1,(CalcTable[[#This Row],[IWC]]-WILTPT)/(MAD-WILTPT))))</f>
        <v>#NAME?</v>
      </c>
      <c r="R8020" s="13" t="e">
        <f ca="1">CalcTable[[#This Row],[ETMult]]*CalcTable[[#This Row],[ETb]]</f>
        <v>#NAME?</v>
      </c>
      <c r="S8020" s="13" t="b">
        <f>INDEX(IRR_LIST,CalcTable[[#This Row],[Day of Week]]+1)</f>
        <v>1</v>
      </c>
      <c r="T8020" s="13">
        <f t="shared" ca="1" si="2513"/>
        <v>12.7</v>
      </c>
      <c r="U8020" s="13" t="b">
        <f ca="1">IF(CalcTable[[#This Row],[IrrPrecip]]&gt;=IC_MM,FALSE,TRUE)</f>
        <v>0</v>
      </c>
      <c r="V8020" s="13" t="b">
        <f t="shared" ref="V8020:V8083" si="2525">IF(G8021&lt;IRR_TEMP,FALSE,TRUE)</f>
        <v>1</v>
      </c>
      <c r="W8020" s="13" t="e">
        <f ca="1">IF(AND(IRR_DRIP=FALSE,CalcTable[[#This Row],[IrrHours]]&lt;=0),FALSE,TRUE)</f>
        <v>#NAME?</v>
      </c>
      <c r="X8020" s="13" t="e">
        <f ca="1">AND(CalcTable[[#This Row],[IrrDay]],CalcTable[[#This Row],[IrrRain]],CalcTable[[#This Row],[IrrWarm]],CalcTable[[#This Row],[IrrWindy]])</f>
        <v>#NAME?</v>
      </c>
      <c r="Y8020" s="13" t="e">
        <f t="shared" ca="1" si="2514"/>
        <v>#NAME?</v>
      </c>
      <c r="Z8020" s="13" t="e">
        <f ca="1">CalcTable[[#This Row],[IrrHours]]/5</f>
        <v>#NAME?</v>
      </c>
      <c r="AA8020" s="13" t="e">
        <f ca="1">IF(CalcTable[[#This Row],[IrrFlag]]=FALSE,0,MAX(0,CalcTable[[#This Row],[VolRednWind]]*(FCAP*IRR_TARGET-CalcTable[[#This Row],[IWC]])))</f>
        <v>#NAME?</v>
      </c>
      <c r="AB8020" s="13" t="e">
        <f ca="1">CalcTable[[#This Row],[IWC]]+CalcTable[[#This Row],[Eff Precip]]+CalcTable[[#This Row],[IrrAmt]]-CalcTable[[#This Row],[AET]]</f>
        <v>#NAME?</v>
      </c>
      <c r="AC8020" s="13" t="e">
        <f ca="1">IF(CalcTable[[#This Row],[PWC]]&gt;FCAP,MIN(24*PERC,MIN(SAT,CalcTable[[#This Row],[PWC]])-FCAP),0)</f>
        <v>#NAME?</v>
      </c>
      <c r="AD8020" s="13" t="e">
        <f ca="1">IF(CalcTable[[#This Row],[PWC]]&gt;SAT,CalcTable[[#This Row],[PWC]]-SAT,0)</f>
        <v>#NAME?</v>
      </c>
      <c r="AE8020" s="13" t="e">
        <f ca="1">CalcTable[[#This Row],[PWC]]-CalcTable[[#This Row],[PercAmt]]-CalcTable[[#This Row],[Runoff]]</f>
        <v>#NAME?</v>
      </c>
      <c r="AF8020" s="13" t="e">
        <f ca="1">CalcTable[[#This Row],[IrrAmt]]/1000*CUR_IRR_AREA*10000/IRR_EFF</f>
        <v>#NAME?</v>
      </c>
      <c r="AG8020" s="147"/>
      <c r="AI8020" s="50">
        <v>0</v>
      </c>
      <c r="AJ8020" s="50">
        <v>0</v>
      </c>
      <c r="AK8020" s="50">
        <v>0</v>
      </c>
      <c r="AL8020" s="50">
        <v>0</v>
      </c>
      <c r="AM8020" s="50"/>
      <c r="AN8020" s="50"/>
      <c r="AO8020" s="50"/>
      <c r="AP8020" s="50"/>
      <c r="AQ8020" s="50"/>
      <c r="AR8020" s="50"/>
      <c r="AS8020" s="50"/>
      <c r="AT8020" s="50"/>
      <c r="AU8020" s="50"/>
      <c r="AV8020" s="50"/>
      <c r="AW8020" s="50"/>
      <c r="AX8020" s="50">
        <f t="shared" si="2515"/>
        <v>0</v>
      </c>
      <c r="AY8020" s="50"/>
      <c r="AZ8020" s="50">
        <f t="shared" si="2516"/>
        <v>0</v>
      </c>
      <c r="BA8020" s="50">
        <f t="shared" ref="BA8020:BA8083" si="2526">SUMPRODUCT($AI8020:$AW8020,CONVERSION,APP_DEMAND)</f>
        <v>0</v>
      </c>
      <c r="BB8020" s="50">
        <f t="shared" ref="BB8020:BB8083" si="2527">SUMPRODUCT($AI8020:$AW8020,CONVERSION,PUMP_DEMAND)</f>
        <v>0</v>
      </c>
      <c r="BC8020" s="17">
        <f t="shared" si="2517"/>
        <v>20126</v>
      </c>
      <c r="BD8020" s="50">
        <f t="shared" si="2518"/>
        <v>0</v>
      </c>
      <c r="BE8020" s="50">
        <f t="shared" si="2519"/>
        <v>0</v>
      </c>
      <c r="BF8020" s="50">
        <f t="shared" si="2520"/>
        <v>0</v>
      </c>
      <c r="BG8020" s="50"/>
      <c r="BH8020" s="17">
        <f t="shared" si="2521"/>
        <v>0</v>
      </c>
      <c r="BI8020" s="17">
        <f t="shared" si="2511"/>
        <v>8020</v>
      </c>
      <c r="BJ8020" s="17">
        <f t="shared" si="2522"/>
        <v>8020</v>
      </c>
      <c r="BK8020" s="150">
        <f t="shared" si="2523"/>
        <v>41074</v>
      </c>
      <c r="BL8020" s="50" t="e">
        <f t="shared" ref="BL8020:BL8083" ca="1" si="2528">WILTPT</f>
        <v>#NAME?</v>
      </c>
      <c r="BM8020" s="50" t="e">
        <f t="shared" ref="BM8020:BM8083" ca="1" si="2529">SAT</f>
        <v>#NAME?</v>
      </c>
      <c r="BN8020" s="50" t="e">
        <f t="shared" ref="BN8020:BN8083" ca="1" si="2530">FCAP</f>
        <v>#NAME?</v>
      </c>
    </row>
    <row r="8021" spans="1:66" x14ac:dyDescent="0.35">
      <c r="A8021" s="48">
        <v>41075</v>
      </c>
      <c r="B8021" s="17">
        <v>2012</v>
      </c>
      <c r="C8021" s="17">
        <v>6</v>
      </c>
      <c r="D8021" s="17">
        <v>167</v>
      </c>
      <c r="E8021" s="17">
        <v>15</v>
      </c>
      <c r="F8021" s="17">
        <v>6</v>
      </c>
      <c r="G8021" s="50">
        <v>5.8</v>
      </c>
      <c r="H8021" s="32">
        <v>4.3205427075725549</v>
      </c>
      <c r="I8021" s="50">
        <v>28.5</v>
      </c>
      <c r="J8021" s="13">
        <v>8.1999999999999993</v>
      </c>
      <c r="K8021" s="13">
        <f t="shared" si="2512"/>
        <v>8.1999999999999993</v>
      </c>
      <c r="L8021" s="13">
        <f t="shared" si="2524"/>
        <v>2.3999999999999995</v>
      </c>
      <c r="M8021" s="13" t="e">
        <f ca="1">CalcTable[[#This Row],[IWC]]-AE8020</f>
        <v>#NAME?</v>
      </c>
      <c r="N8021" s="13" t="e">
        <f ca="1">IF(CalcTable[[#This Row],[Day of Year]]&lt;123,FCAP,AE8020)</f>
        <v>#NAME?</v>
      </c>
      <c r="O8021" s="17" t="e">
        <f ca="1">IF(IRR_DRIP,5,COUNTIF('IDET Wind Values'!C8005:G8005,"&lt;="&amp;IRR_MAXWIND))</f>
        <v>#NAME?</v>
      </c>
      <c r="P8021" s="13" t="e">
        <f ca="1">CalcTable[[#This Row],[ET_o]]*KL</f>
        <v>#NAME?</v>
      </c>
      <c r="Q8021" s="13" t="e">
        <f ca="1">IF(WILTPT&lt;=0,1,MAX(0,MIN(1,(CalcTable[[#This Row],[IWC]]-WILTPT)/(MAD-WILTPT))))</f>
        <v>#NAME?</v>
      </c>
      <c r="R8021" s="13" t="e">
        <f ca="1">CalcTable[[#This Row],[ETMult]]*CalcTable[[#This Row],[ETb]]</f>
        <v>#NAME?</v>
      </c>
      <c r="S8021" s="13" t="b">
        <f>INDEX(IRR_LIST,CalcTable[[#This Row],[Day of Week]]+1)</f>
        <v>0</v>
      </c>
      <c r="T8021" s="13">
        <f t="shared" ca="1" si="2513"/>
        <v>19.299999999999997</v>
      </c>
      <c r="U8021" s="13" t="b">
        <f ca="1">IF(CalcTable[[#This Row],[IrrPrecip]]&gt;=IC_MM,FALSE,TRUE)</f>
        <v>0</v>
      </c>
      <c r="V8021" s="13" t="b">
        <f t="shared" si="2525"/>
        <v>1</v>
      </c>
      <c r="W8021" s="13" t="e">
        <f ca="1">IF(AND(IRR_DRIP=FALSE,CalcTable[[#This Row],[IrrHours]]&lt;=0),FALSE,TRUE)</f>
        <v>#NAME?</v>
      </c>
      <c r="X8021" s="13" t="e">
        <f ca="1">AND(CalcTable[[#This Row],[IrrDay]],CalcTable[[#This Row],[IrrRain]],CalcTable[[#This Row],[IrrWarm]],CalcTable[[#This Row],[IrrWindy]])</f>
        <v>#NAME?</v>
      </c>
      <c r="Y8021" s="13" t="e">
        <f t="shared" ca="1" si="2514"/>
        <v>#NAME?</v>
      </c>
      <c r="Z8021" s="13" t="e">
        <f ca="1">CalcTable[[#This Row],[IrrHours]]/5</f>
        <v>#NAME?</v>
      </c>
      <c r="AA8021" s="13" t="e">
        <f ca="1">IF(CalcTable[[#This Row],[IrrFlag]]=FALSE,0,MAX(0,CalcTable[[#This Row],[VolRednWind]]*(FCAP*IRR_TARGET-CalcTable[[#This Row],[IWC]])))</f>
        <v>#NAME?</v>
      </c>
      <c r="AB8021" s="13" t="e">
        <f ca="1">CalcTable[[#This Row],[IWC]]+CalcTable[[#This Row],[Eff Precip]]+CalcTable[[#This Row],[IrrAmt]]-CalcTable[[#This Row],[AET]]</f>
        <v>#NAME?</v>
      </c>
      <c r="AC8021" s="13" t="e">
        <f ca="1">IF(CalcTable[[#This Row],[PWC]]&gt;FCAP,MIN(24*PERC,MIN(SAT,CalcTable[[#This Row],[PWC]])-FCAP),0)</f>
        <v>#NAME?</v>
      </c>
      <c r="AD8021" s="13" t="e">
        <f ca="1">IF(CalcTable[[#This Row],[PWC]]&gt;SAT,CalcTable[[#This Row],[PWC]]-SAT,0)</f>
        <v>#NAME?</v>
      </c>
      <c r="AE8021" s="13" t="e">
        <f ca="1">CalcTable[[#This Row],[PWC]]-CalcTable[[#This Row],[PercAmt]]-CalcTable[[#This Row],[Runoff]]</f>
        <v>#NAME?</v>
      </c>
      <c r="AF8021" s="13" t="e">
        <f ca="1">CalcTable[[#This Row],[IrrAmt]]/1000*CUR_IRR_AREA*10000/IRR_EFF</f>
        <v>#NAME?</v>
      </c>
      <c r="AG8021" s="147"/>
      <c r="AI8021" s="50">
        <v>0</v>
      </c>
      <c r="AJ8021" s="50">
        <v>0</v>
      </c>
      <c r="AK8021" s="50">
        <v>0</v>
      </c>
      <c r="AL8021" s="50">
        <v>0</v>
      </c>
      <c r="AM8021" s="50"/>
      <c r="AN8021" s="50"/>
      <c r="AO8021" s="50"/>
      <c r="AP8021" s="50"/>
      <c r="AQ8021" s="50"/>
      <c r="AR8021" s="50"/>
      <c r="AS8021" s="50"/>
      <c r="AT8021" s="50"/>
      <c r="AU8021" s="50"/>
      <c r="AV8021" s="50"/>
      <c r="AW8021" s="50"/>
      <c r="AX8021" s="50">
        <f t="shared" si="2515"/>
        <v>0</v>
      </c>
      <c r="AY8021" s="50"/>
      <c r="AZ8021" s="50">
        <f t="shared" si="2516"/>
        <v>0</v>
      </c>
      <c r="BA8021" s="50">
        <f t="shared" si="2526"/>
        <v>0</v>
      </c>
      <c r="BB8021" s="50">
        <f t="shared" si="2527"/>
        <v>0</v>
      </c>
      <c r="BC8021" s="17">
        <f t="shared" si="2517"/>
        <v>20126</v>
      </c>
      <c r="BD8021" s="50">
        <f t="shared" si="2518"/>
        <v>0</v>
      </c>
      <c r="BE8021" s="50">
        <f t="shared" si="2519"/>
        <v>0</v>
      </c>
      <c r="BF8021" s="50">
        <f t="shared" si="2520"/>
        <v>0</v>
      </c>
      <c r="BG8021" s="50"/>
      <c r="BH8021" s="17">
        <f t="shared" si="2521"/>
        <v>0</v>
      </c>
      <c r="BI8021" s="17">
        <f t="shared" si="2511"/>
        <v>8021</v>
      </c>
      <c r="BJ8021" s="17">
        <f t="shared" si="2522"/>
        <v>8021</v>
      </c>
      <c r="BK8021" s="150">
        <f t="shared" si="2523"/>
        <v>41075</v>
      </c>
      <c r="BL8021" s="50" t="e">
        <f t="shared" ca="1" si="2528"/>
        <v>#NAME?</v>
      </c>
      <c r="BM8021" s="50" t="e">
        <f t="shared" ca="1" si="2529"/>
        <v>#NAME?</v>
      </c>
      <c r="BN8021" s="50" t="e">
        <f t="shared" ca="1" si="2530"/>
        <v>#NAME?</v>
      </c>
    </row>
    <row r="8022" spans="1:66" x14ac:dyDescent="0.35">
      <c r="A8022" s="48">
        <v>41076</v>
      </c>
      <c r="B8022" s="17">
        <v>2012</v>
      </c>
      <c r="C8022" s="17">
        <v>6</v>
      </c>
      <c r="D8022" s="17">
        <v>168</v>
      </c>
      <c r="E8022" s="17">
        <v>16</v>
      </c>
      <c r="F8022" s="17">
        <v>7</v>
      </c>
      <c r="G8022" s="50">
        <v>6.6</v>
      </c>
      <c r="H8022" s="32">
        <v>5.6429383311324477</v>
      </c>
      <c r="I8022" s="50">
        <v>11.333333333333334</v>
      </c>
      <c r="J8022" s="13">
        <v>0</v>
      </c>
      <c r="K8022" s="13">
        <f t="shared" si="2512"/>
        <v>0</v>
      </c>
      <c r="L8022" s="13">
        <f t="shared" si="2524"/>
        <v>0</v>
      </c>
      <c r="M8022" s="13" t="e">
        <f ca="1">CalcTable[[#This Row],[IWC]]-AE8021</f>
        <v>#NAME?</v>
      </c>
      <c r="N8022" s="13" t="e">
        <f ca="1">IF(CalcTable[[#This Row],[Day of Year]]&lt;123,FCAP,AE8021)</f>
        <v>#NAME?</v>
      </c>
      <c r="O8022" s="17" t="e">
        <f ca="1">IF(IRR_DRIP,5,COUNTIF('IDET Wind Values'!C8006:G8006,"&lt;="&amp;IRR_MAXWIND))</f>
        <v>#NAME?</v>
      </c>
      <c r="P8022" s="13" t="e">
        <f ca="1">CalcTable[[#This Row],[ET_o]]*KL</f>
        <v>#NAME?</v>
      </c>
      <c r="Q8022" s="13" t="e">
        <f ca="1">IF(WILTPT&lt;=0,1,MAX(0,MIN(1,(CalcTable[[#This Row],[IWC]]-WILTPT)/(MAD-WILTPT))))</f>
        <v>#NAME?</v>
      </c>
      <c r="R8022" s="13" t="e">
        <f ca="1">CalcTable[[#This Row],[ETMult]]*CalcTable[[#This Row],[ETb]]</f>
        <v>#NAME?</v>
      </c>
      <c r="S8022" s="13" t="b">
        <f>INDEX(IRR_LIST,CalcTable[[#This Row],[Day of Week]]+1)</f>
        <v>0</v>
      </c>
      <c r="T8022" s="13">
        <f t="shared" ca="1" si="2513"/>
        <v>14.799999999999999</v>
      </c>
      <c r="U8022" s="13" t="b">
        <f ca="1">IF(CalcTable[[#This Row],[IrrPrecip]]&gt;=IC_MM,FALSE,TRUE)</f>
        <v>0</v>
      </c>
      <c r="V8022" s="13" t="b">
        <f t="shared" si="2525"/>
        <v>1</v>
      </c>
      <c r="W8022" s="13" t="e">
        <f ca="1">IF(AND(IRR_DRIP=FALSE,CalcTable[[#This Row],[IrrHours]]&lt;=0),FALSE,TRUE)</f>
        <v>#NAME?</v>
      </c>
      <c r="X8022" s="13" t="e">
        <f ca="1">AND(CalcTable[[#This Row],[IrrDay]],CalcTable[[#This Row],[IrrRain]],CalcTable[[#This Row],[IrrWarm]],CalcTable[[#This Row],[IrrWindy]])</f>
        <v>#NAME?</v>
      </c>
      <c r="Y8022" s="13" t="e">
        <f t="shared" ca="1" si="2514"/>
        <v>#NAME?</v>
      </c>
      <c r="Z8022" s="13" t="e">
        <f ca="1">CalcTable[[#This Row],[IrrHours]]/5</f>
        <v>#NAME?</v>
      </c>
      <c r="AA8022" s="13" t="e">
        <f ca="1">IF(CalcTable[[#This Row],[IrrFlag]]=FALSE,0,MAX(0,CalcTable[[#This Row],[VolRednWind]]*(FCAP*IRR_TARGET-CalcTable[[#This Row],[IWC]])))</f>
        <v>#NAME?</v>
      </c>
      <c r="AB8022" s="13" t="e">
        <f ca="1">CalcTable[[#This Row],[IWC]]+CalcTable[[#This Row],[Eff Precip]]+CalcTable[[#This Row],[IrrAmt]]-CalcTable[[#This Row],[AET]]</f>
        <v>#NAME?</v>
      </c>
      <c r="AC8022" s="13" t="e">
        <f ca="1">IF(CalcTable[[#This Row],[PWC]]&gt;FCAP,MIN(24*PERC,MIN(SAT,CalcTable[[#This Row],[PWC]])-FCAP),0)</f>
        <v>#NAME?</v>
      </c>
      <c r="AD8022" s="13" t="e">
        <f ca="1">IF(CalcTable[[#This Row],[PWC]]&gt;SAT,CalcTable[[#This Row],[PWC]]-SAT,0)</f>
        <v>#NAME?</v>
      </c>
      <c r="AE8022" s="13" t="e">
        <f ca="1">CalcTable[[#This Row],[PWC]]-CalcTable[[#This Row],[PercAmt]]-CalcTable[[#This Row],[Runoff]]</f>
        <v>#NAME?</v>
      </c>
      <c r="AF8022" s="13" t="e">
        <f ca="1">CalcTable[[#This Row],[IrrAmt]]/1000*CUR_IRR_AREA*10000/IRR_EFF</f>
        <v>#NAME?</v>
      </c>
      <c r="AG8022" s="147"/>
      <c r="AI8022" s="50">
        <v>0</v>
      </c>
      <c r="AJ8022" s="50">
        <v>0</v>
      </c>
      <c r="AK8022" s="50">
        <v>0</v>
      </c>
      <c r="AL8022" s="50">
        <v>0</v>
      </c>
      <c r="AM8022" s="50"/>
      <c r="AN8022" s="50"/>
      <c r="AO8022" s="50"/>
      <c r="AP8022" s="50"/>
      <c r="AQ8022" s="50"/>
      <c r="AR8022" s="50"/>
      <c r="AS8022" s="50"/>
      <c r="AT8022" s="50"/>
      <c r="AU8022" s="50"/>
      <c r="AV8022" s="50"/>
      <c r="AW8022" s="50"/>
      <c r="AX8022" s="50">
        <f t="shared" si="2515"/>
        <v>0</v>
      </c>
      <c r="AY8022" s="50"/>
      <c r="AZ8022" s="50">
        <f t="shared" si="2516"/>
        <v>0</v>
      </c>
      <c r="BA8022" s="50">
        <f t="shared" si="2526"/>
        <v>0</v>
      </c>
      <c r="BB8022" s="50">
        <f t="shared" si="2527"/>
        <v>0</v>
      </c>
      <c r="BC8022" s="17">
        <f t="shared" si="2517"/>
        <v>20126</v>
      </c>
      <c r="BD8022" s="50">
        <f t="shared" si="2518"/>
        <v>0</v>
      </c>
      <c r="BE8022" s="50">
        <f t="shared" si="2519"/>
        <v>0</v>
      </c>
      <c r="BF8022" s="50">
        <f t="shared" si="2520"/>
        <v>0</v>
      </c>
      <c r="BG8022" s="50"/>
      <c r="BH8022" s="17">
        <f t="shared" si="2521"/>
        <v>0</v>
      </c>
      <c r="BI8022" s="17">
        <f t="shared" ref="BI8022:BI8085" si="2531">BI8021+1</f>
        <v>8022</v>
      </c>
      <c r="BJ8022" s="17">
        <f t="shared" si="2522"/>
        <v>8022</v>
      </c>
      <c r="BK8022" s="150">
        <f t="shared" si="2523"/>
        <v>41076</v>
      </c>
      <c r="BL8022" s="50" t="e">
        <f t="shared" ca="1" si="2528"/>
        <v>#NAME?</v>
      </c>
      <c r="BM8022" s="50" t="e">
        <f t="shared" ca="1" si="2529"/>
        <v>#NAME?</v>
      </c>
      <c r="BN8022" s="50" t="e">
        <f t="shared" ca="1" si="2530"/>
        <v>#NAME?</v>
      </c>
    </row>
    <row r="8023" spans="1:66" x14ac:dyDescent="0.35">
      <c r="A8023" s="48">
        <v>41077</v>
      </c>
      <c r="B8023" s="17">
        <v>2012</v>
      </c>
      <c r="C8023" s="17">
        <v>6</v>
      </c>
      <c r="D8023" s="17">
        <v>169</v>
      </c>
      <c r="E8023" s="17">
        <v>17</v>
      </c>
      <c r="F8023" s="17">
        <v>1</v>
      </c>
      <c r="G8023" s="50">
        <v>11.9</v>
      </c>
      <c r="H8023" s="32">
        <v>5.3412498534975645</v>
      </c>
      <c r="I8023" s="50">
        <v>23.5</v>
      </c>
      <c r="J8023" s="13">
        <v>0</v>
      </c>
      <c r="K8023" s="13">
        <f t="shared" si="2512"/>
        <v>0</v>
      </c>
      <c r="L8023" s="13">
        <f t="shared" si="2524"/>
        <v>0</v>
      </c>
      <c r="M8023" s="13" t="e">
        <f ca="1">CalcTable[[#This Row],[IWC]]-AE8022</f>
        <v>#NAME?</v>
      </c>
      <c r="N8023" s="13" t="e">
        <f ca="1">IF(CalcTable[[#This Row],[Day of Year]]&lt;123,FCAP,AE8022)</f>
        <v>#NAME?</v>
      </c>
      <c r="O8023" s="17" t="e">
        <f ca="1">IF(IRR_DRIP,5,COUNTIF('IDET Wind Values'!C8007:G8007,"&lt;="&amp;IRR_MAXWIND))</f>
        <v>#NAME?</v>
      </c>
      <c r="P8023" s="13" t="e">
        <f ca="1">CalcTable[[#This Row],[ET_o]]*KL</f>
        <v>#NAME?</v>
      </c>
      <c r="Q8023" s="13" t="e">
        <f ca="1">IF(WILTPT&lt;=0,1,MAX(0,MIN(1,(CalcTable[[#This Row],[IWC]]-WILTPT)/(MAD-WILTPT))))</f>
        <v>#NAME?</v>
      </c>
      <c r="R8023" s="13" t="e">
        <f ca="1">CalcTable[[#This Row],[ETMult]]*CalcTable[[#This Row],[ETb]]</f>
        <v>#NAME?</v>
      </c>
      <c r="S8023" s="13" t="b">
        <f>INDEX(IRR_LIST,CalcTable[[#This Row],[Day of Week]]+1)</f>
        <v>1</v>
      </c>
      <c r="T8023" s="13">
        <f t="shared" ca="1" si="2513"/>
        <v>8.1999999999999993</v>
      </c>
      <c r="U8023" s="13" t="b">
        <f ca="1">IF(CalcTable[[#This Row],[IrrPrecip]]&gt;=IC_MM,FALSE,TRUE)</f>
        <v>1</v>
      </c>
      <c r="V8023" s="13" t="b">
        <f t="shared" si="2525"/>
        <v>1</v>
      </c>
      <c r="W8023" s="13" t="e">
        <f ca="1">IF(AND(IRR_DRIP=FALSE,CalcTable[[#This Row],[IrrHours]]&lt;=0),FALSE,TRUE)</f>
        <v>#NAME?</v>
      </c>
      <c r="X8023" s="13" t="e">
        <f ca="1">AND(CalcTable[[#This Row],[IrrDay]],CalcTable[[#This Row],[IrrRain]],CalcTable[[#This Row],[IrrWarm]],CalcTable[[#This Row],[IrrWindy]])</f>
        <v>#NAME?</v>
      </c>
      <c r="Y8023" s="13" t="e">
        <f t="shared" ca="1" si="2514"/>
        <v>#NAME?</v>
      </c>
      <c r="Z8023" s="13" t="e">
        <f ca="1">CalcTable[[#This Row],[IrrHours]]/5</f>
        <v>#NAME?</v>
      </c>
      <c r="AA8023" s="13" t="e">
        <f ca="1">IF(CalcTable[[#This Row],[IrrFlag]]=FALSE,0,MAX(0,CalcTable[[#This Row],[VolRednWind]]*(FCAP*IRR_TARGET-CalcTable[[#This Row],[IWC]])))</f>
        <v>#NAME?</v>
      </c>
      <c r="AB8023" s="13" t="e">
        <f ca="1">CalcTable[[#This Row],[IWC]]+CalcTable[[#This Row],[Eff Precip]]+CalcTable[[#This Row],[IrrAmt]]-CalcTable[[#This Row],[AET]]</f>
        <v>#NAME?</v>
      </c>
      <c r="AC8023" s="13" t="e">
        <f ca="1">IF(CalcTable[[#This Row],[PWC]]&gt;FCAP,MIN(24*PERC,MIN(SAT,CalcTable[[#This Row],[PWC]])-FCAP),0)</f>
        <v>#NAME?</v>
      </c>
      <c r="AD8023" s="13" t="e">
        <f ca="1">IF(CalcTable[[#This Row],[PWC]]&gt;SAT,CalcTable[[#This Row],[PWC]]-SAT,0)</f>
        <v>#NAME?</v>
      </c>
      <c r="AE8023" s="13" t="e">
        <f ca="1">CalcTable[[#This Row],[PWC]]-CalcTable[[#This Row],[PercAmt]]-CalcTable[[#This Row],[Runoff]]</f>
        <v>#NAME?</v>
      </c>
      <c r="AF8023" s="13" t="e">
        <f ca="1">CalcTable[[#This Row],[IrrAmt]]/1000*CUR_IRR_AREA*10000/IRR_EFF</f>
        <v>#NAME?</v>
      </c>
      <c r="AG8023" s="147"/>
      <c r="AI8023" s="50">
        <v>5.7126406486908312</v>
      </c>
      <c r="AJ8023" s="50">
        <v>7.0340832348679392</v>
      </c>
      <c r="AK8023" s="50">
        <v>0</v>
      </c>
      <c r="AL8023" s="50">
        <v>0</v>
      </c>
      <c r="AM8023" s="50"/>
      <c r="AN8023" s="50"/>
      <c r="AO8023" s="50"/>
      <c r="AP8023" s="50"/>
      <c r="AQ8023" s="50"/>
      <c r="AR8023" s="50"/>
      <c r="AS8023" s="50"/>
      <c r="AT8023" s="50"/>
      <c r="AU8023" s="50"/>
      <c r="AV8023" s="50"/>
      <c r="AW8023" s="50"/>
      <c r="AX8023" s="50">
        <f t="shared" si="2515"/>
        <v>12.74672388355877</v>
      </c>
      <c r="AY8023" s="50"/>
      <c r="AZ8023" s="50">
        <f t="shared" si="2516"/>
        <v>290.11850440359177</v>
      </c>
      <c r="BA8023" s="50">
        <f t="shared" si="2526"/>
        <v>469.36436360559293</v>
      </c>
      <c r="BB8023" s="50">
        <f t="shared" si="2527"/>
        <v>485.69886025268454</v>
      </c>
      <c r="BC8023" s="17">
        <f t="shared" si="2517"/>
        <v>20126</v>
      </c>
      <c r="BD8023" s="50">
        <f t="shared" si="2518"/>
        <v>12.74672388355877</v>
      </c>
      <c r="BE8023" s="50">
        <f t="shared" si="2519"/>
        <v>290.11850440359177</v>
      </c>
      <c r="BF8023" s="50">
        <f t="shared" si="2520"/>
        <v>474.54151608376651</v>
      </c>
      <c r="BG8023" s="50"/>
      <c r="BH8023" s="17">
        <f t="shared" si="2521"/>
        <v>0</v>
      </c>
      <c r="BI8023" s="17">
        <f t="shared" si="2531"/>
        <v>8023</v>
      </c>
      <c r="BJ8023" s="17">
        <f t="shared" si="2522"/>
        <v>8023</v>
      </c>
      <c r="BK8023" s="150">
        <f t="shared" si="2523"/>
        <v>41077</v>
      </c>
      <c r="BL8023" s="50" t="e">
        <f t="shared" ca="1" si="2528"/>
        <v>#NAME?</v>
      </c>
      <c r="BM8023" s="50" t="e">
        <f t="shared" ca="1" si="2529"/>
        <v>#NAME?</v>
      </c>
      <c r="BN8023" s="50" t="e">
        <f t="shared" ca="1" si="2530"/>
        <v>#NAME?</v>
      </c>
    </row>
    <row r="8024" spans="1:66" x14ac:dyDescent="0.35">
      <c r="A8024" s="48">
        <v>41078</v>
      </c>
      <c r="B8024" s="17">
        <v>2012</v>
      </c>
      <c r="C8024" s="17">
        <v>6</v>
      </c>
      <c r="D8024" s="17">
        <v>170</v>
      </c>
      <c r="E8024" s="17">
        <v>18</v>
      </c>
      <c r="F8024" s="17">
        <v>2</v>
      </c>
      <c r="G8024" s="50">
        <v>7.9</v>
      </c>
      <c r="H8024" s="32">
        <v>2.8353494585870003</v>
      </c>
      <c r="I8024" s="50">
        <v>13</v>
      </c>
      <c r="J8024" s="13">
        <v>0.8</v>
      </c>
      <c r="K8024" s="13">
        <f t="shared" si="2512"/>
        <v>0.8</v>
      </c>
      <c r="L8024" s="13">
        <f t="shared" si="2524"/>
        <v>0</v>
      </c>
      <c r="M8024" s="13" t="e">
        <f ca="1">CalcTable[[#This Row],[IWC]]-AE8023</f>
        <v>#NAME?</v>
      </c>
      <c r="N8024" s="13" t="e">
        <f ca="1">IF(CalcTable[[#This Row],[Day of Year]]&lt;123,FCAP,AE8023)</f>
        <v>#NAME?</v>
      </c>
      <c r="O8024" s="17" t="e">
        <f ca="1">IF(IRR_DRIP,5,COUNTIF('IDET Wind Values'!C8008:G8008,"&lt;="&amp;IRR_MAXWIND))</f>
        <v>#NAME?</v>
      </c>
      <c r="P8024" s="13" t="e">
        <f ca="1">CalcTable[[#This Row],[ET_o]]*KL</f>
        <v>#NAME?</v>
      </c>
      <c r="Q8024" s="13" t="e">
        <f ca="1">IF(WILTPT&lt;=0,1,MAX(0,MIN(1,(CalcTable[[#This Row],[IWC]]-WILTPT)/(MAD-WILTPT))))</f>
        <v>#NAME?</v>
      </c>
      <c r="R8024" s="13" t="e">
        <f ca="1">CalcTable[[#This Row],[ETMult]]*CalcTable[[#This Row],[ETb]]</f>
        <v>#NAME?</v>
      </c>
      <c r="S8024" s="13" t="b">
        <f>INDEX(IRR_LIST,CalcTable[[#This Row],[Day of Week]]+1)</f>
        <v>0</v>
      </c>
      <c r="T8024" s="13">
        <f t="shared" ca="1" si="2513"/>
        <v>0</v>
      </c>
      <c r="U8024" s="13" t="b">
        <f ca="1">IF(CalcTable[[#This Row],[IrrPrecip]]&gt;=IC_MM,FALSE,TRUE)</f>
        <v>1</v>
      </c>
      <c r="V8024" s="13" t="b">
        <f t="shared" si="2525"/>
        <v>1</v>
      </c>
      <c r="W8024" s="13" t="e">
        <f ca="1">IF(AND(IRR_DRIP=FALSE,CalcTable[[#This Row],[IrrHours]]&lt;=0),FALSE,TRUE)</f>
        <v>#NAME?</v>
      </c>
      <c r="X8024" s="13" t="e">
        <f ca="1">AND(CalcTable[[#This Row],[IrrDay]],CalcTable[[#This Row],[IrrRain]],CalcTable[[#This Row],[IrrWarm]],CalcTable[[#This Row],[IrrWindy]])</f>
        <v>#NAME?</v>
      </c>
      <c r="Y8024" s="13" t="e">
        <f t="shared" ca="1" si="2514"/>
        <v>#NAME?</v>
      </c>
      <c r="Z8024" s="13" t="e">
        <f ca="1">CalcTable[[#This Row],[IrrHours]]/5</f>
        <v>#NAME?</v>
      </c>
      <c r="AA8024" s="13" t="e">
        <f ca="1">IF(CalcTable[[#This Row],[IrrFlag]]=FALSE,0,MAX(0,CalcTable[[#This Row],[VolRednWind]]*(FCAP*IRR_TARGET-CalcTable[[#This Row],[IWC]])))</f>
        <v>#NAME?</v>
      </c>
      <c r="AB8024" s="13" t="e">
        <f ca="1">CalcTable[[#This Row],[IWC]]+CalcTable[[#This Row],[Eff Precip]]+CalcTable[[#This Row],[IrrAmt]]-CalcTable[[#This Row],[AET]]</f>
        <v>#NAME?</v>
      </c>
      <c r="AC8024" s="13" t="e">
        <f ca="1">IF(CalcTable[[#This Row],[PWC]]&gt;FCAP,MIN(24*PERC,MIN(SAT,CalcTable[[#This Row],[PWC]])-FCAP),0)</f>
        <v>#NAME?</v>
      </c>
      <c r="AD8024" s="13" t="e">
        <f ca="1">IF(CalcTable[[#This Row],[PWC]]&gt;SAT,CalcTable[[#This Row],[PWC]]-SAT,0)</f>
        <v>#NAME?</v>
      </c>
      <c r="AE8024" s="13" t="e">
        <f ca="1">CalcTable[[#This Row],[PWC]]-CalcTable[[#This Row],[PercAmt]]-CalcTable[[#This Row],[Runoff]]</f>
        <v>#NAME?</v>
      </c>
      <c r="AF8024" s="13" t="e">
        <f ca="1">CalcTable[[#This Row],[IrrAmt]]/1000*CUR_IRR_AREA*10000/IRR_EFF</f>
        <v>#NAME?</v>
      </c>
      <c r="AG8024" s="147"/>
      <c r="AI8024" s="50">
        <v>0</v>
      </c>
      <c r="AJ8024" s="50">
        <v>0</v>
      </c>
      <c r="AK8024" s="50">
        <v>0</v>
      </c>
      <c r="AL8024" s="50">
        <v>9.2726170128990617</v>
      </c>
      <c r="AM8024" s="50"/>
      <c r="AN8024" s="50"/>
      <c r="AO8024" s="50"/>
      <c r="AP8024" s="50"/>
      <c r="AQ8024" s="50"/>
      <c r="AR8024" s="50"/>
      <c r="AS8024" s="50"/>
      <c r="AT8024" s="50"/>
      <c r="AU8024" s="50"/>
      <c r="AV8024" s="50"/>
      <c r="AW8024" s="50"/>
      <c r="AX8024" s="50">
        <f t="shared" si="2515"/>
        <v>9.2726170128990617</v>
      </c>
      <c r="AY8024" s="50"/>
      <c r="AZ8024" s="50">
        <f t="shared" si="2516"/>
        <v>271.99676571170585</v>
      </c>
      <c r="BA8024" s="50">
        <f t="shared" si="2526"/>
        <v>418.78867101643601</v>
      </c>
      <c r="BB8024" s="50">
        <f t="shared" si="2527"/>
        <v>431.74089795508866</v>
      </c>
      <c r="BC8024" s="17">
        <f t="shared" si="2517"/>
        <v>20126</v>
      </c>
      <c r="BD8024" s="50">
        <f t="shared" si="2518"/>
        <v>9.2726170128990617</v>
      </c>
      <c r="BE8024" s="50">
        <f t="shared" si="2519"/>
        <v>271.99676571170585</v>
      </c>
      <c r="BF8024" s="50">
        <f t="shared" si="2520"/>
        <v>444.90012050784566</v>
      </c>
      <c r="BG8024" s="50"/>
      <c r="BH8024" s="17">
        <f t="shared" si="2521"/>
        <v>0</v>
      </c>
      <c r="BI8024" s="17">
        <f t="shared" si="2531"/>
        <v>8024</v>
      </c>
      <c r="BJ8024" s="17">
        <f t="shared" si="2522"/>
        <v>8024</v>
      </c>
      <c r="BK8024" s="150">
        <f t="shared" si="2523"/>
        <v>41078</v>
      </c>
      <c r="BL8024" s="50" t="e">
        <f t="shared" ca="1" si="2528"/>
        <v>#NAME?</v>
      </c>
      <c r="BM8024" s="50" t="e">
        <f t="shared" ca="1" si="2529"/>
        <v>#NAME?</v>
      </c>
      <c r="BN8024" s="50" t="e">
        <f t="shared" ca="1" si="2530"/>
        <v>#NAME?</v>
      </c>
    </row>
    <row r="8025" spans="1:66" x14ac:dyDescent="0.35">
      <c r="A8025" s="48">
        <v>41079</v>
      </c>
      <c r="B8025" s="17">
        <v>2012</v>
      </c>
      <c r="C8025" s="17">
        <v>6</v>
      </c>
      <c r="D8025" s="17">
        <v>171</v>
      </c>
      <c r="E8025" s="17">
        <v>19</v>
      </c>
      <c r="F8025" s="17">
        <v>3</v>
      </c>
      <c r="G8025" s="50">
        <v>7.9</v>
      </c>
      <c r="H8025" s="32">
        <v>3.9617831450008003</v>
      </c>
      <c r="I8025" s="50">
        <v>16.333333333333332</v>
      </c>
      <c r="J8025" s="13">
        <v>0.2</v>
      </c>
      <c r="K8025" s="13">
        <f t="shared" si="2512"/>
        <v>0.2</v>
      </c>
      <c r="L8025" s="13">
        <f t="shared" si="2524"/>
        <v>0</v>
      </c>
      <c r="M8025" s="13" t="e">
        <f ca="1">CalcTable[[#This Row],[IWC]]-AE8024</f>
        <v>#NAME?</v>
      </c>
      <c r="N8025" s="13" t="e">
        <f ca="1">IF(CalcTable[[#This Row],[Day of Year]]&lt;123,FCAP,AE8024)</f>
        <v>#NAME?</v>
      </c>
      <c r="O8025" s="17" t="e">
        <f ca="1">IF(IRR_DRIP,5,COUNTIF('IDET Wind Values'!C8009:G8009,"&lt;="&amp;IRR_MAXWIND))</f>
        <v>#NAME?</v>
      </c>
      <c r="P8025" s="13" t="e">
        <f ca="1">CalcTable[[#This Row],[ET_o]]*KL</f>
        <v>#NAME?</v>
      </c>
      <c r="Q8025" s="13" t="e">
        <f ca="1">IF(WILTPT&lt;=0,1,MAX(0,MIN(1,(CalcTable[[#This Row],[IWC]]-WILTPT)/(MAD-WILTPT))))</f>
        <v>#NAME?</v>
      </c>
      <c r="R8025" s="13" t="e">
        <f ca="1">CalcTable[[#This Row],[ETMult]]*CalcTable[[#This Row],[ETb]]</f>
        <v>#NAME?</v>
      </c>
      <c r="S8025" s="13" t="b">
        <f>INDEX(IRR_LIST,CalcTable[[#This Row],[Day of Week]]+1)</f>
        <v>1</v>
      </c>
      <c r="T8025" s="13">
        <f t="shared" ca="1" si="2513"/>
        <v>0.8</v>
      </c>
      <c r="U8025" s="13" t="b">
        <f ca="1">IF(CalcTable[[#This Row],[IrrPrecip]]&gt;=IC_MM,FALSE,TRUE)</f>
        <v>1</v>
      </c>
      <c r="V8025" s="13" t="b">
        <f t="shared" si="2525"/>
        <v>1</v>
      </c>
      <c r="W8025" s="13" t="e">
        <f ca="1">IF(AND(IRR_DRIP=FALSE,CalcTable[[#This Row],[IrrHours]]&lt;=0),FALSE,TRUE)</f>
        <v>#NAME?</v>
      </c>
      <c r="X8025" s="13" t="e">
        <f ca="1">AND(CalcTable[[#This Row],[IrrDay]],CalcTable[[#This Row],[IrrRain]],CalcTable[[#This Row],[IrrWarm]],CalcTable[[#This Row],[IrrWindy]])</f>
        <v>#NAME?</v>
      </c>
      <c r="Y8025" s="13" t="e">
        <f t="shared" ca="1" si="2514"/>
        <v>#NAME?</v>
      </c>
      <c r="Z8025" s="13" t="e">
        <f ca="1">CalcTable[[#This Row],[IrrHours]]/5</f>
        <v>#NAME?</v>
      </c>
      <c r="AA8025" s="13" t="e">
        <f ca="1">IF(CalcTable[[#This Row],[IrrFlag]]=FALSE,0,MAX(0,CalcTable[[#This Row],[VolRednWind]]*(FCAP*IRR_TARGET-CalcTable[[#This Row],[IWC]])))</f>
        <v>#NAME?</v>
      </c>
      <c r="AB8025" s="13" t="e">
        <f ca="1">CalcTable[[#This Row],[IWC]]+CalcTable[[#This Row],[Eff Precip]]+CalcTable[[#This Row],[IrrAmt]]-CalcTable[[#This Row],[AET]]</f>
        <v>#NAME?</v>
      </c>
      <c r="AC8025" s="13" t="e">
        <f ca="1">IF(CalcTable[[#This Row],[PWC]]&gt;FCAP,MIN(24*PERC,MIN(SAT,CalcTable[[#This Row],[PWC]])-FCAP),0)</f>
        <v>#NAME?</v>
      </c>
      <c r="AD8025" s="13" t="e">
        <f ca="1">IF(CalcTable[[#This Row],[PWC]]&gt;SAT,CalcTable[[#This Row],[PWC]]-SAT,0)</f>
        <v>#NAME?</v>
      </c>
      <c r="AE8025" s="13" t="e">
        <f ca="1">CalcTable[[#This Row],[PWC]]-CalcTable[[#This Row],[PercAmt]]-CalcTable[[#This Row],[Runoff]]</f>
        <v>#NAME?</v>
      </c>
      <c r="AF8025" s="13" t="e">
        <f ca="1">CalcTable[[#This Row],[IrrAmt]]/1000*CUR_IRR_AREA*10000/IRR_EFF</f>
        <v>#NAME?</v>
      </c>
      <c r="AG8025" s="147"/>
      <c r="AI8025" s="50">
        <v>0</v>
      </c>
      <c r="AJ8025" s="50">
        <v>0</v>
      </c>
      <c r="AK8025" s="50">
        <v>0</v>
      </c>
      <c r="AL8025" s="50">
        <v>0</v>
      </c>
      <c r="AM8025" s="50"/>
      <c r="AN8025" s="50"/>
      <c r="AO8025" s="50"/>
      <c r="AP8025" s="50"/>
      <c r="AQ8025" s="50"/>
      <c r="AR8025" s="50"/>
      <c r="AS8025" s="50"/>
      <c r="AT8025" s="50"/>
      <c r="AU8025" s="50"/>
      <c r="AV8025" s="50"/>
      <c r="AW8025" s="50"/>
      <c r="AX8025" s="50">
        <f t="shared" si="2515"/>
        <v>0</v>
      </c>
      <c r="AY8025" s="50"/>
      <c r="AZ8025" s="50">
        <f t="shared" si="2516"/>
        <v>0</v>
      </c>
      <c r="BA8025" s="50">
        <f t="shared" si="2526"/>
        <v>0</v>
      </c>
      <c r="BB8025" s="50">
        <f t="shared" si="2527"/>
        <v>0</v>
      </c>
      <c r="BC8025" s="17">
        <f t="shared" si="2517"/>
        <v>20126</v>
      </c>
      <c r="BD8025" s="50">
        <f t="shared" si="2518"/>
        <v>0</v>
      </c>
      <c r="BE8025" s="50">
        <f t="shared" si="2519"/>
        <v>0</v>
      </c>
      <c r="BF8025" s="50">
        <f t="shared" si="2520"/>
        <v>0</v>
      </c>
      <c r="BG8025" s="50"/>
      <c r="BH8025" s="17">
        <f t="shared" si="2521"/>
        <v>0</v>
      </c>
      <c r="BI8025" s="17">
        <f t="shared" si="2531"/>
        <v>8025</v>
      </c>
      <c r="BJ8025" s="17">
        <f t="shared" si="2522"/>
        <v>8025</v>
      </c>
      <c r="BK8025" s="150">
        <f t="shared" si="2523"/>
        <v>41079</v>
      </c>
      <c r="BL8025" s="50" t="e">
        <f t="shared" ca="1" si="2528"/>
        <v>#NAME?</v>
      </c>
      <c r="BM8025" s="50" t="e">
        <f t="shared" ca="1" si="2529"/>
        <v>#NAME?</v>
      </c>
      <c r="BN8025" s="50" t="e">
        <f t="shared" ca="1" si="2530"/>
        <v>#NAME?</v>
      </c>
    </row>
    <row r="8026" spans="1:66" x14ac:dyDescent="0.35">
      <c r="A8026" s="48">
        <v>41080</v>
      </c>
      <c r="B8026" s="17">
        <v>2012</v>
      </c>
      <c r="C8026" s="17">
        <v>6</v>
      </c>
      <c r="D8026" s="17">
        <v>172</v>
      </c>
      <c r="E8026" s="17">
        <v>20</v>
      </c>
      <c r="F8026" s="17">
        <v>4</v>
      </c>
      <c r="G8026" s="50">
        <v>7.7</v>
      </c>
      <c r="H8026" s="32">
        <v>3.8942425936264491</v>
      </c>
      <c r="I8026" s="50">
        <v>17.333333333333332</v>
      </c>
      <c r="J8026" s="13">
        <v>0.2</v>
      </c>
      <c r="K8026" s="13">
        <f t="shared" si="2512"/>
        <v>0.2</v>
      </c>
      <c r="L8026" s="13">
        <f t="shared" si="2524"/>
        <v>0</v>
      </c>
      <c r="M8026" s="13" t="e">
        <f ca="1">CalcTable[[#This Row],[IWC]]-AE8025</f>
        <v>#NAME?</v>
      </c>
      <c r="N8026" s="13" t="e">
        <f ca="1">IF(CalcTable[[#This Row],[Day of Year]]&lt;123,FCAP,AE8025)</f>
        <v>#NAME?</v>
      </c>
      <c r="O8026" s="17" t="e">
        <f ca="1">IF(IRR_DRIP,5,COUNTIF('IDET Wind Values'!C8010:G8010,"&lt;="&amp;IRR_MAXWIND))</f>
        <v>#NAME?</v>
      </c>
      <c r="P8026" s="13" t="e">
        <f ca="1">CalcTable[[#This Row],[ET_o]]*KL</f>
        <v>#NAME?</v>
      </c>
      <c r="Q8026" s="13" t="e">
        <f ca="1">IF(WILTPT&lt;=0,1,MAX(0,MIN(1,(CalcTable[[#This Row],[IWC]]-WILTPT)/(MAD-WILTPT))))</f>
        <v>#NAME?</v>
      </c>
      <c r="R8026" s="13" t="e">
        <f ca="1">CalcTable[[#This Row],[ETMult]]*CalcTable[[#This Row],[ETb]]</f>
        <v>#NAME?</v>
      </c>
      <c r="S8026" s="13" t="b">
        <f>INDEX(IRR_LIST,CalcTable[[#This Row],[Day of Week]]+1)</f>
        <v>0</v>
      </c>
      <c r="T8026" s="13">
        <f t="shared" ca="1" si="2513"/>
        <v>1</v>
      </c>
      <c r="U8026" s="13" t="b">
        <f ca="1">IF(CalcTable[[#This Row],[IrrPrecip]]&gt;=IC_MM,FALSE,TRUE)</f>
        <v>1</v>
      </c>
      <c r="V8026" s="13" t="b">
        <f t="shared" si="2525"/>
        <v>1</v>
      </c>
      <c r="W8026" s="13" t="e">
        <f ca="1">IF(AND(IRR_DRIP=FALSE,CalcTable[[#This Row],[IrrHours]]&lt;=0),FALSE,TRUE)</f>
        <v>#NAME?</v>
      </c>
      <c r="X8026" s="13" t="e">
        <f ca="1">AND(CalcTable[[#This Row],[IrrDay]],CalcTable[[#This Row],[IrrRain]],CalcTable[[#This Row],[IrrWarm]],CalcTable[[#This Row],[IrrWindy]])</f>
        <v>#NAME?</v>
      </c>
      <c r="Y8026" s="13" t="e">
        <f t="shared" ca="1" si="2514"/>
        <v>#NAME?</v>
      </c>
      <c r="Z8026" s="13" t="e">
        <f ca="1">CalcTable[[#This Row],[IrrHours]]/5</f>
        <v>#NAME?</v>
      </c>
      <c r="AA8026" s="13" t="e">
        <f ca="1">IF(CalcTable[[#This Row],[IrrFlag]]=FALSE,0,MAX(0,CalcTable[[#This Row],[VolRednWind]]*(FCAP*IRR_TARGET-CalcTable[[#This Row],[IWC]])))</f>
        <v>#NAME?</v>
      </c>
      <c r="AB8026" s="13" t="e">
        <f ca="1">CalcTable[[#This Row],[IWC]]+CalcTable[[#This Row],[Eff Precip]]+CalcTable[[#This Row],[IrrAmt]]-CalcTable[[#This Row],[AET]]</f>
        <v>#NAME?</v>
      </c>
      <c r="AC8026" s="13" t="e">
        <f ca="1">IF(CalcTable[[#This Row],[PWC]]&gt;FCAP,MIN(24*PERC,MIN(SAT,CalcTable[[#This Row],[PWC]])-FCAP),0)</f>
        <v>#NAME?</v>
      </c>
      <c r="AD8026" s="13" t="e">
        <f ca="1">IF(CalcTable[[#This Row],[PWC]]&gt;SAT,CalcTable[[#This Row],[PWC]]-SAT,0)</f>
        <v>#NAME?</v>
      </c>
      <c r="AE8026" s="13" t="e">
        <f ca="1">CalcTable[[#This Row],[PWC]]-CalcTable[[#This Row],[PercAmt]]-CalcTable[[#This Row],[Runoff]]</f>
        <v>#NAME?</v>
      </c>
      <c r="AF8026" s="13" t="e">
        <f ca="1">CalcTable[[#This Row],[IrrAmt]]/1000*CUR_IRR_AREA*10000/IRR_EFF</f>
        <v>#NAME?</v>
      </c>
      <c r="AG8026" s="147"/>
      <c r="AI8026" s="50">
        <v>0</v>
      </c>
      <c r="AJ8026" s="50">
        <v>0</v>
      </c>
      <c r="AK8026" s="50">
        <v>9.199006462544677</v>
      </c>
      <c r="AL8026" s="50">
        <v>4.45898072975044</v>
      </c>
      <c r="AM8026" s="50"/>
      <c r="AN8026" s="50"/>
      <c r="AO8026" s="50"/>
      <c r="AP8026" s="50"/>
      <c r="AQ8026" s="50"/>
      <c r="AR8026" s="50"/>
      <c r="AS8026" s="50"/>
      <c r="AT8026" s="50"/>
      <c r="AU8026" s="50"/>
      <c r="AV8026" s="50"/>
      <c r="AW8026" s="50"/>
      <c r="AX8026" s="50">
        <f t="shared" si="2515"/>
        <v>13.657987192295117</v>
      </c>
      <c r="AY8026" s="50"/>
      <c r="AZ8026" s="50">
        <f t="shared" si="2516"/>
        <v>265.71552952333485</v>
      </c>
      <c r="BA8026" s="50">
        <f t="shared" si="2526"/>
        <v>409.11756132957908</v>
      </c>
      <c r="BB8026" s="50">
        <f t="shared" si="2527"/>
        <v>421.77068178307127</v>
      </c>
      <c r="BC8026" s="17">
        <f t="shared" si="2517"/>
        <v>20126</v>
      </c>
      <c r="BD8026" s="50">
        <f t="shared" si="2518"/>
        <v>13.657987192295117</v>
      </c>
      <c r="BE8026" s="50">
        <f t="shared" si="2519"/>
        <v>265.71552952333485</v>
      </c>
      <c r="BF8026" s="50">
        <f t="shared" si="2520"/>
        <v>434.62601768962884</v>
      </c>
      <c r="BG8026" s="50"/>
      <c r="BH8026" s="17">
        <f t="shared" si="2521"/>
        <v>0</v>
      </c>
      <c r="BI8026" s="17">
        <f t="shared" si="2531"/>
        <v>8026</v>
      </c>
      <c r="BJ8026" s="17">
        <f t="shared" si="2522"/>
        <v>8026</v>
      </c>
      <c r="BK8026" s="150">
        <f t="shared" si="2523"/>
        <v>41080</v>
      </c>
      <c r="BL8026" s="50" t="e">
        <f t="shared" ca="1" si="2528"/>
        <v>#NAME?</v>
      </c>
      <c r="BM8026" s="50" t="e">
        <f t="shared" ca="1" si="2529"/>
        <v>#NAME?</v>
      </c>
      <c r="BN8026" s="50" t="e">
        <f t="shared" ca="1" si="2530"/>
        <v>#NAME?</v>
      </c>
    </row>
    <row r="8027" spans="1:66" x14ac:dyDescent="0.35">
      <c r="A8027" s="48">
        <v>41081</v>
      </c>
      <c r="B8027" s="17">
        <v>2012</v>
      </c>
      <c r="C8027" s="17">
        <v>6</v>
      </c>
      <c r="D8027" s="17">
        <v>173</v>
      </c>
      <c r="E8027" s="17">
        <v>21</v>
      </c>
      <c r="F8027" s="17">
        <v>5</v>
      </c>
      <c r="G8027" s="50">
        <v>7.1</v>
      </c>
      <c r="H8027" s="32">
        <v>4.4170771629165619</v>
      </c>
      <c r="I8027" s="50">
        <v>7.166666666666667</v>
      </c>
      <c r="J8027" s="13">
        <v>0</v>
      </c>
      <c r="K8027" s="13">
        <f t="shared" si="2512"/>
        <v>0</v>
      </c>
      <c r="L8027" s="13">
        <f t="shared" si="2524"/>
        <v>0</v>
      </c>
      <c r="M8027" s="13" t="e">
        <f ca="1">CalcTable[[#This Row],[IWC]]-AE8026</f>
        <v>#NAME?</v>
      </c>
      <c r="N8027" s="13" t="e">
        <f ca="1">IF(CalcTable[[#This Row],[Day of Year]]&lt;123,FCAP,AE8026)</f>
        <v>#NAME?</v>
      </c>
      <c r="O8027" s="17" t="e">
        <f ca="1">IF(IRR_DRIP,5,COUNTIF('IDET Wind Values'!C8011:G8011,"&lt;="&amp;IRR_MAXWIND))</f>
        <v>#NAME?</v>
      </c>
      <c r="P8027" s="13" t="e">
        <f ca="1">CalcTable[[#This Row],[ET_o]]*KL</f>
        <v>#NAME?</v>
      </c>
      <c r="Q8027" s="13" t="e">
        <f ca="1">IF(WILTPT&lt;=0,1,MAX(0,MIN(1,(CalcTable[[#This Row],[IWC]]-WILTPT)/(MAD-WILTPT))))</f>
        <v>#NAME?</v>
      </c>
      <c r="R8027" s="13" t="e">
        <f ca="1">CalcTable[[#This Row],[ETMult]]*CalcTable[[#This Row],[ETb]]</f>
        <v>#NAME?</v>
      </c>
      <c r="S8027" s="13" t="b">
        <f>INDEX(IRR_LIST,CalcTable[[#This Row],[Day of Week]]+1)</f>
        <v>1</v>
      </c>
      <c r="T8027" s="13">
        <f t="shared" ca="1" si="2513"/>
        <v>0.4</v>
      </c>
      <c r="U8027" s="13" t="b">
        <f ca="1">IF(CalcTable[[#This Row],[IrrPrecip]]&gt;=IC_MM,FALSE,TRUE)</f>
        <v>1</v>
      </c>
      <c r="V8027" s="13" t="b">
        <f t="shared" si="2525"/>
        <v>1</v>
      </c>
      <c r="W8027" s="13" t="e">
        <f ca="1">IF(AND(IRR_DRIP=FALSE,CalcTable[[#This Row],[IrrHours]]&lt;=0),FALSE,TRUE)</f>
        <v>#NAME?</v>
      </c>
      <c r="X8027" s="13" t="e">
        <f ca="1">AND(CalcTable[[#This Row],[IrrDay]],CalcTable[[#This Row],[IrrRain]],CalcTable[[#This Row],[IrrWarm]],CalcTable[[#This Row],[IrrWindy]])</f>
        <v>#NAME?</v>
      </c>
      <c r="Y8027" s="13" t="e">
        <f t="shared" ca="1" si="2514"/>
        <v>#NAME?</v>
      </c>
      <c r="Z8027" s="13" t="e">
        <f ca="1">CalcTable[[#This Row],[IrrHours]]/5</f>
        <v>#NAME?</v>
      </c>
      <c r="AA8027" s="13" t="e">
        <f ca="1">IF(CalcTable[[#This Row],[IrrFlag]]=FALSE,0,MAX(0,CalcTable[[#This Row],[VolRednWind]]*(FCAP*IRR_TARGET-CalcTable[[#This Row],[IWC]])))</f>
        <v>#NAME?</v>
      </c>
      <c r="AB8027" s="13" t="e">
        <f ca="1">CalcTable[[#This Row],[IWC]]+CalcTable[[#This Row],[Eff Precip]]+CalcTable[[#This Row],[IrrAmt]]-CalcTable[[#This Row],[AET]]</f>
        <v>#NAME?</v>
      </c>
      <c r="AC8027" s="13" t="e">
        <f ca="1">IF(CalcTable[[#This Row],[PWC]]&gt;FCAP,MIN(24*PERC,MIN(SAT,CalcTable[[#This Row],[PWC]])-FCAP),0)</f>
        <v>#NAME?</v>
      </c>
      <c r="AD8027" s="13" t="e">
        <f ca="1">IF(CalcTable[[#This Row],[PWC]]&gt;SAT,CalcTable[[#This Row],[PWC]]-SAT,0)</f>
        <v>#NAME?</v>
      </c>
      <c r="AE8027" s="13" t="e">
        <f ca="1">CalcTable[[#This Row],[PWC]]-CalcTable[[#This Row],[PercAmt]]-CalcTable[[#This Row],[Runoff]]</f>
        <v>#NAME?</v>
      </c>
      <c r="AF8027" s="13" t="e">
        <f ca="1">CalcTable[[#This Row],[IrrAmt]]/1000*CUR_IRR_AREA*10000/IRR_EFF</f>
        <v>#NAME?</v>
      </c>
      <c r="AG8027" s="147"/>
      <c r="AI8027" s="50">
        <v>0</v>
      </c>
      <c r="AJ8027" s="50">
        <v>0</v>
      </c>
      <c r="AK8027" s="50">
        <v>0</v>
      </c>
      <c r="AL8027" s="50">
        <v>0</v>
      </c>
      <c r="AM8027" s="50"/>
      <c r="AN8027" s="50"/>
      <c r="AO8027" s="50"/>
      <c r="AP8027" s="50"/>
      <c r="AQ8027" s="50"/>
      <c r="AR8027" s="50"/>
      <c r="AS8027" s="50"/>
      <c r="AT8027" s="50"/>
      <c r="AU8027" s="50"/>
      <c r="AV8027" s="50"/>
      <c r="AW8027" s="50"/>
      <c r="AX8027" s="50">
        <f t="shared" si="2515"/>
        <v>0</v>
      </c>
      <c r="AY8027" s="50"/>
      <c r="AZ8027" s="50">
        <f t="shared" si="2516"/>
        <v>0</v>
      </c>
      <c r="BA8027" s="50">
        <f t="shared" si="2526"/>
        <v>0</v>
      </c>
      <c r="BB8027" s="50">
        <f t="shared" si="2527"/>
        <v>0</v>
      </c>
      <c r="BC8027" s="17">
        <f t="shared" si="2517"/>
        <v>20126</v>
      </c>
      <c r="BD8027" s="50">
        <f t="shared" si="2518"/>
        <v>0</v>
      </c>
      <c r="BE8027" s="50">
        <f t="shared" si="2519"/>
        <v>0</v>
      </c>
      <c r="BF8027" s="50">
        <f t="shared" si="2520"/>
        <v>0</v>
      </c>
      <c r="BG8027" s="50"/>
      <c r="BH8027" s="17">
        <f t="shared" si="2521"/>
        <v>0</v>
      </c>
      <c r="BI8027" s="17">
        <f t="shared" si="2531"/>
        <v>8027</v>
      </c>
      <c r="BJ8027" s="17">
        <f t="shared" si="2522"/>
        <v>8027</v>
      </c>
      <c r="BK8027" s="150">
        <f t="shared" si="2523"/>
        <v>41081</v>
      </c>
      <c r="BL8027" s="50" t="e">
        <f t="shared" ca="1" si="2528"/>
        <v>#NAME?</v>
      </c>
      <c r="BM8027" s="50" t="e">
        <f t="shared" ca="1" si="2529"/>
        <v>#NAME?</v>
      </c>
      <c r="BN8027" s="50" t="e">
        <f t="shared" ca="1" si="2530"/>
        <v>#NAME?</v>
      </c>
    </row>
    <row r="8028" spans="1:66" x14ac:dyDescent="0.35">
      <c r="A8028" s="48">
        <v>41082</v>
      </c>
      <c r="B8028" s="17">
        <v>2012</v>
      </c>
      <c r="C8028" s="17">
        <v>6</v>
      </c>
      <c r="D8028" s="17">
        <v>174</v>
      </c>
      <c r="E8028" s="17">
        <v>22</v>
      </c>
      <c r="F8028" s="17">
        <v>6</v>
      </c>
      <c r="G8028" s="50">
        <v>12.3</v>
      </c>
      <c r="H8028" s="32">
        <v>3.9764676269912229</v>
      </c>
      <c r="I8028" s="50">
        <v>9.3333333333333339</v>
      </c>
      <c r="J8028" s="13">
        <v>2.2000000000000002</v>
      </c>
      <c r="K8028" s="13">
        <f t="shared" si="2512"/>
        <v>2.2000000000000002</v>
      </c>
      <c r="L8028" s="13">
        <f t="shared" si="2524"/>
        <v>0</v>
      </c>
      <c r="M8028" s="13" t="e">
        <f ca="1">CalcTable[[#This Row],[IWC]]-AE8027</f>
        <v>#NAME?</v>
      </c>
      <c r="N8028" s="13" t="e">
        <f ca="1">IF(CalcTable[[#This Row],[Day of Year]]&lt;123,FCAP,AE8027)</f>
        <v>#NAME?</v>
      </c>
      <c r="O8028" s="17" t="e">
        <f ca="1">IF(IRR_DRIP,5,COUNTIF('IDET Wind Values'!C8012:G8012,"&lt;="&amp;IRR_MAXWIND))</f>
        <v>#NAME?</v>
      </c>
      <c r="P8028" s="13" t="e">
        <f ca="1">CalcTable[[#This Row],[ET_o]]*KL</f>
        <v>#NAME?</v>
      </c>
      <c r="Q8028" s="13" t="e">
        <f ca="1">IF(WILTPT&lt;=0,1,MAX(0,MIN(1,(CalcTable[[#This Row],[IWC]]-WILTPT)/(MAD-WILTPT))))</f>
        <v>#NAME?</v>
      </c>
      <c r="R8028" s="13" t="e">
        <f ca="1">CalcTable[[#This Row],[ETMult]]*CalcTable[[#This Row],[ETb]]</f>
        <v>#NAME?</v>
      </c>
      <c r="S8028" s="13" t="b">
        <f>INDEX(IRR_LIST,CalcTable[[#This Row],[Day of Week]]+1)</f>
        <v>0</v>
      </c>
      <c r="T8028" s="13">
        <f t="shared" ca="1" si="2513"/>
        <v>0.2</v>
      </c>
      <c r="U8028" s="13" t="b">
        <f ca="1">IF(CalcTable[[#This Row],[IrrPrecip]]&gt;=IC_MM,FALSE,TRUE)</f>
        <v>1</v>
      </c>
      <c r="V8028" s="13" t="b">
        <f t="shared" si="2525"/>
        <v>1</v>
      </c>
      <c r="W8028" s="13" t="e">
        <f ca="1">IF(AND(IRR_DRIP=FALSE,CalcTable[[#This Row],[IrrHours]]&lt;=0),FALSE,TRUE)</f>
        <v>#NAME?</v>
      </c>
      <c r="X8028" s="13" t="e">
        <f ca="1">AND(CalcTable[[#This Row],[IrrDay]],CalcTable[[#This Row],[IrrRain]],CalcTable[[#This Row],[IrrWarm]],CalcTable[[#This Row],[IrrWindy]])</f>
        <v>#NAME?</v>
      </c>
      <c r="Y8028" s="13" t="e">
        <f t="shared" ca="1" si="2514"/>
        <v>#NAME?</v>
      </c>
      <c r="Z8028" s="13" t="e">
        <f ca="1">CalcTable[[#This Row],[IrrHours]]/5</f>
        <v>#NAME?</v>
      </c>
      <c r="AA8028" s="13" t="e">
        <f ca="1">IF(CalcTable[[#This Row],[IrrFlag]]=FALSE,0,MAX(0,CalcTable[[#This Row],[VolRednWind]]*(FCAP*IRR_TARGET-CalcTable[[#This Row],[IWC]])))</f>
        <v>#NAME?</v>
      </c>
      <c r="AB8028" s="13" t="e">
        <f ca="1">CalcTable[[#This Row],[IWC]]+CalcTable[[#This Row],[Eff Precip]]+CalcTable[[#This Row],[IrrAmt]]-CalcTable[[#This Row],[AET]]</f>
        <v>#NAME?</v>
      </c>
      <c r="AC8028" s="13" t="e">
        <f ca="1">IF(CalcTable[[#This Row],[PWC]]&gt;FCAP,MIN(24*PERC,MIN(SAT,CalcTable[[#This Row],[PWC]])-FCAP),0)</f>
        <v>#NAME?</v>
      </c>
      <c r="AD8028" s="13" t="e">
        <f ca="1">IF(CalcTable[[#This Row],[PWC]]&gt;SAT,CalcTable[[#This Row],[PWC]]-SAT,0)</f>
        <v>#NAME?</v>
      </c>
      <c r="AE8028" s="13" t="e">
        <f ca="1">CalcTable[[#This Row],[PWC]]-CalcTable[[#This Row],[PercAmt]]-CalcTable[[#This Row],[Runoff]]</f>
        <v>#NAME?</v>
      </c>
      <c r="AF8028" s="13" t="e">
        <f ca="1">CalcTable[[#This Row],[IrrAmt]]/1000*CUR_IRR_AREA*10000/IRR_EFF</f>
        <v>#NAME?</v>
      </c>
      <c r="AG8028" s="147"/>
      <c r="AI8028" s="50">
        <v>0</v>
      </c>
      <c r="AJ8028" s="50">
        <v>0</v>
      </c>
      <c r="AK8028" s="50">
        <v>0</v>
      </c>
      <c r="AL8028" s="50">
        <v>4.7093924396041089</v>
      </c>
      <c r="AM8028" s="50"/>
      <c r="AN8028" s="50"/>
      <c r="AO8028" s="50"/>
      <c r="AP8028" s="50"/>
      <c r="AQ8028" s="50"/>
      <c r="AR8028" s="50"/>
      <c r="AS8028" s="50"/>
      <c r="AT8028" s="50"/>
      <c r="AU8028" s="50"/>
      <c r="AV8028" s="50"/>
      <c r="AW8028" s="50"/>
      <c r="AX8028" s="50">
        <f t="shared" si="2515"/>
        <v>4.7093924396041089</v>
      </c>
      <c r="AY8028" s="50"/>
      <c r="AZ8028" s="50">
        <f t="shared" si="2516"/>
        <v>138.14217822838719</v>
      </c>
      <c r="BA8028" s="50">
        <f t="shared" si="2526"/>
        <v>212.69509981196126</v>
      </c>
      <c r="BB8028" s="50">
        <f t="shared" si="2527"/>
        <v>219.2732987752178</v>
      </c>
      <c r="BC8028" s="17">
        <f t="shared" si="2517"/>
        <v>20126</v>
      </c>
      <c r="BD8028" s="50">
        <f t="shared" si="2518"/>
        <v>4.7093924396041089</v>
      </c>
      <c r="BE8028" s="50">
        <f t="shared" si="2519"/>
        <v>138.14217822838719</v>
      </c>
      <c r="BF8028" s="50">
        <f t="shared" si="2520"/>
        <v>225.95662702168943</v>
      </c>
      <c r="BG8028" s="50"/>
      <c r="BH8028" s="17">
        <f t="shared" si="2521"/>
        <v>0</v>
      </c>
      <c r="BI8028" s="17">
        <f t="shared" si="2531"/>
        <v>8028</v>
      </c>
      <c r="BJ8028" s="17">
        <f t="shared" si="2522"/>
        <v>8028</v>
      </c>
      <c r="BK8028" s="150">
        <f t="shared" si="2523"/>
        <v>41082</v>
      </c>
      <c r="BL8028" s="50" t="e">
        <f t="shared" ca="1" si="2528"/>
        <v>#NAME?</v>
      </c>
      <c r="BM8028" s="50" t="e">
        <f t="shared" ca="1" si="2529"/>
        <v>#NAME?</v>
      </c>
      <c r="BN8028" s="50" t="e">
        <f t="shared" ca="1" si="2530"/>
        <v>#NAME?</v>
      </c>
    </row>
    <row r="8029" spans="1:66" x14ac:dyDescent="0.35">
      <c r="A8029" s="48">
        <v>41083</v>
      </c>
      <c r="B8029" s="17">
        <v>2012</v>
      </c>
      <c r="C8029" s="17">
        <v>6</v>
      </c>
      <c r="D8029" s="17">
        <v>175</v>
      </c>
      <c r="E8029" s="17">
        <v>23</v>
      </c>
      <c r="F8029" s="17">
        <v>7</v>
      </c>
      <c r="G8029" s="50">
        <v>12.8</v>
      </c>
      <c r="H8029" s="32">
        <v>2.5694165885013858</v>
      </c>
      <c r="I8029" s="50">
        <v>6.833333333333333</v>
      </c>
      <c r="J8029" s="13">
        <v>10.1</v>
      </c>
      <c r="K8029" s="13">
        <f t="shared" si="2512"/>
        <v>10.1</v>
      </c>
      <c r="L8029" s="13">
        <f t="shared" si="2524"/>
        <v>3.8249999999999997</v>
      </c>
      <c r="M8029" s="13" t="e">
        <f ca="1">CalcTable[[#This Row],[IWC]]-AE8028</f>
        <v>#NAME?</v>
      </c>
      <c r="N8029" s="13" t="e">
        <f ca="1">IF(CalcTable[[#This Row],[Day of Year]]&lt;123,FCAP,AE8028)</f>
        <v>#NAME?</v>
      </c>
      <c r="O8029" s="17" t="e">
        <f ca="1">IF(IRR_DRIP,5,COUNTIF('IDET Wind Values'!C8013:G8013,"&lt;="&amp;IRR_MAXWIND))</f>
        <v>#NAME?</v>
      </c>
      <c r="P8029" s="13" t="e">
        <f ca="1">CalcTable[[#This Row],[ET_o]]*KL</f>
        <v>#NAME?</v>
      </c>
      <c r="Q8029" s="13" t="e">
        <f ca="1">IF(WILTPT&lt;=0,1,MAX(0,MIN(1,(CalcTable[[#This Row],[IWC]]-WILTPT)/(MAD-WILTPT))))</f>
        <v>#NAME?</v>
      </c>
      <c r="R8029" s="13" t="e">
        <f ca="1">CalcTable[[#This Row],[ETMult]]*CalcTable[[#This Row],[ETb]]</f>
        <v>#NAME?</v>
      </c>
      <c r="S8029" s="13" t="b">
        <f>INDEX(IRR_LIST,CalcTable[[#This Row],[Day of Week]]+1)</f>
        <v>0</v>
      </c>
      <c r="T8029" s="13">
        <f t="shared" ca="1" si="2513"/>
        <v>2.2000000000000002</v>
      </c>
      <c r="U8029" s="13" t="b">
        <f ca="1">IF(CalcTable[[#This Row],[IrrPrecip]]&gt;=IC_MM,FALSE,TRUE)</f>
        <v>1</v>
      </c>
      <c r="V8029" s="13" t="b">
        <f t="shared" si="2525"/>
        <v>1</v>
      </c>
      <c r="W8029" s="13" t="e">
        <f ca="1">IF(AND(IRR_DRIP=FALSE,CalcTable[[#This Row],[IrrHours]]&lt;=0),FALSE,TRUE)</f>
        <v>#NAME?</v>
      </c>
      <c r="X8029" s="13" t="e">
        <f ca="1">AND(CalcTable[[#This Row],[IrrDay]],CalcTable[[#This Row],[IrrRain]],CalcTable[[#This Row],[IrrWarm]],CalcTable[[#This Row],[IrrWindy]])</f>
        <v>#NAME?</v>
      </c>
      <c r="Y8029" s="13" t="e">
        <f t="shared" ca="1" si="2514"/>
        <v>#NAME?</v>
      </c>
      <c r="Z8029" s="13" t="e">
        <f ca="1">CalcTable[[#This Row],[IrrHours]]/5</f>
        <v>#NAME?</v>
      </c>
      <c r="AA8029" s="13" t="e">
        <f ca="1">IF(CalcTable[[#This Row],[IrrFlag]]=FALSE,0,MAX(0,CalcTable[[#This Row],[VolRednWind]]*(FCAP*IRR_TARGET-CalcTable[[#This Row],[IWC]])))</f>
        <v>#NAME?</v>
      </c>
      <c r="AB8029" s="13" t="e">
        <f ca="1">CalcTable[[#This Row],[IWC]]+CalcTable[[#This Row],[Eff Precip]]+CalcTable[[#This Row],[IrrAmt]]-CalcTable[[#This Row],[AET]]</f>
        <v>#NAME?</v>
      </c>
      <c r="AC8029" s="13" t="e">
        <f ca="1">IF(CalcTable[[#This Row],[PWC]]&gt;FCAP,MIN(24*PERC,MIN(SAT,CalcTable[[#This Row],[PWC]])-FCAP),0)</f>
        <v>#NAME?</v>
      </c>
      <c r="AD8029" s="13" t="e">
        <f ca="1">IF(CalcTable[[#This Row],[PWC]]&gt;SAT,CalcTable[[#This Row],[PWC]]-SAT,0)</f>
        <v>#NAME?</v>
      </c>
      <c r="AE8029" s="13" t="e">
        <f ca="1">CalcTable[[#This Row],[PWC]]-CalcTable[[#This Row],[PercAmt]]-CalcTable[[#This Row],[Runoff]]</f>
        <v>#NAME?</v>
      </c>
      <c r="AF8029" s="13" t="e">
        <f ca="1">CalcTable[[#This Row],[IrrAmt]]/1000*CUR_IRR_AREA*10000/IRR_EFF</f>
        <v>#NAME?</v>
      </c>
      <c r="AG8029" s="147"/>
      <c r="AI8029" s="50">
        <v>0</v>
      </c>
      <c r="AJ8029" s="50">
        <v>0</v>
      </c>
      <c r="AK8029" s="50">
        <v>3.0177798537797145</v>
      </c>
      <c r="AL8029" s="50">
        <v>0</v>
      </c>
      <c r="AM8029" s="50"/>
      <c r="AN8029" s="50"/>
      <c r="AO8029" s="50"/>
      <c r="AP8029" s="50"/>
      <c r="AQ8029" s="50"/>
      <c r="AR8029" s="50"/>
      <c r="AS8029" s="50"/>
      <c r="AT8029" s="50"/>
      <c r="AU8029" s="50"/>
      <c r="AV8029" s="50"/>
      <c r="AW8029" s="50"/>
      <c r="AX8029" s="50">
        <f t="shared" si="2515"/>
        <v>3.0177798537797145</v>
      </c>
      <c r="AY8029" s="50"/>
      <c r="AZ8029" s="50">
        <f t="shared" si="2516"/>
        <v>44.260771188769148</v>
      </c>
      <c r="BA8029" s="50">
        <f t="shared" si="2526"/>
        <v>68.147536592231859</v>
      </c>
      <c r="BB8029" s="50">
        <f t="shared" si="2527"/>
        <v>70.255192363125644</v>
      </c>
      <c r="BC8029" s="17">
        <f t="shared" si="2517"/>
        <v>20126</v>
      </c>
      <c r="BD8029" s="50">
        <f t="shared" si="2518"/>
        <v>3.0177798537797145</v>
      </c>
      <c r="BE8029" s="50">
        <f t="shared" si="2519"/>
        <v>44.260771188769148</v>
      </c>
      <c r="BF8029" s="50">
        <f t="shared" si="2520"/>
        <v>72.396531569515332</v>
      </c>
      <c r="BG8029" s="50"/>
      <c r="BH8029" s="17">
        <f t="shared" si="2521"/>
        <v>0</v>
      </c>
      <c r="BI8029" s="17">
        <f t="shared" si="2531"/>
        <v>8029</v>
      </c>
      <c r="BJ8029" s="17">
        <f t="shared" si="2522"/>
        <v>8029</v>
      </c>
      <c r="BK8029" s="150">
        <f t="shared" si="2523"/>
        <v>41083</v>
      </c>
      <c r="BL8029" s="50" t="e">
        <f t="shared" ca="1" si="2528"/>
        <v>#NAME?</v>
      </c>
      <c r="BM8029" s="50" t="e">
        <f t="shared" ca="1" si="2529"/>
        <v>#NAME?</v>
      </c>
      <c r="BN8029" s="50" t="e">
        <f t="shared" ca="1" si="2530"/>
        <v>#NAME?</v>
      </c>
    </row>
    <row r="8030" spans="1:66" x14ac:dyDescent="0.35">
      <c r="A8030" s="48">
        <v>41084</v>
      </c>
      <c r="B8030" s="17">
        <v>2012</v>
      </c>
      <c r="C8030" s="17">
        <v>6</v>
      </c>
      <c r="D8030" s="17">
        <v>176</v>
      </c>
      <c r="E8030" s="17">
        <v>24</v>
      </c>
      <c r="F8030" s="17">
        <v>1</v>
      </c>
      <c r="G8030" s="50">
        <v>11.7</v>
      </c>
      <c r="H8030" s="32">
        <v>2.6990099958710556</v>
      </c>
      <c r="I8030" s="50">
        <v>8.8333333333333339</v>
      </c>
      <c r="J8030" s="13">
        <v>13.6</v>
      </c>
      <c r="K8030" s="13">
        <f t="shared" si="2512"/>
        <v>13.6</v>
      </c>
      <c r="L8030" s="13">
        <f t="shared" si="2524"/>
        <v>6.4499999999999993</v>
      </c>
      <c r="M8030" s="13" t="e">
        <f ca="1">CalcTable[[#This Row],[IWC]]-AE8029</f>
        <v>#NAME?</v>
      </c>
      <c r="N8030" s="13" t="e">
        <f ca="1">IF(CalcTable[[#This Row],[Day of Year]]&lt;123,FCAP,AE8029)</f>
        <v>#NAME?</v>
      </c>
      <c r="O8030" s="17" t="e">
        <f ca="1">IF(IRR_DRIP,5,COUNTIF('IDET Wind Values'!C8014:G8014,"&lt;="&amp;IRR_MAXWIND))</f>
        <v>#NAME?</v>
      </c>
      <c r="P8030" s="13" t="e">
        <f ca="1">CalcTable[[#This Row],[ET_o]]*KL</f>
        <v>#NAME?</v>
      </c>
      <c r="Q8030" s="13" t="e">
        <f ca="1">IF(WILTPT&lt;=0,1,MAX(0,MIN(1,(CalcTable[[#This Row],[IWC]]-WILTPT)/(MAD-WILTPT))))</f>
        <v>#NAME?</v>
      </c>
      <c r="R8030" s="13" t="e">
        <f ca="1">CalcTable[[#This Row],[ETMult]]*CalcTable[[#This Row],[ETb]]</f>
        <v>#NAME?</v>
      </c>
      <c r="S8030" s="13" t="b">
        <f>INDEX(IRR_LIST,CalcTable[[#This Row],[Day of Week]]+1)</f>
        <v>1</v>
      </c>
      <c r="T8030" s="13">
        <f t="shared" ca="1" si="2513"/>
        <v>12.3</v>
      </c>
      <c r="U8030" s="13" t="b">
        <f ca="1">IF(CalcTable[[#This Row],[IrrPrecip]]&gt;=IC_MM,FALSE,TRUE)</f>
        <v>0</v>
      </c>
      <c r="V8030" s="13" t="b">
        <f t="shared" si="2525"/>
        <v>1</v>
      </c>
      <c r="W8030" s="13" t="e">
        <f ca="1">IF(AND(IRR_DRIP=FALSE,CalcTable[[#This Row],[IrrHours]]&lt;=0),FALSE,TRUE)</f>
        <v>#NAME?</v>
      </c>
      <c r="X8030" s="13" t="e">
        <f ca="1">AND(CalcTable[[#This Row],[IrrDay]],CalcTable[[#This Row],[IrrRain]],CalcTable[[#This Row],[IrrWarm]],CalcTable[[#This Row],[IrrWindy]])</f>
        <v>#NAME?</v>
      </c>
      <c r="Y8030" s="13" t="e">
        <f t="shared" ca="1" si="2514"/>
        <v>#NAME?</v>
      </c>
      <c r="Z8030" s="13" t="e">
        <f ca="1">CalcTable[[#This Row],[IrrHours]]/5</f>
        <v>#NAME?</v>
      </c>
      <c r="AA8030" s="13" t="e">
        <f ca="1">IF(CalcTable[[#This Row],[IrrFlag]]=FALSE,0,MAX(0,CalcTable[[#This Row],[VolRednWind]]*(FCAP*IRR_TARGET-CalcTable[[#This Row],[IWC]])))</f>
        <v>#NAME?</v>
      </c>
      <c r="AB8030" s="13" t="e">
        <f ca="1">CalcTable[[#This Row],[IWC]]+CalcTable[[#This Row],[Eff Precip]]+CalcTable[[#This Row],[IrrAmt]]-CalcTable[[#This Row],[AET]]</f>
        <v>#NAME?</v>
      </c>
      <c r="AC8030" s="13" t="e">
        <f ca="1">IF(CalcTable[[#This Row],[PWC]]&gt;FCAP,MIN(24*PERC,MIN(SAT,CalcTable[[#This Row],[PWC]])-FCAP),0)</f>
        <v>#NAME?</v>
      </c>
      <c r="AD8030" s="13" t="e">
        <f ca="1">IF(CalcTable[[#This Row],[PWC]]&gt;SAT,CalcTable[[#This Row],[PWC]]-SAT,0)</f>
        <v>#NAME?</v>
      </c>
      <c r="AE8030" s="13" t="e">
        <f ca="1">CalcTable[[#This Row],[PWC]]-CalcTable[[#This Row],[PercAmt]]-CalcTable[[#This Row],[Runoff]]</f>
        <v>#NAME?</v>
      </c>
      <c r="AF8030" s="13" t="e">
        <f ca="1">CalcTable[[#This Row],[IrrAmt]]/1000*CUR_IRR_AREA*10000/IRR_EFF</f>
        <v>#NAME?</v>
      </c>
      <c r="AG8030" s="147"/>
      <c r="AI8030" s="50">
        <v>0</v>
      </c>
      <c r="AJ8030" s="50">
        <v>0</v>
      </c>
      <c r="AK8030" s="50">
        <v>0</v>
      </c>
      <c r="AL8030" s="50">
        <v>0</v>
      </c>
      <c r="AM8030" s="50"/>
      <c r="AN8030" s="50"/>
      <c r="AO8030" s="50"/>
      <c r="AP8030" s="50"/>
      <c r="AQ8030" s="50"/>
      <c r="AR8030" s="50"/>
      <c r="AS8030" s="50"/>
      <c r="AT8030" s="50"/>
      <c r="AU8030" s="50"/>
      <c r="AV8030" s="50"/>
      <c r="AW8030" s="50"/>
      <c r="AX8030" s="50">
        <f t="shared" si="2515"/>
        <v>0</v>
      </c>
      <c r="AY8030" s="50"/>
      <c r="AZ8030" s="50">
        <f t="shared" si="2516"/>
        <v>0</v>
      </c>
      <c r="BA8030" s="50">
        <f t="shared" si="2526"/>
        <v>0</v>
      </c>
      <c r="BB8030" s="50">
        <f t="shared" si="2527"/>
        <v>0</v>
      </c>
      <c r="BC8030" s="17">
        <f t="shared" si="2517"/>
        <v>20126</v>
      </c>
      <c r="BD8030" s="50">
        <f t="shared" si="2518"/>
        <v>0</v>
      </c>
      <c r="BE8030" s="50">
        <f t="shared" si="2519"/>
        <v>0</v>
      </c>
      <c r="BF8030" s="50">
        <f t="shared" si="2520"/>
        <v>0</v>
      </c>
      <c r="BG8030" s="50"/>
      <c r="BH8030" s="17">
        <f t="shared" si="2521"/>
        <v>0</v>
      </c>
      <c r="BI8030" s="17">
        <f t="shared" si="2531"/>
        <v>8030</v>
      </c>
      <c r="BJ8030" s="17">
        <f t="shared" si="2522"/>
        <v>8030</v>
      </c>
      <c r="BK8030" s="150">
        <f t="shared" si="2523"/>
        <v>41084</v>
      </c>
      <c r="BL8030" s="50" t="e">
        <f t="shared" ca="1" si="2528"/>
        <v>#NAME?</v>
      </c>
      <c r="BM8030" s="50" t="e">
        <f t="shared" ca="1" si="2529"/>
        <v>#NAME?</v>
      </c>
      <c r="BN8030" s="50" t="e">
        <f t="shared" ca="1" si="2530"/>
        <v>#NAME?</v>
      </c>
    </row>
    <row r="8031" spans="1:66" x14ac:dyDescent="0.35">
      <c r="A8031" s="48">
        <v>41085</v>
      </c>
      <c r="B8031" s="17">
        <v>2012</v>
      </c>
      <c r="C8031" s="17">
        <v>6</v>
      </c>
      <c r="D8031" s="17">
        <v>177</v>
      </c>
      <c r="E8031" s="17">
        <v>25</v>
      </c>
      <c r="F8031" s="17">
        <v>2</v>
      </c>
      <c r="G8031" s="50">
        <v>9.4</v>
      </c>
      <c r="H8031" s="32">
        <v>3.929525208262818</v>
      </c>
      <c r="I8031" s="50">
        <v>7.5</v>
      </c>
      <c r="J8031" s="13">
        <v>1</v>
      </c>
      <c r="K8031" s="13">
        <f t="shared" si="2512"/>
        <v>1</v>
      </c>
      <c r="L8031" s="13">
        <f t="shared" si="2524"/>
        <v>0</v>
      </c>
      <c r="M8031" s="13" t="e">
        <f ca="1">CalcTable[[#This Row],[IWC]]-AE8030</f>
        <v>#NAME?</v>
      </c>
      <c r="N8031" s="13" t="e">
        <f ca="1">IF(CalcTable[[#This Row],[Day of Year]]&lt;123,FCAP,AE8030)</f>
        <v>#NAME?</v>
      </c>
      <c r="O8031" s="17" t="e">
        <f ca="1">IF(IRR_DRIP,5,COUNTIF('IDET Wind Values'!C8015:G8015,"&lt;="&amp;IRR_MAXWIND))</f>
        <v>#NAME?</v>
      </c>
      <c r="P8031" s="13" t="e">
        <f ca="1">CalcTable[[#This Row],[ET_o]]*KL</f>
        <v>#NAME?</v>
      </c>
      <c r="Q8031" s="13" t="e">
        <f ca="1">IF(WILTPT&lt;=0,1,MAX(0,MIN(1,(CalcTable[[#This Row],[IWC]]-WILTPT)/(MAD-WILTPT))))</f>
        <v>#NAME?</v>
      </c>
      <c r="R8031" s="13" t="e">
        <f ca="1">CalcTable[[#This Row],[ETMult]]*CalcTable[[#This Row],[ETb]]</f>
        <v>#NAME?</v>
      </c>
      <c r="S8031" s="13" t="b">
        <f>INDEX(IRR_LIST,CalcTable[[#This Row],[Day of Week]]+1)</f>
        <v>0</v>
      </c>
      <c r="T8031" s="13">
        <f t="shared" ca="1" si="2513"/>
        <v>23.7</v>
      </c>
      <c r="U8031" s="13" t="b">
        <f ca="1">IF(CalcTable[[#This Row],[IrrPrecip]]&gt;=IC_MM,FALSE,TRUE)</f>
        <v>0</v>
      </c>
      <c r="V8031" s="13" t="b">
        <f t="shared" si="2525"/>
        <v>1</v>
      </c>
      <c r="W8031" s="13" t="e">
        <f ca="1">IF(AND(IRR_DRIP=FALSE,CalcTable[[#This Row],[IrrHours]]&lt;=0),FALSE,TRUE)</f>
        <v>#NAME?</v>
      </c>
      <c r="X8031" s="13" t="e">
        <f ca="1">AND(CalcTable[[#This Row],[IrrDay]],CalcTable[[#This Row],[IrrRain]],CalcTable[[#This Row],[IrrWarm]],CalcTable[[#This Row],[IrrWindy]])</f>
        <v>#NAME?</v>
      </c>
      <c r="Y8031" s="13" t="e">
        <f t="shared" ca="1" si="2514"/>
        <v>#NAME?</v>
      </c>
      <c r="Z8031" s="13" t="e">
        <f ca="1">CalcTable[[#This Row],[IrrHours]]/5</f>
        <v>#NAME?</v>
      </c>
      <c r="AA8031" s="13" t="e">
        <f ca="1">IF(CalcTable[[#This Row],[IrrFlag]]=FALSE,0,MAX(0,CalcTable[[#This Row],[VolRednWind]]*(FCAP*IRR_TARGET-CalcTable[[#This Row],[IWC]])))</f>
        <v>#NAME?</v>
      </c>
      <c r="AB8031" s="13" t="e">
        <f ca="1">CalcTable[[#This Row],[IWC]]+CalcTable[[#This Row],[Eff Precip]]+CalcTable[[#This Row],[IrrAmt]]-CalcTable[[#This Row],[AET]]</f>
        <v>#NAME?</v>
      </c>
      <c r="AC8031" s="13" t="e">
        <f ca="1">IF(CalcTable[[#This Row],[PWC]]&gt;FCAP,MIN(24*PERC,MIN(SAT,CalcTable[[#This Row],[PWC]])-FCAP),0)</f>
        <v>#NAME?</v>
      </c>
      <c r="AD8031" s="13" t="e">
        <f ca="1">IF(CalcTable[[#This Row],[PWC]]&gt;SAT,CalcTable[[#This Row],[PWC]]-SAT,0)</f>
        <v>#NAME?</v>
      </c>
      <c r="AE8031" s="13" t="e">
        <f ca="1">CalcTable[[#This Row],[PWC]]-CalcTable[[#This Row],[PercAmt]]-CalcTable[[#This Row],[Runoff]]</f>
        <v>#NAME?</v>
      </c>
      <c r="AF8031" s="13" t="e">
        <f ca="1">CalcTable[[#This Row],[IrrAmt]]/1000*CUR_IRR_AREA*10000/IRR_EFF</f>
        <v>#NAME?</v>
      </c>
      <c r="AG8031" s="147"/>
      <c r="AI8031" s="50">
        <v>0</v>
      </c>
      <c r="AJ8031" s="50">
        <v>0</v>
      </c>
      <c r="AK8031" s="50">
        <v>0</v>
      </c>
      <c r="AL8031" s="50">
        <v>0</v>
      </c>
      <c r="AM8031" s="50"/>
      <c r="AN8031" s="50"/>
      <c r="AO8031" s="50"/>
      <c r="AP8031" s="50"/>
      <c r="AQ8031" s="50"/>
      <c r="AR8031" s="50"/>
      <c r="AS8031" s="50"/>
      <c r="AT8031" s="50"/>
      <c r="AU8031" s="50"/>
      <c r="AV8031" s="50"/>
      <c r="AW8031" s="50"/>
      <c r="AX8031" s="50">
        <f t="shared" si="2515"/>
        <v>0</v>
      </c>
      <c r="AY8031" s="50"/>
      <c r="AZ8031" s="50">
        <f t="shared" si="2516"/>
        <v>0</v>
      </c>
      <c r="BA8031" s="50">
        <f t="shared" si="2526"/>
        <v>0</v>
      </c>
      <c r="BB8031" s="50">
        <f t="shared" si="2527"/>
        <v>0</v>
      </c>
      <c r="BC8031" s="17">
        <f t="shared" si="2517"/>
        <v>20126</v>
      </c>
      <c r="BD8031" s="50">
        <f t="shared" si="2518"/>
        <v>0</v>
      </c>
      <c r="BE8031" s="50">
        <f t="shared" si="2519"/>
        <v>0</v>
      </c>
      <c r="BF8031" s="50">
        <f t="shared" si="2520"/>
        <v>0</v>
      </c>
      <c r="BG8031" s="50"/>
      <c r="BH8031" s="17">
        <f t="shared" si="2521"/>
        <v>0</v>
      </c>
      <c r="BI8031" s="17">
        <f t="shared" si="2531"/>
        <v>8031</v>
      </c>
      <c r="BJ8031" s="17">
        <f t="shared" si="2522"/>
        <v>8031</v>
      </c>
      <c r="BK8031" s="150">
        <f t="shared" si="2523"/>
        <v>41085</v>
      </c>
      <c r="BL8031" s="50" t="e">
        <f t="shared" ca="1" si="2528"/>
        <v>#NAME?</v>
      </c>
      <c r="BM8031" s="50" t="e">
        <f t="shared" ca="1" si="2529"/>
        <v>#NAME?</v>
      </c>
      <c r="BN8031" s="50" t="e">
        <f t="shared" ca="1" si="2530"/>
        <v>#NAME?</v>
      </c>
    </row>
    <row r="8032" spans="1:66" x14ac:dyDescent="0.35">
      <c r="A8032" s="48">
        <v>41086</v>
      </c>
      <c r="B8032" s="17">
        <v>2012</v>
      </c>
      <c r="C8032" s="17">
        <v>6</v>
      </c>
      <c r="D8032" s="17">
        <v>178</v>
      </c>
      <c r="E8032" s="17">
        <v>26</v>
      </c>
      <c r="F8032" s="17">
        <v>3</v>
      </c>
      <c r="G8032" s="50">
        <v>8.1</v>
      </c>
      <c r="H8032" s="32">
        <v>2.5484708177286262</v>
      </c>
      <c r="I8032" s="50">
        <v>4.5</v>
      </c>
      <c r="J8032" s="13">
        <v>5.6</v>
      </c>
      <c r="K8032" s="13">
        <f t="shared" si="2512"/>
        <v>5.6</v>
      </c>
      <c r="L8032" s="13">
        <f t="shared" si="2524"/>
        <v>0.44999999999999973</v>
      </c>
      <c r="M8032" s="13" t="e">
        <f ca="1">CalcTable[[#This Row],[IWC]]-AE8031</f>
        <v>#NAME?</v>
      </c>
      <c r="N8032" s="13" t="e">
        <f ca="1">IF(CalcTable[[#This Row],[Day of Year]]&lt;123,FCAP,AE8031)</f>
        <v>#NAME?</v>
      </c>
      <c r="O8032" s="17" t="e">
        <f ca="1">IF(IRR_DRIP,5,COUNTIF('IDET Wind Values'!C8016:G8016,"&lt;="&amp;IRR_MAXWIND))</f>
        <v>#NAME?</v>
      </c>
      <c r="P8032" s="13" t="e">
        <f ca="1">CalcTable[[#This Row],[ET_o]]*KL</f>
        <v>#NAME?</v>
      </c>
      <c r="Q8032" s="13" t="e">
        <f ca="1">IF(WILTPT&lt;=0,1,MAX(0,MIN(1,(CalcTable[[#This Row],[IWC]]-WILTPT)/(MAD-WILTPT))))</f>
        <v>#NAME?</v>
      </c>
      <c r="R8032" s="13" t="e">
        <f ca="1">CalcTable[[#This Row],[ETMult]]*CalcTable[[#This Row],[ETb]]</f>
        <v>#NAME?</v>
      </c>
      <c r="S8032" s="13" t="b">
        <f>INDEX(IRR_LIST,CalcTable[[#This Row],[Day of Week]]+1)</f>
        <v>1</v>
      </c>
      <c r="T8032" s="13">
        <f t="shared" ca="1" si="2513"/>
        <v>14.6</v>
      </c>
      <c r="U8032" s="13" t="b">
        <f ca="1">IF(CalcTable[[#This Row],[IrrPrecip]]&gt;=IC_MM,FALSE,TRUE)</f>
        <v>0</v>
      </c>
      <c r="V8032" s="13" t="b">
        <f t="shared" si="2525"/>
        <v>1</v>
      </c>
      <c r="W8032" s="13" t="e">
        <f ca="1">IF(AND(IRR_DRIP=FALSE,CalcTable[[#This Row],[IrrHours]]&lt;=0),FALSE,TRUE)</f>
        <v>#NAME?</v>
      </c>
      <c r="X8032" s="13" t="e">
        <f ca="1">AND(CalcTable[[#This Row],[IrrDay]],CalcTable[[#This Row],[IrrRain]],CalcTable[[#This Row],[IrrWarm]],CalcTable[[#This Row],[IrrWindy]])</f>
        <v>#NAME?</v>
      </c>
      <c r="Y8032" s="13" t="e">
        <f t="shared" ca="1" si="2514"/>
        <v>#NAME?</v>
      </c>
      <c r="Z8032" s="13" t="e">
        <f ca="1">CalcTable[[#This Row],[IrrHours]]/5</f>
        <v>#NAME?</v>
      </c>
      <c r="AA8032" s="13" t="e">
        <f ca="1">IF(CalcTable[[#This Row],[IrrFlag]]=FALSE,0,MAX(0,CalcTable[[#This Row],[VolRednWind]]*(FCAP*IRR_TARGET-CalcTable[[#This Row],[IWC]])))</f>
        <v>#NAME?</v>
      </c>
      <c r="AB8032" s="13" t="e">
        <f ca="1">CalcTable[[#This Row],[IWC]]+CalcTable[[#This Row],[Eff Precip]]+CalcTable[[#This Row],[IrrAmt]]-CalcTable[[#This Row],[AET]]</f>
        <v>#NAME?</v>
      </c>
      <c r="AC8032" s="13" t="e">
        <f ca="1">IF(CalcTable[[#This Row],[PWC]]&gt;FCAP,MIN(24*PERC,MIN(SAT,CalcTable[[#This Row],[PWC]])-FCAP),0)</f>
        <v>#NAME?</v>
      </c>
      <c r="AD8032" s="13" t="e">
        <f ca="1">IF(CalcTable[[#This Row],[PWC]]&gt;SAT,CalcTable[[#This Row],[PWC]]-SAT,0)</f>
        <v>#NAME?</v>
      </c>
      <c r="AE8032" s="13" t="e">
        <f ca="1">CalcTable[[#This Row],[PWC]]-CalcTable[[#This Row],[PercAmt]]-CalcTable[[#This Row],[Runoff]]</f>
        <v>#NAME?</v>
      </c>
      <c r="AF8032" s="13" t="e">
        <f ca="1">CalcTable[[#This Row],[IrrAmt]]/1000*CUR_IRR_AREA*10000/IRR_EFF</f>
        <v>#NAME?</v>
      </c>
      <c r="AG8032" s="147"/>
      <c r="AI8032" s="50">
        <v>0</v>
      </c>
      <c r="AJ8032" s="50">
        <v>0</v>
      </c>
      <c r="AK8032" s="50">
        <v>0</v>
      </c>
      <c r="AL8032" s="50">
        <v>0</v>
      </c>
      <c r="AM8032" s="50"/>
      <c r="AN8032" s="50"/>
      <c r="AO8032" s="50"/>
      <c r="AP8032" s="50"/>
      <c r="AQ8032" s="50"/>
      <c r="AR8032" s="50"/>
      <c r="AS8032" s="50"/>
      <c r="AT8032" s="50"/>
      <c r="AU8032" s="50"/>
      <c r="AV8032" s="50"/>
      <c r="AW8032" s="50"/>
      <c r="AX8032" s="50">
        <f t="shared" si="2515"/>
        <v>0</v>
      </c>
      <c r="AY8032" s="50"/>
      <c r="AZ8032" s="50">
        <f t="shared" si="2516"/>
        <v>0</v>
      </c>
      <c r="BA8032" s="50">
        <f t="shared" si="2526"/>
        <v>0</v>
      </c>
      <c r="BB8032" s="50">
        <f t="shared" si="2527"/>
        <v>0</v>
      </c>
      <c r="BC8032" s="17">
        <f t="shared" si="2517"/>
        <v>20126</v>
      </c>
      <c r="BD8032" s="50">
        <f t="shared" si="2518"/>
        <v>0</v>
      </c>
      <c r="BE8032" s="50">
        <f t="shared" si="2519"/>
        <v>0</v>
      </c>
      <c r="BF8032" s="50">
        <f t="shared" si="2520"/>
        <v>0</v>
      </c>
      <c r="BG8032" s="50"/>
      <c r="BH8032" s="17">
        <f t="shared" si="2521"/>
        <v>0</v>
      </c>
      <c r="BI8032" s="17">
        <f t="shared" si="2531"/>
        <v>8032</v>
      </c>
      <c r="BJ8032" s="17">
        <f t="shared" si="2522"/>
        <v>8032</v>
      </c>
      <c r="BK8032" s="150">
        <f t="shared" si="2523"/>
        <v>41086</v>
      </c>
      <c r="BL8032" s="50" t="e">
        <f t="shared" ca="1" si="2528"/>
        <v>#NAME?</v>
      </c>
      <c r="BM8032" s="50" t="e">
        <f t="shared" ca="1" si="2529"/>
        <v>#NAME?</v>
      </c>
      <c r="BN8032" s="50" t="e">
        <f t="shared" ca="1" si="2530"/>
        <v>#NAME?</v>
      </c>
    </row>
    <row r="8033" spans="1:66" x14ac:dyDescent="0.35">
      <c r="A8033" s="48">
        <v>41087</v>
      </c>
      <c r="B8033" s="17">
        <v>2012</v>
      </c>
      <c r="C8033" s="17">
        <v>6</v>
      </c>
      <c r="D8033" s="17">
        <v>179</v>
      </c>
      <c r="E8033" s="17">
        <v>27</v>
      </c>
      <c r="F8033" s="17">
        <v>4</v>
      </c>
      <c r="G8033" s="50">
        <v>8</v>
      </c>
      <c r="H8033" s="32">
        <v>5.9673679080306297</v>
      </c>
      <c r="I8033" s="50">
        <v>28.166666666666668</v>
      </c>
      <c r="J8033" s="13">
        <v>6</v>
      </c>
      <c r="K8033" s="13">
        <f t="shared" si="2512"/>
        <v>6</v>
      </c>
      <c r="L8033" s="13">
        <f t="shared" si="2524"/>
        <v>0.75</v>
      </c>
      <c r="M8033" s="13" t="e">
        <f ca="1">CalcTable[[#This Row],[IWC]]-AE8032</f>
        <v>#NAME?</v>
      </c>
      <c r="N8033" s="13" t="e">
        <f ca="1">IF(CalcTable[[#This Row],[Day of Year]]&lt;123,FCAP,AE8032)</f>
        <v>#NAME?</v>
      </c>
      <c r="O8033" s="17" t="e">
        <f ca="1">IF(IRR_DRIP,5,COUNTIF('IDET Wind Values'!C8017:G8017,"&lt;="&amp;IRR_MAXWIND))</f>
        <v>#NAME?</v>
      </c>
      <c r="P8033" s="13" t="e">
        <f ca="1">CalcTable[[#This Row],[ET_o]]*KL</f>
        <v>#NAME?</v>
      </c>
      <c r="Q8033" s="13" t="e">
        <f ca="1">IF(WILTPT&lt;=0,1,MAX(0,MIN(1,(CalcTable[[#This Row],[IWC]]-WILTPT)/(MAD-WILTPT))))</f>
        <v>#NAME?</v>
      </c>
      <c r="R8033" s="13" t="e">
        <f ca="1">CalcTable[[#This Row],[ETMult]]*CalcTable[[#This Row],[ETb]]</f>
        <v>#NAME?</v>
      </c>
      <c r="S8033" s="13" t="b">
        <f>INDEX(IRR_LIST,CalcTable[[#This Row],[Day of Week]]+1)</f>
        <v>0</v>
      </c>
      <c r="T8033" s="13">
        <f t="shared" ca="1" si="2513"/>
        <v>6.6</v>
      </c>
      <c r="U8033" s="13" t="b">
        <f ca="1">IF(CalcTable[[#This Row],[IrrPrecip]]&gt;=IC_MM,FALSE,TRUE)</f>
        <v>1</v>
      </c>
      <c r="V8033" s="13" t="b">
        <f t="shared" si="2525"/>
        <v>1</v>
      </c>
      <c r="W8033" s="13" t="e">
        <f ca="1">IF(AND(IRR_DRIP=FALSE,CalcTable[[#This Row],[IrrHours]]&lt;=0),FALSE,TRUE)</f>
        <v>#NAME?</v>
      </c>
      <c r="X8033" s="13" t="e">
        <f ca="1">AND(CalcTable[[#This Row],[IrrDay]],CalcTable[[#This Row],[IrrRain]],CalcTable[[#This Row],[IrrWarm]],CalcTable[[#This Row],[IrrWindy]])</f>
        <v>#NAME?</v>
      </c>
      <c r="Y8033" s="13" t="e">
        <f t="shared" ca="1" si="2514"/>
        <v>#NAME?</v>
      </c>
      <c r="Z8033" s="13" t="e">
        <f ca="1">CalcTable[[#This Row],[IrrHours]]/5</f>
        <v>#NAME?</v>
      </c>
      <c r="AA8033" s="13" t="e">
        <f ca="1">IF(CalcTable[[#This Row],[IrrFlag]]=FALSE,0,MAX(0,CalcTable[[#This Row],[VolRednWind]]*(FCAP*IRR_TARGET-CalcTable[[#This Row],[IWC]])))</f>
        <v>#NAME?</v>
      </c>
      <c r="AB8033" s="13" t="e">
        <f ca="1">CalcTable[[#This Row],[IWC]]+CalcTable[[#This Row],[Eff Precip]]+CalcTable[[#This Row],[IrrAmt]]-CalcTable[[#This Row],[AET]]</f>
        <v>#NAME?</v>
      </c>
      <c r="AC8033" s="13" t="e">
        <f ca="1">IF(CalcTable[[#This Row],[PWC]]&gt;FCAP,MIN(24*PERC,MIN(SAT,CalcTable[[#This Row],[PWC]])-FCAP),0)</f>
        <v>#NAME?</v>
      </c>
      <c r="AD8033" s="13" t="e">
        <f ca="1">IF(CalcTable[[#This Row],[PWC]]&gt;SAT,CalcTable[[#This Row],[PWC]]-SAT,0)</f>
        <v>#NAME?</v>
      </c>
      <c r="AE8033" s="13" t="e">
        <f ca="1">CalcTable[[#This Row],[PWC]]-CalcTable[[#This Row],[PercAmt]]-CalcTable[[#This Row],[Runoff]]</f>
        <v>#NAME?</v>
      </c>
      <c r="AF8033" s="13" t="e">
        <f ca="1">CalcTable[[#This Row],[IrrAmt]]/1000*CUR_IRR_AREA*10000/IRR_EFF</f>
        <v>#NAME?</v>
      </c>
      <c r="AG8033" s="147"/>
      <c r="AI8033" s="50">
        <v>0</v>
      </c>
      <c r="AJ8033" s="50">
        <v>0</v>
      </c>
      <c r="AK8033" s="50">
        <v>4.8327182514362397</v>
      </c>
      <c r="AL8033" s="50">
        <v>5.3928978142952957</v>
      </c>
      <c r="AM8033" s="50"/>
      <c r="AN8033" s="50"/>
      <c r="AO8033" s="50"/>
      <c r="AP8033" s="50"/>
      <c r="AQ8033" s="50"/>
      <c r="AR8033" s="50"/>
      <c r="AS8033" s="50"/>
      <c r="AT8033" s="50"/>
      <c r="AU8033" s="50"/>
      <c r="AV8033" s="50"/>
      <c r="AW8033" s="50"/>
      <c r="AX8033" s="50">
        <f t="shared" si="2515"/>
        <v>10.225616065731536</v>
      </c>
      <c r="AY8033" s="50"/>
      <c r="AZ8033" s="50">
        <f t="shared" si="2516"/>
        <v>229.07153690706019</v>
      </c>
      <c r="BA8033" s="50">
        <f t="shared" si="2526"/>
        <v>352.6974457140451</v>
      </c>
      <c r="BB8033" s="50">
        <f t="shared" si="2527"/>
        <v>363.60561413819084</v>
      </c>
      <c r="BC8033" s="17">
        <f t="shared" si="2517"/>
        <v>20126</v>
      </c>
      <c r="BD8033" s="50">
        <f t="shared" si="2518"/>
        <v>10.225616065731536</v>
      </c>
      <c r="BE8033" s="50">
        <f t="shared" si="2519"/>
        <v>229.07153690706019</v>
      </c>
      <c r="BF8033" s="50">
        <f t="shared" si="2520"/>
        <v>374.68811111853034</v>
      </c>
      <c r="BG8033" s="50"/>
      <c r="BH8033" s="17">
        <f t="shared" si="2521"/>
        <v>0</v>
      </c>
      <c r="BI8033" s="17">
        <f t="shared" si="2531"/>
        <v>8033</v>
      </c>
      <c r="BJ8033" s="17">
        <f t="shared" si="2522"/>
        <v>8033</v>
      </c>
      <c r="BK8033" s="150">
        <f t="shared" si="2523"/>
        <v>41087</v>
      </c>
      <c r="BL8033" s="50" t="e">
        <f t="shared" ca="1" si="2528"/>
        <v>#NAME?</v>
      </c>
      <c r="BM8033" s="50" t="e">
        <f t="shared" ca="1" si="2529"/>
        <v>#NAME?</v>
      </c>
      <c r="BN8033" s="50" t="e">
        <f t="shared" ca="1" si="2530"/>
        <v>#NAME?</v>
      </c>
    </row>
    <row r="8034" spans="1:66" x14ac:dyDescent="0.35">
      <c r="A8034" s="48">
        <v>41088</v>
      </c>
      <c r="B8034" s="17">
        <v>2012</v>
      </c>
      <c r="C8034" s="17">
        <v>6</v>
      </c>
      <c r="D8034" s="17">
        <v>180</v>
      </c>
      <c r="E8034" s="17">
        <v>28</v>
      </c>
      <c r="F8034" s="17">
        <v>5</v>
      </c>
      <c r="G8034" s="50">
        <v>7.3</v>
      </c>
      <c r="H8034" s="32">
        <v>4.6332538832979857</v>
      </c>
      <c r="I8034" s="50">
        <v>5.666666666666667</v>
      </c>
      <c r="J8034" s="13">
        <v>0</v>
      </c>
      <c r="K8034" s="13">
        <f t="shared" si="2512"/>
        <v>0</v>
      </c>
      <c r="L8034" s="13">
        <f t="shared" si="2524"/>
        <v>0</v>
      </c>
      <c r="M8034" s="13" t="e">
        <f ca="1">CalcTable[[#This Row],[IWC]]-AE8033</f>
        <v>#NAME?</v>
      </c>
      <c r="N8034" s="13" t="e">
        <f ca="1">IF(CalcTable[[#This Row],[Day of Year]]&lt;123,FCAP,AE8033)</f>
        <v>#NAME?</v>
      </c>
      <c r="O8034" s="17" t="e">
        <f ca="1">IF(IRR_DRIP,5,COUNTIF('IDET Wind Values'!C8018:G8018,"&lt;="&amp;IRR_MAXWIND))</f>
        <v>#NAME?</v>
      </c>
      <c r="P8034" s="13" t="e">
        <f ca="1">CalcTable[[#This Row],[ET_o]]*KL</f>
        <v>#NAME?</v>
      </c>
      <c r="Q8034" s="13" t="e">
        <f ca="1">IF(WILTPT&lt;=0,1,MAX(0,MIN(1,(CalcTable[[#This Row],[IWC]]-WILTPT)/(MAD-WILTPT))))</f>
        <v>#NAME?</v>
      </c>
      <c r="R8034" s="13" t="e">
        <f ca="1">CalcTable[[#This Row],[ETMult]]*CalcTable[[#This Row],[ETb]]</f>
        <v>#NAME?</v>
      </c>
      <c r="S8034" s="13" t="b">
        <f>INDEX(IRR_LIST,CalcTable[[#This Row],[Day of Week]]+1)</f>
        <v>1</v>
      </c>
      <c r="T8034" s="13">
        <f t="shared" ca="1" si="2513"/>
        <v>11.6</v>
      </c>
      <c r="U8034" s="13" t="b">
        <f ca="1">IF(CalcTable[[#This Row],[IrrPrecip]]&gt;=IC_MM,FALSE,TRUE)</f>
        <v>0</v>
      </c>
      <c r="V8034" s="13" t="b">
        <f t="shared" si="2525"/>
        <v>1</v>
      </c>
      <c r="W8034" s="13" t="e">
        <f ca="1">IF(AND(IRR_DRIP=FALSE,CalcTable[[#This Row],[IrrHours]]&lt;=0),FALSE,TRUE)</f>
        <v>#NAME?</v>
      </c>
      <c r="X8034" s="13" t="e">
        <f ca="1">AND(CalcTable[[#This Row],[IrrDay]],CalcTable[[#This Row],[IrrRain]],CalcTable[[#This Row],[IrrWarm]],CalcTable[[#This Row],[IrrWindy]])</f>
        <v>#NAME?</v>
      </c>
      <c r="Y8034" s="13" t="e">
        <f t="shared" ca="1" si="2514"/>
        <v>#NAME?</v>
      </c>
      <c r="Z8034" s="13" t="e">
        <f ca="1">CalcTable[[#This Row],[IrrHours]]/5</f>
        <v>#NAME?</v>
      </c>
      <c r="AA8034" s="13" t="e">
        <f ca="1">IF(CalcTable[[#This Row],[IrrFlag]]=FALSE,0,MAX(0,CalcTable[[#This Row],[VolRednWind]]*(FCAP*IRR_TARGET-CalcTable[[#This Row],[IWC]])))</f>
        <v>#NAME?</v>
      </c>
      <c r="AB8034" s="13" t="e">
        <f ca="1">CalcTable[[#This Row],[IWC]]+CalcTable[[#This Row],[Eff Precip]]+CalcTable[[#This Row],[IrrAmt]]-CalcTable[[#This Row],[AET]]</f>
        <v>#NAME?</v>
      </c>
      <c r="AC8034" s="13" t="e">
        <f ca="1">IF(CalcTable[[#This Row],[PWC]]&gt;FCAP,MIN(24*PERC,MIN(SAT,CalcTable[[#This Row],[PWC]])-FCAP),0)</f>
        <v>#NAME?</v>
      </c>
      <c r="AD8034" s="13" t="e">
        <f ca="1">IF(CalcTable[[#This Row],[PWC]]&gt;SAT,CalcTable[[#This Row],[PWC]]-SAT,0)</f>
        <v>#NAME?</v>
      </c>
      <c r="AE8034" s="13" t="e">
        <f ca="1">CalcTable[[#This Row],[PWC]]-CalcTable[[#This Row],[PercAmt]]-CalcTable[[#This Row],[Runoff]]</f>
        <v>#NAME?</v>
      </c>
      <c r="AF8034" s="13" t="e">
        <f ca="1">CalcTable[[#This Row],[IrrAmt]]/1000*CUR_IRR_AREA*10000/IRR_EFF</f>
        <v>#NAME?</v>
      </c>
      <c r="AG8034" s="147"/>
      <c r="AI8034" s="50">
        <v>0</v>
      </c>
      <c r="AJ8034" s="50">
        <v>0</v>
      </c>
      <c r="AK8034" s="50">
        <v>0</v>
      </c>
      <c r="AL8034" s="50">
        <v>0</v>
      </c>
      <c r="AM8034" s="50"/>
      <c r="AN8034" s="50"/>
      <c r="AO8034" s="50"/>
      <c r="AP8034" s="50"/>
      <c r="AQ8034" s="50"/>
      <c r="AR8034" s="50"/>
      <c r="AS8034" s="50"/>
      <c r="AT8034" s="50"/>
      <c r="AU8034" s="50"/>
      <c r="AV8034" s="50"/>
      <c r="AW8034" s="50"/>
      <c r="AX8034" s="50">
        <f t="shared" si="2515"/>
        <v>0</v>
      </c>
      <c r="AY8034" s="50"/>
      <c r="AZ8034" s="50">
        <f t="shared" si="2516"/>
        <v>0</v>
      </c>
      <c r="BA8034" s="50">
        <f t="shared" si="2526"/>
        <v>0</v>
      </c>
      <c r="BB8034" s="50">
        <f t="shared" si="2527"/>
        <v>0</v>
      </c>
      <c r="BC8034" s="17">
        <f t="shared" si="2517"/>
        <v>20126</v>
      </c>
      <c r="BD8034" s="50">
        <f t="shared" si="2518"/>
        <v>0</v>
      </c>
      <c r="BE8034" s="50">
        <f t="shared" si="2519"/>
        <v>0</v>
      </c>
      <c r="BF8034" s="50">
        <f t="shared" si="2520"/>
        <v>0</v>
      </c>
      <c r="BG8034" s="50"/>
      <c r="BH8034" s="17">
        <f t="shared" si="2521"/>
        <v>0</v>
      </c>
      <c r="BI8034" s="17">
        <f t="shared" si="2531"/>
        <v>8034</v>
      </c>
      <c r="BJ8034" s="17">
        <f t="shared" si="2522"/>
        <v>8034</v>
      </c>
      <c r="BK8034" s="150">
        <f t="shared" si="2523"/>
        <v>41088</v>
      </c>
      <c r="BL8034" s="50" t="e">
        <f t="shared" ca="1" si="2528"/>
        <v>#NAME?</v>
      </c>
      <c r="BM8034" s="50" t="e">
        <f t="shared" ca="1" si="2529"/>
        <v>#NAME?</v>
      </c>
      <c r="BN8034" s="50" t="e">
        <f t="shared" ca="1" si="2530"/>
        <v>#NAME?</v>
      </c>
    </row>
    <row r="8035" spans="1:66" x14ac:dyDescent="0.35">
      <c r="A8035" s="48">
        <v>41089</v>
      </c>
      <c r="B8035" s="17">
        <v>2012</v>
      </c>
      <c r="C8035" s="17">
        <v>6</v>
      </c>
      <c r="D8035" s="17">
        <v>181</v>
      </c>
      <c r="E8035" s="17">
        <v>29</v>
      </c>
      <c r="F8035" s="17">
        <v>6</v>
      </c>
      <c r="G8035" s="50">
        <v>12.4</v>
      </c>
      <c r="H8035" s="32">
        <v>4.9589022542196366</v>
      </c>
      <c r="I8035" s="50">
        <v>5.333333333333333</v>
      </c>
      <c r="J8035" s="13">
        <v>0</v>
      </c>
      <c r="K8035" s="13">
        <f t="shared" si="2512"/>
        <v>0</v>
      </c>
      <c r="L8035" s="13">
        <f t="shared" si="2524"/>
        <v>0</v>
      </c>
      <c r="M8035" s="13" t="e">
        <f ca="1">CalcTable[[#This Row],[IWC]]-AE8034</f>
        <v>#NAME?</v>
      </c>
      <c r="N8035" s="13" t="e">
        <f ca="1">IF(CalcTable[[#This Row],[Day of Year]]&lt;123,FCAP,AE8034)</f>
        <v>#NAME?</v>
      </c>
      <c r="O8035" s="17" t="e">
        <f ca="1">IF(IRR_DRIP,5,COUNTIF('IDET Wind Values'!C8019:G8019,"&lt;="&amp;IRR_MAXWIND))</f>
        <v>#NAME?</v>
      </c>
      <c r="P8035" s="13" t="e">
        <f ca="1">CalcTable[[#This Row],[ET_o]]*KL</f>
        <v>#NAME?</v>
      </c>
      <c r="Q8035" s="13" t="e">
        <f ca="1">IF(WILTPT&lt;=0,1,MAX(0,MIN(1,(CalcTable[[#This Row],[IWC]]-WILTPT)/(MAD-WILTPT))))</f>
        <v>#NAME?</v>
      </c>
      <c r="R8035" s="13" t="e">
        <f ca="1">CalcTable[[#This Row],[ETMult]]*CalcTable[[#This Row],[ETb]]</f>
        <v>#NAME?</v>
      </c>
      <c r="S8035" s="13" t="b">
        <f>INDEX(IRR_LIST,CalcTable[[#This Row],[Day of Week]]+1)</f>
        <v>0</v>
      </c>
      <c r="T8035" s="13">
        <f t="shared" ca="1" si="2513"/>
        <v>6</v>
      </c>
      <c r="U8035" s="13" t="b">
        <f ca="1">IF(CalcTable[[#This Row],[IrrPrecip]]&gt;=IC_MM,FALSE,TRUE)</f>
        <v>1</v>
      </c>
      <c r="V8035" s="13" t="b">
        <f t="shared" si="2525"/>
        <v>1</v>
      </c>
      <c r="W8035" s="13" t="e">
        <f ca="1">IF(AND(IRR_DRIP=FALSE,CalcTable[[#This Row],[IrrHours]]&lt;=0),FALSE,TRUE)</f>
        <v>#NAME?</v>
      </c>
      <c r="X8035" s="13" t="e">
        <f ca="1">AND(CalcTable[[#This Row],[IrrDay]],CalcTable[[#This Row],[IrrRain]],CalcTable[[#This Row],[IrrWarm]],CalcTable[[#This Row],[IrrWindy]])</f>
        <v>#NAME?</v>
      </c>
      <c r="Y8035" s="13" t="e">
        <f t="shared" ca="1" si="2514"/>
        <v>#NAME?</v>
      </c>
      <c r="Z8035" s="13" t="e">
        <f ca="1">CalcTable[[#This Row],[IrrHours]]/5</f>
        <v>#NAME?</v>
      </c>
      <c r="AA8035" s="13" t="e">
        <f ca="1">IF(CalcTable[[#This Row],[IrrFlag]]=FALSE,0,MAX(0,CalcTable[[#This Row],[VolRednWind]]*(FCAP*IRR_TARGET-CalcTable[[#This Row],[IWC]])))</f>
        <v>#NAME?</v>
      </c>
      <c r="AB8035" s="13" t="e">
        <f ca="1">CalcTable[[#This Row],[IWC]]+CalcTable[[#This Row],[Eff Precip]]+CalcTable[[#This Row],[IrrAmt]]-CalcTable[[#This Row],[AET]]</f>
        <v>#NAME?</v>
      </c>
      <c r="AC8035" s="13" t="e">
        <f ca="1">IF(CalcTable[[#This Row],[PWC]]&gt;FCAP,MIN(24*PERC,MIN(SAT,CalcTable[[#This Row],[PWC]])-FCAP),0)</f>
        <v>#NAME?</v>
      </c>
      <c r="AD8035" s="13" t="e">
        <f ca="1">IF(CalcTable[[#This Row],[PWC]]&gt;SAT,CalcTable[[#This Row],[PWC]]-SAT,0)</f>
        <v>#NAME?</v>
      </c>
      <c r="AE8035" s="13" t="e">
        <f ca="1">CalcTable[[#This Row],[PWC]]-CalcTable[[#This Row],[PercAmt]]-CalcTable[[#This Row],[Runoff]]</f>
        <v>#NAME?</v>
      </c>
      <c r="AF8035" s="13" t="e">
        <f ca="1">CalcTable[[#This Row],[IrrAmt]]/1000*CUR_IRR_AREA*10000/IRR_EFF</f>
        <v>#NAME?</v>
      </c>
      <c r="AG8035" s="147"/>
      <c r="AI8035" s="50">
        <v>0</v>
      </c>
      <c r="AJ8035" s="50">
        <v>0</v>
      </c>
      <c r="AK8035" s="50">
        <v>0</v>
      </c>
      <c r="AL8035" s="50">
        <v>5.0803419852307385</v>
      </c>
      <c r="AM8035" s="50"/>
      <c r="AN8035" s="50"/>
      <c r="AO8035" s="50"/>
      <c r="AP8035" s="50"/>
      <c r="AQ8035" s="50"/>
      <c r="AR8035" s="50"/>
      <c r="AS8035" s="50"/>
      <c r="AT8035" s="50"/>
      <c r="AU8035" s="50"/>
      <c r="AV8035" s="50"/>
      <c r="AW8035" s="50"/>
      <c r="AX8035" s="50">
        <f t="shared" si="2515"/>
        <v>5.0803419852307385</v>
      </c>
      <c r="AY8035" s="50"/>
      <c r="AZ8035" s="50">
        <f t="shared" si="2516"/>
        <v>149.02336490010168</v>
      </c>
      <c r="BA8035" s="50">
        <f t="shared" si="2526"/>
        <v>229.44867294142642</v>
      </c>
      <c r="BB8035" s="50">
        <f t="shared" si="2527"/>
        <v>236.54502365095507</v>
      </c>
      <c r="BC8035" s="17">
        <f t="shared" si="2517"/>
        <v>20126</v>
      </c>
      <c r="BD8035" s="50">
        <f t="shared" si="2518"/>
        <v>5.0803419852307385</v>
      </c>
      <c r="BE8035" s="50">
        <f t="shared" si="2519"/>
        <v>149.02336490010168</v>
      </c>
      <c r="BF8035" s="50">
        <f t="shared" si="2520"/>
        <v>243.75478446980131</v>
      </c>
      <c r="BG8035" s="50"/>
      <c r="BH8035" s="17">
        <f t="shared" si="2521"/>
        <v>0</v>
      </c>
      <c r="BI8035" s="17">
        <f t="shared" si="2531"/>
        <v>8035</v>
      </c>
      <c r="BJ8035" s="17">
        <f t="shared" si="2522"/>
        <v>8035</v>
      </c>
      <c r="BK8035" s="150">
        <f t="shared" si="2523"/>
        <v>41089</v>
      </c>
      <c r="BL8035" s="50" t="e">
        <f t="shared" ca="1" si="2528"/>
        <v>#NAME?</v>
      </c>
      <c r="BM8035" s="50" t="e">
        <f t="shared" ca="1" si="2529"/>
        <v>#NAME?</v>
      </c>
      <c r="BN8035" s="50" t="e">
        <f t="shared" ca="1" si="2530"/>
        <v>#NAME?</v>
      </c>
    </row>
    <row r="8036" spans="1:66" x14ac:dyDescent="0.35">
      <c r="A8036" s="48">
        <v>41090</v>
      </c>
      <c r="B8036" s="17">
        <v>2012</v>
      </c>
      <c r="C8036" s="17">
        <v>6</v>
      </c>
      <c r="D8036" s="17">
        <v>182</v>
      </c>
      <c r="E8036" s="17">
        <v>30</v>
      </c>
      <c r="F8036" s="17">
        <v>7</v>
      </c>
      <c r="G8036" s="50">
        <v>9.9</v>
      </c>
      <c r="H8036" s="32">
        <v>5.195310602783116</v>
      </c>
      <c r="I8036" s="50">
        <v>6.166666666666667</v>
      </c>
      <c r="J8036" s="13">
        <v>2.2000000000000002</v>
      </c>
      <c r="K8036" s="13">
        <f t="shared" si="2512"/>
        <v>2.2000000000000002</v>
      </c>
      <c r="L8036" s="13">
        <f t="shared" si="2524"/>
        <v>0</v>
      </c>
      <c r="M8036" s="13" t="e">
        <f ca="1">CalcTable[[#This Row],[IWC]]-AE8035</f>
        <v>#NAME?</v>
      </c>
      <c r="N8036" s="13" t="e">
        <f ca="1">IF(CalcTable[[#This Row],[Day of Year]]&lt;123,FCAP,AE8035)</f>
        <v>#NAME?</v>
      </c>
      <c r="O8036" s="17" t="e">
        <f ca="1">IF(IRR_DRIP,5,COUNTIF('IDET Wind Values'!C8020:G8020,"&lt;="&amp;IRR_MAXWIND))</f>
        <v>#NAME?</v>
      </c>
      <c r="P8036" s="13" t="e">
        <f ca="1">CalcTable[[#This Row],[ET_o]]*KL</f>
        <v>#NAME?</v>
      </c>
      <c r="Q8036" s="13" t="e">
        <f ca="1">IF(WILTPT&lt;=0,1,MAX(0,MIN(1,(CalcTable[[#This Row],[IWC]]-WILTPT)/(MAD-WILTPT))))</f>
        <v>#NAME?</v>
      </c>
      <c r="R8036" s="13" t="e">
        <f ca="1">CalcTable[[#This Row],[ETMult]]*CalcTable[[#This Row],[ETb]]</f>
        <v>#NAME?</v>
      </c>
      <c r="S8036" s="13" t="b">
        <f>INDEX(IRR_LIST,CalcTable[[#This Row],[Day of Week]]+1)</f>
        <v>0</v>
      </c>
      <c r="T8036" s="13">
        <f t="shared" ca="1" si="2513"/>
        <v>0</v>
      </c>
      <c r="U8036" s="13" t="b">
        <f ca="1">IF(CalcTable[[#This Row],[IrrPrecip]]&gt;=IC_MM,FALSE,TRUE)</f>
        <v>1</v>
      </c>
      <c r="V8036" s="13" t="b">
        <f t="shared" si="2525"/>
        <v>1</v>
      </c>
      <c r="W8036" s="13" t="e">
        <f ca="1">IF(AND(IRR_DRIP=FALSE,CalcTable[[#This Row],[IrrHours]]&lt;=0),FALSE,TRUE)</f>
        <v>#NAME?</v>
      </c>
      <c r="X8036" s="13" t="e">
        <f ca="1">AND(CalcTable[[#This Row],[IrrDay]],CalcTable[[#This Row],[IrrRain]],CalcTable[[#This Row],[IrrWarm]],CalcTable[[#This Row],[IrrWindy]])</f>
        <v>#NAME?</v>
      </c>
      <c r="Y8036" s="13" t="e">
        <f t="shared" ca="1" si="2514"/>
        <v>#NAME?</v>
      </c>
      <c r="Z8036" s="13" t="e">
        <f ca="1">CalcTable[[#This Row],[IrrHours]]/5</f>
        <v>#NAME?</v>
      </c>
      <c r="AA8036" s="13" t="e">
        <f ca="1">IF(CalcTable[[#This Row],[IrrFlag]]=FALSE,0,MAX(0,CalcTable[[#This Row],[VolRednWind]]*(FCAP*IRR_TARGET-CalcTable[[#This Row],[IWC]])))</f>
        <v>#NAME?</v>
      </c>
      <c r="AB8036" s="13" t="e">
        <f ca="1">CalcTable[[#This Row],[IWC]]+CalcTable[[#This Row],[Eff Precip]]+CalcTable[[#This Row],[IrrAmt]]-CalcTable[[#This Row],[AET]]</f>
        <v>#NAME?</v>
      </c>
      <c r="AC8036" s="13" t="e">
        <f ca="1">IF(CalcTable[[#This Row],[PWC]]&gt;FCAP,MIN(24*PERC,MIN(SAT,CalcTable[[#This Row],[PWC]])-FCAP),0)</f>
        <v>#NAME?</v>
      </c>
      <c r="AD8036" s="13" t="e">
        <f ca="1">IF(CalcTable[[#This Row],[PWC]]&gt;SAT,CalcTable[[#This Row],[PWC]]-SAT,0)</f>
        <v>#NAME?</v>
      </c>
      <c r="AE8036" s="13" t="e">
        <f ca="1">CalcTable[[#This Row],[PWC]]-CalcTable[[#This Row],[PercAmt]]-CalcTable[[#This Row],[Runoff]]</f>
        <v>#NAME?</v>
      </c>
      <c r="AF8036" s="13" t="e">
        <f ca="1">CalcTable[[#This Row],[IrrAmt]]/1000*CUR_IRR_AREA*10000/IRR_EFF</f>
        <v>#NAME?</v>
      </c>
      <c r="AG8036" s="147"/>
      <c r="AI8036" s="50">
        <v>0</v>
      </c>
      <c r="AJ8036" s="50">
        <v>0</v>
      </c>
      <c r="AK8036" s="50">
        <v>5.4095506727463567</v>
      </c>
      <c r="AL8036" s="50">
        <v>0</v>
      </c>
      <c r="AM8036" s="50"/>
      <c r="AN8036" s="50"/>
      <c r="AO8036" s="50"/>
      <c r="AP8036" s="50"/>
      <c r="AQ8036" s="50"/>
      <c r="AR8036" s="50"/>
      <c r="AS8036" s="50"/>
      <c r="AT8036" s="50"/>
      <c r="AU8036" s="50"/>
      <c r="AV8036" s="50"/>
      <c r="AW8036" s="50"/>
      <c r="AX8036" s="50">
        <f t="shared" si="2515"/>
        <v>5.4095506727463567</v>
      </c>
      <c r="AY8036" s="50"/>
      <c r="AZ8036" s="50">
        <f t="shared" si="2516"/>
        <v>79.340076533613242</v>
      </c>
      <c r="BA8036" s="50">
        <f t="shared" si="2526"/>
        <v>122.1585305358807</v>
      </c>
      <c r="BB8036" s="50">
        <f t="shared" si="2527"/>
        <v>125.93662941843372</v>
      </c>
      <c r="BC8036" s="17">
        <f t="shared" si="2517"/>
        <v>20126</v>
      </c>
      <c r="BD8036" s="50">
        <f t="shared" si="2518"/>
        <v>5.4095506727463567</v>
      </c>
      <c r="BE8036" s="50">
        <f t="shared" si="2519"/>
        <v>79.340076533613242</v>
      </c>
      <c r="BF8036" s="50">
        <f t="shared" si="2520"/>
        <v>129.77510787139153</v>
      </c>
      <c r="BG8036" s="50"/>
      <c r="BH8036" s="17">
        <f t="shared" si="2521"/>
        <v>0</v>
      </c>
      <c r="BI8036" s="17">
        <f t="shared" si="2531"/>
        <v>8036</v>
      </c>
      <c r="BJ8036" s="17">
        <f t="shared" si="2522"/>
        <v>8036</v>
      </c>
      <c r="BK8036" s="150">
        <f t="shared" si="2523"/>
        <v>41090</v>
      </c>
      <c r="BL8036" s="50" t="e">
        <f t="shared" ca="1" si="2528"/>
        <v>#NAME?</v>
      </c>
      <c r="BM8036" s="50" t="e">
        <f t="shared" ca="1" si="2529"/>
        <v>#NAME?</v>
      </c>
      <c r="BN8036" s="50" t="e">
        <f t="shared" ca="1" si="2530"/>
        <v>#NAME?</v>
      </c>
    </row>
    <row r="8037" spans="1:66" x14ac:dyDescent="0.35">
      <c r="A8037" s="48">
        <v>41091</v>
      </c>
      <c r="B8037" s="17">
        <v>2012</v>
      </c>
      <c r="C8037" s="17">
        <v>7</v>
      </c>
      <c r="D8037" s="17">
        <v>183</v>
      </c>
      <c r="E8037" s="17">
        <v>1</v>
      </c>
      <c r="F8037" s="17">
        <v>1</v>
      </c>
      <c r="G8037" s="50">
        <v>12.5</v>
      </c>
      <c r="H8037" s="32">
        <v>4.5981681673548378</v>
      </c>
      <c r="I8037" s="50">
        <v>6.666666666666667</v>
      </c>
      <c r="J8037" s="13">
        <v>2.4</v>
      </c>
      <c r="K8037" s="13">
        <f t="shared" si="2512"/>
        <v>2.4</v>
      </c>
      <c r="L8037" s="13">
        <f t="shared" si="2524"/>
        <v>0</v>
      </c>
      <c r="M8037" s="13" t="e">
        <f ca="1">CalcTable[[#This Row],[IWC]]-AE8036</f>
        <v>#NAME?</v>
      </c>
      <c r="N8037" s="13" t="e">
        <f ca="1">IF(CalcTable[[#This Row],[Day of Year]]&lt;123,FCAP,AE8036)</f>
        <v>#NAME?</v>
      </c>
      <c r="O8037" s="17" t="e">
        <f ca="1">IF(IRR_DRIP,5,COUNTIF('IDET Wind Values'!C8021:G8021,"&lt;="&amp;IRR_MAXWIND))</f>
        <v>#NAME?</v>
      </c>
      <c r="P8037" s="13" t="e">
        <f ca="1">CalcTable[[#This Row],[ET_o]]*KL</f>
        <v>#NAME?</v>
      </c>
      <c r="Q8037" s="13" t="e">
        <f ca="1">IF(WILTPT&lt;=0,1,MAX(0,MIN(1,(CalcTable[[#This Row],[IWC]]-WILTPT)/(MAD-WILTPT))))</f>
        <v>#NAME?</v>
      </c>
      <c r="R8037" s="13" t="e">
        <f ca="1">CalcTable[[#This Row],[ETMult]]*CalcTable[[#This Row],[ETb]]</f>
        <v>#NAME?</v>
      </c>
      <c r="S8037" s="13" t="b">
        <f>INDEX(IRR_LIST,CalcTable[[#This Row],[Day of Week]]+1)</f>
        <v>1</v>
      </c>
      <c r="T8037" s="13">
        <f t="shared" ca="1" si="2513"/>
        <v>2.2000000000000002</v>
      </c>
      <c r="U8037" s="13" t="b">
        <f ca="1">IF(CalcTable[[#This Row],[IrrPrecip]]&gt;=IC_MM,FALSE,TRUE)</f>
        <v>1</v>
      </c>
      <c r="V8037" s="13" t="b">
        <f t="shared" si="2525"/>
        <v>1</v>
      </c>
      <c r="W8037" s="13" t="e">
        <f ca="1">IF(AND(IRR_DRIP=FALSE,CalcTable[[#This Row],[IrrHours]]&lt;=0),FALSE,TRUE)</f>
        <v>#NAME?</v>
      </c>
      <c r="X8037" s="13" t="e">
        <f ca="1">AND(CalcTable[[#This Row],[IrrDay]],CalcTable[[#This Row],[IrrRain]],CalcTable[[#This Row],[IrrWarm]],CalcTable[[#This Row],[IrrWindy]])</f>
        <v>#NAME?</v>
      </c>
      <c r="Y8037" s="13" t="e">
        <f t="shared" ca="1" si="2514"/>
        <v>#NAME?</v>
      </c>
      <c r="Z8037" s="13" t="e">
        <f ca="1">CalcTable[[#This Row],[IrrHours]]/5</f>
        <v>#NAME?</v>
      </c>
      <c r="AA8037" s="13" t="e">
        <f ca="1">IF(CalcTable[[#This Row],[IrrFlag]]=FALSE,0,MAX(0,CalcTable[[#This Row],[VolRednWind]]*(FCAP*IRR_TARGET-CalcTable[[#This Row],[IWC]])))</f>
        <v>#NAME?</v>
      </c>
      <c r="AB8037" s="13" t="e">
        <f ca="1">CalcTable[[#This Row],[IWC]]+CalcTable[[#This Row],[Eff Precip]]+CalcTable[[#This Row],[IrrAmt]]-CalcTable[[#This Row],[AET]]</f>
        <v>#NAME?</v>
      </c>
      <c r="AC8037" s="13" t="e">
        <f ca="1">IF(CalcTable[[#This Row],[PWC]]&gt;FCAP,MIN(24*PERC,MIN(SAT,CalcTable[[#This Row],[PWC]])-FCAP),0)</f>
        <v>#NAME?</v>
      </c>
      <c r="AD8037" s="13" t="e">
        <f ca="1">IF(CalcTable[[#This Row],[PWC]]&gt;SAT,CalcTable[[#This Row],[PWC]]-SAT,0)</f>
        <v>#NAME?</v>
      </c>
      <c r="AE8037" s="13" t="e">
        <f ca="1">CalcTable[[#This Row],[PWC]]-CalcTable[[#This Row],[PercAmt]]-CalcTable[[#This Row],[Runoff]]</f>
        <v>#NAME?</v>
      </c>
      <c r="AF8037" s="13" t="e">
        <f ca="1">CalcTable[[#This Row],[IrrAmt]]/1000*CUR_IRR_AREA*10000/IRR_EFF</f>
        <v>#NAME?</v>
      </c>
      <c r="AG8037" s="147"/>
      <c r="AI8037" s="50">
        <v>13.496748097397964</v>
      </c>
      <c r="AJ8037" s="50">
        <v>24.565997289662903</v>
      </c>
      <c r="AK8037" s="50">
        <v>0</v>
      </c>
      <c r="AL8037" s="50">
        <v>0</v>
      </c>
      <c r="AM8037" s="50"/>
      <c r="AN8037" s="50"/>
      <c r="AO8037" s="50"/>
      <c r="AP8037" s="50"/>
      <c r="AQ8037" s="50"/>
      <c r="AR8037" s="50"/>
      <c r="AS8037" s="50"/>
      <c r="AT8037" s="50"/>
      <c r="AU8037" s="50"/>
      <c r="AV8037" s="50"/>
      <c r="AW8037" s="50"/>
      <c r="AX8037" s="50">
        <f t="shared" si="2515"/>
        <v>38.062745387060865</v>
      </c>
      <c r="AY8037" s="50"/>
      <c r="AZ8037" s="50">
        <f t="shared" si="2516"/>
        <v>918.55489259194871</v>
      </c>
      <c r="BA8037" s="50">
        <f t="shared" si="2526"/>
        <v>1493.4700273542826</v>
      </c>
      <c r="BB8037" s="50">
        <f t="shared" si="2527"/>
        <v>1546.0093029131599</v>
      </c>
      <c r="BC8037" s="17">
        <f t="shared" si="2517"/>
        <v>20127</v>
      </c>
      <c r="BD8037" s="50">
        <f t="shared" si="2518"/>
        <v>38.062745387060865</v>
      </c>
      <c r="BE8037" s="50">
        <f t="shared" si="2519"/>
        <v>918.55489259194871</v>
      </c>
      <c r="BF8037" s="50">
        <f t="shared" si="2520"/>
        <v>1502.4633889962524</v>
      </c>
      <c r="BG8037" s="50"/>
      <c r="BH8037" s="17">
        <f t="shared" si="2521"/>
        <v>0</v>
      </c>
      <c r="BI8037" s="17">
        <f t="shared" si="2531"/>
        <v>8037</v>
      </c>
      <c r="BJ8037" s="17">
        <f t="shared" si="2522"/>
        <v>8037</v>
      </c>
      <c r="BK8037" s="150">
        <f t="shared" si="2523"/>
        <v>41091</v>
      </c>
      <c r="BL8037" s="50" t="e">
        <f t="shared" ca="1" si="2528"/>
        <v>#NAME?</v>
      </c>
      <c r="BM8037" s="50" t="e">
        <f t="shared" ca="1" si="2529"/>
        <v>#NAME?</v>
      </c>
      <c r="BN8037" s="50" t="e">
        <f t="shared" ca="1" si="2530"/>
        <v>#NAME?</v>
      </c>
    </row>
    <row r="8038" spans="1:66" x14ac:dyDescent="0.35">
      <c r="A8038" s="48">
        <v>41092</v>
      </c>
      <c r="B8038" s="17">
        <v>2012</v>
      </c>
      <c r="C8038" s="17">
        <v>7</v>
      </c>
      <c r="D8038" s="17">
        <v>184</v>
      </c>
      <c r="E8038" s="17">
        <v>2</v>
      </c>
      <c r="F8038" s="17">
        <v>2</v>
      </c>
      <c r="G8038" s="50">
        <v>8.9</v>
      </c>
      <c r="H8038" s="32">
        <v>4.7672899743104109</v>
      </c>
      <c r="I8038" s="50">
        <v>6.333333333333333</v>
      </c>
      <c r="J8038" s="13">
        <v>0</v>
      </c>
      <c r="K8038" s="13">
        <f t="shared" si="2512"/>
        <v>0</v>
      </c>
      <c r="L8038" s="13">
        <f t="shared" si="2524"/>
        <v>0</v>
      </c>
      <c r="M8038" s="13" t="e">
        <f ca="1">CalcTable[[#This Row],[IWC]]-AE8037</f>
        <v>#NAME?</v>
      </c>
      <c r="N8038" s="13" t="e">
        <f ca="1">IF(CalcTable[[#This Row],[Day of Year]]&lt;123,FCAP,AE8037)</f>
        <v>#NAME?</v>
      </c>
      <c r="O8038" s="17" t="e">
        <f ca="1">IF(IRR_DRIP,5,COUNTIF('IDET Wind Values'!C8022:G8022,"&lt;="&amp;IRR_MAXWIND))</f>
        <v>#NAME?</v>
      </c>
      <c r="P8038" s="13" t="e">
        <f ca="1">CalcTable[[#This Row],[ET_o]]*KL</f>
        <v>#NAME?</v>
      </c>
      <c r="Q8038" s="13" t="e">
        <f ca="1">IF(WILTPT&lt;=0,1,MAX(0,MIN(1,(CalcTable[[#This Row],[IWC]]-WILTPT)/(MAD-WILTPT))))</f>
        <v>#NAME?</v>
      </c>
      <c r="R8038" s="13" t="e">
        <f ca="1">CalcTable[[#This Row],[ETMult]]*CalcTable[[#This Row],[ETb]]</f>
        <v>#NAME?</v>
      </c>
      <c r="S8038" s="13" t="b">
        <f>INDEX(IRR_LIST,CalcTable[[#This Row],[Day of Week]]+1)</f>
        <v>0</v>
      </c>
      <c r="T8038" s="13">
        <f t="shared" ca="1" si="2513"/>
        <v>4.5999999999999996</v>
      </c>
      <c r="U8038" s="13" t="b">
        <f ca="1">IF(CalcTable[[#This Row],[IrrPrecip]]&gt;=IC_MM,FALSE,TRUE)</f>
        <v>1</v>
      </c>
      <c r="V8038" s="13" t="b">
        <f t="shared" si="2525"/>
        <v>1</v>
      </c>
      <c r="W8038" s="13" t="e">
        <f ca="1">IF(AND(IRR_DRIP=FALSE,CalcTable[[#This Row],[IrrHours]]&lt;=0),FALSE,TRUE)</f>
        <v>#NAME?</v>
      </c>
      <c r="X8038" s="13" t="e">
        <f ca="1">AND(CalcTable[[#This Row],[IrrDay]],CalcTable[[#This Row],[IrrRain]],CalcTable[[#This Row],[IrrWarm]],CalcTable[[#This Row],[IrrWindy]])</f>
        <v>#NAME?</v>
      </c>
      <c r="Y8038" s="13" t="e">
        <f t="shared" ca="1" si="2514"/>
        <v>#NAME?</v>
      </c>
      <c r="Z8038" s="13" t="e">
        <f ca="1">CalcTable[[#This Row],[IrrHours]]/5</f>
        <v>#NAME?</v>
      </c>
      <c r="AA8038" s="13" t="e">
        <f ca="1">IF(CalcTable[[#This Row],[IrrFlag]]=FALSE,0,MAX(0,CalcTable[[#This Row],[VolRednWind]]*(FCAP*IRR_TARGET-CalcTable[[#This Row],[IWC]])))</f>
        <v>#NAME?</v>
      </c>
      <c r="AB8038" s="13" t="e">
        <f ca="1">CalcTable[[#This Row],[IWC]]+CalcTable[[#This Row],[Eff Precip]]+CalcTable[[#This Row],[IrrAmt]]-CalcTable[[#This Row],[AET]]</f>
        <v>#NAME?</v>
      </c>
      <c r="AC8038" s="13" t="e">
        <f ca="1">IF(CalcTable[[#This Row],[PWC]]&gt;FCAP,MIN(24*PERC,MIN(SAT,CalcTable[[#This Row],[PWC]])-FCAP),0)</f>
        <v>#NAME?</v>
      </c>
      <c r="AD8038" s="13" t="e">
        <f ca="1">IF(CalcTable[[#This Row],[PWC]]&gt;SAT,CalcTable[[#This Row],[PWC]]-SAT,0)</f>
        <v>#NAME?</v>
      </c>
      <c r="AE8038" s="13" t="e">
        <f ca="1">CalcTable[[#This Row],[PWC]]-CalcTable[[#This Row],[PercAmt]]-CalcTable[[#This Row],[Runoff]]</f>
        <v>#NAME?</v>
      </c>
      <c r="AF8038" s="13" t="e">
        <f ca="1">CalcTable[[#This Row],[IrrAmt]]/1000*CUR_IRR_AREA*10000/IRR_EFF</f>
        <v>#NAME?</v>
      </c>
      <c r="AG8038" s="147"/>
      <c r="AI8038" s="50">
        <v>0</v>
      </c>
      <c r="AJ8038" s="50">
        <v>0</v>
      </c>
      <c r="AK8038" s="50">
        <v>3.1728964443405747</v>
      </c>
      <c r="AL8038" s="50">
        <v>8.1138095633966749</v>
      </c>
      <c r="AM8038" s="50"/>
      <c r="AN8038" s="50"/>
      <c r="AO8038" s="50"/>
      <c r="AP8038" s="50"/>
      <c r="AQ8038" s="50"/>
      <c r="AR8038" s="50"/>
      <c r="AS8038" s="50"/>
      <c r="AT8038" s="50"/>
      <c r="AU8038" s="50"/>
      <c r="AV8038" s="50"/>
      <c r="AW8038" s="50"/>
      <c r="AX8038" s="50">
        <f t="shared" si="2515"/>
        <v>11.28670600773725</v>
      </c>
      <c r="AY8038" s="50"/>
      <c r="AZ8038" s="50">
        <f t="shared" si="2516"/>
        <v>284.54089504329761</v>
      </c>
      <c r="BA8038" s="50">
        <f t="shared" si="2526"/>
        <v>438.10264792380741</v>
      </c>
      <c r="BB8038" s="50">
        <f t="shared" si="2527"/>
        <v>451.65221435444062</v>
      </c>
      <c r="BC8038" s="17">
        <f t="shared" si="2517"/>
        <v>20127</v>
      </c>
      <c r="BD8038" s="50">
        <f t="shared" si="2518"/>
        <v>11.28670600773725</v>
      </c>
      <c r="BE8038" s="50">
        <f t="shared" si="2519"/>
        <v>284.54089504329761</v>
      </c>
      <c r="BF8038" s="50">
        <f t="shared" si="2520"/>
        <v>465.41832276178883</v>
      </c>
      <c r="BG8038" s="50"/>
      <c r="BH8038" s="17">
        <f t="shared" si="2521"/>
        <v>0</v>
      </c>
      <c r="BI8038" s="17">
        <f t="shared" si="2531"/>
        <v>8038</v>
      </c>
      <c r="BJ8038" s="17">
        <f t="shared" si="2522"/>
        <v>8038</v>
      </c>
      <c r="BK8038" s="150">
        <f t="shared" si="2523"/>
        <v>41092</v>
      </c>
      <c r="BL8038" s="50" t="e">
        <f t="shared" ca="1" si="2528"/>
        <v>#NAME?</v>
      </c>
      <c r="BM8038" s="50" t="e">
        <f t="shared" ca="1" si="2529"/>
        <v>#NAME?</v>
      </c>
      <c r="BN8038" s="50" t="e">
        <f t="shared" ca="1" si="2530"/>
        <v>#NAME?</v>
      </c>
    </row>
    <row r="8039" spans="1:66" x14ac:dyDescent="0.35">
      <c r="A8039" s="48">
        <v>41093</v>
      </c>
      <c r="B8039" s="17">
        <v>2012</v>
      </c>
      <c r="C8039" s="17">
        <v>7</v>
      </c>
      <c r="D8039" s="17">
        <v>185</v>
      </c>
      <c r="E8039" s="17">
        <v>3</v>
      </c>
      <c r="F8039" s="17">
        <v>3</v>
      </c>
      <c r="G8039" s="50">
        <v>13.1</v>
      </c>
      <c r="H8039" s="32">
        <v>5.6293259236705708</v>
      </c>
      <c r="I8039" s="50">
        <v>10.5</v>
      </c>
      <c r="J8039" s="13">
        <v>0.2</v>
      </c>
      <c r="K8039" s="13">
        <f t="shared" si="2512"/>
        <v>0.2</v>
      </c>
      <c r="L8039" s="13">
        <f t="shared" si="2524"/>
        <v>0</v>
      </c>
      <c r="M8039" s="13" t="e">
        <f ca="1">CalcTable[[#This Row],[IWC]]-AE8038</f>
        <v>#NAME?</v>
      </c>
      <c r="N8039" s="13" t="e">
        <f ca="1">IF(CalcTable[[#This Row],[Day of Year]]&lt;123,FCAP,AE8038)</f>
        <v>#NAME?</v>
      </c>
      <c r="O8039" s="17" t="e">
        <f ca="1">IF(IRR_DRIP,5,COUNTIF('IDET Wind Values'!C8023:G8023,"&lt;="&amp;IRR_MAXWIND))</f>
        <v>#NAME?</v>
      </c>
      <c r="P8039" s="13" t="e">
        <f ca="1">CalcTable[[#This Row],[ET_o]]*KL</f>
        <v>#NAME?</v>
      </c>
      <c r="Q8039" s="13" t="e">
        <f ca="1">IF(WILTPT&lt;=0,1,MAX(0,MIN(1,(CalcTable[[#This Row],[IWC]]-WILTPT)/(MAD-WILTPT))))</f>
        <v>#NAME?</v>
      </c>
      <c r="R8039" s="13" t="e">
        <f ca="1">CalcTable[[#This Row],[ETMult]]*CalcTable[[#This Row],[ETb]]</f>
        <v>#NAME?</v>
      </c>
      <c r="S8039" s="13" t="b">
        <f>INDEX(IRR_LIST,CalcTable[[#This Row],[Day of Week]]+1)</f>
        <v>1</v>
      </c>
      <c r="T8039" s="13">
        <f t="shared" ca="1" si="2513"/>
        <v>2.4</v>
      </c>
      <c r="U8039" s="13" t="b">
        <f ca="1">IF(CalcTable[[#This Row],[IrrPrecip]]&gt;=IC_MM,FALSE,TRUE)</f>
        <v>1</v>
      </c>
      <c r="V8039" s="13" t="b">
        <f t="shared" si="2525"/>
        <v>1</v>
      </c>
      <c r="W8039" s="13" t="e">
        <f ca="1">IF(AND(IRR_DRIP=FALSE,CalcTable[[#This Row],[IrrHours]]&lt;=0),FALSE,TRUE)</f>
        <v>#NAME?</v>
      </c>
      <c r="X8039" s="13" t="e">
        <f ca="1">AND(CalcTable[[#This Row],[IrrDay]],CalcTable[[#This Row],[IrrRain]],CalcTable[[#This Row],[IrrWarm]],CalcTable[[#This Row],[IrrWindy]])</f>
        <v>#NAME?</v>
      </c>
      <c r="Y8039" s="13" t="e">
        <f t="shared" ca="1" si="2514"/>
        <v>#NAME?</v>
      </c>
      <c r="Z8039" s="13" t="e">
        <f ca="1">CalcTable[[#This Row],[IrrHours]]/5</f>
        <v>#NAME?</v>
      </c>
      <c r="AA8039" s="13" t="e">
        <f ca="1">IF(CalcTable[[#This Row],[IrrFlag]]=FALSE,0,MAX(0,CalcTable[[#This Row],[VolRednWind]]*(FCAP*IRR_TARGET-CalcTable[[#This Row],[IWC]])))</f>
        <v>#NAME?</v>
      </c>
      <c r="AB8039" s="13" t="e">
        <f ca="1">CalcTable[[#This Row],[IWC]]+CalcTable[[#This Row],[Eff Precip]]+CalcTable[[#This Row],[IrrAmt]]-CalcTable[[#This Row],[AET]]</f>
        <v>#NAME?</v>
      </c>
      <c r="AC8039" s="13" t="e">
        <f ca="1">IF(CalcTable[[#This Row],[PWC]]&gt;FCAP,MIN(24*PERC,MIN(SAT,CalcTable[[#This Row],[PWC]])-FCAP),0)</f>
        <v>#NAME?</v>
      </c>
      <c r="AD8039" s="13" t="e">
        <f ca="1">IF(CalcTable[[#This Row],[PWC]]&gt;SAT,CalcTable[[#This Row],[PWC]]-SAT,0)</f>
        <v>#NAME?</v>
      </c>
      <c r="AE8039" s="13" t="e">
        <f ca="1">CalcTable[[#This Row],[PWC]]-CalcTable[[#This Row],[PercAmt]]-CalcTable[[#This Row],[Runoff]]</f>
        <v>#NAME?</v>
      </c>
      <c r="AF8039" s="13" t="e">
        <f ca="1">CalcTable[[#This Row],[IrrAmt]]/1000*CUR_IRR_AREA*10000/IRR_EFF</f>
        <v>#NAME?</v>
      </c>
      <c r="AG8039" s="147"/>
      <c r="AI8039" s="50">
        <v>0</v>
      </c>
      <c r="AJ8039" s="50">
        <v>0</v>
      </c>
      <c r="AK8039" s="50">
        <v>0</v>
      </c>
      <c r="AL8039" s="50">
        <v>0</v>
      </c>
      <c r="AM8039" s="50"/>
      <c r="AN8039" s="50"/>
      <c r="AO8039" s="50"/>
      <c r="AP8039" s="50"/>
      <c r="AQ8039" s="50"/>
      <c r="AR8039" s="50"/>
      <c r="AS8039" s="50"/>
      <c r="AT8039" s="50"/>
      <c r="AU8039" s="50"/>
      <c r="AV8039" s="50"/>
      <c r="AW8039" s="50"/>
      <c r="AX8039" s="50">
        <f t="shared" si="2515"/>
        <v>0</v>
      </c>
      <c r="AY8039" s="50"/>
      <c r="AZ8039" s="50">
        <f t="shared" si="2516"/>
        <v>0</v>
      </c>
      <c r="BA8039" s="50">
        <f t="shared" si="2526"/>
        <v>0</v>
      </c>
      <c r="BB8039" s="50">
        <f t="shared" si="2527"/>
        <v>0</v>
      </c>
      <c r="BC8039" s="17">
        <f t="shared" si="2517"/>
        <v>20127</v>
      </c>
      <c r="BD8039" s="50">
        <f t="shared" si="2518"/>
        <v>0</v>
      </c>
      <c r="BE8039" s="50">
        <f t="shared" si="2519"/>
        <v>0</v>
      </c>
      <c r="BF8039" s="50">
        <f t="shared" si="2520"/>
        <v>0</v>
      </c>
      <c r="BG8039" s="50"/>
      <c r="BH8039" s="17">
        <f t="shared" si="2521"/>
        <v>0</v>
      </c>
      <c r="BI8039" s="17">
        <f t="shared" si="2531"/>
        <v>8039</v>
      </c>
      <c r="BJ8039" s="17">
        <f t="shared" si="2522"/>
        <v>8039</v>
      </c>
      <c r="BK8039" s="150">
        <f t="shared" si="2523"/>
        <v>41093</v>
      </c>
      <c r="BL8039" s="50" t="e">
        <f t="shared" ca="1" si="2528"/>
        <v>#NAME?</v>
      </c>
      <c r="BM8039" s="50" t="e">
        <f t="shared" ca="1" si="2529"/>
        <v>#NAME?</v>
      </c>
      <c r="BN8039" s="50" t="e">
        <f t="shared" ca="1" si="2530"/>
        <v>#NAME?</v>
      </c>
    </row>
    <row r="8040" spans="1:66" x14ac:dyDescent="0.35">
      <c r="A8040" s="48">
        <v>41094</v>
      </c>
      <c r="B8040" s="17">
        <v>2012</v>
      </c>
      <c r="C8040" s="17">
        <v>7</v>
      </c>
      <c r="D8040" s="17">
        <v>186</v>
      </c>
      <c r="E8040" s="17">
        <v>4</v>
      </c>
      <c r="F8040" s="17">
        <v>4</v>
      </c>
      <c r="G8040" s="50">
        <v>12.6</v>
      </c>
      <c r="H8040" s="32">
        <v>5.8908510721938132</v>
      </c>
      <c r="I8040" s="50">
        <v>27.5</v>
      </c>
      <c r="J8040" s="13">
        <v>0</v>
      </c>
      <c r="K8040" s="13">
        <f t="shared" si="2512"/>
        <v>0</v>
      </c>
      <c r="L8040" s="13">
        <f t="shared" si="2524"/>
        <v>0</v>
      </c>
      <c r="M8040" s="13" t="e">
        <f ca="1">CalcTable[[#This Row],[IWC]]-AE8039</f>
        <v>#NAME?</v>
      </c>
      <c r="N8040" s="13" t="e">
        <f ca="1">IF(CalcTable[[#This Row],[Day of Year]]&lt;123,FCAP,AE8039)</f>
        <v>#NAME?</v>
      </c>
      <c r="O8040" s="17" t="e">
        <f ca="1">IF(IRR_DRIP,5,COUNTIF('IDET Wind Values'!C8024:G8024,"&lt;="&amp;IRR_MAXWIND))</f>
        <v>#NAME?</v>
      </c>
      <c r="P8040" s="13" t="e">
        <f ca="1">CalcTable[[#This Row],[ET_o]]*KL</f>
        <v>#NAME?</v>
      </c>
      <c r="Q8040" s="13" t="e">
        <f ca="1">IF(WILTPT&lt;=0,1,MAX(0,MIN(1,(CalcTable[[#This Row],[IWC]]-WILTPT)/(MAD-WILTPT))))</f>
        <v>#NAME?</v>
      </c>
      <c r="R8040" s="13" t="e">
        <f ca="1">CalcTable[[#This Row],[ETMult]]*CalcTable[[#This Row],[ETb]]</f>
        <v>#NAME?</v>
      </c>
      <c r="S8040" s="13" t="b">
        <f>INDEX(IRR_LIST,CalcTable[[#This Row],[Day of Week]]+1)</f>
        <v>0</v>
      </c>
      <c r="T8040" s="13">
        <f t="shared" ca="1" si="2513"/>
        <v>0.2</v>
      </c>
      <c r="U8040" s="13" t="b">
        <f ca="1">IF(CalcTable[[#This Row],[IrrPrecip]]&gt;=IC_MM,FALSE,TRUE)</f>
        <v>1</v>
      </c>
      <c r="V8040" s="13" t="b">
        <f t="shared" si="2525"/>
        <v>1</v>
      </c>
      <c r="W8040" s="13" t="e">
        <f ca="1">IF(AND(IRR_DRIP=FALSE,CalcTable[[#This Row],[IrrHours]]&lt;=0),FALSE,TRUE)</f>
        <v>#NAME?</v>
      </c>
      <c r="X8040" s="13" t="e">
        <f ca="1">AND(CalcTable[[#This Row],[IrrDay]],CalcTable[[#This Row],[IrrRain]],CalcTable[[#This Row],[IrrWarm]],CalcTable[[#This Row],[IrrWindy]])</f>
        <v>#NAME?</v>
      </c>
      <c r="Y8040" s="13" t="e">
        <f t="shared" ca="1" si="2514"/>
        <v>#NAME?</v>
      </c>
      <c r="Z8040" s="13" t="e">
        <f ca="1">CalcTable[[#This Row],[IrrHours]]/5</f>
        <v>#NAME?</v>
      </c>
      <c r="AA8040" s="13" t="e">
        <f ca="1">IF(CalcTable[[#This Row],[IrrFlag]]=FALSE,0,MAX(0,CalcTable[[#This Row],[VolRednWind]]*(FCAP*IRR_TARGET-CalcTable[[#This Row],[IWC]])))</f>
        <v>#NAME?</v>
      </c>
      <c r="AB8040" s="13" t="e">
        <f ca="1">CalcTable[[#This Row],[IWC]]+CalcTable[[#This Row],[Eff Precip]]+CalcTable[[#This Row],[IrrAmt]]-CalcTable[[#This Row],[AET]]</f>
        <v>#NAME?</v>
      </c>
      <c r="AC8040" s="13" t="e">
        <f ca="1">IF(CalcTable[[#This Row],[PWC]]&gt;FCAP,MIN(24*PERC,MIN(SAT,CalcTable[[#This Row],[PWC]])-FCAP),0)</f>
        <v>#NAME?</v>
      </c>
      <c r="AD8040" s="13" t="e">
        <f ca="1">IF(CalcTable[[#This Row],[PWC]]&gt;SAT,CalcTable[[#This Row],[PWC]]-SAT,0)</f>
        <v>#NAME?</v>
      </c>
      <c r="AE8040" s="13" t="e">
        <f ca="1">CalcTable[[#This Row],[PWC]]-CalcTable[[#This Row],[PercAmt]]-CalcTable[[#This Row],[Runoff]]</f>
        <v>#NAME?</v>
      </c>
      <c r="AF8040" s="13" t="e">
        <f ca="1">CalcTable[[#This Row],[IrrAmt]]/1000*CUR_IRR_AREA*10000/IRR_EFF</f>
        <v>#NAME?</v>
      </c>
      <c r="AG8040" s="147"/>
      <c r="AI8040" s="50">
        <v>0</v>
      </c>
      <c r="AJ8040" s="50">
        <v>0</v>
      </c>
      <c r="AK8040" s="50">
        <v>8.115419963460738</v>
      </c>
      <c r="AL8040" s="50">
        <v>5.376129258018814</v>
      </c>
      <c r="AM8040" s="50"/>
      <c r="AN8040" s="50"/>
      <c r="AO8040" s="50"/>
      <c r="AP8040" s="50"/>
      <c r="AQ8040" s="50"/>
      <c r="AR8040" s="50"/>
      <c r="AS8040" s="50"/>
      <c r="AT8040" s="50"/>
      <c r="AU8040" s="50"/>
      <c r="AV8040" s="50"/>
      <c r="AW8040" s="50"/>
      <c r="AX8040" s="50">
        <f t="shared" si="2515"/>
        <v>13.491549221479552</v>
      </c>
      <c r="AY8040" s="50"/>
      <c r="AZ8040" s="50">
        <f t="shared" si="2516"/>
        <v>276.72595103264274</v>
      </c>
      <c r="BA8040" s="50">
        <f t="shared" si="2526"/>
        <v>426.07011508200549</v>
      </c>
      <c r="BB8040" s="50">
        <f t="shared" si="2527"/>
        <v>439.24754132165515</v>
      </c>
      <c r="BC8040" s="17">
        <f t="shared" si="2517"/>
        <v>20127</v>
      </c>
      <c r="BD8040" s="50">
        <f t="shared" si="2518"/>
        <v>13.491549221479552</v>
      </c>
      <c r="BE8040" s="50">
        <f t="shared" si="2519"/>
        <v>276.72595103264274</v>
      </c>
      <c r="BF8040" s="50">
        <f t="shared" si="2520"/>
        <v>452.63556219107085</v>
      </c>
      <c r="BG8040" s="50"/>
      <c r="BH8040" s="17">
        <f t="shared" si="2521"/>
        <v>0</v>
      </c>
      <c r="BI8040" s="17">
        <f t="shared" si="2531"/>
        <v>8040</v>
      </c>
      <c r="BJ8040" s="17">
        <f t="shared" si="2522"/>
        <v>8040</v>
      </c>
      <c r="BK8040" s="150">
        <f t="shared" si="2523"/>
        <v>41094</v>
      </c>
      <c r="BL8040" s="50" t="e">
        <f t="shared" ca="1" si="2528"/>
        <v>#NAME?</v>
      </c>
      <c r="BM8040" s="50" t="e">
        <f t="shared" ca="1" si="2529"/>
        <v>#NAME?</v>
      </c>
      <c r="BN8040" s="50" t="e">
        <f t="shared" ca="1" si="2530"/>
        <v>#NAME?</v>
      </c>
    </row>
    <row r="8041" spans="1:66" x14ac:dyDescent="0.35">
      <c r="A8041" s="48">
        <v>41095</v>
      </c>
      <c r="B8041" s="17">
        <v>2012</v>
      </c>
      <c r="C8041" s="17">
        <v>7</v>
      </c>
      <c r="D8041" s="17">
        <v>187</v>
      </c>
      <c r="E8041" s="17">
        <v>5</v>
      </c>
      <c r="F8041" s="17">
        <v>5</v>
      </c>
      <c r="G8041" s="50">
        <v>8.1999999999999993</v>
      </c>
      <c r="H8041" s="32">
        <v>3.9490938203162633</v>
      </c>
      <c r="I8041" s="50">
        <v>3.1666666666666665</v>
      </c>
      <c r="J8041" s="13">
        <v>26.4</v>
      </c>
      <c r="K8041" s="13">
        <f t="shared" si="2512"/>
        <v>26.4</v>
      </c>
      <c r="L8041" s="13">
        <f t="shared" si="2524"/>
        <v>16.049999999999997</v>
      </c>
      <c r="M8041" s="13" t="e">
        <f ca="1">CalcTable[[#This Row],[IWC]]-AE8040</f>
        <v>#NAME?</v>
      </c>
      <c r="N8041" s="13" t="e">
        <f ca="1">IF(CalcTable[[#This Row],[Day of Year]]&lt;123,FCAP,AE8040)</f>
        <v>#NAME?</v>
      </c>
      <c r="O8041" s="17" t="e">
        <f ca="1">IF(IRR_DRIP,5,COUNTIF('IDET Wind Values'!C8025:G8025,"&lt;="&amp;IRR_MAXWIND))</f>
        <v>#NAME?</v>
      </c>
      <c r="P8041" s="13" t="e">
        <f ca="1">CalcTable[[#This Row],[ET_o]]*KL</f>
        <v>#NAME?</v>
      </c>
      <c r="Q8041" s="13" t="e">
        <f ca="1">IF(WILTPT&lt;=0,1,MAX(0,MIN(1,(CalcTable[[#This Row],[IWC]]-WILTPT)/(MAD-WILTPT))))</f>
        <v>#NAME?</v>
      </c>
      <c r="R8041" s="13" t="e">
        <f ca="1">CalcTable[[#This Row],[ETMult]]*CalcTable[[#This Row],[ETb]]</f>
        <v>#NAME?</v>
      </c>
      <c r="S8041" s="13" t="b">
        <f>INDEX(IRR_LIST,CalcTable[[#This Row],[Day of Week]]+1)</f>
        <v>1</v>
      </c>
      <c r="T8041" s="13">
        <f t="shared" ca="1" si="2513"/>
        <v>0.2</v>
      </c>
      <c r="U8041" s="13" t="b">
        <f ca="1">IF(CalcTable[[#This Row],[IrrPrecip]]&gt;=IC_MM,FALSE,TRUE)</f>
        <v>1</v>
      </c>
      <c r="V8041" s="13" t="b">
        <f t="shared" si="2525"/>
        <v>1</v>
      </c>
      <c r="W8041" s="13" t="e">
        <f ca="1">IF(AND(IRR_DRIP=FALSE,CalcTable[[#This Row],[IrrHours]]&lt;=0),FALSE,TRUE)</f>
        <v>#NAME?</v>
      </c>
      <c r="X8041" s="13" t="e">
        <f ca="1">AND(CalcTable[[#This Row],[IrrDay]],CalcTable[[#This Row],[IrrRain]],CalcTable[[#This Row],[IrrWarm]],CalcTable[[#This Row],[IrrWindy]])</f>
        <v>#NAME?</v>
      </c>
      <c r="Y8041" s="13" t="e">
        <f t="shared" ca="1" si="2514"/>
        <v>#NAME?</v>
      </c>
      <c r="Z8041" s="13" t="e">
        <f ca="1">CalcTable[[#This Row],[IrrHours]]/5</f>
        <v>#NAME?</v>
      </c>
      <c r="AA8041" s="13" t="e">
        <f ca="1">IF(CalcTable[[#This Row],[IrrFlag]]=FALSE,0,MAX(0,CalcTable[[#This Row],[VolRednWind]]*(FCAP*IRR_TARGET-CalcTable[[#This Row],[IWC]])))</f>
        <v>#NAME?</v>
      </c>
      <c r="AB8041" s="13" t="e">
        <f ca="1">CalcTable[[#This Row],[IWC]]+CalcTable[[#This Row],[Eff Precip]]+CalcTable[[#This Row],[IrrAmt]]-CalcTable[[#This Row],[AET]]</f>
        <v>#NAME?</v>
      </c>
      <c r="AC8041" s="13" t="e">
        <f ca="1">IF(CalcTable[[#This Row],[PWC]]&gt;FCAP,MIN(24*PERC,MIN(SAT,CalcTable[[#This Row],[PWC]])-FCAP),0)</f>
        <v>#NAME?</v>
      </c>
      <c r="AD8041" s="13" t="e">
        <f ca="1">IF(CalcTable[[#This Row],[PWC]]&gt;SAT,CalcTable[[#This Row],[PWC]]-SAT,0)</f>
        <v>#NAME?</v>
      </c>
      <c r="AE8041" s="13" t="e">
        <f ca="1">CalcTable[[#This Row],[PWC]]-CalcTable[[#This Row],[PercAmt]]-CalcTable[[#This Row],[Runoff]]</f>
        <v>#NAME?</v>
      </c>
      <c r="AF8041" s="13" t="e">
        <f ca="1">CalcTable[[#This Row],[IrrAmt]]/1000*CUR_IRR_AREA*10000/IRR_EFF</f>
        <v>#NAME?</v>
      </c>
      <c r="AG8041" s="147"/>
      <c r="AI8041" s="50">
        <v>8.7889809801833998</v>
      </c>
      <c r="AJ8041" s="50">
        <v>11.051872103648934</v>
      </c>
      <c r="AK8041" s="50">
        <v>0</v>
      </c>
      <c r="AL8041" s="50">
        <v>0</v>
      </c>
      <c r="AM8041" s="50"/>
      <c r="AN8041" s="50"/>
      <c r="AO8041" s="50"/>
      <c r="AP8041" s="50"/>
      <c r="AQ8041" s="50"/>
      <c r="AR8041" s="50"/>
      <c r="AS8041" s="50"/>
      <c r="AT8041" s="50"/>
      <c r="AU8041" s="50"/>
      <c r="AV8041" s="50"/>
      <c r="AW8041" s="50"/>
      <c r="AX8041" s="50">
        <f t="shared" si="2515"/>
        <v>19.840853083832336</v>
      </c>
      <c r="AY8041" s="50"/>
      <c r="AZ8041" s="50">
        <f t="shared" si="2516"/>
        <v>453.0933027497253</v>
      </c>
      <c r="BA8041" s="50">
        <f t="shared" si="2526"/>
        <v>733.24492932971521</v>
      </c>
      <c r="BB8041" s="50">
        <f t="shared" si="2527"/>
        <v>758.77914336021126</v>
      </c>
      <c r="BC8041" s="17">
        <f t="shared" si="2517"/>
        <v>20127</v>
      </c>
      <c r="BD8041" s="50">
        <f t="shared" si="2518"/>
        <v>19.840853083832336</v>
      </c>
      <c r="BE8041" s="50">
        <f t="shared" si="2519"/>
        <v>453.0933027497253</v>
      </c>
      <c r="BF8041" s="50">
        <f t="shared" si="2520"/>
        <v>741.11640433368279</v>
      </c>
      <c r="BG8041" s="50"/>
      <c r="BH8041" s="17">
        <f t="shared" si="2521"/>
        <v>0</v>
      </c>
      <c r="BI8041" s="17">
        <f t="shared" si="2531"/>
        <v>8041</v>
      </c>
      <c r="BJ8041" s="17">
        <f t="shared" si="2522"/>
        <v>8041</v>
      </c>
      <c r="BK8041" s="150">
        <f t="shared" si="2523"/>
        <v>41095</v>
      </c>
      <c r="BL8041" s="50" t="e">
        <f t="shared" ca="1" si="2528"/>
        <v>#NAME?</v>
      </c>
      <c r="BM8041" s="50" t="e">
        <f t="shared" ca="1" si="2529"/>
        <v>#NAME?</v>
      </c>
      <c r="BN8041" s="50" t="e">
        <f t="shared" ca="1" si="2530"/>
        <v>#NAME?</v>
      </c>
    </row>
    <row r="8042" spans="1:66" x14ac:dyDescent="0.35">
      <c r="A8042" s="48">
        <v>41096</v>
      </c>
      <c r="B8042" s="17">
        <v>2012</v>
      </c>
      <c r="C8042" s="17">
        <v>7</v>
      </c>
      <c r="D8042" s="17">
        <v>188</v>
      </c>
      <c r="E8042" s="17">
        <v>6</v>
      </c>
      <c r="F8042" s="17">
        <v>6</v>
      </c>
      <c r="G8042" s="50">
        <v>9.9</v>
      </c>
      <c r="H8042" s="32">
        <v>3.9930174167379886</v>
      </c>
      <c r="I8042" s="50">
        <v>6.166666666666667</v>
      </c>
      <c r="J8042" s="13">
        <v>9.6</v>
      </c>
      <c r="K8042" s="13">
        <f t="shared" si="2512"/>
        <v>9.6</v>
      </c>
      <c r="L8042" s="13">
        <f t="shared" si="2524"/>
        <v>3.4499999999999997</v>
      </c>
      <c r="M8042" s="13" t="e">
        <f ca="1">CalcTable[[#This Row],[IWC]]-AE8041</f>
        <v>#NAME?</v>
      </c>
      <c r="N8042" s="13" t="e">
        <f ca="1">IF(CalcTable[[#This Row],[Day of Year]]&lt;123,FCAP,AE8041)</f>
        <v>#NAME?</v>
      </c>
      <c r="O8042" s="17" t="e">
        <f ca="1">IF(IRR_DRIP,5,COUNTIF('IDET Wind Values'!C8026:G8026,"&lt;="&amp;IRR_MAXWIND))</f>
        <v>#NAME?</v>
      </c>
      <c r="P8042" s="13" t="e">
        <f ca="1">CalcTable[[#This Row],[ET_o]]*KL</f>
        <v>#NAME?</v>
      </c>
      <c r="Q8042" s="13" t="e">
        <f ca="1">IF(WILTPT&lt;=0,1,MAX(0,MIN(1,(CalcTable[[#This Row],[IWC]]-WILTPT)/(MAD-WILTPT))))</f>
        <v>#NAME?</v>
      </c>
      <c r="R8042" s="13" t="e">
        <f ca="1">CalcTable[[#This Row],[ETMult]]*CalcTable[[#This Row],[ETb]]</f>
        <v>#NAME?</v>
      </c>
      <c r="S8042" s="13" t="b">
        <f>INDEX(IRR_LIST,CalcTable[[#This Row],[Day of Week]]+1)</f>
        <v>0</v>
      </c>
      <c r="T8042" s="13">
        <f t="shared" ca="1" si="2513"/>
        <v>26.4</v>
      </c>
      <c r="U8042" s="13" t="b">
        <f ca="1">IF(CalcTable[[#This Row],[IrrPrecip]]&gt;=IC_MM,FALSE,TRUE)</f>
        <v>0</v>
      </c>
      <c r="V8042" s="13" t="b">
        <f t="shared" si="2525"/>
        <v>1</v>
      </c>
      <c r="W8042" s="13" t="e">
        <f ca="1">IF(AND(IRR_DRIP=FALSE,CalcTable[[#This Row],[IrrHours]]&lt;=0),FALSE,TRUE)</f>
        <v>#NAME?</v>
      </c>
      <c r="X8042" s="13" t="e">
        <f ca="1">AND(CalcTable[[#This Row],[IrrDay]],CalcTable[[#This Row],[IrrRain]],CalcTable[[#This Row],[IrrWarm]],CalcTable[[#This Row],[IrrWindy]])</f>
        <v>#NAME?</v>
      </c>
      <c r="Y8042" s="13" t="e">
        <f t="shared" ca="1" si="2514"/>
        <v>#NAME?</v>
      </c>
      <c r="Z8042" s="13" t="e">
        <f ca="1">CalcTable[[#This Row],[IrrHours]]/5</f>
        <v>#NAME?</v>
      </c>
      <c r="AA8042" s="13" t="e">
        <f ca="1">IF(CalcTable[[#This Row],[IrrFlag]]=FALSE,0,MAX(0,CalcTable[[#This Row],[VolRednWind]]*(FCAP*IRR_TARGET-CalcTable[[#This Row],[IWC]])))</f>
        <v>#NAME?</v>
      </c>
      <c r="AB8042" s="13" t="e">
        <f ca="1">CalcTable[[#This Row],[IWC]]+CalcTable[[#This Row],[Eff Precip]]+CalcTable[[#This Row],[IrrAmt]]-CalcTable[[#This Row],[AET]]</f>
        <v>#NAME?</v>
      </c>
      <c r="AC8042" s="13" t="e">
        <f ca="1">IF(CalcTable[[#This Row],[PWC]]&gt;FCAP,MIN(24*PERC,MIN(SAT,CalcTable[[#This Row],[PWC]])-FCAP),0)</f>
        <v>#NAME?</v>
      </c>
      <c r="AD8042" s="13" t="e">
        <f ca="1">IF(CalcTable[[#This Row],[PWC]]&gt;SAT,CalcTable[[#This Row],[PWC]]-SAT,0)</f>
        <v>#NAME?</v>
      </c>
      <c r="AE8042" s="13" t="e">
        <f ca="1">CalcTable[[#This Row],[PWC]]-CalcTable[[#This Row],[PercAmt]]-CalcTable[[#This Row],[Runoff]]</f>
        <v>#NAME?</v>
      </c>
      <c r="AF8042" s="13" t="e">
        <f ca="1">CalcTable[[#This Row],[IrrAmt]]/1000*CUR_IRR_AREA*10000/IRR_EFF</f>
        <v>#NAME?</v>
      </c>
      <c r="AG8042" s="147"/>
      <c r="AI8042" s="50">
        <v>0</v>
      </c>
      <c r="AJ8042" s="50">
        <v>0</v>
      </c>
      <c r="AK8042" s="50">
        <v>0</v>
      </c>
      <c r="AL8042" s="50">
        <v>0</v>
      </c>
      <c r="AM8042" s="50"/>
      <c r="AN8042" s="50"/>
      <c r="AO8042" s="50"/>
      <c r="AP8042" s="50"/>
      <c r="AQ8042" s="50"/>
      <c r="AR8042" s="50"/>
      <c r="AS8042" s="50"/>
      <c r="AT8042" s="50"/>
      <c r="AU8042" s="50"/>
      <c r="AV8042" s="50"/>
      <c r="AW8042" s="50"/>
      <c r="AX8042" s="50">
        <f t="shared" si="2515"/>
        <v>0</v>
      </c>
      <c r="AY8042" s="50"/>
      <c r="AZ8042" s="50">
        <f t="shared" si="2516"/>
        <v>0</v>
      </c>
      <c r="BA8042" s="50">
        <f t="shared" si="2526"/>
        <v>0</v>
      </c>
      <c r="BB8042" s="50">
        <f t="shared" si="2527"/>
        <v>0</v>
      </c>
      <c r="BC8042" s="17">
        <f t="shared" si="2517"/>
        <v>20127</v>
      </c>
      <c r="BD8042" s="50">
        <f t="shared" si="2518"/>
        <v>0</v>
      </c>
      <c r="BE8042" s="50">
        <f t="shared" si="2519"/>
        <v>0</v>
      </c>
      <c r="BF8042" s="50">
        <f t="shared" si="2520"/>
        <v>0</v>
      </c>
      <c r="BG8042" s="50"/>
      <c r="BH8042" s="17">
        <f t="shared" si="2521"/>
        <v>0</v>
      </c>
      <c r="BI8042" s="17">
        <f t="shared" si="2531"/>
        <v>8042</v>
      </c>
      <c r="BJ8042" s="17">
        <f t="shared" si="2522"/>
        <v>8042</v>
      </c>
      <c r="BK8042" s="150">
        <f t="shared" si="2523"/>
        <v>41096</v>
      </c>
      <c r="BL8042" s="50" t="e">
        <f t="shared" ca="1" si="2528"/>
        <v>#NAME?</v>
      </c>
      <c r="BM8042" s="50" t="e">
        <f t="shared" ca="1" si="2529"/>
        <v>#NAME?</v>
      </c>
      <c r="BN8042" s="50" t="e">
        <f t="shared" ca="1" si="2530"/>
        <v>#NAME?</v>
      </c>
    </row>
    <row r="8043" spans="1:66" x14ac:dyDescent="0.35">
      <c r="A8043" s="48">
        <v>41097</v>
      </c>
      <c r="B8043" s="17">
        <v>2012</v>
      </c>
      <c r="C8043" s="17">
        <v>7</v>
      </c>
      <c r="D8043" s="17">
        <v>189</v>
      </c>
      <c r="E8043" s="17">
        <v>7</v>
      </c>
      <c r="F8043" s="17">
        <v>7</v>
      </c>
      <c r="G8043" s="50">
        <v>11.4</v>
      </c>
      <c r="H8043" s="32">
        <v>4.8098209007554944</v>
      </c>
      <c r="I8043" s="50">
        <v>7.166666666666667</v>
      </c>
      <c r="J8043" s="13">
        <v>0</v>
      </c>
      <c r="K8043" s="13">
        <f t="shared" si="2512"/>
        <v>0</v>
      </c>
      <c r="L8043" s="13">
        <f t="shared" si="2524"/>
        <v>0</v>
      </c>
      <c r="M8043" s="13" t="e">
        <f ca="1">CalcTable[[#This Row],[IWC]]-AE8042</f>
        <v>#NAME?</v>
      </c>
      <c r="N8043" s="13" t="e">
        <f ca="1">IF(CalcTable[[#This Row],[Day of Year]]&lt;123,FCAP,AE8042)</f>
        <v>#NAME?</v>
      </c>
      <c r="O8043" s="17" t="e">
        <f ca="1">IF(IRR_DRIP,5,COUNTIF('IDET Wind Values'!C8027:G8027,"&lt;="&amp;IRR_MAXWIND))</f>
        <v>#NAME?</v>
      </c>
      <c r="P8043" s="13" t="e">
        <f ca="1">CalcTable[[#This Row],[ET_o]]*KL</f>
        <v>#NAME?</v>
      </c>
      <c r="Q8043" s="13" t="e">
        <f ca="1">IF(WILTPT&lt;=0,1,MAX(0,MIN(1,(CalcTable[[#This Row],[IWC]]-WILTPT)/(MAD-WILTPT))))</f>
        <v>#NAME?</v>
      </c>
      <c r="R8043" s="13" t="e">
        <f ca="1">CalcTable[[#This Row],[ETMult]]*CalcTable[[#This Row],[ETb]]</f>
        <v>#NAME?</v>
      </c>
      <c r="S8043" s="13" t="b">
        <f>INDEX(IRR_LIST,CalcTable[[#This Row],[Day of Week]]+1)</f>
        <v>0</v>
      </c>
      <c r="T8043" s="13">
        <f t="shared" ca="1" si="2513"/>
        <v>36</v>
      </c>
      <c r="U8043" s="13" t="b">
        <f ca="1">IF(CalcTable[[#This Row],[IrrPrecip]]&gt;=IC_MM,FALSE,TRUE)</f>
        <v>0</v>
      </c>
      <c r="V8043" s="13" t="b">
        <f t="shared" si="2525"/>
        <v>1</v>
      </c>
      <c r="W8043" s="13" t="e">
        <f ca="1">IF(AND(IRR_DRIP=FALSE,CalcTable[[#This Row],[IrrHours]]&lt;=0),FALSE,TRUE)</f>
        <v>#NAME?</v>
      </c>
      <c r="X8043" s="13" t="e">
        <f ca="1">AND(CalcTable[[#This Row],[IrrDay]],CalcTable[[#This Row],[IrrRain]],CalcTable[[#This Row],[IrrWarm]],CalcTable[[#This Row],[IrrWindy]])</f>
        <v>#NAME?</v>
      </c>
      <c r="Y8043" s="13" t="e">
        <f t="shared" ca="1" si="2514"/>
        <v>#NAME?</v>
      </c>
      <c r="Z8043" s="13" t="e">
        <f ca="1">CalcTable[[#This Row],[IrrHours]]/5</f>
        <v>#NAME?</v>
      </c>
      <c r="AA8043" s="13" t="e">
        <f ca="1">IF(CalcTable[[#This Row],[IrrFlag]]=FALSE,0,MAX(0,CalcTable[[#This Row],[VolRednWind]]*(FCAP*IRR_TARGET-CalcTable[[#This Row],[IWC]])))</f>
        <v>#NAME?</v>
      </c>
      <c r="AB8043" s="13" t="e">
        <f ca="1">CalcTable[[#This Row],[IWC]]+CalcTable[[#This Row],[Eff Precip]]+CalcTable[[#This Row],[IrrAmt]]-CalcTable[[#This Row],[AET]]</f>
        <v>#NAME?</v>
      </c>
      <c r="AC8043" s="13" t="e">
        <f ca="1">IF(CalcTable[[#This Row],[PWC]]&gt;FCAP,MIN(24*PERC,MIN(SAT,CalcTable[[#This Row],[PWC]])-FCAP),0)</f>
        <v>#NAME?</v>
      </c>
      <c r="AD8043" s="13" t="e">
        <f ca="1">IF(CalcTable[[#This Row],[PWC]]&gt;SAT,CalcTable[[#This Row],[PWC]]-SAT,0)</f>
        <v>#NAME?</v>
      </c>
      <c r="AE8043" s="13" t="e">
        <f ca="1">CalcTable[[#This Row],[PWC]]-CalcTable[[#This Row],[PercAmt]]-CalcTable[[#This Row],[Runoff]]</f>
        <v>#NAME?</v>
      </c>
      <c r="AF8043" s="13" t="e">
        <f ca="1">CalcTable[[#This Row],[IrrAmt]]/1000*CUR_IRR_AREA*10000/IRR_EFF</f>
        <v>#NAME?</v>
      </c>
      <c r="AG8043" s="147"/>
      <c r="AI8043" s="50">
        <v>0</v>
      </c>
      <c r="AJ8043" s="50">
        <v>0</v>
      </c>
      <c r="AK8043" s="50">
        <v>0</v>
      </c>
      <c r="AL8043" s="50">
        <v>0</v>
      </c>
      <c r="AM8043" s="50"/>
      <c r="AN8043" s="50"/>
      <c r="AO8043" s="50"/>
      <c r="AP8043" s="50"/>
      <c r="AQ8043" s="50"/>
      <c r="AR8043" s="50"/>
      <c r="AS8043" s="50"/>
      <c r="AT8043" s="50"/>
      <c r="AU8043" s="50"/>
      <c r="AV8043" s="50"/>
      <c r="AW8043" s="50"/>
      <c r="AX8043" s="50">
        <f t="shared" si="2515"/>
        <v>0</v>
      </c>
      <c r="AY8043" s="50"/>
      <c r="AZ8043" s="50">
        <f t="shared" si="2516"/>
        <v>0</v>
      </c>
      <c r="BA8043" s="50">
        <f t="shared" si="2526"/>
        <v>0</v>
      </c>
      <c r="BB8043" s="50">
        <f t="shared" si="2527"/>
        <v>0</v>
      </c>
      <c r="BC8043" s="17">
        <f t="shared" si="2517"/>
        <v>20127</v>
      </c>
      <c r="BD8043" s="50">
        <f t="shared" si="2518"/>
        <v>0</v>
      </c>
      <c r="BE8043" s="50">
        <f t="shared" si="2519"/>
        <v>0</v>
      </c>
      <c r="BF8043" s="50">
        <f t="shared" si="2520"/>
        <v>0</v>
      </c>
      <c r="BG8043" s="50"/>
      <c r="BH8043" s="17">
        <f t="shared" si="2521"/>
        <v>0</v>
      </c>
      <c r="BI8043" s="17">
        <f t="shared" si="2531"/>
        <v>8043</v>
      </c>
      <c r="BJ8043" s="17">
        <f t="shared" si="2522"/>
        <v>8043</v>
      </c>
      <c r="BK8043" s="150">
        <f t="shared" si="2523"/>
        <v>41097</v>
      </c>
      <c r="BL8043" s="50" t="e">
        <f t="shared" ca="1" si="2528"/>
        <v>#NAME?</v>
      </c>
      <c r="BM8043" s="50" t="e">
        <f t="shared" ca="1" si="2529"/>
        <v>#NAME?</v>
      </c>
      <c r="BN8043" s="50" t="e">
        <f t="shared" ca="1" si="2530"/>
        <v>#NAME?</v>
      </c>
    </row>
    <row r="8044" spans="1:66" x14ac:dyDescent="0.35">
      <c r="A8044" s="48">
        <v>41098</v>
      </c>
      <c r="B8044" s="17">
        <v>2012</v>
      </c>
      <c r="C8044" s="17">
        <v>7</v>
      </c>
      <c r="D8044" s="17">
        <v>190</v>
      </c>
      <c r="E8044" s="17">
        <v>8</v>
      </c>
      <c r="F8044" s="17">
        <v>1</v>
      </c>
      <c r="G8044" s="50">
        <v>13.7</v>
      </c>
      <c r="H8044" s="32">
        <v>4.7696597941849133</v>
      </c>
      <c r="I8044" s="50">
        <v>10.666666666666666</v>
      </c>
      <c r="J8044" s="13">
        <v>0</v>
      </c>
      <c r="K8044" s="13">
        <f t="shared" si="2512"/>
        <v>0</v>
      </c>
      <c r="L8044" s="13">
        <f t="shared" si="2524"/>
        <v>0</v>
      </c>
      <c r="M8044" s="13" t="e">
        <f ca="1">CalcTable[[#This Row],[IWC]]-AE8043</f>
        <v>#NAME?</v>
      </c>
      <c r="N8044" s="13" t="e">
        <f ca="1">IF(CalcTable[[#This Row],[Day of Year]]&lt;123,FCAP,AE8043)</f>
        <v>#NAME?</v>
      </c>
      <c r="O8044" s="17" t="e">
        <f ca="1">IF(IRR_DRIP,5,COUNTIF('IDET Wind Values'!C8028:G8028,"&lt;="&amp;IRR_MAXWIND))</f>
        <v>#NAME?</v>
      </c>
      <c r="P8044" s="13" t="e">
        <f ca="1">CalcTable[[#This Row],[ET_o]]*KL</f>
        <v>#NAME?</v>
      </c>
      <c r="Q8044" s="13" t="e">
        <f ca="1">IF(WILTPT&lt;=0,1,MAX(0,MIN(1,(CalcTable[[#This Row],[IWC]]-WILTPT)/(MAD-WILTPT))))</f>
        <v>#NAME?</v>
      </c>
      <c r="R8044" s="13" t="e">
        <f ca="1">CalcTable[[#This Row],[ETMult]]*CalcTable[[#This Row],[ETb]]</f>
        <v>#NAME?</v>
      </c>
      <c r="S8044" s="13" t="b">
        <f>INDEX(IRR_LIST,CalcTable[[#This Row],[Day of Week]]+1)</f>
        <v>1</v>
      </c>
      <c r="T8044" s="13">
        <f t="shared" ca="1" si="2513"/>
        <v>9.6</v>
      </c>
      <c r="U8044" s="13" t="b">
        <f ca="1">IF(CalcTable[[#This Row],[IrrPrecip]]&gt;=IC_MM,FALSE,TRUE)</f>
        <v>1</v>
      </c>
      <c r="V8044" s="13" t="b">
        <f t="shared" si="2525"/>
        <v>1</v>
      </c>
      <c r="W8044" s="13" t="e">
        <f ca="1">IF(AND(IRR_DRIP=FALSE,CalcTable[[#This Row],[IrrHours]]&lt;=0),FALSE,TRUE)</f>
        <v>#NAME?</v>
      </c>
      <c r="X8044" s="13" t="e">
        <f ca="1">AND(CalcTable[[#This Row],[IrrDay]],CalcTable[[#This Row],[IrrRain]],CalcTable[[#This Row],[IrrWarm]],CalcTable[[#This Row],[IrrWindy]])</f>
        <v>#NAME?</v>
      </c>
      <c r="Y8044" s="13" t="e">
        <f t="shared" ca="1" si="2514"/>
        <v>#NAME?</v>
      </c>
      <c r="Z8044" s="13" t="e">
        <f ca="1">CalcTable[[#This Row],[IrrHours]]/5</f>
        <v>#NAME?</v>
      </c>
      <c r="AA8044" s="13" t="e">
        <f ca="1">IF(CalcTable[[#This Row],[IrrFlag]]=FALSE,0,MAX(0,CalcTable[[#This Row],[VolRednWind]]*(FCAP*IRR_TARGET-CalcTable[[#This Row],[IWC]])))</f>
        <v>#NAME?</v>
      </c>
      <c r="AB8044" s="13" t="e">
        <f ca="1">CalcTable[[#This Row],[IWC]]+CalcTable[[#This Row],[Eff Precip]]+CalcTable[[#This Row],[IrrAmt]]-CalcTable[[#This Row],[AET]]</f>
        <v>#NAME?</v>
      </c>
      <c r="AC8044" s="13" t="e">
        <f ca="1">IF(CalcTable[[#This Row],[PWC]]&gt;FCAP,MIN(24*PERC,MIN(SAT,CalcTable[[#This Row],[PWC]])-FCAP),0)</f>
        <v>#NAME?</v>
      </c>
      <c r="AD8044" s="13" t="e">
        <f ca="1">IF(CalcTable[[#This Row],[PWC]]&gt;SAT,CalcTable[[#This Row],[PWC]]-SAT,0)</f>
        <v>#NAME?</v>
      </c>
      <c r="AE8044" s="13" t="e">
        <f ca="1">CalcTable[[#This Row],[PWC]]-CalcTable[[#This Row],[PercAmt]]-CalcTable[[#This Row],[Runoff]]</f>
        <v>#NAME?</v>
      </c>
      <c r="AF8044" s="13" t="e">
        <f ca="1">CalcTable[[#This Row],[IrrAmt]]/1000*CUR_IRR_AREA*10000/IRR_EFF</f>
        <v>#NAME?</v>
      </c>
      <c r="AG8044" s="147"/>
      <c r="AI8044" s="50">
        <v>4.064924778317307</v>
      </c>
      <c r="AJ8044" s="50">
        <v>6.1097247783173056</v>
      </c>
      <c r="AK8044" s="50">
        <v>0</v>
      </c>
      <c r="AL8044" s="50">
        <v>0</v>
      </c>
      <c r="AM8044" s="50"/>
      <c r="AN8044" s="50"/>
      <c r="AO8044" s="50"/>
      <c r="AP8044" s="50"/>
      <c r="AQ8044" s="50"/>
      <c r="AR8044" s="50"/>
      <c r="AS8044" s="50"/>
      <c r="AT8044" s="50"/>
      <c r="AU8044" s="50"/>
      <c r="AV8044" s="50"/>
      <c r="AW8044" s="50"/>
      <c r="AX8044" s="50">
        <f t="shared" si="2515"/>
        <v>10.174649556634613</v>
      </c>
      <c r="AY8044" s="50"/>
      <c r="AZ8044" s="50">
        <f t="shared" si="2516"/>
        <v>238.83749024596148</v>
      </c>
      <c r="BA8044" s="50">
        <f t="shared" si="2526"/>
        <v>387.42826448707581</v>
      </c>
      <c r="BB8044" s="50">
        <f t="shared" si="2527"/>
        <v>400.98973952317544</v>
      </c>
      <c r="BC8044" s="17">
        <f t="shared" si="2517"/>
        <v>20127</v>
      </c>
      <c r="BD8044" s="50">
        <f t="shared" si="2518"/>
        <v>10.174649556634613</v>
      </c>
      <c r="BE8044" s="50">
        <f t="shared" si="2519"/>
        <v>238.83749024596148</v>
      </c>
      <c r="BF8044" s="50">
        <f t="shared" si="2520"/>
        <v>390.66210186059817</v>
      </c>
      <c r="BG8044" s="50"/>
      <c r="BH8044" s="17">
        <f t="shared" si="2521"/>
        <v>0</v>
      </c>
      <c r="BI8044" s="17">
        <f t="shared" si="2531"/>
        <v>8044</v>
      </c>
      <c r="BJ8044" s="17">
        <f t="shared" si="2522"/>
        <v>8044</v>
      </c>
      <c r="BK8044" s="150">
        <f t="shared" si="2523"/>
        <v>41098</v>
      </c>
      <c r="BL8044" s="50" t="e">
        <f t="shared" ca="1" si="2528"/>
        <v>#NAME?</v>
      </c>
      <c r="BM8044" s="50" t="e">
        <f t="shared" ca="1" si="2529"/>
        <v>#NAME?</v>
      </c>
      <c r="BN8044" s="50" t="e">
        <f t="shared" ca="1" si="2530"/>
        <v>#NAME?</v>
      </c>
    </row>
    <row r="8045" spans="1:66" x14ac:dyDescent="0.35">
      <c r="A8045" s="48">
        <v>41099</v>
      </c>
      <c r="B8045" s="17">
        <v>2012</v>
      </c>
      <c r="C8045" s="17">
        <v>7</v>
      </c>
      <c r="D8045" s="17">
        <v>191</v>
      </c>
      <c r="E8045" s="17">
        <v>9</v>
      </c>
      <c r="F8045" s="17">
        <v>2</v>
      </c>
      <c r="G8045" s="50">
        <v>15.9</v>
      </c>
      <c r="H8045" s="32">
        <v>6.5791072996237565</v>
      </c>
      <c r="I8045" s="50">
        <v>8.5</v>
      </c>
      <c r="J8045" s="13">
        <v>0</v>
      </c>
      <c r="K8045" s="13">
        <f t="shared" si="2512"/>
        <v>0</v>
      </c>
      <c r="L8045" s="13">
        <f t="shared" si="2524"/>
        <v>0</v>
      </c>
      <c r="M8045" s="13" t="e">
        <f ca="1">CalcTable[[#This Row],[IWC]]-AE8044</f>
        <v>#NAME?</v>
      </c>
      <c r="N8045" s="13" t="e">
        <f ca="1">IF(CalcTable[[#This Row],[Day of Year]]&lt;123,FCAP,AE8044)</f>
        <v>#NAME?</v>
      </c>
      <c r="O8045" s="17" t="e">
        <f ca="1">IF(IRR_DRIP,5,COUNTIF('IDET Wind Values'!C8029:G8029,"&lt;="&amp;IRR_MAXWIND))</f>
        <v>#NAME?</v>
      </c>
      <c r="P8045" s="13" t="e">
        <f ca="1">CalcTable[[#This Row],[ET_o]]*KL</f>
        <v>#NAME?</v>
      </c>
      <c r="Q8045" s="13" t="e">
        <f ca="1">IF(WILTPT&lt;=0,1,MAX(0,MIN(1,(CalcTable[[#This Row],[IWC]]-WILTPT)/(MAD-WILTPT))))</f>
        <v>#NAME?</v>
      </c>
      <c r="R8045" s="13" t="e">
        <f ca="1">CalcTable[[#This Row],[ETMult]]*CalcTable[[#This Row],[ETb]]</f>
        <v>#NAME?</v>
      </c>
      <c r="S8045" s="13" t="b">
        <f>INDEX(IRR_LIST,CalcTable[[#This Row],[Day of Week]]+1)</f>
        <v>0</v>
      </c>
      <c r="T8045" s="13">
        <f t="shared" ca="1" si="2513"/>
        <v>0</v>
      </c>
      <c r="U8045" s="13" t="b">
        <f ca="1">IF(CalcTable[[#This Row],[IrrPrecip]]&gt;=IC_MM,FALSE,TRUE)</f>
        <v>1</v>
      </c>
      <c r="V8045" s="13" t="b">
        <f t="shared" si="2525"/>
        <v>1</v>
      </c>
      <c r="W8045" s="13" t="e">
        <f ca="1">IF(AND(IRR_DRIP=FALSE,CalcTable[[#This Row],[IrrHours]]&lt;=0),FALSE,TRUE)</f>
        <v>#NAME?</v>
      </c>
      <c r="X8045" s="13" t="e">
        <f ca="1">AND(CalcTable[[#This Row],[IrrDay]],CalcTable[[#This Row],[IrrRain]],CalcTable[[#This Row],[IrrWarm]],CalcTable[[#This Row],[IrrWindy]])</f>
        <v>#NAME?</v>
      </c>
      <c r="Y8045" s="13" t="e">
        <f t="shared" ca="1" si="2514"/>
        <v>#NAME?</v>
      </c>
      <c r="Z8045" s="13" t="e">
        <f ca="1">CalcTable[[#This Row],[IrrHours]]/5</f>
        <v>#NAME?</v>
      </c>
      <c r="AA8045" s="13" t="e">
        <f ca="1">IF(CalcTable[[#This Row],[IrrFlag]]=FALSE,0,MAX(0,CalcTable[[#This Row],[VolRednWind]]*(FCAP*IRR_TARGET-CalcTable[[#This Row],[IWC]])))</f>
        <v>#NAME?</v>
      </c>
      <c r="AB8045" s="13" t="e">
        <f ca="1">CalcTable[[#This Row],[IWC]]+CalcTable[[#This Row],[Eff Precip]]+CalcTable[[#This Row],[IrrAmt]]-CalcTable[[#This Row],[AET]]</f>
        <v>#NAME?</v>
      </c>
      <c r="AC8045" s="13" t="e">
        <f ca="1">IF(CalcTable[[#This Row],[PWC]]&gt;FCAP,MIN(24*PERC,MIN(SAT,CalcTable[[#This Row],[PWC]])-FCAP),0)</f>
        <v>#NAME?</v>
      </c>
      <c r="AD8045" s="13" t="e">
        <f ca="1">IF(CalcTable[[#This Row],[PWC]]&gt;SAT,CalcTable[[#This Row],[PWC]]-SAT,0)</f>
        <v>#NAME?</v>
      </c>
      <c r="AE8045" s="13" t="e">
        <f ca="1">CalcTable[[#This Row],[PWC]]-CalcTable[[#This Row],[PercAmt]]-CalcTable[[#This Row],[Runoff]]</f>
        <v>#NAME?</v>
      </c>
      <c r="AF8045" s="13" t="e">
        <f ca="1">CalcTable[[#This Row],[IrrAmt]]/1000*CUR_IRR_AREA*10000/IRR_EFF</f>
        <v>#NAME?</v>
      </c>
      <c r="AG8045" s="147"/>
      <c r="AI8045" s="50">
        <v>0</v>
      </c>
      <c r="AJ8045" s="50">
        <v>0</v>
      </c>
      <c r="AK8045" s="50">
        <v>3.2786857528868922</v>
      </c>
      <c r="AL8045" s="50">
        <v>7.5487143822172271</v>
      </c>
      <c r="AM8045" s="50"/>
      <c r="AN8045" s="50"/>
      <c r="AO8045" s="50"/>
      <c r="AP8045" s="50"/>
      <c r="AQ8045" s="50"/>
      <c r="AR8045" s="50"/>
      <c r="AS8045" s="50"/>
      <c r="AT8045" s="50"/>
      <c r="AU8045" s="50"/>
      <c r="AV8045" s="50"/>
      <c r="AW8045" s="50"/>
      <c r="AX8045" s="50">
        <f t="shared" si="2515"/>
        <v>10.827400135104119</v>
      </c>
      <c r="AY8045" s="50"/>
      <c r="AZ8045" s="50">
        <f t="shared" si="2516"/>
        <v>269.51634625404643</v>
      </c>
      <c r="BA8045" s="50">
        <f t="shared" si="2526"/>
        <v>414.969612486389</v>
      </c>
      <c r="BB8045" s="50">
        <f t="shared" si="2527"/>
        <v>427.80372421277218</v>
      </c>
      <c r="BC8045" s="17">
        <f t="shared" si="2517"/>
        <v>20127</v>
      </c>
      <c r="BD8045" s="50">
        <f t="shared" si="2518"/>
        <v>10.827400135104119</v>
      </c>
      <c r="BE8045" s="50">
        <f t="shared" si="2519"/>
        <v>269.51634625404643</v>
      </c>
      <c r="BF8045" s="50">
        <f t="shared" si="2520"/>
        <v>440.84294389864903</v>
      </c>
      <c r="BG8045" s="50"/>
      <c r="BH8045" s="17">
        <f t="shared" si="2521"/>
        <v>0</v>
      </c>
      <c r="BI8045" s="17">
        <f t="shared" si="2531"/>
        <v>8045</v>
      </c>
      <c r="BJ8045" s="17">
        <f t="shared" si="2522"/>
        <v>8045</v>
      </c>
      <c r="BK8045" s="150">
        <f t="shared" si="2523"/>
        <v>41099</v>
      </c>
      <c r="BL8045" s="50" t="e">
        <f t="shared" ca="1" si="2528"/>
        <v>#NAME?</v>
      </c>
      <c r="BM8045" s="50" t="e">
        <f t="shared" ca="1" si="2529"/>
        <v>#NAME?</v>
      </c>
      <c r="BN8045" s="50" t="e">
        <f t="shared" ca="1" si="2530"/>
        <v>#NAME?</v>
      </c>
    </row>
    <row r="8046" spans="1:66" x14ac:dyDescent="0.35">
      <c r="A8046" s="48">
        <v>41100</v>
      </c>
      <c r="B8046" s="17">
        <v>2012</v>
      </c>
      <c r="C8046" s="17">
        <v>7</v>
      </c>
      <c r="D8046" s="17">
        <v>192</v>
      </c>
      <c r="E8046" s="17">
        <v>10</v>
      </c>
      <c r="F8046" s="17">
        <v>3</v>
      </c>
      <c r="G8046" s="50">
        <v>17.2</v>
      </c>
      <c r="H8046" s="32">
        <v>6.6271188369394505</v>
      </c>
      <c r="I8046" s="50">
        <v>10.5</v>
      </c>
      <c r="J8046" s="13">
        <v>0</v>
      </c>
      <c r="K8046" s="13">
        <f t="shared" si="2512"/>
        <v>0</v>
      </c>
      <c r="L8046" s="13">
        <f t="shared" si="2524"/>
        <v>0</v>
      </c>
      <c r="M8046" s="13" t="e">
        <f ca="1">CalcTable[[#This Row],[IWC]]-AE8045</f>
        <v>#NAME?</v>
      </c>
      <c r="N8046" s="13" t="e">
        <f ca="1">IF(CalcTable[[#This Row],[Day of Year]]&lt;123,FCAP,AE8045)</f>
        <v>#NAME?</v>
      </c>
      <c r="O8046" s="17" t="e">
        <f ca="1">IF(IRR_DRIP,5,COUNTIF('IDET Wind Values'!C8030:G8030,"&lt;="&amp;IRR_MAXWIND))</f>
        <v>#NAME?</v>
      </c>
      <c r="P8046" s="13" t="e">
        <f ca="1">CalcTable[[#This Row],[ET_o]]*KL</f>
        <v>#NAME?</v>
      </c>
      <c r="Q8046" s="13" t="e">
        <f ca="1">IF(WILTPT&lt;=0,1,MAX(0,MIN(1,(CalcTable[[#This Row],[IWC]]-WILTPT)/(MAD-WILTPT))))</f>
        <v>#NAME?</v>
      </c>
      <c r="R8046" s="13" t="e">
        <f ca="1">CalcTable[[#This Row],[ETMult]]*CalcTable[[#This Row],[ETb]]</f>
        <v>#NAME?</v>
      </c>
      <c r="S8046" s="13" t="b">
        <f>INDEX(IRR_LIST,CalcTable[[#This Row],[Day of Week]]+1)</f>
        <v>1</v>
      </c>
      <c r="T8046" s="13">
        <f t="shared" ca="1" si="2513"/>
        <v>0</v>
      </c>
      <c r="U8046" s="13" t="b">
        <f ca="1">IF(CalcTable[[#This Row],[IrrPrecip]]&gt;=IC_MM,FALSE,TRUE)</f>
        <v>1</v>
      </c>
      <c r="V8046" s="13" t="b">
        <f t="shared" si="2525"/>
        <v>1</v>
      </c>
      <c r="W8046" s="13" t="e">
        <f ca="1">IF(AND(IRR_DRIP=FALSE,CalcTable[[#This Row],[IrrHours]]&lt;=0),FALSE,TRUE)</f>
        <v>#NAME?</v>
      </c>
      <c r="X8046" s="13" t="e">
        <f ca="1">AND(CalcTable[[#This Row],[IrrDay]],CalcTable[[#This Row],[IrrRain]],CalcTable[[#This Row],[IrrWarm]],CalcTable[[#This Row],[IrrWindy]])</f>
        <v>#NAME?</v>
      </c>
      <c r="Y8046" s="13" t="e">
        <f t="shared" ca="1" si="2514"/>
        <v>#NAME?</v>
      </c>
      <c r="Z8046" s="13" t="e">
        <f ca="1">CalcTable[[#This Row],[IrrHours]]/5</f>
        <v>#NAME?</v>
      </c>
      <c r="AA8046" s="13" t="e">
        <f ca="1">IF(CalcTable[[#This Row],[IrrFlag]]=FALSE,0,MAX(0,CalcTable[[#This Row],[VolRednWind]]*(FCAP*IRR_TARGET-CalcTable[[#This Row],[IWC]])))</f>
        <v>#NAME?</v>
      </c>
      <c r="AB8046" s="13" t="e">
        <f ca="1">CalcTable[[#This Row],[IWC]]+CalcTable[[#This Row],[Eff Precip]]+CalcTable[[#This Row],[IrrAmt]]-CalcTable[[#This Row],[AET]]</f>
        <v>#NAME?</v>
      </c>
      <c r="AC8046" s="13" t="e">
        <f ca="1">IF(CalcTable[[#This Row],[PWC]]&gt;FCAP,MIN(24*PERC,MIN(SAT,CalcTable[[#This Row],[PWC]])-FCAP),0)</f>
        <v>#NAME?</v>
      </c>
      <c r="AD8046" s="13" t="e">
        <f ca="1">IF(CalcTable[[#This Row],[PWC]]&gt;SAT,CalcTable[[#This Row],[PWC]]-SAT,0)</f>
        <v>#NAME?</v>
      </c>
      <c r="AE8046" s="13" t="e">
        <f ca="1">CalcTable[[#This Row],[PWC]]-CalcTable[[#This Row],[PercAmt]]-CalcTable[[#This Row],[Runoff]]</f>
        <v>#NAME?</v>
      </c>
      <c r="AF8046" s="13" t="e">
        <f ca="1">CalcTable[[#This Row],[IrrAmt]]/1000*CUR_IRR_AREA*10000/IRR_EFF</f>
        <v>#NAME?</v>
      </c>
      <c r="AG8046" s="147"/>
      <c r="AI8046" s="50">
        <v>4.2616347271510424</v>
      </c>
      <c r="AJ8046" s="50">
        <v>4.8069147271510424</v>
      </c>
      <c r="AK8046" s="50">
        <v>0</v>
      </c>
      <c r="AL8046" s="50">
        <v>0</v>
      </c>
      <c r="AM8046" s="50"/>
      <c r="AN8046" s="50"/>
      <c r="AO8046" s="50"/>
      <c r="AP8046" s="50"/>
      <c r="AQ8046" s="50"/>
      <c r="AR8046" s="50"/>
      <c r="AS8046" s="50"/>
      <c r="AT8046" s="50"/>
      <c r="AU8046" s="50"/>
      <c r="AV8046" s="50"/>
      <c r="AW8046" s="50"/>
      <c r="AX8046" s="50">
        <f t="shared" si="2515"/>
        <v>9.0685494543020848</v>
      </c>
      <c r="AY8046" s="50"/>
      <c r="AZ8046" s="50">
        <f t="shared" si="2516"/>
        <v>203.5068079946459</v>
      </c>
      <c r="BA8046" s="50">
        <f t="shared" si="2526"/>
        <v>328.83069567878783</v>
      </c>
      <c r="BB8046" s="50">
        <f t="shared" si="2527"/>
        <v>340.24314235980796</v>
      </c>
      <c r="BC8046" s="17">
        <f t="shared" si="2517"/>
        <v>20127</v>
      </c>
      <c r="BD8046" s="50">
        <f t="shared" si="2518"/>
        <v>9.0685494543020848</v>
      </c>
      <c r="BE8046" s="50">
        <f t="shared" si="2519"/>
        <v>203.5068079946459</v>
      </c>
      <c r="BF8046" s="50">
        <f t="shared" si="2520"/>
        <v>332.87235296374854</v>
      </c>
      <c r="BG8046" s="50"/>
      <c r="BH8046" s="17">
        <f t="shared" si="2521"/>
        <v>0</v>
      </c>
      <c r="BI8046" s="17">
        <f t="shared" si="2531"/>
        <v>8046</v>
      </c>
      <c r="BJ8046" s="17">
        <f t="shared" si="2522"/>
        <v>8046</v>
      </c>
      <c r="BK8046" s="150">
        <f t="shared" si="2523"/>
        <v>41100</v>
      </c>
      <c r="BL8046" s="50" t="e">
        <f t="shared" ca="1" si="2528"/>
        <v>#NAME?</v>
      </c>
      <c r="BM8046" s="50" t="e">
        <f t="shared" ca="1" si="2529"/>
        <v>#NAME?</v>
      </c>
      <c r="BN8046" s="50" t="e">
        <f t="shared" ca="1" si="2530"/>
        <v>#NAME?</v>
      </c>
    </row>
    <row r="8047" spans="1:66" x14ac:dyDescent="0.35">
      <c r="A8047" s="48">
        <v>41101</v>
      </c>
      <c r="B8047" s="17">
        <v>2012</v>
      </c>
      <c r="C8047" s="17">
        <v>7</v>
      </c>
      <c r="D8047" s="17">
        <v>193</v>
      </c>
      <c r="E8047" s="17">
        <v>11</v>
      </c>
      <c r="F8047" s="17">
        <v>4</v>
      </c>
      <c r="G8047" s="50">
        <v>14.1</v>
      </c>
      <c r="H8047" s="32">
        <v>5.4230763868327987</v>
      </c>
      <c r="I8047" s="50">
        <v>11.5</v>
      </c>
      <c r="J8047" s="13">
        <v>0</v>
      </c>
      <c r="K8047" s="13">
        <f t="shared" si="2512"/>
        <v>0</v>
      </c>
      <c r="L8047" s="13">
        <f t="shared" si="2524"/>
        <v>0</v>
      </c>
      <c r="M8047" s="13" t="e">
        <f ca="1">CalcTable[[#This Row],[IWC]]-AE8046</f>
        <v>#NAME?</v>
      </c>
      <c r="N8047" s="13" t="e">
        <f ca="1">IF(CalcTable[[#This Row],[Day of Year]]&lt;123,FCAP,AE8046)</f>
        <v>#NAME?</v>
      </c>
      <c r="O8047" s="17" t="e">
        <f ca="1">IF(IRR_DRIP,5,COUNTIF('IDET Wind Values'!C8031:G8031,"&lt;="&amp;IRR_MAXWIND))</f>
        <v>#NAME?</v>
      </c>
      <c r="P8047" s="13" t="e">
        <f ca="1">CalcTable[[#This Row],[ET_o]]*KL</f>
        <v>#NAME?</v>
      </c>
      <c r="Q8047" s="13" t="e">
        <f ca="1">IF(WILTPT&lt;=0,1,MAX(0,MIN(1,(CalcTable[[#This Row],[IWC]]-WILTPT)/(MAD-WILTPT))))</f>
        <v>#NAME?</v>
      </c>
      <c r="R8047" s="13" t="e">
        <f ca="1">CalcTable[[#This Row],[ETMult]]*CalcTable[[#This Row],[ETb]]</f>
        <v>#NAME?</v>
      </c>
      <c r="S8047" s="13" t="b">
        <f>INDEX(IRR_LIST,CalcTable[[#This Row],[Day of Week]]+1)</f>
        <v>0</v>
      </c>
      <c r="T8047" s="13">
        <f t="shared" ca="1" si="2513"/>
        <v>0</v>
      </c>
      <c r="U8047" s="13" t="b">
        <f ca="1">IF(CalcTable[[#This Row],[IrrPrecip]]&gt;=IC_MM,FALSE,TRUE)</f>
        <v>1</v>
      </c>
      <c r="V8047" s="13" t="b">
        <f t="shared" si="2525"/>
        <v>1</v>
      </c>
      <c r="W8047" s="13" t="e">
        <f ca="1">IF(AND(IRR_DRIP=FALSE,CalcTable[[#This Row],[IrrHours]]&lt;=0),FALSE,TRUE)</f>
        <v>#NAME?</v>
      </c>
      <c r="X8047" s="13" t="e">
        <f ca="1">AND(CalcTable[[#This Row],[IrrDay]],CalcTable[[#This Row],[IrrRain]],CalcTable[[#This Row],[IrrWarm]],CalcTable[[#This Row],[IrrWindy]])</f>
        <v>#NAME?</v>
      </c>
      <c r="Y8047" s="13" t="e">
        <f t="shared" ca="1" si="2514"/>
        <v>#NAME?</v>
      </c>
      <c r="Z8047" s="13" t="e">
        <f ca="1">CalcTable[[#This Row],[IrrHours]]/5</f>
        <v>#NAME?</v>
      </c>
      <c r="AA8047" s="13" t="e">
        <f ca="1">IF(CalcTable[[#This Row],[IrrFlag]]=FALSE,0,MAX(0,CalcTable[[#This Row],[VolRednWind]]*(FCAP*IRR_TARGET-CalcTable[[#This Row],[IWC]])))</f>
        <v>#NAME?</v>
      </c>
      <c r="AB8047" s="13" t="e">
        <f ca="1">CalcTable[[#This Row],[IWC]]+CalcTable[[#This Row],[Eff Precip]]+CalcTable[[#This Row],[IrrAmt]]-CalcTable[[#This Row],[AET]]</f>
        <v>#NAME?</v>
      </c>
      <c r="AC8047" s="13" t="e">
        <f ca="1">IF(CalcTable[[#This Row],[PWC]]&gt;FCAP,MIN(24*PERC,MIN(SAT,CalcTable[[#This Row],[PWC]])-FCAP),0)</f>
        <v>#NAME?</v>
      </c>
      <c r="AD8047" s="13" t="e">
        <f ca="1">IF(CalcTable[[#This Row],[PWC]]&gt;SAT,CalcTable[[#This Row],[PWC]]-SAT,0)</f>
        <v>#NAME?</v>
      </c>
      <c r="AE8047" s="13" t="e">
        <f ca="1">CalcTable[[#This Row],[PWC]]-CalcTable[[#This Row],[PercAmt]]-CalcTable[[#This Row],[Runoff]]</f>
        <v>#NAME?</v>
      </c>
      <c r="AF8047" s="13" t="e">
        <f ca="1">CalcTable[[#This Row],[IrrAmt]]/1000*CUR_IRR_AREA*10000/IRR_EFF</f>
        <v>#NAME?</v>
      </c>
      <c r="AG8047" s="147"/>
      <c r="AI8047" s="50">
        <v>0</v>
      </c>
      <c r="AJ8047" s="50">
        <v>0</v>
      </c>
      <c r="AK8047" s="50">
        <v>6.6607354191701891</v>
      </c>
      <c r="AL8047" s="50">
        <v>7.0879253325052396</v>
      </c>
      <c r="AM8047" s="50"/>
      <c r="AN8047" s="50"/>
      <c r="AO8047" s="50"/>
      <c r="AP8047" s="50"/>
      <c r="AQ8047" s="50"/>
      <c r="AR8047" s="50"/>
      <c r="AS8047" s="50"/>
      <c r="AT8047" s="50"/>
      <c r="AU8047" s="50"/>
      <c r="AV8047" s="50"/>
      <c r="AW8047" s="50"/>
      <c r="AX8047" s="50">
        <f t="shared" si="2515"/>
        <v>13.748660751675429</v>
      </c>
      <c r="AY8047" s="50"/>
      <c r="AZ8047" s="50">
        <f t="shared" si="2516"/>
        <v>305.60326256798317</v>
      </c>
      <c r="BA8047" s="50">
        <f t="shared" si="2526"/>
        <v>470.53200744594233</v>
      </c>
      <c r="BB8047" s="50">
        <f t="shared" si="2527"/>
        <v>485.08454375870349</v>
      </c>
      <c r="BC8047" s="17">
        <f t="shared" si="2517"/>
        <v>20127</v>
      </c>
      <c r="BD8047" s="50">
        <f t="shared" si="2518"/>
        <v>13.748660751675429</v>
      </c>
      <c r="BE8047" s="50">
        <f t="shared" si="2519"/>
        <v>305.60326256798317</v>
      </c>
      <c r="BF8047" s="50">
        <f t="shared" si="2520"/>
        <v>499.8696509803209</v>
      </c>
      <c r="BG8047" s="50"/>
      <c r="BH8047" s="17">
        <f t="shared" si="2521"/>
        <v>0</v>
      </c>
      <c r="BI8047" s="17">
        <f t="shared" si="2531"/>
        <v>8047</v>
      </c>
      <c r="BJ8047" s="17">
        <f t="shared" si="2522"/>
        <v>8047</v>
      </c>
      <c r="BK8047" s="150">
        <f t="shared" si="2523"/>
        <v>41101</v>
      </c>
      <c r="BL8047" s="50" t="e">
        <f t="shared" ca="1" si="2528"/>
        <v>#NAME?</v>
      </c>
      <c r="BM8047" s="50" t="e">
        <f t="shared" ca="1" si="2529"/>
        <v>#NAME?</v>
      </c>
      <c r="BN8047" s="50" t="e">
        <f t="shared" ca="1" si="2530"/>
        <v>#NAME?</v>
      </c>
    </row>
    <row r="8048" spans="1:66" x14ac:dyDescent="0.35">
      <c r="A8048" s="48">
        <v>41102</v>
      </c>
      <c r="B8048" s="17">
        <v>2012</v>
      </c>
      <c r="C8048" s="17">
        <v>7</v>
      </c>
      <c r="D8048" s="17">
        <v>194</v>
      </c>
      <c r="E8048" s="17">
        <v>12</v>
      </c>
      <c r="F8048" s="17">
        <v>5</v>
      </c>
      <c r="G8048" s="50">
        <v>15.5</v>
      </c>
      <c r="H8048" s="32">
        <v>4.5986906801523952</v>
      </c>
      <c r="I8048" s="50">
        <v>8.5</v>
      </c>
      <c r="J8048" s="13">
        <v>0.4</v>
      </c>
      <c r="K8048" s="13">
        <f t="shared" si="2512"/>
        <v>0.4</v>
      </c>
      <c r="L8048" s="13">
        <f t="shared" si="2524"/>
        <v>0</v>
      </c>
      <c r="M8048" s="13" t="e">
        <f ca="1">CalcTable[[#This Row],[IWC]]-AE8047</f>
        <v>#NAME?</v>
      </c>
      <c r="N8048" s="13" t="e">
        <f ca="1">IF(CalcTable[[#This Row],[Day of Year]]&lt;123,FCAP,AE8047)</f>
        <v>#NAME?</v>
      </c>
      <c r="O8048" s="17" t="e">
        <f ca="1">IF(IRR_DRIP,5,COUNTIF('IDET Wind Values'!C8032:G8032,"&lt;="&amp;IRR_MAXWIND))</f>
        <v>#NAME?</v>
      </c>
      <c r="P8048" s="13" t="e">
        <f ca="1">CalcTable[[#This Row],[ET_o]]*KL</f>
        <v>#NAME?</v>
      </c>
      <c r="Q8048" s="13" t="e">
        <f ca="1">IF(WILTPT&lt;=0,1,MAX(0,MIN(1,(CalcTable[[#This Row],[IWC]]-WILTPT)/(MAD-WILTPT))))</f>
        <v>#NAME?</v>
      </c>
      <c r="R8048" s="13" t="e">
        <f ca="1">CalcTable[[#This Row],[ETMult]]*CalcTable[[#This Row],[ETb]]</f>
        <v>#NAME?</v>
      </c>
      <c r="S8048" s="13" t="b">
        <f>INDEX(IRR_LIST,CalcTable[[#This Row],[Day of Week]]+1)</f>
        <v>1</v>
      </c>
      <c r="T8048" s="13">
        <f t="shared" ca="1" si="2513"/>
        <v>0</v>
      </c>
      <c r="U8048" s="13" t="b">
        <f ca="1">IF(CalcTable[[#This Row],[IrrPrecip]]&gt;=IC_MM,FALSE,TRUE)</f>
        <v>1</v>
      </c>
      <c r="V8048" s="13" t="b">
        <f t="shared" si="2525"/>
        <v>1</v>
      </c>
      <c r="W8048" s="13" t="e">
        <f ca="1">IF(AND(IRR_DRIP=FALSE,CalcTable[[#This Row],[IrrHours]]&lt;=0),FALSE,TRUE)</f>
        <v>#NAME?</v>
      </c>
      <c r="X8048" s="13" t="e">
        <f ca="1">AND(CalcTable[[#This Row],[IrrDay]],CalcTable[[#This Row],[IrrRain]],CalcTable[[#This Row],[IrrWarm]],CalcTable[[#This Row],[IrrWindy]])</f>
        <v>#NAME?</v>
      </c>
      <c r="Y8048" s="13" t="e">
        <f t="shared" ca="1" si="2514"/>
        <v>#NAME?</v>
      </c>
      <c r="Z8048" s="13" t="e">
        <f ca="1">CalcTable[[#This Row],[IrrHours]]/5</f>
        <v>#NAME?</v>
      </c>
      <c r="AA8048" s="13" t="e">
        <f ca="1">IF(CalcTable[[#This Row],[IrrFlag]]=FALSE,0,MAX(0,CalcTable[[#This Row],[VolRednWind]]*(FCAP*IRR_TARGET-CalcTable[[#This Row],[IWC]])))</f>
        <v>#NAME?</v>
      </c>
      <c r="AB8048" s="13" t="e">
        <f ca="1">CalcTable[[#This Row],[IWC]]+CalcTable[[#This Row],[Eff Precip]]+CalcTable[[#This Row],[IrrAmt]]-CalcTable[[#This Row],[AET]]</f>
        <v>#NAME?</v>
      </c>
      <c r="AC8048" s="13" t="e">
        <f ca="1">IF(CalcTable[[#This Row],[PWC]]&gt;FCAP,MIN(24*PERC,MIN(SAT,CalcTable[[#This Row],[PWC]])-FCAP),0)</f>
        <v>#NAME?</v>
      </c>
      <c r="AD8048" s="13" t="e">
        <f ca="1">IF(CalcTable[[#This Row],[PWC]]&gt;SAT,CalcTable[[#This Row],[PWC]]-SAT,0)</f>
        <v>#NAME?</v>
      </c>
      <c r="AE8048" s="13" t="e">
        <f ca="1">CalcTable[[#This Row],[PWC]]-CalcTable[[#This Row],[PercAmt]]-CalcTable[[#This Row],[Runoff]]</f>
        <v>#NAME?</v>
      </c>
      <c r="AF8048" s="13" t="e">
        <f ca="1">CalcTable[[#This Row],[IrrAmt]]/1000*CUR_IRR_AREA*10000/IRR_EFF</f>
        <v>#NAME?</v>
      </c>
      <c r="AG8048" s="147"/>
      <c r="AI8048" s="50">
        <v>0</v>
      </c>
      <c r="AJ8048" s="50">
        <v>0</v>
      </c>
      <c r="AK8048" s="50">
        <v>0</v>
      </c>
      <c r="AL8048" s="50">
        <v>0</v>
      </c>
      <c r="AM8048" s="50"/>
      <c r="AN8048" s="50"/>
      <c r="AO8048" s="50"/>
      <c r="AP8048" s="50"/>
      <c r="AQ8048" s="50"/>
      <c r="AR8048" s="50"/>
      <c r="AS8048" s="50"/>
      <c r="AT8048" s="50"/>
      <c r="AU8048" s="50"/>
      <c r="AV8048" s="50"/>
      <c r="AW8048" s="50"/>
      <c r="AX8048" s="50">
        <f t="shared" si="2515"/>
        <v>0</v>
      </c>
      <c r="AY8048" s="50"/>
      <c r="AZ8048" s="50">
        <f t="shared" si="2516"/>
        <v>0</v>
      </c>
      <c r="BA8048" s="50">
        <f t="shared" si="2526"/>
        <v>0</v>
      </c>
      <c r="BB8048" s="50">
        <f t="shared" si="2527"/>
        <v>0</v>
      </c>
      <c r="BC8048" s="17">
        <f t="shared" si="2517"/>
        <v>20127</v>
      </c>
      <c r="BD8048" s="50">
        <f t="shared" si="2518"/>
        <v>0</v>
      </c>
      <c r="BE8048" s="50">
        <f t="shared" si="2519"/>
        <v>0</v>
      </c>
      <c r="BF8048" s="50">
        <f t="shared" si="2520"/>
        <v>0</v>
      </c>
      <c r="BG8048" s="50"/>
      <c r="BH8048" s="17">
        <f t="shared" si="2521"/>
        <v>0</v>
      </c>
      <c r="BI8048" s="17">
        <f t="shared" si="2531"/>
        <v>8048</v>
      </c>
      <c r="BJ8048" s="17">
        <f t="shared" si="2522"/>
        <v>8048</v>
      </c>
      <c r="BK8048" s="150">
        <f t="shared" si="2523"/>
        <v>41102</v>
      </c>
      <c r="BL8048" s="50" t="e">
        <f t="shared" ca="1" si="2528"/>
        <v>#NAME?</v>
      </c>
      <c r="BM8048" s="50" t="e">
        <f t="shared" ca="1" si="2529"/>
        <v>#NAME?</v>
      </c>
      <c r="BN8048" s="50" t="e">
        <f t="shared" ca="1" si="2530"/>
        <v>#NAME?</v>
      </c>
    </row>
    <row r="8049" spans="1:66" x14ac:dyDescent="0.35">
      <c r="A8049" s="48">
        <v>41103</v>
      </c>
      <c r="B8049" s="17">
        <v>2012</v>
      </c>
      <c r="C8049" s="17">
        <v>7</v>
      </c>
      <c r="D8049" s="17">
        <v>195</v>
      </c>
      <c r="E8049" s="17">
        <v>13</v>
      </c>
      <c r="F8049" s="17">
        <v>6</v>
      </c>
      <c r="G8049" s="50">
        <v>16.100000000000001</v>
      </c>
      <c r="H8049" s="32">
        <v>4.2193254843732459</v>
      </c>
      <c r="I8049" s="50">
        <v>14.333333333333334</v>
      </c>
      <c r="J8049" s="13">
        <v>0.2</v>
      </c>
      <c r="K8049" s="13">
        <f t="shared" si="2512"/>
        <v>0.2</v>
      </c>
      <c r="L8049" s="13">
        <f t="shared" si="2524"/>
        <v>0</v>
      </c>
      <c r="M8049" s="13" t="e">
        <f ca="1">CalcTable[[#This Row],[IWC]]-AE8048</f>
        <v>#NAME?</v>
      </c>
      <c r="N8049" s="13" t="e">
        <f ca="1">IF(CalcTable[[#This Row],[Day of Year]]&lt;123,FCAP,AE8048)</f>
        <v>#NAME?</v>
      </c>
      <c r="O8049" s="17" t="e">
        <f ca="1">IF(IRR_DRIP,5,COUNTIF('IDET Wind Values'!C8033:G8033,"&lt;="&amp;IRR_MAXWIND))</f>
        <v>#NAME?</v>
      </c>
      <c r="P8049" s="13" t="e">
        <f ca="1">CalcTable[[#This Row],[ET_o]]*KL</f>
        <v>#NAME?</v>
      </c>
      <c r="Q8049" s="13" t="e">
        <f ca="1">IF(WILTPT&lt;=0,1,MAX(0,MIN(1,(CalcTable[[#This Row],[IWC]]-WILTPT)/(MAD-WILTPT))))</f>
        <v>#NAME?</v>
      </c>
      <c r="R8049" s="13" t="e">
        <f ca="1">CalcTable[[#This Row],[ETMult]]*CalcTable[[#This Row],[ETb]]</f>
        <v>#NAME?</v>
      </c>
      <c r="S8049" s="13" t="b">
        <f>INDEX(IRR_LIST,CalcTable[[#This Row],[Day of Week]]+1)</f>
        <v>0</v>
      </c>
      <c r="T8049" s="13">
        <f t="shared" ca="1" si="2513"/>
        <v>0.4</v>
      </c>
      <c r="U8049" s="13" t="b">
        <f ca="1">IF(CalcTable[[#This Row],[IrrPrecip]]&gt;=IC_MM,FALSE,TRUE)</f>
        <v>1</v>
      </c>
      <c r="V8049" s="13" t="b">
        <f t="shared" si="2525"/>
        <v>1</v>
      </c>
      <c r="W8049" s="13" t="e">
        <f ca="1">IF(AND(IRR_DRIP=FALSE,CalcTable[[#This Row],[IrrHours]]&lt;=0),FALSE,TRUE)</f>
        <v>#NAME?</v>
      </c>
      <c r="X8049" s="13" t="e">
        <f ca="1">AND(CalcTable[[#This Row],[IrrDay]],CalcTable[[#This Row],[IrrRain]],CalcTable[[#This Row],[IrrWarm]],CalcTable[[#This Row],[IrrWindy]])</f>
        <v>#NAME?</v>
      </c>
      <c r="Y8049" s="13" t="e">
        <f t="shared" ca="1" si="2514"/>
        <v>#NAME?</v>
      </c>
      <c r="Z8049" s="13" t="e">
        <f ca="1">CalcTable[[#This Row],[IrrHours]]/5</f>
        <v>#NAME?</v>
      </c>
      <c r="AA8049" s="13" t="e">
        <f ca="1">IF(CalcTable[[#This Row],[IrrFlag]]=FALSE,0,MAX(0,CalcTable[[#This Row],[VolRednWind]]*(FCAP*IRR_TARGET-CalcTable[[#This Row],[IWC]])))</f>
        <v>#NAME?</v>
      </c>
      <c r="AB8049" s="13" t="e">
        <f ca="1">CalcTable[[#This Row],[IWC]]+CalcTable[[#This Row],[Eff Precip]]+CalcTable[[#This Row],[IrrAmt]]-CalcTable[[#This Row],[AET]]</f>
        <v>#NAME?</v>
      </c>
      <c r="AC8049" s="13" t="e">
        <f ca="1">IF(CalcTable[[#This Row],[PWC]]&gt;FCAP,MIN(24*PERC,MIN(SAT,CalcTable[[#This Row],[PWC]])-FCAP),0)</f>
        <v>#NAME?</v>
      </c>
      <c r="AD8049" s="13" t="e">
        <f ca="1">IF(CalcTable[[#This Row],[PWC]]&gt;SAT,CalcTable[[#This Row],[PWC]]-SAT,0)</f>
        <v>#NAME?</v>
      </c>
      <c r="AE8049" s="13" t="e">
        <f ca="1">CalcTable[[#This Row],[PWC]]-CalcTable[[#This Row],[PercAmt]]-CalcTable[[#This Row],[Runoff]]</f>
        <v>#NAME?</v>
      </c>
      <c r="AF8049" s="13" t="e">
        <f ca="1">CalcTable[[#This Row],[IrrAmt]]/1000*CUR_IRR_AREA*10000/IRR_EFF</f>
        <v>#NAME?</v>
      </c>
      <c r="AG8049" s="147"/>
      <c r="AI8049" s="50">
        <v>0</v>
      </c>
      <c r="AJ8049" s="50">
        <v>0</v>
      </c>
      <c r="AK8049" s="50">
        <v>0</v>
      </c>
      <c r="AL8049" s="50">
        <v>5.5119718868418559</v>
      </c>
      <c r="AM8049" s="50"/>
      <c r="AN8049" s="50"/>
      <c r="AO8049" s="50"/>
      <c r="AP8049" s="50"/>
      <c r="AQ8049" s="50"/>
      <c r="AR8049" s="50"/>
      <c r="AS8049" s="50"/>
      <c r="AT8049" s="50"/>
      <c r="AU8049" s="50"/>
      <c r="AV8049" s="50"/>
      <c r="AW8049" s="50"/>
      <c r="AX8049" s="50">
        <f t="shared" si="2515"/>
        <v>5.5119718868418559</v>
      </c>
      <c r="AY8049" s="50"/>
      <c r="AZ8049" s="50">
        <f t="shared" si="2516"/>
        <v>161.68450868069445</v>
      </c>
      <c r="BA8049" s="50">
        <f t="shared" si="2526"/>
        <v>248.94281495281527</v>
      </c>
      <c r="BB8049" s="50">
        <f t="shared" si="2527"/>
        <v>256.64207727094362</v>
      </c>
      <c r="BC8049" s="17">
        <f t="shared" si="2517"/>
        <v>20127</v>
      </c>
      <c r="BD8049" s="50">
        <f t="shared" si="2518"/>
        <v>5.5119718868418559</v>
      </c>
      <c r="BE8049" s="50">
        <f t="shared" si="2519"/>
        <v>161.68450868069445</v>
      </c>
      <c r="BF8049" s="50">
        <f t="shared" si="2520"/>
        <v>264.46438511160943</v>
      </c>
      <c r="BG8049" s="50"/>
      <c r="BH8049" s="17">
        <f t="shared" si="2521"/>
        <v>0</v>
      </c>
      <c r="BI8049" s="17">
        <f t="shared" si="2531"/>
        <v>8049</v>
      </c>
      <c r="BJ8049" s="17">
        <f t="shared" si="2522"/>
        <v>8049</v>
      </c>
      <c r="BK8049" s="150">
        <f t="shared" si="2523"/>
        <v>41103</v>
      </c>
      <c r="BL8049" s="50" t="e">
        <f t="shared" ca="1" si="2528"/>
        <v>#NAME?</v>
      </c>
      <c r="BM8049" s="50" t="e">
        <f t="shared" ca="1" si="2529"/>
        <v>#NAME?</v>
      </c>
      <c r="BN8049" s="50" t="e">
        <f t="shared" ca="1" si="2530"/>
        <v>#NAME?</v>
      </c>
    </row>
    <row r="8050" spans="1:66" x14ac:dyDescent="0.35">
      <c r="A8050" s="48">
        <v>41104</v>
      </c>
      <c r="B8050" s="17">
        <v>2012</v>
      </c>
      <c r="C8050" s="17">
        <v>7</v>
      </c>
      <c r="D8050" s="17">
        <v>196</v>
      </c>
      <c r="E8050" s="17">
        <v>14</v>
      </c>
      <c r="F8050" s="17">
        <v>7</v>
      </c>
      <c r="G8050" s="50">
        <v>16.2</v>
      </c>
      <c r="H8050" s="32">
        <v>2.8512949305079225</v>
      </c>
      <c r="I8050" s="50">
        <v>10.5</v>
      </c>
      <c r="J8050" s="13">
        <v>0</v>
      </c>
      <c r="K8050" s="13">
        <f t="shared" si="2512"/>
        <v>0</v>
      </c>
      <c r="L8050" s="13">
        <f t="shared" si="2524"/>
        <v>0</v>
      </c>
      <c r="M8050" s="13" t="e">
        <f ca="1">CalcTable[[#This Row],[IWC]]-AE8049</f>
        <v>#NAME?</v>
      </c>
      <c r="N8050" s="13" t="e">
        <f ca="1">IF(CalcTable[[#This Row],[Day of Year]]&lt;123,FCAP,AE8049)</f>
        <v>#NAME?</v>
      </c>
      <c r="O8050" s="17" t="e">
        <f ca="1">IF(IRR_DRIP,5,COUNTIF('IDET Wind Values'!C8034:G8034,"&lt;="&amp;IRR_MAXWIND))</f>
        <v>#NAME?</v>
      </c>
      <c r="P8050" s="13" t="e">
        <f ca="1">CalcTable[[#This Row],[ET_o]]*KL</f>
        <v>#NAME?</v>
      </c>
      <c r="Q8050" s="13" t="e">
        <f ca="1">IF(WILTPT&lt;=0,1,MAX(0,MIN(1,(CalcTable[[#This Row],[IWC]]-WILTPT)/(MAD-WILTPT))))</f>
        <v>#NAME?</v>
      </c>
      <c r="R8050" s="13" t="e">
        <f ca="1">CalcTable[[#This Row],[ETMult]]*CalcTable[[#This Row],[ETb]]</f>
        <v>#NAME?</v>
      </c>
      <c r="S8050" s="13" t="b">
        <f>INDEX(IRR_LIST,CalcTable[[#This Row],[Day of Week]]+1)</f>
        <v>0</v>
      </c>
      <c r="T8050" s="13">
        <f t="shared" ca="1" si="2513"/>
        <v>0.60000000000000009</v>
      </c>
      <c r="U8050" s="13" t="b">
        <f ca="1">IF(CalcTable[[#This Row],[IrrPrecip]]&gt;=IC_MM,FALSE,TRUE)</f>
        <v>1</v>
      </c>
      <c r="V8050" s="13" t="b">
        <f t="shared" si="2525"/>
        <v>1</v>
      </c>
      <c r="W8050" s="13" t="e">
        <f ca="1">IF(AND(IRR_DRIP=FALSE,CalcTable[[#This Row],[IrrHours]]&lt;=0),FALSE,TRUE)</f>
        <v>#NAME?</v>
      </c>
      <c r="X8050" s="13" t="e">
        <f ca="1">AND(CalcTable[[#This Row],[IrrDay]],CalcTable[[#This Row],[IrrRain]],CalcTable[[#This Row],[IrrWarm]],CalcTable[[#This Row],[IrrWindy]])</f>
        <v>#NAME?</v>
      </c>
      <c r="Y8050" s="13" t="e">
        <f t="shared" ca="1" si="2514"/>
        <v>#NAME?</v>
      </c>
      <c r="Z8050" s="13" t="e">
        <f ca="1">CalcTable[[#This Row],[IrrHours]]/5</f>
        <v>#NAME?</v>
      </c>
      <c r="AA8050" s="13" t="e">
        <f ca="1">IF(CalcTable[[#This Row],[IrrFlag]]=FALSE,0,MAX(0,CalcTable[[#This Row],[VolRednWind]]*(FCAP*IRR_TARGET-CalcTable[[#This Row],[IWC]])))</f>
        <v>#NAME?</v>
      </c>
      <c r="AB8050" s="13" t="e">
        <f ca="1">CalcTable[[#This Row],[IWC]]+CalcTable[[#This Row],[Eff Precip]]+CalcTable[[#This Row],[IrrAmt]]-CalcTable[[#This Row],[AET]]</f>
        <v>#NAME?</v>
      </c>
      <c r="AC8050" s="13" t="e">
        <f ca="1">IF(CalcTable[[#This Row],[PWC]]&gt;FCAP,MIN(24*PERC,MIN(SAT,CalcTable[[#This Row],[PWC]])-FCAP),0)</f>
        <v>#NAME?</v>
      </c>
      <c r="AD8050" s="13" t="e">
        <f ca="1">IF(CalcTable[[#This Row],[PWC]]&gt;SAT,CalcTable[[#This Row],[PWC]]-SAT,0)</f>
        <v>#NAME?</v>
      </c>
      <c r="AE8050" s="13" t="e">
        <f ca="1">CalcTable[[#This Row],[PWC]]-CalcTable[[#This Row],[PercAmt]]-CalcTable[[#This Row],[Runoff]]</f>
        <v>#NAME?</v>
      </c>
      <c r="AF8050" s="13" t="e">
        <f ca="1">CalcTable[[#This Row],[IrrAmt]]/1000*CUR_IRR_AREA*10000/IRR_EFF</f>
        <v>#NAME?</v>
      </c>
      <c r="AG8050" s="147"/>
      <c r="AI8050" s="50">
        <v>0</v>
      </c>
      <c r="AJ8050" s="50">
        <v>0</v>
      </c>
      <c r="AK8050" s="50">
        <v>0</v>
      </c>
      <c r="AL8050" s="50">
        <v>0</v>
      </c>
      <c r="AM8050" s="50"/>
      <c r="AN8050" s="50"/>
      <c r="AO8050" s="50"/>
      <c r="AP8050" s="50"/>
      <c r="AQ8050" s="50"/>
      <c r="AR8050" s="50"/>
      <c r="AS8050" s="50"/>
      <c r="AT8050" s="50"/>
      <c r="AU8050" s="50"/>
      <c r="AV8050" s="50"/>
      <c r="AW8050" s="50"/>
      <c r="AX8050" s="50">
        <f t="shared" si="2515"/>
        <v>0</v>
      </c>
      <c r="AY8050" s="50"/>
      <c r="AZ8050" s="50">
        <f t="shared" si="2516"/>
        <v>0</v>
      </c>
      <c r="BA8050" s="50">
        <f t="shared" si="2526"/>
        <v>0</v>
      </c>
      <c r="BB8050" s="50">
        <f t="shared" si="2527"/>
        <v>0</v>
      </c>
      <c r="BC8050" s="17">
        <f t="shared" si="2517"/>
        <v>20127</v>
      </c>
      <c r="BD8050" s="50">
        <f t="shared" si="2518"/>
        <v>0</v>
      </c>
      <c r="BE8050" s="50">
        <f t="shared" si="2519"/>
        <v>0</v>
      </c>
      <c r="BF8050" s="50">
        <f t="shared" si="2520"/>
        <v>0</v>
      </c>
      <c r="BG8050" s="50"/>
      <c r="BH8050" s="17">
        <f t="shared" si="2521"/>
        <v>0</v>
      </c>
      <c r="BI8050" s="17">
        <f t="shared" si="2531"/>
        <v>8050</v>
      </c>
      <c r="BJ8050" s="17">
        <f t="shared" si="2522"/>
        <v>8050</v>
      </c>
      <c r="BK8050" s="150">
        <f t="shared" si="2523"/>
        <v>41104</v>
      </c>
      <c r="BL8050" s="50" t="e">
        <f t="shared" ca="1" si="2528"/>
        <v>#NAME?</v>
      </c>
      <c r="BM8050" s="50" t="e">
        <f t="shared" ca="1" si="2529"/>
        <v>#NAME?</v>
      </c>
      <c r="BN8050" s="50" t="e">
        <f t="shared" ca="1" si="2530"/>
        <v>#NAME?</v>
      </c>
    </row>
    <row r="8051" spans="1:66" x14ac:dyDescent="0.35">
      <c r="A8051" s="48">
        <v>41105</v>
      </c>
      <c r="B8051" s="17">
        <v>2012</v>
      </c>
      <c r="C8051" s="17">
        <v>7</v>
      </c>
      <c r="D8051" s="17">
        <v>197</v>
      </c>
      <c r="E8051" s="17">
        <v>15</v>
      </c>
      <c r="F8051" s="17">
        <v>1</v>
      </c>
      <c r="G8051" s="50">
        <v>13.8</v>
      </c>
      <c r="H8051" s="32">
        <v>2.9691823176754992</v>
      </c>
      <c r="I8051" s="50">
        <v>13.833333333333334</v>
      </c>
      <c r="J8051" s="13">
        <v>26.2</v>
      </c>
      <c r="K8051" s="13">
        <f t="shared" si="2512"/>
        <v>26.2</v>
      </c>
      <c r="L8051" s="13">
        <f t="shared" si="2524"/>
        <v>15.899999999999999</v>
      </c>
      <c r="M8051" s="13" t="e">
        <f ca="1">CalcTable[[#This Row],[IWC]]-AE8050</f>
        <v>#NAME?</v>
      </c>
      <c r="N8051" s="13" t="e">
        <f ca="1">IF(CalcTable[[#This Row],[Day of Year]]&lt;123,FCAP,AE8050)</f>
        <v>#NAME?</v>
      </c>
      <c r="O8051" s="17" t="e">
        <f ca="1">IF(IRR_DRIP,5,COUNTIF('IDET Wind Values'!C8035:G8035,"&lt;="&amp;IRR_MAXWIND))</f>
        <v>#NAME?</v>
      </c>
      <c r="P8051" s="13" t="e">
        <f ca="1">CalcTable[[#This Row],[ET_o]]*KL</f>
        <v>#NAME?</v>
      </c>
      <c r="Q8051" s="13" t="e">
        <f ca="1">IF(WILTPT&lt;=0,1,MAX(0,MIN(1,(CalcTable[[#This Row],[IWC]]-WILTPT)/(MAD-WILTPT))))</f>
        <v>#NAME?</v>
      </c>
      <c r="R8051" s="13" t="e">
        <f ca="1">CalcTable[[#This Row],[ETMult]]*CalcTable[[#This Row],[ETb]]</f>
        <v>#NAME?</v>
      </c>
      <c r="S8051" s="13" t="b">
        <f>INDEX(IRR_LIST,CalcTable[[#This Row],[Day of Week]]+1)</f>
        <v>1</v>
      </c>
      <c r="T8051" s="13">
        <f t="shared" ca="1" si="2513"/>
        <v>0.2</v>
      </c>
      <c r="U8051" s="13" t="b">
        <f ca="1">IF(CalcTable[[#This Row],[IrrPrecip]]&gt;=IC_MM,FALSE,TRUE)</f>
        <v>1</v>
      </c>
      <c r="V8051" s="13" t="b">
        <f t="shared" si="2525"/>
        <v>1</v>
      </c>
      <c r="W8051" s="13" t="e">
        <f ca="1">IF(AND(IRR_DRIP=FALSE,CalcTable[[#This Row],[IrrHours]]&lt;=0),FALSE,TRUE)</f>
        <v>#NAME?</v>
      </c>
      <c r="X8051" s="13" t="e">
        <f ca="1">AND(CalcTable[[#This Row],[IrrDay]],CalcTable[[#This Row],[IrrRain]],CalcTable[[#This Row],[IrrWarm]],CalcTable[[#This Row],[IrrWindy]])</f>
        <v>#NAME?</v>
      </c>
      <c r="Y8051" s="13" t="e">
        <f t="shared" ca="1" si="2514"/>
        <v>#NAME?</v>
      </c>
      <c r="Z8051" s="13" t="e">
        <f ca="1">CalcTable[[#This Row],[IrrHours]]/5</f>
        <v>#NAME?</v>
      </c>
      <c r="AA8051" s="13" t="e">
        <f ca="1">IF(CalcTable[[#This Row],[IrrFlag]]=FALSE,0,MAX(0,CalcTable[[#This Row],[VolRednWind]]*(FCAP*IRR_TARGET-CalcTable[[#This Row],[IWC]])))</f>
        <v>#NAME?</v>
      </c>
      <c r="AB8051" s="13" t="e">
        <f ca="1">CalcTable[[#This Row],[IWC]]+CalcTable[[#This Row],[Eff Precip]]+CalcTable[[#This Row],[IrrAmt]]-CalcTable[[#This Row],[AET]]</f>
        <v>#NAME?</v>
      </c>
      <c r="AC8051" s="13" t="e">
        <f ca="1">IF(CalcTable[[#This Row],[PWC]]&gt;FCAP,MIN(24*PERC,MIN(SAT,CalcTable[[#This Row],[PWC]])-FCAP),0)</f>
        <v>#NAME?</v>
      </c>
      <c r="AD8051" s="13" t="e">
        <f ca="1">IF(CalcTable[[#This Row],[PWC]]&gt;SAT,CalcTable[[#This Row],[PWC]]-SAT,0)</f>
        <v>#NAME?</v>
      </c>
      <c r="AE8051" s="13" t="e">
        <f ca="1">CalcTable[[#This Row],[PWC]]-CalcTable[[#This Row],[PercAmt]]-CalcTable[[#This Row],[Runoff]]</f>
        <v>#NAME?</v>
      </c>
      <c r="AF8051" s="13" t="e">
        <f ca="1">CalcTable[[#This Row],[IrrAmt]]/1000*CUR_IRR_AREA*10000/IRR_EFF</f>
        <v>#NAME?</v>
      </c>
      <c r="AG8051" s="147"/>
      <c r="AI8051" s="50">
        <v>0</v>
      </c>
      <c r="AJ8051" s="50">
        <v>0</v>
      </c>
      <c r="AK8051" s="50">
        <v>0</v>
      </c>
      <c r="AL8051" s="50">
        <v>0</v>
      </c>
      <c r="AM8051" s="50"/>
      <c r="AN8051" s="50"/>
      <c r="AO8051" s="50"/>
      <c r="AP8051" s="50"/>
      <c r="AQ8051" s="50"/>
      <c r="AR8051" s="50"/>
      <c r="AS8051" s="50"/>
      <c r="AT8051" s="50"/>
      <c r="AU8051" s="50"/>
      <c r="AV8051" s="50"/>
      <c r="AW8051" s="50"/>
      <c r="AX8051" s="50">
        <f t="shared" si="2515"/>
        <v>0</v>
      </c>
      <c r="AY8051" s="50"/>
      <c r="AZ8051" s="50">
        <f t="shared" si="2516"/>
        <v>0</v>
      </c>
      <c r="BA8051" s="50">
        <f t="shared" si="2526"/>
        <v>0</v>
      </c>
      <c r="BB8051" s="50">
        <f t="shared" si="2527"/>
        <v>0</v>
      </c>
      <c r="BC8051" s="17">
        <f t="shared" si="2517"/>
        <v>20127</v>
      </c>
      <c r="BD8051" s="50">
        <f t="shared" si="2518"/>
        <v>0</v>
      </c>
      <c r="BE8051" s="50">
        <f t="shared" si="2519"/>
        <v>0</v>
      </c>
      <c r="BF8051" s="50">
        <f t="shared" si="2520"/>
        <v>0</v>
      </c>
      <c r="BG8051" s="50"/>
      <c r="BH8051" s="17">
        <f t="shared" si="2521"/>
        <v>0</v>
      </c>
      <c r="BI8051" s="17">
        <f t="shared" si="2531"/>
        <v>8051</v>
      </c>
      <c r="BJ8051" s="17">
        <f t="shared" si="2522"/>
        <v>8051</v>
      </c>
      <c r="BK8051" s="150">
        <f t="shared" si="2523"/>
        <v>41105</v>
      </c>
      <c r="BL8051" s="50" t="e">
        <f t="shared" ca="1" si="2528"/>
        <v>#NAME?</v>
      </c>
      <c r="BM8051" s="50" t="e">
        <f t="shared" ca="1" si="2529"/>
        <v>#NAME?</v>
      </c>
      <c r="BN8051" s="50" t="e">
        <f t="shared" ca="1" si="2530"/>
        <v>#NAME?</v>
      </c>
    </row>
    <row r="8052" spans="1:66" x14ac:dyDescent="0.35">
      <c r="A8052" s="48">
        <v>41106</v>
      </c>
      <c r="B8052" s="17">
        <v>2012</v>
      </c>
      <c r="C8052" s="17">
        <v>7</v>
      </c>
      <c r="D8052" s="17">
        <v>198</v>
      </c>
      <c r="E8052" s="17">
        <v>16</v>
      </c>
      <c r="F8052" s="17">
        <v>2</v>
      </c>
      <c r="G8052" s="50">
        <v>15.1</v>
      </c>
      <c r="H8052" s="32">
        <v>2.9032327477423068</v>
      </c>
      <c r="I8052" s="50">
        <v>22.166666666666668</v>
      </c>
      <c r="J8052" s="13">
        <v>0.6</v>
      </c>
      <c r="K8052" s="13">
        <f t="shared" si="2512"/>
        <v>0.6</v>
      </c>
      <c r="L8052" s="13">
        <f t="shared" si="2524"/>
        <v>0</v>
      </c>
      <c r="M8052" s="13" t="e">
        <f ca="1">CalcTable[[#This Row],[IWC]]-AE8051</f>
        <v>#NAME?</v>
      </c>
      <c r="N8052" s="13" t="e">
        <f ca="1">IF(CalcTable[[#This Row],[Day of Year]]&lt;123,FCAP,AE8051)</f>
        <v>#NAME?</v>
      </c>
      <c r="O8052" s="17" t="e">
        <f ca="1">IF(IRR_DRIP,5,COUNTIF('IDET Wind Values'!C8036:G8036,"&lt;="&amp;IRR_MAXWIND))</f>
        <v>#NAME?</v>
      </c>
      <c r="P8052" s="13" t="e">
        <f ca="1">CalcTable[[#This Row],[ET_o]]*KL</f>
        <v>#NAME?</v>
      </c>
      <c r="Q8052" s="13" t="e">
        <f ca="1">IF(WILTPT&lt;=0,1,MAX(0,MIN(1,(CalcTable[[#This Row],[IWC]]-WILTPT)/(MAD-WILTPT))))</f>
        <v>#NAME?</v>
      </c>
      <c r="R8052" s="13" t="e">
        <f ca="1">CalcTable[[#This Row],[ETMult]]*CalcTable[[#This Row],[ETb]]</f>
        <v>#NAME?</v>
      </c>
      <c r="S8052" s="13" t="b">
        <f>INDEX(IRR_LIST,CalcTable[[#This Row],[Day of Week]]+1)</f>
        <v>0</v>
      </c>
      <c r="T8052" s="13">
        <f t="shared" ca="1" si="2513"/>
        <v>26.2</v>
      </c>
      <c r="U8052" s="13" t="b">
        <f ca="1">IF(CalcTable[[#This Row],[IrrPrecip]]&gt;=IC_MM,FALSE,TRUE)</f>
        <v>0</v>
      </c>
      <c r="V8052" s="13" t="b">
        <f t="shared" si="2525"/>
        <v>1</v>
      </c>
      <c r="W8052" s="13" t="e">
        <f ca="1">IF(AND(IRR_DRIP=FALSE,CalcTable[[#This Row],[IrrHours]]&lt;=0),FALSE,TRUE)</f>
        <v>#NAME?</v>
      </c>
      <c r="X8052" s="13" t="e">
        <f ca="1">AND(CalcTable[[#This Row],[IrrDay]],CalcTable[[#This Row],[IrrRain]],CalcTable[[#This Row],[IrrWarm]],CalcTable[[#This Row],[IrrWindy]])</f>
        <v>#NAME?</v>
      </c>
      <c r="Y8052" s="13" t="e">
        <f t="shared" ca="1" si="2514"/>
        <v>#NAME?</v>
      </c>
      <c r="Z8052" s="13" t="e">
        <f ca="1">CalcTable[[#This Row],[IrrHours]]/5</f>
        <v>#NAME?</v>
      </c>
      <c r="AA8052" s="13" t="e">
        <f ca="1">IF(CalcTable[[#This Row],[IrrFlag]]=FALSE,0,MAX(0,CalcTable[[#This Row],[VolRednWind]]*(FCAP*IRR_TARGET-CalcTable[[#This Row],[IWC]])))</f>
        <v>#NAME?</v>
      </c>
      <c r="AB8052" s="13" t="e">
        <f ca="1">CalcTable[[#This Row],[IWC]]+CalcTable[[#This Row],[Eff Precip]]+CalcTable[[#This Row],[IrrAmt]]-CalcTable[[#This Row],[AET]]</f>
        <v>#NAME?</v>
      </c>
      <c r="AC8052" s="13" t="e">
        <f ca="1">IF(CalcTable[[#This Row],[PWC]]&gt;FCAP,MIN(24*PERC,MIN(SAT,CalcTable[[#This Row],[PWC]])-FCAP),0)</f>
        <v>#NAME?</v>
      </c>
      <c r="AD8052" s="13" t="e">
        <f ca="1">IF(CalcTable[[#This Row],[PWC]]&gt;SAT,CalcTable[[#This Row],[PWC]]-SAT,0)</f>
        <v>#NAME?</v>
      </c>
      <c r="AE8052" s="13" t="e">
        <f ca="1">CalcTable[[#This Row],[PWC]]-CalcTable[[#This Row],[PercAmt]]-CalcTable[[#This Row],[Runoff]]</f>
        <v>#NAME?</v>
      </c>
      <c r="AF8052" s="13" t="e">
        <f ca="1">CalcTable[[#This Row],[IrrAmt]]/1000*CUR_IRR_AREA*10000/IRR_EFF</f>
        <v>#NAME?</v>
      </c>
      <c r="AG8052" s="147"/>
      <c r="AI8052" s="50">
        <v>0</v>
      </c>
      <c r="AJ8052" s="50">
        <v>0</v>
      </c>
      <c r="AK8052" s="50">
        <v>0</v>
      </c>
      <c r="AL8052" s="50">
        <v>0</v>
      </c>
      <c r="AM8052" s="50"/>
      <c r="AN8052" s="50"/>
      <c r="AO8052" s="50"/>
      <c r="AP8052" s="50"/>
      <c r="AQ8052" s="50"/>
      <c r="AR8052" s="50"/>
      <c r="AS8052" s="50"/>
      <c r="AT8052" s="50"/>
      <c r="AU8052" s="50"/>
      <c r="AV8052" s="50"/>
      <c r="AW8052" s="50"/>
      <c r="AX8052" s="50">
        <f t="shared" si="2515"/>
        <v>0</v>
      </c>
      <c r="AY8052" s="50"/>
      <c r="AZ8052" s="50">
        <f t="shared" si="2516"/>
        <v>0</v>
      </c>
      <c r="BA8052" s="50">
        <f t="shared" si="2526"/>
        <v>0</v>
      </c>
      <c r="BB8052" s="50">
        <f t="shared" si="2527"/>
        <v>0</v>
      </c>
      <c r="BC8052" s="17">
        <f t="shared" si="2517"/>
        <v>20127</v>
      </c>
      <c r="BD8052" s="50">
        <f t="shared" si="2518"/>
        <v>0</v>
      </c>
      <c r="BE8052" s="50">
        <f t="shared" si="2519"/>
        <v>0</v>
      </c>
      <c r="BF8052" s="50">
        <f t="shared" si="2520"/>
        <v>0</v>
      </c>
      <c r="BG8052" s="50"/>
      <c r="BH8052" s="17">
        <f t="shared" si="2521"/>
        <v>0</v>
      </c>
      <c r="BI8052" s="17">
        <f t="shared" si="2531"/>
        <v>8052</v>
      </c>
      <c r="BJ8052" s="17">
        <f t="shared" si="2522"/>
        <v>8052</v>
      </c>
      <c r="BK8052" s="150">
        <f t="shared" si="2523"/>
        <v>41106</v>
      </c>
      <c r="BL8052" s="50" t="e">
        <f t="shared" ca="1" si="2528"/>
        <v>#NAME?</v>
      </c>
      <c r="BM8052" s="50" t="e">
        <f t="shared" ca="1" si="2529"/>
        <v>#NAME?</v>
      </c>
      <c r="BN8052" s="50" t="e">
        <f t="shared" ca="1" si="2530"/>
        <v>#NAME?</v>
      </c>
    </row>
    <row r="8053" spans="1:66" x14ac:dyDescent="0.35">
      <c r="A8053" s="48">
        <v>41107</v>
      </c>
      <c r="B8053" s="17">
        <v>2012</v>
      </c>
      <c r="C8053" s="17">
        <v>7</v>
      </c>
      <c r="D8053" s="17">
        <v>199</v>
      </c>
      <c r="E8053" s="17">
        <v>17</v>
      </c>
      <c r="F8053" s="17">
        <v>3</v>
      </c>
      <c r="G8053" s="50">
        <v>15.1</v>
      </c>
      <c r="H8053" s="32">
        <v>3.2814702351866245</v>
      </c>
      <c r="I8053" s="50">
        <v>13.5</v>
      </c>
      <c r="J8053" s="13">
        <v>0</v>
      </c>
      <c r="K8053" s="13">
        <f t="shared" si="2512"/>
        <v>0</v>
      </c>
      <c r="L8053" s="13">
        <f t="shared" si="2524"/>
        <v>0</v>
      </c>
      <c r="M8053" s="13" t="e">
        <f ca="1">CalcTable[[#This Row],[IWC]]-AE8052</f>
        <v>#NAME?</v>
      </c>
      <c r="N8053" s="13" t="e">
        <f ca="1">IF(CalcTable[[#This Row],[Day of Year]]&lt;123,FCAP,AE8052)</f>
        <v>#NAME?</v>
      </c>
      <c r="O8053" s="17" t="e">
        <f ca="1">IF(IRR_DRIP,5,COUNTIF('IDET Wind Values'!C8037:G8037,"&lt;="&amp;IRR_MAXWIND))</f>
        <v>#NAME?</v>
      </c>
      <c r="P8053" s="13" t="e">
        <f ca="1">CalcTable[[#This Row],[ET_o]]*KL</f>
        <v>#NAME?</v>
      </c>
      <c r="Q8053" s="13" t="e">
        <f ca="1">IF(WILTPT&lt;=0,1,MAX(0,MIN(1,(CalcTable[[#This Row],[IWC]]-WILTPT)/(MAD-WILTPT))))</f>
        <v>#NAME?</v>
      </c>
      <c r="R8053" s="13" t="e">
        <f ca="1">CalcTable[[#This Row],[ETMult]]*CalcTable[[#This Row],[ETb]]</f>
        <v>#NAME?</v>
      </c>
      <c r="S8053" s="13" t="b">
        <f>INDEX(IRR_LIST,CalcTable[[#This Row],[Day of Week]]+1)</f>
        <v>1</v>
      </c>
      <c r="T8053" s="13">
        <f t="shared" ca="1" si="2513"/>
        <v>26.8</v>
      </c>
      <c r="U8053" s="13" t="b">
        <f ca="1">IF(CalcTable[[#This Row],[IrrPrecip]]&gt;=IC_MM,FALSE,TRUE)</f>
        <v>0</v>
      </c>
      <c r="V8053" s="13" t="b">
        <f t="shared" si="2525"/>
        <v>1</v>
      </c>
      <c r="W8053" s="13" t="e">
        <f ca="1">IF(AND(IRR_DRIP=FALSE,CalcTable[[#This Row],[IrrHours]]&lt;=0),FALSE,TRUE)</f>
        <v>#NAME?</v>
      </c>
      <c r="X8053" s="13" t="e">
        <f ca="1">AND(CalcTable[[#This Row],[IrrDay]],CalcTable[[#This Row],[IrrRain]],CalcTable[[#This Row],[IrrWarm]],CalcTable[[#This Row],[IrrWindy]])</f>
        <v>#NAME?</v>
      </c>
      <c r="Y8053" s="13" t="e">
        <f t="shared" ca="1" si="2514"/>
        <v>#NAME?</v>
      </c>
      <c r="Z8053" s="13" t="e">
        <f ca="1">CalcTable[[#This Row],[IrrHours]]/5</f>
        <v>#NAME?</v>
      </c>
      <c r="AA8053" s="13" t="e">
        <f ca="1">IF(CalcTable[[#This Row],[IrrFlag]]=FALSE,0,MAX(0,CalcTable[[#This Row],[VolRednWind]]*(FCAP*IRR_TARGET-CalcTable[[#This Row],[IWC]])))</f>
        <v>#NAME?</v>
      </c>
      <c r="AB8053" s="13" t="e">
        <f ca="1">CalcTable[[#This Row],[IWC]]+CalcTable[[#This Row],[Eff Precip]]+CalcTable[[#This Row],[IrrAmt]]-CalcTable[[#This Row],[AET]]</f>
        <v>#NAME?</v>
      </c>
      <c r="AC8053" s="13" t="e">
        <f ca="1">IF(CalcTable[[#This Row],[PWC]]&gt;FCAP,MIN(24*PERC,MIN(SAT,CalcTable[[#This Row],[PWC]])-FCAP),0)</f>
        <v>#NAME?</v>
      </c>
      <c r="AD8053" s="13" t="e">
        <f ca="1">IF(CalcTable[[#This Row],[PWC]]&gt;SAT,CalcTable[[#This Row],[PWC]]-SAT,0)</f>
        <v>#NAME?</v>
      </c>
      <c r="AE8053" s="13" t="e">
        <f ca="1">CalcTable[[#This Row],[PWC]]-CalcTable[[#This Row],[PercAmt]]-CalcTable[[#This Row],[Runoff]]</f>
        <v>#NAME?</v>
      </c>
      <c r="AF8053" s="13" t="e">
        <f ca="1">CalcTable[[#This Row],[IrrAmt]]/1000*CUR_IRR_AREA*10000/IRR_EFF</f>
        <v>#NAME?</v>
      </c>
      <c r="AG8053" s="147"/>
      <c r="AI8053" s="50">
        <v>0</v>
      </c>
      <c r="AJ8053" s="50">
        <v>0</v>
      </c>
      <c r="AK8053" s="50">
        <v>0</v>
      </c>
      <c r="AL8053" s="50">
        <v>0</v>
      </c>
      <c r="AM8053" s="50"/>
      <c r="AN8053" s="50"/>
      <c r="AO8053" s="50"/>
      <c r="AP8053" s="50"/>
      <c r="AQ8053" s="50"/>
      <c r="AR8053" s="50"/>
      <c r="AS8053" s="50"/>
      <c r="AT8053" s="50"/>
      <c r="AU8053" s="50"/>
      <c r="AV8053" s="50"/>
      <c r="AW8053" s="50"/>
      <c r="AX8053" s="50">
        <f t="shared" si="2515"/>
        <v>0</v>
      </c>
      <c r="AY8053" s="50"/>
      <c r="AZ8053" s="50">
        <f t="shared" si="2516"/>
        <v>0</v>
      </c>
      <c r="BA8053" s="50">
        <f t="shared" si="2526"/>
        <v>0</v>
      </c>
      <c r="BB8053" s="50">
        <f t="shared" si="2527"/>
        <v>0</v>
      </c>
      <c r="BC8053" s="17">
        <f t="shared" si="2517"/>
        <v>20127</v>
      </c>
      <c r="BD8053" s="50">
        <f t="shared" si="2518"/>
        <v>0</v>
      </c>
      <c r="BE8053" s="50">
        <f t="shared" si="2519"/>
        <v>0</v>
      </c>
      <c r="BF8053" s="50">
        <f t="shared" si="2520"/>
        <v>0</v>
      </c>
      <c r="BG8053" s="50"/>
      <c r="BH8053" s="17">
        <f t="shared" si="2521"/>
        <v>0</v>
      </c>
      <c r="BI8053" s="17">
        <f t="shared" si="2531"/>
        <v>8053</v>
      </c>
      <c r="BJ8053" s="17">
        <f t="shared" si="2522"/>
        <v>8053</v>
      </c>
      <c r="BK8053" s="150">
        <f t="shared" si="2523"/>
        <v>41107</v>
      </c>
      <c r="BL8053" s="50" t="e">
        <f t="shared" ca="1" si="2528"/>
        <v>#NAME?</v>
      </c>
      <c r="BM8053" s="50" t="e">
        <f t="shared" ca="1" si="2529"/>
        <v>#NAME?</v>
      </c>
      <c r="BN8053" s="50" t="e">
        <f t="shared" ca="1" si="2530"/>
        <v>#NAME?</v>
      </c>
    </row>
    <row r="8054" spans="1:66" x14ac:dyDescent="0.35">
      <c r="A8054" s="48">
        <v>41108</v>
      </c>
      <c r="B8054" s="17">
        <v>2012</v>
      </c>
      <c r="C8054" s="17">
        <v>7</v>
      </c>
      <c r="D8054" s="17">
        <v>200</v>
      </c>
      <c r="E8054" s="17">
        <v>18</v>
      </c>
      <c r="F8054" s="17">
        <v>4</v>
      </c>
      <c r="G8054" s="50">
        <v>15.9</v>
      </c>
      <c r="H8054" s="32">
        <v>5.5564479610138475</v>
      </c>
      <c r="I8054" s="50">
        <v>19.666666666666668</v>
      </c>
      <c r="J8054" s="13">
        <v>0</v>
      </c>
      <c r="K8054" s="13">
        <f t="shared" ref="K8054:K8117" si="2532">J8054*PRECIP_ADJUST</f>
        <v>0</v>
      </c>
      <c r="L8054" s="13">
        <f t="shared" si="2524"/>
        <v>0</v>
      </c>
      <c r="M8054" s="13" t="e">
        <f ca="1">CalcTable[[#This Row],[IWC]]-AE8053</f>
        <v>#NAME?</v>
      </c>
      <c r="N8054" s="13" t="e">
        <f ca="1">IF(CalcTable[[#This Row],[Day of Year]]&lt;123,FCAP,AE8053)</f>
        <v>#NAME?</v>
      </c>
      <c r="O8054" s="17" t="e">
        <f ca="1">IF(IRR_DRIP,5,COUNTIF('IDET Wind Values'!C8038:G8038,"&lt;="&amp;IRR_MAXWIND))</f>
        <v>#NAME?</v>
      </c>
      <c r="P8054" s="13" t="e">
        <f ca="1">CalcTable[[#This Row],[ET_o]]*KL</f>
        <v>#NAME?</v>
      </c>
      <c r="Q8054" s="13" t="e">
        <f ca="1">IF(WILTPT&lt;=0,1,MAX(0,MIN(1,(CalcTable[[#This Row],[IWC]]-WILTPT)/(MAD-WILTPT))))</f>
        <v>#NAME?</v>
      </c>
      <c r="R8054" s="13" t="e">
        <f ca="1">CalcTable[[#This Row],[ETMult]]*CalcTable[[#This Row],[ETb]]</f>
        <v>#NAME?</v>
      </c>
      <c r="S8054" s="13" t="b">
        <f>INDEX(IRR_LIST,CalcTable[[#This Row],[Day of Week]]+1)</f>
        <v>0</v>
      </c>
      <c r="T8054" s="13">
        <f t="shared" ref="T8054:T8117" ca="1" si="2533">SUM(OFFSET(K8054,-IC_DAYS,0,IC_DAYS,1))</f>
        <v>0.6</v>
      </c>
      <c r="U8054" s="13" t="b">
        <f ca="1">IF(CalcTable[[#This Row],[IrrPrecip]]&gt;=IC_MM,FALSE,TRUE)</f>
        <v>1</v>
      </c>
      <c r="V8054" s="13" t="b">
        <f t="shared" si="2525"/>
        <v>1</v>
      </c>
      <c r="W8054" s="13" t="e">
        <f ca="1">IF(AND(IRR_DRIP=FALSE,CalcTable[[#This Row],[IrrHours]]&lt;=0),FALSE,TRUE)</f>
        <v>#NAME?</v>
      </c>
      <c r="X8054" s="13" t="e">
        <f ca="1">AND(CalcTable[[#This Row],[IrrDay]],CalcTable[[#This Row],[IrrRain]],CalcTable[[#This Row],[IrrWarm]],CalcTable[[#This Row],[IrrWindy]])</f>
        <v>#NAME?</v>
      </c>
      <c r="Y8054" s="13" t="e">
        <f t="shared" ref="Y8054:Y8117" ca="1" si="2534">IF(AA8053&lt;=0,FALSE,TRUE)</f>
        <v>#NAME?</v>
      </c>
      <c r="Z8054" s="13" t="e">
        <f ca="1">CalcTable[[#This Row],[IrrHours]]/5</f>
        <v>#NAME?</v>
      </c>
      <c r="AA8054" s="13" t="e">
        <f ca="1">IF(CalcTable[[#This Row],[IrrFlag]]=FALSE,0,MAX(0,CalcTable[[#This Row],[VolRednWind]]*(FCAP*IRR_TARGET-CalcTable[[#This Row],[IWC]])))</f>
        <v>#NAME?</v>
      </c>
      <c r="AB8054" s="13" t="e">
        <f ca="1">CalcTable[[#This Row],[IWC]]+CalcTable[[#This Row],[Eff Precip]]+CalcTable[[#This Row],[IrrAmt]]-CalcTable[[#This Row],[AET]]</f>
        <v>#NAME?</v>
      </c>
      <c r="AC8054" s="13" t="e">
        <f ca="1">IF(CalcTable[[#This Row],[PWC]]&gt;FCAP,MIN(24*PERC,MIN(SAT,CalcTable[[#This Row],[PWC]])-FCAP),0)</f>
        <v>#NAME?</v>
      </c>
      <c r="AD8054" s="13" t="e">
        <f ca="1">IF(CalcTable[[#This Row],[PWC]]&gt;SAT,CalcTable[[#This Row],[PWC]]-SAT,0)</f>
        <v>#NAME?</v>
      </c>
      <c r="AE8054" s="13" t="e">
        <f ca="1">CalcTable[[#This Row],[PWC]]-CalcTable[[#This Row],[PercAmt]]-CalcTable[[#This Row],[Runoff]]</f>
        <v>#NAME?</v>
      </c>
      <c r="AF8054" s="13" t="e">
        <f ca="1">CalcTable[[#This Row],[IrrAmt]]/1000*CUR_IRR_AREA*10000/IRR_EFF</f>
        <v>#NAME?</v>
      </c>
      <c r="AG8054" s="147"/>
      <c r="AI8054" s="50">
        <v>0</v>
      </c>
      <c r="AJ8054" s="50">
        <v>0</v>
      </c>
      <c r="AK8054" s="50">
        <v>0</v>
      </c>
      <c r="AL8054" s="50">
        <v>5.2154781435170854</v>
      </c>
      <c r="AM8054" s="50"/>
      <c r="AN8054" s="50"/>
      <c r="AO8054" s="50"/>
      <c r="AP8054" s="50"/>
      <c r="AQ8054" s="50"/>
      <c r="AR8054" s="50"/>
      <c r="AS8054" s="50"/>
      <c r="AT8054" s="50"/>
      <c r="AU8054" s="50"/>
      <c r="AV8054" s="50"/>
      <c r="AW8054" s="50"/>
      <c r="AX8054" s="50">
        <f t="shared" ref="AX8054:AX8117" si="2535">SUM(AI8054:AW8054)</f>
        <v>5.2154781435170854</v>
      </c>
      <c r="AY8054" s="50"/>
      <c r="AZ8054" s="50">
        <f t="shared" ref="AZ8054:AZ8117" si="2536">SUMPRODUCT(AI8054:AW8054,CONVERSION)</f>
        <v>152.98735887650119</v>
      </c>
      <c r="BA8054" s="50">
        <f t="shared" si="2526"/>
        <v>235.55196525429551</v>
      </c>
      <c r="BB8054" s="50">
        <f t="shared" si="2527"/>
        <v>242.83707758174793</v>
      </c>
      <c r="BC8054" s="17">
        <f t="shared" ref="BC8054:BC8117" si="2537">B8054*10+C8054</f>
        <v>20127</v>
      </c>
      <c r="BD8054" s="50">
        <f t="shared" ref="BD8054:BD8117" si="2538">INDEX(AI8054:AX8054,PLOT_AREA)</f>
        <v>5.2154781435170854</v>
      </c>
      <c r="BE8054" s="50">
        <f t="shared" ref="BE8054:BE8117" si="2539">IF(PLOT_AREA&lt;=AREA_COUNT,INDEX(AI8054:AW8054,PLOT_AREA)*INDEX(CONVERSION,PLOT_AREA),AZ8054)</f>
        <v>152.98735887650119</v>
      </c>
      <c r="BF8054" s="50">
        <f t="shared" ref="BF8054:BF8117" si="2540">BE8054*BF$17</f>
        <v>250.23861670647489</v>
      </c>
      <c r="BG8054" s="50"/>
      <c r="BH8054" s="17">
        <f t="shared" ref="BH8054:BH8117" si="2541">IF(BC8054&lt;PLOT_FROM,-1,IF(BC8054&gt;PLOT_TO,1,0))</f>
        <v>0</v>
      </c>
      <c r="BI8054" s="17">
        <f t="shared" si="2531"/>
        <v>8054</v>
      </c>
      <c r="BJ8054" s="17">
        <f t="shared" ref="BJ8054:BJ8117" si="2542">IF(BH8054=0,BI8054,"")</f>
        <v>8054</v>
      </c>
      <c r="BK8054" s="150">
        <f t="shared" ref="BK8054:BK8117" si="2543">A8054</f>
        <v>41108</v>
      </c>
      <c r="BL8054" s="50" t="e">
        <f t="shared" ca="1" si="2528"/>
        <v>#NAME?</v>
      </c>
      <c r="BM8054" s="50" t="e">
        <f t="shared" ca="1" si="2529"/>
        <v>#NAME?</v>
      </c>
      <c r="BN8054" s="50" t="e">
        <f t="shared" ca="1" si="2530"/>
        <v>#NAME?</v>
      </c>
    </row>
    <row r="8055" spans="1:66" x14ac:dyDescent="0.35">
      <c r="A8055" s="48">
        <v>41109</v>
      </c>
      <c r="B8055" s="17">
        <v>2012</v>
      </c>
      <c r="C8055" s="17">
        <v>7</v>
      </c>
      <c r="D8055" s="17">
        <v>201</v>
      </c>
      <c r="E8055" s="17">
        <v>19</v>
      </c>
      <c r="F8055" s="17">
        <v>5</v>
      </c>
      <c r="G8055" s="50">
        <v>13.4</v>
      </c>
      <c r="H8055" s="32">
        <v>3.7303091136732922</v>
      </c>
      <c r="I8055" s="50">
        <v>13.166666666666666</v>
      </c>
      <c r="J8055" s="13">
        <v>0</v>
      </c>
      <c r="K8055" s="13">
        <f t="shared" si="2532"/>
        <v>0</v>
      </c>
      <c r="L8055" s="13">
        <f t="shared" si="2524"/>
        <v>0</v>
      </c>
      <c r="M8055" s="13" t="e">
        <f ca="1">CalcTable[[#This Row],[IWC]]-AE8054</f>
        <v>#NAME?</v>
      </c>
      <c r="N8055" s="13" t="e">
        <f ca="1">IF(CalcTable[[#This Row],[Day of Year]]&lt;123,FCAP,AE8054)</f>
        <v>#NAME?</v>
      </c>
      <c r="O8055" s="17" t="e">
        <f ca="1">IF(IRR_DRIP,5,COUNTIF('IDET Wind Values'!C8039:G8039,"&lt;="&amp;IRR_MAXWIND))</f>
        <v>#NAME?</v>
      </c>
      <c r="P8055" s="13" t="e">
        <f ca="1">CalcTable[[#This Row],[ET_o]]*KL</f>
        <v>#NAME?</v>
      </c>
      <c r="Q8055" s="13" t="e">
        <f ca="1">IF(WILTPT&lt;=0,1,MAX(0,MIN(1,(CalcTable[[#This Row],[IWC]]-WILTPT)/(MAD-WILTPT))))</f>
        <v>#NAME?</v>
      </c>
      <c r="R8055" s="13" t="e">
        <f ca="1">CalcTable[[#This Row],[ETMult]]*CalcTable[[#This Row],[ETb]]</f>
        <v>#NAME?</v>
      </c>
      <c r="S8055" s="13" t="b">
        <f>INDEX(IRR_LIST,CalcTable[[#This Row],[Day of Week]]+1)</f>
        <v>1</v>
      </c>
      <c r="T8055" s="13">
        <f t="shared" ca="1" si="2533"/>
        <v>0</v>
      </c>
      <c r="U8055" s="13" t="b">
        <f ca="1">IF(CalcTable[[#This Row],[IrrPrecip]]&gt;=IC_MM,FALSE,TRUE)</f>
        <v>1</v>
      </c>
      <c r="V8055" s="13" t="b">
        <f t="shared" si="2525"/>
        <v>1</v>
      </c>
      <c r="W8055" s="13" t="e">
        <f ca="1">IF(AND(IRR_DRIP=FALSE,CalcTable[[#This Row],[IrrHours]]&lt;=0),FALSE,TRUE)</f>
        <v>#NAME?</v>
      </c>
      <c r="X8055" s="13" t="e">
        <f ca="1">AND(CalcTable[[#This Row],[IrrDay]],CalcTable[[#This Row],[IrrRain]],CalcTable[[#This Row],[IrrWarm]],CalcTable[[#This Row],[IrrWindy]])</f>
        <v>#NAME?</v>
      </c>
      <c r="Y8055" s="13" t="e">
        <f t="shared" ca="1" si="2534"/>
        <v>#NAME?</v>
      </c>
      <c r="Z8055" s="13" t="e">
        <f ca="1">CalcTable[[#This Row],[IrrHours]]/5</f>
        <v>#NAME?</v>
      </c>
      <c r="AA8055" s="13" t="e">
        <f ca="1">IF(CalcTable[[#This Row],[IrrFlag]]=FALSE,0,MAX(0,CalcTable[[#This Row],[VolRednWind]]*(FCAP*IRR_TARGET-CalcTable[[#This Row],[IWC]])))</f>
        <v>#NAME?</v>
      </c>
      <c r="AB8055" s="13" t="e">
        <f ca="1">CalcTable[[#This Row],[IWC]]+CalcTable[[#This Row],[Eff Precip]]+CalcTable[[#This Row],[IrrAmt]]-CalcTable[[#This Row],[AET]]</f>
        <v>#NAME?</v>
      </c>
      <c r="AC8055" s="13" t="e">
        <f ca="1">IF(CalcTable[[#This Row],[PWC]]&gt;FCAP,MIN(24*PERC,MIN(SAT,CalcTable[[#This Row],[PWC]])-FCAP),0)</f>
        <v>#NAME?</v>
      </c>
      <c r="AD8055" s="13" t="e">
        <f ca="1">IF(CalcTable[[#This Row],[PWC]]&gt;SAT,CalcTable[[#This Row],[PWC]]-SAT,0)</f>
        <v>#NAME?</v>
      </c>
      <c r="AE8055" s="13" t="e">
        <f ca="1">CalcTable[[#This Row],[PWC]]-CalcTable[[#This Row],[PercAmt]]-CalcTable[[#This Row],[Runoff]]</f>
        <v>#NAME?</v>
      </c>
      <c r="AF8055" s="13" t="e">
        <f ca="1">CalcTable[[#This Row],[IrrAmt]]/1000*CUR_IRR_AREA*10000/IRR_EFF</f>
        <v>#NAME?</v>
      </c>
      <c r="AG8055" s="147"/>
      <c r="AI8055" s="50">
        <v>4.6507222643039787</v>
      </c>
      <c r="AJ8055" s="50">
        <v>7.0365682680426831</v>
      </c>
      <c r="AK8055" s="50">
        <v>0</v>
      </c>
      <c r="AL8055" s="50">
        <v>0</v>
      </c>
      <c r="AM8055" s="50"/>
      <c r="AN8055" s="50"/>
      <c r="AO8055" s="50"/>
      <c r="AP8055" s="50"/>
      <c r="AQ8055" s="50"/>
      <c r="AR8055" s="50"/>
      <c r="AS8055" s="50"/>
      <c r="AT8055" s="50"/>
      <c r="AU8055" s="50"/>
      <c r="AV8055" s="50"/>
      <c r="AW8055" s="50"/>
      <c r="AX8055" s="50">
        <f t="shared" si="2535"/>
        <v>11.687290532346662</v>
      </c>
      <c r="AY8055" s="50"/>
      <c r="AZ8055" s="50">
        <f t="shared" si="2536"/>
        <v>274.61659573904376</v>
      </c>
      <c r="BA8055" s="50">
        <f t="shared" si="2526"/>
        <v>445.50435586638201</v>
      </c>
      <c r="BB8055" s="50">
        <f t="shared" si="2527"/>
        <v>461.10155642696225</v>
      </c>
      <c r="BC8055" s="17">
        <f t="shared" si="2537"/>
        <v>20127</v>
      </c>
      <c r="BD8055" s="50">
        <f t="shared" si="2538"/>
        <v>11.687290532346662</v>
      </c>
      <c r="BE8055" s="50">
        <f t="shared" si="2539"/>
        <v>274.61659573904376</v>
      </c>
      <c r="BF8055" s="50">
        <f t="shared" si="2540"/>
        <v>449.1853284286932</v>
      </c>
      <c r="BG8055" s="50"/>
      <c r="BH8055" s="17">
        <f t="shared" si="2541"/>
        <v>0</v>
      </c>
      <c r="BI8055" s="17">
        <f t="shared" si="2531"/>
        <v>8055</v>
      </c>
      <c r="BJ8055" s="17">
        <f t="shared" si="2542"/>
        <v>8055</v>
      </c>
      <c r="BK8055" s="150">
        <f t="shared" si="2543"/>
        <v>41109</v>
      </c>
      <c r="BL8055" s="50" t="e">
        <f t="shared" ca="1" si="2528"/>
        <v>#NAME?</v>
      </c>
      <c r="BM8055" s="50" t="e">
        <f t="shared" ca="1" si="2529"/>
        <v>#NAME?</v>
      </c>
      <c r="BN8055" s="50" t="e">
        <f t="shared" ca="1" si="2530"/>
        <v>#NAME?</v>
      </c>
    </row>
    <row r="8056" spans="1:66" x14ac:dyDescent="0.35">
      <c r="A8056" s="48">
        <v>41110</v>
      </c>
      <c r="B8056" s="17">
        <v>2012</v>
      </c>
      <c r="C8056" s="17">
        <v>7</v>
      </c>
      <c r="D8056" s="17">
        <v>202</v>
      </c>
      <c r="E8056" s="17">
        <v>20</v>
      </c>
      <c r="F8056" s="17">
        <v>6</v>
      </c>
      <c r="G8056" s="50">
        <v>15</v>
      </c>
      <c r="H8056" s="32">
        <v>3.7723734120996579</v>
      </c>
      <c r="I8056" s="50">
        <v>11.5</v>
      </c>
      <c r="J8056" s="13">
        <v>1.8</v>
      </c>
      <c r="K8056" s="13">
        <f t="shared" si="2532"/>
        <v>1.8</v>
      </c>
      <c r="L8056" s="13">
        <f t="shared" si="2524"/>
        <v>0</v>
      </c>
      <c r="M8056" s="13" t="e">
        <f ca="1">CalcTable[[#This Row],[IWC]]-AE8055</f>
        <v>#NAME?</v>
      </c>
      <c r="N8056" s="13" t="e">
        <f ca="1">IF(CalcTable[[#This Row],[Day of Year]]&lt;123,FCAP,AE8055)</f>
        <v>#NAME?</v>
      </c>
      <c r="O8056" s="17" t="e">
        <f ca="1">IF(IRR_DRIP,5,COUNTIF('IDET Wind Values'!C8040:G8040,"&lt;="&amp;IRR_MAXWIND))</f>
        <v>#NAME?</v>
      </c>
      <c r="P8056" s="13" t="e">
        <f ca="1">CalcTable[[#This Row],[ET_o]]*KL</f>
        <v>#NAME?</v>
      </c>
      <c r="Q8056" s="13" t="e">
        <f ca="1">IF(WILTPT&lt;=0,1,MAX(0,MIN(1,(CalcTable[[#This Row],[IWC]]-WILTPT)/(MAD-WILTPT))))</f>
        <v>#NAME?</v>
      </c>
      <c r="R8056" s="13" t="e">
        <f ca="1">CalcTable[[#This Row],[ETMult]]*CalcTable[[#This Row],[ETb]]</f>
        <v>#NAME?</v>
      </c>
      <c r="S8056" s="13" t="b">
        <f>INDEX(IRR_LIST,CalcTable[[#This Row],[Day of Week]]+1)</f>
        <v>0</v>
      </c>
      <c r="T8056" s="13">
        <f t="shared" ca="1" si="2533"/>
        <v>0</v>
      </c>
      <c r="U8056" s="13" t="b">
        <f ca="1">IF(CalcTable[[#This Row],[IrrPrecip]]&gt;=IC_MM,FALSE,TRUE)</f>
        <v>1</v>
      </c>
      <c r="V8056" s="13" t="b">
        <f t="shared" si="2525"/>
        <v>1</v>
      </c>
      <c r="W8056" s="13" t="e">
        <f ca="1">IF(AND(IRR_DRIP=FALSE,CalcTable[[#This Row],[IrrHours]]&lt;=0),FALSE,TRUE)</f>
        <v>#NAME?</v>
      </c>
      <c r="X8056" s="13" t="e">
        <f ca="1">AND(CalcTable[[#This Row],[IrrDay]],CalcTable[[#This Row],[IrrRain]],CalcTable[[#This Row],[IrrWarm]],CalcTable[[#This Row],[IrrWindy]])</f>
        <v>#NAME?</v>
      </c>
      <c r="Y8056" s="13" t="e">
        <f t="shared" ca="1" si="2534"/>
        <v>#NAME?</v>
      </c>
      <c r="Z8056" s="13" t="e">
        <f ca="1">CalcTable[[#This Row],[IrrHours]]/5</f>
        <v>#NAME?</v>
      </c>
      <c r="AA8056" s="13" t="e">
        <f ca="1">IF(CalcTable[[#This Row],[IrrFlag]]=FALSE,0,MAX(0,CalcTable[[#This Row],[VolRednWind]]*(FCAP*IRR_TARGET-CalcTable[[#This Row],[IWC]])))</f>
        <v>#NAME?</v>
      </c>
      <c r="AB8056" s="13" t="e">
        <f ca="1">CalcTable[[#This Row],[IWC]]+CalcTable[[#This Row],[Eff Precip]]+CalcTable[[#This Row],[IrrAmt]]-CalcTable[[#This Row],[AET]]</f>
        <v>#NAME?</v>
      </c>
      <c r="AC8056" s="13" t="e">
        <f ca="1">IF(CalcTable[[#This Row],[PWC]]&gt;FCAP,MIN(24*PERC,MIN(SAT,CalcTable[[#This Row],[PWC]])-FCAP),0)</f>
        <v>#NAME?</v>
      </c>
      <c r="AD8056" s="13" t="e">
        <f ca="1">IF(CalcTable[[#This Row],[PWC]]&gt;SAT,CalcTable[[#This Row],[PWC]]-SAT,0)</f>
        <v>#NAME?</v>
      </c>
      <c r="AE8056" s="13" t="e">
        <f ca="1">CalcTable[[#This Row],[PWC]]-CalcTable[[#This Row],[PercAmt]]-CalcTable[[#This Row],[Runoff]]</f>
        <v>#NAME?</v>
      </c>
      <c r="AF8056" s="13" t="e">
        <f ca="1">CalcTable[[#This Row],[IrrAmt]]/1000*CUR_IRR_AREA*10000/IRR_EFF</f>
        <v>#NAME?</v>
      </c>
      <c r="AG8056" s="147"/>
      <c r="AI8056" s="50">
        <v>0</v>
      </c>
      <c r="AJ8056" s="50">
        <v>0</v>
      </c>
      <c r="AK8056" s="50">
        <v>0</v>
      </c>
      <c r="AL8056" s="50">
        <v>5.1077163910779291</v>
      </c>
      <c r="AM8056" s="50"/>
      <c r="AN8056" s="50"/>
      <c r="AO8056" s="50"/>
      <c r="AP8056" s="50"/>
      <c r="AQ8056" s="50"/>
      <c r="AR8056" s="50"/>
      <c r="AS8056" s="50"/>
      <c r="AT8056" s="50"/>
      <c r="AU8056" s="50"/>
      <c r="AV8056" s="50"/>
      <c r="AW8056" s="50"/>
      <c r="AX8056" s="50">
        <f t="shared" si="2535"/>
        <v>5.1077163910779291</v>
      </c>
      <c r="AY8056" s="50"/>
      <c r="AZ8056" s="50">
        <f t="shared" si="2536"/>
        <v>149.82634747161927</v>
      </c>
      <c r="BA8056" s="50">
        <f t="shared" si="2526"/>
        <v>230.68501118646142</v>
      </c>
      <c r="BB8056" s="50">
        <f t="shared" si="2527"/>
        <v>237.81959916130046</v>
      </c>
      <c r="BC8056" s="17">
        <f t="shared" si="2537"/>
        <v>20127</v>
      </c>
      <c r="BD8056" s="50">
        <f t="shared" si="2538"/>
        <v>5.1077163910779291</v>
      </c>
      <c r="BE8056" s="50">
        <f t="shared" si="2539"/>
        <v>149.82634747161927</v>
      </c>
      <c r="BF8056" s="50">
        <f t="shared" si="2540"/>
        <v>245.0682083331296</v>
      </c>
      <c r="BG8056" s="50"/>
      <c r="BH8056" s="17">
        <f t="shared" si="2541"/>
        <v>0</v>
      </c>
      <c r="BI8056" s="17">
        <f t="shared" si="2531"/>
        <v>8056</v>
      </c>
      <c r="BJ8056" s="17">
        <f t="shared" si="2542"/>
        <v>8056</v>
      </c>
      <c r="BK8056" s="150">
        <f t="shared" si="2543"/>
        <v>41110</v>
      </c>
      <c r="BL8056" s="50" t="e">
        <f t="shared" ca="1" si="2528"/>
        <v>#NAME?</v>
      </c>
      <c r="BM8056" s="50" t="e">
        <f t="shared" ca="1" si="2529"/>
        <v>#NAME?</v>
      </c>
      <c r="BN8056" s="50" t="e">
        <f t="shared" ca="1" si="2530"/>
        <v>#NAME?</v>
      </c>
    </row>
    <row r="8057" spans="1:66" x14ac:dyDescent="0.35">
      <c r="A8057" s="48">
        <v>41111</v>
      </c>
      <c r="B8057" s="17">
        <v>2012</v>
      </c>
      <c r="C8057" s="17">
        <v>7</v>
      </c>
      <c r="D8057" s="17">
        <v>203</v>
      </c>
      <c r="E8057" s="17">
        <v>21</v>
      </c>
      <c r="F8057" s="17">
        <v>7</v>
      </c>
      <c r="G8057" s="50">
        <v>12.5</v>
      </c>
      <c r="H8057" s="32">
        <v>5.8783012006756286</v>
      </c>
      <c r="I8057" s="50">
        <v>16.666666666666668</v>
      </c>
      <c r="J8057" s="13">
        <v>0</v>
      </c>
      <c r="K8057" s="13">
        <f t="shared" si="2532"/>
        <v>0</v>
      </c>
      <c r="L8057" s="13">
        <f t="shared" si="2524"/>
        <v>0</v>
      </c>
      <c r="M8057" s="13" t="e">
        <f ca="1">CalcTable[[#This Row],[IWC]]-AE8056</f>
        <v>#NAME?</v>
      </c>
      <c r="N8057" s="13" t="e">
        <f ca="1">IF(CalcTable[[#This Row],[Day of Year]]&lt;123,FCAP,AE8056)</f>
        <v>#NAME?</v>
      </c>
      <c r="O8057" s="17" t="e">
        <f ca="1">IF(IRR_DRIP,5,COUNTIF('IDET Wind Values'!C8041:G8041,"&lt;="&amp;IRR_MAXWIND))</f>
        <v>#NAME?</v>
      </c>
      <c r="P8057" s="13" t="e">
        <f ca="1">CalcTable[[#This Row],[ET_o]]*KL</f>
        <v>#NAME?</v>
      </c>
      <c r="Q8057" s="13" t="e">
        <f ca="1">IF(WILTPT&lt;=0,1,MAX(0,MIN(1,(CalcTable[[#This Row],[IWC]]-WILTPT)/(MAD-WILTPT))))</f>
        <v>#NAME?</v>
      </c>
      <c r="R8057" s="13" t="e">
        <f ca="1">CalcTable[[#This Row],[ETMult]]*CalcTable[[#This Row],[ETb]]</f>
        <v>#NAME?</v>
      </c>
      <c r="S8057" s="13" t="b">
        <f>INDEX(IRR_LIST,CalcTable[[#This Row],[Day of Week]]+1)</f>
        <v>0</v>
      </c>
      <c r="T8057" s="13">
        <f t="shared" ca="1" si="2533"/>
        <v>1.8</v>
      </c>
      <c r="U8057" s="13" t="b">
        <f ca="1">IF(CalcTable[[#This Row],[IrrPrecip]]&gt;=IC_MM,FALSE,TRUE)</f>
        <v>1</v>
      </c>
      <c r="V8057" s="13" t="b">
        <f t="shared" si="2525"/>
        <v>1</v>
      </c>
      <c r="W8057" s="13" t="e">
        <f ca="1">IF(AND(IRR_DRIP=FALSE,CalcTable[[#This Row],[IrrHours]]&lt;=0),FALSE,TRUE)</f>
        <v>#NAME?</v>
      </c>
      <c r="X8057" s="13" t="e">
        <f ca="1">AND(CalcTable[[#This Row],[IrrDay]],CalcTable[[#This Row],[IrrRain]],CalcTable[[#This Row],[IrrWarm]],CalcTable[[#This Row],[IrrWindy]])</f>
        <v>#NAME?</v>
      </c>
      <c r="Y8057" s="13" t="e">
        <f t="shared" ca="1" si="2534"/>
        <v>#NAME?</v>
      </c>
      <c r="Z8057" s="13" t="e">
        <f ca="1">CalcTable[[#This Row],[IrrHours]]/5</f>
        <v>#NAME?</v>
      </c>
      <c r="AA8057" s="13" t="e">
        <f ca="1">IF(CalcTable[[#This Row],[IrrFlag]]=FALSE,0,MAX(0,CalcTable[[#This Row],[VolRednWind]]*(FCAP*IRR_TARGET-CalcTable[[#This Row],[IWC]])))</f>
        <v>#NAME?</v>
      </c>
      <c r="AB8057" s="13" t="e">
        <f ca="1">CalcTable[[#This Row],[IWC]]+CalcTable[[#This Row],[Eff Precip]]+CalcTable[[#This Row],[IrrAmt]]-CalcTable[[#This Row],[AET]]</f>
        <v>#NAME?</v>
      </c>
      <c r="AC8057" s="13" t="e">
        <f ca="1">IF(CalcTable[[#This Row],[PWC]]&gt;FCAP,MIN(24*PERC,MIN(SAT,CalcTable[[#This Row],[PWC]])-FCAP),0)</f>
        <v>#NAME?</v>
      </c>
      <c r="AD8057" s="13" t="e">
        <f ca="1">IF(CalcTable[[#This Row],[PWC]]&gt;SAT,CalcTable[[#This Row],[PWC]]-SAT,0)</f>
        <v>#NAME?</v>
      </c>
      <c r="AE8057" s="13" t="e">
        <f ca="1">CalcTable[[#This Row],[PWC]]-CalcTable[[#This Row],[PercAmt]]-CalcTable[[#This Row],[Runoff]]</f>
        <v>#NAME?</v>
      </c>
      <c r="AF8057" s="13" t="e">
        <f ca="1">CalcTable[[#This Row],[IrrAmt]]/1000*CUR_IRR_AREA*10000/IRR_EFF</f>
        <v>#NAME?</v>
      </c>
      <c r="AG8057" s="147"/>
      <c r="AI8057" s="50">
        <v>0</v>
      </c>
      <c r="AJ8057" s="50">
        <v>0</v>
      </c>
      <c r="AK8057" s="50">
        <v>4.4455515816686049</v>
      </c>
      <c r="AL8057" s="50">
        <v>0</v>
      </c>
      <c r="AM8057" s="50"/>
      <c r="AN8057" s="50"/>
      <c r="AO8057" s="50"/>
      <c r="AP8057" s="50"/>
      <c r="AQ8057" s="50"/>
      <c r="AR8057" s="50"/>
      <c r="AS8057" s="50"/>
      <c r="AT8057" s="50"/>
      <c r="AU8057" s="50"/>
      <c r="AV8057" s="50"/>
      <c r="AW8057" s="50"/>
      <c r="AX8057" s="50">
        <f t="shared" si="2535"/>
        <v>4.4455515816686049</v>
      </c>
      <c r="AY8057" s="50"/>
      <c r="AZ8057" s="50">
        <f t="shared" si="2536"/>
        <v>65.201423197806207</v>
      </c>
      <c r="BA8057" s="50">
        <f t="shared" si="2526"/>
        <v>100.38949286011432</v>
      </c>
      <c r="BB8057" s="50">
        <f t="shared" si="2527"/>
        <v>103.49432253620034</v>
      </c>
      <c r="BC8057" s="17">
        <f t="shared" si="2537"/>
        <v>20127</v>
      </c>
      <c r="BD8057" s="50">
        <f t="shared" si="2538"/>
        <v>4.4455515816686049</v>
      </c>
      <c r="BE8057" s="50">
        <f t="shared" si="2539"/>
        <v>65.201423197806207</v>
      </c>
      <c r="BF8057" s="50">
        <f t="shared" si="2540"/>
        <v>106.64877195169755</v>
      </c>
      <c r="BG8057" s="50"/>
      <c r="BH8057" s="17">
        <f t="shared" si="2541"/>
        <v>0</v>
      </c>
      <c r="BI8057" s="17">
        <f t="shared" si="2531"/>
        <v>8057</v>
      </c>
      <c r="BJ8057" s="17">
        <f t="shared" si="2542"/>
        <v>8057</v>
      </c>
      <c r="BK8057" s="150">
        <f t="shared" si="2543"/>
        <v>41111</v>
      </c>
      <c r="BL8057" s="50" t="e">
        <f t="shared" ca="1" si="2528"/>
        <v>#NAME?</v>
      </c>
      <c r="BM8057" s="50" t="e">
        <f t="shared" ca="1" si="2529"/>
        <v>#NAME?</v>
      </c>
      <c r="BN8057" s="50" t="e">
        <f t="shared" ca="1" si="2530"/>
        <v>#NAME?</v>
      </c>
    </row>
    <row r="8058" spans="1:66" x14ac:dyDescent="0.35">
      <c r="A8058" s="48">
        <v>41112</v>
      </c>
      <c r="B8058" s="17">
        <v>2012</v>
      </c>
      <c r="C8058" s="17">
        <v>7</v>
      </c>
      <c r="D8058" s="17">
        <v>204</v>
      </c>
      <c r="E8058" s="17">
        <v>22</v>
      </c>
      <c r="F8058" s="17">
        <v>1</v>
      </c>
      <c r="G8058" s="50">
        <v>8.6999999999999993</v>
      </c>
      <c r="H8058" s="32">
        <v>4.6757978668605658</v>
      </c>
      <c r="I8058" s="50">
        <v>9.5</v>
      </c>
      <c r="J8058" s="13">
        <v>0</v>
      </c>
      <c r="K8058" s="13">
        <f t="shared" si="2532"/>
        <v>0</v>
      </c>
      <c r="L8058" s="13">
        <f t="shared" si="2524"/>
        <v>0</v>
      </c>
      <c r="M8058" s="13" t="e">
        <f ca="1">CalcTable[[#This Row],[IWC]]-AE8057</f>
        <v>#NAME?</v>
      </c>
      <c r="N8058" s="13" t="e">
        <f ca="1">IF(CalcTable[[#This Row],[Day of Year]]&lt;123,FCAP,AE8057)</f>
        <v>#NAME?</v>
      </c>
      <c r="O8058" s="17" t="e">
        <f ca="1">IF(IRR_DRIP,5,COUNTIF('IDET Wind Values'!C8042:G8042,"&lt;="&amp;IRR_MAXWIND))</f>
        <v>#NAME?</v>
      </c>
      <c r="P8058" s="13" t="e">
        <f ca="1">CalcTable[[#This Row],[ET_o]]*KL</f>
        <v>#NAME?</v>
      </c>
      <c r="Q8058" s="13" t="e">
        <f ca="1">IF(WILTPT&lt;=0,1,MAX(0,MIN(1,(CalcTable[[#This Row],[IWC]]-WILTPT)/(MAD-WILTPT))))</f>
        <v>#NAME?</v>
      </c>
      <c r="R8058" s="13" t="e">
        <f ca="1">CalcTable[[#This Row],[ETMult]]*CalcTable[[#This Row],[ETb]]</f>
        <v>#NAME?</v>
      </c>
      <c r="S8058" s="13" t="b">
        <f>INDEX(IRR_LIST,CalcTable[[#This Row],[Day of Week]]+1)</f>
        <v>1</v>
      </c>
      <c r="T8058" s="13">
        <f t="shared" ca="1" si="2533"/>
        <v>1.8</v>
      </c>
      <c r="U8058" s="13" t="b">
        <f ca="1">IF(CalcTable[[#This Row],[IrrPrecip]]&gt;=IC_MM,FALSE,TRUE)</f>
        <v>1</v>
      </c>
      <c r="V8058" s="13" t="b">
        <f t="shared" si="2525"/>
        <v>1</v>
      </c>
      <c r="W8058" s="13" t="e">
        <f ca="1">IF(AND(IRR_DRIP=FALSE,CalcTable[[#This Row],[IrrHours]]&lt;=0),FALSE,TRUE)</f>
        <v>#NAME?</v>
      </c>
      <c r="X8058" s="13" t="e">
        <f ca="1">AND(CalcTable[[#This Row],[IrrDay]],CalcTable[[#This Row],[IrrRain]],CalcTable[[#This Row],[IrrWarm]],CalcTable[[#This Row],[IrrWindy]])</f>
        <v>#NAME?</v>
      </c>
      <c r="Y8058" s="13" t="e">
        <f t="shared" ca="1" si="2534"/>
        <v>#NAME?</v>
      </c>
      <c r="Z8058" s="13" t="e">
        <f ca="1">CalcTable[[#This Row],[IrrHours]]/5</f>
        <v>#NAME?</v>
      </c>
      <c r="AA8058" s="13" t="e">
        <f ca="1">IF(CalcTable[[#This Row],[IrrFlag]]=FALSE,0,MAX(0,CalcTable[[#This Row],[VolRednWind]]*(FCAP*IRR_TARGET-CalcTable[[#This Row],[IWC]])))</f>
        <v>#NAME?</v>
      </c>
      <c r="AB8058" s="13" t="e">
        <f ca="1">CalcTable[[#This Row],[IWC]]+CalcTable[[#This Row],[Eff Precip]]+CalcTable[[#This Row],[IrrAmt]]-CalcTable[[#This Row],[AET]]</f>
        <v>#NAME?</v>
      </c>
      <c r="AC8058" s="13" t="e">
        <f ca="1">IF(CalcTable[[#This Row],[PWC]]&gt;FCAP,MIN(24*PERC,MIN(SAT,CalcTable[[#This Row],[PWC]])-FCAP),0)</f>
        <v>#NAME?</v>
      </c>
      <c r="AD8058" s="13" t="e">
        <f ca="1">IF(CalcTable[[#This Row],[PWC]]&gt;SAT,CalcTable[[#This Row],[PWC]]-SAT,0)</f>
        <v>#NAME?</v>
      </c>
      <c r="AE8058" s="13" t="e">
        <f ca="1">CalcTable[[#This Row],[PWC]]-CalcTable[[#This Row],[PercAmt]]-CalcTable[[#This Row],[Runoff]]</f>
        <v>#NAME?</v>
      </c>
      <c r="AF8058" s="13" t="e">
        <f ca="1">CalcTable[[#This Row],[IrrAmt]]/1000*CUR_IRR_AREA*10000/IRR_EFF</f>
        <v>#NAME?</v>
      </c>
      <c r="AG8058" s="147"/>
      <c r="AI8058" s="50">
        <v>6.0039377270093413</v>
      </c>
      <c r="AJ8058" s="50">
        <v>7.9686164042312129</v>
      </c>
      <c r="AK8058" s="50">
        <v>0</v>
      </c>
      <c r="AL8058" s="50">
        <v>0</v>
      </c>
      <c r="AM8058" s="50"/>
      <c r="AN8058" s="50"/>
      <c r="AO8058" s="50"/>
      <c r="AP8058" s="50"/>
      <c r="AQ8058" s="50"/>
      <c r="AR8058" s="50"/>
      <c r="AS8058" s="50"/>
      <c r="AT8058" s="50"/>
      <c r="AU8058" s="50"/>
      <c r="AV8058" s="50"/>
      <c r="AW8058" s="50"/>
      <c r="AX8058" s="50">
        <f t="shared" si="2535"/>
        <v>13.972554131240553</v>
      </c>
      <c r="AY8058" s="50"/>
      <c r="AZ8058" s="50">
        <f t="shared" si="2536"/>
        <v>321.80383452025262</v>
      </c>
      <c r="BA8058" s="50">
        <f t="shared" si="2526"/>
        <v>521.16212776215991</v>
      </c>
      <c r="BB8058" s="50">
        <f t="shared" si="2527"/>
        <v>539.34016238755385</v>
      </c>
      <c r="BC8058" s="17">
        <f t="shared" si="2537"/>
        <v>20127</v>
      </c>
      <c r="BD8058" s="50">
        <f t="shared" si="2538"/>
        <v>13.972554131240553</v>
      </c>
      <c r="BE8058" s="50">
        <f t="shared" si="2539"/>
        <v>321.80383452025262</v>
      </c>
      <c r="BF8058" s="50">
        <f t="shared" si="2540"/>
        <v>526.36862935971897</v>
      </c>
      <c r="BG8058" s="50"/>
      <c r="BH8058" s="17">
        <f t="shared" si="2541"/>
        <v>0</v>
      </c>
      <c r="BI8058" s="17">
        <f t="shared" si="2531"/>
        <v>8058</v>
      </c>
      <c r="BJ8058" s="17">
        <f t="shared" si="2542"/>
        <v>8058</v>
      </c>
      <c r="BK8058" s="150">
        <f t="shared" si="2543"/>
        <v>41112</v>
      </c>
      <c r="BL8058" s="50" t="e">
        <f t="shared" ca="1" si="2528"/>
        <v>#NAME?</v>
      </c>
      <c r="BM8058" s="50" t="e">
        <f t="shared" ca="1" si="2529"/>
        <v>#NAME?</v>
      </c>
      <c r="BN8058" s="50" t="e">
        <f t="shared" ca="1" si="2530"/>
        <v>#NAME?</v>
      </c>
    </row>
    <row r="8059" spans="1:66" x14ac:dyDescent="0.35">
      <c r="A8059" s="48">
        <v>41113</v>
      </c>
      <c r="B8059" s="17">
        <v>2012</v>
      </c>
      <c r="C8059" s="17">
        <v>7</v>
      </c>
      <c r="D8059" s="17">
        <v>205</v>
      </c>
      <c r="E8059" s="17">
        <v>23</v>
      </c>
      <c r="F8059" s="17">
        <v>2</v>
      </c>
      <c r="G8059" s="50">
        <v>13.9</v>
      </c>
      <c r="H8059" s="32">
        <v>4.9396579213040663</v>
      </c>
      <c r="I8059" s="50">
        <v>10.333333333333334</v>
      </c>
      <c r="J8059" s="13">
        <v>5.4</v>
      </c>
      <c r="K8059" s="13">
        <f t="shared" si="2532"/>
        <v>5.4</v>
      </c>
      <c r="L8059" s="13">
        <f t="shared" si="2524"/>
        <v>0.30000000000000027</v>
      </c>
      <c r="M8059" s="13" t="e">
        <f ca="1">CalcTable[[#This Row],[IWC]]-AE8058</f>
        <v>#NAME?</v>
      </c>
      <c r="N8059" s="13" t="e">
        <f ca="1">IF(CalcTable[[#This Row],[Day of Year]]&lt;123,FCAP,AE8058)</f>
        <v>#NAME?</v>
      </c>
      <c r="O8059" s="17" t="e">
        <f ca="1">IF(IRR_DRIP,5,COUNTIF('IDET Wind Values'!C8043:G8043,"&lt;="&amp;IRR_MAXWIND))</f>
        <v>#NAME?</v>
      </c>
      <c r="P8059" s="13" t="e">
        <f ca="1">CalcTable[[#This Row],[ET_o]]*KL</f>
        <v>#NAME?</v>
      </c>
      <c r="Q8059" s="13" t="e">
        <f ca="1">IF(WILTPT&lt;=0,1,MAX(0,MIN(1,(CalcTable[[#This Row],[IWC]]-WILTPT)/(MAD-WILTPT))))</f>
        <v>#NAME?</v>
      </c>
      <c r="R8059" s="13" t="e">
        <f ca="1">CalcTable[[#This Row],[ETMult]]*CalcTable[[#This Row],[ETb]]</f>
        <v>#NAME?</v>
      </c>
      <c r="S8059" s="13" t="b">
        <f>INDEX(IRR_LIST,CalcTable[[#This Row],[Day of Week]]+1)</f>
        <v>0</v>
      </c>
      <c r="T8059" s="13">
        <f t="shared" ca="1" si="2533"/>
        <v>0</v>
      </c>
      <c r="U8059" s="13" t="b">
        <f ca="1">IF(CalcTable[[#This Row],[IrrPrecip]]&gt;=IC_MM,FALSE,TRUE)</f>
        <v>1</v>
      </c>
      <c r="V8059" s="13" t="b">
        <f t="shared" si="2525"/>
        <v>1</v>
      </c>
      <c r="W8059" s="13" t="e">
        <f ca="1">IF(AND(IRR_DRIP=FALSE,CalcTable[[#This Row],[IrrHours]]&lt;=0),FALSE,TRUE)</f>
        <v>#NAME?</v>
      </c>
      <c r="X8059" s="13" t="e">
        <f ca="1">AND(CalcTable[[#This Row],[IrrDay]],CalcTable[[#This Row],[IrrRain]],CalcTable[[#This Row],[IrrWarm]],CalcTable[[#This Row],[IrrWindy]])</f>
        <v>#NAME?</v>
      </c>
      <c r="Y8059" s="13" t="e">
        <f t="shared" ca="1" si="2534"/>
        <v>#NAME?</v>
      </c>
      <c r="Z8059" s="13" t="e">
        <f ca="1">CalcTable[[#This Row],[IrrHours]]/5</f>
        <v>#NAME?</v>
      </c>
      <c r="AA8059" s="13" t="e">
        <f ca="1">IF(CalcTable[[#This Row],[IrrFlag]]=FALSE,0,MAX(0,CalcTable[[#This Row],[VolRednWind]]*(FCAP*IRR_TARGET-CalcTable[[#This Row],[IWC]])))</f>
        <v>#NAME?</v>
      </c>
      <c r="AB8059" s="13" t="e">
        <f ca="1">CalcTable[[#This Row],[IWC]]+CalcTable[[#This Row],[Eff Precip]]+CalcTable[[#This Row],[IrrAmt]]-CalcTable[[#This Row],[AET]]</f>
        <v>#NAME?</v>
      </c>
      <c r="AC8059" s="13" t="e">
        <f ca="1">IF(CalcTable[[#This Row],[PWC]]&gt;FCAP,MIN(24*PERC,MIN(SAT,CalcTable[[#This Row],[PWC]])-FCAP),0)</f>
        <v>#NAME?</v>
      </c>
      <c r="AD8059" s="13" t="e">
        <f ca="1">IF(CalcTable[[#This Row],[PWC]]&gt;SAT,CalcTable[[#This Row],[PWC]]-SAT,0)</f>
        <v>#NAME?</v>
      </c>
      <c r="AE8059" s="13" t="e">
        <f ca="1">CalcTable[[#This Row],[PWC]]-CalcTable[[#This Row],[PercAmt]]-CalcTable[[#This Row],[Runoff]]</f>
        <v>#NAME?</v>
      </c>
      <c r="AF8059" s="13" t="e">
        <f ca="1">CalcTable[[#This Row],[IrrAmt]]/1000*CUR_IRR_AREA*10000/IRR_EFF</f>
        <v>#NAME?</v>
      </c>
      <c r="AG8059" s="147"/>
      <c r="AI8059" s="50">
        <v>0</v>
      </c>
      <c r="AJ8059" s="50">
        <v>0</v>
      </c>
      <c r="AK8059" s="50">
        <v>1.949090578477285</v>
      </c>
      <c r="AL8059" s="50">
        <v>8.0847544871449095</v>
      </c>
      <c r="AM8059" s="50"/>
      <c r="AN8059" s="50"/>
      <c r="AO8059" s="50"/>
      <c r="AP8059" s="50"/>
      <c r="AQ8059" s="50"/>
      <c r="AR8059" s="50"/>
      <c r="AS8059" s="50"/>
      <c r="AT8059" s="50"/>
      <c r="AU8059" s="50"/>
      <c r="AV8059" s="50"/>
      <c r="AW8059" s="50"/>
      <c r="AX8059" s="50">
        <f t="shared" si="2535"/>
        <v>10.033845065622195</v>
      </c>
      <c r="AY8059" s="50"/>
      <c r="AZ8059" s="50">
        <f t="shared" si="2536"/>
        <v>265.73946010725086</v>
      </c>
      <c r="BA8059" s="50">
        <f t="shared" si="2526"/>
        <v>409.15440683179895</v>
      </c>
      <c r="BB8059" s="50">
        <f t="shared" si="2527"/>
        <v>421.80866683690618</v>
      </c>
      <c r="BC8059" s="17">
        <f t="shared" si="2537"/>
        <v>20127</v>
      </c>
      <c r="BD8059" s="50">
        <f t="shared" si="2538"/>
        <v>10.033845065622195</v>
      </c>
      <c r="BE8059" s="50">
        <f t="shared" si="2539"/>
        <v>265.73946010725086</v>
      </c>
      <c r="BF8059" s="50">
        <f t="shared" si="2540"/>
        <v>434.66516050678774</v>
      </c>
      <c r="BG8059" s="50"/>
      <c r="BH8059" s="17">
        <f t="shared" si="2541"/>
        <v>0</v>
      </c>
      <c r="BI8059" s="17">
        <f t="shared" si="2531"/>
        <v>8059</v>
      </c>
      <c r="BJ8059" s="17">
        <f t="shared" si="2542"/>
        <v>8059</v>
      </c>
      <c r="BK8059" s="150">
        <f t="shared" si="2543"/>
        <v>41113</v>
      </c>
      <c r="BL8059" s="50" t="e">
        <f t="shared" ca="1" si="2528"/>
        <v>#NAME?</v>
      </c>
      <c r="BM8059" s="50" t="e">
        <f t="shared" ca="1" si="2529"/>
        <v>#NAME?</v>
      </c>
      <c r="BN8059" s="50" t="e">
        <f t="shared" ca="1" si="2530"/>
        <v>#NAME?</v>
      </c>
    </row>
    <row r="8060" spans="1:66" x14ac:dyDescent="0.35">
      <c r="A8060" s="48">
        <v>41114</v>
      </c>
      <c r="B8060" s="17">
        <v>2012</v>
      </c>
      <c r="C8060" s="17">
        <v>7</v>
      </c>
      <c r="D8060" s="17">
        <v>206</v>
      </c>
      <c r="E8060" s="17">
        <v>24</v>
      </c>
      <c r="F8060" s="17">
        <v>3</v>
      </c>
      <c r="G8060" s="50">
        <v>11.3</v>
      </c>
      <c r="H8060" s="32">
        <v>4.7296011388889738</v>
      </c>
      <c r="I8060" s="50">
        <v>11.5</v>
      </c>
      <c r="J8060" s="13">
        <v>1.2</v>
      </c>
      <c r="K8060" s="13">
        <f t="shared" si="2532"/>
        <v>1.2</v>
      </c>
      <c r="L8060" s="13">
        <f t="shared" si="2524"/>
        <v>0</v>
      </c>
      <c r="M8060" s="13" t="e">
        <f ca="1">CalcTable[[#This Row],[IWC]]-AE8059</f>
        <v>#NAME?</v>
      </c>
      <c r="N8060" s="13" t="e">
        <f ca="1">IF(CalcTable[[#This Row],[Day of Year]]&lt;123,FCAP,AE8059)</f>
        <v>#NAME?</v>
      </c>
      <c r="O8060" s="17" t="e">
        <f ca="1">IF(IRR_DRIP,5,COUNTIF('IDET Wind Values'!C8044:G8044,"&lt;="&amp;IRR_MAXWIND))</f>
        <v>#NAME?</v>
      </c>
      <c r="P8060" s="13" t="e">
        <f ca="1">CalcTable[[#This Row],[ET_o]]*KL</f>
        <v>#NAME?</v>
      </c>
      <c r="Q8060" s="13" t="e">
        <f ca="1">IF(WILTPT&lt;=0,1,MAX(0,MIN(1,(CalcTable[[#This Row],[IWC]]-WILTPT)/(MAD-WILTPT))))</f>
        <v>#NAME?</v>
      </c>
      <c r="R8060" s="13" t="e">
        <f ca="1">CalcTable[[#This Row],[ETMult]]*CalcTable[[#This Row],[ETb]]</f>
        <v>#NAME?</v>
      </c>
      <c r="S8060" s="13" t="b">
        <f>INDEX(IRR_LIST,CalcTable[[#This Row],[Day of Week]]+1)</f>
        <v>1</v>
      </c>
      <c r="T8060" s="13">
        <f t="shared" ca="1" si="2533"/>
        <v>5.4</v>
      </c>
      <c r="U8060" s="13" t="b">
        <f ca="1">IF(CalcTable[[#This Row],[IrrPrecip]]&gt;=IC_MM,FALSE,TRUE)</f>
        <v>1</v>
      </c>
      <c r="V8060" s="13" t="b">
        <f t="shared" si="2525"/>
        <v>1</v>
      </c>
      <c r="W8060" s="13" t="e">
        <f ca="1">IF(AND(IRR_DRIP=FALSE,CalcTable[[#This Row],[IrrHours]]&lt;=0),FALSE,TRUE)</f>
        <v>#NAME?</v>
      </c>
      <c r="X8060" s="13" t="e">
        <f ca="1">AND(CalcTable[[#This Row],[IrrDay]],CalcTable[[#This Row],[IrrRain]],CalcTable[[#This Row],[IrrWarm]],CalcTable[[#This Row],[IrrWindy]])</f>
        <v>#NAME?</v>
      </c>
      <c r="Y8060" s="13" t="e">
        <f t="shared" ca="1" si="2534"/>
        <v>#NAME?</v>
      </c>
      <c r="Z8060" s="13" t="e">
        <f ca="1">CalcTable[[#This Row],[IrrHours]]/5</f>
        <v>#NAME?</v>
      </c>
      <c r="AA8060" s="13" t="e">
        <f ca="1">IF(CalcTable[[#This Row],[IrrFlag]]=FALSE,0,MAX(0,CalcTable[[#This Row],[VolRednWind]]*(FCAP*IRR_TARGET-CalcTable[[#This Row],[IWC]])))</f>
        <v>#NAME?</v>
      </c>
      <c r="AB8060" s="13" t="e">
        <f ca="1">CalcTable[[#This Row],[IWC]]+CalcTable[[#This Row],[Eff Precip]]+CalcTable[[#This Row],[IrrAmt]]-CalcTable[[#This Row],[AET]]</f>
        <v>#NAME?</v>
      </c>
      <c r="AC8060" s="13" t="e">
        <f ca="1">IF(CalcTable[[#This Row],[PWC]]&gt;FCAP,MIN(24*PERC,MIN(SAT,CalcTable[[#This Row],[PWC]])-FCAP),0)</f>
        <v>#NAME?</v>
      </c>
      <c r="AD8060" s="13" t="e">
        <f ca="1">IF(CalcTable[[#This Row],[PWC]]&gt;SAT,CalcTable[[#This Row],[PWC]]-SAT,0)</f>
        <v>#NAME?</v>
      </c>
      <c r="AE8060" s="13" t="e">
        <f ca="1">CalcTable[[#This Row],[PWC]]-CalcTable[[#This Row],[PercAmt]]-CalcTable[[#This Row],[Runoff]]</f>
        <v>#NAME?</v>
      </c>
      <c r="AF8060" s="13" t="e">
        <f ca="1">CalcTable[[#This Row],[IrrAmt]]/1000*CUR_IRR_AREA*10000/IRR_EFF</f>
        <v>#NAME?</v>
      </c>
      <c r="AG8060" s="147"/>
      <c r="AI8060" s="50">
        <v>0</v>
      </c>
      <c r="AJ8060" s="50">
        <v>0</v>
      </c>
      <c r="AK8060" s="50">
        <v>0</v>
      </c>
      <c r="AL8060" s="50">
        <v>0</v>
      </c>
      <c r="AM8060" s="50"/>
      <c r="AN8060" s="50"/>
      <c r="AO8060" s="50"/>
      <c r="AP8060" s="50"/>
      <c r="AQ8060" s="50"/>
      <c r="AR8060" s="50"/>
      <c r="AS8060" s="50"/>
      <c r="AT8060" s="50"/>
      <c r="AU8060" s="50"/>
      <c r="AV8060" s="50"/>
      <c r="AW8060" s="50"/>
      <c r="AX8060" s="50">
        <f t="shared" si="2535"/>
        <v>0</v>
      </c>
      <c r="AY8060" s="50"/>
      <c r="AZ8060" s="50">
        <f t="shared" si="2536"/>
        <v>0</v>
      </c>
      <c r="BA8060" s="50">
        <f t="shared" si="2526"/>
        <v>0</v>
      </c>
      <c r="BB8060" s="50">
        <f t="shared" si="2527"/>
        <v>0</v>
      </c>
      <c r="BC8060" s="17">
        <f t="shared" si="2537"/>
        <v>20127</v>
      </c>
      <c r="BD8060" s="50">
        <f t="shared" si="2538"/>
        <v>0</v>
      </c>
      <c r="BE8060" s="50">
        <f t="shared" si="2539"/>
        <v>0</v>
      </c>
      <c r="BF8060" s="50">
        <f t="shared" si="2540"/>
        <v>0</v>
      </c>
      <c r="BG8060" s="50"/>
      <c r="BH8060" s="17">
        <f t="shared" si="2541"/>
        <v>0</v>
      </c>
      <c r="BI8060" s="17">
        <f t="shared" si="2531"/>
        <v>8060</v>
      </c>
      <c r="BJ8060" s="17">
        <f t="shared" si="2542"/>
        <v>8060</v>
      </c>
      <c r="BK8060" s="150">
        <f t="shared" si="2543"/>
        <v>41114</v>
      </c>
      <c r="BL8060" s="50" t="e">
        <f t="shared" ca="1" si="2528"/>
        <v>#NAME?</v>
      </c>
      <c r="BM8060" s="50" t="e">
        <f t="shared" ca="1" si="2529"/>
        <v>#NAME?</v>
      </c>
      <c r="BN8060" s="50" t="e">
        <f t="shared" ca="1" si="2530"/>
        <v>#NAME?</v>
      </c>
    </row>
    <row r="8061" spans="1:66" x14ac:dyDescent="0.35">
      <c r="A8061" s="48">
        <v>41115</v>
      </c>
      <c r="B8061" s="17">
        <v>2012</v>
      </c>
      <c r="C8061" s="17">
        <v>7</v>
      </c>
      <c r="D8061" s="17">
        <v>207</v>
      </c>
      <c r="E8061" s="17">
        <v>25</v>
      </c>
      <c r="F8061" s="17">
        <v>4</v>
      </c>
      <c r="G8061" s="50">
        <v>13.6</v>
      </c>
      <c r="H8061" s="32">
        <v>4.6957814212055915</v>
      </c>
      <c r="I8061" s="50">
        <v>20.666666666666668</v>
      </c>
      <c r="J8061" s="13">
        <v>1</v>
      </c>
      <c r="K8061" s="13">
        <f t="shared" si="2532"/>
        <v>1</v>
      </c>
      <c r="L8061" s="13">
        <f t="shared" si="2524"/>
        <v>0</v>
      </c>
      <c r="M8061" s="13" t="e">
        <f ca="1">CalcTable[[#This Row],[IWC]]-AE8060</f>
        <v>#NAME?</v>
      </c>
      <c r="N8061" s="13" t="e">
        <f ca="1">IF(CalcTable[[#This Row],[Day of Year]]&lt;123,FCAP,AE8060)</f>
        <v>#NAME?</v>
      </c>
      <c r="O8061" s="17" t="e">
        <f ca="1">IF(IRR_DRIP,5,COUNTIF('IDET Wind Values'!C8045:G8045,"&lt;="&amp;IRR_MAXWIND))</f>
        <v>#NAME?</v>
      </c>
      <c r="P8061" s="13" t="e">
        <f ca="1">CalcTable[[#This Row],[ET_o]]*KL</f>
        <v>#NAME?</v>
      </c>
      <c r="Q8061" s="13" t="e">
        <f ca="1">IF(WILTPT&lt;=0,1,MAX(0,MIN(1,(CalcTable[[#This Row],[IWC]]-WILTPT)/(MAD-WILTPT))))</f>
        <v>#NAME?</v>
      </c>
      <c r="R8061" s="13" t="e">
        <f ca="1">CalcTable[[#This Row],[ETMult]]*CalcTable[[#This Row],[ETb]]</f>
        <v>#NAME?</v>
      </c>
      <c r="S8061" s="13" t="b">
        <f>INDEX(IRR_LIST,CalcTable[[#This Row],[Day of Week]]+1)</f>
        <v>0</v>
      </c>
      <c r="T8061" s="13">
        <f t="shared" ca="1" si="2533"/>
        <v>6.6000000000000005</v>
      </c>
      <c r="U8061" s="13" t="b">
        <f ca="1">IF(CalcTable[[#This Row],[IrrPrecip]]&gt;=IC_MM,FALSE,TRUE)</f>
        <v>1</v>
      </c>
      <c r="V8061" s="13" t="b">
        <f t="shared" si="2525"/>
        <v>1</v>
      </c>
      <c r="W8061" s="13" t="e">
        <f ca="1">IF(AND(IRR_DRIP=FALSE,CalcTable[[#This Row],[IrrHours]]&lt;=0),FALSE,TRUE)</f>
        <v>#NAME?</v>
      </c>
      <c r="X8061" s="13" t="e">
        <f ca="1">AND(CalcTable[[#This Row],[IrrDay]],CalcTable[[#This Row],[IrrRain]],CalcTable[[#This Row],[IrrWarm]],CalcTable[[#This Row],[IrrWindy]])</f>
        <v>#NAME?</v>
      </c>
      <c r="Y8061" s="13" t="e">
        <f t="shared" ca="1" si="2534"/>
        <v>#NAME?</v>
      </c>
      <c r="Z8061" s="13" t="e">
        <f ca="1">CalcTable[[#This Row],[IrrHours]]/5</f>
        <v>#NAME?</v>
      </c>
      <c r="AA8061" s="13" t="e">
        <f ca="1">IF(CalcTable[[#This Row],[IrrFlag]]=FALSE,0,MAX(0,CalcTable[[#This Row],[VolRednWind]]*(FCAP*IRR_TARGET-CalcTable[[#This Row],[IWC]])))</f>
        <v>#NAME?</v>
      </c>
      <c r="AB8061" s="13" t="e">
        <f ca="1">CalcTable[[#This Row],[IWC]]+CalcTable[[#This Row],[Eff Precip]]+CalcTable[[#This Row],[IrrAmt]]-CalcTable[[#This Row],[AET]]</f>
        <v>#NAME?</v>
      </c>
      <c r="AC8061" s="13" t="e">
        <f ca="1">IF(CalcTable[[#This Row],[PWC]]&gt;FCAP,MIN(24*PERC,MIN(SAT,CalcTable[[#This Row],[PWC]])-FCAP),0)</f>
        <v>#NAME?</v>
      </c>
      <c r="AD8061" s="13" t="e">
        <f ca="1">IF(CalcTable[[#This Row],[PWC]]&gt;SAT,CalcTable[[#This Row],[PWC]]-SAT,0)</f>
        <v>#NAME?</v>
      </c>
      <c r="AE8061" s="13" t="e">
        <f ca="1">CalcTable[[#This Row],[PWC]]-CalcTable[[#This Row],[PercAmt]]-CalcTable[[#This Row],[Runoff]]</f>
        <v>#NAME?</v>
      </c>
      <c r="AF8061" s="13" t="e">
        <f ca="1">CalcTable[[#This Row],[IrrAmt]]/1000*CUR_IRR_AREA*10000/IRR_EFF</f>
        <v>#NAME?</v>
      </c>
      <c r="AG8061" s="147"/>
      <c r="AI8061" s="50">
        <v>0</v>
      </c>
      <c r="AJ8061" s="50">
        <v>0</v>
      </c>
      <c r="AK8061" s="50">
        <v>0</v>
      </c>
      <c r="AL8061" s="50">
        <v>4.8812806263889357</v>
      </c>
      <c r="AM8061" s="50"/>
      <c r="AN8061" s="50"/>
      <c r="AO8061" s="50"/>
      <c r="AP8061" s="50"/>
      <c r="AQ8061" s="50"/>
      <c r="AR8061" s="50"/>
      <c r="AS8061" s="50"/>
      <c r="AT8061" s="50"/>
      <c r="AU8061" s="50"/>
      <c r="AV8061" s="50"/>
      <c r="AW8061" s="50"/>
      <c r="AX8061" s="50">
        <f t="shared" si="2535"/>
        <v>4.8812806263889357</v>
      </c>
      <c r="AY8061" s="50"/>
      <c r="AZ8061" s="50">
        <f t="shared" si="2536"/>
        <v>143.1842317074088</v>
      </c>
      <c r="BA8061" s="50">
        <f t="shared" si="2526"/>
        <v>220.45826151775643</v>
      </c>
      <c r="BB8061" s="50">
        <f t="shared" si="2527"/>
        <v>227.27655826572828</v>
      </c>
      <c r="BC8061" s="17">
        <f t="shared" si="2537"/>
        <v>20127</v>
      </c>
      <c r="BD8061" s="50">
        <f t="shared" si="2538"/>
        <v>4.8812806263889357</v>
      </c>
      <c r="BE8061" s="50">
        <f t="shared" si="2539"/>
        <v>143.1842317074088</v>
      </c>
      <c r="BF8061" s="50">
        <f t="shared" si="2540"/>
        <v>234.20382141223351</v>
      </c>
      <c r="BG8061" s="50"/>
      <c r="BH8061" s="17">
        <f t="shared" si="2541"/>
        <v>0</v>
      </c>
      <c r="BI8061" s="17">
        <f t="shared" si="2531"/>
        <v>8061</v>
      </c>
      <c r="BJ8061" s="17">
        <f t="shared" si="2542"/>
        <v>8061</v>
      </c>
      <c r="BK8061" s="150">
        <f t="shared" si="2543"/>
        <v>41115</v>
      </c>
      <c r="BL8061" s="50" t="e">
        <f t="shared" ca="1" si="2528"/>
        <v>#NAME?</v>
      </c>
      <c r="BM8061" s="50" t="e">
        <f t="shared" ca="1" si="2529"/>
        <v>#NAME?</v>
      </c>
      <c r="BN8061" s="50" t="e">
        <f t="shared" ca="1" si="2530"/>
        <v>#NAME?</v>
      </c>
    </row>
    <row r="8062" spans="1:66" x14ac:dyDescent="0.35">
      <c r="A8062" s="48">
        <v>41116</v>
      </c>
      <c r="B8062" s="17">
        <v>2012</v>
      </c>
      <c r="C8062" s="17">
        <v>7</v>
      </c>
      <c r="D8062" s="17">
        <v>208</v>
      </c>
      <c r="E8062" s="17">
        <v>26</v>
      </c>
      <c r="F8062" s="17">
        <v>5</v>
      </c>
      <c r="G8062" s="50">
        <v>11</v>
      </c>
      <c r="H8062" s="32">
        <v>3.6510935948500163</v>
      </c>
      <c r="I8062" s="50">
        <v>11.333333333333334</v>
      </c>
      <c r="J8062" s="13">
        <v>0</v>
      </c>
      <c r="K8062" s="13">
        <f t="shared" si="2532"/>
        <v>0</v>
      </c>
      <c r="L8062" s="13">
        <f t="shared" si="2524"/>
        <v>0</v>
      </c>
      <c r="M8062" s="13" t="e">
        <f ca="1">CalcTable[[#This Row],[IWC]]-AE8061</f>
        <v>#NAME?</v>
      </c>
      <c r="N8062" s="13" t="e">
        <f ca="1">IF(CalcTable[[#This Row],[Day of Year]]&lt;123,FCAP,AE8061)</f>
        <v>#NAME?</v>
      </c>
      <c r="O8062" s="17" t="e">
        <f ca="1">IF(IRR_DRIP,5,COUNTIF('IDET Wind Values'!C8046:G8046,"&lt;="&amp;IRR_MAXWIND))</f>
        <v>#NAME?</v>
      </c>
      <c r="P8062" s="13" t="e">
        <f ca="1">CalcTable[[#This Row],[ET_o]]*KL</f>
        <v>#NAME?</v>
      </c>
      <c r="Q8062" s="13" t="e">
        <f ca="1">IF(WILTPT&lt;=0,1,MAX(0,MIN(1,(CalcTable[[#This Row],[IWC]]-WILTPT)/(MAD-WILTPT))))</f>
        <v>#NAME?</v>
      </c>
      <c r="R8062" s="13" t="e">
        <f ca="1">CalcTable[[#This Row],[ETMult]]*CalcTable[[#This Row],[ETb]]</f>
        <v>#NAME?</v>
      </c>
      <c r="S8062" s="13" t="b">
        <f>INDEX(IRR_LIST,CalcTable[[#This Row],[Day of Week]]+1)</f>
        <v>1</v>
      </c>
      <c r="T8062" s="13">
        <f t="shared" ca="1" si="2533"/>
        <v>2.2000000000000002</v>
      </c>
      <c r="U8062" s="13" t="b">
        <f ca="1">IF(CalcTable[[#This Row],[IrrPrecip]]&gt;=IC_MM,FALSE,TRUE)</f>
        <v>1</v>
      </c>
      <c r="V8062" s="13" t="b">
        <f t="shared" si="2525"/>
        <v>1</v>
      </c>
      <c r="W8062" s="13" t="e">
        <f ca="1">IF(AND(IRR_DRIP=FALSE,CalcTable[[#This Row],[IrrHours]]&lt;=0),FALSE,TRUE)</f>
        <v>#NAME?</v>
      </c>
      <c r="X8062" s="13" t="e">
        <f ca="1">AND(CalcTable[[#This Row],[IrrDay]],CalcTable[[#This Row],[IrrRain]],CalcTable[[#This Row],[IrrWarm]],CalcTable[[#This Row],[IrrWindy]])</f>
        <v>#NAME?</v>
      </c>
      <c r="Y8062" s="13" t="e">
        <f t="shared" ca="1" si="2534"/>
        <v>#NAME?</v>
      </c>
      <c r="Z8062" s="13" t="e">
        <f ca="1">CalcTable[[#This Row],[IrrHours]]/5</f>
        <v>#NAME?</v>
      </c>
      <c r="AA8062" s="13" t="e">
        <f ca="1">IF(CalcTable[[#This Row],[IrrFlag]]=FALSE,0,MAX(0,CalcTable[[#This Row],[VolRednWind]]*(FCAP*IRR_TARGET-CalcTable[[#This Row],[IWC]])))</f>
        <v>#NAME?</v>
      </c>
      <c r="AB8062" s="13" t="e">
        <f ca="1">CalcTable[[#This Row],[IWC]]+CalcTable[[#This Row],[Eff Precip]]+CalcTable[[#This Row],[IrrAmt]]-CalcTable[[#This Row],[AET]]</f>
        <v>#NAME?</v>
      </c>
      <c r="AC8062" s="13" t="e">
        <f ca="1">IF(CalcTable[[#This Row],[PWC]]&gt;FCAP,MIN(24*PERC,MIN(SAT,CalcTable[[#This Row],[PWC]])-FCAP),0)</f>
        <v>#NAME?</v>
      </c>
      <c r="AD8062" s="13" t="e">
        <f ca="1">IF(CalcTable[[#This Row],[PWC]]&gt;SAT,CalcTable[[#This Row],[PWC]]-SAT,0)</f>
        <v>#NAME?</v>
      </c>
      <c r="AE8062" s="13" t="e">
        <f ca="1">CalcTable[[#This Row],[PWC]]-CalcTable[[#This Row],[PercAmt]]-CalcTable[[#This Row],[Runoff]]</f>
        <v>#NAME?</v>
      </c>
      <c r="AF8062" s="13" t="e">
        <f ca="1">CalcTable[[#This Row],[IrrAmt]]/1000*CUR_IRR_AREA*10000/IRR_EFF</f>
        <v>#NAME?</v>
      </c>
      <c r="AG8062" s="147"/>
      <c r="AI8062" s="50">
        <v>6.4555087559691575</v>
      </c>
      <c r="AJ8062" s="50">
        <v>9.8929270113761589</v>
      </c>
      <c r="AK8062" s="50">
        <v>0</v>
      </c>
      <c r="AL8062" s="50">
        <v>0</v>
      </c>
      <c r="AM8062" s="50"/>
      <c r="AN8062" s="50"/>
      <c r="AO8062" s="50"/>
      <c r="AP8062" s="50"/>
      <c r="AQ8062" s="50"/>
      <c r="AR8062" s="50"/>
      <c r="AS8062" s="50"/>
      <c r="AT8062" s="50"/>
      <c r="AU8062" s="50"/>
      <c r="AV8062" s="50"/>
      <c r="AW8062" s="50"/>
      <c r="AX8062" s="50">
        <f t="shared" si="2535"/>
        <v>16.348435767345315</v>
      </c>
      <c r="AY8062" s="50"/>
      <c r="AZ8062" s="50">
        <f t="shared" si="2536"/>
        <v>384.8733207545817</v>
      </c>
      <c r="BA8062" s="50">
        <f t="shared" si="2526"/>
        <v>624.47202049030591</v>
      </c>
      <c r="BB8062" s="50">
        <f t="shared" si="2527"/>
        <v>646.34257576026812</v>
      </c>
      <c r="BC8062" s="17">
        <f t="shared" si="2537"/>
        <v>20127</v>
      </c>
      <c r="BD8062" s="50">
        <f t="shared" si="2538"/>
        <v>16.348435767345315</v>
      </c>
      <c r="BE8062" s="50">
        <f t="shared" si="2539"/>
        <v>384.8733207545817</v>
      </c>
      <c r="BF8062" s="50">
        <f t="shared" si="2540"/>
        <v>629.530231125829</v>
      </c>
      <c r="BG8062" s="50"/>
      <c r="BH8062" s="17">
        <f t="shared" si="2541"/>
        <v>0</v>
      </c>
      <c r="BI8062" s="17">
        <f t="shared" si="2531"/>
        <v>8062</v>
      </c>
      <c r="BJ8062" s="17">
        <f t="shared" si="2542"/>
        <v>8062</v>
      </c>
      <c r="BK8062" s="150">
        <f t="shared" si="2543"/>
        <v>41116</v>
      </c>
      <c r="BL8062" s="50" t="e">
        <f t="shared" ca="1" si="2528"/>
        <v>#NAME?</v>
      </c>
      <c r="BM8062" s="50" t="e">
        <f t="shared" ca="1" si="2529"/>
        <v>#NAME?</v>
      </c>
      <c r="BN8062" s="50" t="e">
        <f t="shared" ca="1" si="2530"/>
        <v>#NAME?</v>
      </c>
    </row>
    <row r="8063" spans="1:66" x14ac:dyDescent="0.35">
      <c r="A8063" s="48">
        <v>41117</v>
      </c>
      <c r="B8063" s="17">
        <v>2012</v>
      </c>
      <c r="C8063" s="17">
        <v>7</v>
      </c>
      <c r="D8063" s="17">
        <v>209</v>
      </c>
      <c r="E8063" s="17">
        <v>27</v>
      </c>
      <c r="F8063" s="17">
        <v>6</v>
      </c>
      <c r="G8063" s="50">
        <v>10.7</v>
      </c>
      <c r="H8063" s="32">
        <v>5.1422525100663261</v>
      </c>
      <c r="I8063" s="50">
        <v>9.8333333333333339</v>
      </c>
      <c r="J8063" s="13">
        <v>0</v>
      </c>
      <c r="K8063" s="13">
        <f t="shared" si="2532"/>
        <v>0</v>
      </c>
      <c r="L8063" s="13">
        <f t="shared" si="2524"/>
        <v>0</v>
      </c>
      <c r="M8063" s="13" t="e">
        <f ca="1">CalcTable[[#This Row],[IWC]]-AE8062</f>
        <v>#NAME?</v>
      </c>
      <c r="N8063" s="13" t="e">
        <f ca="1">IF(CalcTable[[#This Row],[Day of Year]]&lt;123,FCAP,AE8062)</f>
        <v>#NAME?</v>
      </c>
      <c r="O8063" s="17" t="e">
        <f ca="1">IF(IRR_DRIP,5,COUNTIF('IDET Wind Values'!C8047:G8047,"&lt;="&amp;IRR_MAXWIND))</f>
        <v>#NAME?</v>
      </c>
      <c r="P8063" s="13" t="e">
        <f ca="1">CalcTable[[#This Row],[ET_o]]*KL</f>
        <v>#NAME?</v>
      </c>
      <c r="Q8063" s="13" t="e">
        <f ca="1">IF(WILTPT&lt;=0,1,MAX(0,MIN(1,(CalcTable[[#This Row],[IWC]]-WILTPT)/(MAD-WILTPT))))</f>
        <v>#NAME?</v>
      </c>
      <c r="R8063" s="13" t="e">
        <f ca="1">CalcTable[[#This Row],[ETMult]]*CalcTable[[#This Row],[ETb]]</f>
        <v>#NAME?</v>
      </c>
      <c r="S8063" s="13" t="b">
        <f>INDEX(IRR_LIST,CalcTable[[#This Row],[Day of Week]]+1)</f>
        <v>0</v>
      </c>
      <c r="T8063" s="13">
        <f t="shared" ca="1" si="2533"/>
        <v>1</v>
      </c>
      <c r="U8063" s="13" t="b">
        <f ca="1">IF(CalcTable[[#This Row],[IrrPrecip]]&gt;=IC_MM,FALSE,TRUE)</f>
        <v>1</v>
      </c>
      <c r="V8063" s="13" t="b">
        <f t="shared" si="2525"/>
        <v>1</v>
      </c>
      <c r="W8063" s="13" t="e">
        <f ca="1">IF(AND(IRR_DRIP=FALSE,CalcTable[[#This Row],[IrrHours]]&lt;=0),FALSE,TRUE)</f>
        <v>#NAME?</v>
      </c>
      <c r="X8063" s="13" t="e">
        <f ca="1">AND(CalcTable[[#This Row],[IrrDay]],CalcTable[[#This Row],[IrrRain]],CalcTable[[#This Row],[IrrWarm]],CalcTable[[#This Row],[IrrWindy]])</f>
        <v>#NAME?</v>
      </c>
      <c r="Y8063" s="13" t="e">
        <f t="shared" ca="1" si="2534"/>
        <v>#NAME?</v>
      </c>
      <c r="Z8063" s="13" t="e">
        <f ca="1">CalcTable[[#This Row],[IrrHours]]/5</f>
        <v>#NAME?</v>
      </c>
      <c r="AA8063" s="13" t="e">
        <f ca="1">IF(CalcTable[[#This Row],[IrrFlag]]=FALSE,0,MAX(0,CalcTable[[#This Row],[VolRednWind]]*(FCAP*IRR_TARGET-CalcTable[[#This Row],[IWC]])))</f>
        <v>#NAME?</v>
      </c>
      <c r="AB8063" s="13" t="e">
        <f ca="1">CalcTable[[#This Row],[IWC]]+CalcTable[[#This Row],[Eff Precip]]+CalcTable[[#This Row],[IrrAmt]]-CalcTable[[#This Row],[AET]]</f>
        <v>#NAME?</v>
      </c>
      <c r="AC8063" s="13" t="e">
        <f ca="1">IF(CalcTable[[#This Row],[PWC]]&gt;FCAP,MIN(24*PERC,MIN(SAT,CalcTable[[#This Row],[PWC]])-FCAP),0)</f>
        <v>#NAME?</v>
      </c>
      <c r="AD8063" s="13" t="e">
        <f ca="1">IF(CalcTable[[#This Row],[PWC]]&gt;SAT,CalcTable[[#This Row],[PWC]]-SAT,0)</f>
        <v>#NAME?</v>
      </c>
      <c r="AE8063" s="13" t="e">
        <f ca="1">CalcTable[[#This Row],[PWC]]-CalcTable[[#This Row],[PercAmt]]-CalcTable[[#This Row],[Runoff]]</f>
        <v>#NAME?</v>
      </c>
      <c r="AF8063" s="13" t="e">
        <f ca="1">CalcTable[[#This Row],[IrrAmt]]/1000*CUR_IRR_AREA*10000/IRR_EFF</f>
        <v>#NAME?</v>
      </c>
      <c r="AG8063" s="147"/>
      <c r="AI8063" s="50">
        <v>0</v>
      </c>
      <c r="AJ8063" s="50">
        <v>0</v>
      </c>
      <c r="AK8063" s="50">
        <v>0</v>
      </c>
      <c r="AL8063" s="50">
        <v>4.5907812588305816</v>
      </c>
      <c r="AM8063" s="50"/>
      <c r="AN8063" s="50"/>
      <c r="AO8063" s="50"/>
      <c r="AP8063" s="50"/>
      <c r="AQ8063" s="50"/>
      <c r="AR8063" s="50"/>
      <c r="AS8063" s="50"/>
      <c r="AT8063" s="50"/>
      <c r="AU8063" s="50"/>
      <c r="AV8063" s="50"/>
      <c r="AW8063" s="50"/>
      <c r="AX8063" s="50">
        <f t="shared" si="2535"/>
        <v>4.5907812588305816</v>
      </c>
      <c r="AY8063" s="50"/>
      <c r="AZ8063" s="50">
        <f t="shared" si="2536"/>
        <v>134.66291692569706</v>
      </c>
      <c r="BA8063" s="50">
        <f t="shared" si="2526"/>
        <v>207.33814193321612</v>
      </c>
      <c r="BB8063" s="50">
        <f t="shared" si="2527"/>
        <v>213.75066178682076</v>
      </c>
      <c r="BC8063" s="17">
        <f t="shared" si="2537"/>
        <v>20127</v>
      </c>
      <c r="BD8063" s="50">
        <f t="shared" si="2538"/>
        <v>4.5907812588305816</v>
      </c>
      <c r="BE8063" s="50">
        <f t="shared" si="2539"/>
        <v>134.66291692569706</v>
      </c>
      <c r="BF8063" s="50">
        <f t="shared" si="2540"/>
        <v>220.26566312807535</v>
      </c>
      <c r="BG8063" s="50"/>
      <c r="BH8063" s="17">
        <f t="shared" si="2541"/>
        <v>0</v>
      </c>
      <c r="BI8063" s="17">
        <f t="shared" si="2531"/>
        <v>8063</v>
      </c>
      <c r="BJ8063" s="17">
        <f t="shared" si="2542"/>
        <v>8063</v>
      </c>
      <c r="BK8063" s="150">
        <f t="shared" si="2543"/>
        <v>41117</v>
      </c>
      <c r="BL8063" s="50" t="e">
        <f t="shared" ca="1" si="2528"/>
        <v>#NAME?</v>
      </c>
      <c r="BM8063" s="50" t="e">
        <f t="shared" ca="1" si="2529"/>
        <v>#NAME?</v>
      </c>
      <c r="BN8063" s="50" t="e">
        <f t="shared" ca="1" si="2530"/>
        <v>#NAME?</v>
      </c>
    </row>
    <row r="8064" spans="1:66" x14ac:dyDescent="0.35">
      <c r="A8064" s="48">
        <v>41118</v>
      </c>
      <c r="B8064" s="17">
        <v>2012</v>
      </c>
      <c r="C8064" s="17">
        <v>7</v>
      </c>
      <c r="D8064" s="17">
        <v>210</v>
      </c>
      <c r="E8064" s="17">
        <v>28</v>
      </c>
      <c r="F8064" s="17">
        <v>7</v>
      </c>
      <c r="G8064" s="50">
        <v>13.8</v>
      </c>
      <c r="H8064" s="32">
        <v>4.9713142579932761</v>
      </c>
      <c r="I8064" s="50">
        <v>14.333333333333334</v>
      </c>
      <c r="J8064" s="13">
        <v>0.8</v>
      </c>
      <c r="K8064" s="13">
        <f t="shared" si="2532"/>
        <v>0.8</v>
      </c>
      <c r="L8064" s="13">
        <f t="shared" si="2524"/>
        <v>0</v>
      </c>
      <c r="M8064" s="13" t="e">
        <f ca="1">CalcTable[[#This Row],[IWC]]-AE8063</f>
        <v>#NAME?</v>
      </c>
      <c r="N8064" s="13" t="e">
        <f ca="1">IF(CalcTable[[#This Row],[Day of Year]]&lt;123,FCAP,AE8063)</f>
        <v>#NAME?</v>
      </c>
      <c r="O8064" s="17" t="e">
        <f ca="1">IF(IRR_DRIP,5,COUNTIF('IDET Wind Values'!C8048:G8048,"&lt;="&amp;IRR_MAXWIND))</f>
        <v>#NAME?</v>
      </c>
      <c r="P8064" s="13" t="e">
        <f ca="1">CalcTable[[#This Row],[ET_o]]*KL</f>
        <v>#NAME?</v>
      </c>
      <c r="Q8064" s="13" t="e">
        <f ca="1">IF(WILTPT&lt;=0,1,MAX(0,MIN(1,(CalcTable[[#This Row],[IWC]]-WILTPT)/(MAD-WILTPT))))</f>
        <v>#NAME?</v>
      </c>
      <c r="R8064" s="13" t="e">
        <f ca="1">CalcTable[[#This Row],[ETMult]]*CalcTable[[#This Row],[ETb]]</f>
        <v>#NAME?</v>
      </c>
      <c r="S8064" s="13" t="b">
        <f>INDEX(IRR_LIST,CalcTable[[#This Row],[Day of Week]]+1)</f>
        <v>0</v>
      </c>
      <c r="T8064" s="13">
        <f t="shared" ca="1" si="2533"/>
        <v>0</v>
      </c>
      <c r="U8064" s="13" t="b">
        <f ca="1">IF(CalcTable[[#This Row],[IrrPrecip]]&gt;=IC_MM,FALSE,TRUE)</f>
        <v>1</v>
      </c>
      <c r="V8064" s="13" t="b">
        <f t="shared" si="2525"/>
        <v>1</v>
      </c>
      <c r="W8064" s="13" t="e">
        <f ca="1">IF(AND(IRR_DRIP=FALSE,CalcTable[[#This Row],[IrrHours]]&lt;=0),FALSE,TRUE)</f>
        <v>#NAME?</v>
      </c>
      <c r="X8064" s="13" t="e">
        <f ca="1">AND(CalcTable[[#This Row],[IrrDay]],CalcTable[[#This Row],[IrrRain]],CalcTable[[#This Row],[IrrWarm]],CalcTable[[#This Row],[IrrWindy]])</f>
        <v>#NAME?</v>
      </c>
      <c r="Y8064" s="13" t="e">
        <f t="shared" ca="1" si="2534"/>
        <v>#NAME?</v>
      </c>
      <c r="Z8064" s="13" t="e">
        <f ca="1">CalcTable[[#This Row],[IrrHours]]/5</f>
        <v>#NAME?</v>
      </c>
      <c r="AA8064" s="13" t="e">
        <f ca="1">IF(CalcTable[[#This Row],[IrrFlag]]=FALSE,0,MAX(0,CalcTable[[#This Row],[VolRednWind]]*(FCAP*IRR_TARGET-CalcTable[[#This Row],[IWC]])))</f>
        <v>#NAME?</v>
      </c>
      <c r="AB8064" s="13" t="e">
        <f ca="1">CalcTable[[#This Row],[IWC]]+CalcTable[[#This Row],[Eff Precip]]+CalcTable[[#This Row],[IrrAmt]]-CalcTable[[#This Row],[AET]]</f>
        <v>#NAME?</v>
      </c>
      <c r="AC8064" s="13" t="e">
        <f ca="1">IF(CalcTable[[#This Row],[PWC]]&gt;FCAP,MIN(24*PERC,MIN(SAT,CalcTable[[#This Row],[PWC]])-FCAP),0)</f>
        <v>#NAME?</v>
      </c>
      <c r="AD8064" s="13" t="e">
        <f ca="1">IF(CalcTable[[#This Row],[PWC]]&gt;SAT,CalcTable[[#This Row],[PWC]]-SAT,0)</f>
        <v>#NAME?</v>
      </c>
      <c r="AE8064" s="13" t="e">
        <f ca="1">CalcTable[[#This Row],[PWC]]-CalcTable[[#This Row],[PercAmt]]-CalcTable[[#This Row],[Runoff]]</f>
        <v>#NAME?</v>
      </c>
      <c r="AF8064" s="13" t="e">
        <f ca="1">CalcTable[[#This Row],[IrrAmt]]/1000*CUR_IRR_AREA*10000/IRR_EFF</f>
        <v>#NAME?</v>
      </c>
      <c r="AG8064" s="147"/>
      <c r="AI8064" s="50">
        <v>0</v>
      </c>
      <c r="AJ8064" s="50">
        <v>0</v>
      </c>
      <c r="AK8064" s="50">
        <v>2.3405919382543261</v>
      </c>
      <c r="AL8064" s="50">
        <v>0</v>
      </c>
      <c r="AM8064" s="50"/>
      <c r="AN8064" s="50"/>
      <c r="AO8064" s="50"/>
      <c r="AP8064" s="50"/>
      <c r="AQ8064" s="50"/>
      <c r="AR8064" s="50"/>
      <c r="AS8064" s="50"/>
      <c r="AT8064" s="50"/>
      <c r="AU8064" s="50"/>
      <c r="AV8064" s="50"/>
      <c r="AW8064" s="50"/>
      <c r="AX8064" s="50">
        <f t="shared" si="2535"/>
        <v>2.3405919382543261</v>
      </c>
      <c r="AY8064" s="50"/>
      <c r="AZ8064" s="50">
        <f t="shared" si="2536"/>
        <v>34.32868176106345</v>
      </c>
      <c r="BA8064" s="50">
        <f t="shared" si="2526"/>
        <v>52.855271917827849</v>
      </c>
      <c r="BB8064" s="50">
        <f t="shared" si="2527"/>
        <v>54.489971049307066</v>
      </c>
      <c r="BC8064" s="17">
        <f t="shared" si="2537"/>
        <v>20127</v>
      </c>
      <c r="BD8064" s="50">
        <f t="shared" si="2538"/>
        <v>2.3405919382543261</v>
      </c>
      <c r="BE8064" s="50">
        <f t="shared" si="2539"/>
        <v>34.32868176106345</v>
      </c>
      <c r="BF8064" s="50">
        <f t="shared" si="2540"/>
        <v>56.150795074381726</v>
      </c>
      <c r="BG8064" s="50"/>
      <c r="BH8064" s="17">
        <f t="shared" si="2541"/>
        <v>0</v>
      </c>
      <c r="BI8064" s="17">
        <f t="shared" si="2531"/>
        <v>8064</v>
      </c>
      <c r="BJ8064" s="17">
        <f t="shared" si="2542"/>
        <v>8064</v>
      </c>
      <c r="BK8064" s="150">
        <f t="shared" si="2543"/>
        <v>41118</v>
      </c>
      <c r="BL8064" s="50" t="e">
        <f t="shared" ca="1" si="2528"/>
        <v>#NAME?</v>
      </c>
      <c r="BM8064" s="50" t="e">
        <f t="shared" ca="1" si="2529"/>
        <v>#NAME?</v>
      </c>
      <c r="BN8064" s="50" t="e">
        <f t="shared" ca="1" si="2530"/>
        <v>#NAME?</v>
      </c>
    </row>
    <row r="8065" spans="1:66" x14ac:dyDescent="0.35">
      <c r="A8065" s="48">
        <v>41119</v>
      </c>
      <c r="B8065" s="17">
        <v>2012</v>
      </c>
      <c r="C8065" s="17">
        <v>7</v>
      </c>
      <c r="D8065" s="17">
        <v>211</v>
      </c>
      <c r="E8065" s="17">
        <v>29</v>
      </c>
      <c r="F8065" s="17">
        <v>1</v>
      </c>
      <c r="G8065" s="50">
        <v>11.3</v>
      </c>
      <c r="H8065" s="32">
        <v>4.8959382219719947</v>
      </c>
      <c r="I8065" s="50">
        <v>10.833333333333334</v>
      </c>
      <c r="J8065" s="13">
        <v>0</v>
      </c>
      <c r="K8065" s="13">
        <f t="shared" si="2532"/>
        <v>0</v>
      </c>
      <c r="L8065" s="13">
        <f t="shared" si="2524"/>
        <v>0</v>
      </c>
      <c r="M8065" s="13" t="e">
        <f ca="1">CalcTable[[#This Row],[IWC]]-AE8064</f>
        <v>#NAME?</v>
      </c>
      <c r="N8065" s="13" t="e">
        <f ca="1">IF(CalcTable[[#This Row],[Day of Year]]&lt;123,FCAP,AE8064)</f>
        <v>#NAME?</v>
      </c>
      <c r="O8065" s="17" t="e">
        <f ca="1">IF(IRR_DRIP,5,COUNTIF('IDET Wind Values'!C8049:G8049,"&lt;="&amp;IRR_MAXWIND))</f>
        <v>#NAME?</v>
      </c>
      <c r="P8065" s="13" t="e">
        <f ca="1">CalcTable[[#This Row],[ET_o]]*KL</f>
        <v>#NAME?</v>
      </c>
      <c r="Q8065" s="13" t="e">
        <f ca="1">IF(WILTPT&lt;=0,1,MAX(0,MIN(1,(CalcTable[[#This Row],[IWC]]-WILTPT)/(MAD-WILTPT))))</f>
        <v>#NAME?</v>
      </c>
      <c r="R8065" s="13" t="e">
        <f ca="1">CalcTable[[#This Row],[ETMult]]*CalcTable[[#This Row],[ETb]]</f>
        <v>#NAME?</v>
      </c>
      <c r="S8065" s="13" t="b">
        <f>INDEX(IRR_LIST,CalcTable[[#This Row],[Day of Week]]+1)</f>
        <v>1</v>
      </c>
      <c r="T8065" s="13">
        <f t="shared" ca="1" si="2533"/>
        <v>0.8</v>
      </c>
      <c r="U8065" s="13" t="b">
        <f ca="1">IF(CalcTable[[#This Row],[IrrPrecip]]&gt;=IC_MM,FALSE,TRUE)</f>
        <v>1</v>
      </c>
      <c r="V8065" s="13" t="b">
        <f t="shared" si="2525"/>
        <v>1</v>
      </c>
      <c r="W8065" s="13" t="e">
        <f ca="1">IF(AND(IRR_DRIP=FALSE,CalcTable[[#This Row],[IrrHours]]&lt;=0),FALSE,TRUE)</f>
        <v>#NAME?</v>
      </c>
      <c r="X8065" s="13" t="e">
        <f ca="1">AND(CalcTable[[#This Row],[IrrDay]],CalcTable[[#This Row],[IrrRain]],CalcTable[[#This Row],[IrrWarm]],CalcTable[[#This Row],[IrrWindy]])</f>
        <v>#NAME?</v>
      </c>
      <c r="Y8065" s="13" t="e">
        <f t="shared" ca="1" si="2534"/>
        <v>#NAME?</v>
      </c>
      <c r="Z8065" s="13" t="e">
        <f ca="1">CalcTable[[#This Row],[IrrHours]]/5</f>
        <v>#NAME?</v>
      </c>
      <c r="AA8065" s="13" t="e">
        <f ca="1">IF(CalcTable[[#This Row],[IrrFlag]]=FALSE,0,MAX(0,CalcTable[[#This Row],[VolRednWind]]*(FCAP*IRR_TARGET-CalcTable[[#This Row],[IWC]])))</f>
        <v>#NAME?</v>
      </c>
      <c r="AB8065" s="13" t="e">
        <f ca="1">CalcTable[[#This Row],[IWC]]+CalcTable[[#This Row],[Eff Precip]]+CalcTable[[#This Row],[IrrAmt]]-CalcTable[[#This Row],[AET]]</f>
        <v>#NAME?</v>
      </c>
      <c r="AC8065" s="13" t="e">
        <f ca="1">IF(CalcTable[[#This Row],[PWC]]&gt;FCAP,MIN(24*PERC,MIN(SAT,CalcTable[[#This Row],[PWC]])-FCAP),0)</f>
        <v>#NAME?</v>
      </c>
      <c r="AD8065" s="13" t="e">
        <f ca="1">IF(CalcTable[[#This Row],[PWC]]&gt;SAT,CalcTable[[#This Row],[PWC]]-SAT,0)</f>
        <v>#NAME?</v>
      </c>
      <c r="AE8065" s="13" t="e">
        <f ca="1">CalcTable[[#This Row],[PWC]]-CalcTable[[#This Row],[PercAmt]]-CalcTable[[#This Row],[Runoff]]</f>
        <v>#NAME?</v>
      </c>
      <c r="AF8065" s="13" t="e">
        <f ca="1">CalcTable[[#This Row],[IrrAmt]]/1000*CUR_IRR_AREA*10000/IRR_EFF</f>
        <v>#NAME?</v>
      </c>
      <c r="AG8065" s="147"/>
      <c r="AI8065" s="50">
        <v>3.0950124245840414</v>
      </c>
      <c r="AJ8065" s="50">
        <v>4.743901350630483</v>
      </c>
      <c r="AK8065" s="50">
        <v>0</v>
      </c>
      <c r="AL8065" s="50">
        <v>0</v>
      </c>
      <c r="AM8065" s="50"/>
      <c r="AN8065" s="50"/>
      <c r="AO8065" s="50"/>
      <c r="AP8065" s="50"/>
      <c r="AQ8065" s="50"/>
      <c r="AR8065" s="50"/>
      <c r="AS8065" s="50"/>
      <c r="AT8065" s="50"/>
      <c r="AU8065" s="50"/>
      <c r="AV8065" s="50"/>
      <c r="AW8065" s="50"/>
      <c r="AX8065" s="50">
        <f t="shared" si="2535"/>
        <v>7.8389137752145244</v>
      </c>
      <c r="AY8065" s="50"/>
      <c r="AZ8065" s="50">
        <f t="shared" si="2536"/>
        <v>184.54795517906012</v>
      </c>
      <c r="BA8065" s="50">
        <f t="shared" si="2526"/>
        <v>299.43696098468774</v>
      </c>
      <c r="BB8065" s="50">
        <f t="shared" si="2527"/>
        <v>309.92403625717651</v>
      </c>
      <c r="BC8065" s="17">
        <f t="shared" si="2537"/>
        <v>20127</v>
      </c>
      <c r="BD8065" s="50">
        <f t="shared" si="2538"/>
        <v>7.8389137752145244</v>
      </c>
      <c r="BE8065" s="50">
        <f t="shared" si="2539"/>
        <v>184.54795517906012</v>
      </c>
      <c r="BF8065" s="50">
        <f t="shared" si="2540"/>
        <v>301.8617051706612</v>
      </c>
      <c r="BG8065" s="50"/>
      <c r="BH8065" s="17">
        <f t="shared" si="2541"/>
        <v>0</v>
      </c>
      <c r="BI8065" s="17">
        <f t="shared" si="2531"/>
        <v>8065</v>
      </c>
      <c r="BJ8065" s="17">
        <f t="shared" si="2542"/>
        <v>8065</v>
      </c>
      <c r="BK8065" s="150">
        <f t="shared" si="2543"/>
        <v>41119</v>
      </c>
      <c r="BL8065" s="50" t="e">
        <f t="shared" ca="1" si="2528"/>
        <v>#NAME?</v>
      </c>
      <c r="BM8065" s="50" t="e">
        <f t="shared" ca="1" si="2529"/>
        <v>#NAME?</v>
      </c>
      <c r="BN8065" s="50" t="e">
        <f t="shared" ca="1" si="2530"/>
        <v>#NAME?</v>
      </c>
    </row>
    <row r="8066" spans="1:66" x14ac:dyDescent="0.35">
      <c r="A8066" s="48">
        <v>41120</v>
      </c>
      <c r="B8066" s="17">
        <v>2012</v>
      </c>
      <c r="C8066" s="17">
        <v>7</v>
      </c>
      <c r="D8066" s="17">
        <v>212</v>
      </c>
      <c r="E8066" s="17">
        <v>30</v>
      </c>
      <c r="F8066" s="17">
        <v>2</v>
      </c>
      <c r="G8066" s="50">
        <v>11.4</v>
      </c>
      <c r="H8066" s="32">
        <v>5.5873781269445946</v>
      </c>
      <c r="I8066" s="50">
        <v>9.6666666666666661</v>
      </c>
      <c r="J8066" s="13">
        <v>0</v>
      </c>
      <c r="K8066" s="13">
        <f t="shared" si="2532"/>
        <v>0</v>
      </c>
      <c r="L8066" s="13">
        <f t="shared" si="2524"/>
        <v>0</v>
      </c>
      <c r="M8066" s="13" t="e">
        <f ca="1">CalcTable[[#This Row],[IWC]]-AE8065</f>
        <v>#NAME?</v>
      </c>
      <c r="N8066" s="13" t="e">
        <f ca="1">IF(CalcTable[[#This Row],[Day of Year]]&lt;123,FCAP,AE8065)</f>
        <v>#NAME?</v>
      </c>
      <c r="O8066" s="17" t="e">
        <f ca="1">IF(IRR_DRIP,5,COUNTIF('IDET Wind Values'!C8050:G8050,"&lt;="&amp;IRR_MAXWIND))</f>
        <v>#NAME?</v>
      </c>
      <c r="P8066" s="13" t="e">
        <f ca="1">CalcTable[[#This Row],[ET_o]]*KL</f>
        <v>#NAME?</v>
      </c>
      <c r="Q8066" s="13" t="e">
        <f ca="1">IF(WILTPT&lt;=0,1,MAX(0,MIN(1,(CalcTable[[#This Row],[IWC]]-WILTPT)/(MAD-WILTPT))))</f>
        <v>#NAME?</v>
      </c>
      <c r="R8066" s="13" t="e">
        <f ca="1">CalcTable[[#This Row],[ETMult]]*CalcTable[[#This Row],[ETb]]</f>
        <v>#NAME?</v>
      </c>
      <c r="S8066" s="13" t="b">
        <f>INDEX(IRR_LIST,CalcTable[[#This Row],[Day of Week]]+1)</f>
        <v>0</v>
      </c>
      <c r="T8066" s="13">
        <f t="shared" ca="1" si="2533"/>
        <v>0.8</v>
      </c>
      <c r="U8066" s="13" t="b">
        <f ca="1">IF(CalcTable[[#This Row],[IrrPrecip]]&gt;=IC_MM,FALSE,TRUE)</f>
        <v>1</v>
      </c>
      <c r="V8066" s="13" t="b">
        <f t="shared" si="2525"/>
        <v>1</v>
      </c>
      <c r="W8066" s="13" t="e">
        <f ca="1">IF(AND(IRR_DRIP=FALSE,CalcTable[[#This Row],[IrrHours]]&lt;=0),FALSE,TRUE)</f>
        <v>#NAME?</v>
      </c>
      <c r="X8066" s="13" t="e">
        <f ca="1">AND(CalcTable[[#This Row],[IrrDay]],CalcTable[[#This Row],[IrrRain]],CalcTable[[#This Row],[IrrWarm]],CalcTable[[#This Row],[IrrWindy]])</f>
        <v>#NAME?</v>
      </c>
      <c r="Y8066" s="13" t="e">
        <f t="shared" ca="1" si="2534"/>
        <v>#NAME?</v>
      </c>
      <c r="Z8066" s="13" t="e">
        <f ca="1">CalcTable[[#This Row],[IrrHours]]/5</f>
        <v>#NAME?</v>
      </c>
      <c r="AA8066" s="13" t="e">
        <f ca="1">IF(CalcTable[[#This Row],[IrrFlag]]=FALSE,0,MAX(0,CalcTable[[#This Row],[VolRednWind]]*(FCAP*IRR_TARGET-CalcTable[[#This Row],[IWC]])))</f>
        <v>#NAME?</v>
      </c>
      <c r="AB8066" s="13" t="e">
        <f ca="1">CalcTable[[#This Row],[IWC]]+CalcTable[[#This Row],[Eff Precip]]+CalcTable[[#This Row],[IrrAmt]]-CalcTable[[#This Row],[AET]]</f>
        <v>#NAME?</v>
      </c>
      <c r="AC8066" s="13" t="e">
        <f ca="1">IF(CalcTable[[#This Row],[PWC]]&gt;FCAP,MIN(24*PERC,MIN(SAT,CalcTable[[#This Row],[PWC]])-FCAP),0)</f>
        <v>#NAME?</v>
      </c>
      <c r="AD8066" s="13" t="e">
        <f ca="1">IF(CalcTable[[#This Row],[PWC]]&gt;SAT,CalcTable[[#This Row],[PWC]]-SAT,0)</f>
        <v>#NAME?</v>
      </c>
      <c r="AE8066" s="13" t="e">
        <f ca="1">CalcTable[[#This Row],[PWC]]-CalcTable[[#This Row],[PercAmt]]-CalcTable[[#This Row],[Runoff]]</f>
        <v>#NAME?</v>
      </c>
      <c r="AF8066" s="13" t="e">
        <f ca="1">CalcTable[[#This Row],[IrrAmt]]/1000*CUR_IRR_AREA*10000/IRR_EFF</f>
        <v>#NAME?</v>
      </c>
      <c r="AG8066" s="147"/>
      <c r="AI8066" s="50">
        <v>0</v>
      </c>
      <c r="AJ8066" s="50">
        <v>0</v>
      </c>
      <c r="AK8066" s="50">
        <v>2.1742094117431576</v>
      </c>
      <c r="AL8066" s="50">
        <v>8.2552277445173772</v>
      </c>
      <c r="AM8066" s="50"/>
      <c r="AN8066" s="50"/>
      <c r="AO8066" s="50"/>
      <c r="AP8066" s="50"/>
      <c r="AQ8066" s="50"/>
      <c r="AR8066" s="50"/>
      <c r="AS8066" s="50"/>
      <c r="AT8066" s="50"/>
      <c r="AU8066" s="50"/>
      <c r="AV8066" s="50"/>
      <c r="AW8066" s="50"/>
      <c r="AX8066" s="50">
        <f t="shared" si="2535"/>
        <v>10.429437156260535</v>
      </c>
      <c r="AY8066" s="50"/>
      <c r="AZ8066" s="50">
        <f t="shared" si="2536"/>
        <v>274.04175187807607</v>
      </c>
      <c r="BA8066" s="50">
        <f t="shared" si="2526"/>
        <v>421.93730051068854</v>
      </c>
      <c r="BB8066" s="50">
        <f t="shared" si="2527"/>
        <v>434.98690774297791</v>
      </c>
      <c r="BC8066" s="17">
        <f t="shared" si="2537"/>
        <v>20127</v>
      </c>
      <c r="BD8066" s="50">
        <f t="shared" si="2538"/>
        <v>10.429437156260535</v>
      </c>
      <c r="BE8066" s="50">
        <f t="shared" si="2539"/>
        <v>274.04175187807607</v>
      </c>
      <c r="BF8066" s="50">
        <f t="shared" si="2540"/>
        <v>448.24506686952162</v>
      </c>
      <c r="BG8066" s="50"/>
      <c r="BH8066" s="17">
        <f t="shared" si="2541"/>
        <v>0</v>
      </c>
      <c r="BI8066" s="17">
        <f t="shared" si="2531"/>
        <v>8066</v>
      </c>
      <c r="BJ8066" s="17">
        <f t="shared" si="2542"/>
        <v>8066</v>
      </c>
      <c r="BK8066" s="150">
        <f t="shared" si="2543"/>
        <v>41120</v>
      </c>
      <c r="BL8066" s="50" t="e">
        <f t="shared" ca="1" si="2528"/>
        <v>#NAME?</v>
      </c>
      <c r="BM8066" s="50" t="e">
        <f t="shared" ca="1" si="2529"/>
        <v>#NAME?</v>
      </c>
      <c r="BN8066" s="50" t="e">
        <f t="shared" ca="1" si="2530"/>
        <v>#NAME?</v>
      </c>
    </row>
    <row r="8067" spans="1:66" x14ac:dyDescent="0.35">
      <c r="A8067" s="48">
        <v>41121</v>
      </c>
      <c r="B8067" s="17">
        <v>2012</v>
      </c>
      <c r="C8067" s="17">
        <v>7</v>
      </c>
      <c r="D8067" s="17">
        <v>213</v>
      </c>
      <c r="E8067" s="17">
        <v>31</v>
      </c>
      <c r="F8067" s="17">
        <v>3</v>
      </c>
      <c r="G8067" s="50">
        <v>11.6</v>
      </c>
      <c r="H8067" s="32">
        <v>4.2614692894920019</v>
      </c>
      <c r="I8067" s="50">
        <v>11.166666666666666</v>
      </c>
      <c r="J8067" s="13">
        <v>0.8</v>
      </c>
      <c r="K8067" s="13">
        <f t="shared" si="2532"/>
        <v>0.8</v>
      </c>
      <c r="L8067" s="13">
        <f t="shared" si="2524"/>
        <v>0</v>
      </c>
      <c r="M8067" s="13" t="e">
        <f ca="1">CalcTable[[#This Row],[IWC]]-AE8066</f>
        <v>#NAME?</v>
      </c>
      <c r="N8067" s="13" t="e">
        <f ca="1">IF(CalcTable[[#This Row],[Day of Year]]&lt;123,FCAP,AE8066)</f>
        <v>#NAME?</v>
      </c>
      <c r="O8067" s="17" t="e">
        <f ca="1">IF(IRR_DRIP,5,COUNTIF('IDET Wind Values'!C8051:G8051,"&lt;="&amp;IRR_MAXWIND))</f>
        <v>#NAME?</v>
      </c>
      <c r="P8067" s="13" t="e">
        <f ca="1">CalcTable[[#This Row],[ET_o]]*KL</f>
        <v>#NAME?</v>
      </c>
      <c r="Q8067" s="13" t="e">
        <f ca="1">IF(WILTPT&lt;=0,1,MAX(0,MIN(1,(CalcTable[[#This Row],[IWC]]-WILTPT)/(MAD-WILTPT))))</f>
        <v>#NAME?</v>
      </c>
      <c r="R8067" s="13" t="e">
        <f ca="1">CalcTable[[#This Row],[ETMult]]*CalcTable[[#This Row],[ETb]]</f>
        <v>#NAME?</v>
      </c>
      <c r="S8067" s="13" t="b">
        <f>INDEX(IRR_LIST,CalcTable[[#This Row],[Day of Week]]+1)</f>
        <v>1</v>
      </c>
      <c r="T8067" s="13">
        <f t="shared" ca="1" si="2533"/>
        <v>0</v>
      </c>
      <c r="U8067" s="13" t="b">
        <f ca="1">IF(CalcTable[[#This Row],[IrrPrecip]]&gt;=IC_MM,FALSE,TRUE)</f>
        <v>1</v>
      </c>
      <c r="V8067" s="13" t="b">
        <f t="shared" si="2525"/>
        <v>1</v>
      </c>
      <c r="W8067" s="13" t="e">
        <f ca="1">IF(AND(IRR_DRIP=FALSE,CalcTable[[#This Row],[IrrHours]]&lt;=0),FALSE,TRUE)</f>
        <v>#NAME?</v>
      </c>
      <c r="X8067" s="13" t="e">
        <f ca="1">AND(CalcTable[[#This Row],[IrrDay]],CalcTable[[#This Row],[IrrRain]],CalcTable[[#This Row],[IrrWarm]],CalcTable[[#This Row],[IrrWindy]])</f>
        <v>#NAME?</v>
      </c>
      <c r="Y8067" s="13" t="e">
        <f t="shared" ca="1" si="2534"/>
        <v>#NAME?</v>
      </c>
      <c r="Z8067" s="13" t="e">
        <f ca="1">CalcTable[[#This Row],[IrrHours]]/5</f>
        <v>#NAME?</v>
      </c>
      <c r="AA8067" s="13" t="e">
        <f ca="1">IF(CalcTable[[#This Row],[IrrFlag]]=FALSE,0,MAX(0,CalcTable[[#This Row],[VolRednWind]]*(FCAP*IRR_TARGET-CalcTable[[#This Row],[IWC]])))</f>
        <v>#NAME?</v>
      </c>
      <c r="AB8067" s="13" t="e">
        <f ca="1">CalcTable[[#This Row],[IWC]]+CalcTable[[#This Row],[Eff Precip]]+CalcTable[[#This Row],[IrrAmt]]-CalcTable[[#This Row],[AET]]</f>
        <v>#NAME?</v>
      </c>
      <c r="AC8067" s="13" t="e">
        <f ca="1">IF(CalcTable[[#This Row],[PWC]]&gt;FCAP,MIN(24*PERC,MIN(SAT,CalcTable[[#This Row],[PWC]])-FCAP),0)</f>
        <v>#NAME?</v>
      </c>
      <c r="AD8067" s="13" t="e">
        <f ca="1">IF(CalcTable[[#This Row],[PWC]]&gt;SAT,CalcTable[[#This Row],[PWC]]-SAT,0)</f>
        <v>#NAME?</v>
      </c>
      <c r="AE8067" s="13" t="e">
        <f ca="1">CalcTable[[#This Row],[PWC]]-CalcTable[[#This Row],[PercAmt]]-CalcTable[[#This Row],[Runoff]]</f>
        <v>#NAME?</v>
      </c>
      <c r="AF8067" s="13" t="e">
        <f ca="1">CalcTable[[#This Row],[IrrAmt]]/1000*CUR_IRR_AREA*10000/IRR_EFF</f>
        <v>#NAME?</v>
      </c>
      <c r="AG8067" s="147"/>
      <c r="AI8067" s="50">
        <v>3.1014558991191041</v>
      </c>
      <c r="AJ8067" s="50">
        <v>5.0541736263420241</v>
      </c>
      <c r="AK8067" s="50">
        <v>0</v>
      </c>
      <c r="AL8067" s="50">
        <v>0</v>
      </c>
      <c r="AM8067" s="50"/>
      <c r="AN8067" s="50"/>
      <c r="AO8067" s="50"/>
      <c r="AP8067" s="50"/>
      <c r="AQ8067" s="50"/>
      <c r="AR8067" s="50"/>
      <c r="AS8067" s="50"/>
      <c r="AT8067" s="50"/>
      <c r="AU8067" s="50"/>
      <c r="AV8067" s="50"/>
      <c r="AW8067" s="50"/>
      <c r="AX8067" s="50">
        <f t="shared" si="2535"/>
        <v>8.1556295254611282</v>
      </c>
      <c r="AY8067" s="50"/>
      <c r="AZ8067" s="50">
        <f t="shared" si="2536"/>
        <v>193.74377955977957</v>
      </c>
      <c r="BA8067" s="50">
        <f t="shared" si="2526"/>
        <v>314.59575628623321</v>
      </c>
      <c r="BB8067" s="50">
        <f t="shared" si="2527"/>
        <v>325.6318551871999</v>
      </c>
      <c r="BC8067" s="17">
        <f t="shared" si="2537"/>
        <v>20127</v>
      </c>
      <c r="BD8067" s="50">
        <f t="shared" si="2538"/>
        <v>8.1556295254611282</v>
      </c>
      <c r="BE8067" s="50">
        <f t="shared" si="2539"/>
        <v>193.74377955977957</v>
      </c>
      <c r="BF8067" s="50">
        <f t="shared" si="2540"/>
        <v>316.90314643355998</v>
      </c>
      <c r="BG8067" s="50"/>
      <c r="BH8067" s="17">
        <f t="shared" si="2541"/>
        <v>0</v>
      </c>
      <c r="BI8067" s="17">
        <f t="shared" si="2531"/>
        <v>8067</v>
      </c>
      <c r="BJ8067" s="17">
        <f t="shared" si="2542"/>
        <v>8067</v>
      </c>
      <c r="BK8067" s="150">
        <f t="shared" si="2543"/>
        <v>41121</v>
      </c>
      <c r="BL8067" s="50" t="e">
        <f t="shared" ca="1" si="2528"/>
        <v>#NAME?</v>
      </c>
      <c r="BM8067" s="50" t="e">
        <f t="shared" ca="1" si="2529"/>
        <v>#NAME?</v>
      </c>
      <c r="BN8067" s="50" t="e">
        <f t="shared" ca="1" si="2530"/>
        <v>#NAME?</v>
      </c>
    </row>
    <row r="8068" spans="1:66" x14ac:dyDescent="0.35">
      <c r="A8068" s="48">
        <v>41122</v>
      </c>
      <c r="B8068" s="17">
        <v>2012</v>
      </c>
      <c r="C8068" s="17">
        <v>8</v>
      </c>
      <c r="D8068" s="17">
        <v>214</v>
      </c>
      <c r="E8068" s="17">
        <v>1</v>
      </c>
      <c r="F8068" s="17">
        <v>4</v>
      </c>
      <c r="G8068" s="50">
        <v>11</v>
      </c>
      <c r="H8068" s="32">
        <v>4.2459696263365299</v>
      </c>
      <c r="I8068" s="50">
        <v>13</v>
      </c>
      <c r="J8068" s="13">
        <v>1.8</v>
      </c>
      <c r="K8068" s="13">
        <f t="shared" si="2532"/>
        <v>1.8</v>
      </c>
      <c r="L8068" s="13">
        <f t="shared" si="2524"/>
        <v>0</v>
      </c>
      <c r="M8068" s="13" t="e">
        <f ca="1">CalcTable[[#This Row],[IWC]]-AE8067</f>
        <v>#NAME?</v>
      </c>
      <c r="N8068" s="13" t="e">
        <f ca="1">IF(CalcTable[[#This Row],[Day of Year]]&lt;123,FCAP,AE8067)</f>
        <v>#NAME?</v>
      </c>
      <c r="O8068" s="17" t="e">
        <f ca="1">IF(IRR_DRIP,5,COUNTIF('IDET Wind Values'!C8052:G8052,"&lt;="&amp;IRR_MAXWIND))</f>
        <v>#NAME?</v>
      </c>
      <c r="P8068" s="13" t="e">
        <f ca="1">CalcTable[[#This Row],[ET_o]]*KL</f>
        <v>#NAME?</v>
      </c>
      <c r="Q8068" s="13" t="e">
        <f ca="1">IF(WILTPT&lt;=0,1,MAX(0,MIN(1,(CalcTable[[#This Row],[IWC]]-WILTPT)/(MAD-WILTPT))))</f>
        <v>#NAME?</v>
      </c>
      <c r="R8068" s="13" t="e">
        <f ca="1">CalcTable[[#This Row],[ETMult]]*CalcTable[[#This Row],[ETb]]</f>
        <v>#NAME?</v>
      </c>
      <c r="S8068" s="13" t="b">
        <f>INDEX(IRR_LIST,CalcTable[[#This Row],[Day of Week]]+1)</f>
        <v>0</v>
      </c>
      <c r="T8068" s="13">
        <f t="shared" ca="1" si="2533"/>
        <v>0.8</v>
      </c>
      <c r="U8068" s="13" t="b">
        <f ca="1">IF(CalcTable[[#This Row],[IrrPrecip]]&gt;=IC_MM,FALSE,TRUE)</f>
        <v>1</v>
      </c>
      <c r="V8068" s="13" t="b">
        <f t="shared" si="2525"/>
        <v>1</v>
      </c>
      <c r="W8068" s="13" t="e">
        <f ca="1">IF(AND(IRR_DRIP=FALSE,CalcTable[[#This Row],[IrrHours]]&lt;=0),FALSE,TRUE)</f>
        <v>#NAME?</v>
      </c>
      <c r="X8068" s="13" t="e">
        <f ca="1">AND(CalcTable[[#This Row],[IrrDay]],CalcTable[[#This Row],[IrrRain]],CalcTable[[#This Row],[IrrWarm]],CalcTable[[#This Row],[IrrWindy]])</f>
        <v>#NAME?</v>
      </c>
      <c r="Y8068" s="13" t="e">
        <f t="shared" ca="1" si="2534"/>
        <v>#NAME?</v>
      </c>
      <c r="Z8068" s="13" t="e">
        <f ca="1">CalcTable[[#This Row],[IrrHours]]/5</f>
        <v>#NAME?</v>
      </c>
      <c r="AA8068" s="13" t="e">
        <f ca="1">IF(CalcTable[[#This Row],[IrrFlag]]=FALSE,0,MAX(0,CalcTable[[#This Row],[VolRednWind]]*(FCAP*IRR_TARGET-CalcTable[[#This Row],[IWC]])))</f>
        <v>#NAME?</v>
      </c>
      <c r="AB8068" s="13" t="e">
        <f ca="1">CalcTable[[#This Row],[IWC]]+CalcTable[[#This Row],[Eff Precip]]+CalcTable[[#This Row],[IrrAmt]]-CalcTable[[#This Row],[AET]]</f>
        <v>#NAME?</v>
      </c>
      <c r="AC8068" s="13" t="e">
        <f ca="1">IF(CalcTable[[#This Row],[PWC]]&gt;FCAP,MIN(24*PERC,MIN(SAT,CalcTable[[#This Row],[PWC]])-FCAP),0)</f>
        <v>#NAME?</v>
      </c>
      <c r="AD8068" s="13" t="e">
        <f ca="1">IF(CalcTable[[#This Row],[PWC]]&gt;SAT,CalcTable[[#This Row],[PWC]]-SAT,0)</f>
        <v>#NAME?</v>
      </c>
      <c r="AE8068" s="13" t="e">
        <f ca="1">CalcTable[[#This Row],[PWC]]-CalcTable[[#This Row],[PercAmt]]-CalcTable[[#This Row],[Runoff]]</f>
        <v>#NAME?</v>
      </c>
      <c r="AF8068" s="13" t="e">
        <f ca="1">CalcTable[[#This Row],[IrrAmt]]/1000*CUR_IRR_AREA*10000/IRR_EFF</f>
        <v>#NAME?</v>
      </c>
      <c r="AG8068" s="147"/>
      <c r="AI8068" s="50">
        <v>0</v>
      </c>
      <c r="AJ8068" s="50">
        <v>0</v>
      </c>
      <c r="AK8068" s="50">
        <v>0</v>
      </c>
      <c r="AL8068" s="50">
        <v>4.8357506674117197</v>
      </c>
      <c r="AM8068" s="50"/>
      <c r="AN8068" s="50"/>
      <c r="AO8068" s="50"/>
      <c r="AP8068" s="50"/>
      <c r="AQ8068" s="50"/>
      <c r="AR8068" s="50"/>
      <c r="AS8068" s="50"/>
      <c r="AT8068" s="50"/>
      <c r="AU8068" s="50"/>
      <c r="AV8068" s="50"/>
      <c r="AW8068" s="50"/>
      <c r="AX8068" s="50">
        <f t="shared" si="2535"/>
        <v>4.8357506674117197</v>
      </c>
      <c r="AY8068" s="50"/>
      <c r="AZ8068" s="50">
        <f t="shared" si="2536"/>
        <v>141.84868624407713</v>
      </c>
      <c r="BA8068" s="50">
        <f t="shared" si="2526"/>
        <v>218.40194548691241</v>
      </c>
      <c r="BB8068" s="50">
        <f t="shared" si="2527"/>
        <v>225.15664483186848</v>
      </c>
      <c r="BC8068" s="17">
        <f t="shared" si="2537"/>
        <v>20128</v>
      </c>
      <c r="BD8068" s="50">
        <f t="shared" si="2538"/>
        <v>4.8357506674117197</v>
      </c>
      <c r="BE8068" s="50">
        <f t="shared" si="2539"/>
        <v>141.84868624407713</v>
      </c>
      <c r="BF8068" s="50">
        <f t="shared" si="2540"/>
        <v>232.01929419542918</v>
      </c>
      <c r="BG8068" s="50"/>
      <c r="BH8068" s="17">
        <f t="shared" si="2541"/>
        <v>0</v>
      </c>
      <c r="BI8068" s="17">
        <f t="shared" si="2531"/>
        <v>8068</v>
      </c>
      <c r="BJ8068" s="17">
        <f t="shared" si="2542"/>
        <v>8068</v>
      </c>
      <c r="BK8068" s="150">
        <f t="shared" si="2543"/>
        <v>41122</v>
      </c>
      <c r="BL8068" s="50" t="e">
        <f t="shared" ca="1" si="2528"/>
        <v>#NAME?</v>
      </c>
      <c r="BM8068" s="50" t="e">
        <f t="shared" ca="1" si="2529"/>
        <v>#NAME?</v>
      </c>
      <c r="BN8068" s="50" t="e">
        <f t="shared" ca="1" si="2530"/>
        <v>#NAME?</v>
      </c>
    </row>
    <row r="8069" spans="1:66" x14ac:dyDescent="0.35">
      <c r="A8069" s="48">
        <v>41123</v>
      </c>
      <c r="B8069" s="17">
        <v>2012</v>
      </c>
      <c r="C8069" s="17">
        <v>8</v>
      </c>
      <c r="D8069" s="17">
        <v>215</v>
      </c>
      <c r="E8069" s="17">
        <v>2</v>
      </c>
      <c r="F8069" s="17">
        <v>5</v>
      </c>
      <c r="G8069" s="50">
        <v>9.4</v>
      </c>
      <c r="H8069" s="32">
        <v>3.3216626854097475</v>
      </c>
      <c r="I8069" s="50">
        <v>26.5</v>
      </c>
      <c r="J8069" s="13">
        <v>5.4</v>
      </c>
      <c r="K8069" s="13">
        <f t="shared" si="2532"/>
        <v>5.4</v>
      </c>
      <c r="L8069" s="13">
        <f t="shared" si="2524"/>
        <v>0.30000000000000027</v>
      </c>
      <c r="M8069" s="13" t="e">
        <f ca="1">CalcTable[[#This Row],[IWC]]-AE8068</f>
        <v>#NAME?</v>
      </c>
      <c r="N8069" s="13" t="e">
        <f ca="1">IF(CalcTable[[#This Row],[Day of Year]]&lt;123,FCAP,AE8068)</f>
        <v>#NAME?</v>
      </c>
      <c r="O8069" s="17" t="e">
        <f ca="1">IF(IRR_DRIP,5,COUNTIF('IDET Wind Values'!C8053:G8053,"&lt;="&amp;IRR_MAXWIND))</f>
        <v>#NAME?</v>
      </c>
      <c r="P8069" s="13" t="e">
        <f ca="1">CalcTable[[#This Row],[ET_o]]*KL</f>
        <v>#NAME?</v>
      </c>
      <c r="Q8069" s="13" t="e">
        <f ca="1">IF(WILTPT&lt;=0,1,MAX(0,MIN(1,(CalcTable[[#This Row],[IWC]]-WILTPT)/(MAD-WILTPT))))</f>
        <v>#NAME?</v>
      </c>
      <c r="R8069" s="13" t="e">
        <f ca="1">CalcTable[[#This Row],[ETMult]]*CalcTable[[#This Row],[ETb]]</f>
        <v>#NAME?</v>
      </c>
      <c r="S8069" s="13" t="b">
        <f>INDEX(IRR_LIST,CalcTable[[#This Row],[Day of Week]]+1)</f>
        <v>1</v>
      </c>
      <c r="T8069" s="13">
        <f t="shared" ca="1" si="2533"/>
        <v>2.6</v>
      </c>
      <c r="U8069" s="13" t="b">
        <f ca="1">IF(CalcTable[[#This Row],[IrrPrecip]]&gt;=IC_MM,FALSE,TRUE)</f>
        <v>1</v>
      </c>
      <c r="V8069" s="13" t="b">
        <f t="shared" si="2525"/>
        <v>1</v>
      </c>
      <c r="W8069" s="13" t="e">
        <f ca="1">IF(AND(IRR_DRIP=FALSE,CalcTable[[#This Row],[IrrHours]]&lt;=0),FALSE,TRUE)</f>
        <v>#NAME?</v>
      </c>
      <c r="X8069" s="13" t="e">
        <f ca="1">AND(CalcTable[[#This Row],[IrrDay]],CalcTable[[#This Row],[IrrRain]],CalcTable[[#This Row],[IrrWarm]],CalcTable[[#This Row],[IrrWindy]])</f>
        <v>#NAME?</v>
      </c>
      <c r="Y8069" s="13" t="e">
        <f t="shared" ca="1" si="2534"/>
        <v>#NAME?</v>
      </c>
      <c r="Z8069" s="13" t="e">
        <f ca="1">CalcTable[[#This Row],[IrrHours]]/5</f>
        <v>#NAME?</v>
      </c>
      <c r="AA8069" s="13" t="e">
        <f ca="1">IF(CalcTable[[#This Row],[IrrFlag]]=FALSE,0,MAX(0,CalcTable[[#This Row],[VolRednWind]]*(FCAP*IRR_TARGET-CalcTable[[#This Row],[IWC]])))</f>
        <v>#NAME?</v>
      </c>
      <c r="AB8069" s="13" t="e">
        <f ca="1">CalcTable[[#This Row],[IWC]]+CalcTable[[#This Row],[Eff Precip]]+CalcTable[[#This Row],[IrrAmt]]-CalcTable[[#This Row],[AET]]</f>
        <v>#NAME?</v>
      </c>
      <c r="AC8069" s="13" t="e">
        <f ca="1">IF(CalcTable[[#This Row],[PWC]]&gt;FCAP,MIN(24*PERC,MIN(SAT,CalcTable[[#This Row],[PWC]])-FCAP),0)</f>
        <v>#NAME?</v>
      </c>
      <c r="AD8069" s="13" t="e">
        <f ca="1">IF(CalcTable[[#This Row],[PWC]]&gt;SAT,CalcTable[[#This Row],[PWC]]-SAT,0)</f>
        <v>#NAME?</v>
      </c>
      <c r="AE8069" s="13" t="e">
        <f ca="1">CalcTable[[#This Row],[PWC]]-CalcTable[[#This Row],[PercAmt]]-CalcTable[[#This Row],[Runoff]]</f>
        <v>#NAME?</v>
      </c>
      <c r="AF8069" s="13" t="e">
        <f ca="1">CalcTable[[#This Row],[IrrAmt]]/1000*CUR_IRR_AREA*10000/IRR_EFF</f>
        <v>#NAME?</v>
      </c>
      <c r="AG8069" s="147"/>
      <c r="AI8069" s="50">
        <v>0</v>
      </c>
      <c r="AJ8069" s="50">
        <v>0</v>
      </c>
      <c r="AK8069" s="50">
        <v>0</v>
      </c>
      <c r="AL8069" s="50">
        <v>0</v>
      </c>
      <c r="AM8069" s="50"/>
      <c r="AN8069" s="50"/>
      <c r="AO8069" s="50"/>
      <c r="AP8069" s="50"/>
      <c r="AQ8069" s="50"/>
      <c r="AR8069" s="50"/>
      <c r="AS8069" s="50"/>
      <c r="AT8069" s="50"/>
      <c r="AU8069" s="50"/>
      <c r="AV8069" s="50"/>
      <c r="AW8069" s="50"/>
      <c r="AX8069" s="50">
        <f t="shared" si="2535"/>
        <v>0</v>
      </c>
      <c r="AY8069" s="50"/>
      <c r="AZ8069" s="50">
        <f t="shared" si="2536"/>
        <v>0</v>
      </c>
      <c r="BA8069" s="50">
        <f t="shared" si="2526"/>
        <v>0</v>
      </c>
      <c r="BB8069" s="50">
        <f t="shared" si="2527"/>
        <v>0</v>
      </c>
      <c r="BC8069" s="17">
        <f t="shared" si="2537"/>
        <v>20128</v>
      </c>
      <c r="BD8069" s="50">
        <f t="shared" si="2538"/>
        <v>0</v>
      </c>
      <c r="BE8069" s="50">
        <f t="shared" si="2539"/>
        <v>0</v>
      </c>
      <c r="BF8069" s="50">
        <f t="shared" si="2540"/>
        <v>0</v>
      </c>
      <c r="BG8069" s="50"/>
      <c r="BH8069" s="17">
        <f t="shared" si="2541"/>
        <v>0</v>
      </c>
      <c r="BI8069" s="17">
        <f t="shared" si="2531"/>
        <v>8069</v>
      </c>
      <c r="BJ8069" s="17">
        <f t="shared" si="2542"/>
        <v>8069</v>
      </c>
      <c r="BK8069" s="150">
        <f t="shared" si="2543"/>
        <v>41123</v>
      </c>
      <c r="BL8069" s="50" t="e">
        <f t="shared" ca="1" si="2528"/>
        <v>#NAME?</v>
      </c>
      <c r="BM8069" s="50" t="e">
        <f t="shared" ca="1" si="2529"/>
        <v>#NAME?</v>
      </c>
      <c r="BN8069" s="50" t="e">
        <f t="shared" ca="1" si="2530"/>
        <v>#NAME?</v>
      </c>
    </row>
    <row r="8070" spans="1:66" x14ac:dyDescent="0.35">
      <c r="A8070" s="48">
        <v>41124</v>
      </c>
      <c r="B8070" s="17">
        <v>2012</v>
      </c>
      <c r="C8070" s="17">
        <v>8</v>
      </c>
      <c r="D8070" s="17">
        <v>216</v>
      </c>
      <c r="E8070" s="17">
        <v>3</v>
      </c>
      <c r="F8070" s="17">
        <v>6</v>
      </c>
      <c r="G8070" s="50">
        <v>7.9</v>
      </c>
      <c r="H8070" s="32">
        <v>3.9241628675086146</v>
      </c>
      <c r="I8070" s="50">
        <v>20.166666666666668</v>
      </c>
      <c r="J8070" s="13">
        <v>0.4</v>
      </c>
      <c r="K8070" s="13">
        <f t="shared" si="2532"/>
        <v>0.4</v>
      </c>
      <c r="L8070" s="13">
        <f t="shared" si="2524"/>
        <v>0</v>
      </c>
      <c r="M8070" s="13" t="e">
        <f ca="1">CalcTable[[#This Row],[IWC]]-AE8069</f>
        <v>#NAME?</v>
      </c>
      <c r="N8070" s="13" t="e">
        <f ca="1">IF(CalcTable[[#This Row],[Day of Year]]&lt;123,FCAP,AE8069)</f>
        <v>#NAME?</v>
      </c>
      <c r="O8070" s="17" t="e">
        <f ca="1">IF(IRR_DRIP,5,COUNTIF('IDET Wind Values'!C8054:G8054,"&lt;="&amp;IRR_MAXWIND))</f>
        <v>#NAME?</v>
      </c>
      <c r="P8070" s="13" t="e">
        <f ca="1">CalcTable[[#This Row],[ET_o]]*KL</f>
        <v>#NAME?</v>
      </c>
      <c r="Q8070" s="13" t="e">
        <f ca="1">IF(WILTPT&lt;=0,1,MAX(0,MIN(1,(CalcTable[[#This Row],[IWC]]-WILTPT)/(MAD-WILTPT))))</f>
        <v>#NAME?</v>
      </c>
      <c r="R8070" s="13" t="e">
        <f ca="1">CalcTable[[#This Row],[ETMult]]*CalcTable[[#This Row],[ETb]]</f>
        <v>#NAME?</v>
      </c>
      <c r="S8070" s="13" t="b">
        <f>INDEX(IRR_LIST,CalcTable[[#This Row],[Day of Week]]+1)</f>
        <v>0</v>
      </c>
      <c r="T8070" s="13">
        <f t="shared" ca="1" si="2533"/>
        <v>7.2</v>
      </c>
      <c r="U8070" s="13" t="b">
        <f ca="1">IF(CalcTable[[#This Row],[IrrPrecip]]&gt;=IC_MM,FALSE,TRUE)</f>
        <v>1</v>
      </c>
      <c r="V8070" s="13" t="b">
        <f t="shared" si="2525"/>
        <v>1</v>
      </c>
      <c r="W8070" s="13" t="e">
        <f ca="1">IF(AND(IRR_DRIP=FALSE,CalcTable[[#This Row],[IrrHours]]&lt;=0),FALSE,TRUE)</f>
        <v>#NAME?</v>
      </c>
      <c r="X8070" s="13" t="e">
        <f ca="1">AND(CalcTable[[#This Row],[IrrDay]],CalcTable[[#This Row],[IrrRain]],CalcTable[[#This Row],[IrrWarm]],CalcTable[[#This Row],[IrrWindy]])</f>
        <v>#NAME?</v>
      </c>
      <c r="Y8070" s="13" t="e">
        <f t="shared" ca="1" si="2534"/>
        <v>#NAME?</v>
      </c>
      <c r="Z8070" s="13" t="e">
        <f ca="1">CalcTable[[#This Row],[IrrHours]]/5</f>
        <v>#NAME?</v>
      </c>
      <c r="AA8070" s="13" t="e">
        <f ca="1">IF(CalcTable[[#This Row],[IrrFlag]]=FALSE,0,MAX(0,CalcTable[[#This Row],[VolRednWind]]*(FCAP*IRR_TARGET-CalcTable[[#This Row],[IWC]])))</f>
        <v>#NAME?</v>
      </c>
      <c r="AB8070" s="13" t="e">
        <f ca="1">CalcTable[[#This Row],[IWC]]+CalcTable[[#This Row],[Eff Precip]]+CalcTable[[#This Row],[IrrAmt]]-CalcTable[[#This Row],[AET]]</f>
        <v>#NAME?</v>
      </c>
      <c r="AC8070" s="13" t="e">
        <f ca="1">IF(CalcTable[[#This Row],[PWC]]&gt;FCAP,MIN(24*PERC,MIN(SAT,CalcTable[[#This Row],[PWC]])-FCAP),0)</f>
        <v>#NAME?</v>
      </c>
      <c r="AD8070" s="13" t="e">
        <f ca="1">IF(CalcTable[[#This Row],[PWC]]&gt;SAT,CalcTable[[#This Row],[PWC]]-SAT,0)</f>
        <v>#NAME?</v>
      </c>
      <c r="AE8070" s="13" t="e">
        <f ca="1">CalcTable[[#This Row],[PWC]]-CalcTable[[#This Row],[PercAmt]]-CalcTable[[#This Row],[Runoff]]</f>
        <v>#NAME?</v>
      </c>
      <c r="AF8070" s="13" t="e">
        <f ca="1">CalcTable[[#This Row],[IrrAmt]]/1000*CUR_IRR_AREA*10000/IRR_EFF</f>
        <v>#NAME?</v>
      </c>
      <c r="AG8070" s="147"/>
      <c r="AI8070" s="50">
        <v>0</v>
      </c>
      <c r="AJ8070" s="50">
        <v>0</v>
      </c>
      <c r="AK8070" s="50">
        <v>0</v>
      </c>
      <c r="AL8070" s="50">
        <v>3.8621977714604512</v>
      </c>
      <c r="AM8070" s="50"/>
      <c r="AN8070" s="50"/>
      <c r="AO8070" s="50"/>
      <c r="AP8070" s="50"/>
      <c r="AQ8070" s="50"/>
      <c r="AR8070" s="50"/>
      <c r="AS8070" s="50"/>
      <c r="AT8070" s="50"/>
      <c r="AU8070" s="50"/>
      <c r="AV8070" s="50"/>
      <c r="AW8070" s="50"/>
      <c r="AX8070" s="50">
        <f t="shared" si="2535"/>
        <v>3.8621977714604512</v>
      </c>
      <c r="AY8070" s="50"/>
      <c r="AZ8070" s="50">
        <f t="shared" si="2536"/>
        <v>113.29113462950657</v>
      </c>
      <c r="BA8070" s="50">
        <f t="shared" si="2526"/>
        <v>174.43238188987522</v>
      </c>
      <c r="BB8070" s="50">
        <f t="shared" si="2527"/>
        <v>179.82719782461362</v>
      </c>
      <c r="BC8070" s="17">
        <f t="shared" si="2537"/>
        <v>20128</v>
      </c>
      <c r="BD8070" s="50">
        <f t="shared" si="2538"/>
        <v>3.8621977714604512</v>
      </c>
      <c r="BE8070" s="50">
        <f t="shared" si="2539"/>
        <v>113.29113462950657</v>
      </c>
      <c r="BF8070" s="50">
        <f t="shared" si="2540"/>
        <v>185.30823084330834</v>
      </c>
      <c r="BG8070" s="50"/>
      <c r="BH8070" s="17">
        <f t="shared" si="2541"/>
        <v>0</v>
      </c>
      <c r="BI8070" s="17">
        <f t="shared" si="2531"/>
        <v>8070</v>
      </c>
      <c r="BJ8070" s="17">
        <f t="shared" si="2542"/>
        <v>8070</v>
      </c>
      <c r="BK8070" s="150">
        <f t="shared" si="2543"/>
        <v>41124</v>
      </c>
      <c r="BL8070" s="50" t="e">
        <f t="shared" ca="1" si="2528"/>
        <v>#NAME?</v>
      </c>
      <c r="BM8070" s="50" t="e">
        <f t="shared" ca="1" si="2529"/>
        <v>#NAME?</v>
      </c>
      <c r="BN8070" s="50" t="e">
        <f t="shared" ca="1" si="2530"/>
        <v>#NAME?</v>
      </c>
    </row>
    <row r="8071" spans="1:66" x14ac:dyDescent="0.35">
      <c r="A8071" s="48">
        <v>41125</v>
      </c>
      <c r="B8071" s="17">
        <v>2012</v>
      </c>
      <c r="C8071" s="17">
        <v>8</v>
      </c>
      <c r="D8071" s="17">
        <v>217</v>
      </c>
      <c r="E8071" s="17">
        <v>4</v>
      </c>
      <c r="F8071" s="17">
        <v>7</v>
      </c>
      <c r="G8071" s="50">
        <v>13.5</v>
      </c>
      <c r="H8071" s="32">
        <v>4.7813863434764343</v>
      </c>
      <c r="I8071" s="50">
        <v>9</v>
      </c>
      <c r="J8071" s="13">
        <v>0</v>
      </c>
      <c r="K8071" s="13">
        <f t="shared" si="2532"/>
        <v>0</v>
      </c>
      <c r="L8071" s="13">
        <f t="shared" si="2524"/>
        <v>0</v>
      </c>
      <c r="M8071" s="13" t="e">
        <f ca="1">CalcTable[[#This Row],[IWC]]-AE8070</f>
        <v>#NAME?</v>
      </c>
      <c r="N8071" s="13" t="e">
        <f ca="1">IF(CalcTable[[#This Row],[Day of Year]]&lt;123,FCAP,AE8070)</f>
        <v>#NAME?</v>
      </c>
      <c r="O8071" s="17" t="e">
        <f ca="1">IF(IRR_DRIP,5,COUNTIF('IDET Wind Values'!C8055:G8055,"&lt;="&amp;IRR_MAXWIND))</f>
        <v>#NAME?</v>
      </c>
      <c r="P8071" s="13" t="e">
        <f ca="1">CalcTable[[#This Row],[ET_o]]*KL</f>
        <v>#NAME?</v>
      </c>
      <c r="Q8071" s="13" t="e">
        <f ca="1">IF(WILTPT&lt;=0,1,MAX(0,MIN(1,(CalcTable[[#This Row],[IWC]]-WILTPT)/(MAD-WILTPT))))</f>
        <v>#NAME?</v>
      </c>
      <c r="R8071" s="13" t="e">
        <f ca="1">CalcTable[[#This Row],[ETMult]]*CalcTable[[#This Row],[ETb]]</f>
        <v>#NAME?</v>
      </c>
      <c r="S8071" s="13" t="b">
        <f>INDEX(IRR_LIST,CalcTable[[#This Row],[Day of Week]]+1)</f>
        <v>0</v>
      </c>
      <c r="T8071" s="13">
        <f t="shared" ca="1" si="2533"/>
        <v>5.8000000000000007</v>
      </c>
      <c r="U8071" s="13" t="b">
        <f ca="1">IF(CalcTable[[#This Row],[IrrPrecip]]&gt;=IC_MM,FALSE,TRUE)</f>
        <v>1</v>
      </c>
      <c r="V8071" s="13" t="b">
        <f t="shared" si="2525"/>
        <v>1</v>
      </c>
      <c r="W8071" s="13" t="e">
        <f ca="1">IF(AND(IRR_DRIP=FALSE,CalcTable[[#This Row],[IrrHours]]&lt;=0),FALSE,TRUE)</f>
        <v>#NAME?</v>
      </c>
      <c r="X8071" s="13" t="e">
        <f ca="1">AND(CalcTable[[#This Row],[IrrDay]],CalcTable[[#This Row],[IrrRain]],CalcTable[[#This Row],[IrrWarm]],CalcTable[[#This Row],[IrrWindy]])</f>
        <v>#NAME?</v>
      </c>
      <c r="Y8071" s="13" t="e">
        <f t="shared" ca="1" si="2534"/>
        <v>#NAME?</v>
      </c>
      <c r="Z8071" s="13" t="e">
        <f ca="1">CalcTable[[#This Row],[IrrHours]]/5</f>
        <v>#NAME?</v>
      </c>
      <c r="AA8071" s="13" t="e">
        <f ca="1">IF(CalcTable[[#This Row],[IrrFlag]]=FALSE,0,MAX(0,CalcTable[[#This Row],[VolRednWind]]*(FCAP*IRR_TARGET-CalcTable[[#This Row],[IWC]])))</f>
        <v>#NAME?</v>
      </c>
      <c r="AB8071" s="13" t="e">
        <f ca="1">CalcTable[[#This Row],[IWC]]+CalcTable[[#This Row],[Eff Precip]]+CalcTable[[#This Row],[IrrAmt]]-CalcTable[[#This Row],[AET]]</f>
        <v>#NAME?</v>
      </c>
      <c r="AC8071" s="13" t="e">
        <f ca="1">IF(CalcTable[[#This Row],[PWC]]&gt;FCAP,MIN(24*PERC,MIN(SAT,CalcTable[[#This Row],[PWC]])-FCAP),0)</f>
        <v>#NAME?</v>
      </c>
      <c r="AD8071" s="13" t="e">
        <f ca="1">IF(CalcTable[[#This Row],[PWC]]&gt;SAT,CalcTable[[#This Row],[PWC]]-SAT,0)</f>
        <v>#NAME?</v>
      </c>
      <c r="AE8071" s="13" t="e">
        <f ca="1">CalcTable[[#This Row],[PWC]]-CalcTable[[#This Row],[PercAmt]]-CalcTable[[#This Row],[Runoff]]</f>
        <v>#NAME?</v>
      </c>
      <c r="AF8071" s="13" t="e">
        <f ca="1">CalcTable[[#This Row],[IrrAmt]]/1000*CUR_IRR_AREA*10000/IRR_EFF</f>
        <v>#NAME?</v>
      </c>
      <c r="AG8071" s="147"/>
      <c r="AI8071" s="50">
        <v>0</v>
      </c>
      <c r="AJ8071" s="50">
        <v>0</v>
      </c>
      <c r="AK8071" s="50">
        <v>0</v>
      </c>
      <c r="AL8071" s="50">
        <v>0</v>
      </c>
      <c r="AM8071" s="50"/>
      <c r="AN8071" s="50"/>
      <c r="AO8071" s="50"/>
      <c r="AP8071" s="50"/>
      <c r="AQ8071" s="50"/>
      <c r="AR8071" s="50"/>
      <c r="AS8071" s="50"/>
      <c r="AT8071" s="50"/>
      <c r="AU8071" s="50"/>
      <c r="AV8071" s="50"/>
      <c r="AW8071" s="50"/>
      <c r="AX8071" s="50">
        <f t="shared" si="2535"/>
        <v>0</v>
      </c>
      <c r="AY8071" s="50"/>
      <c r="AZ8071" s="50">
        <f t="shared" si="2536"/>
        <v>0</v>
      </c>
      <c r="BA8071" s="50">
        <f t="shared" si="2526"/>
        <v>0</v>
      </c>
      <c r="BB8071" s="50">
        <f t="shared" si="2527"/>
        <v>0</v>
      </c>
      <c r="BC8071" s="17">
        <f t="shared" si="2537"/>
        <v>20128</v>
      </c>
      <c r="BD8071" s="50">
        <f t="shared" si="2538"/>
        <v>0</v>
      </c>
      <c r="BE8071" s="50">
        <f t="shared" si="2539"/>
        <v>0</v>
      </c>
      <c r="BF8071" s="50">
        <f t="shared" si="2540"/>
        <v>0</v>
      </c>
      <c r="BG8071" s="50"/>
      <c r="BH8071" s="17">
        <f t="shared" si="2541"/>
        <v>0</v>
      </c>
      <c r="BI8071" s="17">
        <f t="shared" si="2531"/>
        <v>8071</v>
      </c>
      <c r="BJ8071" s="17">
        <f t="shared" si="2542"/>
        <v>8071</v>
      </c>
      <c r="BK8071" s="150">
        <f t="shared" si="2543"/>
        <v>41125</v>
      </c>
      <c r="BL8071" s="50" t="e">
        <f t="shared" ca="1" si="2528"/>
        <v>#NAME?</v>
      </c>
      <c r="BM8071" s="50" t="e">
        <f t="shared" ca="1" si="2529"/>
        <v>#NAME?</v>
      </c>
      <c r="BN8071" s="50" t="e">
        <f t="shared" ca="1" si="2530"/>
        <v>#NAME?</v>
      </c>
    </row>
    <row r="8072" spans="1:66" x14ac:dyDescent="0.35">
      <c r="A8072" s="48">
        <v>41126</v>
      </c>
      <c r="B8072" s="17">
        <v>2012</v>
      </c>
      <c r="C8072" s="17">
        <v>8</v>
      </c>
      <c r="D8072" s="17">
        <v>218</v>
      </c>
      <c r="E8072" s="17">
        <v>5</v>
      </c>
      <c r="F8072" s="17">
        <v>1</v>
      </c>
      <c r="G8072" s="50">
        <v>14.2</v>
      </c>
      <c r="H8072" s="32">
        <v>5.1718813730992581</v>
      </c>
      <c r="I8072" s="50">
        <v>15.833333333333334</v>
      </c>
      <c r="J8072" s="13">
        <v>0</v>
      </c>
      <c r="K8072" s="13">
        <f t="shared" si="2532"/>
        <v>0</v>
      </c>
      <c r="L8072" s="13">
        <f t="shared" si="2524"/>
        <v>0</v>
      </c>
      <c r="M8072" s="13" t="e">
        <f ca="1">CalcTable[[#This Row],[IWC]]-AE8071</f>
        <v>#NAME?</v>
      </c>
      <c r="N8072" s="13" t="e">
        <f ca="1">IF(CalcTable[[#This Row],[Day of Year]]&lt;123,FCAP,AE8071)</f>
        <v>#NAME?</v>
      </c>
      <c r="O8072" s="17" t="e">
        <f ca="1">IF(IRR_DRIP,5,COUNTIF('IDET Wind Values'!C8056:G8056,"&lt;="&amp;IRR_MAXWIND))</f>
        <v>#NAME?</v>
      </c>
      <c r="P8072" s="13" t="e">
        <f ca="1">CalcTable[[#This Row],[ET_o]]*KL</f>
        <v>#NAME?</v>
      </c>
      <c r="Q8072" s="13" t="e">
        <f ca="1">IF(WILTPT&lt;=0,1,MAX(0,MIN(1,(CalcTable[[#This Row],[IWC]]-WILTPT)/(MAD-WILTPT))))</f>
        <v>#NAME?</v>
      </c>
      <c r="R8072" s="13" t="e">
        <f ca="1">CalcTable[[#This Row],[ETMult]]*CalcTable[[#This Row],[ETb]]</f>
        <v>#NAME?</v>
      </c>
      <c r="S8072" s="13" t="b">
        <f>INDEX(IRR_LIST,CalcTable[[#This Row],[Day of Week]]+1)</f>
        <v>1</v>
      </c>
      <c r="T8072" s="13">
        <f t="shared" ca="1" si="2533"/>
        <v>0.4</v>
      </c>
      <c r="U8072" s="13" t="b">
        <f ca="1">IF(CalcTable[[#This Row],[IrrPrecip]]&gt;=IC_MM,FALSE,TRUE)</f>
        <v>1</v>
      </c>
      <c r="V8072" s="13" t="b">
        <f t="shared" si="2525"/>
        <v>1</v>
      </c>
      <c r="W8072" s="13" t="e">
        <f ca="1">IF(AND(IRR_DRIP=FALSE,CalcTable[[#This Row],[IrrHours]]&lt;=0),FALSE,TRUE)</f>
        <v>#NAME?</v>
      </c>
      <c r="X8072" s="13" t="e">
        <f ca="1">AND(CalcTable[[#This Row],[IrrDay]],CalcTable[[#This Row],[IrrRain]],CalcTable[[#This Row],[IrrWarm]],CalcTable[[#This Row],[IrrWindy]])</f>
        <v>#NAME?</v>
      </c>
      <c r="Y8072" s="13" t="e">
        <f t="shared" ca="1" si="2534"/>
        <v>#NAME?</v>
      </c>
      <c r="Z8072" s="13" t="e">
        <f ca="1">CalcTable[[#This Row],[IrrHours]]/5</f>
        <v>#NAME?</v>
      </c>
      <c r="AA8072" s="13" t="e">
        <f ca="1">IF(CalcTable[[#This Row],[IrrFlag]]=FALSE,0,MAX(0,CalcTable[[#This Row],[VolRednWind]]*(FCAP*IRR_TARGET-CalcTable[[#This Row],[IWC]])))</f>
        <v>#NAME?</v>
      </c>
      <c r="AB8072" s="13" t="e">
        <f ca="1">CalcTable[[#This Row],[IWC]]+CalcTable[[#This Row],[Eff Precip]]+CalcTable[[#This Row],[IrrAmt]]-CalcTable[[#This Row],[AET]]</f>
        <v>#NAME?</v>
      </c>
      <c r="AC8072" s="13" t="e">
        <f ca="1">IF(CalcTable[[#This Row],[PWC]]&gt;FCAP,MIN(24*PERC,MIN(SAT,CalcTable[[#This Row],[PWC]])-FCAP),0)</f>
        <v>#NAME?</v>
      </c>
      <c r="AD8072" s="13" t="e">
        <f ca="1">IF(CalcTable[[#This Row],[PWC]]&gt;SAT,CalcTable[[#This Row],[PWC]]-SAT,0)</f>
        <v>#NAME?</v>
      </c>
      <c r="AE8072" s="13" t="e">
        <f ca="1">CalcTable[[#This Row],[PWC]]-CalcTable[[#This Row],[PercAmt]]-CalcTable[[#This Row],[Runoff]]</f>
        <v>#NAME?</v>
      </c>
      <c r="AF8072" s="13" t="e">
        <f ca="1">CalcTable[[#This Row],[IrrAmt]]/1000*CUR_IRR_AREA*10000/IRR_EFF</f>
        <v>#NAME?</v>
      </c>
      <c r="AG8072" s="147"/>
      <c r="AI8072" s="50">
        <v>3.3327594702653522</v>
      </c>
      <c r="AJ8072" s="50">
        <v>5.8849039909943572</v>
      </c>
      <c r="AK8072" s="50">
        <v>0</v>
      </c>
      <c r="AL8072" s="50">
        <v>0</v>
      </c>
      <c r="AM8072" s="50"/>
      <c r="AN8072" s="50"/>
      <c r="AO8072" s="50"/>
      <c r="AP8072" s="50"/>
      <c r="AQ8072" s="50"/>
      <c r="AR8072" s="50"/>
      <c r="AS8072" s="50"/>
      <c r="AT8072" s="50"/>
      <c r="AU8072" s="50"/>
      <c r="AV8072" s="50"/>
      <c r="AW8072" s="50"/>
      <c r="AX8072" s="50">
        <f t="shared" si="2535"/>
        <v>9.2176634612597095</v>
      </c>
      <c r="AY8072" s="50"/>
      <c r="AZ8072" s="50">
        <f t="shared" si="2536"/>
        <v>221.50432263305964</v>
      </c>
      <c r="BA8072" s="50">
        <f t="shared" si="2526"/>
        <v>360.0159919127147</v>
      </c>
      <c r="BB8072" s="50">
        <f t="shared" si="2527"/>
        <v>372.6715561211571</v>
      </c>
      <c r="BC8072" s="17">
        <f t="shared" si="2537"/>
        <v>20128</v>
      </c>
      <c r="BD8072" s="50">
        <f t="shared" si="2538"/>
        <v>9.2176634612597095</v>
      </c>
      <c r="BE8072" s="50">
        <f t="shared" si="2539"/>
        <v>221.50432263305964</v>
      </c>
      <c r="BF8072" s="50">
        <f t="shared" si="2540"/>
        <v>362.31055753401489</v>
      </c>
      <c r="BG8072" s="50"/>
      <c r="BH8072" s="17">
        <f t="shared" si="2541"/>
        <v>0</v>
      </c>
      <c r="BI8072" s="17">
        <f t="shared" si="2531"/>
        <v>8072</v>
      </c>
      <c r="BJ8072" s="17">
        <f t="shared" si="2542"/>
        <v>8072</v>
      </c>
      <c r="BK8072" s="150">
        <f t="shared" si="2543"/>
        <v>41126</v>
      </c>
      <c r="BL8072" s="50" t="e">
        <f t="shared" ca="1" si="2528"/>
        <v>#NAME?</v>
      </c>
      <c r="BM8072" s="50" t="e">
        <f t="shared" ca="1" si="2529"/>
        <v>#NAME?</v>
      </c>
      <c r="BN8072" s="50" t="e">
        <f t="shared" ca="1" si="2530"/>
        <v>#NAME?</v>
      </c>
    </row>
    <row r="8073" spans="1:66" x14ac:dyDescent="0.35">
      <c r="A8073" s="48">
        <v>41127</v>
      </c>
      <c r="B8073" s="17">
        <v>2012</v>
      </c>
      <c r="C8073" s="17">
        <v>8</v>
      </c>
      <c r="D8073" s="17">
        <v>219</v>
      </c>
      <c r="E8073" s="17">
        <v>6</v>
      </c>
      <c r="F8073" s="17">
        <v>2</v>
      </c>
      <c r="G8073" s="50">
        <v>14.2</v>
      </c>
      <c r="H8073" s="32">
        <v>5.5107659741475503</v>
      </c>
      <c r="I8073" s="50">
        <v>12</v>
      </c>
      <c r="J8073" s="13">
        <v>0</v>
      </c>
      <c r="K8073" s="13">
        <f t="shared" si="2532"/>
        <v>0</v>
      </c>
      <c r="L8073" s="13">
        <f t="shared" si="2524"/>
        <v>0</v>
      </c>
      <c r="M8073" s="13" t="e">
        <f ca="1">CalcTable[[#This Row],[IWC]]-AE8072</f>
        <v>#NAME?</v>
      </c>
      <c r="N8073" s="13" t="e">
        <f ca="1">IF(CalcTable[[#This Row],[Day of Year]]&lt;123,FCAP,AE8072)</f>
        <v>#NAME?</v>
      </c>
      <c r="O8073" s="17" t="e">
        <f ca="1">IF(IRR_DRIP,5,COUNTIF('IDET Wind Values'!C8057:G8057,"&lt;="&amp;IRR_MAXWIND))</f>
        <v>#NAME?</v>
      </c>
      <c r="P8073" s="13" t="e">
        <f ca="1">CalcTable[[#This Row],[ET_o]]*KL</f>
        <v>#NAME?</v>
      </c>
      <c r="Q8073" s="13" t="e">
        <f ca="1">IF(WILTPT&lt;=0,1,MAX(0,MIN(1,(CalcTable[[#This Row],[IWC]]-WILTPT)/(MAD-WILTPT))))</f>
        <v>#NAME?</v>
      </c>
      <c r="R8073" s="13" t="e">
        <f ca="1">CalcTable[[#This Row],[ETMult]]*CalcTable[[#This Row],[ETb]]</f>
        <v>#NAME?</v>
      </c>
      <c r="S8073" s="13" t="b">
        <f>INDEX(IRR_LIST,CalcTable[[#This Row],[Day of Week]]+1)</f>
        <v>0</v>
      </c>
      <c r="T8073" s="13">
        <f t="shared" ca="1" si="2533"/>
        <v>0</v>
      </c>
      <c r="U8073" s="13" t="b">
        <f ca="1">IF(CalcTable[[#This Row],[IrrPrecip]]&gt;=IC_MM,FALSE,TRUE)</f>
        <v>1</v>
      </c>
      <c r="V8073" s="13" t="b">
        <f t="shared" si="2525"/>
        <v>1</v>
      </c>
      <c r="W8073" s="13" t="e">
        <f ca="1">IF(AND(IRR_DRIP=FALSE,CalcTable[[#This Row],[IrrHours]]&lt;=0),FALSE,TRUE)</f>
        <v>#NAME?</v>
      </c>
      <c r="X8073" s="13" t="e">
        <f ca="1">AND(CalcTable[[#This Row],[IrrDay]],CalcTable[[#This Row],[IrrRain]],CalcTable[[#This Row],[IrrWarm]],CalcTable[[#This Row],[IrrWindy]])</f>
        <v>#NAME?</v>
      </c>
      <c r="Y8073" s="13" t="e">
        <f t="shared" ca="1" si="2534"/>
        <v>#NAME?</v>
      </c>
      <c r="Z8073" s="13" t="e">
        <f ca="1">CalcTable[[#This Row],[IrrHours]]/5</f>
        <v>#NAME?</v>
      </c>
      <c r="AA8073" s="13" t="e">
        <f ca="1">IF(CalcTable[[#This Row],[IrrFlag]]=FALSE,0,MAX(0,CalcTable[[#This Row],[VolRednWind]]*(FCAP*IRR_TARGET-CalcTable[[#This Row],[IWC]])))</f>
        <v>#NAME?</v>
      </c>
      <c r="AB8073" s="13" t="e">
        <f ca="1">CalcTable[[#This Row],[IWC]]+CalcTable[[#This Row],[Eff Precip]]+CalcTable[[#This Row],[IrrAmt]]-CalcTable[[#This Row],[AET]]</f>
        <v>#NAME?</v>
      </c>
      <c r="AC8073" s="13" t="e">
        <f ca="1">IF(CalcTable[[#This Row],[PWC]]&gt;FCAP,MIN(24*PERC,MIN(SAT,CalcTable[[#This Row],[PWC]])-FCAP),0)</f>
        <v>#NAME?</v>
      </c>
      <c r="AD8073" s="13" t="e">
        <f ca="1">IF(CalcTable[[#This Row],[PWC]]&gt;SAT,CalcTable[[#This Row],[PWC]]-SAT,0)</f>
        <v>#NAME?</v>
      </c>
      <c r="AE8073" s="13" t="e">
        <f ca="1">CalcTable[[#This Row],[PWC]]-CalcTable[[#This Row],[PercAmt]]-CalcTable[[#This Row],[Runoff]]</f>
        <v>#NAME?</v>
      </c>
      <c r="AF8073" s="13" t="e">
        <f ca="1">CalcTable[[#This Row],[IrrAmt]]/1000*CUR_IRR_AREA*10000/IRR_EFF</f>
        <v>#NAME?</v>
      </c>
      <c r="AG8073" s="147"/>
      <c r="AI8073" s="50">
        <v>0</v>
      </c>
      <c r="AJ8073" s="50">
        <v>0</v>
      </c>
      <c r="AK8073" s="50">
        <v>0</v>
      </c>
      <c r="AL8073" s="50">
        <v>7.754297244116632</v>
      </c>
      <c r="AM8073" s="50"/>
      <c r="AN8073" s="50"/>
      <c r="AO8073" s="50"/>
      <c r="AP8073" s="50"/>
      <c r="AQ8073" s="50"/>
      <c r="AR8073" s="50"/>
      <c r="AS8073" s="50"/>
      <c r="AT8073" s="50"/>
      <c r="AU8073" s="50"/>
      <c r="AV8073" s="50"/>
      <c r="AW8073" s="50"/>
      <c r="AX8073" s="50">
        <f t="shared" si="2535"/>
        <v>7.754297244116632</v>
      </c>
      <c r="AY8073" s="50"/>
      <c r="AZ8073" s="50">
        <f t="shared" si="2536"/>
        <v>227.45938582742122</v>
      </c>
      <c r="BA8073" s="50">
        <f t="shared" si="2526"/>
        <v>350.21524484539458</v>
      </c>
      <c r="BB8073" s="50">
        <f t="shared" si="2527"/>
        <v>361.04664417050992</v>
      </c>
      <c r="BC8073" s="17">
        <f t="shared" si="2537"/>
        <v>20128</v>
      </c>
      <c r="BD8073" s="50">
        <f t="shared" si="2538"/>
        <v>7.754297244116632</v>
      </c>
      <c r="BE8073" s="50">
        <f t="shared" si="2539"/>
        <v>227.45938582742122</v>
      </c>
      <c r="BF8073" s="50">
        <f t="shared" si="2540"/>
        <v>372.05114516883788</v>
      </c>
      <c r="BG8073" s="50"/>
      <c r="BH8073" s="17">
        <f t="shared" si="2541"/>
        <v>0</v>
      </c>
      <c r="BI8073" s="17">
        <f t="shared" si="2531"/>
        <v>8073</v>
      </c>
      <c r="BJ8073" s="17">
        <f t="shared" si="2542"/>
        <v>8073</v>
      </c>
      <c r="BK8073" s="150">
        <f t="shared" si="2543"/>
        <v>41127</v>
      </c>
      <c r="BL8073" s="50" t="e">
        <f t="shared" ca="1" si="2528"/>
        <v>#NAME?</v>
      </c>
      <c r="BM8073" s="50" t="e">
        <f t="shared" ca="1" si="2529"/>
        <v>#NAME?</v>
      </c>
      <c r="BN8073" s="50" t="e">
        <f t="shared" ca="1" si="2530"/>
        <v>#NAME?</v>
      </c>
    </row>
    <row r="8074" spans="1:66" x14ac:dyDescent="0.35">
      <c r="A8074" s="48">
        <v>41128</v>
      </c>
      <c r="B8074" s="17">
        <v>2012</v>
      </c>
      <c r="C8074" s="17">
        <v>8</v>
      </c>
      <c r="D8074" s="17">
        <v>220</v>
      </c>
      <c r="E8074" s="17">
        <v>7</v>
      </c>
      <c r="F8074" s="17">
        <v>3</v>
      </c>
      <c r="G8074" s="50">
        <v>16.600000000000001</v>
      </c>
      <c r="H8074" s="32">
        <v>4.3526007403169258</v>
      </c>
      <c r="I8074" s="50">
        <v>19.5</v>
      </c>
      <c r="J8074" s="13">
        <v>0</v>
      </c>
      <c r="K8074" s="13">
        <f t="shared" si="2532"/>
        <v>0</v>
      </c>
      <c r="L8074" s="13">
        <f t="shared" si="2524"/>
        <v>0</v>
      </c>
      <c r="M8074" s="13" t="e">
        <f ca="1">CalcTable[[#This Row],[IWC]]-AE8073</f>
        <v>#NAME?</v>
      </c>
      <c r="N8074" s="13" t="e">
        <f ca="1">IF(CalcTable[[#This Row],[Day of Year]]&lt;123,FCAP,AE8073)</f>
        <v>#NAME?</v>
      </c>
      <c r="O8074" s="17" t="e">
        <f ca="1">IF(IRR_DRIP,5,COUNTIF('IDET Wind Values'!C8058:G8058,"&lt;="&amp;IRR_MAXWIND))</f>
        <v>#NAME?</v>
      </c>
      <c r="P8074" s="13" t="e">
        <f ca="1">CalcTable[[#This Row],[ET_o]]*KL</f>
        <v>#NAME?</v>
      </c>
      <c r="Q8074" s="13" t="e">
        <f ca="1">IF(WILTPT&lt;=0,1,MAX(0,MIN(1,(CalcTable[[#This Row],[IWC]]-WILTPT)/(MAD-WILTPT))))</f>
        <v>#NAME?</v>
      </c>
      <c r="R8074" s="13" t="e">
        <f ca="1">CalcTable[[#This Row],[ETMult]]*CalcTable[[#This Row],[ETb]]</f>
        <v>#NAME?</v>
      </c>
      <c r="S8074" s="13" t="b">
        <f>INDEX(IRR_LIST,CalcTable[[#This Row],[Day of Week]]+1)</f>
        <v>1</v>
      </c>
      <c r="T8074" s="13">
        <f t="shared" ca="1" si="2533"/>
        <v>0</v>
      </c>
      <c r="U8074" s="13" t="b">
        <f ca="1">IF(CalcTable[[#This Row],[IrrPrecip]]&gt;=IC_MM,FALSE,TRUE)</f>
        <v>1</v>
      </c>
      <c r="V8074" s="13" t="b">
        <f t="shared" si="2525"/>
        <v>1</v>
      </c>
      <c r="W8074" s="13" t="e">
        <f ca="1">IF(AND(IRR_DRIP=FALSE,CalcTable[[#This Row],[IrrHours]]&lt;=0),FALSE,TRUE)</f>
        <v>#NAME?</v>
      </c>
      <c r="X8074" s="13" t="e">
        <f ca="1">AND(CalcTable[[#This Row],[IrrDay]],CalcTable[[#This Row],[IrrRain]],CalcTable[[#This Row],[IrrWarm]],CalcTable[[#This Row],[IrrWindy]])</f>
        <v>#NAME?</v>
      </c>
      <c r="Y8074" s="13" t="e">
        <f t="shared" ca="1" si="2534"/>
        <v>#NAME?</v>
      </c>
      <c r="Z8074" s="13" t="e">
        <f ca="1">CalcTable[[#This Row],[IrrHours]]/5</f>
        <v>#NAME?</v>
      </c>
      <c r="AA8074" s="13" t="e">
        <f ca="1">IF(CalcTable[[#This Row],[IrrFlag]]=FALSE,0,MAX(0,CalcTable[[#This Row],[VolRednWind]]*(FCAP*IRR_TARGET-CalcTable[[#This Row],[IWC]])))</f>
        <v>#NAME?</v>
      </c>
      <c r="AB8074" s="13" t="e">
        <f ca="1">CalcTable[[#This Row],[IWC]]+CalcTable[[#This Row],[Eff Precip]]+CalcTable[[#This Row],[IrrAmt]]-CalcTable[[#This Row],[AET]]</f>
        <v>#NAME?</v>
      </c>
      <c r="AC8074" s="13" t="e">
        <f ca="1">IF(CalcTable[[#This Row],[PWC]]&gt;FCAP,MIN(24*PERC,MIN(SAT,CalcTable[[#This Row],[PWC]])-FCAP),0)</f>
        <v>#NAME?</v>
      </c>
      <c r="AD8074" s="13" t="e">
        <f ca="1">IF(CalcTable[[#This Row],[PWC]]&gt;SAT,CalcTable[[#This Row],[PWC]]-SAT,0)</f>
        <v>#NAME?</v>
      </c>
      <c r="AE8074" s="13" t="e">
        <f ca="1">CalcTable[[#This Row],[PWC]]-CalcTable[[#This Row],[PercAmt]]-CalcTable[[#This Row],[Runoff]]</f>
        <v>#NAME?</v>
      </c>
      <c r="AF8074" s="13" t="e">
        <f ca="1">CalcTable[[#This Row],[IrrAmt]]/1000*CUR_IRR_AREA*10000/IRR_EFF</f>
        <v>#NAME?</v>
      </c>
      <c r="AG8074" s="147"/>
      <c r="AI8074" s="50">
        <v>0</v>
      </c>
      <c r="AJ8074" s="50">
        <v>0</v>
      </c>
      <c r="AK8074" s="50">
        <v>0</v>
      </c>
      <c r="AL8074" s="50">
        <v>0</v>
      </c>
      <c r="AM8074" s="50"/>
      <c r="AN8074" s="50"/>
      <c r="AO8074" s="50"/>
      <c r="AP8074" s="50"/>
      <c r="AQ8074" s="50"/>
      <c r="AR8074" s="50"/>
      <c r="AS8074" s="50"/>
      <c r="AT8074" s="50"/>
      <c r="AU8074" s="50"/>
      <c r="AV8074" s="50"/>
      <c r="AW8074" s="50"/>
      <c r="AX8074" s="50">
        <f t="shared" si="2535"/>
        <v>0</v>
      </c>
      <c r="AY8074" s="50"/>
      <c r="AZ8074" s="50">
        <f t="shared" si="2536"/>
        <v>0</v>
      </c>
      <c r="BA8074" s="50">
        <f t="shared" si="2526"/>
        <v>0</v>
      </c>
      <c r="BB8074" s="50">
        <f t="shared" si="2527"/>
        <v>0</v>
      </c>
      <c r="BC8074" s="17">
        <f t="shared" si="2537"/>
        <v>20128</v>
      </c>
      <c r="BD8074" s="50">
        <f t="shared" si="2538"/>
        <v>0</v>
      </c>
      <c r="BE8074" s="50">
        <f t="shared" si="2539"/>
        <v>0</v>
      </c>
      <c r="BF8074" s="50">
        <f t="shared" si="2540"/>
        <v>0</v>
      </c>
      <c r="BG8074" s="50"/>
      <c r="BH8074" s="17">
        <f t="shared" si="2541"/>
        <v>0</v>
      </c>
      <c r="BI8074" s="17">
        <f t="shared" si="2531"/>
        <v>8074</v>
      </c>
      <c r="BJ8074" s="17">
        <f t="shared" si="2542"/>
        <v>8074</v>
      </c>
      <c r="BK8074" s="150">
        <f t="shared" si="2543"/>
        <v>41128</v>
      </c>
      <c r="BL8074" s="50" t="e">
        <f t="shared" ca="1" si="2528"/>
        <v>#NAME?</v>
      </c>
      <c r="BM8074" s="50" t="e">
        <f t="shared" ca="1" si="2529"/>
        <v>#NAME?</v>
      </c>
      <c r="BN8074" s="50" t="e">
        <f t="shared" ca="1" si="2530"/>
        <v>#NAME?</v>
      </c>
    </row>
    <row r="8075" spans="1:66" x14ac:dyDescent="0.35">
      <c r="A8075" s="48">
        <v>41129</v>
      </c>
      <c r="B8075" s="17">
        <v>2012</v>
      </c>
      <c r="C8075" s="17">
        <v>8</v>
      </c>
      <c r="D8075" s="17">
        <v>221</v>
      </c>
      <c r="E8075" s="17">
        <v>8</v>
      </c>
      <c r="F8075" s="17">
        <v>4</v>
      </c>
      <c r="G8075" s="50">
        <v>12.6</v>
      </c>
      <c r="H8075" s="32">
        <v>4.8364736617414561</v>
      </c>
      <c r="I8075" s="50">
        <v>10.833333333333334</v>
      </c>
      <c r="J8075" s="13">
        <v>0</v>
      </c>
      <c r="K8075" s="13">
        <f t="shared" si="2532"/>
        <v>0</v>
      </c>
      <c r="L8075" s="13">
        <f t="shared" si="2524"/>
        <v>0</v>
      </c>
      <c r="M8075" s="13" t="e">
        <f ca="1">CalcTable[[#This Row],[IWC]]-AE8074</f>
        <v>#NAME?</v>
      </c>
      <c r="N8075" s="13" t="e">
        <f ca="1">IF(CalcTable[[#This Row],[Day of Year]]&lt;123,FCAP,AE8074)</f>
        <v>#NAME?</v>
      </c>
      <c r="O8075" s="17" t="e">
        <f ca="1">IF(IRR_DRIP,5,COUNTIF('IDET Wind Values'!C8059:G8059,"&lt;="&amp;IRR_MAXWIND))</f>
        <v>#NAME?</v>
      </c>
      <c r="P8075" s="13" t="e">
        <f ca="1">CalcTable[[#This Row],[ET_o]]*KL</f>
        <v>#NAME?</v>
      </c>
      <c r="Q8075" s="13" t="e">
        <f ca="1">IF(WILTPT&lt;=0,1,MAX(0,MIN(1,(CalcTable[[#This Row],[IWC]]-WILTPT)/(MAD-WILTPT))))</f>
        <v>#NAME?</v>
      </c>
      <c r="R8075" s="13" t="e">
        <f ca="1">CalcTable[[#This Row],[ETMult]]*CalcTable[[#This Row],[ETb]]</f>
        <v>#NAME?</v>
      </c>
      <c r="S8075" s="13" t="b">
        <f>INDEX(IRR_LIST,CalcTable[[#This Row],[Day of Week]]+1)</f>
        <v>0</v>
      </c>
      <c r="T8075" s="13">
        <f t="shared" ca="1" si="2533"/>
        <v>0</v>
      </c>
      <c r="U8075" s="13" t="b">
        <f ca="1">IF(CalcTable[[#This Row],[IrrPrecip]]&gt;=IC_MM,FALSE,TRUE)</f>
        <v>1</v>
      </c>
      <c r="V8075" s="13" t="b">
        <f t="shared" si="2525"/>
        <v>1</v>
      </c>
      <c r="W8075" s="13" t="e">
        <f ca="1">IF(AND(IRR_DRIP=FALSE,CalcTable[[#This Row],[IrrHours]]&lt;=0),FALSE,TRUE)</f>
        <v>#NAME?</v>
      </c>
      <c r="X8075" s="13" t="e">
        <f ca="1">AND(CalcTable[[#This Row],[IrrDay]],CalcTable[[#This Row],[IrrRain]],CalcTable[[#This Row],[IrrWarm]],CalcTable[[#This Row],[IrrWindy]])</f>
        <v>#NAME?</v>
      </c>
      <c r="Y8075" s="13" t="e">
        <f t="shared" ca="1" si="2534"/>
        <v>#NAME?</v>
      </c>
      <c r="Z8075" s="13" t="e">
        <f ca="1">CalcTable[[#This Row],[IrrHours]]/5</f>
        <v>#NAME?</v>
      </c>
      <c r="AA8075" s="13" t="e">
        <f ca="1">IF(CalcTable[[#This Row],[IrrFlag]]=FALSE,0,MAX(0,CalcTable[[#This Row],[VolRednWind]]*(FCAP*IRR_TARGET-CalcTable[[#This Row],[IWC]])))</f>
        <v>#NAME?</v>
      </c>
      <c r="AB8075" s="13" t="e">
        <f ca="1">CalcTable[[#This Row],[IWC]]+CalcTable[[#This Row],[Eff Precip]]+CalcTable[[#This Row],[IrrAmt]]-CalcTable[[#This Row],[AET]]</f>
        <v>#NAME?</v>
      </c>
      <c r="AC8075" s="13" t="e">
        <f ca="1">IF(CalcTable[[#This Row],[PWC]]&gt;FCAP,MIN(24*PERC,MIN(SAT,CalcTable[[#This Row],[PWC]])-FCAP),0)</f>
        <v>#NAME?</v>
      </c>
      <c r="AD8075" s="13" t="e">
        <f ca="1">IF(CalcTable[[#This Row],[PWC]]&gt;SAT,CalcTable[[#This Row],[PWC]]-SAT,0)</f>
        <v>#NAME?</v>
      </c>
      <c r="AE8075" s="13" t="e">
        <f ca="1">CalcTable[[#This Row],[PWC]]-CalcTable[[#This Row],[PercAmt]]-CalcTable[[#This Row],[Runoff]]</f>
        <v>#NAME?</v>
      </c>
      <c r="AF8075" s="13" t="e">
        <f ca="1">CalcTable[[#This Row],[IrrAmt]]/1000*CUR_IRR_AREA*10000/IRR_EFF</f>
        <v>#NAME?</v>
      </c>
      <c r="AG8075" s="147"/>
      <c r="AI8075" s="50">
        <v>0</v>
      </c>
      <c r="AJ8075" s="50">
        <v>0</v>
      </c>
      <c r="AK8075" s="50">
        <v>4.7204500580116404</v>
      </c>
      <c r="AL8075" s="50">
        <v>5.1538497863214516</v>
      </c>
      <c r="AM8075" s="50"/>
      <c r="AN8075" s="50"/>
      <c r="AO8075" s="50"/>
      <c r="AP8075" s="50"/>
      <c r="AQ8075" s="50"/>
      <c r="AR8075" s="50"/>
      <c r="AS8075" s="50"/>
      <c r="AT8075" s="50"/>
      <c r="AU8075" s="50"/>
      <c r="AV8075" s="50"/>
      <c r="AW8075" s="50"/>
      <c r="AX8075" s="50">
        <f t="shared" si="2535"/>
        <v>9.8742998443330912</v>
      </c>
      <c r="AY8075" s="50"/>
      <c r="AZ8075" s="50">
        <f t="shared" si="2536"/>
        <v>220.41286124959998</v>
      </c>
      <c r="BA8075" s="50">
        <f t="shared" si="2526"/>
        <v>339.36583398747933</v>
      </c>
      <c r="BB8075" s="50">
        <f t="shared" si="2527"/>
        <v>349.86168452317463</v>
      </c>
      <c r="BC8075" s="17">
        <f t="shared" si="2537"/>
        <v>20128</v>
      </c>
      <c r="BD8075" s="50">
        <f t="shared" si="2538"/>
        <v>9.8742998443330912</v>
      </c>
      <c r="BE8075" s="50">
        <f t="shared" si="2539"/>
        <v>220.41286124959998</v>
      </c>
      <c r="BF8075" s="50">
        <f t="shared" si="2540"/>
        <v>360.52527416948567</v>
      </c>
      <c r="BG8075" s="50"/>
      <c r="BH8075" s="17">
        <f t="shared" si="2541"/>
        <v>0</v>
      </c>
      <c r="BI8075" s="17">
        <f t="shared" si="2531"/>
        <v>8075</v>
      </c>
      <c r="BJ8075" s="17">
        <f t="shared" si="2542"/>
        <v>8075</v>
      </c>
      <c r="BK8075" s="150">
        <f t="shared" si="2543"/>
        <v>41129</v>
      </c>
      <c r="BL8075" s="50" t="e">
        <f t="shared" ca="1" si="2528"/>
        <v>#NAME?</v>
      </c>
      <c r="BM8075" s="50" t="e">
        <f t="shared" ca="1" si="2529"/>
        <v>#NAME?</v>
      </c>
      <c r="BN8075" s="50" t="e">
        <f t="shared" ca="1" si="2530"/>
        <v>#NAME?</v>
      </c>
    </row>
    <row r="8076" spans="1:66" x14ac:dyDescent="0.35">
      <c r="A8076" s="48">
        <v>41130</v>
      </c>
      <c r="B8076" s="17">
        <v>2012</v>
      </c>
      <c r="C8076" s="17">
        <v>8</v>
      </c>
      <c r="D8076" s="17">
        <v>222</v>
      </c>
      <c r="E8076" s="17">
        <v>9</v>
      </c>
      <c r="F8076" s="17">
        <v>5</v>
      </c>
      <c r="G8076" s="50">
        <v>13</v>
      </c>
      <c r="H8076" s="32">
        <v>5.3497244937607329</v>
      </c>
      <c r="I8076" s="50">
        <v>12.166666666666666</v>
      </c>
      <c r="J8076" s="13">
        <v>0</v>
      </c>
      <c r="K8076" s="13">
        <f t="shared" si="2532"/>
        <v>0</v>
      </c>
      <c r="L8076" s="13">
        <f t="shared" si="2524"/>
        <v>0</v>
      </c>
      <c r="M8076" s="13" t="e">
        <f ca="1">CalcTable[[#This Row],[IWC]]-AE8075</f>
        <v>#NAME?</v>
      </c>
      <c r="N8076" s="13" t="e">
        <f ca="1">IF(CalcTable[[#This Row],[Day of Year]]&lt;123,FCAP,AE8075)</f>
        <v>#NAME?</v>
      </c>
      <c r="O8076" s="17" t="e">
        <f ca="1">IF(IRR_DRIP,5,COUNTIF('IDET Wind Values'!C8060:G8060,"&lt;="&amp;IRR_MAXWIND))</f>
        <v>#NAME?</v>
      </c>
      <c r="P8076" s="13" t="e">
        <f ca="1">CalcTable[[#This Row],[ET_o]]*KL</f>
        <v>#NAME?</v>
      </c>
      <c r="Q8076" s="13" t="e">
        <f ca="1">IF(WILTPT&lt;=0,1,MAX(0,MIN(1,(CalcTable[[#This Row],[IWC]]-WILTPT)/(MAD-WILTPT))))</f>
        <v>#NAME?</v>
      </c>
      <c r="R8076" s="13" t="e">
        <f ca="1">CalcTable[[#This Row],[ETMult]]*CalcTable[[#This Row],[ETb]]</f>
        <v>#NAME?</v>
      </c>
      <c r="S8076" s="13" t="b">
        <f>INDEX(IRR_LIST,CalcTable[[#This Row],[Day of Week]]+1)</f>
        <v>1</v>
      </c>
      <c r="T8076" s="13">
        <f t="shared" ca="1" si="2533"/>
        <v>0</v>
      </c>
      <c r="U8076" s="13" t="b">
        <f ca="1">IF(CalcTable[[#This Row],[IrrPrecip]]&gt;=IC_MM,FALSE,TRUE)</f>
        <v>1</v>
      </c>
      <c r="V8076" s="13" t="b">
        <f t="shared" si="2525"/>
        <v>1</v>
      </c>
      <c r="W8076" s="13" t="e">
        <f ca="1">IF(AND(IRR_DRIP=FALSE,CalcTable[[#This Row],[IrrHours]]&lt;=0),FALSE,TRUE)</f>
        <v>#NAME?</v>
      </c>
      <c r="X8076" s="13" t="e">
        <f ca="1">AND(CalcTable[[#This Row],[IrrDay]],CalcTable[[#This Row],[IrrRain]],CalcTable[[#This Row],[IrrWarm]],CalcTable[[#This Row],[IrrWindy]])</f>
        <v>#NAME?</v>
      </c>
      <c r="Y8076" s="13" t="e">
        <f t="shared" ca="1" si="2534"/>
        <v>#NAME?</v>
      </c>
      <c r="Z8076" s="13" t="e">
        <f ca="1">CalcTable[[#This Row],[IrrHours]]/5</f>
        <v>#NAME?</v>
      </c>
      <c r="AA8076" s="13" t="e">
        <f ca="1">IF(CalcTable[[#This Row],[IrrFlag]]=FALSE,0,MAX(0,CalcTable[[#This Row],[VolRednWind]]*(FCAP*IRR_TARGET-CalcTable[[#This Row],[IWC]])))</f>
        <v>#NAME?</v>
      </c>
      <c r="AB8076" s="13" t="e">
        <f ca="1">CalcTable[[#This Row],[IWC]]+CalcTable[[#This Row],[Eff Precip]]+CalcTable[[#This Row],[IrrAmt]]-CalcTable[[#This Row],[AET]]</f>
        <v>#NAME?</v>
      </c>
      <c r="AC8076" s="13" t="e">
        <f ca="1">IF(CalcTable[[#This Row],[PWC]]&gt;FCAP,MIN(24*PERC,MIN(SAT,CalcTable[[#This Row],[PWC]])-FCAP),0)</f>
        <v>#NAME?</v>
      </c>
      <c r="AD8076" s="13" t="e">
        <f ca="1">IF(CalcTable[[#This Row],[PWC]]&gt;SAT,CalcTable[[#This Row],[PWC]]-SAT,0)</f>
        <v>#NAME?</v>
      </c>
      <c r="AE8076" s="13" t="e">
        <f ca="1">CalcTable[[#This Row],[PWC]]-CalcTable[[#This Row],[PercAmt]]-CalcTable[[#This Row],[Runoff]]</f>
        <v>#NAME?</v>
      </c>
      <c r="AF8076" s="13" t="e">
        <f ca="1">CalcTable[[#This Row],[IrrAmt]]/1000*CUR_IRR_AREA*10000/IRR_EFF</f>
        <v>#NAME?</v>
      </c>
      <c r="AG8076" s="147"/>
      <c r="AI8076" s="50">
        <v>0</v>
      </c>
      <c r="AJ8076" s="50">
        <v>0</v>
      </c>
      <c r="AK8076" s="50">
        <v>0</v>
      </c>
      <c r="AL8076" s="50">
        <v>0</v>
      </c>
      <c r="AM8076" s="50"/>
      <c r="AN8076" s="50"/>
      <c r="AO8076" s="50"/>
      <c r="AP8076" s="50"/>
      <c r="AQ8076" s="50"/>
      <c r="AR8076" s="50"/>
      <c r="AS8076" s="50"/>
      <c r="AT8076" s="50"/>
      <c r="AU8076" s="50"/>
      <c r="AV8076" s="50"/>
      <c r="AW8076" s="50"/>
      <c r="AX8076" s="50">
        <f t="shared" si="2535"/>
        <v>0</v>
      </c>
      <c r="AY8076" s="50"/>
      <c r="AZ8076" s="50">
        <f t="shared" si="2536"/>
        <v>0</v>
      </c>
      <c r="BA8076" s="50">
        <f t="shared" si="2526"/>
        <v>0</v>
      </c>
      <c r="BB8076" s="50">
        <f t="shared" si="2527"/>
        <v>0</v>
      </c>
      <c r="BC8076" s="17">
        <f t="shared" si="2537"/>
        <v>20128</v>
      </c>
      <c r="BD8076" s="50">
        <f t="shared" si="2538"/>
        <v>0</v>
      </c>
      <c r="BE8076" s="50">
        <f t="shared" si="2539"/>
        <v>0</v>
      </c>
      <c r="BF8076" s="50">
        <f t="shared" si="2540"/>
        <v>0</v>
      </c>
      <c r="BG8076" s="50"/>
      <c r="BH8076" s="17">
        <f t="shared" si="2541"/>
        <v>0</v>
      </c>
      <c r="BI8076" s="17">
        <f t="shared" si="2531"/>
        <v>8076</v>
      </c>
      <c r="BJ8076" s="17">
        <f t="shared" si="2542"/>
        <v>8076</v>
      </c>
      <c r="BK8076" s="150">
        <f t="shared" si="2543"/>
        <v>41130</v>
      </c>
      <c r="BL8076" s="50" t="e">
        <f t="shared" ca="1" si="2528"/>
        <v>#NAME?</v>
      </c>
      <c r="BM8076" s="50" t="e">
        <f t="shared" ca="1" si="2529"/>
        <v>#NAME?</v>
      </c>
      <c r="BN8076" s="50" t="e">
        <f t="shared" ca="1" si="2530"/>
        <v>#NAME?</v>
      </c>
    </row>
    <row r="8077" spans="1:66" x14ac:dyDescent="0.35">
      <c r="A8077" s="48">
        <v>41131</v>
      </c>
      <c r="B8077" s="17">
        <v>2012</v>
      </c>
      <c r="C8077" s="17">
        <v>8</v>
      </c>
      <c r="D8077" s="17">
        <v>223</v>
      </c>
      <c r="E8077" s="17">
        <v>10</v>
      </c>
      <c r="F8077" s="17">
        <v>6</v>
      </c>
      <c r="G8077" s="50">
        <v>11.7</v>
      </c>
      <c r="H8077" s="32">
        <v>4.3286594035131456</v>
      </c>
      <c r="I8077" s="50">
        <v>14.333333333333334</v>
      </c>
      <c r="J8077" s="13">
        <v>0</v>
      </c>
      <c r="K8077" s="13">
        <f t="shared" si="2532"/>
        <v>0</v>
      </c>
      <c r="L8077" s="13">
        <f t="shared" si="2524"/>
        <v>0</v>
      </c>
      <c r="M8077" s="13" t="e">
        <f ca="1">CalcTable[[#This Row],[IWC]]-AE8076</f>
        <v>#NAME?</v>
      </c>
      <c r="N8077" s="13" t="e">
        <f ca="1">IF(CalcTable[[#This Row],[Day of Year]]&lt;123,FCAP,AE8076)</f>
        <v>#NAME?</v>
      </c>
      <c r="O8077" s="17" t="e">
        <f ca="1">IF(IRR_DRIP,5,COUNTIF('IDET Wind Values'!C8061:G8061,"&lt;="&amp;IRR_MAXWIND))</f>
        <v>#NAME?</v>
      </c>
      <c r="P8077" s="13" t="e">
        <f ca="1">CalcTable[[#This Row],[ET_o]]*KL</f>
        <v>#NAME?</v>
      </c>
      <c r="Q8077" s="13" t="e">
        <f ca="1">IF(WILTPT&lt;=0,1,MAX(0,MIN(1,(CalcTable[[#This Row],[IWC]]-WILTPT)/(MAD-WILTPT))))</f>
        <v>#NAME?</v>
      </c>
      <c r="R8077" s="13" t="e">
        <f ca="1">CalcTable[[#This Row],[ETMult]]*CalcTable[[#This Row],[ETb]]</f>
        <v>#NAME?</v>
      </c>
      <c r="S8077" s="13" t="b">
        <f>INDEX(IRR_LIST,CalcTable[[#This Row],[Day of Week]]+1)</f>
        <v>0</v>
      </c>
      <c r="T8077" s="13">
        <f t="shared" ca="1" si="2533"/>
        <v>0</v>
      </c>
      <c r="U8077" s="13" t="b">
        <f ca="1">IF(CalcTable[[#This Row],[IrrPrecip]]&gt;=IC_MM,FALSE,TRUE)</f>
        <v>1</v>
      </c>
      <c r="V8077" s="13" t="b">
        <f t="shared" si="2525"/>
        <v>1</v>
      </c>
      <c r="W8077" s="13" t="e">
        <f ca="1">IF(AND(IRR_DRIP=FALSE,CalcTable[[#This Row],[IrrHours]]&lt;=0),FALSE,TRUE)</f>
        <v>#NAME?</v>
      </c>
      <c r="X8077" s="13" t="e">
        <f ca="1">AND(CalcTable[[#This Row],[IrrDay]],CalcTable[[#This Row],[IrrRain]],CalcTable[[#This Row],[IrrWarm]],CalcTable[[#This Row],[IrrWindy]])</f>
        <v>#NAME?</v>
      </c>
      <c r="Y8077" s="13" t="e">
        <f t="shared" ca="1" si="2534"/>
        <v>#NAME?</v>
      </c>
      <c r="Z8077" s="13" t="e">
        <f ca="1">CalcTable[[#This Row],[IrrHours]]/5</f>
        <v>#NAME?</v>
      </c>
      <c r="AA8077" s="13" t="e">
        <f ca="1">IF(CalcTable[[#This Row],[IrrFlag]]=FALSE,0,MAX(0,CalcTable[[#This Row],[VolRednWind]]*(FCAP*IRR_TARGET-CalcTable[[#This Row],[IWC]])))</f>
        <v>#NAME?</v>
      </c>
      <c r="AB8077" s="13" t="e">
        <f ca="1">CalcTable[[#This Row],[IWC]]+CalcTable[[#This Row],[Eff Precip]]+CalcTable[[#This Row],[IrrAmt]]-CalcTable[[#This Row],[AET]]</f>
        <v>#NAME?</v>
      </c>
      <c r="AC8077" s="13" t="e">
        <f ca="1">IF(CalcTable[[#This Row],[PWC]]&gt;FCAP,MIN(24*PERC,MIN(SAT,CalcTable[[#This Row],[PWC]])-FCAP),0)</f>
        <v>#NAME?</v>
      </c>
      <c r="AD8077" s="13" t="e">
        <f ca="1">IF(CalcTable[[#This Row],[PWC]]&gt;SAT,CalcTable[[#This Row],[PWC]]-SAT,0)</f>
        <v>#NAME?</v>
      </c>
      <c r="AE8077" s="13" t="e">
        <f ca="1">CalcTable[[#This Row],[PWC]]-CalcTable[[#This Row],[PercAmt]]-CalcTable[[#This Row],[Runoff]]</f>
        <v>#NAME?</v>
      </c>
      <c r="AF8077" s="13" t="e">
        <f ca="1">CalcTable[[#This Row],[IrrAmt]]/1000*CUR_IRR_AREA*10000/IRR_EFF</f>
        <v>#NAME?</v>
      </c>
      <c r="AG8077" s="147"/>
      <c r="AI8077" s="50">
        <v>0</v>
      </c>
      <c r="AJ8077" s="50">
        <v>0</v>
      </c>
      <c r="AK8077" s="50">
        <v>0</v>
      </c>
      <c r="AL8077" s="50">
        <v>5.6024089855262069</v>
      </c>
      <c r="AM8077" s="50"/>
      <c r="AN8077" s="50"/>
      <c r="AO8077" s="50"/>
      <c r="AP8077" s="50"/>
      <c r="AQ8077" s="50"/>
      <c r="AR8077" s="50"/>
      <c r="AS8077" s="50"/>
      <c r="AT8077" s="50"/>
      <c r="AU8077" s="50"/>
      <c r="AV8077" s="50"/>
      <c r="AW8077" s="50"/>
      <c r="AX8077" s="50">
        <f t="shared" si="2535"/>
        <v>5.6024089855262069</v>
      </c>
      <c r="AY8077" s="50"/>
      <c r="AZ8077" s="50">
        <f t="shared" si="2536"/>
        <v>164.33733024210207</v>
      </c>
      <c r="BA8077" s="50">
        <f t="shared" si="2526"/>
        <v>253.02731799180796</v>
      </c>
      <c r="BB8077" s="50">
        <f t="shared" si="2527"/>
        <v>260.85290514619379</v>
      </c>
      <c r="BC8077" s="17">
        <f t="shared" si="2537"/>
        <v>20128</v>
      </c>
      <c r="BD8077" s="50">
        <f t="shared" si="2538"/>
        <v>5.6024089855262069</v>
      </c>
      <c r="BE8077" s="50">
        <f t="shared" si="2539"/>
        <v>164.33733024210207</v>
      </c>
      <c r="BF8077" s="50">
        <f t="shared" si="2540"/>
        <v>268.80355667957957</v>
      </c>
      <c r="BG8077" s="50"/>
      <c r="BH8077" s="17">
        <f t="shared" si="2541"/>
        <v>0</v>
      </c>
      <c r="BI8077" s="17">
        <f t="shared" si="2531"/>
        <v>8077</v>
      </c>
      <c r="BJ8077" s="17">
        <f t="shared" si="2542"/>
        <v>8077</v>
      </c>
      <c r="BK8077" s="150">
        <f t="shared" si="2543"/>
        <v>41131</v>
      </c>
      <c r="BL8077" s="50" t="e">
        <f t="shared" ca="1" si="2528"/>
        <v>#NAME?</v>
      </c>
      <c r="BM8077" s="50" t="e">
        <f t="shared" ca="1" si="2529"/>
        <v>#NAME?</v>
      </c>
      <c r="BN8077" s="50" t="e">
        <f t="shared" ca="1" si="2530"/>
        <v>#NAME?</v>
      </c>
    </row>
    <row r="8078" spans="1:66" x14ac:dyDescent="0.35">
      <c r="A8078" s="48">
        <v>41132</v>
      </c>
      <c r="B8078" s="17">
        <v>2012</v>
      </c>
      <c r="C8078" s="17">
        <v>8</v>
      </c>
      <c r="D8078" s="17">
        <v>224</v>
      </c>
      <c r="E8078" s="17">
        <v>11</v>
      </c>
      <c r="F8078" s="17">
        <v>7</v>
      </c>
      <c r="G8078" s="50">
        <v>13.5</v>
      </c>
      <c r="H8078" s="32">
        <v>3.7500887906714926</v>
      </c>
      <c r="I8078" s="50">
        <v>24.333333333333332</v>
      </c>
      <c r="J8078" s="13">
        <v>0</v>
      </c>
      <c r="K8078" s="13">
        <f t="shared" si="2532"/>
        <v>0</v>
      </c>
      <c r="L8078" s="13">
        <f t="shared" si="2524"/>
        <v>0</v>
      </c>
      <c r="M8078" s="13" t="e">
        <f ca="1">CalcTable[[#This Row],[IWC]]-AE8077</f>
        <v>#NAME?</v>
      </c>
      <c r="N8078" s="13" t="e">
        <f ca="1">IF(CalcTable[[#This Row],[Day of Year]]&lt;123,FCAP,AE8077)</f>
        <v>#NAME?</v>
      </c>
      <c r="O8078" s="17" t="e">
        <f ca="1">IF(IRR_DRIP,5,COUNTIF('IDET Wind Values'!C8062:G8062,"&lt;="&amp;IRR_MAXWIND))</f>
        <v>#NAME?</v>
      </c>
      <c r="P8078" s="13" t="e">
        <f ca="1">CalcTable[[#This Row],[ET_o]]*KL</f>
        <v>#NAME?</v>
      </c>
      <c r="Q8078" s="13" t="e">
        <f ca="1">IF(WILTPT&lt;=0,1,MAX(0,MIN(1,(CalcTable[[#This Row],[IWC]]-WILTPT)/(MAD-WILTPT))))</f>
        <v>#NAME?</v>
      </c>
      <c r="R8078" s="13" t="e">
        <f ca="1">CalcTable[[#This Row],[ETMult]]*CalcTable[[#This Row],[ETb]]</f>
        <v>#NAME?</v>
      </c>
      <c r="S8078" s="13" t="b">
        <f>INDEX(IRR_LIST,CalcTable[[#This Row],[Day of Week]]+1)</f>
        <v>0</v>
      </c>
      <c r="T8078" s="13">
        <f t="shared" ca="1" si="2533"/>
        <v>0</v>
      </c>
      <c r="U8078" s="13" t="b">
        <f ca="1">IF(CalcTable[[#This Row],[IrrPrecip]]&gt;=IC_MM,FALSE,TRUE)</f>
        <v>1</v>
      </c>
      <c r="V8078" s="13" t="b">
        <f t="shared" si="2525"/>
        <v>1</v>
      </c>
      <c r="W8078" s="13" t="e">
        <f ca="1">IF(AND(IRR_DRIP=FALSE,CalcTable[[#This Row],[IrrHours]]&lt;=0),FALSE,TRUE)</f>
        <v>#NAME?</v>
      </c>
      <c r="X8078" s="13" t="e">
        <f ca="1">AND(CalcTable[[#This Row],[IrrDay]],CalcTable[[#This Row],[IrrRain]],CalcTable[[#This Row],[IrrWarm]],CalcTable[[#This Row],[IrrWindy]])</f>
        <v>#NAME?</v>
      </c>
      <c r="Y8078" s="13" t="e">
        <f t="shared" ca="1" si="2534"/>
        <v>#NAME?</v>
      </c>
      <c r="Z8078" s="13" t="e">
        <f ca="1">CalcTable[[#This Row],[IrrHours]]/5</f>
        <v>#NAME?</v>
      </c>
      <c r="AA8078" s="13" t="e">
        <f ca="1">IF(CalcTable[[#This Row],[IrrFlag]]=FALSE,0,MAX(0,CalcTable[[#This Row],[VolRednWind]]*(FCAP*IRR_TARGET-CalcTable[[#This Row],[IWC]])))</f>
        <v>#NAME?</v>
      </c>
      <c r="AB8078" s="13" t="e">
        <f ca="1">CalcTable[[#This Row],[IWC]]+CalcTable[[#This Row],[Eff Precip]]+CalcTable[[#This Row],[IrrAmt]]-CalcTable[[#This Row],[AET]]</f>
        <v>#NAME?</v>
      </c>
      <c r="AC8078" s="13" t="e">
        <f ca="1">IF(CalcTable[[#This Row],[PWC]]&gt;FCAP,MIN(24*PERC,MIN(SAT,CalcTable[[#This Row],[PWC]])-FCAP),0)</f>
        <v>#NAME?</v>
      </c>
      <c r="AD8078" s="13" t="e">
        <f ca="1">IF(CalcTable[[#This Row],[PWC]]&gt;SAT,CalcTable[[#This Row],[PWC]]-SAT,0)</f>
        <v>#NAME?</v>
      </c>
      <c r="AE8078" s="13" t="e">
        <f ca="1">CalcTable[[#This Row],[PWC]]-CalcTable[[#This Row],[PercAmt]]-CalcTable[[#This Row],[Runoff]]</f>
        <v>#NAME?</v>
      </c>
      <c r="AF8078" s="13" t="e">
        <f ca="1">CalcTable[[#This Row],[IrrAmt]]/1000*CUR_IRR_AREA*10000/IRR_EFF</f>
        <v>#NAME?</v>
      </c>
      <c r="AG8078" s="147"/>
      <c r="AI8078" s="50">
        <v>0</v>
      </c>
      <c r="AJ8078" s="50">
        <v>0</v>
      </c>
      <c r="AK8078" s="50">
        <v>0</v>
      </c>
      <c r="AL8078" s="50">
        <v>0</v>
      </c>
      <c r="AM8078" s="50"/>
      <c r="AN8078" s="50"/>
      <c r="AO8078" s="50"/>
      <c r="AP8078" s="50"/>
      <c r="AQ8078" s="50"/>
      <c r="AR8078" s="50"/>
      <c r="AS8078" s="50"/>
      <c r="AT8078" s="50"/>
      <c r="AU8078" s="50"/>
      <c r="AV8078" s="50"/>
      <c r="AW8078" s="50"/>
      <c r="AX8078" s="50">
        <f t="shared" si="2535"/>
        <v>0</v>
      </c>
      <c r="AY8078" s="50"/>
      <c r="AZ8078" s="50">
        <f t="shared" si="2536"/>
        <v>0</v>
      </c>
      <c r="BA8078" s="50">
        <f t="shared" si="2526"/>
        <v>0</v>
      </c>
      <c r="BB8078" s="50">
        <f t="shared" si="2527"/>
        <v>0</v>
      </c>
      <c r="BC8078" s="17">
        <f t="shared" si="2537"/>
        <v>20128</v>
      </c>
      <c r="BD8078" s="50">
        <f t="shared" si="2538"/>
        <v>0</v>
      </c>
      <c r="BE8078" s="50">
        <f t="shared" si="2539"/>
        <v>0</v>
      </c>
      <c r="BF8078" s="50">
        <f t="shared" si="2540"/>
        <v>0</v>
      </c>
      <c r="BG8078" s="50"/>
      <c r="BH8078" s="17">
        <f t="shared" si="2541"/>
        <v>0</v>
      </c>
      <c r="BI8078" s="17">
        <f t="shared" si="2531"/>
        <v>8078</v>
      </c>
      <c r="BJ8078" s="17">
        <f t="shared" si="2542"/>
        <v>8078</v>
      </c>
      <c r="BK8078" s="150">
        <f t="shared" si="2543"/>
        <v>41132</v>
      </c>
      <c r="BL8078" s="50" t="e">
        <f t="shared" ca="1" si="2528"/>
        <v>#NAME?</v>
      </c>
      <c r="BM8078" s="50" t="e">
        <f t="shared" ca="1" si="2529"/>
        <v>#NAME?</v>
      </c>
      <c r="BN8078" s="50" t="e">
        <f t="shared" ca="1" si="2530"/>
        <v>#NAME?</v>
      </c>
    </row>
    <row r="8079" spans="1:66" x14ac:dyDescent="0.35">
      <c r="A8079" s="48">
        <v>41133</v>
      </c>
      <c r="B8079" s="17">
        <v>2012</v>
      </c>
      <c r="C8079" s="17">
        <v>8</v>
      </c>
      <c r="D8079" s="17">
        <v>225</v>
      </c>
      <c r="E8079" s="17">
        <v>12</v>
      </c>
      <c r="F8079" s="17">
        <v>1</v>
      </c>
      <c r="G8079" s="50">
        <v>12.3</v>
      </c>
      <c r="H8079" s="32">
        <v>3.8809811354195505</v>
      </c>
      <c r="I8079" s="50">
        <v>9.5</v>
      </c>
      <c r="J8079" s="13">
        <v>8</v>
      </c>
      <c r="K8079" s="13">
        <f t="shared" si="2532"/>
        <v>8</v>
      </c>
      <c r="L8079" s="13">
        <f t="shared" si="2524"/>
        <v>2.25</v>
      </c>
      <c r="M8079" s="13" t="e">
        <f ca="1">CalcTable[[#This Row],[IWC]]-AE8078</f>
        <v>#NAME?</v>
      </c>
      <c r="N8079" s="13" t="e">
        <f ca="1">IF(CalcTable[[#This Row],[Day of Year]]&lt;123,FCAP,AE8078)</f>
        <v>#NAME?</v>
      </c>
      <c r="O8079" s="17" t="e">
        <f ca="1">IF(IRR_DRIP,5,COUNTIF('IDET Wind Values'!C8063:G8063,"&lt;="&amp;IRR_MAXWIND))</f>
        <v>#NAME?</v>
      </c>
      <c r="P8079" s="13" t="e">
        <f ca="1">CalcTable[[#This Row],[ET_o]]*KL</f>
        <v>#NAME?</v>
      </c>
      <c r="Q8079" s="13" t="e">
        <f ca="1">IF(WILTPT&lt;=0,1,MAX(0,MIN(1,(CalcTable[[#This Row],[IWC]]-WILTPT)/(MAD-WILTPT))))</f>
        <v>#NAME?</v>
      </c>
      <c r="R8079" s="13" t="e">
        <f ca="1">CalcTable[[#This Row],[ETMult]]*CalcTable[[#This Row],[ETb]]</f>
        <v>#NAME?</v>
      </c>
      <c r="S8079" s="13" t="b">
        <f>INDEX(IRR_LIST,CalcTable[[#This Row],[Day of Week]]+1)</f>
        <v>1</v>
      </c>
      <c r="T8079" s="13">
        <f t="shared" ca="1" si="2533"/>
        <v>0</v>
      </c>
      <c r="U8079" s="13" t="b">
        <f ca="1">IF(CalcTable[[#This Row],[IrrPrecip]]&gt;=IC_MM,FALSE,TRUE)</f>
        <v>1</v>
      </c>
      <c r="V8079" s="13" t="b">
        <f t="shared" si="2525"/>
        <v>1</v>
      </c>
      <c r="W8079" s="13" t="e">
        <f ca="1">IF(AND(IRR_DRIP=FALSE,CalcTable[[#This Row],[IrrHours]]&lt;=0),FALSE,TRUE)</f>
        <v>#NAME?</v>
      </c>
      <c r="X8079" s="13" t="e">
        <f ca="1">AND(CalcTable[[#This Row],[IrrDay]],CalcTable[[#This Row],[IrrRain]],CalcTable[[#This Row],[IrrWarm]],CalcTable[[#This Row],[IrrWindy]])</f>
        <v>#NAME?</v>
      </c>
      <c r="Y8079" s="13" t="e">
        <f t="shared" ca="1" si="2534"/>
        <v>#NAME?</v>
      </c>
      <c r="Z8079" s="13" t="e">
        <f ca="1">CalcTable[[#This Row],[IrrHours]]/5</f>
        <v>#NAME?</v>
      </c>
      <c r="AA8079" s="13" t="e">
        <f ca="1">IF(CalcTable[[#This Row],[IrrFlag]]=FALSE,0,MAX(0,CalcTable[[#This Row],[VolRednWind]]*(FCAP*IRR_TARGET-CalcTable[[#This Row],[IWC]])))</f>
        <v>#NAME?</v>
      </c>
      <c r="AB8079" s="13" t="e">
        <f ca="1">CalcTable[[#This Row],[IWC]]+CalcTable[[#This Row],[Eff Precip]]+CalcTable[[#This Row],[IrrAmt]]-CalcTable[[#This Row],[AET]]</f>
        <v>#NAME?</v>
      </c>
      <c r="AC8079" s="13" t="e">
        <f ca="1">IF(CalcTable[[#This Row],[PWC]]&gt;FCAP,MIN(24*PERC,MIN(SAT,CalcTable[[#This Row],[PWC]])-FCAP),0)</f>
        <v>#NAME?</v>
      </c>
      <c r="AD8079" s="13" t="e">
        <f ca="1">IF(CalcTable[[#This Row],[PWC]]&gt;SAT,CalcTable[[#This Row],[PWC]]-SAT,0)</f>
        <v>#NAME?</v>
      </c>
      <c r="AE8079" s="13" t="e">
        <f ca="1">CalcTable[[#This Row],[PWC]]-CalcTable[[#This Row],[PercAmt]]-CalcTable[[#This Row],[Runoff]]</f>
        <v>#NAME?</v>
      </c>
      <c r="AF8079" s="13" t="e">
        <f ca="1">CalcTable[[#This Row],[IrrAmt]]/1000*CUR_IRR_AREA*10000/IRR_EFF</f>
        <v>#NAME?</v>
      </c>
      <c r="AG8079" s="147"/>
      <c r="AI8079" s="50">
        <v>0</v>
      </c>
      <c r="AJ8079" s="50">
        <v>0</v>
      </c>
      <c r="AK8079" s="50">
        <v>0</v>
      </c>
      <c r="AL8079" s="50">
        <v>0</v>
      </c>
      <c r="AM8079" s="50"/>
      <c r="AN8079" s="50"/>
      <c r="AO8079" s="50"/>
      <c r="AP8079" s="50"/>
      <c r="AQ8079" s="50"/>
      <c r="AR8079" s="50"/>
      <c r="AS8079" s="50"/>
      <c r="AT8079" s="50"/>
      <c r="AU8079" s="50"/>
      <c r="AV8079" s="50"/>
      <c r="AW8079" s="50"/>
      <c r="AX8079" s="50">
        <f t="shared" si="2535"/>
        <v>0</v>
      </c>
      <c r="AY8079" s="50"/>
      <c r="AZ8079" s="50">
        <f t="shared" si="2536"/>
        <v>0</v>
      </c>
      <c r="BA8079" s="50">
        <f t="shared" si="2526"/>
        <v>0</v>
      </c>
      <c r="BB8079" s="50">
        <f t="shared" si="2527"/>
        <v>0</v>
      </c>
      <c r="BC8079" s="17">
        <f t="shared" si="2537"/>
        <v>20128</v>
      </c>
      <c r="BD8079" s="50">
        <f t="shared" si="2538"/>
        <v>0</v>
      </c>
      <c r="BE8079" s="50">
        <f t="shared" si="2539"/>
        <v>0</v>
      </c>
      <c r="BF8079" s="50">
        <f t="shared" si="2540"/>
        <v>0</v>
      </c>
      <c r="BG8079" s="50"/>
      <c r="BH8079" s="17">
        <f t="shared" si="2541"/>
        <v>0</v>
      </c>
      <c r="BI8079" s="17">
        <f t="shared" si="2531"/>
        <v>8079</v>
      </c>
      <c r="BJ8079" s="17">
        <f t="shared" si="2542"/>
        <v>8079</v>
      </c>
      <c r="BK8079" s="150">
        <f t="shared" si="2543"/>
        <v>41133</v>
      </c>
      <c r="BL8079" s="50" t="e">
        <f t="shared" ca="1" si="2528"/>
        <v>#NAME?</v>
      </c>
      <c r="BM8079" s="50" t="e">
        <f t="shared" ca="1" si="2529"/>
        <v>#NAME?</v>
      </c>
      <c r="BN8079" s="50" t="e">
        <f t="shared" ca="1" si="2530"/>
        <v>#NAME?</v>
      </c>
    </row>
    <row r="8080" spans="1:66" x14ac:dyDescent="0.35">
      <c r="A8080" s="48">
        <v>41134</v>
      </c>
      <c r="B8080" s="17">
        <v>2012</v>
      </c>
      <c r="C8080" s="17">
        <v>8</v>
      </c>
      <c r="D8080" s="17">
        <v>226</v>
      </c>
      <c r="E8080" s="17">
        <v>13</v>
      </c>
      <c r="F8080" s="17">
        <v>2</v>
      </c>
      <c r="G8080" s="50">
        <v>10.9</v>
      </c>
      <c r="H8080" s="32">
        <v>4.7713285009623023</v>
      </c>
      <c r="I8080" s="50">
        <v>14.5</v>
      </c>
      <c r="J8080" s="13">
        <v>0</v>
      </c>
      <c r="K8080" s="13">
        <f t="shared" si="2532"/>
        <v>0</v>
      </c>
      <c r="L8080" s="13">
        <f t="shared" si="2524"/>
        <v>0</v>
      </c>
      <c r="M8080" s="13" t="e">
        <f ca="1">CalcTable[[#This Row],[IWC]]-AE8079</f>
        <v>#NAME?</v>
      </c>
      <c r="N8080" s="13" t="e">
        <f ca="1">IF(CalcTable[[#This Row],[Day of Year]]&lt;123,FCAP,AE8079)</f>
        <v>#NAME?</v>
      </c>
      <c r="O8080" s="17" t="e">
        <f ca="1">IF(IRR_DRIP,5,COUNTIF('IDET Wind Values'!C8064:G8064,"&lt;="&amp;IRR_MAXWIND))</f>
        <v>#NAME?</v>
      </c>
      <c r="P8080" s="13" t="e">
        <f ca="1">CalcTable[[#This Row],[ET_o]]*KL</f>
        <v>#NAME?</v>
      </c>
      <c r="Q8080" s="13" t="e">
        <f ca="1">IF(WILTPT&lt;=0,1,MAX(0,MIN(1,(CalcTable[[#This Row],[IWC]]-WILTPT)/(MAD-WILTPT))))</f>
        <v>#NAME?</v>
      </c>
      <c r="R8080" s="13" t="e">
        <f ca="1">CalcTable[[#This Row],[ETMult]]*CalcTable[[#This Row],[ETb]]</f>
        <v>#NAME?</v>
      </c>
      <c r="S8080" s="13" t="b">
        <f>INDEX(IRR_LIST,CalcTable[[#This Row],[Day of Week]]+1)</f>
        <v>0</v>
      </c>
      <c r="T8080" s="13">
        <f t="shared" ca="1" si="2533"/>
        <v>8</v>
      </c>
      <c r="U8080" s="13" t="b">
        <f ca="1">IF(CalcTable[[#This Row],[IrrPrecip]]&gt;=IC_MM,FALSE,TRUE)</f>
        <v>1</v>
      </c>
      <c r="V8080" s="13" t="b">
        <f t="shared" si="2525"/>
        <v>1</v>
      </c>
      <c r="W8080" s="13" t="e">
        <f ca="1">IF(AND(IRR_DRIP=FALSE,CalcTable[[#This Row],[IrrHours]]&lt;=0),FALSE,TRUE)</f>
        <v>#NAME?</v>
      </c>
      <c r="X8080" s="13" t="e">
        <f ca="1">AND(CalcTable[[#This Row],[IrrDay]],CalcTable[[#This Row],[IrrRain]],CalcTable[[#This Row],[IrrWarm]],CalcTable[[#This Row],[IrrWindy]])</f>
        <v>#NAME?</v>
      </c>
      <c r="Y8080" s="13" t="e">
        <f t="shared" ca="1" si="2534"/>
        <v>#NAME?</v>
      </c>
      <c r="Z8080" s="13" t="e">
        <f ca="1">CalcTable[[#This Row],[IrrHours]]/5</f>
        <v>#NAME?</v>
      </c>
      <c r="AA8080" s="13" t="e">
        <f ca="1">IF(CalcTable[[#This Row],[IrrFlag]]=FALSE,0,MAX(0,CalcTable[[#This Row],[VolRednWind]]*(FCAP*IRR_TARGET-CalcTable[[#This Row],[IWC]])))</f>
        <v>#NAME?</v>
      </c>
      <c r="AB8080" s="13" t="e">
        <f ca="1">CalcTable[[#This Row],[IWC]]+CalcTable[[#This Row],[Eff Precip]]+CalcTable[[#This Row],[IrrAmt]]-CalcTable[[#This Row],[AET]]</f>
        <v>#NAME?</v>
      </c>
      <c r="AC8080" s="13" t="e">
        <f ca="1">IF(CalcTable[[#This Row],[PWC]]&gt;FCAP,MIN(24*PERC,MIN(SAT,CalcTable[[#This Row],[PWC]])-FCAP),0)</f>
        <v>#NAME?</v>
      </c>
      <c r="AD8080" s="13" t="e">
        <f ca="1">IF(CalcTable[[#This Row],[PWC]]&gt;SAT,CalcTable[[#This Row],[PWC]]-SAT,0)</f>
        <v>#NAME?</v>
      </c>
      <c r="AE8080" s="13" t="e">
        <f ca="1">CalcTable[[#This Row],[PWC]]-CalcTable[[#This Row],[PercAmt]]-CalcTable[[#This Row],[Runoff]]</f>
        <v>#NAME?</v>
      </c>
      <c r="AF8080" s="13" t="e">
        <f ca="1">CalcTable[[#This Row],[IrrAmt]]/1000*CUR_IRR_AREA*10000/IRR_EFF</f>
        <v>#NAME?</v>
      </c>
      <c r="AG8080" s="147"/>
      <c r="AI8080" s="50">
        <v>0</v>
      </c>
      <c r="AJ8080" s="50">
        <v>0</v>
      </c>
      <c r="AK8080" s="50">
        <v>1.8656711093646074</v>
      </c>
      <c r="AL8080" s="50">
        <v>4.3278511312823049</v>
      </c>
      <c r="AM8080" s="50"/>
      <c r="AN8080" s="50"/>
      <c r="AO8080" s="50"/>
      <c r="AP8080" s="50"/>
      <c r="AQ8080" s="50"/>
      <c r="AR8080" s="50"/>
      <c r="AS8080" s="50"/>
      <c r="AT8080" s="50"/>
      <c r="AU8080" s="50"/>
      <c r="AV8080" s="50"/>
      <c r="AW8080" s="50"/>
      <c r="AX8080" s="50">
        <f t="shared" si="2535"/>
        <v>6.1935222406469119</v>
      </c>
      <c r="AY8080" s="50"/>
      <c r="AZ8080" s="50">
        <f t="shared" si="2536"/>
        <v>154.31347612162853</v>
      </c>
      <c r="BA8080" s="50">
        <f t="shared" si="2526"/>
        <v>237.59376482218994</v>
      </c>
      <c r="BB8080" s="50">
        <f t="shared" si="2527"/>
        <v>244.94202558988655</v>
      </c>
      <c r="BC8080" s="17">
        <f t="shared" si="2537"/>
        <v>20128</v>
      </c>
      <c r="BD8080" s="50">
        <f t="shared" si="2538"/>
        <v>6.1935222406469119</v>
      </c>
      <c r="BE8080" s="50">
        <f t="shared" si="2539"/>
        <v>154.31347612162853</v>
      </c>
      <c r="BF8080" s="50">
        <f t="shared" si="2540"/>
        <v>252.40772235970175</v>
      </c>
      <c r="BG8080" s="50"/>
      <c r="BH8080" s="17">
        <f t="shared" si="2541"/>
        <v>0</v>
      </c>
      <c r="BI8080" s="17">
        <f t="shared" si="2531"/>
        <v>8080</v>
      </c>
      <c r="BJ8080" s="17">
        <f t="shared" si="2542"/>
        <v>8080</v>
      </c>
      <c r="BK8080" s="150">
        <f t="shared" si="2543"/>
        <v>41134</v>
      </c>
      <c r="BL8080" s="50" t="e">
        <f t="shared" ca="1" si="2528"/>
        <v>#NAME?</v>
      </c>
      <c r="BM8080" s="50" t="e">
        <f t="shared" ca="1" si="2529"/>
        <v>#NAME?</v>
      </c>
      <c r="BN8080" s="50" t="e">
        <f t="shared" ca="1" si="2530"/>
        <v>#NAME?</v>
      </c>
    </row>
    <row r="8081" spans="1:66" x14ac:dyDescent="0.35">
      <c r="A8081" s="48">
        <v>41135</v>
      </c>
      <c r="B8081" s="17">
        <v>2012</v>
      </c>
      <c r="C8081" s="17">
        <v>8</v>
      </c>
      <c r="D8081" s="17">
        <v>227</v>
      </c>
      <c r="E8081" s="17">
        <v>14</v>
      </c>
      <c r="F8081" s="17">
        <v>3</v>
      </c>
      <c r="G8081" s="50">
        <v>10.3</v>
      </c>
      <c r="H8081" s="32">
        <v>4.140995266923543</v>
      </c>
      <c r="I8081" s="50">
        <v>18.5</v>
      </c>
      <c r="J8081" s="13">
        <v>4</v>
      </c>
      <c r="K8081" s="13">
        <f t="shared" si="2532"/>
        <v>4</v>
      </c>
      <c r="L8081" s="13">
        <f t="shared" si="2524"/>
        <v>0</v>
      </c>
      <c r="M8081" s="13" t="e">
        <f ca="1">CalcTable[[#This Row],[IWC]]-AE8080</f>
        <v>#NAME?</v>
      </c>
      <c r="N8081" s="13" t="e">
        <f ca="1">IF(CalcTable[[#This Row],[Day of Year]]&lt;123,FCAP,AE8080)</f>
        <v>#NAME?</v>
      </c>
      <c r="O8081" s="17" t="e">
        <f ca="1">IF(IRR_DRIP,5,COUNTIF('IDET Wind Values'!C8065:G8065,"&lt;="&amp;IRR_MAXWIND))</f>
        <v>#NAME?</v>
      </c>
      <c r="P8081" s="13" t="e">
        <f ca="1">CalcTable[[#This Row],[ET_o]]*KL</f>
        <v>#NAME?</v>
      </c>
      <c r="Q8081" s="13" t="e">
        <f ca="1">IF(WILTPT&lt;=0,1,MAX(0,MIN(1,(CalcTable[[#This Row],[IWC]]-WILTPT)/(MAD-WILTPT))))</f>
        <v>#NAME?</v>
      </c>
      <c r="R8081" s="13" t="e">
        <f ca="1">CalcTable[[#This Row],[ETMult]]*CalcTable[[#This Row],[ETb]]</f>
        <v>#NAME?</v>
      </c>
      <c r="S8081" s="13" t="b">
        <f>INDEX(IRR_LIST,CalcTable[[#This Row],[Day of Week]]+1)</f>
        <v>1</v>
      </c>
      <c r="T8081" s="13">
        <f t="shared" ca="1" si="2533"/>
        <v>8</v>
      </c>
      <c r="U8081" s="13" t="b">
        <f ca="1">IF(CalcTable[[#This Row],[IrrPrecip]]&gt;=IC_MM,FALSE,TRUE)</f>
        <v>1</v>
      </c>
      <c r="V8081" s="13" t="b">
        <f t="shared" si="2525"/>
        <v>1</v>
      </c>
      <c r="W8081" s="13" t="e">
        <f ca="1">IF(AND(IRR_DRIP=FALSE,CalcTable[[#This Row],[IrrHours]]&lt;=0),FALSE,TRUE)</f>
        <v>#NAME?</v>
      </c>
      <c r="X8081" s="13" t="e">
        <f ca="1">AND(CalcTable[[#This Row],[IrrDay]],CalcTable[[#This Row],[IrrRain]],CalcTable[[#This Row],[IrrWarm]],CalcTable[[#This Row],[IrrWindy]])</f>
        <v>#NAME?</v>
      </c>
      <c r="Y8081" s="13" t="e">
        <f t="shared" ca="1" si="2534"/>
        <v>#NAME?</v>
      </c>
      <c r="Z8081" s="13" t="e">
        <f ca="1">CalcTable[[#This Row],[IrrHours]]/5</f>
        <v>#NAME?</v>
      </c>
      <c r="AA8081" s="13" t="e">
        <f ca="1">IF(CalcTable[[#This Row],[IrrFlag]]=FALSE,0,MAX(0,CalcTable[[#This Row],[VolRednWind]]*(FCAP*IRR_TARGET-CalcTable[[#This Row],[IWC]])))</f>
        <v>#NAME?</v>
      </c>
      <c r="AB8081" s="13" t="e">
        <f ca="1">CalcTable[[#This Row],[IWC]]+CalcTable[[#This Row],[Eff Precip]]+CalcTable[[#This Row],[IrrAmt]]-CalcTable[[#This Row],[AET]]</f>
        <v>#NAME?</v>
      </c>
      <c r="AC8081" s="13" t="e">
        <f ca="1">IF(CalcTable[[#This Row],[PWC]]&gt;FCAP,MIN(24*PERC,MIN(SAT,CalcTable[[#This Row],[PWC]])-FCAP),0)</f>
        <v>#NAME?</v>
      </c>
      <c r="AD8081" s="13" t="e">
        <f ca="1">IF(CalcTable[[#This Row],[PWC]]&gt;SAT,CalcTable[[#This Row],[PWC]]-SAT,0)</f>
        <v>#NAME?</v>
      </c>
      <c r="AE8081" s="13" t="e">
        <f ca="1">CalcTable[[#This Row],[PWC]]-CalcTable[[#This Row],[PercAmt]]-CalcTable[[#This Row],[Runoff]]</f>
        <v>#NAME?</v>
      </c>
      <c r="AF8081" s="13" t="e">
        <f ca="1">CalcTable[[#This Row],[IrrAmt]]/1000*CUR_IRR_AREA*10000/IRR_EFF</f>
        <v>#NAME?</v>
      </c>
      <c r="AG8081" s="147"/>
      <c r="AI8081" s="50">
        <v>0</v>
      </c>
      <c r="AJ8081" s="50">
        <v>0</v>
      </c>
      <c r="AK8081" s="50">
        <v>0</v>
      </c>
      <c r="AL8081" s="50">
        <v>0</v>
      </c>
      <c r="AM8081" s="50"/>
      <c r="AN8081" s="50"/>
      <c r="AO8081" s="50"/>
      <c r="AP8081" s="50"/>
      <c r="AQ8081" s="50"/>
      <c r="AR8081" s="50"/>
      <c r="AS8081" s="50"/>
      <c r="AT8081" s="50"/>
      <c r="AU8081" s="50"/>
      <c r="AV8081" s="50"/>
      <c r="AW8081" s="50"/>
      <c r="AX8081" s="50">
        <f t="shared" si="2535"/>
        <v>0</v>
      </c>
      <c r="AY8081" s="50"/>
      <c r="AZ8081" s="50">
        <f t="shared" si="2536"/>
        <v>0</v>
      </c>
      <c r="BA8081" s="50">
        <f t="shared" si="2526"/>
        <v>0</v>
      </c>
      <c r="BB8081" s="50">
        <f t="shared" si="2527"/>
        <v>0</v>
      </c>
      <c r="BC8081" s="17">
        <f t="shared" si="2537"/>
        <v>20128</v>
      </c>
      <c r="BD8081" s="50">
        <f t="shared" si="2538"/>
        <v>0</v>
      </c>
      <c r="BE8081" s="50">
        <f t="shared" si="2539"/>
        <v>0</v>
      </c>
      <c r="BF8081" s="50">
        <f t="shared" si="2540"/>
        <v>0</v>
      </c>
      <c r="BG8081" s="50"/>
      <c r="BH8081" s="17">
        <f t="shared" si="2541"/>
        <v>0</v>
      </c>
      <c r="BI8081" s="17">
        <f t="shared" si="2531"/>
        <v>8081</v>
      </c>
      <c r="BJ8081" s="17">
        <f t="shared" si="2542"/>
        <v>8081</v>
      </c>
      <c r="BK8081" s="150">
        <f t="shared" si="2543"/>
        <v>41135</v>
      </c>
      <c r="BL8081" s="50" t="e">
        <f t="shared" ca="1" si="2528"/>
        <v>#NAME?</v>
      </c>
      <c r="BM8081" s="50" t="e">
        <f t="shared" ca="1" si="2529"/>
        <v>#NAME?</v>
      </c>
      <c r="BN8081" s="50" t="e">
        <f t="shared" ca="1" si="2530"/>
        <v>#NAME?</v>
      </c>
    </row>
    <row r="8082" spans="1:66" x14ac:dyDescent="0.35">
      <c r="A8082" s="48">
        <v>41136</v>
      </c>
      <c r="B8082" s="17">
        <v>2012</v>
      </c>
      <c r="C8082" s="17">
        <v>8</v>
      </c>
      <c r="D8082" s="17">
        <v>228</v>
      </c>
      <c r="E8082" s="17">
        <v>15</v>
      </c>
      <c r="F8082" s="17">
        <v>4</v>
      </c>
      <c r="G8082" s="50">
        <v>8.6</v>
      </c>
      <c r="H8082" s="32">
        <v>3.3137311282794304</v>
      </c>
      <c r="I8082" s="50">
        <v>21</v>
      </c>
      <c r="J8082" s="13">
        <v>0</v>
      </c>
      <c r="K8082" s="13">
        <f t="shared" si="2532"/>
        <v>0</v>
      </c>
      <c r="L8082" s="13">
        <f t="shared" si="2524"/>
        <v>0</v>
      </c>
      <c r="M8082" s="13" t="e">
        <f ca="1">CalcTable[[#This Row],[IWC]]-AE8081</f>
        <v>#NAME?</v>
      </c>
      <c r="N8082" s="13" t="e">
        <f ca="1">IF(CalcTable[[#This Row],[Day of Year]]&lt;123,FCAP,AE8081)</f>
        <v>#NAME?</v>
      </c>
      <c r="O8082" s="17" t="e">
        <f ca="1">IF(IRR_DRIP,5,COUNTIF('IDET Wind Values'!C8066:G8066,"&lt;="&amp;IRR_MAXWIND))</f>
        <v>#NAME?</v>
      </c>
      <c r="P8082" s="13" t="e">
        <f ca="1">CalcTable[[#This Row],[ET_o]]*KL</f>
        <v>#NAME?</v>
      </c>
      <c r="Q8082" s="13" t="e">
        <f ca="1">IF(WILTPT&lt;=0,1,MAX(0,MIN(1,(CalcTable[[#This Row],[IWC]]-WILTPT)/(MAD-WILTPT))))</f>
        <v>#NAME?</v>
      </c>
      <c r="R8082" s="13" t="e">
        <f ca="1">CalcTable[[#This Row],[ETMult]]*CalcTable[[#This Row],[ETb]]</f>
        <v>#NAME?</v>
      </c>
      <c r="S8082" s="13" t="b">
        <f>INDEX(IRR_LIST,CalcTable[[#This Row],[Day of Week]]+1)</f>
        <v>0</v>
      </c>
      <c r="T8082" s="13">
        <f t="shared" ca="1" si="2533"/>
        <v>4</v>
      </c>
      <c r="U8082" s="13" t="b">
        <f ca="1">IF(CalcTable[[#This Row],[IrrPrecip]]&gt;=IC_MM,FALSE,TRUE)</f>
        <v>1</v>
      </c>
      <c r="V8082" s="13" t="b">
        <f t="shared" si="2525"/>
        <v>1</v>
      </c>
      <c r="W8082" s="13" t="e">
        <f ca="1">IF(AND(IRR_DRIP=FALSE,CalcTable[[#This Row],[IrrHours]]&lt;=0),FALSE,TRUE)</f>
        <v>#NAME?</v>
      </c>
      <c r="X8082" s="13" t="e">
        <f ca="1">AND(CalcTable[[#This Row],[IrrDay]],CalcTable[[#This Row],[IrrRain]],CalcTable[[#This Row],[IrrWarm]],CalcTable[[#This Row],[IrrWindy]])</f>
        <v>#NAME?</v>
      </c>
      <c r="Y8082" s="13" t="e">
        <f t="shared" ca="1" si="2534"/>
        <v>#NAME?</v>
      </c>
      <c r="Z8082" s="13" t="e">
        <f ca="1">CalcTable[[#This Row],[IrrHours]]/5</f>
        <v>#NAME?</v>
      </c>
      <c r="AA8082" s="13" t="e">
        <f ca="1">IF(CalcTable[[#This Row],[IrrFlag]]=FALSE,0,MAX(0,CalcTable[[#This Row],[VolRednWind]]*(FCAP*IRR_TARGET-CalcTable[[#This Row],[IWC]])))</f>
        <v>#NAME?</v>
      </c>
      <c r="AB8082" s="13" t="e">
        <f ca="1">CalcTable[[#This Row],[IWC]]+CalcTable[[#This Row],[Eff Precip]]+CalcTable[[#This Row],[IrrAmt]]-CalcTable[[#This Row],[AET]]</f>
        <v>#NAME?</v>
      </c>
      <c r="AC8082" s="13" t="e">
        <f ca="1">IF(CalcTable[[#This Row],[PWC]]&gt;FCAP,MIN(24*PERC,MIN(SAT,CalcTable[[#This Row],[PWC]])-FCAP),0)</f>
        <v>#NAME?</v>
      </c>
      <c r="AD8082" s="13" t="e">
        <f ca="1">IF(CalcTable[[#This Row],[PWC]]&gt;SAT,CalcTable[[#This Row],[PWC]]-SAT,0)</f>
        <v>#NAME?</v>
      </c>
      <c r="AE8082" s="13" t="e">
        <f ca="1">CalcTable[[#This Row],[PWC]]-CalcTable[[#This Row],[PercAmt]]-CalcTable[[#This Row],[Runoff]]</f>
        <v>#NAME?</v>
      </c>
      <c r="AF8082" s="13" t="e">
        <f ca="1">CalcTable[[#This Row],[IrrAmt]]/1000*CUR_IRR_AREA*10000/IRR_EFF</f>
        <v>#NAME?</v>
      </c>
      <c r="AG8082" s="147"/>
      <c r="AI8082" s="50">
        <v>0</v>
      </c>
      <c r="AJ8082" s="50">
        <v>0</v>
      </c>
      <c r="AK8082" s="50">
        <v>0</v>
      </c>
      <c r="AL8082" s="50">
        <v>4.9017780723372155</v>
      </c>
      <c r="AM8082" s="50"/>
      <c r="AN8082" s="50"/>
      <c r="AO8082" s="50"/>
      <c r="AP8082" s="50"/>
      <c r="AQ8082" s="50"/>
      <c r="AR8082" s="50"/>
      <c r="AS8082" s="50"/>
      <c r="AT8082" s="50"/>
      <c r="AU8082" s="50"/>
      <c r="AV8082" s="50"/>
      <c r="AW8082" s="50"/>
      <c r="AX8082" s="50">
        <f t="shared" si="2535"/>
        <v>4.9017780723372155</v>
      </c>
      <c r="AY8082" s="50"/>
      <c r="AZ8082" s="50">
        <f t="shared" si="2536"/>
        <v>143.78549012189166</v>
      </c>
      <c r="BA8082" s="50">
        <f t="shared" si="2526"/>
        <v>221.38400860037288</v>
      </c>
      <c r="BB8082" s="50">
        <f t="shared" si="2527"/>
        <v>228.23093670141535</v>
      </c>
      <c r="BC8082" s="17">
        <f t="shared" si="2537"/>
        <v>20128</v>
      </c>
      <c r="BD8082" s="50">
        <f t="shared" si="2538"/>
        <v>4.9017780723372155</v>
      </c>
      <c r="BE8082" s="50">
        <f t="shared" si="2539"/>
        <v>143.78549012189166</v>
      </c>
      <c r="BF8082" s="50">
        <f t="shared" si="2540"/>
        <v>235.18728877207448</v>
      </c>
      <c r="BG8082" s="50"/>
      <c r="BH8082" s="17">
        <f t="shared" si="2541"/>
        <v>0</v>
      </c>
      <c r="BI8082" s="17">
        <f t="shared" si="2531"/>
        <v>8082</v>
      </c>
      <c r="BJ8082" s="17">
        <f t="shared" si="2542"/>
        <v>8082</v>
      </c>
      <c r="BK8082" s="150">
        <f t="shared" si="2543"/>
        <v>41136</v>
      </c>
      <c r="BL8082" s="50" t="e">
        <f t="shared" ca="1" si="2528"/>
        <v>#NAME?</v>
      </c>
      <c r="BM8082" s="50" t="e">
        <f t="shared" ca="1" si="2529"/>
        <v>#NAME?</v>
      </c>
      <c r="BN8082" s="50" t="e">
        <f t="shared" ca="1" si="2530"/>
        <v>#NAME?</v>
      </c>
    </row>
    <row r="8083" spans="1:66" x14ac:dyDescent="0.35">
      <c r="A8083" s="48">
        <v>41137</v>
      </c>
      <c r="B8083" s="17">
        <v>2012</v>
      </c>
      <c r="C8083" s="17">
        <v>8</v>
      </c>
      <c r="D8083" s="17">
        <v>229</v>
      </c>
      <c r="E8083" s="17">
        <v>16</v>
      </c>
      <c r="F8083" s="17">
        <v>5</v>
      </c>
      <c r="G8083" s="50">
        <v>5.7</v>
      </c>
      <c r="H8083" s="32">
        <v>4.2402586261667636</v>
      </c>
      <c r="I8083" s="50">
        <v>10.333333333333334</v>
      </c>
      <c r="J8083" s="13">
        <v>0</v>
      </c>
      <c r="K8083" s="13">
        <f t="shared" si="2532"/>
        <v>0</v>
      </c>
      <c r="L8083" s="13">
        <f t="shared" si="2524"/>
        <v>0</v>
      </c>
      <c r="M8083" s="13" t="e">
        <f ca="1">CalcTable[[#This Row],[IWC]]-AE8082</f>
        <v>#NAME?</v>
      </c>
      <c r="N8083" s="13" t="e">
        <f ca="1">IF(CalcTable[[#This Row],[Day of Year]]&lt;123,FCAP,AE8082)</f>
        <v>#NAME?</v>
      </c>
      <c r="O8083" s="17" t="e">
        <f ca="1">IF(IRR_DRIP,5,COUNTIF('IDET Wind Values'!C8067:G8067,"&lt;="&amp;IRR_MAXWIND))</f>
        <v>#NAME?</v>
      </c>
      <c r="P8083" s="13" t="e">
        <f ca="1">CalcTable[[#This Row],[ET_o]]*KL</f>
        <v>#NAME?</v>
      </c>
      <c r="Q8083" s="13" t="e">
        <f ca="1">IF(WILTPT&lt;=0,1,MAX(0,MIN(1,(CalcTable[[#This Row],[IWC]]-WILTPT)/(MAD-WILTPT))))</f>
        <v>#NAME?</v>
      </c>
      <c r="R8083" s="13" t="e">
        <f ca="1">CalcTable[[#This Row],[ETMult]]*CalcTable[[#This Row],[ETb]]</f>
        <v>#NAME?</v>
      </c>
      <c r="S8083" s="13" t="b">
        <f>INDEX(IRR_LIST,CalcTable[[#This Row],[Day of Week]]+1)</f>
        <v>1</v>
      </c>
      <c r="T8083" s="13">
        <f t="shared" ca="1" si="2533"/>
        <v>4</v>
      </c>
      <c r="U8083" s="13" t="b">
        <f ca="1">IF(CalcTable[[#This Row],[IrrPrecip]]&gt;=IC_MM,FALSE,TRUE)</f>
        <v>1</v>
      </c>
      <c r="V8083" s="13" t="b">
        <f t="shared" si="2525"/>
        <v>1</v>
      </c>
      <c r="W8083" s="13" t="e">
        <f ca="1">IF(AND(IRR_DRIP=FALSE,CalcTable[[#This Row],[IrrHours]]&lt;=0),FALSE,TRUE)</f>
        <v>#NAME?</v>
      </c>
      <c r="X8083" s="13" t="e">
        <f ca="1">AND(CalcTable[[#This Row],[IrrDay]],CalcTable[[#This Row],[IrrRain]],CalcTable[[#This Row],[IrrWarm]],CalcTable[[#This Row],[IrrWindy]])</f>
        <v>#NAME?</v>
      </c>
      <c r="Y8083" s="13" t="e">
        <f t="shared" ca="1" si="2534"/>
        <v>#NAME?</v>
      </c>
      <c r="Z8083" s="13" t="e">
        <f ca="1">CalcTable[[#This Row],[IrrHours]]/5</f>
        <v>#NAME?</v>
      </c>
      <c r="AA8083" s="13" t="e">
        <f ca="1">IF(CalcTable[[#This Row],[IrrFlag]]=FALSE,0,MAX(0,CalcTable[[#This Row],[VolRednWind]]*(FCAP*IRR_TARGET-CalcTable[[#This Row],[IWC]])))</f>
        <v>#NAME?</v>
      </c>
      <c r="AB8083" s="13" t="e">
        <f ca="1">CalcTable[[#This Row],[IWC]]+CalcTable[[#This Row],[Eff Precip]]+CalcTable[[#This Row],[IrrAmt]]-CalcTable[[#This Row],[AET]]</f>
        <v>#NAME?</v>
      </c>
      <c r="AC8083" s="13" t="e">
        <f ca="1">IF(CalcTable[[#This Row],[PWC]]&gt;FCAP,MIN(24*PERC,MIN(SAT,CalcTable[[#This Row],[PWC]])-FCAP),0)</f>
        <v>#NAME?</v>
      </c>
      <c r="AD8083" s="13" t="e">
        <f ca="1">IF(CalcTable[[#This Row],[PWC]]&gt;SAT,CalcTable[[#This Row],[PWC]]-SAT,0)</f>
        <v>#NAME?</v>
      </c>
      <c r="AE8083" s="13" t="e">
        <f ca="1">CalcTable[[#This Row],[PWC]]-CalcTable[[#This Row],[PercAmt]]-CalcTable[[#This Row],[Runoff]]</f>
        <v>#NAME?</v>
      </c>
      <c r="AF8083" s="13" t="e">
        <f ca="1">CalcTable[[#This Row],[IrrAmt]]/1000*CUR_IRR_AREA*10000/IRR_EFF</f>
        <v>#NAME?</v>
      </c>
      <c r="AG8083" s="147"/>
      <c r="AI8083" s="50">
        <v>0</v>
      </c>
      <c r="AJ8083" s="50">
        <v>0</v>
      </c>
      <c r="AK8083" s="50">
        <v>0</v>
      </c>
      <c r="AL8083" s="50">
        <v>0</v>
      </c>
      <c r="AM8083" s="50"/>
      <c r="AN8083" s="50"/>
      <c r="AO8083" s="50"/>
      <c r="AP8083" s="50"/>
      <c r="AQ8083" s="50"/>
      <c r="AR8083" s="50"/>
      <c r="AS8083" s="50"/>
      <c r="AT8083" s="50"/>
      <c r="AU8083" s="50"/>
      <c r="AV8083" s="50"/>
      <c r="AW8083" s="50"/>
      <c r="AX8083" s="50">
        <f t="shared" si="2535"/>
        <v>0</v>
      </c>
      <c r="AY8083" s="50"/>
      <c r="AZ8083" s="50">
        <f t="shared" si="2536"/>
        <v>0</v>
      </c>
      <c r="BA8083" s="50">
        <f t="shared" si="2526"/>
        <v>0</v>
      </c>
      <c r="BB8083" s="50">
        <f t="shared" si="2527"/>
        <v>0</v>
      </c>
      <c r="BC8083" s="17">
        <f t="shared" si="2537"/>
        <v>20128</v>
      </c>
      <c r="BD8083" s="50">
        <f t="shared" si="2538"/>
        <v>0</v>
      </c>
      <c r="BE8083" s="50">
        <f t="shared" si="2539"/>
        <v>0</v>
      </c>
      <c r="BF8083" s="50">
        <f t="shared" si="2540"/>
        <v>0</v>
      </c>
      <c r="BG8083" s="50"/>
      <c r="BH8083" s="17">
        <f t="shared" si="2541"/>
        <v>0</v>
      </c>
      <c r="BI8083" s="17">
        <f t="shared" si="2531"/>
        <v>8083</v>
      </c>
      <c r="BJ8083" s="17">
        <f t="shared" si="2542"/>
        <v>8083</v>
      </c>
      <c r="BK8083" s="150">
        <f t="shared" si="2543"/>
        <v>41137</v>
      </c>
      <c r="BL8083" s="50" t="e">
        <f t="shared" ca="1" si="2528"/>
        <v>#NAME?</v>
      </c>
      <c r="BM8083" s="50" t="e">
        <f t="shared" ca="1" si="2529"/>
        <v>#NAME?</v>
      </c>
      <c r="BN8083" s="50" t="e">
        <f t="shared" ca="1" si="2530"/>
        <v>#NAME?</v>
      </c>
    </row>
    <row r="8084" spans="1:66" x14ac:dyDescent="0.35">
      <c r="A8084" s="48">
        <v>41138</v>
      </c>
      <c r="B8084" s="17">
        <v>2012</v>
      </c>
      <c r="C8084" s="17">
        <v>8</v>
      </c>
      <c r="D8084" s="17">
        <v>230</v>
      </c>
      <c r="E8084" s="17">
        <v>17</v>
      </c>
      <c r="F8084" s="17">
        <v>6</v>
      </c>
      <c r="G8084" s="50">
        <v>6.6</v>
      </c>
      <c r="H8084" s="32">
        <v>4.84007141783077</v>
      </c>
      <c r="I8084" s="50">
        <v>11.833333333333334</v>
      </c>
      <c r="J8084" s="13">
        <v>0</v>
      </c>
      <c r="K8084" s="13">
        <f t="shared" si="2532"/>
        <v>0</v>
      </c>
      <c r="L8084" s="13">
        <f t="shared" ref="L8084:L8147" si="2544">IF(K8084&gt;=EFF_PRECIP,EFF_MULT*(K8084-EFF_PRECIP),0)</f>
        <v>0</v>
      </c>
      <c r="M8084" s="13" t="e">
        <f ca="1">CalcTable[[#This Row],[IWC]]-AE8083</f>
        <v>#NAME?</v>
      </c>
      <c r="N8084" s="13" t="e">
        <f ca="1">IF(CalcTable[[#This Row],[Day of Year]]&lt;123,FCAP,AE8083)</f>
        <v>#NAME?</v>
      </c>
      <c r="O8084" s="17" t="e">
        <f ca="1">IF(IRR_DRIP,5,COUNTIF('IDET Wind Values'!C8068:G8068,"&lt;="&amp;IRR_MAXWIND))</f>
        <v>#NAME?</v>
      </c>
      <c r="P8084" s="13" t="e">
        <f ca="1">CalcTable[[#This Row],[ET_o]]*KL</f>
        <v>#NAME?</v>
      </c>
      <c r="Q8084" s="13" t="e">
        <f ca="1">IF(WILTPT&lt;=0,1,MAX(0,MIN(1,(CalcTable[[#This Row],[IWC]]-WILTPT)/(MAD-WILTPT))))</f>
        <v>#NAME?</v>
      </c>
      <c r="R8084" s="13" t="e">
        <f ca="1">CalcTable[[#This Row],[ETMult]]*CalcTable[[#This Row],[ETb]]</f>
        <v>#NAME?</v>
      </c>
      <c r="S8084" s="13" t="b">
        <f>INDEX(IRR_LIST,CalcTable[[#This Row],[Day of Week]]+1)</f>
        <v>0</v>
      </c>
      <c r="T8084" s="13">
        <f t="shared" ca="1" si="2533"/>
        <v>0</v>
      </c>
      <c r="U8084" s="13" t="b">
        <f ca="1">IF(CalcTable[[#This Row],[IrrPrecip]]&gt;=IC_MM,FALSE,TRUE)</f>
        <v>1</v>
      </c>
      <c r="V8084" s="13" t="b">
        <f t="shared" ref="V8084:V8147" si="2545">IF(G8085&lt;IRR_TEMP,FALSE,TRUE)</f>
        <v>1</v>
      </c>
      <c r="W8084" s="13" t="e">
        <f ca="1">IF(AND(IRR_DRIP=FALSE,CalcTable[[#This Row],[IrrHours]]&lt;=0),FALSE,TRUE)</f>
        <v>#NAME?</v>
      </c>
      <c r="X8084" s="13" t="e">
        <f ca="1">AND(CalcTable[[#This Row],[IrrDay]],CalcTable[[#This Row],[IrrRain]],CalcTable[[#This Row],[IrrWarm]],CalcTable[[#This Row],[IrrWindy]])</f>
        <v>#NAME?</v>
      </c>
      <c r="Y8084" s="13" t="e">
        <f t="shared" ca="1" si="2534"/>
        <v>#NAME?</v>
      </c>
      <c r="Z8084" s="13" t="e">
        <f ca="1">CalcTable[[#This Row],[IrrHours]]/5</f>
        <v>#NAME?</v>
      </c>
      <c r="AA8084" s="13" t="e">
        <f ca="1">IF(CalcTable[[#This Row],[IrrFlag]]=FALSE,0,MAX(0,CalcTable[[#This Row],[VolRednWind]]*(FCAP*IRR_TARGET-CalcTable[[#This Row],[IWC]])))</f>
        <v>#NAME?</v>
      </c>
      <c r="AB8084" s="13" t="e">
        <f ca="1">CalcTable[[#This Row],[IWC]]+CalcTable[[#This Row],[Eff Precip]]+CalcTable[[#This Row],[IrrAmt]]-CalcTable[[#This Row],[AET]]</f>
        <v>#NAME?</v>
      </c>
      <c r="AC8084" s="13" t="e">
        <f ca="1">IF(CalcTable[[#This Row],[PWC]]&gt;FCAP,MIN(24*PERC,MIN(SAT,CalcTable[[#This Row],[PWC]])-FCAP),0)</f>
        <v>#NAME?</v>
      </c>
      <c r="AD8084" s="13" t="e">
        <f ca="1">IF(CalcTable[[#This Row],[PWC]]&gt;SAT,CalcTable[[#This Row],[PWC]]-SAT,0)</f>
        <v>#NAME?</v>
      </c>
      <c r="AE8084" s="13" t="e">
        <f ca="1">CalcTable[[#This Row],[PWC]]-CalcTable[[#This Row],[PercAmt]]-CalcTable[[#This Row],[Runoff]]</f>
        <v>#NAME?</v>
      </c>
      <c r="AF8084" s="13" t="e">
        <f ca="1">CalcTable[[#This Row],[IrrAmt]]/1000*CUR_IRR_AREA*10000/IRR_EFF</f>
        <v>#NAME?</v>
      </c>
      <c r="AG8084" s="147"/>
      <c r="AI8084" s="50">
        <v>0</v>
      </c>
      <c r="AJ8084" s="50">
        <v>0</v>
      </c>
      <c r="AK8084" s="50">
        <v>0</v>
      </c>
      <c r="AL8084" s="50">
        <v>4.6121422443917197</v>
      </c>
      <c r="AM8084" s="50"/>
      <c r="AN8084" s="50"/>
      <c r="AO8084" s="50"/>
      <c r="AP8084" s="50"/>
      <c r="AQ8084" s="50"/>
      <c r="AR8084" s="50"/>
      <c r="AS8084" s="50"/>
      <c r="AT8084" s="50"/>
      <c r="AU8084" s="50"/>
      <c r="AV8084" s="50"/>
      <c r="AW8084" s="50"/>
      <c r="AX8084" s="50">
        <f t="shared" si="2535"/>
        <v>4.6121422443917197</v>
      </c>
      <c r="AY8084" s="50"/>
      <c r="AZ8084" s="50">
        <f t="shared" si="2536"/>
        <v>135.28950583549044</v>
      </c>
      <c r="BA8084" s="50">
        <f t="shared" ref="BA8084:BA8147" si="2546">SUMPRODUCT($AI8084:$AW8084,CONVERSION,APP_DEMAND)</f>
        <v>208.30288993718372</v>
      </c>
      <c r="BB8084" s="50">
        <f t="shared" ref="BB8084:BB8147" si="2547">SUMPRODUCT($AI8084:$AW8084,CONVERSION,PUMP_DEMAND)</f>
        <v>214.74524735792136</v>
      </c>
      <c r="BC8084" s="17">
        <f t="shared" si="2537"/>
        <v>20128</v>
      </c>
      <c r="BD8084" s="50">
        <f t="shared" si="2538"/>
        <v>4.6121422443917197</v>
      </c>
      <c r="BE8084" s="50">
        <f t="shared" si="2539"/>
        <v>135.28950583549044</v>
      </c>
      <c r="BF8084" s="50">
        <f t="shared" si="2540"/>
        <v>221.29056311446499</v>
      </c>
      <c r="BG8084" s="50"/>
      <c r="BH8084" s="17">
        <f t="shared" si="2541"/>
        <v>0</v>
      </c>
      <c r="BI8084" s="17">
        <f t="shared" si="2531"/>
        <v>8084</v>
      </c>
      <c r="BJ8084" s="17">
        <f t="shared" si="2542"/>
        <v>8084</v>
      </c>
      <c r="BK8084" s="150">
        <f t="shared" si="2543"/>
        <v>41138</v>
      </c>
      <c r="BL8084" s="50" t="e">
        <f t="shared" ref="BL8084:BL8147" ca="1" si="2548">WILTPT</f>
        <v>#NAME?</v>
      </c>
      <c r="BM8084" s="50" t="e">
        <f t="shared" ref="BM8084:BM8147" ca="1" si="2549">SAT</f>
        <v>#NAME?</v>
      </c>
      <c r="BN8084" s="50" t="e">
        <f t="shared" ref="BN8084:BN8147" ca="1" si="2550">FCAP</f>
        <v>#NAME?</v>
      </c>
    </row>
    <row r="8085" spans="1:66" x14ac:dyDescent="0.35">
      <c r="A8085" s="48">
        <v>41139</v>
      </c>
      <c r="B8085" s="17">
        <v>2012</v>
      </c>
      <c r="C8085" s="17">
        <v>8</v>
      </c>
      <c r="D8085" s="17">
        <v>231</v>
      </c>
      <c r="E8085" s="17">
        <v>18</v>
      </c>
      <c r="F8085" s="17">
        <v>7</v>
      </c>
      <c r="G8085" s="50">
        <v>10.4</v>
      </c>
      <c r="H8085" s="32">
        <v>5.1305789131447153</v>
      </c>
      <c r="I8085" s="50">
        <v>7.166666666666667</v>
      </c>
      <c r="J8085" s="13">
        <v>0</v>
      </c>
      <c r="K8085" s="13">
        <f t="shared" si="2532"/>
        <v>0</v>
      </c>
      <c r="L8085" s="13">
        <f t="shared" si="2544"/>
        <v>0</v>
      </c>
      <c r="M8085" s="13" t="e">
        <f ca="1">CalcTable[[#This Row],[IWC]]-AE8084</f>
        <v>#NAME?</v>
      </c>
      <c r="N8085" s="13" t="e">
        <f ca="1">IF(CalcTable[[#This Row],[Day of Year]]&lt;123,FCAP,AE8084)</f>
        <v>#NAME?</v>
      </c>
      <c r="O8085" s="17" t="e">
        <f ca="1">IF(IRR_DRIP,5,COUNTIF('IDET Wind Values'!C8069:G8069,"&lt;="&amp;IRR_MAXWIND))</f>
        <v>#NAME?</v>
      </c>
      <c r="P8085" s="13" t="e">
        <f ca="1">CalcTable[[#This Row],[ET_o]]*KL</f>
        <v>#NAME?</v>
      </c>
      <c r="Q8085" s="13" t="e">
        <f ca="1">IF(WILTPT&lt;=0,1,MAX(0,MIN(1,(CalcTable[[#This Row],[IWC]]-WILTPT)/(MAD-WILTPT))))</f>
        <v>#NAME?</v>
      </c>
      <c r="R8085" s="13" t="e">
        <f ca="1">CalcTable[[#This Row],[ETMult]]*CalcTable[[#This Row],[ETb]]</f>
        <v>#NAME?</v>
      </c>
      <c r="S8085" s="13" t="b">
        <f>INDEX(IRR_LIST,CalcTable[[#This Row],[Day of Week]]+1)</f>
        <v>0</v>
      </c>
      <c r="T8085" s="13">
        <f t="shared" ca="1" si="2533"/>
        <v>0</v>
      </c>
      <c r="U8085" s="13" t="b">
        <f ca="1">IF(CalcTable[[#This Row],[IrrPrecip]]&gt;=IC_MM,FALSE,TRUE)</f>
        <v>1</v>
      </c>
      <c r="V8085" s="13" t="b">
        <f t="shared" si="2545"/>
        <v>1</v>
      </c>
      <c r="W8085" s="13" t="e">
        <f ca="1">IF(AND(IRR_DRIP=FALSE,CalcTable[[#This Row],[IrrHours]]&lt;=0),FALSE,TRUE)</f>
        <v>#NAME?</v>
      </c>
      <c r="X8085" s="13" t="e">
        <f ca="1">AND(CalcTable[[#This Row],[IrrDay]],CalcTable[[#This Row],[IrrRain]],CalcTable[[#This Row],[IrrWarm]],CalcTable[[#This Row],[IrrWindy]])</f>
        <v>#NAME?</v>
      </c>
      <c r="Y8085" s="13" t="e">
        <f t="shared" ca="1" si="2534"/>
        <v>#NAME?</v>
      </c>
      <c r="Z8085" s="13" t="e">
        <f ca="1">CalcTable[[#This Row],[IrrHours]]/5</f>
        <v>#NAME?</v>
      </c>
      <c r="AA8085" s="13" t="e">
        <f ca="1">IF(CalcTable[[#This Row],[IrrFlag]]=FALSE,0,MAX(0,CalcTable[[#This Row],[VolRednWind]]*(FCAP*IRR_TARGET-CalcTable[[#This Row],[IWC]])))</f>
        <v>#NAME?</v>
      </c>
      <c r="AB8085" s="13" t="e">
        <f ca="1">CalcTable[[#This Row],[IWC]]+CalcTable[[#This Row],[Eff Precip]]+CalcTable[[#This Row],[IrrAmt]]-CalcTable[[#This Row],[AET]]</f>
        <v>#NAME?</v>
      </c>
      <c r="AC8085" s="13" t="e">
        <f ca="1">IF(CalcTable[[#This Row],[PWC]]&gt;FCAP,MIN(24*PERC,MIN(SAT,CalcTable[[#This Row],[PWC]])-FCAP),0)</f>
        <v>#NAME?</v>
      </c>
      <c r="AD8085" s="13" t="e">
        <f ca="1">IF(CalcTable[[#This Row],[PWC]]&gt;SAT,CalcTable[[#This Row],[PWC]]-SAT,0)</f>
        <v>#NAME?</v>
      </c>
      <c r="AE8085" s="13" t="e">
        <f ca="1">CalcTable[[#This Row],[PWC]]-CalcTable[[#This Row],[PercAmt]]-CalcTable[[#This Row],[Runoff]]</f>
        <v>#NAME?</v>
      </c>
      <c r="AF8085" s="13" t="e">
        <f ca="1">CalcTable[[#This Row],[IrrAmt]]/1000*CUR_IRR_AREA*10000/IRR_EFF</f>
        <v>#NAME?</v>
      </c>
      <c r="AG8085" s="147"/>
      <c r="AI8085" s="50">
        <v>0</v>
      </c>
      <c r="AJ8085" s="50">
        <v>0</v>
      </c>
      <c r="AK8085" s="50">
        <v>4.6603262489210726</v>
      </c>
      <c r="AL8085" s="50">
        <v>0</v>
      </c>
      <c r="AM8085" s="50"/>
      <c r="AN8085" s="50"/>
      <c r="AO8085" s="50"/>
      <c r="AP8085" s="50"/>
      <c r="AQ8085" s="50"/>
      <c r="AR8085" s="50"/>
      <c r="AS8085" s="50"/>
      <c r="AT8085" s="50"/>
      <c r="AU8085" s="50"/>
      <c r="AV8085" s="50"/>
      <c r="AW8085" s="50"/>
      <c r="AX8085" s="50">
        <f t="shared" si="2535"/>
        <v>4.6603262489210726</v>
      </c>
      <c r="AY8085" s="50"/>
      <c r="AZ8085" s="50">
        <f t="shared" si="2536"/>
        <v>68.351451650842407</v>
      </c>
      <c r="BA8085" s="50">
        <f t="shared" si="2546"/>
        <v>105.23953666875735</v>
      </c>
      <c r="BB8085" s="50">
        <f t="shared" si="2547"/>
        <v>108.49436769974986</v>
      </c>
      <c r="BC8085" s="17">
        <f t="shared" si="2537"/>
        <v>20128</v>
      </c>
      <c r="BD8085" s="50">
        <f t="shared" si="2538"/>
        <v>4.6603262489210726</v>
      </c>
      <c r="BE8085" s="50">
        <f t="shared" si="2539"/>
        <v>68.351451650842407</v>
      </c>
      <c r="BF8085" s="50">
        <f t="shared" si="2540"/>
        <v>111.80121571216627</v>
      </c>
      <c r="BG8085" s="50"/>
      <c r="BH8085" s="17">
        <f t="shared" si="2541"/>
        <v>0</v>
      </c>
      <c r="BI8085" s="17">
        <f t="shared" si="2531"/>
        <v>8085</v>
      </c>
      <c r="BJ8085" s="17">
        <f t="shared" si="2542"/>
        <v>8085</v>
      </c>
      <c r="BK8085" s="150">
        <f t="shared" si="2543"/>
        <v>41139</v>
      </c>
      <c r="BL8085" s="50" t="e">
        <f t="shared" ca="1" si="2548"/>
        <v>#NAME?</v>
      </c>
      <c r="BM8085" s="50" t="e">
        <f t="shared" ca="1" si="2549"/>
        <v>#NAME?</v>
      </c>
      <c r="BN8085" s="50" t="e">
        <f t="shared" ca="1" si="2550"/>
        <v>#NAME?</v>
      </c>
    </row>
    <row r="8086" spans="1:66" x14ac:dyDescent="0.35">
      <c r="A8086" s="48">
        <v>41140</v>
      </c>
      <c r="B8086" s="17">
        <v>2012</v>
      </c>
      <c r="C8086" s="17">
        <v>8</v>
      </c>
      <c r="D8086" s="17">
        <v>232</v>
      </c>
      <c r="E8086" s="17">
        <v>19</v>
      </c>
      <c r="F8086" s="17">
        <v>1</v>
      </c>
      <c r="G8086" s="50">
        <v>9.9</v>
      </c>
      <c r="H8086" s="32">
        <v>4.8740914627123333</v>
      </c>
      <c r="I8086" s="50">
        <v>8.3333333333333339</v>
      </c>
      <c r="J8086" s="13">
        <v>0</v>
      </c>
      <c r="K8086" s="13">
        <f t="shared" si="2532"/>
        <v>0</v>
      </c>
      <c r="L8086" s="13">
        <f t="shared" si="2544"/>
        <v>0</v>
      </c>
      <c r="M8086" s="13" t="e">
        <f ca="1">CalcTable[[#This Row],[IWC]]-AE8085</f>
        <v>#NAME?</v>
      </c>
      <c r="N8086" s="13" t="e">
        <f ca="1">IF(CalcTable[[#This Row],[Day of Year]]&lt;123,FCAP,AE8085)</f>
        <v>#NAME?</v>
      </c>
      <c r="O8086" s="17" t="e">
        <f ca="1">IF(IRR_DRIP,5,COUNTIF('IDET Wind Values'!C8070:G8070,"&lt;="&amp;IRR_MAXWIND))</f>
        <v>#NAME?</v>
      </c>
      <c r="P8086" s="13" t="e">
        <f ca="1">CalcTable[[#This Row],[ET_o]]*KL</f>
        <v>#NAME?</v>
      </c>
      <c r="Q8086" s="13" t="e">
        <f ca="1">IF(WILTPT&lt;=0,1,MAX(0,MIN(1,(CalcTable[[#This Row],[IWC]]-WILTPT)/(MAD-WILTPT))))</f>
        <v>#NAME?</v>
      </c>
      <c r="R8086" s="13" t="e">
        <f ca="1">CalcTable[[#This Row],[ETMult]]*CalcTable[[#This Row],[ETb]]</f>
        <v>#NAME?</v>
      </c>
      <c r="S8086" s="13" t="b">
        <f>INDEX(IRR_LIST,CalcTable[[#This Row],[Day of Week]]+1)</f>
        <v>1</v>
      </c>
      <c r="T8086" s="13">
        <f t="shared" ca="1" si="2533"/>
        <v>0</v>
      </c>
      <c r="U8086" s="13" t="b">
        <f ca="1">IF(CalcTable[[#This Row],[IrrPrecip]]&gt;=IC_MM,FALSE,TRUE)</f>
        <v>1</v>
      </c>
      <c r="V8086" s="13" t="b">
        <f t="shared" si="2545"/>
        <v>1</v>
      </c>
      <c r="W8086" s="13" t="e">
        <f ca="1">IF(AND(IRR_DRIP=FALSE,CalcTable[[#This Row],[IrrHours]]&lt;=0),FALSE,TRUE)</f>
        <v>#NAME?</v>
      </c>
      <c r="X8086" s="13" t="e">
        <f ca="1">AND(CalcTable[[#This Row],[IrrDay]],CalcTable[[#This Row],[IrrRain]],CalcTable[[#This Row],[IrrWarm]],CalcTable[[#This Row],[IrrWindy]])</f>
        <v>#NAME?</v>
      </c>
      <c r="Y8086" s="13" t="e">
        <f t="shared" ca="1" si="2534"/>
        <v>#NAME?</v>
      </c>
      <c r="Z8086" s="13" t="e">
        <f ca="1">CalcTable[[#This Row],[IrrHours]]/5</f>
        <v>#NAME?</v>
      </c>
      <c r="AA8086" s="13" t="e">
        <f ca="1">IF(CalcTable[[#This Row],[IrrFlag]]=FALSE,0,MAX(0,CalcTable[[#This Row],[VolRednWind]]*(FCAP*IRR_TARGET-CalcTable[[#This Row],[IWC]])))</f>
        <v>#NAME?</v>
      </c>
      <c r="AB8086" s="13" t="e">
        <f ca="1">CalcTable[[#This Row],[IWC]]+CalcTable[[#This Row],[Eff Precip]]+CalcTable[[#This Row],[IrrAmt]]-CalcTable[[#This Row],[AET]]</f>
        <v>#NAME?</v>
      </c>
      <c r="AC8086" s="13" t="e">
        <f ca="1">IF(CalcTable[[#This Row],[PWC]]&gt;FCAP,MIN(24*PERC,MIN(SAT,CalcTable[[#This Row],[PWC]])-FCAP),0)</f>
        <v>#NAME?</v>
      </c>
      <c r="AD8086" s="13" t="e">
        <f ca="1">IF(CalcTable[[#This Row],[PWC]]&gt;SAT,CalcTable[[#This Row],[PWC]]-SAT,0)</f>
        <v>#NAME?</v>
      </c>
      <c r="AE8086" s="13" t="e">
        <f ca="1">CalcTable[[#This Row],[PWC]]-CalcTable[[#This Row],[PercAmt]]-CalcTable[[#This Row],[Runoff]]</f>
        <v>#NAME?</v>
      </c>
      <c r="AF8086" s="13" t="e">
        <f ca="1">CalcTable[[#This Row],[IrrAmt]]/1000*CUR_IRR_AREA*10000/IRR_EFF</f>
        <v>#NAME?</v>
      </c>
      <c r="AG8086" s="147"/>
      <c r="AI8086" s="50">
        <v>3.434788803564834</v>
      </c>
      <c r="AJ8086" s="50">
        <v>6.7303311490251509</v>
      </c>
      <c r="AK8086" s="50">
        <v>0</v>
      </c>
      <c r="AL8086" s="50">
        <v>0</v>
      </c>
      <c r="AM8086" s="50"/>
      <c r="AN8086" s="50"/>
      <c r="AO8086" s="50"/>
      <c r="AP8086" s="50"/>
      <c r="AQ8086" s="50"/>
      <c r="AR8086" s="50"/>
      <c r="AS8086" s="50"/>
      <c r="AT8086" s="50"/>
      <c r="AU8086" s="50"/>
      <c r="AV8086" s="50"/>
      <c r="AW8086" s="50"/>
      <c r="AX8086" s="50">
        <f t="shared" si="2535"/>
        <v>10.165119952589984</v>
      </c>
      <c r="AY8086" s="50"/>
      <c r="AZ8086" s="50">
        <f t="shared" si="2536"/>
        <v>247.79994949035535</v>
      </c>
      <c r="BA8086" s="50">
        <f t="shared" si="2546"/>
        <v>403.2280958983693</v>
      </c>
      <c r="BB8086" s="50">
        <f t="shared" si="2547"/>
        <v>417.43863130802083</v>
      </c>
      <c r="BC8086" s="17">
        <f t="shared" si="2537"/>
        <v>20128</v>
      </c>
      <c r="BD8086" s="50">
        <f t="shared" si="2538"/>
        <v>10.165119952589984</v>
      </c>
      <c r="BE8086" s="50">
        <f t="shared" si="2539"/>
        <v>247.79994949035535</v>
      </c>
      <c r="BF8086" s="50">
        <f t="shared" si="2540"/>
        <v>405.32183205056594</v>
      </c>
      <c r="BG8086" s="50"/>
      <c r="BH8086" s="17">
        <f t="shared" si="2541"/>
        <v>0</v>
      </c>
      <c r="BI8086" s="17">
        <f t="shared" ref="BI8086:BI8149" si="2551">BI8085+1</f>
        <v>8086</v>
      </c>
      <c r="BJ8086" s="17">
        <f t="shared" si="2542"/>
        <v>8086</v>
      </c>
      <c r="BK8086" s="150">
        <f t="shared" si="2543"/>
        <v>41140</v>
      </c>
      <c r="BL8086" s="50" t="e">
        <f t="shared" ca="1" si="2548"/>
        <v>#NAME?</v>
      </c>
      <c r="BM8086" s="50" t="e">
        <f t="shared" ca="1" si="2549"/>
        <v>#NAME?</v>
      </c>
      <c r="BN8086" s="50" t="e">
        <f t="shared" ca="1" si="2550"/>
        <v>#NAME?</v>
      </c>
    </row>
    <row r="8087" spans="1:66" x14ac:dyDescent="0.35">
      <c r="A8087" s="48">
        <v>41141</v>
      </c>
      <c r="B8087" s="17">
        <v>2012</v>
      </c>
      <c r="C8087" s="17">
        <v>8</v>
      </c>
      <c r="D8087" s="17">
        <v>233</v>
      </c>
      <c r="E8087" s="17">
        <v>20</v>
      </c>
      <c r="F8087" s="17">
        <v>2</v>
      </c>
      <c r="G8087" s="50">
        <v>13.8</v>
      </c>
      <c r="H8087" s="32">
        <v>5.5701449062977906</v>
      </c>
      <c r="I8087" s="50">
        <v>13.833333333333334</v>
      </c>
      <c r="J8087" s="13">
        <v>0</v>
      </c>
      <c r="K8087" s="13">
        <f t="shared" si="2532"/>
        <v>0</v>
      </c>
      <c r="L8087" s="13">
        <f t="shared" si="2544"/>
        <v>0</v>
      </c>
      <c r="M8087" s="13" t="e">
        <f ca="1">CalcTable[[#This Row],[IWC]]-AE8086</f>
        <v>#NAME?</v>
      </c>
      <c r="N8087" s="13" t="e">
        <f ca="1">IF(CalcTable[[#This Row],[Day of Year]]&lt;123,FCAP,AE8086)</f>
        <v>#NAME?</v>
      </c>
      <c r="O8087" s="17" t="e">
        <f ca="1">IF(IRR_DRIP,5,COUNTIF('IDET Wind Values'!C8071:G8071,"&lt;="&amp;IRR_MAXWIND))</f>
        <v>#NAME?</v>
      </c>
      <c r="P8087" s="13" t="e">
        <f ca="1">CalcTable[[#This Row],[ET_o]]*KL</f>
        <v>#NAME?</v>
      </c>
      <c r="Q8087" s="13" t="e">
        <f ca="1">IF(WILTPT&lt;=0,1,MAX(0,MIN(1,(CalcTable[[#This Row],[IWC]]-WILTPT)/(MAD-WILTPT))))</f>
        <v>#NAME?</v>
      </c>
      <c r="R8087" s="13" t="e">
        <f ca="1">CalcTable[[#This Row],[ETMult]]*CalcTable[[#This Row],[ETb]]</f>
        <v>#NAME?</v>
      </c>
      <c r="S8087" s="13" t="b">
        <f>INDEX(IRR_LIST,CalcTable[[#This Row],[Day of Week]]+1)</f>
        <v>0</v>
      </c>
      <c r="T8087" s="13">
        <f t="shared" ca="1" si="2533"/>
        <v>0</v>
      </c>
      <c r="U8087" s="13" t="b">
        <f ca="1">IF(CalcTable[[#This Row],[IrrPrecip]]&gt;=IC_MM,FALSE,TRUE)</f>
        <v>1</v>
      </c>
      <c r="V8087" s="13" t="b">
        <f t="shared" si="2545"/>
        <v>1</v>
      </c>
      <c r="W8087" s="13" t="e">
        <f ca="1">IF(AND(IRR_DRIP=FALSE,CalcTable[[#This Row],[IrrHours]]&lt;=0),FALSE,TRUE)</f>
        <v>#NAME?</v>
      </c>
      <c r="X8087" s="13" t="e">
        <f ca="1">AND(CalcTable[[#This Row],[IrrDay]],CalcTable[[#This Row],[IrrRain]],CalcTable[[#This Row],[IrrWarm]],CalcTable[[#This Row],[IrrWindy]])</f>
        <v>#NAME?</v>
      </c>
      <c r="Y8087" s="13" t="e">
        <f t="shared" ca="1" si="2534"/>
        <v>#NAME?</v>
      </c>
      <c r="Z8087" s="13" t="e">
        <f ca="1">CalcTable[[#This Row],[IrrHours]]/5</f>
        <v>#NAME?</v>
      </c>
      <c r="AA8087" s="13" t="e">
        <f ca="1">IF(CalcTable[[#This Row],[IrrFlag]]=FALSE,0,MAX(0,CalcTable[[#This Row],[VolRednWind]]*(FCAP*IRR_TARGET-CalcTable[[#This Row],[IWC]])))</f>
        <v>#NAME?</v>
      </c>
      <c r="AB8087" s="13" t="e">
        <f ca="1">CalcTable[[#This Row],[IWC]]+CalcTable[[#This Row],[Eff Precip]]+CalcTable[[#This Row],[IrrAmt]]-CalcTable[[#This Row],[AET]]</f>
        <v>#NAME?</v>
      </c>
      <c r="AC8087" s="13" t="e">
        <f ca="1">IF(CalcTable[[#This Row],[PWC]]&gt;FCAP,MIN(24*PERC,MIN(SAT,CalcTable[[#This Row],[PWC]])-FCAP),0)</f>
        <v>#NAME?</v>
      </c>
      <c r="AD8087" s="13" t="e">
        <f ca="1">IF(CalcTable[[#This Row],[PWC]]&gt;SAT,CalcTable[[#This Row],[PWC]]-SAT,0)</f>
        <v>#NAME?</v>
      </c>
      <c r="AE8087" s="13" t="e">
        <f ca="1">CalcTable[[#This Row],[PWC]]-CalcTable[[#This Row],[PercAmt]]-CalcTable[[#This Row],[Runoff]]</f>
        <v>#NAME?</v>
      </c>
      <c r="AF8087" s="13" t="e">
        <f ca="1">CalcTable[[#This Row],[IrrAmt]]/1000*CUR_IRR_AREA*10000/IRR_EFF</f>
        <v>#NAME?</v>
      </c>
      <c r="AG8087" s="147"/>
      <c r="AI8087" s="50">
        <v>0</v>
      </c>
      <c r="AJ8087" s="50">
        <v>0</v>
      </c>
      <c r="AK8087" s="50">
        <v>0</v>
      </c>
      <c r="AL8087" s="50">
        <v>8.1646079865282992</v>
      </c>
      <c r="AM8087" s="50"/>
      <c r="AN8087" s="50"/>
      <c r="AO8087" s="50"/>
      <c r="AP8087" s="50"/>
      <c r="AQ8087" s="50"/>
      <c r="AR8087" s="50"/>
      <c r="AS8087" s="50"/>
      <c r="AT8087" s="50"/>
      <c r="AU8087" s="50"/>
      <c r="AV8087" s="50"/>
      <c r="AW8087" s="50"/>
      <c r="AX8087" s="50">
        <f t="shared" si="2535"/>
        <v>8.1646079865282992</v>
      </c>
      <c r="AY8087" s="50"/>
      <c r="AZ8087" s="50">
        <f t="shared" si="2536"/>
        <v>239.49516760483013</v>
      </c>
      <c r="BA8087" s="50">
        <f t="shared" si="2546"/>
        <v>368.74652789950039</v>
      </c>
      <c r="BB8087" s="50">
        <f t="shared" si="2547"/>
        <v>380.15105969020658</v>
      </c>
      <c r="BC8087" s="17">
        <f t="shared" si="2537"/>
        <v>20128</v>
      </c>
      <c r="BD8087" s="50">
        <f t="shared" si="2538"/>
        <v>8.1646079865282992</v>
      </c>
      <c r="BE8087" s="50">
        <f t="shared" si="2539"/>
        <v>239.49516760483013</v>
      </c>
      <c r="BF8087" s="50">
        <f t="shared" si="2540"/>
        <v>391.7378526528928</v>
      </c>
      <c r="BG8087" s="50"/>
      <c r="BH8087" s="17">
        <f t="shared" si="2541"/>
        <v>0</v>
      </c>
      <c r="BI8087" s="17">
        <f t="shared" si="2551"/>
        <v>8087</v>
      </c>
      <c r="BJ8087" s="17">
        <f t="shared" si="2542"/>
        <v>8087</v>
      </c>
      <c r="BK8087" s="150">
        <f t="shared" si="2543"/>
        <v>41141</v>
      </c>
      <c r="BL8087" s="50" t="e">
        <f t="shared" ca="1" si="2548"/>
        <v>#NAME?</v>
      </c>
      <c r="BM8087" s="50" t="e">
        <f t="shared" ca="1" si="2549"/>
        <v>#NAME?</v>
      </c>
      <c r="BN8087" s="50" t="e">
        <f t="shared" ca="1" si="2550"/>
        <v>#NAME?</v>
      </c>
    </row>
    <row r="8088" spans="1:66" x14ac:dyDescent="0.35">
      <c r="A8088" s="48">
        <v>41142</v>
      </c>
      <c r="B8088" s="17">
        <v>2012</v>
      </c>
      <c r="C8088" s="17">
        <v>8</v>
      </c>
      <c r="D8088" s="17">
        <v>234</v>
      </c>
      <c r="E8088" s="17">
        <v>21</v>
      </c>
      <c r="F8088" s="17">
        <v>3</v>
      </c>
      <c r="G8088" s="50">
        <v>13.3</v>
      </c>
      <c r="H8088" s="32">
        <v>4.9379616831196289</v>
      </c>
      <c r="I8088" s="50">
        <v>14.333333333333334</v>
      </c>
      <c r="J8088" s="13">
        <v>0</v>
      </c>
      <c r="K8088" s="13">
        <f t="shared" si="2532"/>
        <v>0</v>
      </c>
      <c r="L8088" s="13">
        <f t="shared" si="2544"/>
        <v>0</v>
      </c>
      <c r="M8088" s="13" t="e">
        <f ca="1">CalcTable[[#This Row],[IWC]]-AE8087</f>
        <v>#NAME?</v>
      </c>
      <c r="N8088" s="13" t="e">
        <f ca="1">IF(CalcTable[[#This Row],[Day of Year]]&lt;123,FCAP,AE8087)</f>
        <v>#NAME?</v>
      </c>
      <c r="O8088" s="17" t="e">
        <f ca="1">IF(IRR_DRIP,5,COUNTIF('IDET Wind Values'!C8072:G8072,"&lt;="&amp;IRR_MAXWIND))</f>
        <v>#NAME?</v>
      </c>
      <c r="P8088" s="13" t="e">
        <f ca="1">CalcTable[[#This Row],[ET_o]]*KL</f>
        <v>#NAME?</v>
      </c>
      <c r="Q8088" s="13" t="e">
        <f ca="1">IF(WILTPT&lt;=0,1,MAX(0,MIN(1,(CalcTable[[#This Row],[IWC]]-WILTPT)/(MAD-WILTPT))))</f>
        <v>#NAME?</v>
      </c>
      <c r="R8088" s="13" t="e">
        <f ca="1">CalcTable[[#This Row],[ETMult]]*CalcTable[[#This Row],[ETb]]</f>
        <v>#NAME?</v>
      </c>
      <c r="S8088" s="13" t="b">
        <f>INDEX(IRR_LIST,CalcTable[[#This Row],[Day of Week]]+1)</f>
        <v>1</v>
      </c>
      <c r="T8088" s="13">
        <f t="shared" ca="1" si="2533"/>
        <v>0</v>
      </c>
      <c r="U8088" s="13" t="b">
        <f ca="1">IF(CalcTable[[#This Row],[IrrPrecip]]&gt;=IC_MM,FALSE,TRUE)</f>
        <v>1</v>
      </c>
      <c r="V8088" s="13" t="b">
        <f t="shared" si="2545"/>
        <v>1</v>
      </c>
      <c r="W8088" s="13" t="e">
        <f ca="1">IF(AND(IRR_DRIP=FALSE,CalcTable[[#This Row],[IrrHours]]&lt;=0),FALSE,TRUE)</f>
        <v>#NAME?</v>
      </c>
      <c r="X8088" s="13" t="e">
        <f ca="1">AND(CalcTable[[#This Row],[IrrDay]],CalcTable[[#This Row],[IrrRain]],CalcTable[[#This Row],[IrrWarm]],CalcTable[[#This Row],[IrrWindy]])</f>
        <v>#NAME?</v>
      </c>
      <c r="Y8088" s="13" t="e">
        <f t="shared" ca="1" si="2534"/>
        <v>#NAME?</v>
      </c>
      <c r="Z8088" s="13" t="e">
        <f ca="1">CalcTable[[#This Row],[IrrHours]]/5</f>
        <v>#NAME?</v>
      </c>
      <c r="AA8088" s="13" t="e">
        <f ca="1">IF(CalcTable[[#This Row],[IrrFlag]]=FALSE,0,MAX(0,CalcTable[[#This Row],[VolRednWind]]*(FCAP*IRR_TARGET-CalcTable[[#This Row],[IWC]])))</f>
        <v>#NAME?</v>
      </c>
      <c r="AB8088" s="13" t="e">
        <f ca="1">CalcTable[[#This Row],[IWC]]+CalcTable[[#This Row],[Eff Precip]]+CalcTable[[#This Row],[IrrAmt]]-CalcTable[[#This Row],[AET]]</f>
        <v>#NAME?</v>
      </c>
      <c r="AC8088" s="13" t="e">
        <f ca="1">IF(CalcTable[[#This Row],[PWC]]&gt;FCAP,MIN(24*PERC,MIN(SAT,CalcTable[[#This Row],[PWC]])-FCAP),0)</f>
        <v>#NAME?</v>
      </c>
      <c r="AD8088" s="13" t="e">
        <f ca="1">IF(CalcTable[[#This Row],[PWC]]&gt;SAT,CalcTable[[#This Row],[PWC]]-SAT,0)</f>
        <v>#NAME?</v>
      </c>
      <c r="AE8088" s="13" t="e">
        <f ca="1">CalcTable[[#This Row],[PWC]]-CalcTable[[#This Row],[PercAmt]]-CalcTable[[#This Row],[Runoff]]</f>
        <v>#NAME?</v>
      </c>
      <c r="AF8088" s="13" t="e">
        <f ca="1">CalcTable[[#This Row],[IrrAmt]]/1000*CUR_IRR_AREA*10000/IRR_EFF</f>
        <v>#NAME?</v>
      </c>
      <c r="AG8088" s="147"/>
      <c r="AI8088" s="50">
        <v>0</v>
      </c>
      <c r="AJ8088" s="50">
        <v>0</v>
      </c>
      <c r="AK8088" s="50">
        <v>0</v>
      </c>
      <c r="AL8088" s="50">
        <v>0</v>
      </c>
      <c r="AM8088" s="50"/>
      <c r="AN8088" s="50"/>
      <c r="AO8088" s="50"/>
      <c r="AP8088" s="50"/>
      <c r="AQ8088" s="50"/>
      <c r="AR8088" s="50"/>
      <c r="AS8088" s="50"/>
      <c r="AT8088" s="50"/>
      <c r="AU8088" s="50"/>
      <c r="AV8088" s="50"/>
      <c r="AW8088" s="50"/>
      <c r="AX8088" s="50">
        <f t="shared" si="2535"/>
        <v>0</v>
      </c>
      <c r="AY8088" s="50"/>
      <c r="AZ8088" s="50">
        <f t="shared" si="2536"/>
        <v>0</v>
      </c>
      <c r="BA8088" s="50">
        <f t="shared" si="2546"/>
        <v>0</v>
      </c>
      <c r="BB8088" s="50">
        <f t="shared" si="2547"/>
        <v>0</v>
      </c>
      <c r="BC8088" s="17">
        <f t="shared" si="2537"/>
        <v>20128</v>
      </c>
      <c r="BD8088" s="50">
        <f t="shared" si="2538"/>
        <v>0</v>
      </c>
      <c r="BE8088" s="50">
        <f t="shared" si="2539"/>
        <v>0</v>
      </c>
      <c r="BF8088" s="50">
        <f t="shared" si="2540"/>
        <v>0</v>
      </c>
      <c r="BG8088" s="50"/>
      <c r="BH8088" s="17">
        <f t="shared" si="2541"/>
        <v>0</v>
      </c>
      <c r="BI8088" s="17">
        <f t="shared" si="2551"/>
        <v>8088</v>
      </c>
      <c r="BJ8088" s="17">
        <f t="shared" si="2542"/>
        <v>8088</v>
      </c>
      <c r="BK8088" s="150">
        <f t="shared" si="2543"/>
        <v>41142</v>
      </c>
      <c r="BL8088" s="50" t="e">
        <f t="shared" ca="1" si="2548"/>
        <v>#NAME?</v>
      </c>
      <c r="BM8088" s="50" t="e">
        <f t="shared" ca="1" si="2549"/>
        <v>#NAME?</v>
      </c>
      <c r="BN8088" s="50" t="e">
        <f t="shared" ca="1" si="2550"/>
        <v>#NAME?</v>
      </c>
    </row>
    <row r="8089" spans="1:66" x14ac:dyDescent="0.35">
      <c r="A8089" s="48">
        <v>41143</v>
      </c>
      <c r="B8089" s="17">
        <v>2012</v>
      </c>
      <c r="C8089" s="17">
        <v>8</v>
      </c>
      <c r="D8089" s="17">
        <v>235</v>
      </c>
      <c r="E8089" s="17">
        <v>22</v>
      </c>
      <c r="F8089" s="17">
        <v>4</v>
      </c>
      <c r="G8089" s="50">
        <v>13.4</v>
      </c>
      <c r="H8089" s="32">
        <v>4.5702809605738963</v>
      </c>
      <c r="I8089" s="50">
        <v>16.5</v>
      </c>
      <c r="J8089" s="13">
        <v>0</v>
      </c>
      <c r="K8089" s="13">
        <f t="shared" si="2532"/>
        <v>0</v>
      </c>
      <c r="L8089" s="13">
        <f t="shared" si="2544"/>
        <v>0</v>
      </c>
      <c r="M8089" s="13" t="e">
        <f ca="1">CalcTable[[#This Row],[IWC]]-AE8088</f>
        <v>#NAME?</v>
      </c>
      <c r="N8089" s="13" t="e">
        <f ca="1">IF(CalcTable[[#This Row],[Day of Year]]&lt;123,FCAP,AE8088)</f>
        <v>#NAME?</v>
      </c>
      <c r="O8089" s="17" t="e">
        <f ca="1">IF(IRR_DRIP,5,COUNTIF('IDET Wind Values'!C8073:G8073,"&lt;="&amp;IRR_MAXWIND))</f>
        <v>#NAME?</v>
      </c>
      <c r="P8089" s="13" t="e">
        <f ca="1">CalcTable[[#This Row],[ET_o]]*KL</f>
        <v>#NAME?</v>
      </c>
      <c r="Q8089" s="13" t="e">
        <f ca="1">IF(WILTPT&lt;=0,1,MAX(0,MIN(1,(CalcTable[[#This Row],[IWC]]-WILTPT)/(MAD-WILTPT))))</f>
        <v>#NAME?</v>
      </c>
      <c r="R8089" s="13" t="e">
        <f ca="1">CalcTable[[#This Row],[ETMult]]*CalcTable[[#This Row],[ETb]]</f>
        <v>#NAME?</v>
      </c>
      <c r="S8089" s="13" t="b">
        <f>INDEX(IRR_LIST,CalcTable[[#This Row],[Day of Week]]+1)</f>
        <v>0</v>
      </c>
      <c r="T8089" s="13">
        <f t="shared" ca="1" si="2533"/>
        <v>0</v>
      </c>
      <c r="U8089" s="13" t="b">
        <f ca="1">IF(CalcTable[[#This Row],[IrrPrecip]]&gt;=IC_MM,FALSE,TRUE)</f>
        <v>1</v>
      </c>
      <c r="V8089" s="13" t="b">
        <f t="shared" si="2545"/>
        <v>1</v>
      </c>
      <c r="W8089" s="13" t="e">
        <f ca="1">IF(AND(IRR_DRIP=FALSE,CalcTable[[#This Row],[IrrHours]]&lt;=0),FALSE,TRUE)</f>
        <v>#NAME?</v>
      </c>
      <c r="X8089" s="13" t="e">
        <f ca="1">AND(CalcTable[[#This Row],[IrrDay]],CalcTable[[#This Row],[IrrRain]],CalcTable[[#This Row],[IrrWarm]],CalcTable[[#This Row],[IrrWindy]])</f>
        <v>#NAME?</v>
      </c>
      <c r="Y8089" s="13" t="e">
        <f t="shared" ca="1" si="2534"/>
        <v>#NAME?</v>
      </c>
      <c r="Z8089" s="13" t="e">
        <f ca="1">CalcTable[[#This Row],[IrrHours]]/5</f>
        <v>#NAME?</v>
      </c>
      <c r="AA8089" s="13" t="e">
        <f ca="1">IF(CalcTable[[#This Row],[IrrFlag]]=FALSE,0,MAX(0,CalcTable[[#This Row],[VolRednWind]]*(FCAP*IRR_TARGET-CalcTable[[#This Row],[IWC]])))</f>
        <v>#NAME?</v>
      </c>
      <c r="AB8089" s="13" t="e">
        <f ca="1">CalcTable[[#This Row],[IWC]]+CalcTable[[#This Row],[Eff Precip]]+CalcTable[[#This Row],[IrrAmt]]-CalcTable[[#This Row],[AET]]</f>
        <v>#NAME?</v>
      </c>
      <c r="AC8089" s="13" t="e">
        <f ca="1">IF(CalcTable[[#This Row],[PWC]]&gt;FCAP,MIN(24*PERC,MIN(SAT,CalcTable[[#This Row],[PWC]])-FCAP),0)</f>
        <v>#NAME?</v>
      </c>
      <c r="AD8089" s="13" t="e">
        <f ca="1">IF(CalcTable[[#This Row],[PWC]]&gt;SAT,CalcTable[[#This Row],[PWC]]-SAT,0)</f>
        <v>#NAME?</v>
      </c>
      <c r="AE8089" s="13" t="e">
        <f ca="1">CalcTable[[#This Row],[PWC]]-CalcTable[[#This Row],[PercAmt]]-CalcTable[[#This Row],[Runoff]]</f>
        <v>#NAME?</v>
      </c>
      <c r="AF8089" s="13" t="e">
        <f ca="1">CalcTable[[#This Row],[IrrAmt]]/1000*CUR_IRR_AREA*10000/IRR_EFF</f>
        <v>#NAME?</v>
      </c>
      <c r="AG8089" s="147"/>
      <c r="AI8089" s="50">
        <v>0</v>
      </c>
      <c r="AJ8089" s="50">
        <v>0</v>
      </c>
      <c r="AK8089" s="50">
        <v>0</v>
      </c>
      <c r="AL8089" s="50">
        <v>5.2553834846441738</v>
      </c>
      <c r="AM8089" s="50"/>
      <c r="AN8089" s="50"/>
      <c r="AO8089" s="50"/>
      <c r="AP8089" s="50"/>
      <c r="AQ8089" s="50"/>
      <c r="AR8089" s="50"/>
      <c r="AS8089" s="50"/>
      <c r="AT8089" s="50"/>
      <c r="AU8089" s="50"/>
      <c r="AV8089" s="50"/>
      <c r="AW8089" s="50"/>
      <c r="AX8089" s="50">
        <f t="shared" si="2535"/>
        <v>5.2553834846441738</v>
      </c>
      <c r="AY8089" s="50"/>
      <c r="AZ8089" s="50">
        <f t="shared" si="2536"/>
        <v>154.15791554956243</v>
      </c>
      <c r="BA8089" s="50">
        <f t="shared" si="2546"/>
        <v>237.35425092551677</v>
      </c>
      <c r="BB8089" s="50">
        <f t="shared" si="2547"/>
        <v>244.69510404692451</v>
      </c>
      <c r="BC8089" s="17">
        <f t="shared" si="2537"/>
        <v>20128</v>
      </c>
      <c r="BD8089" s="50">
        <f t="shared" si="2538"/>
        <v>5.2553834846441738</v>
      </c>
      <c r="BE8089" s="50">
        <f t="shared" si="2539"/>
        <v>154.15791554956243</v>
      </c>
      <c r="BF8089" s="50">
        <f t="shared" si="2540"/>
        <v>252.15327478538086</v>
      </c>
      <c r="BG8089" s="50"/>
      <c r="BH8089" s="17">
        <f t="shared" si="2541"/>
        <v>0</v>
      </c>
      <c r="BI8089" s="17">
        <f t="shared" si="2551"/>
        <v>8089</v>
      </c>
      <c r="BJ8089" s="17">
        <f t="shared" si="2542"/>
        <v>8089</v>
      </c>
      <c r="BK8089" s="150">
        <f t="shared" si="2543"/>
        <v>41143</v>
      </c>
      <c r="BL8089" s="50" t="e">
        <f t="shared" ca="1" si="2548"/>
        <v>#NAME?</v>
      </c>
      <c r="BM8089" s="50" t="e">
        <f t="shared" ca="1" si="2549"/>
        <v>#NAME?</v>
      </c>
      <c r="BN8089" s="50" t="e">
        <f t="shared" ca="1" si="2550"/>
        <v>#NAME?</v>
      </c>
    </row>
    <row r="8090" spans="1:66" x14ac:dyDescent="0.35">
      <c r="A8090" s="48">
        <v>41144</v>
      </c>
      <c r="B8090" s="17">
        <v>2012</v>
      </c>
      <c r="C8090" s="17">
        <v>8</v>
      </c>
      <c r="D8090" s="17">
        <v>236</v>
      </c>
      <c r="E8090" s="17">
        <v>23</v>
      </c>
      <c r="F8090" s="17">
        <v>5</v>
      </c>
      <c r="G8090" s="50">
        <v>8.6</v>
      </c>
      <c r="H8090" s="32">
        <v>4.7996912021799591</v>
      </c>
      <c r="I8090" s="50">
        <v>13</v>
      </c>
      <c r="J8090" s="13">
        <v>0</v>
      </c>
      <c r="K8090" s="13">
        <f t="shared" si="2532"/>
        <v>0</v>
      </c>
      <c r="L8090" s="13">
        <f t="shared" si="2544"/>
        <v>0</v>
      </c>
      <c r="M8090" s="13" t="e">
        <f ca="1">CalcTable[[#This Row],[IWC]]-AE8089</f>
        <v>#NAME?</v>
      </c>
      <c r="N8090" s="13" t="e">
        <f ca="1">IF(CalcTable[[#This Row],[Day of Year]]&lt;123,FCAP,AE8089)</f>
        <v>#NAME?</v>
      </c>
      <c r="O8090" s="17" t="e">
        <f ca="1">IF(IRR_DRIP,5,COUNTIF('IDET Wind Values'!C8074:G8074,"&lt;="&amp;IRR_MAXWIND))</f>
        <v>#NAME?</v>
      </c>
      <c r="P8090" s="13" t="e">
        <f ca="1">CalcTable[[#This Row],[ET_o]]*KL</f>
        <v>#NAME?</v>
      </c>
      <c r="Q8090" s="13" t="e">
        <f ca="1">IF(WILTPT&lt;=0,1,MAX(0,MIN(1,(CalcTable[[#This Row],[IWC]]-WILTPT)/(MAD-WILTPT))))</f>
        <v>#NAME?</v>
      </c>
      <c r="R8090" s="13" t="e">
        <f ca="1">CalcTable[[#This Row],[ETMult]]*CalcTable[[#This Row],[ETb]]</f>
        <v>#NAME?</v>
      </c>
      <c r="S8090" s="13" t="b">
        <f>INDEX(IRR_LIST,CalcTable[[#This Row],[Day of Week]]+1)</f>
        <v>1</v>
      </c>
      <c r="T8090" s="13">
        <f t="shared" ca="1" si="2533"/>
        <v>0</v>
      </c>
      <c r="U8090" s="13" t="b">
        <f ca="1">IF(CalcTable[[#This Row],[IrrPrecip]]&gt;=IC_MM,FALSE,TRUE)</f>
        <v>1</v>
      </c>
      <c r="V8090" s="13" t="b">
        <f t="shared" si="2545"/>
        <v>1</v>
      </c>
      <c r="W8090" s="13" t="e">
        <f ca="1">IF(AND(IRR_DRIP=FALSE,CalcTable[[#This Row],[IrrHours]]&lt;=0),FALSE,TRUE)</f>
        <v>#NAME?</v>
      </c>
      <c r="X8090" s="13" t="e">
        <f ca="1">AND(CalcTable[[#This Row],[IrrDay]],CalcTable[[#This Row],[IrrRain]],CalcTable[[#This Row],[IrrWarm]],CalcTable[[#This Row],[IrrWindy]])</f>
        <v>#NAME?</v>
      </c>
      <c r="Y8090" s="13" t="e">
        <f t="shared" ca="1" si="2534"/>
        <v>#NAME?</v>
      </c>
      <c r="Z8090" s="13" t="e">
        <f ca="1">CalcTable[[#This Row],[IrrHours]]/5</f>
        <v>#NAME?</v>
      </c>
      <c r="AA8090" s="13" t="e">
        <f ca="1">IF(CalcTable[[#This Row],[IrrFlag]]=FALSE,0,MAX(0,CalcTable[[#This Row],[VolRednWind]]*(FCAP*IRR_TARGET-CalcTable[[#This Row],[IWC]])))</f>
        <v>#NAME?</v>
      </c>
      <c r="AB8090" s="13" t="e">
        <f ca="1">CalcTable[[#This Row],[IWC]]+CalcTable[[#This Row],[Eff Precip]]+CalcTable[[#This Row],[IrrAmt]]-CalcTable[[#This Row],[AET]]</f>
        <v>#NAME?</v>
      </c>
      <c r="AC8090" s="13" t="e">
        <f ca="1">IF(CalcTable[[#This Row],[PWC]]&gt;FCAP,MIN(24*PERC,MIN(SAT,CalcTable[[#This Row],[PWC]])-FCAP),0)</f>
        <v>#NAME?</v>
      </c>
      <c r="AD8090" s="13" t="e">
        <f ca="1">IF(CalcTable[[#This Row],[PWC]]&gt;SAT,CalcTable[[#This Row],[PWC]]-SAT,0)</f>
        <v>#NAME?</v>
      </c>
      <c r="AE8090" s="13" t="e">
        <f ca="1">CalcTable[[#This Row],[PWC]]-CalcTable[[#This Row],[PercAmt]]-CalcTable[[#This Row],[Runoff]]</f>
        <v>#NAME?</v>
      </c>
      <c r="AF8090" s="13" t="e">
        <f ca="1">CalcTable[[#This Row],[IrrAmt]]/1000*CUR_IRR_AREA*10000/IRR_EFF</f>
        <v>#NAME?</v>
      </c>
      <c r="AG8090" s="147"/>
      <c r="AI8090" s="50">
        <v>0</v>
      </c>
      <c r="AJ8090" s="50">
        <v>0</v>
      </c>
      <c r="AK8090" s="50">
        <v>0</v>
      </c>
      <c r="AL8090" s="50">
        <v>0</v>
      </c>
      <c r="AM8090" s="50"/>
      <c r="AN8090" s="50"/>
      <c r="AO8090" s="50"/>
      <c r="AP8090" s="50"/>
      <c r="AQ8090" s="50"/>
      <c r="AR8090" s="50"/>
      <c r="AS8090" s="50"/>
      <c r="AT8090" s="50"/>
      <c r="AU8090" s="50"/>
      <c r="AV8090" s="50"/>
      <c r="AW8090" s="50"/>
      <c r="AX8090" s="50">
        <f t="shared" si="2535"/>
        <v>0</v>
      </c>
      <c r="AY8090" s="50"/>
      <c r="AZ8090" s="50">
        <f t="shared" si="2536"/>
        <v>0</v>
      </c>
      <c r="BA8090" s="50">
        <f t="shared" si="2546"/>
        <v>0</v>
      </c>
      <c r="BB8090" s="50">
        <f t="shared" si="2547"/>
        <v>0</v>
      </c>
      <c r="BC8090" s="17">
        <f t="shared" si="2537"/>
        <v>20128</v>
      </c>
      <c r="BD8090" s="50">
        <f t="shared" si="2538"/>
        <v>0</v>
      </c>
      <c r="BE8090" s="50">
        <f t="shared" si="2539"/>
        <v>0</v>
      </c>
      <c r="BF8090" s="50">
        <f t="shared" si="2540"/>
        <v>0</v>
      </c>
      <c r="BG8090" s="50"/>
      <c r="BH8090" s="17">
        <f t="shared" si="2541"/>
        <v>0</v>
      </c>
      <c r="BI8090" s="17">
        <f t="shared" si="2551"/>
        <v>8090</v>
      </c>
      <c r="BJ8090" s="17">
        <f t="shared" si="2542"/>
        <v>8090</v>
      </c>
      <c r="BK8090" s="150">
        <f t="shared" si="2543"/>
        <v>41144</v>
      </c>
      <c r="BL8090" s="50" t="e">
        <f t="shared" ca="1" si="2548"/>
        <v>#NAME?</v>
      </c>
      <c r="BM8090" s="50" t="e">
        <f t="shared" ca="1" si="2549"/>
        <v>#NAME?</v>
      </c>
      <c r="BN8090" s="50" t="e">
        <f t="shared" ca="1" si="2550"/>
        <v>#NAME?</v>
      </c>
    </row>
    <row r="8091" spans="1:66" x14ac:dyDescent="0.35">
      <c r="A8091" s="48">
        <v>41145</v>
      </c>
      <c r="B8091" s="17">
        <v>2012</v>
      </c>
      <c r="C8091" s="17">
        <v>8</v>
      </c>
      <c r="D8091" s="17">
        <v>237</v>
      </c>
      <c r="E8091" s="17">
        <v>24</v>
      </c>
      <c r="F8091" s="17">
        <v>6</v>
      </c>
      <c r="G8091" s="50">
        <v>7</v>
      </c>
      <c r="H8091" s="32">
        <v>3.0441598986270679</v>
      </c>
      <c r="I8091" s="50">
        <v>22.833333333333332</v>
      </c>
      <c r="J8091" s="13">
        <v>13.2</v>
      </c>
      <c r="K8091" s="13">
        <f t="shared" si="2532"/>
        <v>13.2</v>
      </c>
      <c r="L8091" s="13">
        <f t="shared" si="2544"/>
        <v>6.1499999999999995</v>
      </c>
      <c r="M8091" s="13" t="e">
        <f ca="1">CalcTable[[#This Row],[IWC]]-AE8090</f>
        <v>#NAME?</v>
      </c>
      <c r="N8091" s="13" t="e">
        <f ca="1">IF(CalcTable[[#This Row],[Day of Year]]&lt;123,FCAP,AE8090)</f>
        <v>#NAME?</v>
      </c>
      <c r="O8091" s="17" t="e">
        <f ca="1">IF(IRR_DRIP,5,COUNTIF('IDET Wind Values'!C8075:G8075,"&lt;="&amp;IRR_MAXWIND))</f>
        <v>#NAME?</v>
      </c>
      <c r="P8091" s="13" t="e">
        <f ca="1">CalcTable[[#This Row],[ET_o]]*KL</f>
        <v>#NAME?</v>
      </c>
      <c r="Q8091" s="13" t="e">
        <f ca="1">IF(WILTPT&lt;=0,1,MAX(0,MIN(1,(CalcTable[[#This Row],[IWC]]-WILTPT)/(MAD-WILTPT))))</f>
        <v>#NAME?</v>
      </c>
      <c r="R8091" s="13" t="e">
        <f ca="1">CalcTable[[#This Row],[ETMult]]*CalcTable[[#This Row],[ETb]]</f>
        <v>#NAME?</v>
      </c>
      <c r="S8091" s="13" t="b">
        <f>INDEX(IRR_LIST,CalcTable[[#This Row],[Day of Week]]+1)</f>
        <v>0</v>
      </c>
      <c r="T8091" s="13">
        <f t="shared" ca="1" si="2533"/>
        <v>0</v>
      </c>
      <c r="U8091" s="13" t="b">
        <f ca="1">IF(CalcTable[[#This Row],[IrrPrecip]]&gt;=IC_MM,FALSE,TRUE)</f>
        <v>1</v>
      </c>
      <c r="V8091" s="13" t="b">
        <f t="shared" si="2545"/>
        <v>1</v>
      </c>
      <c r="W8091" s="13" t="e">
        <f ca="1">IF(AND(IRR_DRIP=FALSE,CalcTable[[#This Row],[IrrHours]]&lt;=0),FALSE,TRUE)</f>
        <v>#NAME?</v>
      </c>
      <c r="X8091" s="13" t="e">
        <f ca="1">AND(CalcTable[[#This Row],[IrrDay]],CalcTable[[#This Row],[IrrRain]],CalcTable[[#This Row],[IrrWarm]],CalcTable[[#This Row],[IrrWindy]])</f>
        <v>#NAME?</v>
      </c>
      <c r="Y8091" s="13" t="e">
        <f t="shared" ca="1" si="2534"/>
        <v>#NAME?</v>
      </c>
      <c r="Z8091" s="13" t="e">
        <f ca="1">CalcTable[[#This Row],[IrrHours]]/5</f>
        <v>#NAME?</v>
      </c>
      <c r="AA8091" s="13" t="e">
        <f ca="1">IF(CalcTable[[#This Row],[IrrFlag]]=FALSE,0,MAX(0,CalcTable[[#This Row],[VolRednWind]]*(FCAP*IRR_TARGET-CalcTable[[#This Row],[IWC]])))</f>
        <v>#NAME?</v>
      </c>
      <c r="AB8091" s="13" t="e">
        <f ca="1">CalcTable[[#This Row],[IWC]]+CalcTable[[#This Row],[Eff Precip]]+CalcTable[[#This Row],[IrrAmt]]-CalcTable[[#This Row],[AET]]</f>
        <v>#NAME?</v>
      </c>
      <c r="AC8091" s="13" t="e">
        <f ca="1">IF(CalcTable[[#This Row],[PWC]]&gt;FCAP,MIN(24*PERC,MIN(SAT,CalcTable[[#This Row],[PWC]])-FCAP),0)</f>
        <v>#NAME?</v>
      </c>
      <c r="AD8091" s="13" t="e">
        <f ca="1">IF(CalcTable[[#This Row],[PWC]]&gt;SAT,CalcTable[[#This Row],[PWC]]-SAT,0)</f>
        <v>#NAME?</v>
      </c>
      <c r="AE8091" s="13" t="e">
        <f ca="1">CalcTable[[#This Row],[PWC]]-CalcTable[[#This Row],[PercAmt]]-CalcTable[[#This Row],[Runoff]]</f>
        <v>#NAME?</v>
      </c>
      <c r="AF8091" s="13" t="e">
        <f ca="1">CalcTable[[#This Row],[IrrAmt]]/1000*CUR_IRR_AREA*10000/IRR_EFF</f>
        <v>#NAME?</v>
      </c>
      <c r="AG8091" s="147"/>
      <c r="AI8091" s="50">
        <v>0</v>
      </c>
      <c r="AJ8091" s="50">
        <v>0</v>
      </c>
      <c r="AK8091" s="50">
        <v>0</v>
      </c>
      <c r="AL8091" s="50">
        <v>5.1534846895146202</v>
      </c>
      <c r="AM8091" s="50"/>
      <c r="AN8091" s="50"/>
      <c r="AO8091" s="50"/>
      <c r="AP8091" s="50"/>
      <c r="AQ8091" s="50"/>
      <c r="AR8091" s="50"/>
      <c r="AS8091" s="50"/>
      <c r="AT8091" s="50"/>
      <c r="AU8091" s="50"/>
      <c r="AV8091" s="50"/>
      <c r="AW8091" s="50"/>
      <c r="AX8091" s="50">
        <f t="shared" si="2535"/>
        <v>5.1534846895146202</v>
      </c>
      <c r="AY8091" s="50"/>
      <c r="AZ8091" s="50">
        <f t="shared" si="2536"/>
        <v>151.16888422576221</v>
      </c>
      <c r="BA8091" s="50">
        <f t="shared" si="2546"/>
        <v>232.7520915856974</v>
      </c>
      <c r="BB8091" s="50">
        <f t="shared" si="2547"/>
        <v>239.95060988216227</v>
      </c>
      <c r="BC8091" s="17">
        <f t="shared" si="2537"/>
        <v>20128</v>
      </c>
      <c r="BD8091" s="50">
        <f t="shared" si="2538"/>
        <v>5.1534846895146202</v>
      </c>
      <c r="BE8091" s="50">
        <f t="shared" si="2539"/>
        <v>151.16888422576221</v>
      </c>
      <c r="BF8091" s="50">
        <f t="shared" si="2540"/>
        <v>247.26417107607446</v>
      </c>
      <c r="BG8091" s="50"/>
      <c r="BH8091" s="17">
        <f t="shared" si="2541"/>
        <v>0</v>
      </c>
      <c r="BI8091" s="17">
        <f t="shared" si="2551"/>
        <v>8091</v>
      </c>
      <c r="BJ8091" s="17">
        <f t="shared" si="2542"/>
        <v>8091</v>
      </c>
      <c r="BK8091" s="150">
        <f t="shared" si="2543"/>
        <v>41145</v>
      </c>
      <c r="BL8091" s="50" t="e">
        <f t="shared" ca="1" si="2548"/>
        <v>#NAME?</v>
      </c>
      <c r="BM8091" s="50" t="e">
        <f t="shared" ca="1" si="2549"/>
        <v>#NAME?</v>
      </c>
      <c r="BN8091" s="50" t="e">
        <f t="shared" ca="1" si="2550"/>
        <v>#NAME?</v>
      </c>
    </row>
    <row r="8092" spans="1:66" x14ac:dyDescent="0.35">
      <c r="A8092" s="48">
        <v>41146</v>
      </c>
      <c r="B8092" s="17">
        <v>2012</v>
      </c>
      <c r="C8092" s="17">
        <v>8</v>
      </c>
      <c r="D8092" s="17">
        <v>238</v>
      </c>
      <c r="E8092" s="17">
        <v>25</v>
      </c>
      <c r="F8092" s="17">
        <v>7</v>
      </c>
      <c r="G8092" s="50">
        <v>7.4</v>
      </c>
      <c r="H8092" s="32">
        <v>3.7378000681249866</v>
      </c>
      <c r="I8092" s="50">
        <v>11.833333333333334</v>
      </c>
      <c r="J8092" s="13">
        <v>0</v>
      </c>
      <c r="K8092" s="13">
        <f t="shared" si="2532"/>
        <v>0</v>
      </c>
      <c r="L8092" s="13">
        <f t="shared" si="2544"/>
        <v>0</v>
      </c>
      <c r="M8092" s="13" t="e">
        <f ca="1">CalcTable[[#This Row],[IWC]]-AE8091</f>
        <v>#NAME?</v>
      </c>
      <c r="N8092" s="13" t="e">
        <f ca="1">IF(CalcTable[[#This Row],[Day of Year]]&lt;123,FCAP,AE8091)</f>
        <v>#NAME?</v>
      </c>
      <c r="O8092" s="17" t="e">
        <f ca="1">IF(IRR_DRIP,5,COUNTIF('IDET Wind Values'!C8076:G8076,"&lt;="&amp;IRR_MAXWIND))</f>
        <v>#NAME?</v>
      </c>
      <c r="P8092" s="13" t="e">
        <f ca="1">CalcTable[[#This Row],[ET_o]]*KL</f>
        <v>#NAME?</v>
      </c>
      <c r="Q8092" s="13" t="e">
        <f ca="1">IF(WILTPT&lt;=0,1,MAX(0,MIN(1,(CalcTable[[#This Row],[IWC]]-WILTPT)/(MAD-WILTPT))))</f>
        <v>#NAME?</v>
      </c>
      <c r="R8092" s="13" t="e">
        <f ca="1">CalcTable[[#This Row],[ETMult]]*CalcTable[[#This Row],[ETb]]</f>
        <v>#NAME?</v>
      </c>
      <c r="S8092" s="13" t="b">
        <f>INDEX(IRR_LIST,CalcTable[[#This Row],[Day of Week]]+1)</f>
        <v>0</v>
      </c>
      <c r="T8092" s="13">
        <f t="shared" ca="1" si="2533"/>
        <v>13.2</v>
      </c>
      <c r="U8092" s="13" t="b">
        <f ca="1">IF(CalcTable[[#This Row],[IrrPrecip]]&gt;=IC_MM,FALSE,TRUE)</f>
        <v>0</v>
      </c>
      <c r="V8092" s="13" t="b">
        <f t="shared" si="2545"/>
        <v>1</v>
      </c>
      <c r="W8092" s="13" t="e">
        <f ca="1">IF(AND(IRR_DRIP=FALSE,CalcTable[[#This Row],[IrrHours]]&lt;=0),FALSE,TRUE)</f>
        <v>#NAME?</v>
      </c>
      <c r="X8092" s="13" t="e">
        <f ca="1">AND(CalcTable[[#This Row],[IrrDay]],CalcTable[[#This Row],[IrrRain]],CalcTable[[#This Row],[IrrWarm]],CalcTable[[#This Row],[IrrWindy]])</f>
        <v>#NAME?</v>
      </c>
      <c r="Y8092" s="13" t="e">
        <f t="shared" ca="1" si="2534"/>
        <v>#NAME?</v>
      </c>
      <c r="Z8092" s="13" t="e">
        <f ca="1">CalcTable[[#This Row],[IrrHours]]/5</f>
        <v>#NAME?</v>
      </c>
      <c r="AA8092" s="13" t="e">
        <f ca="1">IF(CalcTable[[#This Row],[IrrFlag]]=FALSE,0,MAX(0,CalcTable[[#This Row],[VolRednWind]]*(FCAP*IRR_TARGET-CalcTable[[#This Row],[IWC]])))</f>
        <v>#NAME?</v>
      </c>
      <c r="AB8092" s="13" t="e">
        <f ca="1">CalcTable[[#This Row],[IWC]]+CalcTable[[#This Row],[Eff Precip]]+CalcTable[[#This Row],[IrrAmt]]-CalcTable[[#This Row],[AET]]</f>
        <v>#NAME?</v>
      </c>
      <c r="AC8092" s="13" t="e">
        <f ca="1">IF(CalcTable[[#This Row],[PWC]]&gt;FCAP,MIN(24*PERC,MIN(SAT,CalcTable[[#This Row],[PWC]])-FCAP),0)</f>
        <v>#NAME?</v>
      </c>
      <c r="AD8092" s="13" t="e">
        <f ca="1">IF(CalcTable[[#This Row],[PWC]]&gt;SAT,CalcTable[[#This Row],[PWC]]-SAT,0)</f>
        <v>#NAME?</v>
      </c>
      <c r="AE8092" s="13" t="e">
        <f ca="1">CalcTable[[#This Row],[PWC]]-CalcTable[[#This Row],[PercAmt]]-CalcTable[[#This Row],[Runoff]]</f>
        <v>#NAME?</v>
      </c>
      <c r="AF8092" s="13" t="e">
        <f ca="1">CalcTable[[#This Row],[IrrAmt]]/1000*CUR_IRR_AREA*10000/IRR_EFF</f>
        <v>#NAME?</v>
      </c>
      <c r="AG8092" s="147"/>
      <c r="AI8092" s="50">
        <v>0</v>
      </c>
      <c r="AJ8092" s="50">
        <v>0</v>
      </c>
      <c r="AK8092" s="50">
        <v>0</v>
      </c>
      <c r="AL8092" s="50">
        <v>0</v>
      </c>
      <c r="AM8092" s="50"/>
      <c r="AN8092" s="50"/>
      <c r="AO8092" s="50"/>
      <c r="AP8092" s="50"/>
      <c r="AQ8092" s="50"/>
      <c r="AR8092" s="50"/>
      <c r="AS8092" s="50"/>
      <c r="AT8092" s="50"/>
      <c r="AU8092" s="50"/>
      <c r="AV8092" s="50"/>
      <c r="AW8092" s="50"/>
      <c r="AX8092" s="50">
        <f t="shared" si="2535"/>
        <v>0</v>
      </c>
      <c r="AY8092" s="50"/>
      <c r="AZ8092" s="50">
        <f t="shared" si="2536"/>
        <v>0</v>
      </c>
      <c r="BA8092" s="50">
        <f t="shared" si="2546"/>
        <v>0</v>
      </c>
      <c r="BB8092" s="50">
        <f t="shared" si="2547"/>
        <v>0</v>
      </c>
      <c r="BC8092" s="17">
        <f t="shared" si="2537"/>
        <v>20128</v>
      </c>
      <c r="BD8092" s="50">
        <f t="shared" si="2538"/>
        <v>0</v>
      </c>
      <c r="BE8092" s="50">
        <f t="shared" si="2539"/>
        <v>0</v>
      </c>
      <c r="BF8092" s="50">
        <f t="shared" si="2540"/>
        <v>0</v>
      </c>
      <c r="BG8092" s="50"/>
      <c r="BH8092" s="17">
        <f t="shared" si="2541"/>
        <v>0</v>
      </c>
      <c r="BI8092" s="17">
        <f t="shared" si="2551"/>
        <v>8092</v>
      </c>
      <c r="BJ8092" s="17">
        <f t="shared" si="2542"/>
        <v>8092</v>
      </c>
      <c r="BK8092" s="150">
        <f t="shared" si="2543"/>
        <v>41146</v>
      </c>
      <c r="BL8092" s="50" t="e">
        <f t="shared" ca="1" si="2548"/>
        <v>#NAME?</v>
      </c>
      <c r="BM8092" s="50" t="e">
        <f t="shared" ca="1" si="2549"/>
        <v>#NAME?</v>
      </c>
      <c r="BN8092" s="50" t="e">
        <f t="shared" ca="1" si="2550"/>
        <v>#NAME?</v>
      </c>
    </row>
    <row r="8093" spans="1:66" x14ac:dyDescent="0.35">
      <c r="A8093" s="48">
        <v>41147</v>
      </c>
      <c r="B8093" s="17">
        <v>2012</v>
      </c>
      <c r="C8093" s="17">
        <v>8</v>
      </c>
      <c r="D8093" s="17">
        <v>239</v>
      </c>
      <c r="E8093" s="17">
        <v>26</v>
      </c>
      <c r="F8093" s="17">
        <v>1</v>
      </c>
      <c r="G8093" s="50">
        <v>6.3</v>
      </c>
      <c r="H8093" s="32">
        <v>4.4088178886607512</v>
      </c>
      <c r="I8093" s="50">
        <v>8.8333333333333339</v>
      </c>
      <c r="J8093" s="13">
        <v>0</v>
      </c>
      <c r="K8093" s="13">
        <f t="shared" si="2532"/>
        <v>0</v>
      </c>
      <c r="L8093" s="13">
        <f t="shared" si="2544"/>
        <v>0</v>
      </c>
      <c r="M8093" s="13" t="e">
        <f ca="1">CalcTable[[#This Row],[IWC]]-AE8092</f>
        <v>#NAME?</v>
      </c>
      <c r="N8093" s="13" t="e">
        <f ca="1">IF(CalcTable[[#This Row],[Day of Year]]&lt;123,FCAP,AE8092)</f>
        <v>#NAME?</v>
      </c>
      <c r="O8093" s="17" t="e">
        <f ca="1">IF(IRR_DRIP,5,COUNTIF('IDET Wind Values'!C8077:G8077,"&lt;="&amp;IRR_MAXWIND))</f>
        <v>#NAME?</v>
      </c>
      <c r="P8093" s="13" t="e">
        <f ca="1">CalcTable[[#This Row],[ET_o]]*KL</f>
        <v>#NAME?</v>
      </c>
      <c r="Q8093" s="13" t="e">
        <f ca="1">IF(WILTPT&lt;=0,1,MAX(0,MIN(1,(CalcTable[[#This Row],[IWC]]-WILTPT)/(MAD-WILTPT))))</f>
        <v>#NAME?</v>
      </c>
      <c r="R8093" s="13" t="e">
        <f ca="1">CalcTable[[#This Row],[ETMult]]*CalcTable[[#This Row],[ETb]]</f>
        <v>#NAME?</v>
      </c>
      <c r="S8093" s="13" t="b">
        <f>INDEX(IRR_LIST,CalcTable[[#This Row],[Day of Week]]+1)</f>
        <v>1</v>
      </c>
      <c r="T8093" s="13">
        <f t="shared" ca="1" si="2533"/>
        <v>13.2</v>
      </c>
      <c r="U8093" s="13" t="b">
        <f ca="1">IF(CalcTable[[#This Row],[IrrPrecip]]&gt;=IC_MM,FALSE,TRUE)</f>
        <v>0</v>
      </c>
      <c r="V8093" s="13" t="b">
        <f t="shared" si="2545"/>
        <v>1</v>
      </c>
      <c r="W8093" s="13" t="e">
        <f ca="1">IF(AND(IRR_DRIP=FALSE,CalcTable[[#This Row],[IrrHours]]&lt;=0),FALSE,TRUE)</f>
        <v>#NAME?</v>
      </c>
      <c r="X8093" s="13" t="e">
        <f ca="1">AND(CalcTable[[#This Row],[IrrDay]],CalcTable[[#This Row],[IrrRain]],CalcTable[[#This Row],[IrrWarm]],CalcTable[[#This Row],[IrrWindy]])</f>
        <v>#NAME?</v>
      </c>
      <c r="Y8093" s="13" t="e">
        <f t="shared" ca="1" si="2534"/>
        <v>#NAME?</v>
      </c>
      <c r="Z8093" s="13" t="e">
        <f ca="1">CalcTable[[#This Row],[IrrHours]]/5</f>
        <v>#NAME?</v>
      </c>
      <c r="AA8093" s="13" t="e">
        <f ca="1">IF(CalcTable[[#This Row],[IrrFlag]]=FALSE,0,MAX(0,CalcTable[[#This Row],[VolRednWind]]*(FCAP*IRR_TARGET-CalcTable[[#This Row],[IWC]])))</f>
        <v>#NAME?</v>
      </c>
      <c r="AB8093" s="13" t="e">
        <f ca="1">CalcTable[[#This Row],[IWC]]+CalcTable[[#This Row],[Eff Precip]]+CalcTable[[#This Row],[IrrAmt]]-CalcTable[[#This Row],[AET]]</f>
        <v>#NAME?</v>
      </c>
      <c r="AC8093" s="13" t="e">
        <f ca="1">IF(CalcTable[[#This Row],[PWC]]&gt;FCAP,MIN(24*PERC,MIN(SAT,CalcTable[[#This Row],[PWC]])-FCAP),0)</f>
        <v>#NAME?</v>
      </c>
      <c r="AD8093" s="13" t="e">
        <f ca="1">IF(CalcTable[[#This Row],[PWC]]&gt;SAT,CalcTable[[#This Row],[PWC]]-SAT,0)</f>
        <v>#NAME?</v>
      </c>
      <c r="AE8093" s="13" t="e">
        <f ca="1">CalcTable[[#This Row],[PWC]]-CalcTable[[#This Row],[PercAmt]]-CalcTable[[#This Row],[Runoff]]</f>
        <v>#NAME?</v>
      </c>
      <c r="AF8093" s="13" t="e">
        <f ca="1">CalcTable[[#This Row],[IrrAmt]]/1000*CUR_IRR_AREA*10000/IRR_EFF</f>
        <v>#NAME?</v>
      </c>
      <c r="AG8093" s="147"/>
      <c r="AI8093" s="50">
        <v>0</v>
      </c>
      <c r="AJ8093" s="50">
        <v>0</v>
      </c>
      <c r="AK8093" s="50">
        <v>0</v>
      </c>
      <c r="AL8093" s="50">
        <v>0</v>
      </c>
      <c r="AM8093" s="50"/>
      <c r="AN8093" s="50"/>
      <c r="AO8093" s="50"/>
      <c r="AP8093" s="50"/>
      <c r="AQ8093" s="50"/>
      <c r="AR8093" s="50"/>
      <c r="AS8093" s="50"/>
      <c r="AT8093" s="50"/>
      <c r="AU8093" s="50"/>
      <c r="AV8093" s="50"/>
      <c r="AW8093" s="50"/>
      <c r="AX8093" s="50">
        <f t="shared" si="2535"/>
        <v>0</v>
      </c>
      <c r="AY8093" s="50"/>
      <c r="AZ8093" s="50">
        <f t="shared" si="2536"/>
        <v>0</v>
      </c>
      <c r="BA8093" s="50">
        <f t="shared" si="2546"/>
        <v>0</v>
      </c>
      <c r="BB8093" s="50">
        <f t="shared" si="2547"/>
        <v>0</v>
      </c>
      <c r="BC8093" s="17">
        <f t="shared" si="2537"/>
        <v>20128</v>
      </c>
      <c r="BD8093" s="50">
        <f t="shared" si="2538"/>
        <v>0</v>
      </c>
      <c r="BE8093" s="50">
        <f t="shared" si="2539"/>
        <v>0</v>
      </c>
      <c r="BF8093" s="50">
        <f t="shared" si="2540"/>
        <v>0</v>
      </c>
      <c r="BG8093" s="50"/>
      <c r="BH8093" s="17">
        <f t="shared" si="2541"/>
        <v>0</v>
      </c>
      <c r="BI8093" s="17">
        <f t="shared" si="2551"/>
        <v>8093</v>
      </c>
      <c r="BJ8093" s="17">
        <f t="shared" si="2542"/>
        <v>8093</v>
      </c>
      <c r="BK8093" s="150">
        <f t="shared" si="2543"/>
        <v>41147</v>
      </c>
      <c r="BL8093" s="50" t="e">
        <f t="shared" ca="1" si="2548"/>
        <v>#NAME?</v>
      </c>
      <c r="BM8093" s="50" t="e">
        <f t="shared" ca="1" si="2549"/>
        <v>#NAME?</v>
      </c>
      <c r="BN8093" s="50" t="e">
        <f t="shared" ca="1" si="2550"/>
        <v>#NAME?</v>
      </c>
    </row>
    <row r="8094" spans="1:66" x14ac:dyDescent="0.35">
      <c r="A8094" s="48">
        <v>41148</v>
      </c>
      <c r="B8094" s="17">
        <v>2012</v>
      </c>
      <c r="C8094" s="17">
        <v>8</v>
      </c>
      <c r="D8094" s="17">
        <v>240</v>
      </c>
      <c r="E8094" s="17">
        <v>27</v>
      </c>
      <c r="F8094" s="17">
        <v>2</v>
      </c>
      <c r="G8094" s="50">
        <v>8</v>
      </c>
      <c r="H8094" s="32">
        <v>5.4140998644482101</v>
      </c>
      <c r="I8094" s="50">
        <v>10.666666666666666</v>
      </c>
      <c r="J8094" s="13">
        <v>0</v>
      </c>
      <c r="K8094" s="13">
        <f t="shared" si="2532"/>
        <v>0</v>
      </c>
      <c r="L8094" s="13">
        <f t="shared" si="2544"/>
        <v>0</v>
      </c>
      <c r="M8094" s="13" t="e">
        <f ca="1">CalcTable[[#This Row],[IWC]]-AE8093</f>
        <v>#NAME?</v>
      </c>
      <c r="N8094" s="13" t="e">
        <f ca="1">IF(CalcTable[[#This Row],[Day of Year]]&lt;123,FCAP,AE8093)</f>
        <v>#NAME?</v>
      </c>
      <c r="O8094" s="17" t="e">
        <f ca="1">IF(IRR_DRIP,5,COUNTIF('IDET Wind Values'!C8078:G8078,"&lt;="&amp;IRR_MAXWIND))</f>
        <v>#NAME?</v>
      </c>
      <c r="P8094" s="13" t="e">
        <f ca="1">CalcTable[[#This Row],[ET_o]]*KL</f>
        <v>#NAME?</v>
      </c>
      <c r="Q8094" s="13" t="e">
        <f ca="1">IF(WILTPT&lt;=0,1,MAX(0,MIN(1,(CalcTable[[#This Row],[IWC]]-WILTPT)/(MAD-WILTPT))))</f>
        <v>#NAME?</v>
      </c>
      <c r="R8094" s="13" t="e">
        <f ca="1">CalcTable[[#This Row],[ETMult]]*CalcTable[[#This Row],[ETb]]</f>
        <v>#NAME?</v>
      </c>
      <c r="S8094" s="13" t="b">
        <f>INDEX(IRR_LIST,CalcTable[[#This Row],[Day of Week]]+1)</f>
        <v>0</v>
      </c>
      <c r="T8094" s="13">
        <f t="shared" ca="1" si="2533"/>
        <v>0</v>
      </c>
      <c r="U8094" s="13" t="b">
        <f ca="1">IF(CalcTable[[#This Row],[IrrPrecip]]&gt;=IC_MM,FALSE,TRUE)</f>
        <v>1</v>
      </c>
      <c r="V8094" s="13" t="b">
        <f t="shared" si="2545"/>
        <v>1</v>
      </c>
      <c r="W8094" s="13" t="e">
        <f ca="1">IF(AND(IRR_DRIP=FALSE,CalcTable[[#This Row],[IrrHours]]&lt;=0),FALSE,TRUE)</f>
        <v>#NAME?</v>
      </c>
      <c r="X8094" s="13" t="e">
        <f ca="1">AND(CalcTable[[#This Row],[IrrDay]],CalcTable[[#This Row],[IrrRain]],CalcTable[[#This Row],[IrrWarm]],CalcTable[[#This Row],[IrrWindy]])</f>
        <v>#NAME?</v>
      </c>
      <c r="Y8094" s="13" t="e">
        <f t="shared" ca="1" si="2534"/>
        <v>#NAME?</v>
      </c>
      <c r="Z8094" s="13" t="e">
        <f ca="1">CalcTable[[#This Row],[IrrHours]]/5</f>
        <v>#NAME?</v>
      </c>
      <c r="AA8094" s="13" t="e">
        <f ca="1">IF(CalcTable[[#This Row],[IrrFlag]]=FALSE,0,MAX(0,CalcTable[[#This Row],[VolRednWind]]*(FCAP*IRR_TARGET-CalcTable[[#This Row],[IWC]])))</f>
        <v>#NAME?</v>
      </c>
      <c r="AB8094" s="13" t="e">
        <f ca="1">CalcTable[[#This Row],[IWC]]+CalcTable[[#This Row],[Eff Precip]]+CalcTable[[#This Row],[IrrAmt]]-CalcTable[[#This Row],[AET]]</f>
        <v>#NAME?</v>
      </c>
      <c r="AC8094" s="13" t="e">
        <f ca="1">IF(CalcTable[[#This Row],[PWC]]&gt;FCAP,MIN(24*PERC,MIN(SAT,CalcTable[[#This Row],[PWC]])-FCAP),0)</f>
        <v>#NAME?</v>
      </c>
      <c r="AD8094" s="13" t="e">
        <f ca="1">IF(CalcTable[[#This Row],[PWC]]&gt;SAT,CalcTable[[#This Row],[PWC]]-SAT,0)</f>
        <v>#NAME?</v>
      </c>
      <c r="AE8094" s="13" t="e">
        <f ca="1">CalcTable[[#This Row],[PWC]]-CalcTable[[#This Row],[PercAmt]]-CalcTable[[#This Row],[Runoff]]</f>
        <v>#NAME?</v>
      </c>
      <c r="AF8094" s="13" t="e">
        <f ca="1">CalcTable[[#This Row],[IrrAmt]]/1000*CUR_IRR_AREA*10000/IRR_EFF</f>
        <v>#NAME?</v>
      </c>
      <c r="AG8094" s="147"/>
      <c r="AI8094" s="50">
        <v>0</v>
      </c>
      <c r="AJ8094" s="50">
        <v>0</v>
      </c>
      <c r="AK8094" s="50">
        <v>0</v>
      </c>
      <c r="AL8094" s="50">
        <v>6.7606398762321582</v>
      </c>
      <c r="AM8094" s="50"/>
      <c r="AN8094" s="50"/>
      <c r="AO8094" s="50"/>
      <c r="AP8094" s="50"/>
      <c r="AQ8094" s="50"/>
      <c r="AR8094" s="50"/>
      <c r="AS8094" s="50"/>
      <c r="AT8094" s="50"/>
      <c r="AU8094" s="50"/>
      <c r="AV8094" s="50"/>
      <c r="AW8094" s="50"/>
      <c r="AX8094" s="50">
        <f t="shared" si="2535"/>
        <v>6.7606398762321582</v>
      </c>
      <c r="AY8094" s="50"/>
      <c r="AZ8094" s="50">
        <f t="shared" si="2536"/>
        <v>198.31210303614333</v>
      </c>
      <c r="BA8094" s="50">
        <f t="shared" si="2546"/>
        <v>305.33768245247467</v>
      </c>
      <c r="BB8094" s="50">
        <f t="shared" si="2547"/>
        <v>314.78111593038625</v>
      </c>
      <c r="BC8094" s="17">
        <f t="shared" si="2537"/>
        <v>20128</v>
      </c>
      <c r="BD8094" s="50">
        <f t="shared" si="2538"/>
        <v>6.7606398762321582</v>
      </c>
      <c r="BE8094" s="50">
        <f t="shared" si="2539"/>
        <v>198.31210303614333</v>
      </c>
      <c r="BF8094" s="50">
        <f t="shared" si="2540"/>
        <v>324.37546934826435</v>
      </c>
      <c r="BG8094" s="50"/>
      <c r="BH8094" s="17">
        <f t="shared" si="2541"/>
        <v>0</v>
      </c>
      <c r="BI8094" s="17">
        <f t="shared" si="2551"/>
        <v>8094</v>
      </c>
      <c r="BJ8094" s="17">
        <f t="shared" si="2542"/>
        <v>8094</v>
      </c>
      <c r="BK8094" s="150">
        <f t="shared" si="2543"/>
        <v>41148</v>
      </c>
      <c r="BL8094" s="50" t="e">
        <f t="shared" ca="1" si="2548"/>
        <v>#NAME?</v>
      </c>
      <c r="BM8094" s="50" t="e">
        <f t="shared" ca="1" si="2549"/>
        <v>#NAME?</v>
      </c>
      <c r="BN8094" s="50" t="e">
        <f t="shared" ca="1" si="2550"/>
        <v>#NAME?</v>
      </c>
    </row>
    <row r="8095" spans="1:66" x14ac:dyDescent="0.35">
      <c r="A8095" s="48">
        <v>41149</v>
      </c>
      <c r="B8095" s="17">
        <v>2012</v>
      </c>
      <c r="C8095" s="17">
        <v>8</v>
      </c>
      <c r="D8095" s="17">
        <v>241</v>
      </c>
      <c r="E8095" s="17">
        <v>28</v>
      </c>
      <c r="F8095" s="17">
        <v>3</v>
      </c>
      <c r="G8095" s="50">
        <v>14.6</v>
      </c>
      <c r="H8095" s="32">
        <v>6.9880973206598167</v>
      </c>
      <c r="I8095" s="50">
        <v>17</v>
      </c>
      <c r="J8095" s="13">
        <v>0</v>
      </c>
      <c r="K8095" s="13">
        <f t="shared" si="2532"/>
        <v>0</v>
      </c>
      <c r="L8095" s="13">
        <f t="shared" si="2544"/>
        <v>0</v>
      </c>
      <c r="M8095" s="13" t="e">
        <f ca="1">CalcTable[[#This Row],[IWC]]-AE8094</f>
        <v>#NAME?</v>
      </c>
      <c r="N8095" s="13" t="e">
        <f ca="1">IF(CalcTable[[#This Row],[Day of Year]]&lt;123,FCAP,AE8094)</f>
        <v>#NAME?</v>
      </c>
      <c r="O8095" s="17" t="e">
        <f ca="1">IF(IRR_DRIP,5,COUNTIF('IDET Wind Values'!C8079:G8079,"&lt;="&amp;IRR_MAXWIND))</f>
        <v>#NAME?</v>
      </c>
      <c r="P8095" s="13" t="e">
        <f ca="1">CalcTable[[#This Row],[ET_o]]*KL</f>
        <v>#NAME?</v>
      </c>
      <c r="Q8095" s="13" t="e">
        <f ca="1">IF(WILTPT&lt;=0,1,MAX(0,MIN(1,(CalcTable[[#This Row],[IWC]]-WILTPT)/(MAD-WILTPT))))</f>
        <v>#NAME?</v>
      </c>
      <c r="R8095" s="13" t="e">
        <f ca="1">CalcTable[[#This Row],[ETMult]]*CalcTable[[#This Row],[ETb]]</f>
        <v>#NAME?</v>
      </c>
      <c r="S8095" s="13" t="b">
        <f>INDEX(IRR_LIST,CalcTable[[#This Row],[Day of Week]]+1)</f>
        <v>1</v>
      </c>
      <c r="T8095" s="13">
        <f t="shared" ca="1" si="2533"/>
        <v>0</v>
      </c>
      <c r="U8095" s="13" t="b">
        <f ca="1">IF(CalcTable[[#This Row],[IrrPrecip]]&gt;=IC_MM,FALSE,TRUE)</f>
        <v>1</v>
      </c>
      <c r="V8095" s="13" t="b">
        <f t="shared" si="2545"/>
        <v>1</v>
      </c>
      <c r="W8095" s="13" t="e">
        <f ca="1">IF(AND(IRR_DRIP=FALSE,CalcTable[[#This Row],[IrrHours]]&lt;=0),FALSE,TRUE)</f>
        <v>#NAME?</v>
      </c>
      <c r="X8095" s="13" t="e">
        <f ca="1">AND(CalcTable[[#This Row],[IrrDay]],CalcTable[[#This Row],[IrrRain]],CalcTable[[#This Row],[IrrWarm]],CalcTable[[#This Row],[IrrWindy]])</f>
        <v>#NAME?</v>
      </c>
      <c r="Y8095" s="13" t="e">
        <f t="shared" ca="1" si="2534"/>
        <v>#NAME?</v>
      </c>
      <c r="Z8095" s="13" t="e">
        <f ca="1">CalcTable[[#This Row],[IrrHours]]/5</f>
        <v>#NAME?</v>
      </c>
      <c r="AA8095" s="13" t="e">
        <f ca="1">IF(CalcTable[[#This Row],[IrrFlag]]=FALSE,0,MAX(0,CalcTable[[#This Row],[VolRednWind]]*(FCAP*IRR_TARGET-CalcTable[[#This Row],[IWC]])))</f>
        <v>#NAME?</v>
      </c>
      <c r="AB8095" s="13" t="e">
        <f ca="1">CalcTable[[#This Row],[IWC]]+CalcTable[[#This Row],[Eff Precip]]+CalcTable[[#This Row],[IrrAmt]]-CalcTable[[#This Row],[AET]]</f>
        <v>#NAME?</v>
      </c>
      <c r="AC8095" s="13" t="e">
        <f ca="1">IF(CalcTable[[#This Row],[PWC]]&gt;FCAP,MIN(24*PERC,MIN(SAT,CalcTable[[#This Row],[PWC]])-FCAP),0)</f>
        <v>#NAME?</v>
      </c>
      <c r="AD8095" s="13" t="e">
        <f ca="1">IF(CalcTable[[#This Row],[PWC]]&gt;SAT,CalcTable[[#This Row],[PWC]]-SAT,0)</f>
        <v>#NAME?</v>
      </c>
      <c r="AE8095" s="13" t="e">
        <f ca="1">CalcTable[[#This Row],[PWC]]-CalcTable[[#This Row],[PercAmt]]-CalcTable[[#This Row],[Runoff]]</f>
        <v>#NAME?</v>
      </c>
      <c r="AF8095" s="13" t="e">
        <f ca="1">CalcTable[[#This Row],[IrrAmt]]/1000*CUR_IRR_AREA*10000/IRR_EFF</f>
        <v>#NAME?</v>
      </c>
      <c r="AG8095" s="147"/>
      <c r="AI8095" s="50">
        <v>3.2517726210333522</v>
      </c>
      <c r="AJ8095" s="50">
        <v>6.1545000195553587</v>
      </c>
      <c r="AK8095" s="50">
        <v>0</v>
      </c>
      <c r="AL8095" s="50">
        <v>0</v>
      </c>
      <c r="AM8095" s="50"/>
      <c r="AN8095" s="50"/>
      <c r="AO8095" s="50"/>
      <c r="AP8095" s="50"/>
      <c r="AQ8095" s="50"/>
      <c r="AR8095" s="50"/>
      <c r="AS8095" s="50"/>
      <c r="AT8095" s="50"/>
      <c r="AU8095" s="50"/>
      <c r="AV8095" s="50"/>
      <c r="AW8095" s="50"/>
      <c r="AX8095" s="50">
        <f t="shared" si="2535"/>
        <v>9.4062726405887105</v>
      </c>
      <c r="AY8095" s="50"/>
      <c r="AZ8095" s="50">
        <f t="shared" si="2536"/>
        <v>228.22466568211303</v>
      </c>
      <c r="BA8095" s="50">
        <f t="shared" si="2546"/>
        <v>371.23221425735125</v>
      </c>
      <c r="BB8095" s="50">
        <f t="shared" si="2547"/>
        <v>384.30435341161086</v>
      </c>
      <c r="BC8095" s="17">
        <f t="shared" si="2537"/>
        <v>20128</v>
      </c>
      <c r="BD8095" s="50">
        <f t="shared" si="2538"/>
        <v>9.4062726405887105</v>
      </c>
      <c r="BE8095" s="50">
        <f t="shared" si="2539"/>
        <v>228.22466568211303</v>
      </c>
      <c r="BF8095" s="50">
        <f t="shared" si="2540"/>
        <v>373.30289938982554</v>
      </c>
      <c r="BG8095" s="50"/>
      <c r="BH8095" s="17">
        <f t="shared" si="2541"/>
        <v>0</v>
      </c>
      <c r="BI8095" s="17">
        <f t="shared" si="2551"/>
        <v>8095</v>
      </c>
      <c r="BJ8095" s="17">
        <f t="shared" si="2542"/>
        <v>8095</v>
      </c>
      <c r="BK8095" s="150">
        <f t="shared" si="2543"/>
        <v>41149</v>
      </c>
      <c r="BL8095" s="50" t="e">
        <f t="shared" ca="1" si="2548"/>
        <v>#NAME?</v>
      </c>
      <c r="BM8095" s="50" t="e">
        <f t="shared" ca="1" si="2549"/>
        <v>#NAME?</v>
      </c>
      <c r="BN8095" s="50" t="e">
        <f t="shared" ca="1" si="2550"/>
        <v>#NAME?</v>
      </c>
    </row>
    <row r="8096" spans="1:66" x14ac:dyDescent="0.35">
      <c r="A8096" s="48">
        <v>41150</v>
      </c>
      <c r="B8096" s="17">
        <v>2012</v>
      </c>
      <c r="C8096" s="17">
        <v>8</v>
      </c>
      <c r="D8096" s="17">
        <v>242</v>
      </c>
      <c r="E8096" s="17">
        <v>29</v>
      </c>
      <c r="F8096" s="17">
        <v>4</v>
      </c>
      <c r="G8096" s="50">
        <v>10.9</v>
      </c>
      <c r="H8096" s="32">
        <v>4.7581904958332348</v>
      </c>
      <c r="I8096" s="50">
        <v>14.833333333333334</v>
      </c>
      <c r="J8096" s="13">
        <v>0.2</v>
      </c>
      <c r="K8096" s="13">
        <f t="shared" si="2532"/>
        <v>0.2</v>
      </c>
      <c r="L8096" s="13">
        <f t="shared" si="2544"/>
        <v>0</v>
      </c>
      <c r="M8096" s="13" t="e">
        <f ca="1">CalcTable[[#This Row],[IWC]]-AE8095</f>
        <v>#NAME?</v>
      </c>
      <c r="N8096" s="13" t="e">
        <f ca="1">IF(CalcTable[[#This Row],[Day of Year]]&lt;123,FCAP,AE8095)</f>
        <v>#NAME?</v>
      </c>
      <c r="O8096" s="17" t="e">
        <f ca="1">IF(IRR_DRIP,5,COUNTIF('IDET Wind Values'!C8080:G8080,"&lt;="&amp;IRR_MAXWIND))</f>
        <v>#NAME?</v>
      </c>
      <c r="P8096" s="13" t="e">
        <f ca="1">CalcTable[[#This Row],[ET_o]]*KL</f>
        <v>#NAME?</v>
      </c>
      <c r="Q8096" s="13" t="e">
        <f ca="1">IF(WILTPT&lt;=0,1,MAX(0,MIN(1,(CalcTable[[#This Row],[IWC]]-WILTPT)/(MAD-WILTPT))))</f>
        <v>#NAME?</v>
      </c>
      <c r="R8096" s="13" t="e">
        <f ca="1">CalcTable[[#This Row],[ETMult]]*CalcTable[[#This Row],[ETb]]</f>
        <v>#NAME?</v>
      </c>
      <c r="S8096" s="13" t="b">
        <f>INDEX(IRR_LIST,CalcTable[[#This Row],[Day of Week]]+1)</f>
        <v>0</v>
      </c>
      <c r="T8096" s="13">
        <f t="shared" ca="1" si="2533"/>
        <v>0</v>
      </c>
      <c r="U8096" s="13" t="b">
        <f ca="1">IF(CalcTable[[#This Row],[IrrPrecip]]&gt;=IC_MM,FALSE,TRUE)</f>
        <v>1</v>
      </c>
      <c r="V8096" s="13" t="b">
        <f t="shared" si="2545"/>
        <v>1</v>
      </c>
      <c r="W8096" s="13" t="e">
        <f ca="1">IF(AND(IRR_DRIP=FALSE,CalcTable[[#This Row],[IrrHours]]&lt;=0),FALSE,TRUE)</f>
        <v>#NAME?</v>
      </c>
      <c r="X8096" s="13" t="e">
        <f ca="1">AND(CalcTable[[#This Row],[IrrDay]],CalcTable[[#This Row],[IrrRain]],CalcTable[[#This Row],[IrrWarm]],CalcTable[[#This Row],[IrrWindy]])</f>
        <v>#NAME?</v>
      </c>
      <c r="Y8096" s="13" t="e">
        <f t="shared" ca="1" si="2534"/>
        <v>#NAME?</v>
      </c>
      <c r="Z8096" s="13" t="e">
        <f ca="1">CalcTable[[#This Row],[IrrHours]]/5</f>
        <v>#NAME?</v>
      </c>
      <c r="AA8096" s="13" t="e">
        <f ca="1">IF(CalcTable[[#This Row],[IrrFlag]]=FALSE,0,MAX(0,CalcTable[[#This Row],[VolRednWind]]*(FCAP*IRR_TARGET-CalcTable[[#This Row],[IWC]])))</f>
        <v>#NAME?</v>
      </c>
      <c r="AB8096" s="13" t="e">
        <f ca="1">CalcTable[[#This Row],[IWC]]+CalcTable[[#This Row],[Eff Precip]]+CalcTable[[#This Row],[IrrAmt]]-CalcTable[[#This Row],[AET]]</f>
        <v>#NAME?</v>
      </c>
      <c r="AC8096" s="13" t="e">
        <f ca="1">IF(CalcTable[[#This Row],[PWC]]&gt;FCAP,MIN(24*PERC,MIN(SAT,CalcTable[[#This Row],[PWC]])-FCAP),0)</f>
        <v>#NAME?</v>
      </c>
      <c r="AD8096" s="13" t="e">
        <f ca="1">IF(CalcTable[[#This Row],[PWC]]&gt;SAT,CalcTable[[#This Row],[PWC]]-SAT,0)</f>
        <v>#NAME?</v>
      </c>
      <c r="AE8096" s="13" t="e">
        <f ca="1">CalcTable[[#This Row],[PWC]]-CalcTable[[#This Row],[PercAmt]]-CalcTable[[#This Row],[Runoff]]</f>
        <v>#NAME?</v>
      </c>
      <c r="AF8096" s="13" t="e">
        <f ca="1">CalcTable[[#This Row],[IrrAmt]]/1000*CUR_IRR_AREA*10000/IRR_EFF</f>
        <v>#NAME?</v>
      </c>
      <c r="AG8096" s="147"/>
      <c r="AI8096" s="50">
        <v>0</v>
      </c>
      <c r="AJ8096" s="50">
        <v>0</v>
      </c>
      <c r="AK8096" s="50">
        <v>4.6900949935092715</v>
      </c>
      <c r="AL8096" s="50">
        <v>6.8212084518094152</v>
      </c>
      <c r="AM8096" s="50"/>
      <c r="AN8096" s="50"/>
      <c r="AO8096" s="50"/>
      <c r="AP8096" s="50"/>
      <c r="AQ8096" s="50"/>
      <c r="AR8096" s="50"/>
      <c r="AS8096" s="50"/>
      <c r="AT8096" s="50"/>
      <c r="AU8096" s="50"/>
      <c r="AV8096" s="50"/>
      <c r="AW8096" s="50"/>
      <c r="AX8096" s="50">
        <f t="shared" si="2535"/>
        <v>11.511303445318687</v>
      </c>
      <c r="AY8096" s="50"/>
      <c r="AZ8096" s="50">
        <f t="shared" si="2536"/>
        <v>268.87684115787886</v>
      </c>
      <c r="BA8096" s="50">
        <f t="shared" si="2546"/>
        <v>413.98497765578173</v>
      </c>
      <c r="BB8096" s="50">
        <f t="shared" si="2547"/>
        <v>426.7886367585379</v>
      </c>
      <c r="BC8096" s="17">
        <f t="shared" si="2537"/>
        <v>20128</v>
      </c>
      <c r="BD8096" s="50">
        <f t="shared" si="2538"/>
        <v>11.511303445318687</v>
      </c>
      <c r="BE8096" s="50">
        <f t="shared" si="2539"/>
        <v>268.87684115787886</v>
      </c>
      <c r="BF8096" s="50">
        <f t="shared" si="2540"/>
        <v>439.79691714312537</v>
      </c>
      <c r="BG8096" s="50"/>
      <c r="BH8096" s="17">
        <f t="shared" si="2541"/>
        <v>0</v>
      </c>
      <c r="BI8096" s="17">
        <f t="shared" si="2551"/>
        <v>8096</v>
      </c>
      <c r="BJ8096" s="17">
        <f t="shared" si="2542"/>
        <v>8096</v>
      </c>
      <c r="BK8096" s="150">
        <f t="shared" si="2543"/>
        <v>41150</v>
      </c>
      <c r="BL8096" s="50" t="e">
        <f t="shared" ca="1" si="2548"/>
        <v>#NAME?</v>
      </c>
      <c r="BM8096" s="50" t="e">
        <f t="shared" ca="1" si="2549"/>
        <v>#NAME?</v>
      </c>
      <c r="BN8096" s="50" t="e">
        <f t="shared" ca="1" si="2550"/>
        <v>#NAME?</v>
      </c>
    </row>
    <row r="8097" spans="1:66" x14ac:dyDescent="0.35">
      <c r="A8097" s="48">
        <v>41151</v>
      </c>
      <c r="B8097" s="17">
        <v>2012</v>
      </c>
      <c r="C8097" s="17">
        <v>8</v>
      </c>
      <c r="D8097" s="17">
        <v>243</v>
      </c>
      <c r="E8097" s="17">
        <v>30</v>
      </c>
      <c r="F8097" s="17">
        <v>5</v>
      </c>
      <c r="G8097" s="50">
        <v>7.5</v>
      </c>
      <c r="H8097" s="32">
        <v>4.3281113792149508</v>
      </c>
      <c r="I8097" s="50">
        <v>7.833333333333333</v>
      </c>
      <c r="J8097" s="13">
        <v>0</v>
      </c>
      <c r="K8097" s="13">
        <f t="shared" si="2532"/>
        <v>0</v>
      </c>
      <c r="L8097" s="13">
        <f t="shared" si="2544"/>
        <v>0</v>
      </c>
      <c r="M8097" s="13" t="e">
        <f ca="1">CalcTable[[#This Row],[IWC]]-AE8096</f>
        <v>#NAME?</v>
      </c>
      <c r="N8097" s="13" t="e">
        <f ca="1">IF(CalcTable[[#This Row],[Day of Year]]&lt;123,FCAP,AE8096)</f>
        <v>#NAME?</v>
      </c>
      <c r="O8097" s="17" t="e">
        <f ca="1">IF(IRR_DRIP,5,COUNTIF('IDET Wind Values'!C8081:G8081,"&lt;="&amp;IRR_MAXWIND))</f>
        <v>#NAME?</v>
      </c>
      <c r="P8097" s="13" t="e">
        <f ca="1">CalcTable[[#This Row],[ET_o]]*KL</f>
        <v>#NAME?</v>
      </c>
      <c r="Q8097" s="13" t="e">
        <f ca="1">IF(WILTPT&lt;=0,1,MAX(0,MIN(1,(CalcTable[[#This Row],[IWC]]-WILTPT)/(MAD-WILTPT))))</f>
        <v>#NAME?</v>
      </c>
      <c r="R8097" s="13" t="e">
        <f ca="1">CalcTable[[#This Row],[ETMult]]*CalcTable[[#This Row],[ETb]]</f>
        <v>#NAME?</v>
      </c>
      <c r="S8097" s="13" t="b">
        <f>INDEX(IRR_LIST,CalcTable[[#This Row],[Day of Week]]+1)</f>
        <v>1</v>
      </c>
      <c r="T8097" s="13">
        <f t="shared" ca="1" si="2533"/>
        <v>0.2</v>
      </c>
      <c r="U8097" s="13" t="b">
        <f ca="1">IF(CalcTable[[#This Row],[IrrPrecip]]&gt;=IC_MM,FALSE,TRUE)</f>
        <v>1</v>
      </c>
      <c r="V8097" s="13" t="b">
        <f t="shared" si="2545"/>
        <v>1</v>
      </c>
      <c r="W8097" s="13" t="e">
        <f ca="1">IF(AND(IRR_DRIP=FALSE,CalcTable[[#This Row],[IrrHours]]&lt;=0),FALSE,TRUE)</f>
        <v>#NAME?</v>
      </c>
      <c r="X8097" s="13" t="e">
        <f ca="1">AND(CalcTable[[#This Row],[IrrDay]],CalcTable[[#This Row],[IrrRain]],CalcTable[[#This Row],[IrrWarm]],CalcTable[[#This Row],[IrrWindy]])</f>
        <v>#NAME?</v>
      </c>
      <c r="Y8097" s="13" t="e">
        <f t="shared" ca="1" si="2534"/>
        <v>#NAME?</v>
      </c>
      <c r="Z8097" s="13" t="e">
        <f ca="1">CalcTable[[#This Row],[IrrHours]]/5</f>
        <v>#NAME?</v>
      </c>
      <c r="AA8097" s="13" t="e">
        <f ca="1">IF(CalcTable[[#This Row],[IrrFlag]]=FALSE,0,MAX(0,CalcTable[[#This Row],[VolRednWind]]*(FCAP*IRR_TARGET-CalcTable[[#This Row],[IWC]])))</f>
        <v>#NAME?</v>
      </c>
      <c r="AB8097" s="13" t="e">
        <f ca="1">CalcTable[[#This Row],[IWC]]+CalcTable[[#This Row],[Eff Precip]]+CalcTable[[#This Row],[IrrAmt]]-CalcTable[[#This Row],[AET]]</f>
        <v>#NAME?</v>
      </c>
      <c r="AC8097" s="13" t="e">
        <f ca="1">IF(CalcTable[[#This Row],[PWC]]&gt;FCAP,MIN(24*PERC,MIN(SAT,CalcTable[[#This Row],[PWC]])-FCAP),0)</f>
        <v>#NAME?</v>
      </c>
      <c r="AD8097" s="13" t="e">
        <f ca="1">IF(CalcTable[[#This Row],[PWC]]&gt;SAT,CalcTable[[#This Row],[PWC]]-SAT,0)</f>
        <v>#NAME?</v>
      </c>
      <c r="AE8097" s="13" t="e">
        <f ca="1">CalcTable[[#This Row],[PWC]]-CalcTable[[#This Row],[PercAmt]]-CalcTable[[#This Row],[Runoff]]</f>
        <v>#NAME?</v>
      </c>
      <c r="AF8097" s="13" t="e">
        <f ca="1">CalcTable[[#This Row],[IrrAmt]]/1000*CUR_IRR_AREA*10000/IRR_EFF</f>
        <v>#NAME?</v>
      </c>
      <c r="AG8097" s="147"/>
      <c r="AI8097" s="50">
        <v>3.0808003547381442</v>
      </c>
      <c r="AJ8097" s="50">
        <v>5.5973186486202353</v>
      </c>
      <c r="AK8097" s="50">
        <v>0</v>
      </c>
      <c r="AL8097" s="50">
        <v>0</v>
      </c>
      <c r="AM8097" s="50"/>
      <c r="AN8097" s="50"/>
      <c r="AO8097" s="50"/>
      <c r="AP8097" s="50"/>
      <c r="AQ8097" s="50"/>
      <c r="AR8097" s="50"/>
      <c r="AS8097" s="50"/>
      <c r="AT8097" s="50"/>
      <c r="AU8097" s="50"/>
      <c r="AV8097" s="50"/>
      <c r="AW8097" s="50"/>
      <c r="AX8097" s="50">
        <f t="shared" si="2535"/>
        <v>8.678119003358379</v>
      </c>
      <c r="AY8097" s="50"/>
      <c r="AZ8097" s="50">
        <f t="shared" si="2536"/>
        <v>209.37308556235303</v>
      </c>
      <c r="BA8097" s="50">
        <f t="shared" si="2546"/>
        <v>340.41072298716068</v>
      </c>
      <c r="BB8097" s="50">
        <f t="shared" si="2547"/>
        <v>352.38560757062879</v>
      </c>
      <c r="BC8097" s="17">
        <f t="shared" si="2537"/>
        <v>20128</v>
      </c>
      <c r="BD8097" s="50">
        <f t="shared" si="2538"/>
        <v>8.678119003358379</v>
      </c>
      <c r="BE8097" s="50">
        <f t="shared" si="2539"/>
        <v>209.37308556235303</v>
      </c>
      <c r="BF8097" s="50">
        <f t="shared" si="2540"/>
        <v>342.46771557762486</v>
      </c>
      <c r="BG8097" s="50"/>
      <c r="BH8097" s="17">
        <f t="shared" si="2541"/>
        <v>0</v>
      </c>
      <c r="BI8097" s="17">
        <f t="shared" si="2551"/>
        <v>8097</v>
      </c>
      <c r="BJ8097" s="17">
        <f t="shared" si="2542"/>
        <v>8097</v>
      </c>
      <c r="BK8097" s="150">
        <f t="shared" si="2543"/>
        <v>41151</v>
      </c>
      <c r="BL8097" s="50" t="e">
        <f t="shared" ca="1" si="2548"/>
        <v>#NAME?</v>
      </c>
      <c r="BM8097" s="50" t="e">
        <f t="shared" ca="1" si="2549"/>
        <v>#NAME?</v>
      </c>
      <c r="BN8097" s="50" t="e">
        <f t="shared" ca="1" si="2550"/>
        <v>#NAME?</v>
      </c>
    </row>
    <row r="8098" spans="1:66" x14ac:dyDescent="0.35">
      <c r="A8098" s="48">
        <v>41152</v>
      </c>
      <c r="B8098" s="17">
        <v>2012</v>
      </c>
      <c r="C8098" s="17">
        <v>8</v>
      </c>
      <c r="D8098" s="17">
        <v>244</v>
      </c>
      <c r="E8098" s="17">
        <v>31</v>
      </c>
      <c r="F8098" s="17">
        <v>6</v>
      </c>
      <c r="G8098" s="50">
        <v>5.9</v>
      </c>
      <c r="H8098" s="32">
        <v>3.5195413139778928</v>
      </c>
      <c r="I8098" s="50">
        <v>16.333333333333332</v>
      </c>
      <c r="J8098" s="13">
        <v>0</v>
      </c>
      <c r="K8098" s="13">
        <f t="shared" si="2532"/>
        <v>0</v>
      </c>
      <c r="L8098" s="13">
        <f t="shared" si="2544"/>
        <v>0</v>
      </c>
      <c r="M8098" s="13" t="e">
        <f ca="1">CalcTable[[#This Row],[IWC]]-AE8097</f>
        <v>#NAME?</v>
      </c>
      <c r="N8098" s="13" t="e">
        <f ca="1">IF(CalcTable[[#This Row],[Day of Year]]&lt;123,FCAP,AE8097)</f>
        <v>#NAME?</v>
      </c>
      <c r="O8098" s="17" t="e">
        <f ca="1">IF(IRR_DRIP,5,COUNTIF('IDET Wind Values'!C8082:G8082,"&lt;="&amp;IRR_MAXWIND))</f>
        <v>#NAME?</v>
      </c>
      <c r="P8098" s="13" t="e">
        <f ca="1">CalcTable[[#This Row],[ET_o]]*KL</f>
        <v>#NAME?</v>
      </c>
      <c r="Q8098" s="13" t="e">
        <f ca="1">IF(WILTPT&lt;=0,1,MAX(0,MIN(1,(CalcTable[[#This Row],[IWC]]-WILTPT)/(MAD-WILTPT))))</f>
        <v>#NAME?</v>
      </c>
      <c r="R8098" s="13" t="e">
        <f ca="1">CalcTable[[#This Row],[ETMult]]*CalcTable[[#This Row],[ETb]]</f>
        <v>#NAME?</v>
      </c>
      <c r="S8098" s="13" t="b">
        <f>INDEX(IRR_LIST,CalcTable[[#This Row],[Day of Week]]+1)</f>
        <v>0</v>
      </c>
      <c r="T8098" s="13">
        <f t="shared" ca="1" si="2533"/>
        <v>0.2</v>
      </c>
      <c r="U8098" s="13" t="b">
        <f ca="1">IF(CalcTable[[#This Row],[IrrPrecip]]&gt;=IC_MM,FALSE,TRUE)</f>
        <v>1</v>
      </c>
      <c r="V8098" s="13" t="b">
        <f t="shared" si="2545"/>
        <v>1</v>
      </c>
      <c r="W8098" s="13" t="e">
        <f ca="1">IF(AND(IRR_DRIP=FALSE,CalcTable[[#This Row],[IrrHours]]&lt;=0),FALSE,TRUE)</f>
        <v>#NAME?</v>
      </c>
      <c r="X8098" s="13" t="e">
        <f ca="1">AND(CalcTable[[#This Row],[IrrDay]],CalcTable[[#This Row],[IrrRain]],CalcTable[[#This Row],[IrrWarm]],CalcTable[[#This Row],[IrrWindy]])</f>
        <v>#NAME?</v>
      </c>
      <c r="Y8098" s="13" t="e">
        <f t="shared" ca="1" si="2534"/>
        <v>#NAME?</v>
      </c>
      <c r="Z8098" s="13" t="e">
        <f ca="1">CalcTable[[#This Row],[IrrHours]]/5</f>
        <v>#NAME?</v>
      </c>
      <c r="AA8098" s="13" t="e">
        <f ca="1">IF(CalcTable[[#This Row],[IrrFlag]]=FALSE,0,MAX(0,CalcTable[[#This Row],[VolRednWind]]*(FCAP*IRR_TARGET-CalcTable[[#This Row],[IWC]])))</f>
        <v>#NAME?</v>
      </c>
      <c r="AB8098" s="13" t="e">
        <f ca="1">CalcTable[[#This Row],[IWC]]+CalcTable[[#This Row],[Eff Precip]]+CalcTable[[#This Row],[IrrAmt]]-CalcTable[[#This Row],[AET]]</f>
        <v>#NAME?</v>
      </c>
      <c r="AC8098" s="13" t="e">
        <f ca="1">IF(CalcTable[[#This Row],[PWC]]&gt;FCAP,MIN(24*PERC,MIN(SAT,CalcTable[[#This Row],[PWC]])-FCAP),0)</f>
        <v>#NAME?</v>
      </c>
      <c r="AD8098" s="13" t="e">
        <f ca="1">IF(CalcTable[[#This Row],[PWC]]&gt;SAT,CalcTable[[#This Row],[PWC]]-SAT,0)</f>
        <v>#NAME?</v>
      </c>
      <c r="AE8098" s="13" t="e">
        <f ca="1">CalcTable[[#This Row],[PWC]]-CalcTable[[#This Row],[PercAmt]]-CalcTable[[#This Row],[Runoff]]</f>
        <v>#NAME?</v>
      </c>
      <c r="AF8098" s="13" t="e">
        <f ca="1">CalcTable[[#This Row],[IrrAmt]]/1000*CUR_IRR_AREA*10000/IRR_EFF</f>
        <v>#NAME?</v>
      </c>
      <c r="AG8098" s="147"/>
      <c r="AI8098" s="50">
        <v>0</v>
      </c>
      <c r="AJ8098" s="50">
        <v>0</v>
      </c>
      <c r="AK8098" s="50">
        <v>0</v>
      </c>
      <c r="AL8098" s="50">
        <v>4.9974660312765025</v>
      </c>
      <c r="AM8098" s="50"/>
      <c r="AN8098" s="50"/>
      <c r="AO8098" s="50"/>
      <c r="AP8098" s="50"/>
      <c r="AQ8098" s="50"/>
      <c r="AR8098" s="50"/>
      <c r="AS8098" s="50"/>
      <c r="AT8098" s="50"/>
      <c r="AU8098" s="50"/>
      <c r="AV8098" s="50"/>
      <c r="AW8098" s="50"/>
      <c r="AX8098" s="50">
        <f t="shared" si="2535"/>
        <v>4.9974660312765025</v>
      </c>
      <c r="AY8098" s="50"/>
      <c r="AZ8098" s="50">
        <f t="shared" si="2536"/>
        <v>146.59233691744407</v>
      </c>
      <c r="BA8098" s="50">
        <f t="shared" si="2546"/>
        <v>225.70566160304881</v>
      </c>
      <c r="BB8098" s="50">
        <f t="shared" si="2547"/>
        <v>232.68624907530807</v>
      </c>
      <c r="BC8098" s="17">
        <f t="shared" si="2537"/>
        <v>20128</v>
      </c>
      <c r="BD8098" s="50">
        <f t="shared" si="2538"/>
        <v>4.9974660312765025</v>
      </c>
      <c r="BE8098" s="50">
        <f t="shared" si="2539"/>
        <v>146.59233691744407</v>
      </c>
      <c r="BF8098" s="50">
        <f t="shared" si="2540"/>
        <v>239.77839659028996</v>
      </c>
      <c r="BG8098" s="50"/>
      <c r="BH8098" s="17">
        <f t="shared" si="2541"/>
        <v>0</v>
      </c>
      <c r="BI8098" s="17">
        <f t="shared" si="2551"/>
        <v>8098</v>
      </c>
      <c r="BJ8098" s="17">
        <f t="shared" si="2542"/>
        <v>8098</v>
      </c>
      <c r="BK8098" s="150">
        <f t="shared" si="2543"/>
        <v>41152</v>
      </c>
      <c r="BL8098" s="50" t="e">
        <f t="shared" ca="1" si="2548"/>
        <v>#NAME?</v>
      </c>
      <c r="BM8098" s="50" t="e">
        <f t="shared" ca="1" si="2549"/>
        <v>#NAME?</v>
      </c>
      <c r="BN8098" s="50" t="e">
        <f t="shared" ca="1" si="2550"/>
        <v>#NAME?</v>
      </c>
    </row>
    <row r="8099" spans="1:66" x14ac:dyDescent="0.35">
      <c r="A8099" s="48">
        <v>41153</v>
      </c>
      <c r="B8099" s="17">
        <v>2012</v>
      </c>
      <c r="C8099" s="17">
        <v>9</v>
      </c>
      <c r="D8099" s="17">
        <v>245</v>
      </c>
      <c r="E8099" s="17">
        <v>1</v>
      </c>
      <c r="F8099" s="17">
        <v>7</v>
      </c>
      <c r="G8099" s="50">
        <v>9.1</v>
      </c>
      <c r="H8099" s="32">
        <v>3.5659323998216714</v>
      </c>
      <c r="I8099" s="50">
        <v>22.833333333333332</v>
      </c>
      <c r="J8099" s="13">
        <v>0.8</v>
      </c>
      <c r="K8099" s="13">
        <f t="shared" si="2532"/>
        <v>0.8</v>
      </c>
      <c r="L8099" s="13">
        <f t="shared" si="2544"/>
        <v>0</v>
      </c>
      <c r="M8099" s="13" t="e">
        <f ca="1">CalcTable[[#This Row],[IWC]]-AE8098</f>
        <v>#NAME?</v>
      </c>
      <c r="N8099" s="13" t="e">
        <f ca="1">IF(CalcTable[[#This Row],[Day of Year]]&lt;123,FCAP,AE8098)</f>
        <v>#NAME?</v>
      </c>
      <c r="O8099" s="17" t="e">
        <f ca="1">IF(IRR_DRIP,5,COUNTIF('IDET Wind Values'!C8083:G8083,"&lt;="&amp;IRR_MAXWIND))</f>
        <v>#NAME?</v>
      </c>
      <c r="P8099" s="13" t="e">
        <f ca="1">CalcTable[[#This Row],[ET_o]]*KL</f>
        <v>#NAME?</v>
      </c>
      <c r="Q8099" s="13" t="e">
        <f ca="1">IF(WILTPT&lt;=0,1,MAX(0,MIN(1,(CalcTable[[#This Row],[IWC]]-WILTPT)/(MAD-WILTPT))))</f>
        <v>#NAME?</v>
      </c>
      <c r="R8099" s="13" t="e">
        <f ca="1">CalcTable[[#This Row],[ETMult]]*CalcTable[[#This Row],[ETb]]</f>
        <v>#NAME?</v>
      </c>
      <c r="S8099" s="13" t="b">
        <f>INDEX(IRR_LIST,CalcTable[[#This Row],[Day of Week]]+1)</f>
        <v>0</v>
      </c>
      <c r="T8099" s="13">
        <f t="shared" ca="1" si="2533"/>
        <v>0</v>
      </c>
      <c r="U8099" s="13" t="b">
        <f ca="1">IF(CalcTable[[#This Row],[IrrPrecip]]&gt;=IC_MM,FALSE,TRUE)</f>
        <v>1</v>
      </c>
      <c r="V8099" s="13" t="b">
        <f t="shared" si="2545"/>
        <v>1</v>
      </c>
      <c r="W8099" s="13" t="e">
        <f ca="1">IF(AND(IRR_DRIP=FALSE,CalcTable[[#This Row],[IrrHours]]&lt;=0),FALSE,TRUE)</f>
        <v>#NAME?</v>
      </c>
      <c r="X8099" s="13" t="e">
        <f ca="1">AND(CalcTable[[#This Row],[IrrDay]],CalcTable[[#This Row],[IrrRain]],CalcTable[[#This Row],[IrrWarm]],CalcTable[[#This Row],[IrrWindy]])</f>
        <v>#NAME?</v>
      </c>
      <c r="Y8099" s="13" t="e">
        <f t="shared" ca="1" si="2534"/>
        <v>#NAME?</v>
      </c>
      <c r="Z8099" s="13" t="e">
        <f ca="1">CalcTable[[#This Row],[IrrHours]]/5</f>
        <v>#NAME?</v>
      </c>
      <c r="AA8099" s="13" t="e">
        <f ca="1">IF(CalcTable[[#This Row],[IrrFlag]]=FALSE,0,MAX(0,CalcTable[[#This Row],[VolRednWind]]*(FCAP*IRR_TARGET-CalcTable[[#This Row],[IWC]])))</f>
        <v>#NAME?</v>
      </c>
      <c r="AB8099" s="13" t="e">
        <f ca="1">CalcTable[[#This Row],[IWC]]+CalcTable[[#This Row],[Eff Precip]]+CalcTable[[#This Row],[IrrAmt]]-CalcTable[[#This Row],[AET]]</f>
        <v>#NAME?</v>
      </c>
      <c r="AC8099" s="13" t="e">
        <f ca="1">IF(CalcTable[[#This Row],[PWC]]&gt;FCAP,MIN(24*PERC,MIN(SAT,CalcTable[[#This Row],[PWC]])-FCAP),0)</f>
        <v>#NAME?</v>
      </c>
      <c r="AD8099" s="13" t="e">
        <f ca="1">IF(CalcTable[[#This Row],[PWC]]&gt;SAT,CalcTable[[#This Row],[PWC]]-SAT,0)</f>
        <v>#NAME?</v>
      </c>
      <c r="AE8099" s="13" t="e">
        <f ca="1">CalcTable[[#This Row],[PWC]]-CalcTable[[#This Row],[PercAmt]]-CalcTable[[#This Row],[Runoff]]</f>
        <v>#NAME?</v>
      </c>
      <c r="AF8099" s="13" t="e">
        <f ca="1">CalcTable[[#This Row],[IrrAmt]]/1000*CUR_IRR_AREA*10000/IRR_EFF</f>
        <v>#NAME?</v>
      </c>
      <c r="AG8099" s="147"/>
      <c r="AI8099" s="50">
        <v>0</v>
      </c>
      <c r="AJ8099" s="50">
        <v>0</v>
      </c>
      <c r="AK8099" s="50">
        <v>0</v>
      </c>
      <c r="AL8099" s="50">
        <v>0</v>
      </c>
      <c r="AM8099" s="50"/>
      <c r="AN8099" s="50"/>
      <c r="AO8099" s="50"/>
      <c r="AP8099" s="50"/>
      <c r="AQ8099" s="50"/>
      <c r="AR8099" s="50"/>
      <c r="AS8099" s="50"/>
      <c r="AT8099" s="50"/>
      <c r="AU8099" s="50"/>
      <c r="AV8099" s="50"/>
      <c r="AW8099" s="50"/>
      <c r="AX8099" s="50">
        <f t="shared" si="2535"/>
        <v>0</v>
      </c>
      <c r="AY8099" s="50"/>
      <c r="AZ8099" s="50">
        <f t="shared" si="2536"/>
        <v>0</v>
      </c>
      <c r="BA8099" s="50">
        <f t="shared" si="2546"/>
        <v>0</v>
      </c>
      <c r="BB8099" s="50">
        <f t="shared" si="2547"/>
        <v>0</v>
      </c>
      <c r="BC8099" s="17">
        <f t="shared" si="2537"/>
        <v>20129</v>
      </c>
      <c r="BD8099" s="50">
        <f t="shared" si="2538"/>
        <v>0</v>
      </c>
      <c r="BE8099" s="50">
        <f t="shared" si="2539"/>
        <v>0</v>
      </c>
      <c r="BF8099" s="50">
        <f t="shared" si="2540"/>
        <v>0</v>
      </c>
      <c r="BG8099" s="50"/>
      <c r="BH8099" s="17">
        <f t="shared" si="2541"/>
        <v>0</v>
      </c>
      <c r="BI8099" s="17">
        <f t="shared" si="2551"/>
        <v>8099</v>
      </c>
      <c r="BJ8099" s="17">
        <f t="shared" si="2542"/>
        <v>8099</v>
      </c>
      <c r="BK8099" s="150">
        <f t="shared" si="2543"/>
        <v>41153</v>
      </c>
      <c r="BL8099" s="50" t="e">
        <f t="shared" ca="1" si="2548"/>
        <v>#NAME?</v>
      </c>
      <c r="BM8099" s="50" t="e">
        <f t="shared" ca="1" si="2549"/>
        <v>#NAME?</v>
      </c>
      <c r="BN8099" s="50" t="e">
        <f t="shared" ca="1" si="2550"/>
        <v>#NAME?</v>
      </c>
    </row>
    <row r="8100" spans="1:66" x14ac:dyDescent="0.35">
      <c r="A8100" s="48">
        <v>41154</v>
      </c>
      <c r="B8100" s="17">
        <v>2012</v>
      </c>
      <c r="C8100" s="17">
        <v>9</v>
      </c>
      <c r="D8100" s="17">
        <v>246</v>
      </c>
      <c r="E8100" s="17">
        <v>2</v>
      </c>
      <c r="F8100" s="17">
        <v>1</v>
      </c>
      <c r="G8100" s="50">
        <v>7.2</v>
      </c>
      <c r="H8100" s="32">
        <v>5.8074297214408572</v>
      </c>
      <c r="I8100" s="50">
        <v>19.5</v>
      </c>
      <c r="J8100" s="13">
        <v>0</v>
      </c>
      <c r="K8100" s="13">
        <f t="shared" si="2532"/>
        <v>0</v>
      </c>
      <c r="L8100" s="13">
        <f t="shared" si="2544"/>
        <v>0</v>
      </c>
      <c r="M8100" s="13" t="e">
        <f ca="1">CalcTable[[#This Row],[IWC]]-AE8099</f>
        <v>#NAME?</v>
      </c>
      <c r="N8100" s="13" t="e">
        <f ca="1">IF(CalcTable[[#This Row],[Day of Year]]&lt;123,FCAP,AE8099)</f>
        <v>#NAME?</v>
      </c>
      <c r="O8100" s="17" t="e">
        <f ca="1">IF(IRR_DRIP,5,COUNTIF('IDET Wind Values'!C8084:G8084,"&lt;="&amp;IRR_MAXWIND))</f>
        <v>#NAME?</v>
      </c>
      <c r="P8100" s="13" t="e">
        <f ca="1">CalcTable[[#This Row],[ET_o]]*KL</f>
        <v>#NAME?</v>
      </c>
      <c r="Q8100" s="13" t="e">
        <f ca="1">IF(WILTPT&lt;=0,1,MAX(0,MIN(1,(CalcTable[[#This Row],[IWC]]-WILTPT)/(MAD-WILTPT))))</f>
        <v>#NAME?</v>
      </c>
      <c r="R8100" s="13" t="e">
        <f ca="1">CalcTable[[#This Row],[ETMult]]*CalcTable[[#This Row],[ETb]]</f>
        <v>#NAME?</v>
      </c>
      <c r="S8100" s="13" t="b">
        <f>INDEX(IRR_LIST,CalcTable[[#This Row],[Day of Week]]+1)</f>
        <v>1</v>
      </c>
      <c r="T8100" s="13">
        <f t="shared" ca="1" si="2533"/>
        <v>0.8</v>
      </c>
      <c r="U8100" s="13" t="b">
        <f ca="1">IF(CalcTable[[#This Row],[IrrPrecip]]&gt;=IC_MM,FALSE,TRUE)</f>
        <v>1</v>
      </c>
      <c r="V8100" s="13" t="b">
        <f t="shared" si="2545"/>
        <v>1</v>
      </c>
      <c r="W8100" s="13" t="e">
        <f ca="1">IF(AND(IRR_DRIP=FALSE,CalcTable[[#This Row],[IrrHours]]&lt;=0),FALSE,TRUE)</f>
        <v>#NAME?</v>
      </c>
      <c r="X8100" s="13" t="e">
        <f ca="1">AND(CalcTable[[#This Row],[IrrDay]],CalcTable[[#This Row],[IrrRain]],CalcTable[[#This Row],[IrrWarm]],CalcTable[[#This Row],[IrrWindy]])</f>
        <v>#NAME?</v>
      </c>
      <c r="Y8100" s="13" t="e">
        <f t="shared" ca="1" si="2534"/>
        <v>#NAME?</v>
      </c>
      <c r="Z8100" s="13" t="e">
        <f ca="1">CalcTable[[#This Row],[IrrHours]]/5</f>
        <v>#NAME?</v>
      </c>
      <c r="AA8100" s="13" t="e">
        <f ca="1">IF(CalcTable[[#This Row],[IrrFlag]]=FALSE,0,MAX(0,CalcTable[[#This Row],[VolRednWind]]*(FCAP*IRR_TARGET-CalcTable[[#This Row],[IWC]])))</f>
        <v>#NAME?</v>
      </c>
      <c r="AB8100" s="13" t="e">
        <f ca="1">CalcTable[[#This Row],[IWC]]+CalcTable[[#This Row],[Eff Precip]]+CalcTable[[#This Row],[IrrAmt]]-CalcTable[[#This Row],[AET]]</f>
        <v>#NAME?</v>
      </c>
      <c r="AC8100" s="13" t="e">
        <f ca="1">IF(CalcTable[[#This Row],[PWC]]&gt;FCAP,MIN(24*PERC,MIN(SAT,CalcTable[[#This Row],[PWC]])-FCAP),0)</f>
        <v>#NAME?</v>
      </c>
      <c r="AD8100" s="13" t="e">
        <f ca="1">IF(CalcTable[[#This Row],[PWC]]&gt;SAT,CalcTable[[#This Row],[PWC]]-SAT,0)</f>
        <v>#NAME?</v>
      </c>
      <c r="AE8100" s="13" t="e">
        <f ca="1">CalcTable[[#This Row],[PWC]]-CalcTable[[#This Row],[PercAmt]]-CalcTable[[#This Row],[Runoff]]</f>
        <v>#NAME?</v>
      </c>
      <c r="AF8100" s="13" t="e">
        <f ca="1">CalcTable[[#This Row],[IrrAmt]]/1000*CUR_IRR_AREA*10000/IRR_EFF</f>
        <v>#NAME?</v>
      </c>
      <c r="AG8100" s="147"/>
      <c r="AI8100" s="50">
        <v>0</v>
      </c>
      <c r="AJ8100" s="50">
        <v>0</v>
      </c>
      <c r="AK8100" s="50">
        <v>0</v>
      </c>
      <c r="AL8100" s="50">
        <v>0</v>
      </c>
      <c r="AM8100" s="50"/>
      <c r="AN8100" s="50"/>
      <c r="AO8100" s="50"/>
      <c r="AP8100" s="50"/>
      <c r="AQ8100" s="50"/>
      <c r="AR8100" s="50"/>
      <c r="AS8100" s="50"/>
      <c r="AT8100" s="50"/>
      <c r="AU8100" s="50"/>
      <c r="AV8100" s="50"/>
      <c r="AW8100" s="50"/>
      <c r="AX8100" s="50">
        <f t="shared" si="2535"/>
        <v>0</v>
      </c>
      <c r="AY8100" s="50"/>
      <c r="AZ8100" s="50">
        <f t="shared" si="2536"/>
        <v>0</v>
      </c>
      <c r="BA8100" s="50">
        <f t="shared" si="2546"/>
        <v>0</v>
      </c>
      <c r="BB8100" s="50">
        <f t="shared" si="2547"/>
        <v>0</v>
      </c>
      <c r="BC8100" s="17">
        <f t="shared" si="2537"/>
        <v>20129</v>
      </c>
      <c r="BD8100" s="50">
        <f t="shared" si="2538"/>
        <v>0</v>
      </c>
      <c r="BE8100" s="50">
        <f t="shared" si="2539"/>
        <v>0</v>
      </c>
      <c r="BF8100" s="50">
        <f t="shared" si="2540"/>
        <v>0</v>
      </c>
      <c r="BG8100" s="50"/>
      <c r="BH8100" s="17">
        <f t="shared" si="2541"/>
        <v>0</v>
      </c>
      <c r="BI8100" s="17">
        <f t="shared" si="2551"/>
        <v>8100</v>
      </c>
      <c r="BJ8100" s="17">
        <f t="shared" si="2542"/>
        <v>8100</v>
      </c>
      <c r="BK8100" s="150">
        <f t="shared" si="2543"/>
        <v>41154</v>
      </c>
      <c r="BL8100" s="50" t="e">
        <f t="shared" ca="1" si="2548"/>
        <v>#NAME?</v>
      </c>
      <c r="BM8100" s="50" t="e">
        <f t="shared" ca="1" si="2549"/>
        <v>#NAME?</v>
      </c>
      <c r="BN8100" s="50" t="e">
        <f t="shared" ca="1" si="2550"/>
        <v>#NAME?</v>
      </c>
    </row>
    <row r="8101" spans="1:66" x14ac:dyDescent="0.35">
      <c r="A8101" s="48">
        <v>41155</v>
      </c>
      <c r="B8101" s="17">
        <v>2012</v>
      </c>
      <c r="C8101" s="17">
        <v>9</v>
      </c>
      <c r="D8101" s="17">
        <v>247</v>
      </c>
      <c r="E8101" s="17">
        <v>3</v>
      </c>
      <c r="F8101" s="17">
        <v>2</v>
      </c>
      <c r="G8101" s="50">
        <v>9.3000000000000007</v>
      </c>
      <c r="H8101" s="32">
        <v>4.6460480884771833</v>
      </c>
      <c r="I8101" s="50">
        <v>17.666666666666668</v>
      </c>
      <c r="J8101" s="13">
        <v>0</v>
      </c>
      <c r="K8101" s="13">
        <f t="shared" si="2532"/>
        <v>0</v>
      </c>
      <c r="L8101" s="13">
        <f t="shared" si="2544"/>
        <v>0</v>
      </c>
      <c r="M8101" s="13" t="e">
        <f ca="1">CalcTable[[#This Row],[IWC]]-AE8100</f>
        <v>#NAME?</v>
      </c>
      <c r="N8101" s="13" t="e">
        <f ca="1">IF(CalcTable[[#This Row],[Day of Year]]&lt;123,FCAP,AE8100)</f>
        <v>#NAME?</v>
      </c>
      <c r="O8101" s="17" t="e">
        <f ca="1">IF(IRR_DRIP,5,COUNTIF('IDET Wind Values'!C8085:G8085,"&lt;="&amp;IRR_MAXWIND))</f>
        <v>#NAME?</v>
      </c>
      <c r="P8101" s="13" t="e">
        <f ca="1">CalcTable[[#This Row],[ET_o]]*KL</f>
        <v>#NAME?</v>
      </c>
      <c r="Q8101" s="13" t="e">
        <f ca="1">IF(WILTPT&lt;=0,1,MAX(0,MIN(1,(CalcTable[[#This Row],[IWC]]-WILTPT)/(MAD-WILTPT))))</f>
        <v>#NAME?</v>
      </c>
      <c r="R8101" s="13" t="e">
        <f ca="1">CalcTable[[#This Row],[ETMult]]*CalcTable[[#This Row],[ETb]]</f>
        <v>#NAME?</v>
      </c>
      <c r="S8101" s="13" t="b">
        <f>INDEX(IRR_LIST,CalcTable[[#This Row],[Day of Week]]+1)</f>
        <v>0</v>
      </c>
      <c r="T8101" s="13">
        <f t="shared" ca="1" si="2533"/>
        <v>0.8</v>
      </c>
      <c r="U8101" s="13" t="b">
        <f ca="1">IF(CalcTable[[#This Row],[IrrPrecip]]&gt;=IC_MM,FALSE,TRUE)</f>
        <v>1</v>
      </c>
      <c r="V8101" s="13" t="b">
        <f t="shared" si="2545"/>
        <v>1</v>
      </c>
      <c r="W8101" s="13" t="e">
        <f ca="1">IF(AND(IRR_DRIP=FALSE,CalcTable[[#This Row],[IrrHours]]&lt;=0),FALSE,TRUE)</f>
        <v>#NAME?</v>
      </c>
      <c r="X8101" s="13" t="e">
        <f ca="1">AND(CalcTable[[#This Row],[IrrDay]],CalcTable[[#This Row],[IrrRain]],CalcTable[[#This Row],[IrrWarm]],CalcTable[[#This Row],[IrrWindy]])</f>
        <v>#NAME?</v>
      </c>
      <c r="Y8101" s="13" t="e">
        <f t="shared" ca="1" si="2534"/>
        <v>#NAME?</v>
      </c>
      <c r="Z8101" s="13" t="e">
        <f ca="1">CalcTable[[#This Row],[IrrHours]]/5</f>
        <v>#NAME?</v>
      </c>
      <c r="AA8101" s="13" t="e">
        <f ca="1">IF(CalcTable[[#This Row],[IrrFlag]]=FALSE,0,MAX(0,CalcTable[[#This Row],[VolRednWind]]*(FCAP*IRR_TARGET-CalcTable[[#This Row],[IWC]])))</f>
        <v>#NAME?</v>
      </c>
      <c r="AB8101" s="13" t="e">
        <f ca="1">CalcTable[[#This Row],[IWC]]+CalcTable[[#This Row],[Eff Precip]]+CalcTable[[#This Row],[IrrAmt]]-CalcTable[[#This Row],[AET]]</f>
        <v>#NAME?</v>
      </c>
      <c r="AC8101" s="13" t="e">
        <f ca="1">IF(CalcTable[[#This Row],[PWC]]&gt;FCAP,MIN(24*PERC,MIN(SAT,CalcTable[[#This Row],[PWC]])-FCAP),0)</f>
        <v>#NAME?</v>
      </c>
      <c r="AD8101" s="13" t="e">
        <f ca="1">IF(CalcTable[[#This Row],[PWC]]&gt;SAT,CalcTable[[#This Row],[PWC]]-SAT,0)</f>
        <v>#NAME?</v>
      </c>
      <c r="AE8101" s="13" t="e">
        <f ca="1">CalcTable[[#This Row],[PWC]]-CalcTable[[#This Row],[PercAmt]]-CalcTable[[#This Row],[Runoff]]</f>
        <v>#NAME?</v>
      </c>
      <c r="AF8101" s="13" t="e">
        <f ca="1">CalcTable[[#This Row],[IrrAmt]]/1000*CUR_IRR_AREA*10000/IRR_EFF</f>
        <v>#NAME?</v>
      </c>
      <c r="AG8101" s="147"/>
      <c r="AI8101" s="50">
        <v>0</v>
      </c>
      <c r="AJ8101" s="50">
        <v>0</v>
      </c>
      <c r="AK8101" s="50">
        <v>0</v>
      </c>
      <c r="AL8101" s="50">
        <v>7.4353491666943903</v>
      </c>
      <c r="AM8101" s="50"/>
      <c r="AN8101" s="50"/>
      <c r="AO8101" s="50"/>
      <c r="AP8101" s="50"/>
      <c r="AQ8101" s="50"/>
      <c r="AR8101" s="50"/>
      <c r="AS8101" s="50"/>
      <c r="AT8101" s="50"/>
      <c r="AU8101" s="50"/>
      <c r="AV8101" s="50"/>
      <c r="AW8101" s="50"/>
      <c r="AX8101" s="50">
        <f t="shared" si="2535"/>
        <v>7.4353491666943903</v>
      </c>
      <c r="AY8101" s="50"/>
      <c r="AZ8101" s="50">
        <f t="shared" si="2536"/>
        <v>218.10357555636881</v>
      </c>
      <c r="BA8101" s="50">
        <f t="shared" si="2546"/>
        <v>335.81026712647264</v>
      </c>
      <c r="BB8101" s="50">
        <f t="shared" si="2547"/>
        <v>346.19615167677591</v>
      </c>
      <c r="BC8101" s="17">
        <f t="shared" si="2537"/>
        <v>20129</v>
      </c>
      <c r="BD8101" s="50">
        <f t="shared" si="2538"/>
        <v>7.4353491666943903</v>
      </c>
      <c r="BE8101" s="50">
        <f t="shared" si="2539"/>
        <v>218.10357555636881</v>
      </c>
      <c r="BF8101" s="50">
        <f t="shared" si="2540"/>
        <v>356.74801791970157</v>
      </c>
      <c r="BG8101" s="50"/>
      <c r="BH8101" s="17">
        <f t="shared" si="2541"/>
        <v>0</v>
      </c>
      <c r="BI8101" s="17">
        <f t="shared" si="2551"/>
        <v>8101</v>
      </c>
      <c r="BJ8101" s="17">
        <f t="shared" si="2542"/>
        <v>8101</v>
      </c>
      <c r="BK8101" s="150">
        <f t="shared" si="2543"/>
        <v>41155</v>
      </c>
      <c r="BL8101" s="50" t="e">
        <f t="shared" ca="1" si="2548"/>
        <v>#NAME?</v>
      </c>
      <c r="BM8101" s="50" t="e">
        <f t="shared" ca="1" si="2549"/>
        <v>#NAME?</v>
      </c>
      <c r="BN8101" s="50" t="e">
        <f t="shared" ca="1" si="2550"/>
        <v>#NAME?</v>
      </c>
    </row>
    <row r="8102" spans="1:66" x14ac:dyDescent="0.35">
      <c r="A8102" s="48">
        <v>41156</v>
      </c>
      <c r="B8102" s="17">
        <v>2012</v>
      </c>
      <c r="C8102" s="17">
        <v>9</v>
      </c>
      <c r="D8102" s="17">
        <v>248</v>
      </c>
      <c r="E8102" s="17">
        <v>4</v>
      </c>
      <c r="F8102" s="17">
        <v>3</v>
      </c>
      <c r="G8102" s="50">
        <v>7</v>
      </c>
      <c r="H8102" s="32">
        <v>3.9365770286191619</v>
      </c>
      <c r="I8102" s="50">
        <v>25</v>
      </c>
      <c r="J8102" s="13">
        <v>0.8</v>
      </c>
      <c r="K8102" s="13">
        <f t="shared" si="2532"/>
        <v>0.8</v>
      </c>
      <c r="L8102" s="13">
        <f t="shared" si="2544"/>
        <v>0</v>
      </c>
      <c r="M8102" s="13" t="e">
        <f ca="1">CalcTable[[#This Row],[IWC]]-AE8101</f>
        <v>#NAME?</v>
      </c>
      <c r="N8102" s="13" t="e">
        <f ca="1">IF(CalcTable[[#This Row],[Day of Year]]&lt;123,FCAP,AE8101)</f>
        <v>#NAME?</v>
      </c>
      <c r="O8102" s="17" t="e">
        <f ca="1">IF(IRR_DRIP,5,COUNTIF('IDET Wind Values'!C8086:G8086,"&lt;="&amp;IRR_MAXWIND))</f>
        <v>#NAME?</v>
      </c>
      <c r="P8102" s="13" t="e">
        <f ca="1">CalcTable[[#This Row],[ET_o]]*KL</f>
        <v>#NAME?</v>
      </c>
      <c r="Q8102" s="13" t="e">
        <f ca="1">IF(WILTPT&lt;=0,1,MAX(0,MIN(1,(CalcTable[[#This Row],[IWC]]-WILTPT)/(MAD-WILTPT))))</f>
        <v>#NAME?</v>
      </c>
      <c r="R8102" s="13" t="e">
        <f ca="1">CalcTable[[#This Row],[ETMult]]*CalcTable[[#This Row],[ETb]]</f>
        <v>#NAME?</v>
      </c>
      <c r="S8102" s="13" t="b">
        <f>INDEX(IRR_LIST,CalcTable[[#This Row],[Day of Week]]+1)</f>
        <v>1</v>
      </c>
      <c r="T8102" s="13">
        <f t="shared" ca="1" si="2533"/>
        <v>0</v>
      </c>
      <c r="U8102" s="13" t="b">
        <f ca="1">IF(CalcTable[[#This Row],[IrrPrecip]]&gt;=IC_MM,FALSE,TRUE)</f>
        <v>1</v>
      </c>
      <c r="V8102" s="13" t="b">
        <f t="shared" si="2545"/>
        <v>1</v>
      </c>
      <c r="W8102" s="13" t="e">
        <f ca="1">IF(AND(IRR_DRIP=FALSE,CalcTable[[#This Row],[IrrHours]]&lt;=0),FALSE,TRUE)</f>
        <v>#NAME?</v>
      </c>
      <c r="X8102" s="13" t="e">
        <f ca="1">AND(CalcTable[[#This Row],[IrrDay]],CalcTable[[#This Row],[IrrRain]],CalcTable[[#This Row],[IrrWarm]],CalcTable[[#This Row],[IrrWindy]])</f>
        <v>#NAME?</v>
      </c>
      <c r="Y8102" s="13" t="e">
        <f t="shared" ca="1" si="2534"/>
        <v>#NAME?</v>
      </c>
      <c r="Z8102" s="13" t="e">
        <f ca="1">CalcTable[[#This Row],[IrrHours]]/5</f>
        <v>#NAME?</v>
      </c>
      <c r="AA8102" s="13" t="e">
        <f ca="1">IF(CalcTable[[#This Row],[IrrFlag]]=FALSE,0,MAX(0,CalcTable[[#This Row],[VolRednWind]]*(FCAP*IRR_TARGET-CalcTable[[#This Row],[IWC]])))</f>
        <v>#NAME?</v>
      </c>
      <c r="AB8102" s="13" t="e">
        <f ca="1">CalcTable[[#This Row],[IWC]]+CalcTable[[#This Row],[Eff Precip]]+CalcTable[[#This Row],[IrrAmt]]-CalcTable[[#This Row],[AET]]</f>
        <v>#NAME?</v>
      </c>
      <c r="AC8102" s="13" t="e">
        <f ca="1">IF(CalcTable[[#This Row],[PWC]]&gt;FCAP,MIN(24*PERC,MIN(SAT,CalcTable[[#This Row],[PWC]])-FCAP),0)</f>
        <v>#NAME?</v>
      </c>
      <c r="AD8102" s="13" t="e">
        <f ca="1">IF(CalcTable[[#This Row],[PWC]]&gt;SAT,CalcTable[[#This Row],[PWC]]-SAT,0)</f>
        <v>#NAME?</v>
      </c>
      <c r="AE8102" s="13" t="e">
        <f ca="1">CalcTable[[#This Row],[PWC]]-CalcTable[[#This Row],[PercAmt]]-CalcTable[[#This Row],[Runoff]]</f>
        <v>#NAME?</v>
      </c>
      <c r="AF8102" s="13" t="e">
        <f ca="1">CalcTable[[#This Row],[IrrAmt]]/1000*CUR_IRR_AREA*10000/IRR_EFF</f>
        <v>#NAME?</v>
      </c>
      <c r="AG8102" s="147"/>
      <c r="AI8102" s="50">
        <v>0</v>
      </c>
      <c r="AJ8102" s="50">
        <v>0</v>
      </c>
      <c r="AK8102" s="50">
        <v>0</v>
      </c>
      <c r="AL8102" s="50">
        <v>0</v>
      </c>
      <c r="AM8102" s="50"/>
      <c r="AN8102" s="50"/>
      <c r="AO8102" s="50"/>
      <c r="AP8102" s="50"/>
      <c r="AQ8102" s="50"/>
      <c r="AR8102" s="50"/>
      <c r="AS8102" s="50"/>
      <c r="AT8102" s="50"/>
      <c r="AU8102" s="50"/>
      <c r="AV8102" s="50"/>
      <c r="AW8102" s="50"/>
      <c r="AX8102" s="50">
        <f t="shared" si="2535"/>
        <v>0</v>
      </c>
      <c r="AY8102" s="50"/>
      <c r="AZ8102" s="50">
        <f t="shared" si="2536"/>
        <v>0</v>
      </c>
      <c r="BA8102" s="50">
        <f t="shared" si="2546"/>
        <v>0</v>
      </c>
      <c r="BB8102" s="50">
        <f t="shared" si="2547"/>
        <v>0</v>
      </c>
      <c r="BC8102" s="17">
        <f t="shared" si="2537"/>
        <v>20129</v>
      </c>
      <c r="BD8102" s="50">
        <f t="shared" si="2538"/>
        <v>0</v>
      </c>
      <c r="BE8102" s="50">
        <f t="shared" si="2539"/>
        <v>0</v>
      </c>
      <c r="BF8102" s="50">
        <f t="shared" si="2540"/>
        <v>0</v>
      </c>
      <c r="BG8102" s="50"/>
      <c r="BH8102" s="17">
        <f t="shared" si="2541"/>
        <v>0</v>
      </c>
      <c r="BI8102" s="17">
        <f t="shared" si="2551"/>
        <v>8102</v>
      </c>
      <c r="BJ8102" s="17">
        <f t="shared" si="2542"/>
        <v>8102</v>
      </c>
      <c r="BK8102" s="150">
        <f t="shared" si="2543"/>
        <v>41156</v>
      </c>
      <c r="BL8102" s="50" t="e">
        <f t="shared" ca="1" si="2548"/>
        <v>#NAME?</v>
      </c>
      <c r="BM8102" s="50" t="e">
        <f t="shared" ca="1" si="2549"/>
        <v>#NAME?</v>
      </c>
      <c r="BN8102" s="50" t="e">
        <f t="shared" ca="1" si="2550"/>
        <v>#NAME?</v>
      </c>
    </row>
    <row r="8103" spans="1:66" x14ac:dyDescent="0.35">
      <c r="A8103" s="48">
        <v>41157</v>
      </c>
      <c r="B8103" s="17">
        <v>2012</v>
      </c>
      <c r="C8103" s="17">
        <v>9</v>
      </c>
      <c r="D8103" s="17">
        <v>249</v>
      </c>
      <c r="E8103" s="17">
        <v>5</v>
      </c>
      <c r="F8103" s="17">
        <v>4</v>
      </c>
      <c r="G8103" s="50">
        <v>5.5</v>
      </c>
      <c r="H8103" s="32">
        <v>2.8240159306205319</v>
      </c>
      <c r="I8103" s="50">
        <v>13</v>
      </c>
      <c r="J8103" s="13">
        <v>0</v>
      </c>
      <c r="K8103" s="13">
        <f t="shared" si="2532"/>
        <v>0</v>
      </c>
      <c r="L8103" s="13">
        <f t="shared" si="2544"/>
        <v>0</v>
      </c>
      <c r="M8103" s="13" t="e">
        <f ca="1">CalcTable[[#This Row],[IWC]]-AE8102</f>
        <v>#NAME?</v>
      </c>
      <c r="N8103" s="13" t="e">
        <f ca="1">IF(CalcTable[[#This Row],[Day of Year]]&lt;123,FCAP,AE8102)</f>
        <v>#NAME?</v>
      </c>
      <c r="O8103" s="17" t="e">
        <f ca="1">IF(IRR_DRIP,5,COUNTIF('IDET Wind Values'!C8087:G8087,"&lt;="&amp;IRR_MAXWIND))</f>
        <v>#NAME?</v>
      </c>
      <c r="P8103" s="13" t="e">
        <f ca="1">CalcTable[[#This Row],[ET_o]]*KL</f>
        <v>#NAME?</v>
      </c>
      <c r="Q8103" s="13" t="e">
        <f ca="1">IF(WILTPT&lt;=0,1,MAX(0,MIN(1,(CalcTable[[#This Row],[IWC]]-WILTPT)/(MAD-WILTPT))))</f>
        <v>#NAME?</v>
      </c>
      <c r="R8103" s="13" t="e">
        <f ca="1">CalcTable[[#This Row],[ETMult]]*CalcTable[[#This Row],[ETb]]</f>
        <v>#NAME?</v>
      </c>
      <c r="S8103" s="13" t="b">
        <f>INDEX(IRR_LIST,CalcTable[[#This Row],[Day of Week]]+1)</f>
        <v>0</v>
      </c>
      <c r="T8103" s="13">
        <f t="shared" ca="1" si="2533"/>
        <v>0.8</v>
      </c>
      <c r="U8103" s="13" t="b">
        <f ca="1">IF(CalcTable[[#This Row],[IrrPrecip]]&gt;=IC_MM,FALSE,TRUE)</f>
        <v>1</v>
      </c>
      <c r="V8103" s="13" t="b">
        <f t="shared" si="2545"/>
        <v>1</v>
      </c>
      <c r="W8103" s="13" t="e">
        <f ca="1">IF(AND(IRR_DRIP=FALSE,CalcTable[[#This Row],[IrrHours]]&lt;=0),FALSE,TRUE)</f>
        <v>#NAME?</v>
      </c>
      <c r="X8103" s="13" t="e">
        <f ca="1">AND(CalcTable[[#This Row],[IrrDay]],CalcTable[[#This Row],[IrrRain]],CalcTable[[#This Row],[IrrWarm]],CalcTable[[#This Row],[IrrWindy]])</f>
        <v>#NAME?</v>
      </c>
      <c r="Y8103" s="13" t="e">
        <f t="shared" ca="1" si="2534"/>
        <v>#NAME?</v>
      </c>
      <c r="Z8103" s="13" t="e">
        <f ca="1">CalcTable[[#This Row],[IrrHours]]/5</f>
        <v>#NAME?</v>
      </c>
      <c r="AA8103" s="13" t="e">
        <f ca="1">IF(CalcTable[[#This Row],[IrrFlag]]=FALSE,0,MAX(0,CalcTable[[#This Row],[VolRednWind]]*(FCAP*IRR_TARGET-CalcTable[[#This Row],[IWC]])))</f>
        <v>#NAME?</v>
      </c>
      <c r="AB8103" s="13" t="e">
        <f ca="1">CalcTable[[#This Row],[IWC]]+CalcTable[[#This Row],[Eff Precip]]+CalcTable[[#This Row],[IrrAmt]]-CalcTable[[#This Row],[AET]]</f>
        <v>#NAME?</v>
      </c>
      <c r="AC8103" s="13" t="e">
        <f ca="1">IF(CalcTable[[#This Row],[PWC]]&gt;FCAP,MIN(24*PERC,MIN(SAT,CalcTable[[#This Row],[PWC]])-FCAP),0)</f>
        <v>#NAME?</v>
      </c>
      <c r="AD8103" s="13" t="e">
        <f ca="1">IF(CalcTable[[#This Row],[PWC]]&gt;SAT,CalcTable[[#This Row],[PWC]]-SAT,0)</f>
        <v>#NAME?</v>
      </c>
      <c r="AE8103" s="13" t="e">
        <f ca="1">CalcTable[[#This Row],[PWC]]-CalcTable[[#This Row],[PercAmt]]-CalcTable[[#This Row],[Runoff]]</f>
        <v>#NAME?</v>
      </c>
      <c r="AF8103" s="13" t="e">
        <f ca="1">CalcTable[[#This Row],[IrrAmt]]/1000*CUR_IRR_AREA*10000/IRR_EFF</f>
        <v>#NAME?</v>
      </c>
      <c r="AG8103" s="147"/>
      <c r="AI8103" s="50">
        <v>0</v>
      </c>
      <c r="AJ8103" s="50">
        <v>0</v>
      </c>
      <c r="AK8103" s="50">
        <v>0</v>
      </c>
      <c r="AL8103" s="50">
        <v>4.6541583072954715</v>
      </c>
      <c r="AM8103" s="50"/>
      <c r="AN8103" s="50"/>
      <c r="AO8103" s="50"/>
      <c r="AP8103" s="50"/>
      <c r="AQ8103" s="50"/>
      <c r="AR8103" s="50"/>
      <c r="AS8103" s="50"/>
      <c r="AT8103" s="50"/>
      <c r="AU8103" s="50"/>
      <c r="AV8103" s="50"/>
      <c r="AW8103" s="50"/>
      <c r="AX8103" s="50">
        <f t="shared" si="2535"/>
        <v>4.6541583072954715</v>
      </c>
      <c r="AY8103" s="50"/>
      <c r="AZ8103" s="50">
        <f t="shared" si="2536"/>
        <v>136.5219770140005</v>
      </c>
      <c r="BA8103" s="50">
        <f t="shared" si="2546"/>
        <v>210.20050429139761</v>
      </c>
      <c r="BB8103" s="50">
        <f t="shared" si="2547"/>
        <v>216.70155081587382</v>
      </c>
      <c r="BC8103" s="17">
        <f t="shared" si="2537"/>
        <v>20129</v>
      </c>
      <c r="BD8103" s="50">
        <f t="shared" si="2538"/>
        <v>4.6541583072954715</v>
      </c>
      <c r="BE8103" s="50">
        <f t="shared" si="2539"/>
        <v>136.5219770140005</v>
      </c>
      <c r="BF8103" s="50">
        <f t="shared" si="2540"/>
        <v>223.30649361425171</v>
      </c>
      <c r="BG8103" s="50"/>
      <c r="BH8103" s="17">
        <f t="shared" si="2541"/>
        <v>0</v>
      </c>
      <c r="BI8103" s="17">
        <f t="shared" si="2551"/>
        <v>8103</v>
      </c>
      <c r="BJ8103" s="17">
        <f t="shared" si="2542"/>
        <v>8103</v>
      </c>
      <c r="BK8103" s="150">
        <f t="shared" si="2543"/>
        <v>41157</v>
      </c>
      <c r="BL8103" s="50" t="e">
        <f t="shared" ca="1" si="2548"/>
        <v>#NAME?</v>
      </c>
      <c r="BM8103" s="50" t="e">
        <f t="shared" ca="1" si="2549"/>
        <v>#NAME?</v>
      </c>
      <c r="BN8103" s="50" t="e">
        <f t="shared" ca="1" si="2550"/>
        <v>#NAME?</v>
      </c>
    </row>
    <row r="8104" spans="1:66" x14ac:dyDescent="0.35">
      <c r="A8104" s="48">
        <v>41158</v>
      </c>
      <c r="B8104" s="17">
        <v>2012</v>
      </c>
      <c r="C8104" s="17">
        <v>9</v>
      </c>
      <c r="D8104" s="17">
        <v>250</v>
      </c>
      <c r="E8104" s="17">
        <v>6</v>
      </c>
      <c r="F8104" s="17">
        <v>5</v>
      </c>
      <c r="G8104" s="50">
        <v>5.6</v>
      </c>
      <c r="H8104" s="32">
        <v>3.3653311357297051</v>
      </c>
      <c r="I8104" s="50">
        <v>18.333333333333332</v>
      </c>
      <c r="J8104" s="13">
        <v>0</v>
      </c>
      <c r="K8104" s="13">
        <f t="shared" si="2532"/>
        <v>0</v>
      </c>
      <c r="L8104" s="13">
        <f t="shared" si="2544"/>
        <v>0</v>
      </c>
      <c r="M8104" s="13" t="e">
        <f ca="1">CalcTable[[#This Row],[IWC]]-AE8103</f>
        <v>#NAME?</v>
      </c>
      <c r="N8104" s="13" t="e">
        <f ca="1">IF(CalcTable[[#This Row],[Day of Year]]&lt;123,FCAP,AE8103)</f>
        <v>#NAME?</v>
      </c>
      <c r="O8104" s="17" t="e">
        <f ca="1">IF(IRR_DRIP,5,COUNTIF('IDET Wind Values'!C8088:G8088,"&lt;="&amp;IRR_MAXWIND))</f>
        <v>#NAME?</v>
      </c>
      <c r="P8104" s="13" t="e">
        <f ca="1">CalcTable[[#This Row],[ET_o]]*KL</f>
        <v>#NAME?</v>
      </c>
      <c r="Q8104" s="13" t="e">
        <f ca="1">IF(WILTPT&lt;=0,1,MAX(0,MIN(1,(CalcTable[[#This Row],[IWC]]-WILTPT)/(MAD-WILTPT))))</f>
        <v>#NAME?</v>
      </c>
      <c r="R8104" s="13" t="e">
        <f ca="1">CalcTable[[#This Row],[ETMult]]*CalcTable[[#This Row],[ETb]]</f>
        <v>#NAME?</v>
      </c>
      <c r="S8104" s="13" t="b">
        <f>INDEX(IRR_LIST,CalcTable[[#This Row],[Day of Week]]+1)</f>
        <v>1</v>
      </c>
      <c r="T8104" s="13">
        <f t="shared" ca="1" si="2533"/>
        <v>0.8</v>
      </c>
      <c r="U8104" s="13" t="b">
        <f ca="1">IF(CalcTable[[#This Row],[IrrPrecip]]&gt;=IC_MM,FALSE,TRUE)</f>
        <v>1</v>
      </c>
      <c r="V8104" s="13" t="b">
        <f t="shared" si="2545"/>
        <v>1</v>
      </c>
      <c r="W8104" s="13" t="e">
        <f ca="1">IF(AND(IRR_DRIP=FALSE,CalcTable[[#This Row],[IrrHours]]&lt;=0),FALSE,TRUE)</f>
        <v>#NAME?</v>
      </c>
      <c r="X8104" s="13" t="e">
        <f ca="1">AND(CalcTable[[#This Row],[IrrDay]],CalcTable[[#This Row],[IrrRain]],CalcTable[[#This Row],[IrrWarm]],CalcTable[[#This Row],[IrrWindy]])</f>
        <v>#NAME?</v>
      </c>
      <c r="Y8104" s="13" t="e">
        <f t="shared" ca="1" si="2534"/>
        <v>#NAME?</v>
      </c>
      <c r="Z8104" s="13" t="e">
        <f ca="1">CalcTable[[#This Row],[IrrHours]]/5</f>
        <v>#NAME?</v>
      </c>
      <c r="AA8104" s="13" t="e">
        <f ca="1">IF(CalcTable[[#This Row],[IrrFlag]]=FALSE,0,MAX(0,CalcTable[[#This Row],[VolRednWind]]*(FCAP*IRR_TARGET-CalcTable[[#This Row],[IWC]])))</f>
        <v>#NAME?</v>
      </c>
      <c r="AB8104" s="13" t="e">
        <f ca="1">CalcTable[[#This Row],[IWC]]+CalcTable[[#This Row],[Eff Precip]]+CalcTable[[#This Row],[IrrAmt]]-CalcTable[[#This Row],[AET]]</f>
        <v>#NAME?</v>
      </c>
      <c r="AC8104" s="13" t="e">
        <f ca="1">IF(CalcTable[[#This Row],[PWC]]&gt;FCAP,MIN(24*PERC,MIN(SAT,CalcTable[[#This Row],[PWC]])-FCAP),0)</f>
        <v>#NAME?</v>
      </c>
      <c r="AD8104" s="13" t="e">
        <f ca="1">IF(CalcTable[[#This Row],[PWC]]&gt;SAT,CalcTable[[#This Row],[PWC]]-SAT,0)</f>
        <v>#NAME?</v>
      </c>
      <c r="AE8104" s="13" t="e">
        <f ca="1">CalcTable[[#This Row],[PWC]]-CalcTable[[#This Row],[PercAmt]]-CalcTable[[#This Row],[Runoff]]</f>
        <v>#NAME?</v>
      </c>
      <c r="AF8104" s="13" t="e">
        <f ca="1">CalcTable[[#This Row],[IrrAmt]]/1000*CUR_IRR_AREA*10000/IRR_EFF</f>
        <v>#NAME?</v>
      </c>
      <c r="AG8104" s="147"/>
      <c r="AI8104" s="50">
        <v>0</v>
      </c>
      <c r="AJ8104" s="50">
        <v>0</v>
      </c>
      <c r="AK8104" s="50">
        <v>0</v>
      </c>
      <c r="AL8104" s="50">
        <v>0</v>
      </c>
      <c r="AM8104" s="50"/>
      <c r="AN8104" s="50"/>
      <c r="AO8104" s="50"/>
      <c r="AP8104" s="50"/>
      <c r="AQ8104" s="50"/>
      <c r="AR8104" s="50"/>
      <c r="AS8104" s="50"/>
      <c r="AT8104" s="50"/>
      <c r="AU8104" s="50"/>
      <c r="AV8104" s="50"/>
      <c r="AW8104" s="50"/>
      <c r="AX8104" s="50">
        <f t="shared" si="2535"/>
        <v>0</v>
      </c>
      <c r="AY8104" s="50"/>
      <c r="AZ8104" s="50">
        <f t="shared" si="2536"/>
        <v>0</v>
      </c>
      <c r="BA8104" s="50">
        <f t="shared" si="2546"/>
        <v>0</v>
      </c>
      <c r="BB8104" s="50">
        <f t="shared" si="2547"/>
        <v>0</v>
      </c>
      <c r="BC8104" s="17">
        <f t="shared" si="2537"/>
        <v>20129</v>
      </c>
      <c r="BD8104" s="50">
        <f t="shared" si="2538"/>
        <v>0</v>
      </c>
      <c r="BE8104" s="50">
        <f t="shared" si="2539"/>
        <v>0</v>
      </c>
      <c r="BF8104" s="50">
        <f t="shared" si="2540"/>
        <v>0</v>
      </c>
      <c r="BG8104" s="50"/>
      <c r="BH8104" s="17">
        <f t="shared" si="2541"/>
        <v>0</v>
      </c>
      <c r="BI8104" s="17">
        <f t="shared" si="2551"/>
        <v>8104</v>
      </c>
      <c r="BJ8104" s="17">
        <f t="shared" si="2542"/>
        <v>8104</v>
      </c>
      <c r="BK8104" s="150">
        <f t="shared" si="2543"/>
        <v>41158</v>
      </c>
      <c r="BL8104" s="50" t="e">
        <f t="shared" ca="1" si="2548"/>
        <v>#NAME?</v>
      </c>
      <c r="BM8104" s="50" t="e">
        <f t="shared" ca="1" si="2549"/>
        <v>#NAME?</v>
      </c>
      <c r="BN8104" s="50" t="e">
        <f t="shared" ca="1" si="2550"/>
        <v>#NAME?</v>
      </c>
    </row>
    <row r="8105" spans="1:66" x14ac:dyDescent="0.35">
      <c r="A8105" s="48">
        <v>41159</v>
      </c>
      <c r="B8105" s="17">
        <v>2012</v>
      </c>
      <c r="C8105" s="17">
        <v>9</v>
      </c>
      <c r="D8105" s="17">
        <v>251</v>
      </c>
      <c r="E8105" s="17">
        <v>7</v>
      </c>
      <c r="F8105" s="17">
        <v>6</v>
      </c>
      <c r="G8105" s="50">
        <v>6.8</v>
      </c>
      <c r="H8105" s="32">
        <v>4.3428929660462341</v>
      </c>
      <c r="I8105" s="50">
        <v>12</v>
      </c>
      <c r="J8105" s="13">
        <v>0</v>
      </c>
      <c r="K8105" s="13">
        <f t="shared" si="2532"/>
        <v>0</v>
      </c>
      <c r="L8105" s="13">
        <f t="shared" si="2544"/>
        <v>0</v>
      </c>
      <c r="M8105" s="13" t="e">
        <f ca="1">CalcTable[[#This Row],[IWC]]-AE8104</f>
        <v>#NAME?</v>
      </c>
      <c r="N8105" s="13" t="e">
        <f ca="1">IF(CalcTable[[#This Row],[Day of Year]]&lt;123,FCAP,AE8104)</f>
        <v>#NAME?</v>
      </c>
      <c r="O8105" s="17" t="e">
        <f ca="1">IF(IRR_DRIP,5,COUNTIF('IDET Wind Values'!C8089:G8089,"&lt;="&amp;IRR_MAXWIND))</f>
        <v>#NAME?</v>
      </c>
      <c r="P8105" s="13" t="e">
        <f ca="1">CalcTable[[#This Row],[ET_o]]*KL</f>
        <v>#NAME?</v>
      </c>
      <c r="Q8105" s="13" t="e">
        <f ca="1">IF(WILTPT&lt;=0,1,MAX(0,MIN(1,(CalcTable[[#This Row],[IWC]]-WILTPT)/(MAD-WILTPT))))</f>
        <v>#NAME?</v>
      </c>
      <c r="R8105" s="13" t="e">
        <f ca="1">CalcTable[[#This Row],[ETMult]]*CalcTable[[#This Row],[ETb]]</f>
        <v>#NAME?</v>
      </c>
      <c r="S8105" s="13" t="b">
        <f>INDEX(IRR_LIST,CalcTable[[#This Row],[Day of Week]]+1)</f>
        <v>0</v>
      </c>
      <c r="T8105" s="13">
        <f t="shared" ca="1" si="2533"/>
        <v>0</v>
      </c>
      <c r="U8105" s="13" t="b">
        <f ca="1">IF(CalcTable[[#This Row],[IrrPrecip]]&gt;=IC_MM,FALSE,TRUE)</f>
        <v>1</v>
      </c>
      <c r="V8105" s="13" t="b">
        <f t="shared" si="2545"/>
        <v>1</v>
      </c>
      <c r="W8105" s="13" t="e">
        <f ca="1">IF(AND(IRR_DRIP=FALSE,CalcTable[[#This Row],[IrrHours]]&lt;=0),FALSE,TRUE)</f>
        <v>#NAME?</v>
      </c>
      <c r="X8105" s="13" t="e">
        <f ca="1">AND(CalcTable[[#This Row],[IrrDay]],CalcTable[[#This Row],[IrrRain]],CalcTable[[#This Row],[IrrWarm]],CalcTable[[#This Row],[IrrWindy]])</f>
        <v>#NAME?</v>
      </c>
      <c r="Y8105" s="13" t="e">
        <f t="shared" ca="1" si="2534"/>
        <v>#NAME?</v>
      </c>
      <c r="Z8105" s="13" t="e">
        <f ca="1">CalcTable[[#This Row],[IrrHours]]/5</f>
        <v>#NAME?</v>
      </c>
      <c r="AA8105" s="13" t="e">
        <f ca="1">IF(CalcTable[[#This Row],[IrrFlag]]=FALSE,0,MAX(0,CalcTable[[#This Row],[VolRednWind]]*(FCAP*IRR_TARGET-CalcTable[[#This Row],[IWC]])))</f>
        <v>#NAME?</v>
      </c>
      <c r="AB8105" s="13" t="e">
        <f ca="1">CalcTable[[#This Row],[IWC]]+CalcTable[[#This Row],[Eff Precip]]+CalcTable[[#This Row],[IrrAmt]]-CalcTable[[#This Row],[AET]]</f>
        <v>#NAME?</v>
      </c>
      <c r="AC8105" s="13" t="e">
        <f ca="1">IF(CalcTable[[#This Row],[PWC]]&gt;FCAP,MIN(24*PERC,MIN(SAT,CalcTable[[#This Row],[PWC]])-FCAP),0)</f>
        <v>#NAME?</v>
      </c>
      <c r="AD8105" s="13" t="e">
        <f ca="1">IF(CalcTable[[#This Row],[PWC]]&gt;SAT,CalcTable[[#This Row],[PWC]]-SAT,0)</f>
        <v>#NAME?</v>
      </c>
      <c r="AE8105" s="13" t="e">
        <f ca="1">CalcTable[[#This Row],[PWC]]-CalcTable[[#This Row],[PercAmt]]-CalcTable[[#This Row],[Runoff]]</f>
        <v>#NAME?</v>
      </c>
      <c r="AF8105" s="13" t="e">
        <f ca="1">CalcTable[[#This Row],[IrrAmt]]/1000*CUR_IRR_AREA*10000/IRR_EFF</f>
        <v>#NAME?</v>
      </c>
      <c r="AG8105" s="147"/>
      <c r="AI8105" s="50">
        <v>0</v>
      </c>
      <c r="AJ8105" s="50">
        <v>0</v>
      </c>
      <c r="AK8105" s="50">
        <v>0</v>
      </c>
      <c r="AL8105" s="50">
        <v>4.1309321246513377</v>
      </c>
      <c r="AM8105" s="50"/>
      <c r="AN8105" s="50"/>
      <c r="AO8105" s="50"/>
      <c r="AP8105" s="50"/>
      <c r="AQ8105" s="50"/>
      <c r="AR8105" s="50"/>
      <c r="AS8105" s="50"/>
      <c r="AT8105" s="50"/>
      <c r="AU8105" s="50"/>
      <c r="AV8105" s="50"/>
      <c r="AW8105" s="50"/>
      <c r="AX8105" s="50">
        <f t="shared" si="2535"/>
        <v>4.1309321246513377</v>
      </c>
      <c r="AY8105" s="50"/>
      <c r="AZ8105" s="50">
        <f t="shared" si="2536"/>
        <v>121.17400898977259</v>
      </c>
      <c r="BA8105" s="50">
        <f t="shared" si="2546"/>
        <v>186.56950590488796</v>
      </c>
      <c r="BB8105" s="50">
        <f t="shared" si="2547"/>
        <v>192.33969680916286</v>
      </c>
      <c r="BC8105" s="17">
        <f t="shared" si="2537"/>
        <v>20129</v>
      </c>
      <c r="BD8105" s="50">
        <f t="shared" si="2538"/>
        <v>4.1309321246513377</v>
      </c>
      <c r="BE8105" s="50">
        <f t="shared" si="2539"/>
        <v>121.17400898977259</v>
      </c>
      <c r="BF8105" s="50">
        <f t="shared" si="2540"/>
        <v>198.20210384085635</v>
      </c>
      <c r="BG8105" s="50"/>
      <c r="BH8105" s="17">
        <f t="shared" si="2541"/>
        <v>0</v>
      </c>
      <c r="BI8105" s="17">
        <f t="shared" si="2551"/>
        <v>8105</v>
      </c>
      <c r="BJ8105" s="17">
        <f t="shared" si="2542"/>
        <v>8105</v>
      </c>
      <c r="BK8105" s="150">
        <f t="shared" si="2543"/>
        <v>41159</v>
      </c>
      <c r="BL8105" s="50" t="e">
        <f t="shared" ca="1" si="2548"/>
        <v>#NAME?</v>
      </c>
      <c r="BM8105" s="50" t="e">
        <f t="shared" ca="1" si="2549"/>
        <v>#NAME?</v>
      </c>
      <c r="BN8105" s="50" t="e">
        <f t="shared" ca="1" si="2550"/>
        <v>#NAME?</v>
      </c>
    </row>
    <row r="8106" spans="1:66" x14ac:dyDescent="0.35">
      <c r="A8106" s="48">
        <v>41160</v>
      </c>
      <c r="B8106" s="17">
        <v>2012</v>
      </c>
      <c r="C8106" s="17">
        <v>9</v>
      </c>
      <c r="D8106" s="17">
        <v>252</v>
      </c>
      <c r="E8106" s="17">
        <v>8</v>
      </c>
      <c r="F8106" s="17">
        <v>7</v>
      </c>
      <c r="G8106" s="50">
        <v>8.9</v>
      </c>
      <c r="H8106" s="32">
        <v>4.6559671649841317</v>
      </c>
      <c r="I8106" s="50">
        <v>13.333333333333334</v>
      </c>
      <c r="J8106" s="13">
        <v>0</v>
      </c>
      <c r="K8106" s="13">
        <f t="shared" si="2532"/>
        <v>0</v>
      </c>
      <c r="L8106" s="13">
        <f t="shared" si="2544"/>
        <v>0</v>
      </c>
      <c r="M8106" s="13" t="e">
        <f ca="1">CalcTable[[#This Row],[IWC]]-AE8105</f>
        <v>#NAME?</v>
      </c>
      <c r="N8106" s="13" t="e">
        <f ca="1">IF(CalcTable[[#This Row],[Day of Year]]&lt;123,FCAP,AE8105)</f>
        <v>#NAME?</v>
      </c>
      <c r="O8106" s="17" t="e">
        <f ca="1">IF(IRR_DRIP,5,COUNTIF('IDET Wind Values'!C8090:G8090,"&lt;="&amp;IRR_MAXWIND))</f>
        <v>#NAME?</v>
      </c>
      <c r="P8106" s="13" t="e">
        <f ca="1">CalcTable[[#This Row],[ET_o]]*KL</f>
        <v>#NAME?</v>
      </c>
      <c r="Q8106" s="13" t="e">
        <f ca="1">IF(WILTPT&lt;=0,1,MAX(0,MIN(1,(CalcTable[[#This Row],[IWC]]-WILTPT)/(MAD-WILTPT))))</f>
        <v>#NAME?</v>
      </c>
      <c r="R8106" s="13" t="e">
        <f ca="1">CalcTable[[#This Row],[ETMult]]*CalcTable[[#This Row],[ETb]]</f>
        <v>#NAME?</v>
      </c>
      <c r="S8106" s="13" t="b">
        <f>INDEX(IRR_LIST,CalcTable[[#This Row],[Day of Week]]+1)</f>
        <v>0</v>
      </c>
      <c r="T8106" s="13">
        <f t="shared" ca="1" si="2533"/>
        <v>0</v>
      </c>
      <c r="U8106" s="13" t="b">
        <f ca="1">IF(CalcTable[[#This Row],[IrrPrecip]]&gt;=IC_MM,FALSE,TRUE)</f>
        <v>1</v>
      </c>
      <c r="V8106" s="13" t="b">
        <f t="shared" si="2545"/>
        <v>1</v>
      </c>
      <c r="W8106" s="13" t="e">
        <f ca="1">IF(AND(IRR_DRIP=FALSE,CalcTable[[#This Row],[IrrHours]]&lt;=0),FALSE,TRUE)</f>
        <v>#NAME?</v>
      </c>
      <c r="X8106" s="13" t="e">
        <f ca="1">AND(CalcTable[[#This Row],[IrrDay]],CalcTable[[#This Row],[IrrRain]],CalcTable[[#This Row],[IrrWarm]],CalcTable[[#This Row],[IrrWindy]])</f>
        <v>#NAME?</v>
      </c>
      <c r="Y8106" s="13" t="e">
        <f t="shared" ca="1" si="2534"/>
        <v>#NAME?</v>
      </c>
      <c r="Z8106" s="13" t="e">
        <f ca="1">CalcTable[[#This Row],[IrrHours]]/5</f>
        <v>#NAME?</v>
      </c>
      <c r="AA8106" s="13" t="e">
        <f ca="1">IF(CalcTable[[#This Row],[IrrFlag]]=FALSE,0,MAX(0,CalcTable[[#This Row],[VolRednWind]]*(FCAP*IRR_TARGET-CalcTable[[#This Row],[IWC]])))</f>
        <v>#NAME?</v>
      </c>
      <c r="AB8106" s="13" t="e">
        <f ca="1">CalcTable[[#This Row],[IWC]]+CalcTable[[#This Row],[Eff Precip]]+CalcTable[[#This Row],[IrrAmt]]-CalcTable[[#This Row],[AET]]</f>
        <v>#NAME?</v>
      </c>
      <c r="AC8106" s="13" t="e">
        <f ca="1">IF(CalcTable[[#This Row],[PWC]]&gt;FCAP,MIN(24*PERC,MIN(SAT,CalcTable[[#This Row],[PWC]])-FCAP),0)</f>
        <v>#NAME?</v>
      </c>
      <c r="AD8106" s="13" t="e">
        <f ca="1">IF(CalcTable[[#This Row],[PWC]]&gt;SAT,CalcTable[[#This Row],[PWC]]-SAT,0)</f>
        <v>#NAME?</v>
      </c>
      <c r="AE8106" s="13" t="e">
        <f ca="1">CalcTable[[#This Row],[PWC]]-CalcTable[[#This Row],[PercAmt]]-CalcTable[[#This Row],[Runoff]]</f>
        <v>#NAME?</v>
      </c>
      <c r="AF8106" s="13" t="e">
        <f ca="1">CalcTable[[#This Row],[IrrAmt]]/1000*CUR_IRR_AREA*10000/IRR_EFF</f>
        <v>#NAME?</v>
      </c>
      <c r="AG8106" s="147"/>
      <c r="AI8106" s="50">
        <v>0</v>
      </c>
      <c r="AJ8106" s="50">
        <v>0</v>
      </c>
      <c r="AK8106" s="50">
        <v>0</v>
      </c>
      <c r="AL8106" s="50">
        <v>0</v>
      </c>
      <c r="AM8106" s="50"/>
      <c r="AN8106" s="50"/>
      <c r="AO8106" s="50"/>
      <c r="AP8106" s="50"/>
      <c r="AQ8106" s="50"/>
      <c r="AR8106" s="50"/>
      <c r="AS8106" s="50"/>
      <c r="AT8106" s="50"/>
      <c r="AU8106" s="50"/>
      <c r="AV8106" s="50"/>
      <c r="AW8106" s="50"/>
      <c r="AX8106" s="50">
        <f t="shared" si="2535"/>
        <v>0</v>
      </c>
      <c r="AY8106" s="50"/>
      <c r="AZ8106" s="50">
        <f t="shared" si="2536"/>
        <v>0</v>
      </c>
      <c r="BA8106" s="50">
        <f t="shared" si="2546"/>
        <v>0</v>
      </c>
      <c r="BB8106" s="50">
        <f t="shared" si="2547"/>
        <v>0</v>
      </c>
      <c r="BC8106" s="17">
        <f t="shared" si="2537"/>
        <v>20129</v>
      </c>
      <c r="BD8106" s="50">
        <f t="shared" si="2538"/>
        <v>0</v>
      </c>
      <c r="BE8106" s="50">
        <f t="shared" si="2539"/>
        <v>0</v>
      </c>
      <c r="BF8106" s="50">
        <f t="shared" si="2540"/>
        <v>0</v>
      </c>
      <c r="BG8106" s="50"/>
      <c r="BH8106" s="17">
        <f t="shared" si="2541"/>
        <v>0</v>
      </c>
      <c r="BI8106" s="17">
        <f t="shared" si="2551"/>
        <v>8106</v>
      </c>
      <c r="BJ8106" s="17">
        <f t="shared" si="2542"/>
        <v>8106</v>
      </c>
      <c r="BK8106" s="150">
        <f t="shared" si="2543"/>
        <v>41160</v>
      </c>
      <c r="BL8106" s="50" t="e">
        <f t="shared" ca="1" si="2548"/>
        <v>#NAME?</v>
      </c>
      <c r="BM8106" s="50" t="e">
        <f t="shared" ca="1" si="2549"/>
        <v>#NAME?</v>
      </c>
      <c r="BN8106" s="50" t="e">
        <f t="shared" ca="1" si="2550"/>
        <v>#NAME?</v>
      </c>
    </row>
    <row r="8107" spans="1:66" x14ac:dyDescent="0.35">
      <c r="A8107" s="48">
        <v>41161</v>
      </c>
      <c r="B8107" s="17">
        <v>2012</v>
      </c>
      <c r="C8107" s="17">
        <v>9</v>
      </c>
      <c r="D8107" s="17">
        <v>253</v>
      </c>
      <c r="E8107" s="17">
        <v>9</v>
      </c>
      <c r="F8107" s="17">
        <v>1</v>
      </c>
      <c r="G8107" s="50">
        <v>10.3</v>
      </c>
      <c r="H8107" s="32">
        <v>5.2522993519136385</v>
      </c>
      <c r="I8107" s="50">
        <v>18.5</v>
      </c>
      <c r="J8107" s="13">
        <v>0.2</v>
      </c>
      <c r="K8107" s="13">
        <f t="shared" si="2532"/>
        <v>0.2</v>
      </c>
      <c r="L8107" s="13">
        <f t="shared" si="2544"/>
        <v>0</v>
      </c>
      <c r="M8107" s="13" t="e">
        <f ca="1">CalcTable[[#This Row],[IWC]]-AE8106</f>
        <v>#NAME?</v>
      </c>
      <c r="N8107" s="13" t="e">
        <f ca="1">IF(CalcTable[[#This Row],[Day of Year]]&lt;123,FCAP,AE8106)</f>
        <v>#NAME?</v>
      </c>
      <c r="O8107" s="17" t="e">
        <f ca="1">IF(IRR_DRIP,5,COUNTIF('IDET Wind Values'!C8091:G8091,"&lt;="&amp;IRR_MAXWIND))</f>
        <v>#NAME?</v>
      </c>
      <c r="P8107" s="13" t="e">
        <f ca="1">CalcTable[[#This Row],[ET_o]]*KL</f>
        <v>#NAME?</v>
      </c>
      <c r="Q8107" s="13" t="e">
        <f ca="1">IF(WILTPT&lt;=0,1,MAX(0,MIN(1,(CalcTable[[#This Row],[IWC]]-WILTPT)/(MAD-WILTPT))))</f>
        <v>#NAME?</v>
      </c>
      <c r="R8107" s="13" t="e">
        <f ca="1">CalcTable[[#This Row],[ETMult]]*CalcTable[[#This Row],[ETb]]</f>
        <v>#NAME?</v>
      </c>
      <c r="S8107" s="13" t="b">
        <f>INDEX(IRR_LIST,CalcTable[[#This Row],[Day of Week]]+1)</f>
        <v>1</v>
      </c>
      <c r="T8107" s="13">
        <f t="shared" ca="1" si="2533"/>
        <v>0</v>
      </c>
      <c r="U8107" s="13" t="b">
        <f ca="1">IF(CalcTable[[#This Row],[IrrPrecip]]&gt;=IC_MM,FALSE,TRUE)</f>
        <v>1</v>
      </c>
      <c r="V8107" s="13" t="b">
        <f t="shared" si="2545"/>
        <v>1</v>
      </c>
      <c r="W8107" s="13" t="e">
        <f ca="1">IF(AND(IRR_DRIP=FALSE,CalcTable[[#This Row],[IrrHours]]&lt;=0),FALSE,TRUE)</f>
        <v>#NAME?</v>
      </c>
      <c r="X8107" s="13" t="e">
        <f ca="1">AND(CalcTable[[#This Row],[IrrDay]],CalcTable[[#This Row],[IrrRain]],CalcTable[[#This Row],[IrrWarm]],CalcTable[[#This Row],[IrrWindy]])</f>
        <v>#NAME?</v>
      </c>
      <c r="Y8107" s="13" t="e">
        <f t="shared" ca="1" si="2534"/>
        <v>#NAME?</v>
      </c>
      <c r="Z8107" s="13" t="e">
        <f ca="1">CalcTable[[#This Row],[IrrHours]]/5</f>
        <v>#NAME?</v>
      </c>
      <c r="AA8107" s="13" t="e">
        <f ca="1">IF(CalcTable[[#This Row],[IrrFlag]]=FALSE,0,MAX(0,CalcTable[[#This Row],[VolRednWind]]*(FCAP*IRR_TARGET-CalcTable[[#This Row],[IWC]])))</f>
        <v>#NAME?</v>
      </c>
      <c r="AB8107" s="13" t="e">
        <f ca="1">CalcTable[[#This Row],[IWC]]+CalcTable[[#This Row],[Eff Precip]]+CalcTable[[#This Row],[IrrAmt]]-CalcTable[[#This Row],[AET]]</f>
        <v>#NAME?</v>
      </c>
      <c r="AC8107" s="13" t="e">
        <f ca="1">IF(CalcTable[[#This Row],[PWC]]&gt;FCAP,MIN(24*PERC,MIN(SAT,CalcTable[[#This Row],[PWC]])-FCAP),0)</f>
        <v>#NAME?</v>
      </c>
      <c r="AD8107" s="13" t="e">
        <f ca="1">IF(CalcTable[[#This Row],[PWC]]&gt;SAT,CalcTable[[#This Row],[PWC]]-SAT,0)</f>
        <v>#NAME?</v>
      </c>
      <c r="AE8107" s="13" t="e">
        <f ca="1">CalcTable[[#This Row],[PWC]]-CalcTable[[#This Row],[PercAmt]]-CalcTable[[#This Row],[Runoff]]</f>
        <v>#NAME?</v>
      </c>
      <c r="AF8107" s="13" t="e">
        <f ca="1">CalcTable[[#This Row],[IrrAmt]]/1000*CUR_IRR_AREA*10000/IRR_EFF</f>
        <v>#NAME?</v>
      </c>
      <c r="AG8107" s="147"/>
      <c r="AI8107" s="50">
        <v>0</v>
      </c>
      <c r="AJ8107" s="50">
        <v>0</v>
      </c>
      <c r="AK8107" s="50">
        <v>0</v>
      </c>
      <c r="AL8107" s="50">
        <v>0</v>
      </c>
      <c r="AM8107" s="50"/>
      <c r="AN8107" s="50"/>
      <c r="AO8107" s="50"/>
      <c r="AP8107" s="50"/>
      <c r="AQ8107" s="50"/>
      <c r="AR8107" s="50"/>
      <c r="AS8107" s="50"/>
      <c r="AT8107" s="50"/>
      <c r="AU8107" s="50"/>
      <c r="AV8107" s="50"/>
      <c r="AW8107" s="50"/>
      <c r="AX8107" s="50">
        <f t="shared" si="2535"/>
        <v>0</v>
      </c>
      <c r="AY8107" s="50"/>
      <c r="AZ8107" s="50">
        <f t="shared" si="2536"/>
        <v>0</v>
      </c>
      <c r="BA8107" s="50">
        <f t="shared" si="2546"/>
        <v>0</v>
      </c>
      <c r="BB8107" s="50">
        <f t="shared" si="2547"/>
        <v>0</v>
      </c>
      <c r="BC8107" s="17">
        <f t="shared" si="2537"/>
        <v>20129</v>
      </c>
      <c r="BD8107" s="50">
        <f t="shared" si="2538"/>
        <v>0</v>
      </c>
      <c r="BE8107" s="50">
        <f t="shared" si="2539"/>
        <v>0</v>
      </c>
      <c r="BF8107" s="50">
        <f t="shared" si="2540"/>
        <v>0</v>
      </c>
      <c r="BG8107" s="50"/>
      <c r="BH8107" s="17">
        <f t="shared" si="2541"/>
        <v>0</v>
      </c>
      <c r="BI8107" s="17">
        <f t="shared" si="2551"/>
        <v>8107</v>
      </c>
      <c r="BJ8107" s="17">
        <f t="shared" si="2542"/>
        <v>8107</v>
      </c>
      <c r="BK8107" s="150">
        <f t="shared" si="2543"/>
        <v>41161</v>
      </c>
      <c r="BL8107" s="50" t="e">
        <f t="shared" ca="1" si="2548"/>
        <v>#NAME?</v>
      </c>
      <c r="BM8107" s="50" t="e">
        <f t="shared" ca="1" si="2549"/>
        <v>#NAME?</v>
      </c>
      <c r="BN8107" s="50" t="e">
        <f t="shared" ca="1" si="2550"/>
        <v>#NAME?</v>
      </c>
    </row>
    <row r="8108" spans="1:66" x14ac:dyDescent="0.35">
      <c r="A8108" s="48">
        <v>41162</v>
      </c>
      <c r="B8108" s="17">
        <v>2012</v>
      </c>
      <c r="C8108" s="17">
        <v>9</v>
      </c>
      <c r="D8108" s="17">
        <v>254</v>
      </c>
      <c r="E8108" s="17">
        <v>10</v>
      </c>
      <c r="F8108" s="17">
        <v>2</v>
      </c>
      <c r="G8108" s="50">
        <v>4.4000000000000004</v>
      </c>
      <c r="H8108" s="32">
        <v>4.0580178095424833</v>
      </c>
      <c r="I8108" s="50">
        <v>15.333333333333334</v>
      </c>
      <c r="J8108" s="13">
        <v>0</v>
      </c>
      <c r="K8108" s="13">
        <f t="shared" si="2532"/>
        <v>0</v>
      </c>
      <c r="L8108" s="13">
        <f t="shared" si="2544"/>
        <v>0</v>
      </c>
      <c r="M8108" s="13" t="e">
        <f ca="1">CalcTable[[#This Row],[IWC]]-AE8107</f>
        <v>#NAME?</v>
      </c>
      <c r="N8108" s="13" t="e">
        <f ca="1">IF(CalcTable[[#This Row],[Day of Year]]&lt;123,FCAP,AE8107)</f>
        <v>#NAME?</v>
      </c>
      <c r="O8108" s="17" t="e">
        <f ca="1">IF(IRR_DRIP,5,COUNTIF('IDET Wind Values'!C8092:G8092,"&lt;="&amp;IRR_MAXWIND))</f>
        <v>#NAME?</v>
      </c>
      <c r="P8108" s="13" t="e">
        <f ca="1">CalcTable[[#This Row],[ET_o]]*KL</f>
        <v>#NAME?</v>
      </c>
      <c r="Q8108" s="13" t="e">
        <f ca="1">IF(WILTPT&lt;=0,1,MAX(0,MIN(1,(CalcTable[[#This Row],[IWC]]-WILTPT)/(MAD-WILTPT))))</f>
        <v>#NAME?</v>
      </c>
      <c r="R8108" s="13" t="e">
        <f ca="1">CalcTable[[#This Row],[ETMult]]*CalcTable[[#This Row],[ETb]]</f>
        <v>#NAME?</v>
      </c>
      <c r="S8108" s="13" t="b">
        <f>INDEX(IRR_LIST,CalcTable[[#This Row],[Day of Week]]+1)</f>
        <v>0</v>
      </c>
      <c r="T8108" s="13">
        <f t="shared" ca="1" si="2533"/>
        <v>0.2</v>
      </c>
      <c r="U8108" s="13" t="b">
        <f ca="1">IF(CalcTable[[#This Row],[IrrPrecip]]&gt;=IC_MM,FALSE,TRUE)</f>
        <v>1</v>
      </c>
      <c r="V8108" s="13" t="b">
        <f t="shared" si="2545"/>
        <v>1</v>
      </c>
      <c r="W8108" s="13" t="e">
        <f ca="1">IF(AND(IRR_DRIP=FALSE,CalcTable[[#This Row],[IrrHours]]&lt;=0),FALSE,TRUE)</f>
        <v>#NAME?</v>
      </c>
      <c r="X8108" s="13" t="e">
        <f ca="1">AND(CalcTable[[#This Row],[IrrDay]],CalcTable[[#This Row],[IrrRain]],CalcTable[[#This Row],[IrrWarm]],CalcTable[[#This Row],[IrrWindy]])</f>
        <v>#NAME?</v>
      </c>
      <c r="Y8108" s="13" t="e">
        <f t="shared" ca="1" si="2534"/>
        <v>#NAME?</v>
      </c>
      <c r="Z8108" s="13" t="e">
        <f ca="1">CalcTable[[#This Row],[IrrHours]]/5</f>
        <v>#NAME?</v>
      </c>
      <c r="AA8108" s="13" t="e">
        <f ca="1">IF(CalcTable[[#This Row],[IrrFlag]]=FALSE,0,MAX(0,CalcTable[[#This Row],[VolRednWind]]*(FCAP*IRR_TARGET-CalcTable[[#This Row],[IWC]])))</f>
        <v>#NAME?</v>
      </c>
      <c r="AB8108" s="13" t="e">
        <f ca="1">CalcTable[[#This Row],[IWC]]+CalcTable[[#This Row],[Eff Precip]]+CalcTable[[#This Row],[IrrAmt]]-CalcTable[[#This Row],[AET]]</f>
        <v>#NAME?</v>
      </c>
      <c r="AC8108" s="13" t="e">
        <f ca="1">IF(CalcTable[[#This Row],[PWC]]&gt;FCAP,MIN(24*PERC,MIN(SAT,CalcTable[[#This Row],[PWC]])-FCAP),0)</f>
        <v>#NAME?</v>
      </c>
      <c r="AD8108" s="13" t="e">
        <f ca="1">IF(CalcTable[[#This Row],[PWC]]&gt;SAT,CalcTable[[#This Row],[PWC]]-SAT,0)</f>
        <v>#NAME?</v>
      </c>
      <c r="AE8108" s="13" t="e">
        <f ca="1">CalcTable[[#This Row],[PWC]]-CalcTable[[#This Row],[PercAmt]]-CalcTable[[#This Row],[Runoff]]</f>
        <v>#NAME?</v>
      </c>
      <c r="AF8108" s="13" t="e">
        <f ca="1">CalcTable[[#This Row],[IrrAmt]]/1000*CUR_IRR_AREA*10000/IRR_EFF</f>
        <v>#NAME?</v>
      </c>
      <c r="AG8108" s="147"/>
      <c r="AI8108" s="50">
        <v>0</v>
      </c>
      <c r="AJ8108" s="50">
        <v>0</v>
      </c>
      <c r="AK8108" s="50">
        <v>0</v>
      </c>
      <c r="AL8108" s="50">
        <v>7.8381377156192045</v>
      </c>
      <c r="AM8108" s="50"/>
      <c r="AN8108" s="50"/>
      <c r="AO8108" s="50"/>
      <c r="AP8108" s="50"/>
      <c r="AQ8108" s="50"/>
      <c r="AR8108" s="50"/>
      <c r="AS8108" s="50"/>
      <c r="AT8108" s="50"/>
      <c r="AU8108" s="50"/>
      <c r="AV8108" s="50"/>
      <c r="AW8108" s="50"/>
      <c r="AX8108" s="50">
        <f t="shared" si="2535"/>
        <v>7.8381377156192045</v>
      </c>
      <c r="AY8108" s="50"/>
      <c r="AZ8108" s="50">
        <f t="shared" si="2536"/>
        <v>229.91870632483003</v>
      </c>
      <c r="BA8108" s="50">
        <f t="shared" si="2546"/>
        <v>354.00181767473833</v>
      </c>
      <c r="BB8108" s="50">
        <f t="shared" si="2547"/>
        <v>364.95032749973024</v>
      </c>
      <c r="BC8108" s="17">
        <f t="shared" si="2537"/>
        <v>20129</v>
      </c>
      <c r="BD8108" s="50">
        <f t="shared" si="2538"/>
        <v>7.8381377156192045</v>
      </c>
      <c r="BE8108" s="50">
        <f t="shared" si="2539"/>
        <v>229.91870632483003</v>
      </c>
      <c r="BF8108" s="50">
        <f t="shared" si="2540"/>
        <v>376.07381059576545</v>
      </c>
      <c r="BG8108" s="50"/>
      <c r="BH8108" s="17">
        <f t="shared" si="2541"/>
        <v>0</v>
      </c>
      <c r="BI8108" s="17">
        <f t="shared" si="2551"/>
        <v>8108</v>
      </c>
      <c r="BJ8108" s="17">
        <f t="shared" si="2542"/>
        <v>8108</v>
      </c>
      <c r="BK8108" s="150">
        <f t="shared" si="2543"/>
        <v>41162</v>
      </c>
      <c r="BL8108" s="50" t="e">
        <f t="shared" ca="1" si="2548"/>
        <v>#NAME?</v>
      </c>
      <c r="BM8108" s="50" t="e">
        <f t="shared" ca="1" si="2549"/>
        <v>#NAME?</v>
      </c>
      <c r="BN8108" s="50" t="e">
        <f t="shared" ca="1" si="2550"/>
        <v>#NAME?</v>
      </c>
    </row>
    <row r="8109" spans="1:66" x14ac:dyDescent="0.35">
      <c r="A8109" s="48">
        <v>41163</v>
      </c>
      <c r="B8109" s="17">
        <v>2012</v>
      </c>
      <c r="C8109" s="17">
        <v>9</v>
      </c>
      <c r="D8109" s="17">
        <v>255</v>
      </c>
      <c r="E8109" s="17">
        <v>11</v>
      </c>
      <c r="F8109" s="17">
        <v>3</v>
      </c>
      <c r="G8109" s="50">
        <v>3.6</v>
      </c>
      <c r="H8109" s="32">
        <v>4.3218165291034811</v>
      </c>
      <c r="I8109" s="50">
        <v>21.666666666666668</v>
      </c>
      <c r="J8109" s="13">
        <v>0</v>
      </c>
      <c r="K8109" s="13">
        <f t="shared" si="2532"/>
        <v>0</v>
      </c>
      <c r="L8109" s="13">
        <f t="shared" si="2544"/>
        <v>0</v>
      </c>
      <c r="M8109" s="13" t="e">
        <f ca="1">CalcTable[[#This Row],[IWC]]-AE8108</f>
        <v>#NAME?</v>
      </c>
      <c r="N8109" s="13" t="e">
        <f ca="1">IF(CalcTable[[#This Row],[Day of Year]]&lt;123,FCAP,AE8108)</f>
        <v>#NAME?</v>
      </c>
      <c r="O8109" s="17" t="e">
        <f ca="1">IF(IRR_DRIP,5,COUNTIF('IDET Wind Values'!C8093:G8093,"&lt;="&amp;IRR_MAXWIND))</f>
        <v>#NAME?</v>
      </c>
      <c r="P8109" s="13" t="e">
        <f ca="1">CalcTable[[#This Row],[ET_o]]*KL</f>
        <v>#NAME?</v>
      </c>
      <c r="Q8109" s="13" t="e">
        <f ca="1">IF(WILTPT&lt;=0,1,MAX(0,MIN(1,(CalcTable[[#This Row],[IWC]]-WILTPT)/(MAD-WILTPT))))</f>
        <v>#NAME?</v>
      </c>
      <c r="R8109" s="13" t="e">
        <f ca="1">CalcTable[[#This Row],[ETMult]]*CalcTable[[#This Row],[ETb]]</f>
        <v>#NAME?</v>
      </c>
      <c r="S8109" s="13" t="b">
        <f>INDEX(IRR_LIST,CalcTable[[#This Row],[Day of Week]]+1)</f>
        <v>1</v>
      </c>
      <c r="T8109" s="13">
        <f t="shared" ca="1" si="2533"/>
        <v>0.2</v>
      </c>
      <c r="U8109" s="13" t="b">
        <f ca="1">IF(CalcTable[[#This Row],[IrrPrecip]]&gt;=IC_MM,FALSE,TRUE)</f>
        <v>1</v>
      </c>
      <c r="V8109" s="13" t="b">
        <f t="shared" si="2545"/>
        <v>0</v>
      </c>
      <c r="W8109" s="13" t="e">
        <f ca="1">IF(AND(IRR_DRIP=FALSE,CalcTable[[#This Row],[IrrHours]]&lt;=0),FALSE,TRUE)</f>
        <v>#NAME?</v>
      </c>
      <c r="X8109" s="13" t="e">
        <f ca="1">AND(CalcTable[[#This Row],[IrrDay]],CalcTable[[#This Row],[IrrRain]],CalcTable[[#This Row],[IrrWarm]],CalcTable[[#This Row],[IrrWindy]])</f>
        <v>#NAME?</v>
      </c>
      <c r="Y8109" s="13" t="e">
        <f t="shared" ca="1" si="2534"/>
        <v>#NAME?</v>
      </c>
      <c r="Z8109" s="13" t="e">
        <f ca="1">CalcTable[[#This Row],[IrrHours]]/5</f>
        <v>#NAME?</v>
      </c>
      <c r="AA8109" s="13" t="e">
        <f ca="1">IF(CalcTable[[#This Row],[IrrFlag]]=FALSE,0,MAX(0,CalcTable[[#This Row],[VolRednWind]]*(FCAP*IRR_TARGET-CalcTable[[#This Row],[IWC]])))</f>
        <v>#NAME?</v>
      </c>
      <c r="AB8109" s="13" t="e">
        <f ca="1">CalcTable[[#This Row],[IWC]]+CalcTable[[#This Row],[Eff Precip]]+CalcTable[[#This Row],[IrrAmt]]-CalcTable[[#This Row],[AET]]</f>
        <v>#NAME?</v>
      </c>
      <c r="AC8109" s="13" t="e">
        <f ca="1">IF(CalcTable[[#This Row],[PWC]]&gt;FCAP,MIN(24*PERC,MIN(SAT,CalcTable[[#This Row],[PWC]])-FCAP),0)</f>
        <v>#NAME?</v>
      </c>
      <c r="AD8109" s="13" t="e">
        <f ca="1">IF(CalcTable[[#This Row],[PWC]]&gt;SAT,CalcTable[[#This Row],[PWC]]-SAT,0)</f>
        <v>#NAME?</v>
      </c>
      <c r="AE8109" s="13" t="e">
        <f ca="1">CalcTable[[#This Row],[PWC]]-CalcTable[[#This Row],[PercAmt]]-CalcTable[[#This Row],[Runoff]]</f>
        <v>#NAME?</v>
      </c>
      <c r="AF8109" s="13" t="e">
        <f ca="1">CalcTable[[#This Row],[IrrAmt]]/1000*CUR_IRR_AREA*10000/IRR_EFF</f>
        <v>#NAME?</v>
      </c>
      <c r="AG8109" s="147"/>
      <c r="AI8109" s="50">
        <v>0</v>
      </c>
      <c r="AJ8109" s="50">
        <v>0</v>
      </c>
      <c r="AK8109" s="50">
        <v>0</v>
      </c>
      <c r="AL8109" s="50">
        <v>0</v>
      </c>
      <c r="AM8109" s="50"/>
      <c r="AN8109" s="50"/>
      <c r="AO8109" s="50"/>
      <c r="AP8109" s="50"/>
      <c r="AQ8109" s="50"/>
      <c r="AR8109" s="50"/>
      <c r="AS8109" s="50"/>
      <c r="AT8109" s="50"/>
      <c r="AU8109" s="50"/>
      <c r="AV8109" s="50"/>
      <c r="AW8109" s="50"/>
      <c r="AX8109" s="50">
        <f t="shared" si="2535"/>
        <v>0</v>
      </c>
      <c r="AY8109" s="50"/>
      <c r="AZ8109" s="50">
        <f t="shared" si="2536"/>
        <v>0</v>
      </c>
      <c r="BA8109" s="50">
        <f t="shared" si="2546"/>
        <v>0</v>
      </c>
      <c r="BB8109" s="50">
        <f t="shared" si="2547"/>
        <v>0</v>
      </c>
      <c r="BC8109" s="17">
        <f t="shared" si="2537"/>
        <v>20129</v>
      </c>
      <c r="BD8109" s="50">
        <f t="shared" si="2538"/>
        <v>0</v>
      </c>
      <c r="BE8109" s="50">
        <f t="shared" si="2539"/>
        <v>0</v>
      </c>
      <c r="BF8109" s="50">
        <f t="shared" si="2540"/>
        <v>0</v>
      </c>
      <c r="BG8109" s="50"/>
      <c r="BH8109" s="17">
        <f t="shared" si="2541"/>
        <v>0</v>
      </c>
      <c r="BI8109" s="17">
        <f t="shared" si="2551"/>
        <v>8109</v>
      </c>
      <c r="BJ8109" s="17">
        <f t="shared" si="2542"/>
        <v>8109</v>
      </c>
      <c r="BK8109" s="150">
        <f t="shared" si="2543"/>
        <v>41163</v>
      </c>
      <c r="BL8109" s="50" t="e">
        <f t="shared" ca="1" si="2548"/>
        <v>#NAME?</v>
      </c>
      <c r="BM8109" s="50" t="e">
        <f t="shared" ca="1" si="2549"/>
        <v>#NAME?</v>
      </c>
      <c r="BN8109" s="50" t="e">
        <f t="shared" ca="1" si="2550"/>
        <v>#NAME?</v>
      </c>
    </row>
    <row r="8110" spans="1:66" x14ac:dyDescent="0.35">
      <c r="A8110" s="48">
        <v>41164</v>
      </c>
      <c r="B8110" s="17">
        <v>2012</v>
      </c>
      <c r="C8110" s="17">
        <v>9</v>
      </c>
      <c r="D8110" s="17">
        <v>256</v>
      </c>
      <c r="E8110" s="17">
        <v>12</v>
      </c>
      <c r="F8110" s="17">
        <v>4</v>
      </c>
      <c r="G8110" s="50">
        <v>1.9</v>
      </c>
      <c r="H8110" s="32">
        <v>4.5420496773606152</v>
      </c>
      <c r="I8110" s="50">
        <v>17.333333333333332</v>
      </c>
      <c r="J8110" s="13">
        <v>0</v>
      </c>
      <c r="K8110" s="13">
        <f t="shared" si="2532"/>
        <v>0</v>
      </c>
      <c r="L8110" s="13">
        <f t="shared" si="2544"/>
        <v>0</v>
      </c>
      <c r="M8110" s="13" t="e">
        <f ca="1">CalcTable[[#This Row],[IWC]]-AE8109</f>
        <v>#NAME?</v>
      </c>
      <c r="N8110" s="13" t="e">
        <f ca="1">IF(CalcTable[[#This Row],[Day of Year]]&lt;123,FCAP,AE8109)</f>
        <v>#NAME?</v>
      </c>
      <c r="O8110" s="17" t="e">
        <f ca="1">IF(IRR_DRIP,5,COUNTIF('IDET Wind Values'!C8094:G8094,"&lt;="&amp;IRR_MAXWIND))</f>
        <v>#NAME?</v>
      </c>
      <c r="P8110" s="13" t="e">
        <f ca="1">CalcTable[[#This Row],[ET_o]]*KL</f>
        <v>#NAME?</v>
      </c>
      <c r="Q8110" s="13" t="e">
        <f ca="1">IF(WILTPT&lt;=0,1,MAX(0,MIN(1,(CalcTable[[#This Row],[IWC]]-WILTPT)/(MAD-WILTPT))))</f>
        <v>#NAME?</v>
      </c>
      <c r="R8110" s="13" t="e">
        <f ca="1">CalcTable[[#This Row],[ETMult]]*CalcTable[[#This Row],[ETb]]</f>
        <v>#NAME?</v>
      </c>
      <c r="S8110" s="13" t="b">
        <f>INDEX(IRR_LIST,CalcTable[[#This Row],[Day of Week]]+1)</f>
        <v>0</v>
      </c>
      <c r="T8110" s="13">
        <f t="shared" ca="1" si="2533"/>
        <v>0</v>
      </c>
      <c r="U8110" s="13" t="b">
        <f ca="1">IF(CalcTable[[#This Row],[IrrPrecip]]&gt;=IC_MM,FALSE,TRUE)</f>
        <v>1</v>
      </c>
      <c r="V8110" s="13" t="b">
        <f t="shared" si="2545"/>
        <v>1</v>
      </c>
      <c r="W8110" s="13" t="e">
        <f ca="1">IF(AND(IRR_DRIP=FALSE,CalcTable[[#This Row],[IrrHours]]&lt;=0),FALSE,TRUE)</f>
        <v>#NAME?</v>
      </c>
      <c r="X8110" s="13" t="e">
        <f ca="1">AND(CalcTable[[#This Row],[IrrDay]],CalcTable[[#This Row],[IrrRain]],CalcTable[[#This Row],[IrrWarm]],CalcTable[[#This Row],[IrrWindy]])</f>
        <v>#NAME?</v>
      </c>
      <c r="Y8110" s="13" t="e">
        <f t="shared" ca="1" si="2534"/>
        <v>#NAME?</v>
      </c>
      <c r="Z8110" s="13" t="e">
        <f ca="1">CalcTable[[#This Row],[IrrHours]]/5</f>
        <v>#NAME?</v>
      </c>
      <c r="AA8110" s="13" t="e">
        <f ca="1">IF(CalcTable[[#This Row],[IrrFlag]]=FALSE,0,MAX(0,CalcTable[[#This Row],[VolRednWind]]*(FCAP*IRR_TARGET-CalcTable[[#This Row],[IWC]])))</f>
        <v>#NAME?</v>
      </c>
      <c r="AB8110" s="13" t="e">
        <f ca="1">CalcTable[[#This Row],[IWC]]+CalcTable[[#This Row],[Eff Precip]]+CalcTable[[#This Row],[IrrAmt]]-CalcTable[[#This Row],[AET]]</f>
        <v>#NAME?</v>
      </c>
      <c r="AC8110" s="13" t="e">
        <f ca="1">IF(CalcTable[[#This Row],[PWC]]&gt;FCAP,MIN(24*PERC,MIN(SAT,CalcTable[[#This Row],[PWC]])-FCAP),0)</f>
        <v>#NAME?</v>
      </c>
      <c r="AD8110" s="13" t="e">
        <f ca="1">IF(CalcTable[[#This Row],[PWC]]&gt;SAT,CalcTable[[#This Row],[PWC]]-SAT,0)</f>
        <v>#NAME?</v>
      </c>
      <c r="AE8110" s="13" t="e">
        <f ca="1">CalcTable[[#This Row],[PWC]]-CalcTable[[#This Row],[PercAmt]]-CalcTable[[#This Row],[Runoff]]</f>
        <v>#NAME?</v>
      </c>
      <c r="AF8110" s="13" t="e">
        <f ca="1">CalcTable[[#This Row],[IrrAmt]]/1000*CUR_IRR_AREA*10000/IRR_EFF</f>
        <v>#NAME?</v>
      </c>
      <c r="AG8110" s="147"/>
      <c r="AI8110" s="50">
        <v>0</v>
      </c>
      <c r="AJ8110" s="50">
        <v>0</v>
      </c>
      <c r="AK8110" s="50">
        <v>0</v>
      </c>
      <c r="AL8110" s="50">
        <v>4.6569990910069166</v>
      </c>
      <c r="AM8110" s="50"/>
      <c r="AN8110" s="50"/>
      <c r="AO8110" s="50"/>
      <c r="AP8110" s="50"/>
      <c r="AQ8110" s="50"/>
      <c r="AR8110" s="50"/>
      <c r="AS8110" s="50"/>
      <c r="AT8110" s="50"/>
      <c r="AU8110" s="50"/>
      <c r="AV8110" s="50"/>
      <c r="AW8110" s="50"/>
      <c r="AX8110" s="50">
        <f t="shared" si="2535"/>
        <v>4.6569990910069166</v>
      </c>
      <c r="AY8110" s="50"/>
      <c r="AZ8110" s="50">
        <f t="shared" si="2536"/>
        <v>136.60530666953622</v>
      </c>
      <c r="BA8110" s="50">
        <f t="shared" si="2546"/>
        <v>210.32880550706372</v>
      </c>
      <c r="BB8110" s="50">
        <f t="shared" si="2547"/>
        <v>216.83382011037497</v>
      </c>
      <c r="BC8110" s="17">
        <f t="shared" si="2537"/>
        <v>20129</v>
      </c>
      <c r="BD8110" s="50">
        <f t="shared" si="2538"/>
        <v>4.6569990910069166</v>
      </c>
      <c r="BE8110" s="50">
        <f t="shared" si="2539"/>
        <v>136.60530666953622</v>
      </c>
      <c r="BF8110" s="50">
        <f t="shared" si="2540"/>
        <v>223.44279440331704</v>
      </c>
      <c r="BG8110" s="50"/>
      <c r="BH8110" s="17">
        <f t="shared" si="2541"/>
        <v>0</v>
      </c>
      <c r="BI8110" s="17">
        <f t="shared" si="2551"/>
        <v>8110</v>
      </c>
      <c r="BJ8110" s="17">
        <f t="shared" si="2542"/>
        <v>8110</v>
      </c>
      <c r="BK8110" s="150">
        <f t="shared" si="2543"/>
        <v>41164</v>
      </c>
      <c r="BL8110" s="50" t="e">
        <f t="shared" ca="1" si="2548"/>
        <v>#NAME?</v>
      </c>
      <c r="BM8110" s="50" t="e">
        <f t="shared" ca="1" si="2549"/>
        <v>#NAME?</v>
      </c>
      <c r="BN8110" s="50" t="e">
        <f t="shared" ca="1" si="2550"/>
        <v>#NAME?</v>
      </c>
    </row>
    <row r="8111" spans="1:66" x14ac:dyDescent="0.35">
      <c r="A8111" s="48">
        <v>41165</v>
      </c>
      <c r="B8111" s="17">
        <v>2012</v>
      </c>
      <c r="C8111" s="17">
        <v>9</v>
      </c>
      <c r="D8111" s="17">
        <v>257</v>
      </c>
      <c r="E8111" s="17">
        <v>13</v>
      </c>
      <c r="F8111" s="17">
        <v>5</v>
      </c>
      <c r="G8111" s="50">
        <v>12</v>
      </c>
      <c r="H8111" s="32">
        <v>5.1039443260199642</v>
      </c>
      <c r="I8111" s="50">
        <v>21.333333333333332</v>
      </c>
      <c r="J8111" s="13">
        <v>0</v>
      </c>
      <c r="K8111" s="13">
        <f t="shared" si="2532"/>
        <v>0</v>
      </c>
      <c r="L8111" s="13">
        <f t="shared" si="2544"/>
        <v>0</v>
      </c>
      <c r="M8111" s="13" t="e">
        <f ca="1">CalcTable[[#This Row],[IWC]]-AE8110</f>
        <v>#NAME?</v>
      </c>
      <c r="N8111" s="13" t="e">
        <f ca="1">IF(CalcTable[[#This Row],[Day of Year]]&lt;123,FCAP,AE8110)</f>
        <v>#NAME?</v>
      </c>
      <c r="O8111" s="17" t="e">
        <f ca="1">IF(IRR_DRIP,5,COUNTIF('IDET Wind Values'!C8095:G8095,"&lt;="&amp;IRR_MAXWIND))</f>
        <v>#NAME?</v>
      </c>
      <c r="P8111" s="13" t="e">
        <f ca="1">CalcTable[[#This Row],[ET_o]]*KL</f>
        <v>#NAME?</v>
      </c>
      <c r="Q8111" s="13" t="e">
        <f ca="1">IF(WILTPT&lt;=0,1,MAX(0,MIN(1,(CalcTable[[#This Row],[IWC]]-WILTPT)/(MAD-WILTPT))))</f>
        <v>#NAME?</v>
      </c>
      <c r="R8111" s="13" t="e">
        <f ca="1">CalcTable[[#This Row],[ETMult]]*CalcTable[[#This Row],[ETb]]</f>
        <v>#NAME?</v>
      </c>
      <c r="S8111" s="13" t="b">
        <f>INDEX(IRR_LIST,CalcTable[[#This Row],[Day of Week]]+1)</f>
        <v>1</v>
      </c>
      <c r="T8111" s="13">
        <f t="shared" ca="1" si="2533"/>
        <v>0</v>
      </c>
      <c r="U8111" s="13" t="b">
        <f ca="1">IF(CalcTable[[#This Row],[IrrPrecip]]&gt;=IC_MM,FALSE,TRUE)</f>
        <v>1</v>
      </c>
      <c r="V8111" s="13" t="b">
        <f t="shared" si="2545"/>
        <v>1</v>
      </c>
      <c r="W8111" s="13" t="e">
        <f ca="1">IF(AND(IRR_DRIP=FALSE,CalcTable[[#This Row],[IrrHours]]&lt;=0),FALSE,TRUE)</f>
        <v>#NAME?</v>
      </c>
      <c r="X8111" s="13" t="e">
        <f ca="1">AND(CalcTable[[#This Row],[IrrDay]],CalcTable[[#This Row],[IrrRain]],CalcTable[[#This Row],[IrrWarm]],CalcTable[[#This Row],[IrrWindy]])</f>
        <v>#NAME?</v>
      </c>
      <c r="Y8111" s="13" t="e">
        <f t="shared" ca="1" si="2534"/>
        <v>#NAME?</v>
      </c>
      <c r="Z8111" s="13" t="e">
        <f ca="1">CalcTable[[#This Row],[IrrHours]]/5</f>
        <v>#NAME?</v>
      </c>
      <c r="AA8111" s="13" t="e">
        <f ca="1">IF(CalcTable[[#This Row],[IrrFlag]]=FALSE,0,MAX(0,CalcTable[[#This Row],[VolRednWind]]*(FCAP*IRR_TARGET-CalcTable[[#This Row],[IWC]])))</f>
        <v>#NAME?</v>
      </c>
      <c r="AB8111" s="13" t="e">
        <f ca="1">CalcTable[[#This Row],[IWC]]+CalcTable[[#This Row],[Eff Precip]]+CalcTable[[#This Row],[IrrAmt]]-CalcTable[[#This Row],[AET]]</f>
        <v>#NAME?</v>
      </c>
      <c r="AC8111" s="13" t="e">
        <f ca="1">IF(CalcTable[[#This Row],[PWC]]&gt;FCAP,MIN(24*PERC,MIN(SAT,CalcTable[[#This Row],[PWC]])-FCAP),0)</f>
        <v>#NAME?</v>
      </c>
      <c r="AD8111" s="13" t="e">
        <f ca="1">IF(CalcTable[[#This Row],[PWC]]&gt;SAT,CalcTable[[#This Row],[PWC]]-SAT,0)</f>
        <v>#NAME?</v>
      </c>
      <c r="AE8111" s="13" t="e">
        <f ca="1">CalcTable[[#This Row],[PWC]]-CalcTable[[#This Row],[PercAmt]]-CalcTable[[#This Row],[Runoff]]</f>
        <v>#NAME?</v>
      </c>
      <c r="AF8111" s="13" t="e">
        <f ca="1">CalcTable[[#This Row],[IrrAmt]]/1000*CUR_IRR_AREA*10000/IRR_EFF</f>
        <v>#NAME?</v>
      </c>
      <c r="AG8111" s="147"/>
      <c r="AI8111" s="50">
        <v>0</v>
      </c>
      <c r="AJ8111" s="50">
        <v>0</v>
      </c>
      <c r="AK8111" s="50">
        <v>0</v>
      </c>
      <c r="AL8111" s="50">
        <v>0</v>
      </c>
      <c r="AM8111" s="50"/>
      <c r="AN8111" s="50"/>
      <c r="AO8111" s="50"/>
      <c r="AP8111" s="50"/>
      <c r="AQ8111" s="50"/>
      <c r="AR8111" s="50"/>
      <c r="AS8111" s="50"/>
      <c r="AT8111" s="50"/>
      <c r="AU8111" s="50"/>
      <c r="AV8111" s="50"/>
      <c r="AW8111" s="50"/>
      <c r="AX8111" s="50">
        <f t="shared" si="2535"/>
        <v>0</v>
      </c>
      <c r="AY8111" s="50"/>
      <c r="AZ8111" s="50">
        <f t="shared" si="2536"/>
        <v>0</v>
      </c>
      <c r="BA8111" s="50">
        <f t="shared" si="2546"/>
        <v>0</v>
      </c>
      <c r="BB8111" s="50">
        <f t="shared" si="2547"/>
        <v>0</v>
      </c>
      <c r="BC8111" s="17">
        <f t="shared" si="2537"/>
        <v>20129</v>
      </c>
      <c r="BD8111" s="50">
        <f t="shared" si="2538"/>
        <v>0</v>
      </c>
      <c r="BE8111" s="50">
        <f t="shared" si="2539"/>
        <v>0</v>
      </c>
      <c r="BF8111" s="50">
        <f t="shared" si="2540"/>
        <v>0</v>
      </c>
      <c r="BG8111" s="50"/>
      <c r="BH8111" s="17">
        <f t="shared" si="2541"/>
        <v>0</v>
      </c>
      <c r="BI8111" s="17">
        <f t="shared" si="2551"/>
        <v>8111</v>
      </c>
      <c r="BJ8111" s="17">
        <f t="shared" si="2542"/>
        <v>8111</v>
      </c>
      <c r="BK8111" s="150">
        <f t="shared" si="2543"/>
        <v>41165</v>
      </c>
      <c r="BL8111" s="50" t="e">
        <f t="shared" ca="1" si="2548"/>
        <v>#NAME?</v>
      </c>
      <c r="BM8111" s="50" t="e">
        <f t="shared" ca="1" si="2549"/>
        <v>#NAME?</v>
      </c>
      <c r="BN8111" s="50" t="e">
        <f t="shared" ca="1" si="2550"/>
        <v>#NAME?</v>
      </c>
    </row>
    <row r="8112" spans="1:66" x14ac:dyDescent="0.35">
      <c r="A8112" s="48">
        <v>41166</v>
      </c>
      <c r="B8112" s="17">
        <v>2012</v>
      </c>
      <c r="C8112" s="17">
        <v>9</v>
      </c>
      <c r="D8112" s="17">
        <v>258</v>
      </c>
      <c r="E8112" s="17">
        <v>14</v>
      </c>
      <c r="F8112" s="17">
        <v>6</v>
      </c>
      <c r="G8112" s="50">
        <v>8.5</v>
      </c>
      <c r="H8112" s="32">
        <v>5.9036201544634856</v>
      </c>
      <c r="I8112" s="50">
        <v>12.5</v>
      </c>
      <c r="J8112" s="13">
        <v>0</v>
      </c>
      <c r="K8112" s="13">
        <f t="shared" si="2532"/>
        <v>0</v>
      </c>
      <c r="L8112" s="13">
        <f t="shared" si="2544"/>
        <v>0</v>
      </c>
      <c r="M8112" s="13" t="e">
        <f ca="1">CalcTable[[#This Row],[IWC]]-AE8111</f>
        <v>#NAME?</v>
      </c>
      <c r="N8112" s="13" t="e">
        <f ca="1">IF(CalcTable[[#This Row],[Day of Year]]&lt;123,FCAP,AE8111)</f>
        <v>#NAME?</v>
      </c>
      <c r="O8112" s="17" t="e">
        <f ca="1">IF(IRR_DRIP,5,COUNTIF('IDET Wind Values'!C8096:G8096,"&lt;="&amp;IRR_MAXWIND))</f>
        <v>#NAME?</v>
      </c>
      <c r="P8112" s="13" t="e">
        <f ca="1">CalcTable[[#This Row],[ET_o]]*KL</f>
        <v>#NAME?</v>
      </c>
      <c r="Q8112" s="13" t="e">
        <f ca="1">IF(WILTPT&lt;=0,1,MAX(0,MIN(1,(CalcTable[[#This Row],[IWC]]-WILTPT)/(MAD-WILTPT))))</f>
        <v>#NAME?</v>
      </c>
      <c r="R8112" s="13" t="e">
        <f ca="1">CalcTable[[#This Row],[ETMult]]*CalcTable[[#This Row],[ETb]]</f>
        <v>#NAME?</v>
      </c>
      <c r="S8112" s="13" t="b">
        <f>INDEX(IRR_LIST,CalcTable[[#This Row],[Day of Week]]+1)</f>
        <v>0</v>
      </c>
      <c r="T8112" s="13">
        <f t="shared" ca="1" si="2533"/>
        <v>0</v>
      </c>
      <c r="U8112" s="13" t="b">
        <f ca="1">IF(CalcTable[[#This Row],[IrrPrecip]]&gt;=IC_MM,FALSE,TRUE)</f>
        <v>1</v>
      </c>
      <c r="V8112" s="13" t="b">
        <f t="shared" si="2545"/>
        <v>1</v>
      </c>
      <c r="W8112" s="13" t="e">
        <f ca="1">IF(AND(IRR_DRIP=FALSE,CalcTable[[#This Row],[IrrHours]]&lt;=0),FALSE,TRUE)</f>
        <v>#NAME?</v>
      </c>
      <c r="X8112" s="13" t="e">
        <f ca="1">AND(CalcTable[[#This Row],[IrrDay]],CalcTable[[#This Row],[IrrRain]],CalcTable[[#This Row],[IrrWarm]],CalcTable[[#This Row],[IrrWindy]])</f>
        <v>#NAME?</v>
      </c>
      <c r="Y8112" s="13" t="e">
        <f t="shared" ca="1" si="2534"/>
        <v>#NAME?</v>
      </c>
      <c r="Z8112" s="13" t="e">
        <f ca="1">CalcTable[[#This Row],[IrrHours]]/5</f>
        <v>#NAME?</v>
      </c>
      <c r="AA8112" s="13" t="e">
        <f ca="1">IF(CalcTable[[#This Row],[IrrFlag]]=FALSE,0,MAX(0,CalcTable[[#This Row],[VolRednWind]]*(FCAP*IRR_TARGET-CalcTable[[#This Row],[IWC]])))</f>
        <v>#NAME?</v>
      </c>
      <c r="AB8112" s="13" t="e">
        <f ca="1">CalcTable[[#This Row],[IWC]]+CalcTable[[#This Row],[Eff Precip]]+CalcTable[[#This Row],[IrrAmt]]-CalcTable[[#This Row],[AET]]</f>
        <v>#NAME?</v>
      </c>
      <c r="AC8112" s="13" t="e">
        <f ca="1">IF(CalcTable[[#This Row],[PWC]]&gt;FCAP,MIN(24*PERC,MIN(SAT,CalcTable[[#This Row],[PWC]])-FCAP),0)</f>
        <v>#NAME?</v>
      </c>
      <c r="AD8112" s="13" t="e">
        <f ca="1">IF(CalcTable[[#This Row],[PWC]]&gt;SAT,CalcTable[[#This Row],[PWC]]-SAT,0)</f>
        <v>#NAME?</v>
      </c>
      <c r="AE8112" s="13" t="e">
        <f ca="1">CalcTable[[#This Row],[PWC]]-CalcTable[[#This Row],[PercAmt]]-CalcTable[[#This Row],[Runoff]]</f>
        <v>#NAME?</v>
      </c>
      <c r="AF8112" s="13" t="e">
        <f ca="1">CalcTable[[#This Row],[IrrAmt]]/1000*CUR_IRR_AREA*10000/IRR_EFF</f>
        <v>#NAME?</v>
      </c>
      <c r="AG8112" s="147"/>
      <c r="AI8112" s="50">
        <v>0</v>
      </c>
      <c r="AJ8112" s="50">
        <v>0</v>
      </c>
      <c r="AK8112" s="50">
        <v>0</v>
      </c>
      <c r="AL8112" s="50">
        <v>5.3052967018593193</v>
      </c>
      <c r="AM8112" s="50"/>
      <c r="AN8112" s="50"/>
      <c r="AO8112" s="50"/>
      <c r="AP8112" s="50"/>
      <c r="AQ8112" s="50"/>
      <c r="AR8112" s="50"/>
      <c r="AS8112" s="50"/>
      <c r="AT8112" s="50"/>
      <c r="AU8112" s="50"/>
      <c r="AV8112" s="50"/>
      <c r="AW8112" s="50"/>
      <c r="AX8112" s="50">
        <f t="shared" si="2535"/>
        <v>5.3052967018593193</v>
      </c>
      <c r="AY8112" s="50"/>
      <c r="AZ8112" s="50">
        <f t="shared" si="2536"/>
        <v>155.62203658787337</v>
      </c>
      <c r="BA8112" s="50">
        <f t="shared" si="2546"/>
        <v>239.60853252418599</v>
      </c>
      <c r="BB8112" s="50">
        <f t="shared" si="2547"/>
        <v>247.0191056950371</v>
      </c>
      <c r="BC8112" s="17">
        <f t="shared" si="2537"/>
        <v>20129</v>
      </c>
      <c r="BD8112" s="50">
        <f t="shared" si="2538"/>
        <v>5.3052967018593193</v>
      </c>
      <c r="BE8112" s="50">
        <f t="shared" si="2539"/>
        <v>155.62203658787337</v>
      </c>
      <c r="BF8112" s="50">
        <f t="shared" si="2540"/>
        <v>254.54811071175001</v>
      </c>
      <c r="BG8112" s="50"/>
      <c r="BH8112" s="17">
        <f t="shared" si="2541"/>
        <v>0</v>
      </c>
      <c r="BI8112" s="17">
        <f t="shared" si="2551"/>
        <v>8112</v>
      </c>
      <c r="BJ8112" s="17">
        <f t="shared" si="2542"/>
        <v>8112</v>
      </c>
      <c r="BK8112" s="150">
        <f t="shared" si="2543"/>
        <v>41166</v>
      </c>
      <c r="BL8112" s="50" t="e">
        <f t="shared" ca="1" si="2548"/>
        <v>#NAME?</v>
      </c>
      <c r="BM8112" s="50" t="e">
        <f t="shared" ca="1" si="2549"/>
        <v>#NAME?</v>
      </c>
      <c r="BN8112" s="50" t="e">
        <f t="shared" ca="1" si="2550"/>
        <v>#NAME?</v>
      </c>
    </row>
    <row r="8113" spans="1:66" x14ac:dyDescent="0.35">
      <c r="A8113" s="48">
        <v>41167</v>
      </c>
      <c r="B8113" s="17">
        <v>2012</v>
      </c>
      <c r="C8113" s="17">
        <v>9</v>
      </c>
      <c r="D8113" s="17">
        <v>259</v>
      </c>
      <c r="E8113" s="17">
        <v>15</v>
      </c>
      <c r="F8113" s="17">
        <v>7</v>
      </c>
      <c r="G8113" s="50">
        <v>5.9</v>
      </c>
      <c r="H8113" s="32">
        <v>4.1496011335355245</v>
      </c>
      <c r="I8113" s="50">
        <v>19.166666666666668</v>
      </c>
      <c r="J8113" s="13">
        <v>0</v>
      </c>
      <c r="K8113" s="13">
        <f t="shared" si="2532"/>
        <v>0</v>
      </c>
      <c r="L8113" s="13">
        <f t="shared" si="2544"/>
        <v>0</v>
      </c>
      <c r="M8113" s="13" t="e">
        <f ca="1">CalcTable[[#This Row],[IWC]]-AE8112</f>
        <v>#NAME?</v>
      </c>
      <c r="N8113" s="13" t="e">
        <f ca="1">IF(CalcTable[[#This Row],[Day of Year]]&lt;123,FCAP,AE8112)</f>
        <v>#NAME?</v>
      </c>
      <c r="O8113" s="17" t="e">
        <f ca="1">IF(IRR_DRIP,5,COUNTIF('IDET Wind Values'!C8097:G8097,"&lt;="&amp;IRR_MAXWIND))</f>
        <v>#NAME?</v>
      </c>
      <c r="P8113" s="13" t="e">
        <f ca="1">CalcTable[[#This Row],[ET_o]]*KL</f>
        <v>#NAME?</v>
      </c>
      <c r="Q8113" s="13" t="e">
        <f ca="1">IF(WILTPT&lt;=0,1,MAX(0,MIN(1,(CalcTable[[#This Row],[IWC]]-WILTPT)/(MAD-WILTPT))))</f>
        <v>#NAME?</v>
      </c>
      <c r="R8113" s="13" t="e">
        <f ca="1">CalcTable[[#This Row],[ETMult]]*CalcTable[[#This Row],[ETb]]</f>
        <v>#NAME?</v>
      </c>
      <c r="S8113" s="13" t="b">
        <f>INDEX(IRR_LIST,CalcTable[[#This Row],[Day of Week]]+1)</f>
        <v>0</v>
      </c>
      <c r="T8113" s="13">
        <f t="shared" ca="1" si="2533"/>
        <v>0</v>
      </c>
      <c r="U8113" s="13" t="b">
        <f ca="1">IF(CalcTable[[#This Row],[IrrPrecip]]&gt;=IC_MM,FALSE,TRUE)</f>
        <v>1</v>
      </c>
      <c r="V8113" s="13" t="b">
        <f t="shared" si="2545"/>
        <v>1</v>
      </c>
      <c r="W8113" s="13" t="e">
        <f ca="1">IF(AND(IRR_DRIP=FALSE,CalcTable[[#This Row],[IrrHours]]&lt;=0),FALSE,TRUE)</f>
        <v>#NAME?</v>
      </c>
      <c r="X8113" s="13" t="e">
        <f ca="1">AND(CalcTable[[#This Row],[IrrDay]],CalcTable[[#This Row],[IrrRain]],CalcTable[[#This Row],[IrrWarm]],CalcTable[[#This Row],[IrrWindy]])</f>
        <v>#NAME?</v>
      </c>
      <c r="Y8113" s="13" t="e">
        <f t="shared" ca="1" si="2534"/>
        <v>#NAME?</v>
      </c>
      <c r="Z8113" s="13" t="e">
        <f ca="1">CalcTable[[#This Row],[IrrHours]]/5</f>
        <v>#NAME?</v>
      </c>
      <c r="AA8113" s="13" t="e">
        <f ca="1">IF(CalcTable[[#This Row],[IrrFlag]]=FALSE,0,MAX(0,CalcTable[[#This Row],[VolRednWind]]*(FCAP*IRR_TARGET-CalcTable[[#This Row],[IWC]])))</f>
        <v>#NAME?</v>
      </c>
      <c r="AB8113" s="13" t="e">
        <f ca="1">CalcTable[[#This Row],[IWC]]+CalcTable[[#This Row],[Eff Precip]]+CalcTable[[#This Row],[IrrAmt]]-CalcTable[[#This Row],[AET]]</f>
        <v>#NAME?</v>
      </c>
      <c r="AC8113" s="13" t="e">
        <f ca="1">IF(CalcTable[[#This Row],[PWC]]&gt;FCAP,MIN(24*PERC,MIN(SAT,CalcTable[[#This Row],[PWC]])-FCAP),0)</f>
        <v>#NAME?</v>
      </c>
      <c r="AD8113" s="13" t="e">
        <f ca="1">IF(CalcTable[[#This Row],[PWC]]&gt;SAT,CalcTable[[#This Row],[PWC]]-SAT,0)</f>
        <v>#NAME?</v>
      </c>
      <c r="AE8113" s="13" t="e">
        <f ca="1">CalcTable[[#This Row],[PWC]]-CalcTable[[#This Row],[PercAmt]]-CalcTable[[#This Row],[Runoff]]</f>
        <v>#NAME?</v>
      </c>
      <c r="AF8113" s="13" t="e">
        <f ca="1">CalcTable[[#This Row],[IrrAmt]]/1000*CUR_IRR_AREA*10000/IRR_EFF</f>
        <v>#NAME?</v>
      </c>
      <c r="AG8113" s="147"/>
      <c r="AI8113" s="50">
        <v>0</v>
      </c>
      <c r="AJ8113" s="50">
        <v>0</v>
      </c>
      <c r="AK8113" s="50">
        <v>0</v>
      </c>
      <c r="AL8113" s="50">
        <v>0</v>
      </c>
      <c r="AM8113" s="50"/>
      <c r="AN8113" s="50"/>
      <c r="AO8113" s="50"/>
      <c r="AP8113" s="50"/>
      <c r="AQ8113" s="50"/>
      <c r="AR8113" s="50"/>
      <c r="AS8113" s="50"/>
      <c r="AT8113" s="50"/>
      <c r="AU8113" s="50"/>
      <c r="AV8113" s="50"/>
      <c r="AW8113" s="50"/>
      <c r="AX8113" s="50">
        <f t="shared" si="2535"/>
        <v>0</v>
      </c>
      <c r="AY8113" s="50"/>
      <c r="AZ8113" s="50">
        <f t="shared" si="2536"/>
        <v>0</v>
      </c>
      <c r="BA8113" s="50">
        <f t="shared" si="2546"/>
        <v>0</v>
      </c>
      <c r="BB8113" s="50">
        <f t="shared" si="2547"/>
        <v>0</v>
      </c>
      <c r="BC8113" s="17">
        <f t="shared" si="2537"/>
        <v>20129</v>
      </c>
      <c r="BD8113" s="50">
        <f t="shared" si="2538"/>
        <v>0</v>
      </c>
      <c r="BE8113" s="50">
        <f t="shared" si="2539"/>
        <v>0</v>
      </c>
      <c r="BF8113" s="50">
        <f t="shared" si="2540"/>
        <v>0</v>
      </c>
      <c r="BG8113" s="50"/>
      <c r="BH8113" s="17">
        <f t="shared" si="2541"/>
        <v>0</v>
      </c>
      <c r="BI8113" s="17">
        <f t="shared" si="2551"/>
        <v>8113</v>
      </c>
      <c r="BJ8113" s="17">
        <f t="shared" si="2542"/>
        <v>8113</v>
      </c>
      <c r="BK8113" s="150">
        <f t="shared" si="2543"/>
        <v>41167</v>
      </c>
      <c r="BL8113" s="50" t="e">
        <f t="shared" ca="1" si="2548"/>
        <v>#NAME?</v>
      </c>
      <c r="BM8113" s="50" t="e">
        <f t="shared" ca="1" si="2549"/>
        <v>#NAME?</v>
      </c>
      <c r="BN8113" s="50" t="e">
        <f t="shared" ca="1" si="2550"/>
        <v>#NAME?</v>
      </c>
    </row>
    <row r="8114" spans="1:66" x14ac:dyDescent="0.35">
      <c r="A8114" s="48">
        <v>41168</v>
      </c>
      <c r="B8114" s="17">
        <v>2012</v>
      </c>
      <c r="C8114" s="17">
        <v>9</v>
      </c>
      <c r="D8114" s="17">
        <v>260</v>
      </c>
      <c r="E8114" s="17">
        <v>16</v>
      </c>
      <c r="F8114" s="17">
        <v>1</v>
      </c>
      <c r="G8114" s="50">
        <v>4.5</v>
      </c>
      <c r="H8114" s="32">
        <v>3.1483252345520647</v>
      </c>
      <c r="I8114" s="50">
        <v>13.833333333333334</v>
      </c>
      <c r="J8114" s="13">
        <v>0</v>
      </c>
      <c r="K8114" s="13">
        <f t="shared" si="2532"/>
        <v>0</v>
      </c>
      <c r="L8114" s="13">
        <f t="shared" si="2544"/>
        <v>0</v>
      </c>
      <c r="M8114" s="13" t="e">
        <f ca="1">CalcTable[[#This Row],[IWC]]-AE8113</f>
        <v>#NAME?</v>
      </c>
      <c r="N8114" s="13" t="e">
        <f ca="1">IF(CalcTable[[#This Row],[Day of Year]]&lt;123,FCAP,AE8113)</f>
        <v>#NAME?</v>
      </c>
      <c r="O8114" s="17" t="e">
        <f ca="1">IF(IRR_DRIP,5,COUNTIF('IDET Wind Values'!C8098:G8098,"&lt;="&amp;IRR_MAXWIND))</f>
        <v>#NAME?</v>
      </c>
      <c r="P8114" s="13" t="e">
        <f ca="1">CalcTable[[#This Row],[ET_o]]*KL</f>
        <v>#NAME?</v>
      </c>
      <c r="Q8114" s="13" t="e">
        <f ca="1">IF(WILTPT&lt;=0,1,MAX(0,MIN(1,(CalcTable[[#This Row],[IWC]]-WILTPT)/(MAD-WILTPT))))</f>
        <v>#NAME?</v>
      </c>
      <c r="R8114" s="13" t="e">
        <f ca="1">CalcTable[[#This Row],[ETMult]]*CalcTable[[#This Row],[ETb]]</f>
        <v>#NAME?</v>
      </c>
      <c r="S8114" s="13" t="b">
        <f>INDEX(IRR_LIST,CalcTable[[#This Row],[Day of Week]]+1)</f>
        <v>1</v>
      </c>
      <c r="T8114" s="13">
        <f t="shared" ca="1" si="2533"/>
        <v>0</v>
      </c>
      <c r="U8114" s="13" t="b">
        <f ca="1">IF(CalcTable[[#This Row],[IrrPrecip]]&gt;=IC_MM,FALSE,TRUE)</f>
        <v>1</v>
      </c>
      <c r="V8114" s="13" t="b">
        <f t="shared" si="2545"/>
        <v>1</v>
      </c>
      <c r="W8114" s="13" t="e">
        <f ca="1">IF(AND(IRR_DRIP=FALSE,CalcTable[[#This Row],[IrrHours]]&lt;=0),FALSE,TRUE)</f>
        <v>#NAME?</v>
      </c>
      <c r="X8114" s="13" t="e">
        <f ca="1">AND(CalcTable[[#This Row],[IrrDay]],CalcTable[[#This Row],[IrrRain]],CalcTable[[#This Row],[IrrWarm]],CalcTable[[#This Row],[IrrWindy]])</f>
        <v>#NAME?</v>
      </c>
      <c r="Y8114" s="13" t="e">
        <f t="shared" ca="1" si="2534"/>
        <v>#NAME?</v>
      </c>
      <c r="Z8114" s="13" t="e">
        <f ca="1">CalcTable[[#This Row],[IrrHours]]/5</f>
        <v>#NAME?</v>
      </c>
      <c r="AA8114" s="13" t="e">
        <f ca="1">IF(CalcTable[[#This Row],[IrrFlag]]=FALSE,0,MAX(0,CalcTable[[#This Row],[VolRednWind]]*(FCAP*IRR_TARGET-CalcTable[[#This Row],[IWC]])))</f>
        <v>#NAME?</v>
      </c>
      <c r="AB8114" s="13" t="e">
        <f ca="1">CalcTable[[#This Row],[IWC]]+CalcTable[[#This Row],[Eff Precip]]+CalcTable[[#This Row],[IrrAmt]]-CalcTable[[#This Row],[AET]]</f>
        <v>#NAME?</v>
      </c>
      <c r="AC8114" s="13" t="e">
        <f ca="1">IF(CalcTable[[#This Row],[PWC]]&gt;FCAP,MIN(24*PERC,MIN(SAT,CalcTable[[#This Row],[PWC]])-FCAP),0)</f>
        <v>#NAME?</v>
      </c>
      <c r="AD8114" s="13" t="e">
        <f ca="1">IF(CalcTable[[#This Row],[PWC]]&gt;SAT,CalcTable[[#This Row],[PWC]]-SAT,0)</f>
        <v>#NAME?</v>
      </c>
      <c r="AE8114" s="13" t="e">
        <f ca="1">CalcTable[[#This Row],[PWC]]-CalcTable[[#This Row],[PercAmt]]-CalcTable[[#This Row],[Runoff]]</f>
        <v>#NAME?</v>
      </c>
      <c r="AF8114" s="13" t="e">
        <f ca="1">CalcTable[[#This Row],[IrrAmt]]/1000*CUR_IRR_AREA*10000/IRR_EFF</f>
        <v>#NAME?</v>
      </c>
      <c r="AG8114" s="147"/>
      <c r="AI8114" s="50">
        <v>0</v>
      </c>
      <c r="AJ8114" s="50">
        <v>0</v>
      </c>
      <c r="AK8114" s="50">
        <v>0</v>
      </c>
      <c r="AL8114" s="50">
        <v>0</v>
      </c>
      <c r="AM8114" s="50"/>
      <c r="AN8114" s="50"/>
      <c r="AO8114" s="50"/>
      <c r="AP8114" s="50"/>
      <c r="AQ8114" s="50"/>
      <c r="AR8114" s="50"/>
      <c r="AS8114" s="50"/>
      <c r="AT8114" s="50"/>
      <c r="AU8114" s="50"/>
      <c r="AV8114" s="50"/>
      <c r="AW8114" s="50"/>
      <c r="AX8114" s="50">
        <f t="shared" si="2535"/>
        <v>0</v>
      </c>
      <c r="AY8114" s="50"/>
      <c r="AZ8114" s="50">
        <f t="shared" si="2536"/>
        <v>0</v>
      </c>
      <c r="BA8114" s="50">
        <f t="shared" si="2546"/>
        <v>0</v>
      </c>
      <c r="BB8114" s="50">
        <f t="shared" si="2547"/>
        <v>0</v>
      </c>
      <c r="BC8114" s="17">
        <f t="shared" si="2537"/>
        <v>20129</v>
      </c>
      <c r="BD8114" s="50">
        <f t="shared" si="2538"/>
        <v>0</v>
      </c>
      <c r="BE8114" s="50">
        <f t="shared" si="2539"/>
        <v>0</v>
      </c>
      <c r="BF8114" s="50">
        <f t="shared" si="2540"/>
        <v>0</v>
      </c>
      <c r="BG8114" s="50"/>
      <c r="BH8114" s="17">
        <f t="shared" si="2541"/>
        <v>0</v>
      </c>
      <c r="BI8114" s="17">
        <f t="shared" si="2551"/>
        <v>8114</v>
      </c>
      <c r="BJ8114" s="17">
        <f t="shared" si="2542"/>
        <v>8114</v>
      </c>
      <c r="BK8114" s="150">
        <f t="shared" si="2543"/>
        <v>41168</v>
      </c>
      <c r="BL8114" s="50" t="e">
        <f t="shared" ca="1" si="2548"/>
        <v>#NAME?</v>
      </c>
      <c r="BM8114" s="50" t="e">
        <f t="shared" ca="1" si="2549"/>
        <v>#NAME?</v>
      </c>
      <c r="BN8114" s="50" t="e">
        <f t="shared" ca="1" si="2550"/>
        <v>#NAME?</v>
      </c>
    </row>
    <row r="8115" spans="1:66" x14ac:dyDescent="0.35">
      <c r="A8115" s="48">
        <v>41169</v>
      </c>
      <c r="B8115" s="17">
        <v>2012</v>
      </c>
      <c r="C8115" s="17">
        <v>9</v>
      </c>
      <c r="D8115" s="17">
        <v>261</v>
      </c>
      <c r="E8115" s="17">
        <v>17</v>
      </c>
      <c r="F8115" s="17">
        <v>2</v>
      </c>
      <c r="G8115" s="50">
        <v>4.5</v>
      </c>
      <c r="H8115" s="32">
        <v>4.3195151364736679</v>
      </c>
      <c r="I8115" s="50">
        <v>14.5</v>
      </c>
      <c r="J8115" s="13">
        <v>0</v>
      </c>
      <c r="K8115" s="13">
        <f t="shared" si="2532"/>
        <v>0</v>
      </c>
      <c r="L8115" s="13">
        <f t="shared" si="2544"/>
        <v>0</v>
      </c>
      <c r="M8115" s="13" t="e">
        <f ca="1">CalcTable[[#This Row],[IWC]]-AE8114</f>
        <v>#NAME?</v>
      </c>
      <c r="N8115" s="13" t="e">
        <f ca="1">IF(CalcTable[[#This Row],[Day of Year]]&lt;123,FCAP,AE8114)</f>
        <v>#NAME?</v>
      </c>
      <c r="O8115" s="17" t="e">
        <f ca="1">IF(IRR_DRIP,5,COUNTIF('IDET Wind Values'!C8099:G8099,"&lt;="&amp;IRR_MAXWIND))</f>
        <v>#NAME?</v>
      </c>
      <c r="P8115" s="13" t="e">
        <f ca="1">CalcTable[[#This Row],[ET_o]]*KL</f>
        <v>#NAME?</v>
      </c>
      <c r="Q8115" s="13" t="e">
        <f ca="1">IF(WILTPT&lt;=0,1,MAX(0,MIN(1,(CalcTable[[#This Row],[IWC]]-WILTPT)/(MAD-WILTPT))))</f>
        <v>#NAME?</v>
      </c>
      <c r="R8115" s="13" t="e">
        <f ca="1">CalcTable[[#This Row],[ETMult]]*CalcTable[[#This Row],[ETb]]</f>
        <v>#NAME?</v>
      </c>
      <c r="S8115" s="13" t="b">
        <f>INDEX(IRR_LIST,CalcTable[[#This Row],[Day of Week]]+1)</f>
        <v>0</v>
      </c>
      <c r="T8115" s="13">
        <f t="shared" ca="1" si="2533"/>
        <v>0</v>
      </c>
      <c r="U8115" s="13" t="b">
        <f ca="1">IF(CalcTable[[#This Row],[IrrPrecip]]&gt;=IC_MM,FALSE,TRUE)</f>
        <v>1</v>
      </c>
      <c r="V8115" s="13" t="b">
        <f t="shared" si="2545"/>
        <v>1</v>
      </c>
      <c r="W8115" s="13" t="e">
        <f ca="1">IF(AND(IRR_DRIP=FALSE,CalcTable[[#This Row],[IrrHours]]&lt;=0),FALSE,TRUE)</f>
        <v>#NAME?</v>
      </c>
      <c r="X8115" s="13" t="e">
        <f ca="1">AND(CalcTable[[#This Row],[IrrDay]],CalcTable[[#This Row],[IrrRain]],CalcTable[[#This Row],[IrrWarm]],CalcTable[[#This Row],[IrrWindy]])</f>
        <v>#NAME?</v>
      </c>
      <c r="Y8115" s="13" t="e">
        <f t="shared" ca="1" si="2534"/>
        <v>#NAME?</v>
      </c>
      <c r="Z8115" s="13" t="e">
        <f ca="1">CalcTable[[#This Row],[IrrHours]]/5</f>
        <v>#NAME?</v>
      </c>
      <c r="AA8115" s="13" t="e">
        <f ca="1">IF(CalcTable[[#This Row],[IrrFlag]]=FALSE,0,MAX(0,CalcTable[[#This Row],[VolRednWind]]*(FCAP*IRR_TARGET-CalcTable[[#This Row],[IWC]])))</f>
        <v>#NAME?</v>
      </c>
      <c r="AB8115" s="13" t="e">
        <f ca="1">CalcTable[[#This Row],[IWC]]+CalcTable[[#This Row],[Eff Precip]]+CalcTable[[#This Row],[IrrAmt]]-CalcTable[[#This Row],[AET]]</f>
        <v>#NAME?</v>
      </c>
      <c r="AC8115" s="13" t="e">
        <f ca="1">IF(CalcTable[[#This Row],[PWC]]&gt;FCAP,MIN(24*PERC,MIN(SAT,CalcTable[[#This Row],[PWC]])-FCAP),0)</f>
        <v>#NAME?</v>
      </c>
      <c r="AD8115" s="13" t="e">
        <f ca="1">IF(CalcTable[[#This Row],[PWC]]&gt;SAT,CalcTable[[#This Row],[PWC]]-SAT,0)</f>
        <v>#NAME?</v>
      </c>
      <c r="AE8115" s="13" t="e">
        <f ca="1">CalcTable[[#This Row],[PWC]]-CalcTable[[#This Row],[PercAmt]]-CalcTable[[#This Row],[Runoff]]</f>
        <v>#NAME?</v>
      </c>
      <c r="AF8115" s="13" t="e">
        <f ca="1">CalcTable[[#This Row],[IrrAmt]]/1000*CUR_IRR_AREA*10000/IRR_EFF</f>
        <v>#NAME?</v>
      </c>
      <c r="AG8115" s="147"/>
      <c r="AI8115" s="50">
        <v>0</v>
      </c>
      <c r="AJ8115" s="50">
        <v>0</v>
      </c>
      <c r="AK8115" s="50">
        <v>0</v>
      </c>
      <c r="AL8115" s="50">
        <v>7.2608505874030911</v>
      </c>
      <c r="AM8115" s="50"/>
      <c r="AN8115" s="50"/>
      <c r="AO8115" s="50"/>
      <c r="AP8115" s="50"/>
      <c r="AQ8115" s="50"/>
      <c r="AR8115" s="50"/>
      <c r="AS8115" s="50"/>
      <c r="AT8115" s="50"/>
      <c r="AU8115" s="50"/>
      <c r="AV8115" s="50"/>
      <c r="AW8115" s="50"/>
      <c r="AX8115" s="50">
        <f t="shared" si="2535"/>
        <v>7.2608505874030911</v>
      </c>
      <c r="AY8115" s="50"/>
      <c r="AZ8115" s="50">
        <f t="shared" si="2536"/>
        <v>212.98495056382401</v>
      </c>
      <c r="BA8115" s="50">
        <f t="shared" si="2546"/>
        <v>327.92920959826876</v>
      </c>
      <c r="BB8115" s="50">
        <f t="shared" si="2547"/>
        <v>338.07135010130798</v>
      </c>
      <c r="BC8115" s="17">
        <f t="shared" si="2537"/>
        <v>20129</v>
      </c>
      <c r="BD8115" s="50">
        <f t="shared" si="2538"/>
        <v>7.2608505874030911</v>
      </c>
      <c r="BE8115" s="50">
        <f t="shared" si="2539"/>
        <v>212.98495056382401</v>
      </c>
      <c r="BF8115" s="50">
        <f t="shared" si="2540"/>
        <v>348.37557690901923</v>
      </c>
      <c r="BG8115" s="50"/>
      <c r="BH8115" s="17">
        <f t="shared" si="2541"/>
        <v>0</v>
      </c>
      <c r="BI8115" s="17">
        <f t="shared" si="2551"/>
        <v>8115</v>
      </c>
      <c r="BJ8115" s="17">
        <f t="shared" si="2542"/>
        <v>8115</v>
      </c>
      <c r="BK8115" s="150">
        <f t="shared" si="2543"/>
        <v>41169</v>
      </c>
      <c r="BL8115" s="50" t="e">
        <f t="shared" ca="1" si="2548"/>
        <v>#NAME?</v>
      </c>
      <c r="BM8115" s="50" t="e">
        <f t="shared" ca="1" si="2549"/>
        <v>#NAME?</v>
      </c>
      <c r="BN8115" s="50" t="e">
        <f t="shared" ca="1" si="2550"/>
        <v>#NAME?</v>
      </c>
    </row>
    <row r="8116" spans="1:66" x14ac:dyDescent="0.35">
      <c r="A8116" s="48">
        <v>41170</v>
      </c>
      <c r="B8116" s="17">
        <v>2012</v>
      </c>
      <c r="C8116" s="17">
        <v>9</v>
      </c>
      <c r="D8116" s="17">
        <v>262</v>
      </c>
      <c r="E8116" s="17">
        <v>18</v>
      </c>
      <c r="F8116" s="17">
        <v>3</v>
      </c>
      <c r="G8116" s="50">
        <v>9.6999999999999993</v>
      </c>
      <c r="H8116" s="32">
        <v>5.2194342039570687</v>
      </c>
      <c r="I8116" s="50">
        <v>16</v>
      </c>
      <c r="J8116" s="13">
        <v>0</v>
      </c>
      <c r="K8116" s="13">
        <f t="shared" si="2532"/>
        <v>0</v>
      </c>
      <c r="L8116" s="13">
        <f t="shared" si="2544"/>
        <v>0</v>
      </c>
      <c r="M8116" s="13" t="e">
        <f ca="1">CalcTable[[#This Row],[IWC]]-AE8115</f>
        <v>#NAME?</v>
      </c>
      <c r="N8116" s="13" t="e">
        <f ca="1">IF(CalcTable[[#This Row],[Day of Year]]&lt;123,FCAP,AE8115)</f>
        <v>#NAME?</v>
      </c>
      <c r="O8116" s="17" t="e">
        <f ca="1">IF(IRR_DRIP,5,COUNTIF('IDET Wind Values'!C8100:G8100,"&lt;="&amp;IRR_MAXWIND))</f>
        <v>#NAME?</v>
      </c>
      <c r="P8116" s="13" t="e">
        <f ca="1">CalcTable[[#This Row],[ET_o]]*KL</f>
        <v>#NAME?</v>
      </c>
      <c r="Q8116" s="13" t="e">
        <f ca="1">IF(WILTPT&lt;=0,1,MAX(0,MIN(1,(CalcTable[[#This Row],[IWC]]-WILTPT)/(MAD-WILTPT))))</f>
        <v>#NAME?</v>
      </c>
      <c r="R8116" s="13" t="e">
        <f ca="1">CalcTable[[#This Row],[ETMult]]*CalcTable[[#This Row],[ETb]]</f>
        <v>#NAME?</v>
      </c>
      <c r="S8116" s="13" t="b">
        <f>INDEX(IRR_LIST,CalcTable[[#This Row],[Day of Week]]+1)</f>
        <v>1</v>
      </c>
      <c r="T8116" s="13">
        <f t="shared" ca="1" si="2533"/>
        <v>0</v>
      </c>
      <c r="U8116" s="13" t="b">
        <f ca="1">IF(CalcTable[[#This Row],[IrrPrecip]]&gt;=IC_MM,FALSE,TRUE)</f>
        <v>1</v>
      </c>
      <c r="V8116" s="13" t="b">
        <f t="shared" si="2545"/>
        <v>1</v>
      </c>
      <c r="W8116" s="13" t="e">
        <f ca="1">IF(AND(IRR_DRIP=FALSE,CalcTable[[#This Row],[IrrHours]]&lt;=0),FALSE,TRUE)</f>
        <v>#NAME?</v>
      </c>
      <c r="X8116" s="13" t="e">
        <f ca="1">AND(CalcTable[[#This Row],[IrrDay]],CalcTable[[#This Row],[IrrRain]],CalcTable[[#This Row],[IrrWarm]],CalcTable[[#This Row],[IrrWindy]])</f>
        <v>#NAME?</v>
      </c>
      <c r="Y8116" s="13" t="e">
        <f t="shared" ca="1" si="2534"/>
        <v>#NAME?</v>
      </c>
      <c r="Z8116" s="13" t="e">
        <f ca="1">CalcTable[[#This Row],[IrrHours]]/5</f>
        <v>#NAME?</v>
      </c>
      <c r="AA8116" s="13" t="e">
        <f ca="1">IF(CalcTable[[#This Row],[IrrFlag]]=FALSE,0,MAX(0,CalcTable[[#This Row],[VolRednWind]]*(FCAP*IRR_TARGET-CalcTable[[#This Row],[IWC]])))</f>
        <v>#NAME?</v>
      </c>
      <c r="AB8116" s="13" t="e">
        <f ca="1">CalcTable[[#This Row],[IWC]]+CalcTable[[#This Row],[Eff Precip]]+CalcTable[[#This Row],[IrrAmt]]-CalcTable[[#This Row],[AET]]</f>
        <v>#NAME?</v>
      </c>
      <c r="AC8116" s="13" t="e">
        <f ca="1">IF(CalcTable[[#This Row],[PWC]]&gt;FCAP,MIN(24*PERC,MIN(SAT,CalcTable[[#This Row],[PWC]])-FCAP),0)</f>
        <v>#NAME?</v>
      </c>
      <c r="AD8116" s="13" t="e">
        <f ca="1">IF(CalcTable[[#This Row],[PWC]]&gt;SAT,CalcTable[[#This Row],[PWC]]-SAT,0)</f>
        <v>#NAME?</v>
      </c>
      <c r="AE8116" s="13" t="e">
        <f ca="1">CalcTable[[#This Row],[PWC]]-CalcTable[[#This Row],[PercAmt]]-CalcTable[[#This Row],[Runoff]]</f>
        <v>#NAME?</v>
      </c>
      <c r="AF8116" s="13" t="e">
        <f ca="1">CalcTable[[#This Row],[IrrAmt]]/1000*CUR_IRR_AREA*10000/IRR_EFF</f>
        <v>#NAME?</v>
      </c>
      <c r="AG8116" s="147"/>
      <c r="AI8116" s="50">
        <v>0</v>
      </c>
      <c r="AJ8116" s="50">
        <v>0</v>
      </c>
      <c r="AK8116" s="50">
        <v>0</v>
      </c>
      <c r="AL8116" s="50">
        <v>0</v>
      </c>
      <c r="AM8116" s="50"/>
      <c r="AN8116" s="50"/>
      <c r="AO8116" s="50"/>
      <c r="AP8116" s="50"/>
      <c r="AQ8116" s="50"/>
      <c r="AR8116" s="50"/>
      <c r="AS8116" s="50"/>
      <c r="AT8116" s="50"/>
      <c r="AU8116" s="50"/>
      <c r="AV8116" s="50"/>
      <c r="AW8116" s="50"/>
      <c r="AX8116" s="50">
        <f t="shared" si="2535"/>
        <v>0</v>
      </c>
      <c r="AY8116" s="50"/>
      <c r="AZ8116" s="50">
        <f t="shared" si="2536"/>
        <v>0</v>
      </c>
      <c r="BA8116" s="50">
        <f t="shared" si="2546"/>
        <v>0</v>
      </c>
      <c r="BB8116" s="50">
        <f t="shared" si="2547"/>
        <v>0</v>
      </c>
      <c r="BC8116" s="17">
        <f t="shared" si="2537"/>
        <v>20129</v>
      </c>
      <c r="BD8116" s="50">
        <f t="shared" si="2538"/>
        <v>0</v>
      </c>
      <c r="BE8116" s="50">
        <f t="shared" si="2539"/>
        <v>0</v>
      </c>
      <c r="BF8116" s="50">
        <f t="shared" si="2540"/>
        <v>0</v>
      </c>
      <c r="BG8116" s="50"/>
      <c r="BH8116" s="17">
        <f t="shared" si="2541"/>
        <v>0</v>
      </c>
      <c r="BI8116" s="17">
        <f t="shared" si="2551"/>
        <v>8116</v>
      </c>
      <c r="BJ8116" s="17">
        <f t="shared" si="2542"/>
        <v>8116</v>
      </c>
      <c r="BK8116" s="150">
        <f t="shared" si="2543"/>
        <v>41170</v>
      </c>
      <c r="BL8116" s="50" t="e">
        <f t="shared" ca="1" si="2548"/>
        <v>#NAME?</v>
      </c>
      <c r="BM8116" s="50" t="e">
        <f t="shared" ca="1" si="2549"/>
        <v>#NAME?</v>
      </c>
      <c r="BN8116" s="50" t="e">
        <f t="shared" ca="1" si="2550"/>
        <v>#NAME?</v>
      </c>
    </row>
    <row r="8117" spans="1:66" x14ac:dyDescent="0.35">
      <c r="A8117" s="48">
        <v>41171</v>
      </c>
      <c r="B8117" s="17">
        <v>2012</v>
      </c>
      <c r="C8117" s="17">
        <v>9</v>
      </c>
      <c r="D8117" s="17">
        <v>263</v>
      </c>
      <c r="E8117" s="17">
        <v>19</v>
      </c>
      <c r="F8117" s="17">
        <v>4</v>
      </c>
      <c r="G8117" s="50">
        <v>5</v>
      </c>
      <c r="H8117" s="32">
        <v>3.8314975527575621</v>
      </c>
      <c r="I8117" s="50">
        <v>13</v>
      </c>
      <c r="J8117" s="13">
        <v>0</v>
      </c>
      <c r="K8117" s="13">
        <f t="shared" si="2532"/>
        <v>0</v>
      </c>
      <c r="L8117" s="13">
        <f t="shared" si="2544"/>
        <v>0</v>
      </c>
      <c r="M8117" s="13" t="e">
        <f ca="1">CalcTable[[#This Row],[IWC]]-AE8116</f>
        <v>#NAME?</v>
      </c>
      <c r="N8117" s="13" t="e">
        <f ca="1">IF(CalcTable[[#This Row],[Day of Year]]&lt;123,FCAP,AE8116)</f>
        <v>#NAME?</v>
      </c>
      <c r="O8117" s="17" t="e">
        <f ca="1">IF(IRR_DRIP,5,COUNTIF('IDET Wind Values'!C8101:G8101,"&lt;="&amp;IRR_MAXWIND))</f>
        <v>#NAME?</v>
      </c>
      <c r="P8117" s="13" t="e">
        <f ca="1">CalcTable[[#This Row],[ET_o]]*KL</f>
        <v>#NAME?</v>
      </c>
      <c r="Q8117" s="13" t="e">
        <f ca="1">IF(WILTPT&lt;=0,1,MAX(0,MIN(1,(CalcTable[[#This Row],[IWC]]-WILTPT)/(MAD-WILTPT))))</f>
        <v>#NAME?</v>
      </c>
      <c r="R8117" s="13" t="e">
        <f ca="1">CalcTable[[#This Row],[ETMult]]*CalcTable[[#This Row],[ETb]]</f>
        <v>#NAME?</v>
      </c>
      <c r="S8117" s="13" t="b">
        <f>INDEX(IRR_LIST,CalcTable[[#This Row],[Day of Week]]+1)</f>
        <v>0</v>
      </c>
      <c r="T8117" s="13">
        <f t="shared" ca="1" si="2533"/>
        <v>0</v>
      </c>
      <c r="U8117" s="13" t="b">
        <f ca="1">IF(CalcTable[[#This Row],[IrrPrecip]]&gt;=IC_MM,FALSE,TRUE)</f>
        <v>1</v>
      </c>
      <c r="V8117" s="13" t="b">
        <f t="shared" si="2545"/>
        <v>1</v>
      </c>
      <c r="W8117" s="13" t="e">
        <f ca="1">IF(AND(IRR_DRIP=FALSE,CalcTable[[#This Row],[IrrHours]]&lt;=0),FALSE,TRUE)</f>
        <v>#NAME?</v>
      </c>
      <c r="X8117" s="13" t="e">
        <f ca="1">AND(CalcTable[[#This Row],[IrrDay]],CalcTable[[#This Row],[IrrRain]],CalcTable[[#This Row],[IrrWarm]],CalcTable[[#This Row],[IrrWindy]])</f>
        <v>#NAME?</v>
      </c>
      <c r="Y8117" s="13" t="e">
        <f t="shared" ca="1" si="2534"/>
        <v>#NAME?</v>
      </c>
      <c r="Z8117" s="13" t="e">
        <f ca="1">CalcTable[[#This Row],[IrrHours]]/5</f>
        <v>#NAME?</v>
      </c>
      <c r="AA8117" s="13" t="e">
        <f ca="1">IF(CalcTable[[#This Row],[IrrFlag]]=FALSE,0,MAX(0,CalcTable[[#This Row],[VolRednWind]]*(FCAP*IRR_TARGET-CalcTable[[#This Row],[IWC]])))</f>
        <v>#NAME?</v>
      </c>
      <c r="AB8117" s="13" t="e">
        <f ca="1">CalcTable[[#This Row],[IWC]]+CalcTable[[#This Row],[Eff Precip]]+CalcTable[[#This Row],[IrrAmt]]-CalcTable[[#This Row],[AET]]</f>
        <v>#NAME?</v>
      </c>
      <c r="AC8117" s="13" t="e">
        <f ca="1">IF(CalcTable[[#This Row],[PWC]]&gt;FCAP,MIN(24*PERC,MIN(SAT,CalcTable[[#This Row],[PWC]])-FCAP),0)</f>
        <v>#NAME?</v>
      </c>
      <c r="AD8117" s="13" t="e">
        <f ca="1">IF(CalcTable[[#This Row],[PWC]]&gt;SAT,CalcTable[[#This Row],[PWC]]-SAT,0)</f>
        <v>#NAME?</v>
      </c>
      <c r="AE8117" s="13" t="e">
        <f ca="1">CalcTable[[#This Row],[PWC]]-CalcTable[[#This Row],[PercAmt]]-CalcTable[[#This Row],[Runoff]]</f>
        <v>#NAME?</v>
      </c>
      <c r="AF8117" s="13" t="e">
        <f ca="1">CalcTable[[#This Row],[IrrAmt]]/1000*CUR_IRR_AREA*10000/IRR_EFF</f>
        <v>#NAME?</v>
      </c>
      <c r="AG8117" s="147"/>
      <c r="AI8117" s="50">
        <v>0</v>
      </c>
      <c r="AJ8117" s="50">
        <v>0</v>
      </c>
      <c r="AK8117" s="50">
        <v>0</v>
      </c>
      <c r="AL8117" s="50">
        <v>5.2464221372369053</v>
      </c>
      <c r="AM8117" s="50"/>
      <c r="AN8117" s="50"/>
      <c r="AO8117" s="50"/>
      <c r="AP8117" s="50"/>
      <c r="AQ8117" s="50"/>
      <c r="AR8117" s="50"/>
      <c r="AS8117" s="50"/>
      <c r="AT8117" s="50"/>
      <c r="AU8117" s="50"/>
      <c r="AV8117" s="50"/>
      <c r="AW8117" s="50"/>
      <c r="AX8117" s="50">
        <f t="shared" si="2535"/>
        <v>5.2464221372369053</v>
      </c>
      <c r="AY8117" s="50"/>
      <c r="AZ8117" s="50">
        <f t="shared" si="2536"/>
        <v>153.89504935894922</v>
      </c>
      <c r="BA8117" s="50">
        <f t="shared" si="2546"/>
        <v>236.94952044155676</v>
      </c>
      <c r="BB8117" s="50">
        <f t="shared" si="2547"/>
        <v>244.27785612531625</v>
      </c>
      <c r="BC8117" s="17">
        <f t="shared" si="2537"/>
        <v>20129</v>
      </c>
      <c r="BD8117" s="50">
        <f t="shared" si="2538"/>
        <v>5.2464221372369053</v>
      </c>
      <c r="BE8117" s="50">
        <f t="shared" si="2539"/>
        <v>153.89504935894922</v>
      </c>
      <c r="BF8117" s="50">
        <f t="shared" si="2540"/>
        <v>251.72330937908183</v>
      </c>
      <c r="BG8117" s="50"/>
      <c r="BH8117" s="17">
        <f t="shared" si="2541"/>
        <v>0</v>
      </c>
      <c r="BI8117" s="17">
        <f t="shared" si="2551"/>
        <v>8117</v>
      </c>
      <c r="BJ8117" s="17">
        <f t="shared" si="2542"/>
        <v>8117</v>
      </c>
      <c r="BK8117" s="150">
        <f t="shared" si="2543"/>
        <v>41171</v>
      </c>
      <c r="BL8117" s="50" t="e">
        <f t="shared" ca="1" si="2548"/>
        <v>#NAME?</v>
      </c>
      <c r="BM8117" s="50" t="e">
        <f t="shared" ca="1" si="2549"/>
        <v>#NAME?</v>
      </c>
      <c r="BN8117" s="50" t="e">
        <f t="shared" ca="1" si="2550"/>
        <v>#NAME?</v>
      </c>
    </row>
    <row r="8118" spans="1:66" x14ac:dyDescent="0.35">
      <c r="A8118" s="48">
        <v>41172</v>
      </c>
      <c r="B8118" s="17">
        <v>2012</v>
      </c>
      <c r="C8118" s="17">
        <v>9</v>
      </c>
      <c r="D8118" s="17">
        <v>264</v>
      </c>
      <c r="E8118" s="17">
        <v>20</v>
      </c>
      <c r="F8118" s="17">
        <v>5</v>
      </c>
      <c r="G8118" s="50">
        <v>7.1</v>
      </c>
      <c r="H8118" s="32">
        <v>4.1558065278805447</v>
      </c>
      <c r="I8118" s="50">
        <v>12.833333333333334</v>
      </c>
      <c r="J8118" s="13">
        <v>0</v>
      </c>
      <c r="K8118" s="13">
        <f t="shared" ref="K8118:K8181" si="2552">J8118*PRECIP_ADJUST</f>
        <v>0</v>
      </c>
      <c r="L8118" s="13">
        <f t="shared" si="2544"/>
        <v>0</v>
      </c>
      <c r="M8118" s="13" t="e">
        <f ca="1">CalcTable[[#This Row],[IWC]]-AE8117</f>
        <v>#NAME?</v>
      </c>
      <c r="N8118" s="13" t="e">
        <f ca="1">IF(CalcTable[[#This Row],[Day of Year]]&lt;123,FCAP,AE8117)</f>
        <v>#NAME?</v>
      </c>
      <c r="O8118" s="17" t="e">
        <f ca="1">IF(IRR_DRIP,5,COUNTIF('IDET Wind Values'!C8102:G8102,"&lt;="&amp;IRR_MAXWIND))</f>
        <v>#NAME?</v>
      </c>
      <c r="P8118" s="13" t="e">
        <f ca="1">CalcTable[[#This Row],[ET_o]]*KL</f>
        <v>#NAME?</v>
      </c>
      <c r="Q8118" s="13" t="e">
        <f ca="1">IF(WILTPT&lt;=0,1,MAX(0,MIN(1,(CalcTable[[#This Row],[IWC]]-WILTPT)/(MAD-WILTPT))))</f>
        <v>#NAME?</v>
      </c>
      <c r="R8118" s="13" t="e">
        <f ca="1">CalcTable[[#This Row],[ETMult]]*CalcTable[[#This Row],[ETb]]</f>
        <v>#NAME?</v>
      </c>
      <c r="S8118" s="13" t="b">
        <f>INDEX(IRR_LIST,CalcTable[[#This Row],[Day of Week]]+1)</f>
        <v>1</v>
      </c>
      <c r="T8118" s="13">
        <f t="shared" ref="T8118:T8181" ca="1" si="2553">SUM(OFFSET(K8118,-IC_DAYS,0,IC_DAYS,1))</f>
        <v>0</v>
      </c>
      <c r="U8118" s="13" t="b">
        <f ca="1">IF(CalcTable[[#This Row],[IrrPrecip]]&gt;=IC_MM,FALSE,TRUE)</f>
        <v>1</v>
      </c>
      <c r="V8118" s="13" t="b">
        <f t="shared" si="2545"/>
        <v>1</v>
      </c>
      <c r="W8118" s="13" t="e">
        <f ca="1">IF(AND(IRR_DRIP=FALSE,CalcTable[[#This Row],[IrrHours]]&lt;=0),FALSE,TRUE)</f>
        <v>#NAME?</v>
      </c>
      <c r="X8118" s="13" t="e">
        <f ca="1">AND(CalcTable[[#This Row],[IrrDay]],CalcTable[[#This Row],[IrrRain]],CalcTable[[#This Row],[IrrWarm]],CalcTable[[#This Row],[IrrWindy]])</f>
        <v>#NAME?</v>
      </c>
      <c r="Y8118" s="13" t="e">
        <f t="shared" ref="Y8118:Y8181" ca="1" si="2554">IF(AA8117&lt;=0,FALSE,TRUE)</f>
        <v>#NAME?</v>
      </c>
      <c r="Z8118" s="13" t="e">
        <f ca="1">CalcTable[[#This Row],[IrrHours]]/5</f>
        <v>#NAME?</v>
      </c>
      <c r="AA8118" s="13" t="e">
        <f ca="1">IF(CalcTable[[#This Row],[IrrFlag]]=FALSE,0,MAX(0,CalcTable[[#This Row],[VolRednWind]]*(FCAP*IRR_TARGET-CalcTable[[#This Row],[IWC]])))</f>
        <v>#NAME?</v>
      </c>
      <c r="AB8118" s="13" t="e">
        <f ca="1">CalcTable[[#This Row],[IWC]]+CalcTable[[#This Row],[Eff Precip]]+CalcTable[[#This Row],[IrrAmt]]-CalcTable[[#This Row],[AET]]</f>
        <v>#NAME?</v>
      </c>
      <c r="AC8118" s="13" t="e">
        <f ca="1">IF(CalcTable[[#This Row],[PWC]]&gt;FCAP,MIN(24*PERC,MIN(SAT,CalcTable[[#This Row],[PWC]])-FCAP),0)</f>
        <v>#NAME?</v>
      </c>
      <c r="AD8118" s="13" t="e">
        <f ca="1">IF(CalcTable[[#This Row],[PWC]]&gt;SAT,CalcTable[[#This Row],[PWC]]-SAT,0)</f>
        <v>#NAME?</v>
      </c>
      <c r="AE8118" s="13" t="e">
        <f ca="1">CalcTable[[#This Row],[PWC]]-CalcTable[[#This Row],[PercAmt]]-CalcTable[[#This Row],[Runoff]]</f>
        <v>#NAME?</v>
      </c>
      <c r="AF8118" s="13" t="e">
        <f ca="1">CalcTable[[#This Row],[IrrAmt]]/1000*CUR_IRR_AREA*10000/IRR_EFF</f>
        <v>#NAME?</v>
      </c>
      <c r="AG8118" s="147"/>
      <c r="AI8118" s="50">
        <v>0</v>
      </c>
      <c r="AJ8118" s="50">
        <v>0</v>
      </c>
      <c r="AK8118" s="50">
        <v>0</v>
      </c>
      <c r="AL8118" s="50">
        <v>0</v>
      </c>
      <c r="AM8118" s="50"/>
      <c r="AN8118" s="50"/>
      <c r="AO8118" s="50"/>
      <c r="AP8118" s="50"/>
      <c r="AQ8118" s="50"/>
      <c r="AR8118" s="50"/>
      <c r="AS8118" s="50"/>
      <c r="AT8118" s="50"/>
      <c r="AU8118" s="50"/>
      <c r="AV8118" s="50"/>
      <c r="AW8118" s="50"/>
      <c r="AX8118" s="50">
        <f t="shared" ref="AX8118:AX8181" si="2555">SUM(AI8118:AW8118)</f>
        <v>0</v>
      </c>
      <c r="AY8118" s="50"/>
      <c r="AZ8118" s="50">
        <f t="shared" ref="AZ8118:AZ8181" si="2556">SUMPRODUCT(AI8118:AW8118,CONVERSION)</f>
        <v>0</v>
      </c>
      <c r="BA8118" s="50">
        <f t="shared" si="2546"/>
        <v>0</v>
      </c>
      <c r="BB8118" s="50">
        <f t="shared" si="2547"/>
        <v>0</v>
      </c>
      <c r="BC8118" s="17">
        <f t="shared" ref="BC8118:BC8181" si="2557">B8118*10+C8118</f>
        <v>20129</v>
      </c>
      <c r="BD8118" s="50">
        <f t="shared" ref="BD8118:BD8181" si="2558">INDEX(AI8118:AX8118,PLOT_AREA)</f>
        <v>0</v>
      </c>
      <c r="BE8118" s="50">
        <f t="shared" ref="BE8118:BE8181" si="2559">IF(PLOT_AREA&lt;=AREA_COUNT,INDEX(AI8118:AW8118,PLOT_AREA)*INDEX(CONVERSION,PLOT_AREA),AZ8118)</f>
        <v>0</v>
      </c>
      <c r="BF8118" s="50">
        <f t="shared" ref="BF8118:BF8181" si="2560">BE8118*BF$17</f>
        <v>0</v>
      </c>
      <c r="BG8118" s="50"/>
      <c r="BH8118" s="17">
        <f t="shared" ref="BH8118:BH8181" si="2561">IF(BC8118&lt;PLOT_FROM,-1,IF(BC8118&gt;PLOT_TO,1,0))</f>
        <v>0</v>
      </c>
      <c r="BI8118" s="17">
        <f t="shared" si="2551"/>
        <v>8118</v>
      </c>
      <c r="BJ8118" s="17">
        <f t="shared" ref="BJ8118:BJ8181" si="2562">IF(BH8118=0,BI8118,"")</f>
        <v>8118</v>
      </c>
      <c r="BK8118" s="150">
        <f t="shared" ref="BK8118:BK8181" si="2563">A8118</f>
        <v>41172</v>
      </c>
      <c r="BL8118" s="50" t="e">
        <f t="shared" ca="1" si="2548"/>
        <v>#NAME?</v>
      </c>
      <c r="BM8118" s="50" t="e">
        <f t="shared" ca="1" si="2549"/>
        <v>#NAME?</v>
      </c>
      <c r="BN8118" s="50" t="e">
        <f t="shared" ca="1" si="2550"/>
        <v>#NAME?</v>
      </c>
    </row>
    <row r="8119" spans="1:66" x14ac:dyDescent="0.35">
      <c r="A8119" s="48">
        <v>41173</v>
      </c>
      <c r="B8119" s="17">
        <v>2012</v>
      </c>
      <c r="C8119" s="17">
        <v>9</v>
      </c>
      <c r="D8119" s="17">
        <v>265</v>
      </c>
      <c r="E8119" s="17">
        <v>21</v>
      </c>
      <c r="F8119" s="17">
        <v>6</v>
      </c>
      <c r="G8119" s="50">
        <v>7.5</v>
      </c>
      <c r="H8119" s="32">
        <v>3.8671587947817998</v>
      </c>
      <c r="I8119" s="50">
        <v>13.5</v>
      </c>
      <c r="J8119" s="13">
        <v>0</v>
      </c>
      <c r="K8119" s="13">
        <f t="shared" si="2552"/>
        <v>0</v>
      </c>
      <c r="L8119" s="13">
        <f t="shared" si="2544"/>
        <v>0</v>
      </c>
      <c r="M8119" s="13" t="e">
        <f ca="1">CalcTable[[#This Row],[IWC]]-AE8118</f>
        <v>#NAME?</v>
      </c>
      <c r="N8119" s="13" t="e">
        <f ca="1">IF(CalcTable[[#This Row],[Day of Year]]&lt;123,FCAP,AE8118)</f>
        <v>#NAME?</v>
      </c>
      <c r="O8119" s="17" t="e">
        <f ca="1">IF(IRR_DRIP,5,COUNTIF('IDET Wind Values'!C8103:G8103,"&lt;="&amp;IRR_MAXWIND))</f>
        <v>#NAME?</v>
      </c>
      <c r="P8119" s="13" t="e">
        <f ca="1">CalcTable[[#This Row],[ET_o]]*KL</f>
        <v>#NAME?</v>
      </c>
      <c r="Q8119" s="13" t="e">
        <f ca="1">IF(WILTPT&lt;=0,1,MAX(0,MIN(1,(CalcTable[[#This Row],[IWC]]-WILTPT)/(MAD-WILTPT))))</f>
        <v>#NAME?</v>
      </c>
      <c r="R8119" s="13" t="e">
        <f ca="1">CalcTable[[#This Row],[ETMult]]*CalcTable[[#This Row],[ETb]]</f>
        <v>#NAME?</v>
      </c>
      <c r="S8119" s="13" t="b">
        <f>INDEX(IRR_LIST,CalcTable[[#This Row],[Day of Week]]+1)</f>
        <v>0</v>
      </c>
      <c r="T8119" s="13">
        <f t="shared" ca="1" si="2553"/>
        <v>0</v>
      </c>
      <c r="U8119" s="13" t="b">
        <f ca="1">IF(CalcTable[[#This Row],[IrrPrecip]]&gt;=IC_MM,FALSE,TRUE)</f>
        <v>1</v>
      </c>
      <c r="V8119" s="13" t="b">
        <f t="shared" si="2545"/>
        <v>1</v>
      </c>
      <c r="W8119" s="13" t="e">
        <f ca="1">IF(AND(IRR_DRIP=FALSE,CalcTable[[#This Row],[IrrHours]]&lt;=0),FALSE,TRUE)</f>
        <v>#NAME?</v>
      </c>
      <c r="X8119" s="13" t="e">
        <f ca="1">AND(CalcTable[[#This Row],[IrrDay]],CalcTable[[#This Row],[IrrRain]],CalcTable[[#This Row],[IrrWarm]],CalcTable[[#This Row],[IrrWindy]])</f>
        <v>#NAME?</v>
      </c>
      <c r="Y8119" s="13" t="e">
        <f t="shared" ca="1" si="2554"/>
        <v>#NAME?</v>
      </c>
      <c r="Z8119" s="13" t="e">
        <f ca="1">CalcTable[[#This Row],[IrrHours]]/5</f>
        <v>#NAME?</v>
      </c>
      <c r="AA8119" s="13" t="e">
        <f ca="1">IF(CalcTable[[#This Row],[IrrFlag]]=FALSE,0,MAX(0,CalcTable[[#This Row],[VolRednWind]]*(FCAP*IRR_TARGET-CalcTable[[#This Row],[IWC]])))</f>
        <v>#NAME?</v>
      </c>
      <c r="AB8119" s="13" t="e">
        <f ca="1">CalcTable[[#This Row],[IWC]]+CalcTable[[#This Row],[Eff Precip]]+CalcTable[[#This Row],[IrrAmt]]-CalcTable[[#This Row],[AET]]</f>
        <v>#NAME?</v>
      </c>
      <c r="AC8119" s="13" t="e">
        <f ca="1">IF(CalcTable[[#This Row],[PWC]]&gt;FCAP,MIN(24*PERC,MIN(SAT,CalcTable[[#This Row],[PWC]])-FCAP),0)</f>
        <v>#NAME?</v>
      </c>
      <c r="AD8119" s="13" t="e">
        <f ca="1">IF(CalcTable[[#This Row],[PWC]]&gt;SAT,CalcTable[[#This Row],[PWC]]-SAT,0)</f>
        <v>#NAME?</v>
      </c>
      <c r="AE8119" s="13" t="e">
        <f ca="1">CalcTable[[#This Row],[PWC]]-CalcTable[[#This Row],[PercAmt]]-CalcTable[[#This Row],[Runoff]]</f>
        <v>#NAME?</v>
      </c>
      <c r="AF8119" s="13" t="e">
        <f ca="1">CalcTable[[#This Row],[IrrAmt]]/1000*CUR_IRR_AREA*10000/IRR_EFF</f>
        <v>#NAME?</v>
      </c>
      <c r="AG8119" s="147"/>
      <c r="AI8119" s="50">
        <v>0</v>
      </c>
      <c r="AJ8119" s="50">
        <v>0</v>
      </c>
      <c r="AK8119" s="50">
        <v>0</v>
      </c>
      <c r="AL8119" s="50">
        <v>4.5656935903343019</v>
      </c>
      <c r="AM8119" s="50"/>
      <c r="AN8119" s="50"/>
      <c r="AO8119" s="50"/>
      <c r="AP8119" s="50"/>
      <c r="AQ8119" s="50"/>
      <c r="AR8119" s="50"/>
      <c r="AS8119" s="50"/>
      <c r="AT8119" s="50"/>
      <c r="AU8119" s="50"/>
      <c r="AV8119" s="50"/>
      <c r="AW8119" s="50"/>
      <c r="AX8119" s="50">
        <f t="shared" si="2555"/>
        <v>4.5656935903343019</v>
      </c>
      <c r="AY8119" s="50"/>
      <c r="AZ8119" s="50">
        <f t="shared" si="2556"/>
        <v>133.92701198313952</v>
      </c>
      <c r="BA8119" s="50">
        <f t="shared" si="2546"/>
        <v>206.20508194229419</v>
      </c>
      <c r="BB8119" s="50">
        <f t="shared" si="2547"/>
        <v>212.58255870339607</v>
      </c>
      <c r="BC8119" s="17">
        <f t="shared" si="2557"/>
        <v>20129</v>
      </c>
      <c r="BD8119" s="50">
        <f t="shared" si="2558"/>
        <v>4.5656935903343019</v>
      </c>
      <c r="BE8119" s="50">
        <f t="shared" si="2559"/>
        <v>133.92701198313952</v>
      </c>
      <c r="BF8119" s="50">
        <f t="shared" si="2560"/>
        <v>219.06195691204925</v>
      </c>
      <c r="BG8119" s="50"/>
      <c r="BH8119" s="17">
        <f t="shared" si="2561"/>
        <v>0</v>
      </c>
      <c r="BI8119" s="17">
        <f t="shared" si="2551"/>
        <v>8119</v>
      </c>
      <c r="BJ8119" s="17">
        <f t="shared" si="2562"/>
        <v>8119</v>
      </c>
      <c r="BK8119" s="150">
        <f t="shared" si="2563"/>
        <v>41173</v>
      </c>
      <c r="BL8119" s="50" t="e">
        <f t="shared" ca="1" si="2548"/>
        <v>#NAME?</v>
      </c>
      <c r="BM8119" s="50" t="e">
        <f t="shared" ca="1" si="2549"/>
        <v>#NAME?</v>
      </c>
      <c r="BN8119" s="50" t="e">
        <f t="shared" ca="1" si="2550"/>
        <v>#NAME?</v>
      </c>
    </row>
    <row r="8120" spans="1:66" x14ac:dyDescent="0.35">
      <c r="A8120" s="48">
        <v>41174</v>
      </c>
      <c r="B8120" s="17">
        <v>2012</v>
      </c>
      <c r="C8120" s="17">
        <v>9</v>
      </c>
      <c r="D8120" s="17">
        <v>266</v>
      </c>
      <c r="E8120" s="17">
        <v>22</v>
      </c>
      <c r="F8120" s="17">
        <v>7</v>
      </c>
      <c r="G8120" s="50">
        <v>6.9</v>
      </c>
      <c r="H8120" s="32">
        <v>3.9760358361672878</v>
      </c>
      <c r="I8120" s="50">
        <v>11</v>
      </c>
      <c r="J8120" s="13">
        <v>0</v>
      </c>
      <c r="K8120" s="13">
        <f t="shared" si="2552"/>
        <v>0</v>
      </c>
      <c r="L8120" s="13">
        <f t="shared" si="2544"/>
        <v>0</v>
      </c>
      <c r="M8120" s="13" t="e">
        <f ca="1">CalcTable[[#This Row],[IWC]]-AE8119</f>
        <v>#NAME?</v>
      </c>
      <c r="N8120" s="13" t="e">
        <f ca="1">IF(CalcTable[[#This Row],[Day of Year]]&lt;123,FCAP,AE8119)</f>
        <v>#NAME?</v>
      </c>
      <c r="O8120" s="17" t="e">
        <f ca="1">IF(IRR_DRIP,5,COUNTIF('IDET Wind Values'!C8104:G8104,"&lt;="&amp;IRR_MAXWIND))</f>
        <v>#NAME?</v>
      </c>
      <c r="P8120" s="13" t="e">
        <f ca="1">CalcTable[[#This Row],[ET_o]]*KL</f>
        <v>#NAME?</v>
      </c>
      <c r="Q8120" s="13" t="e">
        <f ca="1">IF(WILTPT&lt;=0,1,MAX(0,MIN(1,(CalcTable[[#This Row],[IWC]]-WILTPT)/(MAD-WILTPT))))</f>
        <v>#NAME?</v>
      </c>
      <c r="R8120" s="13" t="e">
        <f ca="1">CalcTable[[#This Row],[ETMult]]*CalcTable[[#This Row],[ETb]]</f>
        <v>#NAME?</v>
      </c>
      <c r="S8120" s="13" t="b">
        <f>INDEX(IRR_LIST,CalcTable[[#This Row],[Day of Week]]+1)</f>
        <v>0</v>
      </c>
      <c r="T8120" s="13">
        <f t="shared" ca="1" si="2553"/>
        <v>0</v>
      </c>
      <c r="U8120" s="13" t="b">
        <f ca="1">IF(CalcTable[[#This Row],[IrrPrecip]]&gt;=IC_MM,FALSE,TRUE)</f>
        <v>1</v>
      </c>
      <c r="V8120" s="13" t="b">
        <f t="shared" si="2545"/>
        <v>1</v>
      </c>
      <c r="W8120" s="13" t="e">
        <f ca="1">IF(AND(IRR_DRIP=FALSE,CalcTable[[#This Row],[IrrHours]]&lt;=0),FALSE,TRUE)</f>
        <v>#NAME?</v>
      </c>
      <c r="X8120" s="13" t="e">
        <f ca="1">AND(CalcTable[[#This Row],[IrrDay]],CalcTable[[#This Row],[IrrRain]],CalcTable[[#This Row],[IrrWarm]],CalcTable[[#This Row],[IrrWindy]])</f>
        <v>#NAME?</v>
      </c>
      <c r="Y8120" s="13" t="e">
        <f t="shared" ca="1" si="2554"/>
        <v>#NAME?</v>
      </c>
      <c r="Z8120" s="13" t="e">
        <f ca="1">CalcTable[[#This Row],[IrrHours]]/5</f>
        <v>#NAME?</v>
      </c>
      <c r="AA8120" s="13" t="e">
        <f ca="1">IF(CalcTable[[#This Row],[IrrFlag]]=FALSE,0,MAX(0,CalcTable[[#This Row],[VolRednWind]]*(FCAP*IRR_TARGET-CalcTable[[#This Row],[IWC]])))</f>
        <v>#NAME?</v>
      </c>
      <c r="AB8120" s="13" t="e">
        <f ca="1">CalcTable[[#This Row],[IWC]]+CalcTable[[#This Row],[Eff Precip]]+CalcTable[[#This Row],[IrrAmt]]-CalcTable[[#This Row],[AET]]</f>
        <v>#NAME?</v>
      </c>
      <c r="AC8120" s="13" t="e">
        <f ca="1">IF(CalcTable[[#This Row],[PWC]]&gt;FCAP,MIN(24*PERC,MIN(SAT,CalcTable[[#This Row],[PWC]])-FCAP),0)</f>
        <v>#NAME?</v>
      </c>
      <c r="AD8120" s="13" t="e">
        <f ca="1">IF(CalcTable[[#This Row],[PWC]]&gt;SAT,CalcTable[[#This Row],[PWC]]-SAT,0)</f>
        <v>#NAME?</v>
      </c>
      <c r="AE8120" s="13" t="e">
        <f ca="1">CalcTable[[#This Row],[PWC]]-CalcTable[[#This Row],[PercAmt]]-CalcTable[[#This Row],[Runoff]]</f>
        <v>#NAME?</v>
      </c>
      <c r="AF8120" s="13" t="e">
        <f ca="1">CalcTable[[#This Row],[IrrAmt]]/1000*CUR_IRR_AREA*10000/IRR_EFF</f>
        <v>#NAME?</v>
      </c>
      <c r="AG8120" s="147"/>
      <c r="AI8120" s="50">
        <v>0</v>
      </c>
      <c r="AJ8120" s="50">
        <v>0</v>
      </c>
      <c r="AK8120" s="50">
        <v>0</v>
      </c>
      <c r="AL8120" s="50">
        <v>0</v>
      </c>
      <c r="AM8120" s="50"/>
      <c r="AN8120" s="50"/>
      <c r="AO8120" s="50"/>
      <c r="AP8120" s="50"/>
      <c r="AQ8120" s="50"/>
      <c r="AR8120" s="50"/>
      <c r="AS8120" s="50"/>
      <c r="AT8120" s="50"/>
      <c r="AU8120" s="50"/>
      <c r="AV8120" s="50"/>
      <c r="AW8120" s="50"/>
      <c r="AX8120" s="50">
        <f t="shared" si="2555"/>
        <v>0</v>
      </c>
      <c r="AY8120" s="50"/>
      <c r="AZ8120" s="50">
        <f t="shared" si="2556"/>
        <v>0</v>
      </c>
      <c r="BA8120" s="50">
        <f t="shared" si="2546"/>
        <v>0</v>
      </c>
      <c r="BB8120" s="50">
        <f t="shared" si="2547"/>
        <v>0</v>
      </c>
      <c r="BC8120" s="17">
        <f t="shared" si="2557"/>
        <v>20129</v>
      </c>
      <c r="BD8120" s="50">
        <f t="shared" si="2558"/>
        <v>0</v>
      </c>
      <c r="BE8120" s="50">
        <f t="shared" si="2559"/>
        <v>0</v>
      </c>
      <c r="BF8120" s="50">
        <f t="shared" si="2560"/>
        <v>0</v>
      </c>
      <c r="BG8120" s="50"/>
      <c r="BH8120" s="17">
        <f t="shared" si="2561"/>
        <v>0</v>
      </c>
      <c r="BI8120" s="17">
        <f t="shared" si="2551"/>
        <v>8120</v>
      </c>
      <c r="BJ8120" s="17">
        <f t="shared" si="2562"/>
        <v>8120</v>
      </c>
      <c r="BK8120" s="150">
        <f t="shared" si="2563"/>
        <v>41174</v>
      </c>
      <c r="BL8120" s="50" t="e">
        <f t="shared" ca="1" si="2548"/>
        <v>#NAME?</v>
      </c>
      <c r="BM8120" s="50" t="e">
        <f t="shared" ca="1" si="2549"/>
        <v>#NAME?</v>
      </c>
      <c r="BN8120" s="50" t="e">
        <f t="shared" ca="1" si="2550"/>
        <v>#NAME?</v>
      </c>
    </row>
    <row r="8121" spans="1:66" x14ac:dyDescent="0.35">
      <c r="A8121" s="48">
        <v>41175</v>
      </c>
      <c r="B8121" s="17">
        <v>2012</v>
      </c>
      <c r="C8121" s="17">
        <v>9</v>
      </c>
      <c r="D8121" s="17">
        <v>267</v>
      </c>
      <c r="E8121" s="17">
        <v>23</v>
      </c>
      <c r="F8121" s="17">
        <v>1</v>
      </c>
      <c r="G8121" s="50">
        <v>7.3</v>
      </c>
      <c r="H8121" s="32">
        <v>3.5697121851188074</v>
      </c>
      <c r="I8121" s="50">
        <v>13.333333333333334</v>
      </c>
      <c r="J8121" s="13">
        <v>0</v>
      </c>
      <c r="K8121" s="13">
        <f t="shared" si="2552"/>
        <v>0</v>
      </c>
      <c r="L8121" s="13">
        <f t="shared" si="2544"/>
        <v>0</v>
      </c>
      <c r="M8121" s="13" t="e">
        <f ca="1">CalcTable[[#This Row],[IWC]]-AE8120</f>
        <v>#NAME?</v>
      </c>
      <c r="N8121" s="13" t="e">
        <f ca="1">IF(CalcTable[[#This Row],[Day of Year]]&lt;123,FCAP,AE8120)</f>
        <v>#NAME?</v>
      </c>
      <c r="O8121" s="17" t="e">
        <f ca="1">IF(IRR_DRIP,5,COUNTIF('IDET Wind Values'!C8105:G8105,"&lt;="&amp;IRR_MAXWIND))</f>
        <v>#NAME?</v>
      </c>
      <c r="P8121" s="13" t="e">
        <f ca="1">CalcTable[[#This Row],[ET_o]]*KL</f>
        <v>#NAME?</v>
      </c>
      <c r="Q8121" s="13" t="e">
        <f ca="1">IF(WILTPT&lt;=0,1,MAX(0,MIN(1,(CalcTable[[#This Row],[IWC]]-WILTPT)/(MAD-WILTPT))))</f>
        <v>#NAME?</v>
      </c>
      <c r="R8121" s="13" t="e">
        <f ca="1">CalcTable[[#This Row],[ETMult]]*CalcTable[[#This Row],[ETb]]</f>
        <v>#NAME?</v>
      </c>
      <c r="S8121" s="13" t="b">
        <f>INDEX(IRR_LIST,CalcTable[[#This Row],[Day of Week]]+1)</f>
        <v>1</v>
      </c>
      <c r="T8121" s="13">
        <f t="shared" ca="1" si="2553"/>
        <v>0</v>
      </c>
      <c r="U8121" s="13" t="b">
        <f ca="1">IF(CalcTable[[#This Row],[IrrPrecip]]&gt;=IC_MM,FALSE,TRUE)</f>
        <v>1</v>
      </c>
      <c r="V8121" s="13" t="b">
        <f t="shared" si="2545"/>
        <v>1</v>
      </c>
      <c r="W8121" s="13" t="e">
        <f ca="1">IF(AND(IRR_DRIP=FALSE,CalcTable[[#This Row],[IrrHours]]&lt;=0),FALSE,TRUE)</f>
        <v>#NAME?</v>
      </c>
      <c r="X8121" s="13" t="e">
        <f ca="1">AND(CalcTable[[#This Row],[IrrDay]],CalcTable[[#This Row],[IrrRain]],CalcTable[[#This Row],[IrrWarm]],CalcTable[[#This Row],[IrrWindy]])</f>
        <v>#NAME?</v>
      </c>
      <c r="Y8121" s="13" t="e">
        <f t="shared" ca="1" si="2554"/>
        <v>#NAME?</v>
      </c>
      <c r="Z8121" s="13" t="e">
        <f ca="1">CalcTable[[#This Row],[IrrHours]]/5</f>
        <v>#NAME?</v>
      </c>
      <c r="AA8121" s="13" t="e">
        <f ca="1">IF(CalcTable[[#This Row],[IrrFlag]]=FALSE,0,MAX(0,CalcTable[[#This Row],[VolRednWind]]*(FCAP*IRR_TARGET-CalcTable[[#This Row],[IWC]])))</f>
        <v>#NAME?</v>
      </c>
      <c r="AB8121" s="13" t="e">
        <f ca="1">CalcTable[[#This Row],[IWC]]+CalcTable[[#This Row],[Eff Precip]]+CalcTable[[#This Row],[IrrAmt]]-CalcTable[[#This Row],[AET]]</f>
        <v>#NAME?</v>
      </c>
      <c r="AC8121" s="13" t="e">
        <f ca="1">IF(CalcTable[[#This Row],[PWC]]&gt;FCAP,MIN(24*PERC,MIN(SAT,CalcTable[[#This Row],[PWC]])-FCAP),0)</f>
        <v>#NAME?</v>
      </c>
      <c r="AD8121" s="13" t="e">
        <f ca="1">IF(CalcTable[[#This Row],[PWC]]&gt;SAT,CalcTable[[#This Row],[PWC]]-SAT,0)</f>
        <v>#NAME?</v>
      </c>
      <c r="AE8121" s="13" t="e">
        <f ca="1">CalcTable[[#This Row],[PWC]]-CalcTable[[#This Row],[PercAmt]]-CalcTable[[#This Row],[Runoff]]</f>
        <v>#NAME?</v>
      </c>
      <c r="AF8121" s="13" t="e">
        <f ca="1">CalcTable[[#This Row],[IrrAmt]]/1000*CUR_IRR_AREA*10000/IRR_EFF</f>
        <v>#NAME?</v>
      </c>
      <c r="AG8121" s="147"/>
      <c r="AI8121" s="50">
        <v>0</v>
      </c>
      <c r="AJ8121" s="50">
        <v>0</v>
      </c>
      <c r="AK8121" s="50">
        <v>0</v>
      </c>
      <c r="AL8121" s="50">
        <v>0</v>
      </c>
      <c r="AM8121" s="50"/>
      <c r="AN8121" s="50"/>
      <c r="AO8121" s="50"/>
      <c r="AP8121" s="50"/>
      <c r="AQ8121" s="50"/>
      <c r="AR8121" s="50"/>
      <c r="AS8121" s="50"/>
      <c r="AT8121" s="50"/>
      <c r="AU8121" s="50"/>
      <c r="AV8121" s="50"/>
      <c r="AW8121" s="50"/>
      <c r="AX8121" s="50">
        <f t="shared" si="2555"/>
        <v>0</v>
      </c>
      <c r="AY8121" s="50"/>
      <c r="AZ8121" s="50">
        <f t="shared" si="2556"/>
        <v>0</v>
      </c>
      <c r="BA8121" s="50">
        <f t="shared" si="2546"/>
        <v>0</v>
      </c>
      <c r="BB8121" s="50">
        <f t="shared" si="2547"/>
        <v>0</v>
      </c>
      <c r="BC8121" s="17">
        <f t="shared" si="2557"/>
        <v>20129</v>
      </c>
      <c r="BD8121" s="50">
        <f t="shared" si="2558"/>
        <v>0</v>
      </c>
      <c r="BE8121" s="50">
        <f t="shared" si="2559"/>
        <v>0</v>
      </c>
      <c r="BF8121" s="50">
        <f t="shared" si="2560"/>
        <v>0</v>
      </c>
      <c r="BG8121" s="50"/>
      <c r="BH8121" s="17">
        <f t="shared" si="2561"/>
        <v>0</v>
      </c>
      <c r="BI8121" s="17">
        <f t="shared" si="2551"/>
        <v>8121</v>
      </c>
      <c r="BJ8121" s="17">
        <f t="shared" si="2562"/>
        <v>8121</v>
      </c>
      <c r="BK8121" s="150">
        <f t="shared" si="2563"/>
        <v>41175</v>
      </c>
      <c r="BL8121" s="50" t="e">
        <f t="shared" ca="1" si="2548"/>
        <v>#NAME?</v>
      </c>
      <c r="BM8121" s="50" t="e">
        <f t="shared" ca="1" si="2549"/>
        <v>#NAME?</v>
      </c>
      <c r="BN8121" s="50" t="e">
        <f t="shared" ca="1" si="2550"/>
        <v>#NAME?</v>
      </c>
    </row>
    <row r="8122" spans="1:66" x14ac:dyDescent="0.35">
      <c r="A8122" s="48">
        <v>41176</v>
      </c>
      <c r="B8122" s="17">
        <v>2012</v>
      </c>
      <c r="C8122" s="17">
        <v>9</v>
      </c>
      <c r="D8122" s="17">
        <v>268</v>
      </c>
      <c r="E8122" s="17">
        <v>24</v>
      </c>
      <c r="F8122" s="17">
        <v>2</v>
      </c>
      <c r="G8122" s="50">
        <v>6.6</v>
      </c>
      <c r="H8122" s="32">
        <v>3.5574780912057378</v>
      </c>
      <c r="I8122" s="50">
        <v>14</v>
      </c>
      <c r="J8122" s="13">
        <v>0</v>
      </c>
      <c r="K8122" s="13">
        <f t="shared" si="2552"/>
        <v>0</v>
      </c>
      <c r="L8122" s="13">
        <f t="shared" si="2544"/>
        <v>0</v>
      </c>
      <c r="M8122" s="13" t="e">
        <f ca="1">CalcTable[[#This Row],[IWC]]-AE8121</f>
        <v>#NAME?</v>
      </c>
      <c r="N8122" s="13" t="e">
        <f ca="1">IF(CalcTable[[#This Row],[Day of Year]]&lt;123,FCAP,AE8121)</f>
        <v>#NAME?</v>
      </c>
      <c r="O8122" s="17" t="e">
        <f ca="1">IF(IRR_DRIP,5,COUNTIF('IDET Wind Values'!C8106:G8106,"&lt;="&amp;IRR_MAXWIND))</f>
        <v>#NAME?</v>
      </c>
      <c r="P8122" s="13" t="e">
        <f ca="1">CalcTable[[#This Row],[ET_o]]*KL</f>
        <v>#NAME?</v>
      </c>
      <c r="Q8122" s="13" t="e">
        <f ca="1">IF(WILTPT&lt;=0,1,MAX(0,MIN(1,(CalcTable[[#This Row],[IWC]]-WILTPT)/(MAD-WILTPT))))</f>
        <v>#NAME?</v>
      </c>
      <c r="R8122" s="13" t="e">
        <f ca="1">CalcTable[[#This Row],[ETMult]]*CalcTable[[#This Row],[ETb]]</f>
        <v>#NAME?</v>
      </c>
      <c r="S8122" s="13" t="b">
        <f>INDEX(IRR_LIST,CalcTable[[#This Row],[Day of Week]]+1)</f>
        <v>0</v>
      </c>
      <c r="T8122" s="13">
        <f t="shared" ca="1" si="2553"/>
        <v>0</v>
      </c>
      <c r="U8122" s="13" t="b">
        <f ca="1">IF(CalcTable[[#This Row],[IrrPrecip]]&gt;=IC_MM,FALSE,TRUE)</f>
        <v>1</v>
      </c>
      <c r="V8122" s="13" t="b">
        <f t="shared" si="2545"/>
        <v>1</v>
      </c>
      <c r="W8122" s="13" t="e">
        <f ca="1">IF(AND(IRR_DRIP=FALSE,CalcTable[[#This Row],[IrrHours]]&lt;=0),FALSE,TRUE)</f>
        <v>#NAME?</v>
      </c>
      <c r="X8122" s="13" t="e">
        <f ca="1">AND(CalcTable[[#This Row],[IrrDay]],CalcTable[[#This Row],[IrrRain]],CalcTable[[#This Row],[IrrWarm]],CalcTable[[#This Row],[IrrWindy]])</f>
        <v>#NAME?</v>
      </c>
      <c r="Y8122" s="13" t="e">
        <f t="shared" ca="1" si="2554"/>
        <v>#NAME?</v>
      </c>
      <c r="Z8122" s="13" t="e">
        <f ca="1">CalcTable[[#This Row],[IrrHours]]/5</f>
        <v>#NAME?</v>
      </c>
      <c r="AA8122" s="13" t="e">
        <f ca="1">IF(CalcTable[[#This Row],[IrrFlag]]=FALSE,0,MAX(0,CalcTable[[#This Row],[VolRednWind]]*(FCAP*IRR_TARGET-CalcTable[[#This Row],[IWC]])))</f>
        <v>#NAME?</v>
      </c>
      <c r="AB8122" s="13" t="e">
        <f ca="1">CalcTable[[#This Row],[IWC]]+CalcTable[[#This Row],[Eff Precip]]+CalcTable[[#This Row],[IrrAmt]]-CalcTable[[#This Row],[AET]]</f>
        <v>#NAME?</v>
      </c>
      <c r="AC8122" s="13" t="e">
        <f ca="1">IF(CalcTable[[#This Row],[PWC]]&gt;FCAP,MIN(24*PERC,MIN(SAT,CalcTable[[#This Row],[PWC]])-FCAP),0)</f>
        <v>#NAME?</v>
      </c>
      <c r="AD8122" s="13" t="e">
        <f ca="1">IF(CalcTable[[#This Row],[PWC]]&gt;SAT,CalcTable[[#This Row],[PWC]]-SAT,0)</f>
        <v>#NAME?</v>
      </c>
      <c r="AE8122" s="13" t="e">
        <f ca="1">CalcTable[[#This Row],[PWC]]-CalcTable[[#This Row],[PercAmt]]-CalcTable[[#This Row],[Runoff]]</f>
        <v>#NAME?</v>
      </c>
      <c r="AF8122" s="13" t="e">
        <f ca="1">CalcTable[[#This Row],[IrrAmt]]/1000*CUR_IRR_AREA*10000/IRR_EFF</f>
        <v>#NAME?</v>
      </c>
      <c r="AG8122" s="147"/>
      <c r="AI8122" s="50">
        <v>0</v>
      </c>
      <c r="AJ8122" s="50">
        <v>0</v>
      </c>
      <c r="AK8122" s="50">
        <v>0</v>
      </c>
      <c r="AL8122" s="50">
        <v>6.4301614117073562</v>
      </c>
      <c r="AM8122" s="50"/>
      <c r="AN8122" s="50"/>
      <c r="AO8122" s="50"/>
      <c r="AP8122" s="50"/>
      <c r="AQ8122" s="50"/>
      <c r="AR8122" s="50"/>
      <c r="AS8122" s="50"/>
      <c r="AT8122" s="50"/>
      <c r="AU8122" s="50"/>
      <c r="AV8122" s="50"/>
      <c r="AW8122" s="50"/>
      <c r="AX8122" s="50">
        <f t="shared" si="2555"/>
        <v>6.4301614117073562</v>
      </c>
      <c r="AY8122" s="50"/>
      <c r="AZ8122" s="50">
        <f t="shared" si="2556"/>
        <v>188.61806807674913</v>
      </c>
      <c r="BA8122" s="50">
        <f t="shared" si="2546"/>
        <v>290.41194608642326</v>
      </c>
      <c r="BB8122" s="50">
        <f t="shared" si="2547"/>
        <v>299.39375885198274</v>
      </c>
      <c r="BC8122" s="17">
        <f t="shared" si="2557"/>
        <v>20129</v>
      </c>
      <c r="BD8122" s="50">
        <f t="shared" si="2558"/>
        <v>6.4301614117073562</v>
      </c>
      <c r="BE8122" s="50">
        <f t="shared" si="2559"/>
        <v>188.61806807674913</v>
      </c>
      <c r="BF8122" s="50">
        <f t="shared" si="2560"/>
        <v>308.51911418037588</v>
      </c>
      <c r="BG8122" s="50"/>
      <c r="BH8122" s="17">
        <f t="shared" si="2561"/>
        <v>0</v>
      </c>
      <c r="BI8122" s="17">
        <f t="shared" si="2551"/>
        <v>8122</v>
      </c>
      <c r="BJ8122" s="17">
        <f t="shared" si="2562"/>
        <v>8122</v>
      </c>
      <c r="BK8122" s="150">
        <f t="shared" si="2563"/>
        <v>41176</v>
      </c>
      <c r="BL8122" s="50" t="e">
        <f t="shared" ca="1" si="2548"/>
        <v>#NAME?</v>
      </c>
      <c r="BM8122" s="50" t="e">
        <f t="shared" ca="1" si="2549"/>
        <v>#NAME?</v>
      </c>
      <c r="BN8122" s="50" t="e">
        <f t="shared" ca="1" si="2550"/>
        <v>#NAME?</v>
      </c>
    </row>
    <row r="8123" spans="1:66" x14ac:dyDescent="0.35">
      <c r="A8123" s="48">
        <v>41177</v>
      </c>
      <c r="B8123" s="17">
        <v>2012</v>
      </c>
      <c r="C8123" s="17">
        <v>9</v>
      </c>
      <c r="D8123" s="17">
        <v>269</v>
      </c>
      <c r="E8123" s="17">
        <v>25</v>
      </c>
      <c r="F8123" s="17">
        <v>3</v>
      </c>
      <c r="G8123" s="50">
        <v>6.8</v>
      </c>
      <c r="H8123" s="32">
        <v>2.842744870577929</v>
      </c>
      <c r="I8123" s="50">
        <v>13</v>
      </c>
      <c r="J8123" s="13">
        <v>0.6</v>
      </c>
      <c r="K8123" s="13">
        <f t="shared" si="2552"/>
        <v>0.6</v>
      </c>
      <c r="L8123" s="13">
        <f t="shared" si="2544"/>
        <v>0</v>
      </c>
      <c r="M8123" s="13" t="e">
        <f ca="1">CalcTable[[#This Row],[IWC]]-AE8122</f>
        <v>#NAME?</v>
      </c>
      <c r="N8123" s="13" t="e">
        <f ca="1">IF(CalcTable[[#This Row],[Day of Year]]&lt;123,FCAP,AE8122)</f>
        <v>#NAME?</v>
      </c>
      <c r="O8123" s="17" t="e">
        <f ca="1">IF(IRR_DRIP,5,COUNTIF('IDET Wind Values'!C8107:G8107,"&lt;="&amp;IRR_MAXWIND))</f>
        <v>#NAME?</v>
      </c>
      <c r="P8123" s="13" t="e">
        <f ca="1">CalcTable[[#This Row],[ET_o]]*KL</f>
        <v>#NAME?</v>
      </c>
      <c r="Q8123" s="13" t="e">
        <f ca="1">IF(WILTPT&lt;=0,1,MAX(0,MIN(1,(CalcTable[[#This Row],[IWC]]-WILTPT)/(MAD-WILTPT))))</f>
        <v>#NAME?</v>
      </c>
      <c r="R8123" s="13" t="e">
        <f ca="1">CalcTable[[#This Row],[ETMult]]*CalcTable[[#This Row],[ETb]]</f>
        <v>#NAME?</v>
      </c>
      <c r="S8123" s="13" t="b">
        <f>INDEX(IRR_LIST,CalcTable[[#This Row],[Day of Week]]+1)</f>
        <v>1</v>
      </c>
      <c r="T8123" s="13">
        <f t="shared" ca="1" si="2553"/>
        <v>0</v>
      </c>
      <c r="U8123" s="13" t="b">
        <f ca="1">IF(CalcTable[[#This Row],[IrrPrecip]]&gt;=IC_MM,FALSE,TRUE)</f>
        <v>1</v>
      </c>
      <c r="V8123" s="13" t="b">
        <f t="shared" si="2545"/>
        <v>1</v>
      </c>
      <c r="W8123" s="13" t="e">
        <f ca="1">IF(AND(IRR_DRIP=FALSE,CalcTable[[#This Row],[IrrHours]]&lt;=0),FALSE,TRUE)</f>
        <v>#NAME?</v>
      </c>
      <c r="X8123" s="13" t="e">
        <f ca="1">AND(CalcTable[[#This Row],[IrrDay]],CalcTable[[#This Row],[IrrRain]],CalcTable[[#This Row],[IrrWarm]],CalcTable[[#This Row],[IrrWindy]])</f>
        <v>#NAME?</v>
      </c>
      <c r="Y8123" s="13" t="e">
        <f t="shared" ca="1" si="2554"/>
        <v>#NAME?</v>
      </c>
      <c r="Z8123" s="13" t="e">
        <f ca="1">CalcTable[[#This Row],[IrrHours]]/5</f>
        <v>#NAME?</v>
      </c>
      <c r="AA8123" s="13" t="e">
        <f ca="1">IF(CalcTable[[#This Row],[IrrFlag]]=FALSE,0,MAX(0,CalcTable[[#This Row],[VolRednWind]]*(FCAP*IRR_TARGET-CalcTable[[#This Row],[IWC]])))</f>
        <v>#NAME?</v>
      </c>
      <c r="AB8123" s="13" t="e">
        <f ca="1">CalcTable[[#This Row],[IWC]]+CalcTable[[#This Row],[Eff Precip]]+CalcTable[[#This Row],[IrrAmt]]-CalcTable[[#This Row],[AET]]</f>
        <v>#NAME?</v>
      </c>
      <c r="AC8123" s="13" t="e">
        <f ca="1">IF(CalcTable[[#This Row],[PWC]]&gt;FCAP,MIN(24*PERC,MIN(SAT,CalcTable[[#This Row],[PWC]])-FCAP),0)</f>
        <v>#NAME?</v>
      </c>
      <c r="AD8123" s="13" t="e">
        <f ca="1">IF(CalcTable[[#This Row],[PWC]]&gt;SAT,CalcTable[[#This Row],[PWC]]-SAT,0)</f>
        <v>#NAME?</v>
      </c>
      <c r="AE8123" s="13" t="e">
        <f ca="1">CalcTable[[#This Row],[PWC]]-CalcTable[[#This Row],[PercAmt]]-CalcTable[[#This Row],[Runoff]]</f>
        <v>#NAME?</v>
      </c>
      <c r="AF8123" s="13" t="e">
        <f ca="1">CalcTable[[#This Row],[IrrAmt]]/1000*CUR_IRR_AREA*10000/IRR_EFF</f>
        <v>#NAME?</v>
      </c>
      <c r="AG8123" s="147"/>
      <c r="AI8123" s="50">
        <v>0</v>
      </c>
      <c r="AJ8123" s="50">
        <v>0</v>
      </c>
      <c r="AK8123" s="50">
        <v>0</v>
      </c>
      <c r="AL8123" s="50">
        <v>0</v>
      </c>
      <c r="AM8123" s="50"/>
      <c r="AN8123" s="50"/>
      <c r="AO8123" s="50"/>
      <c r="AP8123" s="50"/>
      <c r="AQ8123" s="50"/>
      <c r="AR8123" s="50"/>
      <c r="AS8123" s="50"/>
      <c r="AT8123" s="50"/>
      <c r="AU8123" s="50"/>
      <c r="AV8123" s="50"/>
      <c r="AW8123" s="50"/>
      <c r="AX8123" s="50">
        <f t="shared" si="2555"/>
        <v>0</v>
      </c>
      <c r="AY8123" s="50"/>
      <c r="AZ8123" s="50">
        <f t="shared" si="2556"/>
        <v>0</v>
      </c>
      <c r="BA8123" s="50">
        <f t="shared" si="2546"/>
        <v>0</v>
      </c>
      <c r="BB8123" s="50">
        <f t="shared" si="2547"/>
        <v>0</v>
      </c>
      <c r="BC8123" s="17">
        <f t="shared" si="2557"/>
        <v>20129</v>
      </c>
      <c r="BD8123" s="50">
        <f t="shared" si="2558"/>
        <v>0</v>
      </c>
      <c r="BE8123" s="50">
        <f t="shared" si="2559"/>
        <v>0</v>
      </c>
      <c r="BF8123" s="50">
        <f t="shared" si="2560"/>
        <v>0</v>
      </c>
      <c r="BG8123" s="50"/>
      <c r="BH8123" s="17">
        <f t="shared" si="2561"/>
        <v>0</v>
      </c>
      <c r="BI8123" s="17">
        <f t="shared" si="2551"/>
        <v>8123</v>
      </c>
      <c r="BJ8123" s="17">
        <f t="shared" si="2562"/>
        <v>8123</v>
      </c>
      <c r="BK8123" s="150">
        <f t="shared" si="2563"/>
        <v>41177</v>
      </c>
      <c r="BL8123" s="50" t="e">
        <f t="shared" ca="1" si="2548"/>
        <v>#NAME?</v>
      </c>
      <c r="BM8123" s="50" t="e">
        <f t="shared" ca="1" si="2549"/>
        <v>#NAME?</v>
      </c>
      <c r="BN8123" s="50" t="e">
        <f t="shared" ca="1" si="2550"/>
        <v>#NAME?</v>
      </c>
    </row>
    <row r="8124" spans="1:66" x14ac:dyDescent="0.35">
      <c r="A8124" s="48">
        <v>41178</v>
      </c>
      <c r="B8124" s="17">
        <v>2012</v>
      </c>
      <c r="C8124" s="17">
        <v>9</v>
      </c>
      <c r="D8124" s="17">
        <v>270</v>
      </c>
      <c r="E8124" s="17">
        <v>26</v>
      </c>
      <c r="F8124" s="17">
        <v>4</v>
      </c>
      <c r="G8124" s="50">
        <v>9.3000000000000007</v>
      </c>
      <c r="H8124" s="32">
        <v>1.8380157600882618</v>
      </c>
      <c r="I8124" s="50">
        <v>20.166666666666668</v>
      </c>
      <c r="J8124" s="13">
        <v>2</v>
      </c>
      <c r="K8124" s="13">
        <f t="shared" si="2552"/>
        <v>2</v>
      </c>
      <c r="L8124" s="13">
        <f t="shared" si="2544"/>
        <v>0</v>
      </c>
      <c r="M8124" s="13" t="e">
        <f ca="1">CalcTable[[#This Row],[IWC]]-AE8123</f>
        <v>#NAME?</v>
      </c>
      <c r="N8124" s="13" t="e">
        <f ca="1">IF(CalcTable[[#This Row],[Day of Year]]&lt;123,FCAP,AE8123)</f>
        <v>#NAME?</v>
      </c>
      <c r="O8124" s="17" t="e">
        <f ca="1">IF(IRR_DRIP,5,COUNTIF('IDET Wind Values'!C8108:G8108,"&lt;="&amp;IRR_MAXWIND))</f>
        <v>#NAME?</v>
      </c>
      <c r="P8124" s="13" t="e">
        <f ca="1">CalcTable[[#This Row],[ET_o]]*KL</f>
        <v>#NAME?</v>
      </c>
      <c r="Q8124" s="13" t="e">
        <f ca="1">IF(WILTPT&lt;=0,1,MAX(0,MIN(1,(CalcTable[[#This Row],[IWC]]-WILTPT)/(MAD-WILTPT))))</f>
        <v>#NAME?</v>
      </c>
      <c r="R8124" s="13" t="e">
        <f ca="1">CalcTable[[#This Row],[ETMult]]*CalcTable[[#This Row],[ETb]]</f>
        <v>#NAME?</v>
      </c>
      <c r="S8124" s="13" t="b">
        <f>INDEX(IRR_LIST,CalcTable[[#This Row],[Day of Week]]+1)</f>
        <v>0</v>
      </c>
      <c r="T8124" s="13">
        <f t="shared" ca="1" si="2553"/>
        <v>0.6</v>
      </c>
      <c r="U8124" s="13" t="b">
        <f ca="1">IF(CalcTable[[#This Row],[IrrPrecip]]&gt;=IC_MM,FALSE,TRUE)</f>
        <v>1</v>
      </c>
      <c r="V8124" s="13" t="b">
        <f t="shared" si="2545"/>
        <v>1</v>
      </c>
      <c r="W8124" s="13" t="e">
        <f ca="1">IF(AND(IRR_DRIP=FALSE,CalcTable[[#This Row],[IrrHours]]&lt;=0),FALSE,TRUE)</f>
        <v>#NAME?</v>
      </c>
      <c r="X8124" s="13" t="e">
        <f ca="1">AND(CalcTable[[#This Row],[IrrDay]],CalcTable[[#This Row],[IrrRain]],CalcTable[[#This Row],[IrrWarm]],CalcTable[[#This Row],[IrrWindy]])</f>
        <v>#NAME?</v>
      </c>
      <c r="Y8124" s="13" t="e">
        <f t="shared" ca="1" si="2554"/>
        <v>#NAME?</v>
      </c>
      <c r="Z8124" s="13" t="e">
        <f ca="1">CalcTable[[#This Row],[IrrHours]]/5</f>
        <v>#NAME?</v>
      </c>
      <c r="AA8124" s="13" t="e">
        <f ca="1">IF(CalcTable[[#This Row],[IrrFlag]]=FALSE,0,MAX(0,CalcTable[[#This Row],[VolRednWind]]*(FCAP*IRR_TARGET-CalcTable[[#This Row],[IWC]])))</f>
        <v>#NAME?</v>
      </c>
      <c r="AB8124" s="13" t="e">
        <f ca="1">CalcTable[[#This Row],[IWC]]+CalcTable[[#This Row],[Eff Precip]]+CalcTable[[#This Row],[IrrAmt]]-CalcTable[[#This Row],[AET]]</f>
        <v>#NAME?</v>
      </c>
      <c r="AC8124" s="13" t="e">
        <f ca="1">IF(CalcTable[[#This Row],[PWC]]&gt;FCAP,MIN(24*PERC,MIN(SAT,CalcTable[[#This Row],[PWC]])-FCAP),0)</f>
        <v>#NAME?</v>
      </c>
      <c r="AD8124" s="13" t="e">
        <f ca="1">IF(CalcTable[[#This Row],[PWC]]&gt;SAT,CalcTable[[#This Row],[PWC]]-SAT,0)</f>
        <v>#NAME?</v>
      </c>
      <c r="AE8124" s="13" t="e">
        <f ca="1">CalcTable[[#This Row],[PWC]]-CalcTable[[#This Row],[PercAmt]]-CalcTable[[#This Row],[Runoff]]</f>
        <v>#NAME?</v>
      </c>
      <c r="AF8124" s="13" t="e">
        <f ca="1">CalcTable[[#This Row],[IrrAmt]]/1000*CUR_IRR_AREA*10000/IRR_EFF</f>
        <v>#NAME?</v>
      </c>
      <c r="AG8124" s="147"/>
      <c r="AI8124" s="50">
        <v>0</v>
      </c>
      <c r="AJ8124" s="50">
        <v>0</v>
      </c>
      <c r="AK8124" s="50">
        <v>0</v>
      </c>
      <c r="AL8124" s="50">
        <v>3.8435096788178633</v>
      </c>
      <c r="AM8124" s="50"/>
      <c r="AN8124" s="50"/>
      <c r="AO8124" s="50"/>
      <c r="AP8124" s="50"/>
      <c r="AQ8124" s="50"/>
      <c r="AR8124" s="50"/>
      <c r="AS8124" s="50"/>
      <c r="AT8124" s="50"/>
      <c r="AU8124" s="50"/>
      <c r="AV8124" s="50"/>
      <c r="AW8124" s="50"/>
      <c r="AX8124" s="50">
        <f t="shared" si="2555"/>
        <v>3.8435096788178633</v>
      </c>
      <c r="AY8124" s="50"/>
      <c r="AZ8124" s="50">
        <f t="shared" si="2556"/>
        <v>112.74295057865733</v>
      </c>
      <c r="BA8124" s="50">
        <f t="shared" si="2546"/>
        <v>173.58835247825019</v>
      </c>
      <c r="BB8124" s="50">
        <f t="shared" si="2547"/>
        <v>178.9570644105672</v>
      </c>
      <c r="BC8124" s="17">
        <f t="shared" si="2557"/>
        <v>20129</v>
      </c>
      <c r="BD8124" s="50">
        <f t="shared" si="2558"/>
        <v>3.8435096788178633</v>
      </c>
      <c r="BE8124" s="50">
        <f t="shared" si="2559"/>
        <v>112.74295057865733</v>
      </c>
      <c r="BF8124" s="50">
        <f t="shared" si="2560"/>
        <v>184.41157624653343</v>
      </c>
      <c r="BG8124" s="50"/>
      <c r="BH8124" s="17">
        <f t="shared" si="2561"/>
        <v>0</v>
      </c>
      <c r="BI8124" s="17">
        <f t="shared" si="2551"/>
        <v>8124</v>
      </c>
      <c r="BJ8124" s="17">
        <f t="shared" si="2562"/>
        <v>8124</v>
      </c>
      <c r="BK8124" s="150">
        <f t="shared" si="2563"/>
        <v>41178</v>
      </c>
      <c r="BL8124" s="50" t="e">
        <f t="shared" ca="1" si="2548"/>
        <v>#NAME?</v>
      </c>
      <c r="BM8124" s="50" t="e">
        <f t="shared" ca="1" si="2549"/>
        <v>#NAME?</v>
      </c>
      <c r="BN8124" s="50" t="e">
        <f t="shared" ca="1" si="2550"/>
        <v>#NAME?</v>
      </c>
    </row>
    <row r="8125" spans="1:66" x14ac:dyDescent="0.35">
      <c r="A8125" s="48">
        <v>41179</v>
      </c>
      <c r="B8125" s="17">
        <v>2012</v>
      </c>
      <c r="C8125" s="17">
        <v>9</v>
      </c>
      <c r="D8125" s="17">
        <v>271</v>
      </c>
      <c r="E8125" s="17">
        <v>27</v>
      </c>
      <c r="F8125" s="17">
        <v>5</v>
      </c>
      <c r="G8125" s="50">
        <v>4.4000000000000004</v>
      </c>
      <c r="H8125" s="32">
        <v>2.95254779968647</v>
      </c>
      <c r="I8125" s="50">
        <v>12</v>
      </c>
      <c r="J8125" s="13">
        <v>0</v>
      </c>
      <c r="K8125" s="13">
        <f t="shared" si="2552"/>
        <v>0</v>
      </c>
      <c r="L8125" s="13">
        <f t="shared" si="2544"/>
        <v>0</v>
      </c>
      <c r="M8125" s="13" t="e">
        <f ca="1">CalcTable[[#This Row],[IWC]]-AE8124</f>
        <v>#NAME?</v>
      </c>
      <c r="N8125" s="13" t="e">
        <f ca="1">IF(CalcTable[[#This Row],[Day of Year]]&lt;123,FCAP,AE8124)</f>
        <v>#NAME?</v>
      </c>
      <c r="O8125" s="17" t="e">
        <f ca="1">IF(IRR_DRIP,5,COUNTIF('IDET Wind Values'!C8109:G8109,"&lt;="&amp;IRR_MAXWIND))</f>
        <v>#NAME?</v>
      </c>
      <c r="P8125" s="13" t="e">
        <f ca="1">CalcTable[[#This Row],[ET_o]]*KL</f>
        <v>#NAME?</v>
      </c>
      <c r="Q8125" s="13" t="e">
        <f ca="1">IF(WILTPT&lt;=0,1,MAX(0,MIN(1,(CalcTable[[#This Row],[IWC]]-WILTPT)/(MAD-WILTPT))))</f>
        <v>#NAME?</v>
      </c>
      <c r="R8125" s="13" t="e">
        <f ca="1">CalcTable[[#This Row],[ETMult]]*CalcTable[[#This Row],[ETb]]</f>
        <v>#NAME?</v>
      </c>
      <c r="S8125" s="13" t="b">
        <f>INDEX(IRR_LIST,CalcTable[[#This Row],[Day of Week]]+1)</f>
        <v>1</v>
      </c>
      <c r="T8125" s="13">
        <f t="shared" ca="1" si="2553"/>
        <v>2.6</v>
      </c>
      <c r="U8125" s="13" t="b">
        <f ca="1">IF(CalcTable[[#This Row],[IrrPrecip]]&gt;=IC_MM,FALSE,TRUE)</f>
        <v>1</v>
      </c>
      <c r="V8125" s="13" t="b">
        <f t="shared" si="2545"/>
        <v>1</v>
      </c>
      <c r="W8125" s="13" t="e">
        <f ca="1">IF(AND(IRR_DRIP=FALSE,CalcTable[[#This Row],[IrrHours]]&lt;=0),FALSE,TRUE)</f>
        <v>#NAME?</v>
      </c>
      <c r="X8125" s="13" t="e">
        <f ca="1">AND(CalcTable[[#This Row],[IrrDay]],CalcTable[[#This Row],[IrrRain]],CalcTable[[#This Row],[IrrWarm]],CalcTable[[#This Row],[IrrWindy]])</f>
        <v>#NAME?</v>
      </c>
      <c r="Y8125" s="13" t="e">
        <f t="shared" ca="1" si="2554"/>
        <v>#NAME?</v>
      </c>
      <c r="Z8125" s="13" t="e">
        <f ca="1">CalcTable[[#This Row],[IrrHours]]/5</f>
        <v>#NAME?</v>
      </c>
      <c r="AA8125" s="13" t="e">
        <f ca="1">IF(CalcTable[[#This Row],[IrrFlag]]=FALSE,0,MAX(0,CalcTable[[#This Row],[VolRednWind]]*(FCAP*IRR_TARGET-CalcTable[[#This Row],[IWC]])))</f>
        <v>#NAME?</v>
      </c>
      <c r="AB8125" s="13" t="e">
        <f ca="1">CalcTable[[#This Row],[IWC]]+CalcTable[[#This Row],[Eff Precip]]+CalcTable[[#This Row],[IrrAmt]]-CalcTable[[#This Row],[AET]]</f>
        <v>#NAME?</v>
      </c>
      <c r="AC8125" s="13" t="e">
        <f ca="1">IF(CalcTable[[#This Row],[PWC]]&gt;FCAP,MIN(24*PERC,MIN(SAT,CalcTable[[#This Row],[PWC]])-FCAP),0)</f>
        <v>#NAME?</v>
      </c>
      <c r="AD8125" s="13" t="e">
        <f ca="1">IF(CalcTable[[#This Row],[PWC]]&gt;SAT,CalcTable[[#This Row],[PWC]]-SAT,0)</f>
        <v>#NAME?</v>
      </c>
      <c r="AE8125" s="13" t="e">
        <f ca="1">CalcTable[[#This Row],[PWC]]-CalcTable[[#This Row],[PercAmt]]-CalcTable[[#This Row],[Runoff]]</f>
        <v>#NAME?</v>
      </c>
      <c r="AF8125" s="13" t="e">
        <f ca="1">CalcTable[[#This Row],[IrrAmt]]/1000*CUR_IRR_AREA*10000/IRR_EFF</f>
        <v>#NAME?</v>
      </c>
      <c r="AG8125" s="147"/>
      <c r="AI8125" s="50">
        <v>0</v>
      </c>
      <c r="AJ8125" s="50">
        <v>0</v>
      </c>
      <c r="AK8125" s="50">
        <v>0</v>
      </c>
      <c r="AL8125" s="50">
        <v>0</v>
      </c>
      <c r="AM8125" s="50"/>
      <c r="AN8125" s="50"/>
      <c r="AO8125" s="50"/>
      <c r="AP8125" s="50"/>
      <c r="AQ8125" s="50"/>
      <c r="AR8125" s="50"/>
      <c r="AS8125" s="50"/>
      <c r="AT8125" s="50"/>
      <c r="AU8125" s="50"/>
      <c r="AV8125" s="50"/>
      <c r="AW8125" s="50"/>
      <c r="AX8125" s="50">
        <f t="shared" si="2555"/>
        <v>0</v>
      </c>
      <c r="AY8125" s="50"/>
      <c r="AZ8125" s="50">
        <f t="shared" si="2556"/>
        <v>0</v>
      </c>
      <c r="BA8125" s="50">
        <f t="shared" si="2546"/>
        <v>0</v>
      </c>
      <c r="BB8125" s="50">
        <f t="shared" si="2547"/>
        <v>0</v>
      </c>
      <c r="BC8125" s="17">
        <f t="shared" si="2557"/>
        <v>20129</v>
      </c>
      <c r="BD8125" s="50">
        <f t="shared" si="2558"/>
        <v>0</v>
      </c>
      <c r="BE8125" s="50">
        <f t="shared" si="2559"/>
        <v>0</v>
      </c>
      <c r="BF8125" s="50">
        <f t="shared" si="2560"/>
        <v>0</v>
      </c>
      <c r="BG8125" s="50"/>
      <c r="BH8125" s="17">
        <f t="shared" si="2561"/>
        <v>0</v>
      </c>
      <c r="BI8125" s="17">
        <f t="shared" si="2551"/>
        <v>8125</v>
      </c>
      <c r="BJ8125" s="17">
        <f t="shared" si="2562"/>
        <v>8125</v>
      </c>
      <c r="BK8125" s="150">
        <f t="shared" si="2563"/>
        <v>41179</v>
      </c>
      <c r="BL8125" s="50" t="e">
        <f t="shared" ca="1" si="2548"/>
        <v>#NAME?</v>
      </c>
      <c r="BM8125" s="50" t="e">
        <f t="shared" ca="1" si="2549"/>
        <v>#NAME?</v>
      </c>
      <c r="BN8125" s="50" t="e">
        <f t="shared" ca="1" si="2550"/>
        <v>#NAME?</v>
      </c>
    </row>
    <row r="8126" spans="1:66" x14ac:dyDescent="0.35">
      <c r="A8126" s="48">
        <v>41180</v>
      </c>
      <c r="B8126" s="17">
        <v>2012</v>
      </c>
      <c r="C8126" s="17">
        <v>9</v>
      </c>
      <c r="D8126" s="17">
        <v>272</v>
      </c>
      <c r="E8126" s="17">
        <v>28</v>
      </c>
      <c r="F8126" s="17">
        <v>6</v>
      </c>
      <c r="G8126" s="50">
        <v>6.9</v>
      </c>
      <c r="H8126" s="32">
        <v>4.055765980520607</v>
      </c>
      <c r="I8126" s="50">
        <v>12.166666666666666</v>
      </c>
      <c r="J8126" s="13">
        <v>0</v>
      </c>
      <c r="K8126" s="13">
        <f t="shared" si="2552"/>
        <v>0</v>
      </c>
      <c r="L8126" s="13">
        <f t="shared" si="2544"/>
        <v>0</v>
      </c>
      <c r="M8126" s="13" t="e">
        <f ca="1">CalcTable[[#This Row],[IWC]]-AE8125</f>
        <v>#NAME?</v>
      </c>
      <c r="N8126" s="13" t="e">
        <f ca="1">IF(CalcTable[[#This Row],[Day of Year]]&lt;123,FCAP,AE8125)</f>
        <v>#NAME?</v>
      </c>
      <c r="O8126" s="17" t="e">
        <f ca="1">IF(IRR_DRIP,5,COUNTIF('IDET Wind Values'!C8110:G8110,"&lt;="&amp;IRR_MAXWIND))</f>
        <v>#NAME?</v>
      </c>
      <c r="P8126" s="13" t="e">
        <f ca="1">CalcTable[[#This Row],[ET_o]]*KL</f>
        <v>#NAME?</v>
      </c>
      <c r="Q8126" s="13" t="e">
        <f ca="1">IF(WILTPT&lt;=0,1,MAX(0,MIN(1,(CalcTable[[#This Row],[IWC]]-WILTPT)/(MAD-WILTPT))))</f>
        <v>#NAME?</v>
      </c>
      <c r="R8126" s="13" t="e">
        <f ca="1">CalcTable[[#This Row],[ETMult]]*CalcTable[[#This Row],[ETb]]</f>
        <v>#NAME?</v>
      </c>
      <c r="S8126" s="13" t="b">
        <f>INDEX(IRR_LIST,CalcTable[[#This Row],[Day of Week]]+1)</f>
        <v>0</v>
      </c>
      <c r="T8126" s="13">
        <f t="shared" ca="1" si="2553"/>
        <v>2</v>
      </c>
      <c r="U8126" s="13" t="b">
        <f ca="1">IF(CalcTable[[#This Row],[IrrPrecip]]&gt;=IC_MM,FALSE,TRUE)</f>
        <v>1</v>
      </c>
      <c r="V8126" s="13" t="b">
        <f t="shared" si="2545"/>
        <v>1</v>
      </c>
      <c r="W8126" s="13" t="e">
        <f ca="1">IF(AND(IRR_DRIP=FALSE,CalcTable[[#This Row],[IrrHours]]&lt;=0),FALSE,TRUE)</f>
        <v>#NAME?</v>
      </c>
      <c r="X8126" s="13" t="e">
        <f ca="1">AND(CalcTable[[#This Row],[IrrDay]],CalcTable[[#This Row],[IrrRain]],CalcTable[[#This Row],[IrrWarm]],CalcTable[[#This Row],[IrrWindy]])</f>
        <v>#NAME?</v>
      </c>
      <c r="Y8126" s="13" t="e">
        <f t="shared" ca="1" si="2554"/>
        <v>#NAME?</v>
      </c>
      <c r="Z8126" s="13" t="e">
        <f ca="1">CalcTable[[#This Row],[IrrHours]]/5</f>
        <v>#NAME?</v>
      </c>
      <c r="AA8126" s="13" t="e">
        <f ca="1">IF(CalcTable[[#This Row],[IrrFlag]]=FALSE,0,MAX(0,CalcTable[[#This Row],[VolRednWind]]*(FCAP*IRR_TARGET-CalcTable[[#This Row],[IWC]])))</f>
        <v>#NAME?</v>
      </c>
      <c r="AB8126" s="13" t="e">
        <f ca="1">CalcTable[[#This Row],[IWC]]+CalcTable[[#This Row],[Eff Precip]]+CalcTable[[#This Row],[IrrAmt]]-CalcTable[[#This Row],[AET]]</f>
        <v>#NAME?</v>
      </c>
      <c r="AC8126" s="13" t="e">
        <f ca="1">IF(CalcTable[[#This Row],[PWC]]&gt;FCAP,MIN(24*PERC,MIN(SAT,CalcTable[[#This Row],[PWC]])-FCAP),0)</f>
        <v>#NAME?</v>
      </c>
      <c r="AD8126" s="13" t="e">
        <f ca="1">IF(CalcTable[[#This Row],[PWC]]&gt;SAT,CalcTable[[#This Row],[PWC]]-SAT,0)</f>
        <v>#NAME?</v>
      </c>
      <c r="AE8126" s="13" t="e">
        <f ca="1">CalcTable[[#This Row],[PWC]]-CalcTable[[#This Row],[PercAmt]]-CalcTable[[#This Row],[Runoff]]</f>
        <v>#NAME?</v>
      </c>
      <c r="AF8126" s="13" t="e">
        <f ca="1">CalcTable[[#This Row],[IrrAmt]]/1000*CUR_IRR_AREA*10000/IRR_EFF</f>
        <v>#NAME?</v>
      </c>
      <c r="AG8126" s="147"/>
      <c r="AI8126" s="50">
        <v>0</v>
      </c>
      <c r="AJ8126" s="50">
        <v>0</v>
      </c>
      <c r="AK8126" s="50">
        <v>0</v>
      </c>
      <c r="AL8126" s="50">
        <v>3.9039012898275587</v>
      </c>
      <c r="AM8126" s="50"/>
      <c r="AN8126" s="50"/>
      <c r="AO8126" s="50"/>
      <c r="AP8126" s="50"/>
      <c r="AQ8126" s="50"/>
      <c r="AR8126" s="50"/>
      <c r="AS8126" s="50"/>
      <c r="AT8126" s="50"/>
      <c r="AU8126" s="50"/>
      <c r="AV8126" s="50"/>
      <c r="AW8126" s="50"/>
      <c r="AX8126" s="50">
        <f t="shared" si="2555"/>
        <v>3.9039012898275587</v>
      </c>
      <c r="AY8126" s="50"/>
      <c r="AZ8126" s="50">
        <f t="shared" si="2556"/>
        <v>114.51443783494173</v>
      </c>
      <c r="BA8126" s="50">
        <f t="shared" si="2546"/>
        <v>176.31588047602139</v>
      </c>
      <c r="BB8126" s="50">
        <f t="shared" si="2547"/>
        <v>181.76894894435196</v>
      </c>
      <c r="BC8126" s="17">
        <f t="shared" si="2557"/>
        <v>20129</v>
      </c>
      <c r="BD8126" s="50">
        <f t="shared" si="2558"/>
        <v>3.9039012898275587</v>
      </c>
      <c r="BE8126" s="50">
        <f t="shared" si="2559"/>
        <v>114.51443783494173</v>
      </c>
      <c r="BF8126" s="50">
        <f t="shared" si="2560"/>
        <v>187.30916545770222</v>
      </c>
      <c r="BG8126" s="50"/>
      <c r="BH8126" s="17">
        <f t="shared" si="2561"/>
        <v>0</v>
      </c>
      <c r="BI8126" s="17">
        <f t="shared" si="2551"/>
        <v>8126</v>
      </c>
      <c r="BJ8126" s="17">
        <f t="shared" si="2562"/>
        <v>8126</v>
      </c>
      <c r="BK8126" s="150">
        <f t="shared" si="2563"/>
        <v>41180</v>
      </c>
      <c r="BL8126" s="50" t="e">
        <f t="shared" ca="1" si="2548"/>
        <v>#NAME?</v>
      </c>
      <c r="BM8126" s="50" t="e">
        <f t="shared" ca="1" si="2549"/>
        <v>#NAME?</v>
      </c>
      <c r="BN8126" s="50" t="e">
        <f t="shared" ca="1" si="2550"/>
        <v>#NAME?</v>
      </c>
    </row>
    <row r="8127" spans="1:66" x14ac:dyDescent="0.35">
      <c r="A8127" s="48">
        <v>41181</v>
      </c>
      <c r="B8127" s="17">
        <v>2012</v>
      </c>
      <c r="C8127" s="17">
        <v>9</v>
      </c>
      <c r="D8127" s="17">
        <v>273</v>
      </c>
      <c r="E8127" s="17">
        <v>29</v>
      </c>
      <c r="F8127" s="17">
        <v>7</v>
      </c>
      <c r="G8127" s="50">
        <v>10.9</v>
      </c>
      <c r="H8127" s="32">
        <v>3.5299840708353454</v>
      </c>
      <c r="I8127" s="50">
        <v>21.833333333333332</v>
      </c>
      <c r="J8127" s="13">
        <v>0</v>
      </c>
      <c r="K8127" s="13">
        <f t="shared" si="2552"/>
        <v>0</v>
      </c>
      <c r="L8127" s="13">
        <f t="shared" si="2544"/>
        <v>0</v>
      </c>
      <c r="M8127" s="13" t="e">
        <f ca="1">CalcTable[[#This Row],[IWC]]-AE8126</f>
        <v>#NAME?</v>
      </c>
      <c r="N8127" s="13" t="e">
        <f ca="1">IF(CalcTable[[#This Row],[Day of Year]]&lt;123,FCAP,AE8126)</f>
        <v>#NAME?</v>
      </c>
      <c r="O8127" s="17" t="e">
        <f ca="1">IF(IRR_DRIP,5,COUNTIF('IDET Wind Values'!C8111:G8111,"&lt;="&amp;IRR_MAXWIND))</f>
        <v>#NAME?</v>
      </c>
      <c r="P8127" s="13" t="e">
        <f ca="1">CalcTable[[#This Row],[ET_o]]*KL</f>
        <v>#NAME?</v>
      </c>
      <c r="Q8127" s="13" t="e">
        <f ca="1">IF(WILTPT&lt;=0,1,MAX(0,MIN(1,(CalcTable[[#This Row],[IWC]]-WILTPT)/(MAD-WILTPT))))</f>
        <v>#NAME?</v>
      </c>
      <c r="R8127" s="13" t="e">
        <f ca="1">CalcTable[[#This Row],[ETMult]]*CalcTable[[#This Row],[ETb]]</f>
        <v>#NAME?</v>
      </c>
      <c r="S8127" s="13" t="b">
        <f>INDEX(IRR_LIST,CalcTable[[#This Row],[Day of Week]]+1)</f>
        <v>0</v>
      </c>
      <c r="T8127" s="13">
        <f t="shared" ca="1" si="2553"/>
        <v>0</v>
      </c>
      <c r="U8127" s="13" t="b">
        <f ca="1">IF(CalcTable[[#This Row],[IrrPrecip]]&gt;=IC_MM,FALSE,TRUE)</f>
        <v>1</v>
      </c>
      <c r="V8127" s="13" t="b">
        <f t="shared" si="2545"/>
        <v>1</v>
      </c>
      <c r="W8127" s="13" t="e">
        <f ca="1">IF(AND(IRR_DRIP=FALSE,CalcTable[[#This Row],[IrrHours]]&lt;=0),FALSE,TRUE)</f>
        <v>#NAME?</v>
      </c>
      <c r="X8127" s="13" t="e">
        <f ca="1">AND(CalcTable[[#This Row],[IrrDay]],CalcTable[[#This Row],[IrrRain]],CalcTable[[#This Row],[IrrWarm]],CalcTable[[#This Row],[IrrWindy]])</f>
        <v>#NAME?</v>
      </c>
      <c r="Y8127" s="13" t="e">
        <f t="shared" ca="1" si="2554"/>
        <v>#NAME?</v>
      </c>
      <c r="Z8127" s="13" t="e">
        <f ca="1">CalcTable[[#This Row],[IrrHours]]/5</f>
        <v>#NAME?</v>
      </c>
      <c r="AA8127" s="13" t="e">
        <f ca="1">IF(CalcTable[[#This Row],[IrrFlag]]=FALSE,0,MAX(0,CalcTable[[#This Row],[VolRednWind]]*(FCAP*IRR_TARGET-CalcTable[[#This Row],[IWC]])))</f>
        <v>#NAME?</v>
      </c>
      <c r="AB8127" s="13" t="e">
        <f ca="1">CalcTable[[#This Row],[IWC]]+CalcTable[[#This Row],[Eff Precip]]+CalcTable[[#This Row],[IrrAmt]]-CalcTable[[#This Row],[AET]]</f>
        <v>#NAME?</v>
      </c>
      <c r="AC8127" s="13" t="e">
        <f ca="1">IF(CalcTable[[#This Row],[PWC]]&gt;FCAP,MIN(24*PERC,MIN(SAT,CalcTable[[#This Row],[PWC]])-FCAP),0)</f>
        <v>#NAME?</v>
      </c>
      <c r="AD8127" s="13" t="e">
        <f ca="1">IF(CalcTable[[#This Row],[PWC]]&gt;SAT,CalcTable[[#This Row],[PWC]]-SAT,0)</f>
        <v>#NAME?</v>
      </c>
      <c r="AE8127" s="13" t="e">
        <f ca="1">CalcTable[[#This Row],[PWC]]-CalcTable[[#This Row],[PercAmt]]-CalcTable[[#This Row],[Runoff]]</f>
        <v>#NAME?</v>
      </c>
      <c r="AF8127" s="13" t="e">
        <f ca="1">CalcTable[[#This Row],[IrrAmt]]/1000*CUR_IRR_AREA*10000/IRR_EFF</f>
        <v>#NAME?</v>
      </c>
      <c r="AG8127" s="147"/>
      <c r="AI8127" s="50">
        <v>0</v>
      </c>
      <c r="AJ8127" s="50">
        <v>0</v>
      </c>
      <c r="AK8127" s="50">
        <v>0</v>
      </c>
      <c r="AL8127" s="50">
        <v>0</v>
      </c>
      <c r="AM8127" s="50"/>
      <c r="AN8127" s="50"/>
      <c r="AO8127" s="50"/>
      <c r="AP8127" s="50"/>
      <c r="AQ8127" s="50"/>
      <c r="AR8127" s="50"/>
      <c r="AS8127" s="50"/>
      <c r="AT8127" s="50"/>
      <c r="AU8127" s="50"/>
      <c r="AV8127" s="50"/>
      <c r="AW8127" s="50"/>
      <c r="AX8127" s="50">
        <f t="shared" si="2555"/>
        <v>0</v>
      </c>
      <c r="AY8127" s="50"/>
      <c r="AZ8127" s="50">
        <f t="shared" si="2556"/>
        <v>0</v>
      </c>
      <c r="BA8127" s="50">
        <f t="shared" si="2546"/>
        <v>0</v>
      </c>
      <c r="BB8127" s="50">
        <f t="shared" si="2547"/>
        <v>0</v>
      </c>
      <c r="BC8127" s="17">
        <f t="shared" si="2557"/>
        <v>20129</v>
      </c>
      <c r="BD8127" s="50">
        <f t="shared" si="2558"/>
        <v>0</v>
      </c>
      <c r="BE8127" s="50">
        <f t="shared" si="2559"/>
        <v>0</v>
      </c>
      <c r="BF8127" s="50">
        <f t="shared" si="2560"/>
        <v>0</v>
      </c>
      <c r="BG8127" s="50"/>
      <c r="BH8127" s="17">
        <f t="shared" si="2561"/>
        <v>0</v>
      </c>
      <c r="BI8127" s="17">
        <f t="shared" si="2551"/>
        <v>8127</v>
      </c>
      <c r="BJ8127" s="17">
        <f t="shared" si="2562"/>
        <v>8127</v>
      </c>
      <c r="BK8127" s="150">
        <f t="shared" si="2563"/>
        <v>41181</v>
      </c>
      <c r="BL8127" s="50" t="e">
        <f t="shared" ca="1" si="2548"/>
        <v>#NAME?</v>
      </c>
      <c r="BM8127" s="50" t="e">
        <f t="shared" ca="1" si="2549"/>
        <v>#NAME?</v>
      </c>
      <c r="BN8127" s="50" t="e">
        <f t="shared" ca="1" si="2550"/>
        <v>#NAME?</v>
      </c>
    </row>
    <row r="8128" spans="1:66" x14ac:dyDescent="0.35">
      <c r="A8128" s="48">
        <v>41182</v>
      </c>
      <c r="B8128" s="17">
        <v>2012</v>
      </c>
      <c r="C8128" s="17">
        <v>9</v>
      </c>
      <c r="D8128" s="17">
        <v>274</v>
      </c>
      <c r="E8128" s="17">
        <v>30</v>
      </c>
      <c r="F8128" s="17">
        <v>1</v>
      </c>
      <c r="G8128" s="50">
        <v>5.3</v>
      </c>
      <c r="H8128" s="32">
        <v>2.3630704924577293</v>
      </c>
      <c r="I8128" s="50">
        <v>17</v>
      </c>
      <c r="J8128" s="13">
        <v>0</v>
      </c>
      <c r="K8128" s="13">
        <f t="shared" si="2552"/>
        <v>0</v>
      </c>
      <c r="L8128" s="13">
        <f t="shared" si="2544"/>
        <v>0</v>
      </c>
      <c r="M8128" s="13" t="e">
        <f ca="1">CalcTable[[#This Row],[IWC]]-AE8127</f>
        <v>#NAME?</v>
      </c>
      <c r="N8128" s="13" t="e">
        <f ca="1">IF(CalcTable[[#This Row],[Day of Year]]&lt;123,FCAP,AE8127)</f>
        <v>#NAME?</v>
      </c>
      <c r="O8128" s="17" t="e">
        <f ca="1">IF(IRR_DRIP,5,COUNTIF('IDET Wind Values'!C8112:G8112,"&lt;="&amp;IRR_MAXWIND))</f>
        <v>#NAME?</v>
      </c>
      <c r="P8128" s="13" t="e">
        <f ca="1">CalcTable[[#This Row],[ET_o]]*KL</f>
        <v>#NAME?</v>
      </c>
      <c r="Q8128" s="13" t="e">
        <f ca="1">IF(WILTPT&lt;=0,1,MAX(0,MIN(1,(CalcTable[[#This Row],[IWC]]-WILTPT)/(MAD-WILTPT))))</f>
        <v>#NAME?</v>
      </c>
      <c r="R8128" s="13" t="e">
        <f ca="1">CalcTable[[#This Row],[ETMult]]*CalcTable[[#This Row],[ETb]]</f>
        <v>#NAME?</v>
      </c>
      <c r="S8128" s="13" t="b">
        <f>INDEX(IRR_LIST,CalcTable[[#This Row],[Day of Week]]+1)</f>
        <v>1</v>
      </c>
      <c r="T8128" s="13">
        <f t="shared" ca="1" si="2553"/>
        <v>0</v>
      </c>
      <c r="U8128" s="13" t="b">
        <f ca="1">IF(CalcTable[[#This Row],[IrrPrecip]]&gt;=IC_MM,FALSE,TRUE)</f>
        <v>1</v>
      </c>
      <c r="V8128" s="13" t="b">
        <f t="shared" si="2545"/>
        <v>0</v>
      </c>
      <c r="W8128" s="13" t="e">
        <f ca="1">IF(AND(IRR_DRIP=FALSE,CalcTable[[#This Row],[IrrHours]]&lt;=0),FALSE,TRUE)</f>
        <v>#NAME?</v>
      </c>
      <c r="X8128" s="13" t="e">
        <f ca="1">AND(CalcTable[[#This Row],[IrrDay]],CalcTable[[#This Row],[IrrRain]],CalcTable[[#This Row],[IrrWarm]],CalcTable[[#This Row],[IrrWindy]])</f>
        <v>#NAME?</v>
      </c>
      <c r="Y8128" s="13" t="e">
        <f t="shared" ca="1" si="2554"/>
        <v>#NAME?</v>
      </c>
      <c r="Z8128" s="13" t="e">
        <f ca="1">CalcTable[[#This Row],[IrrHours]]/5</f>
        <v>#NAME?</v>
      </c>
      <c r="AA8128" s="13" t="e">
        <f ca="1">IF(CalcTable[[#This Row],[IrrFlag]]=FALSE,0,MAX(0,CalcTable[[#This Row],[VolRednWind]]*(FCAP*IRR_TARGET-CalcTable[[#This Row],[IWC]])))</f>
        <v>#NAME?</v>
      </c>
      <c r="AB8128" s="13" t="e">
        <f ca="1">CalcTable[[#This Row],[IWC]]+CalcTable[[#This Row],[Eff Precip]]+CalcTable[[#This Row],[IrrAmt]]-CalcTable[[#This Row],[AET]]</f>
        <v>#NAME?</v>
      </c>
      <c r="AC8128" s="13" t="e">
        <f ca="1">IF(CalcTable[[#This Row],[PWC]]&gt;FCAP,MIN(24*PERC,MIN(SAT,CalcTable[[#This Row],[PWC]])-FCAP),0)</f>
        <v>#NAME?</v>
      </c>
      <c r="AD8128" s="13" t="e">
        <f ca="1">IF(CalcTable[[#This Row],[PWC]]&gt;SAT,CalcTable[[#This Row],[PWC]]-SAT,0)</f>
        <v>#NAME?</v>
      </c>
      <c r="AE8128" s="13" t="e">
        <f ca="1">CalcTable[[#This Row],[PWC]]-CalcTable[[#This Row],[PercAmt]]-CalcTable[[#This Row],[Runoff]]</f>
        <v>#NAME?</v>
      </c>
      <c r="AF8128" s="13" t="e">
        <f ca="1">CalcTable[[#This Row],[IrrAmt]]/1000*CUR_IRR_AREA*10000/IRR_EFF</f>
        <v>#NAME?</v>
      </c>
      <c r="AG8128" s="147"/>
      <c r="AI8128" s="50">
        <v>0</v>
      </c>
      <c r="AJ8128" s="50">
        <v>0</v>
      </c>
      <c r="AK8128" s="50">
        <v>0</v>
      </c>
      <c r="AL8128" s="50">
        <v>0</v>
      </c>
      <c r="AM8128" s="50"/>
      <c r="AN8128" s="50"/>
      <c r="AO8128" s="50"/>
      <c r="AP8128" s="50"/>
      <c r="AQ8128" s="50"/>
      <c r="AR8128" s="50"/>
      <c r="AS8128" s="50"/>
      <c r="AT8128" s="50"/>
      <c r="AU8128" s="50"/>
      <c r="AV8128" s="50"/>
      <c r="AW8128" s="50"/>
      <c r="AX8128" s="50">
        <f t="shared" si="2555"/>
        <v>0</v>
      </c>
      <c r="AY8128" s="50"/>
      <c r="AZ8128" s="50">
        <f t="shared" si="2556"/>
        <v>0</v>
      </c>
      <c r="BA8128" s="50">
        <f t="shared" si="2546"/>
        <v>0</v>
      </c>
      <c r="BB8128" s="50">
        <f t="shared" si="2547"/>
        <v>0</v>
      </c>
      <c r="BC8128" s="17">
        <f t="shared" si="2557"/>
        <v>20129</v>
      </c>
      <c r="BD8128" s="50">
        <f t="shared" si="2558"/>
        <v>0</v>
      </c>
      <c r="BE8128" s="50">
        <f t="shared" si="2559"/>
        <v>0</v>
      </c>
      <c r="BF8128" s="50">
        <f t="shared" si="2560"/>
        <v>0</v>
      </c>
      <c r="BG8128" s="50"/>
      <c r="BH8128" s="17">
        <f t="shared" si="2561"/>
        <v>0</v>
      </c>
      <c r="BI8128" s="17">
        <f t="shared" si="2551"/>
        <v>8128</v>
      </c>
      <c r="BJ8128" s="17">
        <f t="shared" si="2562"/>
        <v>8128</v>
      </c>
      <c r="BK8128" s="150">
        <f t="shared" si="2563"/>
        <v>41182</v>
      </c>
      <c r="BL8128" s="50" t="e">
        <f t="shared" ca="1" si="2548"/>
        <v>#NAME?</v>
      </c>
      <c r="BM8128" s="50" t="e">
        <f t="shared" ca="1" si="2549"/>
        <v>#NAME?</v>
      </c>
      <c r="BN8128" s="50" t="e">
        <f t="shared" ca="1" si="2550"/>
        <v>#NAME?</v>
      </c>
    </row>
    <row r="8129" spans="1:66" x14ac:dyDescent="0.35">
      <c r="A8129" s="48">
        <v>41395</v>
      </c>
      <c r="B8129" s="17">
        <v>2013</v>
      </c>
      <c r="C8129" s="17">
        <v>5</v>
      </c>
      <c r="D8129" s="17">
        <v>121</v>
      </c>
      <c r="E8129" s="17">
        <v>1</v>
      </c>
      <c r="F8129" s="17">
        <v>4</v>
      </c>
      <c r="G8129" s="50">
        <v>-8.1</v>
      </c>
      <c r="H8129" s="32">
        <v>3.1728483605007232</v>
      </c>
      <c r="I8129" s="50">
        <v>11.166666666666666</v>
      </c>
      <c r="J8129" s="13">
        <v>0</v>
      </c>
      <c r="K8129" s="13">
        <f t="shared" si="2552"/>
        <v>0</v>
      </c>
      <c r="L8129" s="13">
        <f t="shared" si="2544"/>
        <v>0</v>
      </c>
      <c r="M8129" s="13" t="e">
        <f ca="1">CalcTable[[#This Row],[IWC]]-AE8128</f>
        <v>#NAME?</v>
      </c>
      <c r="N8129" s="13" t="e">
        <f ca="1">IF(CalcTable[[#This Row],[Day of Year]]&lt;123,FCAP,AE8128)</f>
        <v>#NAME?</v>
      </c>
      <c r="O8129" s="17" t="e">
        <f ca="1">IF(IRR_DRIP,5,COUNTIF('IDET Wind Values'!C8113:G8113,"&lt;="&amp;IRR_MAXWIND))</f>
        <v>#NAME?</v>
      </c>
      <c r="P8129" s="13" t="e">
        <f ca="1">CalcTable[[#This Row],[ET_o]]*KL</f>
        <v>#NAME?</v>
      </c>
      <c r="Q8129" s="13" t="e">
        <f ca="1">IF(WILTPT&lt;=0,1,MAX(0,MIN(1,(CalcTable[[#This Row],[IWC]]-WILTPT)/(MAD-WILTPT))))</f>
        <v>#NAME?</v>
      </c>
      <c r="R8129" s="13" t="e">
        <f ca="1">CalcTable[[#This Row],[ETMult]]*CalcTable[[#This Row],[ETb]]</f>
        <v>#NAME?</v>
      </c>
      <c r="S8129" s="13" t="b">
        <f>INDEX(IRR_LIST,CalcTable[[#This Row],[Day of Week]]+1)</f>
        <v>0</v>
      </c>
      <c r="T8129" s="13">
        <f t="shared" ca="1" si="2553"/>
        <v>0</v>
      </c>
      <c r="U8129" s="13" t="b">
        <f ca="1">IF(CalcTable[[#This Row],[IrrPrecip]]&gt;=IC_MM,FALSE,TRUE)</f>
        <v>1</v>
      </c>
      <c r="V8129" s="13" t="b">
        <f t="shared" si="2545"/>
        <v>0</v>
      </c>
      <c r="W8129" s="13" t="e">
        <f ca="1">IF(AND(IRR_DRIP=FALSE,CalcTable[[#This Row],[IrrHours]]&lt;=0),FALSE,TRUE)</f>
        <v>#NAME?</v>
      </c>
      <c r="X8129" s="13" t="e">
        <f ca="1">AND(CalcTable[[#This Row],[IrrDay]],CalcTable[[#This Row],[IrrRain]],CalcTable[[#This Row],[IrrWarm]],CalcTable[[#This Row],[IrrWindy]])</f>
        <v>#NAME?</v>
      </c>
      <c r="Y8129" s="13" t="e">
        <f t="shared" ca="1" si="2554"/>
        <v>#NAME?</v>
      </c>
      <c r="Z8129" s="13" t="e">
        <f ca="1">CalcTable[[#This Row],[IrrHours]]/5</f>
        <v>#NAME?</v>
      </c>
      <c r="AA8129" s="13" t="e">
        <f ca="1">IF(CalcTable[[#This Row],[IrrFlag]]=FALSE,0,MAX(0,CalcTable[[#This Row],[VolRednWind]]*(FCAP*IRR_TARGET-CalcTable[[#This Row],[IWC]])))</f>
        <v>#NAME?</v>
      </c>
      <c r="AB8129" s="13" t="e">
        <f ca="1">CalcTable[[#This Row],[IWC]]+CalcTable[[#This Row],[Eff Precip]]+CalcTable[[#This Row],[IrrAmt]]-CalcTable[[#This Row],[AET]]</f>
        <v>#NAME?</v>
      </c>
      <c r="AC8129" s="13" t="e">
        <f ca="1">IF(CalcTable[[#This Row],[PWC]]&gt;FCAP,MIN(24*PERC,MIN(SAT,CalcTable[[#This Row],[PWC]])-FCAP),0)</f>
        <v>#NAME?</v>
      </c>
      <c r="AD8129" s="13" t="e">
        <f ca="1">IF(CalcTable[[#This Row],[PWC]]&gt;SAT,CalcTable[[#This Row],[PWC]]-SAT,0)</f>
        <v>#NAME?</v>
      </c>
      <c r="AE8129" s="13" t="e">
        <f ca="1">CalcTable[[#This Row],[PWC]]-CalcTable[[#This Row],[PercAmt]]-CalcTable[[#This Row],[Runoff]]</f>
        <v>#NAME?</v>
      </c>
      <c r="AF8129" s="13" t="e">
        <f ca="1">CalcTable[[#This Row],[IrrAmt]]/1000*CUR_IRR_AREA*10000/IRR_EFF</f>
        <v>#NAME?</v>
      </c>
      <c r="AG8129" s="147"/>
      <c r="AI8129" s="50">
        <v>0</v>
      </c>
      <c r="AJ8129" s="50">
        <v>0</v>
      </c>
      <c r="AK8129" s="50">
        <v>0</v>
      </c>
      <c r="AL8129" s="50">
        <v>0</v>
      </c>
      <c r="AM8129" s="50"/>
      <c r="AN8129" s="50"/>
      <c r="AO8129" s="50"/>
      <c r="AP8129" s="50"/>
      <c r="AQ8129" s="50"/>
      <c r="AR8129" s="50"/>
      <c r="AS8129" s="50"/>
      <c r="AT8129" s="50"/>
      <c r="AU8129" s="50"/>
      <c r="AV8129" s="50"/>
      <c r="AW8129" s="50"/>
      <c r="AX8129" s="50">
        <f t="shared" si="2555"/>
        <v>0</v>
      </c>
      <c r="AY8129" s="50"/>
      <c r="AZ8129" s="50">
        <f t="shared" si="2556"/>
        <v>0</v>
      </c>
      <c r="BA8129" s="50">
        <f t="shared" si="2546"/>
        <v>0</v>
      </c>
      <c r="BB8129" s="50">
        <f t="shared" si="2547"/>
        <v>0</v>
      </c>
      <c r="BC8129" s="17">
        <f t="shared" si="2557"/>
        <v>20135</v>
      </c>
      <c r="BD8129" s="50">
        <f t="shared" si="2558"/>
        <v>0</v>
      </c>
      <c r="BE8129" s="50">
        <f t="shared" si="2559"/>
        <v>0</v>
      </c>
      <c r="BF8129" s="50">
        <f t="shared" si="2560"/>
        <v>0</v>
      </c>
      <c r="BG8129" s="50"/>
      <c r="BH8129" s="17">
        <f t="shared" si="2561"/>
        <v>0</v>
      </c>
      <c r="BI8129" s="17">
        <f t="shared" si="2551"/>
        <v>8129</v>
      </c>
      <c r="BJ8129" s="17">
        <f t="shared" si="2562"/>
        <v>8129</v>
      </c>
      <c r="BK8129" s="150">
        <f t="shared" si="2563"/>
        <v>41395</v>
      </c>
      <c r="BL8129" s="50" t="e">
        <f t="shared" ca="1" si="2548"/>
        <v>#NAME?</v>
      </c>
      <c r="BM8129" s="50" t="e">
        <f t="shared" ca="1" si="2549"/>
        <v>#NAME?</v>
      </c>
      <c r="BN8129" s="50" t="e">
        <f t="shared" ca="1" si="2550"/>
        <v>#NAME?</v>
      </c>
    </row>
    <row r="8130" spans="1:66" x14ac:dyDescent="0.35">
      <c r="A8130" s="48">
        <v>41396</v>
      </c>
      <c r="B8130" s="17">
        <v>2013</v>
      </c>
      <c r="C8130" s="17">
        <v>5</v>
      </c>
      <c r="D8130" s="17">
        <v>122</v>
      </c>
      <c r="E8130" s="17">
        <v>2</v>
      </c>
      <c r="F8130" s="17">
        <v>5</v>
      </c>
      <c r="G8130" s="50">
        <v>1</v>
      </c>
      <c r="H8130" s="32">
        <v>5.4230441215990206</v>
      </c>
      <c r="I8130" s="50">
        <v>12.5</v>
      </c>
      <c r="J8130" s="13">
        <v>0</v>
      </c>
      <c r="K8130" s="13">
        <f t="shared" si="2552"/>
        <v>0</v>
      </c>
      <c r="L8130" s="13">
        <f t="shared" si="2544"/>
        <v>0</v>
      </c>
      <c r="M8130" s="13" t="e">
        <f ca="1">CalcTable[[#This Row],[IWC]]-AE8129</f>
        <v>#NAME?</v>
      </c>
      <c r="N8130" s="13" t="e">
        <f ca="1">IF(CalcTable[[#This Row],[Day of Year]]&lt;123,FCAP,AE8129)</f>
        <v>#NAME?</v>
      </c>
      <c r="O8130" s="17" t="e">
        <f ca="1">IF(IRR_DRIP,5,COUNTIF('IDET Wind Values'!C8114:G8114,"&lt;="&amp;IRR_MAXWIND))</f>
        <v>#NAME?</v>
      </c>
      <c r="P8130" s="13" t="e">
        <f ca="1">CalcTable[[#This Row],[ET_o]]*KL</f>
        <v>#NAME?</v>
      </c>
      <c r="Q8130" s="13" t="e">
        <f ca="1">IF(WILTPT&lt;=0,1,MAX(0,MIN(1,(CalcTable[[#This Row],[IWC]]-WILTPT)/(MAD-WILTPT))))</f>
        <v>#NAME?</v>
      </c>
      <c r="R8130" s="13" t="e">
        <f ca="1">CalcTable[[#This Row],[ETMult]]*CalcTable[[#This Row],[ETb]]</f>
        <v>#NAME?</v>
      </c>
      <c r="S8130" s="13" t="b">
        <f>INDEX(IRR_LIST,CalcTable[[#This Row],[Day of Week]]+1)</f>
        <v>1</v>
      </c>
      <c r="T8130" s="13">
        <f t="shared" ca="1" si="2553"/>
        <v>0</v>
      </c>
      <c r="U8130" s="13" t="b">
        <f ca="1">IF(CalcTable[[#This Row],[IrrPrecip]]&gt;=IC_MM,FALSE,TRUE)</f>
        <v>1</v>
      </c>
      <c r="V8130" s="13" t="b">
        <f t="shared" si="2545"/>
        <v>1</v>
      </c>
      <c r="W8130" s="13" t="e">
        <f ca="1">IF(AND(IRR_DRIP=FALSE,CalcTable[[#This Row],[IrrHours]]&lt;=0),FALSE,TRUE)</f>
        <v>#NAME?</v>
      </c>
      <c r="X8130" s="13" t="e">
        <f ca="1">AND(CalcTable[[#This Row],[IrrDay]],CalcTable[[#This Row],[IrrRain]],CalcTable[[#This Row],[IrrWarm]],CalcTable[[#This Row],[IrrWindy]])</f>
        <v>#NAME?</v>
      </c>
      <c r="Y8130" s="13" t="e">
        <f t="shared" ca="1" si="2554"/>
        <v>#NAME?</v>
      </c>
      <c r="Z8130" s="13" t="e">
        <f ca="1">CalcTable[[#This Row],[IrrHours]]/5</f>
        <v>#NAME?</v>
      </c>
      <c r="AA8130" s="13" t="e">
        <f ca="1">IF(CalcTable[[#This Row],[IrrFlag]]=FALSE,0,MAX(0,CalcTable[[#This Row],[VolRednWind]]*(FCAP*IRR_TARGET-CalcTable[[#This Row],[IWC]])))</f>
        <v>#NAME?</v>
      </c>
      <c r="AB8130" s="13" t="e">
        <f ca="1">CalcTable[[#This Row],[IWC]]+CalcTable[[#This Row],[Eff Precip]]+CalcTable[[#This Row],[IrrAmt]]-CalcTable[[#This Row],[AET]]</f>
        <v>#NAME?</v>
      </c>
      <c r="AC8130" s="13" t="e">
        <f ca="1">IF(CalcTable[[#This Row],[PWC]]&gt;FCAP,MIN(24*PERC,MIN(SAT,CalcTable[[#This Row],[PWC]])-FCAP),0)</f>
        <v>#NAME?</v>
      </c>
      <c r="AD8130" s="13" t="e">
        <f ca="1">IF(CalcTable[[#This Row],[PWC]]&gt;SAT,CalcTable[[#This Row],[PWC]]-SAT,0)</f>
        <v>#NAME?</v>
      </c>
      <c r="AE8130" s="13" t="e">
        <f ca="1">CalcTable[[#This Row],[PWC]]-CalcTable[[#This Row],[PercAmt]]-CalcTable[[#This Row],[Runoff]]</f>
        <v>#NAME?</v>
      </c>
      <c r="AF8130" s="13" t="e">
        <f ca="1">CalcTable[[#This Row],[IrrAmt]]/1000*CUR_IRR_AREA*10000/IRR_EFF</f>
        <v>#NAME?</v>
      </c>
      <c r="AG8130" s="147"/>
      <c r="AI8130" s="50">
        <v>0.68160000000000032</v>
      </c>
      <c r="AJ8130" s="50">
        <v>1.3632000000000006</v>
      </c>
      <c r="AK8130" s="50">
        <v>0</v>
      </c>
      <c r="AL8130" s="50">
        <v>0</v>
      </c>
      <c r="AM8130" s="50"/>
      <c r="AN8130" s="50"/>
      <c r="AO8130" s="50"/>
      <c r="AP8130" s="50"/>
      <c r="AQ8130" s="50"/>
      <c r="AR8130" s="50"/>
      <c r="AS8130" s="50"/>
      <c r="AT8130" s="50"/>
      <c r="AU8130" s="50"/>
      <c r="AV8130" s="50"/>
      <c r="AW8130" s="50"/>
      <c r="AX8130" s="50">
        <f t="shared" si="2555"/>
        <v>2.0448000000000008</v>
      </c>
      <c r="AY8130" s="50"/>
      <c r="AZ8130" s="50">
        <f t="shared" si="2556"/>
        <v>49.98400000000003</v>
      </c>
      <c r="BA8130" s="50">
        <f t="shared" si="2546"/>
        <v>81.353689865689915</v>
      </c>
      <c r="BB8130" s="50">
        <f t="shared" si="2547"/>
        <v>84.22212454212459</v>
      </c>
      <c r="BC8130" s="17">
        <f t="shared" si="2557"/>
        <v>20135</v>
      </c>
      <c r="BD8130" s="50">
        <f t="shared" si="2558"/>
        <v>2.0448000000000008</v>
      </c>
      <c r="BE8130" s="50">
        <f t="shared" si="2559"/>
        <v>49.98400000000003</v>
      </c>
      <c r="BF8130" s="50">
        <f t="shared" si="2560"/>
        <v>81.75791195633002</v>
      </c>
      <c r="BG8130" s="50"/>
      <c r="BH8130" s="17">
        <f t="shared" si="2561"/>
        <v>0</v>
      </c>
      <c r="BI8130" s="17">
        <f t="shared" si="2551"/>
        <v>8130</v>
      </c>
      <c r="BJ8130" s="17">
        <f t="shared" si="2562"/>
        <v>8130</v>
      </c>
      <c r="BK8130" s="150">
        <f t="shared" si="2563"/>
        <v>41396</v>
      </c>
      <c r="BL8130" s="50" t="e">
        <f t="shared" ca="1" si="2548"/>
        <v>#NAME?</v>
      </c>
      <c r="BM8130" s="50" t="e">
        <f t="shared" ca="1" si="2549"/>
        <v>#NAME?</v>
      </c>
      <c r="BN8130" s="50" t="e">
        <f t="shared" ca="1" si="2550"/>
        <v>#NAME?</v>
      </c>
    </row>
    <row r="8131" spans="1:66" x14ac:dyDescent="0.35">
      <c r="A8131" s="48">
        <v>41397</v>
      </c>
      <c r="B8131" s="17">
        <v>2013</v>
      </c>
      <c r="C8131" s="17">
        <v>5</v>
      </c>
      <c r="D8131" s="17">
        <v>123</v>
      </c>
      <c r="E8131" s="17">
        <v>3</v>
      </c>
      <c r="F8131" s="17">
        <v>6</v>
      </c>
      <c r="G8131" s="50">
        <v>6</v>
      </c>
      <c r="H8131" s="32">
        <v>4.1485180526180132</v>
      </c>
      <c r="I8131" s="50">
        <v>15.666666666666666</v>
      </c>
      <c r="J8131" s="13">
        <v>1.8</v>
      </c>
      <c r="K8131" s="13">
        <f t="shared" si="2552"/>
        <v>1.8</v>
      </c>
      <c r="L8131" s="13">
        <f t="shared" si="2544"/>
        <v>0</v>
      </c>
      <c r="M8131" s="13" t="e">
        <f ca="1">CalcTable[[#This Row],[IWC]]-AE8130</f>
        <v>#NAME?</v>
      </c>
      <c r="N8131" s="13" t="e">
        <f ca="1">IF(CalcTable[[#This Row],[Day of Year]]&lt;123,FCAP,AE8130)</f>
        <v>#NAME?</v>
      </c>
      <c r="O8131" s="17" t="e">
        <f ca="1">IF(IRR_DRIP,5,COUNTIF('IDET Wind Values'!C8115:G8115,"&lt;="&amp;IRR_MAXWIND))</f>
        <v>#NAME?</v>
      </c>
      <c r="P8131" s="13" t="e">
        <f ca="1">CalcTable[[#This Row],[ET_o]]*KL</f>
        <v>#NAME?</v>
      </c>
      <c r="Q8131" s="13" t="e">
        <f ca="1">IF(WILTPT&lt;=0,1,MAX(0,MIN(1,(CalcTable[[#This Row],[IWC]]-WILTPT)/(MAD-WILTPT))))</f>
        <v>#NAME?</v>
      </c>
      <c r="R8131" s="13" t="e">
        <f ca="1">CalcTable[[#This Row],[ETMult]]*CalcTable[[#This Row],[ETb]]</f>
        <v>#NAME?</v>
      </c>
      <c r="S8131" s="13" t="b">
        <f>INDEX(IRR_LIST,CalcTable[[#This Row],[Day of Week]]+1)</f>
        <v>0</v>
      </c>
      <c r="T8131" s="13">
        <f t="shared" ca="1" si="2553"/>
        <v>0</v>
      </c>
      <c r="U8131" s="13" t="b">
        <f ca="1">IF(CalcTable[[#This Row],[IrrPrecip]]&gt;=IC_MM,FALSE,TRUE)</f>
        <v>1</v>
      </c>
      <c r="V8131" s="13" t="b">
        <f t="shared" si="2545"/>
        <v>1</v>
      </c>
      <c r="W8131" s="13" t="e">
        <f ca="1">IF(AND(IRR_DRIP=FALSE,CalcTable[[#This Row],[IrrHours]]&lt;=0),FALSE,TRUE)</f>
        <v>#NAME?</v>
      </c>
      <c r="X8131" s="13" t="e">
        <f ca="1">AND(CalcTable[[#This Row],[IrrDay]],CalcTable[[#This Row],[IrrRain]],CalcTable[[#This Row],[IrrWarm]],CalcTable[[#This Row],[IrrWindy]])</f>
        <v>#NAME?</v>
      </c>
      <c r="Y8131" s="13" t="e">
        <f t="shared" ca="1" si="2554"/>
        <v>#NAME?</v>
      </c>
      <c r="Z8131" s="13" t="e">
        <f ca="1">CalcTable[[#This Row],[IrrHours]]/5</f>
        <v>#NAME?</v>
      </c>
      <c r="AA8131" s="13" t="e">
        <f ca="1">IF(CalcTable[[#This Row],[IrrFlag]]=FALSE,0,MAX(0,CalcTable[[#This Row],[VolRednWind]]*(FCAP*IRR_TARGET-CalcTable[[#This Row],[IWC]])))</f>
        <v>#NAME?</v>
      </c>
      <c r="AB8131" s="13" t="e">
        <f ca="1">CalcTable[[#This Row],[IWC]]+CalcTable[[#This Row],[Eff Precip]]+CalcTable[[#This Row],[IrrAmt]]-CalcTable[[#This Row],[AET]]</f>
        <v>#NAME?</v>
      </c>
      <c r="AC8131" s="13" t="e">
        <f ca="1">IF(CalcTable[[#This Row],[PWC]]&gt;FCAP,MIN(24*PERC,MIN(SAT,CalcTable[[#This Row],[PWC]])-FCAP),0)</f>
        <v>#NAME?</v>
      </c>
      <c r="AD8131" s="13" t="e">
        <f ca="1">IF(CalcTable[[#This Row],[PWC]]&gt;SAT,CalcTable[[#This Row],[PWC]]-SAT,0)</f>
        <v>#NAME?</v>
      </c>
      <c r="AE8131" s="13" t="e">
        <f ca="1">CalcTable[[#This Row],[PWC]]-CalcTable[[#This Row],[PercAmt]]-CalcTable[[#This Row],[Runoff]]</f>
        <v>#NAME?</v>
      </c>
      <c r="AF8131" s="13" t="e">
        <f ca="1">CalcTable[[#This Row],[IrrAmt]]/1000*CUR_IRR_AREA*10000/IRR_EFF</f>
        <v>#NAME?</v>
      </c>
      <c r="AG8131" s="147"/>
      <c r="AI8131" s="50">
        <v>0</v>
      </c>
      <c r="AJ8131" s="50">
        <v>0</v>
      </c>
      <c r="AK8131" s="50">
        <v>0</v>
      </c>
      <c r="AL8131" s="50">
        <v>5.2626742668794613</v>
      </c>
      <c r="AM8131" s="50"/>
      <c r="AN8131" s="50"/>
      <c r="AO8131" s="50"/>
      <c r="AP8131" s="50"/>
      <c r="AQ8131" s="50"/>
      <c r="AR8131" s="50"/>
      <c r="AS8131" s="50"/>
      <c r="AT8131" s="50"/>
      <c r="AU8131" s="50"/>
      <c r="AV8131" s="50"/>
      <c r="AW8131" s="50"/>
      <c r="AX8131" s="50">
        <f t="shared" si="2555"/>
        <v>5.2626742668794613</v>
      </c>
      <c r="AY8131" s="50"/>
      <c r="AZ8131" s="50">
        <f t="shared" si="2556"/>
        <v>154.37177849513088</v>
      </c>
      <c r="BA8131" s="50">
        <f t="shared" si="2546"/>
        <v>237.68353196869359</v>
      </c>
      <c r="BB8131" s="50">
        <f t="shared" si="2547"/>
        <v>245.0345690398903</v>
      </c>
      <c r="BC8131" s="17">
        <f t="shared" si="2557"/>
        <v>20135</v>
      </c>
      <c r="BD8131" s="50">
        <f t="shared" si="2558"/>
        <v>5.2626742668794613</v>
      </c>
      <c r="BE8131" s="50">
        <f t="shared" si="2559"/>
        <v>154.37177849513088</v>
      </c>
      <c r="BF8131" s="50">
        <f t="shared" si="2560"/>
        <v>252.50308648261412</v>
      </c>
      <c r="BG8131" s="50"/>
      <c r="BH8131" s="17">
        <f t="shared" si="2561"/>
        <v>0</v>
      </c>
      <c r="BI8131" s="17">
        <f t="shared" si="2551"/>
        <v>8131</v>
      </c>
      <c r="BJ8131" s="17">
        <f t="shared" si="2562"/>
        <v>8131</v>
      </c>
      <c r="BK8131" s="150">
        <f t="shared" si="2563"/>
        <v>41397</v>
      </c>
      <c r="BL8131" s="50" t="e">
        <f t="shared" ca="1" si="2548"/>
        <v>#NAME?</v>
      </c>
      <c r="BM8131" s="50" t="e">
        <f t="shared" ca="1" si="2549"/>
        <v>#NAME?</v>
      </c>
      <c r="BN8131" s="50" t="e">
        <f t="shared" ca="1" si="2550"/>
        <v>#NAME?</v>
      </c>
    </row>
    <row r="8132" spans="1:66" x14ac:dyDescent="0.35">
      <c r="A8132" s="48">
        <v>41398</v>
      </c>
      <c r="B8132" s="17">
        <v>2013</v>
      </c>
      <c r="C8132" s="17">
        <v>5</v>
      </c>
      <c r="D8132" s="17">
        <v>124</v>
      </c>
      <c r="E8132" s="17">
        <v>4</v>
      </c>
      <c r="F8132" s="17">
        <v>7</v>
      </c>
      <c r="G8132" s="50">
        <v>3.4</v>
      </c>
      <c r="H8132" s="32">
        <v>4.6389823960834242</v>
      </c>
      <c r="I8132" s="50">
        <v>9.1666666666666661</v>
      </c>
      <c r="J8132" s="13">
        <v>0</v>
      </c>
      <c r="K8132" s="13">
        <f t="shared" si="2552"/>
        <v>0</v>
      </c>
      <c r="L8132" s="13">
        <f t="shared" si="2544"/>
        <v>0</v>
      </c>
      <c r="M8132" s="13" t="e">
        <f ca="1">CalcTable[[#This Row],[IWC]]-AE8131</f>
        <v>#NAME?</v>
      </c>
      <c r="N8132" s="13" t="e">
        <f ca="1">IF(CalcTable[[#This Row],[Day of Year]]&lt;123,FCAP,AE8131)</f>
        <v>#NAME?</v>
      </c>
      <c r="O8132" s="17" t="e">
        <f ca="1">IF(IRR_DRIP,5,COUNTIF('IDET Wind Values'!C8116:G8116,"&lt;="&amp;IRR_MAXWIND))</f>
        <v>#NAME?</v>
      </c>
      <c r="P8132" s="13" t="e">
        <f ca="1">CalcTable[[#This Row],[ET_o]]*KL</f>
        <v>#NAME?</v>
      </c>
      <c r="Q8132" s="13" t="e">
        <f ca="1">IF(WILTPT&lt;=0,1,MAX(0,MIN(1,(CalcTable[[#This Row],[IWC]]-WILTPT)/(MAD-WILTPT))))</f>
        <v>#NAME?</v>
      </c>
      <c r="R8132" s="13" t="e">
        <f ca="1">CalcTable[[#This Row],[ETMult]]*CalcTable[[#This Row],[ETb]]</f>
        <v>#NAME?</v>
      </c>
      <c r="S8132" s="13" t="b">
        <f>INDEX(IRR_LIST,CalcTable[[#This Row],[Day of Week]]+1)</f>
        <v>0</v>
      </c>
      <c r="T8132" s="13">
        <f t="shared" ca="1" si="2553"/>
        <v>1.8</v>
      </c>
      <c r="U8132" s="13" t="b">
        <f ca="1">IF(CalcTable[[#This Row],[IrrPrecip]]&gt;=IC_MM,FALSE,TRUE)</f>
        <v>1</v>
      </c>
      <c r="V8132" s="13" t="b">
        <f t="shared" si="2545"/>
        <v>1</v>
      </c>
      <c r="W8132" s="13" t="e">
        <f ca="1">IF(AND(IRR_DRIP=FALSE,CalcTable[[#This Row],[IrrHours]]&lt;=0),FALSE,TRUE)</f>
        <v>#NAME?</v>
      </c>
      <c r="X8132" s="13" t="e">
        <f ca="1">AND(CalcTable[[#This Row],[IrrDay]],CalcTable[[#This Row],[IrrRain]],CalcTable[[#This Row],[IrrWarm]],CalcTable[[#This Row],[IrrWindy]])</f>
        <v>#NAME?</v>
      </c>
      <c r="Y8132" s="13" t="e">
        <f t="shared" ca="1" si="2554"/>
        <v>#NAME?</v>
      </c>
      <c r="Z8132" s="13" t="e">
        <f ca="1">CalcTable[[#This Row],[IrrHours]]/5</f>
        <v>#NAME?</v>
      </c>
      <c r="AA8132" s="13" t="e">
        <f ca="1">IF(CalcTable[[#This Row],[IrrFlag]]=FALSE,0,MAX(0,CalcTable[[#This Row],[VolRednWind]]*(FCAP*IRR_TARGET-CalcTable[[#This Row],[IWC]])))</f>
        <v>#NAME?</v>
      </c>
      <c r="AB8132" s="13" t="e">
        <f ca="1">CalcTable[[#This Row],[IWC]]+CalcTable[[#This Row],[Eff Precip]]+CalcTable[[#This Row],[IrrAmt]]-CalcTable[[#This Row],[AET]]</f>
        <v>#NAME?</v>
      </c>
      <c r="AC8132" s="13" t="e">
        <f ca="1">IF(CalcTable[[#This Row],[PWC]]&gt;FCAP,MIN(24*PERC,MIN(SAT,CalcTable[[#This Row],[PWC]])-FCAP),0)</f>
        <v>#NAME?</v>
      </c>
      <c r="AD8132" s="13" t="e">
        <f ca="1">IF(CalcTable[[#This Row],[PWC]]&gt;SAT,CalcTable[[#This Row],[PWC]]-SAT,0)</f>
        <v>#NAME?</v>
      </c>
      <c r="AE8132" s="13" t="e">
        <f ca="1">CalcTable[[#This Row],[PWC]]-CalcTable[[#This Row],[PercAmt]]-CalcTable[[#This Row],[Runoff]]</f>
        <v>#NAME?</v>
      </c>
      <c r="AF8132" s="13" t="e">
        <f ca="1">CalcTable[[#This Row],[IrrAmt]]/1000*CUR_IRR_AREA*10000/IRR_EFF</f>
        <v>#NAME?</v>
      </c>
      <c r="AG8132" s="147"/>
      <c r="AI8132" s="50">
        <v>0</v>
      </c>
      <c r="AJ8132" s="50">
        <v>0</v>
      </c>
      <c r="AK8132" s="50">
        <v>0</v>
      </c>
      <c r="AL8132" s="50">
        <v>0</v>
      </c>
      <c r="AM8132" s="50"/>
      <c r="AN8132" s="50"/>
      <c r="AO8132" s="50"/>
      <c r="AP8132" s="50"/>
      <c r="AQ8132" s="50"/>
      <c r="AR8132" s="50"/>
      <c r="AS8132" s="50"/>
      <c r="AT8132" s="50"/>
      <c r="AU8132" s="50"/>
      <c r="AV8132" s="50"/>
      <c r="AW8132" s="50"/>
      <c r="AX8132" s="50">
        <f t="shared" si="2555"/>
        <v>0</v>
      </c>
      <c r="AY8132" s="50"/>
      <c r="AZ8132" s="50">
        <f t="shared" si="2556"/>
        <v>0</v>
      </c>
      <c r="BA8132" s="50">
        <f t="shared" si="2546"/>
        <v>0</v>
      </c>
      <c r="BB8132" s="50">
        <f t="shared" si="2547"/>
        <v>0</v>
      </c>
      <c r="BC8132" s="17">
        <f t="shared" si="2557"/>
        <v>20135</v>
      </c>
      <c r="BD8132" s="50">
        <f t="shared" si="2558"/>
        <v>0</v>
      </c>
      <c r="BE8132" s="50">
        <f t="shared" si="2559"/>
        <v>0</v>
      </c>
      <c r="BF8132" s="50">
        <f t="shared" si="2560"/>
        <v>0</v>
      </c>
      <c r="BG8132" s="50"/>
      <c r="BH8132" s="17">
        <f t="shared" si="2561"/>
        <v>0</v>
      </c>
      <c r="BI8132" s="17">
        <f t="shared" si="2551"/>
        <v>8132</v>
      </c>
      <c r="BJ8132" s="17">
        <f t="shared" si="2562"/>
        <v>8132</v>
      </c>
      <c r="BK8132" s="150">
        <f t="shared" si="2563"/>
        <v>41398</v>
      </c>
      <c r="BL8132" s="50" t="e">
        <f t="shared" ca="1" si="2548"/>
        <v>#NAME?</v>
      </c>
      <c r="BM8132" s="50" t="e">
        <f t="shared" ca="1" si="2549"/>
        <v>#NAME?</v>
      </c>
      <c r="BN8132" s="50" t="e">
        <f t="shared" ca="1" si="2550"/>
        <v>#NAME?</v>
      </c>
    </row>
    <row r="8133" spans="1:66" x14ac:dyDescent="0.35">
      <c r="A8133" s="48">
        <v>41399</v>
      </c>
      <c r="B8133" s="17">
        <v>2013</v>
      </c>
      <c r="C8133" s="17">
        <v>5</v>
      </c>
      <c r="D8133" s="17">
        <v>125</v>
      </c>
      <c r="E8133" s="17">
        <v>5</v>
      </c>
      <c r="F8133" s="17">
        <v>1</v>
      </c>
      <c r="G8133" s="50">
        <v>3</v>
      </c>
      <c r="H8133" s="32">
        <v>5.4875041149950112</v>
      </c>
      <c r="I8133" s="50">
        <v>12.833333333333334</v>
      </c>
      <c r="J8133" s="13">
        <v>0</v>
      </c>
      <c r="K8133" s="13">
        <f t="shared" si="2552"/>
        <v>0</v>
      </c>
      <c r="L8133" s="13">
        <f t="shared" si="2544"/>
        <v>0</v>
      </c>
      <c r="M8133" s="13" t="e">
        <f ca="1">CalcTable[[#This Row],[IWC]]-AE8132</f>
        <v>#NAME?</v>
      </c>
      <c r="N8133" s="13" t="e">
        <f ca="1">IF(CalcTable[[#This Row],[Day of Year]]&lt;123,FCAP,AE8132)</f>
        <v>#NAME?</v>
      </c>
      <c r="O8133" s="17" t="e">
        <f ca="1">IF(IRR_DRIP,5,COUNTIF('IDET Wind Values'!C8117:G8117,"&lt;="&amp;IRR_MAXWIND))</f>
        <v>#NAME?</v>
      </c>
      <c r="P8133" s="13" t="e">
        <f ca="1">CalcTable[[#This Row],[ET_o]]*KL</f>
        <v>#NAME?</v>
      </c>
      <c r="Q8133" s="13" t="e">
        <f ca="1">IF(WILTPT&lt;=0,1,MAX(0,MIN(1,(CalcTable[[#This Row],[IWC]]-WILTPT)/(MAD-WILTPT))))</f>
        <v>#NAME?</v>
      </c>
      <c r="R8133" s="13" t="e">
        <f ca="1">CalcTable[[#This Row],[ETMult]]*CalcTable[[#This Row],[ETb]]</f>
        <v>#NAME?</v>
      </c>
      <c r="S8133" s="13" t="b">
        <f>INDEX(IRR_LIST,CalcTable[[#This Row],[Day of Week]]+1)</f>
        <v>1</v>
      </c>
      <c r="T8133" s="13">
        <f t="shared" ca="1" si="2553"/>
        <v>1.8</v>
      </c>
      <c r="U8133" s="13" t="b">
        <f ca="1">IF(CalcTable[[#This Row],[IrrPrecip]]&gt;=IC_MM,FALSE,TRUE)</f>
        <v>1</v>
      </c>
      <c r="V8133" s="13" t="b">
        <f t="shared" si="2545"/>
        <v>1</v>
      </c>
      <c r="W8133" s="13" t="e">
        <f ca="1">IF(AND(IRR_DRIP=FALSE,CalcTable[[#This Row],[IrrHours]]&lt;=0),FALSE,TRUE)</f>
        <v>#NAME?</v>
      </c>
      <c r="X8133" s="13" t="e">
        <f ca="1">AND(CalcTable[[#This Row],[IrrDay]],CalcTable[[#This Row],[IrrRain]],CalcTable[[#This Row],[IrrWarm]],CalcTable[[#This Row],[IrrWindy]])</f>
        <v>#NAME?</v>
      </c>
      <c r="Y8133" s="13" t="e">
        <f t="shared" ca="1" si="2554"/>
        <v>#NAME?</v>
      </c>
      <c r="Z8133" s="13" t="e">
        <f ca="1">CalcTable[[#This Row],[IrrHours]]/5</f>
        <v>#NAME?</v>
      </c>
      <c r="AA8133" s="13" t="e">
        <f ca="1">IF(CalcTable[[#This Row],[IrrFlag]]=FALSE,0,MAX(0,CalcTable[[#This Row],[VolRednWind]]*(FCAP*IRR_TARGET-CalcTable[[#This Row],[IWC]])))</f>
        <v>#NAME?</v>
      </c>
      <c r="AB8133" s="13" t="e">
        <f ca="1">CalcTable[[#This Row],[IWC]]+CalcTable[[#This Row],[Eff Precip]]+CalcTable[[#This Row],[IrrAmt]]-CalcTable[[#This Row],[AET]]</f>
        <v>#NAME?</v>
      </c>
      <c r="AC8133" s="13" t="e">
        <f ca="1">IF(CalcTable[[#This Row],[PWC]]&gt;FCAP,MIN(24*PERC,MIN(SAT,CalcTable[[#This Row],[PWC]])-FCAP),0)</f>
        <v>#NAME?</v>
      </c>
      <c r="AD8133" s="13" t="e">
        <f ca="1">IF(CalcTable[[#This Row],[PWC]]&gt;SAT,CalcTable[[#This Row],[PWC]]-SAT,0)</f>
        <v>#NAME?</v>
      </c>
      <c r="AE8133" s="13" t="e">
        <f ca="1">CalcTable[[#This Row],[PWC]]-CalcTable[[#This Row],[PercAmt]]-CalcTable[[#This Row],[Runoff]]</f>
        <v>#NAME?</v>
      </c>
      <c r="AF8133" s="13" t="e">
        <f ca="1">CalcTable[[#This Row],[IrrAmt]]/1000*CUR_IRR_AREA*10000/IRR_EFF</f>
        <v>#NAME?</v>
      </c>
      <c r="AG8133" s="147"/>
      <c r="AI8133" s="50">
        <v>2.5347562398420638</v>
      </c>
      <c r="AJ8133" s="50">
        <v>3.0800362398420633</v>
      </c>
      <c r="AK8133" s="50">
        <v>0</v>
      </c>
      <c r="AL8133" s="50">
        <v>0</v>
      </c>
      <c r="AM8133" s="50"/>
      <c r="AN8133" s="50"/>
      <c r="AO8133" s="50"/>
      <c r="AP8133" s="50"/>
      <c r="AQ8133" s="50"/>
      <c r="AR8133" s="50"/>
      <c r="AS8133" s="50"/>
      <c r="AT8133" s="50"/>
      <c r="AU8133" s="50"/>
      <c r="AV8133" s="50"/>
      <c r="AW8133" s="50"/>
      <c r="AX8133" s="50">
        <f t="shared" si="2555"/>
        <v>5.6147924796841266</v>
      </c>
      <c r="AY8133" s="50"/>
      <c r="AZ8133" s="50">
        <f t="shared" si="2556"/>
        <v>127.52415455305081</v>
      </c>
      <c r="BA8133" s="50">
        <f t="shared" si="2546"/>
        <v>206.2750360983884</v>
      </c>
      <c r="BB8133" s="50">
        <f t="shared" si="2547"/>
        <v>213.45076176943763</v>
      </c>
      <c r="BC8133" s="17">
        <f t="shared" si="2557"/>
        <v>20135</v>
      </c>
      <c r="BD8133" s="50">
        <f t="shared" si="2558"/>
        <v>5.6147924796841266</v>
      </c>
      <c r="BE8133" s="50">
        <f t="shared" si="2559"/>
        <v>127.52415455305081</v>
      </c>
      <c r="BF8133" s="50">
        <f t="shared" si="2560"/>
        <v>208.58892045962196</v>
      </c>
      <c r="BG8133" s="50"/>
      <c r="BH8133" s="17">
        <f t="shared" si="2561"/>
        <v>0</v>
      </c>
      <c r="BI8133" s="17">
        <f t="shared" si="2551"/>
        <v>8133</v>
      </c>
      <c r="BJ8133" s="17">
        <f t="shared" si="2562"/>
        <v>8133</v>
      </c>
      <c r="BK8133" s="150">
        <f t="shared" si="2563"/>
        <v>41399</v>
      </c>
      <c r="BL8133" s="50" t="e">
        <f t="shared" ca="1" si="2548"/>
        <v>#NAME?</v>
      </c>
      <c r="BM8133" s="50" t="e">
        <f t="shared" ca="1" si="2549"/>
        <v>#NAME?</v>
      </c>
      <c r="BN8133" s="50" t="e">
        <f t="shared" ca="1" si="2550"/>
        <v>#NAME?</v>
      </c>
    </row>
    <row r="8134" spans="1:66" x14ac:dyDescent="0.35">
      <c r="A8134" s="48">
        <v>41400</v>
      </c>
      <c r="B8134" s="17">
        <v>2013</v>
      </c>
      <c r="C8134" s="17">
        <v>5</v>
      </c>
      <c r="D8134" s="17">
        <v>126</v>
      </c>
      <c r="E8134" s="17">
        <v>6</v>
      </c>
      <c r="F8134" s="17">
        <v>2</v>
      </c>
      <c r="G8134" s="50">
        <v>5.9</v>
      </c>
      <c r="H8134" s="32">
        <v>6.8768188944294026</v>
      </c>
      <c r="I8134" s="50">
        <v>11.333333333333334</v>
      </c>
      <c r="J8134" s="13">
        <v>0</v>
      </c>
      <c r="K8134" s="13">
        <f t="shared" si="2552"/>
        <v>0</v>
      </c>
      <c r="L8134" s="13">
        <f t="shared" si="2544"/>
        <v>0</v>
      </c>
      <c r="M8134" s="13" t="e">
        <f ca="1">CalcTable[[#This Row],[IWC]]-AE8133</f>
        <v>#NAME?</v>
      </c>
      <c r="N8134" s="13" t="e">
        <f ca="1">IF(CalcTable[[#This Row],[Day of Year]]&lt;123,FCAP,AE8133)</f>
        <v>#NAME?</v>
      </c>
      <c r="O8134" s="17" t="e">
        <f ca="1">IF(IRR_DRIP,5,COUNTIF('IDET Wind Values'!C8118:G8118,"&lt;="&amp;IRR_MAXWIND))</f>
        <v>#NAME?</v>
      </c>
      <c r="P8134" s="13" t="e">
        <f ca="1">CalcTable[[#This Row],[ET_o]]*KL</f>
        <v>#NAME?</v>
      </c>
      <c r="Q8134" s="13" t="e">
        <f ca="1">IF(WILTPT&lt;=0,1,MAX(0,MIN(1,(CalcTable[[#This Row],[IWC]]-WILTPT)/(MAD-WILTPT))))</f>
        <v>#NAME?</v>
      </c>
      <c r="R8134" s="13" t="e">
        <f ca="1">CalcTable[[#This Row],[ETMult]]*CalcTable[[#This Row],[ETb]]</f>
        <v>#NAME?</v>
      </c>
      <c r="S8134" s="13" t="b">
        <f>INDEX(IRR_LIST,CalcTable[[#This Row],[Day of Week]]+1)</f>
        <v>0</v>
      </c>
      <c r="T8134" s="13">
        <f t="shared" ca="1" si="2553"/>
        <v>0</v>
      </c>
      <c r="U8134" s="13" t="b">
        <f ca="1">IF(CalcTable[[#This Row],[IrrPrecip]]&gt;=IC_MM,FALSE,TRUE)</f>
        <v>1</v>
      </c>
      <c r="V8134" s="13" t="b">
        <f t="shared" si="2545"/>
        <v>1</v>
      </c>
      <c r="W8134" s="13" t="e">
        <f ca="1">IF(AND(IRR_DRIP=FALSE,CalcTable[[#This Row],[IrrHours]]&lt;=0),FALSE,TRUE)</f>
        <v>#NAME?</v>
      </c>
      <c r="X8134" s="13" t="e">
        <f ca="1">AND(CalcTable[[#This Row],[IrrDay]],CalcTable[[#This Row],[IrrRain]],CalcTable[[#This Row],[IrrWarm]],CalcTable[[#This Row],[IrrWindy]])</f>
        <v>#NAME?</v>
      </c>
      <c r="Y8134" s="13" t="e">
        <f t="shared" ca="1" si="2554"/>
        <v>#NAME?</v>
      </c>
      <c r="Z8134" s="13" t="e">
        <f ca="1">CalcTable[[#This Row],[IrrHours]]/5</f>
        <v>#NAME?</v>
      </c>
      <c r="AA8134" s="13" t="e">
        <f ca="1">IF(CalcTable[[#This Row],[IrrFlag]]=FALSE,0,MAX(0,CalcTable[[#This Row],[VolRednWind]]*(FCAP*IRR_TARGET-CalcTable[[#This Row],[IWC]])))</f>
        <v>#NAME?</v>
      </c>
      <c r="AB8134" s="13" t="e">
        <f ca="1">CalcTable[[#This Row],[IWC]]+CalcTable[[#This Row],[Eff Precip]]+CalcTable[[#This Row],[IrrAmt]]-CalcTable[[#This Row],[AET]]</f>
        <v>#NAME?</v>
      </c>
      <c r="AC8134" s="13" t="e">
        <f ca="1">IF(CalcTable[[#This Row],[PWC]]&gt;FCAP,MIN(24*PERC,MIN(SAT,CalcTable[[#This Row],[PWC]])-FCAP),0)</f>
        <v>#NAME?</v>
      </c>
      <c r="AD8134" s="13" t="e">
        <f ca="1">IF(CalcTable[[#This Row],[PWC]]&gt;SAT,CalcTable[[#This Row],[PWC]]-SAT,0)</f>
        <v>#NAME?</v>
      </c>
      <c r="AE8134" s="13" t="e">
        <f ca="1">CalcTable[[#This Row],[PWC]]-CalcTable[[#This Row],[PercAmt]]-CalcTable[[#This Row],[Runoff]]</f>
        <v>#NAME?</v>
      </c>
      <c r="AF8134" s="13" t="e">
        <f ca="1">CalcTable[[#This Row],[IrrAmt]]/1000*CUR_IRR_AREA*10000/IRR_EFF</f>
        <v>#NAME?</v>
      </c>
      <c r="AG8134" s="147"/>
      <c r="AI8134" s="50">
        <v>0</v>
      </c>
      <c r="AJ8134" s="50">
        <v>0</v>
      </c>
      <c r="AK8134" s="50">
        <v>0</v>
      </c>
      <c r="AL8134" s="50">
        <v>7.8512525100330457</v>
      </c>
      <c r="AM8134" s="50"/>
      <c r="AN8134" s="50"/>
      <c r="AO8134" s="50"/>
      <c r="AP8134" s="50"/>
      <c r="AQ8134" s="50"/>
      <c r="AR8134" s="50"/>
      <c r="AS8134" s="50"/>
      <c r="AT8134" s="50"/>
      <c r="AU8134" s="50"/>
      <c r="AV8134" s="50"/>
      <c r="AW8134" s="50"/>
      <c r="AX8134" s="50">
        <f t="shared" si="2555"/>
        <v>7.8512525100330457</v>
      </c>
      <c r="AY8134" s="50"/>
      <c r="AZ8134" s="50">
        <f t="shared" si="2556"/>
        <v>230.30340696096937</v>
      </c>
      <c r="BA8134" s="50">
        <f t="shared" si="2546"/>
        <v>354.59413452720685</v>
      </c>
      <c r="BB8134" s="50">
        <f t="shared" si="2547"/>
        <v>365.56096343011012</v>
      </c>
      <c r="BC8134" s="17">
        <f t="shared" si="2557"/>
        <v>20135</v>
      </c>
      <c r="BD8134" s="50">
        <f t="shared" si="2558"/>
        <v>7.8512525100330457</v>
      </c>
      <c r="BE8134" s="50">
        <f t="shared" si="2559"/>
        <v>230.30340696096937</v>
      </c>
      <c r="BF8134" s="50">
        <f t="shared" si="2560"/>
        <v>376.70305836983368</v>
      </c>
      <c r="BG8134" s="50"/>
      <c r="BH8134" s="17">
        <f t="shared" si="2561"/>
        <v>0</v>
      </c>
      <c r="BI8134" s="17">
        <f t="shared" si="2551"/>
        <v>8134</v>
      </c>
      <c r="BJ8134" s="17">
        <f t="shared" si="2562"/>
        <v>8134</v>
      </c>
      <c r="BK8134" s="150">
        <f t="shared" si="2563"/>
        <v>41400</v>
      </c>
      <c r="BL8134" s="50" t="e">
        <f t="shared" ca="1" si="2548"/>
        <v>#NAME?</v>
      </c>
      <c r="BM8134" s="50" t="e">
        <f t="shared" ca="1" si="2549"/>
        <v>#NAME?</v>
      </c>
      <c r="BN8134" s="50" t="e">
        <f t="shared" ca="1" si="2550"/>
        <v>#NAME?</v>
      </c>
    </row>
    <row r="8135" spans="1:66" x14ac:dyDescent="0.35">
      <c r="A8135" s="48">
        <v>41401</v>
      </c>
      <c r="B8135" s="17">
        <v>2013</v>
      </c>
      <c r="C8135" s="17">
        <v>5</v>
      </c>
      <c r="D8135" s="17">
        <v>127</v>
      </c>
      <c r="E8135" s="17">
        <v>7</v>
      </c>
      <c r="F8135" s="17">
        <v>3</v>
      </c>
      <c r="G8135" s="50">
        <v>8.4</v>
      </c>
      <c r="H8135" s="32">
        <v>5.1102898509001884</v>
      </c>
      <c r="I8135" s="50">
        <v>37.166666666666664</v>
      </c>
      <c r="J8135" s="13">
        <v>0</v>
      </c>
      <c r="K8135" s="13">
        <f t="shared" si="2552"/>
        <v>0</v>
      </c>
      <c r="L8135" s="13">
        <f t="shared" si="2544"/>
        <v>0</v>
      </c>
      <c r="M8135" s="13" t="e">
        <f ca="1">CalcTable[[#This Row],[IWC]]-AE8134</f>
        <v>#NAME?</v>
      </c>
      <c r="N8135" s="13" t="e">
        <f ca="1">IF(CalcTable[[#This Row],[Day of Year]]&lt;123,FCAP,AE8134)</f>
        <v>#NAME?</v>
      </c>
      <c r="O8135" s="17" t="e">
        <f ca="1">IF(IRR_DRIP,5,COUNTIF('IDET Wind Values'!C8119:G8119,"&lt;="&amp;IRR_MAXWIND))</f>
        <v>#NAME?</v>
      </c>
      <c r="P8135" s="13" t="e">
        <f ca="1">CalcTable[[#This Row],[ET_o]]*KL</f>
        <v>#NAME?</v>
      </c>
      <c r="Q8135" s="13" t="e">
        <f ca="1">IF(WILTPT&lt;=0,1,MAX(0,MIN(1,(CalcTable[[#This Row],[IWC]]-WILTPT)/(MAD-WILTPT))))</f>
        <v>#NAME?</v>
      </c>
      <c r="R8135" s="13" t="e">
        <f ca="1">CalcTable[[#This Row],[ETMult]]*CalcTable[[#This Row],[ETb]]</f>
        <v>#NAME?</v>
      </c>
      <c r="S8135" s="13" t="b">
        <f>INDEX(IRR_LIST,CalcTable[[#This Row],[Day of Week]]+1)</f>
        <v>1</v>
      </c>
      <c r="T8135" s="13">
        <f t="shared" ca="1" si="2553"/>
        <v>0</v>
      </c>
      <c r="U8135" s="13" t="b">
        <f ca="1">IF(CalcTable[[#This Row],[IrrPrecip]]&gt;=IC_MM,FALSE,TRUE)</f>
        <v>1</v>
      </c>
      <c r="V8135" s="13" t="b">
        <f t="shared" si="2545"/>
        <v>1</v>
      </c>
      <c r="W8135" s="13" t="e">
        <f ca="1">IF(AND(IRR_DRIP=FALSE,CalcTable[[#This Row],[IrrHours]]&lt;=0),FALSE,TRUE)</f>
        <v>#NAME?</v>
      </c>
      <c r="X8135" s="13" t="e">
        <f ca="1">AND(CalcTable[[#This Row],[IrrDay]],CalcTable[[#This Row],[IrrRain]],CalcTable[[#This Row],[IrrWarm]],CalcTable[[#This Row],[IrrWindy]])</f>
        <v>#NAME?</v>
      </c>
      <c r="Y8135" s="13" t="e">
        <f t="shared" ca="1" si="2554"/>
        <v>#NAME?</v>
      </c>
      <c r="Z8135" s="13" t="e">
        <f ca="1">CalcTable[[#This Row],[IrrHours]]/5</f>
        <v>#NAME?</v>
      </c>
      <c r="AA8135" s="13" t="e">
        <f ca="1">IF(CalcTable[[#This Row],[IrrFlag]]=FALSE,0,MAX(0,CalcTable[[#This Row],[VolRednWind]]*(FCAP*IRR_TARGET-CalcTable[[#This Row],[IWC]])))</f>
        <v>#NAME?</v>
      </c>
      <c r="AB8135" s="13" t="e">
        <f ca="1">CalcTable[[#This Row],[IWC]]+CalcTable[[#This Row],[Eff Precip]]+CalcTable[[#This Row],[IrrAmt]]-CalcTable[[#This Row],[AET]]</f>
        <v>#NAME?</v>
      </c>
      <c r="AC8135" s="13" t="e">
        <f ca="1">IF(CalcTable[[#This Row],[PWC]]&gt;FCAP,MIN(24*PERC,MIN(SAT,CalcTable[[#This Row],[PWC]])-FCAP),0)</f>
        <v>#NAME?</v>
      </c>
      <c r="AD8135" s="13" t="e">
        <f ca="1">IF(CalcTable[[#This Row],[PWC]]&gt;SAT,CalcTable[[#This Row],[PWC]]-SAT,0)</f>
        <v>#NAME?</v>
      </c>
      <c r="AE8135" s="13" t="e">
        <f ca="1">CalcTable[[#This Row],[PWC]]-CalcTable[[#This Row],[PercAmt]]-CalcTable[[#This Row],[Runoff]]</f>
        <v>#NAME?</v>
      </c>
      <c r="AF8135" s="13" t="e">
        <f ca="1">CalcTable[[#This Row],[IrrAmt]]/1000*CUR_IRR_AREA*10000/IRR_EFF</f>
        <v>#NAME?</v>
      </c>
      <c r="AG8135" s="147"/>
      <c r="AI8135" s="50">
        <v>0</v>
      </c>
      <c r="AJ8135" s="50">
        <v>0</v>
      </c>
      <c r="AK8135" s="50">
        <v>0</v>
      </c>
      <c r="AL8135" s="50">
        <v>0</v>
      </c>
      <c r="AM8135" s="50"/>
      <c r="AN8135" s="50"/>
      <c r="AO8135" s="50"/>
      <c r="AP8135" s="50"/>
      <c r="AQ8135" s="50"/>
      <c r="AR8135" s="50"/>
      <c r="AS8135" s="50"/>
      <c r="AT8135" s="50"/>
      <c r="AU8135" s="50"/>
      <c r="AV8135" s="50"/>
      <c r="AW8135" s="50"/>
      <c r="AX8135" s="50">
        <f t="shared" si="2555"/>
        <v>0</v>
      </c>
      <c r="AY8135" s="50"/>
      <c r="AZ8135" s="50">
        <f t="shared" si="2556"/>
        <v>0</v>
      </c>
      <c r="BA8135" s="50">
        <f t="shared" si="2546"/>
        <v>0</v>
      </c>
      <c r="BB8135" s="50">
        <f t="shared" si="2547"/>
        <v>0</v>
      </c>
      <c r="BC8135" s="17">
        <f t="shared" si="2557"/>
        <v>20135</v>
      </c>
      <c r="BD8135" s="50">
        <f t="shared" si="2558"/>
        <v>0</v>
      </c>
      <c r="BE8135" s="50">
        <f t="shared" si="2559"/>
        <v>0</v>
      </c>
      <c r="BF8135" s="50">
        <f t="shared" si="2560"/>
        <v>0</v>
      </c>
      <c r="BG8135" s="50"/>
      <c r="BH8135" s="17">
        <f t="shared" si="2561"/>
        <v>0</v>
      </c>
      <c r="BI8135" s="17">
        <f t="shared" si="2551"/>
        <v>8135</v>
      </c>
      <c r="BJ8135" s="17">
        <f t="shared" si="2562"/>
        <v>8135</v>
      </c>
      <c r="BK8135" s="150">
        <f t="shared" si="2563"/>
        <v>41401</v>
      </c>
      <c r="BL8135" s="50" t="e">
        <f t="shared" ca="1" si="2548"/>
        <v>#NAME?</v>
      </c>
      <c r="BM8135" s="50" t="e">
        <f t="shared" ca="1" si="2549"/>
        <v>#NAME?</v>
      </c>
      <c r="BN8135" s="50" t="e">
        <f t="shared" ca="1" si="2550"/>
        <v>#NAME?</v>
      </c>
    </row>
    <row r="8136" spans="1:66" x14ac:dyDescent="0.35">
      <c r="A8136" s="48">
        <v>41402</v>
      </c>
      <c r="B8136" s="17">
        <v>2013</v>
      </c>
      <c r="C8136" s="17">
        <v>5</v>
      </c>
      <c r="D8136" s="17">
        <v>128</v>
      </c>
      <c r="E8136" s="17">
        <v>8</v>
      </c>
      <c r="F8136" s="17">
        <v>4</v>
      </c>
      <c r="G8136" s="50">
        <v>4.5999999999999996</v>
      </c>
      <c r="H8136" s="32">
        <v>5.3042745058705583</v>
      </c>
      <c r="I8136" s="50">
        <v>18.5</v>
      </c>
      <c r="J8136" s="13">
        <v>0</v>
      </c>
      <c r="K8136" s="13">
        <f t="shared" si="2552"/>
        <v>0</v>
      </c>
      <c r="L8136" s="13">
        <f t="shared" si="2544"/>
        <v>0</v>
      </c>
      <c r="M8136" s="13" t="e">
        <f ca="1">CalcTable[[#This Row],[IWC]]-AE8135</f>
        <v>#NAME?</v>
      </c>
      <c r="N8136" s="13" t="e">
        <f ca="1">IF(CalcTable[[#This Row],[Day of Year]]&lt;123,FCAP,AE8135)</f>
        <v>#NAME?</v>
      </c>
      <c r="O8136" s="17" t="e">
        <f ca="1">IF(IRR_DRIP,5,COUNTIF('IDET Wind Values'!C8120:G8120,"&lt;="&amp;IRR_MAXWIND))</f>
        <v>#NAME?</v>
      </c>
      <c r="P8136" s="13" t="e">
        <f ca="1">CalcTable[[#This Row],[ET_o]]*KL</f>
        <v>#NAME?</v>
      </c>
      <c r="Q8136" s="13" t="e">
        <f ca="1">IF(WILTPT&lt;=0,1,MAX(0,MIN(1,(CalcTable[[#This Row],[IWC]]-WILTPT)/(MAD-WILTPT))))</f>
        <v>#NAME?</v>
      </c>
      <c r="R8136" s="13" t="e">
        <f ca="1">CalcTable[[#This Row],[ETMult]]*CalcTable[[#This Row],[ETb]]</f>
        <v>#NAME?</v>
      </c>
      <c r="S8136" s="13" t="b">
        <f>INDEX(IRR_LIST,CalcTable[[#This Row],[Day of Week]]+1)</f>
        <v>0</v>
      </c>
      <c r="T8136" s="13">
        <f t="shared" ca="1" si="2553"/>
        <v>0</v>
      </c>
      <c r="U8136" s="13" t="b">
        <f ca="1">IF(CalcTable[[#This Row],[IrrPrecip]]&gt;=IC_MM,FALSE,TRUE)</f>
        <v>1</v>
      </c>
      <c r="V8136" s="13" t="b">
        <f t="shared" si="2545"/>
        <v>1</v>
      </c>
      <c r="W8136" s="13" t="e">
        <f ca="1">IF(AND(IRR_DRIP=FALSE,CalcTable[[#This Row],[IrrHours]]&lt;=0),FALSE,TRUE)</f>
        <v>#NAME?</v>
      </c>
      <c r="X8136" s="13" t="e">
        <f ca="1">AND(CalcTable[[#This Row],[IrrDay]],CalcTable[[#This Row],[IrrRain]],CalcTable[[#This Row],[IrrWarm]],CalcTable[[#This Row],[IrrWindy]])</f>
        <v>#NAME?</v>
      </c>
      <c r="Y8136" s="13" t="e">
        <f t="shared" ca="1" si="2554"/>
        <v>#NAME?</v>
      </c>
      <c r="Z8136" s="13" t="e">
        <f ca="1">CalcTable[[#This Row],[IrrHours]]/5</f>
        <v>#NAME?</v>
      </c>
      <c r="AA8136" s="13" t="e">
        <f ca="1">IF(CalcTable[[#This Row],[IrrFlag]]=FALSE,0,MAX(0,CalcTable[[#This Row],[VolRednWind]]*(FCAP*IRR_TARGET-CalcTable[[#This Row],[IWC]])))</f>
        <v>#NAME?</v>
      </c>
      <c r="AB8136" s="13" t="e">
        <f ca="1">CalcTable[[#This Row],[IWC]]+CalcTable[[#This Row],[Eff Precip]]+CalcTable[[#This Row],[IrrAmt]]-CalcTable[[#This Row],[AET]]</f>
        <v>#NAME?</v>
      </c>
      <c r="AC8136" s="13" t="e">
        <f ca="1">IF(CalcTable[[#This Row],[PWC]]&gt;FCAP,MIN(24*PERC,MIN(SAT,CalcTable[[#This Row],[PWC]])-FCAP),0)</f>
        <v>#NAME?</v>
      </c>
      <c r="AD8136" s="13" t="e">
        <f ca="1">IF(CalcTable[[#This Row],[PWC]]&gt;SAT,CalcTable[[#This Row],[PWC]]-SAT,0)</f>
        <v>#NAME?</v>
      </c>
      <c r="AE8136" s="13" t="e">
        <f ca="1">CalcTable[[#This Row],[PWC]]-CalcTable[[#This Row],[PercAmt]]-CalcTable[[#This Row],[Runoff]]</f>
        <v>#NAME?</v>
      </c>
      <c r="AF8136" s="13" t="e">
        <f ca="1">CalcTable[[#This Row],[IrrAmt]]/1000*CUR_IRR_AREA*10000/IRR_EFF</f>
        <v>#NAME?</v>
      </c>
      <c r="AG8136" s="147"/>
      <c r="AI8136" s="50">
        <v>0</v>
      </c>
      <c r="AJ8136" s="50">
        <v>0</v>
      </c>
      <c r="AK8136" s="50">
        <v>4.7124903000526528</v>
      </c>
      <c r="AL8136" s="50">
        <v>6.1817528407434956</v>
      </c>
      <c r="AM8136" s="50"/>
      <c r="AN8136" s="50"/>
      <c r="AO8136" s="50"/>
      <c r="AP8136" s="50"/>
      <c r="AQ8136" s="50"/>
      <c r="AR8136" s="50"/>
      <c r="AS8136" s="50"/>
      <c r="AT8136" s="50"/>
      <c r="AU8136" s="50"/>
      <c r="AV8136" s="50"/>
      <c r="AW8136" s="50"/>
      <c r="AX8136" s="50">
        <f t="shared" si="2555"/>
        <v>10.894243140796149</v>
      </c>
      <c r="AY8136" s="50"/>
      <c r="AZ8136" s="50">
        <f t="shared" si="2556"/>
        <v>250.44794106258146</v>
      </c>
      <c r="BA8136" s="50">
        <f t="shared" si="2546"/>
        <v>385.61032195349844</v>
      </c>
      <c r="BB8136" s="50">
        <f t="shared" si="2547"/>
        <v>397.53641438504997</v>
      </c>
      <c r="BC8136" s="17">
        <f t="shared" si="2557"/>
        <v>20135</v>
      </c>
      <c r="BD8136" s="50">
        <f t="shared" si="2558"/>
        <v>10.894243140796149</v>
      </c>
      <c r="BE8136" s="50">
        <f t="shared" si="2559"/>
        <v>250.44794106258146</v>
      </c>
      <c r="BF8136" s="50">
        <f t="shared" si="2560"/>
        <v>409.65310329382709</v>
      </c>
      <c r="BG8136" s="50"/>
      <c r="BH8136" s="17">
        <f t="shared" si="2561"/>
        <v>0</v>
      </c>
      <c r="BI8136" s="17">
        <f t="shared" si="2551"/>
        <v>8136</v>
      </c>
      <c r="BJ8136" s="17">
        <f t="shared" si="2562"/>
        <v>8136</v>
      </c>
      <c r="BK8136" s="150">
        <f t="shared" si="2563"/>
        <v>41402</v>
      </c>
      <c r="BL8136" s="50" t="e">
        <f t="shared" ca="1" si="2548"/>
        <v>#NAME?</v>
      </c>
      <c r="BM8136" s="50" t="e">
        <f t="shared" ca="1" si="2549"/>
        <v>#NAME?</v>
      </c>
      <c r="BN8136" s="50" t="e">
        <f t="shared" ca="1" si="2550"/>
        <v>#NAME?</v>
      </c>
    </row>
    <row r="8137" spans="1:66" x14ac:dyDescent="0.35">
      <c r="A8137" s="48">
        <v>41403</v>
      </c>
      <c r="B8137" s="17">
        <v>2013</v>
      </c>
      <c r="C8137" s="17">
        <v>5</v>
      </c>
      <c r="D8137" s="17">
        <v>129</v>
      </c>
      <c r="E8137" s="17">
        <v>9</v>
      </c>
      <c r="F8137" s="17">
        <v>5</v>
      </c>
      <c r="G8137" s="50">
        <v>6.5</v>
      </c>
      <c r="H8137" s="32">
        <v>6.2478070223106297</v>
      </c>
      <c r="I8137" s="50">
        <v>9.6666666666666661</v>
      </c>
      <c r="J8137" s="13">
        <v>0</v>
      </c>
      <c r="K8137" s="13">
        <f t="shared" si="2552"/>
        <v>0</v>
      </c>
      <c r="L8137" s="13">
        <f t="shared" si="2544"/>
        <v>0</v>
      </c>
      <c r="M8137" s="13" t="e">
        <f ca="1">CalcTable[[#This Row],[IWC]]-AE8136</f>
        <v>#NAME?</v>
      </c>
      <c r="N8137" s="13" t="e">
        <f ca="1">IF(CalcTable[[#This Row],[Day of Year]]&lt;123,FCAP,AE8136)</f>
        <v>#NAME?</v>
      </c>
      <c r="O8137" s="17" t="e">
        <f ca="1">IF(IRR_DRIP,5,COUNTIF('IDET Wind Values'!C8121:G8121,"&lt;="&amp;IRR_MAXWIND))</f>
        <v>#NAME?</v>
      </c>
      <c r="P8137" s="13" t="e">
        <f ca="1">CalcTable[[#This Row],[ET_o]]*KL</f>
        <v>#NAME?</v>
      </c>
      <c r="Q8137" s="13" t="e">
        <f ca="1">IF(WILTPT&lt;=0,1,MAX(0,MIN(1,(CalcTable[[#This Row],[IWC]]-WILTPT)/(MAD-WILTPT))))</f>
        <v>#NAME?</v>
      </c>
      <c r="R8137" s="13" t="e">
        <f ca="1">CalcTable[[#This Row],[ETMult]]*CalcTable[[#This Row],[ETb]]</f>
        <v>#NAME?</v>
      </c>
      <c r="S8137" s="13" t="b">
        <f>INDEX(IRR_LIST,CalcTable[[#This Row],[Day of Week]]+1)</f>
        <v>1</v>
      </c>
      <c r="T8137" s="13">
        <f t="shared" ca="1" si="2553"/>
        <v>0</v>
      </c>
      <c r="U8137" s="13" t="b">
        <f ca="1">IF(CalcTable[[#This Row],[IrrPrecip]]&gt;=IC_MM,FALSE,TRUE)</f>
        <v>1</v>
      </c>
      <c r="V8137" s="13" t="b">
        <f t="shared" si="2545"/>
        <v>1</v>
      </c>
      <c r="W8137" s="13" t="e">
        <f ca="1">IF(AND(IRR_DRIP=FALSE,CalcTable[[#This Row],[IrrHours]]&lt;=0),FALSE,TRUE)</f>
        <v>#NAME?</v>
      </c>
      <c r="X8137" s="13" t="e">
        <f ca="1">AND(CalcTable[[#This Row],[IrrDay]],CalcTable[[#This Row],[IrrRain]],CalcTable[[#This Row],[IrrWarm]],CalcTable[[#This Row],[IrrWindy]])</f>
        <v>#NAME?</v>
      </c>
      <c r="Y8137" s="13" t="e">
        <f t="shared" ca="1" si="2554"/>
        <v>#NAME?</v>
      </c>
      <c r="Z8137" s="13" t="e">
        <f ca="1">CalcTable[[#This Row],[IrrHours]]/5</f>
        <v>#NAME?</v>
      </c>
      <c r="AA8137" s="13" t="e">
        <f ca="1">IF(CalcTable[[#This Row],[IrrFlag]]=FALSE,0,MAX(0,CalcTable[[#This Row],[VolRednWind]]*(FCAP*IRR_TARGET-CalcTable[[#This Row],[IWC]])))</f>
        <v>#NAME?</v>
      </c>
      <c r="AB8137" s="13" t="e">
        <f ca="1">CalcTable[[#This Row],[IWC]]+CalcTable[[#This Row],[Eff Precip]]+CalcTable[[#This Row],[IrrAmt]]-CalcTable[[#This Row],[AET]]</f>
        <v>#NAME?</v>
      </c>
      <c r="AC8137" s="13" t="e">
        <f ca="1">IF(CalcTable[[#This Row],[PWC]]&gt;FCAP,MIN(24*PERC,MIN(SAT,CalcTable[[#This Row],[PWC]])-FCAP),0)</f>
        <v>#NAME?</v>
      </c>
      <c r="AD8137" s="13" t="e">
        <f ca="1">IF(CalcTable[[#This Row],[PWC]]&gt;SAT,CalcTable[[#This Row],[PWC]]-SAT,0)</f>
        <v>#NAME?</v>
      </c>
      <c r="AE8137" s="13" t="e">
        <f ca="1">CalcTable[[#This Row],[PWC]]-CalcTable[[#This Row],[PercAmt]]-CalcTable[[#This Row],[Runoff]]</f>
        <v>#NAME?</v>
      </c>
      <c r="AF8137" s="13" t="e">
        <f ca="1">CalcTable[[#This Row],[IrrAmt]]/1000*CUR_IRR_AREA*10000/IRR_EFF</f>
        <v>#NAME?</v>
      </c>
      <c r="AG8137" s="147"/>
      <c r="AI8137" s="50">
        <v>0</v>
      </c>
      <c r="AJ8137" s="50">
        <v>0</v>
      </c>
      <c r="AK8137" s="50">
        <v>0</v>
      </c>
      <c r="AL8137" s="50">
        <v>0</v>
      </c>
      <c r="AM8137" s="50"/>
      <c r="AN8137" s="50"/>
      <c r="AO8137" s="50"/>
      <c r="AP8137" s="50"/>
      <c r="AQ8137" s="50"/>
      <c r="AR8137" s="50"/>
      <c r="AS8137" s="50"/>
      <c r="AT8137" s="50"/>
      <c r="AU8137" s="50"/>
      <c r="AV8137" s="50"/>
      <c r="AW8137" s="50"/>
      <c r="AX8137" s="50">
        <f t="shared" si="2555"/>
        <v>0</v>
      </c>
      <c r="AY8137" s="50"/>
      <c r="AZ8137" s="50">
        <f t="shared" si="2556"/>
        <v>0</v>
      </c>
      <c r="BA8137" s="50">
        <f t="shared" si="2546"/>
        <v>0</v>
      </c>
      <c r="BB8137" s="50">
        <f t="shared" si="2547"/>
        <v>0</v>
      </c>
      <c r="BC8137" s="17">
        <f t="shared" si="2557"/>
        <v>20135</v>
      </c>
      <c r="BD8137" s="50">
        <f t="shared" si="2558"/>
        <v>0</v>
      </c>
      <c r="BE8137" s="50">
        <f t="shared" si="2559"/>
        <v>0</v>
      </c>
      <c r="BF8137" s="50">
        <f t="shared" si="2560"/>
        <v>0</v>
      </c>
      <c r="BG8137" s="50"/>
      <c r="BH8137" s="17">
        <f t="shared" si="2561"/>
        <v>0</v>
      </c>
      <c r="BI8137" s="17">
        <f t="shared" si="2551"/>
        <v>8137</v>
      </c>
      <c r="BJ8137" s="17">
        <f t="shared" si="2562"/>
        <v>8137</v>
      </c>
      <c r="BK8137" s="150">
        <f t="shared" si="2563"/>
        <v>41403</v>
      </c>
      <c r="BL8137" s="50" t="e">
        <f t="shared" ca="1" si="2548"/>
        <v>#NAME?</v>
      </c>
      <c r="BM8137" s="50" t="e">
        <f t="shared" ca="1" si="2549"/>
        <v>#NAME?</v>
      </c>
      <c r="BN8137" s="50" t="e">
        <f t="shared" ca="1" si="2550"/>
        <v>#NAME?</v>
      </c>
    </row>
    <row r="8138" spans="1:66" x14ac:dyDescent="0.35">
      <c r="A8138" s="48">
        <v>41404</v>
      </c>
      <c r="B8138" s="17">
        <v>2013</v>
      </c>
      <c r="C8138" s="17">
        <v>5</v>
      </c>
      <c r="D8138" s="17">
        <v>130</v>
      </c>
      <c r="E8138" s="17">
        <v>10</v>
      </c>
      <c r="F8138" s="17">
        <v>6</v>
      </c>
      <c r="G8138" s="50">
        <v>3.6</v>
      </c>
      <c r="H8138" s="32">
        <v>4.5693379994184484</v>
      </c>
      <c r="I8138" s="50">
        <v>17.833333333333332</v>
      </c>
      <c r="J8138" s="13">
        <v>0</v>
      </c>
      <c r="K8138" s="13">
        <f t="shared" si="2552"/>
        <v>0</v>
      </c>
      <c r="L8138" s="13">
        <f t="shared" si="2544"/>
        <v>0</v>
      </c>
      <c r="M8138" s="13" t="e">
        <f ca="1">CalcTable[[#This Row],[IWC]]-AE8137</f>
        <v>#NAME?</v>
      </c>
      <c r="N8138" s="13" t="e">
        <f ca="1">IF(CalcTable[[#This Row],[Day of Year]]&lt;123,FCAP,AE8137)</f>
        <v>#NAME?</v>
      </c>
      <c r="O8138" s="17" t="e">
        <f ca="1">IF(IRR_DRIP,5,COUNTIF('IDET Wind Values'!C8122:G8122,"&lt;="&amp;IRR_MAXWIND))</f>
        <v>#NAME?</v>
      </c>
      <c r="P8138" s="13" t="e">
        <f ca="1">CalcTable[[#This Row],[ET_o]]*KL</f>
        <v>#NAME?</v>
      </c>
      <c r="Q8138" s="13" t="e">
        <f ca="1">IF(WILTPT&lt;=0,1,MAX(0,MIN(1,(CalcTable[[#This Row],[IWC]]-WILTPT)/(MAD-WILTPT))))</f>
        <v>#NAME?</v>
      </c>
      <c r="R8138" s="13" t="e">
        <f ca="1">CalcTable[[#This Row],[ETMult]]*CalcTable[[#This Row],[ETb]]</f>
        <v>#NAME?</v>
      </c>
      <c r="S8138" s="13" t="b">
        <f>INDEX(IRR_LIST,CalcTable[[#This Row],[Day of Week]]+1)</f>
        <v>0</v>
      </c>
      <c r="T8138" s="13">
        <f t="shared" ca="1" si="2553"/>
        <v>0</v>
      </c>
      <c r="U8138" s="13" t="b">
        <f ca="1">IF(CalcTable[[#This Row],[IrrPrecip]]&gt;=IC_MM,FALSE,TRUE)</f>
        <v>1</v>
      </c>
      <c r="V8138" s="13" t="b">
        <f t="shared" si="2545"/>
        <v>1</v>
      </c>
      <c r="W8138" s="13" t="e">
        <f ca="1">IF(AND(IRR_DRIP=FALSE,CalcTable[[#This Row],[IrrHours]]&lt;=0),FALSE,TRUE)</f>
        <v>#NAME?</v>
      </c>
      <c r="X8138" s="13" t="e">
        <f ca="1">AND(CalcTable[[#This Row],[IrrDay]],CalcTable[[#This Row],[IrrRain]],CalcTable[[#This Row],[IrrWarm]],CalcTable[[#This Row],[IrrWindy]])</f>
        <v>#NAME?</v>
      </c>
      <c r="Y8138" s="13" t="e">
        <f t="shared" ca="1" si="2554"/>
        <v>#NAME?</v>
      </c>
      <c r="Z8138" s="13" t="e">
        <f ca="1">CalcTable[[#This Row],[IrrHours]]/5</f>
        <v>#NAME?</v>
      </c>
      <c r="AA8138" s="13" t="e">
        <f ca="1">IF(CalcTable[[#This Row],[IrrFlag]]=FALSE,0,MAX(0,CalcTable[[#This Row],[VolRednWind]]*(FCAP*IRR_TARGET-CalcTable[[#This Row],[IWC]])))</f>
        <v>#NAME?</v>
      </c>
      <c r="AB8138" s="13" t="e">
        <f ca="1">CalcTable[[#This Row],[IWC]]+CalcTable[[#This Row],[Eff Precip]]+CalcTable[[#This Row],[IrrAmt]]-CalcTable[[#This Row],[AET]]</f>
        <v>#NAME?</v>
      </c>
      <c r="AC8138" s="13" t="e">
        <f ca="1">IF(CalcTable[[#This Row],[PWC]]&gt;FCAP,MIN(24*PERC,MIN(SAT,CalcTable[[#This Row],[PWC]])-FCAP),0)</f>
        <v>#NAME?</v>
      </c>
      <c r="AD8138" s="13" t="e">
        <f ca="1">IF(CalcTable[[#This Row],[PWC]]&gt;SAT,CalcTable[[#This Row],[PWC]]-SAT,0)</f>
        <v>#NAME?</v>
      </c>
      <c r="AE8138" s="13" t="e">
        <f ca="1">CalcTable[[#This Row],[PWC]]-CalcTable[[#This Row],[PercAmt]]-CalcTable[[#This Row],[Runoff]]</f>
        <v>#NAME?</v>
      </c>
      <c r="AF8138" s="13" t="e">
        <f ca="1">CalcTable[[#This Row],[IrrAmt]]/1000*CUR_IRR_AREA*10000/IRR_EFF</f>
        <v>#NAME?</v>
      </c>
      <c r="AG8138" s="147"/>
      <c r="AI8138" s="50">
        <v>0</v>
      </c>
      <c r="AJ8138" s="50">
        <v>0</v>
      </c>
      <c r="AK8138" s="50">
        <v>0</v>
      </c>
      <c r="AL8138" s="50">
        <v>6.3536448404996548</v>
      </c>
      <c r="AM8138" s="50"/>
      <c r="AN8138" s="50"/>
      <c r="AO8138" s="50"/>
      <c r="AP8138" s="50"/>
      <c r="AQ8138" s="50"/>
      <c r="AR8138" s="50"/>
      <c r="AS8138" s="50"/>
      <c r="AT8138" s="50"/>
      <c r="AU8138" s="50"/>
      <c r="AV8138" s="50"/>
      <c r="AW8138" s="50"/>
      <c r="AX8138" s="50">
        <f t="shared" si="2555"/>
        <v>6.3536448404996548</v>
      </c>
      <c r="AY8138" s="50"/>
      <c r="AZ8138" s="50">
        <f t="shared" si="2556"/>
        <v>186.37358198798989</v>
      </c>
      <c r="BA8138" s="50">
        <f t="shared" si="2546"/>
        <v>286.95615004500036</v>
      </c>
      <c r="BB8138" s="50">
        <f t="shared" si="2547"/>
        <v>295.83108252061891</v>
      </c>
      <c r="BC8138" s="17">
        <f t="shared" si="2557"/>
        <v>20135</v>
      </c>
      <c r="BD8138" s="50">
        <f t="shared" si="2558"/>
        <v>6.3536448404996548</v>
      </c>
      <c r="BE8138" s="50">
        <f t="shared" si="2559"/>
        <v>186.37358198798989</v>
      </c>
      <c r="BF8138" s="50">
        <f t="shared" si="2560"/>
        <v>304.84784945502406</v>
      </c>
      <c r="BG8138" s="50"/>
      <c r="BH8138" s="17">
        <f t="shared" si="2561"/>
        <v>0</v>
      </c>
      <c r="BI8138" s="17">
        <f t="shared" si="2551"/>
        <v>8138</v>
      </c>
      <c r="BJ8138" s="17">
        <f t="shared" si="2562"/>
        <v>8138</v>
      </c>
      <c r="BK8138" s="150">
        <f t="shared" si="2563"/>
        <v>41404</v>
      </c>
      <c r="BL8138" s="50" t="e">
        <f t="shared" ca="1" si="2548"/>
        <v>#NAME?</v>
      </c>
      <c r="BM8138" s="50" t="e">
        <f t="shared" ca="1" si="2549"/>
        <v>#NAME?</v>
      </c>
      <c r="BN8138" s="50" t="e">
        <f t="shared" ca="1" si="2550"/>
        <v>#NAME?</v>
      </c>
    </row>
    <row r="8139" spans="1:66" x14ac:dyDescent="0.35">
      <c r="A8139" s="48">
        <v>41405</v>
      </c>
      <c r="B8139" s="17">
        <v>2013</v>
      </c>
      <c r="C8139" s="17">
        <v>5</v>
      </c>
      <c r="D8139" s="17">
        <v>131</v>
      </c>
      <c r="E8139" s="17">
        <v>11</v>
      </c>
      <c r="F8139" s="17">
        <v>7</v>
      </c>
      <c r="G8139" s="50">
        <v>5.3</v>
      </c>
      <c r="H8139" s="32">
        <v>6.8945392993925187</v>
      </c>
      <c r="I8139" s="50">
        <v>21.5</v>
      </c>
      <c r="J8139" s="13">
        <v>0</v>
      </c>
      <c r="K8139" s="13">
        <f t="shared" si="2552"/>
        <v>0</v>
      </c>
      <c r="L8139" s="13">
        <f t="shared" si="2544"/>
        <v>0</v>
      </c>
      <c r="M8139" s="13" t="e">
        <f ca="1">CalcTable[[#This Row],[IWC]]-AE8138</f>
        <v>#NAME?</v>
      </c>
      <c r="N8139" s="13" t="e">
        <f ca="1">IF(CalcTable[[#This Row],[Day of Year]]&lt;123,FCAP,AE8138)</f>
        <v>#NAME?</v>
      </c>
      <c r="O8139" s="17" t="e">
        <f ca="1">IF(IRR_DRIP,5,COUNTIF('IDET Wind Values'!C8123:G8123,"&lt;="&amp;IRR_MAXWIND))</f>
        <v>#NAME?</v>
      </c>
      <c r="P8139" s="13" t="e">
        <f ca="1">CalcTable[[#This Row],[ET_o]]*KL</f>
        <v>#NAME?</v>
      </c>
      <c r="Q8139" s="13" t="e">
        <f ca="1">IF(WILTPT&lt;=0,1,MAX(0,MIN(1,(CalcTable[[#This Row],[IWC]]-WILTPT)/(MAD-WILTPT))))</f>
        <v>#NAME?</v>
      </c>
      <c r="R8139" s="13" t="e">
        <f ca="1">CalcTable[[#This Row],[ETMult]]*CalcTable[[#This Row],[ETb]]</f>
        <v>#NAME?</v>
      </c>
      <c r="S8139" s="13" t="b">
        <f>INDEX(IRR_LIST,CalcTable[[#This Row],[Day of Week]]+1)</f>
        <v>0</v>
      </c>
      <c r="T8139" s="13">
        <f t="shared" ca="1" si="2553"/>
        <v>0</v>
      </c>
      <c r="U8139" s="13" t="b">
        <f ca="1">IF(CalcTable[[#This Row],[IrrPrecip]]&gt;=IC_MM,FALSE,TRUE)</f>
        <v>1</v>
      </c>
      <c r="V8139" s="13" t="b">
        <f t="shared" si="2545"/>
        <v>1</v>
      </c>
      <c r="W8139" s="13" t="e">
        <f ca="1">IF(AND(IRR_DRIP=FALSE,CalcTable[[#This Row],[IrrHours]]&lt;=0),FALSE,TRUE)</f>
        <v>#NAME?</v>
      </c>
      <c r="X8139" s="13" t="e">
        <f ca="1">AND(CalcTable[[#This Row],[IrrDay]],CalcTable[[#This Row],[IrrRain]],CalcTable[[#This Row],[IrrWarm]],CalcTable[[#This Row],[IrrWindy]])</f>
        <v>#NAME?</v>
      </c>
      <c r="Y8139" s="13" t="e">
        <f t="shared" ca="1" si="2554"/>
        <v>#NAME?</v>
      </c>
      <c r="Z8139" s="13" t="e">
        <f ca="1">CalcTable[[#This Row],[IrrHours]]/5</f>
        <v>#NAME?</v>
      </c>
      <c r="AA8139" s="13" t="e">
        <f ca="1">IF(CalcTable[[#This Row],[IrrFlag]]=FALSE,0,MAX(0,CalcTable[[#This Row],[VolRednWind]]*(FCAP*IRR_TARGET-CalcTable[[#This Row],[IWC]])))</f>
        <v>#NAME?</v>
      </c>
      <c r="AB8139" s="13" t="e">
        <f ca="1">CalcTable[[#This Row],[IWC]]+CalcTable[[#This Row],[Eff Precip]]+CalcTable[[#This Row],[IrrAmt]]-CalcTable[[#This Row],[AET]]</f>
        <v>#NAME?</v>
      </c>
      <c r="AC8139" s="13" t="e">
        <f ca="1">IF(CalcTable[[#This Row],[PWC]]&gt;FCAP,MIN(24*PERC,MIN(SAT,CalcTable[[#This Row],[PWC]])-FCAP),0)</f>
        <v>#NAME?</v>
      </c>
      <c r="AD8139" s="13" t="e">
        <f ca="1">IF(CalcTable[[#This Row],[PWC]]&gt;SAT,CalcTable[[#This Row],[PWC]]-SAT,0)</f>
        <v>#NAME?</v>
      </c>
      <c r="AE8139" s="13" t="e">
        <f ca="1">CalcTable[[#This Row],[PWC]]-CalcTable[[#This Row],[PercAmt]]-CalcTable[[#This Row],[Runoff]]</f>
        <v>#NAME?</v>
      </c>
      <c r="AF8139" s="13" t="e">
        <f ca="1">CalcTable[[#This Row],[IrrAmt]]/1000*CUR_IRR_AREA*10000/IRR_EFF</f>
        <v>#NAME?</v>
      </c>
      <c r="AG8139" s="147"/>
      <c r="AI8139" s="50">
        <v>0</v>
      </c>
      <c r="AJ8139" s="50">
        <v>0</v>
      </c>
      <c r="AK8139" s="50">
        <v>0</v>
      </c>
      <c r="AL8139" s="50">
        <v>0</v>
      </c>
      <c r="AM8139" s="50"/>
      <c r="AN8139" s="50"/>
      <c r="AO8139" s="50"/>
      <c r="AP8139" s="50"/>
      <c r="AQ8139" s="50"/>
      <c r="AR8139" s="50"/>
      <c r="AS8139" s="50"/>
      <c r="AT8139" s="50"/>
      <c r="AU8139" s="50"/>
      <c r="AV8139" s="50"/>
      <c r="AW8139" s="50"/>
      <c r="AX8139" s="50">
        <f t="shared" si="2555"/>
        <v>0</v>
      </c>
      <c r="AY8139" s="50"/>
      <c r="AZ8139" s="50">
        <f t="shared" si="2556"/>
        <v>0</v>
      </c>
      <c r="BA8139" s="50">
        <f t="shared" si="2546"/>
        <v>0</v>
      </c>
      <c r="BB8139" s="50">
        <f t="shared" si="2547"/>
        <v>0</v>
      </c>
      <c r="BC8139" s="17">
        <f t="shared" si="2557"/>
        <v>20135</v>
      </c>
      <c r="BD8139" s="50">
        <f t="shared" si="2558"/>
        <v>0</v>
      </c>
      <c r="BE8139" s="50">
        <f t="shared" si="2559"/>
        <v>0</v>
      </c>
      <c r="BF8139" s="50">
        <f t="shared" si="2560"/>
        <v>0</v>
      </c>
      <c r="BG8139" s="50"/>
      <c r="BH8139" s="17">
        <f t="shared" si="2561"/>
        <v>0</v>
      </c>
      <c r="BI8139" s="17">
        <f t="shared" si="2551"/>
        <v>8139</v>
      </c>
      <c r="BJ8139" s="17">
        <f t="shared" si="2562"/>
        <v>8139</v>
      </c>
      <c r="BK8139" s="150">
        <f t="shared" si="2563"/>
        <v>41405</v>
      </c>
      <c r="BL8139" s="50" t="e">
        <f t="shared" ca="1" si="2548"/>
        <v>#NAME?</v>
      </c>
      <c r="BM8139" s="50" t="e">
        <f t="shared" ca="1" si="2549"/>
        <v>#NAME?</v>
      </c>
      <c r="BN8139" s="50" t="e">
        <f t="shared" ca="1" si="2550"/>
        <v>#NAME?</v>
      </c>
    </row>
    <row r="8140" spans="1:66" x14ac:dyDescent="0.35">
      <c r="A8140" s="48">
        <v>41406</v>
      </c>
      <c r="B8140" s="17">
        <v>2013</v>
      </c>
      <c r="C8140" s="17">
        <v>5</v>
      </c>
      <c r="D8140" s="17">
        <v>132</v>
      </c>
      <c r="E8140" s="17">
        <v>12</v>
      </c>
      <c r="F8140" s="17">
        <v>1</v>
      </c>
      <c r="G8140" s="50">
        <v>15.8</v>
      </c>
      <c r="H8140" s="32">
        <v>7.7601384455377653</v>
      </c>
      <c r="I8140" s="50">
        <v>15.333333333333334</v>
      </c>
      <c r="J8140" s="13">
        <v>0</v>
      </c>
      <c r="K8140" s="13">
        <f t="shared" si="2552"/>
        <v>0</v>
      </c>
      <c r="L8140" s="13">
        <f t="shared" si="2544"/>
        <v>0</v>
      </c>
      <c r="M8140" s="13" t="e">
        <f ca="1">CalcTable[[#This Row],[IWC]]-AE8139</f>
        <v>#NAME?</v>
      </c>
      <c r="N8140" s="13" t="e">
        <f ca="1">IF(CalcTable[[#This Row],[Day of Year]]&lt;123,FCAP,AE8139)</f>
        <v>#NAME?</v>
      </c>
      <c r="O8140" s="17" t="e">
        <f ca="1">IF(IRR_DRIP,5,COUNTIF('IDET Wind Values'!C8124:G8124,"&lt;="&amp;IRR_MAXWIND))</f>
        <v>#NAME?</v>
      </c>
      <c r="P8140" s="13" t="e">
        <f ca="1">CalcTable[[#This Row],[ET_o]]*KL</f>
        <v>#NAME?</v>
      </c>
      <c r="Q8140" s="13" t="e">
        <f ca="1">IF(WILTPT&lt;=0,1,MAX(0,MIN(1,(CalcTable[[#This Row],[IWC]]-WILTPT)/(MAD-WILTPT))))</f>
        <v>#NAME?</v>
      </c>
      <c r="R8140" s="13" t="e">
        <f ca="1">CalcTable[[#This Row],[ETMult]]*CalcTable[[#This Row],[ETb]]</f>
        <v>#NAME?</v>
      </c>
      <c r="S8140" s="13" t="b">
        <f>INDEX(IRR_LIST,CalcTable[[#This Row],[Day of Week]]+1)</f>
        <v>1</v>
      </c>
      <c r="T8140" s="13">
        <f t="shared" ca="1" si="2553"/>
        <v>0</v>
      </c>
      <c r="U8140" s="13" t="b">
        <f ca="1">IF(CalcTable[[#This Row],[IrrPrecip]]&gt;=IC_MM,FALSE,TRUE)</f>
        <v>1</v>
      </c>
      <c r="V8140" s="13" t="b">
        <f t="shared" si="2545"/>
        <v>1</v>
      </c>
      <c r="W8140" s="13" t="e">
        <f ca="1">IF(AND(IRR_DRIP=FALSE,CalcTable[[#This Row],[IrrHours]]&lt;=0),FALSE,TRUE)</f>
        <v>#NAME?</v>
      </c>
      <c r="X8140" s="13" t="e">
        <f ca="1">AND(CalcTable[[#This Row],[IrrDay]],CalcTable[[#This Row],[IrrRain]],CalcTable[[#This Row],[IrrWarm]],CalcTable[[#This Row],[IrrWindy]])</f>
        <v>#NAME?</v>
      </c>
      <c r="Y8140" s="13" t="e">
        <f t="shared" ca="1" si="2554"/>
        <v>#NAME?</v>
      </c>
      <c r="Z8140" s="13" t="e">
        <f ca="1">CalcTable[[#This Row],[IrrHours]]/5</f>
        <v>#NAME?</v>
      </c>
      <c r="AA8140" s="13" t="e">
        <f ca="1">IF(CalcTable[[#This Row],[IrrFlag]]=FALSE,0,MAX(0,CalcTable[[#This Row],[VolRednWind]]*(FCAP*IRR_TARGET-CalcTable[[#This Row],[IWC]])))</f>
        <v>#NAME?</v>
      </c>
      <c r="AB8140" s="13" t="e">
        <f ca="1">CalcTable[[#This Row],[IWC]]+CalcTable[[#This Row],[Eff Precip]]+CalcTable[[#This Row],[IrrAmt]]-CalcTable[[#This Row],[AET]]</f>
        <v>#NAME?</v>
      </c>
      <c r="AC8140" s="13" t="e">
        <f ca="1">IF(CalcTable[[#This Row],[PWC]]&gt;FCAP,MIN(24*PERC,MIN(SAT,CalcTable[[#This Row],[PWC]])-FCAP),0)</f>
        <v>#NAME?</v>
      </c>
      <c r="AD8140" s="13" t="e">
        <f ca="1">IF(CalcTable[[#This Row],[PWC]]&gt;SAT,CalcTable[[#This Row],[PWC]]-SAT,0)</f>
        <v>#NAME?</v>
      </c>
      <c r="AE8140" s="13" t="e">
        <f ca="1">CalcTable[[#This Row],[PWC]]-CalcTable[[#This Row],[PercAmt]]-CalcTable[[#This Row],[Runoff]]</f>
        <v>#NAME?</v>
      </c>
      <c r="AF8140" s="13" t="e">
        <f ca="1">CalcTable[[#This Row],[IrrAmt]]/1000*CUR_IRR_AREA*10000/IRR_EFF</f>
        <v>#NAME?</v>
      </c>
      <c r="AG8140" s="147"/>
      <c r="AI8140" s="50">
        <v>3.4439011692384947</v>
      </c>
      <c r="AJ8140" s="50">
        <v>6.3940981681500775</v>
      </c>
      <c r="AK8140" s="50">
        <v>0</v>
      </c>
      <c r="AL8140" s="50">
        <v>0</v>
      </c>
      <c r="AM8140" s="50"/>
      <c r="AN8140" s="50"/>
      <c r="AO8140" s="50"/>
      <c r="AP8140" s="50"/>
      <c r="AQ8140" s="50"/>
      <c r="AR8140" s="50"/>
      <c r="AS8140" s="50"/>
      <c r="AT8140" s="50"/>
      <c r="AU8140" s="50"/>
      <c r="AV8140" s="50"/>
      <c r="AW8140" s="50"/>
      <c r="AX8140" s="50">
        <f t="shared" si="2555"/>
        <v>9.8379993373885721</v>
      </c>
      <c r="AY8140" s="50"/>
      <c r="AZ8140" s="50">
        <f t="shared" si="2556"/>
        <v>238.0707634145669</v>
      </c>
      <c r="BA8140" s="50">
        <f t="shared" si="2546"/>
        <v>387.16441004845552</v>
      </c>
      <c r="BB8140" s="50">
        <f t="shared" si="2547"/>
        <v>400.79122555821385</v>
      </c>
      <c r="BC8140" s="17">
        <f t="shared" si="2557"/>
        <v>20135</v>
      </c>
      <c r="BD8140" s="50">
        <f t="shared" si="2558"/>
        <v>9.8379993373885721</v>
      </c>
      <c r="BE8140" s="50">
        <f t="shared" si="2559"/>
        <v>238.0707634145669</v>
      </c>
      <c r="BF8140" s="50">
        <f t="shared" si="2560"/>
        <v>389.40798084635929</v>
      </c>
      <c r="BG8140" s="50"/>
      <c r="BH8140" s="17">
        <f t="shared" si="2561"/>
        <v>0</v>
      </c>
      <c r="BI8140" s="17">
        <f t="shared" si="2551"/>
        <v>8140</v>
      </c>
      <c r="BJ8140" s="17">
        <f t="shared" si="2562"/>
        <v>8140</v>
      </c>
      <c r="BK8140" s="150">
        <f t="shared" si="2563"/>
        <v>41406</v>
      </c>
      <c r="BL8140" s="50" t="e">
        <f t="shared" ca="1" si="2548"/>
        <v>#NAME?</v>
      </c>
      <c r="BM8140" s="50" t="e">
        <f t="shared" ca="1" si="2549"/>
        <v>#NAME?</v>
      </c>
      <c r="BN8140" s="50" t="e">
        <f t="shared" ca="1" si="2550"/>
        <v>#NAME?</v>
      </c>
    </row>
    <row r="8141" spans="1:66" x14ac:dyDescent="0.35">
      <c r="A8141" s="48">
        <v>41407</v>
      </c>
      <c r="B8141" s="17">
        <v>2013</v>
      </c>
      <c r="C8141" s="17">
        <v>5</v>
      </c>
      <c r="D8141" s="17">
        <v>133</v>
      </c>
      <c r="E8141" s="17">
        <v>13</v>
      </c>
      <c r="F8141" s="17">
        <v>2</v>
      </c>
      <c r="G8141" s="50">
        <v>11.3</v>
      </c>
      <c r="H8141" s="32">
        <v>5.9896982050580148</v>
      </c>
      <c r="I8141" s="50">
        <v>13.833333333333334</v>
      </c>
      <c r="J8141" s="13">
        <v>0</v>
      </c>
      <c r="K8141" s="13">
        <f t="shared" si="2552"/>
        <v>0</v>
      </c>
      <c r="L8141" s="13">
        <f t="shared" si="2544"/>
        <v>0</v>
      </c>
      <c r="M8141" s="13" t="e">
        <f ca="1">CalcTable[[#This Row],[IWC]]-AE8140</f>
        <v>#NAME?</v>
      </c>
      <c r="N8141" s="13" t="e">
        <f ca="1">IF(CalcTable[[#This Row],[Day of Year]]&lt;123,FCAP,AE8140)</f>
        <v>#NAME?</v>
      </c>
      <c r="O8141" s="17" t="e">
        <f ca="1">IF(IRR_DRIP,5,COUNTIF('IDET Wind Values'!C8125:G8125,"&lt;="&amp;IRR_MAXWIND))</f>
        <v>#NAME?</v>
      </c>
      <c r="P8141" s="13" t="e">
        <f ca="1">CalcTable[[#This Row],[ET_o]]*KL</f>
        <v>#NAME?</v>
      </c>
      <c r="Q8141" s="13" t="e">
        <f ca="1">IF(WILTPT&lt;=0,1,MAX(0,MIN(1,(CalcTable[[#This Row],[IWC]]-WILTPT)/(MAD-WILTPT))))</f>
        <v>#NAME?</v>
      </c>
      <c r="R8141" s="13" t="e">
        <f ca="1">CalcTable[[#This Row],[ETMult]]*CalcTable[[#This Row],[ETb]]</f>
        <v>#NAME?</v>
      </c>
      <c r="S8141" s="13" t="b">
        <f>INDEX(IRR_LIST,CalcTable[[#This Row],[Day of Week]]+1)</f>
        <v>0</v>
      </c>
      <c r="T8141" s="13">
        <f t="shared" ca="1" si="2553"/>
        <v>0</v>
      </c>
      <c r="U8141" s="13" t="b">
        <f ca="1">IF(CalcTable[[#This Row],[IrrPrecip]]&gt;=IC_MM,FALSE,TRUE)</f>
        <v>1</v>
      </c>
      <c r="V8141" s="13" t="b">
        <f t="shared" si="2545"/>
        <v>1</v>
      </c>
      <c r="W8141" s="13" t="e">
        <f ca="1">IF(AND(IRR_DRIP=FALSE,CalcTable[[#This Row],[IrrHours]]&lt;=0),FALSE,TRUE)</f>
        <v>#NAME?</v>
      </c>
      <c r="X8141" s="13" t="e">
        <f ca="1">AND(CalcTable[[#This Row],[IrrDay]],CalcTable[[#This Row],[IrrRain]],CalcTable[[#This Row],[IrrWarm]],CalcTable[[#This Row],[IrrWindy]])</f>
        <v>#NAME?</v>
      </c>
      <c r="Y8141" s="13" t="e">
        <f t="shared" ca="1" si="2554"/>
        <v>#NAME?</v>
      </c>
      <c r="Z8141" s="13" t="e">
        <f ca="1">CalcTable[[#This Row],[IrrHours]]/5</f>
        <v>#NAME?</v>
      </c>
      <c r="AA8141" s="13" t="e">
        <f ca="1">IF(CalcTable[[#This Row],[IrrFlag]]=FALSE,0,MAX(0,CalcTable[[#This Row],[VolRednWind]]*(FCAP*IRR_TARGET-CalcTable[[#This Row],[IWC]])))</f>
        <v>#NAME?</v>
      </c>
      <c r="AB8141" s="13" t="e">
        <f ca="1">CalcTable[[#This Row],[IWC]]+CalcTable[[#This Row],[Eff Precip]]+CalcTable[[#This Row],[IrrAmt]]-CalcTable[[#This Row],[AET]]</f>
        <v>#NAME?</v>
      </c>
      <c r="AC8141" s="13" t="e">
        <f ca="1">IF(CalcTable[[#This Row],[PWC]]&gt;FCAP,MIN(24*PERC,MIN(SAT,CalcTable[[#This Row],[PWC]])-FCAP),0)</f>
        <v>#NAME?</v>
      </c>
      <c r="AD8141" s="13" t="e">
        <f ca="1">IF(CalcTable[[#This Row],[PWC]]&gt;SAT,CalcTable[[#This Row],[PWC]]-SAT,0)</f>
        <v>#NAME?</v>
      </c>
      <c r="AE8141" s="13" t="e">
        <f ca="1">CalcTable[[#This Row],[PWC]]-CalcTable[[#This Row],[PercAmt]]-CalcTable[[#This Row],[Runoff]]</f>
        <v>#NAME?</v>
      </c>
      <c r="AF8141" s="13" t="e">
        <f ca="1">CalcTable[[#This Row],[IrrAmt]]/1000*CUR_IRR_AREA*10000/IRR_EFF</f>
        <v>#NAME?</v>
      </c>
      <c r="AG8141" s="147"/>
      <c r="AI8141" s="50">
        <v>0</v>
      </c>
      <c r="AJ8141" s="50">
        <v>0</v>
      </c>
      <c r="AK8141" s="50">
        <v>0</v>
      </c>
      <c r="AL8141" s="50">
        <v>10.573208659391806</v>
      </c>
      <c r="AM8141" s="50"/>
      <c r="AN8141" s="50"/>
      <c r="AO8141" s="50"/>
      <c r="AP8141" s="50"/>
      <c r="AQ8141" s="50"/>
      <c r="AR8141" s="50"/>
      <c r="AS8141" s="50"/>
      <c r="AT8141" s="50"/>
      <c r="AU8141" s="50"/>
      <c r="AV8141" s="50"/>
      <c r="AW8141" s="50"/>
      <c r="AX8141" s="50">
        <f t="shared" si="2555"/>
        <v>10.573208659391806</v>
      </c>
      <c r="AY8141" s="50"/>
      <c r="AZ8141" s="50">
        <f t="shared" si="2556"/>
        <v>310.14745400882634</v>
      </c>
      <c r="BA8141" s="50">
        <f t="shared" si="2546"/>
        <v>477.52861966438343</v>
      </c>
      <c r="BB8141" s="50">
        <f t="shared" si="2547"/>
        <v>492.29754604575612</v>
      </c>
      <c r="BC8141" s="17">
        <f t="shared" si="2557"/>
        <v>20135</v>
      </c>
      <c r="BD8141" s="50">
        <f t="shared" si="2558"/>
        <v>10.573208659391806</v>
      </c>
      <c r="BE8141" s="50">
        <f t="shared" si="2559"/>
        <v>310.14745400882634</v>
      </c>
      <c r="BF8141" s="50">
        <f t="shared" si="2560"/>
        <v>507.30250156717199</v>
      </c>
      <c r="BG8141" s="50"/>
      <c r="BH8141" s="17">
        <f t="shared" si="2561"/>
        <v>0</v>
      </c>
      <c r="BI8141" s="17">
        <f t="shared" si="2551"/>
        <v>8141</v>
      </c>
      <c r="BJ8141" s="17">
        <f t="shared" si="2562"/>
        <v>8141</v>
      </c>
      <c r="BK8141" s="150">
        <f t="shared" si="2563"/>
        <v>41407</v>
      </c>
      <c r="BL8141" s="50" t="e">
        <f t="shared" ca="1" si="2548"/>
        <v>#NAME?</v>
      </c>
      <c r="BM8141" s="50" t="e">
        <f t="shared" ca="1" si="2549"/>
        <v>#NAME?</v>
      </c>
      <c r="BN8141" s="50" t="e">
        <f t="shared" ca="1" si="2550"/>
        <v>#NAME?</v>
      </c>
    </row>
    <row r="8142" spans="1:66" x14ac:dyDescent="0.35">
      <c r="A8142" s="48">
        <v>41408</v>
      </c>
      <c r="B8142" s="17">
        <v>2013</v>
      </c>
      <c r="C8142" s="17">
        <v>5</v>
      </c>
      <c r="D8142" s="17">
        <v>134</v>
      </c>
      <c r="E8142" s="17">
        <v>14</v>
      </c>
      <c r="F8142" s="17">
        <v>3</v>
      </c>
      <c r="G8142" s="50">
        <v>7.6</v>
      </c>
      <c r="H8142" s="32">
        <v>4.4092510631913111</v>
      </c>
      <c r="I8142" s="50">
        <v>25.666666666666668</v>
      </c>
      <c r="J8142" s="13">
        <v>0</v>
      </c>
      <c r="K8142" s="13">
        <f t="shared" si="2552"/>
        <v>0</v>
      </c>
      <c r="L8142" s="13">
        <f t="shared" si="2544"/>
        <v>0</v>
      </c>
      <c r="M8142" s="13" t="e">
        <f ca="1">CalcTable[[#This Row],[IWC]]-AE8141</f>
        <v>#NAME?</v>
      </c>
      <c r="N8142" s="13" t="e">
        <f ca="1">IF(CalcTable[[#This Row],[Day of Year]]&lt;123,FCAP,AE8141)</f>
        <v>#NAME?</v>
      </c>
      <c r="O8142" s="17" t="e">
        <f ca="1">IF(IRR_DRIP,5,COUNTIF('IDET Wind Values'!C8126:G8126,"&lt;="&amp;IRR_MAXWIND))</f>
        <v>#NAME?</v>
      </c>
      <c r="P8142" s="13" t="e">
        <f ca="1">CalcTable[[#This Row],[ET_o]]*KL</f>
        <v>#NAME?</v>
      </c>
      <c r="Q8142" s="13" t="e">
        <f ca="1">IF(WILTPT&lt;=0,1,MAX(0,MIN(1,(CalcTable[[#This Row],[IWC]]-WILTPT)/(MAD-WILTPT))))</f>
        <v>#NAME?</v>
      </c>
      <c r="R8142" s="13" t="e">
        <f ca="1">CalcTable[[#This Row],[ETMult]]*CalcTable[[#This Row],[ETb]]</f>
        <v>#NAME?</v>
      </c>
      <c r="S8142" s="13" t="b">
        <f>INDEX(IRR_LIST,CalcTable[[#This Row],[Day of Week]]+1)</f>
        <v>1</v>
      </c>
      <c r="T8142" s="13">
        <f t="shared" ca="1" si="2553"/>
        <v>0</v>
      </c>
      <c r="U8142" s="13" t="b">
        <f ca="1">IF(CalcTable[[#This Row],[IrrPrecip]]&gt;=IC_MM,FALSE,TRUE)</f>
        <v>1</v>
      </c>
      <c r="V8142" s="13" t="b">
        <f t="shared" si="2545"/>
        <v>1</v>
      </c>
      <c r="W8142" s="13" t="e">
        <f ca="1">IF(AND(IRR_DRIP=FALSE,CalcTable[[#This Row],[IrrHours]]&lt;=0),FALSE,TRUE)</f>
        <v>#NAME?</v>
      </c>
      <c r="X8142" s="13" t="e">
        <f ca="1">AND(CalcTable[[#This Row],[IrrDay]],CalcTable[[#This Row],[IrrRain]],CalcTable[[#This Row],[IrrWarm]],CalcTable[[#This Row],[IrrWindy]])</f>
        <v>#NAME?</v>
      </c>
      <c r="Y8142" s="13" t="e">
        <f t="shared" ca="1" si="2554"/>
        <v>#NAME?</v>
      </c>
      <c r="Z8142" s="13" t="e">
        <f ca="1">CalcTable[[#This Row],[IrrHours]]/5</f>
        <v>#NAME?</v>
      </c>
      <c r="AA8142" s="13" t="e">
        <f ca="1">IF(CalcTable[[#This Row],[IrrFlag]]=FALSE,0,MAX(0,CalcTable[[#This Row],[VolRednWind]]*(FCAP*IRR_TARGET-CalcTable[[#This Row],[IWC]])))</f>
        <v>#NAME?</v>
      </c>
      <c r="AB8142" s="13" t="e">
        <f ca="1">CalcTable[[#This Row],[IWC]]+CalcTable[[#This Row],[Eff Precip]]+CalcTable[[#This Row],[IrrAmt]]-CalcTable[[#This Row],[AET]]</f>
        <v>#NAME?</v>
      </c>
      <c r="AC8142" s="13" t="e">
        <f ca="1">IF(CalcTable[[#This Row],[PWC]]&gt;FCAP,MIN(24*PERC,MIN(SAT,CalcTable[[#This Row],[PWC]])-FCAP),0)</f>
        <v>#NAME?</v>
      </c>
      <c r="AD8142" s="13" t="e">
        <f ca="1">IF(CalcTable[[#This Row],[PWC]]&gt;SAT,CalcTable[[#This Row],[PWC]]-SAT,0)</f>
        <v>#NAME?</v>
      </c>
      <c r="AE8142" s="13" t="e">
        <f ca="1">CalcTable[[#This Row],[PWC]]-CalcTable[[#This Row],[PercAmt]]-CalcTable[[#This Row],[Runoff]]</f>
        <v>#NAME?</v>
      </c>
      <c r="AF8142" s="13" t="e">
        <f ca="1">CalcTable[[#This Row],[IrrAmt]]/1000*CUR_IRR_AREA*10000/IRR_EFF</f>
        <v>#NAME?</v>
      </c>
      <c r="AG8142" s="147"/>
      <c r="AI8142" s="50">
        <v>3.1761372992896812</v>
      </c>
      <c r="AJ8142" s="50">
        <v>5.7920420733600215</v>
      </c>
      <c r="AK8142" s="50">
        <v>0</v>
      </c>
      <c r="AL8142" s="50">
        <v>0</v>
      </c>
      <c r="AM8142" s="50"/>
      <c r="AN8142" s="50"/>
      <c r="AO8142" s="50"/>
      <c r="AP8142" s="50"/>
      <c r="AQ8142" s="50"/>
      <c r="AR8142" s="50"/>
      <c r="AS8142" s="50"/>
      <c r="AT8142" s="50"/>
      <c r="AU8142" s="50"/>
      <c r="AV8142" s="50"/>
      <c r="AW8142" s="50"/>
      <c r="AX8142" s="50">
        <f t="shared" si="2555"/>
        <v>8.9681793726497023</v>
      </c>
      <c r="AY8142" s="50"/>
      <c r="AZ8142" s="50">
        <f t="shared" si="2556"/>
        <v>216.48324787480931</v>
      </c>
      <c r="BA8142" s="50">
        <f t="shared" si="2546"/>
        <v>351.98579565788157</v>
      </c>
      <c r="BB8142" s="50">
        <f t="shared" si="2547"/>
        <v>364.36900161063261</v>
      </c>
      <c r="BC8142" s="17">
        <f t="shared" si="2557"/>
        <v>20135</v>
      </c>
      <c r="BD8142" s="50">
        <f t="shared" si="2558"/>
        <v>8.9681793726497023</v>
      </c>
      <c r="BE8142" s="50">
        <f t="shared" si="2559"/>
        <v>216.48324787480931</v>
      </c>
      <c r="BF8142" s="50">
        <f t="shared" si="2560"/>
        <v>354.09767765222904</v>
      </c>
      <c r="BG8142" s="50"/>
      <c r="BH8142" s="17">
        <f t="shared" si="2561"/>
        <v>0</v>
      </c>
      <c r="BI8142" s="17">
        <f t="shared" si="2551"/>
        <v>8142</v>
      </c>
      <c r="BJ8142" s="17">
        <f t="shared" si="2562"/>
        <v>8142</v>
      </c>
      <c r="BK8142" s="150">
        <f t="shared" si="2563"/>
        <v>41408</v>
      </c>
      <c r="BL8142" s="50" t="e">
        <f t="shared" ca="1" si="2548"/>
        <v>#NAME?</v>
      </c>
      <c r="BM8142" s="50" t="e">
        <f t="shared" ca="1" si="2549"/>
        <v>#NAME?</v>
      </c>
      <c r="BN8142" s="50" t="e">
        <f t="shared" ca="1" si="2550"/>
        <v>#NAME?</v>
      </c>
    </row>
    <row r="8143" spans="1:66" x14ac:dyDescent="0.35">
      <c r="A8143" s="48">
        <v>41409</v>
      </c>
      <c r="B8143" s="17">
        <v>2013</v>
      </c>
      <c r="C8143" s="17">
        <v>5</v>
      </c>
      <c r="D8143" s="17">
        <v>135</v>
      </c>
      <c r="E8143" s="17">
        <v>15</v>
      </c>
      <c r="F8143" s="17">
        <v>4</v>
      </c>
      <c r="G8143" s="50">
        <v>6.2</v>
      </c>
      <c r="H8143" s="32">
        <v>4.6223550237229745</v>
      </c>
      <c r="I8143" s="50">
        <v>11.333333333333334</v>
      </c>
      <c r="J8143" s="13">
        <v>0</v>
      </c>
      <c r="K8143" s="13">
        <f t="shared" si="2552"/>
        <v>0</v>
      </c>
      <c r="L8143" s="13">
        <f t="shared" si="2544"/>
        <v>0</v>
      </c>
      <c r="M8143" s="13" t="e">
        <f ca="1">CalcTable[[#This Row],[IWC]]-AE8142</f>
        <v>#NAME?</v>
      </c>
      <c r="N8143" s="13" t="e">
        <f ca="1">IF(CalcTable[[#This Row],[Day of Year]]&lt;123,FCAP,AE8142)</f>
        <v>#NAME?</v>
      </c>
      <c r="O8143" s="17" t="e">
        <f ca="1">IF(IRR_DRIP,5,COUNTIF('IDET Wind Values'!C8127:G8127,"&lt;="&amp;IRR_MAXWIND))</f>
        <v>#NAME?</v>
      </c>
      <c r="P8143" s="13" t="e">
        <f ca="1">CalcTable[[#This Row],[ET_o]]*KL</f>
        <v>#NAME?</v>
      </c>
      <c r="Q8143" s="13" t="e">
        <f ca="1">IF(WILTPT&lt;=0,1,MAX(0,MIN(1,(CalcTable[[#This Row],[IWC]]-WILTPT)/(MAD-WILTPT))))</f>
        <v>#NAME?</v>
      </c>
      <c r="R8143" s="13" t="e">
        <f ca="1">CalcTable[[#This Row],[ETMult]]*CalcTable[[#This Row],[ETb]]</f>
        <v>#NAME?</v>
      </c>
      <c r="S8143" s="13" t="b">
        <f>INDEX(IRR_LIST,CalcTable[[#This Row],[Day of Week]]+1)</f>
        <v>0</v>
      </c>
      <c r="T8143" s="13">
        <f t="shared" ca="1" si="2553"/>
        <v>0</v>
      </c>
      <c r="U8143" s="13" t="b">
        <f ca="1">IF(CalcTable[[#This Row],[IrrPrecip]]&gt;=IC_MM,FALSE,TRUE)</f>
        <v>1</v>
      </c>
      <c r="V8143" s="13" t="b">
        <f t="shared" si="2545"/>
        <v>1</v>
      </c>
      <c r="W8143" s="13" t="e">
        <f ca="1">IF(AND(IRR_DRIP=FALSE,CalcTable[[#This Row],[IrrHours]]&lt;=0),FALSE,TRUE)</f>
        <v>#NAME?</v>
      </c>
      <c r="X8143" s="13" t="e">
        <f ca="1">AND(CalcTable[[#This Row],[IrrDay]],CalcTable[[#This Row],[IrrRain]],CalcTable[[#This Row],[IrrWarm]],CalcTable[[#This Row],[IrrWindy]])</f>
        <v>#NAME?</v>
      </c>
      <c r="Y8143" s="13" t="e">
        <f t="shared" ca="1" si="2554"/>
        <v>#NAME?</v>
      </c>
      <c r="Z8143" s="13" t="e">
        <f ca="1">CalcTable[[#This Row],[IrrHours]]/5</f>
        <v>#NAME?</v>
      </c>
      <c r="AA8143" s="13" t="e">
        <f ca="1">IF(CalcTable[[#This Row],[IrrFlag]]=FALSE,0,MAX(0,CalcTable[[#This Row],[VolRednWind]]*(FCAP*IRR_TARGET-CalcTable[[#This Row],[IWC]])))</f>
        <v>#NAME?</v>
      </c>
      <c r="AB8143" s="13" t="e">
        <f ca="1">CalcTable[[#This Row],[IWC]]+CalcTable[[#This Row],[Eff Precip]]+CalcTable[[#This Row],[IrrAmt]]-CalcTable[[#This Row],[AET]]</f>
        <v>#NAME?</v>
      </c>
      <c r="AC8143" s="13" t="e">
        <f ca="1">IF(CalcTable[[#This Row],[PWC]]&gt;FCAP,MIN(24*PERC,MIN(SAT,CalcTable[[#This Row],[PWC]])-FCAP),0)</f>
        <v>#NAME?</v>
      </c>
      <c r="AD8143" s="13" t="e">
        <f ca="1">IF(CalcTable[[#This Row],[PWC]]&gt;SAT,CalcTable[[#This Row],[PWC]]-SAT,0)</f>
        <v>#NAME?</v>
      </c>
      <c r="AE8143" s="13" t="e">
        <f ca="1">CalcTable[[#This Row],[PWC]]-CalcTable[[#This Row],[PercAmt]]-CalcTable[[#This Row],[Runoff]]</f>
        <v>#NAME?</v>
      </c>
      <c r="AF8143" s="13" t="e">
        <f ca="1">CalcTable[[#This Row],[IrrAmt]]/1000*CUR_IRR_AREA*10000/IRR_EFF</f>
        <v>#NAME?</v>
      </c>
      <c r="AG8143" s="147"/>
      <c r="AI8143" s="50">
        <v>0</v>
      </c>
      <c r="AJ8143" s="50">
        <v>0</v>
      </c>
      <c r="AK8143" s="50">
        <v>0</v>
      </c>
      <c r="AL8143" s="50">
        <v>4.7050880847552214</v>
      </c>
      <c r="AM8143" s="50"/>
      <c r="AN8143" s="50"/>
      <c r="AO8143" s="50"/>
      <c r="AP8143" s="50"/>
      <c r="AQ8143" s="50"/>
      <c r="AR8143" s="50"/>
      <c r="AS8143" s="50"/>
      <c r="AT8143" s="50"/>
      <c r="AU8143" s="50"/>
      <c r="AV8143" s="50"/>
      <c r="AW8143" s="50"/>
      <c r="AX8143" s="50">
        <f t="shared" si="2555"/>
        <v>4.7050880847552214</v>
      </c>
      <c r="AY8143" s="50"/>
      <c r="AZ8143" s="50">
        <f t="shared" si="2556"/>
        <v>138.01591715281984</v>
      </c>
      <c r="BA8143" s="50">
        <f t="shared" si="2546"/>
        <v>212.50069783846865</v>
      </c>
      <c r="BB8143" s="50">
        <f t="shared" si="2547"/>
        <v>219.07288436955531</v>
      </c>
      <c r="BC8143" s="17">
        <f t="shared" si="2557"/>
        <v>20135</v>
      </c>
      <c r="BD8143" s="50">
        <f t="shared" si="2558"/>
        <v>4.7050880847552214</v>
      </c>
      <c r="BE8143" s="50">
        <f t="shared" si="2559"/>
        <v>138.01591715281984</v>
      </c>
      <c r="BF8143" s="50">
        <f t="shared" si="2560"/>
        <v>225.75010409635837</v>
      </c>
      <c r="BG8143" s="50"/>
      <c r="BH8143" s="17">
        <f t="shared" si="2561"/>
        <v>0</v>
      </c>
      <c r="BI8143" s="17">
        <f t="shared" si="2551"/>
        <v>8143</v>
      </c>
      <c r="BJ8143" s="17">
        <f t="shared" si="2562"/>
        <v>8143</v>
      </c>
      <c r="BK8143" s="150">
        <f t="shared" si="2563"/>
        <v>41409</v>
      </c>
      <c r="BL8143" s="50" t="e">
        <f t="shared" ca="1" si="2548"/>
        <v>#NAME?</v>
      </c>
      <c r="BM8143" s="50" t="e">
        <f t="shared" ca="1" si="2549"/>
        <v>#NAME?</v>
      </c>
      <c r="BN8143" s="50" t="e">
        <f t="shared" ca="1" si="2550"/>
        <v>#NAME?</v>
      </c>
    </row>
    <row r="8144" spans="1:66" x14ac:dyDescent="0.35">
      <c r="A8144" s="48">
        <v>41410</v>
      </c>
      <c r="B8144" s="17">
        <v>2013</v>
      </c>
      <c r="C8144" s="17">
        <v>5</v>
      </c>
      <c r="D8144" s="17">
        <v>136</v>
      </c>
      <c r="E8144" s="17">
        <v>16</v>
      </c>
      <c r="F8144" s="17">
        <v>5</v>
      </c>
      <c r="G8144" s="50">
        <v>6.4</v>
      </c>
      <c r="H8144" s="32">
        <v>3.9772854434560654</v>
      </c>
      <c r="I8144" s="50">
        <v>21.666666666666668</v>
      </c>
      <c r="J8144" s="13">
        <v>3.6</v>
      </c>
      <c r="K8144" s="13">
        <f t="shared" si="2552"/>
        <v>3.6</v>
      </c>
      <c r="L8144" s="13">
        <f t="shared" si="2544"/>
        <v>0</v>
      </c>
      <c r="M8144" s="13" t="e">
        <f ca="1">CalcTable[[#This Row],[IWC]]-AE8143</f>
        <v>#NAME?</v>
      </c>
      <c r="N8144" s="13" t="e">
        <f ca="1">IF(CalcTable[[#This Row],[Day of Year]]&lt;123,FCAP,AE8143)</f>
        <v>#NAME?</v>
      </c>
      <c r="O8144" s="17" t="e">
        <f ca="1">IF(IRR_DRIP,5,COUNTIF('IDET Wind Values'!C8128:G8128,"&lt;="&amp;IRR_MAXWIND))</f>
        <v>#NAME?</v>
      </c>
      <c r="P8144" s="13" t="e">
        <f ca="1">CalcTable[[#This Row],[ET_o]]*KL</f>
        <v>#NAME?</v>
      </c>
      <c r="Q8144" s="13" t="e">
        <f ca="1">IF(WILTPT&lt;=0,1,MAX(0,MIN(1,(CalcTable[[#This Row],[IWC]]-WILTPT)/(MAD-WILTPT))))</f>
        <v>#NAME?</v>
      </c>
      <c r="R8144" s="13" t="e">
        <f ca="1">CalcTable[[#This Row],[ETMult]]*CalcTable[[#This Row],[ETb]]</f>
        <v>#NAME?</v>
      </c>
      <c r="S8144" s="13" t="b">
        <f>INDEX(IRR_LIST,CalcTable[[#This Row],[Day of Week]]+1)</f>
        <v>1</v>
      </c>
      <c r="T8144" s="13">
        <f t="shared" ca="1" si="2553"/>
        <v>0</v>
      </c>
      <c r="U8144" s="13" t="b">
        <f ca="1">IF(CalcTable[[#This Row],[IrrPrecip]]&gt;=IC_MM,FALSE,TRUE)</f>
        <v>1</v>
      </c>
      <c r="V8144" s="13" t="b">
        <f t="shared" si="2545"/>
        <v>0</v>
      </c>
      <c r="W8144" s="13" t="e">
        <f ca="1">IF(AND(IRR_DRIP=FALSE,CalcTable[[#This Row],[IrrHours]]&lt;=0),FALSE,TRUE)</f>
        <v>#NAME?</v>
      </c>
      <c r="X8144" s="13" t="e">
        <f ca="1">AND(CalcTable[[#This Row],[IrrDay]],CalcTable[[#This Row],[IrrRain]],CalcTable[[#This Row],[IrrWarm]],CalcTable[[#This Row],[IrrWindy]])</f>
        <v>#NAME?</v>
      </c>
      <c r="Y8144" s="13" t="e">
        <f t="shared" ca="1" si="2554"/>
        <v>#NAME?</v>
      </c>
      <c r="Z8144" s="13" t="e">
        <f ca="1">CalcTable[[#This Row],[IrrHours]]/5</f>
        <v>#NAME?</v>
      </c>
      <c r="AA8144" s="13" t="e">
        <f ca="1">IF(CalcTable[[#This Row],[IrrFlag]]=FALSE,0,MAX(0,CalcTable[[#This Row],[VolRednWind]]*(FCAP*IRR_TARGET-CalcTable[[#This Row],[IWC]])))</f>
        <v>#NAME?</v>
      </c>
      <c r="AB8144" s="13" t="e">
        <f ca="1">CalcTable[[#This Row],[IWC]]+CalcTable[[#This Row],[Eff Precip]]+CalcTable[[#This Row],[IrrAmt]]-CalcTable[[#This Row],[AET]]</f>
        <v>#NAME?</v>
      </c>
      <c r="AC8144" s="13" t="e">
        <f ca="1">IF(CalcTable[[#This Row],[PWC]]&gt;FCAP,MIN(24*PERC,MIN(SAT,CalcTable[[#This Row],[PWC]])-FCAP),0)</f>
        <v>#NAME?</v>
      </c>
      <c r="AD8144" s="13" t="e">
        <f ca="1">IF(CalcTable[[#This Row],[PWC]]&gt;SAT,CalcTable[[#This Row],[PWC]]-SAT,0)</f>
        <v>#NAME?</v>
      </c>
      <c r="AE8144" s="13" t="e">
        <f ca="1">CalcTable[[#This Row],[PWC]]-CalcTable[[#This Row],[PercAmt]]-CalcTable[[#This Row],[Runoff]]</f>
        <v>#NAME?</v>
      </c>
      <c r="AF8144" s="13" t="e">
        <f ca="1">CalcTable[[#This Row],[IrrAmt]]/1000*CUR_IRR_AREA*10000/IRR_EFF</f>
        <v>#NAME?</v>
      </c>
      <c r="AG8144" s="147"/>
      <c r="AI8144" s="50">
        <v>0</v>
      </c>
      <c r="AJ8144" s="50">
        <v>0</v>
      </c>
      <c r="AK8144" s="50">
        <v>0</v>
      </c>
      <c r="AL8144" s="50">
        <v>0</v>
      </c>
      <c r="AM8144" s="50"/>
      <c r="AN8144" s="50"/>
      <c r="AO8144" s="50"/>
      <c r="AP8144" s="50"/>
      <c r="AQ8144" s="50"/>
      <c r="AR8144" s="50"/>
      <c r="AS8144" s="50"/>
      <c r="AT8144" s="50"/>
      <c r="AU8144" s="50"/>
      <c r="AV8144" s="50"/>
      <c r="AW8144" s="50"/>
      <c r="AX8144" s="50">
        <f t="shared" si="2555"/>
        <v>0</v>
      </c>
      <c r="AY8144" s="50"/>
      <c r="AZ8144" s="50">
        <f t="shared" si="2556"/>
        <v>0</v>
      </c>
      <c r="BA8144" s="50">
        <f t="shared" si="2546"/>
        <v>0</v>
      </c>
      <c r="BB8144" s="50">
        <f t="shared" si="2547"/>
        <v>0</v>
      </c>
      <c r="BC8144" s="17">
        <f t="shared" si="2557"/>
        <v>20135</v>
      </c>
      <c r="BD8144" s="50">
        <f t="shared" si="2558"/>
        <v>0</v>
      </c>
      <c r="BE8144" s="50">
        <f t="shared" si="2559"/>
        <v>0</v>
      </c>
      <c r="BF8144" s="50">
        <f t="shared" si="2560"/>
        <v>0</v>
      </c>
      <c r="BG8144" s="50"/>
      <c r="BH8144" s="17">
        <f t="shared" si="2561"/>
        <v>0</v>
      </c>
      <c r="BI8144" s="17">
        <f t="shared" si="2551"/>
        <v>8144</v>
      </c>
      <c r="BJ8144" s="17">
        <f t="shared" si="2562"/>
        <v>8144</v>
      </c>
      <c r="BK8144" s="150">
        <f t="shared" si="2563"/>
        <v>41410</v>
      </c>
      <c r="BL8144" s="50" t="e">
        <f t="shared" ca="1" si="2548"/>
        <v>#NAME?</v>
      </c>
      <c r="BM8144" s="50" t="e">
        <f t="shared" ca="1" si="2549"/>
        <v>#NAME?</v>
      </c>
      <c r="BN8144" s="50" t="e">
        <f t="shared" ca="1" si="2550"/>
        <v>#NAME?</v>
      </c>
    </row>
    <row r="8145" spans="1:66" x14ac:dyDescent="0.35">
      <c r="A8145" s="48">
        <v>41411</v>
      </c>
      <c r="B8145" s="17">
        <v>2013</v>
      </c>
      <c r="C8145" s="17">
        <v>5</v>
      </c>
      <c r="D8145" s="17">
        <v>137</v>
      </c>
      <c r="E8145" s="17">
        <v>17</v>
      </c>
      <c r="F8145" s="17">
        <v>6</v>
      </c>
      <c r="G8145" s="50">
        <v>1.9</v>
      </c>
      <c r="H8145" s="32">
        <v>3.4813191339391203</v>
      </c>
      <c r="I8145" s="50">
        <v>8</v>
      </c>
      <c r="J8145" s="13">
        <v>0</v>
      </c>
      <c r="K8145" s="13">
        <f t="shared" si="2552"/>
        <v>0</v>
      </c>
      <c r="L8145" s="13">
        <f t="shared" si="2544"/>
        <v>0</v>
      </c>
      <c r="M8145" s="13" t="e">
        <f ca="1">CalcTable[[#This Row],[IWC]]-AE8144</f>
        <v>#NAME?</v>
      </c>
      <c r="N8145" s="13" t="e">
        <f ca="1">IF(CalcTable[[#This Row],[Day of Year]]&lt;123,FCAP,AE8144)</f>
        <v>#NAME?</v>
      </c>
      <c r="O8145" s="17" t="e">
        <f ca="1">IF(IRR_DRIP,5,COUNTIF('IDET Wind Values'!C8129:G8129,"&lt;="&amp;IRR_MAXWIND))</f>
        <v>#NAME?</v>
      </c>
      <c r="P8145" s="13" t="e">
        <f ca="1">CalcTable[[#This Row],[ET_o]]*KL</f>
        <v>#NAME?</v>
      </c>
      <c r="Q8145" s="13" t="e">
        <f ca="1">IF(WILTPT&lt;=0,1,MAX(0,MIN(1,(CalcTable[[#This Row],[IWC]]-WILTPT)/(MAD-WILTPT))))</f>
        <v>#NAME?</v>
      </c>
      <c r="R8145" s="13" t="e">
        <f ca="1">CalcTable[[#This Row],[ETMult]]*CalcTable[[#This Row],[ETb]]</f>
        <v>#NAME?</v>
      </c>
      <c r="S8145" s="13" t="b">
        <f>INDEX(IRR_LIST,CalcTable[[#This Row],[Day of Week]]+1)</f>
        <v>0</v>
      </c>
      <c r="T8145" s="13">
        <f t="shared" ca="1" si="2553"/>
        <v>3.6</v>
      </c>
      <c r="U8145" s="13" t="b">
        <f ca="1">IF(CalcTable[[#This Row],[IrrPrecip]]&gt;=IC_MM,FALSE,TRUE)</f>
        <v>1</v>
      </c>
      <c r="V8145" s="13" t="b">
        <f t="shared" si="2545"/>
        <v>0</v>
      </c>
      <c r="W8145" s="13" t="e">
        <f ca="1">IF(AND(IRR_DRIP=FALSE,CalcTable[[#This Row],[IrrHours]]&lt;=0),FALSE,TRUE)</f>
        <v>#NAME?</v>
      </c>
      <c r="X8145" s="13" t="e">
        <f ca="1">AND(CalcTable[[#This Row],[IrrDay]],CalcTable[[#This Row],[IrrRain]],CalcTable[[#This Row],[IrrWarm]],CalcTable[[#This Row],[IrrWindy]])</f>
        <v>#NAME?</v>
      </c>
      <c r="Y8145" s="13" t="e">
        <f t="shared" ca="1" si="2554"/>
        <v>#NAME?</v>
      </c>
      <c r="Z8145" s="13" t="e">
        <f ca="1">CalcTable[[#This Row],[IrrHours]]/5</f>
        <v>#NAME?</v>
      </c>
      <c r="AA8145" s="13" t="e">
        <f ca="1">IF(CalcTable[[#This Row],[IrrFlag]]=FALSE,0,MAX(0,CalcTable[[#This Row],[VolRednWind]]*(FCAP*IRR_TARGET-CalcTable[[#This Row],[IWC]])))</f>
        <v>#NAME?</v>
      </c>
      <c r="AB8145" s="13" t="e">
        <f ca="1">CalcTable[[#This Row],[IWC]]+CalcTable[[#This Row],[Eff Precip]]+CalcTable[[#This Row],[IrrAmt]]-CalcTable[[#This Row],[AET]]</f>
        <v>#NAME?</v>
      </c>
      <c r="AC8145" s="13" t="e">
        <f ca="1">IF(CalcTable[[#This Row],[PWC]]&gt;FCAP,MIN(24*PERC,MIN(SAT,CalcTable[[#This Row],[PWC]])-FCAP),0)</f>
        <v>#NAME?</v>
      </c>
      <c r="AD8145" s="13" t="e">
        <f ca="1">IF(CalcTable[[#This Row],[PWC]]&gt;SAT,CalcTable[[#This Row],[PWC]]-SAT,0)</f>
        <v>#NAME?</v>
      </c>
      <c r="AE8145" s="13" t="e">
        <f ca="1">CalcTable[[#This Row],[PWC]]-CalcTable[[#This Row],[PercAmt]]-CalcTable[[#This Row],[Runoff]]</f>
        <v>#NAME?</v>
      </c>
      <c r="AF8145" s="13" t="e">
        <f ca="1">CalcTable[[#This Row],[IrrAmt]]/1000*CUR_IRR_AREA*10000/IRR_EFF</f>
        <v>#NAME?</v>
      </c>
      <c r="AG8145" s="147"/>
      <c r="AI8145" s="50">
        <v>0</v>
      </c>
      <c r="AJ8145" s="50">
        <v>0</v>
      </c>
      <c r="AK8145" s="50">
        <v>0</v>
      </c>
      <c r="AL8145" s="50">
        <v>0</v>
      </c>
      <c r="AM8145" s="50"/>
      <c r="AN8145" s="50"/>
      <c r="AO8145" s="50"/>
      <c r="AP8145" s="50"/>
      <c r="AQ8145" s="50"/>
      <c r="AR8145" s="50"/>
      <c r="AS8145" s="50"/>
      <c r="AT8145" s="50"/>
      <c r="AU8145" s="50"/>
      <c r="AV8145" s="50"/>
      <c r="AW8145" s="50"/>
      <c r="AX8145" s="50">
        <f t="shared" si="2555"/>
        <v>0</v>
      </c>
      <c r="AY8145" s="50"/>
      <c r="AZ8145" s="50">
        <f t="shared" si="2556"/>
        <v>0</v>
      </c>
      <c r="BA8145" s="50">
        <f t="shared" si="2546"/>
        <v>0</v>
      </c>
      <c r="BB8145" s="50">
        <f t="shared" si="2547"/>
        <v>0</v>
      </c>
      <c r="BC8145" s="17">
        <f t="shared" si="2557"/>
        <v>20135</v>
      </c>
      <c r="BD8145" s="50">
        <f t="shared" si="2558"/>
        <v>0</v>
      </c>
      <c r="BE8145" s="50">
        <f t="shared" si="2559"/>
        <v>0</v>
      </c>
      <c r="BF8145" s="50">
        <f t="shared" si="2560"/>
        <v>0</v>
      </c>
      <c r="BG8145" s="50"/>
      <c r="BH8145" s="17">
        <f t="shared" si="2561"/>
        <v>0</v>
      </c>
      <c r="BI8145" s="17">
        <f t="shared" si="2551"/>
        <v>8145</v>
      </c>
      <c r="BJ8145" s="17">
        <f t="shared" si="2562"/>
        <v>8145</v>
      </c>
      <c r="BK8145" s="150">
        <f t="shared" si="2563"/>
        <v>41411</v>
      </c>
      <c r="BL8145" s="50" t="e">
        <f t="shared" ca="1" si="2548"/>
        <v>#NAME?</v>
      </c>
      <c r="BM8145" s="50" t="e">
        <f t="shared" ca="1" si="2549"/>
        <v>#NAME?</v>
      </c>
      <c r="BN8145" s="50" t="e">
        <f t="shared" ca="1" si="2550"/>
        <v>#NAME?</v>
      </c>
    </row>
    <row r="8146" spans="1:66" x14ac:dyDescent="0.35">
      <c r="A8146" s="48">
        <v>41412</v>
      </c>
      <c r="B8146" s="17">
        <v>2013</v>
      </c>
      <c r="C8146" s="17">
        <v>5</v>
      </c>
      <c r="D8146" s="17">
        <v>138</v>
      </c>
      <c r="E8146" s="17">
        <v>18</v>
      </c>
      <c r="F8146" s="17">
        <v>7</v>
      </c>
      <c r="G8146" s="50">
        <v>2.8</v>
      </c>
      <c r="H8146" s="32">
        <v>4.672298140110013</v>
      </c>
      <c r="I8146" s="50">
        <v>6</v>
      </c>
      <c r="J8146" s="13">
        <v>0.2</v>
      </c>
      <c r="K8146" s="13">
        <f t="shared" si="2552"/>
        <v>0.2</v>
      </c>
      <c r="L8146" s="13">
        <f t="shared" si="2544"/>
        <v>0</v>
      </c>
      <c r="M8146" s="13" t="e">
        <f ca="1">CalcTable[[#This Row],[IWC]]-AE8145</f>
        <v>#NAME?</v>
      </c>
      <c r="N8146" s="13" t="e">
        <f ca="1">IF(CalcTable[[#This Row],[Day of Year]]&lt;123,FCAP,AE8145)</f>
        <v>#NAME?</v>
      </c>
      <c r="O8146" s="17" t="e">
        <f ca="1">IF(IRR_DRIP,5,COUNTIF('IDET Wind Values'!C8130:G8130,"&lt;="&amp;IRR_MAXWIND))</f>
        <v>#NAME?</v>
      </c>
      <c r="P8146" s="13" t="e">
        <f ca="1">CalcTable[[#This Row],[ET_o]]*KL</f>
        <v>#NAME?</v>
      </c>
      <c r="Q8146" s="13" t="e">
        <f ca="1">IF(WILTPT&lt;=0,1,MAX(0,MIN(1,(CalcTable[[#This Row],[IWC]]-WILTPT)/(MAD-WILTPT))))</f>
        <v>#NAME?</v>
      </c>
      <c r="R8146" s="13" t="e">
        <f ca="1">CalcTable[[#This Row],[ETMult]]*CalcTable[[#This Row],[ETb]]</f>
        <v>#NAME?</v>
      </c>
      <c r="S8146" s="13" t="b">
        <f>INDEX(IRR_LIST,CalcTable[[#This Row],[Day of Week]]+1)</f>
        <v>0</v>
      </c>
      <c r="T8146" s="13">
        <f t="shared" ca="1" si="2553"/>
        <v>3.6</v>
      </c>
      <c r="U8146" s="13" t="b">
        <f ca="1">IF(CalcTable[[#This Row],[IrrPrecip]]&gt;=IC_MM,FALSE,TRUE)</f>
        <v>1</v>
      </c>
      <c r="V8146" s="13" t="b">
        <f t="shared" si="2545"/>
        <v>1</v>
      </c>
      <c r="W8146" s="13" t="e">
        <f ca="1">IF(AND(IRR_DRIP=FALSE,CalcTable[[#This Row],[IrrHours]]&lt;=0),FALSE,TRUE)</f>
        <v>#NAME?</v>
      </c>
      <c r="X8146" s="13" t="e">
        <f ca="1">AND(CalcTable[[#This Row],[IrrDay]],CalcTable[[#This Row],[IrrRain]],CalcTable[[#This Row],[IrrWarm]],CalcTable[[#This Row],[IrrWindy]])</f>
        <v>#NAME?</v>
      </c>
      <c r="Y8146" s="13" t="e">
        <f t="shared" ca="1" si="2554"/>
        <v>#NAME?</v>
      </c>
      <c r="Z8146" s="13" t="e">
        <f ca="1">CalcTable[[#This Row],[IrrHours]]/5</f>
        <v>#NAME?</v>
      </c>
      <c r="AA8146" s="13" t="e">
        <f ca="1">IF(CalcTable[[#This Row],[IrrFlag]]=FALSE,0,MAX(0,CalcTable[[#This Row],[VolRednWind]]*(FCAP*IRR_TARGET-CalcTable[[#This Row],[IWC]])))</f>
        <v>#NAME?</v>
      </c>
      <c r="AB8146" s="13" t="e">
        <f ca="1">CalcTable[[#This Row],[IWC]]+CalcTable[[#This Row],[Eff Precip]]+CalcTable[[#This Row],[IrrAmt]]-CalcTable[[#This Row],[AET]]</f>
        <v>#NAME?</v>
      </c>
      <c r="AC8146" s="13" t="e">
        <f ca="1">IF(CalcTable[[#This Row],[PWC]]&gt;FCAP,MIN(24*PERC,MIN(SAT,CalcTable[[#This Row],[PWC]])-FCAP),0)</f>
        <v>#NAME?</v>
      </c>
      <c r="AD8146" s="13" t="e">
        <f ca="1">IF(CalcTable[[#This Row],[PWC]]&gt;SAT,CalcTable[[#This Row],[PWC]]-SAT,0)</f>
        <v>#NAME?</v>
      </c>
      <c r="AE8146" s="13" t="e">
        <f ca="1">CalcTable[[#This Row],[PWC]]-CalcTable[[#This Row],[PercAmt]]-CalcTable[[#This Row],[Runoff]]</f>
        <v>#NAME?</v>
      </c>
      <c r="AF8146" s="13" t="e">
        <f ca="1">CalcTable[[#This Row],[IrrAmt]]/1000*CUR_IRR_AREA*10000/IRR_EFF</f>
        <v>#NAME?</v>
      </c>
      <c r="AG8146" s="147"/>
      <c r="AI8146" s="50">
        <v>0</v>
      </c>
      <c r="AJ8146" s="50">
        <v>0</v>
      </c>
      <c r="AK8146" s="50">
        <v>7.0847726852176045</v>
      </c>
      <c r="AL8146" s="50">
        <v>0</v>
      </c>
      <c r="AM8146" s="50"/>
      <c r="AN8146" s="50"/>
      <c r="AO8146" s="50"/>
      <c r="AP8146" s="50"/>
      <c r="AQ8146" s="50"/>
      <c r="AR8146" s="50"/>
      <c r="AS8146" s="50"/>
      <c r="AT8146" s="50"/>
      <c r="AU8146" s="50"/>
      <c r="AV8146" s="50"/>
      <c r="AW8146" s="50"/>
      <c r="AX8146" s="50">
        <f t="shared" si="2555"/>
        <v>7.0847726852176045</v>
      </c>
      <c r="AY8146" s="50"/>
      <c r="AZ8146" s="50">
        <f t="shared" si="2556"/>
        <v>103.90999938319155</v>
      </c>
      <c r="BA8146" s="50">
        <f t="shared" si="2546"/>
        <v>159.98841174872348</v>
      </c>
      <c r="BB8146" s="50">
        <f t="shared" si="2547"/>
        <v>164.93650695744691</v>
      </c>
      <c r="BC8146" s="17">
        <f t="shared" si="2557"/>
        <v>20135</v>
      </c>
      <c r="BD8146" s="50">
        <f t="shared" si="2558"/>
        <v>7.0847726852176045</v>
      </c>
      <c r="BE8146" s="50">
        <f t="shared" si="2559"/>
        <v>103.90999938319155</v>
      </c>
      <c r="BF8146" s="50">
        <f t="shared" si="2560"/>
        <v>169.96367999666447</v>
      </c>
      <c r="BG8146" s="50"/>
      <c r="BH8146" s="17">
        <f t="shared" si="2561"/>
        <v>0</v>
      </c>
      <c r="BI8146" s="17">
        <f t="shared" si="2551"/>
        <v>8146</v>
      </c>
      <c r="BJ8146" s="17">
        <f t="shared" si="2562"/>
        <v>8146</v>
      </c>
      <c r="BK8146" s="150">
        <f t="shared" si="2563"/>
        <v>41412</v>
      </c>
      <c r="BL8146" s="50" t="e">
        <f t="shared" ca="1" si="2548"/>
        <v>#NAME?</v>
      </c>
      <c r="BM8146" s="50" t="e">
        <f t="shared" ca="1" si="2549"/>
        <v>#NAME?</v>
      </c>
      <c r="BN8146" s="50" t="e">
        <f t="shared" ca="1" si="2550"/>
        <v>#NAME?</v>
      </c>
    </row>
    <row r="8147" spans="1:66" x14ac:dyDescent="0.35">
      <c r="A8147" s="48">
        <v>41413</v>
      </c>
      <c r="B8147" s="17">
        <v>2013</v>
      </c>
      <c r="C8147" s="17">
        <v>5</v>
      </c>
      <c r="D8147" s="17">
        <v>139</v>
      </c>
      <c r="E8147" s="17">
        <v>19</v>
      </c>
      <c r="F8147" s="17">
        <v>1</v>
      </c>
      <c r="G8147" s="50">
        <v>8.6</v>
      </c>
      <c r="H8147" s="32">
        <v>3.754723366130837</v>
      </c>
      <c r="I8147" s="50">
        <v>9.8333333333333339</v>
      </c>
      <c r="J8147" s="13">
        <v>0.2</v>
      </c>
      <c r="K8147" s="13">
        <f t="shared" si="2552"/>
        <v>0.2</v>
      </c>
      <c r="L8147" s="13">
        <f t="shared" si="2544"/>
        <v>0</v>
      </c>
      <c r="M8147" s="13" t="e">
        <f ca="1">CalcTable[[#This Row],[IWC]]-AE8146</f>
        <v>#NAME?</v>
      </c>
      <c r="N8147" s="13" t="e">
        <f ca="1">IF(CalcTable[[#This Row],[Day of Year]]&lt;123,FCAP,AE8146)</f>
        <v>#NAME?</v>
      </c>
      <c r="O8147" s="17" t="e">
        <f ca="1">IF(IRR_DRIP,5,COUNTIF('IDET Wind Values'!C8131:G8131,"&lt;="&amp;IRR_MAXWIND))</f>
        <v>#NAME?</v>
      </c>
      <c r="P8147" s="13" t="e">
        <f ca="1">CalcTable[[#This Row],[ET_o]]*KL</f>
        <v>#NAME?</v>
      </c>
      <c r="Q8147" s="13" t="e">
        <f ca="1">IF(WILTPT&lt;=0,1,MAX(0,MIN(1,(CalcTable[[#This Row],[IWC]]-WILTPT)/(MAD-WILTPT))))</f>
        <v>#NAME?</v>
      </c>
      <c r="R8147" s="13" t="e">
        <f ca="1">CalcTable[[#This Row],[ETMult]]*CalcTable[[#This Row],[ETb]]</f>
        <v>#NAME?</v>
      </c>
      <c r="S8147" s="13" t="b">
        <f>INDEX(IRR_LIST,CalcTable[[#This Row],[Day of Week]]+1)</f>
        <v>1</v>
      </c>
      <c r="T8147" s="13">
        <f t="shared" ca="1" si="2553"/>
        <v>0.2</v>
      </c>
      <c r="U8147" s="13" t="b">
        <f ca="1">IF(CalcTable[[#This Row],[IrrPrecip]]&gt;=IC_MM,FALSE,TRUE)</f>
        <v>1</v>
      </c>
      <c r="V8147" s="13" t="b">
        <f t="shared" si="2545"/>
        <v>1</v>
      </c>
      <c r="W8147" s="13" t="e">
        <f ca="1">IF(AND(IRR_DRIP=FALSE,CalcTable[[#This Row],[IrrHours]]&lt;=0),FALSE,TRUE)</f>
        <v>#NAME?</v>
      </c>
      <c r="X8147" s="13" t="e">
        <f ca="1">AND(CalcTable[[#This Row],[IrrDay]],CalcTable[[#This Row],[IrrRain]],CalcTable[[#This Row],[IrrWarm]],CalcTable[[#This Row],[IrrWindy]])</f>
        <v>#NAME?</v>
      </c>
      <c r="Y8147" s="13" t="e">
        <f t="shared" ca="1" si="2554"/>
        <v>#NAME?</v>
      </c>
      <c r="Z8147" s="13" t="e">
        <f ca="1">CalcTable[[#This Row],[IrrHours]]/5</f>
        <v>#NAME?</v>
      </c>
      <c r="AA8147" s="13" t="e">
        <f ca="1">IF(CalcTable[[#This Row],[IrrFlag]]=FALSE,0,MAX(0,CalcTable[[#This Row],[VolRednWind]]*(FCAP*IRR_TARGET-CalcTable[[#This Row],[IWC]])))</f>
        <v>#NAME?</v>
      </c>
      <c r="AB8147" s="13" t="e">
        <f ca="1">CalcTable[[#This Row],[IWC]]+CalcTable[[#This Row],[Eff Precip]]+CalcTable[[#This Row],[IrrAmt]]-CalcTable[[#This Row],[AET]]</f>
        <v>#NAME?</v>
      </c>
      <c r="AC8147" s="13" t="e">
        <f ca="1">IF(CalcTable[[#This Row],[PWC]]&gt;FCAP,MIN(24*PERC,MIN(SAT,CalcTable[[#This Row],[PWC]])-FCAP),0)</f>
        <v>#NAME?</v>
      </c>
      <c r="AD8147" s="13" t="e">
        <f ca="1">IF(CalcTable[[#This Row],[PWC]]&gt;SAT,CalcTable[[#This Row],[PWC]]-SAT,0)</f>
        <v>#NAME?</v>
      </c>
      <c r="AE8147" s="13" t="e">
        <f ca="1">CalcTable[[#This Row],[PWC]]-CalcTable[[#This Row],[PercAmt]]-CalcTable[[#This Row],[Runoff]]</f>
        <v>#NAME?</v>
      </c>
      <c r="AF8147" s="13" t="e">
        <f ca="1">CalcTable[[#This Row],[IrrAmt]]/1000*CUR_IRR_AREA*10000/IRR_EFF</f>
        <v>#NAME?</v>
      </c>
      <c r="AG8147" s="147"/>
      <c r="AI8147" s="50">
        <v>13.449534311002072</v>
      </c>
      <c r="AJ8147" s="50">
        <v>24.478513902023685</v>
      </c>
      <c r="AK8147" s="50">
        <v>0</v>
      </c>
      <c r="AL8147" s="50">
        <v>0</v>
      </c>
      <c r="AM8147" s="50"/>
      <c r="AN8147" s="50"/>
      <c r="AO8147" s="50"/>
      <c r="AP8147" s="50"/>
      <c r="AQ8147" s="50"/>
      <c r="AR8147" s="50"/>
      <c r="AS8147" s="50"/>
      <c r="AT8147" s="50"/>
      <c r="AU8147" s="50"/>
      <c r="AV8147" s="50"/>
      <c r="AW8147" s="50"/>
      <c r="AX8147" s="50">
        <f t="shared" si="2555"/>
        <v>37.928048213025761</v>
      </c>
      <c r="AY8147" s="50"/>
      <c r="AZ8147" s="50">
        <f t="shared" si="2556"/>
        <v>915.29624435405856</v>
      </c>
      <c r="BA8147" s="50">
        <f t="shared" si="2546"/>
        <v>1488.1707458263863</v>
      </c>
      <c r="BB8147" s="50">
        <f t="shared" si="2547"/>
        <v>1540.5235145781996</v>
      </c>
      <c r="BC8147" s="17">
        <f t="shared" si="2557"/>
        <v>20135</v>
      </c>
      <c r="BD8147" s="50">
        <f t="shared" si="2558"/>
        <v>37.928048213025761</v>
      </c>
      <c r="BE8147" s="50">
        <f t="shared" si="2559"/>
        <v>915.29624435405856</v>
      </c>
      <c r="BF8147" s="50">
        <f t="shared" si="2560"/>
        <v>1497.1332778460828</v>
      </c>
      <c r="BG8147" s="50"/>
      <c r="BH8147" s="17">
        <f t="shared" si="2561"/>
        <v>0</v>
      </c>
      <c r="BI8147" s="17">
        <f t="shared" si="2551"/>
        <v>8147</v>
      </c>
      <c r="BJ8147" s="17">
        <f t="shared" si="2562"/>
        <v>8147</v>
      </c>
      <c r="BK8147" s="150">
        <f t="shared" si="2563"/>
        <v>41413</v>
      </c>
      <c r="BL8147" s="50" t="e">
        <f t="shared" ca="1" si="2548"/>
        <v>#NAME?</v>
      </c>
      <c r="BM8147" s="50" t="e">
        <f t="shared" ca="1" si="2549"/>
        <v>#NAME?</v>
      </c>
      <c r="BN8147" s="50" t="e">
        <f t="shared" ca="1" si="2550"/>
        <v>#NAME?</v>
      </c>
    </row>
    <row r="8148" spans="1:66" x14ac:dyDescent="0.35">
      <c r="A8148" s="48">
        <v>41414</v>
      </c>
      <c r="B8148" s="17">
        <v>2013</v>
      </c>
      <c r="C8148" s="17">
        <v>5</v>
      </c>
      <c r="D8148" s="17">
        <v>140</v>
      </c>
      <c r="E8148" s="17">
        <v>20</v>
      </c>
      <c r="F8148" s="17">
        <v>2</v>
      </c>
      <c r="G8148" s="50">
        <v>4.5</v>
      </c>
      <c r="H8148" s="32">
        <v>4.329824762800194</v>
      </c>
      <c r="I8148" s="50">
        <v>7.5</v>
      </c>
      <c r="J8148" s="13">
        <v>0</v>
      </c>
      <c r="K8148" s="13">
        <f t="shared" si="2552"/>
        <v>0</v>
      </c>
      <c r="L8148" s="13">
        <f t="shared" ref="L8148:L8211" si="2564">IF(K8148&gt;=EFF_PRECIP,EFF_MULT*(K8148-EFF_PRECIP),0)</f>
        <v>0</v>
      </c>
      <c r="M8148" s="13" t="e">
        <f ca="1">CalcTable[[#This Row],[IWC]]-AE8147</f>
        <v>#NAME?</v>
      </c>
      <c r="N8148" s="13" t="e">
        <f ca="1">IF(CalcTable[[#This Row],[Day of Year]]&lt;123,FCAP,AE8147)</f>
        <v>#NAME?</v>
      </c>
      <c r="O8148" s="17" t="e">
        <f ca="1">IF(IRR_DRIP,5,COUNTIF('IDET Wind Values'!C8132:G8132,"&lt;="&amp;IRR_MAXWIND))</f>
        <v>#NAME?</v>
      </c>
      <c r="P8148" s="13" t="e">
        <f ca="1">CalcTable[[#This Row],[ET_o]]*KL</f>
        <v>#NAME?</v>
      </c>
      <c r="Q8148" s="13" t="e">
        <f ca="1">IF(WILTPT&lt;=0,1,MAX(0,MIN(1,(CalcTable[[#This Row],[IWC]]-WILTPT)/(MAD-WILTPT))))</f>
        <v>#NAME?</v>
      </c>
      <c r="R8148" s="13" t="e">
        <f ca="1">CalcTable[[#This Row],[ETMult]]*CalcTable[[#This Row],[ETb]]</f>
        <v>#NAME?</v>
      </c>
      <c r="S8148" s="13" t="b">
        <f>INDEX(IRR_LIST,CalcTable[[#This Row],[Day of Week]]+1)</f>
        <v>0</v>
      </c>
      <c r="T8148" s="13">
        <f t="shared" ca="1" si="2553"/>
        <v>0.4</v>
      </c>
      <c r="U8148" s="13" t="b">
        <f ca="1">IF(CalcTable[[#This Row],[IrrPrecip]]&gt;=IC_MM,FALSE,TRUE)</f>
        <v>1</v>
      </c>
      <c r="V8148" s="13" t="b">
        <f t="shared" ref="V8148:V8211" si="2565">IF(G8149&lt;IRR_TEMP,FALSE,TRUE)</f>
        <v>1</v>
      </c>
      <c r="W8148" s="13" t="e">
        <f ca="1">IF(AND(IRR_DRIP=FALSE,CalcTable[[#This Row],[IrrHours]]&lt;=0),FALSE,TRUE)</f>
        <v>#NAME?</v>
      </c>
      <c r="X8148" s="13" t="e">
        <f ca="1">AND(CalcTable[[#This Row],[IrrDay]],CalcTable[[#This Row],[IrrRain]],CalcTable[[#This Row],[IrrWarm]],CalcTable[[#This Row],[IrrWindy]])</f>
        <v>#NAME?</v>
      </c>
      <c r="Y8148" s="13" t="e">
        <f t="shared" ca="1" si="2554"/>
        <v>#NAME?</v>
      </c>
      <c r="Z8148" s="13" t="e">
        <f ca="1">CalcTable[[#This Row],[IrrHours]]/5</f>
        <v>#NAME?</v>
      </c>
      <c r="AA8148" s="13" t="e">
        <f ca="1">IF(CalcTable[[#This Row],[IrrFlag]]=FALSE,0,MAX(0,CalcTable[[#This Row],[VolRednWind]]*(FCAP*IRR_TARGET-CalcTable[[#This Row],[IWC]])))</f>
        <v>#NAME?</v>
      </c>
      <c r="AB8148" s="13" t="e">
        <f ca="1">CalcTable[[#This Row],[IWC]]+CalcTable[[#This Row],[Eff Precip]]+CalcTable[[#This Row],[IrrAmt]]-CalcTable[[#This Row],[AET]]</f>
        <v>#NAME?</v>
      </c>
      <c r="AC8148" s="13" t="e">
        <f ca="1">IF(CalcTable[[#This Row],[PWC]]&gt;FCAP,MIN(24*PERC,MIN(SAT,CalcTable[[#This Row],[PWC]])-FCAP),0)</f>
        <v>#NAME?</v>
      </c>
      <c r="AD8148" s="13" t="e">
        <f ca="1">IF(CalcTable[[#This Row],[PWC]]&gt;SAT,CalcTable[[#This Row],[PWC]]-SAT,0)</f>
        <v>#NAME?</v>
      </c>
      <c r="AE8148" s="13" t="e">
        <f ca="1">CalcTable[[#This Row],[PWC]]-CalcTable[[#This Row],[PercAmt]]-CalcTable[[#This Row],[Runoff]]</f>
        <v>#NAME?</v>
      </c>
      <c r="AF8148" s="13" t="e">
        <f ca="1">CalcTable[[#This Row],[IrrAmt]]/1000*CUR_IRR_AREA*10000/IRR_EFF</f>
        <v>#NAME?</v>
      </c>
      <c r="AG8148" s="147"/>
      <c r="AI8148" s="50">
        <v>0</v>
      </c>
      <c r="AJ8148" s="50">
        <v>0</v>
      </c>
      <c r="AK8148" s="50">
        <v>0</v>
      </c>
      <c r="AL8148" s="50">
        <v>10.494738005780221</v>
      </c>
      <c r="AM8148" s="50"/>
      <c r="AN8148" s="50"/>
      <c r="AO8148" s="50"/>
      <c r="AP8148" s="50"/>
      <c r="AQ8148" s="50"/>
      <c r="AR8148" s="50"/>
      <c r="AS8148" s="50"/>
      <c r="AT8148" s="50"/>
      <c r="AU8148" s="50"/>
      <c r="AV8148" s="50"/>
      <c r="AW8148" s="50"/>
      <c r="AX8148" s="50">
        <f t="shared" si="2555"/>
        <v>10.494738005780221</v>
      </c>
      <c r="AY8148" s="50"/>
      <c r="AZ8148" s="50">
        <f t="shared" si="2556"/>
        <v>307.84564816955316</v>
      </c>
      <c r="BA8148" s="50">
        <f t="shared" ref="BA8148:BA8211" si="2566">SUMPRODUCT($AI8148:$AW8148,CONVERSION,APP_DEMAND)</f>
        <v>473.9845694039152</v>
      </c>
      <c r="BB8148" s="50">
        <f t="shared" ref="BB8148:BB8211" si="2567">SUMPRODUCT($AI8148:$AW8148,CONVERSION,PUMP_DEMAND)</f>
        <v>488.64388598341776</v>
      </c>
      <c r="BC8148" s="17">
        <f t="shared" si="2557"/>
        <v>20135</v>
      </c>
      <c r="BD8148" s="50">
        <f t="shared" si="2558"/>
        <v>10.494738005780221</v>
      </c>
      <c r="BE8148" s="50">
        <f t="shared" si="2559"/>
        <v>307.84564816955316</v>
      </c>
      <c r="BF8148" s="50">
        <f t="shared" si="2560"/>
        <v>503.53747997730596</v>
      </c>
      <c r="BG8148" s="50"/>
      <c r="BH8148" s="17">
        <f t="shared" si="2561"/>
        <v>0</v>
      </c>
      <c r="BI8148" s="17">
        <f t="shared" si="2551"/>
        <v>8148</v>
      </c>
      <c r="BJ8148" s="17">
        <f t="shared" si="2562"/>
        <v>8148</v>
      </c>
      <c r="BK8148" s="150">
        <f t="shared" si="2563"/>
        <v>41414</v>
      </c>
      <c r="BL8148" s="50" t="e">
        <f t="shared" ref="BL8148:BL8211" ca="1" si="2568">WILTPT</f>
        <v>#NAME?</v>
      </c>
      <c r="BM8148" s="50" t="e">
        <f t="shared" ref="BM8148:BM8211" ca="1" si="2569">SAT</f>
        <v>#NAME?</v>
      </c>
      <c r="BN8148" s="50" t="e">
        <f t="shared" ref="BN8148:BN8211" ca="1" si="2570">FCAP</f>
        <v>#NAME?</v>
      </c>
    </row>
    <row r="8149" spans="1:66" x14ac:dyDescent="0.35">
      <c r="A8149" s="48">
        <v>41415</v>
      </c>
      <c r="B8149" s="17">
        <v>2013</v>
      </c>
      <c r="C8149" s="17">
        <v>5</v>
      </c>
      <c r="D8149" s="17">
        <v>141</v>
      </c>
      <c r="E8149" s="17">
        <v>21</v>
      </c>
      <c r="F8149" s="17">
        <v>3</v>
      </c>
      <c r="G8149" s="50">
        <v>6</v>
      </c>
      <c r="H8149" s="32">
        <v>6.1306029133815976</v>
      </c>
      <c r="I8149" s="50">
        <v>15.5</v>
      </c>
      <c r="J8149" s="13">
        <v>0</v>
      </c>
      <c r="K8149" s="13">
        <f t="shared" si="2552"/>
        <v>0</v>
      </c>
      <c r="L8149" s="13">
        <f t="shared" si="2564"/>
        <v>0</v>
      </c>
      <c r="M8149" s="13" t="e">
        <f ca="1">CalcTable[[#This Row],[IWC]]-AE8148</f>
        <v>#NAME?</v>
      </c>
      <c r="N8149" s="13" t="e">
        <f ca="1">IF(CalcTable[[#This Row],[Day of Year]]&lt;123,FCAP,AE8148)</f>
        <v>#NAME?</v>
      </c>
      <c r="O8149" s="17" t="e">
        <f ca="1">IF(IRR_DRIP,5,COUNTIF('IDET Wind Values'!C8133:G8133,"&lt;="&amp;IRR_MAXWIND))</f>
        <v>#NAME?</v>
      </c>
      <c r="P8149" s="13" t="e">
        <f ca="1">CalcTable[[#This Row],[ET_o]]*KL</f>
        <v>#NAME?</v>
      </c>
      <c r="Q8149" s="13" t="e">
        <f ca="1">IF(WILTPT&lt;=0,1,MAX(0,MIN(1,(CalcTable[[#This Row],[IWC]]-WILTPT)/(MAD-WILTPT))))</f>
        <v>#NAME?</v>
      </c>
      <c r="R8149" s="13" t="e">
        <f ca="1">CalcTable[[#This Row],[ETMult]]*CalcTable[[#This Row],[ETb]]</f>
        <v>#NAME?</v>
      </c>
      <c r="S8149" s="13" t="b">
        <f>INDEX(IRR_LIST,CalcTable[[#This Row],[Day of Week]]+1)</f>
        <v>1</v>
      </c>
      <c r="T8149" s="13">
        <f t="shared" ca="1" si="2553"/>
        <v>0.2</v>
      </c>
      <c r="U8149" s="13" t="b">
        <f ca="1">IF(CalcTable[[#This Row],[IrrPrecip]]&gt;=IC_MM,FALSE,TRUE)</f>
        <v>1</v>
      </c>
      <c r="V8149" s="13" t="b">
        <f t="shared" si="2565"/>
        <v>1</v>
      </c>
      <c r="W8149" s="13" t="e">
        <f ca="1">IF(AND(IRR_DRIP=FALSE,CalcTable[[#This Row],[IrrHours]]&lt;=0),FALSE,TRUE)</f>
        <v>#NAME?</v>
      </c>
      <c r="X8149" s="13" t="e">
        <f ca="1">AND(CalcTable[[#This Row],[IrrDay]],CalcTable[[#This Row],[IrrRain]],CalcTable[[#This Row],[IrrWarm]],CalcTable[[#This Row],[IrrWindy]])</f>
        <v>#NAME?</v>
      </c>
      <c r="Y8149" s="13" t="e">
        <f t="shared" ca="1" si="2554"/>
        <v>#NAME?</v>
      </c>
      <c r="Z8149" s="13" t="e">
        <f ca="1">CalcTable[[#This Row],[IrrHours]]/5</f>
        <v>#NAME?</v>
      </c>
      <c r="AA8149" s="13" t="e">
        <f ca="1">IF(CalcTable[[#This Row],[IrrFlag]]=FALSE,0,MAX(0,CalcTable[[#This Row],[VolRednWind]]*(FCAP*IRR_TARGET-CalcTable[[#This Row],[IWC]])))</f>
        <v>#NAME?</v>
      </c>
      <c r="AB8149" s="13" t="e">
        <f ca="1">CalcTable[[#This Row],[IWC]]+CalcTable[[#This Row],[Eff Precip]]+CalcTable[[#This Row],[IrrAmt]]-CalcTable[[#This Row],[AET]]</f>
        <v>#NAME?</v>
      </c>
      <c r="AC8149" s="13" t="e">
        <f ca="1">IF(CalcTable[[#This Row],[PWC]]&gt;FCAP,MIN(24*PERC,MIN(SAT,CalcTable[[#This Row],[PWC]])-FCAP),0)</f>
        <v>#NAME?</v>
      </c>
      <c r="AD8149" s="13" t="e">
        <f ca="1">IF(CalcTable[[#This Row],[PWC]]&gt;SAT,CalcTable[[#This Row],[PWC]]-SAT,0)</f>
        <v>#NAME?</v>
      </c>
      <c r="AE8149" s="13" t="e">
        <f ca="1">CalcTable[[#This Row],[PWC]]-CalcTable[[#This Row],[PercAmt]]-CalcTable[[#This Row],[Runoff]]</f>
        <v>#NAME?</v>
      </c>
      <c r="AF8149" s="13" t="e">
        <f ca="1">CalcTable[[#This Row],[IrrAmt]]/1000*CUR_IRR_AREA*10000/IRR_EFF</f>
        <v>#NAME?</v>
      </c>
      <c r="AG8149" s="147"/>
      <c r="AI8149" s="50">
        <v>0</v>
      </c>
      <c r="AJ8149" s="50">
        <v>0</v>
      </c>
      <c r="AK8149" s="50">
        <v>0</v>
      </c>
      <c r="AL8149" s="50">
        <v>0</v>
      </c>
      <c r="AM8149" s="50"/>
      <c r="AN8149" s="50"/>
      <c r="AO8149" s="50"/>
      <c r="AP8149" s="50"/>
      <c r="AQ8149" s="50"/>
      <c r="AR8149" s="50"/>
      <c r="AS8149" s="50"/>
      <c r="AT8149" s="50"/>
      <c r="AU8149" s="50"/>
      <c r="AV8149" s="50"/>
      <c r="AW8149" s="50"/>
      <c r="AX8149" s="50">
        <f t="shared" si="2555"/>
        <v>0</v>
      </c>
      <c r="AY8149" s="50"/>
      <c r="AZ8149" s="50">
        <f t="shared" si="2556"/>
        <v>0</v>
      </c>
      <c r="BA8149" s="50">
        <f t="shared" si="2566"/>
        <v>0</v>
      </c>
      <c r="BB8149" s="50">
        <f t="shared" si="2567"/>
        <v>0</v>
      </c>
      <c r="BC8149" s="17">
        <f t="shared" si="2557"/>
        <v>20135</v>
      </c>
      <c r="BD8149" s="50">
        <f t="shared" si="2558"/>
        <v>0</v>
      </c>
      <c r="BE8149" s="50">
        <f t="shared" si="2559"/>
        <v>0</v>
      </c>
      <c r="BF8149" s="50">
        <f t="shared" si="2560"/>
        <v>0</v>
      </c>
      <c r="BG8149" s="50"/>
      <c r="BH8149" s="17">
        <f t="shared" si="2561"/>
        <v>0</v>
      </c>
      <c r="BI8149" s="17">
        <f t="shared" si="2551"/>
        <v>8149</v>
      </c>
      <c r="BJ8149" s="17">
        <f t="shared" si="2562"/>
        <v>8149</v>
      </c>
      <c r="BK8149" s="150">
        <f t="shared" si="2563"/>
        <v>41415</v>
      </c>
      <c r="BL8149" s="50" t="e">
        <f t="shared" ca="1" si="2568"/>
        <v>#NAME?</v>
      </c>
      <c r="BM8149" s="50" t="e">
        <f t="shared" ca="1" si="2569"/>
        <v>#NAME?</v>
      </c>
      <c r="BN8149" s="50" t="e">
        <f t="shared" ca="1" si="2570"/>
        <v>#NAME?</v>
      </c>
    </row>
    <row r="8150" spans="1:66" x14ac:dyDescent="0.35">
      <c r="A8150" s="48">
        <v>41416</v>
      </c>
      <c r="B8150" s="17">
        <v>2013</v>
      </c>
      <c r="C8150" s="17">
        <v>5</v>
      </c>
      <c r="D8150" s="17">
        <v>142</v>
      </c>
      <c r="E8150" s="17">
        <v>22</v>
      </c>
      <c r="F8150" s="17">
        <v>4</v>
      </c>
      <c r="G8150" s="50">
        <v>4.9000000000000004</v>
      </c>
      <c r="H8150" s="32">
        <v>4.1333308220590599</v>
      </c>
      <c r="I8150" s="50">
        <v>18</v>
      </c>
      <c r="J8150" s="13">
        <v>2.6</v>
      </c>
      <c r="K8150" s="13">
        <f t="shared" si="2552"/>
        <v>2.6</v>
      </c>
      <c r="L8150" s="13">
        <f t="shared" si="2564"/>
        <v>0</v>
      </c>
      <c r="M8150" s="13" t="e">
        <f ca="1">CalcTable[[#This Row],[IWC]]-AE8149</f>
        <v>#NAME?</v>
      </c>
      <c r="N8150" s="13" t="e">
        <f ca="1">IF(CalcTable[[#This Row],[Day of Year]]&lt;123,FCAP,AE8149)</f>
        <v>#NAME?</v>
      </c>
      <c r="O8150" s="17" t="e">
        <f ca="1">IF(IRR_DRIP,5,COUNTIF('IDET Wind Values'!C8134:G8134,"&lt;="&amp;IRR_MAXWIND))</f>
        <v>#NAME?</v>
      </c>
      <c r="P8150" s="13" t="e">
        <f ca="1">CalcTable[[#This Row],[ET_o]]*KL</f>
        <v>#NAME?</v>
      </c>
      <c r="Q8150" s="13" t="e">
        <f ca="1">IF(WILTPT&lt;=0,1,MAX(0,MIN(1,(CalcTable[[#This Row],[IWC]]-WILTPT)/(MAD-WILTPT))))</f>
        <v>#NAME?</v>
      </c>
      <c r="R8150" s="13" t="e">
        <f ca="1">CalcTable[[#This Row],[ETMult]]*CalcTable[[#This Row],[ETb]]</f>
        <v>#NAME?</v>
      </c>
      <c r="S8150" s="13" t="b">
        <f>INDEX(IRR_LIST,CalcTable[[#This Row],[Day of Week]]+1)</f>
        <v>0</v>
      </c>
      <c r="T8150" s="13">
        <f t="shared" ca="1" si="2553"/>
        <v>0</v>
      </c>
      <c r="U8150" s="13" t="b">
        <f ca="1">IF(CalcTable[[#This Row],[IrrPrecip]]&gt;=IC_MM,FALSE,TRUE)</f>
        <v>1</v>
      </c>
      <c r="V8150" s="13" t="b">
        <f t="shared" si="2565"/>
        <v>1</v>
      </c>
      <c r="W8150" s="13" t="e">
        <f ca="1">IF(AND(IRR_DRIP=FALSE,CalcTable[[#This Row],[IrrHours]]&lt;=0),FALSE,TRUE)</f>
        <v>#NAME?</v>
      </c>
      <c r="X8150" s="13" t="e">
        <f ca="1">AND(CalcTable[[#This Row],[IrrDay]],CalcTable[[#This Row],[IrrRain]],CalcTable[[#This Row],[IrrWarm]],CalcTable[[#This Row],[IrrWindy]])</f>
        <v>#NAME?</v>
      </c>
      <c r="Y8150" s="13" t="e">
        <f t="shared" ca="1" si="2554"/>
        <v>#NAME?</v>
      </c>
      <c r="Z8150" s="13" t="e">
        <f ca="1">CalcTable[[#This Row],[IrrHours]]/5</f>
        <v>#NAME?</v>
      </c>
      <c r="AA8150" s="13" t="e">
        <f ca="1">IF(CalcTable[[#This Row],[IrrFlag]]=FALSE,0,MAX(0,CalcTable[[#This Row],[VolRednWind]]*(FCAP*IRR_TARGET-CalcTable[[#This Row],[IWC]])))</f>
        <v>#NAME?</v>
      </c>
      <c r="AB8150" s="13" t="e">
        <f ca="1">CalcTable[[#This Row],[IWC]]+CalcTable[[#This Row],[Eff Precip]]+CalcTable[[#This Row],[IrrAmt]]-CalcTable[[#This Row],[AET]]</f>
        <v>#NAME?</v>
      </c>
      <c r="AC8150" s="13" t="e">
        <f ca="1">IF(CalcTable[[#This Row],[PWC]]&gt;FCAP,MIN(24*PERC,MIN(SAT,CalcTable[[#This Row],[PWC]])-FCAP),0)</f>
        <v>#NAME?</v>
      </c>
      <c r="AD8150" s="13" t="e">
        <f ca="1">IF(CalcTable[[#This Row],[PWC]]&gt;SAT,CalcTable[[#This Row],[PWC]]-SAT,0)</f>
        <v>#NAME?</v>
      </c>
      <c r="AE8150" s="13" t="e">
        <f ca="1">CalcTable[[#This Row],[PWC]]-CalcTable[[#This Row],[PercAmt]]-CalcTable[[#This Row],[Runoff]]</f>
        <v>#NAME?</v>
      </c>
      <c r="AF8150" s="13" t="e">
        <f ca="1">CalcTable[[#This Row],[IrrAmt]]/1000*CUR_IRR_AREA*10000/IRR_EFF</f>
        <v>#NAME?</v>
      </c>
      <c r="AG8150" s="147"/>
      <c r="AI8150" s="50">
        <v>0</v>
      </c>
      <c r="AJ8150" s="50">
        <v>0</v>
      </c>
      <c r="AK8150" s="50">
        <v>6.7039704839442429</v>
      </c>
      <c r="AL8150" s="50">
        <v>5.6518316023598807</v>
      </c>
      <c r="AM8150" s="50"/>
      <c r="AN8150" s="50"/>
      <c r="AO8150" s="50"/>
      <c r="AP8150" s="50"/>
      <c r="AQ8150" s="50"/>
      <c r="AR8150" s="50"/>
      <c r="AS8150" s="50"/>
      <c r="AT8150" s="50"/>
      <c r="AU8150" s="50"/>
      <c r="AV8150" s="50"/>
      <c r="AW8150" s="50"/>
      <c r="AX8150" s="50">
        <f t="shared" si="2555"/>
        <v>12.355802086304124</v>
      </c>
      <c r="AY8150" s="50"/>
      <c r="AZ8150" s="50">
        <f t="shared" si="2556"/>
        <v>264.11196076707211</v>
      </c>
      <c r="BA8150" s="50">
        <f t="shared" si="2566"/>
        <v>406.64857451438081</v>
      </c>
      <c r="BB8150" s="50">
        <f t="shared" si="2567"/>
        <v>419.22533455090809</v>
      </c>
      <c r="BC8150" s="17">
        <f t="shared" si="2557"/>
        <v>20135</v>
      </c>
      <c r="BD8150" s="50">
        <f t="shared" si="2558"/>
        <v>12.355802086304124</v>
      </c>
      <c r="BE8150" s="50">
        <f t="shared" si="2559"/>
        <v>264.11196076707211</v>
      </c>
      <c r="BF8150" s="50">
        <f t="shared" si="2560"/>
        <v>432.00308968885957</v>
      </c>
      <c r="BG8150" s="50"/>
      <c r="BH8150" s="17">
        <f t="shared" si="2561"/>
        <v>0</v>
      </c>
      <c r="BI8150" s="17">
        <f t="shared" ref="BI8150:BI8213" si="2571">BI8149+1</f>
        <v>8150</v>
      </c>
      <c r="BJ8150" s="17">
        <f t="shared" si="2562"/>
        <v>8150</v>
      </c>
      <c r="BK8150" s="150">
        <f t="shared" si="2563"/>
        <v>41416</v>
      </c>
      <c r="BL8150" s="50" t="e">
        <f t="shared" ca="1" si="2568"/>
        <v>#NAME?</v>
      </c>
      <c r="BM8150" s="50" t="e">
        <f t="shared" ca="1" si="2569"/>
        <v>#NAME?</v>
      </c>
      <c r="BN8150" s="50" t="e">
        <f t="shared" ca="1" si="2570"/>
        <v>#NAME?</v>
      </c>
    </row>
    <row r="8151" spans="1:66" x14ac:dyDescent="0.35">
      <c r="A8151" s="48">
        <v>41417</v>
      </c>
      <c r="B8151" s="17">
        <v>2013</v>
      </c>
      <c r="C8151" s="17">
        <v>5</v>
      </c>
      <c r="D8151" s="17">
        <v>143</v>
      </c>
      <c r="E8151" s="17">
        <v>23</v>
      </c>
      <c r="F8151" s="17">
        <v>5</v>
      </c>
      <c r="G8151" s="50">
        <v>6.5</v>
      </c>
      <c r="H8151" s="32">
        <v>2.6582301892510243</v>
      </c>
      <c r="I8151" s="50">
        <v>7</v>
      </c>
      <c r="J8151" s="13">
        <v>23.4</v>
      </c>
      <c r="K8151" s="13">
        <f t="shared" si="2552"/>
        <v>23.4</v>
      </c>
      <c r="L8151" s="13">
        <f t="shared" si="2564"/>
        <v>13.799999999999999</v>
      </c>
      <c r="M8151" s="13" t="e">
        <f ca="1">CalcTable[[#This Row],[IWC]]-AE8150</f>
        <v>#NAME?</v>
      </c>
      <c r="N8151" s="13" t="e">
        <f ca="1">IF(CalcTable[[#This Row],[Day of Year]]&lt;123,FCAP,AE8150)</f>
        <v>#NAME?</v>
      </c>
      <c r="O8151" s="17" t="e">
        <f ca="1">IF(IRR_DRIP,5,COUNTIF('IDET Wind Values'!C8135:G8135,"&lt;="&amp;IRR_MAXWIND))</f>
        <v>#NAME?</v>
      </c>
      <c r="P8151" s="13" t="e">
        <f ca="1">CalcTable[[#This Row],[ET_o]]*KL</f>
        <v>#NAME?</v>
      </c>
      <c r="Q8151" s="13" t="e">
        <f ca="1">IF(WILTPT&lt;=0,1,MAX(0,MIN(1,(CalcTable[[#This Row],[IWC]]-WILTPT)/(MAD-WILTPT))))</f>
        <v>#NAME?</v>
      </c>
      <c r="R8151" s="13" t="e">
        <f ca="1">CalcTable[[#This Row],[ETMult]]*CalcTable[[#This Row],[ETb]]</f>
        <v>#NAME?</v>
      </c>
      <c r="S8151" s="13" t="b">
        <f>INDEX(IRR_LIST,CalcTable[[#This Row],[Day of Week]]+1)</f>
        <v>1</v>
      </c>
      <c r="T8151" s="13">
        <f t="shared" ca="1" si="2553"/>
        <v>2.6</v>
      </c>
      <c r="U8151" s="13" t="b">
        <f ca="1">IF(CalcTable[[#This Row],[IrrPrecip]]&gt;=IC_MM,FALSE,TRUE)</f>
        <v>1</v>
      </c>
      <c r="V8151" s="13" t="b">
        <f t="shared" si="2565"/>
        <v>1</v>
      </c>
      <c r="W8151" s="13" t="e">
        <f ca="1">IF(AND(IRR_DRIP=FALSE,CalcTable[[#This Row],[IrrHours]]&lt;=0),FALSE,TRUE)</f>
        <v>#NAME?</v>
      </c>
      <c r="X8151" s="13" t="e">
        <f ca="1">AND(CalcTable[[#This Row],[IrrDay]],CalcTable[[#This Row],[IrrRain]],CalcTable[[#This Row],[IrrWarm]],CalcTable[[#This Row],[IrrWindy]])</f>
        <v>#NAME?</v>
      </c>
      <c r="Y8151" s="13" t="e">
        <f t="shared" ca="1" si="2554"/>
        <v>#NAME?</v>
      </c>
      <c r="Z8151" s="13" t="e">
        <f ca="1">CalcTable[[#This Row],[IrrHours]]/5</f>
        <v>#NAME?</v>
      </c>
      <c r="AA8151" s="13" t="e">
        <f ca="1">IF(CalcTable[[#This Row],[IrrFlag]]=FALSE,0,MAX(0,CalcTable[[#This Row],[VolRednWind]]*(FCAP*IRR_TARGET-CalcTable[[#This Row],[IWC]])))</f>
        <v>#NAME?</v>
      </c>
      <c r="AB8151" s="13" t="e">
        <f ca="1">CalcTable[[#This Row],[IWC]]+CalcTable[[#This Row],[Eff Precip]]+CalcTable[[#This Row],[IrrAmt]]-CalcTable[[#This Row],[AET]]</f>
        <v>#NAME?</v>
      </c>
      <c r="AC8151" s="13" t="e">
        <f ca="1">IF(CalcTable[[#This Row],[PWC]]&gt;FCAP,MIN(24*PERC,MIN(SAT,CalcTable[[#This Row],[PWC]])-FCAP),0)</f>
        <v>#NAME?</v>
      </c>
      <c r="AD8151" s="13" t="e">
        <f ca="1">IF(CalcTable[[#This Row],[PWC]]&gt;SAT,CalcTable[[#This Row],[PWC]]-SAT,0)</f>
        <v>#NAME?</v>
      </c>
      <c r="AE8151" s="13" t="e">
        <f ca="1">CalcTable[[#This Row],[PWC]]-CalcTable[[#This Row],[PercAmt]]-CalcTable[[#This Row],[Runoff]]</f>
        <v>#NAME?</v>
      </c>
      <c r="AF8151" s="13" t="e">
        <f ca="1">CalcTable[[#This Row],[IrrAmt]]/1000*CUR_IRR_AREA*10000/IRR_EFF</f>
        <v>#NAME?</v>
      </c>
      <c r="AG8151" s="147"/>
      <c r="AI8151" s="50">
        <v>2.7041736854717713</v>
      </c>
      <c r="AJ8151" s="50">
        <v>3.4144444783174168</v>
      </c>
      <c r="AK8151" s="50">
        <v>0</v>
      </c>
      <c r="AL8151" s="50">
        <v>0</v>
      </c>
      <c r="AM8151" s="50"/>
      <c r="AN8151" s="50"/>
      <c r="AO8151" s="50"/>
      <c r="AP8151" s="50"/>
      <c r="AQ8151" s="50"/>
      <c r="AR8151" s="50"/>
      <c r="AS8151" s="50"/>
      <c r="AT8151" s="50"/>
      <c r="AU8151" s="50"/>
      <c r="AV8151" s="50"/>
      <c r="AW8151" s="50"/>
      <c r="AX8151" s="50">
        <f t="shared" si="2555"/>
        <v>6.1186181637891881</v>
      </c>
      <c r="AY8151" s="50"/>
      <c r="AZ8151" s="50">
        <f t="shared" si="2556"/>
        <v>139.81825208423021</v>
      </c>
      <c r="BA8151" s="50">
        <f t="shared" si="2566"/>
        <v>226.28198937847651</v>
      </c>
      <c r="BB8151" s="50">
        <f t="shared" si="2567"/>
        <v>234.16292003976031</v>
      </c>
      <c r="BC8151" s="17">
        <f t="shared" si="2557"/>
        <v>20135</v>
      </c>
      <c r="BD8151" s="50">
        <f t="shared" si="2558"/>
        <v>6.1186181637891881</v>
      </c>
      <c r="BE8151" s="50">
        <f t="shared" si="2559"/>
        <v>139.81825208423021</v>
      </c>
      <c r="BF8151" s="50">
        <f t="shared" si="2560"/>
        <v>228.69815028389971</v>
      </c>
      <c r="BG8151" s="50"/>
      <c r="BH8151" s="17">
        <f t="shared" si="2561"/>
        <v>0</v>
      </c>
      <c r="BI8151" s="17">
        <f t="shared" si="2571"/>
        <v>8151</v>
      </c>
      <c r="BJ8151" s="17">
        <f t="shared" si="2562"/>
        <v>8151</v>
      </c>
      <c r="BK8151" s="150">
        <f t="shared" si="2563"/>
        <v>41417</v>
      </c>
      <c r="BL8151" s="50" t="e">
        <f t="shared" ca="1" si="2568"/>
        <v>#NAME?</v>
      </c>
      <c r="BM8151" s="50" t="e">
        <f t="shared" ca="1" si="2569"/>
        <v>#NAME?</v>
      </c>
      <c r="BN8151" s="50" t="e">
        <f t="shared" ca="1" si="2570"/>
        <v>#NAME?</v>
      </c>
    </row>
    <row r="8152" spans="1:66" x14ac:dyDescent="0.35">
      <c r="A8152" s="48">
        <v>41418</v>
      </c>
      <c r="B8152" s="17">
        <v>2013</v>
      </c>
      <c r="C8152" s="17">
        <v>5</v>
      </c>
      <c r="D8152" s="17">
        <v>144</v>
      </c>
      <c r="E8152" s="17">
        <v>24</v>
      </c>
      <c r="F8152" s="17">
        <v>6</v>
      </c>
      <c r="G8152" s="50">
        <v>4.2</v>
      </c>
      <c r="H8152" s="32">
        <v>2.3697283210216198</v>
      </c>
      <c r="I8152" s="50">
        <v>9.8333333333333339</v>
      </c>
      <c r="J8152" s="13">
        <v>51.2</v>
      </c>
      <c r="K8152" s="13">
        <f t="shared" si="2552"/>
        <v>51.2</v>
      </c>
      <c r="L8152" s="13">
        <f t="shared" si="2564"/>
        <v>34.650000000000006</v>
      </c>
      <c r="M8152" s="13" t="e">
        <f ca="1">CalcTable[[#This Row],[IWC]]-AE8151</f>
        <v>#NAME?</v>
      </c>
      <c r="N8152" s="13" t="e">
        <f ca="1">IF(CalcTable[[#This Row],[Day of Year]]&lt;123,FCAP,AE8151)</f>
        <v>#NAME?</v>
      </c>
      <c r="O8152" s="17" t="e">
        <f ca="1">IF(IRR_DRIP,5,COUNTIF('IDET Wind Values'!C8136:G8136,"&lt;="&amp;IRR_MAXWIND))</f>
        <v>#NAME?</v>
      </c>
      <c r="P8152" s="13" t="e">
        <f ca="1">CalcTable[[#This Row],[ET_o]]*KL</f>
        <v>#NAME?</v>
      </c>
      <c r="Q8152" s="13" t="e">
        <f ca="1">IF(WILTPT&lt;=0,1,MAX(0,MIN(1,(CalcTable[[#This Row],[IWC]]-WILTPT)/(MAD-WILTPT))))</f>
        <v>#NAME?</v>
      </c>
      <c r="R8152" s="13" t="e">
        <f ca="1">CalcTable[[#This Row],[ETMult]]*CalcTable[[#This Row],[ETb]]</f>
        <v>#NAME?</v>
      </c>
      <c r="S8152" s="13" t="b">
        <f>INDEX(IRR_LIST,CalcTable[[#This Row],[Day of Week]]+1)</f>
        <v>0</v>
      </c>
      <c r="T8152" s="13">
        <f t="shared" ca="1" si="2553"/>
        <v>26</v>
      </c>
      <c r="U8152" s="13" t="b">
        <f ca="1">IF(CalcTable[[#This Row],[IrrPrecip]]&gt;=IC_MM,FALSE,TRUE)</f>
        <v>0</v>
      </c>
      <c r="V8152" s="13" t="b">
        <f t="shared" si="2565"/>
        <v>1</v>
      </c>
      <c r="W8152" s="13" t="e">
        <f ca="1">IF(AND(IRR_DRIP=FALSE,CalcTable[[#This Row],[IrrHours]]&lt;=0),FALSE,TRUE)</f>
        <v>#NAME?</v>
      </c>
      <c r="X8152" s="13" t="e">
        <f ca="1">AND(CalcTable[[#This Row],[IrrDay]],CalcTable[[#This Row],[IrrRain]],CalcTable[[#This Row],[IrrWarm]],CalcTable[[#This Row],[IrrWindy]])</f>
        <v>#NAME?</v>
      </c>
      <c r="Y8152" s="13" t="e">
        <f t="shared" ca="1" si="2554"/>
        <v>#NAME?</v>
      </c>
      <c r="Z8152" s="13" t="e">
        <f ca="1">CalcTable[[#This Row],[IrrHours]]/5</f>
        <v>#NAME?</v>
      </c>
      <c r="AA8152" s="13" t="e">
        <f ca="1">IF(CalcTable[[#This Row],[IrrFlag]]=FALSE,0,MAX(0,CalcTable[[#This Row],[VolRednWind]]*(FCAP*IRR_TARGET-CalcTable[[#This Row],[IWC]])))</f>
        <v>#NAME?</v>
      </c>
      <c r="AB8152" s="13" t="e">
        <f ca="1">CalcTable[[#This Row],[IWC]]+CalcTable[[#This Row],[Eff Precip]]+CalcTable[[#This Row],[IrrAmt]]-CalcTable[[#This Row],[AET]]</f>
        <v>#NAME?</v>
      </c>
      <c r="AC8152" s="13" t="e">
        <f ca="1">IF(CalcTable[[#This Row],[PWC]]&gt;FCAP,MIN(24*PERC,MIN(SAT,CalcTable[[#This Row],[PWC]])-FCAP),0)</f>
        <v>#NAME?</v>
      </c>
      <c r="AD8152" s="13" t="e">
        <f ca="1">IF(CalcTable[[#This Row],[PWC]]&gt;SAT,CalcTable[[#This Row],[PWC]]-SAT,0)</f>
        <v>#NAME?</v>
      </c>
      <c r="AE8152" s="13" t="e">
        <f ca="1">CalcTable[[#This Row],[PWC]]-CalcTable[[#This Row],[PercAmt]]-CalcTable[[#This Row],[Runoff]]</f>
        <v>#NAME?</v>
      </c>
      <c r="AF8152" s="13" t="e">
        <f ca="1">CalcTable[[#This Row],[IrrAmt]]/1000*CUR_IRR_AREA*10000/IRR_EFF</f>
        <v>#NAME?</v>
      </c>
      <c r="AG8152" s="147"/>
      <c r="AI8152" s="50">
        <v>0</v>
      </c>
      <c r="AJ8152" s="50">
        <v>0</v>
      </c>
      <c r="AK8152" s="50">
        <v>0</v>
      </c>
      <c r="AL8152" s="50">
        <v>0</v>
      </c>
      <c r="AM8152" s="50"/>
      <c r="AN8152" s="50"/>
      <c r="AO8152" s="50"/>
      <c r="AP8152" s="50"/>
      <c r="AQ8152" s="50"/>
      <c r="AR8152" s="50"/>
      <c r="AS8152" s="50"/>
      <c r="AT8152" s="50"/>
      <c r="AU8152" s="50"/>
      <c r="AV8152" s="50"/>
      <c r="AW8152" s="50"/>
      <c r="AX8152" s="50">
        <f t="shared" si="2555"/>
        <v>0</v>
      </c>
      <c r="AY8152" s="50"/>
      <c r="AZ8152" s="50">
        <f t="shared" si="2556"/>
        <v>0</v>
      </c>
      <c r="BA8152" s="50">
        <f t="shared" si="2566"/>
        <v>0</v>
      </c>
      <c r="BB8152" s="50">
        <f t="shared" si="2567"/>
        <v>0</v>
      </c>
      <c r="BC8152" s="17">
        <f t="shared" si="2557"/>
        <v>20135</v>
      </c>
      <c r="BD8152" s="50">
        <f t="shared" si="2558"/>
        <v>0</v>
      </c>
      <c r="BE8152" s="50">
        <f t="shared" si="2559"/>
        <v>0</v>
      </c>
      <c r="BF8152" s="50">
        <f t="shared" si="2560"/>
        <v>0</v>
      </c>
      <c r="BG8152" s="50"/>
      <c r="BH8152" s="17">
        <f t="shared" si="2561"/>
        <v>0</v>
      </c>
      <c r="BI8152" s="17">
        <f t="shared" si="2571"/>
        <v>8152</v>
      </c>
      <c r="BJ8152" s="17">
        <f t="shared" si="2562"/>
        <v>8152</v>
      </c>
      <c r="BK8152" s="150">
        <f t="shared" si="2563"/>
        <v>41418</v>
      </c>
      <c r="BL8152" s="50" t="e">
        <f t="shared" ca="1" si="2568"/>
        <v>#NAME?</v>
      </c>
      <c r="BM8152" s="50" t="e">
        <f t="shared" ca="1" si="2569"/>
        <v>#NAME?</v>
      </c>
      <c r="BN8152" s="50" t="e">
        <f t="shared" ca="1" si="2570"/>
        <v>#NAME?</v>
      </c>
    </row>
    <row r="8153" spans="1:66" x14ac:dyDescent="0.35">
      <c r="A8153" s="48">
        <v>41419</v>
      </c>
      <c r="B8153" s="17">
        <v>2013</v>
      </c>
      <c r="C8153" s="17">
        <v>5</v>
      </c>
      <c r="D8153" s="17">
        <v>145</v>
      </c>
      <c r="E8153" s="17">
        <v>25</v>
      </c>
      <c r="F8153" s="17">
        <v>7</v>
      </c>
      <c r="G8153" s="50">
        <v>3.9</v>
      </c>
      <c r="H8153" s="32">
        <v>3.3820925782026579</v>
      </c>
      <c r="I8153" s="50">
        <v>25.166666666666668</v>
      </c>
      <c r="J8153" s="13">
        <v>8</v>
      </c>
      <c r="K8153" s="13">
        <f t="shared" si="2552"/>
        <v>8</v>
      </c>
      <c r="L8153" s="13">
        <f t="shared" si="2564"/>
        <v>2.25</v>
      </c>
      <c r="M8153" s="13" t="e">
        <f ca="1">CalcTable[[#This Row],[IWC]]-AE8152</f>
        <v>#NAME?</v>
      </c>
      <c r="N8153" s="13" t="e">
        <f ca="1">IF(CalcTable[[#This Row],[Day of Year]]&lt;123,FCAP,AE8152)</f>
        <v>#NAME?</v>
      </c>
      <c r="O8153" s="17" t="e">
        <f ca="1">IF(IRR_DRIP,5,COUNTIF('IDET Wind Values'!C8137:G8137,"&lt;="&amp;IRR_MAXWIND))</f>
        <v>#NAME?</v>
      </c>
      <c r="P8153" s="13" t="e">
        <f ca="1">CalcTable[[#This Row],[ET_o]]*KL</f>
        <v>#NAME?</v>
      </c>
      <c r="Q8153" s="13" t="e">
        <f ca="1">IF(WILTPT&lt;=0,1,MAX(0,MIN(1,(CalcTable[[#This Row],[IWC]]-WILTPT)/(MAD-WILTPT))))</f>
        <v>#NAME?</v>
      </c>
      <c r="R8153" s="13" t="e">
        <f ca="1">CalcTable[[#This Row],[ETMult]]*CalcTable[[#This Row],[ETb]]</f>
        <v>#NAME?</v>
      </c>
      <c r="S8153" s="13" t="b">
        <f>INDEX(IRR_LIST,CalcTable[[#This Row],[Day of Week]]+1)</f>
        <v>0</v>
      </c>
      <c r="T8153" s="13">
        <f t="shared" ca="1" si="2553"/>
        <v>74.599999999999994</v>
      </c>
      <c r="U8153" s="13" t="b">
        <f ca="1">IF(CalcTable[[#This Row],[IrrPrecip]]&gt;=IC_MM,FALSE,TRUE)</f>
        <v>0</v>
      </c>
      <c r="V8153" s="13" t="b">
        <f t="shared" si="2565"/>
        <v>1</v>
      </c>
      <c r="W8153" s="13" t="e">
        <f ca="1">IF(AND(IRR_DRIP=FALSE,CalcTable[[#This Row],[IrrHours]]&lt;=0),FALSE,TRUE)</f>
        <v>#NAME?</v>
      </c>
      <c r="X8153" s="13" t="e">
        <f ca="1">AND(CalcTable[[#This Row],[IrrDay]],CalcTable[[#This Row],[IrrRain]],CalcTable[[#This Row],[IrrWarm]],CalcTable[[#This Row],[IrrWindy]])</f>
        <v>#NAME?</v>
      </c>
      <c r="Y8153" s="13" t="e">
        <f t="shared" ca="1" si="2554"/>
        <v>#NAME?</v>
      </c>
      <c r="Z8153" s="13" t="e">
        <f ca="1">CalcTable[[#This Row],[IrrHours]]/5</f>
        <v>#NAME?</v>
      </c>
      <c r="AA8153" s="13" t="e">
        <f ca="1">IF(CalcTable[[#This Row],[IrrFlag]]=FALSE,0,MAX(0,CalcTable[[#This Row],[VolRednWind]]*(FCAP*IRR_TARGET-CalcTable[[#This Row],[IWC]])))</f>
        <v>#NAME?</v>
      </c>
      <c r="AB8153" s="13" t="e">
        <f ca="1">CalcTable[[#This Row],[IWC]]+CalcTable[[#This Row],[Eff Precip]]+CalcTable[[#This Row],[IrrAmt]]-CalcTable[[#This Row],[AET]]</f>
        <v>#NAME?</v>
      </c>
      <c r="AC8153" s="13" t="e">
        <f ca="1">IF(CalcTable[[#This Row],[PWC]]&gt;FCAP,MIN(24*PERC,MIN(SAT,CalcTable[[#This Row],[PWC]])-FCAP),0)</f>
        <v>#NAME?</v>
      </c>
      <c r="AD8153" s="13" t="e">
        <f ca="1">IF(CalcTable[[#This Row],[PWC]]&gt;SAT,CalcTable[[#This Row],[PWC]]-SAT,0)</f>
        <v>#NAME?</v>
      </c>
      <c r="AE8153" s="13" t="e">
        <f ca="1">CalcTable[[#This Row],[PWC]]-CalcTable[[#This Row],[PercAmt]]-CalcTable[[#This Row],[Runoff]]</f>
        <v>#NAME?</v>
      </c>
      <c r="AF8153" s="13" t="e">
        <f ca="1">CalcTable[[#This Row],[IrrAmt]]/1000*CUR_IRR_AREA*10000/IRR_EFF</f>
        <v>#NAME?</v>
      </c>
      <c r="AG8153" s="147"/>
      <c r="AI8153" s="50">
        <v>0</v>
      </c>
      <c r="AJ8153" s="50">
        <v>0</v>
      </c>
      <c r="AK8153" s="50">
        <v>0</v>
      </c>
      <c r="AL8153" s="50">
        <v>0</v>
      </c>
      <c r="AM8153" s="50"/>
      <c r="AN8153" s="50"/>
      <c r="AO8153" s="50"/>
      <c r="AP8153" s="50"/>
      <c r="AQ8153" s="50"/>
      <c r="AR8153" s="50"/>
      <c r="AS8153" s="50"/>
      <c r="AT8153" s="50"/>
      <c r="AU8153" s="50"/>
      <c r="AV8153" s="50"/>
      <c r="AW8153" s="50"/>
      <c r="AX8153" s="50">
        <f t="shared" si="2555"/>
        <v>0</v>
      </c>
      <c r="AY8153" s="50"/>
      <c r="AZ8153" s="50">
        <f t="shared" si="2556"/>
        <v>0</v>
      </c>
      <c r="BA8153" s="50">
        <f t="shared" si="2566"/>
        <v>0</v>
      </c>
      <c r="BB8153" s="50">
        <f t="shared" si="2567"/>
        <v>0</v>
      </c>
      <c r="BC8153" s="17">
        <f t="shared" si="2557"/>
        <v>20135</v>
      </c>
      <c r="BD8153" s="50">
        <f t="shared" si="2558"/>
        <v>0</v>
      </c>
      <c r="BE8153" s="50">
        <f t="shared" si="2559"/>
        <v>0</v>
      </c>
      <c r="BF8153" s="50">
        <f t="shared" si="2560"/>
        <v>0</v>
      </c>
      <c r="BG8153" s="50"/>
      <c r="BH8153" s="17">
        <f t="shared" si="2561"/>
        <v>0</v>
      </c>
      <c r="BI8153" s="17">
        <f t="shared" si="2571"/>
        <v>8153</v>
      </c>
      <c r="BJ8153" s="17">
        <f t="shared" si="2562"/>
        <v>8153</v>
      </c>
      <c r="BK8153" s="150">
        <f t="shared" si="2563"/>
        <v>41419</v>
      </c>
      <c r="BL8153" s="50" t="e">
        <f t="shared" ca="1" si="2568"/>
        <v>#NAME?</v>
      </c>
      <c r="BM8153" s="50" t="e">
        <f t="shared" ca="1" si="2569"/>
        <v>#NAME?</v>
      </c>
      <c r="BN8153" s="50" t="e">
        <f t="shared" ca="1" si="2570"/>
        <v>#NAME?</v>
      </c>
    </row>
    <row r="8154" spans="1:66" x14ac:dyDescent="0.35">
      <c r="A8154" s="48">
        <v>41420</v>
      </c>
      <c r="B8154" s="17">
        <v>2013</v>
      </c>
      <c r="C8154" s="17">
        <v>5</v>
      </c>
      <c r="D8154" s="17">
        <v>146</v>
      </c>
      <c r="E8154" s="17">
        <v>26</v>
      </c>
      <c r="F8154" s="17">
        <v>1</v>
      </c>
      <c r="G8154" s="50">
        <v>4</v>
      </c>
      <c r="H8154" s="32">
        <v>3.7764385482029503</v>
      </c>
      <c r="I8154" s="50">
        <v>8.5</v>
      </c>
      <c r="J8154" s="13">
        <v>0</v>
      </c>
      <c r="K8154" s="13">
        <f t="shared" si="2552"/>
        <v>0</v>
      </c>
      <c r="L8154" s="13">
        <f t="shared" si="2564"/>
        <v>0</v>
      </c>
      <c r="M8154" s="13" t="e">
        <f ca="1">CalcTable[[#This Row],[IWC]]-AE8153</f>
        <v>#NAME?</v>
      </c>
      <c r="N8154" s="13" t="e">
        <f ca="1">IF(CalcTable[[#This Row],[Day of Year]]&lt;123,FCAP,AE8153)</f>
        <v>#NAME?</v>
      </c>
      <c r="O8154" s="17" t="e">
        <f ca="1">IF(IRR_DRIP,5,COUNTIF('IDET Wind Values'!C8138:G8138,"&lt;="&amp;IRR_MAXWIND))</f>
        <v>#NAME?</v>
      </c>
      <c r="P8154" s="13" t="e">
        <f ca="1">CalcTable[[#This Row],[ET_o]]*KL</f>
        <v>#NAME?</v>
      </c>
      <c r="Q8154" s="13" t="e">
        <f ca="1">IF(WILTPT&lt;=0,1,MAX(0,MIN(1,(CalcTable[[#This Row],[IWC]]-WILTPT)/(MAD-WILTPT))))</f>
        <v>#NAME?</v>
      </c>
      <c r="R8154" s="13" t="e">
        <f ca="1">CalcTable[[#This Row],[ETMult]]*CalcTable[[#This Row],[ETb]]</f>
        <v>#NAME?</v>
      </c>
      <c r="S8154" s="13" t="b">
        <f>INDEX(IRR_LIST,CalcTable[[#This Row],[Day of Week]]+1)</f>
        <v>1</v>
      </c>
      <c r="T8154" s="13">
        <f t="shared" ca="1" si="2553"/>
        <v>59.2</v>
      </c>
      <c r="U8154" s="13" t="b">
        <f ca="1">IF(CalcTable[[#This Row],[IrrPrecip]]&gt;=IC_MM,FALSE,TRUE)</f>
        <v>0</v>
      </c>
      <c r="V8154" s="13" t="b">
        <f t="shared" si="2565"/>
        <v>1</v>
      </c>
      <c r="W8154" s="13" t="e">
        <f ca="1">IF(AND(IRR_DRIP=FALSE,CalcTable[[#This Row],[IrrHours]]&lt;=0),FALSE,TRUE)</f>
        <v>#NAME?</v>
      </c>
      <c r="X8154" s="13" t="e">
        <f ca="1">AND(CalcTable[[#This Row],[IrrDay]],CalcTable[[#This Row],[IrrRain]],CalcTable[[#This Row],[IrrWarm]],CalcTable[[#This Row],[IrrWindy]])</f>
        <v>#NAME?</v>
      </c>
      <c r="Y8154" s="13" t="e">
        <f t="shared" ca="1" si="2554"/>
        <v>#NAME?</v>
      </c>
      <c r="Z8154" s="13" t="e">
        <f ca="1">CalcTable[[#This Row],[IrrHours]]/5</f>
        <v>#NAME?</v>
      </c>
      <c r="AA8154" s="13" t="e">
        <f ca="1">IF(CalcTable[[#This Row],[IrrFlag]]=FALSE,0,MAX(0,CalcTable[[#This Row],[VolRednWind]]*(FCAP*IRR_TARGET-CalcTable[[#This Row],[IWC]])))</f>
        <v>#NAME?</v>
      </c>
      <c r="AB8154" s="13" t="e">
        <f ca="1">CalcTable[[#This Row],[IWC]]+CalcTable[[#This Row],[Eff Precip]]+CalcTable[[#This Row],[IrrAmt]]-CalcTable[[#This Row],[AET]]</f>
        <v>#NAME?</v>
      </c>
      <c r="AC8154" s="13" t="e">
        <f ca="1">IF(CalcTable[[#This Row],[PWC]]&gt;FCAP,MIN(24*PERC,MIN(SAT,CalcTable[[#This Row],[PWC]])-FCAP),0)</f>
        <v>#NAME?</v>
      </c>
      <c r="AD8154" s="13" t="e">
        <f ca="1">IF(CalcTable[[#This Row],[PWC]]&gt;SAT,CalcTable[[#This Row],[PWC]]-SAT,0)</f>
        <v>#NAME?</v>
      </c>
      <c r="AE8154" s="13" t="e">
        <f ca="1">CalcTable[[#This Row],[PWC]]-CalcTable[[#This Row],[PercAmt]]-CalcTable[[#This Row],[Runoff]]</f>
        <v>#NAME?</v>
      </c>
      <c r="AF8154" s="13" t="e">
        <f ca="1">CalcTable[[#This Row],[IrrAmt]]/1000*CUR_IRR_AREA*10000/IRR_EFF</f>
        <v>#NAME?</v>
      </c>
      <c r="AG8154" s="147"/>
      <c r="AI8154" s="50">
        <v>0</v>
      </c>
      <c r="AJ8154" s="50">
        <v>0</v>
      </c>
      <c r="AK8154" s="50">
        <v>0</v>
      </c>
      <c r="AL8154" s="50">
        <v>0</v>
      </c>
      <c r="AM8154" s="50"/>
      <c r="AN8154" s="50"/>
      <c r="AO8154" s="50"/>
      <c r="AP8154" s="50"/>
      <c r="AQ8154" s="50"/>
      <c r="AR8154" s="50"/>
      <c r="AS8154" s="50"/>
      <c r="AT8154" s="50"/>
      <c r="AU8154" s="50"/>
      <c r="AV8154" s="50"/>
      <c r="AW8154" s="50"/>
      <c r="AX8154" s="50">
        <f t="shared" si="2555"/>
        <v>0</v>
      </c>
      <c r="AY8154" s="50"/>
      <c r="AZ8154" s="50">
        <f t="shared" si="2556"/>
        <v>0</v>
      </c>
      <c r="BA8154" s="50">
        <f t="shared" si="2566"/>
        <v>0</v>
      </c>
      <c r="BB8154" s="50">
        <f t="shared" si="2567"/>
        <v>0</v>
      </c>
      <c r="BC8154" s="17">
        <f t="shared" si="2557"/>
        <v>20135</v>
      </c>
      <c r="BD8154" s="50">
        <f t="shared" si="2558"/>
        <v>0</v>
      </c>
      <c r="BE8154" s="50">
        <f t="shared" si="2559"/>
        <v>0</v>
      </c>
      <c r="BF8154" s="50">
        <f t="shared" si="2560"/>
        <v>0</v>
      </c>
      <c r="BG8154" s="50"/>
      <c r="BH8154" s="17">
        <f t="shared" si="2561"/>
        <v>0</v>
      </c>
      <c r="BI8154" s="17">
        <f t="shared" si="2571"/>
        <v>8154</v>
      </c>
      <c r="BJ8154" s="17">
        <f t="shared" si="2562"/>
        <v>8154</v>
      </c>
      <c r="BK8154" s="150">
        <f t="shared" si="2563"/>
        <v>41420</v>
      </c>
      <c r="BL8154" s="50" t="e">
        <f t="shared" ca="1" si="2568"/>
        <v>#NAME?</v>
      </c>
      <c r="BM8154" s="50" t="e">
        <f t="shared" ca="1" si="2569"/>
        <v>#NAME?</v>
      </c>
      <c r="BN8154" s="50" t="e">
        <f t="shared" ca="1" si="2570"/>
        <v>#NAME?</v>
      </c>
    </row>
    <row r="8155" spans="1:66" x14ac:dyDescent="0.35">
      <c r="A8155" s="48">
        <v>41421</v>
      </c>
      <c r="B8155" s="17">
        <v>2013</v>
      </c>
      <c r="C8155" s="17">
        <v>5</v>
      </c>
      <c r="D8155" s="17">
        <v>147</v>
      </c>
      <c r="E8155" s="17">
        <v>27</v>
      </c>
      <c r="F8155" s="17">
        <v>2</v>
      </c>
      <c r="G8155" s="50">
        <v>4.9000000000000004</v>
      </c>
      <c r="H8155" s="32">
        <v>4.1288160167417693</v>
      </c>
      <c r="I8155" s="50">
        <v>8.8333333333333339</v>
      </c>
      <c r="J8155" s="13">
        <v>0.2</v>
      </c>
      <c r="K8155" s="13">
        <f t="shared" si="2552"/>
        <v>0.2</v>
      </c>
      <c r="L8155" s="13">
        <f t="shared" si="2564"/>
        <v>0</v>
      </c>
      <c r="M8155" s="13" t="e">
        <f ca="1">CalcTable[[#This Row],[IWC]]-AE8154</f>
        <v>#NAME?</v>
      </c>
      <c r="N8155" s="13" t="e">
        <f ca="1">IF(CalcTable[[#This Row],[Day of Year]]&lt;123,FCAP,AE8154)</f>
        <v>#NAME?</v>
      </c>
      <c r="O8155" s="17" t="e">
        <f ca="1">IF(IRR_DRIP,5,COUNTIF('IDET Wind Values'!C8139:G8139,"&lt;="&amp;IRR_MAXWIND))</f>
        <v>#NAME?</v>
      </c>
      <c r="P8155" s="13" t="e">
        <f ca="1">CalcTable[[#This Row],[ET_o]]*KL</f>
        <v>#NAME?</v>
      </c>
      <c r="Q8155" s="13" t="e">
        <f ca="1">IF(WILTPT&lt;=0,1,MAX(0,MIN(1,(CalcTable[[#This Row],[IWC]]-WILTPT)/(MAD-WILTPT))))</f>
        <v>#NAME?</v>
      </c>
      <c r="R8155" s="13" t="e">
        <f ca="1">CalcTable[[#This Row],[ETMult]]*CalcTable[[#This Row],[ETb]]</f>
        <v>#NAME?</v>
      </c>
      <c r="S8155" s="13" t="b">
        <f>INDEX(IRR_LIST,CalcTable[[#This Row],[Day of Week]]+1)</f>
        <v>0</v>
      </c>
      <c r="T8155" s="13">
        <f t="shared" ca="1" si="2553"/>
        <v>8</v>
      </c>
      <c r="U8155" s="13" t="b">
        <f ca="1">IF(CalcTable[[#This Row],[IrrPrecip]]&gt;=IC_MM,FALSE,TRUE)</f>
        <v>1</v>
      </c>
      <c r="V8155" s="13" t="b">
        <f t="shared" si="2565"/>
        <v>1</v>
      </c>
      <c r="W8155" s="13" t="e">
        <f ca="1">IF(AND(IRR_DRIP=FALSE,CalcTable[[#This Row],[IrrHours]]&lt;=0),FALSE,TRUE)</f>
        <v>#NAME?</v>
      </c>
      <c r="X8155" s="13" t="e">
        <f ca="1">AND(CalcTable[[#This Row],[IrrDay]],CalcTable[[#This Row],[IrrRain]],CalcTable[[#This Row],[IrrWarm]],CalcTable[[#This Row],[IrrWindy]])</f>
        <v>#NAME?</v>
      </c>
      <c r="Y8155" s="13" t="e">
        <f t="shared" ca="1" si="2554"/>
        <v>#NAME?</v>
      </c>
      <c r="Z8155" s="13" t="e">
        <f ca="1">CalcTable[[#This Row],[IrrHours]]/5</f>
        <v>#NAME?</v>
      </c>
      <c r="AA8155" s="13" t="e">
        <f ca="1">IF(CalcTable[[#This Row],[IrrFlag]]=FALSE,0,MAX(0,CalcTable[[#This Row],[VolRednWind]]*(FCAP*IRR_TARGET-CalcTable[[#This Row],[IWC]])))</f>
        <v>#NAME?</v>
      </c>
      <c r="AB8155" s="13" t="e">
        <f ca="1">CalcTable[[#This Row],[IWC]]+CalcTable[[#This Row],[Eff Precip]]+CalcTable[[#This Row],[IrrAmt]]-CalcTable[[#This Row],[AET]]</f>
        <v>#NAME?</v>
      </c>
      <c r="AC8155" s="13" t="e">
        <f ca="1">IF(CalcTable[[#This Row],[PWC]]&gt;FCAP,MIN(24*PERC,MIN(SAT,CalcTable[[#This Row],[PWC]])-FCAP),0)</f>
        <v>#NAME?</v>
      </c>
      <c r="AD8155" s="13" t="e">
        <f ca="1">IF(CalcTable[[#This Row],[PWC]]&gt;SAT,CalcTable[[#This Row],[PWC]]-SAT,0)</f>
        <v>#NAME?</v>
      </c>
      <c r="AE8155" s="13" t="e">
        <f ca="1">CalcTable[[#This Row],[PWC]]-CalcTable[[#This Row],[PercAmt]]-CalcTable[[#This Row],[Runoff]]</f>
        <v>#NAME?</v>
      </c>
      <c r="AF8155" s="13" t="e">
        <f ca="1">CalcTable[[#This Row],[IrrAmt]]/1000*CUR_IRR_AREA*10000/IRR_EFF</f>
        <v>#NAME?</v>
      </c>
      <c r="AG8155" s="147"/>
      <c r="AI8155" s="50">
        <v>0</v>
      </c>
      <c r="AJ8155" s="50">
        <v>0</v>
      </c>
      <c r="AK8155" s="50">
        <v>3.0030247209069763</v>
      </c>
      <c r="AL8155" s="50">
        <v>4.357041201511624</v>
      </c>
      <c r="AM8155" s="50"/>
      <c r="AN8155" s="50"/>
      <c r="AO8155" s="50"/>
      <c r="AP8155" s="50"/>
      <c r="AQ8155" s="50"/>
      <c r="AR8155" s="50"/>
      <c r="AS8155" s="50"/>
      <c r="AT8155" s="50"/>
      <c r="AU8155" s="50"/>
      <c r="AV8155" s="50"/>
      <c r="AW8155" s="50"/>
      <c r="AX8155" s="50">
        <f t="shared" si="2555"/>
        <v>7.3600659224186007</v>
      </c>
      <c r="AY8155" s="50"/>
      <c r="AZ8155" s="50">
        <f t="shared" si="2556"/>
        <v>171.85090448430998</v>
      </c>
      <c r="BA8155" s="50">
        <f t="shared" si="2566"/>
        <v>264.5958370631439</v>
      </c>
      <c r="BB8155" s="50">
        <f t="shared" si="2567"/>
        <v>272.77921346715868</v>
      </c>
      <c r="BC8155" s="17">
        <f t="shared" si="2557"/>
        <v>20135</v>
      </c>
      <c r="BD8155" s="50">
        <f t="shared" si="2558"/>
        <v>7.3600659224186007</v>
      </c>
      <c r="BE8155" s="50">
        <f t="shared" si="2559"/>
        <v>171.85090448430998</v>
      </c>
      <c r="BF8155" s="50">
        <f t="shared" si="2560"/>
        <v>281.09337224799708</v>
      </c>
      <c r="BG8155" s="50"/>
      <c r="BH8155" s="17">
        <f t="shared" si="2561"/>
        <v>0</v>
      </c>
      <c r="BI8155" s="17">
        <f t="shared" si="2571"/>
        <v>8155</v>
      </c>
      <c r="BJ8155" s="17">
        <f t="shared" si="2562"/>
        <v>8155</v>
      </c>
      <c r="BK8155" s="150">
        <f t="shared" si="2563"/>
        <v>41421</v>
      </c>
      <c r="BL8155" s="50" t="e">
        <f t="shared" ca="1" si="2568"/>
        <v>#NAME?</v>
      </c>
      <c r="BM8155" s="50" t="e">
        <f t="shared" ca="1" si="2569"/>
        <v>#NAME?</v>
      </c>
      <c r="BN8155" s="50" t="e">
        <f t="shared" ca="1" si="2570"/>
        <v>#NAME?</v>
      </c>
    </row>
    <row r="8156" spans="1:66" x14ac:dyDescent="0.35">
      <c r="A8156" s="48">
        <v>41422</v>
      </c>
      <c r="B8156" s="17">
        <v>2013</v>
      </c>
      <c r="C8156" s="17">
        <v>5</v>
      </c>
      <c r="D8156" s="17">
        <v>148</v>
      </c>
      <c r="E8156" s="17">
        <v>28</v>
      </c>
      <c r="F8156" s="17">
        <v>3</v>
      </c>
      <c r="G8156" s="50">
        <v>8.1999999999999993</v>
      </c>
      <c r="H8156" s="32">
        <v>3.2076568974965585</v>
      </c>
      <c r="I8156" s="50">
        <v>7.333333333333333</v>
      </c>
      <c r="J8156" s="13">
        <v>1.8</v>
      </c>
      <c r="K8156" s="13">
        <f t="shared" si="2552"/>
        <v>1.8</v>
      </c>
      <c r="L8156" s="13">
        <f t="shared" si="2564"/>
        <v>0</v>
      </c>
      <c r="M8156" s="13" t="e">
        <f ca="1">CalcTable[[#This Row],[IWC]]-AE8155</f>
        <v>#NAME?</v>
      </c>
      <c r="N8156" s="13" t="e">
        <f ca="1">IF(CalcTable[[#This Row],[Day of Year]]&lt;123,FCAP,AE8155)</f>
        <v>#NAME?</v>
      </c>
      <c r="O8156" s="17" t="e">
        <f ca="1">IF(IRR_DRIP,5,COUNTIF('IDET Wind Values'!C8140:G8140,"&lt;="&amp;IRR_MAXWIND))</f>
        <v>#NAME?</v>
      </c>
      <c r="P8156" s="13" t="e">
        <f ca="1">CalcTable[[#This Row],[ET_o]]*KL</f>
        <v>#NAME?</v>
      </c>
      <c r="Q8156" s="13" t="e">
        <f ca="1">IF(WILTPT&lt;=0,1,MAX(0,MIN(1,(CalcTable[[#This Row],[IWC]]-WILTPT)/(MAD-WILTPT))))</f>
        <v>#NAME?</v>
      </c>
      <c r="R8156" s="13" t="e">
        <f ca="1">CalcTable[[#This Row],[ETMult]]*CalcTable[[#This Row],[ETb]]</f>
        <v>#NAME?</v>
      </c>
      <c r="S8156" s="13" t="b">
        <f>INDEX(IRR_LIST,CalcTable[[#This Row],[Day of Week]]+1)</f>
        <v>1</v>
      </c>
      <c r="T8156" s="13">
        <f t="shared" ca="1" si="2553"/>
        <v>0.2</v>
      </c>
      <c r="U8156" s="13" t="b">
        <f ca="1">IF(CalcTable[[#This Row],[IrrPrecip]]&gt;=IC_MM,FALSE,TRUE)</f>
        <v>1</v>
      </c>
      <c r="V8156" s="13" t="b">
        <f t="shared" si="2565"/>
        <v>1</v>
      </c>
      <c r="W8156" s="13" t="e">
        <f ca="1">IF(AND(IRR_DRIP=FALSE,CalcTable[[#This Row],[IrrHours]]&lt;=0),FALSE,TRUE)</f>
        <v>#NAME?</v>
      </c>
      <c r="X8156" s="13" t="e">
        <f ca="1">AND(CalcTable[[#This Row],[IrrDay]],CalcTable[[#This Row],[IrrRain]],CalcTable[[#This Row],[IrrWarm]],CalcTable[[#This Row],[IrrWindy]])</f>
        <v>#NAME?</v>
      </c>
      <c r="Y8156" s="13" t="e">
        <f t="shared" ca="1" si="2554"/>
        <v>#NAME?</v>
      </c>
      <c r="Z8156" s="13" t="e">
        <f ca="1">CalcTable[[#This Row],[IrrHours]]/5</f>
        <v>#NAME?</v>
      </c>
      <c r="AA8156" s="13" t="e">
        <f ca="1">IF(CalcTable[[#This Row],[IrrFlag]]=FALSE,0,MAX(0,CalcTable[[#This Row],[VolRednWind]]*(FCAP*IRR_TARGET-CalcTable[[#This Row],[IWC]])))</f>
        <v>#NAME?</v>
      </c>
      <c r="AB8156" s="13" t="e">
        <f ca="1">CalcTable[[#This Row],[IWC]]+CalcTable[[#This Row],[Eff Precip]]+CalcTable[[#This Row],[IrrAmt]]-CalcTable[[#This Row],[AET]]</f>
        <v>#NAME?</v>
      </c>
      <c r="AC8156" s="13" t="e">
        <f ca="1">IF(CalcTable[[#This Row],[PWC]]&gt;FCAP,MIN(24*PERC,MIN(SAT,CalcTable[[#This Row],[PWC]])-FCAP),0)</f>
        <v>#NAME?</v>
      </c>
      <c r="AD8156" s="13" t="e">
        <f ca="1">IF(CalcTable[[#This Row],[PWC]]&gt;SAT,CalcTable[[#This Row],[PWC]]-SAT,0)</f>
        <v>#NAME?</v>
      </c>
      <c r="AE8156" s="13" t="e">
        <f ca="1">CalcTable[[#This Row],[PWC]]-CalcTable[[#This Row],[PercAmt]]-CalcTable[[#This Row],[Runoff]]</f>
        <v>#NAME?</v>
      </c>
      <c r="AF8156" s="13" t="e">
        <f ca="1">CalcTable[[#This Row],[IrrAmt]]/1000*CUR_IRR_AREA*10000/IRR_EFF</f>
        <v>#NAME?</v>
      </c>
      <c r="AG8156" s="147"/>
      <c r="AI8156" s="50">
        <v>3.5766712781845218</v>
      </c>
      <c r="AJ8156" s="50">
        <v>4.9398712781845235</v>
      </c>
      <c r="AK8156" s="50">
        <v>0</v>
      </c>
      <c r="AL8156" s="50">
        <v>0</v>
      </c>
      <c r="AM8156" s="50"/>
      <c r="AN8156" s="50"/>
      <c r="AO8156" s="50"/>
      <c r="AP8156" s="50"/>
      <c r="AQ8156" s="50"/>
      <c r="AR8156" s="50"/>
      <c r="AS8156" s="50"/>
      <c r="AT8156" s="50"/>
      <c r="AU8156" s="50"/>
      <c r="AV8156" s="50"/>
      <c r="AW8156" s="50"/>
      <c r="AX8156" s="50">
        <f t="shared" si="2555"/>
        <v>8.5165425563690462</v>
      </c>
      <c r="AY8156" s="50"/>
      <c r="AZ8156" s="50">
        <f t="shared" si="2556"/>
        <v>197.36073624011902</v>
      </c>
      <c r="BA8156" s="50">
        <f t="shared" si="2566"/>
        <v>319.79627420414806</v>
      </c>
      <c r="BB8156" s="50">
        <f t="shared" si="2567"/>
        <v>330.96367056755719</v>
      </c>
      <c r="BC8156" s="17">
        <f t="shared" si="2557"/>
        <v>20135</v>
      </c>
      <c r="BD8156" s="50">
        <f t="shared" si="2558"/>
        <v>8.5165425563690462</v>
      </c>
      <c r="BE8156" s="50">
        <f t="shared" si="2559"/>
        <v>197.36073624011902</v>
      </c>
      <c r="BF8156" s="50">
        <f t="shared" si="2560"/>
        <v>322.81933613068412</v>
      </c>
      <c r="BG8156" s="50"/>
      <c r="BH8156" s="17">
        <f t="shared" si="2561"/>
        <v>0</v>
      </c>
      <c r="BI8156" s="17">
        <f t="shared" si="2571"/>
        <v>8156</v>
      </c>
      <c r="BJ8156" s="17">
        <f t="shared" si="2562"/>
        <v>8156</v>
      </c>
      <c r="BK8156" s="150">
        <f t="shared" si="2563"/>
        <v>41422</v>
      </c>
      <c r="BL8156" s="50" t="e">
        <f t="shared" ca="1" si="2568"/>
        <v>#NAME?</v>
      </c>
      <c r="BM8156" s="50" t="e">
        <f t="shared" ca="1" si="2569"/>
        <v>#NAME?</v>
      </c>
      <c r="BN8156" s="50" t="e">
        <f t="shared" ca="1" si="2570"/>
        <v>#NAME?</v>
      </c>
    </row>
    <row r="8157" spans="1:66" x14ac:dyDescent="0.35">
      <c r="A8157" s="48">
        <v>41423</v>
      </c>
      <c r="B8157" s="17">
        <v>2013</v>
      </c>
      <c r="C8157" s="17">
        <v>5</v>
      </c>
      <c r="D8157" s="17">
        <v>149</v>
      </c>
      <c r="E8157" s="17">
        <v>29</v>
      </c>
      <c r="F8157" s="17">
        <v>4</v>
      </c>
      <c r="G8157" s="50">
        <v>9</v>
      </c>
      <c r="H8157" s="32">
        <v>2.7367802014405327</v>
      </c>
      <c r="I8157" s="50">
        <v>9.3333333333333339</v>
      </c>
      <c r="J8157" s="13">
        <v>5.6</v>
      </c>
      <c r="K8157" s="13">
        <f t="shared" si="2552"/>
        <v>5.6</v>
      </c>
      <c r="L8157" s="13">
        <f t="shared" si="2564"/>
        <v>0.44999999999999973</v>
      </c>
      <c r="M8157" s="13" t="e">
        <f ca="1">CalcTable[[#This Row],[IWC]]-AE8156</f>
        <v>#NAME?</v>
      </c>
      <c r="N8157" s="13" t="e">
        <f ca="1">IF(CalcTable[[#This Row],[Day of Year]]&lt;123,FCAP,AE8156)</f>
        <v>#NAME?</v>
      </c>
      <c r="O8157" s="17" t="e">
        <f ca="1">IF(IRR_DRIP,5,COUNTIF('IDET Wind Values'!C8141:G8141,"&lt;="&amp;IRR_MAXWIND))</f>
        <v>#NAME?</v>
      </c>
      <c r="P8157" s="13" t="e">
        <f ca="1">CalcTable[[#This Row],[ET_o]]*KL</f>
        <v>#NAME?</v>
      </c>
      <c r="Q8157" s="13" t="e">
        <f ca="1">IF(WILTPT&lt;=0,1,MAX(0,MIN(1,(CalcTable[[#This Row],[IWC]]-WILTPT)/(MAD-WILTPT))))</f>
        <v>#NAME?</v>
      </c>
      <c r="R8157" s="13" t="e">
        <f ca="1">CalcTable[[#This Row],[ETMult]]*CalcTable[[#This Row],[ETb]]</f>
        <v>#NAME?</v>
      </c>
      <c r="S8157" s="13" t="b">
        <f>INDEX(IRR_LIST,CalcTable[[#This Row],[Day of Week]]+1)</f>
        <v>0</v>
      </c>
      <c r="T8157" s="13">
        <f t="shared" ca="1" si="2553"/>
        <v>2</v>
      </c>
      <c r="U8157" s="13" t="b">
        <f ca="1">IF(CalcTable[[#This Row],[IrrPrecip]]&gt;=IC_MM,FALSE,TRUE)</f>
        <v>1</v>
      </c>
      <c r="V8157" s="13" t="b">
        <f t="shared" si="2565"/>
        <v>1</v>
      </c>
      <c r="W8157" s="13" t="e">
        <f ca="1">IF(AND(IRR_DRIP=FALSE,CalcTable[[#This Row],[IrrHours]]&lt;=0),FALSE,TRUE)</f>
        <v>#NAME?</v>
      </c>
      <c r="X8157" s="13" t="e">
        <f ca="1">AND(CalcTable[[#This Row],[IrrDay]],CalcTable[[#This Row],[IrrRain]],CalcTable[[#This Row],[IrrWarm]],CalcTable[[#This Row],[IrrWindy]])</f>
        <v>#NAME?</v>
      </c>
      <c r="Y8157" s="13" t="e">
        <f t="shared" ca="1" si="2554"/>
        <v>#NAME?</v>
      </c>
      <c r="Z8157" s="13" t="e">
        <f ca="1">CalcTable[[#This Row],[IrrHours]]/5</f>
        <v>#NAME?</v>
      </c>
      <c r="AA8157" s="13" t="e">
        <f ca="1">IF(CalcTable[[#This Row],[IrrFlag]]=FALSE,0,MAX(0,CalcTable[[#This Row],[VolRednWind]]*(FCAP*IRR_TARGET-CalcTable[[#This Row],[IWC]])))</f>
        <v>#NAME?</v>
      </c>
      <c r="AB8157" s="13" t="e">
        <f ca="1">CalcTable[[#This Row],[IWC]]+CalcTable[[#This Row],[Eff Precip]]+CalcTable[[#This Row],[IrrAmt]]-CalcTable[[#This Row],[AET]]</f>
        <v>#NAME?</v>
      </c>
      <c r="AC8157" s="13" t="e">
        <f ca="1">IF(CalcTable[[#This Row],[PWC]]&gt;FCAP,MIN(24*PERC,MIN(SAT,CalcTable[[#This Row],[PWC]])-FCAP),0)</f>
        <v>#NAME?</v>
      </c>
      <c r="AD8157" s="13" t="e">
        <f ca="1">IF(CalcTable[[#This Row],[PWC]]&gt;SAT,CalcTable[[#This Row],[PWC]]-SAT,0)</f>
        <v>#NAME?</v>
      </c>
      <c r="AE8157" s="13" t="e">
        <f ca="1">CalcTable[[#This Row],[PWC]]-CalcTable[[#This Row],[PercAmt]]-CalcTable[[#This Row],[Runoff]]</f>
        <v>#NAME?</v>
      </c>
      <c r="AF8157" s="13" t="e">
        <f ca="1">CalcTable[[#This Row],[IrrAmt]]/1000*CUR_IRR_AREA*10000/IRR_EFF</f>
        <v>#NAME?</v>
      </c>
      <c r="AG8157" s="147"/>
      <c r="AI8157" s="50">
        <v>0</v>
      </c>
      <c r="AJ8157" s="50">
        <v>0</v>
      </c>
      <c r="AK8157" s="50">
        <v>4.8296612667485848</v>
      </c>
      <c r="AL8157" s="50">
        <v>4.0442112936231069</v>
      </c>
      <c r="AM8157" s="50"/>
      <c r="AN8157" s="50"/>
      <c r="AO8157" s="50"/>
      <c r="AP8157" s="50"/>
      <c r="AQ8157" s="50"/>
      <c r="AR8157" s="50"/>
      <c r="AS8157" s="50"/>
      <c r="AT8157" s="50"/>
      <c r="AU8157" s="50"/>
      <c r="AV8157" s="50"/>
      <c r="AW8157" s="50"/>
      <c r="AX8157" s="50">
        <f t="shared" si="2555"/>
        <v>8.8738725603716908</v>
      </c>
      <c r="AY8157" s="50"/>
      <c r="AZ8157" s="50">
        <f t="shared" si="2556"/>
        <v>189.46522985859042</v>
      </c>
      <c r="BA8157" s="50">
        <f t="shared" si="2566"/>
        <v>291.71630629021064</v>
      </c>
      <c r="BB8157" s="50">
        <f t="shared" si="2567"/>
        <v>300.73846009300064</v>
      </c>
      <c r="BC8157" s="17">
        <f t="shared" si="2557"/>
        <v>20135</v>
      </c>
      <c r="BD8157" s="50">
        <f t="shared" si="2558"/>
        <v>8.8738725603716908</v>
      </c>
      <c r="BE8157" s="50">
        <f t="shared" si="2559"/>
        <v>189.46522985859042</v>
      </c>
      <c r="BF8157" s="50">
        <f t="shared" si="2560"/>
        <v>309.90480116766281</v>
      </c>
      <c r="BG8157" s="50"/>
      <c r="BH8157" s="17">
        <f t="shared" si="2561"/>
        <v>0</v>
      </c>
      <c r="BI8157" s="17">
        <f t="shared" si="2571"/>
        <v>8157</v>
      </c>
      <c r="BJ8157" s="17">
        <f t="shared" si="2562"/>
        <v>8157</v>
      </c>
      <c r="BK8157" s="150">
        <f t="shared" si="2563"/>
        <v>41423</v>
      </c>
      <c r="BL8157" s="50" t="e">
        <f t="shared" ca="1" si="2568"/>
        <v>#NAME?</v>
      </c>
      <c r="BM8157" s="50" t="e">
        <f t="shared" ca="1" si="2569"/>
        <v>#NAME?</v>
      </c>
      <c r="BN8157" s="50" t="e">
        <f t="shared" ca="1" si="2570"/>
        <v>#NAME?</v>
      </c>
    </row>
    <row r="8158" spans="1:66" x14ac:dyDescent="0.35">
      <c r="A8158" s="48">
        <v>41424</v>
      </c>
      <c r="B8158" s="17">
        <v>2013</v>
      </c>
      <c r="C8158" s="17">
        <v>5</v>
      </c>
      <c r="D8158" s="17">
        <v>150</v>
      </c>
      <c r="E8158" s="17">
        <v>30</v>
      </c>
      <c r="F8158" s="17">
        <v>5</v>
      </c>
      <c r="G8158" s="50">
        <v>9.1999999999999993</v>
      </c>
      <c r="H8158" s="32">
        <v>1.753977551972739</v>
      </c>
      <c r="I8158" s="50">
        <v>8.8333333333333339</v>
      </c>
      <c r="J8158" s="13">
        <v>10.8</v>
      </c>
      <c r="K8158" s="13">
        <f t="shared" si="2552"/>
        <v>10.8</v>
      </c>
      <c r="L8158" s="13">
        <f t="shared" si="2564"/>
        <v>4.3500000000000005</v>
      </c>
      <c r="M8158" s="13" t="e">
        <f ca="1">CalcTable[[#This Row],[IWC]]-AE8157</f>
        <v>#NAME?</v>
      </c>
      <c r="N8158" s="13" t="e">
        <f ca="1">IF(CalcTable[[#This Row],[Day of Year]]&lt;123,FCAP,AE8157)</f>
        <v>#NAME?</v>
      </c>
      <c r="O8158" s="17" t="e">
        <f ca="1">IF(IRR_DRIP,5,COUNTIF('IDET Wind Values'!C8142:G8142,"&lt;="&amp;IRR_MAXWIND))</f>
        <v>#NAME?</v>
      </c>
      <c r="P8158" s="13" t="e">
        <f ca="1">CalcTable[[#This Row],[ET_o]]*KL</f>
        <v>#NAME?</v>
      </c>
      <c r="Q8158" s="13" t="e">
        <f ca="1">IF(WILTPT&lt;=0,1,MAX(0,MIN(1,(CalcTable[[#This Row],[IWC]]-WILTPT)/(MAD-WILTPT))))</f>
        <v>#NAME?</v>
      </c>
      <c r="R8158" s="13" t="e">
        <f ca="1">CalcTable[[#This Row],[ETMult]]*CalcTable[[#This Row],[ETb]]</f>
        <v>#NAME?</v>
      </c>
      <c r="S8158" s="13" t="b">
        <f>INDEX(IRR_LIST,CalcTable[[#This Row],[Day of Week]]+1)</f>
        <v>1</v>
      </c>
      <c r="T8158" s="13">
        <f t="shared" ca="1" si="2553"/>
        <v>7.3999999999999995</v>
      </c>
      <c r="U8158" s="13" t="b">
        <f ca="1">IF(CalcTable[[#This Row],[IrrPrecip]]&gt;=IC_MM,FALSE,TRUE)</f>
        <v>1</v>
      </c>
      <c r="V8158" s="13" t="b">
        <f t="shared" si="2565"/>
        <v>1</v>
      </c>
      <c r="W8158" s="13" t="e">
        <f ca="1">IF(AND(IRR_DRIP=FALSE,CalcTable[[#This Row],[IrrHours]]&lt;=0),FALSE,TRUE)</f>
        <v>#NAME?</v>
      </c>
      <c r="X8158" s="13" t="e">
        <f ca="1">AND(CalcTable[[#This Row],[IrrDay]],CalcTable[[#This Row],[IrrRain]],CalcTable[[#This Row],[IrrWarm]],CalcTable[[#This Row],[IrrWindy]])</f>
        <v>#NAME?</v>
      </c>
      <c r="Y8158" s="13" t="e">
        <f t="shared" ca="1" si="2554"/>
        <v>#NAME?</v>
      </c>
      <c r="Z8158" s="13" t="e">
        <f ca="1">CalcTable[[#This Row],[IrrHours]]/5</f>
        <v>#NAME?</v>
      </c>
      <c r="AA8158" s="13" t="e">
        <f ca="1">IF(CalcTable[[#This Row],[IrrFlag]]=FALSE,0,MAX(0,CalcTable[[#This Row],[VolRednWind]]*(FCAP*IRR_TARGET-CalcTable[[#This Row],[IWC]])))</f>
        <v>#NAME?</v>
      </c>
      <c r="AB8158" s="13" t="e">
        <f ca="1">CalcTable[[#This Row],[IWC]]+CalcTable[[#This Row],[Eff Precip]]+CalcTable[[#This Row],[IrrAmt]]-CalcTable[[#This Row],[AET]]</f>
        <v>#NAME?</v>
      </c>
      <c r="AC8158" s="13" t="e">
        <f ca="1">IF(CalcTable[[#This Row],[PWC]]&gt;FCAP,MIN(24*PERC,MIN(SAT,CalcTable[[#This Row],[PWC]])-FCAP),0)</f>
        <v>#NAME?</v>
      </c>
      <c r="AD8158" s="13" t="e">
        <f ca="1">IF(CalcTable[[#This Row],[PWC]]&gt;SAT,CalcTable[[#This Row],[PWC]]-SAT,0)</f>
        <v>#NAME?</v>
      </c>
      <c r="AE8158" s="13" t="e">
        <f ca="1">CalcTable[[#This Row],[PWC]]-CalcTable[[#This Row],[PercAmt]]-CalcTable[[#This Row],[Runoff]]</f>
        <v>#NAME?</v>
      </c>
      <c r="AF8158" s="13" t="e">
        <f ca="1">CalcTable[[#This Row],[IrrAmt]]/1000*CUR_IRR_AREA*10000/IRR_EFF</f>
        <v>#NAME?</v>
      </c>
      <c r="AG8158" s="147"/>
      <c r="AI8158" s="50">
        <v>0</v>
      </c>
      <c r="AJ8158" s="50">
        <v>0</v>
      </c>
      <c r="AK8158" s="50">
        <v>0</v>
      </c>
      <c r="AL8158" s="50">
        <v>0</v>
      </c>
      <c r="AM8158" s="50"/>
      <c r="AN8158" s="50"/>
      <c r="AO8158" s="50"/>
      <c r="AP8158" s="50"/>
      <c r="AQ8158" s="50"/>
      <c r="AR8158" s="50"/>
      <c r="AS8158" s="50"/>
      <c r="AT8158" s="50"/>
      <c r="AU8158" s="50"/>
      <c r="AV8158" s="50"/>
      <c r="AW8158" s="50"/>
      <c r="AX8158" s="50">
        <f t="shared" si="2555"/>
        <v>0</v>
      </c>
      <c r="AY8158" s="50"/>
      <c r="AZ8158" s="50">
        <f t="shared" si="2556"/>
        <v>0</v>
      </c>
      <c r="BA8158" s="50">
        <f t="shared" si="2566"/>
        <v>0</v>
      </c>
      <c r="BB8158" s="50">
        <f t="shared" si="2567"/>
        <v>0</v>
      </c>
      <c r="BC8158" s="17">
        <f t="shared" si="2557"/>
        <v>20135</v>
      </c>
      <c r="BD8158" s="50">
        <f t="shared" si="2558"/>
        <v>0</v>
      </c>
      <c r="BE8158" s="50">
        <f t="shared" si="2559"/>
        <v>0</v>
      </c>
      <c r="BF8158" s="50">
        <f t="shared" si="2560"/>
        <v>0</v>
      </c>
      <c r="BG8158" s="50"/>
      <c r="BH8158" s="17">
        <f t="shared" si="2561"/>
        <v>0</v>
      </c>
      <c r="BI8158" s="17">
        <f t="shared" si="2571"/>
        <v>8158</v>
      </c>
      <c r="BJ8158" s="17">
        <f t="shared" si="2562"/>
        <v>8158</v>
      </c>
      <c r="BK8158" s="150">
        <f t="shared" si="2563"/>
        <v>41424</v>
      </c>
      <c r="BL8158" s="50" t="e">
        <f t="shared" ca="1" si="2568"/>
        <v>#NAME?</v>
      </c>
      <c r="BM8158" s="50" t="e">
        <f t="shared" ca="1" si="2569"/>
        <v>#NAME?</v>
      </c>
      <c r="BN8158" s="50" t="e">
        <f t="shared" ca="1" si="2570"/>
        <v>#NAME?</v>
      </c>
    </row>
    <row r="8159" spans="1:66" x14ac:dyDescent="0.35">
      <c r="A8159" s="48">
        <v>41425</v>
      </c>
      <c r="B8159" s="17">
        <v>2013</v>
      </c>
      <c r="C8159" s="17">
        <v>5</v>
      </c>
      <c r="D8159" s="17">
        <v>151</v>
      </c>
      <c r="E8159" s="17">
        <v>31</v>
      </c>
      <c r="F8159" s="17">
        <v>6</v>
      </c>
      <c r="G8159" s="50">
        <v>9</v>
      </c>
      <c r="H8159" s="32">
        <v>2.8545109127869437</v>
      </c>
      <c r="I8159" s="50">
        <v>11.833333333333334</v>
      </c>
      <c r="J8159" s="13">
        <v>3.4</v>
      </c>
      <c r="K8159" s="13">
        <f t="shared" si="2552"/>
        <v>3.4</v>
      </c>
      <c r="L8159" s="13">
        <f t="shared" si="2564"/>
        <v>0</v>
      </c>
      <c r="M8159" s="13" t="e">
        <f ca="1">CalcTable[[#This Row],[IWC]]-AE8158</f>
        <v>#NAME?</v>
      </c>
      <c r="N8159" s="13" t="e">
        <f ca="1">IF(CalcTable[[#This Row],[Day of Year]]&lt;123,FCAP,AE8158)</f>
        <v>#NAME?</v>
      </c>
      <c r="O8159" s="17" t="e">
        <f ca="1">IF(IRR_DRIP,5,COUNTIF('IDET Wind Values'!C8143:G8143,"&lt;="&amp;IRR_MAXWIND))</f>
        <v>#NAME?</v>
      </c>
      <c r="P8159" s="13" t="e">
        <f ca="1">CalcTable[[#This Row],[ET_o]]*KL</f>
        <v>#NAME?</v>
      </c>
      <c r="Q8159" s="13" t="e">
        <f ca="1">IF(WILTPT&lt;=0,1,MAX(0,MIN(1,(CalcTable[[#This Row],[IWC]]-WILTPT)/(MAD-WILTPT))))</f>
        <v>#NAME?</v>
      </c>
      <c r="R8159" s="13" t="e">
        <f ca="1">CalcTable[[#This Row],[ETMult]]*CalcTable[[#This Row],[ETb]]</f>
        <v>#NAME?</v>
      </c>
      <c r="S8159" s="13" t="b">
        <f>INDEX(IRR_LIST,CalcTable[[#This Row],[Day of Week]]+1)</f>
        <v>0</v>
      </c>
      <c r="T8159" s="13">
        <f t="shared" ca="1" si="2553"/>
        <v>16.399999999999999</v>
      </c>
      <c r="U8159" s="13" t="b">
        <f ca="1">IF(CalcTable[[#This Row],[IrrPrecip]]&gt;=IC_MM,FALSE,TRUE)</f>
        <v>0</v>
      </c>
      <c r="V8159" s="13" t="b">
        <f t="shared" si="2565"/>
        <v>1</v>
      </c>
      <c r="W8159" s="13" t="e">
        <f ca="1">IF(AND(IRR_DRIP=FALSE,CalcTable[[#This Row],[IrrHours]]&lt;=0),FALSE,TRUE)</f>
        <v>#NAME?</v>
      </c>
      <c r="X8159" s="13" t="e">
        <f ca="1">AND(CalcTable[[#This Row],[IrrDay]],CalcTable[[#This Row],[IrrRain]],CalcTable[[#This Row],[IrrWarm]],CalcTable[[#This Row],[IrrWindy]])</f>
        <v>#NAME?</v>
      </c>
      <c r="Y8159" s="13" t="e">
        <f t="shared" ca="1" si="2554"/>
        <v>#NAME?</v>
      </c>
      <c r="Z8159" s="13" t="e">
        <f ca="1">CalcTable[[#This Row],[IrrHours]]/5</f>
        <v>#NAME?</v>
      </c>
      <c r="AA8159" s="13" t="e">
        <f ca="1">IF(CalcTable[[#This Row],[IrrFlag]]=FALSE,0,MAX(0,CalcTable[[#This Row],[VolRednWind]]*(FCAP*IRR_TARGET-CalcTable[[#This Row],[IWC]])))</f>
        <v>#NAME?</v>
      </c>
      <c r="AB8159" s="13" t="e">
        <f ca="1">CalcTable[[#This Row],[IWC]]+CalcTable[[#This Row],[Eff Precip]]+CalcTable[[#This Row],[IrrAmt]]-CalcTable[[#This Row],[AET]]</f>
        <v>#NAME?</v>
      </c>
      <c r="AC8159" s="13" t="e">
        <f ca="1">IF(CalcTable[[#This Row],[PWC]]&gt;FCAP,MIN(24*PERC,MIN(SAT,CalcTable[[#This Row],[PWC]])-FCAP),0)</f>
        <v>#NAME?</v>
      </c>
      <c r="AD8159" s="13" t="e">
        <f ca="1">IF(CalcTable[[#This Row],[PWC]]&gt;SAT,CalcTable[[#This Row],[PWC]]-SAT,0)</f>
        <v>#NAME?</v>
      </c>
      <c r="AE8159" s="13" t="e">
        <f ca="1">CalcTable[[#This Row],[PWC]]-CalcTable[[#This Row],[PercAmt]]-CalcTable[[#This Row],[Runoff]]</f>
        <v>#NAME?</v>
      </c>
      <c r="AF8159" s="13" t="e">
        <f ca="1">CalcTable[[#This Row],[IrrAmt]]/1000*CUR_IRR_AREA*10000/IRR_EFF</f>
        <v>#NAME?</v>
      </c>
      <c r="AG8159" s="147"/>
      <c r="AI8159" s="50">
        <v>0</v>
      </c>
      <c r="AJ8159" s="50">
        <v>0</v>
      </c>
      <c r="AK8159" s="50">
        <v>0</v>
      </c>
      <c r="AL8159" s="50">
        <v>0</v>
      </c>
      <c r="AM8159" s="50"/>
      <c r="AN8159" s="50"/>
      <c r="AO8159" s="50"/>
      <c r="AP8159" s="50"/>
      <c r="AQ8159" s="50"/>
      <c r="AR8159" s="50"/>
      <c r="AS8159" s="50"/>
      <c r="AT8159" s="50"/>
      <c r="AU8159" s="50"/>
      <c r="AV8159" s="50"/>
      <c r="AW8159" s="50"/>
      <c r="AX8159" s="50">
        <f t="shared" si="2555"/>
        <v>0</v>
      </c>
      <c r="AY8159" s="50"/>
      <c r="AZ8159" s="50">
        <f t="shared" si="2556"/>
        <v>0</v>
      </c>
      <c r="BA8159" s="50">
        <f t="shared" si="2566"/>
        <v>0</v>
      </c>
      <c r="BB8159" s="50">
        <f t="shared" si="2567"/>
        <v>0</v>
      </c>
      <c r="BC8159" s="17">
        <f t="shared" si="2557"/>
        <v>20135</v>
      </c>
      <c r="BD8159" s="50">
        <f t="shared" si="2558"/>
        <v>0</v>
      </c>
      <c r="BE8159" s="50">
        <f t="shared" si="2559"/>
        <v>0</v>
      </c>
      <c r="BF8159" s="50">
        <f t="shared" si="2560"/>
        <v>0</v>
      </c>
      <c r="BG8159" s="50"/>
      <c r="BH8159" s="17">
        <f t="shared" si="2561"/>
        <v>0</v>
      </c>
      <c r="BI8159" s="17">
        <f t="shared" si="2571"/>
        <v>8159</v>
      </c>
      <c r="BJ8159" s="17">
        <f t="shared" si="2562"/>
        <v>8159</v>
      </c>
      <c r="BK8159" s="150">
        <f t="shared" si="2563"/>
        <v>41425</v>
      </c>
      <c r="BL8159" s="50" t="e">
        <f t="shared" ca="1" si="2568"/>
        <v>#NAME?</v>
      </c>
      <c r="BM8159" s="50" t="e">
        <f t="shared" ca="1" si="2569"/>
        <v>#NAME?</v>
      </c>
      <c r="BN8159" s="50" t="e">
        <f t="shared" ca="1" si="2570"/>
        <v>#NAME?</v>
      </c>
    </row>
    <row r="8160" spans="1:66" x14ac:dyDescent="0.35">
      <c r="A8160" s="48">
        <v>41426</v>
      </c>
      <c r="B8160" s="17">
        <v>2013</v>
      </c>
      <c r="C8160" s="17">
        <v>6</v>
      </c>
      <c r="D8160" s="17">
        <v>152</v>
      </c>
      <c r="E8160" s="17">
        <v>1</v>
      </c>
      <c r="F8160" s="17">
        <v>7</v>
      </c>
      <c r="G8160" s="50">
        <v>5.5</v>
      </c>
      <c r="H8160" s="32">
        <v>3.7350326859799678</v>
      </c>
      <c r="I8160" s="50">
        <v>8.1666666666666661</v>
      </c>
      <c r="J8160" s="13">
        <v>0</v>
      </c>
      <c r="K8160" s="13">
        <f t="shared" si="2552"/>
        <v>0</v>
      </c>
      <c r="L8160" s="13">
        <f t="shared" si="2564"/>
        <v>0</v>
      </c>
      <c r="M8160" s="13" t="e">
        <f ca="1">CalcTable[[#This Row],[IWC]]-AE8159</f>
        <v>#NAME?</v>
      </c>
      <c r="N8160" s="13" t="e">
        <f ca="1">IF(CalcTable[[#This Row],[Day of Year]]&lt;123,FCAP,AE8159)</f>
        <v>#NAME?</v>
      </c>
      <c r="O8160" s="17" t="e">
        <f ca="1">IF(IRR_DRIP,5,COUNTIF('IDET Wind Values'!C8144:G8144,"&lt;="&amp;IRR_MAXWIND))</f>
        <v>#NAME?</v>
      </c>
      <c r="P8160" s="13" t="e">
        <f ca="1">CalcTable[[#This Row],[ET_o]]*KL</f>
        <v>#NAME?</v>
      </c>
      <c r="Q8160" s="13" t="e">
        <f ca="1">IF(WILTPT&lt;=0,1,MAX(0,MIN(1,(CalcTable[[#This Row],[IWC]]-WILTPT)/(MAD-WILTPT))))</f>
        <v>#NAME?</v>
      </c>
      <c r="R8160" s="13" t="e">
        <f ca="1">CalcTable[[#This Row],[ETMult]]*CalcTable[[#This Row],[ETb]]</f>
        <v>#NAME?</v>
      </c>
      <c r="S8160" s="13" t="b">
        <f>INDEX(IRR_LIST,CalcTable[[#This Row],[Day of Week]]+1)</f>
        <v>0</v>
      </c>
      <c r="T8160" s="13">
        <f t="shared" ca="1" si="2553"/>
        <v>14.200000000000001</v>
      </c>
      <c r="U8160" s="13" t="b">
        <f ca="1">IF(CalcTable[[#This Row],[IrrPrecip]]&gt;=IC_MM,FALSE,TRUE)</f>
        <v>0</v>
      </c>
      <c r="V8160" s="13" t="b">
        <f t="shared" si="2565"/>
        <v>1</v>
      </c>
      <c r="W8160" s="13" t="e">
        <f ca="1">IF(AND(IRR_DRIP=FALSE,CalcTable[[#This Row],[IrrHours]]&lt;=0),FALSE,TRUE)</f>
        <v>#NAME?</v>
      </c>
      <c r="X8160" s="13" t="e">
        <f ca="1">AND(CalcTable[[#This Row],[IrrDay]],CalcTable[[#This Row],[IrrRain]],CalcTable[[#This Row],[IrrWarm]],CalcTable[[#This Row],[IrrWindy]])</f>
        <v>#NAME?</v>
      </c>
      <c r="Y8160" s="13" t="e">
        <f t="shared" ca="1" si="2554"/>
        <v>#NAME?</v>
      </c>
      <c r="Z8160" s="13" t="e">
        <f ca="1">CalcTable[[#This Row],[IrrHours]]/5</f>
        <v>#NAME?</v>
      </c>
      <c r="AA8160" s="13" t="e">
        <f ca="1">IF(CalcTable[[#This Row],[IrrFlag]]=FALSE,0,MAX(0,CalcTable[[#This Row],[VolRednWind]]*(FCAP*IRR_TARGET-CalcTable[[#This Row],[IWC]])))</f>
        <v>#NAME?</v>
      </c>
      <c r="AB8160" s="13" t="e">
        <f ca="1">CalcTable[[#This Row],[IWC]]+CalcTable[[#This Row],[Eff Precip]]+CalcTable[[#This Row],[IrrAmt]]-CalcTable[[#This Row],[AET]]</f>
        <v>#NAME?</v>
      </c>
      <c r="AC8160" s="13" t="e">
        <f ca="1">IF(CalcTable[[#This Row],[PWC]]&gt;FCAP,MIN(24*PERC,MIN(SAT,CalcTable[[#This Row],[PWC]])-FCAP),0)</f>
        <v>#NAME?</v>
      </c>
      <c r="AD8160" s="13" t="e">
        <f ca="1">IF(CalcTable[[#This Row],[PWC]]&gt;SAT,CalcTable[[#This Row],[PWC]]-SAT,0)</f>
        <v>#NAME?</v>
      </c>
      <c r="AE8160" s="13" t="e">
        <f ca="1">CalcTable[[#This Row],[PWC]]-CalcTable[[#This Row],[PercAmt]]-CalcTable[[#This Row],[Runoff]]</f>
        <v>#NAME?</v>
      </c>
      <c r="AF8160" s="13" t="e">
        <f ca="1">CalcTable[[#This Row],[IrrAmt]]/1000*CUR_IRR_AREA*10000/IRR_EFF</f>
        <v>#NAME?</v>
      </c>
      <c r="AG8160" s="147"/>
      <c r="AI8160" s="50">
        <v>0</v>
      </c>
      <c r="AJ8160" s="50">
        <v>0</v>
      </c>
      <c r="AK8160" s="50">
        <v>0</v>
      </c>
      <c r="AL8160" s="50">
        <v>0</v>
      </c>
      <c r="AM8160" s="50"/>
      <c r="AN8160" s="50"/>
      <c r="AO8160" s="50"/>
      <c r="AP8160" s="50"/>
      <c r="AQ8160" s="50"/>
      <c r="AR8160" s="50"/>
      <c r="AS8160" s="50"/>
      <c r="AT8160" s="50"/>
      <c r="AU8160" s="50"/>
      <c r="AV8160" s="50"/>
      <c r="AW8160" s="50"/>
      <c r="AX8160" s="50">
        <f t="shared" si="2555"/>
        <v>0</v>
      </c>
      <c r="AY8160" s="50"/>
      <c r="AZ8160" s="50">
        <f t="shared" si="2556"/>
        <v>0</v>
      </c>
      <c r="BA8160" s="50">
        <f t="shared" si="2566"/>
        <v>0</v>
      </c>
      <c r="BB8160" s="50">
        <f t="shared" si="2567"/>
        <v>0</v>
      </c>
      <c r="BC8160" s="17">
        <f t="shared" si="2557"/>
        <v>20136</v>
      </c>
      <c r="BD8160" s="50">
        <f t="shared" si="2558"/>
        <v>0</v>
      </c>
      <c r="BE8160" s="50">
        <f t="shared" si="2559"/>
        <v>0</v>
      </c>
      <c r="BF8160" s="50">
        <f t="shared" si="2560"/>
        <v>0</v>
      </c>
      <c r="BG8160" s="50"/>
      <c r="BH8160" s="17">
        <f t="shared" si="2561"/>
        <v>0</v>
      </c>
      <c r="BI8160" s="17">
        <f t="shared" si="2571"/>
        <v>8160</v>
      </c>
      <c r="BJ8160" s="17">
        <f t="shared" si="2562"/>
        <v>8160</v>
      </c>
      <c r="BK8160" s="150">
        <f t="shared" si="2563"/>
        <v>41426</v>
      </c>
      <c r="BL8160" s="50" t="e">
        <f t="shared" ca="1" si="2568"/>
        <v>#NAME?</v>
      </c>
      <c r="BM8160" s="50" t="e">
        <f t="shared" ca="1" si="2569"/>
        <v>#NAME?</v>
      </c>
      <c r="BN8160" s="50" t="e">
        <f t="shared" ca="1" si="2570"/>
        <v>#NAME?</v>
      </c>
    </row>
    <row r="8161" spans="1:66" x14ac:dyDescent="0.35">
      <c r="A8161" s="48">
        <v>41427</v>
      </c>
      <c r="B8161" s="17">
        <v>2013</v>
      </c>
      <c r="C8161" s="17">
        <v>6</v>
      </c>
      <c r="D8161" s="17">
        <v>153</v>
      </c>
      <c r="E8161" s="17">
        <v>2</v>
      </c>
      <c r="F8161" s="17">
        <v>1</v>
      </c>
      <c r="G8161" s="50">
        <v>8.4</v>
      </c>
      <c r="H8161" s="32">
        <v>2.2969645380546391</v>
      </c>
      <c r="I8161" s="50">
        <v>9.8333333333333339</v>
      </c>
      <c r="J8161" s="13">
        <v>25.4</v>
      </c>
      <c r="K8161" s="13">
        <f t="shared" si="2552"/>
        <v>25.4</v>
      </c>
      <c r="L8161" s="13">
        <f t="shared" si="2564"/>
        <v>15.299999999999999</v>
      </c>
      <c r="M8161" s="13" t="e">
        <f ca="1">CalcTable[[#This Row],[IWC]]-AE8160</f>
        <v>#NAME?</v>
      </c>
      <c r="N8161" s="13" t="e">
        <f ca="1">IF(CalcTable[[#This Row],[Day of Year]]&lt;123,FCAP,AE8160)</f>
        <v>#NAME?</v>
      </c>
      <c r="O8161" s="17" t="e">
        <f ca="1">IF(IRR_DRIP,5,COUNTIF('IDET Wind Values'!C8145:G8145,"&lt;="&amp;IRR_MAXWIND))</f>
        <v>#NAME?</v>
      </c>
      <c r="P8161" s="13" t="e">
        <f ca="1">CalcTable[[#This Row],[ET_o]]*KL</f>
        <v>#NAME?</v>
      </c>
      <c r="Q8161" s="13" t="e">
        <f ca="1">IF(WILTPT&lt;=0,1,MAX(0,MIN(1,(CalcTable[[#This Row],[IWC]]-WILTPT)/(MAD-WILTPT))))</f>
        <v>#NAME?</v>
      </c>
      <c r="R8161" s="13" t="e">
        <f ca="1">CalcTable[[#This Row],[ETMult]]*CalcTable[[#This Row],[ETb]]</f>
        <v>#NAME?</v>
      </c>
      <c r="S8161" s="13" t="b">
        <f>INDEX(IRR_LIST,CalcTable[[#This Row],[Day of Week]]+1)</f>
        <v>1</v>
      </c>
      <c r="T8161" s="13">
        <f t="shared" ca="1" si="2553"/>
        <v>3.4</v>
      </c>
      <c r="U8161" s="13" t="b">
        <f ca="1">IF(CalcTable[[#This Row],[IrrPrecip]]&gt;=IC_MM,FALSE,TRUE)</f>
        <v>1</v>
      </c>
      <c r="V8161" s="13" t="b">
        <f t="shared" si="2565"/>
        <v>1</v>
      </c>
      <c r="W8161" s="13" t="e">
        <f ca="1">IF(AND(IRR_DRIP=FALSE,CalcTable[[#This Row],[IrrHours]]&lt;=0),FALSE,TRUE)</f>
        <v>#NAME?</v>
      </c>
      <c r="X8161" s="13" t="e">
        <f ca="1">AND(CalcTable[[#This Row],[IrrDay]],CalcTable[[#This Row],[IrrRain]],CalcTable[[#This Row],[IrrWarm]],CalcTable[[#This Row],[IrrWindy]])</f>
        <v>#NAME?</v>
      </c>
      <c r="Y8161" s="13" t="e">
        <f t="shared" ca="1" si="2554"/>
        <v>#NAME?</v>
      </c>
      <c r="Z8161" s="13" t="e">
        <f ca="1">CalcTable[[#This Row],[IrrHours]]/5</f>
        <v>#NAME?</v>
      </c>
      <c r="AA8161" s="13" t="e">
        <f ca="1">IF(CalcTable[[#This Row],[IrrFlag]]=FALSE,0,MAX(0,CalcTable[[#This Row],[VolRednWind]]*(FCAP*IRR_TARGET-CalcTable[[#This Row],[IWC]])))</f>
        <v>#NAME?</v>
      </c>
      <c r="AB8161" s="13" t="e">
        <f ca="1">CalcTable[[#This Row],[IWC]]+CalcTable[[#This Row],[Eff Precip]]+CalcTable[[#This Row],[IrrAmt]]-CalcTable[[#This Row],[AET]]</f>
        <v>#NAME?</v>
      </c>
      <c r="AC8161" s="13" t="e">
        <f ca="1">IF(CalcTable[[#This Row],[PWC]]&gt;FCAP,MIN(24*PERC,MIN(SAT,CalcTable[[#This Row],[PWC]])-FCAP),0)</f>
        <v>#NAME?</v>
      </c>
      <c r="AD8161" s="13" t="e">
        <f ca="1">IF(CalcTable[[#This Row],[PWC]]&gt;SAT,CalcTable[[#This Row],[PWC]]-SAT,0)</f>
        <v>#NAME?</v>
      </c>
      <c r="AE8161" s="13" t="e">
        <f ca="1">CalcTable[[#This Row],[PWC]]-CalcTable[[#This Row],[PercAmt]]-CalcTable[[#This Row],[Runoff]]</f>
        <v>#NAME?</v>
      </c>
      <c r="AF8161" s="13" t="e">
        <f ca="1">CalcTable[[#This Row],[IrrAmt]]/1000*CUR_IRR_AREA*10000/IRR_EFF</f>
        <v>#NAME?</v>
      </c>
      <c r="AG8161" s="147"/>
      <c r="AI8161" s="50">
        <v>0</v>
      </c>
      <c r="AJ8161" s="50">
        <v>0</v>
      </c>
      <c r="AK8161" s="50">
        <v>0</v>
      </c>
      <c r="AL8161" s="50">
        <v>0</v>
      </c>
      <c r="AM8161" s="50"/>
      <c r="AN8161" s="50"/>
      <c r="AO8161" s="50"/>
      <c r="AP8161" s="50"/>
      <c r="AQ8161" s="50"/>
      <c r="AR8161" s="50"/>
      <c r="AS8161" s="50"/>
      <c r="AT8161" s="50"/>
      <c r="AU8161" s="50"/>
      <c r="AV8161" s="50"/>
      <c r="AW8161" s="50"/>
      <c r="AX8161" s="50">
        <f t="shared" si="2555"/>
        <v>0</v>
      </c>
      <c r="AY8161" s="50"/>
      <c r="AZ8161" s="50">
        <f t="shared" si="2556"/>
        <v>0</v>
      </c>
      <c r="BA8161" s="50">
        <f t="shared" si="2566"/>
        <v>0</v>
      </c>
      <c r="BB8161" s="50">
        <f t="shared" si="2567"/>
        <v>0</v>
      </c>
      <c r="BC8161" s="17">
        <f t="shared" si="2557"/>
        <v>20136</v>
      </c>
      <c r="BD8161" s="50">
        <f t="shared" si="2558"/>
        <v>0</v>
      </c>
      <c r="BE8161" s="50">
        <f t="shared" si="2559"/>
        <v>0</v>
      </c>
      <c r="BF8161" s="50">
        <f t="shared" si="2560"/>
        <v>0</v>
      </c>
      <c r="BG8161" s="50"/>
      <c r="BH8161" s="17">
        <f t="shared" si="2561"/>
        <v>0</v>
      </c>
      <c r="BI8161" s="17">
        <f t="shared" si="2571"/>
        <v>8161</v>
      </c>
      <c r="BJ8161" s="17">
        <f t="shared" si="2562"/>
        <v>8161</v>
      </c>
      <c r="BK8161" s="150">
        <f t="shared" si="2563"/>
        <v>41427</v>
      </c>
      <c r="BL8161" s="50" t="e">
        <f t="shared" ca="1" si="2568"/>
        <v>#NAME?</v>
      </c>
      <c r="BM8161" s="50" t="e">
        <f t="shared" ca="1" si="2569"/>
        <v>#NAME?</v>
      </c>
      <c r="BN8161" s="50" t="e">
        <f t="shared" ca="1" si="2570"/>
        <v>#NAME?</v>
      </c>
    </row>
    <row r="8162" spans="1:66" x14ac:dyDescent="0.35">
      <c r="A8162" s="48">
        <v>41428</v>
      </c>
      <c r="B8162" s="17">
        <v>2013</v>
      </c>
      <c r="C8162" s="17">
        <v>6</v>
      </c>
      <c r="D8162" s="17">
        <v>154</v>
      </c>
      <c r="E8162" s="17">
        <v>3</v>
      </c>
      <c r="F8162" s="17">
        <v>2</v>
      </c>
      <c r="G8162" s="50">
        <v>7.7</v>
      </c>
      <c r="H8162" s="32">
        <v>2.6560465921359731</v>
      </c>
      <c r="I8162" s="50">
        <v>21.5</v>
      </c>
      <c r="J8162" s="13">
        <v>16.399999999999999</v>
      </c>
      <c r="K8162" s="13">
        <f t="shared" si="2552"/>
        <v>16.399999999999999</v>
      </c>
      <c r="L8162" s="13">
        <f t="shared" si="2564"/>
        <v>8.5499999999999989</v>
      </c>
      <c r="M8162" s="13" t="e">
        <f ca="1">CalcTable[[#This Row],[IWC]]-AE8161</f>
        <v>#NAME?</v>
      </c>
      <c r="N8162" s="13" t="e">
        <f ca="1">IF(CalcTable[[#This Row],[Day of Year]]&lt;123,FCAP,AE8161)</f>
        <v>#NAME?</v>
      </c>
      <c r="O8162" s="17" t="e">
        <f ca="1">IF(IRR_DRIP,5,COUNTIF('IDET Wind Values'!C8146:G8146,"&lt;="&amp;IRR_MAXWIND))</f>
        <v>#NAME?</v>
      </c>
      <c r="P8162" s="13" t="e">
        <f ca="1">CalcTable[[#This Row],[ET_o]]*KL</f>
        <v>#NAME?</v>
      </c>
      <c r="Q8162" s="13" t="e">
        <f ca="1">IF(WILTPT&lt;=0,1,MAX(0,MIN(1,(CalcTable[[#This Row],[IWC]]-WILTPT)/(MAD-WILTPT))))</f>
        <v>#NAME?</v>
      </c>
      <c r="R8162" s="13" t="e">
        <f ca="1">CalcTable[[#This Row],[ETMult]]*CalcTable[[#This Row],[ETb]]</f>
        <v>#NAME?</v>
      </c>
      <c r="S8162" s="13" t="b">
        <f>INDEX(IRR_LIST,CalcTable[[#This Row],[Day of Week]]+1)</f>
        <v>0</v>
      </c>
      <c r="T8162" s="13">
        <f t="shared" ca="1" si="2553"/>
        <v>25.4</v>
      </c>
      <c r="U8162" s="13" t="b">
        <f ca="1">IF(CalcTable[[#This Row],[IrrPrecip]]&gt;=IC_MM,FALSE,TRUE)</f>
        <v>0</v>
      </c>
      <c r="V8162" s="13" t="b">
        <f t="shared" si="2565"/>
        <v>1</v>
      </c>
      <c r="W8162" s="13" t="e">
        <f ca="1">IF(AND(IRR_DRIP=FALSE,CalcTable[[#This Row],[IrrHours]]&lt;=0),FALSE,TRUE)</f>
        <v>#NAME?</v>
      </c>
      <c r="X8162" s="13" t="e">
        <f ca="1">AND(CalcTable[[#This Row],[IrrDay]],CalcTable[[#This Row],[IrrRain]],CalcTable[[#This Row],[IrrWarm]],CalcTable[[#This Row],[IrrWindy]])</f>
        <v>#NAME?</v>
      </c>
      <c r="Y8162" s="13" t="e">
        <f t="shared" ca="1" si="2554"/>
        <v>#NAME?</v>
      </c>
      <c r="Z8162" s="13" t="e">
        <f ca="1">CalcTable[[#This Row],[IrrHours]]/5</f>
        <v>#NAME?</v>
      </c>
      <c r="AA8162" s="13" t="e">
        <f ca="1">IF(CalcTable[[#This Row],[IrrFlag]]=FALSE,0,MAX(0,CalcTable[[#This Row],[VolRednWind]]*(FCAP*IRR_TARGET-CalcTable[[#This Row],[IWC]])))</f>
        <v>#NAME?</v>
      </c>
      <c r="AB8162" s="13" t="e">
        <f ca="1">CalcTable[[#This Row],[IWC]]+CalcTable[[#This Row],[Eff Precip]]+CalcTable[[#This Row],[IrrAmt]]-CalcTable[[#This Row],[AET]]</f>
        <v>#NAME?</v>
      </c>
      <c r="AC8162" s="13" t="e">
        <f ca="1">IF(CalcTable[[#This Row],[PWC]]&gt;FCAP,MIN(24*PERC,MIN(SAT,CalcTable[[#This Row],[PWC]])-FCAP),0)</f>
        <v>#NAME?</v>
      </c>
      <c r="AD8162" s="13" t="e">
        <f ca="1">IF(CalcTable[[#This Row],[PWC]]&gt;SAT,CalcTable[[#This Row],[PWC]]-SAT,0)</f>
        <v>#NAME?</v>
      </c>
      <c r="AE8162" s="13" t="e">
        <f ca="1">CalcTable[[#This Row],[PWC]]-CalcTable[[#This Row],[PercAmt]]-CalcTable[[#This Row],[Runoff]]</f>
        <v>#NAME?</v>
      </c>
      <c r="AF8162" s="13" t="e">
        <f ca="1">CalcTable[[#This Row],[IrrAmt]]/1000*CUR_IRR_AREA*10000/IRR_EFF</f>
        <v>#NAME?</v>
      </c>
      <c r="AG8162" s="147"/>
      <c r="AI8162" s="50">
        <v>0</v>
      </c>
      <c r="AJ8162" s="50">
        <v>0</v>
      </c>
      <c r="AK8162" s="50">
        <v>0</v>
      </c>
      <c r="AL8162" s="50">
        <v>0</v>
      </c>
      <c r="AM8162" s="50"/>
      <c r="AN8162" s="50"/>
      <c r="AO8162" s="50"/>
      <c r="AP8162" s="50"/>
      <c r="AQ8162" s="50"/>
      <c r="AR8162" s="50"/>
      <c r="AS8162" s="50"/>
      <c r="AT8162" s="50"/>
      <c r="AU8162" s="50"/>
      <c r="AV8162" s="50"/>
      <c r="AW8162" s="50"/>
      <c r="AX8162" s="50">
        <f t="shared" si="2555"/>
        <v>0</v>
      </c>
      <c r="AY8162" s="50"/>
      <c r="AZ8162" s="50">
        <f t="shared" si="2556"/>
        <v>0</v>
      </c>
      <c r="BA8162" s="50">
        <f t="shared" si="2566"/>
        <v>0</v>
      </c>
      <c r="BB8162" s="50">
        <f t="shared" si="2567"/>
        <v>0</v>
      </c>
      <c r="BC8162" s="17">
        <f t="shared" si="2557"/>
        <v>20136</v>
      </c>
      <c r="BD8162" s="50">
        <f t="shared" si="2558"/>
        <v>0</v>
      </c>
      <c r="BE8162" s="50">
        <f t="shared" si="2559"/>
        <v>0</v>
      </c>
      <c r="BF8162" s="50">
        <f t="shared" si="2560"/>
        <v>0</v>
      </c>
      <c r="BG8162" s="50"/>
      <c r="BH8162" s="17">
        <f t="shared" si="2561"/>
        <v>0</v>
      </c>
      <c r="BI8162" s="17">
        <f t="shared" si="2571"/>
        <v>8162</v>
      </c>
      <c r="BJ8162" s="17">
        <f t="shared" si="2562"/>
        <v>8162</v>
      </c>
      <c r="BK8162" s="150">
        <f t="shared" si="2563"/>
        <v>41428</v>
      </c>
      <c r="BL8162" s="50" t="e">
        <f t="shared" ca="1" si="2568"/>
        <v>#NAME?</v>
      </c>
      <c r="BM8162" s="50" t="e">
        <f t="shared" ca="1" si="2569"/>
        <v>#NAME?</v>
      </c>
      <c r="BN8162" s="50" t="e">
        <f t="shared" ca="1" si="2570"/>
        <v>#NAME?</v>
      </c>
    </row>
    <row r="8163" spans="1:66" x14ac:dyDescent="0.35">
      <c r="A8163" s="48">
        <v>41429</v>
      </c>
      <c r="B8163" s="17">
        <v>2013</v>
      </c>
      <c r="C8163" s="17">
        <v>6</v>
      </c>
      <c r="D8163" s="17">
        <v>155</v>
      </c>
      <c r="E8163" s="17">
        <v>4</v>
      </c>
      <c r="F8163" s="17">
        <v>3</v>
      </c>
      <c r="G8163" s="50">
        <v>3.7</v>
      </c>
      <c r="H8163" s="32">
        <v>4.6259366319871695</v>
      </c>
      <c r="I8163" s="50">
        <v>15.833333333333334</v>
      </c>
      <c r="J8163" s="13">
        <v>0</v>
      </c>
      <c r="K8163" s="13">
        <f t="shared" si="2552"/>
        <v>0</v>
      </c>
      <c r="L8163" s="13">
        <f t="shared" si="2564"/>
        <v>0</v>
      </c>
      <c r="M8163" s="13" t="e">
        <f ca="1">CalcTable[[#This Row],[IWC]]-AE8162</f>
        <v>#NAME?</v>
      </c>
      <c r="N8163" s="13" t="e">
        <f ca="1">IF(CalcTable[[#This Row],[Day of Year]]&lt;123,FCAP,AE8162)</f>
        <v>#NAME?</v>
      </c>
      <c r="O8163" s="17" t="e">
        <f ca="1">IF(IRR_DRIP,5,COUNTIF('IDET Wind Values'!C8147:G8147,"&lt;="&amp;IRR_MAXWIND))</f>
        <v>#NAME?</v>
      </c>
      <c r="P8163" s="13" t="e">
        <f ca="1">CalcTable[[#This Row],[ET_o]]*KL</f>
        <v>#NAME?</v>
      </c>
      <c r="Q8163" s="13" t="e">
        <f ca="1">IF(WILTPT&lt;=0,1,MAX(0,MIN(1,(CalcTable[[#This Row],[IWC]]-WILTPT)/(MAD-WILTPT))))</f>
        <v>#NAME?</v>
      </c>
      <c r="R8163" s="13" t="e">
        <f ca="1">CalcTable[[#This Row],[ETMult]]*CalcTable[[#This Row],[ETb]]</f>
        <v>#NAME?</v>
      </c>
      <c r="S8163" s="13" t="b">
        <f>INDEX(IRR_LIST,CalcTable[[#This Row],[Day of Week]]+1)</f>
        <v>1</v>
      </c>
      <c r="T8163" s="13">
        <f t="shared" ca="1" si="2553"/>
        <v>41.8</v>
      </c>
      <c r="U8163" s="13" t="b">
        <f ca="1">IF(CalcTable[[#This Row],[IrrPrecip]]&gt;=IC_MM,FALSE,TRUE)</f>
        <v>0</v>
      </c>
      <c r="V8163" s="13" t="b">
        <f t="shared" si="2565"/>
        <v>1</v>
      </c>
      <c r="W8163" s="13" t="e">
        <f ca="1">IF(AND(IRR_DRIP=FALSE,CalcTable[[#This Row],[IrrHours]]&lt;=0),FALSE,TRUE)</f>
        <v>#NAME?</v>
      </c>
      <c r="X8163" s="13" t="e">
        <f ca="1">AND(CalcTable[[#This Row],[IrrDay]],CalcTable[[#This Row],[IrrRain]],CalcTable[[#This Row],[IrrWarm]],CalcTable[[#This Row],[IrrWindy]])</f>
        <v>#NAME?</v>
      </c>
      <c r="Y8163" s="13" t="e">
        <f t="shared" ca="1" si="2554"/>
        <v>#NAME?</v>
      </c>
      <c r="Z8163" s="13" t="e">
        <f ca="1">CalcTable[[#This Row],[IrrHours]]/5</f>
        <v>#NAME?</v>
      </c>
      <c r="AA8163" s="13" t="e">
        <f ca="1">IF(CalcTable[[#This Row],[IrrFlag]]=FALSE,0,MAX(0,CalcTable[[#This Row],[VolRednWind]]*(FCAP*IRR_TARGET-CalcTable[[#This Row],[IWC]])))</f>
        <v>#NAME?</v>
      </c>
      <c r="AB8163" s="13" t="e">
        <f ca="1">CalcTable[[#This Row],[IWC]]+CalcTable[[#This Row],[Eff Precip]]+CalcTable[[#This Row],[IrrAmt]]-CalcTable[[#This Row],[AET]]</f>
        <v>#NAME?</v>
      </c>
      <c r="AC8163" s="13" t="e">
        <f ca="1">IF(CalcTable[[#This Row],[PWC]]&gt;FCAP,MIN(24*PERC,MIN(SAT,CalcTable[[#This Row],[PWC]])-FCAP),0)</f>
        <v>#NAME?</v>
      </c>
      <c r="AD8163" s="13" t="e">
        <f ca="1">IF(CalcTable[[#This Row],[PWC]]&gt;SAT,CalcTable[[#This Row],[PWC]]-SAT,0)</f>
        <v>#NAME?</v>
      </c>
      <c r="AE8163" s="13" t="e">
        <f ca="1">CalcTable[[#This Row],[PWC]]-CalcTable[[#This Row],[PercAmt]]-CalcTable[[#This Row],[Runoff]]</f>
        <v>#NAME?</v>
      </c>
      <c r="AF8163" s="13" t="e">
        <f ca="1">CalcTable[[#This Row],[IrrAmt]]/1000*CUR_IRR_AREA*10000/IRR_EFF</f>
        <v>#NAME?</v>
      </c>
      <c r="AG8163" s="147"/>
      <c r="AI8163" s="50">
        <v>0</v>
      </c>
      <c r="AJ8163" s="50">
        <v>0</v>
      </c>
      <c r="AK8163" s="50">
        <v>0</v>
      </c>
      <c r="AL8163" s="50">
        <v>0</v>
      </c>
      <c r="AM8163" s="50"/>
      <c r="AN8163" s="50"/>
      <c r="AO8163" s="50"/>
      <c r="AP8163" s="50"/>
      <c r="AQ8163" s="50"/>
      <c r="AR8163" s="50"/>
      <c r="AS8163" s="50"/>
      <c r="AT8163" s="50"/>
      <c r="AU8163" s="50"/>
      <c r="AV8163" s="50"/>
      <c r="AW8163" s="50"/>
      <c r="AX8163" s="50">
        <f t="shared" si="2555"/>
        <v>0</v>
      </c>
      <c r="AY8163" s="50"/>
      <c r="AZ8163" s="50">
        <f t="shared" si="2556"/>
        <v>0</v>
      </c>
      <c r="BA8163" s="50">
        <f t="shared" si="2566"/>
        <v>0</v>
      </c>
      <c r="BB8163" s="50">
        <f t="shared" si="2567"/>
        <v>0</v>
      </c>
      <c r="BC8163" s="17">
        <f t="shared" si="2557"/>
        <v>20136</v>
      </c>
      <c r="BD8163" s="50">
        <f t="shared" si="2558"/>
        <v>0</v>
      </c>
      <c r="BE8163" s="50">
        <f t="shared" si="2559"/>
        <v>0</v>
      </c>
      <c r="BF8163" s="50">
        <f t="shared" si="2560"/>
        <v>0</v>
      </c>
      <c r="BG8163" s="50"/>
      <c r="BH8163" s="17">
        <f t="shared" si="2561"/>
        <v>0</v>
      </c>
      <c r="BI8163" s="17">
        <f t="shared" si="2571"/>
        <v>8163</v>
      </c>
      <c r="BJ8163" s="17">
        <f t="shared" si="2562"/>
        <v>8163</v>
      </c>
      <c r="BK8163" s="150">
        <f t="shared" si="2563"/>
        <v>41429</v>
      </c>
      <c r="BL8163" s="50" t="e">
        <f t="shared" ca="1" si="2568"/>
        <v>#NAME?</v>
      </c>
      <c r="BM8163" s="50" t="e">
        <f t="shared" ca="1" si="2569"/>
        <v>#NAME?</v>
      </c>
      <c r="BN8163" s="50" t="e">
        <f t="shared" ca="1" si="2570"/>
        <v>#NAME?</v>
      </c>
    </row>
    <row r="8164" spans="1:66" x14ac:dyDescent="0.35">
      <c r="A8164" s="48">
        <v>41430</v>
      </c>
      <c r="B8164" s="17">
        <v>2013</v>
      </c>
      <c r="C8164" s="17">
        <v>6</v>
      </c>
      <c r="D8164" s="17">
        <v>156</v>
      </c>
      <c r="E8164" s="17">
        <v>5</v>
      </c>
      <c r="F8164" s="17">
        <v>4</v>
      </c>
      <c r="G8164" s="50">
        <v>6.5</v>
      </c>
      <c r="H8164" s="32">
        <v>5.2745955775663615</v>
      </c>
      <c r="I8164" s="50">
        <v>13.5</v>
      </c>
      <c r="J8164" s="13">
        <v>0</v>
      </c>
      <c r="K8164" s="13">
        <f t="shared" si="2552"/>
        <v>0</v>
      </c>
      <c r="L8164" s="13">
        <f t="shared" si="2564"/>
        <v>0</v>
      </c>
      <c r="M8164" s="13" t="e">
        <f ca="1">CalcTable[[#This Row],[IWC]]-AE8163</f>
        <v>#NAME?</v>
      </c>
      <c r="N8164" s="13" t="e">
        <f ca="1">IF(CalcTable[[#This Row],[Day of Year]]&lt;123,FCAP,AE8163)</f>
        <v>#NAME?</v>
      </c>
      <c r="O8164" s="17" t="e">
        <f ca="1">IF(IRR_DRIP,5,COUNTIF('IDET Wind Values'!C8148:G8148,"&lt;="&amp;IRR_MAXWIND))</f>
        <v>#NAME?</v>
      </c>
      <c r="P8164" s="13" t="e">
        <f ca="1">CalcTable[[#This Row],[ET_o]]*KL</f>
        <v>#NAME?</v>
      </c>
      <c r="Q8164" s="13" t="e">
        <f ca="1">IF(WILTPT&lt;=0,1,MAX(0,MIN(1,(CalcTable[[#This Row],[IWC]]-WILTPT)/(MAD-WILTPT))))</f>
        <v>#NAME?</v>
      </c>
      <c r="R8164" s="13" t="e">
        <f ca="1">CalcTable[[#This Row],[ETMult]]*CalcTable[[#This Row],[ETb]]</f>
        <v>#NAME?</v>
      </c>
      <c r="S8164" s="13" t="b">
        <f>INDEX(IRR_LIST,CalcTable[[#This Row],[Day of Week]]+1)</f>
        <v>0</v>
      </c>
      <c r="T8164" s="13">
        <f t="shared" ca="1" si="2553"/>
        <v>16.399999999999999</v>
      </c>
      <c r="U8164" s="13" t="b">
        <f ca="1">IF(CalcTable[[#This Row],[IrrPrecip]]&gt;=IC_MM,FALSE,TRUE)</f>
        <v>0</v>
      </c>
      <c r="V8164" s="13" t="b">
        <f t="shared" si="2565"/>
        <v>1</v>
      </c>
      <c r="W8164" s="13" t="e">
        <f ca="1">IF(AND(IRR_DRIP=FALSE,CalcTable[[#This Row],[IrrHours]]&lt;=0),FALSE,TRUE)</f>
        <v>#NAME?</v>
      </c>
      <c r="X8164" s="13" t="e">
        <f ca="1">AND(CalcTable[[#This Row],[IrrDay]],CalcTable[[#This Row],[IrrRain]],CalcTable[[#This Row],[IrrWarm]],CalcTable[[#This Row],[IrrWindy]])</f>
        <v>#NAME?</v>
      </c>
      <c r="Y8164" s="13" t="e">
        <f t="shared" ca="1" si="2554"/>
        <v>#NAME?</v>
      </c>
      <c r="Z8164" s="13" t="e">
        <f ca="1">CalcTable[[#This Row],[IrrHours]]/5</f>
        <v>#NAME?</v>
      </c>
      <c r="AA8164" s="13" t="e">
        <f ca="1">IF(CalcTable[[#This Row],[IrrFlag]]=FALSE,0,MAX(0,CalcTable[[#This Row],[VolRednWind]]*(FCAP*IRR_TARGET-CalcTable[[#This Row],[IWC]])))</f>
        <v>#NAME?</v>
      </c>
      <c r="AB8164" s="13" t="e">
        <f ca="1">CalcTable[[#This Row],[IWC]]+CalcTable[[#This Row],[Eff Precip]]+CalcTable[[#This Row],[IrrAmt]]-CalcTable[[#This Row],[AET]]</f>
        <v>#NAME?</v>
      </c>
      <c r="AC8164" s="13" t="e">
        <f ca="1">IF(CalcTable[[#This Row],[PWC]]&gt;FCAP,MIN(24*PERC,MIN(SAT,CalcTable[[#This Row],[PWC]])-FCAP),0)</f>
        <v>#NAME?</v>
      </c>
      <c r="AD8164" s="13" t="e">
        <f ca="1">IF(CalcTable[[#This Row],[PWC]]&gt;SAT,CalcTable[[#This Row],[PWC]]-SAT,0)</f>
        <v>#NAME?</v>
      </c>
      <c r="AE8164" s="13" t="e">
        <f ca="1">CalcTable[[#This Row],[PWC]]-CalcTable[[#This Row],[PercAmt]]-CalcTable[[#This Row],[Runoff]]</f>
        <v>#NAME?</v>
      </c>
      <c r="AF8164" s="13" t="e">
        <f ca="1">CalcTable[[#This Row],[IrrAmt]]/1000*CUR_IRR_AREA*10000/IRR_EFF</f>
        <v>#NAME?</v>
      </c>
      <c r="AG8164" s="147"/>
      <c r="AI8164" s="50">
        <v>0</v>
      </c>
      <c r="AJ8164" s="50">
        <v>0</v>
      </c>
      <c r="AK8164" s="50">
        <v>0</v>
      </c>
      <c r="AL8164" s="50">
        <v>0</v>
      </c>
      <c r="AM8164" s="50"/>
      <c r="AN8164" s="50"/>
      <c r="AO8164" s="50"/>
      <c r="AP8164" s="50"/>
      <c r="AQ8164" s="50"/>
      <c r="AR8164" s="50"/>
      <c r="AS8164" s="50"/>
      <c r="AT8164" s="50"/>
      <c r="AU8164" s="50"/>
      <c r="AV8164" s="50"/>
      <c r="AW8164" s="50"/>
      <c r="AX8164" s="50">
        <f t="shared" si="2555"/>
        <v>0</v>
      </c>
      <c r="AY8164" s="50"/>
      <c r="AZ8164" s="50">
        <f t="shared" si="2556"/>
        <v>0</v>
      </c>
      <c r="BA8164" s="50">
        <f t="shared" si="2566"/>
        <v>0</v>
      </c>
      <c r="BB8164" s="50">
        <f t="shared" si="2567"/>
        <v>0</v>
      </c>
      <c r="BC8164" s="17">
        <f t="shared" si="2557"/>
        <v>20136</v>
      </c>
      <c r="BD8164" s="50">
        <f t="shared" si="2558"/>
        <v>0</v>
      </c>
      <c r="BE8164" s="50">
        <f t="shared" si="2559"/>
        <v>0</v>
      </c>
      <c r="BF8164" s="50">
        <f t="shared" si="2560"/>
        <v>0</v>
      </c>
      <c r="BG8164" s="50"/>
      <c r="BH8164" s="17">
        <f t="shared" si="2561"/>
        <v>0</v>
      </c>
      <c r="BI8164" s="17">
        <f t="shared" si="2571"/>
        <v>8164</v>
      </c>
      <c r="BJ8164" s="17">
        <f t="shared" si="2562"/>
        <v>8164</v>
      </c>
      <c r="BK8164" s="150">
        <f t="shared" si="2563"/>
        <v>41430</v>
      </c>
      <c r="BL8164" s="50" t="e">
        <f t="shared" ca="1" si="2568"/>
        <v>#NAME?</v>
      </c>
      <c r="BM8164" s="50" t="e">
        <f t="shared" ca="1" si="2569"/>
        <v>#NAME?</v>
      </c>
      <c r="BN8164" s="50" t="e">
        <f t="shared" ca="1" si="2570"/>
        <v>#NAME?</v>
      </c>
    </row>
    <row r="8165" spans="1:66" x14ac:dyDescent="0.35">
      <c r="A8165" s="48">
        <v>41431</v>
      </c>
      <c r="B8165" s="17">
        <v>2013</v>
      </c>
      <c r="C8165" s="17">
        <v>6</v>
      </c>
      <c r="D8165" s="17">
        <v>157</v>
      </c>
      <c r="E8165" s="17">
        <v>6</v>
      </c>
      <c r="F8165" s="17">
        <v>5</v>
      </c>
      <c r="G8165" s="50">
        <v>6.9</v>
      </c>
      <c r="H8165" s="32">
        <v>5.0828754773606137</v>
      </c>
      <c r="I8165" s="50">
        <v>10.166666666666666</v>
      </c>
      <c r="J8165" s="13">
        <v>0</v>
      </c>
      <c r="K8165" s="13">
        <f t="shared" si="2552"/>
        <v>0</v>
      </c>
      <c r="L8165" s="13">
        <f t="shared" si="2564"/>
        <v>0</v>
      </c>
      <c r="M8165" s="13" t="e">
        <f ca="1">CalcTable[[#This Row],[IWC]]-AE8164</f>
        <v>#NAME?</v>
      </c>
      <c r="N8165" s="13" t="e">
        <f ca="1">IF(CalcTable[[#This Row],[Day of Year]]&lt;123,FCAP,AE8164)</f>
        <v>#NAME?</v>
      </c>
      <c r="O8165" s="17" t="e">
        <f ca="1">IF(IRR_DRIP,5,COUNTIF('IDET Wind Values'!C8149:G8149,"&lt;="&amp;IRR_MAXWIND))</f>
        <v>#NAME?</v>
      </c>
      <c r="P8165" s="13" t="e">
        <f ca="1">CalcTable[[#This Row],[ET_o]]*KL</f>
        <v>#NAME?</v>
      </c>
      <c r="Q8165" s="13" t="e">
        <f ca="1">IF(WILTPT&lt;=0,1,MAX(0,MIN(1,(CalcTable[[#This Row],[IWC]]-WILTPT)/(MAD-WILTPT))))</f>
        <v>#NAME?</v>
      </c>
      <c r="R8165" s="13" t="e">
        <f ca="1">CalcTable[[#This Row],[ETMult]]*CalcTable[[#This Row],[ETb]]</f>
        <v>#NAME?</v>
      </c>
      <c r="S8165" s="13" t="b">
        <f>INDEX(IRR_LIST,CalcTable[[#This Row],[Day of Week]]+1)</f>
        <v>1</v>
      </c>
      <c r="T8165" s="13">
        <f t="shared" ca="1" si="2553"/>
        <v>0</v>
      </c>
      <c r="U8165" s="13" t="b">
        <f ca="1">IF(CalcTable[[#This Row],[IrrPrecip]]&gt;=IC_MM,FALSE,TRUE)</f>
        <v>1</v>
      </c>
      <c r="V8165" s="13" t="b">
        <f t="shared" si="2565"/>
        <v>1</v>
      </c>
      <c r="W8165" s="13" t="e">
        <f ca="1">IF(AND(IRR_DRIP=FALSE,CalcTable[[#This Row],[IrrHours]]&lt;=0),FALSE,TRUE)</f>
        <v>#NAME?</v>
      </c>
      <c r="X8165" s="13" t="e">
        <f ca="1">AND(CalcTable[[#This Row],[IrrDay]],CalcTable[[#This Row],[IrrRain]],CalcTable[[#This Row],[IrrWarm]],CalcTable[[#This Row],[IrrWindy]])</f>
        <v>#NAME?</v>
      </c>
      <c r="Y8165" s="13" t="e">
        <f t="shared" ca="1" si="2554"/>
        <v>#NAME?</v>
      </c>
      <c r="Z8165" s="13" t="e">
        <f ca="1">CalcTable[[#This Row],[IrrHours]]/5</f>
        <v>#NAME?</v>
      </c>
      <c r="AA8165" s="13" t="e">
        <f ca="1">IF(CalcTable[[#This Row],[IrrFlag]]=FALSE,0,MAX(0,CalcTable[[#This Row],[VolRednWind]]*(FCAP*IRR_TARGET-CalcTable[[#This Row],[IWC]])))</f>
        <v>#NAME?</v>
      </c>
      <c r="AB8165" s="13" t="e">
        <f ca="1">CalcTable[[#This Row],[IWC]]+CalcTable[[#This Row],[Eff Precip]]+CalcTable[[#This Row],[IrrAmt]]-CalcTable[[#This Row],[AET]]</f>
        <v>#NAME?</v>
      </c>
      <c r="AC8165" s="13" t="e">
        <f ca="1">IF(CalcTable[[#This Row],[PWC]]&gt;FCAP,MIN(24*PERC,MIN(SAT,CalcTable[[#This Row],[PWC]])-FCAP),0)</f>
        <v>#NAME?</v>
      </c>
      <c r="AD8165" s="13" t="e">
        <f ca="1">IF(CalcTable[[#This Row],[PWC]]&gt;SAT,CalcTable[[#This Row],[PWC]]-SAT,0)</f>
        <v>#NAME?</v>
      </c>
      <c r="AE8165" s="13" t="e">
        <f ca="1">CalcTable[[#This Row],[PWC]]-CalcTable[[#This Row],[PercAmt]]-CalcTable[[#This Row],[Runoff]]</f>
        <v>#NAME?</v>
      </c>
      <c r="AF8165" s="13" t="e">
        <f ca="1">CalcTable[[#This Row],[IrrAmt]]/1000*CUR_IRR_AREA*10000/IRR_EFF</f>
        <v>#NAME?</v>
      </c>
      <c r="AG8165" s="147"/>
      <c r="AI8165" s="50">
        <v>0</v>
      </c>
      <c r="AJ8165" s="50">
        <v>0</v>
      </c>
      <c r="AK8165" s="50">
        <v>0</v>
      </c>
      <c r="AL8165" s="50">
        <v>0</v>
      </c>
      <c r="AM8165" s="50"/>
      <c r="AN8165" s="50"/>
      <c r="AO8165" s="50"/>
      <c r="AP8165" s="50"/>
      <c r="AQ8165" s="50"/>
      <c r="AR8165" s="50"/>
      <c r="AS8165" s="50"/>
      <c r="AT8165" s="50"/>
      <c r="AU8165" s="50"/>
      <c r="AV8165" s="50"/>
      <c r="AW8165" s="50"/>
      <c r="AX8165" s="50">
        <f t="shared" si="2555"/>
        <v>0</v>
      </c>
      <c r="AY8165" s="50"/>
      <c r="AZ8165" s="50">
        <f t="shared" si="2556"/>
        <v>0</v>
      </c>
      <c r="BA8165" s="50">
        <f t="shared" si="2566"/>
        <v>0</v>
      </c>
      <c r="BB8165" s="50">
        <f t="shared" si="2567"/>
        <v>0</v>
      </c>
      <c r="BC8165" s="17">
        <f t="shared" si="2557"/>
        <v>20136</v>
      </c>
      <c r="BD8165" s="50">
        <f t="shared" si="2558"/>
        <v>0</v>
      </c>
      <c r="BE8165" s="50">
        <f t="shared" si="2559"/>
        <v>0</v>
      </c>
      <c r="BF8165" s="50">
        <f t="shared" si="2560"/>
        <v>0</v>
      </c>
      <c r="BG8165" s="50"/>
      <c r="BH8165" s="17">
        <f t="shared" si="2561"/>
        <v>0</v>
      </c>
      <c r="BI8165" s="17">
        <f t="shared" si="2571"/>
        <v>8165</v>
      </c>
      <c r="BJ8165" s="17">
        <f t="shared" si="2562"/>
        <v>8165</v>
      </c>
      <c r="BK8165" s="150">
        <f t="shared" si="2563"/>
        <v>41431</v>
      </c>
      <c r="BL8165" s="50" t="e">
        <f t="shared" ca="1" si="2568"/>
        <v>#NAME?</v>
      </c>
      <c r="BM8165" s="50" t="e">
        <f t="shared" ca="1" si="2569"/>
        <v>#NAME?</v>
      </c>
      <c r="BN8165" s="50" t="e">
        <f t="shared" ca="1" si="2570"/>
        <v>#NAME?</v>
      </c>
    </row>
    <row r="8166" spans="1:66" x14ac:dyDescent="0.35">
      <c r="A8166" s="48">
        <v>41432</v>
      </c>
      <c r="B8166" s="17">
        <v>2013</v>
      </c>
      <c r="C8166" s="17">
        <v>6</v>
      </c>
      <c r="D8166" s="17">
        <v>158</v>
      </c>
      <c r="E8166" s="17">
        <v>7</v>
      </c>
      <c r="F8166" s="17">
        <v>6</v>
      </c>
      <c r="G8166" s="50">
        <v>10.4</v>
      </c>
      <c r="H8166" s="32">
        <v>5.3181797981346772</v>
      </c>
      <c r="I8166" s="50">
        <v>11.666666666666666</v>
      </c>
      <c r="J8166" s="13">
        <v>0.6</v>
      </c>
      <c r="K8166" s="13">
        <f t="shared" si="2552"/>
        <v>0.6</v>
      </c>
      <c r="L8166" s="13">
        <f t="shared" si="2564"/>
        <v>0</v>
      </c>
      <c r="M8166" s="13" t="e">
        <f ca="1">CalcTable[[#This Row],[IWC]]-AE8165</f>
        <v>#NAME?</v>
      </c>
      <c r="N8166" s="13" t="e">
        <f ca="1">IF(CalcTable[[#This Row],[Day of Year]]&lt;123,FCAP,AE8165)</f>
        <v>#NAME?</v>
      </c>
      <c r="O8166" s="17" t="e">
        <f ca="1">IF(IRR_DRIP,5,COUNTIF('IDET Wind Values'!C8150:G8150,"&lt;="&amp;IRR_MAXWIND))</f>
        <v>#NAME?</v>
      </c>
      <c r="P8166" s="13" t="e">
        <f ca="1">CalcTable[[#This Row],[ET_o]]*KL</f>
        <v>#NAME?</v>
      </c>
      <c r="Q8166" s="13" t="e">
        <f ca="1">IF(WILTPT&lt;=0,1,MAX(0,MIN(1,(CalcTable[[#This Row],[IWC]]-WILTPT)/(MAD-WILTPT))))</f>
        <v>#NAME?</v>
      </c>
      <c r="R8166" s="13" t="e">
        <f ca="1">CalcTable[[#This Row],[ETMult]]*CalcTable[[#This Row],[ETb]]</f>
        <v>#NAME?</v>
      </c>
      <c r="S8166" s="13" t="b">
        <f>INDEX(IRR_LIST,CalcTable[[#This Row],[Day of Week]]+1)</f>
        <v>0</v>
      </c>
      <c r="T8166" s="13">
        <f t="shared" ca="1" si="2553"/>
        <v>0</v>
      </c>
      <c r="U8166" s="13" t="b">
        <f ca="1">IF(CalcTable[[#This Row],[IrrPrecip]]&gt;=IC_MM,FALSE,TRUE)</f>
        <v>1</v>
      </c>
      <c r="V8166" s="13" t="b">
        <f t="shared" si="2565"/>
        <v>1</v>
      </c>
      <c r="W8166" s="13" t="e">
        <f ca="1">IF(AND(IRR_DRIP=FALSE,CalcTable[[#This Row],[IrrHours]]&lt;=0),FALSE,TRUE)</f>
        <v>#NAME?</v>
      </c>
      <c r="X8166" s="13" t="e">
        <f ca="1">AND(CalcTable[[#This Row],[IrrDay]],CalcTable[[#This Row],[IrrRain]],CalcTable[[#This Row],[IrrWarm]],CalcTable[[#This Row],[IrrWindy]])</f>
        <v>#NAME?</v>
      </c>
      <c r="Y8166" s="13" t="e">
        <f t="shared" ca="1" si="2554"/>
        <v>#NAME?</v>
      </c>
      <c r="Z8166" s="13" t="e">
        <f ca="1">CalcTable[[#This Row],[IrrHours]]/5</f>
        <v>#NAME?</v>
      </c>
      <c r="AA8166" s="13" t="e">
        <f ca="1">IF(CalcTable[[#This Row],[IrrFlag]]=FALSE,0,MAX(0,CalcTable[[#This Row],[VolRednWind]]*(FCAP*IRR_TARGET-CalcTable[[#This Row],[IWC]])))</f>
        <v>#NAME?</v>
      </c>
      <c r="AB8166" s="13" t="e">
        <f ca="1">CalcTable[[#This Row],[IWC]]+CalcTable[[#This Row],[Eff Precip]]+CalcTable[[#This Row],[IrrAmt]]-CalcTable[[#This Row],[AET]]</f>
        <v>#NAME?</v>
      </c>
      <c r="AC8166" s="13" t="e">
        <f ca="1">IF(CalcTable[[#This Row],[PWC]]&gt;FCAP,MIN(24*PERC,MIN(SAT,CalcTable[[#This Row],[PWC]])-FCAP),0)</f>
        <v>#NAME?</v>
      </c>
      <c r="AD8166" s="13" t="e">
        <f ca="1">IF(CalcTable[[#This Row],[PWC]]&gt;SAT,CalcTable[[#This Row],[PWC]]-SAT,0)</f>
        <v>#NAME?</v>
      </c>
      <c r="AE8166" s="13" t="e">
        <f ca="1">CalcTable[[#This Row],[PWC]]-CalcTable[[#This Row],[PercAmt]]-CalcTable[[#This Row],[Runoff]]</f>
        <v>#NAME?</v>
      </c>
      <c r="AF8166" s="13" t="e">
        <f ca="1">CalcTable[[#This Row],[IrrAmt]]/1000*CUR_IRR_AREA*10000/IRR_EFF</f>
        <v>#NAME?</v>
      </c>
      <c r="AG8166" s="147"/>
      <c r="AI8166" s="50">
        <v>0</v>
      </c>
      <c r="AJ8166" s="50">
        <v>0</v>
      </c>
      <c r="AK8166" s="50">
        <v>0</v>
      </c>
      <c r="AL8166" s="50">
        <v>10.287050835837796</v>
      </c>
      <c r="AM8166" s="50"/>
      <c r="AN8166" s="50"/>
      <c r="AO8166" s="50"/>
      <c r="AP8166" s="50"/>
      <c r="AQ8166" s="50"/>
      <c r="AR8166" s="50"/>
      <c r="AS8166" s="50"/>
      <c r="AT8166" s="50"/>
      <c r="AU8166" s="50"/>
      <c r="AV8166" s="50"/>
      <c r="AW8166" s="50"/>
      <c r="AX8166" s="50">
        <f t="shared" si="2555"/>
        <v>10.287050835837796</v>
      </c>
      <c r="AY8166" s="50"/>
      <c r="AZ8166" s="50">
        <f t="shared" si="2556"/>
        <v>301.75349118457535</v>
      </c>
      <c r="BA8166" s="50">
        <f t="shared" si="2566"/>
        <v>464.60458166513985</v>
      </c>
      <c r="BB8166" s="50">
        <f t="shared" si="2567"/>
        <v>478.97379553107203</v>
      </c>
      <c r="BC8166" s="17">
        <f t="shared" si="2557"/>
        <v>20136</v>
      </c>
      <c r="BD8166" s="50">
        <f t="shared" si="2558"/>
        <v>10.287050835837796</v>
      </c>
      <c r="BE8166" s="50">
        <f t="shared" si="2559"/>
        <v>301.75349118457535</v>
      </c>
      <c r="BF8166" s="50">
        <f t="shared" si="2560"/>
        <v>493.57265054384811</v>
      </c>
      <c r="BG8166" s="50"/>
      <c r="BH8166" s="17">
        <f t="shared" si="2561"/>
        <v>0</v>
      </c>
      <c r="BI8166" s="17">
        <f t="shared" si="2571"/>
        <v>8166</v>
      </c>
      <c r="BJ8166" s="17">
        <f t="shared" si="2562"/>
        <v>8166</v>
      </c>
      <c r="BK8166" s="150">
        <f t="shared" si="2563"/>
        <v>41432</v>
      </c>
      <c r="BL8166" s="50" t="e">
        <f t="shared" ca="1" si="2568"/>
        <v>#NAME?</v>
      </c>
      <c r="BM8166" s="50" t="e">
        <f t="shared" ca="1" si="2569"/>
        <v>#NAME?</v>
      </c>
      <c r="BN8166" s="50" t="e">
        <f t="shared" ca="1" si="2570"/>
        <v>#NAME?</v>
      </c>
    </row>
    <row r="8167" spans="1:66" x14ac:dyDescent="0.35">
      <c r="A8167" s="48">
        <v>41433</v>
      </c>
      <c r="B8167" s="17">
        <v>2013</v>
      </c>
      <c r="C8167" s="17">
        <v>6</v>
      </c>
      <c r="D8167" s="17">
        <v>159</v>
      </c>
      <c r="E8167" s="17">
        <v>8</v>
      </c>
      <c r="F8167" s="17">
        <v>7</v>
      </c>
      <c r="G8167" s="50">
        <v>7.9</v>
      </c>
      <c r="H8167" s="32">
        <v>4.1366632613500967</v>
      </c>
      <c r="I8167" s="50">
        <v>14.333333333333334</v>
      </c>
      <c r="J8167" s="13">
        <v>1.2</v>
      </c>
      <c r="K8167" s="13">
        <f t="shared" si="2552"/>
        <v>1.2</v>
      </c>
      <c r="L8167" s="13">
        <f t="shared" si="2564"/>
        <v>0</v>
      </c>
      <c r="M8167" s="13" t="e">
        <f ca="1">CalcTable[[#This Row],[IWC]]-AE8166</f>
        <v>#NAME?</v>
      </c>
      <c r="N8167" s="13" t="e">
        <f ca="1">IF(CalcTable[[#This Row],[Day of Year]]&lt;123,FCAP,AE8166)</f>
        <v>#NAME?</v>
      </c>
      <c r="O8167" s="17" t="e">
        <f ca="1">IF(IRR_DRIP,5,COUNTIF('IDET Wind Values'!C8151:G8151,"&lt;="&amp;IRR_MAXWIND))</f>
        <v>#NAME?</v>
      </c>
      <c r="P8167" s="13" t="e">
        <f ca="1">CalcTable[[#This Row],[ET_o]]*KL</f>
        <v>#NAME?</v>
      </c>
      <c r="Q8167" s="13" t="e">
        <f ca="1">IF(WILTPT&lt;=0,1,MAX(0,MIN(1,(CalcTable[[#This Row],[IWC]]-WILTPT)/(MAD-WILTPT))))</f>
        <v>#NAME?</v>
      </c>
      <c r="R8167" s="13" t="e">
        <f ca="1">CalcTable[[#This Row],[ETMult]]*CalcTable[[#This Row],[ETb]]</f>
        <v>#NAME?</v>
      </c>
      <c r="S8167" s="13" t="b">
        <f>INDEX(IRR_LIST,CalcTable[[#This Row],[Day of Week]]+1)</f>
        <v>0</v>
      </c>
      <c r="T8167" s="13">
        <f t="shared" ca="1" si="2553"/>
        <v>0.6</v>
      </c>
      <c r="U8167" s="13" t="b">
        <f ca="1">IF(CalcTable[[#This Row],[IrrPrecip]]&gt;=IC_MM,FALSE,TRUE)</f>
        <v>1</v>
      </c>
      <c r="V8167" s="13" t="b">
        <f t="shared" si="2565"/>
        <v>1</v>
      </c>
      <c r="W8167" s="13" t="e">
        <f ca="1">IF(AND(IRR_DRIP=FALSE,CalcTable[[#This Row],[IrrHours]]&lt;=0),FALSE,TRUE)</f>
        <v>#NAME?</v>
      </c>
      <c r="X8167" s="13" t="e">
        <f ca="1">AND(CalcTable[[#This Row],[IrrDay]],CalcTable[[#This Row],[IrrRain]],CalcTable[[#This Row],[IrrWarm]],CalcTable[[#This Row],[IrrWindy]])</f>
        <v>#NAME?</v>
      </c>
      <c r="Y8167" s="13" t="e">
        <f t="shared" ca="1" si="2554"/>
        <v>#NAME?</v>
      </c>
      <c r="Z8167" s="13" t="e">
        <f ca="1">CalcTable[[#This Row],[IrrHours]]/5</f>
        <v>#NAME?</v>
      </c>
      <c r="AA8167" s="13" t="e">
        <f ca="1">IF(CalcTable[[#This Row],[IrrFlag]]=FALSE,0,MAX(0,CalcTable[[#This Row],[VolRednWind]]*(FCAP*IRR_TARGET-CalcTable[[#This Row],[IWC]])))</f>
        <v>#NAME?</v>
      </c>
      <c r="AB8167" s="13" t="e">
        <f ca="1">CalcTable[[#This Row],[IWC]]+CalcTable[[#This Row],[Eff Precip]]+CalcTable[[#This Row],[IrrAmt]]-CalcTable[[#This Row],[AET]]</f>
        <v>#NAME?</v>
      </c>
      <c r="AC8167" s="13" t="e">
        <f ca="1">IF(CalcTable[[#This Row],[PWC]]&gt;FCAP,MIN(24*PERC,MIN(SAT,CalcTable[[#This Row],[PWC]])-FCAP),0)</f>
        <v>#NAME?</v>
      </c>
      <c r="AD8167" s="13" t="e">
        <f ca="1">IF(CalcTable[[#This Row],[PWC]]&gt;SAT,CalcTable[[#This Row],[PWC]]-SAT,0)</f>
        <v>#NAME?</v>
      </c>
      <c r="AE8167" s="13" t="e">
        <f ca="1">CalcTable[[#This Row],[PWC]]-CalcTable[[#This Row],[PercAmt]]-CalcTable[[#This Row],[Runoff]]</f>
        <v>#NAME?</v>
      </c>
      <c r="AF8167" s="13" t="e">
        <f ca="1">CalcTable[[#This Row],[IrrAmt]]/1000*CUR_IRR_AREA*10000/IRR_EFF</f>
        <v>#NAME?</v>
      </c>
      <c r="AG8167" s="147"/>
      <c r="AI8167" s="50">
        <v>0</v>
      </c>
      <c r="AJ8167" s="50">
        <v>0</v>
      </c>
      <c r="AK8167" s="50">
        <v>11.373940672704009</v>
      </c>
      <c r="AL8167" s="50">
        <v>0</v>
      </c>
      <c r="AM8167" s="50"/>
      <c r="AN8167" s="50"/>
      <c r="AO8167" s="50"/>
      <c r="AP8167" s="50"/>
      <c r="AQ8167" s="50"/>
      <c r="AR8167" s="50"/>
      <c r="AS8167" s="50"/>
      <c r="AT8167" s="50"/>
      <c r="AU8167" s="50"/>
      <c r="AV8167" s="50"/>
      <c r="AW8167" s="50"/>
      <c r="AX8167" s="50">
        <f t="shared" si="2555"/>
        <v>11.373940672704009</v>
      </c>
      <c r="AY8167" s="50"/>
      <c r="AZ8167" s="50">
        <f t="shared" si="2556"/>
        <v>166.81779653299213</v>
      </c>
      <c r="BA8167" s="50">
        <f t="shared" si="2566"/>
        <v>256.84644863016246</v>
      </c>
      <c r="BB8167" s="50">
        <f t="shared" si="2567"/>
        <v>264.79015322697165</v>
      </c>
      <c r="BC8167" s="17">
        <f t="shared" si="2557"/>
        <v>20136</v>
      </c>
      <c r="BD8167" s="50">
        <f t="shared" si="2558"/>
        <v>11.373940672704009</v>
      </c>
      <c r="BE8167" s="50">
        <f t="shared" si="2559"/>
        <v>166.81779653299213</v>
      </c>
      <c r="BF8167" s="50">
        <f t="shared" si="2560"/>
        <v>272.86080989303252</v>
      </c>
      <c r="BG8167" s="50"/>
      <c r="BH8167" s="17">
        <f t="shared" si="2561"/>
        <v>0</v>
      </c>
      <c r="BI8167" s="17">
        <f t="shared" si="2571"/>
        <v>8167</v>
      </c>
      <c r="BJ8167" s="17">
        <f t="shared" si="2562"/>
        <v>8167</v>
      </c>
      <c r="BK8167" s="150">
        <f t="shared" si="2563"/>
        <v>41433</v>
      </c>
      <c r="BL8167" s="50" t="e">
        <f t="shared" ca="1" si="2568"/>
        <v>#NAME?</v>
      </c>
      <c r="BM8167" s="50" t="e">
        <f t="shared" ca="1" si="2569"/>
        <v>#NAME?</v>
      </c>
      <c r="BN8167" s="50" t="e">
        <f t="shared" ca="1" si="2570"/>
        <v>#NAME?</v>
      </c>
    </row>
    <row r="8168" spans="1:66" x14ac:dyDescent="0.35">
      <c r="A8168" s="48">
        <v>41434</v>
      </c>
      <c r="B8168" s="17">
        <v>2013</v>
      </c>
      <c r="C8168" s="17">
        <v>6</v>
      </c>
      <c r="D8168" s="17">
        <v>160</v>
      </c>
      <c r="E8168" s="17">
        <v>9</v>
      </c>
      <c r="F8168" s="17">
        <v>1</v>
      </c>
      <c r="G8168" s="50">
        <v>7.6</v>
      </c>
      <c r="H8168" s="32">
        <v>3.2927818410326291</v>
      </c>
      <c r="I8168" s="50">
        <v>9.3333333333333339</v>
      </c>
      <c r="J8168" s="13">
        <v>0.6</v>
      </c>
      <c r="K8168" s="13">
        <f t="shared" si="2552"/>
        <v>0.6</v>
      </c>
      <c r="L8168" s="13">
        <f t="shared" si="2564"/>
        <v>0</v>
      </c>
      <c r="M8168" s="13" t="e">
        <f ca="1">CalcTable[[#This Row],[IWC]]-AE8167</f>
        <v>#NAME?</v>
      </c>
      <c r="N8168" s="13" t="e">
        <f ca="1">IF(CalcTable[[#This Row],[Day of Year]]&lt;123,FCAP,AE8167)</f>
        <v>#NAME?</v>
      </c>
      <c r="O8168" s="17" t="e">
        <f ca="1">IF(IRR_DRIP,5,COUNTIF('IDET Wind Values'!C8152:G8152,"&lt;="&amp;IRR_MAXWIND))</f>
        <v>#NAME?</v>
      </c>
      <c r="P8168" s="13" t="e">
        <f ca="1">CalcTable[[#This Row],[ET_o]]*KL</f>
        <v>#NAME?</v>
      </c>
      <c r="Q8168" s="13" t="e">
        <f ca="1">IF(WILTPT&lt;=0,1,MAX(0,MIN(1,(CalcTable[[#This Row],[IWC]]-WILTPT)/(MAD-WILTPT))))</f>
        <v>#NAME?</v>
      </c>
      <c r="R8168" s="13" t="e">
        <f ca="1">CalcTable[[#This Row],[ETMult]]*CalcTable[[#This Row],[ETb]]</f>
        <v>#NAME?</v>
      </c>
      <c r="S8168" s="13" t="b">
        <f>INDEX(IRR_LIST,CalcTable[[#This Row],[Day of Week]]+1)</f>
        <v>1</v>
      </c>
      <c r="T8168" s="13">
        <f t="shared" ca="1" si="2553"/>
        <v>1.7999999999999998</v>
      </c>
      <c r="U8168" s="13" t="b">
        <f ca="1">IF(CalcTable[[#This Row],[IrrPrecip]]&gt;=IC_MM,FALSE,TRUE)</f>
        <v>1</v>
      </c>
      <c r="V8168" s="13" t="b">
        <f t="shared" si="2565"/>
        <v>1</v>
      </c>
      <c r="W8168" s="13" t="e">
        <f ca="1">IF(AND(IRR_DRIP=FALSE,CalcTable[[#This Row],[IrrHours]]&lt;=0),FALSE,TRUE)</f>
        <v>#NAME?</v>
      </c>
      <c r="X8168" s="13" t="e">
        <f ca="1">AND(CalcTable[[#This Row],[IrrDay]],CalcTable[[#This Row],[IrrRain]],CalcTable[[#This Row],[IrrWarm]],CalcTable[[#This Row],[IrrWindy]])</f>
        <v>#NAME?</v>
      </c>
      <c r="Y8168" s="13" t="e">
        <f t="shared" ca="1" si="2554"/>
        <v>#NAME?</v>
      </c>
      <c r="Z8168" s="13" t="e">
        <f ca="1">CalcTable[[#This Row],[IrrHours]]/5</f>
        <v>#NAME?</v>
      </c>
      <c r="AA8168" s="13" t="e">
        <f ca="1">IF(CalcTable[[#This Row],[IrrFlag]]=FALSE,0,MAX(0,CalcTable[[#This Row],[VolRednWind]]*(FCAP*IRR_TARGET-CalcTable[[#This Row],[IWC]])))</f>
        <v>#NAME?</v>
      </c>
      <c r="AB8168" s="13" t="e">
        <f ca="1">CalcTable[[#This Row],[IWC]]+CalcTable[[#This Row],[Eff Precip]]+CalcTable[[#This Row],[IrrAmt]]-CalcTable[[#This Row],[AET]]</f>
        <v>#NAME?</v>
      </c>
      <c r="AC8168" s="13" t="e">
        <f ca="1">IF(CalcTable[[#This Row],[PWC]]&gt;FCAP,MIN(24*PERC,MIN(SAT,CalcTable[[#This Row],[PWC]])-FCAP),0)</f>
        <v>#NAME?</v>
      </c>
      <c r="AD8168" s="13" t="e">
        <f ca="1">IF(CalcTable[[#This Row],[PWC]]&gt;SAT,CalcTable[[#This Row],[PWC]]-SAT,0)</f>
        <v>#NAME?</v>
      </c>
      <c r="AE8168" s="13" t="e">
        <f ca="1">CalcTable[[#This Row],[PWC]]-CalcTable[[#This Row],[PercAmt]]-CalcTable[[#This Row],[Runoff]]</f>
        <v>#NAME?</v>
      </c>
      <c r="AF8168" s="13" t="e">
        <f ca="1">CalcTable[[#This Row],[IrrAmt]]/1000*CUR_IRR_AREA*10000/IRR_EFF</f>
        <v>#NAME?</v>
      </c>
      <c r="AG8168" s="147"/>
      <c r="AI8168" s="50">
        <v>3.2678440696642421</v>
      </c>
      <c r="AJ8168" s="50">
        <v>4.7685960270678223</v>
      </c>
      <c r="AK8168" s="50">
        <v>0</v>
      </c>
      <c r="AL8168" s="50">
        <v>0</v>
      </c>
      <c r="AM8168" s="50"/>
      <c r="AN8168" s="50"/>
      <c r="AO8168" s="50"/>
      <c r="AP8168" s="50"/>
      <c r="AQ8168" s="50"/>
      <c r="AR8168" s="50"/>
      <c r="AS8168" s="50"/>
      <c r="AT8168" s="50"/>
      <c r="AU8168" s="50"/>
      <c r="AV8168" s="50"/>
      <c r="AW8168" s="50"/>
      <c r="AX8168" s="50">
        <f t="shared" si="2555"/>
        <v>8.0364400967320648</v>
      </c>
      <c r="AY8168" s="50"/>
      <c r="AZ8168" s="50">
        <f t="shared" si="2556"/>
        <v>187.80719648239835</v>
      </c>
      <c r="BA8168" s="50">
        <f t="shared" si="2566"/>
        <v>304.53475979946688</v>
      </c>
      <c r="BB8168" s="50">
        <f t="shared" si="2567"/>
        <v>315.18588169293872</v>
      </c>
      <c r="BC8168" s="17">
        <f t="shared" si="2557"/>
        <v>20136</v>
      </c>
      <c r="BD8168" s="50">
        <f t="shared" si="2558"/>
        <v>8.0364400967320648</v>
      </c>
      <c r="BE8168" s="50">
        <f t="shared" si="2559"/>
        <v>187.80719648239835</v>
      </c>
      <c r="BF8168" s="50">
        <f t="shared" si="2560"/>
        <v>307.19278638710568</v>
      </c>
      <c r="BG8168" s="50"/>
      <c r="BH8168" s="17">
        <f t="shared" si="2561"/>
        <v>0</v>
      </c>
      <c r="BI8168" s="17">
        <f t="shared" si="2571"/>
        <v>8168</v>
      </c>
      <c r="BJ8168" s="17">
        <f t="shared" si="2562"/>
        <v>8168</v>
      </c>
      <c r="BK8168" s="150">
        <f t="shared" si="2563"/>
        <v>41434</v>
      </c>
      <c r="BL8168" s="50" t="e">
        <f t="shared" ca="1" si="2568"/>
        <v>#NAME?</v>
      </c>
      <c r="BM8168" s="50" t="e">
        <f t="shared" ca="1" si="2569"/>
        <v>#NAME?</v>
      </c>
      <c r="BN8168" s="50" t="e">
        <f t="shared" ca="1" si="2570"/>
        <v>#NAME?</v>
      </c>
    </row>
    <row r="8169" spans="1:66" x14ac:dyDescent="0.35">
      <c r="A8169" s="48">
        <v>41435</v>
      </c>
      <c r="B8169" s="17">
        <v>2013</v>
      </c>
      <c r="C8169" s="17">
        <v>6</v>
      </c>
      <c r="D8169" s="17">
        <v>161</v>
      </c>
      <c r="E8169" s="17">
        <v>10</v>
      </c>
      <c r="F8169" s="17">
        <v>2</v>
      </c>
      <c r="G8169" s="50">
        <v>4.8</v>
      </c>
      <c r="H8169" s="32">
        <v>3.6924796818365317</v>
      </c>
      <c r="I8169" s="50">
        <v>10.833333333333334</v>
      </c>
      <c r="J8169" s="13">
        <v>0.6</v>
      </c>
      <c r="K8169" s="13">
        <f t="shared" si="2552"/>
        <v>0.6</v>
      </c>
      <c r="L8169" s="13">
        <f t="shared" si="2564"/>
        <v>0</v>
      </c>
      <c r="M8169" s="13" t="e">
        <f ca="1">CalcTable[[#This Row],[IWC]]-AE8168</f>
        <v>#NAME?</v>
      </c>
      <c r="N8169" s="13" t="e">
        <f ca="1">IF(CalcTable[[#This Row],[Day of Year]]&lt;123,FCAP,AE8168)</f>
        <v>#NAME?</v>
      </c>
      <c r="O8169" s="17" t="e">
        <f ca="1">IF(IRR_DRIP,5,COUNTIF('IDET Wind Values'!C8153:G8153,"&lt;="&amp;IRR_MAXWIND))</f>
        <v>#NAME?</v>
      </c>
      <c r="P8169" s="13" t="e">
        <f ca="1">CalcTable[[#This Row],[ET_o]]*KL</f>
        <v>#NAME?</v>
      </c>
      <c r="Q8169" s="13" t="e">
        <f ca="1">IF(WILTPT&lt;=0,1,MAX(0,MIN(1,(CalcTable[[#This Row],[IWC]]-WILTPT)/(MAD-WILTPT))))</f>
        <v>#NAME?</v>
      </c>
      <c r="R8169" s="13" t="e">
        <f ca="1">CalcTable[[#This Row],[ETMult]]*CalcTable[[#This Row],[ETb]]</f>
        <v>#NAME?</v>
      </c>
      <c r="S8169" s="13" t="b">
        <f>INDEX(IRR_LIST,CalcTable[[#This Row],[Day of Week]]+1)</f>
        <v>0</v>
      </c>
      <c r="T8169" s="13">
        <f t="shared" ca="1" si="2553"/>
        <v>1.7999999999999998</v>
      </c>
      <c r="U8169" s="13" t="b">
        <f ca="1">IF(CalcTable[[#This Row],[IrrPrecip]]&gt;=IC_MM,FALSE,TRUE)</f>
        <v>1</v>
      </c>
      <c r="V8169" s="13" t="b">
        <f t="shared" si="2565"/>
        <v>1</v>
      </c>
      <c r="W8169" s="13" t="e">
        <f ca="1">IF(AND(IRR_DRIP=FALSE,CalcTable[[#This Row],[IrrHours]]&lt;=0),FALSE,TRUE)</f>
        <v>#NAME?</v>
      </c>
      <c r="X8169" s="13" t="e">
        <f ca="1">AND(CalcTable[[#This Row],[IrrDay]],CalcTable[[#This Row],[IrrRain]],CalcTable[[#This Row],[IrrWarm]],CalcTable[[#This Row],[IrrWindy]])</f>
        <v>#NAME?</v>
      </c>
      <c r="Y8169" s="13" t="e">
        <f t="shared" ca="1" si="2554"/>
        <v>#NAME?</v>
      </c>
      <c r="Z8169" s="13" t="e">
        <f ca="1">CalcTable[[#This Row],[IrrHours]]/5</f>
        <v>#NAME?</v>
      </c>
      <c r="AA8169" s="13" t="e">
        <f ca="1">IF(CalcTable[[#This Row],[IrrFlag]]=FALSE,0,MAX(0,CalcTable[[#This Row],[VolRednWind]]*(FCAP*IRR_TARGET-CalcTable[[#This Row],[IWC]])))</f>
        <v>#NAME?</v>
      </c>
      <c r="AB8169" s="13" t="e">
        <f ca="1">CalcTable[[#This Row],[IWC]]+CalcTable[[#This Row],[Eff Precip]]+CalcTable[[#This Row],[IrrAmt]]-CalcTable[[#This Row],[AET]]</f>
        <v>#NAME?</v>
      </c>
      <c r="AC8169" s="13" t="e">
        <f ca="1">IF(CalcTable[[#This Row],[PWC]]&gt;FCAP,MIN(24*PERC,MIN(SAT,CalcTable[[#This Row],[PWC]])-FCAP),0)</f>
        <v>#NAME?</v>
      </c>
      <c r="AD8169" s="13" t="e">
        <f ca="1">IF(CalcTable[[#This Row],[PWC]]&gt;SAT,CalcTable[[#This Row],[PWC]]-SAT,0)</f>
        <v>#NAME?</v>
      </c>
      <c r="AE8169" s="13" t="e">
        <f ca="1">CalcTable[[#This Row],[PWC]]-CalcTable[[#This Row],[PercAmt]]-CalcTable[[#This Row],[Runoff]]</f>
        <v>#NAME?</v>
      </c>
      <c r="AF8169" s="13" t="e">
        <f ca="1">CalcTable[[#This Row],[IrrAmt]]/1000*CUR_IRR_AREA*10000/IRR_EFF</f>
        <v>#NAME?</v>
      </c>
      <c r="AG8169" s="147"/>
      <c r="AI8169" s="50">
        <v>0</v>
      </c>
      <c r="AJ8169" s="50">
        <v>0</v>
      </c>
      <c r="AK8169" s="50">
        <v>0.94780600251359037</v>
      </c>
      <c r="AL8169" s="50">
        <v>6.3661948063105029</v>
      </c>
      <c r="AM8169" s="50"/>
      <c r="AN8169" s="50"/>
      <c r="AO8169" s="50"/>
      <c r="AP8169" s="50"/>
      <c r="AQ8169" s="50"/>
      <c r="AR8169" s="50"/>
      <c r="AS8169" s="50"/>
      <c r="AT8169" s="50"/>
      <c r="AU8169" s="50"/>
      <c r="AV8169" s="50"/>
      <c r="AW8169" s="50"/>
      <c r="AX8169" s="50">
        <f t="shared" si="2555"/>
        <v>7.3140008088240931</v>
      </c>
      <c r="AY8169" s="50"/>
      <c r="AZ8169" s="50">
        <f t="shared" si="2556"/>
        <v>200.64286902197409</v>
      </c>
      <c r="BA8169" s="50">
        <f t="shared" si="2566"/>
        <v>308.92632214494427</v>
      </c>
      <c r="BB8169" s="50">
        <f t="shared" si="2567"/>
        <v>318.48074447932402</v>
      </c>
      <c r="BC8169" s="17">
        <f t="shared" si="2557"/>
        <v>20136</v>
      </c>
      <c r="BD8169" s="50">
        <f t="shared" si="2558"/>
        <v>7.3140008088240931</v>
      </c>
      <c r="BE8169" s="50">
        <f t="shared" si="2559"/>
        <v>200.64286902197409</v>
      </c>
      <c r="BF8169" s="50">
        <f t="shared" si="2560"/>
        <v>328.18786051864606</v>
      </c>
      <c r="BG8169" s="50"/>
      <c r="BH8169" s="17">
        <f t="shared" si="2561"/>
        <v>0</v>
      </c>
      <c r="BI8169" s="17">
        <f t="shared" si="2571"/>
        <v>8169</v>
      </c>
      <c r="BJ8169" s="17">
        <f t="shared" si="2562"/>
        <v>8169</v>
      </c>
      <c r="BK8169" s="150">
        <f t="shared" si="2563"/>
        <v>41435</v>
      </c>
      <c r="BL8169" s="50" t="e">
        <f t="shared" ca="1" si="2568"/>
        <v>#NAME?</v>
      </c>
      <c r="BM8169" s="50" t="e">
        <f t="shared" ca="1" si="2569"/>
        <v>#NAME?</v>
      </c>
      <c r="BN8169" s="50" t="e">
        <f t="shared" ca="1" si="2570"/>
        <v>#NAME?</v>
      </c>
    </row>
    <row r="8170" spans="1:66" x14ac:dyDescent="0.35">
      <c r="A8170" s="48">
        <v>41436</v>
      </c>
      <c r="B8170" s="17">
        <v>2013</v>
      </c>
      <c r="C8170" s="17">
        <v>6</v>
      </c>
      <c r="D8170" s="17">
        <v>162</v>
      </c>
      <c r="E8170" s="17">
        <v>11</v>
      </c>
      <c r="F8170" s="17">
        <v>3</v>
      </c>
      <c r="G8170" s="50">
        <v>6.3</v>
      </c>
      <c r="H8170" s="32">
        <v>3.1965689864848366</v>
      </c>
      <c r="I8170" s="50">
        <v>9.5</v>
      </c>
      <c r="J8170" s="13">
        <v>0.6</v>
      </c>
      <c r="K8170" s="13">
        <f t="shared" si="2552"/>
        <v>0.6</v>
      </c>
      <c r="L8170" s="13">
        <f t="shared" si="2564"/>
        <v>0</v>
      </c>
      <c r="M8170" s="13" t="e">
        <f ca="1">CalcTable[[#This Row],[IWC]]-AE8169</f>
        <v>#NAME?</v>
      </c>
      <c r="N8170" s="13" t="e">
        <f ca="1">IF(CalcTable[[#This Row],[Day of Year]]&lt;123,FCAP,AE8169)</f>
        <v>#NAME?</v>
      </c>
      <c r="O8170" s="17" t="e">
        <f ca="1">IF(IRR_DRIP,5,COUNTIF('IDET Wind Values'!C8154:G8154,"&lt;="&amp;IRR_MAXWIND))</f>
        <v>#NAME?</v>
      </c>
      <c r="P8170" s="13" t="e">
        <f ca="1">CalcTable[[#This Row],[ET_o]]*KL</f>
        <v>#NAME?</v>
      </c>
      <c r="Q8170" s="13" t="e">
        <f ca="1">IF(WILTPT&lt;=0,1,MAX(0,MIN(1,(CalcTable[[#This Row],[IWC]]-WILTPT)/(MAD-WILTPT))))</f>
        <v>#NAME?</v>
      </c>
      <c r="R8170" s="13" t="e">
        <f ca="1">CalcTable[[#This Row],[ETMult]]*CalcTable[[#This Row],[ETb]]</f>
        <v>#NAME?</v>
      </c>
      <c r="S8170" s="13" t="b">
        <f>INDEX(IRR_LIST,CalcTable[[#This Row],[Day of Week]]+1)</f>
        <v>1</v>
      </c>
      <c r="T8170" s="13">
        <f t="shared" ca="1" si="2553"/>
        <v>1.2</v>
      </c>
      <c r="U8170" s="13" t="b">
        <f ca="1">IF(CalcTable[[#This Row],[IrrPrecip]]&gt;=IC_MM,FALSE,TRUE)</f>
        <v>1</v>
      </c>
      <c r="V8170" s="13" t="b">
        <f t="shared" si="2565"/>
        <v>1</v>
      </c>
      <c r="W8170" s="13" t="e">
        <f ca="1">IF(AND(IRR_DRIP=FALSE,CalcTable[[#This Row],[IrrHours]]&lt;=0),FALSE,TRUE)</f>
        <v>#NAME?</v>
      </c>
      <c r="X8170" s="13" t="e">
        <f ca="1">AND(CalcTable[[#This Row],[IrrDay]],CalcTable[[#This Row],[IrrRain]],CalcTable[[#This Row],[IrrWarm]],CalcTable[[#This Row],[IrrWindy]])</f>
        <v>#NAME?</v>
      </c>
      <c r="Y8170" s="13" t="e">
        <f t="shared" ca="1" si="2554"/>
        <v>#NAME?</v>
      </c>
      <c r="Z8170" s="13" t="e">
        <f ca="1">CalcTable[[#This Row],[IrrHours]]/5</f>
        <v>#NAME?</v>
      </c>
      <c r="AA8170" s="13" t="e">
        <f ca="1">IF(CalcTable[[#This Row],[IrrFlag]]=FALSE,0,MAX(0,CalcTable[[#This Row],[VolRednWind]]*(FCAP*IRR_TARGET-CalcTable[[#This Row],[IWC]])))</f>
        <v>#NAME?</v>
      </c>
      <c r="AB8170" s="13" t="e">
        <f ca="1">CalcTable[[#This Row],[IWC]]+CalcTable[[#This Row],[Eff Precip]]+CalcTable[[#This Row],[IrrAmt]]-CalcTable[[#This Row],[AET]]</f>
        <v>#NAME?</v>
      </c>
      <c r="AC8170" s="13" t="e">
        <f ca="1">IF(CalcTable[[#This Row],[PWC]]&gt;FCAP,MIN(24*PERC,MIN(SAT,CalcTable[[#This Row],[PWC]])-FCAP),0)</f>
        <v>#NAME?</v>
      </c>
      <c r="AD8170" s="13" t="e">
        <f ca="1">IF(CalcTable[[#This Row],[PWC]]&gt;SAT,CalcTable[[#This Row],[PWC]]-SAT,0)</f>
        <v>#NAME?</v>
      </c>
      <c r="AE8170" s="13" t="e">
        <f ca="1">CalcTable[[#This Row],[PWC]]-CalcTable[[#This Row],[PercAmt]]-CalcTable[[#This Row],[Runoff]]</f>
        <v>#NAME?</v>
      </c>
      <c r="AF8170" s="13" t="e">
        <f ca="1">CalcTable[[#This Row],[IrrAmt]]/1000*CUR_IRR_AREA*10000/IRR_EFF</f>
        <v>#NAME?</v>
      </c>
      <c r="AG8170" s="147"/>
      <c r="AI8170" s="50">
        <v>0</v>
      </c>
      <c r="AJ8170" s="50">
        <v>0</v>
      </c>
      <c r="AK8170" s="50">
        <v>0</v>
      </c>
      <c r="AL8170" s="50">
        <v>0</v>
      </c>
      <c r="AM8170" s="50"/>
      <c r="AN8170" s="50"/>
      <c r="AO8170" s="50"/>
      <c r="AP8170" s="50"/>
      <c r="AQ8170" s="50"/>
      <c r="AR8170" s="50"/>
      <c r="AS8170" s="50"/>
      <c r="AT8170" s="50"/>
      <c r="AU8170" s="50"/>
      <c r="AV8170" s="50"/>
      <c r="AW8170" s="50"/>
      <c r="AX8170" s="50">
        <f t="shared" si="2555"/>
        <v>0</v>
      </c>
      <c r="AY8170" s="50"/>
      <c r="AZ8170" s="50">
        <f t="shared" si="2556"/>
        <v>0</v>
      </c>
      <c r="BA8170" s="50">
        <f t="shared" si="2566"/>
        <v>0</v>
      </c>
      <c r="BB8170" s="50">
        <f t="shared" si="2567"/>
        <v>0</v>
      </c>
      <c r="BC8170" s="17">
        <f t="shared" si="2557"/>
        <v>20136</v>
      </c>
      <c r="BD8170" s="50">
        <f t="shared" si="2558"/>
        <v>0</v>
      </c>
      <c r="BE8170" s="50">
        <f t="shared" si="2559"/>
        <v>0</v>
      </c>
      <c r="BF8170" s="50">
        <f t="shared" si="2560"/>
        <v>0</v>
      </c>
      <c r="BG8170" s="50"/>
      <c r="BH8170" s="17">
        <f t="shared" si="2561"/>
        <v>0</v>
      </c>
      <c r="BI8170" s="17">
        <f t="shared" si="2571"/>
        <v>8170</v>
      </c>
      <c r="BJ8170" s="17">
        <f t="shared" si="2562"/>
        <v>8170</v>
      </c>
      <c r="BK8170" s="150">
        <f t="shared" si="2563"/>
        <v>41436</v>
      </c>
      <c r="BL8170" s="50" t="e">
        <f t="shared" ca="1" si="2568"/>
        <v>#NAME?</v>
      </c>
      <c r="BM8170" s="50" t="e">
        <f t="shared" ca="1" si="2569"/>
        <v>#NAME?</v>
      </c>
      <c r="BN8170" s="50" t="e">
        <f t="shared" ca="1" si="2570"/>
        <v>#NAME?</v>
      </c>
    </row>
    <row r="8171" spans="1:66" x14ac:dyDescent="0.35">
      <c r="A8171" s="48">
        <v>41437</v>
      </c>
      <c r="B8171" s="17">
        <v>2013</v>
      </c>
      <c r="C8171" s="17">
        <v>6</v>
      </c>
      <c r="D8171" s="17">
        <v>163</v>
      </c>
      <c r="E8171" s="17">
        <v>12</v>
      </c>
      <c r="F8171" s="17">
        <v>4</v>
      </c>
      <c r="G8171" s="50">
        <v>7.2</v>
      </c>
      <c r="H8171" s="32">
        <v>4.6386099320366512</v>
      </c>
      <c r="I8171" s="50">
        <v>15.833333333333334</v>
      </c>
      <c r="J8171" s="13">
        <v>0</v>
      </c>
      <c r="K8171" s="13">
        <f t="shared" si="2552"/>
        <v>0</v>
      </c>
      <c r="L8171" s="13">
        <f t="shared" si="2564"/>
        <v>0</v>
      </c>
      <c r="M8171" s="13" t="e">
        <f ca="1">CalcTable[[#This Row],[IWC]]-AE8170</f>
        <v>#NAME?</v>
      </c>
      <c r="N8171" s="13" t="e">
        <f ca="1">IF(CalcTable[[#This Row],[Day of Year]]&lt;123,FCAP,AE8170)</f>
        <v>#NAME?</v>
      </c>
      <c r="O8171" s="17" t="e">
        <f ca="1">IF(IRR_DRIP,5,COUNTIF('IDET Wind Values'!C8155:G8155,"&lt;="&amp;IRR_MAXWIND))</f>
        <v>#NAME?</v>
      </c>
      <c r="P8171" s="13" t="e">
        <f ca="1">CalcTable[[#This Row],[ET_o]]*KL</f>
        <v>#NAME?</v>
      </c>
      <c r="Q8171" s="13" t="e">
        <f ca="1">IF(WILTPT&lt;=0,1,MAX(0,MIN(1,(CalcTable[[#This Row],[IWC]]-WILTPT)/(MAD-WILTPT))))</f>
        <v>#NAME?</v>
      </c>
      <c r="R8171" s="13" t="e">
        <f ca="1">CalcTable[[#This Row],[ETMult]]*CalcTable[[#This Row],[ETb]]</f>
        <v>#NAME?</v>
      </c>
      <c r="S8171" s="13" t="b">
        <f>INDEX(IRR_LIST,CalcTable[[#This Row],[Day of Week]]+1)</f>
        <v>0</v>
      </c>
      <c r="T8171" s="13">
        <f t="shared" ca="1" si="2553"/>
        <v>1.2</v>
      </c>
      <c r="U8171" s="13" t="b">
        <f ca="1">IF(CalcTable[[#This Row],[IrrPrecip]]&gt;=IC_MM,FALSE,TRUE)</f>
        <v>1</v>
      </c>
      <c r="V8171" s="13" t="b">
        <f t="shared" si="2565"/>
        <v>1</v>
      </c>
      <c r="W8171" s="13" t="e">
        <f ca="1">IF(AND(IRR_DRIP=FALSE,CalcTable[[#This Row],[IrrHours]]&lt;=0),FALSE,TRUE)</f>
        <v>#NAME?</v>
      </c>
      <c r="X8171" s="13" t="e">
        <f ca="1">AND(CalcTable[[#This Row],[IrrDay]],CalcTable[[#This Row],[IrrRain]],CalcTable[[#This Row],[IrrWarm]],CalcTable[[#This Row],[IrrWindy]])</f>
        <v>#NAME?</v>
      </c>
      <c r="Y8171" s="13" t="e">
        <f t="shared" ca="1" si="2554"/>
        <v>#NAME?</v>
      </c>
      <c r="Z8171" s="13" t="e">
        <f ca="1">CalcTable[[#This Row],[IrrHours]]/5</f>
        <v>#NAME?</v>
      </c>
      <c r="AA8171" s="13" t="e">
        <f ca="1">IF(CalcTable[[#This Row],[IrrFlag]]=FALSE,0,MAX(0,CalcTable[[#This Row],[VolRednWind]]*(FCAP*IRR_TARGET-CalcTable[[#This Row],[IWC]])))</f>
        <v>#NAME?</v>
      </c>
      <c r="AB8171" s="13" t="e">
        <f ca="1">CalcTable[[#This Row],[IWC]]+CalcTable[[#This Row],[Eff Precip]]+CalcTable[[#This Row],[IrrAmt]]-CalcTable[[#This Row],[AET]]</f>
        <v>#NAME?</v>
      </c>
      <c r="AC8171" s="13" t="e">
        <f ca="1">IF(CalcTable[[#This Row],[PWC]]&gt;FCAP,MIN(24*PERC,MIN(SAT,CalcTable[[#This Row],[PWC]])-FCAP),0)</f>
        <v>#NAME?</v>
      </c>
      <c r="AD8171" s="13" t="e">
        <f ca="1">IF(CalcTable[[#This Row],[PWC]]&gt;SAT,CalcTable[[#This Row],[PWC]]-SAT,0)</f>
        <v>#NAME?</v>
      </c>
      <c r="AE8171" s="13" t="e">
        <f ca="1">CalcTable[[#This Row],[PWC]]-CalcTable[[#This Row],[PercAmt]]-CalcTable[[#This Row],[Runoff]]</f>
        <v>#NAME?</v>
      </c>
      <c r="AF8171" s="13" t="e">
        <f ca="1">CalcTable[[#This Row],[IrrAmt]]/1000*CUR_IRR_AREA*10000/IRR_EFF</f>
        <v>#NAME?</v>
      </c>
      <c r="AG8171" s="147"/>
      <c r="AI8171" s="50">
        <v>0</v>
      </c>
      <c r="AJ8171" s="50">
        <v>0</v>
      </c>
      <c r="AK8171" s="50">
        <v>1.5160401555262233</v>
      </c>
      <c r="AL8171" s="50">
        <v>4.0381129425666629</v>
      </c>
      <c r="AM8171" s="50"/>
      <c r="AN8171" s="50"/>
      <c r="AO8171" s="50"/>
      <c r="AP8171" s="50"/>
      <c r="AQ8171" s="50"/>
      <c r="AR8171" s="50"/>
      <c r="AS8171" s="50"/>
      <c r="AT8171" s="50"/>
      <c r="AU8171" s="50"/>
      <c r="AV8171" s="50"/>
      <c r="AW8171" s="50"/>
      <c r="AX8171" s="50">
        <f t="shared" si="2555"/>
        <v>5.5541530980928862</v>
      </c>
      <c r="AY8171" s="50"/>
      <c r="AZ8171" s="50">
        <f t="shared" si="2556"/>
        <v>140.68656859634007</v>
      </c>
      <c r="BA8171" s="50">
        <f t="shared" si="2566"/>
        <v>216.6126532356347</v>
      </c>
      <c r="BB8171" s="50">
        <f t="shared" si="2567"/>
        <v>223.31201364498423</v>
      </c>
      <c r="BC8171" s="17">
        <f t="shared" si="2557"/>
        <v>20136</v>
      </c>
      <c r="BD8171" s="50">
        <f t="shared" si="2558"/>
        <v>5.5541530980928862</v>
      </c>
      <c r="BE8171" s="50">
        <f t="shared" si="2559"/>
        <v>140.68656859634007</v>
      </c>
      <c r="BF8171" s="50">
        <f t="shared" si="2560"/>
        <v>230.11843967545113</v>
      </c>
      <c r="BG8171" s="50"/>
      <c r="BH8171" s="17">
        <f t="shared" si="2561"/>
        <v>0</v>
      </c>
      <c r="BI8171" s="17">
        <f t="shared" si="2571"/>
        <v>8171</v>
      </c>
      <c r="BJ8171" s="17">
        <f t="shared" si="2562"/>
        <v>8171</v>
      </c>
      <c r="BK8171" s="150">
        <f t="shared" si="2563"/>
        <v>41437</v>
      </c>
      <c r="BL8171" s="50" t="e">
        <f t="shared" ca="1" si="2568"/>
        <v>#NAME?</v>
      </c>
      <c r="BM8171" s="50" t="e">
        <f t="shared" ca="1" si="2569"/>
        <v>#NAME?</v>
      </c>
      <c r="BN8171" s="50" t="e">
        <f t="shared" ca="1" si="2570"/>
        <v>#NAME?</v>
      </c>
    </row>
    <row r="8172" spans="1:66" x14ac:dyDescent="0.35">
      <c r="A8172" s="48">
        <v>41438</v>
      </c>
      <c r="B8172" s="17">
        <v>2013</v>
      </c>
      <c r="C8172" s="17">
        <v>6</v>
      </c>
      <c r="D8172" s="17">
        <v>164</v>
      </c>
      <c r="E8172" s="17">
        <v>13</v>
      </c>
      <c r="F8172" s="17">
        <v>5</v>
      </c>
      <c r="G8172" s="50">
        <v>6.8</v>
      </c>
      <c r="H8172" s="32">
        <v>3.406476398116244</v>
      </c>
      <c r="I8172" s="50">
        <v>11.166666666666666</v>
      </c>
      <c r="J8172" s="13">
        <v>2.8</v>
      </c>
      <c r="K8172" s="13">
        <f t="shared" si="2552"/>
        <v>2.8</v>
      </c>
      <c r="L8172" s="13">
        <f t="shared" si="2564"/>
        <v>0</v>
      </c>
      <c r="M8172" s="13" t="e">
        <f ca="1">CalcTable[[#This Row],[IWC]]-AE8171</f>
        <v>#NAME?</v>
      </c>
      <c r="N8172" s="13" t="e">
        <f ca="1">IF(CalcTable[[#This Row],[Day of Year]]&lt;123,FCAP,AE8171)</f>
        <v>#NAME?</v>
      </c>
      <c r="O8172" s="17" t="e">
        <f ca="1">IF(IRR_DRIP,5,COUNTIF('IDET Wind Values'!C8156:G8156,"&lt;="&amp;IRR_MAXWIND))</f>
        <v>#NAME?</v>
      </c>
      <c r="P8172" s="13" t="e">
        <f ca="1">CalcTable[[#This Row],[ET_o]]*KL</f>
        <v>#NAME?</v>
      </c>
      <c r="Q8172" s="13" t="e">
        <f ca="1">IF(WILTPT&lt;=0,1,MAX(0,MIN(1,(CalcTable[[#This Row],[IWC]]-WILTPT)/(MAD-WILTPT))))</f>
        <v>#NAME?</v>
      </c>
      <c r="R8172" s="13" t="e">
        <f ca="1">CalcTable[[#This Row],[ETMult]]*CalcTable[[#This Row],[ETb]]</f>
        <v>#NAME?</v>
      </c>
      <c r="S8172" s="13" t="b">
        <f>INDEX(IRR_LIST,CalcTable[[#This Row],[Day of Week]]+1)</f>
        <v>1</v>
      </c>
      <c r="T8172" s="13">
        <f t="shared" ca="1" si="2553"/>
        <v>0.6</v>
      </c>
      <c r="U8172" s="13" t="b">
        <f ca="1">IF(CalcTable[[#This Row],[IrrPrecip]]&gt;=IC_MM,FALSE,TRUE)</f>
        <v>1</v>
      </c>
      <c r="V8172" s="13" t="b">
        <f t="shared" si="2565"/>
        <v>1</v>
      </c>
      <c r="W8172" s="13" t="e">
        <f ca="1">IF(AND(IRR_DRIP=FALSE,CalcTable[[#This Row],[IrrHours]]&lt;=0),FALSE,TRUE)</f>
        <v>#NAME?</v>
      </c>
      <c r="X8172" s="13" t="e">
        <f ca="1">AND(CalcTable[[#This Row],[IrrDay]],CalcTable[[#This Row],[IrrRain]],CalcTable[[#This Row],[IrrWarm]],CalcTable[[#This Row],[IrrWindy]])</f>
        <v>#NAME?</v>
      </c>
      <c r="Y8172" s="13" t="e">
        <f t="shared" ca="1" si="2554"/>
        <v>#NAME?</v>
      </c>
      <c r="Z8172" s="13" t="e">
        <f ca="1">CalcTable[[#This Row],[IrrHours]]/5</f>
        <v>#NAME?</v>
      </c>
      <c r="AA8172" s="13" t="e">
        <f ca="1">IF(CalcTable[[#This Row],[IrrFlag]]=FALSE,0,MAX(0,CalcTable[[#This Row],[VolRednWind]]*(FCAP*IRR_TARGET-CalcTable[[#This Row],[IWC]])))</f>
        <v>#NAME?</v>
      </c>
      <c r="AB8172" s="13" t="e">
        <f ca="1">CalcTable[[#This Row],[IWC]]+CalcTable[[#This Row],[Eff Precip]]+CalcTable[[#This Row],[IrrAmt]]-CalcTable[[#This Row],[AET]]</f>
        <v>#NAME?</v>
      </c>
      <c r="AC8172" s="13" t="e">
        <f ca="1">IF(CalcTable[[#This Row],[PWC]]&gt;FCAP,MIN(24*PERC,MIN(SAT,CalcTable[[#This Row],[PWC]])-FCAP),0)</f>
        <v>#NAME?</v>
      </c>
      <c r="AD8172" s="13" t="e">
        <f ca="1">IF(CalcTable[[#This Row],[PWC]]&gt;SAT,CalcTable[[#This Row],[PWC]]-SAT,0)</f>
        <v>#NAME?</v>
      </c>
      <c r="AE8172" s="13" t="e">
        <f ca="1">CalcTable[[#This Row],[PWC]]-CalcTable[[#This Row],[PercAmt]]-CalcTable[[#This Row],[Runoff]]</f>
        <v>#NAME?</v>
      </c>
      <c r="AF8172" s="13" t="e">
        <f ca="1">CalcTable[[#This Row],[IrrAmt]]/1000*CUR_IRR_AREA*10000/IRR_EFF</f>
        <v>#NAME?</v>
      </c>
      <c r="AG8172" s="147"/>
      <c r="AI8172" s="50">
        <v>9.8214873457593015</v>
      </c>
      <c r="AJ8172" s="50">
        <v>16.420639841370555</v>
      </c>
      <c r="AK8172" s="50">
        <v>0</v>
      </c>
      <c r="AL8172" s="50">
        <v>0</v>
      </c>
      <c r="AM8172" s="50"/>
      <c r="AN8172" s="50"/>
      <c r="AO8172" s="50"/>
      <c r="AP8172" s="50"/>
      <c r="AQ8172" s="50"/>
      <c r="AR8172" s="50"/>
      <c r="AS8172" s="50"/>
      <c r="AT8172" s="50"/>
      <c r="AU8172" s="50"/>
      <c r="AV8172" s="50"/>
      <c r="AW8172" s="50"/>
      <c r="AX8172" s="50">
        <f t="shared" si="2555"/>
        <v>26.242127187129856</v>
      </c>
      <c r="AY8172" s="50"/>
      <c r="AZ8172" s="50">
        <f t="shared" si="2556"/>
        <v>625.72058308467274</v>
      </c>
      <c r="BA8172" s="50">
        <f t="shared" si="2566"/>
        <v>1016.3420567167162</v>
      </c>
      <c r="BB8172" s="50">
        <f t="shared" si="2567"/>
        <v>1052.0194972056511</v>
      </c>
      <c r="BC8172" s="17">
        <f t="shared" si="2557"/>
        <v>20136</v>
      </c>
      <c r="BD8172" s="50">
        <f t="shared" si="2558"/>
        <v>26.242127187129856</v>
      </c>
      <c r="BE8172" s="50">
        <f t="shared" si="2559"/>
        <v>625.72058308467274</v>
      </c>
      <c r="BF8172" s="50">
        <f t="shared" si="2560"/>
        <v>1023.4796803197049</v>
      </c>
      <c r="BG8172" s="50"/>
      <c r="BH8172" s="17">
        <f t="shared" si="2561"/>
        <v>0</v>
      </c>
      <c r="BI8172" s="17">
        <f t="shared" si="2571"/>
        <v>8172</v>
      </c>
      <c r="BJ8172" s="17">
        <f t="shared" si="2562"/>
        <v>8172</v>
      </c>
      <c r="BK8172" s="150">
        <f t="shared" si="2563"/>
        <v>41438</v>
      </c>
      <c r="BL8172" s="50" t="e">
        <f t="shared" ca="1" si="2568"/>
        <v>#NAME?</v>
      </c>
      <c r="BM8172" s="50" t="e">
        <f t="shared" ca="1" si="2569"/>
        <v>#NAME?</v>
      </c>
      <c r="BN8172" s="50" t="e">
        <f t="shared" ca="1" si="2570"/>
        <v>#NAME?</v>
      </c>
    </row>
    <row r="8173" spans="1:66" x14ac:dyDescent="0.35">
      <c r="A8173" s="48">
        <v>41439</v>
      </c>
      <c r="B8173" s="17">
        <v>2013</v>
      </c>
      <c r="C8173" s="17">
        <v>6</v>
      </c>
      <c r="D8173" s="17">
        <v>165</v>
      </c>
      <c r="E8173" s="17">
        <v>14</v>
      </c>
      <c r="F8173" s="17">
        <v>6</v>
      </c>
      <c r="G8173" s="50">
        <v>7.1</v>
      </c>
      <c r="H8173" s="32">
        <v>3.3535634488278059</v>
      </c>
      <c r="I8173" s="50">
        <v>8.5</v>
      </c>
      <c r="J8173" s="13">
        <v>7.8</v>
      </c>
      <c r="K8173" s="13">
        <f t="shared" si="2552"/>
        <v>7.8</v>
      </c>
      <c r="L8173" s="13">
        <f t="shared" si="2564"/>
        <v>2.0999999999999996</v>
      </c>
      <c r="M8173" s="13" t="e">
        <f ca="1">CalcTable[[#This Row],[IWC]]-AE8172</f>
        <v>#NAME?</v>
      </c>
      <c r="N8173" s="13" t="e">
        <f ca="1">IF(CalcTable[[#This Row],[Day of Year]]&lt;123,FCAP,AE8172)</f>
        <v>#NAME?</v>
      </c>
      <c r="O8173" s="17" t="e">
        <f ca="1">IF(IRR_DRIP,5,COUNTIF('IDET Wind Values'!C8157:G8157,"&lt;="&amp;IRR_MAXWIND))</f>
        <v>#NAME?</v>
      </c>
      <c r="P8173" s="13" t="e">
        <f ca="1">CalcTable[[#This Row],[ET_o]]*KL</f>
        <v>#NAME?</v>
      </c>
      <c r="Q8173" s="13" t="e">
        <f ca="1">IF(WILTPT&lt;=0,1,MAX(0,MIN(1,(CalcTable[[#This Row],[IWC]]-WILTPT)/(MAD-WILTPT))))</f>
        <v>#NAME?</v>
      </c>
      <c r="R8173" s="13" t="e">
        <f ca="1">CalcTable[[#This Row],[ETMult]]*CalcTable[[#This Row],[ETb]]</f>
        <v>#NAME?</v>
      </c>
      <c r="S8173" s="13" t="b">
        <f>INDEX(IRR_LIST,CalcTable[[#This Row],[Day of Week]]+1)</f>
        <v>0</v>
      </c>
      <c r="T8173" s="13">
        <f t="shared" ca="1" si="2553"/>
        <v>2.8</v>
      </c>
      <c r="U8173" s="13" t="b">
        <f ca="1">IF(CalcTable[[#This Row],[IrrPrecip]]&gt;=IC_MM,FALSE,TRUE)</f>
        <v>1</v>
      </c>
      <c r="V8173" s="13" t="b">
        <f t="shared" si="2565"/>
        <v>1</v>
      </c>
      <c r="W8173" s="13" t="e">
        <f ca="1">IF(AND(IRR_DRIP=FALSE,CalcTable[[#This Row],[IrrHours]]&lt;=0),FALSE,TRUE)</f>
        <v>#NAME?</v>
      </c>
      <c r="X8173" s="13" t="e">
        <f ca="1">AND(CalcTable[[#This Row],[IrrDay]],CalcTable[[#This Row],[IrrRain]],CalcTable[[#This Row],[IrrWarm]],CalcTable[[#This Row],[IrrWindy]])</f>
        <v>#NAME?</v>
      </c>
      <c r="Y8173" s="13" t="e">
        <f t="shared" ca="1" si="2554"/>
        <v>#NAME?</v>
      </c>
      <c r="Z8173" s="13" t="e">
        <f ca="1">CalcTable[[#This Row],[IrrHours]]/5</f>
        <v>#NAME?</v>
      </c>
      <c r="AA8173" s="13" t="e">
        <f ca="1">IF(CalcTable[[#This Row],[IrrFlag]]=FALSE,0,MAX(0,CalcTable[[#This Row],[VolRednWind]]*(FCAP*IRR_TARGET-CalcTable[[#This Row],[IWC]])))</f>
        <v>#NAME?</v>
      </c>
      <c r="AB8173" s="13" t="e">
        <f ca="1">CalcTable[[#This Row],[IWC]]+CalcTable[[#This Row],[Eff Precip]]+CalcTable[[#This Row],[IrrAmt]]-CalcTable[[#This Row],[AET]]</f>
        <v>#NAME?</v>
      </c>
      <c r="AC8173" s="13" t="e">
        <f ca="1">IF(CalcTable[[#This Row],[PWC]]&gt;FCAP,MIN(24*PERC,MIN(SAT,CalcTable[[#This Row],[PWC]])-FCAP),0)</f>
        <v>#NAME?</v>
      </c>
      <c r="AD8173" s="13" t="e">
        <f ca="1">IF(CalcTable[[#This Row],[PWC]]&gt;SAT,CalcTable[[#This Row],[PWC]]-SAT,0)</f>
        <v>#NAME?</v>
      </c>
      <c r="AE8173" s="13" t="e">
        <f ca="1">CalcTable[[#This Row],[PWC]]-CalcTable[[#This Row],[PercAmt]]-CalcTable[[#This Row],[Runoff]]</f>
        <v>#NAME?</v>
      </c>
      <c r="AF8173" s="13" t="e">
        <f ca="1">CalcTable[[#This Row],[IrrAmt]]/1000*CUR_IRR_AREA*10000/IRR_EFF</f>
        <v>#NAME?</v>
      </c>
      <c r="AG8173" s="147"/>
      <c r="AI8173" s="50">
        <v>0</v>
      </c>
      <c r="AJ8173" s="50">
        <v>0</v>
      </c>
      <c r="AK8173" s="50">
        <v>0</v>
      </c>
      <c r="AL8173" s="50">
        <v>4.4247974815840934</v>
      </c>
      <c r="AM8173" s="50"/>
      <c r="AN8173" s="50"/>
      <c r="AO8173" s="50"/>
      <c r="AP8173" s="50"/>
      <c r="AQ8173" s="50"/>
      <c r="AR8173" s="50"/>
      <c r="AS8173" s="50"/>
      <c r="AT8173" s="50"/>
      <c r="AU8173" s="50"/>
      <c r="AV8173" s="50"/>
      <c r="AW8173" s="50"/>
      <c r="AX8173" s="50">
        <f t="shared" si="2555"/>
        <v>4.4247974815840934</v>
      </c>
      <c r="AY8173" s="50"/>
      <c r="AZ8173" s="50">
        <f t="shared" si="2556"/>
        <v>129.79405945980008</v>
      </c>
      <c r="BA8173" s="50">
        <f t="shared" si="2566"/>
        <v>199.84164710477157</v>
      </c>
      <c r="BB8173" s="50">
        <f t="shared" si="2567"/>
        <v>206.0223166028573</v>
      </c>
      <c r="BC8173" s="17">
        <f t="shared" si="2557"/>
        <v>20136</v>
      </c>
      <c r="BD8173" s="50">
        <f t="shared" si="2558"/>
        <v>4.4247974815840934</v>
      </c>
      <c r="BE8173" s="50">
        <f t="shared" si="2559"/>
        <v>129.79405945980008</v>
      </c>
      <c r="BF8173" s="50">
        <f t="shared" si="2560"/>
        <v>212.30176227930923</v>
      </c>
      <c r="BG8173" s="50"/>
      <c r="BH8173" s="17">
        <f t="shared" si="2561"/>
        <v>0</v>
      </c>
      <c r="BI8173" s="17">
        <f t="shared" si="2571"/>
        <v>8173</v>
      </c>
      <c r="BJ8173" s="17">
        <f t="shared" si="2562"/>
        <v>8173</v>
      </c>
      <c r="BK8173" s="150">
        <f t="shared" si="2563"/>
        <v>41439</v>
      </c>
      <c r="BL8173" s="50" t="e">
        <f t="shared" ca="1" si="2568"/>
        <v>#NAME?</v>
      </c>
      <c r="BM8173" s="50" t="e">
        <f t="shared" ca="1" si="2569"/>
        <v>#NAME?</v>
      </c>
      <c r="BN8173" s="50" t="e">
        <f t="shared" ca="1" si="2570"/>
        <v>#NAME?</v>
      </c>
    </row>
    <row r="8174" spans="1:66" x14ac:dyDescent="0.35">
      <c r="A8174" s="48">
        <v>41440</v>
      </c>
      <c r="B8174" s="17">
        <v>2013</v>
      </c>
      <c r="C8174" s="17">
        <v>6</v>
      </c>
      <c r="D8174" s="17">
        <v>166</v>
      </c>
      <c r="E8174" s="17">
        <v>15</v>
      </c>
      <c r="F8174" s="17">
        <v>7</v>
      </c>
      <c r="G8174" s="50">
        <v>8.6999999999999993</v>
      </c>
      <c r="H8174" s="32">
        <v>4.6179333190039129</v>
      </c>
      <c r="I8174" s="50">
        <v>17.333333333333332</v>
      </c>
      <c r="J8174" s="13">
        <v>4.5999999999999996</v>
      </c>
      <c r="K8174" s="13">
        <f t="shared" si="2552"/>
        <v>4.5999999999999996</v>
      </c>
      <c r="L8174" s="13">
        <f t="shared" si="2564"/>
        <v>0</v>
      </c>
      <c r="M8174" s="13" t="e">
        <f ca="1">CalcTable[[#This Row],[IWC]]-AE8173</f>
        <v>#NAME?</v>
      </c>
      <c r="N8174" s="13" t="e">
        <f ca="1">IF(CalcTable[[#This Row],[Day of Year]]&lt;123,FCAP,AE8173)</f>
        <v>#NAME?</v>
      </c>
      <c r="O8174" s="17" t="e">
        <f ca="1">IF(IRR_DRIP,5,COUNTIF('IDET Wind Values'!C8158:G8158,"&lt;="&amp;IRR_MAXWIND))</f>
        <v>#NAME?</v>
      </c>
      <c r="P8174" s="13" t="e">
        <f ca="1">CalcTable[[#This Row],[ET_o]]*KL</f>
        <v>#NAME?</v>
      </c>
      <c r="Q8174" s="13" t="e">
        <f ca="1">IF(WILTPT&lt;=0,1,MAX(0,MIN(1,(CalcTable[[#This Row],[IWC]]-WILTPT)/(MAD-WILTPT))))</f>
        <v>#NAME?</v>
      </c>
      <c r="R8174" s="13" t="e">
        <f ca="1">CalcTable[[#This Row],[ETMult]]*CalcTable[[#This Row],[ETb]]</f>
        <v>#NAME?</v>
      </c>
      <c r="S8174" s="13" t="b">
        <f>INDEX(IRR_LIST,CalcTable[[#This Row],[Day of Week]]+1)</f>
        <v>0</v>
      </c>
      <c r="T8174" s="13">
        <f t="shared" ca="1" si="2553"/>
        <v>10.6</v>
      </c>
      <c r="U8174" s="13" t="b">
        <f ca="1">IF(CalcTable[[#This Row],[IrrPrecip]]&gt;=IC_MM,FALSE,TRUE)</f>
        <v>0</v>
      </c>
      <c r="V8174" s="13" t="b">
        <f t="shared" si="2565"/>
        <v>1</v>
      </c>
      <c r="W8174" s="13" t="e">
        <f ca="1">IF(AND(IRR_DRIP=FALSE,CalcTable[[#This Row],[IrrHours]]&lt;=0),FALSE,TRUE)</f>
        <v>#NAME?</v>
      </c>
      <c r="X8174" s="13" t="e">
        <f ca="1">AND(CalcTable[[#This Row],[IrrDay]],CalcTable[[#This Row],[IrrRain]],CalcTable[[#This Row],[IrrWarm]],CalcTable[[#This Row],[IrrWindy]])</f>
        <v>#NAME?</v>
      </c>
      <c r="Y8174" s="13" t="e">
        <f t="shared" ca="1" si="2554"/>
        <v>#NAME?</v>
      </c>
      <c r="Z8174" s="13" t="e">
        <f ca="1">CalcTable[[#This Row],[IrrHours]]/5</f>
        <v>#NAME?</v>
      </c>
      <c r="AA8174" s="13" t="e">
        <f ca="1">IF(CalcTable[[#This Row],[IrrFlag]]=FALSE,0,MAX(0,CalcTable[[#This Row],[VolRednWind]]*(FCAP*IRR_TARGET-CalcTable[[#This Row],[IWC]])))</f>
        <v>#NAME?</v>
      </c>
      <c r="AB8174" s="13" t="e">
        <f ca="1">CalcTable[[#This Row],[IWC]]+CalcTable[[#This Row],[Eff Precip]]+CalcTable[[#This Row],[IrrAmt]]-CalcTable[[#This Row],[AET]]</f>
        <v>#NAME?</v>
      </c>
      <c r="AC8174" s="13" t="e">
        <f ca="1">IF(CalcTable[[#This Row],[PWC]]&gt;FCAP,MIN(24*PERC,MIN(SAT,CalcTable[[#This Row],[PWC]])-FCAP),0)</f>
        <v>#NAME?</v>
      </c>
      <c r="AD8174" s="13" t="e">
        <f ca="1">IF(CalcTable[[#This Row],[PWC]]&gt;SAT,CalcTable[[#This Row],[PWC]]-SAT,0)</f>
        <v>#NAME?</v>
      </c>
      <c r="AE8174" s="13" t="e">
        <f ca="1">CalcTable[[#This Row],[PWC]]-CalcTable[[#This Row],[PercAmt]]-CalcTable[[#This Row],[Runoff]]</f>
        <v>#NAME?</v>
      </c>
      <c r="AF8174" s="13" t="e">
        <f ca="1">CalcTable[[#This Row],[IrrAmt]]/1000*CUR_IRR_AREA*10000/IRR_EFF</f>
        <v>#NAME?</v>
      </c>
      <c r="AG8174" s="147"/>
      <c r="AI8174" s="50">
        <v>0</v>
      </c>
      <c r="AJ8174" s="50">
        <v>0</v>
      </c>
      <c r="AK8174" s="50">
        <v>0</v>
      </c>
      <c r="AL8174" s="50">
        <v>0</v>
      </c>
      <c r="AM8174" s="50"/>
      <c r="AN8174" s="50"/>
      <c r="AO8174" s="50"/>
      <c r="AP8174" s="50"/>
      <c r="AQ8174" s="50"/>
      <c r="AR8174" s="50"/>
      <c r="AS8174" s="50"/>
      <c r="AT8174" s="50"/>
      <c r="AU8174" s="50"/>
      <c r="AV8174" s="50"/>
      <c r="AW8174" s="50"/>
      <c r="AX8174" s="50">
        <f t="shared" si="2555"/>
        <v>0</v>
      </c>
      <c r="AY8174" s="50"/>
      <c r="AZ8174" s="50">
        <f t="shared" si="2556"/>
        <v>0</v>
      </c>
      <c r="BA8174" s="50">
        <f t="shared" si="2566"/>
        <v>0</v>
      </c>
      <c r="BB8174" s="50">
        <f t="shared" si="2567"/>
        <v>0</v>
      </c>
      <c r="BC8174" s="17">
        <f t="shared" si="2557"/>
        <v>20136</v>
      </c>
      <c r="BD8174" s="50">
        <f t="shared" si="2558"/>
        <v>0</v>
      </c>
      <c r="BE8174" s="50">
        <f t="shared" si="2559"/>
        <v>0</v>
      </c>
      <c r="BF8174" s="50">
        <f t="shared" si="2560"/>
        <v>0</v>
      </c>
      <c r="BG8174" s="50"/>
      <c r="BH8174" s="17">
        <f t="shared" si="2561"/>
        <v>0</v>
      </c>
      <c r="BI8174" s="17">
        <f t="shared" si="2571"/>
        <v>8174</v>
      </c>
      <c r="BJ8174" s="17">
        <f t="shared" si="2562"/>
        <v>8174</v>
      </c>
      <c r="BK8174" s="150">
        <f t="shared" si="2563"/>
        <v>41440</v>
      </c>
      <c r="BL8174" s="50" t="e">
        <f t="shared" ca="1" si="2568"/>
        <v>#NAME?</v>
      </c>
      <c r="BM8174" s="50" t="e">
        <f t="shared" ca="1" si="2569"/>
        <v>#NAME?</v>
      </c>
      <c r="BN8174" s="50" t="e">
        <f t="shared" ca="1" si="2570"/>
        <v>#NAME?</v>
      </c>
    </row>
    <row r="8175" spans="1:66" x14ac:dyDescent="0.35">
      <c r="A8175" s="48">
        <v>41441</v>
      </c>
      <c r="B8175" s="17">
        <v>2013</v>
      </c>
      <c r="C8175" s="17">
        <v>6</v>
      </c>
      <c r="D8175" s="17">
        <v>167</v>
      </c>
      <c r="E8175" s="17">
        <v>16</v>
      </c>
      <c r="F8175" s="17">
        <v>1</v>
      </c>
      <c r="G8175" s="50">
        <v>8.1999999999999993</v>
      </c>
      <c r="H8175" s="32">
        <v>4.5428918935108031</v>
      </c>
      <c r="I8175" s="50">
        <v>18.5</v>
      </c>
      <c r="J8175" s="13">
        <v>0</v>
      </c>
      <c r="K8175" s="13">
        <f t="shared" si="2552"/>
        <v>0</v>
      </c>
      <c r="L8175" s="13">
        <f t="shared" si="2564"/>
        <v>0</v>
      </c>
      <c r="M8175" s="13" t="e">
        <f ca="1">CalcTable[[#This Row],[IWC]]-AE8174</f>
        <v>#NAME?</v>
      </c>
      <c r="N8175" s="13" t="e">
        <f ca="1">IF(CalcTable[[#This Row],[Day of Year]]&lt;123,FCAP,AE8174)</f>
        <v>#NAME?</v>
      </c>
      <c r="O8175" s="17" t="e">
        <f ca="1">IF(IRR_DRIP,5,COUNTIF('IDET Wind Values'!C8159:G8159,"&lt;="&amp;IRR_MAXWIND))</f>
        <v>#NAME?</v>
      </c>
      <c r="P8175" s="13" t="e">
        <f ca="1">CalcTable[[#This Row],[ET_o]]*KL</f>
        <v>#NAME?</v>
      </c>
      <c r="Q8175" s="13" t="e">
        <f ca="1">IF(WILTPT&lt;=0,1,MAX(0,MIN(1,(CalcTable[[#This Row],[IWC]]-WILTPT)/(MAD-WILTPT))))</f>
        <v>#NAME?</v>
      </c>
      <c r="R8175" s="13" t="e">
        <f ca="1">CalcTable[[#This Row],[ETMult]]*CalcTable[[#This Row],[ETb]]</f>
        <v>#NAME?</v>
      </c>
      <c r="S8175" s="13" t="b">
        <f>INDEX(IRR_LIST,CalcTable[[#This Row],[Day of Week]]+1)</f>
        <v>1</v>
      </c>
      <c r="T8175" s="13">
        <f t="shared" ca="1" si="2553"/>
        <v>12.399999999999999</v>
      </c>
      <c r="U8175" s="13" t="b">
        <f ca="1">IF(CalcTable[[#This Row],[IrrPrecip]]&gt;=IC_MM,FALSE,TRUE)</f>
        <v>0</v>
      </c>
      <c r="V8175" s="13" t="b">
        <f t="shared" si="2565"/>
        <v>1</v>
      </c>
      <c r="W8175" s="13" t="e">
        <f ca="1">IF(AND(IRR_DRIP=FALSE,CalcTable[[#This Row],[IrrHours]]&lt;=0),FALSE,TRUE)</f>
        <v>#NAME?</v>
      </c>
      <c r="X8175" s="13" t="e">
        <f ca="1">AND(CalcTable[[#This Row],[IrrDay]],CalcTable[[#This Row],[IrrRain]],CalcTable[[#This Row],[IrrWarm]],CalcTable[[#This Row],[IrrWindy]])</f>
        <v>#NAME?</v>
      </c>
      <c r="Y8175" s="13" t="e">
        <f t="shared" ca="1" si="2554"/>
        <v>#NAME?</v>
      </c>
      <c r="Z8175" s="13" t="e">
        <f ca="1">CalcTable[[#This Row],[IrrHours]]/5</f>
        <v>#NAME?</v>
      </c>
      <c r="AA8175" s="13" t="e">
        <f ca="1">IF(CalcTable[[#This Row],[IrrFlag]]=FALSE,0,MAX(0,CalcTable[[#This Row],[VolRednWind]]*(FCAP*IRR_TARGET-CalcTable[[#This Row],[IWC]])))</f>
        <v>#NAME?</v>
      </c>
      <c r="AB8175" s="13" t="e">
        <f ca="1">CalcTable[[#This Row],[IWC]]+CalcTable[[#This Row],[Eff Precip]]+CalcTable[[#This Row],[IrrAmt]]-CalcTable[[#This Row],[AET]]</f>
        <v>#NAME?</v>
      </c>
      <c r="AC8175" s="13" t="e">
        <f ca="1">IF(CalcTable[[#This Row],[PWC]]&gt;FCAP,MIN(24*PERC,MIN(SAT,CalcTable[[#This Row],[PWC]])-FCAP),0)</f>
        <v>#NAME?</v>
      </c>
      <c r="AD8175" s="13" t="e">
        <f ca="1">IF(CalcTable[[#This Row],[PWC]]&gt;SAT,CalcTable[[#This Row],[PWC]]-SAT,0)</f>
        <v>#NAME?</v>
      </c>
      <c r="AE8175" s="13" t="e">
        <f ca="1">CalcTable[[#This Row],[PWC]]-CalcTable[[#This Row],[PercAmt]]-CalcTable[[#This Row],[Runoff]]</f>
        <v>#NAME?</v>
      </c>
      <c r="AF8175" s="13" t="e">
        <f ca="1">CalcTable[[#This Row],[IrrAmt]]/1000*CUR_IRR_AREA*10000/IRR_EFF</f>
        <v>#NAME?</v>
      </c>
      <c r="AG8175" s="147"/>
      <c r="AI8175" s="50">
        <v>0</v>
      </c>
      <c r="AJ8175" s="50">
        <v>0</v>
      </c>
      <c r="AK8175" s="50">
        <v>0</v>
      </c>
      <c r="AL8175" s="50">
        <v>0</v>
      </c>
      <c r="AM8175" s="50"/>
      <c r="AN8175" s="50"/>
      <c r="AO8175" s="50"/>
      <c r="AP8175" s="50"/>
      <c r="AQ8175" s="50"/>
      <c r="AR8175" s="50"/>
      <c r="AS8175" s="50"/>
      <c r="AT8175" s="50"/>
      <c r="AU8175" s="50"/>
      <c r="AV8175" s="50"/>
      <c r="AW8175" s="50"/>
      <c r="AX8175" s="50">
        <f t="shared" si="2555"/>
        <v>0</v>
      </c>
      <c r="AY8175" s="50"/>
      <c r="AZ8175" s="50">
        <f t="shared" si="2556"/>
        <v>0</v>
      </c>
      <c r="BA8175" s="50">
        <f t="shared" si="2566"/>
        <v>0</v>
      </c>
      <c r="BB8175" s="50">
        <f t="shared" si="2567"/>
        <v>0</v>
      </c>
      <c r="BC8175" s="17">
        <f t="shared" si="2557"/>
        <v>20136</v>
      </c>
      <c r="BD8175" s="50">
        <f t="shared" si="2558"/>
        <v>0</v>
      </c>
      <c r="BE8175" s="50">
        <f t="shared" si="2559"/>
        <v>0</v>
      </c>
      <c r="BF8175" s="50">
        <f t="shared" si="2560"/>
        <v>0</v>
      </c>
      <c r="BG8175" s="50"/>
      <c r="BH8175" s="17">
        <f t="shared" si="2561"/>
        <v>0</v>
      </c>
      <c r="BI8175" s="17">
        <f t="shared" si="2571"/>
        <v>8175</v>
      </c>
      <c r="BJ8175" s="17">
        <f t="shared" si="2562"/>
        <v>8175</v>
      </c>
      <c r="BK8175" s="150">
        <f t="shared" si="2563"/>
        <v>41441</v>
      </c>
      <c r="BL8175" s="50" t="e">
        <f t="shared" ca="1" si="2568"/>
        <v>#NAME?</v>
      </c>
      <c r="BM8175" s="50" t="e">
        <f t="shared" ca="1" si="2569"/>
        <v>#NAME?</v>
      </c>
      <c r="BN8175" s="50" t="e">
        <f t="shared" ca="1" si="2570"/>
        <v>#NAME?</v>
      </c>
    </row>
    <row r="8176" spans="1:66" x14ac:dyDescent="0.35">
      <c r="A8176" s="48">
        <v>41442</v>
      </c>
      <c r="B8176" s="17">
        <v>2013</v>
      </c>
      <c r="C8176" s="17">
        <v>6</v>
      </c>
      <c r="D8176" s="17">
        <v>168</v>
      </c>
      <c r="E8176" s="17">
        <v>17</v>
      </c>
      <c r="F8176" s="17">
        <v>2</v>
      </c>
      <c r="G8176" s="50">
        <v>10</v>
      </c>
      <c r="H8176" s="32">
        <v>4.1509468210944229</v>
      </c>
      <c r="I8176" s="50">
        <v>8</v>
      </c>
      <c r="J8176" s="13">
        <v>2.1</v>
      </c>
      <c r="K8176" s="13">
        <f t="shared" si="2552"/>
        <v>2.1</v>
      </c>
      <c r="L8176" s="13">
        <f t="shared" si="2564"/>
        <v>0</v>
      </c>
      <c r="M8176" s="13" t="e">
        <f ca="1">CalcTable[[#This Row],[IWC]]-AE8175</f>
        <v>#NAME?</v>
      </c>
      <c r="N8176" s="13" t="e">
        <f ca="1">IF(CalcTable[[#This Row],[Day of Year]]&lt;123,FCAP,AE8175)</f>
        <v>#NAME?</v>
      </c>
      <c r="O8176" s="17" t="e">
        <f ca="1">IF(IRR_DRIP,5,COUNTIF('IDET Wind Values'!C8160:G8160,"&lt;="&amp;IRR_MAXWIND))</f>
        <v>#NAME?</v>
      </c>
      <c r="P8176" s="13" t="e">
        <f ca="1">CalcTable[[#This Row],[ET_o]]*KL</f>
        <v>#NAME?</v>
      </c>
      <c r="Q8176" s="13" t="e">
        <f ca="1">IF(WILTPT&lt;=0,1,MAX(0,MIN(1,(CalcTable[[#This Row],[IWC]]-WILTPT)/(MAD-WILTPT))))</f>
        <v>#NAME?</v>
      </c>
      <c r="R8176" s="13" t="e">
        <f ca="1">CalcTable[[#This Row],[ETMult]]*CalcTable[[#This Row],[ETb]]</f>
        <v>#NAME?</v>
      </c>
      <c r="S8176" s="13" t="b">
        <f>INDEX(IRR_LIST,CalcTable[[#This Row],[Day of Week]]+1)</f>
        <v>0</v>
      </c>
      <c r="T8176" s="13">
        <f t="shared" ca="1" si="2553"/>
        <v>4.5999999999999996</v>
      </c>
      <c r="U8176" s="13" t="b">
        <f ca="1">IF(CalcTable[[#This Row],[IrrPrecip]]&gt;=IC_MM,FALSE,TRUE)</f>
        <v>1</v>
      </c>
      <c r="V8176" s="13" t="b">
        <f t="shared" si="2565"/>
        <v>1</v>
      </c>
      <c r="W8176" s="13" t="e">
        <f ca="1">IF(AND(IRR_DRIP=FALSE,CalcTable[[#This Row],[IrrHours]]&lt;=0),FALSE,TRUE)</f>
        <v>#NAME?</v>
      </c>
      <c r="X8176" s="13" t="e">
        <f ca="1">AND(CalcTable[[#This Row],[IrrDay]],CalcTable[[#This Row],[IrrRain]],CalcTable[[#This Row],[IrrWarm]],CalcTable[[#This Row],[IrrWindy]])</f>
        <v>#NAME?</v>
      </c>
      <c r="Y8176" s="13" t="e">
        <f t="shared" ca="1" si="2554"/>
        <v>#NAME?</v>
      </c>
      <c r="Z8176" s="13" t="e">
        <f ca="1">CalcTable[[#This Row],[IrrHours]]/5</f>
        <v>#NAME?</v>
      </c>
      <c r="AA8176" s="13" t="e">
        <f ca="1">IF(CalcTable[[#This Row],[IrrFlag]]=FALSE,0,MAX(0,CalcTable[[#This Row],[VolRednWind]]*(FCAP*IRR_TARGET-CalcTable[[#This Row],[IWC]])))</f>
        <v>#NAME?</v>
      </c>
      <c r="AB8176" s="13" t="e">
        <f ca="1">CalcTable[[#This Row],[IWC]]+CalcTable[[#This Row],[Eff Precip]]+CalcTable[[#This Row],[IrrAmt]]-CalcTable[[#This Row],[AET]]</f>
        <v>#NAME?</v>
      </c>
      <c r="AC8176" s="13" t="e">
        <f ca="1">IF(CalcTable[[#This Row],[PWC]]&gt;FCAP,MIN(24*PERC,MIN(SAT,CalcTable[[#This Row],[PWC]])-FCAP),0)</f>
        <v>#NAME?</v>
      </c>
      <c r="AD8176" s="13" t="e">
        <f ca="1">IF(CalcTable[[#This Row],[PWC]]&gt;SAT,CalcTable[[#This Row],[PWC]]-SAT,0)</f>
        <v>#NAME?</v>
      </c>
      <c r="AE8176" s="13" t="e">
        <f ca="1">CalcTable[[#This Row],[PWC]]-CalcTable[[#This Row],[PercAmt]]-CalcTable[[#This Row],[Runoff]]</f>
        <v>#NAME?</v>
      </c>
      <c r="AF8176" s="13" t="e">
        <f ca="1">CalcTable[[#This Row],[IrrAmt]]/1000*CUR_IRR_AREA*10000/IRR_EFF</f>
        <v>#NAME?</v>
      </c>
      <c r="AG8176" s="147"/>
      <c r="AI8176" s="50">
        <v>0</v>
      </c>
      <c r="AJ8176" s="50">
        <v>0</v>
      </c>
      <c r="AK8176" s="50">
        <v>4.4821812003663792</v>
      </c>
      <c r="AL8176" s="50">
        <v>7.3184538668830967</v>
      </c>
      <c r="AM8176" s="50"/>
      <c r="AN8176" s="50"/>
      <c r="AO8176" s="50"/>
      <c r="AP8176" s="50"/>
      <c r="AQ8176" s="50"/>
      <c r="AR8176" s="50"/>
      <c r="AS8176" s="50"/>
      <c r="AT8176" s="50"/>
      <c r="AU8176" s="50"/>
      <c r="AV8176" s="50"/>
      <c r="AW8176" s="50"/>
      <c r="AX8176" s="50">
        <f t="shared" si="2555"/>
        <v>11.800635067249477</v>
      </c>
      <c r="AY8176" s="50"/>
      <c r="AZ8176" s="50">
        <f t="shared" si="2556"/>
        <v>280.41330436727776</v>
      </c>
      <c r="BA8176" s="50">
        <f t="shared" si="2566"/>
        <v>431.74746862898326</v>
      </c>
      <c r="BB8176" s="50">
        <f t="shared" si="2567"/>
        <v>445.10048312266315</v>
      </c>
      <c r="BC8176" s="17">
        <f t="shared" si="2557"/>
        <v>20136</v>
      </c>
      <c r="BD8176" s="50">
        <f t="shared" si="2558"/>
        <v>11.800635067249477</v>
      </c>
      <c r="BE8176" s="50">
        <f t="shared" si="2559"/>
        <v>280.41330436727776</v>
      </c>
      <c r="BF8176" s="50">
        <f t="shared" si="2560"/>
        <v>458.66689840435851</v>
      </c>
      <c r="BG8176" s="50"/>
      <c r="BH8176" s="17">
        <f t="shared" si="2561"/>
        <v>0</v>
      </c>
      <c r="BI8176" s="17">
        <f t="shared" si="2571"/>
        <v>8176</v>
      </c>
      <c r="BJ8176" s="17">
        <f t="shared" si="2562"/>
        <v>8176</v>
      </c>
      <c r="BK8176" s="150">
        <f t="shared" si="2563"/>
        <v>41442</v>
      </c>
      <c r="BL8176" s="50" t="e">
        <f t="shared" ca="1" si="2568"/>
        <v>#NAME?</v>
      </c>
      <c r="BM8176" s="50" t="e">
        <f t="shared" ca="1" si="2569"/>
        <v>#NAME?</v>
      </c>
      <c r="BN8176" s="50" t="e">
        <f t="shared" ca="1" si="2570"/>
        <v>#NAME?</v>
      </c>
    </row>
    <row r="8177" spans="1:66" x14ac:dyDescent="0.35">
      <c r="A8177" s="48">
        <v>41443</v>
      </c>
      <c r="B8177" s="17">
        <v>2013</v>
      </c>
      <c r="C8177" s="17">
        <v>6</v>
      </c>
      <c r="D8177" s="17">
        <v>169</v>
      </c>
      <c r="E8177" s="17">
        <v>18</v>
      </c>
      <c r="F8177" s="17">
        <v>3</v>
      </c>
      <c r="G8177" s="50">
        <v>11.8</v>
      </c>
      <c r="H8177" s="32">
        <v>3.211945891326959</v>
      </c>
      <c r="I8177" s="50">
        <v>10.666666666666666</v>
      </c>
      <c r="J8177" s="13">
        <v>6.4</v>
      </c>
      <c r="K8177" s="13">
        <f t="shared" si="2552"/>
        <v>6.4</v>
      </c>
      <c r="L8177" s="13">
        <f t="shared" si="2564"/>
        <v>1.0500000000000003</v>
      </c>
      <c r="M8177" s="13" t="e">
        <f ca="1">CalcTable[[#This Row],[IWC]]-AE8176</f>
        <v>#NAME?</v>
      </c>
      <c r="N8177" s="13" t="e">
        <f ca="1">IF(CalcTable[[#This Row],[Day of Year]]&lt;123,FCAP,AE8176)</f>
        <v>#NAME?</v>
      </c>
      <c r="O8177" s="17" t="e">
        <f ca="1">IF(IRR_DRIP,5,COUNTIF('IDET Wind Values'!C8161:G8161,"&lt;="&amp;IRR_MAXWIND))</f>
        <v>#NAME?</v>
      </c>
      <c r="P8177" s="13" t="e">
        <f ca="1">CalcTable[[#This Row],[ET_o]]*KL</f>
        <v>#NAME?</v>
      </c>
      <c r="Q8177" s="13" t="e">
        <f ca="1">IF(WILTPT&lt;=0,1,MAX(0,MIN(1,(CalcTable[[#This Row],[IWC]]-WILTPT)/(MAD-WILTPT))))</f>
        <v>#NAME?</v>
      </c>
      <c r="R8177" s="13" t="e">
        <f ca="1">CalcTable[[#This Row],[ETMult]]*CalcTable[[#This Row],[ETb]]</f>
        <v>#NAME?</v>
      </c>
      <c r="S8177" s="13" t="b">
        <f>INDEX(IRR_LIST,CalcTable[[#This Row],[Day of Week]]+1)</f>
        <v>1</v>
      </c>
      <c r="T8177" s="13">
        <f t="shared" ca="1" si="2553"/>
        <v>2.1</v>
      </c>
      <c r="U8177" s="13" t="b">
        <f ca="1">IF(CalcTable[[#This Row],[IrrPrecip]]&gt;=IC_MM,FALSE,TRUE)</f>
        <v>1</v>
      </c>
      <c r="V8177" s="13" t="b">
        <f t="shared" si="2565"/>
        <v>1</v>
      </c>
      <c r="W8177" s="13" t="e">
        <f ca="1">IF(AND(IRR_DRIP=FALSE,CalcTable[[#This Row],[IrrHours]]&lt;=0),FALSE,TRUE)</f>
        <v>#NAME?</v>
      </c>
      <c r="X8177" s="13" t="e">
        <f ca="1">AND(CalcTable[[#This Row],[IrrDay]],CalcTable[[#This Row],[IrrRain]],CalcTable[[#This Row],[IrrWarm]],CalcTable[[#This Row],[IrrWindy]])</f>
        <v>#NAME?</v>
      </c>
      <c r="Y8177" s="13" t="e">
        <f t="shared" ca="1" si="2554"/>
        <v>#NAME?</v>
      </c>
      <c r="Z8177" s="13" t="e">
        <f ca="1">CalcTable[[#This Row],[IrrHours]]/5</f>
        <v>#NAME?</v>
      </c>
      <c r="AA8177" s="13" t="e">
        <f ca="1">IF(CalcTable[[#This Row],[IrrFlag]]=FALSE,0,MAX(0,CalcTable[[#This Row],[VolRednWind]]*(FCAP*IRR_TARGET-CalcTable[[#This Row],[IWC]])))</f>
        <v>#NAME?</v>
      </c>
      <c r="AB8177" s="13" t="e">
        <f ca="1">CalcTable[[#This Row],[IWC]]+CalcTable[[#This Row],[Eff Precip]]+CalcTable[[#This Row],[IrrAmt]]-CalcTable[[#This Row],[AET]]</f>
        <v>#NAME?</v>
      </c>
      <c r="AC8177" s="13" t="e">
        <f ca="1">IF(CalcTable[[#This Row],[PWC]]&gt;FCAP,MIN(24*PERC,MIN(SAT,CalcTable[[#This Row],[PWC]])-FCAP),0)</f>
        <v>#NAME?</v>
      </c>
      <c r="AD8177" s="13" t="e">
        <f ca="1">IF(CalcTable[[#This Row],[PWC]]&gt;SAT,CalcTable[[#This Row],[PWC]]-SAT,0)</f>
        <v>#NAME?</v>
      </c>
      <c r="AE8177" s="13" t="e">
        <f ca="1">CalcTable[[#This Row],[PWC]]-CalcTable[[#This Row],[PercAmt]]-CalcTable[[#This Row],[Runoff]]</f>
        <v>#NAME?</v>
      </c>
      <c r="AF8177" s="13" t="e">
        <f ca="1">CalcTable[[#This Row],[IrrAmt]]/1000*CUR_IRR_AREA*10000/IRR_EFF</f>
        <v>#NAME?</v>
      </c>
      <c r="AG8177" s="147"/>
      <c r="AI8177" s="50">
        <v>3.0147604440338003</v>
      </c>
      <c r="AJ8177" s="50">
        <v>4.3476834796153101</v>
      </c>
      <c r="AK8177" s="50">
        <v>0</v>
      </c>
      <c r="AL8177" s="50">
        <v>0</v>
      </c>
      <c r="AM8177" s="50"/>
      <c r="AN8177" s="50"/>
      <c r="AO8177" s="50"/>
      <c r="AP8177" s="50"/>
      <c r="AQ8177" s="50"/>
      <c r="AR8177" s="50"/>
      <c r="AS8177" s="50"/>
      <c r="AT8177" s="50"/>
      <c r="AU8177" s="50"/>
      <c r="AV8177" s="50"/>
      <c r="AW8177" s="50"/>
      <c r="AX8177" s="50">
        <f t="shared" si="2555"/>
        <v>7.3624439236491099</v>
      </c>
      <c r="AY8177" s="50"/>
      <c r="AZ8177" s="50">
        <f t="shared" si="2556"/>
        <v>171.74853524787818</v>
      </c>
      <c r="BA8177" s="50">
        <f t="shared" si="2566"/>
        <v>278.45273178725131</v>
      </c>
      <c r="BB8177" s="50">
        <f t="shared" si="2567"/>
        <v>288.18840133794856</v>
      </c>
      <c r="BC8177" s="17">
        <f t="shared" si="2557"/>
        <v>20136</v>
      </c>
      <c r="BD8177" s="50">
        <f t="shared" si="2558"/>
        <v>7.3624439236491099</v>
      </c>
      <c r="BE8177" s="50">
        <f t="shared" si="2559"/>
        <v>171.74853524787818</v>
      </c>
      <c r="BF8177" s="50">
        <f t="shared" si="2560"/>
        <v>280.92592876569825</v>
      </c>
      <c r="BG8177" s="50"/>
      <c r="BH8177" s="17">
        <f t="shared" si="2561"/>
        <v>0</v>
      </c>
      <c r="BI8177" s="17">
        <f t="shared" si="2571"/>
        <v>8177</v>
      </c>
      <c r="BJ8177" s="17">
        <f t="shared" si="2562"/>
        <v>8177</v>
      </c>
      <c r="BK8177" s="150">
        <f t="shared" si="2563"/>
        <v>41443</v>
      </c>
      <c r="BL8177" s="50" t="e">
        <f t="shared" ca="1" si="2568"/>
        <v>#NAME?</v>
      </c>
      <c r="BM8177" s="50" t="e">
        <f t="shared" ca="1" si="2569"/>
        <v>#NAME?</v>
      </c>
      <c r="BN8177" s="50" t="e">
        <f t="shared" ca="1" si="2570"/>
        <v>#NAME?</v>
      </c>
    </row>
    <row r="8178" spans="1:66" x14ac:dyDescent="0.35">
      <c r="A8178" s="48">
        <v>41444</v>
      </c>
      <c r="B8178" s="17">
        <v>2013</v>
      </c>
      <c r="C8178" s="17">
        <v>6</v>
      </c>
      <c r="D8178" s="17">
        <v>170</v>
      </c>
      <c r="E8178" s="17">
        <v>19</v>
      </c>
      <c r="F8178" s="17">
        <v>4</v>
      </c>
      <c r="G8178" s="50">
        <v>12.5</v>
      </c>
      <c r="H8178" s="32">
        <v>3.2878795231272568</v>
      </c>
      <c r="I8178" s="50">
        <v>12.666666666666666</v>
      </c>
      <c r="J8178" s="13">
        <v>7.8</v>
      </c>
      <c r="K8178" s="13">
        <f t="shared" si="2552"/>
        <v>7.8</v>
      </c>
      <c r="L8178" s="13">
        <f t="shared" si="2564"/>
        <v>2.0999999999999996</v>
      </c>
      <c r="M8178" s="13" t="e">
        <f ca="1">CalcTable[[#This Row],[IWC]]-AE8177</f>
        <v>#NAME?</v>
      </c>
      <c r="N8178" s="13" t="e">
        <f ca="1">IF(CalcTable[[#This Row],[Day of Year]]&lt;123,FCAP,AE8177)</f>
        <v>#NAME?</v>
      </c>
      <c r="O8178" s="17" t="e">
        <f ca="1">IF(IRR_DRIP,5,COUNTIF('IDET Wind Values'!C8162:G8162,"&lt;="&amp;IRR_MAXWIND))</f>
        <v>#NAME?</v>
      </c>
      <c r="P8178" s="13" t="e">
        <f ca="1">CalcTable[[#This Row],[ET_o]]*KL</f>
        <v>#NAME?</v>
      </c>
      <c r="Q8178" s="13" t="e">
        <f ca="1">IF(WILTPT&lt;=0,1,MAX(0,MIN(1,(CalcTable[[#This Row],[IWC]]-WILTPT)/(MAD-WILTPT))))</f>
        <v>#NAME?</v>
      </c>
      <c r="R8178" s="13" t="e">
        <f ca="1">CalcTable[[#This Row],[ETMult]]*CalcTable[[#This Row],[ETb]]</f>
        <v>#NAME?</v>
      </c>
      <c r="S8178" s="13" t="b">
        <f>INDEX(IRR_LIST,CalcTable[[#This Row],[Day of Week]]+1)</f>
        <v>0</v>
      </c>
      <c r="T8178" s="13">
        <f t="shared" ca="1" si="2553"/>
        <v>8.5</v>
      </c>
      <c r="U8178" s="13" t="b">
        <f ca="1">IF(CalcTable[[#This Row],[IrrPrecip]]&gt;=IC_MM,FALSE,TRUE)</f>
        <v>1</v>
      </c>
      <c r="V8178" s="13" t="b">
        <f t="shared" si="2565"/>
        <v>1</v>
      </c>
      <c r="W8178" s="13" t="e">
        <f ca="1">IF(AND(IRR_DRIP=FALSE,CalcTable[[#This Row],[IrrHours]]&lt;=0),FALSE,TRUE)</f>
        <v>#NAME?</v>
      </c>
      <c r="X8178" s="13" t="e">
        <f ca="1">AND(CalcTable[[#This Row],[IrrDay]],CalcTable[[#This Row],[IrrRain]],CalcTable[[#This Row],[IrrWarm]],CalcTable[[#This Row],[IrrWindy]])</f>
        <v>#NAME?</v>
      </c>
      <c r="Y8178" s="13" t="e">
        <f t="shared" ca="1" si="2554"/>
        <v>#NAME?</v>
      </c>
      <c r="Z8178" s="13" t="e">
        <f ca="1">CalcTable[[#This Row],[IrrHours]]/5</f>
        <v>#NAME?</v>
      </c>
      <c r="AA8178" s="13" t="e">
        <f ca="1">IF(CalcTable[[#This Row],[IrrFlag]]=FALSE,0,MAX(0,CalcTable[[#This Row],[VolRednWind]]*(FCAP*IRR_TARGET-CalcTable[[#This Row],[IWC]])))</f>
        <v>#NAME?</v>
      </c>
      <c r="AB8178" s="13" t="e">
        <f ca="1">CalcTable[[#This Row],[IWC]]+CalcTable[[#This Row],[Eff Precip]]+CalcTable[[#This Row],[IrrAmt]]-CalcTable[[#This Row],[AET]]</f>
        <v>#NAME?</v>
      </c>
      <c r="AC8178" s="13" t="e">
        <f ca="1">IF(CalcTable[[#This Row],[PWC]]&gt;FCAP,MIN(24*PERC,MIN(SAT,CalcTable[[#This Row],[PWC]])-FCAP),0)</f>
        <v>#NAME?</v>
      </c>
      <c r="AD8178" s="13" t="e">
        <f ca="1">IF(CalcTable[[#This Row],[PWC]]&gt;SAT,CalcTable[[#This Row],[PWC]]-SAT,0)</f>
        <v>#NAME?</v>
      </c>
      <c r="AE8178" s="13" t="e">
        <f ca="1">CalcTable[[#This Row],[PWC]]-CalcTable[[#This Row],[PercAmt]]-CalcTable[[#This Row],[Runoff]]</f>
        <v>#NAME?</v>
      </c>
      <c r="AF8178" s="13" t="e">
        <f ca="1">CalcTable[[#This Row],[IrrAmt]]/1000*CUR_IRR_AREA*10000/IRR_EFF</f>
        <v>#NAME?</v>
      </c>
      <c r="AG8178" s="147"/>
      <c r="AI8178" s="50">
        <v>0</v>
      </c>
      <c r="AJ8178" s="50">
        <v>0</v>
      </c>
      <c r="AK8178" s="50">
        <v>0</v>
      </c>
      <c r="AL8178" s="50">
        <v>2.9965702402298291</v>
      </c>
      <c r="AM8178" s="50"/>
      <c r="AN8178" s="50"/>
      <c r="AO8178" s="50"/>
      <c r="AP8178" s="50"/>
      <c r="AQ8178" s="50"/>
      <c r="AR8178" s="50"/>
      <c r="AS8178" s="50"/>
      <c r="AT8178" s="50"/>
      <c r="AU8178" s="50"/>
      <c r="AV8178" s="50"/>
      <c r="AW8178" s="50"/>
      <c r="AX8178" s="50">
        <f t="shared" si="2555"/>
        <v>2.9965702402298291</v>
      </c>
      <c r="AY8178" s="50"/>
      <c r="AZ8178" s="50">
        <f t="shared" si="2556"/>
        <v>87.89939371340833</v>
      </c>
      <c r="BA8178" s="50">
        <f t="shared" si="2566"/>
        <v>135.33716174921599</v>
      </c>
      <c r="BB8178" s="50">
        <f t="shared" si="2567"/>
        <v>139.52284716414022</v>
      </c>
      <c r="BC8178" s="17">
        <f t="shared" si="2557"/>
        <v>20136</v>
      </c>
      <c r="BD8178" s="50">
        <f t="shared" si="2558"/>
        <v>2.9965702402298291</v>
      </c>
      <c r="BE8178" s="50">
        <f t="shared" si="2559"/>
        <v>87.89939371340833</v>
      </c>
      <c r="BF8178" s="50">
        <f t="shared" si="2560"/>
        <v>143.77542598102639</v>
      </c>
      <c r="BG8178" s="50"/>
      <c r="BH8178" s="17">
        <f t="shared" si="2561"/>
        <v>0</v>
      </c>
      <c r="BI8178" s="17">
        <f t="shared" si="2571"/>
        <v>8178</v>
      </c>
      <c r="BJ8178" s="17">
        <f t="shared" si="2562"/>
        <v>8178</v>
      </c>
      <c r="BK8178" s="150">
        <f t="shared" si="2563"/>
        <v>41444</v>
      </c>
      <c r="BL8178" s="50" t="e">
        <f t="shared" ca="1" si="2568"/>
        <v>#NAME?</v>
      </c>
      <c r="BM8178" s="50" t="e">
        <f t="shared" ca="1" si="2569"/>
        <v>#NAME?</v>
      </c>
      <c r="BN8178" s="50" t="e">
        <f t="shared" ca="1" si="2570"/>
        <v>#NAME?</v>
      </c>
    </row>
    <row r="8179" spans="1:66" x14ac:dyDescent="0.35">
      <c r="A8179" s="48">
        <v>41445</v>
      </c>
      <c r="B8179" s="17">
        <v>2013</v>
      </c>
      <c r="C8179" s="17">
        <v>6</v>
      </c>
      <c r="D8179" s="17">
        <v>171</v>
      </c>
      <c r="E8179" s="17">
        <v>20</v>
      </c>
      <c r="F8179" s="17">
        <v>5</v>
      </c>
      <c r="G8179" s="50">
        <v>11.4</v>
      </c>
      <c r="H8179" s="32">
        <v>3.8145379757387685</v>
      </c>
      <c r="I8179" s="50">
        <v>39.166666666666664</v>
      </c>
      <c r="J8179" s="13">
        <v>45</v>
      </c>
      <c r="K8179" s="13">
        <f t="shared" si="2552"/>
        <v>45</v>
      </c>
      <c r="L8179" s="13">
        <f t="shared" si="2564"/>
        <v>30</v>
      </c>
      <c r="M8179" s="13" t="e">
        <f ca="1">CalcTable[[#This Row],[IWC]]-AE8178</f>
        <v>#NAME?</v>
      </c>
      <c r="N8179" s="13" t="e">
        <f ca="1">IF(CalcTable[[#This Row],[Day of Year]]&lt;123,FCAP,AE8178)</f>
        <v>#NAME?</v>
      </c>
      <c r="O8179" s="17" t="e">
        <f ca="1">IF(IRR_DRIP,5,COUNTIF('IDET Wind Values'!C8163:G8163,"&lt;="&amp;IRR_MAXWIND))</f>
        <v>#NAME?</v>
      </c>
      <c r="P8179" s="13" t="e">
        <f ca="1">CalcTable[[#This Row],[ET_o]]*KL</f>
        <v>#NAME?</v>
      </c>
      <c r="Q8179" s="13" t="e">
        <f ca="1">IF(WILTPT&lt;=0,1,MAX(0,MIN(1,(CalcTable[[#This Row],[IWC]]-WILTPT)/(MAD-WILTPT))))</f>
        <v>#NAME?</v>
      </c>
      <c r="R8179" s="13" t="e">
        <f ca="1">CalcTable[[#This Row],[ETMult]]*CalcTable[[#This Row],[ETb]]</f>
        <v>#NAME?</v>
      </c>
      <c r="S8179" s="13" t="b">
        <f>INDEX(IRR_LIST,CalcTable[[#This Row],[Day of Week]]+1)</f>
        <v>1</v>
      </c>
      <c r="T8179" s="13">
        <f t="shared" ca="1" si="2553"/>
        <v>14.2</v>
      </c>
      <c r="U8179" s="13" t="b">
        <f ca="1">IF(CalcTable[[#This Row],[IrrPrecip]]&gt;=IC_MM,FALSE,TRUE)</f>
        <v>0</v>
      </c>
      <c r="V8179" s="13" t="b">
        <f t="shared" si="2565"/>
        <v>1</v>
      </c>
      <c r="W8179" s="13" t="e">
        <f ca="1">IF(AND(IRR_DRIP=FALSE,CalcTable[[#This Row],[IrrHours]]&lt;=0),FALSE,TRUE)</f>
        <v>#NAME?</v>
      </c>
      <c r="X8179" s="13" t="e">
        <f ca="1">AND(CalcTable[[#This Row],[IrrDay]],CalcTable[[#This Row],[IrrRain]],CalcTable[[#This Row],[IrrWarm]],CalcTable[[#This Row],[IrrWindy]])</f>
        <v>#NAME?</v>
      </c>
      <c r="Y8179" s="13" t="e">
        <f t="shared" ca="1" si="2554"/>
        <v>#NAME?</v>
      </c>
      <c r="Z8179" s="13" t="e">
        <f ca="1">CalcTable[[#This Row],[IrrHours]]/5</f>
        <v>#NAME?</v>
      </c>
      <c r="AA8179" s="13" t="e">
        <f ca="1">IF(CalcTable[[#This Row],[IrrFlag]]=FALSE,0,MAX(0,CalcTable[[#This Row],[VolRednWind]]*(FCAP*IRR_TARGET-CalcTable[[#This Row],[IWC]])))</f>
        <v>#NAME?</v>
      </c>
      <c r="AB8179" s="13" t="e">
        <f ca="1">CalcTable[[#This Row],[IWC]]+CalcTable[[#This Row],[Eff Precip]]+CalcTable[[#This Row],[IrrAmt]]-CalcTable[[#This Row],[AET]]</f>
        <v>#NAME?</v>
      </c>
      <c r="AC8179" s="13" t="e">
        <f ca="1">IF(CalcTable[[#This Row],[PWC]]&gt;FCAP,MIN(24*PERC,MIN(SAT,CalcTable[[#This Row],[PWC]])-FCAP),0)</f>
        <v>#NAME?</v>
      </c>
      <c r="AD8179" s="13" t="e">
        <f ca="1">IF(CalcTable[[#This Row],[PWC]]&gt;SAT,CalcTable[[#This Row],[PWC]]-SAT,0)</f>
        <v>#NAME?</v>
      </c>
      <c r="AE8179" s="13" t="e">
        <f ca="1">CalcTable[[#This Row],[PWC]]-CalcTable[[#This Row],[PercAmt]]-CalcTable[[#This Row],[Runoff]]</f>
        <v>#NAME?</v>
      </c>
      <c r="AF8179" s="13" t="e">
        <f ca="1">CalcTable[[#This Row],[IrrAmt]]/1000*CUR_IRR_AREA*10000/IRR_EFF</f>
        <v>#NAME?</v>
      </c>
      <c r="AG8179" s="147"/>
      <c r="AI8179" s="50">
        <v>0</v>
      </c>
      <c r="AJ8179" s="50">
        <v>0</v>
      </c>
      <c r="AK8179" s="50">
        <v>0</v>
      </c>
      <c r="AL8179" s="50">
        <v>0</v>
      </c>
      <c r="AM8179" s="50"/>
      <c r="AN8179" s="50"/>
      <c r="AO8179" s="50"/>
      <c r="AP8179" s="50"/>
      <c r="AQ8179" s="50"/>
      <c r="AR8179" s="50"/>
      <c r="AS8179" s="50"/>
      <c r="AT8179" s="50"/>
      <c r="AU8179" s="50"/>
      <c r="AV8179" s="50"/>
      <c r="AW8179" s="50"/>
      <c r="AX8179" s="50">
        <f t="shared" si="2555"/>
        <v>0</v>
      </c>
      <c r="AY8179" s="50"/>
      <c r="AZ8179" s="50">
        <f t="shared" si="2556"/>
        <v>0</v>
      </c>
      <c r="BA8179" s="50">
        <f t="shared" si="2566"/>
        <v>0</v>
      </c>
      <c r="BB8179" s="50">
        <f t="shared" si="2567"/>
        <v>0</v>
      </c>
      <c r="BC8179" s="17">
        <f t="shared" si="2557"/>
        <v>20136</v>
      </c>
      <c r="BD8179" s="50">
        <f t="shared" si="2558"/>
        <v>0</v>
      </c>
      <c r="BE8179" s="50">
        <f t="shared" si="2559"/>
        <v>0</v>
      </c>
      <c r="BF8179" s="50">
        <f t="shared" si="2560"/>
        <v>0</v>
      </c>
      <c r="BG8179" s="50"/>
      <c r="BH8179" s="17">
        <f t="shared" si="2561"/>
        <v>0</v>
      </c>
      <c r="BI8179" s="17">
        <f t="shared" si="2571"/>
        <v>8179</v>
      </c>
      <c r="BJ8179" s="17">
        <f t="shared" si="2562"/>
        <v>8179</v>
      </c>
      <c r="BK8179" s="150">
        <f t="shared" si="2563"/>
        <v>41445</v>
      </c>
      <c r="BL8179" s="50" t="e">
        <f t="shared" ca="1" si="2568"/>
        <v>#NAME?</v>
      </c>
      <c r="BM8179" s="50" t="e">
        <f t="shared" ca="1" si="2569"/>
        <v>#NAME?</v>
      </c>
      <c r="BN8179" s="50" t="e">
        <f t="shared" ca="1" si="2570"/>
        <v>#NAME?</v>
      </c>
    </row>
    <row r="8180" spans="1:66" x14ac:dyDescent="0.35">
      <c r="A8180" s="48">
        <v>41446</v>
      </c>
      <c r="B8180" s="17">
        <v>2013</v>
      </c>
      <c r="C8180" s="17">
        <v>6</v>
      </c>
      <c r="D8180" s="17">
        <v>172</v>
      </c>
      <c r="E8180" s="17">
        <v>21</v>
      </c>
      <c r="F8180" s="17">
        <v>6</v>
      </c>
      <c r="G8180" s="50">
        <v>9.4</v>
      </c>
      <c r="H8180" s="32">
        <v>2.6136738201493936</v>
      </c>
      <c r="I8180" s="50">
        <v>17.833333333333332</v>
      </c>
      <c r="J8180" s="13">
        <v>23</v>
      </c>
      <c r="K8180" s="13">
        <f t="shared" si="2552"/>
        <v>23</v>
      </c>
      <c r="L8180" s="13">
        <f t="shared" si="2564"/>
        <v>13.5</v>
      </c>
      <c r="M8180" s="13" t="e">
        <f ca="1">CalcTable[[#This Row],[IWC]]-AE8179</f>
        <v>#NAME?</v>
      </c>
      <c r="N8180" s="13" t="e">
        <f ca="1">IF(CalcTable[[#This Row],[Day of Year]]&lt;123,FCAP,AE8179)</f>
        <v>#NAME?</v>
      </c>
      <c r="O8180" s="17" t="e">
        <f ca="1">IF(IRR_DRIP,5,COUNTIF('IDET Wind Values'!C8164:G8164,"&lt;="&amp;IRR_MAXWIND))</f>
        <v>#NAME?</v>
      </c>
      <c r="P8180" s="13" t="e">
        <f ca="1">CalcTable[[#This Row],[ET_o]]*KL</f>
        <v>#NAME?</v>
      </c>
      <c r="Q8180" s="13" t="e">
        <f ca="1">IF(WILTPT&lt;=0,1,MAX(0,MIN(1,(CalcTable[[#This Row],[IWC]]-WILTPT)/(MAD-WILTPT))))</f>
        <v>#NAME?</v>
      </c>
      <c r="R8180" s="13" t="e">
        <f ca="1">CalcTable[[#This Row],[ETMult]]*CalcTable[[#This Row],[ETb]]</f>
        <v>#NAME?</v>
      </c>
      <c r="S8180" s="13" t="b">
        <f>INDEX(IRR_LIST,CalcTable[[#This Row],[Day of Week]]+1)</f>
        <v>0</v>
      </c>
      <c r="T8180" s="13">
        <f t="shared" ca="1" si="2553"/>
        <v>52.8</v>
      </c>
      <c r="U8180" s="13" t="b">
        <f ca="1">IF(CalcTable[[#This Row],[IrrPrecip]]&gt;=IC_MM,FALSE,TRUE)</f>
        <v>0</v>
      </c>
      <c r="V8180" s="13" t="b">
        <f t="shared" si="2565"/>
        <v>1</v>
      </c>
      <c r="W8180" s="13" t="e">
        <f ca="1">IF(AND(IRR_DRIP=FALSE,CalcTable[[#This Row],[IrrHours]]&lt;=0),FALSE,TRUE)</f>
        <v>#NAME?</v>
      </c>
      <c r="X8180" s="13" t="e">
        <f ca="1">AND(CalcTable[[#This Row],[IrrDay]],CalcTable[[#This Row],[IrrRain]],CalcTable[[#This Row],[IrrWarm]],CalcTable[[#This Row],[IrrWindy]])</f>
        <v>#NAME?</v>
      </c>
      <c r="Y8180" s="13" t="e">
        <f t="shared" ca="1" si="2554"/>
        <v>#NAME?</v>
      </c>
      <c r="Z8180" s="13" t="e">
        <f ca="1">CalcTable[[#This Row],[IrrHours]]/5</f>
        <v>#NAME?</v>
      </c>
      <c r="AA8180" s="13" t="e">
        <f ca="1">IF(CalcTable[[#This Row],[IrrFlag]]=FALSE,0,MAX(0,CalcTable[[#This Row],[VolRednWind]]*(FCAP*IRR_TARGET-CalcTable[[#This Row],[IWC]])))</f>
        <v>#NAME?</v>
      </c>
      <c r="AB8180" s="13" t="e">
        <f ca="1">CalcTable[[#This Row],[IWC]]+CalcTable[[#This Row],[Eff Precip]]+CalcTable[[#This Row],[IrrAmt]]-CalcTable[[#This Row],[AET]]</f>
        <v>#NAME?</v>
      </c>
      <c r="AC8180" s="13" t="e">
        <f ca="1">IF(CalcTable[[#This Row],[PWC]]&gt;FCAP,MIN(24*PERC,MIN(SAT,CalcTable[[#This Row],[PWC]])-FCAP),0)</f>
        <v>#NAME?</v>
      </c>
      <c r="AD8180" s="13" t="e">
        <f ca="1">IF(CalcTable[[#This Row],[PWC]]&gt;SAT,CalcTable[[#This Row],[PWC]]-SAT,0)</f>
        <v>#NAME?</v>
      </c>
      <c r="AE8180" s="13" t="e">
        <f ca="1">CalcTable[[#This Row],[PWC]]-CalcTable[[#This Row],[PercAmt]]-CalcTable[[#This Row],[Runoff]]</f>
        <v>#NAME?</v>
      </c>
      <c r="AF8180" s="13" t="e">
        <f ca="1">CalcTable[[#This Row],[IrrAmt]]/1000*CUR_IRR_AREA*10000/IRR_EFF</f>
        <v>#NAME?</v>
      </c>
      <c r="AG8180" s="147"/>
      <c r="AI8180" s="50">
        <v>0</v>
      </c>
      <c r="AJ8180" s="50">
        <v>0</v>
      </c>
      <c r="AK8180" s="50">
        <v>0</v>
      </c>
      <c r="AL8180" s="50">
        <v>0</v>
      </c>
      <c r="AM8180" s="50"/>
      <c r="AN8180" s="50"/>
      <c r="AO8180" s="50"/>
      <c r="AP8180" s="50"/>
      <c r="AQ8180" s="50"/>
      <c r="AR8180" s="50"/>
      <c r="AS8180" s="50"/>
      <c r="AT8180" s="50"/>
      <c r="AU8180" s="50"/>
      <c r="AV8180" s="50"/>
      <c r="AW8180" s="50"/>
      <c r="AX8180" s="50">
        <f t="shared" si="2555"/>
        <v>0</v>
      </c>
      <c r="AY8180" s="50"/>
      <c r="AZ8180" s="50">
        <f t="shared" si="2556"/>
        <v>0</v>
      </c>
      <c r="BA8180" s="50">
        <f t="shared" si="2566"/>
        <v>0</v>
      </c>
      <c r="BB8180" s="50">
        <f t="shared" si="2567"/>
        <v>0</v>
      </c>
      <c r="BC8180" s="17">
        <f t="shared" si="2557"/>
        <v>20136</v>
      </c>
      <c r="BD8180" s="50">
        <f t="shared" si="2558"/>
        <v>0</v>
      </c>
      <c r="BE8180" s="50">
        <f t="shared" si="2559"/>
        <v>0</v>
      </c>
      <c r="BF8180" s="50">
        <f t="shared" si="2560"/>
        <v>0</v>
      </c>
      <c r="BG8180" s="50"/>
      <c r="BH8180" s="17">
        <f t="shared" si="2561"/>
        <v>0</v>
      </c>
      <c r="BI8180" s="17">
        <f t="shared" si="2571"/>
        <v>8180</v>
      </c>
      <c r="BJ8180" s="17">
        <f t="shared" si="2562"/>
        <v>8180</v>
      </c>
      <c r="BK8180" s="150">
        <f t="shared" si="2563"/>
        <v>41446</v>
      </c>
      <c r="BL8180" s="50" t="e">
        <f t="shared" ca="1" si="2568"/>
        <v>#NAME?</v>
      </c>
      <c r="BM8180" s="50" t="e">
        <f t="shared" ca="1" si="2569"/>
        <v>#NAME?</v>
      </c>
      <c r="BN8180" s="50" t="e">
        <f t="shared" ca="1" si="2570"/>
        <v>#NAME?</v>
      </c>
    </row>
    <row r="8181" spans="1:66" x14ac:dyDescent="0.35">
      <c r="A8181" s="48">
        <v>41447</v>
      </c>
      <c r="B8181" s="17">
        <v>2013</v>
      </c>
      <c r="C8181" s="17">
        <v>6</v>
      </c>
      <c r="D8181" s="17">
        <v>173</v>
      </c>
      <c r="E8181" s="17">
        <v>22</v>
      </c>
      <c r="F8181" s="17">
        <v>7</v>
      </c>
      <c r="G8181" s="50">
        <v>6.1</v>
      </c>
      <c r="H8181" s="32">
        <v>3.819781690337424</v>
      </c>
      <c r="I8181" s="50">
        <v>8.3333333333333339</v>
      </c>
      <c r="J8181" s="13">
        <v>0.6</v>
      </c>
      <c r="K8181" s="13">
        <f t="shared" si="2552"/>
        <v>0.6</v>
      </c>
      <c r="L8181" s="13">
        <f t="shared" si="2564"/>
        <v>0</v>
      </c>
      <c r="M8181" s="13" t="e">
        <f ca="1">CalcTable[[#This Row],[IWC]]-AE8180</f>
        <v>#NAME?</v>
      </c>
      <c r="N8181" s="13" t="e">
        <f ca="1">IF(CalcTable[[#This Row],[Day of Year]]&lt;123,FCAP,AE8180)</f>
        <v>#NAME?</v>
      </c>
      <c r="O8181" s="17" t="e">
        <f ca="1">IF(IRR_DRIP,5,COUNTIF('IDET Wind Values'!C8165:G8165,"&lt;="&amp;IRR_MAXWIND))</f>
        <v>#NAME?</v>
      </c>
      <c r="P8181" s="13" t="e">
        <f ca="1">CalcTable[[#This Row],[ET_o]]*KL</f>
        <v>#NAME?</v>
      </c>
      <c r="Q8181" s="13" t="e">
        <f ca="1">IF(WILTPT&lt;=0,1,MAX(0,MIN(1,(CalcTable[[#This Row],[IWC]]-WILTPT)/(MAD-WILTPT))))</f>
        <v>#NAME?</v>
      </c>
      <c r="R8181" s="13" t="e">
        <f ca="1">CalcTable[[#This Row],[ETMult]]*CalcTable[[#This Row],[ETb]]</f>
        <v>#NAME?</v>
      </c>
      <c r="S8181" s="13" t="b">
        <f>INDEX(IRR_LIST,CalcTable[[#This Row],[Day of Week]]+1)</f>
        <v>0</v>
      </c>
      <c r="T8181" s="13">
        <f t="shared" ca="1" si="2553"/>
        <v>68</v>
      </c>
      <c r="U8181" s="13" t="b">
        <f ca="1">IF(CalcTable[[#This Row],[IrrPrecip]]&gt;=IC_MM,FALSE,TRUE)</f>
        <v>0</v>
      </c>
      <c r="V8181" s="13" t="b">
        <f t="shared" si="2565"/>
        <v>1</v>
      </c>
      <c r="W8181" s="13" t="e">
        <f ca="1">IF(AND(IRR_DRIP=FALSE,CalcTable[[#This Row],[IrrHours]]&lt;=0),FALSE,TRUE)</f>
        <v>#NAME?</v>
      </c>
      <c r="X8181" s="13" t="e">
        <f ca="1">AND(CalcTable[[#This Row],[IrrDay]],CalcTable[[#This Row],[IrrRain]],CalcTable[[#This Row],[IrrWarm]],CalcTable[[#This Row],[IrrWindy]])</f>
        <v>#NAME?</v>
      </c>
      <c r="Y8181" s="13" t="e">
        <f t="shared" ca="1" si="2554"/>
        <v>#NAME?</v>
      </c>
      <c r="Z8181" s="13" t="e">
        <f ca="1">CalcTable[[#This Row],[IrrHours]]/5</f>
        <v>#NAME?</v>
      </c>
      <c r="AA8181" s="13" t="e">
        <f ca="1">IF(CalcTable[[#This Row],[IrrFlag]]=FALSE,0,MAX(0,CalcTable[[#This Row],[VolRednWind]]*(FCAP*IRR_TARGET-CalcTable[[#This Row],[IWC]])))</f>
        <v>#NAME?</v>
      </c>
      <c r="AB8181" s="13" t="e">
        <f ca="1">CalcTable[[#This Row],[IWC]]+CalcTable[[#This Row],[Eff Precip]]+CalcTable[[#This Row],[IrrAmt]]-CalcTable[[#This Row],[AET]]</f>
        <v>#NAME?</v>
      </c>
      <c r="AC8181" s="13" t="e">
        <f ca="1">IF(CalcTable[[#This Row],[PWC]]&gt;FCAP,MIN(24*PERC,MIN(SAT,CalcTable[[#This Row],[PWC]])-FCAP),0)</f>
        <v>#NAME?</v>
      </c>
      <c r="AD8181" s="13" t="e">
        <f ca="1">IF(CalcTable[[#This Row],[PWC]]&gt;SAT,CalcTable[[#This Row],[PWC]]-SAT,0)</f>
        <v>#NAME?</v>
      </c>
      <c r="AE8181" s="13" t="e">
        <f ca="1">CalcTable[[#This Row],[PWC]]-CalcTable[[#This Row],[PercAmt]]-CalcTable[[#This Row],[Runoff]]</f>
        <v>#NAME?</v>
      </c>
      <c r="AF8181" s="13" t="e">
        <f ca="1">CalcTable[[#This Row],[IrrAmt]]/1000*CUR_IRR_AREA*10000/IRR_EFF</f>
        <v>#NAME?</v>
      </c>
      <c r="AG8181" s="147"/>
      <c r="AI8181" s="50">
        <v>0</v>
      </c>
      <c r="AJ8181" s="50">
        <v>0</v>
      </c>
      <c r="AK8181" s="50">
        <v>0</v>
      </c>
      <c r="AL8181" s="50">
        <v>0</v>
      </c>
      <c r="AM8181" s="50"/>
      <c r="AN8181" s="50"/>
      <c r="AO8181" s="50"/>
      <c r="AP8181" s="50"/>
      <c r="AQ8181" s="50"/>
      <c r="AR8181" s="50"/>
      <c r="AS8181" s="50"/>
      <c r="AT8181" s="50"/>
      <c r="AU8181" s="50"/>
      <c r="AV8181" s="50"/>
      <c r="AW8181" s="50"/>
      <c r="AX8181" s="50">
        <f t="shared" si="2555"/>
        <v>0</v>
      </c>
      <c r="AY8181" s="50"/>
      <c r="AZ8181" s="50">
        <f t="shared" si="2556"/>
        <v>0</v>
      </c>
      <c r="BA8181" s="50">
        <f t="shared" si="2566"/>
        <v>0</v>
      </c>
      <c r="BB8181" s="50">
        <f t="shared" si="2567"/>
        <v>0</v>
      </c>
      <c r="BC8181" s="17">
        <f t="shared" si="2557"/>
        <v>20136</v>
      </c>
      <c r="BD8181" s="50">
        <f t="shared" si="2558"/>
        <v>0</v>
      </c>
      <c r="BE8181" s="50">
        <f t="shared" si="2559"/>
        <v>0</v>
      </c>
      <c r="BF8181" s="50">
        <f t="shared" si="2560"/>
        <v>0</v>
      </c>
      <c r="BG8181" s="50"/>
      <c r="BH8181" s="17">
        <f t="shared" si="2561"/>
        <v>0</v>
      </c>
      <c r="BI8181" s="17">
        <f t="shared" si="2571"/>
        <v>8181</v>
      </c>
      <c r="BJ8181" s="17">
        <f t="shared" si="2562"/>
        <v>8181</v>
      </c>
      <c r="BK8181" s="150">
        <f t="shared" si="2563"/>
        <v>41447</v>
      </c>
      <c r="BL8181" s="50" t="e">
        <f t="shared" ca="1" si="2568"/>
        <v>#NAME?</v>
      </c>
      <c r="BM8181" s="50" t="e">
        <f t="shared" ca="1" si="2569"/>
        <v>#NAME?</v>
      </c>
      <c r="BN8181" s="50" t="e">
        <f t="shared" ca="1" si="2570"/>
        <v>#NAME?</v>
      </c>
    </row>
    <row r="8182" spans="1:66" x14ac:dyDescent="0.35">
      <c r="A8182" s="48">
        <v>41448</v>
      </c>
      <c r="B8182" s="17">
        <v>2013</v>
      </c>
      <c r="C8182" s="17">
        <v>6</v>
      </c>
      <c r="D8182" s="17">
        <v>174</v>
      </c>
      <c r="E8182" s="17">
        <v>23</v>
      </c>
      <c r="F8182" s="17">
        <v>1</v>
      </c>
      <c r="G8182" s="50">
        <v>8.3000000000000007</v>
      </c>
      <c r="H8182" s="32">
        <v>4.2135943478802345</v>
      </c>
      <c r="I8182" s="50">
        <v>9</v>
      </c>
      <c r="J8182" s="13">
        <v>1.2</v>
      </c>
      <c r="K8182" s="13">
        <f t="shared" ref="K8182:K8245" si="2572">J8182*PRECIP_ADJUST</f>
        <v>1.2</v>
      </c>
      <c r="L8182" s="13">
        <f t="shared" si="2564"/>
        <v>0</v>
      </c>
      <c r="M8182" s="13" t="e">
        <f ca="1">CalcTable[[#This Row],[IWC]]-AE8181</f>
        <v>#NAME?</v>
      </c>
      <c r="N8182" s="13" t="e">
        <f ca="1">IF(CalcTable[[#This Row],[Day of Year]]&lt;123,FCAP,AE8181)</f>
        <v>#NAME?</v>
      </c>
      <c r="O8182" s="17" t="e">
        <f ca="1">IF(IRR_DRIP,5,COUNTIF('IDET Wind Values'!C8166:G8166,"&lt;="&amp;IRR_MAXWIND))</f>
        <v>#NAME?</v>
      </c>
      <c r="P8182" s="13" t="e">
        <f ca="1">CalcTable[[#This Row],[ET_o]]*KL</f>
        <v>#NAME?</v>
      </c>
      <c r="Q8182" s="13" t="e">
        <f ca="1">IF(WILTPT&lt;=0,1,MAX(0,MIN(1,(CalcTable[[#This Row],[IWC]]-WILTPT)/(MAD-WILTPT))))</f>
        <v>#NAME?</v>
      </c>
      <c r="R8182" s="13" t="e">
        <f ca="1">CalcTable[[#This Row],[ETMult]]*CalcTable[[#This Row],[ETb]]</f>
        <v>#NAME?</v>
      </c>
      <c r="S8182" s="13" t="b">
        <f>INDEX(IRR_LIST,CalcTable[[#This Row],[Day of Week]]+1)</f>
        <v>1</v>
      </c>
      <c r="T8182" s="13">
        <f t="shared" ref="T8182:T8245" ca="1" si="2573">SUM(OFFSET(K8182,-IC_DAYS,0,IC_DAYS,1))</f>
        <v>23.6</v>
      </c>
      <c r="U8182" s="13" t="b">
        <f ca="1">IF(CalcTable[[#This Row],[IrrPrecip]]&gt;=IC_MM,FALSE,TRUE)</f>
        <v>0</v>
      </c>
      <c r="V8182" s="13" t="b">
        <f t="shared" si="2565"/>
        <v>1</v>
      </c>
      <c r="W8182" s="13" t="e">
        <f ca="1">IF(AND(IRR_DRIP=FALSE,CalcTable[[#This Row],[IrrHours]]&lt;=0),FALSE,TRUE)</f>
        <v>#NAME?</v>
      </c>
      <c r="X8182" s="13" t="e">
        <f ca="1">AND(CalcTable[[#This Row],[IrrDay]],CalcTable[[#This Row],[IrrRain]],CalcTable[[#This Row],[IrrWarm]],CalcTable[[#This Row],[IrrWindy]])</f>
        <v>#NAME?</v>
      </c>
      <c r="Y8182" s="13" t="e">
        <f t="shared" ref="Y8182:Y8245" ca="1" si="2574">IF(AA8181&lt;=0,FALSE,TRUE)</f>
        <v>#NAME?</v>
      </c>
      <c r="Z8182" s="13" t="e">
        <f ca="1">CalcTable[[#This Row],[IrrHours]]/5</f>
        <v>#NAME?</v>
      </c>
      <c r="AA8182" s="13" t="e">
        <f ca="1">IF(CalcTable[[#This Row],[IrrFlag]]=FALSE,0,MAX(0,CalcTable[[#This Row],[VolRednWind]]*(FCAP*IRR_TARGET-CalcTable[[#This Row],[IWC]])))</f>
        <v>#NAME?</v>
      </c>
      <c r="AB8182" s="13" t="e">
        <f ca="1">CalcTable[[#This Row],[IWC]]+CalcTable[[#This Row],[Eff Precip]]+CalcTable[[#This Row],[IrrAmt]]-CalcTable[[#This Row],[AET]]</f>
        <v>#NAME?</v>
      </c>
      <c r="AC8182" s="13" t="e">
        <f ca="1">IF(CalcTable[[#This Row],[PWC]]&gt;FCAP,MIN(24*PERC,MIN(SAT,CalcTable[[#This Row],[PWC]])-FCAP),0)</f>
        <v>#NAME?</v>
      </c>
      <c r="AD8182" s="13" t="e">
        <f ca="1">IF(CalcTable[[#This Row],[PWC]]&gt;SAT,CalcTable[[#This Row],[PWC]]-SAT,0)</f>
        <v>#NAME?</v>
      </c>
      <c r="AE8182" s="13" t="e">
        <f ca="1">CalcTable[[#This Row],[PWC]]-CalcTable[[#This Row],[PercAmt]]-CalcTable[[#This Row],[Runoff]]</f>
        <v>#NAME?</v>
      </c>
      <c r="AF8182" s="13" t="e">
        <f ca="1">CalcTable[[#This Row],[IrrAmt]]/1000*CUR_IRR_AREA*10000/IRR_EFF</f>
        <v>#NAME?</v>
      </c>
      <c r="AG8182" s="147"/>
      <c r="AI8182" s="50">
        <v>0</v>
      </c>
      <c r="AJ8182" s="50">
        <v>0</v>
      </c>
      <c r="AK8182" s="50">
        <v>0</v>
      </c>
      <c r="AL8182" s="50">
        <v>0</v>
      </c>
      <c r="AM8182" s="50"/>
      <c r="AN8182" s="50"/>
      <c r="AO8182" s="50"/>
      <c r="AP8182" s="50"/>
      <c r="AQ8182" s="50"/>
      <c r="AR8182" s="50"/>
      <c r="AS8182" s="50"/>
      <c r="AT8182" s="50"/>
      <c r="AU8182" s="50"/>
      <c r="AV8182" s="50"/>
      <c r="AW8182" s="50"/>
      <c r="AX8182" s="50">
        <f t="shared" ref="AX8182:AX8245" si="2575">SUM(AI8182:AW8182)</f>
        <v>0</v>
      </c>
      <c r="AY8182" s="50"/>
      <c r="AZ8182" s="50">
        <f t="shared" ref="AZ8182:AZ8245" si="2576">SUMPRODUCT(AI8182:AW8182,CONVERSION)</f>
        <v>0</v>
      </c>
      <c r="BA8182" s="50">
        <f t="shared" si="2566"/>
        <v>0</v>
      </c>
      <c r="BB8182" s="50">
        <f t="shared" si="2567"/>
        <v>0</v>
      </c>
      <c r="BC8182" s="17">
        <f t="shared" ref="BC8182:BC8245" si="2577">B8182*10+C8182</f>
        <v>20136</v>
      </c>
      <c r="BD8182" s="50">
        <f t="shared" ref="BD8182:BD8245" si="2578">INDEX(AI8182:AX8182,PLOT_AREA)</f>
        <v>0</v>
      </c>
      <c r="BE8182" s="50">
        <f t="shared" ref="BE8182:BE8245" si="2579">IF(PLOT_AREA&lt;=AREA_COUNT,INDEX(AI8182:AW8182,PLOT_AREA)*INDEX(CONVERSION,PLOT_AREA),AZ8182)</f>
        <v>0</v>
      </c>
      <c r="BF8182" s="50">
        <f t="shared" ref="BF8182:BF8245" si="2580">BE8182*BF$17</f>
        <v>0</v>
      </c>
      <c r="BG8182" s="50"/>
      <c r="BH8182" s="17">
        <f t="shared" ref="BH8182:BH8245" si="2581">IF(BC8182&lt;PLOT_FROM,-1,IF(BC8182&gt;PLOT_TO,1,0))</f>
        <v>0</v>
      </c>
      <c r="BI8182" s="17">
        <f t="shared" si="2571"/>
        <v>8182</v>
      </c>
      <c r="BJ8182" s="17">
        <f t="shared" ref="BJ8182:BJ8245" si="2582">IF(BH8182=0,BI8182,"")</f>
        <v>8182</v>
      </c>
      <c r="BK8182" s="150">
        <f t="shared" ref="BK8182:BK8245" si="2583">A8182</f>
        <v>41448</v>
      </c>
      <c r="BL8182" s="50" t="e">
        <f t="shared" ca="1" si="2568"/>
        <v>#NAME?</v>
      </c>
      <c r="BM8182" s="50" t="e">
        <f t="shared" ca="1" si="2569"/>
        <v>#NAME?</v>
      </c>
      <c r="BN8182" s="50" t="e">
        <f t="shared" ca="1" si="2570"/>
        <v>#NAME?</v>
      </c>
    </row>
    <row r="8183" spans="1:66" x14ac:dyDescent="0.35">
      <c r="A8183" s="48">
        <v>41449</v>
      </c>
      <c r="B8183" s="17">
        <v>2013</v>
      </c>
      <c r="C8183" s="17">
        <v>6</v>
      </c>
      <c r="D8183" s="17">
        <v>175</v>
      </c>
      <c r="E8183" s="17">
        <v>24</v>
      </c>
      <c r="F8183" s="17">
        <v>2</v>
      </c>
      <c r="G8183" s="50">
        <v>6.9</v>
      </c>
      <c r="H8183" s="32">
        <v>4.0547260900482742</v>
      </c>
      <c r="I8183" s="50">
        <v>8.8333333333333339</v>
      </c>
      <c r="J8183" s="13">
        <v>0</v>
      </c>
      <c r="K8183" s="13">
        <f t="shared" si="2572"/>
        <v>0</v>
      </c>
      <c r="L8183" s="13">
        <f t="shared" si="2564"/>
        <v>0</v>
      </c>
      <c r="M8183" s="13" t="e">
        <f ca="1">CalcTable[[#This Row],[IWC]]-AE8182</f>
        <v>#NAME?</v>
      </c>
      <c r="N8183" s="13" t="e">
        <f ca="1">IF(CalcTable[[#This Row],[Day of Year]]&lt;123,FCAP,AE8182)</f>
        <v>#NAME?</v>
      </c>
      <c r="O8183" s="17" t="e">
        <f ca="1">IF(IRR_DRIP,5,COUNTIF('IDET Wind Values'!C8167:G8167,"&lt;="&amp;IRR_MAXWIND))</f>
        <v>#NAME?</v>
      </c>
      <c r="P8183" s="13" t="e">
        <f ca="1">CalcTable[[#This Row],[ET_o]]*KL</f>
        <v>#NAME?</v>
      </c>
      <c r="Q8183" s="13" t="e">
        <f ca="1">IF(WILTPT&lt;=0,1,MAX(0,MIN(1,(CalcTable[[#This Row],[IWC]]-WILTPT)/(MAD-WILTPT))))</f>
        <v>#NAME?</v>
      </c>
      <c r="R8183" s="13" t="e">
        <f ca="1">CalcTable[[#This Row],[ETMult]]*CalcTable[[#This Row],[ETb]]</f>
        <v>#NAME?</v>
      </c>
      <c r="S8183" s="13" t="b">
        <f>INDEX(IRR_LIST,CalcTable[[#This Row],[Day of Week]]+1)</f>
        <v>0</v>
      </c>
      <c r="T8183" s="13">
        <f t="shared" ca="1" si="2573"/>
        <v>1.7999999999999998</v>
      </c>
      <c r="U8183" s="13" t="b">
        <f ca="1">IF(CalcTable[[#This Row],[IrrPrecip]]&gt;=IC_MM,FALSE,TRUE)</f>
        <v>1</v>
      </c>
      <c r="V8183" s="13" t="b">
        <f t="shared" si="2565"/>
        <v>1</v>
      </c>
      <c r="W8183" s="13" t="e">
        <f ca="1">IF(AND(IRR_DRIP=FALSE,CalcTable[[#This Row],[IrrHours]]&lt;=0),FALSE,TRUE)</f>
        <v>#NAME?</v>
      </c>
      <c r="X8183" s="13" t="e">
        <f ca="1">AND(CalcTable[[#This Row],[IrrDay]],CalcTable[[#This Row],[IrrRain]],CalcTable[[#This Row],[IrrWarm]],CalcTable[[#This Row],[IrrWindy]])</f>
        <v>#NAME?</v>
      </c>
      <c r="Y8183" s="13" t="e">
        <f t="shared" ca="1" si="2574"/>
        <v>#NAME?</v>
      </c>
      <c r="Z8183" s="13" t="e">
        <f ca="1">CalcTable[[#This Row],[IrrHours]]/5</f>
        <v>#NAME?</v>
      </c>
      <c r="AA8183" s="13" t="e">
        <f ca="1">IF(CalcTable[[#This Row],[IrrFlag]]=FALSE,0,MAX(0,CalcTable[[#This Row],[VolRednWind]]*(FCAP*IRR_TARGET-CalcTable[[#This Row],[IWC]])))</f>
        <v>#NAME?</v>
      </c>
      <c r="AB8183" s="13" t="e">
        <f ca="1">CalcTable[[#This Row],[IWC]]+CalcTable[[#This Row],[Eff Precip]]+CalcTable[[#This Row],[IrrAmt]]-CalcTable[[#This Row],[AET]]</f>
        <v>#NAME?</v>
      </c>
      <c r="AC8183" s="13" t="e">
        <f ca="1">IF(CalcTable[[#This Row],[PWC]]&gt;FCAP,MIN(24*PERC,MIN(SAT,CalcTable[[#This Row],[PWC]])-FCAP),0)</f>
        <v>#NAME?</v>
      </c>
      <c r="AD8183" s="13" t="e">
        <f ca="1">IF(CalcTable[[#This Row],[PWC]]&gt;SAT,CalcTable[[#This Row],[PWC]]-SAT,0)</f>
        <v>#NAME?</v>
      </c>
      <c r="AE8183" s="13" t="e">
        <f ca="1">CalcTable[[#This Row],[PWC]]-CalcTable[[#This Row],[PercAmt]]-CalcTable[[#This Row],[Runoff]]</f>
        <v>#NAME?</v>
      </c>
      <c r="AF8183" s="13" t="e">
        <f ca="1">CalcTable[[#This Row],[IrrAmt]]/1000*CUR_IRR_AREA*10000/IRR_EFF</f>
        <v>#NAME?</v>
      </c>
      <c r="AG8183" s="147"/>
      <c r="AI8183" s="50">
        <v>0</v>
      </c>
      <c r="AJ8183" s="50">
        <v>0</v>
      </c>
      <c r="AK8183" s="50">
        <v>4.1963815130673083</v>
      </c>
      <c r="AL8183" s="50">
        <v>4.5974768913341322</v>
      </c>
      <c r="AM8183" s="50"/>
      <c r="AN8183" s="50"/>
      <c r="AO8183" s="50"/>
      <c r="AP8183" s="50"/>
      <c r="AQ8183" s="50"/>
      <c r="AR8183" s="50"/>
      <c r="AS8183" s="50"/>
      <c r="AT8183" s="50"/>
      <c r="AU8183" s="50"/>
      <c r="AV8183" s="50"/>
      <c r="AW8183" s="50"/>
      <c r="AX8183" s="50">
        <f t="shared" si="2575"/>
        <v>8.7938584044014405</v>
      </c>
      <c r="AY8183" s="50"/>
      <c r="AZ8183" s="50">
        <f t="shared" si="2576"/>
        <v>196.40625100412177</v>
      </c>
      <c r="BA8183" s="50">
        <f t="shared" si="2566"/>
        <v>302.40327535555252</v>
      </c>
      <c r="BB8183" s="50">
        <f t="shared" si="2567"/>
        <v>311.75595397479645</v>
      </c>
      <c r="BC8183" s="17">
        <f t="shared" si="2577"/>
        <v>20136</v>
      </c>
      <c r="BD8183" s="50">
        <f t="shared" si="2578"/>
        <v>8.7938584044014405</v>
      </c>
      <c r="BE8183" s="50">
        <f t="shared" si="2579"/>
        <v>196.40625100412177</v>
      </c>
      <c r="BF8183" s="50">
        <f t="shared" si="2580"/>
        <v>321.25810213804084</v>
      </c>
      <c r="BG8183" s="50"/>
      <c r="BH8183" s="17">
        <f t="shared" si="2581"/>
        <v>0</v>
      </c>
      <c r="BI8183" s="17">
        <f t="shared" si="2571"/>
        <v>8183</v>
      </c>
      <c r="BJ8183" s="17">
        <f t="shared" si="2582"/>
        <v>8183</v>
      </c>
      <c r="BK8183" s="150">
        <f t="shared" si="2583"/>
        <v>41449</v>
      </c>
      <c r="BL8183" s="50" t="e">
        <f t="shared" ca="1" si="2568"/>
        <v>#NAME?</v>
      </c>
      <c r="BM8183" s="50" t="e">
        <f t="shared" ca="1" si="2569"/>
        <v>#NAME?</v>
      </c>
      <c r="BN8183" s="50" t="e">
        <f t="shared" ca="1" si="2570"/>
        <v>#NAME?</v>
      </c>
    </row>
    <row r="8184" spans="1:66" x14ac:dyDescent="0.35">
      <c r="A8184" s="48">
        <v>41450</v>
      </c>
      <c r="B8184" s="17">
        <v>2013</v>
      </c>
      <c r="C8184" s="17">
        <v>6</v>
      </c>
      <c r="D8184" s="17">
        <v>176</v>
      </c>
      <c r="E8184" s="17">
        <v>25</v>
      </c>
      <c r="F8184" s="17">
        <v>3</v>
      </c>
      <c r="G8184" s="50">
        <v>11.5</v>
      </c>
      <c r="H8184" s="32">
        <v>3.8316475191605837</v>
      </c>
      <c r="I8184" s="50">
        <v>7.333333333333333</v>
      </c>
      <c r="J8184" s="13">
        <v>1.2</v>
      </c>
      <c r="K8184" s="13">
        <f t="shared" si="2572"/>
        <v>1.2</v>
      </c>
      <c r="L8184" s="13">
        <f t="shared" si="2564"/>
        <v>0</v>
      </c>
      <c r="M8184" s="13" t="e">
        <f ca="1">CalcTable[[#This Row],[IWC]]-AE8183</f>
        <v>#NAME?</v>
      </c>
      <c r="N8184" s="13" t="e">
        <f ca="1">IF(CalcTable[[#This Row],[Day of Year]]&lt;123,FCAP,AE8183)</f>
        <v>#NAME?</v>
      </c>
      <c r="O8184" s="17" t="e">
        <f ca="1">IF(IRR_DRIP,5,COUNTIF('IDET Wind Values'!C8168:G8168,"&lt;="&amp;IRR_MAXWIND))</f>
        <v>#NAME?</v>
      </c>
      <c r="P8184" s="13" t="e">
        <f ca="1">CalcTable[[#This Row],[ET_o]]*KL</f>
        <v>#NAME?</v>
      </c>
      <c r="Q8184" s="13" t="e">
        <f ca="1">IF(WILTPT&lt;=0,1,MAX(0,MIN(1,(CalcTable[[#This Row],[IWC]]-WILTPT)/(MAD-WILTPT))))</f>
        <v>#NAME?</v>
      </c>
      <c r="R8184" s="13" t="e">
        <f ca="1">CalcTable[[#This Row],[ETMult]]*CalcTable[[#This Row],[ETb]]</f>
        <v>#NAME?</v>
      </c>
      <c r="S8184" s="13" t="b">
        <f>INDEX(IRR_LIST,CalcTable[[#This Row],[Day of Week]]+1)</f>
        <v>1</v>
      </c>
      <c r="T8184" s="13">
        <f t="shared" ca="1" si="2573"/>
        <v>1.2</v>
      </c>
      <c r="U8184" s="13" t="b">
        <f ca="1">IF(CalcTable[[#This Row],[IrrPrecip]]&gt;=IC_MM,FALSE,TRUE)</f>
        <v>1</v>
      </c>
      <c r="V8184" s="13" t="b">
        <f t="shared" si="2565"/>
        <v>1</v>
      </c>
      <c r="W8184" s="13" t="e">
        <f ca="1">IF(AND(IRR_DRIP=FALSE,CalcTable[[#This Row],[IrrHours]]&lt;=0),FALSE,TRUE)</f>
        <v>#NAME?</v>
      </c>
      <c r="X8184" s="13" t="e">
        <f ca="1">AND(CalcTable[[#This Row],[IrrDay]],CalcTable[[#This Row],[IrrRain]],CalcTable[[#This Row],[IrrWarm]],CalcTable[[#This Row],[IrrWindy]])</f>
        <v>#NAME?</v>
      </c>
      <c r="Y8184" s="13" t="e">
        <f t="shared" ca="1" si="2574"/>
        <v>#NAME?</v>
      </c>
      <c r="Z8184" s="13" t="e">
        <f ca="1">CalcTable[[#This Row],[IrrHours]]/5</f>
        <v>#NAME?</v>
      </c>
      <c r="AA8184" s="13" t="e">
        <f ca="1">IF(CalcTable[[#This Row],[IrrFlag]]=FALSE,0,MAX(0,CalcTable[[#This Row],[VolRednWind]]*(FCAP*IRR_TARGET-CalcTable[[#This Row],[IWC]])))</f>
        <v>#NAME?</v>
      </c>
      <c r="AB8184" s="13" t="e">
        <f ca="1">CalcTable[[#This Row],[IWC]]+CalcTable[[#This Row],[Eff Precip]]+CalcTable[[#This Row],[IrrAmt]]-CalcTable[[#This Row],[AET]]</f>
        <v>#NAME?</v>
      </c>
      <c r="AC8184" s="13" t="e">
        <f ca="1">IF(CalcTable[[#This Row],[PWC]]&gt;FCAP,MIN(24*PERC,MIN(SAT,CalcTable[[#This Row],[PWC]])-FCAP),0)</f>
        <v>#NAME?</v>
      </c>
      <c r="AD8184" s="13" t="e">
        <f ca="1">IF(CalcTable[[#This Row],[PWC]]&gt;SAT,CalcTable[[#This Row],[PWC]]-SAT,0)</f>
        <v>#NAME?</v>
      </c>
      <c r="AE8184" s="13" t="e">
        <f ca="1">CalcTable[[#This Row],[PWC]]-CalcTable[[#This Row],[PercAmt]]-CalcTable[[#This Row],[Runoff]]</f>
        <v>#NAME?</v>
      </c>
      <c r="AF8184" s="13" t="e">
        <f ca="1">CalcTable[[#This Row],[IrrAmt]]/1000*CUR_IRR_AREA*10000/IRR_EFF</f>
        <v>#NAME?</v>
      </c>
      <c r="AG8184" s="147"/>
      <c r="AI8184" s="50">
        <v>7.121802893871692</v>
      </c>
      <c r="AJ8184" s="50">
        <v>9.1666028938716853</v>
      </c>
      <c r="AK8184" s="50">
        <v>0</v>
      </c>
      <c r="AL8184" s="50">
        <v>0</v>
      </c>
      <c r="AM8184" s="50"/>
      <c r="AN8184" s="50"/>
      <c r="AO8184" s="50"/>
      <c r="AP8184" s="50"/>
      <c r="AQ8184" s="50"/>
      <c r="AR8184" s="50"/>
      <c r="AS8184" s="50"/>
      <c r="AT8184" s="50"/>
      <c r="AU8184" s="50"/>
      <c r="AV8184" s="50"/>
      <c r="AW8184" s="50"/>
      <c r="AX8184" s="50">
        <f t="shared" si="2575"/>
        <v>16.288405787743379</v>
      </c>
      <c r="AY8184" s="50"/>
      <c r="AZ8184" s="50">
        <f t="shared" si="2576"/>
        <v>373.34012733035433</v>
      </c>
      <c r="BA8184" s="50">
        <f t="shared" si="2566"/>
        <v>604.37329939364838</v>
      </c>
      <c r="BB8184" s="50">
        <f t="shared" si="2567"/>
        <v>625.43451447067673</v>
      </c>
      <c r="BC8184" s="17">
        <f t="shared" si="2577"/>
        <v>20136</v>
      </c>
      <c r="BD8184" s="50">
        <f t="shared" si="2578"/>
        <v>16.288405787743379</v>
      </c>
      <c r="BE8184" s="50">
        <f t="shared" si="2579"/>
        <v>373.34012733035433</v>
      </c>
      <c r="BF8184" s="50">
        <f t="shared" si="2580"/>
        <v>610.66559819222414</v>
      </c>
      <c r="BG8184" s="50"/>
      <c r="BH8184" s="17">
        <f t="shared" si="2581"/>
        <v>0</v>
      </c>
      <c r="BI8184" s="17">
        <f t="shared" si="2571"/>
        <v>8184</v>
      </c>
      <c r="BJ8184" s="17">
        <f t="shared" si="2582"/>
        <v>8184</v>
      </c>
      <c r="BK8184" s="150">
        <f t="shared" si="2583"/>
        <v>41450</v>
      </c>
      <c r="BL8184" s="50" t="e">
        <f t="shared" ca="1" si="2568"/>
        <v>#NAME?</v>
      </c>
      <c r="BM8184" s="50" t="e">
        <f t="shared" ca="1" si="2569"/>
        <v>#NAME?</v>
      </c>
      <c r="BN8184" s="50" t="e">
        <f t="shared" ca="1" si="2570"/>
        <v>#NAME?</v>
      </c>
    </row>
    <row r="8185" spans="1:66" x14ac:dyDescent="0.35">
      <c r="A8185" s="48">
        <v>41451</v>
      </c>
      <c r="B8185" s="17">
        <v>2013</v>
      </c>
      <c r="C8185" s="17">
        <v>6</v>
      </c>
      <c r="D8185" s="17">
        <v>177</v>
      </c>
      <c r="E8185" s="17">
        <v>26</v>
      </c>
      <c r="F8185" s="17">
        <v>4</v>
      </c>
      <c r="G8185" s="50">
        <v>9.8000000000000007</v>
      </c>
      <c r="H8185" s="32">
        <v>6.1101626162463818</v>
      </c>
      <c r="I8185" s="50">
        <v>11.833333333333334</v>
      </c>
      <c r="J8185" s="13">
        <v>0</v>
      </c>
      <c r="K8185" s="13">
        <f t="shared" si="2572"/>
        <v>0</v>
      </c>
      <c r="L8185" s="13">
        <f t="shared" si="2564"/>
        <v>0</v>
      </c>
      <c r="M8185" s="13" t="e">
        <f ca="1">CalcTable[[#This Row],[IWC]]-AE8184</f>
        <v>#NAME?</v>
      </c>
      <c r="N8185" s="13" t="e">
        <f ca="1">IF(CalcTable[[#This Row],[Day of Year]]&lt;123,FCAP,AE8184)</f>
        <v>#NAME?</v>
      </c>
      <c r="O8185" s="17" t="e">
        <f ca="1">IF(IRR_DRIP,5,COUNTIF('IDET Wind Values'!C8169:G8169,"&lt;="&amp;IRR_MAXWIND))</f>
        <v>#NAME?</v>
      </c>
      <c r="P8185" s="13" t="e">
        <f ca="1">CalcTable[[#This Row],[ET_o]]*KL</f>
        <v>#NAME?</v>
      </c>
      <c r="Q8185" s="13" t="e">
        <f ca="1">IF(WILTPT&lt;=0,1,MAX(0,MIN(1,(CalcTable[[#This Row],[IWC]]-WILTPT)/(MAD-WILTPT))))</f>
        <v>#NAME?</v>
      </c>
      <c r="R8185" s="13" t="e">
        <f ca="1">CalcTable[[#This Row],[ETMult]]*CalcTable[[#This Row],[ETb]]</f>
        <v>#NAME?</v>
      </c>
      <c r="S8185" s="13" t="b">
        <f>INDEX(IRR_LIST,CalcTable[[#This Row],[Day of Week]]+1)</f>
        <v>0</v>
      </c>
      <c r="T8185" s="13">
        <f t="shared" ca="1" si="2573"/>
        <v>1.2</v>
      </c>
      <c r="U8185" s="13" t="b">
        <f ca="1">IF(CalcTable[[#This Row],[IrrPrecip]]&gt;=IC_MM,FALSE,TRUE)</f>
        <v>1</v>
      </c>
      <c r="V8185" s="13" t="b">
        <f t="shared" si="2565"/>
        <v>1</v>
      </c>
      <c r="W8185" s="13" t="e">
        <f ca="1">IF(AND(IRR_DRIP=FALSE,CalcTable[[#This Row],[IrrHours]]&lt;=0),FALSE,TRUE)</f>
        <v>#NAME?</v>
      </c>
      <c r="X8185" s="13" t="e">
        <f ca="1">AND(CalcTable[[#This Row],[IrrDay]],CalcTable[[#This Row],[IrrRain]],CalcTable[[#This Row],[IrrWarm]],CalcTable[[#This Row],[IrrWindy]])</f>
        <v>#NAME?</v>
      </c>
      <c r="Y8185" s="13" t="e">
        <f t="shared" ca="1" si="2574"/>
        <v>#NAME?</v>
      </c>
      <c r="Z8185" s="13" t="e">
        <f ca="1">CalcTable[[#This Row],[IrrHours]]/5</f>
        <v>#NAME?</v>
      </c>
      <c r="AA8185" s="13" t="e">
        <f ca="1">IF(CalcTable[[#This Row],[IrrFlag]]=FALSE,0,MAX(0,CalcTable[[#This Row],[VolRednWind]]*(FCAP*IRR_TARGET-CalcTable[[#This Row],[IWC]])))</f>
        <v>#NAME?</v>
      </c>
      <c r="AB8185" s="13" t="e">
        <f ca="1">CalcTable[[#This Row],[IWC]]+CalcTable[[#This Row],[Eff Precip]]+CalcTable[[#This Row],[IrrAmt]]-CalcTable[[#This Row],[AET]]</f>
        <v>#NAME?</v>
      </c>
      <c r="AC8185" s="13" t="e">
        <f ca="1">IF(CalcTable[[#This Row],[PWC]]&gt;FCAP,MIN(24*PERC,MIN(SAT,CalcTable[[#This Row],[PWC]])-FCAP),0)</f>
        <v>#NAME?</v>
      </c>
      <c r="AD8185" s="13" t="e">
        <f ca="1">IF(CalcTable[[#This Row],[PWC]]&gt;SAT,CalcTable[[#This Row],[PWC]]-SAT,0)</f>
        <v>#NAME?</v>
      </c>
      <c r="AE8185" s="13" t="e">
        <f ca="1">CalcTable[[#This Row],[PWC]]-CalcTable[[#This Row],[PercAmt]]-CalcTable[[#This Row],[Runoff]]</f>
        <v>#NAME?</v>
      </c>
      <c r="AF8185" s="13" t="e">
        <f ca="1">CalcTable[[#This Row],[IrrAmt]]/1000*CUR_IRR_AREA*10000/IRR_EFF</f>
        <v>#NAME?</v>
      </c>
      <c r="AG8185" s="147"/>
      <c r="AI8185" s="50">
        <v>0</v>
      </c>
      <c r="AJ8185" s="50">
        <v>0</v>
      </c>
      <c r="AK8185" s="50">
        <v>0</v>
      </c>
      <c r="AL8185" s="50">
        <v>4.3874061355383205</v>
      </c>
      <c r="AM8185" s="50"/>
      <c r="AN8185" s="50"/>
      <c r="AO8185" s="50"/>
      <c r="AP8185" s="50"/>
      <c r="AQ8185" s="50"/>
      <c r="AR8185" s="50"/>
      <c r="AS8185" s="50"/>
      <c r="AT8185" s="50"/>
      <c r="AU8185" s="50"/>
      <c r="AV8185" s="50"/>
      <c r="AW8185" s="50"/>
      <c r="AX8185" s="50">
        <f t="shared" si="2575"/>
        <v>4.3874061355383205</v>
      </c>
      <c r="AY8185" s="50"/>
      <c r="AZ8185" s="50">
        <f t="shared" si="2576"/>
        <v>128.6972466424574</v>
      </c>
      <c r="BA8185" s="50">
        <f t="shared" si="2566"/>
        <v>198.15290356060902</v>
      </c>
      <c r="BB8185" s="50">
        <f t="shared" si="2567"/>
        <v>204.28134387691654</v>
      </c>
      <c r="BC8185" s="17">
        <f t="shared" si="2577"/>
        <v>20136</v>
      </c>
      <c r="BD8185" s="50">
        <f t="shared" si="2578"/>
        <v>4.3874061355383205</v>
      </c>
      <c r="BE8185" s="50">
        <f t="shared" si="2579"/>
        <v>128.6972466424574</v>
      </c>
      <c r="BF8185" s="50">
        <f t="shared" si="2580"/>
        <v>210.50772567253753</v>
      </c>
      <c r="BG8185" s="50"/>
      <c r="BH8185" s="17">
        <f t="shared" si="2581"/>
        <v>0</v>
      </c>
      <c r="BI8185" s="17">
        <f t="shared" si="2571"/>
        <v>8185</v>
      </c>
      <c r="BJ8185" s="17">
        <f t="shared" si="2582"/>
        <v>8185</v>
      </c>
      <c r="BK8185" s="150">
        <f t="shared" si="2583"/>
        <v>41451</v>
      </c>
      <c r="BL8185" s="50" t="e">
        <f t="shared" ca="1" si="2568"/>
        <v>#NAME?</v>
      </c>
      <c r="BM8185" s="50" t="e">
        <f t="shared" ca="1" si="2569"/>
        <v>#NAME?</v>
      </c>
      <c r="BN8185" s="50" t="e">
        <f t="shared" ca="1" si="2570"/>
        <v>#NAME?</v>
      </c>
    </row>
    <row r="8186" spans="1:66" x14ac:dyDescent="0.35">
      <c r="A8186" s="48">
        <v>41452</v>
      </c>
      <c r="B8186" s="17">
        <v>2013</v>
      </c>
      <c r="C8186" s="17">
        <v>6</v>
      </c>
      <c r="D8186" s="17">
        <v>178</v>
      </c>
      <c r="E8186" s="17">
        <v>27</v>
      </c>
      <c r="F8186" s="17">
        <v>5</v>
      </c>
      <c r="G8186" s="50">
        <v>11</v>
      </c>
      <c r="H8186" s="32">
        <v>6.2189907818475287</v>
      </c>
      <c r="I8186" s="50">
        <v>20.166666666666668</v>
      </c>
      <c r="J8186" s="13">
        <v>0</v>
      </c>
      <c r="K8186" s="13">
        <f t="shared" si="2572"/>
        <v>0</v>
      </c>
      <c r="L8186" s="13">
        <f t="shared" si="2564"/>
        <v>0</v>
      </c>
      <c r="M8186" s="13" t="e">
        <f ca="1">CalcTable[[#This Row],[IWC]]-AE8185</f>
        <v>#NAME?</v>
      </c>
      <c r="N8186" s="13" t="e">
        <f ca="1">IF(CalcTable[[#This Row],[Day of Year]]&lt;123,FCAP,AE8185)</f>
        <v>#NAME?</v>
      </c>
      <c r="O8186" s="17" t="e">
        <f ca="1">IF(IRR_DRIP,5,COUNTIF('IDET Wind Values'!C8170:G8170,"&lt;="&amp;IRR_MAXWIND))</f>
        <v>#NAME?</v>
      </c>
      <c r="P8186" s="13" t="e">
        <f ca="1">CalcTable[[#This Row],[ET_o]]*KL</f>
        <v>#NAME?</v>
      </c>
      <c r="Q8186" s="13" t="e">
        <f ca="1">IF(WILTPT&lt;=0,1,MAX(0,MIN(1,(CalcTable[[#This Row],[IWC]]-WILTPT)/(MAD-WILTPT))))</f>
        <v>#NAME?</v>
      </c>
      <c r="R8186" s="13" t="e">
        <f ca="1">CalcTable[[#This Row],[ETMult]]*CalcTable[[#This Row],[ETb]]</f>
        <v>#NAME?</v>
      </c>
      <c r="S8186" s="13" t="b">
        <f>INDEX(IRR_LIST,CalcTable[[#This Row],[Day of Week]]+1)</f>
        <v>1</v>
      </c>
      <c r="T8186" s="13">
        <f t="shared" ca="1" si="2573"/>
        <v>1.2</v>
      </c>
      <c r="U8186" s="13" t="b">
        <f ca="1">IF(CalcTable[[#This Row],[IrrPrecip]]&gt;=IC_MM,FALSE,TRUE)</f>
        <v>1</v>
      </c>
      <c r="V8186" s="13" t="b">
        <f t="shared" si="2565"/>
        <v>1</v>
      </c>
      <c r="W8186" s="13" t="e">
        <f ca="1">IF(AND(IRR_DRIP=FALSE,CalcTable[[#This Row],[IrrHours]]&lt;=0),FALSE,TRUE)</f>
        <v>#NAME?</v>
      </c>
      <c r="X8186" s="13" t="e">
        <f ca="1">AND(CalcTable[[#This Row],[IrrDay]],CalcTable[[#This Row],[IrrRain]],CalcTable[[#This Row],[IrrWarm]],CalcTable[[#This Row],[IrrWindy]])</f>
        <v>#NAME?</v>
      </c>
      <c r="Y8186" s="13" t="e">
        <f t="shared" ca="1" si="2574"/>
        <v>#NAME?</v>
      </c>
      <c r="Z8186" s="13" t="e">
        <f ca="1">CalcTable[[#This Row],[IrrHours]]/5</f>
        <v>#NAME?</v>
      </c>
      <c r="AA8186" s="13" t="e">
        <f ca="1">IF(CalcTable[[#This Row],[IrrFlag]]=FALSE,0,MAX(0,CalcTable[[#This Row],[VolRednWind]]*(FCAP*IRR_TARGET-CalcTable[[#This Row],[IWC]])))</f>
        <v>#NAME?</v>
      </c>
      <c r="AB8186" s="13" t="e">
        <f ca="1">CalcTable[[#This Row],[IWC]]+CalcTable[[#This Row],[Eff Precip]]+CalcTable[[#This Row],[IrrAmt]]-CalcTable[[#This Row],[AET]]</f>
        <v>#NAME?</v>
      </c>
      <c r="AC8186" s="13" t="e">
        <f ca="1">IF(CalcTable[[#This Row],[PWC]]&gt;FCAP,MIN(24*PERC,MIN(SAT,CalcTable[[#This Row],[PWC]])-FCAP),0)</f>
        <v>#NAME?</v>
      </c>
      <c r="AD8186" s="13" t="e">
        <f ca="1">IF(CalcTable[[#This Row],[PWC]]&gt;SAT,CalcTable[[#This Row],[PWC]]-SAT,0)</f>
        <v>#NAME?</v>
      </c>
      <c r="AE8186" s="13" t="e">
        <f ca="1">CalcTable[[#This Row],[PWC]]-CalcTable[[#This Row],[PercAmt]]-CalcTable[[#This Row],[Runoff]]</f>
        <v>#NAME?</v>
      </c>
      <c r="AF8186" s="13" t="e">
        <f ca="1">CalcTable[[#This Row],[IrrAmt]]/1000*CUR_IRR_AREA*10000/IRR_EFF</f>
        <v>#NAME?</v>
      </c>
      <c r="AG8186" s="147"/>
      <c r="AI8186" s="50">
        <v>0</v>
      </c>
      <c r="AJ8186" s="50">
        <v>0</v>
      </c>
      <c r="AK8186" s="50">
        <v>0</v>
      </c>
      <c r="AL8186" s="50">
        <v>0</v>
      </c>
      <c r="AM8186" s="50"/>
      <c r="AN8186" s="50"/>
      <c r="AO8186" s="50"/>
      <c r="AP8186" s="50"/>
      <c r="AQ8186" s="50"/>
      <c r="AR8186" s="50"/>
      <c r="AS8186" s="50"/>
      <c r="AT8186" s="50"/>
      <c r="AU8186" s="50"/>
      <c r="AV8186" s="50"/>
      <c r="AW8186" s="50"/>
      <c r="AX8186" s="50">
        <f t="shared" si="2575"/>
        <v>0</v>
      </c>
      <c r="AY8186" s="50"/>
      <c r="AZ8186" s="50">
        <f t="shared" si="2576"/>
        <v>0</v>
      </c>
      <c r="BA8186" s="50">
        <f t="shared" si="2566"/>
        <v>0</v>
      </c>
      <c r="BB8186" s="50">
        <f t="shared" si="2567"/>
        <v>0</v>
      </c>
      <c r="BC8186" s="17">
        <f t="shared" si="2577"/>
        <v>20136</v>
      </c>
      <c r="BD8186" s="50">
        <f t="shared" si="2578"/>
        <v>0</v>
      </c>
      <c r="BE8186" s="50">
        <f t="shared" si="2579"/>
        <v>0</v>
      </c>
      <c r="BF8186" s="50">
        <f t="shared" si="2580"/>
        <v>0</v>
      </c>
      <c r="BG8186" s="50"/>
      <c r="BH8186" s="17">
        <f t="shared" si="2581"/>
        <v>0</v>
      </c>
      <c r="BI8186" s="17">
        <f t="shared" si="2571"/>
        <v>8186</v>
      </c>
      <c r="BJ8186" s="17">
        <f t="shared" si="2582"/>
        <v>8186</v>
      </c>
      <c r="BK8186" s="150">
        <f t="shared" si="2583"/>
        <v>41452</v>
      </c>
      <c r="BL8186" s="50" t="e">
        <f t="shared" ca="1" si="2568"/>
        <v>#NAME?</v>
      </c>
      <c r="BM8186" s="50" t="e">
        <f t="shared" ca="1" si="2569"/>
        <v>#NAME?</v>
      </c>
      <c r="BN8186" s="50" t="e">
        <f t="shared" ca="1" si="2570"/>
        <v>#NAME?</v>
      </c>
    </row>
    <row r="8187" spans="1:66" x14ac:dyDescent="0.35">
      <c r="A8187" s="48">
        <v>41453</v>
      </c>
      <c r="B8187" s="17">
        <v>2013</v>
      </c>
      <c r="C8187" s="17">
        <v>6</v>
      </c>
      <c r="D8187" s="17">
        <v>179</v>
      </c>
      <c r="E8187" s="17">
        <v>28</v>
      </c>
      <c r="F8187" s="17">
        <v>6</v>
      </c>
      <c r="G8187" s="50">
        <v>11.6</v>
      </c>
      <c r="H8187" s="32">
        <v>5.6242353943257752</v>
      </c>
      <c r="I8187" s="50">
        <v>14.666666666666666</v>
      </c>
      <c r="J8187" s="13">
        <v>0</v>
      </c>
      <c r="K8187" s="13">
        <f t="shared" si="2572"/>
        <v>0</v>
      </c>
      <c r="L8187" s="13">
        <f t="shared" si="2564"/>
        <v>0</v>
      </c>
      <c r="M8187" s="13" t="e">
        <f ca="1">CalcTable[[#This Row],[IWC]]-AE8186</f>
        <v>#NAME?</v>
      </c>
      <c r="N8187" s="13" t="e">
        <f ca="1">IF(CalcTable[[#This Row],[Day of Year]]&lt;123,FCAP,AE8186)</f>
        <v>#NAME?</v>
      </c>
      <c r="O8187" s="17" t="e">
        <f ca="1">IF(IRR_DRIP,5,COUNTIF('IDET Wind Values'!C8171:G8171,"&lt;="&amp;IRR_MAXWIND))</f>
        <v>#NAME?</v>
      </c>
      <c r="P8187" s="13" t="e">
        <f ca="1">CalcTable[[#This Row],[ET_o]]*KL</f>
        <v>#NAME?</v>
      </c>
      <c r="Q8187" s="13" t="e">
        <f ca="1">IF(WILTPT&lt;=0,1,MAX(0,MIN(1,(CalcTable[[#This Row],[IWC]]-WILTPT)/(MAD-WILTPT))))</f>
        <v>#NAME?</v>
      </c>
      <c r="R8187" s="13" t="e">
        <f ca="1">CalcTable[[#This Row],[ETMult]]*CalcTable[[#This Row],[ETb]]</f>
        <v>#NAME?</v>
      </c>
      <c r="S8187" s="13" t="b">
        <f>INDEX(IRR_LIST,CalcTable[[#This Row],[Day of Week]]+1)</f>
        <v>0</v>
      </c>
      <c r="T8187" s="13">
        <f t="shared" ca="1" si="2573"/>
        <v>0</v>
      </c>
      <c r="U8187" s="13" t="b">
        <f ca="1">IF(CalcTable[[#This Row],[IrrPrecip]]&gt;=IC_MM,FALSE,TRUE)</f>
        <v>1</v>
      </c>
      <c r="V8187" s="13" t="b">
        <f t="shared" si="2565"/>
        <v>1</v>
      </c>
      <c r="W8187" s="13" t="e">
        <f ca="1">IF(AND(IRR_DRIP=FALSE,CalcTable[[#This Row],[IrrHours]]&lt;=0),FALSE,TRUE)</f>
        <v>#NAME?</v>
      </c>
      <c r="X8187" s="13" t="e">
        <f ca="1">AND(CalcTable[[#This Row],[IrrDay]],CalcTable[[#This Row],[IrrRain]],CalcTable[[#This Row],[IrrWarm]],CalcTable[[#This Row],[IrrWindy]])</f>
        <v>#NAME?</v>
      </c>
      <c r="Y8187" s="13" t="e">
        <f t="shared" ca="1" si="2574"/>
        <v>#NAME?</v>
      </c>
      <c r="Z8187" s="13" t="e">
        <f ca="1">CalcTable[[#This Row],[IrrHours]]/5</f>
        <v>#NAME?</v>
      </c>
      <c r="AA8187" s="13" t="e">
        <f ca="1">IF(CalcTable[[#This Row],[IrrFlag]]=FALSE,0,MAX(0,CalcTable[[#This Row],[VolRednWind]]*(FCAP*IRR_TARGET-CalcTable[[#This Row],[IWC]])))</f>
        <v>#NAME?</v>
      </c>
      <c r="AB8187" s="13" t="e">
        <f ca="1">CalcTable[[#This Row],[IWC]]+CalcTable[[#This Row],[Eff Precip]]+CalcTable[[#This Row],[IrrAmt]]-CalcTable[[#This Row],[AET]]</f>
        <v>#NAME?</v>
      </c>
      <c r="AC8187" s="13" t="e">
        <f ca="1">IF(CalcTable[[#This Row],[PWC]]&gt;FCAP,MIN(24*PERC,MIN(SAT,CalcTable[[#This Row],[PWC]])-FCAP),0)</f>
        <v>#NAME?</v>
      </c>
      <c r="AD8187" s="13" t="e">
        <f ca="1">IF(CalcTable[[#This Row],[PWC]]&gt;SAT,CalcTable[[#This Row],[PWC]]-SAT,0)</f>
        <v>#NAME?</v>
      </c>
      <c r="AE8187" s="13" t="e">
        <f ca="1">CalcTable[[#This Row],[PWC]]-CalcTable[[#This Row],[PercAmt]]-CalcTable[[#This Row],[Runoff]]</f>
        <v>#NAME?</v>
      </c>
      <c r="AF8187" s="13" t="e">
        <f ca="1">CalcTable[[#This Row],[IrrAmt]]/1000*CUR_IRR_AREA*10000/IRR_EFF</f>
        <v>#NAME?</v>
      </c>
      <c r="AG8187" s="147"/>
      <c r="AI8187" s="50">
        <v>0</v>
      </c>
      <c r="AJ8187" s="50">
        <v>0</v>
      </c>
      <c r="AK8187" s="50">
        <v>0</v>
      </c>
      <c r="AL8187" s="50">
        <v>6.7810343689516515</v>
      </c>
      <c r="AM8187" s="50"/>
      <c r="AN8187" s="50"/>
      <c r="AO8187" s="50"/>
      <c r="AP8187" s="50"/>
      <c r="AQ8187" s="50"/>
      <c r="AR8187" s="50"/>
      <c r="AS8187" s="50"/>
      <c r="AT8187" s="50"/>
      <c r="AU8187" s="50"/>
      <c r="AV8187" s="50"/>
      <c r="AW8187" s="50"/>
      <c r="AX8187" s="50">
        <f t="shared" si="2575"/>
        <v>6.7810343689516515</v>
      </c>
      <c r="AY8187" s="50"/>
      <c r="AZ8187" s="50">
        <f t="shared" si="2576"/>
        <v>198.91034148924845</v>
      </c>
      <c r="BA8187" s="50">
        <f t="shared" si="2566"/>
        <v>306.25877975328734</v>
      </c>
      <c r="BB8187" s="50">
        <f t="shared" si="2567"/>
        <v>315.73070077658485</v>
      </c>
      <c r="BC8187" s="17">
        <f t="shared" si="2577"/>
        <v>20136</v>
      </c>
      <c r="BD8187" s="50">
        <f t="shared" si="2578"/>
        <v>6.7810343689516515</v>
      </c>
      <c r="BE8187" s="50">
        <f t="shared" si="2579"/>
        <v>198.91034148924845</v>
      </c>
      <c r="BF8187" s="50">
        <f t="shared" si="2580"/>
        <v>325.35399701267414</v>
      </c>
      <c r="BG8187" s="50"/>
      <c r="BH8187" s="17">
        <f t="shared" si="2581"/>
        <v>0</v>
      </c>
      <c r="BI8187" s="17">
        <f t="shared" si="2571"/>
        <v>8187</v>
      </c>
      <c r="BJ8187" s="17">
        <f t="shared" si="2582"/>
        <v>8187</v>
      </c>
      <c r="BK8187" s="150">
        <f t="shared" si="2583"/>
        <v>41453</v>
      </c>
      <c r="BL8187" s="50" t="e">
        <f t="shared" ca="1" si="2568"/>
        <v>#NAME?</v>
      </c>
      <c r="BM8187" s="50" t="e">
        <f t="shared" ca="1" si="2569"/>
        <v>#NAME?</v>
      </c>
      <c r="BN8187" s="50" t="e">
        <f t="shared" ca="1" si="2570"/>
        <v>#NAME?</v>
      </c>
    </row>
    <row r="8188" spans="1:66" x14ac:dyDescent="0.35">
      <c r="A8188" s="48">
        <v>41454</v>
      </c>
      <c r="B8188" s="17">
        <v>2013</v>
      </c>
      <c r="C8188" s="17">
        <v>6</v>
      </c>
      <c r="D8188" s="17">
        <v>180</v>
      </c>
      <c r="E8188" s="17">
        <v>29</v>
      </c>
      <c r="F8188" s="17">
        <v>7</v>
      </c>
      <c r="G8188" s="50">
        <v>13.7</v>
      </c>
      <c r="H8188" s="32">
        <v>5.2723101176620011</v>
      </c>
      <c r="I8188" s="50">
        <v>12</v>
      </c>
      <c r="J8188" s="13">
        <v>0</v>
      </c>
      <c r="K8188" s="13">
        <f t="shared" si="2572"/>
        <v>0</v>
      </c>
      <c r="L8188" s="13">
        <f t="shared" si="2564"/>
        <v>0</v>
      </c>
      <c r="M8188" s="13" t="e">
        <f ca="1">CalcTable[[#This Row],[IWC]]-AE8187</f>
        <v>#NAME?</v>
      </c>
      <c r="N8188" s="13" t="e">
        <f ca="1">IF(CalcTable[[#This Row],[Day of Year]]&lt;123,FCAP,AE8187)</f>
        <v>#NAME?</v>
      </c>
      <c r="O8188" s="17" t="e">
        <f ca="1">IF(IRR_DRIP,5,COUNTIF('IDET Wind Values'!C8172:G8172,"&lt;="&amp;IRR_MAXWIND))</f>
        <v>#NAME?</v>
      </c>
      <c r="P8188" s="13" t="e">
        <f ca="1">CalcTable[[#This Row],[ET_o]]*KL</f>
        <v>#NAME?</v>
      </c>
      <c r="Q8188" s="13" t="e">
        <f ca="1">IF(WILTPT&lt;=0,1,MAX(0,MIN(1,(CalcTable[[#This Row],[IWC]]-WILTPT)/(MAD-WILTPT))))</f>
        <v>#NAME?</v>
      </c>
      <c r="R8188" s="13" t="e">
        <f ca="1">CalcTable[[#This Row],[ETMult]]*CalcTable[[#This Row],[ETb]]</f>
        <v>#NAME?</v>
      </c>
      <c r="S8188" s="13" t="b">
        <f>INDEX(IRR_LIST,CalcTable[[#This Row],[Day of Week]]+1)</f>
        <v>0</v>
      </c>
      <c r="T8188" s="13">
        <f t="shared" ca="1" si="2573"/>
        <v>0</v>
      </c>
      <c r="U8188" s="13" t="b">
        <f ca="1">IF(CalcTable[[#This Row],[IrrPrecip]]&gt;=IC_MM,FALSE,TRUE)</f>
        <v>1</v>
      </c>
      <c r="V8188" s="13" t="b">
        <f t="shared" si="2565"/>
        <v>1</v>
      </c>
      <c r="W8188" s="13" t="e">
        <f ca="1">IF(AND(IRR_DRIP=FALSE,CalcTable[[#This Row],[IrrHours]]&lt;=0),FALSE,TRUE)</f>
        <v>#NAME?</v>
      </c>
      <c r="X8188" s="13" t="e">
        <f ca="1">AND(CalcTable[[#This Row],[IrrDay]],CalcTable[[#This Row],[IrrRain]],CalcTable[[#This Row],[IrrWarm]],CalcTable[[#This Row],[IrrWindy]])</f>
        <v>#NAME?</v>
      </c>
      <c r="Y8188" s="13" t="e">
        <f t="shared" ca="1" si="2574"/>
        <v>#NAME?</v>
      </c>
      <c r="Z8188" s="13" t="e">
        <f ca="1">CalcTable[[#This Row],[IrrHours]]/5</f>
        <v>#NAME?</v>
      </c>
      <c r="AA8188" s="13" t="e">
        <f ca="1">IF(CalcTable[[#This Row],[IrrFlag]]=FALSE,0,MAX(0,CalcTable[[#This Row],[VolRednWind]]*(FCAP*IRR_TARGET-CalcTable[[#This Row],[IWC]])))</f>
        <v>#NAME?</v>
      </c>
      <c r="AB8188" s="13" t="e">
        <f ca="1">CalcTable[[#This Row],[IWC]]+CalcTable[[#This Row],[Eff Precip]]+CalcTable[[#This Row],[IrrAmt]]-CalcTable[[#This Row],[AET]]</f>
        <v>#NAME?</v>
      </c>
      <c r="AC8188" s="13" t="e">
        <f ca="1">IF(CalcTable[[#This Row],[PWC]]&gt;FCAP,MIN(24*PERC,MIN(SAT,CalcTable[[#This Row],[PWC]])-FCAP),0)</f>
        <v>#NAME?</v>
      </c>
      <c r="AD8188" s="13" t="e">
        <f ca="1">IF(CalcTable[[#This Row],[PWC]]&gt;SAT,CalcTable[[#This Row],[PWC]]-SAT,0)</f>
        <v>#NAME?</v>
      </c>
      <c r="AE8188" s="13" t="e">
        <f ca="1">CalcTable[[#This Row],[PWC]]-CalcTable[[#This Row],[PercAmt]]-CalcTable[[#This Row],[Runoff]]</f>
        <v>#NAME?</v>
      </c>
      <c r="AF8188" s="13" t="e">
        <f ca="1">CalcTable[[#This Row],[IrrAmt]]/1000*CUR_IRR_AREA*10000/IRR_EFF</f>
        <v>#NAME?</v>
      </c>
      <c r="AG8188" s="147"/>
      <c r="AI8188" s="50">
        <v>0</v>
      </c>
      <c r="AJ8188" s="50">
        <v>0</v>
      </c>
      <c r="AK8188" s="50">
        <v>0</v>
      </c>
      <c r="AL8188" s="50">
        <v>0</v>
      </c>
      <c r="AM8188" s="50"/>
      <c r="AN8188" s="50"/>
      <c r="AO8188" s="50"/>
      <c r="AP8188" s="50"/>
      <c r="AQ8188" s="50"/>
      <c r="AR8188" s="50"/>
      <c r="AS8188" s="50"/>
      <c r="AT8188" s="50"/>
      <c r="AU8188" s="50"/>
      <c r="AV8188" s="50"/>
      <c r="AW8188" s="50"/>
      <c r="AX8188" s="50">
        <f t="shared" si="2575"/>
        <v>0</v>
      </c>
      <c r="AY8188" s="50"/>
      <c r="AZ8188" s="50">
        <f t="shared" si="2576"/>
        <v>0</v>
      </c>
      <c r="BA8188" s="50">
        <f t="shared" si="2566"/>
        <v>0</v>
      </c>
      <c r="BB8188" s="50">
        <f t="shared" si="2567"/>
        <v>0</v>
      </c>
      <c r="BC8188" s="17">
        <f t="shared" si="2577"/>
        <v>20136</v>
      </c>
      <c r="BD8188" s="50">
        <f t="shared" si="2578"/>
        <v>0</v>
      </c>
      <c r="BE8188" s="50">
        <f t="shared" si="2579"/>
        <v>0</v>
      </c>
      <c r="BF8188" s="50">
        <f t="shared" si="2580"/>
        <v>0</v>
      </c>
      <c r="BG8188" s="50"/>
      <c r="BH8188" s="17">
        <f t="shared" si="2581"/>
        <v>0</v>
      </c>
      <c r="BI8188" s="17">
        <f t="shared" si="2571"/>
        <v>8188</v>
      </c>
      <c r="BJ8188" s="17">
        <f t="shared" si="2582"/>
        <v>8188</v>
      </c>
      <c r="BK8188" s="150">
        <f t="shared" si="2583"/>
        <v>41454</v>
      </c>
      <c r="BL8188" s="50" t="e">
        <f t="shared" ca="1" si="2568"/>
        <v>#NAME?</v>
      </c>
      <c r="BM8188" s="50" t="e">
        <f t="shared" ca="1" si="2569"/>
        <v>#NAME?</v>
      </c>
      <c r="BN8188" s="50" t="e">
        <f t="shared" ca="1" si="2570"/>
        <v>#NAME?</v>
      </c>
    </row>
    <row r="8189" spans="1:66" x14ac:dyDescent="0.35">
      <c r="A8189" s="48">
        <v>41455</v>
      </c>
      <c r="B8189" s="17">
        <v>2013</v>
      </c>
      <c r="C8189" s="17">
        <v>6</v>
      </c>
      <c r="D8189" s="17">
        <v>181</v>
      </c>
      <c r="E8189" s="17">
        <v>30</v>
      </c>
      <c r="F8189" s="17">
        <v>1</v>
      </c>
      <c r="G8189" s="50">
        <v>13.3</v>
      </c>
      <c r="H8189" s="32">
        <v>4.4780449890485228</v>
      </c>
      <c r="I8189" s="50">
        <v>16.833333333333332</v>
      </c>
      <c r="J8189" s="13">
        <v>0</v>
      </c>
      <c r="K8189" s="13">
        <f t="shared" si="2572"/>
        <v>0</v>
      </c>
      <c r="L8189" s="13">
        <f t="shared" si="2564"/>
        <v>0</v>
      </c>
      <c r="M8189" s="13" t="e">
        <f ca="1">CalcTable[[#This Row],[IWC]]-AE8188</f>
        <v>#NAME?</v>
      </c>
      <c r="N8189" s="13" t="e">
        <f ca="1">IF(CalcTable[[#This Row],[Day of Year]]&lt;123,FCAP,AE8188)</f>
        <v>#NAME?</v>
      </c>
      <c r="O8189" s="17" t="e">
        <f ca="1">IF(IRR_DRIP,5,COUNTIF('IDET Wind Values'!C8173:G8173,"&lt;="&amp;IRR_MAXWIND))</f>
        <v>#NAME?</v>
      </c>
      <c r="P8189" s="13" t="e">
        <f ca="1">CalcTable[[#This Row],[ET_o]]*KL</f>
        <v>#NAME?</v>
      </c>
      <c r="Q8189" s="13" t="e">
        <f ca="1">IF(WILTPT&lt;=0,1,MAX(0,MIN(1,(CalcTable[[#This Row],[IWC]]-WILTPT)/(MAD-WILTPT))))</f>
        <v>#NAME?</v>
      </c>
      <c r="R8189" s="13" t="e">
        <f ca="1">CalcTable[[#This Row],[ETMult]]*CalcTable[[#This Row],[ETb]]</f>
        <v>#NAME?</v>
      </c>
      <c r="S8189" s="13" t="b">
        <f>INDEX(IRR_LIST,CalcTable[[#This Row],[Day of Week]]+1)</f>
        <v>1</v>
      </c>
      <c r="T8189" s="13">
        <f t="shared" ca="1" si="2573"/>
        <v>0</v>
      </c>
      <c r="U8189" s="13" t="b">
        <f ca="1">IF(CalcTable[[#This Row],[IrrPrecip]]&gt;=IC_MM,FALSE,TRUE)</f>
        <v>1</v>
      </c>
      <c r="V8189" s="13" t="b">
        <f t="shared" si="2565"/>
        <v>1</v>
      </c>
      <c r="W8189" s="13" t="e">
        <f ca="1">IF(AND(IRR_DRIP=FALSE,CalcTable[[#This Row],[IrrHours]]&lt;=0),FALSE,TRUE)</f>
        <v>#NAME?</v>
      </c>
      <c r="X8189" s="13" t="e">
        <f ca="1">AND(CalcTable[[#This Row],[IrrDay]],CalcTable[[#This Row],[IrrRain]],CalcTable[[#This Row],[IrrWarm]],CalcTable[[#This Row],[IrrWindy]])</f>
        <v>#NAME?</v>
      </c>
      <c r="Y8189" s="13" t="e">
        <f t="shared" ca="1" si="2574"/>
        <v>#NAME?</v>
      </c>
      <c r="Z8189" s="13" t="e">
        <f ca="1">CalcTable[[#This Row],[IrrHours]]/5</f>
        <v>#NAME?</v>
      </c>
      <c r="AA8189" s="13" t="e">
        <f ca="1">IF(CalcTable[[#This Row],[IrrFlag]]=FALSE,0,MAX(0,CalcTable[[#This Row],[VolRednWind]]*(FCAP*IRR_TARGET-CalcTable[[#This Row],[IWC]])))</f>
        <v>#NAME?</v>
      </c>
      <c r="AB8189" s="13" t="e">
        <f ca="1">CalcTable[[#This Row],[IWC]]+CalcTable[[#This Row],[Eff Precip]]+CalcTable[[#This Row],[IrrAmt]]-CalcTable[[#This Row],[AET]]</f>
        <v>#NAME?</v>
      </c>
      <c r="AC8189" s="13" t="e">
        <f ca="1">IF(CalcTable[[#This Row],[PWC]]&gt;FCAP,MIN(24*PERC,MIN(SAT,CalcTable[[#This Row],[PWC]])-FCAP),0)</f>
        <v>#NAME?</v>
      </c>
      <c r="AD8189" s="13" t="e">
        <f ca="1">IF(CalcTable[[#This Row],[PWC]]&gt;SAT,CalcTable[[#This Row],[PWC]]-SAT,0)</f>
        <v>#NAME?</v>
      </c>
      <c r="AE8189" s="13" t="e">
        <f ca="1">CalcTable[[#This Row],[PWC]]-CalcTable[[#This Row],[PercAmt]]-CalcTable[[#This Row],[Runoff]]</f>
        <v>#NAME?</v>
      </c>
      <c r="AF8189" s="13" t="e">
        <f ca="1">CalcTable[[#This Row],[IrrAmt]]/1000*CUR_IRR_AREA*10000/IRR_EFF</f>
        <v>#NAME?</v>
      </c>
      <c r="AG8189" s="147"/>
      <c r="AI8189" s="50">
        <v>3.3563831844669916</v>
      </c>
      <c r="AJ8189" s="50">
        <v>4.9721034936788442</v>
      </c>
      <c r="AK8189" s="50">
        <v>0</v>
      </c>
      <c r="AL8189" s="50">
        <v>0</v>
      </c>
      <c r="AM8189" s="50"/>
      <c r="AN8189" s="50"/>
      <c r="AO8189" s="50"/>
      <c r="AP8189" s="50"/>
      <c r="AQ8189" s="50"/>
      <c r="AR8189" s="50"/>
      <c r="AS8189" s="50"/>
      <c r="AT8189" s="50"/>
      <c r="AU8189" s="50"/>
      <c r="AV8189" s="50"/>
      <c r="AW8189" s="50"/>
      <c r="AX8189" s="50">
        <f t="shared" si="2575"/>
        <v>8.3284866781458362</v>
      </c>
      <c r="AY8189" s="50"/>
      <c r="AZ8189" s="50">
        <f t="shared" si="2576"/>
        <v>195.07532252009531</v>
      </c>
      <c r="BA8189" s="50">
        <f t="shared" si="2566"/>
        <v>316.38136132008833</v>
      </c>
      <c r="BB8189" s="50">
        <f t="shared" si="2567"/>
        <v>327.4514727605802</v>
      </c>
      <c r="BC8189" s="17">
        <f t="shared" si="2577"/>
        <v>20136</v>
      </c>
      <c r="BD8189" s="50">
        <f t="shared" si="2578"/>
        <v>8.3284866781458362</v>
      </c>
      <c r="BE8189" s="50">
        <f t="shared" si="2579"/>
        <v>195.07532252009531</v>
      </c>
      <c r="BF8189" s="50">
        <f t="shared" si="2580"/>
        <v>319.08112682959802</v>
      </c>
      <c r="BG8189" s="50"/>
      <c r="BH8189" s="17">
        <f t="shared" si="2581"/>
        <v>0</v>
      </c>
      <c r="BI8189" s="17">
        <f t="shared" si="2571"/>
        <v>8189</v>
      </c>
      <c r="BJ8189" s="17">
        <f t="shared" si="2582"/>
        <v>8189</v>
      </c>
      <c r="BK8189" s="150">
        <f t="shared" si="2583"/>
        <v>41455</v>
      </c>
      <c r="BL8189" s="50" t="e">
        <f t="shared" ca="1" si="2568"/>
        <v>#NAME?</v>
      </c>
      <c r="BM8189" s="50" t="e">
        <f t="shared" ca="1" si="2569"/>
        <v>#NAME?</v>
      </c>
      <c r="BN8189" s="50" t="e">
        <f t="shared" ca="1" si="2570"/>
        <v>#NAME?</v>
      </c>
    </row>
    <row r="8190" spans="1:66" x14ac:dyDescent="0.35">
      <c r="A8190" s="48">
        <v>41456</v>
      </c>
      <c r="B8190" s="17">
        <v>2013</v>
      </c>
      <c r="C8190" s="17">
        <v>7</v>
      </c>
      <c r="D8190" s="17">
        <v>182</v>
      </c>
      <c r="E8190" s="17">
        <v>1</v>
      </c>
      <c r="F8190" s="17">
        <v>2</v>
      </c>
      <c r="G8190" s="50">
        <v>15.3</v>
      </c>
      <c r="H8190" s="32">
        <v>4.9093033067236718</v>
      </c>
      <c r="I8190" s="50">
        <v>10.166666666666666</v>
      </c>
      <c r="J8190" s="13">
        <v>0</v>
      </c>
      <c r="K8190" s="13">
        <f t="shared" si="2572"/>
        <v>0</v>
      </c>
      <c r="L8190" s="13">
        <f t="shared" si="2564"/>
        <v>0</v>
      </c>
      <c r="M8190" s="13" t="e">
        <f ca="1">CalcTable[[#This Row],[IWC]]-AE8189</f>
        <v>#NAME?</v>
      </c>
      <c r="N8190" s="13" t="e">
        <f ca="1">IF(CalcTable[[#This Row],[Day of Year]]&lt;123,FCAP,AE8189)</f>
        <v>#NAME?</v>
      </c>
      <c r="O8190" s="17" t="e">
        <f ca="1">IF(IRR_DRIP,5,COUNTIF('IDET Wind Values'!C8174:G8174,"&lt;="&amp;IRR_MAXWIND))</f>
        <v>#NAME?</v>
      </c>
      <c r="P8190" s="13" t="e">
        <f ca="1">CalcTable[[#This Row],[ET_o]]*KL</f>
        <v>#NAME?</v>
      </c>
      <c r="Q8190" s="13" t="e">
        <f ca="1">IF(WILTPT&lt;=0,1,MAX(0,MIN(1,(CalcTable[[#This Row],[IWC]]-WILTPT)/(MAD-WILTPT))))</f>
        <v>#NAME?</v>
      </c>
      <c r="R8190" s="13" t="e">
        <f ca="1">CalcTable[[#This Row],[ETMult]]*CalcTable[[#This Row],[ETb]]</f>
        <v>#NAME?</v>
      </c>
      <c r="S8190" s="13" t="b">
        <f>INDEX(IRR_LIST,CalcTable[[#This Row],[Day of Week]]+1)</f>
        <v>0</v>
      </c>
      <c r="T8190" s="13">
        <f t="shared" ca="1" si="2573"/>
        <v>0</v>
      </c>
      <c r="U8190" s="13" t="b">
        <f ca="1">IF(CalcTable[[#This Row],[IrrPrecip]]&gt;=IC_MM,FALSE,TRUE)</f>
        <v>1</v>
      </c>
      <c r="V8190" s="13" t="b">
        <f t="shared" si="2565"/>
        <v>1</v>
      </c>
      <c r="W8190" s="13" t="e">
        <f ca="1">IF(AND(IRR_DRIP=FALSE,CalcTable[[#This Row],[IrrHours]]&lt;=0),FALSE,TRUE)</f>
        <v>#NAME?</v>
      </c>
      <c r="X8190" s="13" t="e">
        <f ca="1">AND(CalcTable[[#This Row],[IrrDay]],CalcTable[[#This Row],[IrrRain]],CalcTable[[#This Row],[IrrWarm]],CalcTable[[#This Row],[IrrWindy]])</f>
        <v>#NAME?</v>
      </c>
      <c r="Y8190" s="13" t="e">
        <f t="shared" ca="1" si="2574"/>
        <v>#NAME?</v>
      </c>
      <c r="Z8190" s="13" t="e">
        <f ca="1">CalcTable[[#This Row],[IrrHours]]/5</f>
        <v>#NAME?</v>
      </c>
      <c r="AA8190" s="13" t="e">
        <f ca="1">IF(CalcTable[[#This Row],[IrrFlag]]=FALSE,0,MAX(0,CalcTable[[#This Row],[VolRednWind]]*(FCAP*IRR_TARGET-CalcTable[[#This Row],[IWC]])))</f>
        <v>#NAME?</v>
      </c>
      <c r="AB8190" s="13" t="e">
        <f ca="1">CalcTable[[#This Row],[IWC]]+CalcTable[[#This Row],[Eff Precip]]+CalcTable[[#This Row],[IrrAmt]]-CalcTable[[#This Row],[AET]]</f>
        <v>#NAME?</v>
      </c>
      <c r="AC8190" s="13" t="e">
        <f ca="1">IF(CalcTable[[#This Row],[PWC]]&gt;FCAP,MIN(24*PERC,MIN(SAT,CalcTable[[#This Row],[PWC]])-FCAP),0)</f>
        <v>#NAME?</v>
      </c>
      <c r="AD8190" s="13" t="e">
        <f ca="1">IF(CalcTable[[#This Row],[PWC]]&gt;SAT,CalcTable[[#This Row],[PWC]]-SAT,0)</f>
        <v>#NAME?</v>
      </c>
      <c r="AE8190" s="13" t="e">
        <f ca="1">CalcTable[[#This Row],[PWC]]-CalcTable[[#This Row],[PercAmt]]-CalcTable[[#This Row],[Runoff]]</f>
        <v>#NAME?</v>
      </c>
      <c r="AF8190" s="13" t="e">
        <f ca="1">CalcTable[[#This Row],[IrrAmt]]/1000*CUR_IRR_AREA*10000/IRR_EFF</f>
        <v>#NAME?</v>
      </c>
      <c r="AG8190" s="147"/>
      <c r="AI8190" s="50">
        <v>0</v>
      </c>
      <c r="AJ8190" s="50">
        <v>0</v>
      </c>
      <c r="AK8190" s="50">
        <v>0</v>
      </c>
      <c r="AL8190" s="50">
        <v>8.4560247755699649</v>
      </c>
      <c r="AM8190" s="50"/>
      <c r="AN8190" s="50"/>
      <c r="AO8190" s="50"/>
      <c r="AP8190" s="50"/>
      <c r="AQ8190" s="50"/>
      <c r="AR8190" s="50"/>
      <c r="AS8190" s="50"/>
      <c r="AT8190" s="50"/>
      <c r="AU8190" s="50"/>
      <c r="AV8190" s="50"/>
      <c r="AW8190" s="50"/>
      <c r="AX8190" s="50">
        <f t="shared" si="2575"/>
        <v>8.4560247755699649</v>
      </c>
      <c r="AY8190" s="50"/>
      <c r="AZ8190" s="50">
        <f t="shared" si="2576"/>
        <v>248.043393416719</v>
      </c>
      <c r="BA8190" s="50">
        <f t="shared" si="2566"/>
        <v>381.90808192732925</v>
      </c>
      <c r="BB8190" s="50">
        <f t="shared" si="2567"/>
        <v>393.7196720900302</v>
      </c>
      <c r="BC8190" s="17">
        <f t="shared" si="2577"/>
        <v>20137</v>
      </c>
      <c r="BD8190" s="50">
        <f t="shared" si="2578"/>
        <v>8.4560247755699649</v>
      </c>
      <c r="BE8190" s="50">
        <f t="shared" si="2579"/>
        <v>248.043393416719</v>
      </c>
      <c r="BF8190" s="50">
        <f t="shared" si="2580"/>
        <v>405.72002881548957</v>
      </c>
      <c r="BG8190" s="50"/>
      <c r="BH8190" s="17">
        <f t="shared" si="2581"/>
        <v>0</v>
      </c>
      <c r="BI8190" s="17">
        <f t="shared" si="2571"/>
        <v>8190</v>
      </c>
      <c r="BJ8190" s="17">
        <f t="shared" si="2582"/>
        <v>8190</v>
      </c>
      <c r="BK8190" s="150">
        <f t="shared" si="2583"/>
        <v>41456</v>
      </c>
      <c r="BL8190" s="50" t="e">
        <f t="shared" ca="1" si="2568"/>
        <v>#NAME?</v>
      </c>
      <c r="BM8190" s="50" t="e">
        <f t="shared" ca="1" si="2569"/>
        <v>#NAME?</v>
      </c>
      <c r="BN8190" s="50" t="e">
        <f t="shared" ca="1" si="2570"/>
        <v>#NAME?</v>
      </c>
    </row>
    <row r="8191" spans="1:66" x14ac:dyDescent="0.35">
      <c r="A8191" s="48">
        <v>41457</v>
      </c>
      <c r="B8191" s="17">
        <v>2013</v>
      </c>
      <c r="C8191" s="17">
        <v>7</v>
      </c>
      <c r="D8191" s="17">
        <v>183</v>
      </c>
      <c r="E8191" s="17">
        <v>2</v>
      </c>
      <c r="F8191" s="17">
        <v>3</v>
      </c>
      <c r="G8191" s="50">
        <v>16.8</v>
      </c>
      <c r="H8191" s="32">
        <v>6.7762232958445123</v>
      </c>
      <c r="I8191" s="50">
        <v>13.333333333333334</v>
      </c>
      <c r="J8191" s="13">
        <v>0</v>
      </c>
      <c r="K8191" s="13">
        <f t="shared" si="2572"/>
        <v>0</v>
      </c>
      <c r="L8191" s="13">
        <f t="shared" si="2564"/>
        <v>0</v>
      </c>
      <c r="M8191" s="13" t="e">
        <f ca="1">CalcTable[[#This Row],[IWC]]-AE8190</f>
        <v>#NAME?</v>
      </c>
      <c r="N8191" s="13" t="e">
        <f ca="1">IF(CalcTable[[#This Row],[Day of Year]]&lt;123,FCAP,AE8190)</f>
        <v>#NAME?</v>
      </c>
      <c r="O8191" s="17" t="e">
        <f ca="1">IF(IRR_DRIP,5,COUNTIF('IDET Wind Values'!C8175:G8175,"&lt;="&amp;IRR_MAXWIND))</f>
        <v>#NAME?</v>
      </c>
      <c r="P8191" s="13" t="e">
        <f ca="1">CalcTable[[#This Row],[ET_o]]*KL</f>
        <v>#NAME?</v>
      </c>
      <c r="Q8191" s="13" t="e">
        <f ca="1">IF(WILTPT&lt;=0,1,MAX(0,MIN(1,(CalcTable[[#This Row],[IWC]]-WILTPT)/(MAD-WILTPT))))</f>
        <v>#NAME?</v>
      </c>
      <c r="R8191" s="13" t="e">
        <f ca="1">CalcTable[[#This Row],[ETMult]]*CalcTable[[#This Row],[ETb]]</f>
        <v>#NAME?</v>
      </c>
      <c r="S8191" s="13" t="b">
        <f>INDEX(IRR_LIST,CalcTable[[#This Row],[Day of Week]]+1)</f>
        <v>1</v>
      </c>
      <c r="T8191" s="13">
        <f t="shared" ca="1" si="2573"/>
        <v>0</v>
      </c>
      <c r="U8191" s="13" t="b">
        <f ca="1">IF(CalcTable[[#This Row],[IrrPrecip]]&gt;=IC_MM,FALSE,TRUE)</f>
        <v>1</v>
      </c>
      <c r="V8191" s="13" t="b">
        <f t="shared" si="2565"/>
        <v>1</v>
      </c>
      <c r="W8191" s="13" t="e">
        <f ca="1">IF(AND(IRR_DRIP=FALSE,CalcTable[[#This Row],[IrrHours]]&lt;=0),FALSE,TRUE)</f>
        <v>#NAME?</v>
      </c>
      <c r="X8191" s="13" t="e">
        <f ca="1">AND(CalcTable[[#This Row],[IrrDay]],CalcTable[[#This Row],[IrrRain]],CalcTable[[#This Row],[IrrWarm]],CalcTable[[#This Row],[IrrWindy]])</f>
        <v>#NAME?</v>
      </c>
      <c r="Y8191" s="13" t="e">
        <f t="shared" ca="1" si="2574"/>
        <v>#NAME?</v>
      </c>
      <c r="Z8191" s="13" t="e">
        <f ca="1">CalcTable[[#This Row],[IrrHours]]/5</f>
        <v>#NAME?</v>
      </c>
      <c r="AA8191" s="13" t="e">
        <f ca="1">IF(CalcTable[[#This Row],[IrrFlag]]=FALSE,0,MAX(0,CalcTable[[#This Row],[VolRednWind]]*(FCAP*IRR_TARGET-CalcTable[[#This Row],[IWC]])))</f>
        <v>#NAME?</v>
      </c>
      <c r="AB8191" s="13" t="e">
        <f ca="1">CalcTable[[#This Row],[IWC]]+CalcTable[[#This Row],[Eff Precip]]+CalcTable[[#This Row],[IrrAmt]]-CalcTable[[#This Row],[AET]]</f>
        <v>#NAME?</v>
      </c>
      <c r="AC8191" s="13" t="e">
        <f ca="1">IF(CalcTable[[#This Row],[PWC]]&gt;FCAP,MIN(24*PERC,MIN(SAT,CalcTable[[#This Row],[PWC]])-FCAP),0)</f>
        <v>#NAME?</v>
      </c>
      <c r="AD8191" s="13" t="e">
        <f ca="1">IF(CalcTable[[#This Row],[PWC]]&gt;SAT,CalcTable[[#This Row],[PWC]]-SAT,0)</f>
        <v>#NAME?</v>
      </c>
      <c r="AE8191" s="13" t="e">
        <f ca="1">CalcTable[[#This Row],[PWC]]-CalcTable[[#This Row],[PercAmt]]-CalcTable[[#This Row],[Runoff]]</f>
        <v>#NAME?</v>
      </c>
      <c r="AF8191" s="13" t="e">
        <f ca="1">CalcTable[[#This Row],[IrrAmt]]/1000*CUR_IRR_AREA*10000/IRR_EFF</f>
        <v>#NAME?</v>
      </c>
      <c r="AG8191" s="147"/>
      <c r="AI8191" s="50">
        <v>0</v>
      </c>
      <c r="AJ8191" s="50">
        <v>0</v>
      </c>
      <c r="AK8191" s="50">
        <v>0</v>
      </c>
      <c r="AL8191" s="50">
        <v>0</v>
      </c>
      <c r="AM8191" s="50"/>
      <c r="AN8191" s="50"/>
      <c r="AO8191" s="50"/>
      <c r="AP8191" s="50"/>
      <c r="AQ8191" s="50"/>
      <c r="AR8191" s="50"/>
      <c r="AS8191" s="50"/>
      <c r="AT8191" s="50"/>
      <c r="AU8191" s="50"/>
      <c r="AV8191" s="50"/>
      <c r="AW8191" s="50"/>
      <c r="AX8191" s="50">
        <f t="shared" si="2575"/>
        <v>0</v>
      </c>
      <c r="AY8191" s="50"/>
      <c r="AZ8191" s="50">
        <f t="shared" si="2576"/>
        <v>0</v>
      </c>
      <c r="BA8191" s="50">
        <f t="shared" si="2566"/>
        <v>0</v>
      </c>
      <c r="BB8191" s="50">
        <f t="shared" si="2567"/>
        <v>0</v>
      </c>
      <c r="BC8191" s="17">
        <f t="shared" si="2577"/>
        <v>20137</v>
      </c>
      <c r="BD8191" s="50">
        <f t="shared" si="2578"/>
        <v>0</v>
      </c>
      <c r="BE8191" s="50">
        <f t="shared" si="2579"/>
        <v>0</v>
      </c>
      <c r="BF8191" s="50">
        <f t="shared" si="2580"/>
        <v>0</v>
      </c>
      <c r="BG8191" s="50"/>
      <c r="BH8191" s="17">
        <f t="shared" si="2581"/>
        <v>0</v>
      </c>
      <c r="BI8191" s="17">
        <f t="shared" si="2571"/>
        <v>8191</v>
      </c>
      <c r="BJ8191" s="17">
        <f t="shared" si="2582"/>
        <v>8191</v>
      </c>
      <c r="BK8191" s="150">
        <f t="shared" si="2583"/>
        <v>41457</v>
      </c>
      <c r="BL8191" s="50" t="e">
        <f t="shared" ca="1" si="2568"/>
        <v>#NAME?</v>
      </c>
      <c r="BM8191" s="50" t="e">
        <f t="shared" ca="1" si="2569"/>
        <v>#NAME?</v>
      </c>
      <c r="BN8191" s="50" t="e">
        <f t="shared" ca="1" si="2570"/>
        <v>#NAME?</v>
      </c>
    </row>
    <row r="8192" spans="1:66" x14ac:dyDescent="0.35">
      <c r="A8192" s="48">
        <v>41458</v>
      </c>
      <c r="B8192" s="17">
        <v>2013</v>
      </c>
      <c r="C8192" s="17">
        <v>7</v>
      </c>
      <c r="D8192" s="17">
        <v>184</v>
      </c>
      <c r="E8192" s="17">
        <v>3</v>
      </c>
      <c r="F8192" s="17">
        <v>4</v>
      </c>
      <c r="G8192" s="50">
        <v>16.399999999999999</v>
      </c>
      <c r="H8192" s="32">
        <v>4.8474253255457969</v>
      </c>
      <c r="I8192" s="50">
        <v>24.166666666666668</v>
      </c>
      <c r="J8192" s="13">
        <v>0</v>
      </c>
      <c r="K8192" s="13">
        <f t="shared" si="2572"/>
        <v>0</v>
      </c>
      <c r="L8192" s="13">
        <f t="shared" si="2564"/>
        <v>0</v>
      </c>
      <c r="M8192" s="13" t="e">
        <f ca="1">CalcTable[[#This Row],[IWC]]-AE8191</f>
        <v>#NAME?</v>
      </c>
      <c r="N8192" s="13" t="e">
        <f ca="1">IF(CalcTable[[#This Row],[Day of Year]]&lt;123,FCAP,AE8191)</f>
        <v>#NAME?</v>
      </c>
      <c r="O8192" s="17" t="e">
        <f ca="1">IF(IRR_DRIP,5,COUNTIF('IDET Wind Values'!C8176:G8176,"&lt;="&amp;IRR_MAXWIND))</f>
        <v>#NAME?</v>
      </c>
      <c r="P8192" s="13" t="e">
        <f ca="1">CalcTable[[#This Row],[ET_o]]*KL</f>
        <v>#NAME?</v>
      </c>
      <c r="Q8192" s="13" t="e">
        <f ca="1">IF(WILTPT&lt;=0,1,MAX(0,MIN(1,(CalcTable[[#This Row],[IWC]]-WILTPT)/(MAD-WILTPT))))</f>
        <v>#NAME?</v>
      </c>
      <c r="R8192" s="13" t="e">
        <f ca="1">CalcTable[[#This Row],[ETMult]]*CalcTable[[#This Row],[ETb]]</f>
        <v>#NAME?</v>
      </c>
      <c r="S8192" s="13" t="b">
        <f>INDEX(IRR_LIST,CalcTable[[#This Row],[Day of Week]]+1)</f>
        <v>0</v>
      </c>
      <c r="T8192" s="13">
        <f t="shared" ca="1" si="2573"/>
        <v>0</v>
      </c>
      <c r="U8192" s="13" t="b">
        <f ca="1">IF(CalcTable[[#This Row],[IrrPrecip]]&gt;=IC_MM,FALSE,TRUE)</f>
        <v>1</v>
      </c>
      <c r="V8192" s="13" t="b">
        <f t="shared" si="2565"/>
        <v>1</v>
      </c>
      <c r="W8192" s="13" t="e">
        <f ca="1">IF(AND(IRR_DRIP=FALSE,CalcTable[[#This Row],[IrrHours]]&lt;=0),FALSE,TRUE)</f>
        <v>#NAME?</v>
      </c>
      <c r="X8192" s="13" t="e">
        <f ca="1">AND(CalcTable[[#This Row],[IrrDay]],CalcTable[[#This Row],[IrrRain]],CalcTable[[#This Row],[IrrWarm]],CalcTable[[#This Row],[IrrWindy]])</f>
        <v>#NAME?</v>
      </c>
      <c r="Y8192" s="13" t="e">
        <f t="shared" ca="1" si="2574"/>
        <v>#NAME?</v>
      </c>
      <c r="Z8192" s="13" t="e">
        <f ca="1">CalcTable[[#This Row],[IrrHours]]/5</f>
        <v>#NAME?</v>
      </c>
      <c r="AA8192" s="13" t="e">
        <f ca="1">IF(CalcTable[[#This Row],[IrrFlag]]=FALSE,0,MAX(0,CalcTable[[#This Row],[VolRednWind]]*(FCAP*IRR_TARGET-CalcTable[[#This Row],[IWC]])))</f>
        <v>#NAME?</v>
      </c>
      <c r="AB8192" s="13" t="e">
        <f ca="1">CalcTable[[#This Row],[IWC]]+CalcTable[[#This Row],[Eff Precip]]+CalcTable[[#This Row],[IrrAmt]]-CalcTable[[#This Row],[AET]]</f>
        <v>#NAME?</v>
      </c>
      <c r="AC8192" s="13" t="e">
        <f ca="1">IF(CalcTable[[#This Row],[PWC]]&gt;FCAP,MIN(24*PERC,MIN(SAT,CalcTable[[#This Row],[PWC]])-FCAP),0)</f>
        <v>#NAME?</v>
      </c>
      <c r="AD8192" s="13" t="e">
        <f ca="1">IF(CalcTable[[#This Row],[PWC]]&gt;SAT,CalcTable[[#This Row],[PWC]]-SAT,0)</f>
        <v>#NAME?</v>
      </c>
      <c r="AE8192" s="13" t="e">
        <f ca="1">CalcTable[[#This Row],[PWC]]-CalcTable[[#This Row],[PercAmt]]-CalcTable[[#This Row],[Runoff]]</f>
        <v>#NAME?</v>
      </c>
      <c r="AF8192" s="13" t="e">
        <f ca="1">CalcTable[[#This Row],[IrrAmt]]/1000*CUR_IRR_AREA*10000/IRR_EFF</f>
        <v>#NAME?</v>
      </c>
      <c r="AG8192" s="147"/>
      <c r="AI8192" s="50">
        <v>0</v>
      </c>
      <c r="AJ8192" s="50">
        <v>0</v>
      </c>
      <c r="AK8192" s="50">
        <v>0</v>
      </c>
      <c r="AL8192" s="50">
        <v>6.0069228127144818</v>
      </c>
      <c r="AM8192" s="50"/>
      <c r="AN8192" s="50"/>
      <c r="AO8192" s="50"/>
      <c r="AP8192" s="50"/>
      <c r="AQ8192" s="50"/>
      <c r="AR8192" s="50"/>
      <c r="AS8192" s="50"/>
      <c r="AT8192" s="50"/>
      <c r="AU8192" s="50"/>
      <c r="AV8192" s="50"/>
      <c r="AW8192" s="50"/>
      <c r="AX8192" s="50">
        <f t="shared" si="2575"/>
        <v>6.0069228127144818</v>
      </c>
      <c r="AY8192" s="50"/>
      <c r="AZ8192" s="50">
        <f t="shared" si="2576"/>
        <v>176.20306917295815</v>
      </c>
      <c r="BA8192" s="50">
        <f t="shared" si="2566"/>
        <v>271.29678904407842</v>
      </c>
      <c r="BB8192" s="50">
        <f t="shared" si="2567"/>
        <v>279.68741138564786</v>
      </c>
      <c r="BC8192" s="17">
        <f t="shared" si="2577"/>
        <v>20137</v>
      </c>
      <c r="BD8192" s="50">
        <f t="shared" si="2578"/>
        <v>6.0069228127144818</v>
      </c>
      <c r="BE8192" s="50">
        <f t="shared" si="2579"/>
        <v>176.20306917295815</v>
      </c>
      <c r="BF8192" s="50">
        <f t="shared" si="2580"/>
        <v>288.21212819858022</v>
      </c>
      <c r="BG8192" s="50"/>
      <c r="BH8192" s="17">
        <f t="shared" si="2581"/>
        <v>0</v>
      </c>
      <c r="BI8192" s="17">
        <f t="shared" si="2571"/>
        <v>8192</v>
      </c>
      <c r="BJ8192" s="17">
        <f t="shared" si="2582"/>
        <v>8192</v>
      </c>
      <c r="BK8192" s="150">
        <f t="shared" si="2583"/>
        <v>41458</v>
      </c>
      <c r="BL8192" s="50" t="e">
        <f t="shared" ca="1" si="2568"/>
        <v>#NAME?</v>
      </c>
      <c r="BM8192" s="50" t="e">
        <f t="shared" ca="1" si="2569"/>
        <v>#NAME?</v>
      </c>
      <c r="BN8192" s="50" t="e">
        <f t="shared" ca="1" si="2570"/>
        <v>#NAME?</v>
      </c>
    </row>
    <row r="8193" spans="1:66" x14ac:dyDescent="0.35">
      <c r="A8193" s="48">
        <v>41459</v>
      </c>
      <c r="B8193" s="17">
        <v>2013</v>
      </c>
      <c r="C8193" s="17">
        <v>7</v>
      </c>
      <c r="D8193" s="17">
        <v>185</v>
      </c>
      <c r="E8193" s="17">
        <v>4</v>
      </c>
      <c r="F8193" s="17">
        <v>5</v>
      </c>
      <c r="G8193" s="50">
        <v>14</v>
      </c>
      <c r="H8193" s="32">
        <v>4.4873733429847489</v>
      </c>
      <c r="I8193" s="50">
        <v>15</v>
      </c>
      <c r="J8193" s="13">
        <v>1.8</v>
      </c>
      <c r="K8193" s="13">
        <f t="shared" si="2572"/>
        <v>1.8</v>
      </c>
      <c r="L8193" s="13">
        <f t="shared" si="2564"/>
        <v>0</v>
      </c>
      <c r="M8193" s="13" t="e">
        <f ca="1">CalcTable[[#This Row],[IWC]]-AE8192</f>
        <v>#NAME?</v>
      </c>
      <c r="N8193" s="13" t="e">
        <f ca="1">IF(CalcTable[[#This Row],[Day of Year]]&lt;123,FCAP,AE8192)</f>
        <v>#NAME?</v>
      </c>
      <c r="O8193" s="17" t="e">
        <f ca="1">IF(IRR_DRIP,5,COUNTIF('IDET Wind Values'!C8177:G8177,"&lt;="&amp;IRR_MAXWIND))</f>
        <v>#NAME?</v>
      </c>
      <c r="P8193" s="13" t="e">
        <f ca="1">CalcTable[[#This Row],[ET_o]]*KL</f>
        <v>#NAME?</v>
      </c>
      <c r="Q8193" s="13" t="e">
        <f ca="1">IF(WILTPT&lt;=0,1,MAX(0,MIN(1,(CalcTable[[#This Row],[IWC]]-WILTPT)/(MAD-WILTPT))))</f>
        <v>#NAME?</v>
      </c>
      <c r="R8193" s="13" t="e">
        <f ca="1">CalcTable[[#This Row],[ETMult]]*CalcTable[[#This Row],[ETb]]</f>
        <v>#NAME?</v>
      </c>
      <c r="S8193" s="13" t="b">
        <f>INDEX(IRR_LIST,CalcTable[[#This Row],[Day of Week]]+1)</f>
        <v>1</v>
      </c>
      <c r="T8193" s="13">
        <f t="shared" ca="1" si="2573"/>
        <v>0</v>
      </c>
      <c r="U8193" s="13" t="b">
        <f ca="1">IF(CalcTable[[#This Row],[IrrPrecip]]&gt;=IC_MM,FALSE,TRUE)</f>
        <v>1</v>
      </c>
      <c r="V8193" s="13" t="b">
        <f t="shared" si="2565"/>
        <v>1</v>
      </c>
      <c r="W8193" s="13" t="e">
        <f ca="1">IF(AND(IRR_DRIP=FALSE,CalcTable[[#This Row],[IrrHours]]&lt;=0),FALSE,TRUE)</f>
        <v>#NAME?</v>
      </c>
      <c r="X8193" s="13" t="e">
        <f ca="1">AND(CalcTable[[#This Row],[IrrDay]],CalcTable[[#This Row],[IrrRain]],CalcTable[[#This Row],[IrrWarm]],CalcTable[[#This Row],[IrrWindy]])</f>
        <v>#NAME?</v>
      </c>
      <c r="Y8193" s="13" t="e">
        <f t="shared" ca="1" si="2574"/>
        <v>#NAME?</v>
      </c>
      <c r="Z8193" s="13" t="e">
        <f ca="1">CalcTable[[#This Row],[IrrHours]]/5</f>
        <v>#NAME?</v>
      </c>
      <c r="AA8193" s="13" t="e">
        <f ca="1">IF(CalcTable[[#This Row],[IrrFlag]]=FALSE,0,MAX(0,CalcTable[[#This Row],[VolRednWind]]*(FCAP*IRR_TARGET-CalcTable[[#This Row],[IWC]])))</f>
        <v>#NAME?</v>
      </c>
      <c r="AB8193" s="13" t="e">
        <f ca="1">CalcTable[[#This Row],[IWC]]+CalcTable[[#This Row],[Eff Precip]]+CalcTable[[#This Row],[IrrAmt]]-CalcTable[[#This Row],[AET]]</f>
        <v>#NAME?</v>
      </c>
      <c r="AC8193" s="13" t="e">
        <f ca="1">IF(CalcTable[[#This Row],[PWC]]&gt;FCAP,MIN(24*PERC,MIN(SAT,CalcTable[[#This Row],[PWC]])-FCAP),0)</f>
        <v>#NAME?</v>
      </c>
      <c r="AD8193" s="13" t="e">
        <f ca="1">IF(CalcTable[[#This Row],[PWC]]&gt;SAT,CalcTable[[#This Row],[PWC]]-SAT,0)</f>
        <v>#NAME?</v>
      </c>
      <c r="AE8193" s="13" t="e">
        <f ca="1">CalcTable[[#This Row],[PWC]]-CalcTable[[#This Row],[PercAmt]]-CalcTable[[#This Row],[Runoff]]</f>
        <v>#NAME?</v>
      </c>
      <c r="AF8193" s="13" t="e">
        <f ca="1">CalcTable[[#This Row],[IrrAmt]]/1000*CUR_IRR_AREA*10000/IRR_EFF</f>
        <v>#NAME?</v>
      </c>
      <c r="AG8193" s="147"/>
      <c r="AI8193" s="50">
        <v>0</v>
      </c>
      <c r="AJ8193" s="50">
        <v>0</v>
      </c>
      <c r="AK8193" s="50">
        <v>0</v>
      </c>
      <c r="AL8193" s="50">
        <v>0</v>
      </c>
      <c r="AM8193" s="50"/>
      <c r="AN8193" s="50"/>
      <c r="AO8193" s="50"/>
      <c r="AP8193" s="50"/>
      <c r="AQ8193" s="50"/>
      <c r="AR8193" s="50"/>
      <c r="AS8193" s="50"/>
      <c r="AT8193" s="50"/>
      <c r="AU8193" s="50"/>
      <c r="AV8193" s="50"/>
      <c r="AW8193" s="50"/>
      <c r="AX8193" s="50">
        <f t="shared" si="2575"/>
        <v>0</v>
      </c>
      <c r="AY8193" s="50"/>
      <c r="AZ8193" s="50">
        <f t="shared" si="2576"/>
        <v>0</v>
      </c>
      <c r="BA8193" s="50">
        <f t="shared" si="2566"/>
        <v>0</v>
      </c>
      <c r="BB8193" s="50">
        <f t="shared" si="2567"/>
        <v>0</v>
      </c>
      <c r="BC8193" s="17">
        <f t="shared" si="2577"/>
        <v>20137</v>
      </c>
      <c r="BD8193" s="50">
        <f t="shared" si="2578"/>
        <v>0</v>
      </c>
      <c r="BE8193" s="50">
        <f t="shared" si="2579"/>
        <v>0</v>
      </c>
      <c r="BF8193" s="50">
        <f t="shared" si="2580"/>
        <v>0</v>
      </c>
      <c r="BG8193" s="50"/>
      <c r="BH8193" s="17">
        <f t="shared" si="2581"/>
        <v>0</v>
      </c>
      <c r="BI8193" s="17">
        <f t="shared" si="2571"/>
        <v>8193</v>
      </c>
      <c r="BJ8193" s="17">
        <f t="shared" si="2582"/>
        <v>8193</v>
      </c>
      <c r="BK8193" s="150">
        <f t="shared" si="2583"/>
        <v>41459</v>
      </c>
      <c r="BL8193" s="50" t="e">
        <f t="shared" ca="1" si="2568"/>
        <v>#NAME?</v>
      </c>
      <c r="BM8193" s="50" t="e">
        <f t="shared" ca="1" si="2569"/>
        <v>#NAME?</v>
      </c>
      <c r="BN8193" s="50" t="e">
        <f t="shared" ca="1" si="2570"/>
        <v>#NAME?</v>
      </c>
    </row>
    <row r="8194" spans="1:66" x14ac:dyDescent="0.35">
      <c r="A8194" s="48">
        <v>41460</v>
      </c>
      <c r="B8194" s="17">
        <v>2013</v>
      </c>
      <c r="C8194" s="17">
        <v>7</v>
      </c>
      <c r="D8194" s="17">
        <v>186</v>
      </c>
      <c r="E8194" s="17">
        <v>5</v>
      </c>
      <c r="F8194" s="17">
        <v>6</v>
      </c>
      <c r="G8194" s="50">
        <v>11.3</v>
      </c>
      <c r="H8194" s="32">
        <v>3.6195818194559326</v>
      </c>
      <c r="I8194" s="50">
        <v>17.5</v>
      </c>
      <c r="J8194" s="13">
        <v>11.2</v>
      </c>
      <c r="K8194" s="13">
        <f t="shared" si="2572"/>
        <v>11.2</v>
      </c>
      <c r="L8194" s="13">
        <f t="shared" si="2564"/>
        <v>4.6499999999999995</v>
      </c>
      <c r="M8194" s="13" t="e">
        <f ca="1">CalcTable[[#This Row],[IWC]]-AE8193</f>
        <v>#NAME?</v>
      </c>
      <c r="N8194" s="13" t="e">
        <f ca="1">IF(CalcTable[[#This Row],[Day of Year]]&lt;123,FCAP,AE8193)</f>
        <v>#NAME?</v>
      </c>
      <c r="O8194" s="17" t="e">
        <f ca="1">IF(IRR_DRIP,5,COUNTIF('IDET Wind Values'!C8178:G8178,"&lt;="&amp;IRR_MAXWIND))</f>
        <v>#NAME?</v>
      </c>
      <c r="P8194" s="13" t="e">
        <f ca="1">CalcTable[[#This Row],[ET_o]]*KL</f>
        <v>#NAME?</v>
      </c>
      <c r="Q8194" s="13" t="e">
        <f ca="1">IF(WILTPT&lt;=0,1,MAX(0,MIN(1,(CalcTable[[#This Row],[IWC]]-WILTPT)/(MAD-WILTPT))))</f>
        <v>#NAME?</v>
      </c>
      <c r="R8194" s="13" t="e">
        <f ca="1">CalcTable[[#This Row],[ETMult]]*CalcTable[[#This Row],[ETb]]</f>
        <v>#NAME?</v>
      </c>
      <c r="S8194" s="13" t="b">
        <f>INDEX(IRR_LIST,CalcTable[[#This Row],[Day of Week]]+1)</f>
        <v>0</v>
      </c>
      <c r="T8194" s="13">
        <f t="shared" ca="1" si="2573"/>
        <v>1.8</v>
      </c>
      <c r="U8194" s="13" t="b">
        <f ca="1">IF(CalcTable[[#This Row],[IrrPrecip]]&gt;=IC_MM,FALSE,TRUE)</f>
        <v>1</v>
      </c>
      <c r="V8194" s="13" t="b">
        <f t="shared" si="2565"/>
        <v>1</v>
      </c>
      <c r="W8194" s="13" t="e">
        <f ca="1">IF(AND(IRR_DRIP=FALSE,CalcTable[[#This Row],[IrrHours]]&lt;=0),FALSE,TRUE)</f>
        <v>#NAME?</v>
      </c>
      <c r="X8194" s="13" t="e">
        <f ca="1">AND(CalcTable[[#This Row],[IrrDay]],CalcTable[[#This Row],[IrrRain]],CalcTable[[#This Row],[IrrWarm]],CalcTable[[#This Row],[IrrWindy]])</f>
        <v>#NAME?</v>
      </c>
      <c r="Y8194" s="13" t="e">
        <f t="shared" ca="1" si="2574"/>
        <v>#NAME?</v>
      </c>
      <c r="Z8194" s="13" t="e">
        <f ca="1">CalcTable[[#This Row],[IrrHours]]/5</f>
        <v>#NAME?</v>
      </c>
      <c r="AA8194" s="13" t="e">
        <f ca="1">IF(CalcTable[[#This Row],[IrrFlag]]=FALSE,0,MAX(0,CalcTable[[#This Row],[VolRednWind]]*(FCAP*IRR_TARGET-CalcTable[[#This Row],[IWC]])))</f>
        <v>#NAME?</v>
      </c>
      <c r="AB8194" s="13" t="e">
        <f ca="1">CalcTable[[#This Row],[IWC]]+CalcTable[[#This Row],[Eff Precip]]+CalcTable[[#This Row],[IrrAmt]]-CalcTable[[#This Row],[AET]]</f>
        <v>#NAME?</v>
      </c>
      <c r="AC8194" s="13" t="e">
        <f ca="1">IF(CalcTable[[#This Row],[PWC]]&gt;FCAP,MIN(24*PERC,MIN(SAT,CalcTable[[#This Row],[PWC]])-FCAP),0)</f>
        <v>#NAME?</v>
      </c>
      <c r="AD8194" s="13" t="e">
        <f ca="1">IF(CalcTable[[#This Row],[PWC]]&gt;SAT,CalcTable[[#This Row],[PWC]]-SAT,0)</f>
        <v>#NAME?</v>
      </c>
      <c r="AE8194" s="13" t="e">
        <f ca="1">CalcTable[[#This Row],[PWC]]-CalcTable[[#This Row],[PercAmt]]-CalcTable[[#This Row],[Runoff]]</f>
        <v>#NAME?</v>
      </c>
      <c r="AF8194" s="13" t="e">
        <f ca="1">CalcTable[[#This Row],[IrrAmt]]/1000*CUR_IRR_AREA*10000/IRR_EFF</f>
        <v>#NAME?</v>
      </c>
      <c r="AG8194" s="147"/>
      <c r="AI8194" s="50">
        <v>0</v>
      </c>
      <c r="AJ8194" s="50">
        <v>0</v>
      </c>
      <c r="AK8194" s="50">
        <v>0</v>
      </c>
      <c r="AL8194" s="50">
        <v>5.1341392676918005</v>
      </c>
      <c r="AM8194" s="50"/>
      <c r="AN8194" s="50"/>
      <c r="AO8194" s="50"/>
      <c r="AP8194" s="50"/>
      <c r="AQ8194" s="50"/>
      <c r="AR8194" s="50"/>
      <c r="AS8194" s="50"/>
      <c r="AT8194" s="50"/>
      <c r="AU8194" s="50"/>
      <c r="AV8194" s="50"/>
      <c r="AW8194" s="50"/>
      <c r="AX8194" s="50">
        <f t="shared" si="2575"/>
        <v>5.1341392676918005</v>
      </c>
      <c r="AY8194" s="50"/>
      <c r="AZ8194" s="50">
        <f t="shared" si="2576"/>
        <v>150.60141851895949</v>
      </c>
      <c r="BA8194" s="50">
        <f t="shared" si="2566"/>
        <v>231.87837454506462</v>
      </c>
      <c r="BB8194" s="50">
        <f t="shared" si="2567"/>
        <v>239.04987066501508</v>
      </c>
      <c r="BC8194" s="17">
        <f t="shared" si="2577"/>
        <v>20137</v>
      </c>
      <c r="BD8194" s="50">
        <f t="shared" si="2578"/>
        <v>5.1341392676918005</v>
      </c>
      <c r="BE8194" s="50">
        <f t="shared" si="2579"/>
        <v>150.60141851895949</v>
      </c>
      <c r="BF8194" s="50">
        <f t="shared" si="2580"/>
        <v>246.33597782833493</v>
      </c>
      <c r="BG8194" s="50"/>
      <c r="BH8194" s="17">
        <f t="shared" si="2581"/>
        <v>0</v>
      </c>
      <c r="BI8194" s="17">
        <f t="shared" si="2571"/>
        <v>8194</v>
      </c>
      <c r="BJ8194" s="17">
        <f t="shared" si="2582"/>
        <v>8194</v>
      </c>
      <c r="BK8194" s="150">
        <f t="shared" si="2583"/>
        <v>41460</v>
      </c>
      <c r="BL8194" s="50" t="e">
        <f t="shared" ca="1" si="2568"/>
        <v>#NAME?</v>
      </c>
      <c r="BM8194" s="50" t="e">
        <f t="shared" ca="1" si="2569"/>
        <v>#NAME?</v>
      </c>
      <c r="BN8194" s="50" t="e">
        <f t="shared" ca="1" si="2570"/>
        <v>#NAME?</v>
      </c>
    </row>
    <row r="8195" spans="1:66" x14ac:dyDescent="0.35">
      <c r="A8195" s="48">
        <v>41461</v>
      </c>
      <c r="B8195" s="17">
        <v>2013</v>
      </c>
      <c r="C8195" s="17">
        <v>7</v>
      </c>
      <c r="D8195" s="17">
        <v>187</v>
      </c>
      <c r="E8195" s="17">
        <v>6</v>
      </c>
      <c r="F8195" s="17">
        <v>7</v>
      </c>
      <c r="G8195" s="50">
        <v>8.1999999999999993</v>
      </c>
      <c r="H8195" s="32">
        <v>3.1989908065232022</v>
      </c>
      <c r="I8195" s="50">
        <v>16.666666666666668</v>
      </c>
      <c r="J8195" s="13">
        <v>0.8</v>
      </c>
      <c r="K8195" s="13">
        <f t="shared" si="2572"/>
        <v>0.8</v>
      </c>
      <c r="L8195" s="13">
        <f t="shared" si="2564"/>
        <v>0</v>
      </c>
      <c r="M8195" s="13" t="e">
        <f ca="1">CalcTable[[#This Row],[IWC]]-AE8194</f>
        <v>#NAME?</v>
      </c>
      <c r="N8195" s="13" t="e">
        <f ca="1">IF(CalcTable[[#This Row],[Day of Year]]&lt;123,FCAP,AE8194)</f>
        <v>#NAME?</v>
      </c>
      <c r="O8195" s="17" t="e">
        <f ca="1">IF(IRR_DRIP,5,COUNTIF('IDET Wind Values'!C8179:G8179,"&lt;="&amp;IRR_MAXWIND))</f>
        <v>#NAME?</v>
      </c>
      <c r="P8195" s="13" t="e">
        <f ca="1">CalcTable[[#This Row],[ET_o]]*KL</f>
        <v>#NAME?</v>
      </c>
      <c r="Q8195" s="13" t="e">
        <f ca="1">IF(WILTPT&lt;=0,1,MAX(0,MIN(1,(CalcTable[[#This Row],[IWC]]-WILTPT)/(MAD-WILTPT))))</f>
        <v>#NAME?</v>
      </c>
      <c r="R8195" s="13" t="e">
        <f ca="1">CalcTable[[#This Row],[ETMult]]*CalcTable[[#This Row],[ETb]]</f>
        <v>#NAME?</v>
      </c>
      <c r="S8195" s="13" t="b">
        <f>INDEX(IRR_LIST,CalcTable[[#This Row],[Day of Week]]+1)</f>
        <v>0</v>
      </c>
      <c r="T8195" s="13">
        <f t="shared" ca="1" si="2573"/>
        <v>13</v>
      </c>
      <c r="U8195" s="13" t="b">
        <f ca="1">IF(CalcTable[[#This Row],[IrrPrecip]]&gt;=IC_MM,FALSE,TRUE)</f>
        <v>0</v>
      </c>
      <c r="V8195" s="13" t="b">
        <f t="shared" si="2565"/>
        <v>1</v>
      </c>
      <c r="W8195" s="13" t="e">
        <f ca="1">IF(AND(IRR_DRIP=FALSE,CalcTable[[#This Row],[IrrHours]]&lt;=0),FALSE,TRUE)</f>
        <v>#NAME?</v>
      </c>
      <c r="X8195" s="13" t="e">
        <f ca="1">AND(CalcTable[[#This Row],[IrrDay]],CalcTable[[#This Row],[IrrRain]],CalcTable[[#This Row],[IrrWarm]],CalcTable[[#This Row],[IrrWindy]])</f>
        <v>#NAME?</v>
      </c>
      <c r="Y8195" s="13" t="e">
        <f t="shared" ca="1" si="2574"/>
        <v>#NAME?</v>
      </c>
      <c r="Z8195" s="13" t="e">
        <f ca="1">CalcTable[[#This Row],[IrrHours]]/5</f>
        <v>#NAME?</v>
      </c>
      <c r="AA8195" s="13" t="e">
        <f ca="1">IF(CalcTable[[#This Row],[IrrFlag]]=FALSE,0,MAX(0,CalcTable[[#This Row],[VolRednWind]]*(FCAP*IRR_TARGET-CalcTable[[#This Row],[IWC]])))</f>
        <v>#NAME?</v>
      </c>
      <c r="AB8195" s="13" t="e">
        <f ca="1">CalcTable[[#This Row],[IWC]]+CalcTable[[#This Row],[Eff Precip]]+CalcTable[[#This Row],[IrrAmt]]-CalcTable[[#This Row],[AET]]</f>
        <v>#NAME?</v>
      </c>
      <c r="AC8195" s="13" t="e">
        <f ca="1">IF(CalcTable[[#This Row],[PWC]]&gt;FCAP,MIN(24*PERC,MIN(SAT,CalcTable[[#This Row],[PWC]])-FCAP),0)</f>
        <v>#NAME?</v>
      </c>
      <c r="AD8195" s="13" t="e">
        <f ca="1">IF(CalcTable[[#This Row],[PWC]]&gt;SAT,CalcTable[[#This Row],[PWC]]-SAT,0)</f>
        <v>#NAME?</v>
      </c>
      <c r="AE8195" s="13" t="e">
        <f ca="1">CalcTable[[#This Row],[PWC]]-CalcTable[[#This Row],[PercAmt]]-CalcTable[[#This Row],[Runoff]]</f>
        <v>#NAME?</v>
      </c>
      <c r="AF8195" s="13" t="e">
        <f ca="1">CalcTable[[#This Row],[IrrAmt]]/1000*CUR_IRR_AREA*10000/IRR_EFF</f>
        <v>#NAME?</v>
      </c>
      <c r="AG8195" s="147"/>
      <c r="AI8195" s="50">
        <v>0</v>
      </c>
      <c r="AJ8195" s="50">
        <v>0</v>
      </c>
      <c r="AK8195" s="50">
        <v>0</v>
      </c>
      <c r="AL8195" s="50">
        <v>0</v>
      </c>
      <c r="AM8195" s="50"/>
      <c r="AN8195" s="50"/>
      <c r="AO8195" s="50"/>
      <c r="AP8195" s="50"/>
      <c r="AQ8195" s="50"/>
      <c r="AR8195" s="50"/>
      <c r="AS8195" s="50"/>
      <c r="AT8195" s="50"/>
      <c r="AU8195" s="50"/>
      <c r="AV8195" s="50"/>
      <c r="AW8195" s="50"/>
      <c r="AX8195" s="50">
        <f t="shared" si="2575"/>
        <v>0</v>
      </c>
      <c r="AY8195" s="50"/>
      <c r="AZ8195" s="50">
        <f t="shared" si="2576"/>
        <v>0</v>
      </c>
      <c r="BA8195" s="50">
        <f t="shared" si="2566"/>
        <v>0</v>
      </c>
      <c r="BB8195" s="50">
        <f t="shared" si="2567"/>
        <v>0</v>
      </c>
      <c r="BC8195" s="17">
        <f t="shared" si="2577"/>
        <v>20137</v>
      </c>
      <c r="BD8195" s="50">
        <f t="shared" si="2578"/>
        <v>0</v>
      </c>
      <c r="BE8195" s="50">
        <f t="shared" si="2579"/>
        <v>0</v>
      </c>
      <c r="BF8195" s="50">
        <f t="shared" si="2580"/>
        <v>0</v>
      </c>
      <c r="BG8195" s="50"/>
      <c r="BH8195" s="17">
        <f t="shared" si="2581"/>
        <v>0</v>
      </c>
      <c r="BI8195" s="17">
        <f t="shared" si="2571"/>
        <v>8195</v>
      </c>
      <c r="BJ8195" s="17">
        <f t="shared" si="2582"/>
        <v>8195</v>
      </c>
      <c r="BK8195" s="150">
        <f t="shared" si="2583"/>
        <v>41461</v>
      </c>
      <c r="BL8195" s="50" t="e">
        <f t="shared" ca="1" si="2568"/>
        <v>#NAME?</v>
      </c>
      <c r="BM8195" s="50" t="e">
        <f t="shared" ca="1" si="2569"/>
        <v>#NAME?</v>
      </c>
      <c r="BN8195" s="50" t="e">
        <f t="shared" ca="1" si="2570"/>
        <v>#NAME?</v>
      </c>
    </row>
    <row r="8196" spans="1:66" x14ac:dyDescent="0.35">
      <c r="A8196" s="48">
        <v>41462</v>
      </c>
      <c r="B8196" s="17">
        <v>2013</v>
      </c>
      <c r="C8196" s="17">
        <v>7</v>
      </c>
      <c r="D8196" s="17">
        <v>188</v>
      </c>
      <c r="E8196" s="17">
        <v>7</v>
      </c>
      <c r="F8196" s="17">
        <v>1</v>
      </c>
      <c r="G8196" s="50">
        <v>6</v>
      </c>
      <c r="H8196" s="32">
        <v>3.8570236459238441</v>
      </c>
      <c r="I8196" s="50">
        <v>10.166666666666666</v>
      </c>
      <c r="J8196" s="13">
        <v>0</v>
      </c>
      <c r="K8196" s="13">
        <f t="shared" si="2572"/>
        <v>0</v>
      </c>
      <c r="L8196" s="13">
        <f t="shared" si="2564"/>
        <v>0</v>
      </c>
      <c r="M8196" s="13" t="e">
        <f ca="1">CalcTable[[#This Row],[IWC]]-AE8195</f>
        <v>#NAME?</v>
      </c>
      <c r="N8196" s="13" t="e">
        <f ca="1">IF(CalcTable[[#This Row],[Day of Year]]&lt;123,FCAP,AE8195)</f>
        <v>#NAME?</v>
      </c>
      <c r="O8196" s="17" t="e">
        <f ca="1">IF(IRR_DRIP,5,COUNTIF('IDET Wind Values'!C8180:G8180,"&lt;="&amp;IRR_MAXWIND))</f>
        <v>#NAME?</v>
      </c>
      <c r="P8196" s="13" t="e">
        <f ca="1">CalcTable[[#This Row],[ET_o]]*KL</f>
        <v>#NAME?</v>
      </c>
      <c r="Q8196" s="13" t="e">
        <f ca="1">IF(WILTPT&lt;=0,1,MAX(0,MIN(1,(CalcTable[[#This Row],[IWC]]-WILTPT)/(MAD-WILTPT))))</f>
        <v>#NAME?</v>
      </c>
      <c r="R8196" s="13" t="e">
        <f ca="1">CalcTable[[#This Row],[ETMult]]*CalcTable[[#This Row],[ETb]]</f>
        <v>#NAME?</v>
      </c>
      <c r="S8196" s="13" t="b">
        <f>INDEX(IRR_LIST,CalcTable[[#This Row],[Day of Week]]+1)</f>
        <v>1</v>
      </c>
      <c r="T8196" s="13">
        <f t="shared" ca="1" si="2573"/>
        <v>12</v>
      </c>
      <c r="U8196" s="13" t="b">
        <f ca="1">IF(CalcTable[[#This Row],[IrrPrecip]]&gt;=IC_MM,FALSE,TRUE)</f>
        <v>0</v>
      </c>
      <c r="V8196" s="13" t="b">
        <f t="shared" si="2565"/>
        <v>1</v>
      </c>
      <c r="W8196" s="13" t="e">
        <f ca="1">IF(AND(IRR_DRIP=FALSE,CalcTable[[#This Row],[IrrHours]]&lt;=0),FALSE,TRUE)</f>
        <v>#NAME?</v>
      </c>
      <c r="X8196" s="13" t="e">
        <f ca="1">AND(CalcTable[[#This Row],[IrrDay]],CalcTable[[#This Row],[IrrRain]],CalcTable[[#This Row],[IrrWarm]],CalcTable[[#This Row],[IrrWindy]])</f>
        <v>#NAME?</v>
      </c>
      <c r="Y8196" s="13" t="e">
        <f t="shared" ca="1" si="2574"/>
        <v>#NAME?</v>
      </c>
      <c r="Z8196" s="13" t="e">
        <f ca="1">CalcTable[[#This Row],[IrrHours]]/5</f>
        <v>#NAME?</v>
      </c>
      <c r="AA8196" s="13" t="e">
        <f ca="1">IF(CalcTable[[#This Row],[IrrFlag]]=FALSE,0,MAX(0,CalcTable[[#This Row],[VolRednWind]]*(FCAP*IRR_TARGET-CalcTable[[#This Row],[IWC]])))</f>
        <v>#NAME?</v>
      </c>
      <c r="AB8196" s="13" t="e">
        <f ca="1">CalcTable[[#This Row],[IWC]]+CalcTable[[#This Row],[Eff Precip]]+CalcTable[[#This Row],[IrrAmt]]-CalcTable[[#This Row],[AET]]</f>
        <v>#NAME?</v>
      </c>
      <c r="AC8196" s="13" t="e">
        <f ca="1">IF(CalcTable[[#This Row],[PWC]]&gt;FCAP,MIN(24*PERC,MIN(SAT,CalcTable[[#This Row],[PWC]])-FCAP),0)</f>
        <v>#NAME?</v>
      </c>
      <c r="AD8196" s="13" t="e">
        <f ca="1">IF(CalcTable[[#This Row],[PWC]]&gt;SAT,CalcTable[[#This Row],[PWC]]-SAT,0)</f>
        <v>#NAME?</v>
      </c>
      <c r="AE8196" s="13" t="e">
        <f ca="1">CalcTable[[#This Row],[PWC]]-CalcTable[[#This Row],[PercAmt]]-CalcTable[[#This Row],[Runoff]]</f>
        <v>#NAME?</v>
      </c>
      <c r="AF8196" s="13" t="e">
        <f ca="1">CalcTable[[#This Row],[IrrAmt]]/1000*CUR_IRR_AREA*10000/IRR_EFF</f>
        <v>#NAME?</v>
      </c>
      <c r="AG8196" s="147"/>
      <c r="AI8196" s="50">
        <v>0</v>
      </c>
      <c r="AJ8196" s="50">
        <v>0</v>
      </c>
      <c r="AK8196" s="50">
        <v>0</v>
      </c>
      <c r="AL8196" s="50">
        <v>0</v>
      </c>
      <c r="AM8196" s="50"/>
      <c r="AN8196" s="50"/>
      <c r="AO8196" s="50"/>
      <c r="AP8196" s="50"/>
      <c r="AQ8196" s="50"/>
      <c r="AR8196" s="50"/>
      <c r="AS8196" s="50"/>
      <c r="AT8196" s="50"/>
      <c r="AU8196" s="50"/>
      <c r="AV8196" s="50"/>
      <c r="AW8196" s="50"/>
      <c r="AX8196" s="50">
        <f t="shared" si="2575"/>
        <v>0</v>
      </c>
      <c r="AY8196" s="50"/>
      <c r="AZ8196" s="50">
        <f t="shared" si="2576"/>
        <v>0</v>
      </c>
      <c r="BA8196" s="50">
        <f t="shared" si="2566"/>
        <v>0</v>
      </c>
      <c r="BB8196" s="50">
        <f t="shared" si="2567"/>
        <v>0</v>
      </c>
      <c r="BC8196" s="17">
        <f t="shared" si="2577"/>
        <v>20137</v>
      </c>
      <c r="BD8196" s="50">
        <f t="shared" si="2578"/>
        <v>0</v>
      </c>
      <c r="BE8196" s="50">
        <f t="shared" si="2579"/>
        <v>0</v>
      </c>
      <c r="BF8196" s="50">
        <f t="shared" si="2580"/>
        <v>0</v>
      </c>
      <c r="BG8196" s="50"/>
      <c r="BH8196" s="17">
        <f t="shared" si="2581"/>
        <v>0</v>
      </c>
      <c r="BI8196" s="17">
        <f t="shared" si="2571"/>
        <v>8196</v>
      </c>
      <c r="BJ8196" s="17">
        <f t="shared" si="2582"/>
        <v>8196</v>
      </c>
      <c r="BK8196" s="150">
        <f t="shared" si="2583"/>
        <v>41462</v>
      </c>
      <c r="BL8196" s="50" t="e">
        <f t="shared" ca="1" si="2568"/>
        <v>#NAME?</v>
      </c>
      <c r="BM8196" s="50" t="e">
        <f t="shared" ca="1" si="2569"/>
        <v>#NAME?</v>
      </c>
      <c r="BN8196" s="50" t="e">
        <f t="shared" ca="1" si="2570"/>
        <v>#NAME?</v>
      </c>
    </row>
    <row r="8197" spans="1:66" x14ac:dyDescent="0.35">
      <c r="A8197" s="48">
        <v>41463</v>
      </c>
      <c r="B8197" s="17">
        <v>2013</v>
      </c>
      <c r="C8197" s="17">
        <v>7</v>
      </c>
      <c r="D8197" s="17">
        <v>189</v>
      </c>
      <c r="E8197" s="17">
        <v>8</v>
      </c>
      <c r="F8197" s="17">
        <v>2</v>
      </c>
      <c r="G8197" s="50">
        <v>12.1</v>
      </c>
      <c r="H8197" s="32">
        <v>2.5096090484990157</v>
      </c>
      <c r="I8197" s="50">
        <v>7</v>
      </c>
      <c r="J8197" s="13">
        <v>11.8</v>
      </c>
      <c r="K8197" s="13">
        <f t="shared" si="2572"/>
        <v>11.8</v>
      </c>
      <c r="L8197" s="13">
        <f t="shared" si="2564"/>
        <v>5.1000000000000005</v>
      </c>
      <c r="M8197" s="13" t="e">
        <f ca="1">CalcTable[[#This Row],[IWC]]-AE8196</f>
        <v>#NAME?</v>
      </c>
      <c r="N8197" s="13" t="e">
        <f ca="1">IF(CalcTable[[#This Row],[Day of Year]]&lt;123,FCAP,AE8196)</f>
        <v>#NAME?</v>
      </c>
      <c r="O8197" s="17" t="e">
        <f ca="1">IF(IRR_DRIP,5,COUNTIF('IDET Wind Values'!C8181:G8181,"&lt;="&amp;IRR_MAXWIND))</f>
        <v>#NAME?</v>
      </c>
      <c r="P8197" s="13" t="e">
        <f ca="1">CalcTable[[#This Row],[ET_o]]*KL</f>
        <v>#NAME?</v>
      </c>
      <c r="Q8197" s="13" t="e">
        <f ca="1">IF(WILTPT&lt;=0,1,MAX(0,MIN(1,(CalcTable[[#This Row],[IWC]]-WILTPT)/(MAD-WILTPT))))</f>
        <v>#NAME?</v>
      </c>
      <c r="R8197" s="13" t="e">
        <f ca="1">CalcTable[[#This Row],[ETMult]]*CalcTable[[#This Row],[ETb]]</f>
        <v>#NAME?</v>
      </c>
      <c r="S8197" s="13" t="b">
        <f>INDEX(IRR_LIST,CalcTable[[#This Row],[Day of Week]]+1)</f>
        <v>0</v>
      </c>
      <c r="T8197" s="13">
        <f t="shared" ca="1" si="2573"/>
        <v>0.8</v>
      </c>
      <c r="U8197" s="13" t="b">
        <f ca="1">IF(CalcTable[[#This Row],[IrrPrecip]]&gt;=IC_MM,FALSE,TRUE)</f>
        <v>1</v>
      </c>
      <c r="V8197" s="13" t="b">
        <f t="shared" si="2565"/>
        <v>1</v>
      </c>
      <c r="W8197" s="13" t="e">
        <f ca="1">IF(AND(IRR_DRIP=FALSE,CalcTable[[#This Row],[IrrHours]]&lt;=0),FALSE,TRUE)</f>
        <v>#NAME?</v>
      </c>
      <c r="X8197" s="13" t="e">
        <f ca="1">AND(CalcTable[[#This Row],[IrrDay]],CalcTable[[#This Row],[IrrRain]],CalcTable[[#This Row],[IrrWarm]],CalcTable[[#This Row],[IrrWindy]])</f>
        <v>#NAME?</v>
      </c>
      <c r="Y8197" s="13" t="e">
        <f t="shared" ca="1" si="2574"/>
        <v>#NAME?</v>
      </c>
      <c r="Z8197" s="13" t="e">
        <f ca="1">CalcTable[[#This Row],[IrrHours]]/5</f>
        <v>#NAME?</v>
      </c>
      <c r="AA8197" s="13" t="e">
        <f ca="1">IF(CalcTable[[#This Row],[IrrFlag]]=FALSE,0,MAX(0,CalcTable[[#This Row],[VolRednWind]]*(FCAP*IRR_TARGET-CalcTable[[#This Row],[IWC]])))</f>
        <v>#NAME?</v>
      </c>
      <c r="AB8197" s="13" t="e">
        <f ca="1">CalcTable[[#This Row],[IWC]]+CalcTable[[#This Row],[Eff Precip]]+CalcTable[[#This Row],[IrrAmt]]-CalcTable[[#This Row],[AET]]</f>
        <v>#NAME?</v>
      </c>
      <c r="AC8197" s="13" t="e">
        <f ca="1">IF(CalcTable[[#This Row],[PWC]]&gt;FCAP,MIN(24*PERC,MIN(SAT,CalcTable[[#This Row],[PWC]])-FCAP),0)</f>
        <v>#NAME?</v>
      </c>
      <c r="AD8197" s="13" t="e">
        <f ca="1">IF(CalcTable[[#This Row],[PWC]]&gt;SAT,CalcTable[[#This Row],[PWC]]-SAT,0)</f>
        <v>#NAME?</v>
      </c>
      <c r="AE8197" s="13" t="e">
        <f ca="1">CalcTable[[#This Row],[PWC]]-CalcTable[[#This Row],[PercAmt]]-CalcTable[[#This Row],[Runoff]]</f>
        <v>#NAME?</v>
      </c>
      <c r="AF8197" s="13" t="e">
        <f ca="1">CalcTable[[#This Row],[IrrAmt]]/1000*CUR_IRR_AREA*10000/IRR_EFF</f>
        <v>#NAME?</v>
      </c>
      <c r="AG8197" s="147"/>
      <c r="AI8197" s="50">
        <v>0</v>
      </c>
      <c r="AJ8197" s="50">
        <v>0</v>
      </c>
      <c r="AK8197" s="50">
        <v>0</v>
      </c>
      <c r="AL8197" s="50">
        <v>6.1608079488458785</v>
      </c>
      <c r="AM8197" s="50"/>
      <c r="AN8197" s="50"/>
      <c r="AO8197" s="50"/>
      <c r="AP8197" s="50"/>
      <c r="AQ8197" s="50"/>
      <c r="AR8197" s="50"/>
      <c r="AS8197" s="50"/>
      <c r="AT8197" s="50"/>
      <c r="AU8197" s="50"/>
      <c r="AV8197" s="50"/>
      <c r="AW8197" s="50"/>
      <c r="AX8197" s="50">
        <f t="shared" si="2575"/>
        <v>6.1608079488458785</v>
      </c>
      <c r="AY8197" s="50"/>
      <c r="AZ8197" s="50">
        <f t="shared" si="2576"/>
        <v>180.7170331661458</v>
      </c>
      <c r="BA8197" s="50">
        <f t="shared" si="2566"/>
        <v>278.24686058914511</v>
      </c>
      <c r="BB8197" s="50">
        <f t="shared" si="2567"/>
        <v>286.85243359705686</v>
      </c>
      <c r="BC8197" s="17">
        <f t="shared" si="2577"/>
        <v>20137</v>
      </c>
      <c r="BD8197" s="50">
        <f t="shared" si="2578"/>
        <v>6.1608079488458785</v>
      </c>
      <c r="BE8197" s="50">
        <f t="shared" si="2579"/>
        <v>180.7170331661458</v>
      </c>
      <c r="BF8197" s="50">
        <f t="shared" si="2580"/>
        <v>295.59553630375547</v>
      </c>
      <c r="BG8197" s="50"/>
      <c r="BH8197" s="17">
        <f t="shared" si="2581"/>
        <v>0</v>
      </c>
      <c r="BI8197" s="17">
        <f t="shared" si="2571"/>
        <v>8197</v>
      </c>
      <c r="BJ8197" s="17">
        <f t="shared" si="2582"/>
        <v>8197</v>
      </c>
      <c r="BK8197" s="150">
        <f t="shared" si="2583"/>
        <v>41463</v>
      </c>
      <c r="BL8197" s="50" t="e">
        <f t="shared" ca="1" si="2568"/>
        <v>#NAME?</v>
      </c>
      <c r="BM8197" s="50" t="e">
        <f t="shared" ca="1" si="2569"/>
        <v>#NAME?</v>
      </c>
      <c r="BN8197" s="50" t="e">
        <f t="shared" ca="1" si="2570"/>
        <v>#NAME?</v>
      </c>
    </row>
    <row r="8198" spans="1:66" x14ac:dyDescent="0.35">
      <c r="A8198" s="48">
        <v>41464</v>
      </c>
      <c r="B8198" s="17">
        <v>2013</v>
      </c>
      <c r="C8198" s="17">
        <v>7</v>
      </c>
      <c r="D8198" s="17">
        <v>190</v>
      </c>
      <c r="E8198" s="17">
        <v>9</v>
      </c>
      <c r="F8198" s="17">
        <v>3</v>
      </c>
      <c r="G8198" s="50">
        <v>7.8</v>
      </c>
      <c r="H8198" s="32">
        <v>4.99959244513368</v>
      </c>
      <c r="I8198" s="50">
        <v>11.166666666666666</v>
      </c>
      <c r="J8198" s="13">
        <v>0</v>
      </c>
      <c r="K8198" s="13">
        <f t="shared" si="2572"/>
        <v>0</v>
      </c>
      <c r="L8198" s="13">
        <f t="shared" si="2564"/>
        <v>0</v>
      </c>
      <c r="M8198" s="13" t="e">
        <f ca="1">CalcTable[[#This Row],[IWC]]-AE8197</f>
        <v>#NAME?</v>
      </c>
      <c r="N8198" s="13" t="e">
        <f ca="1">IF(CalcTable[[#This Row],[Day of Year]]&lt;123,FCAP,AE8197)</f>
        <v>#NAME?</v>
      </c>
      <c r="O8198" s="17" t="e">
        <f ca="1">IF(IRR_DRIP,5,COUNTIF('IDET Wind Values'!C8182:G8182,"&lt;="&amp;IRR_MAXWIND))</f>
        <v>#NAME?</v>
      </c>
      <c r="P8198" s="13" t="e">
        <f ca="1">CalcTable[[#This Row],[ET_o]]*KL</f>
        <v>#NAME?</v>
      </c>
      <c r="Q8198" s="13" t="e">
        <f ca="1">IF(WILTPT&lt;=0,1,MAX(0,MIN(1,(CalcTable[[#This Row],[IWC]]-WILTPT)/(MAD-WILTPT))))</f>
        <v>#NAME?</v>
      </c>
      <c r="R8198" s="13" t="e">
        <f ca="1">CalcTable[[#This Row],[ETMult]]*CalcTable[[#This Row],[ETb]]</f>
        <v>#NAME?</v>
      </c>
      <c r="S8198" s="13" t="b">
        <f>INDEX(IRR_LIST,CalcTable[[#This Row],[Day of Week]]+1)</f>
        <v>1</v>
      </c>
      <c r="T8198" s="13">
        <f t="shared" ca="1" si="2573"/>
        <v>11.8</v>
      </c>
      <c r="U8198" s="13" t="b">
        <f ca="1">IF(CalcTable[[#This Row],[IrrPrecip]]&gt;=IC_MM,FALSE,TRUE)</f>
        <v>0</v>
      </c>
      <c r="V8198" s="13" t="b">
        <f t="shared" si="2565"/>
        <v>1</v>
      </c>
      <c r="W8198" s="13" t="e">
        <f ca="1">IF(AND(IRR_DRIP=FALSE,CalcTable[[#This Row],[IrrHours]]&lt;=0),FALSE,TRUE)</f>
        <v>#NAME?</v>
      </c>
      <c r="X8198" s="13" t="e">
        <f ca="1">AND(CalcTable[[#This Row],[IrrDay]],CalcTable[[#This Row],[IrrRain]],CalcTable[[#This Row],[IrrWarm]],CalcTable[[#This Row],[IrrWindy]])</f>
        <v>#NAME?</v>
      </c>
      <c r="Y8198" s="13" t="e">
        <f t="shared" ca="1" si="2574"/>
        <v>#NAME?</v>
      </c>
      <c r="Z8198" s="13" t="e">
        <f ca="1">CalcTable[[#This Row],[IrrHours]]/5</f>
        <v>#NAME?</v>
      </c>
      <c r="AA8198" s="13" t="e">
        <f ca="1">IF(CalcTable[[#This Row],[IrrFlag]]=FALSE,0,MAX(0,CalcTable[[#This Row],[VolRednWind]]*(FCAP*IRR_TARGET-CalcTable[[#This Row],[IWC]])))</f>
        <v>#NAME?</v>
      </c>
      <c r="AB8198" s="13" t="e">
        <f ca="1">CalcTable[[#This Row],[IWC]]+CalcTable[[#This Row],[Eff Precip]]+CalcTable[[#This Row],[IrrAmt]]-CalcTable[[#This Row],[AET]]</f>
        <v>#NAME?</v>
      </c>
      <c r="AC8198" s="13" t="e">
        <f ca="1">IF(CalcTable[[#This Row],[PWC]]&gt;FCAP,MIN(24*PERC,MIN(SAT,CalcTable[[#This Row],[PWC]])-FCAP),0)</f>
        <v>#NAME?</v>
      </c>
      <c r="AD8198" s="13" t="e">
        <f ca="1">IF(CalcTable[[#This Row],[PWC]]&gt;SAT,CalcTable[[#This Row],[PWC]]-SAT,0)</f>
        <v>#NAME?</v>
      </c>
      <c r="AE8198" s="13" t="e">
        <f ca="1">CalcTable[[#This Row],[PWC]]-CalcTable[[#This Row],[PercAmt]]-CalcTable[[#This Row],[Runoff]]</f>
        <v>#NAME?</v>
      </c>
      <c r="AF8198" s="13" t="e">
        <f ca="1">CalcTable[[#This Row],[IrrAmt]]/1000*CUR_IRR_AREA*10000/IRR_EFF</f>
        <v>#NAME?</v>
      </c>
      <c r="AG8198" s="147"/>
      <c r="AI8198" s="50">
        <v>0</v>
      </c>
      <c r="AJ8198" s="50">
        <v>0</v>
      </c>
      <c r="AK8198" s="50">
        <v>0</v>
      </c>
      <c r="AL8198" s="50">
        <v>0</v>
      </c>
      <c r="AM8198" s="50"/>
      <c r="AN8198" s="50"/>
      <c r="AO8198" s="50"/>
      <c r="AP8198" s="50"/>
      <c r="AQ8198" s="50"/>
      <c r="AR8198" s="50"/>
      <c r="AS8198" s="50"/>
      <c r="AT8198" s="50"/>
      <c r="AU8198" s="50"/>
      <c r="AV8198" s="50"/>
      <c r="AW8198" s="50"/>
      <c r="AX8198" s="50">
        <f t="shared" si="2575"/>
        <v>0</v>
      </c>
      <c r="AY8198" s="50"/>
      <c r="AZ8198" s="50">
        <f t="shared" si="2576"/>
        <v>0</v>
      </c>
      <c r="BA8198" s="50">
        <f t="shared" si="2566"/>
        <v>0</v>
      </c>
      <c r="BB8198" s="50">
        <f t="shared" si="2567"/>
        <v>0</v>
      </c>
      <c r="BC8198" s="17">
        <f t="shared" si="2577"/>
        <v>20137</v>
      </c>
      <c r="BD8198" s="50">
        <f t="shared" si="2578"/>
        <v>0</v>
      </c>
      <c r="BE8198" s="50">
        <f t="shared" si="2579"/>
        <v>0</v>
      </c>
      <c r="BF8198" s="50">
        <f t="shared" si="2580"/>
        <v>0</v>
      </c>
      <c r="BG8198" s="50"/>
      <c r="BH8198" s="17">
        <f t="shared" si="2581"/>
        <v>0</v>
      </c>
      <c r="BI8198" s="17">
        <f t="shared" si="2571"/>
        <v>8198</v>
      </c>
      <c r="BJ8198" s="17">
        <f t="shared" si="2582"/>
        <v>8198</v>
      </c>
      <c r="BK8198" s="150">
        <f t="shared" si="2583"/>
        <v>41464</v>
      </c>
      <c r="BL8198" s="50" t="e">
        <f t="shared" ca="1" si="2568"/>
        <v>#NAME?</v>
      </c>
      <c r="BM8198" s="50" t="e">
        <f t="shared" ca="1" si="2569"/>
        <v>#NAME?</v>
      </c>
      <c r="BN8198" s="50" t="e">
        <f t="shared" ca="1" si="2570"/>
        <v>#NAME?</v>
      </c>
    </row>
    <row r="8199" spans="1:66" x14ac:dyDescent="0.35">
      <c r="A8199" s="48">
        <v>41465</v>
      </c>
      <c r="B8199" s="17">
        <v>2013</v>
      </c>
      <c r="C8199" s="17">
        <v>7</v>
      </c>
      <c r="D8199" s="17">
        <v>191</v>
      </c>
      <c r="E8199" s="17">
        <v>10</v>
      </c>
      <c r="F8199" s="17">
        <v>4</v>
      </c>
      <c r="G8199" s="50">
        <v>12</v>
      </c>
      <c r="H8199" s="32">
        <v>6.0881427068699763</v>
      </c>
      <c r="I8199" s="50">
        <v>12</v>
      </c>
      <c r="J8199" s="13">
        <v>0</v>
      </c>
      <c r="K8199" s="13">
        <f t="shared" si="2572"/>
        <v>0</v>
      </c>
      <c r="L8199" s="13">
        <f t="shared" si="2564"/>
        <v>0</v>
      </c>
      <c r="M8199" s="13" t="e">
        <f ca="1">CalcTable[[#This Row],[IWC]]-AE8198</f>
        <v>#NAME?</v>
      </c>
      <c r="N8199" s="13" t="e">
        <f ca="1">IF(CalcTable[[#This Row],[Day of Year]]&lt;123,FCAP,AE8198)</f>
        <v>#NAME?</v>
      </c>
      <c r="O8199" s="17" t="e">
        <f ca="1">IF(IRR_DRIP,5,COUNTIF('IDET Wind Values'!C8183:G8183,"&lt;="&amp;IRR_MAXWIND))</f>
        <v>#NAME?</v>
      </c>
      <c r="P8199" s="13" t="e">
        <f ca="1">CalcTable[[#This Row],[ET_o]]*KL</f>
        <v>#NAME?</v>
      </c>
      <c r="Q8199" s="13" t="e">
        <f ca="1">IF(WILTPT&lt;=0,1,MAX(0,MIN(1,(CalcTable[[#This Row],[IWC]]-WILTPT)/(MAD-WILTPT))))</f>
        <v>#NAME?</v>
      </c>
      <c r="R8199" s="13" t="e">
        <f ca="1">CalcTable[[#This Row],[ETMult]]*CalcTable[[#This Row],[ETb]]</f>
        <v>#NAME?</v>
      </c>
      <c r="S8199" s="13" t="b">
        <f>INDEX(IRR_LIST,CalcTable[[#This Row],[Day of Week]]+1)</f>
        <v>0</v>
      </c>
      <c r="T8199" s="13">
        <f t="shared" ca="1" si="2573"/>
        <v>11.8</v>
      </c>
      <c r="U8199" s="13" t="b">
        <f ca="1">IF(CalcTable[[#This Row],[IrrPrecip]]&gt;=IC_MM,FALSE,TRUE)</f>
        <v>0</v>
      </c>
      <c r="V8199" s="13" t="b">
        <f t="shared" si="2565"/>
        <v>1</v>
      </c>
      <c r="W8199" s="13" t="e">
        <f ca="1">IF(AND(IRR_DRIP=FALSE,CalcTable[[#This Row],[IrrHours]]&lt;=0),FALSE,TRUE)</f>
        <v>#NAME?</v>
      </c>
      <c r="X8199" s="13" t="e">
        <f ca="1">AND(CalcTable[[#This Row],[IrrDay]],CalcTable[[#This Row],[IrrRain]],CalcTable[[#This Row],[IrrWarm]],CalcTable[[#This Row],[IrrWindy]])</f>
        <v>#NAME?</v>
      </c>
      <c r="Y8199" s="13" t="e">
        <f t="shared" ca="1" si="2574"/>
        <v>#NAME?</v>
      </c>
      <c r="Z8199" s="13" t="e">
        <f ca="1">CalcTable[[#This Row],[IrrHours]]/5</f>
        <v>#NAME?</v>
      </c>
      <c r="AA8199" s="13" t="e">
        <f ca="1">IF(CalcTable[[#This Row],[IrrFlag]]=FALSE,0,MAX(0,CalcTable[[#This Row],[VolRednWind]]*(FCAP*IRR_TARGET-CalcTable[[#This Row],[IWC]])))</f>
        <v>#NAME?</v>
      </c>
      <c r="AB8199" s="13" t="e">
        <f ca="1">CalcTable[[#This Row],[IWC]]+CalcTable[[#This Row],[Eff Precip]]+CalcTable[[#This Row],[IrrAmt]]-CalcTable[[#This Row],[AET]]</f>
        <v>#NAME?</v>
      </c>
      <c r="AC8199" s="13" t="e">
        <f ca="1">IF(CalcTable[[#This Row],[PWC]]&gt;FCAP,MIN(24*PERC,MIN(SAT,CalcTable[[#This Row],[PWC]])-FCAP),0)</f>
        <v>#NAME?</v>
      </c>
      <c r="AD8199" s="13" t="e">
        <f ca="1">IF(CalcTable[[#This Row],[PWC]]&gt;SAT,CalcTable[[#This Row],[PWC]]-SAT,0)</f>
        <v>#NAME?</v>
      </c>
      <c r="AE8199" s="13" t="e">
        <f ca="1">CalcTable[[#This Row],[PWC]]-CalcTable[[#This Row],[PercAmt]]-CalcTable[[#This Row],[Runoff]]</f>
        <v>#NAME?</v>
      </c>
      <c r="AF8199" s="13" t="e">
        <f ca="1">CalcTable[[#This Row],[IrrAmt]]/1000*CUR_IRR_AREA*10000/IRR_EFF</f>
        <v>#NAME?</v>
      </c>
      <c r="AG8199" s="147"/>
      <c r="AI8199" s="50">
        <v>0</v>
      </c>
      <c r="AJ8199" s="50">
        <v>0</v>
      </c>
      <c r="AK8199" s="50">
        <v>0</v>
      </c>
      <c r="AL8199" s="50">
        <v>0</v>
      </c>
      <c r="AM8199" s="50"/>
      <c r="AN8199" s="50"/>
      <c r="AO8199" s="50"/>
      <c r="AP8199" s="50"/>
      <c r="AQ8199" s="50"/>
      <c r="AR8199" s="50"/>
      <c r="AS8199" s="50"/>
      <c r="AT8199" s="50"/>
      <c r="AU8199" s="50"/>
      <c r="AV8199" s="50"/>
      <c r="AW8199" s="50"/>
      <c r="AX8199" s="50">
        <f t="shared" si="2575"/>
        <v>0</v>
      </c>
      <c r="AY8199" s="50"/>
      <c r="AZ8199" s="50">
        <f t="shared" si="2576"/>
        <v>0</v>
      </c>
      <c r="BA8199" s="50">
        <f t="shared" si="2566"/>
        <v>0</v>
      </c>
      <c r="BB8199" s="50">
        <f t="shared" si="2567"/>
        <v>0</v>
      </c>
      <c r="BC8199" s="17">
        <f t="shared" si="2577"/>
        <v>20137</v>
      </c>
      <c r="BD8199" s="50">
        <f t="shared" si="2578"/>
        <v>0</v>
      </c>
      <c r="BE8199" s="50">
        <f t="shared" si="2579"/>
        <v>0</v>
      </c>
      <c r="BF8199" s="50">
        <f t="shared" si="2580"/>
        <v>0</v>
      </c>
      <c r="BG8199" s="50"/>
      <c r="BH8199" s="17">
        <f t="shared" si="2581"/>
        <v>0</v>
      </c>
      <c r="BI8199" s="17">
        <f t="shared" si="2571"/>
        <v>8199</v>
      </c>
      <c r="BJ8199" s="17">
        <f t="shared" si="2582"/>
        <v>8199</v>
      </c>
      <c r="BK8199" s="150">
        <f t="shared" si="2583"/>
        <v>41465</v>
      </c>
      <c r="BL8199" s="50" t="e">
        <f t="shared" ca="1" si="2568"/>
        <v>#NAME?</v>
      </c>
      <c r="BM8199" s="50" t="e">
        <f t="shared" ca="1" si="2569"/>
        <v>#NAME?</v>
      </c>
      <c r="BN8199" s="50" t="e">
        <f t="shared" ca="1" si="2570"/>
        <v>#NAME?</v>
      </c>
    </row>
    <row r="8200" spans="1:66" x14ac:dyDescent="0.35">
      <c r="A8200" s="48">
        <v>41466</v>
      </c>
      <c r="B8200" s="17">
        <v>2013</v>
      </c>
      <c r="C8200" s="17">
        <v>7</v>
      </c>
      <c r="D8200" s="17">
        <v>192</v>
      </c>
      <c r="E8200" s="17">
        <v>11</v>
      </c>
      <c r="F8200" s="17">
        <v>5</v>
      </c>
      <c r="G8200" s="50">
        <v>11.3</v>
      </c>
      <c r="H8200" s="32">
        <v>5.2216084533156524</v>
      </c>
      <c r="I8200" s="50">
        <v>17.5</v>
      </c>
      <c r="J8200" s="13">
        <v>0</v>
      </c>
      <c r="K8200" s="13">
        <f t="shared" si="2572"/>
        <v>0</v>
      </c>
      <c r="L8200" s="13">
        <f t="shared" si="2564"/>
        <v>0</v>
      </c>
      <c r="M8200" s="13" t="e">
        <f ca="1">CalcTable[[#This Row],[IWC]]-AE8199</f>
        <v>#NAME?</v>
      </c>
      <c r="N8200" s="13" t="e">
        <f ca="1">IF(CalcTable[[#This Row],[Day of Year]]&lt;123,FCAP,AE8199)</f>
        <v>#NAME?</v>
      </c>
      <c r="O8200" s="17" t="e">
        <f ca="1">IF(IRR_DRIP,5,COUNTIF('IDET Wind Values'!C8184:G8184,"&lt;="&amp;IRR_MAXWIND))</f>
        <v>#NAME?</v>
      </c>
      <c r="P8200" s="13" t="e">
        <f ca="1">CalcTable[[#This Row],[ET_o]]*KL</f>
        <v>#NAME?</v>
      </c>
      <c r="Q8200" s="13" t="e">
        <f ca="1">IF(WILTPT&lt;=0,1,MAX(0,MIN(1,(CalcTable[[#This Row],[IWC]]-WILTPT)/(MAD-WILTPT))))</f>
        <v>#NAME?</v>
      </c>
      <c r="R8200" s="13" t="e">
        <f ca="1">CalcTable[[#This Row],[ETMult]]*CalcTable[[#This Row],[ETb]]</f>
        <v>#NAME?</v>
      </c>
      <c r="S8200" s="13" t="b">
        <f>INDEX(IRR_LIST,CalcTable[[#This Row],[Day of Week]]+1)</f>
        <v>1</v>
      </c>
      <c r="T8200" s="13">
        <f t="shared" ca="1" si="2573"/>
        <v>0</v>
      </c>
      <c r="U8200" s="13" t="b">
        <f ca="1">IF(CalcTable[[#This Row],[IrrPrecip]]&gt;=IC_MM,FALSE,TRUE)</f>
        <v>1</v>
      </c>
      <c r="V8200" s="13" t="b">
        <f t="shared" si="2565"/>
        <v>1</v>
      </c>
      <c r="W8200" s="13" t="e">
        <f ca="1">IF(AND(IRR_DRIP=FALSE,CalcTable[[#This Row],[IrrHours]]&lt;=0),FALSE,TRUE)</f>
        <v>#NAME?</v>
      </c>
      <c r="X8200" s="13" t="e">
        <f ca="1">AND(CalcTable[[#This Row],[IrrDay]],CalcTable[[#This Row],[IrrRain]],CalcTable[[#This Row],[IrrWarm]],CalcTable[[#This Row],[IrrWindy]])</f>
        <v>#NAME?</v>
      </c>
      <c r="Y8200" s="13" t="e">
        <f t="shared" ca="1" si="2574"/>
        <v>#NAME?</v>
      </c>
      <c r="Z8200" s="13" t="e">
        <f ca="1">CalcTable[[#This Row],[IrrHours]]/5</f>
        <v>#NAME?</v>
      </c>
      <c r="AA8200" s="13" t="e">
        <f ca="1">IF(CalcTable[[#This Row],[IrrFlag]]=FALSE,0,MAX(0,CalcTable[[#This Row],[VolRednWind]]*(FCAP*IRR_TARGET-CalcTable[[#This Row],[IWC]])))</f>
        <v>#NAME?</v>
      </c>
      <c r="AB8200" s="13" t="e">
        <f ca="1">CalcTable[[#This Row],[IWC]]+CalcTable[[#This Row],[Eff Precip]]+CalcTable[[#This Row],[IrrAmt]]-CalcTable[[#This Row],[AET]]</f>
        <v>#NAME?</v>
      </c>
      <c r="AC8200" s="13" t="e">
        <f ca="1">IF(CalcTable[[#This Row],[PWC]]&gt;FCAP,MIN(24*PERC,MIN(SAT,CalcTable[[#This Row],[PWC]])-FCAP),0)</f>
        <v>#NAME?</v>
      </c>
      <c r="AD8200" s="13" t="e">
        <f ca="1">IF(CalcTable[[#This Row],[PWC]]&gt;SAT,CalcTable[[#This Row],[PWC]]-SAT,0)</f>
        <v>#NAME?</v>
      </c>
      <c r="AE8200" s="13" t="e">
        <f ca="1">CalcTable[[#This Row],[PWC]]-CalcTable[[#This Row],[PercAmt]]-CalcTable[[#This Row],[Runoff]]</f>
        <v>#NAME?</v>
      </c>
      <c r="AF8200" s="13" t="e">
        <f ca="1">CalcTable[[#This Row],[IrrAmt]]/1000*CUR_IRR_AREA*10000/IRR_EFF</f>
        <v>#NAME?</v>
      </c>
      <c r="AG8200" s="147"/>
      <c r="AI8200" s="50">
        <v>3.1989454740339145</v>
      </c>
      <c r="AJ8200" s="50">
        <v>5.9074884088388906</v>
      </c>
      <c r="AK8200" s="50">
        <v>0</v>
      </c>
      <c r="AL8200" s="50">
        <v>0</v>
      </c>
      <c r="AM8200" s="50"/>
      <c r="AN8200" s="50"/>
      <c r="AO8200" s="50"/>
      <c r="AP8200" s="50"/>
      <c r="AQ8200" s="50"/>
      <c r="AR8200" s="50"/>
      <c r="AS8200" s="50"/>
      <c r="AT8200" s="50"/>
      <c r="AU8200" s="50"/>
      <c r="AV8200" s="50"/>
      <c r="AW8200" s="50"/>
      <c r="AX8200" s="50">
        <f t="shared" si="2575"/>
        <v>9.1064338828728051</v>
      </c>
      <c r="AY8200" s="50"/>
      <c r="AZ8200" s="50">
        <f t="shared" si="2576"/>
        <v>220.20419361177153</v>
      </c>
      <c r="BA8200" s="50">
        <f t="shared" si="2566"/>
        <v>358.08700554795922</v>
      </c>
      <c r="BB8200" s="50">
        <f t="shared" si="2567"/>
        <v>370.68874769381</v>
      </c>
      <c r="BC8200" s="17">
        <f t="shared" si="2577"/>
        <v>20137</v>
      </c>
      <c r="BD8200" s="50">
        <f t="shared" si="2578"/>
        <v>9.1064338828728051</v>
      </c>
      <c r="BE8200" s="50">
        <f t="shared" si="2579"/>
        <v>220.20419361177153</v>
      </c>
      <c r="BF8200" s="50">
        <f t="shared" si="2580"/>
        <v>360.18396034182649</v>
      </c>
      <c r="BG8200" s="50"/>
      <c r="BH8200" s="17">
        <f t="shared" si="2581"/>
        <v>0</v>
      </c>
      <c r="BI8200" s="17">
        <f t="shared" si="2571"/>
        <v>8200</v>
      </c>
      <c r="BJ8200" s="17">
        <f t="shared" si="2582"/>
        <v>8200</v>
      </c>
      <c r="BK8200" s="150">
        <f t="shared" si="2583"/>
        <v>41466</v>
      </c>
      <c r="BL8200" s="50" t="e">
        <f t="shared" ca="1" si="2568"/>
        <v>#NAME?</v>
      </c>
      <c r="BM8200" s="50" t="e">
        <f t="shared" ca="1" si="2569"/>
        <v>#NAME?</v>
      </c>
      <c r="BN8200" s="50" t="e">
        <f t="shared" ca="1" si="2570"/>
        <v>#NAME?</v>
      </c>
    </row>
    <row r="8201" spans="1:66" x14ac:dyDescent="0.35">
      <c r="A8201" s="48">
        <v>41467</v>
      </c>
      <c r="B8201" s="17">
        <v>2013</v>
      </c>
      <c r="C8201" s="17">
        <v>7</v>
      </c>
      <c r="D8201" s="17">
        <v>193</v>
      </c>
      <c r="E8201" s="17">
        <v>12</v>
      </c>
      <c r="F8201" s="17">
        <v>6</v>
      </c>
      <c r="G8201" s="50">
        <v>8.9</v>
      </c>
      <c r="H8201" s="32">
        <v>4.3028468575808461</v>
      </c>
      <c r="I8201" s="50">
        <v>10.166666666666666</v>
      </c>
      <c r="J8201" s="13">
        <v>0</v>
      </c>
      <c r="K8201" s="13">
        <f t="shared" si="2572"/>
        <v>0</v>
      </c>
      <c r="L8201" s="13">
        <f t="shared" si="2564"/>
        <v>0</v>
      </c>
      <c r="M8201" s="13" t="e">
        <f ca="1">CalcTable[[#This Row],[IWC]]-AE8200</f>
        <v>#NAME?</v>
      </c>
      <c r="N8201" s="13" t="e">
        <f ca="1">IF(CalcTable[[#This Row],[Day of Year]]&lt;123,FCAP,AE8200)</f>
        <v>#NAME?</v>
      </c>
      <c r="O8201" s="17" t="e">
        <f ca="1">IF(IRR_DRIP,5,COUNTIF('IDET Wind Values'!C8185:G8185,"&lt;="&amp;IRR_MAXWIND))</f>
        <v>#NAME?</v>
      </c>
      <c r="P8201" s="13" t="e">
        <f ca="1">CalcTable[[#This Row],[ET_o]]*KL</f>
        <v>#NAME?</v>
      </c>
      <c r="Q8201" s="13" t="e">
        <f ca="1">IF(WILTPT&lt;=0,1,MAX(0,MIN(1,(CalcTable[[#This Row],[IWC]]-WILTPT)/(MAD-WILTPT))))</f>
        <v>#NAME?</v>
      </c>
      <c r="R8201" s="13" t="e">
        <f ca="1">CalcTable[[#This Row],[ETMult]]*CalcTable[[#This Row],[ETb]]</f>
        <v>#NAME?</v>
      </c>
      <c r="S8201" s="13" t="b">
        <f>INDEX(IRR_LIST,CalcTable[[#This Row],[Day of Week]]+1)</f>
        <v>0</v>
      </c>
      <c r="T8201" s="13">
        <f t="shared" ca="1" si="2573"/>
        <v>0</v>
      </c>
      <c r="U8201" s="13" t="b">
        <f ca="1">IF(CalcTable[[#This Row],[IrrPrecip]]&gt;=IC_MM,FALSE,TRUE)</f>
        <v>1</v>
      </c>
      <c r="V8201" s="13" t="b">
        <f t="shared" si="2565"/>
        <v>1</v>
      </c>
      <c r="W8201" s="13" t="e">
        <f ca="1">IF(AND(IRR_DRIP=FALSE,CalcTable[[#This Row],[IrrHours]]&lt;=0),FALSE,TRUE)</f>
        <v>#NAME?</v>
      </c>
      <c r="X8201" s="13" t="e">
        <f ca="1">AND(CalcTable[[#This Row],[IrrDay]],CalcTable[[#This Row],[IrrRain]],CalcTable[[#This Row],[IrrWarm]],CalcTable[[#This Row],[IrrWindy]])</f>
        <v>#NAME?</v>
      </c>
      <c r="Y8201" s="13" t="e">
        <f t="shared" ca="1" si="2574"/>
        <v>#NAME?</v>
      </c>
      <c r="Z8201" s="13" t="e">
        <f ca="1">CalcTable[[#This Row],[IrrHours]]/5</f>
        <v>#NAME?</v>
      </c>
      <c r="AA8201" s="13" t="e">
        <f ca="1">IF(CalcTable[[#This Row],[IrrFlag]]=FALSE,0,MAX(0,CalcTable[[#This Row],[VolRednWind]]*(FCAP*IRR_TARGET-CalcTable[[#This Row],[IWC]])))</f>
        <v>#NAME?</v>
      </c>
      <c r="AB8201" s="13" t="e">
        <f ca="1">CalcTable[[#This Row],[IWC]]+CalcTable[[#This Row],[Eff Precip]]+CalcTable[[#This Row],[IrrAmt]]-CalcTable[[#This Row],[AET]]</f>
        <v>#NAME?</v>
      </c>
      <c r="AC8201" s="13" t="e">
        <f ca="1">IF(CalcTable[[#This Row],[PWC]]&gt;FCAP,MIN(24*PERC,MIN(SAT,CalcTable[[#This Row],[PWC]])-FCAP),0)</f>
        <v>#NAME?</v>
      </c>
      <c r="AD8201" s="13" t="e">
        <f ca="1">IF(CalcTable[[#This Row],[PWC]]&gt;SAT,CalcTable[[#This Row],[PWC]]-SAT,0)</f>
        <v>#NAME?</v>
      </c>
      <c r="AE8201" s="13" t="e">
        <f ca="1">CalcTable[[#This Row],[PWC]]-CalcTable[[#This Row],[PercAmt]]-CalcTable[[#This Row],[Runoff]]</f>
        <v>#NAME?</v>
      </c>
      <c r="AF8201" s="13" t="e">
        <f ca="1">CalcTable[[#This Row],[IrrAmt]]/1000*CUR_IRR_AREA*10000/IRR_EFF</f>
        <v>#NAME?</v>
      </c>
      <c r="AG8201" s="147"/>
      <c r="AI8201" s="50">
        <v>0</v>
      </c>
      <c r="AJ8201" s="50">
        <v>0</v>
      </c>
      <c r="AK8201" s="50">
        <v>0</v>
      </c>
      <c r="AL8201" s="50">
        <v>10.636753381832756</v>
      </c>
      <c r="AM8201" s="50"/>
      <c r="AN8201" s="50"/>
      <c r="AO8201" s="50"/>
      <c r="AP8201" s="50"/>
      <c r="AQ8201" s="50"/>
      <c r="AR8201" s="50"/>
      <c r="AS8201" s="50"/>
      <c r="AT8201" s="50"/>
      <c r="AU8201" s="50"/>
      <c r="AV8201" s="50"/>
      <c r="AW8201" s="50"/>
      <c r="AX8201" s="50">
        <f t="shared" si="2575"/>
        <v>10.636753381832756</v>
      </c>
      <c r="AY8201" s="50"/>
      <c r="AZ8201" s="50">
        <f t="shared" si="2576"/>
        <v>312.01143253376085</v>
      </c>
      <c r="BA8201" s="50">
        <f t="shared" si="2566"/>
        <v>480.39855485356833</v>
      </c>
      <c r="BB8201" s="50">
        <f t="shared" si="2567"/>
        <v>495.25624211708077</v>
      </c>
      <c r="BC8201" s="17">
        <f t="shared" si="2577"/>
        <v>20137</v>
      </c>
      <c r="BD8201" s="50">
        <f t="shared" si="2578"/>
        <v>10.636753381832756</v>
      </c>
      <c r="BE8201" s="50">
        <f t="shared" si="2579"/>
        <v>312.01143253376085</v>
      </c>
      <c r="BF8201" s="50">
        <f t="shared" si="2580"/>
        <v>510.35137704992815</v>
      </c>
      <c r="BG8201" s="50"/>
      <c r="BH8201" s="17">
        <f t="shared" si="2581"/>
        <v>0</v>
      </c>
      <c r="BI8201" s="17">
        <f t="shared" si="2571"/>
        <v>8201</v>
      </c>
      <c r="BJ8201" s="17">
        <f t="shared" si="2582"/>
        <v>8201</v>
      </c>
      <c r="BK8201" s="150">
        <f t="shared" si="2583"/>
        <v>41467</v>
      </c>
      <c r="BL8201" s="50" t="e">
        <f t="shared" ca="1" si="2568"/>
        <v>#NAME?</v>
      </c>
      <c r="BM8201" s="50" t="e">
        <f t="shared" ca="1" si="2569"/>
        <v>#NAME?</v>
      </c>
      <c r="BN8201" s="50" t="e">
        <f t="shared" ca="1" si="2570"/>
        <v>#NAME?</v>
      </c>
    </row>
    <row r="8202" spans="1:66" x14ac:dyDescent="0.35">
      <c r="A8202" s="48">
        <v>41468</v>
      </c>
      <c r="B8202" s="17">
        <v>2013</v>
      </c>
      <c r="C8202" s="17">
        <v>7</v>
      </c>
      <c r="D8202" s="17">
        <v>194</v>
      </c>
      <c r="E8202" s="17">
        <v>13</v>
      </c>
      <c r="F8202" s="17">
        <v>7</v>
      </c>
      <c r="G8202" s="50">
        <v>8.5</v>
      </c>
      <c r="H8202" s="32">
        <v>3.9581315057428226</v>
      </c>
      <c r="I8202" s="50">
        <v>18.666666666666668</v>
      </c>
      <c r="J8202" s="13">
        <v>4.4000000000000004</v>
      </c>
      <c r="K8202" s="13">
        <f t="shared" si="2572"/>
        <v>4.4000000000000004</v>
      </c>
      <c r="L8202" s="13">
        <f t="shared" si="2564"/>
        <v>0</v>
      </c>
      <c r="M8202" s="13" t="e">
        <f ca="1">CalcTable[[#This Row],[IWC]]-AE8201</f>
        <v>#NAME?</v>
      </c>
      <c r="N8202" s="13" t="e">
        <f ca="1">IF(CalcTable[[#This Row],[Day of Year]]&lt;123,FCAP,AE8201)</f>
        <v>#NAME?</v>
      </c>
      <c r="O8202" s="17" t="e">
        <f ca="1">IF(IRR_DRIP,5,COUNTIF('IDET Wind Values'!C8186:G8186,"&lt;="&amp;IRR_MAXWIND))</f>
        <v>#NAME?</v>
      </c>
      <c r="P8202" s="13" t="e">
        <f ca="1">CalcTable[[#This Row],[ET_o]]*KL</f>
        <v>#NAME?</v>
      </c>
      <c r="Q8202" s="13" t="e">
        <f ca="1">IF(WILTPT&lt;=0,1,MAX(0,MIN(1,(CalcTable[[#This Row],[IWC]]-WILTPT)/(MAD-WILTPT))))</f>
        <v>#NAME?</v>
      </c>
      <c r="R8202" s="13" t="e">
        <f ca="1">CalcTable[[#This Row],[ETMult]]*CalcTable[[#This Row],[ETb]]</f>
        <v>#NAME?</v>
      </c>
      <c r="S8202" s="13" t="b">
        <f>INDEX(IRR_LIST,CalcTable[[#This Row],[Day of Week]]+1)</f>
        <v>0</v>
      </c>
      <c r="T8202" s="13">
        <f t="shared" ca="1" si="2573"/>
        <v>0</v>
      </c>
      <c r="U8202" s="13" t="b">
        <f ca="1">IF(CalcTable[[#This Row],[IrrPrecip]]&gt;=IC_MM,FALSE,TRUE)</f>
        <v>1</v>
      </c>
      <c r="V8202" s="13" t="b">
        <f t="shared" si="2565"/>
        <v>1</v>
      </c>
      <c r="W8202" s="13" t="e">
        <f ca="1">IF(AND(IRR_DRIP=FALSE,CalcTable[[#This Row],[IrrHours]]&lt;=0),FALSE,TRUE)</f>
        <v>#NAME?</v>
      </c>
      <c r="X8202" s="13" t="e">
        <f ca="1">AND(CalcTable[[#This Row],[IrrDay]],CalcTable[[#This Row],[IrrRain]],CalcTable[[#This Row],[IrrWarm]],CalcTable[[#This Row],[IrrWindy]])</f>
        <v>#NAME?</v>
      </c>
      <c r="Y8202" s="13" t="e">
        <f t="shared" ca="1" si="2574"/>
        <v>#NAME?</v>
      </c>
      <c r="Z8202" s="13" t="e">
        <f ca="1">CalcTable[[#This Row],[IrrHours]]/5</f>
        <v>#NAME?</v>
      </c>
      <c r="AA8202" s="13" t="e">
        <f ca="1">IF(CalcTable[[#This Row],[IrrFlag]]=FALSE,0,MAX(0,CalcTable[[#This Row],[VolRednWind]]*(FCAP*IRR_TARGET-CalcTable[[#This Row],[IWC]])))</f>
        <v>#NAME?</v>
      </c>
      <c r="AB8202" s="13" t="e">
        <f ca="1">CalcTable[[#This Row],[IWC]]+CalcTable[[#This Row],[Eff Precip]]+CalcTable[[#This Row],[IrrAmt]]-CalcTable[[#This Row],[AET]]</f>
        <v>#NAME?</v>
      </c>
      <c r="AC8202" s="13" t="e">
        <f ca="1">IF(CalcTable[[#This Row],[PWC]]&gt;FCAP,MIN(24*PERC,MIN(SAT,CalcTable[[#This Row],[PWC]])-FCAP),0)</f>
        <v>#NAME?</v>
      </c>
      <c r="AD8202" s="13" t="e">
        <f ca="1">IF(CalcTable[[#This Row],[PWC]]&gt;SAT,CalcTable[[#This Row],[PWC]]-SAT,0)</f>
        <v>#NAME?</v>
      </c>
      <c r="AE8202" s="13" t="e">
        <f ca="1">CalcTable[[#This Row],[PWC]]-CalcTable[[#This Row],[PercAmt]]-CalcTable[[#This Row],[Runoff]]</f>
        <v>#NAME?</v>
      </c>
      <c r="AF8202" s="13" t="e">
        <f ca="1">CalcTable[[#This Row],[IrrAmt]]/1000*CUR_IRR_AREA*10000/IRR_EFF</f>
        <v>#NAME?</v>
      </c>
      <c r="AG8202" s="147"/>
      <c r="AI8202" s="50">
        <v>0</v>
      </c>
      <c r="AJ8202" s="50">
        <v>0</v>
      </c>
      <c r="AK8202" s="50">
        <v>0</v>
      </c>
      <c r="AL8202" s="50">
        <v>0</v>
      </c>
      <c r="AM8202" s="50"/>
      <c r="AN8202" s="50"/>
      <c r="AO8202" s="50"/>
      <c r="AP8202" s="50"/>
      <c r="AQ8202" s="50"/>
      <c r="AR8202" s="50"/>
      <c r="AS8202" s="50"/>
      <c r="AT8202" s="50"/>
      <c r="AU8202" s="50"/>
      <c r="AV8202" s="50"/>
      <c r="AW8202" s="50"/>
      <c r="AX8202" s="50">
        <f t="shared" si="2575"/>
        <v>0</v>
      </c>
      <c r="AY8202" s="50"/>
      <c r="AZ8202" s="50">
        <f t="shared" si="2576"/>
        <v>0</v>
      </c>
      <c r="BA8202" s="50">
        <f t="shared" si="2566"/>
        <v>0</v>
      </c>
      <c r="BB8202" s="50">
        <f t="shared" si="2567"/>
        <v>0</v>
      </c>
      <c r="BC8202" s="17">
        <f t="shared" si="2577"/>
        <v>20137</v>
      </c>
      <c r="BD8202" s="50">
        <f t="shared" si="2578"/>
        <v>0</v>
      </c>
      <c r="BE8202" s="50">
        <f t="shared" si="2579"/>
        <v>0</v>
      </c>
      <c r="BF8202" s="50">
        <f t="shared" si="2580"/>
        <v>0</v>
      </c>
      <c r="BG8202" s="50"/>
      <c r="BH8202" s="17">
        <f t="shared" si="2581"/>
        <v>0</v>
      </c>
      <c r="BI8202" s="17">
        <f t="shared" si="2571"/>
        <v>8202</v>
      </c>
      <c r="BJ8202" s="17">
        <f t="shared" si="2582"/>
        <v>8202</v>
      </c>
      <c r="BK8202" s="150">
        <f t="shared" si="2583"/>
        <v>41468</v>
      </c>
      <c r="BL8202" s="50" t="e">
        <f t="shared" ca="1" si="2568"/>
        <v>#NAME?</v>
      </c>
      <c r="BM8202" s="50" t="e">
        <f t="shared" ca="1" si="2569"/>
        <v>#NAME?</v>
      </c>
      <c r="BN8202" s="50" t="e">
        <f t="shared" ca="1" si="2570"/>
        <v>#NAME?</v>
      </c>
    </row>
    <row r="8203" spans="1:66" x14ac:dyDescent="0.35">
      <c r="A8203" s="48">
        <v>41469</v>
      </c>
      <c r="B8203" s="17">
        <v>2013</v>
      </c>
      <c r="C8203" s="17">
        <v>7</v>
      </c>
      <c r="D8203" s="17">
        <v>195</v>
      </c>
      <c r="E8203" s="17">
        <v>14</v>
      </c>
      <c r="F8203" s="17">
        <v>1</v>
      </c>
      <c r="G8203" s="50">
        <v>9.1</v>
      </c>
      <c r="H8203" s="32">
        <v>4.5999204773341225</v>
      </c>
      <c r="I8203" s="50">
        <v>16.333333333333332</v>
      </c>
      <c r="J8203" s="13">
        <v>0</v>
      </c>
      <c r="K8203" s="13">
        <f t="shared" si="2572"/>
        <v>0</v>
      </c>
      <c r="L8203" s="13">
        <f t="shared" si="2564"/>
        <v>0</v>
      </c>
      <c r="M8203" s="13" t="e">
        <f ca="1">CalcTable[[#This Row],[IWC]]-AE8202</f>
        <v>#NAME?</v>
      </c>
      <c r="N8203" s="13" t="e">
        <f ca="1">IF(CalcTable[[#This Row],[Day of Year]]&lt;123,FCAP,AE8202)</f>
        <v>#NAME?</v>
      </c>
      <c r="O8203" s="17" t="e">
        <f ca="1">IF(IRR_DRIP,5,COUNTIF('IDET Wind Values'!C8187:G8187,"&lt;="&amp;IRR_MAXWIND))</f>
        <v>#NAME?</v>
      </c>
      <c r="P8203" s="13" t="e">
        <f ca="1">CalcTable[[#This Row],[ET_o]]*KL</f>
        <v>#NAME?</v>
      </c>
      <c r="Q8203" s="13" t="e">
        <f ca="1">IF(WILTPT&lt;=0,1,MAX(0,MIN(1,(CalcTable[[#This Row],[IWC]]-WILTPT)/(MAD-WILTPT))))</f>
        <v>#NAME?</v>
      </c>
      <c r="R8203" s="13" t="e">
        <f ca="1">CalcTable[[#This Row],[ETMult]]*CalcTable[[#This Row],[ETb]]</f>
        <v>#NAME?</v>
      </c>
      <c r="S8203" s="13" t="b">
        <f>INDEX(IRR_LIST,CalcTable[[#This Row],[Day of Week]]+1)</f>
        <v>1</v>
      </c>
      <c r="T8203" s="13">
        <f t="shared" ca="1" si="2573"/>
        <v>4.4000000000000004</v>
      </c>
      <c r="U8203" s="13" t="b">
        <f ca="1">IF(CalcTable[[#This Row],[IrrPrecip]]&gt;=IC_MM,FALSE,TRUE)</f>
        <v>1</v>
      </c>
      <c r="V8203" s="13" t="b">
        <f t="shared" si="2565"/>
        <v>1</v>
      </c>
      <c r="W8203" s="13" t="e">
        <f ca="1">IF(AND(IRR_DRIP=FALSE,CalcTable[[#This Row],[IrrHours]]&lt;=0),FALSE,TRUE)</f>
        <v>#NAME?</v>
      </c>
      <c r="X8203" s="13" t="e">
        <f ca="1">AND(CalcTable[[#This Row],[IrrDay]],CalcTable[[#This Row],[IrrRain]],CalcTable[[#This Row],[IrrWarm]],CalcTable[[#This Row],[IrrWindy]])</f>
        <v>#NAME?</v>
      </c>
      <c r="Y8203" s="13" t="e">
        <f t="shared" ca="1" si="2574"/>
        <v>#NAME?</v>
      </c>
      <c r="Z8203" s="13" t="e">
        <f ca="1">CalcTable[[#This Row],[IrrHours]]/5</f>
        <v>#NAME?</v>
      </c>
      <c r="AA8203" s="13" t="e">
        <f ca="1">IF(CalcTable[[#This Row],[IrrFlag]]=FALSE,0,MAX(0,CalcTable[[#This Row],[VolRednWind]]*(FCAP*IRR_TARGET-CalcTable[[#This Row],[IWC]])))</f>
        <v>#NAME?</v>
      </c>
      <c r="AB8203" s="13" t="e">
        <f ca="1">CalcTable[[#This Row],[IWC]]+CalcTable[[#This Row],[Eff Precip]]+CalcTable[[#This Row],[IrrAmt]]-CalcTable[[#This Row],[AET]]</f>
        <v>#NAME?</v>
      </c>
      <c r="AC8203" s="13" t="e">
        <f ca="1">IF(CalcTable[[#This Row],[PWC]]&gt;FCAP,MIN(24*PERC,MIN(SAT,CalcTable[[#This Row],[PWC]])-FCAP),0)</f>
        <v>#NAME?</v>
      </c>
      <c r="AD8203" s="13" t="e">
        <f ca="1">IF(CalcTable[[#This Row],[PWC]]&gt;SAT,CalcTable[[#This Row],[PWC]]-SAT,0)</f>
        <v>#NAME?</v>
      </c>
      <c r="AE8203" s="13" t="e">
        <f ca="1">CalcTable[[#This Row],[PWC]]-CalcTable[[#This Row],[PercAmt]]-CalcTable[[#This Row],[Runoff]]</f>
        <v>#NAME?</v>
      </c>
      <c r="AF8203" s="13" t="e">
        <f ca="1">CalcTable[[#This Row],[IrrAmt]]/1000*CUR_IRR_AREA*10000/IRR_EFF</f>
        <v>#NAME?</v>
      </c>
      <c r="AG8203" s="147"/>
      <c r="AI8203" s="50">
        <v>0</v>
      </c>
      <c r="AJ8203" s="50">
        <v>0</v>
      </c>
      <c r="AK8203" s="50">
        <v>0</v>
      </c>
      <c r="AL8203" s="50">
        <v>0</v>
      </c>
      <c r="AM8203" s="50"/>
      <c r="AN8203" s="50"/>
      <c r="AO8203" s="50"/>
      <c r="AP8203" s="50"/>
      <c r="AQ8203" s="50"/>
      <c r="AR8203" s="50"/>
      <c r="AS8203" s="50"/>
      <c r="AT8203" s="50"/>
      <c r="AU8203" s="50"/>
      <c r="AV8203" s="50"/>
      <c r="AW8203" s="50"/>
      <c r="AX8203" s="50">
        <f t="shared" si="2575"/>
        <v>0</v>
      </c>
      <c r="AY8203" s="50"/>
      <c r="AZ8203" s="50">
        <f t="shared" si="2576"/>
        <v>0</v>
      </c>
      <c r="BA8203" s="50">
        <f t="shared" si="2566"/>
        <v>0</v>
      </c>
      <c r="BB8203" s="50">
        <f t="shared" si="2567"/>
        <v>0</v>
      </c>
      <c r="BC8203" s="17">
        <f t="shared" si="2577"/>
        <v>20137</v>
      </c>
      <c r="BD8203" s="50">
        <f t="shared" si="2578"/>
        <v>0</v>
      </c>
      <c r="BE8203" s="50">
        <f t="shared" si="2579"/>
        <v>0</v>
      </c>
      <c r="BF8203" s="50">
        <f t="shared" si="2580"/>
        <v>0</v>
      </c>
      <c r="BG8203" s="50"/>
      <c r="BH8203" s="17">
        <f t="shared" si="2581"/>
        <v>0</v>
      </c>
      <c r="BI8203" s="17">
        <f t="shared" si="2571"/>
        <v>8203</v>
      </c>
      <c r="BJ8203" s="17">
        <f t="shared" si="2582"/>
        <v>8203</v>
      </c>
      <c r="BK8203" s="150">
        <f t="shared" si="2583"/>
        <v>41469</v>
      </c>
      <c r="BL8203" s="50" t="e">
        <f t="shared" ca="1" si="2568"/>
        <v>#NAME?</v>
      </c>
      <c r="BM8203" s="50" t="e">
        <f t="shared" ca="1" si="2569"/>
        <v>#NAME?</v>
      </c>
      <c r="BN8203" s="50" t="e">
        <f t="shared" ca="1" si="2570"/>
        <v>#NAME?</v>
      </c>
    </row>
    <row r="8204" spans="1:66" x14ac:dyDescent="0.35">
      <c r="A8204" s="48">
        <v>41470</v>
      </c>
      <c r="B8204" s="17">
        <v>2013</v>
      </c>
      <c r="C8204" s="17">
        <v>7</v>
      </c>
      <c r="D8204" s="17">
        <v>196</v>
      </c>
      <c r="E8204" s="17">
        <v>15</v>
      </c>
      <c r="F8204" s="17">
        <v>2</v>
      </c>
      <c r="G8204" s="50">
        <v>7.9</v>
      </c>
      <c r="H8204" s="32">
        <v>4.1899618072029376</v>
      </c>
      <c r="I8204" s="50">
        <v>20.5</v>
      </c>
      <c r="J8204" s="13">
        <v>0.6</v>
      </c>
      <c r="K8204" s="13">
        <f t="shared" si="2572"/>
        <v>0.6</v>
      </c>
      <c r="L8204" s="13">
        <f t="shared" si="2564"/>
        <v>0</v>
      </c>
      <c r="M8204" s="13" t="e">
        <f ca="1">CalcTable[[#This Row],[IWC]]-AE8203</f>
        <v>#NAME?</v>
      </c>
      <c r="N8204" s="13" t="e">
        <f ca="1">IF(CalcTable[[#This Row],[Day of Year]]&lt;123,FCAP,AE8203)</f>
        <v>#NAME?</v>
      </c>
      <c r="O8204" s="17" t="e">
        <f ca="1">IF(IRR_DRIP,5,COUNTIF('IDET Wind Values'!C8188:G8188,"&lt;="&amp;IRR_MAXWIND))</f>
        <v>#NAME?</v>
      </c>
      <c r="P8204" s="13" t="e">
        <f ca="1">CalcTable[[#This Row],[ET_o]]*KL</f>
        <v>#NAME?</v>
      </c>
      <c r="Q8204" s="13" t="e">
        <f ca="1">IF(WILTPT&lt;=0,1,MAX(0,MIN(1,(CalcTable[[#This Row],[IWC]]-WILTPT)/(MAD-WILTPT))))</f>
        <v>#NAME?</v>
      </c>
      <c r="R8204" s="13" t="e">
        <f ca="1">CalcTable[[#This Row],[ETMult]]*CalcTable[[#This Row],[ETb]]</f>
        <v>#NAME?</v>
      </c>
      <c r="S8204" s="13" t="b">
        <f>INDEX(IRR_LIST,CalcTable[[#This Row],[Day of Week]]+1)</f>
        <v>0</v>
      </c>
      <c r="T8204" s="13">
        <f t="shared" ca="1" si="2573"/>
        <v>4.4000000000000004</v>
      </c>
      <c r="U8204" s="13" t="b">
        <f ca="1">IF(CalcTable[[#This Row],[IrrPrecip]]&gt;=IC_MM,FALSE,TRUE)</f>
        <v>1</v>
      </c>
      <c r="V8204" s="13" t="b">
        <f t="shared" si="2565"/>
        <v>1</v>
      </c>
      <c r="W8204" s="13" t="e">
        <f ca="1">IF(AND(IRR_DRIP=FALSE,CalcTable[[#This Row],[IrrHours]]&lt;=0),FALSE,TRUE)</f>
        <v>#NAME?</v>
      </c>
      <c r="X8204" s="13" t="e">
        <f ca="1">AND(CalcTable[[#This Row],[IrrDay]],CalcTable[[#This Row],[IrrRain]],CalcTable[[#This Row],[IrrWarm]],CalcTable[[#This Row],[IrrWindy]])</f>
        <v>#NAME?</v>
      </c>
      <c r="Y8204" s="13" t="e">
        <f t="shared" ca="1" si="2574"/>
        <v>#NAME?</v>
      </c>
      <c r="Z8204" s="13" t="e">
        <f ca="1">CalcTable[[#This Row],[IrrHours]]/5</f>
        <v>#NAME?</v>
      </c>
      <c r="AA8204" s="13" t="e">
        <f ca="1">IF(CalcTable[[#This Row],[IrrFlag]]=FALSE,0,MAX(0,CalcTable[[#This Row],[VolRednWind]]*(FCAP*IRR_TARGET-CalcTable[[#This Row],[IWC]])))</f>
        <v>#NAME?</v>
      </c>
      <c r="AB8204" s="13" t="e">
        <f ca="1">CalcTable[[#This Row],[IWC]]+CalcTable[[#This Row],[Eff Precip]]+CalcTable[[#This Row],[IrrAmt]]-CalcTable[[#This Row],[AET]]</f>
        <v>#NAME?</v>
      </c>
      <c r="AC8204" s="13" t="e">
        <f ca="1">IF(CalcTable[[#This Row],[PWC]]&gt;FCAP,MIN(24*PERC,MIN(SAT,CalcTable[[#This Row],[PWC]])-FCAP),0)</f>
        <v>#NAME?</v>
      </c>
      <c r="AD8204" s="13" t="e">
        <f ca="1">IF(CalcTable[[#This Row],[PWC]]&gt;SAT,CalcTable[[#This Row],[PWC]]-SAT,0)</f>
        <v>#NAME?</v>
      </c>
      <c r="AE8204" s="13" t="e">
        <f ca="1">CalcTable[[#This Row],[PWC]]-CalcTable[[#This Row],[PercAmt]]-CalcTable[[#This Row],[Runoff]]</f>
        <v>#NAME?</v>
      </c>
      <c r="AF8204" s="13" t="e">
        <f ca="1">CalcTable[[#This Row],[IrrAmt]]/1000*CUR_IRR_AREA*10000/IRR_EFF</f>
        <v>#NAME?</v>
      </c>
      <c r="AG8204" s="147"/>
      <c r="AI8204" s="50">
        <v>0</v>
      </c>
      <c r="AJ8204" s="50">
        <v>0</v>
      </c>
      <c r="AK8204" s="50">
        <v>4.7111428125600643</v>
      </c>
      <c r="AL8204" s="50">
        <v>6.9869285906923224</v>
      </c>
      <c r="AM8204" s="50"/>
      <c r="AN8204" s="50"/>
      <c r="AO8204" s="50"/>
      <c r="AP8204" s="50"/>
      <c r="AQ8204" s="50"/>
      <c r="AR8204" s="50"/>
      <c r="AS8204" s="50"/>
      <c r="AT8204" s="50"/>
      <c r="AU8204" s="50"/>
      <c r="AV8204" s="50"/>
      <c r="AW8204" s="50"/>
      <c r="AX8204" s="50">
        <f t="shared" si="2575"/>
        <v>11.698071403252387</v>
      </c>
      <c r="AY8204" s="50"/>
      <c r="AZ8204" s="50">
        <f t="shared" si="2576"/>
        <v>274.04666657785572</v>
      </c>
      <c r="BA8204" s="50">
        <f t="shared" si="2566"/>
        <v>421.94486758812712</v>
      </c>
      <c r="BB8204" s="50">
        <f t="shared" si="2567"/>
        <v>434.99470885373933</v>
      </c>
      <c r="BC8204" s="17">
        <f t="shared" si="2577"/>
        <v>20137</v>
      </c>
      <c r="BD8204" s="50">
        <f t="shared" si="2578"/>
        <v>11.698071403252387</v>
      </c>
      <c r="BE8204" s="50">
        <f t="shared" si="2579"/>
        <v>274.04666657785572</v>
      </c>
      <c r="BF8204" s="50">
        <f t="shared" si="2580"/>
        <v>448.25310575380212</v>
      </c>
      <c r="BG8204" s="50"/>
      <c r="BH8204" s="17">
        <f t="shared" si="2581"/>
        <v>0</v>
      </c>
      <c r="BI8204" s="17">
        <f t="shared" si="2571"/>
        <v>8204</v>
      </c>
      <c r="BJ8204" s="17">
        <f t="shared" si="2582"/>
        <v>8204</v>
      </c>
      <c r="BK8204" s="150">
        <f t="shared" si="2583"/>
        <v>41470</v>
      </c>
      <c r="BL8204" s="50" t="e">
        <f t="shared" ca="1" si="2568"/>
        <v>#NAME?</v>
      </c>
      <c r="BM8204" s="50" t="e">
        <f t="shared" ca="1" si="2569"/>
        <v>#NAME?</v>
      </c>
      <c r="BN8204" s="50" t="e">
        <f t="shared" ca="1" si="2570"/>
        <v>#NAME?</v>
      </c>
    </row>
    <row r="8205" spans="1:66" x14ac:dyDescent="0.35">
      <c r="A8205" s="48">
        <v>41471</v>
      </c>
      <c r="B8205" s="17">
        <v>2013</v>
      </c>
      <c r="C8205" s="17">
        <v>7</v>
      </c>
      <c r="D8205" s="17">
        <v>197</v>
      </c>
      <c r="E8205" s="17">
        <v>16</v>
      </c>
      <c r="F8205" s="17">
        <v>3</v>
      </c>
      <c r="G8205" s="50">
        <v>7.2</v>
      </c>
      <c r="H8205" s="32">
        <v>4.350958137682337</v>
      </c>
      <c r="I8205" s="50">
        <v>10</v>
      </c>
      <c r="J8205" s="13">
        <v>0</v>
      </c>
      <c r="K8205" s="13">
        <f t="shared" si="2572"/>
        <v>0</v>
      </c>
      <c r="L8205" s="13">
        <f t="shared" si="2564"/>
        <v>0</v>
      </c>
      <c r="M8205" s="13" t="e">
        <f ca="1">CalcTable[[#This Row],[IWC]]-AE8204</f>
        <v>#NAME?</v>
      </c>
      <c r="N8205" s="13" t="e">
        <f ca="1">IF(CalcTable[[#This Row],[Day of Year]]&lt;123,FCAP,AE8204)</f>
        <v>#NAME?</v>
      </c>
      <c r="O8205" s="17" t="e">
        <f ca="1">IF(IRR_DRIP,5,COUNTIF('IDET Wind Values'!C8189:G8189,"&lt;="&amp;IRR_MAXWIND))</f>
        <v>#NAME?</v>
      </c>
      <c r="P8205" s="13" t="e">
        <f ca="1">CalcTable[[#This Row],[ET_o]]*KL</f>
        <v>#NAME?</v>
      </c>
      <c r="Q8205" s="13" t="e">
        <f ca="1">IF(WILTPT&lt;=0,1,MAX(0,MIN(1,(CalcTable[[#This Row],[IWC]]-WILTPT)/(MAD-WILTPT))))</f>
        <v>#NAME?</v>
      </c>
      <c r="R8205" s="13" t="e">
        <f ca="1">CalcTable[[#This Row],[ETMult]]*CalcTable[[#This Row],[ETb]]</f>
        <v>#NAME?</v>
      </c>
      <c r="S8205" s="13" t="b">
        <f>INDEX(IRR_LIST,CalcTable[[#This Row],[Day of Week]]+1)</f>
        <v>1</v>
      </c>
      <c r="T8205" s="13">
        <f t="shared" ca="1" si="2573"/>
        <v>0.6</v>
      </c>
      <c r="U8205" s="13" t="b">
        <f ca="1">IF(CalcTable[[#This Row],[IrrPrecip]]&gt;=IC_MM,FALSE,TRUE)</f>
        <v>1</v>
      </c>
      <c r="V8205" s="13" t="b">
        <f t="shared" si="2565"/>
        <v>1</v>
      </c>
      <c r="W8205" s="13" t="e">
        <f ca="1">IF(AND(IRR_DRIP=FALSE,CalcTable[[#This Row],[IrrHours]]&lt;=0),FALSE,TRUE)</f>
        <v>#NAME?</v>
      </c>
      <c r="X8205" s="13" t="e">
        <f ca="1">AND(CalcTable[[#This Row],[IrrDay]],CalcTable[[#This Row],[IrrRain]],CalcTable[[#This Row],[IrrWarm]],CalcTable[[#This Row],[IrrWindy]])</f>
        <v>#NAME?</v>
      </c>
      <c r="Y8205" s="13" t="e">
        <f t="shared" ca="1" si="2574"/>
        <v>#NAME?</v>
      </c>
      <c r="Z8205" s="13" t="e">
        <f ca="1">CalcTable[[#This Row],[IrrHours]]/5</f>
        <v>#NAME?</v>
      </c>
      <c r="AA8205" s="13" t="e">
        <f ca="1">IF(CalcTable[[#This Row],[IrrFlag]]=FALSE,0,MAX(0,CalcTable[[#This Row],[VolRednWind]]*(FCAP*IRR_TARGET-CalcTable[[#This Row],[IWC]])))</f>
        <v>#NAME?</v>
      </c>
      <c r="AB8205" s="13" t="e">
        <f ca="1">CalcTable[[#This Row],[IWC]]+CalcTable[[#This Row],[Eff Precip]]+CalcTable[[#This Row],[IrrAmt]]-CalcTable[[#This Row],[AET]]</f>
        <v>#NAME?</v>
      </c>
      <c r="AC8205" s="13" t="e">
        <f ca="1">IF(CalcTable[[#This Row],[PWC]]&gt;FCAP,MIN(24*PERC,MIN(SAT,CalcTable[[#This Row],[PWC]])-FCAP),0)</f>
        <v>#NAME?</v>
      </c>
      <c r="AD8205" s="13" t="e">
        <f ca="1">IF(CalcTable[[#This Row],[PWC]]&gt;SAT,CalcTable[[#This Row],[PWC]]-SAT,0)</f>
        <v>#NAME?</v>
      </c>
      <c r="AE8205" s="13" t="e">
        <f ca="1">CalcTable[[#This Row],[PWC]]-CalcTable[[#This Row],[PercAmt]]-CalcTable[[#This Row],[Runoff]]</f>
        <v>#NAME?</v>
      </c>
      <c r="AF8205" s="13" t="e">
        <f ca="1">CalcTable[[#This Row],[IrrAmt]]/1000*CUR_IRR_AREA*10000/IRR_EFF</f>
        <v>#NAME?</v>
      </c>
      <c r="AG8205" s="147"/>
      <c r="AI8205" s="50">
        <v>0</v>
      </c>
      <c r="AJ8205" s="50">
        <v>0</v>
      </c>
      <c r="AK8205" s="50">
        <v>0</v>
      </c>
      <c r="AL8205" s="50">
        <v>0</v>
      </c>
      <c r="AM8205" s="50"/>
      <c r="AN8205" s="50"/>
      <c r="AO8205" s="50"/>
      <c r="AP8205" s="50"/>
      <c r="AQ8205" s="50"/>
      <c r="AR8205" s="50"/>
      <c r="AS8205" s="50"/>
      <c r="AT8205" s="50"/>
      <c r="AU8205" s="50"/>
      <c r="AV8205" s="50"/>
      <c r="AW8205" s="50"/>
      <c r="AX8205" s="50">
        <f t="shared" si="2575"/>
        <v>0</v>
      </c>
      <c r="AY8205" s="50"/>
      <c r="AZ8205" s="50">
        <f t="shared" si="2576"/>
        <v>0</v>
      </c>
      <c r="BA8205" s="50">
        <f t="shared" si="2566"/>
        <v>0</v>
      </c>
      <c r="BB8205" s="50">
        <f t="shared" si="2567"/>
        <v>0</v>
      </c>
      <c r="BC8205" s="17">
        <f t="shared" si="2577"/>
        <v>20137</v>
      </c>
      <c r="BD8205" s="50">
        <f t="shared" si="2578"/>
        <v>0</v>
      </c>
      <c r="BE8205" s="50">
        <f t="shared" si="2579"/>
        <v>0</v>
      </c>
      <c r="BF8205" s="50">
        <f t="shared" si="2580"/>
        <v>0</v>
      </c>
      <c r="BG8205" s="50"/>
      <c r="BH8205" s="17">
        <f t="shared" si="2581"/>
        <v>0</v>
      </c>
      <c r="BI8205" s="17">
        <f t="shared" si="2571"/>
        <v>8205</v>
      </c>
      <c r="BJ8205" s="17">
        <f t="shared" si="2582"/>
        <v>8205</v>
      </c>
      <c r="BK8205" s="150">
        <f t="shared" si="2583"/>
        <v>41471</v>
      </c>
      <c r="BL8205" s="50" t="e">
        <f t="shared" ca="1" si="2568"/>
        <v>#NAME?</v>
      </c>
      <c r="BM8205" s="50" t="e">
        <f t="shared" ca="1" si="2569"/>
        <v>#NAME?</v>
      </c>
      <c r="BN8205" s="50" t="e">
        <f t="shared" ca="1" si="2570"/>
        <v>#NAME?</v>
      </c>
    </row>
    <row r="8206" spans="1:66" x14ac:dyDescent="0.35">
      <c r="A8206" s="48">
        <v>41472</v>
      </c>
      <c r="B8206" s="17">
        <v>2013</v>
      </c>
      <c r="C8206" s="17">
        <v>7</v>
      </c>
      <c r="D8206" s="17">
        <v>198</v>
      </c>
      <c r="E8206" s="17">
        <v>17</v>
      </c>
      <c r="F8206" s="17">
        <v>4</v>
      </c>
      <c r="G8206" s="50">
        <v>11.2</v>
      </c>
      <c r="H8206" s="32">
        <v>4.166355402524478</v>
      </c>
      <c r="I8206" s="50">
        <v>11.333333333333334</v>
      </c>
      <c r="J8206" s="13">
        <v>3.8</v>
      </c>
      <c r="K8206" s="13">
        <f t="shared" si="2572"/>
        <v>3.8</v>
      </c>
      <c r="L8206" s="13">
        <f t="shared" si="2564"/>
        <v>0</v>
      </c>
      <c r="M8206" s="13" t="e">
        <f ca="1">CalcTable[[#This Row],[IWC]]-AE8205</f>
        <v>#NAME?</v>
      </c>
      <c r="N8206" s="13" t="e">
        <f ca="1">IF(CalcTable[[#This Row],[Day of Year]]&lt;123,FCAP,AE8205)</f>
        <v>#NAME?</v>
      </c>
      <c r="O8206" s="17" t="e">
        <f ca="1">IF(IRR_DRIP,5,COUNTIF('IDET Wind Values'!C8190:G8190,"&lt;="&amp;IRR_MAXWIND))</f>
        <v>#NAME?</v>
      </c>
      <c r="P8206" s="13" t="e">
        <f ca="1">CalcTable[[#This Row],[ET_o]]*KL</f>
        <v>#NAME?</v>
      </c>
      <c r="Q8206" s="13" t="e">
        <f ca="1">IF(WILTPT&lt;=0,1,MAX(0,MIN(1,(CalcTable[[#This Row],[IWC]]-WILTPT)/(MAD-WILTPT))))</f>
        <v>#NAME?</v>
      </c>
      <c r="R8206" s="13" t="e">
        <f ca="1">CalcTable[[#This Row],[ETMult]]*CalcTable[[#This Row],[ETb]]</f>
        <v>#NAME?</v>
      </c>
      <c r="S8206" s="13" t="b">
        <f>INDEX(IRR_LIST,CalcTable[[#This Row],[Day of Week]]+1)</f>
        <v>0</v>
      </c>
      <c r="T8206" s="13">
        <f t="shared" ca="1" si="2573"/>
        <v>0.6</v>
      </c>
      <c r="U8206" s="13" t="b">
        <f ca="1">IF(CalcTable[[#This Row],[IrrPrecip]]&gt;=IC_MM,FALSE,TRUE)</f>
        <v>1</v>
      </c>
      <c r="V8206" s="13" t="b">
        <f t="shared" si="2565"/>
        <v>1</v>
      </c>
      <c r="W8206" s="13" t="e">
        <f ca="1">IF(AND(IRR_DRIP=FALSE,CalcTable[[#This Row],[IrrHours]]&lt;=0),FALSE,TRUE)</f>
        <v>#NAME?</v>
      </c>
      <c r="X8206" s="13" t="e">
        <f ca="1">AND(CalcTable[[#This Row],[IrrDay]],CalcTable[[#This Row],[IrrRain]],CalcTable[[#This Row],[IrrWarm]],CalcTable[[#This Row],[IrrWindy]])</f>
        <v>#NAME?</v>
      </c>
      <c r="Y8206" s="13" t="e">
        <f t="shared" ca="1" si="2574"/>
        <v>#NAME?</v>
      </c>
      <c r="Z8206" s="13" t="e">
        <f ca="1">CalcTable[[#This Row],[IrrHours]]/5</f>
        <v>#NAME?</v>
      </c>
      <c r="AA8206" s="13" t="e">
        <f ca="1">IF(CalcTable[[#This Row],[IrrFlag]]=FALSE,0,MAX(0,CalcTable[[#This Row],[VolRednWind]]*(FCAP*IRR_TARGET-CalcTable[[#This Row],[IWC]])))</f>
        <v>#NAME?</v>
      </c>
      <c r="AB8206" s="13" t="e">
        <f ca="1">CalcTable[[#This Row],[IWC]]+CalcTable[[#This Row],[Eff Precip]]+CalcTable[[#This Row],[IrrAmt]]-CalcTable[[#This Row],[AET]]</f>
        <v>#NAME?</v>
      </c>
      <c r="AC8206" s="13" t="e">
        <f ca="1">IF(CalcTable[[#This Row],[PWC]]&gt;FCAP,MIN(24*PERC,MIN(SAT,CalcTable[[#This Row],[PWC]])-FCAP),0)</f>
        <v>#NAME?</v>
      </c>
      <c r="AD8206" s="13" t="e">
        <f ca="1">IF(CalcTable[[#This Row],[PWC]]&gt;SAT,CalcTable[[#This Row],[PWC]]-SAT,0)</f>
        <v>#NAME?</v>
      </c>
      <c r="AE8206" s="13" t="e">
        <f ca="1">CalcTable[[#This Row],[PWC]]-CalcTable[[#This Row],[PercAmt]]-CalcTable[[#This Row],[Runoff]]</f>
        <v>#NAME?</v>
      </c>
      <c r="AF8206" s="13" t="e">
        <f ca="1">CalcTable[[#This Row],[IrrAmt]]/1000*CUR_IRR_AREA*10000/IRR_EFF</f>
        <v>#NAME?</v>
      </c>
      <c r="AG8206" s="147"/>
      <c r="AI8206" s="50">
        <v>0</v>
      </c>
      <c r="AJ8206" s="50">
        <v>0</v>
      </c>
      <c r="AK8206" s="50">
        <v>1.8950772406227152</v>
      </c>
      <c r="AL8206" s="50">
        <v>4.697505969686901</v>
      </c>
      <c r="AM8206" s="50"/>
      <c r="AN8206" s="50"/>
      <c r="AO8206" s="50"/>
      <c r="AP8206" s="50"/>
      <c r="AQ8206" s="50"/>
      <c r="AR8206" s="50"/>
      <c r="AS8206" s="50"/>
      <c r="AT8206" s="50"/>
      <c r="AU8206" s="50"/>
      <c r="AV8206" s="50"/>
      <c r="AW8206" s="50"/>
      <c r="AX8206" s="50">
        <f t="shared" si="2575"/>
        <v>6.5925832103096162</v>
      </c>
      <c r="AY8206" s="50"/>
      <c r="AZ8206" s="50">
        <f t="shared" si="2576"/>
        <v>165.58797463994892</v>
      </c>
      <c r="BA8206" s="50">
        <f t="shared" si="2566"/>
        <v>254.95291333452454</v>
      </c>
      <c r="BB8206" s="50">
        <f t="shared" si="2567"/>
        <v>262.83805498404593</v>
      </c>
      <c r="BC8206" s="17">
        <f t="shared" si="2577"/>
        <v>20137</v>
      </c>
      <c r="BD8206" s="50">
        <f t="shared" si="2578"/>
        <v>6.5925832103096162</v>
      </c>
      <c r="BE8206" s="50">
        <f t="shared" si="2579"/>
        <v>165.58797463994892</v>
      </c>
      <c r="BF8206" s="50">
        <f t="shared" si="2580"/>
        <v>270.84921278088876</v>
      </c>
      <c r="BG8206" s="50"/>
      <c r="BH8206" s="17">
        <f t="shared" si="2581"/>
        <v>0</v>
      </c>
      <c r="BI8206" s="17">
        <f t="shared" si="2571"/>
        <v>8206</v>
      </c>
      <c r="BJ8206" s="17">
        <f t="shared" si="2582"/>
        <v>8206</v>
      </c>
      <c r="BK8206" s="150">
        <f t="shared" si="2583"/>
        <v>41472</v>
      </c>
      <c r="BL8206" s="50" t="e">
        <f t="shared" ca="1" si="2568"/>
        <v>#NAME?</v>
      </c>
      <c r="BM8206" s="50" t="e">
        <f t="shared" ca="1" si="2569"/>
        <v>#NAME?</v>
      </c>
      <c r="BN8206" s="50" t="e">
        <f t="shared" ca="1" si="2570"/>
        <v>#NAME?</v>
      </c>
    </row>
    <row r="8207" spans="1:66" x14ac:dyDescent="0.35">
      <c r="A8207" s="48">
        <v>41473</v>
      </c>
      <c r="B8207" s="17">
        <v>2013</v>
      </c>
      <c r="C8207" s="17">
        <v>7</v>
      </c>
      <c r="D8207" s="17">
        <v>199</v>
      </c>
      <c r="E8207" s="17">
        <v>18</v>
      </c>
      <c r="F8207" s="17">
        <v>5</v>
      </c>
      <c r="G8207" s="50">
        <v>15.3</v>
      </c>
      <c r="H8207" s="32">
        <v>5.5869524363010621</v>
      </c>
      <c r="I8207" s="50">
        <v>16.166666666666668</v>
      </c>
      <c r="J8207" s="13">
        <v>0</v>
      </c>
      <c r="K8207" s="13">
        <f t="shared" si="2572"/>
        <v>0</v>
      </c>
      <c r="L8207" s="13">
        <f t="shared" si="2564"/>
        <v>0</v>
      </c>
      <c r="M8207" s="13" t="e">
        <f ca="1">CalcTable[[#This Row],[IWC]]-AE8206</f>
        <v>#NAME?</v>
      </c>
      <c r="N8207" s="13" t="e">
        <f ca="1">IF(CalcTable[[#This Row],[Day of Year]]&lt;123,FCAP,AE8206)</f>
        <v>#NAME?</v>
      </c>
      <c r="O8207" s="17" t="e">
        <f ca="1">IF(IRR_DRIP,5,COUNTIF('IDET Wind Values'!C8191:G8191,"&lt;="&amp;IRR_MAXWIND))</f>
        <v>#NAME?</v>
      </c>
      <c r="P8207" s="13" t="e">
        <f ca="1">CalcTable[[#This Row],[ET_o]]*KL</f>
        <v>#NAME?</v>
      </c>
      <c r="Q8207" s="13" t="e">
        <f ca="1">IF(WILTPT&lt;=0,1,MAX(0,MIN(1,(CalcTable[[#This Row],[IWC]]-WILTPT)/(MAD-WILTPT))))</f>
        <v>#NAME?</v>
      </c>
      <c r="R8207" s="13" t="e">
        <f ca="1">CalcTable[[#This Row],[ETMult]]*CalcTable[[#This Row],[ETb]]</f>
        <v>#NAME?</v>
      </c>
      <c r="S8207" s="13" t="b">
        <f>INDEX(IRR_LIST,CalcTable[[#This Row],[Day of Week]]+1)</f>
        <v>1</v>
      </c>
      <c r="T8207" s="13">
        <f t="shared" ca="1" si="2573"/>
        <v>3.8</v>
      </c>
      <c r="U8207" s="13" t="b">
        <f ca="1">IF(CalcTable[[#This Row],[IrrPrecip]]&gt;=IC_MM,FALSE,TRUE)</f>
        <v>1</v>
      </c>
      <c r="V8207" s="13" t="b">
        <f t="shared" si="2565"/>
        <v>1</v>
      </c>
      <c r="W8207" s="13" t="e">
        <f ca="1">IF(AND(IRR_DRIP=FALSE,CalcTable[[#This Row],[IrrHours]]&lt;=0),FALSE,TRUE)</f>
        <v>#NAME?</v>
      </c>
      <c r="X8207" s="13" t="e">
        <f ca="1">AND(CalcTable[[#This Row],[IrrDay]],CalcTable[[#This Row],[IrrRain]],CalcTable[[#This Row],[IrrWarm]],CalcTable[[#This Row],[IrrWindy]])</f>
        <v>#NAME?</v>
      </c>
      <c r="Y8207" s="13" t="e">
        <f t="shared" ca="1" si="2574"/>
        <v>#NAME?</v>
      </c>
      <c r="Z8207" s="13" t="e">
        <f ca="1">CalcTable[[#This Row],[IrrHours]]/5</f>
        <v>#NAME?</v>
      </c>
      <c r="AA8207" s="13" t="e">
        <f ca="1">IF(CalcTable[[#This Row],[IrrFlag]]=FALSE,0,MAX(0,CalcTable[[#This Row],[VolRednWind]]*(FCAP*IRR_TARGET-CalcTable[[#This Row],[IWC]])))</f>
        <v>#NAME?</v>
      </c>
      <c r="AB8207" s="13" t="e">
        <f ca="1">CalcTable[[#This Row],[IWC]]+CalcTable[[#This Row],[Eff Precip]]+CalcTable[[#This Row],[IrrAmt]]-CalcTable[[#This Row],[AET]]</f>
        <v>#NAME?</v>
      </c>
      <c r="AC8207" s="13" t="e">
        <f ca="1">IF(CalcTable[[#This Row],[PWC]]&gt;FCAP,MIN(24*PERC,MIN(SAT,CalcTable[[#This Row],[PWC]])-FCAP),0)</f>
        <v>#NAME?</v>
      </c>
      <c r="AD8207" s="13" t="e">
        <f ca="1">IF(CalcTable[[#This Row],[PWC]]&gt;SAT,CalcTable[[#This Row],[PWC]]-SAT,0)</f>
        <v>#NAME?</v>
      </c>
      <c r="AE8207" s="13" t="e">
        <f ca="1">CalcTable[[#This Row],[PWC]]-CalcTable[[#This Row],[PercAmt]]-CalcTable[[#This Row],[Runoff]]</f>
        <v>#NAME?</v>
      </c>
      <c r="AF8207" s="13" t="e">
        <f ca="1">CalcTable[[#This Row],[IrrAmt]]/1000*CUR_IRR_AREA*10000/IRR_EFF</f>
        <v>#NAME?</v>
      </c>
      <c r="AG8207" s="147"/>
      <c r="AI8207" s="50">
        <v>13.688418035112651</v>
      </c>
      <c r="AJ8207" s="50">
        <v>25.804961399655181</v>
      </c>
      <c r="AK8207" s="50">
        <v>0</v>
      </c>
      <c r="AL8207" s="50">
        <v>0</v>
      </c>
      <c r="AM8207" s="50"/>
      <c r="AN8207" s="50"/>
      <c r="AO8207" s="50"/>
      <c r="AP8207" s="50"/>
      <c r="AQ8207" s="50"/>
      <c r="AR8207" s="50"/>
      <c r="AS8207" s="50"/>
      <c r="AT8207" s="50"/>
      <c r="AU8207" s="50"/>
      <c r="AV8207" s="50"/>
      <c r="AW8207" s="50"/>
      <c r="AX8207" s="50">
        <f t="shared" si="2575"/>
        <v>39.493379434767832</v>
      </c>
      <c r="AY8207" s="50"/>
      <c r="AZ8207" s="50">
        <f t="shared" si="2576"/>
        <v>957.7089989048709</v>
      </c>
      <c r="BA8207" s="50">
        <f t="shared" si="2566"/>
        <v>1557.7486516656068</v>
      </c>
      <c r="BB8207" s="50">
        <f t="shared" si="2567"/>
        <v>1612.5961563068627</v>
      </c>
      <c r="BC8207" s="17">
        <f t="shared" si="2577"/>
        <v>20137</v>
      </c>
      <c r="BD8207" s="50">
        <f t="shared" si="2578"/>
        <v>39.493379434767832</v>
      </c>
      <c r="BE8207" s="50">
        <f t="shared" si="2579"/>
        <v>957.7089989048709</v>
      </c>
      <c r="BF8207" s="50">
        <f t="shared" si="2580"/>
        <v>1566.5070424985865</v>
      </c>
      <c r="BG8207" s="50"/>
      <c r="BH8207" s="17">
        <f t="shared" si="2581"/>
        <v>0</v>
      </c>
      <c r="BI8207" s="17">
        <f t="shared" si="2571"/>
        <v>8207</v>
      </c>
      <c r="BJ8207" s="17">
        <f t="shared" si="2582"/>
        <v>8207</v>
      </c>
      <c r="BK8207" s="150">
        <f t="shared" si="2583"/>
        <v>41473</v>
      </c>
      <c r="BL8207" s="50" t="e">
        <f t="shared" ca="1" si="2568"/>
        <v>#NAME?</v>
      </c>
      <c r="BM8207" s="50" t="e">
        <f t="shared" ca="1" si="2569"/>
        <v>#NAME?</v>
      </c>
      <c r="BN8207" s="50" t="e">
        <f t="shared" ca="1" si="2570"/>
        <v>#NAME?</v>
      </c>
    </row>
    <row r="8208" spans="1:66" x14ac:dyDescent="0.35">
      <c r="A8208" s="48">
        <v>41474</v>
      </c>
      <c r="B8208" s="17">
        <v>2013</v>
      </c>
      <c r="C8208" s="17">
        <v>7</v>
      </c>
      <c r="D8208" s="17">
        <v>200</v>
      </c>
      <c r="E8208" s="17">
        <v>19</v>
      </c>
      <c r="F8208" s="17">
        <v>6</v>
      </c>
      <c r="G8208" s="50">
        <v>11.8</v>
      </c>
      <c r="H8208" s="32">
        <v>4.6405969728310081</v>
      </c>
      <c r="I8208" s="50">
        <v>8.5</v>
      </c>
      <c r="J8208" s="13">
        <v>0</v>
      </c>
      <c r="K8208" s="13">
        <f t="shared" si="2572"/>
        <v>0</v>
      </c>
      <c r="L8208" s="13">
        <f t="shared" si="2564"/>
        <v>0</v>
      </c>
      <c r="M8208" s="13" t="e">
        <f ca="1">CalcTable[[#This Row],[IWC]]-AE8207</f>
        <v>#NAME?</v>
      </c>
      <c r="N8208" s="13" t="e">
        <f ca="1">IF(CalcTable[[#This Row],[Day of Year]]&lt;123,FCAP,AE8207)</f>
        <v>#NAME?</v>
      </c>
      <c r="O8208" s="17" t="e">
        <f ca="1">IF(IRR_DRIP,5,COUNTIF('IDET Wind Values'!C8192:G8192,"&lt;="&amp;IRR_MAXWIND))</f>
        <v>#NAME?</v>
      </c>
      <c r="P8208" s="13" t="e">
        <f ca="1">CalcTable[[#This Row],[ET_o]]*KL</f>
        <v>#NAME?</v>
      </c>
      <c r="Q8208" s="13" t="e">
        <f ca="1">IF(WILTPT&lt;=0,1,MAX(0,MIN(1,(CalcTable[[#This Row],[IWC]]-WILTPT)/(MAD-WILTPT))))</f>
        <v>#NAME?</v>
      </c>
      <c r="R8208" s="13" t="e">
        <f ca="1">CalcTable[[#This Row],[ETMult]]*CalcTable[[#This Row],[ETb]]</f>
        <v>#NAME?</v>
      </c>
      <c r="S8208" s="13" t="b">
        <f>INDEX(IRR_LIST,CalcTable[[#This Row],[Day of Week]]+1)</f>
        <v>0</v>
      </c>
      <c r="T8208" s="13">
        <f t="shared" ca="1" si="2573"/>
        <v>3.8</v>
      </c>
      <c r="U8208" s="13" t="b">
        <f ca="1">IF(CalcTable[[#This Row],[IrrPrecip]]&gt;=IC_MM,FALSE,TRUE)</f>
        <v>1</v>
      </c>
      <c r="V8208" s="13" t="b">
        <f t="shared" si="2565"/>
        <v>1</v>
      </c>
      <c r="W8208" s="13" t="e">
        <f ca="1">IF(AND(IRR_DRIP=FALSE,CalcTable[[#This Row],[IrrHours]]&lt;=0),FALSE,TRUE)</f>
        <v>#NAME?</v>
      </c>
      <c r="X8208" s="13" t="e">
        <f ca="1">AND(CalcTable[[#This Row],[IrrDay]],CalcTable[[#This Row],[IrrRain]],CalcTable[[#This Row],[IrrWarm]],CalcTable[[#This Row],[IrrWindy]])</f>
        <v>#NAME?</v>
      </c>
      <c r="Y8208" s="13" t="e">
        <f t="shared" ca="1" si="2574"/>
        <v>#NAME?</v>
      </c>
      <c r="Z8208" s="13" t="e">
        <f ca="1">CalcTable[[#This Row],[IrrHours]]/5</f>
        <v>#NAME?</v>
      </c>
      <c r="AA8208" s="13" t="e">
        <f ca="1">IF(CalcTable[[#This Row],[IrrFlag]]=FALSE,0,MAX(0,CalcTable[[#This Row],[VolRednWind]]*(FCAP*IRR_TARGET-CalcTable[[#This Row],[IWC]])))</f>
        <v>#NAME?</v>
      </c>
      <c r="AB8208" s="13" t="e">
        <f ca="1">CalcTable[[#This Row],[IWC]]+CalcTable[[#This Row],[Eff Precip]]+CalcTable[[#This Row],[IrrAmt]]-CalcTable[[#This Row],[AET]]</f>
        <v>#NAME?</v>
      </c>
      <c r="AC8208" s="13" t="e">
        <f ca="1">IF(CalcTable[[#This Row],[PWC]]&gt;FCAP,MIN(24*PERC,MIN(SAT,CalcTable[[#This Row],[PWC]])-FCAP),0)</f>
        <v>#NAME?</v>
      </c>
      <c r="AD8208" s="13" t="e">
        <f ca="1">IF(CalcTable[[#This Row],[PWC]]&gt;SAT,CalcTable[[#This Row],[PWC]]-SAT,0)</f>
        <v>#NAME?</v>
      </c>
      <c r="AE8208" s="13" t="e">
        <f ca="1">CalcTable[[#This Row],[PWC]]-CalcTable[[#This Row],[PercAmt]]-CalcTable[[#This Row],[Runoff]]</f>
        <v>#NAME?</v>
      </c>
      <c r="AF8208" s="13" t="e">
        <f ca="1">CalcTable[[#This Row],[IrrAmt]]/1000*CUR_IRR_AREA*10000/IRR_EFF</f>
        <v>#NAME?</v>
      </c>
      <c r="AG8208" s="147"/>
      <c r="AI8208" s="50">
        <v>0</v>
      </c>
      <c r="AJ8208" s="50">
        <v>0</v>
      </c>
      <c r="AK8208" s="50">
        <v>0</v>
      </c>
      <c r="AL8208" s="50">
        <v>5.3643193113540448</v>
      </c>
      <c r="AM8208" s="50"/>
      <c r="AN8208" s="50"/>
      <c r="AO8208" s="50"/>
      <c r="AP8208" s="50"/>
      <c r="AQ8208" s="50"/>
      <c r="AR8208" s="50"/>
      <c r="AS8208" s="50"/>
      <c r="AT8208" s="50"/>
      <c r="AU8208" s="50"/>
      <c r="AV8208" s="50"/>
      <c r="AW8208" s="50"/>
      <c r="AX8208" s="50">
        <f t="shared" si="2575"/>
        <v>5.3643193113540448</v>
      </c>
      <c r="AY8208" s="50"/>
      <c r="AZ8208" s="50">
        <f t="shared" si="2576"/>
        <v>157.35336646638532</v>
      </c>
      <c r="BA8208" s="50">
        <f t="shared" si="2566"/>
        <v>242.27423090856155</v>
      </c>
      <c r="BB8208" s="50">
        <f t="shared" si="2567"/>
        <v>249.76724835934181</v>
      </c>
      <c r="BC8208" s="17">
        <f t="shared" si="2577"/>
        <v>20137</v>
      </c>
      <c r="BD8208" s="50">
        <f t="shared" si="2578"/>
        <v>5.3643193113540448</v>
      </c>
      <c r="BE8208" s="50">
        <f t="shared" si="2579"/>
        <v>157.35336646638532</v>
      </c>
      <c r="BF8208" s="50">
        <f t="shared" si="2580"/>
        <v>257.38001523669288</v>
      </c>
      <c r="BG8208" s="50"/>
      <c r="BH8208" s="17">
        <f t="shared" si="2581"/>
        <v>0</v>
      </c>
      <c r="BI8208" s="17">
        <f t="shared" si="2571"/>
        <v>8208</v>
      </c>
      <c r="BJ8208" s="17">
        <f t="shared" si="2582"/>
        <v>8208</v>
      </c>
      <c r="BK8208" s="150">
        <f t="shared" si="2583"/>
        <v>41474</v>
      </c>
      <c r="BL8208" s="50" t="e">
        <f t="shared" ca="1" si="2568"/>
        <v>#NAME?</v>
      </c>
      <c r="BM8208" s="50" t="e">
        <f t="shared" ca="1" si="2569"/>
        <v>#NAME?</v>
      </c>
      <c r="BN8208" s="50" t="e">
        <f t="shared" ca="1" si="2570"/>
        <v>#NAME?</v>
      </c>
    </row>
    <row r="8209" spans="1:66" x14ac:dyDescent="0.35">
      <c r="A8209" s="48">
        <v>41475</v>
      </c>
      <c r="B8209" s="17">
        <v>2013</v>
      </c>
      <c r="C8209" s="17">
        <v>7</v>
      </c>
      <c r="D8209" s="17">
        <v>201</v>
      </c>
      <c r="E8209" s="17">
        <v>20</v>
      </c>
      <c r="F8209" s="17">
        <v>7</v>
      </c>
      <c r="G8209" s="50">
        <v>11.6</v>
      </c>
      <c r="H8209" s="32">
        <v>4.6667132541030645</v>
      </c>
      <c r="I8209" s="50">
        <v>12.833333333333334</v>
      </c>
      <c r="J8209" s="13">
        <v>0</v>
      </c>
      <c r="K8209" s="13">
        <f t="shared" si="2572"/>
        <v>0</v>
      </c>
      <c r="L8209" s="13">
        <f t="shared" si="2564"/>
        <v>0</v>
      </c>
      <c r="M8209" s="13" t="e">
        <f ca="1">CalcTable[[#This Row],[IWC]]-AE8208</f>
        <v>#NAME?</v>
      </c>
      <c r="N8209" s="13" t="e">
        <f ca="1">IF(CalcTable[[#This Row],[Day of Year]]&lt;123,FCAP,AE8208)</f>
        <v>#NAME?</v>
      </c>
      <c r="O8209" s="17" t="e">
        <f ca="1">IF(IRR_DRIP,5,COUNTIF('IDET Wind Values'!C8193:G8193,"&lt;="&amp;IRR_MAXWIND))</f>
        <v>#NAME?</v>
      </c>
      <c r="P8209" s="13" t="e">
        <f ca="1">CalcTable[[#This Row],[ET_o]]*KL</f>
        <v>#NAME?</v>
      </c>
      <c r="Q8209" s="13" t="e">
        <f ca="1">IF(WILTPT&lt;=0,1,MAX(0,MIN(1,(CalcTable[[#This Row],[IWC]]-WILTPT)/(MAD-WILTPT))))</f>
        <v>#NAME?</v>
      </c>
      <c r="R8209" s="13" t="e">
        <f ca="1">CalcTable[[#This Row],[ETMult]]*CalcTable[[#This Row],[ETb]]</f>
        <v>#NAME?</v>
      </c>
      <c r="S8209" s="13" t="b">
        <f>INDEX(IRR_LIST,CalcTable[[#This Row],[Day of Week]]+1)</f>
        <v>0</v>
      </c>
      <c r="T8209" s="13">
        <f t="shared" ca="1" si="2573"/>
        <v>0</v>
      </c>
      <c r="U8209" s="13" t="b">
        <f ca="1">IF(CalcTable[[#This Row],[IrrPrecip]]&gt;=IC_MM,FALSE,TRUE)</f>
        <v>1</v>
      </c>
      <c r="V8209" s="13" t="b">
        <f t="shared" si="2565"/>
        <v>1</v>
      </c>
      <c r="W8209" s="13" t="e">
        <f ca="1">IF(AND(IRR_DRIP=FALSE,CalcTable[[#This Row],[IrrHours]]&lt;=0),FALSE,TRUE)</f>
        <v>#NAME?</v>
      </c>
      <c r="X8209" s="13" t="e">
        <f ca="1">AND(CalcTable[[#This Row],[IrrDay]],CalcTable[[#This Row],[IrrRain]],CalcTable[[#This Row],[IrrWarm]],CalcTable[[#This Row],[IrrWindy]])</f>
        <v>#NAME?</v>
      </c>
      <c r="Y8209" s="13" t="e">
        <f t="shared" ca="1" si="2574"/>
        <v>#NAME?</v>
      </c>
      <c r="Z8209" s="13" t="e">
        <f ca="1">CalcTable[[#This Row],[IrrHours]]/5</f>
        <v>#NAME?</v>
      </c>
      <c r="AA8209" s="13" t="e">
        <f ca="1">IF(CalcTable[[#This Row],[IrrFlag]]=FALSE,0,MAX(0,CalcTable[[#This Row],[VolRednWind]]*(FCAP*IRR_TARGET-CalcTable[[#This Row],[IWC]])))</f>
        <v>#NAME?</v>
      </c>
      <c r="AB8209" s="13" t="e">
        <f ca="1">CalcTable[[#This Row],[IWC]]+CalcTable[[#This Row],[Eff Precip]]+CalcTable[[#This Row],[IrrAmt]]-CalcTable[[#This Row],[AET]]</f>
        <v>#NAME?</v>
      </c>
      <c r="AC8209" s="13" t="e">
        <f ca="1">IF(CalcTable[[#This Row],[PWC]]&gt;FCAP,MIN(24*PERC,MIN(SAT,CalcTable[[#This Row],[PWC]])-FCAP),0)</f>
        <v>#NAME?</v>
      </c>
      <c r="AD8209" s="13" t="e">
        <f ca="1">IF(CalcTable[[#This Row],[PWC]]&gt;SAT,CalcTable[[#This Row],[PWC]]-SAT,0)</f>
        <v>#NAME?</v>
      </c>
      <c r="AE8209" s="13" t="e">
        <f ca="1">CalcTable[[#This Row],[PWC]]-CalcTable[[#This Row],[PercAmt]]-CalcTable[[#This Row],[Runoff]]</f>
        <v>#NAME?</v>
      </c>
      <c r="AF8209" s="13" t="e">
        <f ca="1">CalcTable[[#This Row],[IrrAmt]]/1000*CUR_IRR_AREA*10000/IRR_EFF</f>
        <v>#NAME?</v>
      </c>
      <c r="AG8209" s="147"/>
      <c r="AI8209" s="50">
        <v>0</v>
      </c>
      <c r="AJ8209" s="50">
        <v>0</v>
      </c>
      <c r="AK8209" s="50">
        <v>0</v>
      </c>
      <c r="AL8209" s="50">
        <v>0</v>
      </c>
      <c r="AM8209" s="50"/>
      <c r="AN8209" s="50"/>
      <c r="AO8209" s="50"/>
      <c r="AP8209" s="50"/>
      <c r="AQ8209" s="50"/>
      <c r="AR8209" s="50"/>
      <c r="AS8209" s="50"/>
      <c r="AT8209" s="50"/>
      <c r="AU8209" s="50"/>
      <c r="AV8209" s="50"/>
      <c r="AW8209" s="50"/>
      <c r="AX8209" s="50">
        <f t="shared" si="2575"/>
        <v>0</v>
      </c>
      <c r="AY8209" s="50"/>
      <c r="AZ8209" s="50">
        <f t="shared" si="2576"/>
        <v>0</v>
      </c>
      <c r="BA8209" s="50">
        <f t="shared" si="2566"/>
        <v>0</v>
      </c>
      <c r="BB8209" s="50">
        <f t="shared" si="2567"/>
        <v>0</v>
      </c>
      <c r="BC8209" s="17">
        <f t="shared" si="2577"/>
        <v>20137</v>
      </c>
      <c r="BD8209" s="50">
        <f t="shared" si="2578"/>
        <v>0</v>
      </c>
      <c r="BE8209" s="50">
        <f t="shared" si="2579"/>
        <v>0</v>
      </c>
      <c r="BF8209" s="50">
        <f t="shared" si="2580"/>
        <v>0</v>
      </c>
      <c r="BG8209" s="50"/>
      <c r="BH8209" s="17">
        <f t="shared" si="2581"/>
        <v>0</v>
      </c>
      <c r="BI8209" s="17">
        <f t="shared" si="2571"/>
        <v>8209</v>
      </c>
      <c r="BJ8209" s="17">
        <f t="shared" si="2582"/>
        <v>8209</v>
      </c>
      <c r="BK8209" s="150">
        <f t="shared" si="2583"/>
        <v>41475</v>
      </c>
      <c r="BL8209" s="50" t="e">
        <f t="shared" ca="1" si="2568"/>
        <v>#NAME?</v>
      </c>
      <c r="BM8209" s="50" t="e">
        <f t="shared" ca="1" si="2569"/>
        <v>#NAME?</v>
      </c>
      <c r="BN8209" s="50" t="e">
        <f t="shared" ca="1" si="2570"/>
        <v>#NAME?</v>
      </c>
    </row>
    <row r="8210" spans="1:66" x14ac:dyDescent="0.35">
      <c r="A8210" s="48">
        <v>41476</v>
      </c>
      <c r="B8210" s="17">
        <v>2013</v>
      </c>
      <c r="C8210" s="17">
        <v>7</v>
      </c>
      <c r="D8210" s="17">
        <v>202</v>
      </c>
      <c r="E8210" s="17">
        <v>21</v>
      </c>
      <c r="F8210" s="17">
        <v>1</v>
      </c>
      <c r="G8210" s="50">
        <v>12.2</v>
      </c>
      <c r="H8210" s="32">
        <v>4.1311933225378423</v>
      </c>
      <c r="I8210" s="50">
        <v>16.833333333333332</v>
      </c>
      <c r="J8210" s="13">
        <v>0</v>
      </c>
      <c r="K8210" s="13">
        <f t="shared" si="2572"/>
        <v>0</v>
      </c>
      <c r="L8210" s="13">
        <f t="shared" si="2564"/>
        <v>0</v>
      </c>
      <c r="M8210" s="13" t="e">
        <f ca="1">CalcTable[[#This Row],[IWC]]-AE8209</f>
        <v>#NAME?</v>
      </c>
      <c r="N8210" s="13" t="e">
        <f ca="1">IF(CalcTable[[#This Row],[Day of Year]]&lt;123,FCAP,AE8209)</f>
        <v>#NAME?</v>
      </c>
      <c r="O8210" s="17" t="e">
        <f ca="1">IF(IRR_DRIP,5,COUNTIF('IDET Wind Values'!C8194:G8194,"&lt;="&amp;IRR_MAXWIND))</f>
        <v>#NAME?</v>
      </c>
      <c r="P8210" s="13" t="e">
        <f ca="1">CalcTable[[#This Row],[ET_o]]*KL</f>
        <v>#NAME?</v>
      </c>
      <c r="Q8210" s="13" t="e">
        <f ca="1">IF(WILTPT&lt;=0,1,MAX(0,MIN(1,(CalcTable[[#This Row],[IWC]]-WILTPT)/(MAD-WILTPT))))</f>
        <v>#NAME?</v>
      </c>
      <c r="R8210" s="13" t="e">
        <f ca="1">CalcTable[[#This Row],[ETMult]]*CalcTable[[#This Row],[ETb]]</f>
        <v>#NAME?</v>
      </c>
      <c r="S8210" s="13" t="b">
        <f>INDEX(IRR_LIST,CalcTable[[#This Row],[Day of Week]]+1)</f>
        <v>1</v>
      </c>
      <c r="T8210" s="13">
        <f t="shared" ca="1" si="2573"/>
        <v>0</v>
      </c>
      <c r="U8210" s="13" t="b">
        <f ca="1">IF(CalcTable[[#This Row],[IrrPrecip]]&gt;=IC_MM,FALSE,TRUE)</f>
        <v>1</v>
      </c>
      <c r="V8210" s="13" t="b">
        <f t="shared" si="2565"/>
        <v>1</v>
      </c>
      <c r="W8210" s="13" t="e">
        <f ca="1">IF(AND(IRR_DRIP=FALSE,CalcTable[[#This Row],[IrrHours]]&lt;=0),FALSE,TRUE)</f>
        <v>#NAME?</v>
      </c>
      <c r="X8210" s="13" t="e">
        <f ca="1">AND(CalcTable[[#This Row],[IrrDay]],CalcTable[[#This Row],[IrrRain]],CalcTable[[#This Row],[IrrWarm]],CalcTable[[#This Row],[IrrWindy]])</f>
        <v>#NAME?</v>
      </c>
      <c r="Y8210" s="13" t="e">
        <f t="shared" ca="1" si="2574"/>
        <v>#NAME?</v>
      </c>
      <c r="Z8210" s="13" t="e">
        <f ca="1">CalcTable[[#This Row],[IrrHours]]/5</f>
        <v>#NAME?</v>
      </c>
      <c r="AA8210" s="13" t="e">
        <f ca="1">IF(CalcTable[[#This Row],[IrrFlag]]=FALSE,0,MAX(0,CalcTable[[#This Row],[VolRednWind]]*(FCAP*IRR_TARGET-CalcTable[[#This Row],[IWC]])))</f>
        <v>#NAME?</v>
      </c>
      <c r="AB8210" s="13" t="e">
        <f ca="1">CalcTable[[#This Row],[IWC]]+CalcTable[[#This Row],[Eff Precip]]+CalcTable[[#This Row],[IrrAmt]]-CalcTable[[#This Row],[AET]]</f>
        <v>#NAME?</v>
      </c>
      <c r="AC8210" s="13" t="e">
        <f ca="1">IF(CalcTable[[#This Row],[PWC]]&gt;FCAP,MIN(24*PERC,MIN(SAT,CalcTable[[#This Row],[PWC]])-FCAP),0)</f>
        <v>#NAME?</v>
      </c>
      <c r="AD8210" s="13" t="e">
        <f ca="1">IF(CalcTable[[#This Row],[PWC]]&gt;SAT,CalcTable[[#This Row],[PWC]]-SAT,0)</f>
        <v>#NAME?</v>
      </c>
      <c r="AE8210" s="13" t="e">
        <f ca="1">CalcTable[[#This Row],[PWC]]-CalcTable[[#This Row],[PercAmt]]-CalcTable[[#This Row],[Runoff]]</f>
        <v>#NAME?</v>
      </c>
      <c r="AF8210" s="13" t="e">
        <f ca="1">CalcTable[[#This Row],[IrrAmt]]/1000*CUR_IRR_AREA*10000/IRR_EFF</f>
        <v>#NAME?</v>
      </c>
      <c r="AG8210" s="147"/>
      <c r="AI8210" s="50">
        <v>0</v>
      </c>
      <c r="AJ8210" s="50">
        <v>0</v>
      </c>
      <c r="AK8210" s="50">
        <v>0</v>
      </c>
      <c r="AL8210" s="50">
        <v>0</v>
      </c>
      <c r="AM8210" s="50"/>
      <c r="AN8210" s="50"/>
      <c r="AO8210" s="50"/>
      <c r="AP8210" s="50"/>
      <c r="AQ8210" s="50"/>
      <c r="AR8210" s="50"/>
      <c r="AS8210" s="50"/>
      <c r="AT8210" s="50"/>
      <c r="AU8210" s="50"/>
      <c r="AV8210" s="50"/>
      <c r="AW8210" s="50"/>
      <c r="AX8210" s="50">
        <f t="shared" si="2575"/>
        <v>0</v>
      </c>
      <c r="AY8210" s="50"/>
      <c r="AZ8210" s="50">
        <f t="shared" si="2576"/>
        <v>0</v>
      </c>
      <c r="BA8210" s="50">
        <f t="shared" si="2566"/>
        <v>0</v>
      </c>
      <c r="BB8210" s="50">
        <f t="shared" si="2567"/>
        <v>0</v>
      </c>
      <c r="BC8210" s="17">
        <f t="shared" si="2577"/>
        <v>20137</v>
      </c>
      <c r="BD8210" s="50">
        <f t="shared" si="2578"/>
        <v>0</v>
      </c>
      <c r="BE8210" s="50">
        <f t="shared" si="2579"/>
        <v>0</v>
      </c>
      <c r="BF8210" s="50">
        <f t="shared" si="2580"/>
        <v>0</v>
      </c>
      <c r="BG8210" s="50"/>
      <c r="BH8210" s="17">
        <f t="shared" si="2581"/>
        <v>0</v>
      </c>
      <c r="BI8210" s="17">
        <f t="shared" si="2571"/>
        <v>8210</v>
      </c>
      <c r="BJ8210" s="17">
        <f t="shared" si="2582"/>
        <v>8210</v>
      </c>
      <c r="BK8210" s="150">
        <f t="shared" si="2583"/>
        <v>41476</v>
      </c>
      <c r="BL8210" s="50" t="e">
        <f t="shared" ca="1" si="2568"/>
        <v>#NAME?</v>
      </c>
      <c r="BM8210" s="50" t="e">
        <f t="shared" ca="1" si="2569"/>
        <v>#NAME?</v>
      </c>
      <c r="BN8210" s="50" t="e">
        <f t="shared" ca="1" si="2570"/>
        <v>#NAME?</v>
      </c>
    </row>
    <row r="8211" spans="1:66" x14ac:dyDescent="0.35">
      <c r="A8211" s="48">
        <v>41477</v>
      </c>
      <c r="B8211" s="17">
        <v>2013</v>
      </c>
      <c r="C8211" s="17">
        <v>7</v>
      </c>
      <c r="D8211" s="17">
        <v>203</v>
      </c>
      <c r="E8211" s="17">
        <v>22</v>
      </c>
      <c r="F8211" s="17">
        <v>2</v>
      </c>
      <c r="G8211" s="50">
        <v>14.2</v>
      </c>
      <c r="H8211" s="32">
        <v>3.5399761228905717</v>
      </c>
      <c r="I8211" s="50">
        <v>17.833333333333332</v>
      </c>
      <c r="J8211" s="13">
        <v>10</v>
      </c>
      <c r="K8211" s="13">
        <f t="shared" si="2572"/>
        <v>10</v>
      </c>
      <c r="L8211" s="13">
        <f t="shared" si="2564"/>
        <v>3.75</v>
      </c>
      <c r="M8211" s="13" t="e">
        <f ca="1">CalcTable[[#This Row],[IWC]]-AE8210</f>
        <v>#NAME?</v>
      </c>
      <c r="N8211" s="13" t="e">
        <f ca="1">IF(CalcTable[[#This Row],[Day of Year]]&lt;123,FCAP,AE8210)</f>
        <v>#NAME?</v>
      </c>
      <c r="O8211" s="17" t="e">
        <f ca="1">IF(IRR_DRIP,5,COUNTIF('IDET Wind Values'!C8195:G8195,"&lt;="&amp;IRR_MAXWIND))</f>
        <v>#NAME?</v>
      </c>
      <c r="P8211" s="13" t="e">
        <f ca="1">CalcTable[[#This Row],[ET_o]]*KL</f>
        <v>#NAME?</v>
      </c>
      <c r="Q8211" s="13" t="e">
        <f ca="1">IF(WILTPT&lt;=0,1,MAX(0,MIN(1,(CalcTable[[#This Row],[IWC]]-WILTPT)/(MAD-WILTPT))))</f>
        <v>#NAME?</v>
      </c>
      <c r="R8211" s="13" t="e">
        <f ca="1">CalcTable[[#This Row],[ETMult]]*CalcTable[[#This Row],[ETb]]</f>
        <v>#NAME?</v>
      </c>
      <c r="S8211" s="13" t="b">
        <f>INDEX(IRR_LIST,CalcTable[[#This Row],[Day of Week]]+1)</f>
        <v>0</v>
      </c>
      <c r="T8211" s="13">
        <f t="shared" ca="1" si="2573"/>
        <v>0</v>
      </c>
      <c r="U8211" s="13" t="b">
        <f ca="1">IF(CalcTable[[#This Row],[IrrPrecip]]&gt;=IC_MM,FALSE,TRUE)</f>
        <v>1</v>
      </c>
      <c r="V8211" s="13" t="b">
        <f t="shared" si="2565"/>
        <v>1</v>
      </c>
      <c r="W8211" s="13" t="e">
        <f ca="1">IF(AND(IRR_DRIP=FALSE,CalcTable[[#This Row],[IrrHours]]&lt;=0),FALSE,TRUE)</f>
        <v>#NAME?</v>
      </c>
      <c r="X8211" s="13" t="e">
        <f ca="1">AND(CalcTable[[#This Row],[IrrDay]],CalcTable[[#This Row],[IrrRain]],CalcTable[[#This Row],[IrrWarm]],CalcTable[[#This Row],[IrrWindy]])</f>
        <v>#NAME?</v>
      </c>
      <c r="Y8211" s="13" t="e">
        <f t="shared" ca="1" si="2574"/>
        <v>#NAME?</v>
      </c>
      <c r="Z8211" s="13" t="e">
        <f ca="1">CalcTable[[#This Row],[IrrHours]]/5</f>
        <v>#NAME?</v>
      </c>
      <c r="AA8211" s="13" t="e">
        <f ca="1">IF(CalcTable[[#This Row],[IrrFlag]]=FALSE,0,MAX(0,CalcTable[[#This Row],[VolRednWind]]*(FCAP*IRR_TARGET-CalcTable[[#This Row],[IWC]])))</f>
        <v>#NAME?</v>
      </c>
      <c r="AB8211" s="13" t="e">
        <f ca="1">CalcTable[[#This Row],[IWC]]+CalcTable[[#This Row],[Eff Precip]]+CalcTable[[#This Row],[IrrAmt]]-CalcTable[[#This Row],[AET]]</f>
        <v>#NAME?</v>
      </c>
      <c r="AC8211" s="13" t="e">
        <f ca="1">IF(CalcTable[[#This Row],[PWC]]&gt;FCAP,MIN(24*PERC,MIN(SAT,CalcTable[[#This Row],[PWC]])-FCAP),0)</f>
        <v>#NAME?</v>
      </c>
      <c r="AD8211" s="13" t="e">
        <f ca="1">IF(CalcTable[[#This Row],[PWC]]&gt;SAT,CalcTable[[#This Row],[PWC]]-SAT,0)</f>
        <v>#NAME?</v>
      </c>
      <c r="AE8211" s="13" t="e">
        <f ca="1">CalcTable[[#This Row],[PWC]]-CalcTable[[#This Row],[PercAmt]]-CalcTable[[#This Row],[Runoff]]</f>
        <v>#NAME?</v>
      </c>
      <c r="AF8211" s="13" t="e">
        <f ca="1">CalcTable[[#This Row],[IrrAmt]]/1000*CUR_IRR_AREA*10000/IRR_EFF</f>
        <v>#NAME?</v>
      </c>
      <c r="AG8211" s="147"/>
      <c r="AI8211" s="50">
        <v>0</v>
      </c>
      <c r="AJ8211" s="50">
        <v>0</v>
      </c>
      <c r="AK8211" s="50">
        <v>4.6905808607485513</v>
      </c>
      <c r="AL8211" s="50">
        <v>7.3911769522095518</v>
      </c>
      <c r="AM8211" s="50"/>
      <c r="AN8211" s="50"/>
      <c r="AO8211" s="50"/>
      <c r="AP8211" s="50"/>
      <c r="AQ8211" s="50"/>
      <c r="AR8211" s="50"/>
      <c r="AS8211" s="50"/>
      <c r="AT8211" s="50"/>
      <c r="AU8211" s="50"/>
      <c r="AV8211" s="50"/>
      <c r="AW8211" s="50"/>
      <c r="AX8211" s="50">
        <f t="shared" si="2575"/>
        <v>12.081757812958102</v>
      </c>
      <c r="AY8211" s="50"/>
      <c r="AZ8211" s="50">
        <f t="shared" si="2576"/>
        <v>285.60304322245895</v>
      </c>
      <c r="BA8211" s="50">
        <f t="shared" si="2566"/>
        <v>439.73801892981783</v>
      </c>
      <c r="BB8211" s="50">
        <f t="shared" si="2567"/>
        <v>453.33816384517303</v>
      </c>
      <c r="BC8211" s="17">
        <f t="shared" si="2577"/>
        <v>20137</v>
      </c>
      <c r="BD8211" s="50">
        <f t="shared" si="2578"/>
        <v>12.081757812958102</v>
      </c>
      <c r="BE8211" s="50">
        <f t="shared" si="2579"/>
        <v>285.60304322245895</v>
      </c>
      <c r="BF8211" s="50">
        <f t="shared" si="2580"/>
        <v>467.15565905573192</v>
      </c>
      <c r="BG8211" s="50"/>
      <c r="BH8211" s="17">
        <f t="shared" si="2581"/>
        <v>0</v>
      </c>
      <c r="BI8211" s="17">
        <f t="shared" si="2571"/>
        <v>8211</v>
      </c>
      <c r="BJ8211" s="17">
        <f t="shared" si="2582"/>
        <v>8211</v>
      </c>
      <c r="BK8211" s="150">
        <f t="shared" si="2583"/>
        <v>41477</v>
      </c>
      <c r="BL8211" s="50" t="e">
        <f t="shared" ca="1" si="2568"/>
        <v>#NAME?</v>
      </c>
      <c r="BM8211" s="50" t="e">
        <f t="shared" ca="1" si="2569"/>
        <v>#NAME?</v>
      </c>
      <c r="BN8211" s="50" t="e">
        <f t="shared" ca="1" si="2570"/>
        <v>#NAME?</v>
      </c>
    </row>
    <row r="8212" spans="1:66" x14ac:dyDescent="0.35">
      <c r="A8212" s="48">
        <v>41478</v>
      </c>
      <c r="B8212" s="17">
        <v>2013</v>
      </c>
      <c r="C8212" s="17">
        <v>7</v>
      </c>
      <c r="D8212" s="17">
        <v>204</v>
      </c>
      <c r="E8212" s="17">
        <v>23</v>
      </c>
      <c r="F8212" s="17">
        <v>3</v>
      </c>
      <c r="G8212" s="50">
        <v>12.6</v>
      </c>
      <c r="H8212" s="32">
        <v>2.9777013213643411</v>
      </c>
      <c r="I8212" s="50">
        <v>10.833333333333334</v>
      </c>
      <c r="J8212" s="13">
        <v>0.2</v>
      </c>
      <c r="K8212" s="13">
        <f t="shared" si="2572"/>
        <v>0.2</v>
      </c>
      <c r="L8212" s="13">
        <f t="shared" ref="L8212:L8275" si="2584">IF(K8212&gt;=EFF_PRECIP,EFF_MULT*(K8212-EFF_PRECIP),0)</f>
        <v>0</v>
      </c>
      <c r="M8212" s="13" t="e">
        <f ca="1">CalcTable[[#This Row],[IWC]]-AE8211</f>
        <v>#NAME?</v>
      </c>
      <c r="N8212" s="13" t="e">
        <f ca="1">IF(CalcTable[[#This Row],[Day of Year]]&lt;123,FCAP,AE8211)</f>
        <v>#NAME?</v>
      </c>
      <c r="O8212" s="17" t="e">
        <f ca="1">IF(IRR_DRIP,5,COUNTIF('IDET Wind Values'!C8196:G8196,"&lt;="&amp;IRR_MAXWIND))</f>
        <v>#NAME?</v>
      </c>
      <c r="P8212" s="13" t="e">
        <f ca="1">CalcTable[[#This Row],[ET_o]]*KL</f>
        <v>#NAME?</v>
      </c>
      <c r="Q8212" s="13" t="e">
        <f ca="1">IF(WILTPT&lt;=0,1,MAX(0,MIN(1,(CalcTable[[#This Row],[IWC]]-WILTPT)/(MAD-WILTPT))))</f>
        <v>#NAME?</v>
      </c>
      <c r="R8212" s="13" t="e">
        <f ca="1">CalcTable[[#This Row],[ETMult]]*CalcTable[[#This Row],[ETb]]</f>
        <v>#NAME?</v>
      </c>
      <c r="S8212" s="13" t="b">
        <f>INDEX(IRR_LIST,CalcTable[[#This Row],[Day of Week]]+1)</f>
        <v>1</v>
      </c>
      <c r="T8212" s="13">
        <f t="shared" ca="1" si="2573"/>
        <v>10</v>
      </c>
      <c r="U8212" s="13" t="b">
        <f ca="1">IF(CalcTable[[#This Row],[IrrPrecip]]&gt;=IC_MM,FALSE,TRUE)</f>
        <v>0</v>
      </c>
      <c r="V8212" s="13" t="b">
        <f t="shared" ref="V8212:V8275" si="2585">IF(G8213&lt;IRR_TEMP,FALSE,TRUE)</f>
        <v>1</v>
      </c>
      <c r="W8212" s="13" t="e">
        <f ca="1">IF(AND(IRR_DRIP=FALSE,CalcTable[[#This Row],[IrrHours]]&lt;=0),FALSE,TRUE)</f>
        <v>#NAME?</v>
      </c>
      <c r="X8212" s="13" t="e">
        <f ca="1">AND(CalcTable[[#This Row],[IrrDay]],CalcTable[[#This Row],[IrrRain]],CalcTable[[#This Row],[IrrWarm]],CalcTable[[#This Row],[IrrWindy]])</f>
        <v>#NAME?</v>
      </c>
      <c r="Y8212" s="13" t="e">
        <f t="shared" ca="1" si="2574"/>
        <v>#NAME?</v>
      </c>
      <c r="Z8212" s="13" t="e">
        <f ca="1">CalcTable[[#This Row],[IrrHours]]/5</f>
        <v>#NAME?</v>
      </c>
      <c r="AA8212" s="13" t="e">
        <f ca="1">IF(CalcTable[[#This Row],[IrrFlag]]=FALSE,0,MAX(0,CalcTable[[#This Row],[VolRednWind]]*(FCAP*IRR_TARGET-CalcTable[[#This Row],[IWC]])))</f>
        <v>#NAME?</v>
      </c>
      <c r="AB8212" s="13" t="e">
        <f ca="1">CalcTable[[#This Row],[IWC]]+CalcTable[[#This Row],[Eff Precip]]+CalcTable[[#This Row],[IrrAmt]]-CalcTable[[#This Row],[AET]]</f>
        <v>#NAME?</v>
      </c>
      <c r="AC8212" s="13" t="e">
        <f ca="1">IF(CalcTable[[#This Row],[PWC]]&gt;FCAP,MIN(24*PERC,MIN(SAT,CalcTable[[#This Row],[PWC]])-FCAP),0)</f>
        <v>#NAME?</v>
      </c>
      <c r="AD8212" s="13" t="e">
        <f ca="1">IF(CalcTable[[#This Row],[PWC]]&gt;SAT,CalcTable[[#This Row],[PWC]]-SAT,0)</f>
        <v>#NAME?</v>
      </c>
      <c r="AE8212" s="13" t="e">
        <f ca="1">CalcTable[[#This Row],[PWC]]-CalcTable[[#This Row],[PercAmt]]-CalcTable[[#This Row],[Runoff]]</f>
        <v>#NAME?</v>
      </c>
      <c r="AF8212" s="13" t="e">
        <f ca="1">CalcTable[[#This Row],[IrrAmt]]/1000*CUR_IRR_AREA*10000/IRR_EFF</f>
        <v>#NAME?</v>
      </c>
      <c r="AG8212" s="147"/>
      <c r="AI8212" s="50">
        <v>0</v>
      </c>
      <c r="AJ8212" s="50">
        <v>0</v>
      </c>
      <c r="AK8212" s="50">
        <v>0</v>
      </c>
      <c r="AL8212" s="50">
        <v>0</v>
      </c>
      <c r="AM8212" s="50"/>
      <c r="AN8212" s="50"/>
      <c r="AO8212" s="50"/>
      <c r="AP8212" s="50"/>
      <c r="AQ8212" s="50"/>
      <c r="AR8212" s="50"/>
      <c r="AS8212" s="50"/>
      <c r="AT8212" s="50"/>
      <c r="AU8212" s="50"/>
      <c r="AV8212" s="50"/>
      <c r="AW8212" s="50"/>
      <c r="AX8212" s="50">
        <f t="shared" si="2575"/>
        <v>0</v>
      </c>
      <c r="AY8212" s="50"/>
      <c r="AZ8212" s="50">
        <f t="shared" si="2576"/>
        <v>0</v>
      </c>
      <c r="BA8212" s="50">
        <f t="shared" ref="BA8212:BA8275" si="2586">SUMPRODUCT($AI8212:$AW8212,CONVERSION,APP_DEMAND)</f>
        <v>0</v>
      </c>
      <c r="BB8212" s="50">
        <f t="shared" ref="BB8212:BB8275" si="2587">SUMPRODUCT($AI8212:$AW8212,CONVERSION,PUMP_DEMAND)</f>
        <v>0</v>
      </c>
      <c r="BC8212" s="17">
        <f t="shared" si="2577"/>
        <v>20137</v>
      </c>
      <c r="BD8212" s="50">
        <f t="shared" si="2578"/>
        <v>0</v>
      </c>
      <c r="BE8212" s="50">
        <f t="shared" si="2579"/>
        <v>0</v>
      </c>
      <c r="BF8212" s="50">
        <f t="shared" si="2580"/>
        <v>0</v>
      </c>
      <c r="BG8212" s="50"/>
      <c r="BH8212" s="17">
        <f t="shared" si="2581"/>
        <v>0</v>
      </c>
      <c r="BI8212" s="17">
        <f t="shared" si="2571"/>
        <v>8212</v>
      </c>
      <c r="BJ8212" s="17">
        <f t="shared" si="2582"/>
        <v>8212</v>
      </c>
      <c r="BK8212" s="150">
        <f t="shared" si="2583"/>
        <v>41478</v>
      </c>
      <c r="BL8212" s="50" t="e">
        <f t="shared" ref="BL8212:BL8275" ca="1" si="2588">WILTPT</f>
        <v>#NAME?</v>
      </c>
      <c r="BM8212" s="50" t="e">
        <f t="shared" ref="BM8212:BM8275" ca="1" si="2589">SAT</f>
        <v>#NAME?</v>
      </c>
      <c r="BN8212" s="50" t="e">
        <f t="shared" ref="BN8212:BN8275" ca="1" si="2590">FCAP</f>
        <v>#NAME?</v>
      </c>
    </row>
    <row r="8213" spans="1:66" x14ac:dyDescent="0.35">
      <c r="A8213" s="48">
        <v>41479</v>
      </c>
      <c r="B8213" s="17">
        <v>2013</v>
      </c>
      <c r="C8213" s="17">
        <v>7</v>
      </c>
      <c r="D8213" s="17">
        <v>205</v>
      </c>
      <c r="E8213" s="17">
        <v>24</v>
      </c>
      <c r="F8213" s="17">
        <v>4</v>
      </c>
      <c r="G8213" s="50">
        <v>13.9</v>
      </c>
      <c r="H8213" s="32">
        <v>3.0620149217054244</v>
      </c>
      <c r="I8213" s="50">
        <v>12</v>
      </c>
      <c r="J8213" s="13">
        <v>0.6</v>
      </c>
      <c r="K8213" s="13">
        <f t="shared" si="2572"/>
        <v>0.6</v>
      </c>
      <c r="L8213" s="13">
        <f t="shared" si="2584"/>
        <v>0</v>
      </c>
      <c r="M8213" s="13" t="e">
        <f ca="1">CalcTable[[#This Row],[IWC]]-AE8212</f>
        <v>#NAME?</v>
      </c>
      <c r="N8213" s="13" t="e">
        <f ca="1">IF(CalcTable[[#This Row],[Day of Year]]&lt;123,FCAP,AE8212)</f>
        <v>#NAME?</v>
      </c>
      <c r="O8213" s="17" t="e">
        <f ca="1">IF(IRR_DRIP,5,COUNTIF('IDET Wind Values'!C8197:G8197,"&lt;="&amp;IRR_MAXWIND))</f>
        <v>#NAME?</v>
      </c>
      <c r="P8213" s="13" t="e">
        <f ca="1">CalcTable[[#This Row],[ET_o]]*KL</f>
        <v>#NAME?</v>
      </c>
      <c r="Q8213" s="13" t="e">
        <f ca="1">IF(WILTPT&lt;=0,1,MAX(0,MIN(1,(CalcTable[[#This Row],[IWC]]-WILTPT)/(MAD-WILTPT))))</f>
        <v>#NAME?</v>
      </c>
      <c r="R8213" s="13" t="e">
        <f ca="1">CalcTable[[#This Row],[ETMult]]*CalcTable[[#This Row],[ETb]]</f>
        <v>#NAME?</v>
      </c>
      <c r="S8213" s="13" t="b">
        <f>INDEX(IRR_LIST,CalcTable[[#This Row],[Day of Week]]+1)</f>
        <v>0</v>
      </c>
      <c r="T8213" s="13">
        <f t="shared" ca="1" si="2573"/>
        <v>10.199999999999999</v>
      </c>
      <c r="U8213" s="13" t="b">
        <f ca="1">IF(CalcTable[[#This Row],[IrrPrecip]]&gt;=IC_MM,FALSE,TRUE)</f>
        <v>0</v>
      </c>
      <c r="V8213" s="13" t="b">
        <f t="shared" si="2585"/>
        <v>1</v>
      </c>
      <c r="W8213" s="13" t="e">
        <f ca="1">IF(AND(IRR_DRIP=FALSE,CalcTable[[#This Row],[IrrHours]]&lt;=0),FALSE,TRUE)</f>
        <v>#NAME?</v>
      </c>
      <c r="X8213" s="13" t="e">
        <f ca="1">AND(CalcTable[[#This Row],[IrrDay]],CalcTable[[#This Row],[IrrRain]],CalcTable[[#This Row],[IrrWarm]],CalcTable[[#This Row],[IrrWindy]])</f>
        <v>#NAME?</v>
      </c>
      <c r="Y8213" s="13" t="e">
        <f t="shared" ca="1" si="2574"/>
        <v>#NAME?</v>
      </c>
      <c r="Z8213" s="13" t="e">
        <f ca="1">CalcTable[[#This Row],[IrrHours]]/5</f>
        <v>#NAME?</v>
      </c>
      <c r="AA8213" s="13" t="e">
        <f ca="1">IF(CalcTable[[#This Row],[IrrFlag]]=FALSE,0,MAX(0,CalcTable[[#This Row],[VolRednWind]]*(FCAP*IRR_TARGET-CalcTable[[#This Row],[IWC]])))</f>
        <v>#NAME?</v>
      </c>
      <c r="AB8213" s="13" t="e">
        <f ca="1">CalcTable[[#This Row],[IWC]]+CalcTable[[#This Row],[Eff Precip]]+CalcTable[[#This Row],[IrrAmt]]-CalcTable[[#This Row],[AET]]</f>
        <v>#NAME?</v>
      </c>
      <c r="AC8213" s="13" t="e">
        <f ca="1">IF(CalcTable[[#This Row],[PWC]]&gt;FCAP,MIN(24*PERC,MIN(SAT,CalcTable[[#This Row],[PWC]])-FCAP),0)</f>
        <v>#NAME?</v>
      </c>
      <c r="AD8213" s="13" t="e">
        <f ca="1">IF(CalcTable[[#This Row],[PWC]]&gt;SAT,CalcTable[[#This Row],[PWC]]-SAT,0)</f>
        <v>#NAME?</v>
      </c>
      <c r="AE8213" s="13" t="e">
        <f ca="1">CalcTable[[#This Row],[PWC]]-CalcTable[[#This Row],[PercAmt]]-CalcTable[[#This Row],[Runoff]]</f>
        <v>#NAME?</v>
      </c>
      <c r="AF8213" s="13" t="e">
        <f ca="1">CalcTable[[#This Row],[IrrAmt]]/1000*CUR_IRR_AREA*10000/IRR_EFF</f>
        <v>#NAME?</v>
      </c>
      <c r="AG8213" s="147"/>
      <c r="AI8213" s="50">
        <v>0</v>
      </c>
      <c r="AJ8213" s="50">
        <v>0</v>
      </c>
      <c r="AK8213" s="50">
        <v>0</v>
      </c>
      <c r="AL8213" s="50">
        <v>0</v>
      </c>
      <c r="AM8213" s="50"/>
      <c r="AN8213" s="50"/>
      <c r="AO8213" s="50"/>
      <c r="AP8213" s="50"/>
      <c r="AQ8213" s="50"/>
      <c r="AR8213" s="50"/>
      <c r="AS8213" s="50"/>
      <c r="AT8213" s="50"/>
      <c r="AU8213" s="50"/>
      <c r="AV8213" s="50"/>
      <c r="AW8213" s="50"/>
      <c r="AX8213" s="50">
        <f t="shared" si="2575"/>
        <v>0</v>
      </c>
      <c r="AY8213" s="50"/>
      <c r="AZ8213" s="50">
        <f t="shared" si="2576"/>
        <v>0</v>
      </c>
      <c r="BA8213" s="50">
        <f t="shared" si="2586"/>
        <v>0</v>
      </c>
      <c r="BB8213" s="50">
        <f t="shared" si="2587"/>
        <v>0</v>
      </c>
      <c r="BC8213" s="17">
        <f t="shared" si="2577"/>
        <v>20137</v>
      </c>
      <c r="BD8213" s="50">
        <f t="shared" si="2578"/>
        <v>0</v>
      </c>
      <c r="BE8213" s="50">
        <f t="shared" si="2579"/>
        <v>0</v>
      </c>
      <c r="BF8213" s="50">
        <f t="shared" si="2580"/>
        <v>0</v>
      </c>
      <c r="BG8213" s="50"/>
      <c r="BH8213" s="17">
        <f t="shared" si="2581"/>
        <v>0</v>
      </c>
      <c r="BI8213" s="17">
        <f t="shared" si="2571"/>
        <v>8213</v>
      </c>
      <c r="BJ8213" s="17">
        <f t="shared" si="2582"/>
        <v>8213</v>
      </c>
      <c r="BK8213" s="150">
        <f t="shared" si="2583"/>
        <v>41479</v>
      </c>
      <c r="BL8213" s="50" t="e">
        <f t="shared" ca="1" si="2588"/>
        <v>#NAME?</v>
      </c>
      <c r="BM8213" s="50" t="e">
        <f t="shared" ca="1" si="2589"/>
        <v>#NAME?</v>
      </c>
      <c r="BN8213" s="50" t="e">
        <f t="shared" ca="1" si="2590"/>
        <v>#NAME?</v>
      </c>
    </row>
    <row r="8214" spans="1:66" x14ac:dyDescent="0.35">
      <c r="A8214" s="48">
        <v>41480</v>
      </c>
      <c r="B8214" s="17">
        <v>2013</v>
      </c>
      <c r="C8214" s="17">
        <v>7</v>
      </c>
      <c r="D8214" s="17">
        <v>206</v>
      </c>
      <c r="E8214" s="17">
        <v>25</v>
      </c>
      <c r="F8214" s="17">
        <v>5</v>
      </c>
      <c r="G8214" s="50">
        <v>13</v>
      </c>
      <c r="H8214" s="32">
        <v>3.0866456444032293</v>
      </c>
      <c r="I8214" s="50">
        <v>11.666666666666666</v>
      </c>
      <c r="J8214" s="13">
        <v>0.8</v>
      </c>
      <c r="K8214" s="13">
        <f t="shared" si="2572"/>
        <v>0.8</v>
      </c>
      <c r="L8214" s="13">
        <f t="shared" si="2584"/>
        <v>0</v>
      </c>
      <c r="M8214" s="13" t="e">
        <f ca="1">CalcTable[[#This Row],[IWC]]-AE8213</f>
        <v>#NAME?</v>
      </c>
      <c r="N8214" s="13" t="e">
        <f ca="1">IF(CalcTable[[#This Row],[Day of Year]]&lt;123,FCAP,AE8213)</f>
        <v>#NAME?</v>
      </c>
      <c r="O8214" s="17" t="e">
        <f ca="1">IF(IRR_DRIP,5,COUNTIF('IDET Wind Values'!C8198:G8198,"&lt;="&amp;IRR_MAXWIND))</f>
        <v>#NAME?</v>
      </c>
      <c r="P8214" s="13" t="e">
        <f ca="1">CalcTable[[#This Row],[ET_o]]*KL</f>
        <v>#NAME?</v>
      </c>
      <c r="Q8214" s="13" t="e">
        <f ca="1">IF(WILTPT&lt;=0,1,MAX(0,MIN(1,(CalcTable[[#This Row],[IWC]]-WILTPT)/(MAD-WILTPT))))</f>
        <v>#NAME?</v>
      </c>
      <c r="R8214" s="13" t="e">
        <f ca="1">CalcTable[[#This Row],[ETMult]]*CalcTable[[#This Row],[ETb]]</f>
        <v>#NAME?</v>
      </c>
      <c r="S8214" s="13" t="b">
        <f>INDEX(IRR_LIST,CalcTable[[#This Row],[Day of Week]]+1)</f>
        <v>1</v>
      </c>
      <c r="T8214" s="13">
        <f t="shared" ca="1" si="2573"/>
        <v>0.8</v>
      </c>
      <c r="U8214" s="13" t="b">
        <f ca="1">IF(CalcTable[[#This Row],[IrrPrecip]]&gt;=IC_MM,FALSE,TRUE)</f>
        <v>1</v>
      </c>
      <c r="V8214" s="13" t="b">
        <f t="shared" si="2585"/>
        <v>1</v>
      </c>
      <c r="W8214" s="13" t="e">
        <f ca="1">IF(AND(IRR_DRIP=FALSE,CalcTable[[#This Row],[IrrHours]]&lt;=0),FALSE,TRUE)</f>
        <v>#NAME?</v>
      </c>
      <c r="X8214" s="13" t="e">
        <f ca="1">AND(CalcTable[[#This Row],[IrrDay]],CalcTable[[#This Row],[IrrRain]],CalcTable[[#This Row],[IrrWarm]],CalcTable[[#This Row],[IrrWindy]])</f>
        <v>#NAME?</v>
      </c>
      <c r="Y8214" s="13" t="e">
        <f t="shared" ca="1" si="2574"/>
        <v>#NAME?</v>
      </c>
      <c r="Z8214" s="13" t="e">
        <f ca="1">CalcTable[[#This Row],[IrrHours]]/5</f>
        <v>#NAME?</v>
      </c>
      <c r="AA8214" s="13" t="e">
        <f ca="1">IF(CalcTable[[#This Row],[IrrFlag]]=FALSE,0,MAX(0,CalcTable[[#This Row],[VolRednWind]]*(FCAP*IRR_TARGET-CalcTable[[#This Row],[IWC]])))</f>
        <v>#NAME?</v>
      </c>
      <c r="AB8214" s="13" t="e">
        <f ca="1">CalcTable[[#This Row],[IWC]]+CalcTable[[#This Row],[Eff Precip]]+CalcTable[[#This Row],[IrrAmt]]-CalcTable[[#This Row],[AET]]</f>
        <v>#NAME?</v>
      </c>
      <c r="AC8214" s="13" t="e">
        <f ca="1">IF(CalcTable[[#This Row],[PWC]]&gt;FCAP,MIN(24*PERC,MIN(SAT,CalcTable[[#This Row],[PWC]])-FCAP),0)</f>
        <v>#NAME?</v>
      </c>
      <c r="AD8214" s="13" t="e">
        <f ca="1">IF(CalcTable[[#This Row],[PWC]]&gt;SAT,CalcTable[[#This Row],[PWC]]-SAT,0)</f>
        <v>#NAME?</v>
      </c>
      <c r="AE8214" s="13" t="e">
        <f ca="1">CalcTable[[#This Row],[PWC]]-CalcTable[[#This Row],[PercAmt]]-CalcTable[[#This Row],[Runoff]]</f>
        <v>#NAME?</v>
      </c>
      <c r="AF8214" s="13" t="e">
        <f ca="1">CalcTable[[#This Row],[IrrAmt]]/1000*CUR_IRR_AREA*10000/IRR_EFF</f>
        <v>#NAME?</v>
      </c>
      <c r="AG8214" s="147"/>
      <c r="AI8214" s="50">
        <v>0</v>
      </c>
      <c r="AJ8214" s="50">
        <v>0</v>
      </c>
      <c r="AK8214" s="50">
        <v>0</v>
      </c>
      <c r="AL8214" s="50">
        <v>0</v>
      </c>
      <c r="AM8214" s="50"/>
      <c r="AN8214" s="50"/>
      <c r="AO8214" s="50"/>
      <c r="AP8214" s="50"/>
      <c r="AQ8214" s="50"/>
      <c r="AR8214" s="50"/>
      <c r="AS8214" s="50"/>
      <c r="AT8214" s="50"/>
      <c r="AU8214" s="50"/>
      <c r="AV8214" s="50"/>
      <c r="AW8214" s="50"/>
      <c r="AX8214" s="50">
        <f t="shared" si="2575"/>
        <v>0</v>
      </c>
      <c r="AY8214" s="50"/>
      <c r="AZ8214" s="50">
        <f t="shared" si="2576"/>
        <v>0</v>
      </c>
      <c r="BA8214" s="50">
        <f t="shared" si="2586"/>
        <v>0</v>
      </c>
      <c r="BB8214" s="50">
        <f t="shared" si="2587"/>
        <v>0</v>
      </c>
      <c r="BC8214" s="17">
        <f t="shared" si="2577"/>
        <v>20137</v>
      </c>
      <c r="BD8214" s="50">
        <f t="shared" si="2578"/>
        <v>0</v>
      </c>
      <c r="BE8214" s="50">
        <f t="shared" si="2579"/>
        <v>0</v>
      </c>
      <c r="BF8214" s="50">
        <f t="shared" si="2580"/>
        <v>0</v>
      </c>
      <c r="BG8214" s="50"/>
      <c r="BH8214" s="17">
        <f t="shared" si="2581"/>
        <v>0</v>
      </c>
      <c r="BI8214" s="17">
        <f t="shared" ref="BI8214:BI8277" si="2591">BI8213+1</f>
        <v>8214</v>
      </c>
      <c r="BJ8214" s="17">
        <f t="shared" si="2582"/>
        <v>8214</v>
      </c>
      <c r="BK8214" s="150">
        <f t="shared" si="2583"/>
        <v>41480</v>
      </c>
      <c r="BL8214" s="50" t="e">
        <f t="shared" ca="1" si="2588"/>
        <v>#NAME?</v>
      </c>
      <c r="BM8214" s="50" t="e">
        <f t="shared" ca="1" si="2589"/>
        <v>#NAME?</v>
      </c>
      <c r="BN8214" s="50" t="e">
        <f t="shared" ca="1" si="2590"/>
        <v>#NAME?</v>
      </c>
    </row>
    <row r="8215" spans="1:66" x14ac:dyDescent="0.35">
      <c r="A8215" s="48">
        <v>41481</v>
      </c>
      <c r="B8215" s="17">
        <v>2013</v>
      </c>
      <c r="C8215" s="17">
        <v>7</v>
      </c>
      <c r="D8215" s="17">
        <v>207</v>
      </c>
      <c r="E8215" s="17">
        <v>26</v>
      </c>
      <c r="F8215" s="17">
        <v>6</v>
      </c>
      <c r="G8215" s="50">
        <v>8.6999999999999993</v>
      </c>
      <c r="H8215" s="32">
        <v>4.1367647714875977</v>
      </c>
      <c r="I8215" s="50">
        <v>14.666666666666666</v>
      </c>
      <c r="J8215" s="13">
        <v>0</v>
      </c>
      <c r="K8215" s="13">
        <f t="shared" si="2572"/>
        <v>0</v>
      </c>
      <c r="L8215" s="13">
        <f t="shared" si="2584"/>
        <v>0</v>
      </c>
      <c r="M8215" s="13" t="e">
        <f ca="1">CalcTable[[#This Row],[IWC]]-AE8214</f>
        <v>#NAME?</v>
      </c>
      <c r="N8215" s="13" t="e">
        <f ca="1">IF(CalcTable[[#This Row],[Day of Year]]&lt;123,FCAP,AE8214)</f>
        <v>#NAME?</v>
      </c>
      <c r="O8215" s="17" t="e">
        <f ca="1">IF(IRR_DRIP,5,COUNTIF('IDET Wind Values'!C8199:G8199,"&lt;="&amp;IRR_MAXWIND))</f>
        <v>#NAME?</v>
      </c>
      <c r="P8215" s="13" t="e">
        <f ca="1">CalcTable[[#This Row],[ET_o]]*KL</f>
        <v>#NAME?</v>
      </c>
      <c r="Q8215" s="13" t="e">
        <f ca="1">IF(WILTPT&lt;=0,1,MAX(0,MIN(1,(CalcTable[[#This Row],[IWC]]-WILTPT)/(MAD-WILTPT))))</f>
        <v>#NAME?</v>
      </c>
      <c r="R8215" s="13" t="e">
        <f ca="1">CalcTable[[#This Row],[ETMult]]*CalcTable[[#This Row],[ETb]]</f>
        <v>#NAME?</v>
      </c>
      <c r="S8215" s="13" t="b">
        <f>INDEX(IRR_LIST,CalcTable[[#This Row],[Day of Week]]+1)</f>
        <v>0</v>
      </c>
      <c r="T8215" s="13">
        <f t="shared" ca="1" si="2573"/>
        <v>1.4</v>
      </c>
      <c r="U8215" s="13" t="b">
        <f ca="1">IF(CalcTable[[#This Row],[IrrPrecip]]&gt;=IC_MM,FALSE,TRUE)</f>
        <v>1</v>
      </c>
      <c r="V8215" s="13" t="b">
        <f t="shared" si="2585"/>
        <v>1</v>
      </c>
      <c r="W8215" s="13" t="e">
        <f ca="1">IF(AND(IRR_DRIP=FALSE,CalcTable[[#This Row],[IrrHours]]&lt;=0),FALSE,TRUE)</f>
        <v>#NAME?</v>
      </c>
      <c r="X8215" s="13" t="e">
        <f ca="1">AND(CalcTable[[#This Row],[IrrDay]],CalcTable[[#This Row],[IrrRain]],CalcTable[[#This Row],[IrrWarm]],CalcTable[[#This Row],[IrrWindy]])</f>
        <v>#NAME?</v>
      </c>
      <c r="Y8215" s="13" t="e">
        <f t="shared" ca="1" si="2574"/>
        <v>#NAME?</v>
      </c>
      <c r="Z8215" s="13" t="e">
        <f ca="1">CalcTable[[#This Row],[IrrHours]]/5</f>
        <v>#NAME?</v>
      </c>
      <c r="AA8215" s="13" t="e">
        <f ca="1">IF(CalcTable[[#This Row],[IrrFlag]]=FALSE,0,MAX(0,CalcTable[[#This Row],[VolRednWind]]*(FCAP*IRR_TARGET-CalcTable[[#This Row],[IWC]])))</f>
        <v>#NAME?</v>
      </c>
      <c r="AB8215" s="13" t="e">
        <f ca="1">CalcTable[[#This Row],[IWC]]+CalcTable[[#This Row],[Eff Precip]]+CalcTable[[#This Row],[IrrAmt]]-CalcTable[[#This Row],[AET]]</f>
        <v>#NAME?</v>
      </c>
      <c r="AC8215" s="13" t="e">
        <f ca="1">IF(CalcTable[[#This Row],[PWC]]&gt;FCAP,MIN(24*PERC,MIN(SAT,CalcTable[[#This Row],[PWC]])-FCAP),0)</f>
        <v>#NAME?</v>
      </c>
      <c r="AD8215" s="13" t="e">
        <f ca="1">IF(CalcTable[[#This Row],[PWC]]&gt;SAT,CalcTable[[#This Row],[PWC]]-SAT,0)</f>
        <v>#NAME?</v>
      </c>
      <c r="AE8215" s="13" t="e">
        <f ca="1">CalcTable[[#This Row],[PWC]]-CalcTable[[#This Row],[PercAmt]]-CalcTable[[#This Row],[Runoff]]</f>
        <v>#NAME?</v>
      </c>
      <c r="AF8215" s="13" t="e">
        <f ca="1">CalcTable[[#This Row],[IrrAmt]]/1000*CUR_IRR_AREA*10000/IRR_EFF</f>
        <v>#NAME?</v>
      </c>
      <c r="AG8215" s="147"/>
      <c r="AI8215" s="50">
        <v>0</v>
      </c>
      <c r="AJ8215" s="50">
        <v>0</v>
      </c>
      <c r="AK8215" s="50">
        <v>0</v>
      </c>
      <c r="AL8215" s="50">
        <v>7.2994990381101523</v>
      </c>
      <c r="AM8215" s="50"/>
      <c r="AN8215" s="50"/>
      <c r="AO8215" s="50"/>
      <c r="AP8215" s="50"/>
      <c r="AQ8215" s="50"/>
      <c r="AR8215" s="50"/>
      <c r="AS8215" s="50"/>
      <c r="AT8215" s="50"/>
      <c r="AU8215" s="50"/>
      <c r="AV8215" s="50"/>
      <c r="AW8215" s="50"/>
      <c r="AX8215" s="50">
        <f t="shared" si="2575"/>
        <v>7.2994990381101523</v>
      </c>
      <c r="AY8215" s="50"/>
      <c r="AZ8215" s="50">
        <f t="shared" si="2576"/>
        <v>214.11863845123116</v>
      </c>
      <c r="BA8215" s="50">
        <f t="shared" si="2586"/>
        <v>329.67472904395913</v>
      </c>
      <c r="BB8215" s="50">
        <f t="shared" si="2587"/>
        <v>339.87085468449396</v>
      </c>
      <c r="BC8215" s="17">
        <f t="shared" si="2577"/>
        <v>20137</v>
      </c>
      <c r="BD8215" s="50">
        <f t="shared" si="2578"/>
        <v>7.2994990381101523</v>
      </c>
      <c r="BE8215" s="50">
        <f t="shared" si="2579"/>
        <v>214.11863845123116</v>
      </c>
      <c r="BF8215" s="50">
        <f t="shared" si="2580"/>
        <v>350.22992939150544</v>
      </c>
      <c r="BG8215" s="50"/>
      <c r="BH8215" s="17">
        <f t="shared" si="2581"/>
        <v>0</v>
      </c>
      <c r="BI8215" s="17">
        <f t="shared" si="2591"/>
        <v>8215</v>
      </c>
      <c r="BJ8215" s="17">
        <f t="shared" si="2582"/>
        <v>8215</v>
      </c>
      <c r="BK8215" s="150">
        <f t="shared" si="2583"/>
        <v>41481</v>
      </c>
      <c r="BL8215" s="50" t="e">
        <f t="shared" ca="1" si="2588"/>
        <v>#NAME?</v>
      </c>
      <c r="BM8215" s="50" t="e">
        <f t="shared" ca="1" si="2589"/>
        <v>#NAME?</v>
      </c>
      <c r="BN8215" s="50" t="e">
        <f t="shared" ca="1" si="2590"/>
        <v>#NAME?</v>
      </c>
    </row>
    <row r="8216" spans="1:66" x14ac:dyDescent="0.35">
      <c r="A8216" s="48">
        <v>41482</v>
      </c>
      <c r="B8216" s="17">
        <v>2013</v>
      </c>
      <c r="C8216" s="17">
        <v>7</v>
      </c>
      <c r="D8216" s="17">
        <v>208</v>
      </c>
      <c r="E8216" s="17">
        <v>27</v>
      </c>
      <c r="F8216" s="17">
        <v>7</v>
      </c>
      <c r="G8216" s="50">
        <v>11.6</v>
      </c>
      <c r="H8216" s="32">
        <v>4.1739662495893546</v>
      </c>
      <c r="I8216" s="50">
        <v>23.666666666666668</v>
      </c>
      <c r="J8216" s="13">
        <v>0</v>
      </c>
      <c r="K8216" s="13">
        <f t="shared" si="2572"/>
        <v>0</v>
      </c>
      <c r="L8216" s="13">
        <f t="shared" si="2584"/>
        <v>0</v>
      </c>
      <c r="M8216" s="13" t="e">
        <f ca="1">CalcTable[[#This Row],[IWC]]-AE8215</f>
        <v>#NAME?</v>
      </c>
      <c r="N8216" s="13" t="e">
        <f ca="1">IF(CalcTable[[#This Row],[Day of Year]]&lt;123,FCAP,AE8215)</f>
        <v>#NAME?</v>
      </c>
      <c r="O8216" s="17" t="e">
        <f ca="1">IF(IRR_DRIP,5,COUNTIF('IDET Wind Values'!C8200:G8200,"&lt;="&amp;IRR_MAXWIND))</f>
        <v>#NAME?</v>
      </c>
      <c r="P8216" s="13" t="e">
        <f ca="1">CalcTable[[#This Row],[ET_o]]*KL</f>
        <v>#NAME?</v>
      </c>
      <c r="Q8216" s="13" t="e">
        <f ca="1">IF(WILTPT&lt;=0,1,MAX(0,MIN(1,(CalcTable[[#This Row],[IWC]]-WILTPT)/(MAD-WILTPT))))</f>
        <v>#NAME?</v>
      </c>
      <c r="R8216" s="13" t="e">
        <f ca="1">CalcTable[[#This Row],[ETMult]]*CalcTable[[#This Row],[ETb]]</f>
        <v>#NAME?</v>
      </c>
      <c r="S8216" s="13" t="b">
        <f>INDEX(IRR_LIST,CalcTable[[#This Row],[Day of Week]]+1)</f>
        <v>0</v>
      </c>
      <c r="T8216" s="13">
        <f t="shared" ca="1" si="2573"/>
        <v>0.8</v>
      </c>
      <c r="U8216" s="13" t="b">
        <f ca="1">IF(CalcTable[[#This Row],[IrrPrecip]]&gt;=IC_MM,FALSE,TRUE)</f>
        <v>1</v>
      </c>
      <c r="V8216" s="13" t="b">
        <f t="shared" si="2585"/>
        <v>1</v>
      </c>
      <c r="W8216" s="13" t="e">
        <f ca="1">IF(AND(IRR_DRIP=FALSE,CalcTable[[#This Row],[IrrHours]]&lt;=0),FALSE,TRUE)</f>
        <v>#NAME?</v>
      </c>
      <c r="X8216" s="13" t="e">
        <f ca="1">AND(CalcTable[[#This Row],[IrrDay]],CalcTable[[#This Row],[IrrRain]],CalcTable[[#This Row],[IrrWarm]],CalcTable[[#This Row],[IrrWindy]])</f>
        <v>#NAME?</v>
      </c>
      <c r="Y8216" s="13" t="e">
        <f t="shared" ca="1" si="2574"/>
        <v>#NAME?</v>
      </c>
      <c r="Z8216" s="13" t="e">
        <f ca="1">CalcTable[[#This Row],[IrrHours]]/5</f>
        <v>#NAME?</v>
      </c>
      <c r="AA8216" s="13" t="e">
        <f ca="1">IF(CalcTable[[#This Row],[IrrFlag]]=FALSE,0,MAX(0,CalcTable[[#This Row],[VolRednWind]]*(FCAP*IRR_TARGET-CalcTable[[#This Row],[IWC]])))</f>
        <v>#NAME?</v>
      </c>
      <c r="AB8216" s="13" t="e">
        <f ca="1">CalcTable[[#This Row],[IWC]]+CalcTable[[#This Row],[Eff Precip]]+CalcTable[[#This Row],[IrrAmt]]-CalcTable[[#This Row],[AET]]</f>
        <v>#NAME?</v>
      </c>
      <c r="AC8216" s="13" t="e">
        <f ca="1">IF(CalcTable[[#This Row],[PWC]]&gt;FCAP,MIN(24*PERC,MIN(SAT,CalcTable[[#This Row],[PWC]])-FCAP),0)</f>
        <v>#NAME?</v>
      </c>
      <c r="AD8216" s="13" t="e">
        <f ca="1">IF(CalcTable[[#This Row],[PWC]]&gt;SAT,CalcTable[[#This Row],[PWC]]-SAT,0)</f>
        <v>#NAME?</v>
      </c>
      <c r="AE8216" s="13" t="e">
        <f ca="1">CalcTable[[#This Row],[PWC]]-CalcTable[[#This Row],[PercAmt]]-CalcTable[[#This Row],[Runoff]]</f>
        <v>#NAME?</v>
      </c>
      <c r="AF8216" s="13" t="e">
        <f ca="1">CalcTable[[#This Row],[IrrAmt]]/1000*CUR_IRR_AREA*10000/IRR_EFF</f>
        <v>#NAME?</v>
      </c>
      <c r="AG8216" s="147"/>
      <c r="AI8216" s="50">
        <v>0</v>
      </c>
      <c r="AJ8216" s="50">
        <v>0</v>
      </c>
      <c r="AK8216" s="50">
        <v>0</v>
      </c>
      <c r="AL8216" s="50">
        <v>0</v>
      </c>
      <c r="AM8216" s="50"/>
      <c r="AN8216" s="50"/>
      <c r="AO8216" s="50"/>
      <c r="AP8216" s="50"/>
      <c r="AQ8216" s="50"/>
      <c r="AR8216" s="50"/>
      <c r="AS8216" s="50"/>
      <c r="AT8216" s="50"/>
      <c r="AU8216" s="50"/>
      <c r="AV8216" s="50"/>
      <c r="AW8216" s="50"/>
      <c r="AX8216" s="50">
        <f t="shared" si="2575"/>
        <v>0</v>
      </c>
      <c r="AY8216" s="50"/>
      <c r="AZ8216" s="50">
        <f t="shared" si="2576"/>
        <v>0</v>
      </c>
      <c r="BA8216" s="50">
        <f t="shared" si="2586"/>
        <v>0</v>
      </c>
      <c r="BB8216" s="50">
        <f t="shared" si="2587"/>
        <v>0</v>
      </c>
      <c r="BC8216" s="17">
        <f t="shared" si="2577"/>
        <v>20137</v>
      </c>
      <c r="BD8216" s="50">
        <f t="shared" si="2578"/>
        <v>0</v>
      </c>
      <c r="BE8216" s="50">
        <f t="shared" si="2579"/>
        <v>0</v>
      </c>
      <c r="BF8216" s="50">
        <f t="shared" si="2580"/>
        <v>0</v>
      </c>
      <c r="BG8216" s="50"/>
      <c r="BH8216" s="17">
        <f t="shared" si="2581"/>
        <v>0</v>
      </c>
      <c r="BI8216" s="17">
        <f t="shared" si="2591"/>
        <v>8216</v>
      </c>
      <c r="BJ8216" s="17">
        <f t="shared" si="2582"/>
        <v>8216</v>
      </c>
      <c r="BK8216" s="150">
        <f t="shared" si="2583"/>
        <v>41482</v>
      </c>
      <c r="BL8216" s="50" t="e">
        <f t="shared" ca="1" si="2588"/>
        <v>#NAME?</v>
      </c>
      <c r="BM8216" s="50" t="e">
        <f t="shared" ca="1" si="2589"/>
        <v>#NAME?</v>
      </c>
      <c r="BN8216" s="50" t="e">
        <f t="shared" ca="1" si="2590"/>
        <v>#NAME?</v>
      </c>
    </row>
    <row r="8217" spans="1:66" x14ac:dyDescent="0.35">
      <c r="A8217" s="48">
        <v>41483</v>
      </c>
      <c r="B8217" s="17">
        <v>2013</v>
      </c>
      <c r="C8217" s="17">
        <v>7</v>
      </c>
      <c r="D8217" s="17">
        <v>209</v>
      </c>
      <c r="E8217" s="17">
        <v>28</v>
      </c>
      <c r="F8217" s="17">
        <v>1</v>
      </c>
      <c r="G8217" s="50">
        <v>7.8</v>
      </c>
      <c r="H8217" s="32">
        <v>3.1976338365889148</v>
      </c>
      <c r="I8217" s="50">
        <v>14</v>
      </c>
      <c r="J8217" s="13">
        <v>1</v>
      </c>
      <c r="K8217" s="13">
        <f t="shared" si="2572"/>
        <v>1</v>
      </c>
      <c r="L8217" s="13">
        <f t="shared" si="2584"/>
        <v>0</v>
      </c>
      <c r="M8217" s="13" t="e">
        <f ca="1">CalcTable[[#This Row],[IWC]]-AE8216</f>
        <v>#NAME?</v>
      </c>
      <c r="N8217" s="13" t="e">
        <f ca="1">IF(CalcTable[[#This Row],[Day of Year]]&lt;123,FCAP,AE8216)</f>
        <v>#NAME?</v>
      </c>
      <c r="O8217" s="17" t="e">
        <f ca="1">IF(IRR_DRIP,5,COUNTIF('IDET Wind Values'!C8201:G8201,"&lt;="&amp;IRR_MAXWIND))</f>
        <v>#NAME?</v>
      </c>
      <c r="P8217" s="13" t="e">
        <f ca="1">CalcTable[[#This Row],[ET_o]]*KL</f>
        <v>#NAME?</v>
      </c>
      <c r="Q8217" s="13" t="e">
        <f ca="1">IF(WILTPT&lt;=0,1,MAX(0,MIN(1,(CalcTable[[#This Row],[IWC]]-WILTPT)/(MAD-WILTPT))))</f>
        <v>#NAME?</v>
      </c>
      <c r="R8217" s="13" t="e">
        <f ca="1">CalcTable[[#This Row],[ETMult]]*CalcTable[[#This Row],[ETb]]</f>
        <v>#NAME?</v>
      </c>
      <c r="S8217" s="13" t="b">
        <f>INDEX(IRR_LIST,CalcTable[[#This Row],[Day of Week]]+1)</f>
        <v>1</v>
      </c>
      <c r="T8217" s="13">
        <f t="shared" ca="1" si="2573"/>
        <v>0</v>
      </c>
      <c r="U8217" s="13" t="b">
        <f ca="1">IF(CalcTable[[#This Row],[IrrPrecip]]&gt;=IC_MM,FALSE,TRUE)</f>
        <v>1</v>
      </c>
      <c r="V8217" s="13" t="b">
        <f t="shared" si="2585"/>
        <v>1</v>
      </c>
      <c r="W8217" s="13" t="e">
        <f ca="1">IF(AND(IRR_DRIP=FALSE,CalcTable[[#This Row],[IrrHours]]&lt;=0),FALSE,TRUE)</f>
        <v>#NAME?</v>
      </c>
      <c r="X8217" s="13" t="e">
        <f ca="1">AND(CalcTable[[#This Row],[IrrDay]],CalcTable[[#This Row],[IrrRain]],CalcTable[[#This Row],[IrrWarm]],CalcTable[[#This Row],[IrrWindy]])</f>
        <v>#NAME?</v>
      </c>
      <c r="Y8217" s="13" t="e">
        <f t="shared" ca="1" si="2574"/>
        <v>#NAME?</v>
      </c>
      <c r="Z8217" s="13" t="e">
        <f ca="1">CalcTable[[#This Row],[IrrHours]]/5</f>
        <v>#NAME?</v>
      </c>
      <c r="AA8217" s="13" t="e">
        <f ca="1">IF(CalcTable[[#This Row],[IrrFlag]]=FALSE,0,MAX(0,CalcTable[[#This Row],[VolRednWind]]*(FCAP*IRR_TARGET-CalcTable[[#This Row],[IWC]])))</f>
        <v>#NAME?</v>
      </c>
      <c r="AB8217" s="13" t="e">
        <f ca="1">CalcTable[[#This Row],[IWC]]+CalcTable[[#This Row],[Eff Precip]]+CalcTable[[#This Row],[IrrAmt]]-CalcTable[[#This Row],[AET]]</f>
        <v>#NAME?</v>
      </c>
      <c r="AC8217" s="13" t="e">
        <f ca="1">IF(CalcTable[[#This Row],[PWC]]&gt;FCAP,MIN(24*PERC,MIN(SAT,CalcTable[[#This Row],[PWC]])-FCAP),0)</f>
        <v>#NAME?</v>
      </c>
      <c r="AD8217" s="13" t="e">
        <f ca="1">IF(CalcTable[[#This Row],[PWC]]&gt;SAT,CalcTable[[#This Row],[PWC]]-SAT,0)</f>
        <v>#NAME?</v>
      </c>
      <c r="AE8217" s="13" t="e">
        <f ca="1">CalcTable[[#This Row],[PWC]]-CalcTable[[#This Row],[PercAmt]]-CalcTable[[#This Row],[Runoff]]</f>
        <v>#NAME?</v>
      </c>
      <c r="AF8217" s="13" t="e">
        <f ca="1">CalcTable[[#This Row],[IrrAmt]]/1000*CUR_IRR_AREA*10000/IRR_EFF</f>
        <v>#NAME?</v>
      </c>
      <c r="AG8217" s="147"/>
      <c r="AI8217" s="50">
        <v>0</v>
      </c>
      <c r="AJ8217" s="50">
        <v>0</v>
      </c>
      <c r="AK8217" s="50">
        <v>0</v>
      </c>
      <c r="AL8217" s="50">
        <v>0</v>
      </c>
      <c r="AM8217" s="50"/>
      <c r="AN8217" s="50"/>
      <c r="AO8217" s="50"/>
      <c r="AP8217" s="50"/>
      <c r="AQ8217" s="50"/>
      <c r="AR8217" s="50"/>
      <c r="AS8217" s="50"/>
      <c r="AT8217" s="50"/>
      <c r="AU8217" s="50"/>
      <c r="AV8217" s="50"/>
      <c r="AW8217" s="50"/>
      <c r="AX8217" s="50">
        <f t="shared" si="2575"/>
        <v>0</v>
      </c>
      <c r="AY8217" s="50"/>
      <c r="AZ8217" s="50">
        <f t="shared" si="2576"/>
        <v>0</v>
      </c>
      <c r="BA8217" s="50">
        <f t="shared" si="2586"/>
        <v>0</v>
      </c>
      <c r="BB8217" s="50">
        <f t="shared" si="2587"/>
        <v>0</v>
      </c>
      <c r="BC8217" s="17">
        <f t="shared" si="2577"/>
        <v>20137</v>
      </c>
      <c r="BD8217" s="50">
        <f t="shared" si="2578"/>
        <v>0</v>
      </c>
      <c r="BE8217" s="50">
        <f t="shared" si="2579"/>
        <v>0</v>
      </c>
      <c r="BF8217" s="50">
        <f t="shared" si="2580"/>
        <v>0</v>
      </c>
      <c r="BG8217" s="50"/>
      <c r="BH8217" s="17">
        <f t="shared" si="2581"/>
        <v>0</v>
      </c>
      <c r="BI8217" s="17">
        <f t="shared" si="2591"/>
        <v>8217</v>
      </c>
      <c r="BJ8217" s="17">
        <f t="shared" si="2582"/>
        <v>8217</v>
      </c>
      <c r="BK8217" s="150">
        <f t="shared" si="2583"/>
        <v>41483</v>
      </c>
      <c r="BL8217" s="50" t="e">
        <f t="shared" ca="1" si="2588"/>
        <v>#NAME?</v>
      </c>
      <c r="BM8217" s="50" t="e">
        <f t="shared" ca="1" si="2589"/>
        <v>#NAME?</v>
      </c>
      <c r="BN8217" s="50" t="e">
        <f t="shared" ca="1" si="2590"/>
        <v>#NAME?</v>
      </c>
    </row>
    <row r="8218" spans="1:66" x14ac:dyDescent="0.35">
      <c r="A8218" s="48">
        <v>41484</v>
      </c>
      <c r="B8218" s="17">
        <v>2013</v>
      </c>
      <c r="C8218" s="17">
        <v>7</v>
      </c>
      <c r="D8218" s="17">
        <v>210</v>
      </c>
      <c r="E8218" s="17">
        <v>29</v>
      </c>
      <c r="F8218" s="17">
        <v>2</v>
      </c>
      <c r="G8218" s="50">
        <v>7.5</v>
      </c>
      <c r="H8218" s="32">
        <v>2.2934923343853448</v>
      </c>
      <c r="I8218" s="50">
        <v>17.666666666666668</v>
      </c>
      <c r="J8218" s="13">
        <v>1</v>
      </c>
      <c r="K8218" s="13">
        <f t="shared" si="2572"/>
        <v>1</v>
      </c>
      <c r="L8218" s="13">
        <f t="shared" si="2584"/>
        <v>0</v>
      </c>
      <c r="M8218" s="13" t="e">
        <f ca="1">CalcTable[[#This Row],[IWC]]-AE8217</f>
        <v>#NAME?</v>
      </c>
      <c r="N8218" s="13" t="e">
        <f ca="1">IF(CalcTable[[#This Row],[Day of Year]]&lt;123,FCAP,AE8217)</f>
        <v>#NAME?</v>
      </c>
      <c r="O8218" s="17" t="e">
        <f ca="1">IF(IRR_DRIP,5,COUNTIF('IDET Wind Values'!C8202:G8202,"&lt;="&amp;IRR_MAXWIND))</f>
        <v>#NAME?</v>
      </c>
      <c r="P8218" s="13" t="e">
        <f ca="1">CalcTable[[#This Row],[ET_o]]*KL</f>
        <v>#NAME?</v>
      </c>
      <c r="Q8218" s="13" t="e">
        <f ca="1">IF(WILTPT&lt;=0,1,MAX(0,MIN(1,(CalcTable[[#This Row],[IWC]]-WILTPT)/(MAD-WILTPT))))</f>
        <v>#NAME?</v>
      </c>
      <c r="R8218" s="13" t="e">
        <f ca="1">CalcTable[[#This Row],[ETMult]]*CalcTable[[#This Row],[ETb]]</f>
        <v>#NAME?</v>
      </c>
      <c r="S8218" s="13" t="b">
        <f>INDEX(IRR_LIST,CalcTable[[#This Row],[Day of Week]]+1)</f>
        <v>0</v>
      </c>
      <c r="T8218" s="13">
        <f t="shared" ca="1" si="2573"/>
        <v>1</v>
      </c>
      <c r="U8218" s="13" t="b">
        <f ca="1">IF(CalcTable[[#This Row],[IrrPrecip]]&gt;=IC_MM,FALSE,TRUE)</f>
        <v>1</v>
      </c>
      <c r="V8218" s="13" t="b">
        <f t="shared" si="2585"/>
        <v>1</v>
      </c>
      <c r="W8218" s="13" t="e">
        <f ca="1">IF(AND(IRR_DRIP=FALSE,CalcTable[[#This Row],[IrrHours]]&lt;=0),FALSE,TRUE)</f>
        <v>#NAME?</v>
      </c>
      <c r="X8218" s="13" t="e">
        <f ca="1">AND(CalcTable[[#This Row],[IrrDay]],CalcTable[[#This Row],[IrrRain]],CalcTable[[#This Row],[IrrWarm]],CalcTable[[#This Row],[IrrWindy]])</f>
        <v>#NAME?</v>
      </c>
      <c r="Y8218" s="13" t="e">
        <f t="shared" ca="1" si="2574"/>
        <v>#NAME?</v>
      </c>
      <c r="Z8218" s="13" t="e">
        <f ca="1">CalcTable[[#This Row],[IrrHours]]/5</f>
        <v>#NAME?</v>
      </c>
      <c r="AA8218" s="13" t="e">
        <f ca="1">IF(CalcTable[[#This Row],[IrrFlag]]=FALSE,0,MAX(0,CalcTable[[#This Row],[VolRednWind]]*(FCAP*IRR_TARGET-CalcTable[[#This Row],[IWC]])))</f>
        <v>#NAME?</v>
      </c>
      <c r="AB8218" s="13" t="e">
        <f ca="1">CalcTable[[#This Row],[IWC]]+CalcTable[[#This Row],[Eff Precip]]+CalcTable[[#This Row],[IrrAmt]]-CalcTable[[#This Row],[AET]]</f>
        <v>#NAME?</v>
      </c>
      <c r="AC8218" s="13" t="e">
        <f ca="1">IF(CalcTable[[#This Row],[PWC]]&gt;FCAP,MIN(24*PERC,MIN(SAT,CalcTable[[#This Row],[PWC]])-FCAP),0)</f>
        <v>#NAME?</v>
      </c>
      <c r="AD8218" s="13" t="e">
        <f ca="1">IF(CalcTable[[#This Row],[PWC]]&gt;SAT,CalcTable[[#This Row],[PWC]]-SAT,0)</f>
        <v>#NAME?</v>
      </c>
      <c r="AE8218" s="13" t="e">
        <f ca="1">CalcTable[[#This Row],[PWC]]-CalcTable[[#This Row],[PercAmt]]-CalcTable[[#This Row],[Runoff]]</f>
        <v>#NAME?</v>
      </c>
      <c r="AF8218" s="13" t="e">
        <f ca="1">CalcTable[[#This Row],[IrrAmt]]/1000*CUR_IRR_AREA*10000/IRR_EFF</f>
        <v>#NAME?</v>
      </c>
      <c r="AG8218" s="147"/>
      <c r="AI8218" s="50">
        <v>0</v>
      </c>
      <c r="AJ8218" s="50">
        <v>0</v>
      </c>
      <c r="AK8218" s="50">
        <v>6.7890065949151914</v>
      </c>
      <c r="AL8218" s="50">
        <v>6.3343800473980494</v>
      </c>
      <c r="AM8218" s="50"/>
      <c r="AN8218" s="50"/>
      <c r="AO8218" s="50"/>
      <c r="AP8218" s="50"/>
      <c r="AQ8218" s="50"/>
      <c r="AR8218" s="50"/>
      <c r="AS8218" s="50"/>
      <c r="AT8218" s="50"/>
      <c r="AU8218" s="50"/>
      <c r="AV8218" s="50"/>
      <c r="AW8218" s="50"/>
      <c r="AX8218" s="50">
        <f t="shared" si="2575"/>
        <v>13.123386642313241</v>
      </c>
      <c r="AY8218" s="50"/>
      <c r="AZ8218" s="50">
        <f t="shared" si="2576"/>
        <v>285.38057811576562</v>
      </c>
      <c r="BA8218" s="50">
        <f t="shared" si="2586"/>
        <v>439.3954932893534</v>
      </c>
      <c r="BB8218" s="50">
        <f t="shared" si="2587"/>
        <v>452.98504462819938</v>
      </c>
      <c r="BC8218" s="17">
        <f t="shared" si="2577"/>
        <v>20137</v>
      </c>
      <c r="BD8218" s="50">
        <f t="shared" si="2578"/>
        <v>13.123386642313241</v>
      </c>
      <c r="BE8218" s="50">
        <f t="shared" si="2579"/>
        <v>285.38057811576562</v>
      </c>
      <c r="BF8218" s="50">
        <f t="shared" si="2580"/>
        <v>466.79177696133388</v>
      </c>
      <c r="BG8218" s="50"/>
      <c r="BH8218" s="17">
        <f t="shared" si="2581"/>
        <v>0</v>
      </c>
      <c r="BI8218" s="17">
        <f t="shared" si="2591"/>
        <v>8218</v>
      </c>
      <c r="BJ8218" s="17">
        <f t="shared" si="2582"/>
        <v>8218</v>
      </c>
      <c r="BK8218" s="150">
        <f t="shared" si="2583"/>
        <v>41484</v>
      </c>
      <c r="BL8218" s="50" t="e">
        <f t="shared" ca="1" si="2588"/>
        <v>#NAME?</v>
      </c>
      <c r="BM8218" s="50" t="e">
        <f t="shared" ca="1" si="2589"/>
        <v>#NAME?</v>
      </c>
      <c r="BN8218" s="50" t="e">
        <f t="shared" ca="1" si="2590"/>
        <v>#NAME?</v>
      </c>
    </row>
    <row r="8219" spans="1:66" x14ac:dyDescent="0.35">
      <c r="A8219" s="48">
        <v>41485</v>
      </c>
      <c r="B8219" s="17">
        <v>2013</v>
      </c>
      <c r="C8219" s="17">
        <v>7</v>
      </c>
      <c r="D8219" s="17">
        <v>211</v>
      </c>
      <c r="E8219" s="17">
        <v>30</v>
      </c>
      <c r="F8219" s="17">
        <v>3</v>
      </c>
      <c r="G8219" s="50">
        <v>4.3</v>
      </c>
      <c r="H8219" s="32">
        <v>3.4304032155090334</v>
      </c>
      <c r="I8219" s="50">
        <v>9.5</v>
      </c>
      <c r="J8219" s="13">
        <v>0</v>
      </c>
      <c r="K8219" s="13">
        <f t="shared" si="2572"/>
        <v>0</v>
      </c>
      <c r="L8219" s="13">
        <f t="shared" si="2584"/>
        <v>0</v>
      </c>
      <c r="M8219" s="13" t="e">
        <f ca="1">CalcTable[[#This Row],[IWC]]-AE8218</f>
        <v>#NAME?</v>
      </c>
      <c r="N8219" s="13" t="e">
        <f ca="1">IF(CalcTable[[#This Row],[Day of Year]]&lt;123,FCAP,AE8218)</f>
        <v>#NAME?</v>
      </c>
      <c r="O8219" s="17" t="e">
        <f ca="1">IF(IRR_DRIP,5,COUNTIF('IDET Wind Values'!C8203:G8203,"&lt;="&amp;IRR_MAXWIND))</f>
        <v>#NAME?</v>
      </c>
      <c r="P8219" s="13" t="e">
        <f ca="1">CalcTable[[#This Row],[ET_o]]*KL</f>
        <v>#NAME?</v>
      </c>
      <c r="Q8219" s="13" t="e">
        <f ca="1">IF(WILTPT&lt;=0,1,MAX(0,MIN(1,(CalcTable[[#This Row],[IWC]]-WILTPT)/(MAD-WILTPT))))</f>
        <v>#NAME?</v>
      </c>
      <c r="R8219" s="13" t="e">
        <f ca="1">CalcTable[[#This Row],[ETMult]]*CalcTable[[#This Row],[ETb]]</f>
        <v>#NAME?</v>
      </c>
      <c r="S8219" s="13" t="b">
        <f>INDEX(IRR_LIST,CalcTable[[#This Row],[Day of Week]]+1)</f>
        <v>1</v>
      </c>
      <c r="T8219" s="13">
        <f t="shared" ca="1" si="2573"/>
        <v>2</v>
      </c>
      <c r="U8219" s="13" t="b">
        <f ca="1">IF(CalcTable[[#This Row],[IrrPrecip]]&gt;=IC_MM,FALSE,TRUE)</f>
        <v>1</v>
      </c>
      <c r="V8219" s="13" t="b">
        <f t="shared" si="2585"/>
        <v>1</v>
      </c>
      <c r="W8219" s="13" t="e">
        <f ca="1">IF(AND(IRR_DRIP=FALSE,CalcTable[[#This Row],[IrrHours]]&lt;=0),FALSE,TRUE)</f>
        <v>#NAME?</v>
      </c>
      <c r="X8219" s="13" t="e">
        <f ca="1">AND(CalcTable[[#This Row],[IrrDay]],CalcTable[[#This Row],[IrrRain]],CalcTable[[#This Row],[IrrWarm]],CalcTable[[#This Row],[IrrWindy]])</f>
        <v>#NAME?</v>
      </c>
      <c r="Y8219" s="13" t="e">
        <f t="shared" ca="1" si="2574"/>
        <v>#NAME?</v>
      </c>
      <c r="Z8219" s="13" t="e">
        <f ca="1">CalcTable[[#This Row],[IrrHours]]/5</f>
        <v>#NAME?</v>
      </c>
      <c r="AA8219" s="13" t="e">
        <f ca="1">IF(CalcTable[[#This Row],[IrrFlag]]=FALSE,0,MAX(0,CalcTable[[#This Row],[VolRednWind]]*(FCAP*IRR_TARGET-CalcTable[[#This Row],[IWC]])))</f>
        <v>#NAME?</v>
      </c>
      <c r="AB8219" s="13" t="e">
        <f ca="1">CalcTable[[#This Row],[IWC]]+CalcTable[[#This Row],[Eff Precip]]+CalcTable[[#This Row],[IrrAmt]]-CalcTable[[#This Row],[AET]]</f>
        <v>#NAME?</v>
      </c>
      <c r="AC8219" s="13" t="e">
        <f ca="1">IF(CalcTable[[#This Row],[PWC]]&gt;FCAP,MIN(24*PERC,MIN(SAT,CalcTable[[#This Row],[PWC]])-FCAP),0)</f>
        <v>#NAME?</v>
      </c>
      <c r="AD8219" s="13" t="e">
        <f ca="1">IF(CalcTable[[#This Row],[PWC]]&gt;SAT,CalcTable[[#This Row],[PWC]]-SAT,0)</f>
        <v>#NAME?</v>
      </c>
      <c r="AE8219" s="13" t="e">
        <f ca="1">CalcTable[[#This Row],[PWC]]-CalcTable[[#This Row],[PercAmt]]-CalcTable[[#This Row],[Runoff]]</f>
        <v>#NAME?</v>
      </c>
      <c r="AF8219" s="13" t="e">
        <f ca="1">CalcTable[[#This Row],[IrrAmt]]/1000*CUR_IRR_AREA*10000/IRR_EFF</f>
        <v>#NAME?</v>
      </c>
      <c r="AG8219" s="147"/>
      <c r="AI8219" s="50">
        <v>0</v>
      </c>
      <c r="AJ8219" s="50">
        <v>0</v>
      </c>
      <c r="AK8219" s="50">
        <v>0</v>
      </c>
      <c r="AL8219" s="50">
        <v>0</v>
      </c>
      <c r="AM8219" s="50"/>
      <c r="AN8219" s="50"/>
      <c r="AO8219" s="50"/>
      <c r="AP8219" s="50"/>
      <c r="AQ8219" s="50"/>
      <c r="AR8219" s="50"/>
      <c r="AS8219" s="50"/>
      <c r="AT8219" s="50"/>
      <c r="AU8219" s="50"/>
      <c r="AV8219" s="50"/>
      <c r="AW8219" s="50"/>
      <c r="AX8219" s="50">
        <f t="shared" si="2575"/>
        <v>0</v>
      </c>
      <c r="AY8219" s="50"/>
      <c r="AZ8219" s="50">
        <f t="shared" si="2576"/>
        <v>0</v>
      </c>
      <c r="BA8219" s="50">
        <f t="shared" si="2586"/>
        <v>0</v>
      </c>
      <c r="BB8219" s="50">
        <f t="shared" si="2587"/>
        <v>0</v>
      </c>
      <c r="BC8219" s="17">
        <f t="shared" si="2577"/>
        <v>20137</v>
      </c>
      <c r="BD8219" s="50">
        <f t="shared" si="2578"/>
        <v>0</v>
      </c>
      <c r="BE8219" s="50">
        <f t="shared" si="2579"/>
        <v>0</v>
      </c>
      <c r="BF8219" s="50">
        <f t="shared" si="2580"/>
        <v>0</v>
      </c>
      <c r="BG8219" s="50"/>
      <c r="BH8219" s="17">
        <f t="shared" si="2581"/>
        <v>0</v>
      </c>
      <c r="BI8219" s="17">
        <f t="shared" si="2591"/>
        <v>8219</v>
      </c>
      <c r="BJ8219" s="17">
        <f t="shared" si="2582"/>
        <v>8219</v>
      </c>
      <c r="BK8219" s="150">
        <f t="shared" si="2583"/>
        <v>41485</v>
      </c>
      <c r="BL8219" s="50" t="e">
        <f t="shared" ca="1" si="2588"/>
        <v>#NAME?</v>
      </c>
      <c r="BM8219" s="50" t="e">
        <f t="shared" ca="1" si="2589"/>
        <v>#NAME?</v>
      </c>
      <c r="BN8219" s="50" t="e">
        <f t="shared" ca="1" si="2590"/>
        <v>#NAME?</v>
      </c>
    </row>
    <row r="8220" spans="1:66" x14ac:dyDescent="0.35">
      <c r="A8220" s="48">
        <v>41486</v>
      </c>
      <c r="B8220" s="17">
        <v>2013</v>
      </c>
      <c r="C8220" s="17">
        <v>7</v>
      </c>
      <c r="D8220" s="17">
        <v>212</v>
      </c>
      <c r="E8220" s="17">
        <v>31</v>
      </c>
      <c r="F8220" s="17">
        <v>4</v>
      </c>
      <c r="G8220" s="50">
        <v>7.4</v>
      </c>
      <c r="H8220" s="32">
        <v>4.3267298342588054</v>
      </c>
      <c r="I8220" s="50">
        <v>10.833333333333334</v>
      </c>
      <c r="J8220" s="13">
        <v>0</v>
      </c>
      <c r="K8220" s="13">
        <f t="shared" si="2572"/>
        <v>0</v>
      </c>
      <c r="L8220" s="13">
        <f t="shared" si="2584"/>
        <v>0</v>
      </c>
      <c r="M8220" s="13" t="e">
        <f ca="1">CalcTable[[#This Row],[IWC]]-AE8219</f>
        <v>#NAME?</v>
      </c>
      <c r="N8220" s="13" t="e">
        <f ca="1">IF(CalcTable[[#This Row],[Day of Year]]&lt;123,FCAP,AE8219)</f>
        <v>#NAME?</v>
      </c>
      <c r="O8220" s="17" t="e">
        <f ca="1">IF(IRR_DRIP,5,COUNTIF('IDET Wind Values'!C8204:G8204,"&lt;="&amp;IRR_MAXWIND))</f>
        <v>#NAME?</v>
      </c>
      <c r="P8220" s="13" t="e">
        <f ca="1">CalcTable[[#This Row],[ET_o]]*KL</f>
        <v>#NAME?</v>
      </c>
      <c r="Q8220" s="13" t="e">
        <f ca="1">IF(WILTPT&lt;=0,1,MAX(0,MIN(1,(CalcTable[[#This Row],[IWC]]-WILTPT)/(MAD-WILTPT))))</f>
        <v>#NAME?</v>
      </c>
      <c r="R8220" s="13" t="e">
        <f ca="1">CalcTable[[#This Row],[ETMult]]*CalcTable[[#This Row],[ETb]]</f>
        <v>#NAME?</v>
      </c>
      <c r="S8220" s="13" t="b">
        <f>INDEX(IRR_LIST,CalcTable[[#This Row],[Day of Week]]+1)</f>
        <v>0</v>
      </c>
      <c r="T8220" s="13">
        <f t="shared" ca="1" si="2573"/>
        <v>1</v>
      </c>
      <c r="U8220" s="13" t="b">
        <f ca="1">IF(CalcTable[[#This Row],[IrrPrecip]]&gt;=IC_MM,FALSE,TRUE)</f>
        <v>1</v>
      </c>
      <c r="V8220" s="13" t="b">
        <f t="shared" si="2585"/>
        <v>1</v>
      </c>
      <c r="W8220" s="13" t="e">
        <f ca="1">IF(AND(IRR_DRIP=FALSE,CalcTable[[#This Row],[IrrHours]]&lt;=0),FALSE,TRUE)</f>
        <v>#NAME?</v>
      </c>
      <c r="X8220" s="13" t="e">
        <f ca="1">AND(CalcTable[[#This Row],[IrrDay]],CalcTable[[#This Row],[IrrRain]],CalcTable[[#This Row],[IrrWarm]],CalcTable[[#This Row],[IrrWindy]])</f>
        <v>#NAME?</v>
      </c>
      <c r="Y8220" s="13" t="e">
        <f t="shared" ca="1" si="2574"/>
        <v>#NAME?</v>
      </c>
      <c r="Z8220" s="13" t="e">
        <f ca="1">CalcTable[[#This Row],[IrrHours]]/5</f>
        <v>#NAME?</v>
      </c>
      <c r="AA8220" s="13" t="e">
        <f ca="1">IF(CalcTable[[#This Row],[IrrFlag]]=FALSE,0,MAX(0,CalcTable[[#This Row],[VolRednWind]]*(FCAP*IRR_TARGET-CalcTable[[#This Row],[IWC]])))</f>
        <v>#NAME?</v>
      </c>
      <c r="AB8220" s="13" t="e">
        <f ca="1">CalcTable[[#This Row],[IWC]]+CalcTable[[#This Row],[Eff Precip]]+CalcTable[[#This Row],[IrrAmt]]-CalcTable[[#This Row],[AET]]</f>
        <v>#NAME?</v>
      </c>
      <c r="AC8220" s="13" t="e">
        <f ca="1">IF(CalcTable[[#This Row],[PWC]]&gt;FCAP,MIN(24*PERC,MIN(SAT,CalcTable[[#This Row],[PWC]])-FCAP),0)</f>
        <v>#NAME?</v>
      </c>
      <c r="AD8220" s="13" t="e">
        <f ca="1">IF(CalcTable[[#This Row],[PWC]]&gt;SAT,CalcTable[[#This Row],[PWC]]-SAT,0)</f>
        <v>#NAME?</v>
      </c>
      <c r="AE8220" s="13" t="e">
        <f ca="1">CalcTable[[#This Row],[PWC]]-CalcTable[[#This Row],[PercAmt]]-CalcTable[[#This Row],[Runoff]]</f>
        <v>#NAME?</v>
      </c>
      <c r="AF8220" s="13" t="e">
        <f ca="1">CalcTable[[#This Row],[IrrAmt]]/1000*CUR_IRR_AREA*10000/IRR_EFF</f>
        <v>#NAME?</v>
      </c>
      <c r="AG8220" s="147"/>
      <c r="AI8220" s="50">
        <v>0</v>
      </c>
      <c r="AJ8220" s="50">
        <v>0</v>
      </c>
      <c r="AK8220" s="50">
        <v>3.9316717236151537</v>
      </c>
      <c r="AL8220" s="50">
        <v>4.1667217685299711</v>
      </c>
      <c r="AM8220" s="50"/>
      <c r="AN8220" s="50"/>
      <c r="AO8220" s="50"/>
      <c r="AP8220" s="50"/>
      <c r="AQ8220" s="50"/>
      <c r="AR8220" s="50"/>
      <c r="AS8220" s="50"/>
      <c r="AT8220" s="50"/>
      <c r="AU8220" s="50"/>
      <c r="AV8220" s="50"/>
      <c r="AW8220" s="50"/>
      <c r="AX8220" s="50">
        <f t="shared" si="2575"/>
        <v>8.0983934921451244</v>
      </c>
      <c r="AY8220" s="50"/>
      <c r="AZ8220" s="50">
        <f t="shared" si="2576"/>
        <v>179.88835715656808</v>
      </c>
      <c r="BA8220" s="50">
        <f t="shared" si="2586"/>
        <v>276.9709626061445</v>
      </c>
      <c r="BB8220" s="50">
        <f t="shared" si="2587"/>
        <v>285.53707485169537</v>
      </c>
      <c r="BC8220" s="17">
        <f t="shared" si="2577"/>
        <v>20137</v>
      </c>
      <c r="BD8220" s="50">
        <f t="shared" si="2578"/>
        <v>8.0983934921451244</v>
      </c>
      <c r="BE8220" s="50">
        <f t="shared" si="2579"/>
        <v>179.88835715656808</v>
      </c>
      <c r="BF8220" s="50">
        <f t="shared" si="2580"/>
        <v>294.24008615508029</v>
      </c>
      <c r="BG8220" s="50"/>
      <c r="BH8220" s="17">
        <f t="shared" si="2581"/>
        <v>0</v>
      </c>
      <c r="BI8220" s="17">
        <f t="shared" si="2591"/>
        <v>8220</v>
      </c>
      <c r="BJ8220" s="17">
        <f t="shared" si="2582"/>
        <v>8220</v>
      </c>
      <c r="BK8220" s="150">
        <f t="shared" si="2583"/>
        <v>41486</v>
      </c>
      <c r="BL8220" s="50" t="e">
        <f t="shared" ca="1" si="2588"/>
        <v>#NAME?</v>
      </c>
      <c r="BM8220" s="50" t="e">
        <f t="shared" ca="1" si="2589"/>
        <v>#NAME?</v>
      </c>
      <c r="BN8220" s="50" t="e">
        <f t="shared" ca="1" si="2590"/>
        <v>#NAME?</v>
      </c>
    </row>
    <row r="8221" spans="1:66" x14ac:dyDescent="0.35">
      <c r="A8221" s="48">
        <v>41487</v>
      </c>
      <c r="B8221" s="17">
        <v>2013</v>
      </c>
      <c r="C8221" s="17">
        <v>8</v>
      </c>
      <c r="D8221" s="17">
        <v>213</v>
      </c>
      <c r="E8221" s="17">
        <v>1</v>
      </c>
      <c r="F8221" s="17">
        <v>5</v>
      </c>
      <c r="G8221" s="50">
        <v>12.7</v>
      </c>
      <c r="H8221" s="32">
        <v>3.30279592992418</v>
      </c>
      <c r="I8221" s="50">
        <v>8.8333333333333339</v>
      </c>
      <c r="J8221" s="13">
        <v>0</v>
      </c>
      <c r="K8221" s="13">
        <f t="shared" si="2572"/>
        <v>0</v>
      </c>
      <c r="L8221" s="13">
        <f t="shared" si="2584"/>
        <v>0</v>
      </c>
      <c r="M8221" s="13" t="e">
        <f ca="1">CalcTable[[#This Row],[IWC]]-AE8220</f>
        <v>#NAME?</v>
      </c>
      <c r="N8221" s="13" t="e">
        <f ca="1">IF(CalcTable[[#This Row],[Day of Year]]&lt;123,FCAP,AE8220)</f>
        <v>#NAME?</v>
      </c>
      <c r="O8221" s="17" t="e">
        <f ca="1">IF(IRR_DRIP,5,COUNTIF('IDET Wind Values'!C8205:G8205,"&lt;="&amp;IRR_MAXWIND))</f>
        <v>#NAME?</v>
      </c>
      <c r="P8221" s="13" t="e">
        <f ca="1">CalcTable[[#This Row],[ET_o]]*KL</f>
        <v>#NAME?</v>
      </c>
      <c r="Q8221" s="13" t="e">
        <f ca="1">IF(WILTPT&lt;=0,1,MAX(0,MIN(1,(CalcTable[[#This Row],[IWC]]-WILTPT)/(MAD-WILTPT))))</f>
        <v>#NAME?</v>
      </c>
      <c r="R8221" s="13" t="e">
        <f ca="1">CalcTable[[#This Row],[ETMult]]*CalcTable[[#This Row],[ETb]]</f>
        <v>#NAME?</v>
      </c>
      <c r="S8221" s="13" t="b">
        <f>INDEX(IRR_LIST,CalcTable[[#This Row],[Day of Week]]+1)</f>
        <v>1</v>
      </c>
      <c r="T8221" s="13">
        <f t="shared" ca="1" si="2573"/>
        <v>0</v>
      </c>
      <c r="U8221" s="13" t="b">
        <f ca="1">IF(CalcTable[[#This Row],[IrrPrecip]]&gt;=IC_MM,FALSE,TRUE)</f>
        <v>1</v>
      </c>
      <c r="V8221" s="13" t="b">
        <f t="shared" si="2585"/>
        <v>1</v>
      </c>
      <c r="W8221" s="13" t="e">
        <f ca="1">IF(AND(IRR_DRIP=FALSE,CalcTable[[#This Row],[IrrHours]]&lt;=0),FALSE,TRUE)</f>
        <v>#NAME?</v>
      </c>
      <c r="X8221" s="13" t="e">
        <f ca="1">AND(CalcTable[[#This Row],[IrrDay]],CalcTable[[#This Row],[IrrRain]],CalcTable[[#This Row],[IrrWarm]],CalcTable[[#This Row],[IrrWindy]])</f>
        <v>#NAME?</v>
      </c>
      <c r="Y8221" s="13" t="e">
        <f t="shared" ca="1" si="2574"/>
        <v>#NAME?</v>
      </c>
      <c r="Z8221" s="13" t="e">
        <f ca="1">CalcTable[[#This Row],[IrrHours]]/5</f>
        <v>#NAME?</v>
      </c>
      <c r="AA8221" s="13" t="e">
        <f ca="1">IF(CalcTable[[#This Row],[IrrFlag]]=FALSE,0,MAX(0,CalcTable[[#This Row],[VolRednWind]]*(FCAP*IRR_TARGET-CalcTable[[#This Row],[IWC]])))</f>
        <v>#NAME?</v>
      </c>
      <c r="AB8221" s="13" t="e">
        <f ca="1">CalcTable[[#This Row],[IWC]]+CalcTable[[#This Row],[Eff Precip]]+CalcTable[[#This Row],[IrrAmt]]-CalcTable[[#This Row],[AET]]</f>
        <v>#NAME?</v>
      </c>
      <c r="AC8221" s="13" t="e">
        <f ca="1">IF(CalcTable[[#This Row],[PWC]]&gt;FCAP,MIN(24*PERC,MIN(SAT,CalcTable[[#This Row],[PWC]])-FCAP),0)</f>
        <v>#NAME?</v>
      </c>
      <c r="AD8221" s="13" t="e">
        <f ca="1">IF(CalcTable[[#This Row],[PWC]]&gt;SAT,CalcTable[[#This Row],[PWC]]-SAT,0)</f>
        <v>#NAME?</v>
      </c>
      <c r="AE8221" s="13" t="e">
        <f ca="1">CalcTable[[#This Row],[PWC]]-CalcTable[[#This Row],[PercAmt]]-CalcTable[[#This Row],[Runoff]]</f>
        <v>#NAME?</v>
      </c>
      <c r="AF8221" s="13" t="e">
        <f ca="1">CalcTable[[#This Row],[IrrAmt]]/1000*CUR_IRR_AREA*10000/IRR_EFF</f>
        <v>#NAME?</v>
      </c>
      <c r="AG8221" s="147"/>
      <c r="AI8221" s="50">
        <v>0</v>
      </c>
      <c r="AJ8221" s="50">
        <v>0</v>
      </c>
      <c r="AK8221" s="50">
        <v>0</v>
      </c>
      <c r="AL8221" s="50">
        <v>0</v>
      </c>
      <c r="AM8221" s="50"/>
      <c r="AN8221" s="50"/>
      <c r="AO8221" s="50"/>
      <c r="AP8221" s="50"/>
      <c r="AQ8221" s="50"/>
      <c r="AR8221" s="50"/>
      <c r="AS8221" s="50"/>
      <c r="AT8221" s="50"/>
      <c r="AU8221" s="50"/>
      <c r="AV8221" s="50"/>
      <c r="AW8221" s="50"/>
      <c r="AX8221" s="50">
        <f t="shared" si="2575"/>
        <v>0</v>
      </c>
      <c r="AY8221" s="50"/>
      <c r="AZ8221" s="50">
        <f t="shared" si="2576"/>
        <v>0</v>
      </c>
      <c r="BA8221" s="50">
        <f t="shared" si="2586"/>
        <v>0</v>
      </c>
      <c r="BB8221" s="50">
        <f t="shared" si="2587"/>
        <v>0</v>
      </c>
      <c r="BC8221" s="17">
        <f t="shared" si="2577"/>
        <v>20138</v>
      </c>
      <c r="BD8221" s="50">
        <f t="shared" si="2578"/>
        <v>0</v>
      </c>
      <c r="BE8221" s="50">
        <f t="shared" si="2579"/>
        <v>0</v>
      </c>
      <c r="BF8221" s="50">
        <f t="shared" si="2580"/>
        <v>0</v>
      </c>
      <c r="BG8221" s="50"/>
      <c r="BH8221" s="17">
        <f t="shared" si="2581"/>
        <v>0</v>
      </c>
      <c r="BI8221" s="17">
        <f t="shared" si="2591"/>
        <v>8221</v>
      </c>
      <c r="BJ8221" s="17">
        <f t="shared" si="2582"/>
        <v>8221</v>
      </c>
      <c r="BK8221" s="150">
        <f t="shared" si="2583"/>
        <v>41487</v>
      </c>
      <c r="BL8221" s="50" t="e">
        <f t="shared" ca="1" si="2588"/>
        <v>#NAME?</v>
      </c>
      <c r="BM8221" s="50" t="e">
        <f t="shared" ca="1" si="2589"/>
        <v>#NAME?</v>
      </c>
      <c r="BN8221" s="50" t="e">
        <f t="shared" ca="1" si="2590"/>
        <v>#NAME?</v>
      </c>
    </row>
    <row r="8222" spans="1:66" x14ac:dyDescent="0.35">
      <c r="A8222" s="48">
        <v>41488</v>
      </c>
      <c r="B8222" s="17">
        <v>2013</v>
      </c>
      <c r="C8222" s="17">
        <v>8</v>
      </c>
      <c r="D8222" s="17">
        <v>214</v>
      </c>
      <c r="E8222" s="17">
        <v>2</v>
      </c>
      <c r="F8222" s="17">
        <v>6</v>
      </c>
      <c r="G8222" s="50">
        <v>13.3</v>
      </c>
      <c r="H8222" s="32">
        <v>3.190082073382793</v>
      </c>
      <c r="I8222" s="50">
        <v>8.6666666666666661</v>
      </c>
      <c r="J8222" s="13">
        <v>0</v>
      </c>
      <c r="K8222" s="13">
        <f t="shared" si="2572"/>
        <v>0</v>
      </c>
      <c r="L8222" s="13">
        <f t="shared" si="2584"/>
        <v>0</v>
      </c>
      <c r="M8222" s="13" t="e">
        <f ca="1">CalcTable[[#This Row],[IWC]]-AE8221</f>
        <v>#NAME?</v>
      </c>
      <c r="N8222" s="13" t="e">
        <f ca="1">IF(CalcTable[[#This Row],[Day of Year]]&lt;123,FCAP,AE8221)</f>
        <v>#NAME?</v>
      </c>
      <c r="O8222" s="17" t="e">
        <f ca="1">IF(IRR_DRIP,5,COUNTIF('IDET Wind Values'!C8206:G8206,"&lt;="&amp;IRR_MAXWIND))</f>
        <v>#NAME?</v>
      </c>
      <c r="P8222" s="13" t="e">
        <f ca="1">CalcTable[[#This Row],[ET_o]]*KL</f>
        <v>#NAME?</v>
      </c>
      <c r="Q8222" s="13" t="e">
        <f ca="1">IF(WILTPT&lt;=0,1,MAX(0,MIN(1,(CalcTable[[#This Row],[IWC]]-WILTPT)/(MAD-WILTPT))))</f>
        <v>#NAME?</v>
      </c>
      <c r="R8222" s="13" t="e">
        <f ca="1">CalcTable[[#This Row],[ETMult]]*CalcTable[[#This Row],[ETb]]</f>
        <v>#NAME?</v>
      </c>
      <c r="S8222" s="13" t="b">
        <f>INDEX(IRR_LIST,CalcTable[[#This Row],[Day of Week]]+1)</f>
        <v>0</v>
      </c>
      <c r="T8222" s="13">
        <f t="shared" ca="1" si="2573"/>
        <v>0</v>
      </c>
      <c r="U8222" s="13" t="b">
        <f ca="1">IF(CalcTable[[#This Row],[IrrPrecip]]&gt;=IC_MM,FALSE,TRUE)</f>
        <v>1</v>
      </c>
      <c r="V8222" s="13" t="b">
        <f t="shared" si="2585"/>
        <v>1</v>
      </c>
      <c r="W8222" s="13" t="e">
        <f ca="1">IF(AND(IRR_DRIP=FALSE,CalcTable[[#This Row],[IrrHours]]&lt;=0),FALSE,TRUE)</f>
        <v>#NAME?</v>
      </c>
      <c r="X8222" s="13" t="e">
        <f ca="1">AND(CalcTable[[#This Row],[IrrDay]],CalcTable[[#This Row],[IrrRain]],CalcTable[[#This Row],[IrrWarm]],CalcTable[[#This Row],[IrrWindy]])</f>
        <v>#NAME?</v>
      </c>
      <c r="Y8222" s="13" t="e">
        <f t="shared" ca="1" si="2574"/>
        <v>#NAME?</v>
      </c>
      <c r="Z8222" s="13" t="e">
        <f ca="1">CalcTable[[#This Row],[IrrHours]]/5</f>
        <v>#NAME?</v>
      </c>
      <c r="AA8222" s="13" t="e">
        <f ca="1">IF(CalcTable[[#This Row],[IrrFlag]]=FALSE,0,MAX(0,CalcTable[[#This Row],[VolRednWind]]*(FCAP*IRR_TARGET-CalcTable[[#This Row],[IWC]])))</f>
        <v>#NAME?</v>
      </c>
      <c r="AB8222" s="13" t="e">
        <f ca="1">CalcTable[[#This Row],[IWC]]+CalcTable[[#This Row],[Eff Precip]]+CalcTable[[#This Row],[IrrAmt]]-CalcTable[[#This Row],[AET]]</f>
        <v>#NAME?</v>
      </c>
      <c r="AC8222" s="13" t="e">
        <f ca="1">IF(CalcTable[[#This Row],[PWC]]&gt;FCAP,MIN(24*PERC,MIN(SAT,CalcTable[[#This Row],[PWC]])-FCAP),0)</f>
        <v>#NAME?</v>
      </c>
      <c r="AD8222" s="13" t="e">
        <f ca="1">IF(CalcTable[[#This Row],[PWC]]&gt;SAT,CalcTable[[#This Row],[PWC]]-SAT,0)</f>
        <v>#NAME?</v>
      </c>
      <c r="AE8222" s="13" t="e">
        <f ca="1">CalcTable[[#This Row],[PWC]]-CalcTable[[#This Row],[PercAmt]]-CalcTable[[#This Row],[Runoff]]</f>
        <v>#NAME?</v>
      </c>
      <c r="AF8222" s="13" t="e">
        <f ca="1">CalcTable[[#This Row],[IrrAmt]]/1000*CUR_IRR_AREA*10000/IRR_EFF</f>
        <v>#NAME?</v>
      </c>
      <c r="AG8222" s="147"/>
      <c r="AI8222" s="50">
        <v>0</v>
      </c>
      <c r="AJ8222" s="50">
        <v>0</v>
      </c>
      <c r="AK8222" s="50">
        <v>0</v>
      </c>
      <c r="AL8222" s="50">
        <v>4.1962391703006432</v>
      </c>
      <c r="AM8222" s="50"/>
      <c r="AN8222" s="50"/>
      <c r="AO8222" s="50"/>
      <c r="AP8222" s="50"/>
      <c r="AQ8222" s="50"/>
      <c r="AR8222" s="50"/>
      <c r="AS8222" s="50"/>
      <c r="AT8222" s="50"/>
      <c r="AU8222" s="50"/>
      <c r="AV8222" s="50"/>
      <c r="AW8222" s="50"/>
      <c r="AX8222" s="50">
        <f t="shared" si="2575"/>
        <v>4.1962391703006432</v>
      </c>
      <c r="AY8222" s="50"/>
      <c r="AZ8222" s="50">
        <f t="shared" si="2576"/>
        <v>123.08968232881888</v>
      </c>
      <c r="BA8222" s="50">
        <f t="shared" si="2586"/>
        <v>189.5190346967529</v>
      </c>
      <c r="BB8222" s="50">
        <f t="shared" si="2587"/>
        <v>195.38044814098237</v>
      </c>
      <c r="BC8222" s="17">
        <f t="shared" si="2577"/>
        <v>20138</v>
      </c>
      <c r="BD8222" s="50">
        <f t="shared" si="2578"/>
        <v>4.1962391703006432</v>
      </c>
      <c r="BE8222" s="50">
        <f t="shared" si="2579"/>
        <v>123.08968232881888</v>
      </c>
      <c r="BF8222" s="50">
        <f t="shared" si="2580"/>
        <v>201.33553558283049</v>
      </c>
      <c r="BG8222" s="50"/>
      <c r="BH8222" s="17">
        <f t="shared" si="2581"/>
        <v>0</v>
      </c>
      <c r="BI8222" s="17">
        <f t="shared" si="2591"/>
        <v>8222</v>
      </c>
      <c r="BJ8222" s="17">
        <f t="shared" si="2582"/>
        <v>8222</v>
      </c>
      <c r="BK8222" s="150">
        <f t="shared" si="2583"/>
        <v>41488</v>
      </c>
      <c r="BL8222" s="50" t="e">
        <f t="shared" ca="1" si="2588"/>
        <v>#NAME?</v>
      </c>
      <c r="BM8222" s="50" t="e">
        <f t="shared" ca="1" si="2589"/>
        <v>#NAME?</v>
      </c>
      <c r="BN8222" s="50" t="e">
        <f t="shared" ca="1" si="2590"/>
        <v>#NAME?</v>
      </c>
    </row>
    <row r="8223" spans="1:66" x14ac:dyDescent="0.35">
      <c r="A8223" s="48">
        <v>41489</v>
      </c>
      <c r="B8223" s="17">
        <v>2013</v>
      </c>
      <c r="C8223" s="17">
        <v>8</v>
      </c>
      <c r="D8223" s="17">
        <v>215</v>
      </c>
      <c r="E8223" s="17">
        <v>3</v>
      </c>
      <c r="F8223" s="17">
        <v>7</v>
      </c>
      <c r="G8223" s="50">
        <v>9.4</v>
      </c>
      <c r="H8223" s="32">
        <v>3.839195365259001</v>
      </c>
      <c r="I8223" s="50">
        <v>9</v>
      </c>
      <c r="J8223" s="13">
        <v>0</v>
      </c>
      <c r="K8223" s="13">
        <f t="shared" si="2572"/>
        <v>0</v>
      </c>
      <c r="L8223" s="13">
        <f t="shared" si="2584"/>
        <v>0</v>
      </c>
      <c r="M8223" s="13" t="e">
        <f ca="1">CalcTable[[#This Row],[IWC]]-AE8222</f>
        <v>#NAME?</v>
      </c>
      <c r="N8223" s="13" t="e">
        <f ca="1">IF(CalcTable[[#This Row],[Day of Year]]&lt;123,FCAP,AE8222)</f>
        <v>#NAME?</v>
      </c>
      <c r="O8223" s="17" t="e">
        <f ca="1">IF(IRR_DRIP,5,COUNTIF('IDET Wind Values'!C8207:G8207,"&lt;="&amp;IRR_MAXWIND))</f>
        <v>#NAME?</v>
      </c>
      <c r="P8223" s="13" t="e">
        <f ca="1">CalcTable[[#This Row],[ET_o]]*KL</f>
        <v>#NAME?</v>
      </c>
      <c r="Q8223" s="13" t="e">
        <f ca="1">IF(WILTPT&lt;=0,1,MAX(0,MIN(1,(CalcTable[[#This Row],[IWC]]-WILTPT)/(MAD-WILTPT))))</f>
        <v>#NAME?</v>
      </c>
      <c r="R8223" s="13" t="e">
        <f ca="1">CalcTable[[#This Row],[ETMult]]*CalcTable[[#This Row],[ETb]]</f>
        <v>#NAME?</v>
      </c>
      <c r="S8223" s="13" t="b">
        <f>INDEX(IRR_LIST,CalcTable[[#This Row],[Day of Week]]+1)</f>
        <v>0</v>
      </c>
      <c r="T8223" s="13">
        <f t="shared" ca="1" si="2573"/>
        <v>0</v>
      </c>
      <c r="U8223" s="13" t="b">
        <f ca="1">IF(CalcTable[[#This Row],[IrrPrecip]]&gt;=IC_MM,FALSE,TRUE)</f>
        <v>1</v>
      </c>
      <c r="V8223" s="13" t="b">
        <f t="shared" si="2585"/>
        <v>1</v>
      </c>
      <c r="W8223" s="13" t="e">
        <f ca="1">IF(AND(IRR_DRIP=FALSE,CalcTable[[#This Row],[IrrHours]]&lt;=0),FALSE,TRUE)</f>
        <v>#NAME?</v>
      </c>
      <c r="X8223" s="13" t="e">
        <f ca="1">AND(CalcTable[[#This Row],[IrrDay]],CalcTable[[#This Row],[IrrRain]],CalcTable[[#This Row],[IrrWarm]],CalcTable[[#This Row],[IrrWindy]])</f>
        <v>#NAME?</v>
      </c>
      <c r="Y8223" s="13" t="e">
        <f t="shared" ca="1" si="2574"/>
        <v>#NAME?</v>
      </c>
      <c r="Z8223" s="13" t="e">
        <f ca="1">CalcTable[[#This Row],[IrrHours]]/5</f>
        <v>#NAME?</v>
      </c>
      <c r="AA8223" s="13" t="e">
        <f ca="1">IF(CalcTable[[#This Row],[IrrFlag]]=FALSE,0,MAX(0,CalcTable[[#This Row],[VolRednWind]]*(FCAP*IRR_TARGET-CalcTable[[#This Row],[IWC]])))</f>
        <v>#NAME?</v>
      </c>
      <c r="AB8223" s="13" t="e">
        <f ca="1">CalcTable[[#This Row],[IWC]]+CalcTable[[#This Row],[Eff Precip]]+CalcTable[[#This Row],[IrrAmt]]-CalcTable[[#This Row],[AET]]</f>
        <v>#NAME?</v>
      </c>
      <c r="AC8223" s="13" t="e">
        <f ca="1">IF(CalcTable[[#This Row],[PWC]]&gt;FCAP,MIN(24*PERC,MIN(SAT,CalcTable[[#This Row],[PWC]])-FCAP),0)</f>
        <v>#NAME?</v>
      </c>
      <c r="AD8223" s="13" t="e">
        <f ca="1">IF(CalcTable[[#This Row],[PWC]]&gt;SAT,CalcTable[[#This Row],[PWC]]-SAT,0)</f>
        <v>#NAME?</v>
      </c>
      <c r="AE8223" s="13" t="e">
        <f ca="1">CalcTable[[#This Row],[PWC]]-CalcTable[[#This Row],[PercAmt]]-CalcTable[[#This Row],[Runoff]]</f>
        <v>#NAME?</v>
      </c>
      <c r="AF8223" s="13" t="e">
        <f ca="1">CalcTable[[#This Row],[IrrAmt]]/1000*CUR_IRR_AREA*10000/IRR_EFF</f>
        <v>#NAME?</v>
      </c>
      <c r="AG8223" s="147"/>
      <c r="AI8223" s="50">
        <v>0</v>
      </c>
      <c r="AJ8223" s="50">
        <v>0</v>
      </c>
      <c r="AK8223" s="50">
        <v>3.4287595172285137</v>
      </c>
      <c r="AL8223" s="50">
        <v>0</v>
      </c>
      <c r="AM8223" s="50"/>
      <c r="AN8223" s="50"/>
      <c r="AO8223" s="50"/>
      <c r="AP8223" s="50"/>
      <c r="AQ8223" s="50"/>
      <c r="AR8223" s="50"/>
      <c r="AS8223" s="50"/>
      <c r="AT8223" s="50"/>
      <c r="AU8223" s="50"/>
      <c r="AV8223" s="50"/>
      <c r="AW8223" s="50"/>
      <c r="AX8223" s="50">
        <f t="shared" si="2575"/>
        <v>3.4287595172285137</v>
      </c>
      <c r="AY8223" s="50"/>
      <c r="AZ8223" s="50">
        <f t="shared" si="2576"/>
        <v>50.288472919351541</v>
      </c>
      <c r="BA8223" s="50">
        <f t="shared" si="2586"/>
        <v>77.428283701223791</v>
      </c>
      <c r="BB8223" s="50">
        <f t="shared" si="2587"/>
        <v>79.822972887859592</v>
      </c>
      <c r="BC8223" s="17">
        <f t="shared" si="2577"/>
        <v>20138</v>
      </c>
      <c r="BD8223" s="50">
        <f t="shared" si="2578"/>
        <v>3.4287595172285137</v>
      </c>
      <c r="BE8223" s="50">
        <f t="shared" si="2579"/>
        <v>50.288472919351541</v>
      </c>
      <c r="BF8223" s="50">
        <f t="shared" si="2580"/>
        <v>82.255932725644755</v>
      </c>
      <c r="BG8223" s="50"/>
      <c r="BH8223" s="17">
        <f t="shared" si="2581"/>
        <v>0</v>
      </c>
      <c r="BI8223" s="17">
        <f t="shared" si="2591"/>
        <v>8223</v>
      </c>
      <c r="BJ8223" s="17">
        <f t="shared" si="2582"/>
        <v>8223</v>
      </c>
      <c r="BK8223" s="150">
        <f t="shared" si="2583"/>
        <v>41489</v>
      </c>
      <c r="BL8223" s="50" t="e">
        <f t="shared" ca="1" si="2588"/>
        <v>#NAME?</v>
      </c>
      <c r="BM8223" s="50" t="e">
        <f t="shared" ca="1" si="2589"/>
        <v>#NAME?</v>
      </c>
      <c r="BN8223" s="50" t="e">
        <f t="shared" ca="1" si="2590"/>
        <v>#NAME?</v>
      </c>
    </row>
    <row r="8224" spans="1:66" x14ac:dyDescent="0.35">
      <c r="A8224" s="48">
        <v>41490</v>
      </c>
      <c r="B8224" s="17">
        <v>2013</v>
      </c>
      <c r="C8224" s="17">
        <v>8</v>
      </c>
      <c r="D8224" s="17">
        <v>216</v>
      </c>
      <c r="E8224" s="17">
        <v>4</v>
      </c>
      <c r="F8224" s="17">
        <v>1</v>
      </c>
      <c r="G8224" s="50">
        <v>8.6999999999999993</v>
      </c>
      <c r="H8224" s="32">
        <v>3.4907420478323168</v>
      </c>
      <c r="I8224" s="50">
        <v>9.5</v>
      </c>
      <c r="J8224" s="13">
        <v>0</v>
      </c>
      <c r="K8224" s="13">
        <f t="shared" si="2572"/>
        <v>0</v>
      </c>
      <c r="L8224" s="13">
        <f t="shared" si="2584"/>
        <v>0</v>
      </c>
      <c r="M8224" s="13" t="e">
        <f ca="1">CalcTable[[#This Row],[IWC]]-AE8223</f>
        <v>#NAME?</v>
      </c>
      <c r="N8224" s="13" t="e">
        <f ca="1">IF(CalcTable[[#This Row],[Day of Year]]&lt;123,FCAP,AE8223)</f>
        <v>#NAME?</v>
      </c>
      <c r="O8224" s="17" t="e">
        <f ca="1">IF(IRR_DRIP,5,COUNTIF('IDET Wind Values'!C8208:G8208,"&lt;="&amp;IRR_MAXWIND))</f>
        <v>#NAME?</v>
      </c>
      <c r="P8224" s="13" t="e">
        <f ca="1">CalcTable[[#This Row],[ET_o]]*KL</f>
        <v>#NAME?</v>
      </c>
      <c r="Q8224" s="13" t="e">
        <f ca="1">IF(WILTPT&lt;=0,1,MAX(0,MIN(1,(CalcTable[[#This Row],[IWC]]-WILTPT)/(MAD-WILTPT))))</f>
        <v>#NAME?</v>
      </c>
      <c r="R8224" s="13" t="e">
        <f ca="1">CalcTable[[#This Row],[ETMult]]*CalcTable[[#This Row],[ETb]]</f>
        <v>#NAME?</v>
      </c>
      <c r="S8224" s="13" t="b">
        <f>INDEX(IRR_LIST,CalcTable[[#This Row],[Day of Week]]+1)</f>
        <v>1</v>
      </c>
      <c r="T8224" s="13">
        <f t="shared" ca="1" si="2573"/>
        <v>0</v>
      </c>
      <c r="U8224" s="13" t="b">
        <f ca="1">IF(CalcTable[[#This Row],[IrrPrecip]]&gt;=IC_MM,FALSE,TRUE)</f>
        <v>1</v>
      </c>
      <c r="V8224" s="13" t="b">
        <f t="shared" si="2585"/>
        <v>1</v>
      </c>
      <c r="W8224" s="13" t="e">
        <f ca="1">IF(AND(IRR_DRIP=FALSE,CalcTable[[#This Row],[IrrHours]]&lt;=0),FALSE,TRUE)</f>
        <v>#NAME?</v>
      </c>
      <c r="X8224" s="13" t="e">
        <f ca="1">AND(CalcTable[[#This Row],[IrrDay]],CalcTable[[#This Row],[IrrRain]],CalcTable[[#This Row],[IrrWarm]],CalcTable[[#This Row],[IrrWindy]])</f>
        <v>#NAME?</v>
      </c>
      <c r="Y8224" s="13" t="e">
        <f t="shared" ca="1" si="2574"/>
        <v>#NAME?</v>
      </c>
      <c r="Z8224" s="13" t="e">
        <f ca="1">CalcTable[[#This Row],[IrrHours]]/5</f>
        <v>#NAME?</v>
      </c>
      <c r="AA8224" s="13" t="e">
        <f ca="1">IF(CalcTable[[#This Row],[IrrFlag]]=FALSE,0,MAX(0,CalcTable[[#This Row],[VolRednWind]]*(FCAP*IRR_TARGET-CalcTable[[#This Row],[IWC]])))</f>
        <v>#NAME?</v>
      </c>
      <c r="AB8224" s="13" t="e">
        <f ca="1">CalcTable[[#This Row],[IWC]]+CalcTable[[#This Row],[Eff Precip]]+CalcTable[[#This Row],[IrrAmt]]-CalcTable[[#This Row],[AET]]</f>
        <v>#NAME?</v>
      </c>
      <c r="AC8224" s="13" t="e">
        <f ca="1">IF(CalcTable[[#This Row],[PWC]]&gt;FCAP,MIN(24*PERC,MIN(SAT,CalcTable[[#This Row],[PWC]])-FCAP),0)</f>
        <v>#NAME?</v>
      </c>
      <c r="AD8224" s="13" t="e">
        <f ca="1">IF(CalcTable[[#This Row],[PWC]]&gt;SAT,CalcTable[[#This Row],[PWC]]-SAT,0)</f>
        <v>#NAME?</v>
      </c>
      <c r="AE8224" s="13" t="e">
        <f ca="1">CalcTable[[#This Row],[PWC]]-CalcTable[[#This Row],[PercAmt]]-CalcTable[[#This Row],[Runoff]]</f>
        <v>#NAME?</v>
      </c>
      <c r="AF8224" s="13" t="e">
        <f ca="1">CalcTable[[#This Row],[IrrAmt]]/1000*CUR_IRR_AREA*10000/IRR_EFF</f>
        <v>#NAME?</v>
      </c>
      <c r="AG8224" s="147"/>
      <c r="AI8224" s="50">
        <v>0</v>
      </c>
      <c r="AJ8224" s="50">
        <v>0</v>
      </c>
      <c r="AK8224" s="50">
        <v>0</v>
      </c>
      <c r="AL8224" s="50">
        <v>0</v>
      </c>
      <c r="AM8224" s="50"/>
      <c r="AN8224" s="50"/>
      <c r="AO8224" s="50"/>
      <c r="AP8224" s="50"/>
      <c r="AQ8224" s="50"/>
      <c r="AR8224" s="50"/>
      <c r="AS8224" s="50"/>
      <c r="AT8224" s="50"/>
      <c r="AU8224" s="50"/>
      <c r="AV8224" s="50"/>
      <c r="AW8224" s="50"/>
      <c r="AX8224" s="50">
        <f t="shared" si="2575"/>
        <v>0</v>
      </c>
      <c r="AY8224" s="50"/>
      <c r="AZ8224" s="50">
        <f t="shared" si="2576"/>
        <v>0</v>
      </c>
      <c r="BA8224" s="50">
        <f t="shared" si="2586"/>
        <v>0</v>
      </c>
      <c r="BB8224" s="50">
        <f t="shared" si="2587"/>
        <v>0</v>
      </c>
      <c r="BC8224" s="17">
        <f t="shared" si="2577"/>
        <v>20138</v>
      </c>
      <c r="BD8224" s="50">
        <f t="shared" si="2578"/>
        <v>0</v>
      </c>
      <c r="BE8224" s="50">
        <f t="shared" si="2579"/>
        <v>0</v>
      </c>
      <c r="BF8224" s="50">
        <f t="shared" si="2580"/>
        <v>0</v>
      </c>
      <c r="BG8224" s="50"/>
      <c r="BH8224" s="17">
        <f t="shared" si="2581"/>
        <v>0</v>
      </c>
      <c r="BI8224" s="17">
        <f t="shared" si="2591"/>
        <v>8224</v>
      </c>
      <c r="BJ8224" s="17">
        <f t="shared" si="2582"/>
        <v>8224</v>
      </c>
      <c r="BK8224" s="150">
        <f t="shared" si="2583"/>
        <v>41490</v>
      </c>
      <c r="BL8224" s="50" t="e">
        <f t="shared" ca="1" si="2588"/>
        <v>#NAME?</v>
      </c>
      <c r="BM8224" s="50" t="e">
        <f t="shared" ca="1" si="2589"/>
        <v>#NAME?</v>
      </c>
      <c r="BN8224" s="50" t="e">
        <f t="shared" ca="1" si="2590"/>
        <v>#NAME?</v>
      </c>
    </row>
    <row r="8225" spans="1:66" x14ac:dyDescent="0.35">
      <c r="A8225" s="48">
        <v>41491</v>
      </c>
      <c r="B8225" s="17">
        <v>2013</v>
      </c>
      <c r="C8225" s="17">
        <v>8</v>
      </c>
      <c r="D8225" s="17">
        <v>217</v>
      </c>
      <c r="E8225" s="17">
        <v>5</v>
      </c>
      <c r="F8225" s="17">
        <v>2</v>
      </c>
      <c r="G8225" s="50">
        <v>11.6</v>
      </c>
      <c r="H8225" s="32">
        <v>3.5281538026495869</v>
      </c>
      <c r="I8225" s="50">
        <v>10.833333333333334</v>
      </c>
      <c r="J8225" s="13">
        <v>8.6</v>
      </c>
      <c r="K8225" s="13">
        <f t="shared" si="2572"/>
        <v>8.6</v>
      </c>
      <c r="L8225" s="13">
        <f t="shared" si="2584"/>
        <v>2.6999999999999997</v>
      </c>
      <c r="M8225" s="13" t="e">
        <f ca="1">CalcTable[[#This Row],[IWC]]-AE8224</f>
        <v>#NAME?</v>
      </c>
      <c r="N8225" s="13" t="e">
        <f ca="1">IF(CalcTable[[#This Row],[Day of Year]]&lt;123,FCAP,AE8224)</f>
        <v>#NAME?</v>
      </c>
      <c r="O8225" s="17" t="e">
        <f ca="1">IF(IRR_DRIP,5,COUNTIF('IDET Wind Values'!C8209:G8209,"&lt;="&amp;IRR_MAXWIND))</f>
        <v>#NAME?</v>
      </c>
      <c r="P8225" s="13" t="e">
        <f ca="1">CalcTable[[#This Row],[ET_o]]*KL</f>
        <v>#NAME?</v>
      </c>
      <c r="Q8225" s="13" t="e">
        <f ca="1">IF(WILTPT&lt;=0,1,MAX(0,MIN(1,(CalcTable[[#This Row],[IWC]]-WILTPT)/(MAD-WILTPT))))</f>
        <v>#NAME?</v>
      </c>
      <c r="R8225" s="13" t="e">
        <f ca="1">CalcTable[[#This Row],[ETMult]]*CalcTable[[#This Row],[ETb]]</f>
        <v>#NAME?</v>
      </c>
      <c r="S8225" s="13" t="b">
        <f>INDEX(IRR_LIST,CalcTable[[#This Row],[Day of Week]]+1)</f>
        <v>0</v>
      </c>
      <c r="T8225" s="13">
        <f t="shared" ca="1" si="2573"/>
        <v>0</v>
      </c>
      <c r="U8225" s="13" t="b">
        <f ca="1">IF(CalcTable[[#This Row],[IrrPrecip]]&gt;=IC_MM,FALSE,TRUE)</f>
        <v>1</v>
      </c>
      <c r="V8225" s="13" t="b">
        <f t="shared" si="2585"/>
        <v>1</v>
      </c>
      <c r="W8225" s="13" t="e">
        <f ca="1">IF(AND(IRR_DRIP=FALSE,CalcTable[[#This Row],[IrrHours]]&lt;=0),FALSE,TRUE)</f>
        <v>#NAME?</v>
      </c>
      <c r="X8225" s="13" t="e">
        <f ca="1">AND(CalcTable[[#This Row],[IrrDay]],CalcTable[[#This Row],[IrrRain]],CalcTable[[#This Row],[IrrWarm]],CalcTable[[#This Row],[IrrWindy]])</f>
        <v>#NAME?</v>
      </c>
      <c r="Y8225" s="13" t="e">
        <f t="shared" ca="1" si="2574"/>
        <v>#NAME?</v>
      </c>
      <c r="Z8225" s="13" t="e">
        <f ca="1">CalcTable[[#This Row],[IrrHours]]/5</f>
        <v>#NAME?</v>
      </c>
      <c r="AA8225" s="13" t="e">
        <f ca="1">IF(CalcTable[[#This Row],[IrrFlag]]=FALSE,0,MAX(0,CalcTable[[#This Row],[VolRednWind]]*(FCAP*IRR_TARGET-CalcTable[[#This Row],[IWC]])))</f>
        <v>#NAME?</v>
      </c>
      <c r="AB8225" s="13" t="e">
        <f ca="1">CalcTable[[#This Row],[IWC]]+CalcTable[[#This Row],[Eff Precip]]+CalcTable[[#This Row],[IrrAmt]]-CalcTable[[#This Row],[AET]]</f>
        <v>#NAME?</v>
      </c>
      <c r="AC8225" s="13" t="e">
        <f ca="1">IF(CalcTable[[#This Row],[PWC]]&gt;FCAP,MIN(24*PERC,MIN(SAT,CalcTable[[#This Row],[PWC]])-FCAP),0)</f>
        <v>#NAME?</v>
      </c>
      <c r="AD8225" s="13" t="e">
        <f ca="1">IF(CalcTable[[#This Row],[PWC]]&gt;SAT,CalcTable[[#This Row],[PWC]]-SAT,0)</f>
        <v>#NAME?</v>
      </c>
      <c r="AE8225" s="13" t="e">
        <f ca="1">CalcTable[[#This Row],[PWC]]-CalcTable[[#This Row],[PercAmt]]-CalcTable[[#This Row],[Runoff]]</f>
        <v>#NAME?</v>
      </c>
      <c r="AF8225" s="13" t="e">
        <f ca="1">CalcTable[[#This Row],[IrrAmt]]/1000*CUR_IRR_AREA*10000/IRR_EFF</f>
        <v>#NAME?</v>
      </c>
      <c r="AG8225" s="147"/>
      <c r="AI8225" s="50">
        <v>0</v>
      </c>
      <c r="AJ8225" s="50">
        <v>0</v>
      </c>
      <c r="AK8225" s="50">
        <v>5.1612356866055151</v>
      </c>
      <c r="AL8225" s="50">
        <v>6.3114655772002273</v>
      </c>
      <c r="AM8225" s="50"/>
      <c r="AN8225" s="50"/>
      <c r="AO8225" s="50"/>
      <c r="AP8225" s="50"/>
      <c r="AQ8225" s="50"/>
      <c r="AR8225" s="50"/>
      <c r="AS8225" s="50"/>
      <c r="AT8225" s="50"/>
      <c r="AU8225" s="50"/>
      <c r="AV8225" s="50"/>
      <c r="AW8225" s="50"/>
      <c r="AX8225" s="50">
        <f t="shared" si="2575"/>
        <v>11.472701263805742</v>
      </c>
      <c r="AY8225" s="50"/>
      <c r="AZ8225" s="50">
        <f t="shared" si="2576"/>
        <v>260.83444700142093</v>
      </c>
      <c r="BA8225" s="50">
        <f t="shared" si="2586"/>
        <v>401.60224379583849</v>
      </c>
      <c r="BB8225" s="50">
        <f t="shared" si="2587"/>
        <v>414.02293174828719</v>
      </c>
      <c r="BC8225" s="17">
        <f t="shared" si="2577"/>
        <v>20138</v>
      </c>
      <c r="BD8225" s="50">
        <f t="shared" si="2578"/>
        <v>11.472701263805742</v>
      </c>
      <c r="BE8225" s="50">
        <f t="shared" si="2579"/>
        <v>260.83444700142093</v>
      </c>
      <c r="BF8225" s="50">
        <f t="shared" si="2580"/>
        <v>426.64212054097692</v>
      </c>
      <c r="BG8225" s="50"/>
      <c r="BH8225" s="17">
        <f t="shared" si="2581"/>
        <v>0</v>
      </c>
      <c r="BI8225" s="17">
        <f t="shared" si="2591"/>
        <v>8225</v>
      </c>
      <c r="BJ8225" s="17">
        <f t="shared" si="2582"/>
        <v>8225</v>
      </c>
      <c r="BK8225" s="150">
        <f t="shared" si="2583"/>
        <v>41491</v>
      </c>
      <c r="BL8225" s="50" t="e">
        <f t="shared" ca="1" si="2588"/>
        <v>#NAME?</v>
      </c>
      <c r="BM8225" s="50" t="e">
        <f t="shared" ca="1" si="2589"/>
        <v>#NAME?</v>
      </c>
      <c r="BN8225" s="50" t="e">
        <f t="shared" ca="1" si="2590"/>
        <v>#NAME?</v>
      </c>
    </row>
    <row r="8226" spans="1:66" x14ac:dyDescent="0.35">
      <c r="A8226" s="48">
        <v>41492</v>
      </c>
      <c r="B8226" s="17">
        <v>2013</v>
      </c>
      <c r="C8226" s="17">
        <v>8</v>
      </c>
      <c r="D8226" s="17">
        <v>218</v>
      </c>
      <c r="E8226" s="17">
        <v>6</v>
      </c>
      <c r="F8226" s="17">
        <v>3</v>
      </c>
      <c r="G8226" s="50">
        <v>10.4</v>
      </c>
      <c r="H8226" s="32">
        <v>3.301695011869715</v>
      </c>
      <c r="I8226" s="50">
        <v>7</v>
      </c>
      <c r="J8226" s="13">
        <v>3.4</v>
      </c>
      <c r="K8226" s="13">
        <f t="shared" si="2572"/>
        <v>3.4</v>
      </c>
      <c r="L8226" s="13">
        <f t="shared" si="2584"/>
        <v>0</v>
      </c>
      <c r="M8226" s="13" t="e">
        <f ca="1">CalcTable[[#This Row],[IWC]]-AE8225</f>
        <v>#NAME?</v>
      </c>
      <c r="N8226" s="13" t="e">
        <f ca="1">IF(CalcTable[[#This Row],[Day of Year]]&lt;123,FCAP,AE8225)</f>
        <v>#NAME?</v>
      </c>
      <c r="O8226" s="17" t="e">
        <f ca="1">IF(IRR_DRIP,5,COUNTIF('IDET Wind Values'!C8210:G8210,"&lt;="&amp;IRR_MAXWIND))</f>
        <v>#NAME?</v>
      </c>
      <c r="P8226" s="13" t="e">
        <f ca="1">CalcTable[[#This Row],[ET_o]]*KL</f>
        <v>#NAME?</v>
      </c>
      <c r="Q8226" s="13" t="e">
        <f ca="1">IF(WILTPT&lt;=0,1,MAX(0,MIN(1,(CalcTable[[#This Row],[IWC]]-WILTPT)/(MAD-WILTPT))))</f>
        <v>#NAME?</v>
      </c>
      <c r="R8226" s="13" t="e">
        <f ca="1">CalcTable[[#This Row],[ETMult]]*CalcTable[[#This Row],[ETb]]</f>
        <v>#NAME?</v>
      </c>
      <c r="S8226" s="13" t="b">
        <f>INDEX(IRR_LIST,CalcTable[[#This Row],[Day of Week]]+1)</f>
        <v>1</v>
      </c>
      <c r="T8226" s="13">
        <f t="shared" ca="1" si="2573"/>
        <v>8.6</v>
      </c>
      <c r="U8226" s="13" t="b">
        <f ca="1">IF(CalcTable[[#This Row],[IrrPrecip]]&gt;=IC_MM,FALSE,TRUE)</f>
        <v>1</v>
      </c>
      <c r="V8226" s="13" t="b">
        <f t="shared" si="2585"/>
        <v>1</v>
      </c>
      <c r="W8226" s="13" t="e">
        <f ca="1">IF(AND(IRR_DRIP=FALSE,CalcTable[[#This Row],[IrrHours]]&lt;=0),FALSE,TRUE)</f>
        <v>#NAME?</v>
      </c>
      <c r="X8226" s="13" t="e">
        <f ca="1">AND(CalcTable[[#This Row],[IrrDay]],CalcTable[[#This Row],[IrrRain]],CalcTable[[#This Row],[IrrWarm]],CalcTable[[#This Row],[IrrWindy]])</f>
        <v>#NAME?</v>
      </c>
      <c r="Y8226" s="13" t="e">
        <f t="shared" ca="1" si="2574"/>
        <v>#NAME?</v>
      </c>
      <c r="Z8226" s="13" t="e">
        <f ca="1">CalcTable[[#This Row],[IrrHours]]/5</f>
        <v>#NAME?</v>
      </c>
      <c r="AA8226" s="13" t="e">
        <f ca="1">IF(CalcTable[[#This Row],[IrrFlag]]=FALSE,0,MAX(0,CalcTable[[#This Row],[VolRednWind]]*(FCAP*IRR_TARGET-CalcTable[[#This Row],[IWC]])))</f>
        <v>#NAME?</v>
      </c>
      <c r="AB8226" s="13" t="e">
        <f ca="1">CalcTable[[#This Row],[IWC]]+CalcTable[[#This Row],[Eff Precip]]+CalcTable[[#This Row],[IrrAmt]]-CalcTable[[#This Row],[AET]]</f>
        <v>#NAME?</v>
      </c>
      <c r="AC8226" s="13" t="e">
        <f ca="1">IF(CalcTable[[#This Row],[PWC]]&gt;FCAP,MIN(24*PERC,MIN(SAT,CalcTable[[#This Row],[PWC]])-FCAP),0)</f>
        <v>#NAME?</v>
      </c>
      <c r="AD8226" s="13" t="e">
        <f ca="1">IF(CalcTable[[#This Row],[PWC]]&gt;SAT,CalcTable[[#This Row],[PWC]]-SAT,0)</f>
        <v>#NAME?</v>
      </c>
      <c r="AE8226" s="13" t="e">
        <f ca="1">CalcTable[[#This Row],[PWC]]-CalcTable[[#This Row],[PercAmt]]-CalcTable[[#This Row],[Runoff]]</f>
        <v>#NAME?</v>
      </c>
      <c r="AF8226" s="13" t="e">
        <f ca="1">CalcTable[[#This Row],[IrrAmt]]/1000*CUR_IRR_AREA*10000/IRR_EFF</f>
        <v>#NAME?</v>
      </c>
      <c r="AG8226" s="147"/>
      <c r="AI8226" s="50">
        <v>8.7132861050995007</v>
      </c>
      <c r="AJ8226" s="50">
        <v>18.189223617367666</v>
      </c>
      <c r="AK8226" s="50">
        <v>0</v>
      </c>
      <c r="AL8226" s="50">
        <v>0</v>
      </c>
      <c r="AM8226" s="50"/>
      <c r="AN8226" s="50"/>
      <c r="AO8226" s="50"/>
      <c r="AP8226" s="50"/>
      <c r="AQ8226" s="50"/>
      <c r="AR8226" s="50"/>
      <c r="AS8226" s="50"/>
      <c r="AT8226" s="50"/>
      <c r="AU8226" s="50"/>
      <c r="AV8226" s="50"/>
      <c r="AW8226" s="50"/>
      <c r="AX8226" s="50">
        <f t="shared" si="2575"/>
        <v>26.902509722467165</v>
      </c>
      <c r="AY8226" s="50"/>
      <c r="AZ8226" s="50">
        <f t="shared" si="2576"/>
        <v>661.34542231757757</v>
      </c>
      <c r="BA8226" s="50">
        <f t="shared" si="2586"/>
        <v>1076.8939290504468</v>
      </c>
      <c r="BB8226" s="50">
        <f t="shared" si="2587"/>
        <v>1114.9012270538819</v>
      </c>
      <c r="BC8226" s="17">
        <f t="shared" si="2577"/>
        <v>20138</v>
      </c>
      <c r="BD8226" s="50">
        <f t="shared" si="2578"/>
        <v>26.902509722467165</v>
      </c>
      <c r="BE8226" s="50">
        <f t="shared" si="2579"/>
        <v>661.34542231757757</v>
      </c>
      <c r="BF8226" s="50">
        <f t="shared" si="2580"/>
        <v>1081.750576395694</v>
      </c>
      <c r="BG8226" s="50"/>
      <c r="BH8226" s="17">
        <f t="shared" si="2581"/>
        <v>0</v>
      </c>
      <c r="BI8226" s="17">
        <f t="shared" si="2591"/>
        <v>8226</v>
      </c>
      <c r="BJ8226" s="17">
        <f t="shared" si="2582"/>
        <v>8226</v>
      </c>
      <c r="BK8226" s="150">
        <f t="shared" si="2583"/>
        <v>41492</v>
      </c>
      <c r="BL8226" s="50" t="e">
        <f t="shared" ca="1" si="2588"/>
        <v>#NAME?</v>
      </c>
      <c r="BM8226" s="50" t="e">
        <f t="shared" ca="1" si="2589"/>
        <v>#NAME?</v>
      </c>
      <c r="BN8226" s="50" t="e">
        <f t="shared" ca="1" si="2590"/>
        <v>#NAME?</v>
      </c>
    </row>
    <row r="8227" spans="1:66" x14ac:dyDescent="0.35">
      <c r="A8227" s="48">
        <v>41493</v>
      </c>
      <c r="B8227" s="17">
        <v>2013</v>
      </c>
      <c r="C8227" s="17">
        <v>8</v>
      </c>
      <c r="D8227" s="17">
        <v>219</v>
      </c>
      <c r="E8227" s="17">
        <v>7</v>
      </c>
      <c r="F8227" s="17">
        <v>4</v>
      </c>
      <c r="G8227" s="50">
        <v>9.9</v>
      </c>
      <c r="H8227" s="32">
        <v>2.844536357624734</v>
      </c>
      <c r="I8227" s="50">
        <v>6.5</v>
      </c>
      <c r="J8227" s="13">
        <v>6.2</v>
      </c>
      <c r="K8227" s="13">
        <f t="shared" si="2572"/>
        <v>6.2</v>
      </c>
      <c r="L8227" s="13">
        <f t="shared" si="2584"/>
        <v>0.90000000000000013</v>
      </c>
      <c r="M8227" s="13" t="e">
        <f ca="1">CalcTable[[#This Row],[IWC]]-AE8226</f>
        <v>#NAME?</v>
      </c>
      <c r="N8227" s="13" t="e">
        <f ca="1">IF(CalcTable[[#This Row],[Day of Year]]&lt;123,FCAP,AE8226)</f>
        <v>#NAME?</v>
      </c>
      <c r="O8227" s="17" t="e">
        <f ca="1">IF(IRR_DRIP,5,COUNTIF('IDET Wind Values'!C8211:G8211,"&lt;="&amp;IRR_MAXWIND))</f>
        <v>#NAME?</v>
      </c>
      <c r="P8227" s="13" t="e">
        <f ca="1">CalcTable[[#This Row],[ET_o]]*KL</f>
        <v>#NAME?</v>
      </c>
      <c r="Q8227" s="13" t="e">
        <f ca="1">IF(WILTPT&lt;=0,1,MAX(0,MIN(1,(CalcTable[[#This Row],[IWC]]-WILTPT)/(MAD-WILTPT))))</f>
        <v>#NAME?</v>
      </c>
      <c r="R8227" s="13" t="e">
        <f ca="1">CalcTable[[#This Row],[ETMult]]*CalcTable[[#This Row],[ETb]]</f>
        <v>#NAME?</v>
      </c>
      <c r="S8227" s="13" t="b">
        <f>INDEX(IRR_LIST,CalcTable[[#This Row],[Day of Week]]+1)</f>
        <v>0</v>
      </c>
      <c r="T8227" s="13">
        <f t="shared" ca="1" si="2573"/>
        <v>12</v>
      </c>
      <c r="U8227" s="13" t="b">
        <f ca="1">IF(CalcTable[[#This Row],[IrrPrecip]]&gt;=IC_MM,FALSE,TRUE)</f>
        <v>0</v>
      </c>
      <c r="V8227" s="13" t="b">
        <f t="shared" si="2585"/>
        <v>1</v>
      </c>
      <c r="W8227" s="13" t="e">
        <f ca="1">IF(AND(IRR_DRIP=FALSE,CalcTable[[#This Row],[IrrHours]]&lt;=0),FALSE,TRUE)</f>
        <v>#NAME?</v>
      </c>
      <c r="X8227" s="13" t="e">
        <f ca="1">AND(CalcTable[[#This Row],[IrrDay]],CalcTable[[#This Row],[IrrRain]],CalcTable[[#This Row],[IrrWarm]],CalcTable[[#This Row],[IrrWindy]])</f>
        <v>#NAME?</v>
      </c>
      <c r="Y8227" s="13" t="e">
        <f t="shared" ca="1" si="2574"/>
        <v>#NAME?</v>
      </c>
      <c r="Z8227" s="13" t="e">
        <f ca="1">CalcTable[[#This Row],[IrrHours]]/5</f>
        <v>#NAME?</v>
      </c>
      <c r="AA8227" s="13" t="e">
        <f ca="1">IF(CalcTable[[#This Row],[IrrFlag]]=FALSE,0,MAX(0,CalcTable[[#This Row],[VolRednWind]]*(FCAP*IRR_TARGET-CalcTable[[#This Row],[IWC]])))</f>
        <v>#NAME?</v>
      </c>
      <c r="AB8227" s="13" t="e">
        <f ca="1">CalcTable[[#This Row],[IWC]]+CalcTable[[#This Row],[Eff Precip]]+CalcTable[[#This Row],[IrrAmt]]-CalcTable[[#This Row],[AET]]</f>
        <v>#NAME?</v>
      </c>
      <c r="AC8227" s="13" t="e">
        <f ca="1">IF(CalcTable[[#This Row],[PWC]]&gt;FCAP,MIN(24*PERC,MIN(SAT,CalcTable[[#This Row],[PWC]])-FCAP),0)</f>
        <v>#NAME?</v>
      </c>
      <c r="AD8227" s="13" t="e">
        <f ca="1">IF(CalcTable[[#This Row],[PWC]]&gt;SAT,CalcTable[[#This Row],[PWC]]-SAT,0)</f>
        <v>#NAME?</v>
      </c>
      <c r="AE8227" s="13" t="e">
        <f ca="1">CalcTable[[#This Row],[PWC]]-CalcTable[[#This Row],[PercAmt]]-CalcTable[[#This Row],[Runoff]]</f>
        <v>#NAME?</v>
      </c>
      <c r="AF8227" s="13" t="e">
        <f ca="1">CalcTable[[#This Row],[IrrAmt]]/1000*CUR_IRR_AREA*10000/IRR_EFF</f>
        <v>#NAME?</v>
      </c>
      <c r="AG8227" s="147"/>
      <c r="AI8227" s="50">
        <v>0</v>
      </c>
      <c r="AJ8227" s="50">
        <v>0</v>
      </c>
      <c r="AK8227" s="50">
        <v>0</v>
      </c>
      <c r="AL8227" s="50">
        <v>0</v>
      </c>
      <c r="AM8227" s="50"/>
      <c r="AN8227" s="50"/>
      <c r="AO8227" s="50"/>
      <c r="AP8227" s="50"/>
      <c r="AQ8227" s="50"/>
      <c r="AR8227" s="50"/>
      <c r="AS8227" s="50"/>
      <c r="AT8227" s="50"/>
      <c r="AU8227" s="50"/>
      <c r="AV8227" s="50"/>
      <c r="AW8227" s="50"/>
      <c r="AX8227" s="50">
        <f t="shared" si="2575"/>
        <v>0</v>
      </c>
      <c r="AY8227" s="50"/>
      <c r="AZ8227" s="50">
        <f t="shared" si="2576"/>
        <v>0</v>
      </c>
      <c r="BA8227" s="50">
        <f t="shared" si="2586"/>
        <v>0</v>
      </c>
      <c r="BB8227" s="50">
        <f t="shared" si="2587"/>
        <v>0</v>
      </c>
      <c r="BC8227" s="17">
        <f t="shared" si="2577"/>
        <v>20138</v>
      </c>
      <c r="BD8227" s="50">
        <f t="shared" si="2578"/>
        <v>0</v>
      </c>
      <c r="BE8227" s="50">
        <f t="shared" si="2579"/>
        <v>0</v>
      </c>
      <c r="BF8227" s="50">
        <f t="shared" si="2580"/>
        <v>0</v>
      </c>
      <c r="BG8227" s="50"/>
      <c r="BH8227" s="17">
        <f t="shared" si="2581"/>
        <v>0</v>
      </c>
      <c r="BI8227" s="17">
        <f t="shared" si="2591"/>
        <v>8227</v>
      </c>
      <c r="BJ8227" s="17">
        <f t="shared" si="2582"/>
        <v>8227</v>
      </c>
      <c r="BK8227" s="150">
        <f t="shared" si="2583"/>
        <v>41493</v>
      </c>
      <c r="BL8227" s="50" t="e">
        <f t="shared" ca="1" si="2588"/>
        <v>#NAME?</v>
      </c>
      <c r="BM8227" s="50" t="e">
        <f t="shared" ca="1" si="2589"/>
        <v>#NAME?</v>
      </c>
      <c r="BN8227" s="50" t="e">
        <f t="shared" ca="1" si="2590"/>
        <v>#NAME?</v>
      </c>
    </row>
    <row r="8228" spans="1:66" x14ac:dyDescent="0.35">
      <c r="A8228" s="48">
        <v>41494</v>
      </c>
      <c r="B8228" s="17">
        <v>2013</v>
      </c>
      <c r="C8228" s="17">
        <v>8</v>
      </c>
      <c r="D8228" s="17">
        <v>220</v>
      </c>
      <c r="E8228" s="17">
        <v>8</v>
      </c>
      <c r="F8228" s="17">
        <v>5</v>
      </c>
      <c r="G8228" s="50">
        <v>11.4</v>
      </c>
      <c r="H8228" s="32">
        <v>1.6746971799018586</v>
      </c>
      <c r="I8228" s="50">
        <v>11</v>
      </c>
      <c r="J8228" s="13">
        <v>1.3</v>
      </c>
      <c r="K8228" s="13">
        <f t="shared" si="2572"/>
        <v>1.3</v>
      </c>
      <c r="L8228" s="13">
        <f t="shared" si="2584"/>
        <v>0</v>
      </c>
      <c r="M8228" s="13" t="e">
        <f ca="1">CalcTable[[#This Row],[IWC]]-AE8227</f>
        <v>#NAME?</v>
      </c>
      <c r="N8228" s="13" t="e">
        <f ca="1">IF(CalcTable[[#This Row],[Day of Year]]&lt;123,FCAP,AE8227)</f>
        <v>#NAME?</v>
      </c>
      <c r="O8228" s="17" t="e">
        <f ca="1">IF(IRR_DRIP,5,COUNTIF('IDET Wind Values'!C8212:G8212,"&lt;="&amp;IRR_MAXWIND))</f>
        <v>#NAME?</v>
      </c>
      <c r="P8228" s="13" t="e">
        <f ca="1">CalcTable[[#This Row],[ET_o]]*KL</f>
        <v>#NAME?</v>
      </c>
      <c r="Q8228" s="13" t="e">
        <f ca="1">IF(WILTPT&lt;=0,1,MAX(0,MIN(1,(CalcTable[[#This Row],[IWC]]-WILTPT)/(MAD-WILTPT))))</f>
        <v>#NAME?</v>
      </c>
      <c r="R8228" s="13" t="e">
        <f ca="1">CalcTable[[#This Row],[ETMult]]*CalcTable[[#This Row],[ETb]]</f>
        <v>#NAME?</v>
      </c>
      <c r="S8228" s="13" t="b">
        <f>INDEX(IRR_LIST,CalcTable[[#This Row],[Day of Week]]+1)</f>
        <v>1</v>
      </c>
      <c r="T8228" s="13">
        <f t="shared" ca="1" si="2573"/>
        <v>9.6</v>
      </c>
      <c r="U8228" s="13" t="b">
        <f ca="1">IF(CalcTable[[#This Row],[IrrPrecip]]&gt;=IC_MM,FALSE,TRUE)</f>
        <v>1</v>
      </c>
      <c r="V8228" s="13" t="b">
        <f t="shared" si="2585"/>
        <v>1</v>
      </c>
      <c r="W8228" s="13" t="e">
        <f ca="1">IF(AND(IRR_DRIP=FALSE,CalcTable[[#This Row],[IrrHours]]&lt;=0),FALSE,TRUE)</f>
        <v>#NAME?</v>
      </c>
      <c r="X8228" s="13" t="e">
        <f ca="1">AND(CalcTable[[#This Row],[IrrDay]],CalcTable[[#This Row],[IrrRain]],CalcTable[[#This Row],[IrrWarm]],CalcTable[[#This Row],[IrrWindy]])</f>
        <v>#NAME?</v>
      </c>
      <c r="Y8228" s="13" t="e">
        <f t="shared" ca="1" si="2574"/>
        <v>#NAME?</v>
      </c>
      <c r="Z8228" s="13" t="e">
        <f ca="1">CalcTable[[#This Row],[IrrHours]]/5</f>
        <v>#NAME?</v>
      </c>
      <c r="AA8228" s="13" t="e">
        <f ca="1">IF(CalcTable[[#This Row],[IrrFlag]]=FALSE,0,MAX(0,CalcTable[[#This Row],[VolRednWind]]*(FCAP*IRR_TARGET-CalcTable[[#This Row],[IWC]])))</f>
        <v>#NAME?</v>
      </c>
      <c r="AB8228" s="13" t="e">
        <f ca="1">CalcTable[[#This Row],[IWC]]+CalcTable[[#This Row],[Eff Precip]]+CalcTable[[#This Row],[IrrAmt]]-CalcTable[[#This Row],[AET]]</f>
        <v>#NAME?</v>
      </c>
      <c r="AC8228" s="13" t="e">
        <f ca="1">IF(CalcTable[[#This Row],[PWC]]&gt;FCAP,MIN(24*PERC,MIN(SAT,CalcTable[[#This Row],[PWC]])-FCAP),0)</f>
        <v>#NAME?</v>
      </c>
      <c r="AD8228" s="13" t="e">
        <f ca="1">IF(CalcTable[[#This Row],[PWC]]&gt;SAT,CalcTable[[#This Row],[PWC]]-SAT,0)</f>
        <v>#NAME?</v>
      </c>
      <c r="AE8228" s="13" t="e">
        <f ca="1">CalcTable[[#This Row],[PWC]]-CalcTable[[#This Row],[PercAmt]]-CalcTable[[#This Row],[Runoff]]</f>
        <v>#NAME?</v>
      </c>
      <c r="AF8228" s="13" t="e">
        <f ca="1">CalcTable[[#This Row],[IrrAmt]]/1000*CUR_IRR_AREA*10000/IRR_EFF</f>
        <v>#NAME?</v>
      </c>
      <c r="AG8228" s="147"/>
      <c r="AI8228" s="50">
        <v>0</v>
      </c>
      <c r="AJ8228" s="50">
        <v>0</v>
      </c>
      <c r="AK8228" s="50">
        <v>0</v>
      </c>
      <c r="AL8228" s="50">
        <v>0</v>
      </c>
      <c r="AM8228" s="50"/>
      <c r="AN8228" s="50"/>
      <c r="AO8228" s="50"/>
      <c r="AP8228" s="50"/>
      <c r="AQ8228" s="50"/>
      <c r="AR8228" s="50"/>
      <c r="AS8228" s="50"/>
      <c r="AT8228" s="50"/>
      <c r="AU8228" s="50"/>
      <c r="AV8228" s="50"/>
      <c r="AW8228" s="50"/>
      <c r="AX8228" s="50">
        <f t="shared" si="2575"/>
        <v>0</v>
      </c>
      <c r="AY8228" s="50"/>
      <c r="AZ8228" s="50">
        <f t="shared" si="2576"/>
        <v>0</v>
      </c>
      <c r="BA8228" s="50">
        <f t="shared" si="2586"/>
        <v>0</v>
      </c>
      <c r="BB8228" s="50">
        <f t="shared" si="2587"/>
        <v>0</v>
      </c>
      <c r="BC8228" s="17">
        <f t="shared" si="2577"/>
        <v>20138</v>
      </c>
      <c r="BD8228" s="50">
        <f t="shared" si="2578"/>
        <v>0</v>
      </c>
      <c r="BE8228" s="50">
        <f t="shared" si="2579"/>
        <v>0</v>
      </c>
      <c r="BF8228" s="50">
        <f t="shared" si="2580"/>
        <v>0</v>
      </c>
      <c r="BG8228" s="50"/>
      <c r="BH8228" s="17">
        <f t="shared" si="2581"/>
        <v>0</v>
      </c>
      <c r="BI8228" s="17">
        <f t="shared" si="2591"/>
        <v>8228</v>
      </c>
      <c r="BJ8228" s="17">
        <f t="shared" si="2582"/>
        <v>8228</v>
      </c>
      <c r="BK8228" s="150">
        <f t="shared" si="2583"/>
        <v>41494</v>
      </c>
      <c r="BL8228" s="50" t="e">
        <f t="shared" ca="1" si="2588"/>
        <v>#NAME?</v>
      </c>
      <c r="BM8228" s="50" t="e">
        <f t="shared" ca="1" si="2589"/>
        <v>#NAME?</v>
      </c>
      <c r="BN8228" s="50" t="e">
        <f t="shared" ca="1" si="2590"/>
        <v>#NAME?</v>
      </c>
    </row>
    <row r="8229" spans="1:66" x14ac:dyDescent="0.35">
      <c r="A8229" s="48">
        <v>41495</v>
      </c>
      <c r="B8229" s="17">
        <v>2013</v>
      </c>
      <c r="C8229" s="17">
        <v>8</v>
      </c>
      <c r="D8229" s="17">
        <v>221</v>
      </c>
      <c r="E8229" s="17">
        <v>9</v>
      </c>
      <c r="F8229" s="17">
        <v>6</v>
      </c>
      <c r="G8229" s="50">
        <v>11.6</v>
      </c>
      <c r="H8229" s="32">
        <v>3.4121627876439797</v>
      </c>
      <c r="I8229" s="50">
        <v>15.833333333333334</v>
      </c>
      <c r="J8229" s="13">
        <v>0</v>
      </c>
      <c r="K8229" s="13">
        <f t="shared" si="2572"/>
        <v>0</v>
      </c>
      <c r="L8229" s="13">
        <f t="shared" si="2584"/>
        <v>0</v>
      </c>
      <c r="M8229" s="13" t="e">
        <f ca="1">CalcTable[[#This Row],[IWC]]-AE8228</f>
        <v>#NAME?</v>
      </c>
      <c r="N8229" s="13" t="e">
        <f ca="1">IF(CalcTable[[#This Row],[Day of Year]]&lt;123,FCAP,AE8228)</f>
        <v>#NAME?</v>
      </c>
      <c r="O8229" s="17" t="e">
        <f ca="1">IF(IRR_DRIP,5,COUNTIF('IDET Wind Values'!C8213:G8213,"&lt;="&amp;IRR_MAXWIND))</f>
        <v>#NAME?</v>
      </c>
      <c r="P8229" s="13" t="e">
        <f ca="1">CalcTable[[#This Row],[ET_o]]*KL</f>
        <v>#NAME?</v>
      </c>
      <c r="Q8229" s="13" t="e">
        <f ca="1">IF(WILTPT&lt;=0,1,MAX(0,MIN(1,(CalcTable[[#This Row],[IWC]]-WILTPT)/(MAD-WILTPT))))</f>
        <v>#NAME?</v>
      </c>
      <c r="R8229" s="13" t="e">
        <f ca="1">CalcTable[[#This Row],[ETMult]]*CalcTable[[#This Row],[ETb]]</f>
        <v>#NAME?</v>
      </c>
      <c r="S8229" s="13" t="b">
        <f>INDEX(IRR_LIST,CalcTable[[#This Row],[Day of Week]]+1)</f>
        <v>0</v>
      </c>
      <c r="T8229" s="13">
        <f t="shared" ca="1" si="2573"/>
        <v>7.5</v>
      </c>
      <c r="U8229" s="13" t="b">
        <f ca="1">IF(CalcTable[[#This Row],[IrrPrecip]]&gt;=IC_MM,FALSE,TRUE)</f>
        <v>1</v>
      </c>
      <c r="V8229" s="13" t="b">
        <f t="shared" si="2585"/>
        <v>1</v>
      </c>
      <c r="W8229" s="13" t="e">
        <f ca="1">IF(AND(IRR_DRIP=FALSE,CalcTable[[#This Row],[IrrHours]]&lt;=0),FALSE,TRUE)</f>
        <v>#NAME?</v>
      </c>
      <c r="X8229" s="13" t="e">
        <f ca="1">AND(CalcTable[[#This Row],[IrrDay]],CalcTable[[#This Row],[IrrRain]],CalcTable[[#This Row],[IrrWarm]],CalcTable[[#This Row],[IrrWindy]])</f>
        <v>#NAME?</v>
      </c>
      <c r="Y8229" s="13" t="e">
        <f t="shared" ca="1" si="2574"/>
        <v>#NAME?</v>
      </c>
      <c r="Z8229" s="13" t="e">
        <f ca="1">CalcTable[[#This Row],[IrrHours]]/5</f>
        <v>#NAME?</v>
      </c>
      <c r="AA8229" s="13" t="e">
        <f ca="1">IF(CalcTable[[#This Row],[IrrFlag]]=FALSE,0,MAX(0,CalcTable[[#This Row],[VolRednWind]]*(FCAP*IRR_TARGET-CalcTable[[#This Row],[IWC]])))</f>
        <v>#NAME?</v>
      </c>
      <c r="AB8229" s="13" t="e">
        <f ca="1">CalcTable[[#This Row],[IWC]]+CalcTable[[#This Row],[Eff Precip]]+CalcTable[[#This Row],[IrrAmt]]-CalcTable[[#This Row],[AET]]</f>
        <v>#NAME?</v>
      </c>
      <c r="AC8229" s="13" t="e">
        <f ca="1">IF(CalcTable[[#This Row],[PWC]]&gt;FCAP,MIN(24*PERC,MIN(SAT,CalcTable[[#This Row],[PWC]])-FCAP),0)</f>
        <v>#NAME?</v>
      </c>
      <c r="AD8229" s="13" t="e">
        <f ca="1">IF(CalcTable[[#This Row],[PWC]]&gt;SAT,CalcTable[[#This Row],[PWC]]-SAT,0)</f>
        <v>#NAME?</v>
      </c>
      <c r="AE8229" s="13" t="e">
        <f ca="1">CalcTable[[#This Row],[PWC]]-CalcTable[[#This Row],[PercAmt]]-CalcTable[[#This Row],[Runoff]]</f>
        <v>#NAME?</v>
      </c>
      <c r="AF8229" s="13" t="e">
        <f ca="1">CalcTable[[#This Row],[IrrAmt]]/1000*CUR_IRR_AREA*10000/IRR_EFF</f>
        <v>#NAME?</v>
      </c>
      <c r="AG8229" s="147"/>
      <c r="AI8229" s="50">
        <v>0</v>
      </c>
      <c r="AJ8229" s="50">
        <v>0</v>
      </c>
      <c r="AK8229" s="50">
        <v>0</v>
      </c>
      <c r="AL8229" s="50">
        <v>5.6815107021679694</v>
      </c>
      <c r="AM8229" s="50"/>
      <c r="AN8229" s="50"/>
      <c r="AO8229" s="50"/>
      <c r="AP8229" s="50"/>
      <c r="AQ8229" s="50"/>
      <c r="AR8229" s="50"/>
      <c r="AS8229" s="50"/>
      <c r="AT8229" s="50"/>
      <c r="AU8229" s="50"/>
      <c r="AV8229" s="50"/>
      <c r="AW8229" s="50"/>
      <c r="AX8229" s="50">
        <f t="shared" si="2575"/>
        <v>5.6815107021679694</v>
      </c>
      <c r="AY8229" s="50"/>
      <c r="AZ8229" s="50">
        <f t="shared" si="2576"/>
        <v>166.65764726359379</v>
      </c>
      <c r="BA8229" s="50">
        <f t="shared" si="2586"/>
        <v>256.59986959632698</v>
      </c>
      <c r="BB8229" s="50">
        <f t="shared" si="2587"/>
        <v>264.53594803745045</v>
      </c>
      <c r="BC8229" s="17">
        <f t="shared" si="2577"/>
        <v>20138</v>
      </c>
      <c r="BD8229" s="50">
        <f t="shared" si="2578"/>
        <v>5.6815107021679694</v>
      </c>
      <c r="BE8229" s="50">
        <f t="shared" si="2579"/>
        <v>166.65764726359379</v>
      </c>
      <c r="BF8229" s="50">
        <f t="shared" si="2580"/>
        <v>272.59885667065458</v>
      </c>
      <c r="BG8229" s="50"/>
      <c r="BH8229" s="17">
        <f t="shared" si="2581"/>
        <v>0</v>
      </c>
      <c r="BI8229" s="17">
        <f t="shared" si="2591"/>
        <v>8229</v>
      </c>
      <c r="BJ8229" s="17">
        <f t="shared" si="2582"/>
        <v>8229</v>
      </c>
      <c r="BK8229" s="150">
        <f t="shared" si="2583"/>
        <v>41495</v>
      </c>
      <c r="BL8229" s="50" t="e">
        <f t="shared" ca="1" si="2588"/>
        <v>#NAME?</v>
      </c>
      <c r="BM8229" s="50" t="e">
        <f t="shared" ca="1" si="2589"/>
        <v>#NAME?</v>
      </c>
      <c r="BN8229" s="50" t="e">
        <f t="shared" ca="1" si="2590"/>
        <v>#NAME?</v>
      </c>
    </row>
    <row r="8230" spans="1:66" x14ac:dyDescent="0.35">
      <c r="A8230" s="48">
        <v>41496</v>
      </c>
      <c r="B8230" s="17">
        <v>2013</v>
      </c>
      <c r="C8230" s="17">
        <v>8</v>
      </c>
      <c r="D8230" s="17">
        <v>222</v>
      </c>
      <c r="E8230" s="17">
        <v>10</v>
      </c>
      <c r="F8230" s="17">
        <v>7</v>
      </c>
      <c r="G8230" s="50">
        <v>11.6</v>
      </c>
      <c r="H8230" s="32">
        <v>3.6235029098149818</v>
      </c>
      <c r="I8230" s="50">
        <v>10</v>
      </c>
      <c r="J8230" s="13">
        <v>0.4</v>
      </c>
      <c r="K8230" s="13">
        <f t="shared" si="2572"/>
        <v>0.4</v>
      </c>
      <c r="L8230" s="13">
        <f t="shared" si="2584"/>
        <v>0</v>
      </c>
      <c r="M8230" s="13" t="e">
        <f ca="1">CalcTable[[#This Row],[IWC]]-AE8229</f>
        <v>#NAME?</v>
      </c>
      <c r="N8230" s="13" t="e">
        <f ca="1">IF(CalcTable[[#This Row],[Day of Year]]&lt;123,FCAP,AE8229)</f>
        <v>#NAME?</v>
      </c>
      <c r="O8230" s="17" t="e">
        <f ca="1">IF(IRR_DRIP,5,COUNTIF('IDET Wind Values'!C8214:G8214,"&lt;="&amp;IRR_MAXWIND))</f>
        <v>#NAME?</v>
      </c>
      <c r="P8230" s="13" t="e">
        <f ca="1">CalcTable[[#This Row],[ET_o]]*KL</f>
        <v>#NAME?</v>
      </c>
      <c r="Q8230" s="13" t="e">
        <f ca="1">IF(WILTPT&lt;=0,1,MAX(0,MIN(1,(CalcTable[[#This Row],[IWC]]-WILTPT)/(MAD-WILTPT))))</f>
        <v>#NAME?</v>
      </c>
      <c r="R8230" s="13" t="e">
        <f ca="1">CalcTable[[#This Row],[ETMult]]*CalcTable[[#This Row],[ETb]]</f>
        <v>#NAME?</v>
      </c>
      <c r="S8230" s="13" t="b">
        <f>INDEX(IRR_LIST,CalcTable[[#This Row],[Day of Week]]+1)</f>
        <v>0</v>
      </c>
      <c r="T8230" s="13">
        <f t="shared" ca="1" si="2573"/>
        <v>1.3</v>
      </c>
      <c r="U8230" s="13" t="b">
        <f ca="1">IF(CalcTable[[#This Row],[IrrPrecip]]&gt;=IC_MM,FALSE,TRUE)</f>
        <v>1</v>
      </c>
      <c r="V8230" s="13" t="b">
        <f t="shared" si="2585"/>
        <v>1</v>
      </c>
      <c r="W8230" s="13" t="e">
        <f ca="1">IF(AND(IRR_DRIP=FALSE,CalcTable[[#This Row],[IrrHours]]&lt;=0),FALSE,TRUE)</f>
        <v>#NAME?</v>
      </c>
      <c r="X8230" s="13" t="e">
        <f ca="1">AND(CalcTable[[#This Row],[IrrDay]],CalcTable[[#This Row],[IrrRain]],CalcTable[[#This Row],[IrrWarm]],CalcTable[[#This Row],[IrrWindy]])</f>
        <v>#NAME?</v>
      </c>
      <c r="Y8230" s="13" t="e">
        <f t="shared" ca="1" si="2574"/>
        <v>#NAME?</v>
      </c>
      <c r="Z8230" s="13" t="e">
        <f ca="1">CalcTable[[#This Row],[IrrHours]]/5</f>
        <v>#NAME?</v>
      </c>
      <c r="AA8230" s="13" t="e">
        <f ca="1">IF(CalcTable[[#This Row],[IrrFlag]]=FALSE,0,MAX(0,CalcTable[[#This Row],[VolRednWind]]*(FCAP*IRR_TARGET-CalcTable[[#This Row],[IWC]])))</f>
        <v>#NAME?</v>
      </c>
      <c r="AB8230" s="13" t="e">
        <f ca="1">CalcTable[[#This Row],[IWC]]+CalcTable[[#This Row],[Eff Precip]]+CalcTable[[#This Row],[IrrAmt]]-CalcTable[[#This Row],[AET]]</f>
        <v>#NAME?</v>
      </c>
      <c r="AC8230" s="13" t="e">
        <f ca="1">IF(CalcTable[[#This Row],[PWC]]&gt;FCAP,MIN(24*PERC,MIN(SAT,CalcTable[[#This Row],[PWC]])-FCAP),0)</f>
        <v>#NAME?</v>
      </c>
      <c r="AD8230" s="13" t="e">
        <f ca="1">IF(CalcTable[[#This Row],[PWC]]&gt;SAT,CalcTable[[#This Row],[PWC]]-SAT,0)</f>
        <v>#NAME?</v>
      </c>
      <c r="AE8230" s="13" t="e">
        <f ca="1">CalcTable[[#This Row],[PWC]]-CalcTable[[#This Row],[PercAmt]]-CalcTable[[#This Row],[Runoff]]</f>
        <v>#NAME?</v>
      </c>
      <c r="AF8230" s="13" t="e">
        <f ca="1">CalcTable[[#This Row],[IrrAmt]]/1000*CUR_IRR_AREA*10000/IRR_EFF</f>
        <v>#NAME?</v>
      </c>
      <c r="AG8230" s="147"/>
      <c r="AI8230" s="50">
        <v>0</v>
      </c>
      <c r="AJ8230" s="50">
        <v>0</v>
      </c>
      <c r="AK8230" s="50">
        <v>1.6412400470744324</v>
      </c>
      <c r="AL8230" s="50">
        <v>0</v>
      </c>
      <c r="AM8230" s="50"/>
      <c r="AN8230" s="50"/>
      <c r="AO8230" s="50"/>
      <c r="AP8230" s="50"/>
      <c r="AQ8230" s="50"/>
      <c r="AR8230" s="50"/>
      <c r="AS8230" s="50"/>
      <c r="AT8230" s="50"/>
      <c r="AU8230" s="50"/>
      <c r="AV8230" s="50"/>
      <c r="AW8230" s="50"/>
      <c r="AX8230" s="50">
        <f t="shared" si="2575"/>
        <v>1.6412400470744324</v>
      </c>
      <c r="AY8230" s="50"/>
      <c r="AZ8230" s="50">
        <f t="shared" si="2576"/>
        <v>24.071520690425011</v>
      </c>
      <c r="BA8230" s="50">
        <f t="shared" si="2586"/>
        <v>37.062500110654376</v>
      </c>
      <c r="BB8230" s="50">
        <f t="shared" si="2587"/>
        <v>38.208763000674622</v>
      </c>
      <c r="BC8230" s="17">
        <f t="shared" si="2577"/>
        <v>20138</v>
      </c>
      <c r="BD8230" s="50">
        <f t="shared" si="2578"/>
        <v>1.6412400470744324</v>
      </c>
      <c r="BE8230" s="50">
        <f t="shared" si="2579"/>
        <v>24.071520690425011</v>
      </c>
      <c r="BF8230" s="50">
        <f t="shared" si="2580"/>
        <v>39.373344855608664</v>
      </c>
      <c r="BG8230" s="50"/>
      <c r="BH8230" s="17">
        <f t="shared" si="2581"/>
        <v>0</v>
      </c>
      <c r="BI8230" s="17">
        <f t="shared" si="2591"/>
        <v>8230</v>
      </c>
      <c r="BJ8230" s="17">
        <f t="shared" si="2582"/>
        <v>8230</v>
      </c>
      <c r="BK8230" s="150">
        <f t="shared" si="2583"/>
        <v>41496</v>
      </c>
      <c r="BL8230" s="50" t="e">
        <f t="shared" ca="1" si="2588"/>
        <v>#NAME?</v>
      </c>
      <c r="BM8230" s="50" t="e">
        <f t="shared" ca="1" si="2589"/>
        <v>#NAME?</v>
      </c>
      <c r="BN8230" s="50" t="e">
        <f t="shared" ca="1" si="2590"/>
        <v>#NAME?</v>
      </c>
    </row>
    <row r="8231" spans="1:66" x14ac:dyDescent="0.35">
      <c r="A8231" s="48">
        <v>41497</v>
      </c>
      <c r="B8231" s="17">
        <v>2013</v>
      </c>
      <c r="C8231" s="17">
        <v>8</v>
      </c>
      <c r="D8231" s="17">
        <v>223</v>
      </c>
      <c r="E8231" s="17">
        <v>11</v>
      </c>
      <c r="F8231" s="17">
        <v>1</v>
      </c>
      <c r="G8231" s="50">
        <v>11.5</v>
      </c>
      <c r="H8231" s="32">
        <v>3.9718538222360573</v>
      </c>
      <c r="I8231" s="50">
        <v>11.333333333333334</v>
      </c>
      <c r="J8231" s="13">
        <v>0</v>
      </c>
      <c r="K8231" s="13">
        <f t="shared" si="2572"/>
        <v>0</v>
      </c>
      <c r="L8231" s="13">
        <f t="shared" si="2584"/>
        <v>0</v>
      </c>
      <c r="M8231" s="13" t="e">
        <f ca="1">CalcTable[[#This Row],[IWC]]-AE8230</f>
        <v>#NAME?</v>
      </c>
      <c r="N8231" s="13" t="e">
        <f ca="1">IF(CalcTable[[#This Row],[Day of Year]]&lt;123,FCAP,AE8230)</f>
        <v>#NAME?</v>
      </c>
      <c r="O8231" s="17" t="e">
        <f ca="1">IF(IRR_DRIP,5,COUNTIF('IDET Wind Values'!C8215:G8215,"&lt;="&amp;IRR_MAXWIND))</f>
        <v>#NAME?</v>
      </c>
      <c r="P8231" s="13" t="e">
        <f ca="1">CalcTable[[#This Row],[ET_o]]*KL</f>
        <v>#NAME?</v>
      </c>
      <c r="Q8231" s="13" t="e">
        <f ca="1">IF(WILTPT&lt;=0,1,MAX(0,MIN(1,(CalcTable[[#This Row],[IWC]]-WILTPT)/(MAD-WILTPT))))</f>
        <v>#NAME?</v>
      </c>
      <c r="R8231" s="13" t="e">
        <f ca="1">CalcTable[[#This Row],[ETMult]]*CalcTable[[#This Row],[ETb]]</f>
        <v>#NAME?</v>
      </c>
      <c r="S8231" s="13" t="b">
        <f>INDEX(IRR_LIST,CalcTable[[#This Row],[Day of Week]]+1)</f>
        <v>1</v>
      </c>
      <c r="T8231" s="13">
        <f t="shared" ca="1" si="2573"/>
        <v>0.4</v>
      </c>
      <c r="U8231" s="13" t="b">
        <f ca="1">IF(CalcTable[[#This Row],[IrrPrecip]]&gt;=IC_MM,FALSE,TRUE)</f>
        <v>1</v>
      </c>
      <c r="V8231" s="13" t="b">
        <f t="shared" si="2585"/>
        <v>1</v>
      </c>
      <c r="W8231" s="13" t="e">
        <f ca="1">IF(AND(IRR_DRIP=FALSE,CalcTable[[#This Row],[IrrHours]]&lt;=0),FALSE,TRUE)</f>
        <v>#NAME?</v>
      </c>
      <c r="X8231" s="13" t="e">
        <f ca="1">AND(CalcTable[[#This Row],[IrrDay]],CalcTable[[#This Row],[IrrRain]],CalcTable[[#This Row],[IrrWarm]],CalcTable[[#This Row],[IrrWindy]])</f>
        <v>#NAME?</v>
      </c>
      <c r="Y8231" s="13" t="e">
        <f t="shared" ca="1" si="2574"/>
        <v>#NAME?</v>
      </c>
      <c r="Z8231" s="13" t="e">
        <f ca="1">CalcTable[[#This Row],[IrrHours]]/5</f>
        <v>#NAME?</v>
      </c>
      <c r="AA8231" s="13" t="e">
        <f ca="1">IF(CalcTable[[#This Row],[IrrFlag]]=FALSE,0,MAX(0,CalcTable[[#This Row],[VolRednWind]]*(FCAP*IRR_TARGET-CalcTable[[#This Row],[IWC]])))</f>
        <v>#NAME?</v>
      </c>
      <c r="AB8231" s="13" t="e">
        <f ca="1">CalcTable[[#This Row],[IWC]]+CalcTable[[#This Row],[Eff Precip]]+CalcTable[[#This Row],[IrrAmt]]-CalcTable[[#This Row],[AET]]</f>
        <v>#NAME?</v>
      </c>
      <c r="AC8231" s="13" t="e">
        <f ca="1">IF(CalcTable[[#This Row],[PWC]]&gt;FCAP,MIN(24*PERC,MIN(SAT,CalcTable[[#This Row],[PWC]])-FCAP),0)</f>
        <v>#NAME?</v>
      </c>
      <c r="AD8231" s="13" t="e">
        <f ca="1">IF(CalcTable[[#This Row],[PWC]]&gt;SAT,CalcTable[[#This Row],[PWC]]-SAT,0)</f>
        <v>#NAME?</v>
      </c>
      <c r="AE8231" s="13" t="e">
        <f ca="1">CalcTable[[#This Row],[PWC]]-CalcTable[[#This Row],[PercAmt]]-CalcTable[[#This Row],[Runoff]]</f>
        <v>#NAME?</v>
      </c>
      <c r="AF8231" s="13" t="e">
        <f ca="1">CalcTable[[#This Row],[IrrAmt]]/1000*CUR_IRR_AREA*10000/IRR_EFF</f>
        <v>#NAME?</v>
      </c>
      <c r="AG8231" s="147"/>
      <c r="AI8231" s="50">
        <v>0</v>
      </c>
      <c r="AJ8231" s="50">
        <v>0</v>
      </c>
      <c r="AK8231" s="50">
        <v>0</v>
      </c>
      <c r="AL8231" s="50">
        <v>0</v>
      </c>
      <c r="AM8231" s="50"/>
      <c r="AN8231" s="50"/>
      <c r="AO8231" s="50"/>
      <c r="AP8231" s="50"/>
      <c r="AQ8231" s="50"/>
      <c r="AR8231" s="50"/>
      <c r="AS8231" s="50"/>
      <c r="AT8231" s="50"/>
      <c r="AU8231" s="50"/>
      <c r="AV8231" s="50"/>
      <c r="AW8231" s="50"/>
      <c r="AX8231" s="50">
        <f t="shared" si="2575"/>
        <v>0</v>
      </c>
      <c r="AY8231" s="50"/>
      <c r="AZ8231" s="50">
        <f t="shared" si="2576"/>
        <v>0</v>
      </c>
      <c r="BA8231" s="50">
        <f t="shared" si="2586"/>
        <v>0</v>
      </c>
      <c r="BB8231" s="50">
        <f t="shared" si="2587"/>
        <v>0</v>
      </c>
      <c r="BC8231" s="17">
        <f t="shared" si="2577"/>
        <v>20138</v>
      </c>
      <c r="BD8231" s="50">
        <f t="shared" si="2578"/>
        <v>0</v>
      </c>
      <c r="BE8231" s="50">
        <f t="shared" si="2579"/>
        <v>0</v>
      </c>
      <c r="BF8231" s="50">
        <f t="shared" si="2580"/>
        <v>0</v>
      </c>
      <c r="BG8231" s="50"/>
      <c r="BH8231" s="17">
        <f t="shared" si="2581"/>
        <v>0</v>
      </c>
      <c r="BI8231" s="17">
        <f t="shared" si="2591"/>
        <v>8231</v>
      </c>
      <c r="BJ8231" s="17">
        <f t="shared" si="2582"/>
        <v>8231</v>
      </c>
      <c r="BK8231" s="150">
        <f t="shared" si="2583"/>
        <v>41497</v>
      </c>
      <c r="BL8231" s="50" t="e">
        <f t="shared" ca="1" si="2588"/>
        <v>#NAME?</v>
      </c>
      <c r="BM8231" s="50" t="e">
        <f t="shared" ca="1" si="2589"/>
        <v>#NAME?</v>
      </c>
      <c r="BN8231" s="50" t="e">
        <f t="shared" ca="1" si="2590"/>
        <v>#NAME?</v>
      </c>
    </row>
    <row r="8232" spans="1:66" x14ac:dyDescent="0.35">
      <c r="A8232" s="48">
        <v>41498</v>
      </c>
      <c r="B8232" s="17">
        <v>2013</v>
      </c>
      <c r="C8232" s="17">
        <v>8</v>
      </c>
      <c r="D8232" s="17">
        <v>224</v>
      </c>
      <c r="E8232" s="17">
        <v>12</v>
      </c>
      <c r="F8232" s="17">
        <v>2</v>
      </c>
      <c r="G8232" s="50">
        <v>13.8</v>
      </c>
      <c r="H8232" s="32">
        <v>3.2866927523342939</v>
      </c>
      <c r="I8232" s="50">
        <v>17.5</v>
      </c>
      <c r="J8232" s="13">
        <v>0</v>
      </c>
      <c r="K8232" s="13">
        <f t="shared" si="2572"/>
        <v>0</v>
      </c>
      <c r="L8232" s="13">
        <f t="shared" si="2584"/>
        <v>0</v>
      </c>
      <c r="M8232" s="13" t="e">
        <f ca="1">CalcTable[[#This Row],[IWC]]-AE8231</f>
        <v>#NAME?</v>
      </c>
      <c r="N8232" s="13" t="e">
        <f ca="1">IF(CalcTable[[#This Row],[Day of Year]]&lt;123,FCAP,AE8231)</f>
        <v>#NAME?</v>
      </c>
      <c r="O8232" s="17" t="e">
        <f ca="1">IF(IRR_DRIP,5,COUNTIF('IDET Wind Values'!C8216:G8216,"&lt;="&amp;IRR_MAXWIND))</f>
        <v>#NAME?</v>
      </c>
      <c r="P8232" s="13" t="e">
        <f ca="1">CalcTable[[#This Row],[ET_o]]*KL</f>
        <v>#NAME?</v>
      </c>
      <c r="Q8232" s="13" t="e">
        <f ca="1">IF(WILTPT&lt;=0,1,MAX(0,MIN(1,(CalcTable[[#This Row],[IWC]]-WILTPT)/(MAD-WILTPT))))</f>
        <v>#NAME?</v>
      </c>
      <c r="R8232" s="13" t="e">
        <f ca="1">CalcTable[[#This Row],[ETMult]]*CalcTable[[#This Row],[ETb]]</f>
        <v>#NAME?</v>
      </c>
      <c r="S8232" s="13" t="b">
        <f>INDEX(IRR_LIST,CalcTable[[#This Row],[Day of Week]]+1)</f>
        <v>0</v>
      </c>
      <c r="T8232" s="13">
        <f t="shared" ca="1" si="2573"/>
        <v>0.4</v>
      </c>
      <c r="U8232" s="13" t="b">
        <f ca="1">IF(CalcTable[[#This Row],[IrrPrecip]]&gt;=IC_MM,FALSE,TRUE)</f>
        <v>1</v>
      </c>
      <c r="V8232" s="13" t="b">
        <f t="shared" si="2585"/>
        <v>1</v>
      </c>
      <c r="W8232" s="13" t="e">
        <f ca="1">IF(AND(IRR_DRIP=FALSE,CalcTable[[#This Row],[IrrHours]]&lt;=0),FALSE,TRUE)</f>
        <v>#NAME?</v>
      </c>
      <c r="X8232" s="13" t="e">
        <f ca="1">AND(CalcTable[[#This Row],[IrrDay]],CalcTable[[#This Row],[IrrRain]],CalcTable[[#This Row],[IrrWarm]],CalcTable[[#This Row],[IrrWindy]])</f>
        <v>#NAME?</v>
      </c>
      <c r="Y8232" s="13" t="e">
        <f t="shared" ca="1" si="2574"/>
        <v>#NAME?</v>
      </c>
      <c r="Z8232" s="13" t="e">
        <f ca="1">CalcTable[[#This Row],[IrrHours]]/5</f>
        <v>#NAME?</v>
      </c>
      <c r="AA8232" s="13" t="e">
        <f ca="1">IF(CalcTable[[#This Row],[IrrFlag]]=FALSE,0,MAX(0,CalcTable[[#This Row],[VolRednWind]]*(FCAP*IRR_TARGET-CalcTable[[#This Row],[IWC]])))</f>
        <v>#NAME?</v>
      </c>
      <c r="AB8232" s="13" t="e">
        <f ca="1">CalcTable[[#This Row],[IWC]]+CalcTable[[#This Row],[Eff Precip]]+CalcTable[[#This Row],[IrrAmt]]-CalcTable[[#This Row],[AET]]</f>
        <v>#NAME?</v>
      </c>
      <c r="AC8232" s="13" t="e">
        <f ca="1">IF(CalcTable[[#This Row],[PWC]]&gt;FCAP,MIN(24*PERC,MIN(SAT,CalcTable[[#This Row],[PWC]])-FCAP),0)</f>
        <v>#NAME?</v>
      </c>
      <c r="AD8232" s="13" t="e">
        <f ca="1">IF(CalcTable[[#This Row],[PWC]]&gt;SAT,CalcTable[[#This Row],[PWC]]-SAT,0)</f>
        <v>#NAME?</v>
      </c>
      <c r="AE8232" s="13" t="e">
        <f ca="1">CalcTable[[#This Row],[PWC]]-CalcTable[[#This Row],[PercAmt]]-CalcTable[[#This Row],[Runoff]]</f>
        <v>#NAME?</v>
      </c>
      <c r="AF8232" s="13" t="e">
        <f ca="1">CalcTable[[#This Row],[IrrAmt]]/1000*CUR_IRR_AREA*10000/IRR_EFF</f>
        <v>#NAME?</v>
      </c>
      <c r="AG8232" s="147"/>
      <c r="AI8232" s="50">
        <v>0</v>
      </c>
      <c r="AJ8232" s="50">
        <v>0</v>
      </c>
      <c r="AK8232" s="50">
        <v>1.993169761976497</v>
      </c>
      <c r="AL8232" s="50">
        <v>6.4574462026280735</v>
      </c>
      <c r="AM8232" s="50"/>
      <c r="AN8232" s="50"/>
      <c r="AO8232" s="50"/>
      <c r="AP8232" s="50"/>
      <c r="AQ8232" s="50"/>
      <c r="AR8232" s="50"/>
      <c r="AS8232" s="50"/>
      <c r="AT8232" s="50"/>
      <c r="AU8232" s="50"/>
      <c r="AV8232" s="50"/>
      <c r="AW8232" s="50"/>
      <c r="AX8232" s="50">
        <f t="shared" si="2575"/>
        <v>8.4506159646045695</v>
      </c>
      <c r="AY8232" s="50"/>
      <c r="AZ8232" s="50">
        <f t="shared" si="2576"/>
        <v>218.65157845274547</v>
      </c>
      <c r="BA8232" s="50">
        <f t="shared" si="2586"/>
        <v>336.65401761771921</v>
      </c>
      <c r="BB8232" s="50">
        <f t="shared" si="2587"/>
        <v>347.06599754404044</v>
      </c>
      <c r="BC8232" s="17">
        <f t="shared" si="2577"/>
        <v>20138</v>
      </c>
      <c r="BD8232" s="50">
        <f t="shared" si="2578"/>
        <v>8.4506159646045695</v>
      </c>
      <c r="BE8232" s="50">
        <f t="shared" si="2579"/>
        <v>218.65157845274547</v>
      </c>
      <c r="BF8232" s="50">
        <f t="shared" si="2580"/>
        <v>357.64437620542856</v>
      </c>
      <c r="BG8232" s="50"/>
      <c r="BH8232" s="17">
        <f t="shared" si="2581"/>
        <v>0</v>
      </c>
      <c r="BI8232" s="17">
        <f t="shared" si="2591"/>
        <v>8232</v>
      </c>
      <c r="BJ8232" s="17">
        <f t="shared" si="2582"/>
        <v>8232</v>
      </c>
      <c r="BK8232" s="150">
        <f t="shared" si="2583"/>
        <v>41498</v>
      </c>
      <c r="BL8232" s="50" t="e">
        <f t="shared" ca="1" si="2588"/>
        <v>#NAME?</v>
      </c>
      <c r="BM8232" s="50" t="e">
        <f t="shared" ca="1" si="2589"/>
        <v>#NAME?</v>
      </c>
      <c r="BN8232" s="50" t="e">
        <f t="shared" ca="1" si="2590"/>
        <v>#NAME?</v>
      </c>
    </row>
    <row r="8233" spans="1:66" x14ac:dyDescent="0.35">
      <c r="A8233" s="48">
        <v>41499</v>
      </c>
      <c r="B8233" s="17">
        <v>2013</v>
      </c>
      <c r="C8233" s="17">
        <v>8</v>
      </c>
      <c r="D8233" s="17">
        <v>225</v>
      </c>
      <c r="E8233" s="17">
        <v>13</v>
      </c>
      <c r="F8233" s="17">
        <v>3</v>
      </c>
      <c r="G8233" s="50">
        <v>11.8</v>
      </c>
      <c r="H8233" s="32">
        <v>3.4942349239511605</v>
      </c>
      <c r="I8233" s="50">
        <v>11.833333333333334</v>
      </c>
      <c r="J8233" s="13">
        <v>0</v>
      </c>
      <c r="K8233" s="13">
        <f t="shared" si="2572"/>
        <v>0</v>
      </c>
      <c r="L8233" s="13">
        <f t="shared" si="2584"/>
        <v>0</v>
      </c>
      <c r="M8233" s="13" t="e">
        <f ca="1">CalcTable[[#This Row],[IWC]]-AE8232</f>
        <v>#NAME?</v>
      </c>
      <c r="N8233" s="13" t="e">
        <f ca="1">IF(CalcTable[[#This Row],[Day of Year]]&lt;123,FCAP,AE8232)</f>
        <v>#NAME?</v>
      </c>
      <c r="O8233" s="17" t="e">
        <f ca="1">IF(IRR_DRIP,5,COUNTIF('IDET Wind Values'!C8217:G8217,"&lt;="&amp;IRR_MAXWIND))</f>
        <v>#NAME?</v>
      </c>
      <c r="P8233" s="13" t="e">
        <f ca="1">CalcTable[[#This Row],[ET_o]]*KL</f>
        <v>#NAME?</v>
      </c>
      <c r="Q8233" s="13" t="e">
        <f ca="1">IF(WILTPT&lt;=0,1,MAX(0,MIN(1,(CalcTable[[#This Row],[IWC]]-WILTPT)/(MAD-WILTPT))))</f>
        <v>#NAME?</v>
      </c>
      <c r="R8233" s="13" t="e">
        <f ca="1">CalcTable[[#This Row],[ETMult]]*CalcTable[[#This Row],[ETb]]</f>
        <v>#NAME?</v>
      </c>
      <c r="S8233" s="13" t="b">
        <f>INDEX(IRR_LIST,CalcTable[[#This Row],[Day of Week]]+1)</f>
        <v>1</v>
      </c>
      <c r="T8233" s="13">
        <f t="shared" ca="1" si="2573"/>
        <v>0</v>
      </c>
      <c r="U8233" s="13" t="b">
        <f ca="1">IF(CalcTable[[#This Row],[IrrPrecip]]&gt;=IC_MM,FALSE,TRUE)</f>
        <v>1</v>
      </c>
      <c r="V8233" s="13" t="b">
        <f t="shared" si="2585"/>
        <v>1</v>
      </c>
      <c r="W8233" s="13" t="e">
        <f ca="1">IF(AND(IRR_DRIP=FALSE,CalcTable[[#This Row],[IrrHours]]&lt;=0),FALSE,TRUE)</f>
        <v>#NAME?</v>
      </c>
      <c r="X8233" s="13" t="e">
        <f ca="1">AND(CalcTable[[#This Row],[IrrDay]],CalcTable[[#This Row],[IrrRain]],CalcTable[[#This Row],[IrrWarm]],CalcTable[[#This Row],[IrrWindy]])</f>
        <v>#NAME?</v>
      </c>
      <c r="Y8233" s="13" t="e">
        <f t="shared" ca="1" si="2574"/>
        <v>#NAME?</v>
      </c>
      <c r="Z8233" s="13" t="e">
        <f ca="1">CalcTable[[#This Row],[IrrHours]]/5</f>
        <v>#NAME?</v>
      </c>
      <c r="AA8233" s="13" t="e">
        <f ca="1">IF(CalcTable[[#This Row],[IrrFlag]]=FALSE,0,MAX(0,CalcTable[[#This Row],[VolRednWind]]*(FCAP*IRR_TARGET-CalcTable[[#This Row],[IWC]])))</f>
        <v>#NAME?</v>
      </c>
      <c r="AB8233" s="13" t="e">
        <f ca="1">CalcTable[[#This Row],[IWC]]+CalcTable[[#This Row],[Eff Precip]]+CalcTable[[#This Row],[IrrAmt]]-CalcTable[[#This Row],[AET]]</f>
        <v>#NAME?</v>
      </c>
      <c r="AC8233" s="13" t="e">
        <f ca="1">IF(CalcTable[[#This Row],[PWC]]&gt;FCAP,MIN(24*PERC,MIN(SAT,CalcTable[[#This Row],[PWC]])-FCAP),0)</f>
        <v>#NAME?</v>
      </c>
      <c r="AD8233" s="13" t="e">
        <f ca="1">IF(CalcTable[[#This Row],[PWC]]&gt;SAT,CalcTable[[#This Row],[PWC]]-SAT,0)</f>
        <v>#NAME?</v>
      </c>
      <c r="AE8233" s="13" t="e">
        <f ca="1">CalcTable[[#This Row],[PWC]]-CalcTable[[#This Row],[PercAmt]]-CalcTable[[#This Row],[Runoff]]</f>
        <v>#NAME?</v>
      </c>
      <c r="AF8233" s="13" t="e">
        <f ca="1">CalcTable[[#This Row],[IrrAmt]]/1000*CUR_IRR_AREA*10000/IRR_EFF</f>
        <v>#NAME?</v>
      </c>
      <c r="AG8233" s="147"/>
      <c r="AI8233" s="50">
        <v>9.4530792805452126</v>
      </c>
      <c r="AJ8233" s="50">
        <v>14.840499984156132</v>
      </c>
      <c r="AK8233" s="50">
        <v>0</v>
      </c>
      <c r="AL8233" s="50">
        <v>0</v>
      </c>
      <c r="AM8233" s="50"/>
      <c r="AN8233" s="50"/>
      <c r="AO8233" s="50"/>
      <c r="AP8233" s="50"/>
      <c r="AQ8233" s="50"/>
      <c r="AR8233" s="50"/>
      <c r="AS8233" s="50"/>
      <c r="AT8233" s="50"/>
      <c r="AU8233" s="50"/>
      <c r="AV8233" s="50"/>
      <c r="AW8233" s="50"/>
      <c r="AX8233" s="50">
        <f t="shared" si="2575"/>
        <v>24.293579264701343</v>
      </c>
      <c r="AY8233" s="50"/>
      <c r="AZ8233" s="50">
        <f t="shared" si="2576"/>
        <v>573.96649564990969</v>
      </c>
      <c r="BA8233" s="50">
        <f t="shared" si="2586"/>
        <v>931.56370082137778</v>
      </c>
      <c r="BB8233" s="50">
        <f t="shared" si="2587"/>
        <v>964.21071749907276</v>
      </c>
      <c r="BC8233" s="17">
        <f t="shared" si="2577"/>
        <v>20138</v>
      </c>
      <c r="BD8233" s="50">
        <f t="shared" si="2578"/>
        <v>24.293579264701343</v>
      </c>
      <c r="BE8233" s="50">
        <f t="shared" si="2579"/>
        <v>573.96649564990969</v>
      </c>
      <c r="BF8233" s="50">
        <f t="shared" si="2580"/>
        <v>938.82646881459198</v>
      </c>
      <c r="BG8233" s="50"/>
      <c r="BH8233" s="17">
        <f t="shared" si="2581"/>
        <v>0</v>
      </c>
      <c r="BI8233" s="17">
        <f t="shared" si="2591"/>
        <v>8233</v>
      </c>
      <c r="BJ8233" s="17">
        <f t="shared" si="2582"/>
        <v>8233</v>
      </c>
      <c r="BK8233" s="150">
        <f t="shared" si="2583"/>
        <v>41499</v>
      </c>
      <c r="BL8233" s="50" t="e">
        <f t="shared" ca="1" si="2588"/>
        <v>#NAME?</v>
      </c>
      <c r="BM8233" s="50" t="e">
        <f t="shared" ca="1" si="2589"/>
        <v>#NAME?</v>
      </c>
      <c r="BN8233" s="50" t="e">
        <f t="shared" ca="1" si="2590"/>
        <v>#NAME?</v>
      </c>
    </row>
    <row r="8234" spans="1:66" x14ac:dyDescent="0.35">
      <c r="A8234" s="48">
        <v>41500</v>
      </c>
      <c r="B8234" s="17">
        <v>2013</v>
      </c>
      <c r="C8234" s="17">
        <v>8</v>
      </c>
      <c r="D8234" s="17">
        <v>226</v>
      </c>
      <c r="E8234" s="17">
        <v>14</v>
      </c>
      <c r="F8234" s="17">
        <v>4</v>
      </c>
      <c r="G8234" s="50">
        <v>12.1</v>
      </c>
      <c r="H8234" s="32">
        <v>4.5539386303363569</v>
      </c>
      <c r="I8234" s="50">
        <v>9</v>
      </c>
      <c r="J8234" s="13">
        <v>0</v>
      </c>
      <c r="K8234" s="13">
        <f t="shared" si="2572"/>
        <v>0</v>
      </c>
      <c r="L8234" s="13">
        <f t="shared" si="2584"/>
        <v>0</v>
      </c>
      <c r="M8234" s="13" t="e">
        <f ca="1">CalcTable[[#This Row],[IWC]]-AE8233</f>
        <v>#NAME?</v>
      </c>
      <c r="N8234" s="13" t="e">
        <f ca="1">IF(CalcTable[[#This Row],[Day of Year]]&lt;123,FCAP,AE8233)</f>
        <v>#NAME?</v>
      </c>
      <c r="O8234" s="17" t="e">
        <f ca="1">IF(IRR_DRIP,5,COUNTIF('IDET Wind Values'!C8218:G8218,"&lt;="&amp;IRR_MAXWIND))</f>
        <v>#NAME?</v>
      </c>
      <c r="P8234" s="13" t="e">
        <f ca="1">CalcTable[[#This Row],[ET_o]]*KL</f>
        <v>#NAME?</v>
      </c>
      <c r="Q8234" s="13" t="e">
        <f ca="1">IF(WILTPT&lt;=0,1,MAX(0,MIN(1,(CalcTable[[#This Row],[IWC]]-WILTPT)/(MAD-WILTPT))))</f>
        <v>#NAME?</v>
      </c>
      <c r="R8234" s="13" t="e">
        <f ca="1">CalcTable[[#This Row],[ETMult]]*CalcTable[[#This Row],[ETb]]</f>
        <v>#NAME?</v>
      </c>
      <c r="S8234" s="13" t="b">
        <f>INDEX(IRR_LIST,CalcTable[[#This Row],[Day of Week]]+1)</f>
        <v>0</v>
      </c>
      <c r="T8234" s="13">
        <f t="shared" ca="1" si="2573"/>
        <v>0</v>
      </c>
      <c r="U8234" s="13" t="b">
        <f ca="1">IF(CalcTable[[#This Row],[IrrPrecip]]&gt;=IC_MM,FALSE,TRUE)</f>
        <v>1</v>
      </c>
      <c r="V8234" s="13" t="b">
        <f t="shared" si="2585"/>
        <v>1</v>
      </c>
      <c r="W8234" s="13" t="e">
        <f ca="1">IF(AND(IRR_DRIP=FALSE,CalcTable[[#This Row],[IrrHours]]&lt;=0),FALSE,TRUE)</f>
        <v>#NAME?</v>
      </c>
      <c r="X8234" s="13" t="e">
        <f ca="1">AND(CalcTable[[#This Row],[IrrDay]],CalcTable[[#This Row],[IrrRain]],CalcTable[[#This Row],[IrrWarm]],CalcTable[[#This Row],[IrrWindy]])</f>
        <v>#NAME?</v>
      </c>
      <c r="Y8234" s="13" t="e">
        <f t="shared" ca="1" si="2574"/>
        <v>#NAME?</v>
      </c>
      <c r="Z8234" s="13" t="e">
        <f ca="1">CalcTable[[#This Row],[IrrHours]]/5</f>
        <v>#NAME?</v>
      </c>
      <c r="AA8234" s="13" t="e">
        <f ca="1">IF(CalcTable[[#This Row],[IrrFlag]]=FALSE,0,MAX(0,CalcTable[[#This Row],[VolRednWind]]*(FCAP*IRR_TARGET-CalcTable[[#This Row],[IWC]])))</f>
        <v>#NAME?</v>
      </c>
      <c r="AB8234" s="13" t="e">
        <f ca="1">CalcTable[[#This Row],[IWC]]+CalcTable[[#This Row],[Eff Precip]]+CalcTable[[#This Row],[IrrAmt]]-CalcTable[[#This Row],[AET]]</f>
        <v>#NAME?</v>
      </c>
      <c r="AC8234" s="13" t="e">
        <f ca="1">IF(CalcTable[[#This Row],[PWC]]&gt;FCAP,MIN(24*PERC,MIN(SAT,CalcTable[[#This Row],[PWC]])-FCAP),0)</f>
        <v>#NAME?</v>
      </c>
      <c r="AD8234" s="13" t="e">
        <f ca="1">IF(CalcTable[[#This Row],[PWC]]&gt;SAT,CalcTable[[#This Row],[PWC]]-SAT,0)</f>
        <v>#NAME?</v>
      </c>
      <c r="AE8234" s="13" t="e">
        <f ca="1">CalcTable[[#This Row],[PWC]]-CalcTable[[#This Row],[PercAmt]]-CalcTable[[#This Row],[Runoff]]</f>
        <v>#NAME?</v>
      </c>
      <c r="AF8234" s="13" t="e">
        <f ca="1">CalcTable[[#This Row],[IrrAmt]]/1000*CUR_IRR_AREA*10000/IRR_EFF</f>
        <v>#NAME?</v>
      </c>
      <c r="AG8234" s="147"/>
      <c r="AI8234" s="50">
        <v>0</v>
      </c>
      <c r="AJ8234" s="50">
        <v>0</v>
      </c>
      <c r="AK8234" s="50">
        <v>0</v>
      </c>
      <c r="AL8234" s="50">
        <v>4.201829208173141</v>
      </c>
      <c r="AM8234" s="50"/>
      <c r="AN8234" s="50"/>
      <c r="AO8234" s="50"/>
      <c r="AP8234" s="50"/>
      <c r="AQ8234" s="50"/>
      <c r="AR8234" s="50"/>
      <c r="AS8234" s="50"/>
      <c r="AT8234" s="50"/>
      <c r="AU8234" s="50"/>
      <c r="AV8234" s="50"/>
      <c r="AW8234" s="50"/>
      <c r="AX8234" s="50">
        <f t="shared" si="2575"/>
        <v>4.201829208173141</v>
      </c>
      <c r="AY8234" s="50"/>
      <c r="AZ8234" s="50">
        <f t="shared" si="2576"/>
        <v>123.25365677307882</v>
      </c>
      <c r="BA8234" s="50">
        <f t="shared" si="2586"/>
        <v>189.77150328553407</v>
      </c>
      <c r="BB8234" s="50">
        <f t="shared" si="2587"/>
        <v>195.64072503663306</v>
      </c>
      <c r="BC8234" s="17">
        <f t="shared" si="2577"/>
        <v>20138</v>
      </c>
      <c r="BD8234" s="50">
        <f t="shared" si="2578"/>
        <v>4.201829208173141</v>
      </c>
      <c r="BE8234" s="50">
        <f t="shared" si="2579"/>
        <v>123.25365677307882</v>
      </c>
      <c r="BF8234" s="50">
        <f t="shared" si="2580"/>
        <v>201.60374557356536</v>
      </c>
      <c r="BG8234" s="50"/>
      <c r="BH8234" s="17">
        <f t="shared" si="2581"/>
        <v>0</v>
      </c>
      <c r="BI8234" s="17">
        <f t="shared" si="2591"/>
        <v>8234</v>
      </c>
      <c r="BJ8234" s="17">
        <f t="shared" si="2582"/>
        <v>8234</v>
      </c>
      <c r="BK8234" s="150">
        <f t="shared" si="2583"/>
        <v>41500</v>
      </c>
      <c r="BL8234" s="50" t="e">
        <f t="shared" ca="1" si="2588"/>
        <v>#NAME?</v>
      </c>
      <c r="BM8234" s="50" t="e">
        <f t="shared" ca="1" si="2589"/>
        <v>#NAME?</v>
      </c>
      <c r="BN8234" s="50" t="e">
        <f t="shared" ca="1" si="2590"/>
        <v>#NAME?</v>
      </c>
    </row>
    <row r="8235" spans="1:66" x14ac:dyDescent="0.35">
      <c r="A8235" s="48">
        <v>41501</v>
      </c>
      <c r="B8235" s="17">
        <v>2013</v>
      </c>
      <c r="C8235" s="17">
        <v>8</v>
      </c>
      <c r="D8235" s="17">
        <v>227</v>
      </c>
      <c r="E8235" s="17">
        <v>15</v>
      </c>
      <c r="F8235" s="17">
        <v>5</v>
      </c>
      <c r="G8235" s="50">
        <v>13.1</v>
      </c>
      <c r="H8235" s="32">
        <v>5.0956310646942704</v>
      </c>
      <c r="I8235" s="50">
        <v>12.333333333333334</v>
      </c>
      <c r="J8235" s="13">
        <v>0</v>
      </c>
      <c r="K8235" s="13">
        <f t="shared" si="2572"/>
        <v>0</v>
      </c>
      <c r="L8235" s="13">
        <f t="shared" si="2584"/>
        <v>0</v>
      </c>
      <c r="M8235" s="13" t="e">
        <f ca="1">CalcTable[[#This Row],[IWC]]-AE8234</f>
        <v>#NAME?</v>
      </c>
      <c r="N8235" s="13" t="e">
        <f ca="1">IF(CalcTable[[#This Row],[Day of Year]]&lt;123,FCAP,AE8234)</f>
        <v>#NAME?</v>
      </c>
      <c r="O8235" s="17" t="e">
        <f ca="1">IF(IRR_DRIP,5,COUNTIF('IDET Wind Values'!C8219:G8219,"&lt;="&amp;IRR_MAXWIND))</f>
        <v>#NAME?</v>
      </c>
      <c r="P8235" s="13" t="e">
        <f ca="1">CalcTable[[#This Row],[ET_o]]*KL</f>
        <v>#NAME?</v>
      </c>
      <c r="Q8235" s="13" t="e">
        <f ca="1">IF(WILTPT&lt;=0,1,MAX(0,MIN(1,(CalcTable[[#This Row],[IWC]]-WILTPT)/(MAD-WILTPT))))</f>
        <v>#NAME?</v>
      </c>
      <c r="R8235" s="13" t="e">
        <f ca="1">CalcTable[[#This Row],[ETMult]]*CalcTable[[#This Row],[ETb]]</f>
        <v>#NAME?</v>
      </c>
      <c r="S8235" s="13" t="b">
        <f>INDEX(IRR_LIST,CalcTable[[#This Row],[Day of Week]]+1)</f>
        <v>1</v>
      </c>
      <c r="T8235" s="13">
        <f t="shared" ca="1" si="2573"/>
        <v>0</v>
      </c>
      <c r="U8235" s="13" t="b">
        <f ca="1">IF(CalcTable[[#This Row],[IrrPrecip]]&gt;=IC_MM,FALSE,TRUE)</f>
        <v>1</v>
      </c>
      <c r="V8235" s="13" t="b">
        <f t="shared" si="2585"/>
        <v>1</v>
      </c>
      <c r="W8235" s="13" t="e">
        <f ca="1">IF(AND(IRR_DRIP=FALSE,CalcTable[[#This Row],[IrrHours]]&lt;=0),FALSE,TRUE)</f>
        <v>#NAME?</v>
      </c>
      <c r="X8235" s="13" t="e">
        <f ca="1">AND(CalcTable[[#This Row],[IrrDay]],CalcTable[[#This Row],[IrrRain]],CalcTable[[#This Row],[IrrWarm]],CalcTable[[#This Row],[IrrWindy]])</f>
        <v>#NAME?</v>
      </c>
      <c r="Y8235" s="13" t="e">
        <f t="shared" ca="1" si="2574"/>
        <v>#NAME?</v>
      </c>
      <c r="Z8235" s="13" t="e">
        <f ca="1">CalcTable[[#This Row],[IrrHours]]/5</f>
        <v>#NAME?</v>
      </c>
      <c r="AA8235" s="13" t="e">
        <f ca="1">IF(CalcTable[[#This Row],[IrrFlag]]=FALSE,0,MAX(0,CalcTable[[#This Row],[VolRednWind]]*(FCAP*IRR_TARGET-CalcTable[[#This Row],[IWC]])))</f>
        <v>#NAME?</v>
      </c>
      <c r="AB8235" s="13" t="e">
        <f ca="1">CalcTable[[#This Row],[IWC]]+CalcTable[[#This Row],[Eff Precip]]+CalcTable[[#This Row],[IrrAmt]]-CalcTable[[#This Row],[AET]]</f>
        <v>#NAME?</v>
      </c>
      <c r="AC8235" s="13" t="e">
        <f ca="1">IF(CalcTable[[#This Row],[PWC]]&gt;FCAP,MIN(24*PERC,MIN(SAT,CalcTable[[#This Row],[PWC]])-FCAP),0)</f>
        <v>#NAME?</v>
      </c>
      <c r="AD8235" s="13" t="e">
        <f ca="1">IF(CalcTable[[#This Row],[PWC]]&gt;SAT,CalcTable[[#This Row],[PWC]]-SAT,0)</f>
        <v>#NAME?</v>
      </c>
      <c r="AE8235" s="13" t="e">
        <f ca="1">CalcTable[[#This Row],[PWC]]-CalcTable[[#This Row],[PercAmt]]-CalcTable[[#This Row],[Runoff]]</f>
        <v>#NAME?</v>
      </c>
      <c r="AF8235" s="13" t="e">
        <f ca="1">CalcTable[[#This Row],[IrrAmt]]/1000*CUR_IRR_AREA*10000/IRR_EFF</f>
        <v>#NAME?</v>
      </c>
      <c r="AG8235" s="147"/>
      <c r="AI8235" s="50">
        <v>4.0057311642719924</v>
      </c>
      <c r="AJ8235" s="50">
        <v>5.9217431027750251</v>
      </c>
      <c r="AK8235" s="50">
        <v>0</v>
      </c>
      <c r="AL8235" s="50">
        <v>0</v>
      </c>
      <c r="AM8235" s="50"/>
      <c r="AN8235" s="50"/>
      <c r="AO8235" s="50"/>
      <c r="AP8235" s="50"/>
      <c r="AQ8235" s="50"/>
      <c r="AR8235" s="50"/>
      <c r="AS8235" s="50"/>
      <c r="AT8235" s="50"/>
      <c r="AU8235" s="50"/>
      <c r="AV8235" s="50"/>
      <c r="AW8235" s="50"/>
      <c r="AX8235" s="50">
        <f t="shared" si="2575"/>
        <v>9.9274742670470175</v>
      </c>
      <c r="AY8235" s="50"/>
      <c r="AZ8235" s="50">
        <f t="shared" si="2576"/>
        <v>232.45518809072331</v>
      </c>
      <c r="BA8235" s="50">
        <f t="shared" si="2586"/>
        <v>376.99559703751908</v>
      </c>
      <c r="BB8235" s="50">
        <f t="shared" si="2587"/>
        <v>390.18582533912945</v>
      </c>
      <c r="BC8235" s="17">
        <f t="shared" si="2577"/>
        <v>20138</v>
      </c>
      <c r="BD8235" s="50">
        <f t="shared" si="2578"/>
        <v>9.9274742670470175</v>
      </c>
      <c r="BE8235" s="50">
        <f t="shared" si="2579"/>
        <v>232.45518809072331</v>
      </c>
      <c r="BF8235" s="50">
        <f t="shared" si="2580"/>
        <v>380.22268729420375</v>
      </c>
      <c r="BG8235" s="50"/>
      <c r="BH8235" s="17">
        <f t="shared" si="2581"/>
        <v>0</v>
      </c>
      <c r="BI8235" s="17">
        <f t="shared" si="2591"/>
        <v>8235</v>
      </c>
      <c r="BJ8235" s="17">
        <f t="shared" si="2582"/>
        <v>8235</v>
      </c>
      <c r="BK8235" s="150">
        <f t="shared" si="2583"/>
        <v>41501</v>
      </c>
      <c r="BL8235" s="50" t="e">
        <f t="shared" ca="1" si="2588"/>
        <v>#NAME?</v>
      </c>
      <c r="BM8235" s="50" t="e">
        <f t="shared" ca="1" si="2589"/>
        <v>#NAME?</v>
      </c>
      <c r="BN8235" s="50" t="e">
        <f t="shared" ca="1" si="2590"/>
        <v>#NAME?</v>
      </c>
    </row>
    <row r="8236" spans="1:66" x14ac:dyDescent="0.35">
      <c r="A8236" s="48">
        <v>41502</v>
      </c>
      <c r="B8236" s="17">
        <v>2013</v>
      </c>
      <c r="C8236" s="17">
        <v>8</v>
      </c>
      <c r="D8236" s="17">
        <v>228</v>
      </c>
      <c r="E8236" s="17">
        <v>16</v>
      </c>
      <c r="F8236" s="17">
        <v>6</v>
      </c>
      <c r="G8236" s="50">
        <v>13.4</v>
      </c>
      <c r="H8236" s="32">
        <v>4.3345451147558718</v>
      </c>
      <c r="I8236" s="50">
        <v>10.833333333333334</v>
      </c>
      <c r="J8236" s="13">
        <v>0</v>
      </c>
      <c r="K8236" s="13">
        <f t="shared" si="2572"/>
        <v>0</v>
      </c>
      <c r="L8236" s="13">
        <f t="shared" si="2584"/>
        <v>0</v>
      </c>
      <c r="M8236" s="13" t="e">
        <f ca="1">CalcTable[[#This Row],[IWC]]-AE8235</f>
        <v>#NAME?</v>
      </c>
      <c r="N8236" s="13" t="e">
        <f ca="1">IF(CalcTable[[#This Row],[Day of Year]]&lt;123,FCAP,AE8235)</f>
        <v>#NAME?</v>
      </c>
      <c r="O8236" s="17" t="e">
        <f ca="1">IF(IRR_DRIP,5,COUNTIF('IDET Wind Values'!C8220:G8220,"&lt;="&amp;IRR_MAXWIND))</f>
        <v>#NAME?</v>
      </c>
      <c r="P8236" s="13" t="e">
        <f ca="1">CalcTable[[#This Row],[ET_o]]*KL</f>
        <v>#NAME?</v>
      </c>
      <c r="Q8236" s="13" t="e">
        <f ca="1">IF(WILTPT&lt;=0,1,MAX(0,MIN(1,(CalcTable[[#This Row],[IWC]]-WILTPT)/(MAD-WILTPT))))</f>
        <v>#NAME?</v>
      </c>
      <c r="R8236" s="13" t="e">
        <f ca="1">CalcTable[[#This Row],[ETMult]]*CalcTable[[#This Row],[ETb]]</f>
        <v>#NAME?</v>
      </c>
      <c r="S8236" s="13" t="b">
        <f>INDEX(IRR_LIST,CalcTable[[#This Row],[Day of Week]]+1)</f>
        <v>0</v>
      </c>
      <c r="T8236" s="13">
        <f t="shared" ca="1" si="2573"/>
        <v>0</v>
      </c>
      <c r="U8236" s="13" t="b">
        <f ca="1">IF(CalcTable[[#This Row],[IrrPrecip]]&gt;=IC_MM,FALSE,TRUE)</f>
        <v>1</v>
      </c>
      <c r="V8236" s="13" t="b">
        <f t="shared" si="2585"/>
        <v>1</v>
      </c>
      <c r="W8236" s="13" t="e">
        <f ca="1">IF(AND(IRR_DRIP=FALSE,CalcTable[[#This Row],[IrrHours]]&lt;=0),FALSE,TRUE)</f>
        <v>#NAME?</v>
      </c>
      <c r="X8236" s="13" t="e">
        <f ca="1">AND(CalcTable[[#This Row],[IrrDay]],CalcTable[[#This Row],[IrrRain]],CalcTable[[#This Row],[IrrWarm]],CalcTable[[#This Row],[IrrWindy]])</f>
        <v>#NAME?</v>
      </c>
      <c r="Y8236" s="13" t="e">
        <f t="shared" ca="1" si="2574"/>
        <v>#NAME?</v>
      </c>
      <c r="Z8236" s="13" t="e">
        <f ca="1">CalcTable[[#This Row],[IrrHours]]/5</f>
        <v>#NAME?</v>
      </c>
      <c r="AA8236" s="13" t="e">
        <f ca="1">IF(CalcTable[[#This Row],[IrrFlag]]=FALSE,0,MAX(0,CalcTable[[#This Row],[VolRednWind]]*(FCAP*IRR_TARGET-CalcTable[[#This Row],[IWC]])))</f>
        <v>#NAME?</v>
      </c>
      <c r="AB8236" s="13" t="e">
        <f ca="1">CalcTable[[#This Row],[IWC]]+CalcTable[[#This Row],[Eff Precip]]+CalcTable[[#This Row],[IrrAmt]]-CalcTable[[#This Row],[AET]]</f>
        <v>#NAME?</v>
      </c>
      <c r="AC8236" s="13" t="e">
        <f ca="1">IF(CalcTable[[#This Row],[PWC]]&gt;FCAP,MIN(24*PERC,MIN(SAT,CalcTable[[#This Row],[PWC]])-FCAP),0)</f>
        <v>#NAME?</v>
      </c>
      <c r="AD8236" s="13" t="e">
        <f ca="1">IF(CalcTable[[#This Row],[PWC]]&gt;SAT,CalcTable[[#This Row],[PWC]]-SAT,0)</f>
        <v>#NAME?</v>
      </c>
      <c r="AE8236" s="13" t="e">
        <f ca="1">CalcTable[[#This Row],[PWC]]-CalcTable[[#This Row],[PercAmt]]-CalcTable[[#This Row],[Runoff]]</f>
        <v>#NAME?</v>
      </c>
      <c r="AF8236" s="13" t="e">
        <f ca="1">CalcTable[[#This Row],[IrrAmt]]/1000*CUR_IRR_AREA*10000/IRR_EFF</f>
        <v>#NAME?</v>
      </c>
      <c r="AG8236" s="147"/>
      <c r="AI8236" s="50">
        <v>0</v>
      </c>
      <c r="AJ8236" s="50">
        <v>0</v>
      </c>
      <c r="AK8236" s="50">
        <v>0</v>
      </c>
      <c r="AL8236" s="50">
        <v>5.3072633322668459</v>
      </c>
      <c r="AM8236" s="50"/>
      <c r="AN8236" s="50"/>
      <c r="AO8236" s="50"/>
      <c r="AP8236" s="50"/>
      <c r="AQ8236" s="50"/>
      <c r="AR8236" s="50"/>
      <c r="AS8236" s="50"/>
      <c r="AT8236" s="50"/>
      <c r="AU8236" s="50"/>
      <c r="AV8236" s="50"/>
      <c r="AW8236" s="50"/>
      <c r="AX8236" s="50">
        <f t="shared" si="2575"/>
        <v>5.3072633322668459</v>
      </c>
      <c r="AY8236" s="50"/>
      <c r="AZ8236" s="50">
        <f t="shared" si="2576"/>
        <v>155.67972441316081</v>
      </c>
      <c r="BA8236" s="50">
        <f t="shared" si="2586"/>
        <v>239.69735346153334</v>
      </c>
      <c r="BB8236" s="50">
        <f t="shared" si="2587"/>
        <v>247.11067367168386</v>
      </c>
      <c r="BC8236" s="17">
        <f t="shared" si="2577"/>
        <v>20138</v>
      </c>
      <c r="BD8236" s="50">
        <f t="shared" si="2578"/>
        <v>5.3072633322668459</v>
      </c>
      <c r="BE8236" s="50">
        <f t="shared" si="2579"/>
        <v>155.67972441316081</v>
      </c>
      <c r="BF8236" s="50">
        <f t="shared" si="2580"/>
        <v>254.64246962941974</v>
      </c>
      <c r="BG8236" s="50"/>
      <c r="BH8236" s="17">
        <f t="shared" si="2581"/>
        <v>0</v>
      </c>
      <c r="BI8236" s="17">
        <f t="shared" si="2591"/>
        <v>8236</v>
      </c>
      <c r="BJ8236" s="17">
        <f t="shared" si="2582"/>
        <v>8236</v>
      </c>
      <c r="BK8236" s="150">
        <f t="shared" si="2583"/>
        <v>41502</v>
      </c>
      <c r="BL8236" s="50" t="e">
        <f t="shared" ca="1" si="2588"/>
        <v>#NAME?</v>
      </c>
      <c r="BM8236" s="50" t="e">
        <f t="shared" ca="1" si="2589"/>
        <v>#NAME?</v>
      </c>
      <c r="BN8236" s="50" t="e">
        <f t="shared" ca="1" si="2590"/>
        <v>#NAME?</v>
      </c>
    </row>
    <row r="8237" spans="1:66" x14ac:dyDescent="0.35">
      <c r="A8237" s="48">
        <v>41503</v>
      </c>
      <c r="B8237" s="17">
        <v>2013</v>
      </c>
      <c r="C8237" s="17">
        <v>8</v>
      </c>
      <c r="D8237" s="17">
        <v>229</v>
      </c>
      <c r="E8237" s="17">
        <v>17</v>
      </c>
      <c r="F8237" s="17">
        <v>7</v>
      </c>
      <c r="G8237" s="50">
        <v>11.7</v>
      </c>
      <c r="H8237" s="32">
        <v>4.9125410153703433</v>
      </c>
      <c r="I8237" s="50">
        <v>11</v>
      </c>
      <c r="J8237" s="13">
        <v>0.5</v>
      </c>
      <c r="K8237" s="13">
        <f t="shared" si="2572"/>
        <v>0.5</v>
      </c>
      <c r="L8237" s="13">
        <f t="shared" si="2584"/>
        <v>0</v>
      </c>
      <c r="M8237" s="13" t="e">
        <f ca="1">CalcTable[[#This Row],[IWC]]-AE8236</f>
        <v>#NAME?</v>
      </c>
      <c r="N8237" s="13" t="e">
        <f ca="1">IF(CalcTable[[#This Row],[Day of Year]]&lt;123,FCAP,AE8236)</f>
        <v>#NAME?</v>
      </c>
      <c r="O8237" s="17" t="e">
        <f ca="1">IF(IRR_DRIP,5,COUNTIF('IDET Wind Values'!C8221:G8221,"&lt;="&amp;IRR_MAXWIND))</f>
        <v>#NAME?</v>
      </c>
      <c r="P8237" s="13" t="e">
        <f ca="1">CalcTable[[#This Row],[ET_o]]*KL</f>
        <v>#NAME?</v>
      </c>
      <c r="Q8237" s="13" t="e">
        <f ca="1">IF(WILTPT&lt;=0,1,MAX(0,MIN(1,(CalcTable[[#This Row],[IWC]]-WILTPT)/(MAD-WILTPT))))</f>
        <v>#NAME?</v>
      </c>
      <c r="R8237" s="13" t="e">
        <f ca="1">CalcTable[[#This Row],[ETMult]]*CalcTable[[#This Row],[ETb]]</f>
        <v>#NAME?</v>
      </c>
      <c r="S8237" s="13" t="b">
        <f>INDEX(IRR_LIST,CalcTable[[#This Row],[Day of Week]]+1)</f>
        <v>0</v>
      </c>
      <c r="T8237" s="13">
        <f t="shared" ca="1" si="2573"/>
        <v>0</v>
      </c>
      <c r="U8237" s="13" t="b">
        <f ca="1">IF(CalcTable[[#This Row],[IrrPrecip]]&gt;=IC_MM,FALSE,TRUE)</f>
        <v>1</v>
      </c>
      <c r="V8237" s="13" t="b">
        <f t="shared" si="2585"/>
        <v>1</v>
      </c>
      <c r="W8237" s="13" t="e">
        <f ca="1">IF(AND(IRR_DRIP=FALSE,CalcTable[[#This Row],[IrrHours]]&lt;=0),FALSE,TRUE)</f>
        <v>#NAME?</v>
      </c>
      <c r="X8237" s="13" t="e">
        <f ca="1">AND(CalcTable[[#This Row],[IrrDay]],CalcTable[[#This Row],[IrrRain]],CalcTable[[#This Row],[IrrWarm]],CalcTable[[#This Row],[IrrWindy]])</f>
        <v>#NAME?</v>
      </c>
      <c r="Y8237" s="13" t="e">
        <f t="shared" ca="1" si="2574"/>
        <v>#NAME?</v>
      </c>
      <c r="Z8237" s="13" t="e">
        <f ca="1">CalcTable[[#This Row],[IrrHours]]/5</f>
        <v>#NAME?</v>
      </c>
      <c r="AA8237" s="13" t="e">
        <f ca="1">IF(CalcTable[[#This Row],[IrrFlag]]=FALSE,0,MAX(0,CalcTable[[#This Row],[VolRednWind]]*(FCAP*IRR_TARGET-CalcTable[[#This Row],[IWC]])))</f>
        <v>#NAME?</v>
      </c>
      <c r="AB8237" s="13" t="e">
        <f ca="1">CalcTable[[#This Row],[IWC]]+CalcTable[[#This Row],[Eff Precip]]+CalcTable[[#This Row],[IrrAmt]]-CalcTable[[#This Row],[AET]]</f>
        <v>#NAME?</v>
      </c>
      <c r="AC8237" s="13" t="e">
        <f ca="1">IF(CalcTable[[#This Row],[PWC]]&gt;FCAP,MIN(24*PERC,MIN(SAT,CalcTable[[#This Row],[PWC]])-FCAP),0)</f>
        <v>#NAME?</v>
      </c>
      <c r="AD8237" s="13" t="e">
        <f ca="1">IF(CalcTable[[#This Row],[PWC]]&gt;SAT,CalcTable[[#This Row],[PWC]]-SAT,0)</f>
        <v>#NAME?</v>
      </c>
      <c r="AE8237" s="13" t="e">
        <f ca="1">CalcTable[[#This Row],[PWC]]-CalcTable[[#This Row],[PercAmt]]-CalcTable[[#This Row],[Runoff]]</f>
        <v>#NAME?</v>
      </c>
      <c r="AF8237" s="13" t="e">
        <f ca="1">CalcTable[[#This Row],[IrrAmt]]/1000*CUR_IRR_AREA*10000/IRR_EFF</f>
        <v>#NAME?</v>
      </c>
      <c r="AG8237" s="147"/>
      <c r="AI8237" s="50">
        <v>0</v>
      </c>
      <c r="AJ8237" s="50">
        <v>0</v>
      </c>
      <c r="AK8237" s="50">
        <v>2.3355494116149274</v>
      </c>
      <c r="AL8237" s="50">
        <v>0</v>
      </c>
      <c r="AM8237" s="50"/>
      <c r="AN8237" s="50"/>
      <c r="AO8237" s="50"/>
      <c r="AP8237" s="50"/>
      <c r="AQ8237" s="50"/>
      <c r="AR8237" s="50"/>
      <c r="AS8237" s="50"/>
      <c r="AT8237" s="50"/>
      <c r="AU8237" s="50"/>
      <c r="AV8237" s="50"/>
      <c r="AW8237" s="50"/>
      <c r="AX8237" s="50">
        <f t="shared" si="2575"/>
        <v>2.3355494116149274</v>
      </c>
      <c r="AY8237" s="50"/>
      <c r="AZ8237" s="50">
        <f t="shared" si="2576"/>
        <v>34.254724703685604</v>
      </c>
      <c r="BA8237" s="50">
        <f t="shared" si="2586"/>
        <v>52.741401527896876</v>
      </c>
      <c r="BB8237" s="50">
        <f t="shared" si="2587"/>
        <v>54.372578894739057</v>
      </c>
      <c r="BC8237" s="17">
        <f t="shared" si="2577"/>
        <v>20138</v>
      </c>
      <c r="BD8237" s="50">
        <f t="shared" si="2578"/>
        <v>2.3355494116149274</v>
      </c>
      <c r="BE8237" s="50">
        <f t="shared" si="2579"/>
        <v>34.254724703685604</v>
      </c>
      <c r="BF8237" s="50">
        <f t="shared" si="2580"/>
        <v>56.029824872204088</v>
      </c>
      <c r="BG8237" s="50"/>
      <c r="BH8237" s="17">
        <f t="shared" si="2581"/>
        <v>0</v>
      </c>
      <c r="BI8237" s="17">
        <f t="shared" si="2591"/>
        <v>8237</v>
      </c>
      <c r="BJ8237" s="17">
        <f t="shared" si="2582"/>
        <v>8237</v>
      </c>
      <c r="BK8237" s="150">
        <f t="shared" si="2583"/>
        <v>41503</v>
      </c>
      <c r="BL8237" s="50" t="e">
        <f t="shared" ca="1" si="2588"/>
        <v>#NAME?</v>
      </c>
      <c r="BM8237" s="50" t="e">
        <f t="shared" ca="1" si="2589"/>
        <v>#NAME?</v>
      </c>
      <c r="BN8237" s="50" t="e">
        <f t="shared" ca="1" si="2590"/>
        <v>#NAME?</v>
      </c>
    </row>
    <row r="8238" spans="1:66" x14ac:dyDescent="0.35">
      <c r="A8238" s="48">
        <v>41504</v>
      </c>
      <c r="B8238" s="17">
        <v>2013</v>
      </c>
      <c r="C8238" s="17">
        <v>8</v>
      </c>
      <c r="D8238" s="17">
        <v>230</v>
      </c>
      <c r="E8238" s="17">
        <v>18</v>
      </c>
      <c r="F8238" s="17">
        <v>1</v>
      </c>
      <c r="G8238" s="50">
        <v>12.8</v>
      </c>
      <c r="H8238" s="32">
        <v>5.7263421738005276</v>
      </c>
      <c r="I8238" s="50">
        <v>12.5</v>
      </c>
      <c r="J8238" s="13">
        <v>0</v>
      </c>
      <c r="K8238" s="13">
        <f t="shared" si="2572"/>
        <v>0</v>
      </c>
      <c r="L8238" s="13">
        <f t="shared" si="2584"/>
        <v>0</v>
      </c>
      <c r="M8238" s="13" t="e">
        <f ca="1">CalcTable[[#This Row],[IWC]]-AE8237</f>
        <v>#NAME?</v>
      </c>
      <c r="N8238" s="13" t="e">
        <f ca="1">IF(CalcTable[[#This Row],[Day of Year]]&lt;123,FCAP,AE8237)</f>
        <v>#NAME?</v>
      </c>
      <c r="O8238" s="17" t="e">
        <f ca="1">IF(IRR_DRIP,5,COUNTIF('IDET Wind Values'!C8222:G8222,"&lt;="&amp;IRR_MAXWIND))</f>
        <v>#NAME?</v>
      </c>
      <c r="P8238" s="13" t="e">
        <f ca="1">CalcTable[[#This Row],[ET_o]]*KL</f>
        <v>#NAME?</v>
      </c>
      <c r="Q8238" s="13" t="e">
        <f ca="1">IF(WILTPT&lt;=0,1,MAX(0,MIN(1,(CalcTable[[#This Row],[IWC]]-WILTPT)/(MAD-WILTPT))))</f>
        <v>#NAME?</v>
      </c>
      <c r="R8238" s="13" t="e">
        <f ca="1">CalcTable[[#This Row],[ETMult]]*CalcTable[[#This Row],[ETb]]</f>
        <v>#NAME?</v>
      </c>
      <c r="S8238" s="13" t="b">
        <f>INDEX(IRR_LIST,CalcTable[[#This Row],[Day of Week]]+1)</f>
        <v>1</v>
      </c>
      <c r="T8238" s="13">
        <f t="shared" ca="1" si="2573"/>
        <v>0.5</v>
      </c>
      <c r="U8238" s="13" t="b">
        <f ca="1">IF(CalcTable[[#This Row],[IrrPrecip]]&gt;=IC_MM,FALSE,TRUE)</f>
        <v>1</v>
      </c>
      <c r="V8238" s="13" t="b">
        <f t="shared" si="2585"/>
        <v>1</v>
      </c>
      <c r="W8238" s="13" t="e">
        <f ca="1">IF(AND(IRR_DRIP=FALSE,CalcTable[[#This Row],[IrrHours]]&lt;=0),FALSE,TRUE)</f>
        <v>#NAME?</v>
      </c>
      <c r="X8238" s="13" t="e">
        <f ca="1">AND(CalcTable[[#This Row],[IrrDay]],CalcTable[[#This Row],[IrrRain]],CalcTable[[#This Row],[IrrWarm]],CalcTable[[#This Row],[IrrWindy]])</f>
        <v>#NAME?</v>
      </c>
      <c r="Y8238" s="13" t="e">
        <f t="shared" ca="1" si="2574"/>
        <v>#NAME?</v>
      </c>
      <c r="Z8238" s="13" t="e">
        <f ca="1">CalcTable[[#This Row],[IrrHours]]/5</f>
        <v>#NAME?</v>
      </c>
      <c r="AA8238" s="13" t="e">
        <f ca="1">IF(CalcTable[[#This Row],[IrrFlag]]=FALSE,0,MAX(0,CalcTable[[#This Row],[VolRednWind]]*(FCAP*IRR_TARGET-CalcTable[[#This Row],[IWC]])))</f>
        <v>#NAME?</v>
      </c>
      <c r="AB8238" s="13" t="e">
        <f ca="1">CalcTable[[#This Row],[IWC]]+CalcTable[[#This Row],[Eff Precip]]+CalcTable[[#This Row],[IrrAmt]]-CalcTable[[#This Row],[AET]]</f>
        <v>#NAME?</v>
      </c>
      <c r="AC8238" s="13" t="e">
        <f ca="1">IF(CalcTable[[#This Row],[PWC]]&gt;FCAP,MIN(24*PERC,MIN(SAT,CalcTable[[#This Row],[PWC]])-FCAP),0)</f>
        <v>#NAME?</v>
      </c>
      <c r="AD8238" s="13" t="e">
        <f ca="1">IF(CalcTable[[#This Row],[PWC]]&gt;SAT,CalcTable[[#This Row],[PWC]]-SAT,0)</f>
        <v>#NAME?</v>
      </c>
      <c r="AE8238" s="13" t="e">
        <f ca="1">CalcTable[[#This Row],[PWC]]-CalcTable[[#This Row],[PercAmt]]-CalcTable[[#This Row],[Runoff]]</f>
        <v>#NAME?</v>
      </c>
      <c r="AF8238" s="13" t="e">
        <f ca="1">CalcTable[[#This Row],[IrrAmt]]/1000*CUR_IRR_AREA*10000/IRR_EFF</f>
        <v>#NAME?</v>
      </c>
      <c r="AG8238" s="147"/>
      <c r="AI8238" s="50">
        <v>2.9822659372899771</v>
      </c>
      <c r="AJ8238" s="50">
        <v>3.7845033381073749</v>
      </c>
      <c r="AK8238" s="50">
        <v>0</v>
      </c>
      <c r="AL8238" s="50">
        <v>0</v>
      </c>
      <c r="AM8238" s="50"/>
      <c r="AN8238" s="50"/>
      <c r="AO8238" s="50"/>
      <c r="AP8238" s="50"/>
      <c r="AQ8238" s="50"/>
      <c r="AR8238" s="50"/>
      <c r="AS8238" s="50"/>
      <c r="AT8238" s="50"/>
      <c r="AU8238" s="50"/>
      <c r="AV8238" s="50"/>
      <c r="AW8238" s="50"/>
      <c r="AX8238" s="50">
        <f t="shared" si="2575"/>
        <v>6.7667692753973521</v>
      </c>
      <c r="AY8238" s="50"/>
      <c r="AZ8238" s="50">
        <f t="shared" si="2576"/>
        <v>154.75199833140266</v>
      </c>
      <c r="BA8238" s="50">
        <f t="shared" si="2586"/>
        <v>250.46808145116267</v>
      </c>
      <c r="BB8238" s="50">
        <f t="shared" si="2587"/>
        <v>259.19268329988415</v>
      </c>
      <c r="BC8238" s="17">
        <f t="shared" si="2577"/>
        <v>20138</v>
      </c>
      <c r="BD8238" s="50">
        <f t="shared" si="2578"/>
        <v>6.7667692753973521</v>
      </c>
      <c r="BE8238" s="50">
        <f t="shared" si="2579"/>
        <v>154.75199833140266</v>
      </c>
      <c r="BF8238" s="50">
        <f t="shared" si="2580"/>
        <v>253.12500509452909</v>
      </c>
      <c r="BG8238" s="50"/>
      <c r="BH8238" s="17">
        <f t="shared" si="2581"/>
        <v>0</v>
      </c>
      <c r="BI8238" s="17">
        <f t="shared" si="2591"/>
        <v>8238</v>
      </c>
      <c r="BJ8238" s="17">
        <f t="shared" si="2582"/>
        <v>8238</v>
      </c>
      <c r="BK8238" s="150">
        <f t="shared" si="2583"/>
        <v>41504</v>
      </c>
      <c r="BL8238" s="50" t="e">
        <f t="shared" ca="1" si="2588"/>
        <v>#NAME?</v>
      </c>
      <c r="BM8238" s="50" t="e">
        <f t="shared" ca="1" si="2589"/>
        <v>#NAME?</v>
      </c>
      <c r="BN8238" s="50" t="e">
        <f t="shared" ca="1" si="2590"/>
        <v>#NAME?</v>
      </c>
    </row>
    <row r="8239" spans="1:66" x14ac:dyDescent="0.35">
      <c r="A8239" s="48">
        <v>41505</v>
      </c>
      <c r="B8239" s="17">
        <v>2013</v>
      </c>
      <c r="C8239" s="17">
        <v>8</v>
      </c>
      <c r="D8239" s="17">
        <v>231</v>
      </c>
      <c r="E8239" s="17">
        <v>19</v>
      </c>
      <c r="F8239" s="17">
        <v>2</v>
      </c>
      <c r="G8239" s="50">
        <v>10.7</v>
      </c>
      <c r="H8239" s="32">
        <v>4.899274001524252</v>
      </c>
      <c r="I8239" s="50">
        <v>10.5</v>
      </c>
      <c r="J8239" s="13">
        <v>0</v>
      </c>
      <c r="K8239" s="13">
        <f t="shared" si="2572"/>
        <v>0</v>
      </c>
      <c r="L8239" s="13">
        <f t="shared" si="2584"/>
        <v>0</v>
      </c>
      <c r="M8239" s="13" t="e">
        <f ca="1">CalcTable[[#This Row],[IWC]]-AE8238</f>
        <v>#NAME?</v>
      </c>
      <c r="N8239" s="13" t="e">
        <f ca="1">IF(CalcTable[[#This Row],[Day of Year]]&lt;123,FCAP,AE8238)</f>
        <v>#NAME?</v>
      </c>
      <c r="O8239" s="17" t="e">
        <f ca="1">IF(IRR_DRIP,5,COUNTIF('IDET Wind Values'!C8223:G8223,"&lt;="&amp;IRR_MAXWIND))</f>
        <v>#NAME?</v>
      </c>
      <c r="P8239" s="13" t="e">
        <f ca="1">CalcTable[[#This Row],[ET_o]]*KL</f>
        <v>#NAME?</v>
      </c>
      <c r="Q8239" s="13" t="e">
        <f ca="1">IF(WILTPT&lt;=0,1,MAX(0,MIN(1,(CalcTable[[#This Row],[IWC]]-WILTPT)/(MAD-WILTPT))))</f>
        <v>#NAME?</v>
      </c>
      <c r="R8239" s="13" t="e">
        <f ca="1">CalcTable[[#This Row],[ETMult]]*CalcTable[[#This Row],[ETb]]</f>
        <v>#NAME?</v>
      </c>
      <c r="S8239" s="13" t="b">
        <f>INDEX(IRR_LIST,CalcTable[[#This Row],[Day of Week]]+1)</f>
        <v>0</v>
      </c>
      <c r="T8239" s="13">
        <f t="shared" ca="1" si="2573"/>
        <v>0.5</v>
      </c>
      <c r="U8239" s="13" t="b">
        <f ca="1">IF(CalcTable[[#This Row],[IrrPrecip]]&gt;=IC_MM,FALSE,TRUE)</f>
        <v>1</v>
      </c>
      <c r="V8239" s="13" t="b">
        <f t="shared" si="2585"/>
        <v>1</v>
      </c>
      <c r="W8239" s="13" t="e">
        <f ca="1">IF(AND(IRR_DRIP=FALSE,CalcTable[[#This Row],[IrrHours]]&lt;=0),FALSE,TRUE)</f>
        <v>#NAME?</v>
      </c>
      <c r="X8239" s="13" t="e">
        <f ca="1">AND(CalcTable[[#This Row],[IrrDay]],CalcTable[[#This Row],[IrrRain]],CalcTable[[#This Row],[IrrWarm]],CalcTable[[#This Row],[IrrWindy]])</f>
        <v>#NAME?</v>
      </c>
      <c r="Y8239" s="13" t="e">
        <f t="shared" ca="1" si="2574"/>
        <v>#NAME?</v>
      </c>
      <c r="Z8239" s="13" t="e">
        <f ca="1">CalcTable[[#This Row],[IrrHours]]/5</f>
        <v>#NAME?</v>
      </c>
      <c r="AA8239" s="13" t="e">
        <f ca="1">IF(CalcTable[[#This Row],[IrrFlag]]=FALSE,0,MAX(0,CalcTable[[#This Row],[VolRednWind]]*(FCAP*IRR_TARGET-CalcTable[[#This Row],[IWC]])))</f>
        <v>#NAME?</v>
      </c>
      <c r="AB8239" s="13" t="e">
        <f ca="1">CalcTable[[#This Row],[IWC]]+CalcTable[[#This Row],[Eff Precip]]+CalcTable[[#This Row],[IrrAmt]]-CalcTable[[#This Row],[AET]]</f>
        <v>#NAME?</v>
      </c>
      <c r="AC8239" s="13" t="e">
        <f ca="1">IF(CalcTable[[#This Row],[PWC]]&gt;FCAP,MIN(24*PERC,MIN(SAT,CalcTable[[#This Row],[PWC]])-FCAP),0)</f>
        <v>#NAME?</v>
      </c>
      <c r="AD8239" s="13" t="e">
        <f ca="1">IF(CalcTable[[#This Row],[PWC]]&gt;SAT,CalcTable[[#This Row],[PWC]]-SAT,0)</f>
        <v>#NAME?</v>
      </c>
      <c r="AE8239" s="13" t="e">
        <f ca="1">CalcTable[[#This Row],[PWC]]-CalcTable[[#This Row],[PercAmt]]-CalcTable[[#This Row],[Runoff]]</f>
        <v>#NAME?</v>
      </c>
      <c r="AF8239" s="13" t="e">
        <f ca="1">CalcTable[[#This Row],[IrrAmt]]/1000*CUR_IRR_AREA*10000/IRR_EFF</f>
        <v>#NAME?</v>
      </c>
      <c r="AG8239" s="147"/>
      <c r="AI8239" s="50">
        <v>0</v>
      </c>
      <c r="AJ8239" s="50">
        <v>0</v>
      </c>
      <c r="AK8239" s="50">
        <v>4.4457354491897068</v>
      </c>
      <c r="AL8239" s="50">
        <v>8.2353855671597067</v>
      </c>
      <c r="AM8239" s="50"/>
      <c r="AN8239" s="50"/>
      <c r="AO8239" s="50"/>
      <c r="AP8239" s="50"/>
      <c r="AQ8239" s="50"/>
      <c r="AR8239" s="50"/>
      <c r="AS8239" s="50"/>
      <c r="AT8239" s="50"/>
      <c r="AU8239" s="50"/>
      <c r="AV8239" s="50"/>
      <c r="AW8239" s="50"/>
      <c r="AX8239" s="50">
        <f t="shared" si="2575"/>
        <v>12.681121016349413</v>
      </c>
      <c r="AY8239" s="50"/>
      <c r="AZ8239" s="50">
        <f t="shared" si="2576"/>
        <v>306.77542989146713</v>
      </c>
      <c r="BA8239" s="50">
        <f t="shared" si="2586"/>
        <v>472.33677300749702</v>
      </c>
      <c r="BB8239" s="50">
        <f t="shared" si="2587"/>
        <v>486.94512681185262</v>
      </c>
      <c r="BC8239" s="17">
        <f t="shared" si="2577"/>
        <v>20138</v>
      </c>
      <c r="BD8239" s="50">
        <f t="shared" si="2578"/>
        <v>12.681121016349413</v>
      </c>
      <c r="BE8239" s="50">
        <f t="shared" si="2579"/>
        <v>306.77542989146713</v>
      </c>
      <c r="BF8239" s="50">
        <f t="shared" si="2580"/>
        <v>501.78694357057952</v>
      </c>
      <c r="BG8239" s="50"/>
      <c r="BH8239" s="17">
        <f t="shared" si="2581"/>
        <v>0</v>
      </c>
      <c r="BI8239" s="17">
        <f t="shared" si="2591"/>
        <v>8239</v>
      </c>
      <c r="BJ8239" s="17">
        <f t="shared" si="2582"/>
        <v>8239</v>
      </c>
      <c r="BK8239" s="150">
        <f t="shared" si="2583"/>
        <v>41505</v>
      </c>
      <c r="BL8239" s="50" t="e">
        <f t="shared" ca="1" si="2588"/>
        <v>#NAME?</v>
      </c>
      <c r="BM8239" s="50" t="e">
        <f t="shared" ca="1" si="2589"/>
        <v>#NAME?</v>
      </c>
      <c r="BN8239" s="50" t="e">
        <f t="shared" ca="1" si="2590"/>
        <v>#NAME?</v>
      </c>
    </row>
    <row r="8240" spans="1:66" x14ac:dyDescent="0.35">
      <c r="A8240" s="48">
        <v>41506</v>
      </c>
      <c r="B8240" s="17">
        <v>2013</v>
      </c>
      <c r="C8240" s="17">
        <v>8</v>
      </c>
      <c r="D8240" s="17">
        <v>232</v>
      </c>
      <c r="E8240" s="17">
        <v>20</v>
      </c>
      <c r="F8240" s="17">
        <v>3</v>
      </c>
      <c r="G8240" s="50">
        <v>8.5</v>
      </c>
      <c r="H8240" s="32">
        <v>4.1647520446226087</v>
      </c>
      <c r="I8240" s="50">
        <v>10.666666666666666</v>
      </c>
      <c r="J8240" s="13">
        <v>0</v>
      </c>
      <c r="K8240" s="13">
        <f t="shared" si="2572"/>
        <v>0</v>
      </c>
      <c r="L8240" s="13">
        <f t="shared" si="2584"/>
        <v>0</v>
      </c>
      <c r="M8240" s="13" t="e">
        <f ca="1">CalcTable[[#This Row],[IWC]]-AE8239</f>
        <v>#NAME?</v>
      </c>
      <c r="N8240" s="13" t="e">
        <f ca="1">IF(CalcTable[[#This Row],[Day of Year]]&lt;123,FCAP,AE8239)</f>
        <v>#NAME?</v>
      </c>
      <c r="O8240" s="17" t="e">
        <f ca="1">IF(IRR_DRIP,5,COUNTIF('IDET Wind Values'!C8224:G8224,"&lt;="&amp;IRR_MAXWIND))</f>
        <v>#NAME?</v>
      </c>
      <c r="P8240" s="13" t="e">
        <f ca="1">CalcTable[[#This Row],[ET_o]]*KL</f>
        <v>#NAME?</v>
      </c>
      <c r="Q8240" s="13" t="e">
        <f ca="1">IF(WILTPT&lt;=0,1,MAX(0,MIN(1,(CalcTable[[#This Row],[IWC]]-WILTPT)/(MAD-WILTPT))))</f>
        <v>#NAME?</v>
      </c>
      <c r="R8240" s="13" t="e">
        <f ca="1">CalcTable[[#This Row],[ETMult]]*CalcTable[[#This Row],[ETb]]</f>
        <v>#NAME?</v>
      </c>
      <c r="S8240" s="13" t="b">
        <f>INDEX(IRR_LIST,CalcTable[[#This Row],[Day of Week]]+1)</f>
        <v>1</v>
      </c>
      <c r="T8240" s="13">
        <f t="shared" ca="1" si="2573"/>
        <v>0</v>
      </c>
      <c r="U8240" s="13" t="b">
        <f ca="1">IF(CalcTable[[#This Row],[IrrPrecip]]&gt;=IC_MM,FALSE,TRUE)</f>
        <v>1</v>
      </c>
      <c r="V8240" s="13" t="b">
        <f t="shared" si="2585"/>
        <v>1</v>
      </c>
      <c r="W8240" s="13" t="e">
        <f ca="1">IF(AND(IRR_DRIP=FALSE,CalcTable[[#This Row],[IrrHours]]&lt;=0),FALSE,TRUE)</f>
        <v>#NAME?</v>
      </c>
      <c r="X8240" s="13" t="e">
        <f ca="1">AND(CalcTable[[#This Row],[IrrDay]],CalcTable[[#This Row],[IrrRain]],CalcTable[[#This Row],[IrrWarm]],CalcTable[[#This Row],[IrrWindy]])</f>
        <v>#NAME?</v>
      </c>
      <c r="Y8240" s="13" t="e">
        <f t="shared" ca="1" si="2574"/>
        <v>#NAME?</v>
      </c>
      <c r="Z8240" s="13" t="e">
        <f ca="1">CalcTable[[#This Row],[IrrHours]]/5</f>
        <v>#NAME?</v>
      </c>
      <c r="AA8240" s="13" t="e">
        <f ca="1">IF(CalcTable[[#This Row],[IrrFlag]]=FALSE,0,MAX(0,CalcTable[[#This Row],[VolRednWind]]*(FCAP*IRR_TARGET-CalcTable[[#This Row],[IWC]])))</f>
        <v>#NAME?</v>
      </c>
      <c r="AB8240" s="13" t="e">
        <f ca="1">CalcTable[[#This Row],[IWC]]+CalcTable[[#This Row],[Eff Precip]]+CalcTable[[#This Row],[IrrAmt]]-CalcTable[[#This Row],[AET]]</f>
        <v>#NAME?</v>
      </c>
      <c r="AC8240" s="13" t="e">
        <f ca="1">IF(CalcTable[[#This Row],[PWC]]&gt;FCAP,MIN(24*PERC,MIN(SAT,CalcTable[[#This Row],[PWC]])-FCAP),0)</f>
        <v>#NAME?</v>
      </c>
      <c r="AD8240" s="13" t="e">
        <f ca="1">IF(CalcTable[[#This Row],[PWC]]&gt;SAT,CalcTable[[#This Row],[PWC]]-SAT,0)</f>
        <v>#NAME?</v>
      </c>
      <c r="AE8240" s="13" t="e">
        <f ca="1">CalcTable[[#This Row],[PWC]]-CalcTable[[#This Row],[PercAmt]]-CalcTable[[#This Row],[Runoff]]</f>
        <v>#NAME?</v>
      </c>
      <c r="AF8240" s="13" t="e">
        <f ca="1">CalcTable[[#This Row],[IrrAmt]]/1000*CUR_IRR_AREA*10000/IRR_EFF</f>
        <v>#NAME?</v>
      </c>
      <c r="AG8240" s="147"/>
      <c r="AI8240" s="50">
        <v>0</v>
      </c>
      <c r="AJ8240" s="50">
        <v>0</v>
      </c>
      <c r="AK8240" s="50">
        <v>0</v>
      </c>
      <c r="AL8240" s="50">
        <v>0</v>
      </c>
      <c r="AM8240" s="50"/>
      <c r="AN8240" s="50"/>
      <c r="AO8240" s="50"/>
      <c r="AP8240" s="50"/>
      <c r="AQ8240" s="50"/>
      <c r="AR8240" s="50"/>
      <c r="AS8240" s="50"/>
      <c r="AT8240" s="50"/>
      <c r="AU8240" s="50"/>
      <c r="AV8240" s="50"/>
      <c r="AW8240" s="50"/>
      <c r="AX8240" s="50">
        <f t="shared" si="2575"/>
        <v>0</v>
      </c>
      <c r="AY8240" s="50"/>
      <c r="AZ8240" s="50">
        <f t="shared" si="2576"/>
        <v>0</v>
      </c>
      <c r="BA8240" s="50">
        <f t="shared" si="2586"/>
        <v>0</v>
      </c>
      <c r="BB8240" s="50">
        <f t="shared" si="2587"/>
        <v>0</v>
      </c>
      <c r="BC8240" s="17">
        <f t="shared" si="2577"/>
        <v>20138</v>
      </c>
      <c r="BD8240" s="50">
        <f t="shared" si="2578"/>
        <v>0</v>
      </c>
      <c r="BE8240" s="50">
        <f t="shared" si="2579"/>
        <v>0</v>
      </c>
      <c r="BF8240" s="50">
        <f t="shared" si="2580"/>
        <v>0</v>
      </c>
      <c r="BG8240" s="50"/>
      <c r="BH8240" s="17">
        <f t="shared" si="2581"/>
        <v>0</v>
      </c>
      <c r="BI8240" s="17">
        <f t="shared" si="2591"/>
        <v>8240</v>
      </c>
      <c r="BJ8240" s="17">
        <f t="shared" si="2582"/>
        <v>8240</v>
      </c>
      <c r="BK8240" s="150">
        <f t="shared" si="2583"/>
        <v>41506</v>
      </c>
      <c r="BL8240" s="50" t="e">
        <f t="shared" ca="1" si="2588"/>
        <v>#NAME?</v>
      </c>
      <c r="BM8240" s="50" t="e">
        <f t="shared" ca="1" si="2589"/>
        <v>#NAME?</v>
      </c>
      <c r="BN8240" s="50" t="e">
        <f t="shared" ca="1" si="2590"/>
        <v>#NAME?</v>
      </c>
    </row>
    <row r="8241" spans="1:66" x14ac:dyDescent="0.35">
      <c r="A8241" s="48">
        <v>41507</v>
      </c>
      <c r="B8241" s="17">
        <v>2013</v>
      </c>
      <c r="C8241" s="17">
        <v>8</v>
      </c>
      <c r="D8241" s="17">
        <v>233</v>
      </c>
      <c r="E8241" s="17">
        <v>21</v>
      </c>
      <c r="F8241" s="17">
        <v>4</v>
      </c>
      <c r="G8241" s="50">
        <v>5.7</v>
      </c>
      <c r="H8241" s="32">
        <v>4.2395398327473899</v>
      </c>
      <c r="I8241" s="50">
        <v>10.666666666666666</v>
      </c>
      <c r="J8241" s="13">
        <v>0</v>
      </c>
      <c r="K8241" s="13">
        <f t="shared" si="2572"/>
        <v>0</v>
      </c>
      <c r="L8241" s="13">
        <f t="shared" si="2584"/>
        <v>0</v>
      </c>
      <c r="M8241" s="13" t="e">
        <f ca="1">CalcTable[[#This Row],[IWC]]-AE8240</f>
        <v>#NAME?</v>
      </c>
      <c r="N8241" s="13" t="e">
        <f ca="1">IF(CalcTable[[#This Row],[Day of Year]]&lt;123,FCAP,AE8240)</f>
        <v>#NAME?</v>
      </c>
      <c r="O8241" s="17" t="e">
        <f ca="1">IF(IRR_DRIP,5,COUNTIF('IDET Wind Values'!C8225:G8225,"&lt;="&amp;IRR_MAXWIND))</f>
        <v>#NAME?</v>
      </c>
      <c r="P8241" s="13" t="e">
        <f ca="1">CalcTable[[#This Row],[ET_o]]*KL</f>
        <v>#NAME?</v>
      </c>
      <c r="Q8241" s="13" t="e">
        <f ca="1">IF(WILTPT&lt;=0,1,MAX(0,MIN(1,(CalcTable[[#This Row],[IWC]]-WILTPT)/(MAD-WILTPT))))</f>
        <v>#NAME?</v>
      </c>
      <c r="R8241" s="13" t="e">
        <f ca="1">CalcTable[[#This Row],[ETMult]]*CalcTable[[#This Row],[ETb]]</f>
        <v>#NAME?</v>
      </c>
      <c r="S8241" s="13" t="b">
        <f>INDEX(IRR_LIST,CalcTable[[#This Row],[Day of Week]]+1)</f>
        <v>0</v>
      </c>
      <c r="T8241" s="13">
        <f t="shared" ca="1" si="2573"/>
        <v>0</v>
      </c>
      <c r="U8241" s="13" t="b">
        <f ca="1">IF(CalcTable[[#This Row],[IrrPrecip]]&gt;=IC_MM,FALSE,TRUE)</f>
        <v>1</v>
      </c>
      <c r="V8241" s="13" t="b">
        <f t="shared" si="2585"/>
        <v>1</v>
      </c>
      <c r="W8241" s="13" t="e">
        <f ca="1">IF(AND(IRR_DRIP=FALSE,CalcTable[[#This Row],[IrrHours]]&lt;=0),FALSE,TRUE)</f>
        <v>#NAME?</v>
      </c>
      <c r="X8241" s="13" t="e">
        <f ca="1">AND(CalcTable[[#This Row],[IrrDay]],CalcTable[[#This Row],[IrrRain]],CalcTable[[#This Row],[IrrWarm]],CalcTable[[#This Row],[IrrWindy]])</f>
        <v>#NAME?</v>
      </c>
      <c r="Y8241" s="13" t="e">
        <f t="shared" ca="1" si="2574"/>
        <v>#NAME?</v>
      </c>
      <c r="Z8241" s="13" t="e">
        <f ca="1">CalcTable[[#This Row],[IrrHours]]/5</f>
        <v>#NAME?</v>
      </c>
      <c r="AA8241" s="13" t="e">
        <f ca="1">IF(CalcTable[[#This Row],[IrrFlag]]=FALSE,0,MAX(0,CalcTable[[#This Row],[VolRednWind]]*(FCAP*IRR_TARGET-CalcTable[[#This Row],[IWC]])))</f>
        <v>#NAME?</v>
      </c>
      <c r="AB8241" s="13" t="e">
        <f ca="1">CalcTable[[#This Row],[IWC]]+CalcTable[[#This Row],[Eff Precip]]+CalcTable[[#This Row],[IrrAmt]]-CalcTable[[#This Row],[AET]]</f>
        <v>#NAME?</v>
      </c>
      <c r="AC8241" s="13" t="e">
        <f ca="1">IF(CalcTable[[#This Row],[PWC]]&gt;FCAP,MIN(24*PERC,MIN(SAT,CalcTable[[#This Row],[PWC]])-FCAP),0)</f>
        <v>#NAME?</v>
      </c>
      <c r="AD8241" s="13" t="e">
        <f ca="1">IF(CalcTable[[#This Row],[PWC]]&gt;SAT,CalcTable[[#This Row],[PWC]]-SAT,0)</f>
        <v>#NAME?</v>
      </c>
      <c r="AE8241" s="13" t="e">
        <f ca="1">CalcTable[[#This Row],[PWC]]-CalcTable[[#This Row],[PercAmt]]-CalcTable[[#This Row],[Runoff]]</f>
        <v>#NAME?</v>
      </c>
      <c r="AF8241" s="13" t="e">
        <f ca="1">CalcTable[[#This Row],[IrrAmt]]/1000*CUR_IRR_AREA*10000/IRR_EFF</f>
        <v>#NAME?</v>
      </c>
      <c r="AG8241" s="147"/>
      <c r="AI8241" s="50">
        <v>0</v>
      </c>
      <c r="AJ8241" s="50">
        <v>0</v>
      </c>
      <c r="AK8241" s="50">
        <v>1.8760388746508967</v>
      </c>
      <c r="AL8241" s="50">
        <v>4.5706136245424354</v>
      </c>
      <c r="AM8241" s="50"/>
      <c r="AN8241" s="50"/>
      <c r="AO8241" s="50"/>
      <c r="AP8241" s="50"/>
      <c r="AQ8241" s="50"/>
      <c r="AR8241" s="50"/>
      <c r="AS8241" s="50"/>
      <c r="AT8241" s="50"/>
      <c r="AU8241" s="50"/>
      <c r="AV8241" s="50"/>
      <c r="AW8241" s="50"/>
      <c r="AX8241" s="50">
        <f t="shared" si="2575"/>
        <v>6.4466524991933323</v>
      </c>
      <c r="AY8241" s="50"/>
      <c r="AZ8241" s="50">
        <f t="shared" si="2576"/>
        <v>161.58656981479126</v>
      </c>
      <c r="BA8241" s="50">
        <f t="shared" si="2586"/>
        <v>248.79202019102783</v>
      </c>
      <c r="BB8241" s="50">
        <f t="shared" si="2587"/>
        <v>256.48661875363695</v>
      </c>
      <c r="BC8241" s="17">
        <f t="shared" si="2577"/>
        <v>20138</v>
      </c>
      <c r="BD8241" s="50">
        <f t="shared" si="2578"/>
        <v>6.4466524991933323</v>
      </c>
      <c r="BE8241" s="50">
        <f t="shared" si="2579"/>
        <v>161.58656981479126</v>
      </c>
      <c r="BF8241" s="50">
        <f t="shared" si="2580"/>
        <v>264.30418830511906</v>
      </c>
      <c r="BG8241" s="50"/>
      <c r="BH8241" s="17">
        <f t="shared" si="2581"/>
        <v>0</v>
      </c>
      <c r="BI8241" s="17">
        <f t="shared" si="2591"/>
        <v>8241</v>
      </c>
      <c r="BJ8241" s="17">
        <f t="shared" si="2582"/>
        <v>8241</v>
      </c>
      <c r="BK8241" s="150">
        <f t="shared" si="2583"/>
        <v>41507</v>
      </c>
      <c r="BL8241" s="50" t="e">
        <f t="shared" ca="1" si="2588"/>
        <v>#NAME?</v>
      </c>
      <c r="BM8241" s="50" t="e">
        <f t="shared" ca="1" si="2589"/>
        <v>#NAME?</v>
      </c>
      <c r="BN8241" s="50" t="e">
        <f t="shared" ca="1" si="2590"/>
        <v>#NAME?</v>
      </c>
    </row>
    <row r="8242" spans="1:66" x14ac:dyDescent="0.35">
      <c r="A8242" s="48">
        <v>41508</v>
      </c>
      <c r="B8242" s="17">
        <v>2013</v>
      </c>
      <c r="C8242" s="17">
        <v>8</v>
      </c>
      <c r="D8242" s="17">
        <v>234</v>
      </c>
      <c r="E8242" s="17">
        <v>22</v>
      </c>
      <c r="F8242" s="17">
        <v>5</v>
      </c>
      <c r="G8242" s="50">
        <v>7.9</v>
      </c>
      <c r="H8242" s="32">
        <v>5.2665141471640311</v>
      </c>
      <c r="I8242" s="50">
        <v>12</v>
      </c>
      <c r="J8242" s="13">
        <v>0</v>
      </c>
      <c r="K8242" s="13">
        <f t="shared" si="2572"/>
        <v>0</v>
      </c>
      <c r="L8242" s="13">
        <f t="shared" si="2584"/>
        <v>0</v>
      </c>
      <c r="M8242" s="13" t="e">
        <f ca="1">CalcTable[[#This Row],[IWC]]-AE8241</f>
        <v>#NAME?</v>
      </c>
      <c r="N8242" s="13" t="e">
        <f ca="1">IF(CalcTable[[#This Row],[Day of Year]]&lt;123,FCAP,AE8241)</f>
        <v>#NAME?</v>
      </c>
      <c r="O8242" s="17" t="e">
        <f ca="1">IF(IRR_DRIP,5,COUNTIF('IDET Wind Values'!C8226:G8226,"&lt;="&amp;IRR_MAXWIND))</f>
        <v>#NAME?</v>
      </c>
      <c r="P8242" s="13" t="e">
        <f ca="1">CalcTable[[#This Row],[ET_o]]*KL</f>
        <v>#NAME?</v>
      </c>
      <c r="Q8242" s="13" t="e">
        <f ca="1">IF(WILTPT&lt;=0,1,MAX(0,MIN(1,(CalcTable[[#This Row],[IWC]]-WILTPT)/(MAD-WILTPT))))</f>
        <v>#NAME?</v>
      </c>
      <c r="R8242" s="13" t="e">
        <f ca="1">CalcTable[[#This Row],[ETMult]]*CalcTable[[#This Row],[ETb]]</f>
        <v>#NAME?</v>
      </c>
      <c r="S8242" s="13" t="b">
        <f>INDEX(IRR_LIST,CalcTable[[#This Row],[Day of Week]]+1)</f>
        <v>1</v>
      </c>
      <c r="T8242" s="13">
        <f t="shared" ca="1" si="2573"/>
        <v>0</v>
      </c>
      <c r="U8242" s="13" t="b">
        <f ca="1">IF(CalcTable[[#This Row],[IrrPrecip]]&gt;=IC_MM,FALSE,TRUE)</f>
        <v>1</v>
      </c>
      <c r="V8242" s="13" t="b">
        <f t="shared" si="2585"/>
        <v>1</v>
      </c>
      <c r="W8242" s="13" t="e">
        <f ca="1">IF(AND(IRR_DRIP=FALSE,CalcTable[[#This Row],[IrrHours]]&lt;=0),FALSE,TRUE)</f>
        <v>#NAME?</v>
      </c>
      <c r="X8242" s="13" t="e">
        <f ca="1">AND(CalcTable[[#This Row],[IrrDay]],CalcTable[[#This Row],[IrrRain]],CalcTable[[#This Row],[IrrWarm]],CalcTable[[#This Row],[IrrWindy]])</f>
        <v>#NAME?</v>
      </c>
      <c r="Y8242" s="13" t="e">
        <f t="shared" ca="1" si="2574"/>
        <v>#NAME?</v>
      </c>
      <c r="Z8242" s="13" t="e">
        <f ca="1">CalcTable[[#This Row],[IrrHours]]/5</f>
        <v>#NAME?</v>
      </c>
      <c r="AA8242" s="13" t="e">
        <f ca="1">IF(CalcTable[[#This Row],[IrrFlag]]=FALSE,0,MAX(0,CalcTable[[#This Row],[VolRednWind]]*(FCAP*IRR_TARGET-CalcTable[[#This Row],[IWC]])))</f>
        <v>#NAME?</v>
      </c>
      <c r="AB8242" s="13" t="e">
        <f ca="1">CalcTable[[#This Row],[IWC]]+CalcTable[[#This Row],[Eff Precip]]+CalcTable[[#This Row],[IrrAmt]]-CalcTable[[#This Row],[AET]]</f>
        <v>#NAME?</v>
      </c>
      <c r="AC8242" s="13" t="e">
        <f ca="1">IF(CalcTable[[#This Row],[PWC]]&gt;FCAP,MIN(24*PERC,MIN(SAT,CalcTable[[#This Row],[PWC]])-FCAP),0)</f>
        <v>#NAME?</v>
      </c>
      <c r="AD8242" s="13" t="e">
        <f ca="1">IF(CalcTable[[#This Row],[PWC]]&gt;SAT,CalcTable[[#This Row],[PWC]]-SAT,0)</f>
        <v>#NAME?</v>
      </c>
      <c r="AE8242" s="13" t="e">
        <f ca="1">CalcTable[[#This Row],[PWC]]-CalcTable[[#This Row],[PercAmt]]-CalcTable[[#This Row],[Runoff]]</f>
        <v>#NAME?</v>
      </c>
      <c r="AF8242" s="13" t="e">
        <f ca="1">CalcTable[[#This Row],[IrrAmt]]/1000*CUR_IRR_AREA*10000/IRR_EFF</f>
        <v>#NAME?</v>
      </c>
      <c r="AG8242" s="147"/>
      <c r="AI8242" s="50">
        <v>3.3157843844377108</v>
      </c>
      <c r="AJ8242" s="50">
        <v>5.4199417740042906</v>
      </c>
      <c r="AK8242" s="50">
        <v>0</v>
      </c>
      <c r="AL8242" s="50">
        <v>0</v>
      </c>
      <c r="AM8242" s="50"/>
      <c r="AN8242" s="50"/>
      <c r="AO8242" s="50"/>
      <c r="AP8242" s="50"/>
      <c r="AQ8242" s="50"/>
      <c r="AR8242" s="50"/>
      <c r="AS8242" s="50"/>
      <c r="AT8242" s="50"/>
      <c r="AU8242" s="50"/>
      <c r="AV8242" s="50"/>
      <c r="AW8242" s="50"/>
      <c r="AX8242" s="50">
        <f t="shared" si="2575"/>
        <v>8.7357261584420023</v>
      </c>
      <c r="AY8242" s="50"/>
      <c r="AZ8242" s="50">
        <f t="shared" si="2576"/>
        <v>207.61646300921228</v>
      </c>
      <c r="BA8242" s="50">
        <f t="shared" si="2586"/>
        <v>337.134317628801</v>
      </c>
      <c r="BB8242" s="50">
        <f t="shared" si="2587"/>
        <v>348.96202415432055</v>
      </c>
      <c r="BC8242" s="17">
        <f t="shared" si="2577"/>
        <v>20138</v>
      </c>
      <c r="BD8242" s="50">
        <f t="shared" si="2578"/>
        <v>8.7357261584420023</v>
      </c>
      <c r="BE8242" s="50">
        <f t="shared" si="2579"/>
        <v>207.61646300921228</v>
      </c>
      <c r="BF8242" s="50">
        <f t="shared" si="2580"/>
        <v>339.59444028872872</v>
      </c>
      <c r="BG8242" s="50"/>
      <c r="BH8242" s="17">
        <f t="shared" si="2581"/>
        <v>0</v>
      </c>
      <c r="BI8242" s="17">
        <f t="shared" si="2591"/>
        <v>8242</v>
      </c>
      <c r="BJ8242" s="17">
        <f t="shared" si="2582"/>
        <v>8242</v>
      </c>
      <c r="BK8242" s="150">
        <f t="shared" si="2583"/>
        <v>41508</v>
      </c>
      <c r="BL8242" s="50" t="e">
        <f t="shared" ca="1" si="2588"/>
        <v>#NAME?</v>
      </c>
      <c r="BM8242" s="50" t="e">
        <f t="shared" ca="1" si="2589"/>
        <v>#NAME?</v>
      </c>
      <c r="BN8242" s="50" t="e">
        <f t="shared" ca="1" si="2590"/>
        <v>#NAME?</v>
      </c>
    </row>
    <row r="8243" spans="1:66" x14ac:dyDescent="0.35">
      <c r="A8243" s="48">
        <v>41509</v>
      </c>
      <c r="B8243" s="17">
        <v>2013</v>
      </c>
      <c r="C8243" s="17">
        <v>8</v>
      </c>
      <c r="D8243" s="17">
        <v>235</v>
      </c>
      <c r="E8243" s="17">
        <v>23</v>
      </c>
      <c r="F8243" s="17">
        <v>6</v>
      </c>
      <c r="G8243" s="50">
        <v>9.9</v>
      </c>
      <c r="H8243" s="32">
        <v>4.3252548598604292</v>
      </c>
      <c r="I8243" s="50">
        <v>10.5</v>
      </c>
      <c r="J8243" s="13">
        <v>0</v>
      </c>
      <c r="K8243" s="13">
        <f t="shared" si="2572"/>
        <v>0</v>
      </c>
      <c r="L8243" s="13">
        <f t="shared" si="2584"/>
        <v>0</v>
      </c>
      <c r="M8243" s="13" t="e">
        <f ca="1">CalcTable[[#This Row],[IWC]]-AE8242</f>
        <v>#NAME?</v>
      </c>
      <c r="N8243" s="13" t="e">
        <f ca="1">IF(CalcTable[[#This Row],[Day of Year]]&lt;123,FCAP,AE8242)</f>
        <v>#NAME?</v>
      </c>
      <c r="O8243" s="17" t="e">
        <f ca="1">IF(IRR_DRIP,5,COUNTIF('IDET Wind Values'!C8227:G8227,"&lt;="&amp;IRR_MAXWIND))</f>
        <v>#NAME?</v>
      </c>
      <c r="P8243" s="13" t="e">
        <f ca="1">CalcTable[[#This Row],[ET_o]]*KL</f>
        <v>#NAME?</v>
      </c>
      <c r="Q8243" s="13" t="e">
        <f ca="1">IF(WILTPT&lt;=0,1,MAX(0,MIN(1,(CalcTable[[#This Row],[IWC]]-WILTPT)/(MAD-WILTPT))))</f>
        <v>#NAME?</v>
      </c>
      <c r="R8243" s="13" t="e">
        <f ca="1">CalcTable[[#This Row],[ETMult]]*CalcTable[[#This Row],[ETb]]</f>
        <v>#NAME?</v>
      </c>
      <c r="S8243" s="13" t="b">
        <f>INDEX(IRR_LIST,CalcTable[[#This Row],[Day of Week]]+1)</f>
        <v>0</v>
      </c>
      <c r="T8243" s="13">
        <f t="shared" ca="1" si="2573"/>
        <v>0</v>
      </c>
      <c r="U8243" s="13" t="b">
        <f ca="1">IF(CalcTable[[#This Row],[IrrPrecip]]&gt;=IC_MM,FALSE,TRUE)</f>
        <v>1</v>
      </c>
      <c r="V8243" s="13" t="b">
        <f t="shared" si="2585"/>
        <v>1</v>
      </c>
      <c r="W8243" s="13" t="e">
        <f ca="1">IF(AND(IRR_DRIP=FALSE,CalcTable[[#This Row],[IrrHours]]&lt;=0),FALSE,TRUE)</f>
        <v>#NAME?</v>
      </c>
      <c r="X8243" s="13" t="e">
        <f ca="1">AND(CalcTable[[#This Row],[IrrDay]],CalcTable[[#This Row],[IrrRain]],CalcTable[[#This Row],[IrrWarm]],CalcTable[[#This Row],[IrrWindy]])</f>
        <v>#NAME?</v>
      </c>
      <c r="Y8243" s="13" t="e">
        <f t="shared" ca="1" si="2574"/>
        <v>#NAME?</v>
      </c>
      <c r="Z8243" s="13" t="e">
        <f ca="1">CalcTable[[#This Row],[IrrHours]]/5</f>
        <v>#NAME?</v>
      </c>
      <c r="AA8243" s="13" t="e">
        <f ca="1">IF(CalcTable[[#This Row],[IrrFlag]]=FALSE,0,MAX(0,CalcTable[[#This Row],[VolRednWind]]*(FCAP*IRR_TARGET-CalcTable[[#This Row],[IWC]])))</f>
        <v>#NAME?</v>
      </c>
      <c r="AB8243" s="13" t="e">
        <f ca="1">CalcTable[[#This Row],[IWC]]+CalcTable[[#This Row],[Eff Precip]]+CalcTable[[#This Row],[IrrAmt]]-CalcTable[[#This Row],[AET]]</f>
        <v>#NAME?</v>
      </c>
      <c r="AC8243" s="13" t="e">
        <f ca="1">IF(CalcTable[[#This Row],[PWC]]&gt;FCAP,MIN(24*PERC,MIN(SAT,CalcTable[[#This Row],[PWC]])-FCAP),0)</f>
        <v>#NAME?</v>
      </c>
      <c r="AD8243" s="13" t="e">
        <f ca="1">IF(CalcTable[[#This Row],[PWC]]&gt;SAT,CalcTable[[#This Row],[PWC]]-SAT,0)</f>
        <v>#NAME?</v>
      </c>
      <c r="AE8243" s="13" t="e">
        <f ca="1">CalcTable[[#This Row],[PWC]]-CalcTable[[#This Row],[PercAmt]]-CalcTable[[#This Row],[Runoff]]</f>
        <v>#NAME?</v>
      </c>
      <c r="AF8243" s="13" t="e">
        <f ca="1">CalcTable[[#This Row],[IrrAmt]]/1000*CUR_IRR_AREA*10000/IRR_EFF</f>
        <v>#NAME?</v>
      </c>
      <c r="AG8243" s="147"/>
      <c r="AI8243" s="50">
        <v>0</v>
      </c>
      <c r="AJ8243" s="50">
        <v>0</v>
      </c>
      <c r="AK8243" s="50">
        <v>0</v>
      </c>
      <c r="AL8243" s="50">
        <v>5.2283296889512805</v>
      </c>
      <c r="AM8243" s="50"/>
      <c r="AN8243" s="50"/>
      <c r="AO8243" s="50"/>
      <c r="AP8243" s="50"/>
      <c r="AQ8243" s="50"/>
      <c r="AR8243" s="50"/>
      <c r="AS8243" s="50"/>
      <c r="AT8243" s="50"/>
      <c r="AU8243" s="50"/>
      <c r="AV8243" s="50"/>
      <c r="AW8243" s="50"/>
      <c r="AX8243" s="50">
        <f t="shared" si="2575"/>
        <v>5.2283296889512805</v>
      </c>
      <c r="AY8243" s="50"/>
      <c r="AZ8243" s="50">
        <f t="shared" si="2576"/>
        <v>153.36433754257089</v>
      </c>
      <c r="BA8243" s="50">
        <f t="shared" si="2586"/>
        <v>236.13239272427583</v>
      </c>
      <c r="BB8243" s="50">
        <f t="shared" si="2587"/>
        <v>243.4354564167792</v>
      </c>
      <c r="BC8243" s="17">
        <f t="shared" si="2577"/>
        <v>20138</v>
      </c>
      <c r="BD8243" s="50">
        <f t="shared" si="2578"/>
        <v>5.2283296889512805</v>
      </c>
      <c r="BE8243" s="50">
        <f t="shared" si="2579"/>
        <v>153.36433754257089</v>
      </c>
      <c r="BF8243" s="50">
        <f t="shared" si="2580"/>
        <v>250.85523379574229</v>
      </c>
      <c r="BG8243" s="50"/>
      <c r="BH8243" s="17">
        <f t="shared" si="2581"/>
        <v>0</v>
      </c>
      <c r="BI8243" s="17">
        <f t="shared" si="2591"/>
        <v>8243</v>
      </c>
      <c r="BJ8243" s="17">
        <f t="shared" si="2582"/>
        <v>8243</v>
      </c>
      <c r="BK8243" s="150">
        <f t="shared" si="2583"/>
        <v>41509</v>
      </c>
      <c r="BL8243" s="50" t="e">
        <f t="shared" ca="1" si="2588"/>
        <v>#NAME?</v>
      </c>
      <c r="BM8243" s="50" t="e">
        <f t="shared" ca="1" si="2589"/>
        <v>#NAME?</v>
      </c>
      <c r="BN8243" s="50" t="e">
        <f t="shared" ca="1" si="2590"/>
        <v>#NAME?</v>
      </c>
    </row>
    <row r="8244" spans="1:66" x14ac:dyDescent="0.35">
      <c r="A8244" s="48">
        <v>41510</v>
      </c>
      <c r="B8244" s="17">
        <v>2013</v>
      </c>
      <c r="C8244" s="17">
        <v>8</v>
      </c>
      <c r="D8244" s="17">
        <v>236</v>
      </c>
      <c r="E8244" s="17">
        <v>24</v>
      </c>
      <c r="F8244" s="17">
        <v>7</v>
      </c>
      <c r="G8244" s="50">
        <v>12.3</v>
      </c>
      <c r="H8244" s="32">
        <v>5.5913256609009787</v>
      </c>
      <c r="I8244" s="50">
        <v>14.5</v>
      </c>
      <c r="J8244" s="13">
        <v>0</v>
      </c>
      <c r="K8244" s="13">
        <f t="shared" si="2572"/>
        <v>0</v>
      </c>
      <c r="L8244" s="13">
        <f t="shared" si="2584"/>
        <v>0</v>
      </c>
      <c r="M8244" s="13" t="e">
        <f ca="1">CalcTable[[#This Row],[IWC]]-AE8243</f>
        <v>#NAME?</v>
      </c>
      <c r="N8244" s="13" t="e">
        <f ca="1">IF(CalcTable[[#This Row],[Day of Year]]&lt;123,FCAP,AE8243)</f>
        <v>#NAME?</v>
      </c>
      <c r="O8244" s="17" t="e">
        <f ca="1">IF(IRR_DRIP,5,COUNTIF('IDET Wind Values'!C8228:G8228,"&lt;="&amp;IRR_MAXWIND))</f>
        <v>#NAME?</v>
      </c>
      <c r="P8244" s="13" t="e">
        <f ca="1">CalcTable[[#This Row],[ET_o]]*KL</f>
        <v>#NAME?</v>
      </c>
      <c r="Q8244" s="13" t="e">
        <f ca="1">IF(WILTPT&lt;=0,1,MAX(0,MIN(1,(CalcTable[[#This Row],[IWC]]-WILTPT)/(MAD-WILTPT))))</f>
        <v>#NAME?</v>
      </c>
      <c r="R8244" s="13" t="e">
        <f ca="1">CalcTable[[#This Row],[ETMult]]*CalcTable[[#This Row],[ETb]]</f>
        <v>#NAME?</v>
      </c>
      <c r="S8244" s="13" t="b">
        <f>INDEX(IRR_LIST,CalcTable[[#This Row],[Day of Week]]+1)</f>
        <v>0</v>
      </c>
      <c r="T8244" s="13">
        <f t="shared" ca="1" si="2573"/>
        <v>0</v>
      </c>
      <c r="U8244" s="13" t="b">
        <f ca="1">IF(CalcTable[[#This Row],[IrrPrecip]]&gt;=IC_MM,FALSE,TRUE)</f>
        <v>1</v>
      </c>
      <c r="V8244" s="13" t="b">
        <f t="shared" si="2585"/>
        <v>1</v>
      </c>
      <c r="W8244" s="13" t="e">
        <f ca="1">IF(AND(IRR_DRIP=FALSE,CalcTable[[#This Row],[IrrHours]]&lt;=0),FALSE,TRUE)</f>
        <v>#NAME?</v>
      </c>
      <c r="X8244" s="13" t="e">
        <f ca="1">AND(CalcTable[[#This Row],[IrrDay]],CalcTable[[#This Row],[IrrRain]],CalcTable[[#This Row],[IrrWarm]],CalcTable[[#This Row],[IrrWindy]])</f>
        <v>#NAME?</v>
      </c>
      <c r="Y8244" s="13" t="e">
        <f t="shared" ca="1" si="2574"/>
        <v>#NAME?</v>
      </c>
      <c r="Z8244" s="13" t="e">
        <f ca="1">CalcTable[[#This Row],[IrrHours]]/5</f>
        <v>#NAME?</v>
      </c>
      <c r="AA8244" s="13" t="e">
        <f ca="1">IF(CalcTable[[#This Row],[IrrFlag]]=FALSE,0,MAX(0,CalcTable[[#This Row],[VolRednWind]]*(FCAP*IRR_TARGET-CalcTable[[#This Row],[IWC]])))</f>
        <v>#NAME?</v>
      </c>
      <c r="AB8244" s="13" t="e">
        <f ca="1">CalcTable[[#This Row],[IWC]]+CalcTable[[#This Row],[Eff Precip]]+CalcTable[[#This Row],[IrrAmt]]-CalcTable[[#This Row],[AET]]</f>
        <v>#NAME?</v>
      </c>
      <c r="AC8244" s="13" t="e">
        <f ca="1">IF(CalcTable[[#This Row],[PWC]]&gt;FCAP,MIN(24*PERC,MIN(SAT,CalcTable[[#This Row],[PWC]])-FCAP),0)</f>
        <v>#NAME?</v>
      </c>
      <c r="AD8244" s="13" t="e">
        <f ca="1">IF(CalcTable[[#This Row],[PWC]]&gt;SAT,CalcTable[[#This Row],[PWC]]-SAT,0)</f>
        <v>#NAME?</v>
      </c>
      <c r="AE8244" s="13" t="e">
        <f ca="1">CalcTable[[#This Row],[PWC]]-CalcTable[[#This Row],[PercAmt]]-CalcTable[[#This Row],[Runoff]]</f>
        <v>#NAME?</v>
      </c>
      <c r="AF8244" s="13" t="e">
        <f ca="1">CalcTable[[#This Row],[IrrAmt]]/1000*CUR_IRR_AREA*10000/IRR_EFF</f>
        <v>#NAME?</v>
      </c>
      <c r="AG8244" s="147"/>
      <c r="AI8244" s="50">
        <v>0</v>
      </c>
      <c r="AJ8244" s="50">
        <v>0</v>
      </c>
      <c r="AK8244" s="50">
        <v>0</v>
      </c>
      <c r="AL8244" s="50">
        <v>0</v>
      </c>
      <c r="AM8244" s="50"/>
      <c r="AN8244" s="50"/>
      <c r="AO8244" s="50"/>
      <c r="AP8244" s="50"/>
      <c r="AQ8244" s="50"/>
      <c r="AR8244" s="50"/>
      <c r="AS8244" s="50"/>
      <c r="AT8244" s="50"/>
      <c r="AU8244" s="50"/>
      <c r="AV8244" s="50"/>
      <c r="AW8244" s="50"/>
      <c r="AX8244" s="50">
        <f t="shared" si="2575"/>
        <v>0</v>
      </c>
      <c r="AY8244" s="50"/>
      <c r="AZ8244" s="50">
        <f t="shared" si="2576"/>
        <v>0</v>
      </c>
      <c r="BA8244" s="50">
        <f t="shared" si="2586"/>
        <v>0</v>
      </c>
      <c r="BB8244" s="50">
        <f t="shared" si="2587"/>
        <v>0</v>
      </c>
      <c r="BC8244" s="17">
        <f t="shared" si="2577"/>
        <v>20138</v>
      </c>
      <c r="BD8244" s="50">
        <f t="shared" si="2578"/>
        <v>0</v>
      </c>
      <c r="BE8244" s="50">
        <f t="shared" si="2579"/>
        <v>0</v>
      </c>
      <c r="BF8244" s="50">
        <f t="shared" si="2580"/>
        <v>0</v>
      </c>
      <c r="BG8244" s="50"/>
      <c r="BH8244" s="17">
        <f t="shared" si="2581"/>
        <v>0</v>
      </c>
      <c r="BI8244" s="17">
        <f t="shared" si="2591"/>
        <v>8244</v>
      </c>
      <c r="BJ8244" s="17">
        <f t="shared" si="2582"/>
        <v>8244</v>
      </c>
      <c r="BK8244" s="150">
        <f t="shared" si="2583"/>
        <v>41510</v>
      </c>
      <c r="BL8244" s="50" t="e">
        <f t="shared" ca="1" si="2588"/>
        <v>#NAME?</v>
      </c>
      <c r="BM8244" s="50" t="e">
        <f t="shared" ca="1" si="2589"/>
        <v>#NAME?</v>
      </c>
      <c r="BN8244" s="50" t="e">
        <f t="shared" ca="1" si="2590"/>
        <v>#NAME?</v>
      </c>
    </row>
    <row r="8245" spans="1:66" x14ac:dyDescent="0.35">
      <c r="A8245" s="48">
        <v>41511</v>
      </c>
      <c r="B8245" s="17">
        <v>2013</v>
      </c>
      <c r="C8245" s="17">
        <v>8</v>
      </c>
      <c r="D8245" s="17">
        <v>237</v>
      </c>
      <c r="E8245" s="17">
        <v>25</v>
      </c>
      <c r="F8245" s="17">
        <v>1</v>
      </c>
      <c r="G8245" s="50">
        <v>12.4</v>
      </c>
      <c r="H8245" s="32">
        <v>4.2046778450652775</v>
      </c>
      <c r="I8245" s="50">
        <v>15</v>
      </c>
      <c r="J8245" s="13">
        <v>0</v>
      </c>
      <c r="K8245" s="13">
        <f t="shared" si="2572"/>
        <v>0</v>
      </c>
      <c r="L8245" s="13">
        <f t="shared" si="2584"/>
        <v>0</v>
      </c>
      <c r="M8245" s="13" t="e">
        <f ca="1">CalcTable[[#This Row],[IWC]]-AE8244</f>
        <v>#NAME?</v>
      </c>
      <c r="N8245" s="13" t="e">
        <f ca="1">IF(CalcTable[[#This Row],[Day of Year]]&lt;123,FCAP,AE8244)</f>
        <v>#NAME?</v>
      </c>
      <c r="O8245" s="17" t="e">
        <f ca="1">IF(IRR_DRIP,5,COUNTIF('IDET Wind Values'!C8229:G8229,"&lt;="&amp;IRR_MAXWIND))</f>
        <v>#NAME?</v>
      </c>
      <c r="P8245" s="13" t="e">
        <f ca="1">CalcTable[[#This Row],[ET_o]]*KL</f>
        <v>#NAME?</v>
      </c>
      <c r="Q8245" s="13" t="e">
        <f ca="1">IF(WILTPT&lt;=0,1,MAX(0,MIN(1,(CalcTable[[#This Row],[IWC]]-WILTPT)/(MAD-WILTPT))))</f>
        <v>#NAME?</v>
      </c>
      <c r="R8245" s="13" t="e">
        <f ca="1">CalcTable[[#This Row],[ETMult]]*CalcTable[[#This Row],[ETb]]</f>
        <v>#NAME?</v>
      </c>
      <c r="S8245" s="13" t="b">
        <f>INDEX(IRR_LIST,CalcTable[[#This Row],[Day of Week]]+1)</f>
        <v>1</v>
      </c>
      <c r="T8245" s="13">
        <f t="shared" ca="1" si="2573"/>
        <v>0</v>
      </c>
      <c r="U8245" s="13" t="b">
        <f ca="1">IF(CalcTable[[#This Row],[IrrPrecip]]&gt;=IC_MM,FALSE,TRUE)</f>
        <v>1</v>
      </c>
      <c r="V8245" s="13" t="b">
        <f t="shared" si="2585"/>
        <v>1</v>
      </c>
      <c r="W8245" s="13" t="e">
        <f ca="1">IF(AND(IRR_DRIP=FALSE,CalcTable[[#This Row],[IrrHours]]&lt;=0),FALSE,TRUE)</f>
        <v>#NAME?</v>
      </c>
      <c r="X8245" s="13" t="e">
        <f ca="1">AND(CalcTable[[#This Row],[IrrDay]],CalcTable[[#This Row],[IrrRain]],CalcTable[[#This Row],[IrrWarm]],CalcTable[[#This Row],[IrrWindy]])</f>
        <v>#NAME?</v>
      </c>
      <c r="Y8245" s="13" t="e">
        <f t="shared" ca="1" si="2574"/>
        <v>#NAME?</v>
      </c>
      <c r="Z8245" s="13" t="e">
        <f ca="1">CalcTable[[#This Row],[IrrHours]]/5</f>
        <v>#NAME?</v>
      </c>
      <c r="AA8245" s="13" t="e">
        <f ca="1">IF(CalcTable[[#This Row],[IrrFlag]]=FALSE,0,MAX(0,CalcTable[[#This Row],[VolRednWind]]*(FCAP*IRR_TARGET-CalcTable[[#This Row],[IWC]])))</f>
        <v>#NAME?</v>
      </c>
      <c r="AB8245" s="13" t="e">
        <f ca="1">CalcTable[[#This Row],[IWC]]+CalcTable[[#This Row],[Eff Precip]]+CalcTable[[#This Row],[IrrAmt]]-CalcTable[[#This Row],[AET]]</f>
        <v>#NAME?</v>
      </c>
      <c r="AC8245" s="13" t="e">
        <f ca="1">IF(CalcTable[[#This Row],[PWC]]&gt;FCAP,MIN(24*PERC,MIN(SAT,CalcTable[[#This Row],[PWC]])-FCAP),0)</f>
        <v>#NAME?</v>
      </c>
      <c r="AD8245" s="13" t="e">
        <f ca="1">IF(CalcTable[[#This Row],[PWC]]&gt;SAT,CalcTable[[#This Row],[PWC]]-SAT,0)</f>
        <v>#NAME?</v>
      </c>
      <c r="AE8245" s="13" t="e">
        <f ca="1">CalcTable[[#This Row],[PWC]]-CalcTable[[#This Row],[PercAmt]]-CalcTable[[#This Row],[Runoff]]</f>
        <v>#NAME?</v>
      </c>
      <c r="AF8245" s="13" t="e">
        <f ca="1">CalcTable[[#This Row],[IrrAmt]]/1000*CUR_IRR_AREA*10000/IRR_EFF</f>
        <v>#NAME?</v>
      </c>
      <c r="AG8245" s="147"/>
      <c r="AI8245" s="50">
        <v>0</v>
      </c>
      <c r="AJ8245" s="50">
        <v>0</v>
      </c>
      <c r="AK8245" s="50">
        <v>0</v>
      </c>
      <c r="AL8245" s="50">
        <v>0</v>
      </c>
      <c r="AM8245" s="50"/>
      <c r="AN8245" s="50"/>
      <c r="AO8245" s="50"/>
      <c r="AP8245" s="50"/>
      <c r="AQ8245" s="50"/>
      <c r="AR8245" s="50"/>
      <c r="AS8245" s="50"/>
      <c r="AT8245" s="50"/>
      <c r="AU8245" s="50"/>
      <c r="AV8245" s="50"/>
      <c r="AW8245" s="50"/>
      <c r="AX8245" s="50">
        <f t="shared" si="2575"/>
        <v>0</v>
      </c>
      <c r="AY8245" s="50"/>
      <c r="AZ8245" s="50">
        <f t="shared" si="2576"/>
        <v>0</v>
      </c>
      <c r="BA8245" s="50">
        <f t="shared" si="2586"/>
        <v>0</v>
      </c>
      <c r="BB8245" s="50">
        <f t="shared" si="2587"/>
        <v>0</v>
      </c>
      <c r="BC8245" s="17">
        <f t="shared" si="2577"/>
        <v>20138</v>
      </c>
      <c r="BD8245" s="50">
        <f t="shared" si="2578"/>
        <v>0</v>
      </c>
      <c r="BE8245" s="50">
        <f t="shared" si="2579"/>
        <v>0</v>
      </c>
      <c r="BF8245" s="50">
        <f t="shared" si="2580"/>
        <v>0</v>
      </c>
      <c r="BG8245" s="50"/>
      <c r="BH8245" s="17">
        <f t="shared" si="2581"/>
        <v>0</v>
      </c>
      <c r="BI8245" s="17">
        <f t="shared" si="2591"/>
        <v>8245</v>
      </c>
      <c r="BJ8245" s="17">
        <f t="shared" si="2582"/>
        <v>8245</v>
      </c>
      <c r="BK8245" s="150">
        <f t="shared" si="2583"/>
        <v>41511</v>
      </c>
      <c r="BL8245" s="50" t="e">
        <f t="shared" ca="1" si="2588"/>
        <v>#NAME?</v>
      </c>
      <c r="BM8245" s="50" t="e">
        <f t="shared" ca="1" si="2589"/>
        <v>#NAME?</v>
      </c>
      <c r="BN8245" s="50" t="e">
        <f t="shared" ca="1" si="2590"/>
        <v>#NAME?</v>
      </c>
    </row>
    <row r="8246" spans="1:66" x14ac:dyDescent="0.35">
      <c r="A8246" s="48">
        <v>41512</v>
      </c>
      <c r="B8246" s="17">
        <v>2013</v>
      </c>
      <c r="C8246" s="17">
        <v>8</v>
      </c>
      <c r="D8246" s="17">
        <v>238</v>
      </c>
      <c r="E8246" s="17">
        <v>26</v>
      </c>
      <c r="F8246" s="17">
        <v>2</v>
      </c>
      <c r="G8246" s="50">
        <v>11.7</v>
      </c>
      <c r="H8246" s="32">
        <v>4.7192491980742277</v>
      </c>
      <c r="I8246" s="50">
        <v>15.5</v>
      </c>
      <c r="J8246" s="13">
        <v>0</v>
      </c>
      <c r="K8246" s="13">
        <f t="shared" ref="K8246:K8309" si="2592">J8246*PRECIP_ADJUST</f>
        <v>0</v>
      </c>
      <c r="L8246" s="13">
        <f t="shared" si="2584"/>
        <v>0</v>
      </c>
      <c r="M8246" s="13" t="e">
        <f ca="1">CalcTable[[#This Row],[IWC]]-AE8245</f>
        <v>#NAME?</v>
      </c>
      <c r="N8246" s="13" t="e">
        <f ca="1">IF(CalcTable[[#This Row],[Day of Year]]&lt;123,FCAP,AE8245)</f>
        <v>#NAME?</v>
      </c>
      <c r="O8246" s="17" t="e">
        <f ca="1">IF(IRR_DRIP,5,COUNTIF('IDET Wind Values'!C8230:G8230,"&lt;="&amp;IRR_MAXWIND))</f>
        <v>#NAME?</v>
      </c>
      <c r="P8246" s="13" t="e">
        <f ca="1">CalcTable[[#This Row],[ET_o]]*KL</f>
        <v>#NAME?</v>
      </c>
      <c r="Q8246" s="13" t="e">
        <f ca="1">IF(WILTPT&lt;=0,1,MAX(0,MIN(1,(CalcTable[[#This Row],[IWC]]-WILTPT)/(MAD-WILTPT))))</f>
        <v>#NAME?</v>
      </c>
      <c r="R8246" s="13" t="e">
        <f ca="1">CalcTable[[#This Row],[ETMult]]*CalcTable[[#This Row],[ETb]]</f>
        <v>#NAME?</v>
      </c>
      <c r="S8246" s="13" t="b">
        <f>INDEX(IRR_LIST,CalcTable[[#This Row],[Day of Week]]+1)</f>
        <v>0</v>
      </c>
      <c r="T8246" s="13">
        <f t="shared" ref="T8246:T8309" ca="1" si="2593">SUM(OFFSET(K8246,-IC_DAYS,0,IC_DAYS,1))</f>
        <v>0</v>
      </c>
      <c r="U8246" s="13" t="b">
        <f ca="1">IF(CalcTable[[#This Row],[IrrPrecip]]&gt;=IC_MM,FALSE,TRUE)</f>
        <v>1</v>
      </c>
      <c r="V8246" s="13" t="b">
        <f t="shared" si="2585"/>
        <v>1</v>
      </c>
      <c r="W8246" s="13" t="e">
        <f ca="1">IF(AND(IRR_DRIP=FALSE,CalcTable[[#This Row],[IrrHours]]&lt;=0),FALSE,TRUE)</f>
        <v>#NAME?</v>
      </c>
      <c r="X8246" s="13" t="e">
        <f ca="1">AND(CalcTable[[#This Row],[IrrDay]],CalcTable[[#This Row],[IrrRain]],CalcTable[[#This Row],[IrrWarm]],CalcTable[[#This Row],[IrrWindy]])</f>
        <v>#NAME?</v>
      </c>
      <c r="Y8246" s="13" t="e">
        <f t="shared" ref="Y8246:Y8309" ca="1" si="2594">IF(AA8245&lt;=0,FALSE,TRUE)</f>
        <v>#NAME?</v>
      </c>
      <c r="Z8246" s="13" t="e">
        <f ca="1">CalcTable[[#This Row],[IrrHours]]/5</f>
        <v>#NAME?</v>
      </c>
      <c r="AA8246" s="13" t="e">
        <f ca="1">IF(CalcTable[[#This Row],[IrrFlag]]=FALSE,0,MAX(0,CalcTable[[#This Row],[VolRednWind]]*(FCAP*IRR_TARGET-CalcTable[[#This Row],[IWC]])))</f>
        <v>#NAME?</v>
      </c>
      <c r="AB8246" s="13" t="e">
        <f ca="1">CalcTable[[#This Row],[IWC]]+CalcTable[[#This Row],[Eff Precip]]+CalcTable[[#This Row],[IrrAmt]]-CalcTable[[#This Row],[AET]]</f>
        <v>#NAME?</v>
      </c>
      <c r="AC8246" s="13" t="e">
        <f ca="1">IF(CalcTable[[#This Row],[PWC]]&gt;FCAP,MIN(24*PERC,MIN(SAT,CalcTable[[#This Row],[PWC]])-FCAP),0)</f>
        <v>#NAME?</v>
      </c>
      <c r="AD8246" s="13" t="e">
        <f ca="1">IF(CalcTable[[#This Row],[PWC]]&gt;SAT,CalcTable[[#This Row],[PWC]]-SAT,0)</f>
        <v>#NAME?</v>
      </c>
      <c r="AE8246" s="13" t="e">
        <f ca="1">CalcTable[[#This Row],[PWC]]-CalcTable[[#This Row],[PercAmt]]-CalcTable[[#This Row],[Runoff]]</f>
        <v>#NAME?</v>
      </c>
      <c r="AF8246" s="13" t="e">
        <f ca="1">CalcTable[[#This Row],[IrrAmt]]/1000*CUR_IRR_AREA*10000/IRR_EFF</f>
        <v>#NAME?</v>
      </c>
      <c r="AG8246" s="147"/>
      <c r="AI8246" s="50">
        <v>0</v>
      </c>
      <c r="AJ8246" s="50">
        <v>0</v>
      </c>
      <c r="AK8246" s="50">
        <v>4.6944059267722782</v>
      </c>
      <c r="AL8246" s="50">
        <v>7.7666921012046757</v>
      </c>
      <c r="AM8246" s="50"/>
      <c r="AN8246" s="50"/>
      <c r="AO8246" s="50"/>
      <c r="AP8246" s="50"/>
      <c r="AQ8246" s="50"/>
      <c r="AR8246" s="50"/>
      <c r="AS8246" s="50"/>
      <c r="AT8246" s="50"/>
      <c r="AU8246" s="50"/>
      <c r="AV8246" s="50"/>
      <c r="AW8246" s="50"/>
      <c r="AX8246" s="50">
        <f t="shared" ref="AX8246:AX8309" si="2595">SUM(AI8246:AW8246)</f>
        <v>12.461098027976954</v>
      </c>
      <c r="AY8246" s="50"/>
      <c r="AZ8246" s="50">
        <f t="shared" ref="AZ8246:AZ8309" si="2596">SUMPRODUCT(AI8246:AW8246,CONVERSION)</f>
        <v>296.67425522799726</v>
      </c>
      <c r="BA8246" s="50">
        <f t="shared" si="2586"/>
        <v>456.78417074786881</v>
      </c>
      <c r="BB8246" s="50">
        <f t="shared" si="2587"/>
        <v>470.91151623491629</v>
      </c>
      <c r="BC8246" s="17">
        <f t="shared" ref="BC8246:BC8309" si="2597">B8246*10+C8246</f>
        <v>20138</v>
      </c>
      <c r="BD8246" s="50">
        <f t="shared" ref="BD8246:BD8309" si="2598">INDEX(AI8246:AX8246,PLOT_AREA)</f>
        <v>12.461098027976954</v>
      </c>
      <c r="BE8246" s="50">
        <f t="shared" ref="BE8246:BE8309" si="2599">IF(PLOT_AREA&lt;=AREA_COUNT,INDEX(AI8246:AW8246,PLOT_AREA)*INDEX(CONVERSION,PLOT_AREA),AZ8246)</f>
        <v>296.67425522799726</v>
      </c>
      <c r="BF8246" s="50">
        <f t="shared" ref="BF8246:BF8309" si="2600">BE8246*BF$17</f>
        <v>485.26463745679354</v>
      </c>
      <c r="BG8246" s="50"/>
      <c r="BH8246" s="17">
        <f t="shared" ref="BH8246:BH8309" si="2601">IF(BC8246&lt;PLOT_FROM,-1,IF(BC8246&gt;PLOT_TO,1,0))</f>
        <v>0</v>
      </c>
      <c r="BI8246" s="17">
        <f t="shared" si="2591"/>
        <v>8246</v>
      </c>
      <c r="BJ8246" s="17">
        <f t="shared" ref="BJ8246:BJ8309" si="2602">IF(BH8246=0,BI8246,"")</f>
        <v>8246</v>
      </c>
      <c r="BK8246" s="150">
        <f t="shared" ref="BK8246:BK8309" si="2603">A8246</f>
        <v>41512</v>
      </c>
      <c r="BL8246" s="50" t="e">
        <f t="shared" ca="1" si="2588"/>
        <v>#NAME?</v>
      </c>
      <c r="BM8246" s="50" t="e">
        <f t="shared" ca="1" si="2589"/>
        <v>#NAME?</v>
      </c>
      <c r="BN8246" s="50" t="e">
        <f t="shared" ca="1" si="2590"/>
        <v>#NAME?</v>
      </c>
    </row>
    <row r="8247" spans="1:66" x14ac:dyDescent="0.35">
      <c r="A8247" s="48">
        <v>41513</v>
      </c>
      <c r="B8247" s="17">
        <v>2013</v>
      </c>
      <c r="C8247" s="17">
        <v>8</v>
      </c>
      <c r="D8247" s="17">
        <v>239</v>
      </c>
      <c r="E8247" s="17">
        <v>27</v>
      </c>
      <c r="F8247" s="17">
        <v>3</v>
      </c>
      <c r="G8247" s="50">
        <v>8.8000000000000007</v>
      </c>
      <c r="H8247" s="32">
        <v>4.9805676313075677</v>
      </c>
      <c r="I8247" s="50">
        <v>10.833333333333334</v>
      </c>
      <c r="J8247" s="13">
        <v>0</v>
      </c>
      <c r="K8247" s="13">
        <f t="shared" si="2592"/>
        <v>0</v>
      </c>
      <c r="L8247" s="13">
        <f t="shared" si="2584"/>
        <v>0</v>
      </c>
      <c r="M8247" s="13" t="e">
        <f ca="1">CalcTable[[#This Row],[IWC]]-AE8246</f>
        <v>#NAME?</v>
      </c>
      <c r="N8247" s="13" t="e">
        <f ca="1">IF(CalcTable[[#This Row],[Day of Year]]&lt;123,FCAP,AE8246)</f>
        <v>#NAME?</v>
      </c>
      <c r="O8247" s="17" t="e">
        <f ca="1">IF(IRR_DRIP,5,COUNTIF('IDET Wind Values'!C8231:G8231,"&lt;="&amp;IRR_MAXWIND))</f>
        <v>#NAME?</v>
      </c>
      <c r="P8247" s="13" t="e">
        <f ca="1">CalcTable[[#This Row],[ET_o]]*KL</f>
        <v>#NAME?</v>
      </c>
      <c r="Q8247" s="13" t="e">
        <f ca="1">IF(WILTPT&lt;=0,1,MAX(0,MIN(1,(CalcTable[[#This Row],[IWC]]-WILTPT)/(MAD-WILTPT))))</f>
        <v>#NAME?</v>
      </c>
      <c r="R8247" s="13" t="e">
        <f ca="1">CalcTable[[#This Row],[ETMult]]*CalcTable[[#This Row],[ETb]]</f>
        <v>#NAME?</v>
      </c>
      <c r="S8247" s="13" t="b">
        <f>INDEX(IRR_LIST,CalcTable[[#This Row],[Day of Week]]+1)</f>
        <v>1</v>
      </c>
      <c r="T8247" s="13">
        <f t="shared" ca="1" si="2593"/>
        <v>0</v>
      </c>
      <c r="U8247" s="13" t="b">
        <f ca="1">IF(CalcTable[[#This Row],[IrrPrecip]]&gt;=IC_MM,FALSE,TRUE)</f>
        <v>1</v>
      </c>
      <c r="V8247" s="13" t="b">
        <f t="shared" si="2585"/>
        <v>1</v>
      </c>
      <c r="W8247" s="13" t="e">
        <f ca="1">IF(AND(IRR_DRIP=FALSE,CalcTable[[#This Row],[IrrHours]]&lt;=0),FALSE,TRUE)</f>
        <v>#NAME?</v>
      </c>
      <c r="X8247" s="13" t="e">
        <f ca="1">AND(CalcTable[[#This Row],[IrrDay]],CalcTable[[#This Row],[IrrRain]],CalcTable[[#This Row],[IrrWarm]],CalcTable[[#This Row],[IrrWindy]])</f>
        <v>#NAME?</v>
      </c>
      <c r="Y8247" s="13" t="e">
        <f t="shared" ca="1" si="2594"/>
        <v>#NAME?</v>
      </c>
      <c r="Z8247" s="13" t="e">
        <f ca="1">CalcTable[[#This Row],[IrrHours]]/5</f>
        <v>#NAME?</v>
      </c>
      <c r="AA8247" s="13" t="e">
        <f ca="1">IF(CalcTable[[#This Row],[IrrFlag]]=FALSE,0,MAX(0,CalcTable[[#This Row],[VolRednWind]]*(FCAP*IRR_TARGET-CalcTable[[#This Row],[IWC]])))</f>
        <v>#NAME?</v>
      </c>
      <c r="AB8247" s="13" t="e">
        <f ca="1">CalcTable[[#This Row],[IWC]]+CalcTable[[#This Row],[Eff Precip]]+CalcTable[[#This Row],[IrrAmt]]-CalcTable[[#This Row],[AET]]</f>
        <v>#NAME?</v>
      </c>
      <c r="AC8247" s="13" t="e">
        <f ca="1">IF(CalcTable[[#This Row],[PWC]]&gt;FCAP,MIN(24*PERC,MIN(SAT,CalcTable[[#This Row],[PWC]])-FCAP),0)</f>
        <v>#NAME?</v>
      </c>
      <c r="AD8247" s="13" t="e">
        <f ca="1">IF(CalcTable[[#This Row],[PWC]]&gt;SAT,CalcTable[[#This Row],[PWC]]-SAT,0)</f>
        <v>#NAME?</v>
      </c>
      <c r="AE8247" s="13" t="e">
        <f ca="1">CalcTable[[#This Row],[PWC]]-CalcTable[[#This Row],[PercAmt]]-CalcTable[[#This Row],[Runoff]]</f>
        <v>#NAME?</v>
      </c>
      <c r="AF8247" s="13" t="e">
        <f ca="1">CalcTable[[#This Row],[IrrAmt]]/1000*CUR_IRR_AREA*10000/IRR_EFF</f>
        <v>#NAME?</v>
      </c>
      <c r="AG8247" s="147"/>
      <c r="AI8247" s="50">
        <v>10.183686671933279</v>
      </c>
      <c r="AJ8247" s="50">
        <v>18.505232577832142</v>
      </c>
      <c r="AK8247" s="50">
        <v>0</v>
      </c>
      <c r="AL8247" s="50">
        <v>0</v>
      </c>
      <c r="AM8247" s="50"/>
      <c r="AN8247" s="50"/>
      <c r="AO8247" s="50"/>
      <c r="AP8247" s="50"/>
      <c r="AQ8247" s="50"/>
      <c r="AR8247" s="50"/>
      <c r="AS8247" s="50"/>
      <c r="AT8247" s="50"/>
      <c r="AU8247" s="50"/>
      <c r="AV8247" s="50"/>
      <c r="AW8247" s="50"/>
      <c r="AX8247" s="50">
        <f t="shared" si="2595"/>
        <v>28.688919249765419</v>
      </c>
      <c r="AY8247" s="50"/>
      <c r="AZ8247" s="50">
        <f t="shared" si="2596"/>
        <v>692.18089347143098</v>
      </c>
      <c r="BA8247" s="50">
        <f t="shared" si="2586"/>
        <v>1125.389402531076</v>
      </c>
      <c r="BB8247" s="50">
        <f t="shared" si="2587"/>
        <v>1164.9782381862042</v>
      </c>
      <c r="BC8247" s="17">
        <f t="shared" si="2597"/>
        <v>20138</v>
      </c>
      <c r="BD8247" s="50">
        <f t="shared" si="2598"/>
        <v>28.688919249765419</v>
      </c>
      <c r="BE8247" s="50">
        <f t="shared" si="2599"/>
        <v>692.18089347143098</v>
      </c>
      <c r="BF8247" s="50">
        <f t="shared" si="2600"/>
        <v>1132.1875909549269</v>
      </c>
      <c r="BG8247" s="50"/>
      <c r="BH8247" s="17">
        <f t="shared" si="2601"/>
        <v>0</v>
      </c>
      <c r="BI8247" s="17">
        <f t="shared" si="2591"/>
        <v>8247</v>
      </c>
      <c r="BJ8247" s="17">
        <f t="shared" si="2602"/>
        <v>8247</v>
      </c>
      <c r="BK8247" s="150">
        <f t="shared" si="2603"/>
        <v>41513</v>
      </c>
      <c r="BL8247" s="50" t="e">
        <f t="shared" ca="1" si="2588"/>
        <v>#NAME?</v>
      </c>
      <c r="BM8247" s="50" t="e">
        <f t="shared" ca="1" si="2589"/>
        <v>#NAME?</v>
      </c>
      <c r="BN8247" s="50" t="e">
        <f t="shared" ca="1" si="2590"/>
        <v>#NAME?</v>
      </c>
    </row>
    <row r="8248" spans="1:66" x14ac:dyDescent="0.35">
      <c r="A8248" s="48">
        <v>41514</v>
      </c>
      <c r="B8248" s="17">
        <v>2013</v>
      </c>
      <c r="C8248" s="17">
        <v>8</v>
      </c>
      <c r="D8248" s="17">
        <v>240</v>
      </c>
      <c r="E8248" s="17">
        <v>28</v>
      </c>
      <c r="F8248" s="17">
        <v>4</v>
      </c>
      <c r="G8248" s="50">
        <v>8.8000000000000007</v>
      </c>
      <c r="H8248" s="32">
        <v>5.0073875555509151</v>
      </c>
      <c r="I8248" s="50">
        <v>8.6666666666666661</v>
      </c>
      <c r="J8248" s="13">
        <v>0</v>
      </c>
      <c r="K8248" s="13">
        <f t="shared" si="2592"/>
        <v>0</v>
      </c>
      <c r="L8248" s="13">
        <f t="shared" si="2584"/>
        <v>0</v>
      </c>
      <c r="M8248" s="13" t="e">
        <f ca="1">CalcTable[[#This Row],[IWC]]-AE8247</f>
        <v>#NAME?</v>
      </c>
      <c r="N8248" s="13" t="e">
        <f ca="1">IF(CalcTable[[#This Row],[Day of Year]]&lt;123,FCAP,AE8247)</f>
        <v>#NAME?</v>
      </c>
      <c r="O8248" s="17" t="e">
        <f ca="1">IF(IRR_DRIP,5,COUNTIF('IDET Wind Values'!C8232:G8232,"&lt;="&amp;IRR_MAXWIND))</f>
        <v>#NAME?</v>
      </c>
      <c r="P8248" s="13" t="e">
        <f ca="1">CalcTable[[#This Row],[ET_o]]*KL</f>
        <v>#NAME?</v>
      </c>
      <c r="Q8248" s="13" t="e">
        <f ca="1">IF(WILTPT&lt;=0,1,MAX(0,MIN(1,(CalcTable[[#This Row],[IWC]]-WILTPT)/(MAD-WILTPT))))</f>
        <v>#NAME?</v>
      </c>
      <c r="R8248" s="13" t="e">
        <f ca="1">CalcTable[[#This Row],[ETMult]]*CalcTable[[#This Row],[ETb]]</f>
        <v>#NAME?</v>
      </c>
      <c r="S8248" s="13" t="b">
        <f>INDEX(IRR_LIST,CalcTable[[#This Row],[Day of Week]]+1)</f>
        <v>0</v>
      </c>
      <c r="T8248" s="13">
        <f t="shared" ca="1" si="2593"/>
        <v>0</v>
      </c>
      <c r="U8248" s="13" t="b">
        <f ca="1">IF(CalcTable[[#This Row],[IrrPrecip]]&gt;=IC_MM,FALSE,TRUE)</f>
        <v>1</v>
      </c>
      <c r="V8248" s="13" t="b">
        <f t="shared" si="2585"/>
        <v>1</v>
      </c>
      <c r="W8248" s="13" t="e">
        <f ca="1">IF(AND(IRR_DRIP=FALSE,CalcTable[[#This Row],[IrrHours]]&lt;=0),FALSE,TRUE)</f>
        <v>#NAME?</v>
      </c>
      <c r="X8248" s="13" t="e">
        <f ca="1">AND(CalcTable[[#This Row],[IrrDay]],CalcTable[[#This Row],[IrrRain]],CalcTable[[#This Row],[IrrWarm]],CalcTable[[#This Row],[IrrWindy]])</f>
        <v>#NAME?</v>
      </c>
      <c r="Y8248" s="13" t="e">
        <f t="shared" ca="1" si="2594"/>
        <v>#NAME?</v>
      </c>
      <c r="Z8248" s="13" t="e">
        <f ca="1">CalcTable[[#This Row],[IrrHours]]/5</f>
        <v>#NAME?</v>
      </c>
      <c r="AA8248" s="13" t="e">
        <f ca="1">IF(CalcTable[[#This Row],[IrrFlag]]=FALSE,0,MAX(0,CalcTable[[#This Row],[VolRednWind]]*(FCAP*IRR_TARGET-CalcTable[[#This Row],[IWC]])))</f>
        <v>#NAME?</v>
      </c>
      <c r="AB8248" s="13" t="e">
        <f ca="1">CalcTable[[#This Row],[IWC]]+CalcTable[[#This Row],[Eff Precip]]+CalcTable[[#This Row],[IrrAmt]]-CalcTable[[#This Row],[AET]]</f>
        <v>#NAME?</v>
      </c>
      <c r="AC8248" s="13" t="e">
        <f ca="1">IF(CalcTable[[#This Row],[PWC]]&gt;FCAP,MIN(24*PERC,MIN(SAT,CalcTable[[#This Row],[PWC]])-FCAP),0)</f>
        <v>#NAME?</v>
      </c>
      <c r="AD8248" s="13" t="e">
        <f ca="1">IF(CalcTable[[#This Row],[PWC]]&gt;SAT,CalcTable[[#This Row],[PWC]]-SAT,0)</f>
        <v>#NAME?</v>
      </c>
      <c r="AE8248" s="13" t="e">
        <f ca="1">CalcTable[[#This Row],[PWC]]-CalcTable[[#This Row],[PercAmt]]-CalcTable[[#This Row],[Runoff]]</f>
        <v>#NAME?</v>
      </c>
      <c r="AF8248" s="13" t="e">
        <f ca="1">CalcTable[[#This Row],[IrrAmt]]/1000*CUR_IRR_AREA*10000/IRR_EFF</f>
        <v>#NAME?</v>
      </c>
      <c r="AG8248" s="147"/>
      <c r="AI8248" s="50">
        <v>0</v>
      </c>
      <c r="AJ8248" s="50">
        <v>0</v>
      </c>
      <c r="AK8248" s="50">
        <v>0</v>
      </c>
      <c r="AL8248" s="50">
        <v>5.0964192475824674</v>
      </c>
      <c r="AM8248" s="50"/>
      <c r="AN8248" s="50"/>
      <c r="AO8248" s="50"/>
      <c r="AP8248" s="50"/>
      <c r="AQ8248" s="50"/>
      <c r="AR8248" s="50"/>
      <c r="AS8248" s="50"/>
      <c r="AT8248" s="50"/>
      <c r="AU8248" s="50"/>
      <c r="AV8248" s="50"/>
      <c r="AW8248" s="50"/>
      <c r="AX8248" s="50">
        <f t="shared" si="2595"/>
        <v>5.0964192475824674</v>
      </c>
      <c r="AY8248" s="50"/>
      <c r="AZ8248" s="50">
        <f t="shared" si="2596"/>
        <v>149.49496459575238</v>
      </c>
      <c r="BA8248" s="50">
        <f t="shared" si="2586"/>
        <v>230.1747867585394</v>
      </c>
      <c r="BB8248" s="50">
        <f t="shared" si="2587"/>
        <v>237.29359459643237</v>
      </c>
      <c r="BC8248" s="17">
        <f t="shared" si="2597"/>
        <v>20138</v>
      </c>
      <c r="BD8248" s="50">
        <f t="shared" si="2598"/>
        <v>5.0964192475824674</v>
      </c>
      <c r="BE8248" s="50">
        <f t="shared" si="2599"/>
        <v>149.49496459575238</v>
      </c>
      <c r="BF8248" s="50">
        <f t="shared" si="2600"/>
        <v>244.5261714415451</v>
      </c>
      <c r="BG8248" s="50"/>
      <c r="BH8248" s="17">
        <f t="shared" si="2601"/>
        <v>0</v>
      </c>
      <c r="BI8248" s="17">
        <f t="shared" si="2591"/>
        <v>8248</v>
      </c>
      <c r="BJ8248" s="17">
        <f t="shared" si="2602"/>
        <v>8248</v>
      </c>
      <c r="BK8248" s="150">
        <f t="shared" si="2603"/>
        <v>41514</v>
      </c>
      <c r="BL8248" s="50" t="e">
        <f t="shared" ca="1" si="2588"/>
        <v>#NAME?</v>
      </c>
      <c r="BM8248" s="50" t="e">
        <f t="shared" ca="1" si="2589"/>
        <v>#NAME?</v>
      </c>
      <c r="BN8248" s="50" t="e">
        <f t="shared" ca="1" si="2590"/>
        <v>#NAME?</v>
      </c>
    </row>
    <row r="8249" spans="1:66" x14ac:dyDescent="0.35">
      <c r="A8249" s="48">
        <v>41515</v>
      </c>
      <c r="B8249" s="17">
        <v>2013</v>
      </c>
      <c r="C8249" s="17">
        <v>8</v>
      </c>
      <c r="D8249" s="17">
        <v>241</v>
      </c>
      <c r="E8249" s="17">
        <v>29</v>
      </c>
      <c r="F8249" s="17">
        <v>5</v>
      </c>
      <c r="G8249" s="50">
        <v>12.2</v>
      </c>
      <c r="H8249" s="32">
        <v>4.4339161826957865</v>
      </c>
      <c r="I8249" s="50">
        <v>17.5</v>
      </c>
      <c r="J8249" s="13">
        <v>4.5999999999999996</v>
      </c>
      <c r="K8249" s="13">
        <f t="shared" si="2592"/>
        <v>4.5999999999999996</v>
      </c>
      <c r="L8249" s="13">
        <f t="shared" si="2584"/>
        <v>0</v>
      </c>
      <c r="M8249" s="13" t="e">
        <f ca="1">CalcTable[[#This Row],[IWC]]-AE8248</f>
        <v>#NAME?</v>
      </c>
      <c r="N8249" s="13" t="e">
        <f ca="1">IF(CalcTable[[#This Row],[Day of Year]]&lt;123,FCAP,AE8248)</f>
        <v>#NAME?</v>
      </c>
      <c r="O8249" s="17" t="e">
        <f ca="1">IF(IRR_DRIP,5,COUNTIF('IDET Wind Values'!C8233:G8233,"&lt;="&amp;IRR_MAXWIND))</f>
        <v>#NAME?</v>
      </c>
      <c r="P8249" s="13" t="e">
        <f ca="1">CalcTable[[#This Row],[ET_o]]*KL</f>
        <v>#NAME?</v>
      </c>
      <c r="Q8249" s="13" t="e">
        <f ca="1">IF(WILTPT&lt;=0,1,MAX(0,MIN(1,(CalcTable[[#This Row],[IWC]]-WILTPT)/(MAD-WILTPT))))</f>
        <v>#NAME?</v>
      </c>
      <c r="R8249" s="13" t="e">
        <f ca="1">CalcTable[[#This Row],[ETMult]]*CalcTable[[#This Row],[ETb]]</f>
        <v>#NAME?</v>
      </c>
      <c r="S8249" s="13" t="b">
        <f>INDEX(IRR_LIST,CalcTable[[#This Row],[Day of Week]]+1)</f>
        <v>1</v>
      </c>
      <c r="T8249" s="13">
        <f t="shared" ca="1" si="2593"/>
        <v>0</v>
      </c>
      <c r="U8249" s="13" t="b">
        <f ca="1">IF(CalcTable[[#This Row],[IrrPrecip]]&gt;=IC_MM,FALSE,TRUE)</f>
        <v>1</v>
      </c>
      <c r="V8249" s="13" t="b">
        <f t="shared" si="2585"/>
        <v>1</v>
      </c>
      <c r="W8249" s="13" t="e">
        <f ca="1">IF(AND(IRR_DRIP=FALSE,CalcTable[[#This Row],[IrrHours]]&lt;=0),FALSE,TRUE)</f>
        <v>#NAME?</v>
      </c>
      <c r="X8249" s="13" t="e">
        <f ca="1">AND(CalcTable[[#This Row],[IrrDay]],CalcTable[[#This Row],[IrrRain]],CalcTable[[#This Row],[IrrWarm]],CalcTable[[#This Row],[IrrWindy]])</f>
        <v>#NAME?</v>
      </c>
      <c r="Y8249" s="13" t="e">
        <f t="shared" ca="1" si="2594"/>
        <v>#NAME?</v>
      </c>
      <c r="Z8249" s="13" t="e">
        <f ca="1">CalcTable[[#This Row],[IrrHours]]/5</f>
        <v>#NAME?</v>
      </c>
      <c r="AA8249" s="13" t="e">
        <f ca="1">IF(CalcTable[[#This Row],[IrrFlag]]=FALSE,0,MAX(0,CalcTable[[#This Row],[VolRednWind]]*(FCAP*IRR_TARGET-CalcTable[[#This Row],[IWC]])))</f>
        <v>#NAME?</v>
      </c>
      <c r="AB8249" s="13" t="e">
        <f ca="1">CalcTable[[#This Row],[IWC]]+CalcTable[[#This Row],[Eff Precip]]+CalcTable[[#This Row],[IrrAmt]]-CalcTable[[#This Row],[AET]]</f>
        <v>#NAME?</v>
      </c>
      <c r="AC8249" s="13" t="e">
        <f ca="1">IF(CalcTable[[#This Row],[PWC]]&gt;FCAP,MIN(24*PERC,MIN(SAT,CalcTable[[#This Row],[PWC]])-FCAP),0)</f>
        <v>#NAME?</v>
      </c>
      <c r="AD8249" s="13" t="e">
        <f ca="1">IF(CalcTable[[#This Row],[PWC]]&gt;SAT,CalcTable[[#This Row],[PWC]]-SAT,0)</f>
        <v>#NAME?</v>
      </c>
      <c r="AE8249" s="13" t="e">
        <f ca="1">CalcTable[[#This Row],[PWC]]-CalcTable[[#This Row],[PercAmt]]-CalcTable[[#This Row],[Runoff]]</f>
        <v>#NAME?</v>
      </c>
      <c r="AF8249" s="13" t="e">
        <f ca="1">CalcTable[[#This Row],[IrrAmt]]/1000*CUR_IRR_AREA*10000/IRR_EFF</f>
        <v>#NAME?</v>
      </c>
      <c r="AG8249" s="147"/>
      <c r="AI8249" s="50">
        <v>2.0855996768469076</v>
      </c>
      <c r="AJ8249" s="50">
        <v>3.3516144892934481</v>
      </c>
      <c r="AK8249" s="50">
        <v>0</v>
      </c>
      <c r="AL8249" s="50">
        <v>0</v>
      </c>
      <c r="AM8249" s="50"/>
      <c r="AN8249" s="50"/>
      <c r="AO8249" s="50"/>
      <c r="AP8249" s="50"/>
      <c r="AQ8249" s="50"/>
      <c r="AR8249" s="50"/>
      <c r="AS8249" s="50"/>
      <c r="AT8249" s="50"/>
      <c r="AU8249" s="50"/>
      <c r="AV8249" s="50"/>
      <c r="AW8249" s="50"/>
      <c r="AX8249" s="50">
        <f t="shared" si="2595"/>
        <v>5.4372141661403557</v>
      </c>
      <c r="AY8249" s="50"/>
      <c r="AZ8249" s="50">
        <f t="shared" si="2596"/>
        <v>128.90282027969579</v>
      </c>
      <c r="BA8249" s="50">
        <f t="shared" si="2586"/>
        <v>209.2731607135911</v>
      </c>
      <c r="BB8249" s="50">
        <f t="shared" si="2587"/>
        <v>216.61180569662025</v>
      </c>
      <c r="BC8249" s="17">
        <f t="shared" si="2597"/>
        <v>20138</v>
      </c>
      <c r="BD8249" s="50">
        <f t="shared" si="2598"/>
        <v>5.4372141661403557</v>
      </c>
      <c r="BE8249" s="50">
        <f t="shared" si="2599"/>
        <v>128.90282027969579</v>
      </c>
      <c r="BF8249" s="50">
        <f t="shared" si="2600"/>
        <v>210.84397870018395</v>
      </c>
      <c r="BG8249" s="50"/>
      <c r="BH8249" s="17">
        <f t="shared" si="2601"/>
        <v>0</v>
      </c>
      <c r="BI8249" s="17">
        <f t="shared" si="2591"/>
        <v>8249</v>
      </c>
      <c r="BJ8249" s="17">
        <f t="shared" si="2602"/>
        <v>8249</v>
      </c>
      <c r="BK8249" s="150">
        <f t="shared" si="2603"/>
        <v>41515</v>
      </c>
      <c r="BL8249" s="50" t="e">
        <f t="shared" ca="1" si="2588"/>
        <v>#NAME?</v>
      </c>
      <c r="BM8249" s="50" t="e">
        <f t="shared" ca="1" si="2589"/>
        <v>#NAME?</v>
      </c>
      <c r="BN8249" s="50" t="e">
        <f t="shared" ca="1" si="2590"/>
        <v>#NAME?</v>
      </c>
    </row>
    <row r="8250" spans="1:66" x14ac:dyDescent="0.35">
      <c r="A8250" s="48">
        <v>41516</v>
      </c>
      <c r="B8250" s="17">
        <v>2013</v>
      </c>
      <c r="C8250" s="17">
        <v>8</v>
      </c>
      <c r="D8250" s="17">
        <v>242</v>
      </c>
      <c r="E8250" s="17">
        <v>30</v>
      </c>
      <c r="F8250" s="17">
        <v>6</v>
      </c>
      <c r="G8250" s="50">
        <v>11.1</v>
      </c>
      <c r="H8250" s="32">
        <v>4.672770812812594</v>
      </c>
      <c r="I8250" s="50">
        <v>11.5</v>
      </c>
      <c r="J8250" s="13">
        <v>0.3</v>
      </c>
      <c r="K8250" s="13">
        <f t="shared" si="2592"/>
        <v>0.3</v>
      </c>
      <c r="L8250" s="13">
        <f t="shared" si="2584"/>
        <v>0</v>
      </c>
      <c r="M8250" s="13" t="e">
        <f ca="1">CalcTable[[#This Row],[IWC]]-AE8249</f>
        <v>#NAME?</v>
      </c>
      <c r="N8250" s="13" t="e">
        <f ca="1">IF(CalcTable[[#This Row],[Day of Year]]&lt;123,FCAP,AE8249)</f>
        <v>#NAME?</v>
      </c>
      <c r="O8250" s="17" t="e">
        <f ca="1">IF(IRR_DRIP,5,COUNTIF('IDET Wind Values'!C8234:G8234,"&lt;="&amp;IRR_MAXWIND))</f>
        <v>#NAME?</v>
      </c>
      <c r="P8250" s="13" t="e">
        <f ca="1">CalcTable[[#This Row],[ET_o]]*KL</f>
        <v>#NAME?</v>
      </c>
      <c r="Q8250" s="13" t="e">
        <f ca="1">IF(WILTPT&lt;=0,1,MAX(0,MIN(1,(CalcTable[[#This Row],[IWC]]-WILTPT)/(MAD-WILTPT))))</f>
        <v>#NAME?</v>
      </c>
      <c r="R8250" s="13" t="e">
        <f ca="1">CalcTable[[#This Row],[ETMult]]*CalcTable[[#This Row],[ETb]]</f>
        <v>#NAME?</v>
      </c>
      <c r="S8250" s="13" t="b">
        <f>INDEX(IRR_LIST,CalcTable[[#This Row],[Day of Week]]+1)</f>
        <v>0</v>
      </c>
      <c r="T8250" s="13">
        <f t="shared" ca="1" si="2593"/>
        <v>4.5999999999999996</v>
      </c>
      <c r="U8250" s="13" t="b">
        <f ca="1">IF(CalcTable[[#This Row],[IrrPrecip]]&gt;=IC_MM,FALSE,TRUE)</f>
        <v>1</v>
      </c>
      <c r="V8250" s="13" t="b">
        <f t="shared" si="2585"/>
        <v>1</v>
      </c>
      <c r="W8250" s="13" t="e">
        <f ca="1">IF(AND(IRR_DRIP=FALSE,CalcTable[[#This Row],[IrrHours]]&lt;=0),FALSE,TRUE)</f>
        <v>#NAME?</v>
      </c>
      <c r="X8250" s="13" t="e">
        <f ca="1">AND(CalcTable[[#This Row],[IrrDay]],CalcTable[[#This Row],[IrrRain]],CalcTable[[#This Row],[IrrWarm]],CalcTable[[#This Row],[IrrWindy]])</f>
        <v>#NAME?</v>
      </c>
      <c r="Y8250" s="13" t="e">
        <f t="shared" ca="1" si="2594"/>
        <v>#NAME?</v>
      </c>
      <c r="Z8250" s="13" t="e">
        <f ca="1">CalcTable[[#This Row],[IrrHours]]/5</f>
        <v>#NAME?</v>
      </c>
      <c r="AA8250" s="13" t="e">
        <f ca="1">IF(CalcTable[[#This Row],[IrrFlag]]=FALSE,0,MAX(0,CalcTable[[#This Row],[VolRednWind]]*(FCAP*IRR_TARGET-CalcTable[[#This Row],[IWC]])))</f>
        <v>#NAME?</v>
      </c>
      <c r="AB8250" s="13" t="e">
        <f ca="1">CalcTable[[#This Row],[IWC]]+CalcTable[[#This Row],[Eff Precip]]+CalcTable[[#This Row],[IrrAmt]]-CalcTable[[#This Row],[AET]]</f>
        <v>#NAME?</v>
      </c>
      <c r="AC8250" s="13" t="e">
        <f ca="1">IF(CalcTable[[#This Row],[PWC]]&gt;FCAP,MIN(24*PERC,MIN(SAT,CalcTable[[#This Row],[PWC]])-FCAP),0)</f>
        <v>#NAME?</v>
      </c>
      <c r="AD8250" s="13" t="e">
        <f ca="1">IF(CalcTable[[#This Row],[PWC]]&gt;SAT,CalcTable[[#This Row],[PWC]]-SAT,0)</f>
        <v>#NAME?</v>
      </c>
      <c r="AE8250" s="13" t="e">
        <f ca="1">CalcTable[[#This Row],[PWC]]-CalcTable[[#This Row],[PercAmt]]-CalcTable[[#This Row],[Runoff]]</f>
        <v>#NAME?</v>
      </c>
      <c r="AF8250" s="13" t="e">
        <f ca="1">CalcTable[[#This Row],[IrrAmt]]/1000*CUR_IRR_AREA*10000/IRR_EFF</f>
        <v>#NAME?</v>
      </c>
      <c r="AG8250" s="147"/>
      <c r="AI8250" s="50">
        <v>0</v>
      </c>
      <c r="AJ8250" s="50">
        <v>0</v>
      </c>
      <c r="AK8250" s="50">
        <v>0</v>
      </c>
      <c r="AL8250" s="50">
        <v>5.1927170560356899</v>
      </c>
      <c r="AM8250" s="50"/>
      <c r="AN8250" s="50"/>
      <c r="AO8250" s="50"/>
      <c r="AP8250" s="50"/>
      <c r="AQ8250" s="50"/>
      <c r="AR8250" s="50"/>
      <c r="AS8250" s="50"/>
      <c r="AT8250" s="50"/>
      <c r="AU8250" s="50"/>
      <c r="AV8250" s="50"/>
      <c r="AW8250" s="50"/>
      <c r="AX8250" s="50">
        <f t="shared" si="2595"/>
        <v>5.1927170560356899</v>
      </c>
      <c r="AY8250" s="50"/>
      <c r="AZ8250" s="50">
        <f t="shared" si="2596"/>
        <v>152.31970031038026</v>
      </c>
      <c r="BA8250" s="50">
        <f t="shared" si="2586"/>
        <v>234.52398301756961</v>
      </c>
      <c r="BB8250" s="50">
        <f t="shared" si="2587"/>
        <v>241.77730207996868</v>
      </c>
      <c r="BC8250" s="17">
        <f t="shared" si="2597"/>
        <v>20138</v>
      </c>
      <c r="BD8250" s="50">
        <f t="shared" si="2598"/>
        <v>5.1927170560356899</v>
      </c>
      <c r="BE8250" s="50">
        <f t="shared" si="2599"/>
        <v>152.31970031038026</v>
      </c>
      <c r="BF8250" s="50">
        <f t="shared" si="2600"/>
        <v>249.14653983656044</v>
      </c>
      <c r="BG8250" s="50"/>
      <c r="BH8250" s="17">
        <f t="shared" si="2601"/>
        <v>0</v>
      </c>
      <c r="BI8250" s="17">
        <f t="shared" si="2591"/>
        <v>8250</v>
      </c>
      <c r="BJ8250" s="17">
        <f t="shared" si="2602"/>
        <v>8250</v>
      </c>
      <c r="BK8250" s="150">
        <f t="shared" si="2603"/>
        <v>41516</v>
      </c>
      <c r="BL8250" s="50" t="e">
        <f t="shared" ca="1" si="2588"/>
        <v>#NAME?</v>
      </c>
      <c r="BM8250" s="50" t="e">
        <f t="shared" ca="1" si="2589"/>
        <v>#NAME?</v>
      </c>
      <c r="BN8250" s="50" t="e">
        <f t="shared" ca="1" si="2590"/>
        <v>#NAME?</v>
      </c>
    </row>
    <row r="8251" spans="1:66" x14ac:dyDescent="0.35">
      <c r="A8251" s="48">
        <v>41517</v>
      </c>
      <c r="B8251" s="17">
        <v>2013</v>
      </c>
      <c r="C8251" s="17">
        <v>8</v>
      </c>
      <c r="D8251" s="17">
        <v>243</v>
      </c>
      <c r="E8251" s="17">
        <v>31</v>
      </c>
      <c r="F8251" s="17">
        <v>7</v>
      </c>
      <c r="G8251" s="50">
        <v>6.9</v>
      </c>
      <c r="H8251" s="32">
        <v>4.0731428284859694</v>
      </c>
      <c r="I8251" s="50">
        <v>12.833333333333334</v>
      </c>
      <c r="J8251" s="13">
        <v>0</v>
      </c>
      <c r="K8251" s="13">
        <f t="shared" si="2592"/>
        <v>0</v>
      </c>
      <c r="L8251" s="13">
        <f t="shared" si="2584"/>
        <v>0</v>
      </c>
      <c r="M8251" s="13" t="e">
        <f ca="1">CalcTable[[#This Row],[IWC]]-AE8250</f>
        <v>#NAME?</v>
      </c>
      <c r="N8251" s="13" t="e">
        <f ca="1">IF(CalcTable[[#This Row],[Day of Year]]&lt;123,FCAP,AE8250)</f>
        <v>#NAME?</v>
      </c>
      <c r="O8251" s="17" t="e">
        <f ca="1">IF(IRR_DRIP,5,COUNTIF('IDET Wind Values'!C8235:G8235,"&lt;="&amp;IRR_MAXWIND))</f>
        <v>#NAME?</v>
      </c>
      <c r="P8251" s="13" t="e">
        <f ca="1">CalcTable[[#This Row],[ET_o]]*KL</f>
        <v>#NAME?</v>
      </c>
      <c r="Q8251" s="13" t="e">
        <f ca="1">IF(WILTPT&lt;=0,1,MAX(0,MIN(1,(CalcTable[[#This Row],[IWC]]-WILTPT)/(MAD-WILTPT))))</f>
        <v>#NAME?</v>
      </c>
      <c r="R8251" s="13" t="e">
        <f ca="1">CalcTable[[#This Row],[ETMult]]*CalcTable[[#This Row],[ETb]]</f>
        <v>#NAME?</v>
      </c>
      <c r="S8251" s="13" t="b">
        <f>INDEX(IRR_LIST,CalcTable[[#This Row],[Day of Week]]+1)</f>
        <v>0</v>
      </c>
      <c r="T8251" s="13">
        <f t="shared" ca="1" si="2593"/>
        <v>4.8999999999999995</v>
      </c>
      <c r="U8251" s="13" t="b">
        <f ca="1">IF(CalcTable[[#This Row],[IrrPrecip]]&gt;=IC_MM,FALSE,TRUE)</f>
        <v>1</v>
      </c>
      <c r="V8251" s="13" t="b">
        <f t="shared" si="2585"/>
        <v>1</v>
      </c>
      <c r="W8251" s="13" t="e">
        <f ca="1">IF(AND(IRR_DRIP=FALSE,CalcTable[[#This Row],[IrrHours]]&lt;=0),FALSE,TRUE)</f>
        <v>#NAME?</v>
      </c>
      <c r="X8251" s="13" t="e">
        <f ca="1">AND(CalcTable[[#This Row],[IrrDay]],CalcTable[[#This Row],[IrrRain]],CalcTable[[#This Row],[IrrWarm]],CalcTable[[#This Row],[IrrWindy]])</f>
        <v>#NAME?</v>
      </c>
      <c r="Y8251" s="13" t="e">
        <f t="shared" ca="1" si="2594"/>
        <v>#NAME?</v>
      </c>
      <c r="Z8251" s="13" t="e">
        <f ca="1">CalcTable[[#This Row],[IrrHours]]/5</f>
        <v>#NAME?</v>
      </c>
      <c r="AA8251" s="13" t="e">
        <f ca="1">IF(CalcTable[[#This Row],[IrrFlag]]=FALSE,0,MAX(0,CalcTable[[#This Row],[VolRednWind]]*(FCAP*IRR_TARGET-CalcTable[[#This Row],[IWC]])))</f>
        <v>#NAME?</v>
      </c>
      <c r="AB8251" s="13" t="e">
        <f ca="1">CalcTable[[#This Row],[IWC]]+CalcTable[[#This Row],[Eff Precip]]+CalcTable[[#This Row],[IrrAmt]]-CalcTable[[#This Row],[AET]]</f>
        <v>#NAME?</v>
      </c>
      <c r="AC8251" s="13" t="e">
        <f ca="1">IF(CalcTable[[#This Row],[PWC]]&gt;FCAP,MIN(24*PERC,MIN(SAT,CalcTable[[#This Row],[PWC]])-FCAP),0)</f>
        <v>#NAME?</v>
      </c>
      <c r="AD8251" s="13" t="e">
        <f ca="1">IF(CalcTable[[#This Row],[PWC]]&gt;SAT,CalcTable[[#This Row],[PWC]]-SAT,0)</f>
        <v>#NAME?</v>
      </c>
      <c r="AE8251" s="13" t="e">
        <f ca="1">CalcTable[[#This Row],[PWC]]-CalcTable[[#This Row],[PercAmt]]-CalcTable[[#This Row],[Runoff]]</f>
        <v>#NAME?</v>
      </c>
      <c r="AF8251" s="13" t="e">
        <f ca="1">CalcTable[[#This Row],[IrrAmt]]/1000*CUR_IRR_AREA*10000/IRR_EFF</f>
        <v>#NAME?</v>
      </c>
      <c r="AG8251" s="147"/>
      <c r="AI8251" s="50">
        <v>0</v>
      </c>
      <c r="AJ8251" s="50">
        <v>0</v>
      </c>
      <c r="AK8251" s="50">
        <v>2.3329819208693401</v>
      </c>
      <c r="AL8251" s="50">
        <v>0</v>
      </c>
      <c r="AM8251" s="50"/>
      <c r="AN8251" s="50"/>
      <c r="AO8251" s="50"/>
      <c r="AP8251" s="50"/>
      <c r="AQ8251" s="50"/>
      <c r="AR8251" s="50"/>
      <c r="AS8251" s="50"/>
      <c r="AT8251" s="50"/>
      <c r="AU8251" s="50"/>
      <c r="AV8251" s="50"/>
      <c r="AW8251" s="50"/>
      <c r="AX8251" s="50">
        <f t="shared" si="2595"/>
        <v>2.3329819208693401</v>
      </c>
      <c r="AY8251" s="50"/>
      <c r="AZ8251" s="50">
        <f t="shared" si="2596"/>
        <v>34.217068172750324</v>
      </c>
      <c r="BA8251" s="50">
        <f t="shared" si="2586"/>
        <v>52.683422424710812</v>
      </c>
      <c r="BB8251" s="50">
        <f t="shared" si="2587"/>
        <v>54.312806623413216</v>
      </c>
      <c r="BC8251" s="17">
        <f t="shared" si="2597"/>
        <v>20138</v>
      </c>
      <c r="BD8251" s="50">
        <f t="shared" si="2598"/>
        <v>2.3329819208693401</v>
      </c>
      <c r="BE8251" s="50">
        <f t="shared" si="2599"/>
        <v>34.217068172750324</v>
      </c>
      <c r="BF8251" s="50">
        <f t="shared" si="2600"/>
        <v>55.96823077527732</v>
      </c>
      <c r="BG8251" s="50"/>
      <c r="BH8251" s="17">
        <f t="shared" si="2601"/>
        <v>0</v>
      </c>
      <c r="BI8251" s="17">
        <f t="shared" si="2591"/>
        <v>8251</v>
      </c>
      <c r="BJ8251" s="17">
        <f t="shared" si="2602"/>
        <v>8251</v>
      </c>
      <c r="BK8251" s="150">
        <f t="shared" si="2603"/>
        <v>41517</v>
      </c>
      <c r="BL8251" s="50" t="e">
        <f t="shared" ca="1" si="2588"/>
        <v>#NAME?</v>
      </c>
      <c r="BM8251" s="50" t="e">
        <f t="shared" ca="1" si="2589"/>
        <v>#NAME?</v>
      </c>
      <c r="BN8251" s="50" t="e">
        <f t="shared" ca="1" si="2590"/>
        <v>#NAME?</v>
      </c>
    </row>
    <row r="8252" spans="1:66" x14ac:dyDescent="0.35">
      <c r="A8252" s="48">
        <v>41518</v>
      </c>
      <c r="B8252" s="17">
        <v>2013</v>
      </c>
      <c r="C8252" s="17">
        <v>9</v>
      </c>
      <c r="D8252" s="17">
        <v>244</v>
      </c>
      <c r="E8252" s="17">
        <v>1</v>
      </c>
      <c r="F8252" s="17">
        <v>1</v>
      </c>
      <c r="G8252" s="50">
        <v>6.7</v>
      </c>
      <c r="H8252" s="32">
        <v>4.6833720487743609</v>
      </c>
      <c r="I8252" s="50">
        <v>9.3333333333333339</v>
      </c>
      <c r="J8252" s="13">
        <v>0</v>
      </c>
      <c r="K8252" s="13">
        <f t="shared" si="2592"/>
        <v>0</v>
      </c>
      <c r="L8252" s="13">
        <f t="shared" si="2584"/>
        <v>0</v>
      </c>
      <c r="M8252" s="13" t="e">
        <f ca="1">CalcTable[[#This Row],[IWC]]-AE8251</f>
        <v>#NAME?</v>
      </c>
      <c r="N8252" s="13" t="e">
        <f ca="1">IF(CalcTable[[#This Row],[Day of Year]]&lt;123,FCAP,AE8251)</f>
        <v>#NAME?</v>
      </c>
      <c r="O8252" s="17" t="e">
        <f ca="1">IF(IRR_DRIP,5,COUNTIF('IDET Wind Values'!C8236:G8236,"&lt;="&amp;IRR_MAXWIND))</f>
        <v>#NAME?</v>
      </c>
      <c r="P8252" s="13" t="e">
        <f ca="1">CalcTable[[#This Row],[ET_o]]*KL</f>
        <v>#NAME?</v>
      </c>
      <c r="Q8252" s="13" t="e">
        <f ca="1">IF(WILTPT&lt;=0,1,MAX(0,MIN(1,(CalcTable[[#This Row],[IWC]]-WILTPT)/(MAD-WILTPT))))</f>
        <v>#NAME?</v>
      </c>
      <c r="R8252" s="13" t="e">
        <f ca="1">CalcTable[[#This Row],[ETMult]]*CalcTable[[#This Row],[ETb]]</f>
        <v>#NAME?</v>
      </c>
      <c r="S8252" s="13" t="b">
        <f>INDEX(IRR_LIST,CalcTable[[#This Row],[Day of Week]]+1)</f>
        <v>1</v>
      </c>
      <c r="T8252" s="13">
        <f t="shared" ca="1" si="2593"/>
        <v>0.3</v>
      </c>
      <c r="U8252" s="13" t="b">
        <f ca="1">IF(CalcTable[[#This Row],[IrrPrecip]]&gt;=IC_MM,FALSE,TRUE)</f>
        <v>1</v>
      </c>
      <c r="V8252" s="13" t="b">
        <f t="shared" si="2585"/>
        <v>1</v>
      </c>
      <c r="W8252" s="13" t="e">
        <f ca="1">IF(AND(IRR_DRIP=FALSE,CalcTable[[#This Row],[IrrHours]]&lt;=0),FALSE,TRUE)</f>
        <v>#NAME?</v>
      </c>
      <c r="X8252" s="13" t="e">
        <f ca="1">AND(CalcTable[[#This Row],[IrrDay]],CalcTable[[#This Row],[IrrRain]],CalcTable[[#This Row],[IrrWarm]],CalcTable[[#This Row],[IrrWindy]])</f>
        <v>#NAME?</v>
      </c>
      <c r="Y8252" s="13" t="e">
        <f t="shared" ca="1" si="2594"/>
        <v>#NAME?</v>
      </c>
      <c r="Z8252" s="13" t="e">
        <f ca="1">CalcTable[[#This Row],[IrrHours]]/5</f>
        <v>#NAME?</v>
      </c>
      <c r="AA8252" s="13" t="e">
        <f ca="1">IF(CalcTable[[#This Row],[IrrFlag]]=FALSE,0,MAX(0,CalcTable[[#This Row],[VolRednWind]]*(FCAP*IRR_TARGET-CalcTable[[#This Row],[IWC]])))</f>
        <v>#NAME?</v>
      </c>
      <c r="AB8252" s="13" t="e">
        <f ca="1">CalcTable[[#This Row],[IWC]]+CalcTable[[#This Row],[Eff Precip]]+CalcTable[[#This Row],[IrrAmt]]-CalcTable[[#This Row],[AET]]</f>
        <v>#NAME?</v>
      </c>
      <c r="AC8252" s="13" t="e">
        <f ca="1">IF(CalcTable[[#This Row],[PWC]]&gt;FCAP,MIN(24*PERC,MIN(SAT,CalcTable[[#This Row],[PWC]])-FCAP),0)</f>
        <v>#NAME?</v>
      </c>
      <c r="AD8252" s="13" t="e">
        <f ca="1">IF(CalcTable[[#This Row],[PWC]]&gt;SAT,CalcTable[[#This Row],[PWC]]-SAT,0)</f>
        <v>#NAME?</v>
      </c>
      <c r="AE8252" s="13" t="e">
        <f ca="1">CalcTable[[#This Row],[PWC]]-CalcTable[[#This Row],[PercAmt]]-CalcTable[[#This Row],[Runoff]]</f>
        <v>#NAME?</v>
      </c>
      <c r="AF8252" s="13" t="e">
        <f ca="1">CalcTable[[#This Row],[IrrAmt]]/1000*CUR_IRR_AREA*10000/IRR_EFF</f>
        <v>#NAME?</v>
      </c>
      <c r="AG8252" s="147"/>
      <c r="AI8252" s="50">
        <v>9.2578184940593076</v>
      </c>
      <c r="AJ8252" s="50">
        <v>13.5794033003819</v>
      </c>
      <c r="AK8252" s="50">
        <v>0</v>
      </c>
      <c r="AL8252" s="50">
        <v>0</v>
      </c>
      <c r="AM8252" s="50"/>
      <c r="AN8252" s="50"/>
      <c r="AO8252" s="50"/>
      <c r="AP8252" s="50"/>
      <c r="AQ8252" s="50"/>
      <c r="AR8252" s="50"/>
      <c r="AS8252" s="50"/>
      <c r="AT8252" s="50"/>
      <c r="AU8252" s="50"/>
      <c r="AV8252" s="50"/>
      <c r="AW8252" s="50"/>
      <c r="AX8252" s="50">
        <f t="shared" si="2595"/>
        <v>22.837221794441206</v>
      </c>
      <c r="AY8252" s="50"/>
      <c r="AZ8252" s="50">
        <f t="shared" si="2596"/>
        <v>534.11050139073893</v>
      </c>
      <c r="BA8252" s="50">
        <f t="shared" si="2586"/>
        <v>866.13304879942621</v>
      </c>
      <c r="BB8252" s="50">
        <f t="shared" si="2587"/>
        <v>896.43048614865381</v>
      </c>
      <c r="BC8252" s="17">
        <f t="shared" si="2597"/>
        <v>20139</v>
      </c>
      <c r="BD8252" s="50">
        <f t="shared" si="2598"/>
        <v>22.837221794441206</v>
      </c>
      <c r="BE8252" s="50">
        <f t="shared" si="2599"/>
        <v>534.11050139073893</v>
      </c>
      <c r="BF8252" s="50">
        <f t="shared" si="2600"/>
        <v>873.63475007312923</v>
      </c>
      <c r="BG8252" s="50"/>
      <c r="BH8252" s="17">
        <f t="shared" si="2601"/>
        <v>0</v>
      </c>
      <c r="BI8252" s="17">
        <f t="shared" si="2591"/>
        <v>8252</v>
      </c>
      <c r="BJ8252" s="17">
        <f t="shared" si="2602"/>
        <v>8252</v>
      </c>
      <c r="BK8252" s="150">
        <f t="shared" si="2603"/>
        <v>41518</v>
      </c>
      <c r="BL8252" s="50" t="e">
        <f t="shared" ca="1" si="2588"/>
        <v>#NAME?</v>
      </c>
      <c r="BM8252" s="50" t="e">
        <f t="shared" ca="1" si="2589"/>
        <v>#NAME?</v>
      </c>
      <c r="BN8252" s="50" t="e">
        <f t="shared" ca="1" si="2590"/>
        <v>#NAME?</v>
      </c>
    </row>
    <row r="8253" spans="1:66" x14ac:dyDescent="0.35">
      <c r="A8253" s="48">
        <v>41519</v>
      </c>
      <c r="B8253" s="17">
        <v>2013</v>
      </c>
      <c r="C8253" s="17">
        <v>9</v>
      </c>
      <c r="D8253" s="17">
        <v>245</v>
      </c>
      <c r="E8253" s="17">
        <v>2</v>
      </c>
      <c r="F8253" s="17">
        <v>2</v>
      </c>
      <c r="G8253" s="50">
        <v>10.4</v>
      </c>
      <c r="H8253" s="32">
        <v>4.7637750026886012</v>
      </c>
      <c r="I8253" s="50">
        <v>9.3333333333333339</v>
      </c>
      <c r="J8253" s="13">
        <v>0</v>
      </c>
      <c r="K8253" s="13">
        <f t="shared" si="2592"/>
        <v>0</v>
      </c>
      <c r="L8253" s="13">
        <f t="shared" si="2584"/>
        <v>0</v>
      </c>
      <c r="M8253" s="13" t="e">
        <f ca="1">CalcTable[[#This Row],[IWC]]-AE8252</f>
        <v>#NAME?</v>
      </c>
      <c r="N8253" s="13" t="e">
        <f ca="1">IF(CalcTable[[#This Row],[Day of Year]]&lt;123,FCAP,AE8252)</f>
        <v>#NAME?</v>
      </c>
      <c r="O8253" s="17" t="e">
        <f ca="1">IF(IRR_DRIP,5,COUNTIF('IDET Wind Values'!C8237:G8237,"&lt;="&amp;IRR_MAXWIND))</f>
        <v>#NAME?</v>
      </c>
      <c r="P8253" s="13" t="e">
        <f ca="1">CalcTable[[#This Row],[ET_o]]*KL</f>
        <v>#NAME?</v>
      </c>
      <c r="Q8253" s="13" t="e">
        <f ca="1">IF(WILTPT&lt;=0,1,MAX(0,MIN(1,(CalcTable[[#This Row],[IWC]]-WILTPT)/(MAD-WILTPT))))</f>
        <v>#NAME?</v>
      </c>
      <c r="R8253" s="13" t="e">
        <f ca="1">CalcTable[[#This Row],[ETMult]]*CalcTable[[#This Row],[ETb]]</f>
        <v>#NAME?</v>
      </c>
      <c r="S8253" s="13" t="b">
        <f>INDEX(IRR_LIST,CalcTable[[#This Row],[Day of Week]]+1)</f>
        <v>0</v>
      </c>
      <c r="T8253" s="13">
        <f t="shared" ca="1" si="2593"/>
        <v>0</v>
      </c>
      <c r="U8253" s="13" t="b">
        <f ca="1">IF(CalcTable[[#This Row],[IrrPrecip]]&gt;=IC_MM,FALSE,TRUE)</f>
        <v>1</v>
      </c>
      <c r="V8253" s="13" t="b">
        <f t="shared" si="2585"/>
        <v>1</v>
      </c>
      <c r="W8253" s="13" t="e">
        <f ca="1">IF(AND(IRR_DRIP=FALSE,CalcTable[[#This Row],[IrrHours]]&lt;=0),FALSE,TRUE)</f>
        <v>#NAME?</v>
      </c>
      <c r="X8253" s="13" t="e">
        <f ca="1">AND(CalcTable[[#This Row],[IrrDay]],CalcTable[[#This Row],[IrrRain]],CalcTable[[#This Row],[IrrWarm]],CalcTable[[#This Row],[IrrWindy]])</f>
        <v>#NAME?</v>
      </c>
      <c r="Y8253" s="13" t="e">
        <f t="shared" ca="1" si="2594"/>
        <v>#NAME?</v>
      </c>
      <c r="Z8253" s="13" t="e">
        <f ca="1">CalcTable[[#This Row],[IrrHours]]/5</f>
        <v>#NAME?</v>
      </c>
      <c r="AA8253" s="13" t="e">
        <f ca="1">IF(CalcTable[[#This Row],[IrrFlag]]=FALSE,0,MAX(0,CalcTable[[#This Row],[VolRednWind]]*(FCAP*IRR_TARGET-CalcTable[[#This Row],[IWC]])))</f>
        <v>#NAME?</v>
      </c>
      <c r="AB8253" s="13" t="e">
        <f ca="1">CalcTable[[#This Row],[IWC]]+CalcTable[[#This Row],[Eff Precip]]+CalcTable[[#This Row],[IrrAmt]]-CalcTable[[#This Row],[AET]]</f>
        <v>#NAME?</v>
      </c>
      <c r="AC8253" s="13" t="e">
        <f ca="1">IF(CalcTable[[#This Row],[PWC]]&gt;FCAP,MIN(24*PERC,MIN(SAT,CalcTable[[#This Row],[PWC]])-FCAP),0)</f>
        <v>#NAME?</v>
      </c>
      <c r="AD8253" s="13" t="e">
        <f ca="1">IF(CalcTable[[#This Row],[PWC]]&gt;SAT,CalcTable[[#This Row],[PWC]]-SAT,0)</f>
        <v>#NAME?</v>
      </c>
      <c r="AE8253" s="13" t="e">
        <f ca="1">CalcTable[[#This Row],[PWC]]-CalcTable[[#This Row],[PercAmt]]-CalcTable[[#This Row],[Runoff]]</f>
        <v>#NAME?</v>
      </c>
      <c r="AF8253" s="13" t="e">
        <f ca="1">CalcTable[[#This Row],[IrrAmt]]/1000*CUR_IRR_AREA*10000/IRR_EFF</f>
        <v>#NAME?</v>
      </c>
      <c r="AG8253" s="147"/>
      <c r="AI8253" s="50">
        <v>0</v>
      </c>
      <c r="AJ8253" s="50">
        <v>0</v>
      </c>
      <c r="AK8253" s="50">
        <v>0</v>
      </c>
      <c r="AL8253" s="50">
        <v>7.3861071295401075</v>
      </c>
      <c r="AM8253" s="50"/>
      <c r="AN8253" s="50"/>
      <c r="AO8253" s="50"/>
      <c r="AP8253" s="50"/>
      <c r="AQ8253" s="50"/>
      <c r="AR8253" s="50"/>
      <c r="AS8253" s="50"/>
      <c r="AT8253" s="50"/>
      <c r="AU8253" s="50"/>
      <c r="AV8253" s="50"/>
      <c r="AW8253" s="50"/>
      <c r="AX8253" s="50">
        <f t="shared" si="2595"/>
        <v>7.3861071295401075</v>
      </c>
      <c r="AY8253" s="50"/>
      <c r="AZ8253" s="50">
        <f t="shared" si="2596"/>
        <v>216.65914246650985</v>
      </c>
      <c r="BA8253" s="50">
        <f t="shared" si="2586"/>
        <v>333.58629871827708</v>
      </c>
      <c r="BB8253" s="50">
        <f t="shared" si="2587"/>
        <v>343.90340074049186</v>
      </c>
      <c r="BC8253" s="17">
        <f t="shared" si="2597"/>
        <v>20139</v>
      </c>
      <c r="BD8253" s="50">
        <f t="shared" si="2598"/>
        <v>7.3861071295401075</v>
      </c>
      <c r="BE8253" s="50">
        <f t="shared" si="2599"/>
        <v>216.65914246650985</v>
      </c>
      <c r="BF8253" s="50">
        <f t="shared" si="2600"/>
        <v>354.38538520948435</v>
      </c>
      <c r="BG8253" s="50"/>
      <c r="BH8253" s="17">
        <f t="shared" si="2601"/>
        <v>0</v>
      </c>
      <c r="BI8253" s="17">
        <f t="shared" si="2591"/>
        <v>8253</v>
      </c>
      <c r="BJ8253" s="17">
        <f t="shared" si="2602"/>
        <v>8253</v>
      </c>
      <c r="BK8253" s="150">
        <f t="shared" si="2603"/>
        <v>41519</v>
      </c>
      <c r="BL8253" s="50" t="e">
        <f t="shared" ca="1" si="2588"/>
        <v>#NAME?</v>
      </c>
      <c r="BM8253" s="50" t="e">
        <f t="shared" ca="1" si="2589"/>
        <v>#NAME?</v>
      </c>
      <c r="BN8253" s="50" t="e">
        <f t="shared" ca="1" si="2590"/>
        <v>#NAME?</v>
      </c>
    </row>
    <row r="8254" spans="1:66" x14ac:dyDescent="0.35">
      <c r="A8254" s="48">
        <v>41520</v>
      </c>
      <c r="B8254" s="17">
        <v>2013</v>
      </c>
      <c r="C8254" s="17">
        <v>9</v>
      </c>
      <c r="D8254" s="17">
        <v>246</v>
      </c>
      <c r="E8254" s="17">
        <v>3</v>
      </c>
      <c r="F8254" s="17">
        <v>3</v>
      </c>
      <c r="G8254" s="50">
        <v>11.4</v>
      </c>
      <c r="H8254" s="32">
        <v>3.5476928424388339</v>
      </c>
      <c r="I8254" s="50">
        <v>13.333333333333334</v>
      </c>
      <c r="J8254" s="13">
        <v>0</v>
      </c>
      <c r="K8254" s="13">
        <f t="shared" si="2592"/>
        <v>0</v>
      </c>
      <c r="L8254" s="13">
        <f t="shared" si="2584"/>
        <v>0</v>
      </c>
      <c r="M8254" s="13" t="e">
        <f ca="1">CalcTable[[#This Row],[IWC]]-AE8253</f>
        <v>#NAME?</v>
      </c>
      <c r="N8254" s="13" t="e">
        <f ca="1">IF(CalcTable[[#This Row],[Day of Year]]&lt;123,FCAP,AE8253)</f>
        <v>#NAME?</v>
      </c>
      <c r="O8254" s="17" t="e">
        <f ca="1">IF(IRR_DRIP,5,COUNTIF('IDET Wind Values'!C8238:G8238,"&lt;="&amp;IRR_MAXWIND))</f>
        <v>#NAME?</v>
      </c>
      <c r="P8254" s="13" t="e">
        <f ca="1">CalcTable[[#This Row],[ET_o]]*KL</f>
        <v>#NAME?</v>
      </c>
      <c r="Q8254" s="13" t="e">
        <f ca="1">IF(WILTPT&lt;=0,1,MAX(0,MIN(1,(CalcTable[[#This Row],[IWC]]-WILTPT)/(MAD-WILTPT))))</f>
        <v>#NAME?</v>
      </c>
      <c r="R8254" s="13" t="e">
        <f ca="1">CalcTable[[#This Row],[ETMult]]*CalcTable[[#This Row],[ETb]]</f>
        <v>#NAME?</v>
      </c>
      <c r="S8254" s="13" t="b">
        <f>INDEX(IRR_LIST,CalcTable[[#This Row],[Day of Week]]+1)</f>
        <v>1</v>
      </c>
      <c r="T8254" s="13">
        <f t="shared" ca="1" si="2593"/>
        <v>0</v>
      </c>
      <c r="U8254" s="13" t="b">
        <f ca="1">IF(CalcTable[[#This Row],[IrrPrecip]]&gt;=IC_MM,FALSE,TRUE)</f>
        <v>1</v>
      </c>
      <c r="V8254" s="13" t="b">
        <f t="shared" si="2585"/>
        <v>1</v>
      </c>
      <c r="W8254" s="13" t="e">
        <f ca="1">IF(AND(IRR_DRIP=FALSE,CalcTable[[#This Row],[IrrHours]]&lt;=0),FALSE,TRUE)</f>
        <v>#NAME?</v>
      </c>
      <c r="X8254" s="13" t="e">
        <f ca="1">AND(CalcTable[[#This Row],[IrrDay]],CalcTable[[#This Row],[IrrRain]],CalcTable[[#This Row],[IrrWarm]],CalcTable[[#This Row],[IrrWindy]])</f>
        <v>#NAME?</v>
      </c>
      <c r="Y8254" s="13" t="e">
        <f t="shared" ca="1" si="2594"/>
        <v>#NAME?</v>
      </c>
      <c r="Z8254" s="13" t="e">
        <f ca="1">CalcTable[[#This Row],[IrrHours]]/5</f>
        <v>#NAME?</v>
      </c>
      <c r="AA8254" s="13" t="e">
        <f ca="1">IF(CalcTable[[#This Row],[IrrFlag]]=FALSE,0,MAX(0,CalcTable[[#This Row],[VolRednWind]]*(FCAP*IRR_TARGET-CalcTable[[#This Row],[IWC]])))</f>
        <v>#NAME?</v>
      </c>
      <c r="AB8254" s="13" t="e">
        <f ca="1">CalcTable[[#This Row],[IWC]]+CalcTable[[#This Row],[Eff Precip]]+CalcTable[[#This Row],[IrrAmt]]-CalcTable[[#This Row],[AET]]</f>
        <v>#NAME?</v>
      </c>
      <c r="AC8254" s="13" t="e">
        <f ca="1">IF(CalcTable[[#This Row],[PWC]]&gt;FCAP,MIN(24*PERC,MIN(SAT,CalcTable[[#This Row],[PWC]])-FCAP),0)</f>
        <v>#NAME?</v>
      </c>
      <c r="AD8254" s="13" t="e">
        <f ca="1">IF(CalcTable[[#This Row],[PWC]]&gt;SAT,CalcTable[[#This Row],[PWC]]-SAT,0)</f>
        <v>#NAME?</v>
      </c>
      <c r="AE8254" s="13" t="e">
        <f ca="1">CalcTable[[#This Row],[PWC]]-CalcTable[[#This Row],[PercAmt]]-CalcTable[[#This Row],[Runoff]]</f>
        <v>#NAME?</v>
      </c>
      <c r="AF8254" s="13" t="e">
        <f ca="1">CalcTable[[#This Row],[IrrAmt]]/1000*CUR_IRR_AREA*10000/IRR_EFF</f>
        <v>#NAME?</v>
      </c>
      <c r="AG8254" s="147"/>
      <c r="AI8254" s="50">
        <v>0</v>
      </c>
      <c r="AJ8254" s="50">
        <v>0</v>
      </c>
      <c r="AK8254" s="50">
        <v>0</v>
      </c>
      <c r="AL8254" s="50">
        <v>0</v>
      </c>
      <c r="AM8254" s="50"/>
      <c r="AN8254" s="50"/>
      <c r="AO8254" s="50"/>
      <c r="AP8254" s="50"/>
      <c r="AQ8254" s="50"/>
      <c r="AR8254" s="50"/>
      <c r="AS8254" s="50"/>
      <c r="AT8254" s="50"/>
      <c r="AU8254" s="50"/>
      <c r="AV8254" s="50"/>
      <c r="AW8254" s="50"/>
      <c r="AX8254" s="50">
        <f t="shared" si="2595"/>
        <v>0</v>
      </c>
      <c r="AY8254" s="50"/>
      <c r="AZ8254" s="50">
        <f t="shared" si="2596"/>
        <v>0</v>
      </c>
      <c r="BA8254" s="50">
        <f t="shared" si="2586"/>
        <v>0</v>
      </c>
      <c r="BB8254" s="50">
        <f t="shared" si="2587"/>
        <v>0</v>
      </c>
      <c r="BC8254" s="17">
        <f t="shared" si="2597"/>
        <v>20139</v>
      </c>
      <c r="BD8254" s="50">
        <f t="shared" si="2598"/>
        <v>0</v>
      </c>
      <c r="BE8254" s="50">
        <f t="shared" si="2599"/>
        <v>0</v>
      </c>
      <c r="BF8254" s="50">
        <f t="shared" si="2600"/>
        <v>0</v>
      </c>
      <c r="BG8254" s="50"/>
      <c r="BH8254" s="17">
        <f t="shared" si="2601"/>
        <v>0</v>
      </c>
      <c r="BI8254" s="17">
        <f t="shared" si="2591"/>
        <v>8254</v>
      </c>
      <c r="BJ8254" s="17">
        <f t="shared" si="2602"/>
        <v>8254</v>
      </c>
      <c r="BK8254" s="150">
        <f t="shared" si="2603"/>
        <v>41520</v>
      </c>
      <c r="BL8254" s="50" t="e">
        <f t="shared" ca="1" si="2588"/>
        <v>#NAME?</v>
      </c>
      <c r="BM8254" s="50" t="e">
        <f t="shared" ca="1" si="2589"/>
        <v>#NAME?</v>
      </c>
      <c r="BN8254" s="50" t="e">
        <f t="shared" ca="1" si="2590"/>
        <v>#NAME?</v>
      </c>
    </row>
    <row r="8255" spans="1:66" x14ac:dyDescent="0.35">
      <c r="A8255" s="48">
        <v>41521</v>
      </c>
      <c r="B8255" s="17">
        <v>2013</v>
      </c>
      <c r="C8255" s="17">
        <v>9</v>
      </c>
      <c r="D8255" s="17">
        <v>247</v>
      </c>
      <c r="E8255" s="17">
        <v>4</v>
      </c>
      <c r="F8255" s="17">
        <v>4</v>
      </c>
      <c r="G8255" s="50">
        <v>11.5</v>
      </c>
      <c r="H8255" s="32">
        <v>4.9761943024302706</v>
      </c>
      <c r="I8255" s="50">
        <v>15</v>
      </c>
      <c r="J8255" s="13">
        <v>0</v>
      </c>
      <c r="K8255" s="13">
        <f t="shared" si="2592"/>
        <v>0</v>
      </c>
      <c r="L8255" s="13">
        <f t="shared" si="2584"/>
        <v>0</v>
      </c>
      <c r="M8255" s="13" t="e">
        <f ca="1">CalcTable[[#This Row],[IWC]]-AE8254</f>
        <v>#NAME?</v>
      </c>
      <c r="N8255" s="13" t="e">
        <f ca="1">IF(CalcTable[[#This Row],[Day of Year]]&lt;123,FCAP,AE8254)</f>
        <v>#NAME?</v>
      </c>
      <c r="O8255" s="17" t="e">
        <f ca="1">IF(IRR_DRIP,5,COUNTIF('IDET Wind Values'!C8239:G8239,"&lt;="&amp;IRR_MAXWIND))</f>
        <v>#NAME?</v>
      </c>
      <c r="P8255" s="13" t="e">
        <f ca="1">CalcTable[[#This Row],[ET_o]]*KL</f>
        <v>#NAME?</v>
      </c>
      <c r="Q8255" s="13" t="e">
        <f ca="1">IF(WILTPT&lt;=0,1,MAX(0,MIN(1,(CalcTable[[#This Row],[IWC]]-WILTPT)/(MAD-WILTPT))))</f>
        <v>#NAME?</v>
      </c>
      <c r="R8255" s="13" t="e">
        <f ca="1">CalcTable[[#This Row],[ETMult]]*CalcTable[[#This Row],[ETb]]</f>
        <v>#NAME?</v>
      </c>
      <c r="S8255" s="13" t="b">
        <f>INDEX(IRR_LIST,CalcTable[[#This Row],[Day of Week]]+1)</f>
        <v>0</v>
      </c>
      <c r="T8255" s="13">
        <f t="shared" ca="1" si="2593"/>
        <v>0</v>
      </c>
      <c r="U8255" s="13" t="b">
        <f ca="1">IF(CalcTable[[#This Row],[IrrPrecip]]&gt;=IC_MM,FALSE,TRUE)</f>
        <v>1</v>
      </c>
      <c r="V8255" s="13" t="b">
        <f t="shared" si="2585"/>
        <v>1</v>
      </c>
      <c r="W8255" s="13" t="e">
        <f ca="1">IF(AND(IRR_DRIP=FALSE,CalcTable[[#This Row],[IrrHours]]&lt;=0),FALSE,TRUE)</f>
        <v>#NAME?</v>
      </c>
      <c r="X8255" s="13" t="e">
        <f ca="1">AND(CalcTable[[#This Row],[IrrDay]],CalcTable[[#This Row],[IrrRain]],CalcTable[[#This Row],[IrrWarm]],CalcTable[[#This Row],[IrrWindy]])</f>
        <v>#NAME?</v>
      </c>
      <c r="Y8255" s="13" t="e">
        <f t="shared" ca="1" si="2594"/>
        <v>#NAME?</v>
      </c>
      <c r="Z8255" s="13" t="e">
        <f ca="1">CalcTable[[#This Row],[IrrHours]]/5</f>
        <v>#NAME?</v>
      </c>
      <c r="AA8255" s="13" t="e">
        <f ca="1">IF(CalcTable[[#This Row],[IrrFlag]]=FALSE,0,MAX(0,CalcTable[[#This Row],[VolRednWind]]*(FCAP*IRR_TARGET-CalcTable[[#This Row],[IWC]])))</f>
        <v>#NAME?</v>
      </c>
      <c r="AB8255" s="13" t="e">
        <f ca="1">CalcTable[[#This Row],[IWC]]+CalcTable[[#This Row],[Eff Precip]]+CalcTable[[#This Row],[IrrAmt]]-CalcTable[[#This Row],[AET]]</f>
        <v>#NAME?</v>
      </c>
      <c r="AC8255" s="13" t="e">
        <f ca="1">IF(CalcTable[[#This Row],[PWC]]&gt;FCAP,MIN(24*PERC,MIN(SAT,CalcTable[[#This Row],[PWC]])-FCAP),0)</f>
        <v>#NAME?</v>
      </c>
      <c r="AD8255" s="13" t="e">
        <f ca="1">IF(CalcTable[[#This Row],[PWC]]&gt;SAT,CalcTable[[#This Row],[PWC]]-SAT,0)</f>
        <v>#NAME?</v>
      </c>
      <c r="AE8255" s="13" t="e">
        <f ca="1">CalcTable[[#This Row],[PWC]]-CalcTable[[#This Row],[PercAmt]]-CalcTable[[#This Row],[Runoff]]</f>
        <v>#NAME?</v>
      </c>
      <c r="AF8255" s="13" t="e">
        <f ca="1">CalcTable[[#This Row],[IrrAmt]]/1000*CUR_IRR_AREA*10000/IRR_EFF</f>
        <v>#NAME?</v>
      </c>
      <c r="AG8255" s="147"/>
      <c r="AI8255" s="50">
        <v>0</v>
      </c>
      <c r="AJ8255" s="50">
        <v>0</v>
      </c>
      <c r="AK8255" s="50">
        <v>0</v>
      </c>
      <c r="AL8255" s="50">
        <v>4.5290173916492193</v>
      </c>
      <c r="AM8255" s="50"/>
      <c r="AN8255" s="50"/>
      <c r="AO8255" s="50"/>
      <c r="AP8255" s="50"/>
      <c r="AQ8255" s="50"/>
      <c r="AR8255" s="50"/>
      <c r="AS8255" s="50"/>
      <c r="AT8255" s="50"/>
      <c r="AU8255" s="50"/>
      <c r="AV8255" s="50"/>
      <c r="AW8255" s="50"/>
      <c r="AX8255" s="50">
        <f t="shared" si="2595"/>
        <v>4.5290173916492193</v>
      </c>
      <c r="AY8255" s="50"/>
      <c r="AZ8255" s="50">
        <f t="shared" si="2596"/>
        <v>132.85117682171045</v>
      </c>
      <c r="BA8255" s="50">
        <f t="shared" si="2586"/>
        <v>204.54863732866531</v>
      </c>
      <c r="BB8255" s="50">
        <f t="shared" si="2587"/>
        <v>210.87488384398486</v>
      </c>
      <c r="BC8255" s="17">
        <f t="shared" si="2597"/>
        <v>20139</v>
      </c>
      <c r="BD8255" s="50">
        <f t="shared" si="2598"/>
        <v>4.5290173916492193</v>
      </c>
      <c r="BE8255" s="50">
        <f t="shared" si="2599"/>
        <v>132.85117682171045</v>
      </c>
      <c r="BF8255" s="50">
        <f t="shared" si="2600"/>
        <v>217.30223307226771</v>
      </c>
      <c r="BG8255" s="50"/>
      <c r="BH8255" s="17">
        <f t="shared" si="2601"/>
        <v>0</v>
      </c>
      <c r="BI8255" s="17">
        <f t="shared" si="2591"/>
        <v>8255</v>
      </c>
      <c r="BJ8255" s="17">
        <f t="shared" si="2602"/>
        <v>8255</v>
      </c>
      <c r="BK8255" s="150">
        <f t="shared" si="2603"/>
        <v>41521</v>
      </c>
      <c r="BL8255" s="50" t="e">
        <f t="shared" ca="1" si="2588"/>
        <v>#NAME?</v>
      </c>
      <c r="BM8255" s="50" t="e">
        <f t="shared" ca="1" si="2589"/>
        <v>#NAME?</v>
      </c>
      <c r="BN8255" s="50" t="e">
        <f t="shared" ca="1" si="2590"/>
        <v>#NAME?</v>
      </c>
    </row>
    <row r="8256" spans="1:66" x14ac:dyDescent="0.35">
      <c r="A8256" s="48">
        <v>41522</v>
      </c>
      <c r="B8256" s="17">
        <v>2013</v>
      </c>
      <c r="C8256" s="17">
        <v>9</v>
      </c>
      <c r="D8256" s="17">
        <v>248</v>
      </c>
      <c r="E8256" s="17">
        <v>5</v>
      </c>
      <c r="F8256" s="17">
        <v>5</v>
      </c>
      <c r="G8256" s="50">
        <v>14.3</v>
      </c>
      <c r="H8256" s="32">
        <v>4.7656979930361043</v>
      </c>
      <c r="I8256" s="50">
        <v>11.5</v>
      </c>
      <c r="J8256" s="13">
        <v>0</v>
      </c>
      <c r="K8256" s="13">
        <f t="shared" si="2592"/>
        <v>0</v>
      </c>
      <c r="L8256" s="13">
        <f t="shared" si="2584"/>
        <v>0</v>
      </c>
      <c r="M8256" s="13" t="e">
        <f ca="1">CalcTable[[#This Row],[IWC]]-AE8255</f>
        <v>#NAME?</v>
      </c>
      <c r="N8256" s="13" t="e">
        <f ca="1">IF(CalcTable[[#This Row],[Day of Year]]&lt;123,FCAP,AE8255)</f>
        <v>#NAME?</v>
      </c>
      <c r="O8256" s="17" t="e">
        <f ca="1">IF(IRR_DRIP,5,COUNTIF('IDET Wind Values'!C8240:G8240,"&lt;="&amp;IRR_MAXWIND))</f>
        <v>#NAME?</v>
      </c>
      <c r="P8256" s="13" t="e">
        <f ca="1">CalcTable[[#This Row],[ET_o]]*KL</f>
        <v>#NAME?</v>
      </c>
      <c r="Q8256" s="13" t="e">
        <f ca="1">IF(WILTPT&lt;=0,1,MAX(0,MIN(1,(CalcTable[[#This Row],[IWC]]-WILTPT)/(MAD-WILTPT))))</f>
        <v>#NAME?</v>
      </c>
      <c r="R8256" s="13" t="e">
        <f ca="1">CalcTable[[#This Row],[ETMult]]*CalcTable[[#This Row],[ETb]]</f>
        <v>#NAME?</v>
      </c>
      <c r="S8256" s="13" t="b">
        <f>INDEX(IRR_LIST,CalcTable[[#This Row],[Day of Week]]+1)</f>
        <v>1</v>
      </c>
      <c r="T8256" s="13">
        <f t="shared" ca="1" si="2593"/>
        <v>0</v>
      </c>
      <c r="U8256" s="13" t="b">
        <f ca="1">IF(CalcTable[[#This Row],[IrrPrecip]]&gt;=IC_MM,FALSE,TRUE)</f>
        <v>1</v>
      </c>
      <c r="V8256" s="13" t="b">
        <f t="shared" si="2585"/>
        <v>1</v>
      </c>
      <c r="W8256" s="13" t="e">
        <f ca="1">IF(AND(IRR_DRIP=FALSE,CalcTable[[#This Row],[IrrHours]]&lt;=0),FALSE,TRUE)</f>
        <v>#NAME?</v>
      </c>
      <c r="X8256" s="13" t="e">
        <f ca="1">AND(CalcTable[[#This Row],[IrrDay]],CalcTable[[#This Row],[IrrRain]],CalcTable[[#This Row],[IrrWarm]],CalcTable[[#This Row],[IrrWindy]])</f>
        <v>#NAME?</v>
      </c>
      <c r="Y8256" s="13" t="e">
        <f t="shared" ca="1" si="2594"/>
        <v>#NAME?</v>
      </c>
      <c r="Z8256" s="13" t="e">
        <f ca="1">CalcTable[[#This Row],[IrrHours]]/5</f>
        <v>#NAME?</v>
      </c>
      <c r="AA8256" s="13" t="e">
        <f ca="1">IF(CalcTable[[#This Row],[IrrFlag]]=FALSE,0,MAX(0,CalcTable[[#This Row],[VolRednWind]]*(FCAP*IRR_TARGET-CalcTable[[#This Row],[IWC]])))</f>
        <v>#NAME?</v>
      </c>
      <c r="AB8256" s="13" t="e">
        <f ca="1">CalcTable[[#This Row],[IWC]]+CalcTable[[#This Row],[Eff Precip]]+CalcTable[[#This Row],[IrrAmt]]-CalcTable[[#This Row],[AET]]</f>
        <v>#NAME?</v>
      </c>
      <c r="AC8256" s="13" t="e">
        <f ca="1">IF(CalcTable[[#This Row],[PWC]]&gt;FCAP,MIN(24*PERC,MIN(SAT,CalcTable[[#This Row],[PWC]])-FCAP),0)</f>
        <v>#NAME?</v>
      </c>
      <c r="AD8256" s="13" t="e">
        <f ca="1">IF(CalcTable[[#This Row],[PWC]]&gt;SAT,CalcTable[[#This Row],[PWC]]-SAT,0)</f>
        <v>#NAME?</v>
      </c>
      <c r="AE8256" s="13" t="e">
        <f ca="1">CalcTable[[#This Row],[PWC]]-CalcTable[[#This Row],[PercAmt]]-CalcTable[[#This Row],[Runoff]]</f>
        <v>#NAME?</v>
      </c>
      <c r="AF8256" s="13" t="e">
        <f ca="1">CalcTable[[#This Row],[IrrAmt]]/1000*CUR_IRR_AREA*10000/IRR_EFF</f>
        <v>#NAME?</v>
      </c>
      <c r="AG8256" s="147"/>
      <c r="AI8256" s="50">
        <v>0</v>
      </c>
      <c r="AJ8256" s="50">
        <v>0</v>
      </c>
      <c r="AK8256" s="50">
        <v>0</v>
      </c>
      <c r="AL8256" s="50">
        <v>0</v>
      </c>
      <c r="AM8256" s="50"/>
      <c r="AN8256" s="50"/>
      <c r="AO8256" s="50"/>
      <c r="AP8256" s="50"/>
      <c r="AQ8256" s="50"/>
      <c r="AR8256" s="50"/>
      <c r="AS8256" s="50"/>
      <c r="AT8256" s="50"/>
      <c r="AU8256" s="50"/>
      <c r="AV8256" s="50"/>
      <c r="AW8256" s="50"/>
      <c r="AX8256" s="50">
        <f t="shared" si="2595"/>
        <v>0</v>
      </c>
      <c r="AY8256" s="50"/>
      <c r="AZ8256" s="50">
        <f t="shared" si="2596"/>
        <v>0</v>
      </c>
      <c r="BA8256" s="50">
        <f t="shared" si="2586"/>
        <v>0</v>
      </c>
      <c r="BB8256" s="50">
        <f t="shared" si="2587"/>
        <v>0</v>
      </c>
      <c r="BC8256" s="17">
        <f t="shared" si="2597"/>
        <v>20139</v>
      </c>
      <c r="BD8256" s="50">
        <f t="shared" si="2598"/>
        <v>0</v>
      </c>
      <c r="BE8256" s="50">
        <f t="shared" si="2599"/>
        <v>0</v>
      </c>
      <c r="BF8256" s="50">
        <f t="shared" si="2600"/>
        <v>0</v>
      </c>
      <c r="BG8256" s="50"/>
      <c r="BH8256" s="17">
        <f t="shared" si="2601"/>
        <v>0</v>
      </c>
      <c r="BI8256" s="17">
        <f t="shared" si="2591"/>
        <v>8256</v>
      </c>
      <c r="BJ8256" s="17">
        <f t="shared" si="2602"/>
        <v>8256</v>
      </c>
      <c r="BK8256" s="150">
        <f t="shared" si="2603"/>
        <v>41522</v>
      </c>
      <c r="BL8256" s="50" t="e">
        <f t="shared" ca="1" si="2588"/>
        <v>#NAME?</v>
      </c>
      <c r="BM8256" s="50" t="e">
        <f t="shared" ca="1" si="2589"/>
        <v>#NAME?</v>
      </c>
      <c r="BN8256" s="50" t="e">
        <f t="shared" ca="1" si="2590"/>
        <v>#NAME?</v>
      </c>
    </row>
    <row r="8257" spans="1:66" x14ac:dyDescent="0.35">
      <c r="A8257" s="48">
        <v>41523</v>
      </c>
      <c r="B8257" s="17">
        <v>2013</v>
      </c>
      <c r="C8257" s="17">
        <v>9</v>
      </c>
      <c r="D8257" s="17">
        <v>249</v>
      </c>
      <c r="E8257" s="17">
        <v>6</v>
      </c>
      <c r="F8257" s="17">
        <v>6</v>
      </c>
      <c r="G8257" s="50">
        <v>13.2</v>
      </c>
      <c r="H8257" s="32">
        <v>1.8438716526828467</v>
      </c>
      <c r="I8257" s="50">
        <v>13</v>
      </c>
      <c r="J8257" s="13">
        <v>15</v>
      </c>
      <c r="K8257" s="13">
        <f t="shared" si="2592"/>
        <v>15</v>
      </c>
      <c r="L8257" s="13">
        <f t="shared" si="2584"/>
        <v>7.5</v>
      </c>
      <c r="M8257" s="13" t="e">
        <f ca="1">CalcTable[[#This Row],[IWC]]-AE8256</f>
        <v>#NAME?</v>
      </c>
      <c r="N8257" s="13" t="e">
        <f ca="1">IF(CalcTable[[#This Row],[Day of Year]]&lt;123,FCAP,AE8256)</f>
        <v>#NAME?</v>
      </c>
      <c r="O8257" s="17" t="e">
        <f ca="1">IF(IRR_DRIP,5,COUNTIF('IDET Wind Values'!C8241:G8241,"&lt;="&amp;IRR_MAXWIND))</f>
        <v>#NAME?</v>
      </c>
      <c r="P8257" s="13" t="e">
        <f ca="1">CalcTable[[#This Row],[ET_o]]*KL</f>
        <v>#NAME?</v>
      </c>
      <c r="Q8257" s="13" t="e">
        <f ca="1">IF(WILTPT&lt;=0,1,MAX(0,MIN(1,(CalcTable[[#This Row],[IWC]]-WILTPT)/(MAD-WILTPT))))</f>
        <v>#NAME?</v>
      </c>
      <c r="R8257" s="13" t="e">
        <f ca="1">CalcTable[[#This Row],[ETMult]]*CalcTable[[#This Row],[ETb]]</f>
        <v>#NAME?</v>
      </c>
      <c r="S8257" s="13" t="b">
        <f>INDEX(IRR_LIST,CalcTable[[#This Row],[Day of Week]]+1)</f>
        <v>0</v>
      </c>
      <c r="T8257" s="13">
        <f t="shared" ca="1" si="2593"/>
        <v>0</v>
      </c>
      <c r="U8257" s="13" t="b">
        <f ca="1">IF(CalcTable[[#This Row],[IrrPrecip]]&gt;=IC_MM,FALSE,TRUE)</f>
        <v>1</v>
      </c>
      <c r="V8257" s="13" t="b">
        <f t="shared" si="2585"/>
        <v>1</v>
      </c>
      <c r="W8257" s="13" t="e">
        <f ca="1">IF(AND(IRR_DRIP=FALSE,CalcTable[[#This Row],[IrrHours]]&lt;=0),FALSE,TRUE)</f>
        <v>#NAME?</v>
      </c>
      <c r="X8257" s="13" t="e">
        <f ca="1">AND(CalcTable[[#This Row],[IrrDay]],CalcTable[[#This Row],[IrrRain]],CalcTable[[#This Row],[IrrWarm]],CalcTable[[#This Row],[IrrWindy]])</f>
        <v>#NAME?</v>
      </c>
      <c r="Y8257" s="13" t="e">
        <f t="shared" ca="1" si="2594"/>
        <v>#NAME?</v>
      </c>
      <c r="Z8257" s="13" t="e">
        <f ca="1">CalcTable[[#This Row],[IrrHours]]/5</f>
        <v>#NAME?</v>
      </c>
      <c r="AA8257" s="13" t="e">
        <f ca="1">IF(CalcTable[[#This Row],[IrrFlag]]=FALSE,0,MAX(0,CalcTable[[#This Row],[VolRednWind]]*(FCAP*IRR_TARGET-CalcTable[[#This Row],[IWC]])))</f>
        <v>#NAME?</v>
      </c>
      <c r="AB8257" s="13" t="e">
        <f ca="1">CalcTable[[#This Row],[IWC]]+CalcTable[[#This Row],[Eff Precip]]+CalcTable[[#This Row],[IrrAmt]]-CalcTable[[#This Row],[AET]]</f>
        <v>#NAME?</v>
      </c>
      <c r="AC8257" s="13" t="e">
        <f ca="1">IF(CalcTable[[#This Row],[PWC]]&gt;FCAP,MIN(24*PERC,MIN(SAT,CalcTable[[#This Row],[PWC]])-FCAP),0)</f>
        <v>#NAME?</v>
      </c>
      <c r="AD8257" s="13" t="e">
        <f ca="1">IF(CalcTable[[#This Row],[PWC]]&gt;SAT,CalcTable[[#This Row],[PWC]]-SAT,0)</f>
        <v>#NAME?</v>
      </c>
      <c r="AE8257" s="13" t="e">
        <f ca="1">CalcTable[[#This Row],[PWC]]-CalcTable[[#This Row],[PercAmt]]-CalcTable[[#This Row],[Runoff]]</f>
        <v>#NAME?</v>
      </c>
      <c r="AF8257" s="13" t="e">
        <f ca="1">CalcTable[[#This Row],[IrrAmt]]/1000*CUR_IRR_AREA*10000/IRR_EFF</f>
        <v>#NAME?</v>
      </c>
      <c r="AG8257" s="147"/>
      <c r="AI8257" s="50">
        <v>0</v>
      </c>
      <c r="AJ8257" s="50">
        <v>0</v>
      </c>
      <c r="AK8257" s="50">
        <v>0</v>
      </c>
      <c r="AL8257" s="50">
        <v>5.3580407625065085</v>
      </c>
      <c r="AM8257" s="50"/>
      <c r="AN8257" s="50"/>
      <c r="AO8257" s="50"/>
      <c r="AP8257" s="50"/>
      <c r="AQ8257" s="50"/>
      <c r="AR8257" s="50"/>
      <c r="AS8257" s="50"/>
      <c r="AT8257" s="50"/>
      <c r="AU8257" s="50"/>
      <c r="AV8257" s="50"/>
      <c r="AW8257" s="50"/>
      <c r="AX8257" s="50">
        <f t="shared" si="2595"/>
        <v>5.3580407625065085</v>
      </c>
      <c r="AY8257" s="50"/>
      <c r="AZ8257" s="50">
        <f t="shared" si="2596"/>
        <v>157.16919570019093</v>
      </c>
      <c r="BA8257" s="50">
        <f t="shared" si="2586"/>
        <v>241.99066639553206</v>
      </c>
      <c r="BB8257" s="50">
        <f t="shared" si="2587"/>
        <v>249.47491380982689</v>
      </c>
      <c r="BC8257" s="17">
        <f t="shared" si="2597"/>
        <v>20139</v>
      </c>
      <c r="BD8257" s="50">
        <f t="shared" si="2598"/>
        <v>5.3580407625065085</v>
      </c>
      <c r="BE8257" s="50">
        <f t="shared" si="2599"/>
        <v>157.16919570019093</v>
      </c>
      <c r="BF8257" s="50">
        <f t="shared" si="2600"/>
        <v>257.07877049262572</v>
      </c>
      <c r="BG8257" s="50"/>
      <c r="BH8257" s="17">
        <f t="shared" si="2601"/>
        <v>0</v>
      </c>
      <c r="BI8257" s="17">
        <f t="shared" si="2591"/>
        <v>8257</v>
      </c>
      <c r="BJ8257" s="17">
        <f t="shared" si="2602"/>
        <v>8257</v>
      </c>
      <c r="BK8257" s="150">
        <f t="shared" si="2603"/>
        <v>41523</v>
      </c>
      <c r="BL8257" s="50" t="e">
        <f t="shared" ca="1" si="2588"/>
        <v>#NAME?</v>
      </c>
      <c r="BM8257" s="50" t="e">
        <f t="shared" ca="1" si="2589"/>
        <v>#NAME?</v>
      </c>
      <c r="BN8257" s="50" t="e">
        <f t="shared" ca="1" si="2590"/>
        <v>#NAME?</v>
      </c>
    </row>
    <row r="8258" spans="1:66" x14ac:dyDescent="0.35">
      <c r="A8258" s="48">
        <v>41524</v>
      </c>
      <c r="B8258" s="17">
        <v>2013</v>
      </c>
      <c r="C8258" s="17">
        <v>9</v>
      </c>
      <c r="D8258" s="17">
        <v>250</v>
      </c>
      <c r="E8258" s="17">
        <v>7</v>
      </c>
      <c r="F8258" s="17">
        <v>7</v>
      </c>
      <c r="G8258" s="50">
        <v>12.5</v>
      </c>
      <c r="H8258" s="32">
        <v>0.57284160181603372</v>
      </c>
      <c r="I8258" s="50">
        <v>9.8333333333333339</v>
      </c>
      <c r="J8258" s="13">
        <v>20</v>
      </c>
      <c r="K8258" s="13">
        <f t="shared" si="2592"/>
        <v>20</v>
      </c>
      <c r="L8258" s="13">
        <f t="shared" si="2584"/>
        <v>11.25</v>
      </c>
      <c r="M8258" s="13" t="e">
        <f ca="1">CalcTable[[#This Row],[IWC]]-AE8257</f>
        <v>#NAME?</v>
      </c>
      <c r="N8258" s="13" t="e">
        <f ca="1">IF(CalcTable[[#This Row],[Day of Year]]&lt;123,FCAP,AE8257)</f>
        <v>#NAME?</v>
      </c>
      <c r="O8258" s="17" t="e">
        <f ca="1">IF(IRR_DRIP,5,COUNTIF('IDET Wind Values'!C8242:G8242,"&lt;="&amp;IRR_MAXWIND))</f>
        <v>#NAME?</v>
      </c>
      <c r="P8258" s="13" t="e">
        <f ca="1">CalcTable[[#This Row],[ET_o]]*KL</f>
        <v>#NAME?</v>
      </c>
      <c r="Q8258" s="13" t="e">
        <f ca="1">IF(WILTPT&lt;=0,1,MAX(0,MIN(1,(CalcTable[[#This Row],[IWC]]-WILTPT)/(MAD-WILTPT))))</f>
        <v>#NAME?</v>
      </c>
      <c r="R8258" s="13" t="e">
        <f ca="1">CalcTable[[#This Row],[ETMult]]*CalcTable[[#This Row],[ETb]]</f>
        <v>#NAME?</v>
      </c>
      <c r="S8258" s="13" t="b">
        <f>INDEX(IRR_LIST,CalcTable[[#This Row],[Day of Week]]+1)</f>
        <v>0</v>
      </c>
      <c r="T8258" s="13">
        <f t="shared" ca="1" si="2593"/>
        <v>15</v>
      </c>
      <c r="U8258" s="13" t="b">
        <f ca="1">IF(CalcTable[[#This Row],[IrrPrecip]]&gt;=IC_MM,FALSE,TRUE)</f>
        <v>0</v>
      </c>
      <c r="V8258" s="13" t="b">
        <f t="shared" si="2585"/>
        <v>1</v>
      </c>
      <c r="W8258" s="13" t="e">
        <f ca="1">IF(AND(IRR_DRIP=FALSE,CalcTable[[#This Row],[IrrHours]]&lt;=0),FALSE,TRUE)</f>
        <v>#NAME?</v>
      </c>
      <c r="X8258" s="13" t="e">
        <f ca="1">AND(CalcTable[[#This Row],[IrrDay]],CalcTable[[#This Row],[IrrRain]],CalcTable[[#This Row],[IrrWarm]],CalcTable[[#This Row],[IrrWindy]])</f>
        <v>#NAME?</v>
      </c>
      <c r="Y8258" s="13" t="e">
        <f t="shared" ca="1" si="2594"/>
        <v>#NAME?</v>
      </c>
      <c r="Z8258" s="13" t="e">
        <f ca="1">CalcTable[[#This Row],[IrrHours]]/5</f>
        <v>#NAME?</v>
      </c>
      <c r="AA8258" s="13" t="e">
        <f ca="1">IF(CalcTable[[#This Row],[IrrFlag]]=FALSE,0,MAX(0,CalcTable[[#This Row],[VolRednWind]]*(FCAP*IRR_TARGET-CalcTable[[#This Row],[IWC]])))</f>
        <v>#NAME?</v>
      </c>
      <c r="AB8258" s="13" t="e">
        <f ca="1">CalcTable[[#This Row],[IWC]]+CalcTable[[#This Row],[Eff Precip]]+CalcTable[[#This Row],[IrrAmt]]-CalcTable[[#This Row],[AET]]</f>
        <v>#NAME?</v>
      </c>
      <c r="AC8258" s="13" t="e">
        <f ca="1">IF(CalcTable[[#This Row],[PWC]]&gt;FCAP,MIN(24*PERC,MIN(SAT,CalcTable[[#This Row],[PWC]])-FCAP),0)</f>
        <v>#NAME?</v>
      </c>
      <c r="AD8258" s="13" t="e">
        <f ca="1">IF(CalcTable[[#This Row],[PWC]]&gt;SAT,CalcTable[[#This Row],[PWC]]-SAT,0)</f>
        <v>#NAME?</v>
      </c>
      <c r="AE8258" s="13" t="e">
        <f ca="1">CalcTable[[#This Row],[PWC]]-CalcTable[[#This Row],[PercAmt]]-CalcTable[[#This Row],[Runoff]]</f>
        <v>#NAME?</v>
      </c>
      <c r="AF8258" s="13" t="e">
        <f ca="1">CalcTable[[#This Row],[IrrAmt]]/1000*CUR_IRR_AREA*10000/IRR_EFF</f>
        <v>#NAME?</v>
      </c>
      <c r="AG8258" s="147"/>
      <c r="AI8258" s="50">
        <v>0</v>
      </c>
      <c r="AJ8258" s="50">
        <v>0</v>
      </c>
      <c r="AK8258" s="50">
        <v>0</v>
      </c>
      <c r="AL8258" s="50">
        <v>0</v>
      </c>
      <c r="AM8258" s="50"/>
      <c r="AN8258" s="50"/>
      <c r="AO8258" s="50"/>
      <c r="AP8258" s="50"/>
      <c r="AQ8258" s="50"/>
      <c r="AR8258" s="50"/>
      <c r="AS8258" s="50"/>
      <c r="AT8258" s="50"/>
      <c r="AU8258" s="50"/>
      <c r="AV8258" s="50"/>
      <c r="AW8258" s="50"/>
      <c r="AX8258" s="50">
        <f t="shared" si="2595"/>
        <v>0</v>
      </c>
      <c r="AY8258" s="50"/>
      <c r="AZ8258" s="50">
        <f t="shared" si="2596"/>
        <v>0</v>
      </c>
      <c r="BA8258" s="50">
        <f t="shared" si="2586"/>
        <v>0</v>
      </c>
      <c r="BB8258" s="50">
        <f t="shared" si="2587"/>
        <v>0</v>
      </c>
      <c r="BC8258" s="17">
        <f t="shared" si="2597"/>
        <v>20139</v>
      </c>
      <c r="BD8258" s="50">
        <f t="shared" si="2598"/>
        <v>0</v>
      </c>
      <c r="BE8258" s="50">
        <f t="shared" si="2599"/>
        <v>0</v>
      </c>
      <c r="BF8258" s="50">
        <f t="shared" si="2600"/>
        <v>0</v>
      </c>
      <c r="BG8258" s="50"/>
      <c r="BH8258" s="17">
        <f t="shared" si="2601"/>
        <v>0</v>
      </c>
      <c r="BI8258" s="17">
        <f t="shared" si="2591"/>
        <v>8258</v>
      </c>
      <c r="BJ8258" s="17">
        <f t="shared" si="2602"/>
        <v>8258</v>
      </c>
      <c r="BK8258" s="150">
        <f t="shared" si="2603"/>
        <v>41524</v>
      </c>
      <c r="BL8258" s="50" t="e">
        <f t="shared" ca="1" si="2588"/>
        <v>#NAME?</v>
      </c>
      <c r="BM8258" s="50" t="e">
        <f t="shared" ca="1" si="2589"/>
        <v>#NAME?</v>
      </c>
      <c r="BN8258" s="50" t="e">
        <f t="shared" ca="1" si="2590"/>
        <v>#NAME?</v>
      </c>
    </row>
    <row r="8259" spans="1:66" x14ac:dyDescent="0.35">
      <c r="A8259" s="48">
        <v>41525</v>
      </c>
      <c r="B8259" s="17">
        <v>2013</v>
      </c>
      <c r="C8259" s="17">
        <v>9</v>
      </c>
      <c r="D8259" s="17">
        <v>251</v>
      </c>
      <c r="E8259" s="17">
        <v>8</v>
      </c>
      <c r="F8259" s="17">
        <v>1</v>
      </c>
      <c r="G8259" s="50">
        <v>11.5</v>
      </c>
      <c r="H8259" s="32">
        <v>2.1617725425735692</v>
      </c>
      <c r="I8259" s="50">
        <v>15.5</v>
      </c>
      <c r="J8259" s="13">
        <v>1</v>
      </c>
      <c r="K8259" s="13">
        <f t="shared" si="2592"/>
        <v>1</v>
      </c>
      <c r="L8259" s="13">
        <f t="shared" si="2584"/>
        <v>0</v>
      </c>
      <c r="M8259" s="13" t="e">
        <f ca="1">CalcTable[[#This Row],[IWC]]-AE8258</f>
        <v>#NAME?</v>
      </c>
      <c r="N8259" s="13" t="e">
        <f ca="1">IF(CalcTable[[#This Row],[Day of Year]]&lt;123,FCAP,AE8258)</f>
        <v>#NAME?</v>
      </c>
      <c r="O8259" s="17" t="e">
        <f ca="1">IF(IRR_DRIP,5,COUNTIF('IDET Wind Values'!C8243:G8243,"&lt;="&amp;IRR_MAXWIND))</f>
        <v>#NAME?</v>
      </c>
      <c r="P8259" s="13" t="e">
        <f ca="1">CalcTable[[#This Row],[ET_o]]*KL</f>
        <v>#NAME?</v>
      </c>
      <c r="Q8259" s="13" t="e">
        <f ca="1">IF(WILTPT&lt;=0,1,MAX(0,MIN(1,(CalcTable[[#This Row],[IWC]]-WILTPT)/(MAD-WILTPT))))</f>
        <v>#NAME?</v>
      </c>
      <c r="R8259" s="13" t="e">
        <f ca="1">CalcTable[[#This Row],[ETMult]]*CalcTable[[#This Row],[ETb]]</f>
        <v>#NAME?</v>
      </c>
      <c r="S8259" s="13" t="b">
        <f>INDEX(IRR_LIST,CalcTable[[#This Row],[Day of Week]]+1)</f>
        <v>1</v>
      </c>
      <c r="T8259" s="13">
        <f t="shared" ca="1" si="2593"/>
        <v>35</v>
      </c>
      <c r="U8259" s="13" t="b">
        <f ca="1">IF(CalcTable[[#This Row],[IrrPrecip]]&gt;=IC_MM,FALSE,TRUE)</f>
        <v>0</v>
      </c>
      <c r="V8259" s="13" t="b">
        <f t="shared" si="2585"/>
        <v>1</v>
      </c>
      <c r="W8259" s="13" t="e">
        <f ca="1">IF(AND(IRR_DRIP=FALSE,CalcTable[[#This Row],[IrrHours]]&lt;=0),FALSE,TRUE)</f>
        <v>#NAME?</v>
      </c>
      <c r="X8259" s="13" t="e">
        <f ca="1">AND(CalcTable[[#This Row],[IrrDay]],CalcTable[[#This Row],[IrrRain]],CalcTable[[#This Row],[IrrWarm]],CalcTable[[#This Row],[IrrWindy]])</f>
        <v>#NAME?</v>
      </c>
      <c r="Y8259" s="13" t="e">
        <f t="shared" ca="1" si="2594"/>
        <v>#NAME?</v>
      </c>
      <c r="Z8259" s="13" t="e">
        <f ca="1">CalcTable[[#This Row],[IrrHours]]/5</f>
        <v>#NAME?</v>
      </c>
      <c r="AA8259" s="13" t="e">
        <f ca="1">IF(CalcTable[[#This Row],[IrrFlag]]=FALSE,0,MAX(0,CalcTable[[#This Row],[VolRednWind]]*(FCAP*IRR_TARGET-CalcTable[[#This Row],[IWC]])))</f>
        <v>#NAME?</v>
      </c>
      <c r="AB8259" s="13" t="e">
        <f ca="1">CalcTable[[#This Row],[IWC]]+CalcTable[[#This Row],[Eff Precip]]+CalcTable[[#This Row],[IrrAmt]]-CalcTable[[#This Row],[AET]]</f>
        <v>#NAME?</v>
      </c>
      <c r="AC8259" s="13" t="e">
        <f ca="1">IF(CalcTable[[#This Row],[PWC]]&gt;FCAP,MIN(24*PERC,MIN(SAT,CalcTable[[#This Row],[PWC]])-FCAP),0)</f>
        <v>#NAME?</v>
      </c>
      <c r="AD8259" s="13" t="e">
        <f ca="1">IF(CalcTable[[#This Row],[PWC]]&gt;SAT,CalcTable[[#This Row],[PWC]]-SAT,0)</f>
        <v>#NAME?</v>
      </c>
      <c r="AE8259" s="13" t="e">
        <f ca="1">CalcTable[[#This Row],[PWC]]-CalcTable[[#This Row],[PercAmt]]-CalcTable[[#This Row],[Runoff]]</f>
        <v>#NAME?</v>
      </c>
      <c r="AF8259" s="13" t="e">
        <f ca="1">CalcTable[[#This Row],[IrrAmt]]/1000*CUR_IRR_AREA*10000/IRR_EFF</f>
        <v>#NAME?</v>
      </c>
      <c r="AG8259" s="147"/>
      <c r="AI8259" s="50">
        <v>0</v>
      </c>
      <c r="AJ8259" s="50">
        <v>0</v>
      </c>
      <c r="AK8259" s="50">
        <v>0</v>
      </c>
      <c r="AL8259" s="50">
        <v>0</v>
      </c>
      <c r="AM8259" s="50"/>
      <c r="AN8259" s="50"/>
      <c r="AO8259" s="50"/>
      <c r="AP8259" s="50"/>
      <c r="AQ8259" s="50"/>
      <c r="AR8259" s="50"/>
      <c r="AS8259" s="50"/>
      <c r="AT8259" s="50"/>
      <c r="AU8259" s="50"/>
      <c r="AV8259" s="50"/>
      <c r="AW8259" s="50"/>
      <c r="AX8259" s="50">
        <f t="shared" si="2595"/>
        <v>0</v>
      </c>
      <c r="AY8259" s="50"/>
      <c r="AZ8259" s="50">
        <f t="shared" si="2596"/>
        <v>0</v>
      </c>
      <c r="BA8259" s="50">
        <f t="shared" si="2586"/>
        <v>0</v>
      </c>
      <c r="BB8259" s="50">
        <f t="shared" si="2587"/>
        <v>0</v>
      </c>
      <c r="BC8259" s="17">
        <f t="shared" si="2597"/>
        <v>20139</v>
      </c>
      <c r="BD8259" s="50">
        <f t="shared" si="2598"/>
        <v>0</v>
      </c>
      <c r="BE8259" s="50">
        <f t="shared" si="2599"/>
        <v>0</v>
      </c>
      <c r="BF8259" s="50">
        <f t="shared" si="2600"/>
        <v>0</v>
      </c>
      <c r="BG8259" s="50"/>
      <c r="BH8259" s="17">
        <f t="shared" si="2601"/>
        <v>0</v>
      </c>
      <c r="BI8259" s="17">
        <f t="shared" si="2591"/>
        <v>8259</v>
      </c>
      <c r="BJ8259" s="17">
        <f t="shared" si="2602"/>
        <v>8259</v>
      </c>
      <c r="BK8259" s="150">
        <f t="shared" si="2603"/>
        <v>41525</v>
      </c>
      <c r="BL8259" s="50" t="e">
        <f t="shared" ca="1" si="2588"/>
        <v>#NAME?</v>
      </c>
      <c r="BM8259" s="50" t="e">
        <f t="shared" ca="1" si="2589"/>
        <v>#NAME?</v>
      </c>
      <c r="BN8259" s="50" t="e">
        <f t="shared" ca="1" si="2590"/>
        <v>#NAME?</v>
      </c>
    </row>
    <row r="8260" spans="1:66" x14ac:dyDescent="0.35">
      <c r="A8260" s="48">
        <v>41526</v>
      </c>
      <c r="B8260" s="17">
        <v>2013</v>
      </c>
      <c r="C8260" s="17">
        <v>9</v>
      </c>
      <c r="D8260" s="17">
        <v>252</v>
      </c>
      <c r="E8260" s="17">
        <v>9</v>
      </c>
      <c r="F8260" s="17">
        <v>2</v>
      </c>
      <c r="G8260" s="50">
        <v>12.5</v>
      </c>
      <c r="H8260" s="32">
        <v>3.4180111437305114</v>
      </c>
      <c r="I8260" s="50">
        <v>17</v>
      </c>
      <c r="J8260" s="13">
        <v>0</v>
      </c>
      <c r="K8260" s="13">
        <f t="shared" si="2592"/>
        <v>0</v>
      </c>
      <c r="L8260" s="13">
        <f t="shared" si="2584"/>
        <v>0</v>
      </c>
      <c r="M8260" s="13" t="e">
        <f ca="1">CalcTable[[#This Row],[IWC]]-AE8259</f>
        <v>#NAME?</v>
      </c>
      <c r="N8260" s="13" t="e">
        <f ca="1">IF(CalcTable[[#This Row],[Day of Year]]&lt;123,FCAP,AE8259)</f>
        <v>#NAME?</v>
      </c>
      <c r="O8260" s="17" t="e">
        <f ca="1">IF(IRR_DRIP,5,COUNTIF('IDET Wind Values'!C8244:G8244,"&lt;="&amp;IRR_MAXWIND))</f>
        <v>#NAME?</v>
      </c>
      <c r="P8260" s="13" t="e">
        <f ca="1">CalcTable[[#This Row],[ET_o]]*KL</f>
        <v>#NAME?</v>
      </c>
      <c r="Q8260" s="13" t="e">
        <f ca="1">IF(WILTPT&lt;=0,1,MAX(0,MIN(1,(CalcTable[[#This Row],[IWC]]-WILTPT)/(MAD-WILTPT))))</f>
        <v>#NAME?</v>
      </c>
      <c r="R8260" s="13" t="e">
        <f ca="1">CalcTable[[#This Row],[ETMult]]*CalcTable[[#This Row],[ETb]]</f>
        <v>#NAME?</v>
      </c>
      <c r="S8260" s="13" t="b">
        <f>INDEX(IRR_LIST,CalcTable[[#This Row],[Day of Week]]+1)</f>
        <v>0</v>
      </c>
      <c r="T8260" s="13">
        <f t="shared" ca="1" si="2593"/>
        <v>21</v>
      </c>
      <c r="U8260" s="13" t="b">
        <f ca="1">IF(CalcTable[[#This Row],[IrrPrecip]]&gt;=IC_MM,FALSE,TRUE)</f>
        <v>0</v>
      </c>
      <c r="V8260" s="13" t="b">
        <f t="shared" si="2585"/>
        <v>1</v>
      </c>
      <c r="W8260" s="13" t="e">
        <f ca="1">IF(AND(IRR_DRIP=FALSE,CalcTable[[#This Row],[IrrHours]]&lt;=0),FALSE,TRUE)</f>
        <v>#NAME?</v>
      </c>
      <c r="X8260" s="13" t="e">
        <f ca="1">AND(CalcTable[[#This Row],[IrrDay]],CalcTable[[#This Row],[IrrRain]],CalcTable[[#This Row],[IrrWarm]],CalcTable[[#This Row],[IrrWindy]])</f>
        <v>#NAME?</v>
      </c>
      <c r="Y8260" s="13" t="e">
        <f t="shared" ca="1" si="2594"/>
        <v>#NAME?</v>
      </c>
      <c r="Z8260" s="13" t="e">
        <f ca="1">CalcTable[[#This Row],[IrrHours]]/5</f>
        <v>#NAME?</v>
      </c>
      <c r="AA8260" s="13" t="e">
        <f ca="1">IF(CalcTable[[#This Row],[IrrFlag]]=FALSE,0,MAX(0,CalcTable[[#This Row],[VolRednWind]]*(FCAP*IRR_TARGET-CalcTable[[#This Row],[IWC]])))</f>
        <v>#NAME?</v>
      </c>
      <c r="AB8260" s="13" t="e">
        <f ca="1">CalcTable[[#This Row],[IWC]]+CalcTable[[#This Row],[Eff Precip]]+CalcTable[[#This Row],[IrrAmt]]-CalcTable[[#This Row],[AET]]</f>
        <v>#NAME?</v>
      </c>
      <c r="AC8260" s="13" t="e">
        <f ca="1">IF(CalcTable[[#This Row],[PWC]]&gt;FCAP,MIN(24*PERC,MIN(SAT,CalcTable[[#This Row],[PWC]])-FCAP),0)</f>
        <v>#NAME?</v>
      </c>
      <c r="AD8260" s="13" t="e">
        <f ca="1">IF(CalcTable[[#This Row],[PWC]]&gt;SAT,CalcTable[[#This Row],[PWC]]-SAT,0)</f>
        <v>#NAME?</v>
      </c>
      <c r="AE8260" s="13" t="e">
        <f ca="1">CalcTable[[#This Row],[PWC]]-CalcTable[[#This Row],[PercAmt]]-CalcTable[[#This Row],[Runoff]]</f>
        <v>#NAME?</v>
      </c>
      <c r="AF8260" s="13" t="e">
        <f ca="1">CalcTable[[#This Row],[IrrAmt]]/1000*CUR_IRR_AREA*10000/IRR_EFF</f>
        <v>#NAME?</v>
      </c>
      <c r="AG8260" s="147"/>
      <c r="AI8260" s="50">
        <v>0</v>
      </c>
      <c r="AJ8260" s="50">
        <v>0</v>
      </c>
      <c r="AK8260" s="50">
        <v>0</v>
      </c>
      <c r="AL8260" s="50">
        <v>0</v>
      </c>
      <c r="AM8260" s="50"/>
      <c r="AN8260" s="50"/>
      <c r="AO8260" s="50"/>
      <c r="AP8260" s="50"/>
      <c r="AQ8260" s="50"/>
      <c r="AR8260" s="50"/>
      <c r="AS8260" s="50"/>
      <c r="AT8260" s="50"/>
      <c r="AU8260" s="50"/>
      <c r="AV8260" s="50"/>
      <c r="AW8260" s="50"/>
      <c r="AX8260" s="50">
        <f t="shared" si="2595"/>
        <v>0</v>
      </c>
      <c r="AY8260" s="50"/>
      <c r="AZ8260" s="50">
        <f t="shared" si="2596"/>
        <v>0</v>
      </c>
      <c r="BA8260" s="50">
        <f t="shared" si="2586"/>
        <v>0</v>
      </c>
      <c r="BB8260" s="50">
        <f t="shared" si="2587"/>
        <v>0</v>
      </c>
      <c r="BC8260" s="17">
        <f t="shared" si="2597"/>
        <v>20139</v>
      </c>
      <c r="BD8260" s="50">
        <f t="shared" si="2598"/>
        <v>0</v>
      </c>
      <c r="BE8260" s="50">
        <f t="shared" si="2599"/>
        <v>0</v>
      </c>
      <c r="BF8260" s="50">
        <f t="shared" si="2600"/>
        <v>0</v>
      </c>
      <c r="BG8260" s="50"/>
      <c r="BH8260" s="17">
        <f t="shared" si="2601"/>
        <v>0</v>
      </c>
      <c r="BI8260" s="17">
        <f t="shared" si="2591"/>
        <v>8260</v>
      </c>
      <c r="BJ8260" s="17">
        <f t="shared" si="2602"/>
        <v>8260</v>
      </c>
      <c r="BK8260" s="150">
        <f t="shared" si="2603"/>
        <v>41526</v>
      </c>
      <c r="BL8260" s="50" t="e">
        <f t="shared" ca="1" si="2588"/>
        <v>#NAME?</v>
      </c>
      <c r="BM8260" s="50" t="e">
        <f t="shared" ca="1" si="2589"/>
        <v>#NAME?</v>
      </c>
      <c r="BN8260" s="50" t="e">
        <f t="shared" ca="1" si="2590"/>
        <v>#NAME?</v>
      </c>
    </row>
    <row r="8261" spans="1:66" x14ac:dyDescent="0.35">
      <c r="A8261" s="48">
        <v>41527</v>
      </c>
      <c r="B8261" s="17">
        <v>2013</v>
      </c>
      <c r="C8261" s="17">
        <v>9</v>
      </c>
      <c r="D8261" s="17">
        <v>253</v>
      </c>
      <c r="E8261" s="17">
        <v>10</v>
      </c>
      <c r="F8261" s="17">
        <v>3</v>
      </c>
      <c r="G8261" s="50">
        <v>8.1999999999999993</v>
      </c>
      <c r="H8261" s="32">
        <v>3.2124822030319775</v>
      </c>
      <c r="I8261" s="50">
        <v>8.1666666666666661</v>
      </c>
      <c r="J8261" s="13">
        <v>0</v>
      </c>
      <c r="K8261" s="13">
        <f t="shared" si="2592"/>
        <v>0</v>
      </c>
      <c r="L8261" s="13">
        <f t="shared" si="2584"/>
        <v>0</v>
      </c>
      <c r="M8261" s="13" t="e">
        <f ca="1">CalcTable[[#This Row],[IWC]]-AE8260</f>
        <v>#NAME?</v>
      </c>
      <c r="N8261" s="13" t="e">
        <f ca="1">IF(CalcTable[[#This Row],[Day of Year]]&lt;123,FCAP,AE8260)</f>
        <v>#NAME?</v>
      </c>
      <c r="O8261" s="17" t="e">
        <f ca="1">IF(IRR_DRIP,5,COUNTIF('IDET Wind Values'!C8245:G8245,"&lt;="&amp;IRR_MAXWIND))</f>
        <v>#NAME?</v>
      </c>
      <c r="P8261" s="13" t="e">
        <f ca="1">CalcTable[[#This Row],[ET_o]]*KL</f>
        <v>#NAME?</v>
      </c>
      <c r="Q8261" s="13" t="e">
        <f ca="1">IF(WILTPT&lt;=0,1,MAX(0,MIN(1,(CalcTable[[#This Row],[IWC]]-WILTPT)/(MAD-WILTPT))))</f>
        <v>#NAME?</v>
      </c>
      <c r="R8261" s="13" t="e">
        <f ca="1">CalcTable[[#This Row],[ETMult]]*CalcTable[[#This Row],[ETb]]</f>
        <v>#NAME?</v>
      </c>
      <c r="S8261" s="13" t="b">
        <f>INDEX(IRR_LIST,CalcTable[[#This Row],[Day of Week]]+1)</f>
        <v>1</v>
      </c>
      <c r="T8261" s="13">
        <f t="shared" ca="1" si="2593"/>
        <v>1</v>
      </c>
      <c r="U8261" s="13" t="b">
        <f ca="1">IF(CalcTable[[#This Row],[IrrPrecip]]&gt;=IC_MM,FALSE,TRUE)</f>
        <v>1</v>
      </c>
      <c r="V8261" s="13" t="b">
        <f t="shared" si="2585"/>
        <v>1</v>
      </c>
      <c r="W8261" s="13" t="e">
        <f ca="1">IF(AND(IRR_DRIP=FALSE,CalcTable[[#This Row],[IrrHours]]&lt;=0),FALSE,TRUE)</f>
        <v>#NAME?</v>
      </c>
      <c r="X8261" s="13" t="e">
        <f ca="1">AND(CalcTable[[#This Row],[IrrDay]],CalcTable[[#This Row],[IrrRain]],CalcTable[[#This Row],[IrrWarm]],CalcTable[[#This Row],[IrrWindy]])</f>
        <v>#NAME?</v>
      </c>
      <c r="Y8261" s="13" t="e">
        <f t="shared" ca="1" si="2594"/>
        <v>#NAME?</v>
      </c>
      <c r="Z8261" s="13" t="e">
        <f ca="1">CalcTable[[#This Row],[IrrHours]]/5</f>
        <v>#NAME?</v>
      </c>
      <c r="AA8261" s="13" t="e">
        <f ca="1">IF(CalcTable[[#This Row],[IrrFlag]]=FALSE,0,MAX(0,CalcTable[[#This Row],[VolRednWind]]*(FCAP*IRR_TARGET-CalcTable[[#This Row],[IWC]])))</f>
        <v>#NAME?</v>
      </c>
      <c r="AB8261" s="13" t="e">
        <f ca="1">CalcTable[[#This Row],[IWC]]+CalcTable[[#This Row],[Eff Precip]]+CalcTable[[#This Row],[IrrAmt]]-CalcTable[[#This Row],[AET]]</f>
        <v>#NAME?</v>
      </c>
      <c r="AC8261" s="13" t="e">
        <f ca="1">IF(CalcTable[[#This Row],[PWC]]&gt;FCAP,MIN(24*PERC,MIN(SAT,CalcTable[[#This Row],[PWC]])-FCAP),0)</f>
        <v>#NAME?</v>
      </c>
      <c r="AD8261" s="13" t="e">
        <f ca="1">IF(CalcTable[[#This Row],[PWC]]&gt;SAT,CalcTable[[#This Row],[PWC]]-SAT,0)</f>
        <v>#NAME?</v>
      </c>
      <c r="AE8261" s="13" t="e">
        <f ca="1">CalcTable[[#This Row],[PWC]]-CalcTable[[#This Row],[PercAmt]]-CalcTable[[#This Row],[Runoff]]</f>
        <v>#NAME?</v>
      </c>
      <c r="AF8261" s="13" t="e">
        <f ca="1">CalcTable[[#This Row],[IrrAmt]]/1000*CUR_IRR_AREA*10000/IRR_EFF</f>
        <v>#NAME?</v>
      </c>
      <c r="AG8261" s="147"/>
      <c r="AI8261" s="50">
        <v>2.9255394321651438</v>
      </c>
      <c r="AJ8261" s="50">
        <v>4.3492228778589208</v>
      </c>
      <c r="AK8261" s="50">
        <v>0</v>
      </c>
      <c r="AL8261" s="50">
        <v>0</v>
      </c>
      <c r="AM8261" s="50"/>
      <c r="AN8261" s="50"/>
      <c r="AO8261" s="50"/>
      <c r="AP8261" s="50"/>
      <c r="AQ8261" s="50"/>
      <c r="AR8261" s="50"/>
      <c r="AS8261" s="50"/>
      <c r="AT8261" s="50"/>
      <c r="AU8261" s="50"/>
      <c r="AV8261" s="50"/>
      <c r="AW8261" s="50"/>
      <c r="AX8261" s="50">
        <f t="shared" si="2595"/>
        <v>7.2747623100240641</v>
      </c>
      <c r="AY8261" s="50"/>
      <c r="AZ8261" s="50">
        <f t="shared" si="2596"/>
        <v>170.48511608895046</v>
      </c>
      <c r="BA8261" s="50">
        <f t="shared" si="2586"/>
        <v>276.51242953078645</v>
      </c>
      <c r="BB8261" s="50">
        <f t="shared" si="2587"/>
        <v>286.18848761581819</v>
      </c>
      <c r="BC8261" s="17">
        <f t="shared" si="2597"/>
        <v>20139</v>
      </c>
      <c r="BD8261" s="50">
        <f t="shared" si="2598"/>
        <v>7.2747623100240641</v>
      </c>
      <c r="BE8261" s="50">
        <f t="shared" si="2599"/>
        <v>170.48511608895046</v>
      </c>
      <c r="BF8261" s="50">
        <f t="shared" si="2600"/>
        <v>278.85937722201317</v>
      </c>
      <c r="BG8261" s="50"/>
      <c r="BH8261" s="17">
        <f t="shared" si="2601"/>
        <v>0</v>
      </c>
      <c r="BI8261" s="17">
        <f t="shared" si="2591"/>
        <v>8261</v>
      </c>
      <c r="BJ8261" s="17">
        <f t="shared" si="2602"/>
        <v>8261</v>
      </c>
      <c r="BK8261" s="150">
        <f t="shared" si="2603"/>
        <v>41527</v>
      </c>
      <c r="BL8261" s="50" t="e">
        <f t="shared" ca="1" si="2588"/>
        <v>#NAME?</v>
      </c>
      <c r="BM8261" s="50" t="e">
        <f t="shared" ca="1" si="2589"/>
        <v>#NAME?</v>
      </c>
      <c r="BN8261" s="50" t="e">
        <f t="shared" ca="1" si="2590"/>
        <v>#NAME?</v>
      </c>
    </row>
    <row r="8262" spans="1:66" x14ac:dyDescent="0.35">
      <c r="A8262" s="48">
        <v>41528</v>
      </c>
      <c r="B8262" s="17">
        <v>2013</v>
      </c>
      <c r="C8262" s="17">
        <v>9</v>
      </c>
      <c r="D8262" s="17">
        <v>254</v>
      </c>
      <c r="E8262" s="17">
        <v>11</v>
      </c>
      <c r="F8262" s="17">
        <v>4</v>
      </c>
      <c r="G8262" s="50">
        <v>8.4</v>
      </c>
      <c r="H8262" s="32">
        <v>3.8423394790616854</v>
      </c>
      <c r="I8262" s="50">
        <v>9.1666666666666661</v>
      </c>
      <c r="J8262" s="13">
        <v>0</v>
      </c>
      <c r="K8262" s="13">
        <f t="shared" si="2592"/>
        <v>0</v>
      </c>
      <c r="L8262" s="13">
        <f t="shared" si="2584"/>
        <v>0</v>
      </c>
      <c r="M8262" s="13" t="e">
        <f ca="1">CalcTable[[#This Row],[IWC]]-AE8261</f>
        <v>#NAME?</v>
      </c>
      <c r="N8262" s="13" t="e">
        <f ca="1">IF(CalcTable[[#This Row],[Day of Year]]&lt;123,FCAP,AE8261)</f>
        <v>#NAME?</v>
      </c>
      <c r="O8262" s="17" t="e">
        <f ca="1">IF(IRR_DRIP,5,COUNTIF('IDET Wind Values'!C8246:G8246,"&lt;="&amp;IRR_MAXWIND))</f>
        <v>#NAME?</v>
      </c>
      <c r="P8262" s="13" t="e">
        <f ca="1">CalcTable[[#This Row],[ET_o]]*KL</f>
        <v>#NAME?</v>
      </c>
      <c r="Q8262" s="13" t="e">
        <f ca="1">IF(WILTPT&lt;=0,1,MAX(0,MIN(1,(CalcTable[[#This Row],[IWC]]-WILTPT)/(MAD-WILTPT))))</f>
        <v>#NAME?</v>
      </c>
      <c r="R8262" s="13" t="e">
        <f ca="1">CalcTable[[#This Row],[ETMult]]*CalcTable[[#This Row],[ETb]]</f>
        <v>#NAME?</v>
      </c>
      <c r="S8262" s="13" t="b">
        <f>INDEX(IRR_LIST,CalcTable[[#This Row],[Day of Week]]+1)</f>
        <v>0</v>
      </c>
      <c r="T8262" s="13">
        <f t="shared" ca="1" si="2593"/>
        <v>0</v>
      </c>
      <c r="U8262" s="13" t="b">
        <f ca="1">IF(CalcTable[[#This Row],[IrrPrecip]]&gt;=IC_MM,FALSE,TRUE)</f>
        <v>1</v>
      </c>
      <c r="V8262" s="13" t="b">
        <f t="shared" si="2585"/>
        <v>1</v>
      </c>
      <c r="W8262" s="13" t="e">
        <f ca="1">IF(AND(IRR_DRIP=FALSE,CalcTable[[#This Row],[IrrHours]]&lt;=0),FALSE,TRUE)</f>
        <v>#NAME?</v>
      </c>
      <c r="X8262" s="13" t="e">
        <f ca="1">AND(CalcTable[[#This Row],[IrrDay]],CalcTable[[#This Row],[IrrRain]],CalcTable[[#This Row],[IrrWarm]],CalcTable[[#This Row],[IrrWindy]])</f>
        <v>#NAME?</v>
      </c>
      <c r="Y8262" s="13" t="e">
        <f t="shared" ca="1" si="2594"/>
        <v>#NAME?</v>
      </c>
      <c r="Z8262" s="13" t="e">
        <f ca="1">CalcTable[[#This Row],[IrrHours]]/5</f>
        <v>#NAME?</v>
      </c>
      <c r="AA8262" s="13" t="e">
        <f ca="1">IF(CalcTable[[#This Row],[IrrFlag]]=FALSE,0,MAX(0,CalcTable[[#This Row],[VolRednWind]]*(FCAP*IRR_TARGET-CalcTable[[#This Row],[IWC]])))</f>
        <v>#NAME?</v>
      </c>
      <c r="AB8262" s="13" t="e">
        <f ca="1">CalcTable[[#This Row],[IWC]]+CalcTable[[#This Row],[Eff Precip]]+CalcTable[[#This Row],[IrrAmt]]-CalcTable[[#This Row],[AET]]</f>
        <v>#NAME?</v>
      </c>
      <c r="AC8262" s="13" t="e">
        <f ca="1">IF(CalcTable[[#This Row],[PWC]]&gt;FCAP,MIN(24*PERC,MIN(SAT,CalcTable[[#This Row],[PWC]])-FCAP),0)</f>
        <v>#NAME?</v>
      </c>
      <c r="AD8262" s="13" t="e">
        <f ca="1">IF(CalcTable[[#This Row],[PWC]]&gt;SAT,CalcTable[[#This Row],[PWC]]-SAT,0)</f>
        <v>#NAME?</v>
      </c>
      <c r="AE8262" s="13" t="e">
        <f ca="1">CalcTable[[#This Row],[PWC]]-CalcTable[[#This Row],[PercAmt]]-CalcTable[[#This Row],[Runoff]]</f>
        <v>#NAME?</v>
      </c>
      <c r="AF8262" s="13" t="e">
        <f ca="1">CalcTable[[#This Row],[IrrAmt]]/1000*CUR_IRR_AREA*10000/IRR_EFF</f>
        <v>#NAME?</v>
      </c>
      <c r="AG8262" s="147"/>
      <c r="AI8262" s="50">
        <v>0</v>
      </c>
      <c r="AJ8262" s="50">
        <v>0</v>
      </c>
      <c r="AK8262" s="50">
        <v>0</v>
      </c>
      <c r="AL8262" s="50">
        <v>7.1157462391348361</v>
      </c>
      <c r="AM8262" s="50"/>
      <c r="AN8262" s="50"/>
      <c r="AO8262" s="50"/>
      <c r="AP8262" s="50"/>
      <c r="AQ8262" s="50"/>
      <c r="AR8262" s="50"/>
      <c r="AS8262" s="50"/>
      <c r="AT8262" s="50"/>
      <c r="AU8262" s="50"/>
      <c r="AV8262" s="50"/>
      <c r="AW8262" s="50"/>
      <c r="AX8262" s="50">
        <f t="shared" si="2595"/>
        <v>7.1157462391348361</v>
      </c>
      <c r="AY8262" s="50"/>
      <c r="AZ8262" s="50">
        <f t="shared" si="2596"/>
        <v>208.72855634795522</v>
      </c>
      <c r="BA8262" s="50">
        <f t="shared" si="2586"/>
        <v>321.37571374208977</v>
      </c>
      <c r="BB8262" s="50">
        <f t="shared" si="2587"/>
        <v>331.31516880627817</v>
      </c>
      <c r="BC8262" s="17">
        <f t="shared" si="2597"/>
        <v>20139</v>
      </c>
      <c r="BD8262" s="50">
        <f t="shared" si="2598"/>
        <v>7.1157462391348361</v>
      </c>
      <c r="BE8262" s="50">
        <f t="shared" si="2599"/>
        <v>208.72855634795522</v>
      </c>
      <c r="BF8262" s="50">
        <f t="shared" si="2600"/>
        <v>341.41347096406815</v>
      </c>
      <c r="BG8262" s="50"/>
      <c r="BH8262" s="17">
        <f t="shared" si="2601"/>
        <v>0</v>
      </c>
      <c r="BI8262" s="17">
        <f t="shared" si="2591"/>
        <v>8262</v>
      </c>
      <c r="BJ8262" s="17">
        <f t="shared" si="2602"/>
        <v>8262</v>
      </c>
      <c r="BK8262" s="150">
        <f t="shared" si="2603"/>
        <v>41528</v>
      </c>
      <c r="BL8262" s="50" t="e">
        <f t="shared" ca="1" si="2588"/>
        <v>#NAME?</v>
      </c>
      <c r="BM8262" s="50" t="e">
        <f t="shared" ca="1" si="2589"/>
        <v>#NAME?</v>
      </c>
      <c r="BN8262" s="50" t="e">
        <f t="shared" ca="1" si="2590"/>
        <v>#NAME?</v>
      </c>
    </row>
    <row r="8263" spans="1:66" x14ac:dyDescent="0.35">
      <c r="A8263" s="48">
        <v>41529</v>
      </c>
      <c r="B8263" s="17">
        <v>2013</v>
      </c>
      <c r="C8263" s="17">
        <v>9</v>
      </c>
      <c r="D8263" s="17">
        <v>255</v>
      </c>
      <c r="E8263" s="17">
        <v>12</v>
      </c>
      <c r="F8263" s="17">
        <v>5</v>
      </c>
      <c r="G8263" s="50">
        <v>9.4</v>
      </c>
      <c r="H8263" s="32">
        <v>4.7618880161517376</v>
      </c>
      <c r="I8263" s="50">
        <v>15</v>
      </c>
      <c r="J8263" s="13">
        <v>0</v>
      </c>
      <c r="K8263" s="13">
        <f t="shared" si="2592"/>
        <v>0</v>
      </c>
      <c r="L8263" s="13">
        <f t="shared" si="2584"/>
        <v>0</v>
      </c>
      <c r="M8263" s="13" t="e">
        <f ca="1">CalcTable[[#This Row],[IWC]]-AE8262</f>
        <v>#NAME?</v>
      </c>
      <c r="N8263" s="13" t="e">
        <f ca="1">IF(CalcTable[[#This Row],[Day of Year]]&lt;123,FCAP,AE8262)</f>
        <v>#NAME?</v>
      </c>
      <c r="O8263" s="17" t="e">
        <f ca="1">IF(IRR_DRIP,5,COUNTIF('IDET Wind Values'!C8247:G8247,"&lt;="&amp;IRR_MAXWIND))</f>
        <v>#NAME?</v>
      </c>
      <c r="P8263" s="13" t="e">
        <f ca="1">CalcTable[[#This Row],[ET_o]]*KL</f>
        <v>#NAME?</v>
      </c>
      <c r="Q8263" s="13" t="e">
        <f ca="1">IF(WILTPT&lt;=0,1,MAX(0,MIN(1,(CalcTable[[#This Row],[IWC]]-WILTPT)/(MAD-WILTPT))))</f>
        <v>#NAME?</v>
      </c>
      <c r="R8263" s="13" t="e">
        <f ca="1">CalcTable[[#This Row],[ETMult]]*CalcTable[[#This Row],[ETb]]</f>
        <v>#NAME?</v>
      </c>
      <c r="S8263" s="13" t="b">
        <f>INDEX(IRR_LIST,CalcTable[[#This Row],[Day of Week]]+1)</f>
        <v>1</v>
      </c>
      <c r="T8263" s="13">
        <f t="shared" ca="1" si="2593"/>
        <v>0</v>
      </c>
      <c r="U8263" s="13" t="b">
        <f ca="1">IF(CalcTable[[#This Row],[IrrPrecip]]&gt;=IC_MM,FALSE,TRUE)</f>
        <v>1</v>
      </c>
      <c r="V8263" s="13" t="b">
        <f t="shared" si="2585"/>
        <v>1</v>
      </c>
      <c r="W8263" s="13" t="e">
        <f ca="1">IF(AND(IRR_DRIP=FALSE,CalcTable[[#This Row],[IrrHours]]&lt;=0),FALSE,TRUE)</f>
        <v>#NAME?</v>
      </c>
      <c r="X8263" s="13" t="e">
        <f ca="1">AND(CalcTable[[#This Row],[IrrDay]],CalcTable[[#This Row],[IrrRain]],CalcTable[[#This Row],[IrrWarm]],CalcTable[[#This Row],[IrrWindy]])</f>
        <v>#NAME?</v>
      </c>
      <c r="Y8263" s="13" t="e">
        <f t="shared" ca="1" si="2594"/>
        <v>#NAME?</v>
      </c>
      <c r="Z8263" s="13" t="e">
        <f ca="1">CalcTable[[#This Row],[IrrHours]]/5</f>
        <v>#NAME?</v>
      </c>
      <c r="AA8263" s="13" t="e">
        <f ca="1">IF(CalcTable[[#This Row],[IrrFlag]]=FALSE,0,MAX(0,CalcTable[[#This Row],[VolRednWind]]*(FCAP*IRR_TARGET-CalcTable[[#This Row],[IWC]])))</f>
        <v>#NAME?</v>
      </c>
      <c r="AB8263" s="13" t="e">
        <f ca="1">CalcTable[[#This Row],[IWC]]+CalcTable[[#This Row],[Eff Precip]]+CalcTable[[#This Row],[IrrAmt]]-CalcTable[[#This Row],[AET]]</f>
        <v>#NAME?</v>
      </c>
      <c r="AC8263" s="13" t="e">
        <f ca="1">IF(CalcTable[[#This Row],[PWC]]&gt;FCAP,MIN(24*PERC,MIN(SAT,CalcTable[[#This Row],[PWC]])-FCAP),0)</f>
        <v>#NAME?</v>
      </c>
      <c r="AD8263" s="13" t="e">
        <f ca="1">IF(CalcTable[[#This Row],[PWC]]&gt;SAT,CalcTable[[#This Row],[PWC]]-SAT,0)</f>
        <v>#NAME?</v>
      </c>
      <c r="AE8263" s="13" t="e">
        <f ca="1">CalcTable[[#This Row],[PWC]]-CalcTable[[#This Row],[PercAmt]]-CalcTable[[#This Row],[Runoff]]</f>
        <v>#NAME?</v>
      </c>
      <c r="AF8263" s="13" t="e">
        <f ca="1">CalcTable[[#This Row],[IrrAmt]]/1000*CUR_IRR_AREA*10000/IRR_EFF</f>
        <v>#NAME?</v>
      </c>
      <c r="AG8263" s="147"/>
      <c r="AI8263" s="50">
        <v>1.8653368651426554</v>
      </c>
      <c r="AJ8263" s="50">
        <v>2.2924418988507895</v>
      </c>
      <c r="AK8263" s="50">
        <v>0</v>
      </c>
      <c r="AL8263" s="50">
        <v>0</v>
      </c>
      <c r="AM8263" s="50"/>
      <c r="AN8263" s="50"/>
      <c r="AO8263" s="50"/>
      <c r="AP8263" s="50"/>
      <c r="AQ8263" s="50"/>
      <c r="AR8263" s="50"/>
      <c r="AS8263" s="50"/>
      <c r="AT8263" s="50"/>
      <c r="AU8263" s="50"/>
      <c r="AV8263" s="50"/>
      <c r="AW8263" s="50"/>
      <c r="AX8263" s="50">
        <f t="shared" si="2595"/>
        <v>4.1577787639934449</v>
      </c>
      <c r="AY8263" s="50"/>
      <c r="AZ8263" s="50">
        <f t="shared" si="2596"/>
        <v>94.603236388382101</v>
      </c>
      <c r="BA8263" s="50">
        <f t="shared" si="2586"/>
        <v>153.04850756863971</v>
      </c>
      <c r="BB8263" s="50">
        <f t="shared" si="2587"/>
        <v>158.37448539868831</v>
      </c>
      <c r="BC8263" s="17">
        <f t="shared" si="2597"/>
        <v>20139</v>
      </c>
      <c r="BD8263" s="50">
        <f t="shared" si="2598"/>
        <v>4.1577787639934449</v>
      </c>
      <c r="BE8263" s="50">
        <f t="shared" si="2599"/>
        <v>94.603236388382101</v>
      </c>
      <c r="BF8263" s="50">
        <f t="shared" si="2600"/>
        <v>154.74077847761717</v>
      </c>
      <c r="BG8263" s="50"/>
      <c r="BH8263" s="17">
        <f t="shared" si="2601"/>
        <v>0</v>
      </c>
      <c r="BI8263" s="17">
        <f t="shared" si="2591"/>
        <v>8263</v>
      </c>
      <c r="BJ8263" s="17">
        <f t="shared" si="2602"/>
        <v>8263</v>
      </c>
      <c r="BK8263" s="150">
        <f t="shared" si="2603"/>
        <v>41529</v>
      </c>
      <c r="BL8263" s="50" t="e">
        <f t="shared" ca="1" si="2588"/>
        <v>#NAME?</v>
      </c>
      <c r="BM8263" s="50" t="e">
        <f t="shared" ca="1" si="2589"/>
        <v>#NAME?</v>
      </c>
      <c r="BN8263" s="50" t="e">
        <f t="shared" ca="1" si="2590"/>
        <v>#NAME?</v>
      </c>
    </row>
    <row r="8264" spans="1:66" x14ac:dyDescent="0.35">
      <c r="A8264" s="48">
        <v>41530</v>
      </c>
      <c r="B8264" s="17">
        <v>2013</v>
      </c>
      <c r="C8264" s="17">
        <v>9</v>
      </c>
      <c r="D8264" s="17">
        <v>256</v>
      </c>
      <c r="E8264" s="17">
        <v>13</v>
      </c>
      <c r="F8264" s="17">
        <v>6</v>
      </c>
      <c r="G8264" s="50">
        <v>11.1</v>
      </c>
      <c r="H8264" s="32">
        <v>4.5594265861987324</v>
      </c>
      <c r="I8264" s="50">
        <v>13.333333333333334</v>
      </c>
      <c r="J8264" s="13">
        <v>0</v>
      </c>
      <c r="K8264" s="13">
        <f t="shared" si="2592"/>
        <v>0</v>
      </c>
      <c r="L8264" s="13">
        <f t="shared" si="2584"/>
        <v>0</v>
      </c>
      <c r="M8264" s="13" t="e">
        <f ca="1">CalcTable[[#This Row],[IWC]]-AE8263</f>
        <v>#NAME?</v>
      </c>
      <c r="N8264" s="13" t="e">
        <f ca="1">IF(CalcTable[[#This Row],[Day of Year]]&lt;123,FCAP,AE8263)</f>
        <v>#NAME?</v>
      </c>
      <c r="O8264" s="17" t="e">
        <f ca="1">IF(IRR_DRIP,5,COUNTIF('IDET Wind Values'!C8248:G8248,"&lt;="&amp;IRR_MAXWIND))</f>
        <v>#NAME?</v>
      </c>
      <c r="P8264" s="13" t="e">
        <f ca="1">CalcTable[[#This Row],[ET_o]]*KL</f>
        <v>#NAME?</v>
      </c>
      <c r="Q8264" s="13" t="e">
        <f ca="1">IF(WILTPT&lt;=0,1,MAX(0,MIN(1,(CalcTable[[#This Row],[IWC]]-WILTPT)/(MAD-WILTPT))))</f>
        <v>#NAME?</v>
      </c>
      <c r="R8264" s="13" t="e">
        <f ca="1">CalcTable[[#This Row],[ETMult]]*CalcTable[[#This Row],[ETb]]</f>
        <v>#NAME?</v>
      </c>
      <c r="S8264" s="13" t="b">
        <f>INDEX(IRR_LIST,CalcTable[[#This Row],[Day of Week]]+1)</f>
        <v>0</v>
      </c>
      <c r="T8264" s="13">
        <f t="shared" ca="1" si="2593"/>
        <v>0</v>
      </c>
      <c r="U8264" s="13" t="b">
        <f ca="1">IF(CalcTable[[#This Row],[IrrPrecip]]&gt;=IC_MM,FALSE,TRUE)</f>
        <v>1</v>
      </c>
      <c r="V8264" s="13" t="b">
        <f t="shared" si="2585"/>
        <v>1</v>
      </c>
      <c r="W8264" s="13" t="e">
        <f ca="1">IF(AND(IRR_DRIP=FALSE,CalcTable[[#This Row],[IrrHours]]&lt;=0),FALSE,TRUE)</f>
        <v>#NAME?</v>
      </c>
      <c r="X8264" s="13" t="e">
        <f ca="1">AND(CalcTable[[#This Row],[IrrDay]],CalcTable[[#This Row],[IrrRain]],CalcTable[[#This Row],[IrrWarm]],CalcTable[[#This Row],[IrrWindy]])</f>
        <v>#NAME?</v>
      </c>
      <c r="Y8264" s="13" t="e">
        <f t="shared" ca="1" si="2594"/>
        <v>#NAME?</v>
      </c>
      <c r="Z8264" s="13" t="e">
        <f ca="1">CalcTable[[#This Row],[IrrHours]]/5</f>
        <v>#NAME?</v>
      </c>
      <c r="AA8264" s="13" t="e">
        <f ca="1">IF(CalcTable[[#This Row],[IrrFlag]]=FALSE,0,MAX(0,CalcTable[[#This Row],[VolRednWind]]*(FCAP*IRR_TARGET-CalcTable[[#This Row],[IWC]])))</f>
        <v>#NAME?</v>
      </c>
      <c r="AB8264" s="13" t="e">
        <f ca="1">CalcTable[[#This Row],[IWC]]+CalcTable[[#This Row],[Eff Precip]]+CalcTable[[#This Row],[IrrAmt]]-CalcTable[[#This Row],[AET]]</f>
        <v>#NAME?</v>
      </c>
      <c r="AC8264" s="13" t="e">
        <f ca="1">IF(CalcTable[[#This Row],[PWC]]&gt;FCAP,MIN(24*PERC,MIN(SAT,CalcTable[[#This Row],[PWC]])-FCAP),0)</f>
        <v>#NAME?</v>
      </c>
      <c r="AD8264" s="13" t="e">
        <f ca="1">IF(CalcTable[[#This Row],[PWC]]&gt;SAT,CalcTable[[#This Row],[PWC]]-SAT,0)</f>
        <v>#NAME?</v>
      </c>
      <c r="AE8264" s="13" t="e">
        <f ca="1">CalcTable[[#This Row],[PWC]]-CalcTable[[#This Row],[PercAmt]]-CalcTable[[#This Row],[Runoff]]</f>
        <v>#NAME?</v>
      </c>
      <c r="AF8264" s="13" t="e">
        <f ca="1">CalcTable[[#This Row],[IrrAmt]]/1000*CUR_IRR_AREA*10000/IRR_EFF</f>
        <v>#NAME?</v>
      </c>
      <c r="AG8264" s="147"/>
      <c r="AI8264" s="50">
        <v>0</v>
      </c>
      <c r="AJ8264" s="50">
        <v>0</v>
      </c>
      <c r="AK8264" s="50">
        <v>0</v>
      </c>
      <c r="AL8264" s="50">
        <v>4.899038408883456</v>
      </c>
      <c r="AM8264" s="50"/>
      <c r="AN8264" s="50"/>
      <c r="AO8264" s="50"/>
      <c r="AP8264" s="50"/>
      <c r="AQ8264" s="50"/>
      <c r="AR8264" s="50"/>
      <c r="AS8264" s="50"/>
      <c r="AT8264" s="50"/>
      <c r="AU8264" s="50"/>
      <c r="AV8264" s="50"/>
      <c r="AW8264" s="50"/>
      <c r="AX8264" s="50">
        <f t="shared" si="2595"/>
        <v>4.899038408883456</v>
      </c>
      <c r="AY8264" s="50"/>
      <c r="AZ8264" s="50">
        <f t="shared" si="2596"/>
        <v>143.70512666058139</v>
      </c>
      <c r="BA8264" s="50">
        <f t="shared" si="2586"/>
        <v>221.26027438216499</v>
      </c>
      <c r="BB8264" s="50">
        <f t="shared" si="2587"/>
        <v>228.1033756517165</v>
      </c>
      <c r="BC8264" s="17">
        <f t="shared" si="2597"/>
        <v>20139</v>
      </c>
      <c r="BD8264" s="50">
        <f t="shared" si="2598"/>
        <v>4.899038408883456</v>
      </c>
      <c r="BE8264" s="50">
        <f t="shared" si="2599"/>
        <v>143.70512666058139</v>
      </c>
      <c r="BF8264" s="50">
        <f t="shared" si="2600"/>
        <v>235.0558397324956</v>
      </c>
      <c r="BG8264" s="50"/>
      <c r="BH8264" s="17">
        <f t="shared" si="2601"/>
        <v>0</v>
      </c>
      <c r="BI8264" s="17">
        <f t="shared" si="2591"/>
        <v>8264</v>
      </c>
      <c r="BJ8264" s="17">
        <f t="shared" si="2602"/>
        <v>8264</v>
      </c>
      <c r="BK8264" s="150">
        <f t="shared" si="2603"/>
        <v>41530</v>
      </c>
      <c r="BL8264" s="50" t="e">
        <f t="shared" ca="1" si="2588"/>
        <v>#NAME?</v>
      </c>
      <c r="BM8264" s="50" t="e">
        <f t="shared" ca="1" si="2589"/>
        <v>#NAME?</v>
      </c>
      <c r="BN8264" s="50" t="e">
        <f t="shared" ca="1" si="2590"/>
        <v>#NAME?</v>
      </c>
    </row>
    <row r="8265" spans="1:66" x14ac:dyDescent="0.35">
      <c r="A8265" s="48">
        <v>41531</v>
      </c>
      <c r="B8265" s="17">
        <v>2013</v>
      </c>
      <c r="C8265" s="17">
        <v>9</v>
      </c>
      <c r="D8265" s="17">
        <v>257</v>
      </c>
      <c r="E8265" s="17">
        <v>14</v>
      </c>
      <c r="F8265" s="17">
        <v>7</v>
      </c>
      <c r="G8265" s="50">
        <v>12.4</v>
      </c>
      <c r="H8265" s="32">
        <v>3.6117919134060741</v>
      </c>
      <c r="I8265" s="50">
        <v>11.833333333333334</v>
      </c>
      <c r="J8265" s="13">
        <v>0</v>
      </c>
      <c r="K8265" s="13">
        <f t="shared" si="2592"/>
        <v>0</v>
      </c>
      <c r="L8265" s="13">
        <f t="shared" si="2584"/>
        <v>0</v>
      </c>
      <c r="M8265" s="13" t="e">
        <f ca="1">CalcTable[[#This Row],[IWC]]-AE8264</f>
        <v>#NAME?</v>
      </c>
      <c r="N8265" s="13" t="e">
        <f ca="1">IF(CalcTable[[#This Row],[Day of Year]]&lt;123,FCAP,AE8264)</f>
        <v>#NAME?</v>
      </c>
      <c r="O8265" s="17" t="e">
        <f ca="1">IF(IRR_DRIP,5,COUNTIF('IDET Wind Values'!C8249:G8249,"&lt;="&amp;IRR_MAXWIND))</f>
        <v>#NAME?</v>
      </c>
      <c r="P8265" s="13" t="e">
        <f ca="1">CalcTable[[#This Row],[ET_o]]*KL</f>
        <v>#NAME?</v>
      </c>
      <c r="Q8265" s="13" t="e">
        <f ca="1">IF(WILTPT&lt;=0,1,MAX(0,MIN(1,(CalcTable[[#This Row],[IWC]]-WILTPT)/(MAD-WILTPT))))</f>
        <v>#NAME?</v>
      </c>
      <c r="R8265" s="13" t="e">
        <f ca="1">CalcTable[[#This Row],[ETMult]]*CalcTable[[#This Row],[ETb]]</f>
        <v>#NAME?</v>
      </c>
      <c r="S8265" s="13" t="b">
        <f>INDEX(IRR_LIST,CalcTable[[#This Row],[Day of Week]]+1)</f>
        <v>0</v>
      </c>
      <c r="T8265" s="13">
        <f t="shared" ca="1" si="2593"/>
        <v>0</v>
      </c>
      <c r="U8265" s="13" t="b">
        <f ca="1">IF(CalcTable[[#This Row],[IrrPrecip]]&gt;=IC_MM,FALSE,TRUE)</f>
        <v>1</v>
      </c>
      <c r="V8265" s="13" t="b">
        <f t="shared" si="2585"/>
        <v>1</v>
      </c>
      <c r="W8265" s="13" t="e">
        <f ca="1">IF(AND(IRR_DRIP=FALSE,CalcTable[[#This Row],[IrrHours]]&lt;=0),FALSE,TRUE)</f>
        <v>#NAME?</v>
      </c>
      <c r="X8265" s="13" t="e">
        <f ca="1">AND(CalcTable[[#This Row],[IrrDay]],CalcTable[[#This Row],[IrrRain]],CalcTable[[#This Row],[IrrWarm]],CalcTable[[#This Row],[IrrWindy]])</f>
        <v>#NAME?</v>
      </c>
      <c r="Y8265" s="13" t="e">
        <f t="shared" ca="1" si="2594"/>
        <v>#NAME?</v>
      </c>
      <c r="Z8265" s="13" t="e">
        <f ca="1">CalcTable[[#This Row],[IrrHours]]/5</f>
        <v>#NAME?</v>
      </c>
      <c r="AA8265" s="13" t="e">
        <f ca="1">IF(CalcTable[[#This Row],[IrrFlag]]=FALSE,0,MAX(0,CalcTable[[#This Row],[VolRednWind]]*(FCAP*IRR_TARGET-CalcTable[[#This Row],[IWC]])))</f>
        <v>#NAME?</v>
      </c>
      <c r="AB8265" s="13" t="e">
        <f ca="1">CalcTable[[#This Row],[IWC]]+CalcTable[[#This Row],[Eff Precip]]+CalcTable[[#This Row],[IrrAmt]]-CalcTable[[#This Row],[AET]]</f>
        <v>#NAME?</v>
      </c>
      <c r="AC8265" s="13" t="e">
        <f ca="1">IF(CalcTable[[#This Row],[PWC]]&gt;FCAP,MIN(24*PERC,MIN(SAT,CalcTable[[#This Row],[PWC]])-FCAP),0)</f>
        <v>#NAME?</v>
      </c>
      <c r="AD8265" s="13" t="e">
        <f ca="1">IF(CalcTable[[#This Row],[PWC]]&gt;SAT,CalcTable[[#This Row],[PWC]]-SAT,0)</f>
        <v>#NAME?</v>
      </c>
      <c r="AE8265" s="13" t="e">
        <f ca="1">CalcTable[[#This Row],[PWC]]-CalcTable[[#This Row],[PercAmt]]-CalcTable[[#This Row],[Runoff]]</f>
        <v>#NAME?</v>
      </c>
      <c r="AF8265" s="13" t="e">
        <f ca="1">CalcTable[[#This Row],[IrrAmt]]/1000*CUR_IRR_AREA*10000/IRR_EFF</f>
        <v>#NAME?</v>
      </c>
      <c r="AG8265" s="147"/>
      <c r="AI8265" s="50">
        <v>0</v>
      </c>
      <c r="AJ8265" s="50">
        <v>0</v>
      </c>
      <c r="AK8265" s="50">
        <v>2.2859443880034109</v>
      </c>
      <c r="AL8265" s="50">
        <v>0</v>
      </c>
      <c r="AM8265" s="50"/>
      <c r="AN8265" s="50"/>
      <c r="AO8265" s="50"/>
      <c r="AP8265" s="50"/>
      <c r="AQ8265" s="50"/>
      <c r="AR8265" s="50"/>
      <c r="AS8265" s="50"/>
      <c r="AT8265" s="50"/>
      <c r="AU8265" s="50"/>
      <c r="AV8265" s="50"/>
      <c r="AW8265" s="50"/>
      <c r="AX8265" s="50">
        <f t="shared" si="2595"/>
        <v>2.2859443880034109</v>
      </c>
      <c r="AY8265" s="50"/>
      <c r="AZ8265" s="50">
        <f t="shared" si="2596"/>
        <v>33.527184357383362</v>
      </c>
      <c r="BA8265" s="50">
        <f t="shared" si="2586"/>
        <v>51.621220359780729</v>
      </c>
      <c r="BB8265" s="50">
        <f t="shared" si="2587"/>
        <v>53.217752948227563</v>
      </c>
      <c r="BC8265" s="17">
        <f t="shared" si="2597"/>
        <v>20139</v>
      </c>
      <c r="BD8265" s="50">
        <f t="shared" si="2598"/>
        <v>2.2859443880034109</v>
      </c>
      <c r="BE8265" s="50">
        <f t="shared" si="2599"/>
        <v>33.527184357383362</v>
      </c>
      <c r="BF8265" s="50">
        <f t="shared" si="2600"/>
        <v>54.839800472843159</v>
      </c>
      <c r="BG8265" s="50"/>
      <c r="BH8265" s="17">
        <f t="shared" si="2601"/>
        <v>0</v>
      </c>
      <c r="BI8265" s="17">
        <f t="shared" si="2591"/>
        <v>8265</v>
      </c>
      <c r="BJ8265" s="17">
        <f t="shared" si="2602"/>
        <v>8265</v>
      </c>
      <c r="BK8265" s="150">
        <f t="shared" si="2603"/>
        <v>41531</v>
      </c>
      <c r="BL8265" s="50" t="e">
        <f t="shared" ca="1" si="2588"/>
        <v>#NAME?</v>
      </c>
      <c r="BM8265" s="50" t="e">
        <f t="shared" ca="1" si="2589"/>
        <v>#NAME?</v>
      </c>
      <c r="BN8265" s="50" t="e">
        <f t="shared" ca="1" si="2590"/>
        <v>#NAME?</v>
      </c>
    </row>
    <row r="8266" spans="1:66" x14ac:dyDescent="0.35">
      <c r="A8266" s="48">
        <v>41532</v>
      </c>
      <c r="B8266" s="17">
        <v>2013</v>
      </c>
      <c r="C8266" s="17">
        <v>9</v>
      </c>
      <c r="D8266" s="17">
        <v>258</v>
      </c>
      <c r="E8266" s="17">
        <v>15</v>
      </c>
      <c r="F8266" s="17">
        <v>1</v>
      </c>
      <c r="G8266" s="50">
        <v>10.199999999999999</v>
      </c>
      <c r="H8266" s="32">
        <v>4.7275929519255682</v>
      </c>
      <c r="I8266" s="50">
        <v>16.166666666666668</v>
      </c>
      <c r="J8266" s="13">
        <v>0</v>
      </c>
      <c r="K8266" s="13">
        <f t="shared" si="2592"/>
        <v>0</v>
      </c>
      <c r="L8266" s="13">
        <f t="shared" si="2584"/>
        <v>0</v>
      </c>
      <c r="M8266" s="13" t="e">
        <f ca="1">CalcTable[[#This Row],[IWC]]-AE8265</f>
        <v>#NAME?</v>
      </c>
      <c r="N8266" s="13" t="e">
        <f ca="1">IF(CalcTable[[#This Row],[Day of Year]]&lt;123,FCAP,AE8265)</f>
        <v>#NAME?</v>
      </c>
      <c r="O8266" s="17" t="e">
        <f ca="1">IF(IRR_DRIP,5,COUNTIF('IDET Wind Values'!C8250:G8250,"&lt;="&amp;IRR_MAXWIND))</f>
        <v>#NAME?</v>
      </c>
      <c r="P8266" s="13" t="e">
        <f ca="1">CalcTable[[#This Row],[ET_o]]*KL</f>
        <v>#NAME?</v>
      </c>
      <c r="Q8266" s="13" t="e">
        <f ca="1">IF(WILTPT&lt;=0,1,MAX(0,MIN(1,(CalcTable[[#This Row],[IWC]]-WILTPT)/(MAD-WILTPT))))</f>
        <v>#NAME?</v>
      </c>
      <c r="R8266" s="13" t="e">
        <f ca="1">CalcTable[[#This Row],[ETMult]]*CalcTable[[#This Row],[ETb]]</f>
        <v>#NAME?</v>
      </c>
      <c r="S8266" s="13" t="b">
        <f>INDEX(IRR_LIST,CalcTable[[#This Row],[Day of Week]]+1)</f>
        <v>1</v>
      </c>
      <c r="T8266" s="13">
        <f t="shared" ca="1" si="2593"/>
        <v>0</v>
      </c>
      <c r="U8266" s="13" t="b">
        <f ca="1">IF(CalcTable[[#This Row],[IrrPrecip]]&gt;=IC_MM,FALSE,TRUE)</f>
        <v>1</v>
      </c>
      <c r="V8266" s="13" t="b">
        <f t="shared" si="2585"/>
        <v>1</v>
      </c>
      <c r="W8266" s="13" t="e">
        <f ca="1">IF(AND(IRR_DRIP=FALSE,CalcTable[[#This Row],[IrrHours]]&lt;=0),FALSE,TRUE)</f>
        <v>#NAME?</v>
      </c>
      <c r="X8266" s="13" t="e">
        <f ca="1">AND(CalcTable[[#This Row],[IrrDay]],CalcTable[[#This Row],[IrrRain]],CalcTable[[#This Row],[IrrWarm]],CalcTable[[#This Row],[IrrWindy]])</f>
        <v>#NAME?</v>
      </c>
      <c r="Y8266" s="13" t="e">
        <f t="shared" ca="1" si="2594"/>
        <v>#NAME?</v>
      </c>
      <c r="Z8266" s="13" t="e">
        <f ca="1">CalcTable[[#This Row],[IrrHours]]/5</f>
        <v>#NAME?</v>
      </c>
      <c r="AA8266" s="13" t="e">
        <f ca="1">IF(CalcTable[[#This Row],[IrrFlag]]=FALSE,0,MAX(0,CalcTable[[#This Row],[VolRednWind]]*(FCAP*IRR_TARGET-CalcTable[[#This Row],[IWC]])))</f>
        <v>#NAME?</v>
      </c>
      <c r="AB8266" s="13" t="e">
        <f ca="1">CalcTable[[#This Row],[IWC]]+CalcTable[[#This Row],[Eff Precip]]+CalcTable[[#This Row],[IrrAmt]]-CalcTable[[#This Row],[AET]]</f>
        <v>#NAME?</v>
      </c>
      <c r="AC8266" s="13" t="e">
        <f ca="1">IF(CalcTable[[#This Row],[PWC]]&gt;FCAP,MIN(24*PERC,MIN(SAT,CalcTable[[#This Row],[PWC]])-FCAP),0)</f>
        <v>#NAME?</v>
      </c>
      <c r="AD8266" s="13" t="e">
        <f ca="1">IF(CalcTable[[#This Row],[PWC]]&gt;SAT,CalcTable[[#This Row],[PWC]]-SAT,0)</f>
        <v>#NAME?</v>
      </c>
      <c r="AE8266" s="13" t="e">
        <f ca="1">CalcTable[[#This Row],[PWC]]-CalcTable[[#This Row],[PercAmt]]-CalcTable[[#This Row],[Runoff]]</f>
        <v>#NAME?</v>
      </c>
      <c r="AF8266" s="13" t="e">
        <f ca="1">CalcTable[[#This Row],[IrrAmt]]/1000*CUR_IRR_AREA*10000/IRR_EFF</f>
        <v>#NAME?</v>
      </c>
      <c r="AG8266" s="147"/>
      <c r="AI8266" s="50">
        <v>0</v>
      </c>
      <c r="AJ8266" s="50">
        <v>0</v>
      </c>
      <c r="AK8266" s="50">
        <v>0</v>
      </c>
      <c r="AL8266" s="50">
        <v>0</v>
      </c>
      <c r="AM8266" s="50"/>
      <c r="AN8266" s="50"/>
      <c r="AO8266" s="50"/>
      <c r="AP8266" s="50"/>
      <c r="AQ8266" s="50"/>
      <c r="AR8266" s="50"/>
      <c r="AS8266" s="50"/>
      <c r="AT8266" s="50"/>
      <c r="AU8266" s="50"/>
      <c r="AV8266" s="50"/>
      <c r="AW8266" s="50"/>
      <c r="AX8266" s="50">
        <f t="shared" si="2595"/>
        <v>0</v>
      </c>
      <c r="AY8266" s="50"/>
      <c r="AZ8266" s="50">
        <f t="shared" si="2596"/>
        <v>0</v>
      </c>
      <c r="BA8266" s="50">
        <f t="shared" si="2586"/>
        <v>0</v>
      </c>
      <c r="BB8266" s="50">
        <f t="shared" si="2587"/>
        <v>0</v>
      </c>
      <c r="BC8266" s="17">
        <f t="shared" si="2597"/>
        <v>20139</v>
      </c>
      <c r="BD8266" s="50">
        <f t="shared" si="2598"/>
        <v>0</v>
      </c>
      <c r="BE8266" s="50">
        <f t="shared" si="2599"/>
        <v>0</v>
      </c>
      <c r="BF8266" s="50">
        <f t="shared" si="2600"/>
        <v>0</v>
      </c>
      <c r="BG8266" s="50"/>
      <c r="BH8266" s="17">
        <f t="shared" si="2601"/>
        <v>0</v>
      </c>
      <c r="BI8266" s="17">
        <f t="shared" si="2591"/>
        <v>8266</v>
      </c>
      <c r="BJ8266" s="17">
        <f t="shared" si="2602"/>
        <v>8266</v>
      </c>
      <c r="BK8266" s="150">
        <f t="shared" si="2603"/>
        <v>41532</v>
      </c>
      <c r="BL8266" s="50" t="e">
        <f t="shared" ca="1" si="2588"/>
        <v>#NAME?</v>
      </c>
      <c r="BM8266" s="50" t="e">
        <f t="shared" ca="1" si="2589"/>
        <v>#NAME?</v>
      </c>
      <c r="BN8266" s="50" t="e">
        <f t="shared" ca="1" si="2590"/>
        <v>#NAME?</v>
      </c>
    </row>
    <row r="8267" spans="1:66" x14ac:dyDescent="0.35">
      <c r="A8267" s="48">
        <v>41533</v>
      </c>
      <c r="B8267" s="17">
        <v>2013</v>
      </c>
      <c r="C8267" s="17">
        <v>9</v>
      </c>
      <c r="D8267" s="17">
        <v>259</v>
      </c>
      <c r="E8267" s="17">
        <v>16</v>
      </c>
      <c r="F8267" s="17">
        <v>2</v>
      </c>
      <c r="G8267" s="50">
        <v>11</v>
      </c>
      <c r="H8267" s="32">
        <v>4.5052405143134235</v>
      </c>
      <c r="I8267" s="50">
        <v>17.166666666666668</v>
      </c>
      <c r="J8267" s="13">
        <v>0</v>
      </c>
      <c r="K8267" s="13">
        <f t="shared" si="2592"/>
        <v>0</v>
      </c>
      <c r="L8267" s="13">
        <f t="shared" si="2584"/>
        <v>0</v>
      </c>
      <c r="M8267" s="13" t="e">
        <f ca="1">CalcTable[[#This Row],[IWC]]-AE8266</f>
        <v>#NAME?</v>
      </c>
      <c r="N8267" s="13" t="e">
        <f ca="1">IF(CalcTable[[#This Row],[Day of Year]]&lt;123,FCAP,AE8266)</f>
        <v>#NAME?</v>
      </c>
      <c r="O8267" s="17" t="e">
        <f ca="1">IF(IRR_DRIP,5,COUNTIF('IDET Wind Values'!C8251:G8251,"&lt;="&amp;IRR_MAXWIND))</f>
        <v>#NAME?</v>
      </c>
      <c r="P8267" s="13" t="e">
        <f ca="1">CalcTable[[#This Row],[ET_o]]*KL</f>
        <v>#NAME?</v>
      </c>
      <c r="Q8267" s="13" t="e">
        <f ca="1">IF(WILTPT&lt;=0,1,MAX(0,MIN(1,(CalcTable[[#This Row],[IWC]]-WILTPT)/(MAD-WILTPT))))</f>
        <v>#NAME?</v>
      </c>
      <c r="R8267" s="13" t="e">
        <f ca="1">CalcTable[[#This Row],[ETMult]]*CalcTable[[#This Row],[ETb]]</f>
        <v>#NAME?</v>
      </c>
      <c r="S8267" s="13" t="b">
        <f>INDEX(IRR_LIST,CalcTable[[#This Row],[Day of Week]]+1)</f>
        <v>0</v>
      </c>
      <c r="T8267" s="13">
        <f t="shared" ca="1" si="2593"/>
        <v>0</v>
      </c>
      <c r="U8267" s="13" t="b">
        <f ca="1">IF(CalcTable[[#This Row],[IrrPrecip]]&gt;=IC_MM,FALSE,TRUE)</f>
        <v>1</v>
      </c>
      <c r="V8267" s="13" t="b">
        <f t="shared" si="2585"/>
        <v>1</v>
      </c>
      <c r="W8267" s="13" t="e">
        <f ca="1">IF(AND(IRR_DRIP=FALSE,CalcTable[[#This Row],[IrrHours]]&lt;=0),FALSE,TRUE)</f>
        <v>#NAME?</v>
      </c>
      <c r="X8267" s="13" t="e">
        <f ca="1">AND(CalcTable[[#This Row],[IrrDay]],CalcTable[[#This Row],[IrrRain]],CalcTable[[#This Row],[IrrWarm]],CalcTable[[#This Row],[IrrWindy]])</f>
        <v>#NAME?</v>
      </c>
      <c r="Y8267" s="13" t="e">
        <f t="shared" ca="1" si="2594"/>
        <v>#NAME?</v>
      </c>
      <c r="Z8267" s="13" t="e">
        <f ca="1">CalcTable[[#This Row],[IrrHours]]/5</f>
        <v>#NAME?</v>
      </c>
      <c r="AA8267" s="13" t="e">
        <f ca="1">IF(CalcTable[[#This Row],[IrrFlag]]=FALSE,0,MAX(0,CalcTable[[#This Row],[VolRednWind]]*(FCAP*IRR_TARGET-CalcTable[[#This Row],[IWC]])))</f>
        <v>#NAME?</v>
      </c>
      <c r="AB8267" s="13" t="e">
        <f ca="1">CalcTable[[#This Row],[IWC]]+CalcTable[[#This Row],[Eff Precip]]+CalcTable[[#This Row],[IrrAmt]]-CalcTable[[#This Row],[AET]]</f>
        <v>#NAME?</v>
      </c>
      <c r="AC8267" s="13" t="e">
        <f ca="1">IF(CalcTable[[#This Row],[PWC]]&gt;FCAP,MIN(24*PERC,MIN(SAT,CalcTable[[#This Row],[PWC]])-FCAP),0)</f>
        <v>#NAME?</v>
      </c>
      <c r="AD8267" s="13" t="e">
        <f ca="1">IF(CalcTable[[#This Row],[PWC]]&gt;SAT,CalcTable[[#This Row],[PWC]]-SAT,0)</f>
        <v>#NAME?</v>
      </c>
      <c r="AE8267" s="13" t="e">
        <f ca="1">CalcTable[[#This Row],[PWC]]-CalcTable[[#This Row],[PercAmt]]-CalcTable[[#This Row],[Runoff]]</f>
        <v>#NAME?</v>
      </c>
      <c r="AF8267" s="13" t="e">
        <f ca="1">CalcTable[[#This Row],[IrrAmt]]/1000*CUR_IRR_AREA*10000/IRR_EFF</f>
        <v>#NAME?</v>
      </c>
      <c r="AG8267" s="147"/>
      <c r="AI8267" s="50">
        <v>0</v>
      </c>
      <c r="AJ8267" s="50">
        <v>0</v>
      </c>
      <c r="AK8267" s="50">
        <v>2.1548287974927631</v>
      </c>
      <c r="AL8267" s="50">
        <v>7.0943462983417085</v>
      </c>
      <c r="AM8267" s="50"/>
      <c r="AN8267" s="50"/>
      <c r="AO8267" s="50"/>
      <c r="AP8267" s="50"/>
      <c r="AQ8267" s="50"/>
      <c r="AR8267" s="50"/>
      <c r="AS8267" s="50"/>
      <c r="AT8267" s="50"/>
      <c r="AU8267" s="50"/>
      <c r="AV8267" s="50"/>
      <c r="AW8267" s="50"/>
      <c r="AX8267" s="50">
        <f t="shared" si="2595"/>
        <v>9.2491750958344721</v>
      </c>
      <c r="AY8267" s="50"/>
      <c r="AZ8267" s="50">
        <f t="shared" si="2596"/>
        <v>239.70498044791734</v>
      </c>
      <c r="BA8267" s="50">
        <f t="shared" si="2586"/>
        <v>369.06957307060293</v>
      </c>
      <c r="BB8267" s="50">
        <f t="shared" si="2587"/>
        <v>380.4840959490752</v>
      </c>
      <c r="BC8267" s="17">
        <f t="shared" si="2597"/>
        <v>20139</v>
      </c>
      <c r="BD8267" s="50">
        <f t="shared" si="2598"/>
        <v>9.2491750958344721</v>
      </c>
      <c r="BE8267" s="50">
        <f t="shared" si="2599"/>
        <v>239.70498044791734</v>
      </c>
      <c r="BF8267" s="50">
        <f t="shared" si="2600"/>
        <v>392.08103967178744</v>
      </c>
      <c r="BG8267" s="50"/>
      <c r="BH8267" s="17">
        <f t="shared" si="2601"/>
        <v>0</v>
      </c>
      <c r="BI8267" s="17">
        <f t="shared" si="2591"/>
        <v>8267</v>
      </c>
      <c r="BJ8267" s="17">
        <f t="shared" si="2602"/>
        <v>8267</v>
      </c>
      <c r="BK8267" s="150">
        <f t="shared" si="2603"/>
        <v>41533</v>
      </c>
      <c r="BL8267" s="50" t="e">
        <f t="shared" ca="1" si="2588"/>
        <v>#NAME?</v>
      </c>
      <c r="BM8267" s="50" t="e">
        <f t="shared" ca="1" si="2589"/>
        <v>#NAME?</v>
      </c>
      <c r="BN8267" s="50" t="e">
        <f t="shared" ca="1" si="2590"/>
        <v>#NAME?</v>
      </c>
    </row>
    <row r="8268" spans="1:66" x14ac:dyDescent="0.35">
      <c r="A8268" s="48">
        <v>41534</v>
      </c>
      <c r="B8268" s="17">
        <v>2013</v>
      </c>
      <c r="C8268" s="17">
        <v>9</v>
      </c>
      <c r="D8268" s="17">
        <v>260</v>
      </c>
      <c r="E8268" s="17">
        <v>17</v>
      </c>
      <c r="F8268" s="17">
        <v>3</v>
      </c>
      <c r="G8268" s="50">
        <v>10.9</v>
      </c>
      <c r="H8268" s="32">
        <v>3.4666726315314347</v>
      </c>
      <c r="I8268" s="50">
        <v>18.166666666666668</v>
      </c>
      <c r="J8268" s="13">
        <v>3.8</v>
      </c>
      <c r="K8268" s="13">
        <f t="shared" si="2592"/>
        <v>3.8</v>
      </c>
      <c r="L8268" s="13">
        <f t="shared" si="2584"/>
        <v>0</v>
      </c>
      <c r="M8268" s="13" t="e">
        <f ca="1">CalcTable[[#This Row],[IWC]]-AE8267</f>
        <v>#NAME?</v>
      </c>
      <c r="N8268" s="13" t="e">
        <f ca="1">IF(CalcTable[[#This Row],[Day of Year]]&lt;123,FCAP,AE8267)</f>
        <v>#NAME?</v>
      </c>
      <c r="O8268" s="17" t="e">
        <f ca="1">IF(IRR_DRIP,5,COUNTIF('IDET Wind Values'!C8252:G8252,"&lt;="&amp;IRR_MAXWIND))</f>
        <v>#NAME?</v>
      </c>
      <c r="P8268" s="13" t="e">
        <f ca="1">CalcTable[[#This Row],[ET_o]]*KL</f>
        <v>#NAME?</v>
      </c>
      <c r="Q8268" s="13" t="e">
        <f ca="1">IF(WILTPT&lt;=0,1,MAX(0,MIN(1,(CalcTable[[#This Row],[IWC]]-WILTPT)/(MAD-WILTPT))))</f>
        <v>#NAME?</v>
      </c>
      <c r="R8268" s="13" t="e">
        <f ca="1">CalcTable[[#This Row],[ETMult]]*CalcTable[[#This Row],[ETb]]</f>
        <v>#NAME?</v>
      </c>
      <c r="S8268" s="13" t="b">
        <f>INDEX(IRR_LIST,CalcTable[[#This Row],[Day of Week]]+1)</f>
        <v>1</v>
      </c>
      <c r="T8268" s="13">
        <f t="shared" ca="1" si="2593"/>
        <v>0</v>
      </c>
      <c r="U8268" s="13" t="b">
        <f ca="1">IF(CalcTable[[#This Row],[IrrPrecip]]&gt;=IC_MM,FALSE,TRUE)</f>
        <v>1</v>
      </c>
      <c r="V8268" s="13" t="b">
        <f t="shared" si="2585"/>
        <v>1</v>
      </c>
      <c r="W8268" s="13" t="e">
        <f ca="1">IF(AND(IRR_DRIP=FALSE,CalcTable[[#This Row],[IrrHours]]&lt;=0),FALSE,TRUE)</f>
        <v>#NAME?</v>
      </c>
      <c r="X8268" s="13" t="e">
        <f ca="1">AND(CalcTable[[#This Row],[IrrDay]],CalcTable[[#This Row],[IrrRain]],CalcTable[[#This Row],[IrrWarm]],CalcTable[[#This Row],[IrrWindy]])</f>
        <v>#NAME?</v>
      </c>
      <c r="Y8268" s="13" t="e">
        <f t="shared" ca="1" si="2594"/>
        <v>#NAME?</v>
      </c>
      <c r="Z8268" s="13" t="e">
        <f ca="1">CalcTable[[#This Row],[IrrHours]]/5</f>
        <v>#NAME?</v>
      </c>
      <c r="AA8268" s="13" t="e">
        <f ca="1">IF(CalcTable[[#This Row],[IrrFlag]]=FALSE,0,MAX(0,CalcTable[[#This Row],[VolRednWind]]*(FCAP*IRR_TARGET-CalcTable[[#This Row],[IWC]])))</f>
        <v>#NAME?</v>
      </c>
      <c r="AB8268" s="13" t="e">
        <f ca="1">CalcTable[[#This Row],[IWC]]+CalcTable[[#This Row],[Eff Precip]]+CalcTable[[#This Row],[IrrAmt]]-CalcTable[[#This Row],[AET]]</f>
        <v>#NAME?</v>
      </c>
      <c r="AC8268" s="13" t="e">
        <f ca="1">IF(CalcTable[[#This Row],[PWC]]&gt;FCAP,MIN(24*PERC,MIN(SAT,CalcTable[[#This Row],[PWC]])-FCAP),0)</f>
        <v>#NAME?</v>
      </c>
      <c r="AD8268" s="13" t="e">
        <f ca="1">IF(CalcTable[[#This Row],[PWC]]&gt;SAT,CalcTable[[#This Row],[PWC]]-SAT,0)</f>
        <v>#NAME?</v>
      </c>
      <c r="AE8268" s="13" t="e">
        <f ca="1">CalcTable[[#This Row],[PWC]]-CalcTable[[#This Row],[PercAmt]]-CalcTable[[#This Row],[Runoff]]</f>
        <v>#NAME?</v>
      </c>
      <c r="AF8268" s="13" t="e">
        <f ca="1">CalcTable[[#This Row],[IrrAmt]]/1000*CUR_IRR_AREA*10000/IRR_EFF</f>
        <v>#NAME?</v>
      </c>
      <c r="AG8268" s="147"/>
      <c r="AI8268" s="50">
        <v>0</v>
      </c>
      <c r="AJ8268" s="50">
        <v>0</v>
      </c>
      <c r="AK8268" s="50">
        <v>0</v>
      </c>
      <c r="AL8268" s="50">
        <v>0</v>
      </c>
      <c r="AM8268" s="50"/>
      <c r="AN8268" s="50"/>
      <c r="AO8268" s="50"/>
      <c r="AP8268" s="50"/>
      <c r="AQ8268" s="50"/>
      <c r="AR8268" s="50"/>
      <c r="AS8268" s="50"/>
      <c r="AT8268" s="50"/>
      <c r="AU8268" s="50"/>
      <c r="AV8268" s="50"/>
      <c r="AW8268" s="50"/>
      <c r="AX8268" s="50">
        <f t="shared" si="2595"/>
        <v>0</v>
      </c>
      <c r="AY8268" s="50"/>
      <c r="AZ8268" s="50">
        <f t="shared" si="2596"/>
        <v>0</v>
      </c>
      <c r="BA8268" s="50">
        <f t="shared" si="2586"/>
        <v>0</v>
      </c>
      <c r="BB8268" s="50">
        <f t="shared" si="2587"/>
        <v>0</v>
      </c>
      <c r="BC8268" s="17">
        <f t="shared" si="2597"/>
        <v>20139</v>
      </c>
      <c r="BD8268" s="50">
        <f t="shared" si="2598"/>
        <v>0</v>
      </c>
      <c r="BE8268" s="50">
        <f t="shared" si="2599"/>
        <v>0</v>
      </c>
      <c r="BF8268" s="50">
        <f t="shared" si="2600"/>
        <v>0</v>
      </c>
      <c r="BG8268" s="50"/>
      <c r="BH8268" s="17">
        <f t="shared" si="2601"/>
        <v>0</v>
      </c>
      <c r="BI8268" s="17">
        <f t="shared" si="2591"/>
        <v>8268</v>
      </c>
      <c r="BJ8268" s="17">
        <f t="shared" si="2602"/>
        <v>8268</v>
      </c>
      <c r="BK8268" s="150">
        <f t="shared" si="2603"/>
        <v>41534</v>
      </c>
      <c r="BL8268" s="50" t="e">
        <f t="shared" ca="1" si="2588"/>
        <v>#NAME?</v>
      </c>
      <c r="BM8268" s="50" t="e">
        <f t="shared" ca="1" si="2589"/>
        <v>#NAME?</v>
      </c>
      <c r="BN8268" s="50" t="e">
        <f t="shared" ca="1" si="2590"/>
        <v>#NAME?</v>
      </c>
    </row>
    <row r="8269" spans="1:66" x14ac:dyDescent="0.35">
      <c r="A8269" s="48">
        <v>41535</v>
      </c>
      <c r="B8269" s="17">
        <v>2013</v>
      </c>
      <c r="C8269" s="17">
        <v>9</v>
      </c>
      <c r="D8269" s="17">
        <v>261</v>
      </c>
      <c r="E8269" s="17">
        <v>18</v>
      </c>
      <c r="F8269" s="17">
        <v>4</v>
      </c>
      <c r="G8269" s="50">
        <v>6.1</v>
      </c>
      <c r="H8269" s="32">
        <v>1.4838325571049094</v>
      </c>
      <c r="I8269" s="50">
        <v>20.833333333333332</v>
      </c>
      <c r="J8269" s="13">
        <v>16.2</v>
      </c>
      <c r="K8269" s="13">
        <f t="shared" si="2592"/>
        <v>16.2</v>
      </c>
      <c r="L8269" s="13">
        <f t="shared" si="2584"/>
        <v>8.3999999999999986</v>
      </c>
      <c r="M8269" s="13" t="e">
        <f ca="1">CalcTable[[#This Row],[IWC]]-AE8268</f>
        <v>#NAME?</v>
      </c>
      <c r="N8269" s="13" t="e">
        <f ca="1">IF(CalcTable[[#This Row],[Day of Year]]&lt;123,FCAP,AE8268)</f>
        <v>#NAME?</v>
      </c>
      <c r="O8269" s="17" t="e">
        <f ca="1">IF(IRR_DRIP,5,COUNTIF('IDET Wind Values'!C8253:G8253,"&lt;="&amp;IRR_MAXWIND))</f>
        <v>#NAME?</v>
      </c>
      <c r="P8269" s="13" t="e">
        <f ca="1">CalcTable[[#This Row],[ET_o]]*KL</f>
        <v>#NAME?</v>
      </c>
      <c r="Q8269" s="13" t="e">
        <f ca="1">IF(WILTPT&lt;=0,1,MAX(0,MIN(1,(CalcTable[[#This Row],[IWC]]-WILTPT)/(MAD-WILTPT))))</f>
        <v>#NAME?</v>
      </c>
      <c r="R8269" s="13" t="e">
        <f ca="1">CalcTable[[#This Row],[ETMult]]*CalcTable[[#This Row],[ETb]]</f>
        <v>#NAME?</v>
      </c>
      <c r="S8269" s="13" t="b">
        <f>INDEX(IRR_LIST,CalcTable[[#This Row],[Day of Week]]+1)</f>
        <v>0</v>
      </c>
      <c r="T8269" s="13">
        <f t="shared" ca="1" si="2593"/>
        <v>3.8</v>
      </c>
      <c r="U8269" s="13" t="b">
        <f ca="1">IF(CalcTable[[#This Row],[IrrPrecip]]&gt;=IC_MM,FALSE,TRUE)</f>
        <v>1</v>
      </c>
      <c r="V8269" s="13" t="b">
        <f t="shared" si="2585"/>
        <v>1</v>
      </c>
      <c r="W8269" s="13" t="e">
        <f ca="1">IF(AND(IRR_DRIP=FALSE,CalcTable[[#This Row],[IrrHours]]&lt;=0),FALSE,TRUE)</f>
        <v>#NAME?</v>
      </c>
      <c r="X8269" s="13" t="e">
        <f ca="1">AND(CalcTable[[#This Row],[IrrDay]],CalcTable[[#This Row],[IrrRain]],CalcTable[[#This Row],[IrrWarm]],CalcTable[[#This Row],[IrrWindy]])</f>
        <v>#NAME?</v>
      </c>
      <c r="Y8269" s="13" t="e">
        <f t="shared" ca="1" si="2594"/>
        <v>#NAME?</v>
      </c>
      <c r="Z8269" s="13" t="e">
        <f ca="1">CalcTable[[#This Row],[IrrHours]]/5</f>
        <v>#NAME?</v>
      </c>
      <c r="AA8269" s="13" t="e">
        <f ca="1">IF(CalcTable[[#This Row],[IrrFlag]]=FALSE,0,MAX(0,CalcTable[[#This Row],[VolRednWind]]*(FCAP*IRR_TARGET-CalcTable[[#This Row],[IWC]])))</f>
        <v>#NAME?</v>
      </c>
      <c r="AB8269" s="13" t="e">
        <f ca="1">CalcTable[[#This Row],[IWC]]+CalcTable[[#This Row],[Eff Precip]]+CalcTable[[#This Row],[IrrAmt]]-CalcTable[[#This Row],[AET]]</f>
        <v>#NAME?</v>
      </c>
      <c r="AC8269" s="13" t="e">
        <f ca="1">IF(CalcTable[[#This Row],[PWC]]&gt;FCAP,MIN(24*PERC,MIN(SAT,CalcTable[[#This Row],[PWC]])-FCAP),0)</f>
        <v>#NAME?</v>
      </c>
      <c r="AD8269" s="13" t="e">
        <f ca="1">IF(CalcTable[[#This Row],[PWC]]&gt;SAT,CalcTable[[#This Row],[PWC]]-SAT,0)</f>
        <v>#NAME?</v>
      </c>
      <c r="AE8269" s="13" t="e">
        <f ca="1">CalcTable[[#This Row],[PWC]]-CalcTable[[#This Row],[PercAmt]]-CalcTable[[#This Row],[Runoff]]</f>
        <v>#NAME?</v>
      </c>
      <c r="AF8269" s="13" t="e">
        <f ca="1">CalcTable[[#This Row],[IrrAmt]]/1000*CUR_IRR_AREA*10000/IRR_EFF</f>
        <v>#NAME?</v>
      </c>
      <c r="AG8269" s="147"/>
      <c r="AI8269" s="50">
        <v>0</v>
      </c>
      <c r="AJ8269" s="50">
        <v>0</v>
      </c>
      <c r="AK8269" s="50">
        <v>6.1907026506760197</v>
      </c>
      <c r="AL8269" s="50">
        <v>4.3845522302146733</v>
      </c>
      <c r="AM8269" s="50"/>
      <c r="AN8269" s="50"/>
      <c r="AO8269" s="50"/>
      <c r="AP8269" s="50"/>
      <c r="AQ8269" s="50"/>
      <c r="AR8269" s="50"/>
      <c r="AS8269" s="50"/>
      <c r="AT8269" s="50"/>
      <c r="AU8269" s="50"/>
      <c r="AV8269" s="50"/>
      <c r="AW8269" s="50"/>
      <c r="AX8269" s="50">
        <f t="shared" si="2595"/>
        <v>10.575254880890693</v>
      </c>
      <c r="AY8269" s="50"/>
      <c r="AZ8269" s="50">
        <f t="shared" si="2596"/>
        <v>219.41050429621205</v>
      </c>
      <c r="BA8269" s="50">
        <f t="shared" si="2586"/>
        <v>337.82252248781856</v>
      </c>
      <c r="BB8269" s="50">
        <f t="shared" si="2587"/>
        <v>348.27064174001919</v>
      </c>
      <c r="BC8269" s="17">
        <f t="shared" si="2597"/>
        <v>20139</v>
      </c>
      <c r="BD8269" s="50">
        <f t="shared" si="2598"/>
        <v>10.575254880890693</v>
      </c>
      <c r="BE8269" s="50">
        <f t="shared" si="2599"/>
        <v>219.41050429621205</v>
      </c>
      <c r="BF8269" s="50">
        <f t="shared" si="2600"/>
        <v>358.88573728680507</v>
      </c>
      <c r="BG8269" s="50"/>
      <c r="BH8269" s="17">
        <f t="shared" si="2601"/>
        <v>0</v>
      </c>
      <c r="BI8269" s="17">
        <f t="shared" si="2591"/>
        <v>8269</v>
      </c>
      <c r="BJ8269" s="17">
        <f t="shared" si="2602"/>
        <v>8269</v>
      </c>
      <c r="BK8269" s="150">
        <f t="shared" si="2603"/>
        <v>41535</v>
      </c>
      <c r="BL8269" s="50" t="e">
        <f t="shared" ca="1" si="2588"/>
        <v>#NAME?</v>
      </c>
      <c r="BM8269" s="50" t="e">
        <f t="shared" ca="1" si="2589"/>
        <v>#NAME?</v>
      </c>
      <c r="BN8269" s="50" t="e">
        <f t="shared" ca="1" si="2590"/>
        <v>#NAME?</v>
      </c>
    </row>
    <row r="8270" spans="1:66" x14ac:dyDescent="0.35">
      <c r="A8270" s="48">
        <v>41536</v>
      </c>
      <c r="B8270" s="17">
        <v>2013</v>
      </c>
      <c r="C8270" s="17">
        <v>9</v>
      </c>
      <c r="D8270" s="17">
        <v>262</v>
      </c>
      <c r="E8270" s="17">
        <v>19</v>
      </c>
      <c r="F8270" s="17">
        <v>5</v>
      </c>
      <c r="G8270" s="50">
        <v>5.0999999999999996</v>
      </c>
      <c r="H8270" s="32">
        <v>2.4772200170780936</v>
      </c>
      <c r="I8270" s="50">
        <v>7</v>
      </c>
      <c r="J8270" s="13">
        <v>0</v>
      </c>
      <c r="K8270" s="13">
        <f t="shared" si="2592"/>
        <v>0</v>
      </c>
      <c r="L8270" s="13">
        <f t="shared" si="2584"/>
        <v>0</v>
      </c>
      <c r="M8270" s="13" t="e">
        <f ca="1">CalcTable[[#This Row],[IWC]]-AE8269</f>
        <v>#NAME?</v>
      </c>
      <c r="N8270" s="13" t="e">
        <f ca="1">IF(CalcTable[[#This Row],[Day of Year]]&lt;123,FCAP,AE8269)</f>
        <v>#NAME?</v>
      </c>
      <c r="O8270" s="17" t="e">
        <f ca="1">IF(IRR_DRIP,5,COUNTIF('IDET Wind Values'!C8254:G8254,"&lt;="&amp;IRR_MAXWIND))</f>
        <v>#NAME?</v>
      </c>
      <c r="P8270" s="13" t="e">
        <f ca="1">CalcTable[[#This Row],[ET_o]]*KL</f>
        <v>#NAME?</v>
      </c>
      <c r="Q8270" s="13" t="e">
        <f ca="1">IF(WILTPT&lt;=0,1,MAX(0,MIN(1,(CalcTable[[#This Row],[IWC]]-WILTPT)/(MAD-WILTPT))))</f>
        <v>#NAME?</v>
      </c>
      <c r="R8270" s="13" t="e">
        <f ca="1">CalcTable[[#This Row],[ETMult]]*CalcTable[[#This Row],[ETb]]</f>
        <v>#NAME?</v>
      </c>
      <c r="S8270" s="13" t="b">
        <f>INDEX(IRR_LIST,CalcTable[[#This Row],[Day of Week]]+1)</f>
        <v>1</v>
      </c>
      <c r="T8270" s="13">
        <f t="shared" ca="1" si="2593"/>
        <v>20</v>
      </c>
      <c r="U8270" s="13" t="b">
        <f ca="1">IF(CalcTable[[#This Row],[IrrPrecip]]&gt;=IC_MM,FALSE,TRUE)</f>
        <v>0</v>
      </c>
      <c r="V8270" s="13" t="b">
        <f t="shared" si="2585"/>
        <v>1</v>
      </c>
      <c r="W8270" s="13" t="e">
        <f ca="1">IF(AND(IRR_DRIP=FALSE,CalcTable[[#This Row],[IrrHours]]&lt;=0),FALSE,TRUE)</f>
        <v>#NAME?</v>
      </c>
      <c r="X8270" s="13" t="e">
        <f ca="1">AND(CalcTable[[#This Row],[IrrDay]],CalcTable[[#This Row],[IrrRain]],CalcTable[[#This Row],[IrrWarm]],CalcTable[[#This Row],[IrrWindy]])</f>
        <v>#NAME?</v>
      </c>
      <c r="Y8270" s="13" t="e">
        <f t="shared" ca="1" si="2594"/>
        <v>#NAME?</v>
      </c>
      <c r="Z8270" s="13" t="e">
        <f ca="1">CalcTable[[#This Row],[IrrHours]]/5</f>
        <v>#NAME?</v>
      </c>
      <c r="AA8270" s="13" t="e">
        <f ca="1">IF(CalcTable[[#This Row],[IrrFlag]]=FALSE,0,MAX(0,CalcTable[[#This Row],[VolRednWind]]*(FCAP*IRR_TARGET-CalcTable[[#This Row],[IWC]])))</f>
        <v>#NAME?</v>
      </c>
      <c r="AB8270" s="13" t="e">
        <f ca="1">CalcTable[[#This Row],[IWC]]+CalcTable[[#This Row],[Eff Precip]]+CalcTable[[#This Row],[IrrAmt]]-CalcTable[[#This Row],[AET]]</f>
        <v>#NAME?</v>
      </c>
      <c r="AC8270" s="13" t="e">
        <f ca="1">IF(CalcTable[[#This Row],[PWC]]&gt;FCAP,MIN(24*PERC,MIN(SAT,CalcTable[[#This Row],[PWC]])-FCAP),0)</f>
        <v>#NAME?</v>
      </c>
      <c r="AD8270" s="13" t="e">
        <f ca="1">IF(CalcTable[[#This Row],[PWC]]&gt;SAT,CalcTable[[#This Row],[PWC]]-SAT,0)</f>
        <v>#NAME?</v>
      </c>
      <c r="AE8270" s="13" t="e">
        <f ca="1">CalcTable[[#This Row],[PWC]]-CalcTable[[#This Row],[PercAmt]]-CalcTable[[#This Row],[Runoff]]</f>
        <v>#NAME?</v>
      </c>
      <c r="AF8270" s="13" t="e">
        <f ca="1">CalcTable[[#This Row],[IrrAmt]]/1000*CUR_IRR_AREA*10000/IRR_EFF</f>
        <v>#NAME?</v>
      </c>
      <c r="AG8270" s="147"/>
      <c r="AI8270" s="50">
        <v>0</v>
      </c>
      <c r="AJ8270" s="50">
        <v>0</v>
      </c>
      <c r="AK8270" s="50">
        <v>0</v>
      </c>
      <c r="AL8270" s="50">
        <v>0</v>
      </c>
      <c r="AM8270" s="50"/>
      <c r="AN8270" s="50"/>
      <c r="AO8270" s="50"/>
      <c r="AP8270" s="50"/>
      <c r="AQ8270" s="50"/>
      <c r="AR8270" s="50"/>
      <c r="AS8270" s="50"/>
      <c r="AT8270" s="50"/>
      <c r="AU8270" s="50"/>
      <c r="AV8270" s="50"/>
      <c r="AW8270" s="50"/>
      <c r="AX8270" s="50">
        <f t="shared" si="2595"/>
        <v>0</v>
      </c>
      <c r="AY8270" s="50"/>
      <c r="AZ8270" s="50">
        <f t="shared" si="2596"/>
        <v>0</v>
      </c>
      <c r="BA8270" s="50">
        <f t="shared" si="2586"/>
        <v>0</v>
      </c>
      <c r="BB8270" s="50">
        <f t="shared" si="2587"/>
        <v>0</v>
      </c>
      <c r="BC8270" s="17">
        <f t="shared" si="2597"/>
        <v>20139</v>
      </c>
      <c r="BD8270" s="50">
        <f t="shared" si="2598"/>
        <v>0</v>
      </c>
      <c r="BE8270" s="50">
        <f t="shared" si="2599"/>
        <v>0</v>
      </c>
      <c r="BF8270" s="50">
        <f t="shared" si="2600"/>
        <v>0</v>
      </c>
      <c r="BG8270" s="50"/>
      <c r="BH8270" s="17">
        <f t="shared" si="2601"/>
        <v>0</v>
      </c>
      <c r="BI8270" s="17">
        <f t="shared" si="2591"/>
        <v>8270</v>
      </c>
      <c r="BJ8270" s="17">
        <f t="shared" si="2602"/>
        <v>8270</v>
      </c>
      <c r="BK8270" s="150">
        <f t="shared" si="2603"/>
        <v>41536</v>
      </c>
      <c r="BL8270" s="50" t="e">
        <f t="shared" ca="1" si="2588"/>
        <v>#NAME?</v>
      </c>
      <c r="BM8270" s="50" t="e">
        <f t="shared" ca="1" si="2589"/>
        <v>#NAME?</v>
      </c>
      <c r="BN8270" s="50" t="e">
        <f t="shared" ca="1" si="2590"/>
        <v>#NAME?</v>
      </c>
    </row>
    <row r="8271" spans="1:66" x14ac:dyDescent="0.35">
      <c r="A8271" s="48">
        <v>41537</v>
      </c>
      <c r="B8271" s="17">
        <v>2013</v>
      </c>
      <c r="C8271" s="17">
        <v>9</v>
      </c>
      <c r="D8271" s="17">
        <v>263</v>
      </c>
      <c r="E8271" s="17">
        <v>20</v>
      </c>
      <c r="F8271" s="17">
        <v>6</v>
      </c>
      <c r="G8271" s="50">
        <v>4.8</v>
      </c>
      <c r="H8271" s="32">
        <v>3.2924063065569813</v>
      </c>
      <c r="I8271" s="50">
        <v>9.8333333333333339</v>
      </c>
      <c r="J8271" s="13">
        <v>0</v>
      </c>
      <c r="K8271" s="13">
        <f t="shared" si="2592"/>
        <v>0</v>
      </c>
      <c r="L8271" s="13">
        <f t="shared" si="2584"/>
        <v>0</v>
      </c>
      <c r="M8271" s="13" t="e">
        <f ca="1">CalcTable[[#This Row],[IWC]]-AE8270</f>
        <v>#NAME?</v>
      </c>
      <c r="N8271" s="13" t="e">
        <f ca="1">IF(CalcTable[[#This Row],[Day of Year]]&lt;123,FCAP,AE8270)</f>
        <v>#NAME?</v>
      </c>
      <c r="O8271" s="17" t="e">
        <f ca="1">IF(IRR_DRIP,5,COUNTIF('IDET Wind Values'!C8255:G8255,"&lt;="&amp;IRR_MAXWIND))</f>
        <v>#NAME?</v>
      </c>
      <c r="P8271" s="13" t="e">
        <f ca="1">CalcTable[[#This Row],[ET_o]]*KL</f>
        <v>#NAME?</v>
      </c>
      <c r="Q8271" s="13" t="e">
        <f ca="1">IF(WILTPT&lt;=0,1,MAX(0,MIN(1,(CalcTable[[#This Row],[IWC]]-WILTPT)/(MAD-WILTPT))))</f>
        <v>#NAME?</v>
      </c>
      <c r="R8271" s="13" t="e">
        <f ca="1">CalcTable[[#This Row],[ETMult]]*CalcTable[[#This Row],[ETb]]</f>
        <v>#NAME?</v>
      </c>
      <c r="S8271" s="13" t="b">
        <f>INDEX(IRR_LIST,CalcTable[[#This Row],[Day of Week]]+1)</f>
        <v>0</v>
      </c>
      <c r="T8271" s="13">
        <f t="shared" ca="1" si="2593"/>
        <v>16.2</v>
      </c>
      <c r="U8271" s="13" t="b">
        <f ca="1">IF(CalcTable[[#This Row],[IrrPrecip]]&gt;=IC_MM,FALSE,TRUE)</f>
        <v>0</v>
      </c>
      <c r="V8271" s="13" t="b">
        <f t="shared" si="2585"/>
        <v>1</v>
      </c>
      <c r="W8271" s="13" t="e">
        <f ca="1">IF(AND(IRR_DRIP=FALSE,CalcTable[[#This Row],[IrrHours]]&lt;=0),FALSE,TRUE)</f>
        <v>#NAME?</v>
      </c>
      <c r="X8271" s="13" t="e">
        <f ca="1">AND(CalcTable[[#This Row],[IrrDay]],CalcTable[[#This Row],[IrrRain]],CalcTable[[#This Row],[IrrWarm]],CalcTable[[#This Row],[IrrWindy]])</f>
        <v>#NAME?</v>
      </c>
      <c r="Y8271" s="13" t="e">
        <f t="shared" ca="1" si="2594"/>
        <v>#NAME?</v>
      </c>
      <c r="Z8271" s="13" t="e">
        <f ca="1">CalcTable[[#This Row],[IrrHours]]/5</f>
        <v>#NAME?</v>
      </c>
      <c r="AA8271" s="13" t="e">
        <f ca="1">IF(CalcTable[[#This Row],[IrrFlag]]=FALSE,0,MAX(0,CalcTable[[#This Row],[VolRednWind]]*(FCAP*IRR_TARGET-CalcTable[[#This Row],[IWC]])))</f>
        <v>#NAME?</v>
      </c>
      <c r="AB8271" s="13" t="e">
        <f ca="1">CalcTable[[#This Row],[IWC]]+CalcTable[[#This Row],[Eff Precip]]+CalcTable[[#This Row],[IrrAmt]]-CalcTable[[#This Row],[AET]]</f>
        <v>#NAME?</v>
      </c>
      <c r="AC8271" s="13" t="e">
        <f ca="1">IF(CalcTable[[#This Row],[PWC]]&gt;FCAP,MIN(24*PERC,MIN(SAT,CalcTable[[#This Row],[PWC]])-FCAP),0)</f>
        <v>#NAME?</v>
      </c>
      <c r="AD8271" s="13" t="e">
        <f ca="1">IF(CalcTable[[#This Row],[PWC]]&gt;SAT,CalcTable[[#This Row],[PWC]]-SAT,0)</f>
        <v>#NAME?</v>
      </c>
      <c r="AE8271" s="13" t="e">
        <f ca="1">CalcTable[[#This Row],[PWC]]-CalcTable[[#This Row],[PercAmt]]-CalcTable[[#This Row],[Runoff]]</f>
        <v>#NAME?</v>
      </c>
      <c r="AF8271" s="13" t="e">
        <f ca="1">CalcTable[[#This Row],[IrrAmt]]/1000*CUR_IRR_AREA*10000/IRR_EFF</f>
        <v>#NAME?</v>
      </c>
      <c r="AG8271" s="147"/>
      <c r="AI8271" s="50">
        <v>0</v>
      </c>
      <c r="AJ8271" s="50">
        <v>0</v>
      </c>
      <c r="AK8271" s="50">
        <v>0</v>
      </c>
      <c r="AL8271" s="50">
        <v>0</v>
      </c>
      <c r="AM8271" s="50"/>
      <c r="AN8271" s="50"/>
      <c r="AO8271" s="50"/>
      <c r="AP8271" s="50"/>
      <c r="AQ8271" s="50"/>
      <c r="AR8271" s="50"/>
      <c r="AS8271" s="50"/>
      <c r="AT8271" s="50"/>
      <c r="AU8271" s="50"/>
      <c r="AV8271" s="50"/>
      <c r="AW8271" s="50"/>
      <c r="AX8271" s="50">
        <f t="shared" si="2595"/>
        <v>0</v>
      </c>
      <c r="AY8271" s="50"/>
      <c r="AZ8271" s="50">
        <f t="shared" si="2596"/>
        <v>0</v>
      </c>
      <c r="BA8271" s="50">
        <f t="shared" si="2586"/>
        <v>0</v>
      </c>
      <c r="BB8271" s="50">
        <f t="shared" si="2587"/>
        <v>0</v>
      </c>
      <c r="BC8271" s="17">
        <f t="shared" si="2597"/>
        <v>20139</v>
      </c>
      <c r="BD8271" s="50">
        <f t="shared" si="2598"/>
        <v>0</v>
      </c>
      <c r="BE8271" s="50">
        <f t="shared" si="2599"/>
        <v>0</v>
      </c>
      <c r="BF8271" s="50">
        <f t="shared" si="2600"/>
        <v>0</v>
      </c>
      <c r="BG8271" s="50"/>
      <c r="BH8271" s="17">
        <f t="shared" si="2601"/>
        <v>0</v>
      </c>
      <c r="BI8271" s="17">
        <f t="shared" si="2591"/>
        <v>8271</v>
      </c>
      <c r="BJ8271" s="17">
        <f t="shared" si="2602"/>
        <v>8271</v>
      </c>
      <c r="BK8271" s="150">
        <f t="shared" si="2603"/>
        <v>41537</v>
      </c>
      <c r="BL8271" s="50" t="e">
        <f t="shared" ca="1" si="2588"/>
        <v>#NAME?</v>
      </c>
      <c r="BM8271" s="50" t="e">
        <f t="shared" ca="1" si="2589"/>
        <v>#NAME?</v>
      </c>
      <c r="BN8271" s="50" t="e">
        <f t="shared" ca="1" si="2590"/>
        <v>#NAME?</v>
      </c>
    </row>
    <row r="8272" spans="1:66" x14ac:dyDescent="0.35">
      <c r="A8272" s="48">
        <v>41538</v>
      </c>
      <c r="B8272" s="17">
        <v>2013</v>
      </c>
      <c r="C8272" s="17">
        <v>9</v>
      </c>
      <c r="D8272" s="17">
        <v>264</v>
      </c>
      <c r="E8272" s="17">
        <v>21</v>
      </c>
      <c r="F8272" s="17">
        <v>7</v>
      </c>
      <c r="G8272" s="50">
        <v>6</v>
      </c>
      <c r="H8272" s="32">
        <v>4.2374790728950513</v>
      </c>
      <c r="I8272" s="50">
        <v>13.166666666666666</v>
      </c>
      <c r="J8272" s="13">
        <v>0</v>
      </c>
      <c r="K8272" s="13">
        <f t="shared" si="2592"/>
        <v>0</v>
      </c>
      <c r="L8272" s="13">
        <f t="shared" si="2584"/>
        <v>0</v>
      </c>
      <c r="M8272" s="13" t="e">
        <f ca="1">CalcTable[[#This Row],[IWC]]-AE8271</f>
        <v>#NAME?</v>
      </c>
      <c r="N8272" s="13" t="e">
        <f ca="1">IF(CalcTable[[#This Row],[Day of Year]]&lt;123,FCAP,AE8271)</f>
        <v>#NAME?</v>
      </c>
      <c r="O8272" s="17" t="e">
        <f ca="1">IF(IRR_DRIP,5,COUNTIF('IDET Wind Values'!C8256:G8256,"&lt;="&amp;IRR_MAXWIND))</f>
        <v>#NAME?</v>
      </c>
      <c r="P8272" s="13" t="e">
        <f ca="1">CalcTable[[#This Row],[ET_o]]*KL</f>
        <v>#NAME?</v>
      </c>
      <c r="Q8272" s="13" t="e">
        <f ca="1">IF(WILTPT&lt;=0,1,MAX(0,MIN(1,(CalcTable[[#This Row],[IWC]]-WILTPT)/(MAD-WILTPT))))</f>
        <v>#NAME?</v>
      </c>
      <c r="R8272" s="13" t="e">
        <f ca="1">CalcTable[[#This Row],[ETMult]]*CalcTable[[#This Row],[ETb]]</f>
        <v>#NAME?</v>
      </c>
      <c r="S8272" s="13" t="b">
        <f>INDEX(IRR_LIST,CalcTable[[#This Row],[Day of Week]]+1)</f>
        <v>0</v>
      </c>
      <c r="T8272" s="13">
        <f t="shared" ca="1" si="2593"/>
        <v>0</v>
      </c>
      <c r="U8272" s="13" t="b">
        <f ca="1">IF(CalcTable[[#This Row],[IrrPrecip]]&gt;=IC_MM,FALSE,TRUE)</f>
        <v>1</v>
      </c>
      <c r="V8272" s="13" t="b">
        <f t="shared" si="2585"/>
        <v>1</v>
      </c>
      <c r="W8272" s="13" t="e">
        <f ca="1">IF(AND(IRR_DRIP=FALSE,CalcTable[[#This Row],[IrrHours]]&lt;=0),FALSE,TRUE)</f>
        <v>#NAME?</v>
      </c>
      <c r="X8272" s="13" t="e">
        <f ca="1">AND(CalcTable[[#This Row],[IrrDay]],CalcTable[[#This Row],[IrrRain]],CalcTable[[#This Row],[IrrWarm]],CalcTable[[#This Row],[IrrWindy]])</f>
        <v>#NAME?</v>
      </c>
      <c r="Y8272" s="13" t="e">
        <f t="shared" ca="1" si="2594"/>
        <v>#NAME?</v>
      </c>
      <c r="Z8272" s="13" t="e">
        <f ca="1">CalcTable[[#This Row],[IrrHours]]/5</f>
        <v>#NAME?</v>
      </c>
      <c r="AA8272" s="13" t="e">
        <f ca="1">IF(CalcTable[[#This Row],[IrrFlag]]=FALSE,0,MAX(0,CalcTable[[#This Row],[VolRednWind]]*(FCAP*IRR_TARGET-CalcTable[[#This Row],[IWC]])))</f>
        <v>#NAME?</v>
      </c>
      <c r="AB8272" s="13" t="e">
        <f ca="1">CalcTable[[#This Row],[IWC]]+CalcTable[[#This Row],[Eff Precip]]+CalcTable[[#This Row],[IrrAmt]]-CalcTable[[#This Row],[AET]]</f>
        <v>#NAME?</v>
      </c>
      <c r="AC8272" s="13" t="e">
        <f ca="1">IF(CalcTable[[#This Row],[PWC]]&gt;FCAP,MIN(24*PERC,MIN(SAT,CalcTable[[#This Row],[PWC]])-FCAP),0)</f>
        <v>#NAME?</v>
      </c>
      <c r="AD8272" s="13" t="e">
        <f ca="1">IF(CalcTable[[#This Row],[PWC]]&gt;SAT,CalcTable[[#This Row],[PWC]]-SAT,0)</f>
        <v>#NAME?</v>
      </c>
      <c r="AE8272" s="13" t="e">
        <f ca="1">CalcTable[[#This Row],[PWC]]-CalcTable[[#This Row],[PercAmt]]-CalcTable[[#This Row],[Runoff]]</f>
        <v>#NAME?</v>
      </c>
      <c r="AF8272" s="13" t="e">
        <f ca="1">CalcTable[[#This Row],[IrrAmt]]/1000*CUR_IRR_AREA*10000/IRR_EFF</f>
        <v>#NAME?</v>
      </c>
      <c r="AG8272" s="147"/>
      <c r="AI8272" s="50">
        <v>0</v>
      </c>
      <c r="AJ8272" s="50">
        <v>0</v>
      </c>
      <c r="AK8272" s="50">
        <v>2.4405177911997189</v>
      </c>
      <c r="AL8272" s="50">
        <v>0</v>
      </c>
      <c r="AM8272" s="50"/>
      <c r="AN8272" s="50"/>
      <c r="AO8272" s="50"/>
      <c r="AP8272" s="50"/>
      <c r="AQ8272" s="50"/>
      <c r="AR8272" s="50"/>
      <c r="AS8272" s="50"/>
      <c r="AT8272" s="50"/>
      <c r="AU8272" s="50"/>
      <c r="AV8272" s="50"/>
      <c r="AW8272" s="50"/>
      <c r="AX8272" s="50">
        <f t="shared" si="2595"/>
        <v>2.4405177911997189</v>
      </c>
      <c r="AY8272" s="50"/>
      <c r="AZ8272" s="50">
        <f t="shared" si="2596"/>
        <v>35.79426093759588</v>
      </c>
      <c r="BA8272" s="50">
        <f t="shared" si="2586"/>
        <v>55.111798586457141</v>
      </c>
      <c r="BB8272" s="50">
        <f t="shared" si="2587"/>
        <v>56.816287202533147</v>
      </c>
      <c r="BC8272" s="17">
        <f t="shared" si="2597"/>
        <v>20139</v>
      </c>
      <c r="BD8272" s="50">
        <f t="shared" si="2598"/>
        <v>2.4405177911997189</v>
      </c>
      <c r="BE8272" s="50">
        <f t="shared" si="2599"/>
        <v>35.79426093759588</v>
      </c>
      <c r="BF8272" s="50">
        <f t="shared" si="2600"/>
        <v>58.548016050693526</v>
      </c>
      <c r="BG8272" s="50"/>
      <c r="BH8272" s="17">
        <f t="shared" si="2601"/>
        <v>0</v>
      </c>
      <c r="BI8272" s="17">
        <f t="shared" si="2591"/>
        <v>8272</v>
      </c>
      <c r="BJ8272" s="17">
        <f t="shared" si="2602"/>
        <v>8272</v>
      </c>
      <c r="BK8272" s="150">
        <f t="shared" si="2603"/>
        <v>41538</v>
      </c>
      <c r="BL8272" s="50" t="e">
        <f t="shared" ca="1" si="2588"/>
        <v>#NAME?</v>
      </c>
      <c r="BM8272" s="50" t="e">
        <f t="shared" ca="1" si="2589"/>
        <v>#NAME?</v>
      </c>
      <c r="BN8272" s="50" t="e">
        <f t="shared" ca="1" si="2590"/>
        <v>#NAME?</v>
      </c>
    </row>
    <row r="8273" spans="1:66" x14ac:dyDescent="0.35">
      <c r="A8273" s="48">
        <v>41539</v>
      </c>
      <c r="B8273" s="17">
        <v>2013</v>
      </c>
      <c r="C8273" s="17">
        <v>9</v>
      </c>
      <c r="D8273" s="17">
        <v>265</v>
      </c>
      <c r="E8273" s="17">
        <v>22</v>
      </c>
      <c r="F8273" s="17">
        <v>1</v>
      </c>
      <c r="G8273" s="50">
        <v>4.5</v>
      </c>
      <c r="H8273" s="32">
        <v>3.4891766503828441</v>
      </c>
      <c r="I8273" s="50">
        <v>11</v>
      </c>
      <c r="J8273" s="13">
        <v>0</v>
      </c>
      <c r="K8273" s="13">
        <f t="shared" si="2592"/>
        <v>0</v>
      </c>
      <c r="L8273" s="13">
        <f t="shared" si="2584"/>
        <v>0</v>
      </c>
      <c r="M8273" s="13" t="e">
        <f ca="1">CalcTable[[#This Row],[IWC]]-AE8272</f>
        <v>#NAME?</v>
      </c>
      <c r="N8273" s="13" t="e">
        <f ca="1">IF(CalcTable[[#This Row],[Day of Year]]&lt;123,FCAP,AE8272)</f>
        <v>#NAME?</v>
      </c>
      <c r="O8273" s="17" t="e">
        <f ca="1">IF(IRR_DRIP,5,COUNTIF('IDET Wind Values'!C8257:G8257,"&lt;="&amp;IRR_MAXWIND))</f>
        <v>#NAME?</v>
      </c>
      <c r="P8273" s="13" t="e">
        <f ca="1">CalcTable[[#This Row],[ET_o]]*KL</f>
        <v>#NAME?</v>
      </c>
      <c r="Q8273" s="13" t="e">
        <f ca="1">IF(WILTPT&lt;=0,1,MAX(0,MIN(1,(CalcTable[[#This Row],[IWC]]-WILTPT)/(MAD-WILTPT))))</f>
        <v>#NAME?</v>
      </c>
      <c r="R8273" s="13" t="e">
        <f ca="1">CalcTable[[#This Row],[ETMult]]*CalcTable[[#This Row],[ETb]]</f>
        <v>#NAME?</v>
      </c>
      <c r="S8273" s="13" t="b">
        <f>INDEX(IRR_LIST,CalcTable[[#This Row],[Day of Week]]+1)</f>
        <v>1</v>
      </c>
      <c r="T8273" s="13">
        <f t="shared" ca="1" si="2593"/>
        <v>0</v>
      </c>
      <c r="U8273" s="13" t="b">
        <f ca="1">IF(CalcTable[[#This Row],[IrrPrecip]]&gt;=IC_MM,FALSE,TRUE)</f>
        <v>1</v>
      </c>
      <c r="V8273" s="13" t="b">
        <f t="shared" si="2585"/>
        <v>1</v>
      </c>
      <c r="W8273" s="13" t="e">
        <f ca="1">IF(AND(IRR_DRIP=FALSE,CalcTable[[#This Row],[IrrHours]]&lt;=0),FALSE,TRUE)</f>
        <v>#NAME?</v>
      </c>
      <c r="X8273" s="13" t="e">
        <f ca="1">AND(CalcTable[[#This Row],[IrrDay]],CalcTable[[#This Row],[IrrRain]],CalcTable[[#This Row],[IrrWarm]],CalcTable[[#This Row],[IrrWindy]])</f>
        <v>#NAME?</v>
      </c>
      <c r="Y8273" s="13" t="e">
        <f t="shared" ca="1" si="2594"/>
        <v>#NAME?</v>
      </c>
      <c r="Z8273" s="13" t="e">
        <f ca="1">CalcTable[[#This Row],[IrrHours]]/5</f>
        <v>#NAME?</v>
      </c>
      <c r="AA8273" s="13" t="e">
        <f ca="1">IF(CalcTable[[#This Row],[IrrFlag]]=FALSE,0,MAX(0,CalcTable[[#This Row],[VolRednWind]]*(FCAP*IRR_TARGET-CalcTable[[#This Row],[IWC]])))</f>
        <v>#NAME?</v>
      </c>
      <c r="AB8273" s="13" t="e">
        <f ca="1">CalcTable[[#This Row],[IWC]]+CalcTable[[#This Row],[Eff Precip]]+CalcTable[[#This Row],[IrrAmt]]-CalcTable[[#This Row],[AET]]</f>
        <v>#NAME?</v>
      </c>
      <c r="AC8273" s="13" t="e">
        <f ca="1">IF(CalcTable[[#This Row],[PWC]]&gt;FCAP,MIN(24*PERC,MIN(SAT,CalcTable[[#This Row],[PWC]])-FCAP),0)</f>
        <v>#NAME?</v>
      </c>
      <c r="AD8273" s="13" t="e">
        <f ca="1">IF(CalcTable[[#This Row],[PWC]]&gt;SAT,CalcTable[[#This Row],[PWC]]-SAT,0)</f>
        <v>#NAME?</v>
      </c>
      <c r="AE8273" s="13" t="e">
        <f ca="1">CalcTable[[#This Row],[PWC]]-CalcTable[[#This Row],[PercAmt]]-CalcTable[[#This Row],[Runoff]]</f>
        <v>#NAME?</v>
      </c>
      <c r="AF8273" s="13" t="e">
        <f ca="1">CalcTable[[#This Row],[IrrAmt]]/1000*CUR_IRR_AREA*10000/IRR_EFF</f>
        <v>#NAME?</v>
      </c>
      <c r="AG8273" s="147"/>
      <c r="AI8273" s="50">
        <v>0</v>
      </c>
      <c r="AJ8273" s="50">
        <v>0</v>
      </c>
      <c r="AK8273" s="50">
        <v>0</v>
      </c>
      <c r="AL8273" s="50">
        <v>0</v>
      </c>
      <c r="AM8273" s="50"/>
      <c r="AN8273" s="50"/>
      <c r="AO8273" s="50"/>
      <c r="AP8273" s="50"/>
      <c r="AQ8273" s="50"/>
      <c r="AR8273" s="50"/>
      <c r="AS8273" s="50"/>
      <c r="AT8273" s="50"/>
      <c r="AU8273" s="50"/>
      <c r="AV8273" s="50"/>
      <c r="AW8273" s="50"/>
      <c r="AX8273" s="50">
        <f t="shared" si="2595"/>
        <v>0</v>
      </c>
      <c r="AY8273" s="50"/>
      <c r="AZ8273" s="50">
        <f t="shared" si="2596"/>
        <v>0</v>
      </c>
      <c r="BA8273" s="50">
        <f t="shared" si="2586"/>
        <v>0</v>
      </c>
      <c r="BB8273" s="50">
        <f t="shared" si="2587"/>
        <v>0</v>
      </c>
      <c r="BC8273" s="17">
        <f t="shared" si="2597"/>
        <v>20139</v>
      </c>
      <c r="BD8273" s="50">
        <f t="shared" si="2598"/>
        <v>0</v>
      </c>
      <c r="BE8273" s="50">
        <f t="shared" si="2599"/>
        <v>0</v>
      </c>
      <c r="BF8273" s="50">
        <f t="shared" si="2600"/>
        <v>0</v>
      </c>
      <c r="BG8273" s="50"/>
      <c r="BH8273" s="17">
        <f t="shared" si="2601"/>
        <v>0</v>
      </c>
      <c r="BI8273" s="17">
        <f t="shared" si="2591"/>
        <v>8273</v>
      </c>
      <c r="BJ8273" s="17">
        <f t="shared" si="2602"/>
        <v>8273</v>
      </c>
      <c r="BK8273" s="150">
        <f t="shared" si="2603"/>
        <v>41539</v>
      </c>
      <c r="BL8273" s="50" t="e">
        <f t="shared" ca="1" si="2588"/>
        <v>#NAME?</v>
      </c>
      <c r="BM8273" s="50" t="e">
        <f t="shared" ca="1" si="2589"/>
        <v>#NAME?</v>
      </c>
      <c r="BN8273" s="50" t="e">
        <f t="shared" ca="1" si="2590"/>
        <v>#NAME?</v>
      </c>
    </row>
    <row r="8274" spans="1:66" x14ac:dyDescent="0.35">
      <c r="A8274" s="48">
        <v>41540</v>
      </c>
      <c r="B8274" s="17">
        <v>2013</v>
      </c>
      <c r="C8274" s="17">
        <v>9</v>
      </c>
      <c r="D8274" s="17">
        <v>266</v>
      </c>
      <c r="E8274" s="17">
        <v>23</v>
      </c>
      <c r="F8274" s="17">
        <v>2</v>
      </c>
      <c r="G8274" s="50">
        <v>6.2</v>
      </c>
      <c r="H8274" s="32">
        <v>3.9368266020743468</v>
      </c>
      <c r="I8274" s="50">
        <v>20.666666666666668</v>
      </c>
      <c r="J8274" s="13">
        <v>0</v>
      </c>
      <c r="K8274" s="13">
        <f t="shared" si="2592"/>
        <v>0</v>
      </c>
      <c r="L8274" s="13">
        <f t="shared" si="2584"/>
        <v>0</v>
      </c>
      <c r="M8274" s="13" t="e">
        <f ca="1">CalcTable[[#This Row],[IWC]]-AE8273</f>
        <v>#NAME?</v>
      </c>
      <c r="N8274" s="13" t="e">
        <f ca="1">IF(CalcTable[[#This Row],[Day of Year]]&lt;123,FCAP,AE8273)</f>
        <v>#NAME?</v>
      </c>
      <c r="O8274" s="17" t="e">
        <f ca="1">IF(IRR_DRIP,5,COUNTIF('IDET Wind Values'!C8258:G8258,"&lt;="&amp;IRR_MAXWIND))</f>
        <v>#NAME?</v>
      </c>
      <c r="P8274" s="13" t="e">
        <f ca="1">CalcTable[[#This Row],[ET_o]]*KL</f>
        <v>#NAME?</v>
      </c>
      <c r="Q8274" s="13" t="e">
        <f ca="1">IF(WILTPT&lt;=0,1,MAX(0,MIN(1,(CalcTable[[#This Row],[IWC]]-WILTPT)/(MAD-WILTPT))))</f>
        <v>#NAME?</v>
      </c>
      <c r="R8274" s="13" t="e">
        <f ca="1">CalcTable[[#This Row],[ETMult]]*CalcTable[[#This Row],[ETb]]</f>
        <v>#NAME?</v>
      </c>
      <c r="S8274" s="13" t="b">
        <f>INDEX(IRR_LIST,CalcTable[[#This Row],[Day of Week]]+1)</f>
        <v>0</v>
      </c>
      <c r="T8274" s="13">
        <f t="shared" ca="1" si="2593"/>
        <v>0</v>
      </c>
      <c r="U8274" s="13" t="b">
        <f ca="1">IF(CalcTable[[#This Row],[IrrPrecip]]&gt;=IC_MM,FALSE,TRUE)</f>
        <v>1</v>
      </c>
      <c r="V8274" s="13" t="b">
        <f t="shared" si="2585"/>
        <v>1</v>
      </c>
      <c r="W8274" s="13" t="e">
        <f ca="1">IF(AND(IRR_DRIP=FALSE,CalcTable[[#This Row],[IrrHours]]&lt;=0),FALSE,TRUE)</f>
        <v>#NAME?</v>
      </c>
      <c r="X8274" s="13" t="e">
        <f ca="1">AND(CalcTable[[#This Row],[IrrDay]],CalcTable[[#This Row],[IrrRain]],CalcTable[[#This Row],[IrrWarm]],CalcTable[[#This Row],[IrrWindy]])</f>
        <v>#NAME?</v>
      </c>
      <c r="Y8274" s="13" t="e">
        <f t="shared" ca="1" si="2594"/>
        <v>#NAME?</v>
      </c>
      <c r="Z8274" s="13" t="e">
        <f ca="1">CalcTable[[#This Row],[IrrHours]]/5</f>
        <v>#NAME?</v>
      </c>
      <c r="AA8274" s="13" t="e">
        <f ca="1">IF(CalcTable[[#This Row],[IrrFlag]]=FALSE,0,MAX(0,CalcTable[[#This Row],[VolRednWind]]*(FCAP*IRR_TARGET-CalcTable[[#This Row],[IWC]])))</f>
        <v>#NAME?</v>
      </c>
      <c r="AB8274" s="13" t="e">
        <f ca="1">CalcTable[[#This Row],[IWC]]+CalcTable[[#This Row],[Eff Precip]]+CalcTable[[#This Row],[IrrAmt]]-CalcTable[[#This Row],[AET]]</f>
        <v>#NAME?</v>
      </c>
      <c r="AC8274" s="13" t="e">
        <f ca="1">IF(CalcTable[[#This Row],[PWC]]&gt;FCAP,MIN(24*PERC,MIN(SAT,CalcTable[[#This Row],[PWC]])-FCAP),0)</f>
        <v>#NAME?</v>
      </c>
      <c r="AD8274" s="13" t="e">
        <f ca="1">IF(CalcTable[[#This Row],[PWC]]&gt;SAT,CalcTable[[#This Row],[PWC]]-SAT,0)</f>
        <v>#NAME?</v>
      </c>
      <c r="AE8274" s="13" t="e">
        <f ca="1">CalcTable[[#This Row],[PWC]]-CalcTable[[#This Row],[PercAmt]]-CalcTable[[#This Row],[Runoff]]</f>
        <v>#NAME?</v>
      </c>
      <c r="AF8274" s="13" t="e">
        <f ca="1">CalcTable[[#This Row],[IrrAmt]]/1000*CUR_IRR_AREA*10000/IRR_EFF</f>
        <v>#NAME?</v>
      </c>
      <c r="AG8274" s="147"/>
      <c r="AI8274" s="50">
        <v>0</v>
      </c>
      <c r="AJ8274" s="50">
        <v>0</v>
      </c>
      <c r="AK8274" s="50">
        <v>1.582087466920485</v>
      </c>
      <c r="AL8274" s="50">
        <v>9.5200602054098837</v>
      </c>
      <c r="AM8274" s="50"/>
      <c r="AN8274" s="50"/>
      <c r="AO8274" s="50"/>
      <c r="AP8274" s="50"/>
      <c r="AQ8274" s="50"/>
      <c r="AR8274" s="50"/>
      <c r="AS8274" s="50"/>
      <c r="AT8274" s="50"/>
      <c r="AU8274" s="50"/>
      <c r="AV8274" s="50"/>
      <c r="AW8274" s="50"/>
      <c r="AX8274" s="50">
        <f t="shared" si="2595"/>
        <v>11.102147672330368</v>
      </c>
      <c r="AY8274" s="50"/>
      <c r="AZ8274" s="50">
        <f t="shared" si="2596"/>
        <v>302.45904887352373</v>
      </c>
      <c r="BA8274" s="50">
        <f t="shared" si="2586"/>
        <v>465.69091651955245</v>
      </c>
      <c r="BB8274" s="50">
        <f t="shared" si="2587"/>
        <v>480.09372837067264</v>
      </c>
      <c r="BC8274" s="17">
        <f t="shared" si="2597"/>
        <v>20139</v>
      </c>
      <c r="BD8274" s="50">
        <f t="shared" si="2598"/>
        <v>11.102147672330368</v>
      </c>
      <c r="BE8274" s="50">
        <f t="shared" si="2599"/>
        <v>302.45904887352373</v>
      </c>
      <c r="BF8274" s="50">
        <f t="shared" si="2600"/>
        <v>494.72671831379756</v>
      </c>
      <c r="BG8274" s="50"/>
      <c r="BH8274" s="17">
        <f t="shared" si="2601"/>
        <v>0</v>
      </c>
      <c r="BI8274" s="17">
        <f t="shared" si="2591"/>
        <v>8274</v>
      </c>
      <c r="BJ8274" s="17">
        <f t="shared" si="2602"/>
        <v>8274</v>
      </c>
      <c r="BK8274" s="150">
        <f t="shared" si="2603"/>
        <v>41540</v>
      </c>
      <c r="BL8274" s="50" t="e">
        <f t="shared" ca="1" si="2588"/>
        <v>#NAME?</v>
      </c>
      <c r="BM8274" s="50" t="e">
        <f t="shared" ca="1" si="2589"/>
        <v>#NAME?</v>
      </c>
      <c r="BN8274" s="50" t="e">
        <f t="shared" ca="1" si="2590"/>
        <v>#NAME?</v>
      </c>
    </row>
    <row r="8275" spans="1:66" x14ac:dyDescent="0.35">
      <c r="A8275" s="48">
        <v>41541</v>
      </c>
      <c r="B8275" s="17">
        <v>2013</v>
      </c>
      <c r="C8275" s="17">
        <v>9</v>
      </c>
      <c r="D8275" s="17">
        <v>267</v>
      </c>
      <c r="E8275" s="17">
        <v>24</v>
      </c>
      <c r="F8275" s="17">
        <v>3</v>
      </c>
      <c r="G8275" s="50">
        <v>5.3</v>
      </c>
      <c r="H8275" s="32">
        <v>2.5596374134571653</v>
      </c>
      <c r="I8275" s="50">
        <v>16.666666666666668</v>
      </c>
      <c r="J8275" s="13">
        <v>0</v>
      </c>
      <c r="K8275" s="13">
        <f t="shared" si="2592"/>
        <v>0</v>
      </c>
      <c r="L8275" s="13">
        <f t="shared" si="2584"/>
        <v>0</v>
      </c>
      <c r="M8275" s="13" t="e">
        <f ca="1">CalcTable[[#This Row],[IWC]]-AE8274</f>
        <v>#NAME?</v>
      </c>
      <c r="N8275" s="13" t="e">
        <f ca="1">IF(CalcTable[[#This Row],[Day of Year]]&lt;123,FCAP,AE8274)</f>
        <v>#NAME?</v>
      </c>
      <c r="O8275" s="17" t="e">
        <f ca="1">IF(IRR_DRIP,5,COUNTIF('IDET Wind Values'!C8259:G8259,"&lt;="&amp;IRR_MAXWIND))</f>
        <v>#NAME?</v>
      </c>
      <c r="P8275" s="13" t="e">
        <f ca="1">CalcTable[[#This Row],[ET_o]]*KL</f>
        <v>#NAME?</v>
      </c>
      <c r="Q8275" s="13" t="e">
        <f ca="1">IF(WILTPT&lt;=0,1,MAX(0,MIN(1,(CalcTable[[#This Row],[IWC]]-WILTPT)/(MAD-WILTPT))))</f>
        <v>#NAME?</v>
      </c>
      <c r="R8275" s="13" t="e">
        <f ca="1">CalcTable[[#This Row],[ETMult]]*CalcTable[[#This Row],[ETb]]</f>
        <v>#NAME?</v>
      </c>
      <c r="S8275" s="13" t="b">
        <f>INDEX(IRR_LIST,CalcTable[[#This Row],[Day of Week]]+1)</f>
        <v>1</v>
      </c>
      <c r="T8275" s="13">
        <f t="shared" ca="1" si="2593"/>
        <v>0</v>
      </c>
      <c r="U8275" s="13" t="b">
        <f ca="1">IF(CalcTable[[#This Row],[IrrPrecip]]&gt;=IC_MM,FALSE,TRUE)</f>
        <v>1</v>
      </c>
      <c r="V8275" s="13" t="b">
        <f t="shared" si="2585"/>
        <v>1</v>
      </c>
      <c r="W8275" s="13" t="e">
        <f ca="1">IF(AND(IRR_DRIP=FALSE,CalcTable[[#This Row],[IrrHours]]&lt;=0),FALSE,TRUE)</f>
        <v>#NAME?</v>
      </c>
      <c r="X8275" s="13" t="e">
        <f ca="1">AND(CalcTable[[#This Row],[IrrDay]],CalcTable[[#This Row],[IrrRain]],CalcTable[[#This Row],[IrrWarm]],CalcTable[[#This Row],[IrrWindy]])</f>
        <v>#NAME?</v>
      </c>
      <c r="Y8275" s="13" t="e">
        <f t="shared" ca="1" si="2594"/>
        <v>#NAME?</v>
      </c>
      <c r="Z8275" s="13" t="e">
        <f ca="1">CalcTable[[#This Row],[IrrHours]]/5</f>
        <v>#NAME?</v>
      </c>
      <c r="AA8275" s="13" t="e">
        <f ca="1">IF(CalcTable[[#This Row],[IrrFlag]]=FALSE,0,MAX(0,CalcTable[[#This Row],[VolRednWind]]*(FCAP*IRR_TARGET-CalcTable[[#This Row],[IWC]])))</f>
        <v>#NAME?</v>
      </c>
      <c r="AB8275" s="13" t="e">
        <f ca="1">CalcTable[[#This Row],[IWC]]+CalcTable[[#This Row],[Eff Precip]]+CalcTable[[#This Row],[IrrAmt]]-CalcTable[[#This Row],[AET]]</f>
        <v>#NAME?</v>
      </c>
      <c r="AC8275" s="13" t="e">
        <f ca="1">IF(CalcTable[[#This Row],[PWC]]&gt;FCAP,MIN(24*PERC,MIN(SAT,CalcTable[[#This Row],[PWC]])-FCAP),0)</f>
        <v>#NAME?</v>
      </c>
      <c r="AD8275" s="13" t="e">
        <f ca="1">IF(CalcTable[[#This Row],[PWC]]&gt;SAT,CalcTable[[#This Row],[PWC]]-SAT,0)</f>
        <v>#NAME?</v>
      </c>
      <c r="AE8275" s="13" t="e">
        <f ca="1">CalcTable[[#This Row],[PWC]]-CalcTable[[#This Row],[PercAmt]]-CalcTable[[#This Row],[Runoff]]</f>
        <v>#NAME?</v>
      </c>
      <c r="AF8275" s="13" t="e">
        <f ca="1">CalcTable[[#This Row],[IrrAmt]]/1000*CUR_IRR_AREA*10000/IRR_EFF</f>
        <v>#NAME?</v>
      </c>
      <c r="AG8275" s="147"/>
      <c r="AI8275" s="50">
        <v>0</v>
      </c>
      <c r="AJ8275" s="50">
        <v>0</v>
      </c>
      <c r="AK8275" s="50">
        <v>0</v>
      </c>
      <c r="AL8275" s="50">
        <v>0</v>
      </c>
      <c r="AM8275" s="50"/>
      <c r="AN8275" s="50"/>
      <c r="AO8275" s="50"/>
      <c r="AP8275" s="50"/>
      <c r="AQ8275" s="50"/>
      <c r="AR8275" s="50"/>
      <c r="AS8275" s="50"/>
      <c r="AT8275" s="50"/>
      <c r="AU8275" s="50"/>
      <c r="AV8275" s="50"/>
      <c r="AW8275" s="50"/>
      <c r="AX8275" s="50">
        <f t="shared" si="2595"/>
        <v>0</v>
      </c>
      <c r="AY8275" s="50"/>
      <c r="AZ8275" s="50">
        <f t="shared" si="2596"/>
        <v>0</v>
      </c>
      <c r="BA8275" s="50">
        <f t="shared" si="2586"/>
        <v>0</v>
      </c>
      <c r="BB8275" s="50">
        <f t="shared" si="2587"/>
        <v>0</v>
      </c>
      <c r="BC8275" s="17">
        <f t="shared" si="2597"/>
        <v>20139</v>
      </c>
      <c r="BD8275" s="50">
        <f t="shared" si="2598"/>
        <v>0</v>
      </c>
      <c r="BE8275" s="50">
        <f t="shared" si="2599"/>
        <v>0</v>
      </c>
      <c r="BF8275" s="50">
        <f t="shared" si="2600"/>
        <v>0</v>
      </c>
      <c r="BG8275" s="50"/>
      <c r="BH8275" s="17">
        <f t="shared" si="2601"/>
        <v>0</v>
      </c>
      <c r="BI8275" s="17">
        <f t="shared" si="2591"/>
        <v>8275</v>
      </c>
      <c r="BJ8275" s="17">
        <f t="shared" si="2602"/>
        <v>8275</v>
      </c>
      <c r="BK8275" s="150">
        <f t="shared" si="2603"/>
        <v>41541</v>
      </c>
      <c r="BL8275" s="50" t="e">
        <f t="shared" ca="1" si="2588"/>
        <v>#NAME?</v>
      </c>
      <c r="BM8275" s="50" t="e">
        <f t="shared" ca="1" si="2589"/>
        <v>#NAME?</v>
      </c>
      <c r="BN8275" s="50" t="e">
        <f t="shared" ca="1" si="2590"/>
        <v>#NAME?</v>
      </c>
    </row>
    <row r="8276" spans="1:66" x14ac:dyDescent="0.35">
      <c r="A8276" s="48">
        <v>41542</v>
      </c>
      <c r="B8276" s="17">
        <v>2013</v>
      </c>
      <c r="C8276" s="17">
        <v>9</v>
      </c>
      <c r="D8276" s="17">
        <v>268</v>
      </c>
      <c r="E8276" s="17">
        <v>25</v>
      </c>
      <c r="F8276" s="17">
        <v>4</v>
      </c>
      <c r="G8276" s="50">
        <v>3</v>
      </c>
      <c r="H8276" s="32">
        <v>2.8381867611934024</v>
      </c>
      <c r="I8276" s="50">
        <v>21.5</v>
      </c>
      <c r="J8276" s="13">
        <v>0</v>
      </c>
      <c r="K8276" s="13">
        <f t="shared" si="2592"/>
        <v>0</v>
      </c>
      <c r="L8276" s="13">
        <f t="shared" ref="L8276:L8339" si="2604">IF(K8276&gt;=EFF_PRECIP,EFF_MULT*(K8276-EFF_PRECIP),0)</f>
        <v>0</v>
      </c>
      <c r="M8276" s="13" t="e">
        <f ca="1">CalcTable[[#This Row],[IWC]]-AE8275</f>
        <v>#NAME?</v>
      </c>
      <c r="N8276" s="13" t="e">
        <f ca="1">IF(CalcTable[[#This Row],[Day of Year]]&lt;123,FCAP,AE8275)</f>
        <v>#NAME?</v>
      </c>
      <c r="O8276" s="17" t="e">
        <f ca="1">IF(IRR_DRIP,5,COUNTIF('IDET Wind Values'!C8260:G8260,"&lt;="&amp;IRR_MAXWIND))</f>
        <v>#NAME?</v>
      </c>
      <c r="P8276" s="13" t="e">
        <f ca="1">CalcTable[[#This Row],[ET_o]]*KL</f>
        <v>#NAME?</v>
      </c>
      <c r="Q8276" s="13" t="e">
        <f ca="1">IF(WILTPT&lt;=0,1,MAX(0,MIN(1,(CalcTable[[#This Row],[IWC]]-WILTPT)/(MAD-WILTPT))))</f>
        <v>#NAME?</v>
      </c>
      <c r="R8276" s="13" t="e">
        <f ca="1">CalcTable[[#This Row],[ETMult]]*CalcTable[[#This Row],[ETb]]</f>
        <v>#NAME?</v>
      </c>
      <c r="S8276" s="13" t="b">
        <f>INDEX(IRR_LIST,CalcTable[[#This Row],[Day of Week]]+1)</f>
        <v>0</v>
      </c>
      <c r="T8276" s="13">
        <f t="shared" ca="1" si="2593"/>
        <v>0</v>
      </c>
      <c r="U8276" s="13" t="b">
        <f ca="1">IF(CalcTable[[#This Row],[IrrPrecip]]&gt;=IC_MM,FALSE,TRUE)</f>
        <v>1</v>
      </c>
      <c r="V8276" s="13" t="b">
        <f t="shared" ref="V8276:V8339" si="2605">IF(G8277&lt;IRR_TEMP,FALSE,TRUE)</f>
        <v>0</v>
      </c>
      <c r="W8276" s="13" t="e">
        <f ca="1">IF(AND(IRR_DRIP=FALSE,CalcTable[[#This Row],[IrrHours]]&lt;=0),FALSE,TRUE)</f>
        <v>#NAME?</v>
      </c>
      <c r="X8276" s="13" t="e">
        <f ca="1">AND(CalcTable[[#This Row],[IrrDay]],CalcTable[[#This Row],[IrrRain]],CalcTable[[#This Row],[IrrWarm]],CalcTable[[#This Row],[IrrWindy]])</f>
        <v>#NAME?</v>
      </c>
      <c r="Y8276" s="13" t="e">
        <f t="shared" ca="1" si="2594"/>
        <v>#NAME?</v>
      </c>
      <c r="Z8276" s="13" t="e">
        <f ca="1">CalcTable[[#This Row],[IrrHours]]/5</f>
        <v>#NAME?</v>
      </c>
      <c r="AA8276" s="13" t="e">
        <f ca="1">IF(CalcTable[[#This Row],[IrrFlag]]=FALSE,0,MAX(0,CalcTable[[#This Row],[VolRednWind]]*(FCAP*IRR_TARGET-CalcTable[[#This Row],[IWC]])))</f>
        <v>#NAME?</v>
      </c>
      <c r="AB8276" s="13" t="e">
        <f ca="1">CalcTable[[#This Row],[IWC]]+CalcTable[[#This Row],[Eff Precip]]+CalcTable[[#This Row],[IrrAmt]]-CalcTable[[#This Row],[AET]]</f>
        <v>#NAME?</v>
      </c>
      <c r="AC8276" s="13" t="e">
        <f ca="1">IF(CalcTable[[#This Row],[PWC]]&gt;FCAP,MIN(24*PERC,MIN(SAT,CalcTable[[#This Row],[PWC]])-FCAP),0)</f>
        <v>#NAME?</v>
      </c>
      <c r="AD8276" s="13" t="e">
        <f ca="1">IF(CalcTable[[#This Row],[PWC]]&gt;SAT,CalcTable[[#This Row],[PWC]]-SAT,0)</f>
        <v>#NAME?</v>
      </c>
      <c r="AE8276" s="13" t="e">
        <f ca="1">CalcTable[[#This Row],[PWC]]-CalcTable[[#This Row],[PercAmt]]-CalcTable[[#This Row],[Runoff]]</f>
        <v>#NAME?</v>
      </c>
      <c r="AF8276" s="13" t="e">
        <f ca="1">CalcTable[[#This Row],[IrrAmt]]/1000*CUR_IRR_AREA*10000/IRR_EFF</f>
        <v>#NAME?</v>
      </c>
      <c r="AG8276" s="147"/>
      <c r="AI8276" s="50">
        <v>0</v>
      </c>
      <c r="AJ8276" s="50">
        <v>0</v>
      </c>
      <c r="AK8276" s="50">
        <v>0</v>
      </c>
      <c r="AL8276" s="50">
        <v>0</v>
      </c>
      <c r="AM8276" s="50"/>
      <c r="AN8276" s="50"/>
      <c r="AO8276" s="50"/>
      <c r="AP8276" s="50"/>
      <c r="AQ8276" s="50"/>
      <c r="AR8276" s="50"/>
      <c r="AS8276" s="50"/>
      <c r="AT8276" s="50"/>
      <c r="AU8276" s="50"/>
      <c r="AV8276" s="50"/>
      <c r="AW8276" s="50"/>
      <c r="AX8276" s="50">
        <f t="shared" si="2595"/>
        <v>0</v>
      </c>
      <c r="AY8276" s="50"/>
      <c r="AZ8276" s="50">
        <f t="shared" si="2596"/>
        <v>0</v>
      </c>
      <c r="BA8276" s="50">
        <f t="shared" ref="BA8276:BA8339" si="2606">SUMPRODUCT($AI8276:$AW8276,CONVERSION,APP_DEMAND)</f>
        <v>0</v>
      </c>
      <c r="BB8276" s="50">
        <f t="shared" ref="BB8276:BB8339" si="2607">SUMPRODUCT($AI8276:$AW8276,CONVERSION,PUMP_DEMAND)</f>
        <v>0</v>
      </c>
      <c r="BC8276" s="17">
        <f t="shared" si="2597"/>
        <v>20139</v>
      </c>
      <c r="BD8276" s="50">
        <f t="shared" si="2598"/>
        <v>0</v>
      </c>
      <c r="BE8276" s="50">
        <f t="shared" si="2599"/>
        <v>0</v>
      </c>
      <c r="BF8276" s="50">
        <f t="shared" si="2600"/>
        <v>0</v>
      </c>
      <c r="BG8276" s="50"/>
      <c r="BH8276" s="17">
        <f t="shared" si="2601"/>
        <v>0</v>
      </c>
      <c r="BI8276" s="17">
        <f t="shared" si="2591"/>
        <v>8276</v>
      </c>
      <c r="BJ8276" s="17">
        <f t="shared" si="2602"/>
        <v>8276</v>
      </c>
      <c r="BK8276" s="150">
        <f t="shared" si="2603"/>
        <v>41542</v>
      </c>
      <c r="BL8276" s="50" t="e">
        <f t="shared" ref="BL8276:BL8339" ca="1" si="2608">WILTPT</f>
        <v>#NAME?</v>
      </c>
      <c r="BM8276" s="50" t="e">
        <f t="shared" ref="BM8276:BM8339" ca="1" si="2609">SAT</f>
        <v>#NAME?</v>
      </c>
      <c r="BN8276" s="50" t="e">
        <f t="shared" ref="BN8276:BN8339" ca="1" si="2610">FCAP</f>
        <v>#NAME?</v>
      </c>
    </row>
    <row r="8277" spans="1:66" x14ac:dyDescent="0.35">
      <c r="A8277" s="48">
        <v>41543</v>
      </c>
      <c r="B8277" s="17">
        <v>2013</v>
      </c>
      <c r="C8277" s="17">
        <v>9</v>
      </c>
      <c r="D8277" s="17">
        <v>269</v>
      </c>
      <c r="E8277" s="17">
        <v>26</v>
      </c>
      <c r="F8277" s="17">
        <v>5</v>
      </c>
      <c r="G8277" s="50">
        <v>1.1000000000000001</v>
      </c>
      <c r="H8277" s="32">
        <v>1.8371995865674327</v>
      </c>
      <c r="I8277" s="50">
        <v>15.333333333333334</v>
      </c>
      <c r="J8277" s="13">
        <v>0</v>
      </c>
      <c r="K8277" s="13">
        <f t="shared" si="2592"/>
        <v>0</v>
      </c>
      <c r="L8277" s="13">
        <f t="shared" si="2604"/>
        <v>0</v>
      </c>
      <c r="M8277" s="13" t="e">
        <f ca="1">CalcTable[[#This Row],[IWC]]-AE8276</f>
        <v>#NAME?</v>
      </c>
      <c r="N8277" s="13" t="e">
        <f ca="1">IF(CalcTable[[#This Row],[Day of Year]]&lt;123,FCAP,AE8276)</f>
        <v>#NAME?</v>
      </c>
      <c r="O8277" s="17" t="e">
        <f ca="1">IF(IRR_DRIP,5,COUNTIF('IDET Wind Values'!C8261:G8261,"&lt;="&amp;IRR_MAXWIND))</f>
        <v>#NAME?</v>
      </c>
      <c r="P8277" s="13" t="e">
        <f ca="1">CalcTable[[#This Row],[ET_o]]*KL</f>
        <v>#NAME?</v>
      </c>
      <c r="Q8277" s="13" t="e">
        <f ca="1">IF(WILTPT&lt;=0,1,MAX(0,MIN(1,(CalcTable[[#This Row],[IWC]]-WILTPT)/(MAD-WILTPT))))</f>
        <v>#NAME?</v>
      </c>
      <c r="R8277" s="13" t="e">
        <f ca="1">CalcTable[[#This Row],[ETMult]]*CalcTable[[#This Row],[ETb]]</f>
        <v>#NAME?</v>
      </c>
      <c r="S8277" s="13" t="b">
        <f>INDEX(IRR_LIST,CalcTable[[#This Row],[Day of Week]]+1)</f>
        <v>1</v>
      </c>
      <c r="T8277" s="13">
        <f t="shared" ca="1" si="2593"/>
        <v>0</v>
      </c>
      <c r="U8277" s="13" t="b">
        <f ca="1">IF(CalcTable[[#This Row],[IrrPrecip]]&gt;=IC_MM,FALSE,TRUE)</f>
        <v>1</v>
      </c>
      <c r="V8277" s="13" t="b">
        <f t="shared" si="2605"/>
        <v>0</v>
      </c>
      <c r="W8277" s="13" t="e">
        <f ca="1">IF(AND(IRR_DRIP=FALSE,CalcTable[[#This Row],[IrrHours]]&lt;=0),FALSE,TRUE)</f>
        <v>#NAME?</v>
      </c>
      <c r="X8277" s="13" t="e">
        <f ca="1">AND(CalcTable[[#This Row],[IrrDay]],CalcTable[[#This Row],[IrrRain]],CalcTable[[#This Row],[IrrWarm]],CalcTable[[#This Row],[IrrWindy]])</f>
        <v>#NAME?</v>
      </c>
      <c r="Y8277" s="13" t="e">
        <f t="shared" ca="1" si="2594"/>
        <v>#NAME?</v>
      </c>
      <c r="Z8277" s="13" t="e">
        <f ca="1">CalcTable[[#This Row],[IrrHours]]/5</f>
        <v>#NAME?</v>
      </c>
      <c r="AA8277" s="13" t="e">
        <f ca="1">IF(CalcTable[[#This Row],[IrrFlag]]=FALSE,0,MAX(0,CalcTable[[#This Row],[VolRednWind]]*(FCAP*IRR_TARGET-CalcTable[[#This Row],[IWC]])))</f>
        <v>#NAME?</v>
      </c>
      <c r="AB8277" s="13" t="e">
        <f ca="1">CalcTable[[#This Row],[IWC]]+CalcTable[[#This Row],[Eff Precip]]+CalcTable[[#This Row],[IrrAmt]]-CalcTable[[#This Row],[AET]]</f>
        <v>#NAME?</v>
      </c>
      <c r="AC8277" s="13" t="e">
        <f ca="1">IF(CalcTable[[#This Row],[PWC]]&gt;FCAP,MIN(24*PERC,MIN(SAT,CalcTable[[#This Row],[PWC]])-FCAP),0)</f>
        <v>#NAME?</v>
      </c>
      <c r="AD8277" s="13" t="e">
        <f ca="1">IF(CalcTable[[#This Row],[PWC]]&gt;SAT,CalcTable[[#This Row],[PWC]]-SAT,0)</f>
        <v>#NAME?</v>
      </c>
      <c r="AE8277" s="13" t="e">
        <f ca="1">CalcTable[[#This Row],[PWC]]-CalcTable[[#This Row],[PercAmt]]-CalcTable[[#This Row],[Runoff]]</f>
        <v>#NAME?</v>
      </c>
      <c r="AF8277" s="13" t="e">
        <f ca="1">CalcTable[[#This Row],[IrrAmt]]/1000*CUR_IRR_AREA*10000/IRR_EFF</f>
        <v>#NAME?</v>
      </c>
      <c r="AG8277" s="147"/>
      <c r="AI8277" s="50">
        <v>0</v>
      </c>
      <c r="AJ8277" s="50">
        <v>0</v>
      </c>
      <c r="AK8277" s="50">
        <v>0</v>
      </c>
      <c r="AL8277" s="50">
        <v>0</v>
      </c>
      <c r="AM8277" s="50"/>
      <c r="AN8277" s="50"/>
      <c r="AO8277" s="50"/>
      <c r="AP8277" s="50"/>
      <c r="AQ8277" s="50"/>
      <c r="AR8277" s="50"/>
      <c r="AS8277" s="50"/>
      <c r="AT8277" s="50"/>
      <c r="AU8277" s="50"/>
      <c r="AV8277" s="50"/>
      <c r="AW8277" s="50"/>
      <c r="AX8277" s="50">
        <f t="shared" si="2595"/>
        <v>0</v>
      </c>
      <c r="AY8277" s="50"/>
      <c r="AZ8277" s="50">
        <f t="shared" si="2596"/>
        <v>0</v>
      </c>
      <c r="BA8277" s="50">
        <f t="shared" si="2606"/>
        <v>0</v>
      </c>
      <c r="BB8277" s="50">
        <f t="shared" si="2607"/>
        <v>0</v>
      </c>
      <c r="BC8277" s="17">
        <f t="shared" si="2597"/>
        <v>20139</v>
      </c>
      <c r="BD8277" s="50">
        <f t="shared" si="2598"/>
        <v>0</v>
      </c>
      <c r="BE8277" s="50">
        <f t="shared" si="2599"/>
        <v>0</v>
      </c>
      <c r="BF8277" s="50">
        <f t="shared" si="2600"/>
        <v>0</v>
      </c>
      <c r="BG8277" s="50"/>
      <c r="BH8277" s="17">
        <f t="shared" si="2601"/>
        <v>0</v>
      </c>
      <c r="BI8277" s="17">
        <f t="shared" si="2591"/>
        <v>8277</v>
      </c>
      <c r="BJ8277" s="17">
        <f t="shared" si="2602"/>
        <v>8277</v>
      </c>
      <c r="BK8277" s="150">
        <f t="shared" si="2603"/>
        <v>41543</v>
      </c>
      <c r="BL8277" s="50" t="e">
        <f t="shared" ca="1" si="2608"/>
        <v>#NAME?</v>
      </c>
      <c r="BM8277" s="50" t="e">
        <f t="shared" ca="1" si="2609"/>
        <v>#NAME?</v>
      </c>
      <c r="BN8277" s="50" t="e">
        <f t="shared" ca="1" si="2610"/>
        <v>#NAME?</v>
      </c>
    </row>
    <row r="8278" spans="1:66" x14ac:dyDescent="0.35">
      <c r="A8278" s="48">
        <v>41544</v>
      </c>
      <c r="B8278" s="17">
        <v>2013</v>
      </c>
      <c r="C8278" s="17">
        <v>9</v>
      </c>
      <c r="D8278" s="17">
        <v>270</v>
      </c>
      <c r="E8278" s="17">
        <v>27</v>
      </c>
      <c r="F8278" s="17">
        <v>6</v>
      </c>
      <c r="G8278" s="50">
        <v>0.3</v>
      </c>
      <c r="H8278" s="32">
        <v>2.8958912677866833</v>
      </c>
      <c r="I8278" s="50">
        <v>10.333333333333334</v>
      </c>
      <c r="J8278" s="13">
        <v>0</v>
      </c>
      <c r="K8278" s="13">
        <f t="shared" si="2592"/>
        <v>0</v>
      </c>
      <c r="L8278" s="13">
        <f t="shared" si="2604"/>
        <v>0</v>
      </c>
      <c r="M8278" s="13" t="e">
        <f ca="1">CalcTable[[#This Row],[IWC]]-AE8277</f>
        <v>#NAME?</v>
      </c>
      <c r="N8278" s="13" t="e">
        <f ca="1">IF(CalcTable[[#This Row],[Day of Year]]&lt;123,FCAP,AE8277)</f>
        <v>#NAME?</v>
      </c>
      <c r="O8278" s="17" t="e">
        <f ca="1">IF(IRR_DRIP,5,COUNTIF('IDET Wind Values'!C8262:G8262,"&lt;="&amp;IRR_MAXWIND))</f>
        <v>#NAME?</v>
      </c>
      <c r="P8278" s="13" t="e">
        <f ca="1">CalcTable[[#This Row],[ET_o]]*KL</f>
        <v>#NAME?</v>
      </c>
      <c r="Q8278" s="13" t="e">
        <f ca="1">IF(WILTPT&lt;=0,1,MAX(0,MIN(1,(CalcTable[[#This Row],[IWC]]-WILTPT)/(MAD-WILTPT))))</f>
        <v>#NAME?</v>
      </c>
      <c r="R8278" s="13" t="e">
        <f ca="1">CalcTable[[#This Row],[ETMult]]*CalcTable[[#This Row],[ETb]]</f>
        <v>#NAME?</v>
      </c>
      <c r="S8278" s="13" t="b">
        <f>INDEX(IRR_LIST,CalcTable[[#This Row],[Day of Week]]+1)</f>
        <v>0</v>
      </c>
      <c r="T8278" s="13">
        <f t="shared" ca="1" si="2593"/>
        <v>0</v>
      </c>
      <c r="U8278" s="13" t="b">
        <f ca="1">IF(CalcTable[[#This Row],[IrrPrecip]]&gt;=IC_MM,FALSE,TRUE)</f>
        <v>1</v>
      </c>
      <c r="V8278" s="13" t="b">
        <f t="shared" si="2605"/>
        <v>0</v>
      </c>
      <c r="W8278" s="13" t="e">
        <f ca="1">IF(AND(IRR_DRIP=FALSE,CalcTable[[#This Row],[IrrHours]]&lt;=0),FALSE,TRUE)</f>
        <v>#NAME?</v>
      </c>
      <c r="X8278" s="13" t="e">
        <f ca="1">AND(CalcTable[[#This Row],[IrrDay]],CalcTable[[#This Row],[IrrRain]],CalcTable[[#This Row],[IrrWarm]],CalcTable[[#This Row],[IrrWindy]])</f>
        <v>#NAME?</v>
      </c>
      <c r="Y8278" s="13" t="e">
        <f t="shared" ca="1" si="2594"/>
        <v>#NAME?</v>
      </c>
      <c r="Z8278" s="13" t="e">
        <f ca="1">CalcTable[[#This Row],[IrrHours]]/5</f>
        <v>#NAME?</v>
      </c>
      <c r="AA8278" s="13" t="e">
        <f ca="1">IF(CalcTable[[#This Row],[IrrFlag]]=FALSE,0,MAX(0,CalcTable[[#This Row],[VolRednWind]]*(FCAP*IRR_TARGET-CalcTable[[#This Row],[IWC]])))</f>
        <v>#NAME?</v>
      </c>
      <c r="AB8278" s="13" t="e">
        <f ca="1">CalcTable[[#This Row],[IWC]]+CalcTable[[#This Row],[Eff Precip]]+CalcTable[[#This Row],[IrrAmt]]-CalcTable[[#This Row],[AET]]</f>
        <v>#NAME?</v>
      </c>
      <c r="AC8278" s="13" t="e">
        <f ca="1">IF(CalcTable[[#This Row],[PWC]]&gt;FCAP,MIN(24*PERC,MIN(SAT,CalcTable[[#This Row],[PWC]])-FCAP),0)</f>
        <v>#NAME?</v>
      </c>
      <c r="AD8278" s="13" t="e">
        <f ca="1">IF(CalcTable[[#This Row],[PWC]]&gt;SAT,CalcTable[[#This Row],[PWC]]-SAT,0)</f>
        <v>#NAME?</v>
      </c>
      <c r="AE8278" s="13" t="e">
        <f ca="1">CalcTable[[#This Row],[PWC]]-CalcTable[[#This Row],[PercAmt]]-CalcTable[[#This Row],[Runoff]]</f>
        <v>#NAME?</v>
      </c>
      <c r="AF8278" s="13" t="e">
        <f ca="1">CalcTable[[#This Row],[IrrAmt]]/1000*CUR_IRR_AREA*10000/IRR_EFF</f>
        <v>#NAME?</v>
      </c>
      <c r="AG8278" s="147"/>
      <c r="AI8278" s="50">
        <v>0</v>
      </c>
      <c r="AJ8278" s="50">
        <v>0</v>
      </c>
      <c r="AK8278" s="50">
        <v>0</v>
      </c>
      <c r="AL8278" s="50">
        <v>0</v>
      </c>
      <c r="AM8278" s="50"/>
      <c r="AN8278" s="50"/>
      <c r="AO8278" s="50"/>
      <c r="AP8278" s="50"/>
      <c r="AQ8278" s="50"/>
      <c r="AR8278" s="50"/>
      <c r="AS8278" s="50"/>
      <c r="AT8278" s="50"/>
      <c r="AU8278" s="50"/>
      <c r="AV8278" s="50"/>
      <c r="AW8278" s="50"/>
      <c r="AX8278" s="50">
        <f t="shared" si="2595"/>
        <v>0</v>
      </c>
      <c r="AY8278" s="50"/>
      <c r="AZ8278" s="50">
        <f t="shared" si="2596"/>
        <v>0</v>
      </c>
      <c r="BA8278" s="50">
        <f t="shared" si="2606"/>
        <v>0</v>
      </c>
      <c r="BB8278" s="50">
        <f t="shared" si="2607"/>
        <v>0</v>
      </c>
      <c r="BC8278" s="17">
        <f t="shared" si="2597"/>
        <v>20139</v>
      </c>
      <c r="BD8278" s="50">
        <f t="shared" si="2598"/>
        <v>0</v>
      </c>
      <c r="BE8278" s="50">
        <f t="shared" si="2599"/>
        <v>0</v>
      </c>
      <c r="BF8278" s="50">
        <f t="shared" si="2600"/>
        <v>0</v>
      </c>
      <c r="BG8278" s="50"/>
      <c r="BH8278" s="17">
        <f t="shared" si="2601"/>
        <v>0</v>
      </c>
      <c r="BI8278" s="17">
        <f t="shared" ref="BI8278:BI8341" si="2611">BI8277+1</f>
        <v>8278</v>
      </c>
      <c r="BJ8278" s="17">
        <f t="shared" si="2602"/>
        <v>8278</v>
      </c>
      <c r="BK8278" s="150">
        <f t="shared" si="2603"/>
        <v>41544</v>
      </c>
      <c r="BL8278" s="50" t="e">
        <f t="shared" ca="1" si="2608"/>
        <v>#NAME?</v>
      </c>
      <c r="BM8278" s="50" t="e">
        <f t="shared" ca="1" si="2609"/>
        <v>#NAME?</v>
      </c>
      <c r="BN8278" s="50" t="e">
        <f t="shared" ca="1" si="2610"/>
        <v>#NAME?</v>
      </c>
    </row>
    <row r="8279" spans="1:66" x14ac:dyDescent="0.35">
      <c r="A8279" s="48">
        <v>41545</v>
      </c>
      <c r="B8279" s="17">
        <v>2013</v>
      </c>
      <c r="C8279" s="17">
        <v>9</v>
      </c>
      <c r="D8279" s="17">
        <v>271</v>
      </c>
      <c r="E8279" s="17">
        <v>28</v>
      </c>
      <c r="F8279" s="17">
        <v>7</v>
      </c>
      <c r="G8279" s="50">
        <v>0.8</v>
      </c>
      <c r="H8279" s="32">
        <v>3.1489410662176169</v>
      </c>
      <c r="I8279" s="50">
        <v>10.833333333333334</v>
      </c>
      <c r="J8279" s="13">
        <v>0</v>
      </c>
      <c r="K8279" s="13">
        <f t="shared" si="2592"/>
        <v>0</v>
      </c>
      <c r="L8279" s="13">
        <f t="shared" si="2604"/>
        <v>0</v>
      </c>
      <c r="M8279" s="13" t="e">
        <f ca="1">CalcTable[[#This Row],[IWC]]-AE8278</f>
        <v>#NAME?</v>
      </c>
      <c r="N8279" s="13" t="e">
        <f ca="1">IF(CalcTable[[#This Row],[Day of Year]]&lt;123,FCAP,AE8278)</f>
        <v>#NAME?</v>
      </c>
      <c r="O8279" s="17" t="e">
        <f ca="1">IF(IRR_DRIP,5,COUNTIF('IDET Wind Values'!C8263:G8263,"&lt;="&amp;IRR_MAXWIND))</f>
        <v>#NAME?</v>
      </c>
      <c r="P8279" s="13" t="e">
        <f ca="1">CalcTable[[#This Row],[ET_o]]*KL</f>
        <v>#NAME?</v>
      </c>
      <c r="Q8279" s="13" t="e">
        <f ca="1">IF(WILTPT&lt;=0,1,MAX(0,MIN(1,(CalcTable[[#This Row],[IWC]]-WILTPT)/(MAD-WILTPT))))</f>
        <v>#NAME?</v>
      </c>
      <c r="R8279" s="13" t="e">
        <f ca="1">CalcTable[[#This Row],[ETMult]]*CalcTable[[#This Row],[ETb]]</f>
        <v>#NAME?</v>
      </c>
      <c r="S8279" s="13" t="b">
        <f>INDEX(IRR_LIST,CalcTable[[#This Row],[Day of Week]]+1)</f>
        <v>0</v>
      </c>
      <c r="T8279" s="13">
        <f t="shared" ca="1" si="2593"/>
        <v>0</v>
      </c>
      <c r="U8279" s="13" t="b">
        <f ca="1">IF(CalcTable[[#This Row],[IrrPrecip]]&gt;=IC_MM,FALSE,TRUE)</f>
        <v>1</v>
      </c>
      <c r="V8279" s="13" t="b">
        <f t="shared" si="2605"/>
        <v>1</v>
      </c>
      <c r="W8279" s="13" t="e">
        <f ca="1">IF(AND(IRR_DRIP=FALSE,CalcTable[[#This Row],[IrrHours]]&lt;=0),FALSE,TRUE)</f>
        <v>#NAME?</v>
      </c>
      <c r="X8279" s="13" t="e">
        <f ca="1">AND(CalcTable[[#This Row],[IrrDay]],CalcTable[[#This Row],[IrrRain]],CalcTable[[#This Row],[IrrWarm]],CalcTable[[#This Row],[IrrWindy]])</f>
        <v>#NAME?</v>
      </c>
      <c r="Y8279" s="13" t="e">
        <f t="shared" ca="1" si="2594"/>
        <v>#NAME?</v>
      </c>
      <c r="Z8279" s="13" t="e">
        <f ca="1">CalcTable[[#This Row],[IrrHours]]/5</f>
        <v>#NAME?</v>
      </c>
      <c r="AA8279" s="13" t="e">
        <f ca="1">IF(CalcTable[[#This Row],[IrrFlag]]=FALSE,0,MAX(0,CalcTable[[#This Row],[VolRednWind]]*(FCAP*IRR_TARGET-CalcTable[[#This Row],[IWC]])))</f>
        <v>#NAME?</v>
      </c>
      <c r="AB8279" s="13" t="e">
        <f ca="1">CalcTable[[#This Row],[IWC]]+CalcTable[[#This Row],[Eff Precip]]+CalcTable[[#This Row],[IrrAmt]]-CalcTable[[#This Row],[AET]]</f>
        <v>#NAME?</v>
      </c>
      <c r="AC8279" s="13" t="e">
        <f ca="1">IF(CalcTable[[#This Row],[PWC]]&gt;FCAP,MIN(24*PERC,MIN(SAT,CalcTable[[#This Row],[PWC]])-FCAP),0)</f>
        <v>#NAME?</v>
      </c>
      <c r="AD8279" s="13" t="e">
        <f ca="1">IF(CalcTable[[#This Row],[PWC]]&gt;SAT,CalcTable[[#This Row],[PWC]]-SAT,0)</f>
        <v>#NAME?</v>
      </c>
      <c r="AE8279" s="13" t="e">
        <f ca="1">CalcTable[[#This Row],[PWC]]-CalcTable[[#This Row],[PercAmt]]-CalcTable[[#This Row],[Runoff]]</f>
        <v>#NAME?</v>
      </c>
      <c r="AF8279" s="13" t="e">
        <f ca="1">CalcTable[[#This Row],[IrrAmt]]/1000*CUR_IRR_AREA*10000/IRR_EFF</f>
        <v>#NAME?</v>
      </c>
      <c r="AG8279" s="147"/>
      <c r="AI8279" s="50">
        <v>0</v>
      </c>
      <c r="AJ8279" s="50">
        <v>0</v>
      </c>
      <c r="AK8279" s="50">
        <v>0</v>
      </c>
      <c r="AL8279" s="50">
        <v>0</v>
      </c>
      <c r="AM8279" s="50"/>
      <c r="AN8279" s="50"/>
      <c r="AO8279" s="50"/>
      <c r="AP8279" s="50"/>
      <c r="AQ8279" s="50"/>
      <c r="AR8279" s="50"/>
      <c r="AS8279" s="50"/>
      <c r="AT8279" s="50"/>
      <c r="AU8279" s="50"/>
      <c r="AV8279" s="50"/>
      <c r="AW8279" s="50"/>
      <c r="AX8279" s="50">
        <f t="shared" si="2595"/>
        <v>0</v>
      </c>
      <c r="AY8279" s="50"/>
      <c r="AZ8279" s="50">
        <f t="shared" si="2596"/>
        <v>0</v>
      </c>
      <c r="BA8279" s="50">
        <f t="shared" si="2606"/>
        <v>0</v>
      </c>
      <c r="BB8279" s="50">
        <f t="shared" si="2607"/>
        <v>0</v>
      </c>
      <c r="BC8279" s="17">
        <f t="shared" si="2597"/>
        <v>20139</v>
      </c>
      <c r="BD8279" s="50">
        <f t="shared" si="2598"/>
        <v>0</v>
      </c>
      <c r="BE8279" s="50">
        <f t="shared" si="2599"/>
        <v>0</v>
      </c>
      <c r="BF8279" s="50">
        <f t="shared" si="2600"/>
        <v>0</v>
      </c>
      <c r="BG8279" s="50"/>
      <c r="BH8279" s="17">
        <f t="shared" si="2601"/>
        <v>0</v>
      </c>
      <c r="BI8279" s="17">
        <f t="shared" si="2611"/>
        <v>8279</v>
      </c>
      <c r="BJ8279" s="17">
        <f t="shared" si="2602"/>
        <v>8279</v>
      </c>
      <c r="BK8279" s="150">
        <f t="shared" si="2603"/>
        <v>41545</v>
      </c>
      <c r="BL8279" s="50" t="e">
        <f t="shared" ca="1" si="2608"/>
        <v>#NAME?</v>
      </c>
      <c r="BM8279" s="50" t="e">
        <f t="shared" ca="1" si="2609"/>
        <v>#NAME?</v>
      </c>
      <c r="BN8279" s="50" t="e">
        <f t="shared" ca="1" si="2610"/>
        <v>#NAME?</v>
      </c>
    </row>
    <row r="8280" spans="1:66" x14ac:dyDescent="0.35">
      <c r="A8280" s="48">
        <v>41546</v>
      </c>
      <c r="B8280" s="17">
        <v>2013</v>
      </c>
      <c r="C8280" s="17">
        <v>9</v>
      </c>
      <c r="D8280" s="17">
        <v>272</v>
      </c>
      <c r="E8280" s="17">
        <v>29</v>
      </c>
      <c r="F8280" s="17">
        <v>1</v>
      </c>
      <c r="G8280" s="50">
        <v>5.7</v>
      </c>
      <c r="H8280" s="32">
        <v>3.8552790906981271</v>
      </c>
      <c r="I8280" s="50">
        <v>24.166666666666668</v>
      </c>
      <c r="J8280" s="13">
        <v>0</v>
      </c>
      <c r="K8280" s="13">
        <f t="shared" si="2592"/>
        <v>0</v>
      </c>
      <c r="L8280" s="13">
        <f t="shared" si="2604"/>
        <v>0</v>
      </c>
      <c r="M8280" s="13" t="e">
        <f ca="1">CalcTable[[#This Row],[IWC]]-AE8279</f>
        <v>#NAME?</v>
      </c>
      <c r="N8280" s="13" t="e">
        <f ca="1">IF(CalcTable[[#This Row],[Day of Year]]&lt;123,FCAP,AE8279)</f>
        <v>#NAME?</v>
      </c>
      <c r="O8280" s="17" t="e">
        <f ca="1">IF(IRR_DRIP,5,COUNTIF('IDET Wind Values'!C8264:G8264,"&lt;="&amp;IRR_MAXWIND))</f>
        <v>#NAME?</v>
      </c>
      <c r="P8280" s="13" t="e">
        <f ca="1">CalcTable[[#This Row],[ET_o]]*KL</f>
        <v>#NAME?</v>
      </c>
      <c r="Q8280" s="13" t="e">
        <f ca="1">IF(WILTPT&lt;=0,1,MAX(0,MIN(1,(CalcTable[[#This Row],[IWC]]-WILTPT)/(MAD-WILTPT))))</f>
        <v>#NAME?</v>
      </c>
      <c r="R8280" s="13" t="e">
        <f ca="1">CalcTable[[#This Row],[ETMult]]*CalcTable[[#This Row],[ETb]]</f>
        <v>#NAME?</v>
      </c>
      <c r="S8280" s="13" t="b">
        <f>INDEX(IRR_LIST,CalcTable[[#This Row],[Day of Week]]+1)</f>
        <v>1</v>
      </c>
      <c r="T8280" s="13">
        <f t="shared" ca="1" si="2593"/>
        <v>0</v>
      </c>
      <c r="U8280" s="13" t="b">
        <f ca="1">IF(CalcTable[[#This Row],[IrrPrecip]]&gt;=IC_MM,FALSE,TRUE)</f>
        <v>1</v>
      </c>
      <c r="V8280" s="13" t="b">
        <f t="shared" si="2605"/>
        <v>0</v>
      </c>
      <c r="W8280" s="13" t="e">
        <f ca="1">IF(AND(IRR_DRIP=FALSE,CalcTable[[#This Row],[IrrHours]]&lt;=0),FALSE,TRUE)</f>
        <v>#NAME?</v>
      </c>
      <c r="X8280" s="13" t="e">
        <f ca="1">AND(CalcTable[[#This Row],[IrrDay]],CalcTable[[#This Row],[IrrRain]],CalcTable[[#This Row],[IrrWarm]],CalcTable[[#This Row],[IrrWindy]])</f>
        <v>#NAME?</v>
      </c>
      <c r="Y8280" s="13" t="e">
        <f t="shared" ca="1" si="2594"/>
        <v>#NAME?</v>
      </c>
      <c r="Z8280" s="13" t="e">
        <f ca="1">CalcTable[[#This Row],[IrrHours]]/5</f>
        <v>#NAME?</v>
      </c>
      <c r="AA8280" s="13" t="e">
        <f ca="1">IF(CalcTable[[#This Row],[IrrFlag]]=FALSE,0,MAX(0,CalcTable[[#This Row],[VolRednWind]]*(FCAP*IRR_TARGET-CalcTable[[#This Row],[IWC]])))</f>
        <v>#NAME?</v>
      </c>
      <c r="AB8280" s="13" t="e">
        <f ca="1">CalcTable[[#This Row],[IWC]]+CalcTable[[#This Row],[Eff Precip]]+CalcTable[[#This Row],[IrrAmt]]-CalcTable[[#This Row],[AET]]</f>
        <v>#NAME?</v>
      </c>
      <c r="AC8280" s="13" t="e">
        <f ca="1">IF(CalcTable[[#This Row],[PWC]]&gt;FCAP,MIN(24*PERC,MIN(SAT,CalcTable[[#This Row],[PWC]])-FCAP),0)</f>
        <v>#NAME?</v>
      </c>
      <c r="AD8280" s="13" t="e">
        <f ca="1">IF(CalcTable[[#This Row],[PWC]]&gt;SAT,CalcTable[[#This Row],[PWC]]-SAT,0)</f>
        <v>#NAME?</v>
      </c>
      <c r="AE8280" s="13" t="e">
        <f ca="1">CalcTable[[#This Row],[PWC]]-CalcTable[[#This Row],[PercAmt]]-CalcTable[[#This Row],[Runoff]]</f>
        <v>#NAME?</v>
      </c>
      <c r="AF8280" s="13" t="e">
        <f ca="1">CalcTable[[#This Row],[IrrAmt]]/1000*CUR_IRR_AREA*10000/IRR_EFF</f>
        <v>#NAME?</v>
      </c>
      <c r="AG8280" s="147"/>
      <c r="AI8280" s="50">
        <v>0</v>
      </c>
      <c r="AJ8280" s="50">
        <v>0</v>
      </c>
      <c r="AK8280" s="50">
        <v>0</v>
      </c>
      <c r="AL8280" s="50">
        <v>0</v>
      </c>
      <c r="AM8280" s="50"/>
      <c r="AN8280" s="50"/>
      <c r="AO8280" s="50"/>
      <c r="AP8280" s="50"/>
      <c r="AQ8280" s="50"/>
      <c r="AR8280" s="50"/>
      <c r="AS8280" s="50"/>
      <c r="AT8280" s="50"/>
      <c r="AU8280" s="50"/>
      <c r="AV8280" s="50"/>
      <c r="AW8280" s="50"/>
      <c r="AX8280" s="50">
        <f t="shared" si="2595"/>
        <v>0</v>
      </c>
      <c r="AY8280" s="50"/>
      <c r="AZ8280" s="50">
        <f t="shared" si="2596"/>
        <v>0</v>
      </c>
      <c r="BA8280" s="50">
        <f t="shared" si="2606"/>
        <v>0</v>
      </c>
      <c r="BB8280" s="50">
        <f t="shared" si="2607"/>
        <v>0</v>
      </c>
      <c r="BC8280" s="17">
        <f t="shared" si="2597"/>
        <v>20139</v>
      </c>
      <c r="BD8280" s="50">
        <f t="shared" si="2598"/>
        <v>0</v>
      </c>
      <c r="BE8280" s="50">
        <f t="shared" si="2599"/>
        <v>0</v>
      </c>
      <c r="BF8280" s="50">
        <f t="shared" si="2600"/>
        <v>0</v>
      </c>
      <c r="BG8280" s="50"/>
      <c r="BH8280" s="17">
        <f t="shared" si="2601"/>
        <v>0</v>
      </c>
      <c r="BI8280" s="17">
        <f t="shared" si="2611"/>
        <v>8280</v>
      </c>
      <c r="BJ8280" s="17">
        <f t="shared" si="2602"/>
        <v>8280</v>
      </c>
      <c r="BK8280" s="150">
        <f t="shared" si="2603"/>
        <v>41546</v>
      </c>
      <c r="BL8280" s="50" t="e">
        <f t="shared" ca="1" si="2608"/>
        <v>#NAME?</v>
      </c>
      <c r="BM8280" s="50" t="e">
        <f t="shared" ca="1" si="2609"/>
        <v>#NAME?</v>
      </c>
      <c r="BN8280" s="50" t="e">
        <f t="shared" ca="1" si="2610"/>
        <v>#NAME?</v>
      </c>
    </row>
    <row r="8281" spans="1:66" x14ac:dyDescent="0.35">
      <c r="A8281" s="48">
        <v>41547</v>
      </c>
      <c r="B8281" s="17">
        <v>2013</v>
      </c>
      <c r="C8281" s="17">
        <v>9</v>
      </c>
      <c r="D8281" s="17">
        <v>273</v>
      </c>
      <c r="E8281" s="17">
        <v>30</v>
      </c>
      <c r="F8281" s="17">
        <v>2</v>
      </c>
      <c r="G8281" s="50">
        <v>2.5</v>
      </c>
      <c r="H8281" s="32">
        <v>3.3675246308490694</v>
      </c>
      <c r="I8281" s="50">
        <v>11.666666666666666</v>
      </c>
      <c r="J8281" s="13">
        <v>0</v>
      </c>
      <c r="K8281" s="13">
        <f t="shared" si="2592"/>
        <v>0</v>
      </c>
      <c r="L8281" s="13">
        <f t="shared" si="2604"/>
        <v>0</v>
      </c>
      <c r="M8281" s="13" t="e">
        <f ca="1">CalcTable[[#This Row],[IWC]]-AE8280</f>
        <v>#NAME?</v>
      </c>
      <c r="N8281" s="13" t="e">
        <f ca="1">IF(CalcTable[[#This Row],[Day of Year]]&lt;123,FCAP,AE8280)</f>
        <v>#NAME?</v>
      </c>
      <c r="O8281" s="17" t="e">
        <f ca="1">IF(IRR_DRIP,5,COUNTIF('IDET Wind Values'!C8265:G8265,"&lt;="&amp;IRR_MAXWIND))</f>
        <v>#NAME?</v>
      </c>
      <c r="P8281" s="13" t="e">
        <f ca="1">CalcTable[[#This Row],[ET_o]]*KL</f>
        <v>#NAME?</v>
      </c>
      <c r="Q8281" s="13" t="e">
        <f ca="1">IF(WILTPT&lt;=0,1,MAX(0,MIN(1,(CalcTable[[#This Row],[IWC]]-WILTPT)/(MAD-WILTPT))))</f>
        <v>#NAME?</v>
      </c>
      <c r="R8281" s="13" t="e">
        <f ca="1">CalcTable[[#This Row],[ETMult]]*CalcTable[[#This Row],[ETb]]</f>
        <v>#NAME?</v>
      </c>
      <c r="S8281" s="13" t="b">
        <f>INDEX(IRR_LIST,CalcTable[[#This Row],[Day of Week]]+1)</f>
        <v>0</v>
      </c>
      <c r="T8281" s="13">
        <f t="shared" ca="1" si="2593"/>
        <v>0</v>
      </c>
      <c r="U8281" s="13" t="b">
        <f ca="1">IF(CalcTable[[#This Row],[IrrPrecip]]&gt;=IC_MM,FALSE,TRUE)</f>
        <v>1</v>
      </c>
      <c r="V8281" s="13" t="b">
        <f t="shared" si="2605"/>
        <v>1</v>
      </c>
      <c r="W8281" s="13" t="e">
        <f ca="1">IF(AND(IRR_DRIP=FALSE,CalcTable[[#This Row],[IrrHours]]&lt;=0),FALSE,TRUE)</f>
        <v>#NAME?</v>
      </c>
      <c r="X8281" s="13" t="e">
        <f ca="1">AND(CalcTable[[#This Row],[IrrDay]],CalcTable[[#This Row],[IrrRain]],CalcTable[[#This Row],[IrrWarm]],CalcTable[[#This Row],[IrrWindy]])</f>
        <v>#NAME?</v>
      </c>
      <c r="Y8281" s="13" t="e">
        <f t="shared" ca="1" si="2594"/>
        <v>#NAME?</v>
      </c>
      <c r="Z8281" s="13" t="e">
        <f ca="1">CalcTable[[#This Row],[IrrHours]]/5</f>
        <v>#NAME?</v>
      </c>
      <c r="AA8281" s="13" t="e">
        <f ca="1">IF(CalcTable[[#This Row],[IrrFlag]]=FALSE,0,MAX(0,CalcTable[[#This Row],[VolRednWind]]*(FCAP*IRR_TARGET-CalcTable[[#This Row],[IWC]])))</f>
        <v>#NAME?</v>
      </c>
      <c r="AB8281" s="13" t="e">
        <f ca="1">CalcTable[[#This Row],[IWC]]+CalcTable[[#This Row],[Eff Precip]]+CalcTable[[#This Row],[IrrAmt]]-CalcTable[[#This Row],[AET]]</f>
        <v>#NAME?</v>
      </c>
      <c r="AC8281" s="13" t="e">
        <f ca="1">IF(CalcTable[[#This Row],[PWC]]&gt;FCAP,MIN(24*PERC,MIN(SAT,CalcTable[[#This Row],[PWC]])-FCAP),0)</f>
        <v>#NAME?</v>
      </c>
      <c r="AD8281" s="13" t="e">
        <f ca="1">IF(CalcTable[[#This Row],[PWC]]&gt;SAT,CalcTable[[#This Row],[PWC]]-SAT,0)</f>
        <v>#NAME?</v>
      </c>
      <c r="AE8281" s="13" t="e">
        <f ca="1">CalcTable[[#This Row],[PWC]]-CalcTable[[#This Row],[PercAmt]]-CalcTable[[#This Row],[Runoff]]</f>
        <v>#NAME?</v>
      </c>
      <c r="AF8281" s="13" t="e">
        <f ca="1">CalcTable[[#This Row],[IrrAmt]]/1000*CUR_IRR_AREA*10000/IRR_EFF</f>
        <v>#NAME?</v>
      </c>
      <c r="AG8281" s="147"/>
      <c r="AI8281" s="50">
        <v>0</v>
      </c>
      <c r="AJ8281" s="50">
        <v>0</v>
      </c>
      <c r="AK8281" s="50">
        <v>4.6231421395554877</v>
      </c>
      <c r="AL8281" s="50">
        <v>10.633710203790825</v>
      </c>
      <c r="AM8281" s="50"/>
      <c r="AN8281" s="50"/>
      <c r="AO8281" s="50"/>
      <c r="AP8281" s="50"/>
      <c r="AQ8281" s="50"/>
      <c r="AR8281" s="50"/>
      <c r="AS8281" s="50"/>
      <c r="AT8281" s="50"/>
      <c r="AU8281" s="50"/>
      <c r="AV8281" s="50"/>
      <c r="AW8281" s="50"/>
      <c r="AX8281" s="50">
        <f t="shared" si="2595"/>
        <v>15.256852343346313</v>
      </c>
      <c r="AY8281" s="50"/>
      <c r="AZ8281" s="50">
        <f t="shared" si="2596"/>
        <v>379.72825069134467</v>
      </c>
      <c r="BA8281" s="50">
        <f t="shared" si="2606"/>
        <v>584.6609574136578</v>
      </c>
      <c r="BB8281" s="50">
        <f t="shared" si="2607"/>
        <v>602.7432550656265</v>
      </c>
      <c r="BC8281" s="17">
        <f t="shared" si="2597"/>
        <v>20139</v>
      </c>
      <c r="BD8281" s="50">
        <f t="shared" si="2598"/>
        <v>15.256852343346313</v>
      </c>
      <c r="BE8281" s="50">
        <f t="shared" si="2599"/>
        <v>379.72825069134467</v>
      </c>
      <c r="BF8281" s="50">
        <f t="shared" si="2600"/>
        <v>621.11453439809043</v>
      </c>
      <c r="BG8281" s="50"/>
      <c r="BH8281" s="17">
        <f t="shared" si="2601"/>
        <v>0</v>
      </c>
      <c r="BI8281" s="17">
        <f t="shared" si="2611"/>
        <v>8281</v>
      </c>
      <c r="BJ8281" s="17">
        <f t="shared" si="2602"/>
        <v>8281</v>
      </c>
      <c r="BK8281" s="150">
        <f t="shared" si="2603"/>
        <v>41547</v>
      </c>
      <c r="BL8281" s="50" t="e">
        <f t="shared" ca="1" si="2608"/>
        <v>#NAME?</v>
      </c>
      <c r="BM8281" s="50" t="e">
        <f t="shared" ca="1" si="2609"/>
        <v>#NAME?</v>
      </c>
      <c r="BN8281" s="50" t="e">
        <f t="shared" ca="1" si="2610"/>
        <v>#NAME?</v>
      </c>
    </row>
    <row r="8282" spans="1:66" x14ac:dyDescent="0.35">
      <c r="A8282" s="48">
        <v>41760</v>
      </c>
      <c r="B8282" s="17">
        <v>2014</v>
      </c>
      <c r="C8282" s="17">
        <v>5</v>
      </c>
      <c r="D8282" s="17">
        <v>121</v>
      </c>
      <c r="E8282" s="17">
        <v>1</v>
      </c>
      <c r="F8282" s="17">
        <v>5</v>
      </c>
      <c r="G8282" s="50">
        <v>9</v>
      </c>
      <c r="H8282" s="32">
        <v>5.0650157551112089</v>
      </c>
      <c r="I8282" s="50">
        <v>13.833333333333334</v>
      </c>
      <c r="J8282" s="13">
        <v>0</v>
      </c>
      <c r="K8282" s="13">
        <f t="shared" si="2592"/>
        <v>0</v>
      </c>
      <c r="L8282" s="13">
        <f t="shared" si="2604"/>
        <v>0</v>
      </c>
      <c r="M8282" s="13" t="e">
        <f ca="1">CalcTable[[#This Row],[IWC]]-AE8281</f>
        <v>#NAME?</v>
      </c>
      <c r="N8282" s="13" t="e">
        <f ca="1">IF(CalcTable[[#This Row],[Day of Year]]&lt;123,FCAP,AE8281)</f>
        <v>#NAME?</v>
      </c>
      <c r="O8282" s="17" t="e">
        <f ca="1">IF(IRR_DRIP,5,COUNTIF('IDET Wind Values'!C8266:G8266,"&lt;="&amp;IRR_MAXWIND))</f>
        <v>#NAME?</v>
      </c>
      <c r="P8282" s="13" t="e">
        <f ca="1">CalcTable[[#This Row],[ET_o]]*KL</f>
        <v>#NAME?</v>
      </c>
      <c r="Q8282" s="13" t="e">
        <f ca="1">IF(WILTPT&lt;=0,1,MAX(0,MIN(1,(CalcTable[[#This Row],[IWC]]-WILTPT)/(MAD-WILTPT))))</f>
        <v>#NAME?</v>
      </c>
      <c r="R8282" s="13" t="e">
        <f ca="1">CalcTable[[#This Row],[ETMult]]*CalcTable[[#This Row],[ETb]]</f>
        <v>#NAME?</v>
      </c>
      <c r="S8282" s="13" t="b">
        <f>INDEX(IRR_LIST,CalcTable[[#This Row],[Day of Week]]+1)</f>
        <v>1</v>
      </c>
      <c r="T8282" s="13">
        <f t="shared" ca="1" si="2593"/>
        <v>0</v>
      </c>
      <c r="U8282" s="13" t="b">
        <f ca="1">IF(CalcTable[[#This Row],[IrrPrecip]]&gt;=IC_MM,FALSE,TRUE)</f>
        <v>1</v>
      </c>
      <c r="V8282" s="13" t="b">
        <f t="shared" si="2605"/>
        <v>0</v>
      </c>
      <c r="W8282" s="13" t="e">
        <f ca="1">IF(AND(IRR_DRIP=FALSE,CalcTable[[#This Row],[IrrHours]]&lt;=0),FALSE,TRUE)</f>
        <v>#NAME?</v>
      </c>
      <c r="X8282" s="13" t="e">
        <f ca="1">AND(CalcTable[[#This Row],[IrrDay]],CalcTable[[#This Row],[IrrRain]],CalcTable[[#This Row],[IrrWarm]],CalcTable[[#This Row],[IrrWindy]])</f>
        <v>#NAME?</v>
      </c>
      <c r="Y8282" s="13" t="e">
        <f t="shared" ca="1" si="2594"/>
        <v>#NAME?</v>
      </c>
      <c r="Z8282" s="13" t="e">
        <f ca="1">CalcTable[[#This Row],[IrrHours]]/5</f>
        <v>#NAME?</v>
      </c>
      <c r="AA8282" s="13" t="e">
        <f ca="1">IF(CalcTable[[#This Row],[IrrFlag]]=FALSE,0,MAX(0,CalcTable[[#This Row],[VolRednWind]]*(FCAP*IRR_TARGET-CalcTable[[#This Row],[IWC]])))</f>
        <v>#NAME?</v>
      </c>
      <c r="AB8282" s="13" t="e">
        <f ca="1">CalcTable[[#This Row],[IWC]]+CalcTable[[#This Row],[Eff Precip]]+CalcTable[[#This Row],[IrrAmt]]-CalcTable[[#This Row],[AET]]</f>
        <v>#NAME?</v>
      </c>
      <c r="AC8282" s="13" t="e">
        <f ca="1">IF(CalcTable[[#This Row],[PWC]]&gt;FCAP,MIN(24*PERC,MIN(SAT,CalcTable[[#This Row],[PWC]])-FCAP),0)</f>
        <v>#NAME?</v>
      </c>
      <c r="AD8282" s="13" t="e">
        <f ca="1">IF(CalcTable[[#This Row],[PWC]]&gt;SAT,CalcTable[[#This Row],[PWC]]-SAT,0)</f>
        <v>#NAME?</v>
      </c>
      <c r="AE8282" s="13" t="e">
        <f ca="1">CalcTable[[#This Row],[PWC]]-CalcTable[[#This Row],[PercAmt]]-CalcTable[[#This Row],[Runoff]]</f>
        <v>#NAME?</v>
      </c>
      <c r="AF8282" s="13" t="e">
        <f ca="1">CalcTable[[#This Row],[IrrAmt]]/1000*CUR_IRR_AREA*10000/IRR_EFF</f>
        <v>#NAME?</v>
      </c>
      <c r="AG8282" s="147"/>
      <c r="AI8282" s="50">
        <v>0</v>
      </c>
      <c r="AJ8282" s="50">
        <v>0</v>
      </c>
      <c r="AK8282" s="50">
        <v>0</v>
      </c>
      <c r="AL8282" s="50">
        <v>0</v>
      </c>
      <c r="AM8282" s="50"/>
      <c r="AN8282" s="50"/>
      <c r="AO8282" s="50"/>
      <c r="AP8282" s="50"/>
      <c r="AQ8282" s="50"/>
      <c r="AR8282" s="50"/>
      <c r="AS8282" s="50"/>
      <c r="AT8282" s="50"/>
      <c r="AU8282" s="50"/>
      <c r="AV8282" s="50"/>
      <c r="AW8282" s="50"/>
      <c r="AX8282" s="50">
        <f t="shared" si="2595"/>
        <v>0</v>
      </c>
      <c r="AY8282" s="50"/>
      <c r="AZ8282" s="50">
        <f t="shared" si="2596"/>
        <v>0</v>
      </c>
      <c r="BA8282" s="50">
        <f t="shared" si="2606"/>
        <v>0</v>
      </c>
      <c r="BB8282" s="50">
        <f t="shared" si="2607"/>
        <v>0</v>
      </c>
      <c r="BC8282" s="17">
        <f t="shared" si="2597"/>
        <v>20145</v>
      </c>
      <c r="BD8282" s="50">
        <f t="shared" si="2598"/>
        <v>0</v>
      </c>
      <c r="BE8282" s="50">
        <f t="shared" si="2599"/>
        <v>0</v>
      </c>
      <c r="BF8282" s="50">
        <f t="shared" si="2600"/>
        <v>0</v>
      </c>
      <c r="BG8282" s="50"/>
      <c r="BH8282" s="17">
        <f t="shared" si="2601"/>
        <v>0</v>
      </c>
      <c r="BI8282" s="17">
        <f t="shared" si="2611"/>
        <v>8282</v>
      </c>
      <c r="BJ8282" s="17">
        <f t="shared" si="2602"/>
        <v>8282</v>
      </c>
      <c r="BK8282" s="150">
        <f t="shared" si="2603"/>
        <v>41760</v>
      </c>
      <c r="BL8282" s="50" t="e">
        <f t="shared" ca="1" si="2608"/>
        <v>#NAME?</v>
      </c>
      <c r="BM8282" s="50" t="e">
        <f t="shared" ca="1" si="2609"/>
        <v>#NAME?</v>
      </c>
      <c r="BN8282" s="50" t="e">
        <f t="shared" ca="1" si="2610"/>
        <v>#NAME?</v>
      </c>
    </row>
    <row r="8283" spans="1:66" x14ac:dyDescent="0.35">
      <c r="A8283" s="48">
        <v>41761</v>
      </c>
      <c r="B8283" s="17">
        <v>2014</v>
      </c>
      <c r="C8283" s="17">
        <v>5</v>
      </c>
      <c r="D8283" s="17">
        <v>122</v>
      </c>
      <c r="E8283" s="17">
        <v>2</v>
      </c>
      <c r="F8283" s="17">
        <v>6</v>
      </c>
      <c r="G8283" s="50">
        <v>0.1</v>
      </c>
      <c r="H8283" s="32">
        <v>2.2939804867970524</v>
      </c>
      <c r="I8283" s="50">
        <v>18.833333333333332</v>
      </c>
      <c r="J8283" s="13">
        <v>19.5</v>
      </c>
      <c r="K8283" s="13">
        <f t="shared" si="2592"/>
        <v>19.5</v>
      </c>
      <c r="L8283" s="13">
        <f t="shared" si="2604"/>
        <v>10.875</v>
      </c>
      <c r="M8283" s="13" t="e">
        <f ca="1">CalcTable[[#This Row],[IWC]]-AE8282</f>
        <v>#NAME?</v>
      </c>
      <c r="N8283" s="13" t="e">
        <f ca="1">IF(CalcTable[[#This Row],[Day of Year]]&lt;123,FCAP,AE8282)</f>
        <v>#NAME?</v>
      </c>
      <c r="O8283" s="17" t="e">
        <f ca="1">IF(IRR_DRIP,5,COUNTIF('IDET Wind Values'!C8267:G8267,"&lt;="&amp;IRR_MAXWIND))</f>
        <v>#NAME?</v>
      </c>
      <c r="P8283" s="13" t="e">
        <f ca="1">CalcTable[[#This Row],[ET_o]]*KL</f>
        <v>#NAME?</v>
      </c>
      <c r="Q8283" s="13" t="e">
        <f ca="1">IF(WILTPT&lt;=0,1,MAX(0,MIN(1,(CalcTable[[#This Row],[IWC]]-WILTPT)/(MAD-WILTPT))))</f>
        <v>#NAME?</v>
      </c>
      <c r="R8283" s="13" t="e">
        <f ca="1">CalcTable[[#This Row],[ETMult]]*CalcTable[[#This Row],[ETb]]</f>
        <v>#NAME?</v>
      </c>
      <c r="S8283" s="13" t="b">
        <f>INDEX(IRR_LIST,CalcTable[[#This Row],[Day of Week]]+1)</f>
        <v>0</v>
      </c>
      <c r="T8283" s="13">
        <f t="shared" ca="1" si="2593"/>
        <v>0</v>
      </c>
      <c r="U8283" s="13" t="b">
        <f ca="1">IF(CalcTable[[#This Row],[IrrPrecip]]&gt;=IC_MM,FALSE,TRUE)</f>
        <v>1</v>
      </c>
      <c r="V8283" s="13" t="b">
        <f t="shared" si="2605"/>
        <v>0</v>
      </c>
      <c r="W8283" s="13" t="e">
        <f ca="1">IF(AND(IRR_DRIP=FALSE,CalcTable[[#This Row],[IrrHours]]&lt;=0),FALSE,TRUE)</f>
        <v>#NAME?</v>
      </c>
      <c r="X8283" s="13" t="e">
        <f ca="1">AND(CalcTable[[#This Row],[IrrDay]],CalcTable[[#This Row],[IrrRain]],CalcTable[[#This Row],[IrrWarm]],CalcTable[[#This Row],[IrrWindy]])</f>
        <v>#NAME?</v>
      </c>
      <c r="Y8283" s="13" t="e">
        <f t="shared" ca="1" si="2594"/>
        <v>#NAME?</v>
      </c>
      <c r="Z8283" s="13" t="e">
        <f ca="1">CalcTable[[#This Row],[IrrHours]]/5</f>
        <v>#NAME?</v>
      </c>
      <c r="AA8283" s="13" t="e">
        <f ca="1">IF(CalcTable[[#This Row],[IrrFlag]]=FALSE,0,MAX(0,CalcTable[[#This Row],[VolRednWind]]*(FCAP*IRR_TARGET-CalcTable[[#This Row],[IWC]])))</f>
        <v>#NAME?</v>
      </c>
      <c r="AB8283" s="13" t="e">
        <f ca="1">CalcTable[[#This Row],[IWC]]+CalcTable[[#This Row],[Eff Precip]]+CalcTable[[#This Row],[IrrAmt]]-CalcTable[[#This Row],[AET]]</f>
        <v>#NAME?</v>
      </c>
      <c r="AC8283" s="13" t="e">
        <f ca="1">IF(CalcTable[[#This Row],[PWC]]&gt;FCAP,MIN(24*PERC,MIN(SAT,CalcTable[[#This Row],[PWC]])-FCAP),0)</f>
        <v>#NAME?</v>
      </c>
      <c r="AD8283" s="13" t="e">
        <f ca="1">IF(CalcTable[[#This Row],[PWC]]&gt;SAT,CalcTable[[#This Row],[PWC]]-SAT,0)</f>
        <v>#NAME?</v>
      </c>
      <c r="AE8283" s="13" t="e">
        <f ca="1">CalcTable[[#This Row],[PWC]]-CalcTable[[#This Row],[PercAmt]]-CalcTable[[#This Row],[Runoff]]</f>
        <v>#NAME?</v>
      </c>
      <c r="AF8283" s="13" t="e">
        <f ca="1">CalcTable[[#This Row],[IrrAmt]]/1000*CUR_IRR_AREA*10000/IRR_EFF</f>
        <v>#NAME?</v>
      </c>
      <c r="AG8283" s="147"/>
      <c r="AI8283" s="50">
        <v>0</v>
      </c>
      <c r="AJ8283" s="50">
        <v>0</v>
      </c>
      <c r="AK8283" s="50">
        <v>0</v>
      </c>
      <c r="AL8283" s="50">
        <v>0</v>
      </c>
      <c r="AM8283" s="50"/>
      <c r="AN8283" s="50"/>
      <c r="AO8283" s="50"/>
      <c r="AP8283" s="50"/>
      <c r="AQ8283" s="50"/>
      <c r="AR8283" s="50"/>
      <c r="AS8283" s="50"/>
      <c r="AT8283" s="50"/>
      <c r="AU8283" s="50"/>
      <c r="AV8283" s="50"/>
      <c r="AW8283" s="50"/>
      <c r="AX8283" s="50">
        <f t="shared" si="2595"/>
        <v>0</v>
      </c>
      <c r="AY8283" s="50"/>
      <c r="AZ8283" s="50">
        <f t="shared" si="2596"/>
        <v>0</v>
      </c>
      <c r="BA8283" s="50">
        <f t="shared" si="2606"/>
        <v>0</v>
      </c>
      <c r="BB8283" s="50">
        <f t="shared" si="2607"/>
        <v>0</v>
      </c>
      <c r="BC8283" s="17">
        <f t="shared" si="2597"/>
        <v>20145</v>
      </c>
      <c r="BD8283" s="50">
        <f t="shared" si="2598"/>
        <v>0</v>
      </c>
      <c r="BE8283" s="50">
        <f t="shared" si="2599"/>
        <v>0</v>
      </c>
      <c r="BF8283" s="50">
        <f t="shared" si="2600"/>
        <v>0</v>
      </c>
      <c r="BG8283" s="50"/>
      <c r="BH8283" s="17">
        <f t="shared" si="2601"/>
        <v>0</v>
      </c>
      <c r="BI8283" s="17">
        <f t="shared" si="2611"/>
        <v>8283</v>
      </c>
      <c r="BJ8283" s="17">
        <f t="shared" si="2602"/>
        <v>8283</v>
      </c>
      <c r="BK8283" s="150">
        <f t="shared" si="2603"/>
        <v>41761</v>
      </c>
      <c r="BL8283" s="50" t="e">
        <f t="shared" ca="1" si="2608"/>
        <v>#NAME?</v>
      </c>
      <c r="BM8283" s="50" t="e">
        <f t="shared" ca="1" si="2609"/>
        <v>#NAME?</v>
      </c>
      <c r="BN8283" s="50" t="e">
        <f t="shared" ca="1" si="2610"/>
        <v>#NAME?</v>
      </c>
    </row>
    <row r="8284" spans="1:66" x14ac:dyDescent="0.35">
      <c r="A8284" s="48">
        <v>41762</v>
      </c>
      <c r="B8284" s="17">
        <v>2014</v>
      </c>
      <c r="C8284" s="17">
        <v>5</v>
      </c>
      <c r="D8284" s="17">
        <v>123</v>
      </c>
      <c r="E8284" s="17">
        <v>3</v>
      </c>
      <c r="F8284" s="17">
        <v>7</v>
      </c>
      <c r="G8284" s="50">
        <v>-2.6</v>
      </c>
      <c r="H8284" s="32">
        <v>1.1143529615629635</v>
      </c>
      <c r="I8284" s="50">
        <v>16.666666666666668</v>
      </c>
      <c r="J8284" s="13">
        <v>10.8</v>
      </c>
      <c r="K8284" s="13">
        <f t="shared" si="2592"/>
        <v>10.8</v>
      </c>
      <c r="L8284" s="13">
        <f t="shared" si="2604"/>
        <v>4.3500000000000005</v>
      </c>
      <c r="M8284" s="13" t="e">
        <f ca="1">CalcTable[[#This Row],[IWC]]-AE8283</f>
        <v>#NAME?</v>
      </c>
      <c r="N8284" s="13" t="e">
        <f ca="1">IF(CalcTable[[#This Row],[Day of Year]]&lt;123,FCAP,AE8283)</f>
        <v>#NAME?</v>
      </c>
      <c r="O8284" s="17" t="e">
        <f ca="1">IF(IRR_DRIP,5,COUNTIF('IDET Wind Values'!C8268:G8268,"&lt;="&amp;IRR_MAXWIND))</f>
        <v>#NAME?</v>
      </c>
      <c r="P8284" s="13" t="e">
        <f ca="1">CalcTable[[#This Row],[ET_o]]*KL</f>
        <v>#NAME?</v>
      </c>
      <c r="Q8284" s="13" t="e">
        <f ca="1">IF(WILTPT&lt;=0,1,MAX(0,MIN(1,(CalcTable[[#This Row],[IWC]]-WILTPT)/(MAD-WILTPT))))</f>
        <v>#NAME?</v>
      </c>
      <c r="R8284" s="13" t="e">
        <f ca="1">CalcTable[[#This Row],[ETMult]]*CalcTable[[#This Row],[ETb]]</f>
        <v>#NAME?</v>
      </c>
      <c r="S8284" s="13" t="b">
        <f>INDEX(IRR_LIST,CalcTable[[#This Row],[Day of Week]]+1)</f>
        <v>0</v>
      </c>
      <c r="T8284" s="13">
        <f t="shared" ca="1" si="2593"/>
        <v>19.5</v>
      </c>
      <c r="U8284" s="13" t="b">
        <f ca="1">IF(CalcTable[[#This Row],[IrrPrecip]]&gt;=IC_MM,FALSE,TRUE)</f>
        <v>0</v>
      </c>
      <c r="V8284" s="13" t="b">
        <f t="shared" si="2605"/>
        <v>0</v>
      </c>
      <c r="W8284" s="13" t="e">
        <f ca="1">IF(AND(IRR_DRIP=FALSE,CalcTable[[#This Row],[IrrHours]]&lt;=0),FALSE,TRUE)</f>
        <v>#NAME?</v>
      </c>
      <c r="X8284" s="13" t="e">
        <f ca="1">AND(CalcTable[[#This Row],[IrrDay]],CalcTable[[#This Row],[IrrRain]],CalcTable[[#This Row],[IrrWarm]],CalcTable[[#This Row],[IrrWindy]])</f>
        <v>#NAME?</v>
      </c>
      <c r="Y8284" s="13" t="e">
        <f t="shared" ca="1" si="2594"/>
        <v>#NAME?</v>
      </c>
      <c r="Z8284" s="13" t="e">
        <f ca="1">CalcTable[[#This Row],[IrrHours]]/5</f>
        <v>#NAME?</v>
      </c>
      <c r="AA8284" s="13" t="e">
        <f ca="1">IF(CalcTable[[#This Row],[IrrFlag]]=FALSE,0,MAX(0,CalcTable[[#This Row],[VolRednWind]]*(FCAP*IRR_TARGET-CalcTable[[#This Row],[IWC]])))</f>
        <v>#NAME?</v>
      </c>
      <c r="AB8284" s="13" t="e">
        <f ca="1">CalcTable[[#This Row],[IWC]]+CalcTable[[#This Row],[Eff Precip]]+CalcTable[[#This Row],[IrrAmt]]-CalcTable[[#This Row],[AET]]</f>
        <v>#NAME?</v>
      </c>
      <c r="AC8284" s="13" t="e">
        <f ca="1">IF(CalcTable[[#This Row],[PWC]]&gt;FCAP,MIN(24*PERC,MIN(SAT,CalcTable[[#This Row],[PWC]])-FCAP),0)</f>
        <v>#NAME?</v>
      </c>
      <c r="AD8284" s="13" t="e">
        <f ca="1">IF(CalcTable[[#This Row],[PWC]]&gt;SAT,CalcTable[[#This Row],[PWC]]-SAT,0)</f>
        <v>#NAME?</v>
      </c>
      <c r="AE8284" s="13" t="e">
        <f ca="1">CalcTable[[#This Row],[PWC]]-CalcTable[[#This Row],[PercAmt]]-CalcTable[[#This Row],[Runoff]]</f>
        <v>#NAME?</v>
      </c>
      <c r="AF8284" s="13" t="e">
        <f ca="1">CalcTable[[#This Row],[IrrAmt]]/1000*CUR_IRR_AREA*10000/IRR_EFF</f>
        <v>#NAME?</v>
      </c>
      <c r="AG8284" s="147"/>
      <c r="AI8284" s="50">
        <v>0</v>
      </c>
      <c r="AJ8284" s="50">
        <v>0</v>
      </c>
      <c r="AK8284" s="50">
        <v>0</v>
      </c>
      <c r="AL8284" s="50">
        <v>0</v>
      </c>
      <c r="AM8284" s="50"/>
      <c r="AN8284" s="50"/>
      <c r="AO8284" s="50"/>
      <c r="AP8284" s="50"/>
      <c r="AQ8284" s="50"/>
      <c r="AR8284" s="50"/>
      <c r="AS8284" s="50"/>
      <c r="AT8284" s="50"/>
      <c r="AU8284" s="50"/>
      <c r="AV8284" s="50"/>
      <c r="AW8284" s="50"/>
      <c r="AX8284" s="50">
        <f t="shared" si="2595"/>
        <v>0</v>
      </c>
      <c r="AY8284" s="50"/>
      <c r="AZ8284" s="50">
        <f t="shared" si="2596"/>
        <v>0</v>
      </c>
      <c r="BA8284" s="50">
        <f t="shared" si="2606"/>
        <v>0</v>
      </c>
      <c r="BB8284" s="50">
        <f t="shared" si="2607"/>
        <v>0</v>
      </c>
      <c r="BC8284" s="17">
        <f t="shared" si="2597"/>
        <v>20145</v>
      </c>
      <c r="BD8284" s="50">
        <f t="shared" si="2598"/>
        <v>0</v>
      </c>
      <c r="BE8284" s="50">
        <f t="shared" si="2599"/>
        <v>0</v>
      </c>
      <c r="BF8284" s="50">
        <f t="shared" si="2600"/>
        <v>0</v>
      </c>
      <c r="BG8284" s="50"/>
      <c r="BH8284" s="17">
        <f t="shared" si="2601"/>
        <v>0</v>
      </c>
      <c r="BI8284" s="17">
        <f t="shared" si="2611"/>
        <v>8284</v>
      </c>
      <c r="BJ8284" s="17">
        <f t="shared" si="2602"/>
        <v>8284</v>
      </c>
      <c r="BK8284" s="150">
        <f t="shared" si="2603"/>
        <v>41762</v>
      </c>
      <c r="BL8284" s="50" t="e">
        <f t="shared" ca="1" si="2608"/>
        <v>#NAME?</v>
      </c>
      <c r="BM8284" s="50" t="e">
        <f t="shared" ca="1" si="2609"/>
        <v>#NAME?</v>
      </c>
      <c r="BN8284" s="50" t="e">
        <f t="shared" ca="1" si="2610"/>
        <v>#NAME?</v>
      </c>
    </row>
    <row r="8285" spans="1:66" x14ac:dyDescent="0.35">
      <c r="A8285" s="48">
        <v>41763</v>
      </c>
      <c r="B8285" s="17">
        <v>2014</v>
      </c>
      <c r="C8285" s="17">
        <v>5</v>
      </c>
      <c r="D8285" s="17">
        <v>124</v>
      </c>
      <c r="E8285" s="17">
        <v>4</v>
      </c>
      <c r="F8285" s="17">
        <v>1</v>
      </c>
      <c r="G8285" s="50">
        <v>-1.1000000000000001</v>
      </c>
      <c r="H8285" s="32">
        <v>1.2578488955183529</v>
      </c>
      <c r="I8285" s="50">
        <v>10.5</v>
      </c>
      <c r="J8285" s="13">
        <v>6</v>
      </c>
      <c r="K8285" s="13">
        <f t="shared" si="2592"/>
        <v>6</v>
      </c>
      <c r="L8285" s="13">
        <f t="shared" si="2604"/>
        <v>0.75</v>
      </c>
      <c r="M8285" s="13" t="e">
        <f ca="1">CalcTable[[#This Row],[IWC]]-AE8284</f>
        <v>#NAME?</v>
      </c>
      <c r="N8285" s="13" t="e">
        <f ca="1">IF(CalcTable[[#This Row],[Day of Year]]&lt;123,FCAP,AE8284)</f>
        <v>#NAME?</v>
      </c>
      <c r="O8285" s="17" t="e">
        <f ca="1">IF(IRR_DRIP,5,COUNTIF('IDET Wind Values'!C8269:G8269,"&lt;="&amp;IRR_MAXWIND))</f>
        <v>#NAME?</v>
      </c>
      <c r="P8285" s="13" t="e">
        <f ca="1">CalcTable[[#This Row],[ET_o]]*KL</f>
        <v>#NAME?</v>
      </c>
      <c r="Q8285" s="13" t="e">
        <f ca="1">IF(WILTPT&lt;=0,1,MAX(0,MIN(1,(CalcTable[[#This Row],[IWC]]-WILTPT)/(MAD-WILTPT))))</f>
        <v>#NAME?</v>
      </c>
      <c r="R8285" s="13" t="e">
        <f ca="1">CalcTable[[#This Row],[ETMult]]*CalcTable[[#This Row],[ETb]]</f>
        <v>#NAME?</v>
      </c>
      <c r="S8285" s="13" t="b">
        <f>INDEX(IRR_LIST,CalcTable[[#This Row],[Day of Week]]+1)</f>
        <v>1</v>
      </c>
      <c r="T8285" s="13">
        <f t="shared" ca="1" si="2593"/>
        <v>30.3</v>
      </c>
      <c r="U8285" s="13" t="b">
        <f ca="1">IF(CalcTable[[#This Row],[IrrPrecip]]&gt;=IC_MM,FALSE,TRUE)</f>
        <v>0</v>
      </c>
      <c r="V8285" s="13" t="b">
        <f t="shared" si="2605"/>
        <v>0</v>
      </c>
      <c r="W8285" s="13" t="e">
        <f ca="1">IF(AND(IRR_DRIP=FALSE,CalcTable[[#This Row],[IrrHours]]&lt;=0),FALSE,TRUE)</f>
        <v>#NAME?</v>
      </c>
      <c r="X8285" s="13" t="e">
        <f ca="1">AND(CalcTable[[#This Row],[IrrDay]],CalcTable[[#This Row],[IrrRain]],CalcTable[[#This Row],[IrrWarm]],CalcTable[[#This Row],[IrrWindy]])</f>
        <v>#NAME?</v>
      </c>
      <c r="Y8285" s="13" t="e">
        <f t="shared" ca="1" si="2594"/>
        <v>#NAME?</v>
      </c>
      <c r="Z8285" s="13" t="e">
        <f ca="1">CalcTable[[#This Row],[IrrHours]]/5</f>
        <v>#NAME?</v>
      </c>
      <c r="AA8285" s="13" t="e">
        <f ca="1">IF(CalcTable[[#This Row],[IrrFlag]]=FALSE,0,MAX(0,CalcTable[[#This Row],[VolRednWind]]*(FCAP*IRR_TARGET-CalcTable[[#This Row],[IWC]])))</f>
        <v>#NAME?</v>
      </c>
      <c r="AB8285" s="13" t="e">
        <f ca="1">CalcTable[[#This Row],[IWC]]+CalcTable[[#This Row],[Eff Precip]]+CalcTable[[#This Row],[IrrAmt]]-CalcTable[[#This Row],[AET]]</f>
        <v>#NAME?</v>
      </c>
      <c r="AC8285" s="13" t="e">
        <f ca="1">IF(CalcTable[[#This Row],[PWC]]&gt;FCAP,MIN(24*PERC,MIN(SAT,CalcTable[[#This Row],[PWC]])-FCAP),0)</f>
        <v>#NAME?</v>
      </c>
      <c r="AD8285" s="13" t="e">
        <f ca="1">IF(CalcTable[[#This Row],[PWC]]&gt;SAT,CalcTable[[#This Row],[PWC]]-SAT,0)</f>
        <v>#NAME?</v>
      </c>
      <c r="AE8285" s="13" t="e">
        <f ca="1">CalcTable[[#This Row],[PWC]]-CalcTable[[#This Row],[PercAmt]]-CalcTable[[#This Row],[Runoff]]</f>
        <v>#NAME?</v>
      </c>
      <c r="AF8285" s="13" t="e">
        <f ca="1">CalcTable[[#This Row],[IrrAmt]]/1000*CUR_IRR_AREA*10000/IRR_EFF</f>
        <v>#NAME?</v>
      </c>
      <c r="AG8285" s="147"/>
      <c r="AI8285" s="50">
        <v>0</v>
      </c>
      <c r="AJ8285" s="50">
        <v>0</v>
      </c>
      <c r="AK8285" s="50">
        <v>0</v>
      </c>
      <c r="AL8285" s="50">
        <v>0</v>
      </c>
      <c r="AM8285" s="50"/>
      <c r="AN8285" s="50"/>
      <c r="AO8285" s="50"/>
      <c r="AP8285" s="50"/>
      <c r="AQ8285" s="50"/>
      <c r="AR8285" s="50"/>
      <c r="AS8285" s="50"/>
      <c r="AT8285" s="50"/>
      <c r="AU8285" s="50"/>
      <c r="AV8285" s="50"/>
      <c r="AW8285" s="50"/>
      <c r="AX8285" s="50">
        <f t="shared" si="2595"/>
        <v>0</v>
      </c>
      <c r="AY8285" s="50"/>
      <c r="AZ8285" s="50">
        <f t="shared" si="2596"/>
        <v>0</v>
      </c>
      <c r="BA8285" s="50">
        <f t="shared" si="2606"/>
        <v>0</v>
      </c>
      <c r="BB8285" s="50">
        <f t="shared" si="2607"/>
        <v>0</v>
      </c>
      <c r="BC8285" s="17">
        <f t="shared" si="2597"/>
        <v>20145</v>
      </c>
      <c r="BD8285" s="50">
        <f t="shared" si="2598"/>
        <v>0</v>
      </c>
      <c r="BE8285" s="50">
        <f t="shared" si="2599"/>
        <v>0</v>
      </c>
      <c r="BF8285" s="50">
        <f t="shared" si="2600"/>
        <v>0</v>
      </c>
      <c r="BG8285" s="50"/>
      <c r="BH8285" s="17">
        <f t="shared" si="2601"/>
        <v>0</v>
      </c>
      <c r="BI8285" s="17">
        <f t="shared" si="2611"/>
        <v>8285</v>
      </c>
      <c r="BJ8285" s="17">
        <f t="shared" si="2602"/>
        <v>8285</v>
      </c>
      <c r="BK8285" s="150">
        <f t="shared" si="2603"/>
        <v>41763</v>
      </c>
      <c r="BL8285" s="50" t="e">
        <f t="shared" ca="1" si="2608"/>
        <v>#NAME?</v>
      </c>
      <c r="BM8285" s="50" t="e">
        <f t="shared" ca="1" si="2609"/>
        <v>#NAME?</v>
      </c>
      <c r="BN8285" s="50" t="e">
        <f t="shared" ca="1" si="2610"/>
        <v>#NAME?</v>
      </c>
    </row>
    <row r="8286" spans="1:66" x14ac:dyDescent="0.35">
      <c r="A8286" s="48">
        <v>41764</v>
      </c>
      <c r="B8286" s="17">
        <v>2014</v>
      </c>
      <c r="C8286" s="17">
        <v>5</v>
      </c>
      <c r="D8286" s="17">
        <v>125</v>
      </c>
      <c r="E8286" s="17">
        <v>5</v>
      </c>
      <c r="F8286" s="17">
        <v>2</v>
      </c>
      <c r="G8286" s="50">
        <v>-0.8</v>
      </c>
      <c r="H8286" s="32">
        <v>1.0889953308928857</v>
      </c>
      <c r="I8286" s="50">
        <v>9.3333333333333339</v>
      </c>
      <c r="J8286" s="13">
        <v>0.2</v>
      </c>
      <c r="K8286" s="13">
        <f t="shared" si="2592"/>
        <v>0.2</v>
      </c>
      <c r="L8286" s="13">
        <f t="shared" si="2604"/>
        <v>0</v>
      </c>
      <c r="M8286" s="13" t="e">
        <f ca="1">CalcTable[[#This Row],[IWC]]-AE8285</f>
        <v>#NAME?</v>
      </c>
      <c r="N8286" s="13" t="e">
        <f ca="1">IF(CalcTable[[#This Row],[Day of Year]]&lt;123,FCAP,AE8285)</f>
        <v>#NAME?</v>
      </c>
      <c r="O8286" s="17" t="e">
        <f ca="1">IF(IRR_DRIP,5,COUNTIF('IDET Wind Values'!C8270:G8270,"&lt;="&amp;IRR_MAXWIND))</f>
        <v>#NAME?</v>
      </c>
      <c r="P8286" s="13" t="e">
        <f ca="1">CalcTable[[#This Row],[ET_o]]*KL</f>
        <v>#NAME?</v>
      </c>
      <c r="Q8286" s="13" t="e">
        <f ca="1">IF(WILTPT&lt;=0,1,MAX(0,MIN(1,(CalcTable[[#This Row],[IWC]]-WILTPT)/(MAD-WILTPT))))</f>
        <v>#NAME?</v>
      </c>
      <c r="R8286" s="13" t="e">
        <f ca="1">CalcTable[[#This Row],[ETMult]]*CalcTable[[#This Row],[ETb]]</f>
        <v>#NAME?</v>
      </c>
      <c r="S8286" s="13" t="b">
        <f>INDEX(IRR_LIST,CalcTable[[#This Row],[Day of Week]]+1)</f>
        <v>0</v>
      </c>
      <c r="T8286" s="13">
        <f t="shared" ca="1" si="2593"/>
        <v>16.8</v>
      </c>
      <c r="U8286" s="13" t="b">
        <f ca="1">IF(CalcTable[[#This Row],[IrrPrecip]]&gt;=IC_MM,FALSE,TRUE)</f>
        <v>0</v>
      </c>
      <c r="V8286" s="13" t="b">
        <f t="shared" si="2605"/>
        <v>0</v>
      </c>
      <c r="W8286" s="13" t="e">
        <f ca="1">IF(AND(IRR_DRIP=FALSE,CalcTable[[#This Row],[IrrHours]]&lt;=0),FALSE,TRUE)</f>
        <v>#NAME?</v>
      </c>
      <c r="X8286" s="13" t="e">
        <f ca="1">AND(CalcTable[[#This Row],[IrrDay]],CalcTable[[#This Row],[IrrRain]],CalcTable[[#This Row],[IrrWarm]],CalcTable[[#This Row],[IrrWindy]])</f>
        <v>#NAME?</v>
      </c>
      <c r="Y8286" s="13" t="e">
        <f t="shared" ca="1" si="2594"/>
        <v>#NAME?</v>
      </c>
      <c r="Z8286" s="13" t="e">
        <f ca="1">CalcTable[[#This Row],[IrrHours]]/5</f>
        <v>#NAME?</v>
      </c>
      <c r="AA8286" s="13" t="e">
        <f ca="1">IF(CalcTable[[#This Row],[IrrFlag]]=FALSE,0,MAX(0,CalcTable[[#This Row],[VolRednWind]]*(FCAP*IRR_TARGET-CalcTable[[#This Row],[IWC]])))</f>
        <v>#NAME?</v>
      </c>
      <c r="AB8286" s="13" t="e">
        <f ca="1">CalcTable[[#This Row],[IWC]]+CalcTable[[#This Row],[Eff Precip]]+CalcTable[[#This Row],[IrrAmt]]-CalcTable[[#This Row],[AET]]</f>
        <v>#NAME?</v>
      </c>
      <c r="AC8286" s="13" t="e">
        <f ca="1">IF(CalcTable[[#This Row],[PWC]]&gt;FCAP,MIN(24*PERC,MIN(SAT,CalcTable[[#This Row],[PWC]])-FCAP),0)</f>
        <v>#NAME?</v>
      </c>
      <c r="AD8286" s="13" t="e">
        <f ca="1">IF(CalcTable[[#This Row],[PWC]]&gt;SAT,CalcTable[[#This Row],[PWC]]-SAT,0)</f>
        <v>#NAME?</v>
      </c>
      <c r="AE8286" s="13" t="e">
        <f ca="1">CalcTable[[#This Row],[PWC]]-CalcTable[[#This Row],[PercAmt]]-CalcTable[[#This Row],[Runoff]]</f>
        <v>#NAME?</v>
      </c>
      <c r="AF8286" s="13" t="e">
        <f ca="1">CalcTable[[#This Row],[IrrAmt]]/1000*CUR_IRR_AREA*10000/IRR_EFF</f>
        <v>#NAME?</v>
      </c>
      <c r="AG8286" s="147"/>
      <c r="AI8286" s="50">
        <v>0</v>
      </c>
      <c r="AJ8286" s="50">
        <v>0</v>
      </c>
      <c r="AK8286" s="50">
        <v>0</v>
      </c>
      <c r="AL8286" s="50">
        <v>0</v>
      </c>
      <c r="AM8286" s="50"/>
      <c r="AN8286" s="50"/>
      <c r="AO8286" s="50"/>
      <c r="AP8286" s="50"/>
      <c r="AQ8286" s="50"/>
      <c r="AR8286" s="50"/>
      <c r="AS8286" s="50"/>
      <c r="AT8286" s="50"/>
      <c r="AU8286" s="50"/>
      <c r="AV8286" s="50"/>
      <c r="AW8286" s="50"/>
      <c r="AX8286" s="50">
        <f t="shared" si="2595"/>
        <v>0</v>
      </c>
      <c r="AY8286" s="50"/>
      <c r="AZ8286" s="50">
        <f t="shared" si="2596"/>
        <v>0</v>
      </c>
      <c r="BA8286" s="50">
        <f t="shared" si="2606"/>
        <v>0</v>
      </c>
      <c r="BB8286" s="50">
        <f t="shared" si="2607"/>
        <v>0</v>
      </c>
      <c r="BC8286" s="17">
        <f t="shared" si="2597"/>
        <v>20145</v>
      </c>
      <c r="BD8286" s="50">
        <f t="shared" si="2598"/>
        <v>0</v>
      </c>
      <c r="BE8286" s="50">
        <f t="shared" si="2599"/>
        <v>0</v>
      </c>
      <c r="BF8286" s="50">
        <f t="shared" si="2600"/>
        <v>0</v>
      </c>
      <c r="BG8286" s="50"/>
      <c r="BH8286" s="17">
        <f t="shared" si="2601"/>
        <v>0</v>
      </c>
      <c r="BI8286" s="17">
        <f t="shared" si="2611"/>
        <v>8286</v>
      </c>
      <c r="BJ8286" s="17">
        <f t="shared" si="2602"/>
        <v>8286</v>
      </c>
      <c r="BK8286" s="150">
        <f t="shared" si="2603"/>
        <v>41764</v>
      </c>
      <c r="BL8286" s="50" t="e">
        <f t="shared" ca="1" si="2608"/>
        <v>#NAME?</v>
      </c>
      <c r="BM8286" s="50" t="e">
        <f t="shared" ca="1" si="2609"/>
        <v>#NAME?</v>
      </c>
      <c r="BN8286" s="50" t="e">
        <f t="shared" ca="1" si="2610"/>
        <v>#NAME?</v>
      </c>
    </row>
    <row r="8287" spans="1:66" x14ac:dyDescent="0.35">
      <c r="A8287" s="48">
        <v>41765</v>
      </c>
      <c r="B8287" s="17">
        <v>2014</v>
      </c>
      <c r="C8287" s="17">
        <v>5</v>
      </c>
      <c r="D8287" s="17">
        <v>126</v>
      </c>
      <c r="E8287" s="17">
        <v>6</v>
      </c>
      <c r="F8287" s="17">
        <v>3</v>
      </c>
      <c r="G8287" s="50">
        <v>-2</v>
      </c>
      <c r="H8287" s="32">
        <v>2.372697438099439</v>
      </c>
      <c r="I8287" s="50">
        <v>30.333333333333332</v>
      </c>
      <c r="J8287" s="13">
        <v>0</v>
      </c>
      <c r="K8287" s="13">
        <f t="shared" si="2592"/>
        <v>0</v>
      </c>
      <c r="L8287" s="13">
        <f t="shared" si="2604"/>
        <v>0</v>
      </c>
      <c r="M8287" s="13" t="e">
        <f ca="1">CalcTable[[#This Row],[IWC]]-AE8286</f>
        <v>#NAME?</v>
      </c>
      <c r="N8287" s="13" t="e">
        <f ca="1">IF(CalcTable[[#This Row],[Day of Year]]&lt;123,FCAP,AE8286)</f>
        <v>#NAME?</v>
      </c>
      <c r="O8287" s="17" t="e">
        <f ca="1">IF(IRR_DRIP,5,COUNTIF('IDET Wind Values'!C8271:G8271,"&lt;="&amp;IRR_MAXWIND))</f>
        <v>#NAME?</v>
      </c>
      <c r="P8287" s="13" t="e">
        <f ca="1">CalcTable[[#This Row],[ET_o]]*KL</f>
        <v>#NAME?</v>
      </c>
      <c r="Q8287" s="13" t="e">
        <f ca="1">IF(WILTPT&lt;=0,1,MAX(0,MIN(1,(CalcTable[[#This Row],[IWC]]-WILTPT)/(MAD-WILTPT))))</f>
        <v>#NAME?</v>
      </c>
      <c r="R8287" s="13" t="e">
        <f ca="1">CalcTable[[#This Row],[ETMult]]*CalcTable[[#This Row],[ETb]]</f>
        <v>#NAME?</v>
      </c>
      <c r="S8287" s="13" t="b">
        <f>INDEX(IRR_LIST,CalcTable[[#This Row],[Day of Week]]+1)</f>
        <v>1</v>
      </c>
      <c r="T8287" s="13">
        <f t="shared" ca="1" si="2593"/>
        <v>6.2</v>
      </c>
      <c r="U8287" s="13" t="b">
        <f ca="1">IF(CalcTable[[#This Row],[IrrPrecip]]&gt;=IC_MM,FALSE,TRUE)</f>
        <v>1</v>
      </c>
      <c r="V8287" s="13" t="b">
        <f t="shared" si="2605"/>
        <v>0</v>
      </c>
      <c r="W8287" s="13" t="e">
        <f ca="1">IF(AND(IRR_DRIP=FALSE,CalcTable[[#This Row],[IrrHours]]&lt;=0),FALSE,TRUE)</f>
        <v>#NAME?</v>
      </c>
      <c r="X8287" s="13" t="e">
        <f ca="1">AND(CalcTable[[#This Row],[IrrDay]],CalcTable[[#This Row],[IrrRain]],CalcTable[[#This Row],[IrrWarm]],CalcTable[[#This Row],[IrrWindy]])</f>
        <v>#NAME?</v>
      </c>
      <c r="Y8287" s="13" t="e">
        <f t="shared" ca="1" si="2594"/>
        <v>#NAME?</v>
      </c>
      <c r="Z8287" s="13" t="e">
        <f ca="1">CalcTable[[#This Row],[IrrHours]]/5</f>
        <v>#NAME?</v>
      </c>
      <c r="AA8287" s="13" t="e">
        <f ca="1">IF(CalcTable[[#This Row],[IrrFlag]]=FALSE,0,MAX(0,CalcTable[[#This Row],[VolRednWind]]*(FCAP*IRR_TARGET-CalcTable[[#This Row],[IWC]])))</f>
        <v>#NAME?</v>
      </c>
      <c r="AB8287" s="13" t="e">
        <f ca="1">CalcTable[[#This Row],[IWC]]+CalcTable[[#This Row],[Eff Precip]]+CalcTable[[#This Row],[IrrAmt]]-CalcTable[[#This Row],[AET]]</f>
        <v>#NAME?</v>
      </c>
      <c r="AC8287" s="13" t="e">
        <f ca="1">IF(CalcTable[[#This Row],[PWC]]&gt;FCAP,MIN(24*PERC,MIN(SAT,CalcTable[[#This Row],[PWC]])-FCAP),0)</f>
        <v>#NAME?</v>
      </c>
      <c r="AD8287" s="13" t="e">
        <f ca="1">IF(CalcTable[[#This Row],[PWC]]&gt;SAT,CalcTable[[#This Row],[PWC]]-SAT,0)</f>
        <v>#NAME?</v>
      </c>
      <c r="AE8287" s="13" t="e">
        <f ca="1">CalcTable[[#This Row],[PWC]]-CalcTable[[#This Row],[PercAmt]]-CalcTable[[#This Row],[Runoff]]</f>
        <v>#NAME?</v>
      </c>
      <c r="AF8287" s="13" t="e">
        <f ca="1">CalcTable[[#This Row],[IrrAmt]]/1000*CUR_IRR_AREA*10000/IRR_EFF</f>
        <v>#NAME?</v>
      </c>
      <c r="AG8287" s="147"/>
      <c r="AI8287" s="50">
        <v>0</v>
      </c>
      <c r="AJ8287" s="50">
        <v>0</v>
      </c>
      <c r="AK8287" s="50">
        <v>0</v>
      </c>
      <c r="AL8287" s="50">
        <v>0</v>
      </c>
      <c r="AM8287" s="50"/>
      <c r="AN8287" s="50"/>
      <c r="AO8287" s="50"/>
      <c r="AP8287" s="50"/>
      <c r="AQ8287" s="50"/>
      <c r="AR8287" s="50"/>
      <c r="AS8287" s="50"/>
      <c r="AT8287" s="50"/>
      <c r="AU8287" s="50"/>
      <c r="AV8287" s="50"/>
      <c r="AW8287" s="50"/>
      <c r="AX8287" s="50">
        <f t="shared" si="2595"/>
        <v>0</v>
      </c>
      <c r="AY8287" s="50"/>
      <c r="AZ8287" s="50">
        <f t="shared" si="2596"/>
        <v>0</v>
      </c>
      <c r="BA8287" s="50">
        <f t="shared" si="2606"/>
        <v>0</v>
      </c>
      <c r="BB8287" s="50">
        <f t="shared" si="2607"/>
        <v>0</v>
      </c>
      <c r="BC8287" s="17">
        <f t="shared" si="2597"/>
        <v>20145</v>
      </c>
      <c r="BD8287" s="50">
        <f t="shared" si="2598"/>
        <v>0</v>
      </c>
      <c r="BE8287" s="50">
        <f t="shared" si="2599"/>
        <v>0</v>
      </c>
      <c r="BF8287" s="50">
        <f t="shared" si="2600"/>
        <v>0</v>
      </c>
      <c r="BG8287" s="50"/>
      <c r="BH8287" s="17">
        <f t="shared" si="2601"/>
        <v>0</v>
      </c>
      <c r="BI8287" s="17">
        <f t="shared" si="2611"/>
        <v>8287</v>
      </c>
      <c r="BJ8287" s="17">
        <f t="shared" si="2602"/>
        <v>8287</v>
      </c>
      <c r="BK8287" s="150">
        <f t="shared" si="2603"/>
        <v>41765</v>
      </c>
      <c r="BL8287" s="50" t="e">
        <f t="shared" ca="1" si="2608"/>
        <v>#NAME?</v>
      </c>
      <c r="BM8287" s="50" t="e">
        <f t="shared" ca="1" si="2609"/>
        <v>#NAME?</v>
      </c>
      <c r="BN8287" s="50" t="e">
        <f t="shared" ca="1" si="2610"/>
        <v>#NAME?</v>
      </c>
    </row>
    <row r="8288" spans="1:66" x14ac:dyDescent="0.35">
      <c r="A8288" s="48">
        <v>41766</v>
      </c>
      <c r="B8288" s="17">
        <v>2014</v>
      </c>
      <c r="C8288" s="17">
        <v>5</v>
      </c>
      <c r="D8288" s="17">
        <v>127</v>
      </c>
      <c r="E8288" s="17">
        <v>7</v>
      </c>
      <c r="F8288" s="17">
        <v>4</v>
      </c>
      <c r="G8288" s="50">
        <v>-5.2</v>
      </c>
      <c r="H8288" s="32">
        <v>2.7586928768310779</v>
      </c>
      <c r="I8288" s="50">
        <v>4.666666666666667</v>
      </c>
      <c r="J8288" s="13">
        <v>0</v>
      </c>
      <c r="K8288" s="13">
        <f t="shared" si="2592"/>
        <v>0</v>
      </c>
      <c r="L8288" s="13">
        <f t="shared" si="2604"/>
        <v>0</v>
      </c>
      <c r="M8288" s="13" t="e">
        <f ca="1">CalcTable[[#This Row],[IWC]]-AE8287</f>
        <v>#NAME?</v>
      </c>
      <c r="N8288" s="13" t="e">
        <f ca="1">IF(CalcTable[[#This Row],[Day of Year]]&lt;123,FCAP,AE8287)</f>
        <v>#NAME?</v>
      </c>
      <c r="O8288" s="17" t="e">
        <f ca="1">IF(IRR_DRIP,5,COUNTIF('IDET Wind Values'!C8272:G8272,"&lt;="&amp;IRR_MAXWIND))</f>
        <v>#NAME?</v>
      </c>
      <c r="P8288" s="13" t="e">
        <f ca="1">CalcTable[[#This Row],[ET_o]]*KL</f>
        <v>#NAME?</v>
      </c>
      <c r="Q8288" s="13" t="e">
        <f ca="1">IF(WILTPT&lt;=0,1,MAX(0,MIN(1,(CalcTable[[#This Row],[IWC]]-WILTPT)/(MAD-WILTPT))))</f>
        <v>#NAME?</v>
      </c>
      <c r="R8288" s="13" t="e">
        <f ca="1">CalcTable[[#This Row],[ETMult]]*CalcTable[[#This Row],[ETb]]</f>
        <v>#NAME?</v>
      </c>
      <c r="S8288" s="13" t="b">
        <f>INDEX(IRR_LIST,CalcTable[[#This Row],[Day of Week]]+1)</f>
        <v>0</v>
      </c>
      <c r="T8288" s="13">
        <f t="shared" ca="1" si="2593"/>
        <v>0.2</v>
      </c>
      <c r="U8288" s="13" t="b">
        <f ca="1">IF(CalcTable[[#This Row],[IrrPrecip]]&gt;=IC_MM,FALSE,TRUE)</f>
        <v>1</v>
      </c>
      <c r="V8288" s="13" t="b">
        <f t="shared" si="2605"/>
        <v>0</v>
      </c>
      <c r="W8288" s="13" t="e">
        <f ca="1">IF(AND(IRR_DRIP=FALSE,CalcTable[[#This Row],[IrrHours]]&lt;=0),FALSE,TRUE)</f>
        <v>#NAME?</v>
      </c>
      <c r="X8288" s="13" t="e">
        <f ca="1">AND(CalcTable[[#This Row],[IrrDay]],CalcTable[[#This Row],[IrrRain]],CalcTable[[#This Row],[IrrWarm]],CalcTable[[#This Row],[IrrWindy]])</f>
        <v>#NAME?</v>
      </c>
      <c r="Y8288" s="13" t="e">
        <f t="shared" ca="1" si="2594"/>
        <v>#NAME?</v>
      </c>
      <c r="Z8288" s="13" t="e">
        <f ca="1">CalcTable[[#This Row],[IrrHours]]/5</f>
        <v>#NAME?</v>
      </c>
      <c r="AA8288" s="13" t="e">
        <f ca="1">IF(CalcTable[[#This Row],[IrrFlag]]=FALSE,0,MAX(0,CalcTable[[#This Row],[VolRednWind]]*(FCAP*IRR_TARGET-CalcTable[[#This Row],[IWC]])))</f>
        <v>#NAME?</v>
      </c>
      <c r="AB8288" s="13" t="e">
        <f ca="1">CalcTable[[#This Row],[IWC]]+CalcTable[[#This Row],[Eff Precip]]+CalcTable[[#This Row],[IrrAmt]]-CalcTable[[#This Row],[AET]]</f>
        <v>#NAME?</v>
      </c>
      <c r="AC8288" s="13" t="e">
        <f ca="1">IF(CalcTable[[#This Row],[PWC]]&gt;FCAP,MIN(24*PERC,MIN(SAT,CalcTable[[#This Row],[PWC]])-FCAP),0)</f>
        <v>#NAME?</v>
      </c>
      <c r="AD8288" s="13" t="e">
        <f ca="1">IF(CalcTable[[#This Row],[PWC]]&gt;SAT,CalcTable[[#This Row],[PWC]]-SAT,0)</f>
        <v>#NAME?</v>
      </c>
      <c r="AE8288" s="13" t="e">
        <f ca="1">CalcTable[[#This Row],[PWC]]-CalcTable[[#This Row],[PercAmt]]-CalcTable[[#This Row],[Runoff]]</f>
        <v>#NAME?</v>
      </c>
      <c r="AF8288" s="13" t="e">
        <f ca="1">CalcTable[[#This Row],[IrrAmt]]/1000*CUR_IRR_AREA*10000/IRR_EFF</f>
        <v>#NAME?</v>
      </c>
      <c r="AG8288" s="147"/>
      <c r="AI8288" s="50">
        <v>0</v>
      </c>
      <c r="AJ8288" s="50">
        <v>0</v>
      </c>
      <c r="AK8288" s="50">
        <v>0</v>
      </c>
      <c r="AL8288" s="50">
        <v>0</v>
      </c>
      <c r="AM8288" s="50"/>
      <c r="AN8288" s="50"/>
      <c r="AO8288" s="50"/>
      <c r="AP8288" s="50"/>
      <c r="AQ8288" s="50"/>
      <c r="AR8288" s="50"/>
      <c r="AS8288" s="50"/>
      <c r="AT8288" s="50"/>
      <c r="AU8288" s="50"/>
      <c r="AV8288" s="50"/>
      <c r="AW8288" s="50"/>
      <c r="AX8288" s="50">
        <f t="shared" si="2595"/>
        <v>0</v>
      </c>
      <c r="AY8288" s="50"/>
      <c r="AZ8288" s="50">
        <f t="shared" si="2596"/>
        <v>0</v>
      </c>
      <c r="BA8288" s="50">
        <f t="shared" si="2606"/>
        <v>0</v>
      </c>
      <c r="BB8288" s="50">
        <f t="shared" si="2607"/>
        <v>0</v>
      </c>
      <c r="BC8288" s="17">
        <f t="shared" si="2597"/>
        <v>20145</v>
      </c>
      <c r="BD8288" s="50">
        <f t="shared" si="2598"/>
        <v>0</v>
      </c>
      <c r="BE8288" s="50">
        <f t="shared" si="2599"/>
        <v>0</v>
      </c>
      <c r="BF8288" s="50">
        <f t="shared" si="2600"/>
        <v>0</v>
      </c>
      <c r="BG8288" s="50"/>
      <c r="BH8288" s="17">
        <f t="shared" si="2601"/>
        <v>0</v>
      </c>
      <c r="BI8288" s="17">
        <f t="shared" si="2611"/>
        <v>8288</v>
      </c>
      <c r="BJ8288" s="17">
        <f t="shared" si="2602"/>
        <v>8288</v>
      </c>
      <c r="BK8288" s="150">
        <f t="shared" si="2603"/>
        <v>41766</v>
      </c>
      <c r="BL8288" s="50" t="e">
        <f t="shared" ca="1" si="2608"/>
        <v>#NAME?</v>
      </c>
      <c r="BM8288" s="50" t="e">
        <f t="shared" ca="1" si="2609"/>
        <v>#NAME?</v>
      </c>
      <c r="BN8288" s="50" t="e">
        <f t="shared" ca="1" si="2610"/>
        <v>#NAME?</v>
      </c>
    </row>
    <row r="8289" spans="1:66" x14ac:dyDescent="0.35">
      <c r="A8289" s="48">
        <v>41767</v>
      </c>
      <c r="B8289" s="17">
        <v>2014</v>
      </c>
      <c r="C8289" s="17">
        <v>5</v>
      </c>
      <c r="D8289" s="17">
        <v>128</v>
      </c>
      <c r="E8289" s="17">
        <v>8</v>
      </c>
      <c r="F8289" s="17">
        <v>5</v>
      </c>
      <c r="G8289" s="50">
        <v>-0.6</v>
      </c>
      <c r="H8289" s="32">
        <v>4.5376262033373145</v>
      </c>
      <c r="I8289" s="50">
        <v>9.5</v>
      </c>
      <c r="J8289" s="13">
        <v>0</v>
      </c>
      <c r="K8289" s="13">
        <f t="shared" si="2592"/>
        <v>0</v>
      </c>
      <c r="L8289" s="13">
        <f t="shared" si="2604"/>
        <v>0</v>
      </c>
      <c r="M8289" s="13" t="e">
        <f ca="1">CalcTable[[#This Row],[IWC]]-AE8288</f>
        <v>#NAME?</v>
      </c>
      <c r="N8289" s="13" t="e">
        <f ca="1">IF(CalcTable[[#This Row],[Day of Year]]&lt;123,FCAP,AE8288)</f>
        <v>#NAME?</v>
      </c>
      <c r="O8289" s="17" t="e">
        <f ca="1">IF(IRR_DRIP,5,COUNTIF('IDET Wind Values'!C8273:G8273,"&lt;="&amp;IRR_MAXWIND))</f>
        <v>#NAME?</v>
      </c>
      <c r="P8289" s="13" t="e">
        <f ca="1">CalcTable[[#This Row],[ET_o]]*KL</f>
        <v>#NAME?</v>
      </c>
      <c r="Q8289" s="13" t="e">
        <f ca="1">IF(WILTPT&lt;=0,1,MAX(0,MIN(1,(CalcTable[[#This Row],[IWC]]-WILTPT)/(MAD-WILTPT))))</f>
        <v>#NAME?</v>
      </c>
      <c r="R8289" s="13" t="e">
        <f ca="1">CalcTable[[#This Row],[ETMult]]*CalcTable[[#This Row],[ETb]]</f>
        <v>#NAME?</v>
      </c>
      <c r="S8289" s="13" t="b">
        <f>INDEX(IRR_LIST,CalcTable[[#This Row],[Day of Week]]+1)</f>
        <v>1</v>
      </c>
      <c r="T8289" s="13">
        <f t="shared" ca="1" si="2593"/>
        <v>0</v>
      </c>
      <c r="U8289" s="13" t="b">
        <f ca="1">IF(CalcTable[[#This Row],[IrrPrecip]]&gt;=IC_MM,FALSE,TRUE)</f>
        <v>1</v>
      </c>
      <c r="V8289" s="13" t="b">
        <f t="shared" si="2605"/>
        <v>0</v>
      </c>
      <c r="W8289" s="13" t="e">
        <f ca="1">IF(AND(IRR_DRIP=FALSE,CalcTable[[#This Row],[IrrHours]]&lt;=0),FALSE,TRUE)</f>
        <v>#NAME?</v>
      </c>
      <c r="X8289" s="13" t="e">
        <f ca="1">AND(CalcTable[[#This Row],[IrrDay]],CalcTable[[#This Row],[IrrRain]],CalcTable[[#This Row],[IrrWarm]],CalcTable[[#This Row],[IrrWindy]])</f>
        <v>#NAME?</v>
      </c>
      <c r="Y8289" s="13" t="e">
        <f t="shared" ca="1" si="2594"/>
        <v>#NAME?</v>
      </c>
      <c r="Z8289" s="13" t="e">
        <f ca="1">CalcTable[[#This Row],[IrrHours]]/5</f>
        <v>#NAME?</v>
      </c>
      <c r="AA8289" s="13" t="e">
        <f ca="1">IF(CalcTable[[#This Row],[IrrFlag]]=FALSE,0,MAX(0,CalcTable[[#This Row],[VolRednWind]]*(FCAP*IRR_TARGET-CalcTable[[#This Row],[IWC]])))</f>
        <v>#NAME?</v>
      </c>
      <c r="AB8289" s="13" t="e">
        <f ca="1">CalcTable[[#This Row],[IWC]]+CalcTable[[#This Row],[Eff Precip]]+CalcTable[[#This Row],[IrrAmt]]-CalcTable[[#This Row],[AET]]</f>
        <v>#NAME?</v>
      </c>
      <c r="AC8289" s="13" t="e">
        <f ca="1">IF(CalcTable[[#This Row],[PWC]]&gt;FCAP,MIN(24*PERC,MIN(SAT,CalcTable[[#This Row],[PWC]])-FCAP),0)</f>
        <v>#NAME?</v>
      </c>
      <c r="AD8289" s="13" t="e">
        <f ca="1">IF(CalcTable[[#This Row],[PWC]]&gt;SAT,CalcTable[[#This Row],[PWC]]-SAT,0)</f>
        <v>#NAME?</v>
      </c>
      <c r="AE8289" s="13" t="e">
        <f ca="1">CalcTable[[#This Row],[PWC]]-CalcTable[[#This Row],[PercAmt]]-CalcTable[[#This Row],[Runoff]]</f>
        <v>#NAME?</v>
      </c>
      <c r="AF8289" s="13" t="e">
        <f ca="1">CalcTable[[#This Row],[IrrAmt]]/1000*CUR_IRR_AREA*10000/IRR_EFF</f>
        <v>#NAME?</v>
      </c>
      <c r="AG8289" s="147"/>
      <c r="AI8289" s="50">
        <v>0</v>
      </c>
      <c r="AJ8289" s="50">
        <v>0</v>
      </c>
      <c r="AK8289" s="50">
        <v>0</v>
      </c>
      <c r="AL8289" s="50">
        <v>0</v>
      </c>
      <c r="AM8289" s="50"/>
      <c r="AN8289" s="50"/>
      <c r="AO8289" s="50"/>
      <c r="AP8289" s="50"/>
      <c r="AQ8289" s="50"/>
      <c r="AR8289" s="50"/>
      <c r="AS8289" s="50"/>
      <c r="AT8289" s="50"/>
      <c r="AU8289" s="50"/>
      <c r="AV8289" s="50"/>
      <c r="AW8289" s="50"/>
      <c r="AX8289" s="50">
        <f t="shared" si="2595"/>
        <v>0</v>
      </c>
      <c r="AY8289" s="50"/>
      <c r="AZ8289" s="50">
        <f t="shared" si="2596"/>
        <v>0</v>
      </c>
      <c r="BA8289" s="50">
        <f t="shared" si="2606"/>
        <v>0</v>
      </c>
      <c r="BB8289" s="50">
        <f t="shared" si="2607"/>
        <v>0</v>
      </c>
      <c r="BC8289" s="17">
        <f t="shared" si="2597"/>
        <v>20145</v>
      </c>
      <c r="BD8289" s="50">
        <f t="shared" si="2598"/>
        <v>0</v>
      </c>
      <c r="BE8289" s="50">
        <f t="shared" si="2599"/>
        <v>0</v>
      </c>
      <c r="BF8289" s="50">
        <f t="shared" si="2600"/>
        <v>0</v>
      </c>
      <c r="BG8289" s="50"/>
      <c r="BH8289" s="17">
        <f t="shared" si="2601"/>
        <v>0</v>
      </c>
      <c r="BI8289" s="17">
        <f t="shared" si="2611"/>
        <v>8289</v>
      </c>
      <c r="BJ8289" s="17">
        <f t="shared" si="2602"/>
        <v>8289</v>
      </c>
      <c r="BK8289" s="150">
        <f t="shared" si="2603"/>
        <v>41767</v>
      </c>
      <c r="BL8289" s="50" t="e">
        <f t="shared" ca="1" si="2608"/>
        <v>#NAME?</v>
      </c>
      <c r="BM8289" s="50" t="e">
        <f t="shared" ca="1" si="2609"/>
        <v>#NAME?</v>
      </c>
      <c r="BN8289" s="50" t="e">
        <f t="shared" ca="1" si="2610"/>
        <v>#NAME?</v>
      </c>
    </row>
    <row r="8290" spans="1:66" x14ac:dyDescent="0.35">
      <c r="A8290" s="48">
        <v>41768</v>
      </c>
      <c r="B8290" s="17">
        <v>2014</v>
      </c>
      <c r="C8290" s="17">
        <v>5</v>
      </c>
      <c r="D8290" s="17">
        <v>129</v>
      </c>
      <c r="E8290" s="17">
        <v>9</v>
      </c>
      <c r="F8290" s="17">
        <v>6</v>
      </c>
      <c r="G8290" s="50">
        <v>1.3</v>
      </c>
      <c r="H8290" s="32">
        <v>2.5776760847145539</v>
      </c>
      <c r="I8290" s="50">
        <v>11.166666666666666</v>
      </c>
      <c r="J8290" s="13">
        <v>3.9</v>
      </c>
      <c r="K8290" s="13">
        <f t="shared" si="2592"/>
        <v>3.9</v>
      </c>
      <c r="L8290" s="13">
        <f t="shared" si="2604"/>
        <v>0</v>
      </c>
      <c r="M8290" s="13" t="e">
        <f ca="1">CalcTable[[#This Row],[IWC]]-AE8289</f>
        <v>#NAME?</v>
      </c>
      <c r="N8290" s="13" t="e">
        <f ca="1">IF(CalcTable[[#This Row],[Day of Year]]&lt;123,FCAP,AE8289)</f>
        <v>#NAME?</v>
      </c>
      <c r="O8290" s="17" t="e">
        <f ca="1">IF(IRR_DRIP,5,COUNTIF('IDET Wind Values'!C8274:G8274,"&lt;="&amp;IRR_MAXWIND))</f>
        <v>#NAME?</v>
      </c>
      <c r="P8290" s="13" t="e">
        <f ca="1">CalcTable[[#This Row],[ET_o]]*KL</f>
        <v>#NAME?</v>
      </c>
      <c r="Q8290" s="13" t="e">
        <f ca="1">IF(WILTPT&lt;=0,1,MAX(0,MIN(1,(CalcTable[[#This Row],[IWC]]-WILTPT)/(MAD-WILTPT))))</f>
        <v>#NAME?</v>
      </c>
      <c r="R8290" s="13" t="e">
        <f ca="1">CalcTable[[#This Row],[ETMult]]*CalcTable[[#This Row],[ETb]]</f>
        <v>#NAME?</v>
      </c>
      <c r="S8290" s="13" t="b">
        <f>INDEX(IRR_LIST,CalcTable[[#This Row],[Day of Week]]+1)</f>
        <v>0</v>
      </c>
      <c r="T8290" s="13">
        <f t="shared" ca="1" si="2593"/>
        <v>0</v>
      </c>
      <c r="U8290" s="13" t="b">
        <f ca="1">IF(CalcTable[[#This Row],[IrrPrecip]]&gt;=IC_MM,FALSE,TRUE)</f>
        <v>1</v>
      </c>
      <c r="V8290" s="13" t="b">
        <f t="shared" si="2605"/>
        <v>0</v>
      </c>
      <c r="W8290" s="13" t="e">
        <f ca="1">IF(AND(IRR_DRIP=FALSE,CalcTable[[#This Row],[IrrHours]]&lt;=0),FALSE,TRUE)</f>
        <v>#NAME?</v>
      </c>
      <c r="X8290" s="13" t="e">
        <f ca="1">AND(CalcTable[[#This Row],[IrrDay]],CalcTable[[#This Row],[IrrRain]],CalcTable[[#This Row],[IrrWarm]],CalcTable[[#This Row],[IrrWindy]])</f>
        <v>#NAME?</v>
      </c>
      <c r="Y8290" s="13" t="e">
        <f t="shared" ca="1" si="2594"/>
        <v>#NAME?</v>
      </c>
      <c r="Z8290" s="13" t="e">
        <f ca="1">CalcTable[[#This Row],[IrrHours]]/5</f>
        <v>#NAME?</v>
      </c>
      <c r="AA8290" s="13" t="e">
        <f ca="1">IF(CalcTable[[#This Row],[IrrFlag]]=FALSE,0,MAX(0,CalcTable[[#This Row],[VolRednWind]]*(FCAP*IRR_TARGET-CalcTable[[#This Row],[IWC]])))</f>
        <v>#NAME?</v>
      </c>
      <c r="AB8290" s="13" t="e">
        <f ca="1">CalcTable[[#This Row],[IWC]]+CalcTable[[#This Row],[Eff Precip]]+CalcTable[[#This Row],[IrrAmt]]-CalcTable[[#This Row],[AET]]</f>
        <v>#NAME?</v>
      </c>
      <c r="AC8290" s="13" t="e">
        <f ca="1">IF(CalcTable[[#This Row],[PWC]]&gt;FCAP,MIN(24*PERC,MIN(SAT,CalcTable[[#This Row],[PWC]])-FCAP),0)</f>
        <v>#NAME?</v>
      </c>
      <c r="AD8290" s="13" t="e">
        <f ca="1">IF(CalcTable[[#This Row],[PWC]]&gt;SAT,CalcTable[[#This Row],[PWC]]-SAT,0)</f>
        <v>#NAME?</v>
      </c>
      <c r="AE8290" s="13" t="e">
        <f ca="1">CalcTable[[#This Row],[PWC]]-CalcTable[[#This Row],[PercAmt]]-CalcTable[[#This Row],[Runoff]]</f>
        <v>#NAME?</v>
      </c>
      <c r="AF8290" s="13" t="e">
        <f ca="1">CalcTable[[#This Row],[IrrAmt]]/1000*CUR_IRR_AREA*10000/IRR_EFF</f>
        <v>#NAME?</v>
      </c>
      <c r="AG8290" s="147"/>
      <c r="AI8290" s="50">
        <v>0</v>
      </c>
      <c r="AJ8290" s="50">
        <v>0</v>
      </c>
      <c r="AK8290" s="50">
        <v>0</v>
      </c>
      <c r="AL8290" s="50">
        <v>0</v>
      </c>
      <c r="AM8290" s="50"/>
      <c r="AN8290" s="50"/>
      <c r="AO8290" s="50"/>
      <c r="AP8290" s="50"/>
      <c r="AQ8290" s="50"/>
      <c r="AR8290" s="50"/>
      <c r="AS8290" s="50"/>
      <c r="AT8290" s="50"/>
      <c r="AU8290" s="50"/>
      <c r="AV8290" s="50"/>
      <c r="AW8290" s="50"/>
      <c r="AX8290" s="50">
        <f t="shared" si="2595"/>
        <v>0</v>
      </c>
      <c r="AY8290" s="50"/>
      <c r="AZ8290" s="50">
        <f t="shared" si="2596"/>
        <v>0</v>
      </c>
      <c r="BA8290" s="50">
        <f t="shared" si="2606"/>
        <v>0</v>
      </c>
      <c r="BB8290" s="50">
        <f t="shared" si="2607"/>
        <v>0</v>
      </c>
      <c r="BC8290" s="17">
        <f t="shared" si="2597"/>
        <v>20145</v>
      </c>
      <c r="BD8290" s="50">
        <f t="shared" si="2598"/>
        <v>0</v>
      </c>
      <c r="BE8290" s="50">
        <f t="shared" si="2599"/>
        <v>0</v>
      </c>
      <c r="BF8290" s="50">
        <f t="shared" si="2600"/>
        <v>0</v>
      </c>
      <c r="BG8290" s="50"/>
      <c r="BH8290" s="17">
        <f t="shared" si="2601"/>
        <v>0</v>
      </c>
      <c r="BI8290" s="17">
        <f t="shared" si="2611"/>
        <v>8290</v>
      </c>
      <c r="BJ8290" s="17">
        <f t="shared" si="2602"/>
        <v>8290</v>
      </c>
      <c r="BK8290" s="150">
        <f t="shared" si="2603"/>
        <v>41768</v>
      </c>
      <c r="BL8290" s="50" t="e">
        <f t="shared" ca="1" si="2608"/>
        <v>#NAME?</v>
      </c>
      <c r="BM8290" s="50" t="e">
        <f t="shared" ca="1" si="2609"/>
        <v>#NAME?</v>
      </c>
      <c r="BN8290" s="50" t="e">
        <f t="shared" ca="1" si="2610"/>
        <v>#NAME?</v>
      </c>
    </row>
    <row r="8291" spans="1:66" x14ac:dyDescent="0.35">
      <c r="A8291" s="48">
        <v>41769</v>
      </c>
      <c r="B8291" s="17">
        <v>2014</v>
      </c>
      <c r="C8291" s="17">
        <v>5</v>
      </c>
      <c r="D8291" s="17">
        <v>130</v>
      </c>
      <c r="E8291" s="17">
        <v>10</v>
      </c>
      <c r="F8291" s="17">
        <v>7</v>
      </c>
      <c r="G8291" s="50">
        <v>0.5</v>
      </c>
      <c r="H8291" s="32">
        <v>2.9567835271747516</v>
      </c>
      <c r="I8291" s="50">
        <v>12.666666666666666</v>
      </c>
      <c r="J8291" s="13">
        <v>0.8</v>
      </c>
      <c r="K8291" s="13">
        <f t="shared" si="2592"/>
        <v>0.8</v>
      </c>
      <c r="L8291" s="13">
        <f t="shared" si="2604"/>
        <v>0</v>
      </c>
      <c r="M8291" s="13" t="e">
        <f ca="1">CalcTable[[#This Row],[IWC]]-AE8290</f>
        <v>#NAME?</v>
      </c>
      <c r="N8291" s="13" t="e">
        <f ca="1">IF(CalcTable[[#This Row],[Day of Year]]&lt;123,FCAP,AE8290)</f>
        <v>#NAME?</v>
      </c>
      <c r="O8291" s="17" t="e">
        <f ca="1">IF(IRR_DRIP,5,COUNTIF('IDET Wind Values'!C8275:G8275,"&lt;="&amp;IRR_MAXWIND))</f>
        <v>#NAME?</v>
      </c>
      <c r="P8291" s="13" t="e">
        <f ca="1">CalcTable[[#This Row],[ET_o]]*KL</f>
        <v>#NAME?</v>
      </c>
      <c r="Q8291" s="13" t="e">
        <f ca="1">IF(WILTPT&lt;=0,1,MAX(0,MIN(1,(CalcTable[[#This Row],[IWC]]-WILTPT)/(MAD-WILTPT))))</f>
        <v>#NAME?</v>
      </c>
      <c r="R8291" s="13" t="e">
        <f ca="1">CalcTable[[#This Row],[ETMult]]*CalcTable[[#This Row],[ETb]]</f>
        <v>#NAME?</v>
      </c>
      <c r="S8291" s="13" t="b">
        <f>INDEX(IRR_LIST,CalcTable[[#This Row],[Day of Week]]+1)</f>
        <v>0</v>
      </c>
      <c r="T8291" s="13">
        <f t="shared" ca="1" si="2593"/>
        <v>3.9</v>
      </c>
      <c r="U8291" s="13" t="b">
        <f ca="1">IF(CalcTable[[#This Row],[IrrPrecip]]&gt;=IC_MM,FALSE,TRUE)</f>
        <v>1</v>
      </c>
      <c r="V8291" s="13" t="b">
        <f t="shared" si="2605"/>
        <v>0</v>
      </c>
      <c r="W8291" s="13" t="e">
        <f ca="1">IF(AND(IRR_DRIP=FALSE,CalcTable[[#This Row],[IrrHours]]&lt;=0),FALSE,TRUE)</f>
        <v>#NAME?</v>
      </c>
      <c r="X8291" s="13" t="e">
        <f ca="1">AND(CalcTable[[#This Row],[IrrDay]],CalcTable[[#This Row],[IrrRain]],CalcTable[[#This Row],[IrrWarm]],CalcTable[[#This Row],[IrrWindy]])</f>
        <v>#NAME?</v>
      </c>
      <c r="Y8291" s="13" t="e">
        <f t="shared" ca="1" si="2594"/>
        <v>#NAME?</v>
      </c>
      <c r="Z8291" s="13" t="e">
        <f ca="1">CalcTable[[#This Row],[IrrHours]]/5</f>
        <v>#NAME?</v>
      </c>
      <c r="AA8291" s="13" t="e">
        <f ca="1">IF(CalcTable[[#This Row],[IrrFlag]]=FALSE,0,MAX(0,CalcTable[[#This Row],[VolRednWind]]*(FCAP*IRR_TARGET-CalcTable[[#This Row],[IWC]])))</f>
        <v>#NAME?</v>
      </c>
      <c r="AB8291" s="13" t="e">
        <f ca="1">CalcTable[[#This Row],[IWC]]+CalcTable[[#This Row],[Eff Precip]]+CalcTable[[#This Row],[IrrAmt]]-CalcTable[[#This Row],[AET]]</f>
        <v>#NAME?</v>
      </c>
      <c r="AC8291" s="13" t="e">
        <f ca="1">IF(CalcTable[[#This Row],[PWC]]&gt;FCAP,MIN(24*PERC,MIN(SAT,CalcTable[[#This Row],[PWC]])-FCAP),0)</f>
        <v>#NAME?</v>
      </c>
      <c r="AD8291" s="13" t="e">
        <f ca="1">IF(CalcTable[[#This Row],[PWC]]&gt;SAT,CalcTable[[#This Row],[PWC]]-SAT,0)</f>
        <v>#NAME?</v>
      </c>
      <c r="AE8291" s="13" t="e">
        <f ca="1">CalcTable[[#This Row],[PWC]]-CalcTable[[#This Row],[PercAmt]]-CalcTable[[#This Row],[Runoff]]</f>
        <v>#NAME?</v>
      </c>
      <c r="AF8291" s="13" t="e">
        <f ca="1">CalcTable[[#This Row],[IrrAmt]]/1000*CUR_IRR_AREA*10000/IRR_EFF</f>
        <v>#NAME?</v>
      </c>
      <c r="AG8291" s="147"/>
      <c r="AI8291" s="50">
        <v>0</v>
      </c>
      <c r="AJ8291" s="50">
        <v>0</v>
      </c>
      <c r="AK8291" s="50">
        <v>0</v>
      </c>
      <c r="AL8291" s="50">
        <v>0</v>
      </c>
      <c r="AM8291" s="50"/>
      <c r="AN8291" s="50"/>
      <c r="AO8291" s="50"/>
      <c r="AP8291" s="50"/>
      <c r="AQ8291" s="50"/>
      <c r="AR8291" s="50"/>
      <c r="AS8291" s="50"/>
      <c r="AT8291" s="50"/>
      <c r="AU8291" s="50"/>
      <c r="AV8291" s="50"/>
      <c r="AW8291" s="50"/>
      <c r="AX8291" s="50">
        <f t="shared" si="2595"/>
        <v>0</v>
      </c>
      <c r="AY8291" s="50"/>
      <c r="AZ8291" s="50">
        <f t="shared" si="2596"/>
        <v>0</v>
      </c>
      <c r="BA8291" s="50">
        <f t="shared" si="2606"/>
        <v>0</v>
      </c>
      <c r="BB8291" s="50">
        <f t="shared" si="2607"/>
        <v>0</v>
      </c>
      <c r="BC8291" s="17">
        <f t="shared" si="2597"/>
        <v>20145</v>
      </c>
      <c r="BD8291" s="50">
        <f t="shared" si="2598"/>
        <v>0</v>
      </c>
      <c r="BE8291" s="50">
        <f t="shared" si="2599"/>
        <v>0</v>
      </c>
      <c r="BF8291" s="50">
        <f t="shared" si="2600"/>
        <v>0</v>
      </c>
      <c r="BG8291" s="50"/>
      <c r="BH8291" s="17">
        <f t="shared" si="2601"/>
        <v>0</v>
      </c>
      <c r="BI8291" s="17">
        <f t="shared" si="2611"/>
        <v>8291</v>
      </c>
      <c r="BJ8291" s="17">
        <f t="shared" si="2602"/>
        <v>8291</v>
      </c>
      <c r="BK8291" s="150">
        <f t="shared" si="2603"/>
        <v>41769</v>
      </c>
      <c r="BL8291" s="50" t="e">
        <f t="shared" ca="1" si="2608"/>
        <v>#NAME?</v>
      </c>
      <c r="BM8291" s="50" t="e">
        <f t="shared" ca="1" si="2609"/>
        <v>#NAME?</v>
      </c>
      <c r="BN8291" s="50" t="e">
        <f t="shared" ca="1" si="2610"/>
        <v>#NAME?</v>
      </c>
    </row>
    <row r="8292" spans="1:66" x14ac:dyDescent="0.35">
      <c r="A8292" s="48">
        <v>41770</v>
      </c>
      <c r="B8292" s="17">
        <v>2014</v>
      </c>
      <c r="C8292" s="17">
        <v>5</v>
      </c>
      <c r="D8292" s="17">
        <v>131</v>
      </c>
      <c r="E8292" s="17">
        <v>11</v>
      </c>
      <c r="F8292" s="17">
        <v>1</v>
      </c>
      <c r="G8292" s="50">
        <v>-2.8</v>
      </c>
      <c r="H8292" s="32">
        <v>3.290411352431045</v>
      </c>
      <c r="I8292" s="50">
        <v>7.5</v>
      </c>
      <c r="J8292" s="13">
        <v>0</v>
      </c>
      <c r="K8292" s="13">
        <f t="shared" si="2592"/>
        <v>0</v>
      </c>
      <c r="L8292" s="13">
        <f t="shared" si="2604"/>
        <v>0</v>
      </c>
      <c r="M8292" s="13" t="e">
        <f ca="1">CalcTable[[#This Row],[IWC]]-AE8291</f>
        <v>#NAME?</v>
      </c>
      <c r="N8292" s="13" t="e">
        <f ca="1">IF(CalcTable[[#This Row],[Day of Year]]&lt;123,FCAP,AE8291)</f>
        <v>#NAME?</v>
      </c>
      <c r="O8292" s="17" t="e">
        <f ca="1">IF(IRR_DRIP,5,COUNTIF('IDET Wind Values'!C8276:G8276,"&lt;="&amp;IRR_MAXWIND))</f>
        <v>#NAME?</v>
      </c>
      <c r="P8292" s="13" t="e">
        <f ca="1">CalcTable[[#This Row],[ET_o]]*KL</f>
        <v>#NAME?</v>
      </c>
      <c r="Q8292" s="13" t="e">
        <f ca="1">IF(WILTPT&lt;=0,1,MAX(0,MIN(1,(CalcTable[[#This Row],[IWC]]-WILTPT)/(MAD-WILTPT))))</f>
        <v>#NAME?</v>
      </c>
      <c r="R8292" s="13" t="e">
        <f ca="1">CalcTable[[#This Row],[ETMult]]*CalcTable[[#This Row],[ETb]]</f>
        <v>#NAME?</v>
      </c>
      <c r="S8292" s="13" t="b">
        <f>INDEX(IRR_LIST,CalcTable[[#This Row],[Day of Week]]+1)</f>
        <v>1</v>
      </c>
      <c r="T8292" s="13">
        <f t="shared" ca="1" si="2593"/>
        <v>4.7</v>
      </c>
      <c r="U8292" s="13" t="b">
        <f ca="1">IF(CalcTable[[#This Row],[IrrPrecip]]&gt;=IC_MM,FALSE,TRUE)</f>
        <v>1</v>
      </c>
      <c r="V8292" s="13" t="b">
        <f t="shared" si="2605"/>
        <v>0</v>
      </c>
      <c r="W8292" s="13" t="e">
        <f ca="1">IF(AND(IRR_DRIP=FALSE,CalcTable[[#This Row],[IrrHours]]&lt;=0),FALSE,TRUE)</f>
        <v>#NAME?</v>
      </c>
      <c r="X8292" s="13" t="e">
        <f ca="1">AND(CalcTable[[#This Row],[IrrDay]],CalcTable[[#This Row],[IrrRain]],CalcTable[[#This Row],[IrrWarm]],CalcTable[[#This Row],[IrrWindy]])</f>
        <v>#NAME?</v>
      </c>
      <c r="Y8292" s="13" t="e">
        <f t="shared" ca="1" si="2594"/>
        <v>#NAME?</v>
      </c>
      <c r="Z8292" s="13" t="e">
        <f ca="1">CalcTable[[#This Row],[IrrHours]]/5</f>
        <v>#NAME?</v>
      </c>
      <c r="AA8292" s="13" t="e">
        <f ca="1">IF(CalcTable[[#This Row],[IrrFlag]]=FALSE,0,MAX(0,CalcTable[[#This Row],[VolRednWind]]*(FCAP*IRR_TARGET-CalcTable[[#This Row],[IWC]])))</f>
        <v>#NAME?</v>
      </c>
      <c r="AB8292" s="13" t="e">
        <f ca="1">CalcTable[[#This Row],[IWC]]+CalcTable[[#This Row],[Eff Precip]]+CalcTable[[#This Row],[IrrAmt]]-CalcTable[[#This Row],[AET]]</f>
        <v>#NAME?</v>
      </c>
      <c r="AC8292" s="13" t="e">
        <f ca="1">IF(CalcTable[[#This Row],[PWC]]&gt;FCAP,MIN(24*PERC,MIN(SAT,CalcTable[[#This Row],[PWC]])-FCAP),0)</f>
        <v>#NAME?</v>
      </c>
      <c r="AD8292" s="13" t="e">
        <f ca="1">IF(CalcTable[[#This Row],[PWC]]&gt;SAT,CalcTable[[#This Row],[PWC]]-SAT,0)</f>
        <v>#NAME?</v>
      </c>
      <c r="AE8292" s="13" t="e">
        <f ca="1">CalcTable[[#This Row],[PWC]]-CalcTable[[#This Row],[PercAmt]]-CalcTable[[#This Row],[Runoff]]</f>
        <v>#NAME?</v>
      </c>
      <c r="AF8292" s="13" t="e">
        <f ca="1">CalcTable[[#This Row],[IrrAmt]]/1000*CUR_IRR_AREA*10000/IRR_EFF</f>
        <v>#NAME?</v>
      </c>
      <c r="AG8292" s="147"/>
      <c r="AI8292" s="50">
        <v>0</v>
      </c>
      <c r="AJ8292" s="50">
        <v>0</v>
      </c>
      <c r="AK8292" s="50">
        <v>0</v>
      </c>
      <c r="AL8292" s="50">
        <v>0</v>
      </c>
      <c r="AM8292" s="50"/>
      <c r="AN8292" s="50"/>
      <c r="AO8292" s="50"/>
      <c r="AP8292" s="50"/>
      <c r="AQ8292" s="50"/>
      <c r="AR8292" s="50"/>
      <c r="AS8292" s="50"/>
      <c r="AT8292" s="50"/>
      <c r="AU8292" s="50"/>
      <c r="AV8292" s="50"/>
      <c r="AW8292" s="50"/>
      <c r="AX8292" s="50">
        <f t="shared" si="2595"/>
        <v>0</v>
      </c>
      <c r="AY8292" s="50"/>
      <c r="AZ8292" s="50">
        <f t="shared" si="2596"/>
        <v>0</v>
      </c>
      <c r="BA8292" s="50">
        <f t="shared" si="2606"/>
        <v>0</v>
      </c>
      <c r="BB8292" s="50">
        <f t="shared" si="2607"/>
        <v>0</v>
      </c>
      <c r="BC8292" s="17">
        <f t="shared" si="2597"/>
        <v>20145</v>
      </c>
      <c r="BD8292" s="50">
        <f t="shared" si="2598"/>
        <v>0</v>
      </c>
      <c r="BE8292" s="50">
        <f t="shared" si="2599"/>
        <v>0</v>
      </c>
      <c r="BF8292" s="50">
        <f t="shared" si="2600"/>
        <v>0</v>
      </c>
      <c r="BG8292" s="50"/>
      <c r="BH8292" s="17">
        <f t="shared" si="2601"/>
        <v>0</v>
      </c>
      <c r="BI8292" s="17">
        <f t="shared" si="2611"/>
        <v>8292</v>
      </c>
      <c r="BJ8292" s="17">
        <f t="shared" si="2602"/>
        <v>8292</v>
      </c>
      <c r="BK8292" s="150">
        <f t="shared" si="2603"/>
        <v>41770</v>
      </c>
      <c r="BL8292" s="50" t="e">
        <f t="shared" ca="1" si="2608"/>
        <v>#NAME?</v>
      </c>
      <c r="BM8292" s="50" t="e">
        <f t="shared" ca="1" si="2609"/>
        <v>#NAME?</v>
      </c>
      <c r="BN8292" s="50" t="e">
        <f t="shared" ca="1" si="2610"/>
        <v>#NAME?</v>
      </c>
    </row>
    <row r="8293" spans="1:66" x14ac:dyDescent="0.35">
      <c r="A8293" s="48">
        <v>41771</v>
      </c>
      <c r="B8293" s="17">
        <v>2014</v>
      </c>
      <c r="C8293" s="17">
        <v>5</v>
      </c>
      <c r="D8293" s="17">
        <v>132</v>
      </c>
      <c r="E8293" s="17">
        <v>12</v>
      </c>
      <c r="F8293" s="17">
        <v>2</v>
      </c>
      <c r="G8293" s="50">
        <v>-0.4</v>
      </c>
      <c r="H8293" s="32">
        <v>4.3055461435153823</v>
      </c>
      <c r="I8293" s="50">
        <v>4.166666666666667</v>
      </c>
      <c r="J8293" s="13">
        <v>0</v>
      </c>
      <c r="K8293" s="13">
        <f t="shared" si="2592"/>
        <v>0</v>
      </c>
      <c r="L8293" s="13">
        <f t="shared" si="2604"/>
        <v>0</v>
      </c>
      <c r="M8293" s="13" t="e">
        <f ca="1">CalcTable[[#This Row],[IWC]]-AE8292</f>
        <v>#NAME?</v>
      </c>
      <c r="N8293" s="13" t="e">
        <f ca="1">IF(CalcTable[[#This Row],[Day of Year]]&lt;123,FCAP,AE8292)</f>
        <v>#NAME?</v>
      </c>
      <c r="O8293" s="17" t="e">
        <f ca="1">IF(IRR_DRIP,5,COUNTIF('IDET Wind Values'!C8277:G8277,"&lt;="&amp;IRR_MAXWIND))</f>
        <v>#NAME?</v>
      </c>
      <c r="P8293" s="13" t="e">
        <f ca="1">CalcTable[[#This Row],[ET_o]]*KL</f>
        <v>#NAME?</v>
      </c>
      <c r="Q8293" s="13" t="e">
        <f ca="1">IF(WILTPT&lt;=0,1,MAX(0,MIN(1,(CalcTable[[#This Row],[IWC]]-WILTPT)/(MAD-WILTPT))))</f>
        <v>#NAME?</v>
      </c>
      <c r="R8293" s="13" t="e">
        <f ca="1">CalcTable[[#This Row],[ETMult]]*CalcTable[[#This Row],[ETb]]</f>
        <v>#NAME?</v>
      </c>
      <c r="S8293" s="13" t="b">
        <f>INDEX(IRR_LIST,CalcTable[[#This Row],[Day of Week]]+1)</f>
        <v>0</v>
      </c>
      <c r="T8293" s="13">
        <f t="shared" ca="1" si="2593"/>
        <v>0.8</v>
      </c>
      <c r="U8293" s="13" t="b">
        <f ca="1">IF(CalcTable[[#This Row],[IrrPrecip]]&gt;=IC_MM,FALSE,TRUE)</f>
        <v>1</v>
      </c>
      <c r="V8293" s="13" t="b">
        <f t="shared" si="2605"/>
        <v>1</v>
      </c>
      <c r="W8293" s="13" t="e">
        <f ca="1">IF(AND(IRR_DRIP=FALSE,CalcTable[[#This Row],[IrrHours]]&lt;=0),FALSE,TRUE)</f>
        <v>#NAME?</v>
      </c>
      <c r="X8293" s="13" t="e">
        <f ca="1">AND(CalcTable[[#This Row],[IrrDay]],CalcTable[[#This Row],[IrrRain]],CalcTable[[#This Row],[IrrWarm]],CalcTable[[#This Row],[IrrWindy]])</f>
        <v>#NAME?</v>
      </c>
      <c r="Y8293" s="13" t="e">
        <f t="shared" ca="1" si="2594"/>
        <v>#NAME?</v>
      </c>
      <c r="Z8293" s="13" t="e">
        <f ca="1">CalcTable[[#This Row],[IrrHours]]/5</f>
        <v>#NAME?</v>
      </c>
      <c r="AA8293" s="13" t="e">
        <f ca="1">IF(CalcTable[[#This Row],[IrrFlag]]=FALSE,0,MAX(0,CalcTable[[#This Row],[VolRednWind]]*(FCAP*IRR_TARGET-CalcTable[[#This Row],[IWC]])))</f>
        <v>#NAME?</v>
      </c>
      <c r="AB8293" s="13" t="e">
        <f ca="1">CalcTable[[#This Row],[IWC]]+CalcTable[[#This Row],[Eff Precip]]+CalcTable[[#This Row],[IrrAmt]]-CalcTable[[#This Row],[AET]]</f>
        <v>#NAME?</v>
      </c>
      <c r="AC8293" s="13" t="e">
        <f ca="1">IF(CalcTable[[#This Row],[PWC]]&gt;FCAP,MIN(24*PERC,MIN(SAT,CalcTable[[#This Row],[PWC]])-FCAP),0)</f>
        <v>#NAME?</v>
      </c>
      <c r="AD8293" s="13" t="e">
        <f ca="1">IF(CalcTable[[#This Row],[PWC]]&gt;SAT,CalcTable[[#This Row],[PWC]]-SAT,0)</f>
        <v>#NAME?</v>
      </c>
      <c r="AE8293" s="13" t="e">
        <f ca="1">CalcTable[[#This Row],[PWC]]-CalcTable[[#This Row],[PercAmt]]-CalcTable[[#This Row],[Runoff]]</f>
        <v>#NAME?</v>
      </c>
      <c r="AF8293" s="13" t="e">
        <f ca="1">CalcTable[[#This Row],[IrrAmt]]/1000*CUR_IRR_AREA*10000/IRR_EFF</f>
        <v>#NAME?</v>
      </c>
      <c r="AG8293" s="147"/>
      <c r="AI8293" s="50">
        <v>0</v>
      </c>
      <c r="AJ8293" s="50">
        <v>0</v>
      </c>
      <c r="AK8293" s="50">
        <v>8.8406265104034301</v>
      </c>
      <c r="AL8293" s="50">
        <v>11.045937173224695</v>
      </c>
      <c r="AM8293" s="50"/>
      <c r="AN8293" s="50"/>
      <c r="AO8293" s="50"/>
      <c r="AP8293" s="50"/>
      <c r="AQ8293" s="50"/>
      <c r="AR8293" s="50"/>
      <c r="AS8293" s="50"/>
      <c r="AT8293" s="50"/>
      <c r="AU8293" s="50"/>
      <c r="AV8293" s="50"/>
      <c r="AW8293" s="50"/>
      <c r="AX8293" s="50">
        <f t="shared" si="2595"/>
        <v>19.886563683628125</v>
      </c>
      <c r="AY8293" s="50"/>
      <c r="AZ8293" s="50">
        <f t="shared" si="2596"/>
        <v>453.67667923384136</v>
      </c>
      <c r="BA8293" s="50">
        <f t="shared" si="2606"/>
        <v>698.51806167750181</v>
      </c>
      <c r="BB8293" s="50">
        <f t="shared" si="2607"/>
        <v>720.12171306958953</v>
      </c>
      <c r="BC8293" s="17">
        <f t="shared" si="2597"/>
        <v>20145</v>
      </c>
      <c r="BD8293" s="50">
        <f t="shared" si="2598"/>
        <v>19.886563683628125</v>
      </c>
      <c r="BE8293" s="50">
        <f t="shared" si="2599"/>
        <v>453.67667923384136</v>
      </c>
      <c r="BF8293" s="50">
        <f t="shared" si="2600"/>
        <v>742.07062254802656</v>
      </c>
      <c r="BG8293" s="50"/>
      <c r="BH8293" s="17">
        <f t="shared" si="2601"/>
        <v>0</v>
      </c>
      <c r="BI8293" s="17">
        <f t="shared" si="2611"/>
        <v>8293</v>
      </c>
      <c r="BJ8293" s="17">
        <f t="shared" si="2602"/>
        <v>8293</v>
      </c>
      <c r="BK8293" s="150">
        <f t="shared" si="2603"/>
        <v>41771</v>
      </c>
      <c r="BL8293" s="50" t="e">
        <f t="shared" ca="1" si="2608"/>
        <v>#NAME?</v>
      </c>
      <c r="BM8293" s="50" t="e">
        <f t="shared" ca="1" si="2609"/>
        <v>#NAME?</v>
      </c>
      <c r="BN8293" s="50" t="e">
        <f t="shared" ca="1" si="2610"/>
        <v>#NAME?</v>
      </c>
    </row>
    <row r="8294" spans="1:66" x14ac:dyDescent="0.35">
      <c r="A8294" s="48">
        <v>41772</v>
      </c>
      <c r="B8294" s="17">
        <v>2014</v>
      </c>
      <c r="C8294" s="17">
        <v>5</v>
      </c>
      <c r="D8294" s="17">
        <v>133</v>
      </c>
      <c r="E8294" s="17">
        <v>13</v>
      </c>
      <c r="F8294" s="17">
        <v>3</v>
      </c>
      <c r="G8294" s="50">
        <v>3.1</v>
      </c>
      <c r="H8294" s="32">
        <v>4.4898358789321948</v>
      </c>
      <c r="I8294" s="50">
        <v>4.666666666666667</v>
      </c>
      <c r="J8294" s="13">
        <v>0</v>
      </c>
      <c r="K8294" s="13">
        <f t="shared" si="2592"/>
        <v>0</v>
      </c>
      <c r="L8294" s="13">
        <f t="shared" si="2604"/>
        <v>0</v>
      </c>
      <c r="M8294" s="13" t="e">
        <f ca="1">CalcTable[[#This Row],[IWC]]-AE8293</f>
        <v>#NAME?</v>
      </c>
      <c r="N8294" s="13" t="e">
        <f ca="1">IF(CalcTable[[#This Row],[Day of Year]]&lt;123,FCAP,AE8293)</f>
        <v>#NAME?</v>
      </c>
      <c r="O8294" s="17" t="e">
        <f ca="1">IF(IRR_DRIP,5,COUNTIF('IDET Wind Values'!C8278:G8278,"&lt;="&amp;IRR_MAXWIND))</f>
        <v>#NAME?</v>
      </c>
      <c r="P8294" s="13" t="e">
        <f ca="1">CalcTable[[#This Row],[ET_o]]*KL</f>
        <v>#NAME?</v>
      </c>
      <c r="Q8294" s="13" t="e">
        <f ca="1">IF(WILTPT&lt;=0,1,MAX(0,MIN(1,(CalcTable[[#This Row],[IWC]]-WILTPT)/(MAD-WILTPT))))</f>
        <v>#NAME?</v>
      </c>
      <c r="R8294" s="13" t="e">
        <f ca="1">CalcTable[[#This Row],[ETMult]]*CalcTable[[#This Row],[ETb]]</f>
        <v>#NAME?</v>
      </c>
      <c r="S8294" s="13" t="b">
        <f>INDEX(IRR_LIST,CalcTable[[#This Row],[Day of Week]]+1)</f>
        <v>1</v>
      </c>
      <c r="T8294" s="13">
        <f t="shared" ca="1" si="2593"/>
        <v>0</v>
      </c>
      <c r="U8294" s="13" t="b">
        <f ca="1">IF(CalcTable[[#This Row],[IrrPrecip]]&gt;=IC_MM,FALSE,TRUE)</f>
        <v>1</v>
      </c>
      <c r="V8294" s="13" t="b">
        <f t="shared" si="2605"/>
        <v>0</v>
      </c>
      <c r="W8294" s="13" t="e">
        <f ca="1">IF(AND(IRR_DRIP=FALSE,CalcTable[[#This Row],[IrrHours]]&lt;=0),FALSE,TRUE)</f>
        <v>#NAME?</v>
      </c>
      <c r="X8294" s="13" t="e">
        <f ca="1">AND(CalcTable[[#This Row],[IrrDay]],CalcTable[[#This Row],[IrrRain]],CalcTable[[#This Row],[IrrWarm]],CalcTable[[#This Row],[IrrWindy]])</f>
        <v>#NAME?</v>
      </c>
      <c r="Y8294" s="13" t="e">
        <f t="shared" ca="1" si="2594"/>
        <v>#NAME?</v>
      </c>
      <c r="Z8294" s="13" t="e">
        <f ca="1">CalcTable[[#This Row],[IrrHours]]/5</f>
        <v>#NAME?</v>
      </c>
      <c r="AA8294" s="13" t="e">
        <f ca="1">IF(CalcTable[[#This Row],[IrrFlag]]=FALSE,0,MAX(0,CalcTable[[#This Row],[VolRednWind]]*(FCAP*IRR_TARGET-CalcTable[[#This Row],[IWC]])))</f>
        <v>#NAME?</v>
      </c>
      <c r="AB8294" s="13" t="e">
        <f ca="1">CalcTable[[#This Row],[IWC]]+CalcTable[[#This Row],[Eff Precip]]+CalcTable[[#This Row],[IrrAmt]]-CalcTable[[#This Row],[AET]]</f>
        <v>#NAME?</v>
      </c>
      <c r="AC8294" s="13" t="e">
        <f ca="1">IF(CalcTable[[#This Row],[PWC]]&gt;FCAP,MIN(24*PERC,MIN(SAT,CalcTable[[#This Row],[PWC]])-FCAP),0)</f>
        <v>#NAME?</v>
      </c>
      <c r="AD8294" s="13" t="e">
        <f ca="1">IF(CalcTable[[#This Row],[PWC]]&gt;SAT,CalcTable[[#This Row],[PWC]]-SAT,0)</f>
        <v>#NAME?</v>
      </c>
      <c r="AE8294" s="13" t="e">
        <f ca="1">CalcTable[[#This Row],[PWC]]-CalcTable[[#This Row],[PercAmt]]-CalcTable[[#This Row],[Runoff]]</f>
        <v>#NAME?</v>
      </c>
      <c r="AF8294" s="13" t="e">
        <f ca="1">CalcTable[[#This Row],[IrrAmt]]/1000*CUR_IRR_AREA*10000/IRR_EFF</f>
        <v>#NAME?</v>
      </c>
      <c r="AG8294" s="147"/>
      <c r="AI8294" s="50">
        <v>0</v>
      </c>
      <c r="AJ8294" s="50">
        <v>0</v>
      </c>
      <c r="AK8294" s="50">
        <v>0</v>
      </c>
      <c r="AL8294" s="50">
        <v>0</v>
      </c>
      <c r="AM8294" s="50"/>
      <c r="AN8294" s="50"/>
      <c r="AO8294" s="50"/>
      <c r="AP8294" s="50"/>
      <c r="AQ8294" s="50"/>
      <c r="AR8294" s="50"/>
      <c r="AS8294" s="50"/>
      <c r="AT8294" s="50"/>
      <c r="AU8294" s="50"/>
      <c r="AV8294" s="50"/>
      <c r="AW8294" s="50"/>
      <c r="AX8294" s="50">
        <f t="shared" si="2595"/>
        <v>0</v>
      </c>
      <c r="AY8294" s="50"/>
      <c r="AZ8294" s="50">
        <f t="shared" si="2596"/>
        <v>0</v>
      </c>
      <c r="BA8294" s="50">
        <f t="shared" si="2606"/>
        <v>0</v>
      </c>
      <c r="BB8294" s="50">
        <f t="shared" si="2607"/>
        <v>0</v>
      </c>
      <c r="BC8294" s="17">
        <f t="shared" si="2597"/>
        <v>20145</v>
      </c>
      <c r="BD8294" s="50">
        <f t="shared" si="2598"/>
        <v>0</v>
      </c>
      <c r="BE8294" s="50">
        <f t="shared" si="2599"/>
        <v>0</v>
      </c>
      <c r="BF8294" s="50">
        <f t="shared" si="2600"/>
        <v>0</v>
      </c>
      <c r="BG8294" s="50"/>
      <c r="BH8294" s="17">
        <f t="shared" si="2601"/>
        <v>0</v>
      </c>
      <c r="BI8294" s="17">
        <f t="shared" si="2611"/>
        <v>8294</v>
      </c>
      <c r="BJ8294" s="17">
        <f t="shared" si="2602"/>
        <v>8294</v>
      </c>
      <c r="BK8294" s="150">
        <f t="shared" si="2603"/>
        <v>41772</v>
      </c>
      <c r="BL8294" s="50" t="e">
        <f t="shared" ca="1" si="2608"/>
        <v>#NAME?</v>
      </c>
      <c r="BM8294" s="50" t="e">
        <f t="shared" ca="1" si="2609"/>
        <v>#NAME?</v>
      </c>
      <c r="BN8294" s="50" t="e">
        <f t="shared" ca="1" si="2610"/>
        <v>#NAME?</v>
      </c>
    </row>
    <row r="8295" spans="1:66" x14ac:dyDescent="0.35">
      <c r="A8295" s="48">
        <v>41773</v>
      </c>
      <c r="B8295" s="17">
        <v>2014</v>
      </c>
      <c r="C8295" s="17">
        <v>5</v>
      </c>
      <c r="D8295" s="17">
        <v>134</v>
      </c>
      <c r="E8295" s="17">
        <v>14</v>
      </c>
      <c r="F8295" s="17">
        <v>4</v>
      </c>
      <c r="G8295" s="50">
        <v>2.9</v>
      </c>
      <c r="H8295" s="32">
        <v>4.8773354600849119</v>
      </c>
      <c r="I8295" s="50">
        <v>7.5</v>
      </c>
      <c r="J8295" s="13">
        <v>0</v>
      </c>
      <c r="K8295" s="13">
        <f t="shared" si="2592"/>
        <v>0</v>
      </c>
      <c r="L8295" s="13">
        <f t="shared" si="2604"/>
        <v>0</v>
      </c>
      <c r="M8295" s="13" t="e">
        <f ca="1">CalcTable[[#This Row],[IWC]]-AE8294</f>
        <v>#NAME?</v>
      </c>
      <c r="N8295" s="13" t="e">
        <f ca="1">IF(CalcTable[[#This Row],[Day of Year]]&lt;123,FCAP,AE8294)</f>
        <v>#NAME?</v>
      </c>
      <c r="O8295" s="17" t="e">
        <f ca="1">IF(IRR_DRIP,5,COUNTIF('IDET Wind Values'!C8279:G8279,"&lt;="&amp;IRR_MAXWIND))</f>
        <v>#NAME?</v>
      </c>
      <c r="P8295" s="13" t="e">
        <f ca="1">CalcTable[[#This Row],[ET_o]]*KL</f>
        <v>#NAME?</v>
      </c>
      <c r="Q8295" s="13" t="e">
        <f ca="1">IF(WILTPT&lt;=0,1,MAX(0,MIN(1,(CalcTable[[#This Row],[IWC]]-WILTPT)/(MAD-WILTPT))))</f>
        <v>#NAME?</v>
      </c>
      <c r="R8295" s="13" t="e">
        <f ca="1">CalcTable[[#This Row],[ETMult]]*CalcTable[[#This Row],[ETb]]</f>
        <v>#NAME?</v>
      </c>
      <c r="S8295" s="13" t="b">
        <f>INDEX(IRR_LIST,CalcTable[[#This Row],[Day of Week]]+1)</f>
        <v>0</v>
      </c>
      <c r="T8295" s="13">
        <f t="shared" ca="1" si="2593"/>
        <v>0</v>
      </c>
      <c r="U8295" s="13" t="b">
        <f ca="1">IF(CalcTable[[#This Row],[IrrPrecip]]&gt;=IC_MM,FALSE,TRUE)</f>
        <v>1</v>
      </c>
      <c r="V8295" s="13" t="b">
        <f t="shared" si="2605"/>
        <v>1</v>
      </c>
      <c r="W8295" s="13" t="e">
        <f ca="1">IF(AND(IRR_DRIP=FALSE,CalcTable[[#This Row],[IrrHours]]&lt;=0),FALSE,TRUE)</f>
        <v>#NAME?</v>
      </c>
      <c r="X8295" s="13" t="e">
        <f ca="1">AND(CalcTable[[#This Row],[IrrDay]],CalcTable[[#This Row],[IrrRain]],CalcTable[[#This Row],[IrrWarm]],CalcTable[[#This Row],[IrrWindy]])</f>
        <v>#NAME?</v>
      </c>
      <c r="Y8295" s="13" t="e">
        <f t="shared" ca="1" si="2594"/>
        <v>#NAME?</v>
      </c>
      <c r="Z8295" s="13" t="e">
        <f ca="1">CalcTable[[#This Row],[IrrHours]]/5</f>
        <v>#NAME?</v>
      </c>
      <c r="AA8295" s="13" t="e">
        <f ca="1">IF(CalcTable[[#This Row],[IrrFlag]]=FALSE,0,MAX(0,CalcTable[[#This Row],[VolRednWind]]*(FCAP*IRR_TARGET-CalcTable[[#This Row],[IWC]])))</f>
        <v>#NAME?</v>
      </c>
      <c r="AB8295" s="13" t="e">
        <f ca="1">CalcTable[[#This Row],[IWC]]+CalcTable[[#This Row],[Eff Precip]]+CalcTable[[#This Row],[IrrAmt]]-CalcTable[[#This Row],[AET]]</f>
        <v>#NAME?</v>
      </c>
      <c r="AC8295" s="13" t="e">
        <f ca="1">IF(CalcTable[[#This Row],[PWC]]&gt;FCAP,MIN(24*PERC,MIN(SAT,CalcTable[[#This Row],[PWC]])-FCAP),0)</f>
        <v>#NAME?</v>
      </c>
      <c r="AD8295" s="13" t="e">
        <f ca="1">IF(CalcTable[[#This Row],[PWC]]&gt;SAT,CalcTable[[#This Row],[PWC]]-SAT,0)</f>
        <v>#NAME?</v>
      </c>
      <c r="AE8295" s="13" t="e">
        <f ca="1">CalcTable[[#This Row],[PWC]]-CalcTable[[#This Row],[PercAmt]]-CalcTable[[#This Row],[Runoff]]</f>
        <v>#NAME?</v>
      </c>
      <c r="AF8295" s="13" t="e">
        <f ca="1">CalcTable[[#This Row],[IrrAmt]]/1000*CUR_IRR_AREA*10000/IRR_EFF</f>
        <v>#NAME?</v>
      </c>
      <c r="AG8295" s="147"/>
      <c r="AI8295" s="50">
        <v>0</v>
      </c>
      <c r="AJ8295" s="50">
        <v>0</v>
      </c>
      <c r="AK8295" s="50">
        <v>0</v>
      </c>
      <c r="AL8295" s="50">
        <v>4.7494097334127083</v>
      </c>
      <c r="AM8295" s="50"/>
      <c r="AN8295" s="50"/>
      <c r="AO8295" s="50"/>
      <c r="AP8295" s="50"/>
      <c r="AQ8295" s="50"/>
      <c r="AR8295" s="50"/>
      <c r="AS8295" s="50"/>
      <c r="AT8295" s="50"/>
      <c r="AU8295" s="50"/>
      <c r="AV8295" s="50"/>
      <c r="AW8295" s="50"/>
      <c r="AX8295" s="50">
        <f t="shared" si="2595"/>
        <v>4.7494097334127083</v>
      </c>
      <c r="AY8295" s="50"/>
      <c r="AZ8295" s="50">
        <f t="shared" si="2596"/>
        <v>139.31601884677278</v>
      </c>
      <c r="BA8295" s="50">
        <f t="shared" si="2606"/>
        <v>214.50244171645969</v>
      </c>
      <c r="BB8295" s="50">
        <f t="shared" si="2607"/>
        <v>221.1365378520203</v>
      </c>
      <c r="BC8295" s="17">
        <f t="shared" si="2597"/>
        <v>20145</v>
      </c>
      <c r="BD8295" s="50">
        <f t="shared" si="2598"/>
        <v>4.7494097334127083</v>
      </c>
      <c r="BE8295" s="50">
        <f t="shared" si="2599"/>
        <v>139.31601884677278</v>
      </c>
      <c r="BF8295" s="50">
        <f t="shared" si="2600"/>
        <v>227.87665658972583</v>
      </c>
      <c r="BG8295" s="50"/>
      <c r="BH8295" s="17">
        <f t="shared" si="2601"/>
        <v>0</v>
      </c>
      <c r="BI8295" s="17">
        <f t="shared" si="2611"/>
        <v>8295</v>
      </c>
      <c r="BJ8295" s="17">
        <f t="shared" si="2602"/>
        <v>8295</v>
      </c>
      <c r="BK8295" s="150">
        <f t="shared" si="2603"/>
        <v>41773</v>
      </c>
      <c r="BL8295" s="50" t="e">
        <f t="shared" ca="1" si="2608"/>
        <v>#NAME?</v>
      </c>
      <c r="BM8295" s="50" t="e">
        <f t="shared" ca="1" si="2609"/>
        <v>#NAME?</v>
      </c>
      <c r="BN8295" s="50" t="e">
        <f t="shared" ca="1" si="2610"/>
        <v>#NAME?</v>
      </c>
    </row>
    <row r="8296" spans="1:66" x14ac:dyDescent="0.35">
      <c r="A8296" s="48">
        <v>41774</v>
      </c>
      <c r="B8296" s="17">
        <v>2014</v>
      </c>
      <c r="C8296" s="17">
        <v>5</v>
      </c>
      <c r="D8296" s="17">
        <v>135</v>
      </c>
      <c r="E8296" s="17">
        <v>15</v>
      </c>
      <c r="F8296" s="17">
        <v>5</v>
      </c>
      <c r="G8296" s="50">
        <v>5.5</v>
      </c>
      <c r="H8296" s="32">
        <v>4.224762717600953</v>
      </c>
      <c r="I8296" s="50">
        <v>18.666666666666668</v>
      </c>
      <c r="J8296" s="13">
        <v>1</v>
      </c>
      <c r="K8296" s="13">
        <f t="shared" si="2592"/>
        <v>1</v>
      </c>
      <c r="L8296" s="13">
        <f t="shared" si="2604"/>
        <v>0</v>
      </c>
      <c r="M8296" s="13" t="e">
        <f ca="1">CalcTable[[#This Row],[IWC]]-AE8295</f>
        <v>#NAME?</v>
      </c>
      <c r="N8296" s="13" t="e">
        <f ca="1">IF(CalcTable[[#This Row],[Day of Year]]&lt;123,FCAP,AE8295)</f>
        <v>#NAME?</v>
      </c>
      <c r="O8296" s="17" t="e">
        <f ca="1">IF(IRR_DRIP,5,COUNTIF('IDET Wind Values'!C8280:G8280,"&lt;="&amp;IRR_MAXWIND))</f>
        <v>#NAME?</v>
      </c>
      <c r="P8296" s="13" t="e">
        <f ca="1">CalcTable[[#This Row],[ET_o]]*KL</f>
        <v>#NAME?</v>
      </c>
      <c r="Q8296" s="13" t="e">
        <f ca="1">IF(WILTPT&lt;=0,1,MAX(0,MIN(1,(CalcTable[[#This Row],[IWC]]-WILTPT)/(MAD-WILTPT))))</f>
        <v>#NAME?</v>
      </c>
      <c r="R8296" s="13" t="e">
        <f ca="1">CalcTable[[#This Row],[ETMult]]*CalcTable[[#This Row],[ETb]]</f>
        <v>#NAME?</v>
      </c>
      <c r="S8296" s="13" t="b">
        <f>INDEX(IRR_LIST,CalcTable[[#This Row],[Day of Week]]+1)</f>
        <v>1</v>
      </c>
      <c r="T8296" s="13">
        <f t="shared" ca="1" si="2593"/>
        <v>0</v>
      </c>
      <c r="U8296" s="13" t="b">
        <f ca="1">IF(CalcTable[[#This Row],[IrrPrecip]]&gt;=IC_MM,FALSE,TRUE)</f>
        <v>1</v>
      </c>
      <c r="V8296" s="13" t="b">
        <f t="shared" si="2605"/>
        <v>1</v>
      </c>
      <c r="W8296" s="13" t="e">
        <f ca="1">IF(AND(IRR_DRIP=FALSE,CalcTable[[#This Row],[IrrHours]]&lt;=0),FALSE,TRUE)</f>
        <v>#NAME?</v>
      </c>
      <c r="X8296" s="13" t="e">
        <f ca="1">AND(CalcTable[[#This Row],[IrrDay]],CalcTable[[#This Row],[IrrRain]],CalcTable[[#This Row],[IrrWarm]],CalcTable[[#This Row],[IrrWindy]])</f>
        <v>#NAME?</v>
      </c>
      <c r="Y8296" s="13" t="e">
        <f t="shared" ca="1" si="2594"/>
        <v>#NAME?</v>
      </c>
      <c r="Z8296" s="13" t="e">
        <f ca="1">CalcTable[[#This Row],[IrrHours]]/5</f>
        <v>#NAME?</v>
      </c>
      <c r="AA8296" s="13" t="e">
        <f ca="1">IF(CalcTable[[#This Row],[IrrFlag]]=FALSE,0,MAX(0,CalcTable[[#This Row],[VolRednWind]]*(FCAP*IRR_TARGET-CalcTable[[#This Row],[IWC]])))</f>
        <v>#NAME?</v>
      </c>
      <c r="AB8296" s="13" t="e">
        <f ca="1">CalcTable[[#This Row],[IWC]]+CalcTable[[#This Row],[Eff Precip]]+CalcTable[[#This Row],[IrrAmt]]-CalcTable[[#This Row],[AET]]</f>
        <v>#NAME?</v>
      </c>
      <c r="AC8296" s="13" t="e">
        <f ca="1">IF(CalcTable[[#This Row],[PWC]]&gt;FCAP,MIN(24*PERC,MIN(SAT,CalcTable[[#This Row],[PWC]])-FCAP),0)</f>
        <v>#NAME?</v>
      </c>
      <c r="AD8296" s="13" t="e">
        <f ca="1">IF(CalcTable[[#This Row],[PWC]]&gt;SAT,CalcTable[[#This Row],[PWC]]-SAT,0)</f>
        <v>#NAME?</v>
      </c>
      <c r="AE8296" s="13" t="e">
        <f ca="1">CalcTable[[#This Row],[PWC]]-CalcTable[[#This Row],[PercAmt]]-CalcTable[[#This Row],[Runoff]]</f>
        <v>#NAME?</v>
      </c>
      <c r="AF8296" s="13" t="e">
        <f ca="1">CalcTable[[#This Row],[IrrAmt]]/1000*CUR_IRR_AREA*10000/IRR_EFF</f>
        <v>#NAME?</v>
      </c>
      <c r="AG8296" s="147"/>
      <c r="AI8296" s="50">
        <v>0</v>
      </c>
      <c r="AJ8296" s="50">
        <v>0</v>
      </c>
      <c r="AK8296" s="50">
        <v>0</v>
      </c>
      <c r="AL8296" s="50">
        <v>0</v>
      </c>
      <c r="AM8296" s="50"/>
      <c r="AN8296" s="50"/>
      <c r="AO8296" s="50"/>
      <c r="AP8296" s="50"/>
      <c r="AQ8296" s="50"/>
      <c r="AR8296" s="50"/>
      <c r="AS8296" s="50"/>
      <c r="AT8296" s="50"/>
      <c r="AU8296" s="50"/>
      <c r="AV8296" s="50"/>
      <c r="AW8296" s="50"/>
      <c r="AX8296" s="50">
        <f t="shared" si="2595"/>
        <v>0</v>
      </c>
      <c r="AY8296" s="50"/>
      <c r="AZ8296" s="50">
        <f t="shared" si="2596"/>
        <v>0</v>
      </c>
      <c r="BA8296" s="50">
        <f t="shared" si="2606"/>
        <v>0</v>
      </c>
      <c r="BB8296" s="50">
        <f t="shared" si="2607"/>
        <v>0</v>
      </c>
      <c r="BC8296" s="17">
        <f t="shared" si="2597"/>
        <v>20145</v>
      </c>
      <c r="BD8296" s="50">
        <f t="shared" si="2598"/>
        <v>0</v>
      </c>
      <c r="BE8296" s="50">
        <f t="shared" si="2599"/>
        <v>0</v>
      </c>
      <c r="BF8296" s="50">
        <f t="shared" si="2600"/>
        <v>0</v>
      </c>
      <c r="BG8296" s="50"/>
      <c r="BH8296" s="17">
        <f t="shared" si="2601"/>
        <v>0</v>
      </c>
      <c r="BI8296" s="17">
        <f t="shared" si="2611"/>
        <v>8296</v>
      </c>
      <c r="BJ8296" s="17">
        <f t="shared" si="2602"/>
        <v>8296</v>
      </c>
      <c r="BK8296" s="150">
        <f t="shared" si="2603"/>
        <v>41774</v>
      </c>
      <c r="BL8296" s="50" t="e">
        <f t="shared" ca="1" si="2608"/>
        <v>#NAME?</v>
      </c>
      <c r="BM8296" s="50" t="e">
        <f t="shared" ca="1" si="2609"/>
        <v>#NAME?</v>
      </c>
      <c r="BN8296" s="50" t="e">
        <f t="shared" ca="1" si="2610"/>
        <v>#NAME?</v>
      </c>
    </row>
    <row r="8297" spans="1:66" x14ac:dyDescent="0.35">
      <c r="A8297" s="48">
        <v>41775</v>
      </c>
      <c r="B8297" s="17">
        <v>2014</v>
      </c>
      <c r="C8297" s="17">
        <v>5</v>
      </c>
      <c r="D8297" s="17">
        <v>136</v>
      </c>
      <c r="E8297" s="17">
        <v>16</v>
      </c>
      <c r="F8297" s="17">
        <v>6</v>
      </c>
      <c r="G8297" s="50">
        <v>3.7</v>
      </c>
      <c r="H8297" s="32">
        <v>3.2922287648341269</v>
      </c>
      <c r="I8297" s="50">
        <v>15.666666666666666</v>
      </c>
      <c r="J8297" s="13">
        <v>0</v>
      </c>
      <c r="K8297" s="13">
        <f t="shared" si="2592"/>
        <v>0</v>
      </c>
      <c r="L8297" s="13">
        <f t="shared" si="2604"/>
        <v>0</v>
      </c>
      <c r="M8297" s="13" t="e">
        <f ca="1">CalcTable[[#This Row],[IWC]]-AE8296</f>
        <v>#NAME?</v>
      </c>
      <c r="N8297" s="13" t="e">
        <f ca="1">IF(CalcTable[[#This Row],[Day of Year]]&lt;123,FCAP,AE8296)</f>
        <v>#NAME?</v>
      </c>
      <c r="O8297" s="17" t="e">
        <f ca="1">IF(IRR_DRIP,5,COUNTIF('IDET Wind Values'!C8281:G8281,"&lt;="&amp;IRR_MAXWIND))</f>
        <v>#NAME?</v>
      </c>
      <c r="P8297" s="13" t="e">
        <f ca="1">CalcTable[[#This Row],[ET_o]]*KL</f>
        <v>#NAME?</v>
      </c>
      <c r="Q8297" s="13" t="e">
        <f ca="1">IF(WILTPT&lt;=0,1,MAX(0,MIN(1,(CalcTable[[#This Row],[IWC]]-WILTPT)/(MAD-WILTPT))))</f>
        <v>#NAME?</v>
      </c>
      <c r="R8297" s="13" t="e">
        <f ca="1">CalcTable[[#This Row],[ETMult]]*CalcTable[[#This Row],[ETb]]</f>
        <v>#NAME?</v>
      </c>
      <c r="S8297" s="13" t="b">
        <f>INDEX(IRR_LIST,CalcTable[[#This Row],[Day of Week]]+1)</f>
        <v>0</v>
      </c>
      <c r="T8297" s="13">
        <f t="shared" ca="1" si="2593"/>
        <v>1</v>
      </c>
      <c r="U8297" s="13" t="b">
        <f ca="1">IF(CalcTable[[#This Row],[IrrPrecip]]&gt;=IC_MM,FALSE,TRUE)</f>
        <v>1</v>
      </c>
      <c r="V8297" s="13" t="b">
        <f t="shared" si="2605"/>
        <v>1</v>
      </c>
      <c r="W8297" s="13" t="e">
        <f ca="1">IF(AND(IRR_DRIP=FALSE,CalcTable[[#This Row],[IrrHours]]&lt;=0),FALSE,TRUE)</f>
        <v>#NAME?</v>
      </c>
      <c r="X8297" s="13" t="e">
        <f ca="1">AND(CalcTable[[#This Row],[IrrDay]],CalcTable[[#This Row],[IrrRain]],CalcTable[[#This Row],[IrrWarm]],CalcTable[[#This Row],[IrrWindy]])</f>
        <v>#NAME?</v>
      </c>
      <c r="Y8297" s="13" t="e">
        <f t="shared" ca="1" si="2594"/>
        <v>#NAME?</v>
      </c>
      <c r="Z8297" s="13" t="e">
        <f ca="1">CalcTable[[#This Row],[IrrHours]]/5</f>
        <v>#NAME?</v>
      </c>
      <c r="AA8297" s="13" t="e">
        <f ca="1">IF(CalcTable[[#This Row],[IrrFlag]]=FALSE,0,MAX(0,CalcTable[[#This Row],[VolRednWind]]*(FCAP*IRR_TARGET-CalcTable[[#This Row],[IWC]])))</f>
        <v>#NAME?</v>
      </c>
      <c r="AB8297" s="13" t="e">
        <f ca="1">CalcTable[[#This Row],[IWC]]+CalcTable[[#This Row],[Eff Precip]]+CalcTable[[#This Row],[IrrAmt]]-CalcTable[[#This Row],[AET]]</f>
        <v>#NAME?</v>
      </c>
      <c r="AC8297" s="13" t="e">
        <f ca="1">IF(CalcTable[[#This Row],[PWC]]&gt;FCAP,MIN(24*PERC,MIN(SAT,CalcTable[[#This Row],[PWC]])-FCAP),0)</f>
        <v>#NAME?</v>
      </c>
      <c r="AD8297" s="13" t="e">
        <f ca="1">IF(CalcTable[[#This Row],[PWC]]&gt;SAT,CalcTable[[#This Row],[PWC]]-SAT,0)</f>
        <v>#NAME?</v>
      </c>
      <c r="AE8297" s="13" t="e">
        <f ca="1">CalcTable[[#This Row],[PWC]]-CalcTable[[#This Row],[PercAmt]]-CalcTable[[#This Row],[Runoff]]</f>
        <v>#NAME?</v>
      </c>
      <c r="AF8297" s="13" t="e">
        <f ca="1">CalcTable[[#This Row],[IrrAmt]]/1000*CUR_IRR_AREA*10000/IRR_EFF</f>
        <v>#NAME?</v>
      </c>
      <c r="AG8297" s="147"/>
      <c r="AI8297" s="50">
        <v>0</v>
      </c>
      <c r="AJ8297" s="50">
        <v>0</v>
      </c>
      <c r="AK8297" s="50">
        <v>0</v>
      </c>
      <c r="AL8297" s="50">
        <v>5.0061539977272282</v>
      </c>
      <c r="AM8297" s="50"/>
      <c r="AN8297" s="50"/>
      <c r="AO8297" s="50"/>
      <c r="AP8297" s="50"/>
      <c r="AQ8297" s="50"/>
      <c r="AR8297" s="50"/>
      <c r="AS8297" s="50"/>
      <c r="AT8297" s="50"/>
      <c r="AU8297" s="50"/>
      <c r="AV8297" s="50"/>
      <c r="AW8297" s="50"/>
      <c r="AX8297" s="50">
        <f t="shared" si="2595"/>
        <v>5.0061539977272282</v>
      </c>
      <c r="AY8297" s="50"/>
      <c r="AZ8297" s="50">
        <f t="shared" si="2596"/>
        <v>146.84718393333205</v>
      </c>
      <c r="BA8297" s="50">
        <f t="shared" si="2606"/>
        <v>226.09804510370174</v>
      </c>
      <c r="BB8297" s="50">
        <f t="shared" si="2607"/>
        <v>233.09076814814614</v>
      </c>
      <c r="BC8297" s="17">
        <f t="shared" si="2597"/>
        <v>20145</v>
      </c>
      <c r="BD8297" s="50">
        <f t="shared" si="2598"/>
        <v>5.0061539977272282</v>
      </c>
      <c r="BE8297" s="50">
        <f t="shared" si="2599"/>
        <v>146.84718393333205</v>
      </c>
      <c r="BF8297" s="50">
        <f t="shared" si="2600"/>
        <v>240.19524517958456</v>
      </c>
      <c r="BG8297" s="50"/>
      <c r="BH8297" s="17">
        <f t="shared" si="2601"/>
        <v>0</v>
      </c>
      <c r="BI8297" s="17">
        <f t="shared" si="2611"/>
        <v>8297</v>
      </c>
      <c r="BJ8297" s="17">
        <f t="shared" si="2602"/>
        <v>8297</v>
      </c>
      <c r="BK8297" s="150">
        <f t="shared" si="2603"/>
        <v>41775</v>
      </c>
      <c r="BL8297" s="50" t="e">
        <f t="shared" ca="1" si="2608"/>
        <v>#NAME?</v>
      </c>
      <c r="BM8297" s="50" t="e">
        <f t="shared" ca="1" si="2609"/>
        <v>#NAME?</v>
      </c>
      <c r="BN8297" s="50" t="e">
        <f t="shared" ca="1" si="2610"/>
        <v>#NAME?</v>
      </c>
    </row>
    <row r="8298" spans="1:66" x14ac:dyDescent="0.35">
      <c r="A8298" s="48">
        <v>41776</v>
      </c>
      <c r="B8298" s="17">
        <v>2014</v>
      </c>
      <c r="C8298" s="17">
        <v>5</v>
      </c>
      <c r="D8298" s="17">
        <v>137</v>
      </c>
      <c r="E8298" s="17">
        <v>17</v>
      </c>
      <c r="F8298" s="17">
        <v>7</v>
      </c>
      <c r="G8298" s="50">
        <v>3.5</v>
      </c>
      <c r="H8298" s="32">
        <v>4.0298209256358763</v>
      </c>
      <c r="I8298" s="50">
        <v>11.5</v>
      </c>
      <c r="J8298" s="13">
        <v>0.8</v>
      </c>
      <c r="K8298" s="13">
        <f t="shared" si="2592"/>
        <v>0.8</v>
      </c>
      <c r="L8298" s="13">
        <f t="shared" si="2604"/>
        <v>0</v>
      </c>
      <c r="M8298" s="13" t="e">
        <f ca="1">CalcTable[[#This Row],[IWC]]-AE8297</f>
        <v>#NAME?</v>
      </c>
      <c r="N8298" s="13" t="e">
        <f ca="1">IF(CalcTable[[#This Row],[Day of Year]]&lt;123,FCAP,AE8297)</f>
        <v>#NAME?</v>
      </c>
      <c r="O8298" s="17" t="e">
        <f ca="1">IF(IRR_DRIP,5,COUNTIF('IDET Wind Values'!C8282:G8282,"&lt;="&amp;IRR_MAXWIND))</f>
        <v>#NAME?</v>
      </c>
      <c r="P8298" s="13" t="e">
        <f ca="1">CalcTable[[#This Row],[ET_o]]*KL</f>
        <v>#NAME?</v>
      </c>
      <c r="Q8298" s="13" t="e">
        <f ca="1">IF(WILTPT&lt;=0,1,MAX(0,MIN(1,(CalcTable[[#This Row],[IWC]]-WILTPT)/(MAD-WILTPT))))</f>
        <v>#NAME?</v>
      </c>
      <c r="R8298" s="13" t="e">
        <f ca="1">CalcTable[[#This Row],[ETMult]]*CalcTable[[#This Row],[ETb]]</f>
        <v>#NAME?</v>
      </c>
      <c r="S8298" s="13" t="b">
        <f>INDEX(IRR_LIST,CalcTable[[#This Row],[Day of Week]]+1)</f>
        <v>0</v>
      </c>
      <c r="T8298" s="13">
        <f t="shared" ca="1" si="2593"/>
        <v>1</v>
      </c>
      <c r="U8298" s="13" t="b">
        <f ca="1">IF(CalcTable[[#This Row],[IrrPrecip]]&gt;=IC_MM,FALSE,TRUE)</f>
        <v>1</v>
      </c>
      <c r="V8298" s="13" t="b">
        <f t="shared" si="2605"/>
        <v>1</v>
      </c>
      <c r="W8298" s="13" t="e">
        <f ca="1">IF(AND(IRR_DRIP=FALSE,CalcTable[[#This Row],[IrrHours]]&lt;=0),FALSE,TRUE)</f>
        <v>#NAME?</v>
      </c>
      <c r="X8298" s="13" t="e">
        <f ca="1">AND(CalcTable[[#This Row],[IrrDay]],CalcTable[[#This Row],[IrrRain]],CalcTable[[#This Row],[IrrWarm]],CalcTable[[#This Row],[IrrWindy]])</f>
        <v>#NAME?</v>
      </c>
      <c r="Y8298" s="13" t="e">
        <f t="shared" ca="1" si="2594"/>
        <v>#NAME?</v>
      </c>
      <c r="Z8298" s="13" t="e">
        <f ca="1">CalcTable[[#This Row],[IrrHours]]/5</f>
        <v>#NAME?</v>
      </c>
      <c r="AA8298" s="13" t="e">
        <f ca="1">IF(CalcTable[[#This Row],[IrrFlag]]=FALSE,0,MAX(0,CalcTable[[#This Row],[VolRednWind]]*(FCAP*IRR_TARGET-CalcTable[[#This Row],[IWC]])))</f>
        <v>#NAME?</v>
      </c>
      <c r="AB8298" s="13" t="e">
        <f ca="1">CalcTable[[#This Row],[IWC]]+CalcTable[[#This Row],[Eff Precip]]+CalcTable[[#This Row],[IrrAmt]]-CalcTable[[#This Row],[AET]]</f>
        <v>#NAME?</v>
      </c>
      <c r="AC8298" s="13" t="e">
        <f ca="1">IF(CalcTable[[#This Row],[PWC]]&gt;FCAP,MIN(24*PERC,MIN(SAT,CalcTable[[#This Row],[PWC]])-FCAP),0)</f>
        <v>#NAME?</v>
      </c>
      <c r="AD8298" s="13" t="e">
        <f ca="1">IF(CalcTable[[#This Row],[PWC]]&gt;SAT,CalcTable[[#This Row],[PWC]]-SAT,0)</f>
        <v>#NAME?</v>
      </c>
      <c r="AE8298" s="13" t="e">
        <f ca="1">CalcTable[[#This Row],[PWC]]-CalcTable[[#This Row],[PercAmt]]-CalcTable[[#This Row],[Runoff]]</f>
        <v>#NAME?</v>
      </c>
      <c r="AF8298" s="13" t="e">
        <f ca="1">CalcTable[[#This Row],[IrrAmt]]/1000*CUR_IRR_AREA*10000/IRR_EFF</f>
        <v>#NAME?</v>
      </c>
      <c r="AG8298" s="147"/>
      <c r="AI8298" s="50">
        <v>0</v>
      </c>
      <c r="AJ8298" s="50">
        <v>0</v>
      </c>
      <c r="AK8298" s="50">
        <v>4.3022736825690462</v>
      </c>
      <c r="AL8298" s="50">
        <v>0</v>
      </c>
      <c r="AM8298" s="50"/>
      <c r="AN8298" s="50"/>
      <c r="AO8298" s="50"/>
      <c r="AP8298" s="50"/>
      <c r="AQ8298" s="50"/>
      <c r="AR8298" s="50"/>
      <c r="AS8298" s="50"/>
      <c r="AT8298" s="50"/>
      <c r="AU8298" s="50"/>
      <c r="AV8298" s="50"/>
      <c r="AW8298" s="50"/>
      <c r="AX8298" s="50">
        <f t="shared" si="2595"/>
        <v>4.3022736825690462</v>
      </c>
      <c r="AY8298" s="50"/>
      <c r="AZ8298" s="50">
        <f t="shared" si="2596"/>
        <v>63.100014011012682</v>
      </c>
      <c r="BA8298" s="50">
        <f t="shared" si="2606"/>
        <v>97.15398982647983</v>
      </c>
      <c r="BB8298" s="50">
        <f t="shared" si="2607"/>
        <v>100.15875239843284</v>
      </c>
      <c r="BC8298" s="17">
        <f t="shared" si="2597"/>
        <v>20145</v>
      </c>
      <c r="BD8298" s="50">
        <f t="shared" si="2598"/>
        <v>4.3022736825690462</v>
      </c>
      <c r="BE8298" s="50">
        <f t="shared" si="2599"/>
        <v>63.100014011012682</v>
      </c>
      <c r="BF8298" s="50">
        <f t="shared" si="2600"/>
        <v>103.21153549046821</v>
      </c>
      <c r="BG8298" s="50"/>
      <c r="BH8298" s="17">
        <f t="shared" si="2601"/>
        <v>0</v>
      </c>
      <c r="BI8298" s="17">
        <f t="shared" si="2611"/>
        <v>8298</v>
      </c>
      <c r="BJ8298" s="17">
        <f t="shared" si="2602"/>
        <v>8298</v>
      </c>
      <c r="BK8298" s="150">
        <f t="shared" si="2603"/>
        <v>41776</v>
      </c>
      <c r="BL8298" s="50" t="e">
        <f t="shared" ca="1" si="2608"/>
        <v>#NAME?</v>
      </c>
      <c r="BM8298" s="50" t="e">
        <f t="shared" ca="1" si="2609"/>
        <v>#NAME?</v>
      </c>
      <c r="BN8298" s="50" t="e">
        <f t="shared" ca="1" si="2610"/>
        <v>#NAME?</v>
      </c>
    </row>
    <row r="8299" spans="1:66" x14ac:dyDescent="0.35">
      <c r="A8299" s="48">
        <v>41777</v>
      </c>
      <c r="B8299" s="17">
        <v>2014</v>
      </c>
      <c r="C8299" s="17">
        <v>5</v>
      </c>
      <c r="D8299" s="17">
        <v>138</v>
      </c>
      <c r="E8299" s="17">
        <v>18</v>
      </c>
      <c r="F8299" s="17">
        <v>1</v>
      </c>
      <c r="G8299" s="50">
        <v>7.1</v>
      </c>
      <c r="H8299" s="32">
        <v>2.7047086802911986</v>
      </c>
      <c r="I8299" s="50">
        <v>10</v>
      </c>
      <c r="J8299" s="13">
        <v>0</v>
      </c>
      <c r="K8299" s="13">
        <f t="shared" si="2592"/>
        <v>0</v>
      </c>
      <c r="L8299" s="13">
        <f t="shared" si="2604"/>
        <v>0</v>
      </c>
      <c r="M8299" s="13" t="e">
        <f ca="1">CalcTable[[#This Row],[IWC]]-AE8298</f>
        <v>#NAME?</v>
      </c>
      <c r="N8299" s="13" t="e">
        <f ca="1">IF(CalcTable[[#This Row],[Day of Year]]&lt;123,FCAP,AE8298)</f>
        <v>#NAME?</v>
      </c>
      <c r="O8299" s="17" t="e">
        <f ca="1">IF(IRR_DRIP,5,COUNTIF('IDET Wind Values'!C8283:G8283,"&lt;="&amp;IRR_MAXWIND))</f>
        <v>#NAME?</v>
      </c>
      <c r="P8299" s="13" t="e">
        <f ca="1">CalcTable[[#This Row],[ET_o]]*KL</f>
        <v>#NAME?</v>
      </c>
      <c r="Q8299" s="13" t="e">
        <f ca="1">IF(WILTPT&lt;=0,1,MAX(0,MIN(1,(CalcTable[[#This Row],[IWC]]-WILTPT)/(MAD-WILTPT))))</f>
        <v>#NAME?</v>
      </c>
      <c r="R8299" s="13" t="e">
        <f ca="1">CalcTable[[#This Row],[ETMult]]*CalcTable[[#This Row],[ETb]]</f>
        <v>#NAME?</v>
      </c>
      <c r="S8299" s="13" t="b">
        <f>INDEX(IRR_LIST,CalcTable[[#This Row],[Day of Week]]+1)</f>
        <v>1</v>
      </c>
      <c r="T8299" s="13">
        <f t="shared" ca="1" si="2593"/>
        <v>0.8</v>
      </c>
      <c r="U8299" s="13" t="b">
        <f ca="1">IF(CalcTable[[#This Row],[IrrPrecip]]&gt;=IC_MM,FALSE,TRUE)</f>
        <v>1</v>
      </c>
      <c r="V8299" s="13" t="b">
        <f t="shared" si="2605"/>
        <v>1</v>
      </c>
      <c r="W8299" s="13" t="e">
        <f ca="1">IF(AND(IRR_DRIP=FALSE,CalcTable[[#This Row],[IrrHours]]&lt;=0),FALSE,TRUE)</f>
        <v>#NAME?</v>
      </c>
      <c r="X8299" s="13" t="e">
        <f ca="1">AND(CalcTable[[#This Row],[IrrDay]],CalcTable[[#This Row],[IrrRain]],CalcTable[[#This Row],[IrrWarm]],CalcTable[[#This Row],[IrrWindy]])</f>
        <v>#NAME?</v>
      </c>
      <c r="Y8299" s="13" t="e">
        <f t="shared" ca="1" si="2594"/>
        <v>#NAME?</v>
      </c>
      <c r="Z8299" s="13" t="e">
        <f ca="1">CalcTable[[#This Row],[IrrHours]]/5</f>
        <v>#NAME?</v>
      </c>
      <c r="AA8299" s="13" t="e">
        <f ca="1">IF(CalcTable[[#This Row],[IrrFlag]]=FALSE,0,MAX(0,CalcTable[[#This Row],[VolRednWind]]*(FCAP*IRR_TARGET-CalcTable[[#This Row],[IWC]])))</f>
        <v>#NAME?</v>
      </c>
      <c r="AB8299" s="13" t="e">
        <f ca="1">CalcTable[[#This Row],[IWC]]+CalcTable[[#This Row],[Eff Precip]]+CalcTable[[#This Row],[IrrAmt]]-CalcTable[[#This Row],[AET]]</f>
        <v>#NAME?</v>
      </c>
      <c r="AC8299" s="13" t="e">
        <f ca="1">IF(CalcTable[[#This Row],[PWC]]&gt;FCAP,MIN(24*PERC,MIN(SAT,CalcTable[[#This Row],[PWC]])-FCAP),0)</f>
        <v>#NAME?</v>
      </c>
      <c r="AD8299" s="13" t="e">
        <f ca="1">IF(CalcTable[[#This Row],[PWC]]&gt;SAT,CalcTable[[#This Row],[PWC]]-SAT,0)</f>
        <v>#NAME?</v>
      </c>
      <c r="AE8299" s="13" t="e">
        <f ca="1">CalcTable[[#This Row],[PWC]]-CalcTable[[#This Row],[PercAmt]]-CalcTable[[#This Row],[Runoff]]</f>
        <v>#NAME?</v>
      </c>
      <c r="AF8299" s="13" t="e">
        <f ca="1">CalcTable[[#This Row],[IrrAmt]]/1000*CUR_IRR_AREA*10000/IRR_EFF</f>
        <v>#NAME?</v>
      </c>
      <c r="AG8299" s="147"/>
      <c r="AI8299" s="50">
        <v>0</v>
      </c>
      <c r="AJ8299" s="50">
        <v>0</v>
      </c>
      <c r="AK8299" s="50">
        <v>0</v>
      </c>
      <c r="AL8299" s="50">
        <v>0</v>
      </c>
      <c r="AM8299" s="50"/>
      <c r="AN8299" s="50"/>
      <c r="AO8299" s="50"/>
      <c r="AP8299" s="50"/>
      <c r="AQ8299" s="50"/>
      <c r="AR8299" s="50"/>
      <c r="AS8299" s="50"/>
      <c r="AT8299" s="50"/>
      <c r="AU8299" s="50"/>
      <c r="AV8299" s="50"/>
      <c r="AW8299" s="50"/>
      <c r="AX8299" s="50">
        <f t="shared" si="2595"/>
        <v>0</v>
      </c>
      <c r="AY8299" s="50"/>
      <c r="AZ8299" s="50">
        <f t="shared" si="2596"/>
        <v>0</v>
      </c>
      <c r="BA8299" s="50">
        <f t="shared" si="2606"/>
        <v>0</v>
      </c>
      <c r="BB8299" s="50">
        <f t="shared" si="2607"/>
        <v>0</v>
      </c>
      <c r="BC8299" s="17">
        <f t="shared" si="2597"/>
        <v>20145</v>
      </c>
      <c r="BD8299" s="50">
        <f t="shared" si="2598"/>
        <v>0</v>
      </c>
      <c r="BE8299" s="50">
        <f t="shared" si="2599"/>
        <v>0</v>
      </c>
      <c r="BF8299" s="50">
        <f t="shared" si="2600"/>
        <v>0</v>
      </c>
      <c r="BG8299" s="50"/>
      <c r="BH8299" s="17">
        <f t="shared" si="2601"/>
        <v>0</v>
      </c>
      <c r="BI8299" s="17">
        <f t="shared" si="2611"/>
        <v>8299</v>
      </c>
      <c r="BJ8299" s="17">
        <f t="shared" si="2602"/>
        <v>8299</v>
      </c>
      <c r="BK8299" s="150">
        <f t="shared" si="2603"/>
        <v>41777</v>
      </c>
      <c r="BL8299" s="50" t="e">
        <f t="shared" ca="1" si="2608"/>
        <v>#NAME?</v>
      </c>
      <c r="BM8299" s="50" t="e">
        <f t="shared" ca="1" si="2609"/>
        <v>#NAME?</v>
      </c>
      <c r="BN8299" s="50" t="e">
        <f t="shared" ca="1" si="2610"/>
        <v>#NAME?</v>
      </c>
    </row>
    <row r="8300" spans="1:66" x14ac:dyDescent="0.35">
      <c r="A8300" s="48">
        <v>41778</v>
      </c>
      <c r="B8300" s="17">
        <v>2014</v>
      </c>
      <c r="C8300" s="17">
        <v>5</v>
      </c>
      <c r="D8300" s="17">
        <v>139</v>
      </c>
      <c r="E8300" s="17">
        <v>19</v>
      </c>
      <c r="F8300" s="17">
        <v>2</v>
      </c>
      <c r="G8300" s="50">
        <v>7</v>
      </c>
      <c r="H8300" s="32">
        <v>4.1411027480000682</v>
      </c>
      <c r="I8300" s="50">
        <v>22.833333333333332</v>
      </c>
      <c r="J8300" s="13">
        <v>0.2</v>
      </c>
      <c r="K8300" s="13">
        <f t="shared" si="2592"/>
        <v>0.2</v>
      </c>
      <c r="L8300" s="13">
        <f t="shared" si="2604"/>
        <v>0</v>
      </c>
      <c r="M8300" s="13" t="e">
        <f ca="1">CalcTable[[#This Row],[IWC]]-AE8299</f>
        <v>#NAME?</v>
      </c>
      <c r="N8300" s="13" t="e">
        <f ca="1">IF(CalcTable[[#This Row],[Day of Year]]&lt;123,FCAP,AE8299)</f>
        <v>#NAME?</v>
      </c>
      <c r="O8300" s="17" t="e">
        <f ca="1">IF(IRR_DRIP,5,COUNTIF('IDET Wind Values'!C8284:G8284,"&lt;="&amp;IRR_MAXWIND))</f>
        <v>#NAME?</v>
      </c>
      <c r="P8300" s="13" t="e">
        <f ca="1">CalcTable[[#This Row],[ET_o]]*KL</f>
        <v>#NAME?</v>
      </c>
      <c r="Q8300" s="13" t="e">
        <f ca="1">IF(WILTPT&lt;=0,1,MAX(0,MIN(1,(CalcTable[[#This Row],[IWC]]-WILTPT)/(MAD-WILTPT))))</f>
        <v>#NAME?</v>
      </c>
      <c r="R8300" s="13" t="e">
        <f ca="1">CalcTable[[#This Row],[ETMult]]*CalcTable[[#This Row],[ETb]]</f>
        <v>#NAME?</v>
      </c>
      <c r="S8300" s="13" t="b">
        <f>INDEX(IRR_LIST,CalcTable[[#This Row],[Day of Week]]+1)</f>
        <v>0</v>
      </c>
      <c r="T8300" s="13">
        <f t="shared" ca="1" si="2593"/>
        <v>0.8</v>
      </c>
      <c r="U8300" s="13" t="b">
        <f ca="1">IF(CalcTable[[#This Row],[IrrPrecip]]&gt;=IC_MM,FALSE,TRUE)</f>
        <v>1</v>
      </c>
      <c r="V8300" s="13" t="b">
        <f t="shared" si="2605"/>
        <v>1</v>
      </c>
      <c r="W8300" s="13" t="e">
        <f ca="1">IF(AND(IRR_DRIP=FALSE,CalcTable[[#This Row],[IrrHours]]&lt;=0),FALSE,TRUE)</f>
        <v>#NAME?</v>
      </c>
      <c r="X8300" s="13" t="e">
        <f ca="1">AND(CalcTable[[#This Row],[IrrDay]],CalcTable[[#This Row],[IrrRain]],CalcTable[[#This Row],[IrrWarm]],CalcTable[[#This Row],[IrrWindy]])</f>
        <v>#NAME?</v>
      </c>
      <c r="Y8300" s="13" t="e">
        <f t="shared" ca="1" si="2594"/>
        <v>#NAME?</v>
      </c>
      <c r="Z8300" s="13" t="e">
        <f ca="1">CalcTable[[#This Row],[IrrHours]]/5</f>
        <v>#NAME?</v>
      </c>
      <c r="AA8300" s="13" t="e">
        <f ca="1">IF(CalcTable[[#This Row],[IrrFlag]]=FALSE,0,MAX(0,CalcTable[[#This Row],[VolRednWind]]*(FCAP*IRR_TARGET-CalcTable[[#This Row],[IWC]])))</f>
        <v>#NAME?</v>
      </c>
      <c r="AB8300" s="13" t="e">
        <f ca="1">CalcTable[[#This Row],[IWC]]+CalcTable[[#This Row],[Eff Precip]]+CalcTable[[#This Row],[IrrAmt]]-CalcTable[[#This Row],[AET]]</f>
        <v>#NAME?</v>
      </c>
      <c r="AC8300" s="13" t="e">
        <f ca="1">IF(CalcTable[[#This Row],[PWC]]&gt;FCAP,MIN(24*PERC,MIN(SAT,CalcTable[[#This Row],[PWC]])-FCAP),0)</f>
        <v>#NAME?</v>
      </c>
      <c r="AD8300" s="13" t="e">
        <f ca="1">IF(CalcTable[[#This Row],[PWC]]&gt;SAT,CalcTable[[#This Row],[PWC]]-SAT,0)</f>
        <v>#NAME?</v>
      </c>
      <c r="AE8300" s="13" t="e">
        <f ca="1">CalcTable[[#This Row],[PWC]]-CalcTable[[#This Row],[PercAmt]]-CalcTable[[#This Row],[Runoff]]</f>
        <v>#NAME?</v>
      </c>
      <c r="AF8300" s="13" t="e">
        <f ca="1">CalcTable[[#This Row],[IrrAmt]]/1000*CUR_IRR_AREA*10000/IRR_EFF</f>
        <v>#NAME?</v>
      </c>
      <c r="AG8300" s="147"/>
      <c r="AI8300" s="50">
        <v>0</v>
      </c>
      <c r="AJ8300" s="50">
        <v>0</v>
      </c>
      <c r="AK8300" s="50">
        <v>6.7730442587595263</v>
      </c>
      <c r="AL8300" s="50">
        <v>5.9839912832598934</v>
      </c>
      <c r="AM8300" s="50"/>
      <c r="AN8300" s="50"/>
      <c r="AO8300" s="50"/>
      <c r="AP8300" s="50"/>
      <c r="AQ8300" s="50"/>
      <c r="AR8300" s="50"/>
      <c r="AS8300" s="50"/>
      <c r="AT8300" s="50"/>
      <c r="AU8300" s="50"/>
      <c r="AV8300" s="50"/>
      <c r="AW8300" s="50"/>
      <c r="AX8300" s="50">
        <f t="shared" si="2595"/>
        <v>12.75703554201942</v>
      </c>
      <c r="AY8300" s="50"/>
      <c r="AZ8300" s="50">
        <f t="shared" si="2596"/>
        <v>274.86839343742992</v>
      </c>
      <c r="BA8300" s="50">
        <f t="shared" si="2606"/>
        <v>423.21006608620166</v>
      </c>
      <c r="BB8300" s="50">
        <f t="shared" si="2607"/>
        <v>436.29903720226974</v>
      </c>
      <c r="BC8300" s="17">
        <f t="shared" si="2597"/>
        <v>20145</v>
      </c>
      <c r="BD8300" s="50">
        <f t="shared" si="2598"/>
        <v>12.75703554201942</v>
      </c>
      <c r="BE8300" s="50">
        <f t="shared" si="2599"/>
        <v>274.86839343742992</v>
      </c>
      <c r="BF8300" s="50">
        <f t="shared" si="2600"/>
        <v>449.59718930528294</v>
      </c>
      <c r="BG8300" s="50"/>
      <c r="BH8300" s="17">
        <f t="shared" si="2601"/>
        <v>0</v>
      </c>
      <c r="BI8300" s="17">
        <f t="shared" si="2611"/>
        <v>8300</v>
      </c>
      <c r="BJ8300" s="17">
        <f t="shared" si="2602"/>
        <v>8300</v>
      </c>
      <c r="BK8300" s="150">
        <f t="shared" si="2603"/>
        <v>41778</v>
      </c>
      <c r="BL8300" s="50" t="e">
        <f t="shared" ca="1" si="2608"/>
        <v>#NAME?</v>
      </c>
      <c r="BM8300" s="50" t="e">
        <f t="shared" ca="1" si="2609"/>
        <v>#NAME?</v>
      </c>
      <c r="BN8300" s="50" t="e">
        <f t="shared" ca="1" si="2610"/>
        <v>#NAME?</v>
      </c>
    </row>
    <row r="8301" spans="1:66" x14ac:dyDescent="0.35">
      <c r="A8301" s="48">
        <v>41779</v>
      </c>
      <c r="B8301" s="17">
        <v>2014</v>
      </c>
      <c r="C8301" s="17">
        <v>5</v>
      </c>
      <c r="D8301" s="17">
        <v>140</v>
      </c>
      <c r="E8301" s="17">
        <v>20</v>
      </c>
      <c r="F8301" s="17">
        <v>3</v>
      </c>
      <c r="G8301" s="50">
        <v>6.2</v>
      </c>
      <c r="H8301" s="32">
        <v>4.3018629457503446</v>
      </c>
      <c r="I8301" s="50">
        <v>8.1666666666666661</v>
      </c>
      <c r="J8301" s="13">
        <v>0.2</v>
      </c>
      <c r="K8301" s="13">
        <f t="shared" si="2592"/>
        <v>0.2</v>
      </c>
      <c r="L8301" s="13">
        <f t="shared" si="2604"/>
        <v>0</v>
      </c>
      <c r="M8301" s="13" t="e">
        <f ca="1">CalcTable[[#This Row],[IWC]]-AE8300</f>
        <v>#NAME?</v>
      </c>
      <c r="N8301" s="13" t="e">
        <f ca="1">IF(CalcTable[[#This Row],[Day of Year]]&lt;123,FCAP,AE8300)</f>
        <v>#NAME?</v>
      </c>
      <c r="O8301" s="17" t="e">
        <f ca="1">IF(IRR_DRIP,5,COUNTIF('IDET Wind Values'!C8285:G8285,"&lt;="&amp;IRR_MAXWIND))</f>
        <v>#NAME?</v>
      </c>
      <c r="P8301" s="13" t="e">
        <f ca="1">CalcTable[[#This Row],[ET_o]]*KL</f>
        <v>#NAME?</v>
      </c>
      <c r="Q8301" s="13" t="e">
        <f ca="1">IF(WILTPT&lt;=0,1,MAX(0,MIN(1,(CalcTable[[#This Row],[IWC]]-WILTPT)/(MAD-WILTPT))))</f>
        <v>#NAME?</v>
      </c>
      <c r="R8301" s="13" t="e">
        <f ca="1">CalcTable[[#This Row],[ETMult]]*CalcTable[[#This Row],[ETb]]</f>
        <v>#NAME?</v>
      </c>
      <c r="S8301" s="13" t="b">
        <f>INDEX(IRR_LIST,CalcTable[[#This Row],[Day of Week]]+1)</f>
        <v>1</v>
      </c>
      <c r="T8301" s="13">
        <f t="shared" ca="1" si="2593"/>
        <v>0.2</v>
      </c>
      <c r="U8301" s="13" t="b">
        <f ca="1">IF(CalcTable[[#This Row],[IrrPrecip]]&gt;=IC_MM,FALSE,TRUE)</f>
        <v>1</v>
      </c>
      <c r="V8301" s="13" t="b">
        <f t="shared" si="2605"/>
        <v>1</v>
      </c>
      <c r="W8301" s="13" t="e">
        <f ca="1">IF(AND(IRR_DRIP=FALSE,CalcTable[[#This Row],[IrrHours]]&lt;=0),FALSE,TRUE)</f>
        <v>#NAME?</v>
      </c>
      <c r="X8301" s="13" t="e">
        <f ca="1">AND(CalcTable[[#This Row],[IrrDay]],CalcTable[[#This Row],[IrrRain]],CalcTable[[#This Row],[IrrWarm]],CalcTable[[#This Row],[IrrWindy]])</f>
        <v>#NAME?</v>
      </c>
      <c r="Y8301" s="13" t="e">
        <f t="shared" ca="1" si="2594"/>
        <v>#NAME?</v>
      </c>
      <c r="Z8301" s="13" t="e">
        <f ca="1">CalcTable[[#This Row],[IrrHours]]/5</f>
        <v>#NAME?</v>
      </c>
      <c r="AA8301" s="13" t="e">
        <f ca="1">IF(CalcTable[[#This Row],[IrrFlag]]=FALSE,0,MAX(0,CalcTable[[#This Row],[VolRednWind]]*(FCAP*IRR_TARGET-CalcTable[[#This Row],[IWC]])))</f>
        <v>#NAME?</v>
      </c>
      <c r="AB8301" s="13" t="e">
        <f ca="1">CalcTable[[#This Row],[IWC]]+CalcTable[[#This Row],[Eff Precip]]+CalcTable[[#This Row],[IrrAmt]]-CalcTable[[#This Row],[AET]]</f>
        <v>#NAME?</v>
      </c>
      <c r="AC8301" s="13" t="e">
        <f ca="1">IF(CalcTable[[#This Row],[PWC]]&gt;FCAP,MIN(24*PERC,MIN(SAT,CalcTable[[#This Row],[PWC]])-FCAP),0)</f>
        <v>#NAME?</v>
      </c>
      <c r="AD8301" s="13" t="e">
        <f ca="1">IF(CalcTable[[#This Row],[PWC]]&gt;SAT,CalcTable[[#This Row],[PWC]]-SAT,0)</f>
        <v>#NAME?</v>
      </c>
      <c r="AE8301" s="13" t="e">
        <f ca="1">CalcTable[[#This Row],[PWC]]-CalcTable[[#This Row],[PercAmt]]-CalcTable[[#This Row],[Runoff]]</f>
        <v>#NAME?</v>
      </c>
      <c r="AF8301" s="13" t="e">
        <f ca="1">CalcTable[[#This Row],[IrrAmt]]/1000*CUR_IRR_AREA*10000/IRR_EFF</f>
        <v>#NAME?</v>
      </c>
      <c r="AG8301" s="147"/>
      <c r="AI8301" s="50">
        <v>10.323821629639442</v>
      </c>
      <c r="AJ8301" s="50">
        <v>19.342663149607343</v>
      </c>
      <c r="AK8301" s="50">
        <v>0</v>
      </c>
      <c r="AL8301" s="50">
        <v>0</v>
      </c>
      <c r="AM8301" s="50"/>
      <c r="AN8301" s="50"/>
      <c r="AO8301" s="50"/>
      <c r="AP8301" s="50"/>
      <c r="AQ8301" s="50"/>
      <c r="AR8301" s="50"/>
      <c r="AS8301" s="50"/>
      <c r="AT8301" s="50"/>
      <c r="AU8301" s="50"/>
      <c r="AV8301" s="50"/>
      <c r="AW8301" s="50"/>
      <c r="AX8301" s="50">
        <f t="shared" si="2595"/>
        <v>29.666484779246787</v>
      </c>
      <c r="AY8301" s="50"/>
      <c r="AZ8301" s="50">
        <f t="shared" si="2596"/>
        <v>718.80083628986063</v>
      </c>
      <c r="BA8301" s="50">
        <f t="shared" si="2606"/>
        <v>1169.0750735976526</v>
      </c>
      <c r="BB8301" s="50">
        <f t="shared" si="2607"/>
        <v>1210.2314600109894</v>
      </c>
      <c r="BC8301" s="17">
        <f t="shared" si="2597"/>
        <v>20145</v>
      </c>
      <c r="BD8301" s="50">
        <f t="shared" si="2598"/>
        <v>29.666484779246787</v>
      </c>
      <c r="BE8301" s="50">
        <f t="shared" si="2599"/>
        <v>718.80083628986063</v>
      </c>
      <c r="BF8301" s="50">
        <f t="shared" si="2600"/>
        <v>1175.7293431402604</v>
      </c>
      <c r="BG8301" s="50"/>
      <c r="BH8301" s="17">
        <f t="shared" si="2601"/>
        <v>0</v>
      </c>
      <c r="BI8301" s="17">
        <f t="shared" si="2611"/>
        <v>8301</v>
      </c>
      <c r="BJ8301" s="17">
        <f t="shared" si="2602"/>
        <v>8301</v>
      </c>
      <c r="BK8301" s="150">
        <f t="shared" si="2603"/>
        <v>41779</v>
      </c>
      <c r="BL8301" s="50" t="e">
        <f t="shared" ca="1" si="2608"/>
        <v>#NAME?</v>
      </c>
      <c r="BM8301" s="50" t="e">
        <f t="shared" ca="1" si="2609"/>
        <v>#NAME?</v>
      </c>
      <c r="BN8301" s="50" t="e">
        <f t="shared" ca="1" si="2610"/>
        <v>#NAME?</v>
      </c>
    </row>
    <row r="8302" spans="1:66" x14ac:dyDescent="0.35">
      <c r="A8302" s="48">
        <v>41780</v>
      </c>
      <c r="B8302" s="17">
        <v>2014</v>
      </c>
      <c r="C8302" s="17">
        <v>5</v>
      </c>
      <c r="D8302" s="17">
        <v>141</v>
      </c>
      <c r="E8302" s="17">
        <v>21</v>
      </c>
      <c r="F8302" s="17">
        <v>4</v>
      </c>
      <c r="G8302" s="50">
        <v>6.9</v>
      </c>
      <c r="H8302" s="32">
        <v>5.6455521792448371</v>
      </c>
      <c r="I8302" s="50">
        <v>7.833333333333333</v>
      </c>
      <c r="J8302" s="13">
        <v>0</v>
      </c>
      <c r="K8302" s="13">
        <f t="shared" si="2592"/>
        <v>0</v>
      </c>
      <c r="L8302" s="13">
        <f t="shared" si="2604"/>
        <v>0</v>
      </c>
      <c r="M8302" s="13" t="e">
        <f ca="1">CalcTable[[#This Row],[IWC]]-AE8301</f>
        <v>#NAME?</v>
      </c>
      <c r="N8302" s="13" t="e">
        <f ca="1">IF(CalcTable[[#This Row],[Day of Year]]&lt;123,FCAP,AE8301)</f>
        <v>#NAME?</v>
      </c>
      <c r="O8302" s="17" t="e">
        <f ca="1">IF(IRR_DRIP,5,COUNTIF('IDET Wind Values'!C8286:G8286,"&lt;="&amp;IRR_MAXWIND))</f>
        <v>#NAME?</v>
      </c>
      <c r="P8302" s="13" t="e">
        <f ca="1">CalcTable[[#This Row],[ET_o]]*KL</f>
        <v>#NAME?</v>
      </c>
      <c r="Q8302" s="13" t="e">
        <f ca="1">IF(WILTPT&lt;=0,1,MAX(0,MIN(1,(CalcTable[[#This Row],[IWC]]-WILTPT)/(MAD-WILTPT))))</f>
        <v>#NAME?</v>
      </c>
      <c r="R8302" s="13" t="e">
        <f ca="1">CalcTable[[#This Row],[ETMult]]*CalcTable[[#This Row],[ETb]]</f>
        <v>#NAME?</v>
      </c>
      <c r="S8302" s="13" t="b">
        <f>INDEX(IRR_LIST,CalcTable[[#This Row],[Day of Week]]+1)</f>
        <v>0</v>
      </c>
      <c r="T8302" s="13">
        <f t="shared" ca="1" si="2593"/>
        <v>0.4</v>
      </c>
      <c r="U8302" s="13" t="b">
        <f ca="1">IF(CalcTable[[#This Row],[IrrPrecip]]&gt;=IC_MM,FALSE,TRUE)</f>
        <v>1</v>
      </c>
      <c r="V8302" s="13" t="b">
        <f t="shared" si="2605"/>
        <v>1</v>
      </c>
      <c r="W8302" s="13" t="e">
        <f ca="1">IF(AND(IRR_DRIP=FALSE,CalcTable[[#This Row],[IrrHours]]&lt;=0),FALSE,TRUE)</f>
        <v>#NAME?</v>
      </c>
      <c r="X8302" s="13" t="e">
        <f ca="1">AND(CalcTable[[#This Row],[IrrDay]],CalcTable[[#This Row],[IrrRain]],CalcTable[[#This Row],[IrrWarm]],CalcTable[[#This Row],[IrrWindy]])</f>
        <v>#NAME?</v>
      </c>
      <c r="Y8302" s="13" t="e">
        <f t="shared" ca="1" si="2594"/>
        <v>#NAME?</v>
      </c>
      <c r="Z8302" s="13" t="e">
        <f ca="1">CalcTable[[#This Row],[IrrHours]]/5</f>
        <v>#NAME?</v>
      </c>
      <c r="AA8302" s="13" t="e">
        <f ca="1">IF(CalcTable[[#This Row],[IrrFlag]]=FALSE,0,MAX(0,CalcTable[[#This Row],[VolRednWind]]*(FCAP*IRR_TARGET-CalcTable[[#This Row],[IWC]])))</f>
        <v>#NAME?</v>
      </c>
      <c r="AB8302" s="13" t="e">
        <f ca="1">CalcTable[[#This Row],[IWC]]+CalcTable[[#This Row],[Eff Precip]]+CalcTable[[#This Row],[IrrAmt]]-CalcTable[[#This Row],[AET]]</f>
        <v>#NAME?</v>
      </c>
      <c r="AC8302" s="13" t="e">
        <f ca="1">IF(CalcTable[[#This Row],[PWC]]&gt;FCAP,MIN(24*PERC,MIN(SAT,CalcTable[[#This Row],[PWC]])-FCAP),0)</f>
        <v>#NAME?</v>
      </c>
      <c r="AD8302" s="13" t="e">
        <f ca="1">IF(CalcTable[[#This Row],[PWC]]&gt;SAT,CalcTable[[#This Row],[PWC]]-SAT,0)</f>
        <v>#NAME?</v>
      </c>
      <c r="AE8302" s="13" t="e">
        <f ca="1">CalcTable[[#This Row],[PWC]]-CalcTable[[#This Row],[PercAmt]]-CalcTable[[#This Row],[Runoff]]</f>
        <v>#NAME?</v>
      </c>
      <c r="AF8302" s="13" t="e">
        <f ca="1">CalcTable[[#This Row],[IrrAmt]]/1000*CUR_IRR_AREA*10000/IRR_EFF</f>
        <v>#NAME?</v>
      </c>
      <c r="AG8302" s="147"/>
      <c r="AI8302" s="50">
        <v>0</v>
      </c>
      <c r="AJ8302" s="50">
        <v>0</v>
      </c>
      <c r="AK8302" s="50">
        <v>2.3093958554205316</v>
      </c>
      <c r="AL8302" s="50">
        <v>4.6460246201626916</v>
      </c>
      <c r="AM8302" s="50"/>
      <c r="AN8302" s="50"/>
      <c r="AO8302" s="50"/>
      <c r="AP8302" s="50"/>
      <c r="AQ8302" s="50"/>
      <c r="AR8302" s="50"/>
      <c r="AS8302" s="50"/>
      <c r="AT8302" s="50"/>
      <c r="AU8302" s="50"/>
      <c r="AV8302" s="50"/>
      <c r="AW8302" s="50"/>
      <c r="AX8302" s="50">
        <f t="shared" si="2595"/>
        <v>6.9554204755832227</v>
      </c>
      <c r="AY8302" s="50"/>
      <c r="AZ8302" s="50">
        <f t="shared" si="2596"/>
        <v>170.1545280709401</v>
      </c>
      <c r="BA8302" s="50">
        <f t="shared" si="2606"/>
        <v>261.98395591874902</v>
      </c>
      <c r="BB8302" s="50">
        <f t="shared" si="2607"/>
        <v>270.08655249355576</v>
      </c>
      <c r="BC8302" s="17">
        <f t="shared" si="2597"/>
        <v>20145</v>
      </c>
      <c r="BD8302" s="50">
        <f t="shared" si="2598"/>
        <v>6.9554204755832227</v>
      </c>
      <c r="BE8302" s="50">
        <f t="shared" si="2599"/>
        <v>170.1545280709401</v>
      </c>
      <c r="BF8302" s="50">
        <f t="shared" si="2600"/>
        <v>278.31864046484469</v>
      </c>
      <c r="BG8302" s="50"/>
      <c r="BH8302" s="17">
        <f t="shared" si="2601"/>
        <v>0</v>
      </c>
      <c r="BI8302" s="17">
        <f t="shared" si="2611"/>
        <v>8302</v>
      </c>
      <c r="BJ8302" s="17">
        <f t="shared" si="2602"/>
        <v>8302</v>
      </c>
      <c r="BK8302" s="150">
        <f t="shared" si="2603"/>
        <v>41780</v>
      </c>
      <c r="BL8302" s="50" t="e">
        <f t="shared" ca="1" si="2608"/>
        <v>#NAME?</v>
      </c>
      <c r="BM8302" s="50" t="e">
        <f t="shared" ca="1" si="2609"/>
        <v>#NAME?</v>
      </c>
      <c r="BN8302" s="50" t="e">
        <f t="shared" ca="1" si="2610"/>
        <v>#NAME?</v>
      </c>
    </row>
    <row r="8303" spans="1:66" x14ac:dyDescent="0.35">
      <c r="A8303" s="48">
        <v>41781</v>
      </c>
      <c r="B8303" s="17">
        <v>2014</v>
      </c>
      <c r="C8303" s="17">
        <v>5</v>
      </c>
      <c r="D8303" s="17">
        <v>142</v>
      </c>
      <c r="E8303" s="17">
        <v>22</v>
      </c>
      <c r="F8303" s="17">
        <v>5</v>
      </c>
      <c r="G8303" s="50">
        <v>9.9</v>
      </c>
      <c r="H8303" s="32">
        <v>6.507274682295253</v>
      </c>
      <c r="I8303" s="50">
        <v>8.3333333333333339</v>
      </c>
      <c r="J8303" s="13">
        <v>0</v>
      </c>
      <c r="K8303" s="13">
        <f t="shared" si="2592"/>
        <v>0</v>
      </c>
      <c r="L8303" s="13">
        <f t="shared" si="2604"/>
        <v>0</v>
      </c>
      <c r="M8303" s="13" t="e">
        <f ca="1">CalcTable[[#This Row],[IWC]]-AE8302</f>
        <v>#NAME?</v>
      </c>
      <c r="N8303" s="13" t="e">
        <f ca="1">IF(CalcTable[[#This Row],[Day of Year]]&lt;123,FCAP,AE8302)</f>
        <v>#NAME?</v>
      </c>
      <c r="O8303" s="17" t="e">
        <f ca="1">IF(IRR_DRIP,5,COUNTIF('IDET Wind Values'!C8287:G8287,"&lt;="&amp;IRR_MAXWIND))</f>
        <v>#NAME?</v>
      </c>
      <c r="P8303" s="13" t="e">
        <f ca="1">CalcTable[[#This Row],[ET_o]]*KL</f>
        <v>#NAME?</v>
      </c>
      <c r="Q8303" s="13" t="e">
        <f ca="1">IF(WILTPT&lt;=0,1,MAX(0,MIN(1,(CalcTable[[#This Row],[IWC]]-WILTPT)/(MAD-WILTPT))))</f>
        <v>#NAME?</v>
      </c>
      <c r="R8303" s="13" t="e">
        <f ca="1">CalcTable[[#This Row],[ETMult]]*CalcTable[[#This Row],[ETb]]</f>
        <v>#NAME?</v>
      </c>
      <c r="S8303" s="13" t="b">
        <f>INDEX(IRR_LIST,CalcTable[[#This Row],[Day of Week]]+1)</f>
        <v>1</v>
      </c>
      <c r="T8303" s="13">
        <f t="shared" ca="1" si="2593"/>
        <v>0.2</v>
      </c>
      <c r="U8303" s="13" t="b">
        <f ca="1">IF(CalcTable[[#This Row],[IrrPrecip]]&gt;=IC_MM,FALSE,TRUE)</f>
        <v>1</v>
      </c>
      <c r="V8303" s="13" t="b">
        <f t="shared" si="2605"/>
        <v>1</v>
      </c>
      <c r="W8303" s="13" t="e">
        <f ca="1">IF(AND(IRR_DRIP=FALSE,CalcTable[[#This Row],[IrrHours]]&lt;=0),FALSE,TRUE)</f>
        <v>#NAME?</v>
      </c>
      <c r="X8303" s="13" t="e">
        <f ca="1">AND(CalcTable[[#This Row],[IrrDay]],CalcTable[[#This Row],[IrrRain]],CalcTable[[#This Row],[IrrWarm]],CalcTable[[#This Row],[IrrWindy]])</f>
        <v>#NAME?</v>
      </c>
      <c r="Y8303" s="13" t="e">
        <f t="shared" ca="1" si="2594"/>
        <v>#NAME?</v>
      </c>
      <c r="Z8303" s="13" t="e">
        <f ca="1">CalcTable[[#This Row],[IrrHours]]/5</f>
        <v>#NAME?</v>
      </c>
      <c r="AA8303" s="13" t="e">
        <f ca="1">IF(CalcTable[[#This Row],[IrrFlag]]=FALSE,0,MAX(0,CalcTable[[#This Row],[VolRednWind]]*(FCAP*IRR_TARGET-CalcTable[[#This Row],[IWC]])))</f>
        <v>#NAME?</v>
      </c>
      <c r="AB8303" s="13" t="e">
        <f ca="1">CalcTable[[#This Row],[IWC]]+CalcTable[[#This Row],[Eff Precip]]+CalcTable[[#This Row],[IrrAmt]]-CalcTable[[#This Row],[AET]]</f>
        <v>#NAME?</v>
      </c>
      <c r="AC8303" s="13" t="e">
        <f ca="1">IF(CalcTable[[#This Row],[PWC]]&gt;FCAP,MIN(24*PERC,MIN(SAT,CalcTable[[#This Row],[PWC]])-FCAP),0)</f>
        <v>#NAME?</v>
      </c>
      <c r="AD8303" s="13" t="e">
        <f ca="1">IF(CalcTable[[#This Row],[PWC]]&gt;SAT,CalcTable[[#This Row],[PWC]]-SAT,0)</f>
        <v>#NAME?</v>
      </c>
      <c r="AE8303" s="13" t="e">
        <f ca="1">CalcTable[[#This Row],[PWC]]-CalcTable[[#This Row],[PercAmt]]-CalcTable[[#This Row],[Runoff]]</f>
        <v>#NAME?</v>
      </c>
      <c r="AF8303" s="13" t="e">
        <f ca="1">CalcTable[[#This Row],[IrrAmt]]/1000*CUR_IRR_AREA*10000/IRR_EFF</f>
        <v>#NAME?</v>
      </c>
      <c r="AG8303" s="147"/>
      <c r="AI8303" s="50">
        <v>0</v>
      </c>
      <c r="AJ8303" s="50">
        <v>0</v>
      </c>
      <c r="AK8303" s="50">
        <v>0</v>
      </c>
      <c r="AL8303" s="50">
        <v>0</v>
      </c>
      <c r="AM8303" s="50"/>
      <c r="AN8303" s="50"/>
      <c r="AO8303" s="50"/>
      <c r="AP8303" s="50"/>
      <c r="AQ8303" s="50"/>
      <c r="AR8303" s="50"/>
      <c r="AS8303" s="50"/>
      <c r="AT8303" s="50"/>
      <c r="AU8303" s="50"/>
      <c r="AV8303" s="50"/>
      <c r="AW8303" s="50"/>
      <c r="AX8303" s="50">
        <f t="shared" si="2595"/>
        <v>0</v>
      </c>
      <c r="AY8303" s="50"/>
      <c r="AZ8303" s="50">
        <f t="shared" si="2596"/>
        <v>0</v>
      </c>
      <c r="BA8303" s="50">
        <f t="shared" si="2606"/>
        <v>0</v>
      </c>
      <c r="BB8303" s="50">
        <f t="shared" si="2607"/>
        <v>0</v>
      </c>
      <c r="BC8303" s="17">
        <f t="shared" si="2597"/>
        <v>20145</v>
      </c>
      <c r="BD8303" s="50">
        <f t="shared" si="2598"/>
        <v>0</v>
      </c>
      <c r="BE8303" s="50">
        <f t="shared" si="2599"/>
        <v>0</v>
      </c>
      <c r="BF8303" s="50">
        <f t="shared" si="2600"/>
        <v>0</v>
      </c>
      <c r="BG8303" s="50"/>
      <c r="BH8303" s="17">
        <f t="shared" si="2601"/>
        <v>0</v>
      </c>
      <c r="BI8303" s="17">
        <f t="shared" si="2611"/>
        <v>8303</v>
      </c>
      <c r="BJ8303" s="17">
        <f t="shared" si="2602"/>
        <v>8303</v>
      </c>
      <c r="BK8303" s="150">
        <f t="shared" si="2603"/>
        <v>41781</v>
      </c>
      <c r="BL8303" s="50" t="e">
        <f t="shared" ca="1" si="2608"/>
        <v>#NAME?</v>
      </c>
      <c r="BM8303" s="50" t="e">
        <f t="shared" ca="1" si="2609"/>
        <v>#NAME?</v>
      </c>
      <c r="BN8303" s="50" t="e">
        <f t="shared" ca="1" si="2610"/>
        <v>#NAME?</v>
      </c>
    </row>
    <row r="8304" spans="1:66" x14ac:dyDescent="0.35">
      <c r="A8304" s="48">
        <v>41782</v>
      </c>
      <c r="B8304" s="17">
        <v>2014</v>
      </c>
      <c r="C8304" s="17">
        <v>5</v>
      </c>
      <c r="D8304" s="17">
        <v>143</v>
      </c>
      <c r="E8304" s="17">
        <v>23</v>
      </c>
      <c r="F8304" s="17">
        <v>6</v>
      </c>
      <c r="G8304" s="50">
        <v>12.9</v>
      </c>
      <c r="H8304" s="32">
        <v>6.9436213641606743</v>
      </c>
      <c r="I8304" s="50">
        <v>14.666666666666666</v>
      </c>
      <c r="J8304" s="13">
        <v>0</v>
      </c>
      <c r="K8304" s="13">
        <f t="shared" si="2592"/>
        <v>0</v>
      </c>
      <c r="L8304" s="13">
        <f t="shared" si="2604"/>
        <v>0</v>
      </c>
      <c r="M8304" s="13" t="e">
        <f ca="1">CalcTable[[#This Row],[IWC]]-AE8303</f>
        <v>#NAME?</v>
      </c>
      <c r="N8304" s="13" t="e">
        <f ca="1">IF(CalcTable[[#This Row],[Day of Year]]&lt;123,FCAP,AE8303)</f>
        <v>#NAME?</v>
      </c>
      <c r="O8304" s="17" t="e">
        <f ca="1">IF(IRR_DRIP,5,COUNTIF('IDET Wind Values'!C8288:G8288,"&lt;="&amp;IRR_MAXWIND))</f>
        <v>#NAME?</v>
      </c>
      <c r="P8304" s="13" t="e">
        <f ca="1">CalcTable[[#This Row],[ET_o]]*KL</f>
        <v>#NAME?</v>
      </c>
      <c r="Q8304" s="13" t="e">
        <f ca="1">IF(WILTPT&lt;=0,1,MAX(0,MIN(1,(CalcTable[[#This Row],[IWC]]-WILTPT)/(MAD-WILTPT))))</f>
        <v>#NAME?</v>
      </c>
      <c r="R8304" s="13" t="e">
        <f ca="1">CalcTable[[#This Row],[ETMult]]*CalcTable[[#This Row],[ETb]]</f>
        <v>#NAME?</v>
      </c>
      <c r="S8304" s="13" t="b">
        <f>INDEX(IRR_LIST,CalcTable[[#This Row],[Day of Week]]+1)</f>
        <v>0</v>
      </c>
      <c r="T8304" s="13">
        <f t="shared" ca="1" si="2593"/>
        <v>0</v>
      </c>
      <c r="U8304" s="13" t="b">
        <f ca="1">IF(CalcTable[[#This Row],[IrrPrecip]]&gt;=IC_MM,FALSE,TRUE)</f>
        <v>1</v>
      </c>
      <c r="V8304" s="13" t="b">
        <f t="shared" si="2605"/>
        <v>1</v>
      </c>
      <c r="W8304" s="13" t="e">
        <f ca="1">IF(AND(IRR_DRIP=FALSE,CalcTable[[#This Row],[IrrHours]]&lt;=0),FALSE,TRUE)</f>
        <v>#NAME?</v>
      </c>
      <c r="X8304" s="13" t="e">
        <f ca="1">AND(CalcTable[[#This Row],[IrrDay]],CalcTable[[#This Row],[IrrRain]],CalcTable[[#This Row],[IrrWarm]],CalcTable[[#This Row],[IrrWindy]])</f>
        <v>#NAME?</v>
      </c>
      <c r="Y8304" s="13" t="e">
        <f t="shared" ca="1" si="2594"/>
        <v>#NAME?</v>
      </c>
      <c r="Z8304" s="13" t="e">
        <f ca="1">CalcTable[[#This Row],[IrrHours]]/5</f>
        <v>#NAME?</v>
      </c>
      <c r="AA8304" s="13" t="e">
        <f ca="1">IF(CalcTable[[#This Row],[IrrFlag]]=FALSE,0,MAX(0,CalcTable[[#This Row],[VolRednWind]]*(FCAP*IRR_TARGET-CalcTable[[#This Row],[IWC]])))</f>
        <v>#NAME?</v>
      </c>
      <c r="AB8304" s="13" t="e">
        <f ca="1">CalcTable[[#This Row],[IWC]]+CalcTable[[#This Row],[Eff Precip]]+CalcTable[[#This Row],[IrrAmt]]-CalcTable[[#This Row],[AET]]</f>
        <v>#NAME?</v>
      </c>
      <c r="AC8304" s="13" t="e">
        <f ca="1">IF(CalcTable[[#This Row],[PWC]]&gt;FCAP,MIN(24*PERC,MIN(SAT,CalcTable[[#This Row],[PWC]])-FCAP),0)</f>
        <v>#NAME?</v>
      </c>
      <c r="AD8304" s="13" t="e">
        <f ca="1">IF(CalcTable[[#This Row],[PWC]]&gt;SAT,CalcTable[[#This Row],[PWC]]-SAT,0)</f>
        <v>#NAME?</v>
      </c>
      <c r="AE8304" s="13" t="e">
        <f ca="1">CalcTable[[#This Row],[PWC]]-CalcTable[[#This Row],[PercAmt]]-CalcTable[[#This Row],[Runoff]]</f>
        <v>#NAME?</v>
      </c>
      <c r="AF8304" s="13" t="e">
        <f ca="1">CalcTable[[#This Row],[IrrAmt]]/1000*CUR_IRR_AREA*10000/IRR_EFF</f>
        <v>#NAME?</v>
      </c>
      <c r="AG8304" s="147"/>
      <c r="AI8304" s="50">
        <v>0</v>
      </c>
      <c r="AJ8304" s="50">
        <v>0</v>
      </c>
      <c r="AK8304" s="50">
        <v>0</v>
      </c>
      <c r="AL8304" s="50">
        <v>6.6840547738470519</v>
      </c>
      <c r="AM8304" s="50"/>
      <c r="AN8304" s="50"/>
      <c r="AO8304" s="50"/>
      <c r="AP8304" s="50"/>
      <c r="AQ8304" s="50"/>
      <c r="AR8304" s="50"/>
      <c r="AS8304" s="50"/>
      <c r="AT8304" s="50"/>
      <c r="AU8304" s="50"/>
      <c r="AV8304" s="50"/>
      <c r="AW8304" s="50"/>
      <c r="AX8304" s="50">
        <f t="shared" si="2595"/>
        <v>6.6840547738470519</v>
      </c>
      <c r="AY8304" s="50"/>
      <c r="AZ8304" s="50">
        <f t="shared" si="2596"/>
        <v>196.06560669951355</v>
      </c>
      <c r="BA8304" s="50">
        <f t="shared" si="2606"/>
        <v>301.87879126750499</v>
      </c>
      <c r="BB8304" s="50">
        <f t="shared" si="2607"/>
        <v>311.21524872938664</v>
      </c>
      <c r="BC8304" s="17">
        <f t="shared" si="2597"/>
        <v>20145</v>
      </c>
      <c r="BD8304" s="50">
        <f t="shared" si="2598"/>
        <v>6.6840547738470519</v>
      </c>
      <c r="BE8304" s="50">
        <f t="shared" si="2599"/>
        <v>196.06560669951355</v>
      </c>
      <c r="BF8304" s="50">
        <f t="shared" si="2600"/>
        <v>320.70091649734417</v>
      </c>
      <c r="BG8304" s="50"/>
      <c r="BH8304" s="17">
        <f t="shared" si="2601"/>
        <v>0</v>
      </c>
      <c r="BI8304" s="17">
        <f t="shared" si="2611"/>
        <v>8304</v>
      </c>
      <c r="BJ8304" s="17">
        <f t="shared" si="2602"/>
        <v>8304</v>
      </c>
      <c r="BK8304" s="150">
        <f t="shared" si="2603"/>
        <v>41782</v>
      </c>
      <c r="BL8304" s="50" t="e">
        <f t="shared" ca="1" si="2608"/>
        <v>#NAME?</v>
      </c>
      <c r="BM8304" s="50" t="e">
        <f t="shared" ca="1" si="2609"/>
        <v>#NAME?</v>
      </c>
      <c r="BN8304" s="50" t="e">
        <f t="shared" ca="1" si="2610"/>
        <v>#NAME?</v>
      </c>
    </row>
    <row r="8305" spans="1:66" x14ac:dyDescent="0.35">
      <c r="A8305" s="48">
        <v>41783</v>
      </c>
      <c r="B8305" s="17">
        <v>2014</v>
      </c>
      <c r="C8305" s="17">
        <v>5</v>
      </c>
      <c r="D8305" s="17">
        <v>144</v>
      </c>
      <c r="E8305" s="17">
        <v>24</v>
      </c>
      <c r="F8305" s="17">
        <v>7</v>
      </c>
      <c r="G8305" s="50">
        <v>8.1999999999999993</v>
      </c>
      <c r="H8305" s="32">
        <v>4.8431816800538448</v>
      </c>
      <c r="I8305" s="50">
        <v>13.5</v>
      </c>
      <c r="J8305" s="13">
        <v>0.8</v>
      </c>
      <c r="K8305" s="13">
        <f t="shared" si="2592"/>
        <v>0.8</v>
      </c>
      <c r="L8305" s="13">
        <f t="shared" si="2604"/>
        <v>0</v>
      </c>
      <c r="M8305" s="13" t="e">
        <f ca="1">CalcTable[[#This Row],[IWC]]-AE8304</f>
        <v>#NAME?</v>
      </c>
      <c r="N8305" s="13" t="e">
        <f ca="1">IF(CalcTable[[#This Row],[Day of Year]]&lt;123,FCAP,AE8304)</f>
        <v>#NAME?</v>
      </c>
      <c r="O8305" s="17" t="e">
        <f ca="1">IF(IRR_DRIP,5,COUNTIF('IDET Wind Values'!C8289:G8289,"&lt;="&amp;IRR_MAXWIND))</f>
        <v>#NAME?</v>
      </c>
      <c r="P8305" s="13" t="e">
        <f ca="1">CalcTable[[#This Row],[ET_o]]*KL</f>
        <v>#NAME?</v>
      </c>
      <c r="Q8305" s="13" t="e">
        <f ca="1">IF(WILTPT&lt;=0,1,MAX(0,MIN(1,(CalcTable[[#This Row],[IWC]]-WILTPT)/(MAD-WILTPT))))</f>
        <v>#NAME?</v>
      </c>
      <c r="R8305" s="13" t="e">
        <f ca="1">CalcTable[[#This Row],[ETMult]]*CalcTable[[#This Row],[ETb]]</f>
        <v>#NAME?</v>
      </c>
      <c r="S8305" s="13" t="b">
        <f>INDEX(IRR_LIST,CalcTable[[#This Row],[Day of Week]]+1)</f>
        <v>0</v>
      </c>
      <c r="T8305" s="13">
        <f t="shared" ca="1" si="2593"/>
        <v>0</v>
      </c>
      <c r="U8305" s="13" t="b">
        <f ca="1">IF(CalcTable[[#This Row],[IrrPrecip]]&gt;=IC_MM,FALSE,TRUE)</f>
        <v>1</v>
      </c>
      <c r="V8305" s="13" t="b">
        <f t="shared" si="2605"/>
        <v>1</v>
      </c>
      <c r="W8305" s="13" t="e">
        <f ca="1">IF(AND(IRR_DRIP=FALSE,CalcTable[[#This Row],[IrrHours]]&lt;=0),FALSE,TRUE)</f>
        <v>#NAME?</v>
      </c>
      <c r="X8305" s="13" t="e">
        <f ca="1">AND(CalcTable[[#This Row],[IrrDay]],CalcTable[[#This Row],[IrrRain]],CalcTable[[#This Row],[IrrWarm]],CalcTable[[#This Row],[IrrWindy]])</f>
        <v>#NAME?</v>
      </c>
      <c r="Y8305" s="13" t="e">
        <f t="shared" ca="1" si="2594"/>
        <v>#NAME?</v>
      </c>
      <c r="Z8305" s="13" t="e">
        <f ca="1">CalcTable[[#This Row],[IrrHours]]/5</f>
        <v>#NAME?</v>
      </c>
      <c r="AA8305" s="13" t="e">
        <f ca="1">IF(CalcTable[[#This Row],[IrrFlag]]=FALSE,0,MAX(0,CalcTable[[#This Row],[VolRednWind]]*(FCAP*IRR_TARGET-CalcTable[[#This Row],[IWC]])))</f>
        <v>#NAME?</v>
      </c>
      <c r="AB8305" s="13" t="e">
        <f ca="1">CalcTable[[#This Row],[IWC]]+CalcTable[[#This Row],[Eff Precip]]+CalcTable[[#This Row],[IrrAmt]]-CalcTable[[#This Row],[AET]]</f>
        <v>#NAME?</v>
      </c>
      <c r="AC8305" s="13" t="e">
        <f ca="1">IF(CalcTable[[#This Row],[PWC]]&gt;FCAP,MIN(24*PERC,MIN(SAT,CalcTable[[#This Row],[PWC]])-FCAP),0)</f>
        <v>#NAME?</v>
      </c>
      <c r="AD8305" s="13" t="e">
        <f ca="1">IF(CalcTable[[#This Row],[PWC]]&gt;SAT,CalcTable[[#This Row],[PWC]]-SAT,0)</f>
        <v>#NAME?</v>
      </c>
      <c r="AE8305" s="13" t="e">
        <f ca="1">CalcTable[[#This Row],[PWC]]-CalcTable[[#This Row],[PercAmt]]-CalcTable[[#This Row],[Runoff]]</f>
        <v>#NAME?</v>
      </c>
      <c r="AF8305" s="13" t="e">
        <f ca="1">CalcTable[[#This Row],[IrrAmt]]/1000*CUR_IRR_AREA*10000/IRR_EFF</f>
        <v>#NAME?</v>
      </c>
      <c r="AG8305" s="147"/>
      <c r="AI8305" s="50">
        <v>0</v>
      </c>
      <c r="AJ8305" s="50">
        <v>0</v>
      </c>
      <c r="AK8305" s="50">
        <v>6.9455052108902038</v>
      </c>
      <c r="AL8305" s="50">
        <v>0</v>
      </c>
      <c r="AM8305" s="50"/>
      <c r="AN8305" s="50"/>
      <c r="AO8305" s="50"/>
      <c r="AP8305" s="50"/>
      <c r="AQ8305" s="50"/>
      <c r="AR8305" s="50"/>
      <c r="AS8305" s="50"/>
      <c r="AT8305" s="50"/>
      <c r="AU8305" s="50"/>
      <c r="AV8305" s="50"/>
      <c r="AW8305" s="50"/>
      <c r="AX8305" s="50">
        <f t="shared" si="2595"/>
        <v>6.9455052108902038</v>
      </c>
      <c r="AY8305" s="50"/>
      <c r="AZ8305" s="50">
        <f t="shared" si="2596"/>
        <v>101.867409759723</v>
      </c>
      <c r="BA8305" s="50">
        <f t="shared" si="2606"/>
        <v>156.84347216973222</v>
      </c>
      <c r="BB8305" s="50">
        <f t="shared" si="2607"/>
        <v>161.69430120590954</v>
      </c>
      <c r="BC8305" s="17">
        <f t="shared" si="2597"/>
        <v>20145</v>
      </c>
      <c r="BD8305" s="50">
        <f t="shared" si="2598"/>
        <v>6.9455052108902038</v>
      </c>
      <c r="BE8305" s="50">
        <f t="shared" si="2599"/>
        <v>101.867409759723</v>
      </c>
      <c r="BF8305" s="50">
        <f t="shared" si="2600"/>
        <v>166.62265361625364</v>
      </c>
      <c r="BG8305" s="50"/>
      <c r="BH8305" s="17">
        <f t="shared" si="2601"/>
        <v>0</v>
      </c>
      <c r="BI8305" s="17">
        <f t="shared" si="2611"/>
        <v>8305</v>
      </c>
      <c r="BJ8305" s="17">
        <f t="shared" si="2602"/>
        <v>8305</v>
      </c>
      <c r="BK8305" s="150">
        <f t="shared" si="2603"/>
        <v>41783</v>
      </c>
      <c r="BL8305" s="50" t="e">
        <f t="shared" ca="1" si="2608"/>
        <v>#NAME?</v>
      </c>
      <c r="BM8305" s="50" t="e">
        <f t="shared" ca="1" si="2609"/>
        <v>#NAME?</v>
      </c>
      <c r="BN8305" s="50" t="e">
        <f t="shared" ca="1" si="2610"/>
        <v>#NAME?</v>
      </c>
    </row>
    <row r="8306" spans="1:66" x14ac:dyDescent="0.35">
      <c r="A8306" s="48">
        <v>41784</v>
      </c>
      <c r="B8306" s="17">
        <v>2014</v>
      </c>
      <c r="C8306" s="17">
        <v>5</v>
      </c>
      <c r="D8306" s="17">
        <v>145</v>
      </c>
      <c r="E8306" s="17">
        <v>25</v>
      </c>
      <c r="F8306" s="17">
        <v>1</v>
      </c>
      <c r="G8306" s="50">
        <v>6.5</v>
      </c>
      <c r="H8306" s="32">
        <v>3.8604459549098125</v>
      </c>
      <c r="I8306" s="50">
        <v>7.666666666666667</v>
      </c>
      <c r="J8306" s="13">
        <v>0.6</v>
      </c>
      <c r="K8306" s="13">
        <f t="shared" si="2592"/>
        <v>0.6</v>
      </c>
      <c r="L8306" s="13">
        <f t="shared" si="2604"/>
        <v>0</v>
      </c>
      <c r="M8306" s="13" t="e">
        <f ca="1">CalcTable[[#This Row],[IWC]]-AE8305</f>
        <v>#NAME?</v>
      </c>
      <c r="N8306" s="13" t="e">
        <f ca="1">IF(CalcTable[[#This Row],[Day of Year]]&lt;123,FCAP,AE8305)</f>
        <v>#NAME?</v>
      </c>
      <c r="O8306" s="17" t="e">
        <f ca="1">IF(IRR_DRIP,5,COUNTIF('IDET Wind Values'!C8290:G8290,"&lt;="&amp;IRR_MAXWIND))</f>
        <v>#NAME?</v>
      </c>
      <c r="P8306" s="13" t="e">
        <f ca="1">CalcTable[[#This Row],[ET_o]]*KL</f>
        <v>#NAME?</v>
      </c>
      <c r="Q8306" s="13" t="e">
        <f ca="1">IF(WILTPT&lt;=0,1,MAX(0,MIN(1,(CalcTable[[#This Row],[IWC]]-WILTPT)/(MAD-WILTPT))))</f>
        <v>#NAME?</v>
      </c>
      <c r="R8306" s="13" t="e">
        <f ca="1">CalcTable[[#This Row],[ETMult]]*CalcTable[[#This Row],[ETb]]</f>
        <v>#NAME?</v>
      </c>
      <c r="S8306" s="13" t="b">
        <f>INDEX(IRR_LIST,CalcTable[[#This Row],[Day of Week]]+1)</f>
        <v>1</v>
      </c>
      <c r="T8306" s="13">
        <f t="shared" ca="1" si="2593"/>
        <v>0.8</v>
      </c>
      <c r="U8306" s="13" t="b">
        <f ca="1">IF(CalcTable[[#This Row],[IrrPrecip]]&gt;=IC_MM,FALSE,TRUE)</f>
        <v>1</v>
      </c>
      <c r="V8306" s="13" t="b">
        <f t="shared" si="2605"/>
        <v>1</v>
      </c>
      <c r="W8306" s="13" t="e">
        <f ca="1">IF(AND(IRR_DRIP=FALSE,CalcTable[[#This Row],[IrrHours]]&lt;=0),FALSE,TRUE)</f>
        <v>#NAME?</v>
      </c>
      <c r="X8306" s="13" t="e">
        <f ca="1">AND(CalcTable[[#This Row],[IrrDay]],CalcTable[[#This Row],[IrrRain]],CalcTable[[#This Row],[IrrWarm]],CalcTable[[#This Row],[IrrWindy]])</f>
        <v>#NAME?</v>
      </c>
      <c r="Y8306" s="13" t="e">
        <f t="shared" ca="1" si="2594"/>
        <v>#NAME?</v>
      </c>
      <c r="Z8306" s="13" t="e">
        <f ca="1">CalcTable[[#This Row],[IrrHours]]/5</f>
        <v>#NAME?</v>
      </c>
      <c r="AA8306" s="13" t="e">
        <f ca="1">IF(CalcTable[[#This Row],[IrrFlag]]=FALSE,0,MAX(0,CalcTable[[#This Row],[VolRednWind]]*(FCAP*IRR_TARGET-CalcTable[[#This Row],[IWC]])))</f>
        <v>#NAME?</v>
      </c>
      <c r="AB8306" s="13" t="e">
        <f ca="1">CalcTable[[#This Row],[IWC]]+CalcTable[[#This Row],[Eff Precip]]+CalcTable[[#This Row],[IrrAmt]]-CalcTable[[#This Row],[AET]]</f>
        <v>#NAME?</v>
      </c>
      <c r="AC8306" s="13" t="e">
        <f ca="1">IF(CalcTable[[#This Row],[PWC]]&gt;FCAP,MIN(24*PERC,MIN(SAT,CalcTable[[#This Row],[PWC]])-FCAP),0)</f>
        <v>#NAME?</v>
      </c>
      <c r="AD8306" s="13" t="e">
        <f ca="1">IF(CalcTable[[#This Row],[PWC]]&gt;SAT,CalcTable[[#This Row],[PWC]]-SAT,0)</f>
        <v>#NAME?</v>
      </c>
      <c r="AE8306" s="13" t="e">
        <f ca="1">CalcTable[[#This Row],[PWC]]-CalcTable[[#This Row],[PercAmt]]-CalcTable[[#This Row],[Runoff]]</f>
        <v>#NAME?</v>
      </c>
      <c r="AF8306" s="13" t="e">
        <f ca="1">CalcTable[[#This Row],[IrrAmt]]/1000*CUR_IRR_AREA*10000/IRR_EFF</f>
        <v>#NAME?</v>
      </c>
      <c r="AG8306" s="147"/>
      <c r="AI8306" s="50">
        <v>10.144653553992141</v>
      </c>
      <c r="AJ8306" s="50">
        <v>16.988409937564914</v>
      </c>
      <c r="AK8306" s="50">
        <v>0</v>
      </c>
      <c r="AL8306" s="50">
        <v>0</v>
      </c>
      <c r="AM8306" s="50"/>
      <c r="AN8306" s="50"/>
      <c r="AO8306" s="50"/>
      <c r="AP8306" s="50"/>
      <c r="AQ8306" s="50"/>
      <c r="AR8306" s="50"/>
      <c r="AS8306" s="50"/>
      <c r="AT8306" s="50"/>
      <c r="AU8306" s="50"/>
      <c r="AV8306" s="50"/>
      <c r="AW8306" s="50"/>
      <c r="AX8306" s="50">
        <f t="shared" si="2595"/>
        <v>27.133063491557053</v>
      </c>
      <c r="AY8306" s="50"/>
      <c r="AZ8306" s="50">
        <f t="shared" si="2596"/>
        <v>647.11494362712233</v>
      </c>
      <c r="BA8306" s="50">
        <f t="shared" si="2606"/>
        <v>1051.1127547606502</v>
      </c>
      <c r="BB8306" s="50">
        <f t="shared" si="2607"/>
        <v>1088.0123270640406</v>
      </c>
      <c r="BC8306" s="17">
        <f t="shared" si="2597"/>
        <v>20145</v>
      </c>
      <c r="BD8306" s="50">
        <f t="shared" si="2598"/>
        <v>27.133063491557053</v>
      </c>
      <c r="BE8306" s="50">
        <f t="shared" si="2599"/>
        <v>647.11494362712233</v>
      </c>
      <c r="BF8306" s="50">
        <f t="shared" si="2600"/>
        <v>1058.474043427731</v>
      </c>
      <c r="BG8306" s="50"/>
      <c r="BH8306" s="17">
        <f t="shared" si="2601"/>
        <v>0</v>
      </c>
      <c r="BI8306" s="17">
        <f t="shared" si="2611"/>
        <v>8306</v>
      </c>
      <c r="BJ8306" s="17">
        <f t="shared" si="2602"/>
        <v>8306</v>
      </c>
      <c r="BK8306" s="150">
        <f t="shared" si="2603"/>
        <v>41784</v>
      </c>
      <c r="BL8306" s="50" t="e">
        <f t="shared" ca="1" si="2608"/>
        <v>#NAME?</v>
      </c>
      <c r="BM8306" s="50" t="e">
        <f t="shared" ca="1" si="2609"/>
        <v>#NAME?</v>
      </c>
      <c r="BN8306" s="50" t="e">
        <f t="shared" ca="1" si="2610"/>
        <v>#NAME?</v>
      </c>
    </row>
    <row r="8307" spans="1:66" x14ac:dyDescent="0.35">
      <c r="A8307" s="48">
        <v>41785</v>
      </c>
      <c r="B8307" s="17">
        <v>2014</v>
      </c>
      <c r="C8307" s="17">
        <v>5</v>
      </c>
      <c r="D8307" s="17">
        <v>146</v>
      </c>
      <c r="E8307" s="17">
        <v>26</v>
      </c>
      <c r="F8307" s="17">
        <v>2</v>
      </c>
      <c r="G8307" s="50">
        <v>6.5</v>
      </c>
      <c r="H8307" s="32">
        <v>4.4646900691536269</v>
      </c>
      <c r="I8307" s="50">
        <v>9</v>
      </c>
      <c r="J8307" s="13">
        <v>0.8</v>
      </c>
      <c r="K8307" s="13">
        <f t="shared" si="2592"/>
        <v>0.8</v>
      </c>
      <c r="L8307" s="13">
        <f t="shared" si="2604"/>
        <v>0</v>
      </c>
      <c r="M8307" s="13" t="e">
        <f ca="1">CalcTable[[#This Row],[IWC]]-AE8306</f>
        <v>#NAME?</v>
      </c>
      <c r="N8307" s="13" t="e">
        <f ca="1">IF(CalcTable[[#This Row],[Day of Year]]&lt;123,FCAP,AE8306)</f>
        <v>#NAME?</v>
      </c>
      <c r="O8307" s="17" t="e">
        <f ca="1">IF(IRR_DRIP,5,COUNTIF('IDET Wind Values'!C8291:G8291,"&lt;="&amp;IRR_MAXWIND))</f>
        <v>#NAME?</v>
      </c>
      <c r="P8307" s="13" t="e">
        <f ca="1">CalcTable[[#This Row],[ET_o]]*KL</f>
        <v>#NAME?</v>
      </c>
      <c r="Q8307" s="13" t="e">
        <f ca="1">IF(WILTPT&lt;=0,1,MAX(0,MIN(1,(CalcTable[[#This Row],[IWC]]-WILTPT)/(MAD-WILTPT))))</f>
        <v>#NAME?</v>
      </c>
      <c r="R8307" s="13" t="e">
        <f ca="1">CalcTable[[#This Row],[ETMult]]*CalcTable[[#This Row],[ETb]]</f>
        <v>#NAME?</v>
      </c>
      <c r="S8307" s="13" t="b">
        <f>INDEX(IRR_LIST,CalcTable[[#This Row],[Day of Week]]+1)</f>
        <v>0</v>
      </c>
      <c r="T8307" s="13">
        <f t="shared" ca="1" si="2593"/>
        <v>1.4</v>
      </c>
      <c r="U8307" s="13" t="b">
        <f ca="1">IF(CalcTable[[#This Row],[IrrPrecip]]&gt;=IC_MM,FALSE,TRUE)</f>
        <v>1</v>
      </c>
      <c r="V8307" s="13" t="b">
        <f t="shared" si="2605"/>
        <v>1</v>
      </c>
      <c r="W8307" s="13" t="e">
        <f ca="1">IF(AND(IRR_DRIP=FALSE,CalcTable[[#This Row],[IrrHours]]&lt;=0),FALSE,TRUE)</f>
        <v>#NAME?</v>
      </c>
      <c r="X8307" s="13" t="e">
        <f ca="1">AND(CalcTable[[#This Row],[IrrDay]],CalcTable[[#This Row],[IrrRain]],CalcTable[[#This Row],[IrrWarm]],CalcTable[[#This Row],[IrrWindy]])</f>
        <v>#NAME?</v>
      </c>
      <c r="Y8307" s="13" t="e">
        <f t="shared" ca="1" si="2594"/>
        <v>#NAME?</v>
      </c>
      <c r="Z8307" s="13" t="e">
        <f ca="1">CalcTable[[#This Row],[IrrHours]]/5</f>
        <v>#NAME?</v>
      </c>
      <c r="AA8307" s="13" t="e">
        <f ca="1">IF(CalcTable[[#This Row],[IrrFlag]]=FALSE,0,MAX(0,CalcTable[[#This Row],[VolRednWind]]*(FCAP*IRR_TARGET-CalcTable[[#This Row],[IWC]])))</f>
        <v>#NAME?</v>
      </c>
      <c r="AB8307" s="13" t="e">
        <f ca="1">CalcTable[[#This Row],[IWC]]+CalcTable[[#This Row],[Eff Precip]]+CalcTable[[#This Row],[IrrAmt]]-CalcTable[[#This Row],[AET]]</f>
        <v>#NAME?</v>
      </c>
      <c r="AC8307" s="13" t="e">
        <f ca="1">IF(CalcTable[[#This Row],[PWC]]&gt;FCAP,MIN(24*PERC,MIN(SAT,CalcTable[[#This Row],[PWC]])-FCAP),0)</f>
        <v>#NAME?</v>
      </c>
      <c r="AD8307" s="13" t="e">
        <f ca="1">IF(CalcTable[[#This Row],[PWC]]&gt;SAT,CalcTable[[#This Row],[PWC]]-SAT,0)</f>
        <v>#NAME?</v>
      </c>
      <c r="AE8307" s="13" t="e">
        <f ca="1">CalcTable[[#This Row],[PWC]]-CalcTable[[#This Row],[PercAmt]]-CalcTable[[#This Row],[Runoff]]</f>
        <v>#NAME?</v>
      </c>
      <c r="AF8307" s="13" t="e">
        <f ca="1">CalcTable[[#This Row],[IrrAmt]]/1000*CUR_IRR_AREA*10000/IRR_EFF</f>
        <v>#NAME?</v>
      </c>
      <c r="AG8307" s="147"/>
      <c r="AI8307" s="50">
        <v>0</v>
      </c>
      <c r="AJ8307" s="50">
        <v>0</v>
      </c>
      <c r="AK8307" s="50">
        <v>5.5142910365116542</v>
      </c>
      <c r="AL8307" s="50">
        <v>8.6059869495183818</v>
      </c>
      <c r="AM8307" s="50"/>
      <c r="AN8307" s="50"/>
      <c r="AO8307" s="50"/>
      <c r="AP8307" s="50"/>
      <c r="AQ8307" s="50"/>
      <c r="AR8307" s="50"/>
      <c r="AS8307" s="50"/>
      <c r="AT8307" s="50"/>
      <c r="AU8307" s="50"/>
      <c r="AV8307" s="50"/>
      <c r="AW8307" s="50"/>
      <c r="AX8307" s="50">
        <f t="shared" si="2595"/>
        <v>14.120277986030036</v>
      </c>
      <c r="AY8307" s="50"/>
      <c r="AZ8307" s="50">
        <f t="shared" si="2596"/>
        <v>333.31855238804349</v>
      </c>
      <c r="BA8307" s="50">
        <f t="shared" si="2606"/>
        <v>513.20475526413043</v>
      </c>
      <c r="BB8307" s="50">
        <f t="shared" si="2607"/>
        <v>529.07706728260871</v>
      </c>
      <c r="BC8307" s="17">
        <f t="shared" si="2597"/>
        <v>20145</v>
      </c>
      <c r="BD8307" s="50">
        <f t="shared" si="2598"/>
        <v>14.120277986030036</v>
      </c>
      <c r="BE8307" s="50">
        <f t="shared" si="2599"/>
        <v>333.31855238804349</v>
      </c>
      <c r="BF8307" s="50">
        <f t="shared" si="2600"/>
        <v>545.20304216455304</v>
      </c>
      <c r="BG8307" s="50"/>
      <c r="BH8307" s="17">
        <f t="shared" si="2601"/>
        <v>0</v>
      </c>
      <c r="BI8307" s="17">
        <f t="shared" si="2611"/>
        <v>8307</v>
      </c>
      <c r="BJ8307" s="17">
        <f t="shared" si="2602"/>
        <v>8307</v>
      </c>
      <c r="BK8307" s="150">
        <f t="shared" si="2603"/>
        <v>41785</v>
      </c>
      <c r="BL8307" s="50" t="e">
        <f t="shared" ca="1" si="2608"/>
        <v>#NAME?</v>
      </c>
      <c r="BM8307" s="50" t="e">
        <f t="shared" ca="1" si="2609"/>
        <v>#NAME?</v>
      </c>
      <c r="BN8307" s="50" t="e">
        <f t="shared" ca="1" si="2610"/>
        <v>#NAME?</v>
      </c>
    </row>
    <row r="8308" spans="1:66" x14ac:dyDescent="0.35">
      <c r="A8308" s="48">
        <v>41786</v>
      </c>
      <c r="B8308" s="17">
        <v>2014</v>
      </c>
      <c r="C8308" s="17">
        <v>5</v>
      </c>
      <c r="D8308" s="17">
        <v>147</v>
      </c>
      <c r="E8308" s="17">
        <v>27</v>
      </c>
      <c r="F8308" s="17">
        <v>3</v>
      </c>
      <c r="G8308" s="50">
        <v>4.4000000000000004</v>
      </c>
      <c r="H8308" s="32">
        <v>4.3657722928058105</v>
      </c>
      <c r="I8308" s="50">
        <v>6</v>
      </c>
      <c r="J8308" s="13">
        <v>0</v>
      </c>
      <c r="K8308" s="13">
        <f t="shared" si="2592"/>
        <v>0</v>
      </c>
      <c r="L8308" s="13">
        <f t="shared" si="2604"/>
        <v>0</v>
      </c>
      <c r="M8308" s="13" t="e">
        <f ca="1">CalcTable[[#This Row],[IWC]]-AE8307</f>
        <v>#NAME?</v>
      </c>
      <c r="N8308" s="13" t="e">
        <f ca="1">IF(CalcTable[[#This Row],[Day of Year]]&lt;123,FCAP,AE8307)</f>
        <v>#NAME?</v>
      </c>
      <c r="O8308" s="17" t="e">
        <f ca="1">IF(IRR_DRIP,5,COUNTIF('IDET Wind Values'!C8292:G8292,"&lt;="&amp;IRR_MAXWIND))</f>
        <v>#NAME?</v>
      </c>
      <c r="P8308" s="13" t="e">
        <f ca="1">CalcTable[[#This Row],[ET_o]]*KL</f>
        <v>#NAME?</v>
      </c>
      <c r="Q8308" s="13" t="e">
        <f ca="1">IF(WILTPT&lt;=0,1,MAX(0,MIN(1,(CalcTable[[#This Row],[IWC]]-WILTPT)/(MAD-WILTPT))))</f>
        <v>#NAME?</v>
      </c>
      <c r="R8308" s="13" t="e">
        <f ca="1">CalcTable[[#This Row],[ETMult]]*CalcTable[[#This Row],[ETb]]</f>
        <v>#NAME?</v>
      </c>
      <c r="S8308" s="13" t="b">
        <f>INDEX(IRR_LIST,CalcTable[[#This Row],[Day of Week]]+1)</f>
        <v>1</v>
      </c>
      <c r="T8308" s="13">
        <f t="shared" ca="1" si="2593"/>
        <v>1.4</v>
      </c>
      <c r="U8308" s="13" t="b">
        <f ca="1">IF(CalcTable[[#This Row],[IrrPrecip]]&gt;=IC_MM,FALSE,TRUE)</f>
        <v>1</v>
      </c>
      <c r="V8308" s="13" t="b">
        <f t="shared" si="2605"/>
        <v>1</v>
      </c>
      <c r="W8308" s="13" t="e">
        <f ca="1">IF(AND(IRR_DRIP=FALSE,CalcTable[[#This Row],[IrrHours]]&lt;=0),FALSE,TRUE)</f>
        <v>#NAME?</v>
      </c>
      <c r="X8308" s="13" t="e">
        <f ca="1">AND(CalcTable[[#This Row],[IrrDay]],CalcTable[[#This Row],[IrrRain]],CalcTable[[#This Row],[IrrWarm]],CalcTable[[#This Row],[IrrWindy]])</f>
        <v>#NAME?</v>
      </c>
      <c r="Y8308" s="13" t="e">
        <f t="shared" ca="1" si="2594"/>
        <v>#NAME?</v>
      </c>
      <c r="Z8308" s="13" t="e">
        <f ca="1">CalcTable[[#This Row],[IrrHours]]/5</f>
        <v>#NAME?</v>
      </c>
      <c r="AA8308" s="13" t="e">
        <f ca="1">IF(CalcTable[[#This Row],[IrrFlag]]=FALSE,0,MAX(0,CalcTable[[#This Row],[VolRednWind]]*(FCAP*IRR_TARGET-CalcTable[[#This Row],[IWC]])))</f>
        <v>#NAME?</v>
      </c>
      <c r="AB8308" s="13" t="e">
        <f ca="1">CalcTable[[#This Row],[IWC]]+CalcTable[[#This Row],[Eff Precip]]+CalcTable[[#This Row],[IrrAmt]]-CalcTable[[#This Row],[AET]]</f>
        <v>#NAME?</v>
      </c>
      <c r="AC8308" s="13" t="e">
        <f ca="1">IF(CalcTable[[#This Row],[PWC]]&gt;FCAP,MIN(24*PERC,MIN(SAT,CalcTable[[#This Row],[PWC]])-FCAP),0)</f>
        <v>#NAME?</v>
      </c>
      <c r="AD8308" s="13" t="e">
        <f ca="1">IF(CalcTable[[#This Row],[PWC]]&gt;SAT,CalcTable[[#This Row],[PWC]]-SAT,0)</f>
        <v>#NAME?</v>
      </c>
      <c r="AE8308" s="13" t="e">
        <f ca="1">CalcTable[[#This Row],[PWC]]-CalcTable[[#This Row],[PercAmt]]-CalcTable[[#This Row],[Runoff]]</f>
        <v>#NAME?</v>
      </c>
      <c r="AF8308" s="13" t="e">
        <f ca="1">CalcTable[[#This Row],[IrrAmt]]/1000*CUR_IRR_AREA*10000/IRR_EFF</f>
        <v>#NAME?</v>
      </c>
      <c r="AG8308" s="147"/>
      <c r="AI8308" s="50">
        <v>4.0069765871645897</v>
      </c>
      <c r="AJ8308" s="50">
        <v>6.2619640494112847</v>
      </c>
      <c r="AK8308" s="50">
        <v>0</v>
      </c>
      <c r="AL8308" s="50">
        <v>0</v>
      </c>
      <c r="AM8308" s="50"/>
      <c r="AN8308" s="50"/>
      <c r="AO8308" s="50"/>
      <c r="AP8308" s="50"/>
      <c r="AQ8308" s="50"/>
      <c r="AR8308" s="50"/>
      <c r="AS8308" s="50"/>
      <c r="AT8308" s="50"/>
      <c r="AU8308" s="50"/>
      <c r="AV8308" s="50"/>
      <c r="AW8308" s="50"/>
      <c r="AX8308" s="50">
        <f t="shared" si="2595"/>
        <v>10.268940636575874</v>
      </c>
      <c r="AY8308" s="50"/>
      <c r="AZ8308" s="50">
        <f t="shared" si="2596"/>
        <v>242.45326872781169</v>
      </c>
      <c r="BA8308" s="50">
        <f t="shared" si="2606"/>
        <v>393.48615012969026</v>
      </c>
      <c r="BB8308" s="50">
        <f t="shared" si="2607"/>
        <v>407.27433116535815</v>
      </c>
      <c r="BC8308" s="17">
        <f t="shared" si="2597"/>
        <v>20145</v>
      </c>
      <c r="BD8308" s="50">
        <f t="shared" si="2598"/>
        <v>10.268940636575874</v>
      </c>
      <c r="BE8308" s="50">
        <f t="shared" si="2599"/>
        <v>242.45326872781169</v>
      </c>
      <c r="BF8308" s="50">
        <f t="shared" si="2600"/>
        <v>396.57636440006479</v>
      </c>
      <c r="BG8308" s="50"/>
      <c r="BH8308" s="17">
        <f t="shared" si="2601"/>
        <v>0</v>
      </c>
      <c r="BI8308" s="17">
        <f t="shared" si="2611"/>
        <v>8308</v>
      </c>
      <c r="BJ8308" s="17">
        <f t="shared" si="2602"/>
        <v>8308</v>
      </c>
      <c r="BK8308" s="150">
        <f t="shared" si="2603"/>
        <v>41786</v>
      </c>
      <c r="BL8308" s="50" t="e">
        <f t="shared" ca="1" si="2608"/>
        <v>#NAME?</v>
      </c>
      <c r="BM8308" s="50" t="e">
        <f t="shared" ca="1" si="2609"/>
        <v>#NAME?</v>
      </c>
      <c r="BN8308" s="50" t="e">
        <f t="shared" ca="1" si="2610"/>
        <v>#NAME?</v>
      </c>
    </row>
    <row r="8309" spans="1:66" x14ac:dyDescent="0.35">
      <c r="A8309" s="48">
        <v>41787</v>
      </c>
      <c r="B8309" s="17">
        <v>2014</v>
      </c>
      <c r="C8309" s="17">
        <v>5</v>
      </c>
      <c r="D8309" s="17">
        <v>148</v>
      </c>
      <c r="E8309" s="17">
        <v>28</v>
      </c>
      <c r="F8309" s="17">
        <v>4</v>
      </c>
      <c r="G8309" s="50">
        <v>6.5</v>
      </c>
      <c r="H8309" s="32">
        <v>2.1442280843627035</v>
      </c>
      <c r="I8309" s="50">
        <v>10.333333333333334</v>
      </c>
      <c r="J8309" s="13">
        <v>4.3</v>
      </c>
      <c r="K8309" s="13">
        <f t="shared" si="2592"/>
        <v>4.3</v>
      </c>
      <c r="L8309" s="13">
        <f t="shared" si="2604"/>
        <v>0</v>
      </c>
      <c r="M8309" s="13" t="e">
        <f ca="1">CalcTable[[#This Row],[IWC]]-AE8308</f>
        <v>#NAME?</v>
      </c>
      <c r="N8309" s="13" t="e">
        <f ca="1">IF(CalcTable[[#This Row],[Day of Year]]&lt;123,FCAP,AE8308)</f>
        <v>#NAME?</v>
      </c>
      <c r="O8309" s="17" t="e">
        <f ca="1">IF(IRR_DRIP,5,COUNTIF('IDET Wind Values'!C8293:G8293,"&lt;="&amp;IRR_MAXWIND))</f>
        <v>#NAME?</v>
      </c>
      <c r="P8309" s="13" t="e">
        <f ca="1">CalcTable[[#This Row],[ET_o]]*KL</f>
        <v>#NAME?</v>
      </c>
      <c r="Q8309" s="13" t="e">
        <f ca="1">IF(WILTPT&lt;=0,1,MAX(0,MIN(1,(CalcTable[[#This Row],[IWC]]-WILTPT)/(MAD-WILTPT))))</f>
        <v>#NAME?</v>
      </c>
      <c r="R8309" s="13" t="e">
        <f ca="1">CalcTable[[#This Row],[ETMult]]*CalcTable[[#This Row],[ETb]]</f>
        <v>#NAME?</v>
      </c>
      <c r="S8309" s="13" t="b">
        <f>INDEX(IRR_LIST,CalcTable[[#This Row],[Day of Week]]+1)</f>
        <v>0</v>
      </c>
      <c r="T8309" s="13">
        <f t="shared" ca="1" si="2593"/>
        <v>0.8</v>
      </c>
      <c r="U8309" s="13" t="b">
        <f ca="1">IF(CalcTable[[#This Row],[IrrPrecip]]&gt;=IC_MM,FALSE,TRUE)</f>
        <v>1</v>
      </c>
      <c r="V8309" s="13" t="b">
        <f t="shared" si="2605"/>
        <v>1</v>
      </c>
      <c r="W8309" s="13" t="e">
        <f ca="1">IF(AND(IRR_DRIP=FALSE,CalcTable[[#This Row],[IrrHours]]&lt;=0),FALSE,TRUE)</f>
        <v>#NAME?</v>
      </c>
      <c r="X8309" s="13" t="e">
        <f ca="1">AND(CalcTable[[#This Row],[IrrDay]],CalcTable[[#This Row],[IrrRain]],CalcTable[[#This Row],[IrrWarm]],CalcTable[[#This Row],[IrrWindy]])</f>
        <v>#NAME?</v>
      </c>
      <c r="Y8309" s="13" t="e">
        <f t="shared" ca="1" si="2594"/>
        <v>#NAME?</v>
      </c>
      <c r="Z8309" s="13" t="e">
        <f ca="1">CalcTable[[#This Row],[IrrHours]]/5</f>
        <v>#NAME?</v>
      </c>
      <c r="AA8309" s="13" t="e">
        <f ca="1">IF(CalcTable[[#This Row],[IrrFlag]]=FALSE,0,MAX(0,CalcTable[[#This Row],[VolRednWind]]*(FCAP*IRR_TARGET-CalcTable[[#This Row],[IWC]])))</f>
        <v>#NAME?</v>
      </c>
      <c r="AB8309" s="13" t="e">
        <f ca="1">CalcTable[[#This Row],[IWC]]+CalcTable[[#This Row],[Eff Precip]]+CalcTable[[#This Row],[IrrAmt]]-CalcTable[[#This Row],[AET]]</f>
        <v>#NAME?</v>
      </c>
      <c r="AC8309" s="13" t="e">
        <f ca="1">IF(CalcTable[[#This Row],[PWC]]&gt;FCAP,MIN(24*PERC,MIN(SAT,CalcTable[[#This Row],[PWC]])-FCAP),0)</f>
        <v>#NAME?</v>
      </c>
      <c r="AD8309" s="13" t="e">
        <f ca="1">IF(CalcTable[[#This Row],[PWC]]&gt;SAT,CalcTable[[#This Row],[PWC]]-SAT,0)</f>
        <v>#NAME?</v>
      </c>
      <c r="AE8309" s="13" t="e">
        <f ca="1">CalcTable[[#This Row],[PWC]]-CalcTable[[#This Row],[PercAmt]]-CalcTable[[#This Row],[Runoff]]</f>
        <v>#NAME?</v>
      </c>
      <c r="AF8309" s="13" t="e">
        <f ca="1">CalcTable[[#This Row],[IrrAmt]]/1000*CUR_IRR_AREA*10000/IRR_EFF</f>
        <v>#NAME?</v>
      </c>
      <c r="AG8309" s="147"/>
      <c r="AI8309" s="50">
        <v>0</v>
      </c>
      <c r="AJ8309" s="50">
        <v>0</v>
      </c>
      <c r="AK8309" s="50">
        <v>1.2470654116411213</v>
      </c>
      <c r="AL8309" s="50">
        <v>4.6811747610431986</v>
      </c>
      <c r="AM8309" s="50"/>
      <c r="AN8309" s="50"/>
      <c r="AO8309" s="50"/>
      <c r="AP8309" s="50"/>
      <c r="AQ8309" s="50"/>
      <c r="AR8309" s="50"/>
      <c r="AS8309" s="50"/>
      <c r="AT8309" s="50"/>
      <c r="AU8309" s="50"/>
      <c r="AV8309" s="50"/>
      <c r="AW8309" s="50"/>
      <c r="AX8309" s="50">
        <f t="shared" si="2595"/>
        <v>5.9282401726843199</v>
      </c>
      <c r="AY8309" s="50"/>
      <c r="AZ8309" s="50">
        <f t="shared" si="2596"/>
        <v>155.60475236133695</v>
      </c>
      <c r="BA8309" s="50">
        <f t="shared" si="2606"/>
        <v>239.58192030237598</v>
      </c>
      <c r="BB8309" s="50">
        <f t="shared" si="2607"/>
        <v>246.99167041482059</v>
      </c>
      <c r="BC8309" s="17">
        <f t="shared" si="2597"/>
        <v>20145</v>
      </c>
      <c r="BD8309" s="50">
        <f t="shared" si="2598"/>
        <v>5.9282401726843199</v>
      </c>
      <c r="BE8309" s="50">
        <f t="shared" si="2599"/>
        <v>155.60475236133695</v>
      </c>
      <c r="BF8309" s="50">
        <f t="shared" si="2600"/>
        <v>254.51983921944452</v>
      </c>
      <c r="BG8309" s="50"/>
      <c r="BH8309" s="17">
        <f t="shared" si="2601"/>
        <v>0</v>
      </c>
      <c r="BI8309" s="17">
        <f t="shared" si="2611"/>
        <v>8309</v>
      </c>
      <c r="BJ8309" s="17">
        <f t="shared" si="2602"/>
        <v>8309</v>
      </c>
      <c r="BK8309" s="150">
        <f t="shared" si="2603"/>
        <v>41787</v>
      </c>
      <c r="BL8309" s="50" t="e">
        <f t="shared" ca="1" si="2608"/>
        <v>#NAME?</v>
      </c>
      <c r="BM8309" s="50" t="e">
        <f t="shared" ca="1" si="2609"/>
        <v>#NAME?</v>
      </c>
      <c r="BN8309" s="50" t="e">
        <f t="shared" ca="1" si="2610"/>
        <v>#NAME?</v>
      </c>
    </row>
    <row r="8310" spans="1:66" x14ac:dyDescent="0.35">
      <c r="A8310" s="48">
        <v>41788</v>
      </c>
      <c r="B8310" s="17">
        <v>2014</v>
      </c>
      <c r="C8310" s="17">
        <v>5</v>
      </c>
      <c r="D8310" s="17">
        <v>149</v>
      </c>
      <c r="E8310" s="17">
        <v>29</v>
      </c>
      <c r="F8310" s="17">
        <v>5</v>
      </c>
      <c r="G8310" s="50">
        <v>4.5999999999999996</v>
      </c>
      <c r="H8310" s="32">
        <v>3.7184215914993231</v>
      </c>
      <c r="I8310" s="50">
        <v>16</v>
      </c>
      <c r="J8310" s="13">
        <v>10.4</v>
      </c>
      <c r="K8310" s="13">
        <f t="shared" ref="K8310:K8373" si="2612">J8310*PRECIP_ADJUST</f>
        <v>10.4</v>
      </c>
      <c r="L8310" s="13">
        <f t="shared" si="2604"/>
        <v>4.0500000000000007</v>
      </c>
      <c r="M8310" s="13" t="e">
        <f ca="1">CalcTable[[#This Row],[IWC]]-AE8309</f>
        <v>#NAME?</v>
      </c>
      <c r="N8310" s="13" t="e">
        <f ca="1">IF(CalcTable[[#This Row],[Day of Year]]&lt;123,FCAP,AE8309)</f>
        <v>#NAME?</v>
      </c>
      <c r="O8310" s="17" t="e">
        <f ca="1">IF(IRR_DRIP,5,COUNTIF('IDET Wind Values'!C8294:G8294,"&lt;="&amp;IRR_MAXWIND))</f>
        <v>#NAME?</v>
      </c>
      <c r="P8310" s="13" t="e">
        <f ca="1">CalcTable[[#This Row],[ET_o]]*KL</f>
        <v>#NAME?</v>
      </c>
      <c r="Q8310" s="13" t="e">
        <f ca="1">IF(WILTPT&lt;=0,1,MAX(0,MIN(1,(CalcTable[[#This Row],[IWC]]-WILTPT)/(MAD-WILTPT))))</f>
        <v>#NAME?</v>
      </c>
      <c r="R8310" s="13" t="e">
        <f ca="1">CalcTable[[#This Row],[ETMult]]*CalcTable[[#This Row],[ETb]]</f>
        <v>#NAME?</v>
      </c>
      <c r="S8310" s="13" t="b">
        <f>INDEX(IRR_LIST,CalcTable[[#This Row],[Day of Week]]+1)</f>
        <v>1</v>
      </c>
      <c r="T8310" s="13">
        <f t="shared" ref="T8310:T8373" ca="1" si="2613">SUM(OFFSET(K8310,-IC_DAYS,0,IC_DAYS,1))</f>
        <v>4.3</v>
      </c>
      <c r="U8310" s="13" t="b">
        <f ca="1">IF(CalcTable[[#This Row],[IrrPrecip]]&gt;=IC_MM,FALSE,TRUE)</f>
        <v>1</v>
      </c>
      <c r="V8310" s="13" t="b">
        <f t="shared" si="2605"/>
        <v>1</v>
      </c>
      <c r="W8310" s="13" t="e">
        <f ca="1">IF(AND(IRR_DRIP=FALSE,CalcTable[[#This Row],[IrrHours]]&lt;=0),FALSE,TRUE)</f>
        <v>#NAME?</v>
      </c>
      <c r="X8310" s="13" t="e">
        <f ca="1">AND(CalcTable[[#This Row],[IrrDay]],CalcTable[[#This Row],[IrrRain]],CalcTable[[#This Row],[IrrWarm]],CalcTable[[#This Row],[IrrWindy]])</f>
        <v>#NAME?</v>
      </c>
      <c r="Y8310" s="13" t="e">
        <f t="shared" ref="Y8310:Y8373" ca="1" si="2614">IF(AA8309&lt;=0,FALSE,TRUE)</f>
        <v>#NAME?</v>
      </c>
      <c r="Z8310" s="13" t="e">
        <f ca="1">CalcTable[[#This Row],[IrrHours]]/5</f>
        <v>#NAME?</v>
      </c>
      <c r="AA8310" s="13" t="e">
        <f ca="1">IF(CalcTable[[#This Row],[IrrFlag]]=FALSE,0,MAX(0,CalcTable[[#This Row],[VolRednWind]]*(FCAP*IRR_TARGET-CalcTable[[#This Row],[IWC]])))</f>
        <v>#NAME?</v>
      </c>
      <c r="AB8310" s="13" t="e">
        <f ca="1">CalcTable[[#This Row],[IWC]]+CalcTable[[#This Row],[Eff Precip]]+CalcTable[[#This Row],[IrrAmt]]-CalcTable[[#This Row],[AET]]</f>
        <v>#NAME?</v>
      </c>
      <c r="AC8310" s="13" t="e">
        <f ca="1">IF(CalcTable[[#This Row],[PWC]]&gt;FCAP,MIN(24*PERC,MIN(SAT,CalcTable[[#This Row],[PWC]])-FCAP),0)</f>
        <v>#NAME?</v>
      </c>
      <c r="AD8310" s="13" t="e">
        <f ca="1">IF(CalcTable[[#This Row],[PWC]]&gt;SAT,CalcTable[[#This Row],[PWC]]-SAT,0)</f>
        <v>#NAME?</v>
      </c>
      <c r="AE8310" s="13" t="e">
        <f ca="1">CalcTable[[#This Row],[PWC]]-CalcTable[[#This Row],[PercAmt]]-CalcTable[[#This Row],[Runoff]]</f>
        <v>#NAME?</v>
      </c>
      <c r="AF8310" s="13" t="e">
        <f ca="1">CalcTable[[#This Row],[IrrAmt]]/1000*CUR_IRR_AREA*10000/IRR_EFF</f>
        <v>#NAME?</v>
      </c>
      <c r="AG8310" s="147"/>
      <c r="AI8310" s="50">
        <v>2.1134930289529694</v>
      </c>
      <c r="AJ8310" s="50">
        <v>2.789989267626976</v>
      </c>
      <c r="AK8310" s="50">
        <v>0</v>
      </c>
      <c r="AL8310" s="50">
        <v>0</v>
      </c>
      <c r="AM8310" s="50"/>
      <c r="AN8310" s="50"/>
      <c r="AO8310" s="50"/>
      <c r="AP8310" s="50"/>
      <c r="AQ8310" s="50"/>
      <c r="AR8310" s="50"/>
      <c r="AS8310" s="50"/>
      <c r="AT8310" s="50"/>
      <c r="AU8310" s="50"/>
      <c r="AV8310" s="50"/>
      <c r="AW8310" s="50"/>
      <c r="AX8310" s="50">
        <f t="shared" ref="AX8310:AX8373" si="2615">SUM(AI8310:AW8310)</f>
        <v>4.9034822965799449</v>
      </c>
      <c r="AY8310" s="50"/>
      <c r="AZ8310" s="50">
        <f t="shared" ref="AZ8310:AZ8373" si="2616">SUMPRODUCT(AI8310:AW8310,CONVERSION)</f>
        <v>112.83758294170153</v>
      </c>
      <c r="BA8310" s="50">
        <f t="shared" si="2606"/>
        <v>182.72742827352971</v>
      </c>
      <c r="BB8310" s="50">
        <f t="shared" si="2607"/>
        <v>189.09991006420569</v>
      </c>
      <c r="BC8310" s="17">
        <f t="shared" ref="BC8310:BC8373" si="2617">B8310*10+C8310</f>
        <v>20145</v>
      </c>
      <c r="BD8310" s="50">
        <f t="shared" ref="BD8310:BD8373" si="2618">INDEX(AI8310:AX8310,PLOT_AREA)</f>
        <v>4.9034822965799449</v>
      </c>
      <c r="BE8310" s="50">
        <f t="shared" ref="BE8310:BE8373" si="2619">IF(PLOT_AREA&lt;=AREA_COUNT,INDEX(AI8310:AW8310,PLOT_AREA)*INDEX(CONVERSION,PLOT_AREA),AZ8310)</f>
        <v>112.83758294170153</v>
      </c>
      <c r="BF8310" s="50">
        <f t="shared" ref="BF8310:BF8373" si="2620">BE8310*BF$17</f>
        <v>184.56636466694772</v>
      </c>
      <c r="BG8310" s="50"/>
      <c r="BH8310" s="17">
        <f t="shared" ref="BH8310:BH8373" si="2621">IF(BC8310&lt;PLOT_FROM,-1,IF(BC8310&gt;PLOT_TO,1,0))</f>
        <v>0</v>
      </c>
      <c r="BI8310" s="17">
        <f t="shared" si="2611"/>
        <v>8310</v>
      </c>
      <c r="BJ8310" s="17">
        <f t="shared" ref="BJ8310:BJ8373" si="2622">IF(BH8310=0,BI8310,"")</f>
        <v>8310</v>
      </c>
      <c r="BK8310" s="150">
        <f t="shared" ref="BK8310:BK8373" si="2623">A8310</f>
        <v>41788</v>
      </c>
      <c r="BL8310" s="50" t="e">
        <f t="shared" ca="1" si="2608"/>
        <v>#NAME?</v>
      </c>
      <c r="BM8310" s="50" t="e">
        <f t="shared" ca="1" si="2609"/>
        <v>#NAME?</v>
      </c>
      <c r="BN8310" s="50" t="e">
        <f t="shared" ca="1" si="2610"/>
        <v>#NAME?</v>
      </c>
    </row>
    <row r="8311" spans="1:66" x14ac:dyDescent="0.35">
      <c r="A8311" s="48">
        <v>41789</v>
      </c>
      <c r="B8311" s="17">
        <v>2014</v>
      </c>
      <c r="C8311" s="17">
        <v>5</v>
      </c>
      <c r="D8311" s="17">
        <v>150</v>
      </c>
      <c r="E8311" s="17">
        <v>30</v>
      </c>
      <c r="F8311" s="17">
        <v>6</v>
      </c>
      <c r="G8311" s="50">
        <v>6.4</v>
      </c>
      <c r="H8311" s="32">
        <v>5.2197874789878993</v>
      </c>
      <c r="I8311" s="50">
        <v>12.166666666666666</v>
      </c>
      <c r="J8311" s="13">
        <v>0</v>
      </c>
      <c r="K8311" s="13">
        <f t="shared" si="2612"/>
        <v>0</v>
      </c>
      <c r="L8311" s="13">
        <f t="shared" si="2604"/>
        <v>0</v>
      </c>
      <c r="M8311" s="13" t="e">
        <f ca="1">CalcTable[[#This Row],[IWC]]-AE8310</f>
        <v>#NAME?</v>
      </c>
      <c r="N8311" s="13" t="e">
        <f ca="1">IF(CalcTable[[#This Row],[Day of Year]]&lt;123,FCAP,AE8310)</f>
        <v>#NAME?</v>
      </c>
      <c r="O8311" s="17" t="e">
        <f ca="1">IF(IRR_DRIP,5,COUNTIF('IDET Wind Values'!C8295:G8295,"&lt;="&amp;IRR_MAXWIND))</f>
        <v>#NAME?</v>
      </c>
      <c r="P8311" s="13" t="e">
        <f ca="1">CalcTable[[#This Row],[ET_o]]*KL</f>
        <v>#NAME?</v>
      </c>
      <c r="Q8311" s="13" t="e">
        <f ca="1">IF(WILTPT&lt;=0,1,MAX(0,MIN(1,(CalcTable[[#This Row],[IWC]]-WILTPT)/(MAD-WILTPT))))</f>
        <v>#NAME?</v>
      </c>
      <c r="R8311" s="13" t="e">
        <f ca="1">CalcTable[[#This Row],[ETMult]]*CalcTable[[#This Row],[ETb]]</f>
        <v>#NAME?</v>
      </c>
      <c r="S8311" s="13" t="b">
        <f>INDEX(IRR_LIST,CalcTable[[#This Row],[Day of Week]]+1)</f>
        <v>0</v>
      </c>
      <c r="T8311" s="13">
        <f t="shared" ca="1" si="2613"/>
        <v>14.7</v>
      </c>
      <c r="U8311" s="13" t="b">
        <f ca="1">IF(CalcTable[[#This Row],[IrrPrecip]]&gt;=IC_MM,FALSE,TRUE)</f>
        <v>0</v>
      </c>
      <c r="V8311" s="13" t="b">
        <f t="shared" si="2605"/>
        <v>1</v>
      </c>
      <c r="W8311" s="13" t="e">
        <f ca="1">IF(AND(IRR_DRIP=FALSE,CalcTable[[#This Row],[IrrHours]]&lt;=0),FALSE,TRUE)</f>
        <v>#NAME?</v>
      </c>
      <c r="X8311" s="13" t="e">
        <f ca="1">AND(CalcTable[[#This Row],[IrrDay]],CalcTable[[#This Row],[IrrRain]],CalcTable[[#This Row],[IrrWarm]],CalcTable[[#This Row],[IrrWindy]])</f>
        <v>#NAME?</v>
      </c>
      <c r="Y8311" s="13" t="e">
        <f t="shared" ca="1" si="2614"/>
        <v>#NAME?</v>
      </c>
      <c r="Z8311" s="13" t="e">
        <f ca="1">CalcTable[[#This Row],[IrrHours]]/5</f>
        <v>#NAME?</v>
      </c>
      <c r="AA8311" s="13" t="e">
        <f ca="1">IF(CalcTable[[#This Row],[IrrFlag]]=FALSE,0,MAX(0,CalcTable[[#This Row],[VolRednWind]]*(FCAP*IRR_TARGET-CalcTable[[#This Row],[IWC]])))</f>
        <v>#NAME?</v>
      </c>
      <c r="AB8311" s="13" t="e">
        <f ca="1">CalcTable[[#This Row],[IWC]]+CalcTable[[#This Row],[Eff Precip]]+CalcTable[[#This Row],[IrrAmt]]-CalcTable[[#This Row],[AET]]</f>
        <v>#NAME?</v>
      </c>
      <c r="AC8311" s="13" t="e">
        <f ca="1">IF(CalcTable[[#This Row],[PWC]]&gt;FCAP,MIN(24*PERC,MIN(SAT,CalcTable[[#This Row],[PWC]])-FCAP),0)</f>
        <v>#NAME?</v>
      </c>
      <c r="AD8311" s="13" t="e">
        <f ca="1">IF(CalcTable[[#This Row],[PWC]]&gt;SAT,CalcTable[[#This Row],[PWC]]-SAT,0)</f>
        <v>#NAME?</v>
      </c>
      <c r="AE8311" s="13" t="e">
        <f ca="1">CalcTable[[#This Row],[PWC]]-CalcTable[[#This Row],[PercAmt]]-CalcTable[[#This Row],[Runoff]]</f>
        <v>#NAME?</v>
      </c>
      <c r="AF8311" s="13" t="e">
        <f ca="1">CalcTable[[#This Row],[IrrAmt]]/1000*CUR_IRR_AREA*10000/IRR_EFF</f>
        <v>#NAME?</v>
      </c>
      <c r="AG8311" s="147"/>
      <c r="AI8311" s="50">
        <v>0</v>
      </c>
      <c r="AJ8311" s="50">
        <v>0</v>
      </c>
      <c r="AK8311" s="50">
        <v>0</v>
      </c>
      <c r="AL8311" s="50">
        <v>0</v>
      </c>
      <c r="AM8311" s="50"/>
      <c r="AN8311" s="50"/>
      <c r="AO8311" s="50"/>
      <c r="AP8311" s="50"/>
      <c r="AQ8311" s="50"/>
      <c r="AR8311" s="50"/>
      <c r="AS8311" s="50"/>
      <c r="AT8311" s="50"/>
      <c r="AU8311" s="50"/>
      <c r="AV8311" s="50"/>
      <c r="AW8311" s="50"/>
      <c r="AX8311" s="50">
        <f t="shared" si="2615"/>
        <v>0</v>
      </c>
      <c r="AY8311" s="50"/>
      <c r="AZ8311" s="50">
        <f t="shared" si="2616"/>
        <v>0</v>
      </c>
      <c r="BA8311" s="50">
        <f t="shared" si="2606"/>
        <v>0</v>
      </c>
      <c r="BB8311" s="50">
        <f t="shared" si="2607"/>
        <v>0</v>
      </c>
      <c r="BC8311" s="17">
        <f t="shared" si="2617"/>
        <v>20145</v>
      </c>
      <c r="BD8311" s="50">
        <f t="shared" si="2618"/>
        <v>0</v>
      </c>
      <c r="BE8311" s="50">
        <f t="shared" si="2619"/>
        <v>0</v>
      </c>
      <c r="BF8311" s="50">
        <f t="shared" si="2620"/>
        <v>0</v>
      </c>
      <c r="BG8311" s="50"/>
      <c r="BH8311" s="17">
        <f t="shared" si="2621"/>
        <v>0</v>
      </c>
      <c r="BI8311" s="17">
        <f t="shared" si="2611"/>
        <v>8311</v>
      </c>
      <c r="BJ8311" s="17">
        <f t="shared" si="2622"/>
        <v>8311</v>
      </c>
      <c r="BK8311" s="150">
        <f t="shared" si="2623"/>
        <v>41789</v>
      </c>
      <c r="BL8311" s="50" t="e">
        <f t="shared" ca="1" si="2608"/>
        <v>#NAME?</v>
      </c>
      <c r="BM8311" s="50" t="e">
        <f t="shared" ca="1" si="2609"/>
        <v>#NAME?</v>
      </c>
      <c r="BN8311" s="50" t="e">
        <f t="shared" ca="1" si="2610"/>
        <v>#NAME?</v>
      </c>
    </row>
    <row r="8312" spans="1:66" x14ac:dyDescent="0.35">
      <c r="A8312" s="48">
        <v>41790</v>
      </c>
      <c r="B8312" s="17">
        <v>2014</v>
      </c>
      <c r="C8312" s="17">
        <v>5</v>
      </c>
      <c r="D8312" s="17">
        <v>151</v>
      </c>
      <c r="E8312" s="17">
        <v>31</v>
      </c>
      <c r="F8312" s="17">
        <v>7</v>
      </c>
      <c r="G8312" s="50">
        <v>7.3</v>
      </c>
      <c r="H8312" s="32">
        <v>4.7494183850285401</v>
      </c>
      <c r="I8312" s="50">
        <v>11.833333333333334</v>
      </c>
      <c r="J8312" s="13">
        <v>1.8</v>
      </c>
      <c r="K8312" s="13">
        <f t="shared" si="2612"/>
        <v>1.8</v>
      </c>
      <c r="L8312" s="13">
        <f t="shared" si="2604"/>
        <v>0</v>
      </c>
      <c r="M8312" s="13" t="e">
        <f ca="1">CalcTable[[#This Row],[IWC]]-AE8311</f>
        <v>#NAME?</v>
      </c>
      <c r="N8312" s="13" t="e">
        <f ca="1">IF(CalcTable[[#This Row],[Day of Year]]&lt;123,FCAP,AE8311)</f>
        <v>#NAME?</v>
      </c>
      <c r="O8312" s="17" t="e">
        <f ca="1">IF(IRR_DRIP,5,COUNTIF('IDET Wind Values'!C8296:G8296,"&lt;="&amp;IRR_MAXWIND))</f>
        <v>#NAME?</v>
      </c>
      <c r="P8312" s="13" t="e">
        <f ca="1">CalcTable[[#This Row],[ET_o]]*KL</f>
        <v>#NAME?</v>
      </c>
      <c r="Q8312" s="13" t="e">
        <f ca="1">IF(WILTPT&lt;=0,1,MAX(0,MIN(1,(CalcTable[[#This Row],[IWC]]-WILTPT)/(MAD-WILTPT))))</f>
        <v>#NAME?</v>
      </c>
      <c r="R8312" s="13" t="e">
        <f ca="1">CalcTable[[#This Row],[ETMult]]*CalcTable[[#This Row],[ETb]]</f>
        <v>#NAME?</v>
      </c>
      <c r="S8312" s="13" t="b">
        <f>INDEX(IRR_LIST,CalcTable[[#This Row],[Day of Week]]+1)</f>
        <v>0</v>
      </c>
      <c r="T8312" s="13">
        <f t="shared" ca="1" si="2613"/>
        <v>10.4</v>
      </c>
      <c r="U8312" s="13" t="b">
        <f ca="1">IF(CalcTable[[#This Row],[IrrPrecip]]&gt;=IC_MM,FALSE,TRUE)</f>
        <v>0</v>
      </c>
      <c r="V8312" s="13" t="b">
        <f t="shared" si="2605"/>
        <v>1</v>
      </c>
      <c r="W8312" s="13" t="e">
        <f ca="1">IF(AND(IRR_DRIP=FALSE,CalcTable[[#This Row],[IrrHours]]&lt;=0),FALSE,TRUE)</f>
        <v>#NAME?</v>
      </c>
      <c r="X8312" s="13" t="e">
        <f ca="1">AND(CalcTable[[#This Row],[IrrDay]],CalcTable[[#This Row],[IrrRain]],CalcTable[[#This Row],[IrrWarm]],CalcTable[[#This Row],[IrrWindy]])</f>
        <v>#NAME?</v>
      </c>
      <c r="Y8312" s="13" t="e">
        <f t="shared" ca="1" si="2614"/>
        <v>#NAME?</v>
      </c>
      <c r="Z8312" s="13" t="e">
        <f ca="1">CalcTable[[#This Row],[IrrHours]]/5</f>
        <v>#NAME?</v>
      </c>
      <c r="AA8312" s="13" t="e">
        <f ca="1">IF(CalcTable[[#This Row],[IrrFlag]]=FALSE,0,MAX(0,CalcTable[[#This Row],[VolRednWind]]*(FCAP*IRR_TARGET-CalcTable[[#This Row],[IWC]])))</f>
        <v>#NAME?</v>
      </c>
      <c r="AB8312" s="13" t="e">
        <f ca="1">CalcTable[[#This Row],[IWC]]+CalcTable[[#This Row],[Eff Precip]]+CalcTable[[#This Row],[IrrAmt]]-CalcTable[[#This Row],[AET]]</f>
        <v>#NAME?</v>
      </c>
      <c r="AC8312" s="13" t="e">
        <f ca="1">IF(CalcTable[[#This Row],[PWC]]&gt;FCAP,MIN(24*PERC,MIN(SAT,CalcTable[[#This Row],[PWC]])-FCAP),0)</f>
        <v>#NAME?</v>
      </c>
      <c r="AD8312" s="13" t="e">
        <f ca="1">IF(CalcTable[[#This Row],[PWC]]&gt;SAT,CalcTable[[#This Row],[PWC]]-SAT,0)</f>
        <v>#NAME?</v>
      </c>
      <c r="AE8312" s="13" t="e">
        <f ca="1">CalcTable[[#This Row],[PWC]]-CalcTable[[#This Row],[PercAmt]]-CalcTable[[#This Row],[Runoff]]</f>
        <v>#NAME?</v>
      </c>
      <c r="AF8312" s="13" t="e">
        <f ca="1">CalcTable[[#This Row],[IrrAmt]]/1000*CUR_IRR_AREA*10000/IRR_EFF</f>
        <v>#NAME?</v>
      </c>
      <c r="AG8312" s="147"/>
      <c r="AI8312" s="50">
        <v>0</v>
      </c>
      <c r="AJ8312" s="50">
        <v>0</v>
      </c>
      <c r="AK8312" s="50">
        <v>0</v>
      </c>
      <c r="AL8312" s="50">
        <v>0</v>
      </c>
      <c r="AM8312" s="50"/>
      <c r="AN8312" s="50"/>
      <c r="AO8312" s="50"/>
      <c r="AP8312" s="50"/>
      <c r="AQ8312" s="50"/>
      <c r="AR8312" s="50"/>
      <c r="AS8312" s="50"/>
      <c r="AT8312" s="50"/>
      <c r="AU8312" s="50"/>
      <c r="AV8312" s="50"/>
      <c r="AW8312" s="50"/>
      <c r="AX8312" s="50">
        <f t="shared" si="2615"/>
        <v>0</v>
      </c>
      <c r="AY8312" s="50"/>
      <c r="AZ8312" s="50">
        <f t="shared" si="2616"/>
        <v>0</v>
      </c>
      <c r="BA8312" s="50">
        <f t="shared" si="2606"/>
        <v>0</v>
      </c>
      <c r="BB8312" s="50">
        <f t="shared" si="2607"/>
        <v>0</v>
      </c>
      <c r="BC8312" s="17">
        <f t="shared" si="2617"/>
        <v>20145</v>
      </c>
      <c r="BD8312" s="50">
        <f t="shared" si="2618"/>
        <v>0</v>
      </c>
      <c r="BE8312" s="50">
        <f t="shared" si="2619"/>
        <v>0</v>
      </c>
      <c r="BF8312" s="50">
        <f t="shared" si="2620"/>
        <v>0</v>
      </c>
      <c r="BG8312" s="50"/>
      <c r="BH8312" s="17">
        <f t="shared" si="2621"/>
        <v>0</v>
      </c>
      <c r="BI8312" s="17">
        <f t="shared" si="2611"/>
        <v>8312</v>
      </c>
      <c r="BJ8312" s="17">
        <f t="shared" si="2622"/>
        <v>8312</v>
      </c>
      <c r="BK8312" s="150">
        <f t="shared" si="2623"/>
        <v>41790</v>
      </c>
      <c r="BL8312" s="50" t="e">
        <f t="shared" ca="1" si="2608"/>
        <v>#NAME?</v>
      </c>
      <c r="BM8312" s="50" t="e">
        <f t="shared" ca="1" si="2609"/>
        <v>#NAME?</v>
      </c>
      <c r="BN8312" s="50" t="e">
        <f t="shared" ca="1" si="2610"/>
        <v>#NAME?</v>
      </c>
    </row>
    <row r="8313" spans="1:66" x14ac:dyDescent="0.35">
      <c r="A8313" s="48">
        <v>41791</v>
      </c>
      <c r="B8313" s="17">
        <v>2014</v>
      </c>
      <c r="C8313" s="17">
        <v>6</v>
      </c>
      <c r="D8313" s="17">
        <v>152</v>
      </c>
      <c r="E8313" s="17">
        <v>1</v>
      </c>
      <c r="F8313" s="17">
        <v>1</v>
      </c>
      <c r="G8313" s="50">
        <v>4.9000000000000004</v>
      </c>
      <c r="H8313" s="32">
        <v>3.978579511842399</v>
      </c>
      <c r="I8313" s="50">
        <v>8</v>
      </c>
      <c r="J8313" s="13">
        <v>3.7</v>
      </c>
      <c r="K8313" s="13">
        <f t="shared" si="2612"/>
        <v>3.7</v>
      </c>
      <c r="L8313" s="13">
        <f t="shared" si="2604"/>
        <v>0</v>
      </c>
      <c r="M8313" s="13" t="e">
        <f ca="1">CalcTable[[#This Row],[IWC]]-AE8312</f>
        <v>#NAME?</v>
      </c>
      <c r="N8313" s="13" t="e">
        <f ca="1">IF(CalcTable[[#This Row],[Day of Year]]&lt;123,FCAP,AE8312)</f>
        <v>#NAME?</v>
      </c>
      <c r="O8313" s="17" t="e">
        <f ca="1">IF(IRR_DRIP,5,COUNTIF('IDET Wind Values'!C8297:G8297,"&lt;="&amp;IRR_MAXWIND))</f>
        <v>#NAME?</v>
      </c>
      <c r="P8313" s="13" t="e">
        <f ca="1">CalcTable[[#This Row],[ET_o]]*KL</f>
        <v>#NAME?</v>
      </c>
      <c r="Q8313" s="13" t="e">
        <f ca="1">IF(WILTPT&lt;=0,1,MAX(0,MIN(1,(CalcTable[[#This Row],[IWC]]-WILTPT)/(MAD-WILTPT))))</f>
        <v>#NAME?</v>
      </c>
      <c r="R8313" s="13" t="e">
        <f ca="1">CalcTable[[#This Row],[ETMult]]*CalcTable[[#This Row],[ETb]]</f>
        <v>#NAME?</v>
      </c>
      <c r="S8313" s="13" t="b">
        <f>INDEX(IRR_LIST,CalcTable[[#This Row],[Day of Week]]+1)</f>
        <v>1</v>
      </c>
      <c r="T8313" s="13">
        <f t="shared" ca="1" si="2613"/>
        <v>1.8</v>
      </c>
      <c r="U8313" s="13" t="b">
        <f ca="1">IF(CalcTable[[#This Row],[IrrPrecip]]&gt;=IC_MM,FALSE,TRUE)</f>
        <v>1</v>
      </c>
      <c r="V8313" s="13" t="b">
        <f t="shared" si="2605"/>
        <v>1</v>
      </c>
      <c r="W8313" s="13" t="e">
        <f ca="1">IF(AND(IRR_DRIP=FALSE,CalcTable[[#This Row],[IrrHours]]&lt;=0),FALSE,TRUE)</f>
        <v>#NAME?</v>
      </c>
      <c r="X8313" s="13" t="e">
        <f ca="1">AND(CalcTable[[#This Row],[IrrDay]],CalcTable[[#This Row],[IrrRain]],CalcTable[[#This Row],[IrrWarm]],CalcTable[[#This Row],[IrrWindy]])</f>
        <v>#NAME?</v>
      </c>
      <c r="Y8313" s="13" t="e">
        <f t="shared" ca="1" si="2614"/>
        <v>#NAME?</v>
      </c>
      <c r="Z8313" s="13" t="e">
        <f ca="1">CalcTable[[#This Row],[IrrHours]]/5</f>
        <v>#NAME?</v>
      </c>
      <c r="AA8313" s="13" t="e">
        <f ca="1">IF(CalcTable[[#This Row],[IrrFlag]]=FALSE,0,MAX(0,CalcTable[[#This Row],[VolRednWind]]*(FCAP*IRR_TARGET-CalcTable[[#This Row],[IWC]])))</f>
        <v>#NAME?</v>
      </c>
      <c r="AB8313" s="13" t="e">
        <f ca="1">CalcTable[[#This Row],[IWC]]+CalcTable[[#This Row],[Eff Precip]]+CalcTable[[#This Row],[IrrAmt]]-CalcTable[[#This Row],[AET]]</f>
        <v>#NAME?</v>
      </c>
      <c r="AC8313" s="13" t="e">
        <f ca="1">IF(CalcTable[[#This Row],[PWC]]&gt;FCAP,MIN(24*PERC,MIN(SAT,CalcTable[[#This Row],[PWC]])-FCAP),0)</f>
        <v>#NAME?</v>
      </c>
      <c r="AD8313" s="13" t="e">
        <f ca="1">IF(CalcTable[[#This Row],[PWC]]&gt;SAT,CalcTable[[#This Row],[PWC]]-SAT,0)</f>
        <v>#NAME?</v>
      </c>
      <c r="AE8313" s="13" t="e">
        <f ca="1">CalcTable[[#This Row],[PWC]]-CalcTable[[#This Row],[PercAmt]]-CalcTable[[#This Row],[Runoff]]</f>
        <v>#NAME?</v>
      </c>
      <c r="AF8313" s="13" t="e">
        <f ca="1">CalcTable[[#This Row],[IrrAmt]]/1000*CUR_IRR_AREA*10000/IRR_EFF</f>
        <v>#NAME?</v>
      </c>
      <c r="AG8313" s="147"/>
      <c r="AI8313" s="50">
        <v>2.755032908778098</v>
      </c>
      <c r="AJ8313" s="50">
        <v>3.3382592578737871</v>
      </c>
      <c r="AK8313" s="50">
        <v>0</v>
      </c>
      <c r="AL8313" s="50">
        <v>0</v>
      </c>
      <c r="AM8313" s="50"/>
      <c r="AN8313" s="50"/>
      <c r="AO8313" s="50"/>
      <c r="AP8313" s="50"/>
      <c r="AQ8313" s="50"/>
      <c r="AR8313" s="50"/>
      <c r="AS8313" s="50"/>
      <c r="AT8313" s="50"/>
      <c r="AU8313" s="50"/>
      <c r="AV8313" s="50"/>
      <c r="AW8313" s="50"/>
      <c r="AX8313" s="50">
        <f t="shared" si="2615"/>
        <v>6.0932921666518851</v>
      </c>
      <c r="AY8313" s="50"/>
      <c r="AZ8313" s="50">
        <f t="shared" si="2616"/>
        <v>138.32942089304319</v>
      </c>
      <c r="BA8313" s="50">
        <f t="shared" si="2606"/>
        <v>223.74408325630557</v>
      </c>
      <c r="BB8313" s="50">
        <f t="shared" si="2607"/>
        <v>231.52683066835888</v>
      </c>
      <c r="BC8313" s="17">
        <f t="shared" si="2617"/>
        <v>20146</v>
      </c>
      <c r="BD8313" s="50">
        <f t="shared" si="2618"/>
        <v>6.0932921666518851</v>
      </c>
      <c r="BE8313" s="50">
        <f t="shared" si="2619"/>
        <v>138.32942089304319</v>
      </c>
      <c r="BF8313" s="50">
        <f t="shared" si="2620"/>
        <v>226.26289641372313</v>
      </c>
      <c r="BG8313" s="50"/>
      <c r="BH8313" s="17">
        <f t="shared" si="2621"/>
        <v>0</v>
      </c>
      <c r="BI8313" s="17">
        <f t="shared" si="2611"/>
        <v>8313</v>
      </c>
      <c r="BJ8313" s="17">
        <f t="shared" si="2622"/>
        <v>8313</v>
      </c>
      <c r="BK8313" s="150">
        <f t="shared" si="2623"/>
        <v>41791</v>
      </c>
      <c r="BL8313" s="50" t="e">
        <f t="shared" ca="1" si="2608"/>
        <v>#NAME?</v>
      </c>
      <c r="BM8313" s="50" t="e">
        <f t="shared" ca="1" si="2609"/>
        <v>#NAME?</v>
      </c>
      <c r="BN8313" s="50" t="e">
        <f t="shared" ca="1" si="2610"/>
        <v>#NAME?</v>
      </c>
    </row>
    <row r="8314" spans="1:66" x14ac:dyDescent="0.35">
      <c r="A8314" s="48">
        <v>41792</v>
      </c>
      <c r="B8314" s="17">
        <v>2014</v>
      </c>
      <c r="C8314" s="17">
        <v>6</v>
      </c>
      <c r="D8314" s="17">
        <v>153</v>
      </c>
      <c r="E8314" s="17">
        <v>2</v>
      </c>
      <c r="F8314" s="17">
        <v>2</v>
      </c>
      <c r="G8314" s="50">
        <v>6.6</v>
      </c>
      <c r="H8314" s="32">
        <v>4.1305488861835196</v>
      </c>
      <c r="I8314" s="50">
        <v>9.3333333333333339</v>
      </c>
      <c r="J8314" s="13">
        <v>3.2</v>
      </c>
      <c r="K8314" s="13">
        <f t="shared" si="2612"/>
        <v>3.2</v>
      </c>
      <c r="L8314" s="13">
        <f t="shared" si="2604"/>
        <v>0</v>
      </c>
      <c r="M8314" s="13" t="e">
        <f ca="1">CalcTable[[#This Row],[IWC]]-AE8313</f>
        <v>#NAME?</v>
      </c>
      <c r="N8314" s="13" t="e">
        <f ca="1">IF(CalcTable[[#This Row],[Day of Year]]&lt;123,FCAP,AE8313)</f>
        <v>#NAME?</v>
      </c>
      <c r="O8314" s="17" t="e">
        <f ca="1">IF(IRR_DRIP,5,COUNTIF('IDET Wind Values'!C8298:G8298,"&lt;="&amp;IRR_MAXWIND))</f>
        <v>#NAME?</v>
      </c>
      <c r="P8314" s="13" t="e">
        <f ca="1">CalcTable[[#This Row],[ET_o]]*KL</f>
        <v>#NAME?</v>
      </c>
      <c r="Q8314" s="13" t="e">
        <f ca="1">IF(WILTPT&lt;=0,1,MAX(0,MIN(1,(CalcTable[[#This Row],[IWC]]-WILTPT)/(MAD-WILTPT))))</f>
        <v>#NAME?</v>
      </c>
      <c r="R8314" s="13" t="e">
        <f ca="1">CalcTable[[#This Row],[ETMult]]*CalcTable[[#This Row],[ETb]]</f>
        <v>#NAME?</v>
      </c>
      <c r="S8314" s="13" t="b">
        <f>INDEX(IRR_LIST,CalcTable[[#This Row],[Day of Week]]+1)</f>
        <v>0</v>
      </c>
      <c r="T8314" s="13">
        <f t="shared" ca="1" si="2613"/>
        <v>5.5</v>
      </c>
      <c r="U8314" s="13" t="b">
        <f ca="1">IF(CalcTable[[#This Row],[IrrPrecip]]&gt;=IC_MM,FALSE,TRUE)</f>
        <v>1</v>
      </c>
      <c r="V8314" s="13" t="b">
        <f t="shared" si="2605"/>
        <v>1</v>
      </c>
      <c r="W8314" s="13" t="e">
        <f ca="1">IF(AND(IRR_DRIP=FALSE,CalcTable[[#This Row],[IrrHours]]&lt;=0),FALSE,TRUE)</f>
        <v>#NAME?</v>
      </c>
      <c r="X8314" s="13" t="e">
        <f ca="1">AND(CalcTable[[#This Row],[IrrDay]],CalcTable[[#This Row],[IrrRain]],CalcTable[[#This Row],[IrrWarm]],CalcTable[[#This Row],[IrrWindy]])</f>
        <v>#NAME?</v>
      </c>
      <c r="Y8314" s="13" t="e">
        <f t="shared" ca="1" si="2614"/>
        <v>#NAME?</v>
      </c>
      <c r="Z8314" s="13" t="e">
        <f ca="1">CalcTable[[#This Row],[IrrHours]]/5</f>
        <v>#NAME?</v>
      </c>
      <c r="AA8314" s="13" t="e">
        <f ca="1">IF(CalcTable[[#This Row],[IrrFlag]]=FALSE,0,MAX(0,CalcTable[[#This Row],[VolRednWind]]*(FCAP*IRR_TARGET-CalcTable[[#This Row],[IWC]])))</f>
        <v>#NAME?</v>
      </c>
      <c r="AB8314" s="13" t="e">
        <f ca="1">CalcTable[[#This Row],[IWC]]+CalcTable[[#This Row],[Eff Precip]]+CalcTable[[#This Row],[IrrAmt]]-CalcTable[[#This Row],[AET]]</f>
        <v>#NAME?</v>
      </c>
      <c r="AC8314" s="13" t="e">
        <f ca="1">IF(CalcTable[[#This Row],[PWC]]&gt;FCAP,MIN(24*PERC,MIN(SAT,CalcTable[[#This Row],[PWC]])-FCAP),0)</f>
        <v>#NAME?</v>
      </c>
      <c r="AD8314" s="13" t="e">
        <f ca="1">IF(CalcTable[[#This Row],[PWC]]&gt;SAT,CalcTable[[#This Row],[PWC]]-SAT,0)</f>
        <v>#NAME?</v>
      </c>
      <c r="AE8314" s="13" t="e">
        <f ca="1">CalcTable[[#This Row],[PWC]]-CalcTable[[#This Row],[PercAmt]]-CalcTable[[#This Row],[Runoff]]</f>
        <v>#NAME?</v>
      </c>
      <c r="AF8314" s="13" t="e">
        <f ca="1">CalcTable[[#This Row],[IrrAmt]]/1000*CUR_IRR_AREA*10000/IRR_EFF</f>
        <v>#NAME?</v>
      </c>
      <c r="AG8314" s="147"/>
      <c r="AI8314" s="50">
        <v>0</v>
      </c>
      <c r="AJ8314" s="50">
        <v>0</v>
      </c>
      <c r="AK8314" s="50">
        <v>6.4268484385040034</v>
      </c>
      <c r="AL8314" s="50">
        <v>9.7518108065492619</v>
      </c>
      <c r="AM8314" s="50"/>
      <c r="AN8314" s="50"/>
      <c r="AO8314" s="50"/>
      <c r="AP8314" s="50"/>
      <c r="AQ8314" s="50"/>
      <c r="AR8314" s="50"/>
      <c r="AS8314" s="50"/>
      <c r="AT8314" s="50"/>
      <c r="AU8314" s="50"/>
      <c r="AV8314" s="50"/>
      <c r="AW8314" s="50"/>
      <c r="AX8314" s="50">
        <f t="shared" si="2615"/>
        <v>16.178659245053264</v>
      </c>
      <c r="AY8314" s="50"/>
      <c r="AZ8314" s="50">
        <f t="shared" si="2616"/>
        <v>380.31356075683709</v>
      </c>
      <c r="BA8314" s="50">
        <f t="shared" si="2606"/>
        <v>585.56214910179688</v>
      </c>
      <c r="BB8314" s="50">
        <f t="shared" si="2607"/>
        <v>603.67231866164627</v>
      </c>
      <c r="BC8314" s="17">
        <f t="shared" si="2617"/>
        <v>20146</v>
      </c>
      <c r="BD8314" s="50">
        <f t="shared" si="2618"/>
        <v>16.178659245053264</v>
      </c>
      <c r="BE8314" s="50">
        <f t="shared" si="2619"/>
        <v>380.31356075683709</v>
      </c>
      <c r="BF8314" s="50">
        <f t="shared" si="2620"/>
        <v>622.07191533602429</v>
      </c>
      <c r="BG8314" s="50"/>
      <c r="BH8314" s="17">
        <f t="shared" si="2621"/>
        <v>0</v>
      </c>
      <c r="BI8314" s="17">
        <f t="shared" si="2611"/>
        <v>8314</v>
      </c>
      <c r="BJ8314" s="17">
        <f t="shared" si="2622"/>
        <v>8314</v>
      </c>
      <c r="BK8314" s="150">
        <f t="shared" si="2623"/>
        <v>41792</v>
      </c>
      <c r="BL8314" s="50" t="e">
        <f t="shared" ca="1" si="2608"/>
        <v>#NAME?</v>
      </c>
      <c r="BM8314" s="50" t="e">
        <f t="shared" ca="1" si="2609"/>
        <v>#NAME?</v>
      </c>
      <c r="BN8314" s="50" t="e">
        <f t="shared" ca="1" si="2610"/>
        <v>#NAME?</v>
      </c>
    </row>
    <row r="8315" spans="1:66" x14ac:dyDescent="0.35">
      <c r="A8315" s="48">
        <v>41793</v>
      </c>
      <c r="B8315" s="17">
        <v>2014</v>
      </c>
      <c r="C8315" s="17">
        <v>6</v>
      </c>
      <c r="D8315" s="17">
        <v>154</v>
      </c>
      <c r="E8315" s="17">
        <v>3</v>
      </c>
      <c r="F8315" s="17">
        <v>3</v>
      </c>
      <c r="G8315" s="50">
        <v>6.4</v>
      </c>
      <c r="H8315" s="32">
        <v>4.8410203459782046</v>
      </c>
      <c r="I8315" s="50">
        <v>6.333333333333333</v>
      </c>
      <c r="J8315" s="13">
        <v>0.2</v>
      </c>
      <c r="K8315" s="13">
        <f t="shared" si="2612"/>
        <v>0.2</v>
      </c>
      <c r="L8315" s="13">
        <f t="shared" si="2604"/>
        <v>0</v>
      </c>
      <c r="M8315" s="13" t="e">
        <f ca="1">CalcTable[[#This Row],[IWC]]-AE8314</f>
        <v>#NAME?</v>
      </c>
      <c r="N8315" s="13" t="e">
        <f ca="1">IF(CalcTable[[#This Row],[Day of Year]]&lt;123,FCAP,AE8314)</f>
        <v>#NAME?</v>
      </c>
      <c r="O8315" s="17" t="e">
        <f ca="1">IF(IRR_DRIP,5,COUNTIF('IDET Wind Values'!C8299:G8299,"&lt;="&amp;IRR_MAXWIND))</f>
        <v>#NAME?</v>
      </c>
      <c r="P8315" s="13" t="e">
        <f ca="1">CalcTable[[#This Row],[ET_o]]*KL</f>
        <v>#NAME?</v>
      </c>
      <c r="Q8315" s="13" t="e">
        <f ca="1">IF(WILTPT&lt;=0,1,MAX(0,MIN(1,(CalcTable[[#This Row],[IWC]]-WILTPT)/(MAD-WILTPT))))</f>
        <v>#NAME?</v>
      </c>
      <c r="R8315" s="13" t="e">
        <f ca="1">CalcTable[[#This Row],[ETMult]]*CalcTable[[#This Row],[ETb]]</f>
        <v>#NAME?</v>
      </c>
      <c r="S8315" s="13" t="b">
        <f>INDEX(IRR_LIST,CalcTable[[#This Row],[Day of Week]]+1)</f>
        <v>1</v>
      </c>
      <c r="T8315" s="13">
        <f t="shared" ca="1" si="2613"/>
        <v>6.9</v>
      </c>
      <c r="U8315" s="13" t="b">
        <f ca="1">IF(CalcTable[[#This Row],[IrrPrecip]]&gt;=IC_MM,FALSE,TRUE)</f>
        <v>1</v>
      </c>
      <c r="V8315" s="13" t="b">
        <f t="shared" si="2605"/>
        <v>1</v>
      </c>
      <c r="W8315" s="13" t="e">
        <f ca="1">IF(AND(IRR_DRIP=FALSE,CalcTable[[#This Row],[IrrHours]]&lt;=0),FALSE,TRUE)</f>
        <v>#NAME?</v>
      </c>
      <c r="X8315" s="13" t="e">
        <f ca="1">AND(CalcTable[[#This Row],[IrrDay]],CalcTable[[#This Row],[IrrRain]],CalcTable[[#This Row],[IrrWarm]],CalcTable[[#This Row],[IrrWindy]])</f>
        <v>#NAME?</v>
      </c>
      <c r="Y8315" s="13" t="e">
        <f t="shared" ca="1" si="2614"/>
        <v>#NAME?</v>
      </c>
      <c r="Z8315" s="13" t="e">
        <f ca="1">CalcTable[[#This Row],[IrrHours]]/5</f>
        <v>#NAME?</v>
      </c>
      <c r="AA8315" s="13" t="e">
        <f ca="1">IF(CalcTable[[#This Row],[IrrFlag]]=FALSE,0,MAX(0,CalcTable[[#This Row],[VolRednWind]]*(FCAP*IRR_TARGET-CalcTable[[#This Row],[IWC]])))</f>
        <v>#NAME?</v>
      </c>
      <c r="AB8315" s="13" t="e">
        <f ca="1">CalcTable[[#This Row],[IWC]]+CalcTable[[#This Row],[Eff Precip]]+CalcTable[[#This Row],[IrrAmt]]-CalcTable[[#This Row],[AET]]</f>
        <v>#NAME?</v>
      </c>
      <c r="AC8315" s="13" t="e">
        <f ca="1">IF(CalcTable[[#This Row],[PWC]]&gt;FCAP,MIN(24*PERC,MIN(SAT,CalcTable[[#This Row],[PWC]])-FCAP),0)</f>
        <v>#NAME?</v>
      </c>
      <c r="AD8315" s="13" t="e">
        <f ca="1">IF(CalcTable[[#This Row],[PWC]]&gt;SAT,CalcTable[[#This Row],[PWC]]-SAT,0)</f>
        <v>#NAME?</v>
      </c>
      <c r="AE8315" s="13" t="e">
        <f ca="1">CalcTable[[#This Row],[PWC]]-CalcTable[[#This Row],[PercAmt]]-CalcTable[[#This Row],[Runoff]]</f>
        <v>#NAME?</v>
      </c>
      <c r="AF8315" s="13" t="e">
        <f ca="1">CalcTable[[#This Row],[IrrAmt]]/1000*CUR_IRR_AREA*10000/IRR_EFF</f>
        <v>#NAME?</v>
      </c>
      <c r="AG8315" s="147"/>
      <c r="AI8315" s="50">
        <v>0</v>
      </c>
      <c r="AJ8315" s="50">
        <v>0</v>
      </c>
      <c r="AK8315" s="50">
        <v>0</v>
      </c>
      <c r="AL8315" s="50">
        <v>0</v>
      </c>
      <c r="AM8315" s="50"/>
      <c r="AN8315" s="50"/>
      <c r="AO8315" s="50"/>
      <c r="AP8315" s="50"/>
      <c r="AQ8315" s="50"/>
      <c r="AR8315" s="50"/>
      <c r="AS8315" s="50"/>
      <c r="AT8315" s="50"/>
      <c r="AU8315" s="50"/>
      <c r="AV8315" s="50"/>
      <c r="AW8315" s="50"/>
      <c r="AX8315" s="50">
        <f t="shared" si="2615"/>
        <v>0</v>
      </c>
      <c r="AY8315" s="50"/>
      <c r="AZ8315" s="50">
        <f t="shared" si="2616"/>
        <v>0</v>
      </c>
      <c r="BA8315" s="50">
        <f t="shared" si="2606"/>
        <v>0</v>
      </c>
      <c r="BB8315" s="50">
        <f t="shared" si="2607"/>
        <v>0</v>
      </c>
      <c r="BC8315" s="17">
        <f t="shared" si="2617"/>
        <v>20146</v>
      </c>
      <c r="BD8315" s="50">
        <f t="shared" si="2618"/>
        <v>0</v>
      </c>
      <c r="BE8315" s="50">
        <f t="shared" si="2619"/>
        <v>0</v>
      </c>
      <c r="BF8315" s="50">
        <f t="shared" si="2620"/>
        <v>0</v>
      </c>
      <c r="BG8315" s="50"/>
      <c r="BH8315" s="17">
        <f t="shared" si="2621"/>
        <v>0</v>
      </c>
      <c r="BI8315" s="17">
        <f t="shared" si="2611"/>
        <v>8315</v>
      </c>
      <c r="BJ8315" s="17">
        <f t="shared" si="2622"/>
        <v>8315</v>
      </c>
      <c r="BK8315" s="150">
        <f t="shared" si="2623"/>
        <v>41793</v>
      </c>
      <c r="BL8315" s="50" t="e">
        <f t="shared" ca="1" si="2608"/>
        <v>#NAME?</v>
      </c>
      <c r="BM8315" s="50" t="e">
        <f t="shared" ca="1" si="2609"/>
        <v>#NAME?</v>
      </c>
      <c r="BN8315" s="50" t="e">
        <f t="shared" ca="1" si="2610"/>
        <v>#NAME?</v>
      </c>
    </row>
    <row r="8316" spans="1:66" x14ac:dyDescent="0.35">
      <c r="A8316" s="48">
        <v>41794</v>
      </c>
      <c r="B8316" s="17">
        <v>2014</v>
      </c>
      <c r="C8316" s="17">
        <v>6</v>
      </c>
      <c r="D8316" s="17">
        <v>155</v>
      </c>
      <c r="E8316" s="17">
        <v>4</v>
      </c>
      <c r="F8316" s="17">
        <v>4</v>
      </c>
      <c r="G8316" s="50">
        <v>8.1</v>
      </c>
      <c r="H8316" s="32">
        <v>5.5351660977189878</v>
      </c>
      <c r="I8316" s="50">
        <v>17.666666666666668</v>
      </c>
      <c r="J8316" s="13">
        <v>0.4</v>
      </c>
      <c r="K8316" s="13">
        <f t="shared" si="2612"/>
        <v>0.4</v>
      </c>
      <c r="L8316" s="13">
        <f t="shared" si="2604"/>
        <v>0</v>
      </c>
      <c r="M8316" s="13" t="e">
        <f ca="1">CalcTable[[#This Row],[IWC]]-AE8315</f>
        <v>#NAME?</v>
      </c>
      <c r="N8316" s="13" t="e">
        <f ca="1">IF(CalcTable[[#This Row],[Day of Year]]&lt;123,FCAP,AE8315)</f>
        <v>#NAME?</v>
      </c>
      <c r="O8316" s="17" t="e">
        <f ca="1">IF(IRR_DRIP,5,COUNTIF('IDET Wind Values'!C8300:G8300,"&lt;="&amp;IRR_MAXWIND))</f>
        <v>#NAME?</v>
      </c>
      <c r="P8316" s="13" t="e">
        <f ca="1">CalcTable[[#This Row],[ET_o]]*KL</f>
        <v>#NAME?</v>
      </c>
      <c r="Q8316" s="13" t="e">
        <f ca="1">IF(WILTPT&lt;=0,1,MAX(0,MIN(1,(CalcTable[[#This Row],[IWC]]-WILTPT)/(MAD-WILTPT))))</f>
        <v>#NAME?</v>
      </c>
      <c r="R8316" s="13" t="e">
        <f ca="1">CalcTable[[#This Row],[ETMult]]*CalcTable[[#This Row],[ETb]]</f>
        <v>#NAME?</v>
      </c>
      <c r="S8316" s="13" t="b">
        <f>INDEX(IRR_LIST,CalcTable[[#This Row],[Day of Week]]+1)</f>
        <v>0</v>
      </c>
      <c r="T8316" s="13">
        <f t="shared" ca="1" si="2613"/>
        <v>3.4000000000000004</v>
      </c>
      <c r="U8316" s="13" t="b">
        <f ca="1">IF(CalcTable[[#This Row],[IrrPrecip]]&gt;=IC_MM,FALSE,TRUE)</f>
        <v>1</v>
      </c>
      <c r="V8316" s="13" t="b">
        <f t="shared" si="2605"/>
        <v>0</v>
      </c>
      <c r="W8316" s="13" t="e">
        <f ca="1">IF(AND(IRR_DRIP=FALSE,CalcTable[[#This Row],[IrrHours]]&lt;=0),FALSE,TRUE)</f>
        <v>#NAME?</v>
      </c>
      <c r="X8316" s="13" t="e">
        <f ca="1">AND(CalcTable[[#This Row],[IrrDay]],CalcTable[[#This Row],[IrrRain]],CalcTable[[#This Row],[IrrWarm]],CalcTable[[#This Row],[IrrWindy]])</f>
        <v>#NAME?</v>
      </c>
      <c r="Y8316" s="13" t="e">
        <f t="shared" ca="1" si="2614"/>
        <v>#NAME?</v>
      </c>
      <c r="Z8316" s="13" t="e">
        <f ca="1">CalcTable[[#This Row],[IrrHours]]/5</f>
        <v>#NAME?</v>
      </c>
      <c r="AA8316" s="13" t="e">
        <f ca="1">IF(CalcTable[[#This Row],[IrrFlag]]=FALSE,0,MAX(0,CalcTable[[#This Row],[VolRednWind]]*(FCAP*IRR_TARGET-CalcTable[[#This Row],[IWC]])))</f>
        <v>#NAME?</v>
      </c>
      <c r="AB8316" s="13" t="e">
        <f ca="1">CalcTable[[#This Row],[IWC]]+CalcTable[[#This Row],[Eff Precip]]+CalcTable[[#This Row],[IrrAmt]]-CalcTable[[#This Row],[AET]]</f>
        <v>#NAME?</v>
      </c>
      <c r="AC8316" s="13" t="e">
        <f ca="1">IF(CalcTable[[#This Row],[PWC]]&gt;FCAP,MIN(24*PERC,MIN(SAT,CalcTable[[#This Row],[PWC]])-FCAP),0)</f>
        <v>#NAME?</v>
      </c>
      <c r="AD8316" s="13" t="e">
        <f ca="1">IF(CalcTable[[#This Row],[PWC]]&gt;SAT,CalcTable[[#This Row],[PWC]]-SAT,0)</f>
        <v>#NAME?</v>
      </c>
      <c r="AE8316" s="13" t="e">
        <f ca="1">CalcTable[[#This Row],[PWC]]-CalcTable[[#This Row],[PercAmt]]-CalcTable[[#This Row],[Runoff]]</f>
        <v>#NAME?</v>
      </c>
      <c r="AF8316" s="13" t="e">
        <f ca="1">CalcTable[[#This Row],[IrrAmt]]/1000*CUR_IRR_AREA*10000/IRR_EFF</f>
        <v>#NAME?</v>
      </c>
      <c r="AG8316" s="147"/>
      <c r="AI8316" s="50">
        <v>0</v>
      </c>
      <c r="AJ8316" s="50">
        <v>0</v>
      </c>
      <c r="AK8316" s="50">
        <v>0</v>
      </c>
      <c r="AL8316" s="50">
        <v>0</v>
      </c>
      <c r="AM8316" s="50"/>
      <c r="AN8316" s="50"/>
      <c r="AO8316" s="50"/>
      <c r="AP8316" s="50"/>
      <c r="AQ8316" s="50"/>
      <c r="AR8316" s="50"/>
      <c r="AS8316" s="50"/>
      <c r="AT8316" s="50"/>
      <c r="AU8316" s="50"/>
      <c r="AV8316" s="50"/>
      <c r="AW8316" s="50"/>
      <c r="AX8316" s="50">
        <f t="shared" si="2615"/>
        <v>0</v>
      </c>
      <c r="AY8316" s="50"/>
      <c r="AZ8316" s="50">
        <f t="shared" si="2616"/>
        <v>0</v>
      </c>
      <c r="BA8316" s="50">
        <f t="shared" si="2606"/>
        <v>0</v>
      </c>
      <c r="BB8316" s="50">
        <f t="shared" si="2607"/>
        <v>0</v>
      </c>
      <c r="BC8316" s="17">
        <f t="shared" si="2617"/>
        <v>20146</v>
      </c>
      <c r="BD8316" s="50">
        <f t="shared" si="2618"/>
        <v>0</v>
      </c>
      <c r="BE8316" s="50">
        <f t="shared" si="2619"/>
        <v>0</v>
      </c>
      <c r="BF8316" s="50">
        <f t="shared" si="2620"/>
        <v>0</v>
      </c>
      <c r="BG8316" s="50"/>
      <c r="BH8316" s="17">
        <f t="shared" si="2621"/>
        <v>0</v>
      </c>
      <c r="BI8316" s="17">
        <f t="shared" si="2611"/>
        <v>8316</v>
      </c>
      <c r="BJ8316" s="17">
        <f t="shared" si="2622"/>
        <v>8316</v>
      </c>
      <c r="BK8316" s="150">
        <f t="shared" si="2623"/>
        <v>41794</v>
      </c>
      <c r="BL8316" s="50" t="e">
        <f t="shared" ca="1" si="2608"/>
        <v>#NAME?</v>
      </c>
      <c r="BM8316" s="50" t="e">
        <f t="shared" ca="1" si="2609"/>
        <v>#NAME?</v>
      </c>
      <c r="BN8316" s="50" t="e">
        <f t="shared" ca="1" si="2610"/>
        <v>#NAME?</v>
      </c>
    </row>
    <row r="8317" spans="1:66" x14ac:dyDescent="0.35">
      <c r="A8317" s="48">
        <v>41795</v>
      </c>
      <c r="B8317" s="17">
        <v>2014</v>
      </c>
      <c r="C8317" s="17">
        <v>6</v>
      </c>
      <c r="D8317" s="17">
        <v>156</v>
      </c>
      <c r="E8317" s="17">
        <v>5</v>
      </c>
      <c r="F8317" s="17">
        <v>5</v>
      </c>
      <c r="G8317" s="50">
        <v>2.8</v>
      </c>
      <c r="H8317" s="32">
        <v>4.4944720172541857</v>
      </c>
      <c r="I8317" s="50">
        <v>31.833333333333332</v>
      </c>
      <c r="J8317" s="13">
        <v>0</v>
      </c>
      <c r="K8317" s="13">
        <f t="shared" si="2612"/>
        <v>0</v>
      </c>
      <c r="L8317" s="13">
        <f t="shared" si="2604"/>
        <v>0</v>
      </c>
      <c r="M8317" s="13" t="e">
        <f ca="1">CalcTable[[#This Row],[IWC]]-AE8316</f>
        <v>#NAME?</v>
      </c>
      <c r="N8317" s="13" t="e">
        <f ca="1">IF(CalcTable[[#This Row],[Day of Year]]&lt;123,FCAP,AE8316)</f>
        <v>#NAME?</v>
      </c>
      <c r="O8317" s="17" t="e">
        <f ca="1">IF(IRR_DRIP,5,COUNTIF('IDET Wind Values'!C8301:G8301,"&lt;="&amp;IRR_MAXWIND))</f>
        <v>#NAME?</v>
      </c>
      <c r="P8317" s="13" t="e">
        <f ca="1">CalcTable[[#This Row],[ET_o]]*KL</f>
        <v>#NAME?</v>
      </c>
      <c r="Q8317" s="13" t="e">
        <f ca="1">IF(WILTPT&lt;=0,1,MAX(0,MIN(1,(CalcTable[[#This Row],[IWC]]-WILTPT)/(MAD-WILTPT))))</f>
        <v>#NAME?</v>
      </c>
      <c r="R8317" s="13" t="e">
        <f ca="1">CalcTable[[#This Row],[ETMult]]*CalcTable[[#This Row],[ETb]]</f>
        <v>#NAME?</v>
      </c>
      <c r="S8317" s="13" t="b">
        <f>INDEX(IRR_LIST,CalcTable[[#This Row],[Day of Week]]+1)</f>
        <v>1</v>
      </c>
      <c r="T8317" s="13">
        <f t="shared" ca="1" si="2613"/>
        <v>0.60000000000000009</v>
      </c>
      <c r="U8317" s="13" t="b">
        <f ca="1">IF(CalcTable[[#This Row],[IrrPrecip]]&gt;=IC_MM,FALSE,TRUE)</f>
        <v>1</v>
      </c>
      <c r="V8317" s="13" t="b">
        <f t="shared" si="2605"/>
        <v>1</v>
      </c>
      <c r="W8317" s="13" t="e">
        <f ca="1">IF(AND(IRR_DRIP=FALSE,CalcTable[[#This Row],[IrrHours]]&lt;=0),FALSE,TRUE)</f>
        <v>#NAME?</v>
      </c>
      <c r="X8317" s="13" t="e">
        <f ca="1">AND(CalcTable[[#This Row],[IrrDay]],CalcTable[[#This Row],[IrrRain]],CalcTable[[#This Row],[IrrWarm]],CalcTable[[#This Row],[IrrWindy]])</f>
        <v>#NAME?</v>
      </c>
      <c r="Y8317" s="13" t="e">
        <f t="shared" ca="1" si="2614"/>
        <v>#NAME?</v>
      </c>
      <c r="Z8317" s="13" t="e">
        <f ca="1">CalcTable[[#This Row],[IrrHours]]/5</f>
        <v>#NAME?</v>
      </c>
      <c r="AA8317" s="13" t="e">
        <f ca="1">IF(CalcTable[[#This Row],[IrrFlag]]=FALSE,0,MAX(0,CalcTable[[#This Row],[VolRednWind]]*(FCAP*IRR_TARGET-CalcTable[[#This Row],[IWC]])))</f>
        <v>#NAME?</v>
      </c>
      <c r="AB8317" s="13" t="e">
        <f ca="1">CalcTable[[#This Row],[IWC]]+CalcTable[[#This Row],[Eff Precip]]+CalcTable[[#This Row],[IrrAmt]]-CalcTable[[#This Row],[AET]]</f>
        <v>#NAME?</v>
      </c>
      <c r="AC8317" s="13" t="e">
        <f ca="1">IF(CalcTable[[#This Row],[PWC]]&gt;FCAP,MIN(24*PERC,MIN(SAT,CalcTable[[#This Row],[PWC]])-FCAP),0)</f>
        <v>#NAME?</v>
      </c>
      <c r="AD8317" s="13" t="e">
        <f ca="1">IF(CalcTable[[#This Row],[PWC]]&gt;SAT,CalcTable[[#This Row],[PWC]]-SAT,0)</f>
        <v>#NAME?</v>
      </c>
      <c r="AE8317" s="13" t="e">
        <f ca="1">CalcTable[[#This Row],[PWC]]-CalcTable[[#This Row],[PercAmt]]-CalcTable[[#This Row],[Runoff]]</f>
        <v>#NAME?</v>
      </c>
      <c r="AF8317" s="13" t="e">
        <f ca="1">CalcTable[[#This Row],[IrrAmt]]/1000*CUR_IRR_AREA*10000/IRR_EFF</f>
        <v>#NAME?</v>
      </c>
      <c r="AG8317" s="147"/>
      <c r="AI8317" s="50">
        <v>16.608750866667762</v>
      </c>
      <c r="AJ8317" s="50">
        <v>25.796273911041098</v>
      </c>
      <c r="AK8317" s="50">
        <v>0</v>
      </c>
      <c r="AL8317" s="50">
        <v>0</v>
      </c>
      <c r="AM8317" s="50"/>
      <c r="AN8317" s="50"/>
      <c r="AO8317" s="50"/>
      <c r="AP8317" s="50"/>
      <c r="AQ8317" s="50"/>
      <c r="AR8317" s="50"/>
      <c r="AS8317" s="50"/>
      <c r="AT8317" s="50"/>
      <c r="AU8317" s="50"/>
      <c r="AV8317" s="50"/>
      <c r="AW8317" s="50"/>
      <c r="AX8317" s="50">
        <f t="shared" si="2615"/>
        <v>42.40502477770886</v>
      </c>
      <c r="AY8317" s="50"/>
      <c r="AZ8317" s="50">
        <f t="shared" si="2616"/>
        <v>1000.2857141016661</v>
      </c>
      <c r="BA8317" s="50">
        <f t="shared" si="2606"/>
        <v>1623.2752730248467</v>
      </c>
      <c r="BB8317" s="50">
        <f t="shared" si="2607"/>
        <v>1680.1471287804884</v>
      </c>
      <c r="BC8317" s="17">
        <f t="shared" si="2617"/>
        <v>20146</v>
      </c>
      <c r="BD8317" s="50">
        <f t="shared" si="2618"/>
        <v>42.40502477770886</v>
      </c>
      <c r="BE8317" s="50">
        <f t="shared" si="2619"/>
        <v>1000.2857141016661</v>
      </c>
      <c r="BF8317" s="50">
        <f t="shared" si="2620"/>
        <v>1636.1489945722367</v>
      </c>
      <c r="BG8317" s="50"/>
      <c r="BH8317" s="17">
        <f t="shared" si="2621"/>
        <v>0</v>
      </c>
      <c r="BI8317" s="17">
        <f t="shared" si="2611"/>
        <v>8317</v>
      </c>
      <c r="BJ8317" s="17">
        <f t="shared" si="2622"/>
        <v>8317</v>
      </c>
      <c r="BK8317" s="150">
        <f t="shared" si="2623"/>
        <v>41795</v>
      </c>
      <c r="BL8317" s="50" t="e">
        <f t="shared" ca="1" si="2608"/>
        <v>#NAME?</v>
      </c>
      <c r="BM8317" s="50" t="e">
        <f t="shared" ca="1" si="2609"/>
        <v>#NAME?</v>
      </c>
      <c r="BN8317" s="50" t="e">
        <f t="shared" ca="1" si="2610"/>
        <v>#NAME?</v>
      </c>
    </row>
    <row r="8318" spans="1:66" x14ac:dyDescent="0.35">
      <c r="A8318" s="48">
        <v>41796</v>
      </c>
      <c r="B8318" s="17">
        <v>2014</v>
      </c>
      <c r="C8318" s="17">
        <v>6</v>
      </c>
      <c r="D8318" s="17">
        <v>157</v>
      </c>
      <c r="E8318" s="17">
        <v>6</v>
      </c>
      <c r="F8318" s="17">
        <v>6</v>
      </c>
      <c r="G8318" s="50">
        <v>3.6</v>
      </c>
      <c r="H8318" s="32">
        <v>3.8059763442946752</v>
      </c>
      <c r="I8318" s="50">
        <v>5.666666666666667</v>
      </c>
      <c r="J8318" s="13">
        <v>0</v>
      </c>
      <c r="K8318" s="13">
        <f t="shared" si="2612"/>
        <v>0</v>
      </c>
      <c r="L8318" s="13">
        <f t="shared" si="2604"/>
        <v>0</v>
      </c>
      <c r="M8318" s="13" t="e">
        <f ca="1">CalcTable[[#This Row],[IWC]]-AE8317</f>
        <v>#NAME?</v>
      </c>
      <c r="N8318" s="13" t="e">
        <f ca="1">IF(CalcTable[[#This Row],[Day of Year]]&lt;123,FCAP,AE8317)</f>
        <v>#NAME?</v>
      </c>
      <c r="O8318" s="17" t="e">
        <f ca="1">IF(IRR_DRIP,5,COUNTIF('IDET Wind Values'!C8302:G8302,"&lt;="&amp;IRR_MAXWIND))</f>
        <v>#NAME?</v>
      </c>
      <c r="P8318" s="13" t="e">
        <f ca="1">CalcTable[[#This Row],[ET_o]]*KL</f>
        <v>#NAME?</v>
      </c>
      <c r="Q8318" s="13" t="e">
        <f ca="1">IF(WILTPT&lt;=0,1,MAX(0,MIN(1,(CalcTable[[#This Row],[IWC]]-WILTPT)/(MAD-WILTPT))))</f>
        <v>#NAME?</v>
      </c>
      <c r="R8318" s="13" t="e">
        <f ca="1">CalcTable[[#This Row],[ETMult]]*CalcTable[[#This Row],[ETb]]</f>
        <v>#NAME?</v>
      </c>
      <c r="S8318" s="13" t="b">
        <f>INDEX(IRR_LIST,CalcTable[[#This Row],[Day of Week]]+1)</f>
        <v>0</v>
      </c>
      <c r="T8318" s="13">
        <f t="shared" ca="1" si="2613"/>
        <v>0.4</v>
      </c>
      <c r="U8318" s="13" t="b">
        <f ca="1">IF(CalcTable[[#This Row],[IrrPrecip]]&gt;=IC_MM,FALSE,TRUE)</f>
        <v>1</v>
      </c>
      <c r="V8318" s="13" t="b">
        <f t="shared" si="2605"/>
        <v>1</v>
      </c>
      <c r="W8318" s="13" t="e">
        <f ca="1">IF(AND(IRR_DRIP=FALSE,CalcTable[[#This Row],[IrrHours]]&lt;=0),FALSE,TRUE)</f>
        <v>#NAME?</v>
      </c>
      <c r="X8318" s="13" t="e">
        <f ca="1">AND(CalcTable[[#This Row],[IrrDay]],CalcTable[[#This Row],[IrrRain]],CalcTable[[#This Row],[IrrWarm]],CalcTable[[#This Row],[IrrWindy]])</f>
        <v>#NAME?</v>
      </c>
      <c r="Y8318" s="13" t="e">
        <f t="shared" ca="1" si="2614"/>
        <v>#NAME?</v>
      </c>
      <c r="Z8318" s="13" t="e">
        <f ca="1">CalcTable[[#This Row],[IrrHours]]/5</f>
        <v>#NAME?</v>
      </c>
      <c r="AA8318" s="13" t="e">
        <f ca="1">IF(CalcTable[[#This Row],[IrrFlag]]=FALSE,0,MAX(0,CalcTable[[#This Row],[VolRednWind]]*(FCAP*IRR_TARGET-CalcTable[[#This Row],[IWC]])))</f>
        <v>#NAME?</v>
      </c>
      <c r="AB8318" s="13" t="e">
        <f ca="1">CalcTable[[#This Row],[IWC]]+CalcTable[[#This Row],[Eff Precip]]+CalcTable[[#This Row],[IrrAmt]]-CalcTable[[#This Row],[AET]]</f>
        <v>#NAME?</v>
      </c>
      <c r="AC8318" s="13" t="e">
        <f ca="1">IF(CalcTable[[#This Row],[PWC]]&gt;FCAP,MIN(24*PERC,MIN(SAT,CalcTable[[#This Row],[PWC]])-FCAP),0)</f>
        <v>#NAME?</v>
      </c>
      <c r="AD8318" s="13" t="e">
        <f ca="1">IF(CalcTable[[#This Row],[PWC]]&gt;SAT,CalcTable[[#This Row],[PWC]]-SAT,0)</f>
        <v>#NAME?</v>
      </c>
      <c r="AE8318" s="13" t="e">
        <f ca="1">CalcTable[[#This Row],[PWC]]-CalcTable[[#This Row],[PercAmt]]-CalcTable[[#This Row],[Runoff]]</f>
        <v>#NAME?</v>
      </c>
      <c r="AF8318" s="13" t="e">
        <f ca="1">CalcTable[[#This Row],[IrrAmt]]/1000*CUR_IRR_AREA*10000/IRR_EFF</f>
        <v>#NAME?</v>
      </c>
      <c r="AG8318" s="147"/>
      <c r="AI8318" s="50">
        <v>0</v>
      </c>
      <c r="AJ8318" s="50">
        <v>0</v>
      </c>
      <c r="AK8318" s="50">
        <v>0</v>
      </c>
      <c r="AL8318" s="50">
        <v>10.123412293531413</v>
      </c>
      <c r="AM8318" s="50"/>
      <c r="AN8318" s="50"/>
      <c r="AO8318" s="50"/>
      <c r="AP8318" s="50"/>
      <c r="AQ8318" s="50"/>
      <c r="AR8318" s="50"/>
      <c r="AS8318" s="50"/>
      <c r="AT8318" s="50"/>
      <c r="AU8318" s="50"/>
      <c r="AV8318" s="50"/>
      <c r="AW8318" s="50"/>
      <c r="AX8318" s="50">
        <f t="shared" si="2615"/>
        <v>10.123412293531413</v>
      </c>
      <c r="AY8318" s="50"/>
      <c r="AZ8318" s="50">
        <f t="shared" si="2616"/>
        <v>296.95342727692145</v>
      </c>
      <c r="BA8318" s="50">
        <f t="shared" si="2606"/>
        <v>457.21400707716481</v>
      </c>
      <c r="BB8318" s="50">
        <f t="shared" si="2607"/>
        <v>471.35464647130391</v>
      </c>
      <c r="BC8318" s="17">
        <f t="shared" si="2617"/>
        <v>20146</v>
      </c>
      <c r="BD8318" s="50">
        <f t="shared" si="2618"/>
        <v>10.123412293531413</v>
      </c>
      <c r="BE8318" s="50">
        <f t="shared" si="2619"/>
        <v>296.95342727692145</v>
      </c>
      <c r="BF8318" s="50">
        <f t="shared" si="2620"/>
        <v>485.72127405643766</v>
      </c>
      <c r="BG8318" s="50"/>
      <c r="BH8318" s="17">
        <f t="shared" si="2621"/>
        <v>0</v>
      </c>
      <c r="BI8318" s="17">
        <f t="shared" si="2611"/>
        <v>8318</v>
      </c>
      <c r="BJ8318" s="17">
        <f t="shared" si="2622"/>
        <v>8318</v>
      </c>
      <c r="BK8318" s="150">
        <f t="shared" si="2623"/>
        <v>41796</v>
      </c>
      <c r="BL8318" s="50" t="e">
        <f t="shared" ca="1" si="2608"/>
        <v>#NAME?</v>
      </c>
      <c r="BM8318" s="50" t="e">
        <f t="shared" ca="1" si="2609"/>
        <v>#NAME?</v>
      </c>
      <c r="BN8318" s="50" t="e">
        <f t="shared" ca="1" si="2610"/>
        <v>#NAME?</v>
      </c>
    </row>
    <row r="8319" spans="1:66" x14ac:dyDescent="0.35">
      <c r="A8319" s="48">
        <v>41797</v>
      </c>
      <c r="B8319" s="17">
        <v>2014</v>
      </c>
      <c r="C8319" s="17">
        <v>6</v>
      </c>
      <c r="D8319" s="17">
        <v>158</v>
      </c>
      <c r="E8319" s="17">
        <v>7</v>
      </c>
      <c r="F8319" s="17">
        <v>7</v>
      </c>
      <c r="G8319" s="50">
        <v>4.5999999999999996</v>
      </c>
      <c r="H8319" s="32">
        <v>4.9156401112670336</v>
      </c>
      <c r="I8319" s="50">
        <v>17.333333333333332</v>
      </c>
      <c r="J8319" s="13">
        <v>0</v>
      </c>
      <c r="K8319" s="13">
        <f t="shared" si="2612"/>
        <v>0</v>
      </c>
      <c r="L8319" s="13">
        <f t="shared" si="2604"/>
        <v>0</v>
      </c>
      <c r="M8319" s="13" t="e">
        <f ca="1">CalcTable[[#This Row],[IWC]]-AE8318</f>
        <v>#NAME?</v>
      </c>
      <c r="N8319" s="13" t="e">
        <f ca="1">IF(CalcTable[[#This Row],[Day of Year]]&lt;123,FCAP,AE8318)</f>
        <v>#NAME?</v>
      </c>
      <c r="O8319" s="17" t="e">
        <f ca="1">IF(IRR_DRIP,5,COUNTIF('IDET Wind Values'!C8303:G8303,"&lt;="&amp;IRR_MAXWIND))</f>
        <v>#NAME?</v>
      </c>
      <c r="P8319" s="13" t="e">
        <f ca="1">CalcTable[[#This Row],[ET_o]]*KL</f>
        <v>#NAME?</v>
      </c>
      <c r="Q8319" s="13" t="e">
        <f ca="1">IF(WILTPT&lt;=0,1,MAX(0,MIN(1,(CalcTable[[#This Row],[IWC]]-WILTPT)/(MAD-WILTPT))))</f>
        <v>#NAME?</v>
      </c>
      <c r="R8319" s="13" t="e">
        <f ca="1">CalcTable[[#This Row],[ETMult]]*CalcTable[[#This Row],[ETb]]</f>
        <v>#NAME?</v>
      </c>
      <c r="S8319" s="13" t="b">
        <f>INDEX(IRR_LIST,CalcTable[[#This Row],[Day of Week]]+1)</f>
        <v>0</v>
      </c>
      <c r="T8319" s="13">
        <f t="shared" ca="1" si="2613"/>
        <v>0</v>
      </c>
      <c r="U8319" s="13" t="b">
        <f ca="1">IF(CalcTable[[#This Row],[IrrPrecip]]&gt;=IC_MM,FALSE,TRUE)</f>
        <v>1</v>
      </c>
      <c r="V8319" s="13" t="b">
        <f t="shared" si="2605"/>
        <v>1</v>
      </c>
      <c r="W8319" s="13" t="e">
        <f ca="1">IF(AND(IRR_DRIP=FALSE,CalcTable[[#This Row],[IrrHours]]&lt;=0),FALSE,TRUE)</f>
        <v>#NAME?</v>
      </c>
      <c r="X8319" s="13" t="e">
        <f ca="1">AND(CalcTable[[#This Row],[IrrDay]],CalcTable[[#This Row],[IrrRain]],CalcTable[[#This Row],[IrrWarm]],CalcTable[[#This Row],[IrrWindy]])</f>
        <v>#NAME?</v>
      </c>
      <c r="Y8319" s="13" t="e">
        <f t="shared" ca="1" si="2614"/>
        <v>#NAME?</v>
      </c>
      <c r="Z8319" s="13" t="e">
        <f ca="1">CalcTable[[#This Row],[IrrHours]]/5</f>
        <v>#NAME?</v>
      </c>
      <c r="AA8319" s="13" t="e">
        <f ca="1">IF(CalcTable[[#This Row],[IrrFlag]]=FALSE,0,MAX(0,CalcTable[[#This Row],[VolRednWind]]*(FCAP*IRR_TARGET-CalcTable[[#This Row],[IWC]])))</f>
        <v>#NAME?</v>
      </c>
      <c r="AB8319" s="13" t="e">
        <f ca="1">CalcTable[[#This Row],[IWC]]+CalcTable[[#This Row],[Eff Precip]]+CalcTable[[#This Row],[IrrAmt]]-CalcTable[[#This Row],[AET]]</f>
        <v>#NAME?</v>
      </c>
      <c r="AC8319" s="13" t="e">
        <f ca="1">IF(CalcTable[[#This Row],[PWC]]&gt;FCAP,MIN(24*PERC,MIN(SAT,CalcTable[[#This Row],[PWC]])-FCAP),0)</f>
        <v>#NAME?</v>
      </c>
      <c r="AD8319" s="13" t="e">
        <f ca="1">IF(CalcTable[[#This Row],[PWC]]&gt;SAT,CalcTable[[#This Row],[PWC]]-SAT,0)</f>
        <v>#NAME?</v>
      </c>
      <c r="AE8319" s="13" t="e">
        <f ca="1">CalcTable[[#This Row],[PWC]]-CalcTable[[#This Row],[PercAmt]]-CalcTable[[#This Row],[Runoff]]</f>
        <v>#NAME?</v>
      </c>
      <c r="AF8319" s="13" t="e">
        <f ca="1">CalcTable[[#This Row],[IrrAmt]]/1000*CUR_IRR_AREA*10000/IRR_EFF</f>
        <v>#NAME?</v>
      </c>
      <c r="AG8319" s="147"/>
      <c r="AI8319" s="50">
        <v>0</v>
      </c>
      <c r="AJ8319" s="50">
        <v>0</v>
      </c>
      <c r="AK8319" s="50">
        <v>4.5965424315758696</v>
      </c>
      <c r="AL8319" s="50">
        <v>0</v>
      </c>
      <c r="AM8319" s="50"/>
      <c r="AN8319" s="50"/>
      <c r="AO8319" s="50"/>
      <c r="AP8319" s="50"/>
      <c r="AQ8319" s="50"/>
      <c r="AR8319" s="50"/>
      <c r="AS8319" s="50"/>
      <c r="AT8319" s="50"/>
      <c r="AU8319" s="50"/>
      <c r="AV8319" s="50"/>
      <c r="AW8319" s="50"/>
      <c r="AX8319" s="50">
        <f t="shared" si="2615"/>
        <v>4.5965424315758696</v>
      </c>
      <c r="AY8319" s="50"/>
      <c r="AZ8319" s="50">
        <f t="shared" si="2616"/>
        <v>67.415955663112754</v>
      </c>
      <c r="BA8319" s="50">
        <f t="shared" si="2606"/>
        <v>103.79916983050693</v>
      </c>
      <c r="BB8319" s="50">
        <f t="shared" si="2607"/>
        <v>107.00945343351232</v>
      </c>
      <c r="BC8319" s="17">
        <f t="shared" si="2617"/>
        <v>20146</v>
      </c>
      <c r="BD8319" s="50">
        <f t="shared" si="2618"/>
        <v>4.5965424315758696</v>
      </c>
      <c r="BE8319" s="50">
        <f t="shared" si="2619"/>
        <v>67.415955663112754</v>
      </c>
      <c r="BF8319" s="50">
        <f t="shared" si="2620"/>
        <v>110.27104208459943</v>
      </c>
      <c r="BG8319" s="50"/>
      <c r="BH8319" s="17">
        <f t="shared" si="2621"/>
        <v>0</v>
      </c>
      <c r="BI8319" s="17">
        <f t="shared" si="2611"/>
        <v>8319</v>
      </c>
      <c r="BJ8319" s="17">
        <f t="shared" si="2622"/>
        <v>8319</v>
      </c>
      <c r="BK8319" s="150">
        <f t="shared" si="2623"/>
        <v>41797</v>
      </c>
      <c r="BL8319" s="50" t="e">
        <f t="shared" ca="1" si="2608"/>
        <v>#NAME?</v>
      </c>
      <c r="BM8319" s="50" t="e">
        <f t="shared" ca="1" si="2609"/>
        <v>#NAME?</v>
      </c>
      <c r="BN8319" s="50" t="e">
        <f t="shared" ca="1" si="2610"/>
        <v>#NAME?</v>
      </c>
    </row>
    <row r="8320" spans="1:66" x14ac:dyDescent="0.35">
      <c r="A8320" s="48">
        <v>41798</v>
      </c>
      <c r="B8320" s="17">
        <v>2014</v>
      </c>
      <c r="C8320" s="17">
        <v>6</v>
      </c>
      <c r="D8320" s="17">
        <v>159</v>
      </c>
      <c r="E8320" s="17">
        <v>8</v>
      </c>
      <c r="F8320" s="17">
        <v>1</v>
      </c>
      <c r="G8320" s="50">
        <v>3.8</v>
      </c>
      <c r="H8320" s="32">
        <v>5.3558373096174705</v>
      </c>
      <c r="I8320" s="50">
        <v>10.5</v>
      </c>
      <c r="J8320" s="13">
        <v>0</v>
      </c>
      <c r="K8320" s="13">
        <f t="shared" si="2612"/>
        <v>0</v>
      </c>
      <c r="L8320" s="13">
        <f t="shared" si="2604"/>
        <v>0</v>
      </c>
      <c r="M8320" s="13" t="e">
        <f ca="1">CalcTable[[#This Row],[IWC]]-AE8319</f>
        <v>#NAME?</v>
      </c>
      <c r="N8320" s="13" t="e">
        <f ca="1">IF(CalcTable[[#This Row],[Day of Year]]&lt;123,FCAP,AE8319)</f>
        <v>#NAME?</v>
      </c>
      <c r="O8320" s="17" t="e">
        <f ca="1">IF(IRR_DRIP,5,COUNTIF('IDET Wind Values'!C8304:G8304,"&lt;="&amp;IRR_MAXWIND))</f>
        <v>#NAME?</v>
      </c>
      <c r="P8320" s="13" t="e">
        <f ca="1">CalcTable[[#This Row],[ET_o]]*KL</f>
        <v>#NAME?</v>
      </c>
      <c r="Q8320" s="13" t="e">
        <f ca="1">IF(WILTPT&lt;=0,1,MAX(0,MIN(1,(CalcTable[[#This Row],[IWC]]-WILTPT)/(MAD-WILTPT))))</f>
        <v>#NAME?</v>
      </c>
      <c r="R8320" s="13" t="e">
        <f ca="1">CalcTable[[#This Row],[ETMult]]*CalcTable[[#This Row],[ETb]]</f>
        <v>#NAME?</v>
      </c>
      <c r="S8320" s="13" t="b">
        <f>INDEX(IRR_LIST,CalcTable[[#This Row],[Day of Week]]+1)</f>
        <v>1</v>
      </c>
      <c r="T8320" s="13">
        <f t="shared" ca="1" si="2613"/>
        <v>0</v>
      </c>
      <c r="U8320" s="13" t="b">
        <f ca="1">IF(CalcTable[[#This Row],[IrrPrecip]]&gt;=IC_MM,FALSE,TRUE)</f>
        <v>1</v>
      </c>
      <c r="V8320" s="13" t="b">
        <f t="shared" si="2605"/>
        <v>1</v>
      </c>
      <c r="W8320" s="13" t="e">
        <f ca="1">IF(AND(IRR_DRIP=FALSE,CalcTable[[#This Row],[IrrHours]]&lt;=0),FALSE,TRUE)</f>
        <v>#NAME?</v>
      </c>
      <c r="X8320" s="13" t="e">
        <f ca="1">AND(CalcTable[[#This Row],[IrrDay]],CalcTable[[#This Row],[IrrRain]],CalcTable[[#This Row],[IrrWarm]],CalcTable[[#This Row],[IrrWindy]])</f>
        <v>#NAME?</v>
      </c>
      <c r="Y8320" s="13" t="e">
        <f t="shared" ca="1" si="2614"/>
        <v>#NAME?</v>
      </c>
      <c r="Z8320" s="13" t="e">
        <f ca="1">CalcTable[[#This Row],[IrrHours]]/5</f>
        <v>#NAME?</v>
      </c>
      <c r="AA8320" s="13" t="e">
        <f ca="1">IF(CalcTable[[#This Row],[IrrFlag]]=FALSE,0,MAX(0,CalcTable[[#This Row],[VolRednWind]]*(FCAP*IRR_TARGET-CalcTable[[#This Row],[IWC]])))</f>
        <v>#NAME?</v>
      </c>
      <c r="AB8320" s="13" t="e">
        <f ca="1">CalcTable[[#This Row],[IWC]]+CalcTable[[#This Row],[Eff Precip]]+CalcTable[[#This Row],[IrrAmt]]-CalcTable[[#This Row],[AET]]</f>
        <v>#NAME?</v>
      </c>
      <c r="AC8320" s="13" t="e">
        <f ca="1">IF(CalcTable[[#This Row],[PWC]]&gt;FCAP,MIN(24*PERC,MIN(SAT,CalcTable[[#This Row],[PWC]])-FCAP),0)</f>
        <v>#NAME?</v>
      </c>
      <c r="AD8320" s="13" t="e">
        <f ca="1">IF(CalcTable[[#This Row],[PWC]]&gt;SAT,CalcTable[[#This Row],[PWC]]-SAT,0)</f>
        <v>#NAME?</v>
      </c>
      <c r="AE8320" s="13" t="e">
        <f ca="1">CalcTable[[#This Row],[PWC]]-CalcTable[[#This Row],[PercAmt]]-CalcTable[[#This Row],[Runoff]]</f>
        <v>#NAME?</v>
      </c>
      <c r="AF8320" s="13" t="e">
        <f ca="1">CalcTable[[#This Row],[IrrAmt]]/1000*CUR_IRR_AREA*10000/IRR_EFF</f>
        <v>#NAME?</v>
      </c>
      <c r="AG8320" s="147"/>
      <c r="AI8320" s="50">
        <v>0</v>
      </c>
      <c r="AJ8320" s="50">
        <v>0</v>
      </c>
      <c r="AK8320" s="50">
        <v>0</v>
      </c>
      <c r="AL8320" s="50">
        <v>0</v>
      </c>
      <c r="AM8320" s="50"/>
      <c r="AN8320" s="50"/>
      <c r="AO8320" s="50"/>
      <c r="AP8320" s="50"/>
      <c r="AQ8320" s="50"/>
      <c r="AR8320" s="50"/>
      <c r="AS8320" s="50"/>
      <c r="AT8320" s="50"/>
      <c r="AU8320" s="50"/>
      <c r="AV8320" s="50"/>
      <c r="AW8320" s="50"/>
      <c r="AX8320" s="50">
        <f t="shared" si="2615"/>
        <v>0</v>
      </c>
      <c r="AY8320" s="50"/>
      <c r="AZ8320" s="50">
        <f t="shared" si="2616"/>
        <v>0</v>
      </c>
      <c r="BA8320" s="50">
        <f t="shared" si="2606"/>
        <v>0</v>
      </c>
      <c r="BB8320" s="50">
        <f t="shared" si="2607"/>
        <v>0</v>
      </c>
      <c r="BC8320" s="17">
        <f t="shared" si="2617"/>
        <v>20146</v>
      </c>
      <c r="BD8320" s="50">
        <f t="shared" si="2618"/>
        <v>0</v>
      </c>
      <c r="BE8320" s="50">
        <f t="shared" si="2619"/>
        <v>0</v>
      </c>
      <c r="BF8320" s="50">
        <f t="shared" si="2620"/>
        <v>0</v>
      </c>
      <c r="BG8320" s="50"/>
      <c r="BH8320" s="17">
        <f t="shared" si="2621"/>
        <v>0</v>
      </c>
      <c r="BI8320" s="17">
        <f t="shared" si="2611"/>
        <v>8320</v>
      </c>
      <c r="BJ8320" s="17">
        <f t="shared" si="2622"/>
        <v>8320</v>
      </c>
      <c r="BK8320" s="150">
        <f t="shared" si="2623"/>
        <v>41798</v>
      </c>
      <c r="BL8320" s="50" t="e">
        <f t="shared" ca="1" si="2608"/>
        <v>#NAME?</v>
      </c>
      <c r="BM8320" s="50" t="e">
        <f t="shared" ca="1" si="2609"/>
        <v>#NAME?</v>
      </c>
      <c r="BN8320" s="50" t="e">
        <f t="shared" ca="1" si="2610"/>
        <v>#NAME?</v>
      </c>
    </row>
    <row r="8321" spans="1:66" x14ac:dyDescent="0.35">
      <c r="A8321" s="48">
        <v>41799</v>
      </c>
      <c r="B8321" s="17">
        <v>2014</v>
      </c>
      <c r="C8321" s="17">
        <v>6</v>
      </c>
      <c r="D8321" s="17">
        <v>160</v>
      </c>
      <c r="E8321" s="17">
        <v>9</v>
      </c>
      <c r="F8321" s="17">
        <v>2</v>
      </c>
      <c r="G8321" s="50">
        <v>9.1</v>
      </c>
      <c r="H8321" s="32">
        <v>4.4078386635463902</v>
      </c>
      <c r="I8321" s="50">
        <v>20.833333333333332</v>
      </c>
      <c r="J8321" s="13">
        <v>0.7</v>
      </c>
      <c r="K8321" s="13">
        <f t="shared" si="2612"/>
        <v>0.7</v>
      </c>
      <c r="L8321" s="13">
        <f t="shared" si="2604"/>
        <v>0</v>
      </c>
      <c r="M8321" s="13" t="e">
        <f ca="1">CalcTable[[#This Row],[IWC]]-AE8320</f>
        <v>#NAME?</v>
      </c>
      <c r="N8321" s="13" t="e">
        <f ca="1">IF(CalcTable[[#This Row],[Day of Year]]&lt;123,FCAP,AE8320)</f>
        <v>#NAME?</v>
      </c>
      <c r="O8321" s="17" t="e">
        <f ca="1">IF(IRR_DRIP,5,COUNTIF('IDET Wind Values'!C8305:G8305,"&lt;="&amp;IRR_MAXWIND))</f>
        <v>#NAME?</v>
      </c>
      <c r="P8321" s="13" t="e">
        <f ca="1">CalcTable[[#This Row],[ET_o]]*KL</f>
        <v>#NAME?</v>
      </c>
      <c r="Q8321" s="13" t="e">
        <f ca="1">IF(WILTPT&lt;=0,1,MAX(0,MIN(1,(CalcTable[[#This Row],[IWC]]-WILTPT)/(MAD-WILTPT))))</f>
        <v>#NAME?</v>
      </c>
      <c r="R8321" s="13" t="e">
        <f ca="1">CalcTable[[#This Row],[ETMult]]*CalcTable[[#This Row],[ETb]]</f>
        <v>#NAME?</v>
      </c>
      <c r="S8321" s="13" t="b">
        <f>INDEX(IRR_LIST,CalcTable[[#This Row],[Day of Week]]+1)</f>
        <v>0</v>
      </c>
      <c r="T8321" s="13">
        <f t="shared" ca="1" si="2613"/>
        <v>0</v>
      </c>
      <c r="U8321" s="13" t="b">
        <f ca="1">IF(CalcTable[[#This Row],[IrrPrecip]]&gt;=IC_MM,FALSE,TRUE)</f>
        <v>1</v>
      </c>
      <c r="V8321" s="13" t="b">
        <f t="shared" si="2605"/>
        <v>1</v>
      </c>
      <c r="W8321" s="13" t="e">
        <f ca="1">IF(AND(IRR_DRIP=FALSE,CalcTable[[#This Row],[IrrHours]]&lt;=0),FALSE,TRUE)</f>
        <v>#NAME?</v>
      </c>
      <c r="X8321" s="13" t="e">
        <f ca="1">AND(CalcTable[[#This Row],[IrrDay]],CalcTable[[#This Row],[IrrRain]],CalcTable[[#This Row],[IrrWarm]],CalcTable[[#This Row],[IrrWindy]])</f>
        <v>#NAME?</v>
      </c>
      <c r="Y8321" s="13" t="e">
        <f t="shared" ca="1" si="2614"/>
        <v>#NAME?</v>
      </c>
      <c r="Z8321" s="13" t="e">
        <f ca="1">CalcTable[[#This Row],[IrrHours]]/5</f>
        <v>#NAME?</v>
      </c>
      <c r="AA8321" s="13" t="e">
        <f ca="1">IF(CalcTable[[#This Row],[IrrFlag]]=FALSE,0,MAX(0,CalcTable[[#This Row],[VolRednWind]]*(FCAP*IRR_TARGET-CalcTable[[#This Row],[IWC]])))</f>
        <v>#NAME?</v>
      </c>
      <c r="AB8321" s="13" t="e">
        <f ca="1">CalcTable[[#This Row],[IWC]]+CalcTable[[#This Row],[Eff Precip]]+CalcTable[[#This Row],[IrrAmt]]-CalcTable[[#This Row],[AET]]</f>
        <v>#NAME?</v>
      </c>
      <c r="AC8321" s="13" t="e">
        <f ca="1">IF(CalcTable[[#This Row],[PWC]]&gt;FCAP,MIN(24*PERC,MIN(SAT,CalcTable[[#This Row],[PWC]])-FCAP),0)</f>
        <v>#NAME?</v>
      </c>
      <c r="AD8321" s="13" t="e">
        <f ca="1">IF(CalcTable[[#This Row],[PWC]]&gt;SAT,CalcTable[[#This Row],[PWC]]-SAT,0)</f>
        <v>#NAME?</v>
      </c>
      <c r="AE8321" s="13" t="e">
        <f ca="1">CalcTable[[#This Row],[PWC]]-CalcTable[[#This Row],[PercAmt]]-CalcTable[[#This Row],[Runoff]]</f>
        <v>#NAME?</v>
      </c>
      <c r="AF8321" s="13" t="e">
        <f ca="1">CalcTable[[#This Row],[IrrAmt]]/1000*CUR_IRR_AREA*10000/IRR_EFF</f>
        <v>#NAME?</v>
      </c>
      <c r="AG8321" s="147"/>
      <c r="AI8321" s="50">
        <v>0</v>
      </c>
      <c r="AJ8321" s="50">
        <v>0</v>
      </c>
      <c r="AK8321" s="50">
        <v>8.026667830995553</v>
      </c>
      <c r="AL8321" s="50">
        <v>7.929312581486478</v>
      </c>
      <c r="AM8321" s="50"/>
      <c r="AN8321" s="50"/>
      <c r="AO8321" s="50"/>
      <c r="AP8321" s="50"/>
      <c r="AQ8321" s="50"/>
      <c r="AR8321" s="50"/>
      <c r="AS8321" s="50"/>
      <c r="AT8321" s="50"/>
      <c r="AU8321" s="50"/>
      <c r="AV8321" s="50"/>
      <c r="AW8321" s="50"/>
      <c r="AX8321" s="50">
        <f t="shared" si="2615"/>
        <v>15.955980412482031</v>
      </c>
      <c r="AY8321" s="50"/>
      <c r="AZ8321" s="50">
        <f t="shared" si="2616"/>
        <v>350.31763057820484</v>
      </c>
      <c r="BA8321" s="50">
        <f t="shared" si="2606"/>
        <v>539.37793914422014</v>
      </c>
      <c r="BB8321" s="50">
        <f t="shared" si="2607"/>
        <v>556.05973107651562</v>
      </c>
      <c r="BC8321" s="17">
        <f t="shared" si="2617"/>
        <v>20146</v>
      </c>
      <c r="BD8321" s="50">
        <f t="shared" si="2618"/>
        <v>15.955980412482031</v>
      </c>
      <c r="BE8321" s="50">
        <f t="shared" si="2619"/>
        <v>350.31763057820484</v>
      </c>
      <c r="BF8321" s="50">
        <f t="shared" si="2620"/>
        <v>573.00812255047617</v>
      </c>
      <c r="BG8321" s="50"/>
      <c r="BH8321" s="17">
        <f t="shared" si="2621"/>
        <v>0</v>
      </c>
      <c r="BI8321" s="17">
        <f t="shared" si="2611"/>
        <v>8321</v>
      </c>
      <c r="BJ8321" s="17">
        <f t="shared" si="2622"/>
        <v>8321</v>
      </c>
      <c r="BK8321" s="150">
        <f t="shared" si="2623"/>
        <v>41799</v>
      </c>
      <c r="BL8321" s="50" t="e">
        <f t="shared" ca="1" si="2608"/>
        <v>#NAME?</v>
      </c>
      <c r="BM8321" s="50" t="e">
        <f t="shared" ca="1" si="2609"/>
        <v>#NAME?</v>
      </c>
      <c r="BN8321" s="50" t="e">
        <f t="shared" ca="1" si="2610"/>
        <v>#NAME?</v>
      </c>
    </row>
    <row r="8322" spans="1:66" x14ac:dyDescent="0.35">
      <c r="A8322" s="48">
        <v>41800</v>
      </c>
      <c r="B8322" s="17">
        <v>2014</v>
      </c>
      <c r="C8322" s="17">
        <v>6</v>
      </c>
      <c r="D8322" s="17">
        <v>161</v>
      </c>
      <c r="E8322" s="17">
        <v>10</v>
      </c>
      <c r="F8322" s="17">
        <v>3</v>
      </c>
      <c r="G8322" s="50">
        <v>3.4</v>
      </c>
      <c r="H8322" s="32">
        <v>4.3594521194915679</v>
      </c>
      <c r="I8322" s="50">
        <v>7</v>
      </c>
      <c r="J8322" s="13">
        <v>1.8</v>
      </c>
      <c r="K8322" s="13">
        <f t="shared" si="2612"/>
        <v>1.8</v>
      </c>
      <c r="L8322" s="13">
        <f t="shared" si="2604"/>
        <v>0</v>
      </c>
      <c r="M8322" s="13" t="e">
        <f ca="1">CalcTable[[#This Row],[IWC]]-AE8321</f>
        <v>#NAME?</v>
      </c>
      <c r="N8322" s="13" t="e">
        <f ca="1">IF(CalcTable[[#This Row],[Day of Year]]&lt;123,FCAP,AE8321)</f>
        <v>#NAME?</v>
      </c>
      <c r="O8322" s="17" t="e">
        <f ca="1">IF(IRR_DRIP,5,COUNTIF('IDET Wind Values'!C8306:G8306,"&lt;="&amp;IRR_MAXWIND))</f>
        <v>#NAME?</v>
      </c>
      <c r="P8322" s="13" t="e">
        <f ca="1">CalcTable[[#This Row],[ET_o]]*KL</f>
        <v>#NAME?</v>
      </c>
      <c r="Q8322" s="13" t="e">
        <f ca="1">IF(WILTPT&lt;=0,1,MAX(0,MIN(1,(CalcTable[[#This Row],[IWC]]-WILTPT)/(MAD-WILTPT))))</f>
        <v>#NAME?</v>
      </c>
      <c r="R8322" s="13" t="e">
        <f ca="1">CalcTable[[#This Row],[ETMult]]*CalcTable[[#This Row],[ETb]]</f>
        <v>#NAME?</v>
      </c>
      <c r="S8322" s="13" t="b">
        <f>INDEX(IRR_LIST,CalcTable[[#This Row],[Day of Week]]+1)</f>
        <v>1</v>
      </c>
      <c r="T8322" s="13">
        <f t="shared" ca="1" si="2613"/>
        <v>0.7</v>
      </c>
      <c r="U8322" s="13" t="b">
        <f ca="1">IF(CalcTable[[#This Row],[IrrPrecip]]&gt;=IC_MM,FALSE,TRUE)</f>
        <v>1</v>
      </c>
      <c r="V8322" s="13" t="b">
        <f t="shared" si="2605"/>
        <v>1</v>
      </c>
      <c r="W8322" s="13" t="e">
        <f ca="1">IF(AND(IRR_DRIP=FALSE,CalcTable[[#This Row],[IrrHours]]&lt;=0),FALSE,TRUE)</f>
        <v>#NAME?</v>
      </c>
      <c r="X8322" s="13" t="e">
        <f ca="1">AND(CalcTable[[#This Row],[IrrDay]],CalcTable[[#This Row],[IrrRain]],CalcTable[[#This Row],[IrrWarm]],CalcTable[[#This Row],[IrrWindy]])</f>
        <v>#NAME?</v>
      </c>
      <c r="Y8322" s="13" t="e">
        <f t="shared" ca="1" si="2614"/>
        <v>#NAME?</v>
      </c>
      <c r="Z8322" s="13" t="e">
        <f ca="1">CalcTable[[#This Row],[IrrHours]]/5</f>
        <v>#NAME?</v>
      </c>
      <c r="AA8322" s="13" t="e">
        <f ca="1">IF(CalcTable[[#This Row],[IrrFlag]]=FALSE,0,MAX(0,CalcTable[[#This Row],[VolRednWind]]*(FCAP*IRR_TARGET-CalcTable[[#This Row],[IWC]])))</f>
        <v>#NAME?</v>
      </c>
      <c r="AB8322" s="13" t="e">
        <f ca="1">CalcTable[[#This Row],[IWC]]+CalcTable[[#This Row],[Eff Precip]]+CalcTable[[#This Row],[IrrAmt]]-CalcTable[[#This Row],[AET]]</f>
        <v>#NAME?</v>
      </c>
      <c r="AC8322" s="13" t="e">
        <f ca="1">IF(CalcTable[[#This Row],[PWC]]&gt;FCAP,MIN(24*PERC,MIN(SAT,CalcTable[[#This Row],[PWC]])-FCAP),0)</f>
        <v>#NAME?</v>
      </c>
      <c r="AD8322" s="13" t="e">
        <f ca="1">IF(CalcTable[[#This Row],[PWC]]&gt;SAT,CalcTable[[#This Row],[PWC]]-SAT,0)</f>
        <v>#NAME?</v>
      </c>
      <c r="AE8322" s="13" t="e">
        <f ca="1">CalcTable[[#This Row],[PWC]]-CalcTable[[#This Row],[PercAmt]]-CalcTable[[#This Row],[Runoff]]</f>
        <v>#NAME?</v>
      </c>
      <c r="AF8322" s="13" t="e">
        <f ca="1">CalcTable[[#This Row],[IrrAmt]]/1000*CUR_IRR_AREA*10000/IRR_EFF</f>
        <v>#NAME?</v>
      </c>
      <c r="AG8322" s="147"/>
      <c r="AI8322" s="50">
        <v>0</v>
      </c>
      <c r="AJ8322" s="50">
        <v>0</v>
      </c>
      <c r="AK8322" s="50">
        <v>0</v>
      </c>
      <c r="AL8322" s="50">
        <v>0</v>
      </c>
      <c r="AM8322" s="50"/>
      <c r="AN8322" s="50"/>
      <c r="AO8322" s="50"/>
      <c r="AP8322" s="50"/>
      <c r="AQ8322" s="50"/>
      <c r="AR8322" s="50"/>
      <c r="AS8322" s="50"/>
      <c r="AT8322" s="50"/>
      <c r="AU8322" s="50"/>
      <c r="AV8322" s="50"/>
      <c r="AW8322" s="50"/>
      <c r="AX8322" s="50">
        <f t="shared" si="2615"/>
        <v>0</v>
      </c>
      <c r="AY8322" s="50"/>
      <c r="AZ8322" s="50">
        <f t="shared" si="2616"/>
        <v>0</v>
      </c>
      <c r="BA8322" s="50">
        <f t="shared" si="2606"/>
        <v>0</v>
      </c>
      <c r="BB8322" s="50">
        <f t="shared" si="2607"/>
        <v>0</v>
      </c>
      <c r="BC8322" s="17">
        <f t="shared" si="2617"/>
        <v>20146</v>
      </c>
      <c r="BD8322" s="50">
        <f t="shared" si="2618"/>
        <v>0</v>
      </c>
      <c r="BE8322" s="50">
        <f t="shared" si="2619"/>
        <v>0</v>
      </c>
      <c r="BF8322" s="50">
        <f t="shared" si="2620"/>
        <v>0</v>
      </c>
      <c r="BG8322" s="50"/>
      <c r="BH8322" s="17">
        <f t="shared" si="2621"/>
        <v>0</v>
      </c>
      <c r="BI8322" s="17">
        <f t="shared" si="2611"/>
        <v>8322</v>
      </c>
      <c r="BJ8322" s="17">
        <f t="shared" si="2622"/>
        <v>8322</v>
      </c>
      <c r="BK8322" s="150">
        <f t="shared" si="2623"/>
        <v>41800</v>
      </c>
      <c r="BL8322" s="50" t="e">
        <f t="shared" ca="1" si="2608"/>
        <v>#NAME?</v>
      </c>
      <c r="BM8322" s="50" t="e">
        <f t="shared" ca="1" si="2609"/>
        <v>#NAME?</v>
      </c>
      <c r="BN8322" s="50" t="e">
        <f t="shared" ca="1" si="2610"/>
        <v>#NAME?</v>
      </c>
    </row>
    <row r="8323" spans="1:66" x14ac:dyDescent="0.35">
      <c r="A8323" s="48">
        <v>41801</v>
      </c>
      <c r="B8323" s="17">
        <v>2014</v>
      </c>
      <c r="C8323" s="17">
        <v>6</v>
      </c>
      <c r="D8323" s="17">
        <v>162</v>
      </c>
      <c r="E8323" s="17">
        <v>11</v>
      </c>
      <c r="F8323" s="17">
        <v>4</v>
      </c>
      <c r="G8323" s="50">
        <v>6.3</v>
      </c>
      <c r="H8323" s="32">
        <v>4.1024870361862797</v>
      </c>
      <c r="I8323" s="50">
        <v>12.333333333333334</v>
      </c>
      <c r="J8323" s="13">
        <v>0</v>
      </c>
      <c r="K8323" s="13">
        <f t="shared" si="2612"/>
        <v>0</v>
      </c>
      <c r="L8323" s="13">
        <f t="shared" si="2604"/>
        <v>0</v>
      </c>
      <c r="M8323" s="13" t="e">
        <f ca="1">CalcTable[[#This Row],[IWC]]-AE8322</f>
        <v>#NAME?</v>
      </c>
      <c r="N8323" s="13" t="e">
        <f ca="1">IF(CalcTable[[#This Row],[Day of Year]]&lt;123,FCAP,AE8322)</f>
        <v>#NAME?</v>
      </c>
      <c r="O8323" s="17" t="e">
        <f ca="1">IF(IRR_DRIP,5,COUNTIF('IDET Wind Values'!C8307:G8307,"&lt;="&amp;IRR_MAXWIND))</f>
        <v>#NAME?</v>
      </c>
      <c r="P8323" s="13" t="e">
        <f ca="1">CalcTable[[#This Row],[ET_o]]*KL</f>
        <v>#NAME?</v>
      </c>
      <c r="Q8323" s="13" t="e">
        <f ca="1">IF(WILTPT&lt;=0,1,MAX(0,MIN(1,(CalcTable[[#This Row],[IWC]]-WILTPT)/(MAD-WILTPT))))</f>
        <v>#NAME?</v>
      </c>
      <c r="R8323" s="13" t="e">
        <f ca="1">CalcTable[[#This Row],[ETMult]]*CalcTable[[#This Row],[ETb]]</f>
        <v>#NAME?</v>
      </c>
      <c r="S8323" s="13" t="b">
        <f>INDEX(IRR_LIST,CalcTable[[#This Row],[Day of Week]]+1)</f>
        <v>0</v>
      </c>
      <c r="T8323" s="13">
        <f t="shared" ca="1" si="2613"/>
        <v>2.5</v>
      </c>
      <c r="U8323" s="13" t="b">
        <f ca="1">IF(CalcTable[[#This Row],[IrrPrecip]]&gt;=IC_MM,FALSE,TRUE)</f>
        <v>1</v>
      </c>
      <c r="V8323" s="13" t="b">
        <f t="shared" si="2605"/>
        <v>1</v>
      </c>
      <c r="W8323" s="13" t="e">
        <f ca="1">IF(AND(IRR_DRIP=FALSE,CalcTable[[#This Row],[IrrHours]]&lt;=0),FALSE,TRUE)</f>
        <v>#NAME?</v>
      </c>
      <c r="X8323" s="13" t="e">
        <f ca="1">AND(CalcTable[[#This Row],[IrrDay]],CalcTable[[#This Row],[IrrRain]],CalcTable[[#This Row],[IrrWarm]],CalcTable[[#This Row],[IrrWindy]])</f>
        <v>#NAME?</v>
      </c>
      <c r="Y8323" s="13" t="e">
        <f t="shared" ca="1" si="2614"/>
        <v>#NAME?</v>
      </c>
      <c r="Z8323" s="13" t="e">
        <f ca="1">CalcTable[[#This Row],[IrrHours]]/5</f>
        <v>#NAME?</v>
      </c>
      <c r="AA8323" s="13" t="e">
        <f ca="1">IF(CalcTable[[#This Row],[IrrFlag]]=FALSE,0,MAX(0,CalcTable[[#This Row],[VolRednWind]]*(FCAP*IRR_TARGET-CalcTable[[#This Row],[IWC]])))</f>
        <v>#NAME?</v>
      </c>
      <c r="AB8323" s="13" t="e">
        <f ca="1">CalcTable[[#This Row],[IWC]]+CalcTable[[#This Row],[Eff Precip]]+CalcTable[[#This Row],[IrrAmt]]-CalcTable[[#This Row],[AET]]</f>
        <v>#NAME?</v>
      </c>
      <c r="AC8323" s="13" t="e">
        <f ca="1">IF(CalcTable[[#This Row],[PWC]]&gt;FCAP,MIN(24*PERC,MIN(SAT,CalcTable[[#This Row],[PWC]])-FCAP),0)</f>
        <v>#NAME?</v>
      </c>
      <c r="AD8323" s="13" t="e">
        <f ca="1">IF(CalcTable[[#This Row],[PWC]]&gt;SAT,CalcTable[[#This Row],[PWC]]-SAT,0)</f>
        <v>#NAME?</v>
      </c>
      <c r="AE8323" s="13" t="e">
        <f ca="1">CalcTable[[#This Row],[PWC]]-CalcTable[[#This Row],[PercAmt]]-CalcTable[[#This Row],[Runoff]]</f>
        <v>#NAME?</v>
      </c>
      <c r="AF8323" s="13" t="e">
        <f ca="1">CalcTable[[#This Row],[IrrAmt]]/1000*CUR_IRR_AREA*10000/IRR_EFF</f>
        <v>#NAME?</v>
      </c>
      <c r="AG8323" s="147"/>
      <c r="AI8323" s="50">
        <v>0</v>
      </c>
      <c r="AJ8323" s="50">
        <v>0</v>
      </c>
      <c r="AK8323" s="50">
        <v>0</v>
      </c>
      <c r="AL8323" s="50">
        <v>4.6776986657203636</v>
      </c>
      <c r="AM8323" s="50"/>
      <c r="AN8323" s="50"/>
      <c r="AO8323" s="50"/>
      <c r="AP8323" s="50"/>
      <c r="AQ8323" s="50"/>
      <c r="AR8323" s="50"/>
      <c r="AS8323" s="50"/>
      <c r="AT8323" s="50"/>
      <c r="AU8323" s="50"/>
      <c r="AV8323" s="50"/>
      <c r="AW8323" s="50"/>
      <c r="AX8323" s="50">
        <f t="shared" si="2615"/>
        <v>4.6776986657203636</v>
      </c>
      <c r="AY8323" s="50"/>
      <c r="AZ8323" s="50">
        <f t="shared" si="2616"/>
        <v>137.212494194464</v>
      </c>
      <c r="BA8323" s="50">
        <f t="shared" si="2606"/>
        <v>211.26368153750806</v>
      </c>
      <c r="BB8323" s="50">
        <f t="shared" si="2607"/>
        <v>217.79760983248255</v>
      </c>
      <c r="BC8323" s="17">
        <f t="shared" si="2617"/>
        <v>20146</v>
      </c>
      <c r="BD8323" s="50">
        <f t="shared" si="2618"/>
        <v>4.6776986657203636</v>
      </c>
      <c r="BE8323" s="50">
        <f t="shared" si="2619"/>
        <v>137.212494194464</v>
      </c>
      <c r="BF8323" s="50">
        <f t="shared" si="2620"/>
        <v>224.43595990035664</v>
      </c>
      <c r="BG8323" s="50"/>
      <c r="BH8323" s="17">
        <f t="shared" si="2621"/>
        <v>0</v>
      </c>
      <c r="BI8323" s="17">
        <f t="shared" si="2611"/>
        <v>8323</v>
      </c>
      <c r="BJ8323" s="17">
        <f t="shared" si="2622"/>
        <v>8323</v>
      </c>
      <c r="BK8323" s="150">
        <f t="shared" si="2623"/>
        <v>41801</v>
      </c>
      <c r="BL8323" s="50" t="e">
        <f t="shared" ca="1" si="2608"/>
        <v>#NAME?</v>
      </c>
      <c r="BM8323" s="50" t="e">
        <f t="shared" ca="1" si="2609"/>
        <v>#NAME?</v>
      </c>
      <c r="BN8323" s="50" t="e">
        <f t="shared" ca="1" si="2610"/>
        <v>#NAME?</v>
      </c>
    </row>
    <row r="8324" spans="1:66" x14ac:dyDescent="0.35">
      <c r="A8324" s="48">
        <v>41802</v>
      </c>
      <c r="B8324" s="17">
        <v>2014</v>
      </c>
      <c r="C8324" s="17">
        <v>6</v>
      </c>
      <c r="D8324" s="17">
        <v>163</v>
      </c>
      <c r="E8324" s="17">
        <v>12</v>
      </c>
      <c r="F8324" s="17">
        <v>5</v>
      </c>
      <c r="G8324" s="50">
        <v>6.3</v>
      </c>
      <c r="H8324" s="32">
        <v>5.2672689294515953</v>
      </c>
      <c r="I8324" s="50">
        <v>15.5</v>
      </c>
      <c r="J8324" s="13">
        <v>0.3</v>
      </c>
      <c r="K8324" s="13">
        <f t="shared" si="2612"/>
        <v>0.3</v>
      </c>
      <c r="L8324" s="13">
        <f t="shared" si="2604"/>
        <v>0</v>
      </c>
      <c r="M8324" s="13" t="e">
        <f ca="1">CalcTable[[#This Row],[IWC]]-AE8323</f>
        <v>#NAME?</v>
      </c>
      <c r="N8324" s="13" t="e">
        <f ca="1">IF(CalcTable[[#This Row],[Day of Year]]&lt;123,FCAP,AE8323)</f>
        <v>#NAME?</v>
      </c>
      <c r="O8324" s="17" t="e">
        <f ca="1">IF(IRR_DRIP,5,COUNTIF('IDET Wind Values'!C8308:G8308,"&lt;="&amp;IRR_MAXWIND))</f>
        <v>#NAME?</v>
      </c>
      <c r="P8324" s="13" t="e">
        <f ca="1">CalcTable[[#This Row],[ET_o]]*KL</f>
        <v>#NAME?</v>
      </c>
      <c r="Q8324" s="13" t="e">
        <f ca="1">IF(WILTPT&lt;=0,1,MAX(0,MIN(1,(CalcTable[[#This Row],[IWC]]-WILTPT)/(MAD-WILTPT))))</f>
        <v>#NAME?</v>
      </c>
      <c r="R8324" s="13" t="e">
        <f ca="1">CalcTable[[#This Row],[ETMult]]*CalcTable[[#This Row],[ETb]]</f>
        <v>#NAME?</v>
      </c>
      <c r="S8324" s="13" t="b">
        <f>INDEX(IRR_LIST,CalcTable[[#This Row],[Day of Week]]+1)</f>
        <v>1</v>
      </c>
      <c r="T8324" s="13">
        <f t="shared" ca="1" si="2613"/>
        <v>1.8</v>
      </c>
      <c r="U8324" s="13" t="b">
        <f ca="1">IF(CalcTable[[#This Row],[IrrPrecip]]&gt;=IC_MM,FALSE,TRUE)</f>
        <v>1</v>
      </c>
      <c r="V8324" s="13" t="b">
        <f t="shared" si="2605"/>
        <v>1</v>
      </c>
      <c r="W8324" s="13" t="e">
        <f ca="1">IF(AND(IRR_DRIP=FALSE,CalcTable[[#This Row],[IrrHours]]&lt;=0),FALSE,TRUE)</f>
        <v>#NAME?</v>
      </c>
      <c r="X8324" s="13" t="e">
        <f ca="1">AND(CalcTable[[#This Row],[IrrDay]],CalcTable[[#This Row],[IrrRain]],CalcTable[[#This Row],[IrrWarm]],CalcTable[[#This Row],[IrrWindy]])</f>
        <v>#NAME?</v>
      </c>
      <c r="Y8324" s="13" t="e">
        <f t="shared" ca="1" si="2614"/>
        <v>#NAME?</v>
      </c>
      <c r="Z8324" s="13" t="e">
        <f ca="1">CalcTable[[#This Row],[IrrHours]]/5</f>
        <v>#NAME?</v>
      </c>
      <c r="AA8324" s="13" t="e">
        <f ca="1">IF(CalcTable[[#This Row],[IrrFlag]]=FALSE,0,MAX(0,CalcTable[[#This Row],[VolRednWind]]*(FCAP*IRR_TARGET-CalcTable[[#This Row],[IWC]])))</f>
        <v>#NAME?</v>
      </c>
      <c r="AB8324" s="13" t="e">
        <f ca="1">CalcTable[[#This Row],[IWC]]+CalcTable[[#This Row],[Eff Precip]]+CalcTable[[#This Row],[IrrAmt]]-CalcTable[[#This Row],[AET]]</f>
        <v>#NAME?</v>
      </c>
      <c r="AC8324" s="13" t="e">
        <f ca="1">IF(CalcTable[[#This Row],[PWC]]&gt;FCAP,MIN(24*PERC,MIN(SAT,CalcTable[[#This Row],[PWC]])-FCAP),0)</f>
        <v>#NAME?</v>
      </c>
      <c r="AD8324" s="13" t="e">
        <f ca="1">IF(CalcTable[[#This Row],[PWC]]&gt;SAT,CalcTable[[#This Row],[PWC]]-SAT,0)</f>
        <v>#NAME?</v>
      </c>
      <c r="AE8324" s="13" t="e">
        <f ca="1">CalcTable[[#This Row],[PWC]]-CalcTable[[#This Row],[PercAmt]]-CalcTable[[#This Row],[Runoff]]</f>
        <v>#NAME?</v>
      </c>
      <c r="AF8324" s="13" t="e">
        <f ca="1">CalcTable[[#This Row],[IrrAmt]]/1000*CUR_IRR_AREA*10000/IRR_EFF</f>
        <v>#NAME?</v>
      </c>
      <c r="AG8324" s="147"/>
      <c r="AI8324" s="50">
        <v>0</v>
      </c>
      <c r="AJ8324" s="50">
        <v>0</v>
      </c>
      <c r="AK8324" s="50">
        <v>0</v>
      </c>
      <c r="AL8324" s="50">
        <v>0</v>
      </c>
      <c r="AM8324" s="50"/>
      <c r="AN8324" s="50"/>
      <c r="AO8324" s="50"/>
      <c r="AP8324" s="50"/>
      <c r="AQ8324" s="50"/>
      <c r="AR8324" s="50"/>
      <c r="AS8324" s="50"/>
      <c r="AT8324" s="50"/>
      <c r="AU8324" s="50"/>
      <c r="AV8324" s="50"/>
      <c r="AW8324" s="50"/>
      <c r="AX8324" s="50">
        <f t="shared" si="2615"/>
        <v>0</v>
      </c>
      <c r="AY8324" s="50"/>
      <c r="AZ8324" s="50">
        <f t="shared" si="2616"/>
        <v>0</v>
      </c>
      <c r="BA8324" s="50">
        <f t="shared" si="2606"/>
        <v>0</v>
      </c>
      <c r="BB8324" s="50">
        <f t="shared" si="2607"/>
        <v>0</v>
      </c>
      <c r="BC8324" s="17">
        <f t="shared" si="2617"/>
        <v>20146</v>
      </c>
      <c r="BD8324" s="50">
        <f t="shared" si="2618"/>
        <v>0</v>
      </c>
      <c r="BE8324" s="50">
        <f t="shared" si="2619"/>
        <v>0</v>
      </c>
      <c r="BF8324" s="50">
        <f t="shared" si="2620"/>
        <v>0</v>
      </c>
      <c r="BG8324" s="50"/>
      <c r="BH8324" s="17">
        <f t="shared" si="2621"/>
        <v>0</v>
      </c>
      <c r="BI8324" s="17">
        <f t="shared" si="2611"/>
        <v>8324</v>
      </c>
      <c r="BJ8324" s="17">
        <f t="shared" si="2622"/>
        <v>8324</v>
      </c>
      <c r="BK8324" s="150">
        <f t="shared" si="2623"/>
        <v>41802</v>
      </c>
      <c r="BL8324" s="50" t="e">
        <f t="shared" ca="1" si="2608"/>
        <v>#NAME?</v>
      </c>
      <c r="BM8324" s="50" t="e">
        <f t="shared" ca="1" si="2609"/>
        <v>#NAME?</v>
      </c>
      <c r="BN8324" s="50" t="e">
        <f t="shared" ca="1" si="2610"/>
        <v>#NAME?</v>
      </c>
    </row>
    <row r="8325" spans="1:66" x14ac:dyDescent="0.35">
      <c r="A8325" s="48">
        <v>41803</v>
      </c>
      <c r="B8325" s="17">
        <v>2014</v>
      </c>
      <c r="C8325" s="17">
        <v>6</v>
      </c>
      <c r="D8325" s="17">
        <v>164</v>
      </c>
      <c r="E8325" s="17">
        <v>13</v>
      </c>
      <c r="F8325" s="17">
        <v>6</v>
      </c>
      <c r="G8325" s="50">
        <v>9.3000000000000007</v>
      </c>
      <c r="H8325" s="32">
        <v>2.6072298534281995</v>
      </c>
      <c r="I8325" s="50">
        <v>15.5</v>
      </c>
      <c r="J8325" s="13">
        <v>7.8</v>
      </c>
      <c r="K8325" s="13">
        <f t="shared" si="2612"/>
        <v>7.8</v>
      </c>
      <c r="L8325" s="13">
        <f t="shared" si="2604"/>
        <v>2.0999999999999996</v>
      </c>
      <c r="M8325" s="13" t="e">
        <f ca="1">CalcTable[[#This Row],[IWC]]-AE8324</f>
        <v>#NAME?</v>
      </c>
      <c r="N8325" s="13" t="e">
        <f ca="1">IF(CalcTable[[#This Row],[Day of Year]]&lt;123,FCAP,AE8324)</f>
        <v>#NAME?</v>
      </c>
      <c r="O8325" s="17" t="e">
        <f ca="1">IF(IRR_DRIP,5,COUNTIF('IDET Wind Values'!C8309:G8309,"&lt;="&amp;IRR_MAXWIND))</f>
        <v>#NAME?</v>
      </c>
      <c r="P8325" s="13" t="e">
        <f ca="1">CalcTable[[#This Row],[ET_o]]*KL</f>
        <v>#NAME?</v>
      </c>
      <c r="Q8325" s="13" t="e">
        <f ca="1">IF(WILTPT&lt;=0,1,MAX(0,MIN(1,(CalcTable[[#This Row],[IWC]]-WILTPT)/(MAD-WILTPT))))</f>
        <v>#NAME?</v>
      </c>
      <c r="R8325" s="13" t="e">
        <f ca="1">CalcTable[[#This Row],[ETMult]]*CalcTable[[#This Row],[ETb]]</f>
        <v>#NAME?</v>
      </c>
      <c r="S8325" s="13" t="b">
        <f>INDEX(IRR_LIST,CalcTable[[#This Row],[Day of Week]]+1)</f>
        <v>0</v>
      </c>
      <c r="T8325" s="13">
        <f t="shared" ca="1" si="2613"/>
        <v>0.3</v>
      </c>
      <c r="U8325" s="13" t="b">
        <f ca="1">IF(CalcTable[[#This Row],[IrrPrecip]]&gt;=IC_MM,FALSE,TRUE)</f>
        <v>1</v>
      </c>
      <c r="V8325" s="13" t="b">
        <f t="shared" si="2605"/>
        <v>1</v>
      </c>
      <c r="W8325" s="13" t="e">
        <f ca="1">IF(AND(IRR_DRIP=FALSE,CalcTable[[#This Row],[IrrHours]]&lt;=0),FALSE,TRUE)</f>
        <v>#NAME?</v>
      </c>
      <c r="X8325" s="13" t="e">
        <f ca="1">AND(CalcTable[[#This Row],[IrrDay]],CalcTable[[#This Row],[IrrRain]],CalcTable[[#This Row],[IrrWarm]],CalcTable[[#This Row],[IrrWindy]])</f>
        <v>#NAME?</v>
      </c>
      <c r="Y8325" s="13" t="e">
        <f t="shared" ca="1" si="2614"/>
        <v>#NAME?</v>
      </c>
      <c r="Z8325" s="13" t="e">
        <f ca="1">CalcTable[[#This Row],[IrrHours]]/5</f>
        <v>#NAME?</v>
      </c>
      <c r="AA8325" s="13" t="e">
        <f ca="1">IF(CalcTable[[#This Row],[IrrFlag]]=FALSE,0,MAX(0,CalcTable[[#This Row],[VolRednWind]]*(FCAP*IRR_TARGET-CalcTable[[#This Row],[IWC]])))</f>
        <v>#NAME?</v>
      </c>
      <c r="AB8325" s="13" t="e">
        <f ca="1">CalcTable[[#This Row],[IWC]]+CalcTable[[#This Row],[Eff Precip]]+CalcTable[[#This Row],[IrrAmt]]-CalcTable[[#This Row],[AET]]</f>
        <v>#NAME?</v>
      </c>
      <c r="AC8325" s="13" t="e">
        <f ca="1">IF(CalcTable[[#This Row],[PWC]]&gt;FCAP,MIN(24*PERC,MIN(SAT,CalcTable[[#This Row],[PWC]])-FCAP),0)</f>
        <v>#NAME?</v>
      </c>
      <c r="AD8325" s="13" t="e">
        <f ca="1">IF(CalcTable[[#This Row],[PWC]]&gt;SAT,CalcTable[[#This Row],[PWC]]-SAT,0)</f>
        <v>#NAME?</v>
      </c>
      <c r="AE8325" s="13" t="e">
        <f ca="1">CalcTable[[#This Row],[PWC]]-CalcTable[[#This Row],[PercAmt]]-CalcTable[[#This Row],[Runoff]]</f>
        <v>#NAME?</v>
      </c>
      <c r="AF8325" s="13" t="e">
        <f ca="1">CalcTable[[#This Row],[IrrAmt]]/1000*CUR_IRR_AREA*10000/IRR_EFF</f>
        <v>#NAME?</v>
      </c>
      <c r="AG8325" s="147"/>
      <c r="AI8325" s="50">
        <v>0</v>
      </c>
      <c r="AJ8325" s="50">
        <v>0</v>
      </c>
      <c r="AK8325" s="50">
        <v>0</v>
      </c>
      <c r="AL8325" s="50">
        <v>5.1769979111983773</v>
      </c>
      <c r="AM8325" s="50"/>
      <c r="AN8325" s="50"/>
      <c r="AO8325" s="50"/>
      <c r="AP8325" s="50"/>
      <c r="AQ8325" s="50"/>
      <c r="AR8325" s="50"/>
      <c r="AS8325" s="50"/>
      <c r="AT8325" s="50"/>
      <c r="AU8325" s="50"/>
      <c r="AV8325" s="50"/>
      <c r="AW8325" s="50"/>
      <c r="AX8325" s="50">
        <f t="shared" si="2615"/>
        <v>5.1769979111983773</v>
      </c>
      <c r="AY8325" s="50"/>
      <c r="AZ8325" s="50">
        <f t="shared" si="2616"/>
        <v>151.85860539515241</v>
      </c>
      <c r="BA8325" s="50">
        <f t="shared" si="2606"/>
        <v>233.81404322745689</v>
      </c>
      <c r="BB8325" s="50">
        <f t="shared" si="2607"/>
        <v>241.04540538913082</v>
      </c>
      <c r="BC8325" s="17">
        <f t="shared" si="2617"/>
        <v>20146</v>
      </c>
      <c r="BD8325" s="50">
        <f t="shared" si="2618"/>
        <v>5.1769979111983773</v>
      </c>
      <c r="BE8325" s="50">
        <f t="shared" si="2619"/>
        <v>151.85860539515241</v>
      </c>
      <c r="BF8325" s="50">
        <f t="shared" si="2620"/>
        <v>248.3923353414678</v>
      </c>
      <c r="BG8325" s="50"/>
      <c r="BH8325" s="17">
        <f t="shared" si="2621"/>
        <v>0</v>
      </c>
      <c r="BI8325" s="17">
        <f t="shared" si="2611"/>
        <v>8325</v>
      </c>
      <c r="BJ8325" s="17">
        <f t="shared" si="2622"/>
        <v>8325</v>
      </c>
      <c r="BK8325" s="150">
        <f t="shared" si="2623"/>
        <v>41803</v>
      </c>
      <c r="BL8325" s="50" t="e">
        <f t="shared" ca="1" si="2608"/>
        <v>#NAME?</v>
      </c>
      <c r="BM8325" s="50" t="e">
        <f t="shared" ca="1" si="2609"/>
        <v>#NAME?</v>
      </c>
      <c r="BN8325" s="50" t="e">
        <f t="shared" ca="1" si="2610"/>
        <v>#NAME?</v>
      </c>
    </row>
    <row r="8326" spans="1:66" x14ac:dyDescent="0.35">
      <c r="A8326" s="48">
        <v>41804</v>
      </c>
      <c r="B8326" s="17">
        <v>2014</v>
      </c>
      <c r="C8326" s="17">
        <v>6</v>
      </c>
      <c r="D8326" s="17">
        <v>165</v>
      </c>
      <c r="E8326" s="17">
        <v>14</v>
      </c>
      <c r="F8326" s="17">
        <v>7</v>
      </c>
      <c r="G8326" s="50">
        <v>7.1</v>
      </c>
      <c r="H8326" s="32">
        <v>3.600617176352753</v>
      </c>
      <c r="I8326" s="50">
        <v>12.333333333333334</v>
      </c>
      <c r="J8326" s="13">
        <v>0</v>
      </c>
      <c r="K8326" s="13">
        <f t="shared" si="2612"/>
        <v>0</v>
      </c>
      <c r="L8326" s="13">
        <f t="shared" si="2604"/>
        <v>0</v>
      </c>
      <c r="M8326" s="13" t="e">
        <f ca="1">CalcTable[[#This Row],[IWC]]-AE8325</f>
        <v>#NAME?</v>
      </c>
      <c r="N8326" s="13" t="e">
        <f ca="1">IF(CalcTable[[#This Row],[Day of Year]]&lt;123,FCAP,AE8325)</f>
        <v>#NAME?</v>
      </c>
      <c r="O8326" s="17" t="e">
        <f ca="1">IF(IRR_DRIP,5,COUNTIF('IDET Wind Values'!C8310:G8310,"&lt;="&amp;IRR_MAXWIND))</f>
        <v>#NAME?</v>
      </c>
      <c r="P8326" s="13" t="e">
        <f ca="1">CalcTable[[#This Row],[ET_o]]*KL</f>
        <v>#NAME?</v>
      </c>
      <c r="Q8326" s="13" t="e">
        <f ca="1">IF(WILTPT&lt;=0,1,MAX(0,MIN(1,(CalcTable[[#This Row],[IWC]]-WILTPT)/(MAD-WILTPT))))</f>
        <v>#NAME?</v>
      </c>
      <c r="R8326" s="13" t="e">
        <f ca="1">CalcTable[[#This Row],[ETMult]]*CalcTable[[#This Row],[ETb]]</f>
        <v>#NAME?</v>
      </c>
      <c r="S8326" s="13" t="b">
        <f>INDEX(IRR_LIST,CalcTable[[#This Row],[Day of Week]]+1)</f>
        <v>0</v>
      </c>
      <c r="T8326" s="13">
        <f t="shared" ca="1" si="2613"/>
        <v>8.1</v>
      </c>
      <c r="U8326" s="13" t="b">
        <f ca="1">IF(CalcTable[[#This Row],[IrrPrecip]]&gt;=IC_MM,FALSE,TRUE)</f>
        <v>1</v>
      </c>
      <c r="V8326" s="13" t="b">
        <f t="shared" si="2605"/>
        <v>1</v>
      </c>
      <c r="W8326" s="13" t="e">
        <f ca="1">IF(AND(IRR_DRIP=FALSE,CalcTable[[#This Row],[IrrHours]]&lt;=0),FALSE,TRUE)</f>
        <v>#NAME?</v>
      </c>
      <c r="X8326" s="13" t="e">
        <f ca="1">AND(CalcTable[[#This Row],[IrrDay]],CalcTable[[#This Row],[IrrRain]],CalcTable[[#This Row],[IrrWarm]],CalcTable[[#This Row],[IrrWindy]])</f>
        <v>#NAME?</v>
      </c>
      <c r="Y8326" s="13" t="e">
        <f t="shared" ca="1" si="2614"/>
        <v>#NAME?</v>
      </c>
      <c r="Z8326" s="13" t="e">
        <f ca="1">CalcTable[[#This Row],[IrrHours]]/5</f>
        <v>#NAME?</v>
      </c>
      <c r="AA8326" s="13" t="e">
        <f ca="1">IF(CalcTable[[#This Row],[IrrFlag]]=FALSE,0,MAX(0,CalcTable[[#This Row],[VolRednWind]]*(FCAP*IRR_TARGET-CalcTable[[#This Row],[IWC]])))</f>
        <v>#NAME?</v>
      </c>
      <c r="AB8326" s="13" t="e">
        <f ca="1">CalcTable[[#This Row],[IWC]]+CalcTable[[#This Row],[Eff Precip]]+CalcTable[[#This Row],[IrrAmt]]-CalcTable[[#This Row],[AET]]</f>
        <v>#NAME?</v>
      </c>
      <c r="AC8326" s="13" t="e">
        <f ca="1">IF(CalcTable[[#This Row],[PWC]]&gt;FCAP,MIN(24*PERC,MIN(SAT,CalcTable[[#This Row],[PWC]])-FCAP),0)</f>
        <v>#NAME?</v>
      </c>
      <c r="AD8326" s="13" t="e">
        <f ca="1">IF(CalcTable[[#This Row],[PWC]]&gt;SAT,CalcTable[[#This Row],[PWC]]-SAT,0)</f>
        <v>#NAME?</v>
      </c>
      <c r="AE8326" s="13" t="e">
        <f ca="1">CalcTable[[#This Row],[PWC]]-CalcTable[[#This Row],[PercAmt]]-CalcTable[[#This Row],[Runoff]]</f>
        <v>#NAME?</v>
      </c>
      <c r="AF8326" s="13" t="e">
        <f ca="1">CalcTable[[#This Row],[IrrAmt]]/1000*CUR_IRR_AREA*10000/IRR_EFF</f>
        <v>#NAME?</v>
      </c>
      <c r="AG8326" s="147"/>
      <c r="AI8326" s="50">
        <v>0</v>
      </c>
      <c r="AJ8326" s="50">
        <v>0</v>
      </c>
      <c r="AK8326" s="50">
        <v>0</v>
      </c>
      <c r="AL8326" s="50">
        <v>0</v>
      </c>
      <c r="AM8326" s="50"/>
      <c r="AN8326" s="50"/>
      <c r="AO8326" s="50"/>
      <c r="AP8326" s="50"/>
      <c r="AQ8326" s="50"/>
      <c r="AR8326" s="50"/>
      <c r="AS8326" s="50"/>
      <c r="AT8326" s="50"/>
      <c r="AU8326" s="50"/>
      <c r="AV8326" s="50"/>
      <c r="AW8326" s="50"/>
      <c r="AX8326" s="50">
        <f t="shared" si="2615"/>
        <v>0</v>
      </c>
      <c r="AY8326" s="50"/>
      <c r="AZ8326" s="50">
        <f t="shared" si="2616"/>
        <v>0</v>
      </c>
      <c r="BA8326" s="50">
        <f t="shared" si="2606"/>
        <v>0</v>
      </c>
      <c r="BB8326" s="50">
        <f t="shared" si="2607"/>
        <v>0</v>
      </c>
      <c r="BC8326" s="17">
        <f t="shared" si="2617"/>
        <v>20146</v>
      </c>
      <c r="BD8326" s="50">
        <f t="shared" si="2618"/>
        <v>0</v>
      </c>
      <c r="BE8326" s="50">
        <f t="shared" si="2619"/>
        <v>0</v>
      </c>
      <c r="BF8326" s="50">
        <f t="shared" si="2620"/>
        <v>0</v>
      </c>
      <c r="BG8326" s="50"/>
      <c r="BH8326" s="17">
        <f t="shared" si="2621"/>
        <v>0</v>
      </c>
      <c r="BI8326" s="17">
        <f t="shared" si="2611"/>
        <v>8326</v>
      </c>
      <c r="BJ8326" s="17">
        <f t="shared" si="2622"/>
        <v>8326</v>
      </c>
      <c r="BK8326" s="150">
        <f t="shared" si="2623"/>
        <v>41804</v>
      </c>
      <c r="BL8326" s="50" t="e">
        <f t="shared" ca="1" si="2608"/>
        <v>#NAME?</v>
      </c>
      <c r="BM8326" s="50" t="e">
        <f t="shared" ca="1" si="2609"/>
        <v>#NAME?</v>
      </c>
      <c r="BN8326" s="50" t="e">
        <f t="shared" ca="1" si="2610"/>
        <v>#NAME?</v>
      </c>
    </row>
    <row r="8327" spans="1:66" x14ac:dyDescent="0.35">
      <c r="A8327" s="48">
        <v>41805</v>
      </c>
      <c r="B8327" s="17">
        <v>2014</v>
      </c>
      <c r="C8327" s="17">
        <v>6</v>
      </c>
      <c r="D8327" s="17">
        <v>166</v>
      </c>
      <c r="E8327" s="17">
        <v>15</v>
      </c>
      <c r="F8327" s="17">
        <v>1</v>
      </c>
      <c r="G8327" s="50">
        <v>8.4</v>
      </c>
      <c r="H8327" s="32">
        <v>3.2126299922489867</v>
      </c>
      <c r="I8327" s="50">
        <v>14.166666666666666</v>
      </c>
      <c r="J8327" s="13">
        <v>0.3</v>
      </c>
      <c r="K8327" s="13">
        <f t="shared" si="2612"/>
        <v>0.3</v>
      </c>
      <c r="L8327" s="13">
        <f t="shared" si="2604"/>
        <v>0</v>
      </c>
      <c r="M8327" s="13" t="e">
        <f ca="1">CalcTable[[#This Row],[IWC]]-AE8326</f>
        <v>#NAME?</v>
      </c>
      <c r="N8327" s="13" t="e">
        <f ca="1">IF(CalcTable[[#This Row],[Day of Year]]&lt;123,FCAP,AE8326)</f>
        <v>#NAME?</v>
      </c>
      <c r="O8327" s="17" t="e">
        <f ca="1">IF(IRR_DRIP,5,COUNTIF('IDET Wind Values'!C8311:G8311,"&lt;="&amp;IRR_MAXWIND))</f>
        <v>#NAME?</v>
      </c>
      <c r="P8327" s="13" t="e">
        <f ca="1">CalcTable[[#This Row],[ET_o]]*KL</f>
        <v>#NAME?</v>
      </c>
      <c r="Q8327" s="13" t="e">
        <f ca="1">IF(WILTPT&lt;=0,1,MAX(0,MIN(1,(CalcTable[[#This Row],[IWC]]-WILTPT)/(MAD-WILTPT))))</f>
        <v>#NAME?</v>
      </c>
      <c r="R8327" s="13" t="e">
        <f ca="1">CalcTable[[#This Row],[ETMult]]*CalcTable[[#This Row],[ETb]]</f>
        <v>#NAME?</v>
      </c>
      <c r="S8327" s="13" t="b">
        <f>INDEX(IRR_LIST,CalcTable[[#This Row],[Day of Week]]+1)</f>
        <v>1</v>
      </c>
      <c r="T8327" s="13">
        <f t="shared" ca="1" si="2613"/>
        <v>7.8</v>
      </c>
      <c r="U8327" s="13" t="b">
        <f ca="1">IF(CalcTable[[#This Row],[IrrPrecip]]&gt;=IC_MM,FALSE,TRUE)</f>
        <v>1</v>
      </c>
      <c r="V8327" s="13" t="b">
        <f t="shared" si="2605"/>
        <v>1</v>
      </c>
      <c r="W8327" s="13" t="e">
        <f ca="1">IF(AND(IRR_DRIP=FALSE,CalcTable[[#This Row],[IrrHours]]&lt;=0),FALSE,TRUE)</f>
        <v>#NAME?</v>
      </c>
      <c r="X8327" s="13" t="e">
        <f ca="1">AND(CalcTable[[#This Row],[IrrDay]],CalcTable[[#This Row],[IrrRain]],CalcTable[[#This Row],[IrrWarm]],CalcTable[[#This Row],[IrrWindy]])</f>
        <v>#NAME?</v>
      </c>
      <c r="Y8327" s="13" t="e">
        <f t="shared" ca="1" si="2614"/>
        <v>#NAME?</v>
      </c>
      <c r="Z8327" s="13" t="e">
        <f ca="1">CalcTable[[#This Row],[IrrHours]]/5</f>
        <v>#NAME?</v>
      </c>
      <c r="AA8327" s="13" t="e">
        <f ca="1">IF(CalcTable[[#This Row],[IrrFlag]]=FALSE,0,MAX(0,CalcTable[[#This Row],[VolRednWind]]*(FCAP*IRR_TARGET-CalcTable[[#This Row],[IWC]])))</f>
        <v>#NAME?</v>
      </c>
      <c r="AB8327" s="13" t="e">
        <f ca="1">CalcTable[[#This Row],[IWC]]+CalcTable[[#This Row],[Eff Precip]]+CalcTable[[#This Row],[IrrAmt]]-CalcTable[[#This Row],[AET]]</f>
        <v>#NAME?</v>
      </c>
      <c r="AC8327" s="13" t="e">
        <f ca="1">IF(CalcTable[[#This Row],[PWC]]&gt;FCAP,MIN(24*PERC,MIN(SAT,CalcTable[[#This Row],[PWC]])-FCAP),0)</f>
        <v>#NAME?</v>
      </c>
      <c r="AD8327" s="13" t="e">
        <f ca="1">IF(CalcTable[[#This Row],[PWC]]&gt;SAT,CalcTable[[#This Row],[PWC]]-SAT,0)</f>
        <v>#NAME?</v>
      </c>
      <c r="AE8327" s="13" t="e">
        <f ca="1">CalcTable[[#This Row],[PWC]]-CalcTable[[#This Row],[PercAmt]]-CalcTable[[#This Row],[Runoff]]</f>
        <v>#NAME?</v>
      </c>
      <c r="AF8327" s="13" t="e">
        <f ca="1">CalcTable[[#This Row],[IrrAmt]]/1000*CUR_IRR_AREA*10000/IRR_EFF</f>
        <v>#NAME?</v>
      </c>
      <c r="AG8327" s="147"/>
      <c r="AI8327" s="50">
        <v>3.1492730063906418</v>
      </c>
      <c r="AJ8327" s="50">
        <v>5.5890819125169147</v>
      </c>
      <c r="AK8327" s="50">
        <v>0</v>
      </c>
      <c r="AL8327" s="50">
        <v>0</v>
      </c>
      <c r="AM8327" s="50"/>
      <c r="AN8327" s="50"/>
      <c r="AO8327" s="50"/>
      <c r="AP8327" s="50"/>
      <c r="AQ8327" s="50"/>
      <c r="AR8327" s="50"/>
      <c r="AS8327" s="50"/>
      <c r="AT8327" s="50"/>
      <c r="AU8327" s="50"/>
      <c r="AV8327" s="50"/>
      <c r="AW8327" s="50"/>
      <c r="AX8327" s="50">
        <f t="shared" si="2615"/>
        <v>8.7383549189075573</v>
      </c>
      <c r="AY8327" s="50"/>
      <c r="AZ8327" s="50">
        <f t="shared" si="2616"/>
        <v>210.1357401942256</v>
      </c>
      <c r="BA8327" s="50">
        <f t="shared" si="2606"/>
        <v>341.55841835648738</v>
      </c>
      <c r="BB8327" s="50">
        <f t="shared" si="2607"/>
        <v>353.56666975483461</v>
      </c>
      <c r="BC8327" s="17">
        <f t="shared" si="2617"/>
        <v>20146</v>
      </c>
      <c r="BD8327" s="50">
        <f t="shared" si="2618"/>
        <v>8.7383549189075573</v>
      </c>
      <c r="BE8327" s="50">
        <f t="shared" si="2619"/>
        <v>210.1357401942256</v>
      </c>
      <c r="BF8327" s="50">
        <f t="shared" si="2620"/>
        <v>343.71517576980085</v>
      </c>
      <c r="BG8327" s="50"/>
      <c r="BH8327" s="17">
        <f t="shared" si="2621"/>
        <v>0</v>
      </c>
      <c r="BI8327" s="17">
        <f t="shared" si="2611"/>
        <v>8327</v>
      </c>
      <c r="BJ8327" s="17">
        <f t="shared" si="2622"/>
        <v>8327</v>
      </c>
      <c r="BK8327" s="150">
        <f t="shared" si="2623"/>
        <v>41805</v>
      </c>
      <c r="BL8327" s="50" t="e">
        <f t="shared" ca="1" si="2608"/>
        <v>#NAME?</v>
      </c>
      <c r="BM8327" s="50" t="e">
        <f t="shared" ca="1" si="2609"/>
        <v>#NAME?</v>
      </c>
      <c r="BN8327" s="50" t="e">
        <f t="shared" ca="1" si="2610"/>
        <v>#NAME?</v>
      </c>
    </row>
    <row r="8328" spans="1:66" x14ac:dyDescent="0.35">
      <c r="A8328" s="48">
        <v>41806</v>
      </c>
      <c r="B8328" s="17">
        <v>2014</v>
      </c>
      <c r="C8328" s="17">
        <v>6</v>
      </c>
      <c r="D8328" s="17">
        <v>167</v>
      </c>
      <c r="E8328" s="17">
        <v>16</v>
      </c>
      <c r="F8328" s="17">
        <v>2</v>
      </c>
      <c r="G8328" s="50">
        <v>7.7</v>
      </c>
      <c r="H8328" s="32">
        <v>2.7491957889171967</v>
      </c>
      <c r="I8328" s="50">
        <v>11.333333333333334</v>
      </c>
      <c r="J8328" s="13">
        <v>15.6</v>
      </c>
      <c r="K8328" s="13">
        <f t="shared" si="2612"/>
        <v>15.6</v>
      </c>
      <c r="L8328" s="13">
        <f t="shared" si="2604"/>
        <v>7.9499999999999993</v>
      </c>
      <c r="M8328" s="13" t="e">
        <f ca="1">CalcTable[[#This Row],[IWC]]-AE8327</f>
        <v>#NAME?</v>
      </c>
      <c r="N8328" s="13" t="e">
        <f ca="1">IF(CalcTable[[#This Row],[Day of Year]]&lt;123,FCAP,AE8327)</f>
        <v>#NAME?</v>
      </c>
      <c r="O8328" s="17" t="e">
        <f ca="1">IF(IRR_DRIP,5,COUNTIF('IDET Wind Values'!C8312:G8312,"&lt;="&amp;IRR_MAXWIND))</f>
        <v>#NAME?</v>
      </c>
      <c r="P8328" s="13" t="e">
        <f ca="1">CalcTable[[#This Row],[ET_o]]*KL</f>
        <v>#NAME?</v>
      </c>
      <c r="Q8328" s="13" t="e">
        <f ca="1">IF(WILTPT&lt;=0,1,MAX(0,MIN(1,(CalcTable[[#This Row],[IWC]]-WILTPT)/(MAD-WILTPT))))</f>
        <v>#NAME?</v>
      </c>
      <c r="R8328" s="13" t="e">
        <f ca="1">CalcTable[[#This Row],[ETMult]]*CalcTable[[#This Row],[ETb]]</f>
        <v>#NAME?</v>
      </c>
      <c r="S8328" s="13" t="b">
        <f>INDEX(IRR_LIST,CalcTable[[#This Row],[Day of Week]]+1)</f>
        <v>0</v>
      </c>
      <c r="T8328" s="13">
        <f t="shared" ca="1" si="2613"/>
        <v>0.3</v>
      </c>
      <c r="U8328" s="13" t="b">
        <f ca="1">IF(CalcTable[[#This Row],[IrrPrecip]]&gt;=IC_MM,FALSE,TRUE)</f>
        <v>1</v>
      </c>
      <c r="V8328" s="13" t="b">
        <f t="shared" si="2605"/>
        <v>1</v>
      </c>
      <c r="W8328" s="13" t="e">
        <f ca="1">IF(AND(IRR_DRIP=FALSE,CalcTable[[#This Row],[IrrHours]]&lt;=0),FALSE,TRUE)</f>
        <v>#NAME?</v>
      </c>
      <c r="X8328" s="13" t="e">
        <f ca="1">AND(CalcTable[[#This Row],[IrrDay]],CalcTable[[#This Row],[IrrRain]],CalcTable[[#This Row],[IrrWarm]],CalcTable[[#This Row],[IrrWindy]])</f>
        <v>#NAME?</v>
      </c>
      <c r="Y8328" s="13" t="e">
        <f t="shared" ca="1" si="2614"/>
        <v>#NAME?</v>
      </c>
      <c r="Z8328" s="13" t="e">
        <f ca="1">CalcTable[[#This Row],[IrrHours]]/5</f>
        <v>#NAME?</v>
      </c>
      <c r="AA8328" s="13" t="e">
        <f ca="1">IF(CalcTable[[#This Row],[IrrFlag]]=FALSE,0,MAX(0,CalcTable[[#This Row],[VolRednWind]]*(FCAP*IRR_TARGET-CalcTable[[#This Row],[IWC]])))</f>
        <v>#NAME?</v>
      </c>
      <c r="AB8328" s="13" t="e">
        <f ca="1">CalcTable[[#This Row],[IWC]]+CalcTable[[#This Row],[Eff Precip]]+CalcTable[[#This Row],[IrrAmt]]-CalcTable[[#This Row],[AET]]</f>
        <v>#NAME?</v>
      </c>
      <c r="AC8328" s="13" t="e">
        <f ca="1">IF(CalcTable[[#This Row],[PWC]]&gt;FCAP,MIN(24*PERC,MIN(SAT,CalcTable[[#This Row],[PWC]])-FCAP),0)</f>
        <v>#NAME?</v>
      </c>
      <c r="AD8328" s="13" t="e">
        <f ca="1">IF(CalcTable[[#This Row],[PWC]]&gt;SAT,CalcTable[[#This Row],[PWC]]-SAT,0)</f>
        <v>#NAME?</v>
      </c>
      <c r="AE8328" s="13" t="e">
        <f ca="1">CalcTable[[#This Row],[PWC]]-CalcTable[[#This Row],[PercAmt]]-CalcTable[[#This Row],[Runoff]]</f>
        <v>#NAME?</v>
      </c>
      <c r="AF8328" s="13" t="e">
        <f ca="1">CalcTable[[#This Row],[IrrAmt]]/1000*CUR_IRR_AREA*10000/IRR_EFF</f>
        <v>#NAME?</v>
      </c>
      <c r="AG8328" s="147"/>
      <c r="AI8328" s="50">
        <v>0</v>
      </c>
      <c r="AJ8328" s="50">
        <v>0</v>
      </c>
      <c r="AK8328" s="50">
        <v>0</v>
      </c>
      <c r="AL8328" s="50">
        <v>6.0272859427309591</v>
      </c>
      <c r="AM8328" s="50"/>
      <c r="AN8328" s="50"/>
      <c r="AO8328" s="50"/>
      <c r="AP8328" s="50"/>
      <c r="AQ8328" s="50"/>
      <c r="AR8328" s="50"/>
      <c r="AS8328" s="50"/>
      <c r="AT8328" s="50"/>
      <c r="AU8328" s="50"/>
      <c r="AV8328" s="50"/>
      <c r="AW8328" s="50"/>
      <c r="AX8328" s="50">
        <f t="shared" si="2615"/>
        <v>6.0272859427309591</v>
      </c>
      <c r="AY8328" s="50"/>
      <c r="AZ8328" s="50">
        <f t="shared" si="2616"/>
        <v>176.80038765344148</v>
      </c>
      <c r="BA8328" s="50">
        <f t="shared" si="2606"/>
        <v>272.21646987910833</v>
      </c>
      <c r="BB8328" s="50">
        <f t="shared" si="2607"/>
        <v>280.63553595784362</v>
      </c>
      <c r="BC8328" s="17">
        <f t="shared" si="2617"/>
        <v>20146</v>
      </c>
      <c r="BD8328" s="50">
        <f t="shared" si="2618"/>
        <v>6.0272859427309591</v>
      </c>
      <c r="BE8328" s="50">
        <f t="shared" si="2619"/>
        <v>176.80038765344148</v>
      </c>
      <c r="BF8328" s="50">
        <f t="shared" si="2620"/>
        <v>289.18915108064738</v>
      </c>
      <c r="BG8328" s="50"/>
      <c r="BH8328" s="17">
        <f t="shared" si="2621"/>
        <v>0</v>
      </c>
      <c r="BI8328" s="17">
        <f t="shared" si="2611"/>
        <v>8328</v>
      </c>
      <c r="BJ8328" s="17">
        <f t="shared" si="2622"/>
        <v>8328</v>
      </c>
      <c r="BK8328" s="150">
        <f t="shared" si="2623"/>
        <v>41806</v>
      </c>
      <c r="BL8328" s="50" t="e">
        <f t="shared" ca="1" si="2608"/>
        <v>#NAME?</v>
      </c>
      <c r="BM8328" s="50" t="e">
        <f t="shared" ca="1" si="2609"/>
        <v>#NAME?</v>
      </c>
      <c r="BN8328" s="50" t="e">
        <f t="shared" ca="1" si="2610"/>
        <v>#NAME?</v>
      </c>
    </row>
    <row r="8329" spans="1:66" x14ac:dyDescent="0.35">
      <c r="A8329" s="48">
        <v>41807</v>
      </c>
      <c r="B8329" s="17">
        <v>2014</v>
      </c>
      <c r="C8329" s="17">
        <v>6</v>
      </c>
      <c r="D8329" s="17">
        <v>168</v>
      </c>
      <c r="E8329" s="17">
        <v>17</v>
      </c>
      <c r="F8329" s="17">
        <v>3</v>
      </c>
      <c r="G8329" s="50">
        <v>8.1999999999999993</v>
      </c>
      <c r="H8329" s="32">
        <v>3.072672496153757</v>
      </c>
      <c r="I8329" s="50">
        <v>17.166666666666668</v>
      </c>
      <c r="J8329" s="13">
        <v>4</v>
      </c>
      <c r="K8329" s="13">
        <f t="shared" si="2612"/>
        <v>4</v>
      </c>
      <c r="L8329" s="13">
        <f t="shared" si="2604"/>
        <v>0</v>
      </c>
      <c r="M8329" s="13" t="e">
        <f ca="1">CalcTable[[#This Row],[IWC]]-AE8328</f>
        <v>#NAME?</v>
      </c>
      <c r="N8329" s="13" t="e">
        <f ca="1">IF(CalcTable[[#This Row],[Day of Year]]&lt;123,FCAP,AE8328)</f>
        <v>#NAME?</v>
      </c>
      <c r="O8329" s="17" t="e">
        <f ca="1">IF(IRR_DRIP,5,COUNTIF('IDET Wind Values'!C8313:G8313,"&lt;="&amp;IRR_MAXWIND))</f>
        <v>#NAME?</v>
      </c>
      <c r="P8329" s="13" t="e">
        <f ca="1">CalcTable[[#This Row],[ET_o]]*KL</f>
        <v>#NAME?</v>
      </c>
      <c r="Q8329" s="13" t="e">
        <f ca="1">IF(WILTPT&lt;=0,1,MAX(0,MIN(1,(CalcTable[[#This Row],[IWC]]-WILTPT)/(MAD-WILTPT))))</f>
        <v>#NAME?</v>
      </c>
      <c r="R8329" s="13" t="e">
        <f ca="1">CalcTable[[#This Row],[ETMult]]*CalcTable[[#This Row],[ETb]]</f>
        <v>#NAME?</v>
      </c>
      <c r="S8329" s="13" t="b">
        <f>INDEX(IRR_LIST,CalcTable[[#This Row],[Day of Week]]+1)</f>
        <v>1</v>
      </c>
      <c r="T8329" s="13">
        <f t="shared" ca="1" si="2613"/>
        <v>15.9</v>
      </c>
      <c r="U8329" s="13" t="b">
        <f ca="1">IF(CalcTable[[#This Row],[IrrPrecip]]&gt;=IC_MM,FALSE,TRUE)</f>
        <v>0</v>
      </c>
      <c r="V8329" s="13" t="b">
        <f t="shared" si="2605"/>
        <v>1</v>
      </c>
      <c r="W8329" s="13" t="e">
        <f ca="1">IF(AND(IRR_DRIP=FALSE,CalcTable[[#This Row],[IrrHours]]&lt;=0),FALSE,TRUE)</f>
        <v>#NAME?</v>
      </c>
      <c r="X8329" s="13" t="e">
        <f ca="1">AND(CalcTable[[#This Row],[IrrDay]],CalcTable[[#This Row],[IrrRain]],CalcTable[[#This Row],[IrrWarm]],CalcTable[[#This Row],[IrrWindy]])</f>
        <v>#NAME?</v>
      </c>
      <c r="Y8329" s="13" t="e">
        <f t="shared" ca="1" si="2614"/>
        <v>#NAME?</v>
      </c>
      <c r="Z8329" s="13" t="e">
        <f ca="1">CalcTable[[#This Row],[IrrHours]]/5</f>
        <v>#NAME?</v>
      </c>
      <c r="AA8329" s="13" t="e">
        <f ca="1">IF(CalcTable[[#This Row],[IrrFlag]]=FALSE,0,MAX(0,CalcTable[[#This Row],[VolRednWind]]*(FCAP*IRR_TARGET-CalcTable[[#This Row],[IWC]])))</f>
        <v>#NAME?</v>
      </c>
      <c r="AB8329" s="13" t="e">
        <f ca="1">CalcTable[[#This Row],[IWC]]+CalcTable[[#This Row],[Eff Precip]]+CalcTable[[#This Row],[IrrAmt]]-CalcTable[[#This Row],[AET]]</f>
        <v>#NAME?</v>
      </c>
      <c r="AC8329" s="13" t="e">
        <f ca="1">IF(CalcTable[[#This Row],[PWC]]&gt;FCAP,MIN(24*PERC,MIN(SAT,CalcTable[[#This Row],[PWC]])-FCAP),0)</f>
        <v>#NAME?</v>
      </c>
      <c r="AD8329" s="13" t="e">
        <f ca="1">IF(CalcTable[[#This Row],[PWC]]&gt;SAT,CalcTable[[#This Row],[PWC]]-SAT,0)</f>
        <v>#NAME?</v>
      </c>
      <c r="AE8329" s="13" t="e">
        <f ca="1">CalcTable[[#This Row],[PWC]]-CalcTable[[#This Row],[PercAmt]]-CalcTable[[#This Row],[Runoff]]</f>
        <v>#NAME?</v>
      </c>
      <c r="AF8329" s="13" t="e">
        <f ca="1">CalcTable[[#This Row],[IrrAmt]]/1000*CUR_IRR_AREA*10000/IRR_EFF</f>
        <v>#NAME?</v>
      </c>
      <c r="AG8329" s="147"/>
      <c r="AI8329" s="50">
        <v>0</v>
      </c>
      <c r="AJ8329" s="50">
        <v>0</v>
      </c>
      <c r="AK8329" s="50">
        <v>0</v>
      </c>
      <c r="AL8329" s="50">
        <v>0</v>
      </c>
      <c r="AM8329" s="50"/>
      <c r="AN8329" s="50"/>
      <c r="AO8329" s="50"/>
      <c r="AP8329" s="50"/>
      <c r="AQ8329" s="50"/>
      <c r="AR8329" s="50"/>
      <c r="AS8329" s="50"/>
      <c r="AT8329" s="50"/>
      <c r="AU8329" s="50"/>
      <c r="AV8329" s="50"/>
      <c r="AW8329" s="50"/>
      <c r="AX8329" s="50">
        <f t="shared" si="2615"/>
        <v>0</v>
      </c>
      <c r="AY8329" s="50"/>
      <c r="AZ8329" s="50">
        <f t="shared" si="2616"/>
        <v>0</v>
      </c>
      <c r="BA8329" s="50">
        <f t="shared" si="2606"/>
        <v>0</v>
      </c>
      <c r="BB8329" s="50">
        <f t="shared" si="2607"/>
        <v>0</v>
      </c>
      <c r="BC8329" s="17">
        <f t="shared" si="2617"/>
        <v>20146</v>
      </c>
      <c r="BD8329" s="50">
        <f t="shared" si="2618"/>
        <v>0</v>
      </c>
      <c r="BE8329" s="50">
        <f t="shared" si="2619"/>
        <v>0</v>
      </c>
      <c r="BF8329" s="50">
        <f t="shared" si="2620"/>
        <v>0</v>
      </c>
      <c r="BG8329" s="50"/>
      <c r="BH8329" s="17">
        <f t="shared" si="2621"/>
        <v>0</v>
      </c>
      <c r="BI8329" s="17">
        <f t="shared" si="2611"/>
        <v>8329</v>
      </c>
      <c r="BJ8329" s="17">
        <f t="shared" si="2622"/>
        <v>8329</v>
      </c>
      <c r="BK8329" s="150">
        <f t="shared" si="2623"/>
        <v>41807</v>
      </c>
      <c r="BL8329" s="50" t="e">
        <f t="shared" ca="1" si="2608"/>
        <v>#NAME?</v>
      </c>
      <c r="BM8329" s="50" t="e">
        <f t="shared" ca="1" si="2609"/>
        <v>#NAME?</v>
      </c>
      <c r="BN8329" s="50" t="e">
        <f t="shared" ca="1" si="2610"/>
        <v>#NAME?</v>
      </c>
    </row>
    <row r="8330" spans="1:66" x14ac:dyDescent="0.35">
      <c r="A8330" s="48">
        <v>41808</v>
      </c>
      <c r="B8330" s="17">
        <v>2014</v>
      </c>
      <c r="C8330" s="17">
        <v>6</v>
      </c>
      <c r="D8330" s="17">
        <v>169</v>
      </c>
      <c r="E8330" s="17">
        <v>18</v>
      </c>
      <c r="F8330" s="17">
        <v>4</v>
      </c>
      <c r="G8330" s="50">
        <v>9.6999999999999993</v>
      </c>
      <c r="H8330" s="32">
        <v>2.7820366022919902</v>
      </c>
      <c r="I8330" s="50">
        <v>16</v>
      </c>
      <c r="J8330" s="13">
        <v>16.399999999999999</v>
      </c>
      <c r="K8330" s="13">
        <f t="shared" si="2612"/>
        <v>16.399999999999999</v>
      </c>
      <c r="L8330" s="13">
        <f t="shared" si="2604"/>
        <v>8.5499999999999989</v>
      </c>
      <c r="M8330" s="13" t="e">
        <f ca="1">CalcTable[[#This Row],[IWC]]-AE8329</f>
        <v>#NAME?</v>
      </c>
      <c r="N8330" s="13" t="e">
        <f ca="1">IF(CalcTable[[#This Row],[Day of Year]]&lt;123,FCAP,AE8329)</f>
        <v>#NAME?</v>
      </c>
      <c r="O8330" s="17" t="e">
        <f ca="1">IF(IRR_DRIP,5,COUNTIF('IDET Wind Values'!C8314:G8314,"&lt;="&amp;IRR_MAXWIND))</f>
        <v>#NAME?</v>
      </c>
      <c r="P8330" s="13" t="e">
        <f ca="1">CalcTable[[#This Row],[ET_o]]*KL</f>
        <v>#NAME?</v>
      </c>
      <c r="Q8330" s="13" t="e">
        <f ca="1">IF(WILTPT&lt;=0,1,MAX(0,MIN(1,(CalcTable[[#This Row],[IWC]]-WILTPT)/(MAD-WILTPT))))</f>
        <v>#NAME?</v>
      </c>
      <c r="R8330" s="13" t="e">
        <f ca="1">CalcTable[[#This Row],[ETMult]]*CalcTable[[#This Row],[ETb]]</f>
        <v>#NAME?</v>
      </c>
      <c r="S8330" s="13" t="b">
        <f>INDEX(IRR_LIST,CalcTable[[#This Row],[Day of Week]]+1)</f>
        <v>0</v>
      </c>
      <c r="T8330" s="13">
        <f t="shared" ca="1" si="2613"/>
        <v>19.600000000000001</v>
      </c>
      <c r="U8330" s="13" t="b">
        <f ca="1">IF(CalcTable[[#This Row],[IrrPrecip]]&gt;=IC_MM,FALSE,TRUE)</f>
        <v>0</v>
      </c>
      <c r="V8330" s="13" t="b">
        <f t="shared" si="2605"/>
        <v>1</v>
      </c>
      <c r="W8330" s="13" t="e">
        <f ca="1">IF(AND(IRR_DRIP=FALSE,CalcTable[[#This Row],[IrrHours]]&lt;=0),FALSE,TRUE)</f>
        <v>#NAME?</v>
      </c>
      <c r="X8330" s="13" t="e">
        <f ca="1">AND(CalcTable[[#This Row],[IrrDay]],CalcTable[[#This Row],[IrrRain]],CalcTable[[#This Row],[IrrWarm]],CalcTable[[#This Row],[IrrWindy]])</f>
        <v>#NAME?</v>
      </c>
      <c r="Y8330" s="13" t="e">
        <f t="shared" ca="1" si="2614"/>
        <v>#NAME?</v>
      </c>
      <c r="Z8330" s="13" t="e">
        <f ca="1">CalcTable[[#This Row],[IrrHours]]/5</f>
        <v>#NAME?</v>
      </c>
      <c r="AA8330" s="13" t="e">
        <f ca="1">IF(CalcTable[[#This Row],[IrrFlag]]=FALSE,0,MAX(0,CalcTable[[#This Row],[VolRednWind]]*(FCAP*IRR_TARGET-CalcTable[[#This Row],[IWC]])))</f>
        <v>#NAME?</v>
      </c>
      <c r="AB8330" s="13" t="e">
        <f ca="1">CalcTable[[#This Row],[IWC]]+CalcTable[[#This Row],[Eff Precip]]+CalcTable[[#This Row],[IrrAmt]]-CalcTable[[#This Row],[AET]]</f>
        <v>#NAME?</v>
      </c>
      <c r="AC8330" s="13" t="e">
        <f ca="1">IF(CalcTable[[#This Row],[PWC]]&gt;FCAP,MIN(24*PERC,MIN(SAT,CalcTable[[#This Row],[PWC]])-FCAP),0)</f>
        <v>#NAME?</v>
      </c>
      <c r="AD8330" s="13" t="e">
        <f ca="1">IF(CalcTable[[#This Row],[PWC]]&gt;SAT,CalcTable[[#This Row],[PWC]]-SAT,0)</f>
        <v>#NAME?</v>
      </c>
      <c r="AE8330" s="13" t="e">
        <f ca="1">CalcTable[[#This Row],[PWC]]-CalcTable[[#This Row],[PercAmt]]-CalcTable[[#This Row],[Runoff]]</f>
        <v>#NAME?</v>
      </c>
      <c r="AF8330" s="13" t="e">
        <f ca="1">CalcTable[[#This Row],[IrrAmt]]/1000*CUR_IRR_AREA*10000/IRR_EFF</f>
        <v>#NAME?</v>
      </c>
      <c r="AG8330" s="147"/>
      <c r="AI8330" s="50">
        <v>0</v>
      </c>
      <c r="AJ8330" s="50">
        <v>0</v>
      </c>
      <c r="AK8330" s="50">
        <v>0</v>
      </c>
      <c r="AL8330" s="50">
        <v>0</v>
      </c>
      <c r="AM8330" s="50"/>
      <c r="AN8330" s="50"/>
      <c r="AO8330" s="50"/>
      <c r="AP8330" s="50"/>
      <c r="AQ8330" s="50"/>
      <c r="AR8330" s="50"/>
      <c r="AS8330" s="50"/>
      <c r="AT8330" s="50"/>
      <c r="AU8330" s="50"/>
      <c r="AV8330" s="50"/>
      <c r="AW8330" s="50"/>
      <c r="AX8330" s="50">
        <f t="shared" si="2615"/>
        <v>0</v>
      </c>
      <c r="AY8330" s="50"/>
      <c r="AZ8330" s="50">
        <f t="shared" si="2616"/>
        <v>0</v>
      </c>
      <c r="BA8330" s="50">
        <f t="shared" si="2606"/>
        <v>0</v>
      </c>
      <c r="BB8330" s="50">
        <f t="shared" si="2607"/>
        <v>0</v>
      </c>
      <c r="BC8330" s="17">
        <f t="shared" si="2617"/>
        <v>20146</v>
      </c>
      <c r="BD8330" s="50">
        <f t="shared" si="2618"/>
        <v>0</v>
      </c>
      <c r="BE8330" s="50">
        <f t="shared" si="2619"/>
        <v>0</v>
      </c>
      <c r="BF8330" s="50">
        <f t="shared" si="2620"/>
        <v>0</v>
      </c>
      <c r="BG8330" s="50"/>
      <c r="BH8330" s="17">
        <f t="shared" si="2621"/>
        <v>0</v>
      </c>
      <c r="BI8330" s="17">
        <f t="shared" si="2611"/>
        <v>8330</v>
      </c>
      <c r="BJ8330" s="17">
        <f t="shared" si="2622"/>
        <v>8330</v>
      </c>
      <c r="BK8330" s="150">
        <f t="shared" si="2623"/>
        <v>41808</v>
      </c>
      <c r="BL8330" s="50" t="e">
        <f t="shared" ca="1" si="2608"/>
        <v>#NAME?</v>
      </c>
      <c r="BM8330" s="50" t="e">
        <f t="shared" ca="1" si="2609"/>
        <v>#NAME?</v>
      </c>
      <c r="BN8330" s="50" t="e">
        <f t="shared" ca="1" si="2610"/>
        <v>#NAME?</v>
      </c>
    </row>
    <row r="8331" spans="1:66" x14ac:dyDescent="0.35">
      <c r="A8331" s="48">
        <v>41809</v>
      </c>
      <c r="B8331" s="17">
        <v>2014</v>
      </c>
      <c r="C8331" s="17">
        <v>6</v>
      </c>
      <c r="D8331" s="17">
        <v>170</v>
      </c>
      <c r="E8331" s="17">
        <v>19</v>
      </c>
      <c r="F8331" s="17">
        <v>5</v>
      </c>
      <c r="G8331" s="50">
        <v>10.4</v>
      </c>
      <c r="H8331" s="32">
        <v>2.7916781082296458</v>
      </c>
      <c r="I8331" s="50">
        <v>18.5</v>
      </c>
      <c r="J8331" s="13">
        <v>29.2</v>
      </c>
      <c r="K8331" s="13">
        <f t="shared" si="2612"/>
        <v>29.2</v>
      </c>
      <c r="L8331" s="13">
        <f t="shared" si="2604"/>
        <v>18.149999999999999</v>
      </c>
      <c r="M8331" s="13" t="e">
        <f ca="1">CalcTable[[#This Row],[IWC]]-AE8330</f>
        <v>#NAME?</v>
      </c>
      <c r="N8331" s="13" t="e">
        <f ca="1">IF(CalcTable[[#This Row],[Day of Year]]&lt;123,FCAP,AE8330)</f>
        <v>#NAME?</v>
      </c>
      <c r="O8331" s="17" t="e">
        <f ca="1">IF(IRR_DRIP,5,COUNTIF('IDET Wind Values'!C8315:G8315,"&lt;="&amp;IRR_MAXWIND))</f>
        <v>#NAME?</v>
      </c>
      <c r="P8331" s="13" t="e">
        <f ca="1">CalcTable[[#This Row],[ET_o]]*KL</f>
        <v>#NAME?</v>
      </c>
      <c r="Q8331" s="13" t="e">
        <f ca="1">IF(WILTPT&lt;=0,1,MAX(0,MIN(1,(CalcTable[[#This Row],[IWC]]-WILTPT)/(MAD-WILTPT))))</f>
        <v>#NAME?</v>
      </c>
      <c r="R8331" s="13" t="e">
        <f ca="1">CalcTable[[#This Row],[ETMult]]*CalcTable[[#This Row],[ETb]]</f>
        <v>#NAME?</v>
      </c>
      <c r="S8331" s="13" t="b">
        <f>INDEX(IRR_LIST,CalcTable[[#This Row],[Day of Week]]+1)</f>
        <v>1</v>
      </c>
      <c r="T8331" s="13">
        <f t="shared" ca="1" si="2613"/>
        <v>20.399999999999999</v>
      </c>
      <c r="U8331" s="13" t="b">
        <f ca="1">IF(CalcTable[[#This Row],[IrrPrecip]]&gt;=IC_MM,FALSE,TRUE)</f>
        <v>0</v>
      </c>
      <c r="V8331" s="13" t="b">
        <f t="shared" si="2605"/>
        <v>1</v>
      </c>
      <c r="W8331" s="13" t="e">
        <f ca="1">IF(AND(IRR_DRIP=FALSE,CalcTable[[#This Row],[IrrHours]]&lt;=0),FALSE,TRUE)</f>
        <v>#NAME?</v>
      </c>
      <c r="X8331" s="13" t="e">
        <f ca="1">AND(CalcTable[[#This Row],[IrrDay]],CalcTable[[#This Row],[IrrRain]],CalcTable[[#This Row],[IrrWarm]],CalcTable[[#This Row],[IrrWindy]])</f>
        <v>#NAME?</v>
      </c>
      <c r="Y8331" s="13" t="e">
        <f t="shared" ca="1" si="2614"/>
        <v>#NAME?</v>
      </c>
      <c r="Z8331" s="13" t="e">
        <f ca="1">CalcTable[[#This Row],[IrrHours]]/5</f>
        <v>#NAME?</v>
      </c>
      <c r="AA8331" s="13" t="e">
        <f ca="1">IF(CalcTable[[#This Row],[IrrFlag]]=FALSE,0,MAX(0,CalcTable[[#This Row],[VolRednWind]]*(FCAP*IRR_TARGET-CalcTable[[#This Row],[IWC]])))</f>
        <v>#NAME?</v>
      </c>
      <c r="AB8331" s="13" t="e">
        <f ca="1">CalcTable[[#This Row],[IWC]]+CalcTable[[#This Row],[Eff Precip]]+CalcTable[[#This Row],[IrrAmt]]-CalcTable[[#This Row],[AET]]</f>
        <v>#NAME?</v>
      </c>
      <c r="AC8331" s="13" t="e">
        <f ca="1">IF(CalcTable[[#This Row],[PWC]]&gt;FCAP,MIN(24*PERC,MIN(SAT,CalcTable[[#This Row],[PWC]])-FCAP),0)</f>
        <v>#NAME?</v>
      </c>
      <c r="AD8331" s="13" t="e">
        <f ca="1">IF(CalcTable[[#This Row],[PWC]]&gt;SAT,CalcTable[[#This Row],[PWC]]-SAT,0)</f>
        <v>#NAME?</v>
      </c>
      <c r="AE8331" s="13" t="e">
        <f ca="1">CalcTable[[#This Row],[PWC]]-CalcTable[[#This Row],[PercAmt]]-CalcTable[[#This Row],[Runoff]]</f>
        <v>#NAME?</v>
      </c>
      <c r="AF8331" s="13" t="e">
        <f ca="1">CalcTable[[#This Row],[IrrAmt]]/1000*CUR_IRR_AREA*10000/IRR_EFF</f>
        <v>#NAME?</v>
      </c>
      <c r="AG8331" s="147"/>
      <c r="AI8331" s="50">
        <v>0</v>
      </c>
      <c r="AJ8331" s="50">
        <v>0</v>
      </c>
      <c r="AK8331" s="50">
        <v>0</v>
      </c>
      <c r="AL8331" s="50">
        <v>0</v>
      </c>
      <c r="AM8331" s="50"/>
      <c r="AN8331" s="50"/>
      <c r="AO8331" s="50"/>
      <c r="AP8331" s="50"/>
      <c r="AQ8331" s="50"/>
      <c r="AR8331" s="50"/>
      <c r="AS8331" s="50"/>
      <c r="AT8331" s="50"/>
      <c r="AU8331" s="50"/>
      <c r="AV8331" s="50"/>
      <c r="AW8331" s="50"/>
      <c r="AX8331" s="50">
        <f t="shared" si="2615"/>
        <v>0</v>
      </c>
      <c r="AY8331" s="50"/>
      <c r="AZ8331" s="50">
        <f t="shared" si="2616"/>
        <v>0</v>
      </c>
      <c r="BA8331" s="50">
        <f t="shared" si="2606"/>
        <v>0</v>
      </c>
      <c r="BB8331" s="50">
        <f t="shared" si="2607"/>
        <v>0</v>
      </c>
      <c r="BC8331" s="17">
        <f t="shared" si="2617"/>
        <v>20146</v>
      </c>
      <c r="BD8331" s="50">
        <f t="shared" si="2618"/>
        <v>0</v>
      </c>
      <c r="BE8331" s="50">
        <f t="shared" si="2619"/>
        <v>0</v>
      </c>
      <c r="BF8331" s="50">
        <f t="shared" si="2620"/>
        <v>0</v>
      </c>
      <c r="BG8331" s="50"/>
      <c r="BH8331" s="17">
        <f t="shared" si="2621"/>
        <v>0</v>
      </c>
      <c r="BI8331" s="17">
        <f t="shared" si="2611"/>
        <v>8331</v>
      </c>
      <c r="BJ8331" s="17">
        <f t="shared" si="2622"/>
        <v>8331</v>
      </c>
      <c r="BK8331" s="150">
        <f t="shared" si="2623"/>
        <v>41809</v>
      </c>
      <c r="BL8331" s="50" t="e">
        <f t="shared" ca="1" si="2608"/>
        <v>#NAME?</v>
      </c>
      <c r="BM8331" s="50" t="e">
        <f t="shared" ca="1" si="2609"/>
        <v>#NAME?</v>
      </c>
      <c r="BN8331" s="50" t="e">
        <f t="shared" ca="1" si="2610"/>
        <v>#NAME?</v>
      </c>
    </row>
    <row r="8332" spans="1:66" x14ac:dyDescent="0.35">
      <c r="A8332" s="48">
        <v>41810</v>
      </c>
      <c r="B8332" s="17">
        <v>2014</v>
      </c>
      <c r="C8332" s="17">
        <v>6</v>
      </c>
      <c r="D8332" s="17">
        <v>171</v>
      </c>
      <c r="E8332" s="17">
        <v>20</v>
      </c>
      <c r="F8332" s="17">
        <v>6</v>
      </c>
      <c r="G8332" s="50">
        <v>8.6999999999999993</v>
      </c>
      <c r="H8332" s="32">
        <v>4.8735008446331625</v>
      </c>
      <c r="I8332" s="50">
        <v>9</v>
      </c>
      <c r="J8332" s="13">
        <v>1.8</v>
      </c>
      <c r="K8332" s="13">
        <f t="shared" si="2612"/>
        <v>1.8</v>
      </c>
      <c r="L8332" s="13">
        <f t="shared" si="2604"/>
        <v>0</v>
      </c>
      <c r="M8332" s="13" t="e">
        <f ca="1">CalcTable[[#This Row],[IWC]]-AE8331</f>
        <v>#NAME?</v>
      </c>
      <c r="N8332" s="13" t="e">
        <f ca="1">IF(CalcTable[[#This Row],[Day of Year]]&lt;123,FCAP,AE8331)</f>
        <v>#NAME?</v>
      </c>
      <c r="O8332" s="17" t="e">
        <f ca="1">IF(IRR_DRIP,5,COUNTIF('IDET Wind Values'!C8316:G8316,"&lt;="&amp;IRR_MAXWIND))</f>
        <v>#NAME?</v>
      </c>
      <c r="P8332" s="13" t="e">
        <f ca="1">CalcTable[[#This Row],[ET_o]]*KL</f>
        <v>#NAME?</v>
      </c>
      <c r="Q8332" s="13" t="e">
        <f ca="1">IF(WILTPT&lt;=0,1,MAX(0,MIN(1,(CalcTable[[#This Row],[IWC]]-WILTPT)/(MAD-WILTPT))))</f>
        <v>#NAME?</v>
      </c>
      <c r="R8332" s="13" t="e">
        <f ca="1">CalcTable[[#This Row],[ETMult]]*CalcTable[[#This Row],[ETb]]</f>
        <v>#NAME?</v>
      </c>
      <c r="S8332" s="13" t="b">
        <f>INDEX(IRR_LIST,CalcTable[[#This Row],[Day of Week]]+1)</f>
        <v>0</v>
      </c>
      <c r="T8332" s="13">
        <f t="shared" ca="1" si="2613"/>
        <v>45.599999999999994</v>
      </c>
      <c r="U8332" s="13" t="b">
        <f ca="1">IF(CalcTable[[#This Row],[IrrPrecip]]&gt;=IC_MM,FALSE,TRUE)</f>
        <v>0</v>
      </c>
      <c r="V8332" s="13" t="b">
        <f t="shared" si="2605"/>
        <v>1</v>
      </c>
      <c r="W8332" s="13" t="e">
        <f ca="1">IF(AND(IRR_DRIP=FALSE,CalcTable[[#This Row],[IrrHours]]&lt;=0),FALSE,TRUE)</f>
        <v>#NAME?</v>
      </c>
      <c r="X8332" s="13" t="e">
        <f ca="1">AND(CalcTable[[#This Row],[IrrDay]],CalcTable[[#This Row],[IrrRain]],CalcTable[[#This Row],[IrrWarm]],CalcTable[[#This Row],[IrrWindy]])</f>
        <v>#NAME?</v>
      </c>
      <c r="Y8332" s="13" t="e">
        <f t="shared" ca="1" si="2614"/>
        <v>#NAME?</v>
      </c>
      <c r="Z8332" s="13" t="e">
        <f ca="1">CalcTable[[#This Row],[IrrHours]]/5</f>
        <v>#NAME?</v>
      </c>
      <c r="AA8332" s="13" t="e">
        <f ca="1">IF(CalcTable[[#This Row],[IrrFlag]]=FALSE,0,MAX(0,CalcTable[[#This Row],[VolRednWind]]*(FCAP*IRR_TARGET-CalcTable[[#This Row],[IWC]])))</f>
        <v>#NAME?</v>
      </c>
      <c r="AB8332" s="13" t="e">
        <f ca="1">CalcTable[[#This Row],[IWC]]+CalcTable[[#This Row],[Eff Precip]]+CalcTable[[#This Row],[IrrAmt]]-CalcTable[[#This Row],[AET]]</f>
        <v>#NAME?</v>
      </c>
      <c r="AC8332" s="13" t="e">
        <f ca="1">IF(CalcTable[[#This Row],[PWC]]&gt;FCAP,MIN(24*PERC,MIN(SAT,CalcTable[[#This Row],[PWC]])-FCAP),0)</f>
        <v>#NAME?</v>
      </c>
      <c r="AD8332" s="13" t="e">
        <f ca="1">IF(CalcTable[[#This Row],[PWC]]&gt;SAT,CalcTable[[#This Row],[PWC]]-SAT,0)</f>
        <v>#NAME?</v>
      </c>
      <c r="AE8332" s="13" t="e">
        <f ca="1">CalcTable[[#This Row],[PWC]]-CalcTable[[#This Row],[PercAmt]]-CalcTable[[#This Row],[Runoff]]</f>
        <v>#NAME?</v>
      </c>
      <c r="AF8332" s="13" t="e">
        <f ca="1">CalcTable[[#This Row],[IrrAmt]]/1000*CUR_IRR_AREA*10000/IRR_EFF</f>
        <v>#NAME?</v>
      </c>
      <c r="AG8332" s="147"/>
      <c r="AI8332" s="50">
        <v>0</v>
      </c>
      <c r="AJ8332" s="50">
        <v>0</v>
      </c>
      <c r="AK8332" s="50">
        <v>0</v>
      </c>
      <c r="AL8332" s="50">
        <v>0</v>
      </c>
      <c r="AM8332" s="50"/>
      <c r="AN8332" s="50"/>
      <c r="AO8332" s="50"/>
      <c r="AP8332" s="50"/>
      <c r="AQ8332" s="50"/>
      <c r="AR8332" s="50"/>
      <c r="AS8332" s="50"/>
      <c r="AT8332" s="50"/>
      <c r="AU8332" s="50"/>
      <c r="AV8332" s="50"/>
      <c r="AW8332" s="50"/>
      <c r="AX8332" s="50">
        <f t="shared" si="2615"/>
        <v>0</v>
      </c>
      <c r="AY8332" s="50"/>
      <c r="AZ8332" s="50">
        <f t="shared" si="2616"/>
        <v>0</v>
      </c>
      <c r="BA8332" s="50">
        <f t="shared" si="2606"/>
        <v>0</v>
      </c>
      <c r="BB8332" s="50">
        <f t="shared" si="2607"/>
        <v>0</v>
      </c>
      <c r="BC8332" s="17">
        <f t="shared" si="2617"/>
        <v>20146</v>
      </c>
      <c r="BD8332" s="50">
        <f t="shared" si="2618"/>
        <v>0</v>
      </c>
      <c r="BE8332" s="50">
        <f t="shared" si="2619"/>
        <v>0</v>
      </c>
      <c r="BF8332" s="50">
        <f t="shared" si="2620"/>
        <v>0</v>
      </c>
      <c r="BG8332" s="50"/>
      <c r="BH8332" s="17">
        <f t="shared" si="2621"/>
        <v>0</v>
      </c>
      <c r="BI8332" s="17">
        <f t="shared" si="2611"/>
        <v>8332</v>
      </c>
      <c r="BJ8332" s="17">
        <f t="shared" si="2622"/>
        <v>8332</v>
      </c>
      <c r="BK8332" s="150">
        <f t="shared" si="2623"/>
        <v>41810</v>
      </c>
      <c r="BL8332" s="50" t="e">
        <f t="shared" ca="1" si="2608"/>
        <v>#NAME?</v>
      </c>
      <c r="BM8332" s="50" t="e">
        <f t="shared" ca="1" si="2609"/>
        <v>#NAME?</v>
      </c>
      <c r="BN8332" s="50" t="e">
        <f t="shared" ca="1" si="2610"/>
        <v>#NAME?</v>
      </c>
    </row>
    <row r="8333" spans="1:66" x14ac:dyDescent="0.35">
      <c r="A8333" s="48">
        <v>41811</v>
      </c>
      <c r="B8333" s="17">
        <v>2014</v>
      </c>
      <c r="C8333" s="17">
        <v>6</v>
      </c>
      <c r="D8333" s="17">
        <v>172</v>
      </c>
      <c r="E8333" s="17">
        <v>21</v>
      </c>
      <c r="F8333" s="17">
        <v>7</v>
      </c>
      <c r="G8333" s="50">
        <v>9.9</v>
      </c>
      <c r="H8333" s="32">
        <v>4.3039051909242891</v>
      </c>
      <c r="I8333" s="50">
        <v>21.166666666666668</v>
      </c>
      <c r="J8333" s="13">
        <v>3.4</v>
      </c>
      <c r="K8333" s="13">
        <f t="shared" si="2612"/>
        <v>3.4</v>
      </c>
      <c r="L8333" s="13">
        <f t="shared" si="2604"/>
        <v>0</v>
      </c>
      <c r="M8333" s="13" t="e">
        <f ca="1">CalcTable[[#This Row],[IWC]]-AE8332</f>
        <v>#NAME?</v>
      </c>
      <c r="N8333" s="13" t="e">
        <f ca="1">IF(CalcTable[[#This Row],[Day of Year]]&lt;123,FCAP,AE8332)</f>
        <v>#NAME?</v>
      </c>
      <c r="O8333" s="17" t="e">
        <f ca="1">IF(IRR_DRIP,5,COUNTIF('IDET Wind Values'!C8317:G8317,"&lt;="&amp;IRR_MAXWIND))</f>
        <v>#NAME?</v>
      </c>
      <c r="P8333" s="13" t="e">
        <f ca="1">CalcTable[[#This Row],[ET_o]]*KL</f>
        <v>#NAME?</v>
      </c>
      <c r="Q8333" s="13" t="e">
        <f ca="1">IF(WILTPT&lt;=0,1,MAX(0,MIN(1,(CalcTable[[#This Row],[IWC]]-WILTPT)/(MAD-WILTPT))))</f>
        <v>#NAME?</v>
      </c>
      <c r="R8333" s="13" t="e">
        <f ca="1">CalcTable[[#This Row],[ETMult]]*CalcTable[[#This Row],[ETb]]</f>
        <v>#NAME?</v>
      </c>
      <c r="S8333" s="13" t="b">
        <f>INDEX(IRR_LIST,CalcTable[[#This Row],[Day of Week]]+1)</f>
        <v>0</v>
      </c>
      <c r="T8333" s="13">
        <f t="shared" ca="1" si="2613"/>
        <v>31</v>
      </c>
      <c r="U8333" s="13" t="b">
        <f ca="1">IF(CalcTable[[#This Row],[IrrPrecip]]&gt;=IC_MM,FALSE,TRUE)</f>
        <v>0</v>
      </c>
      <c r="V8333" s="13" t="b">
        <f t="shared" si="2605"/>
        <v>1</v>
      </c>
      <c r="W8333" s="13" t="e">
        <f ca="1">IF(AND(IRR_DRIP=FALSE,CalcTable[[#This Row],[IrrHours]]&lt;=0),FALSE,TRUE)</f>
        <v>#NAME?</v>
      </c>
      <c r="X8333" s="13" t="e">
        <f ca="1">AND(CalcTable[[#This Row],[IrrDay]],CalcTable[[#This Row],[IrrRain]],CalcTable[[#This Row],[IrrWarm]],CalcTable[[#This Row],[IrrWindy]])</f>
        <v>#NAME?</v>
      </c>
      <c r="Y8333" s="13" t="e">
        <f t="shared" ca="1" si="2614"/>
        <v>#NAME?</v>
      </c>
      <c r="Z8333" s="13" t="e">
        <f ca="1">CalcTable[[#This Row],[IrrHours]]/5</f>
        <v>#NAME?</v>
      </c>
      <c r="AA8333" s="13" t="e">
        <f ca="1">IF(CalcTable[[#This Row],[IrrFlag]]=FALSE,0,MAX(0,CalcTable[[#This Row],[VolRednWind]]*(FCAP*IRR_TARGET-CalcTable[[#This Row],[IWC]])))</f>
        <v>#NAME?</v>
      </c>
      <c r="AB8333" s="13" t="e">
        <f ca="1">CalcTable[[#This Row],[IWC]]+CalcTable[[#This Row],[Eff Precip]]+CalcTable[[#This Row],[IrrAmt]]-CalcTable[[#This Row],[AET]]</f>
        <v>#NAME?</v>
      </c>
      <c r="AC8333" s="13" t="e">
        <f ca="1">IF(CalcTable[[#This Row],[PWC]]&gt;FCAP,MIN(24*PERC,MIN(SAT,CalcTable[[#This Row],[PWC]])-FCAP),0)</f>
        <v>#NAME?</v>
      </c>
      <c r="AD8333" s="13" t="e">
        <f ca="1">IF(CalcTable[[#This Row],[PWC]]&gt;SAT,CalcTable[[#This Row],[PWC]]-SAT,0)</f>
        <v>#NAME?</v>
      </c>
      <c r="AE8333" s="13" t="e">
        <f ca="1">CalcTable[[#This Row],[PWC]]-CalcTable[[#This Row],[PercAmt]]-CalcTable[[#This Row],[Runoff]]</f>
        <v>#NAME?</v>
      </c>
      <c r="AF8333" s="13" t="e">
        <f ca="1">CalcTable[[#This Row],[IrrAmt]]/1000*CUR_IRR_AREA*10000/IRR_EFF</f>
        <v>#NAME?</v>
      </c>
      <c r="AG8333" s="147"/>
      <c r="AI8333" s="50">
        <v>0</v>
      </c>
      <c r="AJ8333" s="50">
        <v>0</v>
      </c>
      <c r="AK8333" s="50">
        <v>0</v>
      </c>
      <c r="AL8333" s="50">
        <v>0</v>
      </c>
      <c r="AM8333" s="50"/>
      <c r="AN8333" s="50"/>
      <c r="AO8333" s="50"/>
      <c r="AP8333" s="50"/>
      <c r="AQ8333" s="50"/>
      <c r="AR8333" s="50"/>
      <c r="AS8333" s="50"/>
      <c r="AT8333" s="50"/>
      <c r="AU8333" s="50"/>
      <c r="AV8333" s="50"/>
      <c r="AW8333" s="50"/>
      <c r="AX8333" s="50">
        <f t="shared" si="2615"/>
        <v>0</v>
      </c>
      <c r="AY8333" s="50"/>
      <c r="AZ8333" s="50">
        <f t="shared" si="2616"/>
        <v>0</v>
      </c>
      <c r="BA8333" s="50">
        <f t="shared" si="2606"/>
        <v>0</v>
      </c>
      <c r="BB8333" s="50">
        <f t="shared" si="2607"/>
        <v>0</v>
      </c>
      <c r="BC8333" s="17">
        <f t="shared" si="2617"/>
        <v>20146</v>
      </c>
      <c r="BD8333" s="50">
        <f t="shared" si="2618"/>
        <v>0</v>
      </c>
      <c r="BE8333" s="50">
        <f t="shared" si="2619"/>
        <v>0</v>
      </c>
      <c r="BF8333" s="50">
        <f t="shared" si="2620"/>
        <v>0</v>
      </c>
      <c r="BG8333" s="50"/>
      <c r="BH8333" s="17">
        <f t="shared" si="2621"/>
        <v>0</v>
      </c>
      <c r="BI8333" s="17">
        <f t="shared" si="2611"/>
        <v>8333</v>
      </c>
      <c r="BJ8333" s="17">
        <f t="shared" si="2622"/>
        <v>8333</v>
      </c>
      <c r="BK8333" s="150">
        <f t="shared" si="2623"/>
        <v>41811</v>
      </c>
      <c r="BL8333" s="50" t="e">
        <f t="shared" ca="1" si="2608"/>
        <v>#NAME?</v>
      </c>
      <c r="BM8333" s="50" t="e">
        <f t="shared" ca="1" si="2609"/>
        <v>#NAME?</v>
      </c>
      <c r="BN8333" s="50" t="e">
        <f t="shared" ca="1" si="2610"/>
        <v>#NAME?</v>
      </c>
    </row>
    <row r="8334" spans="1:66" x14ac:dyDescent="0.35">
      <c r="A8334" s="48">
        <v>41812</v>
      </c>
      <c r="B8334" s="17">
        <v>2014</v>
      </c>
      <c r="C8334" s="17">
        <v>6</v>
      </c>
      <c r="D8334" s="17">
        <v>173</v>
      </c>
      <c r="E8334" s="17">
        <v>22</v>
      </c>
      <c r="F8334" s="17">
        <v>1</v>
      </c>
      <c r="G8334" s="50">
        <v>9.1999999999999993</v>
      </c>
      <c r="H8334" s="32">
        <v>4.5119302184689092</v>
      </c>
      <c r="I8334" s="50">
        <v>6</v>
      </c>
      <c r="J8334" s="13">
        <v>0</v>
      </c>
      <c r="K8334" s="13">
        <f t="shared" si="2612"/>
        <v>0</v>
      </c>
      <c r="L8334" s="13">
        <f t="shared" si="2604"/>
        <v>0</v>
      </c>
      <c r="M8334" s="13" t="e">
        <f ca="1">CalcTable[[#This Row],[IWC]]-AE8333</f>
        <v>#NAME?</v>
      </c>
      <c r="N8334" s="13" t="e">
        <f ca="1">IF(CalcTable[[#This Row],[Day of Year]]&lt;123,FCAP,AE8333)</f>
        <v>#NAME?</v>
      </c>
      <c r="O8334" s="17" t="e">
        <f ca="1">IF(IRR_DRIP,5,COUNTIF('IDET Wind Values'!C8318:G8318,"&lt;="&amp;IRR_MAXWIND))</f>
        <v>#NAME?</v>
      </c>
      <c r="P8334" s="13" t="e">
        <f ca="1">CalcTable[[#This Row],[ET_o]]*KL</f>
        <v>#NAME?</v>
      </c>
      <c r="Q8334" s="13" t="e">
        <f ca="1">IF(WILTPT&lt;=0,1,MAX(0,MIN(1,(CalcTable[[#This Row],[IWC]]-WILTPT)/(MAD-WILTPT))))</f>
        <v>#NAME?</v>
      </c>
      <c r="R8334" s="13" t="e">
        <f ca="1">CalcTable[[#This Row],[ETMult]]*CalcTable[[#This Row],[ETb]]</f>
        <v>#NAME?</v>
      </c>
      <c r="S8334" s="13" t="b">
        <f>INDEX(IRR_LIST,CalcTable[[#This Row],[Day of Week]]+1)</f>
        <v>1</v>
      </c>
      <c r="T8334" s="13">
        <f t="shared" ca="1" si="2613"/>
        <v>5.2</v>
      </c>
      <c r="U8334" s="13" t="b">
        <f ca="1">IF(CalcTable[[#This Row],[IrrPrecip]]&gt;=IC_MM,FALSE,TRUE)</f>
        <v>1</v>
      </c>
      <c r="V8334" s="13" t="b">
        <f t="shared" si="2605"/>
        <v>1</v>
      </c>
      <c r="W8334" s="13" t="e">
        <f ca="1">IF(AND(IRR_DRIP=FALSE,CalcTable[[#This Row],[IrrHours]]&lt;=0),FALSE,TRUE)</f>
        <v>#NAME?</v>
      </c>
      <c r="X8334" s="13" t="e">
        <f ca="1">AND(CalcTable[[#This Row],[IrrDay]],CalcTable[[#This Row],[IrrRain]],CalcTable[[#This Row],[IrrWarm]],CalcTable[[#This Row],[IrrWindy]])</f>
        <v>#NAME?</v>
      </c>
      <c r="Y8334" s="13" t="e">
        <f t="shared" ca="1" si="2614"/>
        <v>#NAME?</v>
      </c>
      <c r="Z8334" s="13" t="e">
        <f ca="1">CalcTable[[#This Row],[IrrHours]]/5</f>
        <v>#NAME?</v>
      </c>
      <c r="AA8334" s="13" t="e">
        <f ca="1">IF(CalcTable[[#This Row],[IrrFlag]]=FALSE,0,MAX(0,CalcTable[[#This Row],[VolRednWind]]*(FCAP*IRR_TARGET-CalcTable[[#This Row],[IWC]])))</f>
        <v>#NAME?</v>
      </c>
      <c r="AB8334" s="13" t="e">
        <f ca="1">CalcTable[[#This Row],[IWC]]+CalcTable[[#This Row],[Eff Precip]]+CalcTable[[#This Row],[IrrAmt]]-CalcTable[[#This Row],[AET]]</f>
        <v>#NAME?</v>
      </c>
      <c r="AC8334" s="13" t="e">
        <f ca="1">IF(CalcTable[[#This Row],[PWC]]&gt;FCAP,MIN(24*PERC,MIN(SAT,CalcTable[[#This Row],[PWC]])-FCAP),0)</f>
        <v>#NAME?</v>
      </c>
      <c r="AD8334" s="13" t="e">
        <f ca="1">IF(CalcTable[[#This Row],[PWC]]&gt;SAT,CalcTable[[#This Row],[PWC]]-SAT,0)</f>
        <v>#NAME?</v>
      </c>
      <c r="AE8334" s="13" t="e">
        <f ca="1">CalcTable[[#This Row],[PWC]]-CalcTable[[#This Row],[PercAmt]]-CalcTable[[#This Row],[Runoff]]</f>
        <v>#NAME?</v>
      </c>
      <c r="AF8334" s="13" t="e">
        <f ca="1">CalcTable[[#This Row],[IrrAmt]]/1000*CUR_IRR_AREA*10000/IRR_EFF</f>
        <v>#NAME?</v>
      </c>
      <c r="AG8334" s="147"/>
      <c r="AI8334" s="50">
        <v>5.8993105349341297</v>
      </c>
      <c r="AJ8334" s="50">
        <v>7.9441105349341283</v>
      </c>
      <c r="AK8334" s="50">
        <v>0</v>
      </c>
      <c r="AL8334" s="50">
        <v>0</v>
      </c>
      <c r="AM8334" s="50"/>
      <c r="AN8334" s="50"/>
      <c r="AO8334" s="50"/>
      <c r="AP8334" s="50"/>
      <c r="AQ8334" s="50"/>
      <c r="AR8334" s="50"/>
      <c r="AS8334" s="50"/>
      <c r="AT8334" s="50"/>
      <c r="AU8334" s="50"/>
      <c r="AV8334" s="50"/>
      <c r="AW8334" s="50"/>
      <c r="AX8334" s="50">
        <f t="shared" si="2615"/>
        <v>13.843421069868258</v>
      </c>
      <c r="AY8334" s="50"/>
      <c r="AZ8334" s="50">
        <f t="shared" si="2616"/>
        <v>319.55046353710168</v>
      </c>
      <c r="BA8334" s="50">
        <f t="shared" si="2606"/>
        <v>517.61365852565496</v>
      </c>
      <c r="BB8334" s="50">
        <f t="shared" si="2607"/>
        <v>535.67561273997433</v>
      </c>
      <c r="BC8334" s="17">
        <f t="shared" si="2617"/>
        <v>20146</v>
      </c>
      <c r="BD8334" s="50">
        <f t="shared" si="2618"/>
        <v>13.843421069868258</v>
      </c>
      <c r="BE8334" s="50">
        <f t="shared" si="2619"/>
        <v>319.55046353710168</v>
      </c>
      <c r="BF8334" s="50">
        <f t="shared" si="2620"/>
        <v>522.68283177558396</v>
      </c>
      <c r="BG8334" s="50"/>
      <c r="BH8334" s="17">
        <f t="shared" si="2621"/>
        <v>0</v>
      </c>
      <c r="BI8334" s="17">
        <f t="shared" si="2611"/>
        <v>8334</v>
      </c>
      <c r="BJ8334" s="17">
        <f t="shared" si="2622"/>
        <v>8334</v>
      </c>
      <c r="BK8334" s="150">
        <f t="shared" si="2623"/>
        <v>41812</v>
      </c>
      <c r="BL8334" s="50" t="e">
        <f t="shared" ca="1" si="2608"/>
        <v>#NAME?</v>
      </c>
      <c r="BM8334" s="50" t="e">
        <f t="shared" ca="1" si="2609"/>
        <v>#NAME?</v>
      </c>
      <c r="BN8334" s="50" t="e">
        <f t="shared" ca="1" si="2610"/>
        <v>#NAME?</v>
      </c>
    </row>
    <row r="8335" spans="1:66" x14ac:dyDescent="0.35">
      <c r="A8335" s="48">
        <v>41813</v>
      </c>
      <c r="B8335" s="17">
        <v>2014</v>
      </c>
      <c r="C8335" s="17">
        <v>6</v>
      </c>
      <c r="D8335" s="17">
        <v>174</v>
      </c>
      <c r="E8335" s="17">
        <v>23</v>
      </c>
      <c r="F8335" s="17">
        <v>2</v>
      </c>
      <c r="G8335" s="50">
        <v>8</v>
      </c>
      <c r="H8335" s="32">
        <v>5.0414642592770562</v>
      </c>
      <c r="I8335" s="50">
        <v>6</v>
      </c>
      <c r="J8335" s="13">
        <v>0</v>
      </c>
      <c r="K8335" s="13">
        <f t="shared" si="2612"/>
        <v>0</v>
      </c>
      <c r="L8335" s="13">
        <f t="shared" si="2604"/>
        <v>0</v>
      </c>
      <c r="M8335" s="13" t="e">
        <f ca="1">CalcTable[[#This Row],[IWC]]-AE8334</f>
        <v>#NAME?</v>
      </c>
      <c r="N8335" s="13" t="e">
        <f ca="1">IF(CalcTable[[#This Row],[Day of Year]]&lt;123,FCAP,AE8334)</f>
        <v>#NAME?</v>
      </c>
      <c r="O8335" s="17" t="e">
        <f ca="1">IF(IRR_DRIP,5,COUNTIF('IDET Wind Values'!C8319:G8319,"&lt;="&amp;IRR_MAXWIND))</f>
        <v>#NAME?</v>
      </c>
      <c r="P8335" s="13" t="e">
        <f ca="1">CalcTable[[#This Row],[ET_o]]*KL</f>
        <v>#NAME?</v>
      </c>
      <c r="Q8335" s="13" t="e">
        <f ca="1">IF(WILTPT&lt;=0,1,MAX(0,MIN(1,(CalcTable[[#This Row],[IWC]]-WILTPT)/(MAD-WILTPT))))</f>
        <v>#NAME?</v>
      </c>
      <c r="R8335" s="13" t="e">
        <f ca="1">CalcTable[[#This Row],[ETMult]]*CalcTable[[#This Row],[ETb]]</f>
        <v>#NAME?</v>
      </c>
      <c r="S8335" s="13" t="b">
        <f>INDEX(IRR_LIST,CalcTable[[#This Row],[Day of Week]]+1)</f>
        <v>0</v>
      </c>
      <c r="T8335" s="13">
        <f t="shared" ca="1" si="2613"/>
        <v>3.4</v>
      </c>
      <c r="U8335" s="13" t="b">
        <f ca="1">IF(CalcTable[[#This Row],[IrrPrecip]]&gt;=IC_MM,FALSE,TRUE)</f>
        <v>1</v>
      </c>
      <c r="V8335" s="13" t="b">
        <f t="shared" si="2605"/>
        <v>1</v>
      </c>
      <c r="W8335" s="13" t="e">
        <f ca="1">IF(AND(IRR_DRIP=FALSE,CalcTable[[#This Row],[IrrHours]]&lt;=0),FALSE,TRUE)</f>
        <v>#NAME?</v>
      </c>
      <c r="X8335" s="13" t="e">
        <f ca="1">AND(CalcTable[[#This Row],[IrrDay]],CalcTable[[#This Row],[IrrRain]],CalcTable[[#This Row],[IrrWarm]],CalcTable[[#This Row],[IrrWindy]])</f>
        <v>#NAME?</v>
      </c>
      <c r="Y8335" s="13" t="e">
        <f t="shared" ca="1" si="2614"/>
        <v>#NAME?</v>
      </c>
      <c r="Z8335" s="13" t="e">
        <f ca="1">CalcTable[[#This Row],[IrrHours]]/5</f>
        <v>#NAME?</v>
      </c>
      <c r="AA8335" s="13" t="e">
        <f ca="1">IF(CalcTable[[#This Row],[IrrFlag]]=FALSE,0,MAX(0,CalcTable[[#This Row],[VolRednWind]]*(FCAP*IRR_TARGET-CalcTable[[#This Row],[IWC]])))</f>
        <v>#NAME?</v>
      </c>
      <c r="AB8335" s="13" t="e">
        <f ca="1">CalcTable[[#This Row],[IWC]]+CalcTable[[#This Row],[Eff Precip]]+CalcTable[[#This Row],[IrrAmt]]-CalcTable[[#This Row],[AET]]</f>
        <v>#NAME?</v>
      </c>
      <c r="AC8335" s="13" t="e">
        <f ca="1">IF(CalcTable[[#This Row],[PWC]]&gt;FCAP,MIN(24*PERC,MIN(SAT,CalcTable[[#This Row],[PWC]])-FCAP),0)</f>
        <v>#NAME?</v>
      </c>
      <c r="AD8335" s="13" t="e">
        <f ca="1">IF(CalcTable[[#This Row],[PWC]]&gt;SAT,CalcTable[[#This Row],[PWC]]-SAT,0)</f>
        <v>#NAME?</v>
      </c>
      <c r="AE8335" s="13" t="e">
        <f ca="1">CalcTable[[#This Row],[PWC]]-CalcTable[[#This Row],[PercAmt]]-CalcTable[[#This Row],[Runoff]]</f>
        <v>#NAME?</v>
      </c>
      <c r="AF8335" s="13" t="e">
        <f ca="1">CalcTable[[#This Row],[IrrAmt]]/1000*CUR_IRR_AREA*10000/IRR_EFF</f>
        <v>#NAME?</v>
      </c>
      <c r="AG8335" s="147"/>
      <c r="AI8335" s="50">
        <v>0</v>
      </c>
      <c r="AJ8335" s="50">
        <v>0</v>
      </c>
      <c r="AK8335" s="50">
        <v>3.1106837900665059</v>
      </c>
      <c r="AL8335" s="50">
        <v>7.1287094751662607</v>
      </c>
      <c r="AM8335" s="50"/>
      <c r="AN8335" s="50"/>
      <c r="AO8335" s="50"/>
      <c r="AP8335" s="50"/>
      <c r="AQ8335" s="50"/>
      <c r="AR8335" s="50"/>
      <c r="AS8335" s="50"/>
      <c r="AT8335" s="50"/>
      <c r="AU8335" s="50"/>
      <c r="AV8335" s="50"/>
      <c r="AW8335" s="50"/>
      <c r="AX8335" s="50">
        <f t="shared" si="2615"/>
        <v>10.239393265232767</v>
      </c>
      <c r="AY8335" s="50"/>
      <c r="AZ8335" s="50">
        <f t="shared" si="2616"/>
        <v>254.73217352585243</v>
      </c>
      <c r="BA8335" s="50">
        <f t="shared" si="2606"/>
        <v>392.20667987313789</v>
      </c>
      <c r="BB8335" s="50">
        <f t="shared" si="2607"/>
        <v>404.33678337436896</v>
      </c>
      <c r="BC8335" s="17">
        <f t="shared" si="2617"/>
        <v>20146</v>
      </c>
      <c r="BD8335" s="50">
        <f t="shared" si="2618"/>
        <v>10.239393265232767</v>
      </c>
      <c r="BE8335" s="50">
        <f t="shared" si="2619"/>
        <v>254.73217352585243</v>
      </c>
      <c r="BF8335" s="50">
        <f t="shared" si="2620"/>
        <v>416.66074374942406</v>
      </c>
      <c r="BG8335" s="50"/>
      <c r="BH8335" s="17">
        <f t="shared" si="2621"/>
        <v>0</v>
      </c>
      <c r="BI8335" s="17">
        <f t="shared" si="2611"/>
        <v>8335</v>
      </c>
      <c r="BJ8335" s="17">
        <f t="shared" si="2622"/>
        <v>8335</v>
      </c>
      <c r="BK8335" s="150">
        <f t="shared" si="2623"/>
        <v>41813</v>
      </c>
      <c r="BL8335" s="50" t="e">
        <f t="shared" ca="1" si="2608"/>
        <v>#NAME?</v>
      </c>
      <c r="BM8335" s="50" t="e">
        <f t="shared" ca="1" si="2609"/>
        <v>#NAME?</v>
      </c>
      <c r="BN8335" s="50" t="e">
        <f t="shared" ca="1" si="2610"/>
        <v>#NAME?</v>
      </c>
    </row>
    <row r="8336" spans="1:66" x14ac:dyDescent="0.35">
      <c r="A8336" s="48">
        <v>41814</v>
      </c>
      <c r="B8336" s="17">
        <v>2014</v>
      </c>
      <c r="C8336" s="17">
        <v>6</v>
      </c>
      <c r="D8336" s="17">
        <v>175</v>
      </c>
      <c r="E8336" s="17">
        <v>24</v>
      </c>
      <c r="F8336" s="17">
        <v>3</v>
      </c>
      <c r="G8336" s="50">
        <v>10.6</v>
      </c>
      <c r="H8336" s="32">
        <v>5.4029198375503338</v>
      </c>
      <c r="I8336" s="50">
        <v>14.166666666666666</v>
      </c>
      <c r="J8336" s="13">
        <v>0.2</v>
      </c>
      <c r="K8336" s="13">
        <f t="shared" si="2612"/>
        <v>0.2</v>
      </c>
      <c r="L8336" s="13">
        <f t="shared" si="2604"/>
        <v>0</v>
      </c>
      <c r="M8336" s="13" t="e">
        <f ca="1">CalcTable[[#This Row],[IWC]]-AE8335</f>
        <v>#NAME?</v>
      </c>
      <c r="N8336" s="13" t="e">
        <f ca="1">IF(CalcTable[[#This Row],[Day of Year]]&lt;123,FCAP,AE8335)</f>
        <v>#NAME?</v>
      </c>
      <c r="O8336" s="17" t="e">
        <f ca="1">IF(IRR_DRIP,5,COUNTIF('IDET Wind Values'!C8320:G8320,"&lt;="&amp;IRR_MAXWIND))</f>
        <v>#NAME?</v>
      </c>
      <c r="P8336" s="13" t="e">
        <f ca="1">CalcTable[[#This Row],[ET_o]]*KL</f>
        <v>#NAME?</v>
      </c>
      <c r="Q8336" s="13" t="e">
        <f ca="1">IF(WILTPT&lt;=0,1,MAX(0,MIN(1,(CalcTable[[#This Row],[IWC]]-WILTPT)/(MAD-WILTPT))))</f>
        <v>#NAME?</v>
      </c>
      <c r="R8336" s="13" t="e">
        <f ca="1">CalcTable[[#This Row],[ETMult]]*CalcTable[[#This Row],[ETb]]</f>
        <v>#NAME?</v>
      </c>
      <c r="S8336" s="13" t="b">
        <f>INDEX(IRR_LIST,CalcTable[[#This Row],[Day of Week]]+1)</f>
        <v>1</v>
      </c>
      <c r="T8336" s="13">
        <f t="shared" ca="1" si="2613"/>
        <v>0</v>
      </c>
      <c r="U8336" s="13" t="b">
        <f ca="1">IF(CalcTable[[#This Row],[IrrPrecip]]&gt;=IC_MM,FALSE,TRUE)</f>
        <v>1</v>
      </c>
      <c r="V8336" s="13" t="b">
        <f t="shared" si="2605"/>
        <v>1</v>
      </c>
      <c r="W8336" s="13" t="e">
        <f ca="1">IF(AND(IRR_DRIP=FALSE,CalcTable[[#This Row],[IrrHours]]&lt;=0),FALSE,TRUE)</f>
        <v>#NAME?</v>
      </c>
      <c r="X8336" s="13" t="e">
        <f ca="1">AND(CalcTable[[#This Row],[IrrDay]],CalcTable[[#This Row],[IrrRain]],CalcTable[[#This Row],[IrrWarm]],CalcTable[[#This Row],[IrrWindy]])</f>
        <v>#NAME?</v>
      </c>
      <c r="Y8336" s="13" t="e">
        <f t="shared" ca="1" si="2614"/>
        <v>#NAME?</v>
      </c>
      <c r="Z8336" s="13" t="e">
        <f ca="1">CalcTable[[#This Row],[IrrHours]]/5</f>
        <v>#NAME?</v>
      </c>
      <c r="AA8336" s="13" t="e">
        <f ca="1">IF(CalcTable[[#This Row],[IrrFlag]]=FALSE,0,MAX(0,CalcTable[[#This Row],[VolRednWind]]*(FCAP*IRR_TARGET-CalcTable[[#This Row],[IWC]])))</f>
        <v>#NAME?</v>
      </c>
      <c r="AB8336" s="13" t="e">
        <f ca="1">CalcTable[[#This Row],[IWC]]+CalcTable[[#This Row],[Eff Precip]]+CalcTable[[#This Row],[IrrAmt]]-CalcTable[[#This Row],[AET]]</f>
        <v>#NAME?</v>
      </c>
      <c r="AC8336" s="13" t="e">
        <f ca="1">IF(CalcTable[[#This Row],[PWC]]&gt;FCAP,MIN(24*PERC,MIN(SAT,CalcTable[[#This Row],[PWC]])-FCAP),0)</f>
        <v>#NAME?</v>
      </c>
      <c r="AD8336" s="13" t="e">
        <f ca="1">IF(CalcTable[[#This Row],[PWC]]&gt;SAT,CalcTable[[#This Row],[PWC]]-SAT,0)</f>
        <v>#NAME?</v>
      </c>
      <c r="AE8336" s="13" t="e">
        <f ca="1">CalcTable[[#This Row],[PWC]]-CalcTable[[#This Row],[PercAmt]]-CalcTable[[#This Row],[Runoff]]</f>
        <v>#NAME?</v>
      </c>
      <c r="AF8336" s="13" t="e">
        <f ca="1">CalcTable[[#This Row],[IrrAmt]]/1000*CUR_IRR_AREA*10000/IRR_EFF</f>
        <v>#NAME?</v>
      </c>
      <c r="AG8336" s="147"/>
      <c r="AI8336" s="50">
        <v>2.1240499648756535</v>
      </c>
      <c r="AJ8336" s="50">
        <v>2.3966899648756526</v>
      </c>
      <c r="AK8336" s="50">
        <v>0</v>
      </c>
      <c r="AL8336" s="50">
        <v>0</v>
      </c>
      <c r="AM8336" s="50"/>
      <c r="AN8336" s="50"/>
      <c r="AO8336" s="50"/>
      <c r="AP8336" s="50"/>
      <c r="AQ8336" s="50"/>
      <c r="AR8336" s="50"/>
      <c r="AS8336" s="50"/>
      <c r="AT8336" s="50"/>
      <c r="AU8336" s="50"/>
      <c r="AV8336" s="50"/>
      <c r="AW8336" s="50"/>
      <c r="AX8336" s="50">
        <f t="shared" si="2615"/>
        <v>4.520739929751306</v>
      </c>
      <c r="AY8336" s="50"/>
      <c r="AZ8336" s="50">
        <f t="shared" si="2616"/>
        <v>101.45563845452872</v>
      </c>
      <c r="BA8336" s="50">
        <f t="shared" si="2606"/>
        <v>163.93506910675515</v>
      </c>
      <c r="BB8336" s="50">
        <f t="shared" si="2607"/>
        <v>169.62468932176142</v>
      </c>
      <c r="BC8336" s="17">
        <f t="shared" si="2617"/>
        <v>20146</v>
      </c>
      <c r="BD8336" s="50">
        <f t="shared" si="2618"/>
        <v>4.520739929751306</v>
      </c>
      <c r="BE8336" s="50">
        <f t="shared" si="2619"/>
        <v>101.45563845452872</v>
      </c>
      <c r="BF8336" s="50">
        <f t="shared" si="2620"/>
        <v>165.94912684536263</v>
      </c>
      <c r="BG8336" s="50"/>
      <c r="BH8336" s="17">
        <f t="shared" si="2621"/>
        <v>0</v>
      </c>
      <c r="BI8336" s="17">
        <f t="shared" si="2611"/>
        <v>8336</v>
      </c>
      <c r="BJ8336" s="17">
        <f t="shared" si="2622"/>
        <v>8336</v>
      </c>
      <c r="BK8336" s="150">
        <f t="shared" si="2623"/>
        <v>41814</v>
      </c>
      <c r="BL8336" s="50" t="e">
        <f t="shared" ca="1" si="2608"/>
        <v>#NAME?</v>
      </c>
      <c r="BM8336" s="50" t="e">
        <f t="shared" ca="1" si="2609"/>
        <v>#NAME?</v>
      </c>
      <c r="BN8336" s="50" t="e">
        <f t="shared" ca="1" si="2610"/>
        <v>#NAME?</v>
      </c>
    </row>
    <row r="8337" spans="1:66" x14ac:dyDescent="0.35">
      <c r="A8337" s="48">
        <v>41815</v>
      </c>
      <c r="B8337" s="17">
        <v>2014</v>
      </c>
      <c r="C8337" s="17">
        <v>6</v>
      </c>
      <c r="D8337" s="17">
        <v>176</v>
      </c>
      <c r="E8337" s="17">
        <v>25</v>
      </c>
      <c r="F8337" s="17">
        <v>4</v>
      </c>
      <c r="G8337" s="50">
        <v>11.2</v>
      </c>
      <c r="H8337" s="32">
        <v>3.9760831626847439</v>
      </c>
      <c r="I8337" s="50">
        <v>12.666666666666666</v>
      </c>
      <c r="J8337" s="13">
        <v>1.8</v>
      </c>
      <c r="K8337" s="13">
        <f t="shared" si="2612"/>
        <v>1.8</v>
      </c>
      <c r="L8337" s="13">
        <f t="shared" si="2604"/>
        <v>0</v>
      </c>
      <c r="M8337" s="13" t="e">
        <f ca="1">CalcTable[[#This Row],[IWC]]-AE8336</f>
        <v>#NAME?</v>
      </c>
      <c r="N8337" s="13" t="e">
        <f ca="1">IF(CalcTable[[#This Row],[Day of Year]]&lt;123,FCAP,AE8336)</f>
        <v>#NAME?</v>
      </c>
      <c r="O8337" s="17" t="e">
        <f ca="1">IF(IRR_DRIP,5,COUNTIF('IDET Wind Values'!C8321:G8321,"&lt;="&amp;IRR_MAXWIND))</f>
        <v>#NAME?</v>
      </c>
      <c r="P8337" s="13" t="e">
        <f ca="1">CalcTable[[#This Row],[ET_o]]*KL</f>
        <v>#NAME?</v>
      </c>
      <c r="Q8337" s="13" t="e">
        <f ca="1">IF(WILTPT&lt;=0,1,MAX(0,MIN(1,(CalcTable[[#This Row],[IWC]]-WILTPT)/(MAD-WILTPT))))</f>
        <v>#NAME?</v>
      </c>
      <c r="R8337" s="13" t="e">
        <f ca="1">CalcTable[[#This Row],[ETMult]]*CalcTable[[#This Row],[ETb]]</f>
        <v>#NAME?</v>
      </c>
      <c r="S8337" s="13" t="b">
        <f>INDEX(IRR_LIST,CalcTable[[#This Row],[Day of Week]]+1)</f>
        <v>0</v>
      </c>
      <c r="T8337" s="13">
        <f t="shared" ca="1" si="2613"/>
        <v>0.2</v>
      </c>
      <c r="U8337" s="13" t="b">
        <f ca="1">IF(CalcTable[[#This Row],[IrrPrecip]]&gt;=IC_MM,FALSE,TRUE)</f>
        <v>1</v>
      </c>
      <c r="V8337" s="13" t="b">
        <f t="shared" si="2605"/>
        <v>1</v>
      </c>
      <c r="W8337" s="13" t="e">
        <f ca="1">IF(AND(IRR_DRIP=FALSE,CalcTable[[#This Row],[IrrHours]]&lt;=0),FALSE,TRUE)</f>
        <v>#NAME?</v>
      </c>
      <c r="X8337" s="13" t="e">
        <f ca="1">AND(CalcTable[[#This Row],[IrrDay]],CalcTable[[#This Row],[IrrRain]],CalcTable[[#This Row],[IrrWarm]],CalcTable[[#This Row],[IrrWindy]])</f>
        <v>#NAME?</v>
      </c>
      <c r="Y8337" s="13" t="e">
        <f t="shared" ca="1" si="2614"/>
        <v>#NAME?</v>
      </c>
      <c r="Z8337" s="13" t="e">
        <f ca="1">CalcTable[[#This Row],[IrrHours]]/5</f>
        <v>#NAME?</v>
      </c>
      <c r="AA8337" s="13" t="e">
        <f ca="1">IF(CalcTable[[#This Row],[IrrFlag]]=FALSE,0,MAX(0,CalcTable[[#This Row],[VolRednWind]]*(FCAP*IRR_TARGET-CalcTable[[#This Row],[IWC]])))</f>
        <v>#NAME?</v>
      </c>
      <c r="AB8337" s="13" t="e">
        <f ca="1">CalcTable[[#This Row],[IWC]]+CalcTable[[#This Row],[Eff Precip]]+CalcTable[[#This Row],[IrrAmt]]-CalcTable[[#This Row],[AET]]</f>
        <v>#NAME?</v>
      </c>
      <c r="AC8337" s="13" t="e">
        <f ca="1">IF(CalcTable[[#This Row],[PWC]]&gt;FCAP,MIN(24*PERC,MIN(SAT,CalcTable[[#This Row],[PWC]])-FCAP),0)</f>
        <v>#NAME?</v>
      </c>
      <c r="AD8337" s="13" t="e">
        <f ca="1">IF(CalcTable[[#This Row],[PWC]]&gt;SAT,CalcTable[[#This Row],[PWC]]-SAT,0)</f>
        <v>#NAME?</v>
      </c>
      <c r="AE8337" s="13" t="e">
        <f ca="1">CalcTable[[#This Row],[PWC]]-CalcTable[[#This Row],[PercAmt]]-CalcTable[[#This Row],[Runoff]]</f>
        <v>#NAME?</v>
      </c>
      <c r="AF8337" s="13" t="e">
        <f ca="1">CalcTable[[#This Row],[IrrAmt]]/1000*CUR_IRR_AREA*10000/IRR_EFF</f>
        <v>#NAME?</v>
      </c>
      <c r="AG8337" s="147"/>
      <c r="AI8337" s="50">
        <v>0</v>
      </c>
      <c r="AJ8337" s="50">
        <v>0</v>
      </c>
      <c r="AK8337" s="50">
        <v>6.0931173229705644</v>
      </c>
      <c r="AL8337" s="50">
        <v>5.7444112532550662</v>
      </c>
      <c r="AM8337" s="50"/>
      <c r="AN8337" s="50"/>
      <c r="AO8337" s="50"/>
      <c r="AP8337" s="50"/>
      <c r="AQ8337" s="50"/>
      <c r="AR8337" s="50"/>
      <c r="AS8337" s="50"/>
      <c r="AT8337" s="50"/>
      <c r="AU8337" s="50"/>
      <c r="AV8337" s="50"/>
      <c r="AW8337" s="50"/>
      <c r="AX8337" s="50">
        <f t="shared" si="2615"/>
        <v>11.83752857622563</v>
      </c>
      <c r="AY8337" s="50"/>
      <c r="AZ8337" s="50">
        <f t="shared" si="2616"/>
        <v>257.86845083238359</v>
      </c>
      <c r="BA8337" s="50">
        <f t="shared" si="2606"/>
        <v>397.03555128160644</v>
      </c>
      <c r="BB8337" s="50">
        <f t="shared" si="2607"/>
        <v>409.31500132124381</v>
      </c>
      <c r="BC8337" s="17">
        <f t="shared" si="2617"/>
        <v>20146</v>
      </c>
      <c r="BD8337" s="50">
        <f t="shared" si="2618"/>
        <v>11.83752857622563</v>
      </c>
      <c r="BE8337" s="50">
        <f t="shared" si="2619"/>
        <v>257.86845083238359</v>
      </c>
      <c r="BF8337" s="50">
        <f t="shared" si="2620"/>
        <v>421.79069501178822</v>
      </c>
      <c r="BG8337" s="50"/>
      <c r="BH8337" s="17">
        <f t="shared" si="2621"/>
        <v>0</v>
      </c>
      <c r="BI8337" s="17">
        <f t="shared" si="2611"/>
        <v>8337</v>
      </c>
      <c r="BJ8337" s="17">
        <f t="shared" si="2622"/>
        <v>8337</v>
      </c>
      <c r="BK8337" s="150">
        <f t="shared" si="2623"/>
        <v>41815</v>
      </c>
      <c r="BL8337" s="50" t="e">
        <f t="shared" ca="1" si="2608"/>
        <v>#NAME?</v>
      </c>
      <c r="BM8337" s="50" t="e">
        <f t="shared" ca="1" si="2609"/>
        <v>#NAME?</v>
      </c>
      <c r="BN8337" s="50" t="e">
        <f t="shared" ca="1" si="2610"/>
        <v>#NAME?</v>
      </c>
    </row>
    <row r="8338" spans="1:66" x14ac:dyDescent="0.35">
      <c r="A8338" s="48">
        <v>41816</v>
      </c>
      <c r="B8338" s="17">
        <v>2014</v>
      </c>
      <c r="C8338" s="17">
        <v>6</v>
      </c>
      <c r="D8338" s="17">
        <v>177</v>
      </c>
      <c r="E8338" s="17">
        <v>26</v>
      </c>
      <c r="F8338" s="17">
        <v>5</v>
      </c>
      <c r="G8338" s="50">
        <v>8.9</v>
      </c>
      <c r="H8338" s="32">
        <v>4.232151173717134</v>
      </c>
      <c r="I8338" s="50">
        <v>7.5</v>
      </c>
      <c r="J8338" s="13">
        <v>0</v>
      </c>
      <c r="K8338" s="13">
        <f t="shared" si="2612"/>
        <v>0</v>
      </c>
      <c r="L8338" s="13">
        <f t="shared" si="2604"/>
        <v>0</v>
      </c>
      <c r="M8338" s="13" t="e">
        <f ca="1">CalcTable[[#This Row],[IWC]]-AE8337</f>
        <v>#NAME?</v>
      </c>
      <c r="N8338" s="13" t="e">
        <f ca="1">IF(CalcTable[[#This Row],[Day of Year]]&lt;123,FCAP,AE8337)</f>
        <v>#NAME?</v>
      </c>
      <c r="O8338" s="17" t="e">
        <f ca="1">IF(IRR_DRIP,5,COUNTIF('IDET Wind Values'!C8322:G8322,"&lt;="&amp;IRR_MAXWIND))</f>
        <v>#NAME?</v>
      </c>
      <c r="P8338" s="13" t="e">
        <f ca="1">CalcTable[[#This Row],[ET_o]]*KL</f>
        <v>#NAME?</v>
      </c>
      <c r="Q8338" s="13" t="e">
        <f ca="1">IF(WILTPT&lt;=0,1,MAX(0,MIN(1,(CalcTable[[#This Row],[IWC]]-WILTPT)/(MAD-WILTPT))))</f>
        <v>#NAME?</v>
      </c>
      <c r="R8338" s="13" t="e">
        <f ca="1">CalcTable[[#This Row],[ETMult]]*CalcTable[[#This Row],[ETb]]</f>
        <v>#NAME?</v>
      </c>
      <c r="S8338" s="13" t="b">
        <f>INDEX(IRR_LIST,CalcTable[[#This Row],[Day of Week]]+1)</f>
        <v>1</v>
      </c>
      <c r="T8338" s="13">
        <f t="shared" ca="1" si="2613"/>
        <v>2</v>
      </c>
      <c r="U8338" s="13" t="b">
        <f ca="1">IF(CalcTable[[#This Row],[IrrPrecip]]&gt;=IC_MM,FALSE,TRUE)</f>
        <v>1</v>
      </c>
      <c r="V8338" s="13" t="b">
        <f t="shared" si="2605"/>
        <v>1</v>
      </c>
      <c r="W8338" s="13" t="e">
        <f ca="1">IF(AND(IRR_DRIP=FALSE,CalcTable[[#This Row],[IrrHours]]&lt;=0),FALSE,TRUE)</f>
        <v>#NAME?</v>
      </c>
      <c r="X8338" s="13" t="e">
        <f ca="1">AND(CalcTable[[#This Row],[IrrDay]],CalcTable[[#This Row],[IrrRain]],CalcTable[[#This Row],[IrrWarm]],CalcTable[[#This Row],[IrrWindy]])</f>
        <v>#NAME?</v>
      </c>
      <c r="Y8338" s="13" t="e">
        <f t="shared" ca="1" si="2614"/>
        <v>#NAME?</v>
      </c>
      <c r="Z8338" s="13" t="e">
        <f ca="1">CalcTable[[#This Row],[IrrHours]]/5</f>
        <v>#NAME?</v>
      </c>
      <c r="AA8338" s="13" t="e">
        <f ca="1">IF(CalcTable[[#This Row],[IrrFlag]]=FALSE,0,MAX(0,CalcTable[[#This Row],[VolRednWind]]*(FCAP*IRR_TARGET-CalcTable[[#This Row],[IWC]])))</f>
        <v>#NAME?</v>
      </c>
      <c r="AB8338" s="13" t="e">
        <f ca="1">CalcTable[[#This Row],[IWC]]+CalcTable[[#This Row],[Eff Precip]]+CalcTable[[#This Row],[IrrAmt]]-CalcTable[[#This Row],[AET]]</f>
        <v>#NAME?</v>
      </c>
      <c r="AC8338" s="13" t="e">
        <f ca="1">IF(CalcTable[[#This Row],[PWC]]&gt;FCAP,MIN(24*PERC,MIN(SAT,CalcTable[[#This Row],[PWC]])-FCAP),0)</f>
        <v>#NAME?</v>
      </c>
      <c r="AD8338" s="13" t="e">
        <f ca="1">IF(CalcTable[[#This Row],[PWC]]&gt;SAT,CalcTable[[#This Row],[PWC]]-SAT,0)</f>
        <v>#NAME?</v>
      </c>
      <c r="AE8338" s="13" t="e">
        <f ca="1">CalcTable[[#This Row],[PWC]]-CalcTable[[#This Row],[PercAmt]]-CalcTable[[#This Row],[Runoff]]</f>
        <v>#NAME?</v>
      </c>
      <c r="AF8338" s="13" t="e">
        <f ca="1">CalcTable[[#This Row],[IrrAmt]]/1000*CUR_IRR_AREA*10000/IRR_EFF</f>
        <v>#NAME?</v>
      </c>
      <c r="AG8338" s="147"/>
      <c r="AI8338" s="50">
        <v>5.6709539537464524</v>
      </c>
      <c r="AJ8338" s="50">
        <v>6.4608247838668662</v>
      </c>
      <c r="AK8338" s="50">
        <v>0</v>
      </c>
      <c r="AL8338" s="50">
        <v>0</v>
      </c>
      <c r="AM8338" s="50"/>
      <c r="AN8338" s="50"/>
      <c r="AO8338" s="50"/>
      <c r="AP8338" s="50"/>
      <c r="AQ8338" s="50"/>
      <c r="AR8338" s="50"/>
      <c r="AS8338" s="50"/>
      <c r="AT8338" s="50"/>
      <c r="AU8338" s="50"/>
      <c r="AV8338" s="50"/>
      <c r="AW8338" s="50"/>
      <c r="AX8338" s="50">
        <f t="shared" si="2615"/>
        <v>12.131778737613319</v>
      </c>
      <c r="AY8338" s="50"/>
      <c r="AZ8338" s="50">
        <f t="shared" si="2616"/>
        <v>272.69151831504269</v>
      </c>
      <c r="BA8338" s="50">
        <f t="shared" si="2606"/>
        <v>440.68447133660243</v>
      </c>
      <c r="BB8338" s="50">
        <f t="shared" si="2607"/>
        <v>455.98379305115793</v>
      </c>
      <c r="BC8338" s="17">
        <f t="shared" si="2617"/>
        <v>20146</v>
      </c>
      <c r="BD8338" s="50">
        <f t="shared" si="2618"/>
        <v>12.131778737613319</v>
      </c>
      <c r="BE8338" s="50">
        <f t="shared" si="2619"/>
        <v>272.69151831504269</v>
      </c>
      <c r="BF8338" s="50">
        <f t="shared" si="2620"/>
        <v>446.03651459745527</v>
      </c>
      <c r="BG8338" s="50"/>
      <c r="BH8338" s="17">
        <f t="shared" si="2621"/>
        <v>0</v>
      </c>
      <c r="BI8338" s="17">
        <f t="shared" si="2611"/>
        <v>8338</v>
      </c>
      <c r="BJ8338" s="17">
        <f t="shared" si="2622"/>
        <v>8338</v>
      </c>
      <c r="BK8338" s="150">
        <f t="shared" si="2623"/>
        <v>41816</v>
      </c>
      <c r="BL8338" s="50" t="e">
        <f t="shared" ca="1" si="2608"/>
        <v>#NAME?</v>
      </c>
      <c r="BM8338" s="50" t="e">
        <f t="shared" ca="1" si="2609"/>
        <v>#NAME?</v>
      </c>
      <c r="BN8338" s="50" t="e">
        <f t="shared" ca="1" si="2610"/>
        <v>#NAME?</v>
      </c>
    </row>
    <row r="8339" spans="1:66" x14ac:dyDescent="0.35">
      <c r="A8339" s="48">
        <v>41817</v>
      </c>
      <c r="B8339" s="17">
        <v>2014</v>
      </c>
      <c r="C8339" s="17">
        <v>6</v>
      </c>
      <c r="D8339" s="17">
        <v>178</v>
      </c>
      <c r="E8339" s="17">
        <v>27</v>
      </c>
      <c r="F8339" s="17">
        <v>6</v>
      </c>
      <c r="G8339" s="50">
        <v>8</v>
      </c>
      <c r="H8339" s="32">
        <v>4.5312864804063953</v>
      </c>
      <c r="I8339" s="50">
        <v>9.1666666666666661</v>
      </c>
      <c r="J8339" s="13">
        <v>2.2000000000000002</v>
      </c>
      <c r="K8339" s="13">
        <f t="shared" si="2612"/>
        <v>2.2000000000000002</v>
      </c>
      <c r="L8339" s="13">
        <f t="shared" si="2604"/>
        <v>0</v>
      </c>
      <c r="M8339" s="13" t="e">
        <f ca="1">CalcTable[[#This Row],[IWC]]-AE8338</f>
        <v>#NAME?</v>
      </c>
      <c r="N8339" s="13" t="e">
        <f ca="1">IF(CalcTable[[#This Row],[Day of Year]]&lt;123,FCAP,AE8338)</f>
        <v>#NAME?</v>
      </c>
      <c r="O8339" s="17" t="e">
        <f ca="1">IF(IRR_DRIP,5,COUNTIF('IDET Wind Values'!C8323:G8323,"&lt;="&amp;IRR_MAXWIND))</f>
        <v>#NAME?</v>
      </c>
      <c r="P8339" s="13" t="e">
        <f ca="1">CalcTable[[#This Row],[ET_o]]*KL</f>
        <v>#NAME?</v>
      </c>
      <c r="Q8339" s="13" t="e">
        <f ca="1">IF(WILTPT&lt;=0,1,MAX(0,MIN(1,(CalcTable[[#This Row],[IWC]]-WILTPT)/(MAD-WILTPT))))</f>
        <v>#NAME?</v>
      </c>
      <c r="R8339" s="13" t="e">
        <f ca="1">CalcTable[[#This Row],[ETMult]]*CalcTable[[#This Row],[ETb]]</f>
        <v>#NAME?</v>
      </c>
      <c r="S8339" s="13" t="b">
        <f>INDEX(IRR_LIST,CalcTable[[#This Row],[Day of Week]]+1)</f>
        <v>0</v>
      </c>
      <c r="T8339" s="13">
        <f t="shared" ca="1" si="2613"/>
        <v>1.8</v>
      </c>
      <c r="U8339" s="13" t="b">
        <f ca="1">IF(CalcTable[[#This Row],[IrrPrecip]]&gt;=IC_MM,FALSE,TRUE)</f>
        <v>1</v>
      </c>
      <c r="V8339" s="13" t="b">
        <f t="shared" si="2605"/>
        <v>1</v>
      </c>
      <c r="W8339" s="13" t="e">
        <f ca="1">IF(AND(IRR_DRIP=FALSE,CalcTable[[#This Row],[IrrHours]]&lt;=0),FALSE,TRUE)</f>
        <v>#NAME?</v>
      </c>
      <c r="X8339" s="13" t="e">
        <f ca="1">AND(CalcTable[[#This Row],[IrrDay]],CalcTable[[#This Row],[IrrRain]],CalcTable[[#This Row],[IrrWarm]],CalcTable[[#This Row],[IrrWindy]])</f>
        <v>#NAME?</v>
      </c>
      <c r="Y8339" s="13" t="e">
        <f t="shared" ca="1" si="2614"/>
        <v>#NAME?</v>
      </c>
      <c r="Z8339" s="13" t="e">
        <f ca="1">CalcTable[[#This Row],[IrrHours]]/5</f>
        <v>#NAME?</v>
      </c>
      <c r="AA8339" s="13" t="e">
        <f ca="1">IF(CalcTable[[#This Row],[IrrFlag]]=FALSE,0,MAX(0,CalcTable[[#This Row],[VolRednWind]]*(FCAP*IRR_TARGET-CalcTable[[#This Row],[IWC]])))</f>
        <v>#NAME?</v>
      </c>
      <c r="AB8339" s="13" t="e">
        <f ca="1">CalcTable[[#This Row],[IWC]]+CalcTable[[#This Row],[Eff Precip]]+CalcTable[[#This Row],[IrrAmt]]-CalcTable[[#This Row],[AET]]</f>
        <v>#NAME?</v>
      </c>
      <c r="AC8339" s="13" t="e">
        <f ca="1">IF(CalcTable[[#This Row],[PWC]]&gt;FCAP,MIN(24*PERC,MIN(SAT,CalcTable[[#This Row],[PWC]])-FCAP),0)</f>
        <v>#NAME?</v>
      </c>
      <c r="AD8339" s="13" t="e">
        <f ca="1">IF(CalcTable[[#This Row],[PWC]]&gt;SAT,CalcTable[[#This Row],[PWC]]-SAT,0)</f>
        <v>#NAME?</v>
      </c>
      <c r="AE8339" s="13" t="e">
        <f ca="1">CalcTable[[#This Row],[PWC]]-CalcTable[[#This Row],[PercAmt]]-CalcTable[[#This Row],[Runoff]]</f>
        <v>#NAME?</v>
      </c>
      <c r="AF8339" s="13" t="e">
        <f ca="1">CalcTable[[#This Row],[IrrAmt]]/1000*CUR_IRR_AREA*10000/IRR_EFF</f>
        <v>#NAME?</v>
      </c>
      <c r="AG8339" s="147"/>
      <c r="AI8339" s="50">
        <v>0</v>
      </c>
      <c r="AJ8339" s="50">
        <v>0</v>
      </c>
      <c r="AK8339" s="50">
        <v>0</v>
      </c>
      <c r="AL8339" s="50">
        <v>4.6076831455444243</v>
      </c>
      <c r="AM8339" s="50"/>
      <c r="AN8339" s="50"/>
      <c r="AO8339" s="50"/>
      <c r="AP8339" s="50"/>
      <c r="AQ8339" s="50"/>
      <c r="AR8339" s="50"/>
      <c r="AS8339" s="50"/>
      <c r="AT8339" s="50"/>
      <c r="AU8339" s="50"/>
      <c r="AV8339" s="50"/>
      <c r="AW8339" s="50"/>
      <c r="AX8339" s="50">
        <f t="shared" si="2615"/>
        <v>4.6076831455444243</v>
      </c>
      <c r="AY8339" s="50"/>
      <c r="AZ8339" s="50">
        <f t="shared" si="2616"/>
        <v>135.15870560263645</v>
      </c>
      <c r="BA8339" s="50">
        <f t="shared" si="2606"/>
        <v>208.10149910247199</v>
      </c>
      <c r="BB8339" s="50">
        <f t="shared" si="2607"/>
        <v>214.5376279406928</v>
      </c>
      <c r="BC8339" s="17">
        <f t="shared" si="2617"/>
        <v>20146</v>
      </c>
      <c r="BD8339" s="50">
        <f t="shared" si="2618"/>
        <v>4.6076831455444243</v>
      </c>
      <c r="BE8339" s="50">
        <f t="shared" si="2619"/>
        <v>135.15870560263645</v>
      </c>
      <c r="BF8339" s="50">
        <f t="shared" si="2620"/>
        <v>221.07661557282077</v>
      </c>
      <c r="BG8339" s="50"/>
      <c r="BH8339" s="17">
        <f t="shared" si="2621"/>
        <v>0</v>
      </c>
      <c r="BI8339" s="17">
        <f t="shared" si="2611"/>
        <v>8339</v>
      </c>
      <c r="BJ8339" s="17">
        <f t="shared" si="2622"/>
        <v>8339</v>
      </c>
      <c r="BK8339" s="150">
        <f t="shared" si="2623"/>
        <v>41817</v>
      </c>
      <c r="BL8339" s="50" t="e">
        <f t="shared" ca="1" si="2608"/>
        <v>#NAME?</v>
      </c>
      <c r="BM8339" s="50" t="e">
        <f t="shared" ca="1" si="2609"/>
        <v>#NAME?</v>
      </c>
      <c r="BN8339" s="50" t="e">
        <f t="shared" ca="1" si="2610"/>
        <v>#NAME?</v>
      </c>
    </row>
    <row r="8340" spans="1:66" x14ac:dyDescent="0.35">
      <c r="A8340" s="48">
        <v>41818</v>
      </c>
      <c r="B8340" s="17">
        <v>2014</v>
      </c>
      <c r="C8340" s="17">
        <v>6</v>
      </c>
      <c r="D8340" s="17">
        <v>179</v>
      </c>
      <c r="E8340" s="17">
        <v>28</v>
      </c>
      <c r="F8340" s="17">
        <v>7</v>
      </c>
      <c r="G8340" s="50">
        <v>12.1</v>
      </c>
      <c r="H8340" s="32">
        <v>4.9624237781073237</v>
      </c>
      <c r="I8340" s="50">
        <v>16.333333333333332</v>
      </c>
      <c r="J8340" s="13">
        <v>0.4</v>
      </c>
      <c r="K8340" s="13">
        <f t="shared" si="2612"/>
        <v>0.4</v>
      </c>
      <c r="L8340" s="13">
        <f t="shared" ref="L8340:L8403" si="2624">IF(K8340&gt;=EFF_PRECIP,EFF_MULT*(K8340-EFF_PRECIP),0)</f>
        <v>0</v>
      </c>
      <c r="M8340" s="13" t="e">
        <f ca="1">CalcTable[[#This Row],[IWC]]-AE8339</f>
        <v>#NAME?</v>
      </c>
      <c r="N8340" s="13" t="e">
        <f ca="1">IF(CalcTable[[#This Row],[Day of Year]]&lt;123,FCAP,AE8339)</f>
        <v>#NAME?</v>
      </c>
      <c r="O8340" s="17" t="e">
        <f ca="1">IF(IRR_DRIP,5,COUNTIF('IDET Wind Values'!C8324:G8324,"&lt;="&amp;IRR_MAXWIND))</f>
        <v>#NAME?</v>
      </c>
      <c r="P8340" s="13" t="e">
        <f ca="1">CalcTable[[#This Row],[ET_o]]*KL</f>
        <v>#NAME?</v>
      </c>
      <c r="Q8340" s="13" t="e">
        <f ca="1">IF(WILTPT&lt;=0,1,MAX(0,MIN(1,(CalcTable[[#This Row],[IWC]]-WILTPT)/(MAD-WILTPT))))</f>
        <v>#NAME?</v>
      </c>
      <c r="R8340" s="13" t="e">
        <f ca="1">CalcTable[[#This Row],[ETMult]]*CalcTable[[#This Row],[ETb]]</f>
        <v>#NAME?</v>
      </c>
      <c r="S8340" s="13" t="b">
        <f>INDEX(IRR_LIST,CalcTable[[#This Row],[Day of Week]]+1)</f>
        <v>0</v>
      </c>
      <c r="T8340" s="13">
        <f t="shared" ca="1" si="2613"/>
        <v>2.2000000000000002</v>
      </c>
      <c r="U8340" s="13" t="b">
        <f ca="1">IF(CalcTable[[#This Row],[IrrPrecip]]&gt;=IC_MM,FALSE,TRUE)</f>
        <v>1</v>
      </c>
      <c r="V8340" s="13" t="b">
        <f t="shared" ref="V8340:V8403" si="2625">IF(G8341&lt;IRR_TEMP,FALSE,TRUE)</f>
        <v>1</v>
      </c>
      <c r="W8340" s="13" t="e">
        <f ca="1">IF(AND(IRR_DRIP=FALSE,CalcTable[[#This Row],[IrrHours]]&lt;=0),FALSE,TRUE)</f>
        <v>#NAME?</v>
      </c>
      <c r="X8340" s="13" t="e">
        <f ca="1">AND(CalcTable[[#This Row],[IrrDay]],CalcTable[[#This Row],[IrrRain]],CalcTable[[#This Row],[IrrWarm]],CalcTable[[#This Row],[IrrWindy]])</f>
        <v>#NAME?</v>
      </c>
      <c r="Y8340" s="13" t="e">
        <f t="shared" ca="1" si="2614"/>
        <v>#NAME?</v>
      </c>
      <c r="Z8340" s="13" t="e">
        <f ca="1">CalcTable[[#This Row],[IrrHours]]/5</f>
        <v>#NAME?</v>
      </c>
      <c r="AA8340" s="13" t="e">
        <f ca="1">IF(CalcTable[[#This Row],[IrrFlag]]=FALSE,0,MAX(0,CalcTable[[#This Row],[VolRednWind]]*(FCAP*IRR_TARGET-CalcTable[[#This Row],[IWC]])))</f>
        <v>#NAME?</v>
      </c>
      <c r="AB8340" s="13" t="e">
        <f ca="1">CalcTable[[#This Row],[IWC]]+CalcTable[[#This Row],[Eff Precip]]+CalcTable[[#This Row],[IrrAmt]]-CalcTable[[#This Row],[AET]]</f>
        <v>#NAME?</v>
      </c>
      <c r="AC8340" s="13" t="e">
        <f ca="1">IF(CalcTable[[#This Row],[PWC]]&gt;FCAP,MIN(24*PERC,MIN(SAT,CalcTable[[#This Row],[PWC]])-FCAP),0)</f>
        <v>#NAME?</v>
      </c>
      <c r="AD8340" s="13" t="e">
        <f ca="1">IF(CalcTable[[#This Row],[PWC]]&gt;SAT,CalcTable[[#This Row],[PWC]]-SAT,0)</f>
        <v>#NAME?</v>
      </c>
      <c r="AE8340" s="13" t="e">
        <f ca="1">CalcTable[[#This Row],[PWC]]-CalcTable[[#This Row],[PercAmt]]-CalcTable[[#This Row],[Runoff]]</f>
        <v>#NAME?</v>
      </c>
      <c r="AF8340" s="13" t="e">
        <f ca="1">CalcTable[[#This Row],[IrrAmt]]/1000*CUR_IRR_AREA*10000/IRR_EFF</f>
        <v>#NAME?</v>
      </c>
      <c r="AG8340" s="147"/>
      <c r="AI8340" s="50">
        <v>0</v>
      </c>
      <c r="AJ8340" s="50">
        <v>0</v>
      </c>
      <c r="AK8340" s="50">
        <v>1.9392058748943015</v>
      </c>
      <c r="AL8340" s="50">
        <v>0</v>
      </c>
      <c r="AM8340" s="50"/>
      <c r="AN8340" s="50"/>
      <c r="AO8340" s="50"/>
      <c r="AP8340" s="50"/>
      <c r="AQ8340" s="50"/>
      <c r="AR8340" s="50"/>
      <c r="AS8340" s="50"/>
      <c r="AT8340" s="50"/>
      <c r="AU8340" s="50"/>
      <c r="AV8340" s="50"/>
      <c r="AW8340" s="50"/>
      <c r="AX8340" s="50">
        <f t="shared" si="2615"/>
        <v>1.9392058748943015</v>
      </c>
      <c r="AY8340" s="50"/>
      <c r="AZ8340" s="50">
        <f t="shared" si="2616"/>
        <v>28.441686165116426</v>
      </c>
      <c r="BA8340" s="50">
        <f t="shared" ref="BA8340:BA8403" si="2626">SUMPRODUCT($AI8340:$AW8340,CONVERSION,APP_DEMAND)</f>
        <v>43.79116758756021</v>
      </c>
      <c r="BB8340" s="50">
        <f t="shared" ref="BB8340:BB8403" si="2627">SUMPRODUCT($AI8340:$AW8340,CONVERSION,PUMP_DEMAND)</f>
        <v>45.145533595422904</v>
      </c>
      <c r="BC8340" s="17">
        <f t="shared" si="2617"/>
        <v>20146</v>
      </c>
      <c r="BD8340" s="50">
        <f t="shared" si="2618"/>
        <v>1.9392058748943015</v>
      </c>
      <c r="BE8340" s="50">
        <f t="shared" si="2619"/>
        <v>28.441686165116426</v>
      </c>
      <c r="BF8340" s="50">
        <f t="shared" si="2620"/>
        <v>46.521544361738897</v>
      </c>
      <c r="BG8340" s="50"/>
      <c r="BH8340" s="17">
        <f t="shared" si="2621"/>
        <v>0</v>
      </c>
      <c r="BI8340" s="17">
        <f t="shared" si="2611"/>
        <v>8340</v>
      </c>
      <c r="BJ8340" s="17">
        <f t="shared" si="2622"/>
        <v>8340</v>
      </c>
      <c r="BK8340" s="150">
        <f t="shared" si="2623"/>
        <v>41818</v>
      </c>
      <c r="BL8340" s="50" t="e">
        <f t="shared" ref="BL8340:BL8403" ca="1" si="2628">WILTPT</f>
        <v>#NAME?</v>
      </c>
      <c r="BM8340" s="50" t="e">
        <f t="shared" ref="BM8340:BM8403" ca="1" si="2629">SAT</f>
        <v>#NAME?</v>
      </c>
      <c r="BN8340" s="50" t="e">
        <f t="shared" ref="BN8340:BN8403" ca="1" si="2630">FCAP</f>
        <v>#NAME?</v>
      </c>
    </row>
    <row r="8341" spans="1:66" x14ac:dyDescent="0.35">
      <c r="A8341" s="48">
        <v>41819</v>
      </c>
      <c r="B8341" s="17">
        <v>2014</v>
      </c>
      <c r="C8341" s="17">
        <v>6</v>
      </c>
      <c r="D8341" s="17">
        <v>180</v>
      </c>
      <c r="E8341" s="17">
        <v>29</v>
      </c>
      <c r="F8341" s="17">
        <v>1</v>
      </c>
      <c r="G8341" s="50">
        <v>10.5</v>
      </c>
      <c r="H8341" s="32">
        <v>4.3364587132136663</v>
      </c>
      <c r="I8341" s="50">
        <v>14.333333333333334</v>
      </c>
      <c r="J8341" s="13">
        <v>3.6</v>
      </c>
      <c r="K8341" s="13">
        <f t="shared" si="2612"/>
        <v>3.6</v>
      </c>
      <c r="L8341" s="13">
        <f t="shared" si="2624"/>
        <v>0</v>
      </c>
      <c r="M8341" s="13" t="e">
        <f ca="1">CalcTable[[#This Row],[IWC]]-AE8340</f>
        <v>#NAME?</v>
      </c>
      <c r="N8341" s="13" t="e">
        <f ca="1">IF(CalcTable[[#This Row],[Day of Year]]&lt;123,FCAP,AE8340)</f>
        <v>#NAME?</v>
      </c>
      <c r="O8341" s="17" t="e">
        <f ca="1">IF(IRR_DRIP,5,COUNTIF('IDET Wind Values'!C8325:G8325,"&lt;="&amp;IRR_MAXWIND))</f>
        <v>#NAME?</v>
      </c>
      <c r="P8341" s="13" t="e">
        <f ca="1">CalcTable[[#This Row],[ET_o]]*KL</f>
        <v>#NAME?</v>
      </c>
      <c r="Q8341" s="13" t="e">
        <f ca="1">IF(WILTPT&lt;=0,1,MAX(0,MIN(1,(CalcTable[[#This Row],[IWC]]-WILTPT)/(MAD-WILTPT))))</f>
        <v>#NAME?</v>
      </c>
      <c r="R8341" s="13" t="e">
        <f ca="1">CalcTable[[#This Row],[ETMult]]*CalcTable[[#This Row],[ETb]]</f>
        <v>#NAME?</v>
      </c>
      <c r="S8341" s="13" t="b">
        <f>INDEX(IRR_LIST,CalcTable[[#This Row],[Day of Week]]+1)</f>
        <v>1</v>
      </c>
      <c r="T8341" s="13">
        <f t="shared" ca="1" si="2613"/>
        <v>2.6</v>
      </c>
      <c r="U8341" s="13" t="b">
        <f ca="1">IF(CalcTable[[#This Row],[IrrPrecip]]&gt;=IC_MM,FALSE,TRUE)</f>
        <v>1</v>
      </c>
      <c r="V8341" s="13" t="b">
        <f t="shared" si="2625"/>
        <v>1</v>
      </c>
      <c r="W8341" s="13" t="e">
        <f ca="1">IF(AND(IRR_DRIP=FALSE,CalcTable[[#This Row],[IrrHours]]&lt;=0),FALSE,TRUE)</f>
        <v>#NAME?</v>
      </c>
      <c r="X8341" s="13" t="e">
        <f ca="1">AND(CalcTable[[#This Row],[IrrDay]],CalcTable[[#This Row],[IrrRain]],CalcTable[[#This Row],[IrrWarm]],CalcTable[[#This Row],[IrrWindy]])</f>
        <v>#NAME?</v>
      </c>
      <c r="Y8341" s="13" t="e">
        <f t="shared" ca="1" si="2614"/>
        <v>#NAME?</v>
      </c>
      <c r="Z8341" s="13" t="e">
        <f ca="1">CalcTable[[#This Row],[IrrHours]]/5</f>
        <v>#NAME?</v>
      </c>
      <c r="AA8341" s="13" t="e">
        <f ca="1">IF(CalcTable[[#This Row],[IrrFlag]]=FALSE,0,MAX(0,CalcTable[[#This Row],[VolRednWind]]*(FCAP*IRR_TARGET-CalcTable[[#This Row],[IWC]])))</f>
        <v>#NAME?</v>
      </c>
      <c r="AB8341" s="13" t="e">
        <f ca="1">CalcTable[[#This Row],[IWC]]+CalcTable[[#This Row],[Eff Precip]]+CalcTable[[#This Row],[IrrAmt]]-CalcTable[[#This Row],[AET]]</f>
        <v>#NAME?</v>
      </c>
      <c r="AC8341" s="13" t="e">
        <f ca="1">IF(CalcTable[[#This Row],[PWC]]&gt;FCAP,MIN(24*PERC,MIN(SAT,CalcTable[[#This Row],[PWC]])-FCAP),0)</f>
        <v>#NAME?</v>
      </c>
      <c r="AD8341" s="13" t="e">
        <f ca="1">IF(CalcTable[[#This Row],[PWC]]&gt;SAT,CalcTable[[#This Row],[PWC]]-SAT,0)</f>
        <v>#NAME?</v>
      </c>
      <c r="AE8341" s="13" t="e">
        <f ca="1">CalcTable[[#This Row],[PWC]]-CalcTable[[#This Row],[PercAmt]]-CalcTable[[#This Row],[Runoff]]</f>
        <v>#NAME?</v>
      </c>
      <c r="AF8341" s="13" t="e">
        <f ca="1">CalcTable[[#This Row],[IrrAmt]]/1000*CUR_IRR_AREA*10000/IRR_EFF</f>
        <v>#NAME?</v>
      </c>
      <c r="AG8341" s="147"/>
      <c r="AI8341" s="50">
        <v>0</v>
      </c>
      <c r="AJ8341" s="50">
        <v>0</v>
      </c>
      <c r="AK8341" s="50">
        <v>0</v>
      </c>
      <c r="AL8341" s="50">
        <v>0</v>
      </c>
      <c r="AM8341" s="50"/>
      <c r="AN8341" s="50"/>
      <c r="AO8341" s="50"/>
      <c r="AP8341" s="50"/>
      <c r="AQ8341" s="50"/>
      <c r="AR8341" s="50"/>
      <c r="AS8341" s="50"/>
      <c r="AT8341" s="50"/>
      <c r="AU8341" s="50"/>
      <c r="AV8341" s="50"/>
      <c r="AW8341" s="50"/>
      <c r="AX8341" s="50">
        <f t="shared" si="2615"/>
        <v>0</v>
      </c>
      <c r="AY8341" s="50"/>
      <c r="AZ8341" s="50">
        <f t="shared" si="2616"/>
        <v>0</v>
      </c>
      <c r="BA8341" s="50">
        <f t="shared" si="2626"/>
        <v>0</v>
      </c>
      <c r="BB8341" s="50">
        <f t="shared" si="2627"/>
        <v>0</v>
      </c>
      <c r="BC8341" s="17">
        <f t="shared" si="2617"/>
        <v>20146</v>
      </c>
      <c r="BD8341" s="50">
        <f t="shared" si="2618"/>
        <v>0</v>
      </c>
      <c r="BE8341" s="50">
        <f t="shared" si="2619"/>
        <v>0</v>
      </c>
      <c r="BF8341" s="50">
        <f t="shared" si="2620"/>
        <v>0</v>
      </c>
      <c r="BG8341" s="50"/>
      <c r="BH8341" s="17">
        <f t="shared" si="2621"/>
        <v>0</v>
      </c>
      <c r="BI8341" s="17">
        <f t="shared" si="2611"/>
        <v>8341</v>
      </c>
      <c r="BJ8341" s="17">
        <f t="shared" si="2622"/>
        <v>8341</v>
      </c>
      <c r="BK8341" s="150">
        <f t="shared" si="2623"/>
        <v>41819</v>
      </c>
      <c r="BL8341" s="50" t="e">
        <f t="shared" ca="1" si="2628"/>
        <v>#NAME?</v>
      </c>
      <c r="BM8341" s="50" t="e">
        <f t="shared" ca="1" si="2629"/>
        <v>#NAME?</v>
      </c>
      <c r="BN8341" s="50" t="e">
        <f t="shared" ca="1" si="2630"/>
        <v>#NAME?</v>
      </c>
    </row>
    <row r="8342" spans="1:66" x14ac:dyDescent="0.35">
      <c r="A8342" s="48">
        <v>41820</v>
      </c>
      <c r="B8342" s="17">
        <v>2014</v>
      </c>
      <c r="C8342" s="17">
        <v>6</v>
      </c>
      <c r="D8342" s="17">
        <v>181</v>
      </c>
      <c r="E8342" s="17">
        <v>30</v>
      </c>
      <c r="F8342" s="17">
        <v>2</v>
      </c>
      <c r="G8342" s="50">
        <v>10.9</v>
      </c>
      <c r="H8342" s="32">
        <v>5.7884517103917696</v>
      </c>
      <c r="I8342" s="50">
        <v>28.166666666666668</v>
      </c>
      <c r="J8342" s="13">
        <v>1.4</v>
      </c>
      <c r="K8342" s="13">
        <f t="shared" si="2612"/>
        <v>1.4</v>
      </c>
      <c r="L8342" s="13">
        <f t="shared" si="2624"/>
        <v>0</v>
      </c>
      <c r="M8342" s="13" t="e">
        <f ca="1">CalcTable[[#This Row],[IWC]]-AE8341</f>
        <v>#NAME?</v>
      </c>
      <c r="N8342" s="13" t="e">
        <f ca="1">IF(CalcTable[[#This Row],[Day of Year]]&lt;123,FCAP,AE8341)</f>
        <v>#NAME?</v>
      </c>
      <c r="O8342" s="17" t="e">
        <f ca="1">IF(IRR_DRIP,5,COUNTIF('IDET Wind Values'!C8326:G8326,"&lt;="&amp;IRR_MAXWIND))</f>
        <v>#NAME?</v>
      </c>
      <c r="P8342" s="13" t="e">
        <f ca="1">CalcTable[[#This Row],[ET_o]]*KL</f>
        <v>#NAME?</v>
      </c>
      <c r="Q8342" s="13" t="e">
        <f ca="1">IF(WILTPT&lt;=0,1,MAX(0,MIN(1,(CalcTable[[#This Row],[IWC]]-WILTPT)/(MAD-WILTPT))))</f>
        <v>#NAME?</v>
      </c>
      <c r="R8342" s="13" t="e">
        <f ca="1">CalcTable[[#This Row],[ETMult]]*CalcTable[[#This Row],[ETb]]</f>
        <v>#NAME?</v>
      </c>
      <c r="S8342" s="13" t="b">
        <f>INDEX(IRR_LIST,CalcTable[[#This Row],[Day of Week]]+1)</f>
        <v>0</v>
      </c>
      <c r="T8342" s="13">
        <f t="shared" ca="1" si="2613"/>
        <v>4</v>
      </c>
      <c r="U8342" s="13" t="b">
        <f ca="1">IF(CalcTable[[#This Row],[IrrPrecip]]&gt;=IC_MM,FALSE,TRUE)</f>
        <v>1</v>
      </c>
      <c r="V8342" s="13" t="b">
        <f t="shared" si="2625"/>
        <v>1</v>
      </c>
      <c r="W8342" s="13" t="e">
        <f ca="1">IF(AND(IRR_DRIP=FALSE,CalcTable[[#This Row],[IrrHours]]&lt;=0),FALSE,TRUE)</f>
        <v>#NAME?</v>
      </c>
      <c r="X8342" s="13" t="e">
        <f ca="1">AND(CalcTable[[#This Row],[IrrDay]],CalcTable[[#This Row],[IrrRain]],CalcTable[[#This Row],[IrrWarm]],CalcTable[[#This Row],[IrrWindy]])</f>
        <v>#NAME?</v>
      </c>
      <c r="Y8342" s="13" t="e">
        <f t="shared" ca="1" si="2614"/>
        <v>#NAME?</v>
      </c>
      <c r="Z8342" s="13" t="e">
        <f ca="1">CalcTable[[#This Row],[IrrHours]]/5</f>
        <v>#NAME?</v>
      </c>
      <c r="AA8342" s="13" t="e">
        <f ca="1">IF(CalcTable[[#This Row],[IrrFlag]]=FALSE,0,MAX(0,CalcTable[[#This Row],[VolRednWind]]*(FCAP*IRR_TARGET-CalcTable[[#This Row],[IWC]])))</f>
        <v>#NAME?</v>
      </c>
      <c r="AB8342" s="13" t="e">
        <f ca="1">CalcTable[[#This Row],[IWC]]+CalcTable[[#This Row],[Eff Precip]]+CalcTable[[#This Row],[IrrAmt]]-CalcTable[[#This Row],[AET]]</f>
        <v>#NAME?</v>
      </c>
      <c r="AC8342" s="13" t="e">
        <f ca="1">IF(CalcTable[[#This Row],[PWC]]&gt;FCAP,MIN(24*PERC,MIN(SAT,CalcTable[[#This Row],[PWC]])-FCAP),0)</f>
        <v>#NAME?</v>
      </c>
      <c r="AD8342" s="13" t="e">
        <f ca="1">IF(CalcTable[[#This Row],[PWC]]&gt;SAT,CalcTable[[#This Row],[PWC]]-SAT,0)</f>
        <v>#NAME?</v>
      </c>
      <c r="AE8342" s="13" t="e">
        <f ca="1">CalcTable[[#This Row],[PWC]]-CalcTable[[#This Row],[PercAmt]]-CalcTable[[#This Row],[Runoff]]</f>
        <v>#NAME?</v>
      </c>
      <c r="AF8342" s="13" t="e">
        <f ca="1">CalcTable[[#This Row],[IrrAmt]]/1000*CUR_IRR_AREA*10000/IRR_EFF</f>
        <v>#NAME?</v>
      </c>
      <c r="AG8342" s="147"/>
      <c r="AI8342" s="50">
        <v>0</v>
      </c>
      <c r="AJ8342" s="50">
        <v>0</v>
      </c>
      <c r="AK8342" s="50">
        <v>4.213551270948777</v>
      </c>
      <c r="AL8342" s="50">
        <v>7.6065929344500631</v>
      </c>
      <c r="AM8342" s="50"/>
      <c r="AN8342" s="50"/>
      <c r="AO8342" s="50"/>
      <c r="AP8342" s="50"/>
      <c r="AQ8342" s="50"/>
      <c r="AR8342" s="50"/>
      <c r="AS8342" s="50"/>
      <c r="AT8342" s="50"/>
      <c r="AU8342" s="50"/>
      <c r="AV8342" s="50"/>
      <c r="AW8342" s="50"/>
      <c r="AX8342" s="50">
        <f t="shared" si="2615"/>
        <v>11.82014420539884</v>
      </c>
      <c r="AY8342" s="50"/>
      <c r="AZ8342" s="50">
        <f t="shared" si="2616"/>
        <v>284.9254780511173</v>
      </c>
      <c r="BA8342" s="50">
        <f t="shared" si="2626"/>
        <v>438.69478366600595</v>
      </c>
      <c r="BB8342" s="50">
        <f t="shared" si="2627"/>
        <v>452.26266357320208</v>
      </c>
      <c r="BC8342" s="17">
        <f t="shared" si="2617"/>
        <v>20146</v>
      </c>
      <c r="BD8342" s="50">
        <f t="shared" si="2618"/>
        <v>11.82014420539884</v>
      </c>
      <c r="BE8342" s="50">
        <f t="shared" si="2619"/>
        <v>284.9254780511173</v>
      </c>
      <c r="BF8342" s="50">
        <f t="shared" si="2620"/>
        <v>466.04737813337221</v>
      </c>
      <c r="BG8342" s="50"/>
      <c r="BH8342" s="17">
        <f t="shared" si="2621"/>
        <v>0</v>
      </c>
      <c r="BI8342" s="17">
        <f t="shared" ref="BI8342:BI8405" si="2631">BI8341+1</f>
        <v>8342</v>
      </c>
      <c r="BJ8342" s="17">
        <f t="shared" si="2622"/>
        <v>8342</v>
      </c>
      <c r="BK8342" s="150">
        <f t="shared" si="2623"/>
        <v>41820</v>
      </c>
      <c r="BL8342" s="50" t="e">
        <f t="shared" ca="1" si="2628"/>
        <v>#NAME?</v>
      </c>
      <c r="BM8342" s="50" t="e">
        <f t="shared" ca="1" si="2629"/>
        <v>#NAME?</v>
      </c>
      <c r="BN8342" s="50" t="e">
        <f t="shared" ca="1" si="2630"/>
        <v>#NAME?</v>
      </c>
    </row>
    <row r="8343" spans="1:66" x14ac:dyDescent="0.35">
      <c r="A8343" s="48">
        <v>41821</v>
      </c>
      <c r="B8343" s="17">
        <v>2014</v>
      </c>
      <c r="C8343" s="17">
        <v>7</v>
      </c>
      <c r="D8343" s="17">
        <v>182</v>
      </c>
      <c r="E8343" s="17">
        <v>1</v>
      </c>
      <c r="F8343" s="17">
        <v>3</v>
      </c>
      <c r="G8343" s="50">
        <v>10.199999999999999</v>
      </c>
      <c r="H8343" s="32">
        <v>5.2443272887279271</v>
      </c>
      <c r="I8343" s="50">
        <v>7.5</v>
      </c>
      <c r="J8343" s="13">
        <v>0</v>
      </c>
      <c r="K8343" s="13">
        <f t="shared" si="2612"/>
        <v>0</v>
      </c>
      <c r="L8343" s="13">
        <f t="shared" si="2624"/>
        <v>0</v>
      </c>
      <c r="M8343" s="13" t="e">
        <f ca="1">CalcTable[[#This Row],[IWC]]-AE8342</f>
        <v>#NAME?</v>
      </c>
      <c r="N8343" s="13" t="e">
        <f ca="1">IF(CalcTable[[#This Row],[Day of Year]]&lt;123,FCAP,AE8342)</f>
        <v>#NAME?</v>
      </c>
      <c r="O8343" s="17" t="e">
        <f ca="1">IF(IRR_DRIP,5,COUNTIF('IDET Wind Values'!C8327:G8327,"&lt;="&amp;IRR_MAXWIND))</f>
        <v>#NAME?</v>
      </c>
      <c r="P8343" s="13" t="e">
        <f ca="1">CalcTable[[#This Row],[ET_o]]*KL</f>
        <v>#NAME?</v>
      </c>
      <c r="Q8343" s="13" t="e">
        <f ca="1">IF(WILTPT&lt;=0,1,MAX(0,MIN(1,(CalcTable[[#This Row],[IWC]]-WILTPT)/(MAD-WILTPT))))</f>
        <v>#NAME?</v>
      </c>
      <c r="R8343" s="13" t="e">
        <f ca="1">CalcTable[[#This Row],[ETMult]]*CalcTable[[#This Row],[ETb]]</f>
        <v>#NAME?</v>
      </c>
      <c r="S8343" s="13" t="b">
        <f>INDEX(IRR_LIST,CalcTable[[#This Row],[Day of Week]]+1)</f>
        <v>1</v>
      </c>
      <c r="T8343" s="13">
        <f t="shared" ca="1" si="2613"/>
        <v>5</v>
      </c>
      <c r="U8343" s="13" t="b">
        <f ca="1">IF(CalcTable[[#This Row],[IrrPrecip]]&gt;=IC_MM,FALSE,TRUE)</f>
        <v>1</v>
      </c>
      <c r="V8343" s="13" t="b">
        <f t="shared" si="2625"/>
        <v>1</v>
      </c>
      <c r="W8343" s="13" t="e">
        <f ca="1">IF(AND(IRR_DRIP=FALSE,CalcTable[[#This Row],[IrrHours]]&lt;=0),FALSE,TRUE)</f>
        <v>#NAME?</v>
      </c>
      <c r="X8343" s="13" t="e">
        <f ca="1">AND(CalcTable[[#This Row],[IrrDay]],CalcTable[[#This Row],[IrrRain]],CalcTable[[#This Row],[IrrWarm]],CalcTable[[#This Row],[IrrWindy]])</f>
        <v>#NAME?</v>
      </c>
      <c r="Y8343" s="13" t="e">
        <f t="shared" ca="1" si="2614"/>
        <v>#NAME?</v>
      </c>
      <c r="Z8343" s="13" t="e">
        <f ca="1">CalcTable[[#This Row],[IrrHours]]/5</f>
        <v>#NAME?</v>
      </c>
      <c r="AA8343" s="13" t="e">
        <f ca="1">IF(CalcTable[[#This Row],[IrrFlag]]=FALSE,0,MAX(0,CalcTable[[#This Row],[VolRednWind]]*(FCAP*IRR_TARGET-CalcTable[[#This Row],[IWC]])))</f>
        <v>#NAME?</v>
      </c>
      <c r="AB8343" s="13" t="e">
        <f ca="1">CalcTable[[#This Row],[IWC]]+CalcTable[[#This Row],[Eff Precip]]+CalcTable[[#This Row],[IrrAmt]]-CalcTable[[#This Row],[AET]]</f>
        <v>#NAME?</v>
      </c>
      <c r="AC8343" s="13" t="e">
        <f ca="1">IF(CalcTable[[#This Row],[PWC]]&gt;FCAP,MIN(24*PERC,MIN(SAT,CalcTable[[#This Row],[PWC]])-FCAP),0)</f>
        <v>#NAME?</v>
      </c>
      <c r="AD8343" s="13" t="e">
        <f ca="1">IF(CalcTable[[#This Row],[PWC]]&gt;SAT,CalcTable[[#This Row],[PWC]]-SAT,0)</f>
        <v>#NAME?</v>
      </c>
      <c r="AE8343" s="13" t="e">
        <f ca="1">CalcTable[[#This Row],[PWC]]-CalcTable[[#This Row],[PercAmt]]-CalcTable[[#This Row],[Runoff]]</f>
        <v>#NAME?</v>
      </c>
      <c r="AF8343" s="13" t="e">
        <f ca="1">CalcTable[[#This Row],[IrrAmt]]/1000*CUR_IRR_AREA*10000/IRR_EFF</f>
        <v>#NAME?</v>
      </c>
      <c r="AG8343" s="147"/>
      <c r="AI8343" s="50">
        <v>0</v>
      </c>
      <c r="AJ8343" s="50">
        <v>0</v>
      </c>
      <c r="AK8343" s="50">
        <v>0</v>
      </c>
      <c r="AL8343" s="50">
        <v>0</v>
      </c>
      <c r="AM8343" s="50"/>
      <c r="AN8343" s="50"/>
      <c r="AO8343" s="50"/>
      <c r="AP8343" s="50"/>
      <c r="AQ8343" s="50"/>
      <c r="AR8343" s="50"/>
      <c r="AS8343" s="50"/>
      <c r="AT8343" s="50"/>
      <c r="AU8343" s="50"/>
      <c r="AV8343" s="50"/>
      <c r="AW8343" s="50"/>
      <c r="AX8343" s="50">
        <f t="shared" si="2615"/>
        <v>0</v>
      </c>
      <c r="AY8343" s="50"/>
      <c r="AZ8343" s="50">
        <f t="shared" si="2616"/>
        <v>0</v>
      </c>
      <c r="BA8343" s="50">
        <f t="shared" si="2626"/>
        <v>0</v>
      </c>
      <c r="BB8343" s="50">
        <f t="shared" si="2627"/>
        <v>0</v>
      </c>
      <c r="BC8343" s="17">
        <f t="shared" si="2617"/>
        <v>20147</v>
      </c>
      <c r="BD8343" s="50">
        <f t="shared" si="2618"/>
        <v>0</v>
      </c>
      <c r="BE8343" s="50">
        <f t="shared" si="2619"/>
        <v>0</v>
      </c>
      <c r="BF8343" s="50">
        <f t="shared" si="2620"/>
        <v>0</v>
      </c>
      <c r="BG8343" s="50"/>
      <c r="BH8343" s="17">
        <f t="shared" si="2621"/>
        <v>0</v>
      </c>
      <c r="BI8343" s="17">
        <f t="shared" si="2631"/>
        <v>8343</v>
      </c>
      <c r="BJ8343" s="17">
        <f t="shared" si="2622"/>
        <v>8343</v>
      </c>
      <c r="BK8343" s="150">
        <f t="shared" si="2623"/>
        <v>41821</v>
      </c>
      <c r="BL8343" s="50" t="e">
        <f t="shared" ca="1" si="2628"/>
        <v>#NAME?</v>
      </c>
      <c r="BM8343" s="50" t="e">
        <f t="shared" ca="1" si="2629"/>
        <v>#NAME?</v>
      </c>
      <c r="BN8343" s="50" t="e">
        <f t="shared" ca="1" si="2630"/>
        <v>#NAME?</v>
      </c>
    </row>
    <row r="8344" spans="1:66" x14ac:dyDescent="0.35">
      <c r="A8344" s="48">
        <v>41822</v>
      </c>
      <c r="B8344" s="17">
        <v>2014</v>
      </c>
      <c r="C8344" s="17">
        <v>7</v>
      </c>
      <c r="D8344" s="17">
        <v>183</v>
      </c>
      <c r="E8344" s="17">
        <v>2</v>
      </c>
      <c r="F8344" s="17">
        <v>4</v>
      </c>
      <c r="G8344" s="50">
        <v>11.8</v>
      </c>
      <c r="H8344" s="32">
        <v>5.6495476699411471</v>
      </c>
      <c r="I8344" s="50">
        <v>13.333333333333334</v>
      </c>
      <c r="J8344" s="13">
        <v>0</v>
      </c>
      <c r="K8344" s="13">
        <f t="shared" si="2612"/>
        <v>0</v>
      </c>
      <c r="L8344" s="13">
        <f t="shared" si="2624"/>
        <v>0</v>
      </c>
      <c r="M8344" s="13" t="e">
        <f ca="1">CalcTable[[#This Row],[IWC]]-AE8343</f>
        <v>#NAME?</v>
      </c>
      <c r="N8344" s="13" t="e">
        <f ca="1">IF(CalcTable[[#This Row],[Day of Year]]&lt;123,FCAP,AE8343)</f>
        <v>#NAME?</v>
      </c>
      <c r="O8344" s="17" t="e">
        <f ca="1">IF(IRR_DRIP,5,COUNTIF('IDET Wind Values'!C8328:G8328,"&lt;="&amp;IRR_MAXWIND))</f>
        <v>#NAME?</v>
      </c>
      <c r="P8344" s="13" t="e">
        <f ca="1">CalcTable[[#This Row],[ET_o]]*KL</f>
        <v>#NAME?</v>
      </c>
      <c r="Q8344" s="13" t="e">
        <f ca="1">IF(WILTPT&lt;=0,1,MAX(0,MIN(1,(CalcTable[[#This Row],[IWC]]-WILTPT)/(MAD-WILTPT))))</f>
        <v>#NAME?</v>
      </c>
      <c r="R8344" s="13" t="e">
        <f ca="1">CalcTable[[#This Row],[ETMult]]*CalcTable[[#This Row],[ETb]]</f>
        <v>#NAME?</v>
      </c>
      <c r="S8344" s="13" t="b">
        <f>INDEX(IRR_LIST,CalcTable[[#This Row],[Day of Week]]+1)</f>
        <v>0</v>
      </c>
      <c r="T8344" s="13">
        <f t="shared" ca="1" si="2613"/>
        <v>1.4</v>
      </c>
      <c r="U8344" s="13" t="b">
        <f ca="1">IF(CalcTable[[#This Row],[IrrPrecip]]&gt;=IC_MM,FALSE,TRUE)</f>
        <v>1</v>
      </c>
      <c r="V8344" s="13" t="b">
        <f t="shared" si="2625"/>
        <v>1</v>
      </c>
      <c r="W8344" s="13" t="e">
        <f ca="1">IF(AND(IRR_DRIP=FALSE,CalcTable[[#This Row],[IrrHours]]&lt;=0),FALSE,TRUE)</f>
        <v>#NAME?</v>
      </c>
      <c r="X8344" s="13" t="e">
        <f ca="1">AND(CalcTable[[#This Row],[IrrDay]],CalcTable[[#This Row],[IrrRain]],CalcTable[[#This Row],[IrrWarm]],CalcTable[[#This Row],[IrrWindy]])</f>
        <v>#NAME?</v>
      </c>
      <c r="Y8344" s="13" t="e">
        <f t="shared" ca="1" si="2614"/>
        <v>#NAME?</v>
      </c>
      <c r="Z8344" s="13" t="e">
        <f ca="1">CalcTable[[#This Row],[IrrHours]]/5</f>
        <v>#NAME?</v>
      </c>
      <c r="AA8344" s="13" t="e">
        <f ca="1">IF(CalcTable[[#This Row],[IrrFlag]]=FALSE,0,MAX(0,CalcTable[[#This Row],[VolRednWind]]*(FCAP*IRR_TARGET-CalcTable[[#This Row],[IWC]])))</f>
        <v>#NAME?</v>
      </c>
      <c r="AB8344" s="13" t="e">
        <f ca="1">CalcTable[[#This Row],[IWC]]+CalcTable[[#This Row],[Eff Precip]]+CalcTable[[#This Row],[IrrAmt]]-CalcTable[[#This Row],[AET]]</f>
        <v>#NAME?</v>
      </c>
      <c r="AC8344" s="13" t="e">
        <f ca="1">IF(CalcTable[[#This Row],[PWC]]&gt;FCAP,MIN(24*PERC,MIN(SAT,CalcTable[[#This Row],[PWC]])-FCAP),0)</f>
        <v>#NAME?</v>
      </c>
      <c r="AD8344" s="13" t="e">
        <f ca="1">IF(CalcTable[[#This Row],[PWC]]&gt;SAT,CalcTable[[#This Row],[PWC]]-SAT,0)</f>
        <v>#NAME?</v>
      </c>
      <c r="AE8344" s="13" t="e">
        <f ca="1">CalcTable[[#This Row],[PWC]]-CalcTable[[#This Row],[PercAmt]]-CalcTable[[#This Row],[Runoff]]</f>
        <v>#NAME?</v>
      </c>
      <c r="AF8344" s="13" t="e">
        <f ca="1">CalcTable[[#This Row],[IrrAmt]]/1000*CUR_IRR_AREA*10000/IRR_EFF</f>
        <v>#NAME?</v>
      </c>
      <c r="AG8344" s="147"/>
      <c r="AI8344" s="50">
        <v>0</v>
      </c>
      <c r="AJ8344" s="50">
        <v>0</v>
      </c>
      <c r="AK8344" s="50">
        <v>0</v>
      </c>
      <c r="AL8344" s="50">
        <v>5.8769506633481257</v>
      </c>
      <c r="AM8344" s="50"/>
      <c r="AN8344" s="50"/>
      <c r="AO8344" s="50"/>
      <c r="AP8344" s="50"/>
      <c r="AQ8344" s="50"/>
      <c r="AR8344" s="50"/>
      <c r="AS8344" s="50"/>
      <c r="AT8344" s="50"/>
      <c r="AU8344" s="50"/>
      <c r="AV8344" s="50"/>
      <c r="AW8344" s="50"/>
      <c r="AX8344" s="50">
        <f t="shared" si="2615"/>
        <v>5.8769506633481257</v>
      </c>
      <c r="AY8344" s="50"/>
      <c r="AZ8344" s="50">
        <f t="shared" si="2616"/>
        <v>172.39055279154502</v>
      </c>
      <c r="BA8344" s="50">
        <f t="shared" si="2626"/>
        <v>265.42672413936299</v>
      </c>
      <c r="BB8344" s="50">
        <f t="shared" si="2627"/>
        <v>273.63579808181754</v>
      </c>
      <c r="BC8344" s="17">
        <f t="shared" si="2617"/>
        <v>20147</v>
      </c>
      <c r="BD8344" s="50">
        <f t="shared" si="2618"/>
        <v>5.8769506633481257</v>
      </c>
      <c r="BE8344" s="50">
        <f t="shared" si="2619"/>
        <v>172.39055279154502</v>
      </c>
      <c r="BF8344" s="50">
        <f t="shared" si="2620"/>
        <v>281.97606508551121</v>
      </c>
      <c r="BG8344" s="50"/>
      <c r="BH8344" s="17">
        <f t="shared" si="2621"/>
        <v>0</v>
      </c>
      <c r="BI8344" s="17">
        <f t="shared" si="2631"/>
        <v>8344</v>
      </c>
      <c r="BJ8344" s="17">
        <f t="shared" si="2622"/>
        <v>8344</v>
      </c>
      <c r="BK8344" s="150">
        <f t="shared" si="2623"/>
        <v>41822</v>
      </c>
      <c r="BL8344" s="50" t="e">
        <f t="shared" ca="1" si="2628"/>
        <v>#NAME?</v>
      </c>
      <c r="BM8344" s="50" t="e">
        <f t="shared" ca="1" si="2629"/>
        <v>#NAME?</v>
      </c>
      <c r="BN8344" s="50" t="e">
        <f t="shared" ca="1" si="2630"/>
        <v>#NAME?</v>
      </c>
    </row>
    <row r="8345" spans="1:66" x14ac:dyDescent="0.35">
      <c r="A8345" s="48">
        <v>41823</v>
      </c>
      <c r="B8345" s="17">
        <v>2014</v>
      </c>
      <c r="C8345" s="17">
        <v>7</v>
      </c>
      <c r="D8345" s="17">
        <v>184</v>
      </c>
      <c r="E8345" s="17">
        <v>3</v>
      </c>
      <c r="F8345" s="17">
        <v>5</v>
      </c>
      <c r="G8345" s="50">
        <v>14.1</v>
      </c>
      <c r="H8345" s="32">
        <v>6.4819617335130806</v>
      </c>
      <c r="I8345" s="50">
        <v>11.833333333333334</v>
      </c>
      <c r="J8345" s="13">
        <v>0</v>
      </c>
      <c r="K8345" s="13">
        <f t="shared" si="2612"/>
        <v>0</v>
      </c>
      <c r="L8345" s="13">
        <f t="shared" si="2624"/>
        <v>0</v>
      </c>
      <c r="M8345" s="13" t="e">
        <f ca="1">CalcTable[[#This Row],[IWC]]-AE8344</f>
        <v>#NAME?</v>
      </c>
      <c r="N8345" s="13" t="e">
        <f ca="1">IF(CalcTable[[#This Row],[Day of Year]]&lt;123,FCAP,AE8344)</f>
        <v>#NAME?</v>
      </c>
      <c r="O8345" s="17" t="e">
        <f ca="1">IF(IRR_DRIP,5,COUNTIF('IDET Wind Values'!C8329:G8329,"&lt;="&amp;IRR_MAXWIND))</f>
        <v>#NAME?</v>
      </c>
      <c r="P8345" s="13" t="e">
        <f ca="1">CalcTable[[#This Row],[ET_o]]*KL</f>
        <v>#NAME?</v>
      </c>
      <c r="Q8345" s="13" t="e">
        <f ca="1">IF(WILTPT&lt;=0,1,MAX(0,MIN(1,(CalcTable[[#This Row],[IWC]]-WILTPT)/(MAD-WILTPT))))</f>
        <v>#NAME?</v>
      </c>
      <c r="R8345" s="13" t="e">
        <f ca="1">CalcTable[[#This Row],[ETMult]]*CalcTable[[#This Row],[ETb]]</f>
        <v>#NAME?</v>
      </c>
      <c r="S8345" s="13" t="b">
        <f>INDEX(IRR_LIST,CalcTable[[#This Row],[Day of Week]]+1)</f>
        <v>1</v>
      </c>
      <c r="T8345" s="13">
        <f t="shared" ca="1" si="2613"/>
        <v>0</v>
      </c>
      <c r="U8345" s="13" t="b">
        <f ca="1">IF(CalcTable[[#This Row],[IrrPrecip]]&gt;=IC_MM,FALSE,TRUE)</f>
        <v>1</v>
      </c>
      <c r="V8345" s="13" t="b">
        <f t="shared" si="2625"/>
        <v>1</v>
      </c>
      <c r="W8345" s="13" t="e">
        <f ca="1">IF(AND(IRR_DRIP=FALSE,CalcTable[[#This Row],[IrrHours]]&lt;=0),FALSE,TRUE)</f>
        <v>#NAME?</v>
      </c>
      <c r="X8345" s="13" t="e">
        <f ca="1">AND(CalcTable[[#This Row],[IrrDay]],CalcTable[[#This Row],[IrrRain]],CalcTable[[#This Row],[IrrWarm]],CalcTable[[#This Row],[IrrWindy]])</f>
        <v>#NAME?</v>
      </c>
      <c r="Y8345" s="13" t="e">
        <f t="shared" ca="1" si="2614"/>
        <v>#NAME?</v>
      </c>
      <c r="Z8345" s="13" t="e">
        <f ca="1">CalcTable[[#This Row],[IrrHours]]/5</f>
        <v>#NAME?</v>
      </c>
      <c r="AA8345" s="13" t="e">
        <f ca="1">IF(CalcTable[[#This Row],[IrrFlag]]=FALSE,0,MAX(0,CalcTable[[#This Row],[VolRednWind]]*(FCAP*IRR_TARGET-CalcTable[[#This Row],[IWC]])))</f>
        <v>#NAME?</v>
      </c>
      <c r="AB8345" s="13" t="e">
        <f ca="1">CalcTable[[#This Row],[IWC]]+CalcTable[[#This Row],[Eff Precip]]+CalcTable[[#This Row],[IrrAmt]]-CalcTable[[#This Row],[AET]]</f>
        <v>#NAME?</v>
      </c>
      <c r="AC8345" s="13" t="e">
        <f ca="1">IF(CalcTable[[#This Row],[PWC]]&gt;FCAP,MIN(24*PERC,MIN(SAT,CalcTable[[#This Row],[PWC]])-FCAP),0)</f>
        <v>#NAME?</v>
      </c>
      <c r="AD8345" s="13" t="e">
        <f ca="1">IF(CalcTable[[#This Row],[PWC]]&gt;SAT,CalcTable[[#This Row],[PWC]]-SAT,0)</f>
        <v>#NAME?</v>
      </c>
      <c r="AE8345" s="13" t="e">
        <f ca="1">CalcTable[[#This Row],[PWC]]-CalcTable[[#This Row],[PercAmt]]-CalcTable[[#This Row],[Runoff]]</f>
        <v>#NAME?</v>
      </c>
      <c r="AF8345" s="13" t="e">
        <f ca="1">CalcTable[[#This Row],[IrrAmt]]/1000*CUR_IRR_AREA*10000/IRR_EFF</f>
        <v>#NAME?</v>
      </c>
      <c r="AG8345" s="147"/>
      <c r="AI8345" s="50">
        <v>3.4278737330769773</v>
      </c>
      <c r="AJ8345" s="50">
        <v>5.994713145745604</v>
      </c>
      <c r="AK8345" s="50">
        <v>0</v>
      </c>
      <c r="AL8345" s="50">
        <v>0</v>
      </c>
      <c r="AM8345" s="50"/>
      <c r="AN8345" s="50"/>
      <c r="AO8345" s="50"/>
      <c r="AP8345" s="50"/>
      <c r="AQ8345" s="50"/>
      <c r="AR8345" s="50"/>
      <c r="AS8345" s="50"/>
      <c r="AT8345" s="50"/>
      <c r="AU8345" s="50"/>
      <c r="AV8345" s="50"/>
      <c r="AW8345" s="50"/>
      <c r="AX8345" s="50">
        <f t="shared" si="2615"/>
        <v>9.4225868788225817</v>
      </c>
      <c r="AY8345" s="50"/>
      <c r="AZ8345" s="50">
        <f t="shared" si="2616"/>
        <v>226.12040036033341</v>
      </c>
      <c r="BA8345" s="50">
        <f t="shared" si="2626"/>
        <v>367.47724976697049</v>
      </c>
      <c r="BB8345" s="50">
        <f t="shared" si="2627"/>
        <v>380.39195648671614</v>
      </c>
      <c r="BC8345" s="17">
        <f t="shared" si="2617"/>
        <v>20147</v>
      </c>
      <c r="BD8345" s="50">
        <f t="shared" si="2618"/>
        <v>9.4225868788225817</v>
      </c>
      <c r="BE8345" s="50">
        <f t="shared" si="2619"/>
        <v>226.12040036033341</v>
      </c>
      <c r="BF8345" s="50">
        <f t="shared" si="2620"/>
        <v>369.86099120098879</v>
      </c>
      <c r="BG8345" s="50"/>
      <c r="BH8345" s="17">
        <f t="shared" si="2621"/>
        <v>0</v>
      </c>
      <c r="BI8345" s="17">
        <f t="shared" si="2631"/>
        <v>8345</v>
      </c>
      <c r="BJ8345" s="17">
        <f t="shared" si="2622"/>
        <v>8345</v>
      </c>
      <c r="BK8345" s="150">
        <f t="shared" si="2623"/>
        <v>41823</v>
      </c>
      <c r="BL8345" s="50" t="e">
        <f t="shared" ca="1" si="2628"/>
        <v>#NAME?</v>
      </c>
      <c r="BM8345" s="50" t="e">
        <f t="shared" ca="1" si="2629"/>
        <v>#NAME?</v>
      </c>
      <c r="BN8345" s="50" t="e">
        <f t="shared" ca="1" si="2630"/>
        <v>#NAME?</v>
      </c>
    </row>
    <row r="8346" spans="1:66" x14ac:dyDescent="0.35">
      <c r="A8346" s="48">
        <v>41824</v>
      </c>
      <c r="B8346" s="17">
        <v>2014</v>
      </c>
      <c r="C8346" s="17">
        <v>7</v>
      </c>
      <c r="D8346" s="17">
        <v>185</v>
      </c>
      <c r="E8346" s="17">
        <v>4</v>
      </c>
      <c r="F8346" s="17">
        <v>6</v>
      </c>
      <c r="G8346" s="50">
        <v>14.5</v>
      </c>
      <c r="H8346" s="32">
        <v>5.4808372274876263</v>
      </c>
      <c r="I8346" s="50">
        <v>18.166666666666668</v>
      </c>
      <c r="J8346" s="13">
        <v>0</v>
      </c>
      <c r="K8346" s="13">
        <f t="shared" si="2612"/>
        <v>0</v>
      </c>
      <c r="L8346" s="13">
        <f t="shared" si="2624"/>
        <v>0</v>
      </c>
      <c r="M8346" s="13" t="e">
        <f ca="1">CalcTable[[#This Row],[IWC]]-AE8345</f>
        <v>#NAME?</v>
      </c>
      <c r="N8346" s="13" t="e">
        <f ca="1">IF(CalcTable[[#This Row],[Day of Year]]&lt;123,FCAP,AE8345)</f>
        <v>#NAME?</v>
      </c>
      <c r="O8346" s="17" t="e">
        <f ca="1">IF(IRR_DRIP,5,COUNTIF('IDET Wind Values'!C8330:G8330,"&lt;="&amp;IRR_MAXWIND))</f>
        <v>#NAME?</v>
      </c>
      <c r="P8346" s="13" t="e">
        <f ca="1">CalcTable[[#This Row],[ET_o]]*KL</f>
        <v>#NAME?</v>
      </c>
      <c r="Q8346" s="13" t="e">
        <f ca="1">IF(WILTPT&lt;=0,1,MAX(0,MIN(1,(CalcTable[[#This Row],[IWC]]-WILTPT)/(MAD-WILTPT))))</f>
        <v>#NAME?</v>
      </c>
      <c r="R8346" s="13" t="e">
        <f ca="1">CalcTable[[#This Row],[ETMult]]*CalcTable[[#This Row],[ETb]]</f>
        <v>#NAME?</v>
      </c>
      <c r="S8346" s="13" t="b">
        <f>INDEX(IRR_LIST,CalcTable[[#This Row],[Day of Week]]+1)</f>
        <v>0</v>
      </c>
      <c r="T8346" s="13">
        <f t="shared" ca="1" si="2613"/>
        <v>0</v>
      </c>
      <c r="U8346" s="13" t="b">
        <f ca="1">IF(CalcTable[[#This Row],[IrrPrecip]]&gt;=IC_MM,FALSE,TRUE)</f>
        <v>1</v>
      </c>
      <c r="V8346" s="13" t="b">
        <f t="shared" si="2625"/>
        <v>1</v>
      </c>
      <c r="W8346" s="13" t="e">
        <f ca="1">IF(AND(IRR_DRIP=FALSE,CalcTable[[#This Row],[IrrHours]]&lt;=0),FALSE,TRUE)</f>
        <v>#NAME?</v>
      </c>
      <c r="X8346" s="13" t="e">
        <f ca="1">AND(CalcTable[[#This Row],[IrrDay]],CalcTable[[#This Row],[IrrRain]],CalcTable[[#This Row],[IrrWarm]],CalcTable[[#This Row],[IrrWindy]])</f>
        <v>#NAME?</v>
      </c>
      <c r="Y8346" s="13" t="e">
        <f t="shared" ca="1" si="2614"/>
        <v>#NAME?</v>
      </c>
      <c r="Z8346" s="13" t="e">
        <f ca="1">CalcTable[[#This Row],[IrrHours]]/5</f>
        <v>#NAME?</v>
      </c>
      <c r="AA8346" s="13" t="e">
        <f ca="1">IF(CalcTable[[#This Row],[IrrFlag]]=FALSE,0,MAX(0,CalcTable[[#This Row],[VolRednWind]]*(FCAP*IRR_TARGET-CalcTable[[#This Row],[IWC]])))</f>
        <v>#NAME?</v>
      </c>
      <c r="AB8346" s="13" t="e">
        <f ca="1">CalcTable[[#This Row],[IWC]]+CalcTable[[#This Row],[Eff Precip]]+CalcTable[[#This Row],[IrrAmt]]-CalcTable[[#This Row],[AET]]</f>
        <v>#NAME?</v>
      </c>
      <c r="AC8346" s="13" t="e">
        <f ca="1">IF(CalcTable[[#This Row],[PWC]]&gt;FCAP,MIN(24*PERC,MIN(SAT,CalcTable[[#This Row],[PWC]])-FCAP),0)</f>
        <v>#NAME?</v>
      </c>
      <c r="AD8346" s="13" t="e">
        <f ca="1">IF(CalcTable[[#This Row],[PWC]]&gt;SAT,CalcTable[[#This Row],[PWC]]-SAT,0)</f>
        <v>#NAME?</v>
      </c>
      <c r="AE8346" s="13" t="e">
        <f ca="1">CalcTable[[#This Row],[PWC]]-CalcTable[[#This Row],[PercAmt]]-CalcTable[[#This Row],[Runoff]]</f>
        <v>#NAME?</v>
      </c>
      <c r="AF8346" s="13" t="e">
        <f ca="1">CalcTable[[#This Row],[IrrAmt]]/1000*CUR_IRR_AREA*10000/IRR_EFF</f>
        <v>#NAME?</v>
      </c>
      <c r="AG8346" s="147"/>
      <c r="AI8346" s="50">
        <v>0</v>
      </c>
      <c r="AJ8346" s="50">
        <v>0</v>
      </c>
      <c r="AK8346" s="50">
        <v>0</v>
      </c>
      <c r="AL8346" s="50">
        <v>6.6723301718998265</v>
      </c>
      <c r="AM8346" s="50"/>
      <c r="AN8346" s="50"/>
      <c r="AO8346" s="50"/>
      <c r="AP8346" s="50"/>
      <c r="AQ8346" s="50"/>
      <c r="AR8346" s="50"/>
      <c r="AS8346" s="50"/>
      <c r="AT8346" s="50"/>
      <c r="AU8346" s="50"/>
      <c r="AV8346" s="50"/>
      <c r="AW8346" s="50"/>
      <c r="AX8346" s="50">
        <f t="shared" si="2615"/>
        <v>6.6723301718998265</v>
      </c>
      <c r="AY8346" s="50"/>
      <c r="AZ8346" s="50">
        <f t="shared" si="2616"/>
        <v>195.72168504239494</v>
      </c>
      <c r="BA8346" s="50">
        <f t="shared" si="2626"/>
        <v>301.34926109702081</v>
      </c>
      <c r="BB8346" s="50">
        <f t="shared" si="2627"/>
        <v>310.66934133713482</v>
      </c>
      <c r="BC8346" s="17">
        <f t="shared" si="2617"/>
        <v>20147</v>
      </c>
      <c r="BD8346" s="50">
        <f t="shared" si="2618"/>
        <v>6.6723301718998265</v>
      </c>
      <c r="BE8346" s="50">
        <f t="shared" si="2619"/>
        <v>195.72168504239494</v>
      </c>
      <c r="BF8346" s="50">
        <f t="shared" si="2620"/>
        <v>320.13837015126182</v>
      </c>
      <c r="BG8346" s="50"/>
      <c r="BH8346" s="17">
        <f t="shared" si="2621"/>
        <v>0</v>
      </c>
      <c r="BI8346" s="17">
        <f t="shared" si="2631"/>
        <v>8346</v>
      </c>
      <c r="BJ8346" s="17">
        <f t="shared" si="2622"/>
        <v>8346</v>
      </c>
      <c r="BK8346" s="150">
        <f t="shared" si="2623"/>
        <v>41824</v>
      </c>
      <c r="BL8346" s="50" t="e">
        <f t="shared" ca="1" si="2628"/>
        <v>#NAME?</v>
      </c>
      <c r="BM8346" s="50" t="e">
        <f t="shared" ca="1" si="2629"/>
        <v>#NAME?</v>
      </c>
      <c r="BN8346" s="50" t="e">
        <f t="shared" ca="1" si="2630"/>
        <v>#NAME?</v>
      </c>
    </row>
    <row r="8347" spans="1:66" x14ac:dyDescent="0.35">
      <c r="A8347" s="48">
        <v>41825</v>
      </c>
      <c r="B8347" s="17">
        <v>2014</v>
      </c>
      <c r="C8347" s="17">
        <v>7</v>
      </c>
      <c r="D8347" s="17">
        <v>186</v>
      </c>
      <c r="E8347" s="17">
        <v>5</v>
      </c>
      <c r="F8347" s="17">
        <v>7</v>
      </c>
      <c r="G8347" s="50">
        <v>16.100000000000001</v>
      </c>
      <c r="H8347" s="32">
        <v>4.9839351664203848</v>
      </c>
      <c r="I8347" s="50">
        <v>13.5</v>
      </c>
      <c r="J8347" s="13">
        <v>0</v>
      </c>
      <c r="K8347" s="13">
        <f t="shared" si="2612"/>
        <v>0</v>
      </c>
      <c r="L8347" s="13">
        <f t="shared" si="2624"/>
        <v>0</v>
      </c>
      <c r="M8347" s="13" t="e">
        <f ca="1">CalcTable[[#This Row],[IWC]]-AE8346</f>
        <v>#NAME?</v>
      </c>
      <c r="N8347" s="13" t="e">
        <f ca="1">IF(CalcTable[[#This Row],[Day of Year]]&lt;123,FCAP,AE8346)</f>
        <v>#NAME?</v>
      </c>
      <c r="O8347" s="17" t="e">
        <f ca="1">IF(IRR_DRIP,5,COUNTIF('IDET Wind Values'!C8331:G8331,"&lt;="&amp;IRR_MAXWIND))</f>
        <v>#NAME?</v>
      </c>
      <c r="P8347" s="13" t="e">
        <f ca="1">CalcTable[[#This Row],[ET_o]]*KL</f>
        <v>#NAME?</v>
      </c>
      <c r="Q8347" s="13" t="e">
        <f ca="1">IF(WILTPT&lt;=0,1,MAX(0,MIN(1,(CalcTable[[#This Row],[IWC]]-WILTPT)/(MAD-WILTPT))))</f>
        <v>#NAME?</v>
      </c>
      <c r="R8347" s="13" t="e">
        <f ca="1">CalcTable[[#This Row],[ETMult]]*CalcTable[[#This Row],[ETb]]</f>
        <v>#NAME?</v>
      </c>
      <c r="S8347" s="13" t="b">
        <f>INDEX(IRR_LIST,CalcTable[[#This Row],[Day of Week]]+1)</f>
        <v>0</v>
      </c>
      <c r="T8347" s="13">
        <f t="shared" ca="1" si="2613"/>
        <v>0</v>
      </c>
      <c r="U8347" s="13" t="b">
        <f ca="1">IF(CalcTable[[#This Row],[IrrPrecip]]&gt;=IC_MM,FALSE,TRUE)</f>
        <v>1</v>
      </c>
      <c r="V8347" s="13" t="b">
        <f t="shared" si="2625"/>
        <v>1</v>
      </c>
      <c r="W8347" s="13" t="e">
        <f ca="1">IF(AND(IRR_DRIP=FALSE,CalcTable[[#This Row],[IrrHours]]&lt;=0),FALSE,TRUE)</f>
        <v>#NAME?</v>
      </c>
      <c r="X8347" s="13" t="e">
        <f ca="1">AND(CalcTable[[#This Row],[IrrDay]],CalcTable[[#This Row],[IrrRain]],CalcTable[[#This Row],[IrrWarm]],CalcTable[[#This Row],[IrrWindy]])</f>
        <v>#NAME?</v>
      </c>
      <c r="Y8347" s="13" t="e">
        <f t="shared" ca="1" si="2614"/>
        <v>#NAME?</v>
      </c>
      <c r="Z8347" s="13" t="e">
        <f ca="1">CalcTable[[#This Row],[IrrHours]]/5</f>
        <v>#NAME?</v>
      </c>
      <c r="AA8347" s="13" t="e">
        <f ca="1">IF(CalcTable[[#This Row],[IrrFlag]]=FALSE,0,MAX(0,CalcTable[[#This Row],[VolRednWind]]*(FCAP*IRR_TARGET-CalcTable[[#This Row],[IWC]])))</f>
        <v>#NAME?</v>
      </c>
      <c r="AB8347" s="13" t="e">
        <f ca="1">CalcTable[[#This Row],[IWC]]+CalcTable[[#This Row],[Eff Precip]]+CalcTable[[#This Row],[IrrAmt]]-CalcTable[[#This Row],[AET]]</f>
        <v>#NAME?</v>
      </c>
      <c r="AC8347" s="13" t="e">
        <f ca="1">IF(CalcTable[[#This Row],[PWC]]&gt;FCAP,MIN(24*PERC,MIN(SAT,CalcTable[[#This Row],[PWC]])-FCAP),0)</f>
        <v>#NAME?</v>
      </c>
      <c r="AD8347" s="13" t="e">
        <f ca="1">IF(CalcTable[[#This Row],[PWC]]&gt;SAT,CalcTable[[#This Row],[PWC]]-SAT,0)</f>
        <v>#NAME?</v>
      </c>
      <c r="AE8347" s="13" t="e">
        <f ca="1">CalcTable[[#This Row],[PWC]]-CalcTable[[#This Row],[PercAmt]]-CalcTable[[#This Row],[Runoff]]</f>
        <v>#NAME?</v>
      </c>
      <c r="AF8347" s="13" t="e">
        <f ca="1">CalcTable[[#This Row],[IrrAmt]]/1000*CUR_IRR_AREA*10000/IRR_EFF</f>
        <v>#NAME?</v>
      </c>
      <c r="AG8347" s="147"/>
      <c r="AI8347" s="50">
        <v>0</v>
      </c>
      <c r="AJ8347" s="50">
        <v>0</v>
      </c>
      <c r="AK8347" s="50">
        <v>0</v>
      </c>
      <c r="AL8347" s="50">
        <v>0</v>
      </c>
      <c r="AM8347" s="50"/>
      <c r="AN8347" s="50"/>
      <c r="AO8347" s="50"/>
      <c r="AP8347" s="50"/>
      <c r="AQ8347" s="50"/>
      <c r="AR8347" s="50"/>
      <c r="AS8347" s="50"/>
      <c r="AT8347" s="50"/>
      <c r="AU8347" s="50"/>
      <c r="AV8347" s="50"/>
      <c r="AW8347" s="50"/>
      <c r="AX8347" s="50">
        <f t="shared" si="2615"/>
        <v>0</v>
      </c>
      <c r="AY8347" s="50"/>
      <c r="AZ8347" s="50">
        <f t="shared" si="2616"/>
        <v>0</v>
      </c>
      <c r="BA8347" s="50">
        <f t="shared" si="2626"/>
        <v>0</v>
      </c>
      <c r="BB8347" s="50">
        <f t="shared" si="2627"/>
        <v>0</v>
      </c>
      <c r="BC8347" s="17">
        <f t="shared" si="2617"/>
        <v>20147</v>
      </c>
      <c r="BD8347" s="50">
        <f t="shared" si="2618"/>
        <v>0</v>
      </c>
      <c r="BE8347" s="50">
        <f t="shared" si="2619"/>
        <v>0</v>
      </c>
      <c r="BF8347" s="50">
        <f t="shared" si="2620"/>
        <v>0</v>
      </c>
      <c r="BG8347" s="50"/>
      <c r="BH8347" s="17">
        <f t="shared" si="2621"/>
        <v>0</v>
      </c>
      <c r="BI8347" s="17">
        <f t="shared" si="2631"/>
        <v>8347</v>
      </c>
      <c r="BJ8347" s="17">
        <f t="shared" si="2622"/>
        <v>8347</v>
      </c>
      <c r="BK8347" s="150">
        <f t="shared" si="2623"/>
        <v>41825</v>
      </c>
      <c r="BL8347" s="50" t="e">
        <f t="shared" ca="1" si="2628"/>
        <v>#NAME?</v>
      </c>
      <c r="BM8347" s="50" t="e">
        <f t="shared" ca="1" si="2629"/>
        <v>#NAME?</v>
      </c>
      <c r="BN8347" s="50" t="e">
        <f t="shared" ca="1" si="2630"/>
        <v>#NAME?</v>
      </c>
    </row>
    <row r="8348" spans="1:66" x14ac:dyDescent="0.35">
      <c r="A8348" s="48">
        <v>41826</v>
      </c>
      <c r="B8348" s="17">
        <v>2014</v>
      </c>
      <c r="C8348" s="17">
        <v>7</v>
      </c>
      <c r="D8348" s="17">
        <v>187</v>
      </c>
      <c r="E8348" s="17">
        <v>6</v>
      </c>
      <c r="F8348" s="17">
        <v>1</v>
      </c>
      <c r="G8348" s="50">
        <v>13.8</v>
      </c>
      <c r="H8348" s="32">
        <v>4.6329650903164783</v>
      </c>
      <c r="I8348" s="50">
        <v>11.666666666666666</v>
      </c>
      <c r="J8348" s="13">
        <v>6.6</v>
      </c>
      <c r="K8348" s="13">
        <f t="shared" si="2612"/>
        <v>6.6</v>
      </c>
      <c r="L8348" s="13">
        <f t="shared" si="2624"/>
        <v>1.1999999999999997</v>
      </c>
      <c r="M8348" s="13" t="e">
        <f ca="1">CalcTable[[#This Row],[IWC]]-AE8347</f>
        <v>#NAME?</v>
      </c>
      <c r="N8348" s="13" t="e">
        <f ca="1">IF(CalcTable[[#This Row],[Day of Year]]&lt;123,FCAP,AE8347)</f>
        <v>#NAME?</v>
      </c>
      <c r="O8348" s="17" t="e">
        <f ca="1">IF(IRR_DRIP,5,COUNTIF('IDET Wind Values'!C8332:G8332,"&lt;="&amp;IRR_MAXWIND))</f>
        <v>#NAME?</v>
      </c>
      <c r="P8348" s="13" t="e">
        <f ca="1">CalcTable[[#This Row],[ET_o]]*KL</f>
        <v>#NAME?</v>
      </c>
      <c r="Q8348" s="13" t="e">
        <f ca="1">IF(WILTPT&lt;=0,1,MAX(0,MIN(1,(CalcTable[[#This Row],[IWC]]-WILTPT)/(MAD-WILTPT))))</f>
        <v>#NAME?</v>
      </c>
      <c r="R8348" s="13" t="e">
        <f ca="1">CalcTable[[#This Row],[ETMult]]*CalcTable[[#This Row],[ETb]]</f>
        <v>#NAME?</v>
      </c>
      <c r="S8348" s="13" t="b">
        <f>INDEX(IRR_LIST,CalcTable[[#This Row],[Day of Week]]+1)</f>
        <v>1</v>
      </c>
      <c r="T8348" s="13">
        <f t="shared" ca="1" si="2613"/>
        <v>0</v>
      </c>
      <c r="U8348" s="13" t="b">
        <f ca="1">IF(CalcTable[[#This Row],[IrrPrecip]]&gt;=IC_MM,FALSE,TRUE)</f>
        <v>1</v>
      </c>
      <c r="V8348" s="13" t="b">
        <f t="shared" si="2625"/>
        <v>1</v>
      </c>
      <c r="W8348" s="13" t="e">
        <f ca="1">IF(AND(IRR_DRIP=FALSE,CalcTable[[#This Row],[IrrHours]]&lt;=0),FALSE,TRUE)</f>
        <v>#NAME?</v>
      </c>
      <c r="X8348" s="13" t="e">
        <f ca="1">AND(CalcTable[[#This Row],[IrrDay]],CalcTable[[#This Row],[IrrRain]],CalcTable[[#This Row],[IrrWarm]],CalcTable[[#This Row],[IrrWindy]])</f>
        <v>#NAME?</v>
      </c>
      <c r="Y8348" s="13" t="e">
        <f t="shared" ca="1" si="2614"/>
        <v>#NAME?</v>
      </c>
      <c r="Z8348" s="13" t="e">
        <f ca="1">CalcTable[[#This Row],[IrrHours]]/5</f>
        <v>#NAME?</v>
      </c>
      <c r="AA8348" s="13" t="e">
        <f ca="1">IF(CalcTable[[#This Row],[IrrFlag]]=FALSE,0,MAX(0,CalcTable[[#This Row],[VolRednWind]]*(FCAP*IRR_TARGET-CalcTable[[#This Row],[IWC]])))</f>
        <v>#NAME?</v>
      </c>
      <c r="AB8348" s="13" t="e">
        <f ca="1">CalcTable[[#This Row],[IWC]]+CalcTable[[#This Row],[Eff Precip]]+CalcTable[[#This Row],[IrrAmt]]-CalcTable[[#This Row],[AET]]</f>
        <v>#NAME?</v>
      </c>
      <c r="AC8348" s="13" t="e">
        <f ca="1">IF(CalcTable[[#This Row],[PWC]]&gt;FCAP,MIN(24*PERC,MIN(SAT,CalcTable[[#This Row],[PWC]])-FCAP),0)</f>
        <v>#NAME?</v>
      </c>
      <c r="AD8348" s="13" t="e">
        <f ca="1">IF(CalcTable[[#This Row],[PWC]]&gt;SAT,CalcTable[[#This Row],[PWC]]-SAT,0)</f>
        <v>#NAME?</v>
      </c>
      <c r="AE8348" s="13" t="e">
        <f ca="1">CalcTable[[#This Row],[PWC]]-CalcTable[[#This Row],[PercAmt]]-CalcTable[[#This Row],[Runoff]]</f>
        <v>#NAME?</v>
      </c>
      <c r="AF8348" s="13" t="e">
        <f ca="1">CalcTable[[#This Row],[IrrAmt]]/1000*CUR_IRR_AREA*10000/IRR_EFF</f>
        <v>#NAME?</v>
      </c>
      <c r="AG8348" s="147"/>
      <c r="AI8348" s="50">
        <v>0</v>
      </c>
      <c r="AJ8348" s="50">
        <v>0</v>
      </c>
      <c r="AK8348" s="50">
        <v>0</v>
      </c>
      <c r="AL8348" s="50">
        <v>0</v>
      </c>
      <c r="AM8348" s="50"/>
      <c r="AN8348" s="50"/>
      <c r="AO8348" s="50"/>
      <c r="AP8348" s="50"/>
      <c r="AQ8348" s="50"/>
      <c r="AR8348" s="50"/>
      <c r="AS8348" s="50"/>
      <c r="AT8348" s="50"/>
      <c r="AU8348" s="50"/>
      <c r="AV8348" s="50"/>
      <c r="AW8348" s="50"/>
      <c r="AX8348" s="50">
        <f t="shared" si="2615"/>
        <v>0</v>
      </c>
      <c r="AY8348" s="50"/>
      <c r="AZ8348" s="50">
        <f t="shared" si="2616"/>
        <v>0</v>
      </c>
      <c r="BA8348" s="50">
        <f t="shared" si="2626"/>
        <v>0</v>
      </c>
      <c r="BB8348" s="50">
        <f t="shared" si="2627"/>
        <v>0</v>
      </c>
      <c r="BC8348" s="17">
        <f t="shared" si="2617"/>
        <v>20147</v>
      </c>
      <c r="BD8348" s="50">
        <f t="shared" si="2618"/>
        <v>0</v>
      </c>
      <c r="BE8348" s="50">
        <f t="shared" si="2619"/>
        <v>0</v>
      </c>
      <c r="BF8348" s="50">
        <f t="shared" si="2620"/>
        <v>0</v>
      </c>
      <c r="BG8348" s="50"/>
      <c r="BH8348" s="17">
        <f t="shared" si="2621"/>
        <v>0</v>
      </c>
      <c r="BI8348" s="17">
        <f t="shared" si="2631"/>
        <v>8348</v>
      </c>
      <c r="BJ8348" s="17">
        <f t="shared" si="2622"/>
        <v>8348</v>
      </c>
      <c r="BK8348" s="150">
        <f t="shared" si="2623"/>
        <v>41826</v>
      </c>
      <c r="BL8348" s="50" t="e">
        <f t="shared" ca="1" si="2628"/>
        <v>#NAME?</v>
      </c>
      <c r="BM8348" s="50" t="e">
        <f t="shared" ca="1" si="2629"/>
        <v>#NAME?</v>
      </c>
      <c r="BN8348" s="50" t="e">
        <f t="shared" ca="1" si="2630"/>
        <v>#NAME?</v>
      </c>
    </row>
    <row r="8349" spans="1:66" x14ac:dyDescent="0.35">
      <c r="A8349" s="48">
        <v>41827</v>
      </c>
      <c r="B8349" s="17">
        <v>2014</v>
      </c>
      <c r="C8349" s="17">
        <v>7</v>
      </c>
      <c r="D8349" s="17">
        <v>188</v>
      </c>
      <c r="E8349" s="17">
        <v>7</v>
      </c>
      <c r="F8349" s="17">
        <v>2</v>
      </c>
      <c r="G8349" s="50">
        <v>12.7</v>
      </c>
      <c r="H8349" s="32">
        <v>4.9190925989708187</v>
      </c>
      <c r="I8349" s="50">
        <v>16</v>
      </c>
      <c r="J8349" s="13">
        <v>2.4</v>
      </c>
      <c r="K8349" s="13">
        <f t="shared" si="2612"/>
        <v>2.4</v>
      </c>
      <c r="L8349" s="13">
        <f t="shared" si="2624"/>
        <v>0</v>
      </c>
      <c r="M8349" s="13" t="e">
        <f ca="1">CalcTable[[#This Row],[IWC]]-AE8348</f>
        <v>#NAME?</v>
      </c>
      <c r="N8349" s="13" t="e">
        <f ca="1">IF(CalcTable[[#This Row],[Day of Year]]&lt;123,FCAP,AE8348)</f>
        <v>#NAME?</v>
      </c>
      <c r="O8349" s="17" t="e">
        <f ca="1">IF(IRR_DRIP,5,COUNTIF('IDET Wind Values'!C8333:G8333,"&lt;="&amp;IRR_MAXWIND))</f>
        <v>#NAME?</v>
      </c>
      <c r="P8349" s="13" t="e">
        <f ca="1">CalcTable[[#This Row],[ET_o]]*KL</f>
        <v>#NAME?</v>
      </c>
      <c r="Q8349" s="13" t="e">
        <f ca="1">IF(WILTPT&lt;=0,1,MAX(0,MIN(1,(CalcTable[[#This Row],[IWC]]-WILTPT)/(MAD-WILTPT))))</f>
        <v>#NAME?</v>
      </c>
      <c r="R8349" s="13" t="e">
        <f ca="1">CalcTable[[#This Row],[ETMult]]*CalcTable[[#This Row],[ETb]]</f>
        <v>#NAME?</v>
      </c>
      <c r="S8349" s="13" t="b">
        <f>INDEX(IRR_LIST,CalcTable[[#This Row],[Day of Week]]+1)</f>
        <v>0</v>
      </c>
      <c r="T8349" s="13">
        <f t="shared" ca="1" si="2613"/>
        <v>6.6</v>
      </c>
      <c r="U8349" s="13" t="b">
        <f ca="1">IF(CalcTable[[#This Row],[IrrPrecip]]&gt;=IC_MM,FALSE,TRUE)</f>
        <v>1</v>
      </c>
      <c r="V8349" s="13" t="b">
        <f t="shared" si="2625"/>
        <v>1</v>
      </c>
      <c r="W8349" s="13" t="e">
        <f ca="1">IF(AND(IRR_DRIP=FALSE,CalcTable[[#This Row],[IrrHours]]&lt;=0),FALSE,TRUE)</f>
        <v>#NAME?</v>
      </c>
      <c r="X8349" s="13" t="e">
        <f ca="1">AND(CalcTable[[#This Row],[IrrDay]],CalcTable[[#This Row],[IrrRain]],CalcTable[[#This Row],[IrrWarm]],CalcTable[[#This Row],[IrrWindy]])</f>
        <v>#NAME?</v>
      </c>
      <c r="Y8349" s="13" t="e">
        <f t="shared" ca="1" si="2614"/>
        <v>#NAME?</v>
      </c>
      <c r="Z8349" s="13" t="e">
        <f ca="1">CalcTable[[#This Row],[IrrHours]]/5</f>
        <v>#NAME?</v>
      </c>
      <c r="AA8349" s="13" t="e">
        <f ca="1">IF(CalcTable[[#This Row],[IrrFlag]]=FALSE,0,MAX(0,CalcTable[[#This Row],[VolRednWind]]*(FCAP*IRR_TARGET-CalcTable[[#This Row],[IWC]])))</f>
        <v>#NAME?</v>
      </c>
      <c r="AB8349" s="13" t="e">
        <f ca="1">CalcTable[[#This Row],[IWC]]+CalcTable[[#This Row],[Eff Precip]]+CalcTable[[#This Row],[IrrAmt]]-CalcTable[[#This Row],[AET]]</f>
        <v>#NAME?</v>
      </c>
      <c r="AC8349" s="13" t="e">
        <f ca="1">IF(CalcTable[[#This Row],[PWC]]&gt;FCAP,MIN(24*PERC,MIN(SAT,CalcTable[[#This Row],[PWC]])-FCAP),0)</f>
        <v>#NAME?</v>
      </c>
      <c r="AD8349" s="13" t="e">
        <f ca="1">IF(CalcTable[[#This Row],[PWC]]&gt;SAT,CalcTable[[#This Row],[PWC]]-SAT,0)</f>
        <v>#NAME?</v>
      </c>
      <c r="AE8349" s="13" t="e">
        <f ca="1">CalcTable[[#This Row],[PWC]]-CalcTable[[#This Row],[PercAmt]]-CalcTable[[#This Row],[Runoff]]</f>
        <v>#NAME?</v>
      </c>
      <c r="AF8349" s="13" t="e">
        <f ca="1">CalcTable[[#This Row],[IrrAmt]]/1000*CUR_IRR_AREA*10000/IRR_EFF</f>
        <v>#NAME?</v>
      </c>
      <c r="AG8349" s="147"/>
      <c r="AI8349" s="50">
        <v>0</v>
      </c>
      <c r="AJ8349" s="50">
        <v>0</v>
      </c>
      <c r="AK8349" s="50">
        <v>0</v>
      </c>
      <c r="AL8349" s="50">
        <v>7.1037556163234719</v>
      </c>
      <c r="AM8349" s="50"/>
      <c r="AN8349" s="50"/>
      <c r="AO8349" s="50"/>
      <c r="AP8349" s="50"/>
      <c r="AQ8349" s="50"/>
      <c r="AR8349" s="50"/>
      <c r="AS8349" s="50"/>
      <c r="AT8349" s="50"/>
      <c r="AU8349" s="50"/>
      <c r="AV8349" s="50"/>
      <c r="AW8349" s="50"/>
      <c r="AX8349" s="50">
        <f t="shared" si="2615"/>
        <v>7.1037556163234719</v>
      </c>
      <c r="AY8349" s="50"/>
      <c r="AZ8349" s="50">
        <f t="shared" si="2616"/>
        <v>208.37683141215518</v>
      </c>
      <c r="BA8349" s="50">
        <f t="shared" si="2626"/>
        <v>320.8341689996675</v>
      </c>
      <c r="BB8349" s="50">
        <f t="shared" si="2627"/>
        <v>330.7568752573892</v>
      </c>
      <c r="BC8349" s="17">
        <f t="shared" si="2617"/>
        <v>20147</v>
      </c>
      <c r="BD8349" s="50">
        <f t="shared" si="2618"/>
        <v>7.1037556163234719</v>
      </c>
      <c r="BE8349" s="50">
        <f t="shared" si="2619"/>
        <v>208.37683141215518</v>
      </c>
      <c r="BF8349" s="50">
        <f t="shared" si="2620"/>
        <v>340.83816093818018</v>
      </c>
      <c r="BG8349" s="50"/>
      <c r="BH8349" s="17">
        <f t="shared" si="2621"/>
        <v>0</v>
      </c>
      <c r="BI8349" s="17">
        <f t="shared" si="2631"/>
        <v>8349</v>
      </c>
      <c r="BJ8349" s="17">
        <f t="shared" si="2622"/>
        <v>8349</v>
      </c>
      <c r="BK8349" s="150">
        <f t="shared" si="2623"/>
        <v>41827</v>
      </c>
      <c r="BL8349" s="50" t="e">
        <f t="shared" ca="1" si="2628"/>
        <v>#NAME?</v>
      </c>
      <c r="BM8349" s="50" t="e">
        <f t="shared" ca="1" si="2629"/>
        <v>#NAME?</v>
      </c>
      <c r="BN8349" s="50" t="e">
        <f t="shared" ca="1" si="2630"/>
        <v>#NAME?</v>
      </c>
    </row>
    <row r="8350" spans="1:66" x14ac:dyDescent="0.35">
      <c r="A8350" s="48">
        <v>41828</v>
      </c>
      <c r="B8350" s="17">
        <v>2014</v>
      </c>
      <c r="C8350" s="17">
        <v>7</v>
      </c>
      <c r="D8350" s="17">
        <v>189</v>
      </c>
      <c r="E8350" s="17">
        <v>8</v>
      </c>
      <c r="F8350" s="17">
        <v>3</v>
      </c>
      <c r="G8350" s="50">
        <v>13.1</v>
      </c>
      <c r="H8350" s="32">
        <v>5.6287643394344204</v>
      </c>
      <c r="I8350" s="50">
        <v>13.833333333333334</v>
      </c>
      <c r="J8350" s="13">
        <v>0</v>
      </c>
      <c r="K8350" s="13">
        <f t="shared" si="2612"/>
        <v>0</v>
      </c>
      <c r="L8350" s="13">
        <f t="shared" si="2624"/>
        <v>0</v>
      </c>
      <c r="M8350" s="13" t="e">
        <f ca="1">CalcTable[[#This Row],[IWC]]-AE8349</f>
        <v>#NAME?</v>
      </c>
      <c r="N8350" s="13" t="e">
        <f ca="1">IF(CalcTable[[#This Row],[Day of Year]]&lt;123,FCAP,AE8349)</f>
        <v>#NAME?</v>
      </c>
      <c r="O8350" s="17" t="e">
        <f ca="1">IF(IRR_DRIP,5,COUNTIF('IDET Wind Values'!C8334:G8334,"&lt;="&amp;IRR_MAXWIND))</f>
        <v>#NAME?</v>
      </c>
      <c r="P8350" s="13" t="e">
        <f ca="1">CalcTable[[#This Row],[ET_o]]*KL</f>
        <v>#NAME?</v>
      </c>
      <c r="Q8350" s="13" t="e">
        <f ca="1">IF(WILTPT&lt;=0,1,MAX(0,MIN(1,(CalcTable[[#This Row],[IWC]]-WILTPT)/(MAD-WILTPT))))</f>
        <v>#NAME?</v>
      </c>
      <c r="R8350" s="13" t="e">
        <f ca="1">CalcTable[[#This Row],[ETMult]]*CalcTable[[#This Row],[ETb]]</f>
        <v>#NAME?</v>
      </c>
      <c r="S8350" s="13" t="b">
        <f>INDEX(IRR_LIST,CalcTable[[#This Row],[Day of Week]]+1)</f>
        <v>1</v>
      </c>
      <c r="T8350" s="13">
        <f t="shared" ca="1" si="2613"/>
        <v>9</v>
      </c>
      <c r="U8350" s="13" t="b">
        <f ca="1">IF(CalcTable[[#This Row],[IrrPrecip]]&gt;=IC_MM,FALSE,TRUE)</f>
        <v>1</v>
      </c>
      <c r="V8350" s="13" t="b">
        <f t="shared" si="2625"/>
        <v>1</v>
      </c>
      <c r="W8350" s="13" t="e">
        <f ca="1">IF(AND(IRR_DRIP=FALSE,CalcTable[[#This Row],[IrrHours]]&lt;=0),FALSE,TRUE)</f>
        <v>#NAME?</v>
      </c>
      <c r="X8350" s="13" t="e">
        <f ca="1">AND(CalcTable[[#This Row],[IrrDay]],CalcTable[[#This Row],[IrrRain]],CalcTable[[#This Row],[IrrWarm]],CalcTable[[#This Row],[IrrWindy]])</f>
        <v>#NAME?</v>
      </c>
      <c r="Y8350" s="13" t="e">
        <f t="shared" ca="1" si="2614"/>
        <v>#NAME?</v>
      </c>
      <c r="Z8350" s="13" t="e">
        <f ca="1">CalcTable[[#This Row],[IrrHours]]/5</f>
        <v>#NAME?</v>
      </c>
      <c r="AA8350" s="13" t="e">
        <f ca="1">IF(CalcTable[[#This Row],[IrrFlag]]=FALSE,0,MAX(0,CalcTable[[#This Row],[VolRednWind]]*(FCAP*IRR_TARGET-CalcTable[[#This Row],[IWC]])))</f>
        <v>#NAME?</v>
      </c>
      <c r="AB8350" s="13" t="e">
        <f ca="1">CalcTable[[#This Row],[IWC]]+CalcTable[[#This Row],[Eff Precip]]+CalcTable[[#This Row],[IrrAmt]]-CalcTable[[#This Row],[AET]]</f>
        <v>#NAME?</v>
      </c>
      <c r="AC8350" s="13" t="e">
        <f ca="1">IF(CalcTable[[#This Row],[PWC]]&gt;FCAP,MIN(24*PERC,MIN(SAT,CalcTable[[#This Row],[PWC]])-FCAP),0)</f>
        <v>#NAME?</v>
      </c>
      <c r="AD8350" s="13" t="e">
        <f ca="1">IF(CalcTable[[#This Row],[PWC]]&gt;SAT,CalcTable[[#This Row],[PWC]]-SAT,0)</f>
        <v>#NAME?</v>
      </c>
      <c r="AE8350" s="13" t="e">
        <f ca="1">CalcTable[[#This Row],[PWC]]-CalcTable[[#This Row],[PercAmt]]-CalcTable[[#This Row],[Runoff]]</f>
        <v>#NAME?</v>
      </c>
      <c r="AF8350" s="13" t="e">
        <f ca="1">CalcTable[[#This Row],[IrrAmt]]/1000*CUR_IRR_AREA*10000/IRR_EFF</f>
        <v>#NAME?</v>
      </c>
      <c r="AG8350" s="147"/>
      <c r="AI8350" s="50">
        <v>0</v>
      </c>
      <c r="AJ8350" s="50">
        <v>0</v>
      </c>
      <c r="AK8350" s="50">
        <v>0</v>
      </c>
      <c r="AL8350" s="50">
        <v>0</v>
      </c>
      <c r="AM8350" s="50"/>
      <c r="AN8350" s="50"/>
      <c r="AO8350" s="50"/>
      <c r="AP8350" s="50"/>
      <c r="AQ8350" s="50"/>
      <c r="AR8350" s="50"/>
      <c r="AS8350" s="50"/>
      <c r="AT8350" s="50"/>
      <c r="AU8350" s="50"/>
      <c r="AV8350" s="50"/>
      <c r="AW8350" s="50"/>
      <c r="AX8350" s="50">
        <f t="shared" si="2615"/>
        <v>0</v>
      </c>
      <c r="AY8350" s="50"/>
      <c r="AZ8350" s="50">
        <f t="shared" si="2616"/>
        <v>0</v>
      </c>
      <c r="BA8350" s="50">
        <f t="shared" si="2626"/>
        <v>0</v>
      </c>
      <c r="BB8350" s="50">
        <f t="shared" si="2627"/>
        <v>0</v>
      </c>
      <c r="BC8350" s="17">
        <f t="shared" si="2617"/>
        <v>20147</v>
      </c>
      <c r="BD8350" s="50">
        <f t="shared" si="2618"/>
        <v>0</v>
      </c>
      <c r="BE8350" s="50">
        <f t="shared" si="2619"/>
        <v>0</v>
      </c>
      <c r="BF8350" s="50">
        <f t="shared" si="2620"/>
        <v>0</v>
      </c>
      <c r="BG8350" s="50"/>
      <c r="BH8350" s="17">
        <f t="shared" si="2621"/>
        <v>0</v>
      </c>
      <c r="BI8350" s="17">
        <f t="shared" si="2631"/>
        <v>8350</v>
      </c>
      <c r="BJ8350" s="17">
        <f t="shared" si="2622"/>
        <v>8350</v>
      </c>
      <c r="BK8350" s="150">
        <f t="shared" si="2623"/>
        <v>41828</v>
      </c>
      <c r="BL8350" s="50" t="e">
        <f t="shared" ca="1" si="2628"/>
        <v>#NAME?</v>
      </c>
      <c r="BM8350" s="50" t="e">
        <f t="shared" ca="1" si="2629"/>
        <v>#NAME?</v>
      </c>
      <c r="BN8350" s="50" t="e">
        <f t="shared" ca="1" si="2630"/>
        <v>#NAME?</v>
      </c>
    </row>
    <row r="8351" spans="1:66" x14ac:dyDescent="0.35">
      <c r="A8351" s="48">
        <v>41829</v>
      </c>
      <c r="B8351" s="17">
        <v>2014</v>
      </c>
      <c r="C8351" s="17">
        <v>7</v>
      </c>
      <c r="D8351" s="17">
        <v>190</v>
      </c>
      <c r="E8351" s="17">
        <v>9</v>
      </c>
      <c r="F8351" s="17">
        <v>4</v>
      </c>
      <c r="G8351" s="50">
        <v>13.1</v>
      </c>
      <c r="H8351" s="32">
        <v>6.649576232610996</v>
      </c>
      <c r="I8351" s="50">
        <v>12.333333333333334</v>
      </c>
      <c r="J8351" s="13">
        <v>0</v>
      </c>
      <c r="K8351" s="13">
        <f t="shared" si="2612"/>
        <v>0</v>
      </c>
      <c r="L8351" s="13">
        <f t="shared" si="2624"/>
        <v>0</v>
      </c>
      <c r="M8351" s="13" t="e">
        <f ca="1">CalcTable[[#This Row],[IWC]]-AE8350</f>
        <v>#NAME?</v>
      </c>
      <c r="N8351" s="13" t="e">
        <f ca="1">IF(CalcTable[[#This Row],[Day of Year]]&lt;123,FCAP,AE8350)</f>
        <v>#NAME?</v>
      </c>
      <c r="O8351" s="17" t="e">
        <f ca="1">IF(IRR_DRIP,5,COUNTIF('IDET Wind Values'!C8335:G8335,"&lt;="&amp;IRR_MAXWIND))</f>
        <v>#NAME?</v>
      </c>
      <c r="P8351" s="13" t="e">
        <f ca="1">CalcTable[[#This Row],[ET_o]]*KL</f>
        <v>#NAME?</v>
      </c>
      <c r="Q8351" s="13" t="e">
        <f ca="1">IF(WILTPT&lt;=0,1,MAX(0,MIN(1,(CalcTable[[#This Row],[IWC]]-WILTPT)/(MAD-WILTPT))))</f>
        <v>#NAME?</v>
      </c>
      <c r="R8351" s="13" t="e">
        <f ca="1">CalcTable[[#This Row],[ETMult]]*CalcTable[[#This Row],[ETb]]</f>
        <v>#NAME?</v>
      </c>
      <c r="S8351" s="13" t="b">
        <f>INDEX(IRR_LIST,CalcTable[[#This Row],[Day of Week]]+1)</f>
        <v>0</v>
      </c>
      <c r="T8351" s="13">
        <f t="shared" ca="1" si="2613"/>
        <v>2.4</v>
      </c>
      <c r="U8351" s="13" t="b">
        <f ca="1">IF(CalcTable[[#This Row],[IrrPrecip]]&gt;=IC_MM,FALSE,TRUE)</f>
        <v>1</v>
      </c>
      <c r="V8351" s="13" t="b">
        <f t="shared" si="2625"/>
        <v>1</v>
      </c>
      <c r="W8351" s="13" t="e">
        <f ca="1">IF(AND(IRR_DRIP=FALSE,CalcTable[[#This Row],[IrrHours]]&lt;=0),FALSE,TRUE)</f>
        <v>#NAME?</v>
      </c>
      <c r="X8351" s="13" t="e">
        <f ca="1">AND(CalcTable[[#This Row],[IrrDay]],CalcTable[[#This Row],[IrrRain]],CalcTable[[#This Row],[IrrWarm]],CalcTable[[#This Row],[IrrWindy]])</f>
        <v>#NAME?</v>
      </c>
      <c r="Y8351" s="13" t="e">
        <f t="shared" ca="1" si="2614"/>
        <v>#NAME?</v>
      </c>
      <c r="Z8351" s="13" t="e">
        <f ca="1">CalcTable[[#This Row],[IrrHours]]/5</f>
        <v>#NAME?</v>
      </c>
      <c r="AA8351" s="13" t="e">
        <f ca="1">IF(CalcTable[[#This Row],[IrrFlag]]=FALSE,0,MAX(0,CalcTable[[#This Row],[VolRednWind]]*(FCAP*IRR_TARGET-CalcTable[[#This Row],[IWC]])))</f>
        <v>#NAME?</v>
      </c>
      <c r="AB8351" s="13" t="e">
        <f ca="1">CalcTable[[#This Row],[IWC]]+CalcTable[[#This Row],[Eff Precip]]+CalcTable[[#This Row],[IrrAmt]]-CalcTable[[#This Row],[AET]]</f>
        <v>#NAME?</v>
      </c>
      <c r="AC8351" s="13" t="e">
        <f ca="1">IF(CalcTable[[#This Row],[PWC]]&gt;FCAP,MIN(24*PERC,MIN(SAT,CalcTable[[#This Row],[PWC]])-FCAP),0)</f>
        <v>#NAME?</v>
      </c>
      <c r="AD8351" s="13" t="e">
        <f ca="1">IF(CalcTable[[#This Row],[PWC]]&gt;SAT,CalcTable[[#This Row],[PWC]]-SAT,0)</f>
        <v>#NAME?</v>
      </c>
      <c r="AE8351" s="13" t="e">
        <f ca="1">CalcTable[[#This Row],[PWC]]-CalcTable[[#This Row],[PercAmt]]-CalcTable[[#This Row],[Runoff]]</f>
        <v>#NAME?</v>
      </c>
      <c r="AF8351" s="13" t="e">
        <f ca="1">CalcTable[[#This Row],[IrrAmt]]/1000*CUR_IRR_AREA*10000/IRR_EFF</f>
        <v>#NAME?</v>
      </c>
      <c r="AG8351" s="147"/>
      <c r="AI8351" s="50">
        <v>0</v>
      </c>
      <c r="AJ8351" s="50">
        <v>0</v>
      </c>
      <c r="AK8351" s="50">
        <v>0</v>
      </c>
      <c r="AL8351" s="50">
        <v>5.8013213161228805</v>
      </c>
      <c r="AM8351" s="50"/>
      <c r="AN8351" s="50"/>
      <c r="AO8351" s="50"/>
      <c r="AP8351" s="50"/>
      <c r="AQ8351" s="50"/>
      <c r="AR8351" s="50"/>
      <c r="AS8351" s="50"/>
      <c r="AT8351" s="50"/>
      <c r="AU8351" s="50"/>
      <c r="AV8351" s="50"/>
      <c r="AW8351" s="50"/>
      <c r="AX8351" s="50">
        <f t="shared" si="2615"/>
        <v>5.8013213161228805</v>
      </c>
      <c r="AY8351" s="50"/>
      <c r="AZ8351" s="50">
        <f t="shared" si="2616"/>
        <v>170.17209193960451</v>
      </c>
      <c r="BA8351" s="50">
        <f t="shared" si="2626"/>
        <v>262.01099870066093</v>
      </c>
      <c r="BB8351" s="50">
        <f t="shared" si="2627"/>
        <v>270.1144316501659</v>
      </c>
      <c r="BC8351" s="17">
        <f t="shared" si="2617"/>
        <v>20147</v>
      </c>
      <c r="BD8351" s="50">
        <f t="shared" si="2618"/>
        <v>5.8013213161228805</v>
      </c>
      <c r="BE8351" s="50">
        <f t="shared" si="2619"/>
        <v>170.17209193960451</v>
      </c>
      <c r="BF8351" s="50">
        <f t="shared" si="2620"/>
        <v>278.34736936264954</v>
      </c>
      <c r="BG8351" s="50"/>
      <c r="BH8351" s="17">
        <f t="shared" si="2621"/>
        <v>0</v>
      </c>
      <c r="BI8351" s="17">
        <f t="shared" si="2631"/>
        <v>8351</v>
      </c>
      <c r="BJ8351" s="17">
        <f t="shared" si="2622"/>
        <v>8351</v>
      </c>
      <c r="BK8351" s="150">
        <f t="shared" si="2623"/>
        <v>41829</v>
      </c>
      <c r="BL8351" s="50" t="e">
        <f t="shared" ca="1" si="2628"/>
        <v>#NAME?</v>
      </c>
      <c r="BM8351" s="50" t="e">
        <f t="shared" ca="1" si="2629"/>
        <v>#NAME?</v>
      </c>
      <c r="BN8351" s="50" t="e">
        <f t="shared" ca="1" si="2630"/>
        <v>#NAME?</v>
      </c>
    </row>
    <row r="8352" spans="1:66" x14ac:dyDescent="0.35">
      <c r="A8352" s="48">
        <v>41830</v>
      </c>
      <c r="B8352" s="17">
        <v>2014</v>
      </c>
      <c r="C8352" s="17">
        <v>7</v>
      </c>
      <c r="D8352" s="17">
        <v>191</v>
      </c>
      <c r="E8352" s="17">
        <v>10</v>
      </c>
      <c r="F8352" s="17">
        <v>5</v>
      </c>
      <c r="G8352" s="50">
        <v>11.9</v>
      </c>
      <c r="H8352" s="32">
        <v>5.1086572343480894</v>
      </c>
      <c r="I8352" s="50">
        <v>14.333333333333334</v>
      </c>
      <c r="J8352" s="13">
        <v>0</v>
      </c>
      <c r="K8352" s="13">
        <f t="shared" si="2612"/>
        <v>0</v>
      </c>
      <c r="L8352" s="13">
        <f t="shared" si="2624"/>
        <v>0</v>
      </c>
      <c r="M8352" s="13" t="e">
        <f ca="1">CalcTable[[#This Row],[IWC]]-AE8351</f>
        <v>#NAME?</v>
      </c>
      <c r="N8352" s="13" t="e">
        <f ca="1">IF(CalcTable[[#This Row],[Day of Year]]&lt;123,FCAP,AE8351)</f>
        <v>#NAME?</v>
      </c>
      <c r="O8352" s="17" t="e">
        <f ca="1">IF(IRR_DRIP,5,COUNTIF('IDET Wind Values'!C8336:G8336,"&lt;="&amp;IRR_MAXWIND))</f>
        <v>#NAME?</v>
      </c>
      <c r="P8352" s="13" t="e">
        <f ca="1">CalcTable[[#This Row],[ET_o]]*KL</f>
        <v>#NAME?</v>
      </c>
      <c r="Q8352" s="13" t="e">
        <f ca="1">IF(WILTPT&lt;=0,1,MAX(0,MIN(1,(CalcTable[[#This Row],[IWC]]-WILTPT)/(MAD-WILTPT))))</f>
        <v>#NAME?</v>
      </c>
      <c r="R8352" s="13" t="e">
        <f ca="1">CalcTable[[#This Row],[ETMult]]*CalcTable[[#This Row],[ETb]]</f>
        <v>#NAME?</v>
      </c>
      <c r="S8352" s="13" t="b">
        <f>INDEX(IRR_LIST,CalcTable[[#This Row],[Day of Week]]+1)</f>
        <v>1</v>
      </c>
      <c r="T8352" s="13">
        <f t="shared" ca="1" si="2613"/>
        <v>0</v>
      </c>
      <c r="U8352" s="13" t="b">
        <f ca="1">IF(CalcTable[[#This Row],[IrrPrecip]]&gt;=IC_MM,FALSE,TRUE)</f>
        <v>1</v>
      </c>
      <c r="V8352" s="13" t="b">
        <f t="shared" si="2625"/>
        <v>1</v>
      </c>
      <c r="W8352" s="13" t="e">
        <f ca="1">IF(AND(IRR_DRIP=FALSE,CalcTable[[#This Row],[IrrHours]]&lt;=0),FALSE,TRUE)</f>
        <v>#NAME?</v>
      </c>
      <c r="X8352" s="13" t="e">
        <f ca="1">AND(CalcTable[[#This Row],[IrrDay]],CalcTable[[#This Row],[IrrRain]],CalcTable[[#This Row],[IrrWarm]],CalcTable[[#This Row],[IrrWindy]])</f>
        <v>#NAME?</v>
      </c>
      <c r="Y8352" s="13" t="e">
        <f t="shared" ca="1" si="2614"/>
        <v>#NAME?</v>
      </c>
      <c r="Z8352" s="13" t="e">
        <f ca="1">CalcTable[[#This Row],[IrrHours]]/5</f>
        <v>#NAME?</v>
      </c>
      <c r="AA8352" s="13" t="e">
        <f ca="1">IF(CalcTable[[#This Row],[IrrFlag]]=FALSE,0,MAX(0,CalcTable[[#This Row],[VolRednWind]]*(FCAP*IRR_TARGET-CalcTable[[#This Row],[IWC]])))</f>
        <v>#NAME?</v>
      </c>
      <c r="AB8352" s="13" t="e">
        <f ca="1">CalcTable[[#This Row],[IWC]]+CalcTable[[#This Row],[Eff Precip]]+CalcTable[[#This Row],[IrrAmt]]-CalcTable[[#This Row],[AET]]</f>
        <v>#NAME?</v>
      </c>
      <c r="AC8352" s="13" t="e">
        <f ca="1">IF(CalcTable[[#This Row],[PWC]]&gt;FCAP,MIN(24*PERC,MIN(SAT,CalcTable[[#This Row],[PWC]])-FCAP),0)</f>
        <v>#NAME?</v>
      </c>
      <c r="AD8352" s="13" t="e">
        <f ca="1">IF(CalcTable[[#This Row],[PWC]]&gt;SAT,CalcTable[[#This Row],[PWC]]-SAT,0)</f>
        <v>#NAME?</v>
      </c>
      <c r="AE8352" s="13" t="e">
        <f ca="1">CalcTable[[#This Row],[PWC]]-CalcTable[[#This Row],[PercAmt]]-CalcTable[[#This Row],[Runoff]]</f>
        <v>#NAME?</v>
      </c>
      <c r="AF8352" s="13" t="e">
        <f ca="1">CalcTable[[#This Row],[IrrAmt]]/1000*CUR_IRR_AREA*10000/IRR_EFF</f>
        <v>#NAME?</v>
      </c>
      <c r="AG8352" s="147"/>
      <c r="AI8352" s="50">
        <v>6.8498629266618369</v>
      </c>
      <c r="AJ8352" s="50">
        <v>13.087665377470664</v>
      </c>
      <c r="AK8352" s="50">
        <v>0</v>
      </c>
      <c r="AL8352" s="50">
        <v>0</v>
      </c>
      <c r="AM8352" s="50"/>
      <c r="AN8352" s="50"/>
      <c r="AO8352" s="50"/>
      <c r="AP8352" s="50"/>
      <c r="AQ8352" s="50"/>
      <c r="AR8352" s="50"/>
      <c r="AS8352" s="50"/>
      <c r="AT8352" s="50"/>
      <c r="AU8352" s="50"/>
      <c r="AV8352" s="50"/>
      <c r="AW8352" s="50"/>
      <c r="AX8352" s="50">
        <f t="shared" si="2615"/>
        <v>19.937528304132499</v>
      </c>
      <c r="AY8352" s="50"/>
      <c r="AZ8352" s="50">
        <f t="shared" si="2616"/>
        <v>484.36950733017983</v>
      </c>
      <c r="BA8352" s="50">
        <f t="shared" si="2626"/>
        <v>787.96261946261211</v>
      </c>
      <c r="BB8352" s="50">
        <f t="shared" si="2627"/>
        <v>815.7153170164604</v>
      </c>
      <c r="BC8352" s="17">
        <f t="shared" si="2617"/>
        <v>20147</v>
      </c>
      <c r="BD8352" s="50">
        <f t="shared" si="2618"/>
        <v>19.937528304132499</v>
      </c>
      <c r="BE8352" s="50">
        <f t="shared" si="2619"/>
        <v>484.36950733017983</v>
      </c>
      <c r="BF8352" s="50">
        <f t="shared" si="2620"/>
        <v>792.27431847454727</v>
      </c>
      <c r="BG8352" s="50"/>
      <c r="BH8352" s="17">
        <f t="shared" si="2621"/>
        <v>0</v>
      </c>
      <c r="BI8352" s="17">
        <f t="shared" si="2631"/>
        <v>8352</v>
      </c>
      <c r="BJ8352" s="17">
        <f t="shared" si="2622"/>
        <v>8352</v>
      </c>
      <c r="BK8352" s="150">
        <f t="shared" si="2623"/>
        <v>41830</v>
      </c>
      <c r="BL8352" s="50" t="e">
        <f t="shared" ca="1" si="2628"/>
        <v>#NAME?</v>
      </c>
      <c r="BM8352" s="50" t="e">
        <f t="shared" ca="1" si="2629"/>
        <v>#NAME?</v>
      </c>
      <c r="BN8352" s="50" t="e">
        <f t="shared" ca="1" si="2630"/>
        <v>#NAME?</v>
      </c>
    </row>
    <row r="8353" spans="1:66" x14ac:dyDescent="0.35">
      <c r="A8353" s="48">
        <v>41831</v>
      </c>
      <c r="B8353" s="17">
        <v>2014</v>
      </c>
      <c r="C8353" s="17">
        <v>7</v>
      </c>
      <c r="D8353" s="17">
        <v>192</v>
      </c>
      <c r="E8353" s="17">
        <v>11</v>
      </c>
      <c r="F8353" s="17">
        <v>6</v>
      </c>
      <c r="G8353" s="50">
        <v>9.4</v>
      </c>
      <c r="H8353" s="32">
        <v>4.6010693058989212</v>
      </c>
      <c r="I8353" s="50">
        <v>8.8333333333333339</v>
      </c>
      <c r="J8353" s="13">
        <v>0</v>
      </c>
      <c r="K8353" s="13">
        <f t="shared" si="2612"/>
        <v>0</v>
      </c>
      <c r="L8353" s="13">
        <f t="shared" si="2624"/>
        <v>0</v>
      </c>
      <c r="M8353" s="13" t="e">
        <f ca="1">CalcTable[[#This Row],[IWC]]-AE8352</f>
        <v>#NAME?</v>
      </c>
      <c r="N8353" s="13" t="e">
        <f ca="1">IF(CalcTable[[#This Row],[Day of Year]]&lt;123,FCAP,AE8352)</f>
        <v>#NAME?</v>
      </c>
      <c r="O8353" s="17" t="e">
        <f ca="1">IF(IRR_DRIP,5,COUNTIF('IDET Wind Values'!C8337:G8337,"&lt;="&amp;IRR_MAXWIND))</f>
        <v>#NAME?</v>
      </c>
      <c r="P8353" s="13" t="e">
        <f ca="1">CalcTable[[#This Row],[ET_o]]*KL</f>
        <v>#NAME?</v>
      </c>
      <c r="Q8353" s="13" t="e">
        <f ca="1">IF(WILTPT&lt;=0,1,MAX(0,MIN(1,(CalcTable[[#This Row],[IWC]]-WILTPT)/(MAD-WILTPT))))</f>
        <v>#NAME?</v>
      </c>
      <c r="R8353" s="13" t="e">
        <f ca="1">CalcTable[[#This Row],[ETMult]]*CalcTable[[#This Row],[ETb]]</f>
        <v>#NAME?</v>
      </c>
      <c r="S8353" s="13" t="b">
        <f>INDEX(IRR_LIST,CalcTable[[#This Row],[Day of Week]]+1)</f>
        <v>0</v>
      </c>
      <c r="T8353" s="13">
        <f t="shared" ca="1" si="2613"/>
        <v>0</v>
      </c>
      <c r="U8353" s="13" t="b">
        <f ca="1">IF(CalcTable[[#This Row],[IrrPrecip]]&gt;=IC_MM,FALSE,TRUE)</f>
        <v>1</v>
      </c>
      <c r="V8353" s="13" t="b">
        <f t="shared" si="2625"/>
        <v>1</v>
      </c>
      <c r="W8353" s="13" t="e">
        <f ca="1">IF(AND(IRR_DRIP=FALSE,CalcTable[[#This Row],[IrrHours]]&lt;=0),FALSE,TRUE)</f>
        <v>#NAME?</v>
      </c>
      <c r="X8353" s="13" t="e">
        <f ca="1">AND(CalcTable[[#This Row],[IrrDay]],CalcTable[[#This Row],[IrrRain]],CalcTable[[#This Row],[IrrWarm]],CalcTable[[#This Row],[IrrWindy]])</f>
        <v>#NAME?</v>
      </c>
      <c r="Y8353" s="13" t="e">
        <f t="shared" ca="1" si="2614"/>
        <v>#NAME?</v>
      </c>
      <c r="Z8353" s="13" t="e">
        <f ca="1">CalcTable[[#This Row],[IrrHours]]/5</f>
        <v>#NAME?</v>
      </c>
      <c r="AA8353" s="13" t="e">
        <f ca="1">IF(CalcTable[[#This Row],[IrrFlag]]=FALSE,0,MAX(0,CalcTable[[#This Row],[VolRednWind]]*(FCAP*IRR_TARGET-CalcTable[[#This Row],[IWC]])))</f>
        <v>#NAME?</v>
      </c>
      <c r="AB8353" s="13" t="e">
        <f ca="1">CalcTable[[#This Row],[IWC]]+CalcTable[[#This Row],[Eff Precip]]+CalcTable[[#This Row],[IrrAmt]]-CalcTable[[#This Row],[AET]]</f>
        <v>#NAME?</v>
      </c>
      <c r="AC8353" s="13" t="e">
        <f ca="1">IF(CalcTable[[#This Row],[PWC]]&gt;FCAP,MIN(24*PERC,MIN(SAT,CalcTable[[#This Row],[PWC]])-FCAP),0)</f>
        <v>#NAME?</v>
      </c>
      <c r="AD8353" s="13" t="e">
        <f ca="1">IF(CalcTable[[#This Row],[PWC]]&gt;SAT,CalcTable[[#This Row],[PWC]]-SAT,0)</f>
        <v>#NAME?</v>
      </c>
      <c r="AE8353" s="13" t="e">
        <f ca="1">CalcTable[[#This Row],[PWC]]-CalcTable[[#This Row],[PercAmt]]-CalcTable[[#This Row],[Runoff]]</f>
        <v>#NAME?</v>
      </c>
      <c r="AF8353" s="13" t="e">
        <f ca="1">CalcTable[[#This Row],[IrrAmt]]/1000*CUR_IRR_AREA*10000/IRR_EFF</f>
        <v>#NAME?</v>
      </c>
      <c r="AG8353" s="147"/>
      <c r="AI8353" s="50">
        <v>0</v>
      </c>
      <c r="AJ8353" s="50">
        <v>0</v>
      </c>
      <c r="AK8353" s="50">
        <v>0</v>
      </c>
      <c r="AL8353" s="50">
        <v>6.4670284068274988</v>
      </c>
      <c r="AM8353" s="50"/>
      <c r="AN8353" s="50"/>
      <c r="AO8353" s="50"/>
      <c r="AP8353" s="50"/>
      <c r="AQ8353" s="50"/>
      <c r="AR8353" s="50"/>
      <c r="AS8353" s="50"/>
      <c r="AT8353" s="50"/>
      <c r="AU8353" s="50"/>
      <c r="AV8353" s="50"/>
      <c r="AW8353" s="50"/>
      <c r="AX8353" s="50">
        <f t="shared" si="2615"/>
        <v>6.4670284068274988</v>
      </c>
      <c r="AY8353" s="50"/>
      <c r="AZ8353" s="50">
        <f t="shared" si="2616"/>
        <v>189.69949993360666</v>
      </c>
      <c r="BA8353" s="50">
        <f t="shared" si="2626"/>
        <v>292.07700783428328</v>
      </c>
      <c r="BB8353" s="50">
        <f t="shared" si="2627"/>
        <v>301.11031735493123</v>
      </c>
      <c r="BC8353" s="17">
        <f t="shared" si="2617"/>
        <v>20147</v>
      </c>
      <c r="BD8353" s="50">
        <f t="shared" si="2618"/>
        <v>6.4670284068274988</v>
      </c>
      <c r="BE8353" s="50">
        <f t="shared" si="2619"/>
        <v>189.69949993360666</v>
      </c>
      <c r="BF8353" s="50">
        <f t="shared" si="2620"/>
        <v>310.28799243221107</v>
      </c>
      <c r="BG8353" s="50"/>
      <c r="BH8353" s="17">
        <f t="shared" si="2621"/>
        <v>0</v>
      </c>
      <c r="BI8353" s="17">
        <f t="shared" si="2631"/>
        <v>8353</v>
      </c>
      <c r="BJ8353" s="17">
        <f t="shared" si="2622"/>
        <v>8353</v>
      </c>
      <c r="BK8353" s="150">
        <f t="shared" si="2623"/>
        <v>41831</v>
      </c>
      <c r="BL8353" s="50" t="e">
        <f t="shared" ca="1" si="2628"/>
        <v>#NAME?</v>
      </c>
      <c r="BM8353" s="50" t="e">
        <f t="shared" ca="1" si="2629"/>
        <v>#NAME?</v>
      </c>
      <c r="BN8353" s="50" t="e">
        <f t="shared" ca="1" si="2630"/>
        <v>#NAME?</v>
      </c>
    </row>
    <row r="8354" spans="1:66" x14ac:dyDescent="0.35">
      <c r="A8354" s="48">
        <v>41832</v>
      </c>
      <c r="B8354" s="17">
        <v>2014</v>
      </c>
      <c r="C8354" s="17">
        <v>7</v>
      </c>
      <c r="D8354" s="17">
        <v>193</v>
      </c>
      <c r="E8354" s="17">
        <v>12</v>
      </c>
      <c r="F8354" s="17">
        <v>7</v>
      </c>
      <c r="G8354" s="50">
        <v>11.4</v>
      </c>
      <c r="H8354" s="32">
        <v>5.5957169708104679</v>
      </c>
      <c r="I8354" s="50">
        <v>11</v>
      </c>
      <c r="J8354" s="13">
        <v>0</v>
      </c>
      <c r="K8354" s="13">
        <f t="shared" si="2612"/>
        <v>0</v>
      </c>
      <c r="L8354" s="13">
        <f t="shared" si="2624"/>
        <v>0</v>
      </c>
      <c r="M8354" s="13" t="e">
        <f ca="1">CalcTable[[#This Row],[IWC]]-AE8353</f>
        <v>#NAME?</v>
      </c>
      <c r="N8354" s="13" t="e">
        <f ca="1">IF(CalcTable[[#This Row],[Day of Year]]&lt;123,FCAP,AE8353)</f>
        <v>#NAME?</v>
      </c>
      <c r="O8354" s="17" t="e">
        <f ca="1">IF(IRR_DRIP,5,COUNTIF('IDET Wind Values'!C8338:G8338,"&lt;="&amp;IRR_MAXWIND))</f>
        <v>#NAME?</v>
      </c>
      <c r="P8354" s="13" t="e">
        <f ca="1">CalcTable[[#This Row],[ET_o]]*KL</f>
        <v>#NAME?</v>
      </c>
      <c r="Q8354" s="13" t="e">
        <f ca="1">IF(WILTPT&lt;=0,1,MAX(0,MIN(1,(CalcTable[[#This Row],[IWC]]-WILTPT)/(MAD-WILTPT))))</f>
        <v>#NAME?</v>
      </c>
      <c r="R8354" s="13" t="e">
        <f ca="1">CalcTable[[#This Row],[ETMult]]*CalcTable[[#This Row],[ETb]]</f>
        <v>#NAME?</v>
      </c>
      <c r="S8354" s="13" t="b">
        <f>INDEX(IRR_LIST,CalcTable[[#This Row],[Day of Week]]+1)</f>
        <v>0</v>
      </c>
      <c r="T8354" s="13">
        <f t="shared" ca="1" si="2613"/>
        <v>0</v>
      </c>
      <c r="U8354" s="13" t="b">
        <f ca="1">IF(CalcTable[[#This Row],[IrrPrecip]]&gt;=IC_MM,FALSE,TRUE)</f>
        <v>1</v>
      </c>
      <c r="V8354" s="13" t="b">
        <f t="shared" si="2625"/>
        <v>1</v>
      </c>
      <c r="W8354" s="13" t="e">
        <f ca="1">IF(AND(IRR_DRIP=FALSE,CalcTable[[#This Row],[IrrHours]]&lt;=0),FALSE,TRUE)</f>
        <v>#NAME?</v>
      </c>
      <c r="X8354" s="13" t="e">
        <f ca="1">AND(CalcTable[[#This Row],[IrrDay]],CalcTable[[#This Row],[IrrRain]],CalcTable[[#This Row],[IrrWarm]],CalcTable[[#This Row],[IrrWindy]])</f>
        <v>#NAME?</v>
      </c>
      <c r="Y8354" s="13" t="e">
        <f t="shared" ca="1" si="2614"/>
        <v>#NAME?</v>
      </c>
      <c r="Z8354" s="13" t="e">
        <f ca="1">CalcTable[[#This Row],[IrrHours]]/5</f>
        <v>#NAME?</v>
      </c>
      <c r="AA8354" s="13" t="e">
        <f ca="1">IF(CalcTable[[#This Row],[IrrFlag]]=FALSE,0,MAX(0,CalcTable[[#This Row],[VolRednWind]]*(FCAP*IRR_TARGET-CalcTable[[#This Row],[IWC]])))</f>
        <v>#NAME?</v>
      </c>
      <c r="AB8354" s="13" t="e">
        <f ca="1">CalcTable[[#This Row],[IWC]]+CalcTable[[#This Row],[Eff Precip]]+CalcTable[[#This Row],[IrrAmt]]-CalcTable[[#This Row],[AET]]</f>
        <v>#NAME?</v>
      </c>
      <c r="AC8354" s="13" t="e">
        <f ca="1">IF(CalcTable[[#This Row],[PWC]]&gt;FCAP,MIN(24*PERC,MIN(SAT,CalcTable[[#This Row],[PWC]])-FCAP),0)</f>
        <v>#NAME?</v>
      </c>
      <c r="AD8354" s="13" t="e">
        <f ca="1">IF(CalcTable[[#This Row],[PWC]]&gt;SAT,CalcTable[[#This Row],[PWC]]-SAT,0)</f>
        <v>#NAME?</v>
      </c>
      <c r="AE8354" s="13" t="e">
        <f ca="1">CalcTable[[#This Row],[PWC]]-CalcTable[[#This Row],[PercAmt]]-CalcTable[[#This Row],[Runoff]]</f>
        <v>#NAME?</v>
      </c>
      <c r="AF8354" s="13" t="e">
        <f ca="1">CalcTable[[#This Row],[IrrAmt]]/1000*CUR_IRR_AREA*10000/IRR_EFF</f>
        <v>#NAME?</v>
      </c>
      <c r="AG8354" s="147"/>
      <c r="AI8354" s="50">
        <v>0</v>
      </c>
      <c r="AJ8354" s="50">
        <v>0</v>
      </c>
      <c r="AK8354" s="50">
        <v>4.72161287373895</v>
      </c>
      <c r="AL8354" s="50">
        <v>0</v>
      </c>
      <c r="AM8354" s="50"/>
      <c r="AN8354" s="50"/>
      <c r="AO8354" s="50"/>
      <c r="AP8354" s="50"/>
      <c r="AQ8354" s="50"/>
      <c r="AR8354" s="50"/>
      <c r="AS8354" s="50"/>
      <c r="AT8354" s="50"/>
      <c r="AU8354" s="50"/>
      <c r="AV8354" s="50"/>
      <c r="AW8354" s="50"/>
      <c r="AX8354" s="50">
        <f t="shared" si="2615"/>
        <v>4.72161287373895</v>
      </c>
      <c r="AY8354" s="50"/>
      <c r="AZ8354" s="50">
        <f t="shared" si="2616"/>
        <v>69.250322148171279</v>
      </c>
      <c r="BA8354" s="50">
        <f t="shared" si="2626"/>
        <v>106.62351187893037</v>
      </c>
      <c r="BB8354" s="50">
        <f t="shared" si="2627"/>
        <v>109.92114626693855</v>
      </c>
      <c r="BC8354" s="17">
        <f t="shared" si="2617"/>
        <v>20147</v>
      </c>
      <c r="BD8354" s="50">
        <f t="shared" si="2618"/>
        <v>4.72161287373895</v>
      </c>
      <c r="BE8354" s="50">
        <f t="shared" si="2619"/>
        <v>69.250322148171279</v>
      </c>
      <c r="BF8354" s="50">
        <f t="shared" si="2620"/>
        <v>113.2714816968965</v>
      </c>
      <c r="BG8354" s="50"/>
      <c r="BH8354" s="17">
        <f t="shared" si="2621"/>
        <v>0</v>
      </c>
      <c r="BI8354" s="17">
        <f t="shared" si="2631"/>
        <v>8354</v>
      </c>
      <c r="BJ8354" s="17">
        <f t="shared" si="2622"/>
        <v>8354</v>
      </c>
      <c r="BK8354" s="150">
        <f t="shared" si="2623"/>
        <v>41832</v>
      </c>
      <c r="BL8354" s="50" t="e">
        <f t="shared" ca="1" si="2628"/>
        <v>#NAME?</v>
      </c>
      <c r="BM8354" s="50" t="e">
        <f t="shared" ca="1" si="2629"/>
        <v>#NAME?</v>
      </c>
      <c r="BN8354" s="50" t="e">
        <f t="shared" ca="1" si="2630"/>
        <v>#NAME?</v>
      </c>
    </row>
    <row r="8355" spans="1:66" x14ac:dyDescent="0.35">
      <c r="A8355" s="48">
        <v>41833</v>
      </c>
      <c r="B8355" s="17">
        <v>2014</v>
      </c>
      <c r="C8355" s="17">
        <v>7</v>
      </c>
      <c r="D8355" s="17">
        <v>194</v>
      </c>
      <c r="E8355" s="17">
        <v>13</v>
      </c>
      <c r="F8355" s="17">
        <v>1</v>
      </c>
      <c r="G8355" s="50">
        <v>12.5</v>
      </c>
      <c r="H8355" s="32">
        <v>6.0126006628516473</v>
      </c>
      <c r="I8355" s="50">
        <v>8.1666666666666661</v>
      </c>
      <c r="J8355" s="13">
        <v>0</v>
      </c>
      <c r="K8355" s="13">
        <f t="shared" si="2612"/>
        <v>0</v>
      </c>
      <c r="L8355" s="13">
        <f t="shared" si="2624"/>
        <v>0</v>
      </c>
      <c r="M8355" s="13" t="e">
        <f ca="1">CalcTable[[#This Row],[IWC]]-AE8354</f>
        <v>#NAME?</v>
      </c>
      <c r="N8355" s="13" t="e">
        <f ca="1">IF(CalcTable[[#This Row],[Day of Year]]&lt;123,FCAP,AE8354)</f>
        <v>#NAME?</v>
      </c>
      <c r="O8355" s="17" t="e">
        <f ca="1">IF(IRR_DRIP,5,COUNTIF('IDET Wind Values'!C8339:G8339,"&lt;="&amp;IRR_MAXWIND))</f>
        <v>#NAME?</v>
      </c>
      <c r="P8355" s="13" t="e">
        <f ca="1">CalcTable[[#This Row],[ET_o]]*KL</f>
        <v>#NAME?</v>
      </c>
      <c r="Q8355" s="13" t="e">
        <f ca="1">IF(WILTPT&lt;=0,1,MAX(0,MIN(1,(CalcTable[[#This Row],[IWC]]-WILTPT)/(MAD-WILTPT))))</f>
        <v>#NAME?</v>
      </c>
      <c r="R8355" s="13" t="e">
        <f ca="1">CalcTable[[#This Row],[ETMult]]*CalcTable[[#This Row],[ETb]]</f>
        <v>#NAME?</v>
      </c>
      <c r="S8355" s="13" t="b">
        <f>INDEX(IRR_LIST,CalcTable[[#This Row],[Day of Week]]+1)</f>
        <v>1</v>
      </c>
      <c r="T8355" s="13">
        <f t="shared" ca="1" si="2613"/>
        <v>0</v>
      </c>
      <c r="U8355" s="13" t="b">
        <f ca="1">IF(CalcTable[[#This Row],[IrrPrecip]]&gt;=IC_MM,FALSE,TRUE)</f>
        <v>1</v>
      </c>
      <c r="V8355" s="13" t="b">
        <f t="shared" si="2625"/>
        <v>1</v>
      </c>
      <c r="W8355" s="13" t="e">
        <f ca="1">IF(AND(IRR_DRIP=FALSE,CalcTable[[#This Row],[IrrHours]]&lt;=0),FALSE,TRUE)</f>
        <v>#NAME?</v>
      </c>
      <c r="X8355" s="13" t="e">
        <f ca="1">AND(CalcTable[[#This Row],[IrrDay]],CalcTable[[#This Row],[IrrRain]],CalcTable[[#This Row],[IrrWarm]],CalcTable[[#This Row],[IrrWindy]])</f>
        <v>#NAME?</v>
      </c>
      <c r="Y8355" s="13" t="e">
        <f t="shared" ca="1" si="2614"/>
        <v>#NAME?</v>
      </c>
      <c r="Z8355" s="13" t="e">
        <f ca="1">CalcTable[[#This Row],[IrrHours]]/5</f>
        <v>#NAME?</v>
      </c>
      <c r="AA8355" s="13" t="e">
        <f ca="1">IF(CalcTable[[#This Row],[IrrFlag]]=FALSE,0,MAX(0,CalcTable[[#This Row],[VolRednWind]]*(FCAP*IRR_TARGET-CalcTable[[#This Row],[IWC]])))</f>
        <v>#NAME?</v>
      </c>
      <c r="AB8355" s="13" t="e">
        <f ca="1">CalcTable[[#This Row],[IWC]]+CalcTable[[#This Row],[Eff Precip]]+CalcTable[[#This Row],[IrrAmt]]-CalcTable[[#This Row],[AET]]</f>
        <v>#NAME?</v>
      </c>
      <c r="AC8355" s="13" t="e">
        <f ca="1">IF(CalcTable[[#This Row],[PWC]]&gt;FCAP,MIN(24*PERC,MIN(SAT,CalcTable[[#This Row],[PWC]])-FCAP),0)</f>
        <v>#NAME?</v>
      </c>
      <c r="AD8355" s="13" t="e">
        <f ca="1">IF(CalcTable[[#This Row],[PWC]]&gt;SAT,CalcTable[[#This Row],[PWC]]-SAT,0)</f>
        <v>#NAME?</v>
      </c>
      <c r="AE8355" s="13" t="e">
        <f ca="1">CalcTable[[#This Row],[PWC]]-CalcTable[[#This Row],[PercAmt]]-CalcTable[[#This Row],[Runoff]]</f>
        <v>#NAME?</v>
      </c>
      <c r="AF8355" s="13" t="e">
        <f ca="1">CalcTable[[#This Row],[IrrAmt]]/1000*CUR_IRR_AREA*10000/IRR_EFF</f>
        <v>#NAME?</v>
      </c>
      <c r="AG8355" s="147"/>
      <c r="AI8355" s="50">
        <v>0</v>
      </c>
      <c r="AJ8355" s="50">
        <v>0</v>
      </c>
      <c r="AK8355" s="50">
        <v>0</v>
      </c>
      <c r="AL8355" s="50">
        <v>0</v>
      </c>
      <c r="AM8355" s="50"/>
      <c r="AN8355" s="50"/>
      <c r="AO8355" s="50"/>
      <c r="AP8355" s="50"/>
      <c r="AQ8355" s="50"/>
      <c r="AR8355" s="50"/>
      <c r="AS8355" s="50"/>
      <c r="AT8355" s="50"/>
      <c r="AU8355" s="50"/>
      <c r="AV8355" s="50"/>
      <c r="AW8355" s="50"/>
      <c r="AX8355" s="50">
        <f t="shared" si="2615"/>
        <v>0</v>
      </c>
      <c r="AY8355" s="50"/>
      <c r="AZ8355" s="50">
        <f t="shared" si="2616"/>
        <v>0</v>
      </c>
      <c r="BA8355" s="50">
        <f t="shared" si="2626"/>
        <v>0</v>
      </c>
      <c r="BB8355" s="50">
        <f t="shared" si="2627"/>
        <v>0</v>
      </c>
      <c r="BC8355" s="17">
        <f t="shared" si="2617"/>
        <v>20147</v>
      </c>
      <c r="BD8355" s="50">
        <f t="shared" si="2618"/>
        <v>0</v>
      </c>
      <c r="BE8355" s="50">
        <f t="shared" si="2619"/>
        <v>0</v>
      </c>
      <c r="BF8355" s="50">
        <f t="shared" si="2620"/>
        <v>0</v>
      </c>
      <c r="BG8355" s="50"/>
      <c r="BH8355" s="17">
        <f t="shared" si="2621"/>
        <v>0</v>
      </c>
      <c r="BI8355" s="17">
        <f t="shared" si="2631"/>
        <v>8355</v>
      </c>
      <c r="BJ8355" s="17">
        <f t="shared" si="2622"/>
        <v>8355</v>
      </c>
      <c r="BK8355" s="150">
        <f t="shared" si="2623"/>
        <v>41833</v>
      </c>
      <c r="BL8355" s="50" t="e">
        <f t="shared" ca="1" si="2628"/>
        <v>#NAME?</v>
      </c>
      <c r="BM8355" s="50" t="e">
        <f t="shared" ca="1" si="2629"/>
        <v>#NAME?</v>
      </c>
      <c r="BN8355" s="50" t="e">
        <f t="shared" ca="1" si="2630"/>
        <v>#NAME?</v>
      </c>
    </row>
    <row r="8356" spans="1:66" x14ac:dyDescent="0.35">
      <c r="A8356" s="48">
        <v>41834</v>
      </c>
      <c r="B8356" s="17">
        <v>2014</v>
      </c>
      <c r="C8356" s="17">
        <v>7</v>
      </c>
      <c r="D8356" s="17">
        <v>195</v>
      </c>
      <c r="E8356" s="17">
        <v>14</v>
      </c>
      <c r="F8356" s="17">
        <v>2</v>
      </c>
      <c r="G8356" s="50">
        <v>13.5</v>
      </c>
      <c r="H8356" s="32">
        <v>5.6448509940608895</v>
      </c>
      <c r="I8356" s="50">
        <v>12.166666666666666</v>
      </c>
      <c r="J8356" s="13">
        <v>0</v>
      </c>
      <c r="K8356" s="13">
        <f t="shared" si="2612"/>
        <v>0</v>
      </c>
      <c r="L8356" s="13">
        <f t="shared" si="2624"/>
        <v>0</v>
      </c>
      <c r="M8356" s="13" t="e">
        <f ca="1">CalcTable[[#This Row],[IWC]]-AE8355</f>
        <v>#NAME?</v>
      </c>
      <c r="N8356" s="13" t="e">
        <f ca="1">IF(CalcTable[[#This Row],[Day of Year]]&lt;123,FCAP,AE8355)</f>
        <v>#NAME?</v>
      </c>
      <c r="O8356" s="17" t="e">
        <f ca="1">IF(IRR_DRIP,5,COUNTIF('IDET Wind Values'!C8340:G8340,"&lt;="&amp;IRR_MAXWIND))</f>
        <v>#NAME?</v>
      </c>
      <c r="P8356" s="13" t="e">
        <f ca="1">CalcTable[[#This Row],[ET_o]]*KL</f>
        <v>#NAME?</v>
      </c>
      <c r="Q8356" s="13" t="e">
        <f ca="1">IF(WILTPT&lt;=0,1,MAX(0,MIN(1,(CalcTable[[#This Row],[IWC]]-WILTPT)/(MAD-WILTPT))))</f>
        <v>#NAME?</v>
      </c>
      <c r="R8356" s="13" t="e">
        <f ca="1">CalcTable[[#This Row],[ETMult]]*CalcTable[[#This Row],[ETb]]</f>
        <v>#NAME?</v>
      </c>
      <c r="S8356" s="13" t="b">
        <f>INDEX(IRR_LIST,CalcTable[[#This Row],[Day of Week]]+1)</f>
        <v>0</v>
      </c>
      <c r="T8356" s="13">
        <f t="shared" ca="1" si="2613"/>
        <v>0</v>
      </c>
      <c r="U8356" s="13" t="b">
        <f ca="1">IF(CalcTable[[#This Row],[IrrPrecip]]&gt;=IC_MM,FALSE,TRUE)</f>
        <v>1</v>
      </c>
      <c r="V8356" s="13" t="b">
        <f t="shared" si="2625"/>
        <v>1</v>
      </c>
      <c r="W8356" s="13" t="e">
        <f ca="1">IF(AND(IRR_DRIP=FALSE,CalcTable[[#This Row],[IrrHours]]&lt;=0),FALSE,TRUE)</f>
        <v>#NAME?</v>
      </c>
      <c r="X8356" s="13" t="e">
        <f ca="1">AND(CalcTable[[#This Row],[IrrDay]],CalcTable[[#This Row],[IrrRain]],CalcTable[[#This Row],[IrrWarm]],CalcTable[[#This Row],[IrrWindy]])</f>
        <v>#NAME?</v>
      </c>
      <c r="Y8356" s="13" t="e">
        <f t="shared" ca="1" si="2614"/>
        <v>#NAME?</v>
      </c>
      <c r="Z8356" s="13" t="e">
        <f ca="1">CalcTable[[#This Row],[IrrHours]]/5</f>
        <v>#NAME?</v>
      </c>
      <c r="AA8356" s="13" t="e">
        <f ca="1">IF(CalcTable[[#This Row],[IrrFlag]]=FALSE,0,MAX(0,CalcTable[[#This Row],[VolRednWind]]*(FCAP*IRR_TARGET-CalcTable[[#This Row],[IWC]])))</f>
        <v>#NAME?</v>
      </c>
      <c r="AB8356" s="13" t="e">
        <f ca="1">CalcTable[[#This Row],[IWC]]+CalcTable[[#This Row],[Eff Precip]]+CalcTable[[#This Row],[IrrAmt]]-CalcTable[[#This Row],[AET]]</f>
        <v>#NAME?</v>
      </c>
      <c r="AC8356" s="13" t="e">
        <f ca="1">IF(CalcTable[[#This Row],[PWC]]&gt;FCAP,MIN(24*PERC,MIN(SAT,CalcTable[[#This Row],[PWC]])-FCAP),0)</f>
        <v>#NAME?</v>
      </c>
      <c r="AD8356" s="13" t="e">
        <f ca="1">IF(CalcTable[[#This Row],[PWC]]&gt;SAT,CalcTable[[#This Row],[PWC]]-SAT,0)</f>
        <v>#NAME?</v>
      </c>
      <c r="AE8356" s="13" t="e">
        <f ca="1">CalcTable[[#This Row],[PWC]]-CalcTable[[#This Row],[PercAmt]]-CalcTable[[#This Row],[Runoff]]</f>
        <v>#NAME?</v>
      </c>
      <c r="AF8356" s="13" t="e">
        <f ca="1">CalcTable[[#This Row],[IrrAmt]]/1000*CUR_IRR_AREA*10000/IRR_EFF</f>
        <v>#NAME?</v>
      </c>
      <c r="AG8356" s="147"/>
      <c r="AI8356" s="50">
        <v>0</v>
      </c>
      <c r="AJ8356" s="50">
        <v>0</v>
      </c>
      <c r="AK8356" s="50">
        <v>8.3136800149813634</v>
      </c>
      <c r="AL8356" s="50">
        <v>8.9151628167585706</v>
      </c>
      <c r="AM8356" s="50"/>
      <c r="AN8356" s="50"/>
      <c r="AO8356" s="50"/>
      <c r="AP8356" s="50"/>
      <c r="AQ8356" s="50"/>
      <c r="AR8356" s="50"/>
      <c r="AS8356" s="50"/>
      <c r="AT8356" s="50"/>
      <c r="AU8356" s="50"/>
      <c r="AV8356" s="50"/>
      <c r="AW8356" s="50"/>
      <c r="AX8356" s="50">
        <f t="shared" si="2615"/>
        <v>17.228842831739932</v>
      </c>
      <c r="AY8356" s="50"/>
      <c r="AZ8356" s="50">
        <f t="shared" si="2616"/>
        <v>383.44541617797813</v>
      </c>
      <c r="BA8356" s="50">
        <f t="shared" si="2626"/>
        <v>590.38421221053773</v>
      </c>
      <c r="BB8356" s="50">
        <f t="shared" si="2627"/>
        <v>608.6435177428225</v>
      </c>
      <c r="BC8356" s="17">
        <f t="shared" si="2617"/>
        <v>20147</v>
      </c>
      <c r="BD8356" s="50">
        <f t="shared" si="2618"/>
        <v>17.228842831739932</v>
      </c>
      <c r="BE8356" s="50">
        <f t="shared" si="2619"/>
        <v>383.44541617797813</v>
      </c>
      <c r="BF8356" s="50">
        <f t="shared" si="2620"/>
        <v>627.19463380156537</v>
      </c>
      <c r="BG8356" s="50"/>
      <c r="BH8356" s="17">
        <f t="shared" si="2621"/>
        <v>0</v>
      </c>
      <c r="BI8356" s="17">
        <f t="shared" si="2631"/>
        <v>8356</v>
      </c>
      <c r="BJ8356" s="17">
        <f t="shared" si="2622"/>
        <v>8356</v>
      </c>
      <c r="BK8356" s="150">
        <f t="shared" si="2623"/>
        <v>41834</v>
      </c>
      <c r="BL8356" s="50" t="e">
        <f t="shared" ca="1" si="2628"/>
        <v>#NAME?</v>
      </c>
      <c r="BM8356" s="50" t="e">
        <f t="shared" ca="1" si="2629"/>
        <v>#NAME?</v>
      </c>
      <c r="BN8356" s="50" t="e">
        <f t="shared" ca="1" si="2630"/>
        <v>#NAME?</v>
      </c>
    </row>
    <row r="8357" spans="1:66" x14ac:dyDescent="0.35">
      <c r="A8357" s="48">
        <v>41835</v>
      </c>
      <c r="B8357" s="17">
        <v>2014</v>
      </c>
      <c r="C8357" s="17">
        <v>7</v>
      </c>
      <c r="D8357" s="17">
        <v>196</v>
      </c>
      <c r="E8357" s="17">
        <v>15</v>
      </c>
      <c r="F8357" s="17">
        <v>3</v>
      </c>
      <c r="G8357" s="50">
        <v>12.3</v>
      </c>
      <c r="H8357" s="32">
        <v>5.2385659160829654</v>
      </c>
      <c r="I8357" s="50">
        <v>8.1666666666666661</v>
      </c>
      <c r="J8357" s="13">
        <v>0</v>
      </c>
      <c r="K8357" s="13">
        <f t="shared" si="2612"/>
        <v>0</v>
      </c>
      <c r="L8357" s="13">
        <f t="shared" si="2624"/>
        <v>0</v>
      </c>
      <c r="M8357" s="13" t="e">
        <f ca="1">CalcTable[[#This Row],[IWC]]-AE8356</f>
        <v>#NAME?</v>
      </c>
      <c r="N8357" s="13" t="e">
        <f ca="1">IF(CalcTable[[#This Row],[Day of Year]]&lt;123,FCAP,AE8356)</f>
        <v>#NAME?</v>
      </c>
      <c r="O8357" s="17" t="e">
        <f ca="1">IF(IRR_DRIP,5,COUNTIF('IDET Wind Values'!C8341:G8341,"&lt;="&amp;IRR_MAXWIND))</f>
        <v>#NAME?</v>
      </c>
      <c r="P8357" s="13" t="e">
        <f ca="1">CalcTable[[#This Row],[ET_o]]*KL</f>
        <v>#NAME?</v>
      </c>
      <c r="Q8357" s="13" t="e">
        <f ca="1">IF(WILTPT&lt;=0,1,MAX(0,MIN(1,(CalcTable[[#This Row],[IWC]]-WILTPT)/(MAD-WILTPT))))</f>
        <v>#NAME?</v>
      </c>
      <c r="R8357" s="13" t="e">
        <f ca="1">CalcTable[[#This Row],[ETMult]]*CalcTable[[#This Row],[ETb]]</f>
        <v>#NAME?</v>
      </c>
      <c r="S8357" s="13" t="b">
        <f>INDEX(IRR_LIST,CalcTable[[#This Row],[Day of Week]]+1)</f>
        <v>1</v>
      </c>
      <c r="T8357" s="13">
        <f t="shared" ca="1" si="2613"/>
        <v>0</v>
      </c>
      <c r="U8357" s="13" t="b">
        <f ca="1">IF(CalcTable[[#This Row],[IrrPrecip]]&gt;=IC_MM,FALSE,TRUE)</f>
        <v>1</v>
      </c>
      <c r="V8357" s="13" t="b">
        <f t="shared" si="2625"/>
        <v>1</v>
      </c>
      <c r="W8357" s="13" t="e">
        <f ca="1">IF(AND(IRR_DRIP=FALSE,CalcTable[[#This Row],[IrrHours]]&lt;=0),FALSE,TRUE)</f>
        <v>#NAME?</v>
      </c>
      <c r="X8357" s="13" t="e">
        <f ca="1">AND(CalcTable[[#This Row],[IrrDay]],CalcTable[[#This Row],[IrrRain]],CalcTable[[#This Row],[IrrWarm]],CalcTable[[#This Row],[IrrWindy]])</f>
        <v>#NAME?</v>
      </c>
      <c r="Y8357" s="13" t="e">
        <f t="shared" ca="1" si="2614"/>
        <v>#NAME?</v>
      </c>
      <c r="Z8357" s="13" t="e">
        <f ca="1">CalcTable[[#This Row],[IrrHours]]/5</f>
        <v>#NAME?</v>
      </c>
      <c r="AA8357" s="13" t="e">
        <f ca="1">IF(CalcTable[[#This Row],[IrrFlag]]=FALSE,0,MAX(0,CalcTable[[#This Row],[VolRednWind]]*(FCAP*IRR_TARGET-CalcTable[[#This Row],[IWC]])))</f>
        <v>#NAME?</v>
      </c>
      <c r="AB8357" s="13" t="e">
        <f ca="1">CalcTable[[#This Row],[IWC]]+CalcTable[[#This Row],[Eff Precip]]+CalcTable[[#This Row],[IrrAmt]]-CalcTable[[#This Row],[AET]]</f>
        <v>#NAME?</v>
      </c>
      <c r="AC8357" s="13" t="e">
        <f ca="1">IF(CalcTable[[#This Row],[PWC]]&gt;FCAP,MIN(24*PERC,MIN(SAT,CalcTable[[#This Row],[PWC]])-FCAP),0)</f>
        <v>#NAME?</v>
      </c>
      <c r="AD8357" s="13" t="e">
        <f ca="1">IF(CalcTable[[#This Row],[PWC]]&gt;SAT,CalcTable[[#This Row],[PWC]]-SAT,0)</f>
        <v>#NAME?</v>
      </c>
      <c r="AE8357" s="13" t="e">
        <f ca="1">CalcTable[[#This Row],[PWC]]-CalcTable[[#This Row],[PercAmt]]-CalcTable[[#This Row],[Runoff]]</f>
        <v>#NAME?</v>
      </c>
      <c r="AF8357" s="13" t="e">
        <f ca="1">CalcTable[[#This Row],[IrrAmt]]/1000*CUR_IRR_AREA*10000/IRR_EFF</f>
        <v>#NAME?</v>
      </c>
      <c r="AG8357" s="147"/>
      <c r="AI8357" s="50">
        <v>3.3939544318573271</v>
      </c>
      <c r="AJ8357" s="50">
        <v>6.0995437500826348</v>
      </c>
      <c r="AK8357" s="50">
        <v>0</v>
      </c>
      <c r="AL8357" s="50">
        <v>0</v>
      </c>
      <c r="AM8357" s="50"/>
      <c r="AN8357" s="50"/>
      <c r="AO8357" s="50"/>
      <c r="AP8357" s="50"/>
      <c r="AQ8357" s="50"/>
      <c r="AR8357" s="50"/>
      <c r="AS8357" s="50"/>
      <c r="AT8357" s="50"/>
      <c r="AU8357" s="50"/>
      <c r="AV8357" s="50"/>
      <c r="AW8357" s="50"/>
      <c r="AX8357" s="50">
        <f t="shared" si="2615"/>
        <v>9.4934981819399624</v>
      </c>
      <c r="AY8357" s="50"/>
      <c r="AZ8357" s="50">
        <f t="shared" si="2616"/>
        <v>228.69794833633145</v>
      </c>
      <c r="BA8357" s="50">
        <f t="shared" si="2626"/>
        <v>371.78377088196839</v>
      </c>
      <c r="BB8357" s="50">
        <f t="shared" si="2627"/>
        <v>384.85876414831904</v>
      </c>
      <c r="BC8357" s="17">
        <f t="shared" si="2617"/>
        <v>20147</v>
      </c>
      <c r="BD8357" s="50">
        <f t="shared" si="2618"/>
        <v>9.4934981819399624</v>
      </c>
      <c r="BE8357" s="50">
        <f t="shared" si="2619"/>
        <v>228.69794833633145</v>
      </c>
      <c r="BF8357" s="50">
        <f t="shared" si="2620"/>
        <v>374.07703914602848</v>
      </c>
      <c r="BG8357" s="50"/>
      <c r="BH8357" s="17">
        <f t="shared" si="2621"/>
        <v>0</v>
      </c>
      <c r="BI8357" s="17">
        <f t="shared" si="2631"/>
        <v>8357</v>
      </c>
      <c r="BJ8357" s="17">
        <f t="shared" si="2622"/>
        <v>8357</v>
      </c>
      <c r="BK8357" s="150">
        <f t="shared" si="2623"/>
        <v>41835</v>
      </c>
      <c r="BL8357" s="50" t="e">
        <f t="shared" ca="1" si="2628"/>
        <v>#NAME?</v>
      </c>
      <c r="BM8357" s="50" t="e">
        <f t="shared" ca="1" si="2629"/>
        <v>#NAME?</v>
      </c>
      <c r="BN8357" s="50" t="e">
        <f t="shared" ca="1" si="2630"/>
        <v>#NAME?</v>
      </c>
    </row>
    <row r="8358" spans="1:66" x14ac:dyDescent="0.35">
      <c r="A8358" s="48">
        <v>41836</v>
      </c>
      <c r="B8358" s="17">
        <v>2014</v>
      </c>
      <c r="C8358" s="17">
        <v>7</v>
      </c>
      <c r="D8358" s="17">
        <v>197</v>
      </c>
      <c r="E8358" s="17">
        <v>16</v>
      </c>
      <c r="F8358" s="17">
        <v>4</v>
      </c>
      <c r="G8358" s="50">
        <v>13.8</v>
      </c>
      <c r="H8358" s="32">
        <v>6.5982926337273389</v>
      </c>
      <c r="I8358" s="50">
        <v>12</v>
      </c>
      <c r="J8358" s="13">
        <v>0</v>
      </c>
      <c r="K8358" s="13">
        <f t="shared" si="2612"/>
        <v>0</v>
      </c>
      <c r="L8358" s="13">
        <f t="shared" si="2624"/>
        <v>0</v>
      </c>
      <c r="M8358" s="13" t="e">
        <f ca="1">CalcTable[[#This Row],[IWC]]-AE8357</f>
        <v>#NAME?</v>
      </c>
      <c r="N8358" s="13" t="e">
        <f ca="1">IF(CalcTable[[#This Row],[Day of Year]]&lt;123,FCAP,AE8357)</f>
        <v>#NAME?</v>
      </c>
      <c r="O8358" s="17" t="e">
        <f ca="1">IF(IRR_DRIP,5,COUNTIF('IDET Wind Values'!C8342:G8342,"&lt;="&amp;IRR_MAXWIND))</f>
        <v>#NAME?</v>
      </c>
      <c r="P8358" s="13" t="e">
        <f ca="1">CalcTable[[#This Row],[ET_o]]*KL</f>
        <v>#NAME?</v>
      </c>
      <c r="Q8358" s="13" t="e">
        <f ca="1">IF(WILTPT&lt;=0,1,MAX(0,MIN(1,(CalcTable[[#This Row],[IWC]]-WILTPT)/(MAD-WILTPT))))</f>
        <v>#NAME?</v>
      </c>
      <c r="R8358" s="13" t="e">
        <f ca="1">CalcTable[[#This Row],[ETMult]]*CalcTable[[#This Row],[ETb]]</f>
        <v>#NAME?</v>
      </c>
      <c r="S8358" s="13" t="b">
        <f>INDEX(IRR_LIST,CalcTable[[#This Row],[Day of Week]]+1)</f>
        <v>0</v>
      </c>
      <c r="T8358" s="13">
        <f t="shared" ca="1" si="2613"/>
        <v>0</v>
      </c>
      <c r="U8358" s="13" t="b">
        <f ca="1">IF(CalcTable[[#This Row],[IrrPrecip]]&gt;=IC_MM,FALSE,TRUE)</f>
        <v>1</v>
      </c>
      <c r="V8358" s="13" t="b">
        <f t="shared" si="2625"/>
        <v>1</v>
      </c>
      <c r="W8358" s="13" t="e">
        <f ca="1">IF(AND(IRR_DRIP=FALSE,CalcTable[[#This Row],[IrrHours]]&lt;=0),FALSE,TRUE)</f>
        <v>#NAME?</v>
      </c>
      <c r="X8358" s="13" t="e">
        <f ca="1">AND(CalcTable[[#This Row],[IrrDay]],CalcTable[[#This Row],[IrrRain]],CalcTable[[#This Row],[IrrWarm]],CalcTable[[#This Row],[IrrWindy]])</f>
        <v>#NAME?</v>
      </c>
      <c r="Y8358" s="13" t="e">
        <f t="shared" ca="1" si="2614"/>
        <v>#NAME?</v>
      </c>
      <c r="Z8358" s="13" t="e">
        <f ca="1">CalcTable[[#This Row],[IrrHours]]/5</f>
        <v>#NAME?</v>
      </c>
      <c r="AA8358" s="13" t="e">
        <f ca="1">IF(CalcTable[[#This Row],[IrrFlag]]=FALSE,0,MAX(0,CalcTable[[#This Row],[VolRednWind]]*(FCAP*IRR_TARGET-CalcTable[[#This Row],[IWC]])))</f>
        <v>#NAME?</v>
      </c>
      <c r="AB8358" s="13" t="e">
        <f ca="1">CalcTable[[#This Row],[IWC]]+CalcTable[[#This Row],[Eff Precip]]+CalcTable[[#This Row],[IrrAmt]]-CalcTable[[#This Row],[AET]]</f>
        <v>#NAME?</v>
      </c>
      <c r="AC8358" s="13" t="e">
        <f ca="1">IF(CalcTable[[#This Row],[PWC]]&gt;FCAP,MIN(24*PERC,MIN(SAT,CalcTable[[#This Row],[PWC]])-FCAP),0)</f>
        <v>#NAME?</v>
      </c>
      <c r="AD8358" s="13" t="e">
        <f ca="1">IF(CalcTable[[#This Row],[PWC]]&gt;SAT,CalcTable[[#This Row],[PWC]]-SAT,0)</f>
        <v>#NAME?</v>
      </c>
      <c r="AE8358" s="13" t="e">
        <f ca="1">CalcTable[[#This Row],[PWC]]-CalcTable[[#This Row],[PercAmt]]-CalcTable[[#This Row],[Runoff]]</f>
        <v>#NAME?</v>
      </c>
      <c r="AF8358" s="13" t="e">
        <f ca="1">CalcTable[[#This Row],[IrrAmt]]/1000*CUR_IRR_AREA*10000/IRR_EFF</f>
        <v>#NAME?</v>
      </c>
      <c r="AG8358" s="147"/>
      <c r="AI8358" s="50">
        <v>0</v>
      </c>
      <c r="AJ8358" s="50">
        <v>0</v>
      </c>
      <c r="AK8358" s="50">
        <v>1.1899397393213371</v>
      </c>
      <c r="AL8358" s="50">
        <v>5.1612112538456323</v>
      </c>
      <c r="AM8358" s="50"/>
      <c r="AN8358" s="50"/>
      <c r="AO8358" s="50"/>
      <c r="AP8358" s="50"/>
      <c r="AQ8358" s="50"/>
      <c r="AR8358" s="50"/>
      <c r="AS8358" s="50"/>
      <c r="AT8358" s="50"/>
      <c r="AU8358" s="50"/>
      <c r="AV8358" s="50"/>
      <c r="AW8358" s="50"/>
      <c r="AX8358" s="50">
        <f t="shared" si="2615"/>
        <v>6.3511509931669696</v>
      </c>
      <c r="AY8358" s="50"/>
      <c r="AZ8358" s="50">
        <f t="shared" si="2616"/>
        <v>168.84797962285151</v>
      </c>
      <c r="BA8358" s="50">
        <f t="shared" si="2626"/>
        <v>259.97228608597771</v>
      </c>
      <c r="BB8358" s="50">
        <f t="shared" si="2627"/>
        <v>268.01266606801829</v>
      </c>
      <c r="BC8358" s="17">
        <f t="shared" si="2617"/>
        <v>20147</v>
      </c>
      <c r="BD8358" s="50">
        <f t="shared" si="2618"/>
        <v>6.3511509931669696</v>
      </c>
      <c r="BE8358" s="50">
        <f t="shared" si="2619"/>
        <v>168.84797962285151</v>
      </c>
      <c r="BF8358" s="50">
        <f t="shared" si="2620"/>
        <v>276.18154313398873</v>
      </c>
      <c r="BG8358" s="50"/>
      <c r="BH8358" s="17">
        <f t="shared" si="2621"/>
        <v>0</v>
      </c>
      <c r="BI8358" s="17">
        <f t="shared" si="2631"/>
        <v>8358</v>
      </c>
      <c r="BJ8358" s="17">
        <f t="shared" si="2622"/>
        <v>8358</v>
      </c>
      <c r="BK8358" s="150">
        <f t="shared" si="2623"/>
        <v>41836</v>
      </c>
      <c r="BL8358" s="50" t="e">
        <f t="shared" ca="1" si="2628"/>
        <v>#NAME?</v>
      </c>
      <c r="BM8358" s="50" t="e">
        <f t="shared" ca="1" si="2629"/>
        <v>#NAME?</v>
      </c>
      <c r="BN8358" s="50" t="e">
        <f t="shared" ca="1" si="2630"/>
        <v>#NAME?</v>
      </c>
    </row>
    <row r="8359" spans="1:66" x14ac:dyDescent="0.35">
      <c r="A8359" s="48">
        <v>41837</v>
      </c>
      <c r="B8359" s="17">
        <v>2014</v>
      </c>
      <c r="C8359" s="17">
        <v>7</v>
      </c>
      <c r="D8359" s="17">
        <v>198</v>
      </c>
      <c r="E8359" s="17">
        <v>17</v>
      </c>
      <c r="F8359" s="17">
        <v>5</v>
      </c>
      <c r="G8359" s="50">
        <v>13.4</v>
      </c>
      <c r="H8359" s="32">
        <v>5.4409344563860529</v>
      </c>
      <c r="I8359" s="50">
        <v>10.5</v>
      </c>
      <c r="J8359" s="13">
        <v>1.5</v>
      </c>
      <c r="K8359" s="13">
        <f t="shared" si="2612"/>
        <v>1.5</v>
      </c>
      <c r="L8359" s="13">
        <f t="shared" si="2624"/>
        <v>0</v>
      </c>
      <c r="M8359" s="13" t="e">
        <f ca="1">CalcTable[[#This Row],[IWC]]-AE8358</f>
        <v>#NAME?</v>
      </c>
      <c r="N8359" s="13" t="e">
        <f ca="1">IF(CalcTable[[#This Row],[Day of Year]]&lt;123,FCAP,AE8358)</f>
        <v>#NAME?</v>
      </c>
      <c r="O8359" s="17" t="e">
        <f ca="1">IF(IRR_DRIP,5,COUNTIF('IDET Wind Values'!C8343:G8343,"&lt;="&amp;IRR_MAXWIND))</f>
        <v>#NAME?</v>
      </c>
      <c r="P8359" s="13" t="e">
        <f ca="1">CalcTable[[#This Row],[ET_o]]*KL</f>
        <v>#NAME?</v>
      </c>
      <c r="Q8359" s="13" t="e">
        <f ca="1">IF(WILTPT&lt;=0,1,MAX(0,MIN(1,(CalcTable[[#This Row],[IWC]]-WILTPT)/(MAD-WILTPT))))</f>
        <v>#NAME?</v>
      </c>
      <c r="R8359" s="13" t="e">
        <f ca="1">CalcTable[[#This Row],[ETMult]]*CalcTable[[#This Row],[ETb]]</f>
        <v>#NAME?</v>
      </c>
      <c r="S8359" s="13" t="b">
        <f>INDEX(IRR_LIST,CalcTable[[#This Row],[Day of Week]]+1)</f>
        <v>1</v>
      </c>
      <c r="T8359" s="13">
        <f t="shared" ca="1" si="2613"/>
        <v>0</v>
      </c>
      <c r="U8359" s="13" t="b">
        <f ca="1">IF(CalcTable[[#This Row],[IrrPrecip]]&gt;=IC_MM,FALSE,TRUE)</f>
        <v>1</v>
      </c>
      <c r="V8359" s="13" t="b">
        <f t="shared" si="2625"/>
        <v>1</v>
      </c>
      <c r="W8359" s="13" t="e">
        <f ca="1">IF(AND(IRR_DRIP=FALSE,CalcTable[[#This Row],[IrrHours]]&lt;=0),FALSE,TRUE)</f>
        <v>#NAME?</v>
      </c>
      <c r="X8359" s="13" t="e">
        <f ca="1">AND(CalcTable[[#This Row],[IrrDay]],CalcTable[[#This Row],[IrrRain]],CalcTable[[#This Row],[IrrWarm]],CalcTable[[#This Row],[IrrWindy]])</f>
        <v>#NAME?</v>
      </c>
      <c r="Y8359" s="13" t="e">
        <f t="shared" ca="1" si="2614"/>
        <v>#NAME?</v>
      </c>
      <c r="Z8359" s="13" t="e">
        <f ca="1">CalcTable[[#This Row],[IrrHours]]/5</f>
        <v>#NAME?</v>
      </c>
      <c r="AA8359" s="13" t="e">
        <f ca="1">IF(CalcTable[[#This Row],[IrrFlag]]=FALSE,0,MAX(0,CalcTable[[#This Row],[VolRednWind]]*(FCAP*IRR_TARGET-CalcTable[[#This Row],[IWC]])))</f>
        <v>#NAME?</v>
      </c>
      <c r="AB8359" s="13" t="e">
        <f ca="1">CalcTable[[#This Row],[IWC]]+CalcTable[[#This Row],[Eff Precip]]+CalcTable[[#This Row],[IrrAmt]]-CalcTable[[#This Row],[AET]]</f>
        <v>#NAME?</v>
      </c>
      <c r="AC8359" s="13" t="e">
        <f ca="1">IF(CalcTable[[#This Row],[PWC]]&gt;FCAP,MIN(24*PERC,MIN(SAT,CalcTable[[#This Row],[PWC]])-FCAP),0)</f>
        <v>#NAME?</v>
      </c>
      <c r="AD8359" s="13" t="e">
        <f ca="1">IF(CalcTable[[#This Row],[PWC]]&gt;SAT,CalcTable[[#This Row],[PWC]]-SAT,0)</f>
        <v>#NAME?</v>
      </c>
      <c r="AE8359" s="13" t="e">
        <f ca="1">CalcTable[[#This Row],[PWC]]-CalcTable[[#This Row],[PercAmt]]-CalcTable[[#This Row],[Runoff]]</f>
        <v>#NAME?</v>
      </c>
      <c r="AF8359" s="13" t="e">
        <f ca="1">CalcTable[[#This Row],[IrrAmt]]/1000*CUR_IRR_AREA*10000/IRR_EFF</f>
        <v>#NAME?</v>
      </c>
      <c r="AG8359" s="147"/>
      <c r="AI8359" s="50">
        <v>12.855334303685474</v>
      </c>
      <c r="AJ8359" s="50">
        <v>22.773133238632234</v>
      </c>
      <c r="AK8359" s="50">
        <v>0</v>
      </c>
      <c r="AL8359" s="50">
        <v>0</v>
      </c>
      <c r="AM8359" s="50"/>
      <c r="AN8359" s="50"/>
      <c r="AO8359" s="50"/>
      <c r="AP8359" s="50"/>
      <c r="AQ8359" s="50"/>
      <c r="AR8359" s="50"/>
      <c r="AS8359" s="50"/>
      <c r="AT8359" s="50"/>
      <c r="AU8359" s="50"/>
      <c r="AV8359" s="50"/>
      <c r="AW8359" s="50"/>
      <c r="AX8359" s="50">
        <f t="shared" si="2615"/>
        <v>35.628467542317708</v>
      </c>
      <c r="AY8359" s="50"/>
      <c r="AZ8359" s="50">
        <f t="shared" si="2616"/>
        <v>856.55681145393248</v>
      </c>
      <c r="BA8359" s="50">
        <f t="shared" si="2626"/>
        <v>1392.2334688564079</v>
      </c>
      <c r="BB8359" s="50">
        <f t="shared" si="2627"/>
        <v>1441.1783220066343</v>
      </c>
      <c r="BC8359" s="17">
        <f t="shared" si="2617"/>
        <v>20147</v>
      </c>
      <c r="BD8359" s="50">
        <f t="shared" si="2618"/>
        <v>35.628467542317708</v>
      </c>
      <c r="BE8359" s="50">
        <f t="shared" si="2619"/>
        <v>856.55681145393248</v>
      </c>
      <c r="BF8359" s="50">
        <f t="shared" si="2620"/>
        <v>1401.054264893673</v>
      </c>
      <c r="BG8359" s="50"/>
      <c r="BH8359" s="17">
        <f t="shared" si="2621"/>
        <v>0</v>
      </c>
      <c r="BI8359" s="17">
        <f t="shared" si="2631"/>
        <v>8359</v>
      </c>
      <c r="BJ8359" s="17">
        <f t="shared" si="2622"/>
        <v>8359</v>
      </c>
      <c r="BK8359" s="150">
        <f t="shared" si="2623"/>
        <v>41837</v>
      </c>
      <c r="BL8359" s="50" t="e">
        <f t="shared" ca="1" si="2628"/>
        <v>#NAME?</v>
      </c>
      <c r="BM8359" s="50" t="e">
        <f t="shared" ca="1" si="2629"/>
        <v>#NAME?</v>
      </c>
      <c r="BN8359" s="50" t="e">
        <f t="shared" ca="1" si="2630"/>
        <v>#NAME?</v>
      </c>
    </row>
    <row r="8360" spans="1:66" x14ac:dyDescent="0.35">
      <c r="A8360" s="48">
        <v>41838</v>
      </c>
      <c r="B8360" s="17">
        <v>2014</v>
      </c>
      <c r="C8360" s="17">
        <v>7</v>
      </c>
      <c r="D8360" s="17">
        <v>199</v>
      </c>
      <c r="E8360" s="17">
        <v>18</v>
      </c>
      <c r="F8360" s="17">
        <v>6</v>
      </c>
      <c r="G8360" s="50">
        <v>10</v>
      </c>
      <c r="H8360" s="32">
        <v>4.5486656046029772</v>
      </c>
      <c r="I8360" s="50">
        <v>7</v>
      </c>
      <c r="J8360" s="13">
        <v>0</v>
      </c>
      <c r="K8360" s="13">
        <f t="shared" si="2612"/>
        <v>0</v>
      </c>
      <c r="L8360" s="13">
        <f t="shared" si="2624"/>
        <v>0</v>
      </c>
      <c r="M8360" s="13" t="e">
        <f ca="1">CalcTable[[#This Row],[IWC]]-AE8359</f>
        <v>#NAME?</v>
      </c>
      <c r="N8360" s="13" t="e">
        <f ca="1">IF(CalcTable[[#This Row],[Day of Year]]&lt;123,FCAP,AE8359)</f>
        <v>#NAME?</v>
      </c>
      <c r="O8360" s="17" t="e">
        <f ca="1">IF(IRR_DRIP,5,COUNTIF('IDET Wind Values'!C8344:G8344,"&lt;="&amp;IRR_MAXWIND))</f>
        <v>#NAME?</v>
      </c>
      <c r="P8360" s="13" t="e">
        <f ca="1">CalcTable[[#This Row],[ET_o]]*KL</f>
        <v>#NAME?</v>
      </c>
      <c r="Q8360" s="13" t="e">
        <f ca="1">IF(WILTPT&lt;=0,1,MAX(0,MIN(1,(CalcTable[[#This Row],[IWC]]-WILTPT)/(MAD-WILTPT))))</f>
        <v>#NAME?</v>
      </c>
      <c r="R8360" s="13" t="e">
        <f ca="1">CalcTable[[#This Row],[ETMult]]*CalcTable[[#This Row],[ETb]]</f>
        <v>#NAME?</v>
      </c>
      <c r="S8360" s="13" t="b">
        <f>INDEX(IRR_LIST,CalcTable[[#This Row],[Day of Week]]+1)</f>
        <v>0</v>
      </c>
      <c r="T8360" s="13">
        <f t="shared" ca="1" si="2613"/>
        <v>1.5</v>
      </c>
      <c r="U8360" s="13" t="b">
        <f ca="1">IF(CalcTable[[#This Row],[IrrPrecip]]&gt;=IC_MM,FALSE,TRUE)</f>
        <v>1</v>
      </c>
      <c r="V8360" s="13" t="b">
        <f t="shared" si="2625"/>
        <v>1</v>
      </c>
      <c r="W8360" s="13" t="e">
        <f ca="1">IF(AND(IRR_DRIP=FALSE,CalcTable[[#This Row],[IrrHours]]&lt;=0),FALSE,TRUE)</f>
        <v>#NAME?</v>
      </c>
      <c r="X8360" s="13" t="e">
        <f ca="1">AND(CalcTable[[#This Row],[IrrDay]],CalcTable[[#This Row],[IrrRain]],CalcTable[[#This Row],[IrrWarm]],CalcTable[[#This Row],[IrrWindy]])</f>
        <v>#NAME?</v>
      </c>
      <c r="Y8360" s="13" t="e">
        <f t="shared" ca="1" si="2614"/>
        <v>#NAME?</v>
      </c>
      <c r="Z8360" s="13" t="e">
        <f ca="1">CalcTable[[#This Row],[IrrHours]]/5</f>
        <v>#NAME?</v>
      </c>
      <c r="AA8360" s="13" t="e">
        <f ca="1">IF(CalcTable[[#This Row],[IrrFlag]]=FALSE,0,MAX(0,CalcTable[[#This Row],[VolRednWind]]*(FCAP*IRR_TARGET-CalcTable[[#This Row],[IWC]])))</f>
        <v>#NAME?</v>
      </c>
      <c r="AB8360" s="13" t="e">
        <f ca="1">CalcTable[[#This Row],[IWC]]+CalcTable[[#This Row],[Eff Precip]]+CalcTable[[#This Row],[IrrAmt]]-CalcTable[[#This Row],[AET]]</f>
        <v>#NAME?</v>
      </c>
      <c r="AC8360" s="13" t="e">
        <f ca="1">IF(CalcTable[[#This Row],[PWC]]&gt;FCAP,MIN(24*PERC,MIN(SAT,CalcTable[[#This Row],[PWC]])-FCAP),0)</f>
        <v>#NAME?</v>
      </c>
      <c r="AD8360" s="13" t="e">
        <f ca="1">IF(CalcTable[[#This Row],[PWC]]&gt;SAT,CalcTable[[#This Row],[PWC]]-SAT,0)</f>
        <v>#NAME?</v>
      </c>
      <c r="AE8360" s="13" t="e">
        <f ca="1">CalcTable[[#This Row],[PWC]]-CalcTable[[#This Row],[PercAmt]]-CalcTable[[#This Row],[Runoff]]</f>
        <v>#NAME?</v>
      </c>
      <c r="AF8360" s="13" t="e">
        <f ca="1">CalcTable[[#This Row],[IrrAmt]]/1000*CUR_IRR_AREA*10000/IRR_EFF</f>
        <v>#NAME?</v>
      </c>
      <c r="AG8360" s="147"/>
      <c r="AI8360" s="50">
        <v>0</v>
      </c>
      <c r="AJ8360" s="50">
        <v>0</v>
      </c>
      <c r="AK8360" s="50">
        <v>0</v>
      </c>
      <c r="AL8360" s="50">
        <v>6.6215748995623684</v>
      </c>
      <c r="AM8360" s="50"/>
      <c r="AN8360" s="50"/>
      <c r="AO8360" s="50"/>
      <c r="AP8360" s="50"/>
      <c r="AQ8360" s="50"/>
      <c r="AR8360" s="50"/>
      <c r="AS8360" s="50"/>
      <c r="AT8360" s="50"/>
      <c r="AU8360" s="50"/>
      <c r="AV8360" s="50"/>
      <c r="AW8360" s="50"/>
      <c r="AX8360" s="50">
        <f t="shared" si="2615"/>
        <v>6.6215748995623684</v>
      </c>
      <c r="AY8360" s="50"/>
      <c r="AZ8360" s="50">
        <f t="shared" si="2616"/>
        <v>194.23286372049617</v>
      </c>
      <c r="BA8360" s="50">
        <f t="shared" si="2626"/>
        <v>299.05694890298616</v>
      </c>
      <c r="BB8360" s="50">
        <f t="shared" si="2627"/>
        <v>308.30613288967646</v>
      </c>
      <c r="BC8360" s="17">
        <f t="shared" si="2617"/>
        <v>20147</v>
      </c>
      <c r="BD8360" s="50">
        <f t="shared" si="2618"/>
        <v>6.6215748995623684</v>
      </c>
      <c r="BE8360" s="50">
        <f t="shared" si="2619"/>
        <v>194.23286372049617</v>
      </c>
      <c r="BF8360" s="50">
        <f t="shared" si="2620"/>
        <v>317.70313242409901</v>
      </c>
      <c r="BG8360" s="50"/>
      <c r="BH8360" s="17">
        <f t="shared" si="2621"/>
        <v>0</v>
      </c>
      <c r="BI8360" s="17">
        <f t="shared" si="2631"/>
        <v>8360</v>
      </c>
      <c r="BJ8360" s="17">
        <f t="shared" si="2622"/>
        <v>8360</v>
      </c>
      <c r="BK8360" s="150">
        <f t="shared" si="2623"/>
        <v>41838</v>
      </c>
      <c r="BL8360" s="50" t="e">
        <f t="shared" ca="1" si="2628"/>
        <v>#NAME?</v>
      </c>
      <c r="BM8360" s="50" t="e">
        <f t="shared" ca="1" si="2629"/>
        <v>#NAME?</v>
      </c>
      <c r="BN8360" s="50" t="e">
        <f t="shared" ca="1" si="2630"/>
        <v>#NAME?</v>
      </c>
    </row>
    <row r="8361" spans="1:66" x14ac:dyDescent="0.35">
      <c r="A8361" s="48">
        <v>41839</v>
      </c>
      <c r="B8361" s="17">
        <v>2014</v>
      </c>
      <c r="C8361" s="17">
        <v>7</v>
      </c>
      <c r="D8361" s="17">
        <v>200</v>
      </c>
      <c r="E8361" s="17">
        <v>19</v>
      </c>
      <c r="F8361" s="17">
        <v>7</v>
      </c>
      <c r="G8361" s="50">
        <v>12.2</v>
      </c>
      <c r="H8361" s="32">
        <v>5.1990437786087318</v>
      </c>
      <c r="I8361" s="50">
        <v>12.666666666666666</v>
      </c>
      <c r="J8361" s="13">
        <v>0</v>
      </c>
      <c r="K8361" s="13">
        <f t="shared" si="2612"/>
        <v>0</v>
      </c>
      <c r="L8361" s="13">
        <f t="shared" si="2624"/>
        <v>0</v>
      </c>
      <c r="M8361" s="13" t="e">
        <f ca="1">CalcTable[[#This Row],[IWC]]-AE8360</f>
        <v>#NAME?</v>
      </c>
      <c r="N8361" s="13" t="e">
        <f ca="1">IF(CalcTable[[#This Row],[Day of Year]]&lt;123,FCAP,AE8360)</f>
        <v>#NAME?</v>
      </c>
      <c r="O8361" s="17" t="e">
        <f ca="1">IF(IRR_DRIP,5,COUNTIF('IDET Wind Values'!C8345:G8345,"&lt;="&amp;IRR_MAXWIND))</f>
        <v>#NAME?</v>
      </c>
      <c r="P8361" s="13" t="e">
        <f ca="1">CalcTable[[#This Row],[ET_o]]*KL</f>
        <v>#NAME?</v>
      </c>
      <c r="Q8361" s="13" t="e">
        <f ca="1">IF(WILTPT&lt;=0,1,MAX(0,MIN(1,(CalcTable[[#This Row],[IWC]]-WILTPT)/(MAD-WILTPT))))</f>
        <v>#NAME?</v>
      </c>
      <c r="R8361" s="13" t="e">
        <f ca="1">CalcTable[[#This Row],[ETMult]]*CalcTable[[#This Row],[ETb]]</f>
        <v>#NAME?</v>
      </c>
      <c r="S8361" s="13" t="b">
        <f>INDEX(IRR_LIST,CalcTable[[#This Row],[Day of Week]]+1)</f>
        <v>0</v>
      </c>
      <c r="T8361" s="13">
        <f t="shared" ca="1" si="2613"/>
        <v>1.5</v>
      </c>
      <c r="U8361" s="13" t="b">
        <f ca="1">IF(CalcTable[[#This Row],[IrrPrecip]]&gt;=IC_MM,FALSE,TRUE)</f>
        <v>1</v>
      </c>
      <c r="V8361" s="13" t="b">
        <f t="shared" si="2625"/>
        <v>1</v>
      </c>
      <c r="W8361" s="13" t="e">
        <f ca="1">IF(AND(IRR_DRIP=FALSE,CalcTable[[#This Row],[IrrHours]]&lt;=0),FALSE,TRUE)</f>
        <v>#NAME?</v>
      </c>
      <c r="X8361" s="13" t="e">
        <f ca="1">AND(CalcTable[[#This Row],[IrrDay]],CalcTable[[#This Row],[IrrRain]],CalcTable[[#This Row],[IrrWarm]],CalcTable[[#This Row],[IrrWindy]])</f>
        <v>#NAME?</v>
      </c>
      <c r="Y8361" s="13" t="e">
        <f t="shared" ca="1" si="2614"/>
        <v>#NAME?</v>
      </c>
      <c r="Z8361" s="13" t="e">
        <f ca="1">CalcTable[[#This Row],[IrrHours]]/5</f>
        <v>#NAME?</v>
      </c>
      <c r="AA8361" s="13" t="e">
        <f ca="1">IF(CalcTable[[#This Row],[IrrFlag]]=FALSE,0,MAX(0,CalcTable[[#This Row],[VolRednWind]]*(FCAP*IRR_TARGET-CalcTable[[#This Row],[IWC]])))</f>
        <v>#NAME?</v>
      </c>
      <c r="AB8361" s="13" t="e">
        <f ca="1">CalcTable[[#This Row],[IWC]]+CalcTable[[#This Row],[Eff Precip]]+CalcTable[[#This Row],[IrrAmt]]-CalcTable[[#This Row],[AET]]</f>
        <v>#NAME?</v>
      </c>
      <c r="AC8361" s="13" t="e">
        <f ca="1">IF(CalcTable[[#This Row],[PWC]]&gt;FCAP,MIN(24*PERC,MIN(SAT,CalcTable[[#This Row],[PWC]])-FCAP),0)</f>
        <v>#NAME?</v>
      </c>
      <c r="AD8361" s="13" t="e">
        <f ca="1">IF(CalcTable[[#This Row],[PWC]]&gt;SAT,CalcTable[[#This Row],[PWC]]-SAT,0)</f>
        <v>#NAME?</v>
      </c>
      <c r="AE8361" s="13" t="e">
        <f ca="1">CalcTable[[#This Row],[PWC]]-CalcTable[[#This Row],[PercAmt]]-CalcTable[[#This Row],[Runoff]]</f>
        <v>#NAME?</v>
      </c>
      <c r="AF8361" s="13" t="e">
        <f ca="1">CalcTable[[#This Row],[IrrAmt]]/1000*CUR_IRR_AREA*10000/IRR_EFF</f>
        <v>#NAME?</v>
      </c>
      <c r="AG8361" s="147"/>
      <c r="AI8361" s="50">
        <v>0</v>
      </c>
      <c r="AJ8361" s="50">
        <v>0</v>
      </c>
      <c r="AK8361" s="50">
        <v>6.7928369698554727</v>
      </c>
      <c r="AL8361" s="50">
        <v>0</v>
      </c>
      <c r="AM8361" s="50"/>
      <c r="AN8361" s="50"/>
      <c r="AO8361" s="50"/>
      <c r="AP8361" s="50"/>
      <c r="AQ8361" s="50"/>
      <c r="AR8361" s="50"/>
      <c r="AS8361" s="50"/>
      <c r="AT8361" s="50"/>
      <c r="AU8361" s="50"/>
      <c r="AV8361" s="50"/>
      <c r="AW8361" s="50"/>
      <c r="AX8361" s="50">
        <f t="shared" si="2615"/>
        <v>6.7928369698554727</v>
      </c>
      <c r="AY8361" s="50"/>
      <c r="AZ8361" s="50">
        <f t="shared" si="2616"/>
        <v>99.628275557880272</v>
      </c>
      <c r="BA8361" s="50">
        <f t="shared" si="2626"/>
        <v>153.39591633514897</v>
      </c>
      <c r="BB8361" s="50">
        <f t="shared" si="2627"/>
        <v>158.1401199331433</v>
      </c>
      <c r="BC8361" s="17">
        <f t="shared" si="2617"/>
        <v>20147</v>
      </c>
      <c r="BD8361" s="50">
        <f t="shared" si="2618"/>
        <v>6.7928369698554727</v>
      </c>
      <c r="BE8361" s="50">
        <f t="shared" si="2619"/>
        <v>99.628275557880272</v>
      </c>
      <c r="BF8361" s="50">
        <f t="shared" si="2620"/>
        <v>162.96014287416287</v>
      </c>
      <c r="BG8361" s="50"/>
      <c r="BH8361" s="17">
        <f t="shared" si="2621"/>
        <v>0</v>
      </c>
      <c r="BI8361" s="17">
        <f t="shared" si="2631"/>
        <v>8361</v>
      </c>
      <c r="BJ8361" s="17">
        <f t="shared" si="2622"/>
        <v>8361</v>
      </c>
      <c r="BK8361" s="150">
        <f t="shared" si="2623"/>
        <v>41839</v>
      </c>
      <c r="BL8361" s="50" t="e">
        <f t="shared" ca="1" si="2628"/>
        <v>#NAME?</v>
      </c>
      <c r="BM8361" s="50" t="e">
        <f t="shared" ca="1" si="2629"/>
        <v>#NAME?</v>
      </c>
      <c r="BN8361" s="50" t="e">
        <f t="shared" ca="1" si="2630"/>
        <v>#NAME?</v>
      </c>
    </row>
    <row r="8362" spans="1:66" x14ac:dyDescent="0.35">
      <c r="A8362" s="48">
        <v>41840</v>
      </c>
      <c r="B8362" s="17">
        <v>2014</v>
      </c>
      <c r="C8362" s="17">
        <v>7</v>
      </c>
      <c r="D8362" s="17">
        <v>201</v>
      </c>
      <c r="E8362" s="17">
        <v>20</v>
      </c>
      <c r="F8362" s="17">
        <v>1</v>
      </c>
      <c r="G8362" s="50">
        <v>11.6</v>
      </c>
      <c r="H8362" s="32">
        <v>3.4851741887058041</v>
      </c>
      <c r="I8362" s="50">
        <v>9</v>
      </c>
      <c r="J8362" s="13">
        <v>8.8000000000000007</v>
      </c>
      <c r="K8362" s="13">
        <f t="shared" si="2612"/>
        <v>8.8000000000000007</v>
      </c>
      <c r="L8362" s="13">
        <f t="shared" si="2624"/>
        <v>2.8500000000000005</v>
      </c>
      <c r="M8362" s="13" t="e">
        <f ca="1">CalcTable[[#This Row],[IWC]]-AE8361</f>
        <v>#NAME?</v>
      </c>
      <c r="N8362" s="13" t="e">
        <f ca="1">IF(CalcTable[[#This Row],[Day of Year]]&lt;123,FCAP,AE8361)</f>
        <v>#NAME?</v>
      </c>
      <c r="O8362" s="17" t="e">
        <f ca="1">IF(IRR_DRIP,5,COUNTIF('IDET Wind Values'!C8346:G8346,"&lt;="&amp;IRR_MAXWIND))</f>
        <v>#NAME?</v>
      </c>
      <c r="P8362" s="13" t="e">
        <f ca="1">CalcTable[[#This Row],[ET_o]]*KL</f>
        <v>#NAME?</v>
      </c>
      <c r="Q8362" s="13" t="e">
        <f ca="1">IF(WILTPT&lt;=0,1,MAX(0,MIN(1,(CalcTable[[#This Row],[IWC]]-WILTPT)/(MAD-WILTPT))))</f>
        <v>#NAME?</v>
      </c>
      <c r="R8362" s="13" t="e">
        <f ca="1">CalcTable[[#This Row],[ETMult]]*CalcTable[[#This Row],[ETb]]</f>
        <v>#NAME?</v>
      </c>
      <c r="S8362" s="13" t="b">
        <f>INDEX(IRR_LIST,CalcTable[[#This Row],[Day of Week]]+1)</f>
        <v>1</v>
      </c>
      <c r="T8362" s="13">
        <f t="shared" ca="1" si="2613"/>
        <v>0</v>
      </c>
      <c r="U8362" s="13" t="b">
        <f ca="1">IF(CalcTable[[#This Row],[IrrPrecip]]&gt;=IC_MM,FALSE,TRUE)</f>
        <v>1</v>
      </c>
      <c r="V8362" s="13" t="b">
        <f t="shared" si="2625"/>
        <v>1</v>
      </c>
      <c r="W8362" s="13" t="e">
        <f ca="1">IF(AND(IRR_DRIP=FALSE,CalcTable[[#This Row],[IrrHours]]&lt;=0),FALSE,TRUE)</f>
        <v>#NAME?</v>
      </c>
      <c r="X8362" s="13" t="e">
        <f ca="1">AND(CalcTable[[#This Row],[IrrDay]],CalcTable[[#This Row],[IrrRain]],CalcTable[[#This Row],[IrrWarm]],CalcTable[[#This Row],[IrrWindy]])</f>
        <v>#NAME?</v>
      </c>
      <c r="Y8362" s="13" t="e">
        <f t="shared" ca="1" si="2614"/>
        <v>#NAME?</v>
      </c>
      <c r="Z8362" s="13" t="e">
        <f ca="1">CalcTable[[#This Row],[IrrHours]]/5</f>
        <v>#NAME?</v>
      </c>
      <c r="AA8362" s="13" t="e">
        <f ca="1">IF(CalcTable[[#This Row],[IrrFlag]]=FALSE,0,MAX(0,CalcTable[[#This Row],[VolRednWind]]*(FCAP*IRR_TARGET-CalcTable[[#This Row],[IWC]])))</f>
        <v>#NAME?</v>
      </c>
      <c r="AB8362" s="13" t="e">
        <f ca="1">CalcTable[[#This Row],[IWC]]+CalcTable[[#This Row],[Eff Precip]]+CalcTable[[#This Row],[IrrAmt]]-CalcTable[[#This Row],[AET]]</f>
        <v>#NAME?</v>
      </c>
      <c r="AC8362" s="13" t="e">
        <f ca="1">IF(CalcTable[[#This Row],[PWC]]&gt;FCAP,MIN(24*PERC,MIN(SAT,CalcTable[[#This Row],[PWC]])-FCAP),0)</f>
        <v>#NAME?</v>
      </c>
      <c r="AD8362" s="13" t="e">
        <f ca="1">IF(CalcTable[[#This Row],[PWC]]&gt;SAT,CalcTable[[#This Row],[PWC]]-SAT,0)</f>
        <v>#NAME?</v>
      </c>
      <c r="AE8362" s="13" t="e">
        <f ca="1">CalcTable[[#This Row],[PWC]]-CalcTable[[#This Row],[PercAmt]]-CalcTable[[#This Row],[Runoff]]</f>
        <v>#NAME?</v>
      </c>
      <c r="AF8362" s="13" t="e">
        <f ca="1">CalcTable[[#This Row],[IrrAmt]]/1000*CUR_IRR_AREA*10000/IRR_EFF</f>
        <v>#NAME?</v>
      </c>
      <c r="AG8362" s="147"/>
      <c r="AI8362" s="50">
        <v>8.5448010085017643</v>
      </c>
      <c r="AJ8362" s="50">
        <v>11.337330873816217</v>
      </c>
      <c r="AK8362" s="50">
        <v>0</v>
      </c>
      <c r="AL8362" s="50">
        <v>0</v>
      </c>
      <c r="AM8362" s="50"/>
      <c r="AN8362" s="50"/>
      <c r="AO8362" s="50"/>
      <c r="AP8362" s="50"/>
      <c r="AQ8362" s="50"/>
      <c r="AR8362" s="50"/>
      <c r="AS8362" s="50"/>
      <c r="AT8362" s="50"/>
      <c r="AU8362" s="50"/>
      <c r="AV8362" s="50"/>
      <c r="AW8362" s="50"/>
      <c r="AX8362" s="50">
        <f t="shared" si="2615"/>
        <v>19.882131882317982</v>
      </c>
      <c r="AY8362" s="50"/>
      <c r="AZ8362" s="50">
        <f t="shared" si="2616"/>
        <v>457.88545375663494</v>
      </c>
      <c r="BA8362" s="50">
        <f t="shared" si="2626"/>
        <v>741.54348070084427</v>
      </c>
      <c r="BB8362" s="50">
        <f t="shared" si="2627"/>
        <v>767.40813241369926</v>
      </c>
      <c r="BC8362" s="17">
        <f t="shared" si="2617"/>
        <v>20147</v>
      </c>
      <c r="BD8362" s="50">
        <f t="shared" si="2618"/>
        <v>19.882131882317982</v>
      </c>
      <c r="BE8362" s="50">
        <f t="shared" si="2619"/>
        <v>457.88545375663494</v>
      </c>
      <c r="BF8362" s="50">
        <f t="shared" si="2620"/>
        <v>748.95483783449026</v>
      </c>
      <c r="BG8362" s="50"/>
      <c r="BH8362" s="17">
        <f t="shared" si="2621"/>
        <v>0</v>
      </c>
      <c r="BI8362" s="17">
        <f t="shared" si="2631"/>
        <v>8362</v>
      </c>
      <c r="BJ8362" s="17">
        <f t="shared" si="2622"/>
        <v>8362</v>
      </c>
      <c r="BK8362" s="150">
        <f t="shared" si="2623"/>
        <v>41840</v>
      </c>
      <c r="BL8362" s="50" t="e">
        <f t="shared" ca="1" si="2628"/>
        <v>#NAME?</v>
      </c>
      <c r="BM8362" s="50" t="e">
        <f t="shared" ca="1" si="2629"/>
        <v>#NAME?</v>
      </c>
      <c r="BN8362" s="50" t="e">
        <f t="shared" ca="1" si="2630"/>
        <v>#NAME?</v>
      </c>
    </row>
    <row r="8363" spans="1:66" x14ac:dyDescent="0.35">
      <c r="A8363" s="48">
        <v>41841</v>
      </c>
      <c r="B8363" s="17">
        <v>2014</v>
      </c>
      <c r="C8363" s="17">
        <v>7</v>
      </c>
      <c r="D8363" s="17">
        <v>202</v>
      </c>
      <c r="E8363" s="17">
        <v>21</v>
      </c>
      <c r="F8363" s="17">
        <v>2</v>
      </c>
      <c r="G8363" s="50">
        <v>12.2</v>
      </c>
      <c r="H8363" s="32">
        <v>3.2089436277134094</v>
      </c>
      <c r="I8363" s="50">
        <v>6.333333333333333</v>
      </c>
      <c r="J8363" s="13">
        <v>2</v>
      </c>
      <c r="K8363" s="13">
        <f t="shared" si="2612"/>
        <v>2</v>
      </c>
      <c r="L8363" s="13">
        <f t="shared" si="2624"/>
        <v>0</v>
      </c>
      <c r="M8363" s="13" t="e">
        <f ca="1">CalcTable[[#This Row],[IWC]]-AE8362</f>
        <v>#NAME?</v>
      </c>
      <c r="N8363" s="13" t="e">
        <f ca="1">IF(CalcTable[[#This Row],[Day of Year]]&lt;123,FCAP,AE8362)</f>
        <v>#NAME?</v>
      </c>
      <c r="O8363" s="17" t="e">
        <f ca="1">IF(IRR_DRIP,5,COUNTIF('IDET Wind Values'!C8347:G8347,"&lt;="&amp;IRR_MAXWIND))</f>
        <v>#NAME?</v>
      </c>
      <c r="P8363" s="13" t="e">
        <f ca="1">CalcTable[[#This Row],[ET_o]]*KL</f>
        <v>#NAME?</v>
      </c>
      <c r="Q8363" s="13" t="e">
        <f ca="1">IF(WILTPT&lt;=0,1,MAX(0,MIN(1,(CalcTable[[#This Row],[IWC]]-WILTPT)/(MAD-WILTPT))))</f>
        <v>#NAME?</v>
      </c>
      <c r="R8363" s="13" t="e">
        <f ca="1">CalcTable[[#This Row],[ETMult]]*CalcTable[[#This Row],[ETb]]</f>
        <v>#NAME?</v>
      </c>
      <c r="S8363" s="13" t="b">
        <f>INDEX(IRR_LIST,CalcTable[[#This Row],[Day of Week]]+1)</f>
        <v>0</v>
      </c>
      <c r="T8363" s="13">
        <f t="shared" ca="1" si="2613"/>
        <v>8.8000000000000007</v>
      </c>
      <c r="U8363" s="13" t="b">
        <f ca="1">IF(CalcTable[[#This Row],[IrrPrecip]]&gt;=IC_MM,FALSE,TRUE)</f>
        <v>1</v>
      </c>
      <c r="V8363" s="13" t="b">
        <f t="shared" si="2625"/>
        <v>1</v>
      </c>
      <c r="W8363" s="13" t="e">
        <f ca="1">IF(AND(IRR_DRIP=FALSE,CalcTable[[#This Row],[IrrHours]]&lt;=0),FALSE,TRUE)</f>
        <v>#NAME?</v>
      </c>
      <c r="X8363" s="13" t="e">
        <f ca="1">AND(CalcTable[[#This Row],[IrrDay]],CalcTable[[#This Row],[IrrRain]],CalcTable[[#This Row],[IrrWarm]],CalcTable[[#This Row],[IrrWindy]])</f>
        <v>#NAME?</v>
      </c>
      <c r="Y8363" s="13" t="e">
        <f t="shared" ca="1" si="2614"/>
        <v>#NAME?</v>
      </c>
      <c r="Z8363" s="13" t="e">
        <f ca="1">CalcTable[[#This Row],[IrrHours]]/5</f>
        <v>#NAME?</v>
      </c>
      <c r="AA8363" s="13" t="e">
        <f ca="1">IF(CalcTable[[#This Row],[IrrFlag]]=FALSE,0,MAX(0,CalcTable[[#This Row],[VolRednWind]]*(FCAP*IRR_TARGET-CalcTable[[#This Row],[IWC]])))</f>
        <v>#NAME?</v>
      </c>
      <c r="AB8363" s="13" t="e">
        <f ca="1">CalcTable[[#This Row],[IWC]]+CalcTable[[#This Row],[Eff Precip]]+CalcTable[[#This Row],[IrrAmt]]-CalcTable[[#This Row],[AET]]</f>
        <v>#NAME?</v>
      </c>
      <c r="AC8363" s="13" t="e">
        <f ca="1">IF(CalcTable[[#This Row],[PWC]]&gt;FCAP,MIN(24*PERC,MIN(SAT,CalcTable[[#This Row],[PWC]])-FCAP),0)</f>
        <v>#NAME?</v>
      </c>
      <c r="AD8363" s="13" t="e">
        <f ca="1">IF(CalcTable[[#This Row],[PWC]]&gt;SAT,CalcTable[[#This Row],[PWC]]-SAT,0)</f>
        <v>#NAME?</v>
      </c>
      <c r="AE8363" s="13" t="e">
        <f ca="1">CalcTable[[#This Row],[PWC]]-CalcTable[[#This Row],[PercAmt]]-CalcTable[[#This Row],[Runoff]]</f>
        <v>#NAME?</v>
      </c>
      <c r="AF8363" s="13" t="e">
        <f ca="1">CalcTable[[#This Row],[IrrAmt]]/1000*CUR_IRR_AREA*10000/IRR_EFF</f>
        <v>#NAME?</v>
      </c>
      <c r="AG8363" s="147"/>
      <c r="AI8363" s="50">
        <v>0</v>
      </c>
      <c r="AJ8363" s="50">
        <v>0</v>
      </c>
      <c r="AK8363" s="50">
        <v>0</v>
      </c>
      <c r="AL8363" s="50">
        <v>4.4280859645546329</v>
      </c>
      <c r="AM8363" s="50"/>
      <c r="AN8363" s="50"/>
      <c r="AO8363" s="50"/>
      <c r="AP8363" s="50"/>
      <c r="AQ8363" s="50"/>
      <c r="AR8363" s="50"/>
      <c r="AS8363" s="50"/>
      <c r="AT8363" s="50"/>
      <c r="AU8363" s="50"/>
      <c r="AV8363" s="50"/>
      <c r="AW8363" s="50"/>
      <c r="AX8363" s="50">
        <f t="shared" si="2615"/>
        <v>4.4280859645546329</v>
      </c>
      <c r="AY8363" s="50"/>
      <c r="AZ8363" s="50">
        <f t="shared" si="2616"/>
        <v>129.89052162693591</v>
      </c>
      <c r="BA8363" s="50">
        <f t="shared" si="2626"/>
        <v>199.99016821925053</v>
      </c>
      <c r="BB8363" s="50">
        <f t="shared" si="2627"/>
        <v>206.17543115386653</v>
      </c>
      <c r="BC8363" s="17">
        <f t="shared" si="2617"/>
        <v>20147</v>
      </c>
      <c r="BD8363" s="50">
        <f t="shared" si="2618"/>
        <v>4.4280859645546329</v>
      </c>
      <c r="BE8363" s="50">
        <f t="shared" si="2619"/>
        <v>129.89052162693591</v>
      </c>
      <c r="BF8363" s="50">
        <f t="shared" si="2620"/>
        <v>212.45954367671257</v>
      </c>
      <c r="BG8363" s="50"/>
      <c r="BH8363" s="17">
        <f t="shared" si="2621"/>
        <v>0</v>
      </c>
      <c r="BI8363" s="17">
        <f t="shared" si="2631"/>
        <v>8363</v>
      </c>
      <c r="BJ8363" s="17">
        <f t="shared" si="2622"/>
        <v>8363</v>
      </c>
      <c r="BK8363" s="150">
        <f t="shared" si="2623"/>
        <v>41841</v>
      </c>
      <c r="BL8363" s="50" t="e">
        <f t="shared" ca="1" si="2628"/>
        <v>#NAME?</v>
      </c>
      <c r="BM8363" s="50" t="e">
        <f t="shared" ca="1" si="2629"/>
        <v>#NAME?</v>
      </c>
      <c r="BN8363" s="50" t="e">
        <f t="shared" ca="1" si="2630"/>
        <v>#NAME?</v>
      </c>
    </row>
    <row r="8364" spans="1:66" x14ac:dyDescent="0.35">
      <c r="A8364" s="48">
        <v>41842</v>
      </c>
      <c r="B8364" s="17">
        <v>2014</v>
      </c>
      <c r="C8364" s="17">
        <v>7</v>
      </c>
      <c r="D8364" s="17">
        <v>203</v>
      </c>
      <c r="E8364" s="17">
        <v>22</v>
      </c>
      <c r="F8364" s="17">
        <v>3</v>
      </c>
      <c r="G8364" s="50">
        <v>11.3</v>
      </c>
      <c r="H8364" s="32">
        <v>4.774339239937377</v>
      </c>
      <c r="I8364" s="50">
        <v>12.166666666666666</v>
      </c>
      <c r="J8364" s="13">
        <v>0</v>
      </c>
      <c r="K8364" s="13">
        <f t="shared" si="2612"/>
        <v>0</v>
      </c>
      <c r="L8364" s="13">
        <f t="shared" si="2624"/>
        <v>0</v>
      </c>
      <c r="M8364" s="13" t="e">
        <f ca="1">CalcTable[[#This Row],[IWC]]-AE8363</f>
        <v>#NAME?</v>
      </c>
      <c r="N8364" s="13" t="e">
        <f ca="1">IF(CalcTable[[#This Row],[Day of Year]]&lt;123,FCAP,AE8363)</f>
        <v>#NAME?</v>
      </c>
      <c r="O8364" s="17" t="e">
        <f ca="1">IF(IRR_DRIP,5,COUNTIF('IDET Wind Values'!C8348:G8348,"&lt;="&amp;IRR_MAXWIND))</f>
        <v>#NAME?</v>
      </c>
      <c r="P8364" s="13" t="e">
        <f ca="1">CalcTable[[#This Row],[ET_o]]*KL</f>
        <v>#NAME?</v>
      </c>
      <c r="Q8364" s="13" t="e">
        <f ca="1">IF(WILTPT&lt;=0,1,MAX(0,MIN(1,(CalcTable[[#This Row],[IWC]]-WILTPT)/(MAD-WILTPT))))</f>
        <v>#NAME?</v>
      </c>
      <c r="R8364" s="13" t="e">
        <f ca="1">CalcTable[[#This Row],[ETMult]]*CalcTable[[#This Row],[ETb]]</f>
        <v>#NAME?</v>
      </c>
      <c r="S8364" s="13" t="b">
        <f>INDEX(IRR_LIST,CalcTable[[#This Row],[Day of Week]]+1)</f>
        <v>1</v>
      </c>
      <c r="T8364" s="13">
        <f t="shared" ca="1" si="2613"/>
        <v>10.8</v>
      </c>
      <c r="U8364" s="13" t="b">
        <f ca="1">IF(CalcTable[[#This Row],[IrrPrecip]]&gt;=IC_MM,FALSE,TRUE)</f>
        <v>0</v>
      </c>
      <c r="V8364" s="13" t="b">
        <f t="shared" si="2625"/>
        <v>1</v>
      </c>
      <c r="W8364" s="13" t="e">
        <f ca="1">IF(AND(IRR_DRIP=FALSE,CalcTable[[#This Row],[IrrHours]]&lt;=0),FALSE,TRUE)</f>
        <v>#NAME?</v>
      </c>
      <c r="X8364" s="13" t="e">
        <f ca="1">AND(CalcTable[[#This Row],[IrrDay]],CalcTable[[#This Row],[IrrRain]],CalcTable[[#This Row],[IrrWarm]],CalcTable[[#This Row],[IrrWindy]])</f>
        <v>#NAME?</v>
      </c>
      <c r="Y8364" s="13" t="e">
        <f t="shared" ca="1" si="2614"/>
        <v>#NAME?</v>
      </c>
      <c r="Z8364" s="13" t="e">
        <f ca="1">CalcTable[[#This Row],[IrrHours]]/5</f>
        <v>#NAME?</v>
      </c>
      <c r="AA8364" s="13" t="e">
        <f ca="1">IF(CalcTable[[#This Row],[IrrFlag]]=FALSE,0,MAX(0,CalcTable[[#This Row],[VolRednWind]]*(FCAP*IRR_TARGET-CalcTable[[#This Row],[IWC]])))</f>
        <v>#NAME?</v>
      </c>
      <c r="AB8364" s="13" t="e">
        <f ca="1">CalcTable[[#This Row],[IWC]]+CalcTable[[#This Row],[Eff Precip]]+CalcTable[[#This Row],[IrrAmt]]-CalcTable[[#This Row],[AET]]</f>
        <v>#NAME?</v>
      </c>
      <c r="AC8364" s="13" t="e">
        <f ca="1">IF(CalcTable[[#This Row],[PWC]]&gt;FCAP,MIN(24*PERC,MIN(SAT,CalcTable[[#This Row],[PWC]])-FCAP),0)</f>
        <v>#NAME?</v>
      </c>
      <c r="AD8364" s="13" t="e">
        <f ca="1">IF(CalcTable[[#This Row],[PWC]]&gt;SAT,CalcTable[[#This Row],[PWC]]-SAT,0)</f>
        <v>#NAME?</v>
      </c>
      <c r="AE8364" s="13" t="e">
        <f ca="1">CalcTable[[#This Row],[PWC]]-CalcTable[[#This Row],[PercAmt]]-CalcTable[[#This Row],[Runoff]]</f>
        <v>#NAME?</v>
      </c>
      <c r="AF8364" s="13" t="e">
        <f ca="1">CalcTable[[#This Row],[IrrAmt]]/1000*CUR_IRR_AREA*10000/IRR_EFF</f>
        <v>#NAME?</v>
      </c>
      <c r="AG8364" s="147"/>
      <c r="AI8364" s="50">
        <v>0</v>
      </c>
      <c r="AJ8364" s="50">
        <v>0</v>
      </c>
      <c r="AK8364" s="50">
        <v>0</v>
      </c>
      <c r="AL8364" s="50">
        <v>0</v>
      </c>
      <c r="AM8364" s="50"/>
      <c r="AN8364" s="50"/>
      <c r="AO8364" s="50"/>
      <c r="AP8364" s="50"/>
      <c r="AQ8364" s="50"/>
      <c r="AR8364" s="50"/>
      <c r="AS8364" s="50"/>
      <c r="AT8364" s="50"/>
      <c r="AU8364" s="50"/>
      <c r="AV8364" s="50"/>
      <c r="AW8364" s="50"/>
      <c r="AX8364" s="50">
        <f t="shared" si="2615"/>
        <v>0</v>
      </c>
      <c r="AY8364" s="50"/>
      <c r="AZ8364" s="50">
        <f t="shared" si="2616"/>
        <v>0</v>
      </c>
      <c r="BA8364" s="50">
        <f t="shared" si="2626"/>
        <v>0</v>
      </c>
      <c r="BB8364" s="50">
        <f t="shared" si="2627"/>
        <v>0</v>
      </c>
      <c r="BC8364" s="17">
        <f t="shared" si="2617"/>
        <v>20147</v>
      </c>
      <c r="BD8364" s="50">
        <f t="shared" si="2618"/>
        <v>0</v>
      </c>
      <c r="BE8364" s="50">
        <f t="shared" si="2619"/>
        <v>0</v>
      </c>
      <c r="BF8364" s="50">
        <f t="shared" si="2620"/>
        <v>0</v>
      </c>
      <c r="BG8364" s="50"/>
      <c r="BH8364" s="17">
        <f t="shared" si="2621"/>
        <v>0</v>
      </c>
      <c r="BI8364" s="17">
        <f t="shared" si="2631"/>
        <v>8364</v>
      </c>
      <c r="BJ8364" s="17">
        <f t="shared" si="2622"/>
        <v>8364</v>
      </c>
      <c r="BK8364" s="150">
        <f t="shared" si="2623"/>
        <v>41842</v>
      </c>
      <c r="BL8364" s="50" t="e">
        <f t="shared" ca="1" si="2628"/>
        <v>#NAME?</v>
      </c>
      <c r="BM8364" s="50" t="e">
        <f t="shared" ca="1" si="2629"/>
        <v>#NAME?</v>
      </c>
      <c r="BN8364" s="50" t="e">
        <f t="shared" ca="1" si="2630"/>
        <v>#NAME?</v>
      </c>
    </row>
    <row r="8365" spans="1:66" x14ac:dyDescent="0.35">
      <c r="A8365" s="48">
        <v>41843</v>
      </c>
      <c r="B8365" s="17">
        <v>2014</v>
      </c>
      <c r="C8365" s="17">
        <v>7</v>
      </c>
      <c r="D8365" s="17">
        <v>204</v>
      </c>
      <c r="E8365" s="17">
        <v>23</v>
      </c>
      <c r="F8365" s="17">
        <v>4</v>
      </c>
      <c r="G8365" s="50">
        <v>12</v>
      </c>
      <c r="H8365" s="32">
        <v>5.2758134152784502</v>
      </c>
      <c r="I8365" s="50">
        <v>13.5</v>
      </c>
      <c r="J8365" s="13">
        <v>3.4</v>
      </c>
      <c r="K8365" s="13">
        <f t="shared" si="2612"/>
        <v>3.4</v>
      </c>
      <c r="L8365" s="13">
        <f t="shared" si="2624"/>
        <v>0</v>
      </c>
      <c r="M8365" s="13" t="e">
        <f ca="1">CalcTable[[#This Row],[IWC]]-AE8364</f>
        <v>#NAME?</v>
      </c>
      <c r="N8365" s="13" t="e">
        <f ca="1">IF(CalcTable[[#This Row],[Day of Year]]&lt;123,FCAP,AE8364)</f>
        <v>#NAME?</v>
      </c>
      <c r="O8365" s="17" t="e">
        <f ca="1">IF(IRR_DRIP,5,COUNTIF('IDET Wind Values'!C8349:G8349,"&lt;="&amp;IRR_MAXWIND))</f>
        <v>#NAME?</v>
      </c>
      <c r="P8365" s="13" t="e">
        <f ca="1">CalcTable[[#This Row],[ET_o]]*KL</f>
        <v>#NAME?</v>
      </c>
      <c r="Q8365" s="13" t="e">
        <f ca="1">IF(WILTPT&lt;=0,1,MAX(0,MIN(1,(CalcTable[[#This Row],[IWC]]-WILTPT)/(MAD-WILTPT))))</f>
        <v>#NAME?</v>
      </c>
      <c r="R8365" s="13" t="e">
        <f ca="1">CalcTable[[#This Row],[ETMult]]*CalcTable[[#This Row],[ETb]]</f>
        <v>#NAME?</v>
      </c>
      <c r="S8365" s="13" t="b">
        <f>INDEX(IRR_LIST,CalcTable[[#This Row],[Day of Week]]+1)</f>
        <v>0</v>
      </c>
      <c r="T8365" s="13">
        <f t="shared" ca="1" si="2613"/>
        <v>2</v>
      </c>
      <c r="U8365" s="13" t="b">
        <f ca="1">IF(CalcTable[[#This Row],[IrrPrecip]]&gt;=IC_MM,FALSE,TRUE)</f>
        <v>1</v>
      </c>
      <c r="V8365" s="13" t="b">
        <f t="shared" si="2625"/>
        <v>1</v>
      </c>
      <c r="W8365" s="13" t="e">
        <f ca="1">IF(AND(IRR_DRIP=FALSE,CalcTable[[#This Row],[IrrHours]]&lt;=0),FALSE,TRUE)</f>
        <v>#NAME?</v>
      </c>
      <c r="X8365" s="13" t="e">
        <f ca="1">AND(CalcTable[[#This Row],[IrrDay]],CalcTable[[#This Row],[IrrRain]],CalcTable[[#This Row],[IrrWarm]],CalcTable[[#This Row],[IrrWindy]])</f>
        <v>#NAME?</v>
      </c>
      <c r="Y8365" s="13" t="e">
        <f t="shared" ca="1" si="2614"/>
        <v>#NAME?</v>
      </c>
      <c r="Z8365" s="13" t="e">
        <f ca="1">CalcTable[[#This Row],[IrrHours]]/5</f>
        <v>#NAME?</v>
      </c>
      <c r="AA8365" s="13" t="e">
        <f ca="1">IF(CalcTable[[#This Row],[IrrFlag]]=FALSE,0,MAX(0,CalcTable[[#This Row],[VolRednWind]]*(FCAP*IRR_TARGET-CalcTable[[#This Row],[IWC]])))</f>
        <v>#NAME?</v>
      </c>
      <c r="AB8365" s="13" t="e">
        <f ca="1">CalcTable[[#This Row],[IWC]]+CalcTable[[#This Row],[Eff Precip]]+CalcTable[[#This Row],[IrrAmt]]-CalcTable[[#This Row],[AET]]</f>
        <v>#NAME?</v>
      </c>
      <c r="AC8365" s="13" t="e">
        <f ca="1">IF(CalcTable[[#This Row],[PWC]]&gt;FCAP,MIN(24*PERC,MIN(SAT,CalcTable[[#This Row],[PWC]])-FCAP),0)</f>
        <v>#NAME?</v>
      </c>
      <c r="AD8365" s="13" t="e">
        <f ca="1">IF(CalcTable[[#This Row],[PWC]]&gt;SAT,CalcTable[[#This Row],[PWC]]-SAT,0)</f>
        <v>#NAME?</v>
      </c>
      <c r="AE8365" s="13" t="e">
        <f ca="1">CalcTable[[#This Row],[PWC]]-CalcTable[[#This Row],[PercAmt]]-CalcTable[[#This Row],[Runoff]]</f>
        <v>#NAME?</v>
      </c>
      <c r="AF8365" s="13" t="e">
        <f ca="1">CalcTable[[#This Row],[IrrAmt]]/1000*CUR_IRR_AREA*10000/IRR_EFF</f>
        <v>#NAME?</v>
      </c>
      <c r="AG8365" s="147"/>
      <c r="AI8365" s="50">
        <v>0</v>
      </c>
      <c r="AJ8365" s="50">
        <v>0</v>
      </c>
      <c r="AK8365" s="50">
        <v>1.6599191031485105</v>
      </c>
      <c r="AL8365" s="50">
        <v>4.9058865819655573</v>
      </c>
      <c r="AM8365" s="50"/>
      <c r="AN8365" s="50"/>
      <c r="AO8365" s="50"/>
      <c r="AP8365" s="50"/>
      <c r="AQ8365" s="50"/>
      <c r="AR8365" s="50"/>
      <c r="AS8365" s="50"/>
      <c r="AT8365" s="50"/>
      <c r="AU8365" s="50"/>
      <c r="AV8365" s="50"/>
      <c r="AW8365" s="50"/>
      <c r="AX8365" s="50">
        <f t="shared" si="2615"/>
        <v>6.5658056851140678</v>
      </c>
      <c r="AY8365" s="50"/>
      <c r="AZ8365" s="50">
        <f t="shared" si="2616"/>
        <v>168.25148658383452</v>
      </c>
      <c r="BA8365" s="50">
        <f t="shared" si="2626"/>
        <v>259.05387616876106</v>
      </c>
      <c r="BB8365" s="50">
        <f t="shared" si="2627"/>
        <v>267.06585172037228</v>
      </c>
      <c r="BC8365" s="17">
        <f t="shared" si="2617"/>
        <v>20147</v>
      </c>
      <c r="BD8365" s="50">
        <f t="shared" si="2618"/>
        <v>6.5658056851140678</v>
      </c>
      <c r="BE8365" s="50">
        <f t="shared" si="2619"/>
        <v>168.25148658383452</v>
      </c>
      <c r="BF8365" s="50">
        <f t="shared" si="2620"/>
        <v>275.2058704113872</v>
      </c>
      <c r="BG8365" s="50"/>
      <c r="BH8365" s="17">
        <f t="shared" si="2621"/>
        <v>0</v>
      </c>
      <c r="BI8365" s="17">
        <f t="shared" si="2631"/>
        <v>8365</v>
      </c>
      <c r="BJ8365" s="17">
        <f t="shared" si="2622"/>
        <v>8365</v>
      </c>
      <c r="BK8365" s="150">
        <f t="shared" si="2623"/>
        <v>41843</v>
      </c>
      <c r="BL8365" s="50" t="e">
        <f t="shared" ca="1" si="2628"/>
        <v>#NAME?</v>
      </c>
      <c r="BM8365" s="50" t="e">
        <f t="shared" ca="1" si="2629"/>
        <v>#NAME?</v>
      </c>
      <c r="BN8365" s="50" t="e">
        <f t="shared" ca="1" si="2630"/>
        <v>#NAME?</v>
      </c>
    </row>
    <row r="8366" spans="1:66" x14ac:dyDescent="0.35">
      <c r="A8366" s="48">
        <v>41844</v>
      </c>
      <c r="B8366" s="17">
        <v>2014</v>
      </c>
      <c r="C8366" s="17">
        <v>7</v>
      </c>
      <c r="D8366" s="17">
        <v>205</v>
      </c>
      <c r="E8366" s="17">
        <v>24</v>
      </c>
      <c r="F8366" s="17">
        <v>5</v>
      </c>
      <c r="G8366" s="50">
        <v>12.4</v>
      </c>
      <c r="H8366" s="32">
        <v>6.0337530368115848</v>
      </c>
      <c r="I8366" s="50">
        <v>13.833333333333334</v>
      </c>
      <c r="J8366" s="13">
        <v>0.4</v>
      </c>
      <c r="K8366" s="13">
        <f t="shared" si="2612"/>
        <v>0.4</v>
      </c>
      <c r="L8366" s="13">
        <f t="shared" si="2624"/>
        <v>0</v>
      </c>
      <c r="M8366" s="13" t="e">
        <f ca="1">CalcTable[[#This Row],[IWC]]-AE8365</f>
        <v>#NAME?</v>
      </c>
      <c r="N8366" s="13" t="e">
        <f ca="1">IF(CalcTable[[#This Row],[Day of Year]]&lt;123,FCAP,AE8365)</f>
        <v>#NAME?</v>
      </c>
      <c r="O8366" s="17" t="e">
        <f ca="1">IF(IRR_DRIP,5,COUNTIF('IDET Wind Values'!C8350:G8350,"&lt;="&amp;IRR_MAXWIND))</f>
        <v>#NAME?</v>
      </c>
      <c r="P8366" s="13" t="e">
        <f ca="1">CalcTable[[#This Row],[ET_o]]*KL</f>
        <v>#NAME?</v>
      </c>
      <c r="Q8366" s="13" t="e">
        <f ca="1">IF(WILTPT&lt;=0,1,MAX(0,MIN(1,(CalcTable[[#This Row],[IWC]]-WILTPT)/(MAD-WILTPT))))</f>
        <v>#NAME?</v>
      </c>
      <c r="R8366" s="13" t="e">
        <f ca="1">CalcTable[[#This Row],[ETMult]]*CalcTable[[#This Row],[ETb]]</f>
        <v>#NAME?</v>
      </c>
      <c r="S8366" s="13" t="b">
        <f>INDEX(IRR_LIST,CalcTable[[#This Row],[Day of Week]]+1)</f>
        <v>1</v>
      </c>
      <c r="T8366" s="13">
        <f t="shared" ca="1" si="2613"/>
        <v>3.4</v>
      </c>
      <c r="U8366" s="13" t="b">
        <f ca="1">IF(CalcTable[[#This Row],[IrrPrecip]]&gt;=IC_MM,FALSE,TRUE)</f>
        <v>1</v>
      </c>
      <c r="V8366" s="13" t="b">
        <f t="shared" si="2625"/>
        <v>1</v>
      </c>
      <c r="W8366" s="13" t="e">
        <f ca="1">IF(AND(IRR_DRIP=FALSE,CalcTable[[#This Row],[IrrHours]]&lt;=0),FALSE,TRUE)</f>
        <v>#NAME?</v>
      </c>
      <c r="X8366" s="13" t="e">
        <f ca="1">AND(CalcTable[[#This Row],[IrrDay]],CalcTable[[#This Row],[IrrRain]],CalcTable[[#This Row],[IrrWarm]],CalcTable[[#This Row],[IrrWindy]])</f>
        <v>#NAME?</v>
      </c>
      <c r="Y8366" s="13" t="e">
        <f t="shared" ca="1" si="2614"/>
        <v>#NAME?</v>
      </c>
      <c r="Z8366" s="13" t="e">
        <f ca="1">CalcTable[[#This Row],[IrrHours]]/5</f>
        <v>#NAME?</v>
      </c>
      <c r="AA8366" s="13" t="e">
        <f ca="1">IF(CalcTable[[#This Row],[IrrFlag]]=FALSE,0,MAX(0,CalcTable[[#This Row],[VolRednWind]]*(FCAP*IRR_TARGET-CalcTable[[#This Row],[IWC]])))</f>
        <v>#NAME?</v>
      </c>
      <c r="AB8366" s="13" t="e">
        <f ca="1">CalcTable[[#This Row],[IWC]]+CalcTable[[#This Row],[Eff Precip]]+CalcTable[[#This Row],[IrrAmt]]-CalcTable[[#This Row],[AET]]</f>
        <v>#NAME?</v>
      </c>
      <c r="AC8366" s="13" t="e">
        <f ca="1">IF(CalcTable[[#This Row],[PWC]]&gt;FCAP,MIN(24*PERC,MIN(SAT,CalcTable[[#This Row],[PWC]])-FCAP),0)</f>
        <v>#NAME?</v>
      </c>
      <c r="AD8366" s="13" t="e">
        <f ca="1">IF(CalcTable[[#This Row],[PWC]]&gt;SAT,CalcTable[[#This Row],[PWC]]-SAT,0)</f>
        <v>#NAME?</v>
      </c>
      <c r="AE8366" s="13" t="e">
        <f ca="1">CalcTable[[#This Row],[PWC]]-CalcTable[[#This Row],[PercAmt]]-CalcTable[[#This Row],[Runoff]]</f>
        <v>#NAME?</v>
      </c>
      <c r="AF8366" s="13" t="e">
        <f ca="1">CalcTable[[#This Row],[IrrAmt]]/1000*CUR_IRR_AREA*10000/IRR_EFF</f>
        <v>#NAME?</v>
      </c>
      <c r="AG8366" s="147"/>
      <c r="AI8366" s="50">
        <v>0</v>
      </c>
      <c r="AJ8366" s="50">
        <v>0</v>
      </c>
      <c r="AK8366" s="50">
        <v>0</v>
      </c>
      <c r="AL8366" s="50">
        <v>0</v>
      </c>
      <c r="AM8366" s="50"/>
      <c r="AN8366" s="50"/>
      <c r="AO8366" s="50"/>
      <c r="AP8366" s="50"/>
      <c r="AQ8366" s="50"/>
      <c r="AR8366" s="50"/>
      <c r="AS8366" s="50"/>
      <c r="AT8366" s="50"/>
      <c r="AU8366" s="50"/>
      <c r="AV8366" s="50"/>
      <c r="AW8366" s="50"/>
      <c r="AX8366" s="50">
        <f t="shared" si="2615"/>
        <v>0</v>
      </c>
      <c r="AY8366" s="50"/>
      <c r="AZ8366" s="50">
        <f t="shared" si="2616"/>
        <v>0</v>
      </c>
      <c r="BA8366" s="50">
        <f t="shared" si="2626"/>
        <v>0</v>
      </c>
      <c r="BB8366" s="50">
        <f t="shared" si="2627"/>
        <v>0</v>
      </c>
      <c r="BC8366" s="17">
        <f t="shared" si="2617"/>
        <v>20147</v>
      </c>
      <c r="BD8366" s="50">
        <f t="shared" si="2618"/>
        <v>0</v>
      </c>
      <c r="BE8366" s="50">
        <f t="shared" si="2619"/>
        <v>0</v>
      </c>
      <c r="BF8366" s="50">
        <f t="shared" si="2620"/>
        <v>0</v>
      </c>
      <c r="BG8366" s="50"/>
      <c r="BH8366" s="17">
        <f t="shared" si="2621"/>
        <v>0</v>
      </c>
      <c r="BI8366" s="17">
        <f t="shared" si="2631"/>
        <v>8366</v>
      </c>
      <c r="BJ8366" s="17">
        <f t="shared" si="2622"/>
        <v>8366</v>
      </c>
      <c r="BK8366" s="150">
        <f t="shared" si="2623"/>
        <v>41844</v>
      </c>
      <c r="BL8366" s="50" t="e">
        <f t="shared" ca="1" si="2628"/>
        <v>#NAME?</v>
      </c>
      <c r="BM8366" s="50" t="e">
        <f t="shared" ca="1" si="2629"/>
        <v>#NAME?</v>
      </c>
      <c r="BN8366" s="50" t="e">
        <f t="shared" ca="1" si="2630"/>
        <v>#NAME?</v>
      </c>
    </row>
    <row r="8367" spans="1:66" x14ac:dyDescent="0.35">
      <c r="A8367" s="48">
        <v>41845</v>
      </c>
      <c r="B8367" s="17">
        <v>2014</v>
      </c>
      <c r="C8367" s="17">
        <v>7</v>
      </c>
      <c r="D8367" s="17">
        <v>206</v>
      </c>
      <c r="E8367" s="17">
        <v>25</v>
      </c>
      <c r="F8367" s="17">
        <v>6</v>
      </c>
      <c r="G8367" s="50">
        <v>12.8</v>
      </c>
      <c r="H8367" s="32">
        <v>5.1584483710154512</v>
      </c>
      <c r="I8367" s="50">
        <v>28.5</v>
      </c>
      <c r="J8367" s="13">
        <v>0</v>
      </c>
      <c r="K8367" s="13">
        <f t="shared" si="2612"/>
        <v>0</v>
      </c>
      <c r="L8367" s="13">
        <f t="shared" si="2624"/>
        <v>0</v>
      </c>
      <c r="M8367" s="13" t="e">
        <f ca="1">CalcTable[[#This Row],[IWC]]-AE8366</f>
        <v>#NAME?</v>
      </c>
      <c r="N8367" s="13" t="e">
        <f ca="1">IF(CalcTable[[#This Row],[Day of Year]]&lt;123,FCAP,AE8366)</f>
        <v>#NAME?</v>
      </c>
      <c r="O8367" s="17" t="e">
        <f ca="1">IF(IRR_DRIP,5,COUNTIF('IDET Wind Values'!C8351:G8351,"&lt;="&amp;IRR_MAXWIND))</f>
        <v>#NAME?</v>
      </c>
      <c r="P8367" s="13" t="e">
        <f ca="1">CalcTable[[#This Row],[ET_o]]*KL</f>
        <v>#NAME?</v>
      </c>
      <c r="Q8367" s="13" t="e">
        <f ca="1">IF(WILTPT&lt;=0,1,MAX(0,MIN(1,(CalcTable[[#This Row],[IWC]]-WILTPT)/(MAD-WILTPT))))</f>
        <v>#NAME?</v>
      </c>
      <c r="R8367" s="13" t="e">
        <f ca="1">CalcTable[[#This Row],[ETMult]]*CalcTable[[#This Row],[ETb]]</f>
        <v>#NAME?</v>
      </c>
      <c r="S8367" s="13" t="b">
        <f>INDEX(IRR_LIST,CalcTable[[#This Row],[Day of Week]]+1)</f>
        <v>0</v>
      </c>
      <c r="T8367" s="13">
        <f t="shared" ca="1" si="2613"/>
        <v>3.8</v>
      </c>
      <c r="U8367" s="13" t="b">
        <f ca="1">IF(CalcTable[[#This Row],[IrrPrecip]]&gt;=IC_MM,FALSE,TRUE)</f>
        <v>1</v>
      </c>
      <c r="V8367" s="13" t="b">
        <f t="shared" si="2625"/>
        <v>1</v>
      </c>
      <c r="W8367" s="13" t="e">
        <f ca="1">IF(AND(IRR_DRIP=FALSE,CalcTable[[#This Row],[IrrHours]]&lt;=0),FALSE,TRUE)</f>
        <v>#NAME?</v>
      </c>
      <c r="X8367" s="13" t="e">
        <f ca="1">AND(CalcTable[[#This Row],[IrrDay]],CalcTable[[#This Row],[IrrRain]],CalcTable[[#This Row],[IrrWarm]],CalcTable[[#This Row],[IrrWindy]])</f>
        <v>#NAME?</v>
      </c>
      <c r="Y8367" s="13" t="e">
        <f t="shared" ca="1" si="2614"/>
        <v>#NAME?</v>
      </c>
      <c r="Z8367" s="13" t="e">
        <f ca="1">CalcTable[[#This Row],[IrrHours]]/5</f>
        <v>#NAME?</v>
      </c>
      <c r="AA8367" s="13" t="e">
        <f ca="1">IF(CalcTable[[#This Row],[IrrFlag]]=FALSE,0,MAX(0,CalcTable[[#This Row],[VolRednWind]]*(FCAP*IRR_TARGET-CalcTable[[#This Row],[IWC]])))</f>
        <v>#NAME?</v>
      </c>
      <c r="AB8367" s="13" t="e">
        <f ca="1">CalcTable[[#This Row],[IWC]]+CalcTable[[#This Row],[Eff Precip]]+CalcTable[[#This Row],[IrrAmt]]-CalcTable[[#This Row],[AET]]</f>
        <v>#NAME?</v>
      </c>
      <c r="AC8367" s="13" t="e">
        <f ca="1">IF(CalcTable[[#This Row],[PWC]]&gt;FCAP,MIN(24*PERC,MIN(SAT,CalcTable[[#This Row],[PWC]])-FCAP),0)</f>
        <v>#NAME?</v>
      </c>
      <c r="AD8367" s="13" t="e">
        <f ca="1">IF(CalcTable[[#This Row],[PWC]]&gt;SAT,CalcTable[[#This Row],[PWC]]-SAT,0)</f>
        <v>#NAME?</v>
      </c>
      <c r="AE8367" s="13" t="e">
        <f ca="1">CalcTable[[#This Row],[PWC]]-CalcTable[[#This Row],[PercAmt]]-CalcTable[[#This Row],[Runoff]]</f>
        <v>#NAME?</v>
      </c>
      <c r="AF8367" s="13" t="e">
        <f ca="1">CalcTable[[#This Row],[IrrAmt]]/1000*CUR_IRR_AREA*10000/IRR_EFF</f>
        <v>#NAME?</v>
      </c>
      <c r="AG8367" s="147"/>
      <c r="AI8367" s="50">
        <v>0</v>
      </c>
      <c r="AJ8367" s="50">
        <v>0</v>
      </c>
      <c r="AK8367" s="50">
        <v>0</v>
      </c>
      <c r="AL8367" s="50">
        <v>6.2202615486495212</v>
      </c>
      <c r="AM8367" s="50"/>
      <c r="AN8367" s="50"/>
      <c r="AO8367" s="50"/>
      <c r="AP8367" s="50"/>
      <c r="AQ8367" s="50"/>
      <c r="AR8367" s="50"/>
      <c r="AS8367" s="50"/>
      <c r="AT8367" s="50"/>
      <c r="AU8367" s="50"/>
      <c r="AV8367" s="50"/>
      <c r="AW8367" s="50"/>
      <c r="AX8367" s="50">
        <f t="shared" si="2615"/>
        <v>6.2202615486495212</v>
      </c>
      <c r="AY8367" s="50"/>
      <c r="AZ8367" s="50">
        <f t="shared" si="2616"/>
        <v>182.46100542705264</v>
      </c>
      <c r="BA8367" s="50">
        <f t="shared" si="2626"/>
        <v>280.93202422895411</v>
      </c>
      <c r="BB8367" s="50">
        <f t="shared" si="2627"/>
        <v>289.62064353500421</v>
      </c>
      <c r="BC8367" s="17">
        <f t="shared" si="2617"/>
        <v>20147</v>
      </c>
      <c r="BD8367" s="50">
        <f t="shared" si="2618"/>
        <v>6.2202615486495212</v>
      </c>
      <c r="BE8367" s="50">
        <f t="shared" si="2619"/>
        <v>182.46100542705264</v>
      </c>
      <c r="BF8367" s="50">
        <f t="shared" si="2620"/>
        <v>298.44811974168567</v>
      </c>
      <c r="BG8367" s="50"/>
      <c r="BH8367" s="17">
        <f t="shared" si="2621"/>
        <v>0</v>
      </c>
      <c r="BI8367" s="17">
        <f t="shared" si="2631"/>
        <v>8367</v>
      </c>
      <c r="BJ8367" s="17">
        <f t="shared" si="2622"/>
        <v>8367</v>
      </c>
      <c r="BK8367" s="150">
        <f t="shared" si="2623"/>
        <v>41845</v>
      </c>
      <c r="BL8367" s="50" t="e">
        <f t="shared" ca="1" si="2628"/>
        <v>#NAME?</v>
      </c>
      <c r="BM8367" s="50" t="e">
        <f t="shared" ca="1" si="2629"/>
        <v>#NAME?</v>
      </c>
      <c r="BN8367" s="50" t="e">
        <f t="shared" ca="1" si="2630"/>
        <v>#NAME?</v>
      </c>
    </row>
    <row r="8368" spans="1:66" x14ac:dyDescent="0.35">
      <c r="A8368" s="48">
        <v>41846</v>
      </c>
      <c r="B8368" s="17">
        <v>2014</v>
      </c>
      <c r="C8368" s="17">
        <v>7</v>
      </c>
      <c r="D8368" s="17">
        <v>207</v>
      </c>
      <c r="E8368" s="17">
        <v>26</v>
      </c>
      <c r="F8368" s="17">
        <v>7</v>
      </c>
      <c r="G8368" s="50">
        <v>10.9</v>
      </c>
      <c r="H8368" s="32">
        <v>4.5952782200024975</v>
      </c>
      <c r="I8368" s="50">
        <v>15.833333333333334</v>
      </c>
      <c r="J8368" s="13">
        <v>0</v>
      </c>
      <c r="K8368" s="13">
        <f t="shared" si="2612"/>
        <v>0</v>
      </c>
      <c r="L8368" s="13">
        <f t="shared" si="2624"/>
        <v>0</v>
      </c>
      <c r="M8368" s="13" t="e">
        <f ca="1">CalcTable[[#This Row],[IWC]]-AE8367</f>
        <v>#NAME?</v>
      </c>
      <c r="N8368" s="13" t="e">
        <f ca="1">IF(CalcTable[[#This Row],[Day of Year]]&lt;123,FCAP,AE8367)</f>
        <v>#NAME?</v>
      </c>
      <c r="O8368" s="17" t="e">
        <f ca="1">IF(IRR_DRIP,5,COUNTIF('IDET Wind Values'!C8352:G8352,"&lt;="&amp;IRR_MAXWIND))</f>
        <v>#NAME?</v>
      </c>
      <c r="P8368" s="13" t="e">
        <f ca="1">CalcTable[[#This Row],[ET_o]]*KL</f>
        <v>#NAME?</v>
      </c>
      <c r="Q8368" s="13" t="e">
        <f ca="1">IF(WILTPT&lt;=0,1,MAX(0,MIN(1,(CalcTable[[#This Row],[IWC]]-WILTPT)/(MAD-WILTPT))))</f>
        <v>#NAME?</v>
      </c>
      <c r="R8368" s="13" t="e">
        <f ca="1">CalcTable[[#This Row],[ETMult]]*CalcTable[[#This Row],[ETb]]</f>
        <v>#NAME?</v>
      </c>
      <c r="S8368" s="13" t="b">
        <f>INDEX(IRR_LIST,CalcTable[[#This Row],[Day of Week]]+1)</f>
        <v>0</v>
      </c>
      <c r="T8368" s="13">
        <f t="shared" ca="1" si="2613"/>
        <v>0.4</v>
      </c>
      <c r="U8368" s="13" t="b">
        <f ca="1">IF(CalcTable[[#This Row],[IrrPrecip]]&gt;=IC_MM,FALSE,TRUE)</f>
        <v>1</v>
      </c>
      <c r="V8368" s="13" t="b">
        <f t="shared" si="2625"/>
        <v>1</v>
      </c>
      <c r="W8368" s="13" t="e">
        <f ca="1">IF(AND(IRR_DRIP=FALSE,CalcTable[[#This Row],[IrrHours]]&lt;=0),FALSE,TRUE)</f>
        <v>#NAME?</v>
      </c>
      <c r="X8368" s="13" t="e">
        <f ca="1">AND(CalcTable[[#This Row],[IrrDay]],CalcTable[[#This Row],[IrrRain]],CalcTable[[#This Row],[IrrWarm]],CalcTable[[#This Row],[IrrWindy]])</f>
        <v>#NAME?</v>
      </c>
      <c r="Y8368" s="13" t="e">
        <f t="shared" ca="1" si="2614"/>
        <v>#NAME?</v>
      </c>
      <c r="Z8368" s="13" t="e">
        <f ca="1">CalcTable[[#This Row],[IrrHours]]/5</f>
        <v>#NAME?</v>
      </c>
      <c r="AA8368" s="13" t="e">
        <f ca="1">IF(CalcTable[[#This Row],[IrrFlag]]=FALSE,0,MAX(0,CalcTable[[#This Row],[VolRednWind]]*(FCAP*IRR_TARGET-CalcTable[[#This Row],[IWC]])))</f>
        <v>#NAME?</v>
      </c>
      <c r="AB8368" s="13" t="e">
        <f ca="1">CalcTable[[#This Row],[IWC]]+CalcTable[[#This Row],[Eff Precip]]+CalcTable[[#This Row],[IrrAmt]]-CalcTable[[#This Row],[AET]]</f>
        <v>#NAME?</v>
      </c>
      <c r="AC8368" s="13" t="e">
        <f ca="1">IF(CalcTable[[#This Row],[PWC]]&gt;FCAP,MIN(24*PERC,MIN(SAT,CalcTable[[#This Row],[PWC]])-FCAP),0)</f>
        <v>#NAME?</v>
      </c>
      <c r="AD8368" s="13" t="e">
        <f ca="1">IF(CalcTable[[#This Row],[PWC]]&gt;SAT,CalcTable[[#This Row],[PWC]]-SAT,0)</f>
        <v>#NAME?</v>
      </c>
      <c r="AE8368" s="13" t="e">
        <f ca="1">CalcTable[[#This Row],[PWC]]-CalcTable[[#This Row],[PercAmt]]-CalcTable[[#This Row],[Runoff]]</f>
        <v>#NAME?</v>
      </c>
      <c r="AF8368" s="13" t="e">
        <f ca="1">CalcTable[[#This Row],[IrrAmt]]/1000*CUR_IRR_AREA*10000/IRR_EFF</f>
        <v>#NAME?</v>
      </c>
      <c r="AG8368" s="147"/>
      <c r="AI8368" s="50">
        <v>0</v>
      </c>
      <c r="AJ8368" s="50">
        <v>0</v>
      </c>
      <c r="AK8368" s="50">
        <v>0</v>
      </c>
      <c r="AL8368" s="50">
        <v>0</v>
      </c>
      <c r="AM8368" s="50"/>
      <c r="AN8368" s="50"/>
      <c r="AO8368" s="50"/>
      <c r="AP8368" s="50"/>
      <c r="AQ8368" s="50"/>
      <c r="AR8368" s="50"/>
      <c r="AS8368" s="50"/>
      <c r="AT8368" s="50"/>
      <c r="AU8368" s="50"/>
      <c r="AV8368" s="50"/>
      <c r="AW8368" s="50"/>
      <c r="AX8368" s="50">
        <f t="shared" si="2615"/>
        <v>0</v>
      </c>
      <c r="AY8368" s="50"/>
      <c r="AZ8368" s="50">
        <f t="shared" si="2616"/>
        <v>0</v>
      </c>
      <c r="BA8368" s="50">
        <f t="shared" si="2626"/>
        <v>0</v>
      </c>
      <c r="BB8368" s="50">
        <f t="shared" si="2627"/>
        <v>0</v>
      </c>
      <c r="BC8368" s="17">
        <f t="shared" si="2617"/>
        <v>20147</v>
      </c>
      <c r="BD8368" s="50">
        <f t="shared" si="2618"/>
        <v>0</v>
      </c>
      <c r="BE8368" s="50">
        <f t="shared" si="2619"/>
        <v>0</v>
      </c>
      <c r="BF8368" s="50">
        <f t="shared" si="2620"/>
        <v>0</v>
      </c>
      <c r="BG8368" s="50"/>
      <c r="BH8368" s="17">
        <f t="shared" si="2621"/>
        <v>0</v>
      </c>
      <c r="BI8368" s="17">
        <f t="shared" si="2631"/>
        <v>8368</v>
      </c>
      <c r="BJ8368" s="17">
        <f t="shared" si="2622"/>
        <v>8368</v>
      </c>
      <c r="BK8368" s="150">
        <f t="shared" si="2623"/>
        <v>41846</v>
      </c>
      <c r="BL8368" s="50" t="e">
        <f t="shared" ca="1" si="2628"/>
        <v>#NAME?</v>
      </c>
      <c r="BM8368" s="50" t="e">
        <f t="shared" ca="1" si="2629"/>
        <v>#NAME?</v>
      </c>
      <c r="BN8368" s="50" t="e">
        <f t="shared" ca="1" si="2630"/>
        <v>#NAME?</v>
      </c>
    </row>
    <row r="8369" spans="1:66" x14ac:dyDescent="0.35">
      <c r="A8369" s="48">
        <v>41847</v>
      </c>
      <c r="B8369" s="17">
        <v>2014</v>
      </c>
      <c r="C8369" s="17">
        <v>7</v>
      </c>
      <c r="D8369" s="17">
        <v>208</v>
      </c>
      <c r="E8369" s="17">
        <v>27</v>
      </c>
      <c r="F8369" s="17">
        <v>1</v>
      </c>
      <c r="G8369" s="50">
        <v>9.6999999999999993</v>
      </c>
      <c r="H8369" s="32">
        <v>5.3613100606016113</v>
      </c>
      <c r="I8369" s="50">
        <v>11.666666666666666</v>
      </c>
      <c r="J8369" s="13">
        <v>0</v>
      </c>
      <c r="K8369" s="13">
        <f t="shared" si="2612"/>
        <v>0</v>
      </c>
      <c r="L8369" s="13">
        <f t="shared" si="2624"/>
        <v>0</v>
      </c>
      <c r="M8369" s="13" t="e">
        <f ca="1">CalcTable[[#This Row],[IWC]]-AE8368</f>
        <v>#NAME?</v>
      </c>
      <c r="N8369" s="13" t="e">
        <f ca="1">IF(CalcTable[[#This Row],[Day of Year]]&lt;123,FCAP,AE8368)</f>
        <v>#NAME?</v>
      </c>
      <c r="O8369" s="17" t="e">
        <f ca="1">IF(IRR_DRIP,5,COUNTIF('IDET Wind Values'!C8353:G8353,"&lt;="&amp;IRR_MAXWIND))</f>
        <v>#NAME?</v>
      </c>
      <c r="P8369" s="13" t="e">
        <f ca="1">CalcTable[[#This Row],[ET_o]]*KL</f>
        <v>#NAME?</v>
      </c>
      <c r="Q8369" s="13" t="e">
        <f ca="1">IF(WILTPT&lt;=0,1,MAX(0,MIN(1,(CalcTable[[#This Row],[IWC]]-WILTPT)/(MAD-WILTPT))))</f>
        <v>#NAME?</v>
      </c>
      <c r="R8369" s="13" t="e">
        <f ca="1">CalcTable[[#This Row],[ETMult]]*CalcTable[[#This Row],[ETb]]</f>
        <v>#NAME?</v>
      </c>
      <c r="S8369" s="13" t="b">
        <f>INDEX(IRR_LIST,CalcTable[[#This Row],[Day of Week]]+1)</f>
        <v>1</v>
      </c>
      <c r="T8369" s="13">
        <f t="shared" ca="1" si="2613"/>
        <v>0</v>
      </c>
      <c r="U8369" s="13" t="b">
        <f ca="1">IF(CalcTable[[#This Row],[IrrPrecip]]&gt;=IC_MM,FALSE,TRUE)</f>
        <v>1</v>
      </c>
      <c r="V8369" s="13" t="b">
        <f t="shared" si="2625"/>
        <v>1</v>
      </c>
      <c r="W8369" s="13" t="e">
        <f ca="1">IF(AND(IRR_DRIP=FALSE,CalcTable[[#This Row],[IrrHours]]&lt;=0),FALSE,TRUE)</f>
        <v>#NAME?</v>
      </c>
      <c r="X8369" s="13" t="e">
        <f ca="1">AND(CalcTable[[#This Row],[IrrDay]],CalcTable[[#This Row],[IrrRain]],CalcTable[[#This Row],[IrrWarm]],CalcTable[[#This Row],[IrrWindy]])</f>
        <v>#NAME?</v>
      </c>
      <c r="Y8369" s="13" t="e">
        <f t="shared" ca="1" si="2614"/>
        <v>#NAME?</v>
      </c>
      <c r="Z8369" s="13" t="e">
        <f ca="1">CalcTable[[#This Row],[IrrHours]]/5</f>
        <v>#NAME?</v>
      </c>
      <c r="AA8369" s="13" t="e">
        <f ca="1">IF(CalcTable[[#This Row],[IrrFlag]]=FALSE,0,MAX(0,CalcTable[[#This Row],[VolRednWind]]*(FCAP*IRR_TARGET-CalcTable[[#This Row],[IWC]])))</f>
        <v>#NAME?</v>
      </c>
      <c r="AB8369" s="13" t="e">
        <f ca="1">CalcTable[[#This Row],[IWC]]+CalcTable[[#This Row],[Eff Precip]]+CalcTable[[#This Row],[IrrAmt]]-CalcTable[[#This Row],[AET]]</f>
        <v>#NAME?</v>
      </c>
      <c r="AC8369" s="13" t="e">
        <f ca="1">IF(CalcTable[[#This Row],[PWC]]&gt;FCAP,MIN(24*PERC,MIN(SAT,CalcTable[[#This Row],[PWC]])-FCAP),0)</f>
        <v>#NAME?</v>
      </c>
      <c r="AD8369" s="13" t="e">
        <f ca="1">IF(CalcTable[[#This Row],[PWC]]&gt;SAT,CalcTable[[#This Row],[PWC]]-SAT,0)</f>
        <v>#NAME?</v>
      </c>
      <c r="AE8369" s="13" t="e">
        <f ca="1">CalcTable[[#This Row],[PWC]]-CalcTable[[#This Row],[PercAmt]]-CalcTable[[#This Row],[Runoff]]</f>
        <v>#NAME?</v>
      </c>
      <c r="AF8369" s="13" t="e">
        <f ca="1">CalcTable[[#This Row],[IrrAmt]]/1000*CUR_IRR_AREA*10000/IRR_EFF</f>
        <v>#NAME?</v>
      </c>
      <c r="AG8369" s="147"/>
      <c r="AI8369" s="50">
        <v>13.428471919805952</v>
      </c>
      <c r="AJ8369" s="50">
        <v>21.107471706876431</v>
      </c>
      <c r="AK8369" s="50">
        <v>0</v>
      </c>
      <c r="AL8369" s="50">
        <v>0</v>
      </c>
      <c r="AM8369" s="50"/>
      <c r="AN8369" s="50"/>
      <c r="AO8369" s="50"/>
      <c r="AP8369" s="50"/>
      <c r="AQ8369" s="50"/>
      <c r="AR8369" s="50"/>
      <c r="AS8369" s="50"/>
      <c r="AT8369" s="50"/>
      <c r="AU8369" s="50"/>
      <c r="AV8369" s="50"/>
      <c r="AW8369" s="50"/>
      <c r="AX8369" s="50">
        <f t="shared" si="2615"/>
        <v>34.535943626682382</v>
      </c>
      <c r="AY8369" s="50"/>
      <c r="AZ8369" s="50">
        <f t="shared" si="2616"/>
        <v>816.10342489219602</v>
      </c>
      <c r="BA8369" s="50">
        <f t="shared" si="2626"/>
        <v>1324.5789305191856</v>
      </c>
      <c r="BB8369" s="50">
        <f t="shared" si="2627"/>
        <v>1371.0008579975893</v>
      </c>
      <c r="BC8369" s="17">
        <f t="shared" si="2617"/>
        <v>20147</v>
      </c>
      <c r="BD8369" s="50">
        <f t="shared" si="2618"/>
        <v>34.535943626682382</v>
      </c>
      <c r="BE8369" s="50">
        <f t="shared" si="2619"/>
        <v>816.10342489219602</v>
      </c>
      <c r="BF8369" s="50">
        <f t="shared" si="2620"/>
        <v>1334.885402520717</v>
      </c>
      <c r="BG8369" s="50"/>
      <c r="BH8369" s="17">
        <f t="shared" si="2621"/>
        <v>0</v>
      </c>
      <c r="BI8369" s="17">
        <f t="shared" si="2631"/>
        <v>8369</v>
      </c>
      <c r="BJ8369" s="17">
        <f t="shared" si="2622"/>
        <v>8369</v>
      </c>
      <c r="BK8369" s="150">
        <f t="shared" si="2623"/>
        <v>41847</v>
      </c>
      <c r="BL8369" s="50" t="e">
        <f t="shared" ca="1" si="2628"/>
        <v>#NAME?</v>
      </c>
      <c r="BM8369" s="50" t="e">
        <f t="shared" ca="1" si="2629"/>
        <v>#NAME?</v>
      </c>
      <c r="BN8369" s="50" t="e">
        <f t="shared" ca="1" si="2630"/>
        <v>#NAME?</v>
      </c>
    </row>
    <row r="8370" spans="1:66" x14ac:dyDescent="0.35">
      <c r="A8370" s="48">
        <v>41848</v>
      </c>
      <c r="B8370" s="17">
        <v>2014</v>
      </c>
      <c r="C8370" s="17">
        <v>7</v>
      </c>
      <c r="D8370" s="17">
        <v>209</v>
      </c>
      <c r="E8370" s="17">
        <v>28</v>
      </c>
      <c r="F8370" s="17">
        <v>2</v>
      </c>
      <c r="G8370" s="50">
        <v>10</v>
      </c>
      <c r="H8370" s="32">
        <v>5.2897391650211167</v>
      </c>
      <c r="I8370" s="50">
        <v>7.833333333333333</v>
      </c>
      <c r="J8370" s="13">
        <v>0</v>
      </c>
      <c r="K8370" s="13">
        <f t="shared" si="2612"/>
        <v>0</v>
      </c>
      <c r="L8370" s="13">
        <f t="shared" si="2624"/>
        <v>0</v>
      </c>
      <c r="M8370" s="13" t="e">
        <f ca="1">CalcTable[[#This Row],[IWC]]-AE8369</f>
        <v>#NAME?</v>
      </c>
      <c r="N8370" s="13" t="e">
        <f ca="1">IF(CalcTable[[#This Row],[Day of Year]]&lt;123,FCAP,AE8369)</f>
        <v>#NAME?</v>
      </c>
      <c r="O8370" s="17" t="e">
        <f ca="1">IF(IRR_DRIP,5,COUNTIF('IDET Wind Values'!C8354:G8354,"&lt;="&amp;IRR_MAXWIND))</f>
        <v>#NAME?</v>
      </c>
      <c r="P8370" s="13" t="e">
        <f ca="1">CalcTable[[#This Row],[ET_o]]*KL</f>
        <v>#NAME?</v>
      </c>
      <c r="Q8370" s="13" t="e">
        <f ca="1">IF(WILTPT&lt;=0,1,MAX(0,MIN(1,(CalcTable[[#This Row],[IWC]]-WILTPT)/(MAD-WILTPT))))</f>
        <v>#NAME?</v>
      </c>
      <c r="R8370" s="13" t="e">
        <f ca="1">CalcTable[[#This Row],[ETMult]]*CalcTable[[#This Row],[ETb]]</f>
        <v>#NAME?</v>
      </c>
      <c r="S8370" s="13" t="b">
        <f>INDEX(IRR_LIST,CalcTable[[#This Row],[Day of Week]]+1)</f>
        <v>0</v>
      </c>
      <c r="T8370" s="13">
        <f t="shared" ca="1" si="2613"/>
        <v>0</v>
      </c>
      <c r="U8370" s="13" t="b">
        <f ca="1">IF(CalcTable[[#This Row],[IrrPrecip]]&gt;=IC_MM,FALSE,TRUE)</f>
        <v>1</v>
      </c>
      <c r="V8370" s="13" t="b">
        <f t="shared" si="2625"/>
        <v>1</v>
      </c>
      <c r="W8370" s="13" t="e">
        <f ca="1">IF(AND(IRR_DRIP=FALSE,CalcTable[[#This Row],[IrrHours]]&lt;=0),FALSE,TRUE)</f>
        <v>#NAME?</v>
      </c>
      <c r="X8370" s="13" t="e">
        <f ca="1">AND(CalcTable[[#This Row],[IrrDay]],CalcTable[[#This Row],[IrrRain]],CalcTable[[#This Row],[IrrWarm]],CalcTable[[#This Row],[IrrWindy]])</f>
        <v>#NAME?</v>
      </c>
      <c r="Y8370" s="13" t="e">
        <f t="shared" ca="1" si="2614"/>
        <v>#NAME?</v>
      </c>
      <c r="Z8370" s="13" t="e">
        <f ca="1">CalcTable[[#This Row],[IrrHours]]/5</f>
        <v>#NAME?</v>
      </c>
      <c r="AA8370" s="13" t="e">
        <f ca="1">IF(CalcTable[[#This Row],[IrrFlag]]=FALSE,0,MAX(0,CalcTable[[#This Row],[VolRednWind]]*(FCAP*IRR_TARGET-CalcTable[[#This Row],[IWC]])))</f>
        <v>#NAME?</v>
      </c>
      <c r="AB8370" s="13" t="e">
        <f ca="1">CalcTable[[#This Row],[IWC]]+CalcTable[[#This Row],[Eff Precip]]+CalcTable[[#This Row],[IrrAmt]]-CalcTable[[#This Row],[AET]]</f>
        <v>#NAME?</v>
      </c>
      <c r="AC8370" s="13" t="e">
        <f ca="1">IF(CalcTable[[#This Row],[PWC]]&gt;FCAP,MIN(24*PERC,MIN(SAT,CalcTable[[#This Row],[PWC]])-FCAP),0)</f>
        <v>#NAME?</v>
      </c>
      <c r="AD8370" s="13" t="e">
        <f ca="1">IF(CalcTable[[#This Row],[PWC]]&gt;SAT,CalcTable[[#This Row],[PWC]]-SAT,0)</f>
        <v>#NAME?</v>
      </c>
      <c r="AE8370" s="13" t="e">
        <f ca="1">CalcTable[[#This Row],[PWC]]-CalcTable[[#This Row],[PercAmt]]-CalcTable[[#This Row],[Runoff]]</f>
        <v>#NAME?</v>
      </c>
      <c r="AF8370" s="13" t="e">
        <f ca="1">CalcTable[[#This Row],[IrrAmt]]/1000*CUR_IRR_AREA*10000/IRR_EFF</f>
        <v>#NAME?</v>
      </c>
      <c r="AG8370" s="147"/>
      <c r="AI8370" s="50">
        <v>0</v>
      </c>
      <c r="AJ8370" s="50">
        <v>0</v>
      </c>
      <c r="AK8370" s="50">
        <v>4.7080265021987371</v>
      </c>
      <c r="AL8370" s="50">
        <v>8.3132701583907576</v>
      </c>
      <c r="AM8370" s="50"/>
      <c r="AN8370" s="50"/>
      <c r="AO8370" s="50"/>
      <c r="AP8370" s="50"/>
      <c r="AQ8370" s="50"/>
      <c r="AR8370" s="50"/>
      <c r="AS8370" s="50"/>
      <c r="AT8370" s="50"/>
      <c r="AU8370" s="50"/>
      <c r="AV8370" s="50"/>
      <c r="AW8370" s="50"/>
      <c r="AX8370" s="50">
        <f t="shared" si="2615"/>
        <v>13.021296660589496</v>
      </c>
      <c r="AY8370" s="50"/>
      <c r="AZ8370" s="50">
        <f t="shared" si="2616"/>
        <v>312.9069800117104</v>
      </c>
      <c r="BA8370" s="50">
        <f t="shared" si="2626"/>
        <v>481.7774136688239</v>
      </c>
      <c r="BB8370" s="50">
        <f t="shared" si="2627"/>
        <v>496.67774605033395</v>
      </c>
      <c r="BC8370" s="17">
        <f t="shared" si="2617"/>
        <v>20147</v>
      </c>
      <c r="BD8370" s="50">
        <f t="shared" si="2618"/>
        <v>13.021296660589496</v>
      </c>
      <c r="BE8370" s="50">
        <f t="shared" si="2619"/>
        <v>312.9069800117104</v>
      </c>
      <c r="BF8370" s="50">
        <f t="shared" si="2620"/>
        <v>511.81620763281296</v>
      </c>
      <c r="BG8370" s="50"/>
      <c r="BH8370" s="17">
        <f t="shared" si="2621"/>
        <v>0</v>
      </c>
      <c r="BI8370" s="17">
        <f t="shared" si="2631"/>
        <v>8370</v>
      </c>
      <c r="BJ8370" s="17">
        <f t="shared" si="2622"/>
        <v>8370</v>
      </c>
      <c r="BK8370" s="150">
        <f t="shared" si="2623"/>
        <v>41848</v>
      </c>
      <c r="BL8370" s="50" t="e">
        <f t="shared" ca="1" si="2628"/>
        <v>#NAME?</v>
      </c>
      <c r="BM8370" s="50" t="e">
        <f t="shared" ca="1" si="2629"/>
        <v>#NAME?</v>
      </c>
      <c r="BN8370" s="50" t="e">
        <f t="shared" ca="1" si="2630"/>
        <v>#NAME?</v>
      </c>
    </row>
    <row r="8371" spans="1:66" x14ac:dyDescent="0.35">
      <c r="A8371" s="48">
        <v>41849</v>
      </c>
      <c r="B8371" s="17">
        <v>2014</v>
      </c>
      <c r="C8371" s="17">
        <v>7</v>
      </c>
      <c r="D8371" s="17">
        <v>210</v>
      </c>
      <c r="E8371" s="17">
        <v>29</v>
      </c>
      <c r="F8371" s="17">
        <v>3</v>
      </c>
      <c r="G8371" s="50">
        <v>12.3</v>
      </c>
      <c r="H8371" s="32">
        <v>6.695836373645319</v>
      </c>
      <c r="I8371" s="50">
        <v>8</v>
      </c>
      <c r="J8371" s="13">
        <v>0</v>
      </c>
      <c r="K8371" s="13">
        <f t="shared" si="2612"/>
        <v>0</v>
      </c>
      <c r="L8371" s="13">
        <f t="shared" si="2624"/>
        <v>0</v>
      </c>
      <c r="M8371" s="13" t="e">
        <f ca="1">CalcTable[[#This Row],[IWC]]-AE8370</f>
        <v>#NAME?</v>
      </c>
      <c r="N8371" s="13" t="e">
        <f ca="1">IF(CalcTable[[#This Row],[Day of Year]]&lt;123,FCAP,AE8370)</f>
        <v>#NAME?</v>
      </c>
      <c r="O8371" s="17" t="e">
        <f ca="1">IF(IRR_DRIP,5,COUNTIF('IDET Wind Values'!C8355:G8355,"&lt;="&amp;IRR_MAXWIND))</f>
        <v>#NAME?</v>
      </c>
      <c r="P8371" s="13" t="e">
        <f ca="1">CalcTable[[#This Row],[ET_o]]*KL</f>
        <v>#NAME?</v>
      </c>
      <c r="Q8371" s="13" t="e">
        <f ca="1">IF(WILTPT&lt;=0,1,MAX(0,MIN(1,(CalcTable[[#This Row],[IWC]]-WILTPT)/(MAD-WILTPT))))</f>
        <v>#NAME?</v>
      </c>
      <c r="R8371" s="13" t="e">
        <f ca="1">CalcTable[[#This Row],[ETMult]]*CalcTable[[#This Row],[ETb]]</f>
        <v>#NAME?</v>
      </c>
      <c r="S8371" s="13" t="b">
        <f>INDEX(IRR_LIST,CalcTable[[#This Row],[Day of Week]]+1)</f>
        <v>1</v>
      </c>
      <c r="T8371" s="13">
        <f t="shared" ca="1" si="2613"/>
        <v>0</v>
      </c>
      <c r="U8371" s="13" t="b">
        <f ca="1">IF(CalcTable[[#This Row],[IrrPrecip]]&gt;=IC_MM,FALSE,TRUE)</f>
        <v>1</v>
      </c>
      <c r="V8371" s="13" t="b">
        <f t="shared" si="2625"/>
        <v>1</v>
      </c>
      <c r="W8371" s="13" t="e">
        <f ca="1">IF(AND(IRR_DRIP=FALSE,CalcTable[[#This Row],[IrrHours]]&lt;=0),FALSE,TRUE)</f>
        <v>#NAME?</v>
      </c>
      <c r="X8371" s="13" t="e">
        <f ca="1">AND(CalcTable[[#This Row],[IrrDay]],CalcTable[[#This Row],[IrrRain]],CalcTable[[#This Row],[IrrWarm]],CalcTable[[#This Row],[IrrWindy]])</f>
        <v>#NAME?</v>
      </c>
      <c r="Y8371" s="13" t="e">
        <f t="shared" ca="1" si="2614"/>
        <v>#NAME?</v>
      </c>
      <c r="Z8371" s="13" t="e">
        <f ca="1">CalcTable[[#This Row],[IrrHours]]/5</f>
        <v>#NAME?</v>
      </c>
      <c r="AA8371" s="13" t="e">
        <f ca="1">IF(CalcTable[[#This Row],[IrrFlag]]=FALSE,0,MAX(0,CalcTable[[#This Row],[VolRednWind]]*(FCAP*IRR_TARGET-CalcTable[[#This Row],[IWC]])))</f>
        <v>#NAME?</v>
      </c>
      <c r="AB8371" s="13" t="e">
        <f ca="1">CalcTable[[#This Row],[IWC]]+CalcTable[[#This Row],[Eff Precip]]+CalcTable[[#This Row],[IrrAmt]]-CalcTable[[#This Row],[AET]]</f>
        <v>#NAME?</v>
      </c>
      <c r="AC8371" s="13" t="e">
        <f ca="1">IF(CalcTable[[#This Row],[PWC]]&gt;FCAP,MIN(24*PERC,MIN(SAT,CalcTable[[#This Row],[PWC]])-FCAP),0)</f>
        <v>#NAME?</v>
      </c>
      <c r="AD8371" s="13" t="e">
        <f ca="1">IF(CalcTable[[#This Row],[PWC]]&gt;SAT,CalcTable[[#This Row],[PWC]]-SAT,0)</f>
        <v>#NAME?</v>
      </c>
      <c r="AE8371" s="13" t="e">
        <f ca="1">CalcTable[[#This Row],[PWC]]-CalcTable[[#This Row],[PercAmt]]-CalcTable[[#This Row],[Runoff]]</f>
        <v>#NAME?</v>
      </c>
      <c r="AF8371" s="13" t="e">
        <f ca="1">CalcTable[[#This Row],[IrrAmt]]/1000*CUR_IRR_AREA*10000/IRR_EFF</f>
        <v>#NAME?</v>
      </c>
      <c r="AG8371" s="147"/>
      <c r="AI8371" s="50">
        <v>1.4610935888651626</v>
      </c>
      <c r="AJ8371" s="50">
        <v>2.2350886243479025</v>
      </c>
      <c r="AK8371" s="50">
        <v>0</v>
      </c>
      <c r="AL8371" s="50">
        <v>0</v>
      </c>
      <c r="AM8371" s="50"/>
      <c r="AN8371" s="50"/>
      <c r="AO8371" s="50"/>
      <c r="AP8371" s="50"/>
      <c r="AQ8371" s="50"/>
      <c r="AR8371" s="50"/>
      <c r="AS8371" s="50"/>
      <c r="AT8371" s="50"/>
      <c r="AU8371" s="50"/>
      <c r="AV8371" s="50"/>
      <c r="AW8371" s="50"/>
      <c r="AX8371" s="50">
        <f t="shared" si="2615"/>
        <v>3.6961822132130653</v>
      </c>
      <c r="AY8371" s="50"/>
      <c r="AZ8371" s="50">
        <f t="shared" si="2616"/>
        <v>86.991972284227529</v>
      </c>
      <c r="BA8371" s="50">
        <f t="shared" si="2626"/>
        <v>141.14470209852183</v>
      </c>
      <c r="BB8371" s="50">
        <f t="shared" si="2627"/>
        <v>146.08769711141593</v>
      </c>
      <c r="BC8371" s="17">
        <f t="shared" si="2617"/>
        <v>20147</v>
      </c>
      <c r="BD8371" s="50">
        <f t="shared" si="2618"/>
        <v>3.6961822132130653</v>
      </c>
      <c r="BE8371" s="50">
        <f t="shared" si="2619"/>
        <v>86.991972284227529</v>
      </c>
      <c r="BF8371" s="50">
        <f t="shared" si="2620"/>
        <v>142.29117339391348</v>
      </c>
      <c r="BG8371" s="50"/>
      <c r="BH8371" s="17">
        <f t="shared" si="2621"/>
        <v>0</v>
      </c>
      <c r="BI8371" s="17">
        <f t="shared" si="2631"/>
        <v>8371</v>
      </c>
      <c r="BJ8371" s="17">
        <f t="shared" si="2622"/>
        <v>8371</v>
      </c>
      <c r="BK8371" s="150">
        <f t="shared" si="2623"/>
        <v>41849</v>
      </c>
      <c r="BL8371" s="50" t="e">
        <f t="shared" ca="1" si="2628"/>
        <v>#NAME?</v>
      </c>
      <c r="BM8371" s="50" t="e">
        <f t="shared" ca="1" si="2629"/>
        <v>#NAME?</v>
      </c>
      <c r="BN8371" s="50" t="e">
        <f t="shared" ca="1" si="2630"/>
        <v>#NAME?</v>
      </c>
    </row>
    <row r="8372" spans="1:66" x14ac:dyDescent="0.35">
      <c r="A8372" s="48">
        <v>41850</v>
      </c>
      <c r="B8372" s="17">
        <v>2014</v>
      </c>
      <c r="C8372" s="17">
        <v>7</v>
      </c>
      <c r="D8372" s="17">
        <v>211</v>
      </c>
      <c r="E8372" s="17">
        <v>30</v>
      </c>
      <c r="F8372" s="17">
        <v>4</v>
      </c>
      <c r="G8372" s="50">
        <v>14.6</v>
      </c>
      <c r="H8372" s="32">
        <v>7.9211766835304251</v>
      </c>
      <c r="I8372" s="50">
        <v>13.5</v>
      </c>
      <c r="J8372" s="13">
        <v>0.4</v>
      </c>
      <c r="K8372" s="13">
        <f t="shared" si="2612"/>
        <v>0.4</v>
      </c>
      <c r="L8372" s="13">
        <f t="shared" si="2624"/>
        <v>0</v>
      </c>
      <c r="M8372" s="13" t="e">
        <f ca="1">CalcTable[[#This Row],[IWC]]-AE8371</f>
        <v>#NAME?</v>
      </c>
      <c r="N8372" s="13" t="e">
        <f ca="1">IF(CalcTable[[#This Row],[Day of Year]]&lt;123,FCAP,AE8371)</f>
        <v>#NAME?</v>
      </c>
      <c r="O8372" s="17" t="e">
        <f ca="1">IF(IRR_DRIP,5,COUNTIF('IDET Wind Values'!C8356:G8356,"&lt;="&amp;IRR_MAXWIND))</f>
        <v>#NAME?</v>
      </c>
      <c r="P8372" s="13" t="e">
        <f ca="1">CalcTable[[#This Row],[ET_o]]*KL</f>
        <v>#NAME?</v>
      </c>
      <c r="Q8372" s="13" t="e">
        <f ca="1">IF(WILTPT&lt;=0,1,MAX(0,MIN(1,(CalcTable[[#This Row],[IWC]]-WILTPT)/(MAD-WILTPT))))</f>
        <v>#NAME?</v>
      </c>
      <c r="R8372" s="13" t="e">
        <f ca="1">CalcTable[[#This Row],[ETMult]]*CalcTable[[#This Row],[ETb]]</f>
        <v>#NAME?</v>
      </c>
      <c r="S8372" s="13" t="b">
        <f>INDEX(IRR_LIST,CalcTable[[#This Row],[Day of Week]]+1)</f>
        <v>0</v>
      </c>
      <c r="T8372" s="13">
        <f t="shared" ca="1" si="2613"/>
        <v>0</v>
      </c>
      <c r="U8372" s="13" t="b">
        <f ca="1">IF(CalcTable[[#This Row],[IrrPrecip]]&gt;=IC_MM,FALSE,TRUE)</f>
        <v>1</v>
      </c>
      <c r="V8372" s="13" t="b">
        <f t="shared" si="2625"/>
        <v>1</v>
      </c>
      <c r="W8372" s="13" t="e">
        <f ca="1">IF(AND(IRR_DRIP=FALSE,CalcTable[[#This Row],[IrrHours]]&lt;=0),FALSE,TRUE)</f>
        <v>#NAME?</v>
      </c>
      <c r="X8372" s="13" t="e">
        <f ca="1">AND(CalcTable[[#This Row],[IrrDay]],CalcTable[[#This Row],[IrrRain]],CalcTable[[#This Row],[IrrWarm]],CalcTable[[#This Row],[IrrWindy]])</f>
        <v>#NAME?</v>
      </c>
      <c r="Y8372" s="13" t="e">
        <f t="shared" ca="1" si="2614"/>
        <v>#NAME?</v>
      </c>
      <c r="Z8372" s="13" t="e">
        <f ca="1">CalcTable[[#This Row],[IrrHours]]/5</f>
        <v>#NAME?</v>
      </c>
      <c r="AA8372" s="13" t="e">
        <f ca="1">IF(CalcTable[[#This Row],[IrrFlag]]=FALSE,0,MAX(0,CalcTable[[#This Row],[VolRednWind]]*(FCAP*IRR_TARGET-CalcTable[[#This Row],[IWC]])))</f>
        <v>#NAME?</v>
      </c>
      <c r="AB8372" s="13" t="e">
        <f ca="1">CalcTable[[#This Row],[IWC]]+CalcTable[[#This Row],[Eff Precip]]+CalcTable[[#This Row],[IrrAmt]]-CalcTable[[#This Row],[AET]]</f>
        <v>#NAME?</v>
      </c>
      <c r="AC8372" s="13" t="e">
        <f ca="1">IF(CalcTable[[#This Row],[PWC]]&gt;FCAP,MIN(24*PERC,MIN(SAT,CalcTable[[#This Row],[PWC]])-FCAP),0)</f>
        <v>#NAME?</v>
      </c>
      <c r="AD8372" s="13" t="e">
        <f ca="1">IF(CalcTable[[#This Row],[PWC]]&gt;SAT,CalcTable[[#This Row],[PWC]]-SAT,0)</f>
        <v>#NAME?</v>
      </c>
      <c r="AE8372" s="13" t="e">
        <f ca="1">CalcTable[[#This Row],[PWC]]-CalcTable[[#This Row],[PercAmt]]-CalcTable[[#This Row],[Runoff]]</f>
        <v>#NAME?</v>
      </c>
      <c r="AF8372" s="13" t="e">
        <f ca="1">CalcTable[[#This Row],[IrrAmt]]/1000*CUR_IRR_AREA*10000/IRR_EFF</f>
        <v>#NAME?</v>
      </c>
      <c r="AG8372" s="147"/>
      <c r="AI8372" s="50">
        <v>0</v>
      </c>
      <c r="AJ8372" s="50">
        <v>0</v>
      </c>
      <c r="AK8372" s="50">
        <v>4.3078424970064253</v>
      </c>
      <c r="AL8372" s="50">
        <v>6.0083018934966113</v>
      </c>
      <c r="AM8372" s="50"/>
      <c r="AN8372" s="50"/>
      <c r="AO8372" s="50"/>
      <c r="AP8372" s="50"/>
      <c r="AQ8372" s="50"/>
      <c r="AR8372" s="50"/>
      <c r="AS8372" s="50"/>
      <c r="AT8372" s="50"/>
      <c r="AU8372" s="50"/>
      <c r="AV8372" s="50"/>
      <c r="AW8372" s="50"/>
      <c r="AX8372" s="50">
        <f t="shared" si="2615"/>
        <v>10.316144390503037</v>
      </c>
      <c r="AY8372" s="50"/>
      <c r="AZ8372" s="50">
        <f t="shared" si="2616"/>
        <v>239.42521216532822</v>
      </c>
      <c r="BA8372" s="50">
        <f t="shared" si="2626"/>
        <v>368.63881873074342</v>
      </c>
      <c r="BB8372" s="50">
        <f t="shared" si="2627"/>
        <v>380.04001931004478</v>
      </c>
      <c r="BC8372" s="17">
        <f t="shared" si="2617"/>
        <v>20147</v>
      </c>
      <c r="BD8372" s="50">
        <f t="shared" si="2618"/>
        <v>10.316144390503037</v>
      </c>
      <c r="BE8372" s="50">
        <f t="shared" si="2619"/>
        <v>239.42521216532822</v>
      </c>
      <c r="BF8372" s="50">
        <f t="shared" si="2620"/>
        <v>391.62342782367415</v>
      </c>
      <c r="BG8372" s="50"/>
      <c r="BH8372" s="17">
        <f t="shared" si="2621"/>
        <v>0</v>
      </c>
      <c r="BI8372" s="17">
        <f t="shared" si="2631"/>
        <v>8372</v>
      </c>
      <c r="BJ8372" s="17">
        <f t="shared" si="2622"/>
        <v>8372</v>
      </c>
      <c r="BK8372" s="150">
        <f t="shared" si="2623"/>
        <v>41850</v>
      </c>
      <c r="BL8372" s="50" t="e">
        <f t="shared" ca="1" si="2628"/>
        <v>#NAME?</v>
      </c>
      <c r="BM8372" s="50" t="e">
        <f t="shared" ca="1" si="2629"/>
        <v>#NAME?</v>
      </c>
      <c r="BN8372" s="50" t="e">
        <f t="shared" ca="1" si="2630"/>
        <v>#NAME?</v>
      </c>
    </row>
    <row r="8373" spans="1:66" x14ac:dyDescent="0.35">
      <c r="A8373" s="48">
        <v>41851</v>
      </c>
      <c r="B8373" s="17">
        <v>2014</v>
      </c>
      <c r="C8373" s="17">
        <v>7</v>
      </c>
      <c r="D8373" s="17">
        <v>212</v>
      </c>
      <c r="E8373" s="17">
        <v>31</v>
      </c>
      <c r="F8373" s="17">
        <v>5</v>
      </c>
      <c r="G8373" s="50">
        <v>15.7</v>
      </c>
      <c r="H8373" s="32">
        <v>5.5029385121040528</v>
      </c>
      <c r="I8373" s="50">
        <v>13.166666666666666</v>
      </c>
      <c r="J8373" s="13">
        <v>0</v>
      </c>
      <c r="K8373" s="13">
        <f t="shared" si="2612"/>
        <v>0</v>
      </c>
      <c r="L8373" s="13">
        <f t="shared" si="2624"/>
        <v>0</v>
      </c>
      <c r="M8373" s="13" t="e">
        <f ca="1">CalcTable[[#This Row],[IWC]]-AE8372</f>
        <v>#NAME?</v>
      </c>
      <c r="N8373" s="13" t="e">
        <f ca="1">IF(CalcTable[[#This Row],[Day of Year]]&lt;123,FCAP,AE8372)</f>
        <v>#NAME?</v>
      </c>
      <c r="O8373" s="17" t="e">
        <f ca="1">IF(IRR_DRIP,5,COUNTIF('IDET Wind Values'!C8357:G8357,"&lt;="&amp;IRR_MAXWIND))</f>
        <v>#NAME?</v>
      </c>
      <c r="P8373" s="13" t="e">
        <f ca="1">CalcTable[[#This Row],[ET_o]]*KL</f>
        <v>#NAME?</v>
      </c>
      <c r="Q8373" s="13" t="e">
        <f ca="1">IF(WILTPT&lt;=0,1,MAX(0,MIN(1,(CalcTable[[#This Row],[IWC]]-WILTPT)/(MAD-WILTPT))))</f>
        <v>#NAME?</v>
      </c>
      <c r="R8373" s="13" t="e">
        <f ca="1">CalcTable[[#This Row],[ETMult]]*CalcTable[[#This Row],[ETb]]</f>
        <v>#NAME?</v>
      </c>
      <c r="S8373" s="13" t="b">
        <f>INDEX(IRR_LIST,CalcTable[[#This Row],[Day of Week]]+1)</f>
        <v>1</v>
      </c>
      <c r="T8373" s="13">
        <f t="shared" ca="1" si="2613"/>
        <v>0.4</v>
      </c>
      <c r="U8373" s="13" t="b">
        <f ca="1">IF(CalcTable[[#This Row],[IrrPrecip]]&gt;=IC_MM,FALSE,TRUE)</f>
        <v>1</v>
      </c>
      <c r="V8373" s="13" t="b">
        <f t="shared" si="2625"/>
        <v>1</v>
      </c>
      <c r="W8373" s="13" t="e">
        <f ca="1">IF(AND(IRR_DRIP=FALSE,CalcTable[[#This Row],[IrrHours]]&lt;=0),FALSE,TRUE)</f>
        <v>#NAME?</v>
      </c>
      <c r="X8373" s="13" t="e">
        <f ca="1">AND(CalcTable[[#This Row],[IrrDay]],CalcTable[[#This Row],[IrrRain]],CalcTable[[#This Row],[IrrWarm]],CalcTable[[#This Row],[IrrWindy]])</f>
        <v>#NAME?</v>
      </c>
      <c r="Y8373" s="13" t="e">
        <f t="shared" ca="1" si="2614"/>
        <v>#NAME?</v>
      </c>
      <c r="Z8373" s="13" t="e">
        <f ca="1">CalcTable[[#This Row],[IrrHours]]/5</f>
        <v>#NAME?</v>
      </c>
      <c r="AA8373" s="13" t="e">
        <f ca="1">IF(CalcTable[[#This Row],[IrrFlag]]=FALSE,0,MAX(0,CalcTable[[#This Row],[VolRednWind]]*(FCAP*IRR_TARGET-CalcTable[[#This Row],[IWC]])))</f>
        <v>#NAME?</v>
      </c>
      <c r="AB8373" s="13" t="e">
        <f ca="1">CalcTable[[#This Row],[IWC]]+CalcTable[[#This Row],[Eff Precip]]+CalcTable[[#This Row],[IrrAmt]]-CalcTable[[#This Row],[AET]]</f>
        <v>#NAME?</v>
      </c>
      <c r="AC8373" s="13" t="e">
        <f ca="1">IF(CalcTable[[#This Row],[PWC]]&gt;FCAP,MIN(24*PERC,MIN(SAT,CalcTable[[#This Row],[PWC]])-FCAP),0)</f>
        <v>#NAME?</v>
      </c>
      <c r="AD8373" s="13" t="e">
        <f ca="1">IF(CalcTable[[#This Row],[PWC]]&gt;SAT,CalcTable[[#This Row],[PWC]]-SAT,0)</f>
        <v>#NAME?</v>
      </c>
      <c r="AE8373" s="13" t="e">
        <f ca="1">CalcTable[[#This Row],[PWC]]-CalcTable[[#This Row],[PercAmt]]-CalcTable[[#This Row],[Runoff]]</f>
        <v>#NAME?</v>
      </c>
      <c r="AF8373" s="13" t="e">
        <f ca="1">CalcTable[[#This Row],[IrrAmt]]/1000*CUR_IRR_AREA*10000/IRR_EFF</f>
        <v>#NAME?</v>
      </c>
      <c r="AG8373" s="147"/>
      <c r="AI8373" s="50">
        <v>9.545477435304953</v>
      </c>
      <c r="AJ8373" s="50">
        <v>11.503358182448778</v>
      </c>
      <c r="AK8373" s="50">
        <v>0</v>
      </c>
      <c r="AL8373" s="50">
        <v>0</v>
      </c>
      <c r="AM8373" s="50"/>
      <c r="AN8373" s="50"/>
      <c r="AO8373" s="50"/>
      <c r="AP8373" s="50"/>
      <c r="AQ8373" s="50"/>
      <c r="AR8373" s="50"/>
      <c r="AS8373" s="50"/>
      <c r="AT8373" s="50"/>
      <c r="AU8373" s="50"/>
      <c r="AV8373" s="50"/>
      <c r="AW8373" s="50"/>
      <c r="AX8373" s="50">
        <f t="shared" si="2615"/>
        <v>21.048835617753731</v>
      </c>
      <c r="AY8373" s="50"/>
      <c r="AZ8373" s="50">
        <f t="shared" si="2616"/>
        <v>477.43217573630352</v>
      </c>
      <c r="BA8373" s="50">
        <f t="shared" si="2626"/>
        <v>772.17440684388703</v>
      </c>
      <c r="BB8373" s="50">
        <f t="shared" si="2627"/>
        <v>799.02931924181235</v>
      </c>
      <c r="BC8373" s="17">
        <f t="shared" si="2617"/>
        <v>20147</v>
      </c>
      <c r="BD8373" s="50">
        <f t="shared" si="2618"/>
        <v>21.048835617753731</v>
      </c>
      <c r="BE8373" s="50">
        <f t="shared" si="2619"/>
        <v>477.43217573630352</v>
      </c>
      <c r="BF8373" s="50">
        <f t="shared" si="2620"/>
        <v>780.92705243613489</v>
      </c>
      <c r="BG8373" s="50"/>
      <c r="BH8373" s="17">
        <f t="shared" si="2621"/>
        <v>0</v>
      </c>
      <c r="BI8373" s="17">
        <f t="shared" si="2631"/>
        <v>8373</v>
      </c>
      <c r="BJ8373" s="17">
        <f t="shared" si="2622"/>
        <v>8373</v>
      </c>
      <c r="BK8373" s="150">
        <f t="shared" si="2623"/>
        <v>41851</v>
      </c>
      <c r="BL8373" s="50" t="e">
        <f t="shared" ca="1" si="2628"/>
        <v>#NAME?</v>
      </c>
      <c r="BM8373" s="50" t="e">
        <f t="shared" ca="1" si="2629"/>
        <v>#NAME?</v>
      </c>
      <c r="BN8373" s="50" t="e">
        <f t="shared" ca="1" si="2630"/>
        <v>#NAME?</v>
      </c>
    </row>
    <row r="8374" spans="1:66" x14ac:dyDescent="0.35">
      <c r="A8374" s="48">
        <v>41852</v>
      </c>
      <c r="B8374" s="17">
        <v>2014</v>
      </c>
      <c r="C8374" s="17">
        <v>8</v>
      </c>
      <c r="D8374" s="17">
        <v>213</v>
      </c>
      <c r="E8374" s="17">
        <v>1</v>
      </c>
      <c r="F8374" s="17">
        <v>6</v>
      </c>
      <c r="G8374" s="50">
        <v>13.5</v>
      </c>
      <c r="H8374" s="32">
        <v>5.1523213416968909</v>
      </c>
      <c r="I8374" s="50">
        <v>11</v>
      </c>
      <c r="J8374" s="13">
        <v>0</v>
      </c>
      <c r="K8374" s="13">
        <f t="shared" ref="K8374:K8434" si="2632">J8374*PRECIP_ADJUST</f>
        <v>0</v>
      </c>
      <c r="L8374" s="13">
        <f t="shared" si="2624"/>
        <v>0</v>
      </c>
      <c r="M8374" s="13" t="e">
        <f ca="1">CalcTable[[#This Row],[IWC]]-AE8373</f>
        <v>#NAME?</v>
      </c>
      <c r="N8374" s="13" t="e">
        <f ca="1">IF(CalcTable[[#This Row],[Day of Year]]&lt;123,FCAP,AE8373)</f>
        <v>#NAME?</v>
      </c>
      <c r="O8374" s="17" t="e">
        <f ca="1">IF(IRR_DRIP,5,COUNTIF('IDET Wind Values'!C8358:G8358,"&lt;="&amp;IRR_MAXWIND))</f>
        <v>#NAME?</v>
      </c>
      <c r="P8374" s="13" t="e">
        <f ca="1">CalcTable[[#This Row],[ET_o]]*KL</f>
        <v>#NAME?</v>
      </c>
      <c r="Q8374" s="13" t="e">
        <f ca="1">IF(WILTPT&lt;=0,1,MAX(0,MIN(1,(CalcTable[[#This Row],[IWC]]-WILTPT)/(MAD-WILTPT))))</f>
        <v>#NAME?</v>
      </c>
      <c r="R8374" s="13" t="e">
        <f ca="1">CalcTable[[#This Row],[ETMult]]*CalcTable[[#This Row],[ETb]]</f>
        <v>#NAME?</v>
      </c>
      <c r="S8374" s="13" t="b">
        <f>INDEX(IRR_LIST,CalcTable[[#This Row],[Day of Week]]+1)</f>
        <v>0</v>
      </c>
      <c r="T8374" s="13">
        <f t="shared" ref="T8374:T8434" ca="1" si="2633">SUM(OFFSET(K8374,-IC_DAYS,0,IC_DAYS,1))</f>
        <v>0.4</v>
      </c>
      <c r="U8374" s="13" t="b">
        <f ca="1">IF(CalcTable[[#This Row],[IrrPrecip]]&gt;=IC_MM,FALSE,TRUE)</f>
        <v>1</v>
      </c>
      <c r="V8374" s="13" t="b">
        <f t="shared" si="2625"/>
        <v>1</v>
      </c>
      <c r="W8374" s="13" t="e">
        <f ca="1">IF(AND(IRR_DRIP=FALSE,CalcTable[[#This Row],[IrrHours]]&lt;=0),FALSE,TRUE)</f>
        <v>#NAME?</v>
      </c>
      <c r="X8374" s="13" t="e">
        <f ca="1">AND(CalcTable[[#This Row],[IrrDay]],CalcTable[[#This Row],[IrrRain]],CalcTable[[#This Row],[IrrWarm]],CalcTable[[#This Row],[IrrWindy]])</f>
        <v>#NAME?</v>
      </c>
      <c r="Y8374" s="13" t="e">
        <f t="shared" ref="Y8374:Y8434" ca="1" si="2634">IF(AA8373&lt;=0,FALSE,TRUE)</f>
        <v>#NAME?</v>
      </c>
      <c r="Z8374" s="13" t="e">
        <f ca="1">CalcTable[[#This Row],[IrrHours]]/5</f>
        <v>#NAME?</v>
      </c>
      <c r="AA8374" s="13" t="e">
        <f ca="1">IF(CalcTable[[#This Row],[IrrFlag]]=FALSE,0,MAX(0,CalcTable[[#This Row],[VolRednWind]]*(FCAP*IRR_TARGET-CalcTable[[#This Row],[IWC]])))</f>
        <v>#NAME?</v>
      </c>
      <c r="AB8374" s="13" t="e">
        <f ca="1">CalcTable[[#This Row],[IWC]]+CalcTable[[#This Row],[Eff Precip]]+CalcTable[[#This Row],[IrrAmt]]-CalcTable[[#This Row],[AET]]</f>
        <v>#NAME?</v>
      </c>
      <c r="AC8374" s="13" t="e">
        <f ca="1">IF(CalcTable[[#This Row],[PWC]]&gt;FCAP,MIN(24*PERC,MIN(SAT,CalcTable[[#This Row],[PWC]])-FCAP),0)</f>
        <v>#NAME?</v>
      </c>
      <c r="AD8374" s="13" t="e">
        <f ca="1">IF(CalcTable[[#This Row],[PWC]]&gt;SAT,CalcTable[[#This Row],[PWC]]-SAT,0)</f>
        <v>#NAME?</v>
      </c>
      <c r="AE8374" s="13" t="e">
        <f ca="1">CalcTable[[#This Row],[PWC]]-CalcTable[[#This Row],[PercAmt]]-CalcTable[[#This Row],[Runoff]]</f>
        <v>#NAME?</v>
      </c>
      <c r="AF8374" s="13" t="e">
        <f ca="1">CalcTable[[#This Row],[IrrAmt]]/1000*CUR_IRR_AREA*10000/IRR_EFF</f>
        <v>#NAME?</v>
      </c>
      <c r="AG8374" s="147"/>
      <c r="AI8374" s="50">
        <v>0</v>
      </c>
      <c r="AJ8374" s="50">
        <v>0</v>
      </c>
      <c r="AK8374" s="50">
        <v>0</v>
      </c>
      <c r="AL8374" s="50">
        <v>7.3832633575989632</v>
      </c>
      <c r="AM8374" s="50"/>
      <c r="AN8374" s="50"/>
      <c r="AO8374" s="50"/>
      <c r="AP8374" s="50"/>
      <c r="AQ8374" s="50"/>
      <c r="AR8374" s="50"/>
      <c r="AS8374" s="50"/>
      <c r="AT8374" s="50"/>
      <c r="AU8374" s="50"/>
      <c r="AV8374" s="50"/>
      <c r="AW8374" s="50"/>
      <c r="AX8374" s="50">
        <f t="shared" ref="AX8374:AX8434" si="2635">SUM(AI8374:AW8374)</f>
        <v>7.3832633575989632</v>
      </c>
      <c r="AY8374" s="50"/>
      <c r="AZ8374" s="50">
        <f t="shared" ref="AZ8374:AZ8434" si="2636">SUMPRODUCT(AI8374:AW8374,CONVERSION)</f>
        <v>216.57572515623627</v>
      </c>
      <c r="BA8374" s="50">
        <f t="shared" si="2626"/>
        <v>333.45786254214158</v>
      </c>
      <c r="BB8374" s="50">
        <f t="shared" si="2627"/>
        <v>343.77099231148617</v>
      </c>
      <c r="BC8374" s="17">
        <f t="shared" ref="BC8374:BC8434" si="2637">B8374*10+C8374</f>
        <v>20148</v>
      </c>
      <c r="BD8374" s="50">
        <f t="shared" ref="BD8374:BD8434" si="2638">INDEX(AI8374:AX8374,PLOT_AREA)</f>
        <v>7.3832633575989632</v>
      </c>
      <c r="BE8374" s="50">
        <f t="shared" ref="BE8374:BE8434" si="2639">IF(PLOT_AREA&lt;=AREA_COUNT,INDEX(AI8374:AW8374,PLOT_AREA)*INDEX(CONVERSION,PLOT_AREA),AZ8374)</f>
        <v>216.57572515623627</v>
      </c>
      <c r="BF8374" s="50">
        <f t="shared" ref="BF8374:BF8434" si="2640">BE8374*BF$17</f>
        <v>354.24894104517216</v>
      </c>
      <c r="BG8374" s="50"/>
      <c r="BH8374" s="17">
        <f t="shared" ref="BH8374:BH8434" si="2641">IF(BC8374&lt;PLOT_FROM,-1,IF(BC8374&gt;PLOT_TO,1,0))</f>
        <v>0</v>
      </c>
      <c r="BI8374" s="17">
        <f t="shared" si="2631"/>
        <v>8374</v>
      </c>
      <c r="BJ8374" s="17">
        <f t="shared" ref="BJ8374:BJ8434" si="2642">IF(BH8374=0,BI8374,"")</f>
        <v>8374</v>
      </c>
      <c r="BK8374" s="150">
        <f t="shared" ref="BK8374:BK8434" si="2643">A8374</f>
        <v>41852</v>
      </c>
      <c r="BL8374" s="50" t="e">
        <f t="shared" ca="1" si="2628"/>
        <v>#NAME?</v>
      </c>
      <c r="BM8374" s="50" t="e">
        <f t="shared" ca="1" si="2629"/>
        <v>#NAME?</v>
      </c>
      <c r="BN8374" s="50" t="e">
        <f t="shared" ca="1" si="2630"/>
        <v>#NAME?</v>
      </c>
    </row>
    <row r="8375" spans="1:66" x14ac:dyDescent="0.35">
      <c r="A8375" s="48">
        <v>41853</v>
      </c>
      <c r="B8375" s="17">
        <v>2014</v>
      </c>
      <c r="C8375" s="17">
        <v>8</v>
      </c>
      <c r="D8375" s="17">
        <v>214</v>
      </c>
      <c r="E8375" s="17">
        <v>2</v>
      </c>
      <c r="F8375" s="17">
        <v>7</v>
      </c>
      <c r="G8375" s="50">
        <v>14.5</v>
      </c>
      <c r="H8375" s="32">
        <v>5.3553753947065292</v>
      </c>
      <c r="I8375" s="50">
        <v>15.333333333333334</v>
      </c>
      <c r="J8375" s="13">
        <v>0</v>
      </c>
      <c r="K8375" s="13">
        <f t="shared" si="2632"/>
        <v>0</v>
      </c>
      <c r="L8375" s="13">
        <f t="shared" si="2624"/>
        <v>0</v>
      </c>
      <c r="M8375" s="13" t="e">
        <f ca="1">CalcTable[[#This Row],[IWC]]-AE8374</f>
        <v>#NAME?</v>
      </c>
      <c r="N8375" s="13" t="e">
        <f ca="1">IF(CalcTable[[#This Row],[Day of Year]]&lt;123,FCAP,AE8374)</f>
        <v>#NAME?</v>
      </c>
      <c r="O8375" s="17" t="e">
        <f ca="1">IF(IRR_DRIP,5,COUNTIF('IDET Wind Values'!C8359:G8359,"&lt;="&amp;IRR_MAXWIND))</f>
        <v>#NAME?</v>
      </c>
      <c r="P8375" s="13" t="e">
        <f ca="1">CalcTable[[#This Row],[ET_o]]*KL</f>
        <v>#NAME?</v>
      </c>
      <c r="Q8375" s="13" t="e">
        <f ca="1">IF(WILTPT&lt;=0,1,MAX(0,MIN(1,(CalcTable[[#This Row],[IWC]]-WILTPT)/(MAD-WILTPT))))</f>
        <v>#NAME?</v>
      </c>
      <c r="R8375" s="13" t="e">
        <f ca="1">CalcTable[[#This Row],[ETMult]]*CalcTable[[#This Row],[ETb]]</f>
        <v>#NAME?</v>
      </c>
      <c r="S8375" s="13" t="b">
        <f>INDEX(IRR_LIST,CalcTable[[#This Row],[Day of Week]]+1)</f>
        <v>0</v>
      </c>
      <c r="T8375" s="13">
        <f t="shared" ca="1" si="2633"/>
        <v>0</v>
      </c>
      <c r="U8375" s="13" t="b">
        <f ca="1">IF(CalcTable[[#This Row],[IrrPrecip]]&gt;=IC_MM,FALSE,TRUE)</f>
        <v>1</v>
      </c>
      <c r="V8375" s="13" t="b">
        <f t="shared" si="2625"/>
        <v>1</v>
      </c>
      <c r="W8375" s="13" t="e">
        <f ca="1">IF(AND(IRR_DRIP=FALSE,CalcTable[[#This Row],[IrrHours]]&lt;=0),FALSE,TRUE)</f>
        <v>#NAME?</v>
      </c>
      <c r="X8375" s="13" t="e">
        <f ca="1">AND(CalcTable[[#This Row],[IrrDay]],CalcTable[[#This Row],[IrrRain]],CalcTable[[#This Row],[IrrWarm]],CalcTable[[#This Row],[IrrWindy]])</f>
        <v>#NAME?</v>
      </c>
      <c r="Y8375" s="13" t="e">
        <f t="shared" ca="1" si="2634"/>
        <v>#NAME?</v>
      </c>
      <c r="Z8375" s="13" t="e">
        <f ca="1">CalcTable[[#This Row],[IrrHours]]/5</f>
        <v>#NAME?</v>
      </c>
      <c r="AA8375" s="13" t="e">
        <f ca="1">IF(CalcTable[[#This Row],[IrrFlag]]=FALSE,0,MAX(0,CalcTable[[#This Row],[VolRednWind]]*(FCAP*IRR_TARGET-CalcTable[[#This Row],[IWC]])))</f>
        <v>#NAME?</v>
      </c>
      <c r="AB8375" s="13" t="e">
        <f ca="1">CalcTable[[#This Row],[IWC]]+CalcTable[[#This Row],[Eff Precip]]+CalcTable[[#This Row],[IrrAmt]]-CalcTable[[#This Row],[AET]]</f>
        <v>#NAME?</v>
      </c>
      <c r="AC8375" s="13" t="e">
        <f ca="1">IF(CalcTable[[#This Row],[PWC]]&gt;FCAP,MIN(24*PERC,MIN(SAT,CalcTable[[#This Row],[PWC]])-FCAP),0)</f>
        <v>#NAME?</v>
      </c>
      <c r="AD8375" s="13" t="e">
        <f ca="1">IF(CalcTable[[#This Row],[PWC]]&gt;SAT,CalcTable[[#This Row],[PWC]]-SAT,0)</f>
        <v>#NAME?</v>
      </c>
      <c r="AE8375" s="13" t="e">
        <f ca="1">CalcTable[[#This Row],[PWC]]-CalcTable[[#This Row],[PercAmt]]-CalcTable[[#This Row],[Runoff]]</f>
        <v>#NAME?</v>
      </c>
      <c r="AF8375" s="13" t="e">
        <f ca="1">CalcTable[[#This Row],[IrrAmt]]/1000*CUR_IRR_AREA*10000/IRR_EFF</f>
        <v>#NAME?</v>
      </c>
      <c r="AG8375" s="147"/>
      <c r="AI8375" s="50">
        <v>0</v>
      </c>
      <c r="AJ8375" s="50">
        <v>0</v>
      </c>
      <c r="AK8375" s="50">
        <v>9.0477325911145012</v>
      </c>
      <c r="AL8375" s="50">
        <v>0</v>
      </c>
      <c r="AM8375" s="50"/>
      <c r="AN8375" s="50"/>
      <c r="AO8375" s="50"/>
      <c r="AP8375" s="50"/>
      <c r="AQ8375" s="50"/>
      <c r="AR8375" s="50"/>
      <c r="AS8375" s="50"/>
      <c r="AT8375" s="50"/>
      <c r="AU8375" s="50"/>
      <c r="AV8375" s="50"/>
      <c r="AW8375" s="50"/>
      <c r="AX8375" s="50">
        <f t="shared" si="2635"/>
        <v>9.0477325911145012</v>
      </c>
      <c r="AY8375" s="50"/>
      <c r="AZ8375" s="50">
        <f t="shared" si="2636"/>
        <v>132.70007800301269</v>
      </c>
      <c r="BA8375" s="50">
        <f t="shared" si="2626"/>
        <v>204.31599311574968</v>
      </c>
      <c r="BB8375" s="50">
        <f t="shared" si="2627"/>
        <v>210.63504444922651</v>
      </c>
      <c r="BC8375" s="17">
        <f t="shared" si="2637"/>
        <v>20148</v>
      </c>
      <c r="BD8375" s="50">
        <f t="shared" si="2638"/>
        <v>9.0477325911145012</v>
      </c>
      <c r="BE8375" s="50">
        <f t="shared" si="2639"/>
        <v>132.70007800301269</v>
      </c>
      <c r="BF8375" s="50">
        <f t="shared" si="2640"/>
        <v>217.0550835060906</v>
      </c>
      <c r="BG8375" s="50"/>
      <c r="BH8375" s="17">
        <f t="shared" si="2641"/>
        <v>0</v>
      </c>
      <c r="BI8375" s="17">
        <f t="shared" si="2631"/>
        <v>8375</v>
      </c>
      <c r="BJ8375" s="17">
        <f t="shared" si="2642"/>
        <v>8375</v>
      </c>
      <c r="BK8375" s="150">
        <f t="shared" si="2643"/>
        <v>41853</v>
      </c>
      <c r="BL8375" s="50" t="e">
        <f t="shared" ca="1" si="2628"/>
        <v>#NAME?</v>
      </c>
      <c r="BM8375" s="50" t="e">
        <f t="shared" ca="1" si="2629"/>
        <v>#NAME?</v>
      </c>
      <c r="BN8375" s="50" t="e">
        <f t="shared" ca="1" si="2630"/>
        <v>#NAME?</v>
      </c>
    </row>
    <row r="8376" spans="1:66" x14ac:dyDescent="0.35">
      <c r="A8376" s="48">
        <v>41854</v>
      </c>
      <c r="B8376" s="17">
        <v>2014</v>
      </c>
      <c r="C8376" s="17">
        <v>8</v>
      </c>
      <c r="D8376" s="17">
        <v>215</v>
      </c>
      <c r="E8376" s="17">
        <v>3</v>
      </c>
      <c r="F8376" s="17">
        <v>1</v>
      </c>
      <c r="G8376" s="50">
        <v>12.2</v>
      </c>
      <c r="H8376" s="32">
        <v>4.3013994887039066</v>
      </c>
      <c r="I8376" s="50">
        <v>6.833333333333333</v>
      </c>
      <c r="J8376" s="13">
        <v>7.7</v>
      </c>
      <c r="K8376" s="13">
        <f t="shared" si="2632"/>
        <v>7.7</v>
      </c>
      <c r="L8376" s="13">
        <f t="shared" si="2624"/>
        <v>2.0250000000000004</v>
      </c>
      <c r="M8376" s="13" t="e">
        <f ca="1">CalcTable[[#This Row],[IWC]]-AE8375</f>
        <v>#NAME?</v>
      </c>
      <c r="N8376" s="13" t="e">
        <f ca="1">IF(CalcTable[[#This Row],[Day of Year]]&lt;123,FCAP,AE8375)</f>
        <v>#NAME?</v>
      </c>
      <c r="O8376" s="17" t="e">
        <f ca="1">IF(IRR_DRIP,5,COUNTIF('IDET Wind Values'!C8360:G8360,"&lt;="&amp;IRR_MAXWIND))</f>
        <v>#NAME?</v>
      </c>
      <c r="P8376" s="13" t="e">
        <f ca="1">CalcTable[[#This Row],[ET_o]]*KL</f>
        <v>#NAME?</v>
      </c>
      <c r="Q8376" s="13" t="e">
        <f ca="1">IF(WILTPT&lt;=0,1,MAX(0,MIN(1,(CalcTable[[#This Row],[IWC]]-WILTPT)/(MAD-WILTPT))))</f>
        <v>#NAME?</v>
      </c>
      <c r="R8376" s="13" t="e">
        <f ca="1">CalcTable[[#This Row],[ETMult]]*CalcTable[[#This Row],[ETb]]</f>
        <v>#NAME?</v>
      </c>
      <c r="S8376" s="13" t="b">
        <f>INDEX(IRR_LIST,CalcTable[[#This Row],[Day of Week]]+1)</f>
        <v>1</v>
      </c>
      <c r="T8376" s="13">
        <f t="shared" ca="1" si="2633"/>
        <v>0</v>
      </c>
      <c r="U8376" s="13" t="b">
        <f ca="1">IF(CalcTable[[#This Row],[IrrPrecip]]&gt;=IC_MM,FALSE,TRUE)</f>
        <v>1</v>
      </c>
      <c r="V8376" s="13" t="b">
        <f t="shared" si="2625"/>
        <v>1</v>
      </c>
      <c r="W8376" s="13" t="e">
        <f ca="1">IF(AND(IRR_DRIP=FALSE,CalcTable[[#This Row],[IrrHours]]&lt;=0),FALSE,TRUE)</f>
        <v>#NAME?</v>
      </c>
      <c r="X8376" s="13" t="e">
        <f ca="1">AND(CalcTable[[#This Row],[IrrDay]],CalcTable[[#This Row],[IrrRain]],CalcTable[[#This Row],[IrrWarm]],CalcTable[[#This Row],[IrrWindy]])</f>
        <v>#NAME?</v>
      </c>
      <c r="Y8376" s="13" t="e">
        <f t="shared" ca="1" si="2634"/>
        <v>#NAME?</v>
      </c>
      <c r="Z8376" s="13" t="e">
        <f ca="1">CalcTable[[#This Row],[IrrHours]]/5</f>
        <v>#NAME?</v>
      </c>
      <c r="AA8376" s="13" t="e">
        <f ca="1">IF(CalcTable[[#This Row],[IrrFlag]]=FALSE,0,MAX(0,CalcTable[[#This Row],[VolRednWind]]*(FCAP*IRR_TARGET-CalcTable[[#This Row],[IWC]])))</f>
        <v>#NAME?</v>
      </c>
      <c r="AB8376" s="13" t="e">
        <f ca="1">CalcTable[[#This Row],[IWC]]+CalcTable[[#This Row],[Eff Precip]]+CalcTable[[#This Row],[IrrAmt]]-CalcTable[[#This Row],[AET]]</f>
        <v>#NAME?</v>
      </c>
      <c r="AC8376" s="13" t="e">
        <f ca="1">IF(CalcTable[[#This Row],[PWC]]&gt;FCAP,MIN(24*PERC,MIN(SAT,CalcTable[[#This Row],[PWC]])-FCAP),0)</f>
        <v>#NAME?</v>
      </c>
      <c r="AD8376" s="13" t="e">
        <f ca="1">IF(CalcTable[[#This Row],[PWC]]&gt;SAT,CalcTable[[#This Row],[PWC]]-SAT,0)</f>
        <v>#NAME?</v>
      </c>
      <c r="AE8376" s="13" t="e">
        <f ca="1">CalcTable[[#This Row],[PWC]]-CalcTable[[#This Row],[PercAmt]]-CalcTable[[#This Row],[Runoff]]</f>
        <v>#NAME?</v>
      </c>
      <c r="AF8376" s="13" t="e">
        <f ca="1">CalcTable[[#This Row],[IrrAmt]]/1000*CUR_IRR_AREA*10000/IRR_EFF</f>
        <v>#NAME?</v>
      </c>
      <c r="AG8376" s="147"/>
      <c r="AI8376" s="50">
        <v>14.249207099673942</v>
      </c>
      <c r="AJ8376" s="50">
        <v>18.876350128921082</v>
      </c>
      <c r="AK8376" s="50">
        <v>0</v>
      </c>
      <c r="AL8376" s="50">
        <v>0</v>
      </c>
      <c r="AM8376" s="50"/>
      <c r="AN8376" s="50"/>
      <c r="AO8376" s="50"/>
      <c r="AP8376" s="50"/>
      <c r="AQ8376" s="50"/>
      <c r="AR8376" s="50"/>
      <c r="AS8376" s="50"/>
      <c r="AT8376" s="50"/>
      <c r="AU8376" s="50"/>
      <c r="AV8376" s="50"/>
      <c r="AW8376" s="50"/>
      <c r="AX8376" s="50">
        <f t="shared" si="2635"/>
        <v>33.125557228595028</v>
      </c>
      <c r="AY8376" s="50"/>
      <c r="AZ8376" s="50">
        <f t="shared" si="2636"/>
        <v>762.69464124356966</v>
      </c>
      <c r="BA8376" s="50">
        <f t="shared" si="2626"/>
        <v>1235.154465138575</v>
      </c>
      <c r="BB8376" s="50">
        <f t="shared" si="2627"/>
        <v>1278.2340179016796</v>
      </c>
      <c r="BC8376" s="17">
        <f t="shared" si="2637"/>
        <v>20148</v>
      </c>
      <c r="BD8376" s="50">
        <f t="shared" si="2638"/>
        <v>33.125557228595028</v>
      </c>
      <c r="BE8376" s="50">
        <f t="shared" si="2639"/>
        <v>762.69464124356966</v>
      </c>
      <c r="BF8376" s="50">
        <f t="shared" si="2640"/>
        <v>1247.5256347702555</v>
      </c>
      <c r="BG8376" s="50"/>
      <c r="BH8376" s="17">
        <f t="shared" si="2641"/>
        <v>0</v>
      </c>
      <c r="BI8376" s="17">
        <f t="shared" si="2631"/>
        <v>8376</v>
      </c>
      <c r="BJ8376" s="17">
        <f t="shared" si="2642"/>
        <v>8376</v>
      </c>
      <c r="BK8376" s="150">
        <f t="shared" si="2643"/>
        <v>41854</v>
      </c>
      <c r="BL8376" s="50" t="e">
        <f t="shared" ca="1" si="2628"/>
        <v>#NAME?</v>
      </c>
      <c r="BM8376" s="50" t="e">
        <f t="shared" ca="1" si="2629"/>
        <v>#NAME?</v>
      </c>
      <c r="BN8376" s="50" t="e">
        <f t="shared" ca="1" si="2630"/>
        <v>#NAME?</v>
      </c>
    </row>
    <row r="8377" spans="1:66" x14ac:dyDescent="0.35">
      <c r="A8377" s="48">
        <v>41855</v>
      </c>
      <c r="B8377" s="17">
        <v>2014</v>
      </c>
      <c r="C8377" s="17">
        <v>8</v>
      </c>
      <c r="D8377" s="17">
        <v>216</v>
      </c>
      <c r="E8377" s="17">
        <v>4</v>
      </c>
      <c r="F8377" s="17">
        <v>2</v>
      </c>
      <c r="G8377" s="50">
        <v>10.199999999999999</v>
      </c>
      <c r="H8377" s="32">
        <v>3.4092366738108781</v>
      </c>
      <c r="I8377" s="50">
        <v>4.833333333333333</v>
      </c>
      <c r="J8377" s="13">
        <v>0</v>
      </c>
      <c r="K8377" s="13">
        <f t="shared" si="2632"/>
        <v>0</v>
      </c>
      <c r="L8377" s="13">
        <f t="shared" si="2624"/>
        <v>0</v>
      </c>
      <c r="M8377" s="13" t="e">
        <f ca="1">CalcTable[[#This Row],[IWC]]-AE8376</f>
        <v>#NAME?</v>
      </c>
      <c r="N8377" s="13" t="e">
        <f ca="1">IF(CalcTable[[#This Row],[Day of Year]]&lt;123,FCAP,AE8376)</f>
        <v>#NAME?</v>
      </c>
      <c r="O8377" s="17" t="e">
        <f ca="1">IF(IRR_DRIP,5,COUNTIF('IDET Wind Values'!C8361:G8361,"&lt;="&amp;IRR_MAXWIND))</f>
        <v>#NAME?</v>
      </c>
      <c r="P8377" s="13" t="e">
        <f ca="1">CalcTable[[#This Row],[ET_o]]*KL</f>
        <v>#NAME?</v>
      </c>
      <c r="Q8377" s="13" t="e">
        <f ca="1">IF(WILTPT&lt;=0,1,MAX(0,MIN(1,(CalcTable[[#This Row],[IWC]]-WILTPT)/(MAD-WILTPT))))</f>
        <v>#NAME?</v>
      </c>
      <c r="R8377" s="13" t="e">
        <f ca="1">CalcTable[[#This Row],[ETMult]]*CalcTable[[#This Row],[ETb]]</f>
        <v>#NAME?</v>
      </c>
      <c r="S8377" s="13" t="b">
        <f>INDEX(IRR_LIST,CalcTable[[#This Row],[Day of Week]]+1)</f>
        <v>0</v>
      </c>
      <c r="T8377" s="13">
        <f t="shared" ca="1" si="2633"/>
        <v>7.7</v>
      </c>
      <c r="U8377" s="13" t="b">
        <f ca="1">IF(CalcTable[[#This Row],[IrrPrecip]]&gt;=IC_MM,FALSE,TRUE)</f>
        <v>1</v>
      </c>
      <c r="V8377" s="13" t="b">
        <f t="shared" si="2625"/>
        <v>1</v>
      </c>
      <c r="W8377" s="13" t="e">
        <f ca="1">IF(AND(IRR_DRIP=FALSE,CalcTable[[#This Row],[IrrHours]]&lt;=0),FALSE,TRUE)</f>
        <v>#NAME?</v>
      </c>
      <c r="X8377" s="13" t="e">
        <f ca="1">AND(CalcTable[[#This Row],[IrrDay]],CalcTable[[#This Row],[IrrRain]],CalcTable[[#This Row],[IrrWarm]],CalcTable[[#This Row],[IrrWindy]])</f>
        <v>#NAME?</v>
      </c>
      <c r="Y8377" s="13" t="e">
        <f t="shared" ca="1" si="2634"/>
        <v>#NAME?</v>
      </c>
      <c r="Z8377" s="13" t="e">
        <f ca="1">CalcTable[[#This Row],[IrrHours]]/5</f>
        <v>#NAME?</v>
      </c>
      <c r="AA8377" s="13" t="e">
        <f ca="1">IF(CalcTable[[#This Row],[IrrFlag]]=FALSE,0,MAX(0,CalcTable[[#This Row],[VolRednWind]]*(FCAP*IRR_TARGET-CalcTable[[#This Row],[IWC]])))</f>
        <v>#NAME?</v>
      </c>
      <c r="AB8377" s="13" t="e">
        <f ca="1">CalcTable[[#This Row],[IWC]]+CalcTable[[#This Row],[Eff Precip]]+CalcTable[[#This Row],[IrrAmt]]-CalcTable[[#This Row],[AET]]</f>
        <v>#NAME?</v>
      </c>
      <c r="AC8377" s="13" t="e">
        <f ca="1">IF(CalcTable[[#This Row],[PWC]]&gt;FCAP,MIN(24*PERC,MIN(SAT,CalcTable[[#This Row],[PWC]])-FCAP),0)</f>
        <v>#NAME?</v>
      </c>
      <c r="AD8377" s="13" t="e">
        <f ca="1">IF(CalcTable[[#This Row],[PWC]]&gt;SAT,CalcTable[[#This Row],[PWC]]-SAT,0)</f>
        <v>#NAME?</v>
      </c>
      <c r="AE8377" s="13" t="e">
        <f ca="1">CalcTable[[#This Row],[PWC]]-CalcTable[[#This Row],[PercAmt]]-CalcTable[[#This Row],[Runoff]]</f>
        <v>#NAME?</v>
      </c>
      <c r="AF8377" s="13" t="e">
        <f ca="1">CalcTable[[#This Row],[IrrAmt]]/1000*CUR_IRR_AREA*10000/IRR_EFF</f>
        <v>#NAME?</v>
      </c>
      <c r="AG8377" s="147"/>
      <c r="AI8377" s="50">
        <v>0</v>
      </c>
      <c r="AJ8377" s="50">
        <v>0</v>
      </c>
      <c r="AK8377" s="50">
        <v>3.2687697187871549</v>
      </c>
      <c r="AL8377" s="50">
        <v>6.0758674248644553</v>
      </c>
      <c r="AM8377" s="50"/>
      <c r="AN8377" s="50"/>
      <c r="AO8377" s="50"/>
      <c r="AP8377" s="50"/>
      <c r="AQ8377" s="50"/>
      <c r="AR8377" s="50"/>
      <c r="AS8377" s="50"/>
      <c r="AT8377" s="50"/>
      <c r="AU8377" s="50"/>
      <c r="AV8377" s="50"/>
      <c r="AW8377" s="50"/>
      <c r="AX8377" s="50">
        <f t="shared" si="2635"/>
        <v>9.3446371436516102</v>
      </c>
      <c r="AY8377" s="50"/>
      <c r="AZ8377" s="50">
        <f t="shared" si="2636"/>
        <v>226.16740033823567</v>
      </c>
      <c r="BA8377" s="50">
        <f t="shared" si="2626"/>
        <v>348.22599734617239</v>
      </c>
      <c r="BB8377" s="50">
        <f t="shared" si="2627"/>
        <v>358.99587355275503</v>
      </c>
      <c r="BC8377" s="17">
        <f t="shared" si="2637"/>
        <v>20148</v>
      </c>
      <c r="BD8377" s="50">
        <f t="shared" si="2638"/>
        <v>9.3446371436516102</v>
      </c>
      <c r="BE8377" s="50">
        <f t="shared" si="2639"/>
        <v>226.16740033823567</v>
      </c>
      <c r="BF8377" s="50">
        <f t="shared" si="2640"/>
        <v>369.93786820273499</v>
      </c>
      <c r="BG8377" s="50"/>
      <c r="BH8377" s="17">
        <f t="shared" si="2641"/>
        <v>0</v>
      </c>
      <c r="BI8377" s="17">
        <f t="shared" si="2631"/>
        <v>8377</v>
      </c>
      <c r="BJ8377" s="17">
        <f t="shared" si="2642"/>
        <v>8377</v>
      </c>
      <c r="BK8377" s="150">
        <f t="shared" si="2643"/>
        <v>41855</v>
      </c>
      <c r="BL8377" s="50" t="e">
        <f t="shared" ca="1" si="2628"/>
        <v>#NAME?</v>
      </c>
      <c r="BM8377" s="50" t="e">
        <f t="shared" ca="1" si="2629"/>
        <v>#NAME?</v>
      </c>
      <c r="BN8377" s="50" t="e">
        <f t="shared" ca="1" si="2630"/>
        <v>#NAME?</v>
      </c>
    </row>
    <row r="8378" spans="1:66" x14ac:dyDescent="0.35">
      <c r="A8378" s="48">
        <v>41856</v>
      </c>
      <c r="B8378" s="17">
        <v>2014</v>
      </c>
      <c r="C8378" s="17">
        <v>8</v>
      </c>
      <c r="D8378" s="17">
        <v>217</v>
      </c>
      <c r="E8378" s="17">
        <v>5</v>
      </c>
      <c r="F8378" s="17">
        <v>3</v>
      </c>
      <c r="G8378" s="50">
        <v>11.9</v>
      </c>
      <c r="H8378" s="32">
        <v>3.7504756144739599</v>
      </c>
      <c r="I8378" s="50">
        <v>6.333333333333333</v>
      </c>
      <c r="J8378" s="13">
        <v>0</v>
      </c>
      <c r="K8378" s="13">
        <f t="shared" si="2632"/>
        <v>0</v>
      </c>
      <c r="L8378" s="13">
        <f t="shared" si="2624"/>
        <v>0</v>
      </c>
      <c r="M8378" s="13" t="e">
        <f ca="1">CalcTable[[#This Row],[IWC]]-AE8377</f>
        <v>#NAME?</v>
      </c>
      <c r="N8378" s="13" t="e">
        <f ca="1">IF(CalcTable[[#This Row],[Day of Year]]&lt;123,FCAP,AE8377)</f>
        <v>#NAME?</v>
      </c>
      <c r="O8378" s="17" t="e">
        <f ca="1">IF(IRR_DRIP,5,COUNTIF('IDET Wind Values'!C8362:G8362,"&lt;="&amp;IRR_MAXWIND))</f>
        <v>#NAME?</v>
      </c>
      <c r="P8378" s="13" t="e">
        <f ca="1">CalcTable[[#This Row],[ET_o]]*KL</f>
        <v>#NAME?</v>
      </c>
      <c r="Q8378" s="13" t="e">
        <f ca="1">IF(WILTPT&lt;=0,1,MAX(0,MIN(1,(CalcTable[[#This Row],[IWC]]-WILTPT)/(MAD-WILTPT))))</f>
        <v>#NAME?</v>
      </c>
      <c r="R8378" s="13" t="e">
        <f ca="1">CalcTable[[#This Row],[ETMult]]*CalcTable[[#This Row],[ETb]]</f>
        <v>#NAME?</v>
      </c>
      <c r="S8378" s="13" t="b">
        <f>INDEX(IRR_LIST,CalcTable[[#This Row],[Day of Week]]+1)</f>
        <v>1</v>
      </c>
      <c r="T8378" s="13">
        <f t="shared" ca="1" si="2633"/>
        <v>7.7</v>
      </c>
      <c r="U8378" s="13" t="b">
        <f ca="1">IF(CalcTable[[#This Row],[IrrPrecip]]&gt;=IC_MM,FALSE,TRUE)</f>
        <v>1</v>
      </c>
      <c r="V8378" s="13" t="b">
        <f t="shared" si="2625"/>
        <v>1</v>
      </c>
      <c r="W8378" s="13" t="e">
        <f ca="1">IF(AND(IRR_DRIP=FALSE,CalcTable[[#This Row],[IrrHours]]&lt;=0),FALSE,TRUE)</f>
        <v>#NAME?</v>
      </c>
      <c r="X8378" s="13" t="e">
        <f ca="1">AND(CalcTable[[#This Row],[IrrDay]],CalcTable[[#This Row],[IrrRain]],CalcTable[[#This Row],[IrrWarm]],CalcTable[[#This Row],[IrrWindy]])</f>
        <v>#NAME?</v>
      </c>
      <c r="Y8378" s="13" t="e">
        <f t="shared" ca="1" si="2634"/>
        <v>#NAME?</v>
      </c>
      <c r="Z8378" s="13" t="e">
        <f ca="1">CalcTable[[#This Row],[IrrHours]]/5</f>
        <v>#NAME?</v>
      </c>
      <c r="AA8378" s="13" t="e">
        <f ca="1">IF(CalcTable[[#This Row],[IrrFlag]]=FALSE,0,MAX(0,CalcTable[[#This Row],[VolRednWind]]*(FCAP*IRR_TARGET-CalcTable[[#This Row],[IWC]])))</f>
        <v>#NAME?</v>
      </c>
      <c r="AB8378" s="13" t="e">
        <f ca="1">CalcTable[[#This Row],[IWC]]+CalcTable[[#This Row],[Eff Precip]]+CalcTable[[#This Row],[IrrAmt]]-CalcTable[[#This Row],[AET]]</f>
        <v>#NAME?</v>
      </c>
      <c r="AC8378" s="13" t="e">
        <f ca="1">IF(CalcTable[[#This Row],[PWC]]&gt;FCAP,MIN(24*PERC,MIN(SAT,CalcTable[[#This Row],[PWC]])-FCAP),0)</f>
        <v>#NAME?</v>
      </c>
      <c r="AD8378" s="13" t="e">
        <f ca="1">IF(CalcTable[[#This Row],[PWC]]&gt;SAT,CalcTable[[#This Row],[PWC]]-SAT,0)</f>
        <v>#NAME?</v>
      </c>
      <c r="AE8378" s="13" t="e">
        <f ca="1">CalcTable[[#This Row],[PWC]]-CalcTable[[#This Row],[PercAmt]]-CalcTable[[#This Row],[Runoff]]</f>
        <v>#NAME?</v>
      </c>
      <c r="AF8378" s="13" t="e">
        <f ca="1">CalcTable[[#This Row],[IrrAmt]]/1000*CUR_IRR_AREA*10000/IRR_EFF</f>
        <v>#NAME?</v>
      </c>
      <c r="AG8378" s="147"/>
      <c r="AI8378" s="50">
        <v>5.7944656716676164</v>
      </c>
      <c r="AJ8378" s="50">
        <v>9.2024656716676105</v>
      </c>
      <c r="AK8378" s="50">
        <v>0</v>
      </c>
      <c r="AL8378" s="50">
        <v>0</v>
      </c>
      <c r="AM8378" s="50"/>
      <c r="AN8378" s="50"/>
      <c r="AO8378" s="50"/>
      <c r="AP8378" s="50"/>
      <c r="AQ8378" s="50"/>
      <c r="AR8378" s="50"/>
      <c r="AS8378" s="50"/>
      <c r="AT8378" s="50"/>
      <c r="AU8378" s="50"/>
      <c r="AV8378" s="50"/>
      <c r="AW8378" s="50"/>
      <c r="AX8378" s="50">
        <f t="shared" si="2635"/>
        <v>14.996931343335227</v>
      </c>
      <c r="AY8378" s="50"/>
      <c r="AZ8378" s="50">
        <f t="shared" si="2636"/>
        <v>354.924489553375</v>
      </c>
      <c r="BA8378" s="50">
        <f t="shared" si="2626"/>
        <v>576.13466507937528</v>
      </c>
      <c r="BB8378" s="50">
        <f t="shared" si="2627"/>
        <v>596.3317896495065</v>
      </c>
      <c r="BC8378" s="17">
        <f t="shared" si="2637"/>
        <v>20148</v>
      </c>
      <c r="BD8378" s="50">
        <f t="shared" si="2638"/>
        <v>14.996931343335227</v>
      </c>
      <c r="BE8378" s="50">
        <f t="shared" si="2639"/>
        <v>354.924489553375</v>
      </c>
      <c r="BF8378" s="50">
        <f t="shared" si="2640"/>
        <v>580.54347727373147</v>
      </c>
      <c r="BG8378" s="50"/>
      <c r="BH8378" s="17">
        <f t="shared" si="2641"/>
        <v>0</v>
      </c>
      <c r="BI8378" s="17">
        <f t="shared" si="2631"/>
        <v>8378</v>
      </c>
      <c r="BJ8378" s="17">
        <f t="shared" si="2642"/>
        <v>8378</v>
      </c>
      <c r="BK8378" s="150">
        <f t="shared" si="2643"/>
        <v>41856</v>
      </c>
      <c r="BL8378" s="50" t="e">
        <f t="shared" ca="1" si="2628"/>
        <v>#NAME?</v>
      </c>
      <c r="BM8378" s="50" t="e">
        <f t="shared" ca="1" si="2629"/>
        <v>#NAME?</v>
      </c>
      <c r="BN8378" s="50" t="e">
        <f t="shared" ca="1" si="2630"/>
        <v>#NAME?</v>
      </c>
    </row>
    <row r="8379" spans="1:66" x14ac:dyDescent="0.35">
      <c r="A8379" s="48">
        <v>41857</v>
      </c>
      <c r="B8379" s="17">
        <v>2014</v>
      </c>
      <c r="C8379" s="17">
        <v>8</v>
      </c>
      <c r="D8379" s="17">
        <v>218</v>
      </c>
      <c r="E8379" s="17">
        <v>6</v>
      </c>
      <c r="F8379" s="17">
        <v>4</v>
      </c>
      <c r="G8379" s="50">
        <v>12.9</v>
      </c>
      <c r="H8379" s="32">
        <v>4.8204436376333248</v>
      </c>
      <c r="I8379" s="50">
        <v>8.6666666666666661</v>
      </c>
      <c r="J8379" s="13">
        <v>0</v>
      </c>
      <c r="K8379" s="13">
        <f t="shared" si="2632"/>
        <v>0</v>
      </c>
      <c r="L8379" s="13">
        <f t="shared" si="2624"/>
        <v>0</v>
      </c>
      <c r="M8379" s="13" t="e">
        <f ca="1">CalcTable[[#This Row],[IWC]]-AE8378</f>
        <v>#NAME?</v>
      </c>
      <c r="N8379" s="13" t="e">
        <f ca="1">IF(CalcTable[[#This Row],[Day of Year]]&lt;123,FCAP,AE8378)</f>
        <v>#NAME?</v>
      </c>
      <c r="O8379" s="17" t="e">
        <f ca="1">IF(IRR_DRIP,5,COUNTIF('IDET Wind Values'!C8363:G8363,"&lt;="&amp;IRR_MAXWIND))</f>
        <v>#NAME?</v>
      </c>
      <c r="P8379" s="13" t="e">
        <f ca="1">CalcTable[[#This Row],[ET_o]]*KL</f>
        <v>#NAME?</v>
      </c>
      <c r="Q8379" s="13" t="e">
        <f ca="1">IF(WILTPT&lt;=0,1,MAX(0,MIN(1,(CalcTable[[#This Row],[IWC]]-WILTPT)/(MAD-WILTPT))))</f>
        <v>#NAME?</v>
      </c>
      <c r="R8379" s="13" t="e">
        <f ca="1">CalcTable[[#This Row],[ETMult]]*CalcTable[[#This Row],[ETb]]</f>
        <v>#NAME?</v>
      </c>
      <c r="S8379" s="13" t="b">
        <f>INDEX(IRR_LIST,CalcTable[[#This Row],[Day of Week]]+1)</f>
        <v>0</v>
      </c>
      <c r="T8379" s="13">
        <f t="shared" ca="1" si="2633"/>
        <v>0</v>
      </c>
      <c r="U8379" s="13" t="b">
        <f ca="1">IF(CalcTable[[#This Row],[IrrPrecip]]&gt;=IC_MM,FALSE,TRUE)</f>
        <v>1</v>
      </c>
      <c r="V8379" s="13" t="b">
        <f t="shared" si="2625"/>
        <v>1</v>
      </c>
      <c r="W8379" s="13" t="e">
        <f ca="1">IF(AND(IRR_DRIP=FALSE,CalcTable[[#This Row],[IrrHours]]&lt;=0),FALSE,TRUE)</f>
        <v>#NAME?</v>
      </c>
      <c r="X8379" s="13" t="e">
        <f ca="1">AND(CalcTable[[#This Row],[IrrDay]],CalcTable[[#This Row],[IrrRain]],CalcTable[[#This Row],[IrrWarm]],CalcTable[[#This Row],[IrrWindy]])</f>
        <v>#NAME?</v>
      </c>
      <c r="Y8379" s="13" t="e">
        <f t="shared" ca="1" si="2634"/>
        <v>#NAME?</v>
      </c>
      <c r="Z8379" s="13" t="e">
        <f ca="1">CalcTable[[#This Row],[IrrHours]]/5</f>
        <v>#NAME?</v>
      </c>
      <c r="AA8379" s="13" t="e">
        <f ca="1">IF(CalcTable[[#This Row],[IrrFlag]]=FALSE,0,MAX(0,CalcTable[[#This Row],[VolRednWind]]*(FCAP*IRR_TARGET-CalcTable[[#This Row],[IWC]])))</f>
        <v>#NAME?</v>
      </c>
      <c r="AB8379" s="13" t="e">
        <f ca="1">CalcTable[[#This Row],[IWC]]+CalcTable[[#This Row],[Eff Precip]]+CalcTable[[#This Row],[IrrAmt]]-CalcTable[[#This Row],[AET]]</f>
        <v>#NAME?</v>
      </c>
      <c r="AC8379" s="13" t="e">
        <f ca="1">IF(CalcTable[[#This Row],[PWC]]&gt;FCAP,MIN(24*PERC,MIN(SAT,CalcTable[[#This Row],[PWC]])-FCAP),0)</f>
        <v>#NAME?</v>
      </c>
      <c r="AD8379" s="13" t="e">
        <f ca="1">IF(CalcTable[[#This Row],[PWC]]&gt;SAT,CalcTable[[#This Row],[PWC]]-SAT,0)</f>
        <v>#NAME?</v>
      </c>
      <c r="AE8379" s="13" t="e">
        <f ca="1">CalcTable[[#This Row],[PWC]]-CalcTable[[#This Row],[PercAmt]]-CalcTable[[#This Row],[Runoff]]</f>
        <v>#NAME?</v>
      </c>
      <c r="AF8379" s="13" t="e">
        <f ca="1">CalcTable[[#This Row],[IrrAmt]]/1000*CUR_IRR_AREA*10000/IRR_EFF</f>
        <v>#NAME?</v>
      </c>
      <c r="AG8379" s="147"/>
      <c r="AI8379" s="50">
        <v>0</v>
      </c>
      <c r="AJ8379" s="50">
        <v>0</v>
      </c>
      <c r="AK8379" s="50">
        <v>0</v>
      </c>
      <c r="AL8379" s="50">
        <v>4.3427615879606805</v>
      </c>
      <c r="AM8379" s="50"/>
      <c r="AN8379" s="50"/>
      <c r="AO8379" s="50"/>
      <c r="AP8379" s="50"/>
      <c r="AQ8379" s="50"/>
      <c r="AR8379" s="50"/>
      <c r="AS8379" s="50"/>
      <c r="AT8379" s="50"/>
      <c r="AU8379" s="50"/>
      <c r="AV8379" s="50"/>
      <c r="AW8379" s="50"/>
      <c r="AX8379" s="50">
        <f t="shared" si="2635"/>
        <v>4.3427615879606805</v>
      </c>
      <c r="AY8379" s="50"/>
      <c r="AZ8379" s="50">
        <f t="shared" si="2636"/>
        <v>127.38767324684663</v>
      </c>
      <c r="BA8379" s="50">
        <f t="shared" si="2626"/>
        <v>196.13657626895434</v>
      </c>
      <c r="BB8379" s="50">
        <f t="shared" si="2627"/>
        <v>202.20265594737563</v>
      </c>
      <c r="BC8379" s="17">
        <f t="shared" si="2637"/>
        <v>20148</v>
      </c>
      <c r="BD8379" s="50">
        <f t="shared" si="2638"/>
        <v>4.3427615879606805</v>
      </c>
      <c r="BE8379" s="50">
        <f t="shared" si="2639"/>
        <v>127.38767324684663</v>
      </c>
      <c r="BF8379" s="50">
        <f t="shared" si="2640"/>
        <v>208.36568049050533</v>
      </c>
      <c r="BG8379" s="50"/>
      <c r="BH8379" s="17">
        <f t="shared" si="2641"/>
        <v>0</v>
      </c>
      <c r="BI8379" s="17">
        <f t="shared" si="2631"/>
        <v>8379</v>
      </c>
      <c r="BJ8379" s="17">
        <f t="shared" si="2642"/>
        <v>8379</v>
      </c>
      <c r="BK8379" s="150">
        <f t="shared" si="2643"/>
        <v>41857</v>
      </c>
      <c r="BL8379" s="50" t="e">
        <f t="shared" ca="1" si="2628"/>
        <v>#NAME?</v>
      </c>
      <c r="BM8379" s="50" t="e">
        <f t="shared" ca="1" si="2629"/>
        <v>#NAME?</v>
      </c>
      <c r="BN8379" s="50" t="e">
        <f t="shared" ca="1" si="2630"/>
        <v>#NAME?</v>
      </c>
    </row>
    <row r="8380" spans="1:66" x14ac:dyDescent="0.35">
      <c r="A8380" s="48">
        <v>41858</v>
      </c>
      <c r="B8380" s="17">
        <v>2014</v>
      </c>
      <c r="C8380" s="17">
        <v>8</v>
      </c>
      <c r="D8380" s="17">
        <v>219</v>
      </c>
      <c r="E8380" s="17">
        <v>7</v>
      </c>
      <c r="F8380" s="17">
        <v>5</v>
      </c>
      <c r="G8380" s="50">
        <v>13.8</v>
      </c>
      <c r="H8380" s="32">
        <v>4.9340250958393179</v>
      </c>
      <c r="I8380" s="50">
        <v>15</v>
      </c>
      <c r="J8380" s="13">
        <v>6.2</v>
      </c>
      <c r="K8380" s="13">
        <f t="shared" si="2632"/>
        <v>6.2</v>
      </c>
      <c r="L8380" s="13">
        <f t="shared" si="2624"/>
        <v>0.90000000000000013</v>
      </c>
      <c r="M8380" s="13" t="e">
        <f ca="1">CalcTable[[#This Row],[IWC]]-AE8379</f>
        <v>#NAME?</v>
      </c>
      <c r="N8380" s="13" t="e">
        <f ca="1">IF(CalcTable[[#This Row],[Day of Year]]&lt;123,FCAP,AE8379)</f>
        <v>#NAME?</v>
      </c>
      <c r="O8380" s="17" t="e">
        <f ca="1">IF(IRR_DRIP,5,COUNTIF('IDET Wind Values'!C8364:G8364,"&lt;="&amp;IRR_MAXWIND))</f>
        <v>#NAME?</v>
      </c>
      <c r="P8380" s="13" t="e">
        <f ca="1">CalcTable[[#This Row],[ET_o]]*KL</f>
        <v>#NAME?</v>
      </c>
      <c r="Q8380" s="13" t="e">
        <f ca="1">IF(WILTPT&lt;=0,1,MAX(0,MIN(1,(CalcTable[[#This Row],[IWC]]-WILTPT)/(MAD-WILTPT))))</f>
        <v>#NAME?</v>
      </c>
      <c r="R8380" s="13" t="e">
        <f ca="1">CalcTable[[#This Row],[ETMult]]*CalcTable[[#This Row],[ETb]]</f>
        <v>#NAME?</v>
      </c>
      <c r="S8380" s="13" t="b">
        <f>INDEX(IRR_LIST,CalcTable[[#This Row],[Day of Week]]+1)</f>
        <v>1</v>
      </c>
      <c r="T8380" s="13">
        <f t="shared" ca="1" si="2633"/>
        <v>0</v>
      </c>
      <c r="U8380" s="13" t="b">
        <f ca="1">IF(CalcTable[[#This Row],[IrrPrecip]]&gt;=IC_MM,FALSE,TRUE)</f>
        <v>1</v>
      </c>
      <c r="V8380" s="13" t="b">
        <f t="shared" si="2625"/>
        <v>1</v>
      </c>
      <c r="W8380" s="13" t="e">
        <f ca="1">IF(AND(IRR_DRIP=FALSE,CalcTable[[#This Row],[IrrHours]]&lt;=0),FALSE,TRUE)</f>
        <v>#NAME?</v>
      </c>
      <c r="X8380" s="13" t="e">
        <f ca="1">AND(CalcTable[[#This Row],[IrrDay]],CalcTable[[#This Row],[IrrRain]],CalcTable[[#This Row],[IrrWarm]],CalcTable[[#This Row],[IrrWindy]])</f>
        <v>#NAME?</v>
      </c>
      <c r="Y8380" s="13" t="e">
        <f t="shared" ca="1" si="2634"/>
        <v>#NAME?</v>
      </c>
      <c r="Z8380" s="13" t="e">
        <f ca="1">CalcTable[[#This Row],[IrrHours]]/5</f>
        <v>#NAME?</v>
      </c>
      <c r="AA8380" s="13" t="e">
        <f ca="1">IF(CalcTable[[#This Row],[IrrFlag]]=FALSE,0,MAX(0,CalcTable[[#This Row],[VolRednWind]]*(FCAP*IRR_TARGET-CalcTable[[#This Row],[IWC]])))</f>
        <v>#NAME?</v>
      </c>
      <c r="AB8380" s="13" t="e">
        <f ca="1">CalcTable[[#This Row],[IWC]]+CalcTable[[#This Row],[Eff Precip]]+CalcTable[[#This Row],[IrrAmt]]-CalcTable[[#This Row],[AET]]</f>
        <v>#NAME?</v>
      </c>
      <c r="AC8380" s="13" t="e">
        <f ca="1">IF(CalcTable[[#This Row],[PWC]]&gt;FCAP,MIN(24*PERC,MIN(SAT,CalcTable[[#This Row],[PWC]])-FCAP),0)</f>
        <v>#NAME?</v>
      </c>
      <c r="AD8380" s="13" t="e">
        <f ca="1">IF(CalcTable[[#This Row],[PWC]]&gt;SAT,CalcTable[[#This Row],[PWC]]-SAT,0)</f>
        <v>#NAME?</v>
      </c>
      <c r="AE8380" s="13" t="e">
        <f ca="1">CalcTable[[#This Row],[PWC]]-CalcTable[[#This Row],[PercAmt]]-CalcTable[[#This Row],[Runoff]]</f>
        <v>#NAME?</v>
      </c>
      <c r="AF8380" s="13" t="e">
        <f ca="1">CalcTable[[#This Row],[IrrAmt]]/1000*CUR_IRR_AREA*10000/IRR_EFF</f>
        <v>#NAME?</v>
      </c>
      <c r="AG8380" s="147"/>
      <c r="AI8380" s="50">
        <v>5.4258484370746629</v>
      </c>
      <c r="AJ8380" s="50">
        <v>8.1522484370746611</v>
      </c>
      <c r="AK8380" s="50">
        <v>0</v>
      </c>
      <c r="AL8380" s="50">
        <v>0</v>
      </c>
      <c r="AM8380" s="50"/>
      <c r="AN8380" s="50"/>
      <c r="AO8380" s="50"/>
      <c r="AP8380" s="50"/>
      <c r="AQ8380" s="50"/>
      <c r="AR8380" s="50"/>
      <c r="AS8380" s="50"/>
      <c r="AT8380" s="50"/>
      <c r="AU8380" s="50"/>
      <c r="AV8380" s="50"/>
      <c r="AW8380" s="50"/>
      <c r="AX8380" s="50">
        <f t="shared" si="2635"/>
        <v>13.578096874149324</v>
      </c>
      <c r="AY8380" s="50"/>
      <c r="AZ8380" s="50">
        <f t="shared" si="2636"/>
        <v>318.71173123128517</v>
      </c>
      <c r="BA8380" s="50">
        <f t="shared" si="2626"/>
        <v>516.99319774911805</v>
      </c>
      <c r="BB8380" s="50">
        <f t="shared" si="2627"/>
        <v>535.08975907540457</v>
      </c>
      <c r="BC8380" s="17">
        <f t="shared" si="2637"/>
        <v>20148</v>
      </c>
      <c r="BD8380" s="50">
        <f t="shared" si="2638"/>
        <v>13.578096874149324</v>
      </c>
      <c r="BE8380" s="50">
        <f t="shared" si="2639"/>
        <v>318.71173123128517</v>
      </c>
      <c r="BF8380" s="50">
        <f t="shared" si="2640"/>
        <v>521.31093272761109</v>
      </c>
      <c r="BG8380" s="50"/>
      <c r="BH8380" s="17">
        <f t="shared" si="2641"/>
        <v>0</v>
      </c>
      <c r="BI8380" s="17">
        <f t="shared" si="2631"/>
        <v>8380</v>
      </c>
      <c r="BJ8380" s="17">
        <f t="shared" si="2642"/>
        <v>8380</v>
      </c>
      <c r="BK8380" s="150">
        <f t="shared" si="2643"/>
        <v>41858</v>
      </c>
      <c r="BL8380" s="50" t="e">
        <f t="shared" ca="1" si="2628"/>
        <v>#NAME?</v>
      </c>
      <c r="BM8380" s="50" t="e">
        <f t="shared" ca="1" si="2629"/>
        <v>#NAME?</v>
      </c>
      <c r="BN8380" s="50" t="e">
        <f t="shared" ca="1" si="2630"/>
        <v>#NAME?</v>
      </c>
    </row>
    <row r="8381" spans="1:66" x14ac:dyDescent="0.35">
      <c r="A8381" s="48">
        <v>41859</v>
      </c>
      <c r="B8381" s="17">
        <v>2014</v>
      </c>
      <c r="C8381" s="17">
        <v>8</v>
      </c>
      <c r="D8381" s="17">
        <v>220</v>
      </c>
      <c r="E8381" s="17">
        <v>8</v>
      </c>
      <c r="F8381" s="17">
        <v>6</v>
      </c>
      <c r="G8381" s="50">
        <v>11</v>
      </c>
      <c r="H8381" s="32">
        <v>3.1855004994711376</v>
      </c>
      <c r="I8381" s="50">
        <v>6.833333333333333</v>
      </c>
      <c r="J8381" s="13">
        <v>11.6</v>
      </c>
      <c r="K8381" s="13">
        <f t="shared" si="2632"/>
        <v>11.6</v>
      </c>
      <c r="L8381" s="13">
        <f t="shared" si="2624"/>
        <v>4.9499999999999993</v>
      </c>
      <c r="M8381" s="13" t="e">
        <f ca="1">CalcTable[[#This Row],[IWC]]-AE8380</f>
        <v>#NAME?</v>
      </c>
      <c r="N8381" s="13" t="e">
        <f ca="1">IF(CalcTable[[#This Row],[Day of Year]]&lt;123,FCAP,AE8380)</f>
        <v>#NAME?</v>
      </c>
      <c r="O8381" s="17" t="e">
        <f ca="1">IF(IRR_DRIP,5,COUNTIF('IDET Wind Values'!C8365:G8365,"&lt;="&amp;IRR_MAXWIND))</f>
        <v>#NAME?</v>
      </c>
      <c r="P8381" s="13" t="e">
        <f ca="1">CalcTable[[#This Row],[ET_o]]*KL</f>
        <v>#NAME?</v>
      </c>
      <c r="Q8381" s="13" t="e">
        <f ca="1">IF(WILTPT&lt;=0,1,MAX(0,MIN(1,(CalcTable[[#This Row],[IWC]]-WILTPT)/(MAD-WILTPT))))</f>
        <v>#NAME?</v>
      </c>
      <c r="R8381" s="13" t="e">
        <f ca="1">CalcTable[[#This Row],[ETMult]]*CalcTable[[#This Row],[ETb]]</f>
        <v>#NAME?</v>
      </c>
      <c r="S8381" s="13" t="b">
        <f>INDEX(IRR_LIST,CalcTable[[#This Row],[Day of Week]]+1)</f>
        <v>0</v>
      </c>
      <c r="T8381" s="13">
        <f t="shared" ca="1" si="2633"/>
        <v>6.2</v>
      </c>
      <c r="U8381" s="13" t="b">
        <f ca="1">IF(CalcTable[[#This Row],[IrrPrecip]]&gt;=IC_MM,FALSE,TRUE)</f>
        <v>1</v>
      </c>
      <c r="V8381" s="13" t="b">
        <f t="shared" si="2625"/>
        <v>1</v>
      </c>
      <c r="W8381" s="13" t="e">
        <f ca="1">IF(AND(IRR_DRIP=FALSE,CalcTable[[#This Row],[IrrHours]]&lt;=0),FALSE,TRUE)</f>
        <v>#NAME?</v>
      </c>
      <c r="X8381" s="13" t="e">
        <f ca="1">AND(CalcTable[[#This Row],[IrrDay]],CalcTable[[#This Row],[IrrRain]],CalcTable[[#This Row],[IrrWarm]],CalcTable[[#This Row],[IrrWindy]])</f>
        <v>#NAME?</v>
      </c>
      <c r="Y8381" s="13" t="e">
        <f t="shared" ca="1" si="2634"/>
        <v>#NAME?</v>
      </c>
      <c r="Z8381" s="13" t="e">
        <f ca="1">CalcTable[[#This Row],[IrrHours]]/5</f>
        <v>#NAME?</v>
      </c>
      <c r="AA8381" s="13" t="e">
        <f ca="1">IF(CalcTable[[#This Row],[IrrFlag]]=FALSE,0,MAX(0,CalcTable[[#This Row],[VolRednWind]]*(FCAP*IRR_TARGET-CalcTable[[#This Row],[IWC]])))</f>
        <v>#NAME?</v>
      </c>
      <c r="AB8381" s="13" t="e">
        <f ca="1">CalcTable[[#This Row],[IWC]]+CalcTable[[#This Row],[Eff Precip]]+CalcTable[[#This Row],[IrrAmt]]-CalcTable[[#This Row],[AET]]</f>
        <v>#NAME?</v>
      </c>
      <c r="AC8381" s="13" t="e">
        <f ca="1">IF(CalcTable[[#This Row],[PWC]]&gt;FCAP,MIN(24*PERC,MIN(SAT,CalcTable[[#This Row],[PWC]])-FCAP),0)</f>
        <v>#NAME?</v>
      </c>
      <c r="AD8381" s="13" t="e">
        <f ca="1">IF(CalcTable[[#This Row],[PWC]]&gt;SAT,CalcTable[[#This Row],[PWC]]-SAT,0)</f>
        <v>#NAME?</v>
      </c>
      <c r="AE8381" s="13" t="e">
        <f ca="1">CalcTable[[#This Row],[PWC]]-CalcTable[[#This Row],[PercAmt]]-CalcTable[[#This Row],[Runoff]]</f>
        <v>#NAME?</v>
      </c>
      <c r="AF8381" s="13" t="e">
        <f ca="1">CalcTable[[#This Row],[IrrAmt]]/1000*CUR_IRR_AREA*10000/IRR_EFF</f>
        <v>#NAME?</v>
      </c>
      <c r="AG8381" s="147"/>
      <c r="AI8381" s="50">
        <v>0</v>
      </c>
      <c r="AJ8381" s="50">
        <v>0</v>
      </c>
      <c r="AK8381" s="50">
        <v>0</v>
      </c>
      <c r="AL8381" s="50">
        <v>4.464957803409952</v>
      </c>
      <c r="AM8381" s="50"/>
      <c r="AN8381" s="50"/>
      <c r="AO8381" s="50"/>
      <c r="AP8381" s="50"/>
      <c r="AQ8381" s="50"/>
      <c r="AR8381" s="50"/>
      <c r="AS8381" s="50"/>
      <c r="AT8381" s="50"/>
      <c r="AU8381" s="50"/>
      <c r="AV8381" s="50"/>
      <c r="AW8381" s="50"/>
      <c r="AX8381" s="50">
        <f t="shared" si="2635"/>
        <v>4.464957803409952</v>
      </c>
      <c r="AY8381" s="50"/>
      <c r="AZ8381" s="50">
        <f t="shared" si="2636"/>
        <v>130.97209556669193</v>
      </c>
      <c r="BA8381" s="50">
        <f t="shared" si="2626"/>
        <v>201.65544872966854</v>
      </c>
      <c r="BB8381" s="50">
        <f t="shared" si="2627"/>
        <v>207.8922151852253</v>
      </c>
      <c r="BC8381" s="17">
        <f t="shared" si="2637"/>
        <v>20148</v>
      </c>
      <c r="BD8381" s="50">
        <f t="shared" si="2638"/>
        <v>4.464957803409952</v>
      </c>
      <c r="BE8381" s="50">
        <f t="shared" si="2639"/>
        <v>130.97209556669193</v>
      </c>
      <c r="BF8381" s="50">
        <f t="shared" si="2640"/>
        <v>214.22865433093858</v>
      </c>
      <c r="BG8381" s="50"/>
      <c r="BH8381" s="17">
        <f t="shared" si="2641"/>
        <v>0</v>
      </c>
      <c r="BI8381" s="17">
        <f t="shared" si="2631"/>
        <v>8381</v>
      </c>
      <c r="BJ8381" s="17">
        <f t="shared" si="2642"/>
        <v>8381</v>
      </c>
      <c r="BK8381" s="150">
        <f t="shared" si="2643"/>
        <v>41859</v>
      </c>
      <c r="BL8381" s="50" t="e">
        <f t="shared" ca="1" si="2628"/>
        <v>#NAME?</v>
      </c>
      <c r="BM8381" s="50" t="e">
        <f t="shared" ca="1" si="2629"/>
        <v>#NAME?</v>
      </c>
      <c r="BN8381" s="50" t="e">
        <f t="shared" ca="1" si="2630"/>
        <v>#NAME?</v>
      </c>
    </row>
    <row r="8382" spans="1:66" x14ac:dyDescent="0.35">
      <c r="A8382" s="48">
        <v>41860</v>
      </c>
      <c r="B8382" s="17">
        <v>2014</v>
      </c>
      <c r="C8382" s="17">
        <v>8</v>
      </c>
      <c r="D8382" s="17">
        <v>221</v>
      </c>
      <c r="E8382" s="17">
        <v>9</v>
      </c>
      <c r="F8382" s="17">
        <v>7</v>
      </c>
      <c r="G8382" s="50">
        <v>8.3000000000000007</v>
      </c>
      <c r="H8382" s="32">
        <v>3.6100296844354887</v>
      </c>
      <c r="I8382" s="50">
        <v>6.166666666666667</v>
      </c>
      <c r="J8382" s="13">
        <v>0</v>
      </c>
      <c r="K8382" s="13">
        <f t="shared" si="2632"/>
        <v>0</v>
      </c>
      <c r="L8382" s="13">
        <f t="shared" si="2624"/>
        <v>0</v>
      </c>
      <c r="M8382" s="13" t="e">
        <f ca="1">CalcTable[[#This Row],[IWC]]-AE8381</f>
        <v>#NAME?</v>
      </c>
      <c r="N8382" s="13" t="e">
        <f ca="1">IF(CalcTable[[#This Row],[Day of Year]]&lt;123,FCAP,AE8381)</f>
        <v>#NAME?</v>
      </c>
      <c r="O8382" s="17" t="e">
        <f ca="1">IF(IRR_DRIP,5,COUNTIF('IDET Wind Values'!C8366:G8366,"&lt;="&amp;IRR_MAXWIND))</f>
        <v>#NAME?</v>
      </c>
      <c r="P8382" s="13" t="e">
        <f ca="1">CalcTable[[#This Row],[ET_o]]*KL</f>
        <v>#NAME?</v>
      </c>
      <c r="Q8382" s="13" t="e">
        <f ca="1">IF(WILTPT&lt;=0,1,MAX(0,MIN(1,(CalcTable[[#This Row],[IWC]]-WILTPT)/(MAD-WILTPT))))</f>
        <v>#NAME?</v>
      </c>
      <c r="R8382" s="13" t="e">
        <f ca="1">CalcTable[[#This Row],[ETMult]]*CalcTable[[#This Row],[ETb]]</f>
        <v>#NAME?</v>
      </c>
      <c r="S8382" s="13" t="b">
        <f>INDEX(IRR_LIST,CalcTable[[#This Row],[Day of Week]]+1)</f>
        <v>0</v>
      </c>
      <c r="T8382" s="13">
        <f t="shared" ca="1" si="2633"/>
        <v>17.8</v>
      </c>
      <c r="U8382" s="13" t="b">
        <f ca="1">IF(CalcTable[[#This Row],[IrrPrecip]]&gt;=IC_MM,FALSE,TRUE)</f>
        <v>0</v>
      </c>
      <c r="V8382" s="13" t="b">
        <f t="shared" si="2625"/>
        <v>1</v>
      </c>
      <c r="W8382" s="13" t="e">
        <f ca="1">IF(AND(IRR_DRIP=FALSE,CalcTable[[#This Row],[IrrHours]]&lt;=0),FALSE,TRUE)</f>
        <v>#NAME?</v>
      </c>
      <c r="X8382" s="13" t="e">
        <f ca="1">AND(CalcTable[[#This Row],[IrrDay]],CalcTable[[#This Row],[IrrRain]],CalcTable[[#This Row],[IrrWarm]],CalcTable[[#This Row],[IrrWindy]])</f>
        <v>#NAME?</v>
      </c>
      <c r="Y8382" s="13" t="e">
        <f t="shared" ca="1" si="2634"/>
        <v>#NAME?</v>
      </c>
      <c r="Z8382" s="13" t="e">
        <f ca="1">CalcTable[[#This Row],[IrrHours]]/5</f>
        <v>#NAME?</v>
      </c>
      <c r="AA8382" s="13" t="e">
        <f ca="1">IF(CalcTable[[#This Row],[IrrFlag]]=FALSE,0,MAX(0,CalcTable[[#This Row],[VolRednWind]]*(FCAP*IRR_TARGET-CalcTable[[#This Row],[IWC]])))</f>
        <v>#NAME?</v>
      </c>
      <c r="AB8382" s="13" t="e">
        <f ca="1">CalcTable[[#This Row],[IWC]]+CalcTable[[#This Row],[Eff Precip]]+CalcTable[[#This Row],[IrrAmt]]-CalcTable[[#This Row],[AET]]</f>
        <v>#NAME?</v>
      </c>
      <c r="AC8382" s="13" t="e">
        <f ca="1">IF(CalcTable[[#This Row],[PWC]]&gt;FCAP,MIN(24*PERC,MIN(SAT,CalcTable[[#This Row],[PWC]])-FCAP),0)</f>
        <v>#NAME?</v>
      </c>
      <c r="AD8382" s="13" t="e">
        <f ca="1">IF(CalcTable[[#This Row],[PWC]]&gt;SAT,CalcTable[[#This Row],[PWC]]-SAT,0)</f>
        <v>#NAME?</v>
      </c>
      <c r="AE8382" s="13" t="e">
        <f ca="1">CalcTable[[#This Row],[PWC]]-CalcTable[[#This Row],[PercAmt]]-CalcTable[[#This Row],[Runoff]]</f>
        <v>#NAME?</v>
      </c>
      <c r="AF8382" s="13" t="e">
        <f ca="1">CalcTable[[#This Row],[IrrAmt]]/1000*CUR_IRR_AREA*10000/IRR_EFF</f>
        <v>#NAME?</v>
      </c>
      <c r="AG8382" s="147"/>
      <c r="AI8382" s="50">
        <v>0</v>
      </c>
      <c r="AJ8382" s="50">
        <v>0</v>
      </c>
      <c r="AK8382" s="50">
        <v>0</v>
      </c>
      <c r="AL8382" s="50">
        <v>0</v>
      </c>
      <c r="AM8382" s="50"/>
      <c r="AN8382" s="50"/>
      <c r="AO8382" s="50"/>
      <c r="AP8382" s="50"/>
      <c r="AQ8382" s="50"/>
      <c r="AR8382" s="50"/>
      <c r="AS8382" s="50"/>
      <c r="AT8382" s="50"/>
      <c r="AU8382" s="50"/>
      <c r="AV8382" s="50"/>
      <c r="AW8382" s="50"/>
      <c r="AX8382" s="50">
        <f t="shared" si="2635"/>
        <v>0</v>
      </c>
      <c r="AY8382" s="50"/>
      <c r="AZ8382" s="50">
        <f t="shared" si="2636"/>
        <v>0</v>
      </c>
      <c r="BA8382" s="50">
        <f t="shared" si="2626"/>
        <v>0</v>
      </c>
      <c r="BB8382" s="50">
        <f t="shared" si="2627"/>
        <v>0</v>
      </c>
      <c r="BC8382" s="17">
        <f t="shared" si="2637"/>
        <v>20148</v>
      </c>
      <c r="BD8382" s="50">
        <f t="shared" si="2638"/>
        <v>0</v>
      </c>
      <c r="BE8382" s="50">
        <f t="shared" si="2639"/>
        <v>0</v>
      </c>
      <c r="BF8382" s="50">
        <f t="shared" si="2640"/>
        <v>0</v>
      </c>
      <c r="BG8382" s="50"/>
      <c r="BH8382" s="17">
        <f t="shared" si="2641"/>
        <v>0</v>
      </c>
      <c r="BI8382" s="17">
        <f t="shared" si="2631"/>
        <v>8382</v>
      </c>
      <c r="BJ8382" s="17">
        <f t="shared" si="2642"/>
        <v>8382</v>
      </c>
      <c r="BK8382" s="150">
        <f t="shared" si="2643"/>
        <v>41860</v>
      </c>
      <c r="BL8382" s="50" t="e">
        <f t="shared" ca="1" si="2628"/>
        <v>#NAME?</v>
      </c>
      <c r="BM8382" s="50" t="e">
        <f t="shared" ca="1" si="2629"/>
        <v>#NAME?</v>
      </c>
      <c r="BN8382" s="50" t="e">
        <f t="shared" ca="1" si="2630"/>
        <v>#NAME?</v>
      </c>
    </row>
    <row r="8383" spans="1:66" x14ac:dyDescent="0.35">
      <c r="A8383" s="48">
        <v>41861</v>
      </c>
      <c r="B8383" s="17">
        <v>2014</v>
      </c>
      <c r="C8383" s="17">
        <v>8</v>
      </c>
      <c r="D8383" s="17">
        <v>222</v>
      </c>
      <c r="E8383" s="17">
        <v>10</v>
      </c>
      <c r="F8383" s="17">
        <v>1</v>
      </c>
      <c r="G8383" s="50">
        <v>10.6</v>
      </c>
      <c r="H8383" s="32">
        <v>4.3384294662134977</v>
      </c>
      <c r="I8383" s="50">
        <v>8.3333333333333339</v>
      </c>
      <c r="J8383" s="13">
        <v>0</v>
      </c>
      <c r="K8383" s="13">
        <f t="shared" si="2632"/>
        <v>0</v>
      </c>
      <c r="L8383" s="13">
        <f t="shared" si="2624"/>
        <v>0</v>
      </c>
      <c r="M8383" s="13" t="e">
        <f ca="1">CalcTable[[#This Row],[IWC]]-AE8382</f>
        <v>#NAME?</v>
      </c>
      <c r="N8383" s="13" t="e">
        <f ca="1">IF(CalcTable[[#This Row],[Day of Year]]&lt;123,FCAP,AE8382)</f>
        <v>#NAME?</v>
      </c>
      <c r="O8383" s="17" t="e">
        <f ca="1">IF(IRR_DRIP,5,COUNTIF('IDET Wind Values'!C8367:G8367,"&lt;="&amp;IRR_MAXWIND))</f>
        <v>#NAME?</v>
      </c>
      <c r="P8383" s="13" t="e">
        <f ca="1">CalcTable[[#This Row],[ET_o]]*KL</f>
        <v>#NAME?</v>
      </c>
      <c r="Q8383" s="13" t="e">
        <f ca="1">IF(WILTPT&lt;=0,1,MAX(0,MIN(1,(CalcTable[[#This Row],[IWC]]-WILTPT)/(MAD-WILTPT))))</f>
        <v>#NAME?</v>
      </c>
      <c r="R8383" s="13" t="e">
        <f ca="1">CalcTable[[#This Row],[ETMult]]*CalcTable[[#This Row],[ETb]]</f>
        <v>#NAME?</v>
      </c>
      <c r="S8383" s="13" t="b">
        <f>INDEX(IRR_LIST,CalcTable[[#This Row],[Day of Week]]+1)</f>
        <v>1</v>
      </c>
      <c r="T8383" s="13">
        <f t="shared" ca="1" si="2633"/>
        <v>11.6</v>
      </c>
      <c r="U8383" s="13" t="b">
        <f ca="1">IF(CalcTable[[#This Row],[IrrPrecip]]&gt;=IC_MM,FALSE,TRUE)</f>
        <v>0</v>
      </c>
      <c r="V8383" s="13" t="b">
        <f t="shared" si="2625"/>
        <v>1</v>
      </c>
      <c r="W8383" s="13" t="e">
        <f ca="1">IF(AND(IRR_DRIP=FALSE,CalcTable[[#This Row],[IrrHours]]&lt;=0),FALSE,TRUE)</f>
        <v>#NAME?</v>
      </c>
      <c r="X8383" s="13" t="e">
        <f ca="1">AND(CalcTable[[#This Row],[IrrDay]],CalcTable[[#This Row],[IrrRain]],CalcTable[[#This Row],[IrrWarm]],CalcTable[[#This Row],[IrrWindy]])</f>
        <v>#NAME?</v>
      </c>
      <c r="Y8383" s="13" t="e">
        <f t="shared" ca="1" si="2634"/>
        <v>#NAME?</v>
      </c>
      <c r="Z8383" s="13" t="e">
        <f ca="1">CalcTable[[#This Row],[IrrHours]]/5</f>
        <v>#NAME?</v>
      </c>
      <c r="AA8383" s="13" t="e">
        <f ca="1">IF(CalcTable[[#This Row],[IrrFlag]]=FALSE,0,MAX(0,CalcTable[[#This Row],[VolRednWind]]*(FCAP*IRR_TARGET-CalcTable[[#This Row],[IWC]])))</f>
        <v>#NAME?</v>
      </c>
      <c r="AB8383" s="13" t="e">
        <f ca="1">CalcTable[[#This Row],[IWC]]+CalcTable[[#This Row],[Eff Precip]]+CalcTable[[#This Row],[IrrAmt]]-CalcTable[[#This Row],[AET]]</f>
        <v>#NAME?</v>
      </c>
      <c r="AC8383" s="13" t="e">
        <f ca="1">IF(CalcTable[[#This Row],[PWC]]&gt;FCAP,MIN(24*PERC,MIN(SAT,CalcTable[[#This Row],[PWC]])-FCAP),0)</f>
        <v>#NAME?</v>
      </c>
      <c r="AD8383" s="13" t="e">
        <f ca="1">IF(CalcTable[[#This Row],[PWC]]&gt;SAT,CalcTable[[#This Row],[PWC]]-SAT,0)</f>
        <v>#NAME?</v>
      </c>
      <c r="AE8383" s="13" t="e">
        <f ca="1">CalcTable[[#This Row],[PWC]]-CalcTable[[#This Row],[PercAmt]]-CalcTable[[#This Row],[Runoff]]</f>
        <v>#NAME?</v>
      </c>
      <c r="AF8383" s="13" t="e">
        <f ca="1">CalcTable[[#This Row],[IrrAmt]]/1000*CUR_IRR_AREA*10000/IRR_EFF</f>
        <v>#NAME?</v>
      </c>
      <c r="AG8383" s="147"/>
      <c r="AI8383" s="50">
        <v>0</v>
      </c>
      <c r="AJ8383" s="50">
        <v>0</v>
      </c>
      <c r="AK8383" s="50">
        <v>0</v>
      </c>
      <c r="AL8383" s="50">
        <v>0</v>
      </c>
      <c r="AM8383" s="50"/>
      <c r="AN8383" s="50"/>
      <c r="AO8383" s="50"/>
      <c r="AP8383" s="50"/>
      <c r="AQ8383" s="50"/>
      <c r="AR8383" s="50"/>
      <c r="AS8383" s="50"/>
      <c r="AT8383" s="50"/>
      <c r="AU8383" s="50"/>
      <c r="AV8383" s="50"/>
      <c r="AW8383" s="50"/>
      <c r="AX8383" s="50">
        <f t="shared" si="2635"/>
        <v>0</v>
      </c>
      <c r="AY8383" s="50"/>
      <c r="AZ8383" s="50">
        <f t="shared" si="2636"/>
        <v>0</v>
      </c>
      <c r="BA8383" s="50">
        <f t="shared" si="2626"/>
        <v>0</v>
      </c>
      <c r="BB8383" s="50">
        <f t="shared" si="2627"/>
        <v>0</v>
      </c>
      <c r="BC8383" s="17">
        <f t="shared" si="2637"/>
        <v>20148</v>
      </c>
      <c r="BD8383" s="50">
        <f t="shared" si="2638"/>
        <v>0</v>
      </c>
      <c r="BE8383" s="50">
        <f t="shared" si="2639"/>
        <v>0</v>
      </c>
      <c r="BF8383" s="50">
        <f t="shared" si="2640"/>
        <v>0</v>
      </c>
      <c r="BG8383" s="50"/>
      <c r="BH8383" s="17">
        <f t="shared" si="2641"/>
        <v>0</v>
      </c>
      <c r="BI8383" s="17">
        <f t="shared" si="2631"/>
        <v>8383</v>
      </c>
      <c r="BJ8383" s="17">
        <f t="shared" si="2642"/>
        <v>8383</v>
      </c>
      <c r="BK8383" s="150">
        <f t="shared" si="2643"/>
        <v>41861</v>
      </c>
      <c r="BL8383" s="50" t="e">
        <f t="shared" ca="1" si="2628"/>
        <v>#NAME?</v>
      </c>
      <c r="BM8383" s="50" t="e">
        <f t="shared" ca="1" si="2629"/>
        <v>#NAME?</v>
      </c>
      <c r="BN8383" s="50" t="e">
        <f t="shared" ca="1" si="2630"/>
        <v>#NAME?</v>
      </c>
    </row>
    <row r="8384" spans="1:66" x14ac:dyDescent="0.35">
      <c r="A8384" s="48">
        <v>41862</v>
      </c>
      <c r="B8384" s="17">
        <v>2014</v>
      </c>
      <c r="C8384" s="17">
        <v>8</v>
      </c>
      <c r="D8384" s="17">
        <v>223</v>
      </c>
      <c r="E8384" s="17">
        <v>11</v>
      </c>
      <c r="F8384" s="17">
        <v>2</v>
      </c>
      <c r="G8384" s="50">
        <v>11.3</v>
      </c>
      <c r="H8384" s="32">
        <v>5.0066020435676313</v>
      </c>
      <c r="I8384" s="50">
        <v>3.3333333333333335</v>
      </c>
      <c r="J8384" s="13">
        <v>0</v>
      </c>
      <c r="K8384" s="13">
        <f t="shared" si="2632"/>
        <v>0</v>
      </c>
      <c r="L8384" s="13">
        <f t="shared" si="2624"/>
        <v>0</v>
      </c>
      <c r="M8384" s="13" t="e">
        <f ca="1">CalcTable[[#This Row],[IWC]]-AE8383</f>
        <v>#NAME?</v>
      </c>
      <c r="N8384" s="13" t="e">
        <f ca="1">IF(CalcTable[[#This Row],[Day of Year]]&lt;123,FCAP,AE8383)</f>
        <v>#NAME?</v>
      </c>
      <c r="O8384" s="17" t="e">
        <f ca="1">IF(IRR_DRIP,5,COUNTIF('IDET Wind Values'!C8368:G8368,"&lt;="&amp;IRR_MAXWIND))</f>
        <v>#NAME?</v>
      </c>
      <c r="P8384" s="13" t="e">
        <f ca="1">CalcTable[[#This Row],[ET_o]]*KL</f>
        <v>#NAME?</v>
      </c>
      <c r="Q8384" s="13" t="e">
        <f ca="1">IF(WILTPT&lt;=0,1,MAX(0,MIN(1,(CalcTable[[#This Row],[IWC]]-WILTPT)/(MAD-WILTPT))))</f>
        <v>#NAME?</v>
      </c>
      <c r="R8384" s="13" t="e">
        <f ca="1">CalcTable[[#This Row],[ETMult]]*CalcTable[[#This Row],[ETb]]</f>
        <v>#NAME?</v>
      </c>
      <c r="S8384" s="13" t="b">
        <f>INDEX(IRR_LIST,CalcTable[[#This Row],[Day of Week]]+1)</f>
        <v>0</v>
      </c>
      <c r="T8384" s="13">
        <f t="shared" ca="1" si="2633"/>
        <v>0</v>
      </c>
      <c r="U8384" s="13" t="b">
        <f ca="1">IF(CalcTable[[#This Row],[IrrPrecip]]&gt;=IC_MM,FALSE,TRUE)</f>
        <v>1</v>
      </c>
      <c r="V8384" s="13" t="b">
        <f t="shared" si="2625"/>
        <v>1</v>
      </c>
      <c r="W8384" s="13" t="e">
        <f ca="1">IF(AND(IRR_DRIP=FALSE,CalcTable[[#This Row],[IrrHours]]&lt;=0),FALSE,TRUE)</f>
        <v>#NAME?</v>
      </c>
      <c r="X8384" s="13" t="e">
        <f ca="1">AND(CalcTable[[#This Row],[IrrDay]],CalcTable[[#This Row],[IrrRain]],CalcTable[[#This Row],[IrrWarm]],CalcTable[[#This Row],[IrrWindy]])</f>
        <v>#NAME?</v>
      </c>
      <c r="Y8384" s="13" t="e">
        <f t="shared" ca="1" si="2634"/>
        <v>#NAME?</v>
      </c>
      <c r="Z8384" s="13" t="e">
        <f ca="1">CalcTable[[#This Row],[IrrHours]]/5</f>
        <v>#NAME?</v>
      </c>
      <c r="AA8384" s="13" t="e">
        <f ca="1">IF(CalcTable[[#This Row],[IrrFlag]]=FALSE,0,MAX(0,CalcTable[[#This Row],[VolRednWind]]*(FCAP*IRR_TARGET-CalcTable[[#This Row],[IWC]])))</f>
        <v>#NAME?</v>
      </c>
      <c r="AB8384" s="13" t="e">
        <f ca="1">CalcTable[[#This Row],[IWC]]+CalcTable[[#This Row],[Eff Precip]]+CalcTable[[#This Row],[IrrAmt]]-CalcTable[[#This Row],[AET]]</f>
        <v>#NAME?</v>
      </c>
      <c r="AC8384" s="13" t="e">
        <f ca="1">IF(CalcTable[[#This Row],[PWC]]&gt;FCAP,MIN(24*PERC,MIN(SAT,CalcTable[[#This Row],[PWC]])-FCAP),0)</f>
        <v>#NAME?</v>
      </c>
      <c r="AD8384" s="13" t="e">
        <f ca="1">IF(CalcTable[[#This Row],[PWC]]&gt;SAT,CalcTable[[#This Row],[PWC]]-SAT,0)</f>
        <v>#NAME?</v>
      </c>
      <c r="AE8384" s="13" t="e">
        <f ca="1">CalcTable[[#This Row],[PWC]]-CalcTable[[#This Row],[PercAmt]]-CalcTable[[#This Row],[Runoff]]</f>
        <v>#NAME?</v>
      </c>
      <c r="AF8384" s="13" t="e">
        <f ca="1">CalcTable[[#This Row],[IrrAmt]]/1000*CUR_IRR_AREA*10000/IRR_EFF</f>
        <v>#NAME?</v>
      </c>
      <c r="AG8384" s="147"/>
      <c r="AI8384" s="50">
        <v>0</v>
      </c>
      <c r="AJ8384" s="50">
        <v>0</v>
      </c>
      <c r="AK8384" s="50">
        <v>7.7633563414337061</v>
      </c>
      <c r="AL8384" s="50">
        <v>6.6516525328569429</v>
      </c>
      <c r="AM8384" s="50"/>
      <c r="AN8384" s="50"/>
      <c r="AO8384" s="50"/>
      <c r="AP8384" s="50"/>
      <c r="AQ8384" s="50"/>
      <c r="AR8384" s="50"/>
      <c r="AS8384" s="50"/>
      <c r="AT8384" s="50"/>
      <c r="AU8384" s="50"/>
      <c r="AV8384" s="50"/>
      <c r="AW8384" s="50"/>
      <c r="AX8384" s="50">
        <f t="shared" si="2635"/>
        <v>14.415008874290649</v>
      </c>
      <c r="AY8384" s="50"/>
      <c r="AZ8384" s="50">
        <f t="shared" si="2636"/>
        <v>308.97770063816472</v>
      </c>
      <c r="BA8384" s="50">
        <f t="shared" si="2626"/>
        <v>475.72757082384089</v>
      </c>
      <c r="BB8384" s="50">
        <f t="shared" si="2627"/>
        <v>490.44079466375354</v>
      </c>
      <c r="BC8384" s="17">
        <f t="shared" si="2637"/>
        <v>20148</v>
      </c>
      <c r="BD8384" s="50">
        <f t="shared" si="2638"/>
        <v>14.415008874290649</v>
      </c>
      <c r="BE8384" s="50">
        <f t="shared" si="2639"/>
        <v>308.97770063816472</v>
      </c>
      <c r="BF8384" s="50">
        <f t="shared" si="2640"/>
        <v>505.38915743526633</v>
      </c>
      <c r="BG8384" s="50"/>
      <c r="BH8384" s="17">
        <f t="shared" si="2641"/>
        <v>0</v>
      </c>
      <c r="BI8384" s="17">
        <f t="shared" si="2631"/>
        <v>8384</v>
      </c>
      <c r="BJ8384" s="17">
        <f t="shared" si="2642"/>
        <v>8384</v>
      </c>
      <c r="BK8384" s="150">
        <f t="shared" si="2643"/>
        <v>41862</v>
      </c>
      <c r="BL8384" s="50" t="e">
        <f t="shared" ca="1" si="2628"/>
        <v>#NAME?</v>
      </c>
      <c r="BM8384" s="50" t="e">
        <f t="shared" ca="1" si="2629"/>
        <v>#NAME?</v>
      </c>
      <c r="BN8384" s="50" t="e">
        <f t="shared" ca="1" si="2630"/>
        <v>#NAME?</v>
      </c>
    </row>
    <row r="8385" spans="1:66" x14ac:dyDescent="0.35">
      <c r="A8385" s="48">
        <v>41863</v>
      </c>
      <c r="B8385" s="17">
        <v>2014</v>
      </c>
      <c r="C8385" s="17">
        <v>8</v>
      </c>
      <c r="D8385" s="17">
        <v>224</v>
      </c>
      <c r="E8385" s="17">
        <v>12</v>
      </c>
      <c r="F8385" s="17">
        <v>3</v>
      </c>
      <c r="G8385" s="50">
        <v>11.4</v>
      </c>
      <c r="H8385" s="32">
        <v>5.4189225854634033</v>
      </c>
      <c r="I8385" s="50">
        <v>6.5</v>
      </c>
      <c r="J8385" s="13">
        <v>0</v>
      </c>
      <c r="K8385" s="13">
        <f t="shared" si="2632"/>
        <v>0</v>
      </c>
      <c r="L8385" s="13">
        <f t="shared" si="2624"/>
        <v>0</v>
      </c>
      <c r="M8385" s="13" t="e">
        <f ca="1">CalcTable[[#This Row],[IWC]]-AE8384</f>
        <v>#NAME?</v>
      </c>
      <c r="N8385" s="13" t="e">
        <f ca="1">IF(CalcTable[[#This Row],[Day of Year]]&lt;123,FCAP,AE8384)</f>
        <v>#NAME?</v>
      </c>
      <c r="O8385" s="17" t="e">
        <f ca="1">IF(IRR_DRIP,5,COUNTIF('IDET Wind Values'!C8369:G8369,"&lt;="&amp;IRR_MAXWIND))</f>
        <v>#NAME?</v>
      </c>
      <c r="P8385" s="13" t="e">
        <f ca="1">CalcTable[[#This Row],[ET_o]]*KL</f>
        <v>#NAME?</v>
      </c>
      <c r="Q8385" s="13" t="e">
        <f ca="1">IF(WILTPT&lt;=0,1,MAX(0,MIN(1,(CalcTable[[#This Row],[IWC]]-WILTPT)/(MAD-WILTPT))))</f>
        <v>#NAME?</v>
      </c>
      <c r="R8385" s="13" t="e">
        <f ca="1">CalcTable[[#This Row],[ETMult]]*CalcTable[[#This Row],[ETb]]</f>
        <v>#NAME?</v>
      </c>
      <c r="S8385" s="13" t="b">
        <f>INDEX(IRR_LIST,CalcTable[[#This Row],[Day of Week]]+1)</f>
        <v>1</v>
      </c>
      <c r="T8385" s="13">
        <f t="shared" ca="1" si="2633"/>
        <v>0</v>
      </c>
      <c r="U8385" s="13" t="b">
        <f ca="1">IF(CalcTable[[#This Row],[IrrPrecip]]&gt;=IC_MM,FALSE,TRUE)</f>
        <v>1</v>
      </c>
      <c r="V8385" s="13" t="b">
        <f t="shared" si="2625"/>
        <v>1</v>
      </c>
      <c r="W8385" s="13" t="e">
        <f ca="1">IF(AND(IRR_DRIP=FALSE,CalcTable[[#This Row],[IrrHours]]&lt;=0),FALSE,TRUE)</f>
        <v>#NAME?</v>
      </c>
      <c r="X8385" s="13" t="e">
        <f ca="1">AND(CalcTable[[#This Row],[IrrDay]],CalcTable[[#This Row],[IrrRain]],CalcTable[[#This Row],[IrrWarm]],CalcTable[[#This Row],[IrrWindy]])</f>
        <v>#NAME?</v>
      </c>
      <c r="Y8385" s="13" t="e">
        <f t="shared" ca="1" si="2634"/>
        <v>#NAME?</v>
      </c>
      <c r="Z8385" s="13" t="e">
        <f ca="1">CalcTable[[#This Row],[IrrHours]]/5</f>
        <v>#NAME?</v>
      </c>
      <c r="AA8385" s="13" t="e">
        <f ca="1">IF(CalcTable[[#This Row],[IrrFlag]]=FALSE,0,MAX(0,CalcTable[[#This Row],[VolRednWind]]*(FCAP*IRR_TARGET-CalcTable[[#This Row],[IWC]])))</f>
        <v>#NAME?</v>
      </c>
      <c r="AB8385" s="13" t="e">
        <f ca="1">CalcTable[[#This Row],[IWC]]+CalcTable[[#This Row],[Eff Precip]]+CalcTable[[#This Row],[IrrAmt]]-CalcTable[[#This Row],[AET]]</f>
        <v>#NAME?</v>
      </c>
      <c r="AC8385" s="13" t="e">
        <f ca="1">IF(CalcTable[[#This Row],[PWC]]&gt;FCAP,MIN(24*PERC,MIN(SAT,CalcTable[[#This Row],[PWC]])-FCAP),0)</f>
        <v>#NAME?</v>
      </c>
      <c r="AD8385" s="13" t="e">
        <f ca="1">IF(CalcTable[[#This Row],[PWC]]&gt;SAT,CalcTable[[#This Row],[PWC]]-SAT,0)</f>
        <v>#NAME?</v>
      </c>
      <c r="AE8385" s="13" t="e">
        <f ca="1">CalcTable[[#This Row],[PWC]]-CalcTable[[#This Row],[PercAmt]]-CalcTable[[#This Row],[Runoff]]</f>
        <v>#NAME?</v>
      </c>
      <c r="AF8385" s="13" t="e">
        <f ca="1">CalcTable[[#This Row],[IrrAmt]]/1000*CUR_IRR_AREA*10000/IRR_EFF</f>
        <v>#NAME?</v>
      </c>
      <c r="AG8385" s="147"/>
      <c r="AI8385" s="50">
        <v>2.4953085671903263</v>
      </c>
      <c r="AJ8385" s="50">
        <v>3.1769085671903285</v>
      </c>
      <c r="AK8385" s="50">
        <v>0</v>
      </c>
      <c r="AL8385" s="50">
        <v>0</v>
      </c>
      <c r="AM8385" s="50"/>
      <c r="AN8385" s="50"/>
      <c r="AO8385" s="50"/>
      <c r="AP8385" s="50"/>
      <c r="AQ8385" s="50"/>
      <c r="AR8385" s="50"/>
      <c r="AS8385" s="50"/>
      <c r="AT8385" s="50"/>
      <c r="AU8385" s="50"/>
      <c r="AV8385" s="50"/>
      <c r="AW8385" s="50"/>
      <c r="AX8385" s="50">
        <f t="shared" si="2635"/>
        <v>5.6722171343806549</v>
      </c>
      <c r="AY8385" s="50"/>
      <c r="AZ8385" s="50">
        <f t="shared" si="2636"/>
        <v>129.78717695637442</v>
      </c>
      <c r="BA8385" s="50">
        <f t="shared" si="2626"/>
        <v>210.07163462682618</v>
      </c>
      <c r="BB8385" s="50">
        <f t="shared" si="2627"/>
        <v>217.38981909692112</v>
      </c>
      <c r="BC8385" s="17">
        <f t="shared" si="2637"/>
        <v>20148</v>
      </c>
      <c r="BD8385" s="50">
        <f t="shared" si="2638"/>
        <v>5.6722171343806549</v>
      </c>
      <c r="BE8385" s="50">
        <f t="shared" si="2639"/>
        <v>129.78717695637442</v>
      </c>
      <c r="BF8385" s="50">
        <f t="shared" si="2640"/>
        <v>212.29050469469988</v>
      </c>
      <c r="BG8385" s="50"/>
      <c r="BH8385" s="17">
        <f t="shared" si="2641"/>
        <v>0</v>
      </c>
      <c r="BI8385" s="17">
        <f t="shared" si="2631"/>
        <v>8385</v>
      </c>
      <c r="BJ8385" s="17">
        <f t="shared" si="2642"/>
        <v>8385</v>
      </c>
      <c r="BK8385" s="150">
        <f t="shared" si="2643"/>
        <v>41863</v>
      </c>
      <c r="BL8385" s="50" t="e">
        <f t="shared" ca="1" si="2628"/>
        <v>#NAME?</v>
      </c>
      <c r="BM8385" s="50" t="e">
        <f t="shared" ca="1" si="2629"/>
        <v>#NAME?</v>
      </c>
      <c r="BN8385" s="50" t="e">
        <f t="shared" ca="1" si="2630"/>
        <v>#NAME?</v>
      </c>
    </row>
    <row r="8386" spans="1:66" x14ac:dyDescent="0.35">
      <c r="A8386" s="48">
        <v>41864</v>
      </c>
      <c r="B8386" s="17">
        <v>2014</v>
      </c>
      <c r="C8386" s="17">
        <v>8</v>
      </c>
      <c r="D8386" s="17">
        <v>225</v>
      </c>
      <c r="E8386" s="17">
        <v>13</v>
      </c>
      <c r="F8386" s="17">
        <v>4</v>
      </c>
      <c r="G8386" s="50">
        <v>15.4</v>
      </c>
      <c r="H8386" s="32">
        <v>5.0601894201772346</v>
      </c>
      <c r="I8386" s="50">
        <v>9.3333333333333339</v>
      </c>
      <c r="J8386" s="13">
        <v>0.2</v>
      </c>
      <c r="K8386" s="13">
        <f t="shared" si="2632"/>
        <v>0.2</v>
      </c>
      <c r="L8386" s="13">
        <f t="shared" si="2624"/>
        <v>0</v>
      </c>
      <c r="M8386" s="13" t="e">
        <f ca="1">CalcTable[[#This Row],[IWC]]-AE8385</f>
        <v>#NAME?</v>
      </c>
      <c r="N8386" s="13" t="e">
        <f ca="1">IF(CalcTable[[#This Row],[Day of Year]]&lt;123,FCAP,AE8385)</f>
        <v>#NAME?</v>
      </c>
      <c r="O8386" s="17" t="e">
        <f ca="1">IF(IRR_DRIP,5,COUNTIF('IDET Wind Values'!C8370:G8370,"&lt;="&amp;IRR_MAXWIND))</f>
        <v>#NAME?</v>
      </c>
      <c r="P8386" s="13" t="e">
        <f ca="1">CalcTable[[#This Row],[ET_o]]*KL</f>
        <v>#NAME?</v>
      </c>
      <c r="Q8386" s="13" t="e">
        <f ca="1">IF(WILTPT&lt;=0,1,MAX(0,MIN(1,(CalcTable[[#This Row],[IWC]]-WILTPT)/(MAD-WILTPT))))</f>
        <v>#NAME?</v>
      </c>
      <c r="R8386" s="13" t="e">
        <f ca="1">CalcTable[[#This Row],[ETMult]]*CalcTable[[#This Row],[ETb]]</f>
        <v>#NAME?</v>
      </c>
      <c r="S8386" s="13" t="b">
        <f>INDEX(IRR_LIST,CalcTable[[#This Row],[Day of Week]]+1)</f>
        <v>0</v>
      </c>
      <c r="T8386" s="13">
        <f t="shared" ca="1" si="2633"/>
        <v>0</v>
      </c>
      <c r="U8386" s="13" t="b">
        <f ca="1">IF(CalcTable[[#This Row],[IrrPrecip]]&gt;=IC_MM,FALSE,TRUE)</f>
        <v>1</v>
      </c>
      <c r="V8386" s="13" t="b">
        <f t="shared" si="2625"/>
        <v>1</v>
      </c>
      <c r="W8386" s="13" t="e">
        <f ca="1">IF(AND(IRR_DRIP=FALSE,CalcTable[[#This Row],[IrrHours]]&lt;=0),FALSE,TRUE)</f>
        <v>#NAME?</v>
      </c>
      <c r="X8386" s="13" t="e">
        <f ca="1">AND(CalcTable[[#This Row],[IrrDay]],CalcTable[[#This Row],[IrrRain]],CalcTable[[#This Row],[IrrWarm]],CalcTable[[#This Row],[IrrWindy]])</f>
        <v>#NAME?</v>
      </c>
      <c r="Y8386" s="13" t="e">
        <f t="shared" ca="1" si="2634"/>
        <v>#NAME?</v>
      </c>
      <c r="Z8386" s="13" t="e">
        <f ca="1">CalcTable[[#This Row],[IrrHours]]/5</f>
        <v>#NAME?</v>
      </c>
      <c r="AA8386" s="13" t="e">
        <f ca="1">IF(CalcTable[[#This Row],[IrrFlag]]=FALSE,0,MAX(0,CalcTable[[#This Row],[VolRednWind]]*(FCAP*IRR_TARGET-CalcTable[[#This Row],[IWC]])))</f>
        <v>#NAME?</v>
      </c>
      <c r="AB8386" s="13" t="e">
        <f ca="1">CalcTable[[#This Row],[IWC]]+CalcTable[[#This Row],[Eff Precip]]+CalcTable[[#This Row],[IrrAmt]]-CalcTable[[#This Row],[AET]]</f>
        <v>#NAME?</v>
      </c>
      <c r="AC8386" s="13" t="e">
        <f ca="1">IF(CalcTable[[#This Row],[PWC]]&gt;FCAP,MIN(24*PERC,MIN(SAT,CalcTable[[#This Row],[PWC]])-FCAP),0)</f>
        <v>#NAME?</v>
      </c>
      <c r="AD8386" s="13" t="e">
        <f ca="1">IF(CalcTable[[#This Row],[PWC]]&gt;SAT,CalcTable[[#This Row],[PWC]]-SAT,0)</f>
        <v>#NAME?</v>
      </c>
      <c r="AE8386" s="13" t="e">
        <f ca="1">CalcTable[[#This Row],[PWC]]-CalcTable[[#This Row],[PercAmt]]-CalcTable[[#This Row],[Runoff]]</f>
        <v>#NAME?</v>
      </c>
      <c r="AF8386" s="13" t="e">
        <f ca="1">CalcTable[[#This Row],[IrrAmt]]/1000*CUR_IRR_AREA*10000/IRR_EFF</f>
        <v>#NAME?</v>
      </c>
      <c r="AG8386" s="147"/>
      <c r="AI8386" s="50">
        <v>0</v>
      </c>
      <c r="AJ8386" s="50">
        <v>0</v>
      </c>
      <c r="AK8386" s="50">
        <v>3.7355994924611138</v>
      </c>
      <c r="AL8386" s="50">
        <v>5.7340385459670706</v>
      </c>
      <c r="AM8386" s="50"/>
      <c r="AN8386" s="50"/>
      <c r="AO8386" s="50"/>
      <c r="AP8386" s="50"/>
      <c r="AQ8386" s="50"/>
      <c r="AR8386" s="50"/>
      <c r="AS8386" s="50"/>
      <c r="AT8386" s="50"/>
      <c r="AU8386" s="50"/>
      <c r="AV8386" s="50"/>
      <c r="AW8386" s="50"/>
      <c r="AX8386" s="50">
        <f t="shared" si="2635"/>
        <v>9.4696380384281849</v>
      </c>
      <c r="AY8386" s="50"/>
      <c r="AZ8386" s="50">
        <f t="shared" si="2636"/>
        <v>222.98725657113044</v>
      </c>
      <c r="BA8386" s="50">
        <f t="shared" si="2626"/>
        <v>343.32958551428021</v>
      </c>
      <c r="BB8386" s="50">
        <f t="shared" si="2627"/>
        <v>353.94802630338165</v>
      </c>
      <c r="BC8386" s="17">
        <f t="shared" si="2637"/>
        <v>20148</v>
      </c>
      <c r="BD8386" s="50">
        <f t="shared" si="2638"/>
        <v>9.4696380384281849</v>
      </c>
      <c r="BE8386" s="50">
        <f t="shared" si="2639"/>
        <v>222.98725657113044</v>
      </c>
      <c r="BF8386" s="50">
        <f t="shared" si="2640"/>
        <v>364.73616537544103</v>
      </c>
      <c r="BG8386" s="50"/>
      <c r="BH8386" s="17">
        <f t="shared" si="2641"/>
        <v>0</v>
      </c>
      <c r="BI8386" s="17">
        <f t="shared" si="2631"/>
        <v>8386</v>
      </c>
      <c r="BJ8386" s="17">
        <f t="shared" si="2642"/>
        <v>8386</v>
      </c>
      <c r="BK8386" s="150">
        <f t="shared" si="2643"/>
        <v>41864</v>
      </c>
      <c r="BL8386" s="50" t="e">
        <f t="shared" ca="1" si="2628"/>
        <v>#NAME?</v>
      </c>
      <c r="BM8386" s="50" t="e">
        <f t="shared" ca="1" si="2629"/>
        <v>#NAME?</v>
      </c>
      <c r="BN8386" s="50" t="e">
        <f t="shared" ca="1" si="2630"/>
        <v>#NAME?</v>
      </c>
    </row>
    <row r="8387" spans="1:66" x14ac:dyDescent="0.35">
      <c r="A8387" s="48">
        <v>41865</v>
      </c>
      <c r="B8387" s="17">
        <v>2014</v>
      </c>
      <c r="C8387" s="17">
        <v>8</v>
      </c>
      <c r="D8387" s="17">
        <v>226</v>
      </c>
      <c r="E8387" s="17">
        <v>14</v>
      </c>
      <c r="F8387" s="17">
        <v>5</v>
      </c>
      <c r="G8387" s="50">
        <v>16</v>
      </c>
      <c r="H8387" s="32">
        <v>3.4253327852551614</v>
      </c>
      <c r="I8387" s="50">
        <v>11</v>
      </c>
      <c r="J8387" s="13">
        <v>1.6</v>
      </c>
      <c r="K8387" s="13">
        <f t="shared" si="2632"/>
        <v>1.6</v>
      </c>
      <c r="L8387" s="13">
        <f t="shared" si="2624"/>
        <v>0</v>
      </c>
      <c r="M8387" s="13" t="e">
        <f ca="1">CalcTable[[#This Row],[IWC]]-AE8386</f>
        <v>#NAME?</v>
      </c>
      <c r="N8387" s="13" t="e">
        <f ca="1">IF(CalcTable[[#This Row],[Day of Year]]&lt;123,FCAP,AE8386)</f>
        <v>#NAME?</v>
      </c>
      <c r="O8387" s="17" t="e">
        <f ca="1">IF(IRR_DRIP,5,COUNTIF('IDET Wind Values'!C8371:G8371,"&lt;="&amp;IRR_MAXWIND))</f>
        <v>#NAME?</v>
      </c>
      <c r="P8387" s="13" t="e">
        <f ca="1">CalcTable[[#This Row],[ET_o]]*KL</f>
        <v>#NAME?</v>
      </c>
      <c r="Q8387" s="13" t="e">
        <f ca="1">IF(WILTPT&lt;=0,1,MAX(0,MIN(1,(CalcTable[[#This Row],[IWC]]-WILTPT)/(MAD-WILTPT))))</f>
        <v>#NAME?</v>
      </c>
      <c r="R8387" s="13" t="e">
        <f ca="1">CalcTable[[#This Row],[ETMult]]*CalcTable[[#This Row],[ETb]]</f>
        <v>#NAME?</v>
      </c>
      <c r="S8387" s="13" t="b">
        <f>INDEX(IRR_LIST,CalcTable[[#This Row],[Day of Week]]+1)</f>
        <v>1</v>
      </c>
      <c r="T8387" s="13">
        <f t="shared" ca="1" si="2633"/>
        <v>0.2</v>
      </c>
      <c r="U8387" s="13" t="b">
        <f ca="1">IF(CalcTable[[#This Row],[IrrPrecip]]&gt;=IC_MM,FALSE,TRUE)</f>
        <v>1</v>
      </c>
      <c r="V8387" s="13" t="b">
        <f t="shared" si="2625"/>
        <v>1</v>
      </c>
      <c r="W8387" s="13" t="e">
        <f ca="1">IF(AND(IRR_DRIP=FALSE,CalcTable[[#This Row],[IrrHours]]&lt;=0),FALSE,TRUE)</f>
        <v>#NAME?</v>
      </c>
      <c r="X8387" s="13" t="e">
        <f ca="1">AND(CalcTable[[#This Row],[IrrDay]],CalcTable[[#This Row],[IrrRain]],CalcTable[[#This Row],[IrrWarm]],CalcTable[[#This Row],[IrrWindy]])</f>
        <v>#NAME?</v>
      </c>
      <c r="Y8387" s="13" t="e">
        <f t="shared" ca="1" si="2634"/>
        <v>#NAME?</v>
      </c>
      <c r="Z8387" s="13" t="e">
        <f ca="1">CalcTable[[#This Row],[IrrHours]]/5</f>
        <v>#NAME?</v>
      </c>
      <c r="AA8387" s="13" t="e">
        <f ca="1">IF(CalcTable[[#This Row],[IrrFlag]]=FALSE,0,MAX(0,CalcTable[[#This Row],[VolRednWind]]*(FCAP*IRR_TARGET-CalcTable[[#This Row],[IWC]])))</f>
        <v>#NAME?</v>
      </c>
      <c r="AB8387" s="13" t="e">
        <f ca="1">CalcTable[[#This Row],[IWC]]+CalcTable[[#This Row],[Eff Precip]]+CalcTable[[#This Row],[IrrAmt]]-CalcTable[[#This Row],[AET]]</f>
        <v>#NAME?</v>
      </c>
      <c r="AC8387" s="13" t="e">
        <f ca="1">IF(CalcTable[[#This Row],[PWC]]&gt;FCAP,MIN(24*PERC,MIN(SAT,CalcTable[[#This Row],[PWC]])-FCAP),0)</f>
        <v>#NAME?</v>
      </c>
      <c r="AD8387" s="13" t="e">
        <f ca="1">IF(CalcTable[[#This Row],[PWC]]&gt;SAT,CalcTable[[#This Row],[PWC]]-SAT,0)</f>
        <v>#NAME?</v>
      </c>
      <c r="AE8387" s="13" t="e">
        <f ca="1">CalcTable[[#This Row],[PWC]]-CalcTable[[#This Row],[PercAmt]]-CalcTable[[#This Row],[Runoff]]</f>
        <v>#NAME?</v>
      </c>
      <c r="AF8387" s="13" t="e">
        <f ca="1">CalcTable[[#This Row],[IrrAmt]]/1000*CUR_IRR_AREA*10000/IRR_EFF</f>
        <v>#NAME?</v>
      </c>
      <c r="AG8387" s="147"/>
      <c r="AI8387" s="50">
        <v>11.977937486627736</v>
      </c>
      <c r="AJ8387" s="50">
        <v>16.034410138167807</v>
      </c>
      <c r="AK8387" s="50">
        <v>0</v>
      </c>
      <c r="AL8387" s="50">
        <v>0</v>
      </c>
      <c r="AM8387" s="50"/>
      <c r="AN8387" s="50"/>
      <c r="AO8387" s="50"/>
      <c r="AP8387" s="50"/>
      <c r="AQ8387" s="50"/>
      <c r="AR8387" s="50"/>
      <c r="AS8387" s="50"/>
      <c r="AT8387" s="50"/>
      <c r="AU8387" s="50"/>
      <c r="AV8387" s="50"/>
      <c r="AW8387" s="50"/>
      <c r="AX8387" s="50">
        <f t="shared" si="2635"/>
        <v>28.012347624795545</v>
      </c>
      <c r="AY8387" s="50"/>
      <c r="AZ8387" s="50">
        <f t="shared" si="2636"/>
        <v>646.01911385679591</v>
      </c>
      <c r="BA8387" s="50">
        <f t="shared" si="2626"/>
        <v>1046.3503606082816</v>
      </c>
      <c r="BB8387" s="50">
        <f t="shared" si="2627"/>
        <v>1082.8560656318195</v>
      </c>
      <c r="BC8387" s="17">
        <f t="shared" si="2637"/>
        <v>20148</v>
      </c>
      <c r="BD8387" s="50">
        <f t="shared" si="2638"/>
        <v>28.012347624795545</v>
      </c>
      <c r="BE8387" s="50">
        <f t="shared" si="2639"/>
        <v>646.01911385679591</v>
      </c>
      <c r="BF8387" s="50">
        <f t="shared" si="2640"/>
        <v>1056.6816147729319</v>
      </c>
      <c r="BG8387" s="50"/>
      <c r="BH8387" s="17">
        <f t="shared" si="2641"/>
        <v>0</v>
      </c>
      <c r="BI8387" s="17">
        <f t="shared" si="2631"/>
        <v>8387</v>
      </c>
      <c r="BJ8387" s="17">
        <f t="shared" si="2642"/>
        <v>8387</v>
      </c>
      <c r="BK8387" s="150">
        <f t="shared" si="2643"/>
        <v>41865</v>
      </c>
      <c r="BL8387" s="50" t="e">
        <f t="shared" ca="1" si="2628"/>
        <v>#NAME?</v>
      </c>
      <c r="BM8387" s="50" t="e">
        <f t="shared" ca="1" si="2629"/>
        <v>#NAME?</v>
      </c>
      <c r="BN8387" s="50" t="e">
        <f t="shared" ca="1" si="2630"/>
        <v>#NAME?</v>
      </c>
    </row>
    <row r="8388" spans="1:66" x14ac:dyDescent="0.35">
      <c r="A8388" s="48">
        <v>41866</v>
      </c>
      <c r="B8388" s="17">
        <v>2014</v>
      </c>
      <c r="C8388" s="17">
        <v>8</v>
      </c>
      <c r="D8388" s="17">
        <v>227</v>
      </c>
      <c r="E8388" s="17">
        <v>15</v>
      </c>
      <c r="F8388" s="17">
        <v>6</v>
      </c>
      <c r="G8388" s="50">
        <v>13.2</v>
      </c>
      <c r="H8388" s="32">
        <v>3.2809517219902506</v>
      </c>
      <c r="I8388" s="50">
        <v>6.333333333333333</v>
      </c>
      <c r="J8388" s="13">
        <v>0</v>
      </c>
      <c r="K8388" s="13">
        <f t="shared" si="2632"/>
        <v>0</v>
      </c>
      <c r="L8388" s="13">
        <f t="shared" si="2624"/>
        <v>0</v>
      </c>
      <c r="M8388" s="13" t="e">
        <f ca="1">CalcTable[[#This Row],[IWC]]-AE8387</f>
        <v>#NAME?</v>
      </c>
      <c r="N8388" s="13" t="e">
        <f ca="1">IF(CalcTable[[#This Row],[Day of Year]]&lt;123,FCAP,AE8387)</f>
        <v>#NAME?</v>
      </c>
      <c r="O8388" s="17" t="e">
        <f ca="1">IF(IRR_DRIP,5,COUNTIF('IDET Wind Values'!C8372:G8372,"&lt;="&amp;IRR_MAXWIND))</f>
        <v>#NAME?</v>
      </c>
      <c r="P8388" s="13" t="e">
        <f ca="1">CalcTable[[#This Row],[ET_o]]*KL</f>
        <v>#NAME?</v>
      </c>
      <c r="Q8388" s="13" t="e">
        <f ca="1">IF(WILTPT&lt;=0,1,MAX(0,MIN(1,(CalcTable[[#This Row],[IWC]]-WILTPT)/(MAD-WILTPT))))</f>
        <v>#NAME?</v>
      </c>
      <c r="R8388" s="13" t="e">
        <f ca="1">CalcTable[[#This Row],[ETMult]]*CalcTable[[#This Row],[ETb]]</f>
        <v>#NAME?</v>
      </c>
      <c r="S8388" s="13" t="b">
        <f>INDEX(IRR_LIST,CalcTable[[#This Row],[Day of Week]]+1)</f>
        <v>0</v>
      </c>
      <c r="T8388" s="13">
        <f t="shared" ca="1" si="2633"/>
        <v>1.8</v>
      </c>
      <c r="U8388" s="13" t="b">
        <f ca="1">IF(CalcTable[[#This Row],[IrrPrecip]]&gt;=IC_MM,FALSE,TRUE)</f>
        <v>1</v>
      </c>
      <c r="V8388" s="13" t="b">
        <f t="shared" si="2625"/>
        <v>1</v>
      </c>
      <c r="W8388" s="13" t="e">
        <f ca="1">IF(AND(IRR_DRIP=FALSE,CalcTable[[#This Row],[IrrHours]]&lt;=0),FALSE,TRUE)</f>
        <v>#NAME?</v>
      </c>
      <c r="X8388" s="13" t="e">
        <f ca="1">AND(CalcTable[[#This Row],[IrrDay]],CalcTable[[#This Row],[IrrRain]],CalcTable[[#This Row],[IrrWarm]],CalcTable[[#This Row],[IrrWindy]])</f>
        <v>#NAME?</v>
      </c>
      <c r="Y8388" s="13" t="e">
        <f t="shared" ca="1" si="2634"/>
        <v>#NAME?</v>
      </c>
      <c r="Z8388" s="13" t="e">
        <f ca="1">CalcTable[[#This Row],[IrrHours]]/5</f>
        <v>#NAME?</v>
      </c>
      <c r="AA8388" s="13" t="e">
        <f ca="1">IF(CalcTable[[#This Row],[IrrFlag]]=FALSE,0,MAX(0,CalcTable[[#This Row],[VolRednWind]]*(FCAP*IRR_TARGET-CalcTable[[#This Row],[IWC]])))</f>
        <v>#NAME?</v>
      </c>
      <c r="AB8388" s="13" t="e">
        <f ca="1">CalcTable[[#This Row],[IWC]]+CalcTable[[#This Row],[Eff Precip]]+CalcTable[[#This Row],[IrrAmt]]-CalcTable[[#This Row],[AET]]</f>
        <v>#NAME?</v>
      </c>
      <c r="AC8388" s="13" t="e">
        <f ca="1">IF(CalcTable[[#This Row],[PWC]]&gt;FCAP,MIN(24*PERC,MIN(SAT,CalcTable[[#This Row],[PWC]])-FCAP),0)</f>
        <v>#NAME?</v>
      </c>
      <c r="AD8388" s="13" t="e">
        <f ca="1">IF(CalcTable[[#This Row],[PWC]]&gt;SAT,CalcTable[[#This Row],[PWC]]-SAT,0)</f>
        <v>#NAME?</v>
      </c>
      <c r="AE8388" s="13" t="e">
        <f ca="1">CalcTable[[#This Row],[PWC]]-CalcTable[[#This Row],[PercAmt]]-CalcTable[[#This Row],[Runoff]]</f>
        <v>#NAME?</v>
      </c>
      <c r="AF8388" s="13" t="e">
        <f ca="1">CalcTable[[#This Row],[IrrAmt]]/1000*CUR_IRR_AREA*10000/IRR_EFF</f>
        <v>#NAME?</v>
      </c>
      <c r="AG8388" s="147"/>
      <c r="AI8388" s="50">
        <v>0</v>
      </c>
      <c r="AJ8388" s="50">
        <v>0</v>
      </c>
      <c r="AK8388" s="50">
        <v>0</v>
      </c>
      <c r="AL8388" s="50">
        <v>4.6670372129878182</v>
      </c>
      <c r="AM8388" s="50"/>
      <c r="AN8388" s="50"/>
      <c r="AO8388" s="50"/>
      <c r="AP8388" s="50"/>
      <c r="AQ8388" s="50"/>
      <c r="AR8388" s="50"/>
      <c r="AS8388" s="50"/>
      <c r="AT8388" s="50"/>
      <c r="AU8388" s="50"/>
      <c r="AV8388" s="50"/>
      <c r="AW8388" s="50"/>
      <c r="AX8388" s="50">
        <f t="shared" si="2635"/>
        <v>4.6670372129878182</v>
      </c>
      <c r="AY8388" s="50"/>
      <c r="AZ8388" s="50">
        <f t="shared" si="2636"/>
        <v>136.89975824764267</v>
      </c>
      <c r="BA8388" s="50">
        <f t="shared" si="2626"/>
        <v>210.78216746065618</v>
      </c>
      <c r="BB8388" s="50">
        <f t="shared" si="2627"/>
        <v>217.3012035676868</v>
      </c>
      <c r="BC8388" s="17">
        <f t="shared" si="2637"/>
        <v>20148</v>
      </c>
      <c r="BD8388" s="50">
        <f t="shared" si="2638"/>
        <v>4.6670372129878182</v>
      </c>
      <c r="BE8388" s="50">
        <f t="shared" si="2639"/>
        <v>136.89975824764267</v>
      </c>
      <c r="BF8388" s="50">
        <f t="shared" si="2640"/>
        <v>223.92442344857611</v>
      </c>
      <c r="BG8388" s="50"/>
      <c r="BH8388" s="17">
        <f t="shared" si="2641"/>
        <v>0</v>
      </c>
      <c r="BI8388" s="17">
        <f t="shared" si="2631"/>
        <v>8388</v>
      </c>
      <c r="BJ8388" s="17">
        <f t="shared" si="2642"/>
        <v>8388</v>
      </c>
      <c r="BK8388" s="150">
        <f t="shared" si="2643"/>
        <v>41866</v>
      </c>
      <c r="BL8388" s="50" t="e">
        <f t="shared" ca="1" si="2628"/>
        <v>#NAME?</v>
      </c>
      <c r="BM8388" s="50" t="e">
        <f t="shared" ca="1" si="2629"/>
        <v>#NAME?</v>
      </c>
      <c r="BN8388" s="50" t="e">
        <f t="shared" ca="1" si="2630"/>
        <v>#NAME?</v>
      </c>
    </row>
    <row r="8389" spans="1:66" x14ac:dyDescent="0.35">
      <c r="A8389" s="48">
        <v>41867</v>
      </c>
      <c r="B8389" s="17">
        <v>2014</v>
      </c>
      <c r="C8389" s="17">
        <v>8</v>
      </c>
      <c r="D8389" s="17">
        <v>228</v>
      </c>
      <c r="E8389" s="17">
        <v>16</v>
      </c>
      <c r="F8389" s="17">
        <v>7</v>
      </c>
      <c r="G8389" s="50">
        <v>13.9</v>
      </c>
      <c r="H8389" s="32">
        <v>2.5289446379899472</v>
      </c>
      <c r="I8389" s="50">
        <v>4.333333333333333</v>
      </c>
      <c r="J8389" s="13">
        <v>0</v>
      </c>
      <c r="K8389" s="13">
        <f t="shared" si="2632"/>
        <v>0</v>
      </c>
      <c r="L8389" s="13">
        <f t="shared" si="2624"/>
        <v>0</v>
      </c>
      <c r="M8389" s="13" t="e">
        <f ca="1">CalcTable[[#This Row],[IWC]]-AE8388</f>
        <v>#NAME?</v>
      </c>
      <c r="N8389" s="13" t="e">
        <f ca="1">IF(CalcTable[[#This Row],[Day of Year]]&lt;123,FCAP,AE8388)</f>
        <v>#NAME?</v>
      </c>
      <c r="O8389" s="17" t="e">
        <f ca="1">IF(IRR_DRIP,5,COUNTIF('IDET Wind Values'!C8373:G8373,"&lt;="&amp;IRR_MAXWIND))</f>
        <v>#NAME?</v>
      </c>
      <c r="P8389" s="13" t="e">
        <f ca="1">CalcTable[[#This Row],[ET_o]]*KL</f>
        <v>#NAME?</v>
      </c>
      <c r="Q8389" s="13" t="e">
        <f ca="1">IF(WILTPT&lt;=0,1,MAX(0,MIN(1,(CalcTable[[#This Row],[IWC]]-WILTPT)/(MAD-WILTPT))))</f>
        <v>#NAME?</v>
      </c>
      <c r="R8389" s="13" t="e">
        <f ca="1">CalcTable[[#This Row],[ETMult]]*CalcTable[[#This Row],[ETb]]</f>
        <v>#NAME?</v>
      </c>
      <c r="S8389" s="13" t="b">
        <f>INDEX(IRR_LIST,CalcTable[[#This Row],[Day of Week]]+1)</f>
        <v>0</v>
      </c>
      <c r="T8389" s="13">
        <f t="shared" ca="1" si="2633"/>
        <v>1.6</v>
      </c>
      <c r="U8389" s="13" t="b">
        <f ca="1">IF(CalcTable[[#This Row],[IrrPrecip]]&gt;=IC_MM,FALSE,TRUE)</f>
        <v>1</v>
      </c>
      <c r="V8389" s="13" t="b">
        <f t="shared" si="2625"/>
        <v>1</v>
      </c>
      <c r="W8389" s="13" t="e">
        <f ca="1">IF(AND(IRR_DRIP=FALSE,CalcTable[[#This Row],[IrrHours]]&lt;=0),FALSE,TRUE)</f>
        <v>#NAME?</v>
      </c>
      <c r="X8389" s="13" t="e">
        <f ca="1">AND(CalcTable[[#This Row],[IrrDay]],CalcTable[[#This Row],[IrrRain]],CalcTable[[#This Row],[IrrWarm]],CalcTable[[#This Row],[IrrWindy]])</f>
        <v>#NAME?</v>
      </c>
      <c r="Y8389" s="13" t="e">
        <f t="shared" ca="1" si="2634"/>
        <v>#NAME?</v>
      </c>
      <c r="Z8389" s="13" t="e">
        <f ca="1">CalcTable[[#This Row],[IrrHours]]/5</f>
        <v>#NAME?</v>
      </c>
      <c r="AA8389" s="13" t="e">
        <f ca="1">IF(CalcTable[[#This Row],[IrrFlag]]=FALSE,0,MAX(0,CalcTable[[#This Row],[VolRednWind]]*(FCAP*IRR_TARGET-CalcTable[[#This Row],[IWC]])))</f>
        <v>#NAME?</v>
      </c>
      <c r="AB8389" s="13" t="e">
        <f ca="1">CalcTable[[#This Row],[IWC]]+CalcTable[[#This Row],[Eff Precip]]+CalcTable[[#This Row],[IrrAmt]]-CalcTable[[#This Row],[AET]]</f>
        <v>#NAME?</v>
      </c>
      <c r="AC8389" s="13" t="e">
        <f ca="1">IF(CalcTable[[#This Row],[PWC]]&gt;FCAP,MIN(24*PERC,MIN(SAT,CalcTable[[#This Row],[PWC]])-FCAP),0)</f>
        <v>#NAME?</v>
      </c>
      <c r="AD8389" s="13" t="e">
        <f ca="1">IF(CalcTable[[#This Row],[PWC]]&gt;SAT,CalcTable[[#This Row],[PWC]]-SAT,0)</f>
        <v>#NAME?</v>
      </c>
      <c r="AE8389" s="13" t="e">
        <f ca="1">CalcTable[[#This Row],[PWC]]-CalcTable[[#This Row],[PercAmt]]-CalcTable[[#This Row],[Runoff]]</f>
        <v>#NAME?</v>
      </c>
      <c r="AF8389" s="13" t="e">
        <f ca="1">CalcTable[[#This Row],[IrrAmt]]/1000*CUR_IRR_AREA*10000/IRR_EFF</f>
        <v>#NAME?</v>
      </c>
      <c r="AG8389" s="147"/>
      <c r="AI8389" s="50">
        <v>0</v>
      </c>
      <c r="AJ8389" s="50">
        <v>0</v>
      </c>
      <c r="AK8389" s="50">
        <v>0</v>
      </c>
      <c r="AL8389" s="50">
        <v>0</v>
      </c>
      <c r="AM8389" s="50"/>
      <c r="AN8389" s="50"/>
      <c r="AO8389" s="50"/>
      <c r="AP8389" s="50"/>
      <c r="AQ8389" s="50"/>
      <c r="AR8389" s="50"/>
      <c r="AS8389" s="50"/>
      <c r="AT8389" s="50"/>
      <c r="AU8389" s="50"/>
      <c r="AV8389" s="50"/>
      <c r="AW8389" s="50"/>
      <c r="AX8389" s="50">
        <f t="shared" si="2635"/>
        <v>0</v>
      </c>
      <c r="AY8389" s="50"/>
      <c r="AZ8389" s="50">
        <f t="shared" si="2636"/>
        <v>0</v>
      </c>
      <c r="BA8389" s="50">
        <f t="shared" si="2626"/>
        <v>0</v>
      </c>
      <c r="BB8389" s="50">
        <f t="shared" si="2627"/>
        <v>0</v>
      </c>
      <c r="BC8389" s="17">
        <f t="shared" si="2637"/>
        <v>20148</v>
      </c>
      <c r="BD8389" s="50">
        <f t="shared" si="2638"/>
        <v>0</v>
      </c>
      <c r="BE8389" s="50">
        <f t="shared" si="2639"/>
        <v>0</v>
      </c>
      <c r="BF8389" s="50">
        <f t="shared" si="2640"/>
        <v>0</v>
      </c>
      <c r="BG8389" s="50"/>
      <c r="BH8389" s="17">
        <f t="shared" si="2641"/>
        <v>0</v>
      </c>
      <c r="BI8389" s="17">
        <f t="shared" si="2631"/>
        <v>8389</v>
      </c>
      <c r="BJ8389" s="17">
        <f t="shared" si="2642"/>
        <v>8389</v>
      </c>
      <c r="BK8389" s="150">
        <f t="shared" si="2643"/>
        <v>41867</v>
      </c>
      <c r="BL8389" s="50" t="e">
        <f t="shared" ca="1" si="2628"/>
        <v>#NAME?</v>
      </c>
      <c r="BM8389" s="50" t="e">
        <f t="shared" ca="1" si="2629"/>
        <v>#NAME?</v>
      </c>
      <c r="BN8389" s="50" t="e">
        <f t="shared" ca="1" si="2630"/>
        <v>#NAME?</v>
      </c>
    </row>
    <row r="8390" spans="1:66" x14ac:dyDescent="0.35">
      <c r="A8390" s="48">
        <v>41868</v>
      </c>
      <c r="B8390" s="17">
        <v>2014</v>
      </c>
      <c r="C8390" s="17">
        <v>8</v>
      </c>
      <c r="D8390" s="17">
        <v>229</v>
      </c>
      <c r="E8390" s="17">
        <v>17</v>
      </c>
      <c r="F8390" s="17">
        <v>1</v>
      </c>
      <c r="G8390" s="50">
        <v>16</v>
      </c>
      <c r="H8390" s="32">
        <v>3.957018458952394</v>
      </c>
      <c r="I8390" s="50">
        <v>20.166666666666668</v>
      </c>
      <c r="J8390" s="13">
        <v>0</v>
      </c>
      <c r="K8390" s="13">
        <f t="shared" si="2632"/>
        <v>0</v>
      </c>
      <c r="L8390" s="13">
        <f t="shared" si="2624"/>
        <v>0</v>
      </c>
      <c r="M8390" s="13" t="e">
        <f ca="1">CalcTable[[#This Row],[IWC]]-AE8389</f>
        <v>#NAME?</v>
      </c>
      <c r="N8390" s="13" t="e">
        <f ca="1">IF(CalcTable[[#This Row],[Day of Year]]&lt;123,FCAP,AE8389)</f>
        <v>#NAME?</v>
      </c>
      <c r="O8390" s="17" t="e">
        <f ca="1">IF(IRR_DRIP,5,COUNTIF('IDET Wind Values'!C8374:G8374,"&lt;="&amp;IRR_MAXWIND))</f>
        <v>#NAME?</v>
      </c>
      <c r="P8390" s="13" t="e">
        <f ca="1">CalcTable[[#This Row],[ET_o]]*KL</f>
        <v>#NAME?</v>
      </c>
      <c r="Q8390" s="13" t="e">
        <f ca="1">IF(WILTPT&lt;=0,1,MAX(0,MIN(1,(CalcTable[[#This Row],[IWC]]-WILTPT)/(MAD-WILTPT))))</f>
        <v>#NAME?</v>
      </c>
      <c r="R8390" s="13" t="e">
        <f ca="1">CalcTable[[#This Row],[ETMult]]*CalcTable[[#This Row],[ETb]]</f>
        <v>#NAME?</v>
      </c>
      <c r="S8390" s="13" t="b">
        <f>INDEX(IRR_LIST,CalcTable[[#This Row],[Day of Week]]+1)</f>
        <v>1</v>
      </c>
      <c r="T8390" s="13">
        <f t="shared" ca="1" si="2633"/>
        <v>0</v>
      </c>
      <c r="U8390" s="13" t="b">
        <f ca="1">IF(CalcTable[[#This Row],[IrrPrecip]]&gt;=IC_MM,FALSE,TRUE)</f>
        <v>1</v>
      </c>
      <c r="V8390" s="13" t="b">
        <f t="shared" si="2625"/>
        <v>1</v>
      </c>
      <c r="W8390" s="13" t="e">
        <f ca="1">IF(AND(IRR_DRIP=FALSE,CalcTable[[#This Row],[IrrHours]]&lt;=0),FALSE,TRUE)</f>
        <v>#NAME?</v>
      </c>
      <c r="X8390" s="13" t="e">
        <f ca="1">AND(CalcTable[[#This Row],[IrrDay]],CalcTable[[#This Row],[IrrRain]],CalcTable[[#This Row],[IrrWarm]],CalcTable[[#This Row],[IrrWindy]])</f>
        <v>#NAME?</v>
      </c>
      <c r="Y8390" s="13" t="e">
        <f t="shared" ca="1" si="2634"/>
        <v>#NAME?</v>
      </c>
      <c r="Z8390" s="13" t="e">
        <f ca="1">CalcTable[[#This Row],[IrrHours]]/5</f>
        <v>#NAME?</v>
      </c>
      <c r="AA8390" s="13" t="e">
        <f ca="1">IF(CalcTable[[#This Row],[IrrFlag]]=FALSE,0,MAX(0,CalcTable[[#This Row],[VolRednWind]]*(FCAP*IRR_TARGET-CalcTable[[#This Row],[IWC]])))</f>
        <v>#NAME?</v>
      </c>
      <c r="AB8390" s="13" t="e">
        <f ca="1">CalcTable[[#This Row],[IWC]]+CalcTable[[#This Row],[Eff Precip]]+CalcTable[[#This Row],[IrrAmt]]-CalcTable[[#This Row],[AET]]</f>
        <v>#NAME?</v>
      </c>
      <c r="AC8390" s="13" t="e">
        <f ca="1">IF(CalcTable[[#This Row],[PWC]]&gt;FCAP,MIN(24*PERC,MIN(SAT,CalcTable[[#This Row],[PWC]])-FCAP),0)</f>
        <v>#NAME?</v>
      </c>
      <c r="AD8390" s="13" t="e">
        <f ca="1">IF(CalcTable[[#This Row],[PWC]]&gt;SAT,CalcTable[[#This Row],[PWC]]-SAT,0)</f>
        <v>#NAME?</v>
      </c>
      <c r="AE8390" s="13" t="e">
        <f ca="1">CalcTable[[#This Row],[PWC]]-CalcTable[[#This Row],[PercAmt]]-CalcTable[[#This Row],[Runoff]]</f>
        <v>#NAME?</v>
      </c>
      <c r="AF8390" s="13" t="e">
        <f ca="1">CalcTable[[#This Row],[IrrAmt]]/1000*CUR_IRR_AREA*10000/IRR_EFF</f>
        <v>#NAME?</v>
      </c>
      <c r="AG8390" s="147"/>
      <c r="AI8390" s="50">
        <v>6.2775894861552333</v>
      </c>
      <c r="AJ8390" s="50">
        <v>8.7063419615889188</v>
      </c>
      <c r="AK8390" s="50">
        <v>0</v>
      </c>
      <c r="AL8390" s="50">
        <v>0</v>
      </c>
      <c r="AM8390" s="50"/>
      <c r="AN8390" s="50"/>
      <c r="AO8390" s="50"/>
      <c r="AP8390" s="50"/>
      <c r="AQ8390" s="50"/>
      <c r="AR8390" s="50"/>
      <c r="AS8390" s="50"/>
      <c r="AT8390" s="50"/>
      <c r="AU8390" s="50"/>
      <c r="AV8390" s="50"/>
      <c r="AW8390" s="50"/>
      <c r="AX8390" s="50">
        <f t="shared" si="2635"/>
        <v>14.983931447744151</v>
      </c>
      <c r="AY8390" s="50"/>
      <c r="AZ8390" s="50">
        <f t="shared" si="2636"/>
        <v>347.45734333688506</v>
      </c>
      <c r="BA8390" s="50">
        <f t="shared" si="2626"/>
        <v>563.03840381734653</v>
      </c>
      <c r="BB8390" s="50">
        <f t="shared" si="2627"/>
        <v>582.70225815052265</v>
      </c>
      <c r="BC8390" s="17">
        <f t="shared" si="2637"/>
        <v>20148</v>
      </c>
      <c r="BD8390" s="50">
        <f t="shared" si="2638"/>
        <v>14.983931447744151</v>
      </c>
      <c r="BE8390" s="50">
        <f t="shared" si="2639"/>
        <v>347.45734333688506</v>
      </c>
      <c r="BF8390" s="50">
        <f t="shared" si="2640"/>
        <v>568.32960317536345</v>
      </c>
      <c r="BG8390" s="50"/>
      <c r="BH8390" s="17">
        <f t="shared" si="2641"/>
        <v>0</v>
      </c>
      <c r="BI8390" s="17">
        <f t="shared" si="2631"/>
        <v>8390</v>
      </c>
      <c r="BJ8390" s="17">
        <f t="shared" si="2642"/>
        <v>8390</v>
      </c>
      <c r="BK8390" s="150">
        <f t="shared" si="2643"/>
        <v>41868</v>
      </c>
      <c r="BL8390" s="50" t="e">
        <f t="shared" ca="1" si="2628"/>
        <v>#NAME?</v>
      </c>
      <c r="BM8390" s="50" t="e">
        <f t="shared" ca="1" si="2629"/>
        <v>#NAME?</v>
      </c>
      <c r="BN8390" s="50" t="e">
        <f t="shared" ca="1" si="2630"/>
        <v>#NAME?</v>
      </c>
    </row>
    <row r="8391" spans="1:66" x14ac:dyDescent="0.35">
      <c r="A8391" s="48">
        <v>41869</v>
      </c>
      <c r="B8391" s="17">
        <v>2014</v>
      </c>
      <c r="C8391" s="17">
        <v>8</v>
      </c>
      <c r="D8391" s="17">
        <v>230</v>
      </c>
      <c r="E8391" s="17">
        <v>18</v>
      </c>
      <c r="F8391" s="17">
        <v>2</v>
      </c>
      <c r="G8391" s="50">
        <v>12.6</v>
      </c>
      <c r="H8391" s="32">
        <v>4.2594848334004345</v>
      </c>
      <c r="I8391" s="50">
        <v>7.333333333333333</v>
      </c>
      <c r="J8391" s="13">
        <v>0</v>
      </c>
      <c r="K8391" s="13">
        <f t="shared" si="2632"/>
        <v>0</v>
      </c>
      <c r="L8391" s="13">
        <f t="shared" si="2624"/>
        <v>0</v>
      </c>
      <c r="M8391" s="13" t="e">
        <f ca="1">CalcTable[[#This Row],[IWC]]-AE8390</f>
        <v>#NAME?</v>
      </c>
      <c r="N8391" s="13" t="e">
        <f ca="1">IF(CalcTable[[#This Row],[Day of Year]]&lt;123,FCAP,AE8390)</f>
        <v>#NAME?</v>
      </c>
      <c r="O8391" s="17" t="e">
        <f ca="1">IF(IRR_DRIP,5,COUNTIF('IDET Wind Values'!C8375:G8375,"&lt;="&amp;IRR_MAXWIND))</f>
        <v>#NAME?</v>
      </c>
      <c r="P8391" s="13" t="e">
        <f ca="1">CalcTable[[#This Row],[ET_o]]*KL</f>
        <v>#NAME?</v>
      </c>
      <c r="Q8391" s="13" t="e">
        <f ca="1">IF(WILTPT&lt;=0,1,MAX(0,MIN(1,(CalcTable[[#This Row],[IWC]]-WILTPT)/(MAD-WILTPT))))</f>
        <v>#NAME?</v>
      </c>
      <c r="R8391" s="13" t="e">
        <f ca="1">CalcTable[[#This Row],[ETMult]]*CalcTable[[#This Row],[ETb]]</f>
        <v>#NAME?</v>
      </c>
      <c r="S8391" s="13" t="b">
        <f>INDEX(IRR_LIST,CalcTable[[#This Row],[Day of Week]]+1)</f>
        <v>0</v>
      </c>
      <c r="T8391" s="13">
        <f t="shared" ca="1" si="2633"/>
        <v>0</v>
      </c>
      <c r="U8391" s="13" t="b">
        <f ca="1">IF(CalcTable[[#This Row],[IrrPrecip]]&gt;=IC_MM,FALSE,TRUE)</f>
        <v>1</v>
      </c>
      <c r="V8391" s="13" t="b">
        <f t="shared" si="2625"/>
        <v>1</v>
      </c>
      <c r="W8391" s="13" t="e">
        <f ca="1">IF(AND(IRR_DRIP=FALSE,CalcTable[[#This Row],[IrrHours]]&lt;=0),FALSE,TRUE)</f>
        <v>#NAME?</v>
      </c>
      <c r="X8391" s="13" t="e">
        <f ca="1">AND(CalcTable[[#This Row],[IrrDay]],CalcTable[[#This Row],[IrrRain]],CalcTable[[#This Row],[IrrWarm]],CalcTable[[#This Row],[IrrWindy]])</f>
        <v>#NAME?</v>
      </c>
      <c r="Y8391" s="13" t="e">
        <f t="shared" ca="1" si="2634"/>
        <v>#NAME?</v>
      </c>
      <c r="Z8391" s="13" t="e">
        <f ca="1">CalcTable[[#This Row],[IrrHours]]/5</f>
        <v>#NAME?</v>
      </c>
      <c r="AA8391" s="13" t="e">
        <f ca="1">IF(CalcTable[[#This Row],[IrrFlag]]=FALSE,0,MAX(0,CalcTable[[#This Row],[VolRednWind]]*(FCAP*IRR_TARGET-CalcTable[[#This Row],[IWC]])))</f>
        <v>#NAME?</v>
      </c>
      <c r="AB8391" s="13" t="e">
        <f ca="1">CalcTable[[#This Row],[IWC]]+CalcTable[[#This Row],[Eff Precip]]+CalcTable[[#This Row],[IrrAmt]]-CalcTable[[#This Row],[AET]]</f>
        <v>#NAME?</v>
      </c>
      <c r="AC8391" s="13" t="e">
        <f ca="1">IF(CalcTable[[#This Row],[PWC]]&gt;FCAP,MIN(24*PERC,MIN(SAT,CalcTable[[#This Row],[PWC]])-FCAP),0)</f>
        <v>#NAME?</v>
      </c>
      <c r="AD8391" s="13" t="e">
        <f ca="1">IF(CalcTable[[#This Row],[PWC]]&gt;SAT,CalcTable[[#This Row],[PWC]]-SAT,0)</f>
        <v>#NAME?</v>
      </c>
      <c r="AE8391" s="13" t="e">
        <f ca="1">CalcTable[[#This Row],[PWC]]-CalcTable[[#This Row],[PercAmt]]-CalcTable[[#This Row],[Runoff]]</f>
        <v>#NAME?</v>
      </c>
      <c r="AF8391" s="13" t="e">
        <f ca="1">CalcTable[[#This Row],[IrrAmt]]/1000*CUR_IRR_AREA*10000/IRR_EFF</f>
        <v>#NAME?</v>
      </c>
      <c r="AG8391" s="147"/>
      <c r="AI8391" s="50">
        <v>0</v>
      </c>
      <c r="AJ8391" s="50">
        <v>0</v>
      </c>
      <c r="AK8391" s="50">
        <v>0</v>
      </c>
      <c r="AL8391" s="50">
        <v>5.8472797033182893</v>
      </c>
      <c r="AM8391" s="50"/>
      <c r="AN8391" s="50"/>
      <c r="AO8391" s="50"/>
      <c r="AP8391" s="50"/>
      <c r="AQ8391" s="50"/>
      <c r="AR8391" s="50"/>
      <c r="AS8391" s="50"/>
      <c r="AT8391" s="50"/>
      <c r="AU8391" s="50"/>
      <c r="AV8391" s="50"/>
      <c r="AW8391" s="50"/>
      <c r="AX8391" s="50">
        <f t="shared" si="2635"/>
        <v>5.8472797033182893</v>
      </c>
      <c r="AY8391" s="50"/>
      <c r="AZ8391" s="50">
        <f t="shared" si="2636"/>
        <v>171.52020463066984</v>
      </c>
      <c r="BA8391" s="50">
        <f t="shared" si="2626"/>
        <v>264.08666427261863</v>
      </c>
      <c r="BB8391" s="50">
        <f t="shared" si="2627"/>
        <v>272.25429306455533</v>
      </c>
      <c r="BC8391" s="17">
        <f t="shared" si="2637"/>
        <v>20148</v>
      </c>
      <c r="BD8391" s="50">
        <f t="shared" si="2638"/>
        <v>5.8472797033182893</v>
      </c>
      <c r="BE8391" s="50">
        <f t="shared" si="2639"/>
        <v>171.52020463066984</v>
      </c>
      <c r="BF8391" s="50">
        <f t="shared" si="2640"/>
        <v>280.55245256334035</v>
      </c>
      <c r="BG8391" s="50"/>
      <c r="BH8391" s="17">
        <f t="shared" si="2641"/>
        <v>0</v>
      </c>
      <c r="BI8391" s="17">
        <f t="shared" si="2631"/>
        <v>8391</v>
      </c>
      <c r="BJ8391" s="17">
        <f t="shared" si="2642"/>
        <v>8391</v>
      </c>
      <c r="BK8391" s="150">
        <f t="shared" si="2643"/>
        <v>41869</v>
      </c>
      <c r="BL8391" s="50" t="e">
        <f t="shared" ca="1" si="2628"/>
        <v>#NAME?</v>
      </c>
      <c r="BM8391" s="50" t="e">
        <f t="shared" ca="1" si="2629"/>
        <v>#NAME?</v>
      </c>
      <c r="BN8391" s="50" t="e">
        <f t="shared" ca="1" si="2630"/>
        <v>#NAME?</v>
      </c>
    </row>
    <row r="8392" spans="1:66" x14ac:dyDescent="0.35">
      <c r="A8392" s="48">
        <v>41870</v>
      </c>
      <c r="B8392" s="17">
        <v>2014</v>
      </c>
      <c r="C8392" s="17">
        <v>8</v>
      </c>
      <c r="D8392" s="17">
        <v>231</v>
      </c>
      <c r="E8392" s="17">
        <v>19</v>
      </c>
      <c r="F8392" s="17">
        <v>3</v>
      </c>
      <c r="G8392" s="50">
        <v>12.9</v>
      </c>
      <c r="H8392" s="32">
        <v>3.062732882532782</v>
      </c>
      <c r="I8392" s="50">
        <v>11.333333333333334</v>
      </c>
      <c r="J8392" s="13">
        <v>0</v>
      </c>
      <c r="K8392" s="13">
        <f t="shared" si="2632"/>
        <v>0</v>
      </c>
      <c r="L8392" s="13">
        <f t="shared" si="2624"/>
        <v>0</v>
      </c>
      <c r="M8392" s="13" t="e">
        <f ca="1">CalcTable[[#This Row],[IWC]]-AE8391</f>
        <v>#NAME?</v>
      </c>
      <c r="N8392" s="13" t="e">
        <f ca="1">IF(CalcTable[[#This Row],[Day of Year]]&lt;123,FCAP,AE8391)</f>
        <v>#NAME?</v>
      </c>
      <c r="O8392" s="17" t="e">
        <f ca="1">IF(IRR_DRIP,5,COUNTIF('IDET Wind Values'!C8376:G8376,"&lt;="&amp;IRR_MAXWIND))</f>
        <v>#NAME?</v>
      </c>
      <c r="P8392" s="13" t="e">
        <f ca="1">CalcTable[[#This Row],[ET_o]]*KL</f>
        <v>#NAME?</v>
      </c>
      <c r="Q8392" s="13" t="e">
        <f ca="1">IF(WILTPT&lt;=0,1,MAX(0,MIN(1,(CalcTable[[#This Row],[IWC]]-WILTPT)/(MAD-WILTPT))))</f>
        <v>#NAME?</v>
      </c>
      <c r="R8392" s="13" t="e">
        <f ca="1">CalcTable[[#This Row],[ETMult]]*CalcTable[[#This Row],[ETb]]</f>
        <v>#NAME?</v>
      </c>
      <c r="S8392" s="13" t="b">
        <f>INDEX(IRR_LIST,CalcTable[[#This Row],[Day of Week]]+1)</f>
        <v>1</v>
      </c>
      <c r="T8392" s="13">
        <f t="shared" ca="1" si="2633"/>
        <v>0</v>
      </c>
      <c r="U8392" s="13" t="b">
        <f ca="1">IF(CalcTable[[#This Row],[IrrPrecip]]&gt;=IC_MM,FALSE,TRUE)</f>
        <v>1</v>
      </c>
      <c r="V8392" s="13" t="b">
        <f t="shared" si="2625"/>
        <v>1</v>
      </c>
      <c r="W8392" s="13" t="e">
        <f ca="1">IF(AND(IRR_DRIP=FALSE,CalcTable[[#This Row],[IrrHours]]&lt;=0),FALSE,TRUE)</f>
        <v>#NAME?</v>
      </c>
      <c r="X8392" s="13" t="e">
        <f ca="1">AND(CalcTable[[#This Row],[IrrDay]],CalcTable[[#This Row],[IrrRain]],CalcTable[[#This Row],[IrrWarm]],CalcTable[[#This Row],[IrrWindy]])</f>
        <v>#NAME?</v>
      </c>
      <c r="Y8392" s="13" t="e">
        <f t="shared" ca="1" si="2634"/>
        <v>#NAME?</v>
      </c>
      <c r="Z8392" s="13" t="e">
        <f ca="1">CalcTable[[#This Row],[IrrHours]]/5</f>
        <v>#NAME?</v>
      </c>
      <c r="AA8392" s="13" t="e">
        <f ca="1">IF(CalcTable[[#This Row],[IrrFlag]]=FALSE,0,MAX(0,CalcTable[[#This Row],[VolRednWind]]*(FCAP*IRR_TARGET-CalcTable[[#This Row],[IWC]])))</f>
        <v>#NAME?</v>
      </c>
      <c r="AB8392" s="13" t="e">
        <f ca="1">CalcTable[[#This Row],[IWC]]+CalcTable[[#This Row],[Eff Precip]]+CalcTable[[#This Row],[IrrAmt]]-CalcTable[[#This Row],[AET]]</f>
        <v>#NAME?</v>
      </c>
      <c r="AC8392" s="13" t="e">
        <f ca="1">IF(CalcTable[[#This Row],[PWC]]&gt;FCAP,MIN(24*PERC,MIN(SAT,CalcTable[[#This Row],[PWC]])-FCAP),0)</f>
        <v>#NAME?</v>
      </c>
      <c r="AD8392" s="13" t="e">
        <f ca="1">IF(CalcTable[[#This Row],[PWC]]&gt;SAT,CalcTable[[#This Row],[PWC]]-SAT,0)</f>
        <v>#NAME?</v>
      </c>
      <c r="AE8392" s="13" t="e">
        <f ca="1">CalcTable[[#This Row],[PWC]]-CalcTable[[#This Row],[PercAmt]]-CalcTable[[#This Row],[Runoff]]</f>
        <v>#NAME?</v>
      </c>
      <c r="AF8392" s="13" t="e">
        <f ca="1">CalcTable[[#This Row],[IrrAmt]]/1000*CUR_IRR_AREA*10000/IRR_EFF</f>
        <v>#NAME?</v>
      </c>
      <c r="AG8392" s="147"/>
      <c r="AI8392" s="50">
        <v>2.9283798704743136</v>
      </c>
      <c r="AJ8392" s="50">
        <v>3.9190557533521204</v>
      </c>
      <c r="AK8392" s="50">
        <v>0</v>
      </c>
      <c r="AL8392" s="50">
        <v>0</v>
      </c>
      <c r="AM8392" s="50"/>
      <c r="AN8392" s="50"/>
      <c r="AO8392" s="50"/>
      <c r="AP8392" s="50"/>
      <c r="AQ8392" s="50"/>
      <c r="AR8392" s="50"/>
      <c r="AS8392" s="50"/>
      <c r="AT8392" s="50"/>
      <c r="AU8392" s="50"/>
      <c r="AV8392" s="50"/>
      <c r="AW8392" s="50"/>
      <c r="AX8392" s="50">
        <f t="shared" si="2635"/>
        <v>6.847435623826434</v>
      </c>
      <c r="AY8392" s="50"/>
      <c r="AZ8392" s="50">
        <f t="shared" si="2636"/>
        <v>157.90854019861882</v>
      </c>
      <c r="BA8392" s="50">
        <f t="shared" si="2626"/>
        <v>255.76187592101093</v>
      </c>
      <c r="BB8392" s="50">
        <f t="shared" si="2627"/>
        <v>264.68498062845424</v>
      </c>
      <c r="BC8392" s="17">
        <f t="shared" si="2637"/>
        <v>20148</v>
      </c>
      <c r="BD8392" s="50">
        <f t="shared" si="2638"/>
        <v>6.847435623826434</v>
      </c>
      <c r="BE8392" s="50">
        <f t="shared" si="2639"/>
        <v>157.90854019861882</v>
      </c>
      <c r="BF8392" s="50">
        <f t="shared" si="2640"/>
        <v>258.28810272709808</v>
      </c>
      <c r="BG8392" s="50"/>
      <c r="BH8392" s="17">
        <f t="shared" si="2641"/>
        <v>0</v>
      </c>
      <c r="BI8392" s="17">
        <f t="shared" si="2631"/>
        <v>8392</v>
      </c>
      <c r="BJ8392" s="17">
        <f t="shared" si="2642"/>
        <v>8392</v>
      </c>
      <c r="BK8392" s="150">
        <f t="shared" si="2643"/>
        <v>41870</v>
      </c>
      <c r="BL8392" s="50" t="e">
        <f t="shared" ca="1" si="2628"/>
        <v>#NAME?</v>
      </c>
      <c r="BM8392" s="50" t="e">
        <f t="shared" ca="1" si="2629"/>
        <v>#NAME?</v>
      </c>
      <c r="BN8392" s="50" t="e">
        <f t="shared" ca="1" si="2630"/>
        <v>#NAME?</v>
      </c>
    </row>
    <row r="8393" spans="1:66" x14ac:dyDescent="0.35">
      <c r="A8393" s="48">
        <v>41871</v>
      </c>
      <c r="B8393" s="17">
        <v>2014</v>
      </c>
      <c r="C8393" s="17">
        <v>8</v>
      </c>
      <c r="D8393" s="17">
        <v>232</v>
      </c>
      <c r="E8393" s="17">
        <v>20</v>
      </c>
      <c r="F8393" s="17">
        <v>4</v>
      </c>
      <c r="G8393" s="50">
        <v>10.4</v>
      </c>
      <c r="H8393" s="32">
        <v>2.0186172340823387</v>
      </c>
      <c r="I8393" s="50">
        <v>11</v>
      </c>
      <c r="J8393" s="13">
        <v>13.1</v>
      </c>
      <c r="K8393" s="13">
        <f t="shared" si="2632"/>
        <v>13.1</v>
      </c>
      <c r="L8393" s="13">
        <f t="shared" si="2624"/>
        <v>6.0749999999999993</v>
      </c>
      <c r="M8393" s="13" t="e">
        <f ca="1">CalcTable[[#This Row],[IWC]]-AE8392</f>
        <v>#NAME?</v>
      </c>
      <c r="N8393" s="13" t="e">
        <f ca="1">IF(CalcTable[[#This Row],[Day of Year]]&lt;123,FCAP,AE8392)</f>
        <v>#NAME?</v>
      </c>
      <c r="O8393" s="17" t="e">
        <f ca="1">IF(IRR_DRIP,5,COUNTIF('IDET Wind Values'!C8377:G8377,"&lt;="&amp;IRR_MAXWIND))</f>
        <v>#NAME?</v>
      </c>
      <c r="P8393" s="13" t="e">
        <f ca="1">CalcTable[[#This Row],[ET_o]]*KL</f>
        <v>#NAME?</v>
      </c>
      <c r="Q8393" s="13" t="e">
        <f ca="1">IF(WILTPT&lt;=0,1,MAX(0,MIN(1,(CalcTable[[#This Row],[IWC]]-WILTPT)/(MAD-WILTPT))))</f>
        <v>#NAME?</v>
      </c>
      <c r="R8393" s="13" t="e">
        <f ca="1">CalcTable[[#This Row],[ETMult]]*CalcTable[[#This Row],[ETb]]</f>
        <v>#NAME?</v>
      </c>
      <c r="S8393" s="13" t="b">
        <f>INDEX(IRR_LIST,CalcTable[[#This Row],[Day of Week]]+1)</f>
        <v>0</v>
      </c>
      <c r="T8393" s="13">
        <f t="shared" ca="1" si="2633"/>
        <v>0</v>
      </c>
      <c r="U8393" s="13" t="b">
        <f ca="1">IF(CalcTable[[#This Row],[IrrPrecip]]&gt;=IC_MM,FALSE,TRUE)</f>
        <v>1</v>
      </c>
      <c r="V8393" s="13" t="b">
        <f t="shared" si="2625"/>
        <v>1</v>
      </c>
      <c r="W8393" s="13" t="e">
        <f ca="1">IF(AND(IRR_DRIP=FALSE,CalcTable[[#This Row],[IrrHours]]&lt;=0),FALSE,TRUE)</f>
        <v>#NAME?</v>
      </c>
      <c r="X8393" s="13" t="e">
        <f ca="1">AND(CalcTable[[#This Row],[IrrDay]],CalcTable[[#This Row],[IrrRain]],CalcTable[[#This Row],[IrrWarm]],CalcTable[[#This Row],[IrrWindy]])</f>
        <v>#NAME?</v>
      </c>
      <c r="Y8393" s="13" t="e">
        <f t="shared" ca="1" si="2634"/>
        <v>#NAME?</v>
      </c>
      <c r="Z8393" s="13" t="e">
        <f ca="1">CalcTable[[#This Row],[IrrHours]]/5</f>
        <v>#NAME?</v>
      </c>
      <c r="AA8393" s="13" t="e">
        <f ca="1">IF(CalcTable[[#This Row],[IrrFlag]]=FALSE,0,MAX(0,CalcTable[[#This Row],[VolRednWind]]*(FCAP*IRR_TARGET-CalcTable[[#This Row],[IWC]])))</f>
        <v>#NAME?</v>
      </c>
      <c r="AB8393" s="13" t="e">
        <f ca="1">CalcTable[[#This Row],[IWC]]+CalcTable[[#This Row],[Eff Precip]]+CalcTable[[#This Row],[IrrAmt]]-CalcTable[[#This Row],[AET]]</f>
        <v>#NAME?</v>
      </c>
      <c r="AC8393" s="13" t="e">
        <f ca="1">IF(CalcTable[[#This Row],[PWC]]&gt;FCAP,MIN(24*PERC,MIN(SAT,CalcTable[[#This Row],[PWC]])-FCAP),0)</f>
        <v>#NAME?</v>
      </c>
      <c r="AD8393" s="13" t="e">
        <f ca="1">IF(CalcTable[[#This Row],[PWC]]&gt;SAT,CalcTable[[#This Row],[PWC]]-SAT,0)</f>
        <v>#NAME?</v>
      </c>
      <c r="AE8393" s="13" t="e">
        <f ca="1">CalcTable[[#This Row],[PWC]]-CalcTable[[#This Row],[PercAmt]]-CalcTable[[#This Row],[Runoff]]</f>
        <v>#NAME?</v>
      </c>
      <c r="AF8393" s="13" t="e">
        <f ca="1">CalcTable[[#This Row],[IrrAmt]]/1000*CUR_IRR_AREA*10000/IRR_EFF</f>
        <v>#NAME?</v>
      </c>
      <c r="AG8393" s="147"/>
      <c r="AI8393" s="50">
        <v>0</v>
      </c>
      <c r="AJ8393" s="50">
        <v>0</v>
      </c>
      <c r="AK8393" s="50">
        <v>2.3031785521592063</v>
      </c>
      <c r="AL8393" s="50">
        <v>4.0272197437632684</v>
      </c>
      <c r="AM8393" s="50"/>
      <c r="AN8393" s="50"/>
      <c r="AO8393" s="50"/>
      <c r="AP8393" s="50"/>
      <c r="AQ8393" s="50"/>
      <c r="AR8393" s="50"/>
      <c r="AS8393" s="50"/>
      <c r="AT8393" s="50"/>
      <c r="AU8393" s="50"/>
      <c r="AV8393" s="50"/>
      <c r="AW8393" s="50"/>
      <c r="AX8393" s="50">
        <f t="shared" si="2635"/>
        <v>6.3303982959224747</v>
      </c>
      <c r="AY8393" s="50"/>
      <c r="AZ8393" s="50">
        <f t="shared" si="2636"/>
        <v>151.91173124872427</v>
      </c>
      <c r="BA8393" s="50">
        <f t="shared" si="2626"/>
        <v>233.89584017660718</v>
      </c>
      <c r="BB8393" s="50">
        <f t="shared" si="2627"/>
        <v>241.12973214083217</v>
      </c>
      <c r="BC8393" s="17">
        <f t="shared" si="2637"/>
        <v>20148</v>
      </c>
      <c r="BD8393" s="50">
        <f t="shared" si="2638"/>
        <v>6.3303982959224747</v>
      </c>
      <c r="BE8393" s="50">
        <f t="shared" si="2639"/>
        <v>151.91173124872427</v>
      </c>
      <c r="BF8393" s="50">
        <f t="shared" si="2640"/>
        <v>248.47923232568141</v>
      </c>
      <c r="BG8393" s="50"/>
      <c r="BH8393" s="17">
        <f t="shared" si="2641"/>
        <v>0</v>
      </c>
      <c r="BI8393" s="17">
        <f t="shared" si="2631"/>
        <v>8393</v>
      </c>
      <c r="BJ8393" s="17">
        <f t="shared" si="2642"/>
        <v>8393</v>
      </c>
      <c r="BK8393" s="150">
        <f t="shared" si="2643"/>
        <v>41871</v>
      </c>
      <c r="BL8393" s="50" t="e">
        <f t="shared" ca="1" si="2628"/>
        <v>#NAME?</v>
      </c>
      <c r="BM8393" s="50" t="e">
        <f t="shared" ca="1" si="2629"/>
        <v>#NAME?</v>
      </c>
      <c r="BN8393" s="50" t="e">
        <f t="shared" ca="1" si="2630"/>
        <v>#NAME?</v>
      </c>
    </row>
    <row r="8394" spans="1:66" x14ac:dyDescent="0.35">
      <c r="A8394" s="48">
        <v>41872</v>
      </c>
      <c r="B8394" s="17">
        <v>2014</v>
      </c>
      <c r="C8394" s="17">
        <v>8</v>
      </c>
      <c r="D8394" s="17">
        <v>233</v>
      </c>
      <c r="E8394" s="17">
        <v>21</v>
      </c>
      <c r="F8394" s="17">
        <v>5</v>
      </c>
      <c r="G8394" s="50">
        <v>8.6999999999999993</v>
      </c>
      <c r="H8394" s="32">
        <v>1.8405209389903958</v>
      </c>
      <c r="I8394" s="50">
        <v>10.666666666666666</v>
      </c>
      <c r="J8394" s="13">
        <v>0.2</v>
      </c>
      <c r="K8394" s="13">
        <f t="shared" si="2632"/>
        <v>0.2</v>
      </c>
      <c r="L8394" s="13">
        <f t="shared" si="2624"/>
        <v>0</v>
      </c>
      <c r="M8394" s="13" t="e">
        <f ca="1">CalcTable[[#This Row],[IWC]]-AE8393</f>
        <v>#NAME?</v>
      </c>
      <c r="N8394" s="13" t="e">
        <f ca="1">IF(CalcTable[[#This Row],[Day of Year]]&lt;123,FCAP,AE8393)</f>
        <v>#NAME?</v>
      </c>
      <c r="O8394" s="17" t="e">
        <f ca="1">IF(IRR_DRIP,5,COUNTIF('IDET Wind Values'!C8378:G8378,"&lt;="&amp;IRR_MAXWIND))</f>
        <v>#NAME?</v>
      </c>
      <c r="P8394" s="13" t="e">
        <f ca="1">CalcTable[[#This Row],[ET_o]]*KL</f>
        <v>#NAME?</v>
      </c>
      <c r="Q8394" s="13" t="e">
        <f ca="1">IF(WILTPT&lt;=0,1,MAX(0,MIN(1,(CalcTable[[#This Row],[IWC]]-WILTPT)/(MAD-WILTPT))))</f>
        <v>#NAME?</v>
      </c>
      <c r="R8394" s="13" t="e">
        <f ca="1">CalcTable[[#This Row],[ETMult]]*CalcTable[[#This Row],[ETb]]</f>
        <v>#NAME?</v>
      </c>
      <c r="S8394" s="13" t="b">
        <f>INDEX(IRR_LIST,CalcTable[[#This Row],[Day of Week]]+1)</f>
        <v>1</v>
      </c>
      <c r="T8394" s="13">
        <f t="shared" ca="1" si="2633"/>
        <v>13.1</v>
      </c>
      <c r="U8394" s="13" t="b">
        <f ca="1">IF(CalcTable[[#This Row],[IrrPrecip]]&gt;=IC_MM,FALSE,TRUE)</f>
        <v>0</v>
      </c>
      <c r="V8394" s="13" t="b">
        <f t="shared" si="2625"/>
        <v>1</v>
      </c>
      <c r="W8394" s="13" t="e">
        <f ca="1">IF(AND(IRR_DRIP=FALSE,CalcTable[[#This Row],[IrrHours]]&lt;=0),FALSE,TRUE)</f>
        <v>#NAME?</v>
      </c>
      <c r="X8394" s="13" t="e">
        <f ca="1">AND(CalcTable[[#This Row],[IrrDay]],CalcTable[[#This Row],[IrrRain]],CalcTable[[#This Row],[IrrWarm]],CalcTable[[#This Row],[IrrWindy]])</f>
        <v>#NAME?</v>
      </c>
      <c r="Y8394" s="13" t="e">
        <f t="shared" ca="1" si="2634"/>
        <v>#NAME?</v>
      </c>
      <c r="Z8394" s="13" t="e">
        <f ca="1">CalcTable[[#This Row],[IrrHours]]/5</f>
        <v>#NAME?</v>
      </c>
      <c r="AA8394" s="13" t="e">
        <f ca="1">IF(CalcTable[[#This Row],[IrrFlag]]=FALSE,0,MAX(0,CalcTable[[#This Row],[VolRednWind]]*(FCAP*IRR_TARGET-CalcTable[[#This Row],[IWC]])))</f>
        <v>#NAME?</v>
      </c>
      <c r="AB8394" s="13" t="e">
        <f ca="1">CalcTable[[#This Row],[IWC]]+CalcTable[[#This Row],[Eff Precip]]+CalcTable[[#This Row],[IrrAmt]]-CalcTable[[#This Row],[AET]]</f>
        <v>#NAME?</v>
      </c>
      <c r="AC8394" s="13" t="e">
        <f ca="1">IF(CalcTable[[#This Row],[PWC]]&gt;FCAP,MIN(24*PERC,MIN(SAT,CalcTable[[#This Row],[PWC]])-FCAP),0)</f>
        <v>#NAME?</v>
      </c>
      <c r="AD8394" s="13" t="e">
        <f ca="1">IF(CalcTable[[#This Row],[PWC]]&gt;SAT,CalcTable[[#This Row],[PWC]]-SAT,0)</f>
        <v>#NAME?</v>
      </c>
      <c r="AE8394" s="13" t="e">
        <f ca="1">CalcTable[[#This Row],[PWC]]-CalcTable[[#This Row],[PercAmt]]-CalcTable[[#This Row],[Runoff]]</f>
        <v>#NAME?</v>
      </c>
      <c r="AF8394" s="13" t="e">
        <f ca="1">CalcTable[[#This Row],[IrrAmt]]/1000*CUR_IRR_AREA*10000/IRR_EFF</f>
        <v>#NAME?</v>
      </c>
      <c r="AG8394" s="147"/>
      <c r="AI8394" s="50">
        <v>0</v>
      </c>
      <c r="AJ8394" s="50">
        <v>0</v>
      </c>
      <c r="AK8394" s="50">
        <v>0</v>
      </c>
      <c r="AL8394" s="50">
        <v>0</v>
      </c>
      <c r="AM8394" s="50"/>
      <c r="AN8394" s="50"/>
      <c r="AO8394" s="50"/>
      <c r="AP8394" s="50"/>
      <c r="AQ8394" s="50"/>
      <c r="AR8394" s="50"/>
      <c r="AS8394" s="50"/>
      <c r="AT8394" s="50"/>
      <c r="AU8394" s="50"/>
      <c r="AV8394" s="50"/>
      <c r="AW8394" s="50"/>
      <c r="AX8394" s="50">
        <f t="shared" si="2635"/>
        <v>0</v>
      </c>
      <c r="AY8394" s="50"/>
      <c r="AZ8394" s="50">
        <f t="shared" si="2636"/>
        <v>0</v>
      </c>
      <c r="BA8394" s="50">
        <f t="shared" si="2626"/>
        <v>0</v>
      </c>
      <c r="BB8394" s="50">
        <f t="shared" si="2627"/>
        <v>0</v>
      </c>
      <c r="BC8394" s="17">
        <f t="shared" si="2637"/>
        <v>20148</v>
      </c>
      <c r="BD8394" s="50">
        <f t="shared" si="2638"/>
        <v>0</v>
      </c>
      <c r="BE8394" s="50">
        <f t="shared" si="2639"/>
        <v>0</v>
      </c>
      <c r="BF8394" s="50">
        <f t="shared" si="2640"/>
        <v>0</v>
      </c>
      <c r="BG8394" s="50"/>
      <c r="BH8394" s="17">
        <f t="shared" si="2641"/>
        <v>0</v>
      </c>
      <c r="BI8394" s="17">
        <f t="shared" si="2631"/>
        <v>8394</v>
      </c>
      <c r="BJ8394" s="17">
        <f t="shared" si="2642"/>
        <v>8394</v>
      </c>
      <c r="BK8394" s="150">
        <f t="shared" si="2643"/>
        <v>41872</v>
      </c>
      <c r="BL8394" s="50" t="e">
        <f t="shared" ca="1" si="2628"/>
        <v>#NAME?</v>
      </c>
      <c r="BM8394" s="50" t="e">
        <f t="shared" ca="1" si="2629"/>
        <v>#NAME?</v>
      </c>
      <c r="BN8394" s="50" t="e">
        <f t="shared" ca="1" si="2630"/>
        <v>#NAME?</v>
      </c>
    </row>
    <row r="8395" spans="1:66" x14ac:dyDescent="0.35">
      <c r="A8395" s="48">
        <v>41873</v>
      </c>
      <c r="B8395" s="17">
        <v>2014</v>
      </c>
      <c r="C8395" s="17">
        <v>8</v>
      </c>
      <c r="D8395" s="17">
        <v>234</v>
      </c>
      <c r="E8395" s="17">
        <v>22</v>
      </c>
      <c r="F8395" s="17">
        <v>6</v>
      </c>
      <c r="G8395" s="50">
        <v>8.6999999999999993</v>
      </c>
      <c r="H8395" s="32">
        <v>1.5734600877936513</v>
      </c>
      <c r="I8395" s="50">
        <v>9.3333333333333339</v>
      </c>
      <c r="J8395" s="13">
        <v>2.2999999999999998</v>
      </c>
      <c r="K8395" s="13">
        <f t="shared" si="2632"/>
        <v>2.2999999999999998</v>
      </c>
      <c r="L8395" s="13">
        <f t="shared" si="2624"/>
        <v>0</v>
      </c>
      <c r="M8395" s="13" t="e">
        <f ca="1">CalcTable[[#This Row],[IWC]]-AE8394</f>
        <v>#NAME?</v>
      </c>
      <c r="N8395" s="13" t="e">
        <f ca="1">IF(CalcTable[[#This Row],[Day of Year]]&lt;123,FCAP,AE8394)</f>
        <v>#NAME?</v>
      </c>
      <c r="O8395" s="17" t="e">
        <f ca="1">IF(IRR_DRIP,5,COUNTIF('IDET Wind Values'!C8379:G8379,"&lt;="&amp;IRR_MAXWIND))</f>
        <v>#NAME?</v>
      </c>
      <c r="P8395" s="13" t="e">
        <f ca="1">CalcTable[[#This Row],[ET_o]]*KL</f>
        <v>#NAME?</v>
      </c>
      <c r="Q8395" s="13" t="e">
        <f ca="1">IF(WILTPT&lt;=0,1,MAX(0,MIN(1,(CalcTable[[#This Row],[IWC]]-WILTPT)/(MAD-WILTPT))))</f>
        <v>#NAME?</v>
      </c>
      <c r="R8395" s="13" t="e">
        <f ca="1">CalcTable[[#This Row],[ETMult]]*CalcTable[[#This Row],[ETb]]</f>
        <v>#NAME?</v>
      </c>
      <c r="S8395" s="13" t="b">
        <f>INDEX(IRR_LIST,CalcTable[[#This Row],[Day of Week]]+1)</f>
        <v>0</v>
      </c>
      <c r="T8395" s="13">
        <f t="shared" ca="1" si="2633"/>
        <v>13.299999999999999</v>
      </c>
      <c r="U8395" s="13" t="b">
        <f ca="1">IF(CalcTable[[#This Row],[IrrPrecip]]&gt;=IC_MM,FALSE,TRUE)</f>
        <v>0</v>
      </c>
      <c r="V8395" s="13" t="b">
        <f t="shared" si="2625"/>
        <v>1</v>
      </c>
      <c r="W8395" s="13" t="e">
        <f ca="1">IF(AND(IRR_DRIP=FALSE,CalcTable[[#This Row],[IrrHours]]&lt;=0),FALSE,TRUE)</f>
        <v>#NAME?</v>
      </c>
      <c r="X8395" s="13" t="e">
        <f ca="1">AND(CalcTable[[#This Row],[IrrDay]],CalcTable[[#This Row],[IrrRain]],CalcTable[[#This Row],[IrrWarm]],CalcTable[[#This Row],[IrrWindy]])</f>
        <v>#NAME?</v>
      </c>
      <c r="Y8395" s="13" t="e">
        <f t="shared" ca="1" si="2634"/>
        <v>#NAME?</v>
      </c>
      <c r="Z8395" s="13" t="e">
        <f ca="1">CalcTable[[#This Row],[IrrHours]]/5</f>
        <v>#NAME?</v>
      </c>
      <c r="AA8395" s="13" t="e">
        <f ca="1">IF(CalcTable[[#This Row],[IrrFlag]]=FALSE,0,MAX(0,CalcTable[[#This Row],[VolRednWind]]*(FCAP*IRR_TARGET-CalcTable[[#This Row],[IWC]])))</f>
        <v>#NAME?</v>
      </c>
      <c r="AB8395" s="13" t="e">
        <f ca="1">CalcTable[[#This Row],[IWC]]+CalcTable[[#This Row],[Eff Precip]]+CalcTable[[#This Row],[IrrAmt]]-CalcTable[[#This Row],[AET]]</f>
        <v>#NAME?</v>
      </c>
      <c r="AC8395" s="13" t="e">
        <f ca="1">IF(CalcTable[[#This Row],[PWC]]&gt;FCAP,MIN(24*PERC,MIN(SAT,CalcTable[[#This Row],[PWC]])-FCAP),0)</f>
        <v>#NAME?</v>
      </c>
      <c r="AD8395" s="13" t="e">
        <f ca="1">IF(CalcTable[[#This Row],[PWC]]&gt;SAT,CalcTable[[#This Row],[PWC]]-SAT,0)</f>
        <v>#NAME?</v>
      </c>
      <c r="AE8395" s="13" t="e">
        <f ca="1">CalcTable[[#This Row],[PWC]]-CalcTable[[#This Row],[PercAmt]]-CalcTable[[#This Row],[Runoff]]</f>
        <v>#NAME?</v>
      </c>
      <c r="AF8395" s="13" t="e">
        <f ca="1">CalcTable[[#This Row],[IrrAmt]]/1000*CUR_IRR_AREA*10000/IRR_EFF</f>
        <v>#NAME?</v>
      </c>
      <c r="AG8395" s="147"/>
      <c r="AI8395" s="50">
        <v>0</v>
      </c>
      <c r="AJ8395" s="50">
        <v>0</v>
      </c>
      <c r="AK8395" s="50">
        <v>0</v>
      </c>
      <c r="AL8395" s="50">
        <v>0</v>
      </c>
      <c r="AM8395" s="50"/>
      <c r="AN8395" s="50"/>
      <c r="AO8395" s="50"/>
      <c r="AP8395" s="50"/>
      <c r="AQ8395" s="50"/>
      <c r="AR8395" s="50"/>
      <c r="AS8395" s="50"/>
      <c r="AT8395" s="50"/>
      <c r="AU8395" s="50"/>
      <c r="AV8395" s="50"/>
      <c r="AW8395" s="50"/>
      <c r="AX8395" s="50">
        <f t="shared" si="2635"/>
        <v>0</v>
      </c>
      <c r="AY8395" s="50"/>
      <c r="AZ8395" s="50">
        <f t="shared" si="2636"/>
        <v>0</v>
      </c>
      <c r="BA8395" s="50">
        <f t="shared" si="2626"/>
        <v>0</v>
      </c>
      <c r="BB8395" s="50">
        <f t="shared" si="2627"/>
        <v>0</v>
      </c>
      <c r="BC8395" s="17">
        <f t="shared" si="2637"/>
        <v>20148</v>
      </c>
      <c r="BD8395" s="50">
        <f t="shared" si="2638"/>
        <v>0</v>
      </c>
      <c r="BE8395" s="50">
        <f t="shared" si="2639"/>
        <v>0</v>
      </c>
      <c r="BF8395" s="50">
        <f t="shared" si="2640"/>
        <v>0</v>
      </c>
      <c r="BG8395" s="50"/>
      <c r="BH8395" s="17">
        <f t="shared" si="2641"/>
        <v>0</v>
      </c>
      <c r="BI8395" s="17">
        <f t="shared" si="2631"/>
        <v>8395</v>
      </c>
      <c r="BJ8395" s="17">
        <f t="shared" si="2642"/>
        <v>8395</v>
      </c>
      <c r="BK8395" s="150">
        <f t="shared" si="2643"/>
        <v>41873</v>
      </c>
      <c r="BL8395" s="50" t="e">
        <f t="shared" ca="1" si="2628"/>
        <v>#NAME?</v>
      </c>
      <c r="BM8395" s="50" t="e">
        <f t="shared" ca="1" si="2629"/>
        <v>#NAME?</v>
      </c>
      <c r="BN8395" s="50" t="e">
        <f t="shared" ca="1" si="2630"/>
        <v>#NAME?</v>
      </c>
    </row>
    <row r="8396" spans="1:66" x14ac:dyDescent="0.35">
      <c r="A8396" s="48">
        <v>41874</v>
      </c>
      <c r="B8396" s="17">
        <v>2014</v>
      </c>
      <c r="C8396" s="17">
        <v>8</v>
      </c>
      <c r="D8396" s="17">
        <v>235</v>
      </c>
      <c r="E8396" s="17">
        <v>23</v>
      </c>
      <c r="F8396" s="17">
        <v>7</v>
      </c>
      <c r="G8396" s="50">
        <v>7.4</v>
      </c>
      <c r="H8396" s="32">
        <v>2.012762585104507</v>
      </c>
      <c r="I8396" s="50">
        <v>7.666666666666667</v>
      </c>
      <c r="J8396" s="13">
        <v>0</v>
      </c>
      <c r="K8396" s="13">
        <f t="shared" si="2632"/>
        <v>0</v>
      </c>
      <c r="L8396" s="13">
        <f t="shared" si="2624"/>
        <v>0</v>
      </c>
      <c r="M8396" s="13" t="e">
        <f ca="1">CalcTable[[#This Row],[IWC]]-AE8395</f>
        <v>#NAME?</v>
      </c>
      <c r="N8396" s="13" t="e">
        <f ca="1">IF(CalcTable[[#This Row],[Day of Year]]&lt;123,FCAP,AE8395)</f>
        <v>#NAME?</v>
      </c>
      <c r="O8396" s="17" t="e">
        <f ca="1">IF(IRR_DRIP,5,COUNTIF('IDET Wind Values'!C8380:G8380,"&lt;="&amp;IRR_MAXWIND))</f>
        <v>#NAME?</v>
      </c>
      <c r="P8396" s="13" t="e">
        <f ca="1">CalcTable[[#This Row],[ET_o]]*KL</f>
        <v>#NAME?</v>
      </c>
      <c r="Q8396" s="13" t="e">
        <f ca="1">IF(WILTPT&lt;=0,1,MAX(0,MIN(1,(CalcTable[[#This Row],[IWC]]-WILTPT)/(MAD-WILTPT))))</f>
        <v>#NAME?</v>
      </c>
      <c r="R8396" s="13" t="e">
        <f ca="1">CalcTable[[#This Row],[ETMult]]*CalcTable[[#This Row],[ETb]]</f>
        <v>#NAME?</v>
      </c>
      <c r="S8396" s="13" t="b">
        <f>INDEX(IRR_LIST,CalcTable[[#This Row],[Day of Week]]+1)</f>
        <v>0</v>
      </c>
      <c r="T8396" s="13">
        <f t="shared" ca="1" si="2633"/>
        <v>2.5</v>
      </c>
      <c r="U8396" s="13" t="b">
        <f ca="1">IF(CalcTable[[#This Row],[IrrPrecip]]&gt;=IC_MM,FALSE,TRUE)</f>
        <v>1</v>
      </c>
      <c r="V8396" s="13" t="b">
        <f t="shared" si="2625"/>
        <v>1</v>
      </c>
      <c r="W8396" s="13" t="e">
        <f ca="1">IF(AND(IRR_DRIP=FALSE,CalcTable[[#This Row],[IrrHours]]&lt;=0),FALSE,TRUE)</f>
        <v>#NAME?</v>
      </c>
      <c r="X8396" s="13" t="e">
        <f ca="1">AND(CalcTable[[#This Row],[IrrDay]],CalcTable[[#This Row],[IrrRain]],CalcTable[[#This Row],[IrrWarm]],CalcTable[[#This Row],[IrrWindy]])</f>
        <v>#NAME?</v>
      </c>
      <c r="Y8396" s="13" t="e">
        <f t="shared" ca="1" si="2634"/>
        <v>#NAME?</v>
      </c>
      <c r="Z8396" s="13" t="e">
        <f ca="1">CalcTable[[#This Row],[IrrHours]]/5</f>
        <v>#NAME?</v>
      </c>
      <c r="AA8396" s="13" t="e">
        <f ca="1">IF(CalcTable[[#This Row],[IrrFlag]]=FALSE,0,MAX(0,CalcTable[[#This Row],[VolRednWind]]*(FCAP*IRR_TARGET-CalcTable[[#This Row],[IWC]])))</f>
        <v>#NAME?</v>
      </c>
      <c r="AB8396" s="13" t="e">
        <f ca="1">CalcTable[[#This Row],[IWC]]+CalcTable[[#This Row],[Eff Precip]]+CalcTable[[#This Row],[IrrAmt]]-CalcTable[[#This Row],[AET]]</f>
        <v>#NAME?</v>
      </c>
      <c r="AC8396" s="13" t="e">
        <f ca="1">IF(CalcTable[[#This Row],[PWC]]&gt;FCAP,MIN(24*PERC,MIN(SAT,CalcTable[[#This Row],[PWC]])-FCAP),0)</f>
        <v>#NAME?</v>
      </c>
      <c r="AD8396" s="13" t="e">
        <f ca="1">IF(CalcTable[[#This Row],[PWC]]&gt;SAT,CalcTable[[#This Row],[PWC]]-SAT,0)</f>
        <v>#NAME?</v>
      </c>
      <c r="AE8396" s="13" t="e">
        <f ca="1">CalcTable[[#This Row],[PWC]]-CalcTable[[#This Row],[PercAmt]]-CalcTable[[#This Row],[Runoff]]</f>
        <v>#NAME?</v>
      </c>
      <c r="AF8396" s="13" t="e">
        <f ca="1">CalcTable[[#This Row],[IrrAmt]]/1000*CUR_IRR_AREA*10000/IRR_EFF</f>
        <v>#NAME?</v>
      </c>
      <c r="AG8396" s="147"/>
      <c r="AI8396" s="50">
        <v>0</v>
      </c>
      <c r="AJ8396" s="50">
        <v>0</v>
      </c>
      <c r="AK8396" s="50">
        <v>5.0884463384562402</v>
      </c>
      <c r="AL8396" s="50">
        <v>0</v>
      </c>
      <c r="AM8396" s="50"/>
      <c r="AN8396" s="50"/>
      <c r="AO8396" s="50"/>
      <c r="AP8396" s="50"/>
      <c r="AQ8396" s="50"/>
      <c r="AR8396" s="50"/>
      <c r="AS8396" s="50"/>
      <c r="AT8396" s="50"/>
      <c r="AU8396" s="50"/>
      <c r="AV8396" s="50"/>
      <c r="AW8396" s="50"/>
      <c r="AX8396" s="50">
        <f t="shared" si="2635"/>
        <v>5.0884463384562402</v>
      </c>
      <c r="AY8396" s="50"/>
      <c r="AZ8396" s="50">
        <f t="shared" si="2636"/>
        <v>74.630546297358194</v>
      </c>
      <c r="BA8396" s="50">
        <f t="shared" si="2626"/>
        <v>114.90734906101181</v>
      </c>
      <c r="BB8396" s="50">
        <f t="shared" si="2627"/>
        <v>118.46118459898128</v>
      </c>
      <c r="BC8396" s="17">
        <f t="shared" si="2637"/>
        <v>20148</v>
      </c>
      <c r="BD8396" s="50">
        <f t="shared" si="2638"/>
        <v>5.0884463384562402</v>
      </c>
      <c r="BE8396" s="50">
        <f t="shared" si="2639"/>
        <v>74.630546297358194</v>
      </c>
      <c r="BF8396" s="50">
        <f t="shared" si="2640"/>
        <v>122.07181564965228</v>
      </c>
      <c r="BG8396" s="50"/>
      <c r="BH8396" s="17">
        <f t="shared" si="2641"/>
        <v>0</v>
      </c>
      <c r="BI8396" s="17">
        <f t="shared" si="2631"/>
        <v>8396</v>
      </c>
      <c r="BJ8396" s="17">
        <f t="shared" si="2642"/>
        <v>8396</v>
      </c>
      <c r="BK8396" s="150">
        <f t="shared" si="2643"/>
        <v>41874</v>
      </c>
      <c r="BL8396" s="50" t="e">
        <f t="shared" ca="1" si="2628"/>
        <v>#NAME?</v>
      </c>
      <c r="BM8396" s="50" t="e">
        <f t="shared" ca="1" si="2629"/>
        <v>#NAME?</v>
      </c>
      <c r="BN8396" s="50" t="e">
        <f t="shared" ca="1" si="2630"/>
        <v>#NAME?</v>
      </c>
    </row>
    <row r="8397" spans="1:66" x14ac:dyDescent="0.35">
      <c r="A8397" s="48">
        <v>41875</v>
      </c>
      <c r="B8397" s="17">
        <v>2014</v>
      </c>
      <c r="C8397" s="17">
        <v>8</v>
      </c>
      <c r="D8397" s="17">
        <v>236</v>
      </c>
      <c r="E8397" s="17">
        <v>24</v>
      </c>
      <c r="F8397" s="17">
        <v>1</v>
      </c>
      <c r="G8397" s="50">
        <v>7.5</v>
      </c>
      <c r="H8397" s="32">
        <v>2.1468140636893289</v>
      </c>
      <c r="I8397" s="50">
        <v>5.666666666666667</v>
      </c>
      <c r="J8397" s="13">
        <v>0</v>
      </c>
      <c r="K8397" s="13">
        <f t="shared" si="2632"/>
        <v>0</v>
      </c>
      <c r="L8397" s="13">
        <f t="shared" si="2624"/>
        <v>0</v>
      </c>
      <c r="M8397" s="13" t="e">
        <f ca="1">CalcTable[[#This Row],[IWC]]-AE8396</f>
        <v>#NAME?</v>
      </c>
      <c r="N8397" s="13" t="e">
        <f ca="1">IF(CalcTable[[#This Row],[Day of Year]]&lt;123,FCAP,AE8396)</f>
        <v>#NAME?</v>
      </c>
      <c r="O8397" s="17" t="e">
        <f ca="1">IF(IRR_DRIP,5,COUNTIF('IDET Wind Values'!C8381:G8381,"&lt;="&amp;IRR_MAXWIND))</f>
        <v>#NAME?</v>
      </c>
      <c r="P8397" s="13" t="e">
        <f ca="1">CalcTable[[#This Row],[ET_o]]*KL</f>
        <v>#NAME?</v>
      </c>
      <c r="Q8397" s="13" t="e">
        <f ca="1">IF(WILTPT&lt;=0,1,MAX(0,MIN(1,(CalcTable[[#This Row],[IWC]]-WILTPT)/(MAD-WILTPT))))</f>
        <v>#NAME?</v>
      </c>
      <c r="R8397" s="13" t="e">
        <f ca="1">CalcTable[[#This Row],[ETMult]]*CalcTable[[#This Row],[ETb]]</f>
        <v>#NAME?</v>
      </c>
      <c r="S8397" s="13" t="b">
        <f>INDEX(IRR_LIST,CalcTable[[#This Row],[Day of Week]]+1)</f>
        <v>1</v>
      </c>
      <c r="T8397" s="13">
        <f t="shared" ca="1" si="2633"/>
        <v>2.2999999999999998</v>
      </c>
      <c r="U8397" s="13" t="b">
        <f ca="1">IF(CalcTable[[#This Row],[IrrPrecip]]&gt;=IC_MM,FALSE,TRUE)</f>
        <v>1</v>
      </c>
      <c r="V8397" s="13" t="b">
        <f t="shared" si="2625"/>
        <v>1</v>
      </c>
      <c r="W8397" s="13" t="e">
        <f ca="1">IF(AND(IRR_DRIP=FALSE,CalcTable[[#This Row],[IrrHours]]&lt;=0),FALSE,TRUE)</f>
        <v>#NAME?</v>
      </c>
      <c r="X8397" s="13" t="e">
        <f ca="1">AND(CalcTable[[#This Row],[IrrDay]],CalcTable[[#This Row],[IrrRain]],CalcTable[[#This Row],[IrrWarm]],CalcTable[[#This Row],[IrrWindy]])</f>
        <v>#NAME?</v>
      </c>
      <c r="Y8397" s="13" t="e">
        <f t="shared" ca="1" si="2634"/>
        <v>#NAME?</v>
      </c>
      <c r="Z8397" s="13" t="e">
        <f ca="1">CalcTable[[#This Row],[IrrHours]]/5</f>
        <v>#NAME?</v>
      </c>
      <c r="AA8397" s="13" t="e">
        <f ca="1">IF(CalcTable[[#This Row],[IrrFlag]]=FALSE,0,MAX(0,CalcTable[[#This Row],[VolRednWind]]*(FCAP*IRR_TARGET-CalcTable[[#This Row],[IWC]])))</f>
        <v>#NAME?</v>
      </c>
      <c r="AB8397" s="13" t="e">
        <f ca="1">CalcTable[[#This Row],[IWC]]+CalcTable[[#This Row],[Eff Precip]]+CalcTable[[#This Row],[IrrAmt]]-CalcTable[[#This Row],[AET]]</f>
        <v>#NAME?</v>
      </c>
      <c r="AC8397" s="13" t="e">
        <f ca="1">IF(CalcTable[[#This Row],[PWC]]&gt;FCAP,MIN(24*PERC,MIN(SAT,CalcTable[[#This Row],[PWC]])-FCAP),0)</f>
        <v>#NAME?</v>
      </c>
      <c r="AD8397" s="13" t="e">
        <f ca="1">IF(CalcTable[[#This Row],[PWC]]&gt;SAT,CalcTable[[#This Row],[PWC]]-SAT,0)</f>
        <v>#NAME?</v>
      </c>
      <c r="AE8397" s="13" t="e">
        <f ca="1">CalcTable[[#This Row],[PWC]]-CalcTable[[#This Row],[PercAmt]]-CalcTable[[#This Row],[Runoff]]</f>
        <v>#NAME?</v>
      </c>
      <c r="AF8397" s="13" t="e">
        <f ca="1">CalcTable[[#This Row],[IrrAmt]]/1000*CUR_IRR_AREA*10000/IRR_EFF</f>
        <v>#NAME?</v>
      </c>
      <c r="AG8397" s="147"/>
      <c r="AI8397" s="50">
        <v>5.7653764226575932</v>
      </c>
      <c r="AJ8397" s="50">
        <v>8.4917764226575851</v>
      </c>
      <c r="AK8397" s="50">
        <v>0</v>
      </c>
      <c r="AL8397" s="50">
        <v>0</v>
      </c>
      <c r="AM8397" s="50"/>
      <c r="AN8397" s="50"/>
      <c r="AO8397" s="50"/>
      <c r="AP8397" s="50"/>
      <c r="AQ8397" s="50"/>
      <c r="AR8397" s="50"/>
      <c r="AS8397" s="50"/>
      <c r="AT8397" s="50"/>
      <c r="AU8397" s="50"/>
      <c r="AV8397" s="50"/>
      <c r="AW8397" s="50"/>
      <c r="AX8397" s="50">
        <f t="shared" si="2635"/>
        <v>14.257152845315179</v>
      </c>
      <c r="AY8397" s="50"/>
      <c r="AZ8397" s="50">
        <f t="shared" si="2636"/>
        <v>333.65096259693388</v>
      </c>
      <c r="BA8397" s="50">
        <f t="shared" si="2626"/>
        <v>541.08932062338181</v>
      </c>
      <c r="BB8397" s="50">
        <f t="shared" si="2627"/>
        <v>560.0188793843829</v>
      </c>
      <c r="BC8397" s="17">
        <f t="shared" si="2637"/>
        <v>20148</v>
      </c>
      <c r="BD8397" s="50">
        <f t="shared" si="2638"/>
        <v>14.257152845315179</v>
      </c>
      <c r="BE8397" s="50">
        <f t="shared" si="2639"/>
        <v>333.65096259693388</v>
      </c>
      <c r="BF8397" s="50">
        <f t="shared" si="2640"/>
        <v>545.74675944592002</v>
      </c>
      <c r="BG8397" s="50"/>
      <c r="BH8397" s="17">
        <f t="shared" si="2641"/>
        <v>0</v>
      </c>
      <c r="BI8397" s="17">
        <f t="shared" si="2631"/>
        <v>8397</v>
      </c>
      <c r="BJ8397" s="17">
        <f t="shared" si="2642"/>
        <v>8397</v>
      </c>
      <c r="BK8397" s="150">
        <f t="shared" si="2643"/>
        <v>41875</v>
      </c>
      <c r="BL8397" s="50" t="e">
        <f t="shared" ca="1" si="2628"/>
        <v>#NAME?</v>
      </c>
      <c r="BM8397" s="50" t="e">
        <f t="shared" ca="1" si="2629"/>
        <v>#NAME?</v>
      </c>
      <c r="BN8397" s="50" t="e">
        <f t="shared" ca="1" si="2630"/>
        <v>#NAME?</v>
      </c>
    </row>
    <row r="8398" spans="1:66" x14ac:dyDescent="0.35">
      <c r="A8398" s="48">
        <v>41876</v>
      </c>
      <c r="B8398" s="17">
        <v>2014</v>
      </c>
      <c r="C8398" s="17">
        <v>8</v>
      </c>
      <c r="D8398" s="17">
        <v>237</v>
      </c>
      <c r="E8398" s="17">
        <v>25</v>
      </c>
      <c r="F8398" s="17">
        <v>2</v>
      </c>
      <c r="G8398" s="50">
        <v>5.7</v>
      </c>
      <c r="H8398" s="32">
        <v>3.6409147524481078</v>
      </c>
      <c r="I8398" s="50">
        <v>6</v>
      </c>
      <c r="J8398" s="13">
        <v>0</v>
      </c>
      <c r="K8398" s="13">
        <f t="shared" si="2632"/>
        <v>0</v>
      </c>
      <c r="L8398" s="13">
        <f t="shared" si="2624"/>
        <v>0</v>
      </c>
      <c r="M8398" s="13" t="e">
        <f ca="1">CalcTable[[#This Row],[IWC]]-AE8397</f>
        <v>#NAME?</v>
      </c>
      <c r="N8398" s="13" t="e">
        <f ca="1">IF(CalcTable[[#This Row],[Day of Year]]&lt;123,FCAP,AE8397)</f>
        <v>#NAME?</v>
      </c>
      <c r="O8398" s="17" t="e">
        <f ca="1">IF(IRR_DRIP,5,COUNTIF('IDET Wind Values'!C8382:G8382,"&lt;="&amp;IRR_MAXWIND))</f>
        <v>#NAME?</v>
      </c>
      <c r="P8398" s="13" t="e">
        <f ca="1">CalcTable[[#This Row],[ET_o]]*KL</f>
        <v>#NAME?</v>
      </c>
      <c r="Q8398" s="13" t="e">
        <f ca="1">IF(WILTPT&lt;=0,1,MAX(0,MIN(1,(CalcTable[[#This Row],[IWC]]-WILTPT)/(MAD-WILTPT))))</f>
        <v>#NAME?</v>
      </c>
      <c r="R8398" s="13" t="e">
        <f ca="1">CalcTable[[#This Row],[ETMult]]*CalcTable[[#This Row],[ETb]]</f>
        <v>#NAME?</v>
      </c>
      <c r="S8398" s="13" t="b">
        <f>INDEX(IRR_LIST,CalcTable[[#This Row],[Day of Week]]+1)</f>
        <v>0</v>
      </c>
      <c r="T8398" s="13">
        <f t="shared" ca="1" si="2633"/>
        <v>0</v>
      </c>
      <c r="U8398" s="13" t="b">
        <f ca="1">IF(CalcTable[[#This Row],[IrrPrecip]]&gt;=IC_MM,FALSE,TRUE)</f>
        <v>1</v>
      </c>
      <c r="V8398" s="13" t="b">
        <f t="shared" si="2625"/>
        <v>1</v>
      </c>
      <c r="W8398" s="13" t="e">
        <f ca="1">IF(AND(IRR_DRIP=FALSE,CalcTable[[#This Row],[IrrHours]]&lt;=0),FALSE,TRUE)</f>
        <v>#NAME?</v>
      </c>
      <c r="X8398" s="13" t="e">
        <f ca="1">AND(CalcTable[[#This Row],[IrrDay]],CalcTable[[#This Row],[IrrRain]],CalcTable[[#This Row],[IrrWarm]],CalcTable[[#This Row],[IrrWindy]])</f>
        <v>#NAME?</v>
      </c>
      <c r="Y8398" s="13" t="e">
        <f t="shared" ca="1" si="2634"/>
        <v>#NAME?</v>
      </c>
      <c r="Z8398" s="13" t="e">
        <f ca="1">CalcTable[[#This Row],[IrrHours]]/5</f>
        <v>#NAME?</v>
      </c>
      <c r="AA8398" s="13" t="e">
        <f ca="1">IF(CalcTable[[#This Row],[IrrFlag]]=FALSE,0,MAX(0,CalcTable[[#This Row],[VolRednWind]]*(FCAP*IRR_TARGET-CalcTable[[#This Row],[IWC]])))</f>
        <v>#NAME?</v>
      </c>
      <c r="AB8398" s="13" t="e">
        <f ca="1">CalcTable[[#This Row],[IWC]]+CalcTable[[#This Row],[Eff Precip]]+CalcTable[[#This Row],[IrrAmt]]-CalcTable[[#This Row],[AET]]</f>
        <v>#NAME?</v>
      </c>
      <c r="AC8398" s="13" t="e">
        <f ca="1">IF(CalcTable[[#This Row],[PWC]]&gt;FCAP,MIN(24*PERC,MIN(SAT,CalcTable[[#This Row],[PWC]])-FCAP),0)</f>
        <v>#NAME?</v>
      </c>
      <c r="AD8398" s="13" t="e">
        <f ca="1">IF(CalcTable[[#This Row],[PWC]]&gt;SAT,CalcTable[[#This Row],[PWC]]-SAT,0)</f>
        <v>#NAME?</v>
      </c>
      <c r="AE8398" s="13" t="e">
        <f ca="1">CalcTable[[#This Row],[PWC]]-CalcTable[[#This Row],[PercAmt]]-CalcTable[[#This Row],[Runoff]]</f>
        <v>#NAME?</v>
      </c>
      <c r="AF8398" s="13" t="e">
        <f ca="1">CalcTable[[#This Row],[IrrAmt]]/1000*CUR_IRR_AREA*10000/IRR_EFF</f>
        <v>#NAME?</v>
      </c>
      <c r="AG8398" s="147"/>
      <c r="AI8398" s="50">
        <v>0</v>
      </c>
      <c r="AJ8398" s="50">
        <v>0</v>
      </c>
      <c r="AK8398" s="50">
        <v>3.2869981880233072</v>
      </c>
      <c r="AL8398" s="50">
        <v>6.4454567215678367</v>
      </c>
      <c r="AM8398" s="50"/>
      <c r="AN8398" s="50"/>
      <c r="AO8398" s="50"/>
      <c r="AP8398" s="50"/>
      <c r="AQ8398" s="50"/>
      <c r="AR8398" s="50"/>
      <c r="AS8398" s="50"/>
      <c r="AT8398" s="50"/>
      <c r="AU8398" s="50"/>
      <c r="AV8398" s="50"/>
      <c r="AW8398" s="50"/>
      <c r="AX8398" s="50">
        <f t="shared" si="2635"/>
        <v>9.7324549095911443</v>
      </c>
      <c r="AY8398" s="50"/>
      <c r="AZ8398" s="50">
        <f t="shared" si="2636"/>
        <v>237.27603725699839</v>
      </c>
      <c r="BA8398" s="50">
        <f t="shared" si="2626"/>
        <v>365.32977164966422</v>
      </c>
      <c r="BB8398" s="50">
        <f t="shared" si="2627"/>
        <v>376.62863056666419</v>
      </c>
      <c r="BC8398" s="17">
        <f t="shared" si="2637"/>
        <v>20148</v>
      </c>
      <c r="BD8398" s="50">
        <f t="shared" si="2638"/>
        <v>9.7324549095911443</v>
      </c>
      <c r="BE8398" s="50">
        <f t="shared" si="2639"/>
        <v>237.27603725699839</v>
      </c>
      <c r="BF8398" s="50">
        <f t="shared" si="2640"/>
        <v>388.10806184788225</v>
      </c>
      <c r="BG8398" s="50"/>
      <c r="BH8398" s="17">
        <f t="shared" si="2641"/>
        <v>0</v>
      </c>
      <c r="BI8398" s="17">
        <f t="shared" si="2631"/>
        <v>8398</v>
      </c>
      <c r="BJ8398" s="17">
        <f t="shared" si="2642"/>
        <v>8398</v>
      </c>
      <c r="BK8398" s="150">
        <f t="shared" si="2643"/>
        <v>41876</v>
      </c>
      <c r="BL8398" s="50" t="e">
        <f t="shared" ca="1" si="2628"/>
        <v>#NAME?</v>
      </c>
      <c r="BM8398" s="50" t="e">
        <f t="shared" ca="1" si="2629"/>
        <v>#NAME?</v>
      </c>
      <c r="BN8398" s="50" t="e">
        <f t="shared" ca="1" si="2630"/>
        <v>#NAME?</v>
      </c>
    </row>
    <row r="8399" spans="1:66" x14ac:dyDescent="0.35">
      <c r="A8399" s="48">
        <v>41877</v>
      </c>
      <c r="B8399" s="17">
        <v>2014</v>
      </c>
      <c r="C8399" s="17">
        <v>8</v>
      </c>
      <c r="D8399" s="17">
        <v>238</v>
      </c>
      <c r="E8399" s="17">
        <v>26</v>
      </c>
      <c r="F8399" s="17">
        <v>3</v>
      </c>
      <c r="G8399" s="50">
        <v>8.8000000000000007</v>
      </c>
      <c r="H8399" s="32">
        <v>4.3590019388103212</v>
      </c>
      <c r="I8399" s="50">
        <v>5.833333333333333</v>
      </c>
      <c r="J8399" s="13">
        <v>0</v>
      </c>
      <c r="K8399" s="13">
        <f t="shared" si="2632"/>
        <v>0</v>
      </c>
      <c r="L8399" s="13">
        <f t="shared" si="2624"/>
        <v>0</v>
      </c>
      <c r="M8399" s="13" t="e">
        <f ca="1">CalcTable[[#This Row],[IWC]]-AE8398</f>
        <v>#NAME?</v>
      </c>
      <c r="N8399" s="13" t="e">
        <f ca="1">IF(CalcTable[[#This Row],[Day of Year]]&lt;123,FCAP,AE8398)</f>
        <v>#NAME?</v>
      </c>
      <c r="O8399" s="17" t="e">
        <f ca="1">IF(IRR_DRIP,5,COUNTIF('IDET Wind Values'!C8383:G8383,"&lt;="&amp;IRR_MAXWIND))</f>
        <v>#NAME?</v>
      </c>
      <c r="P8399" s="13" t="e">
        <f ca="1">CalcTable[[#This Row],[ET_o]]*KL</f>
        <v>#NAME?</v>
      </c>
      <c r="Q8399" s="13" t="e">
        <f ca="1">IF(WILTPT&lt;=0,1,MAX(0,MIN(1,(CalcTable[[#This Row],[IWC]]-WILTPT)/(MAD-WILTPT))))</f>
        <v>#NAME?</v>
      </c>
      <c r="R8399" s="13" t="e">
        <f ca="1">CalcTable[[#This Row],[ETMult]]*CalcTable[[#This Row],[ETb]]</f>
        <v>#NAME?</v>
      </c>
      <c r="S8399" s="13" t="b">
        <f>INDEX(IRR_LIST,CalcTable[[#This Row],[Day of Week]]+1)</f>
        <v>1</v>
      </c>
      <c r="T8399" s="13">
        <f t="shared" ca="1" si="2633"/>
        <v>0</v>
      </c>
      <c r="U8399" s="13" t="b">
        <f ca="1">IF(CalcTable[[#This Row],[IrrPrecip]]&gt;=IC_MM,FALSE,TRUE)</f>
        <v>1</v>
      </c>
      <c r="V8399" s="13" t="b">
        <f t="shared" si="2625"/>
        <v>1</v>
      </c>
      <c r="W8399" s="13" t="e">
        <f ca="1">IF(AND(IRR_DRIP=FALSE,CalcTable[[#This Row],[IrrHours]]&lt;=0),FALSE,TRUE)</f>
        <v>#NAME?</v>
      </c>
      <c r="X8399" s="13" t="e">
        <f ca="1">AND(CalcTable[[#This Row],[IrrDay]],CalcTable[[#This Row],[IrrRain]],CalcTable[[#This Row],[IrrWarm]],CalcTable[[#This Row],[IrrWindy]])</f>
        <v>#NAME?</v>
      </c>
      <c r="Y8399" s="13" t="e">
        <f t="shared" ca="1" si="2634"/>
        <v>#NAME?</v>
      </c>
      <c r="Z8399" s="13" t="e">
        <f ca="1">CalcTable[[#This Row],[IrrHours]]/5</f>
        <v>#NAME?</v>
      </c>
      <c r="AA8399" s="13" t="e">
        <f ca="1">IF(CalcTable[[#This Row],[IrrFlag]]=FALSE,0,MAX(0,CalcTable[[#This Row],[VolRednWind]]*(FCAP*IRR_TARGET-CalcTable[[#This Row],[IWC]])))</f>
        <v>#NAME?</v>
      </c>
      <c r="AB8399" s="13" t="e">
        <f ca="1">CalcTable[[#This Row],[IWC]]+CalcTable[[#This Row],[Eff Precip]]+CalcTable[[#This Row],[IrrAmt]]-CalcTable[[#This Row],[AET]]</f>
        <v>#NAME?</v>
      </c>
      <c r="AC8399" s="13" t="e">
        <f ca="1">IF(CalcTable[[#This Row],[PWC]]&gt;FCAP,MIN(24*PERC,MIN(SAT,CalcTable[[#This Row],[PWC]])-FCAP),0)</f>
        <v>#NAME?</v>
      </c>
      <c r="AD8399" s="13" t="e">
        <f ca="1">IF(CalcTable[[#This Row],[PWC]]&gt;SAT,CalcTable[[#This Row],[PWC]]-SAT,0)</f>
        <v>#NAME?</v>
      </c>
      <c r="AE8399" s="13" t="e">
        <f ca="1">CalcTable[[#This Row],[PWC]]-CalcTable[[#This Row],[PercAmt]]-CalcTable[[#This Row],[Runoff]]</f>
        <v>#NAME?</v>
      </c>
      <c r="AF8399" s="13" t="e">
        <f ca="1">CalcTable[[#This Row],[IrrAmt]]/1000*CUR_IRR_AREA*10000/IRR_EFF</f>
        <v>#NAME?</v>
      </c>
      <c r="AG8399" s="147"/>
      <c r="AI8399" s="50">
        <v>5.9566403267136749</v>
      </c>
      <c r="AJ8399" s="50">
        <v>9.3646403267136833</v>
      </c>
      <c r="AK8399" s="50">
        <v>0</v>
      </c>
      <c r="AL8399" s="50">
        <v>0</v>
      </c>
      <c r="AM8399" s="50"/>
      <c r="AN8399" s="50"/>
      <c r="AO8399" s="50"/>
      <c r="AP8399" s="50"/>
      <c r="AQ8399" s="50"/>
      <c r="AR8399" s="50"/>
      <c r="AS8399" s="50"/>
      <c r="AT8399" s="50"/>
      <c r="AU8399" s="50"/>
      <c r="AV8399" s="50"/>
      <c r="AW8399" s="50"/>
      <c r="AX8399" s="50">
        <f t="shared" si="2635"/>
        <v>15.321280653427358</v>
      </c>
      <c r="AY8399" s="50"/>
      <c r="AZ8399" s="50">
        <f t="shared" si="2636"/>
        <v>362.06017437540197</v>
      </c>
      <c r="BA8399" s="50">
        <f t="shared" si="2626"/>
        <v>587.64411520135036</v>
      </c>
      <c r="BB8399" s="50">
        <f t="shared" si="2627"/>
        <v>608.23911881935214</v>
      </c>
      <c r="BC8399" s="17">
        <f t="shared" si="2637"/>
        <v>20148</v>
      </c>
      <c r="BD8399" s="50">
        <f t="shared" si="2638"/>
        <v>15.321280653427358</v>
      </c>
      <c r="BE8399" s="50">
        <f t="shared" si="2639"/>
        <v>362.06017437540197</v>
      </c>
      <c r="BF8399" s="50">
        <f t="shared" si="2640"/>
        <v>592.21518604908761</v>
      </c>
      <c r="BG8399" s="50"/>
      <c r="BH8399" s="17">
        <f t="shared" si="2641"/>
        <v>0</v>
      </c>
      <c r="BI8399" s="17">
        <f t="shared" si="2631"/>
        <v>8399</v>
      </c>
      <c r="BJ8399" s="17">
        <f t="shared" si="2642"/>
        <v>8399</v>
      </c>
      <c r="BK8399" s="150">
        <f t="shared" si="2643"/>
        <v>41877</v>
      </c>
      <c r="BL8399" s="50" t="e">
        <f t="shared" ca="1" si="2628"/>
        <v>#NAME?</v>
      </c>
      <c r="BM8399" s="50" t="e">
        <f t="shared" ca="1" si="2629"/>
        <v>#NAME?</v>
      </c>
      <c r="BN8399" s="50" t="e">
        <f t="shared" ca="1" si="2630"/>
        <v>#NAME?</v>
      </c>
    </row>
    <row r="8400" spans="1:66" x14ac:dyDescent="0.35">
      <c r="A8400" s="48">
        <v>41878</v>
      </c>
      <c r="B8400" s="17">
        <v>2014</v>
      </c>
      <c r="C8400" s="17">
        <v>8</v>
      </c>
      <c r="D8400" s="17">
        <v>239</v>
      </c>
      <c r="E8400" s="17">
        <v>27</v>
      </c>
      <c r="F8400" s="17">
        <v>4</v>
      </c>
      <c r="G8400" s="50">
        <v>14.1</v>
      </c>
      <c r="H8400" s="32">
        <v>5.7675335218181543</v>
      </c>
      <c r="I8400" s="50">
        <v>7.166666666666667</v>
      </c>
      <c r="J8400" s="13">
        <v>0</v>
      </c>
      <c r="K8400" s="13">
        <f t="shared" si="2632"/>
        <v>0</v>
      </c>
      <c r="L8400" s="13">
        <f t="shared" si="2624"/>
        <v>0</v>
      </c>
      <c r="M8400" s="13" t="e">
        <f ca="1">CalcTable[[#This Row],[IWC]]-AE8399</f>
        <v>#NAME?</v>
      </c>
      <c r="N8400" s="13" t="e">
        <f ca="1">IF(CalcTable[[#This Row],[Day of Year]]&lt;123,FCAP,AE8399)</f>
        <v>#NAME?</v>
      </c>
      <c r="O8400" s="17" t="e">
        <f ca="1">IF(IRR_DRIP,5,COUNTIF('IDET Wind Values'!C8384:G8384,"&lt;="&amp;IRR_MAXWIND))</f>
        <v>#NAME?</v>
      </c>
      <c r="P8400" s="13" t="e">
        <f ca="1">CalcTable[[#This Row],[ET_o]]*KL</f>
        <v>#NAME?</v>
      </c>
      <c r="Q8400" s="13" t="e">
        <f ca="1">IF(WILTPT&lt;=0,1,MAX(0,MIN(1,(CalcTable[[#This Row],[IWC]]-WILTPT)/(MAD-WILTPT))))</f>
        <v>#NAME?</v>
      </c>
      <c r="R8400" s="13" t="e">
        <f ca="1">CalcTable[[#This Row],[ETMult]]*CalcTable[[#This Row],[ETb]]</f>
        <v>#NAME?</v>
      </c>
      <c r="S8400" s="13" t="b">
        <f>INDEX(IRR_LIST,CalcTable[[#This Row],[Day of Week]]+1)</f>
        <v>0</v>
      </c>
      <c r="T8400" s="13">
        <f t="shared" ca="1" si="2633"/>
        <v>0</v>
      </c>
      <c r="U8400" s="13" t="b">
        <f ca="1">IF(CalcTable[[#This Row],[IrrPrecip]]&gt;=IC_MM,FALSE,TRUE)</f>
        <v>1</v>
      </c>
      <c r="V8400" s="13" t="b">
        <f t="shared" si="2625"/>
        <v>1</v>
      </c>
      <c r="W8400" s="13" t="e">
        <f ca="1">IF(AND(IRR_DRIP=FALSE,CalcTable[[#This Row],[IrrHours]]&lt;=0),FALSE,TRUE)</f>
        <v>#NAME?</v>
      </c>
      <c r="X8400" s="13" t="e">
        <f ca="1">AND(CalcTable[[#This Row],[IrrDay]],CalcTable[[#This Row],[IrrRain]],CalcTable[[#This Row],[IrrWarm]],CalcTable[[#This Row],[IrrWindy]])</f>
        <v>#NAME?</v>
      </c>
      <c r="Y8400" s="13" t="e">
        <f t="shared" ca="1" si="2634"/>
        <v>#NAME?</v>
      </c>
      <c r="Z8400" s="13" t="e">
        <f ca="1">CalcTable[[#This Row],[IrrHours]]/5</f>
        <v>#NAME?</v>
      </c>
      <c r="AA8400" s="13" t="e">
        <f ca="1">IF(CalcTable[[#This Row],[IrrFlag]]=FALSE,0,MAX(0,CalcTable[[#This Row],[VolRednWind]]*(FCAP*IRR_TARGET-CalcTable[[#This Row],[IWC]])))</f>
        <v>#NAME?</v>
      </c>
      <c r="AB8400" s="13" t="e">
        <f ca="1">CalcTable[[#This Row],[IWC]]+CalcTable[[#This Row],[Eff Precip]]+CalcTable[[#This Row],[IrrAmt]]-CalcTable[[#This Row],[AET]]</f>
        <v>#NAME?</v>
      </c>
      <c r="AC8400" s="13" t="e">
        <f ca="1">IF(CalcTable[[#This Row],[PWC]]&gt;FCAP,MIN(24*PERC,MIN(SAT,CalcTable[[#This Row],[PWC]])-FCAP),0)</f>
        <v>#NAME?</v>
      </c>
      <c r="AD8400" s="13" t="e">
        <f ca="1">IF(CalcTable[[#This Row],[PWC]]&gt;SAT,CalcTable[[#This Row],[PWC]]-SAT,0)</f>
        <v>#NAME?</v>
      </c>
      <c r="AE8400" s="13" t="e">
        <f ca="1">CalcTable[[#This Row],[PWC]]-CalcTable[[#This Row],[PercAmt]]-CalcTable[[#This Row],[Runoff]]</f>
        <v>#NAME?</v>
      </c>
      <c r="AF8400" s="13" t="e">
        <f ca="1">CalcTable[[#This Row],[IrrAmt]]/1000*CUR_IRR_AREA*10000/IRR_EFF</f>
        <v>#NAME?</v>
      </c>
      <c r="AG8400" s="147"/>
      <c r="AI8400" s="50">
        <v>0</v>
      </c>
      <c r="AJ8400" s="50">
        <v>0</v>
      </c>
      <c r="AK8400" s="50">
        <v>0</v>
      </c>
      <c r="AL8400" s="50">
        <v>4.6774510663456788</v>
      </c>
      <c r="AM8400" s="50"/>
      <c r="AN8400" s="50"/>
      <c r="AO8400" s="50"/>
      <c r="AP8400" s="50"/>
      <c r="AQ8400" s="50"/>
      <c r="AR8400" s="50"/>
      <c r="AS8400" s="50"/>
      <c r="AT8400" s="50"/>
      <c r="AU8400" s="50"/>
      <c r="AV8400" s="50"/>
      <c r="AW8400" s="50"/>
      <c r="AX8400" s="50">
        <f t="shared" si="2635"/>
        <v>4.6774510663456788</v>
      </c>
      <c r="AY8400" s="50"/>
      <c r="AZ8400" s="50">
        <f t="shared" si="2636"/>
        <v>137.20523127947325</v>
      </c>
      <c r="BA8400" s="50">
        <f t="shared" si="2626"/>
        <v>211.25249895410963</v>
      </c>
      <c r="BB8400" s="50">
        <f t="shared" si="2627"/>
        <v>217.7860813959893</v>
      </c>
      <c r="BC8400" s="17">
        <f t="shared" si="2637"/>
        <v>20148</v>
      </c>
      <c r="BD8400" s="50">
        <f t="shared" si="2638"/>
        <v>4.6774510663456788</v>
      </c>
      <c r="BE8400" s="50">
        <f t="shared" si="2639"/>
        <v>137.20523127947325</v>
      </c>
      <c r="BF8400" s="50">
        <f t="shared" si="2640"/>
        <v>224.42408008352805</v>
      </c>
      <c r="BG8400" s="50"/>
      <c r="BH8400" s="17">
        <f t="shared" si="2641"/>
        <v>0</v>
      </c>
      <c r="BI8400" s="17">
        <f t="shared" si="2631"/>
        <v>8400</v>
      </c>
      <c r="BJ8400" s="17">
        <f t="shared" si="2642"/>
        <v>8400</v>
      </c>
      <c r="BK8400" s="150">
        <f t="shared" si="2643"/>
        <v>41878</v>
      </c>
      <c r="BL8400" s="50" t="e">
        <f t="shared" ca="1" si="2628"/>
        <v>#NAME?</v>
      </c>
      <c r="BM8400" s="50" t="e">
        <f t="shared" ca="1" si="2629"/>
        <v>#NAME?</v>
      </c>
      <c r="BN8400" s="50" t="e">
        <f t="shared" ca="1" si="2630"/>
        <v>#NAME?</v>
      </c>
    </row>
    <row r="8401" spans="1:66" x14ac:dyDescent="0.35">
      <c r="A8401" s="48">
        <v>41879</v>
      </c>
      <c r="B8401" s="17">
        <v>2014</v>
      </c>
      <c r="C8401" s="17">
        <v>8</v>
      </c>
      <c r="D8401" s="17">
        <v>240</v>
      </c>
      <c r="E8401" s="17">
        <v>28</v>
      </c>
      <c r="F8401" s="17">
        <v>5</v>
      </c>
      <c r="G8401" s="50">
        <v>9.1999999999999993</v>
      </c>
      <c r="H8401" s="32">
        <v>2.0558202552635283</v>
      </c>
      <c r="I8401" s="50">
        <v>18.5</v>
      </c>
      <c r="J8401" s="13">
        <v>6.8</v>
      </c>
      <c r="K8401" s="13">
        <f t="shared" si="2632"/>
        <v>6.8</v>
      </c>
      <c r="L8401" s="13">
        <f t="shared" si="2624"/>
        <v>1.3499999999999999</v>
      </c>
      <c r="M8401" s="13" t="e">
        <f ca="1">CalcTable[[#This Row],[IWC]]-AE8400</f>
        <v>#NAME?</v>
      </c>
      <c r="N8401" s="13" t="e">
        <f ca="1">IF(CalcTable[[#This Row],[Day of Year]]&lt;123,FCAP,AE8400)</f>
        <v>#NAME?</v>
      </c>
      <c r="O8401" s="17" t="e">
        <f ca="1">IF(IRR_DRIP,5,COUNTIF('IDET Wind Values'!C8385:G8385,"&lt;="&amp;IRR_MAXWIND))</f>
        <v>#NAME?</v>
      </c>
      <c r="P8401" s="13" t="e">
        <f ca="1">CalcTable[[#This Row],[ET_o]]*KL</f>
        <v>#NAME?</v>
      </c>
      <c r="Q8401" s="13" t="e">
        <f ca="1">IF(WILTPT&lt;=0,1,MAX(0,MIN(1,(CalcTable[[#This Row],[IWC]]-WILTPT)/(MAD-WILTPT))))</f>
        <v>#NAME?</v>
      </c>
      <c r="R8401" s="13" t="e">
        <f ca="1">CalcTable[[#This Row],[ETMult]]*CalcTable[[#This Row],[ETb]]</f>
        <v>#NAME?</v>
      </c>
      <c r="S8401" s="13" t="b">
        <f>INDEX(IRR_LIST,CalcTable[[#This Row],[Day of Week]]+1)</f>
        <v>1</v>
      </c>
      <c r="T8401" s="13">
        <f t="shared" ca="1" si="2633"/>
        <v>0</v>
      </c>
      <c r="U8401" s="13" t="b">
        <f ca="1">IF(CalcTable[[#This Row],[IrrPrecip]]&gt;=IC_MM,FALSE,TRUE)</f>
        <v>1</v>
      </c>
      <c r="V8401" s="13" t="b">
        <f t="shared" si="2625"/>
        <v>1</v>
      </c>
      <c r="W8401" s="13" t="e">
        <f ca="1">IF(AND(IRR_DRIP=FALSE,CalcTable[[#This Row],[IrrHours]]&lt;=0),FALSE,TRUE)</f>
        <v>#NAME?</v>
      </c>
      <c r="X8401" s="13" t="e">
        <f ca="1">AND(CalcTable[[#This Row],[IrrDay]],CalcTable[[#This Row],[IrrRain]],CalcTable[[#This Row],[IrrWarm]],CalcTable[[#This Row],[IrrWindy]])</f>
        <v>#NAME?</v>
      </c>
      <c r="Y8401" s="13" t="e">
        <f t="shared" ca="1" si="2634"/>
        <v>#NAME?</v>
      </c>
      <c r="Z8401" s="13" t="e">
        <f ca="1">CalcTable[[#This Row],[IrrHours]]/5</f>
        <v>#NAME?</v>
      </c>
      <c r="AA8401" s="13" t="e">
        <f ca="1">IF(CalcTable[[#This Row],[IrrFlag]]=FALSE,0,MAX(0,CalcTable[[#This Row],[VolRednWind]]*(FCAP*IRR_TARGET-CalcTable[[#This Row],[IWC]])))</f>
        <v>#NAME?</v>
      </c>
      <c r="AB8401" s="13" t="e">
        <f ca="1">CalcTable[[#This Row],[IWC]]+CalcTable[[#This Row],[Eff Precip]]+CalcTable[[#This Row],[IrrAmt]]-CalcTable[[#This Row],[AET]]</f>
        <v>#NAME?</v>
      </c>
      <c r="AC8401" s="13" t="e">
        <f ca="1">IF(CalcTable[[#This Row],[PWC]]&gt;FCAP,MIN(24*PERC,MIN(SAT,CalcTable[[#This Row],[PWC]])-FCAP),0)</f>
        <v>#NAME?</v>
      </c>
      <c r="AD8401" s="13" t="e">
        <f ca="1">IF(CalcTable[[#This Row],[PWC]]&gt;SAT,CalcTable[[#This Row],[PWC]]-SAT,0)</f>
        <v>#NAME?</v>
      </c>
      <c r="AE8401" s="13" t="e">
        <f ca="1">CalcTable[[#This Row],[PWC]]-CalcTable[[#This Row],[PercAmt]]-CalcTable[[#This Row],[Runoff]]</f>
        <v>#NAME?</v>
      </c>
      <c r="AF8401" s="13" t="e">
        <f ca="1">CalcTable[[#This Row],[IrrAmt]]/1000*CUR_IRR_AREA*10000/IRR_EFF</f>
        <v>#NAME?</v>
      </c>
      <c r="AG8401" s="147"/>
      <c r="AI8401" s="50">
        <v>4.4671640791636253</v>
      </c>
      <c r="AJ8401" s="50">
        <v>6.511964079163624</v>
      </c>
      <c r="AK8401" s="50">
        <v>0</v>
      </c>
      <c r="AL8401" s="50">
        <v>0</v>
      </c>
      <c r="AM8401" s="50"/>
      <c r="AN8401" s="50"/>
      <c r="AO8401" s="50"/>
      <c r="AP8401" s="50"/>
      <c r="AQ8401" s="50"/>
      <c r="AR8401" s="50"/>
      <c r="AS8401" s="50"/>
      <c r="AT8401" s="50"/>
      <c r="AU8401" s="50"/>
      <c r="AV8401" s="50"/>
      <c r="AW8401" s="50"/>
      <c r="AX8401" s="50">
        <f t="shared" si="2635"/>
        <v>10.979128158327249</v>
      </c>
      <c r="AY8401" s="50"/>
      <c r="AZ8401" s="50">
        <f t="shared" si="2636"/>
        <v>256.53601948319948</v>
      </c>
      <c r="BA8401" s="50">
        <f t="shared" si="2626"/>
        <v>415.97497648022772</v>
      </c>
      <c r="BB8401" s="50">
        <f t="shared" si="2627"/>
        <v>430.52330479491974</v>
      </c>
      <c r="BC8401" s="17">
        <f t="shared" si="2637"/>
        <v>20148</v>
      </c>
      <c r="BD8401" s="50">
        <f t="shared" si="2638"/>
        <v>10.979128158327249</v>
      </c>
      <c r="BE8401" s="50">
        <f t="shared" si="2639"/>
        <v>256.53601948319948</v>
      </c>
      <c r="BF8401" s="50">
        <f t="shared" si="2640"/>
        <v>419.61126149437371</v>
      </c>
      <c r="BG8401" s="50"/>
      <c r="BH8401" s="17">
        <f t="shared" si="2641"/>
        <v>0</v>
      </c>
      <c r="BI8401" s="17">
        <f t="shared" si="2631"/>
        <v>8401</v>
      </c>
      <c r="BJ8401" s="17">
        <f t="shared" si="2642"/>
        <v>8401</v>
      </c>
      <c r="BK8401" s="150">
        <f t="shared" si="2643"/>
        <v>41879</v>
      </c>
      <c r="BL8401" s="50" t="e">
        <f t="shared" ca="1" si="2628"/>
        <v>#NAME?</v>
      </c>
      <c r="BM8401" s="50" t="e">
        <f t="shared" ca="1" si="2629"/>
        <v>#NAME?</v>
      </c>
      <c r="BN8401" s="50" t="e">
        <f t="shared" ca="1" si="2630"/>
        <v>#NAME?</v>
      </c>
    </row>
    <row r="8402" spans="1:66" x14ac:dyDescent="0.35">
      <c r="A8402" s="48">
        <v>41880</v>
      </c>
      <c r="B8402" s="17">
        <v>2014</v>
      </c>
      <c r="C8402" s="17">
        <v>8</v>
      </c>
      <c r="D8402" s="17">
        <v>241</v>
      </c>
      <c r="E8402" s="17">
        <v>29</v>
      </c>
      <c r="F8402" s="17">
        <v>6</v>
      </c>
      <c r="G8402" s="50">
        <v>5</v>
      </c>
      <c r="H8402" s="32">
        <v>3.288862114438273</v>
      </c>
      <c r="I8402" s="50">
        <v>8.1666666666666661</v>
      </c>
      <c r="J8402" s="13">
        <v>0</v>
      </c>
      <c r="K8402" s="13">
        <f t="shared" si="2632"/>
        <v>0</v>
      </c>
      <c r="L8402" s="13">
        <f t="shared" si="2624"/>
        <v>0</v>
      </c>
      <c r="M8402" s="13" t="e">
        <f ca="1">CalcTable[[#This Row],[IWC]]-AE8401</f>
        <v>#NAME?</v>
      </c>
      <c r="N8402" s="13" t="e">
        <f ca="1">IF(CalcTable[[#This Row],[Day of Year]]&lt;123,FCAP,AE8401)</f>
        <v>#NAME?</v>
      </c>
      <c r="O8402" s="17" t="e">
        <f ca="1">IF(IRR_DRIP,5,COUNTIF('IDET Wind Values'!C8386:G8386,"&lt;="&amp;IRR_MAXWIND))</f>
        <v>#NAME?</v>
      </c>
      <c r="P8402" s="13" t="e">
        <f ca="1">CalcTable[[#This Row],[ET_o]]*KL</f>
        <v>#NAME?</v>
      </c>
      <c r="Q8402" s="13" t="e">
        <f ca="1">IF(WILTPT&lt;=0,1,MAX(0,MIN(1,(CalcTable[[#This Row],[IWC]]-WILTPT)/(MAD-WILTPT))))</f>
        <v>#NAME?</v>
      </c>
      <c r="R8402" s="13" t="e">
        <f ca="1">CalcTable[[#This Row],[ETMult]]*CalcTable[[#This Row],[ETb]]</f>
        <v>#NAME?</v>
      </c>
      <c r="S8402" s="13" t="b">
        <f>INDEX(IRR_LIST,CalcTable[[#This Row],[Day of Week]]+1)</f>
        <v>0</v>
      </c>
      <c r="T8402" s="13">
        <f t="shared" ca="1" si="2633"/>
        <v>6.8</v>
      </c>
      <c r="U8402" s="13" t="b">
        <f ca="1">IF(CalcTable[[#This Row],[IrrPrecip]]&gt;=IC_MM,FALSE,TRUE)</f>
        <v>1</v>
      </c>
      <c r="V8402" s="13" t="b">
        <f t="shared" si="2625"/>
        <v>1</v>
      </c>
      <c r="W8402" s="13" t="e">
        <f ca="1">IF(AND(IRR_DRIP=FALSE,CalcTable[[#This Row],[IrrHours]]&lt;=0),FALSE,TRUE)</f>
        <v>#NAME?</v>
      </c>
      <c r="X8402" s="13" t="e">
        <f ca="1">AND(CalcTable[[#This Row],[IrrDay]],CalcTable[[#This Row],[IrrRain]],CalcTable[[#This Row],[IrrWarm]],CalcTable[[#This Row],[IrrWindy]])</f>
        <v>#NAME?</v>
      </c>
      <c r="Y8402" s="13" t="e">
        <f t="shared" ca="1" si="2634"/>
        <v>#NAME?</v>
      </c>
      <c r="Z8402" s="13" t="e">
        <f ca="1">CalcTable[[#This Row],[IrrHours]]/5</f>
        <v>#NAME?</v>
      </c>
      <c r="AA8402" s="13" t="e">
        <f ca="1">IF(CalcTable[[#This Row],[IrrFlag]]=FALSE,0,MAX(0,CalcTable[[#This Row],[VolRednWind]]*(FCAP*IRR_TARGET-CalcTable[[#This Row],[IWC]])))</f>
        <v>#NAME?</v>
      </c>
      <c r="AB8402" s="13" t="e">
        <f ca="1">CalcTable[[#This Row],[IWC]]+CalcTable[[#This Row],[Eff Precip]]+CalcTable[[#This Row],[IrrAmt]]-CalcTable[[#This Row],[AET]]</f>
        <v>#NAME?</v>
      </c>
      <c r="AC8402" s="13" t="e">
        <f ca="1">IF(CalcTable[[#This Row],[PWC]]&gt;FCAP,MIN(24*PERC,MIN(SAT,CalcTable[[#This Row],[PWC]])-FCAP),0)</f>
        <v>#NAME?</v>
      </c>
      <c r="AD8402" s="13" t="e">
        <f ca="1">IF(CalcTable[[#This Row],[PWC]]&gt;SAT,CalcTable[[#This Row],[PWC]]-SAT,0)</f>
        <v>#NAME?</v>
      </c>
      <c r="AE8402" s="13" t="e">
        <f ca="1">CalcTable[[#This Row],[PWC]]-CalcTable[[#This Row],[PercAmt]]-CalcTable[[#This Row],[Runoff]]</f>
        <v>#NAME?</v>
      </c>
      <c r="AF8402" s="13" t="e">
        <f ca="1">CalcTable[[#This Row],[IrrAmt]]/1000*CUR_IRR_AREA*10000/IRR_EFF</f>
        <v>#NAME?</v>
      </c>
      <c r="AG8402" s="147"/>
      <c r="AI8402" s="50">
        <v>0</v>
      </c>
      <c r="AJ8402" s="50">
        <v>0</v>
      </c>
      <c r="AK8402" s="50">
        <v>0</v>
      </c>
      <c r="AL8402" s="50">
        <v>2.9528445773949237</v>
      </c>
      <c r="AM8402" s="50"/>
      <c r="AN8402" s="50"/>
      <c r="AO8402" s="50"/>
      <c r="AP8402" s="50"/>
      <c r="AQ8402" s="50"/>
      <c r="AR8402" s="50"/>
      <c r="AS8402" s="50"/>
      <c r="AT8402" s="50"/>
      <c r="AU8402" s="50"/>
      <c r="AV8402" s="50"/>
      <c r="AW8402" s="50"/>
      <c r="AX8402" s="50">
        <f t="shared" si="2635"/>
        <v>2.9528445773949237</v>
      </c>
      <c r="AY8402" s="50"/>
      <c r="AZ8402" s="50">
        <f t="shared" si="2636"/>
        <v>86.616774270251099</v>
      </c>
      <c r="BA8402" s="50">
        <f t="shared" si="2626"/>
        <v>133.36233498752947</v>
      </c>
      <c r="BB8402" s="50">
        <f t="shared" si="2627"/>
        <v>137.48694328611288</v>
      </c>
      <c r="BC8402" s="17">
        <f t="shared" si="2637"/>
        <v>20148</v>
      </c>
      <c r="BD8402" s="50">
        <f t="shared" si="2638"/>
        <v>2.9528445773949237</v>
      </c>
      <c r="BE8402" s="50">
        <f t="shared" si="2639"/>
        <v>86.616774270251099</v>
      </c>
      <c r="BF8402" s="50">
        <f t="shared" si="2640"/>
        <v>141.67746888461301</v>
      </c>
      <c r="BG8402" s="50"/>
      <c r="BH8402" s="17">
        <f t="shared" si="2641"/>
        <v>0</v>
      </c>
      <c r="BI8402" s="17">
        <f t="shared" si="2631"/>
        <v>8402</v>
      </c>
      <c r="BJ8402" s="17">
        <f t="shared" si="2642"/>
        <v>8402</v>
      </c>
      <c r="BK8402" s="150">
        <f t="shared" si="2643"/>
        <v>41880</v>
      </c>
      <c r="BL8402" s="50" t="e">
        <f t="shared" ca="1" si="2628"/>
        <v>#NAME?</v>
      </c>
      <c r="BM8402" s="50" t="e">
        <f t="shared" ca="1" si="2629"/>
        <v>#NAME?</v>
      </c>
      <c r="BN8402" s="50" t="e">
        <f t="shared" ca="1" si="2630"/>
        <v>#NAME?</v>
      </c>
    </row>
    <row r="8403" spans="1:66" x14ac:dyDescent="0.35">
      <c r="A8403" s="48">
        <v>41881</v>
      </c>
      <c r="B8403" s="17">
        <v>2014</v>
      </c>
      <c r="C8403" s="17">
        <v>8</v>
      </c>
      <c r="D8403" s="17">
        <v>242</v>
      </c>
      <c r="E8403" s="17">
        <v>30</v>
      </c>
      <c r="F8403" s="17">
        <v>7</v>
      </c>
      <c r="G8403" s="50">
        <v>8.4</v>
      </c>
      <c r="H8403" s="32">
        <v>3.3581567926613007</v>
      </c>
      <c r="I8403" s="50">
        <v>19.333333333333332</v>
      </c>
      <c r="J8403" s="13">
        <v>0.8</v>
      </c>
      <c r="K8403" s="13">
        <f t="shared" si="2632"/>
        <v>0.8</v>
      </c>
      <c r="L8403" s="13">
        <f t="shared" si="2624"/>
        <v>0</v>
      </c>
      <c r="M8403" s="13" t="e">
        <f ca="1">CalcTable[[#This Row],[IWC]]-AE8402</f>
        <v>#NAME?</v>
      </c>
      <c r="N8403" s="13" t="e">
        <f ca="1">IF(CalcTable[[#This Row],[Day of Year]]&lt;123,FCAP,AE8402)</f>
        <v>#NAME?</v>
      </c>
      <c r="O8403" s="17" t="e">
        <f ca="1">IF(IRR_DRIP,5,COUNTIF('IDET Wind Values'!C8387:G8387,"&lt;="&amp;IRR_MAXWIND))</f>
        <v>#NAME?</v>
      </c>
      <c r="P8403" s="13" t="e">
        <f ca="1">CalcTable[[#This Row],[ET_o]]*KL</f>
        <v>#NAME?</v>
      </c>
      <c r="Q8403" s="13" t="e">
        <f ca="1">IF(WILTPT&lt;=0,1,MAX(0,MIN(1,(CalcTable[[#This Row],[IWC]]-WILTPT)/(MAD-WILTPT))))</f>
        <v>#NAME?</v>
      </c>
      <c r="R8403" s="13" t="e">
        <f ca="1">CalcTable[[#This Row],[ETMult]]*CalcTable[[#This Row],[ETb]]</f>
        <v>#NAME?</v>
      </c>
      <c r="S8403" s="13" t="b">
        <f>INDEX(IRR_LIST,CalcTable[[#This Row],[Day of Week]]+1)</f>
        <v>0</v>
      </c>
      <c r="T8403" s="13">
        <f t="shared" ca="1" si="2633"/>
        <v>6.8</v>
      </c>
      <c r="U8403" s="13" t="b">
        <f ca="1">IF(CalcTable[[#This Row],[IrrPrecip]]&gt;=IC_MM,FALSE,TRUE)</f>
        <v>1</v>
      </c>
      <c r="V8403" s="13" t="b">
        <f t="shared" si="2625"/>
        <v>1</v>
      </c>
      <c r="W8403" s="13" t="e">
        <f ca="1">IF(AND(IRR_DRIP=FALSE,CalcTable[[#This Row],[IrrHours]]&lt;=0),FALSE,TRUE)</f>
        <v>#NAME?</v>
      </c>
      <c r="X8403" s="13" t="e">
        <f ca="1">AND(CalcTable[[#This Row],[IrrDay]],CalcTable[[#This Row],[IrrRain]],CalcTable[[#This Row],[IrrWarm]],CalcTable[[#This Row],[IrrWindy]])</f>
        <v>#NAME?</v>
      </c>
      <c r="Y8403" s="13" t="e">
        <f t="shared" ca="1" si="2634"/>
        <v>#NAME?</v>
      </c>
      <c r="Z8403" s="13" t="e">
        <f ca="1">CalcTable[[#This Row],[IrrHours]]/5</f>
        <v>#NAME?</v>
      </c>
      <c r="AA8403" s="13" t="e">
        <f ca="1">IF(CalcTable[[#This Row],[IrrFlag]]=FALSE,0,MAX(0,CalcTable[[#This Row],[VolRednWind]]*(FCAP*IRR_TARGET-CalcTable[[#This Row],[IWC]])))</f>
        <v>#NAME?</v>
      </c>
      <c r="AB8403" s="13" t="e">
        <f ca="1">CalcTable[[#This Row],[IWC]]+CalcTable[[#This Row],[Eff Precip]]+CalcTable[[#This Row],[IrrAmt]]-CalcTable[[#This Row],[AET]]</f>
        <v>#NAME?</v>
      </c>
      <c r="AC8403" s="13" t="e">
        <f ca="1">IF(CalcTable[[#This Row],[PWC]]&gt;FCAP,MIN(24*PERC,MIN(SAT,CalcTable[[#This Row],[PWC]])-FCAP),0)</f>
        <v>#NAME?</v>
      </c>
      <c r="AD8403" s="13" t="e">
        <f ca="1">IF(CalcTable[[#This Row],[PWC]]&gt;SAT,CalcTable[[#This Row],[PWC]]-SAT,0)</f>
        <v>#NAME?</v>
      </c>
      <c r="AE8403" s="13" t="e">
        <f ca="1">CalcTable[[#This Row],[PWC]]-CalcTable[[#This Row],[PercAmt]]-CalcTable[[#This Row],[Runoff]]</f>
        <v>#NAME?</v>
      </c>
      <c r="AF8403" s="13" t="e">
        <f ca="1">CalcTable[[#This Row],[IrrAmt]]/1000*CUR_IRR_AREA*10000/IRR_EFF</f>
        <v>#NAME?</v>
      </c>
      <c r="AG8403" s="147"/>
      <c r="AI8403" s="50">
        <v>0</v>
      </c>
      <c r="AJ8403" s="50">
        <v>0</v>
      </c>
      <c r="AK8403" s="50">
        <v>5.7275054256909046</v>
      </c>
      <c r="AL8403" s="50">
        <v>0</v>
      </c>
      <c r="AM8403" s="50"/>
      <c r="AN8403" s="50"/>
      <c r="AO8403" s="50"/>
      <c r="AP8403" s="50"/>
      <c r="AQ8403" s="50"/>
      <c r="AR8403" s="50"/>
      <c r="AS8403" s="50"/>
      <c r="AT8403" s="50"/>
      <c r="AU8403" s="50"/>
      <c r="AV8403" s="50"/>
      <c r="AW8403" s="50"/>
      <c r="AX8403" s="50">
        <f t="shared" si="2635"/>
        <v>5.7275054256909046</v>
      </c>
      <c r="AY8403" s="50"/>
      <c r="AZ8403" s="50">
        <f t="shared" si="2636"/>
        <v>84.003412910133278</v>
      </c>
      <c r="BA8403" s="50">
        <f t="shared" si="2626"/>
        <v>129.33858813147503</v>
      </c>
      <c r="BB8403" s="50">
        <f t="shared" si="2627"/>
        <v>133.33875065100523</v>
      </c>
      <c r="BC8403" s="17">
        <f t="shared" si="2637"/>
        <v>20148</v>
      </c>
      <c r="BD8403" s="50">
        <f t="shared" si="2638"/>
        <v>5.7275054256909046</v>
      </c>
      <c r="BE8403" s="50">
        <f t="shared" si="2639"/>
        <v>84.003412910133278</v>
      </c>
      <c r="BF8403" s="50">
        <f t="shared" si="2640"/>
        <v>137.4028416440843</v>
      </c>
      <c r="BG8403" s="50"/>
      <c r="BH8403" s="17">
        <f t="shared" si="2641"/>
        <v>0</v>
      </c>
      <c r="BI8403" s="17">
        <f t="shared" si="2631"/>
        <v>8403</v>
      </c>
      <c r="BJ8403" s="17">
        <f t="shared" si="2642"/>
        <v>8403</v>
      </c>
      <c r="BK8403" s="150">
        <f t="shared" si="2643"/>
        <v>41881</v>
      </c>
      <c r="BL8403" s="50" t="e">
        <f t="shared" ca="1" si="2628"/>
        <v>#NAME?</v>
      </c>
      <c r="BM8403" s="50" t="e">
        <f t="shared" ca="1" si="2629"/>
        <v>#NAME?</v>
      </c>
      <c r="BN8403" s="50" t="e">
        <f t="shared" ca="1" si="2630"/>
        <v>#NAME?</v>
      </c>
    </row>
    <row r="8404" spans="1:66" x14ac:dyDescent="0.35">
      <c r="A8404" s="48">
        <v>41882</v>
      </c>
      <c r="B8404" s="17">
        <v>2014</v>
      </c>
      <c r="C8404" s="17">
        <v>8</v>
      </c>
      <c r="D8404" s="17">
        <v>243</v>
      </c>
      <c r="E8404" s="17">
        <v>31</v>
      </c>
      <c r="F8404" s="17">
        <v>1</v>
      </c>
      <c r="G8404" s="50">
        <v>8.1</v>
      </c>
      <c r="H8404" s="32">
        <v>3.2829686184057816</v>
      </c>
      <c r="I8404" s="50">
        <v>5.833333333333333</v>
      </c>
      <c r="J8404" s="13">
        <v>0</v>
      </c>
      <c r="K8404" s="13">
        <f t="shared" si="2632"/>
        <v>0</v>
      </c>
      <c r="L8404" s="13">
        <f t="shared" ref="L8404:L8434" si="2644">IF(K8404&gt;=EFF_PRECIP,EFF_MULT*(K8404-EFF_PRECIP),0)</f>
        <v>0</v>
      </c>
      <c r="M8404" s="13" t="e">
        <f ca="1">CalcTable[[#This Row],[IWC]]-AE8403</f>
        <v>#NAME?</v>
      </c>
      <c r="N8404" s="13" t="e">
        <f ca="1">IF(CalcTable[[#This Row],[Day of Year]]&lt;123,FCAP,AE8403)</f>
        <v>#NAME?</v>
      </c>
      <c r="O8404" s="17" t="e">
        <f ca="1">IF(IRR_DRIP,5,COUNTIF('IDET Wind Values'!C8388:G8388,"&lt;="&amp;IRR_MAXWIND))</f>
        <v>#NAME?</v>
      </c>
      <c r="P8404" s="13" t="e">
        <f ca="1">CalcTable[[#This Row],[ET_o]]*KL</f>
        <v>#NAME?</v>
      </c>
      <c r="Q8404" s="13" t="e">
        <f ca="1">IF(WILTPT&lt;=0,1,MAX(0,MIN(1,(CalcTable[[#This Row],[IWC]]-WILTPT)/(MAD-WILTPT))))</f>
        <v>#NAME?</v>
      </c>
      <c r="R8404" s="13" t="e">
        <f ca="1">CalcTable[[#This Row],[ETMult]]*CalcTable[[#This Row],[ETb]]</f>
        <v>#NAME?</v>
      </c>
      <c r="S8404" s="13" t="b">
        <f>INDEX(IRR_LIST,CalcTable[[#This Row],[Day of Week]]+1)</f>
        <v>1</v>
      </c>
      <c r="T8404" s="13">
        <f t="shared" ca="1" si="2633"/>
        <v>0.8</v>
      </c>
      <c r="U8404" s="13" t="b">
        <f ca="1">IF(CalcTable[[#This Row],[IrrPrecip]]&gt;=IC_MM,FALSE,TRUE)</f>
        <v>1</v>
      </c>
      <c r="V8404" s="13" t="b">
        <f t="shared" ref="V8404:V8434" si="2645">IF(G8405&lt;IRR_TEMP,FALSE,TRUE)</f>
        <v>1</v>
      </c>
      <c r="W8404" s="13" t="e">
        <f ca="1">IF(AND(IRR_DRIP=FALSE,CalcTable[[#This Row],[IrrHours]]&lt;=0),FALSE,TRUE)</f>
        <v>#NAME?</v>
      </c>
      <c r="X8404" s="13" t="e">
        <f ca="1">AND(CalcTable[[#This Row],[IrrDay]],CalcTable[[#This Row],[IrrRain]],CalcTable[[#This Row],[IrrWarm]],CalcTable[[#This Row],[IrrWindy]])</f>
        <v>#NAME?</v>
      </c>
      <c r="Y8404" s="13" t="e">
        <f t="shared" ca="1" si="2634"/>
        <v>#NAME?</v>
      </c>
      <c r="Z8404" s="13" t="e">
        <f ca="1">CalcTable[[#This Row],[IrrHours]]/5</f>
        <v>#NAME?</v>
      </c>
      <c r="AA8404" s="13" t="e">
        <f ca="1">IF(CalcTable[[#This Row],[IrrFlag]]=FALSE,0,MAX(0,CalcTable[[#This Row],[VolRednWind]]*(FCAP*IRR_TARGET-CalcTable[[#This Row],[IWC]])))</f>
        <v>#NAME?</v>
      </c>
      <c r="AB8404" s="13" t="e">
        <f ca="1">CalcTable[[#This Row],[IWC]]+CalcTable[[#This Row],[Eff Precip]]+CalcTable[[#This Row],[IrrAmt]]-CalcTable[[#This Row],[AET]]</f>
        <v>#NAME?</v>
      </c>
      <c r="AC8404" s="13" t="e">
        <f ca="1">IF(CalcTable[[#This Row],[PWC]]&gt;FCAP,MIN(24*PERC,MIN(SAT,CalcTable[[#This Row],[PWC]])-FCAP),0)</f>
        <v>#NAME?</v>
      </c>
      <c r="AD8404" s="13" t="e">
        <f ca="1">IF(CalcTable[[#This Row],[PWC]]&gt;SAT,CalcTable[[#This Row],[PWC]]-SAT,0)</f>
        <v>#NAME?</v>
      </c>
      <c r="AE8404" s="13" t="e">
        <f ca="1">CalcTable[[#This Row],[PWC]]-CalcTable[[#This Row],[PercAmt]]-CalcTable[[#This Row],[Runoff]]</f>
        <v>#NAME?</v>
      </c>
      <c r="AF8404" s="13" t="e">
        <f ca="1">CalcTable[[#This Row],[IrrAmt]]/1000*CUR_IRR_AREA*10000/IRR_EFF</f>
        <v>#NAME?</v>
      </c>
      <c r="AG8404" s="147"/>
      <c r="AI8404" s="50">
        <v>4.8365479409818217</v>
      </c>
      <c r="AJ8404" s="50">
        <v>6.8813479409818266</v>
      </c>
      <c r="AK8404" s="50">
        <v>0</v>
      </c>
      <c r="AL8404" s="50">
        <v>0</v>
      </c>
      <c r="AM8404" s="50"/>
      <c r="AN8404" s="50"/>
      <c r="AO8404" s="50"/>
      <c r="AP8404" s="50"/>
      <c r="AQ8404" s="50"/>
      <c r="AR8404" s="50"/>
      <c r="AS8404" s="50"/>
      <c r="AT8404" s="50"/>
      <c r="AU8404" s="50"/>
      <c r="AV8404" s="50"/>
      <c r="AW8404" s="50"/>
      <c r="AX8404" s="50">
        <f t="shared" si="2635"/>
        <v>11.717895881963649</v>
      </c>
      <c r="AY8404" s="50"/>
      <c r="AZ8404" s="50">
        <f t="shared" si="2636"/>
        <v>272.78890940320031</v>
      </c>
      <c r="BA8404" s="50">
        <f t="shared" ref="BA8404:BA8434" si="2646">SUMPRODUCT($AI8404:$AW8404,CONVERSION,APP_DEMAND)</f>
        <v>442.18995521566256</v>
      </c>
      <c r="BB8404" s="50">
        <f t="shared" ref="BB8404:BB8434" si="2647">SUMPRODUCT($AI8404:$AW8404,CONVERSION,PUMP_DEMAND)</f>
        <v>457.64452932564967</v>
      </c>
      <c r="BC8404" s="17">
        <f t="shared" si="2637"/>
        <v>20148</v>
      </c>
      <c r="BD8404" s="50">
        <f t="shared" si="2638"/>
        <v>11.717895881963649</v>
      </c>
      <c r="BE8404" s="50">
        <f t="shared" si="2639"/>
        <v>272.78890940320031</v>
      </c>
      <c r="BF8404" s="50">
        <f t="shared" si="2640"/>
        <v>446.19581541393495</v>
      </c>
      <c r="BG8404" s="50"/>
      <c r="BH8404" s="17">
        <f t="shared" si="2641"/>
        <v>0</v>
      </c>
      <c r="BI8404" s="17">
        <f t="shared" si="2631"/>
        <v>8404</v>
      </c>
      <c r="BJ8404" s="17">
        <f t="shared" si="2642"/>
        <v>8404</v>
      </c>
      <c r="BK8404" s="150">
        <f t="shared" si="2643"/>
        <v>41882</v>
      </c>
      <c r="BL8404" s="50" t="e">
        <f t="shared" ref="BL8404:BL8434" ca="1" si="2648">WILTPT</f>
        <v>#NAME?</v>
      </c>
      <c r="BM8404" s="50" t="e">
        <f t="shared" ref="BM8404:BM8434" ca="1" si="2649">SAT</f>
        <v>#NAME?</v>
      </c>
      <c r="BN8404" s="50" t="e">
        <f t="shared" ref="BN8404:BN8434" ca="1" si="2650">FCAP</f>
        <v>#NAME?</v>
      </c>
    </row>
    <row r="8405" spans="1:66" x14ac:dyDescent="0.35">
      <c r="A8405" s="48">
        <v>41883</v>
      </c>
      <c r="B8405" s="17">
        <v>2014</v>
      </c>
      <c r="C8405" s="17">
        <v>9</v>
      </c>
      <c r="D8405" s="17">
        <v>244</v>
      </c>
      <c r="E8405" s="17">
        <v>1</v>
      </c>
      <c r="F8405" s="17">
        <v>2</v>
      </c>
      <c r="G8405" s="50">
        <v>5.6</v>
      </c>
      <c r="H8405" s="32">
        <v>4.2117918680988096</v>
      </c>
      <c r="I8405" s="50">
        <v>7.333333333333333</v>
      </c>
      <c r="J8405" s="13">
        <v>0</v>
      </c>
      <c r="K8405" s="13">
        <f t="shared" si="2632"/>
        <v>0</v>
      </c>
      <c r="L8405" s="13">
        <f t="shared" si="2644"/>
        <v>0</v>
      </c>
      <c r="M8405" s="13" t="e">
        <f ca="1">CalcTable[[#This Row],[IWC]]-AE8404</f>
        <v>#NAME?</v>
      </c>
      <c r="N8405" s="13" t="e">
        <f ca="1">IF(CalcTable[[#This Row],[Day of Year]]&lt;123,FCAP,AE8404)</f>
        <v>#NAME?</v>
      </c>
      <c r="O8405" s="17" t="e">
        <f ca="1">IF(IRR_DRIP,5,COUNTIF('IDET Wind Values'!C8389:G8389,"&lt;="&amp;IRR_MAXWIND))</f>
        <v>#NAME?</v>
      </c>
      <c r="P8405" s="13" t="e">
        <f ca="1">CalcTable[[#This Row],[ET_o]]*KL</f>
        <v>#NAME?</v>
      </c>
      <c r="Q8405" s="13" t="e">
        <f ca="1">IF(WILTPT&lt;=0,1,MAX(0,MIN(1,(CalcTable[[#This Row],[IWC]]-WILTPT)/(MAD-WILTPT))))</f>
        <v>#NAME?</v>
      </c>
      <c r="R8405" s="13" t="e">
        <f ca="1">CalcTable[[#This Row],[ETMult]]*CalcTable[[#This Row],[ETb]]</f>
        <v>#NAME?</v>
      </c>
      <c r="S8405" s="13" t="b">
        <f>INDEX(IRR_LIST,CalcTable[[#This Row],[Day of Week]]+1)</f>
        <v>0</v>
      </c>
      <c r="T8405" s="13">
        <f t="shared" ca="1" si="2633"/>
        <v>0.8</v>
      </c>
      <c r="U8405" s="13" t="b">
        <f ca="1">IF(CalcTable[[#This Row],[IrrPrecip]]&gt;=IC_MM,FALSE,TRUE)</f>
        <v>1</v>
      </c>
      <c r="V8405" s="13" t="b">
        <f t="shared" si="2645"/>
        <v>1</v>
      </c>
      <c r="W8405" s="13" t="e">
        <f ca="1">IF(AND(IRR_DRIP=FALSE,CalcTable[[#This Row],[IrrHours]]&lt;=0),FALSE,TRUE)</f>
        <v>#NAME?</v>
      </c>
      <c r="X8405" s="13" t="e">
        <f ca="1">AND(CalcTable[[#This Row],[IrrDay]],CalcTable[[#This Row],[IrrRain]],CalcTable[[#This Row],[IrrWarm]],CalcTable[[#This Row],[IrrWindy]])</f>
        <v>#NAME?</v>
      </c>
      <c r="Y8405" s="13" t="e">
        <f t="shared" ca="1" si="2634"/>
        <v>#NAME?</v>
      </c>
      <c r="Z8405" s="13" t="e">
        <f ca="1">CalcTable[[#This Row],[IrrHours]]/5</f>
        <v>#NAME?</v>
      </c>
      <c r="AA8405" s="13" t="e">
        <f ca="1">IF(CalcTable[[#This Row],[IrrFlag]]=FALSE,0,MAX(0,CalcTable[[#This Row],[VolRednWind]]*(FCAP*IRR_TARGET-CalcTable[[#This Row],[IWC]])))</f>
        <v>#NAME?</v>
      </c>
      <c r="AB8405" s="13" t="e">
        <f ca="1">CalcTable[[#This Row],[IWC]]+CalcTable[[#This Row],[Eff Precip]]+CalcTable[[#This Row],[IrrAmt]]-CalcTable[[#This Row],[AET]]</f>
        <v>#NAME?</v>
      </c>
      <c r="AC8405" s="13" t="e">
        <f ca="1">IF(CalcTable[[#This Row],[PWC]]&gt;FCAP,MIN(24*PERC,MIN(SAT,CalcTable[[#This Row],[PWC]])-FCAP),0)</f>
        <v>#NAME?</v>
      </c>
      <c r="AD8405" s="13" t="e">
        <f ca="1">IF(CalcTable[[#This Row],[PWC]]&gt;SAT,CalcTable[[#This Row],[PWC]]-SAT,0)</f>
        <v>#NAME?</v>
      </c>
      <c r="AE8405" s="13" t="e">
        <f ca="1">CalcTable[[#This Row],[PWC]]-CalcTable[[#This Row],[PercAmt]]-CalcTable[[#This Row],[Runoff]]</f>
        <v>#NAME?</v>
      </c>
      <c r="AF8405" s="13" t="e">
        <f ca="1">CalcTable[[#This Row],[IrrAmt]]/1000*CUR_IRR_AREA*10000/IRR_EFF</f>
        <v>#NAME?</v>
      </c>
      <c r="AG8405" s="147"/>
      <c r="AI8405" s="50">
        <v>0</v>
      </c>
      <c r="AJ8405" s="50">
        <v>0</v>
      </c>
      <c r="AK8405" s="50">
        <v>1.3129999739198448</v>
      </c>
      <c r="AL8405" s="50">
        <v>5.9326189760868964</v>
      </c>
      <c r="AM8405" s="50"/>
      <c r="AN8405" s="50"/>
      <c r="AO8405" s="50"/>
      <c r="AP8405" s="50"/>
      <c r="AQ8405" s="50"/>
      <c r="AR8405" s="50"/>
      <c r="AS8405" s="50"/>
      <c r="AT8405" s="50"/>
      <c r="AU8405" s="50"/>
      <c r="AV8405" s="50"/>
      <c r="AW8405" s="50"/>
      <c r="AX8405" s="50">
        <f t="shared" si="2635"/>
        <v>7.2456189500067412</v>
      </c>
      <c r="AY8405" s="50"/>
      <c r="AZ8405" s="50">
        <f t="shared" si="2636"/>
        <v>193.28082291604005</v>
      </c>
      <c r="BA8405" s="50">
        <f t="shared" si="2646"/>
        <v>297.59110829929972</v>
      </c>
      <c r="BB8405" s="50">
        <f t="shared" si="2647"/>
        <v>306.79495700958734</v>
      </c>
      <c r="BC8405" s="17">
        <f t="shared" si="2637"/>
        <v>20149</v>
      </c>
      <c r="BD8405" s="50">
        <f t="shared" si="2638"/>
        <v>7.2456189500067412</v>
      </c>
      <c r="BE8405" s="50">
        <f t="shared" si="2639"/>
        <v>193.28082291604005</v>
      </c>
      <c r="BF8405" s="50">
        <f t="shared" si="2640"/>
        <v>316.14589674329</v>
      </c>
      <c r="BG8405" s="50"/>
      <c r="BH8405" s="17">
        <f t="shared" si="2641"/>
        <v>0</v>
      </c>
      <c r="BI8405" s="17">
        <f t="shared" si="2631"/>
        <v>8405</v>
      </c>
      <c r="BJ8405" s="17">
        <f t="shared" si="2642"/>
        <v>8405</v>
      </c>
      <c r="BK8405" s="150">
        <f t="shared" si="2643"/>
        <v>41883</v>
      </c>
      <c r="BL8405" s="50" t="e">
        <f t="shared" ca="1" si="2648"/>
        <v>#NAME?</v>
      </c>
      <c r="BM8405" s="50" t="e">
        <f t="shared" ca="1" si="2649"/>
        <v>#NAME?</v>
      </c>
      <c r="BN8405" s="50" t="e">
        <f t="shared" ca="1" si="2650"/>
        <v>#NAME?</v>
      </c>
    </row>
    <row r="8406" spans="1:66" x14ac:dyDescent="0.35">
      <c r="A8406" s="48">
        <v>41884</v>
      </c>
      <c r="B8406" s="17">
        <v>2014</v>
      </c>
      <c r="C8406" s="17">
        <v>9</v>
      </c>
      <c r="D8406" s="17">
        <v>245</v>
      </c>
      <c r="E8406" s="17">
        <v>2</v>
      </c>
      <c r="F8406" s="17">
        <v>3</v>
      </c>
      <c r="G8406" s="50">
        <v>9.3000000000000007</v>
      </c>
      <c r="H8406" s="32">
        <v>2.2783428591928021</v>
      </c>
      <c r="I8406" s="50">
        <v>9.8333333333333339</v>
      </c>
      <c r="J8406" s="13">
        <v>0</v>
      </c>
      <c r="K8406" s="13">
        <f t="shared" si="2632"/>
        <v>0</v>
      </c>
      <c r="L8406" s="13">
        <f t="shared" si="2644"/>
        <v>0</v>
      </c>
      <c r="M8406" s="13" t="e">
        <f ca="1">CalcTable[[#This Row],[IWC]]-AE8405</f>
        <v>#NAME?</v>
      </c>
      <c r="N8406" s="13" t="e">
        <f ca="1">IF(CalcTable[[#This Row],[Day of Year]]&lt;123,FCAP,AE8405)</f>
        <v>#NAME?</v>
      </c>
      <c r="O8406" s="17" t="e">
        <f ca="1">IF(IRR_DRIP,5,COUNTIF('IDET Wind Values'!C8390:G8390,"&lt;="&amp;IRR_MAXWIND))</f>
        <v>#NAME?</v>
      </c>
      <c r="P8406" s="13" t="e">
        <f ca="1">CalcTable[[#This Row],[ET_o]]*KL</f>
        <v>#NAME?</v>
      </c>
      <c r="Q8406" s="13" t="e">
        <f ca="1">IF(WILTPT&lt;=0,1,MAX(0,MIN(1,(CalcTable[[#This Row],[IWC]]-WILTPT)/(MAD-WILTPT))))</f>
        <v>#NAME?</v>
      </c>
      <c r="R8406" s="13" t="e">
        <f ca="1">CalcTable[[#This Row],[ETMult]]*CalcTable[[#This Row],[ETb]]</f>
        <v>#NAME?</v>
      </c>
      <c r="S8406" s="13" t="b">
        <f>INDEX(IRR_LIST,CalcTable[[#This Row],[Day of Week]]+1)</f>
        <v>1</v>
      </c>
      <c r="T8406" s="13">
        <f t="shared" ca="1" si="2633"/>
        <v>0</v>
      </c>
      <c r="U8406" s="13" t="b">
        <f ca="1">IF(CalcTable[[#This Row],[IrrPrecip]]&gt;=IC_MM,FALSE,TRUE)</f>
        <v>1</v>
      </c>
      <c r="V8406" s="13" t="b">
        <f t="shared" si="2645"/>
        <v>1</v>
      </c>
      <c r="W8406" s="13" t="e">
        <f ca="1">IF(AND(IRR_DRIP=FALSE,CalcTable[[#This Row],[IrrHours]]&lt;=0),FALSE,TRUE)</f>
        <v>#NAME?</v>
      </c>
      <c r="X8406" s="13" t="e">
        <f ca="1">AND(CalcTable[[#This Row],[IrrDay]],CalcTable[[#This Row],[IrrRain]],CalcTable[[#This Row],[IrrWarm]],CalcTable[[#This Row],[IrrWindy]])</f>
        <v>#NAME?</v>
      </c>
      <c r="Y8406" s="13" t="e">
        <f t="shared" ca="1" si="2634"/>
        <v>#NAME?</v>
      </c>
      <c r="Z8406" s="13" t="e">
        <f ca="1">CalcTable[[#This Row],[IrrHours]]/5</f>
        <v>#NAME?</v>
      </c>
      <c r="AA8406" s="13" t="e">
        <f ca="1">IF(CalcTable[[#This Row],[IrrFlag]]=FALSE,0,MAX(0,CalcTable[[#This Row],[VolRednWind]]*(FCAP*IRR_TARGET-CalcTable[[#This Row],[IWC]])))</f>
        <v>#NAME?</v>
      </c>
      <c r="AB8406" s="13" t="e">
        <f ca="1">CalcTable[[#This Row],[IWC]]+CalcTable[[#This Row],[Eff Precip]]+CalcTable[[#This Row],[IrrAmt]]-CalcTable[[#This Row],[AET]]</f>
        <v>#NAME?</v>
      </c>
      <c r="AC8406" s="13" t="e">
        <f ca="1">IF(CalcTable[[#This Row],[PWC]]&gt;FCAP,MIN(24*PERC,MIN(SAT,CalcTable[[#This Row],[PWC]])-FCAP),0)</f>
        <v>#NAME?</v>
      </c>
      <c r="AD8406" s="13" t="e">
        <f ca="1">IF(CalcTable[[#This Row],[PWC]]&gt;SAT,CalcTable[[#This Row],[PWC]]-SAT,0)</f>
        <v>#NAME?</v>
      </c>
      <c r="AE8406" s="13" t="e">
        <f ca="1">CalcTable[[#This Row],[PWC]]-CalcTable[[#This Row],[PercAmt]]-CalcTable[[#This Row],[Runoff]]</f>
        <v>#NAME?</v>
      </c>
      <c r="AF8406" s="13" t="e">
        <f ca="1">CalcTable[[#This Row],[IrrAmt]]/1000*CUR_IRR_AREA*10000/IRR_EFF</f>
        <v>#NAME?</v>
      </c>
      <c r="AG8406" s="147"/>
      <c r="AI8406" s="50">
        <v>0</v>
      </c>
      <c r="AJ8406" s="50">
        <v>0</v>
      </c>
      <c r="AK8406" s="50">
        <v>0</v>
      </c>
      <c r="AL8406" s="50">
        <v>0</v>
      </c>
      <c r="AM8406" s="50"/>
      <c r="AN8406" s="50"/>
      <c r="AO8406" s="50"/>
      <c r="AP8406" s="50"/>
      <c r="AQ8406" s="50"/>
      <c r="AR8406" s="50"/>
      <c r="AS8406" s="50"/>
      <c r="AT8406" s="50"/>
      <c r="AU8406" s="50"/>
      <c r="AV8406" s="50"/>
      <c r="AW8406" s="50"/>
      <c r="AX8406" s="50">
        <f t="shared" si="2635"/>
        <v>0</v>
      </c>
      <c r="AY8406" s="50"/>
      <c r="AZ8406" s="50">
        <f t="shared" si="2636"/>
        <v>0</v>
      </c>
      <c r="BA8406" s="50">
        <f t="shared" si="2646"/>
        <v>0</v>
      </c>
      <c r="BB8406" s="50">
        <f t="shared" si="2647"/>
        <v>0</v>
      </c>
      <c r="BC8406" s="17">
        <f t="shared" si="2637"/>
        <v>20149</v>
      </c>
      <c r="BD8406" s="50">
        <f t="shared" si="2638"/>
        <v>0</v>
      </c>
      <c r="BE8406" s="50">
        <f t="shared" si="2639"/>
        <v>0</v>
      </c>
      <c r="BF8406" s="50">
        <f t="shared" si="2640"/>
        <v>0</v>
      </c>
      <c r="BG8406" s="50"/>
      <c r="BH8406" s="17">
        <f t="shared" si="2641"/>
        <v>0</v>
      </c>
      <c r="BI8406" s="17">
        <f t="shared" ref="BI8406:BI8434" si="2651">BI8405+1</f>
        <v>8406</v>
      </c>
      <c r="BJ8406" s="17">
        <f t="shared" si="2642"/>
        <v>8406</v>
      </c>
      <c r="BK8406" s="150">
        <f t="shared" si="2643"/>
        <v>41884</v>
      </c>
      <c r="BL8406" s="50" t="e">
        <f t="shared" ca="1" si="2648"/>
        <v>#NAME?</v>
      </c>
      <c r="BM8406" s="50" t="e">
        <f t="shared" ca="1" si="2649"/>
        <v>#NAME?</v>
      </c>
      <c r="BN8406" s="50" t="e">
        <f t="shared" ca="1" si="2650"/>
        <v>#NAME?</v>
      </c>
    </row>
    <row r="8407" spans="1:66" x14ac:dyDescent="0.35">
      <c r="A8407" s="48">
        <v>41885</v>
      </c>
      <c r="B8407" s="17">
        <v>2014</v>
      </c>
      <c r="C8407" s="17">
        <v>9</v>
      </c>
      <c r="D8407" s="17">
        <v>246</v>
      </c>
      <c r="E8407" s="17">
        <v>3</v>
      </c>
      <c r="F8407" s="17">
        <v>4</v>
      </c>
      <c r="G8407" s="50">
        <v>7.3</v>
      </c>
      <c r="H8407" s="32">
        <v>2.3296380677681841</v>
      </c>
      <c r="I8407" s="50">
        <v>26.666666666666668</v>
      </c>
      <c r="J8407" s="13">
        <v>2.2000000000000002</v>
      </c>
      <c r="K8407" s="13">
        <f t="shared" si="2632"/>
        <v>2.2000000000000002</v>
      </c>
      <c r="L8407" s="13">
        <f t="shared" si="2644"/>
        <v>0</v>
      </c>
      <c r="M8407" s="13" t="e">
        <f ca="1">CalcTable[[#This Row],[IWC]]-AE8406</f>
        <v>#NAME?</v>
      </c>
      <c r="N8407" s="13" t="e">
        <f ca="1">IF(CalcTable[[#This Row],[Day of Year]]&lt;123,FCAP,AE8406)</f>
        <v>#NAME?</v>
      </c>
      <c r="O8407" s="17" t="e">
        <f ca="1">IF(IRR_DRIP,5,COUNTIF('IDET Wind Values'!C8391:G8391,"&lt;="&amp;IRR_MAXWIND))</f>
        <v>#NAME?</v>
      </c>
      <c r="P8407" s="13" t="e">
        <f ca="1">CalcTable[[#This Row],[ET_o]]*KL</f>
        <v>#NAME?</v>
      </c>
      <c r="Q8407" s="13" t="e">
        <f ca="1">IF(WILTPT&lt;=0,1,MAX(0,MIN(1,(CalcTable[[#This Row],[IWC]]-WILTPT)/(MAD-WILTPT))))</f>
        <v>#NAME?</v>
      </c>
      <c r="R8407" s="13" t="e">
        <f ca="1">CalcTable[[#This Row],[ETMult]]*CalcTable[[#This Row],[ETb]]</f>
        <v>#NAME?</v>
      </c>
      <c r="S8407" s="13" t="b">
        <f>INDEX(IRR_LIST,CalcTable[[#This Row],[Day of Week]]+1)</f>
        <v>0</v>
      </c>
      <c r="T8407" s="13">
        <f t="shared" ca="1" si="2633"/>
        <v>0</v>
      </c>
      <c r="U8407" s="13" t="b">
        <f ca="1">IF(CalcTable[[#This Row],[IrrPrecip]]&gt;=IC_MM,FALSE,TRUE)</f>
        <v>1</v>
      </c>
      <c r="V8407" s="13" t="b">
        <f t="shared" si="2645"/>
        <v>1</v>
      </c>
      <c r="W8407" s="13" t="e">
        <f ca="1">IF(AND(IRR_DRIP=FALSE,CalcTable[[#This Row],[IrrHours]]&lt;=0),FALSE,TRUE)</f>
        <v>#NAME?</v>
      </c>
      <c r="X8407" s="13" t="e">
        <f ca="1">AND(CalcTable[[#This Row],[IrrDay]],CalcTable[[#This Row],[IrrRain]],CalcTable[[#This Row],[IrrWarm]],CalcTable[[#This Row],[IrrWindy]])</f>
        <v>#NAME?</v>
      </c>
      <c r="Y8407" s="13" t="e">
        <f t="shared" ca="1" si="2634"/>
        <v>#NAME?</v>
      </c>
      <c r="Z8407" s="13" t="e">
        <f ca="1">CalcTable[[#This Row],[IrrHours]]/5</f>
        <v>#NAME?</v>
      </c>
      <c r="AA8407" s="13" t="e">
        <f ca="1">IF(CalcTable[[#This Row],[IrrFlag]]=FALSE,0,MAX(0,CalcTable[[#This Row],[VolRednWind]]*(FCAP*IRR_TARGET-CalcTable[[#This Row],[IWC]])))</f>
        <v>#NAME?</v>
      </c>
      <c r="AB8407" s="13" t="e">
        <f ca="1">CalcTable[[#This Row],[IWC]]+CalcTable[[#This Row],[Eff Precip]]+CalcTable[[#This Row],[IrrAmt]]-CalcTable[[#This Row],[AET]]</f>
        <v>#NAME?</v>
      </c>
      <c r="AC8407" s="13" t="e">
        <f ca="1">IF(CalcTable[[#This Row],[PWC]]&gt;FCAP,MIN(24*PERC,MIN(SAT,CalcTable[[#This Row],[PWC]])-FCAP),0)</f>
        <v>#NAME?</v>
      </c>
      <c r="AD8407" s="13" t="e">
        <f ca="1">IF(CalcTable[[#This Row],[PWC]]&gt;SAT,CalcTable[[#This Row],[PWC]]-SAT,0)</f>
        <v>#NAME?</v>
      </c>
      <c r="AE8407" s="13" t="e">
        <f ca="1">CalcTable[[#This Row],[PWC]]-CalcTable[[#This Row],[PercAmt]]-CalcTable[[#This Row],[Runoff]]</f>
        <v>#NAME?</v>
      </c>
      <c r="AF8407" s="13" t="e">
        <f ca="1">CalcTable[[#This Row],[IrrAmt]]/1000*CUR_IRR_AREA*10000/IRR_EFF</f>
        <v>#NAME?</v>
      </c>
      <c r="AG8407" s="147"/>
      <c r="AI8407" s="50">
        <v>0</v>
      </c>
      <c r="AJ8407" s="50">
        <v>0</v>
      </c>
      <c r="AK8407" s="50">
        <v>8.7649915649030703</v>
      </c>
      <c r="AL8407" s="50">
        <v>3.5695741000103887</v>
      </c>
      <c r="AM8407" s="50"/>
      <c r="AN8407" s="50"/>
      <c r="AO8407" s="50"/>
      <c r="AP8407" s="50"/>
      <c r="AQ8407" s="50"/>
      <c r="AR8407" s="50"/>
      <c r="AS8407" s="50"/>
      <c r="AT8407" s="50"/>
      <c r="AU8407" s="50"/>
      <c r="AV8407" s="50"/>
      <c r="AW8407" s="50"/>
      <c r="AX8407" s="50">
        <f t="shared" si="2635"/>
        <v>12.334565664913459</v>
      </c>
      <c r="AY8407" s="50"/>
      <c r="AZ8407" s="50">
        <f t="shared" si="2636"/>
        <v>233.26071655221642</v>
      </c>
      <c r="BA8407" s="50">
        <f t="shared" si="2646"/>
        <v>359.14745246928561</v>
      </c>
      <c r="BB8407" s="50">
        <f t="shared" si="2647"/>
        <v>370.25510563843886</v>
      </c>
      <c r="BC8407" s="17">
        <f t="shared" si="2637"/>
        <v>20149</v>
      </c>
      <c r="BD8407" s="50">
        <f t="shared" si="2638"/>
        <v>12.334565664913459</v>
      </c>
      <c r="BE8407" s="50">
        <f t="shared" si="2639"/>
        <v>233.26071655221642</v>
      </c>
      <c r="BF8407" s="50">
        <f t="shared" si="2640"/>
        <v>381.54027542306642</v>
      </c>
      <c r="BG8407" s="50"/>
      <c r="BH8407" s="17">
        <f t="shared" si="2641"/>
        <v>0</v>
      </c>
      <c r="BI8407" s="17">
        <f t="shared" si="2651"/>
        <v>8407</v>
      </c>
      <c r="BJ8407" s="17">
        <f t="shared" si="2642"/>
        <v>8407</v>
      </c>
      <c r="BK8407" s="150">
        <f t="shared" si="2643"/>
        <v>41885</v>
      </c>
      <c r="BL8407" s="50" t="e">
        <f t="shared" ca="1" si="2648"/>
        <v>#NAME?</v>
      </c>
      <c r="BM8407" s="50" t="e">
        <f t="shared" ca="1" si="2649"/>
        <v>#NAME?</v>
      </c>
      <c r="BN8407" s="50" t="e">
        <f t="shared" ca="1" si="2650"/>
        <v>#NAME?</v>
      </c>
    </row>
    <row r="8408" spans="1:66" x14ac:dyDescent="0.35">
      <c r="A8408" s="48">
        <v>41886</v>
      </c>
      <c r="B8408" s="17">
        <v>2014</v>
      </c>
      <c r="C8408" s="17">
        <v>9</v>
      </c>
      <c r="D8408" s="17">
        <v>247</v>
      </c>
      <c r="E8408" s="17">
        <v>4</v>
      </c>
      <c r="F8408" s="17">
        <v>5</v>
      </c>
      <c r="G8408" s="50">
        <v>3.4</v>
      </c>
      <c r="H8408" s="32">
        <v>2.9890671208203332</v>
      </c>
      <c r="I8408" s="50">
        <v>6.166666666666667</v>
      </c>
      <c r="J8408" s="13">
        <v>0</v>
      </c>
      <c r="K8408" s="13">
        <f t="shared" si="2632"/>
        <v>0</v>
      </c>
      <c r="L8408" s="13">
        <f t="shared" si="2644"/>
        <v>0</v>
      </c>
      <c r="M8408" s="13" t="e">
        <f ca="1">CalcTable[[#This Row],[IWC]]-AE8407</f>
        <v>#NAME?</v>
      </c>
      <c r="N8408" s="13" t="e">
        <f ca="1">IF(CalcTable[[#This Row],[Day of Year]]&lt;123,FCAP,AE8407)</f>
        <v>#NAME?</v>
      </c>
      <c r="O8408" s="17" t="e">
        <f ca="1">IF(IRR_DRIP,5,COUNTIF('IDET Wind Values'!C8392:G8392,"&lt;="&amp;IRR_MAXWIND))</f>
        <v>#NAME?</v>
      </c>
      <c r="P8408" s="13" t="e">
        <f ca="1">CalcTable[[#This Row],[ET_o]]*KL</f>
        <v>#NAME?</v>
      </c>
      <c r="Q8408" s="13" t="e">
        <f ca="1">IF(WILTPT&lt;=0,1,MAX(0,MIN(1,(CalcTable[[#This Row],[IWC]]-WILTPT)/(MAD-WILTPT))))</f>
        <v>#NAME?</v>
      </c>
      <c r="R8408" s="13" t="e">
        <f ca="1">CalcTable[[#This Row],[ETMult]]*CalcTable[[#This Row],[ETb]]</f>
        <v>#NAME?</v>
      </c>
      <c r="S8408" s="13" t="b">
        <f>INDEX(IRR_LIST,CalcTable[[#This Row],[Day of Week]]+1)</f>
        <v>1</v>
      </c>
      <c r="T8408" s="13">
        <f t="shared" ca="1" si="2633"/>
        <v>2.2000000000000002</v>
      </c>
      <c r="U8408" s="13" t="b">
        <f ca="1">IF(CalcTable[[#This Row],[IrrPrecip]]&gt;=IC_MM,FALSE,TRUE)</f>
        <v>1</v>
      </c>
      <c r="V8408" s="13" t="b">
        <f t="shared" si="2645"/>
        <v>1</v>
      </c>
      <c r="W8408" s="13" t="e">
        <f ca="1">IF(AND(IRR_DRIP=FALSE,CalcTable[[#This Row],[IrrHours]]&lt;=0),FALSE,TRUE)</f>
        <v>#NAME?</v>
      </c>
      <c r="X8408" s="13" t="e">
        <f ca="1">AND(CalcTable[[#This Row],[IrrDay]],CalcTable[[#This Row],[IrrRain]],CalcTable[[#This Row],[IrrWarm]],CalcTable[[#This Row],[IrrWindy]])</f>
        <v>#NAME?</v>
      </c>
      <c r="Y8408" s="13" t="e">
        <f t="shared" ca="1" si="2634"/>
        <v>#NAME?</v>
      </c>
      <c r="Z8408" s="13" t="e">
        <f ca="1">CalcTable[[#This Row],[IrrHours]]/5</f>
        <v>#NAME?</v>
      </c>
      <c r="AA8408" s="13" t="e">
        <f ca="1">IF(CalcTable[[#This Row],[IrrFlag]]=FALSE,0,MAX(0,CalcTable[[#This Row],[VolRednWind]]*(FCAP*IRR_TARGET-CalcTable[[#This Row],[IWC]])))</f>
        <v>#NAME?</v>
      </c>
      <c r="AB8408" s="13" t="e">
        <f ca="1">CalcTable[[#This Row],[IWC]]+CalcTable[[#This Row],[Eff Precip]]+CalcTable[[#This Row],[IrrAmt]]-CalcTable[[#This Row],[AET]]</f>
        <v>#NAME?</v>
      </c>
      <c r="AC8408" s="13" t="e">
        <f ca="1">IF(CalcTable[[#This Row],[PWC]]&gt;FCAP,MIN(24*PERC,MIN(SAT,CalcTable[[#This Row],[PWC]])-FCAP),0)</f>
        <v>#NAME?</v>
      </c>
      <c r="AD8408" s="13" t="e">
        <f ca="1">IF(CalcTable[[#This Row],[PWC]]&gt;SAT,CalcTable[[#This Row],[PWC]]-SAT,0)</f>
        <v>#NAME?</v>
      </c>
      <c r="AE8408" s="13" t="e">
        <f ca="1">CalcTable[[#This Row],[PWC]]-CalcTable[[#This Row],[PercAmt]]-CalcTable[[#This Row],[Runoff]]</f>
        <v>#NAME?</v>
      </c>
      <c r="AF8408" s="13" t="e">
        <f ca="1">CalcTable[[#This Row],[IrrAmt]]/1000*CUR_IRR_AREA*10000/IRR_EFF</f>
        <v>#NAME?</v>
      </c>
      <c r="AG8408" s="147"/>
      <c r="AI8408" s="50">
        <v>9.3570274267310261</v>
      </c>
      <c r="AJ8408" s="50">
        <v>10.447587426731026</v>
      </c>
      <c r="AK8408" s="50">
        <v>0</v>
      </c>
      <c r="AL8408" s="50">
        <v>0</v>
      </c>
      <c r="AM8408" s="50"/>
      <c r="AN8408" s="50"/>
      <c r="AO8408" s="50"/>
      <c r="AP8408" s="50"/>
      <c r="AQ8408" s="50"/>
      <c r="AR8408" s="50"/>
      <c r="AS8408" s="50"/>
      <c r="AT8408" s="50"/>
      <c r="AU8408" s="50"/>
      <c r="AV8408" s="50"/>
      <c r="AW8408" s="50"/>
      <c r="AX8408" s="50">
        <f t="shared" si="2635"/>
        <v>19.804614853462052</v>
      </c>
      <c r="AY8408" s="50"/>
      <c r="AZ8408" s="50">
        <f t="shared" si="2636"/>
        <v>443.69896677616521</v>
      </c>
      <c r="BA8408" s="50">
        <f t="shared" si="2646"/>
        <v>716.83275691247161</v>
      </c>
      <c r="BB8408" s="50">
        <f t="shared" si="2647"/>
        <v>741.70319079457772</v>
      </c>
      <c r="BC8408" s="17">
        <f t="shared" si="2637"/>
        <v>20149</v>
      </c>
      <c r="BD8408" s="50">
        <f t="shared" si="2638"/>
        <v>19.804614853462052</v>
      </c>
      <c r="BE8408" s="50">
        <f t="shared" si="2639"/>
        <v>443.69896677616521</v>
      </c>
      <c r="BF8408" s="50">
        <f t="shared" si="2640"/>
        <v>725.7502612996218</v>
      </c>
      <c r="BG8408" s="50"/>
      <c r="BH8408" s="17">
        <f t="shared" si="2641"/>
        <v>0</v>
      </c>
      <c r="BI8408" s="17">
        <f t="shared" si="2651"/>
        <v>8408</v>
      </c>
      <c r="BJ8408" s="17">
        <f t="shared" si="2642"/>
        <v>8408</v>
      </c>
      <c r="BK8408" s="150">
        <f t="shared" si="2643"/>
        <v>41886</v>
      </c>
      <c r="BL8408" s="50" t="e">
        <f t="shared" ca="1" si="2648"/>
        <v>#NAME?</v>
      </c>
      <c r="BM8408" s="50" t="e">
        <f t="shared" ca="1" si="2649"/>
        <v>#NAME?</v>
      </c>
      <c r="BN8408" s="50" t="e">
        <f t="shared" ca="1" si="2650"/>
        <v>#NAME?</v>
      </c>
    </row>
    <row r="8409" spans="1:66" x14ac:dyDescent="0.35">
      <c r="A8409" s="48">
        <v>41887</v>
      </c>
      <c r="B8409" s="17">
        <v>2014</v>
      </c>
      <c r="C8409" s="17">
        <v>9</v>
      </c>
      <c r="D8409" s="17">
        <v>248</v>
      </c>
      <c r="E8409" s="17">
        <v>5</v>
      </c>
      <c r="F8409" s="17">
        <v>6</v>
      </c>
      <c r="G8409" s="50">
        <v>5.7</v>
      </c>
      <c r="H8409" s="32">
        <v>4.0315471481115317</v>
      </c>
      <c r="I8409" s="50">
        <v>4</v>
      </c>
      <c r="J8409" s="13">
        <v>0</v>
      </c>
      <c r="K8409" s="13">
        <f t="shared" si="2632"/>
        <v>0</v>
      </c>
      <c r="L8409" s="13">
        <f t="shared" si="2644"/>
        <v>0</v>
      </c>
      <c r="M8409" s="13" t="e">
        <f ca="1">CalcTable[[#This Row],[IWC]]-AE8408</f>
        <v>#NAME?</v>
      </c>
      <c r="N8409" s="13" t="e">
        <f ca="1">IF(CalcTable[[#This Row],[Day of Year]]&lt;123,FCAP,AE8408)</f>
        <v>#NAME?</v>
      </c>
      <c r="O8409" s="17" t="e">
        <f ca="1">IF(IRR_DRIP,5,COUNTIF('IDET Wind Values'!C8393:G8393,"&lt;="&amp;IRR_MAXWIND))</f>
        <v>#NAME?</v>
      </c>
      <c r="P8409" s="13" t="e">
        <f ca="1">CalcTable[[#This Row],[ET_o]]*KL</f>
        <v>#NAME?</v>
      </c>
      <c r="Q8409" s="13" t="e">
        <f ca="1">IF(WILTPT&lt;=0,1,MAX(0,MIN(1,(CalcTable[[#This Row],[IWC]]-WILTPT)/(MAD-WILTPT))))</f>
        <v>#NAME?</v>
      </c>
      <c r="R8409" s="13" t="e">
        <f ca="1">CalcTable[[#This Row],[ETMult]]*CalcTable[[#This Row],[ETb]]</f>
        <v>#NAME?</v>
      </c>
      <c r="S8409" s="13" t="b">
        <f>INDEX(IRR_LIST,CalcTable[[#This Row],[Day of Week]]+1)</f>
        <v>0</v>
      </c>
      <c r="T8409" s="13">
        <f t="shared" ca="1" si="2633"/>
        <v>2.2000000000000002</v>
      </c>
      <c r="U8409" s="13" t="b">
        <f ca="1">IF(CalcTable[[#This Row],[IrrPrecip]]&gt;=IC_MM,FALSE,TRUE)</f>
        <v>1</v>
      </c>
      <c r="V8409" s="13" t="b">
        <f t="shared" si="2645"/>
        <v>1</v>
      </c>
      <c r="W8409" s="13" t="e">
        <f ca="1">IF(AND(IRR_DRIP=FALSE,CalcTable[[#This Row],[IrrHours]]&lt;=0),FALSE,TRUE)</f>
        <v>#NAME?</v>
      </c>
      <c r="X8409" s="13" t="e">
        <f ca="1">AND(CalcTable[[#This Row],[IrrDay]],CalcTable[[#This Row],[IrrRain]],CalcTable[[#This Row],[IrrWarm]],CalcTable[[#This Row],[IrrWindy]])</f>
        <v>#NAME?</v>
      </c>
      <c r="Y8409" s="13" t="e">
        <f t="shared" ca="1" si="2634"/>
        <v>#NAME?</v>
      </c>
      <c r="Z8409" s="13" t="e">
        <f ca="1">CalcTable[[#This Row],[IrrHours]]/5</f>
        <v>#NAME?</v>
      </c>
      <c r="AA8409" s="13" t="e">
        <f ca="1">IF(CalcTable[[#This Row],[IrrFlag]]=FALSE,0,MAX(0,CalcTable[[#This Row],[VolRednWind]]*(FCAP*IRR_TARGET-CalcTable[[#This Row],[IWC]])))</f>
        <v>#NAME?</v>
      </c>
      <c r="AB8409" s="13" t="e">
        <f ca="1">CalcTable[[#This Row],[IWC]]+CalcTable[[#This Row],[Eff Precip]]+CalcTable[[#This Row],[IrrAmt]]-CalcTable[[#This Row],[AET]]</f>
        <v>#NAME?</v>
      </c>
      <c r="AC8409" s="13" t="e">
        <f ca="1">IF(CalcTable[[#This Row],[PWC]]&gt;FCAP,MIN(24*PERC,MIN(SAT,CalcTable[[#This Row],[PWC]])-FCAP),0)</f>
        <v>#NAME?</v>
      </c>
      <c r="AD8409" s="13" t="e">
        <f ca="1">IF(CalcTable[[#This Row],[PWC]]&gt;SAT,CalcTable[[#This Row],[PWC]]-SAT,0)</f>
        <v>#NAME?</v>
      </c>
      <c r="AE8409" s="13" t="e">
        <f ca="1">CalcTable[[#This Row],[PWC]]-CalcTable[[#This Row],[PercAmt]]-CalcTable[[#This Row],[Runoff]]</f>
        <v>#NAME?</v>
      </c>
      <c r="AF8409" s="13" t="e">
        <f ca="1">CalcTable[[#This Row],[IrrAmt]]/1000*CUR_IRR_AREA*10000/IRR_EFF</f>
        <v>#NAME?</v>
      </c>
      <c r="AG8409" s="147"/>
      <c r="AI8409" s="50">
        <v>0</v>
      </c>
      <c r="AJ8409" s="50">
        <v>0</v>
      </c>
      <c r="AK8409" s="50">
        <v>0</v>
      </c>
      <c r="AL8409" s="50">
        <v>3.9239869164511845</v>
      </c>
      <c r="AM8409" s="50"/>
      <c r="AN8409" s="50"/>
      <c r="AO8409" s="50"/>
      <c r="AP8409" s="50"/>
      <c r="AQ8409" s="50"/>
      <c r="AR8409" s="50"/>
      <c r="AS8409" s="50"/>
      <c r="AT8409" s="50"/>
      <c r="AU8409" s="50"/>
      <c r="AV8409" s="50"/>
      <c r="AW8409" s="50"/>
      <c r="AX8409" s="50">
        <f t="shared" si="2635"/>
        <v>3.9239869164511845</v>
      </c>
      <c r="AY8409" s="50"/>
      <c r="AZ8409" s="50">
        <f t="shared" si="2636"/>
        <v>115.10361621590143</v>
      </c>
      <c r="BA8409" s="50">
        <f t="shared" si="2646"/>
        <v>177.22302814194347</v>
      </c>
      <c r="BB8409" s="50">
        <f t="shared" si="2647"/>
        <v>182.70415272365307</v>
      </c>
      <c r="BC8409" s="17">
        <f t="shared" si="2637"/>
        <v>20149</v>
      </c>
      <c r="BD8409" s="50">
        <f t="shared" si="2638"/>
        <v>3.9239869164511845</v>
      </c>
      <c r="BE8409" s="50">
        <f t="shared" si="2639"/>
        <v>115.10361621590143</v>
      </c>
      <c r="BF8409" s="50">
        <f t="shared" si="2640"/>
        <v>188.27287372829034</v>
      </c>
      <c r="BG8409" s="50"/>
      <c r="BH8409" s="17">
        <f t="shared" si="2641"/>
        <v>0</v>
      </c>
      <c r="BI8409" s="17">
        <f t="shared" si="2651"/>
        <v>8409</v>
      </c>
      <c r="BJ8409" s="17">
        <f t="shared" si="2642"/>
        <v>8409</v>
      </c>
      <c r="BK8409" s="150">
        <f t="shared" si="2643"/>
        <v>41887</v>
      </c>
      <c r="BL8409" s="50" t="e">
        <f t="shared" ca="1" si="2648"/>
        <v>#NAME?</v>
      </c>
      <c r="BM8409" s="50" t="e">
        <f t="shared" ca="1" si="2649"/>
        <v>#NAME?</v>
      </c>
      <c r="BN8409" s="50" t="e">
        <f t="shared" ca="1" si="2650"/>
        <v>#NAME?</v>
      </c>
    </row>
    <row r="8410" spans="1:66" x14ac:dyDescent="0.35">
      <c r="A8410" s="48">
        <v>41888</v>
      </c>
      <c r="B8410" s="17">
        <v>2014</v>
      </c>
      <c r="C8410" s="17">
        <v>9</v>
      </c>
      <c r="D8410" s="17">
        <v>249</v>
      </c>
      <c r="E8410" s="17">
        <v>6</v>
      </c>
      <c r="F8410" s="17">
        <v>7</v>
      </c>
      <c r="G8410" s="50">
        <v>8.5</v>
      </c>
      <c r="H8410" s="32">
        <v>3.9308873792837322</v>
      </c>
      <c r="I8410" s="50">
        <v>6.833333333333333</v>
      </c>
      <c r="J8410" s="13">
        <v>0</v>
      </c>
      <c r="K8410" s="13">
        <f t="shared" si="2632"/>
        <v>0</v>
      </c>
      <c r="L8410" s="13">
        <f t="shared" si="2644"/>
        <v>0</v>
      </c>
      <c r="M8410" s="13" t="e">
        <f ca="1">CalcTable[[#This Row],[IWC]]-AE8409</f>
        <v>#NAME?</v>
      </c>
      <c r="N8410" s="13" t="e">
        <f ca="1">IF(CalcTable[[#This Row],[Day of Year]]&lt;123,FCAP,AE8409)</f>
        <v>#NAME?</v>
      </c>
      <c r="O8410" s="17" t="e">
        <f ca="1">IF(IRR_DRIP,5,COUNTIF('IDET Wind Values'!C8394:G8394,"&lt;="&amp;IRR_MAXWIND))</f>
        <v>#NAME?</v>
      </c>
      <c r="P8410" s="13" t="e">
        <f ca="1">CalcTable[[#This Row],[ET_o]]*KL</f>
        <v>#NAME?</v>
      </c>
      <c r="Q8410" s="13" t="e">
        <f ca="1">IF(WILTPT&lt;=0,1,MAX(0,MIN(1,(CalcTable[[#This Row],[IWC]]-WILTPT)/(MAD-WILTPT))))</f>
        <v>#NAME?</v>
      </c>
      <c r="R8410" s="13" t="e">
        <f ca="1">CalcTable[[#This Row],[ETMult]]*CalcTable[[#This Row],[ETb]]</f>
        <v>#NAME?</v>
      </c>
      <c r="S8410" s="13" t="b">
        <f>INDEX(IRR_LIST,CalcTable[[#This Row],[Day of Week]]+1)</f>
        <v>0</v>
      </c>
      <c r="T8410" s="13">
        <f t="shared" ca="1" si="2633"/>
        <v>0</v>
      </c>
      <c r="U8410" s="13" t="b">
        <f ca="1">IF(CalcTable[[#This Row],[IrrPrecip]]&gt;=IC_MM,FALSE,TRUE)</f>
        <v>1</v>
      </c>
      <c r="V8410" s="13" t="b">
        <f t="shared" si="2645"/>
        <v>1</v>
      </c>
      <c r="W8410" s="13" t="e">
        <f ca="1">IF(AND(IRR_DRIP=FALSE,CalcTable[[#This Row],[IrrHours]]&lt;=0),FALSE,TRUE)</f>
        <v>#NAME?</v>
      </c>
      <c r="X8410" s="13" t="e">
        <f ca="1">AND(CalcTable[[#This Row],[IrrDay]],CalcTable[[#This Row],[IrrRain]],CalcTable[[#This Row],[IrrWarm]],CalcTable[[#This Row],[IrrWindy]])</f>
        <v>#NAME?</v>
      </c>
      <c r="Y8410" s="13" t="e">
        <f t="shared" ca="1" si="2634"/>
        <v>#NAME?</v>
      </c>
      <c r="Z8410" s="13" t="e">
        <f ca="1">CalcTable[[#This Row],[IrrHours]]/5</f>
        <v>#NAME?</v>
      </c>
      <c r="AA8410" s="13" t="e">
        <f ca="1">IF(CalcTable[[#This Row],[IrrFlag]]=FALSE,0,MAX(0,CalcTable[[#This Row],[VolRednWind]]*(FCAP*IRR_TARGET-CalcTable[[#This Row],[IWC]])))</f>
        <v>#NAME?</v>
      </c>
      <c r="AB8410" s="13" t="e">
        <f ca="1">CalcTable[[#This Row],[IWC]]+CalcTable[[#This Row],[Eff Precip]]+CalcTable[[#This Row],[IrrAmt]]-CalcTable[[#This Row],[AET]]</f>
        <v>#NAME?</v>
      </c>
      <c r="AC8410" s="13" t="e">
        <f ca="1">IF(CalcTable[[#This Row],[PWC]]&gt;FCAP,MIN(24*PERC,MIN(SAT,CalcTable[[#This Row],[PWC]])-FCAP),0)</f>
        <v>#NAME?</v>
      </c>
      <c r="AD8410" s="13" t="e">
        <f ca="1">IF(CalcTable[[#This Row],[PWC]]&gt;SAT,CalcTable[[#This Row],[PWC]]-SAT,0)</f>
        <v>#NAME?</v>
      </c>
      <c r="AE8410" s="13" t="e">
        <f ca="1">CalcTable[[#This Row],[PWC]]-CalcTable[[#This Row],[PercAmt]]-CalcTable[[#This Row],[Runoff]]</f>
        <v>#NAME?</v>
      </c>
      <c r="AF8410" s="13" t="e">
        <f ca="1">CalcTable[[#This Row],[IrrAmt]]/1000*CUR_IRR_AREA*10000/IRR_EFF</f>
        <v>#NAME?</v>
      </c>
      <c r="AG8410" s="147"/>
      <c r="AI8410" s="50">
        <v>0</v>
      </c>
      <c r="AJ8410" s="50">
        <v>0</v>
      </c>
      <c r="AK8410" s="50">
        <v>4.0736027087475186</v>
      </c>
      <c r="AL8410" s="50">
        <v>0</v>
      </c>
      <c r="AM8410" s="50"/>
      <c r="AN8410" s="50"/>
      <c r="AO8410" s="50"/>
      <c r="AP8410" s="50"/>
      <c r="AQ8410" s="50"/>
      <c r="AR8410" s="50"/>
      <c r="AS8410" s="50"/>
      <c r="AT8410" s="50"/>
      <c r="AU8410" s="50"/>
      <c r="AV8410" s="50"/>
      <c r="AW8410" s="50"/>
      <c r="AX8410" s="50">
        <f t="shared" si="2635"/>
        <v>4.0736027087475186</v>
      </c>
      <c r="AY8410" s="50"/>
      <c r="AZ8410" s="50">
        <f t="shared" si="2636"/>
        <v>59.74617306163028</v>
      </c>
      <c r="BA8410" s="50">
        <f t="shared" si="2646"/>
        <v>91.990139475843435</v>
      </c>
      <c r="BB8410" s="50">
        <f t="shared" si="2647"/>
        <v>94.835195335921085</v>
      </c>
      <c r="BC8410" s="17">
        <f t="shared" si="2637"/>
        <v>20149</v>
      </c>
      <c r="BD8410" s="50">
        <f t="shared" si="2638"/>
        <v>4.0736027087475186</v>
      </c>
      <c r="BE8410" s="50">
        <f t="shared" si="2639"/>
        <v>59.74617306163028</v>
      </c>
      <c r="BF8410" s="50">
        <f t="shared" si="2640"/>
        <v>97.725719368206271</v>
      </c>
      <c r="BG8410" s="50"/>
      <c r="BH8410" s="17">
        <f t="shared" si="2641"/>
        <v>0</v>
      </c>
      <c r="BI8410" s="17">
        <f t="shared" si="2651"/>
        <v>8410</v>
      </c>
      <c r="BJ8410" s="17">
        <f t="shared" si="2642"/>
        <v>8410</v>
      </c>
      <c r="BK8410" s="150">
        <f t="shared" si="2643"/>
        <v>41888</v>
      </c>
      <c r="BL8410" s="50" t="e">
        <f t="shared" ca="1" si="2648"/>
        <v>#NAME?</v>
      </c>
      <c r="BM8410" s="50" t="e">
        <f t="shared" ca="1" si="2649"/>
        <v>#NAME?</v>
      </c>
      <c r="BN8410" s="50" t="e">
        <f t="shared" ca="1" si="2650"/>
        <v>#NAME?</v>
      </c>
    </row>
    <row r="8411" spans="1:66" x14ac:dyDescent="0.35">
      <c r="A8411" s="48">
        <v>41889</v>
      </c>
      <c r="B8411" s="17">
        <v>2014</v>
      </c>
      <c r="C8411" s="17">
        <v>9</v>
      </c>
      <c r="D8411" s="17">
        <v>250</v>
      </c>
      <c r="E8411" s="17">
        <v>7</v>
      </c>
      <c r="F8411" s="17">
        <v>1</v>
      </c>
      <c r="G8411" s="50">
        <v>10.3</v>
      </c>
      <c r="H8411" s="32">
        <v>4.4408693125233363</v>
      </c>
      <c r="I8411" s="50">
        <v>10.166666666666666</v>
      </c>
      <c r="J8411" s="13">
        <v>0</v>
      </c>
      <c r="K8411" s="13">
        <f t="shared" si="2632"/>
        <v>0</v>
      </c>
      <c r="L8411" s="13">
        <f t="shared" si="2644"/>
        <v>0</v>
      </c>
      <c r="M8411" s="13" t="e">
        <f ca="1">CalcTable[[#This Row],[IWC]]-AE8410</f>
        <v>#NAME?</v>
      </c>
      <c r="N8411" s="13" t="e">
        <f ca="1">IF(CalcTable[[#This Row],[Day of Year]]&lt;123,FCAP,AE8410)</f>
        <v>#NAME?</v>
      </c>
      <c r="O8411" s="17" t="e">
        <f ca="1">IF(IRR_DRIP,5,COUNTIF('IDET Wind Values'!C8395:G8395,"&lt;="&amp;IRR_MAXWIND))</f>
        <v>#NAME?</v>
      </c>
      <c r="P8411" s="13" t="e">
        <f ca="1">CalcTable[[#This Row],[ET_o]]*KL</f>
        <v>#NAME?</v>
      </c>
      <c r="Q8411" s="13" t="e">
        <f ca="1">IF(WILTPT&lt;=0,1,MAX(0,MIN(1,(CalcTable[[#This Row],[IWC]]-WILTPT)/(MAD-WILTPT))))</f>
        <v>#NAME?</v>
      </c>
      <c r="R8411" s="13" t="e">
        <f ca="1">CalcTable[[#This Row],[ETMult]]*CalcTable[[#This Row],[ETb]]</f>
        <v>#NAME?</v>
      </c>
      <c r="S8411" s="13" t="b">
        <f>INDEX(IRR_LIST,CalcTable[[#This Row],[Day of Week]]+1)</f>
        <v>1</v>
      </c>
      <c r="T8411" s="13">
        <f t="shared" ca="1" si="2633"/>
        <v>0</v>
      </c>
      <c r="U8411" s="13" t="b">
        <f ca="1">IF(CalcTable[[#This Row],[IrrPrecip]]&gt;=IC_MM,FALSE,TRUE)</f>
        <v>1</v>
      </c>
      <c r="V8411" s="13" t="b">
        <f t="shared" si="2645"/>
        <v>0</v>
      </c>
      <c r="W8411" s="13" t="e">
        <f ca="1">IF(AND(IRR_DRIP=FALSE,CalcTable[[#This Row],[IrrHours]]&lt;=0),FALSE,TRUE)</f>
        <v>#NAME?</v>
      </c>
      <c r="X8411" s="13" t="e">
        <f ca="1">AND(CalcTable[[#This Row],[IrrDay]],CalcTable[[#This Row],[IrrRain]],CalcTable[[#This Row],[IrrWarm]],CalcTable[[#This Row],[IrrWindy]])</f>
        <v>#NAME?</v>
      </c>
      <c r="Y8411" s="13" t="e">
        <f t="shared" ca="1" si="2634"/>
        <v>#NAME?</v>
      </c>
      <c r="Z8411" s="13" t="e">
        <f ca="1">CalcTable[[#This Row],[IrrHours]]/5</f>
        <v>#NAME?</v>
      </c>
      <c r="AA8411" s="13" t="e">
        <f ca="1">IF(CalcTable[[#This Row],[IrrFlag]]=FALSE,0,MAX(0,CalcTable[[#This Row],[VolRednWind]]*(FCAP*IRR_TARGET-CalcTable[[#This Row],[IWC]])))</f>
        <v>#NAME?</v>
      </c>
      <c r="AB8411" s="13" t="e">
        <f ca="1">CalcTable[[#This Row],[IWC]]+CalcTable[[#This Row],[Eff Precip]]+CalcTable[[#This Row],[IrrAmt]]-CalcTable[[#This Row],[AET]]</f>
        <v>#NAME?</v>
      </c>
      <c r="AC8411" s="13" t="e">
        <f ca="1">IF(CalcTable[[#This Row],[PWC]]&gt;FCAP,MIN(24*PERC,MIN(SAT,CalcTable[[#This Row],[PWC]])-FCAP),0)</f>
        <v>#NAME?</v>
      </c>
      <c r="AD8411" s="13" t="e">
        <f ca="1">IF(CalcTable[[#This Row],[PWC]]&gt;SAT,CalcTable[[#This Row],[PWC]]-SAT,0)</f>
        <v>#NAME?</v>
      </c>
      <c r="AE8411" s="13" t="e">
        <f ca="1">CalcTable[[#This Row],[PWC]]-CalcTable[[#This Row],[PercAmt]]-CalcTable[[#This Row],[Runoff]]</f>
        <v>#NAME?</v>
      </c>
      <c r="AF8411" s="13" t="e">
        <f ca="1">CalcTable[[#This Row],[IrrAmt]]/1000*CUR_IRR_AREA*10000/IRR_EFF</f>
        <v>#NAME?</v>
      </c>
      <c r="AG8411" s="147"/>
      <c r="AI8411" s="50">
        <v>0</v>
      </c>
      <c r="AJ8411" s="50">
        <v>0</v>
      </c>
      <c r="AK8411" s="50">
        <v>0</v>
      </c>
      <c r="AL8411" s="50">
        <v>0</v>
      </c>
      <c r="AM8411" s="50"/>
      <c r="AN8411" s="50"/>
      <c r="AO8411" s="50"/>
      <c r="AP8411" s="50"/>
      <c r="AQ8411" s="50"/>
      <c r="AR8411" s="50"/>
      <c r="AS8411" s="50"/>
      <c r="AT8411" s="50"/>
      <c r="AU8411" s="50"/>
      <c r="AV8411" s="50"/>
      <c r="AW8411" s="50"/>
      <c r="AX8411" s="50">
        <f t="shared" si="2635"/>
        <v>0</v>
      </c>
      <c r="AY8411" s="50"/>
      <c r="AZ8411" s="50">
        <f t="shared" si="2636"/>
        <v>0</v>
      </c>
      <c r="BA8411" s="50">
        <f t="shared" si="2646"/>
        <v>0</v>
      </c>
      <c r="BB8411" s="50">
        <f t="shared" si="2647"/>
        <v>0</v>
      </c>
      <c r="BC8411" s="17">
        <f t="shared" si="2637"/>
        <v>20149</v>
      </c>
      <c r="BD8411" s="50">
        <f t="shared" si="2638"/>
        <v>0</v>
      </c>
      <c r="BE8411" s="50">
        <f t="shared" si="2639"/>
        <v>0</v>
      </c>
      <c r="BF8411" s="50">
        <f t="shared" si="2640"/>
        <v>0</v>
      </c>
      <c r="BG8411" s="50"/>
      <c r="BH8411" s="17">
        <f t="shared" si="2641"/>
        <v>0</v>
      </c>
      <c r="BI8411" s="17">
        <f t="shared" si="2651"/>
        <v>8411</v>
      </c>
      <c r="BJ8411" s="17">
        <f t="shared" si="2642"/>
        <v>8411</v>
      </c>
      <c r="BK8411" s="150">
        <f t="shared" si="2643"/>
        <v>41889</v>
      </c>
      <c r="BL8411" s="50" t="e">
        <f t="shared" ca="1" si="2648"/>
        <v>#NAME?</v>
      </c>
      <c r="BM8411" s="50" t="e">
        <f t="shared" ca="1" si="2649"/>
        <v>#NAME?</v>
      </c>
      <c r="BN8411" s="50" t="e">
        <f t="shared" ca="1" si="2650"/>
        <v>#NAME?</v>
      </c>
    </row>
    <row r="8412" spans="1:66" x14ac:dyDescent="0.35">
      <c r="A8412" s="48">
        <v>41890</v>
      </c>
      <c r="B8412" s="17">
        <v>2014</v>
      </c>
      <c r="C8412" s="17">
        <v>9</v>
      </c>
      <c r="D8412" s="17">
        <v>251</v>
      </c>
      <c r="E8412" s="17">
        <v>8</v>
      </c>
      <c r="F8412" s="17">
        <v>2</v>
      </c>
      <c r="G8412" s="50">
        <v>-0.6</v>
      </c>
      <c r="H8412" s="32">
        <v>2.1241337000658689</v>
      </c>
      <c r="I8412" s="50">
        <v>19</v>
      </c>
      <c r="J8412" s="13">
        <v>26.5</v>
      </c>
      <c r="K8412" s="13">
        <f t="shared" si="2632"/>
        <v>26.5</v>
      </c>
      <c r="L8412" s="13">
        <f t="shared" si="2644"/>
        <v>16.125</v>
      </c>
      <c r="M8412" s="13" t="e">
        <f ca="1">CalcTable[[#This Row],[IWC]]-AE8411</f>
        <v>#NAME?</v>
      </c>
      <c r="N8412" s="13" t="e">
        <f ca="1">IF(CalcTable[[#This Row],[Day of Year]]&lt;123,FCAP,AE8411)</f>
        <v>#NAME?</v>
      </c>
      <c r="O8412" s="17" t="e">
        <f ca="1">IF(IRR_DRIP,5,COUNTIF('IDET Wind Values'!C8396:G8396,"&lt;="&amp;IRR_MAXWIND))</f>
        <v>#NAME?</v>
      </c>
      <c r="P8412" s="13" t="e">
        <f ca="1">CalcTable[[#This Row],[ET_o]]*KL</f>
        <v>#NAME?</v>
      </c>
      <c r="Q8412" s="13" t="e">
        <f ca="1">IF(WILTPT&lt;=0,1,MAX(0,MIN(1,(CalcTable[[#This Row],[IWC]]-WILTPT)/(MAD-WILTPT))))</f>
        <v>#NAME?</v>
      </c>
      <c r="R8412" s="13" t="e">
        <f ca="1">CalcTable[[#This Row],[ETMult]]*CalcTable[[#This Row],[ETb]]</f>
        <v>#NAME?</v>
      </c>
      <c r="S8412" s="13" t="b">
        <f>INDEX(IRR_LIST,CalcTable[[#This Row],[Day of Week]]+1)</f>
        <v>0</v>
      </c>
      <c r="T8412" s="13">
        <f t="shared" ca="1" si="2633"/>
        <v>0</v>
      </c>
      <c r="U8412" s="13" t="b">
        <f ca="1">IF(CalcTable[[#This Row],[IrrPrecip]]&gt;=IC_MM,FALSE,TRUE)</f>
        <v>1</v>
      </c>
      <c r="V8412" s="13" t="b">
        <f t="shared" si="2645"/>
        <v>0</v>
      </c>
      <c r="W8412" s="13" t="e">
        <f ca="1">IF(AND(IRR_DRIP=FALSE,CalcTable[[#This Row],[IrrHours]]&lt;=0),FALSE,TRUE)</f>
        <v>#NAME?</v>
      </c>
      <c r="X8412" s="13" t="e">
        <f ca="1">AND(CalcTable[[#This Row],[IrrDay]],CalcTable[[#This Row],[IrrRain]],CalcTable[[#This Row],[IrrWarm]],CalcTable[[#This Row],[IrrWindy]])</f>
        <v>#NAME?</v>
      </c>
      <c r="Y8412" s="13" t="e">
        <f t="shared" ca="1" si="2634"/>
        <v>#NAME?</v>
      </c>
      <c r="Z8412" s="13" t="e">
        <f ca="1">CalcTable[[#This Row],[IrrHours]]/5</f>
        <v>#NAME?</v>
      </c>
      <c r="AA8412" s="13" t="e">
        <f ca="1">IF(CalcTable[[#This Row],[IrrFlag]]=FALSE,0,MAX(0,CalcTable[[#This Row],[VolRednWind]]*(FCAP*IRR_TARGET-CalcTable[[#This Row],[IWC]])))</f>
        <v>#NAME?</v>
      </c>
      <c r="AB8412" s="13" t="e">
        <f ca="1">CalcTable[[#This Row],[IWC]]+CalcTable[[#This Row],[Eff Precip]]+CalcTable[[#This Row],[IrrAmt]]-CalcTable[[#This Row],[AET]]</f>
        <v>#NAME?</v>
      </c>
      <c r="AC8412" s="13" t="e">
        <f ca="1">IF(CalcTable[[#This Row],[PWC]]&gt;FCAP,MIN(24*PERC,MIN(SAT,CalcTable[[#This Row],[PWC]])-FCAP),0)</f>
        <v>#NAME?</v>
      </c>
      <c r="AD8412" s="13" t="e">
        <f ca="1">IF(CalcTable[[#This Row],[PWC]]&gt;SAT,CalcTable[[#This Row],[PWC]]-SAT,0)</f>
        <v>#NAME?</v>
      </c>
      <c r="AE8412" s="13" t="e">
        <f ca="1">CalcTable[[#This Row],[PWC]]-CalcTable[[#This Row],[PercAmt]]-CalcTable[[#This Row],[Runoff]]</f>
        <v>#NAME?</v>
      </c>
      <c r="AF8412" s="13" t="e">
        <f ca="1">CalcTable[[#This Row],[IrrAmt]]/1000*CUR_IRR_AREA*10000/IRR_EFF</f>
        <v>#NAME?</v>
      </c>
      <c r="AG8412" s="147"/>
      <c r="AI8412" s="50">
        <v>0</v>
      </c>
      <c r="AJ8412" s="50">
        <v>0</v>
      </c>
      <c r="AK8412" s="50">
        <v>0</v>
      </c>
      <c r="AL8412" s="50">
        <v>0</v>
      </c>
      <c r="AM8412" s="50"/>
      <c r="AN8412" s="50"/>
      <c r="AO8412" s="50"/>
      <c r="AP8412" s="50"/>
      <c r="AQ8412" s="50"/>
      <c r="AR8412" s="50"/>
      <c r="AS8412" s="50"/>
      <c r="AT8412" s="50"/>
      <c r="AU8412" s="50"/>
      <c r="AV8412" s="50"/>
      <c r="AW8412" s="50"/>
      <c r="AX8412" s="50">
        <f t="shared" si="2635"/>
        <v>0</v>
      </c>
      <c r="AY8412" s="50"/>
      <c r="AZ8412" s="50">
        <f t="shared" si="2636"/>
        <v>0</v>
      </c>
      <c r="BA8412" s="50">
        <f t="shared" si="2646"/>
        <v>0</v>
      </c>
      <c r="BB8412" s="50">
        <f t="shared" si="2647"/>
        <v>0</v>
      </c>
      <c r="BC8412" s="17">
        <f t="shared" si="2637"/>
        <v>20149</v>
      </c>
      <c r="BD8412" s="50">
        <f t="shared" si="2638"/>
        <v>0</v>
      </c>
      <c r="BE8412" s="50">
        <f t="shared" si="2639"/>
        <v>0</v>
      </c>
      <c r="BF8412" s="50">
        <f t="shared" si="2640"/>
        <v>0</v>
      </c>
      <c r="BG8412" s="50"/>
      <c r="BH8412" s="17">
        <f t="shared" si="2641"/>
        <v>0</v>
      </c>
      <c r="BI8412" s="17">
        <f t="shared" si="2651"/>
        <v>8412</v>
      </c>
      <c r="BJ8412" s="17">
        <f t="shared" si="2642"/>
        <v>8412</v>
      </c>
      <c r="BK8412" s="150">
        <f t="shared" si="2643"/>
        <v>41890</v>
      </c>
      <c r="BL8412" s="50" t="e">
        <f t="shared" ca="1" si="2648"/>
        <v>#NAME?</v>
      </c>
      <c r="BM8412" s="50" t="e">
        <f t="shared" ca="1" si="2649"/>
        <v>#NAME?</v>
      </c>
      <c r="BN8412" s="50" t="e">
        <f t="shared" ca="1" si="2650"/>
        <v>#NAME?</v>
      </c>
    </row>
    <row r="8413" spans="1:66" x14ac:dyDescent="0.35">
      <c r="A8413" s="48">
        <v>41891</v>
      </c>
      <c r="B8413" s="17">
        <v>2014</v>
      </c>
      <c r="C8413" s="17">
        <v>9</v>
      </c>
      <c r="D8413" s="17">
        <v>252</v>
      </c>
      <c r="E8413" s="17">
        <v>9</v>
      </c>
      <c r="F8413" s="17">
        <v>3</v>
      </c>
      <c r="G8413" s="50">
        <v>-0.6</v>
      </c>
      <c r="H8413" s="32">
        <v>0.40531129066120014</v>
      </c>
      <c r="I8413" s="50">
        <v>9.6666666666666661</v>
      </c>
      <c r="J8413" s="13">
        <v>2.5</v>
      </c>
      <c r="K8413" s="13">
        <f t="shared" si="2632"/>
        <v>2.5</v>
      </c>
      <c r="L8413" s="13">
        <f t="shared" si="2644"/>
        <v>0</v>
      </c>
      <c r="M8413" s="13" t="e">
        <f ca="1">CalcTable[[#This Row],[IWC]]-AE8412</f>
        <v>#NAME?</v>
      </c>
      <c r="N8413" s="13" t="e">
        <f ca="1">IF(CalcTable[[#This Row],[Day of Year]]&lt;123,FCAP,AE8412)</f>
        <v>#NAME?</v>
      </c>
      <c r="O8413" s="17" t="e">
        <f ca="1">IF(IRR_DRIP,5,COUNTIF('IDET Wind Values'!C8397:G8397,"&lt;="&amp;IRR_MAXWIND))</f>
        <v>#NAME?</v>
      </c>
      <c r="P8413" s="13" t="e">
        <f ca="1">CalcTable[[#This Row],[ET_o]]*KL</f>
        <v>#NAME?</v>
      </c>
      <c r="Q8413" s="13" t="e">
        <f ca="1">IF(WILTPT&lt;=0,1,MAX(0,MIN(1,(CalcTable[[#This Row],[IWC]]-WILTPT)/(MAD-WILTPT))))</f>
        <v>#NAME?</v>
      </c>
      <c r="R8413" s="13" t="e">
        <f ca="1">CalcTable[[#This Row],[ETMult]]*CalcTable[[#This Row],[ETb]]</f>
        <v>#NAME?</v>
      </c>
      <c r="S8413" s="13" t="b">
        <f>INDEX(IRR_LIST,CalcTable[[#This Row],[Day of Week]]+1)</f>
        <v>1</v>
      </c>
      <c r="T8413" s="13">
        <f t="shared" ca="1" si="2633"/>
        <v>26.5</v>
      </c>
      <c r="U8413" s="13" t="b">
        <f ca="1">IF(CalcTable[[#This Row],[IrrPrecip]]&gt;=IC_MM,FALSE,TRUE)</f>
        <v>0</v>
      </c>
      <c r="V8413" s="13" t="b">
        <f t="shared" si="2645"/>
        <v>0</v>
      </c>
      <c r="W8413" s="13" t="e">
        <f ca="1">IF(AND(IRR_DRIP=FALSE,CalcTable[[#This Row],[IrrHours]]&lt;=0),FALSE,TRUE)</f>
        <v>#NAME?</v>
      </c>
      <c r="X8413" s="13" t="e">
        <f ca="1">AND(CalcTable[[#This Row],[IrrDay]],CalcTable[[#This Row],[IrrRain]],CalcTable[[#This Row],[IrrWarm]],CalcTable[[#This Row],[IrrWindy]])</f>
        <v>#NAME?</v>
      </c>
      <c r="Y8413" s="13" t="e">
        <f t="shared" ca="1" si="2634"/>
        <v>#NAME?</v>
      </c>
      <c r="Z8413" s="13" t="e">
        <f ca="1">CalcTable[[#This Row],[IrrHours]]/5</f>
        <v>#NAME?</v>
      </c>
      <c r="AA8413" s="13" t="e">
        <f ca="1">IF(CalcTable[[#This Row],[IrrFlag]]=FALSE,0,MAX(0,CalcTable[[#This Row],[VolRednWind]]*(FCAP*IRR_TARGET-CalcTable[[#This Row],[IWC]])))</f>
        <v>#NAME?</v>
      </c>
      <c r="AB8413" s="13" t="e">
        <f ca="1">CalcTable[[#This Row],[IWC]]+CalcTable[[#This Row],[Eff Precip]]+CalcTable[[#This Row],[IrrAmt]]-CalcTable[[#This Row],[AET]]</f>
        <v>#NAME?</v>
      </c>
      <c r="AC8413" s="13" t="e">
        <f ca="1">IF(CalcTable[[#This Row],[PWC]]&gt;FCAP,MIN(24*PERC,MIN(SAT,CalcTable[[#This Row],[PWC]])-FCAP),0)</f>
        <v>#NAME?</v>
      </c>
      <c r="AD8413" s="13" t="e">
        <f ca="1">IF(CalcTable[[#This Row],[PWC]]&gt;SAT,CalcTable[[#This Row],[PWC]]-SAT,0)</f>
        <v>#NAME?</v>
      </c>
      <c r="AE8413" s="13" t="e">
        <f ca="1">CalcTable[[#This Row],[PWC]]-CalcTable[[#This Row],[PercAmt]]-CalcTable[[#This Row],[Runoff]]</f>
        <v>#NAME?</v>
      </c>
      <c r="AF8413" s="13" t="e">
        <f ca="1">CalcTable[[#This Row],[IrrAmt]]/1000*CUR_IRR_AREA*10000/IRR_EFF</f>
        <v>#NAME?</v>
      </c>
      <c r="AG8413" s="147"/>
      <c r="AI8413" s="50">
        <v>0</v>
      </c>
      <c r="AJ8413" s="50">
        <v>0</v>
      </c>
      <c r="AK8413" s="50">
        <v>0</v>
      </c>
      <c r="AL8413" s="50">
        <v>0</v>
      </c>
      <c r="AM8413" s="50"/>
      <c r="AN8413" s="50"/>
      <c r="AO8413" s="50"/>
      <c r="AP8413" s="50"/>
      <c r="AQ8413" s="50"/>
      <c r="AR8413" s="50"/>
      <c r="AS8413" s="50"/>
      <c r="AT8413" s="50"/>
      <c r="AU8413" s="50"/>
      <c r="AV8413" s="50"/>
      <c r="AW8413" s="50"/>
      <c r="AX8413" s="50">
        <f t="shared" si="2635"/>
        <v>0</v>
      </c>
      <c r="AY8413" s="50"/>
      <c r="AZ8413" s="50">
        <f t="shared" si="2636"/>
        <v>0</v>
      </c>
      <c r="BA8413" s="50">
        <f t="shared" si="2646"/>
        <v>0</v>
      </c>
      <c r="BB8413" s="50">
        <f t="shared" si="2647"/>
        <v>0</v>
      </c>
      <c r="BC8413" s="17">
        <f t="shared" si="2637"/>
        <v>20149</v>
      </c>
      <c r="BD8413" s="50">
        <f t="shared" si="2638"/>
        <v>0</v>
      </c>
      <c r="BE8413" s="50">
        <f t="shared" si="2639"/>
        <v>0</v>
      </c>
      <c r="BF8413" s="50">
        <f t="shared" si="2640"/>
        <v>0</v>
      </c>
      <c r="BG8413" s="50"/>
      <c r="BH8413" s="17">
        <f t="shared" si="2641"/>
        <v>0</v>
      </c>
      <c r="BI8413" s="17">
        <f t="shared" si="2651"/>
        <v>8413</v>
      </c>
      <c r="BJ8413" s="17">
        <f t="shared" si="2642"/>
        <v>8413</v>
      </c>
      <c r="BK8413" s="150">
        <f t="shared" si="2643"/>
        <v>41891</v>
      </c>
      <c r="BL8413" s="50" t="e">
        <f t="shared" ca="1" si="2648"/>
        <v>#NAME?</v>
      </c>
      <c r="BM8413" s="50" t="e">
        <f t="shared" ca="1" si="2649"/>
        <v>#NAME?</v>
      </c>
      <c r="BN8413" s="50" t="e">
        <f t="shared" ca="1" si="2650"/>
        <v>#NAME?</v>
      </c>
    </row>
    <row r="8414" spans="1:66" x14ac:dyDescent="0.35">
      <c r="A8414" s="48">
        <v>41892</v>
      </c>
      <c r="B8414" s="17">
        <v>2014</v>
      </c>
      <c r="C8414" s="17">
        <v>9</v>
      </c>
      <c r="D8414" s="17">
        <v>253</v>
      </c>
      <c r="E8414" s="17">
        <v>10</v>
      </c>
      <c r="F8414" s="17">
        <v>4</v>
      </c>
      <c r="G8414" s="50">
        <v>-0.6</v>
      </c>
      <c r="H8414" s="32">
        <v>1.0032144878741036</v>
      </c>
      <c r="I8414" s="50">
        <v>19.166666666666668</v>
      </c>
      <c r="J8414" s="13">
        <v>14.5</v>
      </c>
      <c r="K8414" s="13">
        <f t="shared" si="2632"/>
        <v>14.5</v>
      </c>
      <c r="L8414" s="13">
        <f t="shared" si="2644"/>
        <v>7.125</v>
      </c>
      <c r="M8414" s="13" t="e">
        <f ca="1">CalcTable[[#This Row],[IWC]]-AE8413</f>
        <v>#NAME?</v>
      </c>
      <c r="N8414" s="13" t="e">
        <f ca="1">IF(CalcTable[[#This Row],[Day of Year]]&lt;123,FCAP,AE8413)</f>
        <v>#NAME?</v>
      </c>
      <c r="O8414" s="17" t="e">
        <f ca="1">IF(IRR_DRIP,5,COUNTIF('IDET Wind Values'!C8398:G8398,"&lt;="&amp;IRR_MAXWIND))</f>
        <v>#NAME?</v>
      </c>
      <c r="P8414" s="13" t="e">
        <f ca="1">CalcTable[[#This Row],[ET_o]]*KL</f>
        <v>#NAME?</v>
      </c>
      <c r="Q8414" s="13" t="e">
        <f ca="1">IF(WILTPT&lt;=0,1,MAX(0,MIN(1,(CalcTable[[#This Row],[IWC]]-WILTPT)/(MAD-WILTPT))))</f>
        <v>#NAME?</v>
      </c>
      <c r="R8414" s="13" t="e">
        <f ca="1">CalcTable[[#This Row],[ETMult]]*CalcTable[[#This Row],[ETb]]</f>
        <v>#NAME?</v>
      </c>
      <c r="S8414" s="13" t="b">
        <f>INDEX(IRR_LIST,CalcTable[[#This Row],[Day of Week]]+1)</f>
        <v>0</v>
      </c>
      <c r="T8414" s="13">
        <f t="shared" ca="1" si="2633"/>
        <v>29</v>
      </c>
      <c r="U8414" s="13" t="b">
        <f ca="1">IF(CalcTable[[#This Row],[IrrPrecip]]&gt;=IC_MM,FALSE,TRUE)</f>
        <v>0</v>
      </c>
      <c r="V8414" s="13" t="b">
        <f t="shared" si="2645"/>
        <v>0</v>
      </c>
      <c r="W8414" s="13" t="e">
        <f ca="1">IF(AND(IRR_DRIP=FALSE,CalcTable[[#This Row],[IrrHours]]&lt;=0),FALSE,TRUE)</f>
        <v>#NAME?</v>
      </c>
      <c r="X8414" s="13" t="e">
        <f ca="1">AND(CalcTable[[#This Row],[IrrDay]],CalcTable[[#This Row],[IrrRain]],CalcTable[[#This Row],[IrrWarm]],CalcTable[[#This Row],[IrrWindy]])</f>
        <v>#NAME?</v>
      </c>
      <c r="Y8414" s="13" t="e">
        <f t="shared" ca="1" si="2634"/>
        <v>#NAME?</v>
      </c>
      <c r="Z8414" s="13" t="e">
        <f ca="1">CalcTable[[#This Row],[IrrHours]]/5</f>
        <v>#NAME?</v>
      </c>
      <c r="AA8414" s="13" t="e">
        <f ca="1">IF(CalcTable[[#This Row],[IrrFlag]]=FALSE,0,MAX(0,CalcTable[[#This Row],[VolRednWind]]*(FCAP*IRR_TARGET-CalcTable[[#This Row],[IWC]])))</f>
        <v>#NAME?</v>
      </c>
      <c r="AB8414" s="13" t="e">
        <f ca="1">CalcTable[[#This Row],[IWC]]+CalcTable[[#This Row],[Eff Precip]]+CalcTable[[#This Row],[IrrAmt]]-CalcTable[[#This Row],[AET]]</f>
        <v>#NAME?</v>
      </c>
      <c r="AC8414" s="13" t="e">
        <f ca="1">IF(CalcTable[[#This Row],[PWC]]&gt;FCAP,MIN(24*PERC,MIN(SAT,CalcTable[[#This Row],[PWC]])-FCAP),0)</f>
        <v>#NAME?</v>
      </c>
      <c r="AD8414" s="13" t="e">
        <f ca="1">IF(CalcTable[[#This Row],[PWC]]&gt;SAT,CalcTable[[#This Row],[PWC]]-SAT,0)</f>
        <v>#NAME?</v>
      </c>
      <c r="AE8414" s="13" t="e">
        <f ca="1">CalcTable[[#This Row],[PWC]]-CalcTable[[#This Row],[PercAmt]]-CalcTable[[#This Row],[Runoff]]</f>
        <v>#NAME?</v>
      </c>
      <c r="AF8414" s="13" t="e">
        <f ca="1">CalcTable[[#This Row],[IrrAmt]]/1000*CUR_IRR_AREA*10000/IRR_EFF</f>
        <v>#NAME?</v>
      </c>
      <c r="AG8414" s="147"/>
      <c r="AI8414" s="50">
        <v>0</v>
      </c>
      <c r="AJ8414" s="50">
        <v>0</v>
      </c>
      <c r="AK8414" s="50">
        <v>0</v>
      </c>
      <c r="AL8414" s="50">
        <v>0</v>
      </c>
      <c r="AM8414" s="50"/>
      <c r="AN8414" s="50"/>
      <c r="AO8414" s="50"/>
      <c r="AP8414" s="50"/>
      <c r="AQ8414" s="50"/>
      <c r="AR8414" s="50"/>
      <c r="AS8414" s="50"/>
      <c r="AT8414" s="50"/>
      <c r="AU8414" s="50"/>
      <c r="AV8414" s="50"/>
      <c r="AW8414" s="50"/>
      <c r="AX8414" s="50">
        <f t="shared" si="2635"/>
        <v>0</v>
      </c>
      <c r="AY8414" s="50"/>
      <c r="AZ8414" s="50">
        <f t="shared" si="2636"/>
        <v>0</v>
      </c>
      <c r="BA8414" s="50">
        <f t="shared" si="2646"/>
        <v>0</v>
      </c>
      <c r="BB8414" s="50">
        <f t="shared" si="2647"/>
        <v>0</v>
      </c>
      <c r="BC8414" s="17">
        <f t="shared" si="2637"/>
        <v>20149</v>
      </c>
      <c r="BD8414" s="50">
        <f t="shared" si="2638"/>
        <v>0</v>
      </c>
      <c r="BE8414" s="50">
        <f t="shared" si="2639"/>
        <v>0</v>
      </c>
      <c r="BF8414" s="50">
        <f t="shared" si="2640"/>
        <v>0</v>
      </c>
      <c r="BG8414" s="50"/>
      <c r="BH8414" s="17">
        <f t="shared" si="2641"/>
        <v>0</v>
      </c>
      <c r="BI8414" s="17">
        <f t="shared" si="2651"/>
        <v>8414</v>
      </c>
      <c r="BJ8414" s="17">
        <f t="shared" si="2642"/>
        <v>8414</v>
      </c>
      <c r="BK8414" s="150">
        <f t="shared" si="2643"/>
        <v>41892</v>
      </c>
      <c r="BL8414" s="50" t="e">
        <f t="shared" ca="1" si="2648"/>
        <v>#NAME?</v>
      </c>
      <c r="BM8414" s="50" t="e">
        <f t="shared" ca="1" si="2649"/>
        <v>#NAME?</v>
      </c>
      <c r="BN8414" s="50" t="e">
        <f t="shared" ca="1" si="2650"/>
        <v>#NAME?</v>
      </c>
    </row>
    <row r="8415" spans="1:66" x14ac:dyDescent="0.35">
      <c r="A8415" s="48">
        <v>41893</v>
      </c>
      <c r="B8415" s="17">
        <v>2014</v>
      </c>
      <c r="C8415" s="17">
        <v>9</v>
      </c>
      <c r="D8415" s="17">
        <v>254</v>
      </c>
      <c r="E8415" s="17">
        <v>11</v>
      </c>
      <c r="F8415" s="17">
        <v>5</v>
      </c>
      <c r="G8415" s="50">
        <v>-1.5</v>
      </c>
      <c r="H8415" s="32">
        <v>1.7395352872587173</v>
      </c>
      <c r="I8415" s="50">
        <v>10.333333333333334</v>
      </c>
      <c r="J8415" s="13">
        <v>0</v>
      </c>
      <c r="K8415" s="13">
        <f t="shared" si="2632"/>
        <v>0</v>
      </c>
      <c r="L8415" s="13">
        <f t="shared" si="2644"/>
        <v>0</v>
      </c>
      <c r="M8415" s="13" t="e">
        <f ca="1">CalcTable[[#This Row],[IWC]]-AE8414</f>
        <v>#NAME?</v>
      </c>
      <c r="N8415" s="13" t="e">
        <f ca="1">IF(CalcTable[[#This Row],[Day of Year]]&lt;123,FCAP,AE8414)</f>
        <v>#NAME?</v>
      </c>
      <c r="O8415" s="17" t="e">
        <f ca="1">IF(IRR_DRIP,5,COUNTIF('IDET Wind Values'!C8399:G8399,"&lt;="&amp;IRR_MAXWIND))</f>
        <v>#NAME?</v>
      </c>
      <c r="P8415" s="13" t="e">
        <f ca="1">CalcTable[[#This Row],[ET_o]]*KL</f>
        <v>#NAME?</v>
      </c>
      <c r="Q8415" s="13" t="e">
        <f ca="1">IF(WILTPT&lt;=0,1,MAX(0,MIN(1,(CalcTable[[#This Row],[IWC]]-WILTPT)/(MAD-WILTPT))))</f>
        <v>#NAME?</v>
      </c>
      <c r="R8415" s="13" t="e">
        <f ca="1">CalcTable[[#This Row],[ETMult]]*CalcTable[[#This Row],[ETb]]</f>
        <v>#NAME?</v>
      </c>
      <c r="S8415" s="13" t="b">
        <f>INDEX(IRR_LIST,CalcTable[[#This Row],[Day of Week]]+1)</f>
        <v>1</v>
      </c>
      <c r="T8415" s="13">
        <f t="shared" ca="1" si="2633"/>
        <v>17</v>
      </c>
      <c r="U8415" s="13" t="b">
        <f ca="1">IF(CalcTable[[#This Row],[IrrPrecip]]&gt;=IC_MM,FALSE,TRUE)</f>
        <v>0</v>
      </c>
      <c r="V8415" s="13" t="b">
        <f t="shared" si="2645"/>
        <v>0</v>
      </c>
      <c r="W8415" s="13" t="e">
        <f ca="1">IF(AND(IRR_DRIP=FALSE,CalcTable[[#This Row],[IrrHours]]&lt;=0),FALSE,TRUE)</f>
        <v>#NAME?</v>
      </c>
      <c r="X8415" s="13" t="e">
        <f ca="1">AND(CalcTable[[#This Row],[IrrDay]],CalcTable[[#This Row],[IrrRain]],CalcTable[[#This Row],[IrrWarm]],CalcTable[[#This Row],[IrrWindy]])</f>
        <v>#NAME?</v>
      </c>
      <c r="Y8415" s="13" t="e">
        <f t="shared" ca="1" si="2634"/>
        <v>#NAME?</v>
      </c>
      <c r="Z8415" s="13" t="e">
        <f ca="1">CalcTable[[#This Row],[IrrHours]]/5</f>
        <v>#NAME?</v>
      </c>
      <c r="AA8415" s="13" t="e">
        <f ca="1">IF(CalcTable[[#This Row],[IrrFlag]]=FALSE,0,MAX(0,CalcTable[[#This Row],[VolRednWind]]*(FCAP*IRR_TARGET-CalcTable[[#This Row],[IWC]])))</f>
        <v>#NAME?</v>
      </c>
      <c r="AB8415" s="13" t="e">
        <f ca="1">CalcTable[[#This Row],[IWC]]+CalcTable[[#This Row],[Eff Precip]]+CalcTable[[#This Row],[IrrAmt]]-CalcTable[[#This Row],[AET]]</f>
        <v>#NAME?</v>
      </c>
      <c r="AC8415" s="13" t="e">
        <f ca="1">IF(CalcTable[[#This Row],[PWC]]&gt;FCAP,MIN(24*PERC,MIN(SAT,CalcTable[[#This Row],[PWC]])-FCAP),0)</f>
        <v>#NAME?</v>
      </c>
      <c r="AD8415" s="13" t="e">
        <f ca="1">IF(CalcTable[[#This Row],[PWC]]&gt;SAT,CalcTable[[#This Row],[PWC]]-SAT,0)</f>
        <v>#NAME?</v>
      </c>
      <c r="AE8415" s="13" t="e">
        <f ca="1">CalcTable[[#This Row],[PWC]]-CalcTable[[#This Row],[PercAmt]]-CalcTable[[#This Row],[Runoff]]</f>
        <v>#NAME?</v>
      </c>
      <c r="AF8415" s="13" t="e">
        <f ca="1">CalcTable[[#This Row],[IrrAmt]]/1000*CUR_IRR_AREA*10000/IRR_EFF</f>
        <v>#NAME?</v>
      </c>
      <c r="AG8415" s="147"/>
      <c r="AI8415" s="50">
        <v>0</v>
      </c>
      <c r="AJ8415" s="50">
        <v>0</v>
      </c>
      <c r="AK8415" s="50">
        <v>0</v>
      </c>
      <c r="AL8415" s="50">
        <v>0</v>
      </c>
      <c r="AM8415" s="50"/>
      <c r="AN8415" s="50"/>
      <c r="AO8415" s="50"/>
      <c r="AP8415" s="50"/>
      <c r="AQ8415" s="50"/>
      <c r="AR8415" s="50"/>
      <c r="AS8415" s="50"/>
      <c r="AT8415" s="50"/>
      <c r="AU8415" s="50"/>
      <c r="AV8415" s="50"/>
      <c r="AW8415" s="50"/>
      <c r="AX8415" s="50">
        <f t="shared" si="2635"/>
        <v>0</v>
      </c>
      <c r="AY8415" s="50"/>
      <c r="AZ8415" s="50">
        <f t="shared" si="2636"/>
        <v>0</v>
      </c>
      <c r="BA8415" s="50">
        <f t="shared" si="2646"/>
        <v>0</v>
      </c>
      <c r="BB8415" s="50">
        <f t="shared" si="2647"/>
        <v>0</v>
      </c>
      <c r="BC8415" s="17">
        <f t="shared" si="2637"/>
        <v>20149</v>
      </c>
      <c r="BD8415" s="50">
        <f t="shared" si="2638"/>
        <v>0</v>
      </c>
      <c r="BE8415" s="50">
        <f t="shared" si="2639"/>
        <v>0</v>
      </c>
      <c r="BF8415" s="50">
        <f t="shared" si="2640"/>
        <v>0</v>
      </c>
      <c r="BG8415" s="50"/>
      <c r="BH8415" s="17">
        <f t="shared" si="2641"/>
        <v>0</v>
      </c>
      <c r="BI8415" s="17">
        <f t="shared" si="2651"/>
        <v>8415</v>
      </c>
      <c r="BJ8415" s="17">
        <f t="shared" si="2642"/>
        <v>8415</v>
      </c>
      <c r="BK8415" s="150">
        <f t="shared" si="2643"/>
        <v>41893</v>
      </c>
      <c r="BL8415" s="50" t="e">
        <f t="shared" ca="1" si="2648"/>
        <v>#NAME?</v>
      </c>
      <c r="BM8415" s="50" t="e">
        <f t="shared" ca="1" si="2649"/>
        <v>#NAME?</v>
      </c>
      <c r="BN8415" s="50" t="e">
        <f t="shared" ca="1" si="2650"/>
        <v>#NAME?</v>
      </c>
    </row>
    <row r="8416" spans="1:66" x14ac:dyDescent="0.35">
      <c r="A8416" s="48">
        <v>41894</v>
      </c>
      <c r="B8416" s="17">
        <v>2014</v>
      </c>
      <c r="C8416" s="17">
        <v>9</v>
      </c>
      <c r="D8416" s="17">
        <v>255</v>
      </c>
      <c r="E8416" s="17">
        <v>12</v>
      </c>
      <c r="F8416" s="17">
        <v>6</v>
      </c>
      <c r="G8416" s="50">
        <v>0.3</v>
      </c>
      <c r="H8416" s="32">
        <v>1.8435000691226513</v>
      </c>
      <c r="I8416" s="50">
        <v>4.333333333333333</v>
      </c>
      <c r="J8416" s="13">
        <v>2.2000000000000002</v>
      </c>
      <c r="K8416" s="13">
        <f t="shared" si="2632"/>
        <v>2.2000000000000002</v>
      </c>
      <c r="L8416" s="13">
        <f t="shared" si="2644"/>
        <v>0</v>
      </c>
      <c r="M8416" s="13" t="e">
        <f ca="1">CalcTable[[#This Row],[IWC]]-AE8415</f>
        <v>#NAME?</v>
      </c>
      <c r="N8416" s="13" t="e">
        <f ca="1">IF(CalcTable[[#This Row],[Day of Year]]&lt;123,FCAP,AE8415)</f>
        <v>#NAME?</v>
      </c>
      <c r="O8416" s="17" t="e">
        <f ca="1">IF(IRR_DRIP,5,COUNTIF('IDET Wind Values'!C8400:G8400,"&lt;="&amp;IRR_MAXWIND))</f>
        <v>#NAME?</v>
      </c>
      <c r="P8416" s="13" t="e">
        <f ca="1">CalcTable[[#This Row],[ET_o]]*KL</f>
        <v>#NAME?</v>
      </c>
      <c r="Q8416" s="13" t="e">
        <f ca="1">IF(WILTPT&lt;=0,1,MAX(0,MIN(1,(CalcTable[[#This Row],[IWC]]-WILTPT)/(MAD-WILTPT))))</f>
        <v>#NAME?</v>
      </c>
      <c r="R8416" s="13" t="e">
        <f ca="1">CalcTable[[#This Row],[ETMult]]*CalcTable[[#This Row],[ETb]]</f>
        <v>#NAME?</v>
      </c>
      <c r="S8416" s="13" t="b">
        <f>INDEX(IRR_LIST,CalcTable[[#This Row],[Day of Week]]+1)</f>
        <v>0</v>
      </c>
      <c r="T8416" s="13">
        <f t="shared" ca="1" si="2633"/>
        <v>14.5</v>
      </c>
      <c r="U8416" s="13" t="b">
        <f ca="1">IF(CalcTable[[#This Row],[IrrPrecip]]&gt;=IC_MM,FALSE,TRUE)</f>
        <v>0</v>
      </c>
      <c r="V8416" s="13" t="b">
        <f t="shared" si="2645"/>
        <v>0</v>
      </c>
      <c r="W8416" s="13" t="e">
        <f ca="1">IF(AND(IRR_DRIP=FALSE,CalcTable[[#This Row],[IrrHours]]&lt;=0),FALSE,TRUE)</f>
        <v>#NAME?</v>
      </c>
      <c r="X8416" s="13" t="e">
        <f ca="1">AND(CalcTable[[#This Row],[IrrDay]],CalcTable[[#This Row],[IrrRain]],CalcTable[[#This Row],[IrrWarm]],CalcTable[[#This Row],[IrrWindy]])</f>
        <v>#NAME?</v>
      </c>
      <c r="Y8416" s="13" t="e">
        <f t="shared" ca="1" si="2634"/>
        <v>#NAME?</v>
      </c>
      <c r="Z8416" s="13" t="e">
        <f ca="1">CalcTable[[#This Row],[IrrHours]]/5</f>
        <v>#NAME?</v>
      </c>
      <c r="AA8416" s="13" t="e">
        <f ca="1">IF(CalcTable[[#This Row],[IrrFlag]]=FALSE,0,MAX(0,CalcTable[[#This Row],[VolRednWind]]*(FCAP*IRR_TARGET-CalcTable[[#This Row],[IWC]])))</f>
        <v>#NAME?</v>
      </c>
      <c r="AB8416" s="13" t="e">
        <f ca="1">CalcTable[[#This Row],[IWC]]+CalcTable[[#This Row],[Eff Precip]]+CalcTable[[#This Row],[IrrAmt]]-CalcTable[[#This Row],[AET]]</f>
        <v>#NAME?</v>
      </c>
      <c r="AC8416" s="13" t="e">
        <f ca="1">IF(CalcTable[[#This Row],[PWC]]&gt;FCAP,MIN(24*PERC,MIN(SAT,CalcTable[[#This Row],[PWC]])-FCAP),0)</f>
        <v>#NAME?</v>
      </c>
      <c r="AD8416" s="13" t="e">
        <f ca="1">IF(CalcTable[[#This Row],[PWC]]&gt;SAT,CalcTable[[#This Row],[PWC]]-SAT,0)</f>
        <v>#NAME?</v>
      </c>
      <c r="AE8416" s="13" t="e">
        <f ca="1">CalcTable[[#This Row],[PWC]]-CalcTable[[#This Row],[PercAmt]]-CalcTable[[#This Row],[Runoff]]</f>
        <v>#NAME?</v>
      </c>
      <c r="AF8416" s="13" t="e">
        <f ca="1">CalcTable[[#This Row],[IrrAmt]]/1000*CUR_IRR_AREA*10000/IRR_EFF</f>
        <v>#NAME?</v>
      </c>
      <c r="AG8416" s="147"/>
      <c r="AI8416" s="50">
        <v>0</v>
      </c>
      <c r="AJ8416" s="50">
        <v>0</v>
      </c>
      <c r="AK8416" s="50">
        <v>0</v>
      </c>
      <c r="AL8416" s="50">
        <v>0</v>
      </c>
      <c r="AM8416" s="50"/>
      <c r="AN8416" s="50"/>
      <c r="AO8416" s="50"/>
      <c r="AP8416" s="50"/>
      <c r="AQ8416" s="50"/>
      <c r="AR8416" s="50"/>
      <c r="AS8416" s="50"/>
      <c r="AT8416" s="50"/>
      <c r="AU8416" s="50"/>
      <c r="AV8416" s="50"/>
      <c r="AW8416" s="50"/>
      <c r="AX8416" s="50">
        <f t="shared" si="2635"/>
        <v>0</v>
      </c>
      <c r="AY8416" s="50"/>
      <c r="AZ8416" s="50">
        <f t="shared" si="2636"/>
        <v>0</v>
      </c>
      <c r="BA8416" s="50">
        <f t="shared" si="2646"/>
        <v>0</v>
      </c>
      <c r="BB8416" s="50">
        <f t="shared" si="2647"/>
        <v>0</v>
      </c>
      <c r="BC8416" s="17">
        <f t="shared" si="2637"/>
        <v>20149</v>
      </c>
      <c r="BD8416" s="50">
        <f t="shared" si="2638"/>
        <v>0</v>
      </c>
      <c r="BE8416" s="50">
        <f t="shared" si="2639"/>
        <v>0</v>
      </c>
      <c r="BF8416" s="50">
        <f t="shared" si="2640"/>
        <v>0</v>
      </c>
      <c r="BG8416" s="50"/>
      <c r="BH8416" s="17">
        <f t="shared" si="2641"/>
        <v>0</v>
      </c>
      <c r="BI8416" s="17">
        <f t="shared" si="2651"/>
        <v>8416</v>
      </c>
      <c r="BJ8416" s="17">
        <f t="shared" si="2642"/>
        <v>8416</v>
      </c>
      <c r="BK8416" s="150">
        <f t="shared" si="2643"/>
        <v>41894</v>
      </c>
      <c r="BL8416" s="50" t="e">
        <f t="shared" ca="1" si="2648"/>
        <v>#NAME?</v>
      </c>
      <c r="BM8416" s="50" t="e">
        <f t="shared" ca="1" si="2649"/>
        <v>#NAME?</v>
      </c>
      <c r="BN8416" s="50" t="e">
        <f t="shared" ca="1" si="2650"/>
        <v>#NAME?</v>
      </c>
    </row>
    <row r="8417" spans="1:66" x14ac:dyDescent="0.35">
      <c r="A8417" s="48">
        <v>41895</v>
      </c>
      <c r="B8417" s="17">
        <v>2014</v>
      </c>
      <c r="C8417" s="17">
        <v>9</v>
      </c>
      <c r="D8417" s="17">
        <v>256</v>
      </c>
      <c r="E8417" s="17">
        <v>13</v>
      </c>
      <c r="F8417" s="17">
        <v>7</v>
      </c>
      <c r="G8417" s="50">
        <v>2.2999999999999998</v>
      </c>
      <c r="H8417" s="32">
        <v>1.9485202390961551</v>
      </c>
      <c r="I8417" s="50">
        <v>10.666666666666666</v>
      </c>
      <c r="J8417" s="13">
        <v>0</v>
      </c>
      <c r="K8417" s="13">
        <f t="shared" si="2632"/>
        <v>0</v>
      </c>
      <c r="L8417" s="13">
        <f t="shared" si="2644"/>
        <v>0</v>
      </c>
      <c r="M8417" s="13" t="e">
        <f ca="1">CalcTable[[#This Row],[IWC]]-AE8416</f>
        <v>#NAME?</v>
      </c>
      <c r="N8417" s="13" t="e">
        <f ca="1">IF(CalcTable[[#This Row],[Day of Year]]&lt;123,FCAP,AE8416)</f>
        <v>#NAME?</v>
      </c>
      <c r="O8417" s="17" t="e">
        <f ca="1">IF(IRR_DRIP,5,COUNTIF('IDET Wind Values'!C8401:G8401,"&lt;="&amp;IRR_MAXWIND))</f>
        <v>#NAME?</v>
      </c>
      <c r="P8417" s="13" t="e">
        <f ca="1">CalcTable[[#This Row],[ET_o]]*KL</f>
        <v>#NAME?</v>
      </c>
      <c r="Q8417" s="13" t="e">
        <f ca="1">IF(WILTPT&lt;=0,1,MAX(0,MIN(1,(CalcTable[[#This Row],[IWC]]-WILTPT)/(MAD-WILTPT))))</f>
        <v>#NAME?</v>
      </c>
      <c r="R8417" s="13" t="e">
        <f ca="1">CalcTable[[#This Row],[ETMult]]*CalcTable[[#This Row],[ETb]]</f>
        <v>#NAME?</v>
      </c>
      <c r="S8417" s="13" t="b">
        <f>INDEX(IRR_LIST,CalcTable[[#This Row],[Day of Week]]+1)</f>
        <v>0</v>
      </c>
      <c r="T8417" s="13">
        <f t="shared" ca="1" si="2633"/>
        <v>2.2000000000000002</v>
      </c>
      <c r="U8417" s="13" t="b">
        <f ca="1">IF(CalcTable[[#This Row],[IrrPrecip]]&gt;=IC_MM,FALSE,TRUE)</f>
        <v>1</v>
      </c>
      <c r="V8417" s="13" t="b">
        <f t="shared" si="2645"/>
        <v>1</v>
      </c>
      <c r="W8417" s="13" t="e">
        <f ca="1">IF(AND(IRR_DRIP=FALSE,CalcTable[[#This Row],[IrrHours]]&lt;=0),FALSE,TRUE)</f>
        <v>#NAME?</v>
      </c>
      <c r="X8417" s="13" t="e">
        <f ca="1">AND(CalcTable[[#This Row],[IrrDay]],CalcTable[[#This Row],[IrrRain]],CalcTable[[#This Row],[IrrWarm]],CalcTable[[#This Row],[IrrWindy]])</f>
        <v>#NAME?</v>
      </c>
      <c r="Y8417" s="13" t="e">
        <f t="shared" ca="1" si="2634"/>
        <v>#NAME?</v>
      </c>
      <c r="Z8417" s="13" t="e">
        <f ca="1">CalcTable[[#This Row],[IrrHours]]/5</f>
        <v>#NAME?</v>
      </c>
      <c r="AA8417" s="13" t="e">
        <f ca="1">IF(CalcTable[[#This Row],[IrrFlag]]=FALSE,0,MAX(0,CalcTable[[#This Row],[VolRednWind]]*(FCAP*IRR_TARGET-CalcTable[[#This Row],[IWC]])))</f>
        <v>#NAME?</v>
      </c>
      <c r="AB8417" s="13" t="e">
        <f ca="1">CalcTable[[#This Row],[IWC]]+CalcTable[[#This Row],[Eff Precip]]+CalcTable[[#This Row],[IrrAmt]]-CalcTable[[#This Row],[AET]]</f>
        <v>#NAME?</v>
      </c>
      <c r="AC8417" s="13" t="e">
        <f ca="1">IF(CalcTable[[#This Row],[PWC]]&gt;FCAP,MIN(24*PERC,MIN(SAT,CalcTable[[#This Row],[PWC]])-FCAP),0)</f>
        <v>#NAME?</v>
      </c>
      <c r="AD8417" s="13" t="e">
        <f ca="1">IF(CalcTable[[#This Row],[PWC]]&gt;SAT,CalcTable[[#This Row],[PWC]]-SAT,0)</f>
        <v>#NAME?</v>
      </c>
      <c r="AE8417" s="13" t="e">
        <f ca="1">CalcTable[[#This Row],[PWC]]-CalcTable[[#This Row],[PercAmt]]-CalcTable[[#This Row],[Runoff]]</f>
        <v>#NAME?</v>
      </c>
      <c r="AF8417" s="13" t="e">
        <f ca="1">CalcTable[[#This Row],[IrrAmt]]/1000*CUR_IRR_AREA*10000/IRR_EFF</f>
        <v>#NAME?</v>
      </c>
      <c r="AG8417" s="147"/>
      <c r="AI8417" s="50">
        <v>0</v>
      </c>
      <c r="AJ8417" s="50">
        <v>0</v>
      </c>
      <c r="AK8417" s="50">
        <v>2.939201667605853</v>
      </c>
      <c r="AL8417" s="50">
        <v>0</v>
      </c>
      <c r="AM8417" s="50"/>
      <c r="AN8417" s="50"/>
      <c r="AO8417" s="50"/>
      <c r="AP8417" s="50"/>
      <c r="AQ8417" s="50"/>
      <c r="AR8417" s="50"/>
      <c r="AS8417" s="50"/>
      <c r="AT8417" s="50"/>
      <c r="AU8417" s="50"/>
      <c r="AV8417" s="50"/>
      <c r="AW8417" s="50"/>
      <c r="AX8417" s="50">
        <f t="shared" si="2635"/>
        <v>2.939201667605853</v>
      </c>
      <c r="AY8417" s="50"/>
      <c r="AZ8417" s="50">
        <f t="shared" si="2636"/>
        <v>43.108291124885845</v>
      </c>
      <c r="BA8417" s="50">
        <f t="shared" si="2646"/>
        <v>66.373083160538513</v>
      </c>
      <c r="BB8417" s="50">
        <f t="shared" si="2647"/>
        <v>68.425858928390241</v>
      </c>
      <c r="BC8417" s="17">
        <f t="shared" si="2637"/>
        <v>20149</v>
      </c>
      <c r="BD8417" s="50">
        <f t="shared" si="2638"/>
        <v>2.939201667605853</v>
      </c>
      <c r="BE8417" s="50">
        <f t="shared" si="2639"/>
        <v>43.108291124885845</v>
      </c>
      <c r="BF8417" s="50">
        <f t="shared" si="2640"/>
        <v>70.511441068667125</v>
      </c>
      <c r="BG8417" s="50"/>
      <c r="BH8417" s="17">
        <f t="shared" si="2641"/>
        <v>0</v>
      </c>
      <c r="BI8417" s="17">
        <f t="shared" si="2651"/>
        <v>8417</v>
      </c>
      <c r="BJ8417" s="17">
        <f t="shared" si="2642"/>
        <v>8417</v>
      </c>
      <c r="BK8417" s="150">
        <f t="shared" si="2643"/>
        <v>41895</v>
      </c>
      <c r="BL8417" s="50" t="e">
        <f t="shared" ca="1" si="2648"/>
        <v>#NAME?</v>
      </c>
      <c r="BM8417" s="50" t="e">
        <f t="shared" ca="1" si="2649"/>
        <v>#NAME?</v>
      </c>
      <c r="BN8417" s="50" t="e">
        <f t="shared" ca="1" si="2650"/>
        <v>#NAME?</v>
      </c>
    </row>
    <row r="8418" spans="1:66" x14ac:dyDescent="0.35">
      <c r="A8418" s="48">
        <v>41896</v>
      </c>
      <c r="B8418" s="17">
        <v>2014</v>
      </c>
      <c r="C8418" s="17">
        <v>9</v>
      </c>
      <c r="D8418" s="17">
        <v>257</v>
      </c>
      <c r="E8418" s="17">
        <v>14</v>
      </c>
      <c r="F8418" s="17">
        <v>1</v>
      </c>
      <c r="G8418" s="50">
        <v>5.8</v>
      </c>
      <c r="H8418" s="32">
        <v>2.6020074076208797</v>
      </c>
      <c r="I8418" s="50">
        <v>7.5</v>
      </c>
      <c r="J8418" s="13">
        <v>0</v>
      </c>
      <c r="K8418" s="13">
        <f t="shared" si="2632"/>
        <v>0</v>
      </c>
      <c r="L8418" s="13">
        <f t="shared" si="2644"/>
        <v>0</v>
      </c>
      <c r="M8418" s="13" t="e">
        <f ca="1">CalcTable[[#This Row],[IWC]]-AE8417</f>
        <v>#NAME?</v>
      </c>
      <c r="N8418" s="13" t="e">
        <f ca="1">IF(CalcTable[[#This Row],[Day of Year]]&lt;123,FCAP,AE8417)</f>
        <v>#NAME?</v>
      </c>
      <c r="O8418" s="17" t="e">
        <f ca="1">IF(IRR_DRIP,5,COUNTIF('IDET Wind Values'!C8402:G8402,"&lt;="&amp;IRR_MAXWIND))</f>
        <v>#NAME?</v>
      </c>
      <c r="P8418" s="13" t="e">
        <f ca="1">CalcTable[[#This Row],[ET_o]]*KL</f>
        <v>#NAME?</v>
      </c>
      <c r="Q8418" s="13" t="e">
        <f ca="1">IF(WILTPT&lt;=0,1,MAX(0,MIN(1,(CalcTable[[#This Row],[IWC]]-WILTPT)/(MAD-WILTPT))))</f>
        <v>#NAME?</v>
      </c>
      <c r="R8418" s="13" t="e">
        <f ca="1">CalcTable[[#This Row],[ETMult]]*CalcTable[[#This Row],[ETb]]</f>
        <v>#NAME?</v>
      </c>
      <c r="S8418" s="13" t="b">
        <f>INDEX(IRR_LIST,CalcTable[[#This Row],[Day of Week]]+1)</f>
        <v>1</v>
      </c>
      <c r="T8418" s="13">
        <f t="shared" ca="1" si="2633"/>
        <v>2.2000000000000002</v>
      </c>
      <c r="U8418" s="13" t="b">
        <f ca="1">IF(CalcTable[[#This Row],[IrrPrecip]]&gt;=IC_MM,FALSE,TRUE)</f>
        <v>1</v>
      </c>
      <c r="V8418" s="13" t="b">
        <f t="shared" si="2645"/>
        <v>1</v>
      </c>
      <c r="W8418" s="13" t="e">
        <f ca="1">IF(AND(IRR_DRIP=FALSE,CalcTable[[#This Row],[IrrHours]]&lt;=0),FALSE,TRUE)</f>
        <v>#NAME?</v>
      </c>
      <c r="X8418" s="13" t="e">
        <f ca="1">AND(CalcTable[[#This Row],[IrrDay]],CalcTable[[#This Row],[IrrRain]],CalcTable[[#This Row],[IrrWarm]],CalcTable[[#This Row],[IrrWindy]])</f>
        <v>#NAME?</v>
      </c>
      <c r="Y8418" s="13" t="e">
        <f t="shared" ca="1" si="2634"/>
        <v>#NAME?</v>
      </c>
      <c r="Z8418" s="13" t="e">
        <f ca="1">CalcTable[[#This Row],[IrrHours]]/5</f>
        <v>#NAME?</v>
      </c>
      <c r="AA8418" s="13" t="e">
        <f ca="1">IF(CalcTable[[#This Row],[IrrFlag]]=FALSE,0,MAX(0,CalcTable[[#This Row],[VolRednWind]]*(FCAP*IRR_TARGET-CalcTable[[#This Row],[IWC]])))</f>
        <v>#NAME?</v>
      </c>
      <c r="AB8418" s="13" t="e">
        <f ca="1">CalcTable[[#This Row],[IWC]]+CalcTable[[#This Row],[Eff Precip]]+CalcTable[[#This Row],[IrrAmt]]-CalcTable[[#This Row],[AET]]</f>
        <v>#NAME?</v>
      </c>
      <c r="AC8418" s="13" t="e">
        <f ca="1">IF(CalcTable[[#This Row],[PWC]]&gt;FCAP,MIN(24*PERC,MIN(SAT,CalcTable[[#This Row],[PWC]])-FCAP),0)</f>
        <v>#NAME?</v>
      </c>
      <c r="AD8418" s="13" t="e">
        <f ca="1">IF(CalcTable[[#This Row],[PWC]]&gt;SAT,CalcTable[[#This Row],[PWC]]-SAT,0)</f>
        <v>#NAME?</v>
      </c>
      <c r="AE8418" s="13" t="e">
        <f ca="1">CalcTable[[#This Row],[PWC]]-CalcTable[[#This Row],[PercAmt]]-CalcTable[[#This Row],[Runoff]]</f>
        <v>#NAME?</v>
      </c>
      <c r="AF8418" s="13" t="e">
        <f ca="1">CalcTable[[#This Row],[IrrAmt]]/1000*CUR_IRR_AREA*10000/IRR_EFF</f>
        <v>#NAME?</v>
      </c>
      <c r="AG8418" s="147"/>
      <c r="AI8418" s="50">
        <v>0</v>
      </c>
      <c r="AJ8418" s="50">
        <v>0</v>
      </c>
      <c r="AK8418" s="50">
        <v>0</v>
      </c>
      <c r="AL8418" s="50">
        <v>0</v>
      </c>
      <c r="AM8418" s="50"/>
      <c r="AN8418" s="50"/>
      <c r="AO8418" s="50"/>
      <c r="AP8418" s="50"/>
      <c r="AQ8418" s="50"/>
      <c r="AR8418" s="50"/>
      <c r="AS8418" s="50"/>
      <c r="AT8418" s="50"/>
      <c r="AU8418" s="50"/>
      <c r="AV8418" s="50"/>
      <c r="AW8418" s="50"/>
      <c r="AX8418" s="50">
        <f t="shared" si="2635"/>
        <v>0</v>
      </c>
      <c r="AY8418" s="50"/>
      <c r="AZ8418" s="50">
        <f t="shared" si="2636"/>
        <v>0</v>
      </c>
      <c r="BA8418" s="50">
        <f t="shared" si="2646"/>
        <v>0</v>
      </c>
      <c r="BB8418" s="50">
        <f t="shared" si="2647"/>
        <v>0</v>
      </c>
      <c r="BC8418" s="17">
        <f t="shared" si="2637"/>
        <v>20149</v>
      </c>
      <c r="BD8418" s="50">
        <f t="shared" si="2638"/>
        <v>0</v>
      </c>
      <c r="BE8418" s="50">
        <f t="shared" si="2639"/>
        <v>0</v>
      </c>
      <c r="BF8418" s="50">
        <f t="shared" si="2640"/>
        <v>0</v>
      </c>
      <c r="BG8418" s="50"/>
      <c r="BH8418" s="17">
        <f t="shared" si="2641"/>
        <v>0</v>
      </c>
      <c r="BI8418" s="17">
        <f t="shared" si="2651"/>
        <v>8418</v>
      </c>
      <c r="BJ8418" s="17">
        <f t="shared" si="2642"/>
        <v>8418</v>
      </c>
      <c r="BK8418" s="150">
        <f t="shared" si="2643"/>
        <v>41896</v>
      </c>
      <c r="BL8418" s="50" t="e">
        <f t="shared" ca="1" si="2648"/>
        <v>#NAME?</v>
      </c>
      <c r="BM8418" s="50" t="e">
        <f t="shared" ca="1" si="2649"/>
        <v>#NAME?</v>
      </c>
      <c r="BN8418" s="50" t="e">
        <f t="shared" ca="1" si="2650"/>
        <v>#NAME?</v>
      </c>
    </row>
    <row r="8419" spans="1:66" x14ac:dyDescent="0.35">
      <c r="A8419" s="48">
        <v>41897</v>
      </c>
      <c r="B8419" s="17">
        <v>2014</v>
      </c>
      <c r="C8419" s="17">
        <v>9</v>
      </c>
      <c r="D8419" s="17">
        <v>258</v>
      </c>
      <c r="E8419" s="17">
        <v>15</v>
      </c>
      <c r="F8419" s="17">
        <v>2</v>
      </c>
      <c r="G8419" s="50">
        <v>4</v>
      </c>
      <c r="H8419" s="32">
        <v>3.2220172681876105</v>
      </c>
      <c r="I8419" s="50">
        <v>11.666666666666666</v>
      </c>
      <c r="J8419" s="13">
        <v>0</v>
      </c>
      <c r="K8419" s="13">
        <f t="shared" si="2632"/>
        <v>0</v>
      </c>
      <c r="L8419" s="13">
        <f t="shared" si="2644"/>
        <v>0</v>
      </c>
      <c r="M8419" s="13" t="e">
        <f ca="1">CalcTable[[#This Row],[IWC]]-AE8418</f>
        <v>#NAME?</v>
      </c>
      <c r="N8419" s="13" t="e">
        <f ca="1">IF(CalcTable[[#This Row],[Day of Year]]&lt;123,FCAP,AE8418)</f>
        <v>#NAME?</v>
      </c>
      <c r="O8419" s="17" t="e">
        <f ca="1">IF(IRR_DRIP,5,COUNTIF('IDET Wind Values'!C8403:G8403,"&lt;="&amp;IRR_MAXWIND))</f>
        <v>#NAME?</v>
      </c>
      <c r="P8419" s="13" t="e">
        <f ca="1">CalcTable[[#This Row],[ET_o]]*KL</f>
        <v>#NAME?</v>
      </c>
      <c r="Q8419" s="13" t="e">
        <f ca="1">IF(WILTPT&lt;=0,1,MAX(0,MIN(1,(CalcTable[[#This Row],[IWC]]-WILTPT)/(MAD-WILTPT))))</f>
        <v>#NAME?</v>
      </c>
      <c r="R8419" s="13" t="e">
        <f ca="1">CalcTable[[#This Row],[ETMult]]*CalcTable[[#This Row],[ETb]]</f>
        <v>#NAME?</v>
      </c>
      <c r="S8419" s="13" t="b">
        <f>INDEX(IRR_LIST,CalcTable[[#This Row],[Day of Week]]+1)</f>
        <v>0</v>
      </c>
      <c r="T8419" s="13">
        <f t="shared" ca="1" si="2633"/>
        <v>0</v>
      </c>
      <c r="U8419" s="13" t="b">
        <f ca="1">IF(CalcTable[[#This Row],[IrrPrecip]]&gt;=IC_MM,FALSE,TRUE)</f>
        <v>1</v>
      </c>
      <c r="V8419" s="13" t="b">
        <f t="shared" si="2645"/>
        <v>1</v>
      </c>
      <c r="W8419" s="13" t="e">
        <f ca="1">IF(AND(IRR_DRIP=FALSE,CalcTable[[#This Row],[IrrHours]]&lt;=0),FALSE,TRUE)</f>
        <v>#NAME?</v>
      </c>
      <c r="X8419" s="13" t="e">
        <f ca="1">AND(CalcTable[[#This Row],[IrrDay]],CalcTable[[#This Row],[IrrRain]],CalcTable[[#This Row],[IrrWarm]],CalcTable[[#This Row],[IrrWindy]])</f>
        <v>#NAME?</v>
      </c>
      <c r="Y8419" s="13" t="e">
        <f t="shared" ca="1" si="2634"/>
        <v>#NAME?</v>
      </c>
      <c r="Z8419" s="13" t="e">
        <f ca="1">CalcTable[[#This Row],[IrrHours]]/5</f>
        <v>#NAME?</v>
      </c>
      <c r="AA8419" s="13" t="e">
        <f ca="1">IF(CalcTable[[#This Row],[IrrFlag]]=FALSE,0,MAX(0,CalcTable[[#This Row],[VolRednWind]]*(FCAP*IRR_TARGET-CalcTable[[#This Row],[IWC]])))</f>
        <v>#NAME?</v>
      </c>
      <c r="AB8419" s="13" t="e">
        <f ca="1">CalcTable[[#This Row],[IWC]]+CalcTable[[#This Row],[Eff Precip]]+CalcTable[[#This Row],[IrrAmt]]-CalcTable[[#This Row],[AET]]</f>
        <v>#NAME?</v>
      </c>
      <c r="AC8419" s="13" t="e">
        <f ca="1">IF(CalcTable[[#This Row],[PWC]]&gt;FCAP,MIN(24*PERC,MIN(SAT,CalcTable[[#This Row],[PWC]])-FCAP),0)</f>
        <v>#NAME?</v>
      </c>
      <c r="AD8419" s="13" t="e">
        <f ca="1">IF(CalcTable[[#This Row],[PWC]]&gt;SAT,CalcTable[[#This Row],[PWC]]-SAT,0)</f>
        <v>#NAME?</v>
      </c>
      <c r="AE8419" s="13" t="e">
        <f ca="1">CalcTable[[#This Row],[PWC]]-CalcTable[[#This Row],[PercAmt]]-CalcTable[[#This Row],[Runoff]]</f>
        <v>#NAME?</v>
      </c>
      <c r="AF8419" s="13" t="e">
        <f ca="1">CalcTable[[#This Row],[IrrAmt]]/1000*CUR_IRR_AREA*10000/IRR_EFF</f>
        <v>#NAME?</v>
      </c>
      <c r="AG8419" s="147"/>
      <c r="AI8419" s="50">
        <v>0</v>
      </c>
      <c r="AJ8419" s="50">
        <v>0</v>
      </c>
      <c r="AK8419" s="50">
        <v>3.5698063872786179</v>
      </c>
      <c r="AL8419" s="50">
        <v>6.753459651704123</v>
      </c>
      <c r="AM8419" s="50"/>
      <c r="AN8419" s="50"/>
      <c r="AO8419" s="50"/>
      <c r="AP8419" s="50"/>
      <c r="AQ8419" s="50"/>
      <c r="AR8419" s="50"/>
      <c r="AS8419" s="50"/>
      <c r="AT8419" s="50"/>
      <c r="AU8419" s="50"/>
      <c r="AV8419" s="50"/>
      <c r="AW8419" s="50"/>
      <c r="AX8419" s="50">
        <f t="shared" si="2635"/>
        <v>10.323266038982741</v>
      </c>
      <c r="AY8419" s="50"/>
      <c r="AZ8419" s="50">
        <f t="shared" si="2636"/>
        <v>250.45864346340736</v>
      </c>
      <c r="BA8419" s="50">
        <f t="shared" si="2646"/>
        <v>385.62680025318275</v>
      </c>
      <c r="BB8419" s="50">
        <f t="shared" si="2647"/>
        <v>397.55340232286881</v>
      </c>
      <c r="BC8419" s="17">
        <f t="shared" si="2637"/>
        <v>20149</v>
      </c>
      <c r="BD8419" s="50">
        <f t="shared" si="2638"/>
        <v>10.323266038982741</v>
      </c>
      <c r="BE8419" s="50">
        <f t="shared" si="2639"/>
        <v>250.45864346340736</v>
      </c>
      <c r="BF8419" s="50">
        <f t="shared" si="2640"/>
        <v>409.67060901454664</v>
      </c>
      <c r="BG8419" s="50"/>
      <c r="BH8419" s="17">
        <f t="shared" si="2641"/>
        <v>0</v>
      </c>
      <c r="BI8419" s="17">
        <f t="shared" si="2651"/>
        <v>8419</v>
      </c>
      <c r="BJ8419" s="17">
        <f t="shared" si="2642"/>
        <v>8419</v>
      </c>
      <c r="BK8419" s="150">
        <f t="shared" si="2643"/>
        <v>41897</v>
      </c>
      <c r="BL8419" s="50" t="e">
        <f t="shared" ca="1" si="2648"/>
        <v>#NAME?</v>
      </c>
      <c r="BM8419" s="50" t="e">
        <f t="shared" ca="1" si="2649"/>
        <v>#NAME?</v>
      </c>
      <c r="BN8419" s="50" t="e">
        <f t="shared" ca="1" si="2650"/>
        <v>#NAME?</v>
      </c>
    </row>
    <row r="8420" spans="1:66" x14ac:dyDescent="0.35">
      <c r="A8420" s="48">
        <v>41898</v>
      </c>
      <c r="B8420" s="17">
        <v>2014</v>
      </c>
      <c r="C8420" s="17">
        <v>9</v>
      </c>
      <c r="D8420" s="17">
        <v>259</v>
      </c>
      <c r="E8420" s="17">
        <v>16</v>
      </c>
      <c r="F8420" s="17">
        <v>3</v>
      </c>
      <c r="G8420" s="50">
        <v>6.5</v>
      </c>
      <c r="H8420" s="32">
        <v>3.3456040736470758</v>
      </c>
      <c r="I8420" s="50">
        <v>5.166666666666667</v>
      </c>
      <c r="J8420" s="13">
        <v>0</v>
      </c>
      <c r="K8420" s="13">
        <f t="shared" si="2632"/>
        <v>0</v>
      </c>
      <c r="L8420" s="13">
        <f t="shared" si="2644"/>
        <v>0</v>
      </c>
      <c r="M8420" s="13" t="e">
        <f ca="1">CalcTable[[#This Row],[IWC]]-AE8419</f>
        <v>#NAME?</v>
      </c>
      <c r="N8420" s="13" t="e">
        <f ca="1">IF(CalcTable[[#This Row],[Day of Year]]&lt;123,FCAP,AE8419)</f>
        <v>#NAME?</v>
      </c>
      <c r="O8420" s="17" t="e">
        <f ca="1">IF(IRR_DRIP,5,COUNTIF('IDET Wind Values'!C8404:G8404,"&lt;="&amp;IRR_MAXWIND))</f>
        <v>#NAME?</v>
      </c>
      <c r="P8420" s="13" t="e">
        <f ca="1">CalcTable[[#This Row],[ET_o]]*KL</f>
        <v>#NAME?</v>
      </c>
      <c r="Q8420" s="13" t="e">
        <f ca="1">IF(WILTPT&lt;=0,1,MAX(0,MIN(1,(CalcTable[[#This Row],[IWC]]-WILTPT)/(MAD-WILTPT))))</f>
        <v>#NAME?</v>
      </c>
      <c r="R8420" s="13" t="e">
        <f ca="1">CalcTable[[#This Row],[ETMult]]*CalcTable[[#This Row],[ETb]]</f>
        <v>#NAME?</v>
      </c>
      <c r="S8420" s="13" t="b">
        <f>INDEX(IRR_LIST,CalcTable[[#This Row],[Day of Week]]+1)</f>
        <v>1</v>
      </c>
      <c r="T8420" s="13">
        <f t="shared" ca="1" si="2633"/>
        <v>0</v>
      </c>
      <c r="U8420" s="13" t="b">
        <f ca="1">IF(CalcTable[[#This Row],[IrrPrecip]]&gt;=IC_MM,FALSE,TRUE)</f>
        <v>1</v>
      </c>
      <c r="V8420" s="13" t="b">
        <f t="shared" si="2645"/>
        <v>1</v>
      </c>
      <c r="W8420" s="13" t="e">
        <f ca="1">IF(AND(IRR_DRIP=FALSE,CalcTable[[#This Row],[IrrHours]]&lt;=0),FALSE,TRUE)</f>
        <v>#NAME?</v>
      </c>
      <c r="X8420" s="13" t="e">
        <f ca="1">AND(CalcTable[[#This Row],[IrrDay]],CalcTable[[#This Row],[IrrRain]],CalcTable[[#This Row],[IrrWarm]],CalcTable[[#This Row],[IrrWindy]])</f>
        <v>#NAME?</v>
      </c>
      <c r="Y8420" s="13" t="e">
        <f t="shared" ca="1" si="2634"/>
        <v>#NAME?</v>
      </c>
      <c r="Z8420" s="13" t="e">
        <f ca="1">CalcTable[[#This Row],[IrrHours]]/5</f>
        <v>#NAME?</v>
      </c>
      <c r="AA8420" s="13" t="e">
        <f ca="1">IF(CalcTable[[#This Row],[IrrFlag]]=FALSE,0,MAX(0,CalcTable[[#This Row],[VolRednWind]]*(FCAP*IRR_TARGET-CalcTable[[#This Row],[IWC]])))</f>
        <v>#NAME?</v>
      </c>
      <c r="AB8420" s="13" t="e">
        <f ca="1">CalcTable[[#This Row],[IWC]]+CalcTable[[#This Row],[Eff Precip]]+CalcTable[[#This Row],[IrrAmt]]-CalcTable[[#This Row],[AET]]</f>
        <v>#NAME?</v>
      </c>
      <c r="AC8420" s="13" t="e">
        <f ca="1">IF(CalcTable[[#This Row],[PWC]]&gt;FCAP,MIN(24*PERC,MIN(SAT,CalcTable[[#This Row],[PWC]])-FCAP),0)</f>
        <v>#NAME?</v>
      </c>
      <c r="AD8420" s="13" t="e">
        <f ca="1">IF(CalcTable[[#This Row],[PWC]]&gt;SAT,CalcTable[[#This Row],[PWC]]-SAT,0)</f>
        <v>#NAME?</v>
      </c>
      <c r="AE8420" s="13" t="e">
        <f ca="1">CalcTable[[#This Row],[PWC]]-CalcTable[[#This Row],[PercAmt]]-CalcTable[[#This Row],[Runoff]]</f>
        <v>#NAME?</v>
      </c>
      <c r="AF8420" s="13" t="e">
        <f ca="1">CalcTable[[#This Row],[IrrAmt]]/1000*CUR_IRR_AREA*10000/IRR_EFF</f>
        <v>#NAME?</v>
      </c>
      <c r="AG8420" s="147"/>
      <c r="AI8420" s="50">
        <v>11.356906189900208</v>
      </c>
      <c r="AJ8420" s="50">
        <v>14.764906189900216</v>
      </c>
      <c r="AK8420" s="50">
        <v>0</v>
      </c>
      <c r="AL8420" s="50">
        <v>0</v>
      </c>
      <c r="AM8420" s="50"/>
      <c r="AN8420" s="50"/>
      <c r="AO8420" s="50"/>
      <c r="AP8420" s="50"/>
      <c r="AQ8420" s="50"/>
      <c r="AR8420" s="50"/>
      <c r="AS8420" s="50"/>
      <c r="AT8420" s="50"/>
      <c r="AU8420" s="50"/>
      <c r="AV8420" s="50"/>
      <c r="AW8420" s="50"/>
      <c r="AX8420" s="50">
        <f t="shared" si="2635"/>
        <v>26.121812379800424</v>
      </c>
      <c r="AY8420" s="50"/>
      <c r="AZ8420" s="50">
        <f t="shared" si="2636"/>
        <v>599.67187235560948</v>
      </c>
      <c r="BA8420" s="50">
        <f t="shared" si="2646"/>
        <v>970.89814820727725</v>
      </c>
      <c r="BB8420" s="50">
        <f t="shared" si="2647"/>
        <v>1004.7421557419611</v>
      </c>
      <c r="BC8420" s="17">
        <f t="shared" si="2637"/>
        <v>20149</v>
      </c>
      <c r="BD8420" s="50">
        <f t="shared" si="2638"/>
        <v>26.121812379800424</v>
      </c>
      <c r="BE8420" s="50">
        <f t="shared" si="2639"/>
        <v>599.67187235560948</v>
      </c>
      <c r="BF8420" s="50">
        <f t="shared" si="2640"/>
        <v>980.87228198498451</v>
      </c>
      <c r="BG8420" s="50"/>
      <c r="BH8420" s="17">
        <f t="shared" si="2641"/>
        <v>0</v>
      </c>
      <c r="BI8420" s="17">
        <f t="shared" si="2651"/>
        <v>8420</v>
      </c>
      <c r="BJ8420" s="17">
        <f t="shared" si="2642"/>
        <v>8420</v>
      </c>
      <c r="BK8420" s="150">
        <f t="shared" si="2643"/>
        <v>41898</v>
      </c>
      <c r="BL8420" s="50" t="e">
        <f t="shared" ca="1" si="2648"/>
        <v>#NAME?</v>
      </c>
      <c r="BM8420" s="50" t="e">
        <f t="shared" ca="1" si="2649"/>
        <v>#NAME?</v>
      </c>
      <c r="BN8420" s="50" t="e">
        <f t="shared" ca="1" si="2650"/>
        <v>#NAME?</v>
      </c>
    </row>
    <row r="8421" spans="1:66" x14ac:dyDescent="0.35">
      <c r="A8421" s="48">
        <v>41899</v>
      </c>
      <c r="B8421" s="17">
        <v>2014</v>
      </c>
      <c r="C8421" s="17">
        <v>9</v>
      </c>
      <c r="D8421" s="17">
        <v>260</v>
      </c>
      <c r="E8421" s="17">
        <v>17</v>
      </c>
      <c r="F8421" s="17">
        <v>4</v>
      </c>
      <c r="G8421" s="50">
        <v>7</v>
      </c>
      <c r="H8421" s="32">
        <v>3.4188343222715156</v>
      </c>
      <c r="I8421" s="50">
        <v>3.3333333333333335</v>
      </c>
      <c r="J8421" s="13">
        <v>0</v>
      </c>
      <c r="K8421" s="13">
        <f t="shared" si="2632"/>
        <v>0</v>
      </c>
      <c r="L8421" s="13">
        <f t="shared" si="2644"/>
        <v>0</v>
      </c>
      <c r="M8421" s="13" t="e">
        <f ca="1">CalcTable[[#This Row],[IWC]]-AE8420</f>
        <v>#NAME?</v>
      </c>
      <c r="N8421" s="13" t="e">
        <f ca="1">IF(CalcTable[[#This Row],[Day of Year]]&lt;123,FCAP,AE8420)</f>
        <v>#NAME?</v>
      </c>
      <c r="O8421" s="17" t="e">
        <f ca="1">IF(IRR_DRIP,5,COUNTIF('IDET Wind Values'!C8405:G8405,"&lt;="&amp;IRR_MAXWIND))</f>
        <v>#NAME?</v>
      </c>
      <c r="P8421" s="13" t="e">
        <f ca="1">CalcTable[[#This Row],[ET_o]]*KL</f>
        <v>#NAME?</v>
      </c>
      <c r="Q8421" s="13" t="e">
        <f ca="1">IF(WILTPT&lt;=0,1,MAX(0,MIN(1,(CalcTable[[#This Row],[IWC]]-WILTPT)/(MAD-WILTPT))))</f>
        <v>#NAME?</v>
      </c>
      <c r="R8421" s="13" t="e">
        <f ca="1">CalcTable[[#This Row],[ETMult]]*CalcTable[[#This Row],[ETb]]</f>
        <v>#NAME?</v>
      </c>
      <c r="S8421" s="13" t="b">
        <f>INDEX(IRR_LIST,CalcTable[[#This Row],[Day of Week]]+1)</f>
        <v>0</v>
      </c>
      <c r="T8421" s="13">
        <f t="shared" ca="1" si="2633"/>
        <v>0</v>
      </c>
      <c r="U8421" s="13" t="b">
        <f ca="1">IF(CalcTable[[#This Row],[IrrPrecip]]&gt;=IC_MM,FALSE,TRUE)</f>
        <v>1</v>
      </c>
      <c r="V8421" s="13" t="b">
        <f t="shared" si="2645"/>
        <v>1</v>
      </c>
      <c r="W8421" s="13" t="e">
        <f ca="1">IF(AND(IRR_DRIP=FALSE,CalcTable[[#This Row],[IrrHours]]&lt;=0),FALSE,TRUE)</f>
        <v>#NAME?</v>
      </c>
      <c r="X8421" s="13" t="e">
        <f ca="1">AND(CalcTable[[#This Row],[IrrDay]],CalcTable[[#This Row],[IrrRain]],CalcTable[[#This Row],[IrrWarm]],CalcTable[[#This Row],[IrrWindy]])</f>
        <v>#NAME?</v>
      </c>
      <c r="Y8421" s="13" t="e">
        <f t="shared" ca="1" si="2634"/>
        <v>#NAME?</v>
      </c>
      <c r="Z8421" s="13" t="e">
        <f ca="1">CalcTable[[#This Row],[IrrHours]]/5</f>
        <v>#NAME?</v>
      </c>
      <c r="AA8421" s="13" t="e">
        <f ca="1">IF(CalcTable[[#This Row],[IrrFlag]]=FALSE,0,MAX(0,CalcTable[[#This Row],[VolRednWind]]*(FCAP*IRR_TARGET-CalcTable[[#This Row],[IWC]])))</f>
        <v>#NAME?</v>
      </c>
      <c r="AB8421" s="13" t="e">
        <f ca="1">CalcTable[[#This Row],[IWC]]+CalcTable[[#This Row],[Eff Precip]]+CalcTable[[#This Row],[IrrAmt]]-CalcTable[[#This Row],[AET]]</f>
        <v>#NAME?</v>
      </c>
      <c r="AC8421" s="13" t="e">
        <f ca="1">IF(CalcTable[[#This Row],[PWC]]&gt;FCAP,MIN(24*PERC,MIN(SAT,CalcTable[[#This Row],[PWC]])-FCAP),0)</f>
        <v>#NAME?</v>
      </c>
      <c r="AD8421" s="13" t="e">
        <f ca="1">IF(CalcTable[[#This Row],[PWC]]&gt;SAT,CalcTable[[#This Row],[PWC]]-SAT,0)</f>
        <v>#NAME?</v>
      </c>
      <c r="AE8421" s="13" t="e">
        <f ca="1">CalcTable[[#This Row],[PWC]]-CalcTable[[#This Row],[PercAmt]]-CalcTable[[#This Row],[Runoff]]</f>
        <v>#NAME?</v>
      </c>
      <c r="AF8421" s="13" t="e">
        <f ca="1">CalcTable[[#This Row],[IrrAmt]]/1000*CUR_IRR_AREA*10000/IRR_EFF</f>
        <v>#NAME?</v>
      </c>
      <c r="AG8421" s="147"/>
      <c r="AI8421" s="50">
        <v>0</v>
      </c>
      <c r="AJ8421" s="50">
        <v>0</v>
      </c>
      <c r="AK8421" s="50">
        <v>1.907232896202359</v>
      </c>
      <c r="AL8421" s="50">
        <v>4.1200822405058943</v>
      </c>
      <c r="AM8421" s="50"/>
      <c r="AN8421" s="50"/>
      <c r="AO8421" s="50"/>
      <c r="AP8421" s="50"/>
      <c r="AQ8421" s="50"/>
      <c r="AR8421" s="50"/>
      <c r="AS8421" s="50"/>
      <c r="AT8421" s="50"/>
      <c r="AU8421" s="50"/>
      <c r="AV8421" s="50"/>
      <c r="AW8421" s="50"/>
      <c r="AX8421" s="50">
        <f t="shared" si="2635"/>
        <v>6.0273151367082534</v>
      </c>
      <c r="AY8421" s="50"/>
      <c r="AZ8421" s="50">
        <f t="shared" si="2636"/>
        <v>148.8284948658075</v>
      </c>
      <c r="BA8421" s="50">
        <f t="shared" si="2646"/>
        <v>229.14863495211634</v>
      </c>
      <c r="BB8421" s="50">
        <f t="shared" si="2647"/>
        <v>236.2357061362024</v>
      </c>
      <c r="BC8421" s="17">
        <f t="shared" si="2637"/>
        <v>20149</v>
      </c>
      <c r="BD8421" s="50">
        <f t="shared" si="2638"/>
        <v>6.0273151367082534</v>
      </c>
      <c r="BE8421" s="50">
        <f t="shared" si="2639"/>
        <v>148.8284948658075</v>
      </c>
      <c r="BF8421" s="50">
        <f t="shared" si="2640"/>
        <v>243.43603912915728</v>
      </c>
      <c r="BG8421" s="50"/>
      <c r="BH8421" s="17">
        <f t="shared" si="2641"/>
        <v>0</v>
      </c>
      <c r="BI8421" s="17">
        <f t="shared" si="2651"/>
        <v>8421</v>
      </c>
      <c r="BJ8421" s="17">
        <f t="shared" si="2642"/>
        <v>8421</v>
      </c>
      <c r="BK8421" s="150">
        <f t="shared" si="2643"/>
        <v>41899</v>
      </c>
      <c r="BL8421" s="50" t="e">
        <f t="shared" ca="1" si="2648"/>
        <v>#NAME?</v>
      </c>
      <c r="BM8421" s="50" t="e">
        <f t="shared" ca="1" si="2649"/>
        <v>#NAME?</v>
      </c>
      <c r="BN8421" s="50" t="e">
        <f t="shared" ca="1" si="2650"/>
        <v>#NAME?</v>
      </c>
    </row>
    <row r="8422" spans="1:66" x14ac:dyDescent="0.35">
      <c r="A8422" s="48">
        <v>41900</v>
      </c>
      <c r="B8422" s="17">
        <v>2014</v>
      </c>
      <c r="C8422" s="17">
        <v>9</v>
      </c>
      <c r="D8422" s="17">
        <v>261</v>
      </c>
      <c r="E8422" s="17">
        <v>18</v>
      </c>
      <c r="F8422" s="17">
        <v>5</v>
      </c>
      <c r="G8422" s="50">
        <v>13.9</v>
      </c>
      <c r="H8422" s="32">
        <v>2.605213472832383</v>
      </c>
      <c r="I8422" s="50">
        <v>8.5</v>
      </c>
      <c r="J8422" s="13">
        <v>0</v>
      </c>
      <c r="K8422" s="13">
        <f t="shared" si="2632"/>
        <v>0</v>
      </c>
      <c r="L8422" s="13">
        <f t="shared" si="2644"/>
        <v>0</v>
      </c>
      <c r="M8422" s="13" t="e">
        <f ca="1">CalcTable[[#This Row],[IWC]]-AE8421</f>
        <v>#NAME?</v>
      </c>
      <c r="N8422" s="13" t="e">
        <f ca="1">IF(CalcTable[[#This Row],[Day of Year]]&lt;123,FCAP,AE8421)</f>
        <v>#NAME?</v>
      </c>
      <c r="O8422" s="17" t="e">
        <f ca="1">IF(IRR_DRIP,5,COUNTIF('IDET Wind Values'!C8406:G8406,"&lt;="&amp;IRR_MAXWIND))</f>
        <v>#NAME?</v>
      </c>
      <c r="P8422" s="13" t="e">
        <f ca="1">CalcTable[[#This Row],[ET_o]]*KL</f>
        <v>#NAME?</v>
      </c>
      <c r="Q8422" s="13" t="e">
        <f ca="1">IF(WILTPT&lt;=0,1,MAX(0,MIN(1,(CalcTable[[#This Row],[IWC]]-WILTPT)/(MAD-WILTPT))))</f>
        <v>#NAME?</v>
      </c>
      <c r="R8422" s="13" t="e">
        <f ca="1">CalcTable[[#This Row],[ETMult]]*CalcTable[[#This Row],[ETb]]</f>
        <v>#NAME?</v>
      </c>
      <c r="S8422" s="13" t="b">
        <f>INDEX(IRR_LIST,CalcTable[[#This Row],[Day of Week]]+1)</f>
        <v>1</v>
      </c>
      <c r="T8422" s="13">
        <f t="shared" ca="1" si="2633"/>
        <v>0</v>
      </c>
      <c r="U8422" s="13" t="b">
        <f ca="1">IF(CalcTable[[#This Row],[IrrPrecip]]&gt;=IC_MM,FALSE,TRUE)</f>
        <v>1</v>
      </c>
      <c r="V8422" s="13" t="b">
        <f t="shared" si="2645"/>
        <v>1</v>
      </c>
      <c r="W8422" s="13" t="e">
        <f ca="1">IF(AND(IRR_DRIP=FALSE,CalcTable[[#This Row],[IrrHours]]&lt;=0),FALSE,TRUE)</f>
        <v>#NAME?</v>
      </c>
      <c r="X8422" s="13" t="e">
        <f ca="1">AND(CalcTable[[#This Row],[IrrDay]],CalcTable[[#This Row],[IrrRain]],CalcTable[[#This Row],[IrrWarm]],CalcTable[[#This Row],[IrrWindy]])</f>
        <v>#NAME?</v>
      </c>
      <c r="Y8422" s="13" t="e">
        <f t="shared" ca="1" si="2634"/>
        <v>#NAME?</v>
      </c>
      <c r="Z8422" s="13" t="e">
        <f ca="1">CalcTable[[#This Row],[IrrHours]]/5</f>
        <v>#NAME?</v>
      </c>
      <c r="AA8422" s="13" t="e">
        <f ca="1">IF(CalcTable[[#This Row],[IrrFlag]]=FALSE,0,MAX(0,CalcTable[[#This Row],[VolRednWind]]*(FCAP*IRR_TARGET-CalcTable[[#This Row],[IWC]])))</f>
        <v>#NAME?</v>
      </c>
      <c r="AB8422" s="13" t="e">
        <f ca="1">CalcTable[[#This Row],[IWC]]+CalcTable[[#This Row],[Eff Precip]]+CalcTable[[#This Row],[IrrAmt]]-CalcTable[[#This Row],[AET]]</f>
        <v>#NAME?</v>
      </c>
      <c r="AC8422" s="13" t="e">
        <f ca="1">IF(CalcTable[[#This Row],[PWC]]&gt;FCAP,MIN(24*PERC,MIN(SAT,CalcTable[[#This Row],[PWC]])-FCAP),0)</f>
        <v>#NAME?</v>
      </c>
      <c r="AD8422" s="13" t="e">
        <f ca="1">IF(CalcTable[[#This Row],[PWC]]&gt;SAT,CalcTable[[#This Row],[PWC]]-SAT,0)</f>
        <v>#NAME?</v>
      </c>
      <c r="AE8422" s="13" t="e">
        <f ca="1">CalcTable[[#This Row],[PWC]]-CalcTable[[#This Row],[PercAmt]]-CalcTable[[#This Row],[Runoff]]</f>
        <v>#NAME?</v>
      </c>
      <c r="AF8422" s="13" t="e">
        <f ca="1">CalcTable[[#This Row],[IrrAmt]]/1000*CUR_IRR_AREA*10000/IRR_EFF</f>
        <v>#NAME?</v>
      </c>
      <c r="AG8422" s="147"/>
      <c r="AI8422" s="50">
        <v>2.3204736102360246</v>
      </c>
      <c r="AJ8422" s="50">
        <v>3.683673610236025</v>
      </c>
      <c r="AK8422" s="50">
        <v>0</v>
      </c>
      <c r="AL8422" s="50">
        <v>0</v>
      </c>
      <c r="AM8422" s="50"/>
      <c r="AN8422" s="50"/>
      <c r="AO8422" s="50"/>
      <c r="AP8422" s="50"/>
      <c r="AQ8422" s="50"/>
      <c r="AR8422" s="50"/>
      <c r="AS8422" s="50"/>
      <c r="AT8422" s="50"/>
      <c r="AU8422" s="50"/>
      <c r="AV8422" s="50"/>
      <c r="AW8422" s="50"/>
      <c r="AX8422" s="50">
        <f t="shared" si="2635"/>
        <v>6.0041472204720492</v>
      </c>
      <c r="AY8422" s="50"/>
      <c r="AZ8422" s="50">
        <f t="shared" si="2636"/>
        <v>142.08803885038512</v>
      </c>
      <c r="BA8422" s="50">
        <f t="shared" si="2646"/>
        <v>230.64458525196426</v>
      </c>
      <c r="BB8422" s="50">
        <f t="shared" si="2647"/>
        <v>238.73002819966584</v>
      </c>
      <c r="BC8422" s="17">
        <f t="shared" si="2637"/>
        <v>20149</v>
      </c>
      <c r="BD8422" s="50">
        <f t="shared" si="2638"/>
        <v>6.0041472204720492</v>
      </c>
      <c r="BE8422" s="50">
        <f t="shared" si="2639"/>
        <v>142.08803885038512</v>
      </c>
      <c r="BF8422" s="50">
        <f t="shared" si="2640"/>
        <v>232.4107988631838</v>
      </c>
      <c r="BG8422" s="50"/>
      <c r="BH8422" s="17">
        <f t="shared" si="2641"/>
        <v>0</v>
      </c>
      <c r="BI8422" s="17">
        <f t="shared" si="2651"/>
        <v>8422</v>
      </c>
      <c r="BJ8422" s="17">
        <f t="shared" si="2642"/>
        <v>8422</v>
      </c>
      <c r="BK8422" s="150">
        <f t="shared" si="2643"/>
        <v>41900</v>
      </c>
      <c r="BL8422" s="50" t="e">
        <f t="shared" ca="1" si="2648"/>
        <v>#NAME?</v>
      </c>
      <c r="BM8422" s="50" t="e">
        <f t="shared" ca="1" si="2649"/>
        <v>#NAME?</v>
      </c>
      <c r="BN8422" s="50" t="e">
        <f t="shared" ca="1" si="2650"/>
        <v>#NAME?</v>
      </c>
    </row>
    <row r="8423" spans="1:66" x14ac:dyDescent="0.35">
      <c r="A8423" s="48">
        <v>41901</v>
      </c>
      <c r="B8423" s="17">
        <v>2014</v>
      </c>
      <c r="C8423" s="17">
        <v>9</v>
      </c>
      <c r="D8423" s="17">
        <v>262</v>
      </c>
      <c r="E8423" s="17">
        <v>19</v>
      </c>
      <c r="F8423" s="17">
        <v>6</v>
      </c>
      <c r="G8423" s="50">
        <v>9.6999999999999993</v>
      </c>
      <c r="H8423" s="32">
        <v>3.7834745525016675</v>
      </c>
      <c r="I8423" s="50">
        <v>13</v>
      </c>
      <c r="J8423" s="13">
        <v>0</v>
      </c>
      <c r="K8423" s="13">
        <f t="shared" si="2632"/>
        <v>0</v>
      </c>
      <c r="L8423" s="13">
        <f t="shared" si="2644"/>
        <v>0</v>
      </c>
      <c r="M8423" s="13" t="e">
        <f ca="1">CalcTable[[#This Row],[IWC]]-AE8422</f>
        <v>#NAME?</v>
      </c>
      <c r="N8423" s="13" t="e">
        <f ca="1">IF(CalcTable[[#This Row],[Day of Year]]&lt;123,FCAP,AE8422)</f>
        <v>#NAME?</v>
      </c>
      <c r="O8423" s="17" t="e">
        <f ca="1">IF(IRR_DRIP,5,COUNTIF('IDET Wind Values'!C8407:G8407,"&lt;="&amp;IRR_MAXWIND))</f>
        <v>#NAME?</v>
      </c>
      <c r="P8423" s="13" t="e">
        <f ca="1">CalcTable[[#This Row],[ET_o]]*KL</f>
        <v>#NAME?</v>
      </c>
      <c r="Q8423" s="13" t="e">
        <f ca="1">IF(WILTPT&lt;=0,1,MAX(0,MIN(1,(CalcTable[[#This Row],[IWC]]-WILTPT)/(MAD-WILTPT))))</f>
        <v>#NAME?</v>
      </c>
      <c r="R8423" s="13" t="e">
        <f ca="1">CalcTable[[#This Row],[ETMult]]*CalcTable[[#This Row],[ETb]]</f>
        <v>#NAME?</v>
      </c>
      <c r="S8423" s="13" t="b">
        <f>INDEX(IRR_LIST,CalcTable[[#This Row],[Day of Week]]+1)</f>
        <v>0</v>
      </c>
      <c r="T8423" s="13">
        <f t="shared" ca="1" si="2633"/>
        <v>0</v>
      </c>
      <c r="U8423" s="13" t="b">
        <f ca="1">IF(CalcTable[[#This Row],[IrrPrecip]]&gt;=IC_MM,FALSE,TRUE)</f>
        <v>1</v>
      </c>
      <c r="V8423" s="13" t="b">
        <f t="shared" si="2645"/>
        <v>1</v>
      </c>
      <c r="W8423" s="13" t="e">
        <f ca="1">IF(AND(IRR_DRIP=FALSE,CalcTable[[#This Row],[IrrHours]]&lt;=0),FALSE,TRUE)</f>
        <v>#NAME?</v>
      </c>
      <c r="X8423" s="13" t="e">
        <f ca="1">AND(CalcTable[[#This Row],[IrrDay]],CalcTable[[#This Row],[IrrRain]],CalcTable[[#This Row],[IrrWarm]],CalcTable[[#This Row],[IrrWindy]])</f>
        <v>#NAME?</v>
      </c>
      <c r="Y8423" s="13" t="e">
        <f t="shared" ca="1" si="2634"/>
        <v>#NAME?</v>
      </c>
      <c r="Z8423" s="13" t="e">
        <f ca="1">CalcTable[[#This Row],[IrrHours]]/5</f>
        <v>#NAME?</v>
      </c>
      <c r="AA8423" s="13" t="e">
        <f ca="1">IF(CalcTable[[#This Row],[IrrFlag]]=FALSE,0,MAX(0,CalcTable[[#This Row],[VolRednWind]]*(FCAP*IRR_TARGET-CalcTable[[#This Row],[IWC]])))</f>
        <v>#NAME?</v>
      </c>
      <c r="AB8423" s="13" t="e">
        <f ca="1">CalcTable[[#This Row],[IWC]]+CalcTable[[#This Row],[Eff Precip]]+CalcTable[[#This Row],[IrrAmt]]-CalcTable[[#This Row],[AET]]</f>
        <v>#NAME?</v>
      </c>
      <c r="AC8423" s="13" t="e">
        <f ca="1">IF(CalcTable[[#This Row],[PWC]]&gt;FCAP,MIN(24*PERC,MIN(SAT,CalcTable[[#This Row],[PWC]])-FCAP),0)</f>
        <v>#NAME?</v>
      </c>
      <c r="AD8423" s="13" t="e">
        <f ca="1">IF(CalcTable[[#This Row],[PWC]]&gt;SAT,CalcTable[[#This Row],[PWC]]-SAT,0)</f>
        <v>#NAME?</v>
      </c>
      <c r="AE8423" s="13" t="e">
        <f ca="1">CalcTable[[#This Row],[PWC]]-CalcTable[[#This Row],[PercAmt]]-CalcTable[[#This Row],[Runoff]]</f>
        <v>#NAME?</v>
      </c>
      <c r="AF8423" s="13" t="e">
        <f ca="1">CalcTable[[#This Row],[IrrAmt]]/1000*CUR_IRR_AREA*10000/IRR_EFF</f>
        <v>#NAME?</v>
      </c>
      <c r="AG8423" s="147"/>
      <c r="AI8423" s="50">
        <v>0</v>
      </c>
      <c r="AJ8423" s="50">
        <v>0</v>
      </c>
      <c r="AK8423" s="50">
        <v>0</v>
      </c>
      <c r="AL8423" s="50">
        <v>3.712867410057811</v>
      </c>
      <c r="AM8423" s="50"/>
      <c r="AN8423" s="50"/>
      <c r="AO8423" s="50"/>
      <c r="AP8423" s="50"/>
      <c r="AQ8423" s="50"/>
      <c r="AR8423" s="50"/>
      <c r="AS8423" s="50"/>
      <c r="AT8423" s="50"/>
      <c r="AU8423" s="50"/>
      <c r="AV8423" s="50"/>
      <c r="AW8423" s="50"/>
      <c r="AX8423" s="50">
        <f t="shared" si="2635"/>
        <v>3.712867410057811</v>
      </c>
      <c r="AY8423" s="50"/>
      <c r="AZ8423" s="50">
        <f t="shared" si="2636"/>
        <v>108.91077736169579</v>
      </c>
      <c r="BA8423" s="50">
        <f t="shared" si="2646"/>
        <v>167.68802228705545</v>
      </c>
      <c r="BB8423" s="50">
        <f t="shared" si="2647"/>
        <v>172.87424978046954</v>
      </c>
      <c r="BC8423" s="17">
        <f t="shared" si="2637"/>
        <v>20149</v>
      </c>
      <c r="BD8423" s="50">
        <f t="shared" si="2638"/>
        <v>3.712867410057811</v>
      </c>
      <c r="BE8423" s="50">
        <f t="shared" si="2639"/>
        <v>108.91077736169579</v>
      </c>
      <c r="BF8423" s="50">
        <f t="shared" si="2640"/>
        <v>178.14336080811822</v>
      </c>
      <c r="BG8423" s="50"/>
      <c r="BH8423" s="17">
        <f t="shared" si="2641"/>
        <v>0</v>
      </c>
      <c r="BI8423" s="17">
        <f t="shared" si="2651"/>
        <v>8423</v>
      </c>
      <c r="BJ8423" s="17">
        <f t="shared" si="2642"/>
        <v>8423</v>
      </c>
      <c r="BK8423" s="150">
        <f t="shared" si="2643"/>
        <v>41901</v>
      </c>
      <c r="BL8423" s="50" t="e">
        <f t="shared" ca="1" si="2648"/>
        <v>#NAME?</v>
      </c>
      <c r="BM8423" s="50" t="e">
        <f t="shared" ca="1" si="2649"/>
        <v>#NAME?</v>
      </c>
      <c r="BN8423" s="50" t="e">
        <f t="shared" ca="1" si="2650"/>
        <v>#NAME?</v>
      </c>
    </row>
    <row r="8424" spans="1:66" x14ac:dyDescent="0.35">
      <c r="A8424" s="48">
        <v>41902</v>
      </c>
      <c r="B8424" s="17">
        <v>2014</v>
      </c>
      <c r="C8424" s="17">
        <v>9</v>
      </c>
      <c r="D8424" s="17">
        <v>263</v>
      </c>
      <c r="E8424" s="17">
        <v>20</v>
      </c>
      <c r="F8424" s="17">
        <v>7</v>
      </c>
      <c r="G8424" s="50">
        <v>7</v>
      </c>
      <c r="H8424" s="32">
        <v>3.1293411223572249</v>
      </c>
      <c r="I8424" s="50">
        <v>7.5</v>
      </c>
      <c r="J8424" s="13">
        <v>0</v>
      </c>
      <c r="K8424" s="13">
        <f t="shared" si="2632"/>
        <v>0</v>
      </c>
      <c r="L8424" s="13">
        <f t="shared" si="2644"/>
        <v>0</v>
      </c>
      <c r="M8424" s="13" t="e">
        <f ca="1">CalcTable[[#This Row],[IWC]]-AE8423</f>
        <v>#NAME?</v>
      </c>
      <c r="N8424" s="13" t="e">
        <f ca="1">IF(CalcTable[[#This Row],[Day of Year]]&lt;123,FCAP,AE8423)</f>
        <v>#NAME?</v>
      </c>
      <c r="O8424" s="17" t="e">
        <f ca="1">IF(IRR_DRIP,5,COUNTIF('IDET Wind Values'!C8408:G8408,"&lt;="&amp;IRR_MAXWIND))</f>
        <v>#NAME?</v>
      </c>
      <c r="P8424" s="13" t="e">
        <f ca="1">CalcTable[[#This Row],[ET_o]]*KL</f>
        <v>#NAME?</v>
      </c>
      <c r="Q8424" s="13" t="e">
        <f ca="1">IF(WILTPT&lt;=0,1,MAX(0,MIN(1,(CalcTable[[#This Row],[IWC]]-WILTPT)/(MAD-WILTPT))))</f>
        <v>#NAME?</v>
      </c>
      <c r="R8424" s="13" t="e">
        <f ca="1">CalcTable[[#This Row],[ETMult]]*CalcTable[[#This Row],[ETb]]</f>
        <v>#NAME?</v>
      </c>
      <c r="S8424" s="13" t="b">
        <f>INDEX(IRR_LIST,CalcTable[[#This Row],[Day of Week]]+1)</f>
        <v>0</v>
      </c>
      <c r="T8424" s="13">
        <f t="shared" ca="1" si="2633"/>
        <v>0</v>
      </c>
      <c r="U8424" s="13" t="b">
        <f ca="1">IF(CalcTable[[#This Row],[IrrPrecip]]&gt;=IC_MM,FALSE,TRUE)</f>
        <v>1</v>
      </c>
      <c r="V8424" s="13" t="b">
        <f t="shared" si="2645"/>
        <v>1</v>
      </c>
      <c r="W8424" s="13" t="e">
        <f ca="1">IF(AND(IRR_DRIP=FALSE,CalcTable[[#This Row],[IrrHours]]&lt;=0),FALSE,TRUE)</f>
        <v>#NAME?</v>
      </c>
      <c r="X8424" s="13" t="e">
        <f ca="1">AND(CalcTable[[#This Row],[IrrDay]],CalcTable[[#This Row],[IrrRain]],CalcTable[[#This Row],[IrrWarm]],CalcTable[[#This Row],[IrrWindy]])</f>
        <v>#NAME?</v>
      </c>
      <c r="Y8424" s="13" t="e">
        <f t="shared" ca="1" si="2634"/>
        <v>#NAME?</v>
      </c>
      <c r="Z8424" s="13" t="e">
        <f ca="1">CalcTable[[#This Row],[IrrHours]]/5</f>
        <v>#NAME?</v>
      </c>
      <c r="AA8424" s="13" t="e">
        <f ca="1">IF(CalcTable[[#This Row],[IrrFlag]]=FALSE,0,MAX(0,CalcTable[[#This Row],[VolRednWind]]*(FCAP*IRR_TARGET-CalcTable[[#This Row],[IWC]])))</f>
        <v>#NAME?</v>
      </c>
      <c r="AB8424" s="13" t="e">
        <f ca="1">CalcTable[[#This Row],[IWC]]+CalcTable[[#This Row],[Eff Precip]]+CalcTable[[#This Row],[IrrAmt]]-CalcTable[[#This Row],[AET]]</f>
        <v>#NAME?</v>
      </c>
      <c r="AC8424" s="13" t="e">
        <f ca="1">IF(CalcTable[[#This Row],[PWC]]&gt;FCAP,MIN(24*PERC,MIN(SAT,CalcTable[[#This Row],[PWC]])-FCAP),0)</f>
        <v>#NAME?</v>
      </c>
      <c r="AD8424" s="13" t="e">
        <f ca="1">IF(CalcTable[[#This Row],[PWC]]&gt;SAT,CalcTable[[#This Row],[PWC]]-SAT,0)</f>
        <v>#NAME?</v>
      </c>
      <c r="AE8424" s="13" t="e">
        <f ca="1">CalcTable[[#This Row],[PWC]]-CalcTable[[#This Row],[PercAmt]]-CalcTable[[#This Row],[Runoff]]</f>
        <v>#NAME?</v>
      </c>
      <c r="AF8424" s="13" t="e">
        <f ca="1">CalcTable[[#This Row],[IrrAmt]]/1000*CUR_IRR_AREA*10000/IRR_EFF</f>
        <v>#NAME?</v>
      </c>
      <c r="AG8424" s="147"/>
      <c r="AI8424" s="50">
        <v>0</v>
      </c>
      <c r="AJ8424" s="50">
        <v>0</v>
      </c>
      <c r="AK8424" s="50">
        <v>3.3019946541946412</v>
      </c>
      <c r="AL8424" s="50">
        <v>0</v>
      </c>
      <c r="AM8424" s="50"/>
      <c r="AN8424" s="50"/>
      <c r="AO8424" s="50"/>
      <c r="AP8424" s="50"/>
      <c r="AQ8424" s="50"/>
      <c r="AR8424" s="50"/>
      <c r="AS8424" s="50"/>
      <c r="AT8424" s="50"/>
      <c r="AU8424" s="50"/>
      <c r="AV8424" s="50"/>
      <c r="AW8424" s="50"/>
      <c r="AX8424" s="50">
        <f t="shared" si="2635"/>
        <v>3.3019946541946412</v>
      </c>
      <c r="AY8424" s="50"/>
      <c r="AZ8424" s="50">
        <f t="shared" si="2636"/>
        <v>48.429254928188072</v>
      </c>
      <c r="BA8424" s="50">
        <f t="shared" si="2646"/>
        <v>74.565678222765754</v>
      </c>
      <c r="BB8424" s="50">
        <f t="shared" si="2647"/>
        <v>76.871833219346158</v>
      </c>
      <c r="BC8424" s="17">
        <f t="shared" si="2637"/>
        <v>20149</v>
      </c>
      <c r="BD8424" s="50">
        <f t="shared" si="2638"/>
        <v>3.3019946541946412</v>
      </c>
      <c r="BE8424" s="50">
        <f t="shared" si="2639"/>
        <v>48.429254928188072</v>
      </c>
      <c r="BF8424" s="50">
        <f t="shared" si="2640"/>
        <v>79.214843960656609</v>
      </c>
      <c r="BG8424" s="50"/>
      <c r="BH8424" s="17">
        <f t="shared" si="2641"/>
        <v>0</v>
      </c>
      <c r="BI8424" s="17">
        <f t="shared" si="2651"/>
        <v>8424</v>
      </c>
      <c r="BJ8424" s="17">
        <f t="shared" si="2642"/>
        <v>8424</v>
      </c>
      <c r="BK8424" s="150">
        <f t="shared" si="2643"/>
        <v>41902</v>
      </c>
      <c r="BL8424" s="50" t="e">
        <f t="shared" ca="1" si="2648"/>
        <v>#NAME?</v>
      </c>
      <c r="BM8424" s="50" t="e">
        <f t="shared" ca="1" si="2649"/>
        <v>#NAME?</v>
      </c>
      <c r="BN8424" s="50" t="e">
        <f t="shared" ca="1" si="2650"/>
        <v>#NAME?</v>
      </c>
    </row>
    <row r="8425" spans="1:66" x14ac:dyDescent="0.35">
      <c r="A8425" s="48">
        <v>41903</v>
      </c>
      <c r="B8425" s="17">
        <v>2014</v>
      </c>
      <c r="C8425" s="17">
        <v>9</v>
      </c>
      <c r="D8425" s="17">
        <v>264</v>
      </c>
      <c r="E8425" s="17">
        <v>21</v>
      </c>
      <c r="F8425" s="17">
        <v>1</v>
      </c>
      <c r="G8425" s="50">
        <v>6.2</v>
      </c>
      <c r="H8425" s="32">
        <v>3.8708276057969968</v>
      </c>
      <c r="I8425" s="50">
        <v>8.6666666666666661</v>
      </c>
      <c r="J8425" s="13">
        <v>0</v>
      </c>
      <c r="K8425" s="13">
        <f t="shared" si="2632"/>
        <v>0</v>
      </c>
      <c r="L8425" s="13">
        <f t="shared" si="2644"/>
        <v>0</v>
      </c>
      <c r="M8425" s="13" t="e">
        <f ca="1">CalcTable[[#This Row],[IWC]]-AE8424</f>
        <v>#NAME?</v>
      </c>
      <c r="N8425" s="13" t="e">
        <f ca="1">IF(CalcTable[[#This Row],[Day of Year]]&lt;123,FCAP,AE8424)</f>
        <v>#NAME?</v>
      </c>
      <c r="O8425" s="17" t="e">
        <f ca="1">IF(IRR_DRIP,5,COUNTIF('IDET Wind Values'!C8409:G8409,"&lt;="&amp;IRR_MAXWIND))</f>
        <v>#NAME?</v>
      </c>
      <c r="P8425" s="13" t="e">
        <f ca="1">CalcTable[[#This Row],[ET_o]]*KL</f>
        <v>#NAME?</v>
      </c>
      <c r="Q8425" s="13" t="e">
        <f ca="1">IF(WILTPT&lt;=0,1,MAX(0,MIN(1,(CalcTable[[#This Row],[IWC]]-WILTPT)/(MAD-WILTPT))))</f>
        <v>#NAME?</v>
      </c>
      <c r="R8425" s="13" t="e">
        <f ca="1">CalcTable[[#This Row],[ETMult]]*CalcTable[[#This Row],[ETb]]</f>
        <v>#NAME?</v>
      </c>
      <c r="S8425" s="13" t="b">
        <f>INDEX(IRR_LIST,CalcTable[[#This Row],[Day of Week]]+1)</f>
        <v>1</v>
      </c>
      <c r="T8425" s="13">
        <f t="shared" ca="1" si="2633"/>
        <v>0</v>
      </c>
      <c r="U8425" s="13" t="b">
        <f ca="1">IF(CalcTable[[#This Row],[IrrPrecip]]&gt;=IC_MM,FALSE,TRUE)</f>
        <v>1</v>
      </c>
      <c r="V8425" s="13" t="b">
        <f t="shared" si="2645"/>
        <v>1</v>
      </c>
      <c r="W8425" s="13" t="e">
        <f ca="1">IF(AND(IRR_DRIP=FALSE,CalcTable[[#This Row],[IrrHours]]&lt;=0),FALSE,TRUE)</f>
        <v>#NAME?</v>
      </c>
      <c r="X8425" s="13" t="e">
        <f ca="1">AND(CalcTable[[#This Row],[IrrDay]],CalcTable[[#This Row],[IrrRain]],CalcTable[[#This Row],[IrrWarm]],CalcTable[[#This Row],[IrrWindy]])</f>
        <v>#NAME?</v>
      </c>
      <c r="Y8425" s="13" t="e">
        <f t="shared" ca="1" si="2634"/>
        <v>#NAME?</v>
      </c>
      <c r="Z8425" s="13" t="e">
        <f ca="1">CalcTable[[#This Row],[IrrHours]]/5</f>
        <v>#NAME?</v>
      </c>
      <c r="AA8425" s="13" t="e">
        <f ca="1">IF(CalcTable[[#This Row],[IrrFlag]]=FALSE,0,MAX(0,CalcTable[[#This Row],[VolRednWind]]*(FCAP*IRR_TARGET-CalcTable[[#This Row],[IWC]])))</f>
        <v>#NAME?</v>
      </c>
      <c r="AB8425" s="13" t="e">
        <f ca="1">CalcTable[[#This Row],[IWC]]+CalcTable[[#This Row],[Eff Precip]]+CalcTable[[#This Row],[IrrAmt]]-CalcTable[[#This Row],[AET]]</f>
        <v>#NAME?</v>
      </c>
      <c r="AC8425" s="13" t="e">
        <f ca="1">IF(CalcTable[[#This Row],[PWC]]&gt;FCAP,MIN(24*PERC,MIN(SAT,CalcTable[[#This Row],[PWC]])-FCAP),0)</f>
        <v>#NAME?</v>
      </c>
      <c r="AD8425" s="13" t="e">
        <f ca="1">IF(CalcTable[[#This Row],[PWC]]&gt;SAT,CalcTable[[#This Row],[PWC]]-SAT,0)</f>
        <v>#NAME?</v>
      </c>
      <c r="AE8425" s="13" t="e">
        <f ca="1">CalcTable[[#This Row],[PWC]]-CalcTable[[#This Row],[PercAmt]]-CalcTable[[#This Row],[Runoff]]</f>
        <v>#NAME?</v>
      </c>
      <c r="AF8425" s="13" t="e">
        <f ca="1">CalcTable[[#This Row],[IrrAmt]]/1000*CUR_IRR_AREA*10000/IRR_EFF</f>
        <v>#NAME?</v>
      </c>
      <c r="AG8425" s="147"/>
      <c r="AI8425" s="50">
        <v>10.14333081873793</v>
      </c>
      <c r="AJ8425" s="50">
        <v>12.188130818737925</v>
      </c>
      <c r="AK8425" s="50">
        <v>0</v>
      </c>
      <c r="AL8425" s="50">
        <v>0</v>
      </c>
      <c r="AM8425" s="50"/>
      <c r="AN8425" s="50"/>
      <c r="AO8425" s="50"/>
      <c r="AP8425" s="50"/>
      <c r="AQ8425" s="50"/>
      <c r="AR8425" s="50"/>
      <c r="AS8425" s="50"/>
      <c r="AT8425" s="50"/>
      <c r="AU8425" s="50"/>
      <c r="AV8425" s="50"/>
      <c r="AW8425" s="50"/>
      <c r="AX8425" s="50">
        <f t="shared" si="2635"/>
        <v>22.331461637475854</v>
      </c>
      <c r="AY8425" s="50"/>
      <c r="AZ8425" s="50">
        <f t="shared" si="2636"/>
        <v>506.28735602446875</v>
      </c>
      <c r="BA8425" s="50">
        <f t="shared" si="2646"/>
        <v>818.80954982701257</v>
      </c>
      <c r="BB8425" s="50">
        <f t="shared" si="2647"/>
        <v>847.28377684180782</v>
      </c>
      <c r="BC8425" s="17">
        <f t="shared" si="2637"/>
        <v>20149</v>
      </c>
      <c r="BD8425" s="50">
        <f t="shared" si="2638"/>
        <v>22.331461637475854</v>
      </c>
      <c r="BE8425" s="50">
        <f t="shared" si="2639"/>
        <v>506.28735602446875</v>
      </c>
      <c r="BF8425" s="50">
        <f t="shared" si="2640"/>
        <v>828.12494155032823</v>
      </c>
      <c r="BG8425" s="50"/>
      <c r="BH8425" s="17">
        <f t="shared" si="2641"/>
        <v>0</v>
      </c>
      <c r="BI8425" s="17">
        <f t="shared" si="2651"/>
        <v>8425</v>
      </c>
      <c r="BJ8425" s="17">
        <f t="shared" si="2642"/>
        <v>8425</v>
      </c>
      <c r="BK8425" s="150">
        <f t="shared" si="2643"/>
        <v>41903</v>
      </c>
      <c r="BL8425" s="50" t="e">
        <f t="shared" ca="1" si="2648"/>
        <v>#NAME?</v>
      </c>
      <c r="BM8425" s="50" t="e">
        <f t="shared" ca="1" si="2649"/>
        <v>#NAME?</v>
      </c>
      <c r="BN8425" s="50" t="e">
        <f t="shared" ca="1" si="2650"/>
        <v>#NAME?</v>
      </c>
    </row>
    <row r="8426" spans="1:66" x14ac:dyDescent="0.35">
      <c r="A8426" s="48">
        <v>41904</v>
      </c>
      <c r="B8426" s="17">
        <v>2014</v>
      </c>
      <c r="C8426" s="17">
        <v>9</v>
      </c>
      <c r="D8426" s="17">
        <v>265</v>
      </c>
      <c r="E8426" s="17">
        <v>22</v>
      </c>
      <c r="F8426" s="17">
        <v>2</v>
      </c>
      <c r="G8426" s="50">
        <v>10.3</v>
      </c>
      <c r="H8426" s="32">
        <v>4.2178489940553918</v>
      </c>
      <c r="I8426" s="50">
        <v>5</v>
      </c>
      <c r="J8426" s="13">
        <v>0</v>
      </c>
      <c r="K8426" s="13">
        <f t="shared" si="2632"/>
        <v>0</v>
      </c>
      <c r="L8426" s="13">
        <f t="shared" si="2644"/>
        <v>0</v>
      </c>
      <c r="M8426" s="13" t="e">
        <f ca="1">CalcTable[[#This Row],[IWC]]-AE8425</f>
        <v>#NAME?</v>
      </c>
      <c r="N8426" s="13" t="e">
        <f ca="1">IF(CalcTable[[#This Row],[Day of Year]]&lt;123,FCAP,AE8425)</f>
        <v>#NAME?</v>
      </c>
      <c r="O8426" s="17" t="e">
        <f ca="1">IF(IRR_DRIP,5,COUNTIF('IDET Wind Values'!C8410:G8410,"&lt;="&amp;IRR_MAXWIND))</f>
        <v>#NAME?</v>
      </c>
      <c r="P8426" s="13" t="e">
        <f ca="1">CalcTable[[#This Row],[ET_o]]*KL</f>
        <v>#NAME?</v>
      </c>
      <c r="Q8426" s="13" t="e">
        <f ca="1">IF(WILTPT&lt;=0,1,MAX(0,MIN(1,(CalcTable[[#This Row],[IWC]]-WILTPT)/(MAD-WILTPT))))</f>
        <v>#NAME?</v>
      </c>
      <c r="R8426" s="13" t="e">
        <f ca="1">CalcTable[[#This Row],[ETMult]]*CalcTable[[#This Row],[ETb]]</f>
        <v>#NAME?</v>
      </c>
      <c r="S8426" s="13" t="b">
        <f>INDEX(IRR_LIST,CalcTable[[#This Row],[Day of Week]]+1)</f>
        <v>0</v>
      </c>
      <c r="T8426" s="13">
        <f t="shared" ca="1" si="2633"/>
        <v>0</v>
      </c>
      <c r="U8426" s="13" t="b">
        <f ca="1">IF(CalcTable[[#This Row],[IrrPrecip]]&gt;=IC_MM,FALSE,TRUE)</f>
        <v>1</v>
      </c>
      <c r="V8426" s="13" t="b">
        <f t="shared" si="2645"/>
        <v>1</v>
      </c>
      <c r="W8426" s="13" t="e">
        <f ca="1">IF(AND(IRR_DRIP=FALSE,CalcTable[[#This Row],[IrrHours]]&lt;=0),FALSE,TRUE)</f>
        <v>#NAME?</v>
      </c>
      <c r="X8426" s="13" t="e">
        <f ca="1">AND(CalcTable[[#This Row],[IrrDay]],CalcTable[[#This Row],[IrrRain]],CalcTable[[#This Row],[IrrWarm]],CalcTable[[#This Row],[IrrWindy]])</f>
        <v>#NAME?</v>
      </c>
      <c r="Y8426" s="13" t="e">
        <f t="shared" ca="1" si="2634"/>
        <v>#NAME?</v>
      </c>
      <c r="Z8426" s="13" t="e">
        <f ca="1">CalcTable[[#This Row],[IrrHours]]/5</f>
        <v>#NAME?</v>
      </c>
      <c r="AA8426" s="13" t="e">
        <f ca="1">IF(CalcTable[[#This Row],[IrrFlag]]=FALSE,0,MAX(0,CalcTable[[#This Row],[VolRednWind]]*(FCAP*IRR_TARGET-CalcTable[[#This Row],[IWC]])))</f>
        <v>#NAME?</v>
      </c>
      <c r="AB8426" s="13" t="e">
        <f ca="1">CalcTable[[#This Row],[IWC]]+CalcTable[[#This Row],[Eff Precip]]+CalcTable[[#This Row],[IrrAmt]]-CalcTable[[#This Row],[AET]]</f>
        <v>#NAME?</v>
      </c>
      <c r="AC8426" s="13" t="e">
        <f ca="1">IF(CalcTable[[#This Row],[PWC]]&gt;FCAP,MIN(24*PERC,MIN(SAT,CalcTable[[#This Row],[PWC]])-FCAP),0)</f>
        <v>#NAME?</v>
      </c>
      <c r="AD8426" s="13" t="e">
        <f ca="1">IF(CalcTable[[#This Row],[PWC]]&gt;SAT,CalcTable[[#This Row],[PWC]]-SAT,0)</f>
        <v>#NAME?</v>
      </c>
      <c r="AE8426" s="13" t="e">
        <f ca="1">CalcTable[[#This Row],[PWC]]-CalcTable[[#This Row],[PercAmt]]-CalcTable[[#This Row],[Runoff]]</f>
        <v>#NAME?</v>
      </c>
      <c r="AF8426" s="13" t="e">
        <f ca="1">CalcTable[[#This Row],[IrrAmt]]/1000*CUR_IRR_AREA*10000/IRR_EFF</f>
        <v>#NAME?</v>
      </c>
      <c r="AG8426" s="147"/>
      <c r="AI8426" s="50">
        <v>0</v>
      </c>
      <c r="AJ8426" s="50">
        <v>0</v>
      </c>
      <c r="AK8426" s="50">
        <v>3.3837000330372704</v>
      </c>
      <c r="AL8426" s="50">
        <v>6.1300928004848245</v>
      </c>
      <c r="AM8426" s="50"/>
      <c r="AN8426" s="50"/>
      <c r="AO8426" s="50"/>
      <c r="AP8426" s="50"/>
      <c r="AQ8426" s="50"/>
      <c r="AR8426" s="50"/>
      <c r="AS8426" s="50"/>
      <c r="AT8426" s="50"/>
      <c r="AU8426" s="50"/>
      <c r="AV8426" s="50"/>
      <c r="AW8426" s="50"/>
      <c r="AX8426" s="50">
        <f t="shared" si="2635"/>
        <v>9.5137928335220945</v>
      </c>
      <c r="AY8426" s="50"/>
      <c r="AZ8426" s="50">
        <f t="shared" si="2636"/>
        <v>229.44365596543483</v>
      </c>
      <c r="BA8426" s="50">
        <f t="shared" si="2646"/>
        <v>353.27039093090764</v>
      </c>
      <c r="BB8426" s="50">
        <f t="shared" si="2647"/>
        <v>364.19627931021409</v>
      </c>
      <c r="BC8426" s="17">
        <f t="shared" si="2637"/>
        <v>20149</v>
      </c>
      <c r="BD8426" s="50">
        <f t="shared" si="2638"/>
        <v>9.5137928335220945</v>
      </c>
      <c r="BE8426" s="50">
        <f t="shared" si="2639"/>
        <v>229.44365596543483</v>
      </c>
      <c r="BF8426" s="50">
        <f t="shared" si="2640"/>
        <v>375.29677943662944</v>
      </c>
      <c r="BG8426" s="50"/>
      <c r="BH8426" s="17">
        <f t="shared" si="2641"/>
        <v>0</v>
      </c>
      <c r="BI8426" s="17">
        <f t="shared" si="2651"/>
        <v>8426</v>
      </c>
      <c r="BJ8426" s="17">
        <f t="shared" si="2642"/>
        <v>8426</v>
      </c>
      <c r="BK8426" s="150">
        <f t="shared" si="2643"/>
        <v>41904</v>
      </c>
      <c r="BL8426" s="50" t="e">
        <f t="shared" ca="1" si="2648"/>
        <v>#NAME?</v>
      </c>
      <c r="BM8426" s="50" t="e">
        <f t="shared" ca="1" si="2649"/>
        <v>#NAME?</v>
      </c>
      <c r="BN8426" s="50" t="e">
        <f t="shared" ca="1" si="2650"/>
        <v>#NAME?</v>
      </c>
    </row>
    <row r="8427" spans="1:66" x14ac:dyDescent="0.35">
      <c r="A8427" s="48">
        <v>41905</v>
      </c>
      <c r="B8427" s="17">
        <v>2014</v>
      </c>
      <c r="C8427" s="17">
        <v>9</v>
      </c>
      <c r="D8427" s="17">
        <v>266</v>
      </c>
      <c r="E8427" s="17">
        <v>23</v>
      </c>
      <c r="F8427" s="17">
        <v>3</v>
      </c>
      <c r="G8427" s="50">
        <v>13.6</v>
      </c>
      <c r="H8427" s="32">
        <v>2.1036731268449325</v>
      </c>
      <c r="I8427" s="50">
        <v>8.3333333333333339</v>
      </c>
      <c r="J8427" s="13">
        <v>1</v>
      </c>
      <c r="K8427" s="13">
        <f t="shared" si="2632"/>
        <v>1</v>
      </c>
      <c r="L8427" s="13">
        <f t="shared" si="2644"/>
        <v>0</v>
      </c>
      <c r="M8427" s="13" t="e">
        <f ca="1">CalcTable[[#This Row],[IWC]]-AE8426</f>
        <v>#NAME?</v>
      </c>
      <c r="N8427" s="13" t="e">
        <f ca="1">IF(CalcTable[[#This Row],[Day of Year]]&lt;123,FCAP,AE8426)</f>
        <v>#NAME?</v>
      </c>
      <c r="O8427" s="17" t="e">
        <f ca="1">IF(IRR_DRIP,5,COUNTIF('IDET Wind Values'!C8411:G8411,"&lt;="&amp;IRR_MAXWIND))</f>
        <v>#NAME?</v>
      </c>
      <c r="P8427" s="13" t="e">
        <f ca="1">CalcTable[[#This Row],[ET_o]]*KL</f>
        <v>#NAME?</v>
      </c>
      <c r="Q8427" s="13" t="e">
        <f ca="1">IF(WILTPT&lt;=0,1,MAX(0,MIN(1,(CalcTable[[#This Row],[IWC]]-WILTPT)/(MAD-WILTPT))))</f>
        <v>#NAME?</v>
      </c>
      <c r="R8427" s="13" t="e">
        <f ca="1">CalcTable[[#This Row],[ETMult]]*CalcTable[[#This Row],[ETb]]</f>
        <v>#NAME?</v>
      </c>
      <c r="S8427" s="13" t="b">
        <f>INDEX(IRR_LIST,CalcTable[[#This Row],[Day of Week]]+1)</f>
        <v>1</v>
      </c>
      <c r="T8427" s="13">
        <f t="shared" ca="1" si="2633"/>
        <v>0</v>
      </c>
      <c r="U8427" s="13" t="b">
        <f ca="1">IF(CalcTable[[#This Row],[IrrPrecip]]&gt;=IC_MM,FALSE,TRUE)</f>
        <v>1</v>
      </c>
      <c r="V8427" s="13" t="b">
        <f t="shared" si="2645"/>
        <v>1</v>
      </c>
      <c r="W8427" s="13" t="e">
        <f ca="1">IF(AND(IRR_DRIP=FALSE,CalcTable[[#This Row],[IrrHours]]&lt;=0),FALSE,TRUE)</f>
        <v>#NAME?</v>
      </c>
      <c r="X8427" s="13" t="e">
        <f ca="1">AND(CalcTable[[#This Row],[IrrDay]],CalcTable[[#This Row],[IrrRain]],CalcTable[[#This Row],[IrrWarm]],CalcTable[[#This Row],[IrrWindy]])</f>
        <v>#NAME?</v>
      </c>
      <c r="Y8427" s="13" t="e">
        <f t="shared" ca="1" si="2634"/>
        <v>#NAME?</v>
      </c>
      <c r="Z8427" s="13" t="e">
        <f ca="1">CalcTable[[#This Row],[IrrHours]]/5</f>
        <v>#NAME?</v>
      </c>
      <c r="AA8427" s="13" t="e">
        <f ca="1">IF(CalcTable[[#This Row],[IrrFlag]]=FALSE,0,MAX(0,CalcTable[[#This Row],[VolRednWind]]*(FCAP*IRR_TARGET-CalcTable[[#This Row],[IWC]])))</f>
        <v>#NAME?</v>
      </c>
      <c r="AB8427" s="13" t="e">
        <f ca="1">CalcTable[[#This Row],[IWC]]+CalcTable[[#This Row],[Eff Precip]]+CalcTable[[#This Row],[IrrAmt]]-CalcTable[[#This Row],[AET]]</f>
        <v>#NAME?</v>
      </c>
      <c r="AC8427" s="13" t="e">
        <f ca="1">IF(CalcTable[[#This Row],[PWC]]&gt;FCAP,MIN(24*PERC,MIN(SAT,CalcTable[[#This Row],[PWC]])-FCAP),0)</f>
        <v>#NAME?</v>
      </c>
      <c r="AD8427" s="13" t="e">
        <f ca="1">IF(CalcTable[[#This Row],[PWC]]&gt;SAT,CalcTable[[#This Row],[PWC]]-SAT,0)</f>
        <v>#NAME?</v>
      </c>
      <c r="AE8427" s="13" t="e">
        <f ca="1">CalcTable[[#This Row],[PWC]]-CalcTable[[#This Row],[PercAmt]]-CalcTable[[#This Row],[Runoff]]</f>
        <v>#NAME?</v>
      </c>
      <c r="AF8427" s="13" t="e">
        <f ca="1">CalcTable[[#This Row],[IrrAmt]]/1000*CUR_IRR_AREA*10000/IRR_EFF</f>
        <v>#NAME?</v>
      </c>
      <c r="AG8427" s="147"/>
      <c r="AI8427" s="50">
        <v>2.5441977183355107</v>
      </c>
      <c r="AJ8427" s="50">
        <v>3.9073977183355115</v>
      </c>
      <c r="AK8427" s="50">
        <v>0</v>
      </c>
      <c r="AL8427" s="50">
        <v>0</v>
      </c>
      <c r="AM8427" s="50"/>
      <c r="AN8427" s="50"/>
      <c r="AO8427" s="50"/>
      <c r="AP8427" s="50"/>
      <c r="AQ8427" s="50"/>
      <c r="AR8427" s="50"/>
      <c r="AS8427" s="50"/>
      <c r="AT8427" s="50"/>
      <c r="AU8427" s="50"/>
      <c r="AV8427" s="50"/>
      <c r="AW8427" s="50"/>
      <c r="AX8427" s="50">
        <f t="shared" si="2635"/>
        <v>6.4515954366710222</v>
      </c>
      <c r="AY8427" s="50"/>
      <c r="AZ8427" s="50">
        <f t="shared" si="2636"/>
        <v>151.9318996067625</v>
      </c>
      <c r="BA8427" s="50">
        <f t="shared" si="2646"/>
        <v>246.52216774179885</v>
      </c>
      <c r="BB8427" s="50">
        <f t="shared" si="2647"/>
        <v>255.15649507029966</v>
      </c>
      <c r="BC8427" s="17">
        <f t="shared" si="2637"/>
        <v>20149</v>
      </c>
      <c r="BD8427" s="50">
        <f t="shared" si="2638"/>
        <v>6.4515954366710222</v>
      </c>
      <c r="BE8427" s="50">
        <f t="shared" si="2639"/>
        <v>151.9318996067625</v>
      </c>
      <c r="BF8427" s="50">
        <f t="shared" si="2640"/>
        <v>248.51222133898153</v>
      </c>
      <c r="BG8427" s="50"/>
      <c r="BH8427" s="17">
        <f t="shared" si="2641"/>
        <v>0</v>
      </c>
      <c r="BI8427" s="17">
        <f t="shared" si="2651"/>
        <v>8427</v>
      </c>
      <c r="BJ8427" s="17">
        <f t="shared" si="2642"/>
        <v>8427</v>
      </c>
      <c r="BK8427" s="150">
        <f t="shared" si="2643"/>
        <v>41905</v>
      </c>
      <c r="BL8427" s="50" t="e">
        <f t="shared" ca="1" si="2648"/>
        <v>#NAME?</v>
      </c>
      <c r="BM8427" s="50" t="e">
        <f t="shared" ca="1" si="2649"/>
        <v>#NAME?</v>
      </c>
      <c r="BN8427" s="50" t="e">
        <f t="shared" ca="1" si="2650"/>
        <v>#NAME?</v>
      </c>
    </row>
    <row r="8428" spans="1:66" x14ac:dyDescent="0.35">
      <c r="A8428" s="48">
        <v>41906</v>
      </c>
      <c r="B8428" s="17">
        <v>2014</v>
      </c>
      <c r="C8428" s="17">
        <v>9</v>
      </c>
      <c r="D8428" s="17">
        <v>267</v>
      </c>
      <c r="E8428" s="17">
        <v>24</v>
      </c>
      <c r="F8428" s="17">
        <v>4</v>
      </c>
      <c r="G8428" s="50">
        <v>13.2</v>
      </c>
      <c r="H8428" s="32">
        <v>4.0020791255610932</v>
      </c>
      <c r="I8428" s="50">
        <v>10.833333333333334</v>
      </c>
      <c r="J8428" s="13">
        <v>0</v>
      </c>
      <c r="K8428" s="13">
        <f t="shared" si="2632"/>
        <v>0</v>
      </c>
      <c r="L8428" s="13">
        <f t="shared" si="2644"/>
        <v>0</v>
      </c>
      <c r="M8428" s="13" t="e">
        <f ca="1">CalcTable[[#This Row],[IWC]]-AE8427</f>
        <v>#NAME?</v>
      </c>
      <c r="N8428" s="13" t="e">
        <f ca="1">IF(CalcTable[[#This Row],[Day of Year]]&lt;123,FCAP,AE8427)</f>
        <v>#NAME?</v>
      </c>
      <c r="O8428" s="17" t="e">
        <f ca="1">IF(IRR_DRIP,5,COUNTIF('IDET Wind Values'!C8412:G8412,"&lt;="&amp;IRR_MAXWIND))</f>
        <v>#NAME?</v>
      </c>
      <c r="P8428" s="13" t="e">
        <f ca="1">CalcTable[[#This Row],[ET_o]]*KL</f>
        <v>#NAME?</v>
      </c>
      <c r="Q8428" s="13" t="e">
        <f ca="1">IF(WILTPT&lt;=0,1,MAX(0,MIN(1,(CalcTable[[#This Row],[IWC]]-WILTPT)/(MAD-WILTPT))))</f>
        <v>#NAME?</v>
      </c>
      <c r="R8428" s="13" t="e">
        <f ca="1">CalcTable[[#This Row],[ETMult]]*CalcTable[[#This Row],[ETb]]</f>
        <v>#NAME?</v>
      </c>
      <c r="S8428" s="13" t="b">
        <f>INDEX(IRR_LIST,CalcTable[[#This Row],[Day of Week]]+1)</f>
        <v>0</v>
      </c>
      <c r="T8428" s="13">
        <f t="shared" ca="1" si="2633"/>
        <v>1</v>
      </c>
      <c r="U8428" s="13" t="b">
        <f ca="1">IF(CalcTable[[#This Row],[IrrPrecip]]&gt;=IC_MM,FALSE,TRUE)</f>
        <v>1</v>
      </c>
      <c r="V8428" s="13" t="b">
        <f t="shared" si="2645"/>
        <v>1</v>
      </c>
      <c r="W8428" s="13" t="e">
        <f ca="1">IF(AND(IRR_DRIP=FALSE,CalcTable[[#This Row],[IrrHours]]&lt;=0),FALSE,TRUE)</f>
        <v>#NAME?</v>
      </c>
      <c r="X8428" s="13" t="e">
        <f ca="1">AND(CalcTable[[#This Row],[IrrDay]],CalcTable[[#This Row],[IrrRain]],CalcTable[[#This Row],[IrrWarm]],CalcTable[[#This Row],[IrrWindy]])</f>
        <v>#NAME?</v>
      </c>
      <c r="Y8428" s="13" t="e">
        <f t="shared" ca="1" si="2634"/>
        <v>#NAME?</v>
      </c>
      <c r="Z8428" s="13" t="e">
        <f ca="1">CalcTable[[#This Row],[IrrHours]]/5</f>
        <v>#NAME?</v>
      </c>
      <c r="AA8428" s="13" t="e">
        <f ca="1">IF(CalcTable[[#This Row],[IrrFlag]]=FALSE,0,MAX(0,CalcTable[[#This Row],[VolRednWind]]*(FCAP*IRR_TARGET-CalcTable[[#This Row],[IWC]])))</f>
        <v>#NAME?</v>
      </c>
      <c r="AB8428" s="13" t="e">
        <f ca="1">CalcTable[[#This Row],[IWC]]+CalcTable[[#This Row],[Eff Precip]]+CalcTable[[#This Row],[IrrAmt]]-CalcTable[[#This Row],[AET]]</f>
        <v>#NAME?</v>
      </c>
      <c r="AC8428" s="13" t="e">
        <f ca="1">IF(CalcTable[[#This Row],[PWC]]&gt;FCAP,MIN(24*PERC,MIN(SAT,CalcTable[[#This Row],[PWC]])-FCAP),0)</f>
        <v>#NAME?</v>
      </c>
      <c r="AD8428" s="13" t="e">
        <f ca="1">IF(CalcTable[[#This Row],[PWC]]&gt;SAT,CalcTable[[#This Row],[PWC]]-SAT,0)</f>
        <v>#NAME?</v>
      </c>
      <c r="AE8428" s="13" t="e">
        <f ca="1">CalcTable[[#This Row],[PWC]]-CalcTable[[#This Row],[PercAmt]]-CalcTable[[#This Row],[Runoff]]</f>
        <v>#NAME?</v>
      </c>
      <c r="AF8428" s="13" t="e">
        <f ca="1">CalcTable[[#This Row],[IrrAmt]]/1000*CUR_IRR_AREA*10000/IRR_EFF</f>
        <v>#NAME?</v>
      </c>
      <c r="AG8428" s="147"/>
      <c r="AI8428" s="50">
        <v>0</v>
      </c>
      <c r="AJ8428" s="50">
        <v>0</v>
      </c>
      <c r="AK8428" s="50">
        <v>7.9822294604833672</v>
      </c>
      <c r="AL8428" s="50">
        <v>3.47683716649518</v>
      </c>
      <c r="AM8428" s="50"/>
      <c r="AN8428" s="50"/>
      <c r="AO8428" s="50"/>
      <c r="AP8428" s="50"/>
      <c r="AQ8428" s="50"/>
      <c r="AR8428" s="50"/>
      <c r="AS8428" s="50"/>
      <c r="AT8428" s="50"/>
      <c r="AU8428" s="50"/>
      <c r="AV8428" s="50"/>
      <c r="AW8428" s="50"/>
      <c r="AX8428" s="50">
        <f t="shared" si="2635"/>
        <v>11.459066626978547</v>
      </c>
      <c r="AY8428" s="50"/>
      <c r="AZ8428" s="50">
        <f t="shared" si="2636"/>
        <v>219.05992230428134</v>
      </c>
      <c r="BA8428" s="50">
        <f t="shared" si="2646"/>
        <v>337.28273751611573</v>
      </c>
      <c r="BB8428" s="50">
        <f t="shared" si="2647"/>
        <v>347.71416238774816</v>
      </c>
      <c r="BC8428" s="17">
        <f t="shared" si="2637"/>
        <v>20149</v>
      </c>
      <c r="BD8428" s="50">
        <f t="shared" si="2638"/>
        <v>11.459066626978547</v>
      </c>
      <c r="BE8428" s="50">
        <f t="shared" si="2639"/>
        <v>219.05992230428134</v>
      </c>
      <c r="BF8428" s="50">
        <f t="shared" si="2640"/>
        <v>358.31229675323942</v>
      </c>
      <c r="BG8428" s="50"/>
      <c r="BH8428" s="17">
        <f t="shared" si="2641"/>
        <v>0</v>
      </c>
      <c r="BI8428" s="17">
        <f t="shared" si="2651"/>
        <v>8428</v>
      </c>
      <c r="BJ8428" s="17">
        <f t="shared" si="2642"/>
        <v>8428</v>
      </c>
      <c r="BK8428" s="150">
        <f t="shared" si="2643"/>
        <v>41906</v>
      </c>
      <c r="BL8428" s="50" t="e">
        <f t="shared" ca="1" si="2648"/>
        <v>#NAME?</v>
      </c>
      <c r="BM8428" s="50" t="e">
        <f t="shared" ca="1" si="2649"/>
        <v>#NAME?</v>
      </c>
      <c r="BN8428" s="50" t="e">
        <f t="shared" ca="1" si="2650"/>
        <v>#NAME?</v>
      </c>
    </row>
    <row r="8429" spans="1:66" x14ac:dyDescent="0.35">
      <c r="A8429" s="48">
        <v>41907</v>
      </c>
      <c r="B8429" s="17">
        <v>2014</v>
      </c>
      <c r="C8429" s="17">
        <v>9</v>
      </c>
      <c r="D8429" s="17">
        <v>268</v>
      </c>
      <c r="E8429" s="17">
        <v>25</v>
      </c>
      <c r="F8429" s="17">
        <v>5</v>
      </c>
      <c r="G8429" s="50">
        <v>10.4</v>
      </c>
      <c r="H8429" s="32">
        <v>3.462216068889663</v>
      </c>
      <c r="I8429" s="50">
        <v>7.166666666666667</v>
      </c>
      <c r="J8429" s="13">
        <v>0</v>
      </c>
      <c r="K8429" s="13">
        <f t="shared" si="2632"/>
        <v>0</v>
      </c>
      <c r="L8429" s="13">
        <f t="shared" si="2644"/>
        <v>0</v>
      </c>
      <c r="M8429" s="13" t="e">
        <f ca="1">CalcTable[[#This Row],[IWC]]-AE8428</f>
        <v>#NAME?</v>
      </c>
      <c r="N8429" s="13" t="e">
        <f ca="1">IF(CalcTable[[#This Row],[Day of Year]]&lt;123,FCAP,AE8428)</f>
        <v>#NAME?</v>
      </c>
      <c r="O8429" s="17" t="e">
        <f ca="1">IF(IRR_DRIP,5,COUNTIF('IDET Wind Values'!C8413:G8413,"&lt;="&amp;IRR_MAXWIND))</f>
        <v>#NAME?</v>
      </c>
      <c r="P8429" s="13" t="e">
        <f ca="1">CalcTable[[#This Row],[ET_o]]*KL</f>
        <v>#NAME?</v>
      </c>
      <c r="Q8429" s="13" t="e">
        <f ca="1">IF(WILTPT&lt;=0,1,MAX(0,MIN(1,(CalcTable[[#This Row],[IWC]]-WILTPT)/(MAD-WILTPT))))</f>
        <v>#NAME?</v>
      </c>
      <c r="R8429" s="13" t="e">
        <f ca="1">CalcTable[[#This Row],[ETMult]]*CalcTable[[#This Row],[ETb]]</f>
        <v>#NAME?</v>
      </c>
      <c r="S8429" s="13" t="b">
        <f>INDEX(IRR_LIST,CalcTable[[#This Row],[Day of Week]]+1)</f>
        <v>1</v>
      </c>
      <c r="T8429" s="13">
        <f t="shared" ca="1" si="2633"/>
        <v>1</v>
      </c>
      <c r="U8429" s="13" t="b">
        <f ca="1">IF(CalcTable[[#This Row],[IrrPrecip]]&gt;=IC_MM,FALSE,TRUE)</f>
        <v>1</v>
      </c>
      <c r="V8429" s="13" t="b">
        <f t="shared" si="2645"/>
        <v>1</v>
      </c>
      <c r="W8429" s="13" t="e">
        <f ca="1">IF(AND(IRR_DRIP=FALSE,CalcTable[[#This Row],[IrrHours]]&lt;=0),FALSE,TRUE)</f>
        <v>#NAME?</v>
      </c>
      <c r="X8429" s="13" t="e">
        <f ca="1">AND(CalcTable[[#This Row],[IrrDay]],CalcTable[[#This Row],[IrrRain]],CalcTable[[#This Row],[IrrWarm]],CalcTable[[#This Row],[IrrWindy]])</f>
        <v>#NAME?</v>
      </c>
      <c r="Y8429" s="13" t="e">
        <f t="shared" ca="1" si="2634"/>
        <v>#NAME?</v>
      </c>
      <c r="Z8429" s="13" t="e">
        <f ca="1">CalcTable[[#This Row],[IrrHours]]/5</f>
        <v>#NAME?</v>
      </c>
      <c r="AA8429" s="13" t="e">
        <f ca="1">IF(CalcTable[[#This Row],[IrrFlag]]=FALSE,0,MAX(0,CalcTable[[#This Row],[VolRednWind]]*(FCAP*IRR_TARGET-CalcTable[[#This Row],[IWC]])))</f>
        <v>#NAME?</v>
      </c>
      <c r="AB8429" s="13" t="e">
        <f ca="1">CalcTable[[#This Row],[IWC]]+CalcTable[[#This Row],[Eff Precip]]+CalcTable[[#This Row],[IrrAmt]]-CalcTable[[#This Row],[AET]]</f>
        <v>#NAME?</v>
      </c>
      <c r="AC8429" s="13" t="e">
        <f ca="1">IF(CalcTable[[#This Row],[PWC]]&gt;FCAP,MIN(24*PERC,MIN(SAT,CalcTable[[#This Row],[PWC]])-FCAP),0)</f>
        <v>#NAME?</v>
      </c>
      <c r="AD8429" s="13" t="e">
        <f ca="1">IF(CalcTable[[#This Row],[PWC]]&gt;SAT,CalcTable[[#This Row],[PWC]]-SAT,0)</f>
        <v>#NAME?</v>
      </c>
      <c r="AE8429" s="13" t="e">
        <f ca="1">CalcTable[[#This Row],[PWC]]-CalcTable[[#This Row],[PercAmt]]-CalcTable[[#This Row],[Runoff]]</f>
        <v>#NAME?</v>
      </c>
      <c r="AF8429" s="13" t="e">
        <f ca="1">CalcTable[[#This Row],[IrrAmt]]/1000*CUR_IRR_AREA*10000/IRR_EFF</f>
        <v>#NAME?</v>
      </c>
      <c r="AG8429" s="147"/>
      <c r="AI8429" s="50">
        <v>0</v>
      </c>
      <c r="AJ8429" s="50">
        <v>0</v>
      </c>
      <c r="AK8429" s="50">
        <v>0</v>
      </c>
      <c r="AL8429" s="50">
        <v>0</v>
      </c>
      <c r="AM8429" s="50"/>
      <c r="AN8429" s="50"/>
      <c r="AO8429" s="50"/>
      <c r="AP8429" s="50"/>
      <c r="AQ8429" s="50"/>
      <c r="AR8429" s="50"/>
      <c r="AS8429" s="50"/>
      <c r="AT8429" s="50"/>
      <c r="AU8429" s="50"/>
      <c r="AV8429" s="50"/>
      <c r="AW8429" s="50"/>
      <c r="AX8429" s="50">
        <f t="shared" si="2635"/>
        <v>0</v>
      </c>
      <c r="AY8429" s="50"/>
      <c r="AZ8429" s="50">
        <f t="shared" si="2636"/>
        <v>0</v>
      </c>
      <c r="BA8429" s="50">
        <f t="shared" si="2646"/>
        <v>0</v>
      </c>
      <c r="BB8429" s="50">
        <f t="shared" si="2647"/>
        <v>0</v>
      </c>
      <c r="BC8429" s="17">
        <f t="shared" si="2637"/>
        <v>20149</v>
      </c>
      <c r="BD8429" s="50">
        <f t="shared" si="2638"/>
        <v>0</v>
      </c>
      <c r="BE8429" s="50">
        <f t="shared" si="2639"/>
        <v>0</v>
      </c>
      <c r="BF8429" s="50">
        <f t="shared" si="2640"/>
        <v>0</v>
      </c>
      <c r="BG8429" s="50"/>
      <c r="BH8429" s="17">
        <f t="shared" si="2641"/>
        <v>0</v>
      </c>
      <c r="BI8429" s="17">
        <f t="shared" si="2651"/>
        <v>8429</v>
      </c>
      <c r="BJ8429" s="17">
        <f t="shared" si="2642"/>
        <v>8429</v>
      </c>
      <c r="BK8429" s="150">
        <f t="shared" si="2643"/>
        <v>41907</v>
      </c>
      <c r="BL8429" s="50" t="e">
        <f t="shared" ca="1" si="2648"/>
        <v>#NAME?</v>
      </c>
      <c r="BM8429" s="50" t="e">
        <f t="shared" ca="1" si="2649"/>
        <v>#NAME?</v>
      </c>
      <c r="BN8429" s="50" t="e">
        <f t="shared" ca="1" si="2650"/>
        <v>#NAME?</v>
      </c>
    </row>
    <row r="8430" spans="1:66" x14ac:dyDescent="0.35">
      <c r="A8430" s="48">
        <v>41908</v>
      </c>
      <c r="B8430" s="17">
        <v>2014</v>
      </c>
      <c r="C8430" s="17">
        <v>9</v>
      </c>
      <c r="D8430" s="17">
        <v>269</v>
      </c>
      <c r="E8430" s="17">
        <v>26</v>
      </c>
      <c r="F8430" s="17">
        <v>6</v>
      </c>
      <c r="G8430" s="50">
        <v>7.7</v>
      </c>
      <c r="H8430" s="32">
        <v>1.534426038492829</v>
      </c>
      <c r="I8430" s="50">
        <v>14.333333333333334</v>
      </c>
      <c r="J8430" s="13">
        <v>3.8</v>
      </c>
      <c r="K8430" s="13">
        <f t="shared" si="2632"/>
        <v>3.8</v>
      </c>
      <c r="L8430" s="13">
        <f t="shared" si="2644"/>
        <v>0</v>
      </c>
      <c r="M8430" s="13" t="e">
        <f ca="1">CalcTable[[#This Row],[IWC]]-AE8429</f>
        <v>#NAME?</v>
      </c>
      <c r="N8430" s="13" t="e">
        <f ca="1">IF(CalcTable[[#This Row],[Day of Year]]&lt;123,FCAP,AE8429)</f>
        <v>#NAME?</v>
      </c>
      <c r="O8430" s="17" t="e">
        <f ca="1">IF(IRR_DRIP,5,COUNTIF('IDET Wind Values'!C8414:G8414,"&lt;="&amp;IRR_MAXWIND))</f>
        <v>#NAME?</v>
      </c>
      <c r="P8430" s="13" t="e">
        <f ca="1">CalcTable[[#This Row],[ET_o]]*KL</f>
        <v>#NAME?</v>
      </c>
      <c r="Q8430" s="13" t="e">
        <f ca="1">IF(WILTPT&lt;=0,1,MAX(0,MIN(1,(CalcTable[[#This Row],[IWC]]-WILTPT)/(MAD-WILTPT))))</f>
        <v>#NAME?</v>
      </c>
      <c r="R8430" s="13" t="e">
        <f ca="1">CalcTable[[#This Row],[ETMult]]*CalcTable[[#This Row],[ETb]]</f>
        <v>#NAME?</v>
      </c>
      <c r="S8430" s="13" t="b">
        <f>INDEX(IRR_LIST,CalcTable[[#This Row],[Day of Week]]+1)</f>
        <v>0</v>
      </c>
      <c r="T8430" s="13">
        <f t="shared" ca="1" si="2633"/>
        <v>0</v>
      </c>
      <c r="U8430" s="13" t="b">
        <f ca="1">IF(CalcTable[[#This Row],[IrrPrecip]]&gt;=IC_MM,FALSE,TRUE)</f>
        <v>1</v>
      </c>
      <c r="V8430" s="13" t="b">
        <f t="shared" si="2645"/>
        <v>1</v>
      </c>
      <c r="W8430" s="13" t="e">
        <f ca="1">IF(AND(IRR_DRIP=FALSE,CalcTable[[#This Row],[IrrHours]]&lt;=0),FALSE,TRUE)</f>
        <v>#NAME?</v>
      </c>
      <c r="X8430" s="13" t="e">
        <f ca="1">AND(CalcTable[[#This Row],[IrrDay]],CalcTable[[#This Row],[IrrRain]],CalcTable[[#This Row],[IrrWarm]],CalcTable[[#This Row],[IrrWindy]])</f>
        <v>#NAME?</v>
      </c>
      <c r="Y8430" s="13" t="e">
        <f t="shared" ca="1" si="2634"/>
        <v>#NAME?</v>
      </c>
      <c r="Z8430" s="13" t="e">
        <f ca="1">CalcTable[[#This Row],[IrrHours]]/5</f>
        <v>#NAME?</v>
      </c>
      <c r="AA8430" s="13" t="e">
        <f ca="1">IF(CalcTable[[#This Row],[IrrFlag]]=FALSE,0,MAX(0,CalcTable[[#This Row],[VolRednWind]]*(FCAP*IRR_TARGET-CalcTable[[#This Row],[IWC]])))</f>
        <v>#NAME?</v>
      </c>
      <c r="AB8430" s="13" t="e">
        <f ca="1">CalcTable[[#This Row],[IWC]]+CalcTable[[#This Row],[Eff Precip]]+CalcTable[[#This Row],[IrrAmt]]-CalcTable[[#This Row],[AET]]</f>
        <v>#NAME?</v>
      </c>
      <c r="AC8430" s="13" t="e">
        <f ca="1">IF(CalcTable[[#This Row],[PWC]]&gt;FCAP,MIN(24*PERC,MIN(SAT,CalcTable[[#This Row],[PWC]])-FCAP),0)</f>
        <v>#NAME?</v>
      </c>
      <c r="AD8430" s="13" t="e">
        <f ca="1">IF(CalcTable[[#This Row],[PWC]]&gt;SAT,CalcTable[[#This Row],[PWC]]-SAT,0)</f>
        <v>#NAME?</v>
      </c>
      <c r="AE8430" s="13" t="e">
        <f ca="1">CalcTable[[#This Row],[PWC]]-CalcTable[[#This Row],[PercAmt]]-CalcTable[[#This Row],[Runoff]]</f>
        <v>#NAME?</v>
      </c>
      <c r="AF8430" s="13" t="e">
        <f ca="1">CalcTable[[#This Row],[IrrAmt]]/1000*CUR_IRR_AREA*10000/IRR_EFF</f>
        <v>#NAME?</v>
      </c>
      <c r="AG8430" s="147"/>
      <c r="AI8430" s="50">
        <v>0</v>
      </c>
      <c r="AJ8430" s="50">
        <v>0</v>
      </c>
      <c r="AK8430" s="50">
        <v>0</v>
      </c>
      <c r="AL8430" s="50">
        <v>4.1842188378893148</v>
      </c>
      <c r="AM8430" s="50"/>
      <c r="AN8430" s="50"/>
      <c r="AO8430" s="50"/>
      <c r="AP8430" s="50"/>
      <c r="AQ8430" s="50"/>
      <c r="AR8430" s="50"/>
      <c r="AS8430" s="50"/>
      <c r="AT8430" s="50"/>
      <c r="AU8430" s="50"/>
      <c r="AV8430" s="50"/>
      <c r="AW8430" s="50"/>
      <c r="AX8430" s="50">
        <f t="shared" si="2635"/>
        <v>4.1842188378893148</v>
      </c>
      <c r="AY8430" s="50"/>
      <c r="AZ8430" s="50">
        <f t="shared" si="2636"/>
        <v>122.73708591141991</v>
      </c>
      <c r="BA8430" s="50">
        <f t="shared" si="2646"/>
        <v>188.97614814932908</v>
      </c>
      <c r="BB8430" s="50">
        <f t="shared" si="2647"/>
        <v>194.82077128796814</v>
      </c>
      <c r="BC8430" s="17">
        <f t="shared" si="2637"/>
        <v>20149</v>
      </c>
      <c r="BD8430" s="50">
        <f t="shared" si="2638"/>
        <v>4.1842188378893148</v>
      </c>
      <c r="BE8430" s="50">
        <f t="shared" si="2639"/>
        <v>122.73708591141991</v>
      </c>
      <c r="BF8430" s="50">
        <f t="shared" si="2640"/>
        <v>200.75880009047648</v>
      </c>
      <c r="BG8430" s="50"/>
      <c r="BH8430" s="17">
        <f t="shared" si="2641"/>
        <v>0</v>
      </c>
      <c r="BI8430" s="17">
        <f t="shared" si="2651"/>
        <v>8430</v>
      </c>
      <c r="BJ8430" s="17">
        <f t="shared" si="2642"/>
        <v>8430</v>
      </c>
      <c r="BK8430" s="150">
        <f t="shared" si="2643"/>
        <v>41908</v>
      </c>
      <c r="BL8430" s="50" t="e">
        <f t="shared" ca="1" si="2648"/>
        <v>#NAME?</v>
      </c>
      <c r="BM8430" s="50" t="e">
        <f t="shared" ca="1" si="2649"/>
        <v>#NAME?</v>
      </c>
      <c r="BN8430" s="50" t="e">
        <f t="shared" ca="1" si="2650"/>
        <v>#NAME?</v>
      </c>
    </row>
    <row r="8431" spans="1:66" x14ac:dyDescent="0.35">
      <c r="A8431" s="48">
        <v>41909</v>
      </c>
      <c r="B8431" s="17">
        <v>2014</v>
      </c>
      <c r="C8431" s="17">
        <v>9</v>
      </c>
      <c r="D8431" s="17">
        <v>270</v>
      </c>
      <c r="E8431" s="17">
        <v>27</v>
      </c>
      <c r="F8431" s="17">
        <v>7</v>
      </c>
      <c r="G8431" s="50">
        <v>6.1</v>
      </c>
      <c r="H8431" s="32">
        <v>0.88885996608270967</v>
      </c>
      <c r="I8431" s="50">
        <v>12.833333333333334</v>
      </c>
      <c r="J8431" s="13">
        <v>0</v>
      </c>
      <c r="K8431" s="13">
        <f t="shared" si="2632"/>
        <v>0</v>
      </c>
      <c r="L8431" s="13">
        <f t="shared" si="2644"/>
        <v>0</v>
      </c>
      <c r="M8431" s="13" t="e">
        <f ca="1">CalcTable[[#This Row],[IWC]]-AE8430</f>
        <v>#NAME?</v>
      </c>
      <c r="N8431" s="13" t="e">
        <f ca="1">IF(CalcTable[[#This Row],[Day of Year]]&lt;123,FCAP,AE8430)</f>
        <v>#NAME?</v>
      </c>
      <c r="O8431" s="17" t="e">
        <f ca="1">IF(IRR_DRIP,5,COUNTIF('IDET Wind Values'!C8415:G8415,"&lt;="&amp;IRR_MAXWIND))</f>
        <v>#NAME?</v>
      </c>
      <c r="P8431" s="13" t="e">
        <f ca="1">CalcTable[[#This Row],[ET_o]]*KL</f>
        <v>#NAME?</v>
      </c>
      <c r="Q8431" s="13" t="e">
        <f ca="1">IF(WILTPT&lt;=0,1,MAX(0,MIN(1,(CalcTable[[#This Row],[IWC]]-WILTPT)/(MAD-WILTPT))))</f>
        <v>#NAME?</v>
      </c>
      <c r="R8431" s="13" t="e">
        <f ca="1">CalcTable[[#This Row],[ETMult]]*CalcTable[[#This Row],[ETb]]</f>
        <v>#NAME?</v>
      </c>
      <c r="S8431" s="13" t="b">
        <f>INDEX(IRR_LIST,CalcTable[[#This Row],[Day of Week]]+1)</f>
        <v>0</v>
      </c>
      <c r="T8431" s="13">
        <f t="shared" ca="1" si="2633"/>
        <v>3.8</v>
      </c>
      <c r="U8431" s="13" t="b">
        <f ca="1">IF(CalcTable[[#This Row],[IrrPrecip]]&gt;=IC_MM,FALSE,TRUE)</f>
        <v>1</v>
      </c>
      <c r="V8431" s="13" t="b">
        <f t="shared" si="2645"/>
        <v>1</v>
      </c>
      <c r="W8431" s="13" t="e">
        <f ca="1">IF(AND(IRR_DRIP=FALSE,CalcTable[[#This Row],[IrrHours]]&lt;=0),FALSE,TRUE)</f>
        <v>#NAME?</v>
      </c>
      <c r="X8431" s="13" t="e">
        <f ca="1">AND(CalcTable[[#This Row],[IrrDay]],CalcTable[[#This Row],[IrrRain]],CalcTable[[#This Row],[IrrWarm]],CalcTable[[#This Row],[IrrWindy]])</f>
        <v>#NAME?</v>
      </c>
      <c r="Y8431" s="13" t="e">
        <f t="shared" ca="1" si="2634"/>
        <v>#NAME?</v>
      </c>
      <c r="Z8431" s="13" t="e">
        <f ca="1">CalcTable[[#This Row],[IrrHours]]/5</f>
        <v>#NAME?</v>
      </c>
      <c r="AA8431" s="13" t="e">
        <f ca="1">IF(CalcTable[[#This Row],[IrrFlag]]=FALSE,0,MAX(0,CalcTable[[#This Row],[VolRednWind]]*(FCAP*IRR_TARGET-CalcTable[[#This Row],[IWC]])))</f>
        <v>#NAME?</v>
      </c>
      <c r="AB8431" s="13" t="e">
        <f ca="1">CalcTable[[#This Row],[IWC]]+CalcTable[[#This Row],[Eff Precip]]+CalcTable[[#This Row],[IrrAmt]]-CalcTable[[#This Row],[AET]]</f>
        <v>#NAME?</v>
      </c>
      <c r="AC8431" s="13" t="e">
        <f ca="1">IF(CalcTable[[#This Row],[PWC]]&gt;FCAP,MIN(24*PERC,MIN(SAT,CalcTable[[#This Row],[PWC]])-FCAP),0)</f>
        <v>#NAME?</v>
      </c>
      <c r="AD8431" s="13" t="e">
        <f ca="1">IF(CalcTable[[#This Row],[PWC]]&gt;SAT,CalcTable[[#This Row],[PWC]]-SAT,0)</f>
        <v>#NAME?</v>
      </c>
      <c r="AE8431" s="13" t="e">
        <f ca="1">CalcTable[[#This Row],[PWC]]-CalcTable[[#This Row],[PercAmt]]-CalcTable[[#This Row],[Runoff]]</f>
        <v>#NAME?</v>
      </c>
      <c r="AF8431" s="13" t="e">
        <f ca="1">CalcTable[[#This Row],[IrrAmt]]/1000*CUR_IRR_AREA*10000/IRR_EFF</f>
        <v>#NAME?</v>
      </c>
      <c r="AG8431" s="147"/>
      <c r="AI8431" s="50">
        <v>0</v>
      </c>
      <c r="AJ8431" s="50">
        <v>0</v>
      </c>
      <c r="AK8431" s="50">
        <v>0</v>
      </c>
      <c r="AL8431" s="50">
        <v>0</v>
      </c>
      <c r="AM8431" s="50"/>
      <c r="AN8431" s="50"/>
      <c r="AO8431" s="50"/>
      <c r="AP8431" s="50"/>
      <c r="AQ8431" s="50"/>
      <c r="AR8431" s="50"/>
      <c r="AS8431" s="50"/>
      <c r="AT8431" s="50"/>
      <c r="AU8431" s="50"/>
      <c r="AV8431" s="50"/>
      <c r="AW8431" s="50"/>
      <c r="AX8431" s="50">
        <f t="shared" si="2635"/>
        <v>0</v>
      </c>
      <c r="AY8431" s="50"/>
      <c r="AZ8431" s="50">
        <f t="shared" si="2636"/>
        <v>0</v>
      </c>
      <c r="BA8431" s="50">
        <f t="shared" si="2646"/>
        <v>0</v>
      </c>
      <c r="BB8431" s="50">
        <f t="shared" si="2647"/>
        <v>0</v>
      </c>
      <c r="BC8431" s="17">
        <f t="shared" si="2637"/>
        <v>20149</v>
      </c>
      <c r="BD8431" s="50">
        <f t="shared" si="2638"/>
        <v>0</v>
      </c>
      <c r="BE8431" s="50">
        <f t="shared" si="2639"/>
        <v>0</v>
      </c>
      <c r="BF8431" s="50">
        <f t="shared" si="2640"/>
        <v>0</v>
      </c>
      <c r="BG8431" s="50"/>
      <c r="BH8431" s="17">
        <f t="shared" si="2641"/>
        <v>0</v>
      </c>
      <c r="BI8431" s="17">
        <f t="shared" si="2651"/>
        <v>8431</v>
      </c>
      <c r="BJ8431" s="17">
        <f t="shared" si="2642"/>
        <v>8431</v>
      </c>
      <c r="BK8431" s="150">
        <f t="shared" si="2643"/>
        <v>41909</v>
      </c>
      <c r="BL8431" s="50" t="e">
        <f t="shared" ca="1" si="2648"/>
        <v>#NAME?</v>
      </c>
      <c r="BM8431" s="50" t="e">
        <f t="shared" ca="1" si="2649"/>
        <v>#NAME?</v>
      </c>
      <c r="BN8431" s="50" t="e">
        <f t="shared" ca="1" si="2650"/>
        <v>#NAME?</v>
      </c>
    </row>
    <row r="8432" spans="1:66" x14ac:dyDescent="0.35">
      <c r="A8432" s="48">
        <v>41910</v>
      </c>
      <c r="B8432" s="17">
        <v>2014</v>
      </c>
      <c r="C8432" s="17">
        <v>9</v>
      </c>
      <c r="D8432" s="17">
        <v>271</v>
      </c>
      <c r="E8432" s="17">
        <v>28</v>
      </c>
      <c r="F8432" s="17">
        <v>1</v>
      </c>
      <c r="G8432" s="50">
        <v>4.5</v>
      </c>
      <c r="H8432" s="32">
        <v>2.619189767816775</v>
      </c>
      <c r="I8432" s="50">
        <v>18.333333333333332</v>
      </c>
      <c r="J8432" s="13">
        <v>0</v>
      </c>
      <c r="K8432" s="13">
        <f t="shared" si="2632"/>
        <v>0</v>
      </c>
      <c r="L8432" s="13">
        <f t="shared" si="2644"/>
        <v>0</v>
      </c>
      <c r="M8432" s="13" t="e">
        <f ca="1">CalcTable[[#This Row],[IWC]]-AE8431</f>
        <v>#NAME?</v>
      </c>
      <c r="N8432" s="13" t="e">
        <f ca="1">IF(CalcTable[[#This Row],[Day of Year]]&lt;123,FCAP,AE8431)</f>
        <v>#NAME?</v>
      </c>
      <c r="O8432" s="17" t="e">
        <f ca="1">IF(IRR_DRIP,5,COUNTIF('IDET Wind Values'!C8416:G8416,"&lt;="&amp;IRR_MAXWIND))</f>
        <v>#NAME?</v>
      </c>
      <c r="P8432" s="13" t="e">
        <f ca="1">CalcTable[[#This Row],[ET_o]]*KL</f>
        <v>#NAME?</v>
      </c>
      <c r="Q8432" s="13" t="e">
        <f ca="1">IF(WILTPT&lt;=0,1,MAX(0,MIN(1,(CalcTable[[#This Row],[IWC]]-WILTPT)/(MAD-WILTPT))))</f>
        <v>#NAME?</v>
      </c>
      <c r="R8432" s="13" t="e">
        <f ca="1">CalcTable[[#This Row],[ETMult]]*CalcTable[[#This Row],[ETb]]</f>
        <v>#NAME?</v>
      </c>
      <c r="S8432" s="13" t="b">
        <f>INDEX(IRR_LIST,CalcTable[[#This Row],[Day of Week]]+1)</f>
        <v>1</v>
      </c>
      <c r="T8432" s="13">
        <f t="shared" ca="1" si="2633"/>
        <v>3.8</v>
      </c>
      <c r="U8432" s="13" t="b">
        <f ca="1">IF(CalcTable[[#This Row],[IrrPrecip]]&gt;=IC_MM,FALSE,TRUE)</f>
        <v>1</v>
      </c>
      <c r="V8432" s="13" t="b">
        <f t="shared" si="2645"/>
        <v>1</v>
      </c>
      <c r="W8432" s="13" t="e">
        <f ca="1">IF(AND(IRR_DRIP=FALSE,CalcTable[[#This Row],[IrrHours]]&lt;=0),FALSE,TRUE)</f>
        <v>#NAME?</v>
      </c>
      <c r="X8432" s="13" t="e">
        <f ca="1">AND(CalcTable[[#This Row],[IrrDay]],CalcTable[[#This Row],[IrrRain]],CalcTable[[#This Row],[IrrWarm]],CalcTable[[#This Row],[IrrWindy]])</f>
        <v>#NAME?</v>
      </c>
      <c r="Y8432" s="13" t="e">
        <f t="shared" ca="1" si="2634"/>
        <v>#NAME?</v>
      </c>
      <c r="Z8432" s="13" t="e">
        <f ca="1">CalcTable[[#This Row],[IrrHours]]/5</f>
        <v>#NAME?</v>
      </c>
      <c r="AA8432" s="13" t="e">
        <f ca="1">IF(CalcTable[[#This Row],[IrrFlag]]=FALSE,0,MAX(0,CalcTable[[#This Row],[VolRednWind]]*(FCAP*IRR_TARGET-CalcTable[[#This Row],[IWC]])))</f>
        <v>#NAME?</v>
      </c>
      <c r="AB8432" s="13" t="e">
        <f ca="1">CalcTable[[#This Row],[IWC]]+CalcTable[[#This Row],[Eff Precip]]+CalcTable[[#This Row],[IrrAmt]]-CalcTable[[#This Row],[AET]]</f>
        <v>#NAME?</v>
      </c>
      <c r="AC8432" s="13" t="e">
        <f ca="1">IF(CalcTable[[#This Row],[PWC]]&gt;FCAP,MIN(24*PERC,MIN(SAT,CalcTable[[#This Row],[PWC]])-FCAP),0)</f>
        <v>#NAME?</v>
      </c>
      <c r="AD8432" s="13" t="e">
        <f ca="1">IF(CalcTable[[#This Row],[PWC]]&gt;SAT,CalcTable[[#This Row],[PWC]]-SAT,0)</f>
        <v>#NAME?</v>
      </c>
      <c r="AE8432" s="13" t="e">
        <f ca="1">CalcTable[[#This Row],[PWC]]-CalcTable[[#This Row],[PercAmt]]-CalcTable[[#This Row],[Runoff]]</f>
        <v>#NAME?</v>
      </c>
      <c r="AF8432" s="13" t="e">
        <f ca="1">CalcTable[[#This Row],[IrrAmt]]/1000*CUR_IRR_AREA*10000/IRR_EFF</f>
        <v>#NAME?</v>
      </c>
      <c r="AG8432" s="147"/>
      <c r="AI8432" s="50">
        <v>0</v>
      </c>
      <c r="AJ8432" s="50">
        <v>0</v>
      </c>
      <c r="AK8432" s="50">
        <v>0</v>
      </c>
      <c r="AL8432" s="50">
        <v>0</v>
      </c>
      <c r="AM8432" s="50"/>
      <c r="AN8432" s="50"/>
      <c r="AO8432" s="50"/>
      <c r="AP8432" s="50"/>
      <c r="AQ8432" s="50"/>
      <c r="AR8432" s="50"/>
      <c r="AS8432" s="50"/>
      <c r="AT8432" s="50"/>
      <c r="AU8432" s="50"/>
      <c r="AV8432" s="50"/>
      <c r="AW8432" s="50"/>
      <c r="AX8432" s="50">
        <f t="shared" si="2635"/>
        <v>0</v>
      </c>
      <c r="AY8432" s="50"/>
      <c r="AZ8432" s="50">
        <f t="shared" si="2636"/>
        <v>0</v>
      </c>
      <c r="BA8432" s="50">
        <f t="shared" si="2646"/>
        <v>0</v>
      </c>
      <c r="BB8432" s="50">
        <f t="shared" si="2647"/>
        <v>0</v>
      </c>
      <c r="BC8432" s="17">
        <f t="shared" si="2637"/>
        <v>20149</v>
      </c>
      <c r="BD8432" s="50">
        <f t="shared" si="2638"/>
        <v>0</v>
      </c>
      <c r="BE8432" s="50">
        <f t="shared" si="2639"/>
        <v>0</v>
      </c>
      <c r="BF8432" s="50">
        <f t="shared" si="2640"/>
        <v>0</v>
      </c>
      <c r="BG8432" s="50"/>
      <c r="BH8432" s="17">
        <f t="shared" si="2641"/>
        <v>0</v>
      </c>
      <c r="BI8432" s="17">
        <f t="shared" si="2651"/>
        <v>8432</v>
      </c>
      <c r="BJ8432" s="17">
        <f t="shared" si="2642"/>
        <v>8432</v>
      </c>
      <c r="BK8432" s="150">
        <f t="shared" si="2643"/>
        <v>41910</v>
      </c>
      <c r="BL8432" s="50" t="e">
        <f t="shared" ca="1" si="2648"/>
        <v>#NAME?</v>
      </c>
      <c r="BM8432" s="50" t="e">
        <f t="shared" ca="1" si="2649"/>
        <v>#NAME?</v>
      </c>
      <c r="BN8432" s="50" t="e">
        <f t="shared" ca="1" si="2650"/>
        <v>#NAME?</v>
      </c>
    </row>
    <row r="8433" spans="1:76" x14ac:dyDescent="0.35">
      <c r="A8433" s="48">
        <v>41911</v>
      </c>
      <c r="B8433" s="17">
        <v>2014</v>
      </c>
      <c r="C8433" s="17">
        <v>9</v>
      </c>
      <c r="D8433" s="17">
        <v>272</v>
      </c>
      <c r="E8433" s="17">
        <v>29</v>
      </c>
      <c r="F8433" s="17">
        <v>2</v>
      </c>
      <c r="G8433" s="50">
        <v>6.9</v>
      </c>
      <c r="H8433" s="32">
        <v>2.2910705240714231</v>
      </c>
      <c r="I8433" s="50">
        <v>26.166666666666668</v>
      </c>
      <c r="J8433" s="13">
        <v>0</v>
      </c>
      <c r="K8433" s="13">
        <f t="shared" si="2632"/>
        <v>0</v>
      </c>
      <c r="L8433" s="13">
        <f t="shared" si="2644"/>
        <v>0</v>
      </c>
      <c r="M8433" s="13" t="e">
        <f ca="1">CalcTable[[#This Row],[IWC]]-AE8432</f>
        <v>#NAME?</v>
      </c>
      <c r="N8433" s="13" t="e">
        <f ca="1">IF(CalcTable[[#This Row],[Day of Year]]&lt;123,FCAP,AE8432)</f>
        <v>#NAME?</v>
      </c>
      <c r="O8433" s="17" t="e">
        <f ca="1">IF(IRR_DRIP,5,COUNTIF('IDET Wind Values'!C8417:G8417,"&lt;="&amp;IRR_MAXWIND))</f>
        <v>#NAME?</v>
      </c>
      <c r="P8433" s="13" t="e">
        <f ca="1">CalcTable[[#This Row],[ET_o]]*KL</f>
        <v>#NAME?</v>
      </c>
      <c r="Q8433" s="13" t="e">
        <f ca="1">IF(WILTPT&lt;=0,1,MAX(0,MIN(1,(CalcTable[[#This Row],[IWC]]-WILTPT)/(MAD-WILTPT))))</f>
        <v>#NAME?</v>
      </c>
      <c r="R8433" s="13" t="e">
        <f ca="1">CalcTable[[#This Row],[ETMult]]*CalcTable[[#This Row],[ETb]]</f>
        <v>#NAME?</v>
      </c>
      <c r="S8433" s="13" t="b">
        <f>INDEX(IRR_LIST,CalcTable[[#This Row],[Day of Week]]+1)</f>
        <v>0</v>
      </c>
      <c r="T8433" s="13">
        <f t="shared" ca="1" si="2633"/>
        <v>0</v>
      </c>
      <c r="U8433" s="13" t="b">
        <f ca="1">IF(CalcTable[[#This Row],[IrrPrecip]]&gt;=IC_MM,FALSE,TRUE)</f>
        <v>1</v>
      </c>
      <c r="V8433" s="13" t="b">
        <f t="shared" si="2645"/>
        <v>1</v>
      </c>
      <c r="W8433" s="13" t="e">
        <f ca="1">IF(AND(IRR_DRIP=FALSE,CalcTable[[#This Row],[IrrHours]]&lt;=0),FALSE,TRUE)</f>
        <v>#NAME?</v>
      </c>
      <c r="X8433" s="13" t="e">
        <f ca="1">AND(CalcTable[[#This Row],[IrrDay]],CalcTable[[#This Row],[IrrRain]],CalcTable[[#This Row],[IrrWarm]],CalcTable[[#This Row],[IrrWindy]])</f>
        <v>#NAME?</v>
      </c>
      <c r="Y8433" s="13" t="e">
        <f t="shared" ca="1" si="2634"/>
        <v>#NAME?</v>
      </c>
      <c r="Z8433" s="13" t="e">
        <f ca="1">CalcTable[[#This Row],[IrrHours]]/5</f>
        <v>#NAME?</v>
      </c>
      <c r="AA8433" s="13" t="e">
        <f ca="1">IF(CalcTable[[#This Row],[IrrFlag]]=FALSE,0,MAX(0,CalcTable[[#This Row],[VolRednWind]]*(FCAP*IRR_TARGET-CalcTable[[#This Row],[IWC]])))</f>
        <v>#NAME?</v>
      </c>
      <c r="AB8433" s="13" t="e">
        <f ca="1">CalcTable[[#This Row],[IWC]]+CalcTable[[#This Row],[Eff Precip]]+CalcTable[[#This Row],[IrrAmt]]-CalcTable[[#This Row],[AET]]</f>
        <v>#NAME?</v>
      </c>
      <c r="AC8433" s="13" t="e">
        <f ca="1">IF(CalcTable[[#This Row],[PWC]]&gt;FCAP,MIN(24*PERC,MIN(SAT,CalcTable[[#This Row],[PWC]])-FCAP),0)</f>
        <v>#NAME?</v>
      </c>
      <c r="AD8433" s="13" t="e">
        <f ca="1">IF(CalcTable[[#This Row],[PWC]]&gt;SAT,CalcTable[[#This Row],[PWC]]-SAT,0)</f>
        <v>#NAME?</v>
      </c>
      <c r="AE8433" s="13" t="e">
        <f ca="1">CalcTable[[#This Row],[PWC]]-CalcTable[[#This Row],[PercAmt]]-CalcTable[[#This Row],[Runoff]]</f>
        <v>#NAME?</v>
      </c>
      <c r="AF8433" s="13" t="e">
        <f ca="1">CalcTable[[#This Row],[IrrAmt]]/1000*CUR_IRR_AREA*10000/IRR_EFF</f>
        <v>#NAME?</v>
      </c>
      <c r="AG8433" s="147"/>
      <c r="AI8433" s="50">
        <v>0</v>
      </c>
      <c r="AJ8433" s="50">
        <v>0</v>
      </c>
      <c r="AK8433" s="50">
        <v>3.0422322050820356</v>
      </c>
      <c r="AL8433" s="50">
        <v>4.2094273536447169</v>
      </c>
      <c r="AM8433" s="50"/>
      <c r="AN8433" s="50"/>
      <c r="AO8433" s="50"/>
      <c r="AP8433" s="50"/>
      <c r="AQ8433" s="50"/>
      <c r="AR8433" s="50"/>
      <c r="AS8433" s="50"/>
      <c r="AT8433" s="50"/>
      <c r="AU8433" s="50"/>
      <c r="AV8433" s="50"/>
      <c r="AW8433" s="50"/>
      <c r="AX8433" s="50">
        <f t="shared" si="2635"/>
        <v>7.2516595587267521</v>
      </c>
      <c r="AY8433" s="50"/>
      <c r="AZ8433" s="50">
        <f t="shared" si="2636"/>
        <v>168.09594138144823</v>
      </c>
      <c r="BA8433" s="50">
        <f t="shared" si="2646"/>
        <v>258.81438593651552</v>
      </c>
      <c r="BB8433" s="50">
        <f t="shared" si="2647"/>
        <v>266.81895457372735</v>
      </c>
      <c r="BC8433" s="17">
        <f t="shared" si="2637"/>
        <v>20149</v>
      </c>
      <c r="BD8433" s="50">
        <f t="shared" si="2638"/>
        <v>7.2516595587267521</v>
      </c>
      <c r="BE8433" s="50">
        <f t="shared" si="2639"/>
        <v>168.09594138144823</v>
      </c>
      <c r="BF8433" s="50">
        <f t="shared" si="2640"/>
        <v>274.95144797696958</v>
      </c>
      <c r="BG8433" s="50"/>
      <c r="BH8433" s="17">
        <f t="shared" si="2641"/>
        <v>0</v>
      </c>
      <c r="BI8433" s="17">
        <f t="shared" si="2651"/>
        <v>8433</v>
      </c>
      <c r="BJ8433" s="17">
        <f t="shared" si="2642"/>
        <v>8433</v>
      </c>
      <c r="BK8433" s="150">
        <f t="shared" si="2643"/>
        <v>41911</v>
      </c>
      <c r="BL8433" s="50" t="e">
        <f t="shared" ca="1" si="2648"/>
        <v>#NAME?</v>
      </c>
      <c r="BM8433" s="50" t="e">
        <f t="shared" ca="1" si="2649"/>
        <v>#NAME?</v>
      </c>
      <c r="BN8433" s="50" t="e">
        <f t="shared" ca="1" si="2650"/>
        <v>#NAME?</v>
      </c>
    </row>
    <row r="8434" spans="1:76" x14ac:dyDescent="0.35">
      <c r="A8434" s="48">
        <v>41912</v>
      </c>
      <c r="B8434" s="17">
        <v>2014</v>
      </c>
      <c r="C8434" s="17">
        <v>9</v>
      </c>
      <c r="D8434" s="17">
        <v>273</v>
      </c>
      <c r="E8434" s="17">
        <v>30</v>
      </c>
      <c r="F8434" s="17">
        <v>3</v>
      </c>
      <c r="G8434" s="50">
        <v>5.4</v>
      </c>
      <c r="H8434" s="32">
        <v>2.1385689846222542</v>
      </c>
      <c r="I8434" s="50">
        <v>15.166666666666666</v>
      </c>
      <c r="J8434" s="13">
        <v>1.9</v>
      </c>
      <c r="K8434" s="13">
        <f t="shared" si="2632"/>
        <v>1.9</v>
      </c>
      <c r="L8434" s="13">
        <f t="shared" si="2644"/>
        <v>0</v>
      </c>
      <c r="M8434" s="13" t="e">
        <f ca="1">CalcTable[[#This Row],[IWC]]-AE8433</f>
        <v>#NAME?</v>
      </c>
      <c r="N8434" s="13" t="e">
        <f ca="1">IF(CalcTable[[#This Row],[Day of Year]]&lt;123,FCAP,AE8433)</f>
        <v>#NAME?</v>
      </c>
      <c r="O8434" s="17" t="e">
        <f ca="1">IF(IRR_DRIP,5,COUNTIF('IDET Wind Values'!C8418:G8418,"&lt;="&amp;IRR_MAXWIND))</f>
        <v>#NAME?</v>
      </c>
      <c r="P8434" s="13" t="e">
        <f ca="1">CalcTable[[#This Row],[ET_o]]*KL</f>
        <v>#NAME?</v>
      </c>
      <c r="Q8434" s="13" t="e">
        <f ca="1">IF(WILTPT&lt;=0,1,MAX(0,MIN(1,(CalcTable[[#This Row],[IWC]]-WILTPT)/(MAD-WILTPT))))</f>
        <v>#NAME?</v>
      </c>
      <c r="R8434" s="13" t="e">
        <f ca="1">CalcTable[[#This Row],[ETMult]]*CalcTable[[#This Row],[ETb]]</f>
        <v>#NAME?</v>
      </c>
      <c r="S8434" s="13" t="b">
        <f>INDEX(IRR_LIST,CalcTable[[#This Row],[Day of Week]]+1)</f>
        <v>1</v>
      </c>
      <c r="T8434" s="13">
        <f t="shared" ca="1" si="2633"/>
        <v>0</v>
      </c>
      <c r="U8434" s="13" t="b">
        <f ca="1">IF(CalcTable[[#This Row],[IrrPrecip]]&gt;=IC_MM,FALSE,TRUE)</f>
        <v>1</v>
      </c>
      <c r="V8434" s="13" t="b">
        <f t="shared" si="2645"/>
        <v>1</v>
      </c>
      <c r="W8434" s="13" t="e">
        <f ca="1">IF(AND(IRR_DRIP=FALSE,CalcTable[[#This Row],[IrrHours]]&lt;=0),FALSE,TRUE)</f>
        <v>#NAME?</v>
      </c>
      <c r="X8434" s="13" t="e">
        <f ca="1">AND(CalcTable[[#This Row],[IrrDay]],CalcTable[[#This Row],[IrrRain]],CalcTable[[#This Row],[IrrWarm]],CalcTable[[#This Row],[IrrWindy]])</f>
        <v>#NAME?</v>
      </c>
      <c r="Y8434" s="13" t="e">
        <f t="shared" ca="1" si="2634"/>
        <v>#NAME?</v>
      </c>
      <c r="Z8434" s="13" t="e">
        <f ca="1">CalcTable[[#This Row],[IrrHours]]/5</f>
        <v>#NAME?</v>
      </c>
      <c r="AA8434" s="13" t="e">
        <f ca="1">IF(CalcTable[[#This Row],[IrrFlag]]=FALSE,0,MAX(0,CalcTable[[#This Row],[VolRednWind]]*(FCAP*IRR_TARGET-CalcTable[[#This Row],[IWC]])))</f>
        <v>#NAME?</v>
      </c>
      <c r="AB8434" s="13" t="e">
        <f ca="1">CalcTable[[#This Row],[IWC]]+CalcTable[[#This Row],[Eff Precip]]+CalcTable[[#This Row],[IrrAmt]]-CalcTable[[#This Row],[AET]]</f>
        <v>#NAME?</v>
      </c>
      <c r="AC8434" s="13" t="e">
        <f ca="1">IF(CalcTable[[#This Row],[PWC]]&gt;FCAP,MIN(24*PERC,MIN(SAT,CalcTable[[#This Row],[PWC]])-FCAP),0)</f>
        <v>#NAME?</v>
      </c>
      <c r="AD8434" s="13" t="e">
        <f ca="1">IF(CalcTable[[#This Row],[PWC]]&gt;SAT,CalcTable[[#This Row],[PWC]]-SAT,0)</f>
        <v>#NAME?</v>
      </c>
      <c r="AE8434" s="13" t="e">
        <f ca="1">CalcTable[[#This Row],[PWC]]-CalcTable[[#This Row],[PercAmt]]-CalcTable[[#This Row],[Runoff]]</f>
        <v>#NAME?</v>
      </c>
      <c r="AF8434" s="13" t="e">
        <f ca="1">CalcTable[[#This Row],[IrrAmt]]/1000*CUR_IRR_AREA*10000/IRR_EFF</f>
        <v>#NAME?</v>
      </c>
      <c r="AG8434" s="147"/>
      <c r="AI8434" s="50">
        <v>0</v>
      </c>
      <c r="AJ8434" s="50">
        <v>0</v>
      </c>
      <c r="AK8434" s="50">
        <v>0</v>
      </c>
      <c r="AL8434" s="50">
        <v>0</v>
      </c>
      <c r="AM8434" s="50"/>
      <c r="AN8434" s="50"/>
      <c r="AO8434" s="50"/>
      <c r="AP8434" s="50"/>
      <c r="AQ8434" s="50"/>
      <c r="AR8434" s="50"/>
      <c r="AS8434" s="50"/>
      <c r="AT8434" s="50"/>
      <c r="AU8434" s="50"/>
      <c r="AV8434" s="50"/>
      <c r="AW8434" s="50"/>
      <c r="AX8434" s="50">
        <f t="shared" si="2635"/>
        <v>0</v>
      </c>
      <c r="AY8434" s="50"/>
      <c r="AZ8434" s="50">
        <f t="shared" si="2636"/>
        <v>0</v>
      </c>
      <c r="BA8434" s="50">
        <f t="shared" si="2646"/>
        <v>0</v>
      </c>
      <c r="BB8434" s="50">
        <f t="shared" si="2647"/>
        <v>0</v>
      </c>
      <c r="BC8434" s="17">
        <f t="shared" si="2637"/>
        <v>20149</v>
      </c>
      <c r="BD8434" s="50">
        <f t="shared" si="2638"/>
        <v>0</v>
      </c>
      <c r="BE8434" s="50">
        <f t="shared" si="2639"/>
        <v>0</v>
      </c>
      <c r="BF8434" s="50">
        <f t="shared" si="2640"/>
        <v>0</v>
      </c>
      <c r="BG8434" s="50"/>
      <c r="BH8434" s="17">
        <f t="shared" si="2641"/>
        <v>0</v>
      </c>
      <c r="BI8434" s="17">
        <f t="shared" si="2651"/>
        <v>8434</v>
      </c>
      <c r="BJ8434" s="17">
        <f t="shared" si="2642"/>
        <v>8434</v>
      </c>
      <c r="BK8434" s="150">
        <f t="shared" si="2643"/>
        <v>41912</v>
      </c>
      <c r="BL8434" s="50" t="e">
        <f t="shared" ca="1" si="2648"/>
        <v>#NAME?</v>
      </c>
      <c r="BM8434" s="50" t="e">
        <f t="shared" ca="1" si="2649"/>
        <v>#NAME?</v>
      </c>
      <c r="BN8434" s="50" t="e">
        <f t="shared" ca="1" si="2650"/>
        <v>#NAME?</v>
      </c>
    </row>
    <row r="8435" spans="1:76" x14ac:dyDescent="0.35">
      <c r="A8435" s="49" t="s">
        <v>150</v>
      </c>
      <c r="B8435" s="49" t="s">
        <v>150</v>
      </c>
      <c r="C8435" s="49" t="s">
        <v>150</v>
      </c>
      <c r="D8435" s="49" t="s">
        <v>150</v>
      </c>
      <c r="E8435" s="49" t="s">
        <v>150</v>
      </c>
      <c r="F8435" s="49" t="s">
        <v>150</v>
      </c>
      <c r="G8435" s="51" t="s">
        <v>150</v>
      </c>
      <c r="H8435" s="51" t="s">
        <v>150</v>
      </c>
      <c r="I8435" s="51" t="s">
        <v>150</v>
      </c>
      <c r="J8435" s="51" t="s">
        <v>150</v>
      </c>
      <c r="K8435" s="51" t="s">
        <v>150</v>
      </c>
      <c r="L8435" s="51" t="s">
        <v>150</v>
      </c>
      <c r="M8435" s="49" t="s">
        <v>150</v>
      </c>
      <c r="N8435" s="49" t="s">
        <v>150</v>
      </c>
      <c r="O8435" s="49" t="s">
        <v>150</v>
      </c>
      <c r="P8435" s="49" t="s">
        <v>150</v>
      </c>
      <c r="Q8435" s="49" t="s">
        <v>150</v>
      </c>
      <c r="R8435" s="49" t="s">
        <v>150</v>
      </c>
      <c r="S8435" s="49" t="s">
        <v>150</v>
      </c>
      <c r="T8435" s="49" t="s">
        <v>150</v>
      </c>
      <c r="U8435" s="49" t="s">
        <v>150</v>
      </c>
      <c r="V8435" s="49" t="s">
        <v>150</v>
      </c>
      <c r="W8435" s="49"/>
      <c r="X8435" s="49" t="s">
        <v>150</v>
      </c>
      <c r="Y8435" s="49" t="s">
        <v>150</v>
      </c>
      <c r="Z8435" s="49" t="s">
        <v>150</v>
      </c>
      <c r="AA8435" s="49" t="s">
        <v>150</v>
      </c>
      <c r="AB8435" s="49" t="s">
        <v>150</v>
      </c>
      <c r="AC8435" s="49" t="s">
        <v>150</v>
      </c>
      <c r="AD8435" s="49" t="s">
        <v>150</v>
      </c>
      <c r="AE8435" s="49" t="s">
        <v>150</v>
      </c>
      <c r="AF8435" s="49" t="s">
        <v>150</v>
      </c>
      <c r="AG8435" s="148" t="s">
        <v>150</v>
      </c>
      <c r="AH8435" s="49" t="s">
        <v>150</v>
      </c>
      <c r="AI8435" s="49" t="s">
        <v>150</v>
      </c>
      <c r="AJ8435" s="49" t="s">
        <v>150</v>
      </c>
      <c r="AK8435" s="49" t="s">
        <v>150</v>
      </c>
      <c r="AL8435" s="49" t="s">
        <v>150</v>
      </c>
      <c r="AM8435" s="49" t="s">
        <v>150</v>
      </c>
      <c r="AN8435" s="49" t="s">
        <v>150</v>
      </c>
      <c r="AO8435" s="49" t="s">
        <v>150</v>
      </c>
      <c r="AP8435" s="49" t="s">
        <v>150</v>
      </c>
      <c r="AQ8435" s="49" t="s">
        <v>150</v>
      </c>
      <c r="AR8435" s="49" t="s">
        <v>150</v>
      </c>
      <c r="AS8435" s="49" t="s">
        <v>150</v>
      </c>
      <c r="AT8435" s="49" t="s">
        <v>150</v>
      </c>
      <c r="AU8435" s="49" t="s">
        <v>150</v>
      </c>
      <c r="AV8435" s="49" t="s">
        <v>150</v>
      </c>
      <c r="AW8435" s="49" t="s">
        <v>150</v>
      </c>
      <c r="AX8435" s="49" t="s">
        <v>150</v>
      </c>
      <c r="AY8435" s="49"/>
      <c r="AZ8435" s="49" t="s">
        <v>150</v>
      </c>
      <c r="BA8435" s="49" t="s">
        <v>150</v>
      </c>
      <c r="BB8435" s="49" t="s">
        <v>150</v>
      </c>
      <c r="BC8435" s="49" t="s">
        <v>150</v>
      </c>
      <c r="BD8435" s="49" t="s">
        <v>150</v>
      </c>
      <c r="BE8435" s="49" t="s">
        <v>150</v>
      </c>
      <c r="BF8435" s="49" t="s">
        <v>150</v>
      </c>
      <c r="BG8435" s="49" t="s">
        <v>150</v>
      </c>
      <c r="BH8435" s="49" t="s">
        <v>150</v>
      </c>
      <c r="BI8435" s="49" t="s">
        <v>150</v>
      </c>
      <c r="BJ8435" s="49" t="s">
        <v>150</v>
      </c>
      <c r="BK8435" s="49" t="s">
        <v>150</v>
      </c>
      <c r="BL8435" s="49" t="s">
        <v>150</v>
      </c>
      <c r="BM8435" s="49" t="s">
        <v>150</v>
      </c>
      <c r="BN8435" s="49" t="s">
        <v>150</v>
      </c>
      <c r="BO8435" s="49" t="s">
        <v>150</v>
      </c>
      <c r="BP8435" s="49" t="s">
        <v>150</v>
      </c>
      <c r="BQ8435" s="49" t="s">
        <v>150</v>
      </c>
      <c r="BR8435" s="49" t="s">
        <v>150</v>
      </c>
      <c r="BS8435" s="49" t="s">
        <v>150</v>
      </c>
      <c r="BT8435" s="49" t="s">
        <v>150</v>
      </c>
      <c r="BU8435" s="49" t="s">
        <v>150</v>
      </c>
      <c r="BV8435" s="49" t="s">
        <v>150</v>
      </c>
      <c r="BW8435" s="49" t="s">
        <v>150</v>
      </c>
      <c r="BX8435" s="49" t="s">
        <v>150</v>
      </c>
    </row>
  </sheetData>
  <sheetProtection password="CB11" sheet="1" objects="1" scenarios="1"/>
  <pageMargins left="0.7" right="0.7" top="0.75" bottom="0.75" header="0.3" footer="0.3"/>
  <pageSetup orientation="portrait" horizontalDpi="1200" verticalDpi="1200" r:id="rId1"/>
  <drawing r:id="rId2"/>
  <legacyDrawing r:id="rId3"/>
  <controls>
    <mc:AlternateContent xmlns:mc="http://schemas.openxmlformats.org/markup-compatibility/2006">
      <mc:Choice Requires="x14">
        <control shapeId="27656" r:id="rId4" name="btnShowHide">
          <controlPr defaultSize="0" autoFill="0" autoLine="0" autoPict="0" r:id="rId5">
            <anchor moveWithCells="1">
              <from>
                <xdr:col>32</xdr:col>
                <xdr:colOff>142875</xdr:colOff>
                <xdr:row>2</xdr:row>
                <xdr:rowOff>0</xdr:rowOff>
              </from>
              <to>
                <xdr:col>32</xdr:col>
                <xdr:colOff>885825</xdr:colOff>
                <xdr:row>7</xdr:row>
                <xdr:rowOff>9525</xdr:rowOff>
              </to>
            </anchor>
          </controlPr>
        </control>
      </mc:Choice>
      <mc:Fallback>
        <control shapeId="27656" r:id="rId4" name="btnShowHide"/>
      </mc:Fallback>
    </mc:AlternateContent>
    <mc:AlternateContent xmlns:mc="http://schemas.openxmlformats.org/markup-compatibility/2006">
      <mc:Choice Requires="x14">
        <control shapeId="27649" r:id="rId6" name="BtnHelp">
          <controlPr defaultSize="0" print="0" autoFill="0" autoPict="0" macro="[0]!ShowHelp">
            <anchor moveWithCells="1" sizeWithCells="1">
              <from>
                <xdr:col>8</xdr:col>
                <xdr:colOff>561975</xdr:colOff>
                <xdr:row>0</xdr:row>
                <xdr:rowOff>228600</xdr:rowOff>
              </from>
              <to>
                <xdr:col>9</xdr:col>
                <xdr:colOff>523875</xdr:colOff>
                <xdr:row>0</xdr:row>
                <xdr:rowOff>523875</xdr:rowOff>
              </to>
            </anchor>
          </controlPr>
        </control>
      </mc:Choice>
    </mc:AlternateContent>
    <mc:AlternateContent xmlns:mc="http://schemas.openxmlformats.org/markup-compatibility/2006">
      <mc:Choice Requires="x14">
        <control shapeId="27650" r:id="rId7" name="btnOutput">
          <controlPr defaultSize="0" print="0" autoFill="0" autoPict="0" macro="[0]!StartOutput">
            <anchor moveWithCells="1" sizeWithCells="1">
              <from>
                <xdr:col>8</xdr:col>
                <xdr:colOff>561975</xdr:colOff>
                <xdr:row>1</xdr:row>
                <xdr:rowOff>104775</xdr:rowOff>
              </from>
              <to>
                <xdr:col>9</xdr:col>
                <xdr:colOff>523875</xdr:colOff>
                <xdr:row>1</xdr:row>
                <xdr:rowOff>400050</xdr:rowOff>
              </to>
            </anchor>
          </controlPr>
        </control>
      </mc:Choice>
    </mc:AlternateContent>
    <mc:AlternateContent xmlns:mc="http://schemas.openxmlformats.org/markup-compatibility/2006">
      <mc:Choice Requires="x14">
        <control shapeId="27658" r:id="rId8" name="cbAreaList">
          <controlPr defaultSize="0" autoLine="0" autoPict="0" macro="[0]!CurrentAreaChanged">
            <anchor moveWithCells="1">
              <from>
                <xdr:col>1</xdr:col>
                <xdr:colOff>790575</xdr:colOff>
                <xdr:row>1</xdr:row>
                <xdr:rowOff>104775</xdr:rowOff>
              </from>
              <to>
                <xdr:col>3</xdr:col>
                <xdr:colOff>581025</xdr:colOff>
                <xdr:row>1</xdr:row>
                <xdr:rowOff>419100</xdr:rowOff>
              </to>
            </anchor>
          </controlPr>
        </control>
      </mc:Choice>
    </mc:AlternateContent>
  </controls>
  <tableParts count="1">
    <tablePart r:id="rId9"/>
  </tableParts>
</worksheet>
</file>

<file path=xl/worksheets/sheet13.xml><?xml version="1.0" encoding="utf-8"?>
<worksheet xmlns="http://schemas.openxmlformats.org/spreadsheetml/2006/main" xmlns:r="http://schemas.openxmlformats.org/officeDocument/2006/relationships" xmlns:xdr="http://schemas.openxmlformats.org/drawingml/2006/spreadsheetDrawing" xmlns:x14="http://schemas.microsoft.com/office/spreadsheetml/2009/9/main" xmlns:mc="http://schemas.openxmlformats.org/markup-compatibility/2006" xmlns:x14ac="http://schemas.microsoft.com/office/spreadsheetml/2009/9/ac" mc:Ignorable="x14ac">
  <sheetPr codeName="Sheet16">
    <pageSetUpPr fitToPage="1"/>
  </sheetPr>
  <dimension ref="A1:BC68"/>
  <sheetViews>
    <sheetView workbookViewId="0">
      <pane ySplit="11" topLeftCell="A12" activePane="bottomLeft" state="frozen"/>
      <selection activeCell="B2" sqref="B2"/>
      <selection pane="bottomLeft" activeCell="I7" sqref="I7"/>
    </sheetView>
  </sheetViews>
  <sheetFormatPr defaultColWidth="0" defaultRowHeight="18" zeroHeight="1" x14ac:dyDescent="0.35"/>
  <cols>
    <col min="1" max="1" width="2.625" customWidth="1"/>
    <col min="2" max="8" width="18.625" customWidth="1"/>
    <col min="9" max="11" width="12.625" customWidth="1"/>
    <col min="12" max="55" width="12.625" hidden="1" customWidth="1"/>
    <col min="56" max="16384" width="9" hidden="1"/>
  </cols>
  <sheetData>
    <row r="1" spans="1:12" s="33" customFormat="1" ht="60" customHeight="1" x14ac:dyDescent="0.35">
      <c r="D1" s="34"/>
      <c r="F1" s="35"/>
      <c r="G1" s="155" t="s">
        <v>0</v>
      </c>
      <c r="H1" s="155"/>
    </row>
    <row r="2" spans="1:12" s="93" customFormat="1" ht="39.950000000000003" customHeight="1" x14ac:dyDescent="0.35">
      <c r="A2" s="265" t="s">
        <v>421</v>
      </c>
      <c r="B2" s="97"/>
      <c r="C2" s="97"/>
      <c r="D2" s="97"/>
      <c r="E2" s="97"/>
      <c r="F2" s="97"/>
      <c r="G2" s="97"/>
      <c r="H2" s="266"/>
    </row>
    <row r="3" spans="1:12" ht="9.9499999999999993" customHeight="1" x14ac:dyDescent="0.35"/>
    <row r="4" spans="1:12" ht="30" customHeight="1" x14ac:dyDescent="0.35">
      <c r="B4" s="144" t="str">
        <f>CHOOSE(DV_1,"Irrigation Demand (mm)","Irrigation Demand Volume (m3)","Irrigation Applied Volume (m3)","Irrigation Pumped Volume (m3)")</f>
        <v>Irrigation Pumped Volume (m3)</v>
      </c>
    </row>
    <row r="5" spans="1:12" x14ac:dyDescent="0.35">
      <c r="F5" s="143" t="s">
        <v>323</v>
      </c>
      <c r="G5" s="141">
        <f>AVERAGE(C12:G66)</f>
        <v>8049.0266988835938</v>
      </c>
      <c r="H5" t="str">
        <f>IF(DV_1=1,"mm","m3")</f>
        <v>m3</v>
      </c>
    </row>
    <row r="6" spans="1:12" ht="21" x14ac:dyDescent="0.4">
      <c r="B6" s="96"/>
      <c r="F6" s="143" t="s">
        <v>324</v>
      </c>
      <c r="G6" s="141">
        <f>STDEV(C12:G66)</f>
        <v>2586.8724549302924</v>
      </c>
      <c r="H6" t="str">
        <f>IF(DV_1=1,"mm","m3")</f>
        <v>m3</v>
      </c>
    </row>
    <row r="7" spans="1:12" ht="9.9499999999999993" customHeight="1" x14ac:dyDescent="0.4">
      <c r="B7" s="96"/>
      <c r="F7" s="143"/>
      <c r="G7" s="142"/>
    </row>
    <row r="8" spans="1:12" ht="21.95" customHeight="1" x14ac:dyDescent="0.35">
      <c r="B8" s="98" t="str">
        <f>NYEAR&amp;" Year Total: "</f>
        <v xml:space="preserve">55 Year Total: </v>
      </c>
      <c r="C8" s="390">
        <f>SUM(C12:C66)</f>
        <v>325890.95979759877</v>
      </c>
      <c r="D8" s="391">
        <f t="shared" ref="D8:G8" si="0">SUM(D12:D66)</f>
        <v>468783.59771543479</v>
      </c>
      <c r="E8" s="391">
        <f t="shared" si="0"/>
        <v>553304.44095591537</v>
      </c>
      <c r="F8" s="391">
        <f t="shared" si="0"/>
        <v>526645.73734853754</v>
      </c>
      <c r="G8" s="384">
        <f t="shared" si="0"/>
        <v>338857.6063755019</v>
      </c>
      <c r="H8" s="385">
        <f>SUM(H12:H66)</f>
        <v>2213482.3421929884</v>
      </c>
      <c r="K8" s="20"/>
      <c r="L8" s="20"/>
    </row>
    <row r="9" spans="1:12" ht="21.95" customHeight="1" x14ac:dyDescent="0.35">
      <c r="B9" s="98" t="str">
        <f>NYEAR&amp;" Year Average: "</f>
        <v xml:space="preserve">55 Year Average: </v>
      </c>
      <c r="C9" s="387">
        <f t="shared" ref="C9:H9" si="1">AVERAGE(C12:C66)</f>
        <v>5925.2901781381597</v>
      </c>
      <c r="D9" s="392">
        <f t="shared" ref="D9:G9" si="2">AVERAGE(D12:D66)</f>
        <v>8523.3381402806317</v>
      </c>
      <c r="E9" s="392">
        <f t="shared" si="2"/>
        <v>10060.080744653007</v>
      </c>
      <c r="F9" s="392">
        <f t="shared" si="2"/>
        <v>9575.3770427006821</v>
      </c>
      <c r="G9" s="386">
        <f t="shared" si="2"/>
        <v>6161.0473886454893</v>
      </c>
      <c r="H9" s="387">
        <f t="shared" si="1"/>
        <v>40245.133494417969</v>
      </c>
      <c r="J9" s="14"/>
    </row>
    <row r="10" spans="1:12" ht="21.95" customHeight="1" thickBot="1" x14ac:dyDescent="0.4">
      <c r="B10" s="261" t="s">
        <v>420</v>
      </c>
      <c r="C10" s="393">
        <f>C9/$H9</f>
        <v>0.14722997946969171</v>
      </c>
      <c r="D10" s="394">
        <f t="shared" ref="D10:G10" si="3">D9/$H9</f>
        <v>0.21178556014636715</v>
      </c>
      <c r="E10" s="394">
        <f t="shared" si="3"/>
        <v>0.24997011740682507</v>
      </c>
      <c r="F10" s="394">
        <f t="shared" si="3"/>
        <v>0.2379263332305456</v>
      </c>
      <c r="G10" s="388">
        <f t="shared" si="3"/>
        <v>0.1530880097465705</v>
      </c>
      <c r="H10" s="389"/>
      <c r="J10" s="14"/>
    </row>
    <row r="11" spans="1:12" ht="21.95" customHeight="1" thickTop="1" thickBot="1" x14ac:dyDescent="0.4">
      <c r="B11" s="256" t="s">
        <v>29</v>
      </c>
      <c r="C11" s="257" t="s">
        <v>266</v>
      </c>
      <c r="D11" s="258" t="s">
        <v>267</v>
      </c>
      <c r="E11" s="258" t="s">
        <v>268</v>
      </c>
      <c r="F11" s="258" t="s">
        <v>269</v>
      </c>
      <c r="G11" s="259" t="s">
        <v>270</v>
      </c>
      <c r="H11" s="260" t="s">
        <v>271</v>
      </c>
    </row>
    <row r="12" spans="1:12" ht="21.95" customHeight="1" thickTop="1" x14ac:dyDescent="0.35">
      <c r="B12" s="169">
        <v>1960</v>
      </c>
      <c r="C12" s="170">
        <f t="shared" ref="C12:G21" si="4">SUMIF(YM,10*$B12+C$68,IF(DV_1=1,CUR_RESULTS,CUR_VOLUME))</f>
        <v>4508.7408806423873</v>
      </c>
      <c r="D12" s="171">
        <f t="shared" si="4"/>
        <v>8498.3434626692688</v>
      </c>
      <c r="E12" s="171">
        <f t="shared" si="4"/>
        <v>10715.891667355874</v>
      </c>
      <c r="F12" s="171">
        <f t="shared" si="4"/>
        <v>7870.3467388917479</v>
      </c>
      <c r="G12" s="172">
        <f t="shared" si="4"/>
        <v>4219.2354184948872</v>
      </c>
      <c r="H12" s="173">
        <f>SUM(C12:G12)</f>
        <v>35812.558168054165</v>
      </c>
    </row>
    <row r="13" spans="1:12" ht="21.95" customHeight="1" x14ac:dyDescent="0.35">
      <c r="B13" s="174">
        <f>B12+1</f>
        <v>1961</v>
      </c>
      <c r="C13" s="175">
        <f t="shared" si="4"/>
        <v>7212.6805339251632</v>
      </c>
      <c r="D13" s="176">
        <f t="shared" si="4"/>
        <v>12275.827287353239</v>
      </c>
      <c r="E13" s="176">
        <f t="shared" si="4"/>
        <v>8493.2665208801991</v>
      </c>
      <c r="F13" s="176">
        <f t="shared" si="4"/>
        <v>9974.3984479850824</v>
      </c>
      <c r="G13" s="177">
        <f t="shared" si="4"/>
        <v>1865.0016220671555</v>
      </c>
      <c r="H13" s="178">
        <f t="shared" ref="H13:H60" si="5">SUM(C13:G13)</f>
        <v>39821.174412210836</v>
      </c>
    </row>
    <row r="14" spans="1:12" ht="21.95" customHeight="1" x14ac:dyDescent="0.35">
      <c r="B14" s="174">
        <f t="shared" ref="B14:B62" si="6">B13+1</f>
        <v>1962</v>
      </c>
      <c r="C14" s="175">
        <f t="shared" si="4"/>
        <v>5004.8343407713073</v>
      </c>
      <c r="D14" s="176">
        <f t="shared" si="4"/>
        <v>9389.5167253633354</v>
      </c>
      <c r="E14" s="176">
        <f t="shared" si="4"/>
        <v>13708.724728487827</v>
      </c>
      <c r="F14" s="176">
        <f t="shared" si="4"/>
        <v>8352.5271144563085</v>
      </c>
      <c r="G14" s="177">
        <f t="shared" si="4"/>
        <v>6593.4801986891707</v>
      </c>
      <c r="H14" s="178">
        <f t="shared" si="5"/>
        <v>43049.083107767947</v>
      </c>
    </row>
    <row r="15" spans="1:12" ht="21.95" customHeight="1" x14ac:dyDescent="0.35">
      <c r="B15" s="174">
        <f t="shared" si="6"/>
        <v>1963</v>
      </c>
      <c r="C15" s="175">
        <f t="shared" si="4"/>
        <v>5387.871944597131</v>
      </c>
      <c r="D15" s="176">
        <f t="shared" si="4"/>
        <v>5135.7835407878001</v>
      </c>
      <c r="E15" s="176">
        <f t="shared" si="4"/>
        <v>7268.3762809736181</v>
      </c>
      <c r="F15" s="176">
        <f t="shared" si="4"/>
        <v>8461.6747034876189</v>
      </c>
      <c r="G15" s="177">
        <f t="shared" si="4"/>
        <v>5594.1541578398683</v>
      </c>
      <c r="H15" s="178">
        <f t="shared" si="5"/>
        <v>31847.860627686037</v>
      </c>
    </row>
    <row r="16" spans="1:12" ht="21.95" customHeight="1" x14ac:dyDescent="0.35">
      <c r="B16" s="174">
        <f t="shared" si="6"/>
        <v>1964</v>
      </c>
      <c r="C16" s="175">
        <f t="shared" si="4"/>
        <v>4801.0373378744716</v>
      </c>
      <c r="D16" s="176">
        <f t="shared" si="4"/>
        <v>4288.9360042051057</v>
      </c>
      <c r="E16" s="176">
        <f t="shared" si="4"/>
        <v>9649.9104051602353</v>
      </c>
      <c r="F16" s="176">
        <f t="shared" si="4"/>
        <v>7878.2898145522486</v>
      </c>
      <c r="G16" s="177">
        <f t="shared" si="4"/>
        <v>3545.3729570187752</v>
      </c>
      <c r="H16" s="178">
        <f t="shared" si="5"/>
        <v>30163.546518810839</v>
      </c>
    </row>
    <row r="17" spans="2:8" ht="21.95" customHeight="1" x14ac:dyDescent="0.35">
      <c r="B17" s="174">
        <f t="shared" si="6"/>
        <v>1965</v>
      </c>
      <c r="C17" s="175">
        <f t="shared" si="4"/>
        <v>3679.6134351803271</v>
      </c>
      <c r="D17" s="176">
        <f t="shared" si="4"/>
        <v>3645.5085677343313</v>
      </c>
      <c r="E17" s="176">
        <f t="shared" si="4"/>
        <v>9372.1515741848852</v>
      </c>
      <c r="F17" s="176">
        <f t="shared" si="4"/>
        <v>9726.7924006439243</v>
      </c>
      <c r="G17" s="177">
        <f t="shared" si="4"/>
        <v>493.91559927052242</v>
      </c>
      <c r="H17" s="178">
        <f t="shared" si="5"/>
        <v>26917.98157701399</v>
      </c>
    </row>
    <row r="18" spans="2:8" ht="21.95" customHeight="1" x14ac:dyDescent="0.35">
      <c r="B18" s="174">
        <f t="shared" si="6"/>
        <v>1966</v>
      </c>
      <c r="C18" s="175">
        <f t="shared" si="4"/>
        <v>5409.865053112705</v>
      </c>
      <c r="D18" s="176">
        <f t="shared" si="4"/>
        <v>6249.6031294034965</v>
      </c>
      <c r="E18" s="176">
        <f t="shared" si="4"/>
        <v>7468.7095657247328</v>
      </c>
      <c r="F18" s="176">
        <f t="shared" si="4"/>
        <v>10268.370975993885</v>
      </c>
      <c r="G18" s="177">
        <f t="shared" si="4"/>
        <v>9417.9663914906414</v>
      </c>
      <c r="H18" s="178">
        <f t="shared" si="5"/>
        <v>38814.515115725459</v>
      </c>
    </row>
    <row r="19" spans="2:8" ht="21.95" customHeight="1" x14ac:dyDescent="0.35">
      <c r="B19" s="174">
        <f t="shared" si="6"/>
        <v>1967</v>
      </c>
      <c r="C19" s="175">
        <f t="shared" si="4"/>
        <v>5040.6345217392791</v>
      </c>
      <c r="D19" s="176">
        <f t="shared" si="4"/>
        <v>9113.303571672579</v>
      </c>
      <c r="E19" s="176">
        <f t="shared" si="4"/>
        <v>13237.349625092515</v>
      </c>
      <c r="F19" s="176">
        <f t="shared" si="4"/>
        <v>13248.418368112336</v>
      </c>
      <c r="G19" s="177">
        <f t="shared" si="4"/>
        <v>10758.810448827442</v>
      </c>
      <c r="H19" s="178">
        <f t="shared" si="5"/>
        <v>51398.516535444149</v>
      </c>
    </row>
    <row r="20" spans="2:8" ht="21.95" customHeight="1" x14ac:dyDescent="0.35">
      <c r="B20" s="174">
        <f t="shared" si="6"/>
        <v>1968</v>
      </c>
      <c r="C20" s="175">
        <f t="shared" si="4"/>
        <v>2086.1588512937606</v>
      </c>
      <c r="D20" s="176">
        <f t="shared" si="4"/>
        <v>8634.7497291366344</v>
      </c>
      <c r="E20" s="176">
        <f t="shared" si="4"/>
        <v>10567.464340691224</v>
      </c>
      <c r="F20" s="176">
        <f t="shared" si="4"/>
        <v>8876.947817943168</v>
      </c>
      <c r="G20" s="177">
        <f t="shared" si="4"/>
        <v>5684.022257572643</v>
      </c>
      <c r="H20" s="178">
        <f t="shared" si="5"/>
        <v>35849.342996637431</v>
      </c>
    </row>
    <row r="21" spans="2:8" ht="21.95" customHeight="1" x14ac:dyDescent="0.35">
      <c r="B21" s="174">
        <f t="shared" si="6"/>
        <v>1969</v>
      </c>
      <c r="C21" s="175">
        <f t="shared" si="4"/>
        <v>6828.2681191856882</v>
      </c>
      <c r="D21" s="176">
        <f t="shared" si="4"/>
        <v>9297.8774870687594</v>
      </c>
      <c r="E21" s="176">
        <f t="shared" si="4"/>
        <v>11249.659905325509</v>
      </c>
      <c r="F21" s="176">
        <f t="shared" si="4"/>
        <v>11654.715117979626</v>
      </c>
      <c r="G21" s="177">
        <f t="shared" si="4"/>
        <v>6101.3218558140679</v>
      </c>
      <c r="H21" s="178">
        <f t="shared" si="5"/>
        <v>45131.842485373651</v>
      </c>
    </row>
    <row r="22" spans="2:8" ht="21.95" customHeight="1" x14ac:dyDescent="0.35">
      <c r="B22" s="174">
        <f t="shared" si="6"/>
        <v>1970</v>
      </c>
      <c r="C22" s="175">
        <f t="shared" ref="C22:G31" si="7">SUMIF(YM,10*$B22+C$68,IF(DV_1=1,CUR_RESULTS,CUR_VOLUME))</f>
        <v>7150.1485028460193</v>
      </c>
      <c r="D22" s="176">
        <f t="shared" si="7"/>
        <v>9633.0984512362666</v>
      </c>
      <c r="E22" s="176">
        <f t="shared" si="7"/>
        <v>9941.3732038301787</v>
      </c>
      <c r="F22" s="176">
        <f t="shared" si="7"/>
        <v>13342.283287510932</v>
      </c>
      <c r="G22" s="177">
        <f t="shared" si="7"/>
        <v>7204.967482190611</v>
      </c>
      <c r="H22" s="178">
        <f t="shared" si="5"/>
        <v>47271.870927614007</v>
      </c>
    </row>
    <row r="23" spans="2:8" ht="21.95" customHeight="1" x14ac:dyDescent="0.35">
      <c r="B23" s="174">
        <f t="shared" si="6"/>
        <v>1971</v>
      </c>
      <c r="C23" s="175">
        <f t="shared" si="7"/>
        <v>7371.3489065769463</v>
      </c>
      <c r="D23" s="176">
        <f t="shared" si="7"/>
        <v>8630.3589891248321</v>
      </c>
      <c r="E23" s="176">
        <f t="shared" si="7"/>
        <v>8664.7661813925642</v>
      </c>
      <c r="F23" s="176">
        <f t="shared" si="7"/>
        <v>10554.99078758818</v>
      </c>
      <c r="G23" s="177">
        <f t="shared" si="7"/>
        <v>3812.7318808839595</v>
      </c>
      <c r="H23" s="178">
        <f t="shared" si="5"/>
        <v>39034.196745566485</v>
      </c>
    </row>
    <row r="24" spans="2:8" ht="21.95" customHeight="1" x14ac:dyDescent="0.35">
      <c r="B24" s="174">
        <f t="shared" si="6"/>
        <v>1972</v>
      </c>
      <c r="C24" s="175">
        <f t="shared" si="7"/>
        <v>7635.1539267711878</v>
      </c>
      <c r="D24" s="176">
        <f t="shared" si="7"/>
        <v>9710.200490011388</v>
      </c>
      <c r="E24" s="176">
        <f t="shared" si="7"/>
        <v>9564.1038504887674</v>
      </c>
      <c r="F24" s="176">
        <f t="shared" si="7"/>
        <v>10469.731572528159</v>
      </c>
      <c r="G24" s="177">
        <f t="shared" si="7"/>
        <v>4259.4410909954022</v>
      </c>
      <c r="H24" s="178">
        <f t="shared" si="5"/>
        <v>41638.630930794905</v>
      </c>
    </row>
    <row r="25" spans="2:8" ht="21.95" customHeight="1" x14ac:dyDescent="0.35">
      <c r="B25" s="174">
        <f t="shared" si="6"/>
        <v>1973</v>
      </c>
      <c r="C25" s="175">
        <f t="shared" si="7"/>
        <v>7984.6539603557794</v>
      </c>
      <c r="D25" s="176">
        <f t="shared" si="7"/>
        <v>8249.0289385490178</v>
      </c>
      <c r="E25" s="176">
        <f t="shared" si="7"/>
        <v>11598.498936465843</v>
      </c>
      <c r="F25" s="176">
        <f t="shared" si="7"/>
        <v>7830.2616134835735</v>
      </c>
      <c r="G25" s="177">
        <f t="shared" si="7"/>
        <v>6147.1755984703741</v>
      </c>
      <c r="H25" s="178">
        <f t="shared" si="5"/>
        <v>41809.619047324595</v>
      </c>
    </row>
    <row r="26" spans="2:8" ht="21.95" customHeight="1" x14ac:dyDescent="0.35">
      <c r="B26" s="174">
        <f t="shared" si="6"/>
        <v>1974</v>
      </c>
      <c r="C26" s="175">
        <f t="shared" si="7"/>
        <v>3071.424449313904</v>
      </c>
      <c r="D26" s="176">
        <f t="shared" si="7"/>
        <v>11482.514328851015</v>
      </c>
      <c r="E26" s="176">
        <f t="shared" si="7"/>
        <v>11599.12881255958</v>
      </c>
      <c r="F26" s="176">
        <f t="shared" si="7"/>
        <v>9141.7374771431332</v>
      </c>
      <c r="G26" s="177">
        <f t="shared" si="7"/>
        <v>5322.1112335665894</v>
      </c>
      <c r="H26" s="178">
        <f t="shared" si="5"/>
        <v>40616.916301434227</v>
      </c>
    </row>
    <row r="27" spans="2:8" ht="21.95" customHeight="1" x14ac:dyDescent="0.35">
      <c r="B27" s="174">
        <f t="shared" si="6"/>
        <v>1975</v>
      </c>
      <c r="C27" s="175">
        <f t="shared" si="7"/>
        <v>3273.6238445333411</v>
      </c>
      <c r="D27" s="176">
        <f t="shared" si="7"/>
        <v>10181.154168543968</v>
      </c>
      <c r="E27" s="176">
        <f t="shared" si="7"/>
        <v>11959.808419801802</v>
      </c>
      <c r="F27" s="176">
        <f t="shared" si="7"/>
        <v>10275.40523802067</v>
      </c>
      <c r="G27" s="177">
        <f t="shared" si="7"/>
        <v>8376.3316878784481</v>
      </c>
      <c r="H27" s="178">
        <f t="shared" si="5"/>
        <v>44066.323358778231</v>
      </c>
    </row>
    <row r="28" spans="2:8" ht="21.95" customHeight="1" x14ac:dyDescent="0.35">
      <c r="B28" s="174">
        <f t="shared" si="6"/>
        <v>1976</v>
      </c>
      <c r="C28" s="175">
        <f t="shared" si="7"/>
        <v>7813.6414157415757</v>
      </c>
      <c r="D28" s="176">
        <f t="shared" si="7"/>
        <v>8057.1142476103223</v>
      </c>
      <c r="E28" s="176">
        <f t="shared" si="7"/>
        <v>9843.5912166295566</v>
      </c>
      <c r="F28" s="176">
        <f t="shared" si="7"/>
        <v>8365.3884146266628</v>
      </c>
      <c r="G28" s="177">
        <f t="shared" si="7"/>
        <v>8077.0100560468754</v>
      </c>
      <c r="H28" s="178">
        <f t="shared" si="5"/>
        <v>42156.745350654994</v>
      </c>
    </row>
    <row r="29" spans="2:8" ht="21.95" customHeight="1" x14ac:dyDescent="0.35">
      <c r="B29" s="174">
        <f t="shared" si="6"/>
        <v>1977</v>
      </c>
      <c r="C29" s="175">
        <f t="shared" si="7"/>
        <v>4219.1315798057276</v>
      </c>
      <c r="D29" s="176">
        <f t="shared" si="7"/>
        <v>11100.411647171557</v>
      </c>
      <c r="E29" s="176">
        <f t="shared" si="7"/>
        <v>11342.475425794146</v>
      </c>
      <c r="F29" s="176">
        <f t="shared" si="7"/>
        <v>7251.231977765955</v>
      </c>
      <c r="G29" s="177">
        <f t="shared" si="7"/>
        <v>3859.6771345428238</v>
      </c>
      <c r="H29" s="178">
        <f t="shared" si="5"/>
        <v>37772.927765080211</v>
      </c>
    </row>
    <row r="30" spans="2:8" ht="21.95" customHeight="1" x14ac:dyDescent="0.35">
      <c r="B30" s="174">
        <f t="shared" si="6"/>
        <v>1978</v>
      </c>
      <c r="C30" s="175">
        <f t="shared" si="7"/>
        <v>6031.900290632766</v>
      </c>
      <c r="D30" s="176">
        <f t="shared" si="7"/>
        <v>8587.2151460591067</v>
      </c>
      <c r="E30" s="176">
        <f t="shared" si="7"/>
        <v>11695.249415047894</v>
      </c>
      <c r="F30" s="176">
        <f t="shared" si="7"/>
        <v>9267.779795061444</v>
      </c>
      <c r="G30" s="177">
        <f t="shared" si="7"/>
        <v>3668.803315343031</v>
      </c>
      <c r="H30" s="178">
        <f t="shared" si="5"/>
        <v>39250.947962144244</v>
      </c>
    </row>
    <row r="31" spans="2:8" ht="21.95" customHeight="1" x14ac:dyDescent="0.35">
      <c r="B31" s="174">
        <f t="shared" si="6"/>
        <v>1979</v>
      </c>
      <c r="C31" s="175">
        <f t="shared" si="7"/>
        <v>5137.8840626185447</v>
      </c>
      <c r="D31" s="176">
        <f t="shared" si="7"/>
        <v>11767.715020814307</v>
      </c>
      <c r="E31" s="176">
        <f t="shared" si="7"/>
        <v>11438.502348439288</v>
      </c>
      <c r="F31" s="176">
        <f t="shared" si="7"/>
        <v>11628.4091567216</v>
      </c>
      <c r="G31" s="177">
        <f t="shared" si="7"/>
        <v>7557.7749820446788</v>
      </c>
      <c r="H31" s="178">
        <f t="shared" si="5"/>
        <v>47530.285570638414</v>
      </c>
    </row>
    <row r="32" spans="2:8" ht="21.95" customHeight="1" x14ac:dyDescent="0.35">
      <c r="B32" s="174">
        <f t="shared" si="6"/>
        <v>1980</v>
      </c>
      <c r="C32" s="175">
        <f t="shared" ref="C32:G41" si="8">SUMIF(YM,10*$B32+C$68,IF(DV_1=1,CUR_RESULTS,CUR_VOLUME))</f>
        <v>5681.7426633284695</v>
      </c>
      <c r="D32" s="176">
        <f t="shared" si="8"/>
        <v>8699.1077228245358</v>
      </c>
      <c r="E32" s="176">
        <f t="shared" si="8"/>
        <v>9369.60222105719</v>
      </c>
      <c r="F32" s="176">
        <f t="shared" si="8"/>
        <v>10224.391666925359</v>
      </c>
      <c r="G32" s="177">
        <f t="shared" si="8"/>
        <v>6692.7727499634029</v>
      </c>
      <c r="H32" s="178">
        <f t="shared" si="5"/>
        <v>40667.61702409896</v>
      </c>
    </row>
    <row r="33" spans="2:8" ht="21.95" customHeight="1" x14ac:dyDescent="0.35">
      <c r="B33" s="174">
        <f t="shared" si="6"/>
        <v>1981</v>
      </c>
      <c r="C33" s="175">
        <f t="shared" si="8"/>
        <v>5716.9907442454032</v>
      </c>
      <c r="D33" s="176">
        <f t="shared" si="8"/>
        <v>7206.7711856013912</v>
      </c>
      <c r="E33" s="176">
        <f t="shared" si="8"/>
        <v>6037.7271294463453</v>
      </c>
      <c r="F33" s="176">
        <f t="shared" si="8"/>
        <v>11065.754611588181</v>
      </c>
      <c r="G33" s="177">
        <f t="shared" si="8"/>
        <v>6843.1782556050339</v>
      </c>
      <c r="H33" s="178">
        <f t="shared" si="5"/>
        <v>36870.421926486357</v>
      </c>
    </row>
    <row r="34" spans="2:8" ht="21.95" customHeight="1" x14ac:dyDescent="0.35">
      <c r="B34" s="174">
        <f t="shared" si="6"/>
        <v>1982</v>
      </c>
      <c r="C34" s="175">
        <f t="shared" si="8"/>
        <v>4203.063036194897</v>
      </c>
      <c r="D34" s="176">
        <f t="shared" si="8"/>
        <v>10695.816729459391</v>
      </c>
      <c r="E34" s="176">
        <f t="shared" si="8"/>
        <v>7830.8748978587337</v>
      </c>
      <c r="F34" s="176">
        <f t="shared" si="8"/>
        <v>11720.555203210544</v>
      </c>
      <c r="G34" s="177">
        <f t="shared" si="8"/>
        <v>6428.9579046474837</v>
      </c>
      <c r="H34" s="178">
        <f t="shared" si="5"/>
        <v>40879.267771371044</v>
      </c>
    </row>
    <row r="35" spans="2:8" ht="21.95" customHeight="1" x14ac:dyDescent="0.35">
      <c r="B35" s="174">
        <f t="shared" si="6"/>
        <v>1983</v>
      </c>
      <c r="C35" s="175">
        <f t="shared" si="8"/>
        <v>7758.9910968318227</v>
      </c>
      <c r="D35" s="176">
        <f t="shared" si="8"/>
        <v>10832.822111589232</v>
      </c>
      <c r="E35" s="176">
        <f t="shared" si="8"/>
        <v>9796.5872885287863</v>
      </c>
      <c r="F35" s="176">
        <f t="shared" si="8"/>
        <v>13549.361292167534</v>
      </c>
      <c r="G35" s="177">
        <f t="shared" si="8"/>
        <v>4592.5723083105868</v>
      </c>
      <c r="H35" s="178">
        <f t="shared" si="5"/>
        <v>46530.334097427956</v>
      </c>
    </row>
    <row r="36" spans="2:8" ht="21.95" customHeight="1" x14ac:dyDescent="0.35">
      <c r="B36" s="174">
        <f t="shared" si="6"/>
        <v>1984</v>
      </c>
      <c r="C36" s="175">
        <f t="shared" si="8"/>
        <v>3593.9585434826486</v>
      </c>
      <c r="D36" s="176">
        <f t="shared" si="8"/>
        <v>10455.850766679065</v>
      </c>
      <c r="E36" s="176">
        <f t="shared" si="8"/>
        <v>14200.436064750658</v>
      </c>
      <c r="F36" s="176">
        <f t="shared" si="8"/>
        <v>12815.04445762869</v>
      </c>
      <c r="G36" s="177">
        <f t="shared" si="8"/>
        <v>3268.561926853728</v>
      </c>
      <c r="H36" s="178">
        <f t="shared" si="5"/>
        <v>44333.851759394791</v>
      </c>
    </row>
    <row r="37" spans="2:8" ht="21.95" customHeight="1" x14ac:dyDescent="0.35">
      <c r="B37" s="174">
        <f t="shared" si="6"/>
        <v>1985</v>
      </c>
      <c r="C37" s="175">
        <f t="shared" si="8"/>
        <v>9413.0524775283211</v>
      </c>
      <c r="D37" s="176">
        <f t="shared" si="8"/>
        <v>10942.338825417013</v>
      </c>
      <c r="E37" s="176">
        <f t="shared" si="8"/>
        <v>11023.34317234934</v>
      </c>
      <c r="F37" s="176">
        <f t="shared" si="8"/>
        <v>8015.3328237950645</v>
      </c>
      <c r="G37" s="177">
        <f t="shared" si="8"/>
        <v>2830.7144800083993</v>
      </c>
      <c r="H37" s="178">
        <f t="shared" si="5"/>
        <v>42224.781779098135</v>
      </c>
    </row>
    <row r="38" spans="2:8" ht="21.95" customHeight="1" x14ac:dyDescent="0.35">
      <c r="B38" s="174">
        <f t="shared" si="6"/>
        <v>1986</v>
      </c>
      <c r="C38" s="175">
        <f t="shared" si="8"/>
        <v>6642.093106891185</v>
      </c>
      <c r="D38" s="176">
        <f t="shared" si="8"/>
        <v>10755.10496141845</v>
      </c>
      <c r="E38" s="176">
        <f t="shared" si="8"/>
        <v>10506.894587868679</v>
      </c>
      <c r="F38" s="176">
        <f t="shared" si="8"/>
        <v>11498.425117644603</v>
      </c>
      <c r="G38" s="177">
        <f t="shared" si="8"/>
        <v>3378.1936139176983</v>
      </c>
      <c r="H38" s="178">
        <f t="shared" si="5"/>
        <v>42780.711387740615</v>
      </c>
    </row>
    <row r="39" spans="2:8" ht="21.95" customHeight="1" x14ac:dyDescent="0.35">
      <c r="B39" s="174">
        <f t="shared" si="6"/>
        <v>1987</v>
      </c>
      <c r="C39" s="175">
        <f t="shared" si="8"/>
        <v>8584.10161168181</v>
      </c>
      <c r="D39" s="176">
        <f t="shared" si="8"/>
        <v>14067.327367294691</v>
      </c>
      <c r="E39" s="176">
        <f t="shared" si="8"/>
        <v>7965.5685062436478</v>
      </c>
      <c r="F39" s="176">
        <f t="shared" si="8"/>
        <v>5799.1650704423428</v>
      </c>
      <c r="G39" s="177">
        <f t="shared" si="8"/>
        <v>8356.2750458886076</v>
      </c>
      <c r="H39" s="178">
        <f t="shared" si="5"/>
        <v>44772.437601551101</v>
      </c>
    </row>
    <row r="40" spans="2:8" ht="21.95" customHeight="1" x14ac:dyDescent="0.35">
      <c r="B40" s="174">
        <f t="shared" si="6"/>
        <v>1988</v>
      </c>
      <c r="C40" s="175">
        <f t="shared" si="8"/>
        <v>9893.5912727508585</v>
      </c>
      <c r="D40" s="176">
        <f t="shared" si="8"/>
        <v>8801.5517589573283</v>
      </c>
      <c r="E40" s="176">
        <f t="shared" si="8"/>
        <v>8874.7140766839148</v>
      </c>
      <c r="F40" s="176">
        <f t="shared" si="8"/>
        <v>7998.4687811638214</v>
      </c>
      <c r="G40" s="177">
        <f t="shared" si="8"/>
        <v>6267.0968155182354</v>
      </c>
      <c r="H40" s="178">
        <f t="shared" si="5"/>
        <v>41835.422705074161</v>
      </c>
    </row>
    <row r="41" spans="2:8" ht="21.95" customHeight="1" x14ac:dyDescent="0.35">
      <c r="B41" s="174">
        <f t="shared" si="6"/>
        <v>1989</v>
      </c>
      <c r="C41" s="175">
        <f t="shared" si="8"/>
        <v>7276.1366687052241</v>
      </c>
      <c r="D41" s="176">
        <f t="shared" si="8"/>
        <v>7970.3377463797624</v>
      </c>
      <c r="E41" s="176">
        <f t="shared" si="8"/>
        <v>11696.878294207032</v>
      </c>
      <c r="F41" s="176">
        <f t="shared" si="8"/>
        <v>8979.8975060951834</v>
      </c>
      <c r="G41" s="177">
        <f t="shared" si="8"/>
        <v>7235.8343801578003</v>
      </c>
      <c r="H41" s="178">
        <f t="shared" si="5"/>
        <v>43159.084595545006</v>
      </c>
    </row>
    <row r="42" spans="2:8" ht="21.95" customHeight="1" x14ac:dyDescent="0.35">
      <c r="B42" s="174">
        <f t="shared" si="6"/>
        <v>1990</v>
      </c>
      <c r="C42" s="175">
        <f t="shared" ref="C42:G51" si="9">SUMIF(YM,10*$B42+C$68,IF(DV_1=1,CUR_RESULTS,CUR_VOLUME))</f>
        <v>3704.7414198237993</v>
      </c>
      <c r="D42" s="176">
        <f t="shared" si="9"/>
        <v>9251.1989301156736</v>
      </c>
      <c r="E42" s="176">
        <f t="shared" si="9"/>
        <v>9548.7270528261215</v>
      </c>
      <c r="F42" s="176">
        <f t="shared" si="9"/>
        <v>8781.6696876950809</v>
      </c>
      <c r="G42" s="177">
        <f t="shared" si="9"/>
        <v>9245.0743647663385</v>
      </c>
      <c r="H42" s="178">
        <f t="shared" si="5"/>
        <v>40531.411455227011</v>
      </c>
    </row>
    <row r="43" spans="2:8" ht="21.95" customHeight="1" x14ac:dyDescent="0.35">
      <c r="B43" s="174">
        <f t="shared" si="6"/>
        <v>1991</v>
      </c>
      <c r="C43" s="175">
        <f t="shared" si="9"/>
        <v>5437.1868295006652</v>
      </c>
      <c r="D43" s="176">
        <f t="shared" si="9"/>
        <v>6759.7084676914328</v>
      </c>
      <c r="E43" s="176">
        <f t="shared" si="9"/>
        <v>12665.260335091956</v>
      </c>
      <c r="F43" s="176">
        <f t="shared" si="9"/>
        <v>10708.131799394432</v>
      </c>
      <c r="G43" s="177">
        <f t="shared" si="9"/>
        <v>6827.7545153972742</v>
      </c>
      <c r="H43" s="178">
        <f t="shared" si="5"/>
        <v>42398.041947075762</v>
      </c>
    </row>
    <row r="44" spans="2:8" ht="21.95" customHeight="1" x14ac:dyDescent="0.35">
      <c r="B44" s="174">
        <f t="shared" si="6"/>
        <v>1992</v>
      </c>
      <c r="C44" s="175">
        <f t="shared" si="9"/>
        <v>5596.9867473201984</v>
      </c>
      <c r="D44" s="176">
        <f t="shared" si="9"/>
        <v>8069.4652183894077</v>
      </c>
      <c r="E44" s="176">
        <f t="shared" si="9"/>
        <v>9592.660576081511</v>
      </c>
      <c r="F44" s="176">
        <f t="shared" si="9"/>
        <v>7928.2150482021971</v>
      </c>
      <c r="G44" s="177">
        <f t="shared" si="9"/>
        <v>6306.8740856828026</v>
      </c>
      <c r="H44" s="178">
        <f t="shared" si="5"/>
        <v>37494.201675676115</v>
      </c>
    </row>
    <row r="45" spans="2:8" ht="21.95" customHeight="1" x14ac:dyDescent="0.35">
      <c r="B45" s="174">
        <f t="shared" si="6"/>
        <v>1993</v>
      </c>
      <c r="C45" s="175">
        <f t="shared" si="9"/>
        <v>7827.038933499558</v>
      </c>
      <c r="D45" s="176">
        <f t="shared" si="9"/>
        <v>8136.5321003293511</v>
      </c>
      <c r="E45" s="176">
        <f t="shared" si="9"/>
        <v>7129.0976154630762</v>
      </c>
      <c r="F45" s="176">
        <f t="shared" si="9"/>
        <v>6997.326865822035</v>
      </c>
      <c r="G45" s="177">
        <f t="shared" si="9"/>
        <v>6947.5168981518764</v>
      </c>
      <c r="H45" s="178">
        <f t="shared" si="5"/>
        <v>37037.512413265897</v>
      </c>
    </row>
    <row r="46" spans="2:8" ht="21.95" customHeight="1" x14ac:dyDescent="0.35">
      <c r="B46" s="174">
        <f t="shared" si="6"/>
        <v>1994</v>
      </c>
      <c r="C46" s="175">
        <f t="shared" si="9"/>
        <v>7569.8321467738151</v>
      </c>
      <c r="D46" s="176">
        <f t="shared" si="9"/>
        <v>10285.11342590081</v>
      </c>
      <c r="E46" s="176">
        <f t="shared" si="9"/>
        <v>10978.269152017501</v>
      </c>
      <c r="F46" s="176">
        <f t="shared" si="9"/>
        <v>8252.3548632110414</v>
      </c>
      <c r="G46" s="177">
        <f t="shared" si="9"/>
        <v>8536.6211850144755</v>
      </c>
      <c r="H46" s="178">
        <f t="shared" si="5"/>
        <v>45622.190772917638</v>
      </c>
    </row>
    <row r="47" spans="2:8" ht="21.95" customHeight="1" x14ac:dyDescent="0.35">
      <c r="B47" s="174">
        <f t="shared" si="6"/>
        <v>1995</v>
      </c>
      <c r="C47" s="175">
        <f t="shared" si="9"/>
        <v>7235.9164020906001</v>
      </c>
      <c r="D47" s="176">
        <f t="shared" si="9"/>
        <v>10710.552478080666</v>
      </c>
      <c r="E47" s="176">
        <f t="shared" si="9"/>
        <v>7485.4416268017676</v>
      </c>
      <c r="F47" s="176">
        <f t="shared" si="9"/>
        <v>9338.6844065776968</v>
      </c>
      <c r="G47" s="177">
        <f t="shared" si="9"/>
        <v>6496.8212113534892</v>
      </c>
      <c r="H47" s="178">
        <f t="shared" si="5"/>
        <v>41267.416124904215</v>
      </c>
    </row>
    <row r="48" spans="2:8" ht="21.95" customHeight="1" x14ac:dyDescent="0.35">
      <c r="B48" s="174">
        <f t="shared" si="6"/>
        <v>1996</v>
      </c>
      <c r="C48" s="175">
        <f t="shared" si="9"/>
        <v>2800.1730791097516</v>
      </c>
      <c r="D48" s="176">
        <f t="shared" si="9"/>
        <v>7199.9920301177317</v>
      </c>
      <c r="E48" s="176">
        <f t="shared" si="9"/>
        <v>11303.066048948353</v>
      </c>
      <c r="F48" s="176">
        <f t="shared" si="9"/>
        <v>11685.354889583754</v>
      </c>
      <c r="G48" s="177">
        <f t="shared" si="9"/>
        <v>6230.4461510538613</v>
      </c>
      <c r="H48" s="178">
        <f t="shared" si="5"/>
        <v>39219.032198813453</v>
      </c>
    </row>
    <row r="49" spans="2:8" ht="21.95" customHeight="1" x14ac:dyDescent="0.35">
      <c r="B49" s="174">
        <f t="shared" si="6"/>
        <v>1997</v>
      </c>
      <c r="C49" s="175">
        <f t="shared" si="9"/>
        <v>5594.3646112730703</v>
      </c>
      <c r="D49" s="176">
        <f t="shared" si="9"/>
        <v>8327.9361016891016</v>
      </c>
      <c r="E49" s="176">
        <f t="shared" si="9"/>
        <v>10517.476575838657</v>
      </c>
      <c r="F49" s="176">
        <f t="shared" si="9"/>
        <v>9071.5530345285479</v>
      </c>
      <c r="G49" s="177">
        <f t="shared" si="9"/>
        <v>8009.0063842498585</v>
      </c>
      <c r="H49" s="178">
        <f t="shared" si="5"/>
        <v>41520.336707579234</v>
      </c>
    </row>
    <row r="50" spans="2:8" ht="21.95" customHeight="1" x14ac:dyDescent="0.35">
      <c r="B50" s="174">
        <f t="shared" si="6"/>
        <v>1998</v>
      </c>
      <c r="C50" s="175">
        <f t="shared" si="9"/>
        <v>4480.5771223033935</v>
      </c>
      <c r="D50" s="176">
        <f t="shared" si="9"/>
        <v>5158.4028230827771</v>
      </c>
      <c r="E50" s="176">
        <f t="shared" si="9"/>
        <v>9985.4641549225635</v>
      </c>
      <c r="F50" s="176">
        <f t="shared" si="9"/>
        <v>9734.677425622287</v>
      </c>
      <c r="G50" s="177">
        <f t="shared" si="9"/>
        <v>8986.1842151255805</v>
      </c>
      <c r="H50" s="178">
        <f t="shared" si="5"/>
        <v>38345.305741056596</v>
      </c>
    </row>
    <row r="51" spans="2:8" ht="21.95" customHeight="1" x14ac:dyDescent="0.35">
      <c r="B51" s="174">
        <f t="shared" si="6"/>
        <v>1999</v>
      </c>
      <c r="C51" s="175">
        <f t="shared" si="9"/>
        <v>5660.3235507693444</v>
      </c>
      <c r="D51" s="176">
        <f t="shared" si="9"/>
        <v>6021.3982045016328</v>
      </c>
      <c r="E51" s="176">
        <f t="shared" si="9"/>
        <v>7686.4944170901581</v>
      </c>
      <c r="F51" s="176">
        <f t="shared" si="9"/>
        <v>8362.62597322082</v>
      </c>
      <c r="G51" s="177">
        <f t="shared" si="9"/>
        <v>6098.8415639934428</v>
      </c>
      <c r="H51" s="178">
        <f t="shared" si="5"/>
        <v>33829.683709575402</v>
      </c>
    </row>
    <row r="52" spans="2:8" ht="21.95" customHeight="1" x14ac:dyDescent="0.35">
      <c r="B52" s="174">
        <f t="shared" si="6"/>
        <v>2000</v>
      </c>
      <c r="C52" s="175">
        <f t="shared" ref="C52:G66" si="10">SUMIF(YM,10*$B52+C$68,IF(DV_1=1,CUR_RESULTS,CUR_VOLUME))</f>
        <v>5157.7023623634577</v>
      </c>
      <c r="D52" s="176">
        <f t="shared" si="10"/>
        <v>6810.0353889281205</v>
      </c>
      <c r="E52" s="176">
        <f t="shared" si="10"/>
        <v>9684.8439277845355</v>
      </c>
      <c r="F52" s="176">
        <f t="shared" si="10"/>
        <v>9626.3724847102148</v>
      </c>
      <c r="G52" s="177">
        <f t="shared" si="10"/>
        <v>7354.0598003553177</v>
      </c>
      <c r="H52" s="178">
        <f t="shared" si="5"/>
        <v>38633.013964141646</v>
      </c>
    </row>
    <row r="53" spans="2:8" ht="21.95" customHeight="1" x14ac:dyDescent="0.35">
      <c r="B53" s="174">
        <f t="shared" si="6"/>
        <v>2001</v>
      </c>
      <c r="C53" s="175">
        <f t="shared" si="10"/>
        <v>6644.3769221308921</v>
      </c>
      <c r="D53" s="176">
        <f t="shared" si="10"/>
        <v>6746.9303340557399</v>
      </c>
      <c r="E53" s="176">
        <f t="shared" si="10"/>
        <v>9857.691330331887</v>
      </c>
      <c r="F53" s="176">
        <f t="shared" si="10"/>
        <v>13577.896877579267</v>
      </c>
      <c r="G53" s="177">
        <f t="shared" si="10"/>
        <v>8005.0689529610481</v>
      </c>
      <c r="H53" s="178">
        <f t="shared" si="5"/>
        <v>44831.964417058836</v>
      </c>
    </row>
    <row r="54" spans="2:8" ht="21.95" customHeight="1" x14ac:dyDescent="0.35">
      <c r="B54" s="174">
        <f t="shared" si="6"/>
        <v>2002</v>
      </c>
      <c r="C54" s="175">
        <f t="shared" si="10"/>
        <v>4613.9572015718413</v>
      </c>
      <c r="D54" s="176">
        <f t="shared" si="10"/>
        <v>10638.893224527983</v>
      </c>
      <c r="E54" s="176">
        <f t="shared" si="10"/>
        <v>11395.912580906239</v>
      </c>
      <c r="F54" s="176">
        <f t="shared" si="10"/>
        <v>8534.93234234173</v>
      </c>
      <c r="G54" s="177">
        <f t="shared" si="10"/>
        <v>4255.0639434233899</v>
      </c>
      <c r="H54" s="178">
        <f t="shared" si="5"/>
        <v>39438.759292771181</v>
      </c>
    </row>
    <row r="55" spans="2:8" ht="21.95" customHeight="1" x14ac:dyDescent="0.35">
      <c r="B55" s="174">
        <f t="shared" si="6"/>
        <v>2003</v>
      </c>
      <c r="C55" s="175">
        <f t="shared" si="10"/>
        <v>6237.0583538522596</v>
      </c>
      <c r="D55" s="176">
        <f t="shared" si="10"/>
        <v>6407.5747645160318</v>
      </c>
      <c r="E55" s="176">
        <f t="shared" si="10"/>
        <v>10629.200530140624</v>
      </c>
      <c r="F55" s="176">
        <f t="shared" si="10"/>
        <v>8137.5342396278429</v>
      </c>
      <c r="G55" s="177">
        <f t="shared" si="10"/>
        <v>8321.7728851247903</v>
      </c>
      <c r="H55" s="178">
        <f t="shared" si="5"/>
        <v>39733.140773261548</v>
      </c>
    </row>
    <row r="56" spans="2:8" ht="21.95" customHeight="1" x14ac:dyDescent="0.35">
      <c r="B56" s="174">
        <f t="shared" si="6"/>
        <v>2004</v>
      </c>
      <c r="C56" s="175">
        <f t="shared" si="10"/>
        <v>5788.3405171767154</v>
      </c>
      <c r="D56" s="176">
        <f t="shared" si="10"/>
        <v>8031.3276089065475</v>
      </c>
      <c r="E56" s="176">
        <f t="shared" si="10"/>
        <v>10194.76560092358</v>
      </c>
      <c r="F56" s="176">
        <f t="shared" si="10"/>
        <v>8961.4611148224285</v>
      </c>
      <c r="G56" s="177">
        <f t="shared" si="10"/>
        <v>6220.3316145477202</v>
      </c>
      <c r="H56" s="178">
        <f t="shared" si="5"/>
        <v>39196.226456376993</v>
      </c>
    </row>
    <row r="57" spans="2:8" ht="21.95" customHeight="1" x14ac:dyDescent="0.35">
      <c r="B57" s="174">
        <f t="shared" si="6"/>
        <v>2005</v>
      </c>
      <c r="C57" s="175">
        <f t="shared" si="10"/>
        <v>6578.0047522173727</v>
      </c>
      <c r="D57" s="176">
        <f t="shared" si="10"/>
        <v>5380.9302125825634</v>
      </c>
      <c r="E57" s="176">
        <f t="shared" si="10"/>
        <v>12330.511174491796</v>
      </c>
      <c r="F57" s="176">
        <f t="shared" si="10"/>
        <v>7915.4920304229563</v>
      </c>
      <c r="G57" s="177">
        <f t="shared" si="10"/>
        <v>5379.4822648813224</v>
      </c>
      <c r="H57" s="178">
        <f t="shared" si="5"/>
        <v>37584.42043459601</v>
      </c>
    </row>
    <row r="58" spans="2:8" ht="21.95" customHeight="1" x14ac:dyDescent="0.35">
      <c r="B58" s="174">
        <f t="shared" si="6"/>
        <v>2006</v>
      </c>
      <c r="C58" s="175">
        <f t="shared" si="10"/>
        <v>9797.5509035212253</v>
      </c>
      <c r="D58" s="176">
        <f t="shared" si="10"/>
        <v>7081.5976213147678</v>
      </c>
      <c r="E58" s="176">
        <f t="shared" si="10"/>
        <v>10125.662961812703</v>
      </c>
      <c r="F58" s="176">
        <f t="shared" si="10"/>
        <v>10877.70698680605</v>
      </c>
      <c r="G58" s="177">
        <f t="shared" si="10"/>
        <v>9345.00299679829</v>
      </c>
      <c r="H58" s="178">
        <f t="shared" si="5"/>
        <v>47227.521470253036</v>
      </c>
    </row>
    <row r="59" spans="2:8" ht="21.95" customHeight="1" x14ac:dyDescent="0.35">
      <c r="B59" s="174">
        <f t="shared" si="6"/>
        <v>2007</v>
      </c>
      <c r="C59" s="175">
        <f t="shared" si="10"/>
        <v>5961.1095933296774</v>
      </c>
      <c r="D59" s="176">
        <f t="shared" si="10"/>
        <v>7587.8913466956692</v>
      </c>
      <c r="E59" s="176">
        <f t="shared" si="10"/>
        <v>13145.720642138396</v>
      </c>
      <c r="F59" s="176">
        <f t="shared" si="10"/>
        <v>9154.9844312879559</v>
      </c>
      <c r="G59" s="177">
        <f t="shared" si="10"/>
        <v>4116.7000819942077</v>
      </c>
      <c r="H59" s="178">
        <f t="shared" si="5"/>
        <v>39966.406095445913</v>
      </c>
    </row>
    <row r="60" spans="2:8" ht="21.95" customHeight="1" x14ac:dyDescent="0.35">
      <c r="B60" s="174">
        <f t="shared" si="6"/>
        <v>2008</v>
      </c>
      <c r="C60" s="175">
        <f t="shared" si="10"/>
        <v>5039.3996506074691</v>
      </c>
      <c r="D60" s="176">
        <f t="shared" si="10"/>
        <v>8780.0320703473626</v>
      </c>
      <c r="E60" s="176">
        <f t="shared" si="10"/>
        <v>10207.128945217022</v>
      </c>
      <c r="F60" s="176">
        <f t="shared" si="10"/>
        <v>10328.389356188974</v>
      </c>
      <c r="G60" s="177">
        <f t="shared" si="10"/>
        <v>6608.3491098898721</v>
      </c>
      <c r="H60" s="178">
        <f t="shared" si="5"/>
        <v>40963.299132250708</v>
      </c>
    </row>
    <row r="61" spans="2:8" ht="21.95" customHeight="1" x14ac:dyDescent="0.35">
      <c r="B61" s="174">
        <f t="shared" si="6"/>
        <v>2009</v>
      </c>
      <c r="C61" s="175">
        <f t="shared" si="10"/>
        <v>5081.2715749416629</v>
      </c>
      <c r="D61" s="176">
        <f t="shared" si="10"/>
        <v>11279.098988896912</v>
      </c>
      <c r="E61" s="176">
        <f t="shared" si="10"/>
        <v>8652.0114435670512</v>
      </c>
      <c r="F61" s="176">
        <f t="shared" si="10"/>
        <v>9055.0845513542045</v>
      </c>
      <c r="G61" s="177">
        <f t="shared" si="10"/>
        <v>10380.40961714372</v>
      </c>
      <c r="H61" s="178">
        <f t="shared" ref="H61" si="11">SUM(C61:G61)</f>
        <v>44447.876175903548</v>
      </c>
    </row>
    <row r="62" spans="2:8" ht="21.95" customHeight="1" x14ac:dyDescent="0.35">
      <c r="B62" s="174">
        <f t="shared" si="6"/>
        <v>2010</v>
      </c>
      <c r="C62" s="175">
        <f>SUMIF(YM,10*$B62+C$68,IF(DV_1=1,CUR_RESULTS,CUR_VOLUME))</f>
        <v>5819.5034827010722</v>
      </c>
      <c r="D62" s="176">
        <f t="shared" si="10"/>
        <v>9214.2342179321113</v>
      </c>
      <c r="E62" s="176">
        <f t="shared" si="10"/>
        <v>8385.3768267315882</v>
      </c>
      <c r="F62" s="176">
        <f t="shared" si="10"/>
        <v>8288.9852530379376</v>
      </c>
      <c r="G62" s="177">
        <f t="shared" si="10"/>
        <v>3998.3009117587121</v>
      </c>
      <c r="H62" s="178">
        <f t="shared" ref="H62:H66" si="12">SUM(C62:G62)</f>
        <v>35706.40069216142</v>
      </c>
    </row>
    <row r="63" spans="2:8" ht="21.95" customHeight="1" x14ac:dyDescent="0.35">
      <c r="B63" s="325">
        <f>B62+1</f>
        <v>2011</v>
      </c>
      <c r="C63" s="326">
        <f t="shared" si="10"/>
        <v>5486.7201428449362</v>
      </c>
      <c r="D63" s="327">
        <f t="shared" si="10"/>
        <v>8354.6433701645456</v>
      </c>
      <c r="E63" s="327">
        <f t="shared" si="10"/>
        <v>8921.7655384104801</v>
      </c>
      <c r="F63" s="327">
        <f t="shared" ref="F63:G65" si="13">SUMIF(YM,10*$B63+F$68,IF(DV_1=1,CUR_RESULTS,CUR_VOLUME))</f>
        <v>10872.433239419945</v>
      </c>
      <c r="G63" s="328">
        <f t="shared" si="13"/>
        <v>8720.4214017689701</v>
      </c>
      <c r="H63" s="329">
        <f t="shared" si="12"/>
        <v>42355.983692608876</v>
      </c>
    </row>
    <row r="64" spans="2:8" ht="21.95" customHeight="1" x14ac:dyDescent="0.35">
      <c r="B64" s="325">
        <f t="shared" ref="B64:B66" si="14">B63+1</f>
        <v>2012</v>
      </c>
      <c r="C64" s="175">
        <f t="shared" si="10"/>
        <v>6367.0584804882546</v>
      </c>
      <c r="D64" s="176">
        <f t="shared" si="10"/>
        <v>5190.8875679140547</v>
      </c>
      <c r="E64" s="176">
        <f t="shared" si="10"/>
        <v>9309.6802575984857</v>
      </c>
      <c r="F64" s="176">
        <f t="shared" si="13"/>
        <v>5617.9033771631066</v>
      </c>
      <c r="G64" s="177">
        <f t="shared" si="13"/>
        <v>3131.7220301704037</v>
      </c>
      <c r="H64" s="178">
        <f t="shared" si="12"/>
        <v>29617.251713334306</v>
      </c>
    </row>
    <row r="65" spans="2:8" ht="21.95" customHeight="1" x14ac:dyDescent="0.35">
      <c r="B65" s="325">
        <f t="shared" si="14"/>
        <v>2013</v>
      </c>
      <c r="C65" s="175">
        <f t="shared" si="10"/>
        <v>6855.7653815185258</v>
      </c>
      <c r="D65" s="176">
        <f t="shared" si="10"/>
        <v>5537.9487926132551</v>
      </c>
      <c r="E65" s="176">
        <f t="shared" si="10"/>
        <v>6227.8058363715381</v>
      </c>
      <c r="F65" s="176">
        <f t="shared" si="13"/>
        <v>8280.5288993808099</v>
      </c>
      <c r="G65" s="177">
        <f t="shared" si="13"/>
        <v>4692.6664514377189</v>
      </c>
      <c r="H65" s="178">
        <f t="shared" si="12"/>
        <v>31594.715361321847</v>
      </c>
    </row>
    <row r="66" spans="2:8" ht="21.95" customHeight="1" x14ac:dyDescent="0.35">
      <c r="B66" s="325">
        <f t="shared" si="14"/>
        <v>2014</v>
      </c>
      <c r="C66" s="167">
        <f t="shared" si="10"/>
        <v>6143.6624567105318</v>
      </c>
      <c r="D66" s="168">
        <f t="shared" si="10"/>
        <v>7465.9823171533171</v>
      </c>
      <c r="E66" s="168">
        <f t="shared" si="10"/>
        <v>10662.777141087288</v>
      </c>
      <c r="F66" s="168">
        <f>SUMIF(YM,10*$B66+F$68,IF(DV_1=1,CUR_RESULTS,CUR_VOLUME))</f>
        <v>10449.340819378514</v>
      </c>
      <c r="G66" s="100">
        <f t="shared" si="10"/>
        <v>6189.6508885384128</v>
      </c>
      <c r="H66" s="101">
        <f t="shared" si="12"/>
        <v>40911.413622868058</v>
      </c>
    </row>
    <row r="67" spans="2:8" x14ac:dyDescent="0.35"/>
    <row r="68" spans="2:8" hidden="1" x14ac:dyDescent="0.35">
      <c r="C68" s="166">
        <v>5</v>
      </c>
      <c r="D68" s="166">
        <v>6</v>
      </c>
      <c r="E68" s="166">
        <v>7</v>
      </c>
      <c r="F68" s="166">
        <v>8</v>
      </c>
      <c r="G68" s="166">
        <v>9</v>
      </c>
    </row>
  </sheetData>
  <sheetProtection password="CB11" sheet="1" objects="1" scenarios="1"/>
  <pageMargins left="0.70866141732283505" right="0.70866141732283505" top="0.74803149606299202" bottom="0.74803149606299202" header="0.31496062992126" footer="0.31496062992126"/>
  <pageSetup scale="62" fitToHeight="2" orientation="portrait" r:id="rId1"/>
  <headerFooter>
    <oddFooter>&amp;L&amp;D &amp;T&amp;CPage &amp;P of &amp;N&amp;R&amp;F</oddFooter>
  </headerFooter>
  <drawing r:id="rId2"/>
  <legacyDrawing r:id="rId3"/>
  <mc:AlternateContent xmlns:mc="http://schemas.openxmlformats.org/markup-compatibility/2006">
    <mc:Choice Requires="x14">
      <controls>
        <mc:AlternateContent xmlns:mc="http://schemas.openxmlformats.org/markup-compatibility/2006">
          <mc:Choice Requires="x14">
            <control shapeId="38915" r:id="rId4" name="BtnHelp">
              <controlPr defaultSize="0" print="0" autoFill="0" autoPict="0" macro="[0]!ShowHelp">
                <anchor moveWithCells="1" sizeWithCells="1">
                  <from>
                    <xdr:col>7</xdr:col>
                    <xdr:colOff>152400</xdr:colOff>
                    <xdr:row>0</xdr:row>
                    <xdr:rowOff>228600</xdr:rowOff>
                  </from>
                  <to>
                    <xdr:col>7</xdr:col>
                    <xdr:colOff>1152525</xdr:colOff>
                    <xdr:row>0</xdr:row>
                    <xdr:rowOff>523875</xdr:rowOff>
                  </to>
                </anchor>
              </controlPr>
            </control>
          </mc:Choice>
        </mc:AlternateContent>
        <mc:AlternateContent xmlns:mc="http://schemas.openxmlformats.org/markup-compatibility/2006">
          <mc:Choice Requires="x14">
            <control shapeId="38918" r:id="rId5" name="btnOutput">
              <controlPr defaultSize="0" print="0" autoFill="0" autoPict="0" macro="[0]!StartOutput">
                <anchor moveWithCells="1" sizeWithCells="1">
                  <from>
                    <xdr:col>7</xdr:col>
                    <xdr:colOff>152400</xdr:colOff>
                    <xdr:row>1</xdr:row>
                    <xdr:rowOff>104775</xdr:rowOff>
                  </from>
                  <to>
                    <xdr:col>7</xdr:col>
                    <xdr:colOff>1152525</xdr:colOff>
                    <xdr:row>1</xdr:row>
                    <xdr:rowOff>400050</xdr:rowOff>
                  </to>
                </anchor>
              </controlPr>
            </control>
          </mc:Choice>
        </mc:AlternateContent>
        <mc:AlternateContent xmlns:mc="http://schemas.openxmlformats.org/markup-compatibility/2006">
          <mc:Choice Requires="x14">
            <control shapeId="38919" r:id="rId6" name="Drop Down 7">
              <controlPr defaultSize="0" autoLine="0" autoPict="0" macro="[0]!PlotAreaChanged">
                <anchor moveWithCells="1">
                  <from>
                    <xdr:col>4</xdr:col>
                    <xdr:colOff>209550</xdr:colOff>
                    <xdr:row>1</xdr:row>
                    <xdr:rowOff>114300</xdr:rowOff>
                  </from>
                  <to>
                    <xdr:col>5</xdr:col>
                    <xdr:colOff>533400</xdr:colOff>
                    <xdr:row>1</xdr:row>
                    <xdr:rowOff>390525</xdr:rowOff>
                  </to>
                </anchor>
              </controlPr>
            </control>
          </mc:Choice>
        </mc:AlternateContent>
        <mc:AlternateContent xmlns:mc="http://schemas.openxmlformats.org/markup-compatibility/2006">
          <mc:Choice Requires="x14">
            <control shapeId="38921" r:id="rId7" name="Drop Down 9">
              <controlPr defaultSize="0" autoLine="0" autoPict="0" macro="[0]!PlotAreaChanged">
                <anchor moveWithCells="1">
                  <from>
                    <xdr:col>5</xdr:col>
                    <xdr:colOff>981075</xdr:colOff>
                    <xdr:row>1</xdr:row>
                    <xdr:rowOff>114300</xdr:rowOff>
                  </from>
                  <to>
                    <xdr:col>6</xdr:col>
                    <xdr:colOff>1304925</xdr:colOff>
                    <xdr:row>1</xdr:row>
                    <xdr:rowOff>390525</xdr:rowOff>
                  </to>
                </anchor>
              </controlPr>
            </control>
          </mc:Choice>
        </mc:AlternateContent>
      </controls>
    </mc:Choice>
  </mc:AlternateContent>
</worksheet>
</file>

<file path=xl/worksheets/sheet14.xml><?xml version="1.0" encoding="utf-8"?>
<worksheet xmlns="http://schemas.openxmlformats.org/spreadsheetml/2006/main" xmlns:r="http://schemas.openxmlformats.org/officeDocument/2006/relationships" xmlns:xdr="http://schemas.openxmlformats.org/drawingml/2006/spreadsheetDrawing" xmlns:x14="http://schemas.microsoft.com/office/spreadsheetml/2009/9/main" xmlns:mc="http://schemas.openxmlformats.org/markup-compatibility/2006" xmlns:x14ac="http://schemas.microsoft.com/office/spreadsheetml/2009/9/ac" mc:Ignorable="x14ac">
  <sheetPr codeName="Sheet25">
    <pageSetUpPr fitToPage="1"/>
  </sheetPr>
  <dimension ref="A1:AE28"/>
  <sheetViews>
    <sheetView workbookViewId="0"/>
  </sheetViews>
  <sheetFormatPr defaultColWidth="0" defaultRowHeight="18" zeroHeight="1" x14ac:dyDescent="0.35"/>
  <cols>
    <col min="1" max="1" width="2.625" customWidth="1"/>
    <col min="2" max="2" width="25.625" customWidth="1"/>
    <col min="3" max="6" width="15.625" customWidth="1"/>
    <col min="7" max="7" width="10.625" customWidth="1"/>
    <col min="8" max="12" width="15.625" customWidth="1"/>
    <col min="13" max="13" width="5.625" customWidth="1"/>
    <col min="14" max="31" width="0" hidden="1" customWidth="1"/>
    <col min="32" max="16384" width="9" hidden="1"/>
  </cols>
  <sheetData>
    <row r="1" spans="1:31" s="33" customFormat="1" ht="60" customHeight="1" x14ac:dyDescent="0.35">
      <c r="E1" s="34"/>
      <c r="L1" s="155" t="s">
        <v>0</v>
      </c>
    </row>
    <row r="2" spans="1:31" s="300" customFormat="1" ht="39.950000000000003" customHeight="1" x14ac:dyDescent="0.35">
      <c r="A2" s="265" t="s">
        <v>477</v>
      </c>
      <c r="B2" s="97"/>
      <c r="C2" s="97"/>
      <c r="D2" s="97"/>
      <c r="E2" s="97"/>
      <c r="F2" s="97"/>
      <c r="G2" s="97"/>
      <c r="H2" s="97"/>
      <c r="I2" s="97"/>
      <c r="J2" s="97"/>
      <c r="K2" s="97"/>
      <c r="L2" s="266"/>
      <c r="M2" s="97"/>
      <c r="N2" s="97"/>
      <c r="O2" s="97"/>
      <c r="P2" s="97"/>
      <c r="Q2" s="97"/>
      <c r="R2" s="97"/>
      <c r="S2" s="97"/>
      <c r="T2" s="97"/>
      <c r="U2" s="97"/>
      <c r="V2" s="97"/>
      <c r="W2" s="97"/>
      <c r="X2" s="97"/>
      <c r="Y2" s="97"/>
      <c r="Z2" s="97"/>
      <c r="AA2" s="97"/>
      <c r="AB2" s="97"/>
      <c r="AC2" s="97"/>
      <c r="AD2" s="97"/>
      <c r="AE2" s="97"/>
    </row>
    <row r="3" spans="1:31" ht="9.9499999999999993" customHeight="1" x14ac:dyDescent="0.35"/>
    <row r="4" spans="1:31" ht="30" customHeight="1" x14ac:dyDescent="0.35">
      <c r="B4" s="144" t="s">
        <v>478</v>
      </c>
      <c r="C4" s="144"/>
      <c r="H4" s="144" t="s">
        <v>481</v>
      </c>
    </row>
    <row r="5" spans="1:31" x14ac:dyDescent="0.35"/>
    <row r="6" spans="1:31" ht="24.95" customHeight="1" x14ac:dyDescent="0.35">
      <c r="B6" s="295"/>
      <c r="C6" s="274"/>
      <c r="D6" s="302" t="s">
        <v>237</v>
      </c>
      <c r="E6" s="302" t="s">
        <v>237</v>
      </c>
      <c r="F6" s="302" t="s">
        <v>237</v>
      </c>
      <c r="H6" s="295"/>
      <c r="I6" s="295"/>
      <c r="J6" s="295"/>
      <c r="K6" s="295"/>
      <c r="L6" s="295"/>
    </row>
    <row r="7" spans="1:31" ht="24.95" customHeight="1" x14ac:dyDescent="0.35">
      <c r="B7" s="58"/>
      <c r="C7" s="277" t="s">
        <v>84</v>
      </c>
      <c r="D7" s="296" t="s">
        <v>169</v>
      </c>
      <c r="E7" s="296" t="s">
        <v>468</v>
      </c>
      <c r="F7" s="296" t="s">
        <v>469</v>
      </c>
      <c r="H7" s="303">
        <v>5</v>
      </c>
      <c r="I7" s="303">
        <v>6</v>
      </c>
      <c r="J7" s="303">
        <v>7</v>
      </c>
      <c r="K7" s="303">
        <v>8</v>
      </c>
      <c r="L7" s="303">
        <v>9</v>
      </c>
    </row>
    <row r="8" spans="1:31" ht="24.95" customHeight="1" thickBot="1" x14ac:dyDescent="0.4">
      <c r="B8" s="297" t="s">
        <v>334</v>
      </c>
      <c r="C8" s="278" t="s">
        <v>430</v>
      </c>
      <c r="D8" s="297" t="s">
        <v>482</v>
      </c>
      <c r="E8" s="297" t="s">
        <v>482</v>
      </c>
      <c r="F8" s="297" t="s">
        <v>482</v>
      </c>
      <c r="H8" s="297" t="s">
        <v>266</v>
      </c>
      <c r="I8" s="297" t="s">
        <v>267</v>
      </c>
      <c r="J8" s="297" t="s">
        <v>268</v>
      </c>
      <c r="K8" s="297" t="s">
        <v>269</v>
      </c>
      <c r="L8" s="297" t="s">
        <v>270</v>
      </c>
    </row>
    <row r="9" spans="1:31" ht="24.95" customHeight="1" thickTop="1" thickBot="1" x14ac:dyDescent="0.4">
      <c r="B9" s="298" t="s">
        <v>429</v>
      </c>
      <c r="C9" s="268">
        <f>SUM(C10:C24)</f>
        <v>8.8000000000000007</v>
      </c>
      <c r="D9" s="269">
        <f ca="1">SUM(D10:D24)</f>
        <v>24604.502542328453</v>
      </c>
      <c r="E9" s="269">
        <f t="shared" ref="E9:F9" ca="1" si="0">SUM(E10:E24)</f>
        <v>38954.453760790442</v>
      </c>
      <c r="F9" s="269">
        <f t="shared" ca="1" si="0"/>
        <v>40245.133494417969</v>
      </c>
      <c r="H9" s="269"/>
      <c r="I9" s="269"/>
      <c r="J9" s="269"/>
      <c r="K9" s="269"/>
      <c r="L9" s="269"/>
    </row>
    <row r="10" spans="1:31" ht="24.95" customHeight="1" thickTop="1" x14ac:dyDescent="0.35">
      <c r="A10" s="301">
        <v>1</v>
      </c>
      <c r="B10" s="299" t="str">
        <f t="shared" ref="B10:B24" ca="1" si="1">IF($A10&lt;=AREA_COUNT,INDEX(AREA_LIST,$A10),"")</f>
        <v>Test 1</v>
      </c>
      <c r="C10" s="317">
        <f>IF('Water Balance Raw Results'!C46="","",'Water Balance Raw Results'!C46)</f>
        <v>1.4666666666666668</v>
      </c>
      <c r="D10" s="264">
        <f t="shared" ref="D10:D24" ca="1" si="2">IF($B10="","",INDEX(AREA_VOLUMES,7,$A10)/NYEAR)</f>
        <v>3395.3250411003146</v>
      </c>
      <c r="E10" s="264">
        <f t="shared" ref="E10:E24" ca="1" si="3">IF($B10="","",INDEX(AREA_VOLUMES,10,$A10)/NYEAR)</f>
        <v>5227.7226823290566</v>
      </c>
      <c r="F10" s="264">
        <f t="shared" ref="F10:F24" ca="1" si="4">IF($B10="","",INDEX(AREA_VOLUMES,11,$A10)/NYEAR)</f>
        <v>5389.4048271433567</v>
      </c>
      <c r="H10" s="264">
        <f ca="1">IF($B10="","",SUMIF(CalcTable[Month],"="&amp;H$7,INDEX(IRR_RESULTS,0,$A10))*(INDEX(APP_DEMAND,$A10))/NYEAR)</f>
        <v>45.715236677608324</v>
      </c>
      <c r="I10" s="264">
        <f ca="1">IF($B10="","",SUMIF(CalcTable[Month],"="&amp;I$7,INDEX(IRR_RESULTS,0,$A10))*(INDEX(APP_DEMAND,$A10))/NYEAR)</f>
        <v>73.426657024504564</v>
      </c>
      <c r="J10" s="264">
        <f ca="1">IF($B10="","",SUMIF(CalcTable[Month],"="&amp;J$7,INDEX(IRR_RESULTS,0,$A10))*(INDEX(APP_DEMAND,$A10))/NYEAR)</f>
        <v>91.574489869816503</v>
      </c>
      <c r="K10" s="264">
        <f ca="1">IF($B10="","",SUMIF(CalcTable[Month],"="&amp;K$7,INDEX(IRR_RESULTS,0,$A10))*(INDEX(APP_DEMAND,$A10))/NYEAR)</f>
        <v>90.492310092458197</v>
      </c>
      <c r="L10" s="264">
        <f ca="1">IF($B10="","",SUMIF(CalcTable[Month],"="&amp;L$7,INDEX(IRR_RESULTS,0,$A10))*(INDEX(APP_DEMAND,$A10))/NYEAR)</f>
        <v>55.226943767138934</v>
      </c>
    </row>
    <row r="11" spans="1:31" ht="24.95" customHeight="1" x14ac:dyDescent="0.35">
      <c r="A11" s="301">
        <v>2</v>
      </c>
      <c r="B11" s="299" t="str">
        <f t="shared" ca="1" si="1"/>
        <v>Test 2</v>
      </c>
      <c r="C11" s="317">
        <f>IF('Water Balance Raw Results'!C47="","",'Water Balance Raw Results'!C47)</f>
        <v>2.9333333333333336</v>
      </c>
      <c r="D11" s="264">
        <f t="shared" ca="1" si="2"/>
        <v>9749.1102690131884</v>
      </c>
      <c r="E11" s="264">
        <f t="shared" ca="1" si="3"/>
        <v>16081.86565743201</v>
      </c>
      <c r="F11" s="264">
        <f t="shared" ca="1" si="4"/>
        <v>16665.145758996903</v>
      </c>
      <c r="H11" s="264">
        <f ca="1">IF($B11="","",SUMIF(CalcTable[Month],"="&amp;H$7,INDEX(IRR_RESULTS,0,$A11))*(INDEX(APP_DEMAND,$A11))/NYEAR)</f>
        <v>77.210870996195609</v>
      </c>
      <c r="I11" s="264">
        <f ca="1">IF($B11="","",SUMIF(CalcTable[Month],"="&amp;I$7,INDEX(IRR_RESULTS,0,$A11))*(INDEX(APP_DEMAND,$A11))/NYEAR)</f>
        <v>114.774189119987</v>
      </c>
      <c r="J11" s="264">
        <f ca="1">IF($B11="","",SUMIF(CalcTable[Month],"="&amp;J$7,INDEX(IRR_RESULTS,0,$A11))*(INDEX(APP_DEMAND,$A11))/NYEAR)</f>
        <v>139.85242247875922</v>
      </c>
      <c r="K11" s="264">
        <f ca="1">IF($B11="","",SUMIF(CalcTable[Month],"="&amp;K$7,INDEX(IRR_RESULTS,0,$A11))*(INDEX(APP_DEMAND,$A11))/NYEAR)</f>
        <v>132.562652478904</v>
      </c>
      <c r="L11" s="264">
        <f ca="1">IF($B11="","",SUMIF(CalcTable[Month],"="&amp;L$7,INDEX(IRR_RESULTS,0,$A11))*(INDEX(APP_DEMAND,$A11))/NYEAR)</f>
        <v>83.845285065882209</v>
      </c>
    </row>
    <row r="12" spans="1:31" ht="24.95" customHeight="1" x14ac:dyDescent="0.35">
      <c r="A12" s="301">
        <v>3</v>
      </c>
      <c r="B12" s="299" t="str">
        <f t="shared" ca="1" si="1"/>
        <v>Test 3</v>
      </c>
      <c r="C12" s="317">
        <f>IF('Water Balance Raw Results'!C48="","",'Water Balance Raw Results'!C48)</f>
        <v>1.4666666666666668</v>
      </c>
      <c r="D12" s="264">
        <f t="shared" ca="1" si="2"/>
        <v>2553.9581956591755</v>
      </c>
      <c r="E12" s="264">
        <f t="shared" ca="1" si="3"/>
        <v>3932.2848409355556</v>
      </c>
      <c r="F12" s="264">
        <f t="shared" ca="1" si="4"/>
        <v>4053.9018978717072</v>
      </c>
      <c r="H12" s="264">
        <f ca="1">IF($B12="","",SUMIF(CalcTable[Month],"="&amp;H$7,INDEX(IRR_RESULTS,0,$A12))*(INDEX(APP_DEMAND,$A12))/NYEAR)</f>
        <v>33.821557963739764</v>
      </c>
      <c r="I12" s="264">
        <f ca="1">IF($B12="","",SUMIF(CalcTable[Month],"="&amp;I$7,INDEX(IRR_RESULTS,0,$A12))*(INDEX(APP_DEMAND,$A12))/NYEAR)</f>
        <v>54.65637716356278</v>
      </c>
      <c r="J12" s="264">
        <f ca="1">IF($B12="","",SUMIF(CalcTable[Month],"="&amp;J$7,INDEX(IRR_RESULTS,0,$A12))*(INDEX(APP_DEMAND,$A12))/NYEAR)</f>
        <v>67.548861027966538</v>
      </c>
      <c r="K12" s="264">
        <f ca="1">IF($B12="","",SUMIF(CalcTable[Month],"="&amp;K$7,INDEX(IRR_RESULTS,0,$A12))*(INDEX(APP_DEMAND,$A12))/NYEAR)</f>
        <v>68.03153763615181</v>
      </c>
      <c r="L12" s="264">
        <f ca="1">IF($B12="","",SUMIF(CalcTable[Month],"="&amp;L$7,INDEX(IRR_RESULTS,0,$A12))*(INDEX(APP_DEMAND,$A12))/NYEAR)</f>
        <v>44.051996272366779</v>
      </c>
    </row>
    <row r="13" spans="1:31" ht="24.95" customHeight="1" x14ac:dyDescent="0.35">
      <c r="A13" s="301">
        <v>4</v>
      </c>
      <c r="B13" s="299" t="str">
        <f t="shared" ca="1" si="1"/>
        <v>Test 4</v>
      </c>
      <c r="C13" s="317">
        <f>IF('Water Balance Raw Results'!C49="","",'Water Balance Raw Results'!C49)</f>
        <v>2.9333333333333336</v>
      </c>
      <c r="D13" s="264">
        <f t="shared" ca="1" si="2"/>
        <v>8906.1090365557775</v>
      </c>
      <c r="E13" s="264">
        <f t="shared" ca="1" si="3"/>
        <v>13712.580580093818</v>
      </c>
      <c r="F13" s="264">
        <f t="shared" ca="1" si="4"/>
        <v>14136.681010405999</v>
      </c>
      <c r="H13" s="264">
        <f ca="1">IF($B13="","",SUMIF(CalcTable[Month],"="&amp;H$7,INDEX(IRR_RESULTS,0,$A13))*(INDEX(APP_DEMAND,$A13))/NYEAR)</f>
        <v>78.307429475218782</v>
      </c>
      <c r="I13" s="264">
        <f ca="1">IF($B13="","",SUMIF(CalcTable[Month],"="&amp;I$7,INDEX(IRR_RESULTS,0,$A13))*(INDEX(APP_DEMAND,$A13))/NYEAR)</f>
        <v>102.34496147583668</v>
      </c>
      <c r="J13" s="264">
        <f ca="1">IF($B13="","",SUMIF(CalcTable[Month],"="&amp;J$7,INDEX(IRR_RESULTS,0,$A13))*(INDEX(APP_DEMAND,$A13))/NYEAR)</f>
        <v>112.73142849245816</v>
      </c>
      <c r="K13" s="264">
        <f ca="1">IF($B13="","",SUMIF(CalcTable[Month],"="&amp;K$7,INDEX(IRR_RESULTS,0,$A13))*(INDEX(APP_DEMAND,$A13))/NYEAR)</f>
        <v>104.28113796613665</v>
      </c>
      <c r="L13" s="264">
        <f ca="1">IF($B13="","",SUMIF(CalcTable[Month],"="&amp;L$7,INDEX(IRR_RESULTS,0,$A13))*(INDEX(APP_DEMAND,$A13))/NYEAR)</f>
        <v>69.809380548093472</v>
      </c>
    </row>
    <row r="14" spans="1:31" ht="24.95" customHeight="1" x14ac:dyDescent="0.35">
      <c r="A14" s="301">
        <v>5</v>
      </c>
      <c r="B14" s="299" t="str">
        <f t="shared" si="1"/>
        <v/>
      </c>
      <c r="C14" s="317" t="str">
        <f>IF('Water Balance Raw Results'!C50="","",'Water Balance Raw Results'!C50)</f>
        <v/>
      </c>
      <c r="D14" s="264" t="str">
        <f t="shared" si="2"/>
        <v/>
      </c>
      <c r="E14" s="264" t="str">
        <f t="shared" si="3"/>
        <v/>
      </c>
      <c r="F14" s="264" t="str">
        <f t="shared" si="4"/>
        <v/>
      </c>
      <c r="H14" s="264" t="str">
        <f>IF($B14="","",SUMIF(CalcTable[Month],"="&amp;H$7,INDEX(IRR_RESULTS,0,$A14))*(INDEX(APP_DEMAND,$A14))/NYEAR)</f>
        <v/>
      </c>
      <c r="I14" s="264" t="str">
        <f>IF($B14="","",SUMIF(CalcTable[Month],"="&amp;I$7,INDEX(IRR_RESULTS,0,$A14))*(INDEX(APP_DEMAND,$A14))/NYEAR)</f>
        <v/>
      </c>
      <c r="J14" s="264" t="str">
        <f>IF($B14="","",SUMIF(CalcTable[Month],"="&amp;J$7,INDEX(IRR_RESULTS,0,$A14))*(INDEX(APP_DEMAND,$A14))/NYEAR)</f>
        <v/>
      </c>
      <c r="K14" s="264" t="str">
        <f>IF($B14="","",SUMIF(CalcTable[Month],"="&amp;K$7,INDEX(IRR_RESULTS,0,$A14))*(INDEX(APP_DEMAND,$A14))/NYEAR)</f>
        <v/>
      </c>
      <c r="L14" s="264" t="str">
        <f>IF($B14="","",SUMIF(CalcTable[Month],"="&amp;L$7,INDEX(IRR_RESULTS,0,$A14))*(INDEX(APP_DEMAND,$A14))/NYEAR)</f>
        <v/>
      </c>
    </row>
    <row r="15" spans="1:31" ht="24.95" customHeight="1" x14ac:dyDescent="0.35">
      <c r="A15" s="301">
        <v>6</v>
      </c>
      <c r="B15" s="299" t="str">
        <f t="shared" si="1"/>
        <v/>
      </c>
      <c r="C15" s="317" t="str">
        <f>IF('Water Balance Raw Results'!C51="","",'Water Balance Raw Results'!C51)</f>
        <v/>
      </c>
      <c r="D15" s="264" t="str">
        <f t="shared" si="2"/>
        <v/>
      </c>
      <c r="E15" s="264" t="str">
        <f t="shared" si="3"/>
        <v/>
      </c>
      <c r="F15" s="264" t="str">
        <f t="shared" si="4"/>
        <v/>
      </c>
      <c r="H15" s="264" t="str">
        <f>IF($B15="","",SUMIF(CalcTable[Month],"="&amp;H$7,INDEX(IRR_RESULTS,0,$A15))*(INDEX(APP_DEMAND,$A15))/NYEAR)</f>
        <v/>
      </c>
      <c r="I15" s="264" t="str">
        <f>IF($B15="","",SUMIF(CalcTable[Month],"="&amp;I$7,INDEX(IRR_RESULTS,0,$A15))*(INDEX(APP_DEMAND,$A15))/NYEAR)</f>
        <v/>
      </c>
      <c r="J15" s="264" t="str">
        <f>IF($B15="","",SUMIF(CalcTable[Month],"="&amp;J$7,INDEX(IRR_RESULTS,0,$A15))*(INDEX(APP_DEMAND,$A15))/NYEAR)</f>
        <v/>
      </c>
      <c r="K15" s="264" t="str">
        <f>IF($B15="","",SUMIF(CalcTable[Month],"="&amp;K$7,INDEX(IRR_RESULTS,0,$A15))*(INDEX(APP_DEMAND,$A15))/NYEAR)</f>
        <v/>
      </c>
      <c r="L15" s="264" t="str">
        <f>IF($B15="","",SUMIF(CalcTable[Month],"="&amp;L$7,INDEX(IRR_RESULTS,0,$A15))*(INDEX(APP_DEMAND,$A15))/NYEAR)</f>
        <v/>
      </c>
    </row>
    <row r="16" spans="1:31" ht="24.95" customHeight="1" x14ac:dyDescent="0.35">
      <c r="A16" s="301">
        <v>7</v>
      </c>
      <c r="B16" s="299" t="str">
        <f t="shared" si="1"/>
        <v/>
      </c>
      <c r="C16" s="317" t="str">
        <f>IF('Water Balance Raw Results'!C52="","",'Water Balance Raw Results'!C52)</f>
        <v/>
      </c>
      <c r="D16" s="264" t="str">
        <f t="shared" si="2"/>
        <v/>
      </c>
      <c r="E16" s="264" t="str">
        <f t="shared" si="3"/>
        <v/>
      </c>
      <c r="F16" s="264" t="str">
        <f t="shared" si="4"/>
        <v/>
      </c>
      <c r="H16" s="264" t="str">
        <f>IF($B16="","",SUMIF(CalcTable[Month],"="&amp;H$7,INDEX(IRR_RESULTS,0,$A16))*(INDEX(APP_DEMAND,$A16))/NYEAR)</f>
        <v/>
      </c>
      <c r="I16" s="264" t="str">
        <f>IF($B16="","",SUMIF(CalcTable[Month],"="&amp;I$7,INDEX(IRR_RESULTS,0,$A16))*(INDEX(APP_DEMAND,$A16))/NYEAR)</f>
        <v/>
      </c>
      <c r="J16" s="264" t="str">
        <f>IF($B16="","",SUMIF(CalcTable[Month],"="&amp;J$7,INDEX(IRR_RESULTS,0,$A16))*(INDEX(APP_DEMAND,$A16))/NYEAR)</f>
        <v/>
      </c>
      <c r="K16" s="264" t="str">
        <f>IF($B16="","",SUMIF(CalcTable[Month],"="&amp;K$7,INDEX(IRR_RESULTS,0,$A16))*(INDEX(APP_DEMAND,$A16))/NYEAR)</f>
        <v/>
      </c>
      <c r="L16" s="264" t="str">
        <f>IF($B16="","",SUMIF(CalcTable[Month],"="&amp;L$7,INDEX(IRR_RESULTS,0,$A16))*(INDEX(APP_DEMAND,$A16))/NYEAR)</f>
        <v/>
      </c>
    </row>
    <row r="17" spans="1:12" ht="24.95" customHeight="1" x14ac:dyDescent="0.35">
      <c r="A17" s="301">
        <v>8</v>
      </c>
      <c r="B17" s="299" t="str">
        <f t="shared" si="1"/>
        <v/>
      </c>
      <c r="C17" s="317" t="str">
        <f>IF('Water Balance Raw Results'!C53="","",'Water Balance Raw Results'!C53)</f>
        <v/>
      </c>
      <c r="D17" s="264" t="str">
        <f t="shared" si="2"/>
        <v/>
      </c>
      <c r="E17" s="264" t="str">
        <f t="shared" si="3"/>
        <v/>
      </c>
      <c r="F17" s="264" t="str">
        <f t="shared" si="4"/>
        <v/>
      </c>
      <c r="H17" s="264" t="str">
        <f>IF($B17="","",SUMIF(CalcTable[Month],"="&amp;H$7,INDEX(IRR_RESULTS,0,$A17))*(INDEX(APP_DEMAND,$A17))/NYEAR)</f>
        <v/>
      </c>
      <c r="I17" s="264" t="str">
        <f>IF($B17="","",SUMIF(CalcTable[Month],"="&amp;I$7,INDEX(IRR_RESULTS,0,$A17))*(INDEX(APP_DEMAND,$A17))/NYEAR)</f>
        <v/>
      </c>
      <c r="J17" s="264" t="str">
        <f>IF($B17="","",SUMIF(CalcTable[Month],"="&amp;J$7,INDEX(IRR_RESULTS,0,$A17))*(INDEX(APP_DEMAND,$A17))/NYEAR)</f>
        <v/>
      </c>
      <c r="K17" s="264" t="str">
        <f>IF($B17="","",SUMIF(CalcTable[Month],"="&amp;K$7,INDEX(IRR_RESULTS,0,$A17))*(INDEX(APP_DEMAND,$A17))/NYEAR)</f>
        <v/>
      </c>
      <c r="L17" s="264" t="str">
        <f>IF($B17="","",SUMIF(CalcTable[Month],"="&amp;L$7,INDEX(IRR_RESULTS,0,$A17))*(INDEX(APP_DEMAND,$A17))/NYEAR)</f>
        <v/>
      </c>
    </row>
    <row r="18" spans="1:12" ht="24.95" customHeight="1" x14ac:dyDescent="0.35">
      <c r="A18" s="301">
        <v>9</v>
      </c>
      <c r="B18" s="299" t="str">
        <f t="shared" si="1"/>
        <v/>
      </c>
      <c r="C18" s="317" t="str">
        <f>IF('Water Balance Raw Results'!C54="","",'Water Balance Raw Results'!C54)</f>
        <v/>
      </c>
      <c r="D18" s="264" t="str">
        <f t="shared" si="2"/>
        <v/>
      </c>
      <c r="E18" s="264" t="str">
        <f t="shared" si="3"/>
        <v/>
      </c>
      <c r="F18" s="264" t="str">
        <f t="shared" si="4"/>
        <v/>
      </c>
      <c r="H18" s="264" t="str">
        <f>IF($B18="","",SUMIF(CalcTable[Month],"="&amp;H$7,INDEX(IRR_RESULTS,0,$A18))*(INDEX(APP_DEMAND,$A18))/NYEAR)</f>
        <v/>
      </c>
      <c r="I18" s="264" t="str">
        <f>IF($B18="","",SUMIF(CalcTable[Month],"="&amp;I$7,INDEX(IRR_RESULTS,0,$A18))*(INDEX(APP_DEMAND,$A18))/NYEAR)</f>
        <v/>
      </c>
      <c r="J18" s="264" t="str">
        <f>IF($B18="","",SUMIF(CalcTable[Month],"="&amp;J$7,INDEX(IRR_RESULTS,0,$A18))*(INDEX(APP_DEMAND,$A18))/NYEAR)</f>
        <v/>
      </c>
      <c r="K18" s="264" t="str">
        <f>IF($B18="","",SUMIF(CalcTable[Month],"="&amp;K$7,INDEX(IRR_RESULTS,0,$A18))*(INDEX(APP_DEMAND,$A18))/NYEAR)</f>
        <v/>
      </c>
      <c r="L18" s="264" t="str">
        <f>IF($B18="","",SUMIF(CalcTable[Month],"="&amp;L$7,INDEX(IRR_RESULTS,0,$A18))*(INDEX(APP_DEMAND,$A18))/NYEAR)</f>
        <v/>
      </c>
    </row>
    <row r="19" spans="1:12" ht="24.95" customHeight="1" x14ac:dyDescent="0.35">
      <c r="A19" s="301">
        <v>10</v>
      </c>
      <c r="B19" s="299" t="str">
        <f t="shared" si="1"/>
        <v/>
      </c>
      <c r="C19" s="317" t="str">
        <f>IF('Water Balance Raw Results'!C55="","",'Water Balance Raw Results'!C55)</f>
        <v/>
      </c>
      <c r="D19" s="264" t="str">
        <f t="shared" si="2"/>
        <v/>
      </c>
      <c r="E19" s="264" t="str">
        <f t="shared" si="3"/>
        <v/>
      </c>
      <c r="F19" s="264" t="str">
        <f t="shared" si="4"/>
        <v/>
      </c>
      <c r="H19" s="264" t="str">
        <f>IF($B19="","",SUMIF(CalcTable[Month],"="&amp;H$7,INDEX(IRR_RESULTS,0,$A19))*(INDEX(APP_DEMAND,$A19))/NYEAR)</f>
        <v/>
      </c>
      <c r="I19" s="264" t="str">
        <f>IF($B19="","",SUMIF(CalcTable[Month],"="&amp;I$7,INDEX(IRR_RESULTS,0,$A19))*(INDEX(APP_DEMAND,$A19))/NYEAR)</f>
        <v/>
      </c>
      <c r="J19" s="264" t="str">
        <f>IF($B19="","",SUMIF(CalcTable[Month],"="&amp;J$7,INDEX(IRR_RESULTS,0,$A19))*(INDEX(APP_DEMAND,$A19))/NYEAR)</f>
        <v/>
      </c>
      <c r="K19" s="264" t="str">
        <f>IF($B19="","",SUMIF(CalcTable[Month],"="&amp;K$7,INDEX(IRR_RESULTS,0,$A19))*(INDEX(APP_DEMAND,$A19))/NYEAR)</f>
        <v/>
      </c>
      <c r="L19" s="264" t="str">
        <f>IF($B19="","",SUMIF(CalcTable[Month],"="&amp;L$7,INDEX(IRR_RESULTS,0,$A19))*(INDEX(APP_DEMAND,$A19))/NYEAR)</f>
        <v/>
      </c>
    </row>
    <row r="20" spans="1:12" ht="24.95" customHeight="1" x14ac:dyDescent="0.35">
      <c r="A20" s="301">
        <v>11</v>
      </c>
      <c r="B20" s="299" t="str">
        <f t="shared" si="1"/>
        <v/>
      </c>
      <c r="C20" s="317" t="str">
        <f>IF('Water Balance Raw Results'!C56="","",'Water Balance Raw Results'!C56)</f>
        <v/>
      </c>
      <c r="D20" s="264" t="str">
        <f t="shared" si="2"/>
        <v/>
      </c>
      <c r="E20" s="264" t="str">
        <f t="shared" si="3"/>
        <v/>
      </c>
      <c r="F20" s="264" t="str">
        <f t="shared" si="4"/>
        <v/>
      </c>
      <c r="H20" s="264" t="str">
        <f>IF($B20="","",SUMIF(CalcTable[Month],"="&amp;H$7,INDEX(IRR_RESULTS,0,$A20))*(INDEX(APP_DEMAND,$A20))/NYEAR)</f>
        <v/>
      </c>
      <c r="I20" s="264" t="str">
        <f>IF($B20="","",SUMIF(CalcTable[Month],"="&amp;I$7,INDEX(IRR_RESULTS,0,$A20))*(INDEX(APP_DEMAND,$A20))/NYEAR)</f>
        <v/>
      </c>
      <c r="J20" s="264" t="str">
        <f>IF($B20="","",SUMIF(CalcTable[Month],"="&amp;J$7,INDEX(IRR_RESULTS,0,$A20))*(INDEX(APP_DEMAND,$A20))/NYEAR)</f>
        <v/>
      </c>
      <c r="K20" s="264" t="str">
        <f>IF($B20="","",SUMIF(CalcTable[Month],"="&amp;K$7,INDEX(IRR_RESULTS,0,$A20))*(INDEX(APP_DEMAND,$A20))/NYEAR)</f>
        <v/>
      </c>
      <c r="L20" s="264" t="str">
        <f>IF($B20="","",SUMIF(CalcTable[Month],"="&amp;L$7,INDEX(IRR_RESULTS,0,$A20))*(INDEX(APP_DEMAND,$A20))/NYEAR)</f>
        <v/>
      </c>
    </row>
    <row r="21" spans="1:12" ht="24.95" customHeight="1" x14ac:dyDescent="0.35">
      <c r="A21" s="301">
        <v>12</v>
      </c>
      <c r="B21" s="299" t="str">
        <f t="shared" si="1"/>
        <v/>
      </c>
      <c r="C21" s="317" t="str">
        <f>IF('Water Balance Raw Results'!C57="","",'Water Balance Raw Results'!C57)</f>
        <v/>
      </c>
      <c r="D21" s="264" t="str">
        <f t="shared" si="2"/>
        <v/>
      </c>
      <c r="E21" s="264" t="str">
        <f t="shared" si="3"/>
        <v/>
      </c>
      <c r="F21" s="264" t="str">
        <f t="shared" si="4"/>
        <v/>
      </c>
      <c r="H21" s="264" t="str">
        <f>IF($B21="","",SUMIF(CalcTable[Month],"="&amp;H$7,INDEX(IRR_RESULTS,0,$A21))*(INDEX(APP_DEMAND,$A21))/NYEAR)</f>
        <v/>
      </c>
      <c r="I21" s="264" t="str">
        <f>IF($B21="","",SUMIF(CalcTable[Month],"="&amp;I$7,INDEX(IRR_RESULTS,0,$A21))*(INDEX(APP_DEMAND,$A21))/NYEAR)</f>
        <v/>
      </c>
      <c r="J21" s="264" t="str">
        <f>IF($B21="","",SUMIF(CalcTable[Month],"="&amp;J$7,INDEX(IRR_RESULTS,0,$A21))*(INDEX(APP_DEMAND,$A21))/NYEAR)</f>
        <v/>
      </c>
      <c r="K21" s="264" t="str">
        <f>IF($B21="","",SUMIF(CalcTable[Month],"="&amp;K$7,INDEX(IRR_RESULTS,0,$A21))*(INDEX(APP_DEMAND,$A21))/NYEAR)</f>
        <v/>
      </c>
      <c r="L21" s="264" t="str">
        <f>IF($B21="","",SUMIF(CalcTable[Month],"="&amp;L$7,INDEX(IRR_RESULTS,0,$A21))*(INDEX(APP_DEMAND,$A21))/NYEAR)</f>
        <v/>
      </c>
    </row>
    <row r="22" spans="1:12" ht="24.95" customHeight="1" x14ac:dyDescent="0.35">
      <c r="A22" s="301">
        <v>13</v>
      </c>
      <c r="B22" s="299" t="str">
        <f t="shared" si="1"/>
        <v/>
      </c>
      <c r="C22" s="317" t="str">
        <f>IF('Water Balance Raw Results'!C58="","",'Water Balance Raw Results'!C58)</f>
        <v/>
      </c>
      <c r="D22" s="264" t="str">
        <f t="shared" si="2"/>
        <v/>
      </c>
      <c r="E22" s="264" t="str">
        <f t="shared" si="3"/>
        <v/>
      </c>
      <c r="F22" s="264" t="str">
        <f t="shared" si="4"/>
        <v/>
      </c>
      <c r="H22" s="264" t="str">
        <f>IF($B22="","",SUMIF(CalcTable[Month],"="&amp;H$7,INDEX(IRR_RESULTS,0,$A22))*(INDEX(APP_DEMAND,$A22))/NYEAR)</f>
        <v/>
      </c>
      <c r="I22" s="264" t="str">
        <f>IF($B22="","",SUMIF(CalcTable[Month],"="&amp;I$7,INDEX(IRR_RESULTS,0,$A22))*(INDEX(APP_DEMAND,$A22))/NYEAR)</f>
        <v/>
      </c>
      <c r="J22" s="264" t="str">
        <f>IF($B22="","",SUMIF(CalcTable[Month],"="&amp;J$7,INDEX(IRR_RESULTS,0,$A22))*(INDEX(APP_DEMAND,$A22))/NYEAR)</f>
        <v/>
      </c>
      <c r="K22" s="264" t="str">
        <f>IF($B22="","",SUMIF(CalcTable[Month],"="&amp;K$7,INDEX(IRR_RESULTS,0,$A22))*(INDEX(APP_DEMAND,$A22))/NYEAR)</f>
        <v/>
      </c>
      <c r="L22" s="264" t="str">
        <f>IF($B22="","",SUMIF(CalcTable[Month],"="&amp;L$7,INDEX(IRR_RESULTS,0,$A22))*(INDEX(APP_DEMAND,$A22))/NYEAR)</f>
        <v/>
      </c>
    </row>
    <row r="23" spans="1:12" ht="24.95" customHeight="1" x14ac:dyDescent="0.35">
      <c r="A23" s="301">
        <v>14</v>
      </c>
      <c r="B23" s="299" t="str">
        <f t="shared" si="1"/>
        <v/>
      </c>
      <c r="C23" s="317" t="str">
        <f>IF('Water Balance Raw Results'!C59="","",'Water Balance Raw Results'!C59)</f>
        <v/>
      </c>
      <c r="D23" s="264" t="str">
        <f t="shared" si="2"/>
        <v/>
      </c>
      <c r="E23" s="264" t="str">
        <f t="shared" si="3"/>
        <v/>
      </c>
      <c r="F23" s="264" t="str">
        <f t="shared" si="4"/>
        <v/>
      </c>
      <c r="H23" s="264" t="str">
        <f>IF($B23="","",SUMIF(CalcTable[Month],"="&amp;H$7,INDEX(IRR_RESULTS,0,$A23))*(INDEX(APP_DEMAND,$A23))/NYEAR)</f>
        <v/>
      </c>
      <c r="I23" s="264" t="str">
        <f>IF($B23="","",SUMIF(CalcTable[Month],"="&amp;I$7,INDEX(IRR_RESULTS,0,$A23))*(INDEX(APP_DEMAND,$A23))/NYEAR)</f>
        <v/>
      </c>
      <c r="J23" s="264" t="str">
        <f>IF($B23="","",SUMIF(CalcTable[Month],"="&amp;J$7,INDEX(IRR_RESULTS,0,$A23))*(INDEX(APP_DEMAND,$A23))/NYEAR)</f>
        <v/>
      </c>
      <c r="K23" s="264" t="str">
        <f>IF($B23="","",SUMIF(CalcTable[Month],"="&amp;K$7,INDEX(IRR_RESULTS,0,$A23))*(INDEX(APP_DEMAND,$A23))/NYEAR)</f>
        <v/>
      </c>
      <c r="L23" s="264" t="str">
        <f>IF($B23="","",SUMIF(CalcTable[Month],"="&amp;L$7,INDEX(IRR_RESULTS,0,$A23))*(INDEX(APP_DEMAND,$A23))/NYEAR)</f>
        <v/>
      </c>
    </row>
    <row r="24" spans="1:12" ht="24.95" customHeight="1" x14ac:dyDescent="0.35">
      <c r="A24" s="301">
        <v>15</v>
      </c>
      <c r="B24" s="299" t="str">
        <f t="shared" si="1"/>
        <v/>
      </c>
      <c r="C24" s="317" t="str">
        <f>IF('Water Balance Raw Results'!C60="","",'Water Balance Raw Results'!C60)</f>
        <v/>
      </c>
      <c r="D24" s="264" t="str">
        <f t="shared" si="2"/>
        <v/>
      </c>
      <c r="E24" s="264" t="str">
        <f t="shared" si="3"/>
        <v/>
      </c>
      <c r="F24" s="264" t="str">
        <f t="shared" si="4"/>
        <v/>
      </c>
      <c r="H24" s="264" t="str">
        <f>IF($B24="","",SUMIF(CalcTable[Month],"="&amp;H$7,INDEX(IRR_RESULTS,0,$A24))*(INDEX(APP_DEMAND,$A24))/NYEAR)</f>
        <v/>
      </c>
      <c r="I24" s="264" t="str">
        <f>IF($B24="","",SUMIF(CalcTable[Month],"="&amp;I$7,INDEX(IRR_RESULTS,0,$A24))*(INDEX(APP_DEMAND,$A24))/NYEAR)</f>
        <v/>
      </c>
      <c r="J24" s="264" t="str">
        <f>IF($B24="","",SUMIF(CalcTable[Month],"="&amp;J$7,INDEX(IRR_RESULTS,0,$A24))*(INDEX(APP_DEMAND,$A24))/NYEAR)</f>
        <v/>
      </c>
      <c r="K24" s="264" t="str">
        <f>IF($B24="","",SUMIF(CalcTable[Month],"="&amp;K$7,INDEX(IRR_RESULTS,0,$A24))*(INDEX(APP_DEMAND,$A24))/NYEAR)</f>
        <v/>
      </c>
      <c r="L24" s="264" t="str">
        <f>IF($B24="","",SUMIF(CalcTable[Month],"="&amp;L$7,INDEX(IRR_RESULTS,0,$A24))*(INDEX(APP_DEMAND,$A24))/NYEAR)</f>
        <v/>
      </c>
    </row>
    <row r="25" spans="1:12" x14ac:dyDescent="0.35">
      <c r="A25" s="301"/>
    </row>
    <row r="26" spans="1:12" hidden="1" x14ac:dyDescent="0.35">
      <c r="A26" s="301"/>
    </row>
    <row r="27" spans="1:12" hidden="1" x14ac:dyDescent="0.35">
      <c r="A27" s="301"/>
    </row>
    <row r="28" spans="1:12" hidden="1" x14ac:dyDescent="0.35">
      <c r="A28" s="301"/>
    </row>
  </sheetData>
  <sheetProtection password="CB11" sheet="1" objects="1" scenarios="1"/>
  <pageMargins left="0.7" right="0.7" top="0.75" bottom="0.75" header="0.3" footer="0.3"/>
  <pageSetup scale="64" fitToHeight="0" orientation="landscape" r:id="rId1"/>
  <headerFooter>
    <oddFooter>&amp;L&amp;D &amp;T&amp;CPage &amp;P of &amp;N&amp;R&amp;F</oddFooter>
  </headerFooter>
  <drawing r:id="rId2"/>
  <legacyDrawing r:id="rId3"/>
  <mc:AlternateContent xmlns:mc="http://schemas.openxmlformats.org/markup-compatibility/2006">
    <mc:Choice Requires="x14">
      <controls>
        <mc:AlternateContent xmlns:mc="http://schemas.openxmlformats.org/markup-compatibility/2006">
          <mc:Choice Requires="x14">
            <control shapeId="110593" r:id="rId4" name="BtnHelp">
              <controlPr defaultSize="0" print="0" autoFill="0" autoPict="0" macro="[0]!ShowHelp">
                <anchor moveWithCells="1" sizeWithCells="1">
                  <from>
                    <xdr:col>7</xdr:col>
                    <xdr:colOff>1143000</xdr:colOff>
                    <xdr:row>0</xdr:row>
                    <xdr:rowOff>228600</xdr:rowOff>
                  </from>
                  <to>
                    <xdr:col>8</xdr:col>
                    <xdr:colOff>952500</xdr:colOff>
                    <xdr:row>0</xdr:row>
                    <xdr:rowOff>523875</xdr:rowOff>
                  </to>
                </anchor>
              </controlPr>
            </control>
          </mc:Choice>
        </mc:AlternateContent>
        <mc:AlternateContent xmlns:mc="http://schemas.openxmlformats.org/markup-compatibility/2006">
          <mc:Choice Requires="x14">
            <control shapeId="110594" r:id="rId5" name="btnOutput">
              <controlPr defaultSize="0" print="0" autoFill="0" autoPict="0" macro="[0]!StartOutput">
                <anchor moveWithCells="1" sizeWithCells="1">
                  <from>
                    <xdr:col>7</xdr:col>
                    <xdr:colOff>1143000</xdr:colOff>
                    <xdr:row>1</xdr:row>
                    <xdr:rowOff>104775</xdr:rowOff>
                  </from>
                  <to>
                    <xdr:col>8</xdr:col>
                    <xdr:colOff>952500</xdr:colOff>
                    <xdr:row>1</xdr:row>
                    <xdr:rowOff>400050</xdr:rowOff>
                  </to>
                </anchor>
              </controlPr>
            </control>
          </mc:Choice>
        </mc:AlternateContent>
      </controls>
    </mc:Choice>
  </mc:AlternateContent>
</worksheet>
</file>

<file path=xl/worksheets/sheet15.xml><?xml version="1.0" encoding="utf-8"?>
<worksheet xmlns="http://schemas.openxmlformats.org/spreadsheetml/2006/main" xmlns:r="http://schemas.openxmlformats.org/officeDocument/2006/relationships" xmlns:xdr="http://schemas.openxmlformats.org/drawingml/2006/spreadsheetDrawing" xmlns:x14="http://schemas.microsoft.com/office/spreadsheetml/2009/9/main" xmlns:mc="http://schemas.openxmlformats.org/markup-compatibility/2006" xmlns:x14ac="http://schemas.microsoft.com/office/spreadsheetml/2009/9/ac" mc:Ignorable="x14ac">
  <sheetPr codeName="Sheet23">
    <pageSetUpPr fitToPage="1"/>
  </sheetPr>
  <dimension ref="A1:M85"/>
  <sheetViews>
    <sheetView workbookViewId="0"/>
  </sheetViews>
  <sheetFormatPr defaultRowHeight="18" x14ac:dyDescent="0.35"/>
  <cols>
    <col min="1" max="1" width="2.625" customWidth="1"/>
    <col min="2" max="3" width="20.625" customWidth="1"/>
    <col min="4" max="12" width="15.625" customWidth="1"/>
  </cols>
  <sheetData>
    <row r="1" spans="1:13" s="33" customFormat="1" ht="60" customHeight="1" x14ac:dyDescent="0.35">
      <c r="D1" s="155"/>
      <c r="G1" s="155"/>
      <c r="L1" s="155" t="s">
        <v>0</v>
      </c>
    </row>
    <row r="2" spans="1:13" ht="39.950000000000003" customHeight="1" x14ac:dyDescent="0.35">
      <c r="A2" s="265" t="str">
        <f>NYEAR&amp;" Year Water Balance Results"</f>
        <v>55 Year Water Balance Results</v>
      </c>
      <c r="B2" s="97"/>
      <c r="C2" s="97"/>
      <c r="D2" s="97"/>
      <c r="E2" s="97"/>
      <c r="F2" s="97"/>
      <c r="G2" s="97"/>
      <c r="H2" s="97"/>
      <c r="I2" s="97"/>
      <c r="J2" s="97"/>
      <c r="K2" s="291"/>
      <c r="L2" s="266"/>
    </row>
    <row r="3" spans="1:13" ht="21.95" customHeight="1" x14ac:dyDescent="0.35"/>
    <row r="4" spans="1:13" ht="21.95" customHeight="1" x14ac:dyDescent="0.4">
      <c r="B4" s="30" t="str">
        <f>CHOOSE(DV_2,"Water Column Height (mm)","Water Column Content (m3)","Relative Quantities" )</f>
        <v>Water Column Content (m3)</v>
      </c>
    </row>
    <row r="5" spans="1:13" ht="21.95" customHeight="1" x14ac:dyDescent="0.35"/>
    <row r="6" spans="1:13" ht="21.95" customHeight="1" x14ac:dyDescent="0.35">
      <c r="B6" s="274"/>
      <c r="C6" s="274"/>
      <c r="D6" s="275" t="s">
        <v>435</v>
      </c>
      <c r="E6" s="275" t="s">
        <v>437</v>
      </c>
      <c r="F6" s="275" t="s">
        <v>259</v>
      </c>
      <c r="G6" s="275" t="s">
        <v>237</v>
      </c>
      <c r="H6" s="275"/>
      <c r="I6" s="275" t="s">
        <v>424</v>
      </c>
      <c r="J6" s="274"/>
      <c r="K6" s="275" t="s">
        <v>439</v>
      </c>
      <c r="L6" s="275" t="s">
        <v>440</v>
      </c>
    </row>
    <row r="7" spans="1:13" ht="21.95" customHeight="1" x14ac:dyDescent="0.35">
      <c r="B7" s="276"/>
      <c r="C7" s="277" t="s">
        <v>84</v>
      </c>
      <c r="D7" s="277" t="s">
        <v>436</v>
      </c>
      <c r="E7" s="277" t="s">
        <v>436</v>
      </c>
      <c r="F7" s="277" t="s">
        <v>256</v>
      </c>
      <c r="G7" s="277" t="s">
        <v>169</v>
      </c>
      <c r="H7" s="277" t="s">
        <v>422</v>
      </c>
      <c r="I7" s="277" t="s">
        <v>255</v>
      </c>
      <c r="J7" s="277" t="s">
        <v>251</v>
      </c>
      <c r="K7" s="277" t="s">
        <v>436</v>
      </c>
      <c r="L7" s="277" t="s">
        <v>441</v>
      </c>
    </row>
    <row r="8" spans="1:13" ht="21.95" customHeight="1" thickBot="1" x14ac:dyDescent="0.4">
      <c r="B8" s="278" t="s">
        <v>334</v>
      </c>
      <c r="C8" s="278" t="s">
        <v>430</v>
      </c>
      <c r="D8" s="279" t="s">
        <v>443</v>
      </c>
      <c r="E8" s="279" t="s">
        <v>444</v>
      </c>
      <c r="F8" s="279" t="s">
        <v>445</v>
      </c>
      <c r="G8" s="279" t="s">
        <v>446</v>
      </c>
      <c r="H8" s="279" t="s">
        <v>447</v>
      </c>
      <c r="I8" s="279" t="s">
        <v>448</v>
      </c>
      <c r="J8" s="279" t="s">
        <v>449</v>
      </c>
      <c r="K8" s="279" t="s">
        <v>450</v>
      </c>
      <c r="L8" s="279" t="s">
        <v>442</v>
      </c>
    </row>
    <row r="9" spans="1:13" ht="30" customHeight="1" thickTop="1" thickBot="1" x14ac:dyDescent="0.4">
      <c r="B9" s="267" t="s">
        <v>429</v>
      </c>
      <c r="C9" s="268">
        <f>SUM(C10:C24)</f>
        <v>8.8000000000000007</v>
      </c>
      <c r="D9" s="269">
        <f>IF(DV_2=1,"N/A",'Water Balance Raw Results'!D42/IF(DV_2=3,MAX_WB_VAL,1))</f>
        <v>3597.4400000000005</v>
      </c>
      <c r="E9" s="269">
        <f>IF(DV_2=1,"N/A",'Water Balance Raw Results'!E42/IF(DV_2=3,MAX_WB_VAL,1))</f>
        <v>47978.733374478543</v>
      </c>
      <c r="F9" s="269">
        <f>IF(DV_2=1,"N/A",'Water Balance Raw Results'!F42/IF(DV_2=3,MAX_WB_VAL,1))</f>
        <v>553231.79999999981</v>
      </c>
      <c r="G9" s="269">
        <f>IF(DV_2=1,"N/A",'Water Balance Raw Results'!G42/IF(DV_2=3,MAX_WB_VAL,1))</f>
        <v>1353247.6398280652</v>
      </c>
      <c r="H9" s="269">
        <f>IF(DV_2=1,"N/A",'Water Balance Raw Results'!H42/IF(DV_2=3,MAX_WB_VAL,1))</f>
        <v>-1568296.250307316</v>
      </c>
      <c r="I9" s="269">
        <f>IF(DV_2=1,"N/A",'Water Balance Raw Results'!I42/IF(DV_2=3,MAX_WB_VAL,1))</f>
        <v>-366338.81908188364</v>
      </c>
      <c r="J9" s="269">
        <f>IF(DV_2=1,"N/A",'Water Balance Raw Results'!J42/IF(DV_2=3,MAX_WB_VAL,1))</f>
        <v>-20448.595957291505</v>
      </c>
      <c r="K9" s="269">
        <f>IF(DV_2=1,"N/A",'Water Balance Raw Results'!K42/IF(DV_2=3,MAX_WB_VAL,1))</f>
        <v>-2971.9478560548841</v>
      </c>
      <c r="L9" s="269">
        <f>IF(DV_2=1,"N/A",'Water Balance Raw Results'!L42/IF(DV_2=3,MAX_WB_VAL,1))</f>
        <v>-2.5538042791595217E-9</v>
      </c>
      <c r="M9" s="290"/>
    </row>
    <row r="10" spans="1:13" ht="24.95" customHeight="1" thickTop="1" x14ac:dyDescent="0.35">
      <c r="B10" s="262" t="str">
        <f>IF('Water Balance Raw Results'!B46="","",'Water Balance Raw Results'!B46)</f>
        <v>Test 1</v>
      </c>
      <c r="C10" s="263">
        <f>IF('Water Balance Raw Results'!C46="","",'Water Balance Raw Results'!C46)</f>
        <v>1.4666666666666668</v>
      </c>
      <c r="D10" s="264">
        <f>IF('Water Balance Raw Results'!D46="","",'Water Balance Raw Results'!D46/'Water Balance Raw Results'!$M46)</f>
        <v>499.84000000000003</v>
      </c>
      <c r="E10" s="264">
        <f>IF('Water Balance Raw Results'!E46="","",'Water Balance Raw Results'!E46/'Water Balance Raw Results'!$M46)</f>
        <v>9142.1798668522879</v>
      </c>
      <c r="F10" s="264">
        <f>IF('Water Balance Raw Results'!F46="","",'Water Balance Raw Results'!F46/'Water Balance Raw Results'!$M46)</f>
        <v>92205.299999999959</v>
      </c>
      <c r="G10" s="264">
        <f>IF('Water Balance Raw Results'!G46="","",'Water Balance Raw Results'!G46/'Water Balance Raw Results'!$M46)</f>
        <v>186742.8772605173</v>
      </c>
      <c r="H10" s="264">
        <f>IF('Water Balance Raw Results'!H46="","",'Water Balance Raw Results'!H46/'Water Balance Raw Results'!$M46)</f>
        <v>-243014.02398510423</v>
      </c>
      <c r="I10" s="264">
        <f>IF('Water Balance Raw Results'!I46="","",'Water Balance Raw Results'!I46/'Water Balance Raw Results'!$M46)</f>
        <v>-43343.29073141289</v>
      </c>
      <c r="J10" s="264">
        <f>IF('Water Balance Raw Results'!J46="","",'Water Balance Raw Results'!J46/'Water Balance Raw Results'!$M46)</f>
        <v>-1902.357810022992</v>
      </c>
      <c r="K10" s="264">
        <f>IF('Water Balance Raw Results'!K46="","",'Water Balance Raw Results'!K46/'Water Balance Raw Results'!$M46)</f>
        <v>-330.52460082955355</v>
      </c>
      <c r="L10" s="264">
        <f>IF('Water Balance Raw Results'!L46="","",'Water Balance Raw Results'!L46/'Water Balance Raw Results'!$M46)</f>
        <v>-8.1456619227537885E-11</v>
      </c>
    </row>
    <row r="11" spans="1:13" ht="24.95" customHeight="1" x14ac:dyDescent="0.35">
      <c r="B11" s="262" t="str">
        <f>IF('Water Balance Raw Results'!B47="","",'Water Balance Raw Results'!B47)</f>
        <v>Test 2</v>
      </c>
      <c r="C11" s="263">
        <f>IF('Water Balance Raw Results'!C47="","",'Water Balance Raw Results'!C47)</f>
        <v>2.9333333333333336</v>
      </c>
      <c r="D11" s="264">
        <f>IF('Water Balance Raw Results'!D47="","",'Water Balance Raw Results'!D47/'Water Balance Raw Results'!$M47)</f>
        <v>1999.3600000000001</v>
      </c>
      <c r="E11" s="264">
        <f>IF('Water Balance Raw Results'!E47="","",'Water Balance Raw Results'!E47/'Water Balance Raw Results'!$M47)</f>
        <v>23691.970584067174</v>
      </c>
      <c r="F11" s="264">
        <f>IF('Water Balance Raw Results'!F47="","",'Water Balance Raw Results'!F47/'Water Balance Raw Results'!$M47)</f>
        <v>184410.59999999992</v>
      </c>
      <c r="G11" s="264">
        <f>IF('Water Balance Raw Results'!G47="","",'Water Balance Raw Results'!G47/'Water Balance Raw Results'!$M47)</f>
        <v>536201.0647957254</v>
      </c>
      <c r="H11" s="264">
        <f>IF('Water Balance Raw Results'!H47="","",'Water Balance Raw Results'!H47/'Water Balance Raw Results'!$M47)</f>
        <v>-625270.68476726441</v>
      </c>
      <c r="I11" s="264">
        <f>IF('Water Balance Raw Results'!I47="","",'Water Balance Raw Results'!I47/'Water Balance Raw Results'!$M47)</f>
        <v>-119097.50709366791</v>
      </c>
      <c r="J11" s="264">
        <f>IF('Water Balance Raw Results'!J47="","",'Water Balance Raw Results'!J47/'Water Balance Raw Results'!$M47)</f>
        <v>-298.38940177007646</v>
      </c>
      <c r="K11" s="264">
        <f>IF('Water Balance Raw Results'!K47="","",'Water Balance Raw Results'!K47/'Water Balance Raw Results'!$M47)</f>
        <v>-1636.4141170910009</v>
      </c>
      <c r="L11" s="264">
        <f>IF('Water Balance Raw Results'!L47="","",'Water Balance Raw Results'!L47/'Water Balance Raw Results'!$M47)</f>
        <v>-8.6924956121947616E-10</v>
      </c>
    </row>
    <row r="12" spans="1:13" ht="24.95" customHeight="1" x14ac:dyDescent="0.35">
      <c r="B12" s="262" t="str">
        <f>IF('Water Balance Raw Results'!B48="","",'Water Balance Raw Results'!B48)</f>
        <v>Test 3</v>
      </c>
      <c r="C12" s="263">
        <f>IF('Water Balance Raw Results'!C48="","",'Water Balance Raw Results'!C48)</f>
        <v>1.4666666666666668</v>
      </c>
      <c r="D12" s="264">
        <f>IF('Water Balance Raw Results'!D48="","",'Water Balance Raw Results'!D48/'Water Balance Raw Results'!$M48)</f>
        <v>429.44000000000005</v>
      </c>
      <c r="E12" s="264">
        <f>IF('Water Balance Raw Results'!E48="","",'Water Balance Raw Results'!E48/'Water Balance Raw Results'!$M48)</f>
        <v>6300.5055460886415</v>
      </c>
      <c r="F12" s="264">
        <f>IF('Water Balance Raw Results'!F48="","",'Water Balance Raw Results'!F48/'Water Balance Raw Results'!$M48)</f>
        <v>92205.299999999959</v>
      </c>
      <c r="G12" s="264">
        <f>IF('Water Balance Raw Results'!G48="","",'Water Balance Raw Results'!G48/'Water Balance Raw Results'!$M48)</f>
        <v>140467.70076125464</v>
      </c>
      <c r="H12" s="264">
        <f>IF('Water Balance Raw Results'!H48="","",'Water Balance Raw Results'!H48/'Water Balance Raw Results'!$M48)</f>
        <v>-181990.09227695857</v>
      </c>
      <c r="I12" s="264">
        <f>IF('Water Balance Raw Results'!I48="","",'Water Balance Raw Results'!I48/'Water Balance Raw Results'!$M48)</f>
        <v>-51870.520945895812</v>
      </c>
      <c r="J12" s="264">
        <f>IF('Water Balance Raw Results'!J48="","",'Water Balance Raw Results'!J48/'Water Balance Raw Results'!$M48)</f>
        <v>-5171.6217000687311</v>
      </c>
      <c r="K12" s="264">
        <f>IF('Water Balance Raw Results'!K48="","",'Water Balance Raw Results'!K48/'Water Balance Raw Results'!$M48)</f>
        <v>-370.7113844195685</v>
      </c>
      <c r="L12" s="264">
        <f>IF('Water Balance Raw Results'!L48="","",'Water Balance Raw Results'!L48/'Water Balance Raw Results'!$M48)</f>
        <v>5.7002580433618277E-10</v>
      </c>
    </row>
    <row r="13" spans="1:13" ht="24.95" customHeight="1" x14ac:dyDescent="0.35">
      <c r="B13" s="262" t="str">
        <f>IF('Water Balance Raw Results'!B49="","",'Water Balance Raw Results'!B49)</f>
        <v>Test 4</v>
      </c>
      <c r="C13" s="263">
        <f>IF('Water Balance Raw Results'!C49="","",'Water Balance Raw Results'!C49)</f>
        <v>2.9333333333333336</v>
      </c>
      <c r="D13" s="264">
        <f>IF('Water Balance Raw Results'!D49="","",'Water Balance Raw Results'!D49/'Water Balance Raw Results'!$M49)</f>
        <v>668.80000000000018</v>
      </c>
      <c r="E13" s="264">
        <f>IF('Water Balance Raw Results'!E49="","",'Water Balance Raw Results'!E49/'Water Balance Raw Results'!$M49)</f>
        <v>8844.0773774704321</v>
      </c>
      <c r="F13" s="264">
        <f>IF('Water Balance Raw Results'!F49="","",'Water Balance Raw Results'!F49/'Water Balance Raw Results'!$M49)</f>
        <v>184410.59999999992</v>
      </c>
      <c r="G13" s="264">
        <f>IF('Water Balance Raw Results'!G49="","",'Water Balance Raw Results'!G49/'Water Balance Raw Results'!$M49)</f>
        <v>489835.99701056781</v>
      </c>
      <c r="H13" s="264">
        <f>IF('Water Balance Raw Results'!H49="","",'Water Balance Raw Results'!H49/'Water Balance Raw Results'!$M49)</f>
        <v>-518021.44927798881</v>
      </c>
      <c r="I13" s="264">
        <f>IF('Water Balance Raw Results'!I49="","",'Water Balance Raw Results'!I49/'Water Balance Raw Results'!$M49)</f>
        <v>-152027.50031090705</v>
      </c>
      <c r="J13" s="264">
        <f>IF('Water Balance Raw Results'!J49="","",'Water Balance Raw Results'!J49/'Water Balance Raw Results'!$M49)</f>
        <v>-13076.227045429707</v>
      </c>
      <c r="K13" s="264">
        <f>IF('Water Balance Raw Results'!K49="","",'Water Balance Raw Results'!K49/'Water Balance Raw Results'!$M49)</f>
        <v>-634.29775371476114</v>
      </c>
      <c r="L13" s="264">
        <f>IF('Water Balance Raw Results'!L49="","",'Water Balance Raw Results'!L49/'Water Balance Raw Results'!$M49)</f>
        <v>-2.1731239030486904E-9</v>
      </c>
    </row>
    <row r="14" spans="1:13" ht="24.95" customHeight="1" x14ac:dyDescent="0.35">
      <c r="B14" s="262" t="str">
        <f>IF('Water Balance Raw Results'!B50="","",'Water Balance Raw Results'!B50)</f>
        <v/>
      </c>
      <c r="C14" s="263" t="str">
        <f>IF('Water Balance Raw Results'!C50="","",'Water Balance Raw Results'!C50)</f>
        <v/>
      </c>
      <c r="D14" s="264" t="str">
        <f>IF('Water Balance Raw Results'!D50="","",'Water Balance Raw Results'!D50/'Water Balance Raw Results'!$M50)</f>
        <v/>
      </c>
      <c r="E14" s="264" t="str">
        <f>IF('Water Balance Raw Results'!E50="","",'Water Balance Raw Results'!E50/'Water Balance Raw Results'!$M50)</f>
        <v/>
      </c>
      <c r="F14" s="264" t="str">
        <f>IF('Water Balance Raw Results'!F50="","",'Water Balance Raw Results'!F50/'Water Balance Raw Results'!$M50)</f>
        <v/>
      </c>
      <c r="G14" s="264" t="str">
        <f>IF('Water Balance Raw Results'!G50="","",'Water Balance Raw Results'!G50/'Water Balance Raw Results'!$M50)</f>
        <v/>
      </c>
      <c r="H14" s="264" t="str">
        <f>IF('Water Balance Raw Results'!H50="","",'Water Balance Raw Results'!H50/'Water Balance Raw Results'!$M50)</f>
        <v/>
      </c>
      <c r="I14" s="264" t="str">
        <f>IF('Water Balance Raw Results'!I50="","",'Water Balance Raw Results'!I50/'Water Balance Raw Results'!$M50)</f>
        <v/>
      </c>
      <c r="J14" s="264" t="str">
        <f>IF('Water Balance Raw Results'!J50="","",'Water Balance Raw Results'!J50/'Water Balance Raw Results'!$M50)</f>
        <v/>
      </c>
      <c r="K14" s="264" t="str">
        <f>IF('Water Balance Raw Results'!K50="","",'Water Balance Raw Results'!K50/'Water Balance Raw Results'!$M50)</f>
        <v/>
      </c>
      <c r="L14" s="264" t="str">
        <f>IF('Water Balance Raw Results'!L50="","",'Water Balance Raw Results'!L50/'Water Balance Raw Results'!$M50)</f>
        <v/>
      </c>
    </row>
    <row r="15" spans="1:13" ht="24.95" customHeight="1" x14ac:dyDescent="0.35">
      <c r="B15" s="262" t="str">
        <f>IF('Water Balance Raw Results'!B51="","",'Water Balance Raw Results'!B51)</f>
        <v/>
      </c>
      <c r="C15" s="263" t="str">
        <f>IF('Water Balance Raw Results'!C51="","",'Water Balance Raw Results'!C51)</f>
        <v/>
      </c>
      <c r="D15" s="264" t="str">
        <f>IF('Water Balance Raw Results'!D51="","",'Water Balance Raw Results'!D51/'Water Balance Raw Results'!$M51)</f>
        <v/>
      </c>
      <c r="E15" s="264" t="str">
        <f>IF('Water Balance Raw Results'!E51="","",'Water Balance Raw Results'!E51/'Water Balance Raw Results'!$M51)</f>
        <v/>
      </c>
      <c r="F15" s="264" t="str">
        <f>IF('Water Balance Raw Results'!F51="","",'Water Balance Raw Results'!F51/'Water Balance Raw Results'!$M51)</f>
        <v/>
      </c>
      <c r="G15" s="264" t="str">
        <f>IF('Water Balance Raw Results'!G51="","",'Water Balance Raw Results'!G51/'Water Balance Raw Results'!$M51)</f>
        <v/>
      </c>
      <c r="H15" s="264" t="str">
        <f>IF('Water Balance Raw Results'!H51="","",'Water Balance Raw Results'!H51/'Water Balance Raw Results'!$M51)</f>
        <v/>
      </c>
      <c r="I15" s="264" t="str">
        <f>IF('Water Balance Raw Results'!I51="","",'Water Balance Raw Results'!I51/'Water Balance Raw Results'!$M51)</f>
        <v/>
      </c>
      <c r="J15" s="264" t="str">
        <f>IF('Water Balance Raw Results'!J51="","",'Water Balance Raw Results'!J51/'Water Balance Raw Results'!$M51)</f>
        <v/>
      </c>
      <c r="K15" s="264" t="str">
        <f>IF('Water Balance Raw Results'!K51="","",'Water Balance Raw Results'!K51/'Water Balance Raw Results'!$M51)</f>
        <v/>
      </c>
      <c r="L15" s="264" t="str">
        <f>IF('Water Balance Raw Results'!L51="","",'Water Balance Raw Results'!L51/'Water Balance Raw Results'!$M51)</f>
        <v/>
      </c>
    </row>
    <row r="16" spans="1:13" ht="24.95" customHeight="1" x14ac:dyDescent="0.35">
      <c r="B16" s="262" t="str">
        <f>IF('Water Balance Raw Results'!B52="","",'Water Balance Raw Results'!B52)</f>
        <v/>
      </c>
      <c r="C16" s="263" t="str">
        <f>IF('Water Balance Raw Results'!C52="","",'Water Balance Raw Results'!C52)</f>
        <v/>
      </c>
      <c r="D16" s="264" t="str">
        <f>IF('Water Balance Raw Results'!D52="","",'Water Balance Raw Results'!D52/'Water Balance Raw Results'!$M52)</f>
        <v/>
      </c>
      <c r="E16" s="264" t="str">
        <f>IF('Water Balance Raw Results'!E52="","",'Water Balance Raw Results'!E52/'Water Balance Raw Results'!$M52)</f>
        <v/>
      </c>
      <c r="F16" s="264" t="str">
        <f>IF('Water Balance Raw Results'!F52="","",'Water Balance Raw Results'!F52/'Water Balance Raw Results'!$M52)</f>
        <v/>
      </c>
      <c r="G16" s="264" t="str">
        <f>IF('Water Balance Raw Results'!G52="","",'Water Balance Raw Results'!G52/'Water Balance Raw Results'!$M52)</f>
        <v/>
      </c>
      <c r="H16" s="264" t="str">
        <f>IF('Water Balance Raw Results'!H52="","",'Water Balance Raw Results'!H52/'Water Balance Raw Results'!$M52)</f>
        <v/>
      </c>
      <c r="I16" s="264" t="str">
        <f>IF('Water Balance Raw Results'!I52="","",'Water Balance Raw Results'!I52/'Water Balance Raw Results'!$M52)</f>
        <v/>
      </c>
      <c r="J16" s="264" t="str">
        <f>IF('Water Balance Raw Results'!J52="","",'Water Balance Raw Results'!J52/'Water Balance Raw Results'!$M52)</f>
        <v/>
      </c>
      <c r="K16" s="264" t="str">
        <f>IF('Water Balance Raw Results'!K52="","",'Water Balance Raw Results'!K52/'Water Balance Raw Results'!$M52)</f>
        <v/>
      </c>
      <c r="L16" s="264" t="str">
        <f>IF('Water Balance Raw Results'!L52="","",'Water Balance Raw Results'!L52/'Water Balance Raw Results'!$M52)</f>
        <v/>
      </c>
    </row>
    <row r="17" spans="2:12" ht="24.95" customHeight="1" x14ac:dyDescent="0.35">
      <c r="B17" s="262" t="str">
        <f>IF('Water Balance Raw Results'!B53="","",'Water Balance Raw Results'!B53)</f>
        <v/>
      </c>
      <c r="C17" s="263" t="str">
        <f>IF('Water Balance Raw Results'!C53="","",'Water Balance Raw Results'!C53)</f>
        <v/>
      </c>
      <c r="D17" s="264" t="str">
        <f>IF('Water Balance Raw Results'!D53="","",'Water Balance Raw Results'!D53/'Water Balance Raw Results'!$M53)</f>
        <v/>
      </c>
      <c r="E17" s="264" t="str">
        <f>IF('Water Balance Raw Results'!E53="","",'Water Balance Raw Results'!E53/'Water Balance Raw Results'!$M53)</f>
        <v/>
      </c>
      <c r="F17" s="264" t="str">
        <f>IF('Water Balance Raw Results'!F53="","",'Water Balance Raw Results'!F53/'Water Balance Raw Results'!$M53)</f>
        <v/>
      </c>
      <c r="G17" s="264" t="str">
        <f>IF('Water Balance Raw Results'!G53="","",'Water Balance Raw Results'!G53/'Water Balance Raw Results'!$M53)</f>
        <v/>
      </c>
      <c r="H17" s="264" t="str">
        <f>IF('Water Balance Raw Results'!H53="","",'Water Balance Raw Results'!H53/'Water Balance Raw Results'!$M53)</f>
        <v/>
      </c>
      <c r="I17" s="264" t="str">
        <f>IF('Water Balance Raw Results'!I53="","",'Water Balance Raw Results'!I53/'Water Balance Raw Results'!$M53)</f>
        <v/>
      </c>
      <c r="J17" s="264" t="str">
        <f>IF('Water Balance Raw Results'!J53="","",'Water Balance Raw Results'!J53/'Water Balance Raw Results'!$M53)</f>
        <v/>
      </c>
      <c r="K17" s="264" t="str">
        <f>IF('Water Balance Raw Results'!K53="","",'Water Balance Raw Results'!K53/'Water Balance Raw Results'!$M53)</f>
        <v/>
      </c>
      <c r="L17" s="264" t="str">
        <f>IF('Water Balance Raw Results'!L53="","",'Water Balance Raw Results'!L53/'Water Balance Raw Results'!$M53)</f>
        <v/>
      </c>
    </row>
    <row r="18" spans="2:12" ht="24.95" customHeight="1" x14ac:dyDescent="0.35">
      <c r="B18" s="262" t="str">
        <f>IF('Water Balance Raw Results'!B54="","",'Water Balance Raw Results'!B54)</f>
        <v/>
      </c>
      <c r="C18" s="263" t="str">
        <f>IF('Water Balance Raw Results'!C54="","",'Water Balance Raw Results'!C54)</f>
        <v/>
      </c>
      <c r="D18" s="264" t="str">
        <f>IF('Water Balance Raw Results'!D54="","",'Water Balance Raw Results'!D54/'Water Balance Raw Results'!$M54)</f>
        <v/>
      </c>
      <c r="E18" s="264" t="str">
        <f>IF('Water Balance Raw Results'!E54="","",'Water Balance Raw Results'!E54/'Water Balance Raw Results'!$M54)</f>
        <v/>
      </c>
      <c r="F18" s="264" t="str">
        <f>IF('Water Balance Raw Results'!F54="","",'Water Balance Raw Results'!F54/'Water Balance Raw Results'!$M54)</f>
        <v/>
      </c>
      <c r="G18" s="264" t="str">
        <f>IF('Water Balance Raw Results'!G54="","",'Water Balance Raw Results'!G54/'Water Balance Raw Results'!$M54)</f>
        <v/>
      </c>
      <c r="H18" s="264" t="str">
        <f>IF('Water Balance Raw Results'!H54="","",'Water Balance Raw Results'!H54/'Water Balance Raw Results'!$M54)</f>
        <v/>
      </c>
      <c r="I18" s="264" t="str">
        <f>IF('Water Balance Raw Results'!I54="","",'Water Balance Raw Results'!I54/'Water Balance Raw Results'!$M54)</f>
        <v/>
      </c>
      <c r="J18" s="264" t="str">
        <f>IF('Water Balance Raw Results'!J54="","",'Water Balance Raw Results'!J54/'Water Balance Raw Results'!$M54)</f>
        <v/>
      </c>
      <c r="K18" s="264" t="str">
        <f>IF('Water Balance Raw Results'!K54="","",'Water Balance Raw Results'!K54/'Water Balance Raw Results'!$M54)</f>
        <v/>
      </c>
      <c r="L18" s="264" t="str">
        <f>IF('Water Balance Raw Results'!L54="","",'Water Balance Raw Results'!L54/'Water Balance Raw Results'!$M54)</f>
        <v/>
      </c>
    </row>
    <row r="19" spans="2:12" ht="24.95" customHeight="1" x14ac:dyDescent="0.35">
      <c r="B19" s="262" t="str">
        <f>IF('Water Balance Raw Results'!B55="","",'Water Balance Raw Results'!B55)</f>
        <v/>
      </c>
      <c r="C19" s="263" t="str">
        <f>IF('Water Balance Raw Results'!C55="","",'Water Balance Raw Results'!C55)</f>
        <v/>
      </c>
      <c r="D19" s="264" t="str">
        <f>IF('Water Balance Raw Results'!D55="","",'Water Balance Raw Results'!D55/'Water Balance Raw Results'!$M55)</f>
        <v/>
      </c>
      <c r="E19" s="264" t="str">
        <f>IF('Water Balance Raw Results'!E55="","",'Water Balance Raw Results'!E55/'Water Balance Raw Results'!$M55)</f>
        <v/>
      </c>
      <c r="F19" s="264" t="str">
        <f>IF('Water Balance Raw Results'!F55="","",'Water Balance Raw Results'!F55/'Water Balance Raw Results'!$M55)</f>
        <v/>
      </c>
      <c r="G19" s="264" t="str">
        <f>IF('Water Balance Raw Results'!G55="","",'Water Balance Raw Results'!G55/'Water Balance Raw Results'!$M55)</f>
        <v/>
      </c>
      <c r="H19" s="264" t="str">
        <f>IF('Water Balance Raw Results'!H55="","",'Water Balance Raw Results'!H55/'Water Balance Raw Results'!$M55)</f>
        <v/>
      </c>
      <c r="I19" s="264" t="str">
        <f>IF('Water Balance Raw Results'!I55="","",'Water Balance Raw Results'!I55/'Water Balance Raw Results'!$M55)</f>
        <v/>
      </c>
      <c r="J19" s="264" t="str">
        <f>IF('Water Balance Raw Results'!J55="","",'Water Balance Raw Results'!J55/'Water Balance Raw Results'!$M55)</f>
        <v/>
      </c>
      <c r="K19" s="264" t="str">
        <f>IF('Water Balance Raw Results'!K55="","",'Water Balance Raw Results'!K55/'Water Balance Raw Results'!$M55)</f>
        <v/>
      </c>
      <c r="L19" s="264" t="str">
        <f>IF('Water Balance Raw Results'!L55="","",'Water Balance Raw Results'!L55/'Water Balance Raw Results'!$M55)</f>
        <v/>
      </c>
    </row>
    <row r="20" spans="2:12" ht="24.95" customHeight="1" x14ac:dyDescent="0.35">
      <c r="B20" s="262" t="str">
        <f>IF('Water Balance Raw Results'!B56="","",'Water Balance Raw Results'!B56)</f>
        <v/>
      </c>
      <c r="C20" s="263" t="str">
        <f>IF('Water Balance Raw Results'!C56="","",'Water Balance Raw Results'!C56)</f>
        <v/>
      </c>
      <c r="D20" s="264" t="str">
        <f>IF('Water Balance Raw Results'!D56="","",'Water Balance Raw Results'!D56/'Water Balance Raw Results'!$M56)</f>
        <v/>
      </c>
      <c r="E20" s="264" t="str">
        <f>IF('Water Balance Raw Results'!E56="","",'Water Balance Raw Results'!E56/'Water Balance Raw Results'!$M56)</f>
        <v/>
      </c>
      <c r="F20" s="264" t="str">
        <f>IF('Water Balance Raw Results'!F56="","",'Water Balance Raw Results'!F56/'Water Balance Raw Results'!$M56)</f>
        <v/>
      </c>
      <c r="G20" s="264" t="str">
        <f>IF('Water Balance Raw Results'!G56="","",'Water Balance Raw Results'!G56/'Water Balance Raw Results'!$M56)</f>
        <v/>
      </c>
      <c r="H20" s="264" t="str">
        <f>IF('Water Balance Raw Results'!H56="","",'Water Balance Raw Results'!H56/'Water Balance Raw Results'!$M56)</f>
        <v/>
      </c>
      <c r="I20" s="264" t="str">
        <f>IF('Water Balance Raw Results'!I56="","",'Water Balance Raw Results'!I56/'Water Balance Raw Results'!$M56)</f>
        <v/>
      </c>
      <c r="J20" s="264" t="str">
        <f>IF('Water Balance Raw Results'!J56="","",'Water Balance Raw Results'!J56/'Water Balance Raw Results'!$M56)</f>
        <v/>
      </c>
      <c r="K20" s="264" t="str">
        <f>IF('Water Balance Raw Results'!K56="","",'Water Balance Raw Results'!K56/'Water Balance Raw Results'!$M56)</f>
        <v/>
      </c>
      <c r="L20" s="264" t="str">
        <f>IF('Water Balance Raw Results'!L56="","",'Water Balance Raw Results'!L56/'Water Balance Raw Results'!$M56)</f>
        <v/>
      </c>
    </row>
    <row r="21" spans="2:12" ht="24.95" customHeight="1" x14ac:dyDescent="0.35">
      <c r="B21" s="262" t="str">
        <f>IF('Water Balance Raw Results'!B57="","",'Water Balance Raw Results'!B57)</f>
        <v/>
      </c>
      <c r="C21" s="263" t="str">
        <f>IF('Water Balance Raw Results'!C57="","",'Water Balance Raw Results'!C57)</f>
        <v/>
      </c>
      <c r="D21" s="264" t="str">
        <f>IF('Water Balance Raw Results'!D57="","",'Water Balance Raw Results'!D57/'Water Balance Raw Results'!$M57)</f>
        <v/>
      </c>
      <c r="E21" s="264" t="str">
        <f>IF('Water Balance Raw Results'!E57="","",'Water Balance Raw Results'!E57/'Water Balance Raw Results'!$M57)</f>
        <v/>
      </c>
      <c r="F21" s="264" t="str">
        <f>IF('Water Balance Raw Results'!F57="","",'Water Balance Raw Results'!F57/'Water Balance Raw Results'!$M57)</f>
        <v/>
      </c>
      <c r="G21" s="264" t="str">
        <f>IF('Water Balance Raw Results'!G57="","",'Water Balance Raw Results'!G57/'Water Balance Raw Results'!$M57)</f>
        <v/>
      </c>
      <c r="H21" s="264" t="str">
        <f>IF('Water Balance Raw Results'!H57="","",'Water Balance Raw Results'!H57/'Water Balance Raw Results'!$M57)</f>
        <v/>
      </c>
      <c r="I21" s="264" t="str">
        <f>IF('Water Balance Raw Results'!I57="","",'Water Balance Raw Results'!I57/'Water Balance Raw Results'!$M57)</f>
        <v/>
      </c>
      <c r="J21" s="264" t="str">
        <f>IF('Water Balance Raw Results'!J57="","",'Water Balance Raw Results'!J57/'Water Balance Raw Results'!$M57)</f>
        <v/>
      </c>
      <c r="K21" s="264" t="str">
        <f>IF('Water Balance Raw Results'!K57="","",'Water Balance Raw Results'!K57/'Water Balance Raw Results'!$M57)</f>
        <v/>
      </c>
      <c r="L21" s="264" t="str">
        <f>IF('Water Balance Raw Results'!L57="","",'Water Balance Raw Results'!L57/'Water Balance Raw Results'!$M57)</f>
        <v/>
      </c>
    </row>
    <row r="22" spans="2:12" ht="24.95" customHeight="1" x14ac:dyDescent="0.35">
      <c r="B22" s="262" t="str">
        <f>IF('Water Balance Raw Results'!B58="","",'Water Balance Raw Results'!B58)</f>
        <v/>
      </c>
      <c r="C22" s="263" t="str">
        <f>IF('Water Balance Raw Results'!C58="","",'Water Balance Raw Results'!C58)</f>
        <v/>
      </c>
      <c r="D22" s="264" t="str">
        <f>IF('Water Balance Raw Results'!D58="","",'Water Balance Raw Results'!D58/'Water Balance Raw Results'!$M58)</f>
        <v/>
      </c>
      <c r="E22" s="264" t="str">
        <f>IF('Water Balance Raw Results'!E58="","",'Water Balance Raw Results'!E58/'Water Balance Raw Results'!$M58)</f>
        <v/>
      </c>
      <c r="F22" s="264" t="str">
        <f>IF('Water Balance Raw Results'!F58="","",'Water Balance Raw Results'!F58/'Water Balance Raw Results'!$M58)</f>
        <v/>
      </c>
      <c r="G22" s="264" t="str">
        <f>IF('Water Balance Raw Results'!G58="","",'Water Balance Raw Results'!G58/'Water Balance Raw Results'!$M58)</f>
        <v/>
      </c>
      <c r="H22" s="264" t="str">
        <f>IF('Water Balance Raw Results'!H58="","",'Water Balance Raw Results'!H58/'Water Balance Raw Results'!$M58)</f>
        <v/>
      </c>
      <c r="I22" s="264" t="str">
        <f>IF('Water Balance Raw Results'!I58="","",'Water Balance Raw Results'!I58/'Water Balance Raw Results'!$M58)</f>
        <v/>
      </c>
      <c r="J22" s="264" t="str">
        <f>IF('Water Balance Raw Results'!J58="","",'Water Balance Raw Results'!J58/'Water Balance Raw Results'!$M58)</f>
        <v/>
      </c>
      <c r="K22" s="264" t="str">
        <f>IF('Water Balance Raw Results'!K58="","",'Water Balance Raw Results'!K58/'Water Balance Raw Results'!$M58)</f>
        <v/>
      </c>
      <c r="L22" s="264" t="str">
        <f>IF('Water Balance Raw Results'!L58="","",'Water Balance Raw Results'!L58/'Water Balance Raw Results'!$M58)</f>
        <v/>
      </c>
    </row>
    <row r="23" spans="2:12" ht="24.95" customHeight="1" x14ac:dyDescent="0.35">
      <c r="B23" s="262" t="str">
        <f>IF('Water Balance Raw Results'!B59="","",'Water Balance Raw Results'!B59)</f>
        <v/>
      </c>
      <c r="C23" s="263" t="str">
        <f>IF('Water Balance Raw Results'!C59="","",'Water Balance Raw Results'!C59)</f>
        <v/>
      </c>
      <c r="D23" s="264" t="str">
        <f>IF('Water Balance Raw Results'!D59="","",'Water Balance Raw Results'!D59/'Water Balance Raw Results'!$M59)</f>
        <v/>
      </c>
      <c r="E23" s="264" t="str">
        <f>IF('Water Balance Raw Results'!E59="","",'Water Balance Raw Results'!E59/'Water Balance Raw Results'!$M59)</f>
        <v/>
      </c>
      <c r="F23" s="264" t="str">
        <f>IF('Water Balance Raw Results'!F59="","",'Water Balance Raw Results'!F59/'Water Balance Raw Results'!$M59)</f>
        <v/>
      </c>
      <c r="G23" s="264" t="str">
        <f>IF('Water Balance Raw Results'!G59="","",'Water Balance Raw Results'!G59/'Water Balance Raw Results'!$M59)</f>
        <v/>
      </c>
      <c r="H23" s="264" t="str">
        <f>IF('Water Balance Raw Results'!H59="","",'Water Balance Raw Results'!H59/'Water Balance Raw Results'!$M59)</f>
        <v/>
      </c>
      <c r="I23" s="264" t="str">
        <f>IF('Water Balance Raw Results'!I59="","",'Water Balance Raw Results'!I59/'Water Balance Raw Results'!$M59)</f>
        <v/>
      </c>
      <c r="J23" s="264" t="str">
        <f>IF('Water Balance Raw Results'!J59="","",'Water Balance Raw Results'!J59/'Water Balance Raw Results'!$M59)</f>
        <v/>
      </c>
      <c r="K23" s="264" t="str">
        <f>IF('Water Balance Raw Results'!K59="","",'Water Balance Raw Results'!K59/'Water Balance Raw Results'!$M59)</f>
        <v/>
      </c>
      <c r="L23" s="264" t="str">
        <f>IF('Water Balance Raw Results'!L59="","",'Water Balance Raw Results'!L59/'Water Balance Raw Results'!$M59)</f>
        <v/>
      </c>
    </row>
    <row r="24" spans="2:12" ht="24.95" customHeight="1" x14ac:dyDescent="0.35">
      <c r="B24" s="262" t="str">
        <f>IF('Water Balance Raw Results'!B60="","",'Water Balance Raw Results'!B60)</f>
        <v/>
      </c>
      <c r="C24" s="263" t="str">
        <f>IF('Water Balance Raw Results'!C60="","",'Water Balance Raw Results'!C60)</f>
        <v/>
      </c>
      <c r="D24" s="264" t="str">
        <f>IF('Water Balance Raw Results'!D60="","",'Water Balance Raw Results'!D60/'Water Balance Raw Results'!$M60)</f>
        <v/>
      </c>
      <c r="E24" s="264" t="str">
        <f>IF('Water Balance Raw Results'!E60="","",'Water Balance Raw Results'!E60/'Water Balance Raw Results'!$M60)</f>
        <v/>
      </c>
      <c r="F24" s="264" t="str">
        <f>IF('Water Balance Raw Results'!F60="","",'Water Balance Raw Results'!F60/'Water Balance Raw Results'!$M60)</f>
        <v/>
      </c>
      <c r="G24" s="264" t="str">
        <f>IF('Water Balance Raw Results'!G60="","",'Water Balance Raw Results'!G60/'Water Balance Raw Results'!$M60)</f>
        <v/>
      </c>
      <c r="H24" s="264" t="str">
        <f>IF('Water Balance Raw Results'!H60="","",'Water Balance Raw Results'!H60/'Water Balance Raw Results'!$M60)</f>
        <v/>
      </c>
      <c r="I24" s="264" t="str">
        <f>IF('Water Balance Raw Results'!I60="","",'Water Balance Raw Results'!I60/'Water Balance Raw Results'!$M60)</f>
        <v/>
      </c>
      <c r="J24" s="264" t="str">
        <f>IF('Water Balance Raw Results'!J60="","",'Water Balance Raw Results'!J60/'Water Balance Raw Results'!$M60)</f>
        <v/>
      </c>
      <c r="K24" s="264" t="str">
        <f>IF('Water Balance Raw Results'!K60="","",'Water Balance Raw Results'!K60/'Water Balance Raw Results'!$M60)</f>
        <v/>
      </c>
      <c r="L24" s="264" t="str">
        <f>IF('Water Balance Raw Results'!L60="","",'Water Balance Raw Results'!L60/'Water Balance Raw Results'!$M60)</f>
        <v/>
      </c>
    </row>
    <row r="25" spans="2:12" ht="21.95" customHeight="1" x14ac:dyDescent="0.35">
      <c r="C25" t="str">
        <f>IF('Water Balance Raw Results'!C61="","",'Water Balance Raw Results'!C61)</f>
        <v/>
      </c>
      <c r="D25" t="str">
        <f>IF('Water Balance Raw Results'!D61="","",'Water Balance Raw Results'!D61)</f>
        <v/>
      </c>
      <c r="E25" t="str">
        <f>IF('Water Balance Raw Results'!E61="","",'Water Balance Raw Results'!E61)</f>
        <v/>
      </c>
      <c r="F25" t="str">
        <f>IF('Water Balance Raw Results'!F61="","",'Water Balance Raw Results'!F61)</f>
        <v/>
      </c>
      <c r="G25" t="str">
        <f>IF('Water Balance Raw Results'!G61="","",'Water Balance Raw Results'!G61)</f>
        <v/>
      </c>
    </row>
    <row r="26" spans="2:12" ht="21.95" customHeight="1" x14ac:dyDescent="0.35">
      <c r="C26" t="str">
        <f>IF('Water Balance Raw Results'!C62="","",'Water Balance Raw Results'!C62)</f>
        <v/>
      </c>
      <c r="D26" t="str">
        <f>IF('Water Balance Raw Results'!D62="","",'Water Balance Raw Results'!D62)</f>
        <v/>
      </c>
      <c r="E26" t="str">
        <f>IF('Water Balance Raw Results'!E62="","",'Water Balance Raw Results'!E62)</f>
        <v/>
      </c>
      <c r="F26" t="str">
        <f>IF('Water Balance Raw Results'!F62="","",'Water Balance Raw Results'!F62)</f>
        <v/>
      </c>
      <c r="G26" t="str">
        <f>IF('Water Balance Raw Results'!G62="","",'Water Balance Raw Results'!G62)</f>
        <v/>
      </c>
    </row>
    <row r="27" spans="2:12" ht="21.95" customHeight="1" x14ac:dyDescent="0.35">
      <c r="C27" t="str">
        <f>IF('Water Balance Raw Results'!C63="","",'Water Balance Raw Results'!C63)</f>
        <v/>
      </c>
      <c r="D27" t="str">
        <f>IF('Water Balance Raw Results'!D63="","",'Water Balance Raw Results'!D63)</f>
        <v/>
      </c>
      <c r="E27" t="str">
        <f>IF('Water Balance Raw Results'!E63="","",'Water Balance Raw Results'!E63)</f>
        <v/>
      </c>
      <c r="F27" t="str">
        <f>IF('Water Balance Raw Results'!F63="","",'Water Balance Raw Results'!F63)</f>
        <v/>
      </c>
      <c r="G27" t="str">
        <f>IF('Water Balance Raw Results'!G63="","",'Water Balance Raw Results'!G63)</f>
        <v/>
      </c>
    </row>
    <row r="28" spans="2:12" ht="21.95" customHeight="1" x14ac:dyDescent="0.35">
      <c r="C28" t="str">
        <f>IF('Water Balance Raw Results'!C64="","",'Water Balance Raw Results'!C64)</f>
        <v/>
      </c>
      <c r="D28" t="str">
        <f>IF('Water Balance Raw Results'!D64="","",'Water Balance Raw Results'!D64)</f>
        <v/>
      </c>
      <c r="E28" t="str">
        <f>IF('Water Balance Raw Results'!E64="","",'Water Balance Raw Results'!E64)</f>
        <v/>
      </c>
      <c r="F28" t="str">
        <f>IF('Water Balance Raw Results'!F64="","",'Water Balance Raw Results'!F64)</f>
        <v/>
      </c>
      <c r="G28" t="str">
        <f>IF('Water Balance Raw Results'!G64="","",'Water Balance Raw Results'!G64)</f>
        <v/>
      </c>
    </row>
    <row r="29" spans="2:12" ht="21.95" customHeight="1" x14ac:dyDescent="0.35">
      <c r="C29" t="str">
        <f>IF('Water Balance Raw Results'!C65="","",'Water Balance Raw Results'!C65)</f>
        <v/>
      </c>
      <c r="D29" t="str">
        <f>IF('Water Balance Raw Results'!D65="","",'Water Balance Raw Results'!D65)</f>
        <v/>
      </c>
      <c r="E29" t="str">
        <f>IF('Water Balance Raw Results'!E65="","",'Water Balance Raw Results'!E65)</f>
        <v/>
      </c>
      <c r="F29" t="str">
        <f>IF('Water Balance Raw Results'!F65="","",'Water Balance Raw Results'!F65)</f>
        <v/>
      </c>
      <c r="G29" t="str">
        <f>IF('Water Balance Raw Results'!G65="","",'Water Balance Raw Results'!G65)</f>
        <v/>
      </c>
    </row>
    <row r="30" spans="2:12" ht="21.95" customHeight="1" x14ac:dyDescent="0.35">
      <c r="C30" t="str">
        <f>IF('Water Balance Raw Results'!C66="","",'Water Balance Raw Results'!C66)</f>
        <v/>
      </c>
      <c r="D30" t="str">
        <f>IF('Water Balance Raw Results'!D66="","",'Water Balance Raw Results'!D66)</f>
        <v/>
      </c>
      <c r="E30" t="str">
        <f>IF('Water Balance Raw Results'!E66="","",'Water Balance Raw Results'!E66)</f>
        <v/>
      </c>
      <c r="F30" t="str">
        <f>IF('Water Balance Raw Results'!F66="","",'Water Balance Raw Results'!F66)</f>
        <v/>
      </c>
      <c r="G30" t="str">
        <f>IF('Water Balance Raw Results'!G66="","",'Water Balance Raw Results'!G66)</f>
        <v/>
      </c>
    </row>
    <row r="31" spans="2:12" ht="21.95" customHeight="1" x14ac:dyDescent="0.35">
      <c r="C31" t="str">
        <f>IF('Water Balance Raw Results'!C67="","",'Water Balance Raw Results'!C67)</f>
        <v/>
      </c>
      <c r="D31" t="str">
        <f>IF('Water Balance Raw Results'!D67="","",'Water Balance Raw Results'!D67)</f>
        <v/>
      </c>
      <c r="E31" t="str">
        <f>IF('Water Balance Raw Results'!E67="","",'Water Balance Raw Results'!E67)</f>
        <v/>
      </c>
      <c r="F31" t="str">
        <f>IF('Water Balance Raw Results'!F67="","",'Water Balance Raw Results'!F67)</f>
        <v/>
      </c>
      <c r="G31" t="str">
        <f>IF('Water Balance Raw Results'!G67="","",'Water Balance Raw Results'!G67)</f>
        <v/>
      </c>
    </row>
    <row r="32" spans="2:12" ht="21.95" customHeight="1" x14ac:dyDescent="0.35">
      <c r="C32" t="str">
        <f>IF('Water Balance Raw Results'!C68="","",'Water Balance Raw Results'!C68)</f>
        <v/>
      </c>
      <c r="D32" t="str">
        <f>IF('Water Balance Raw Results'!D68="","",'Water Balance Raw Results'!D68)</f>
        <v/>
      </c>
      <c r="E32" t="str">
        <f>IF('Water Balance Raw Results'!E68="","",'Water Balance Raw Results'!E68)</f>
        <v/>
      </c>
      <c r="F32" t="str">
        <f>IF('Water Balance Raw Results'!F68="","",'Water Balance Raw Results'!F68)</f>
        <v/>
      </c>
      <c r="G32" t="str">
        <f>IF('Water Balance Raw Results'!G68="","",'Water Balance Raw Results'!G68)</f>
        <v/>
      </c>
    </row>
    <row r="33" spans="3:7" ht="21.95" customHeight="1" x14ac:dyDescent="0.35">
      <c r="C33" t="str">
        <f>IF('Water Balance Raw Results'!C69="","",'Water Balance Raw Results'!C69)</f>
        <v/>
      </c>
      <c r="D33" t="str">
        <f>IF('Water Balance Raw Results'!D69="","",'Water Balance Raw Results'!D69)</f>
        <v/>
      </c>
      <c r="E33" t="str">
        <f>IF('Water Balance Raw Results'!E69="","",'Water Balance Raw Results'!E69)</f>
        <v/>
      </c>
      <c r="F33" t="str">
        <f>IF('Water Balance Raw Results'!F69="","",'Water Balance Raw Results'!F69)</f>
        <v/>
      </c>
      <c r="G33" t="str">
        <f>IF('Water Balance Raw Results'!G69="","",'Water Balance Raw Results'!G69)</f>
        <v/>
      </c>
    </row>
    <row r="34" spans="3:7" ht="21.95" customHeight="1" x14ac:dyDescent="0.35">
      <c r="C34" t="str">
        <f>IF('Water Balance Raw Results'!C70="","",'Water Balance Raw Results'!C70)</f>
        <v/>
      </c>
      <c r="D34" t="str">
        <f>IF('Water Balance Raw Results'!D70="","",'Water Balance Raw Results'!D70)</f>
        <v/>
      </c>
      <c r="E34" t="str">
        <f>IF('Water Balance Raw Results'!E70="","",'Water Balance Raw Results'!E70)</f>
        <v/>
      </c>
      <c r="F34" t="str">
        <f>IF('Water Balance Raw Results'!F70="","",'Water Balance Raw Results'!F70)</f>
        <v/>
      </c>
      <c r="G34" t="str">
        <f>IF('Water Balance Raw Results'!G70="","",'Water Balance Raw Results'!G70)</f>
        <v/>
      </c>
    </row>
    <row r="35" spans="3:7" ht="21.95" customHeight="1" x14ac:dyDescent="0.35">
      <c r="C35" t="str">
        <f>IF('Water Balance Raw Results'!C71="","",'Water Balance Raw Results'!C71)</f>
        <v/>
      </c>
      <c r="D35" t="str">
        <f>IF('Water Balance Raw Results'!D71="","",'Water Balance Raw Results'!D71)</f>
        <v/>
      </c>
      <c r="E35" t="str">
        <f>IF('Water Balance Raw Results'!E71="","",'Water Balance Raw Results'!E71)</f>
        <v/>
      </c>
      <c r="F35" t="str">
        <f>IF('Water Balance Raw Results'!F71="","",'Water Balance Raw Results'!F71)</f>
        <v/>
      </c>
      <c r="G35" t="str">
        <f>IF('Water Balance Raw Results'!G71="","",'Water Balance Raw Results'!G71)</f>
        <v/>
      </c>
    </row>
    <row r="36" spans="3:7" ht="21.95" customHeight="1" x14ac:dyDescent="0.35">
      <c r="C36" t="str">
        <f>IF('Water Balance Raw Results'!C72="","",'Water Balance Raw Results'!C72)</f>
        <v/>
      </c>
      <c r="D36" t="str">
        <f>IF('Water Balance Raw Results'!D72="","",'Water Balance Raw Results'!D72)</f>
        <v/>
      </c>
      <c r="E36" t="str">
        <f>IF('Water Balance Raw Results'!E72="","",'Water Balance Raw Results'!E72)</f>
        <v/>
      </c>
      <c r="F36" t="str">
        <f>IF('Water Balance Raw Results'!F72="","",'Water Balance Raw Results'!F72)</f>
        <v/>
      </c>
      <c r="G36" t="str">
        <f>IF('Water Balance Raw Results'!G72="","",'Water Balance Raw Results'!G72)</f>
        <v/>
      </c>
    </row>
    <row r="37" spans="3:7" ht="21.95" customHeight="1" x14ac:dyDescent="0.35">
      <c r="C37" t="str">
        <f>IF('Water Balance Raw Results'!C73="","",'Water Balance Raw Results'!C73)</f>
        <v/>
      </c>
      <c r="D37" t="str">
        <f>IF('Water Balance Raw Results'!D73="","",'Water Balance Raw Results'!D73)</f>
        <v/>
      </c>
      <c r="E37" t="str">
        <f>IF('Water Balance Raw Results'!E73="","",'Water Balance Raw Results'!E73)</f>
        <v/>
      </c>
      <c r="F37" t="str">
        <f>IF('Water Balance Raw Results'!F73="","",'Water Balance Raw Results'!F73)</f>
        <v/>
      </c>
      <c r="G37" t="str">
        <f>IF('Water Balance Raw Results'!G73="","",'Water Balance Raw Results'!G73)</f>
        <v/>
      </c>
    </row>
    <row r="38" spans="3:7" ht="21.95" customHeight="1" x14ac:dyDescent="0.35">
      <c r="C38" t="str">
        <f>IF('Water Balance Raw Results'!C74="","",'Water Balance Raw Results'!C74)</f>
        <v/>
      </c>
      <c r="D38" t="str">
        <f>IF('Water Balance Raw Results'!D74="","",'Water Balance Raw Results'!D74)</f>
        <v/>
      </c>
      <c r="E38" t="str">
        <f>IF('Water Balance Raw Results'!E74="","",'Water Balance Raw Results'!E74)</f>
        <v/>
      </c>
      <c r="F38" t="str">
        <f>IF('Water Balance Raw Results'!F74="","",'Water Balance Raw Results'!F74)</f>
        <v/>
      </c>
      <c r="G38" t="str">
        <f>IF('Water Balance Raw Results'!G74="","",'Water Balance Raw Results'!G74)</f>
        <v/>
      </c>
    </row>
    <row r="39" spans="3:7" ht="21.95" customHeight="1" x14ac:dyDescent="0.35">
      <c r="C39" t="str">
        <f>IF('Water Balance Raw Results'!C75="","",'Water Balance Raw Results'!C75)</f>
        <v/>
      </c>
      <c r="D39" t="str">
        <f>IF('Water Balance Raw Results'!D75="","",'Water Balance Raw Results'!D75)</f>
        <v/>
      </c>
      <c r="E39" t="str">
        <f>IF('Water Balance Raw Results'!E75="","",'Water Balance Raw Results'!E75)</f>
        <v/>
      </c>
      <c r="F39" t="str">
        <f>IF('Water Balance Raw Results'!F75="","",'Water Balance Raw Results'!F75)</f>
        <v/>
      </c>
      <c r="G39" t="str">
        <f>IF('Water Balance Raw Results'!G75="","",'Water Balance Raw Results'!G75)</f>
        <v/>
      </c>
    </row>
    <row r="40" spans="3:7" ht="21.95" customHeight="1" x14ac:dyDescent="0.35">
      <c r="C40" t="str">
        <f>IF('Water Balance Raw Results'!C76="","",'Water Balance Raw Results'!C76)</f>
        <v/>
      </c>
      <c r="D40" t="str">
        <f>IF('Water Balance Raw Results'!D76="","",'Water Balance Raw Results'!D76)</f>
        <v/>
      </c>
      <c r="E40" t="str">
        <f>IF('Water Balance Raw Results'!E76="","",'Water Balance Raw Results'!E76)</f>
        <v/>
      </c>
      <c r="F40" t="str">
        <f>IF('Water Balance Raw Results'!F76="","",'Water Balance Raw Results'!F76)</f>
        <v/>
      </c>
      <c r="G40" t="str">
        <f>IF('Water Balance Raw Results'!G76="","",'Water Balance Raw Results'!G76)</f>
        <v/>
      </c>
    </row>
    <row r="41" spans="3:7" ht="21.95" customHeight="1" x14ac:dyDescent="0.35">
      <c r="C41" t="str">
        <f>IF('Water Balance Raw Results'!C77="","",'Water Balance Raw Results'!C77)</f>
        <v/>
      </c>
      <c r="D41" t="str">
        <f>IF('Water Balance Raw Results'!D77="","",'Water Balance Raw Results'!D77)</f>
        <v/>
      </c>
      <c r="E41" t="str">
        <f>IF('Water Balance Raw Results'!E77="","",'Water Balance Raw Results'!E77)</f>
        <v/>
      </c>
      <c r="F41" t="str">
        <f>IF('Water Balance Raw Results'!F77="","",'Water Balance Raw Results'!F77)</f>
        <v/>
      </c>
      <c r="G41" t="str">
        <f>IF('Water Balance Raw Results'!G77="","",'Water Balance Raw Results'!G77)</f>
        <v/>
      </c>
    </row>
    <row r="42" spans="3:7" ht="21.95" customHeight="1" x14ac:dyDescent="0.35">
      <c r="C42" t="str">
        <f>IF('Water Balance Raw Results'!C78="","",'Water Balance Raw Results'!C78)</f>
        <v/>
      </c>
      <c r="D42" t="str">
        <f>IF('Water Balance Raw Results'!D78="","",'Water Balance Raw Results'!D78)</f>
        <v/>
      </c>
      <c r="E42" t="str">
        <f>IF('Water Balance Raw Results'!E78="","",'Water Balance Raw Results'!E78)</f>
        <v/>
      </c>
      <c r="F42" t="str">
        <f>IF('Water Balance Raw Results'!F78="","",'Water Balance Raw Results'!F78)</f>
        <v/>
      </c>
      <c r="G42" t="str">
        <f>IF('Water Balance Raw Results'!G78="","",'Water Balance Raw Results'!G78)</f>
        <v/>
      </c>
    </row>
    <row r="43" spans="3:7" ht="21.95" customHeight="1" x14ac:dyDescent="0.35">
      <c r="C43" t="str">
        <f>IF('Water Balance Raw Results'!C79="","",'Water Balance Raw Results'!C79)</f>
        <v/>
      </c>
      <c r="D43" t="str">
        <f>IF('Water Balance Raw Results'!D79="","",'Water Balance Raw Results'!D79)</f>
        <v/>
      </c>
      <c r="E43" t="str">
        <f>IF('Water Balance Raw Results'!E79="","",'Water Balance Raw Results'!E79)</f>
        <v/>
      </c>
      <c r="F43" t="str">
        <f>IF('Water Balance Raw Results'!F79="","",'Water Balance Raw Results'!F79)</f>
        <v/>
      </c>
      <c r="G43" t="str">
        <f>IF('Water Balance Raw Results'!G79="","",'Water Balance Raw Results'!G79)</f>
        <v/>
      </c>
    </row>
    <row r="44" spans="3:7" ht="21.95" customHeight="1" x14ac:dyDescent="0.35">
      <c r="C44" t="str">
        <f>IF('Water Balance Raw Results'!C80="","",'Water Balance Raw Results'!C80)</f>
        <v/>
      </c>
      <c r="D44" t="str">
        <f>IF('Water Balance Raw Results'!D80="","",'Water Balance Raw Results'!D80)</f>
        <v/>
      </c>
      <c r="E44" t="str">
        <f>IF('Water Balance Raw Results'!E80="","",'Water Balance Raw Results'!E80)</f>
        <v/>
      </c>
      <c r="F44" t="str">
        <f>IF('Water Balance Raw Results'!F80="","",'Water Balance Raw Results'!F80)</f>
        <v/>
      </c>
      <c r="G44" t="str">
        <f>IF('Water Balance Raw Results'!G80="","",'Water Balance Raw Results'!G80)</f>
        <v/>
      </c>
    </row>
    <row r="45" spans="3:7" ht="21.95" customHeight="1" x14ac:dyDescent="0.35">
      <c r="C45" t="str">
        <f>IF('Water Balance Raw Results'!C81="","",'Water Balance Raw Results'!C81)</f>
        <v/>
      </c>
      <c r="D45" t="str">
        <f>IF('Water Balance Raw Results'!D81="","",'Water Balance Raw Results'!D81)</f>
        <v/>
      </c>
      <c r="E45" t="str">
        <f>IF('Water Balance Raw Results'!E81="","",'Water Balance Raw Results'!E81)</f>
        <v/>
      </c>
      <c r="F45" t="str">
        <f>IF('Water Balance Raw Results'!F81="","",'Water Balance Raw Results'!F81)</f>
        <v/>
      </c>
      <c r="G45" t="str">
        <f>IF('Water Balance Raw Results'!G81="","",'Water Balance Raw Results'!G81)</f>
        <v/>
      </c>
    </row>
    <row r="46" spans="3:7" ht="21.95" customHeight="1" x14ac:dyDescent="0.35">
      <c r="C46" t="str">
        <f>IF('Water Balance Raw Results'!C82="","",'Water Balance Raw Results'!C82)</f>
        <v/>
      </c>
      <c r="D46" t="str">
        <f>IF('Water Balance Raw Results'!D82="","",'Water Balance Raw Results'!D82)</f>
        <v/>
      </c>
      <c r="E46" t="str">
        <f>IF('Water Balance Raw Results'!E82="","",'Water Balance Raw Results'!E82)</f>
        <v/>
      </c>
      <c r="F46" t="str">
        <f>IF('Water Balance Raw Results'!F82="","",'Water Balance Raw Results'!F82)</f>
        <v/>
      </c>
      <c r="G46" t="str">
        <f>IF('Water Balance Raw Results'!G82="","",'Water Balance Raw Results'!G82)</f>
        <v/>
      </c>
    </row>
    <row r="47" spans="3:7" ht="21.95" customHeight="1" x14ac:dyDescent="0.35">
      <c r="C47" t="str">
        <f>IF('Water Balance Raw Results'!C83="","",'Water Balance Raw Results'!C83)</f>
        <v/>
      </c>
      <c r="D47" t="str">
        <f>IF('Water Balance Raw Results'!D83="","",'Water Balance Raw Results'!D83)</f>
        <v/>
      </c>
      <c r="E47" t="str">
        <f>IF('Water Balance Raw Results'!E83="","",'Water Balance Raw Results'!E83)</f>
        <v/>
      </c>
      <c r="F47" t="str">
        <f>IF('Water Balance Raw Results'!F83="","",'Water Balance Raw Results'!F83)</f>
        <v/>
      </c>
      <c r="G47" t="str">
        <f>IF('Water Balance Raw Results'!G83="","",'Water Balance Raw Results'!G83)</f>
        <v/>
      </c>
    </row>
    <row r="48" spans="3:7" ht="21.95" customHeight="1" x14ac:dyDescent="0.35">
      <c r="C48" t="str">
        <f>IF('Water Balance Raw Results'!C84="","",'Water Balance Raw Results'!C84)</f>
        <v/>
      </c>
      <c r="D48" t="str">
        <f>IF('Water Balance Raw Results'!D84="","",'Water Balance Raw Results'!D84)</f>
        <v/>
      </c>
      <c r="E48" t="str">
        <f>IF('Water Balance Raw Results'!E84="","",'Water Balance Raw Results'!E84)</f>
        <v/>
      </c>
      <c r="F48" t="str">
        <f>IF('Water Balance Raw Results'!F84="","",'Water Balance Raw Results'!F84)</f>
        <v/>
      </c>
      <c r="G48" t="str">
        <f>IF('Water Balance Raw Results'!G84="","",'Water Balance Raw Results'!G84)</f>
        <v/>
      </c>
    </row>
    <row r="49" spans="3:7" ht="21.95" customHeight="1" x14ac:dyDescent="0.35">
      <c r="C49" t="str">
        <f>IF('Water Balance Raw Results'!C85="","",'Water Balance Raw Results'!C85)</f>
        <v/>
      </c>
      <c r="D49" t="str">
        <f>IF('Water Balance Raw Results'!D85="","",'Water Balance Raw Results'!D85)</f>
        <v/>
      </c>
      <c r="E49" t="str">
        <f>IF('Water Balance Raw Results'!E85="","",'Water Balance Raw Results'!E85)</f>
        <v/>
      </c>
      <c r="F49" t="str">
        <f>IF('Water Balance Raw Results'!F85="","",'Water Balance Raw Results'!F85)</f>
        <v/>
      </c>
      <c r="G49" t="str">
        <f>IF('Water Balance Raw Results'!G85="","",'Water Balance Raw Results'!G85)</f>
        <v/>
      </c>
    </row>
    <row r="50" spans="3:7" ht="21.95" customHeight="1" x14ac:dyDescent="0.35">
      <c r="C50" t="str">
        <f>IF('Water Balance Raw Results'!C86="","",'Water Balance Raw Results'!C86)</f>
        <v/>
      </c>
      <c r="D50" t="str">
        <f>IF('Water Balance Raw Results'!D86="","",'Water Balance Raw Results'!D86)</f>
        <v/>
      </c>
      <c r="E50" t="str">
        <f>IF('Water Balance Raw Results'!E86="","",'Water Balance Raw Results'!E86)</f>
        <v/>
      </c>
      <c r="F50" t="str">
        <f>IF('Water Balance Raw Results'!F86="","",'Water Balance Raw Results'!F86)</f>
        <v/>
      </c>
      <c r="G50" t="str">
        <f>IF('Water Balance Raw Results'!G86="","",'Water Balance Raw Results'!G86)</f>
        <v/>
      </c>
    </row>
    <row r="51" spans="3:7" ht="21.95" customHeight="1" x14ac:dyDescent="0.35">
      <c r="C51" t="str">
        <f>IF('Water Balance Raw Results'!C87="","",'Water Balance Raw Results'!C87)</f>
        <v/>
      </c>
      <c r="D51" t="str">
        <f>IF('Water Balance Raw Results'!D87="","",'Water Balance Raw Results'!D87)</f>
        <v/>
      </c>
      <c r="E51" t="str">
        <f>IF('Water Balance Raw Results'!E87="","",'Water Balance Raw Results'!E87)</f>
        <v/>
      </c>
      <c r="F51" t="str">
        <f>IF('Water Balance Raw Results'!F87="","",'Water Balance Raw Results'!F87)</f>
        <v/>
      </c>
      <c r="G51" t="str">
        <f>IF('Water Balance Raw Results'!G87="","",'Water Balance Raw Results'!G87)</f>
        <v/>
      </c>
    </row>
    <row r="52" spans="3:7" ht="21.95" customHeight="1" x14ac:dyDescent="0.35">
      <c r="C52" t="str">
        <f>IF('Water Balance Raw Results'!C88="","",'Water Balance Raw Results'!C88)</f>
        <v/>
      </c>
      <c r="D52" t="str">
        <f>IF('Water Balance Raw Results'!D88="","",'Water Balance Raw Results'!D88)</f>
        <v/>
      </c>
      <c r="E52" t="str">
        <f>IF('Water Balance Raw Results'!E88="","",'Water Balance Raw Results'!E88)</f>
        <v/>
      </c>
      <c r="F52" t="str">
        <f>IF('Water Balance Raw Results'!F88="","",'Water Balance Raw Results'!F88)</f>
        <v/>
      </c>
      <c r="G52" t="str">
        <f>IF('Water Balance Raw Results'!G88="","",'Water Balance Raw Results'!G88)</f>
        <v/>
      </c>
    </row>
    <row r="53" spans="3:7" ht="21.95" customHeight="1" x14ac:dyDescent="0.35">
      <c r="C53" t="str">
        <f>IF('Water Balance Raw Results'!C89="","",'Water Balance Raw Results'!C89)</f>
        <v/>
      </c>
      <c r="D53" t="str">
        <f>IF('Water Balance Raw Results'!D89="","",'Water Balance Raw Results'!D89)</f>
        <v/>
      </c>
      <c r="E53" t="str">
        <f>IF('Water Balance Raw Results'!E89="","",'Water Balance Raw Results'!E89)</f>
        <v/>
      </c>
      <c r="F53" t="str">
        <f>IF('Water Balance Raw Results'!F89="","",'Water Balance Raw Results'!F89)</f>
        <v/>
      </c>
      <c r="G53" t="str">
        <f>IF('Water Balance Raw Results'!G89="","",'Water Balance Raw Results'!G89)</f>
        <v/>
      </c>
    </row>
    <row r="54" spans="3:7" ht="21.95" customHeight="1" x14ac:dyDescent="0.35">
      <c r="C54" t="str">
        <f>IF('Water Balance Raw Results'!C90="","",'Water Balance Raw Results'!C90)</f>
        <v/>
      </c>
      <c r="D54" t="str">
        <f>IF('Water Balance Raw Results'!D90="","",'Water Balance Raw Results'!D90)</f>
        <v/>
      </c>
      <c r="E54" t="str">
        <f>IF('Water Balance Raw Results'!E90="","",'Water Balance Raw Results'!E90)</f>
        <v/>
      </c>
      <c r="F54" t="str">
        <f>IF('Water Balance Raw Results'!F90="","",'Water Balance Raw Results'!F90)</f>
        <v/>
      </c>
      <c r="G54" t="str">
        <f>IF('Water Balance Raw Results'!G90="","",'Water Balance Raw Results'!G90)</f>
        <v/>
      </c>
    </row>
    <row r="55" spans="3:7" ht="21.95" customHeight="1" x14ac:dyDescent="0.35">
      <c r="C55" t="str">
        <f>IF('Water Balance Raw Results'!C91="","",'Water Balance Raw Results'!C91)</f>
        <v/>
      </c>
      <c r="D55" t="str">
        <f>IF('Water Balance Raw Results'!D91="","",'Water Balance Raw Results'!D91)</f>
        <v/>
      </c>
      <c r="E55" t="str">
        <f>IF('Water Balance Raw Results'!E91="","",'Water Balance Raw Results'!E91)</f>
        <v/>
      </c>
      <c r="F55" t="str">
        <f>IF('Water Balance Raw Results'!F91="","",'Water Balance Raw Results'!F91)</f>
        <v/>
      </c>
      <c r="G55" t="str">
        <f>IF('Water Balance Raw Results'!G91="","",'Water Balance Raw Results'!G91)</f>
        <v/>
      </c>
    </row>
    <row r="56" spans="3:7" ht="21.95" customHeight="1" x14ac:dyDescent="0.35">
      <c r="C56" t="str">
        <f>IF('Water Balance Raw Results'!C92="","",'Water Balance Raw Results'!C92)</f>
        <v/>
      </c>
      <c r="D56" t="str">
        <f>IF('Water Balance Raw Results'!D92="","",'Water Balance Raw Results'!D92)</f>
        <v/>
      </c>
      <c r="E56" t="str">
        <f>IF('Water Balance Raw Results'!E92="","",'Water Balance Raw Results'!E92)</f>
        <v/>
      </c>
      <c r="F56" t="str">
        <f>IF('Water Balance Raw Results'!F92="","",'Water Balance Raw Results'!F92)</f>
        <v/>
      </c>
      <c r="G56" t="str">
        <f>IF('Water Balance Raw Results'!G92="","",'Water Balance Raw Results'!G92)</f>
        <v/>
      </c>
    </row>
    <row r="57" spans="3:7" ht="21.95" customHeight="1" x14ac:dyDescent="0.35">
      <c r="C57" t="str">
        <f>IF('Water Balance Raw Results'!C93="","",'Water Balance Raw Results'!C93)</f>
        <v/>
      </c>
      <c r="D57" t="str">
        <f>IF('Water Balance Raw Results'!D93="","",'Water Balance Raw Results'!D93)</f>
        <v/>
      </c>
      <c r="E57" t="str">
        <f>IF('Water Balance Raw Results'!E93="","",'Water Balance Raw Results'!E93)</f>
        <v/>
      </c>
      <c r="F57" t="str">
        <f>IF('Water Balance Raw Results'!F93="","",'Water Balance Raw Results'!F93)</f>
        <v/>
      </c>
      <c r="G57" t="str">
        <f>IF('Water Balance Raw Results'!G93="","",'Water Balance Raw Results'!G93)</f>
        <v/>
      </c>
    </row>
    <row r="58" spans="3:7" ht="21.95" customHeight="1" x14ac:dyDescent="0.35">
      <c r="C58" t="str">
        <f>IF('Water Balance Raw Results'!C94="","",'Water Balance Raw Results'!C94)</f>
        <v/>
      </c>
      <c r="D58" t="str">
        <f>IF('Water Balance Raw Results'!D94="","",'Water Balance Raw Results'!D94)</f>
        <v/>
      </c>
      <c r="E58" t="str">
        <f>IF('Water Balance Raw Results'!E94="","",'Water Balance Raw Results'!E94)</f>
        <v/>
      </c>
      <c r="F58" t="str">
        <f>IF('Water Balance Raw Results'!F94="","",'Water Balance Raw Results'!F94)</f>
        <v/>
      </c>
      <c r="G58" t="str">
        <f>IF('Water Balance Raw Results'!G94="","",'Water Balance Raw Results'!G94)</f>
        <v/>
      </c>
    </row>
    <row r="59" spans="3:7" ht="21.95" customHeight="1" x14ac:dyDescent="0.35">
      <c r="C59" t="str">
        <f>IF('Water Balance Raw Results'!C95="","",'Water Balance Raw Results'!C95)</f>
        <v/>
      </c>
      <c r="D59" t="str">
        <f>IF('Water Balance Raw Results'!D95="","",'Water Balance Raw Results'!D95)</f>
        <v/>
      </c>
      <c r="E59" t="str">
        <f>IF('Water Balance Raw Results'!E95="","",'Water Balance Raw Results'!E95)</f>
        <v/>
      </c>
      <c r="F59" t="str">
        <f>IF('Water Balance Raw Results'!F95="","",'Water Balance Raw Results'!F95)</f>
        <v/>
      </c>
      <c r="G59" t="str">
        <f>IF('Water Balance Raw Results'!G95="","",'Water Balance Raw Results'!G95)</f>
        <v/>
      </c>
    </row>
    <row r="60" spans="3:7" ht="21.95" customHeight="1" x14ac:dyDescent="0.35">
      <c r="C60" t="str">
        <f>IF('Water Balance Raw Results'!C96="","",'Water Balance Raw Results'!C96)</f>
        <v/>
      </c>
      <c r="D60" t="str">
        <f>IF('Water Balance Raw Results'!D96="","",'Water Balance Raw Results'!D96)</f>
        <v/>
      </c>
      <c r="E60" t="str">
        <f>IF('Water Balance Raw Results'!E96="","",'Water Balance Raw Results'!E96)</f>
        <v/>
      </c>
      <c r="F60" t="str">
        <f>IF('Water Balance Raw Results'!F96="","",'Water Balance Raw Results'!F96)</f>
        <v/>
      </c>
      <c r="G60" t="str">
        <f>IF('Water Balance Raw Results'!G96="","",'Water Balance Raw Results'!G96)</f>
        <v/>
      </c>
    </row>
    <row r="61" spans="3:7" ht="21.95" customHeight="1" x14ac:dyDescent="0.35">
      <c r="C61" t="str">
        <f>IF('Water Balance Raw Results'!C97="","",'Water Balance Raw Results'!C97)</f>
        <v/>
      </c>
      <c r="D61" t="str">
        <f>IF('Water Balance Raw Results'!D97="","",'Water Balance Raw Results'!D97)</f>
        <v/>
      </c>
      <c r="E61" t="str">
        <f>IF('Water Balance Raw Results'!E97="","",'Water Balance Raw Results'!E97)</f>
        <v/>
      </c>
      <c r="F61" t="str">
        <f>IF('Water Balance Raw Results'!F97="","",'Water Balance Raw Results'!F97)</f>
        <v/>
      </c>
      <c r="G61" t="str">
        <f>IF('Water Balance Raw Results'!G97="","",'Water Balance Raw Results'!G97)</f>
        <v/>
      </c>
    </row>
    <row r="62" spans="3:7" ht="21.95" customHeight="1" x14ac:dyDescent="0.35"/>
    <row r="63" spans="3:7" ht="21.95" customHeight="1" x14ac:dyDescent="0.35"/>
    <row r="64" spans="3:7" ht="21.95" customHeight="1" x14ac:dyDescent="0.35"/>
    <row r="65" ht="21.95" customHeight="1" x14ac:dyDescent="0.35"/>
    <row r="66" ht="21.95" customHeight="1" x14ac:dyDescent="0.35"/>
    <row r="67" ht="21.95" customHeight="1" x14ac:dyDescent="0.35"/>
    <row r="68" ht="21.95" customHeight="1" x14ac:dyDescent="0.35"/>
    <row r="69" ht="21.95" customHeight="1" x14ac:dyDescent="0.35"/>
    <row r="70" ht="21.95" customHeight="1" x14ac:dyDescent="0.35"/>
    <row r="71" ht="21.95" customHeight="1" x14ac:dyDescent="0.35"/>
    <row r="72" ht="21.95" customHeight="1" x14ac:dyDescent="0.35"/>
    <row r="73" ht="21.95" customHeight="1" x14ac:dyDescent="0.35"/>
    <row r="74" ht="21.95" customHeight="1" x14ac:dyDescent="0.35"/>
    <row r="75" ht="21.95" customHeight="1" x14ac:dyDescent="0.35"/>
    <row r="76" ht="21.95" customHeight="1" x14ac:dyDescent="0.35"/>
    <row r="77" ht="21.95" customHeight="1" x14ac:dyDescent="0.35"/>
    <row r="78" ht="21.95" customHeight="1" x14ac:dyDescent="0.35"/>
    <row r="79" ht="21.95" customHeight="1" x14ac:dyDescent="0.35"/>
    <row r="80" ht="21.95" customHeight="1" x14ac:dyDescent="0.35"/>
    <row r="81" ht="21.95" customHeight="1" x14ac:dyDescent="0.35"/>
    <row r="82" ht="21.95" customHeight="1" x14ac:dyDescent="0.35"/>
    <row r="83" ht="21.95" customHeight="1" x14ac:dyDescent="0.35"/>
    <row r="84" ht="21.95" customHeight="1" x14ac:dyDescent="0.35"/>
    <row r="85" ht="21.95" customHeight="1" x14ac:dyDescent="0.35"/>
  </sheetData>
  <sheetProtection password="CB11" sheet="1" objects="1" scenarios="1"/>
  <pageMargins left="0.7" right="0.7" top="0.75" bottom="0.75" header="0.3" footer="0.3"/>
  <pageSetup scale="62" orientation="landscape" r:id="rId1"/>
  <headerFooter>
    <oddFooter>&amp;L&amp;D &amp;T&amp;CPage &amp;P of &amp;N&amp;R&amp;F</oddFooter>
  </headerFooter>
  <drawing r:id="rId2"/>
  <legacyDrawing r:id="rId3"/>
  <mc:AlternateContent xmlns:mc="http://schemas.openxmlformats.org/markup-compatibility/2006">
    <mc:Choice Requires="x14">
      <controls>
        <mc:AlternateContent xmlns:mc="http://schemas.openxmlformats.org/markup-compatibility/2006">
          <mc:Choice Requires="x14">
            <control shapeId="94209" r:id="rId4" name="BtnHelp">
              <controlPr defaultSize="0" print="0" autoFill="0" autoPict="0" macro="[0]!ShowHelp">
                <anchor moveWithCells="1" sizeWithCells="1">
                  <from>
                    <xdr:col>7</xdr:col>
                    <xdr:colOff>762000</xdr:colOff>
                    <xdr:row>0</xdr:row>
                    <xdr:rowOff>228600</xdr:rowOff>
                  </from>
                  <to>
                    <xdr:col>8</xdr:col>
                    <xdr:colOff>571500</xdr:colOff>
                    <xdr:row>0</xdr:row>
                    <xdr:rowOff>523875</xdr:rowOff>
                  </to>
                </anchor>
              </controlPr>
            </control>
          </mc:Choice>
        </mc:AlternateContent>
        <mc:AlternateContent xmlns:mc="http://schemas.openxmlformats.org/markup-compatibility/2006">
          <mc:Choice Requires="x14">
            <control shapeId="94210" r:id="rId5" name="btnOutput">
              <controlPr defaultSize="0" print="0" autoFill="0" autoPict="0" macro="[0]!StartOutput">
                <anchor moveWithCells="1" sizeWithCells="1">
                  <from>
                    <xdr:col>7</xdr:col>
                    <xdr:colOff>762000</xdr:colOff>
                    <xdr:row>1</xdr:row>
                    <xdr:rowOff>104775</xdr:rowOff>
                  </from>
                  <to>
                    <xdr:col>8</xdr:col>
                    <xdr:colOff>571500</xdr:colOff>
                    <xdr:row>1</xdr:row>
                    <xdr:rowOff>400050</xdr:rowOff>
                  </to>
                </anchor>
              </controlPr>
            </control>
          </mc:Choice>
        </mc:AlternateContent>
        <mc:AlternateContent xmlns:mc="http://schemas.openxmlformats.org/markup-compatibility/2006">
          <mc:Choice Requires="x14">
            <control shapeId="94213" r:id="rId6" name="Drop Down 5">
              <controlPr defaultSize="0" autoLine="0" autoPict="0" macro="[0]!PlotAreaChanged">
                <anchor moveWithCells="1">
                  <from>
                    <xdr:col>3</xdr:col>
                    <xdr:colOff>0</xdr:colOff>
                    <xdr:row>1</xdr:row>
                    <xdr:rowOff>114300</xdr:rowOff>
                  </from>
                  <to>
                    <xdr:col>4</xdr:col>
                    <xdr:colOff>819150</xdr:colOff>
                    <xdr:row>1</xdr:row>
                    <xdr:rowOff>333375</xdr:rowOff>
                  </to>
                </anchor>
              </controlPr>
            </control>
          </mc:Choice>
        </mc:AlternateContent>
      </controls>
    </mc:Choice>
  </mc:AlternateContent>
</worksheet>
</file>

<file path=xl/worksheets/sheet16.xml><?xml version="1.0" encoding="utf-8"?>
<worksheet xmlns="http://schemas.openxmlformats.org/spreadsheetml/2006/main" xmlns:r="http://schemas.openxmlformats.org/officeDocument/2006/relationships" xmlns:xdr="http://schemas.openxmlformats.org/drawingml/2006/spreadsheetDrawing" xmlns:x14="http://schemas.microsoft.com/office/spreadsheetml/2009/9/main" xmlns:mc="http://schemas.openxmlformats.org/markup-compatibility/2006" xmlns:x14ac="http://schemas.microsoft.com/office/spreadsheetml/2009/9/ac" mc:Ignorable="x14ac">
  <sheetPr codeName="Sheet26">
    <pageSetUpPr fitToPage="1"/>
  </sheetPr>
  <dimension ref="A1:M81"/>
  <sheetViews>
    <sheetView workbookViewId="0"/>
  </sheetViews>
  <sheetFormatPr defaultColWidth="0" defaultRowHeight="18" zeroHeight="1" x14ac:dyDescent="0.35"/>
  <cols>
    <col min="1" max="1" width="2.625" customWidth="1"/>
    <col min="2" max="9" width="25.625" customWidth="1"/>
    <col min="10" max="10" width="5.625" customWidth="1"/>
    <col min="11" max="12" width="9" hidden="1" customWidth="1"/>
    <col min="13" max="13" width="0" hidden="1" customWidth="1"/>
    <col min="14" max="16384" width="9" hidden="1"/>
  </cols>
  <sheetData>
    <row r="1" spans="1:11" s="33" customFormat="1" ht="60" customHeight="1" x14ac:dyDescent="0.35">
      <c r="D1" s="155"/>
      <c r="I1" s="155" t="s">
        <v>0</v>
      </c>
    </row>
    <row r="2" spans="1:11" ht="39.950000000000003" customHeight="1" x14ac:dyDescent="0.35">
      <c r="A2" s="265" t="s">
        <v>525</v>
      </c>
      <c r="B2" s="97"/>
      <c r="C2" s="97"/>
      <c r="D2" s="97"/>
      <c r="E2" s="97"/>
      <c r="F2" s="97"/>
      <c r="G2" s="97"/>
      <c r="H2" s="97"/>
      <c r="I2" s="97"/>
      <c r="J2" s="266"/>
    </row>
    <row r="3" spans="1:11" ht="21.95" customHeight="1" x14ac:dyDescent="0.35"/>
    <row r="4" spans="1:11" ht="21.95" customHeight="1" x14ac:dyDescent="0.4">
      <c r="B4" s="30" t="s">
        <v>526</v>
      </c>
    </row>
    <row r="5" spans="1:11" ht="21.95" customHeight="1" x14ac:dyDescent="0.35"/>
    <row r="6" spans="1:11" ht="21.95" customHeight="1" x14ac:dyDescent="0.35">
      <c r="B6" s="274"/>
      <c r="C6" s="275"/>
      <c r="D6" s="322" t="s">
        <v>530</v>
      </c>
      <c r="E6" s="323"/>
      <c r="F6" s="323"/>
      <c r="G6" s="324"/>
    </row>
    <row r="7" spans="1:11" ht="21.95" customHeight="1" x14ac:dyDescent="0.35">
      <c r="B7" s="277"/>
      <c r="C7" s="277" t="s">
        <v>527</v>
      </c>
      <c r="D7" s="330">
        <v>1</v>
      </c>
      <c r="E7" s="330">
        <v>2</v>
      </c>
      <c r="F7" s="330">
        <v>0</v>
      </c>
      <c r="G7" s="330">
        <v>0</v>
      </c>
    </row>
    <row r="8" spans="1:11" ht="21.95" customHeight="1" thickBot="1" x14ac:dyDescent="0.4">
      <c r="B8" s="278" t="s">
        <v>30</v>
      </c>
      <c r="C8" s="278" t="s">
        <v>529</v>
      </c>
      <c r="D8" s="278" t="str">
        <f>IF(D7=0,"",INDEX(AreaData[Vegetation],D7))</f>
        <v>Urban C</v>
      </c>
      <c r="E8" s="278" t="str">
        <f>IF(E7=0,"",INDEX(AreaData[Vegetation],E7))</f>
        <v>Urban C</v>
      </c>
      <c r="F8" s="278" t="str">
        <f>IF(F7=0,"",INDEX(AreaData[Vegetation],F7))</f>
        <v/>
      </c>
      <c r="G8" s="278" t="str">
        <f>IF(G7=0,"",INDEX(AreaData[Vegetation],G7))</f>
        <v/>
      </c>
    </row>
    <row r="9" spans="1:11" ht="30" customHeight="1" thickTop="1" x14ac:dyDescent="0.35">
      <c r="B9" s="262" t="s">
        <v>531</v>
      </c>
      <c r="C9" s="263" t="s">
        <v>538</v>
      </c>
      <c r="D9" s="264" t="str">
        <f t="shared" ref="D9:G20" si="0">IF(OR(D$7=0,$K9=0),"",INDEX(MONTHLY_IRR,D$7,$K9))</f>
        <v/>
      </c>
      <c r="E9" s="264" t="str">
        <f t="shared" si="0"/>
        <v/>
      </c>
      <c r="F9" s="264" t="str">
        <f t="shared" si="0"/>
        <v/>
      </c>
      <c r="G9" s="264" t="str">
        <f t="shared" si="0"/>
        <v/>
      </c>
      <c r="K9" s="19">
        <v>0</v>
      </c>
    </row>
    <row r="10" spans="1:11" ht="24.95" customHeight="1" x14ac:dyDescent="0.35">
      <c r="B10" s="262" t="s">
        <v>532</v>
      </c>
      <c r="C10" s="263" t="s">
        <v>538</v>
      </c>
      <c r="D10" s="264" t="str">
        <f t="shared" si="0"/>
        <v/>
      </c>
      <c r="E10" s="264" t="str">
        <f t="shared" si="0"/>
        <v/>
      </c>
      <c r="F10" s="264" t="str">
        <f t="shared" si="0"/>
        <v/>
      </c>
      <c r="G10" s="264" t="str">
        <f t="shared" si="0"/>
        <v/>
      </c>
      <c r="K10" s="19">
        <v>0</v>
      </c>
    </row>
    <row r="11" spans="1:11" ht="24.95" customHeight="1" x14ac:dyDescent="0.35">
      <c r="B11" s="262" t="s">
        <v>533</v>
      </c>
      <c r="C11" s="263" t="s">
        <v>538</v>
      </c>
      <c r="D11" s="264" t="str">
        <f t="shared" si="0"/>
        <v/>
      </c>
      <c r="E11" s="264" t="str">
        <f t="shared" si="0"/>
        <v/>
      </c>
      <c r="F11" s="264" t="str">
        <f t="shared" si="0"/>
        <v/>
      </c>
      <c r="G11" s="264" t="str">
        <f t="shared" si="0"/>
        <v/>
      </c>
      <c r="K11" s="19">
        <v>0</v>
      </c>
    </row>
    <row r="12" spans="1:11" ht="24.95" customHeight="1" x14ac:dyDescent="0.35">
      <c r="B12" s="262" t="s">
        <v>534</v>
      </c>
      <c r="C12" s="263" t="s">
        <v>528</v>
      </c>
      <c r="D12" s="264" t="str">
        <f t="shared" si="0"/>
        <v/>
      </c>
      <c r="E12" s="264" t="str">
        <f t="shared" si="0"/>
        <v/>
      </c>
      <c r="F12" s="264" t="str">
        <f t="shared" si="0"/>
        <v/>
      </c>
      <c r="G12" s="264" t="str">
        <f t="shared" si="0"/>
        <v/>
      </c>
      <c r="K12" s="19">
        <v>0</v>
      </c>
    </row>
    <row r="13" spans="1:11" ht="24.95" customHeight="1" x14ac:dyDescent="0.35">
      <c r="B13" s="262" t="s">
        <v>266</v>
      </c>
      <c r="C13" s="263" t="s">
        <v>528</v>
      </c>
      <c r="D13" s="264">
        <f t="shared" ca="1" si="0"/>
        <v>45.715236677608324</v>
      </c>
      <c r="E13" s="264">
        <f t="shared" ca="1" si="0"/>
        <v>77.210870996195609</v>
      </c>
      <c r="F13" s="264" t="str">
        <f t="shared" si="0"/>
        <v/>
      </c>
      <c r="G13" s="264" t="str">
        <f t="shared" si="0"/>
        <v/>
      </c>
      <c r="K13" s="19">
        <v>1</v>
      </c>
    </row>
    <row r="14" spans="1:11" ht="24.95" customHeight="1" x14ac:dyDescent="0.35">
      <c r="B14" s="262" t="s">
        <v>267</v>
      </c>
      <c r="C14" s="263" t="s">
        <v>528</v>
      </c>
      <c r="D14" s="264">
        <f t="shared" ca="1" si="0"/>
        <v>73.426657024504564</v>
      </c>
      <c r="E14" s="264">
        <f t="shared" ca="1" si="0"/>
        <v>114.774189119987</v>
      </c>
      <c r="F14" s="264" t="str">
        <f t="shared" si="0"/>
        <v/>
      </c>
      <c r="G14" s="264" t="str">
        <f t="shared" si="0"/>
        <v/>
      </c>
      <c r="K14" s="19">
        <v>2</v>
      </c>
    </row>
    <row r="15" spans="1:11" ht="24.95" customHeight="1" x14ac:dyDescent="0.35">
      <c r="B15" s="262" t="s">
        <v>268</v>
      </c>
      <c r="C15" s="263" t="s">
        <v>528</v>
      </c>
      <c r="D15" s="264">
        <f t="shared" ca="1" si="0"/>
        <v>91.574489869816503</v>
      </c>
      <c r="E15" s="264">
        <f t="shared" ca="1" si="0"/>
        <v>139.85242247875922</v>
      </c>
      <c r="F15" s="264" t="str">
        <f t="shared" si="0"/>
        <v/>
      </c>
      <c r="G15" s="264" t="str">
        <f t="shared" si="0"/>
        <v/>
      </c>
      <c r="K15" s="19">
        <v>3</v>
      </c>
    </row>
    <row r="16" spans="1:11" ht="24.95" customHeight="1" x14ac:dyDescent="0.35">
      <c r="B16" s="262" t="s">
        <v>269</v>
      </c>
      <c r="C16" s="263" t="s">
        <v>528</v>
      </c>
      <c r="D16" s="264">
        <f t="shared" ca="1" si="0"/>
        <v>90.492310092458197</v>
      </c>
      <c r="E16" s="264">
        <f t="shared" ca="1" si="0"/>
        <v>132.562652478904</v>
      </c>
      <c r="F16" s="264" t="str">
        <f t="shared" si="0"/>
        <v/>
      </c>
      <c r="G16" s="264" t="str">
        <f t="shared" si="0"/>
        <v/>
      </c>
      <c r="K16" s="19">
        <v>4</v>
      </c>
    </row>
    <row r="17" spans="2:11" ht="24.95" customHeight="1" x14ac:dyDescent="0.35">
      <c r="B17" s="262" t="s">
        <v>270</v>
      </c>
      <c r="C17" s="263" t="s">
        <v>528</v>
      </c>
      <c r="D17" s="264">
        <f t="shared" ca="1" si="0"/>
        <v>55.226943767138934</v>
      </c>
      <c r="E17" s="264">
        <f t="shared" ca="1" si="0"/>
        <v>83.845285065882209</v>
      </c>
      <c r="F17" s="264" t="str">
        <f t="shared" si="0"/>
        <v/>
      </c>
      <c r="G17" s="264" t="str">
        <f t="shared" si="0"/>
        <v/>
      </c>
      <c r="K17" s="19">
        <v>5</v>
      </c>
    </row>
    <row r="18" spans="2:11" ht="24.95" customHeight="1" x14ac:dyDescent="0.35">
      <c r="B18" s="262" t="s">
        <v>535</v>
      </c>
      <c r="C18" s="263" t="s">
        <v>528</v>
      </c>
      <c r="D18" s="264" t="str">
        <f t="shared" si="0"/>
        <v/>
      </c>
      <c r="E18" s="264" t="str">
        <f t="shared" si="0"/>
        <v/>
      </c>
      <c r="F18" s="264" t="str">
        <f t="shared" si="0"/>
        <v/>
      </c>
      <c r="G18" s="264" t="str">
        <f t="shared" si="0"/>
        <v/>
      </c>
      <c r="K18" s="19">
        <v>0</v>
      </c>
    </row>
    <row r="19" spans="2:11" ht="24.95" customHeight="1" x14ac:dyDescent="0.35">
      <c r="B19" s="262" t="s">
        <v>536</v>
      </c>
      <c r="C19" s="263" t="s">
        <v>538</v>
      </c>
      <c r="D19" s="264" t="str">
        <f t="shared" si="0"/>
        <v/>
      </c>
      <c r="E19" s="264" t="str">
        <f t="shared" si="0"/>
        <v/>
      </c>
      <c r="F19" s="264" t="str">
        <f t="shared" si="0"/>
        <v/>
      </c>
      <c r="G19" s="264" t="str">
        <f t="shared" si="0"/>
        <v/>
      </c>
      <c r="K19" s="19">
        <v>0</v>
      </c>
    </row>
    <row r="20" spans="2:11" ht="24.95" customHeight="1" x14ac:dyDescent="0.35">
      <c r="B20" s="262" t="s">
        <v>537</v>
      </c>
      <c r="C20" s="263" t="s">
        <v>538</v>
      </c>
      <c r="D20" s="264" t="str">
        <f t="shared" si="0"/>
        <v/>
      </c>
      <c r="E20" s="264" t="str">
        <f t="shared" si="0"/>
        <v/>
      </c>
      <c r="F20" s="264" t="str">
        <f t="shared" si="0"/>
        <v/>
      </c>
      <c r="G20" s="264" t="str">
        <f t="shared" si="0"/>
        <v/>
      </c>
      <c r="K20" s="19">
        <v>0</v>
      </c>
    </row>
    <row r="21" spans="2:11" ht="21.95" customHeight="1" x14ac:dyDescent="0.35">
      <c r="C21" t="str">
        <f>IF('Water Balance Raw Results'!C61="","",'Water Balance Raw Results'!C61)</f>
        <v/>
      </c>
      <c r="D21" t="str">
        <f>IF('Water Balance Raw Results'!D61="","",'Water Balance Raw Results'!D61)</f>
        <v/>
      </c>
      <c r="E21" t="str">
        <f>IF('Water Balance Raw Results'!E61="","",'Water Balance Raw Results'!E61)</f>
        <v/>
      </c>
      <c r="F21" t="str">
        <f>IF('Water Balance Raw Results'!F61="","",'Water Balance Raw Results'!F61)</f>
        <v/>
      </c>
      <c r="G21" t="str">
        <f>IF('Water Balance Raw Results'!G61="","",'Water Balance Raw Results'!G61)</f>
        <v/>
      </c>
    </row>
    <row r="22" spans="2:11" ht="21.95" customHeight="1" x14ac:dyDescent="0.4">
      <c r="B22" s="30" t="s">
        <v>540</v>
      </c>
      <c r="D22" s="331">
        <v>1</v>
      </c>
      <c r="E22" t="str">
        <f>IF('Water Balance Raw Results'!E62="","",'Water Balance Raw Results'!E62)</f>
        <v/>
      </c>
      <c r="F22" t="str">
        <f>IF('Water Balance Raw Results'!F62="","",'Water Balance Raw Results'!F62)</f>
        <v/>
      </c>
      <c r="G22" t="str">
        <f>IF('Water Balance Raw Results'!G62="","",'Water Balance Raw Results'!G62)</f>
        <v/>
      </c>
    </row>
    <row r="23" spans="2:11" ht="21.95" customHeight="1" x14ac:dyDescent="0.35">
      <c r="C23" t="str">
        <f>IF('Water Balance Raw Results'!C63="","",'Water Balance Raw Results'!C63)</f>
        <v/>
      </c>
      <c r="D23" t="str">
        <f>IF('Water Balance Raw Results'!D63="","",'Water Balance Raw Results'!D63)</f>
        <v/>
      </c>
      <c r="E23" t="str">
        <f>IF('Water Balance Raw Results'!E63="","",'Water Balance Raw Results'!E63)</f>
        <v/>
      </c>
      <c r="F23" t="str">
        <f>IF('Water Balance Raw Results'!F63="","",'Water Balance Raw Results'!F63)</f>
        <v/>
      </c>
      <c r="G23" t="str">
        <f>IF('Water Balance Raw Results'!G63="","",'Water Balance Raw Results'!G63)</f>
        <v/>
      </c>
    </row>
    <row r="24" spans="2:11" ht="21.95" customHeight="1" thickBot="1" x14ac:dyDescent="0.4">
      <c r="B24" s="332" t="s">
        <v>30</v>
      </c>
      <c r="C24" s="332" t="s">
        <v>541</v>
      </c>
      <c r="D24" s="332" t="s">
        <v>542</v>
      </c>
      <c r="E24" s="332" t="s">
        <v>543</v>
      </c>
      <c r="F24" s="332" t="s">
        <v>544</v>
      </c>
      <c r="G24" s="332" t="s">
        <v>545</v>
      </c>
      <c r="H24" s="332" t="s">
        <v>546</v>
      </c>
      <c r="I24" s="332" t="s">
        <v>547</v>
      </c>
      <c r="K24" s="19"/>
    </row>
    <row r="25" spans="2:11" ht="21.95" customHeight="1" thickTop="1" x14ac:dyDescent="0.35">
      <c r="B25" s="262" t="s">
        <v>531</v>
      </c>
      <c r="C25" s="263"/>
      <c r="D25" s="264"/>
      <c r="E25" s="264"/>
      <c r="F25" s="264"/>
      <c r="G25" s="264"/>
      <c r="H25" s="264"/>
      <c r="I25" s="264"/>
      <c r="K25" s="19">
        <v>1</v>
      </c>
    </row>
    <row r="26" spans="2:11" ht="21.95" customHeight="1" x14ac:dyDescent="0.35">
      <c r="B26" s="262" t="s">
        <v>532</v>
      </c>
      <c r="C26" s="263"/>
      <c r="D26" s="264"/>
      <c r="E26" s="264"/>
      <c r="F26" s="264"/>
      <c r="G26" s="264"/>
      <c r="H26" s="264"/>
      <c r="I26" s="264"/>
      <c r="K26" s="19">
        <v>2</v>
      </c>
    </row>
    <row r="27" spans="2:11" ht="21.95" customHeight="1" x14ac:dyDescent="0.35">
      <c r="B27" s="262" t="s">
        <v>533</v>
      </c>
      <c r="C27" s="263"/>
      <c r="D27" s="264"/>
      <c r="E27" s="264"/>
      <c r="F27" s="264"/>
      <c r="G27" s="264"/>
      <c r="H27" s="264"/>
      <c r="I27" s="264"/>
      <c r="K27" s="19">
        <v>3</v>
      </c>
    </row>
    <row r="28" spans="2:11" ht="21.95" customHeight="1" x14ac:dyDescent="0.35">
      <c r="B28" s="262" t="s">
        <v>534</v>
      </c>
      <c r="C28" s="263"/>
      <c r="D28" s="264"/>
      <c r="E28" s="264"/>
      <c r="F28" s="264"/>
      <c r="G28" s="264"/>
      <c r="H28" s="264"/>
      <c r="I28" s="264"/>
      <c r="K28" s="19">
        <v>4</v>
      </c>
    </row>
    <row r="29" spans="2:11" ht="21.95" customHeight="1" x14ac:dyDescent="0.35">
      <c r="B29" s="262" t="s">
        <v>266</v>
      </c>
      <c r="C29" s="264" t="e">
        <f ca="1">IF(WBSCC_AREA=0,"",IF(AVERAGEIFS(CalcTable[IrrAmt],CalcTable[Month],$K29,CalcTable[Day of Week],C$38)=0,"",AVERAGEIFS(CalcTable[IrrAmt],CalcTable[Month],$K29,CalcTable[Day of Week],C$38)*(INDEX(APP_DEMAND,WBSCC_AREA))))</f>
        <v>#NAME?</v>
      </c>
      <c r="D29" s="264" t="e">
        <f ca="1">IF(WBSCC_AREA=0,"",IF(AVERAGEIFS(CalcTable[IrrAmt],CalcTable[Month],$K29,CalcTable[Day of Week],D$38)=0,"",AVERAGEIFS(CalcTable[IrrAmt],CalcTable[Month],$K29,CalcTable[Day of Week],D$38)*(INDEX(APP_DEMAND,WBSCC_AREA))))</f>
        <v>#NAME?</v>
      </c>
      <c r="E29" s="264" t="e">
        <f ca="1">IF(WBSCC_AREA=0,"",IF(AVERAGEIFS(CalcTable[IrrAmt],CalcTable[Month],$K29,CalcTable[Day of Week],E$38)=0,"",AVERAGEIFS(CalcTable[IrrAmt],CalcTable[Month],$K29,CalcTable[Day of Week],E$38)*(INDEX(APP_DEMAND,WBSCC_AREA))))</f>
        <v>#NAME?</v>
      </c>
      <c r="F29" s="264" t="e">
        <f ca="1">IF(WBSCC_AREA=0,"",IF(AVERAGEIFS(CalcTable[IrrAmt],CalcTable[Month],$K29,CalcTable[Day of Week],F$38)=0,"",AVERAGEIFS(CalcTable[IrrAmt],CalcTable[Month],$K29,CalcTable[Day of Week],F$38)*(INDEX(APP_DEMAND,WBSCC_AREA))))</f>
        <v>#NAME?</v>
      </c>
      <c r="G29" s="264" t="e">
        <f ca="1">IF(WBSCC_AREA=0,"",IF(AVERAGEIFS(CalcTable[IrrAmt],CalcTable[Month],$K29,CalcTable[Day of Week],G$38)=0,"",AVERAGEIFS(CalcTable[IrrAmt],CalcTable[Month],$K29,CalcTable[Day of Week],G$38)*(INDEX(APP_DEMAND,WBSCC_AREA))))</f>
        <v>#NAME?</v>
      </c>
      <c r="H29" s="264" t="e">
        <f ca="1">IF(WBSCC_AREA=0,"",IF(AVERAGEIFS(CalcTable[IrrAmt],CalcTable[Month],$K29,CalcTable[Day of Week],H$38)=0,"",AVERAGEIFS(CalcTable[IrrAmt],CalcTable[Month],$K29,CalcTable[Day of Week],H$38)*(INDEX(APP_DEMAND,WBSCC_AREA))))</f>
        <v>#NAME?</v>
      </c>
      <c r="I29" s="264" t="e">
        <f ca="1">IF(WBSCC_AREA=0,"",IF(AVERAGEIFS(CalcTable[IrrAmt],CalcTable[Month],$K29,CalcTable[Day of Week],I$38)=0,"",AVERAGEIFS(CalcTable[IrrAmt],CalcTable[Month],$K29,CalcTable[Day of Week],I$38)*(INDEX(APP_DEMAND,WBSCC_AREA))))</f>
        <v>#NAME?</v>
      </c>
      <c r="K29" s="19">
        <v>5</v>
      </c>
    </row>
    <row r="30" spans="2:11" ht="21.95" customHeight="1" x14ac:dyDescent="0.35">
      <c r="B30" s="262" t="s">
        <v>267</v>
      </c>
      <c r="C30" s="264" t="e">
        <f ca="1">IF(WBSCC_AREA=0,"",IF(AVERAGEIFS(CalcTable[IrrAmt],CalcTable[Month],$K30,CalcTable[Day of Week],C$38)=0,"",AVERAGEIFS(CalcTable[IrrAmt],CalcTable[Month],$K30,CalcTable[Day of Week],C$38)*(INDEX(APP_DEMAND,WBSCC_AREA))))</f>
        <v>#NAME?</v>
      </c>
      <c r="D30" s="264" t="e">
        <f ca="1">IF(WBSCC_AREA=0,"",IF(AVERAGEIFS(CalcTable[IrrAmt],CalcTable[Month],$K30,CalcTable[Day of Week],D$38)=0,"",AVERAGEIFS(CalcTable[IrrAmt],CalcTable[Month],$K30,CalcTable[Day of Week],D$38)*(INDEX(APP_DEMAND,WBSCC_AREA))))</f>
        <v>#NAME?</v>
      </c>
      <c r="E30" s="264" t="e">
        <f ca="1">IF(WBSCC_AREA=0,"",IF(AVERAGEIFS(CalcTable[IrrAmt],CalcTable[Month],$K30,CalcTable[Day of Week],E$38)=0,"",AVERAGEIFS(CalcTable[IrrAmt],CalcTable[Month],$K30,CalcTable[Day of Week],E$38)*(INDEX(APP_DEMAND,WBSCC_AREA))))</f>
        <v>#NAME?</v>
      </c>
      <c r="F30" s="264" t="e">
        <f ca="1">IF(WBSCC_AREA=0,"",IF(AVERAGEIFS(CalcTable[IrrAmt],CalcTable[Month],$K30,CalcTable[Day of Week],F$38)=0,"",AVERAGEIFS(CalcTable[IrrAmt],CalcTable[Month],$K30,CalcTable[Day of Week],F$38)*(INDEX(APP_DEMAND,WBSCC_AREA))))</f>
        <v>#NAME?</v>
      </c>
      <c r="G30" s="264" t="e">
        <f ca="1">IF(WBSCC_AREA=0,"",IF(AVERAGEIFS(CalcTable[IrrAmt],CalcTable[Month],$K30,CalcTable[Day of Week],G$38)=0,"",AVERAGEIFS(CalcTable[IrrAmt],CalcTable[Month],$K30,CalcTable[Day of Week],G$38)*(INDEX(APP_DEMAND,WBSCC_AREA))))</f>
        <v>#NAME?</v>
      </c>
      <c r="H30" s="264" t="e">
        <f ca="1">IF(WBSCC_AREA=0,"",IF(AVERAGEIFS(CalcTable[IrrAmt],CalcTable[Month],$K30,CalcTable[Day of Week],H$38)=0,"",AVERAGEIFS(CalcTable[IrrAmt],CalcTable[Month],$K30,CalcTable[Day of Week],H$38)*(INDEX(APP_DEMAND,WBSCC_AREA))))</f>
        <v>#NAME?</v>
      </c>
      <c r="I30" s="264" t="e">
        <f ca="1">IF(WBSCC_AREA=0,"",IF(AVERAGEIFS(CalcTable[IrrAmt],CalcTable[Month],$K30,CalcTable[Day of Week],I$38)=0,"",AVERAGEIFS(CalcTable[IrrAmt],CalcTable[Month],$K30,CalcTable[Day of Week],I$38)*(INDEX(APP_DEMAND,WBSCC_AREA))))</f>
        <v>#NAME?</v>
      </c>
      <c r="K30" s="19">
        <v>6</v>
      </c>
    </row>
    <row r="31" spans="2:11" ht="21.95" customHeight="1" x14ac:dyDescent="0.35">
      <c r="B31" s="262" t="s">
        <v>268</v>
      </c>
      <c r="C31" s="264" t="e">
        <f ca="1">IF(WBSCC_AREA=0,"",IF(AVERAGEIFS(CalcTable[IrrAmt],CalcTable[Month],$K31,CalcTable[Day of Week],C$38)=0,"",AVERAGEIFS(CalcTable[IrrAmt],CalcTable[Month],$K31,CalcTable[Day of Week],C$38)*(INDEX(APP_DEMAND,WBSCC_AREA))))</f>
        <v>#NAME?</v>
      </c>
      <c r="D31" s="264" t="e">
        <f ca="1">IF(WBSCC_AREA=0,"",IF(AVERAGEIFS(CalcTable[IrrAmt],CalcTable[Month],$K31,CalcTable[Day of Week],D$38)=0,"",AVERAGEIFS(CalcTable[IrrAmt],CalcTable[Month],$K31,CalcTable[Day of Week],D$38)*(INDEX(APP_DEMAND,WBSCC_AREA))))</f>
        <v>#NAME?</v>
      </c>
      <c r="E31" s="264" t="e">
        <f ca="1">IF(WBSCC_AREA=0,"",IF(AVERAGEIFS(CalcTable[IrrAmt],CalcTable[Month],$K31,CalcTable[Day of Week],E$38)=0,"",AVERAGEIFS(CalcTable[IrrAmt],CalcTable[Month],$K31,CalcTable[Day of Week],E$38)*(INDEX(APP_DEMAND,WBSCC_AREA))))</f>
        <v>#NAME?</v>
      </c>
      <c r="F31" s="264" t="e">
        <f ca="1">IF(WBSCC_AREA=0,"",IF(AVERAGEIFS(CalcTable[IrrAmt],CalcTable[Month],$K31,CalcTable[Day of Week],F$38)=0,"",AVERAGEIFS(CalcTable[IrrAmt],CalcTable[Month],$K31,CalcTable[Day of Week],F$38)*(INDEX(APP_DEMAND,WBSCC_AREA))))</f>
        <v>#NAME?</v>
      </c>
      <c r="G31" s="264" t="e">
        <f ca="1">IF(WBSCC_AREA=0,"",IF(AVERAGEIFS(CalcTable[IrrAmt],CalcTable[Month],$K31,CalcTable[Day of Week],G$38)=0,"",AVERAGEIFS(CalcTable[IrrAmt],CalcTable[Month],$K31,CalcTable[Day of Week],G$38)*(INDEX(APP_DEMAND,WBSCC_AREA))))</f>
        <v>#NAME?</v>
      </c>
      <c r="H31" s="264" t="e">
        <f ca="1">IF(WBSCC_AREA=0,"",IF(AVERAGEIFS(CalcTable[IrrAmt],CalcTable[Month],$K31,CalcTable[Day of Week],H$38)=0,"",AVERAGEIFS(CalcTable[IrrAmt],CalcTable[Month],$K31,CalcTable[Day of Week],H$38)*(INDEX(APP_DEMAND,WBSCC_AREA))))</f>
        <v>#NAME?</v>
      </c>
      <c r="I31" s="264" t="e">
        <f ca="1">IF(WBSCC_AREA=0,"",IF(AVERAGEIFS(CalcTable[IrrAmt],CalcTable[Month],$K31,CalcTable[Day of Week],I$38)=0,"",AVERAGEIFS(CalcTable[IrrAmt],CalcTable[Month],$K31,CalcTable[Day of Week],I$38)*(INDEX(APP_DEMAND,WBSCC_AREA))))</f>
        <v>#NAME?</v>
      </c>
      <c r="K31" s="19">
        <v>7</v>
      </c>
    </row>
    <row r="32" spans="2:11" ht="21.95" customHeight="1" x14ac:dyDescent="0.35">
      <c r="B32" s="262" t="s">
        <v>269</v>
      </c>
      <c r="C32" s="264" t="e">
        <f ca="1">IF(WBSCC_AREA=0,"",IF(AVERAGEIFS(CalcTable[IrrAmt],CalcTable[Month],$K32,CalcTable[Day of Week],C$38)=0,"",AVERAGEIFS(CalcTable[IrrAmt],CalcTable[Month],$K32,CalcTable[Day of Week],C$38)*(INDEX(APP_DEMAND,WBSCC_AREA))))</f>
        <v>#NAME?</v>
      </c>
      <c r="D32" s="264" t="e">
        <f ca="1">IF(WBSCC_AREA=0,"",IF(AVERAGEIFS(CalcTable[IrrAmt],CalcTable[Month],$K32,CalcTable[Day of Week],D$38)=0,"",AVERAGEIFS(CalcTable[IrrAmt],CalcTable[Month],$K32,CalcTable[Day of Week],D$38)*(INDEX(APP_DEMAND,WBSCC_AREA))))</f>
        <v>#NAME?</v>
      </c>
      <c r="E32" s="264" t="e">
        <f ca="1">IF(WBSCC_AREA=0,"",IF(AVERAGEIFS(CalcTable[IrrAmt],CalcTable[Month],$K32,CalcTable[Day of Week],E$38)=0,"",AVERAGEIFS(CalcTable[IrrAmt],CalcTable[Month],$K32,CalcTable[Day of Week],E$38)*(INDEX(APP_DEMAND,WBSCC_AREA))))</f>
        <v>#NAME?</v>
      </c>
      <c r="F32" s="264" t="e">
        <f ca="1">IF(WBSCC_AREA=0,"",IF(AVERAGEIFS(CalcTable[IrrAmt],CalcTable[Month],$K32,CalcTable[Day of Week],F$38)=0,"",AVERAGEIFS(CalcTable[IrrAmt],CalcTable[Month],$K32,CalcTable[Day of Week],F$38)*(INDEX(APP_DEMAND,WBSCC_AREA))))</f>
        <v>#NAME?</v>
      </c>
      <c r="G32" s="264" t="e">
        <f ca="1">IF(WBSCC_AREA=0,"",IF(AVERAGEIFS(CalcTable[IrrAmt],CalcTable[Month],$K32,CalcTable[Day of Week],G$38)=0,"",AVERAGEIFS(CalcTable[IrrAmt],CalcTable[Month],$K32,CalcTable[Day of Week],G$38)*(INDEX(APP_DEMAND,WBSCC_AREA))))</f>
        <v>#NAME?</v>
      </c>
      <c r="H32" s="264" t="e">
        <f ca="1">IF(WBSCC_AREA=0,"",IF(AVERAGEIFS(CalcTable[IrrAmt],CalcTable[Month],$K32,CalcTable[Day of Week],H$38)=0,"",AVERAGEIFS(CalcTable[IrrAmt],CalcTable[Month],$K32,CalcTable[Day of Week],H$38)*(INDEX(APP_DEMAND,WBSCC_AREA))))</f>
        <v>#NAME?</v>
      </c>
      <c r="I32" s="264" t="e">
        <f ca="1">IF(WBSCC_AREA=0,"",IF(AVERAGEIFS(CalcTable[IrrAmt],CalcTable[Month],$K32,CalcTable[Day of Week],I$38)=0,"",AVERAGEIFS(CalcTable[IrrAmt],CalcTable[Month],$K32,CalcTable[Day of Week],I$38)*(INDEX(APP_DEMAND,WBSCC_AREA))))</f>
        <v>#NAME?</v>
      </c>
      <c r="K32" s="19">
        <v>8</v>
      </c>
    </row>
    <row r="33" spans="2:11" ht="21.95" customHeight="1" x14ac:dyDescent="0.35">
      <c r="B33" s="262" t="s">
        <v>270</v>
      </c>
      <c r="C33" s="264" t="e">
        <f ca="1">IF(WBSCC_AREA=0,"",IF(AVERAGEIFS(CalcTable[IrrAmt],CalcTable[Month],$K33,CalcTable[Day of Week],C$38)=0,"",AVERAGEIFS(CalcTable[IrrAmt],CalcTable[Month],$K33,CalcTable[Day of Week],C$38)*(INDEX(APP_DEMAND,WBSCC_AREA))))</f>
        <v>#NAME?</v>
      </c>
      <c r="D33" s="264" t="e">
        <f ca="1">IF(WBSCC_AREA=0,"",IF(AVERAGEIFS(CalcTable[IrrAmt],CalcTable[Month],$K33,CalcTable[Day of Week],D$38)=0,"",AVERAGEIFS(CalcTable[IrrAmt],CalcTable[Month],$K33,CalcTable[Day of Week],D$38)*(INDEX(APP_DEMAND,WBSCC_AREA))))</f>
        <v>#NAME?</v>
      </c>
      <c r="E33" s="264" t="e">
        <f ca="1">IF(WBSCC_AREA=0,"",IF(AVERAGEIFS(CalcTable[IrrAmt],CalcTable[Month],$K33,CalcTable[Day of Week],E$38)=0,"",AVERAGEIFS(CalcTable[IrrAmt],CalcTable[Month],$K33,CalcTable[Day of Week],E$38)*(INDEX(APP_DEMAND,WBSCC_AREA))))</f>
        <v>#NAME?</v>
      </c>
      <c r="F33" s="264" t="e">
        <f ca="1">IF(WBSCC_AREA=0,"",IF(AVERAGEIFS(CalcTable[IrrAmt],CalcTable[Month],$K33,CalcTable[Day of Week],F$38)=0,"",AVERAGEIFS(CalcTable[IrrAmt],CalcTable[Month],$K33,CalcTable[Day of Week],F$38)*(INDEX(APP_DEMAND,WBSCC_AREA))))</f>
        <v>#NAME?</v>
      </c>
      <c r="G33" s="264" t="e">
        <f ca="1">IF(WBSCC_AREA=0,"",IF(AVERAGEIFS(CalcTable[IrrAmt],CalcTable[Month],$K33,CalcTable[Day of Week],G$38)=0,"",AVERAGEIFS(CalcTable[IrrAmt],CalcTable[Month],$K33,CalcTable[Day of Week],G$38)*(INDEX(APP_DEMAND,WBSCC_AREA))))</f>
        <v>#NAME?</v>
      </c>
      <c r="H33" s="264" t="e">
        <f ca="1">IF(WBSCC_AREA=0,"",IF(AVERAGEIFS(CalcTable[IrrAmt],CalcTable[Month],$K33,CalcTable[Day of Week],H$38)=0,"",AVERAGEIFS(CalcTable[IrrAmt],CalcTable[Month],$K33,CalcTable[Day of Week],H$38)*(INDEX(APP_DEMAND,WBSCC_AREA))))</f>
        <v>#NAME?</v>
      </c>
      <c r="I33" s="264" t="e">
        <f ca="1">IF(WBSCC_AREA=0,"",IF(AVERAGEIFS(CalcTable[IrrAmt],CalcTable[Month],$K33,CalcTable[Day of Week],I$38)=0,"",AVERAGEIFS(CalcTable[IrrAmt],CalcTable[Month],$K33,CalcTable[Day of Week],I$38)*(INDEX(APP_DEMAND,WBSCC_AREA))))</f>
        <v>#NAME?</v>
      </c>
      <c r="K33" s="19">
        <v>9</v>
      </c>
    </row>
    <row r="34" spans="2:11" ht="21.95" customHeight="1" x14ac:dyDescent="0.35">
      <c r="B34" s="262" t="s">
        <v>535</v>
      </c>
      <c r="C34" s="263"/>
      <c r="D34" s="264"/>
      <c r="E34" s="264"/>
      <c r="F34" s="264"/>
      <c r="G34" s="264"/>
      <c r="H34" s="264"/>
      <c r="I34" s="264"/>
      <c r="K34" s="19">
        <v>10</v>
      </c>
    </row>
    <row r="35" spans="2:11" ht="21.95" customHeight="1" x14ac:dyDescent="0.35">
      <c r="B35" s="262" t="s">
        <v>536</v>
      </c>
      <c r="C35" s="263"/>
      <c r="D35" s="264"/>
      <c r="E35" s="264"/>
      <c r="F35" s="264"/>
      <c r="G35" s="264"/>
      <c r="H35" s="264"/>
      <c r="I35" s="264"/>
      <c r="K35" s="19">
        <v>11</v>
      </c>
    </row>
    <row r="36" spans="2:11" ht="21.95" customHeight="1" x14ac:dyDescent="0.35">
      <c r="B36" s="262" t="s">
        <v>537</v>
      </c>
      <c r="C36" s="263"/>
      <c r="D36" s="264"/>
      <c r="E36" s="264"/>
      <c r="F36" s="264"/>
      <c r="G36" s="264"/>
      <c r="H36" s="264"/>
      <c r="I36" s="264"/>
      <c r="K36" s="19">
        <v>12</v>
      </c>
    </row>
    <row r="37" spans="2:11" ht="21.95" customHeight="1" x14ac:dyDescent="0.35">
      <c r="C37" t="str">
        <f>IF('Water Balance Raw Results'!C77="","",'Water Balance Raw Results'!C77)</f>
        <v/>
      </c>
      <c r="D37" t="str">
        <f>IF('Water Balance Raw Results'!D77="","",'Water Balance Raw Results'!D77)</f>
        <v/>
      </c>
      <c r="E37" t="str">
        <f>IF('Water Balance Raw Results'!E77="","",'Water Balance Raw Results'!E77)</f>
        <v/>
      </c>
      <c r="F37" t="str">
        <f>IF('Water Balance Raw Results'!F77="","",'Water Balance Raw Results'!F77)</f>
        <v/>
      </c>
      <c r="G37" t="str">
        <f>IF('Water Balance Raw Results'!G77="","",'Water Balance Raw Results'!G77)</f>
        <v/>
      </c>
    </row>
    <row r="38" spans="2:11" ht="21.95" hidden="1" customHeight="1" x14ac:dyDescent="0.35">
      <c r="C38" s="20">
        <v>1</v>
      </c>
      <c r="D38" s="20">
        <v>2</v>
      </c>
      <c r="E38" s="20">
        <v>3</v>
      </c>
      <c r="F38" s="20">
        <v>4</v>
      </c>
      <c r="G38" s="20">
        <v>5</v>
      </c>
      <c r="H38" s="20">
        <v>6</v>
      </c>
      <c r="I38" s="20">
        <v>7</v>
      </c>
    </row>
    <row r="39" spans="2:11" ht="21.95" hidden="1" customHeight="1" x14ac:dyDescent="0.35">
      <c r="C39" t="str">
        <f>IF('Water Balance Raw Results'!C79="","",'Water Balance Raw Results'!C79)</f>
        <v/>
      </c>
      <c r="D39" t="str">
        <f>IF('Water Balance Raw Results'!D79="","",'Water Balance Raw Results'!D79)</f>
        <v/>
      </c>
      <c r="E39" t="str">
        <f>IF('Water Balance Raw Results'!E79="","",'Water Balance Raw Results'!E79)</f>
        <v/>
      </c>
      <c r="F39" t="str">
        <f>IF('Water Balance Raw Results'!F79="","",'Water Balance Raw Results'!F79)</f>
        <v/>
      </c>
      <c r="G39" t="str">
        <f>IF('Water Balance Raw Results'!G79="","",'Water Balance Raw Results'!G79)</f>
        <v/>
      </c>
    </row>
    <row r="40" spans="2:11" ht="21.95" hidden="1" customHeight="1" x14ac:dyDescent="0.35">
      <c r="D40" t="str">
        <f>IF('Water Balance Raw Results'!D80="","",'Water Balance Raw Results'!D80)</f>
        <v/>
      </c>
      <c r="E40" t="str">
        <f>IF('Water Balance Raw Results'!E80="","",'Water Balance Raw Results'!E80)</f>
        <v/>
      </c>
      <c r="F40" t="str">
        <f>IF('Water Balance Raw Results'!F80="","",'Water Balance Raw Results'!F80)</f>
        <v/>
      </c>
      <c r="G40" t="str">
        <f>IF('Water Balance Raw Results'!G80="","",'Water Balance Raw Results'!G80)</f>
        <v/>
      </c>
    </row>
    <row r="41" spans="2:11" ht="21.95" hidden="1" customHeight="1" x14ac:dyDescent="0.35">
      <c r="C41" t="str">
        <f>IF('Water Balance Raw Results'!C81="","",'Water Balance Raw Results'!C81)</f>
        <v/>
      </c>
      <c r="D41" t="str">
        <f>IF('Water Balance Raw Results'!D81="","",'Water Balance Raw Results'!D81)</f>
        <v/>
      </c>
      <c r="E41" t="str">
        <f>IF('Water Balance Raw Results'!E81="","",'Water Balance Raw Results'!E81)</f>
        <v/>
      </c>
      <c r="F41" t="str">
        <f>IF('Water Balance Raw Results'!F81="","",'Water Balance Raw Results'!F81)</f>
        <v/>
      </c>
      <c r="G41" t="str">
        <f>IF('Water Balance Raw Results'!G81="","",'Water Balance Raw Results'!G81)</f>
        <v/>
      </c>
    </row>
    <row r="42" spans="2:11" ht="21.95" hidden="1" customHeight="1" x14ac:dyDescent="0.35">
      <c r="C42" t="str">
        <f>IF('Water Balance Raw Results'!C82="","",'Water Balance Raw Results'!C82)</f>
        <v/>
      </c>
      <c r="D42" t="str">
        <f>IF('Water Balance Raw Results'!D82="","",'Water Balance Raw Results'!D82)</f>
        <v/>
      </c>
      <c r="E42" t="str">
        <f>IF('Water Balance Raw Results'!E82="","",'Water Balance Raw Results'!E82)</f>
        <v/>
      </c>
      <c r="F42" t="str">
        <f>IF('Water Balance Raw Results'!F82="","",'Water Balance Raw Results'!F82)</f>
        <v/>
      </c>
      <c r="G42" t="str">
        <f>IF('Water Balance Raw Results'!G82="","",'Water Balance Raw Results'!G82)</f>
        <v/>
      </c>
    </row>
    <row r="43" spans="2:11" ht="21.95" hidden="1" customHeight="1" x14ac:dyDescent="0.35">
      <c r="C43" t="str">
        <f>IF('Water Balance Raw Results'!C83="","",'Water Balance Raw Results'!C83)</f>
        <v/>
      </c>
      <c r="D43" t="str">
        <f>IF('Water Balance Raw Results'!D83="","",'Water Balance Raw Results'!D83)</f>
        <v/>
      </c>
      <c r="E43" t="str">
        <f>IF('Water Balance Raw Results'!E83="","",'Water Balance Raw Results'!E83)</f>
        <v/>
      </c>
      <c r="F43" t="str">
        <f>IF('Water Balance Raw Results'!F83="","",'Water Balance Raw Results'!F83)</f>
        <v/>
      </c>
      <c r="G43" t="str">
        <f>IF('Water Balance Raw Results'!G83="","",'Water Balance Raw Results'!G83)</f>
        <v/>
      </c>
    </row>
    <row r="44" spans="2:11" ht="21.95" hidden="1" customHeight="1" x14ac:dyDescent="0.35">
      <c r="C44" t="str">
        <f>IF('Water Balance Raw Results'!C84="","",'Water Balance Raw Results'!C84)</f>
        <v/>
      </c>
      <c r="D44" t="str">
        <f>IF('Water Balance Raw Results'!D84="","",'Water Balance Raw Results'!D84)</f>
        <v/>
      </c>
      <c r="E44" t="str">
        <f>IF('Water Balance Raw Results'!E84="","",'Water Balance Raw Results'!E84)</f>
        <v/>
      </c>
      <c r="F44" t="str">
        <f>IF('Water Balance Raw Results'!F84="","",'Water Balance Raw Results'!F84)</f>
        <v/>
      </c>
      <c r="G44" t="str">
        <f>IF('Water Balance Raw Results'!G84="","",'Water Balance Raw Results'!G84)</f>
        <v/>
      </c>
    </row>
    <row r="45" spans="2:11" ht="21.95" hidden="1" customHeight="1" x14ac:dyDescent="0.35">
      <c r="C45" t="str">
        <f>IF('Water Balance Raw Results'!C85="","",'Water Balance Raw Results'!C85)</f>
        <v/>
      </c>
      <c r="D45" t="str">
        <f>IF('Water Balance Raw Results'!D85="","",'Water Balance Raw Results'!D85)</f>
        <v/>
      </c>
      <c r="E45" t="str">
        <f>IF('Water Balance Raw Results'!E85="","",'Water Balance Raw Results'!E85)</f>
        <v/>
      </c>
      <c r="F45" t="str">
        <f>IF('Water Balance Raw Results'!F85="","",'Water Balance Raw Results'!F85)</f>
        <v/>
      </c>
      <c r="G45" t="str">
        <f>IF('Water Balance Raw Results'!G85="","",'Water Balance Raw Results'!G85)</f>
        <v/>
      </c>
    </row>
    <row r="46" spans="2:11" ht="21.95" hidden="1" customHeight="1" x14ac:dyDescent="0.35">
      <c r="C46" t="str">
        <f>IF('Water Balance Raw Results'!C86="","",'Water Balance Raw Results'!C86)</f>
        <v/>
      </c>
      <c r="D46" t="str">
        <f>IF('Water Balance Raw Results'!D86="","",'Water Balance Raw Results'!D86)</f>
        <v/>
      </c>
      <c r="E46" t="str">
        <f>IF('Water Balance Raw Results'!E86="","",'Water Balance Raw Results'!E86)</f>
        <v/>
      </c>
      <c r="F46" t="str">
        <f>IF('Water Balance Raw Results'!F86="","",'Water Balance Raw Results'!F86)</f>
        <v/>
      </c>
      <c r="G46" t="str">
        <f>IF('Water Balance Raw Results'!G86="","",'Water Balance Raw Results'!G86)</f>
        <v/>
      </c>
    </row>
    <row r="47" spans="2:11" ht="21.95" hidden="1" customHeight="1" x14ac:dyDescent="0.35">
      <c r="C47" t="str">
        <f>IF('Water Balance Raw Results'!C87="","",'Water Balance Raw Results'!C87)</f>
        <v/>
      </c>
      <c r="D47" t="str">
        <f>IF('Water Balance Raw Results'!D87="","",'Water Balance Raw Results'!D87)</f>
        <v/>
      </c>
      <c r="E47" t="str">
        <f>IF('Water Balance Raw Results'!E87="","",'Water Balance Raw Results'!E87)</f>
        <v/>
      </c>
      <c r="F47" t="str">
        <f>IF('Water Balance Raw Results'!F87="","",'Water Balance Raw Results'!F87)</f>
        <v/>
      </c>
      <c r="G47" t="str">
        <f>IF('Water Balance Raw Results'!G87="","",'Water Balance Raw Results'!G87)</f>
        <v/>
      </c>
    </row>
    <row r="48" spans="2:11" ht="21.95" hidden="1" customHeight="1" x14ac:dyDescent="0.35">
      <c r="C48" t="str">
        <f>IF('Water Balance Raw Results'!C88="","",'Water Balance Raw Results'!C88)</f>
        <v/>
      </c>
      <c r="D48" t="str">
        <f>IF('Water Balance Raw Results'!D88="","",'Water Balance Raw Results'!D88)</f>
        <v/>
      </c>
      <c r="E48" t="str">
        <f>IF('Water Balance Raw Results'!E88="","",'Water Balance Raw Results'!E88)</f>
        <v/>
      </c>
      <c r="F48" t="str">
        <f>IF('Water Balance Raw Results'!F88="","",'Water Balance Raw Results'!F88)</f>
        <v/>
      </c>
      <c r="G48" t="str">
        <f>IF('Water Balance Raw Results'!G88="","",'Water Balance Raw Results'!G88)</f>
        <v/>
      </c>
    </row>
    <row r="49" spans="3:7" ht="21.95" hidden="1" customHeight="1" x14ac:dyDescent="0.35">
      <c r="C49" t="str">
        <f>IF('Water Balance Raw Results'!C89="","",'Water Balance Raw Results'!C89)</f>
        <v/>
      </c>
      <c r="D49" t="str">
        <f>IF('Water Balance Raw Results'!D89="","",'Water Balance Raw Results'!D89)</f>
        <v/>
      </c>
      <c r="E49" t="str">
        <f>IF('Water Balance Raw Results'!E89="","",'Water Balance Raw Results'!E89)</f>
        <v/>
      </c>
      <c r="F49" t="str">
        <f>IF('Water Balance Raw Results'!F89="","",'Water Balance Raw Results'!F89)</f>
        <v/>
      </c>
      <c r="G49" t="str">
        <f>IF('Water Balance Raw Results'!G89="","",'Water Balance Raw Results'!G89)</f>
        <v/>
      </c>
    </row>
    <row r="50" spans="3:7" ht="21.95" hidden="1" customHeight="1" x14ac:dyDescent="0.35">
      <c r="C50" t="str">
        <f>IF('Water Balance Raw Results'!C90="","",'Water Balance Raw Results'!C90)</f>
        <v/>
      </c>
      <c r="D50" t="str">
        <f>IF('Water Balance Raw Results'!D90="","",'Water Balance Raw Results'!D90)</f>
        <v/>
      </c>
      <c r="E50" t="str">
        <f>IF('Water Balance Raw Results'!E90="","",'Water Balance Raw Results'!E90)</f>
        <v/>
      </c>
      <c r="F50" t="str">
        <f>IF('Water Balance Raw Results'!F90="","",'Water Balance Raw Results'!F90)</f>
        <v/>
      </c>
      <c r="G50" t="str">
        <f>IF('Water Balance Raw Results'!G90="","",'Water Balance Raw Results'!G90)</f>
        <v/>
      </c>
    </row>
    <row r="51" spans="3:7" ht="21.95" hidden="1" customHeight="1" x14ac:dyDescent="0.35">
      <c r="C51" t="str">
        <f>IF('Water Balance Raw Results'!C91="","",'Water Balance Raw Results'!C91)</f>
        <v/>
      </c>
      <c r="D51" t="str">
        <f>IF('Water Balance Raw Results'!D91="","",'Water Balance Raw Results'!D91)</f>
        <v/>
      </c>
      <c r="E51" t="str">
        <f>IF('Water Balance Raw Results'!E91="","",'Water Balance Raw Results'!E91)</f>
        <v/>
      </c>
      <c r="F51" t="str">
        <f>IF('Water Balance Raw Results'!F91="","",'Water Balance Raw Results'!F91)</f>
        <v/>
      </c>
      <c r="G51" t="str">
        <f>IF('Water Balance Raw Results'!G91="","",'Water Balance Raw Results'!G91)</f>
        <v/>
      </c>
    </row>
    <row r="52" spans="3:7" ht="21.95" hidden="1" customHeight="1" x14ac:dyDescent="0.35">
      <c r="C52" t="str">
        <f>IF('Water Balance Raw Results'!C92="","",'Water Balance Raw Results'!C92)</f>
        <v/>
      </c>
      <c r="D52" t="str">
        <f>IF('Water Balance Raw Results'!D92="","",'Water Balance Raw Results'!D92)</f>
        <v/>
      </c>
      <c r="E52" t="str">
        <f>IF('Water Balance Raw Results'!E92="","",'Water Balance Raw Results'!E92)</f>
        <v/>
      </c>
      <c r="F52" t="str">
        <f>IF('Water Balance Raw Results'!F92="","",'Water Balance Raw Results'!F92)</f>
        <v/>
      </c>
      <c r="G52" t="str">
        <f>IF('Water Balance Raw Results'!G92="","",'Water Balance Raw Results'!G92)</f>
        <v/>
      </c>
    </row>
    <row r="53" spans="3:7" ht="21.95" hidden="1" customHeight="1" x14ac:dyDescent="0.35">
      <c r="C53" t="str">
        <f>IF('Water Balance Raw Results'!C93="","",'Water Balance Raw Results'!C93)</f>
        <v/>
      </c>
      <c r="D53" t="str">
        <f>IF('Water Balance Raw Results'!D93="","",'Water Balance Raw Results'!D93)</f>
        <v/>
      </c>
      <c r="E53" t="str">
        <f>IF('Water Balance Raw Results'!E93="","",'Water Balance Raw Results'!E93)</f>
        <v/>
      </c>
      <c r="F53" t="str">
        <f>IF('Water Balance Raw Results'!F93="","",'Water Balance Raw Results'!F93)</f>
        <v/>
      </c>
      <c r="G53" t="str">
        <f>IF('Water Balance Raw Results'!G93="","",'Water Balance Raw Results'!G93)</f>
        <v/>
      </c>
    </row>
    <row r="54" spans="3:7" ht="21.95" hidden="1" customHeight="1" x14ac:dyDescent="0.35">
      <c r="C54" t="str">
        <f>IF('Water Balance Raw Results'!C94="","",'Water Balance Raw Results'!C94)</f>
        <v/>
      </c>
      <c r="D54" t="str">
        <f>IF('Water Balance Raw Results'!D94="","",'Water Balance Raw Results'!D94)</f>
        <v/>
      </c>
      <c r="E54" t="str">
        <f>IF('Water Balance Raw Results'!E94="","",'Water Balance Raw Results'!E94)</f>
        <v/>
      </c>
      <c r="F54" t="str">
        <f>IF('Water Balance Raw Results'!F94="","",'Water Balance Raw Results'!F94)</f>
        <v/>
      </c>
      <c r="G54" t="str">
        <f>IF('Water Balance Raw Results'!G94="","",'Water Balance Raw Results'!G94)</f>
        <v/>
      </c>
    </row>
    <row r="55" spans="3:7" ht="21.95" hidden="1" customHeight="1" x14ac:dyDescent="0.35">
      <c r="C55" t="str">
        <f>IF('Water Balance Raw Results'!C95="","",'Water Balance Raw Results'!C95)</f>
        <v/>
      </c>
      <c r="D55" t="str">
        <f>IF('Water Balance Raw Results'!D95="","",'Water Balance Raw Results'!D95)</f>
        <v/>
      </c>
      <c r="E55" t="str">
        <f>IF('Water Balance Raw Results'!E95="","",'Water Balance Raw Results'!E95)</f>
        <v/>
      </c>
      <c r="F55" t="str">
        <f>IF('Water Balance Raw Results'!F95="","",'Water Balance Raw Results'!F95)</f>
        <v/>
      </c>
      <c r="G55" t="str">
        <f>IF('Water Balance Raw Results'!G95="","",'Water Balance Raw Results'!G95)</f>
        <v/>
      </c>
    </row>
    <row r="56" spans="3:7" ht="21.95" hidden="1" customHeight="1" x14ac:dyDescent="0.35">
      <c r="C56" t="str">
        <f>IF('Water Balance Raw Results'!C96="","",'Water Balance Raw Results'!C96)</f>
        <v/>
      </c>
      <c r="D56" t="str">
        <f>IF('Water Balance Raw Results'!D96="","",'Water Balance Raw Results'!D96)</f>
        <v/>
      </c>
      <c r="E56" t="str">
        <f>IF('Water Balance Raw Results'!E96="","",'Water Balance Raw Results'!E96)</f>
        <v/>
      </c>
      <c r="F56" t="str">
        <f>IF('Water Balance Raw Results'!F96="","",'Water Balance Raw Results'!F96)</f>
        <v/>
      </c>
      <c r="G56" t="str">
        <f>IF('Water Balance Raw Results'!G96="","",'Water Balance Raw Results'!G96)</f>
        <v/>
      </c>
    </row>
    <row r="57" spans="3:7" ht="21.95" hidden="1" customHeight="1" x14ac:dyDescent="0.35">
      <c r="C57" t="str">
        <f>IF('Water Balance Raw Results'!C97="","",'Water Balance Raw Results'!C97)</f>
        <v/>
      </c>
      <c r="D57" t="str">
        <f>IF('Water Balance Raw Results'!D97="","",'Water Balance Raw Results'!D97)</f>
        <v/>
      </c>
      <c r="E57" t="str">
        <f>IF('Water Balance Raw Results'!E97="","",'Water Balance Raw Results'!E97)</f>
        <v/>
      </c>
      <c r="F57" t="str">
        <f>IF('Water Balance Raw Results'!F97="","",'Water Balance Raw Results'!F97)</f>
        <v/>
      </c>
      <c r="G57" t="str">
        <f>IF('Water Balance Raw Results'!G97="","",'Water Balance Raw Results'!G97)</f>
        <v/>
      </c>
    </row>
    <row r="58" spans="3:7" ht="21.95" hidden="1" customHeight="1" x14ac:dyDescent="0.35"/>
    <row r="59" spans="3:7" ht="21.95" hidden="1" customHeight="1" x14ac:dyDescent="0.35"/>
    <row r="60" spans="3:7" ht="21.95" hidden="1" customHeight="1" x14ac:dyDescent="0.35"/>
    <row r="61" spans="3:7" ht="21.95" hidden="1" customHeight="1" x14ac:dyDescent="0.35"/>
    <row r="62" spans="3:7" ht="21.95" hidden="1" customHeight="1" x14ac:dyDescent="0.35"/>
    <row r="63" spans="3:7" ht="21.95" hidden="1" customHeight="1" x14ac:dyDescent="0.35"/>
    <row r="64" spans="3:7" ht="21.95" hidden="1" customHeight="1" x14ac:dyDescent="0.35"/>
    <row r="65" ht="21.95" hidden="1" customHeight="1" x14ac:dyDescent="0.35"/>
    <row r="66" ht="21.95" hidden="1" customHeight="1" x14ac:dyDescent="0.35"/>
    <row r="67" ht="21.95" hidden="1" customHeight="1" x14ac:dyDescent="0.35"/>
    <row r="68" ht="21.95" hidden="1" customHeight="1" x14ac:dyDescent="0.35"/>
    <row r="69" ht="21.95" hidden="1" customHeight="1" x14ac:dyDescent="0.35"/>
    <row r="70" ht="21.95" hidden="1" customHeight="1" x14ac:dyDescent="0.35"/>
    <row r="71" ht="21.95" hidden="1" customHeight="1" x14ac:dyDescent="0.35"/>
    <row r="72" ht="21.95" hidden="1" customHeight="1" x14ac:dyDescent="0.35"/>
    <row r="73" ht="21.95" hidden="1" customHeight="1" x14ac:dyDescent="0.35"/>
    <row r="74" ht="21.95" hidden="1" customHeight="1" x14ac:dyDescent="0.35"/>
    <row r="75" ht="21.95" hidden="1" customHeight="1" x14ac:dyDescent="0.35"/>
    <row r="76" ht="21.95" hidden="1" customHeight="1" x14ac:dyDescent="0.35"/>
    <row r="77" ht="21.95" hidden="1" customHeight="1" x14ac:dyDescent="0.35"/>
    <row r="78" ht="21.95" hidden="1" customHeight="1" x14ac:dyDescent="0.35"/>
    <row r="79" ht="21.95" hidden="1" customHeight="1" x14ac:dyDescent="0.35"/>
    <row r="80" ht="21.95" hidden="1" customHeight="1" x14ac:dyDescent="0.35"/>
    <row r="81" ht="21.95" hidden="1" customHeight="1" x14ac:dyDescent="0.35"/>
  </sheetData>
  <sheetProtection password="CB11" sheet="1" objects="1" scenarios="1"/>
  <pageMargins left="0.7" right="0.7" top="0.75" bottom="0.75" header="0.3" footer="0.3"/>
  <pageSetup scale="38" orientation="landscape" r:id="rId1"/>
  <headerFooter>
    <oddFooter>&amp;L&amp;D &amp;T&amp;CPage &amp;P of &amp;N&amp;R&amp;F</oddFooter>
  </headerFooter>
  <drawing r:id="rId2"/>
  <legacyDrawing r:id="rId3"/>
  <mc:AlternateContent xmlns:mc="http://schemas.openxmlformats.org/markup-compatibility/2006">
    <mc:Choice Requires="x14">
      <controls>
        <mc:AlternateContent xmlns:mc="http://schemas.openxmlformats.org/markup-compatibility/2006">
          <mc:Choice Requires="x14">
            <control shapeId="128001" r:id="rId4" name="BtnHelp">
              <controlPr defaultSize="0" print="0" autoFill="0" autoPict="0" macro="[0]!ShowHelp">
                <anchor moveWithCells="1" sizeWithCells="1">
                  <from>
                    <xdr:col>5</xdr:col>
                    <xdr:colOff>857250</xdr:colOff>
                    <xdr:row>0</xdr:row>
                    <xdr:rowOff>228600</xdr:rowOff>
                  </from>
                  <to>
                    <xdr:col>5</xdr:col>
                    <xdr:colOff>1857375</xdr:colOff>
                    <xdr:row>0</xdr:row>
                    <xdr:rowOff>523875</xdr:rowOff>
                  </to>
                </anchor>
              </controlPr>
            </control>
          </mc:Choice>
        </mc:AlternateContent>
        <mc:AlternateContent xmlns:mc="http://schemas.openxmlformats.org/markup-compatibility/2006">
          <mc:Choice Requires="x14">
            <control shapeId="128006" r:id="rId5" name="ddAreas">
              <controlPr defaultSize="0" autoLine="0" autoPict="0" macro="[0]!UpdateWBSCC">
                <anchor moveWithCells="1">
                  <from>
                    <xdr:col>3</xdr:col>
                    <xdr:colOff>0</xdr:colOff>
                    <xdr:row>6</xdr:row>
                    <xdr:rowOff>9525</xdr:rowOff>
                  </from>
                  <to>
                    <xdr:col>4</xdr:col>
                    <xdr:colOff>9525</xdr:colOff>
                    <xdr:row>6</xdr:row>
                    <xdr:rowOff>266700</xdr:rowOff>
                  </to>
                </anchor>
              </controlPr>
            </control>
          </mc:Choice>
        </mc:AlternateContent>
        <mc:AlternateContent xmlns:mc="http://schemas.openxmlformats.org/markup-compatibility/2006">
          <mc:Choice Requires="x14">
            <control shapeId="128013" r:id="rId6" name="ddAreas">
              <controlPr defaultSize="0" autoLine="0" autoPict="0" macro="[0]!UpdateWBSCC">
                <anchor moveWithCells="1">
                  <from>
                    <xdr:col>4</xdr:col>
                    <xdr:colOff>0</xdr:colOff>
                    <xdr:row>6</xdr:row>
                    <xdr:rowOff>9525</xdr:rowOff>
                  </from>
                  <to>
                    <xdr:col>5</xdr:col>
                    <xdr:colOff>9525</xdr:colOff>
                    <xdr:row>6</xdr:row>
                    <xdr:rowOff>266700</xdr:rowOff>
                  </to>
                </anchor>
              </controlPr>
            </control>
          </mc:Choice>
        </mc:AlternateContent>
        <mc:AlternateContent xmlns:mc="http://schemas.openxmlformats.org/markup-compatibility/2006">
          <mc:Choice Requires="x14">
            <control shapeId="128014" r:id="rId7" name="ddAreas">
              <controlPr defaultSize="0" autoLine="0" autoPict="0" macro="[0]!UpdateWBSCC">
                <anchor moveWithCells="1">
                  <from>
                    <xdr:col>5</xdr:col>
                    <xdr:colOff>0</xdr:colOff>
                    <xdr:row>6</xdr:row>
                    <xdr:rowOff>9525</xdr:rowOff>
                  </from>
                  <to>
                    <xdr:col>6</xdr:col>
                    <xdr:colOff>9525</xdr:colOff>
                    <xdr:row>6</xdr:row>
                    <xdr:rowOff>266700</xdr:rowOff>
                  </to>
                </anchor>
              </controlPr>
            </control>
          </mc:Choice>
        </mc:AlternateContent>
        <mc:AlternateContent xmlns:mc="http://schemas.openxmlformats.org/markup-compatibility/2006">
          <mc:Choice Requires="x14">
            <control shapeId="128015" r:id="rId8" name="ddAreas">
              <controlPr defaultSize="0" autoLine="0" autoPict="0" macro="[0]!UpdateWBSCC">
                <anchor moveWithCells="1">
                  <from>
                    <xdr:col>6</xdr:col>
                    <xdr:colOff>0</xdr:colOff>
                    <xdr:row>6</xdr:row>
                    <xdr:rowOff>9525</xdr:rowOff>
                  </from>
                  <to>
                    <xdr:col>7</xdr:col>
                    <xdr:colOff>9525</xdr:colOff>
                    <xdr:row>6</xdr:row>
                    <xdr:rowOff>266700</xdr:rowOff>
                  </to>
                </anchor>
              </controlPr>
            </control>
          </mc:Choice>
        </mc:AlternateContent>
        <mc:AlternateContent xmlns:mc="http://schemas.openxmlformats.org/markup-compatibility/2006">
          <mc:Choice Requires="x14">
            <control shapeId="128016" r:id="rId9" name="BtnHelp">
              <controlPr defaultSize="0" print="0" autoFill="0" autoPict="0" macro="[0]!ClearWBSCCAreas">
                <anchor moveWithCells="1" sizeWithCells="1">
                  <from>
                    <xdr:col>6</xdr:col>
                    <xdr:colOff>952500</xdr:colOff>
                    <xdr:row>3</xdr:row>
                    <xdr:rowOff>133350</xdr:rowOff>
                  </from>
                  <to>
                    <xdr:col>7</xdr:col>
                    <xdr:colOff>0</xdr:colOff>
                    <xdr:row>4</xdr:row>
                    <xdr:rowOff>152400</xdr:rowOff>
                  </to>
                </anchor>
              </controlPr>
            </control>
          </mc:Choice>
        </mc:AlternateContent>
        <mc:AlternateContent xmlns:mc="http://schemas.openxmlformats.org/markup-compatibility/2006">
          <mc:Choice Requires="x14">
            <control shapeId="128017" r:id="rId10" name="ddAreas">
              <controlPr defaultSize="0" autoLine="0" autoPict="0" macro="[0]!UpdateWBSCC">
                <anchor moveWithCells="1">
                  <from>
                    <xdr:col>3</xdr:col>
                    <xdr:colOff>0</xdr:colOff>
                    <xdr:row>21</xdr:row>
                    <xdr:rowOff>9525</xdr:rowOff>
                  </from>
                  <to>
                    <xdr:col>4</xdr:col>
                    <xdr:colOff>9525</xdr:colOff>
                    <xdr:row>21</xdr:row>
                    <xdr:rowOff>266700</xdr:rowOff>
                  </to>
                </anchor>
              </controlPr>
            </control>
          </mc:Choice>
        </mc:AlternateContent>
      </controls>
    </mc:Choice>
  </mc:AlternateContent>
</worksheet>
</file>

<file path=xl/worksheets/sheet17.xml><?xml version="1.0" encoding="utf-8"?>
<worksheet xmlns="http://schemas.openxmlformats.org/spreadsheetml/2006/main" xmlns:r="http://schemas.openxmlformats.org/officeDocument/2006/relationships" xmlns:mc="http://schemas.openxmlformats.org/markup-compatibility/2006" xmlns:x14ac="http://schemas.microsoft.com/office/spreadsheetml/2009/9/ac" mc:Ignorable="x14ac">
  <sheetPr codeName="Sheet24"/>
  <dimension ref="B1:M60"/>
  <sheetViews>
    <sheetView workbookViewId="0"/>
  </sheetViews>
  <sheetFormatPr defaultColWidth="9" defaultRowHeight="18" x14ac:dyDescent="0.35"/>
  <cols>
    <col min="1" max="1" width="9" style="146"/>
    <col min="2" max="3" width="20.625" style="146" customWidth="1"/>
    <col min="4" max="13" width="15.625" style="146" customWidth="1"/>
    <col min="14" max="16384" width="9" style="146"/>
  </cols>
  <sheetData>
    <row r="1" spans="2:12" s="273" customFormat="1" ht="21" x14ac:dyDescent="0.4">
      <c r="B1" s="270" t="s">
        <v>277</v>
      </c>
      <c r="C1" s="271"/>
      <c r="D1" s="271"/>
      <c r="E1" s="271"/>
      <c r="F1" s="272"/>
      <c r="G1" s="271"/>
      <c r="H1" s="271"/>
      <c r="I1" s="271"/>
      <c r="J1" s="271"/>
      <c r="K1" s="271"/>
      <c r="L1" s="271"/>
    </row>
    <row r="2" spans="2:12" s="273" customFormat="1" ht="21" x14ac:dyDescent="0.4">
      <c r="B2" s="285" t="str">
        <f>INDEX(AREA_NAMES,CUR_AREA)</f>
        <v>Test 2</v>
      </c>
      <c r="C2" s="286">
        <f>CUR_IRR_AREA</f>
        <v>2.9333333333333336</v>
      </c>
      <c r="D2" s="289" t="e">
        <f ca="1">Calculations!N20</f>
        <v>#NAME?</v>
      </c>
      <c r="E2" s="289" t="e">
        <f ca="1">SUM(CalcTable[AWC])</f>
        <v>#NAME?</v>
      </c>
      <c r="F2" s="289">
        <f>SUM(CalcTable[Eff Precip])</f>
        <v>6286.7249999999967</v>
      </c>
      <c r="G2" s="289" t="e">
        <f ca="1">SUM(CalcTable[IrrAmt])</f>
        <v>#NAME?</v>
      </c>
      <c r="H2" s="289" t="e">
        <f ca="1">-SUM(CalcTable[AET])</f>
        <v>#NAME?</v>
      </c>
      <c r="I2" s="289" t="e">
        <f ca="1">-SUM(CalcTable[PercAmt])</f>
        <v>#NAME?</v>
      </c>
      <c r="J2" s="289" t="e">
        <f ca="1">-SUM(CalcTable[Runoff])</f>
        <v>#NAME?</v>
      </c>
      <c r="K2" s="289" t="e">
        <f ca="1">-Calculations!AE8434</f>
        <v>#NAME?</v>
      </c>
      <c r="L2" s="289" t="e">
        <f ca="1">SUM(D2:K2)</f>
        <v>#NAME?</v>
      </c>
    </row>
    <row r="3" spans="2:12" x14ac:dyDescent="0.35">
      <c r="B3" s="274"/>
      <c r="C3" s="274"/>
      <c r="D3" s="275" t="s">
        <v>435</v>
      </c>
      <c r="E3" s="275" t="s">
        <v>437</v>
      </c>
      <c r="F3" s="275" t="s">
        <v>259</v>
      </c>
      <c r="G3" s="275" t="s">
        <v>259</v>
      </c>
      <c r="H3" s="275" t="s">
        <v>423</v>
      </c>
      <c r="I3" s="275" t="s">
        <v>424</v>
      </c>
      <c r="J3" s="274"/>
      <c r="K3" s="275" t="s">
        <v>439</v>
      </c>
      <c r="L3" s="275" t="s">
        <v>440</v>
      </c>
    </row>
    <row r="4" spans="2:12" x14ac:dyDescent="0.35">
      <c r="B4" s="276"/>
      <c r="C4" s="277" t="s">
        <v>84</v>
      </c>
      <c r="D4" s="277" t="s">
        <v>436</v>
      </c>
      <c r="E4" s="277" t="s">
        <v>436</v>
      </c>
      <c r="F4" s="277" t="s">
        <v>256</v>
      </c>
      <c r="G4" s="277" t="s">
        <v>237</v>
      </c>
      <c r="H4" s="277" t="s">
        <v>422</v>
      </c>
      <c r="I4" s="277" t="s">
        <v>255</v>
      </c>
      <c r="J4" s="277" t="s">
        <v>251</v>
      </c>
      <c r="K4" s="277" t="s">
        <v>436</v>
      </c>
      <c r="L4" s="277" t="s">
        <v>441</v>
      </c>
    </row>
    <row r="5" spans="2:12" ht="18.75" thickBot="1" x14ac:dyDescent="0.4">
      <c r="B5" s="278" t="s">
        <v>334</v>
      </c>
      <c r="C5" s="278" t="s">
        <v>430</v>
      </c>
      <c r="D5" s="279" t="s">
        <v>220</v>
      </c>
      <c r="E5" s="279" t="s">
        <v>438</v>
      </c>
      <c r="F5" s="279" t="s">
        <v>425</v>
      </c>
      <c r="G5" s="279" t="s">
        <v>428</v>
      </c>
      <c r="H5" s="279" t="s">
        <v>227</v>
      </c>
      <c r="I5" s="279" t="s">
        <v>426</v>
      </c>
      <c r="J5" s="279" t="s">
        <v>427</v>
      </c>
      <c r="K5" s="279" t="s">
        <v>231</v>
      </c>
      <c r="L5" s="279" t="s">
        <v>442</v>
      </c>
    </row>
    <row r="6" spans="2:12" ht="24.95" customHeight="1" thickTop="1" x14ac:dyDescent="0.35">
      <c r="B6" s="280" t="s">
        <v>522</v>
      </c>
      <c r="C6" s="281">
        <v>1.4666666666666668</v>
      </c>
      <c r="D6" s="281">
        <v>34.08</v>
      </c>
      <c r="E6" s="282">
        <v>623.33044546720134</v>
      </c>
      <c r="F6" s="282">
        <v>6286.7249999999967</v>
      </c>
      <c r="G6" s="282">
        <v>12732.468904126179</v>
      </c>
      <c r="H6" s="282">
        <v>-16569.137998984377</v>
      </c>
      <c r="I6" s="282">
        <v>-2955.2243680508786</v>
      </c>
      <c r="J6" s="282">
        <v>-129.70621431974945</v>
      </c>
      <c r="K6" s="282">
        <v>-22.535768238378648</v>
      </c>
      <c r="L6" s="282">
        <v>-6.6613381477509392E-12</v>
      </c>
    </row>
    <row r="7" spans="2:12" ht="24.95" customHeight="1" x14ac:dyDescent="0.35">
      <c r="B7" s="280" t="s">
        <v>560</v>
      </c>
      <c r="C7" s="281">
        <v>2.9333333333333336</v>
      </c>
      <c r="D7" s="281">
        <v>68.16</v>
      </c>
      <c r="E7" s="282">
        <v>807.68081536592626</v>
      </c>
      <c r="F7" s="282">
        <v>6286.7249999999967</v>
      </c>
      <c r="G7" s="282">
        <v>18279.581754399729</v>
      </c>
      <c r="H7" s="282">
        <v>-21316.046071611283</v>
      </c>
      <c r="I7" s="282">
        <v>-4060.1422872841331</v>
      </c>
      <c r="J7" s="282">
        <v>-10.172365969434424</v>
      </c>
      <c r="K7" s="282">
        <v>-55.786844900829571</v>
      </c>
      <c r="L7" s="282">
        <v>-2.673772314665257E-11</v>
      </c>
    </row>
    <row r="8" spans="2:12" ht="24.95" customHeight="1" x14ac:dyDescent="0.35">
      <c r="B8" s="280" t="s">
        <v>586</v>
      </c>
      <c r="C8" s="281">
        <v>1.4666666666666668</v>
      </c>
      <c r="D8" s="281">
        <v>29.28</v>
      </c>
      <c r="E8" s="282">
        <v>429.57992359695282</v>
      </c>
      <c r="F8" s="282">
        <v>6286.7249999999967</v>
      </c>
      <c r="G8" s="282">
        <v>9577.3432337219074</v>
      </c>
      <c r="H8" s="282">
        <v>-12408.415382519901</v>
      </c>
      <c r="I8" s="282">
        <v>-3536.6264281292597</v>
      </c>
      <c r="J8" s="282">
        <v>-352.61057045923161</v>
      </c>
      <c r="K8" s="282">
        <v>-25.275776210425121</v>
      </c>
      <c r="L8" s="282">
        <v>3.90087961932295E-11</v>
      </c>
    </row>
    <row r="9" spans="2:12" ht="24.95" customHeight="1" x14ac:dyDescent="0.35">
      <c r="B9" s="280" t="s">
        <v>587</v>
      </c>
      <c r="C9" s="281">
        <v>2.9333333333333336</v>
      </c>
      <c r="D9" s="281">
        <v>22.800000000000004</v>
      </c>
      <c r="E9" s="282">
        <v>301.50263786831016</v>
      </c>
      <c r="F9" s="282">
        <v>6286.7249999999967</v>
      </c>
      <c r="G9" s="282">
        <v>16698.954443542083</v>
      </c>
      <c r="H9" s="282">
        <v>-17659.82213447689</v>
      </c>
      <c r="I9" s="282">
        <v>-5182.7556924172859</v>
      </c>
      <c r="J9" s="282">
        <v>-445.78046745783087</v>
      </c>
      <c r="K9" s="282">
        <v>-21.623787058457765</v>
      </c>
      <c r="L9" s="282">
        <v>-7.6681772043230012E-11</v>
      </c>
    </row>
    <row r="10" spans="2:12" ht="24.95" customHeight="1" x14ac:dyDescent="0.35">
      <c r="B10" s="280"/>
      <c r="C10" s="281"/>
      <c r="D10" s="281"/>
      <c r="E10" s="282"/>
      <c r="F10" s="282"/>
      <c r="G10" s="282"/>
      <c r="H10" s="282"/>
      <c r="I10" s="282"/>
      <c r="J10" s="282"/>
      <c r="K10" s="282"/>
      <c r="L10" s="282"/>
    </row>
    <row r="11" spans="2:12" ht="24.95" customHeight="1" x14ac:dyDescent="0.35">
      <c r="B11" s="280"/>
      <c r="C11" s="281"/>
      <c r="D11" s="281"/>
      <c r="E11" s="282"/>
      <c r="F11" s="282"/>
      <c r="G11" s="282"/>
      <c r="H11" s="282"/>
      <c r="I11" s="282"/>
      <c r="J11" s="282"/>
      <c r="K11" s="282"/>
      <c r="L11" s="282"/>
    </row>
    <row r="12" spans="2:12" ht="24.95" customHeight="1" x14ac:dyDescent="0.35">
      <c r="B12" s="280"/>
      <c r="C12" s="281"/>
      <c r="D12" s="281"/>
      <c r="E12" s="282"/>
      <c r="F12" s="282"/>
      <c r="G12" s="282"/>
      <c r="H12" s="282"/>
      <c r="I12" s="282"/>
      <c r="J12" s="282"/>
      <c r="K12" s="282"/>
      <c r="L12" s="282"/>
    </row>
    <row r="13" spans="2:12" ht="24.95" customHeight="1" x14ac:dyDescent="0.35">
      <c r="B13" s="280"/>
      <c r="C13" s="281"/>
      <c r="D13" s="281"/>
      <c r="E13" s="282"/>
      <c r="F13" s="282"/>
      <c r="G13" s="282"/>
      <c r="H13" s="282"/>
      <c r="I13" s="282"/>
      <c r="J13" s="282"/>
      <c r="K13" s="282"/>
      <c r="L13" s="282"/>
    </row>
    <row r="14" spans="2:12" ht="24.95" customHeight="1" x14ac:dyDescent="0.35">
      <c r="B14" s="280"/>
      <c r="C14" s="281"/>
      <c r="D14" s="281"/>
      <c r="E14" s="282"/>
      <c r="F14" s="282"/>
      <c r="G14" s="282"/>
      <c r="H14" s="282"/>
      <c r="I14" s="282"/>
      <c r="J14" s="282"/>
      <c r="K14" s="282"/>
      <c r="L14" s="282"/>
    </row>
    <row r="15" spans="2:12" ht="24.95" customHeight="1" x14ac:dyDescent="0.35">
      <c r="B15" s="280"/>
      <c r="C15" s="281"/>
      <c r="D15" s="281"/>
      <c r="E15" s="282"/>
      <c r="F15" s="282"/>
      <c r="G15" s="282"/>
      <c r="H15" s="282"/>
      <c r="I15" s="282"/>
      <c r="J15" s="282"/>
      <c r="K15" s="282"/>
      <c r="L15" s="282"/>
    </row>
    <row r="16" spans="2:12" ht="24.95" customHeight="1" x14ac:dyDescent="0.35">
      <c r="B16" s="280"/>
      <c r="C16" s="281"/>
      <c r="D16" s="281"/>
      <c r="E16" s="282"/>
      <c r="F16" s="282"/>
      <c r="G16" s="282"/>
      <c r="H16" s="282"/>
      <c r="I16" s="282"/>
      <c r="J16" s="282"/>
      <c r="K16" s="282"/>
      <c r="L16" s="282"/>
    </row>
    <row r="17" spans="2:12" ht="24.95" customHeight="1" x14ac:dyDescent="0.35">
      <c r="B17" s="280"/>
      <c r="C17" s="281"/>
      <c r="D17" s="281"/>
      <c r="E17" s="282"/>
      <c r="F17" s="282"/>
      <c r="G17" s="282"/>
      <c r="H17" s="282"/>
      <c r="I17" s="282"/>
      <c r="J17" s="282"/>
      <c r="K17" s="282"/>
      <c r="L17" s="282"/>
    </row>
    <row r="18" spans="2:12" ht="24.95" customHeight="1" x14ac:dyDescent="0.35">
      <c r="B18" s="280"/>
      <c r="C18" s="281"/>
      <c r="D18" s="281"/>
      <c r="E18" s="282"/>
      <c r="F18" s="282"/>
      <c r="G18" s="282"/>
      <c r="H18" s="282"/>
      <c r="I18" s="282"/>
      <c r="J18" s="282"/>
      <c r="K18" s="282"/>
      <c r="L18" s="282"/>
    </row>
    <row r="19" spans="2:12" ht="24.95" customHeight="1" x14ac:dyDescent="0.35">
      <c r="B19" s="280"/>
      <c r="C19" s="281"/>
      <c r="D19" s="281"/>
      <c r="E19" s="282"/>
      <c r="F19" s="282"/>
      <c r="G19" s="282"/>
      <c r="H19" s="282"/>
      <c r="I19" s="282"/>
      <c r="J19" s="282"/>
      <c r="K19" s="282"/>
      <c r="L19" s="282"/>
    </row>
    <row r="20" spans="2:12" ht="24.95" customHeight="1" x14ac:dyDescent="0.35">
      <c r="B20" s="280"/>
      <c r="C20" s="281"/>
      <c r="D20" s="281"/>
      <c r="E20" s="282"/>
      <c r="F20" s="282"/>
      <c r="G20" s="282"/>
      <c r="H20" s="282"/>
      <c r="I20" s="282"/>
      <c r="J20" s="282"/>
      <c r="K20" s="282"/>
      <c r="L20" s="282"/>
    </row>
    <row r="21" spans="2:12" ht="21" x14ac:dyDescent="0.35">
      <c r="B21" s="283" t="s">
        <v>278</v>
      </c>
    </row>
    <row r="22" spans="2:12" x14ac:dyDescent="0.35">
      <c r="B22" s="285" t="str">
        <f>B2</f>
        <v>Test 2</v>
      </c>
      <c r="C22" s="286">
        <f>C2</f>
        <v>2.9333333333333336</v>
      </c>
      <c r="D22" s="287" t="e">
        <f ca="1">D2*INDEX([0]!CONVERSION,CUR_AREA)</f>
        <v>#NAME?</v>
      </c>
      <c r="E22" s="287" t="e">
        <f ca="1">E2*INDEX([0]!CONVERSION,CUR_AREA)</f>
        <v>#NAME?</v>
      </c>
      <c r="F22" s="287">
        <f>F2*INDEX([0]!CONVERSION,CUR_AREA)</f>
        <v>184410.59999999992</v>
      </c>
      <c r="G22" s="287" t="e">
        <f ca="1">G2*INDEX([0]!CONVERSION,CUR_AREA)</f>
        <v>#NAME?</v>
      </c>
      <c r="H22" s="287" t="e">
        <f ca="1">H2*INDEX([0]!CONVERSION,CUR_AREA)</f>
        <v>#NAME?</v>
      </c>
      <c r="I22" s="287" t="e">
        <f ca="1">I2*INDEX([0]!CONVERSION,CUR_AREA)</f>
        <v>#NAME?</v>
      </c>
      <c r="J22" s="287" t="e">
        <f ca="1">J2*INDEX([0]!CONVERSION,CUR_AREA)</f>
        <v>#NAME?</v>
      </c>
      <c r="K22" s="287" t="e">
        <f ca="1">K2*INDEX([0]!CONVERSION,CUR_AREA)</f>
        <v>#NAME?</v>
      </c>
      <c r="L22" s="289" t="e">
        <f ca="1">SUM(D22:K22)</f>
        <v>#NAME?</v>
      </c>
    </row>
    <row r="23" spans="2:12" x14ac:dyDescent="0.35">
      <c r="B23" s="274"/>
      <c r="C23" s="274"/>
      <c r="D23" s="275" t="s">
        <v>435</v>
      </c>
      <c r="E23" s="275" t="s">
        <v>437</v>
      </c>
      <c r="F23" s="275" t="s">
        <v>259</v>
      </c>
      <c r="G23" s="275"/>
      <c r="H23" s="275" t="s">
        <v>423</v>
      </c>
      <c r="I23" s="275" t="s">
        <v>424</v>
      </c>
      <c r="J23" s="274"/>
      <c r="K23" s="275" t="s">
        <v>439</v>
      </c>
      <c r="L23" s="275" t="s">
        <v>440</v>
      </c>
    </row>
    <row r="24" spans="2:12" x14ac:dyDescent="0.35">
      <c r="B24" s="276"/>
      <c r="C24" s="277" t="s">
        <v>84</v>
      </c>
      <c r="D24" s="277" t="s">
        <v>436</v>
      </c>
      <c r="E24" s="277" t="s">
        <v>436</v>
      </c>
      <c r="F24" s="277" t="s">
        <v>256</v>
      </c>
      <c r="G24" s="277" t="s">
        <v>237</v>
      </c>
      <c r="H24" s="277" t="s">
        <v>422</v>
      </c>
      <c r="I24" s="277" t="s">
        <v>255</v>
      </c>
      <c r="J24" s="277" t="s">
        <v>251</v>
      </c>
      <c r="K24" s="277" t="s">
        <v>436</v>
      </c>
      <c r="L24" s="277" t="s">
        <v>441</v>
      </c>
    </row>
    <row r="25" spans="2:12" ht="18.75" thickBot="1" x14ac:dyDescent="0.4">
      <c r="B25" s="278" t="s">
        <v>334</v>
      </c>
      <c r="C25" s="278" t="s">
        <v>430</v>
      </c>
      <c r="D25" s="279" t="s">
        <v>220</v>
      </c>
      <c r="E25" s="279" t="s">
        <v>438</v>
      </c>
      <c r="F25" s="279" t="s">
        <v>425</v>
      </c>
      <c r="G25" s="279" t="s">
        <v>428</v>
      </c>
      <c r="H25" s="279" t="s">
        <v>227</v>
      </c>
      <c r="I25" s="279" t="s">
        <v>426</v>
      </c>
      <c r="J25" s="279" t="s">
        <v>427</v>
      </c>
      <c r="K25" s="279" t="s">
        <v>231</v>
      </c>
      <c r="L25" s="279" t="s">
        <v>442</v>
      </c>
    </row>
    <row r="26" spans="2:12" ht="24.95" customHeight="1" thickTop="1" x14ac:dyDescent="0.35">
      <c r="B26" s="280" t="s">
        <v>522</v>
      </c>
      <c r="C26" s="281">
        <v>1.4666666666666668</v>
      </c>
      <c r="D26" s="281">
        <v>499.84000000000003</v>
      </c>
      <c r="E26" s="282">
        <v>9142.1798668522879</v>
      </c>
      <c r="F26" s="282">
        <v>92205.299999999959</v>
      </c>
      <c r="G26" s="282">
        <v>186742.8772605173</v>
      </c>
      <c r="H26" s="282">
        <v>-243014.02398510423</v>
      </c>
      <c r="I26" s="282">
        <v>-43343.29073141289</v>
      </c>
      <c r="J26" s="282">
        <v>-1902.357810022992</v>
      </c>
      <c r="K26" s="282">
        <v>-330.52460082955355</v>
      </c>
      <c r="L26" s="282">
        <v>-8.1456619227537885E-11</v>
      </c>
    </row>
    <row r="27" spans="2:12" ht="24.95" customHeight="1" x14ac:dyDescent="0.35">
      <c r="B27" s="280" t="s">
        <v>560</v>
      </c>
      <c r="C27" s="281">
        <v>2.9333333333333336</v>
      </c>
      <c r="D27" s="281">
        <v>1999.3600000000001</v>
      </c>
      <c r="E27" s="282">
        <v>23691.970584067174</v>
      </c>
      <c r="F27" s="282">
        <v>184410.59999999992</v>
      </c>
      <c r="G27" s="282">
        <v>536201.0647957254</v>
      </c>
      <c r="H27" s="282">
        <v>-625270.68476726441</v>
      </c>
      <c r="I27" s="282">
        <v>-119097.50709366791</v>
      </c>
      <c r="J27" s="282">
        <v>-298.38940177007646</v>
      </c>
      <c r="K27" s="282">
        <v>-1636.4141170910009</v>
      </c>
      <c r="L27" s="282">
        <v>-8.6924956121947616E-10</v>
      </c>
    </row>
    <row r="28" spans="2:12" ht="24.95" customHeight="1" x14ac:dyDescent="0.35">
      <c r="B28" s="280" t="s">
        <v>586</v>
      </c>
      <c r="C28" s="281">
        <v>1.4666666666666668</v>
      </c>
      <c r="D28" s="281">
        <v>429.44000000000005</v>
      </c>
      <c r="E28" s="282">
        <v>6300.5055460886415</v>
      </c>
      <c r="F28" s="282">
        <v>92205.299999999959</v>
      </c>
      <c r="G28" s="282">
        <v>140467.70076125464</v>
      </c>
      <c r="H28" s="282">
        <v>-181990.09227695857</v>
      </c>
      <c r="I28" s="282">
        <v>-51870.520945895812</v>
      </c>
      <c r="J28" s="282">
        <v>-5171.6217000687311</v>
      </c>
      <c r="K28" s="282">
        <v>-370.7113844195685</v>
      </c>
      <c r="L28" s="282">
        <v>5.7002580433618277E-10</v>
      </c>
    </row>
    <row r="29" spans="2:12" ht="24.95" customHeight="1" x14ac:dyDescent="0.35">
      <c r="B29" s="280" t="s">
        <v>587</v>
      </c>
      <c r="C29" s="281">
        <v>2.9333333333333336</v>
      </c>
      <c r="D29" s="281">
        <v>668.80000000000018</v>
      </c>
      <c r="E29" s="282">
        <v>8844.0773774704321</v>
      </c>
      <c r="F29" s="282">
        <v>184410.59999999992</v>
      </c>
      <c r="G29" s="282">
        <v>489835.99701056781</v>
      </c>
      <c r="H29" s="282">
        <v>-518021.44927798881</v>
      </c>
      <c r="I29" s="282">
        <v>-152027.50031090705</v>
      </c>
      <c r="J29" s="282">
        <v>-13076.227045429707</v>
      </c>
      <c r="K29" s="282">
        <v>-634.29775371476114</v>
      </c>
      <c r="L29" s="282">
        <v>-2.1731239030486904E-9</v>
      </c>
    </row>
    <row r="30" spans="2:12" ht="24.95" customHeight="1" x14ac:dyDescent="0.35">
      <c r="B30" s="280"/>
      <c r="C30" s="281"/>
      <c r="D30" s="281"/>
      <c r="E30" s="282"/>
      <c r="F30" s="282"/>
      <c r="G30" s="282"/>
      <c r="H30" s="282"/>
      <c r="I30" s="282"/>
      <c r="J30" s="282"/>
      <c r="K30" s="282"/>
      <c r="L30" s="282"/>
    </row>
    <row r="31" spans="2:12" ht="24.95" customHeight="1" x14ac:dyDescent="0.35">
      <c r="B31" s="280"/>
      <c r="C31" s="281"/>
      <c r="D31" s="281"/>
      <c r="E31" s="282"/>
      <c r="F31" s="282"/>
      <c r="G31" s="282"/>
      <c r="H31" s="282"/>
      <c r="I31" s="282"/>
      <c r="J31" s="282"/>
      <c r="K31" s="282"/>
      <c r="L31" s="282"/>
    </row>
    <row r="32" spans="2:12" ht="24.95" customHeight="1" x14ac:dyDescent="0.35">
      <c r="B32" s="280"/>
      <c r="C32" s="281"/>
      <c r="D32" s="281"/>
      <c r="E32" s="282"/>
      <c r="F32" s="282"/>
      <c r="G32" s="282"/>
      <c r="H32" s="282"/>
      <c r="I32" s="282"/>
      <c r="J32" s="282"/>
      <c r="K32" s="282"/>
      <c r="L32" s="282"/>
    </row>
    <row r="33" spans="2:13" ht="24.95" customHeight="1" x14ac:dyDescent="0.35">
      <c r="B33" s="280"/>
      <c r="C33" s="281"/>
      <c r="D33" s="281"/>
      <c r="E33" s="282"/>
      <c r="F33" s="282"/>
      <c r="G33" s="282"/>
      <c r="H33" s="282"/>
      <c r="I33" s="282"/>
      <c r="J33" s="282"/>
      <c r="K33" s="282"/>
      <c r="L33" s="282"/>
    </row>
    <row r="34" spans="2:13" ht="24.95" customHeight="1" x14ac:dyDescent="0.35">
      <c r="B34" s="280"/>
      <c r="C34" s="281"/>
      <c r="D34" s="281"/>
      <c r="E34" s="282"/>
      <c r="F34" s="282"/>
      <c r="G34" s="282"/>
      <c r="H34" s="282"/>
      <c r="I34" s="282"/>
      <c r="J34" s="282"/>
      <c r="K34" s="282"/>
      <c r="L34" s="282"/>
    </row>
    <row r="35" spans="2:13" ht="24.95" customHeight="1" x14ac:dyDescent="0.35">
      <c r="B35" s="280"/>
      <c r="C35" s="281"/>
      <c r="D35" s="281"/>
      <c r="E35" s="282"/>
      <c r="F35" s="282"/>
      <c r="G35" s="282"/>
      <c r="H35" s="282"/>
      <c r="I35" s="282"/>
      <c r="J35" s="282"/>
      <c r="K35" s="282"/>
      <c r="L35" s="282"/>
    </row>
    <row r="36" spans="2:13" ht="24.95" customHeight="1" x14ac:dyDescent="0.35">
      <c r="B36" s="280"/>
      <c r="C36" s="281"/>
      <c r="D36" s="281"/>
      <c r="E36" s="282"/>
      <c r="F36" s="282"/>
      <c r="G36" s="282"/>
      <c r="H36" s="282"/>
      <c r="I36" s="282"/>
      <c r="J36" s="282"/>
      <c r="K36" s="282"/>
      <c r="L36" s="282"/>
    </row>
    <row r="37" spans="2:13" ht="24.95" customHeight="1" x14ac:dyDescent="0.35">
      <c r="B37" s="280"/>
      <c r="C37" s="281"/>
      <c r="D37" s="281"/>
      <c r="E37" s="282"/>
      <c r="F37" s="282"/>
      <c r="G37" s="282"/>
      <c r="H37" s="282"/>
      <c r="I37" s="282"/>
      <c r="J37" s="282"/>
      <c r="K37" s="282"/>
      <c r="L37" s="282"/>
    </row>
    <row r="38" spans="2:13" ht="24.95" customHeight="1" x14ac:dyDescent="0.35">
      <c r="B38" s="280"/>
      <c r="C38" s="281"/>
      <c r="D38" s="281"/>
      <c r="E38" s="282"/>
      <c r="F38" s="282"/>
      <c r="G38" s="282"/>
      <c r="H38" s="282"/>
      <c r="I38" s="282"/>
      <c r="J38" s="282"/>
      <c r="K38" s="282"/>
      <c r="L38" s="282"/>
    </row>
    <row r="39" spans="2:13" ht="24.95" customHeight="1" x14ac:dyDescent="0.35">
      <c r="B39" s="280"/>
      <c r="C39" s="281"/>
      <c r="D39" s="281"/>
      <c r="E39" s="282"/>
      <c r="F39" s="282"/>
      <c r="G39" s="282"/>
      <c r="H39" s="282"/>
      <c r="I39" s="282"/>
      <c r="J39" s="282"/>
      <c r="K39" s="282"/>
      <c r="L39" s="282"/>
    </row>
    <row r="40" spans="2:13" ht="24.95" customHeight="1" x14ac:dyDescent="0.35">
      <c r="B40" s="280"/>
      <c r="C40" s="281"/>
      <c r="D40" s="281"/>
      <c r="E40" s="282"/>
      <c r="F40" s="282"/>
      <c r="G40" s="282"/>
      <c r="H40" s="282"/>
      <c r="I40" s="282"/>
      <c r="J40" s="282"/>
      <c r="K40" s="282"/>
      <c r="L40" s="282"/>
    </row>
    <row r="41" spans="2:13" ht="21" x14ac:dyDescent="0.35">
      <c r="B41" s="283" t="s">
        <v>431</v>
      </c>
    </row>
    <row r="42" spans="2:13" ht="21" x14ac:dyDescent="0.35">
      <c r="B42" s="284"/>
      <c r="D42" s="292">
        <f>SUM(D46:D60)</f>
        <v>3597.4400000000005</v>
      </c>
      <c r="E42" s="292">
        <f t="shared" ref="E42:L42" si="0">SUM(E46:E60)</f>
        <v>47978.733374478543</v>
      </c>
      <c r="F42" s="292">
        <f t="shared" si="0"/>
        <v>553231.79999999981</v>
      </c>
      <c r="G42" s="292">
        <f t="shared" si="0"/>
        <v>1353247.6398280652</v>
      </c>
      <c r="H42" s="292">
        <f t="shared" si="0"/>
        <v>-1568296.250307316</v>
      </c>
      <c r="I42" s="292">
        <f t="shared" si="0"/>
        <v>-366338.81908188364</v>
      </c>
      <c r="J42" s="292">
        <f t="shared" si="0"/>
        <v>-20448.595957291505</v>
      </c>
      <c r="K42" s="292">
        <f t="shared" si="0"/>
        <v>-2971.9478560548841</v>
      </c>
      <c r="L42" s="292">
        <f t="shared" si="0"/>
        <v>-2.5538042791595217E-9</v>
      </c>
      <c r="M42" s="292">
        <f>IF(DV_2=3,SUMIF(D42:K42,"&gt;0")/100,1)</f>
        <v>1</v>
      </c>
    </row>
    <row r="43" spans="2:13" x14ac:dyDescent="0.35">
      <c r="B43" s="274"/>
      <c r="C43" s="274"/>
      <c r="D43" s="275" t="s">
        <v>435</v>
      </c>
      <c r="E43" s="275" t="s">
        <v>437</v>
      </c>
      <c r="F43" s="275" t="s">
        <v>259</v>
      </c>
      <c r="G43" s="275"/>
      <c r="H43" s="275" t="s">
        <v>423</v>
      </c>
      <c r="I43" s="275" t="s">
        <v>424</v>
      </c>
      <c r="J43" s="274"/>
      <c r="K43" s="275" t="s">
        <v>439</v>
      </c>
      <c r="L43" s="275" t="s">
        <v>440</v>
      </c>
      <c r="M43" s="275" t="s">
        <v>452</v>
      </c>
    </row>
    <row r="44" spans="2:13" x14ac:dyDescent="0.35">
      <c r="B44" s="276"/>
      <c r="C44" s="277" t="s">
        <v>84</v>
      </c>
      <c r="D44" s="277" t="s">
        <v>436</v>
      </c>
      <c r="E44" s="277" t="s">
        <v>436</v>
      </c>
      <c r="F44" s="277" t="s">
        <v>256</v>
      </c>
      <c r="G44" s="277" t="s">
        <v>237</v>
      </c>
      <c r="H44" s="277" t="s">
        <v>422</v>
      </c>
      <c r="I44" s="277" t="s">
        <v>255</v>
      </c>
      <c r="J44" s="277" t="s">
        <v>251</v>
      </c>
      <c r="K44" s="277" t="s">
        <v>436</v>
      </c>
      <c r="L44" s="277" t="s">
        <v>441</v>
      </c>
      <c r="M44" s="277" t="s">
        <v>396</v>
      </c>
    </row>
    <row r="45" spans="2:13" ht="18.75" thickBot="1" x14ac:dyDescent="0.4">
      <c r="B45" s="278" t="s">
        <v>334</v>
      </c>
      <c r="C45" s="278" t="s">
        <v>430</v>
      </c>
      <c r="D45" s="279" t="s">
        <v>220</v>
      </c>
      <c r="E45" s="279" t="s">
        <v>438</v>
      </c>
      <c r="F45" s="279" t="s">
        <v>425</v>
      </c>
      <c r="G45" s="279" t="s">
        <v>428</v>
      </c>
      <c r="H45" s="279" t="s">
        <v>227</v>
      </c>
      <c r="I45" s="279" t="s">
        <v>426</v>
      </c>
      <c r="J45" s="279" t="s">
        <v>427</v>
      </c>
      <c r="K45" s="279" t="s">
        <v>231</v>
      </c>
      <c r="L45" s="279" t="s">
        <v>442</v>
      </c>
      <c r="M45" s="279" t="s">
        <v>453</v>
      </c>
    </row>
    <row r="46" spans="2:13" ht="24.95" customHeight="1" thickTop="1" x14ac:dyDescent="0.35">
      <c r="B46" s="280" t="str">
        <f t="shared" ref="B46:L46" si="1">IF(DV_2=1,IF(B6="","",B6),IF(B26="","",B26))</f>
        <v>Test 1</v>
      </c>
      <c r="C46" s="281">
        <f t="shared" si="1"/>
        <v>1.4666666666666668</v>
      </c>
      <c r="D46" s="281">
        <f t="shared" si="1"/>
        <v>499.84000000000003</v>
      </c>
      <c r="E46" s="282">
        <f t="shared" si="1"/>
        <v>9142.1798668522879</v>
      </c>
      <c r="F46" s="282">
        <f t="shared" si="1"/>
        <v>92205.299999999959</v>
      </c>
      <c r="G46" s="282">
        <f t="shared" si="1"/>
        <v>186742.8772605173</v>
      </c>
      <c r="H46" s="282">
        <f t="shared" si="1"/>
        <v>-243014.02398510423</v>
      </c>
      <c r="I46" s="282">
        <f t="shared" si="1"/>
        <v>-43343.29073141289</v>
      </c>
      <c r="J46" s="282">
        <f t="shared" si="1"/>
        <v>-1902.357810022992</v>
      </c>
      <c r="K46" s="282">
        <f t="shared" si="1"/>
        <v>-330.52460082955355</v>
      </c>
      <c r="L46" s="282">
        <f t="shared" si="1"/>
        <v>-8.1456619227537885E-11</v>
      </c>
      <c r="M46" s="282">
        <f t="shared" ref="M46:M60" si="2">IF(DV_2=3,SUMIF(D46:K46,"&gt;0")/100,1)</f>
        <v>1</v>
      </c>
    </row>
    <row r="47" spans="2:13" ht="24.95" customHeight="1" x14ac:dyDescent="0.35">
      <c r="B47" s="280" t="str">
        <f t="shared" ref="B47:L47" si="3">IF(DV_2=1,IF(B7="","",B7),IF(B27="","",B27))</f>
        <v>Test 2</v>
      </c>
      <c r="C47" s="281">
        <f t="shared" si="3"/>
        <v>2.9333333333333336</v>
      </c>
      <c r="D47" s="281">
        <f t="shared" si="3"/>
        <v>1999.3600000000001</v>
      </c>
      <c r="E47" s="282">
        <f t="shared" si="3"/>
        <v>23691.970584067174</v>
      </c>
      <c r="F47" s="282">
        <f t="shared" si="3"/>
        <v>184410.59999999992</v>
      </c>
      <c r="G47" s="282">
        <f t="shared" si="3"/>
        <v>536201.0647957254</v>
      </c>
      <c r="H47" s="282">
        <f t="shared" si="3"/>
        <v>-625270.68476726441</v>
      </c>
      <c r="I47" s="282">
        <f t="shared" si="3"/>
        <v>-119097.50709366791</v>
      </c>
      <c r="J47" s="282">
        <f t="shared" si="3"/>
        <v>-298.38940177007646</v>
      </c>
      <c r="K47" s="282">
        <f t="shared" si="3"/>
        <v>-1636.4141170910009</v>
      </c>
      <c r="L47" s="282">
        <f t="shared" si="3"/>
        <v>-8.6924956121947616E-10</v>
      </c>
      <c r="M47" s="282">
        <f t="shared" si="2"/>
        <v>1</v>
      </c>
    </row>
    <row r="48" spans="2:13" ht="24.95" customHeight="1" x14ac:dyDescent="0.35">
      <c r="B48" s="280" t="str">
        <f t="shared" ref="B48:L48" si="4">IF(DV_2=1,IF(B8="","",B8),IF(B28="","",B28))</f>
        <v>Test 3</v>
      </c>
      <c r="C48" s="281">
        <f t="shared" si="4"/>
        <v>1.4666666666666668</v>
      </c>
      <c r="D48" s="281">
        <f t="shared" si="4"/>
        <v>429.44000000000005</v>
      </c>
      <c r="E48" s="282">
        <f t="shared" si="4"/>
        <v>6300.5055460886415</v>
      </c>
      <c r="F48" s="282">
        <f t="shared" si="4"/>
        <v>92205.299999999959</v>
      </c>
      <c r="G48" s="282">
        <f t="shared" si="4"/>
        <v>140467.70076125464</v>
      </c>
      <c r="H48" s="282">
        <f t="shared" si="4"/>
        <v>-181990.09227695857</v>
      </c>
      <c r="I48" s="282">
        <f t="shared" si="4"/>
        <v>-51870.520945895812</v>
      </c>
      <c r="J48" s="282">
        <f t="shared" si="4"/>
        <v>-5171.6217000687311</v>
      </c>
      <c r="K48" s="282">
        <f t="shared" si="4"/>
        <v>-370.7113844195685</v>
      </c>
      <c r="L48" s="282">
        <f t="shared" si="4"/>
        <v>5.7002580433618277E-10</v>
      </c>
      <c r="M48" s="282">
        <f t="shared" si="2"/>
        <v>1</v>
      </c>
    </row>
    <row r="49" spans="2:13" ht="24.95" customHeight="1" x14ac:dyDescent="0.35">
      <c r="B49" s="280" t="str">
        <f t="shared" ref="B49:L49" si="5">IF(DV_2=1,IF(B9="","",B9),IF(B29="","",B29))</f>
        <v>Test 4</v>
      </c>
      <c r="C49" s="281">
        <f t="shared" si="5"/>
        <v>2.9333333333333336</v>
      </c>
      <c r="D49" s="281">
        <f t="shared" si="5"/>
        <v>668.80000000000018</v>
      </c>
      <c r="E49" s="282">
        <f t="shared" si="5"/>
        <v>8844.0773774704321</v>
      </c>
      <c r="F49" s="282">
        <f t="shared" si="5"/>
        <v>184410.59999999992</v>
      </c>
      <c r="G49" s="282">
        <f t="shared" si="5"/>
        <v>489835.99701056781</v>
      </c>
      <c r="H49" s="282">
        <f t="shared" si="5"/>
        <v>-518021.44927798881</v>
      </c>
      <c r="I49" s="282">
        <f t="shared" si="5"/>
        <v>-152027.50031090705</v>
      </c>
      <c r="J49" s="282">
        <f t="shared" si="5"/>
        <v>-13076.227045429707</v>
      </c>
      <c r="K49" s="282">
        <f t="shared" si="5"/>
        <v>-634.29775371476114</v>
      </c>
      <c r="L49" s="282">
        <f t="shared" si="5"/>
        <v>-2.1731239030486904E-9</v>
      </c>
      <c r="M49" s="282">
        <f t="shared" si="2"/>
        <v>1</v>
      </c>
    </row>
    <row r="50" spans="2:13" ht="24.95" customHeight="1" x14ac:dyDescent="0.35">
      <c r="B50" s="280" t="str">
        <f t="shared" ref="B50:L50" si="6">IF(DV_2=1,IF(B10="","",B10),IF(B30="","",B30))</f>
        <v/>
      </c>
      <c r="C50" s="281" t="str">
        <f t="shared" si="6"/>
        <v/>
      </c>
      <c r="D50" s="281" t="str">
        <f t="shared" si="6"/>
        <v/>
      </c>
      <c r="E50" s="282" t="str">
        <f t="shared" si="6"/>
        <v/>
      </c>
      <c r="F50" s="282" t="str">
        <f t="shared" si="6"/>
        <v/>
      </c>
      <c r="G50" s="282" t="str">
        <f t="shared" si="6"/>
        <v/>
      </c>
      <c r="H50" s="282" t="str">
        <f t="shared" si="6"/>
        <v/>
      </c>
      <c r="I50" s="282" t="str">
        <f t="shared" si="6"/>
        <v/>
      </c>
      <c r="J50" s="282" t="str">
        <f t="shared" si="6"/>
        <v/>
      </c>
      <c r="K50" s="282" t="str">
        <f t="shared" si="6"/>
        <v/>
      </c>
      <c r="L50" s="282" t="str">
        <f t="shared" si="6"/>
        <v/>
      </c>
      <c r="M50" s="282">
        <f t="shared" si="2"/>
        <v>1</v>
      </c>
    </row>
    <row r="51" spans="2:13" ht="24.95" customHeight="1" x14ac:dyDescent="0.35">
      <c r="B51" s="280" t="str">
        <f t="shared" ref="B51:L51" si="7">IF(DV_2=1,IF(B11="","",B11),IF(B31="","",B31))</f>
        <v/>
      </c>
      <c r="C51" s="281" t="str">
        <f t="shared" si="7"/>
        <v/>
      </c>
      <c r="D51" s="281" t="str">
        <f t="shared" si="7"/>
        <v/>
      </c>
      <c r="E51" s="282" t="str">
        <f t="shared" si="7"/>
        <v/>
      </c>
      <c r="F51" s="282" t="str">
        <f t="shared" si="7"/>
        <v/>
      </c>
      <c r="G51" s="282" t="str">
        <f t="shared" si="7"/>
        <v/>
      </c>
      <c r="H51" s="282" t="str">
        <f t="shared" si="7"/>
        <v/>
      </c>
      <c r="I51" s="282" t="str">
        <f t="shared" si="7"/>
        <v/>
      </c>
      <c r="J51" s="282" t="str">
        <f t="shared" si="7"/>
        <v/>
      </c>
      <c r="K51" s="282" t="str">
        <f t="shared" si="7"/>
        <v/>
      </c>
      <c r="L51" s="282" t="str">
        <f t="shared" si="7"/>
        <v/>
      </c>
      <c r="M51" s="282">
        <f t="shared" si="2"/>
        <v>1</v>
      </c>
    </row>
    <row r="52" spans="2:13" ht="24.95" customHeight="1" x14ac:dyDescent="0.35">
      <c r="B52" s="280" t="str">
        <f t="shared" ref="B52:L52" si="8">IF(DV_2=1,IF(B12="","",B12),IF(B32="","",B32))</f>
        <v/>
      </c>
      <c r="C52" s="281" t="str">
        <f t="shared" si="8"/>
        <v/>
      </c>
      <c r="D52" s="281" t="str">
        <f t="shared" si="8"/>
        <v/>
      </c>
      <c r="E52" s="282" t="str">
        <f t="shared" si="8"/>
        <v/>
      </c>
      <c r="F52" s="282" t="str">
        <f t="shared" si="8"/>
        <v/>
      </c>
      <c r="G52" s="282" t="str">
        <f t="shared" si="8"/>
        <v/>
      </c>
      <c r="H52" s="282" t="str">
        <f t="shared" si="8"/>
        <v/>
      </c>
      <c r="I52" s="282" t="str">
        <f t="shared" si="8"/>
        <v/>
      </c>
      <c r="J52" s="282" t="str">
        <f t="shared" si="8"/>
        <v/>
      </c>
      <c r="K52" s="282" t="str">
        <f t="shared" si="8"/>
        <v/>
      </c>
      <c r="L52" s="282" t="str">
        <f t="shared" si="8"/>
        <v/>
      </c>
      <c r="M52" s="282">
        <f t="shared" si="2"/>
        <v>1</v>
      </c>
    </row>
    <row r="53" spans="2:13" ht="24.95" customHeight="1" x14ac:dyDescent="0.35">
      <c r="B53" s="280" t="str">
        <f t="shared" ref="B53:L53" si="9">IF(DV_2=1,IF(B13="","",B13),IF(B33="","",B33))</f>
        <v/>
      </c>
      <c r="C53" s="281" t="str">
        <f t="shared" si="9"/>
        <v/>
      </c>
      <c r="D53" s="281" t="str">
        <f t="shared" si="9"/>
        <v/>
      </c>
      <c r="E53" s="282" t="str">
        <f t="shared" si="9"/>
        <v/>
      </c>
      <c r="F53" s="282" t="str">
        <f t="shared" si="9"/>
        <v/>
      </c>
      <c r="G53" s="282" t="str">
        <f t="shared" si="9"/>
        <v/>
      </c>
      <c r="H53" s="282" t="str">
        <f t="shared" si="9"/>
        <v/>
      </c>
      <c r="I53" s="282" t="str">
        <f t="shared" si="9"/>
        <v/>
      </c>
      <c r="J53" s="282" t="str">
        <f t="shared" si="9"/>
        <v/>
      </c>
      <c r="K53" s="282" t="str">
        <f t="shared" si="9"/>
        <v/>
      </c>
      <c r="L53" s="282" t="str">
        <f t="shared" si="9"/>
        <v/>
      </c>
      <c r="M53" s="282">
        <f t="shared" si="2"/>
        <v>1</v>
      </c>
    </row>
    <row r="54" spans="2:13" ht="24.95" customHeight="1" x14ac:dyDescent="0.35">
      <c r="B54" s="280" t="str">
        <f t="shared" ref="B54:L54" si="10">IF(DV_2=1,IF(B14="","",B14),IF(B34="","",B34))</f>
        <v/>
      </c>
      <c r="C54" s="281" t="str">
        <f t="shared" si="10"/>
        <v/>
      </c>
      <c r="D54" s="281" t="str">
        <f t="shared" si="10"/>
        <v/>
      </c>
      <c r="E54" s="282" t="str">
        <f t="shared" si="10"/>
        <v/>
      </c>
      <c r="F54" s="282" t="str">
        <f t="shared" si="10"/>
        <v/>
      </c>
      <c r="G54" s="282" t="str">
        <f t="shared" si="10"/>
        <v/>
      </c>
      <c r="H54" s="282" t="str">
        <f t="shared" si="10"/>
        <v/>
      </c>
      <c r="I54" s="282" t="str">
        <f t="shared" si="10"/>
        <v/>
      </c>
      <c r="J54" s="282" t="str">
        <f t="shared" si="10"/>
        <v/>
      </c>
      <c r="K54" s="282" t="str">
        <f t="shared" si="10"/>
        <v/>
      </c>
      <c r="L54" s="282" t="str">
        <f t="shared" si="10"/>
        <v/>
      </c>
      <c r="M54" s="282">
        <f t="shared" si="2"/>
        <v>1</v>
      </c>
    </row>
    <row r="55" spans="2:13" ht="24.95" customHeight="1" x14ac:dyDescent="0.35">
      <c r="B55" s="280" t="str">
        <f t="shared" ref="B55:L55" si="11">IF(DV_2=1,IF(B15="","",B15),IF(B35="","",B35))</f>
        <v/>
      </c>
      <c r="C55" s="281" t="str">
        <f t="shared" si="11"/>
        <v/>
      </c>
      <c r="D55" s="281" t="str">
        <f t="shared" si="11"/>
        <v/>
      </c>
      <c r="E55" s="282" t="str">
        <f t="shared" si="11"/>
        <v/>
      </c>
      <c r="F55" s="282" t="str">
        <f t="shared" si="11"/>
        <v/>
      </c>
      <c r="G55" s="282" t="str">
        <f t="shared" si="11"/>
        <v/>
      </c>
      <c r="H55" s="282" t="str">
        <f t="shared" si="11"/>
        <v/>
      </c>
      <c r="I55" s="282" t="str">
        <f t="shared" si="11"/>
        <v/>
      </c>
      <c r="J55" s="282" t="str">
        <f t="shared" si="11"/>
        <v/>
      </c>
      <c r="K55" s="282" t="str">
        <f t="shared" si="11"/>
        <v/>
      </c>
      <c r="L55" s="282" t="str">
        <f t="shared" si="11"/>
        <v/>
      </c>
      <c r="M55" s="282">
        <f t="shared" si="2"/>
        <v>1</v>
      </c>
    </row>
    <row r="56" spans="2:13" ht="24.95" customHeight="1" x14ac:dyDescent="0.35">
      <c r="B56" s="280" t="str">
        <f t="shared" ref="B56:L56" si="12">IF(DV_2=1,IF(B16="","",B16),IF(B36="","",B36))</f>
        <v/>
      </c>
      <c r="C56" s="281" t="str">
        <f t="shared" si="12"/>
        <v/>
      </c>
      <c r="D56" s="281" t="str">
        <f t="shared" si="12"/>
        <v/>
      </c>
      <c r="E56" s="282" t="str">
        <f t="shared" si="12"/>
        <v/>
      </c>
      <c r="F56" s="282" t="str">
        <f t="shared" si="12"/>
        <v/>
      </c>
      <c r="G56" s="282" t="str">
        <f t="shared" si="12"/>
        <v/>
      </c>
      <c r="H56" s="282" t="str">
        <f t="shared" si="12"/>
        <v/>
      </c>
      <c r="I56" s="282" t="str">
        <f t="shared" si="12"/>
        <v/>
      </c>
      <c r="J56" s="282" t="str">
        <f t="shared" si="12"/>
        <v/>
      </c>
      <c r="K56" s="282" t="str">
        <f t="shared" si="12"/>
        <v/>
      </c>
      <c r="L56" s="282" t="str">
        <f t="shared" si="12"/>
        <v/>
      </c>
      <c r="M56" s="282">
        <f t="shared" si="2"/>
        <v>1</v>
      </c>
    </row>
    <row r="57" spans="2:13" ht="24.95" customHeight="1" x14ac:dyDescent="0.35">
      <c r="B57" s="280" t="str">
        <f t="shared" ref="B57:L57" si="13">IF(DV_2=1,IF(B17="","",B17),IF(B37="","",B37))</f>
        <v/>
      </c>
      <c r="C57" s="281" t="str">
        <f t="shared" si="13"/>
        <v/>
      </c>
      <c r="D57" s="281" t="str">
        <f t="shared" si="13"/>
        <v/>
      </c>
      <c r="E57" s="282" t="str">
        <f t="shared" si="13"/>
        <v/>
      </c>
      <c r="F57" s="282" t="str">
        <f t="shared" si="13"/>
        <v/>
      </c>
      <c r="G57" s="282" t="str">
        <f t="shared" si="13"/>
        <v/>
      </c>
      <c r="H57" s="282" t="str">
        <f t="shared" si="13"/>
        <v/>
      </c>
      <c r="I57" s="282" t="str">
        <f t="shared" si="13"/>
        <v/>
      </c>
      <c r="J57" s="282" t="str">
        <f t="shared" si="13"/>
        <v/>
      </c>
      <c r="K57" s="282" t="str">
        <f t="shared" si="13"/>
        <v/>
      </c>
      <c r="L57" s="282" t="str">
        <f t="shared" si="13"/>
        <v/>
      </c>
      <c r="M57" s="282">
        <f t="shared" si="2"/>
        <v>1</v>
      </c>
    </row>
    <row r="58" spans="2:13" ht="24.95" customHeight="1" x14ac:dyDescent="0.35">
      <c r="B58" s="280" t="str">
        <f t="shared" ref="B58:L58" si="14">IF(DV_2=1,IF(B18="","",B18),IF(B38="","",B38))</f>
        <v/>
      </c>
      <c r="C58" s="281" t="str">
        <f t="shared" si="14"/>
        <v/>
      </c>
      <c r="D58" s="281" t="str">
        <f t="shared" si="14"/>
        <v/>
      </c>
      <c r="E58" s="282" t="str">
        <f t="shared" si="14"/>
        <v/>
      </c>
      <c r="F58" s="282" t="str">
        <f t="shared" si="14"/>
        <v/>
      </c>
      <c r="G58" s="282" t="str">
        <f t="shared" si="14"/>
        <v/>
      </c>
      <c r="H58" s="282" t="str">
        <f t="shared" si="14"/>
        <v/>
      </c>
      <c r="I58" s="282" t="str">
        <f t="shared" si="14"/>
        <v/>
      </c>
      <c r="J58" s="282" t="str">
        <f t="shared" si="14"/>
        <v/>
      </c>
      <c r="K58" s="282" t="str">
        <f t="shared" si="14"/>
        <v/>
      </c>
      <c r="L58" s="282" t="str">
        <f t="shared" si="14"/>
        <v/>
      </c>
      <c r="M58" s="282">
        <f t="shared" si="2"/>
        <v>1</v>
      </c>
    </row>
    <row r="59" spans="2:13" ht="24.95" customHeight="1" x14ac:dyDescent="0.35">
      <c r="B59" s="280" t="str">
        <f t="shared" ref="B59:L59" si="15">IF(DV_2=1,IF(B19="","",B19),IF(B39="","",B39))</f>
        <v/>
      </c>
      <c r="C59" s="281" t="str">
        <f t="shared" si="15"/>
        <v/>
      </c>
      <c r="D59" s="281" t="str">
        <f t="shared" si="15"/>
        <v/>
      </c>
      <c r="E59" s="282" t="str">
        <f t="shared" si="15"/>
        <v/>
      </c>
      <c r="F59" s="282" t="str">
        <f t="shared" si="15"/>
        <v/>
      </c>
      <c r="G59" s="282" t="str">
        <f t="shared" si="15"/>
        <v/>
      </c>
      <c r="H59" s="282" t="str">
        <f t="shared" si="15"/>
        <v/>
      </c>
      <c r="I59" s="282" t="str">
        <f t="shared" si="15"/>
        <v/>
      </c>
      <c r="J59" s="282" t="str">
        <f t="shared" si="15"/>
        <v/>
      </c>
      <c r="K59" s="282" t="str">
        <f t="shared" si="15"/>
        <v/>
      </c>
      <c r="L59" s="282" t="str">
        <f t="shared" si="15"/>
        <v/>
      </c>
      <c r="M59" s="282">
        <f t="shared" si="2"/>
        <v>1</v>
      </c>
    </row>
    <row r="60" spans="2:13" ht="24.95" customHeight="1" x14ac:dyDescent="0.35">
      <c r="B60" s="280" t="str">
        <f t="shared" ref="B60:L60" si="16">IF(DV_2=1,IF(B20="","",B20),IF(B40="","",B40))</f>
        <v/>
      </c>
      <c r="C60" s="281" t="str">
        <f t="shared" si="16"/>
        <v/>
      </c>
      <c r="D60" s="281" t="str">
        <f t="shared" si="16"/>
        <v/>
      </c>
      <c r="E60" s="282" t="str">
        <f t="shared" si="16"/>
        <v/>
      </c>
      <c r="F60" s="282" t="str">
        <f t="shared" si="16"/>
        <v/>
      </c>
      <c r="G60" s="282" t="str">
        <f t="shared" si="16"/>
        <v/>
      </c>
      <c r="H60" s="282" t="str">
        <f t="shared" si="16"/>
        <v/>
      </c>
      <c r="I60" s="282" t="str">
        <f t="shared" si="16"/>
        <v/>
      </c>
      <c r="J60" s="282" t="str">
        <f t="shared" si="16"/>
        <v/>
      </c>
      <c r="K60" s="282" t="str">
        <f t="shared" si="16"/>
        <v/>
      </c>
      <c r="L60" s="282" t="str">
        <f t="shared" si="16"/>
        <v/>
      </c>
      <c r="M60" s="282">
        <f t="shared" si="2"/>
        <v>1</v>
      </c>
    </row>
  </sheetData>
  <sheetProtection password="CB11" sheet="1" objects="1" scenarios="1"/>
  <pageMargins left="0.7" right="0.7" top="0.75" bottom="0.75" header="0.3" footer="0.3"/>
</worksheet>
</file>

<file path=xl/worksheets/sheet18.xml><?xml version="1.0" encoding="utf-8"?>
<worksheet xmlns="http://schemas.openxmlformats.org/spreadsheetml/2006/main" xmlns:r="http://schemas.openxmlformats.org/officeDocument/2006/relationships" xmlns:xdr="http://schemas.openxmlformats.org/drawingml/2006/spreadsheetDrawing" xmlns:x14="http://schemas.microsoft.com/office/spreadsheetml/2009/9/main" xmlns:mc="http://schemas.openxmlformats.org/markup-compatibility/2006" xmlns:x14ac="http://schemas.microsoft.com/office/spreadsheetml/2009/9/ac" mc:Ignorable="x14ac">
  <sheetPr codeName="Sheet14"/>
  <dimension ref="A1:BW7686"/>
  <sheetViews>
    <sheetView workbookViewId="0">
      <pane ySplit="2" topLeftCell="A27" activePane="bottomLeft" state="frozen"/>
      <selection pane="bottomLeft" activeCell="B8" sqref="B8:B32"/>
    </sheetView>
  </sheetViews>
  <sheetFormatPr defaultColWidth="13.625" defaultRowHeight="18" x14ac:dyDescent="0.35"/>
  <cols>
    <col min="1" max="1" width="5.625" customWidth="1"/>
    <col min="2" max="8" width="16.625" customWidth="1"/>
    <col min="12" max="12" width="5.625" customWidth="1"/>
    <col min="14" max="29" width="10.625" customWidth="1"/>
  </cols>
  <sheetData>
    <row r="1" spans="1:29" s="33" customFormat="1" ht="60" customHeight="1" x14ac:dyDescent="0.35">
      <c r="D1" s="34"/>
      <c r="F1" s="35"/>
    </row>
    <row r="2" spans="1:29" s="93" customFormat="1" ht="39.950000000000003" customHeight="1" x14ac:dyDescent="0.35">
      <c r="A2" s="91" t="s">
        <v>217</v>
      </c>
    </row>
    <row r="4" spans="1:29" ht="21" x14ac:dyDescent="0.4">
      <c r="B4" s="30" t="s">
        <v>189</v>
      </c>
      <c r="F4" s="20" t="s">
        <v>523</v>
      </c>
    </row>
    <row r="5" spans="1:29" ht="21" x14ac:dyDescent="0.4">
      <c r="B5" s="30"/>
      <c r="C5" s="190" t="s">
        <v>378</v>
      </c>
      <c r="D5" s="189"/>
      <c r="E5" s="189"/>
      <c r="F5" s="20" t="s">
        <v>377</v>
      </c>
    </row>
    <row r="6" spans="1:29" x14ac:dyDescent="0.35">
      <c r="B6" s="20"/>
      <c r="C6" s="20" t="s">
        <v>374</v>
      </c>
      <c r="D6" s="20" t="s">
        <v>375</v>
      </c>
      <c r="E6" s="20" t="s">
        <v>376</v>
      </c>
      <c r="F6" s="20" t="s">
        <v>106</v>
      </c>
      <c r="G6" s="20"/>
      <c r="L6" s="14"/>
      <c r="M6" s="55"/>
      <c r="N6" s="55"/>
      <c r="O6" s="55"/>
      <c r="P6" s="55"/>
      <c r="Q6" s="55"/>
      <c r="R6" s="55"/>
      <c r="S6" s="55"/>
      <c r="T6" s="55"/>
      <c r="U6" s="55"/>
      <c r="V6" s="55"/>
      <c r="W6" s="55"/>
      <c r="X6" s="55"/>
      <c r="Y6" s="55"/>
      <c r="Z6" s="55"/>
      <c r="AA6" s="55"/>
      <c r="AB6" s="55"/>
      <c r="AC6" s="55"/>
    </row>
    <row r="7" spans="1:29" x14ac:dyDescent="0.35">
      <c r="B7" s="20" t="s">
        <v>107</v>
      </c>
      <c r="C7" s="20" t="s">
        <v>191</v>
      </c>
      <c r="D7" s="20" t="s">
        <v>191</v>
      </c>
      <c r="E7" s="20" t="s">
        <v>191</v>
      </c>
      <c r="F7" s="20" t="s">
        <v>192</v>
      </c>
      <c r="G7" s="20" t="s">
        <v>190</v>
      </c>
      <c r="L7" s="14"/>
      <c r="M7" s="55"/>
      <c r="N7" s="55"/>
      <c r="O7" s="55"/>
      <c r="P7" s="55"/>
      <c r="Q7" s="55"/>
      <c r="R7" s="55"/>
      <c r="S7" s="55"/>
      <c r="T7" s="55"/>
      <c r="U7" s="55"/>
      <c r="V7" s="55"/>
      <c r="W7" s="55"/>
      <c r="X7" s="55"/>
      <c r="Y7" s="55"/>
      <c r="Z7" s="55"/>
      <c r="AA7" s="55"/>
      <c r="AB7" s="55"/>
      <c r="AC7" s="55"/>
    </row>
    <row r="8" spans="1:29" x14ac:dyDescent="0.35">
      <c r="B8" s="60" t="s">
        <v>206</v>
      </c>
      <c r="C8" s="61">
        <v>0.4</v>
      </c>
      <c r="D8" s="61">
        <v>0.2</v>
      </c>
      <c r="E8" s="61">
        <v>0.1</v>
      </c>
      <c r="F8" s="61">
        <v>0.5</v>
      </c>
      <c r="G8" s="66" t="s">
        <v>325</v>
      </c>
      <c r="H8" s="69"/>
      <c r="L8" s="14"/>
      <c r="M8" s="54"/>
      <c r="N8" s="19"/>
      <c r="O8" s="19"/>
      <c r="P8" s="19"/>
      <c r="Q8" s="19"/>
      <c r="R8" s="19"/>
      <c r="S8" s="19"/>
      <c r="T8" s="19"/>
      <c r="U8" s="19"/>
      <c r="V8" s="19"/>
      <c r="W8" s="19"/>
      <c r="X8" s="19"/>
      <c r="Y8" s="19"/>
      <c r="Z8" s="19"/>
      <c r="AA8" s="19"/>
      <c r="AB8" s="19"/>
    </row>
    <row r="9" spans="1:29" x14ac:dyDescent="0.35">
      <c r="B9" s="62" t="s">
        <v>207</v>
      </c>
      <c r="C9" s="63">
        <v>0.4</v>
      </c>
      <c r="D9" s="63">
        <v>0.2</v>
      </c>
      <c r="E9" s="63">
        <v>0.1</v>
      </c>
      <c r="F9" s="63">
        <v>0.5</v>
      </c>
      <c r="G9" s="67"/>
      <c r="H9" s="70"/>
      <c r="L9" s="14"/>
      <c r="M9" s="54"/>
      <c r="N9" s="19"/>
      <c r="O9" s="19"/>
      <c r="P9" s="19"/>
      <c r="Q9" s="19"/>
      <c r="R9" s="19"/>
      <c r="S9" s="19"/>
      <c r="T9" s="19"/>
      <c r="U9" s="19"/>
      <c r="V9" s="19"/>
      <c r="W9" s="19"/>
      <c r="X9" s="19"/>
      <c r="Y9" s="19"/>
      <c r="Z9" s="19"/>
      <c r="AA9" s="19"/>
      <c r="AB9" s="19"/>
    </row>
    <row r="10" spans="1:29" x14ac:dyDescent="0.35">
      <c r="B10" s="64" t="s">
        <v>208</v>
      </c>
      <c r="C10" s="65">
        <v>0.4</v>
      </c>
      <c r="D10" s="65">
        <v>0.2</v>
      </c>
      <c r="E10" s="65">
        <v>0.1</v>
      </c>
      <c r="F10" s="65">
        <v>0.5</v>
      </c>
      <c r="G10" s="68"/>
      <c r="H10" s="71"/>
      <c r="L10" s="14"/>
      <c r="M10" s="54"/>
      <c r="N10" s="32"/>
      <c r="O10" s="32"/>
      <c r="P10" s="32"/>
      <c r="Q10" s="32"/>
      <c r="R10" s="32"/>
      <c r="S10" s="32"/>
      <c r="T10" s="32"/>
      <c r="U10" s="32"/>
      <c r="V10" s="32"/>
      <c r="W10" s="32"/>
      <c r="X10" s="32"/>
      <c r="Y10" s="32"/>
      <c r="Z10" s="32"/>
      <c r="AA10" s="32"/>
      <c r="AB10" s="32"/>
    </row>
    <row r="11" spans="1:29" x14ac:dyDescent="0.35">
      <c r="L11" s="14"/>
      <c r="M11" s="54"/>
      <c r="N11" s="32"/>
      <c r="O11" s="32"/>
      <c r="P11" s="32"/>
      <c r="Q11" s="32"/>
      <c r="R11" s="32"/>
      <c r="S11" s="32"/>
      <c r="T11" s="32"/>
      <c r="U11" s="32"/>
      <c r="V11" s="32"/>
      <c r="W11" s="32"/>
      <c r="X11" s="32"/>
      <c r="Y11" s="32"/>
      <c r="Z11" s="32"/>
      <c r="AA11" s="32"/>
      <c r="AB11" s="32"/>
    </row>
    <row r="12" spans="1:29" ht="21" x14ac:dyDescent="0.4">
      <c r="B12" s="30" t="s">
        <v>179</v>
      </c>
      <c r="L12" s="14"/>
      <c r="M12" s="54"/>
      <c r="N12" s="32"/>
      <c r="O12" s="32"/>
      <c r="P12" s="32"/>
      <c r="Q12" s="32"/>
      <c r="R12" s="32"/>
      <c r="S12" s="32"/>
      <c r="T12" s="32"/>
      <c r="U12" s="32"/>
      <c r="V12" s="32"/>
      <c r="W12" s="32"/>
      <c r="X12" s="32"/>
      <c r="Y12" s="32"/>
      <c r="Z12" s="32"/>
      <c r="AA12" s="32"/>
      <c r="AB12" s="32"/>
    </row>
    <row r="13" spans="1:29" x14ac:dyDescent="0.35">
      <c r="B13" s="20"/>
      <c r="C13" s="20" t="s">
        <v>185</v>
      </c>
      <c r="D13" s="20" t="s">
        <v>457</v>
      </c>
      <c r="E13" s="20" t="s">
        <v>591</v>
      </c>
      <c r="L13" s="14"/>
      <c r="M13" s="54"/>
      <c r="N13" s="32"/>
      <c r="O13" s="32"/>
      <c r="P13" s="32"/>
      <c r="Q13" s="32"/>
      <c r="R13" s="32"/>
      <c r="S13" s="32"/>
      <c r="T13" s="32"/>
      <c r="U13" s="32"/>
      <c r="V13" s="32"/>
      <c r="W13" s="32"/>
      <c r="X13" s="32"/>
      <c r="Y13" s="32"/>
      <c r="Z13" s="32"/>
      <c r="AA13" s="32"/>
      <c r="AB13" s="32"/>
    </row>
    <row r="14" spans="1:29" x14ac:dyDescent="0.35">
      <c r="B14" s="20" t="s">
        <v>107</v>
      </c>
      <c r="C14" s="20" t="s">
        <v>193</v>
      </c>
      <c r="D14" s="20" t="s">
        <v>193</v>
      </c>
      <c r="E14" s="20" t="s">
        <v>592</v>
      </c>
      <c r="F14" s="20" t="s">
        <v>190</v>
      </c>
      <c r="L14" s="14"/>
      <c r="M14" s="54"/>
      <c r="N14" s="19"/>
      <c r="O14" s="19"/>
      <c r="P14" s="19"/>
      <c r="Q14" s="19"/>
      <c r="R14" s="19"/>
      <c r="S14" s="19"/>
      <c r="T14" s="19"/>
      <c r="U14" s="19"/>
      <c r="V14" s="19"/>
      <c r="W14" s="19"/>
      <c r="X14" s="19"/>
      <c r="Y14" s="19"/>
      <c r="Z14" s="19"/>
      <c r="AA14" s="19"/>
      <c r="AB14" s="19"/>
    </row>
    <row r="15" spans="1:29" x14ac:dyDescent="0.35">
      <c r="B15" s="60" t="s">
        <v>209</v>
      </c>
      <c r="C15" s="72">
        <v>0.4</v>
      </c>
      <c r="D15" s="72">
        <v>0.1</v>
      </c>
      <c r="E15" s="194" t="s">
        <v>379</v>
      </c>
      <c r="F15" s="66" t="s">
        <v>361</v>
      </c>
      <c r="G15" s="69"/>
      <c r="L15" s="14"/>
      <c r="M15" s="54"/>
      <c r="N15" s="17"/>
      <c r="O15" s="17"/>
      <c r="P15" s="17"/>
      <c r="Q15" s="17"/>
      <c r="R15" s="17"/>
      <c r="S15" s="17"/>
      <c r="T15" s="17"/>
      <c r="U15" s="17"/>
      <c r="V15" s="17"/>
      <c r="W15" s="17"/>
      <c r="X15" s="17"/>
      <c r="Y15" s="17"/>
      <c r="Z15" s="17"/>
      <c r="AA15" s="17"/>
      <c r="AB15" s="17"/>
    </row>
    <row r="16" spans="1:29" x14ac:dyDescent="0.35">
      <c r="B16" s="62" t="s">
        <v>210</v>
      </c>
      <c r="C16" s="73">
        <v>0.5</v>
      </c>
      <c r="D16" s="73">
        <v>0.1</v>
      </c>
      <c r="E16" s="195" t="s">
        <v>379</v>
      </c>
      <c r="F16" s="67" t="s">
        <v>362</v>
      </c>
      <c r="G16" s="70"/>
      <c r="L16" s="14"/>
    </row>
    <row r="17" spans="2:28" x14ac:dyDescent="0.35">
      <c r="B17" s="64" t="s">
        <v>211</v>
      </c>
      <c r="C17" s="74">
        <v>0.6</v>
      </c>
      <c r="D17" s="74">
        <v>0.3</v>
      </c>
      <c r="E17" s="196" t="s">
        <v>380</v>
      </c>
      <c r="F17" s="68" t="s">
        <v>363</v>
      </c>
      <c r="G17" s="71"/>
      <c r="L17" s="14"/>
      <c r="N17" s="50"/>
      <c r="O17" s="50"/>
      <c r="P17" s="50"/>
      <c r="Q17" s="50"/>
      <c r="R17" s="50"/>
      <c r="S17" s="50"/>
      <c r="T17" s="50"/>
      <c r="U17" s="50"/>
      <c r="V17" s="50"/>
      <c r="W17" s="50"/>
      <c r="X17" s="50"/>
      <c r="Y17" s="50"/>
      <c r="Z17" s="50"/>
      <c r="AA17" s="50"/>
      <c r="AB17" s="50"/>
    </row>
    <row r="18" spans="2:28" x14ac:dyDescent="0.35">
      <c r="L18" s="14"/>
      <c r="N18" s="50"/>
      <c r="O18" s="50"/>
      <c r="P18" s="50"/>
      <c r="Q18" s="50"/>
      <c r="R18" s="50"/>
      <c r="S18" s="50"/>
      <c r="T18" s="50"/>
      <c r="U18" s="50"/>
      <c r="V18" s="50"/>
      <c r="W18" s="50"/>
      <c r="X18" s="50"/>
      <c r="Y18" s="50"/>
      <c r="Z18" s="50"/>
      <c r="AA18" s="50"/>
      <c r="AB18" s="50"/>
    </row>
    <row r="19" spans="2:28" ht="21" x14ac:dyDescent="0.4">
      <c r="B19" s="30" t="s">
        <v>204</v>
      </c>
      <c r="L19" s="14"/>
      <c r="N19" s="50"/>
      <c r="O19" s="50"/>
      <c r="P19" s="50"/>
      <c r="Q19" s="50"/>
      <c r="R19" s="50"/>
      <c r="S19" s="50"/>
      <c r="T19" s="50"/>
      <c r="U19" s="50"/>
      <c r="V19" s="50"/>
      <c r="W19" s="50"/>
      <c r="X19" s="50"/>
      <c r="Y19" s="50"/>
      <c r="Z19" s="50"/>
      <c r="AA19" s="50"/>
      <c r="AB19" s="50"/>
    </row>
    <row r="20" spans="2:28" x14ac:dyDescent="0.35">
      <c r="B20" s="20"/>
      <c r="C20" s="20" t="s">
        <v>70</v>
      </c>
      <c r="D20" s="20" t="s">
        <v>169</v>
      </c>
      <c r="E20" s="20" t="s">
        <v>119</v>
      </c>
      <c r="F20" s="20"/>
      <c r="L20" s="14"/>
      <c r="N20" s="50"/>
      <c r="O20" s="50"/>
      <c r="P20" s="50"/>
      <c r="Q20" s="50"/>
      <c r="R20" s="50"/>
      <c r="S20" s="50"/>
      <c r="T20" s="50"/>
      <c r="U20" s="50"/>
      <c r="V20" s="50"/>
      <c r="W20" s="50"/>
      <c r="X20" s="50"/>
      <c r="Y20" s="50"/>
      <c r="Z20" s="50"/>
      <c r="AA20" s="50"/>
      <c r="AB20" s="50"/>
    </row>
    <row r="21" spans="2:28" x14ac:dyDescent="0.35">
      <c r="B21" s="20" t="s">
        <v>107</v>
      </c>
      <c r="C21" s="20" t="s">
        <v>120</v>
      </c>
      <c r="D21" s="20" t="s">
        <v>110</v>
      </c>
      <c r="E21" s="20" t="s">
        <v>205</v>
      </c>
      <c r="F21" s="20" t="s">
        <v>190</v>
      </c>
      <c r="M21" s="14"/>
    </row>
    <row r="22" spans="2:28" x14ac:dyDescent="0.35">
      <c r="B22" s="60" t="s">
        <v>212</v>
      </c>
      <c r="C22" s="191" t="s">
        <v>96</v>
      </c>
      <c r="D22" s="191" t="s">
        <v>99</v>
      </c>
      <c r="E22" s="61">
        <v>0.5</v>
      </c>
      <c r="F22" s="66" t="s">
        <v>501</v>
      </c>
      <c r="G22" s="69"/>
    </row>
    <row r="23" spans="2:28" x14ac:dyDescent="0.35">
      <c r="B23" s="62" t="s">
        <v>213</v>
      </c>
      <c r="C23" s="192" t="s">
        <v>92</v>
      </c>
      <c r="D23" s="192" t="s">
        <v>93</v>
      </c>
      <c r="E23" s="63">
        <v>0.7</v>
      </c>
      <c r="F23" s="67" t="s">
        <v>501</v>
      </c>
      <c r="G23" s="70"/>
      <c r="I23" s="14"/>
      <c r="J23" s="14"/>
      <c r="K23" s="52"/>
      <c r="M23" s="52"/>
    </row>
    <row r="24" spans="2:28" x14ac:dyDescent="0.35">
      <c r="B24" s="62" t="s">
        <v>214</v>
      </c>
      <c r="C24" s="192" t="s">
        <v>100</v>
      </c>
      <c r="D24" s="192" t="s">
        <v>90</v>
      </c>
      <c r="E24" s="63">
        <v>0.9</v>
      </c>
      <c r="F24" s="67" t="s">
        <v>501</v>
      </c>
      <c r="G24" s="70"/>
      <c r="I24" s="14"/>
      <c r="J24" s="14"/>
      <c r="K24" s="52"/>
      <c r="M24" s="52"/>
    </row>
    <row r="25" spans="2:28" x14ac:dyDescent="0.35">
      <c r="B25" s="62" t="s">
        <v>306</v>
      </c>
      <c r="C25" s="192" t="s">
        <v>92</v>
      </c>
      <c r="D25" s="192" t="s">
        <v>93</v>
      </c>
      <c r="E25" s="63">
        <v>1</v>
      </c>
      <c r="F25" s="67" t="s">
        <v>501</v>
      </c>
      <c r="G25" s="70"/>
      <c r="I25" s="14"/>
      <c r="J25" s="14"/>
      <c r="K25" s="52"/>
      <c r="M25" s="52"/>
    </row>
    <row r="26" spans="2:28" x14ac:dyDescent="0.35">
      <c r="B26" s="62" t="s">
        <v>307</v>
      </c>
      <c r="C26" s="192" t="s">
        <v>109</v>
      </c>
      <c r="D26" s="192" t="s">
        <v>99</v>
      </c>
      <c r="E26" s="63">
        <v>0.8</v>
      </c>
      <c r="F26" s="67" t="s">
        <v>501</v>
      </c>
      <c r="G26" s="70"/>
      <c r="I26" s="14"/>
      <c r="J26" s="14"/>
      <c r="K26" s="52"/>
      <c r="M26" s="52"/>
    </row>
    <row r="27" spans="2:28" x14ac:dyDescent="0.35">
      <c r="B27" s="62" t="s">
        <v>308</v>
      </c>
      <c r="C27" s="192" t="s">
        <v>100</v>
      </c>
      <c r="D27" s="192" t="s">
        <v>90</v>
      </c>
      <c r="E27" s="63">
        <v>1</v>
      </c>
      <c r="F27" s="67" t="s">
        <v>501</v>
      </c>
      <c r="G27" s="70"/>
      <c r="I27" s="14"/>
      <c r="J27" s="14"/>
      <c r="K27" s="52"/>
      <c r="M27" s="52"/>
    </row>
    <row r="28" spans="2:28" x14ac:dyDescent="0.35">
      <c r="B28" s="62" t="s">
        <v>369</v>
      </c>
      <c r="C28" s="192" t="s">
        <v>100</v>
      </c>
      <c r="D28" s="192" t="s">
        <v>90</v>
      </c>
      <c r="E28" s="63">
        <v>1</v>
      </c>
      <c r="F28" s="67" t="s">
        <v>501</v>
      </c>
      <c r="G28" s="70"/>
      <c r="I28" s="14"/>
      <c r="J28" s="14"/>
      <c r="K28" s="52"/>
      <c r="M28" s="52"/>
    </row>
    <row r="29" spans="2:28" x14ac:dyDescent="0.35">
      <c r="B29" s="62" t="s">
        <v>370</v>
      </c>
      <c r="C29" s="192" t="s">
        <v>100</v>
      </c>
      <c r="D29" s="192" t="s">
        <v>90</v>
      </c>
      <c r="E29" s="63">
        <v>1</v>
      </c>
      <c r="F29" s="67" t="s">
        <v>501</v>
      </c>
      <c r="G29" s="70"/>
      <c r="I29" s="14"/>
      <c r="J29" s="14"/>
      <c r="K29" s="52"/>
      <c r="M29" s="52"/>
    </row>
    <row r="30" spans="2:28" x14ac:dyDescent="0.35">
      <c r="B30" s="62" t="s">
        <v>371</v>
      </c>
      <c r="C30" s="192" t="s">
        <v>100</v>
      </c>
      <c r="D30" s="192" t="s">
        <v>90</v>
      </c>
      <c r="E30" s="63">
        <v>1</v>
      </c>
      <c r="F30" s="67" t="s">
        <v>501</v>
      </c>
      <c r="G30" s="70"/>
      <c r="I30" s="14"/>
      <c r="J30" s="14"/>
      <c r="K30" s="52"/>
      <c r="M30" s="52"/>
    </row>
    <row r="31" spans="2:28" x14ac:dyDescent="0.35">
      <c r="B31" s="64" t="s">
        <v>372</v>
      </c>
      <c r="C31" s="193" t="s">
        <v>100</v>
      </c>
      <c r="D31" s="193" t="s">
        <v>90</v>
      </c>
      <c r="E31" s="65">
        <v>0.9</v>
      </c>
      <c r="F31" s="68" t="s">
        <v>501</v>
      </c>
      <c r="G31" s="71"/>
      <c r="M31" s="53"/>
    </row>
    <row r="32" spans="2:28" x14ac:dyDescent="0.35">
      <c r="H32" s="20"/>
      <c r="M32" s="53"/>
    </row>
    <row r="33" spans="1:31" x14ac:dyDescent="0.35">
      <c r="A33" s="20"/>
      <c r="B33" s="20"/>
      <c r="C33" s="20"/>
      <c r="D33" s="20"/>
      <c r="E33" s="20"/>
      <c r="F33" s="20"/>
      <c r="G33" s="20"/>
      <c r="H33" s="20"/>
      <c r="I33" s="20"/>
      <c r="J33" s="20"/>
      <c r="K33" s="20"/>
      <c r="L33" s="20"/>
      <c r="M33" s="20"/>
      <c r="N33" s="20"/>
      <c r="O33" s="20"/>
      <c r="P33" s="20"/>
      <c r="Q33" s="20"/>
      <c r="R33" s="20"/>
      <c r="S33" s="20"/>
      <c r="T33" s="20"/>
      <c r="U33" s="20"/>
      <c r="V33" s="20"/>
      <c r="W33" s="20"/>
      <c r="X33" s="20"/>
      <c r="Y33" s="20"/>
      <c r="Z33" s="20"/>
      <c r="AA33" s="20"/>
      <c r="AB33" s="20"/>
      <c r="AC33" s="20"/>
      <c r="AD33" s="20"/>
      <c r="AE33" s="20"/>
    </row>
    <row r="34" spans="1:31" x14ac:dyDescent="0.35">
      <c r="A34" s="20"/>
      <c r="B34" s="20"/>
      <c r="C34" s="20"/>
      <c r="D34" s="20"/>
      <c r="E34" s="20"/>
      <c r="F34" s="20"/>
      <c r="G34" s="20"/>
      <c r="H34" s="20"/>
      <c r="I34" s="20"/>
      <c r="J34" s="20"/>
      <c r="K34" s="20"/>
      <c r="L34" s="20"/>
      <c r="M34" s="20"/>
      <c r="N34" s="20"/>
      <c r="O34" s="20"/>
      <c r="P34" s="20"/>
      <c r="Q34" s="20"/>
      <c r="R34" s="20"/>
      <c r="S34" s="20"/>
      <c r="T34" s="20"/>
      <c r="U34" s="20"/>
      <c r="V34" s="20"/>
      <c r="W34" s="20"/>
      <c r="X34" s="20"/>
      <c r="Y34" s="20"/>
      <c r="Z34" s="20"/>
      <c r="AA34" s="20"/>
      <c r="AB34" s="20"/>
      <c r="AC34" s="20"/>
      <c r="AD34" s="20"/>
      <c r="AE34" s="20"/>
    </row>
    <row r="35" spans="1:31" s="47" customFormat="1" ht="18.75" thickBot="1" x14ac:dyDescent="0.4">
      <c r="A35" s="46"/>
      <c r="B35" s="46"/>
      <c r="C35" s="46"/>
      <c r="D35" s="46"/>
      <c r="E35" s="46"/>
      <c r="F35" s="46"/>
      <c r="G35" s="46"/>
      <c r="H35" s="46"/>
      <c r="I35" s="46"/>
      <c r="J35" s="46"/>
      <c r="K35" s="46"/>
      <c r="L35" s="46"/>
      <c r="M35" s="46"/>
      <c r="N35" s="46"/>
      <c r="O35" s="46"/>
      <c r="P35" s="46"/>
      <c r="Q35" s="46"/>
      <c r="R35" s="46"/>
      <c r="S35" s="46"/>
      <c r="T35" s="46"/>
      <c r="U35" s="46"/>
      <c r="V35" s="46"/>
      <c r="W35" s="46"/>
      <c r="X35" s="46"/>
      <c r="Y35" s="46"/>
      <c r="Z35" s="46"/>
      <c r="AA35" s="46"/>
      <c r="AB35" s="46"/>
      <c r="AC35" s="46"/>
      <c r="AD35" s="46"/>
      <c r="AE35" s="46"/>
    </row>
    <row r="36" spans="1:31" ht="18.75" thickTop="1" x14ac:dyDescent="0.35">
      <c r="A36" s="48"/>
      <c r="B36" s="17"/>
      <c r="C36" s="17"/>
      <c r="D36" s="17"/>
      <c r="E36" s="17"/>
      <c r="F36" s="17"/>
      <c r="G36" s="50"/>
      <c r="H36" s="32"/>
      <c r="I36" s="13"/>
      <c r="J36" s="50"/>
      <c r="K36" s="50"/>
      <c r="M36" s="50"/>
    </row>
    <row r="37" spans="1:31" x14ac:dyDescent="0.35">
      <c r="A37" s="48"/>
      <c r="B37" s="17"/>
      <c r="C37" s="17"/>
      <c r="D37" s="17"/>
      <c r="E37" s="17"/>
      <c r="F37" s="17"/>
      <c r="G37" s="50"/>
      <c r="H37" s="32"/>
      <c r="I37" s="13"/>
      <c r="J37" s="50"/>
      <c r="K37" s="50"/>
      <c r="M37" s="50"/>
    </row>
    <row r="38" spans="1:31" x14ac:dyDescent="0.35">
      <c r="A38" s="48"/>
      <c r="B38" s="17"/>
      <c r="C38" s="17"/>
      <c r="D38" s="17"/>
      <c r="E38" s="17"/>
      <c r="F38" s="17"/>
      <c r="G38" s="50"/>
      <c r="H38" s="32"/>
      <c r="I38" s="13"/>
      <c r="J38" s="50"/>
      <c r="K38" s="50"/>
      <c r="M38" s="50"/>
    </row>
    <row r="39" spans="1:31" x14ac:dyDescent="0.35">
      <c r="A39" s="48"/>
      <c r="B39" s="17"/>
      <c r="C39" s="17"/>
      <c r="D39" s="17"/>
      <c r="E39" s="17"/>
      <c r="F39" s="17"/>
      <c r="G39" s="50"/>
      <c r="H39" s="32"/>
      <c r="I39" s="13"/>
      <c r="J39" s="50"/>
      <c r="K39" s="50"/>
      <c r="M39" s="50"/>
    </row>
    <row r="40" spans="1:31" x14ac:dyDescent="0.35">
      <c r="A40" s="48"/>
      <c r="B40" s="17"/>
      <c r="C40" s="17"/>
      <c r="D40" s="17"/>
      <c r="E40" s="17"/>
      <c r="F40" s="17"/>
      <c r="G40" s="50"/>
      <c r="H40" s="32"/>
      <c r="I40" s="13"/>
      <c r="J40" s="50"/>
      <c r="K40" s="50"/>
      <c r="M40" s="50"/>
    </row>
    <row r="41" spans="1:31" x14ac:dyDescent="0.35">
      <c r="A41" s="48"/>
      <c r="B41" s="17"/>
      <c r="C41" s="17"/>
      <c r="D41" s="17"/>
      <c r="E41" s="17"/>
      <c r="F41" s="17"/>
      <c r="G41" s="50"/>
      <c r="H41" s="32"/>
      <c r="I41" s="13"/>
      <c r="J41" s="50"/>
      <c r="K41" s="50"/>
      <c r="M41" s="50"/>
    </row>
    <row r="42" spans="1:31" x14ac:dyDescent="0.35">
      <c r="A42" s="48"/>
      <c r="B42" s="17"/>
      <c r="C42" s="17"/>
      <c r="D42" s="17"/>
      <c r="E42" s="17"/>
      <c r="F42" s="17"/>
      <c r="G42" s="50"/>
      <c r="H42" s="32"/>
      <c r="I42" s="13"/>
      <c r="J42" s="50"/>
      <c r="K42" s="50"/>
      <c r="M42" s="50"/>
    </row>
    <row r="43" spans="1:31" x14ac:dyDescent="0.35">
      <c r="A43" s="48"/>
      <c r="B43" s="17"/>
      <c r="C43" s="17"/>
      <c r="D43" s="17"/>
      <c r="E43" s="17"/>
      <c r="F43" s="17"/>
      <c r="G43" s="50"/>
      <c r="H43" s="32"/>
      <c r="I43" s="13"/>
      <c r="J43" s="50"/>
      <c r="K43" s="50"/>
      <c r="M43" s="50"/>
    </row>
    <row r="44" spans="1:31" x14ac:dyDescent="0.35">
      <c r="A44" s="48"/>
      <c r="B44" s="17"/>
      <c r="C44" s="17"/>
      <c r="D44" s="17"/>
      <c r="E44" s="17"/>
      <c r="F44" s="17"/>
      <c r="G44" s="50"/>
      <c r="H44" s="32"/>
      <c r="I44" s="13"/>
      <c r="J44" s="50"/>
      <c r="K44" s="50"/>
      <c r="M44" s="50"/>
    </row>
    <row r="45" spans="1:31" x14ac:dyDescent="0.35">
      <c r="A45" s="48"/>
      <c r="B45" s="17"/>
      <c r="C45" s="17"/>
      <c r="D45" s="17"/>
      <c r="E45" s="17"/>
      <c r="F45" s="17"/>
      <c r="G45" s="50"/>
      <c r="H45" s="32"/>
      <c r="I45" s="13"/>
      <c r="J45" s="50"/>
      <c r="K45" s="50"/>
      <c r="M45" s="50"/>
    </row>
    <row r="46" spans="1:31" x14ac:dyDescent="0.35">
      <c r="A46" s="48"/>
      <c r="B46" s="17"/>
      <c r="C46" s="17"/>
      <c r="D46" s="17"/>
      <c r="E46" s="17"/>
      <c r="F46" s="17"/>
      <c r="G46" s="50"/>
      <c r="H46" s="32"/>
      <c r="I46" s="13"/>
      <c r="J46" s="50"/>
      <c r="K46" s="50"/>
      <c r="M46" s="50"/>
    </row>
    <row r="47" spans="1:31" x14ac:dyDescent="0.35">
      <c r="A47" s="48"/>
      <c r="B47" s="17"/>
      <c r="C47" s="17"/>
      <c r="D47" s="17"/>
      <c r="E47" s="17"/>
      <c r="F47" s="17"/>
      <c r="G47" s="50"/>
      <c r="H47" s="32"/>
      <c r="I47" s="13"/>
      <c r="J47" s="50"/>
      <c r="K47" s="50"/>
      <c r="M47" s="50"/>
    </row>
    <row r="48" spans="1:31" x14ac:dyDescent="0.35">
      <c r="A48" s="48"/>
      <c r="B48" s="17"/>
      <c r="C48" s="17"/>
      <c r="D48" s="17"/>
      <c r="E48" s="17"/>
      <c r="F48" s="17"/>
      <c r="G48" s="50"/>
      <c r="H48" s="32"/>
      <c r="I48" s="13"/>
      <c r="J48" s="50"/>
      <c r="K48" s="50"/>
      <c r="M48" s="50"/>
    </row>
    <row r="49" spans="1:13" x14ac:dyDescent="0.35">
      <c r="A49" s="48"/>
      <c r="B49" s="17"/>
      <c r="C49" s="17"/>
      <c r="D49" s="17"/>
      <c r="E49" s="17"/>
      <c r="F49" s="17"/>
      <c r="G49" s="50"/>
      <c r="H49" s="32"/>
      <c r="I49" s="13"/>
      <c r="J49" s="50"/>
      <c r="K49" s="50"/>
      <c r="M49" s="50"/>
    </row>
    <row r="50" spans="1:13" x14ac:dyDescent="0.35">
      <c r="A50" s="48"/>
      <c r="B50" s="17"/>
      <c r="C50" s="17"/>
      <c r="D50" s="17"/>
      <c r="E50" s="17"/>
      <c r="F50" s="17"/>
      <c r="G50" s="50"/>
      <c r="H50" s="32"/>
      <c r="I50" s="13"/>
      <c r="J50" s="50"/>
      <c r="K50" s="50"/>
      <c r="M50" s="50"/>
    </row>
    <row r="51" spans="1:13" x14ac:dyDescent="0.35">
      <c r="A51" s="48"/>
      <c r="B51" s="17"/>
      <c r="C51" s="17"/>
      <c r="D51" s="17"/>
      <c r="E51" s="17"/>
      <c r="F51" s="17"/>
      <c r="G51" s="50"/>
      <c r="H51" s="32"/>
      <c r="I51" s="13"/>
      <c r="J51" s="50"/>
      <c r="K51" s="50"/>
      <c r="M51" s="50"/>
    </row>
    <row r="52" spans="1:13" x14ac:dyDescent="0.35">
      <c r="A52" s="48"/>
      <c r="B52" s="17"/>
      <c r="C52" s="17"/>
      <c r="D52" s="17"/>
      <c r="E52" s="17"/>
      <c r="F52" s="17"/>
      <c r="G52" s="50"/>
      <c r="H52" s="32"/>
      <c r="I52" s="13"/>
      <c r="J52" s="50"/>
      <c r="K52" s="50"/>
      <c r="M52" s="50"/>
    </row>
    <row r="53" spans="1:13" x14ac:dyDescent="0.35">
      <c r="A53" s="48"/>
      <c r="B53" s="17"/>
      <c r="C53" s="17"/>
      <c r="D53" s="17"/>
      <c r="E53" s="17"/>
      <c r="F53" s="17"/>
      <c r="G53" s="50"/>
      <c r="H53" s="32"/>
      <c r="I53" s="13"/>
      <c r="J53" s="50"/>
      <c r="K53" s="50"/>
      <c r="M53" s="50"/>
    </row>
    <row r="54" spans="1:13" x14ac:dyDescent="0.35">
      <c r="A54" s="48"/>
      <c r="B54" s="17"/>
      <c r="C54" s="17"/>
      <c r="D54" s="17"/>
      <c r="E54" s="17"/>
      <c r="F54" s="17"/>
      <c r="G54" s="50"/>
      <c r="H54" s="32"/>
      <c r="I54" s="13"/>
      <c r="J54" s="50"/>
      <c r="K54" s="50"/>
      <c r="M54" s="50"/>
    </row>
    <row r="55" spans="1:13" x14ac:dyDescent="0.35">
      <c r="A55" s="48"/>
      <c r="B55" s="17"/>
      <c r="C55" s="17"/>
      <c r="D55" s="17"/>
      <c r="E55" s="17"/>
      <c r="F55" s="17"/>
      <c r="G55" s="50"/>
      <c r="H55" s="32"/>
      <c r="I55" s="13"/>
      <c r="J55" s="50"/>
      <c r="K55" s="50"/>
      <c r="M55" s="50"/>
    </row>
    <row r="56" spans="1:13" x14ac:dyDescent="0.35">
      <c r="A56" s="48"/>
      <c r="B56" s="17"/>
      <c r="C56" s="17"/>
      <c r="D56" s="17"/>
      <c r="E56" s="17"/>
      <c r="F56" s="17"/>
      <c r="G56" s="50"/>
      <c r="H56" s="32"/>
      <c r="I56" s="13"/>
      <c r="J56" s="50"/>
      <c r="K56" s="50"/>
      <c r="M56" s="50"/>
    </row>
    <row r="57" spans="1:13" x14ac:dyDescent="0.35">
      <c r="A57" s="48"/>
      <c r="B57" s="17"/>
      <c r="C57" s="17"/>
      <c r="D57" s="17"/>
      <c r="E57" s="17"/>
      <c r="F57" s="17"/>
      <c r="G57" s="50"/>
      <c r="H57" s="32"/>
      <c r="I57" s="13"/>
      <c r="J57" s="50"/>
      <c r="K57" s="50"/>
      <c r="M57" s="50"/>
    </row>
    <row r="58" spans="1:13" x14ac:dyDescent="0.35">
      <c r="A58" s="48"/>
      <c r="B58" s="17"/>
      <c r="C58" s="17"/>
      <c r="D58" s="17"/>
      <c r="E58" s="17"/>
      <c r="F58" s="17"/>
      <c r="G58" s="50"/>
      <c r="H58" s="32"/>
      <c r="I58" s="13"/>
      <c r="J58" s="50"/>
      <c r="K58" s="50"/>
      <c r="M58" s="50"/>
    </row>
    <row r="59" spans="1:13" x14ac:dyDescent="0.35">
      <c r="A59" s="48"/>
      <c r="B59" s="17"/>
      <c r="C59" s="17"/>
      <c r="D59" s="17"/>
      <c r="E59" s="17"/>
      <c r="F59" s="17"/>
      <c r="G59" s="50"/>
      <c r="H59" s="32"/>
      <c r="I59" s="13"/>
      <c r="J59" s="50"/>
      <c r="K59" s="50"/>
      <c r="M59" s="50"/>
    </row>
    <row r="60" spans="1:13" x14ac:dyDescent="0.35">
      <c r="A60" s="48"/>
      <c r="B60" s="17"/>
      <c r="C60" s="17"/>
      <c r="D60" s="17"/>
      <c r="E60" s="17"/>
      <c r="F60" s="17"/>
      <c r="G60" s="50"/>
      <c r="H60" s="32"/>
      <c r="I60" s="13"/>
      <c r="J60" s="50"/>
      <c r="K60" s="50"/>
      <c r="M60" s="50"/>
    </row>
    <row r="61" spans="1:13" x14ac:dyDescent="0.35">
      <c r="A61" s="48"/>
      <c r="B61" s="17"/>
      <c r="C61" s="17"/>
      <c r="D61" s="17"/>
      <c r="E61" s="17"/>
      <c r="F61" s="17"/>
      <c r="G61" s="50"/>
      <c r="H61" s="32"/>
      <c r="I61" s="13"/>
      <c r="J61" s="50"/>
      <c r="K61" s="50"/>
      <c r="M61" s="50"/>
    </row>
    <row r="62" spans="1:13" x14ac:dyDescent="0.35">
      <c r="A62" s="48"/>
      <c r="B62" s="17"/>
      <c r="C62" s="17"/>
      <c r="D62" s="17"/>
      <c r="E62" s="17"/>
      <c r="F62" s="17"/>
      <c r="G62" s="50"/>
      <c r="H62" s="32"/>
      <c r="I62" s="13"/>
      <c r="J62" s="50"/>
      <c r="K62" s="50"/>
      <c r="M62" s="50"/>
    </row>
    <row r="63" spans="1:13" x14ac:dyDescent="0.35">
      <c r="A63" s="48"/>
      <c r="B63" s="17"/>
      <c r="C63" s="17"/>
      <c r="D63" s="17"/>
      <c r="E63" s="17"/>
      <c r="F63" s="17"/>
      <c r="G63" s="50"/>
      <c r="H63" s="32"/>
      <c r="I63" s="13"/>
      <c r="J63" s="50"/>
      <c r="K63" s="50"/>
      <c r="M63" s="50"/>
    </row>
    <row r="64" spans="1:13" x14ac:dyDescent="0.35">
      <c r="A64" s="48"/>
      <c r="B64" s="17"/>
      <c r="C64" s="17"/>
      <c r="D64" s="17"/>
      <c r="E64" s="17"/>
      <c r="F64" s="17"/>
      <c r="G64" s="50"/>
      <c r="H64" s="32"/>
      <c r="I64" s="13"/>
      <c r="J64" s="50"/>
      <c r="K64" s="50"/>
      <c r="M64" s="50"/>
    </row>
    <row r="65" spans="1:13" x14ac:dyDescent="0.35">
      <c r="A65" s="48"/>
      <c r="B65" s="17"/>
      <c r="C65" s="17"/>
      <c r="D65" s="17"/>
      <c r="E65" s="17"/>
      <c r="F65" s="17"/>
      <c r="G65" s="50"/>
      <c r="H65" s="32"/>
      <c r="I65" s="13"/>
      <c r="J65" s="50"/>
      <c r="K65" s="50"/>
      <c r="M65" s="50"/>
    </row>
    <row r="66" spans="1:13" x14ac:dyDescent="0.35">
      <c r="A66" s="48"/>
      <c r="B66" s="17"/>
      <c r="C66" s="17"/>
      <c r="D66" s="17"/>
      <c r="E66" s="17"/>
      <c r="F66" s="17"/>
      <c r="G66" s="50"/>
      <c r="H66" s="32"/>
      <c r="I66" s="13"/>
      <c r="J66" s="50"/>
      <c r="K66" s="50"/>
      <c r="M66" s="50"/>
    </row>
    <row r="67" spans="1:13" x14ac:dyDescent="0.35">
      <c r="A67" s="48"/>
      <c r="B67" s="17"/>
      <c r="C67" s="17"/>
      <c r="D67" s="17"/>
      <c r="E67" s="17"/>
      <c r="F67" s="17"/>
      <c r="G67" s="50"/>
      <c r="H67" s="32"/>
      <c r="I67" s="13"/>
      <c r="J67" s="50"/>
      <c r="K67" s="50"/>
      <c r="M67" s="50"/>
    </row>
    <row r="68" spans="1:13" x14ac:dyDescent="0.35">
      <c r="A68" s="48"/>
      <c r="B68" s="17"/>
      <c r="C68" s="17"/>
      <c r="D68" s="17"/>
      <c r="E68" s="17"/>
      <c r="F68" s="17"/>
      <c r="G68" s="50"/>
      <c r="H68" s="32"/>
      <c r="I68" s="13"/>
      <c r="J68" s="50"/>
      <c r="K68" s="50"/>
      <c r="M68" s="50"/>
    </row>
    <row r="69" spans="1:13" x14ac:dyDescent="0.35">
      <c r="A69" s="48"/>
      <c r="B69" s="17"/>
      <c r="C69" s="17"/>
      <c r="D69" s="17"/>
      <c r="E69" s="17"/>
      <c r="F69" s="17"/>
      <c r="G69" s="50"/>
      <c r="H69" s="32"/>
      <c r="I69" s="13"/>
      <c r="J69" s="50"/>
      <c r="K69" s="50"/>
      <c r="M69" s="50"/>
    </row>
    <row r="70" spans="1:13" x14ac:dyDescent="0.35">
      <c r="A70" s="48"/>
      <c r="B70" s="17"/>
      <c r="C70" s="17"/>
      <c r="D70" s="17"/>
      <c r="E70" s="17"/>
      <c r="F70" s="17"/>
      <c r="G70" s="50"/>
      <c r="H70" s="32"/>
      <c r="I70" s="13"/>
      <c r="J70" s="50"/>
      <c r="K70" s="50"/>
      <c r="M70" s="50"/>
    </row>
    <row r="71" spans="1:13" x14ac:dyDescent="0.35">
      <c r="A71" s="48"/>
      <c r="B71" s="17"/>
      <c r="C71" s="17"/>
      <c r="D71" s="17"/>
      <c r="E71" s="17"/>
      <c r="F71" s="17"/>
      <c r="G71" s="50"/>
      <c r="H71" s="32"/>
      <c r="I71" s="13"/>
      <c r="J71" s="50"/>
      <c r="K71" s="50"/>
      <c r="M71" s="50"/>
    </row>
    <row r="72" spans="1:13" x14ac:dyDescent="0.35">
      <c r="A72" s="48"/>
      <c r="B72" s="17"/>
      <c r="C72" s="17"/>
      <c r="D72" s="17"/>
      <c r="E72" s="17"/>
      <c r="F72" s="17"/>
      <c r="G72" s="50"/>
      <c r="H72" s="32"/>
      <c r="I72" s="13"/>
      <c r="J72" s="50"/>
      <c r="K72" s="50"/>
      <c r="M72" s="50"/>
    </row>
    <row r="73" spans="1:13" x14ac:dyDescent="0.35">
      <c r="A73" s="48"/>
      <c r="B73" s="17"/>
      <c r="C73" s="17"/>
      <c r="D73" s="17"/>
      <c r="E73" s="17"/>
      <c r="F73" s="17"/>
      <c r="G73" s="50"/>
      <c r="H73" s="32"/>
      <c r="I73" s="13"/>
      <c r="J73" s="50"/>
      <c r="K73" s="50"/>
      <c r="M73" s="50"/>
    </row>
    <row r="74" spans="1:13" x14ac:dyDescent="0.35">
      <c r="A74" s="48"/>
      <c r="B74" s="17"/>
      <c r="C74" s="17"/>
      <c r="D74" s="17"/>
      <c r="E74" s="17"/>
      <c r="F74" s="17"/>
      <c r="G74" s="50"/>
      <c r="H74" s="32"/>
      <c r="I74" s="13"/>
      <c r="J74" s="50"/>
      <c r="K74" s="50"/>
      <c r="M74" s="50"/>
    </row>
    <row r="75" spans="1:13" x14ac:dyDescent="0.35">
      <c r="A75" s="48"/>
      <c r="B75" s="17"/>
      <c r="C75" s="17"/>
      <c r="D75" s="17"/>
      <c r="E75" s="17"/>
      <c r="F75" s="17"/>
      <c r="G75" s="50"/>
      <c r="H75" s="32"/>
      <c r="I75" s="13"/>
      <c r="J75" s="50"/>
      <c r="K75" s="50"/>
      <c r="M75" s="50"/>
    </row>
    <row r="76" spans="1:13" x14ac:dyDescent="0.35">
      <c r="A76" s="48"/>
      <c r="B76" s="17"/>
      <c r="C76" s="17"/>
      <c r="D76" s="17"/>
      <c r="E76" s="17"/>
      <c r="F76" s="17"/>
      <c r="G76" s="50"/>
      <c r="H76" s="32"/>
      <c r="I76" s="13"/>
      <c r="J76" s="50"/>
      <c r="K76" s="50"/>
      <c r="M76" s="50"/>
    </row>
    <row r="77" spans="1:13" x14ac:dyDescent="0.35">
      <c r="A77" s="48"/>
      <c r="B77" s="17"/>
      <c r="C77" s="17"/>
      <c r="D77" s="17"/>
      <c r="E77" s="17"/>
      <c r="F77" s="17"/>
      <c r="G77" s="50"/>
      <c r="H77" s="32"/>
      <c r="I77" s="13"/>
      <c r="J77" s="50"/>
      <c r="K77" s="50"/>
      <c r="M77" s="50"/>
    </row>
    <row r="78" spans="1:13" x14ac:dyDescent="0.35">
      <c r="A78" s="48"/>
      <c r="B78" s="17"/>
      <c r="C78" s="17"/>
      <c r="D78" s="17"/>
      <c r="E78" s="17"/>
      <c r="F78" s="17"/>
      <c r="G78" s="50"/>
      <c r="H78" s="32"/>
      <c r="I78" s="13"/>
      <c r="J78" s="50"/>
      <c r="K78" s="50"/>
      <c r="M78" s="50"/>
    </row>
    <row r="79" spans="1:13" x14ac:dyDescent="0.35">
      <c r="A79" s="48"/>
      <c r="B79" s="17"/>
      <c r="C79" s="17"/>
      <c r="D79" s="17"/>
      <c r="E79" s="17"/>
      <c r="F79" s="17"/>
      <c r="G79" s="50"/>
      <c r="H79" s="32"/>
      <c r="I79" s="13"/>
      <c r="J79" s="50"/>
      <c r="K79" s="50"/>
      <c r="M79" s="50"/>
    </row>
    <row r="80" spans="1:13" x14ac:dyDescent="0.35">
      <c r="A80" s="48"/>
      <c r="B80" s="17"/>
      <c r="C80" s="17"/>
      <c r="D80" s="17"/>
      <c r="E80" s="17"/>
      <c r="F80" s="17"/>
      <c r="G80" s="50"/>
      <c r="H80" s="32"/>
      <c r="I80" s="13"/>
      <c r="J80" s="50"/>
      <c r="K80" s="50"/>
      <c r="M80" s="50"/>
    </row>
    <row r="81" spans="1:13" x14ac:dyDescent="0.35">
      <c r="A81" s="48"/>
      <c r="B81" s="17"/>
      <c r="C81" s="17"/>
      <c r="D81" s="17"/>
      <c r="E81" s="17"/>
      <c r="F81" s="17"/>
      <c r="G81" s="50"/>
      <c r="H81" s="32"/>
      <c r="I81" s="13"/>
      <c r="J81" s="50"/>
      <c r="K81" s="50"/>
      <c r="M81" s="50"/>
    </row>
    <row r="82" spans="1:13" x14ac:dyDescent="0.35">
      <c r="A82" s="48"/>
      <c r="B82" s="17"/>
      <c r="C82" s="17"/>
      <c r="D82" s="17"/>
      <c r="E82" s="17"/>
      <c r="F82" s="17"/>
      <c r="G82" s="50"/>
      <c r="H82" s="32"/>
      <c r="I82" s="13"/>
      <c r="J82" s="50"/>
      <c r="K82" s="50"/>
      <c r="M82" s="50"/>
    </row>
    <row r="83" spans="1:13" x14ac:dyDescent="0.35">
      <c r="A83" s="48"/>
      <c r="B83" s="17"/>
      <c r="C83" s="17"/>
      <c r="D83" s="17"/>
      <c r="E83" s="17"/>
      <c r="F83" s="17"/>
      <c r="G83" s="50"/>
      <c r="H83" s="32"/>
      <c r="I83" s="13"/>
      <c r="J83" s="50"/>
      <c r="K83" s="50"/>
      <c r="M83" s="50"/>
    </row>
    <row r="84" spans="1:13" x14ac:dyDescent="0.35">
      <c r="A84" s="48"/>
      <c r="B84" s="17"/>
      <c r="C84" s="17"/>
      <c r="D84" s="17"/>
      <c r="E84" s="17"/>
      <c r="F84" s="17"/>
      <c r="G84" s="50"/>
      <c r="H84" s="32"/>
      <c r="I84" s="13"/>
      <c r="J84" s="50"/>
      <c r="K84" s="50"/>
      <c r="M84" s="50"/>
    </row>
    <row r="85" spans="1:13" x14ac:dyDescent="0.35">
      <c r="A85" s="48"/>
      <c r="B85" s="17"/>
      <c r="C85" s="17"/>
      <c r="D85" s="17"/>
      <c r="E85" s="17"/>
      <c r="F85" s="17"/>
      <c r="G85" s="50"/>
      <c r="H85" s="32"/>
      <c r="I85" s="13"/>
      <c r="J85" s="50"/>
      <c r="K85" s="50"/>
      <c r="M85" s="50"/>
    </row>
    <row r="86" spans="1:13" x14ac:dyDescent="0.35">
      <c r="A86" s="48"/>
      <c r="B86" s="17"/>
      <c r="C86" s="17"/>
      <c r="D86" s="17"/>
      <c r="E86" s="17"/>
      <c r="F86" s="17"/>
      <c r="G86" s="50"/>
      <c r="H86" s="32"/>
      <c r="I86" s="13"/>
      <c r="J86" s="50"/>
      <c r="K86" s="50"/>
      <c r="M86" s="50"/>
    </row>
    <row r="87" spans="1:13" x14ac:dyDescent="0.35">
      <c r="A87" s="48"/>
      <c r="B87" s="17"/>
      <c r="C87" s="17"/>
      <c r="D87" s="17"/>
      <c r="E87" s="17"/>
      <c r="F87" s="17"/>
      <c r="G87" s="50"/>
      <c r="H87" s="32"/>
      <c r="I87" s="13"/>
      <c r="J87" s="50"/>
      <c r="K87" s="50"/>
      <c r="M87" s="50"/>
    </row>
    <row r="88" spans="1:13" x14ac:dyDescent="0.35">
      <c r="A88" s="48"/>
      <c r="B88" s="17"/>
      <c r="C88" s="17"/>
      <c r="D88" s="17"/>
      <c r="E88" s="17"/>
      <c r="F88" s="17"/>
      <c r="G88" s="50"/>
      <c r="H88" s="32"/>
      <c r="I88" s="13"/>
      <c r="J88" s="50"/>
      <c r="K88" s="50"/>
      <c r="M88" s="50"/>
    </row>
    <row r="89" spans="1:13" x14ac:dyDescent="0.35">
      <c r="A89" s="48"/>
      <c r="B89" s="17"/>
      <c r="C89" s="17"/>
      <c r="D89" s="17"/>
      <c r="E89" s="17"/>
      <c r="F89" s="17"/>
      <c r="G89" s="50"/>
      <c r="H89" s="32"/>
      <c r="I89" s="13"/>
      <c r="J89" s="50"/>
      <c r="K89" s="50"/>
      <c r="M89" s="50"/>
    </row>
    <row r="90" spans="1:13" x14ac:dyDescent="0.35">
      <c r="A90" s="48"/>
      <c r="B90" s="17"/>
      <c r="C90" s="17"/>
      <c r="D90" s="17"/>
      <c r="E90" s="17"/>
      <c r="F90" s="17"/>
      <c r="G90" s="50"/>
      <c r="H90" s="32"/>
      <c r="I90" s="13"/>
      <c r="J90" s="50"/>
      <c r="K90" s="50"/>
      <c r="M90" s="50"/>
    </row>
    <row r="91" spans="1:13" x14ac:dyDescent="0.35">
      <c r="A91" s="48"/>
      <c r="B91" s="17"/>
      <c r="C91" s="17"/>
      <c r="D91" s="17"/>
      <c r="E91" s="17"/>
      <c r="F91" s="17"/>
      <c r="G91" s="50"/>
      <c r="H91" s="32"/>
      <c r="I91" s="13"/>
      <c r="J91" s="50"/>
      <c r="K91" s="50"/>
      <c r="M91" s="50"/>
    </row>
    <row r="92" spans="1:13" x14ac:dyDescent="0.35">
      <c r="A92" s="48"/>
      <c r="B92" s="17"/>
      <c r="C92" s="17"/>
      <c r="D92" s="17"/>
      <c r="E92" s="17"/>
      <c r="F92" s="17"/>
      <c r="G92" s="50"/>
      <c r="H92" s="32"/>
      <c r="I92" s="13"/>
      <c r="J92" s="50"/>
      <c r="K92" s="50"/>
      <c r="M92" s="50"/>
    </row>
    <row r="93" spans="1:13" x14ac:dyDescent="0.35">
      <c r="A93" s="48"/>
      <c r="B93" s="17"/>
      <c r="C93" s="17"/>
      <c r="D93" s="17"/>
      <c r="E93" s="17"/>
      <c r="F93" s="17"/>
      <c r="G93" s="50"/>
      <c r="H93" s="32"/>
      <c r="I93" s="13"/>
      <c r="J93" s="50"/>
      <c r="K93" s="50"/>
      <c r="M93" s="50"/>
    </row>
    <row r="94" spans="1:13" x14ac:dyDescent="0.35">
      <c r="A94" s="48"/>
      <c r="B94" s="17"/>
      <c r="C94" s="17"/>
      <c r="D94" s="17"/>
      <c r="E94" s="17"/>
      <c r="F94" s="17"/>
      <c r="G94" s="50"/>
      <c r="H94" s="32"/>
      <c r="I94" s="13"/>
      <c r="J94" s="50"/>
      <c r="K94" s="50"/>
      <c r="M94" s="50"/>
    </row>
    <row r="95" spans="1:13" x14ac:dyDescent="0.35">
      <c r="A95" s="48"/>
      <c r="B95" s="17"/>
      <c r="C95" s="17"/>
      <c r="D95" s="17"/>
      <c r="E95" s="17"/>
      <c r="F95" s="17"/>
      <c r="G95" s="50"/>
      <c r="H95" s="32"/>
      <c r="I95" s="13"/>
      <c r="J95" s="50"/>
      <c r="K95" s="50"/>
      <c r="M95" s="50"/>
    </row>
    <row r="96" spans="1:13" x14ac:dyDescent="0.35">
      <c r="A96" s="48"/>
      <c r="B96" s="17"/>
      <c r="C96" s="17"/>
      <c r="D96" s="17"/>
      <c r="E96" s="17"/>
      <c r="F96" s="17"/>
      <c r="G96" s="50"/>
      <c r="H96" s="32"/>
      <c r="I96" s="13"/>
      <c r="J96" s="50"/>
      <c r="K96" s="50"/>
      <c r="M96" s="50"/>
    </row>
    <row r="97" spans="1:13" x14ac:dyDescent="0.35">
      <c r="A97" s="48"/>
      <c r="B97" s="17"/>
      <c r="C97" s="17"/>
      <c r="D97" s="17"/>
      <c r="E97" s="17"/>
      <c r="F97" s="17"/>
      <c r="G97" s="50"/>
      <c r="H97" s="32"/>
      <c r="I97" s="13"/>
      <c r="J97" s="50"/>
      <c r="K97" s="50"/>
      <c r="M97" s="50"/>
    </row>
    <row r="98" spans="1:13" x14ac:dyDescent="0.35">
      <c r="A98" s="48"/>
      <c r="B98" s="17"/>
      <c r="C98" s="17"/>
      <c r="D98" s="17"/>
      <c r="E98" s="17"/>
      <c r="F98" s="17"/>
      <c r="G98" s="50"/>
      <c r="H98" s="32"/>
      <c r="I98" s="13"/>
      <c r="J98" s="50"/>
      <c r="K98" s="50"/>
      <c r="M98" s="50"/>
    </row>
    <row r="99" spans="1:13" x14ac:dyDescent="0.35">
      <c r="A99" s="48"/>
      <c r="B99" s="17"/>
      <c r="C99" s="17"/>
      <c r="D99" s="17"/>
      <c r="E99" s="17"/>
      <c r="F99" s="17"/>
      <c r="G99" s="50"/>
      <c r="H99" s="32"/>
      <c r="I99" s="13"/>
      <c r="J99" s="50"/>
      <c r="K99" s="50"/>
      <c r="M99" s="50"/>
    </row>
    <row r="100" spans="1:13" x14ac:dyDescent="0.35">
      <c r="A100" s="48"/>
      <c r="B100" s="17"/>
      <c r="C100" s="17"/>
      <c r="D100" s="17"/>
      <c r="E100" s="17"/>
      <c r="F100" s="17"/>
      <c r="G100" s="50"/>
      <c r="H100" s="32"/>
      <c r="I100" s="13"/>
      <c r="J100" s="50"/>
      <c r="K100" s="50"/>
      <c r="M100" s="50"/>
    </row>
    <row r="101" spans="1:13" x14ac:dyDescent="0.35">
      <c r="A101" s="48"/>
      <c r="B101" s="17"/>
      <c r="C101" s="17"/>
      <c r="D101" s="17"/>
      <c r="E101" s="17"/>
      <c r="F101" s="17"/>
      <c r="G101" s="50"/>
      <c r="H101" s="32"/>
      <c r="I101" s="13"/>
      <c r="J101" s="50"/>
      <c r="K101" s="50"/>
      <c r="M101" s="50"/>
    </row>
    <row r="102" spans="1:13" x14ac:dyDescent="0.35">
      <c r="A102" s="48"/>
      <c r="B102" s="17"/>
      <c r="C102" s="17"/>
      <c r="D102" s="17"/>
      <c r="E102" s="17"/>
      <c r="F102" s="17"/>
      <c r="G102" s="50"/>
      <c r="H102" s="32"/>
      <c r="I102" s="13"/>
      <c r="J102" s="50"/>
      <c r="K102" s="50"/>
      <c r="M102" s="50"/>
    </row>
    <row r="103" spans="1:13" x14ac:dyDescent="0.35">
      <c r="A103" s="48"/>
      <c r="B103" s="17"/>
      <c r="C103" s="17"/>
      <c r="D103" s="17"/>
      <c r="E103" s="17"/>
      <c r="F103" s="17"/>
      <c r="G103" s="50"/>
      <c r="H103" s="32"/>
      <c r="I103" s="13"/>
      <c r="J103" s="50"/>
      <c r="K103" s="50"/>
      <c r="M103" s="50"/>
    </row>
    <row r="104" spans="1:13" x14ac:dyDescent="0.35">
      <c r="A104" s="48"/>
      <c r="B104" s="17"/>
      <c r="C104" s="17"/>
      <c r="D104" s="17"/>
      <c r="E104" s="17"/>
      <c r="F104" s="17"/>
      <c r="G104" s="50"/>
      <c r="H104" s="32"/>
      <c r="I104" s="13"/>
      <c r="J104" s="50"/>
      <c r="K104" s="50"/>
      <c r="M104" s="50"/>
    </row>
    <row r="105" spans="1:13" x14ac:dyDescent="0.35">
      <c r="A105" s="48"/>
      <c r="B105" s="17"/>
      <c r="C105" s="17"/>
      <c r="D105" s="17"/>
      <c r="E105" s="17"/>
      <c r="F105" s="17"/>
      <c r="G105" s="50"/>
      <c r="H105" s="32"/>
      <c r="I105" s="13"/>
      <c r="J105" s="50"/>
      <c r="K105" s="50"/>
      <c r="M105" s="50"/>
    </row>
    <row r="106" spans="1:13" x14ac:dyDescent="0.35">
      <c r="A106" s="48"/>
      <c r="B106" s="17"/>
      <c r="C106" s="17"/>
      <c r="D106" s="17"/>
      <c r="E106" s="17"/>
      <c r="F106" s="17"/>
      <c r="G106" s="50"/>
      <c r="H106" s="32"/>
      <c r="I106" s="13"/>
      <c r="J106" s="50"/>
      <c r="K106" s="50"/>
      <c r="M106" s="50"/>
    </row>
    <row r="107" spans="1:13" x14ac:dyDescent="0.35">
      <c r="A107" s="48"/>
      <c r="B107" s="17"/>
      <c r="C107" s="17"/>
      <c r="D107" s="17"/>
      <c r="E107" s="17"/>
      <c r="F107" s="17"/>
      <c r="G107" s="50"/>
      <c r="H107" s="32"/>
      <c r="I107" s="13"/>
      <c r="J107" s="50"/>
      <c r="K107" s="50"/>
      <c r="M107" s="50"/>
    </row>
    <row r="108" spans="1:13" x14ac:dyDescent="0.35">
      <c r="A108" s="48"/>
      <c r="B108" s="17"/>
      <c r="C108" s="17"/>
      <c r="D108" s="17"/>
      <c r="E108" s="17"/>
      <c r="F108" s="17"/>
      <c r="G108" s="50"/>
      <c r="H108" s="32"/>
      <c r="I108" s="13"/>
      <c r="J108" s="50"/>
      <c r="K108" s="50"/>
      <c r="M108" s="50"/>
    </row>
    <row r="109" spans="1:13" x14ac:dyDescent="0.35">
      <c r="A109" s="48"/>
      <c r="B109" s="17"/>
      <c r="C109" s="17"/>
      <c r="D109" s="17"/>
      <c r="E109" s="17"/>
      <c r="F109" s="17"/>
      <c r="G109" s="50"/>
      <c r="H109" s="32"/>
      <c r="I109" s="13"/>
      <c r="J109" s="50"/>
      <c r="K109" s="50"/>
      <c r="M109" s="50"/>
    </row>
    <row r="110" spans="1:13" x14ac:dyDescent="0.35">
      <c r="A110" s="48"/>
      <c r="B110" s="17"/>
      <c r="C110" s="17"/>
      <c r="D110" s="17"/>
      <c r="E110" s="17"/>
      <c r="F110" s="17"/>
      <c r="G110" s="50"/>
      <c r="H110" s="32"/>
      <c r="I110" s="13"/>
      <c r="J110" s="50"/>
      <c r="K110" s="50"/>
      <c r="M110" s="50"/>
    </row>
    <row r="111" spans="1:13" x14ac:dyDescent="0.35">
      <c r="A111" s="48"/>
      <c r="B111" s="17"/>
      <c r="C111" s="17"/>
      <c r="D111" s="17"/>
      <c r="E111" s="17"/>
      <c r="F111" s="17"/>
      <c r="G111" s="50"/>
      <c r="H111" s="32"/>
      <c r="I111" s="13"/>
      <c r="J111" s="50"/>
      <c r="K111" s="50"/>
      <c r="M111" s="50"/>
    </row>
    <row r="112" spans="1:13" x14ac:dyDescent="0.35">
      <c r="A112" s="48"/>
      <c r="B112" s="17"/>
      <c r="C112" s="17"/>
      <c r="D112" s="17"/>
      <c r="E112" s="17"/>
      <c r="F112" s="17"/>
      <c r="G112" s="50"/>
      <c r="H112" s="32"/>
      <c r="I112" s="13"/>
      <c r="J112" s="50"/>
      <c r="K112" s="50"/>
      <c r="M112" s="50"/>
    </row>
    <row r="113" spans="1:13" x14ac:dyDescent="0.35">
      <c r="A113" s="48"/>
      <c r="B113" s="17"/>
      <c r="C113" s="17"/>
      <c r="D113" s="17"/>
      <c r="E113" s="17"/>
      <c r="F113" s="17"/>
      <c r="G113" s="50"/>
      <c r="H113" s="32"/>
      <c r="I113" s="13"/>
      <c r="J113" s="50"/>
      <c r="K113" s="50"/>
      <c r="M113" s="50"/>
    </row>
    <row r="114" spans="1:13" x14ac:dyDescent="0.35">
      <c r="A114" s="48"/>
      <c r="B114" s="17"/>
      <c r="C114" s="17"/>
      <c r="D114" s="17"/>
      <c r="E114" s="17"/>
      <c r="F114" s="17"/>
      <c r="G114" s="50"/>
      <c r="H114" s="32"/>
      <c r="I114" s="13"/>
      <c r="J114" s="50"/>
      <c r="K114" s="50"/>
      <c r="M114" s="50"/>
    </row>
    <row r="115" spans="1:13" x14ac:dyDescent="0.35">
      <c r="A115" s="48"/>
      <c r="B115" s="17"/>
      <c r="C115" s="17"/>
      <c r="D115" s="17"/>
      <c r="E115" s="17"/>
      <c r="F115" s="17"/>
      <c r="G115" s="50"/>
      <c r="H115" s="32"/>
      <c r="I115" s="13"/>
      <c r="J115" s="50"/>
      <c r="K115" s="50"/>
      <c r="M115" s="50"/>
    </row>
    <row r="116" spans="1:13" x14ac:dyDescent="0.35">
      <c r="A116" s="48"/>
      <c r="B116" s="17"/>
      <c r="C116" s="17"/>
      <c r="D116" s="17"/>
      <c r="E116" s="17"/>
      <c r="F116" s="17"/>
      <c r="G116" s="50"/>
      <c r="H116" s="32"/>
      <c r="I116" s="13"/>
      <c r="J116" s="50"/>
      <c r="K116" s="50"/>
      <c r="M116" s="50"/>
    </row>
    <row r="117" spans="1:13" x14ac:dyDescent="0.35">
      <c r="A117" s="48"/>
      <c r="B117" s="17"/>
      <c r="C117" s="17"/>
      <c r="D117" s="17"/>
      <c r="E117" s="17"/>
      <c r="F117" s="17"/>
      <c r="G117" s="50"/>
      <c r="H117" s="32"/>
      <c r="I117" s="13"/>
      <c r="J117" s="50"/>
      <c r="K117" s="50"/>
      <c r="M117" s="50"/>
    </row>
    <row r="118" spans="1:13" x14ac:dyDescent="0.35">
      <c r="A118" s="48"/>
      <c r="B118" s="17"/>
      <c r="C118" s="17"/>
      <c r="D118" s="17"/>
      <c r="E118" s="17"/>
      <c r="F118" s="17"/>
      <c r="G118" s="50"/>
      <c r="H118" s="32"/>
      <c r="I118" s="13"/>
      <c r="J118" s="50"/>
      <c r="K118" s="50"/>
      <c r="M118" s="50"/>
    </row>
    <row r="119" spans="1:13" x14ac:dyDescent="0.35">
      <c r="A119" s="48"/>
      <c r="B119" s="17"/>
      <c r="C119" s="17"/>
      <c r="D119" s="17"/>
      <c r="E119" s="17"/>
      <c r="F119" s="17"/>
      <c r="G119" s="50"/>
      <c r="H119" s="32"/>
      <c r="I119" s="13"/>
      <c r="J119" s="50"/>
      <c r="K119" s="50"/>
      <c r="M119" s="50"/>
    </row>
    <row r="120" spans="1:13" x14ac:dyDescent="0.35">
      <c r="A120" s="48"/>
      <c r="B120" s="17"/>
      <c r="C120" s="17"/>
      <c r="D120" s="17"/>
      <c r="E120" s="17"/>
      <c r="F120" s="17"/>
      <c r="G120" s="50"/>
      <c r="H120" s="32"/>
      <c r="I120" s="13"/>
      <c r="J120" s="50"/>
      <c r="K120" s="50"/>
      <c r="M120" s="50"/>
    </row>
    <row r="121" spans="1:13" x14ac:dyDescent="0.35">
      <c r="A121" s="48"/>
      <c r="B121" s="17"/>
      <c r="C121" s="17"/>
      <c r="D121" s="17"/>
      <c r="E121" s="17"/>
      <c r="F121" s="17"/>
      <c r="G121" s="50"/>
      <c r="H121" s="32"/>
      <c r="I121" s="13"/>
      <c r="J121" s="50"/>
      <c r="K121" s="50"/>
      <c r="M121" s="50"/>
    </row>
    <row r="122" spans="1:13" x14ac:dyDescent="0.35">
      <c r="A122" s="48"/>
      <c r="B122" s="17"/>
      <c r="C122" s="17"/>
      <c r="D122" s="17"/>
      <c r="E122" s="17"/>
      <c r="F122" s="17"/>
      <c r="G122" s="50"/>
      <c r="H122" s="32"/>
      <c r="I122" s="13"/>
      <c r="J122" s="50"/>
      <c r="K122" s="50"/>
      <c r="M122" s="50"/>
    </row>
    <row r="123" spans="1:13" x14ac:dyDescent="0.35">
      <c r="A123" s="48"/>
      <c r="B123" s="17"/>
      <c r="C123" s="17"/>
      <c r="D123" s="17"/>
      <c r="E123" s="17"/>
      <c r="F123" s="17"/>
      <c r="G123" s="50"/>
      <c r="H123" s="32"/>
      <c r="I123" s="13"/>
      <c r="J123" s="50"/>
      <c r="K123" s="50"/>
      <c r="M123" s="50"/>
    </row>
    <row r="124" spans="1:13" x14ac:dyDescent="0.35">
      <c r="A124" s="48"/>
      <c r="B124" s="17"/>
      <c r="C124" s="17"/>
      <c r="D124" s="17"/>
      <c r="E124" s="17"/>
      <c r="F124" s="17"/>
      <c r="G124" s="50"/>
      <c r="H124" s="32"/>
      <c r="I124" s="13"/>
      <c r="J124" s="50"/>
      <c r="K124" s="50"/>
      <c r="M124" s="50"/>
    </row>
    <row r="125" spans="1:13" x14ac:dyDescent="0.35">
      <c r="A125" s="48"/>
      <c r="B125" s="17"/>
      <c r="C125" s="17"/>
      <c r="D125" s="17"/>
      <c r="E125" s="17"/>
      <c r="F125" s="17"/>
      <c r="G125" s="50"/>
      <c r="H125" s="32"/>
      <c r="I125" s="13"/>
      <c r="J125" s="50"/>
      <c r="K125" s="50"/>
      <c r="M125" s="50"/>
    </row>
    <row r="126" spans="1:13" x14ac:dyDescent="0.35">
      <c r="A126" s="48"/>
      <c r="B126" s="17"/>
      <c r="C126" s="17"/>
      <c r="D126" s="17"/>
      <c r="E126" s="17"/>
      <c r="F126" s="17"/>
      <c r="G126" s="50"/>
      <c r="H126" s="32"/>
      <c r="I126" s="13"/>
      <c r="J126" s="50"/>
      <c r="K126" s="50"/>
      <c r="M126" s="50"/>
    </row>
    <row r="127" spans="1:13" x14ac:dyDescent="0.35">
      <c r="A127" s="48"/>
      <c r="B127" s="17"/>
      <c r="C127" s="17"/>
      <c r="D127" s="17"/>
      <c r="E127" s="17"/>
      <c r="F127" s="17"/>
      <c r="G127" s="50"/>
      <c r="H127" s="32"/>
      <c r="I127" s="13"/>
      <c r="J127" s="50"/>
      <c r="K127" s="50"/>
      <c r="M127" s="50"/>
    </row>
    <row r="128" spans="1:13" x14ac:dyDescent="0.35">
      <c r="A128" s="48"/>
      <c r="B128" s="17"/>
      <c r="C128" s="17"/>
      <c r="D128" s="17"/>
      <c r="E128" s="17"/>
      <c r="F128" s="17"/>
      <c r="G128" s="50"/>
      <c r="H128" s="32"/>
      <c r="I128" s="13"/>
      <c r="J128" s="50"/>
      <c r="K128" s="50"/>
      <c r="M128" s="50"/>
    </row>
    <row r="129" spans="1:13" x14ac:dyDescent="0.35">
      <c r="A129" s="48"/>
      <c r="B129" s="17"/>
      <c r="C129" s="17"/>
      <c r="D129" s="17"/>
      <c r="E129" s="17"/>
      <c r="F129" s="17"/>
      <c r="G129" s="50"/>
      <c r="H129" s="32"/>
      <c r="I129" s="13"/>
      <c r="J129" s="50"/>
      <c r="K129" s="50"/>
      <c r="M129" s="50"/>
    </row>
    <row r="130" spans="1:13" x14ac:dyDescent="0.35">
      <c r="A130" s="48"/>
      <c r="B130" s="17"/>
      <c r="C130" s="17"/>
      <c r="D130" s="17"/>
      <c r="E130" s="17"/>
      <c r="F130" s="17"/>
      <c r="G130" s="50"/>
      <c r="H130" s="32"/>
      <c r="I130" s="13"/>
      <c r="J130" s="50"/>
      <c r="K130" s="50"/>
      <c r="M130" s="50"/>
    </row>
    <row r="131" spans="1:13" x14ac:dyDescent="0.35">
      <c r="A131" s="48"/>
      <c r="B131" s="17"/>
      <c r="C131" s="17"/>
      <c r="D131" s="17"/>
      <c r="E131" s="17"/>
      <c r="F131" s="17"/>
      <c r="G131" s="50"/>
      <c r="H131" s="32"/>
      <c r="I131" s="13"/>
      <c r="J131" s="50"/>
      <c r="K131" s="50"/>
      <c r="M131" s="50"/>
    </row>
    <row r="132" spans="1:13" x14ac:dyDescent="0.35">
      <c r="A132" s="48"/>
      <c r="B132" s="17"/>
      <c r="C132" s="17"/>
      <c r="D132" s="17"/>
      <c r="E132" s="17"/>
      <c r="F132" s="17"/>
      <c r="G132" s="50"/>
      <c r="H132" s="32"/>
      <c r="I132" s="13"/>
      <c r="J132" s="50"/>
      <c r="K132" s="50"/>
      <c r="M132" s="50"/>
    </row>
    <row r="133" spans="1:13" x14ac:dyDescent="0.35">
      <c r="A133" s="48"/>
      <c r="B133" s="17"/>
      <c r="C133" s="17"/>
      <c r="D133" s="17"/>
      <c r="E133" s="17"/>
      <c r="F133" s="17"/>
      <c r="G133" s="50"/>
      <c r="H133" s="32"/>
      <c r="I133" s="13"/>
      <c r="J133" s="50"/>
      <c r="K133" s="50"/>
      <c r="M133" s="50"/>
    </row>
    <row r="134" spans="1:13" x14ac:dyDescent="0.35">
      <c r="A134" s="48"/>
      <c r="B134" s="17"/>
      <c r="C134" s="17"/>
      <c r="D134" s="17"/>
      <c r="E134" s="17"/>
      <c r="F134" s="17"/>
      <c r="G134" s="50"/>
      <c r="H134" s="32"/>
      <c r="I134" s="13"/>
      <c r="J134" s="50"/>
      <c r="K134" s="50"/>
      <c r="M134" s="50"/>
    </row>
    <row r="135" spans="1:13" x14ac:dyDescent="0.35">
      <c r="A135" s="48"/>
      <c r="B135" s="17"/>
      <c r="C135" s="17"/>
      <c r="D135" s="17"/>
      <c r="E135" s="17"/>
      <c r="F135" s="17"/>
      <c r="G135" s="50"/>
      <c r="H135" s="32"/>
      <c r="I135" s="13"/>
      <c r="J135" s="50"/>
      <c r="K135" s="50"/>
      <c r="M135" s="50"/>
    </row>
    <row r="136" spans="1:13" x14ac:dyDescent="0.35">
      <c r="A136" s="48"/>
      <c r="B136" s="17"/>
      <c r="C136" s="17"/>
      <c r="D136" s="17"/>
      <c r="E136" s="17"/>
      <c r="F136" s="17"/>
      <c r="G136" s="50"/>
      <c r="H136" s="32"/>
      <c r="I136" s="13"/>
      <c r="J136" s="50"/>
      <c r="K136" s="50"/>
      <c r="M136" s="50"/>
    </row>
    <row r="137" spans="1:13" x14ac:dyDescent="0.35">
      <c r="A137" s="48"/>
      <c r="B137" s="17"/>
      <c r="C137" s="17"/>
      <c r="D137" s="17"/>
      <c r="E137" s="17"/>
      <c r="F137" s="17"/>
      <c r="G137" s="50"/>
      <c r="H137" s="32"/>
      <c r="I137" s="13"/>
      <c r="J137" s="50"/>
      <c r="K137" s="50"/>
      <c r="M137" s="50"/>
    </row>
    <row r="138" spans="1:13" x14ac:dyDescent="0.35">
      <c r="A138" s="48"/>
      <c r="B138" s="17"/>
      <c r="C138" s="17"/>
      <c r="D138" s="17"/>
      <c r="E138" s="17"/>
      <c r="F138" s="17"/>
      <c r="G138" s="50"/>
      <c r="H138" s="32"/>
      <c r="I138" s="13"/>
      <c r="J138" s="50"/>
      <c r="K138" s="50"/>
      <c r="M138" s="50"/>
    </row>
    <row r="139" spans="1:13" x14ac:dyDescent="0.35">
      <c r="A139" s="48"/>
      <c r="B139" s="17"/>
      <c r="C139" s="17"/>
      <c r="D139" s="17"/>
      <c r="E139" s="17"/>
      <c r="F139" s="17"/>
      <c r="G139" s="50"/>
      <c r="H139" s="32"/>
      <c r="I139" s="13"/>
      <c r="J139" s="50"/>
      <c r="K139" s="50"/>
      <c r="M139" s="50"/>
    </row>
    <row r="140" spans="1:13" x14ac:dyDescent="0.35">
      <c r="A140" s="48"/>
      <c r="B140" s="17"/>
      <c r="C140" s="17"/>
      <c r="D140" s="17"/>
      <c r="E140" s="17"/>
      <c r="F140" s="17"/>
      <c r="G140" s="50"/>
      <c r="H140" s="32"/>
      <c r="I140" s="13"/>
      <c r="J140" s="50"/>
      <c r="K140" s="50"/>
      <c r="M140" s="50"/>
    </row>
    <row r="141" spans="1:13" x14ac:dyDescent="0.35">
      <c r="A141" s="48"/>
      <c r="B141" s="17"/>
      <c r="C141" s="17"/>
      <c r="D141" s="17"/>
      <c r="E141" s="17"/>
      <c r="F141" s="17"/>
      <c r="G141" s="50"/>
      <c r="H141" s="32"/>
      <c r="I141" s="13"/>
      <c r="J141" s="50"/>
      <c r="K141" s="50"/>
      <c r="M141" s="50"/>
    </row>
    <row r="142" spans="1:13" x14ac:dyDescent="0.35">
      <c r="A142" s="48"/>
      <c r="B142" s="17"/>
      <c r="C142" s="17"/>
      <c r="D142" s="17"/>
      <c r="E142" s="17"/>
      <c r="F142" s="17"/>
      <c r="G142" s="50"/>
      <c r="H142" s="32"/>
      <c r="I142" s="13"/>
      <c r="J142" s="50"/>
      <c r="K142" s="50"/>
      <c r="M142" s="50"/>
    </row>
    <row r="143" spans="1:13" x14ac:dyDescent="0.35">
      <c r="A143" s="48"/>
      <c r="B143" s="17"/>
      <c r="C143" s="17"/>
      <c r="D143" s="17"/>
      <c r="E143" s="17"/>
      <c r="F143" s="17"/>
      <c r="G143" s="50"/>
      <c r="H143" s="32"/>
      <c r="I143" s="13"/>
      <c r="J143" s="50"/>
      <c r="K143" s="50"/>
      <c r="M143" s="50"/>
    </row>
    <row r="144" spans="1:13" x14ac:dyDescent="0.35">
      <c r="A144" s="48"/>
      <c r="B144" s="17"/>
      <c r="C144" s="17"/>
      <c r="D144" s="17"/>
      <c r="E144" s="17"/>
      <c r="F144" s="17"/>
      <c r="G144" s="50"/>
      <c r="H144" s="32"/>
      <c r="I144" s="13"/>
      <c r="J144" s="50"/>
      <c r="K144" s="50"/>
      <c r="M144" s="50"/>
    </row>
    <row r="145" spans="1:13" x14ac:dyDescent="0.35">
      <c r="A145" s="48"/>
      <c r="B145" s="17"/>
      <c r="C145" s="17"/>
      <c r="D145" s="17"/>
      <c r="E145" s="17"/>
      <c r="F145" s="17"/>
      <c r="G145" s="50"/>
      <c r="H145" s="32"/>
      <c r="I145" s="13"/>
      <c r="J145" s="50"/>
      <c r="K145" s="50"/>
      <c r="M145" s="50"/>
    </row>
    <row r="146" spans="1:13" x14ac:dyDescent="0.35">
      <c r="A146" s="48"/>
      <c r="B146" s="17"/>
      <c r="C146" s="17"/>
      <c r="D146" s="17"/>
      <c r="E146" s="17"/>
      <c r="F146" s="17"/>
      <c r="G146" s="50"/>
      <c r="H146" s="32"/>
      <c r="I146" s="13"/>
      <c r="J146" s="50"/>
      <c r="K146" s="50"/>
      <c r="M146" s="50"/>
    </row>
    <row r="147" spans="1:13" x14ac:dyDescent="0.35">
      <c r="A147" s="48"/>
      <c r="B147" s="17"/>
      <c r="C147" s="17"/>
      <c r="D147" s="17"/>
      <c r="E147" s="17"/>
      <c r="F147" s="17"/>
      <c r="G147" s="50"/>
      <c r="H147" s="32"/>
      <c r="I147" s="13"/>
      <c r="J147" s="50"/>
      <c r="K147" s="50"/>
      <c r="M147" s="50"/>
    </row>
    <row r="148" spans="1:13" x14ac:dyDescent="0.35">
      <c r="A148" s="48"/>
      <c r="B148" s="17"/>
      <c r="C148" s="17"/>
      <c r="D148" s="17"/>
      <c r="E148" s="17"/>
      <c r="F148" s="17"/>
      <c r="G148" s="50"/>
      <c r="H148" s="32"/>
      <c r="I148" s="13"/>
      <c r="J148" s="50"/>
      <c r="K148" s="50"/>
      <c r="M148" s="50"/>
    </row>
    <row r="149" spans="1:13" x14ac:dyDescent="0.35">
      <c r="A149" s="48"/>
      <c r="B149" s="17"/>
      <c r="C149" s="17"/>
      <c r="D149" s="17"/>
      <c r="E149" s="17"/>
      <c r="F149" s="17"/>
      <c r="G149" s="50"/>
      <c r="H149" s="32"/>
      <c r="I149" s="13"/>
      <c r="J149" s="50"/>
      <c r="K149" s="50"/>
      <c r="M149" s="50"/>
    </row>
    <row r="150" spans="1:13" x14ac:dyDescent="0.35">
      <c r="A150" s="48"/>
      <c r="B150" s="17"/>
      <c r="C150" s="17"/>
      <c r="D150" s="17"/>
      <c r="E150" s="17"/>
      <c r="F150" s="17"/>
      <c r="G150" s="50"/>
      <c r="H150" s="32"/>
      <c r="I150" s="13"/>
      <c r="J150" s="50"/>
      <c r="K150" s="50"/>
      <c r="M150" s="50"/>
    </row>
    <row r="151" spans="1:13" x14ac:dyDescent="0.35">
      <c r="A151" s="48"/>
      <c r="B151" s="17"/>
      <c r="C151" s="17"/>
      <c r="D151" s="17"/>
      <c r="E151" s="17"/>
      <c r="F151" s="17"/>
      <c r="G151" s="50"/>
      <c r="H151" s="32"/>
      <c r="I151" s="13"/>
      <c r="J151" s="50"/>
      <c r="K151" s="50"/>
      <c r="M151" s="50"/>
    </row>
    <row r="152" spans="1:13" x14ac:dyDescent="0.35">
      <c r="A152" s="48"/>
      <c r="B152" s="17"/>
      <c r="C152" s="17"/>
      <c r="D152" s="17"/>
      <c r="E152" s="17"/>
      <c r="F152" s="17"/>
      <c r="G152" s="50"/>
      <c r="H152" s="32"/>
      <c r="I152" s="13"/>
      <c r="J152" s="50"/>
      <c r="K152" s="50"/>
      <c r="M152" s="50"/>
    </row>
    <row r="153" spans="1:13" x14ac:dyDescent="0.35">
      <c r="A153" s="48"/>
      <c r="B153" s="17"/>
      <c r="C153" s="17"/>
      <c r="D153" s="17"/>
      <c r="E153" s="17"/>
      <c r="F153" s="17"/>
      <c r="G153" s="50"/>
      <c r="H153" s="32"/>
      <c r="I153" s="13"/>
      <c r="J153" s="50"/>
      <c r="K153" s="50"/>
      <c r="M153" s="50"/>
    </row>
    <row r="154" spans="1:13" x14ac:dyDescent="0.35">
      <c r="A154" s="48"/>
      <c r="B154" s="17"/>
      <c r="C154" s="17"/>
      <c r="D154" s="17"/>
      <c r="E154" s="17"/>
      <c r="F154" s="17"/>
      <c r="G154" s="50"/>
      <c r="H154" s="32"/>
      <c r="I154" s="13"/>
      <c r="J154" s="50"/>
      <c r="K154" s="50"/>
      <c r="M154" s="50"/>
    </row>
    <row r="155" spans="1:13" x14ac:dyDescent="0.35">
      <c r="A155" s="48"/>
      <c r="B155" s="17"/>
      <c r="C155" s="17"/>
      <c r="D155" s="17"/>
      <c r="E155" s="17"/>
      <c r="F155" s="17"/>
      <c r="G155" s="50"/>
      <c r="H155" s="32"/>
      <c r="I155" s="13"/>
      <c r="J155" s="50"/>
      <c r="K155" s="50"/>
      <c r="M155" s="50"/>
    </row>
    <row r="156" spans="1:13" x14ac:dyDescent="0.35">
      <c r="A156" s="48"/>
      <c r="B156" s="17"/>
      <c r="C156" s="17"/>
      <c r="D156" s="17"/>
      <c r="E156" s="17"/>
      <c r="F156" s="17"/>
      <c r="G156" s="50"/>
      <c r="H156" s="32"/>
      <c r="I156" s="13"/>
      <c r="J156" s="50"/>
      <c r="K156" s="50"/>
      <c r="M156" s="50"/>
    </row>
    <row r="157" spans="1:13" x14ac:dyDescent="0.35">
      <c r="A157" s="48"/>
      <c r="B157" s="17"/>
      <c r="C157" s="17"/>
      <c r="D157" s="17"/>
      <c r="E157" s="17"/>
      <c r="F157" s="17"/>
      <c r="G157" s="50"/>
      <c r="H157" s="32"/>
      <c r="I157" s="13"/>
      <c r="J157" s="50"/>
      <c r="K157" s="50"/>
      <c r="M157" s="50"/>
    </row>
    <row r="158" spans="1:13" x14ac:dyDescent="0.35">
      <c r="A158" s="48"/>
      <c r="B158" s="17"/>
      <c r="C158" s="17"/>
      <c r="D158" s="17"/>
      <c r="E158" s="17"/>
      <c r="F158" s="17"/>
      <c r="G158" s="50"/>
      <c r="H158" s="32"/>
      <c r="I158" s="13"/>
      <c r="J158" s="50"/>
      <c r="K158" s="50"/>
      <c r="M158" s="50"/>
    </row>
    <row r="159" spans="1:13" x14ac:dyDescent="0.35">
      <c r="A159" s="48"/>
      <c r="B159" s="17"/>
      <c r="C159" s="17"/>
      <c r="D159" s="17"/>
      <c r="E159" s="17"/>
      <c r="F159" s="17"/>
      <c r="G159" s="50"/>
      <c r="H159" s="32"/>
      <c r="I159" s="13"/>
      <c r="J159" s="50"/>
      <c r="K159" s="50"/>
      <c r="M159" s="50"/>
    </row>
    <row r="160" spans="1:13" x14ac:dyDescent="0.35">
      <c r="A160" s="48"/>
      <c r="B160" s="17"/>
      <c r="C160" s="17"/>
      <c r="D160" s="17"/>
      <c r="E160" s="17"/>
      <c r="F160" s="17"/>
      <c r="G160" s="50"/>
      <c r="H160" s="32"/>
      <c r="I160" s="13"/>
      <c r="J160" s="50"/>
      <c r="K160" s="50"/>
      <c r="M160" s="50"/>
    </row>
    <row r="161" spans="1:13" x14ac:dyDescent="0.35">
      <c r="A161" s="48"/>
      <c r="B161" s="17"/>
      <c r="C161" s="17"/>
      <c r="D161" s="17"/>
      <c r="E161" s="17"/>
      <c r="F161" s="17"/>
      <c r="G161" s="50"/>
      <c r="H161" s="32"/>
      <c r="I161" s="13"/>
      <c r="J161" s="50"/>
      <c r="K161" s="50"/>
      <c r="M161" s="50"/>
    </row>
    <row r="162" spans="1:13" x14ac:dyDescent="0.35">
      <c r="A162" s="48"/>
      <c r="B162" s="17"/>
      <c r="C162" s="17"/>
      <c r="D162" s="17"/>
      <c r="E162" s="17"/>
      <c r="F162" s="17"/>
      <c r="G162" s="50"/>
      <c r="H162" s="32"/>
      <c r="I162" s="13"/>
      <c r="J162" s="50"/>
      <c r="K162" s="50"/>
      <c r="M162" s="50"/>
    </row>
    <row r="163" spans="1:13" x14ac:dyDescent="0.35">
      <c r="A163" s="48"/>
      <c r="B163" s="17"/>
      <c r="C163" s="17"/>
      <c r="D163" s="17"/>
      <c r="E163" s="17"/>
      <c r="F163" s="17"/>
      <c r="G163" s="50"/>
      <c r="H163" s="32"/>
      <c r="I163" s="13"/>
      <c r="J163" s="50"/>
      <c r="K163" s="50"/>
      <c r="M163" s="50"/>
    </row>
    <row r="164" spans="1:13" x14ac:dyDescent="0.35">
      <c r="A164" s="48"/>
      <c r="B164" s="17"/>
      <c r="C164" s="17"/>
      <c r="D164" s="17"/>
      <c r="E164" s="17"/>
      <c r="F164" s="17"/>
      <c r="G164" s="50"/>
      <c r="H164" s="32"/>
      <c r="I164" s="13"/>
      <c r="J164" s="50"/>
      <c r="K164" s="50"/>
      <c r="M164" s="50"/>
    </row>
    <row r="165" spans="1:13" x14ac:dyDescent="0.35">
      <c r="A165" s="48"/>
      <c r="B165" s="17"/>
      <c r="C165" s="17"/>
      <c r="D165" s="17"/>
      <c r="E165" s="17"/>
      <c r="F165" s="17"/>
      <c r="G165" s="50"/>
      <c r="H165" s="32"/>
      <c r="I165" s="13"/>
      <c r="J165" s="50"/>
      <c r="K165" s="50"/>
      <c r="M165" s="50"/>
    </row>
    <row r="166" spans="1:13" x14ac:dyDescent="0.35">
      <c r="A166" s="48"/>
      <c r="B166" s="17"/>
      <c r="C166" s="17"/>
      <c r="D166" s="17"/>
      <c r="E166" s="17"/>
      <c r="F166" s="17"/>
      <c r="G166" s="50"/>
      <c r="H166" s="32"/>
      <c r="I166" s="13"/>
      <c r="J166" s="50"/>
      <c r="K166" s="50"/>
      <c r="M166" s="50"/>
    </row>
    <row r="167" spans="1:13" x14ac:dyDescent="0.35">
      <c r="A167" s="48"/>
      <c r="B167" s="17"/>
      <c r="C167" s="17"/>
      <c r="D167" s="17"/>
      <c r="E167" s="17"/>
      <c r="F167" s="17"/>
      <c r="G167" s="50"/>
      <c r="H167" s="32"/>
      <c r="I167" s="13"/>
      <c r="J167" s="50"/>
      <c r="K167" s="50"/>
      <c r="M167" s="50"/>
    </row>
    <row r="168" spans="1:13" x14ac:dyDescent="0.35">
      <c r="A168" s="48"/>
      <c r="B168" s="17"/>
      <c r="C168" s="17"/>
      <c r="D168" s="17"/>
      <c r="E168" s="17"/>
      <c r="F168" s="17"/>
      <c r="G168" s="50"/>
      <c r="H168" s="32"/>
      <c r="I168" s="13"/>
      <c r="J168" s="50"/>
      <c r="K168" s="50"/>
      <c r="M168" s="50"/>
    </row>
    <row r="169" spans="1:13" x14ac:dyDescent="0.35">
      <c r="A169" s="48"/>
      <c r="B169" s="17"/>
      <c r="C169" s="17"/>
      <c r="D169" s="17"/>
      <c r="E169" s="17"/>
      <c r="F169" s="17"/>
      <c r="G169" s="50"/>
      <c r="H169" s="32"/>
      <c r="I169" s="13"/>
      <c r="J169" s="50"/>
      <c r="K169" s="50"/>
      <c r="M169" s="50"/>
    </row>
    <row r="170" spans="1:13" x14ac:dyDescent="0.35">
      <c r="A170" s="48"/>
      <c r="B170" s="17"/>
      <c r="C170" s="17"/>
      <c r="D170" s="17"/>
      <c r="E170" s="17"/>
      <c r="F170" s="17"/>
      <c r="G170" s="50"/>
      <c r="H170" s="32"/>
      <c r="I170" s="13"/>
      <c r="J170" s="50"/>
      <c r="K170" s="50"/>
      <c r="M170" s="50"/>
    </row>
    <row r="171" spans="1:13" x14ac:dyDescent="0.35">
      <c r="A171" s="48"/>
      <c r="B171" s="17"/>
      <c r="C171" s="17"/>
      <c r="D171" s="17"/>
      <c r="E171" s="17"/>
      <c r="F171" s="17"/>
      <c r="G171" s="50"/>
      <c r="H171" s="32"/>
      <c r="I171" s="13"/>
      <c r="J171" s="50"/>
      <c r="K171" s="50"/>
      <c r="M171" s="50"/>
    </row>
    <row r="172" spans="1:13" x14ac:dyDescent="0.35">
      <c r="A172" s="48"/>
      <c r="B172" s="17"/>
      <c r="C172" s="17"/>
      <c r="D172" s="17"/>
      <c r="E172" s="17"/>
      <c r="F172" s="17"/>
      <c r="G172" s="50"/>
      <c r="H172" s="32"/>
      <c r="I172" s="13"/>
      <c r="J172" s="50"/>
      <c r="K172" s="50"/>
      <c r="M172" s="50"/>
    </row>
    <row r="173" spans="1:13" x14ac:dyDescent="0.35">
      <c r="A173" s="48"/>
      <c r="B173" s="17"/>
      <c r="C173" s="17"/>
      <c r="D173" s="17"/>
      <c r="E173" s="17"/>
      <c r="F173" s="17"/>
      <c r="G173" s="50"/>
      <c r="H173" s="32"/>
      <c r="I173" s="13"/>
      <c r="J173" s="50"/>
      <c r="K173" s="50"/>
      <c r="M173" s="50"/>
    </row>
    <row r="174" spans="1:13" x14ac:dyDescent="0.35">
      <c r="A174" s="48"/>
      <c r="B174" s="17"/>
      <c r="C174" s="17"/>
      <c r="D174" s="17"/>
      <c r="E174" s="17"/>
      <c r="F174" s="17"/>
      <c r="G174" s="50"/>
      <c r="H174" s="32"/>
      <c r="I174" s="13"/>
      <c r="J174" s="50"/>
      <c r="K174" s="50"/>
      <c r="M174" s="50"/>
    </row>
    <row r="175" spans="1:13" x14ac:dyDescent="0.35">
      <c r="A175" s="48"/>
      <c r="B175" s="17"/>
      <c r="C175" s="17"/>
      <c r="D175" s="17"/>
      <c r="E175" s="17"/>
      <c r="F175" s="17"/>
      <c r="G175" s="50"/>
      <c r="H175" s="32"/>
      <c r="I175" s="13"/>
      <c r="J175" s="50"/>
      <c r="K175" s="50"/>
      <c r="M175" s="50"/>
    </row>
    <row r="176" spans="1:13" x14ac:dyDescent="0.35">
      <c r="A176" s="48"/>
      <c r="B176" s="17"/>
      <c r="C176" s="17"/>
      <c r="D176" s="17"/>
      <c r="E176" s="17"/>
      <c r="F176" s="17"/>
      <c r="G176" s="50"/>
      <c r="H176" s="32"/>
      <c r="I176" s="13"/>
      <c r="J176" s="50"/>
      <c r="K176" s="50"/>
      <c r="M176" s="50"/>
    </row>
    <row r="177" spans="1:13" x14ac:dyDescent="0.35">
      <c r="A177" s="48"/>
      <c r="B177" s="17"/>
      <c r="C177" s="17"/>
      <c r="D177" s="17"/>
      <c r="E177" s="17"/>
      <c r="F177" s="17"/>
      <c r="G177" s="50"/>
      <c r="H177" s="32"/>
      <c r="I177" s="13"/>
      <c r="J177" s="50"/>
      <c r="K177" s="50"/>
      <c r="M177" s="50"/>
    </row>
    <row r="178" spans="1:13" x14ac:dyDescent="0.35">
      <c r="A178" s="48"/>
      <c r="B178" s="17"/>
      <c r="C178" s="17"/>
      <c r="D178" s="17"/>
      <c r="E178" s="17"/>
      <c r="F178" s="17"/>
      <c r="G178" s="50"/>
      <c r="H178" s="32"/>
      <c r="I178" s="13"/>
      <c r="J178" s="50"/>
      <c r="K178" s="50"/>
      <c r="M178" s="50"/>
    </row>
    <row r="179" spans="1:13" x14ac:dyDescent="0.35">
      <c r="A179" s="48"/>
      <c r="B179" s="17"/>
      <c r="C179" s="17"/>
      <c r="D179" s="17"/>
      <c r="E179" s="17"/>
      <c r="F179" s="17"/>
      <c r="G179" s="50"/>
      <c r="H179" s="32"/>
      <c r="I179" s="13"/>
      <c r="J179" s="50"/>
      <c r="K179" s="50"/>
      <c r="M179" s="50"/>
    </row>
    <row r="180" spans="1:13" x14ac:dyDescent="0.35">
      <c r="A180" s="48"/>
      <c r="B180" s="17"/>
      <c r="C180" s="17"/>
      <c r="D180" s="17"/>
      <c r="E180" s="17"/>
      <c r="F180" s="17"/>
      <c r="G180" s="50"/>
      <c r="H180" s="32"/>
      <c r="I180" s="13"/>
      <c r="J180" s="50"/>
      <c r="K180" s="50"/>
      <c r="M180" s="50"/>
    </row>
    <row r="181" spans="1:13" x14ac:dyDescent="0.35">
      <c r="A181" s="48"/>
      <c r="B181" s="17"/>
      <c r="C181" s="17"/>
      <c r="D181" s="17"/>
      <c r="E181" s="17"/>
      <c r="F181" s="17"/>
      <c r="G181" s="50"/>
      <c r="H181" s="32"/>
      <c r="I181" s="13"/>
      <c r="J181" s="50"/>
      <c r="K181" s="50"/>
      <c r="M181" s="50"/>
    </row>
    <row r="182" spans="1:13" x14ac:dyDescent="0.35">
      <c r="A182" s="48"/>
      <c r="B182" s="17"/>
      <c r="C182" s="17"/>
      <c r="D182" s="17"/>
      <c r="E182" s="17"/>
      <c r="F182" s="17"/>
      <c r="G182" s="50"/>
      <c r="H182" s="32"/>
      <c r="I182" s="13"/>
      <c r="J182" s="50"/>
      <c r="K182" s="50"/>
      <c r="M182" s="50"/>
    </row>
    <row r="183" spans="1:13" x14ac:dyDescent="0.35">
      <c r="A183" s="48"/>
      <c r="B183" s="17"/>
      <c r="C183" s="17"/>
      <c r="D183" s="17"/>
      <c r="E183" s="17"/>
      <c r="F183" s="17"/>
      <c r="G183" s="50"/>
      <c r="H183" s="32"/>
      <c r="I183" s="13"/>
      <c r="J183" s="50"/>
      <c r="K183" s="50"/>
      <c r="M183" s="50"/>
    </row>
    <row r="184" spans="1:13" x14ac:dyDescent="0.35">
      <c r="A184" s="48"/>
      <c r="B184" s="17"/>
      <c r="C184" s="17"/>
      <c r="D184" s="17"/>
      <c r="E184" s="17"/>
      <c r="F184" s="17"/>
      <c r="G184" s="50"/>
      <c r="H184" s="32"/>
      <c r="I184" s="13"/>
      <c r="J184" s="50"/>
      <c r="K184" s="50"/>
      <c r="M184" s="50"/>
    </row>
    <row r="185" spans="1:13" x14ac:dyDescent="0.35">
      <c r="A185" s="48"/>
      <c r="B185" s="17"/>
      <c r="C185" s="17"/>
      <c r="D185" s="17"/>
      <c r="E185" s="17"/>
      <c r="F185" s="17"/>
      <c r="G185" s="50"/>
      <c r="H185" s="32"/>
      <c r="I185" s="13"/>
      <c r="J185" s="50"/>
      <c r="K185" s="50"/>
      <c r="M185" s="50"/>
    </row>
    <row r="186" spans="1:13" x14ac:dyDescent="0.35">
      <c r="A186" s="48"/>
      <c r="B186" s="17"/>
      <c r="C186" s="17"/>
      <c r="D186" s="17"/>
      <c r="E186" s="17"/>
      <c r="F186" s="17"/>
      <c r="G186" s="50"/>
      <c r="H186" s="32"/>
      <c r="I186" s="13"/>
      <c r="J186" s="50"/>
      <c r="K186" s="50"/>
      <c r="M186" s="50"/>
    </row>
    <row r="187" spans="1:13" x14ac:dyDescent="0.35">
      <c r="A187" s="48"/>
      <c r="B187" s="17"/>
      <c r="C187" s="17"/>
      <c r="D187" s="17"/>
      <c r="E187" s="17"/>
      <c r="F187" s="17"/>
      <c r="G187" s="50"/>
      <c r="H187" s="32"/>
      <c r="I187" s="13"/>
      <c r="J187" s="50"/>
      <c r="K187" s="50"/>
      <c r="M187" s="50"/>
    </row>
    <row r="188" spans="1:13" x14ac:dyDescent="0.35">
      <c r="A188" s="48"/>
      <c r="B188" s="17"/>
      <c r="C188" s="17"/>
      <c r="D188" s="17"/>
      <c r="E188" s="17"/>
      <c r="F188" s="17"/>
      <c r="G188" s="50"/>
      <c r="H188" s="32"/>
      <c r="I188" s="13"/>
      <c r="J188" s="50"/>
      <c r="K188" s="50"/>
      <c r="M188" s="50"/>
    </row>
    <row r="189" spans="1:13" x14ac:dyDescent="0.35">
      <c r="A189" s="48"/>
      <c r="B189" s="17"/>
      <c r="C189" s="17"/>
      <c r="D189" s="17"/>
      <c r="E189" s="17"/>
      <c r="F189" s="17"/>
      <c r="G189" s="50"/>
      <c r="H189" s="32"/>
      <c r="I189" s="13"/>
      <c r="J189" s="50"/>
      <c r="K189" s="50"/>
      <c r="M189" s="50"/>
    </row>
    <row r="190" spans="1:13" x14ac:dyDescent="0.35">
      <c r="A190" s="48"/>
      <c r="B190" s="17"/>
      <c r="C190" s="17"/>
      <c r="D190" s="17"/>
      <c r="E190" s="17"/>
      <c r="F190" s="17"/>
      <c r="G190" s="50"/>
      <c r="H190" s="32"/>
      <c r="I190" s="13"/>
      <c r="J190" s="50"/>
      <c r="K190" s="50"/>
      <c r="M190" s="50"/>
    </row>
    <row r="191" spans="1:13" x14ac:dyDescent="0.35">
      <c r="A191" s="48"/>
      <c r="B191" s="17"/>
      <c r="C191" s="17"/>
      <c r="D191" s="17"/>
      <c r="E191" s="17"/>
      <c r="F191" s="17"/>
      <c r="G191" s="50"/>
      <c r="H191" s="32"/>
      <c r="I191" s="13"/>
      <c r="J191" s="50"/>
      <c r="K191" s="50"/>
      <c r="M191" s="50"/>
    </row>
    <row r="192" spans="1:13" x14ac:dyDescent="0.35">
      <c r="A192" s="48"/>
      <c r="B192" s="17"/>
      <c r="C192" s="17"/>
      <c r="D192" s="17"/>
      <c r="E192" s="17"/>
      <c r="F192" s="17"/>
      <c r="G192" s="50"/>
      <c r="H192" s="32"/>
      <c r="I192" s="13"/>
      <c r="J192" s="50"/>
      <c r="K192" s="50"/>
      <c r="M192" s="50"/>
    </row>
    <row r="193" spans="1:13" x14ac:dyDescent="0.35">
      <c r="A193" s="48"/>
      <c r="B193" s="17"/>
      <c r="C193" s="17"/>
      <c r="D193" s="17"/>
      <c r="E193" s="17"/>
      <c r="F193" s="17"/>
      <c r="G193" s="50"/>
      <c r="H193" s="32"/>
      <c r="I193" s="13"/>
      <c r="J193" s="50"/>
      <c r="K193" s="50"/>
      <c r="M193" s="50"/>
    </row>
    <row r="194" spans="1:13" x14ac:dyDescent="0.35">
      <c r="A194" s="48"/>
      <c r="B194" s="17"/>
      <c r="C194" s="17"/>
      <c r="D194" s="17"/>
      <c r="E194" s="17"/>
      <c r="F194" s="17"/>
      <c r="G194" s="50"/>
      <c r="H194" s="32"/>
      <c r="I194" s="13"/>
      <c r="J194" s="50"/>
      <c r="K194" s="50"/>
      <c r="M194" s="50"/>
    </row>
    <row r="195" spans="1:13" x14ac:dyDescent="0.35">
      <c r="A195" s="48"/>
      <c r="B195" s="17"/>
      <c r="C195" s="17"/>
      <c r="D195" s="17"/>
      <c r="E195" s="17"/>
      <c r="F195" s="17"/>
      <c r="G195" s="50"/>
      <c r="H195" s="32"/>
      <c r="I195" s="13"/>
      <c r="J195" s="50"/>
      <c r="K195" s="50"/>
      <c r="M195" s="50"/>
    </row>
    <row r="196" spans="1:13" x14ac:dyDescent="0.35">
      <c r="A196" s="48"/>
      <c r="B196" s="17"/>
      <c r="C196" s="17"/>
      <c r="D196" s="17"/>
      <c r="E196" s="17"/>
      <c r="F196" s="17"/>
      <c r="G196" s="50"/>
      <c r="H196" s="32"/>
      <c r="I196" s="13"/>
      <c r="J196" s="50"/>
      <c r="K196" s="50"/>
      <c r="M196" s="50"/>
    </row>
    <row r="197" spans="1:13" x14ac:dyDescent="0.35">
      <c r="A197" s="48"/>
      <c r="B197" s="17"/>
      <c r="C197" s="17"/>
      <c r="D197" s="17"/>
      <c r="E197" s="17"/>
      <c r="F197" s="17"/>
      <c r="G197" s="50"/>
      <c r="H197" s="32"/>
      <c r="I197" s="13"/>
      <c r="J197" s="50"/>
      <c r="K197" s="50"/>
      <c r="M197" s="50"/>
    </row>
    <row r="198" spans="1:13" x14ac:dyDescent="0.35">
      <c r="A198" s="48"/>
      <c r="B198" s="17"/>
      <c r="C198" s="17"/>
      <c r="D198" s="17"/>
      <c r="E198" s="17"/>
      <c r="F198" s="17"/>
      <c r="G198" s="50"/>
      <c r="H198" s="32"/>
      <c r="I198" s="13"/>
      <c r="J198" s="50"/>
      <c r="K198" s="50"/>
      <c r="M198" s="50"/>
    </row>
    <row r="199" spans="1:13" x14ac:dyDescent="0.35">
      <c r="A199" s="48"/>
      <c r="B199" s="17"/>
      <c r="C199" s="17"/>
      <c r="D199" s="17"/>
      <c r="E199" s="17"/>
      <c r="F199" s="17"/>
      <c r="G199" s="50"/>
      <c r="H199" s="32"/>
      <c r="I199" s="13"/>
      <c r="J199" s="50"/>
      <c r="K199" s="50"/>
      <c r="M199" s="50"/>
    </row>
    <row r="200" spans="1:13" x14ac:dyDescent="0.35">
      <c r="A200" s="48"/>
      <c r="B200" s="17"/>
      <c r="C200" s="17"/>
      <c r="D200" s="17"/>
      <c r="E200" s="17"/>
      <c r="F200" s="17"/>
      <c r="G200" s="50"/>
      <c r="H200" s="32"/>
      <c r="I200" s="13"/>
      <c r="J200" s="50"/>
      <c r="K200" s="50"/>
      <c r="M200" s="50"/>
    </row>
    <row r="201" spans="1:13" x14ac:dyDescent="0.35">
      <c r="A201" s="48"/>
      <c r="B201" s="17"/>
      <c r="C201" s="17"/>
      <c r="D201" s="17"/>
      <c r="E201" s="17"/>
      <c r="F201" s="17"/>
      <c r="G201" s="50"/>
      <c r="H201" s="32"/>
      <c r="I201" s="13"/>
      <c r="J201" s="50"/>
      <c r="K201" s="50"/>
      <c r="M201" s="50"/>
    </row>
    <row r="202" spans="1:13" x14ac:dyDescent="0.35">
      <c r="A202" s="48"/>
      <c r="B202" s="17"/>
      <c r="C202" s="17"/>
      <c r="D202" s="17"/>
      <c r="E202" s="17"/>
      <c r="F202" s="17"/>
      <c r="G202" s="50"/>
      <c r="H202" s="32"/>
      <c r="I202" s="13"/>
      <c r="J202" s="50"/>
      <c r="K202" s="50"/>
      <c r="M202" s="50"/>
    </row>
    <row r="203" spans="1:13" x14ac:dyDescent="0.35">
      <c r="A203" s="48"/>
      <c r="B203" s="17"/>
      <c r="C203" s="17"/>
      <c r="D203" s="17"/>
      <c r="E203" s="17"/>
      <c r="F203" s="17"/>
      <c r="G203" s="50"/>
      <c r="H203" s="32"/>
      <c r="I203" s="13"/>
      <c r="J203" s="50"/>
      <c r="K203" s="50"/>
      <c r="M203" s="50"/>
    </row>
    <row r="204" spans="1:13" x14ac:dyDescent="0.35">
      <c r="A204" s="48"/>
      <c r="B204" s="17"/>
      <c r="C204" s="17"/>
      <c r="D204" s="17"/>
      <c r="E204" s="17"/>
      <c r="F204" s="17"/>
      <c r="G204" s="50"/>
      <c r="H204" s="32"/>
      <c r="I204" s="13"/>
      <c r="J204" s="50"/>
      <c r="K204" s="50"/>
      <c r="M204" s="50"/>
    </row>
    <row r="205" spans="1:13" x14ac:dyDescent="0.35">
      <c r="A205" s="48"/>
      <c r="B205" s="17"/>
      <c r="C205" s="17"/>
      <c r="D205" s="17"/>
      <c r="E205" s="17"/>
      <c r="F205" s="17"/>
      <c r="G205" s="50"/>
      <c r="H205" s="32"/>
      <c r="I205" s="13"/>
      <c r="J205" s="50"/>
      <c r="K205" s="50"/>
      <c r="M205" s="50"/>
    </row>
    <row r="206" spans="1:13" x14ac:dyDescent="0.35">
      <c r="A206" s="48"/>
      <c r="B206" s="17"/>
      <c r="C206" s="17"/>
      <c r="D206" s="17"/>
      <c r="E206" s="17"/>
      <c r="F206" s="17"/>
      <c r="G206" s="50"/>
      <c r="H206" s="32"/>
      <c r="I206" s="13"/>
      <c r="J206" s="50"/>
      <c r="K206" s="50"/>
      <c r="M206" s="50"/>
    </row>
    <row r="207" spans="1:13" x14ac:dyDescent="0.35">
      <c r="A207" s="48"/>
      <c r="B207" s="17"/>
      <c r="C207" s="17"/>
      <c r="D207" s="17"/>
      <c r="E207" s="17"/>
      <c r="F207" s="17"/>
      <c r="G207" s="50"/>
      <c r="H207" s="32"/>
      <c r="I207" s="13"/>
      <c r="J207" s="50"/>
      <c r="K207" s="50"/>
      <c r="M207" s="50"/>
    </row>
    <row r="208" spans="1:13" x14ac:dyDescent="0.35">
      <c r="A208" s="48"/>
      <c r="B208" s="17"/>
      <c r="C208" s="17"/>
      <c r="D208" s="17"/>
      <c r="E208" s="17"/>
      <c r="F208" s="17"/>
      <c r="G208" s="50"/>
      <c r="H208" s="32"/>
      <c r="I208" s="13"/>
      <c r="J208" s="50"/>
      <c r="K208" s="50"/>
      <c r="M208" s="50"/>
    </row>
    <row r="209" spans="1:13" x14ac:dyDescent="0.35">
      <c r="A209" s="48"/>
      <c r="B209" s="17"/>
      <c r="C209" s="17"/>
      <c r="D209" s="17"/>
      <c r="E209" s="17"/>
      <c r="F209" s="17"/>
      <c r="G209" s="50"/>
      <c r="H209" s="32"/>
      <c r="I209" s="13"/>
      <c r="J209" s="50"/>
      <c r="K209" s="50"/>
      <c r="M209" s="50"/>
    </row>
    <row r="210" spans="1:13" x14ac:dyDescent="0.35">
      <c r="A210" s="48"/>
      <c r="B210" s="17"/>
      <c r="C210" s="17"/>
      <c r="D210" s="17"/>
      <c r="E210" s="17"/>
      <c r="F210" s="17"/>
      <c r="G210" s="50"/>
      <c r="H210" s="32"/>
      <c r="I210" s="13"/>
      <c r="J210" s="50"/>
      <c r="K210" s="50"/>
      <c r="M210" s="50"/>
    </row>
    <row r="211" spans="1:13" x14ac:dyDescent="0.35">
      <c r="A211" s="48"/>
      <c r="B211" s="17"/>
      <c r="C211" s="17"/>
      <c r="D211" s="17"/>
      <c r="E211" s="17"/>
      <c r="F211" s="17"/>
      <c r="G211" s="50"/>
      <c r="H211" s="32"/>
      <c r="I211" s="13"/>
      <c r="J211" s="50"/>
      <c r="K211" s="50"/>
      <c r="M211" s="50"/>
    </row>
    <row r="212" spans="1:13" x14ac:dyDescent="0.35">
      <c r="A212" s="48"/>
      <c r="B212" s="17"/>
      <c r="C212" s="17"/>
      <c r="D212" s="17"/>
      <c r="E212" s="17"/>
      <c r="F212" s="17"/>
      <c r="G212" s="50"/>
      <c r="H212" s="32"/>
      <c r="I212" s="13"/>
      <c r="J212" s="50"/>
      <c r="K212" s="50"/>
      <c r="M212" s="50"/>
    </row>
    <row r="213" spans="1:13" x14ac:dyDescent="0.35">
      <c r="A213" s="48"/>
      <c r="B213" s="17"/>
      <c r="C213" s="17"/>
      <c r="D213" s="17"/>
      <c r="E213" s="17"/>
      <c r="F213" s="17"/>
      <c r="G213" s="50"/>
      <c r="H213" s="32"/>
      <c r="I213" s="13"/>
      <c r="J213" s="50"/>
      <c r="K213" s="50"/>
      <c r="M213" s="50"/>
    </row>
    <row r="214" spans="1:13" x14ac:dyDescent="0.35">
      <c r="A214" s="48"/>
      <c r="B214" s="17"/>
      <c r="C214" s="17"/>
      <c r="D214" s="17"/>
      <c r="E214" s="17"/>
      <c r="F214" s="17"/>
      <c r="G214" s="50"/>
      <c r="H214" s="32"/>
      <c r="I214" s="13"/>
      <c r="J214" s="50"/>
      <c r="K214" s="50"/>
      <c r="M214" s="50"/>
    </row>
    <row r="215" spans="1:13" x14ac:dyDescent="0.35">
      <c r="A215" s="48"/>
      <c r="B215" s="17"/>
      <c r="C215" s="17"/>
      <c r="D215" s="17"/>
      <c r="E215" s="17"/>
      <c r="F215" s="17"/>
      <c r="G215" s="50"/>
      <c r="H215" s="32"/>
      <c r="I215" s="13"/>
      <c r="J215" s="50"/>
      <c r="K215" s="50"/>
      <c r="M215" s="50"/>
    </row>
    <row r="216" spans="1:13" x14ac:dyDescent="0.35">
      <c r="A216" s="48"/>
      <c r="B216" s="17"/>
      <c r="C216" s="17"/>
      <c r="D216" s="17"/>
      <c r="E216" s="17"/>
      <c r="F216" s="17"/>
      <c r="G216" s="50"/>
      <c r="H216" s="32"/>
      <c r="I216" s="13"/>
      <c r="J216" s="50"/>
      <c r="K216" s="50"/>
      <c r="M216" s="50"/>
    </row>
    <row r="217" spans="1:13" x14ac:dyDescent="0.35">
      <c r="A217" s="48"/>
      <c r="B217" s="17"/>
      <c r="C217" s="17"/>
      <c r="D217" s="17"/>
      <c r="E217" s="17"/>
      <c r="F217" s="17"/>
      <c r="G217" s="50"/>
      <c r="H217" s="32"/>
      <c r="I217" s="13"/>
      <c r="J217" s="50"/>
      <c r="K217" s="50"/>
      <c r="M217" s="50"/>
    </row>
    <row r="218" spans="1:13" x14ac:dyDescent="0.35">
      <c r="A218" s="48"/>
      <c r="B218" s="17"/>
      <c r="C218" s="17"/>
      <c r="D218" s="17"/>
      <c r="E218" s="17"/>
      <c r="F218" s="17"/>
      <c r="G218" s="50"/>
      <c r="H218" s="32"/>
      <c r="I218" s="13"/>
      <c r="J218" s="50"/>
      <c r="K218" s="50"/>
      <c r="M218" s="50"/>
    </row>
    <row r="219" spans="1:13" x14ac:dyDescent="0.35">
      <c r="A219" s="48"/>
      <c r="B219" s="17"/>
      <c r="C219" s="17"/>
      <c r="D219" s="17"/>
      <c r="E219" s="17"/>
      <c r="F219" s="17"/>
      <c r="G219" s="50"/>
      <c r="H219" s="32"/>
      <c r="I219" s="13"/>
      <c r="J219" s="50"/>
      <c r="K219" s="50"/>
      <c r="M219" s="50"/>
    </row>
    <row r="220" spans="1:13" x14ac:dyDescent="0.35">
      <c r="A220" s="48"/>
      <c r="B220" s="17"/>
      <c r="C220" s="17"/>
      <c r="D220" s="17"/>
      <c r="E220" s="17"/>
      <c r="F220" s="17"/>
      <c r="G220" s="50"/>
      <c r="H220" s="32"/>
      <c r="I220" s="13"/>
      <c r="J220" s="50"/>
      <c r="K220" s="50"/>
      <c r="M220" s="50"/>
    </row>
    <row r="221" spans="1:13" x14ac:dyDescent="0.35">
      <c r="A221" s="48"/>
      <c r="B221" s="17"/>
      <c r="C221" s="17"/>
      <c r="D221" s="17"/>
      <c r="E221" s="17"/>
      <c r="F221" s="17"/>
      <c r="G221" s="50"/>
      <c r="H221" s="32"/>
      <c r="I221" s="13"/>
      <c r="J221" s="50"/>
      <c r="K221" s="50"/>
      <c r="M221" s="50"/>
    </row>
    <row r="222" spans="1:13" x14ac:dyDescent="0.35">
      <c r="A222" s="48"/>
      <c r="B222" s="17"/>
      <c r="C222" s="17"/>
      <c r="D222" s="17"/>
      <c r="E222" s="17"/>
      <c r="F222" s="17"/>
      <c r="G222" s="50"/>
      <c r="H222" s="32"/>
      <c r="I222" s="13"/>
      <c r="J222" s="50"/>
      <c r="K222" s="50"/>
      <c r="M222" s="50"/>
    </row>
    <row r="223" spans="1:13" x14ac:dyDescent="0.35">
      <c r="A223" s="48"/>
      <c r="B223" s="17"/>
      <c r="C223" s="17"/>
      <c r="D223" s="17"/>
      <c r="E223" s="17"/>
      <c r="F223" s="17"/>
      <c r="G223" s="50"/>
      <c r="H223" s="32"/>
      <c r="I223" s="13"/>
      <c r="J223" s="50"/>
      <c r="K223" s="50"/>
      <c r="M223" s="50"/>
    </row>
    <row r="224" spans="1:13" x14ac:dyDescent="0.35">
      <c r="A224" s="48"/>
      <c r="B224" s="17"/>
      <c r="C224" s="17"/>
      <c r="D224" s="17"/>
      <c r="E224" s="17"/>
      <c r="F224" s="17"/>
      <c r="G224" s="50"/>
      <c r="H224" s="32"/>
      <c r="I224" s="13"/>
      <c r="J224" s="50"/>
      <c r="K224" s="50"/>
      <c r="M224" s="50"/>
    </row>
    <row r="225" spans="1:13" x14ac:dyDescent="0.35">
      <c r="A225" s="48"/>
      <c r="B225" s="17"/>
      <c r="C225" s="17"/>
      <c r="D225" s="17"/>
      <c r="E225" s="17"/>
      <c r="F225" s="17"/>
      <c r="G225" s="50"/>
      <c r="H225" s="32"/>
      <c r="I225" s="13"/>
      <c r="J225" s="50"/>
      <c r="K225" s="50"/>
      <c r="M225" s="50"/>
    </row>
    <row r="226" spans="1:13" x14ac:dyDescent="0.35">
      <c r="A226" s="48"/>
      <c r="B226" s="17"/>
      <c r="C226" s="17"/>
      <c r="D226" s="17"/>
      <c r="E226" s="17"/>
      <c r="F226" s="17"/>
      <c r="G226" s="50"/>
      <c r="H226" s="32"/>
      <c r="I226" s="13"/>
      <c r="J226" s="50"/>
      <c r="K226" s="50"/>
      <c r="M226" s="50"/>
    </row>
    <row r="227" spans="1:13" x14ac:dyDescent="0.35">
      <c r="A227" s="48"/>
      <c r="B227" s="17"/>
      <c r="C227" s="17"/>
      <c r="D227" s="17"/>
      <c r="E227" s="17"/>
      <c r="F227" s="17"/>
      <c r="G227" s="50"/>
      <c r="H227" s="32"/>
      <c r="I227" s="13"/>
      <c r="J227" s="50"/>
      <c r="K227" s="50"/>
      <c r="M227" s="50"/>
    </row>
    <row r="228" spans="1:13" x14ac:dyDescent="0.35">
      <c r="A228" s="48"/>
      <c r="B228" s="17"/>
      <c r="C228" s="17"/>
      <c r="D228" s="17"/>
      <c r="E228" s="17"/>
      <c r="F228" s="17"/>
      <c r="G228" s="50"/>
      <c r="H228" s="32"/>
      <c r="I228" s="13"/>
      <c r="J228" s="50"/>
      <c r="K228" s="50"/>
      <c r="M228" s="50"/>
    </row>
    <row r="229" spans="1:13" x14ac:dyDescent="0.35">
      <c r="A229" s="48"/>
      <c r="B229" s="17"/>
      <c r="C229" s="17"/>
      <c r="D229" s="17"/>
      <c r="E229" s="17"/>
      <c r="F229" s="17"/>
      <c r="G229" s="50"/>
      <c r="H229" s="32"/>
      <c r="I229" s="13"/>
      <c r="J229" s="50"/>
      <c r="K229" s="50"/>
      <c r="M229" s="50"/>
    </row>
    <row r="230" spans="1:13" x14ac:dyDescent="0.35">
      <c r="A230" s="48"/>
      <c r="B230" s="17"/>
      <c r="C230" s="17"/>
      <c r="D230" s="17"/>
      <c r="E230" s="17"/>
      <c r="F230" s="17"/>
      <c r="G230" s="50"/>
      <c r="H230" s="32"/>
      <c r="I230" s="13"/>
      <c r="J230" s="50"/>
      <c r="K230" s="50"/>
      <c r="M230" s="50"/>
    </row>
    <row r="231" spans="1:13" x14ac:dyDescent="0.35">
      <c r="A231" s="48"/>
      <c r="B231" s="17"/>
      <c r="C231" s="17"/>
      <c r="D231" s="17"/>
      <c r="E231" s="17"/>
      <c r="F231" s="17"/>
      <c r="G231" s="50"/>
      <c r="H231" s="32"/>
      <c r="I231" s="13"/>
      <c r="J231" s="50"/>
      <c r="K231" s="50"/>
      <c r="M231" s="50"/>
    </row>
    <row r="232" spans="1:13" x14ac:dyDescent="0.35">
      <c r="A232" s="48"/>
      <c r="B232" s="17"/>
      <c r="C232" s="17"/>
      <c r="D232" s="17"/>
      <c r="E232" s="17"/>
      <c r="F232" s="17"/>
      <c r="G232" s="50"/>
      <c r="H232" s="32"/>
      <c r="I232" s="13"/>
      <c r="J232" s="50"/>
      <c r="K232" s="50"/>
      <c r="M232" s="50"/>
    </row>
    <row r="233" spans="1:13" x14ac:dyDescent="0.35">
      <c r="A233" s="48"/>
      <c r="B233" s="17"/>
      <c r="C233" s="17"/>
      <c r="D233" s="17"/>
      <c r="E233" s="17"/>
      <c r="F233" s="17"/>
      <c r="G233" s="50"/>
      <c r="H233" s="32"/>
      <c r="I233" s="13"/>
      <c r="J233" s="50"/>
      <c r="K233" s="50"/>
      <c r="M233" s="50"/>
    </row>
    <row r="234" spans="1:13" x14ac:dyDescent="0.35">
      <c r="A234" s="48"/>
      <c r="B234" s="17"/>
      <c r="C234" s="17"/>
      <c r="D234" s="17"/>
      <c r="E234" s="17"/>
      <c r="F234" s="17"/>
      <c r="G234" s="50"/>
      <c r="H234" s="32"/>
      <c r="I234" s="13"/>
      <c r="J234" s="50"/>
      <c r="K234" s="50"/>
      <c r="M234" s="50"/>
    </row>
    <row r="235" spans="1:13" x14ac:dyDescent="0.35">
      <c r="A235" s="48"/>
      <c r="B235" s="17"/>
      <c r="C235" s="17"/>
      <c r="D235" s="17"/>
      <c r="E235" s="17"/>
      <c r="F235" s="17"/>
      <c r="G235" s="50"/>
      <c r="H235" s="32"/>
      <c r="I235" s="13"/>
      <c r="J235" s="50"/>
      <c r="K235" s="50"/>
      <c r="M235" s="50"/>
    </row>
    <row r="236" spans="1:13" x14ac:dyDescent="0.35">
      <c r="A236" s="48"/>
      <c r="B236" s="17"/>
      <c r="C236" s="17"/>
      <c r="D236" s="17"/>
      <c r="E236" s="17"/>
      <c r="F236" s="17"/>
      <c r="G236" s="50"/>
      <c r="H236" s="32"/>
      <c r="I236" s="13"/>
      <c r="J236" s="50"/>
      <c r="K236" s="50"/>
      <c r="M236" s="50"/>
    </row>
    <row r="237" spans="1:13" x14ac:dyDescent="0.35">
      <c r="A237" s="48"/>
      <c r="B237" s="17"/>
      <c r="C237" s="17"/>
      <c r="D237" s="17"/>
      <c r="E237" s="17"/>
      <c r="F237" s="17"/>
      <c r="G237" s="50"/>
      <c r="H237" s="32"/>
      <c r="I237" s="13"/>
      <c r="J237" s="50"/>
      <c r="K237" s="50"/>
      <c r="M237" s="50"/>
    </row>
    <row r="238" spans="1:13" x14ac:dyDescent="0.35">
      <c r="A238" s="48"/>
      <c r="B238" s="17"/>
      <c r="C238" s="17"/>
      <c r="D238" s="17"/>
      <c r="E238" s="17"/>
      <c r="F238" s="17"/>
      <c r="G238" s="50"/>
      <c r="H238" s="32"/>
      <c r="I238" s="13"/>
      <c r="J238" s="50"/>
      <c r="K238" s="50"/>
      <c r="M238" s="50"/>
    </row>
    <row r="239" spans="1:13" x14ac:dyDescent="0.35">
      <c r="A239" s="48"/>
      <c r="B239" s="17"/>
      <c r="C239" s="17"/>
      <c r="D239" s="17"/>
      <c r="E239" s="17"/>
      <c r="F239" s="17"/>
      <c r="G239" s="50"/>
      <c r="H239" s="32"/>
      <c r="I239" s="13"/>
      <c r="J239" s="50"/>
      <c r="K239" s="50"/>
      <c r="M239" s="50"/>
    </row>
    <row r="240" spans="1:13" x14ac:dyDescent="0.35">
      <c r="A240" s="48"/>
      <c r="B240" s="17"/>
      <c r="C240" s="17"/>
      <c r="D240" s="17"/>
      <c r="E240" s="17"/>
      <c r="F240" s="17"/>
      <c r="G240" s="50"/>
      <c r="H240" s="32"/>
      <c r="I240" s="13"/>
      <c r="J240" s="50"/>
      <c r="K240" s="50"/>
      <c r="M240" s="50"/>
    </row>
    <row r="241" spans="1:13" x14ac:dyDescent="0.35">
      <c r="A241" s="48"/>
      <c r="B241" s="17"/>
      <c r="C241" s="17"/>
      <c r="D241" s="17"/>
      <c r="E241" s="17"/>
      <c r="F241" s="17"/>
      <c r="G241" s="50"/>
      <c r="H241" s="32"/>
      <c r="I241" s="13"/>
      <c r="J241" s="50"/>
      <c r="K241" s="50"/>
      <c r="M241" s="50"/>
    </row>
    <row r="242" spans="1:13" x14ac:dyDescent="0.35">
      <c r="A242" s="48"/>
      <c r="B242" s="17"/>
      <c r="C242" s="17"/>
      <c r="D242" s="17"/>
      <c r="E242" s="17"/>
      <c r="F242" s="17"/>
      <c r="G242" s="50"/>
      <c r="H242" s="32"/>
      <c r="I242" s="13"/>
      <c r="J242" s="50"/>
      <c r="K242" s="50"/>
      <c r="M242" s="50"/>
    </row>
    <row r="243" spans="1:13" x14ac:dyDescent="0.35">
      <c r="A243" s="48"/>
      <c r="B243" s="17"/>
      <c r="C243" s="17"/>
      <c r="D243" s="17"/>
      <c r="E243" s="17"/>
      <c r="F243" s="17"/>
      <c r="G243" s="50"/>
      <c r="H243" s="32"/>
      <c r="I243" s="13"/>
      <c r="J243" s="50"/>
      <c r="K243" s="50"/>
      <c r="M243" s="50"/>
    </row>
    <row r="244" spans="1:13" x14ac:dyDescent="0.35">
      <c r="A244" s="48"/>
      <c r="B244" s="17"/>
      <c r="C244" s="17"/>
      <c r="D244" s="17"/>
      <c r="E244" s="17"/>
      <c r="F244" s="17"/>
      <c r="G244" s="50"/>
      <c r="H244" s="32"/>
      <c r="I244" s="13"/>
      <c r="J244" s="50"/>
      <c r="K244" s="50"/>
      <c r="M244" s="50"/>
    </row>
    <row r="245" spans="1:13" x14ac:dyDescent="0.35">
      <c r="A245" s="48"/>
      <c r="B245" s="17"/>
      <c r="C245" s="17"/>
      <c r="D245" s="17"/>
      <c r="E245" s="17"/>
      <c r="F245" s="17"/>
      <c r="G245" s="50"/>
      <c r="H245" s="32"/>
      <c r="I245" s="13"/>
      <c r="J245" s="50"/>
      <c r="K245" s="50"/>
      <c r="M245" s="50"/>
    </row>
    <row r="246" spans="1:13" x14ac:dyDescent="0.35">
      <c r="A246" s="48"/>
      <c r="B246" s="17"/>
      <c r="C246" s="17"/>
      <c r="D246" s="17"/>
      <c r="E246" s="17"/>
      <c r="F246" s="17"/>
      <c r="G246" s="50"/>
      <c r="H246" s="32"/>
      <c r="I246" s="13"/>
      <c r="J246" s="50"/>
      <c r="K246" s="50"/>
      <c r="M246" s="50"/>
    </row>
    <row r="247" spans="1:13" x14ac:dyDescent="0.35">
      <c r="A247" s="48"/>
      <c r="B247" s="17"/>
      <c r="C247" s="17"/>
      <c r="D247" s="17"/>
      <c r="E247" s="17"/>
      <c r="F247" s="17"/>
      <c r="G247" s="50"/>
      <c r="H247" s="32"/>
      <c r="I247" s="13"/>
      <c r="J247" s="50"/>
      <c r="K247" s="50"/>
      <c r="M247" s="50"/>
    </row>
    <row r="248" spans="1:13" x14ac:dyDescent="0.35">
      <c r="A248" s="48"/>
      <c r="B248" s="17"/>
      <c r="C248" s="17"/>
      <c r="D248" s="17"/>
      <c r="E248" s="17"/>
      <c r="F248" s="17"/>
      <c r="G248" s="50"/>
      <c r="H248" s="32"/>
      <c r="I248" s="13"/>
      <c r="J248" s="50"/>
      <c r="K248" s="50"/>
      <c r="M248" s="50"/>
    </row>
    <row r="249" spans="1:13" x14ac:dyDescent="0.35">
      <c r="A249" s="48"/>
      <c r="B249" s="17"/>
      <c r="C249" s="17"/>
      <c r="D249" s="17"/>
      <c r="E249" s="17"/>
      <c r="F249" s="17"/>
      <c r="G249" s="50"/>
      <c r="H249" s="32"/>
      <c r="I249" s="13"/>
      <c r="J249" s="50"/>
      <c r="K249" s="50"/>
      <c r="M249" s="50"/>
    </row>
    <row r="250" spans="1:13" x14ac:dyDescent="0.35">
      <c r="A250" s="48"/>
      <c r="B250" s="17"/>
      <c r="C250" s="17"/>
      <c r="D250" s="17"/>
      <c r="E250" s="17"/>
      <c r="F250" s="17"/>
      <c r="G250" s="50"/>
      <c r="H250" s="32"/>
      <c r="I250" s="13"/>
      <c r="J250" s="50"/>
      <c r="K250" s="50"/>
      <c r="M250" s="50"/>
    </row>
    <row r="251" spans="1:13" x14ac:dyDescent="0.35">
      <c r="A251" s="48"/>
      <c r="B251" s="17"/>
      <c r="C251" s="17"/>
      <c r="D251" s="17"/>
      <c r="E251" s="17"/>
      <c r="F251" s="17"/>
      <c r="G251" s="50"/>
      <c r="H251" s="32"/>
      <c r="I251" s="13"/>
      <c r="J251" s="50"/>
      <c r="K251" s="50"/>
      <c r="M251" s="50"/>
    </row>
    <row r="252" spans="1:13" x14ac:dyDescent="0.35">
      <c r="A252" s="48"/>
      <c r="B252" s="17"/>
      <c r="C252" s="17"/>
      <c r="D252" s="17"/>
      <c r="E252" s="17"/>
      <c r="F252" s="17"/>
      <c r="G252" s="50"/>
      <c r="H252" s="32"/>
      <c r="I252" s="13"/>
      <c r="J252" s="50"/>
      <c r="K252" s="50"/>
      <c r="M252" s="50"/>
    </row>
    <row r="253" spans="1:13" x14ac:dyDescent="0.35">
      <c r="A253" s="48"/>
      <c r="B253" s="17"/>
      <c r="C253" s="17"/>
      <c r="D253" s="17"/>
      <c r="E253" s="17"/>
      <c r="F253" s="17"/>
      <c r="G253" s="50"/>
      <c r="H253" s="32"/>
      <c r="I253" s="13"/>
      <c r="J253" s="50"/>
      <c r="K253" s="50"/>
      <c r="M253" s="50"/>
    </row>
    <row r="254" spans="1:13" x14ac:dyDescent="0.35">
      <c r="A254" s="48"/>
      <c r="B254" s="17"/>
      <c r="C254" s="17"/>
      <c r="D254" s="17"/>
      <c r="E254" s="17"/>
      <c r="F254" s="17"/>
      <c r="G254" s="50"/>
      <c r="H254" s="32"/>
      <c r="I254" s="13"/>
      <c r="J254" s="50"/>
      <c r="K254" s="50"/>
      <c r="M254" s="50"/>
    </row>
    <row r="255" spans="1:13" x14ac:dyDescent="0.35">
      <c r="A255" s="48"/>
      <c r="B255" s="17"/>
      <c r="C255" s="17"/>
      <c r="D255" s="17"/>
      <c r="E255" s="17"/>
      <c r="F255" s="17"/>
      <c r="G255" s="50"/>
      <c r="H255" s="32"/>
      <c r="I255" s="13"/>
      <c r="J255" s="50"/>
      <c r="K255" s="50"/>
      <c r="M255" s="50"/>
    </row>
    <row r="256" spans="1:13" x14ac:dyDescent="0.35">
      <c r="A256" s="48"/>
      <c r="B256" s="17"/>
      <c r="C256" s="17"/>
      <c r="D256" s="17"/>
      <c r="E256" s="17"/>
      <c r="F256" s="17"/>
      <c r="G256" s="50"/>
      <c r="H256" s="32"/>
      <c r="I256" s="13"/>
      <c r="J256" s="50"/>
      <c r="K256" s="50"/>
      <c r="M256" s="50"/>
    </row>
    <row r="257" spans="1:13" x14ac:dyDescent="0.35">
      <c r="A257" s="48"/>
      <c r="B257" s="17"/>
      <c r="C257" s="17"/>
      <c r="D257" s="17"/>
      <c r="E257" s="17"/>
      <c r="F257" s="17"/>
      <c r="G257" s="50"/>
      <c r="H257" s="32"/>
      <c r="I257" s="13"/>
      <c r="J257" s="50"/>
      <c r="K257" s="50"/>
      <c r="M257" s="50"/>
    </row>
    <row r="258" spans="1:13" x14ac:dyDescent="0.35">
      <c r="A258" s="48"/>
      <c r="B258" s="17"/>
      <c r="C258" s="17"/>
      <c r="D258" s="17"/>
      <c r="E258" s="17"/>
      <c r="F258" s="17"/>
      <c r="G258" s="50"/>
      <c r="H258" s="32"/>
      <c r="I258" s="13"/>
      <c r="J258" s="50"/>
      <c r="K258" s="50"/>
      <c r="M258" s="50"/>
    </row>
    <row r="259" spans="1:13" x14ac:dyDescent="0.35">
      <c r="A259" s="48"/>
      <c r="B259" s="17"/>
      <c r="C259" s="17"/>
      <c r="D259" s="17"/>
      <c r="E259" s="17"/>
      <c r="F259" s="17"/>
      <c r="G259" s="50"/>
      <c r="H259" s="32"/>
      <c r="I259" s="13"/>
      <c r="J259" s="50"/>
      <c r="K259" s="50"/>
      <c r="M259" s="50"/>
    </row>
    <row r="260" spans="1:13" x14ac:dyDescent="0.35">
      <c r="A260" s="48"/>
      <c r="B260" s="17"/>
      <c r="C260" s="17"/>
      <c r="D260" s="17"/>
      <c r="E260" s="17"/>
      <c r="F260" s="17"/>
      <c r="G260" s="50"/>
      <c r="H260" s="32"/>
      <c r="I260" s="13"/>
      <c r="J260" s="50"/>
      <c r="K260" s="50"/>
      <c r="M260" s="50"/>
    </row>
    <row r="261" spans="1:13" x14ac:dyDescent="0.35">
      <c r="A261" s="48"/>
      <c r="B261" s="17"/>
      <c r="C261" s="17"/>
      <c r="D261" s="17"/>
      <c r="E261" s="17"/>
      <c r="F261" s="17"/>
      <c r="G261" s="50"/>
      <c r="H261" s="32"/>
      <c r="I261" s="13"/>
      <c r="J261" s="50"/>
      <c r="K261" s="50"/>
      <c r="M261" s="50"/>
    </row>
    <row r="262" spans="1:13" x14ac:dyDescent="0.35">
      <c r="A262" s="48"/>
      <c r="B262" s="17"/>
      <c r="C262" s="17"/>
      <c r="D262" s="17"/>
      <c r="E262" s="17"/>
      <c r="F262" s="17"/>
      <c r="G262" s="50"/>
      <c r="H262" s="32"/>
      <c r="I262" s="13"/>
      <c r="J262" s="50"/>
      <c r="K262" s="50"/>
      <c r="M262" s="50"/>
    </row>
    <row r="263" spans="1:13" x14ac:dyDescent="0.35">
      <c r="A263" s="48"/>
      <c r="B263" s="17"/>
      <c r="C263" s="17"/>
      <c r="D263" s="17"/>
      <c r="E263" s="17"/>
      <c r="F263" s="17"/>
      <c r="G263" s="50"/>
      <c r="H263" s="32"/>
      <c r="I263" s="13"/>
      <c r="J263" s="50"/>
      <c r="K263" s="50"/>
      <c r="M263" s="50"/>
    </row>
    <row r="264" spans="1:13" x14ac:dyDescent="0.35">
      <c r="A264" s="48"/>
      <c r="B264" s="17"/>
      <c r="C264" s="17"/>
      <c r="D264" s="17"/>
      <c r="E264" s="17"/>
      <c r="F264" s="17"/>
      <c r="G264" s="50"/>
      <c r="H264" s="32"/>
      <c r="I264" s="13"/>
      <c r="J264" s="50"/>
      <c r="K264" s="50"/>
      <c r="M264" s="50"/>
    </row>
    <row r="265" spans="1:13" x14ac:dyDescent="0.35">
      <c r="A265" s="48"/>
      <c r="B265" s="17"/>
      <c r="C265" s="17"/>
      <c r="D265" s="17"/>
      <c r="E265" s="17"/>
      <c r="F265" s="17"/>
      <c r="G265" s="50"/>
      <c r="H265" s="32"/>
      <c r="I265" s="13"/>
      <c r="J265" s="50"/>
      <c r="K265" s="50"/>
      <c r="M265" s="50"/>
    </row>
    <row r="266" spans="1:13" x14ac:dyDescent="0.35">
      <c r="A266" s="48"/>
      <c r="B266" s="17"/>
      <c r="C266" s="17"/>
      <c r="D266" s="17"/>
      <c r="E266" s="17"/>
      <c r="F266" s="17"/>
      <c r="G266" s="50"/>
      <c r="H266" s="32"/>
      <c r="I266" s="13"/>
      <c r="J266" s="50"/>
      <c r="K266" s="50"/>
      <c r="M266" s="50"/>
    </row>
    <row r="267" spans="1:13" x14ac:dyDescent="0.35">
      <c r="A267" s="48"/>
      <c r="B267" s="17"/>
      <c r="C267" s="17"/>
      <c r="D267" s="17"/>
      <c r="E267" s="17"/>
      <c r="F267" s="17"/>
      <c r="G267" s="50"/>
      <c r="H267" s="32"/>
      <c r="I267" s="13"/>
      <c r="J267" s="50"/>
      <c r="K267" s="50"/>
      <c r="M267" s="50"/>
    </row>
    <row r="268" spans="1:13" x14ac:dyDescent="0.35">
      <c r="A268" s="48"/>
      <c r="B268" s="17"/>
      <c r="C268" s="17"/>
      <c r="D268" s="17"/>
      <c r="E268" s="17"/>
      <c r="F268" s="17"/>
      <c r="G268" s="50"/>
      <c r="H268" s="32"/>
      <c r="I268" s="13"/>
      <c r="J268" s="50"/>
      <c r="K268" s="50"/>
      <c r="M268" s="50"/>
    </row>
    <row r="269" spans="1:13" x14ac:dyDescent="0.35">
      <c r="A269" s="48"/>
      <c r="B269" s="17"/>
      <c r="C269" s="17"/>
      <c r="D269" s="17"/>
      <c r="E269" s="17"/>
      <c r="F269" s="17"/>
      <c r="G269" s="50"/>
      <c r="H269" s="32"/>
      <c r="I269" s="13"/>
      <c r="J269" s="50"/>
      <c r="K269" s="50"/>
      <c r="M269" s="50"/>
    </row>
    <row r="270" spans="1:13" x14ac:dyDescent="0.35">
      <c r="A270" s="48"/>
      <c r="B270" s="17"/>
      <c r="C270" s="17"/>
      <c r="D270" s="17"/>
      <c r="E270" s="17"/>
      <c r="F270" s="17"/>
      <c r="G270" s="50"/>
      <c r="H270" s="32"/>
      <c r="I270" s="13"/>
      <c r="J270" s="50"/>
      <c r="K270" s="50"/>
      <c r="M270" s="50"/>
    </row>
    <row r="271" spans="1:13" x14ac:dyDescent="0.35">
      <c r="A271" s="48"/>
      <c r="B271" s="17"/>
      <c r="C271" s="17"/>
      <c r="D271" s="17"/>
      <c r="E271" s="17"/>
      <c r="F271" s="17"/>
      <c r="G271" s="50"/>
      <c r="H271" s="32"/>
      <c r="I271" s="13"/>
      <c r="J271" s="50"/>
      <c r="K271" s="50"/>
      <c r="M271" s="50"/>
    </row>
    <row r="272" spans="1:13" x14ac:dyDescent="0.35">
      <c r="A272" s="48"/>
      <c r="B272" s="17"/>
      <c r="C272" s="17"/>
      <c r="D272" s="17"/>
      <c r="E272" s="17"/>
      <c r="F272" s="17"/>
      <c r="G272" s="50"/>
      <c r="H272" s="32"/>
      <c r="I272" s="13"/>
      <c r="J272" s="50"/>
      <c r="K272" s="50"/>
      <c r="M272" s="50"/>
    </row>
    <row r="273" spans="1:13" x14ac:dyDescent="0.35">
      <c r="A273" s="48"/>
      <c r="B273" s="17"/>
      <c r="C273" s="17"/>
      <c r="D273" s="17"/>
      <c r="E273" s="17"/>
      <c r="F273" s="17"/>
      <c r="G273" s="50"/>
      <c r="H273" s="32"/>
      <c r="I273" s="13"/>
      <c r="J273" s="50"/>
      <c r="K273" s="50"/>
      <c r="M273" s="50"/>
    </row>
    <row r="274" spans="1:13" x14ac:dyDescent="0.35">
      <c r="A274" s="48"/>
      <c r="B274" s="17"/>
      <c r="C274" s="17"/>
      <c r="D274" s="17"/>
      <c r="E274" s="17"/>
      <c r="F274" s="17"/>
      <c r="G274" s="50"/>
      <c r="H274" s="32"/>
      <c r="I274" s="13"/>
      <c r="J274" s="50"/>
      <c r="K274" s="50"/>
      <c r="M274" s="50"/>
    </row>
    <row r="275" spans="1:13" x14ac:dyDescent="0.35">
      <c r="A275" s="48"/>
      <c r="B275" s="17"/>
      <c r="C275" s="17"/>
      <c r="D275" s="17"/>
      <c r="E275" s="17"/>
      <c r="F275" s="17"/>
      <c r="G275" s="50"/>
      <c r="H275" s="32"/>
      <c r="I275" s="13"/>
      <c r="J275" s="50"/>
      <c r="K275" s="50"/>
      <c r="M275" s="50"/>
    </row>
    <row r="276" spans="1:13" x14ac:dyDescent="0.35">
      <c r="A276" s="48"/>
      <c r="B276" s="17"/>
      <c r="C276" s="17"/>
      <c r="D276" s="17"/>
      <c r="E276" s="17"/>
      <c r="F276" s="17"/>
      <c r="G276" s="50"/>
      <c r="H276" s="32"/>
      <c r="I276" s="13"/>
      <c r="J276" s="50"/>
      <c r="K276" s="50"/>
      <c r="M276" s="50"/>
    </row>
    <row r="277" spans="1:13" x14ac:dyDescent="0.35">
      <c r="A277" s="48"/>
      <c r="B277" s="17"/>
      <c r="C277" s="17"/>
      <c r="D277" s="17"/>
      <c r="E277" s="17"/>
      <c r="F277" s="17"/>
      <c r="G277" s="50"/>
      <c r="H277" s="32"/>
      <c r="I277" s="13"/>
      <c r="J277" s="50"/>
      <c r="K277" s="50"/>
      <c r="M277" s="50"/>
    </row>
    <row r="278" spans="1:13" x14ac:dyDescent="0.35">
      <c r="A278" s="48"/>
      <c r="B278" s="17"/>
      <c r="C278" s="17"/>
      <c r="D278" s="17"/>
      <c r="E278" s="17"/>
      <c r="F278" s="17"/>
      <c r="G278" s="50"/>
      <c r="H278" s="32"/>
      <c r="I278" s="13"/>
      <c r="J278" s="50"/>
      <c r="K278" s="50"/>
      <c r="M278" s="50"/>
    </row>
    <row r="279" spans="1:13" x14ac:dyDescent="0.35">
      <c r="A279" s="48"/>
      <c r="B279" s="17"/>
      <c r="C279" s="17"/>
      <c r="D279" s="17"/>
      <c r="E279" s="17"/>
      <c r="F279" s="17"/>
      <c r="G279" s="50"/>
      <c r="H279" s="32"/>
      <c r="I279" s="13"/>
      <c r="J279" s="50"/>
      <c r="K279" s="50"/>
      <c r="M279" s="50"/>
    </row>
    <row r="280" spans="1:13" x14ac:dyDescent="0.35">
      <c r="A280" s="48"/>
      <c r="B280" s="17"/>
      <c r="C280" s="17"/>
      <c r="D280" s="17"/>
      <c r="E280" s="17"/>
      <c r="F280" s="17"/>
      <c r="G280" s="50"/>
      <c r="H280" s="32"/>
      <c r="I280" s="13"/>
      <c r="J280" s="50"/>
      <c r="K280" s="50"/>
      <c r="M280" s="50"/>
    </row>
    <row r="281" spans="1:13" x14ac:dyDescent="0.35">
      <c r="A281" s="48"/>
      <c r="B281" s="17"/>
      <c r="C281" s="17"/>
      <c r="D281" s="17"/>
      <c r="E281" s="17"/>
      <c r="F281" s="17"/>
      <c r="G281" s="50"/>
      <c r="H281" s="32"/>
      <c r="I281" s="13"/>
      <c r="J281" s="50"/>
      <c r="K281" s="50"/>
      <c r="M281" s="50"/>
    </row>
    <row r="282" spans="1:13" x14ac:dyDescent="0.35">
      <c r="A282" s="48"/>
      <c r="B282" s="17"/>
      <c r="C282" s="17"/>
      <c r="D282" s="17"/>
      <c r="E282" s="17"/>
      <c r="F282" s="17"/>
      <c r="G282" s="50"/>
      <c r="H282" s="32"/>
      <c r="I282" s="13"/>
      <c r="J282" s="50"/>
      <c r="K282" s="50"/>
      <c r="M282" s="50"/>
    </row>
    <row r="283" spans="1:13" x14ac:dyDescent="0.35">
      <c r="A283" s="48"/>
      <c r="B283" s="17"/>
      <c r="C283" s="17"/>
      <c r="D283" s="17"/>
      <c r="E283" s="17"/>
      <c r="F283" s="17"/>
      <c r="G283" s="50"/>
      <c r="H283" s="32"/>
      <c r="I283" s="13"/>
      <c r="J283" s="50"/>
      <c r="K283" s="50"/>
      <c r="M283" s="50"/>
    </row>
    <row r="284" spans="1:13" x14ac:dyDescent="0.35">
      <c r="A284" s="48"/>
      <c r="B284" s="17"/>
      <c r="C284" s="17"/>
      <c r="D284" s="17"/>
      <c r="E284" s="17"/>
      <c r="F284" s="17"/>
      <c r="G284" s="50"/>
      <c r="H284" s="32"/>
      <c r="I284" s="13"/>
      <c r="J284" s="50"/>
      <c r="K284" s="50"/>
      <c r="M284" s="50"/>
    </row>
    <row r="285" spans="1:13" x14ac:dyDescent="0.35">
      <c r="A285" s="48"/>
      <c r="B285" s="17"/>
      <c r="C285" s="17"/>
      <c r="D285" s="17"/>
      <c r="E285" s="17"/>
      <c r="F285" s="17"/>
      <c r="G285" s="50"/>
      <c r="H285" s="32"/>
      <c r="I285" s="13"/>
      <c r="J285" s="50"/>
      <c r="K285" s="50"/>
      <c r="M285" s="50"/>
    </row>
    <row r="286" spans="1:13" x14ac:dyDescent="0.35">
      <c r="A286" s="48"/>
      <c r="B286" s="17"/>
      <c r="C286" s="17"/>
      <c r="D286" s="17"/>
      <c r="E286" s="17"/>
      <c r="F286" s="17"/>
      <c r="G286" s="50"/>
      <c r="H286" s="32"/>
      <c r="I286" s="13"/>
      <c r="J286" s="50"/>
      <c r="K286" s="50"/>
      <c r="M286" s="50"/>
    </row>
    <row r="287" spans="1:13" x14ac:dyDescent="0.35">
      <c r="A287" s="48"/>
      <c r="B287" s="17"/>
      <c r="C287" s="17"/>
      <c r="D287" s="17"/>
      <c r="E287" s="17"/>
      <c r="F287" s="17"/>
      <c r="G287" s="50"/>
      <c r="H287" s="32"/>
      <c r="I287" s="13"/>
      <c r="J287" s="50"/>
      <c r="K287" s="50"/>
      <c r="M287" s="50"/>
    </row>
    <row r="288" spans="1:13" x14ac:dyDescent="0.35">
      <c r="A288" s="48"/>
      <c r="B288" s="17"/>
      <c r="C288" s="17"/>
      <c r="D288" s="17"/>
      <c r="E288" s="17"/>
      <c r="F288" s="17"/>
      <c r="G288" s="50"/>
      <c r="H288" s="32"/>
      <c r="I288" s="13"/>
      <c r="J288" s="50"/>
      <c r="K288" s="50"/>
      <c r="M288" s="50"/>
    </row>
    <row r="289" spans="1:13" x14ac:dyDescent="0.35">
      <c r="A289" s="48"/>
      <c r="B289" s="17"/>
      <c r="C289" s="17"/>
      <c r="D289" s="17"/>
      <c r="E289" s="17"/>
      <c r="F289" s="17"/>
      <c r="G289" s="50"/>
      <c r="H289" s="32"/>
      <c r="I289" s="13"/>
      <c r="J289" s="50"/>
      <c r="K289" s="50"/>
      <c r="M289" s="50"/>
    </row>
    <row r="290" spans="1:13" x14ac:dyDescent="0.35">
      <c r="A290" s="48"/>
      <c r="B290" s="17"/>
      <c r="C290" s="17"/>
      <c r="D290" s="17"/>
      <c r="E290" s="17"/>
      <c r="F290" s="17"/>
      <c r="G290" s="50"/>
      <c r="H290" s="32"/>
      <c r="I290" s="13"/>
      <c r="J290" s="50"/>
      <c r="K290" s="50"/>
      <c r="M290" s="50"/>
    </row>
    <row r="291" spans="1:13" x14ac:dyDescent="0.35">
      <c r="A291" s="48"/>
      <c r="B291" s="17"/>
      <c r="C291" s="17"/>
      <c r="D291" s="17"/>
      <c r="E291" s="17"/>
      <c r="F291" s="17"/>
      <c r="G291" s="50"/>
      <c r="H291" s="32"/>
      <c r="I291" s="13"/>
      <c r="J291" s="50"/>
      <c r="K291" s="50"/>
      <c r="M291" s="50"/>
    </row>
    <row r="292" spans="1:13" x14ac:dyDescent="0.35">
      <c r="A292" s="48"/>
      <c r="B292" s="17"/>
      <c r="C292" s="17"/>
      <c r="D292" s="17"/>
      <c r="E292" s="17"/>
      <c r="F292" s="17"/>
      <c r="G292" s="50"/>
      <c r="H292" s="32"/>
      <c r="I292" s="13"/>
      <c r="J292" s="50"/>
      <c r="K292" s="50"/>
      <c r="M292" s="50"/>
    </row>
    <row r="293" spans="1:13" x14ac:dyDescent="0.35">
      <c r="A293" s="48"/>
      <c r="B293" s="17"/>
      <c r="C293" s="17"/>
      <c r="D293" s="17"/>
      <c r="E293" s="17"/>
      <c r="F293" s="17"/>
      <c r="G293" s="50"/>
      <c r="H293" s="32"/>
      <c r="I293" s="13"/>
      <c r="J293" s="50"/>
      <c r="K293" s="50"/>
      <c r="M293" s="50"/>
    </row>
    <row r="294" spans="1:13" x14ac:dyDescent="0.35">
      <c r="A294" s="48"/>
      <c r="B294" s="17"/>
      <c r="C294" s="17"/>
      <c r="D294" s="17"/>
      <c r="E294" s="17"/>
      <c r="F294" s="17"/>
      <c r="G294" s="50"/>
      <c r="H294" s="32"/>
      <c r="I294" s="13"/>
      <c r="J294" s="50"/>
      <c r="K294" s="50"/>
      <c r="M294" s="50"/>
    </row>
    <row r="295" spans="1:13" x14ac:dyDescent="0.35">
      <c r="A295" s="48"/>
      <c r="B295" s="17"/>
      <c r="C295" s="17"/>
      <c r="D295" s="17"/>
      <c r="E295" s="17"/>
      <c r="F295" s="17"/>
      <c r="G295" s="50"/>
      <c r="H295" s="32"/>
      <c r="I295" s="13"/>
      <c r="J295" s="50"/>
      <c r="K295" s="50"/>
      <c r="M295" s="50"/>
    </row>
    <row r="296" spans="1:13" x14ac:dyDescent="0.35">
      <c r="A296" s="48"/>
      <c r="B296" s="17"/>
      <c r="C296" s="17"/>
      <c r="D296" s="17"/>
      <c r="E296" s="17"/>
      <c r="F296" s="17"/>
      <c r="G296" s="50"/>
      <c r="H296" s="32"/>
      <c r="I296" s="13"/>
      <c r="J296" s="50"/>
      <c r="K296" s="50"/>
      <c r="M296" s="50"/>
    </row>
    <row r="297" spans="1:13" x14ac:dyDescent="0.35">
      <c r="A297" s="48"/>
      <c r="B297" s="17"/>
      <c r="C297" s="17"/>
      <c r="D297" s="17"/>
      <c r="E297" s="17"/>
      <c r="F297" s="17"/>
      <c r="G297" s="50"/>
      <c r="H297" s="32"/>
      <c r="I297" s="13"/>
      <c r="J297" s="50"/>
      <c r="K297" s="50"/>
      <c r="M297" s="50"/>
    </row>
    <row r="298" spans="1:13" x14ac:dyDescent="0.35">
      <c r="A298" s="48"/>
      <c r="B298" s="17"/>
      <c r="C298" s="17"/>
      <c r="D298" s="17"/>
      <c r="E298" s="17"/>
      <c r="F298" s="17"/>
      <c r="G298" s="50"/>
      <c r="H298" s="32"/>
      <c r="I298" s="13"/>
      <c r="J298" s="50"/>
      <c r="K298" s="50"/>
      <c r="M298" s="50"/>
    </row>
    <row r="299" spans="1:13" x14ac:dyDescent="0.35">
      <c r="A299" s="48"/>
      <c r="B299" s="17"/>
      <c r="C299" s="17"/>
      <c r="D299" s="17"/>
      <c r="E299" s="17"/>
      <c r="F299" s="17"/>
      <c r="G299" s="50"/>
      <c r="H299" s="32"/>
      <c r="I299" s="13"/>
      <c r="J299" s="50"/>
      <c r="K299" s="50"/>
      <c r="M299" s="50"/>
    </row>
    <row r="300" spans="1:13" x14ac:dyDescent="0.35">
      <c r="A300" s="48"/>
      <c r="B300" s="17"/>
      <c r="C300" s="17"/>
      <c r="D300" s="17"/>
      <c r="E300" s="17"/>
      <c r="F300" s="17"/>
      <c r="G300" s="50"/>
      <c r="H300" s="32"/>
      <c r="I300" s="13"/>
      <c r="J300" s="50"/>
      <c r="K300" s="50"/>
      <c r="M300" s="50"/>
    </row>
    <row r="301" spans="1:13" x14ac:dyDescent="0.35">
      <c r="A301" s="48"/>
      <c r="B301" s="17"/>
      <c r="C301" s="17"/>
      <c r="D301" s="17"/>
      <c r="E301" s="17"/>
      <c r="F301" s="17"/>
      <c r="G301" s="50"/>
      <c r="H301" s="32"/>
      <c r="I301" s="13"/>
      <c r="J301" s="50"/>
      <c r="K301" s="50"/>
      <c r="M301" s="50"/>
    </row>
    <row r="302" spans="1:13" x14ac:dyDescent="0.35">
      <c r="A302" s="48"/>
      <c r="B302" s="17"/>
      <c r="C302" s="17"/>
      <c r="D302" s="17"/>
      <c r="E302" s="17"/>
      <c r="F302" s="17"/>
      <c r="G302" s="50"/>
      <c r="H302" s="32"/>
      <c r="I302" s="13"/>
      <c r="J302" s="50"/>
      <c r="K302" s="50"/>
      <c r="M302" s="50"/>
    </row>
    <row r="303" spans="1:13" x14ac:dyDescent="0.35">
      <c r="A303" s="48"/>
      <c r="B303" s="17"/>
      <c r="C303" s="17"/>
      <c r="D303" s="17"/>
      <c r="E303" s="17"/>
      <c r="F303" s="17"/>
      <c r="G303" s="50"/>
      <c r="H303" s="32"/>
      <c r="I303" s="13"/>
      <c r="J303" s="50"/>
      <c r="K303" s="50"/>
      <c r="M303" s="50"/>
    </row>
    <row r="304" spans="1:13" x14ac:dyDescent="0.35">
      <c r="A304" s="48"/>
      <c r="B304" s="17"/>
      <c r="C304" s="17"/>
      <c r="D304" s="17"/>
      <c r="E304" s="17"/>
      <c r="F304" s="17"/>
      <c r="G304" s="50"/>
      <c r="H304" s="32"/>
      <c r="I304" s="13"/>
      <c r="J304" s="50"/>
      <c r="K304" s="50"/>
      <c r="M304" s="50"/>
    </row>
    <row r="305" spans="1:13" x14ac:dyDescent="0.35">
      <c r="A305" s="48"/>
      <c r="B305" s="17"/>
      <c r="C305" s="17"/>
      <c r="D305" s="17"/>
      <c r="E305" s="17"/>
      <c r="F305" s="17"/>
      <c r="G305" s="50"/>
      <c r="H305" s="32"/>
      <c r="I305" s="13"/>
      <c r="J305" s="50"/>
      <c r="K305" s="50"/>
      <c r="M305" s="50"/>
    </row>
    <row r="306" spans="1:13" x14ac:dyDescent="0.35">
      <c r="A306" s="48"/>
      <c r="B306" s="17"/>
      <c r="C306" s="17"/>
      <c r="D306" s="17"/>
      <c r="E306" s="17"/>
      <c r="F306" s="17"/>
      <c r="G306" s="50"/>
      <c r="H306" s="32"/>
      <c r="I306" s="13"/>
      <c r="J306" s="50"/>
      <c r="K306" s="50"/>
      <c r="M306" s="50"/>
    </row>
    <row r="307" spans="1:13" x14ac:dyDescent="0.35">
      <c r="A307" s="48"/>
      <c r="B307" s="17"/>
      <c r="C307" s="17"/>
      <c r="D307" s="17"/>
      <c r="E307" s="17"/>
      <c r="F307" s="17"/>
      <c r="G307" s="50"/>
      <c r="H307" s="32"/>
      <c r="I307" s="13"/>
      <c r="J307" s="50"/>
      <c r="K307" s="50"/>
      <c r="M307" s="50"/>
    </row>
    <row r="308" spans="1:13" x14ac:dyDescent="0.35">
      <c r="A308" s="48"/>
      <c r="B308" s="17"/>
      <c r="C308" s="17"/>
      <c r="D308" s="17"/>
      <c r="E308" s="17"/>
      <c r="F308" s="17"/>
      <c r="G308" s="50"/>
      <c r="H308" s="32"/>
      <c r="I308" s="13"/>
      <c r="J308" s="50"/>
      <c r="K308" s="50"/>
      <c r="M308" s="50"/>
    </row>
    <row r="309" spans="1:13" x14ac:dyDescent="0.35">
      <c r="A309" s="48"/>
      <c r="B309" s="17"/>
      <c r="C309" s="17"/>
      <c r="D309" s="17"/>
      <c r="E309" s="17"/>
      <c r="F309" s="17"/>
      <c r="G309" s="50"/>
      <c r="H309" s="32"/>
      <c r="I309" s="13"/>
      <c r="J309" s="50"/>
      <c r="K309" s="50"/>
      <c r="M309" s="50"/>
    </row>
    <row r="310" spans="1:13" x14ac:dyDescent="0.35">
      <c r="A310" s="48"/>
      <c r="B310" s="17"/>
      <c r="C310" s="17"/>
      <c r="D310" s="17"/>
      <c r="E310" s="17"/>
      <c r="F310" s="17"/>
      <c r="G310" s="50"/>
      <c r="H310" s="32"/>
      <c r="I310" s="13"/>
      <c r="J310" s="50"/>
      <c r="K310" s="50"/>
      <c r="M310" s="50"/>
    </row>
    <row r="311" spans="1:13" x14ac:dyDescent="0.35">
      <c r="A311" s="48"/>
      <c r="B311" s="17"/>
      <c r="C311" s="17"/>
      <c r="D311" s="17"/>
      <c r="E311" s="17"/>
      <c r="F311" s="17"/>
      <c r="G311" s="50"/>
      <c r="H311" s="32"/>
      <c r="I311" s="13"/>
      <c r="J311" s="50"/>
      <c r="K311" s="50"/>
      <c r="M311" s="50"/>
    </row>
    <row r="312" spans="1:13" x14ac:dyDescent="0.35">
      <c r="A312" s="48"/>
      <c r="B312" s="17"/>
      <c r="C312" s="17"/>
      <c r="D312" s="17"/>
      <c r="E312" s="17"/>
      <c r="F312" s="17"/>
      <c r="G312" s="50"/>
      <c r="H312" s="32"/>
      <c r="I312" s="13"/>
      <c r="J312" s="50"/>
      <c r="K312" s="50"/>
      <c r="M312" s="50"/>
    </row>
    <row r="313" spans="1:13" x14ac:dyDescent="0.35">
      <c r="A313" s="48"/>
      <c r="B313" s="17"/>
      <c r="C313" s="17"/>
      <c r="D313" s="17"/>
      <c r="E313" s="17"/>
      <c r="F313" s="17"/>
      <c r="G313" s="50"/>
      <c r="H313" s="32"/>
      <c r="I313" s="13"/>
      <c r="J313" s="50"/>
      <c r="K313" s="50"/>
      <c r="M313" s="50"/>
    </row>
    <row r="314" spans="1:13" x14ac:dyDescent="0.35">
      <c r="A314" s="48"/>
      <c r="B314" s="17"/>
      <c r="C314" s="17"/>
      <c r="D314" s="17"/>
      <c r="E314" s="17"/>
      <c r="F314" s="17"/>
      <c r="G314" s="50"/>
      <c r="H314" s="32"/>
      <c r="I314" s="13"/>
      <c r="J314" s="50"/>
      <c r="K314" s="50"/>
      <c r="M314" s="50"/>
    </row>
    <row r="315" spans="1:13" x14ac:dyDescent="0.35">
      <c r="A315" s="48"/>
      <c r="B315" s="17"/>
      <c r="C315" s="17"/>
      <c r="D315" s="17"/>
      <c r="E315" s="17"/>
      <c r="F315" s="17"/>
      <c r="G315" s="50"/>
      <c r="H315" s="32"/>
      <c r="I315" s="13"/>
      <c r="J315" s="50"/>
      <c r="K315" s="50"/>
      <c r="M315" s="50"/>
    </row>
    <row r="316" spans="1:13" x14ac:dyDescent="0.35">
      <c r="A316" s="48"/>
      <c r="B316" s="17"/>
      <c r="C316" s="17"/>
      <c r="D316" s="17"/>
      <c r="E316" s="17"/>
      <c r="F316" s="17"/>
      <c r="G316" s="50"/>
      <c r="H316" s="32"/>
      <c r="I316" s="13"/>
      <c r="J316" s="50"/>
      <c r="K316" s="50"/>
      <c r="M316" s="50"/>
    </row>
    <row r="317" spans="1:13" x14ac:dyDescent="0.35">
      <c r="A317" s="48"/>
      <c r="B317" s="17"/>
      <c r="C317" s="17"/>
      <c r="D317" s="17"/>
      <c r="E317" s="17"/>
      <c r="F317" s="17"/>
      <c r="G317" s="50"/>
      <c r="H317" s="32"/>
      <c r="I317" s="13"/>
      <c r="J317" s="50"/>
      <c r="K317" s="50"/>
      <c r="M317" s="50"/>
    </row>
    <row r="318" spans="1:13" x14ac:dyDescent="0.35">
      <c r="A318" s="48"/>
      <c r="B318" s="17"/>
      <c r="C318" s="17"/>
      <c r="D318" s="17"/>
      <c r="E318" s="17"/>
      <c r="F318" s="17"/>
      <c r="G318" s="50"/>
      <c r="H318" s="32"/>
      <c r="I318" s="13"/>
      <c r="J318" s="50"/>
      <c r="K318" s="50"/>
      <c r="M318" s="50"/>
    </row>
    <row r="319" spans="1:13" x14ac:dyDescent="0.35">
      <c r="A319" s="48"/>
      <c r="B319" s="17"/>
      <c r="C319" s="17"/>
      <c r="D319" s="17"/>
      <c r="E319" s="17"/>
      <c r="F319" s="17"/>
      <c r="G319" s="50"/>
      <c r="H319" s="32"/>
      <c r="I319" s="13"/>
      <c r="J319" s="50"/>
      <c r="K319" s="50"/>
      <c r="M319" s="50"/>
    </row>
    <row r="320" spans="1:13" x14ac:dyDescent="0.35">
      <c r="A320" s="48"/>
      <c r="B320" s="17"/>
      <c r="C320" s="17"/>
      <c r="D320" s="17"/>
      <c r="E320" s="17"/>
      <c r="F320" s="17"/>
      <c r="G320" s="50"/>
      <c r="H320" s="32"/>
      <c r="I320" s="13"/>
      <c r="J320" s="50"/>
      <c r="K320" s="50"/>
      <c r="M320" s="50"/>
    </row>
    <row r="321" spans="1:13" x14ac:dyDescent="0.35">
      <c r="A321" s="48"/>
      <c r="B321" s="17"/>
      <c r="C321" s="17"/>
      <c r="D321" s="17"/>
      <c r="E321" s="17"/>
      <c r="F321" s="17"/>
      <c r="G321" s="50"/>
      <c r="H321" s="32"/>
      <c r="I321" s="13"/>
      <c r="J321" s="50"/>
      <c r="K321" s="50"/>
      <c r="M321" s="50"/>
    </row>
    <row r="322" spans="1:13" x14ac:dyDescent="0.35">
      <c r="A322" s="48"/>
      <c r="B322" s="17"/>
      <c r="C322" s="17"/>
      <c r="D322" s="17"/>
      <c r="E322" s="17"/>
      <c r="F322" s="17"/>
      <c r="G322" s="50"/>
      <c r="H322" s="32"/>
      <c r="I322" s="13"/>
      <c r="J322" s="50"/>
      <c r="K322" s="50"/>
      <c r="M322" s="50"/>
    </row>
    <row r="323" spans="1:13" x14ac:dyDescent="0.35">
      <c r="A323" s="48"/>
      <c r="B323" s="17"/>
      <c r="C323" s="17"/>
      <c r="D323" s="17"/>
      <c r="E323" s="17"/>
      <c r="F323" s="17"/>
      <c r="G323" s="50"/>
      <c r="H323" s="32"/>
      <c r="I323" s="13"/>
      <c r="J323" s="50"/>
      <c r="K323" s="50"/>
      <c r="M323" s="50"/>
    </row>
    <row r="324" spans="1:13" x14ac:dyDescent="0.35">
      <c r="A324" s="48"/>
      <c r="B324" s="17"/>
      <c r="C324" s="17"/>
      <c r="D324" s="17"/>
      <c r="E324" s="17"/>
      <c r="F324" s="17"/>
      <c r="G324" s="50"/>
      <c r="H324" s="32"/>
      <c r="I324" s="13"/>
      <c r="J324" s="50"/>
      <c r="K324" s="50"/>
      <c r="M324" s="50"/>
    </row>
    <row r="325" spans="1:13" x14ac:dyDescent="0.35">
      <c r="A325" s="48"/>
      <c r="B325" s="17"/>
      <c r="C325" s="17"/>
      <c r="D325" s="17"/>
      <c r="E325" s="17"/>
      <c r="F325" s="17"/>
      <c r="G325" s="50"/>
      <c r="H325" s="32"/>
      <c r="I325" s="13"/>
      <c r="J325" s="50"/>
      <c r="K325" s="50"/>
      <c r="M325" s="50"/>
    </row>
    <row r="326" spans="1:13" x14ac:dyDescent="0.35">
      <c r="A326" s="48"/>
      <c r="B326" s="17"/>
      <c r="C326" s="17"/>
      <c r="D326" s="17"/>
      <c r="E326" s="17"/>
      <c r="F326" s="17"/>
      <c r="G326" s="50"/>
      <c r="H326" s="32"/>
      <c r="I326" s="13"/>
      <c r="J326" s="50"/>
      <c r="K326" s="50"/>
      <c r="M326" s="50"/>
    </row>
    <row r="327" spans="1:13" x14ac:dyDescent="0.35">
      <c r="A327" s="48"/>
      <c r="B327" s="17"/>
      <c r="C327" s="17"/>
      <c r="D327" s="17"/>
      <c r="E327" s="17"/>
      <c r="F327" s="17"/>
      <c r="G327" s="50"/>
      <c r="H327" s="32"/>
      <c r="I327" s="13"/>
      <c r="J327" s="50"/>
      <c r="K327" s="50"/>
      <c r="M327" s="50"/>
    </row>
    <row r="328" spans="1:13" x14ac:dyDescent="0.35">
      <c r="A328" s="48"/>
      <c r="B328" s="17"/>
      <c r="C328" s="17"/>
      <c r="D328" s="17"/>
      <c r="E328" s="17"/>
      <c r="F328" s="17"/>
      <c r="G328" s="50"/>
      <c r="H328" s="32"/>
      <c r="I328" s="13"/>
      <c r="J328" s="50"/>
      <c r="K328" s="50"/>
      <c r="M328" s="50"/>
    </row>
    <row r="329" spans="1:13" x14ac:dyDescent="0.35">
      <c r="A329" s="48"/>
      <c r="B329" s="17"/>
      <c r="C329" s="17"/>
      <c r="D329" s="17"/>
      <c r="E329" s="17"/>
      <c r="F329" s="17"/>
      <c r="G329" s="50"/>
      <c r="H329" s="32"/>
      <c r="I329" s="13"/>
      <c r="J329" s="50"/>
      <c r="K329" s="50"/>
      <c r="M329" s="50"/>
    </row>
    <row r="330" spans="1:13" x14ac:dyDescent="0.35">
      <c r="A330" s="48"/>
      <c r="B330" s="17"/>
      <c r="C330" s="17"/>
      <c r="D330" s="17"/>
      <c r="E330" s="17"/>
      <c r="F330" s="17"/>
      <c r="G330" s="50"/>
      <c r="H330" s="32"/>
      <c r="I330" s="13"/>
      <c r="J330" s="50"/>
      <c r="K330" s="50"/>
      <c r="M330" s="50"/>
    </row>
    <row r="331" spans="1:13" x14ac:dyDescent="0.35">
      <c r="A331" s="48"/>
      <c r="B331" s="17"/>
      <c r="C331" s="17"/>
      <c r="D331" s="17"/>
      <c r="E331" s="17"/>
      <c r="F331" s="17"/>
      <c r="G331" s="50"/>
      <c r="H331" s="32"/>
      <c r="I331" s="13"/>
      <c r="J331" s="50"/>
      <c r="K331" s="50"/>
      <c r="M331" s="50"/>
    </row>
    <row r="332" spans="1:13" x14ac:dyDescent="0.35">
      <c r="A332" s="48"/>
      <c r="B332" s="17"/>
      <c r="C332" s="17"/>
      <c r="D332" s="17"/>
      <c r="E332" s="17"/>
      <c r="F332" s="17"/>
      <c r="G332" s="50"/>
      <c r="H332" s="32"/>
      <c r="I332" s="13"/>
      <c r="J332" s="50"/>
      <c r="K332" s="50"/>
      <c r="M332" s="50"/>
    </row>
    <row r="333" spans="1:13" x14ac:dyDescent="0.35">
      <c r="A333" s="48"/>
      <c r="B333" s="17"/>
      <c r="C333" s="17"/>
      <c r="D333" s="17"/>
      <c r="E333" s="17"/>
      <c r="F333" s="17"/>
      <c r="G333" s="50"/>
      <c r="H333" s="32"/>
      <c r="I333" s="13"/>
      <c r="J333" s="50"/>
      <c r="K333" s="50"/>
      <c r="M333" s="50"/>
    </row>
    <row r="334" spans="1:13" x14ac:dyDescent="0.35">
      <c r="A334" s="48"/>
      <c r="B334" s="17"/>
      <c r="C334" s="17"/>
      <c r="D334" s="17"/>
      <c r="E334" s="17"/>
      <c r="F334" s="17"/>
      <c r="G334" s="50"/>
      <c r="H334" s="32"/>
      <c r="I334" s="13"/>
      <c r="J334" s="50"/>
      <c r="K334" s="50"/>
      <c r="M334" s="50"/>
    </row>
    <row r="335" spans="1:13" x14ac:dyDescent="0.35">
      <c r="A335" s="48"/>
      <c r="B335" s="17"/>
      <c r="C335" s="17"/>
      <c r="D335" s="17"/>
      <c r="E335" s="17"/>
      <c r="F335" s="17"/>
      <c r="G335" s="50"/>
      <c r="H335" s="32"/>
      <c r="I335" s="13"/>
      <c r="J335" s="50"/>
      <c r="K335" s="50"/>
      <c r="M335" s="50"/>
    </row>
    <row r="336" spans="1:13" x14ac:dyDescent="0.35">
      <c r="A336" s="48"/>
      <c r="B336" s="17"/>
      <c r="C336" s="17"/>
      <c r="D336" s="17"/>
      <c r="E336" s="17"/>
      <c r="F336" s="17"/>
      <c r="G336" s="50"/>
      <c r="H336" s="32"/>
      <c r="I336" s="13"/>
      <c r="J336" s="50"/>
      <c r="K336" s="50"/>
      <c r="M336" s="50"/>
    </row>
    <row r="337" spans="1:13" x14ac:dyDescent="0.35">
      <c r="A337" s="48"/>
      <c r="B337" s="17"/>
      <c r="C337" s="17"/>
      <c r="D337" s="17"/>
      <c r="E337" s="17"/>
      <c r="F337" s="17"/>
      <c r="G337" s="50"/>
      <c r="H337" s="32"/>
      <c r="I337" s="13"/>
      <c r="J337" s="50"/>
      <c r="K337" s="50"/>
      <c r="M337" s="50"/>
    </row>
    <row r="338" spans="1:13" x14ac:dyDescent="0.35">
      <c r="A338" s="48"/>
      <c r="B338" s="17"/>
      <c r="C338" s="17"/>
      <c r="D338" s="17"/>
      <c r="E338" s="17"/>
      <c r="F338" s="17"/>
      <c r="G338" s="50"/>
      <c r="H338" s="32"/>
      <c r="I338" s="13"/>
      <c r="J338" s="50"/>
      <c r="K338" s="50"/>
      <c r="M338" s="50"/>
    </row>
    <row r="339" spans="1:13" x14ac:dyDescent="0.35">
      <c r="A339" s="48"/>
      <c r="B339" s="17"/>
      <c r="C339" s="17"/>
      <c r="D339" s="17"/>
      <c r="E339" s="17"/>
      <c r="F339" s="17"/>
      <c r="G339" s="50"/>
      <c r="H339" s="32"/>
      <c r="I339" s="13"/>
      <c r="J339" s="50"/>
      <c r="K339" s="50"/>
      <c r="M339" s="50"/>
    </row>
    <row r="340" spans="1:13" x14ac:dyDescent="0.35">
      <c r="A340" s="48"/>
      <c r="B340" s="17"/>
      <c r="C340" s="17"/>
      <c r="D340" s="17"/>
      <c r="E340" s="17"/>
      <c r="F340" s="17"/>
      <c r="G340" s="50"/>
      <c r="H340" s="32"/>
      <c r="I340" s="13"/>
      <c r="J340" s="50"/>
      <c r="K340" s="50"/>
      <c r="M340" s="50"/>
    </row>
    <row r="341" spans="1:13" x14ac:dyDescent="0.35">
      <c r="A341" s="48"/>
      <c r="B341" s="17"/>
      <c r="C341" s="17"/>
      <c r="D341" s="17"/>
      <c r="E341" s="17"/>
      <c r="F341" s="17"/>
      <c r="G341" s="50"/>
      <c r="H341" s="32"/>
      <c r="I341" s="13"/>
      <c r="J341" s="50"/>
      <c r="K341" s="50"/>
      <c r="M341" s="50"/>
    </row>
    <row r="342" spans="1:13" x14ac:dyDescent="0.35">
      <c r="A342" s="48"/>
      <c r="B342" s="17"/>
      <c r="C342" s="17"/>
      <c r="D342" s="17"/>
      <c r="E342" s="17"/>
      <c r="F342" s="17"/>
      <c r="G342" s="50"/>
      <c r="H342" s="32"/>
      <c r="I342" s="13"/>
      <c r="J342" s="50"/>
      <c r="K342" s="50"/>
      <c r="M342" s="50"/>
    </row>
    <row r="343" spans="1:13" x14ac:dyDescent="0.35">
      <c r="A343" s="48"/>
      <c r="B343" s="17"/>
      <c r="C343" s="17"/>
      <c r="D343" s="17"/>
      <c r="E343" s="17"/>
      <c r="F343" s="17"/>
      <c r="G343" s="50"/>
      <c r="H343" s="32"/>
      <c r="I343" s="13"/>
      <c r="J343" s="50"/>
      <c r="K343" s="50"/>
      <c r="M343" s="50"/>
    </row>
    <row r="344" spans="1:13" x14ac:dyDescent="0.35">
      <c r="A344" s="48"/>
      <c r="B344" s="17"/>
      <c r="C344" s="17"/>
      <c r="D344" s="17"/>
      <c r="E344" s="17"/>
      <c r="F344" s="17"/>
      <c r="G344" s="50"/>
      <c r="H344" s="32"/>
      <c r="I344" s="13"/>
      <c r="J344" s="50"/>
      <c r="K344" s="50"/>
      <c r="M344" s="50"/>
    </row>
    <row r="345" spans="1:13" x14ac:dyDescent="0.35">
      <c r="A345" s="48"/>
      <c r="B345" s="17"/>
      <c r="C345" s="17"/>
      <c r="D345" s="17"/>
      <c r="E345" s="17"/>
      <c r="F345" s="17"/>
      <c r="G345" s="50"/>
      <c r="H345" s="32"/>
      <c r="I345" s="13"/>
      <c r="J345" s="50"/>
      <c r="K345" s="50"/>
      <c r="M345" s="50"/>
    </row>
    <row r="346" spans="1:13" x14ac:dyDescent="0.35">
      <c r="A346" s="48"/>
      <c r="B346" s="17"/>
      <c r="C346" s="17"/>
      <c r="D346" s="17"/>
      <c r="E346" s="17"/>
      <c r="F346" s="17"/>
      <c r="G346" s="50"/>
      <c r="H346" s="32"/>
      <c r="I346" s="13"/>
      <c r="J346" s="50"/>
      <c r="K346" s="50"/>
      <c r="M346" s="50"/>
    </row>
    <row r="347" spans="1:13" x14ac:dyDescent="0.35">
      <c r="A347" s="48"/>
      <c r="B347" s="17"/>
      <c r="C347" s="17"/>
      <c r="D347" s="17"/>
      <c r="E347" s="17"/>
      <c r="F347" s="17"/>
      <c r="G347" s="50"/>
      <c r="H347" s="32"/>
      <c r="I347" s="13"/>
      <c r="J347" s="50"/>
      <c r="K347" s="50"/>
      <c r="M347" s="50"/>
    </row>
    <row r="348" spans="1:13" x14ac:dyDescent="0.35">
      <c r="A348" s="48"/>
      <c r="B348" s="17"/>
      <c r="C348" s="17"/>
      <c r="D348" s="17"/>
      <c r="E348" s="17"/>
      <c r="F348" s="17"/>
      <c r="G348" s="50"/>
      <c r="H348" s="32"/>
      <c r="I348" s="13"/>
      <c r="J348" s="50"/>
      <c r="K348" s="50"/>
      <c r="M348" s="50"/>
    </row>
    <row r="349" spans="1:13" x14ac:dyDescent="0.35">
      <c r="A349" s="48"/>
      <c r="B349" s="17"/>
      <c r="C349" s="17"/>
      <c r="D349" s="17"/>
      <c r="E349" s="17"/>
      <c r="F349" s="17"/>
      <c r="G349" s="50"/>
      <c r="H349" s="32"/>
      <c r="I349" s="13"/>
      <c r="J349" s="50"/>
      <c r="K349" s="50"/>
      <c r="M349" s="50"/>
    </row>
    <row r="350" spans="1:13" x14ac:dyDescent="0.35">
      <c r="A350" s="48"/>
      <c r="B350" s="17"/>
      <c r="C350" s="17"/>
      <c r="D350" s="17"/>
      <c r="E350" s="17"/>
      <c r="F350" s="17"/>
      <c r="G350" s="50"/>
      <c r="H350" s="32"/>
      <c r="I350" s="13"/>
      <c r="J350" s="50"/>
      <c r="K350" s="50"/>
      <c r="M350" s="50"/>
    </row>
    <row r="351" spans="1:13" x14ac:dyDescent="0.35">
      <c r="A351" s="48"/>
      <c r="B351" s="17"/>
      <c r="C351" s="17"/>
      <c r="D351" s="17"/>
      <c r="E351" s="17"/>
      <c r="F351" s="17"/>
      <c r="G351" s="50"/>
      <c r="H351" s="32"/>
      <c r="I351" s="13"/>
      <c r="J351" s="50"/>
      <c r="K351" s="50"/>
      <c r="M351" s="50"/>
    </row>
    <row r="352" spans="1:13" x14ac:dyDescent="0.35">
      <c r="A352" s="48"/>
      <c r="B352" s="17"/>
      <c r="C352" s="17"/>
      <c r="D352" s="17"/>
      <c r="E352" s="17"/>
      <c r="F352" s="17"/>
      <c r="G352" s="50"/>
      <c r="H352" s="32"/>
      <c r="I352" s="13"/>
      <c r="J352" s="50"/>
      <c r="K352" s="50"/>
      <c r="M352" s="50"/>
    </row>
    <row r="353" spans="1:13" x14ac:dyDescent="0.35">
      <c r="A353" s="48"/>
      <c r="B353" s="17"/>
      <c r="C353" s="17"/>
      <c r="D353" s="17"/>
      <c r="E353" s="17"/>
      <c r="F353" s="17"/>
      <c r="G353" s="50"/>
      <c r="H353" s="32"/>
      <c r="I353" s="13"/>
      <c r="J353" s="50"/>
      <c r="K353" s="50"/>
      <c r="M353" s="50"/>
    </row>
    <row r="354" spans="1:13" x14ac:dyDescent="0.35">
      <c r="A354" s="48"/>
      <c r="B354" s="17"/>
      <c r="C354" s="17"/>
      <c r="D354" s="17"/>
      <c r="E354" s="17"/>
      <c r="F354" s="17"/>
      <c r="G354" s="50"/>
      <c r="H354" s="32"/>
      <c r="I354" s="13"/>
      <c r="J354" s="50"/>
      <c r="K354" s="50"/>
      <c r="M354" s="50"/>
    </row>
    <row r="355" spans="1:13" x14ac:dyDescent="0.35">
      <c r="A355" s="48"/>
      <c r="B355" s="17"/>
      <c r="C355" s="17"/>
      <c r="D355" s="17"/>
      <c r="E355" s="17"/>
      <c r="F355" s="17"/>
      <c r="G355" s="50"/>
      <c r="H355" s="32"/>
      <c r="I355" s="13"/>
      <c r="J355" s="50"/>
      <c r="K355" s="50"/>
      <c r="M355" s="50"/>
    </row>
    <row r="356" spans="1:13" x14ac:dyDescent="0.35">
      <c r="A356" s="48"/>
      <c r="B356" s="17"/>
      <c r="C356" s="17"/>
      <c r="D356" s="17"/>
      <c r="E356" s="17"/>
      <c r="F356" s="17"/>
      <c r="G356" s="50"/>
      <c r="H356" s="32"/>
      <c r="I356" s="13"/>
      <c r="J356" s="50"/>
      <c r="K356" s="50"/>
      <c r="M356" s="50"/>
    </row>
    <row r="357" spans="1:13" x14ac:dyDescent="0.35">
      <c r="A357" s="48"/>
      <c r="B357" s="17"/>
      <c r="C357" s="17"/>
      <c r="D357" s="17"/>
      <c r="E357" s="17"/>
      <c r="F357" s="17"/>
      <c r="G357" s="50"/>
      <c r="H357" s="32"/>
      <c r="I357" s="13"/>
      <c r="J357" s="50"/>
      <c r="K357" s="50"/>
      <c r="M357" s="50"/>
    </row>
    <row r="358" spans="1:13" x14ac:dyDescent="0.35">
      <c r="A358" s="48"/>
      <c r="B358" s="17"/>
      <c r="C358" s="17"/>
      <c r="D358" s="17"/>
      <c r="E358" s="17"/>
      <c r="F358" s="17"/>
      <c r="G358" s="50"/>
      <c r="H358" s="32"/>
      <c r="I358" s="13"/>
      <c r="J358" s="50"/>
      <c r="K358" s="50"/>
      <c r="M358" s="50"/>
    </row>
    <row r="359" spans="1:13" x14ac:dyDescent="0.35">
      <c r="A359" s="48"/>
      <c r="B359" s="17"/>
      <c r="C359" s="17"/>
      <c r="D359" s="17"/>
      <c r="E359" s="17"/>
      <c r="F359" s="17"/>
      <c r="G359" s="50"/>
      <c r="H359" s="32"/>
      <c r="I359" s="13"/>
      <c r="J359" s="50"/>
      <c r="K359" s="50"/>
      <c r="M359" s="50"/>
    </row>
    <row r="360" spans="1:13" x14ac:dyDescent="0.35">
      <c r="A360" s="48"/>
      <c r="B360" s="17"/>
      <c r="C360" s="17"/>
      <c r="D360" s="17"/>
      <c r="E360" s="17"/>
      <c r="F360" s="17"/>
      <c r="G360" s="50"/>
      <c r="H360" s="32"/>
      <c r="I360" s="13"/>
      <c r="J360" s="50"/>
      <c r="K360" s="50"/>
      <c r="M360" s="50"/>
    </row>
    <row r="361" spans="1:13" x14ac:dyDescent="0.35">
      <c r="A361" s="48"/>
      <c r="B361" s="17"/>
      <c r="C361" s="17"/>
      <c r="D361" s="17"/>
      <c r="E361" s="17"/>
      <c r="F361" s="17"/>
      <c r="G361" s="50"/>
      <c r="H361" s="32"/>
      <c r="I361" s="13"/>
      <c r="J361" s="50"/>
      <c r="K361" s="50"/>
      <c r="M361" s="50"/>
    </row>
    <row r="362" spans="1:13" x14ac:dyDescent="0.35">
      <c r="A362" s="48"/>
      <c r="B362" s="17"/>
      <c r="C362" s="17"/>
      <c r="D362" s="17"/>
      <c r="E362" s="17"/>
      <c r="F362" s="17"/>
      <c r="G362" s="50"/>
      <c r="H362" s="32"/>
      <c r="I362" s="13"/>
      <c r="J362" s="50"/>
      <c r="K362" s="50"/>
      <c r="M362" s="50"/>
    </row>
    <row r="363" spans="1:13" x14ac:dyDescent="0.35">
      <c r="A363" s="48"/>
      <c r="B363" s="17"/>
      <c r="C363" s="17"/>
      <c r="D363" s="17"/>
      <c r="E363" s="17"/>
      <c r="F363" s="17"/>
      <c r="G363" s="50"/>
      <c r="H363" s="32"/>
      <c r="I363" s="13"/>
      <c r="J363" s="50"/>
      <c r="K363" s="50"/>
      <c r="M363" s="50"/>
    </row>
    <row r="364" spans="1:13" x14ac:dyDescent="0.35">
      <c r="A364" s="48"/>
      <c r="B364" s="17"/>
      <c r="C364" s="17"/>
      <c r="D364" s="17"/>
      <c r="E364" s="17"/>
      <c r="F364" s="17"/>
      <c r="G364" s="50"/>
      <c r="H364" s="32"/>
      <c r="I364" s="13"/>
      <c r="J364" s="50"/>
      <c r="K364" s="50"/>
      <c r="M364" s="50"/>
    </row>
    <row r="365" spans="1:13" x14ac:dyDescent="0.35">
      <c r="A365" s="48"/>
      <c r="B365" s="17"/>
      <c r="C365" s="17"/>
      <c r="D365" s="17"/>
      <c r="E365" s="17"/>
      <c r="F365" s="17"/>
      <c r="G365" s="50"/>
      <c r="H365" s="32"/>
      <c r="I365" s="13"/>
      <c r="J365" s="50"/>
      <c r="K365" s="50"/>
      <c r="M365" s="50"/>
    </row>
    <row r="366" spans="1:13" x14ac:dyDescent="0.35">
      <c r="A366" s="48"/>
      <c r="B366" s="17"/>
      <c r="C366" s="17"/>
      <c r="D366" s="17"/>
      <c r="E366" s="17"/>
      <c r="F366" s="17"/>
      <c r="G366" s="50"/>
      <c r="H366" s="32"/>
      <c r="I366" s="13"/>
      <c r="J366" s="50"/>
      <c r="K366" s="50"/>
      <c r="M366" s="50"/>
    </row>
    <row r="367" spans="1:13" x14ac:dyDescent="0.35">
      <c r="A367" s="48"/>
      <c r="B367" s="17"/>
      <c r="C367" s="17"/>
      <c r="D367" s="17"/>
      <c r="E367" s="17"/>
      <c r="F367" s="17"/>
      <c r="G367" s="50"/>
      <c r="H367" s="32"/>
      <c r="I367" s="13"/>
      <c r="J367" s="50"/>
      <c r="K367" s="50"/>
      <c r="M367" s="50"/>
    </row>
    <row r="368" spans="1:13" x14ac:dyDescent="0.35">
      <c r="A368" s="48"/>
      <c r="B368" s="17"/>
      <c r="C368" s="17"/>
      <c r="D368" s="17"/>
      <c r="E368" s="17"/>
      <c r="F368" s="17"/>
      <c r="G368" s="50"/>
      <c r="H368" s="32"/>
      <c r="I368" s="13"/>
      <c r="J368" s="50"/>
      <c r="K368" s="50"/>
      <c r="M368" s="50"/>
    </row>
    <row r="369" spans="1:13" x14ac:dyDescent="0.35">
      <c r="A369" s="48"/>
      <c r="B369" s="17"/>
      <c r="C369" s="17"/>
      <c r="D369" s="17"/>
      <c r="E369" s="17"/>
      <c r="F369" s="17"/>
      <c r="G369" s="50"/>
      <c r="H369" s="32"/>
      <c r="I369" s="13"/>
      <c r="J369" s="50"/>
      <c r="K369" s="50"/>
      <c r="M369" s="50"/>
    </row>
    <row r="370" spans="1:13" x14ac:dyDescent="0.35">
      <c r="A370" s="48"/>
      <c r="B370" s="17"/>
      <c r="C370" s="17"/>
      <c r="D370" s="17"/>
      <c r="E370" s="17"/>
      <c r="F370" s="17"/>
      <c r="G370" s="50"/>
      <c r="H370" s="32"/>
      <c r="I370" s="13"/>
      <c r="J370" s="50"/>
      <c r="K370" s="50"/>
      <c r="M370" s="50"/>
    </row>
    <row r="371" spans="1:13" x14ac:dyDescent="0.35">
      <c r="A371" s="48"/>
      <c r="B371" s="17"/>
      <c r="C371" s="17"/>
      <c r="D371" s="17"/>
      <c r="E371" s="17"/>
      <c r="F371" s="17"/>
      <c r="G371" s="50"/>
      <c r="H371" s="32"/>
      <c r="I371" s="13"/>
      <c r="J371" s="50"/>
      <c r="K371" s="50"/>
      <c r="M371" s="50"/>
    </row>
    <row r="372" spans="1:13" x14ac:dyDescent="0.35">
      <c r="A372" s="48"/>
      <c r="B372" s="17"/>
      <c r="C372" s="17"/>
      <c r="D372" s="17"/>
      <c r="E372" s="17"/>
      <c r="F372" s="17"/>
      <c r="G372" s="50"/>
      <c r="H372" s="32"/>
      <c r="I372" s="13"/>
      <c r="J372" s="50"/>
      <c r="K372" s="50"/>
      <c r="M372" s="50"/>
    </row>
    <row r="373" spans="1:13" x14ac:dyDescent="0.35">
      <c r="A373" s="48"/>
      <c r="B373" s="17"/>
      <c r="C373" s="17"/>
      <c r="D373" s="17"/>
      <c r="E373" s="17"/>
      <c r="F373" s="17"/>
      <c r="G373" s="50"/>
      <c r="H373" s="32"/>
      <c r="I373" s="13"/>
      <c r="J373" s="50"/>
      <c r="K373" s="50"/>
      <c r="M373" s="50"/>
    </row>
    <row r="374" spans="1:13" x14ac:dyDescent="0.35">
      <c r="A374" s="48"/>
      <c r="B374" s="17"/>
      <c r="C374" s="17"/>
      <c r="D374" s="17"/>
      <c r="E374" s="17"/>
      <c r="F374" s="17"/>
      <c r="G374" s="50"/>
      <c r="H374" s="32"/>
      <c r="I374" s="13"/>
      <c r="J374" s="50"/>
      <c r="K374" s="50"/>
      <c r="M374" s="50"/>
    </row>
    <row r="375" spans="1:13" x14ac:dyDescent="0.35">
      <c r="A375" s="48"/>
      <c r="B375" s="17"/>
      <c r="C375" s="17"/>
      <c r="D375" s="17"/>
      <c r="E375" s="17"/>
      <c r="F375" s="17"/>
      <c r="G375" s="50"/>
      <c r="H375" s="32"/>
      <c r="I375" s="13"/>
      <c r="J375" s="50"/>
      <c r="K375" s="50"/>
      <c r="M375" s="50"/>
    </row>
    <row r="376" spans="1:13" x14ac:dyDescent="0.35">
      <c r="A376" s="48"/>
      <c r="B376" s="17"/>
      <c r="C376" s="17"/>
      <c r="D376" s="17"/>
      <c r="E376" s="17"/>
      <c r="F376" s="17"/>
      <c r="G376" s="50"/>
      <c r="H376" s="32"/>
      <c r="I376" s="13"/>
      <c r="J376" s="50"/>
      <c r="K376" s="50"/>
      <c r="M376" s="50"/>
    </row>
    <row r="377" spans="1:13" x14ac:dyDescent="0.35">
      <c r="A377" s="48"/>
      <c r="B377" s="17"/>
      <c r="C377" s="17"/>
      <c r="D377" s="17"/>
      <c r="E377" s="17"/>
      <c r="F377" s="17"/>
      <c r="G377" s="50"/>
      <c r="H377" s="32"/>
      <c r="I377" s="13"/>
      <c r="J377" s="50"/>
      <c r="K377" s="50"/>
      <c r="M377" s="50"/>
    </row>
    <row r="378" spans="1:13" x14ac:dyDescent="0.35">
      <c r="A378" s="48"/>
      <c r="B378" s="17"/>
      <c r="C378" s="17"/>
      <c r="D378" s="17"/>
      <c r="E378" s="17"/>
      <c r="F378" s="17"/>
      <c r="G378" s="50"/>
      <c r="H378" s="32"/>
      <c r="I378" s="13"/>
      <c r="J378" s="50"/>
      <c r="K378" s="50"/>
      <c r="M378" s="50"/>
    </row>
    <row r="379" spans="1:13" x14ac:dyDescent="0.35">
      <c r="A379" s="48"/>
      <c r="B379" s="17"/>
      <c r="C379" s="17"/>
      <c r="D379" s="17"/>
      <c r="E379" s="17"/>
      <c r="F379" s="17"/>
      <c r="G379" s="50"/>
      <c r="H379" s="32"/>
      <c r="I379" s="13"/>
      <c r="J379" s="50"/>
      <c r="K379" s="50"/>
      <c r="M379" s="50"/>
    </row>
    <row r="380" spans="1:13" x14ac:dyDescent="0.35">
      <c r="A380" s="48"/>
      <c r="B380" s="17"/>
      <c r="C380" s="17"/>
      <c r="D380" s="17"/>
      <c r="E380" s="17"/>
      <c r="F380" s="17"/>
      <c r="G380" s="50"/>
      <c r="H380" s="32"/>
      <c r="I380" s="13"/>
      <c r="J380" s="50"/>
      <c r="K380" s="50"/>
      <c r="M380" s="50"/>
    </row>
    <row r="381" spans="1:13" x14ac:dyDescent="0.35">
      <c r="A381" s="48"/>
      <c r="B381" s="17"/>
      <c r="C381" s="17"/>
      <c r="D381" s="17"/>
      <c r="E381" s="17"/>
      <c r="F381" s="17"/>
      <c r="G381" s="50"/>
      <c r="H381" s="32"/>
      <c r="I381" s="13"/>
      <c r="J381" s="50"/>
      <c r="K381" s="50"/>
      <c r="M381" s="50"/>
    </row>
    <row r="382" spans="1:13" x14ac:dyDescent="0.35">
      <c r="A382" s="48"/>
      <c r="B382" s="17"/>
      <c r="C382" s="17"/>
      <c r="D382" s="17"/>
      <c r="E382" s="17"/>
      <c r="F382" s="17"/>
      <c r="G382" s="50"/>
      <c r="H382" s="32"/>
      <c r="I382" s="13"/>
      <c r="J382" s="50"/>
      <c r="K382" s="50"/>
      <c r="M382" s="50"/>
    </row>
    <row r="383" spans="1:13" x14ac:dyDescent="0.35">
      <c r="A383" s="48"/>
      <c r="B383" s="17"/>
      <c r="C383" s="17"/>
      <c r="D383" s="17"/>
      <c r="E383" s="17"/>
      <c r="F383" s="17"/>
      <c r="G383" s="50"/>
      <c r="H383" s="32"/>
      <c r="I383" s="13"/>
      <c r="J383" s="50"/>
      <c r="K383" s="50"/>
      <c r="M383" s="50"/>
    </row>
    <row r="384" spans="1:13" x14ac:dyDescent="0.35">
      <c r="A384" s="48"/>
      <c r="B384" s="17"/>
      <c r="C384" s="17"/>
      <c r="D384" s="17"/>
      <c r="E384" s="17"/>
      <c r="F384" s="17"/>
      <c r="G384" s="50"/>
      <c r="H384" s="32"/>
      <c r="I384" s="13"/>
      <c r="J384" s="50"/>
      <c r="K384" s="50"/>
      <c r="M384" s="50"/>
    </row>
    <row r="385" spans="1:13" x14ac:dyDescent="0.35">
      <c r="A385" s="48"/>
      <c r="B385" s="17"/>
      <c r="C385" s="17"/>
      <c r="D385" s="17"/>
      <c r="E385" s="17"/>
      <c r="F385" s="17"/>
      <c r="G385" s="50"/>
      <c r="H385" s="32"/>
      <c r="I385" s="13"/>
      <c r="J385" s="50"/>
      <c r="K385" s="50"/>
      <c r="M385" s="50"/>
    </row>
    <row r="386" spans="1:13" x14ac:dyDescent="0.35">
      <c r="A386" s="48"/>
      <c r="B386" s="17"/>
      <c r="C386" s="17"/>
      <c r="D386" s="17"/>
      <c r="E386" s="17"/>
      <c r="F386" s="17"/>
      <c r="G386" s="50"/>
      <c r="H386" s="32"/>
      <c r="I386" s="13"/>
      <c r="J386" s="50"/>
      <c r="K386" s="50"/>
      <c r="M386" s="50"/>
    </row>
    <row r="387" spans="1:13" x14ac:dyDescent="0.35">
      <c r="A387" s="48"/>
      <c r="B387" s="17"/>
      <c r="C387" s="17"/>
      <c r="D387" s="17"/>
      <c r="E387" s="17"/>
      <c r="F387" s="17"/>
      <c r="G387" s="50"/>
      <c r="H387" s="32"/>
      <c r="I387" s="13"/>
      <c r="J387" s="50"/>
      <c r="K387" s="50"/>
      <c r="M387" s="50"/>
    </row>
    <row r="388" spans="1:13" x14ac:dyDescent="0.35">
      <c r="A388" s="48"/>
      <c r="B388" s="17"/>
      <c r="C388" s="17"/>
      <c r="D388" s="17"/>
      <c r="E388" s="17"/>
      <c r="F388" s="17"/>
      <c r="G388" s="50"/>
      <c r="H388" s="32"/>
      <c r="I388" s="13"/>
      <c r="J388" s="50"/>
      <c r="K388" s="50"/>
      <c r="M388" s="50"/>
    </row>
    <row r="389" spans="1:13" x14ac:dyDescent="0.35">
      <c r="A389" s="48"/>
      <c r="B389" s="17"/>
      <c r="C389" s="17"/>
      <c r="D389" s="17"/>
      <c r="E389" s="17"/>
      <c r="F389" s="17"/>
      <c r="G389" s="50"/>
      <c r="H389" s="32"/>
      <c r="I389" s="13"/>
      <c r="J389" s="50"/>
      <c r="K389" s="50"/>
      <c r="M389" s="50"/>
    </row>
    <row r="390" spans="1:13" x14ac:dyDescent="0.35">
      <c r="A390" s="48"/>
      <c r="B390" s="17"/>
      <c r="C390" s="17"/>
      <c r="D390" s="17"/>
      <c r="E390" s="17"/>
      <c r="F390" s="17"/>
      <c r="G390" s="50"/>
      <c r="H390" s="32"/>
      <c r="I390" s="13"/>
      <c r="J390" s="50"/>
      <c r="K390" s="50"/>
      <c r="M390" s="50"/>
    </row>
    <row r="391" spans="1:13" x14ac:dyDescent="0.35">
      <c r="A391" s="48"/>
      <c r="B391" s="17"/>
      <c r="C391" s="17"/>
      <c r="D391" s="17"/>
      <c r="E391" s="17"/>
      <c r="F391" s="17"/>
      <c r="G391" s="50"/>
      <c r="H391" s="32"/>
      <c r="I391" s="13"/>
      <c r="J391" s="50"/>
      <c r="K391" s="50"/>
      <c r="M391" s="50"/>
    </row>
    <row r="392" spans="1:13" x14ac:dyDescent="0.35">
      <c r="A392" s="48"/>
      <c r="B392" s="17"/>
      <c r="C392" s="17"/>
      <c r="D392" s="17"/>
      <c r="E392" s="17"/>
      <c r="F392" s="17"/>
      <c r="G392" s="50"/>
      <c r="H392" s="32"/>
      <c r="I392" s="13"/>
      <c r="J392" s="50"/>
      <c r="K392" s="50"/>
      <c r="M392" s="50"/>
    </row>
    <row r="393" spans="1:13" x14ac:dyDescent="0.35">
      <c r="A393" s="48"/>
      <c r="B393" s="17"/>
      <c r="C393" s="17"/>
      <c r="D393" s="17"/>
      <c r="E393" s="17"/>
      <c r="F393" s="17"/>
      <c r="G393" s="50"/>
      <c r="H393" s="32"/>
      <c r="I393" s="13"/>
      <c r="J393" s="50"/>
      <c r="K393" s="50"/>
      <c r="M393" s="50"/>
    </row>
    <row r="394" spans="1:13" x14ac:dyDescent="0.35">
      <c r="A394" s="48"/>
      <c r="B394" s="17"/>
      <c r="C394" s="17"/>
      <c r="D394" s="17"/>
      <c r="E394" s="17"/>
      <c r="F394" s="17"/>
      <c r="G394" s="50"/>
      <c r="H394" s="32"/>
      <c r="I394" s="13"/>
      <c r="J394" s="50"/>
      <c r="K394" s="50"/>
      <c r="M394" s="50"/>
    </row>
    <row r="395" spans="1:13" x14ac:dyDescent="0.35">
      <c r="A395" s="48"/>
      <c r="B395" s="17"/>
      <c r="C395" s="17"/>
      <c r="D395" s="17"/>
      <c r="E395" s="17"/>
      <c r="F395" s="17"/>
      <c r="G395" s="50"/>
      <c r="H395" s="32"/>
      <c r="I395" s="13"/>
      <c r="J395" s="50"/>
      <c r="K395" s="50"/>
      <c r="M395" s="50"/>
    </row>
    <row r="396" spans="1:13" x14ac:dyDescent="0.35">
      <c r="A396" s="48"/>
      <c r="B396" s="17"/>
      <c r="C396" s="17"/>
      <c r="D396" s="17"/>
      <c r="E396" s="17"/>
      <c r="F396" s="17"/>
      <c r="G396" s="50"/>
      <c r="H396" s="32"/>
      <c r="I396" s="13"/>
      <c r="J396" s="50"/>
      <c r="K396" s="50"/>
      <c r="M396" s="50"/>
    </row>
    <row r="397" spans="1:13" x14ac:dyDescent="0.35">
      <c r="A397" s="48"/>
      <c r="B397" s="17"/>
      <c r="C397" s="17"/>
      <c r="D397" s="17"/>
      <c r="E397" s="17"/>
      <c r="F397" s="17"/>
      <c r="G397" s="50"/>
      <c r="H397" s="32"/>
      <c r="I397" s="13"/>
      <c r="J397" s="50"/>
      <c r="K397" s="50"/>
      <c r="M397" s="50"/>
    </row>
    <row r="398" spans="1:13" x14ac:dyDescent="0.35">
      <c r="A398" s="48"/>
      <c r="B398" s="17"/>
      <c r="C398" s="17"/>
      <c r="D398" s="17"/>
      <c r="E398" s="17"/>
      <c r="F398" s="17"/>
      <c r="G398" s="50"/>
      <c r="H398" s="32"/>
      <c r="I398" s="13"/>
      <c r="J398" s="50"/>
      <c r="K398" s="50"/>
      <c r="M398" s="50"/>
    </row>
    <row r="399" spans="1:13" x14ac:dyDescent="0.35">
      <c r="A399" s="48"/>
      <c r="B399" s="17"/>
      <c r="C399" s="17"/>
      <c r="D399" s="17"/>
      <c r="E399" s="17"/>
      <c r="F399" s="17"/>
      <c r="G399" s="50"/>
      <c r="H399" s="32"/>
      <c r="I399" s="13"/>
      <c r="J399" s="50"/>
      <c r="K399" s="50"/>
      <c r="M399" s="50"/>
    </row>
    <row r="400" spans="1:13" x14ac:dyDescent="0.35">
      <c r="A400" s="48"/>
      <c r="B400" s="17"/>
      <c r="C400" s="17"/>
      <c r="D400" s="17"/>
      <c r="E400" s="17"/>
      <c r="F400" s="17"/>
      <c r="G400" s="50"/>
      <c r="H400" s="32"/>
      <c r="I400" s="13"/>
      <c r="J400" s="50"/>
      <c r="K400" s="50"/>
      <c r="M400" s="50"/>
    </row>
    <row r="401" spans="1:13" x14ac:dyDescent="0.35">
      <c r="A401" s="48"/>
      <c r="B401" s="17"/>
      <c r="C401" s="17"/>
      <c r="D401" s="17"/>
      <c r="E401" s="17"/>
      <c r="F401" s="17"/>
      <c r="G401" s="50"/>
      <c r="H401" s="32"/>
      <c r="I401" s="13"/>
      <c r="J401" s="50"/>
      <c r="K401" s="50"/>
      <c r="M401" s="50"/>
    </row>
    <row r="402" spans="1:13" x14ac:dyDescent="0.35">
      <c r="A402" s="48"/>
      <c r="B402" s="17"/>
      <c r="C402" s="17"/>
      <c r="D402" s="17"/>
      <c r="E402" s="17"/>
      <c r="F402" s="17"/>
      <c r="G402" s="50"/>
      <c r="H402" s="32"/>
      <c r="I402" s="13"/>
      <c r="J402" s="50"/>
      <c r="K402" s="50"/>
      <c r="M402" s="50"/>
    </row>
    <row r="403" spans="1:13" x14ac:dyDescent="0.35">
      <c r="A403" s="48"/>
      <c r="B403" s="17"/>
      <c r="C403" s="17"/>
      <c r="D403" s="17"/>
      <c r="E403" s="17"/>
      <c r="F403" s="17"/>
      <c r="G403" s="50"/>
      <c r="H403" s="32"/>
      <c r="I403" s="13"/>
      <c r="J403" s="50"/>
      <c r="K403" s="50"/>
      <c r="M403" s="50"/>
    </row>
    <row r="404" spans="1:13" x14ac:dyDescent="0.35">
      <c r="A404" s="48"/>
      <c r="B404" s="17"/>
      <c r="C404" s="17"/>
      <c r="D404" s="17"/>
      <c r="E404" s="17"/>
      <c r="F404" s="17"/>
      <c r="G404" s="50"/>
      <c r="H404" s="32"/>
      <c r="I404" s="13"/>
      <c r="J404" s="50"/>
      <c r="K404" s="50"/>
      <c r="M404" s="50"/>
    </row>
    <row r="405" spans="1:13" x14ac:dyDescent="0.35">
      <c r="A405" s="48"/>
      <c r="B405" s="17"/>
      <c r="C405" s="17"/>
      <c r="D405" s="17"/>
      <c r="E405" s="17"/>
      <c r="F405" s="17"/>
      <c r="G405" s="50"/>
      <c r="H405" s="32"/>
      <c r="I405" s="13"/>
      <c r="J405" s="50"/>
      <c r="K405" s="50"/>
      <c r="M405" s="50"/>
    </row>
    <row r="406" spans="1:13" x14ac:dyDescent="0.35">
      <c r="A406" s="48"/>
      <c r="B406" s="17"/>
      <c r="C406" s="17"/>
      <c r="D406" s="17"/>
      <c r="E406" s="17"/>
      <c r="F406" s="17"/>
      <c r="G406" s="50"/>
      <c r="H406" s="32"/>
      <c r="I406" s="13"/>
      <c r="J406" s="50"/>
      <c r="K406" s="50"/>
      <c r="M406" s="50"/>
    </row>
    <row r="407" spans="1:13" x14ac:dyDescent="0.35">
      <c r="A407" s="48"/>
      <c r="B407" s="17"/>
      <c r="C407" s="17"/>
      <c r="D407" s="17"/>
      <c r="E407" s="17"/>
      <c r="F407" s="17"/>
      <c r="G407" s="50"/>
      <c r="H407" s="32"/>
      <c r="I407" s="13"/>
      <c r="J407" s="50"/>
      <c r="K407" s="50"/>
      <c r="M407" s="50"/>
    </row>
    <row r="408" spans="1:13" x14ac:dyDescent="0.35">
      <c r="A408" s="48"/>
      <c r="B408" s="17"/>
      <c r="C408" s="17"/>
      <c r="D408" s="17"/>
      <c r="E408" s="17"/>
      <c r="F408" s="17"/>
      <c r="G408" s="50"/>
      <c r="H408" s="32"/>
      <c r="I408" s="13"/>
      <c r="J408" s="50"/>
      <c r="K408" s="50"/>
      <c r="M408" s="50"/>
    </row>
    <row r="409" spans="1:13" x14ac:dyDescent="0.35">
      <c r="A409" s="48"/>
      <c r="B409" s="17"/>
      <c r="C409" s="17"/>
      <c r="D409" s="17"/>
      <c r="E409" s="17"/>
      <c r="F409" s="17"/>
      <c r="G409" s="50"/>
      <c r="H409" s="32"/>
      <c r="I409" s="13"/>
      <c r="J409" s="50"/>
      <c r="K409" s="50"/>
      <c r="M409" s="50"/>
    </row>
    <row r="410" spans="1:13" x14ac:dyDescent="0.35">
      <c r="A410" s="48"/>
      <c r="B410" s="17"/>
      <c r="C410" s="17"/>
      <c r="D410" s="17"/>
      <c r="E410" s="17"/>
      <c r="F410" s="17"/>
      <c r="G410" s="50"/>
      <c r="H410" s="32"/>
      <c r="I410" s="13"/>
      <c r="J410" s="50"/>
      <c r="K410" s="50"/>
      <c r="M410" s="50"/>
    </row>
    <row r="411" spans="1:13" x14ac:dyDescent="0.35">
      <c r="A411" s="48"/>
      <c r="B411" s="17"/>
      <c r="C411" s="17"/>
      <c r="D411" s="17"/>
      <c r="E411" s="17"/>
      <c r="F411" s="17"/>
      <c r="G411" s="50"/>
      <c r="H411" s="32"/>
      <c r="I411" s="13"/>
      <c r="J411" s="50"/>
      <c r="K411" s="50"/>
      <c r="M411" s="50"/>
    </row>
    <row r="412" spans="1:13" x14ac:dyDescent="0.35">
      <c r="A412" s="48"/>
      <c r="B412" s="17"/>
      <c r="C412" s="17"/>
      <c r="D412" s="17"/>
      <c r="E412" s="17"/>
      <c r="F412" s="17"/>
      <c r="G412" s="50"/>
      <c r="H412" s="32"/>
      <c r="I412" s="13"/>
      <c r="J412" s="50"/>
      <c r="K412" s="50"/>
      <c r="M412" s="50"/>
    </row>
    <row r="413" spans="1:13" x14ac:dyDescent="0.35">
      <c r="A413" s="48"/>
      <c r="B413" s="17"/>
      <c r="C413" s="17"/>
      <c r="D413" s="17"/>
      <c r="E413" s="17"/>
      <c r="F413" s="17"/>
      <c r="G413" s="50"/>
      <c r="H413" s="32"/>
      <c r="I413" s="13"/>
      <c r="J413" s="50"/>
      <c r="K413" s="50"/>
      <c r="M413" s="50"/>
    </row>
    <row r="414" spans="1:13" x14ac:dyDescent="0.35">
      <c r="A414" s="48"/>
      <c r="B414" s="17"/>
      <c r="C414" s="17"/>
      <c r="D414" s="17"/>
      <c r="E414" s="17"/>
      <c r="F414" s="17"/>
      <c r="G414" s="50"/>
      <c r="H414" s="32"/>
      <c r="I414" s="13"/>
      <c r="J414" s="50"/>
      <c r="K414" s="50"/>
      <c r="M414" s="50"/>
    </row>
    <row r="415" spans="1:13" x14ac:dyDescent="0.35">
      <c r="A415" s="48"/>
      <c r="B415" s="17"/>
      <c r="C415" s="17"/>
      <c r="D415" s="17"/>
      <c r="E415" s="17"/>
      <c r="F415" s="17"/>
      <c r="G415" s="50"/>
      <c r="H415" s="32"/>
      <c r="I415" s="13"/>
      <c r="J415" s="50"/>
      <c r="K415" s="50"/>
      <c r="M415" s="50"/>
    </row>
    <row r="416" spans="1:13" x14ac:dyDescent="0.35">
      <c r="A416" s="48"/>
      <c r="B416" s="17"/>
      <c r="C416" s="17"/>
      <c r="D416" s="17"/>
      <c r="E416" s="17"/>
      <c r="F416" s="17"/>
      <c r="G416" s="50"/>
      <c r="H416" s="32"/>
      <c r="I416" s="13"/>
      <c r="J416" s="50"/>
      <c r="K416" s="50"/>
      <c r="M416" s="50"/>
    </row>
    <row r="417" spans="1:13" x14ac:dyDescent="0.35">
      <c r="A417" s="48"/>
      <c r="B417" s="17"/>
      <c r="C417" s="17"/>
      <c r="D417" s="17"/>
      <c r="E417" s="17"/>
      <c r="F417" s="17"/>
      <c r="G417" s="50"/>
      <c r="H417" s="32"/>
      <c r="I417" s="13"/>
      <c r="J417" s="50"/>
      <c r="K417" s="50"/>
      <c r="M417" s="50"/>
    </row>
    <row r="418" spans="1:13" x14ac:dyDescent="0.35">
      <c r="A418" s="48"/>
      <c r="B418" s="17"/>
      <c r="C418" s="17"/>
      <c r="D418" s="17"/>
      <c r="E418" s="17"/>
      <c r="F418" s="17"/>
      <c r="G418" s="50"/>
      <c r="H418" s="32"/>
      <c r="I418" s="13"/>
      <c r="J418" s="50"/>
      <c r="K418" s="50"/>
      <c r="M418" s="50"/>
    </row>
    <row r="419" spans="1:13" x14ac:dyDescent="0.35">
      <c r="A419" s="48"/>
      <c r="B419" s="17"/>
      <c r="C419" s="17"/>
      <c r="D419" s="17"/>
      <c r="E419" s="17"/>
      <c r="F419" s="17"/>
      <c r="G419" s="50"/>
      <c r="H419" s="32"/>
      <c r="I419" s="13"/>
      <c r="J419" s="50"/>
      <c r="K419" s="50"/>
      <c r="M419" s="50"/>
    </row>
    <row r="420" spans="1:13" x14ac:dyDescent="0.35">
      <c r="A420" s="48"/>
      <c r="B420" s="17"/>
      <c r="C420" s="17"/>
      <c r="D420" s="17"/>
      <c r="E420" s="17"/>
      <c r="F420" s="17"/>
      <c r="G420" s="50"/>
      <c r="H420" s="32"/>
      <c r="I420" s="13"/>
      <c r="J420" s="50"/>
      <c r="K420" s="50"/>
      <c r="M420" s="50"/>
    </row>
    <row r="421" spans="1:13" x14ac:dyDescent="0.35">
      <c r="A421" s="48"/>
      <c r="B421" s="17"/>
      <c r="C421" s="17"/>
      <c r="D421" s="17"/>
      <c r="E421" s="17"/>
      <c r="F421" s="17"/>
      <c r="G421" s="50"/>
      <c r="H421" s="32"/>
      <c r="I421" s="13"/>
      <c r="J421" s="50"/>
      <c r="K421" s="50"/>
      <c r="M421" s="50"/>
    </row>
    <row r="422" spans="1:13" x14ac:dyDescent="0.35">
      <c r="A422" s="48"/>
      <c r="B422" s="17"/>
      <c r="C422" s="17"/>
      <c r="D422" s="17"/>
      <c r="E422" s="17"/>
      <c r="F422" s="17"/>
      <c r="G422" s="50"/>
      <c r="H422" s="32"/>
      <c r="I422" s="13"/>
      <c r="J422" s="50"/>
      <c r="K422" s="50"/>
      <c r="M422" s="50"/>
    </row>
    <row r="423" spans="1:13" x14ac:dyDescent="0.35">
      <c r="A423" s="48"/>
      <c r="B423" s="17"/>
      <c r="C423" s="17"/>
      <c r="D423" s="17"/>
      <c r="E423" s="17"/>
      <c r="F423" s="17"/>
      <c r="G423" s="50"/>
      <c r="H423" s="32"/>
      <c r="I423" s="13"/>
      <c r="J423" s="50"/>
      <c r="K423" s="50"/>
      <c r="M423" s="50"/>
    </row>
    <row r="424" spans="1:13" x14ac:dyDescent="0.35">
      <c r="A424" s="48"/>
      <c r="B424" s="17"/>
      <c r="C424" s="17"/>
      <c r="D424" s="17"/>
      <c r="E424" s="17"/>
      <c r="F424" s="17"/>
      <c r="G424" s="50"/>
      <c r="H424" s="32"/>
      <c r="I424" s="13"/>
      <c r="J424" s="50"/>
      <c r="K424" s="50"/>
      <c r="M424" s="50"/>
    </row>
    <row r="425" spans="1:13" x14ac:dyDescent="0.35">
      <c r="A425" s="48"/>
      <c r="B425" s="17"/>
      <c r="C425" s="17"/>
      <c r="D425" s="17"/>
      <c r="E425" s="17"/>
      <c r="F425" s="17"/>
      <c r="G425" s="50"/>
      <c r="H425" s="32"/>
      <c r="I425" s="13"/>
      <c r="J425" s="50"/>
      <c r="K425" s="50"/>
      <c r="M425" s="50"/>
    </row>
    <row r="426" spans="1:13" x14ac:dyDescent="0.35">
      <c r="A426" s="48"/>
      <c r="B426" s="17"/>
      <c r="C426" s="17"/>
      <c r="D426" s="17"/>
      <c r="E426" s="17"/>
      <c r="F426" s="17"/>
      <c r="G426" s="50"/>
      <c r="H426" s="32"/>
      <c r="I426" s="13"/>
      <c r="J426" s="50"/>
      <c r="K426" s="50"/>
      <c r="M426" s="50"/>
    </row>
    <row r="427" spans="1:13" x14ac:dyDescent="0.35">
      <c r="A427" s="48"/>
      <c r="B427" s="17"/>
      <c r="C427" s="17"/>
      <c r="D427" s="17"/>
      <c r="E427" s="17"/>
      <c r="F427" s="17"/>
      <c r="G427" s="50"/>
      <c r="H427" s="32"/>
      <c r="I427" s="13"/>
      <c r="J427" s="50"/>
      <c r="K427" s="50"/>
      <c r="M427" s="50"/>
    </row>
    <row r="428" spans="1:13" x14ac:dyDescent="0.35">
      <c r="A428" s="48"/>
      <c r="B428" s="17"/>
      <c r="C428" s="17"/>
      <c r="D428" s="17"/>
      <c r="E428" s="17"/>
      <c r="F428" s="17"/>
      <c r="G428" s="50"/>
      <c r="H428" s="32"/>
      <c r="I428" s="13"/>
      <c r="J428" s="50"/>
      <c r="K428" s="50"/>
      <c r="M428" s="50"/>
    </row>
    <row r="429" spans="1:13" x14ac:dyDescent="0.35">
      <c r="A429" s="48"/>
      <c r="B429" s="17"/>
      <c r="C429" s="17"/>
      <c r="D429" s="17"/>
      <c r="E429" s="17"/>
      <c r="F429" s="17"/>
      <c r="G429" s="50"/>
      <c r="H429" s="32"/>
      <c r="I429" s="13"/>
      <c r="J429" s="50"/>
      <c r="K429" s="50"/>
      <c r="M429" s="50"/>
    </row>
    <row r="430" spans="1:13" x14ac:dyDescent="0.35">
      <c r="A430" s="48"/>
      <c r="B430" s="17"/>
      <c r="C430" s="17"/>
      <c r="D430" s="17"/>
      <c r="E430" s="17"/>
      <c r="F430" s="17"/>
      <c r="G430" s="50"/>
      <c r="H430" s="32"/>
      <c r="I430" s="13"/>
      <c r="J430" s="50"/>
      <c r="K430" s="50"/>
      <c r="M430" s="50"/>
    </row>
    <row r="431" spans="1:13" x14ac:dyDescent="0.35">
      <c r="A431" s="48"/>
      <c r="B431" s="17"/>
      <c r="C431" s="17"/>
      <c r="D431" s="17"/>
      <c r="E431" s="17"/>
      <c r="F431" s="17"/>
      <c r="G431" s="50"/>
      <c r="H431" s="32"/>
      <c r="I431" s="13"/>
      <c r="J431" s="50"/>
      <c r="K431" s="50"/>
      <c r="M431" s="50"/>
    </row>
    <row r="432" spans="1:13" x14ac:dyDescent="0.35">
      <c r="A432" s="48"/>
      <c r="B432" s="17"/>
      <c r="C432" s="17"/>
      <c r="D432" s="17"/>
      <c r="E432" s="17"/>
      <c r="F432" s="17"/>
      <c r="G432" s="50"/>
      <c r="H432" s="32"/>
      <c r="I432" s="13"/>
      <c r="J432" s="50"/>
      <c r="K432" s="50"/>
      <c r="M432" s="50"/>
    </row>
    <row r="433" spans="1:13" x14ac:dyDescent="0.35">
      <c r="A433" s="48"/>
      <c r="B433" s="17"/>
      <c r="C433" s="17"/>
      <c r="D433" s="17"/>
      <c r="E433" s="17"/>
      <c r="F433" s="17"/>
      <c r="G433" s="50"/>
      <c r="H433" s="32"/>
      <c r="I433" s="13"/>
      <c r="J433" s="50"/>
      <c r="K433" s="50"/>
      <c r="M433" s="50"/>
    </row>
    <row r="434" spans="1:13" x14ac:dyDescent="0.35">
      <c r="A434" s="48"/>
      <c r="B434" s="17"/>
      <c r="C434" s="17"/>
      <c r="D434" s="17"/>
      <c r="E434" s="17"/>
      <c r="F434" s="17"/>
      <c r="G434" s="50"/>
      <c r="H434" s="32"/>
      <c r="I434" s="13"/>
      <c r="J434" s="50"/>
      <c r="K434" s="50"/>
      <c r="M434" s="50"/>
    </row>
    <row r="435" spans="1:13" x14ac:dyDescent="0.35">
      <c r="A435" s="48"/>
      <c r="B435" s="17"/>
      <c r="C435" s="17"/>
      <c r="D435" s="17"/>
      <c r="E435" s="17"/>
      <c r="F435" s="17"/>
      <c r="G435" s="50"/>
      <c r="H435" s="32"/>
      <c r="I435" s="13"/>
      <c r="J435" s="50"/>
      <c r="K435" s="50"/>
      <c r="M435" s="50"/>
    </row>
    <row r="436" spans="1:13" x14ac:dyDescent="0.35">
      <c r="A436" s="48"/>
      <c r="B436" s="17"/>
      <c r="C436" s="17"/>
      <c r="D436" s="17"/>
      <c r="E436" s="17"/>
      <c r="F436" s="17"/>
      <c r="G436" s="50"/>
      <c r="H436" s="32"/>
      <c r="I436" s="13"/>
      <c r="J436" s="50"/>
      <c r="K436" s="50"/>
      <c r="M436" s="50"/>
    </row>
    <row r="437" spans="1:13" x14ac:dyDescent="0.35">
      <c r="A437" s="48"/>
      <c r="B437" s="17"/>
      <c r="C437" s="17"/>
      <c r="D437" s="17"/>
      <c r="E437" s="17"/>
      <c r="F437" s="17"/>
      <c r="G437" s="50"/>
      <c r="H437" s="32"/>
      <c r="I437" s="13"/>
      <c r="J437" s="50"/>
      <c r="K437" s="50"/>
      <c r="M437" s="50"/>
    </row>
    <row r="438" spans="1:13" x14ac:dyDescent="0.35">
      <c r="A438" s="48"/>
      <c r="B438" s="17"/>
      <c r="C438" s="17"/>
      <c r="D438" s="17"/>
      <c r="E438" s="17"/>
      <c r="F438" s="17"/>
      <c r="G438" s="50"/>
      <c r="H438" s="32"/>
      <c r="I438" s="13"/>
      <c r="J438" s="50"/>
      <c r="K438" s="50"/>
      <c r="M438" s="50"/>
    </row>
    <row r="439" spans="1:13" x14ac:dyDescent="0.35">
      <c r="A439" s="48"/>
      <c r="B439" s="17"/>
      <c r="C439" s="17"/>
      <c r="D439" s="17"/>
      <c r="E439" s="17"/>
      <c r="F439" s="17"/>
      <c r="G439" s="50"/>
      <c r="H439" s="32"/>
      <c r="I439" s="13"/>
      <c r="J439" s="50"/>
      <c r="K439" s="50"/>
      <c r="M439" s="50"/>
    </row>
    <row r="440" spans="1:13" x14ac:dyDescent="0.35">
      <c r="A440" s="48"/>
      <c r="B440" s="17"/>
      <c r="C440" s="17"/>
      <c r="D440" s="17"/>
      <c r="E440" s="17"/>
      <c r="F440" s="17"/>
      <c r="G440" s="50"/>
      <c r="H440" s="32"/>
      <c r="I440" s="13"/>
      <c r="J440" s="50"/>
      <c r="K440" s="50"/>
      <c r="M440" s="50"/>
    </row>
    <row r="441" spans="1:13" x14ac:dyDescent="0.35">
      <c r="A441" s="48"/>
      <c r="B441" s="17"/>
      <c r="C441" s="17"/>
      <c r="D441" s="17"/>
      <c r="E441" s="17"/>
      <c r="F441" s="17"/>
      <c r="G441" s="50"/>
      <c r="H441" s="32"/>
      <c r="I441" s="13"/>
      <c r="J441" s="50"/>
      <c r="K441" s="50"/>
      <c r="M441" s="50"/>
    </row>
    <row r="442" spans="1:13" x14ac:dyDescent="0.35">
      <c r="A442" s="48"/>
      <c r="B442" s="17"/>
      <c r="C442" s="17"/>
      <c r="D442" s="17"/>
      <c r="E442" s="17"/>
      <c r="F442" s="17"/>
      <c r="G442" s="50"/>
      <c r="H442" s="32"/>
      <c r="I442" s="13"/>
      <c r="J442" s="50"/>
      <c r="K442" s="50"/>
      <c r="M442" s="50"/>
    </row>
    <row r="443" spans="1:13" x14ac:dyDescent="0.35">
      <c r="A443" s="48"/>
      <c r="B443" s="17"/>
      <c r="C443" s="17"/>
      <c r="D443" s="17"/>
      <c r="E443" s="17"/>
      <c r="F443" s="17"/>
      <c r="G443" s="50"/>
      <c r="H443" s="32"/>
      <c r="I443" s="13"/>
      <c r="J443" s="50"/>
      <c r="K443" s="50"/>
      <c r="M443" s="50"/>
    </row>
    <row r="444" spans="1:13" x14ac:dyDescent="0.35">
      <c r="A444" s="48"/>
      <c r="B444" s="17"/>
      <c r="C444" s="17"/>
      <c r="D444" s="17"/>
      <c r="E444" s="17"/>
      <c r="F444" s="17"/>
      <c r="G444" s="50"/>
      <c r="H444" s="32"/>
      <c r="I444" s="13"/>
      <c r="J444" s="50"/>
      <c r="K444" s="50"/>
      <c r="M444" s="50"/>
    </row>
    <row r="445" spans="1:13" x14ac:dyDescent="0.35">
      <c r="A445" s="48"/>
      <c r="B445" s="17"/>
      <c r="C445" s="17"/>
      <c r="D445" s="17"/>
      <c r="E445" s="17"/>
      <c r="F445" s="17"/>
      <c r="G445" s="50"/>
      <c r="H445" s="32"/>
      <c r="I445" s="13"/>
      <c r="J445" s="50"/>
      <c r="K445" s="50"/>
      <c r="M445" s="50"/>
    </row>
    <row r="446" spans="1:13" x14ac:dyDescent="0.35">
      <c r="A446" s="48"/>
      <c r="B446" s="17"/>
      <c r="C446" s="17"/>
      <c r="D446" s="17"/>
      <c r="E446" s="17"/>
      <c r="F446" s="17"/>
      <c r="G446" s="50"/>
      <c r="H446" s="32"/>
      <c r="I446" s="13"/>
      <c r="J446" s="50"/>
      <c r="K446" s="50"/>
      <c r="M446" s="50"/>
    </row>
    <row r="447" spans="1:13" x14ac:dyDescent="0.35">
      <c r="A447" s="48"/>
      <c r="B447" s="17"/>
      <c r="C447" s="17"/>
      <c r="D447" s="17"/>
      <c r="E447" s="17"/>
      <c r="F447" s="17"/>
      <c r="G447" s="50"/>
      <c r="H447" s="32"/>
      <c r="I447" s="13"/>
      <c r="J447" s="50"/>
      <c r="K447" s="50"/>
      <c r="M447" s="50"/>
    </row>
    <row r="448" spans="1:13" x14ac:dyDescent="0.35">
      <c r="A448" s="48"/>
      <c r="B448" s="17"/>
      <c r="C448" s="17"/>
      <c r="D448" s="17"/>
      <c r="E448" s="17"/>
      <c r="F448" s="17"/>
      <c r="G448" s="50"/>
      <c r="H448" s="32"/>
      <c r="I448" s="13"/>
      <c r="J448" s="50"/>
      <c r="K448" s="50"/>
      <c r="M448" s="50"/>
    </row>
    <row r="449" spans="1:13" x14ac:dyDescent="0.35">
      <c r="A449" s="48"/>
      <c r="B449" s="17"/>
      <c r="C449" s="17"/>
      <c r="D449" s="17"/>
      <c r="E449" s="17"/>
      <c r="F449" s="17"/>
      <c r="G449" s="50"/>
      <c r="H449" s="32"/>
      <c r="I449" s="13"/>
      <c r="J449" s="50"/>
      <c r="K449" s="50"/>
      <c r="M449" s="50"/>
    </row>
    <row r="450" spans="1:13" x14ac:dyDescent="0.35">
      <c r="A450" s="48"/>
      <c r="B450" s="17"/>
      <c r="C450" s="17"/>
      <c r="D450" s="17"/>
      <c r="E450" s="17"/>
      <c r="F450" s="17"/>
      <c r="G450" s="50"/>
      <c r="H450" s="32"/>
      <c r="I450" s="13"/>
      <c r="J450" s="50"/>
      <c r="K450" s="50"/>
      <c r="M450" s="50"/>
    </row>
    <row r="451" spans="1:13" x14ac:dyDescent="0.35">
      <c r="A451" s="48"/>
      <c r="B451" s="17"/>
      <c r="C451" s="17"/>
      <c r="D451" s="17"/>
      <c r="E451" s="17"/>
      <c r="F451" s="17"/>
      <c r="G451" s="50"/>
      <c r="H451" s="32"/>
      <c r="I451" s="13"/>
      <c r="J451" s="50"/>
      <c r="K451" s="50"/>
      <c r="M451" s="50"/>
    </row>
    <row r="452" spans="1:13" x14ac:dyDescent="0.35">
      <c r="A452" s="48"/>
      <c r="B452" s="17"/>
      <c r="C452" s="17"/>
      <c r="D452" s="17"/>
      <c r="E452" s="17"/>
      <c r="F452" s="17"/>
      <c r="G452" s="50"/>
      <c r="H452" s="32"/>
      <c r="I452" s="13"/>
      <c r="J452" s="50"/>
      <c r="K452" s="50"/>
      <c r="M452" s="50"/>
    </row>
    <row r="453" spans="1:13" x14ac:dyDescent="0.35">
      <c r="A453" s="48"/>
      <c r="B453" s="17"/>
      <c r="C453" s="17"/>
      <c r="D453" s="17"/>
      <c r="E453" s="17"/>
      <c r="F453" s="17"/>
      <c r="G453" s="50"/>
      <c r="H453" s="32"/>
      <c r="I453" s="13"/>
      <c r="J453" s="50"/>
      <c r="K453" s="50"/>
      <c r="M453" s="50"/>
    </row>
    <row r="454" spans="1:13" x14ac:dyDescent="0.35">
      <c r="A454" s="48"/>
      <c r="B454" s="17"/>
      <c r="C454" s="17"/>
      <c r="D454" s="17"/>
      <c r="E454" s="17"/>
      <c r="F454" s="17"/>
      <c r="G454" s="50"/>
      <c r="H454" s="32"/>
      <c r="I454" s="13"/>
      <c r="J454" s="50"/>
      <c r="K454" s="50"/>
      <c r="M454" s="50"/>
    </row>
    <row r="455" spans="1:13" x14ac:dyDescent="0.35">
      <c r="A455" s="48"/>
      <c r="B455" s="17"/>
      <c r="C455" s="17"/>
      <c r="D455" s="17"/>
      <c r="E455" s="17"/>
      <c r="F455" s="17"/>
      <c r="G455" s="50"/>
      <c r="H455" s="32"/>
      <c r="I455" s="13"/>
      <c r="J455" s="50"/>
      <c r="K455" s="50"/>
      <c r="M455" s="50"/>
    </row>
    <row r="456" spans="1:13" x14ac:dyDescent="0.35">
      <c r="A456" s="48"/>
      <c r="B456" s="17"/>
      <c r="C456" s="17"/>
      <c r="D456" s="17"/>
      <c r="E456" s="17"/>
      <c r="F456" s="17"/>
      <c r="G456" s="50"/>
      <c r="H456" s="32"/>
      <c r="I456" s="13"/>
      <c r="J456" s="50"/>
      <c r="K456" s="50"/>
      <c r="M456" s="50"/>
    </row>
    <row r="457" spans="1:13" x14ac:dyDescent="0.35">
      <c r="A457" s="48"/>
      <c r="B457" s="17"/>
      <c r="C457" s="17"/>
      <c r="D457" s="17"/>
      <c r="E457" s="17"/>
      <c r="F457" s="17"/>
      <c r="G457" s="50"/>
      <c r="H457" s="32"/>
      <c r="I457" s="13"/>
      <c r="J457" s="50"/>
      <c r="K457" s="50"/>
      <c r="M457" s="50"/>
    </row>
    <row r="458" spans="1:13" x14ac:dyDescent="0.35">
      <c r="A458" s="48"/>
      <c r="B458" s="17"/>
      <c r="C458" s="17"/>
      <c r="D458" s="17"/>
      <c r="E458" s="17"/>
      <c r="F458" s="17"/>
      <c r="G458" s="50"/>
      <c r="H458" s="32"/>
      <c r="I458" s="13"/>
      <c r="J458" s="50"/>
      <c r="K458" s="50"/>
      <c r="M458" s="50"/>
    </row>
    <row r="459" spans="1:13" x14ac:dyDescent="0.35">
      <c r="A459" s="48"/>
      <c r="B459" s="17"/>
      <c r="C459" s="17"/>
      <c r="D459" s="17"/>
      <c r="E459" s="17"/>
      <c r="F459" s="17"/>
      <c r="G459" s="50"/>
      <c r="H459" s="32"/>
      <c r="I459" s="13"/>
      <c r="J459" s="50"/>
      <c r="K459" s="50"/>
      <c r="M459" s="50"/>
    </row>
    <row r="460" spans="1:13" x14ac:dyDescent="0.35">
      <c r="A460" s="48"/>
      <c r="B460" s="17"/>
      <c r="C460" s="17"/>
      <c r="D460" s="17"/>
      <c r="E460" s="17"/>
      <c r="F460" s="17"/>
      <c r="G460" s="50"/>
      <c r="H460" s="32"/>
      <c r="I460" s="13"/>
      <c r="J460" s="50"/>
      <c r="K460" s="50"/>
      <c r="M460" s="50"/>
    </row>
    <row r="461" spans="1:13" x14ac:dyDescent="0.35">
      <c r="A461" s="48"/>
      <c r="B461" s="17"/>
      <c r="C461" s="17"/>
      <c r="D461" s="17"/>
      <c r="E461" s="17"/>
      <c r="F461" s="17"/>
      <c r="G461" s="50"/>
      <c r="H461" s="32"/>
      <c r="I461" s="13"/>
      <c r="J461" s="50"/>
      <c r="K461" s="50"/>
      <c r="M461" s="50"/>
    </row>
    <row r="462" spans="1:13" x14ac:dyDescent="0.35">
      <c r="A462" s="48"/>
      <c r="B462" s="17"/>
      <c r="C462" s="17"/>
      <c r="D462" s="17"/>
      <c r="E462" s="17"/>
      <c r="F462" s="17"/>
      <c r="G462" s="50"/>
      <c r="H462" s="32"/>
      <c r="I462" s="13"/>
      <c r="J462" s="50"/>
      <c r="K462" s="50"/>
      <c r="M462" s="50"/>
    </row>
    <row r="463" spans="1:13" x14ac:dyDescent="0.35">
      <c r="A463" s="48"/>
      <c r="B463" s="17"/>
      <c r="C463" s="17"/>
      <c r="D463" s="17"/>
      <c r="E463" s="17"/>
      <c r="F463" s="17"/>
      <c r="G463" s="50"/>
      <c r="H463" s="32"/>
      <c r="I463" s="13"/>
      <c r="J463" s="50"/>
      <c r="K463" s="50"/>
      <c r="M463" s="50"/>
    </row>
    <row r="464" spans="1:13" x14ac:dyDescent="0.35">
      <c r="A464" s="48"/>
      <c r="B464" s="17"/>
      <c r="C464" s="17"/>
      <c r="D464" s="17"/>
      <c r="E464" s="17"/>
      <c r="F464" s="17"/>
      <c r="G464" s="50"/>
      <c r="H464" s="32"/>
      <c r="I464" s="13"/>
      <c r="J464" s="50"/>
      <c r="K464" s="50"/>
      <c r="M464" s="50"/>
    </row>
    <row r="465" spans="1:13" x14ac:dyDescent="0.35">
      <c r="A465" s="48"/>
      <c r="B465" s="17"/>
      <c r="C465" s="17"/>
      <c r="D465" s="17"/>
      <c r="E465" s="17"/>
      <c r="F465" s="17"/>
      <c r="G465" s="50"/>
      <c r="H465" s="32"/>
      <c r="I465" s="13"/>
      <c r="J465" s="50"/>
      <c r="K465" s="50"/>
      <c r="M465" s="50"/>
    </row>
    <row r="466" spans="1:13" x14ac:dyDescent="0.35">
      <c r="A466" s="48"/>
      <c r="B466" s="17"/>
      <c r="C466" s="17"/>
      <c r="D466" s="17"/>
      <c r="E466" s="17"/>
      <c r="F466" s="17"/>
      <c r="G466" s="50"/>
      <c r="H466" s="32"/>
      <c r="I466" s="13"/>
      <c r="J466" s="50"/>
      <c r="K466" s="50"/>
      <c r="M466" s="50"/>
    </row>
    <row r="467" spans="1:13" x14ac:dyDescent="0.35">
      <c r="A467" s="48"/>
      <c r="B467" s="17"/>
      <c r="C467" s="17"/>
      <c r="D467" s="17"/>
      <c r="E467" s="17"/>
      <c r="F467" s="17"/>
      <c r="G467" s="50"/>
      <c r="H467" s="32"/>
      <c r="I467" s="13"/>
      <c r="J467" s="50"/>
      <c r="K467" s="50"/>
      <c r="M467" s="50"/>
    </row>
    <row r="468" spans="1:13" x14ac:dyDescent="0.35">
      <c r="A468" s="48"/>
      <c r="B468" s="17"/>
      <c r="C468" s="17"/>
      <c r="D468" s="17"/>
      <c r="E468" s="17"/>
      <c r="F468" s="17"/>
      <c r="G468" s="50"/>
      <c r="H468" s="32"/>
      <c r="I468" s="13"/>
      <c r="J468" s="50"/>
      <c r="K468" s="50"/>
      <c r="M468" s="50"/>
    </row>
    <row r="469" spans="1:13" x14ac:dyDescent="0.35">
      <c r="A469" s="48"/>
      <c r="B469" s="17"/>
      <c r="C469" s="17"/>
      <c r="D469" s="17"/>
      <c r="E469" s="17"/>
      <c r="F469" s="17"/>
      <c r="G469" s="50"/>
      <c r="H469" s="32"/>
      <c r="I469" s="13"/>
      <c r="J469" s="50"/>
      <c r="K469" s="50"/>
      <c r="M469" s="50"/>
    </row>
    <row r="470" spans="1:13" x14ac:dyDescent="0.35">
      <c r="A470" s="48"/>
      <c r="B470" s="17"/>
      <c r="C470" s="17"/>
      <c r="D470" s="17"/>
      <c r="E470" s="17"/>
      <c r="F470" s="17"/>
      <c r="G470" s="50"/>
      <c r="H470" s="32"/>
      <c r="I470" s="13"/>
      <c r="J470" s="50"/>
      <c r="K470" s="50"/>
      <c r="M470" s="50"/>
    </row>
    <row r="471" spans="1:13" x14ac:dyDescent="0.35">
      <c r="A471" s="48"/>
      <c r="B471" s="17"/>
      <c r="C471" s="17"/>
      <c r="D471" s="17"/>
      <c r="E471" s="17"/>
      <c r="F471" s="17"/>
      <c r="G471" s="50"/>
      <c r="H471" s="32"/>
      <c r="I471" s="13"/>
      <c r="J471" s="50"/>
      <c r="K471" s="50"/>
      <c r="M471" s="50"/>
    </row>
    <row r="472" spans="1:13" x14ac:dyDescent="0.35">
      <c r="A472" s="48"/>
      <c r="B472" s="17"/>
      <c r="C472" s="17"/>
      <c r="D472" s="17"/>
      <c r="E472" s="17"/>
      <c r="F472" s="17"/>
      <c r="G472" s="50"/>
      <c r="H472" s="32"/>
      <c r="I472" s="13"/>
      <c r="J472" s="50"/>
      <c r="K472" s="50"/>
      <c r="M472" s="50"/>
    </row>
    <row r="473" spans="1:13" x14ac:dyDescent="0.35">
      <c r="A473" s="48"/>
      <c r="B473" s="17"/>
      <c r="C473" s="17"/>
      <c r="D473" s="17"/>
      <c r="E473" s="17"/>
      <c r="F473" s="17"/>
      <c r="G473" s="50"/>
      <c r="H473" s="32"/>
      <c r="I473" s="13"/>
      <c r="J473" s="50"/>
      <c r="K473" s="50"/>
      <c r="M473" s="50"/>
    </row>
    <row r="474" spans="1:13" x14ac:dyDescent="0.35">
      <c r="A474" s="48"/>
      <c r="B474" s="17"/>
      <c r="C474" s="17"/>
      <c r="D474" s="17"/>
      <c r="E474" s="17"/>
      <c r="F474" s="17"/>
      <c r="G474" s="50"/>
      <c r="H474" s="32"/>
      <c r="I474" s="13"/>
      <c r="J474" s="50"/>
      <c r="K474" s="50"/>
      <c r="M474" s="50"/>
    </row>
    <row r="475" spans="1:13" x14ac:dyDescent="0.35">
      <c r="A475" s="48"/>
      <c r="B475" s="17"/>
      <c r="C475" s="17"/>
      <c r="D475" s="17"/>
      <c r="E475" s="17"/>
      <c r="F475" s="17"/>
      <c r="G475" s="50"/>
      <c r="H475" s="32"/>
      <c r="I475" s="13"/>
      <c r="J475" s="50"/>
      <c r="K475" s="50"/>
      <c r="M475" s="50"/>
    </row>
    <row r="476" spans="1:13" x14ac:dyDescent="0.35">
      <c r="A476" s="48"/>
      <c r="B476" s="17"/>
      <c r="C476" s="17"/>
      <c r="D476" s="17"/>
      <c r="E476" s="17"/>
      <c r="F476" s="17"/>
      <c r="G476" s="50"/>
      <c r="H476" s="32"/>
      <c r="I476" s="13"/>
      <c r="J476" s="50"/>
      <c r="K476" s="50"/>
      <c r="M476" s="50"/>
    </row>
    <row r="477" spans="1:13" x14ac:dyDescent="0.35">
      <c r="A477" s="48"/>
      <c r="B477" s="17"/>
      <c r="C477" s="17"/>
      <c r="D477" s="17"/>
      <c r="E477" s="17"/>
      <c r="F477" s="17"/>
      <c r="G477" s="50"/>
      <c r="H477" s="32"/>
      <c r="I477" s="13"/>
      <c r="J477" s="50"/>
      <c r="K477" s="50"/>
      <c r="M477" s="50"/>
    </row>
    <row r="478" spans="1:13" x14ac:dyDescent="0.35">
      <c r="A478" s="48"/>
      <c r="B478" s="17"/>
      <c r="C478" s="17"/>
      <c r="D478" s="17"/>
      <c r="E478" s="17"/>
      <c r="F478" s="17"/>
      <c r="G478" s="50"/>
      <c r="H478" s="32"/>
      <c r="I478" s="13"/>
      <c r="J478" s="50"/>
      <c r="K478" s="50"/>
      <c r="M478" s="50"/>
    </row>
    <row r="479" spans="1:13" x14ac:dyDescent="0.35">
      <c r="A479" s="48"/>
      <c r="B479" s="17"/>
      <c r="C479" s="17"/>
      <c r="D479" s="17"/>
      <c r="E479" s="17"/>
      <c r="F479" s="17"/>
      <c r="G479" s="50"/>
      <c r="H479" s="32"/>
      <c r="I479" s="13"/>
      <c r="J479" s="50"/>
      <c r="K479" s="50"/>
      <c r="M479" s="50"/>
    </row>
    <row r="480" spans="1:13" x14ac:dyDescent="0.35">
      <c r="A480" s="48"/>
      <c r="B480" s="17"/>
      <c r="C480" s="17"/>
      <c r="D480" s="17"/>
      <c r="E480" s="17"/>
      <c r="F480" s="17"/>
      <c r="G480" s="50"/>
      <c r="H480" s="32"/>
      <c r="I480" s="13"/>
      <c r="J480" s="50"/>
      <c r="K480" s="50"/>
      <c r="M480" s="50"/>
    </row>
    <row r="481" spans="1:13" x14ac:dyDescent="0.35">
      <c r="A481" s="48"/>
      <c r="B481" s="17"/>
      <c r="C481" s="17"/>
      <c r="D481" s="17"/>
      <c r="E481" s="17"/>
      <c r="F481" s="17"/>
      <c r="G481" s="50"/>
      <c r="H481" s="32"/>
      <c r="I481" s="13"/>
      <c r="J481" s="50"/>
      <c r="K481" s="50"/>
      <c r="M481" s="50"/>
    </row>
    <row r="482" spans="1:13" x14ac:dyDescent="0.35">
      <c r="A482" s="48"/>
      <c r="B482" s="17"/>
      <c r="C482" s="17"/>
      <c r="D482" s="17"/>
      <c r="E482" s="17"/>
      <c r="F482" s="17"/>
      <c r="G482" s="50"/>
      <c r="H482" s="32"/>
      <c r="I482" s="13"/>
      <c r="J482" s="50"/>
      <c r="K482" s="50"/>
      <c r="M482" s="50"/>
    </row>
    <row r="483" spans="1:13" x14ac:dyDescent="0.35">
      <c r="A483" s="48"/>
      <c r="B483" s="17"/>
      <c r="C483" s="17"/>
      <c r="D483" s="17"/>
      <c r="E483" s="17"/>
      <c r="F483" s="17"/>
      <c r="G483" s="50"/>
      <c r="H483" s="32"/>
      <c r="I483" s="13"/>
      <c r="J483" s="50"/>
      <c r="K483" s="50"/>
      <c r="M483" s="50"/>
    </row>
    <row r="484" spans="1:13" x14ac:dyDescent="0.35">
      <c r="A484" s="48"/>
      <c r="B484" s="17"/>
      <c r="C484" s="17"/>
      <c r="D484" s="17"/>
      <c r="E484" s="17"/>
      <c r="F484" s="17"/>
      <c r="G484" s="50"/>
      <c r="H484" s="32"/>
      <c r="I484" s="13"/>
      <c r="J484" s="50"/>
      <c r="K484" s="50"/>
      <c r="M484" s="50"/>
    </row>
    <row r="485" spans="1:13" x14ac:dyDescent="0.35">
      <c r="A485" s="48"/>
      <c r="B485" s="17"/>
      <c r="C485" s="17"/>
      <c r="D485" s="17"/>
      <c r="E485" s="17"/>
      <c r="F485" s="17"/>
      <c r="G485" s="50"/>
      <c r="H485" s="32"/>
      <c r="I485" s="13"/>
      <c r="J485" s="50"/>
      <c r="K485" s="50"/>
      <c r="M485" s="50"/>
    </row>
    <row r="486" spans="1:13" x14ac:dyDescent="0.35">
      <c r="A486" s="48"/>
      <c r="B486" s="17"/>
      <c r="C486" s="17"/>
      <c r="D486" s="17"/>
      <c r="E486" s="17"/>
      <c r="F486" s="17"/>
      <c r="G486" s="50"/>
      <c r="H486" s="32"/>
      <c r="I486" s="13"/>
      <c r="J486" s="50"/>
      <c r="K486" s="50"/>
      <c r="M486" s="50"/>
    </row>
    <row r="487" spans="1:13" x14ac:dyDescent="0.35">
      <c r="A487" s="48"/>
      <c r="B487" s="17"/>
      <c r="C487" s="17"/>
      <c r="D487" s="17"/>
      <c r="E487" s="17"/>
      <c r="F487" s="17"/>
      <c r="G487" s="50"/>
      <c r="H487" s="32"/>
      <c r="I487" s="13"/>
      <c r="J487" s="50"/>
      <c r="K487" s="50"/>
      <c r="M487" s="50"/>
    </row>
    <row r="488" spans="1:13" x14ac:dyDescent="0.35">
      <c r="A488" s="48"/>
      <c r="B488" s="17"/>
      <c r="C488" s="17"/>
      <c r="D488" s="17"/>
      <c r="E488" s="17"/>
      <c r="F488" s="17"/>
      <c r="G488" s="50"/>
      <c r="H488" s="32"/>
      <c r="I488" s="13"/>
      <c r="J488" s="50"/>
      <c r="K488" s="50"/>
      <c r="M488" s="50"/>
    </row>
    <row r="489" spans="1:13" x14ac:dyDescent="0.35">
      <c r="A489" s="48"/>
      <c r="B489" s="17"/>
      <c r="C489" s="17"/>
      <c r="D489" s="17"/>
      <c r="E489" s="17"/>
      <c r="F489" s="17"/>
      <c r="G489" s="50"/>
      <c r="H489" s="32"/>
      <c r="I489" s="13"/>
      <c r="J489" s="50"/>
      <c r="K489" s="50"/>
      <c r="M489" s="50"/>
    </row>
    <row r="490" spans="1:13" x14ac:dyDescent="0.35">
      <c r="A490" s="48"/>
      <c r="B490" s="17"/>
      <c r="C490" s="17"/>
      <c r="D490" s="17"/>
      <c r="E490" s="17"/>
      <c r="F490" s="17"/>
      <c r="G490" s="50"/>
      <c r="H490" s="32"/>
      <c r="I490" s="13"/>
      <c r="J490" s="50"/>
      <c r="K490" s="50"/>
      <c r="M490" s="50"/>
    </row>
    <row r="491" spans="1:13" x14ac:dyDescent="0.35">
      <c r="A491" s="48"/>
      <c r="B491" s="17"/>
      <c r="C491" s="17"/>
      <c r="D491" s="17"/>
      <c r="E491" s="17"/>
      <c r="F491" s="17"/>
      <c r="G491" s="50"/>
      <c r="H491" s="32"/>
      <c r="I491" s="13"/>
      <c r="J491" s="50"/>
      <c r="K491" s="50"/>
      <c r="M491" s="50"/>
    </row>
    <row r="492" spans="1:13" x14ac:dyDescent="0.35">
      <c r="A492" s="48"/>
      <c r="B492" s="17"/>
      <c r="C492" s="17"/>
      <c r="D492" s="17"/>
      <c r="E492" s="17"/>
      <c r="F492" s="17"/>
      <c r="G492" s="50"/>
      <c r="H492" s="32"/>
      <c r="I492" s="13"/>
      <c r="J492" s="50"/>
      <c r="K492" s="50"/>
      <c r="M492" s="50"/>
    </row>
    <row r="493" spans="1:13" x14ac:dyDescent="0.35">
      <c r="A493" s="48"/>
      <c r="B493" s="17"/>
      <c r="C493" s="17"/>
      <c r="D493" s="17"/>
      <c r="E493" s="17"/>
      <c r="F493" s="17"/>
      <c r="G493" s="50"/>
      <c r="H493" s="32"/>
      <c r="I493" s="13"/>
      <c r="J493" s="50"/>
      <c r="K493" s="50"/>
      <c r="M493" s="50"/>
    </row>
    <row r="494" spans="1:13" x14ac:dyDescent="0.35">
      <c r="A494" s="48"/>
      <c r="B494" s="17"/>
      <c r="C494" s="17"/>
      <c r="D494" s="17"/>
      <c r="E494" s="17"/>
      <c r="F494" s="17"/>
      <c r="G494" s="50"/>
      <c r="H494" s="32"/>
      <c r="I494" s="13"/>
      <c r="J494" s="50"/>
      <c r="K494" s="50"/>
      <c r="M494" s="50"/>
    </row>
    <row r="495" spans="1:13" x14ac:dyDescent="0.35">
      <c r="A495" s="48"/>
      <c r="B495" s="17"/>
      <c r="C495" s="17"/>
      <c r="D495" s="17"/>
      <c r="E495" s="17"/>
      <c r="F495" s="17"/>
      <c r="G495" s="50"/>
      <c r="H495" s="32"/>
      <c r="I495" s="13"/>
      <c r="J495" s="50"/>
      <c r="K495" s="50"/>
      <c r="M495" s="50"/>
    </row>
    <row r="496" spans="1:13" x14ac:dyDescent="0.35">
      <c r="A496" s="48"/>
      <c r="B496" s="17"/>
      <c r="C496" s="17"/>
      <c r="D496" s="17"/>
      <c r="E496" s="17"/>
      <c r="F496" s="17"/>
      <c r="G496" s="50"/>
      <c r="H496" s="32"/>
      <c r="I496" s="13"/>
      <c r="J496" s="50"/>
      <c r="K496" s="50"/>
      <c r="M496" s="50"/>
    </row>
    <row r="497" spans="1:13" x14ac:dyDescent="0.35">
      <c r="A497" s="48"/>
      <c r="B497" s="17"/>
      <c r="C497" s="17"/>
      <c r="D497" s="17"/>
      <c r="E497" s="17"/>
      <c r="F497" s="17"/>
      <c r="G497" s="50"/>
      <c r="H497" s="32"/>
      <c r="I497" s="13"/>
      <c r="J497" s="50"/>
      <c r="K497" s="50"/>
      <c r="M497" s="50"/>
    </row>
    <row r="498" spans="1:13" x14ac:dyDescent="0.35">
      <c r="A498" s="48"/>
      <c r="B498" s="17"/>
      <c r="C498" s="17"/>
      <c r="D498" s="17"/>
      <c r="E498" s="17"/>
      <c r="F498" s="17"/>
      <c r="G498" s="50"/>
      <c r="H498" s="32"/>
      <c r="I498" s="13"/>
      <c r="J498" s="50"/>
      <c r="K498" s="50"/>
      <c r="M498" s="50"/>
    </row>
    <row r="499" spans="1:13" x14ac:dyDescent="0.35">
      <c r="A499" s="48"/>
      <c r="B499" s="17"/>
      <c r="C499" s="17"/>
      <c r="D499" s="17"/>
      <c r="E499" s="17"/>
      <c r="F499" s="17"/>
      <c r="G499" s="50"/>
      <c r="H499" s="32"/>
      <c r="I499" s="13"/>
      <c r="J499" s="50"/>
      <c r="K499" s="50"/>
      <c r="M499" s="50"/>
    </row>
    <row r="500" spans="1:13" x14ac:dyDescent="0.35">
      <c r="A500" s="48"/>
      <c r="B500" s="17"/>
      <c r="C500" s="17"/>
      <c r="D500" s="17"/>
      <c r="E500" s="17"/>
      <c r="F500" s="17"/>
      <c r="G500" s="50"/>
      <c r="H500" s="32"/>
      <c r="I500" s="13"/>
      <c r="J500" s="50"/>
      <c r="K500" s="50"/>
      <c r="M500" s="50"/>
    </row>
    <row r="501" spans="1:13" x14ac:dyDescent="0.35">
      <c r="A501" s="48"/>
      <c r="B501" s="17"/>
      <c r="C501" s="17"/>
      <c r="D501" s="17"/>
      <c r="E501" s="17"/>
      <c r="F501" s="17"/>
      <c r="G501" s="50"/>
      <c r="H501" s="32"/>
      <c r="I501" s="13"/>
      <c r="J501" s="50"/>
      <c r="K501" s="50"/>
      <c r="M501" s="50"/>
    </row>
    <row r="502" spans="1:13" x14ac:dyDescent="0.35">
      <c r="A502" s="48"/>
      <c r="B502" s="17"/>
      <c r="C502" s="17"/>
      <c r="D502" s="17"/>
      <c r="E502" s="17"/>
      <c r="F502" s="17"/>
      <c r="G502" s="50"/>
      <c r="H502" s="32"/>
      <c r="I502" s="13"/>
      <c r="J502" s="50"/>
      <c r="K502" s="50"/>
      <c r="M502" s="50"/>
    </row>
    <row r="503" spans="1:13" x14ac:dyDescent="0.35">
      <c r="A503" s="48"/>
      <c r="B503" s="17"/>
      <c r="C503" s="17"/>
      <c r="D503" s="17"/>
      <c r="E503" s="17"/>
      <c r="F503" s="17"/>
      <c r="G503" s="50"/>
      <c r="H503" s="32"/>
      <c r="I503" s="13"/>
      <c r="J503" s="50"/>
      <c r="K503" s="50"/>
      <c r="M503" s="50"/>
    </row>
    <row r="504" spans="1:13" x14ac:dyDescent="0.35">
      <c r="A504" s="48"/>
      <c r="B504" s="17"/>
      <c r="C504" s="17"/>
      <c r="D504" s="17"/>
      <c r="E504" s="17"/>
      <c r="F504" s="17"/>
      <c r="G504" s="50"/>
      <c r="H504" s="32"/>
      <c r="I504" s="13"/>
      <c r="J504" s="50"/>
      <c r="K504" s="50"/>
      <c r="M504" s="50"/>
    </row>
    <row r="505" spans="1:13" x14ac:dyDescent="0.35">
      <c r="A505" s="48"/>
      <c r="B505" s="17"/>
      <c r="C505" s="17"/>
      <c r="D505" s="17"/>
      <c r="E505" s="17"/>
      <c r="F505" s="17"/>
      <c r="G505" s="50"/>
      <c r="H505" s="32"/>
      <c r="I505" s="13"/>
      <c r="J505" s="50"/>
      <c r="K505" s="50"/>
      <c r="M505" s="50"/>
    </row>
    <row r="506" spans="1:13" x14ac:dyDescent="0.35">
      <c r="A506" s="48"/>
      <c r="B506" s="17"/>
      <c r="C506" s="17"/>
      <c r="D506" s="17"/>
      <c r="E506" s="17"/>
      <c r="F506" s="17"/>
      <c r="G506" s="50"/>
      <c r="H506" s="32"/>
      <c r="I506" s="13"/>
      <c r="J506" s="50"/>
      <c r="K506" s="50"/>
      <c r="M506" s="50"/>
    </row>
    <row r="507" spans="1:13" x14ac:dyDescent="0.35">
      <c r="A507" s="48"/>
      <c r="B507" s="17"/>
      <c r="C507" s="17"/>
      <c r="D507" s="17"/>
      <c r="E507" s="17"/>
      <c r="F507" s="17"/>
      <c r="G507" s="50"/>
      <c r="H507" s="32"/>
      <c r="I507" s="13"/>
      <c r="J507" s="50"/>
      <c r="K507" s="50"/>
      <c r="M507" s="50"/>
    </row>
    <row r="508" spans="1:13" x14ac:dyDescent="0.35">
      <c r="A508" s="48"/>
      <c r="B508" s="17"/>
      <c r="C508" s="17"/>
      <c r="D508" s="17"/>
      <c r="E508" s="17"/>
      <c r="F508" s="17"/>
      <c r="G508" s="50"/>
      <c r="H508" s="32"/>
      <c r="I508" s="13"/>
      <c r="J508" s="50"/>
      <c r="K508" s="50"/>
      <c r="M508" s="50"/>
    </row>
    <row r="509" spans="1:13" x14ac:dyDescent="0.35">
      <c r="A509" s="48"/>
      <c r="B509" s="17"/>
      <c r="C509" s="17"/>
      <c r="D509" s="17"/>
      <c r="E509" s="17"/>
      <c r="F509" s="17"/>
      <c r="G509" s="50"/>
      <c r="H509" s="32"/>
      <c r="I509" s="13"/>
      <c r="J509" s="50"/>
      <c r="K509" s="50"/>
      <c r="M509" s="50"/>
    </row>
    <row r="510" spans="1:13" x14ac:dyDescent="0.35">
      <c r="A510" s="48"/>
      <c r="B510" s="17"/>
      <c r="C510" s="17"/>
      <c r="D510" s="17"/>
      <c r="E510" s="17"/>
      <c r="F510" s="17"/>
      <c r="G510" s="50"/>
      <c r="H510" s="32"/>
      <c r="I510" s="13"/>
      <c r="J510" s="50"/>
      <c r="K510" s="50"/>
      <c r="M510" s="50"/>
    </row>
    <row r="511" spans="1:13" x14ac:dyDescent="0.35">
      <c r="A511" s="48"/>
      <c r="B511" s="17"/>
      <c r="C511" s="17"/>
      <c r="D511" s="17"/>
      <c r="E511" s="17"/>
      <c r="F511" s="17"/>
      <c r="G511" s="50"/>
      <c r="H511" s="32"/>
      <c r="I511" s="13"/>
      <c r="J511" s="50"/>
      <c r="K511" s="50"/>
      <c r="M511" s="50"/>
    </row>
    <row r="512" spans="1:13" x14ac:dyDescent="0.35">
      <c r="A512" s="48"/>
      <c r="B512" s="17"/>
      <c r="C512" s="17"/>
      <c r="D512" s="17"/>
      <c r="E512" s="17"/>
      <c r="F512" s="17"/>
      <c r="G512" s="50"/>
      <c r="H512" s="32"/>
      <c r="I512" s="13"/>
      <c r="J512" s="50"/>
      <c r="K512" s="50"/>
      <c r="M512" s="50"/>
    </row>
    <row r="513" spans="1:13" x14ac:dyDescent="0.35">
      <c r="A513" s="48"/>
      <c r="B513" s="17"/>
      <c r="C513" s="17"/>
      <c r="D513" s="17"/>
      <c r="E513" s="17"/>
      <c r="F513" s="17"/>
      <c r="G513" s="50"/>
      <c r="H513" s="32"/>
      <c r="I513" s="13"/>
      <c r="J513" s="50"/>
      <c r="K513" s="50"/>
      <c r="M513" s="50"/>
    </row>
    <row r="514" spans="1:13" x14ac:dyDescent="0.35">
      <c r="A514" s="48"/>
      <c r="B514" s="17"/>
      <c r="C514" s="17"/>
      <c r="D514" s="17"/>
      <c r="E514" s="17"/>
      <c r="F514" s="17"/>
      <c r="G514" s="50"/>
      <c r="H514" s="32"/>
      <c r="I514" s="13"/>
      <c r="J514" s="50"/>
      <c r="K514" s="50"/>
      <c r="M514" s="50"/>
    </row>
    <row r="515" spans="1:13" x14ac:dyDescent="0.35">
      <c r="A515" s="48"/>
      <c r="B515" s="17"/>
      <c r="C515" s="17"/>
      <c r="D515" s="17"/>
      <c r="E515" s="17"/>
      <c r="F515" s="17"/>
      <c r="G515" s="50"/>
      <c r="H515" s="32"/>
      <c r="I515" s="13"/>
      <c r="J515" s="50"/>
      <c r="K515" s="50"/>
      <c r="M515" s="50"/>
    </row>
    <row r="516" spans="1:13" x14ac:dyDescent="0.35">
      <c r="A516" s="48"/>
      <c r="B516" s="17"/>
      <c r="C516" s="17"/>
      <c r="D516" s="17"/>
      <c r="E516" s="17"/>
      <c r="F516" s="17"/>
      <c r="G516" s="50"/>
      <c r="H516" s="32"/>
      <c r="I516" s="13"/>
      <c r="J516" s="50"/>
      <c r="K516" s="50"/>
      <c r="M516" s="50"/>
    </row>
    <row r="517" spans="1:13" x14ac:dyDescent="0.35">
      <c r="A517" s="48"/>
      <c r="B517" s="17"/>
      <c r="C517" s="17"/>
      <c r="D517" s="17"/>
      <c r="E517" s="17"/>
      <c r="F517" s="17"/>
      <c r="G517" s="50"/>
      <c r="H517" s="32"/>
      <c r="I517" s="13"/>
      <c r="J517" s="50"/>
      <c r="K517" s="50"/>
      <c r="M517" s="50"/>
    </row>
    <row r="518" spans="1:13" x14ac:dyDescent="0.35">
      <c r="A518" s="48"/>
      <c r="B518" s="17"/>
      <c r="C518" s="17"/>
      <c r="D518" s="17"/>
      <c r="E518" s="17"/>
      <c r="F518" s="17"/>
      <c r="G518" s="50"/>
      <c r="H518" s="32"/>
      <c r="I518" s="13"/>
      <c r="J518" s="50"/>
      <c r="K518" s="50"/>
      <c r="M518" s="50"/>
    </row>
    <row r="519" spans="1:13" x14ac:dyDescent="0.35">
      <c r="A519" s="48"/>
      <c r="B519" s="17"/>
      <c r="C519" s="17"/>
      <c r="D519" s="17"/>
      <c r="E519" s="17"/>
      <c r="F519" s="17"/>
      <c r="G519" s="50"/>
      <c r="H519" s="32"/>
      <c r="I519" s="13"/>
      <c r="J519" s="50"/>
      <c r="K519" s="50"/>
      <c r="M519" s="50"/>
    </row>
    <row r="520" spans="1:13" x14ac:dyDescent="0.35">
      <c r="A520" s="48"/>
      <c r="B520" s="17"/>
      <c r="C520" s="17"/>
      <c r="D520" s="17"/>
      <c r="E520" s="17"/>
      <c r="F520" s="17"/>
      <c r="G520" s="50"/>
      <c r="H520" s="32"/>
      <c r="I520" s="13"/>
      <c r="J520" s="50"/>
      <c r="K520" s="50"/>
      <c r="M520" s="50"/>
    </row>
    <row r="521" spans="1:13" x14ac:dyDescent="0.35">
      <c r="A521" s="48"/>
      <c r="B521" s="17"/>
      <c r="C521" s="17"/>
      <c r="D521" s="17"/>
      <c r="E521" s="17"/>
      <c r="F521" s="17"/>
      <c r="G521" s="50"/>
      <c r="H521" s="32"/>
      <c r="I521" s="13"/>
      <c r="J521" s="50"/>
      <c r="K521" s="50"/>
      <c r="M521" s="50"/>
    </row>
    <row r="522" spans="1:13" x14ac:dyDescent="0.35">
      <c r="A522" s="48"/>
      <c r="B522" s="17"/>
      <c r="C522" s="17"/>
      <c r="D522" s="17"/>
      <c r="E522" s="17"/>
      <c r="F522" s="17"/>
      <c r="G522" s="50"/>
      <c r="H522" s="32"/>
      <c r="I522" s="13"/>
      <c r="J522" s="50"/>
      <c r="K522" s="50"/>
      <c r="M522" s="50"/>
    </row>
    <row r="523" spans="1:13" x14ac:dyDescent="0.35">
      <c r="A523" s="48"/>
      <c r="B523" s="17"/>
      <c r="C523" s="17"/>
      <c r="D523" s="17"/>
      <c r="E523" s="17"/>
      <c r="F523" s="17"/>
      <c r="G523" s="50"/>
      <c r="H523" s="32"/>
      <c r="I523" s="13"/>
      <c r="J523" s="50"/>
      <c r="K523" s="50"/>
      <c r="M523" s="50"/>
    </row>
    <row r="524" spans="1:13" x14ac:dyDescent="0.35">
      <c r="A524" s="48"/>
      <c r="B524" s="17"/>
      <c r="C524" s="17"/>
      <c r="D524" s="17"/>
      <c r="E524" s="17"/>
      <c r="F524" s="17"/>
      <c r="G524" s="50"/>
      <c r="H524" s="32"/>
      <c r="I524" s="13"/>
      <c r="J524" s="50"/>
      <c r="K524" s="50"/>
      <c r="M524" s="50"/>
    </row>
    <row r="525" spans="1:13" x14ac:dyDescent="0.35">
      <c r="A525" s="48"/>
      <c r="B525" s="17"/>
      <c r="C525" s="17"/>
      <c r="D525" s="17"/>
      <c r="E525" s="17"/>
      <c r="F525" s="17"/>
      <c r="G525" s="50"/>
      <c r="H525" s="32"/>
      <c r="I525" s="13"/>
      <c r="J525" s="50"/>
      <c r="K525" s="50"/>
      <c r="M525" s="50"/>
    </row>
    <row r="526" spans="1:13" x14ac:dyDescent="0.35">
      <c r="A526" s="48"/>
      <c r="B526" s="17"/>
      <c r="C526" s="17"/>
      <c r="D526" s="17"/>
      <c r="E526" s="17"/>
      <c r="F526" s="17"/>
      <c r="G526" s="50"/>
      <c r="H526" s="32"/>
      <c r="I526" s="13"/>
      <c r="J526" s="50"/>
      <c r="K526" s="50"/>
      <c r="M526" s="50"/>
    </row>
    <row r="527" spans="1:13" x14ac:dyDescent="0.35">
      <c r="A527" s="48"/>
      <c r="B527" s="17"/>
      <c r="C527" s="17"/>
      <c r="D527" s="17"/>
      <c r="E527" s="17"/>
      <c r="F527" s="17"/>
      <c r="G527" s="50"/>
      <c r="H527" s="32"/>
      <c r="I527" s="13"/>
      <c r="J527" s="50"/>
      <c r="K527" s="50"/>
      <c r="M527" s="50"/>
    </row>
    <row r="528" spans="1:13" x14ac:dyDescent="0.35">
      <c r="A528" s="48"/>
      <c r="B528" s="17"/>
      <c r="C528" s="17"/>
      <c r="D528" s="17"/>
      <c r="E528" s="17"/>
      <c r="F528" s="17"/>
      <c r="G528" s="50"/>
      <c r="H528" s="32"/>
      <c r="I528" s="13"/>
      <c r="J528" s="50"/>
      <c r="K528" s="50"/>
      <c r="M528" s="50"/>
    </row>
    <row r="529" spans="1:13" x14ac:dyDescent="0.35">
      <c r="A529" s="48"/>
      <c r="B529" s="17"/>
      <c r="C529" s="17"/>
      <c r="D529" s="17"/>
      <c r="E529" s="17"/>
      <c r="F529" s="17"/>
      <c r="G529" s="50"/>
      <c r="H529" s="32"/>
      <c r="I529" s="13"/>
      <c r="J529" s="50"/>
      <c r="K529" s="50"/>
      <c r="M529" s="50"/>
    </row>
    <row r="530" spans="1:13" x14ac:dyDescent="0.35">
      <c r="A530" s="48"/>
      <c r="B530" s="17"/>
      <c r="C530" s="17"/>
      <c r="D530" s="17"/>
      <c r="E530" s="17"/>
      <c r="F530" s="17"/>
      <c r="G530" s="50"/>
      <c r="H530" s="32"/>
      <c r="I530" s="13"/>
      <c r="J530" s="50"/>
      <c r="K530" s="50"/>
      <c r="M530" s="50"/>
    </row>
    <row r="531" spans="1:13" x14ac:dyDescent="0.35">
      <c r="A531" s="48"/>
      <c r="B531" s="17"/>
      <c r="C531" s="17"/>
      <c r="D531" s="17"/>
      <c r="E531" s="17"/>
      <c r="F531" s="17"/>
      <c r="G531" s="50"/>
      <c r="H531" s="32"/>
      <c r="I531" s="13"/>
      <c r="J531" s="50"/>
      <c r="K531" s="50"/>
      <c r="M531" s="50"/>
    </row>
    <row r="532" spans="1:13" x14ac:dyDescent="0.35">
      <c r="A532" s="48"/>
      <c r="B532" s="17"/>
      <c r="C532" s="17"/>
      <c r="D532" s="17"/>
      <c r="E532" s="17"/>
      <c r="F532" s="17"/>
      <c r="G532" s="50"/>
      <c r="H532" s="32"/>
      <c r="I532" s="13"/>
      <c r="J532" s="50"/>
      <c r="K532" s="50"/>
      <c r="M532" s="50"/>
    </row>
    <row r="533" spans="1:13" x14ac:dyDescent="0.35">
      <c r="A533" s="48"/>
      <c r="B533" s="17"/>
      <c r="C533" s="17"/>
      <c r="D533" s="17"/>
      <c r="E533" s="17"/>
      <c r="F533" s="17"/>
      <c r="G533" s="50"/>
      <c r="H533" s="32"/>
      <c r="I533" s="13"/>
      <c r="J533" s="50"/>
      <c r="K533" s="50"/>
      <c r="M533" s="50"/>
    </row>
    <row r="534" spans="1:13" x14ac:dyDescent="0.35">
      <c r="A534" s="48"/>
      <c r="B534" s="17"/>
      <c r="C534" s="17"/>
      <c r="D534" s="17"/>
      <c r="E534" s="17"/>
      <c r="F534" s="17"/>
      <c r="G534" s="50"/>
      <c r="H534" s="32"/>
      <c r="I534" s="13"/>
      <c r="J534" s="50"/>
      <c r="K534" s="50"/>
      <c r="M534" s="50"/>
    </row>
    <row r="535" spans="1:13" x14ac:dyDescent="0.35">
      <c r="A535" s="48"/>
      <c r="B535" s="17"/>
      <c r="C535" s="17"/>
      <c r="D535" s="17"/>
      <c r="E535" s="17"/>
      <c r="F535" s="17"/>
      <c r="G535" s="50"/>
      <c r="H535" s="32"/>
      <c r="I535" s="13"/>
      <c r="J535" s="50"/>
      <c r="K535" s="50"/>
      <c r="M535" s="50"/>
    </row>
    <row r="536" spans="1:13" x14ac:dyDescent="0.35">
      <c r="A536" s="48"/>
      <c r="B536" s="17"/>
      <c r="C536" s="17"/>
      <c r="D536" s="17"/>
      <c r="E536" s="17"/>
      <c r="F536" s="17"/>
      <c r="G536" s="50"/>
      <c r="H536" s="32"/>
      <c r="I536" s="13"/>
      <c r="J536" s="50"/>
      <c r="K536" s="50"/>
      <c r="M536" s="50"/>
    </row>
    <row r="537" spans="1:13" x14ac:dyDescent="0.35">
      <c r="A537" s="48"/>
      <c r="B537" s="17"/>
      <c r="C537" s="17"/>
      <c r="D537" s="17"/>
      <c r="E537" s="17"/>
      <c r="F537" s="17"/>
      <c r="G537" s="50"/>
      <c r="H537" s="32"/>
      <c r="I537" s="13"/>
      <c r="J537" s="50"/>
      <c r="K537" s="50"/>
      <c r="M537" s="50"/>
    </row>
    <row r="538" spans="1:13" x14ac:dyDescent="0.35">
      <c r="A538" s="48"/>
      <c r="B538" s="17"/>
      <c r="C538" s="17"/>
      <c r="D538" s="17"/>
      <c r="E538" s="17"/>
      <c r="F538" s="17"/>
      <c r="G538" s="50"/>
      <c r="H538" s="32"/>
      <c r="I538" s="13"/>
      <c r="J538" s="50"/>
      <c r="K538" s="50"/>
      <c r="M538" s="50"/>
    </row>
    <row r="539" spans="1:13" x14ac:dyDescent="0.35">
      <c r="A539" s="48"/>
      <c r="B539" s="17"/>
      <c r="C539" s="17"/>
      <c r="D539" s="17"/>
      <c r="E539" s="17"/>
      <c r="F539" s="17"/>
      <c r="G539" s="50"/>
      <c r="H539" s="32"/>
      <c r="I539" s="13"/>
      <c r="J539" s="50"/>
      <c r="K539" s="50"/>
      <c r="M539" s="50"/>
    </row>
    <row r="540" spans="1:13" x14ac:dyDescent="0.35">
      <c r="A540" s="48"/>
      <c r="B540" s="17"/>
      <c r="C540" s="17"/>
      <c r="D540" s="17"/>
      <c r="E540" s="17"/>
      <c r="F540" s="17"/>
      <c r="G540" s="50"/>
      <c r="H540" s="32"/>
      <c r="I540" s="13"/>
      <c r="J540" s="50"/>
      <c r="K540" s="50"/>
      <c r="M540" s="50"/>
    </row>
    <row r="541" spans="1:13" x14ac:dyDescent="0.35">
      <c r="A541" s="48"/>
      <c r="B541" s="17"/>
      <c r="C541" s="17"/>
      <c r="D541" s="17"/>
      <c r="E541" s="17"/>
      <c r="F541" s="17"/>
      <c r="G541" s="50"/>
      <c r="H541" s="32"/>
      <c r="I541" s="13"/>
      <c r="J541" s="50"/>
      <c r="K541" s="50"/>
      <c r="M541" s="50"/>
    </row>
    <row r="542" spans="1:13" x14ac:dyDescent="0.35">
      <c r="A542" s="48"/>
      <c r="B542" s="17"/>
      <c r="C542" s="17"/>
      <c r="D542" s="17"/>
      <c r="E542" s="17"/>
      <c r="F542" s="17"/>
      <c r="G542" s="50"/>
      <c r="H542" s="32"/>
      <c r="I542" s="13"/>
      <c r="J542" s="50"/>
      <c r="K542" s="50"/>
      <c r="M542" s="50"/>
    </row>
    <row r="543" spans="1:13" x14ac:dyDescent="0.35">
      <c r="A543" s="48"/>
      <c r="B543" s="17"/>
      <c r="C543" s="17"/>
      <c r="D543" s="17"/>
      <c r="E543" s="17"/>
      <c r="F543" s="17"/>
      <c r="G543" s="50"/>
      <c r="H543" s="32"/>
      <c r="I543" s="13"/>
      <c r="J543" s="50"/>
      <c r="K543" s="50"/>
      <c r="M543" s="50"/>
    </row>
    <row r="544" spans="1:13" x14ac:dyDescent="0.35">
      <c r="A544" s="48"/>
      <c r="B544" s="17"/>
      <c r="C544" s="17"/>
      <c r="D544" s="17"/>
      <c r="E544" s="17"/>
      <c r="F544" s="17"/>
      <c r="G544" s="50"/>
      <c r="H544" s="32"/>
      <c r="I544" s="13"/>
      <c r="J544" s="50"/>
      <c r="K544" s="50"/>
      <c r="M544" s="50"/>
    </row>
    <row r="545" spans="1:13" x14ac:dyDescent="0.35">
      <c r="A545" s="48"/>
      <c r="B545" s="17"/>
      <c r="C545" s="17"/>
      <c r="D545" s="17"/>
      <c r="E545" s="17"/>
      <c r="F545" s="17"/>
      <c r="G545" s="50"/>
      <c r="H545" s="32"/>
      <c r="I545" s="13"/>
      <c r="J545" s="50"/>
      <c r="K545" s="50"/>
      <c r="M545" s="50"/>
    </row>
    <row r="546" spans="1:13" x14ac:dyDescent="0.35">
      <c r="A546" s="48"/>
      <c r="B546" s="17"/>
      <c r="C546" s="17"/>
      <c r="D546" s="17"/>
      <c r="E546" s="17"/>
      <c r="F546" s="17"/>
      <c r="G546" s="50"/>
      <c r="H546" s="32"/>
      <c r="I546" s="13"/>
      <c r="J546" s="50"/>
      <c r="K546" s="50"/>
      <c r="M546" s="50"/>
    </row>
    <row r="547" spans="1:13" x14ac:dyDescent="0.35">
      <c r="A547" s="48"/>
      <c r="B547" s="17"/>
      <c r="C547" s="17"/>
      <c r="D547" s="17"/>
      <c r="E547" s="17"/>
      <c r="F547" s="17"/>
      <c r="G547" s="50"/>
      <c r="H547" s="32"/>
      <c r="I547" s="13"/>
      <c r="J547" s="50"/>
      <c r="K547" s="50"/>
      <c r="M547" s="50"/>
    </row>
    <row r="548" spans="1:13" x14ac:dyDescent="0.35">
      <c r="A548" s="48"/>
      <c r="B548" s="17"/>
      <c r="C548" s="17"/>
      <c r="D548" s="17"/>
      <c r="E548" s="17"/>
      <c r="F548" s="17"/>
      <c r="G548" s="50"/>
      <c r="H548" s="32"/>
      <c r="I548" s="13"/>
      <c r="J548" s="50"/>
      <c r="K548" s="50"/>
      <c r="M548" s="50"/>
    </row>
    <row r="549" spans="1:13" x14ac:dyDescent="0.35">
      <c r="A549" s="48"/>
      <c r="B549" s="17"/>
      <c r="C549" s="17"/>
      <c r="D549" s="17"/>
      <c r="E549" s="17"/>
      <c r="F549" s="17"/>
      <c r="G549" s="50"/>
      <c r="H549" s="32"/>
      <c r="I549" s="13"/>
      <c r="J549" s="50"/>
      <c r="K549" s="50"/>
      <c r="M549" s="50"/>
    </row>
    <row r="550" spans="1:13" x14ac:dyDescent="0.35">
      <c r="A550" s="48"/>
      <c r="B550" s="17"/>
      <c r="C550" s="17"/>
      <c r="D550" s="17"/>
      <c r="E550" s="17"/>
      <c r="F550" s="17"/>
      <c r="G550" s="50"/>
      <c r="H550" s="32"/>
      <c r="I550" s="13"/>
      <c r="J550" s="50"/>
      <c r="K550" s="50"/>
      <c r="M550" s="50"/>
    </row>
    <row r="551" spans="1:13" x14ac:dyDescent="0.35">
      <c r="A551" s="48"/>
      <c r="B551" s="17"/>
      <c r="C551" s="17"/>
      <c r="D551" s="17"/>
      <c r="E551" s="17"/>
      <c r="F551" s="17"/>
      <c r="G551" s="50"/>
      <c r="H551" s="32"/>
      <c r="I551" s="13"/>
      <c r="J551" s="50"/>
      <c r="K551" s="50"/>
      <c r="M551" s="50"/>
    </row>
    <row r="552" spans="1:13" x14ac:dyDescent="0.35">
      <c r="A552" s="48"/>
      <c r="B552" s="17"/>
      <c r="C552" s="17"/>
      <c r="D552" s="17"/>
      <c r="E552" s="17"/>
      <c r="F552" s="17"/>
      <c r="G552" s="50"/>
      <c r="H552" s="32"/>
      <c r="I552" s="13"/>
      <c r="J552" s="50"/>
      <c r="K552" s="50"/>
      <c r="M552" s="50"/>
    </row>
    <row r="553" spans="1:13" x14ac:dyDescent="0.35">
      <c r="A553" s="48"/>
      <c r="B553" s="17"/>
      <c r="C553" s="17"/>
      <c r="D553" s="17"/>
      <c r="E553" s="17"/>
      <c r="F553" s="17"/>
      <c r="G553" s="50"/>
      <c r="H553" s="32"/>
      <c r="I553" s="13"/>
      <c r="J553" s="50"/>
      <c r="K553" s="50"/>
      <c r="M553" s="50"/>
    </row>
    <row r="554" spans="1:13" x14ac:dyDescent="0.35">
      <c r="A554" s="48"/>
      <c r="B554" s="17"/>
      <c r="C554" s="17"/>
      <c r="D554" s="17"/>
      <c r="E554" s="17"/>
      <c r="F554" s="17"/>
      <c r="G554" s="50"/>
      <c r="H554" s="32"/>
      <c r="I554" s="13"/>
      <c r="J554" s="50"/>
      <c r="K554" s="50"/>
      <c r="M554" s="50"/>
    </row>
    <row r="555" spans="1:13" x14ac:dyDescent="0.35">
      <c r="A555" s="48"/>
      <c r="B555" s="17"/>
      <c r="C555" s="17"/>
      <c r="D555" s="17"/>
      <c r="E555" s="17"/>
      <c r="F555" s="17"/>
      <c r="G555" s="50"/>
      <c r="H555" s="32"/>
      <c r="I555" s="13"/>
      <c r="J555" s="50"/>
      <c r="K555" s="50"/>
      <c r="M555" s="50"/>
    </row>
    <row r="556" spans="1:13" x14ac:dyDescent="0.35">
      <c r="A556" s="48"/>
      <c r="B556" s="17"/>
      <c r="C556" s="17"/>
      <c r="D556" s="17"/>
      <c r="E556" s="17"/>
      <c r="F556" s="17"/>
      <c r="G556" s="50"/>
      <c r="H556" s="32"/>
      <c r="I556" s="13"/>
      <c r="J556" s="50"/>
      <c r="K556" s="50"/>
      <c r="M556" s="50"/>
    </row>
    <row r="557" spans="1:13" x14ac:dyDescent="0.35">
      <c r="A557" s="48"/>
      <c r="B557" s="17"/>
      <c r="C557" s="17"/>
      <c r="D557" s="17"/>
      <c r="E557" s="17"/>
      <c r="F557" s="17"/>
      <c r="G557" s="50"/>
      <c r="H557" s="32"/>
      <c r="I557" s="13"/>
      <c r="J557" s="50"/>
      <c r="K557" s="50"/>
      <c r="M557" s="50"/>
    </row>
    <row r="558" spans="1:13" x14ac:dyDescent="0.35">
      <c r="A558" s="48"/>
      <c r="B558" s="17"/>
      <c r="C558" s="17"/>
      <c r="D558" s="17"/>
      <c r="E558" s="17"/>
      <c r="F558" s="17"/>
      <c r="G558" s="50"/>
      <c r="H558" s="32"/>
      <c r="I558" s="13"/>
      <c r="J558" s="50"/>
      <c r="K558" s="50"/>
      <c r="M558" s="50"/>
    </row>
    <row r="559" spans="1:13" x14ac:dyDescent="0.35">
      <c r="A559" s="48"/>
      <c r="B559" s="17"/>
      <c r="C559" s="17"/>
      <c r="D559" s="17"/>
      <c r="E559" s="17"/>
      <c r="F559" s="17"/>
      <c r="G559" s="50"/>
      <c r="H559" s="32"/>
      <c r="I559" s="13"/>
      <c r="J559" s="50"/>
      <c r="K559" s="50"/>
      <c r="M559" s="50"/>
    </row>
    <row r="560" spans="1:13" x14ac:dyDescent="0.35">
      <c r="A560" s="48"/>
      <c r="B560" s="17"/>
      <c r="C560" s="17"/>
      <c r="D560" s="17"/>
      <c r="E560" s="17"/>
      <c r="F560" s="17"/>
      <c r="G560" s="50"/>
      <c r="H560" s="32"/>
      <c r="I560" s="13"/>
      <c r="J560" s="50"/>
      <c r="K560" s="50"/>
      <c r="M560" s="50"/>
    </row>
    <row r="561" spans="1:13" x14ac:dyDescent="0.35">
      <c r="A561" s="48"/>
      <c r="B561" s="17"/>
      <c r="C561" s="17"/>
      <c r="D561" s="17"/>
      <c r="E561" s="17"/>
      <c r="F561" s="17"/>
      <c r="G561" s="50"/>
      <c r="H561" s="32"/>
      <c r="I561" s="13"/>
      <c r="J561" s="50"/>
      <c r="K561" s="50"/>
      <c r="M561" s="50"/>
    </row>
    <row r="562" spans="1:13" x14ac:dyDescent="0.35">
      <c r="A562" s="48"/>
      <c r="B562" s="17"/>
      <c r="C562" s="17"/>
      <c r="D562" s="17"/>
      <c r="E562" s="17"/>
      <c r="F562" s="17"/>
      <c r="G562" s="50"/>
      <c r="H562" s="32"/>
      <c r="I562" s="13"/>
      <c r="J562" s="50"/>
      <c r="K562" s="50"/>
      <c r="M562" s="50"/>
    </row>
    <row r="563" spans="1:13" x14ac:dyDescent="0.35">
      <c r="A563" s="48"/>
      <c r="B563" s="17"/>
      <c r="C563" s="17"/>
      <c r="D563" s="17"/>
      <c r="E563" s="17"/>
      <c r="F563" s="17"/>
      <c r="G563" s="50"/>
      <c r="H563" s="32"/>
      <c r="I563" s="13"/>
      <c r="J563" s="50"/>
      <c r="K563" s="50"/>
      <c r="M563" s="50"/>
    </row>
    <row r="564" spans="1:13" x14ac:dyDescent="0.35">
      <c r="A564" s="48"/>
      <c r="B564" s="17"/>
      <c r="C564" s="17"/>
      <c r="D564" s="17"/>
      <c r="E564" s="17"/>
      <c r="F564" s="17"/>
      <c r="G564" s="50"/>
      <c r="H564" s="32"/>
      <c r="I564" s="13"/>
      <c r="J564" s="50"/>
      <c r="K564" s="50"/>
      <c r="M564" s="50"/>
    </row>
    <row r="565" spans="1:13" x14ac:dyDescent="0.35">
      <c r="A565" s="48"/>
      <c r="B565" s="17"/>
      <c r="C565" s="17"/>
      <c r="D565" s="17"/>
      <c r="E565" s="17"/>
      <c r="F565" s="17"/>
      <c r="G565" s="50"/>
      <c r="H565" s="32"/>
      <c r="I565" s="13"/>
      <c r="J565" s="50"/>
      <c r="K565" s="50"/>
      <c r="M565" s="50"/>
    </row>
    <row r="566" spans="1:13" x14ac:dyDescent="0.35">
      <c r="A566" s="48"/>
      <c r="B566" s="17"/>
      <c r="C566" s="17"/>
      <c r="D566" s="17"/>
      <c r="E566" s="17"/>
      <c r="F566" s="17"/>
      <c r="G566" s="50"/>
      <c r="H566" s="32"/>
      <c r="I566" s="13"/>
      <c r="J566" s="50"/>
      <c r="K566" s="50"/>
      <c r="M566" s="50"/>
    </row>
    <row r="567" spans="1:13" x14ac:dyDescent="0.35">
      <c r="A567" s="48"/>
      <c r="B567" s="17"/>
      <c r="C567" s="17"/>
      <c r="D567" s="17"/>
      <c r="E567" s="17"/>
      <c r="F567" s="17"/>
      <c r="G567" s="50"/>
      <c r="H567" s="32"/>
      <c r="I567" s="13"/>
      <c r="J567" s="50"/>
      <c r="K567" s="50"/>
      <c r="M567" s="50"/>
    </row>
    <row r="568" spans="1:13" x14ac:dyDescent="0.35">
      <c r="A568" s="48"/>
      <c r="B568" s="17"/>
      <c r="C568" s="17"/>
      <c r="D568" s="17"/>
      <c r="E568" s="17"/>
      <c r="F568" s="17"/>
      <c r="G568" s="50"/>
      <c r="H568" s="32"/>
      <c r="I568" s="13"/>
      <c r="J568" s="50"/>
      <c r="K568" s="50"/>
      <c r="M568" s="50"/>
    </row>
    <row r="569" spans="1:13" x14ac:dyDescent="0.35">
      <c r="A569" s="48"/>
      <c r="B569" s="17"/>
      <c r="C569" s="17"/>
      <c r="D569" s="17"/>
      <c r="E569" s="17"/>
      <c r="F569" s="17"/>
      <c r="G569" s="50"/>
      <c r="H569" s="32"/>
      <c r="I569" s="13"/>
      <c r="J569" s="50"/>
      <c r="K569" s="50"/>
      <c r="M569" s="50"/>
    </row>
    <row r="570" spans="1:13" x14ac:dyDescent="0.35">
      <c r="A570" s="48"/>
      <c r="B570" s="17"/>
      <c r="C570" s="17"/>
      <c r="D570" s="17"/>
      <c r="E570" s="17"/>
      <c r="F570" s="17"/>
      <c r="G570" s="50"/>
      <c r="H570" s="32"/>
      <c r="I570" s="13"/>
      <c r="J570" s="50"/>
      <c r="K570" s="50"/>
      <c r="M570" s="50"/>
    </row>
    <row r="571" spans="1:13" x14ac:dyDescent="0.35">
      <c r="A571" s="48"/>
      <c r="B571" s="17"/>
      <c r="C571" s="17"/>
      <c r="D571" s="17"/>
      <c r="E571" s="17"/>
      <c r="F571" s="17"/>
      <c r="G571" s="50"/>
      <c r="H571" s="32"/>
      <c r="I571" s="13"/>
      <c r="J571" s="50"/>
      <c r="K571" s="50"/>
      <c r="M571" s="50"/>
    </row>
    <row r="572" spans="1:13" x14ac:dyDescent="0.35">
      <c r="A572" s="48"/>
      <c r="B572" s="17"/>
      <c r="C572" s="17"/>
      <c r="D572" s="17"/>
      <c r="E572" s="17"/>
      <c r="F572" s="17"/>
      <c r="G572" s="50"/>
      <c r="H572" s="32"/>
      <c r="I572" s="13"/>
      <c r="J572" s="50"/>
      <c r="K572" s="50"/>
      <c r="M572" s="50"/>
    </row>
    <row r="573" spans="1:13" x14ac:dyDescent="0.35">
      <c r="A573" s="48"/>
      <c r="B573" s="17"/>
      <c r="C573" s="17"/>
      <c r="D573" s="17"/>
      <c r="E573" s="17"/>
      <c r="F573" s="17"/>
      <c r="G573" s="50"/>
      <c r="H573" s="32"/>
      <c r="I573" s="13"/>
      <c r="J573" s="50"/>
      <c r="K573" s="50"/>
      <c r="M573" s="50"/>
    </row>
    <row r="574" spans="1:13" x14ac:dyDescent="0.35">
      <c r="A574" s="48"/>
      <c r="B574" s="17"/>
      <c r="C574" s="17"/>
      <c r="D574" s="17"/>
      <c r="E574" s="17"/>
      <c r="F574" s="17"/>
      <c r="G574" s="50"/>
      <c r="H574" s="32"/>
      <c r="I574" s="13"/>
      <c r="J574" s="50"/>
      <c r="K574" s="50"/>
      <c r="M574" s="50"/>
    </row>
    <row r="575" spans="1:13" x14ac:dyDescent="0.35">
      <c r="A575" s="48"/>
      <c r="B575" s="17"/>
      <c r="C575" s="17"/>
      <c r="D575" s="17"/>
      <c r="E575" s="17"/>
      <c r="F575" s="17"/>
      <c r="G575" s="50"/>
      <c r="H575" s="32"/>
      <c r="I575" s="13"/>
      <c r="J575" s="50"/>
      <c r="K575" s="50"/>
      <c r="M575" s="50"/>
    </row>
    <row r="576" spans="1:13" x14ac:dyDescent="0.35">
      <c r="A576" s="48"/>
      <c r="B576" s="17"/>
      <c r="C576" s="17"/>
      <c r="D576" s="17"/>
      <c r="E576" s="17"/>
      <c r="F576" s="17"/>
      <c r="G576" s="50"/>
      <c r="H576" s="32"/>
      <c r="I576" s="13"/>
      <c r="J576" s="50"/>
      <c r="K576" s="50"/>
      <c r="M576" s="50"/>
    </row>
    <row r="577" spans="1:13" x14ac:dyDescent="0.35">
      <c r="A577" s="48"/>
      <c r="B577" s="17"/>
      <c r="C577" s="17"/>
      <c r="D577" s="17"/>
      <c r="E577" s="17"/>
      <c r="F577" s="17"/>
      <c r="G577" s="50"/>
      <c r="H577" s="32"/>
      <c r="I577" s="13"/>
      <c r="J577" s="50"/>
      <c r="K577" s="50"/>
      <c r="M577" s="50"/>
    </row>
    <row r="578" spans="1:13" x14ac:dyDescent="0.35">
      <c r="A578" s="48"/>
      <c r="B578" s="17"/>
      <c r="C578" s="17"/>
      <c r="D578" s="17"/>
      <c r="E578" s="17"/>
      <c r="F578" s="17"/>
      <c r="G578" s="50"/>
      <c r="H578" s="32"/>
      <c r="I578" s="13"/>
      <c r="J578" s="50"/>
      <c r="K578" s="50"/>
      <c r="M578" s="50"/>
    </row>
    <row r="579" spans="1:13" x14ac:dyDescent="0.35">
      <c r="A579" s="48"/>
      <c r="B579" s="17"/>
      <c r="C579" s="17"/>
      <c r="D579" s="17"/>
      <c r="E579" s="17"/>
      <c r="F579" s="17"/>
      <c r="G579" s="50"/>
      <c r="H579" s="32"/>
      <c r="I579" s="13"/>
      <c r="J579" s="50"/>
      <c r="K579" s="50"/>
      <c r="M579" s="50"/>
    </row>
    <row r="580" spans="1:13" x14ac:dyDescent="0.35">
      <c r="A580" s="48"/>
      <c r="B580" s="17"/>
      <c r="C580" s="17"/>
      <c r="D580" s="17"/>
      <c r="E580" s="17"/>
      <c r="F580" s="17"/>
      <c r="G580" s="50"/>
      <c r="H580" s="32"/>
      <c r="I580" s="13"/>
      <c r="J580" s="50"/>
      <c r="K580" s="50"/>
      <c r="M580" s="50"/>
    </row>
    <row r="581" spans="1:13" x14ac:dyDescent="0.35">
      <c r="A581" s="48"/>
      <c r="B581" s="17"/>
      <c r="C581" s="17"/>
      <c r="D581" s="17"/>
      <c r="E581" s="17"/>
      <c r="F581" s="17"/>
      <c r="G581" s="50"/>
      <c r="H581" s="32"/>
      <c r="I581" s="13"/>
      <c r="J581" s="50"/>
      <c r="K581" s="50"/>
      <c r="M581" s="50"/>
    </row>
    <row r="582" spans="1:13" x14ac:dyDescent="0.35">
      <c r="A582" s="48"/>
      <c r="B582" s="17"/>
      <c r="C582" s="17"/>
      <c r="D582" s="17"/>
      <c r="E582" s="17"/>
      <c r="F582" s="17"/>
      <c r="G582" s="50"/>
      <c r="H582" s="32"/>
      <c r="I582" s="13"/>
      <c r="J582" s="50"/>
      <c r="K582" s="50"/>
      <c r="M582" s="50"/>
    </row>
    <row r="583" spans="1:13" x14ac:dyDescent="0.35">
      <c r="A583" s="48"/>
      <c r="B583" s="17"/>
      <c r="C583" s="17"/>
      <c r="D583" s="17"/>
      <c r="E583" s="17"/>
      <c r="F583" s="17"/>
      <c r="G583" s="50"/>
      <c r="H583" s="32"/>
      <c r="I583" s="13"/>
      <c r="J583" s="50"/>
      <c r="K583" s="50"/>
      <c r="M583" s="50"/>
    </row>
    <row r="584" spans="1:13" x14ac:dyDescent="0.35">
      <c r="A584" s="48"/>
      <c r="B584" s="17"/>
      <c r="C584" s="17"/>
      <c r="D584" s="17"/>
      <c r="E584" s="17"/>
      <c r="F584" s="17"/>
      <c r="G584" s="50"/>
      <c r="H584" s="32"/>
      <c r="I584" s="13"/>
      <c r="J584" s="50"/>
      <c r="K584" s="50"/>
      <c r="M584" s="50"/>
    </row>
    <row r="585" spans="1:13" x14ac:dyDescent="0.35">
      <c r="A585" s="48"/>
      <c r="B585" s="17"/>
      <c r="C585" s="17"/>
      <c r="D585" s="17"/>
      <c r="E585" s="17"/>
      <c r="F585" s="17"/>
      <c r="G585" s="50"/>
      <c r="H585" s="32"/>
      <c r="I585" s="13"/>
      <c r="J585" s="50"/>
      <c r="K585" s="50"/>
      <c r="M585" s="50"/>
    </row>
    <row r="586" spans="1:13" x14ac:dyDescent="0.35">
      <c r="A586" s="48"/>
      <c r="B586" s="17"/>
      <c r="C586" s="17"/>
      <c r="D586" s="17"/>
      <c r="E586" s="17"/>
      <c r="F586" s="17"/>
      <c r="G586" s="50"/>
      <c r="H586" s="32"/>
      <c r="I586" s="13"/>
      <c r="J586" s="50"/>
      <c r="K586" s="50"/>
      <c r="M586" s="50"/>
    </row>
    <row r="587" spans="1:13" x14ac:dyDescent="0.35">
      <c r="A587" s="48"/>
      <c r="B587" s="17"/>
      <c r="C587" s="17"/>
      <c r="D587" s="17"/>
      <c r="E587" s="17"/>
      <c r="F587" s="17"/>
      <c r="G587" s="50"/>
      <c r="H587" s="32"/>
      <c r="I587" s="13"/>
      <c r="J587" s="50"/>
      <c r="K587" s="50"/>
      <c r="M587" s="50"/>
    </row>
    <row r="588" spans="1:13" x14ac:dyDescent="0.35">
      <c r="A588" s="48"/>
      <c r="B588" s="17"/>
      <c r="C588" s="17"/>
      <c r="D588" s="17"/>
      <c r="E588" s="17"/>
      <c r="F588" s="17"/>
      <c r="G588" s="50"/>
      <c r="H588" s="32"/>
      <c r="I588" s="13"/>
      <c r="J588" s="50"/>
      <c r="K588" s="50"/>
      <c r="M588" s="50"/>
    </row>
    <row r="589" spans="1:13" x14ac:dyDescent="0.35">
      <c r="A589" s="48"/>
      <c r="B589" s="17"/>
      <c r="C589" s="17"/>
      <c r="D589" s="17"/>
      <c r="E589" s="17"/>
      <c r="F589" s="17"/>
      <c r="G589" s="50"/>
      <c r="H589" s="32"/>
      <c r="I589" s="13"/>
      <c r="J589" s="50"/>
      <c r="K589" s="50"/>
      <c r="M589" s="50"/>
    </row>
    <row r="590" spans="1:13" x14ac:dyDescent="0.35">
      <c r="A590" s="48"/>
      <c r="B590" s="17"/>
      <c r="C590" s="17"/>
      <c r="D590" s="17"/>
      <c r="E590" s="17"/>
      <c r="F590" s="17"/>
      <c r="G590" s="50"/>
      <c r="H590" s="32"/>
      <c r="I590" s="13"/>
      <c r="J590" s="50"/>
      <c r="K590" s="50"/>
      <c r="M590" s="50"/>
    </row>
    <row r="591" spans="1:13" x14ac:dyDescent="0.35">
      <c r="A591" s="48"/>
      <c r="B591" s="17"/>
      <c r="C591" s="17"/>
      <c r="D591" s="17"/>
      <c r="E591" s="17"/>
      <c r="F591" s="17"/>
      <c r="G591" s="50"/>
      <c r="H591" s="32"/>
      <c r="I591" s="13"/>
      <c r="J591" s="50"/>
      <c r="K591" s="50"/>
      <c r="M591" s="50"/>
    </row>
    <row r="592" spans="1:13" x14ac:dyDescent="0.35">
      <c r="A592" s="48"/>
      <c r="B592" s="17"/>
      <c r="C592" s="17"/>
      <c r="D592" s="17"/>
      <c r="E592" s="17"/>
      <c r="F592" s="17"/>
      <c r="G592" s="50"/>
      <c r="H592" s="32"/>
      <c r="I592" s="13"/>
      <c r="J592" s="50"/>
      <c r="K592" s="50"/>
      <c r="M592" s="50"/>
    </row>
    <row r="593" spans="1:13" x14ac:dyDescent="0.35">
      <c r="A593" s="48"/>
      <c r="B593" s="17"/>
      <c r="C593" s="17"/>
      <c r="D593" s="17"/>
      <c r="E593" s="17"/>
      <c r="F593" s="17"/>
      <c r="G593" s="50"/>
      <c r="H593" s="32"/>
      <c r="I593" s="13"/>
      <c r="J593" s="50"/>
      <c r="K593" s="50"/>
      <c r="M593" s="50"/>
    </row>
    <row r="594" spans="1:13" x14ac:dyDescent="0.35">
      <c r="A594" s="48"/>
      <c r="B594" s="17"/>
      <c r="C594" s="17"/>
      <c r="D594" s="17"/>
      <c r="E594" s="17"/>
      <c r="F594" s="17"/>
      <c r="G594" s="50"/>
      <c r="H594" s="32"/>
      <c r="I594" s="13"/>
      <c r="J594" s="50"/>
      <c r="K594" s="50"/>
      <c r="M594" s="50"/>
    </row>
    <row r="595" spans="1:13" x14ac:dyDescent="0.35">
      <c r="A595" s="48"/>
      <c r="B595" s="17"/>
      <c r="C595" s="17"/>
      <c r="D595" s="17"/>
      <c r="E595" s="17"/>
      <c r="F595" s="17"/>
      <c r="G595" s="50"/>
      <c r="H595" s="32"/>
      <c r="I595" s="13"/>
      <c r="J595" s="50"/>
      <c r="K595" s="50"/>
      <c r="M595" s="50"/>
    </row>
    <row r="596" spans="1:13" x14ac:dyDescent="0.35">
      <c r="A596" s="48"/>
      <c r="B596" s="17"/>
      <c r="C596" s="17"/>
      <c r="D596" s="17"/>
      <c r="E596" s="17"/>
      <c r="F596" s="17"/>
      <c r="G596" s="50"/>
      <c r="H596" s="32"/>
      <c r="I596" s="13"/>
      <c r="J596" s="50"/>
      <c r="K596" s="50"/>
      <c r="M596" s="50"/>
    </row>
    <row r="597" spans="1:13" x14ac:dyDescent="0.35">
      <c r="A597" s="48"/>
      <c r="B597" s="17"/>
      <c r="C597" s="17"/>
      <c r="D597" s="17"/>
      <c r="E597" s="17"/>
      <c r="F597" s="17"/>
      <c r="G597" s="50"/>
      <c r="H597" s="32"/>
      <c r="I597" s="13"/>
      <c r="J597" s="50"/>
      <c r="K597" s="50"/>
      <c r="M597" s="50"/>
    </row>
    <row r="598" spans="1:13" x14ac:dyDescent="0.35">
      <c r="A598" s="48"/>
      <c r="B598" s="17"/>
      <c r="C598" s="17"/>
      <c r="D598" s="17"/>
      <c r="E598" s="17"/>
      <c r="F598" s="17"/>
      <c r="G598" s="50"/>
      <c r="H598" s="32"/>
      <c r="I598" s="13"/>
      <c r="J598" s="50"/>
      <c r="K598" s="50"/>
      <c r="M598" s="50"/>
    </row>
    <row r="599" spans="1:13" x14ac:dyDescent="0.35">
      <c r="A599" s="48"/>
      <c r="B599" s="17"/>
      <c r="C599" s="17"/>
      <c r="D599" s="17"/>
      <c r="E599" s="17"/>
      <c r="F599" s="17"/>
      <c r="G599" s="50"/>
      <c r="H599" s="32"/>
      <c r="I599" s="13"/>
      <c r="J599" s="50"/>
      <c r="K599" s="50"/>
      <c r="M599" s="50"/>
    </row>
    <row r="600" spans="1:13" x14ac:dyDescent="0.35">
      <c r="A600" s="48"/>
      <c r="B600" s="17"/>
      <c r="C600" s="17"/>
      <c r="D600" s="17"/>
      <c r="E600" s="17"/>
      <c r="F600" s="17"/>
      <c r="G600" s="50"/>
      <c r="H600" s="32"/>
      <c r="I600" s="13"/>
      <c r="J600" s="50"/>
      <c r="K600" s="50"/>
      <c r="M600" s="50"/>
    </row>
    <row r="601" spans="1:13" x14ac:dyDescent="0.35">
      <c r="A601" s="48"/>
      <c r="B601" s="17"/>
      <c r="C601" s="17"/>
      <c r="D601" s="17"/>
      <c r="E601" s="17"/>
      <c r="F601" s="17"/>
      <c r="G601" s="50"/>
      <c r="H601" s="32"/>
      <c r="I601" s="13"/>
      <c r="J601" s="50"/>
      <c r="K601" s="50"/>
      <c r="M601" s="50"/>
    </row>
    <row r="602" spans="1:13" x14ac:dyDescent="0.35">
      <c r="A602" s="48"/>
      <c r="B602" s="17"/>
      <c r="C602" s="17"/>
      <c r="D602" s="17"/>
      <c r="E602" s="17"/>
      <c r="F602" s="17"/>
      <c r="G602" s="50"/>
      <c r="H602" s="32"/>
      <c r="I602" s="13"/>
      <c r="J602" s="50"/>
      <c r="K602" s="50"/>
      <c r="M602" s="50"/>
    </row>
    <row r="603" spans="1:13" x14ac:dyDescent="0.35">
      <c r="A603" s="48"/>
      <c r="B603" s="17"/>
      <c r="C603" s="17"/>
      <c r="D603" s="17"/>
      <c r="E603" s="17"/>
      <c r="F603" s="17"/>
      <c r="G603" s="50"/>
      <c r="H603" s="32"/>
      <c r="I603" s="13"/>
      <c r="J603" s="50"/>
      <c r="K603" s="50"/>
      <c r="M603" s="50"/>
    </row>
    <row r="604" spans="1:13" x14ac:dyDescent="0.35">
      <c r="A604" s="48"/>
      <c r="B604" s="17"/>
      <c r="C604" s="17"/>
      <c r="D604" s="17"/>
      <c r="E604" s="17"/>
      <c r="F604" s="17"/>
      <c r="G604" s="50"/>
      <c r="H604" s="32"/>
      <c r="I604" s="13"/>
      <c r="J604" s="50"/>
      <c r="K604" s="50"/>
      <c r="M604" s="50"/>
    </row>
    <row r="605" spans="1:13" x14ac:dyDescent="0.35">
      <c r="A605" s="48"/>
      <c r="B605" s="17"/>
      <c r="C605" s="17"/>
      <c r="D605" s="17"/>
      <c r="E605" s="17"/>
      <c r="F605" s="17"/>
      <c r="G605" s="50"/>
      <c r="H605" s="32"/>
      <c r="I605" s="13"/>
      <c r="J605" s="50"/>
      <c r="K605" s="50"/>
      <c r="M605" s="50"/>
    </row>
    <row r="606" spans="1:13" x14ac:dyDescent="0.35">
      <c r="A606" s="48"/>
      <c r="B606" s="17"/>
      <c r="C606" s="17"/>
      <c r="D606" s="17"/>
      <c r="E606" s="17"/>
      <c r="F606" s="17"/>
      <c r="G606" s="50"/>
      <c r="H606" s="32"/>
      <c r="I606" s="13"/>
      <c r="J606" s="50"/>
      <c r="K606" s="50"/>
      <c r="M606" s="50"/>
    </row>
    <row r="607" spans="1:13" x14ac:dyDescent="0.35">
      <c r="A607" s="48"/>
      <c r="B607" s="17"/>
      <c r="C607" s="17"/>
      <c r="D607" s="17"/>
      <c r="E607" s="17"/>
      <c r="F607" s="17"/>
      <c r="G607" s="50"/>
      <c r="H607" s="32"/>
      <c r="I607" s="13"/>
      <c r="J607" s="50"/>
      <c r="K607" s="50"/>
      <c r="M607" s="50"/>
    </row>
    <row r="608" spans="1:13" x14ac:dyDescent="0.35">
      <c r="A608" s="48"/>
      <c r="B608" s="17"/>
      <c r="C608" s="17"/>
      <c r="D608" s="17"/>
      <c r="E608" s="17"/>
      <c r="F608" s="17"/>
      <c r="G608" s="50"/>
      <c r="H608" s="32"/>
      <c r="I608" s="13"/>
      <c r="J608" s="50"/>
      <c r="K608" s="50"/>
      <c r="M608" s="50"/>
    </row>
    <row r="609" spans="1:13" x14ac:dyDescent="0.35">
      <c r="A609" s="48"/>
      <c r="B609" s="17"/>
      <c r="C609" s="17"/>
      <c r="D609" s="17"/>
      <c r="E609" s="17"/>
      <c r="F609" s="17"/>
      <c r="G609" s="50"/>
      <c r="H609" s="32"/>
      <c r="I609" s="13"/>
      <c r="J609" s="50"/>
      <c r="K609" s="50"/>
      <c r="M609" s="50"/>
    </row>
    <row r="610" spans="1:13" x14ac:dyDescent="0.35">
      <c r="A610" s="48"/>
      <c r="B610" s="17"/>
      <c r="C610" s="17"/>
      <c r="D610" s="17"/>
      <c r="E610" s="17"/>
      <c r="F610" s="17"/>
      <c r="G610" s="50"/>
      <c r="H610" s="32"/>
      <c r="I610" s="13"/>
      <c r="J610" s="50"/>
      <c r="K610" s="50"/>
      <c r="M610" s="50"/>
    </row>
    <row r="611" spans="1:13" x14ac:dyDescent="0.35">
      <c r="A611" s="48"/>
      <c r="B611" s="17"/>
      <c r="C611" s="17"/>
      <c r="D611" s="17"/>
      <c r="E611" s="17"/>
      <c r="F611" s="17"/>
      <c r="G611" s="50"/>
      <c r="H611" s="32"/>
      <c r="I611" s="13"/>
      <c r="J611" s="50"/>
      <c r="K611" s="50"/>
      <c r="M611" s="50"/>
    </row>
    <row r="612" spans="1:13" x14ac:dyDescent="0.35">
      <c r="A612" s="48"/>
      <c r="B612" s="17"/>
      <c r="C612" s="17"/>
      <c r="D612" s="17"/>
      <c r="E612" s="17"/>
      <c r="F612" s="17"/>
      <c r="G612" s="50"/>
      <c r="H612" s="32"/>
      <c r="I612" s="13"/>
      <c r="J612" s="50"/>
      <c r="K612" s="50"/>
      <c r="M612" s="50"/>
    </row>
    <row r="613" spans="1:13" x14ac:dyDescent="0.35">
      <c r="A613" s="48"/>
      <c r="B613" s="17"/>
      <c r="C613" s="17"/>
      <c r="D613" s="17"/>
      <c r="E613" s="17"/>
      <c r="F613" s="17"/>
      <c r="G613" s="50"/>
      <c r="H613" s="32"/>
      <c r="I613" s="13"/>
      <c r="J613" s="50"/>
      <c r="K613" s="50"/>
      <c r="M613" s="50"/>
    </row>
    <row r="614" spans="1:13" x14ac:dyDescent="0.35">
      <c r="A614" s="48"/>
      <c r="B614" s="17"/>
      <c r="C614" s="17"/>
      <c r="D614" s="17"/>
      <c r="E614" s="17"/>
      <c r="F614" s="17"/>
      <c r="G614" s="50"/>
      <c r="H614" s="32"/>
      <c r="I614" s="13"/>
      <c r="J614" s="50"/>
      <c r="K614" s="50"/>
      <c r="M614" s="50"/>
    </row>
    <row r="615" spans="1:13" x14ac:dyDescent="0.35">
      <c r="A615" s="48"/>
      <c r="B615" s="17"/>
      <c r="C615" s="17"/>
      <c r="D615" s="17"/>
      <c r="E615" s="17"/>
      <c r="F615" s="17"/>
      <c r="G615" s="50"/>
      <c r="H615" s="32"/>
      <c r="I615" s="13"/>
      <c r="J615" s="50"/>
      <c r="K615" s="50"/>
      <c r="M615" s="50"/>
    </row>
    <row r="616" spans="1:13" x14ac:dyDescent="0.35">
      <c r="A616" s="48"/>
      <c r="B616" s="17"/>
      <c r="C616" s="17"/>
      <c r="D616" s="17"/>
      <c r="E616" s="17"/>
      <c r="F616" s="17"/>
      <c r="G616" s="50"/>
      <c r="H616" s="32"/>
      <c r="I616" s="13"/>
      <c r="J616" s="50"/>
      <c r="K616" s="50"/>
      <c r="M616" s="50"/>
    </row>
    <row r="617" spans="1:13" x14ac:dyDescent="0.35">
      <c r="A617" s="48"/>
      <c r="B617" s="17"/>
      <c r="C617" s="17"/>
      <c r="D617" s="17"/>
      <c r="E617" s="17"/>
      <c r="F617" s="17"/>
      <c r="G617" s="50"/>
      <c r="H617" s="32"/>
      <c r="I617" s="13"/>
      <c r="J617" s="50"/>
      <c r="K617" s="50"/>
      <c r="M617" s="50"/>
    </row>
    <row r="618" spans="1:13" x14ac:dyDescent="0.35">
      <c r="A618" s="48"/>
      <c r="B618" s="17"/>
      <c r="C618" s="17"/>
      <c r="D618" s="17"/>
      <c r="E618" s="17"/>
      <c r="F618" s="17"/>
      <c r="G618" s="50"/>
      <c r="H618" s="32"/>
      <c r="I618" s="13"/>
      <c r="J618" s="50"/>
      <c r="K618" s="50"/>
      <c r="M618" s="50"/>
    </row>
    <row r="619" spans="1:13" x14ac:dyDescent="0.35">
      <c r="A619" s="48"/>
      <c r="B619" s="17"/>
      <c r="C619" s="17"/>
      <c r="D619" s="17"/>
      <c r="E619" s="17"/>
      <c r="F619" s="17"/>
      <c r="G619" s="50"/>
      <c r="H619" s="32"/>
      <c r="I619" s="13"/>
      <c r="J619" s="50"/>
      <c r="K619" s="50"/>
      <c r="M619" s="50"/>
    </row>
    <row r="620" spans="1:13" x14ac:dyDescent="0.35">
      <c r="A620" s="48"/>
      <c r="B620" s="17"/>
      <c r="C620" s="17"/>
      <c r="D620" s="17"/>
      <c r="E620" s="17"/>
      <c r="F620" s="17"/>
      <c r="G620" s="50"/>
      <c r="H620" s="32"/>
      <c r="I620" s="13"/>
      <c r="J620" s="50"/>
      <c r="K620" s="50"/>
      <c r="M620" s="50"/>
    </row>
    <row r="621" spans="1:13" x14ac:dyDescent="0.35">
      <c r="A621" s="48"/>
      <c r="B621" s="17"/>
      <c r="C621" s="17"/>
      <c r="D621" s="17"/>
      <c r="E621" s="17"/>
      <c r="F621" s="17"/>
      <c r="G621" s="50"/>
      <c r="H621" s="32"/>
      <c r="I621" s="13"/>
      <c r="J621" s="50"/>
      <c r="K621" s="50"/>
      <c r="M621" s="50"/>
    </row>
    <row r="622" spans="1:13" x14ac:dyDescent="0.35">
      <c r="A622" s="48"/>
      <c r="B622" s="17"/>
      <c r="C622" s="17"/>
      <c r="D622" s="17"/>
      <c r="E622" s="17"/>
      <c r="F622" s="17"/>
      <c r="G622" s="50"/>
      <c r="H622" s="32"/>
      <c r="I622" s="13"/>
      <c r="J622" s="50"/>
      <c r="K622" s="50"/>
      <c r="M622" s="50"/>
    </row>
    <row r="623" spans="1:13" x14ac:dyDescent="0.35">
      <c r="A623" s="48"/>
      <c r="B623" s="17"/>
      <c r="C623" s="17"/>
      <c r="D623" s="17"/>
      <c r="E623" s="17"/>
      <c r="F623" s="17"/>
      <c r="G623" s="50"/>
      <c r="H623" s="32"/>
      <c r="I623" s="13"/>
      <c r="J623" s="50"/>
      <c r="K623" s="50"/>
      <c r="M623" s="50"/>
    </row>
    <row r="624" spans="1:13" x14ac:dyDescent="0.35">
      <c r="A624" s="48"/>
      <c r="B624" s="17"/>
      <c r="C624" s="17"/>
      <c r="D624" s="17"/>
      <c r="E624" s="17"/>
      <c r="F624" s="17"/>
      <c r="G624" s="50"/>
      <c r="H624" s="32"/>
      <c r="I624" s="13"/>
      <c r="J624" s="50"/>
      <c r="K624" s="50"/>
      <c r="M624" s="50"/>
    </row>
    <row r="625" spans="1:13" x14ac:dyDescent="0.35">
      <c r="A625" s="48"/>
      <c r="B625" s="17"/>
      <c r="C625" s="17"/>
      <c r="D625" s="17"/>
      <c r="E625" s="17"/>
      <c r="F625" s="17"/>
      <c r="G625" s="50"/>
      <c r="H625" s="32"/>
      <c r="I625" s="13"/>
      <c r="J625" s="50"/>
      <c r="K625" s="50"/>
      <c r="M625" s="50"/>
    </row>
    <row r="626" spans="1:13" x14ac:dyDescent="0.35">
      <c r="A626" s="48"/>
      <c r="B626" s="17"/>
      <c r="C626" s="17"/>
      <c r="D626" s="17"/>
      <c r="E626" s="17"/>
      <c r="F626" s="17"/>
      <c r="G626" s="50"/>
      <c r="H626" s="32"/>
      <c r="I626" s="13"/>
      <c r="J626" s="50"/>
      <c r="K626" s="50"/>
      <c r="M626" s="50"/>
    </row>
    <row r="627" spans="1:13" x14ac:dyDescent="0.35">
      <c r="A627" s="48"/>
      <c r="B627" s="17"/>
      <c r="C627" s="17"/>
      <c r="D627" s="17"/>
      <c r="E627" s="17"/>
      <c r="F627" s="17"/>
      <c r="G627" s="50"/>
      <c r="H627" s="32"/>
      <c r="I627" s="13"/>
      <c r="J627" s="50"/>
      <c r="K627" s="50"/>
      <c r="M627" s="50"/>
    </row>
    <row r="628" spans="1:13" x14ac:dyDescent="0.35">
      <c r="A628" s="48"/>
      <c r="B628" s="17"/>
      <c r="C628" s="17"/>
      <c r="D628" s="17"/>
      <c r="E628" s="17"/>
      <c r="F628" s="17"/>
      <c r="G628" s="50"/>
      <c r="H628" s="32"/>
      <c r="I628" s="13"/>
      <c r="J628" s="50"/>
      <c r="K628" s="50"/>
      <c r="M628" s="50"/>
    </row>
    <row r="629" spans="1:13" x14ac:dyDescent="0.35">
      <c r="A629" s="48"/>
      <c r="B629" s="17"/>
      <c r="C629" s="17"/>
      <c r="D629" s="17"/>
      <c r="E629" s="17"/>
      <c r="F629" s="17"/>
      <c r="G629" s="50"/>
      <c r="H629" s="32"/>
      <c r="I629" s="13"/>
      <c r="J629" s="50"/>
      <c r="K629" s="50"/>
      <c r="M629" s="50"/>
    </row>
    <row r="630" spans="1:13" x14ac:dyDescent="0.35">
      <c r="A630" s="48"/>
      <c r="B630" s="17"/>
      <c r="C630" s="17"/>
      <c r="D630" s="17"/>
      <c r="E630" s="17"/>
      <c r="F630" s="17"/>
      <c r="G630" s="50"/>
      <c r="H630" s="32"/>
      <c r="I630" s="13"/>
      <c r="J630" s="50"/>
      <c r="K630" s="50"/>
      <c r="M630" s="50"/>
    </row>
    <row r="631" spans="1:13" x14ac:dyDescent="0.35">
      <c r="A631" s="48"/>
      <c r="B631" s="17"/>
      <c r="C631" s="17"/>
      <c r="D631" s="17"/>
      <c r="E631" s="17"/>
      <c r="F631" s="17"/>
      <c r="G631" s="50"/>
      <c r="H631" s="32"/>
      <c r="I631" s="13"/>
      <c r="J631" s="50"/>
      <c r="K631" s="50"/>
      <c r="M631" s="50"/>
    </row>
    <row r="632" spans="1:13" x14ac:dyDescent="0.35">
      <c r="A632" s="48"/>
      <c r="B632" s="17"/>
      <c r="C632" s="17"/>
      <c r="D632" s="17"/>
      <c r="E632" s="17"/>
      <c r="F632" s="17"/>
      <c r="G632" s="50"/>
      <c r="H632" s="32"/>
      <c r="I632" s="13"/>
      <c r="J632" s="50"/>
      <c r="K632" s="50"/>
      <c r="M632" s="50"/>
    </row>
    <row r="633" spans="1:13" x14ac:dyDescent="0.35">
      <c r="A633" s="48"/>
      <c r="B633" s="17"/>
      <c r="C633" s="17"/>
      <c r="D633" s="17"/>
      <c r="E633" s="17"/>
      <c r="F633" s="17"/>
      <c r="G633" s="50"/>
      <c r="H633" s="32"/>
      <c r="I633" s="13"/>
      <c r="J633" s="50"/>
      <c r="K633" s="50"/>
      <c r="M633" s="50"/>
    </row>
    <row r="634" spans="1:13" x14ac:dyDescent="0.35">
      <c r="A634" s="48"/>
      <c r="B634" s="17"/>
      <c r="C634" s="17"/>
      <c r="D634" s="17"/>
      <c r="E634" s="17"/>
      <c r="F634" s="17"/>
      <c r="G634" s="50"/>
      <c r="H634" s="32"/>
      <c r="I634" s="13"/>
      <c r="J634" s="50"/>
      <c r="K634" s="50"/>
      <c r="M634" s="50"/>
    </row>
    <row r="635" spans="1:13" x14ac:dyDescent="0.35">
      <c r="A635" s="48"/>
      <c r="B635" s="17"/>
      <c r="C635" s="17"/>
      <c r="D635" s="17"/>
      <c r="E635" s="17"/>
      <c r="F635" s="17"/>
      <c r="G635" s="50"/>
      <c r="H635" s="32"/>
      <c r="I635" s="13"/>
      <c r="J635" s="50"/>
      <c r="K635" s="50"/>
      <c r="M635" s="50"/>
    </row>
    <row r="636" spans="1:13" x14ac:dyDescent="0.35">
      <c r="A636" s="48"/>
      <c r="B636" s="17"/>
      <c r="C636" s="17"/>
      <c r="D636" s="17"/>
      <c r="E636" s="17"/>
      <c r="F636" s="17"/>
      <c r="G636" s="50"/>
      <c r="H636" s="32"/>
      <c r="I636" s="13"/>
      <c r="J636" s="50"/>
      <c r="K636" s="50"/>
      <c r="M636" s="50"/>
    </row>
    <row r="637" spans="1:13" x14ac:dyDescent="0.35">
      <c r="A637" s="48"/>
      <c r="B637" s="17"/>
      <c r="C637" s="17"/>
      <c r="D637" s="17"/>
      <c r="E637" s="17"/>
      <c r="F637" s="17"/>
      <c r="G637" s="50"/>
      <c r="H637" s="32"/>
      <c r="I637" s="13"/>
      <c r="J637" s="50"/>
      <c r="K637" s="50"/>
      <c r="M637" s="50"/>
    </row>
    <row r="638" spans="1:13" x14ac:dyDescent="0.35">
      <c r="A638" s="48"/>
      <c r="B638" s="17"/>
      <c r="C638" s="17"/>
      <c r="D638" s="17"/>
      <c r="E638" s="17"/>
      <c r="F638" s="17"/>
      <c r="G638" s="50"/>
      <c r="H638" s="32"/>
      <c r="I638" s="13"/>
      <c r="J638" s="50"/>
      <c r="K638" s="50"/>
      <c r="M638" s="50"/>
    </row>
    <row r="639" spans="1:13" x14ac:dyDescent="0.35">
      <c r="A639" s="48"/>
      <c r="B639" s="17"/>
      <c r="C639" s="17"/>
      <c r="D639" s="17"/>
      <c r="E639" s="17"/>
      <c r="F639" s="17"/>
      <c r="G639" s="50"/>
      <c r="H639" s="32"/>
      <c r="I639" s="13"/>
      <c r="J639" s="50"/>
      <c r="K639" s="50"/>
      <c r="M639" s="50"/>
    </row>
    <row r="640" spans="1:13" x14ac:dyDescent="0.35">
      <c r="A640" s="48"/>
      <c r="B640" s="17"/>
      <c r="C640" s="17"/>
      <c r="D640" s="17"/>
      <c r="E640" s="17"/>
      <c r="F640" s="17"/>
      <c r="G640" s="50"/>
      <c r="H640" s="32"/>
      <c r="I640" s="13"/>
      <c r="J640" s="50"/>
      <c r="K640" s="50"/>
      <c r="M640" s="50"/>
    </row>
    <row r="641" spans="1:13" x14ac:dyDescent="0.35">
      <c r="A641" s="48"/>
      <c r="B641" s="17"/>
      <c r="C641" s="17"/>
      <c r="D641" s="17"/>
      <c r="E641" s="17"/>
      <c r="F641" s="17"/>
      <c r="G641" s="50"/>
      <c r="H641" s="32"/>
      <c r="I641" s="13"/>
      <c r="J641" s="50"/>
      <c r="K641" s="50"/>
      <c r="M641" s="50"/>
    </row>
    <row r="642" spans="1:13" x14ac:dyDescent="0.35">
      <c r="A642" s="48"/>
      <c r="B642" s="17"/>
      <c r="C642" s="17"/>
      <c r="D642" s="17"/>
      <c r="E642" s="17"/>
      <c r="F642" s="17"/>
      <c r="G642" s="50"/>
      <c r="H642" s="32"/>
      <c r="I642" s="13"/>
      <c r="J642" s="50"/>
      <c r="K642" s="50"/>
      <c r="M642" s="50"/>
    </row>
    <row r="643" spans="1:13" x14ac:dyDescent="0.35">
      <c r="A643" s="48"/>
      <c r="B643" s="17"/>
      <c r="C643" s="17"/>
      <c r="D643" s="17"/>
      <c r="E643" s="17"/>
      <c r="F643" s="17"/>
      <c r="G643" s="50"/>
      <c r="H643" s="32"/>
      <c r="I643" s="13"/>
      <c r="J643" s="50"/>
      <c r="K643" s="50"/>
      <c r="M643" s="50"/>
    </row>
    <row r="644" spans="1:13" x14ac:dyDescent="0.35">
      <c r="A644" s="48"/>
      <c r="B644" s="17"/>
      <c r="C644" s="17"/>
      <c r="D644" s="17"/>
      <c r="E644" s="17"/>
      <c r="F644" s="17"/>
      <c r="G644" s="50"/>
      <c r="H644" s="32"/>
      <c r="I644" s="13"/>
      <c r="J644" s="50"/>
      <c r="K644" s="50"/>
      <c r="M644" s="50"/>
    </row>
    <row r="645" spans="1:13" x14ac:dyDescent="0.35">
      <c r="A645" s="48"/>
      <c r="B645" s="17"/>
      <c r="C645" s="17"/>
      <c r="D645" s="17"/>
      <c r="E645" s="17"/>
      <c r="F645" s="17"/>
      <c r="G645" s="50"/>
      <c r="H645" s="32"/>
      <c r="I645" s="13"/>
      <c r="J645" s="50"/>
      <c r="K645" s="50"/>
      <c r="M645" s="50"/>
    </row>
    <row r="646" spans="1:13" x14ac:dyDescent="0.35">
      <c r="A646" s="48"/>
      <c r="B646" s="17"/>
      <c r="C646" s="17"/>
      <c r="D646" s="17"/>
      <c r="E646" s="17"/>
      <c r="F646" s="17"/>
      <c r="G646" s="50"/>
      <c r="H646" s="32"/>
      <c r="I646" s="13"/>
      <c r="J646" s="50"/>
      <c r="K646" s="50"/>
      <c r="M646" s="50"/>
    </row>
    <row r="647" spans="1:13" x14ac:dyDescent="0.35">
      <c r="A647" s="48"/>
      <c r="B647" s="17"/>
      <c r="C647" s="17"/>
      <c r="D647" s="17"/>
      <c r="E647" s="17"/>
      <c r="F647" s="17"/>
      <c r="G647" s="50"/>
      <c r="H647" s="32"/>
      <c r="I647" s="13"/>
      <c r="J647" s="50"/>
      <c r="K647" s="50"/>
      <c r="M647" s="50"/>
    </row>
    <row r="648" spans="1:13" x14ac:dyDescent="0.35">
      <c r="A648" s="48"/>
      <c r="B648" s="17"/>
      <c r="C648" s="17"/>
      <c r="D648" s="17"/>
      <c r="E648" s="17"/>
      <c r="F648" s="17"/>
      <c r="G648" s="50"/>
      <c r="H648" s="32"/>
      <c r="I648" s="13"/>
      <c r="J648" s="50"/>
      <c r="K648" s="50"/>
      <c r="M648" s="50"/>
    </row>
    <row r="649" spans="1:13" x14ac:dyDescent="0.35">
      <c r="A649" s="48"/>
      <c r="B649" s="17"/>
      <c r="C649" s="17"/>
      <c r="D649" s="17"/>
      <c r="E649" s="17"/>
      <c r="F649" s="17"/>
      <c r="G649" s="50"/>
      <c r="H649" s="32"/>
      <c r="I649" s="13"/>
      <c r="J649" s="50"/>
      <c r="K649" s="50"/>
      <c r="M649" s="50"/>
    </row>
    <row r="650" spans="1:13" x14ac:dyDescent="0.35">
      <c r="A650" s="48"/>
      <c r="B650" s="17"/>
      <c r="C650" s="17"/>
      <c r="D650" s="17"/>
      <c r="E650" s="17"/>
      <c r="F650" s="17"/>
      <c r="G650" s="50"/>
      <c r="H650" s="32"/>
      <c r="I650" s="13"/>
      <c r="J650" s="50"/>
      <c r="K650" s="50"/>
      <c r="M650" s="50"/>
    </row>
    <row r="651" spans="1:13" x14ac:dyDescent="0.35">
      <c r="A651" s="48"/>
      <c r="B651" s="17"/>
      <c r="C651" s="17"/>
      <c r="D651" s="17"/>
      <c r="E651" s="17"/>
      <c r="F651" s="17"/>
      <c r="G651" s="50"/>
      <c r="H651" s="32"/>
      <c r="I651" s="13"/>
      <c r="J651" s="50"/>
      <c r="K651" s="50"/>
      <c r="M651" s="50"/>
    </row>
    <row r="652" spans="1:13" x14ac:dyDescent="0.35">
      <c r="A652" s="48"/>
      <c r="B652" s="17"/>
      <c r="C652" s="17"/>
      <c r="D652" s="17"/>
      <c r="E652" s="17"/>
      <c r="F652" s="17"/>
      <c r="G652" s="50"/>
      <c r="H652" s="32"/>
      <c r="I652" s="13"/>
      <c r="J652" s="50"/>
      <c r="K652" s="50"/>
      <c r="M652" s="50"/>
    </row>
    <row r="653" spans="1:13" x14ac:dyDescent="0.35">
      <c r="A653" s="48"/>
      <c r="B653" s="17"/>
      <c r="C653" s="17"/>
      <c r="D653" s="17"/>
      <c r="E653" s="17"/>
      <c r="F653" s="17"/>
      <c r="G653" s="50"/>
      <c r="H653" s="32"/>
      <c r="I653" s="13"/>
      <c r="J653" s="50"/>
      <c r="K653" s="50"/>
      <c r="M653" s="50"/>
    </row>
    <row r="654" spans="1:13" x14ac:dyDescent="0.35">
      <c r="A654" s="48"/>
      <c r="B654" s="17"/>
      <c r="C654" s="17"/>
      <c r="D654" s="17"/>
      <c r="E654" s="17"/>
      <c r="F654" s="17"/>
      <c r="G654" s="50"/>
      <c r="H654" s="32"/>
      <c r="I654" s="13"/>
      <c r="J654" s="50"/>
      <c r="K654" s="50"/>
      <c r="M654" s="50"/>
    </row>
    <row r="655" spans="1:13" x14ac:dyDescent="0.35">
      <c r="A655" s="48"/>
      <c r="B655" s="17"/>
      <c r="C655" s="17"/>
      <c r="D655" s="17"/>
      <c r="E655" s="17"/>
      <c r="F655" s="17"/>
      <c r="G655" s="50"/>
      <c r="H655" s="32"/>
      <c r="I655" s="13"/>
      <c r="J655" s="50"/>
      <c r="K655" s="50"/>
      <c r="M655" s="50"/>
    </row>
    <row r="656" spans="1:13" x14ac:dyDescent="0.35">
      <c r="A656" s="48"/>
      <c r="B656" s="17"/>
      <c r="C656" s="17"/>
      <c r="D656" s="17"/>
      <c r="E656" s="17"/>
      <c r="F656" s="17"/>
      <c r="G656" s="50"/>
      <c r="H656" s="32"/>
      <c r="I656" s="13"/>
      <c r="J656" s="50"/>
      <c r="K656" s="50"/>
      <c r="M656" s="50"/>
    </row>
    <row r="657" spans="1:13" x14ac:dyDescent="0.35">
      <c r="A657" s="48"/>
      <c r="B657" s="17"/>
      <c r="C657" s="17"/>
      <c r="D657" s="17"/>
      <c r="E657" s="17"/>
      <c r="F657" s="17"/>
      <c r="G657" s="50"/>
      <c r="H657" s="32"/>
      <c r="I657" s="13"/>
      <c r="J657" s="50"/>
      <c r="K657" s="50"/>
      <c r="M657" s="50"/>
    </row>
    <row r="658" spans="1:13" x14ac:dyDescent="0.35">
      <c r="A658" s="48"/>
      <c r="B658" s="17"/>
      <c r="C658" s="17"/>
      <c r="D658" s="17"/>
      <c r="E658" s="17"/>
      <c r="F658" s="17"/>
      <c r="G658" s="50"/>
      <c r="H658" s="32"/>
      <c r="I658" s="13"/>
      <c r="J658" s="50"/>
      <c r="K658" s="50"/>
      <c r="M658" s="50"/>
    </row>
    <row r="659" spans="1:13" x14ac:dyDescent="0.35">
      <c r="A659" s="48"/>
      <c r="B659" s="17"/>
      <c r="C659" s="17"/>
      <c r="D659" s="17"/>
      <c r="E659" s="17"/>
      <c r="F659" s="17"/>
      <c r="G659" s="50"/>
      <c r="H659" s="32"/>
      <c r="I659" s="13"/>
      <c r="J659" s="50"/>
      <c r="K659" s="50"/>
      <c r="M659" s="50"/>
    </row>
    <row r="660" spans="1:13" x14ac:dyDescent="0.35">
      <c r="A660" s="48"/>
      <c r="B660" s="17"/>
      <c r="C660" s="17"/>
      <c r="D660" s="17"/>
      <c r="E660" s="17"/>
      <c r="F660" s="17"/>
      <c r="G660" s="50"/>
      <c r="H660" s="32"/>
      <c r="I660" s="13"/>
      <c r="J660" s="50"/>
      <c r="K660" s="50"/>
      <c r="M660" s="50"/>
    </row>
    <row r="661" spans="1:13" x14ac:dyDescent="0.35">
      <c r="A661" s="48"/>
      <c r="B661" s="17"/>
      <c r="C661" s="17"/>
      <c r="D661" s="17"/>
      <c r="E661" s="17"/>
      <c r="F661" s="17"/>
      <c r="G661" s="50"/>
      <c r="H661" s="32"/>
      <c r="I661" s="13"/>
      <c r="J661" s="50"/>
      <c r="K661" s="50"/>
      <c r="M661" s="50"/>
    </row>
    <row r="662" spans="1:13" x14ac:dyDescent="0.35">
      <c r="A662" s="48"/>
      <c r="B662" s="17"/>
      <c r="C662" s="17"/>
      <c r="D662" s="17"/>
      <c r="E662" s="17"/>
      <c r="F662" s="17"/>
      <c r="G662" s="50"/>
      <c r="H662" s="32"/>
      <c r="I662" s="13"/>
      <c r="J662" s="50"/>
      <c r="K662" s="50"/>
      <c r="M662" s="50"/>
    </row>
    <row r="663" spans="1:13" x14ac:dyDescent="0.35">
      <c r="A663" s="48"/>
      <c r="B663" s="17"/>
      <c r="C663" s="17"/>
      <c r="D663" s="17"/>
      <c r="E663" s="17"/>
      <c r="F663" s="17"/>
      <c r="G663" s="50"/>
      <c r="H663" s="32"/>
      <c r="I663" s="13"/>
      <c r="J663" s="50"/>
      <c r="K663" s="50"/>
      <c r="M663" s="50"/>
    </row>
    <row r="664" spans="1:13" x14ac:dyDescent="0.35">
      <c r="A664" s="48"/>
      <c r="B664" s="17"/>
      <c r="C664" s="17"/>
      <c r="D664" s="17"/>
      <c r="E664" s="17"/>
      <c r="F664" s="17"/>
      <c r="G664" s="50"/>
      <c r="H664" s="32"/>
      <c r="I664" s="13"/>
      <c r="J664" s="50"/>
      <c r="K664" s="50"/>
      <c r="M664" s="50"/>
    </row>
    <row r="665" spans="1:13" x14ac:dyDescent="0.35">
      <c r="A665" s="48"/>
      <c r="B665" s="17"/>
      <c r="C665" s="17"/>
      <c r="D665" s="17"/>
      <c r="E665" s="17"/>
      <c r="F665" s="17"/>
      <c r="G665" s="50"/>
      <c r="H665" s="32"/>
      <c r="I665" s="13"/>
      <c r="J665" s="50"/>
      <c r="K665" s="50"/>
      <c r="M665" s="50"/>
    </row>
    <row r="666" spans="1:13" x14ac:dyDescent="0.35">
      <c r="A666" s="48"/>
      <c r="B666" s="17"/>
      <c r="C666" s="17"/>
      <c r="D666" s="17"/>
      <c r="E666" s="17"/>
      <c r="F666" s="17"/>
      <c r="G666" s="50"/>
      <c r="H666" s="32"/>
      <c r="I666" s="13"/>
      <c r="J666" s="50"/>
      <c r="K666" s="50"/>
      <c r="M666" s="50"/>
    </row>
    <row r="667" spans="1:13" x14ac:dyDescent="0.35">
      <c r="A667" s="48"/>
      <c r="B667" s="17"/>
      <c r="C667" s="17"/>
      <c r="D667" s="17"/>
      <c r="E667" s="17"/>
      <c r="F667" s="17"/>
      <c r="G667" s="50"/>
      <c r="H667" s="32"/>
      <c r="I667" s="13"/>
      <c r="J667" s="50"/>
      <c r="K667" s="50"/>
      <c r="M667" s="50"/>
    </row>
    <row r="668" spans="1:13" x14ac:dyDescent="0.35">
      <c r="A668" s="48"/>
      <c r="B668" s="17"/>
      <c r="C668" s="17"/>
      <c r="D668" s="17"/>
      <c r="E668" s="17"/>
      <c r="F668" s="17"/>
      <c r="G668" s="50"/>
      <c r="H668" s="32"/>
      <c r="I668" s="13"/>
      <c r="J668" s="50"/>
      <c r="K668" s="50"/>
      <c r="M668" s="50"/>
    </row>
    <row r="669" spans="1:13" x14ac:dyDescent="0.35">
      <c r="A669" s="48"/>
      <c r="B669" s="17"/>
      <c r="C669" s="17"/>
      <c r="D669" s="17"/>
      <c r="E669" s="17"/>
      <c r="F669" s="17"/>
      <c r="G669" s="50"/>
      <c r="H669" s="32"/>
      <c r="I669" s="13"/>
      <c r="J669" s="50"/>
      <c r="K669" s="50"/>
      <c r="M669" s="50"/>
    </row>
    <row r="670" spans="1:13" x14ac:dyDescent="0.35">
      <c r="A670" s="48"/>
      <c r="B670" s="17"/>
      <c r="C670" s="17"/>
      <c r="D670" s="17"/>
      <c r="E670" s="17"/>
      <c r="F670" s="17"/>
      <c r="G670" s="50"/>
      <c r="H670" s="32"/>
      <c r="I670" s="13"/>
      <c r="J670" s="50"/>
      <c r="K670" s="50"/>
      <c r="M670" s="50"/>
    </row>
    <row r="671" spans="1:13" x14ac:dyDescent="0.35">
      <c r="A671" s="48"/>
      <c r="B671" s="17"/>
      <c r="C671" s="17"/>
      <c r="D671" s="17"/>
      <c r="E671" s="17"/>
      <c r="F671" s="17"/>
      <c r="G671" s="50"/>
      <c r="H671" s="32"/>
      <c r="I671" s="13"/>
      <c r="J671" s="50"/>
      <c r="K671" s="50"/>
      <c r="M671" s="50"/>
    </row>
    <row r="672" spans="1:13" x14ac:dyDescent="0.35">
      <c r="A672" s="48"/>
      <c r="B672" s="17"/>
      <c r="C672" s="17"/>
      <c r="D672" s="17"/>
      <c r="E672" s="17"/>
      <c r="F672" s="17"/>
      <c r="G672" s="50"/>
      <c r="H672" s="32"/>
      <c r="I672" s="13"/>
      <c r="J672" s="50"/>
      <c r="K672" s="50"/>
      <c r="M672" s="50"/>
    </row>
    <row r="673" spans="1:13" x14ac:dyDescent="0.35">
      <c r="A673" s="48"/>
      <c r="B673" s="17"/>
      <c r="C673" s="17"/>
      <c r="D673" s="17"/>
      <c r="E673" s="17"/>
      <c r="F673" s="17"/>
      <c r="G673" s="50"/>
      <c r="H673" s="32"/>
      <c r="I673" s="13"/>
      <c r="J673" s="50"/>
      <c r="K673" s="50"/>
      <c r="M673" s="50"/>
    </row>
    <row r="674" spans="1:13" x14ac:dyDescent="0.35">
      <c r="A674" s="48"/>
      <c r="B674" s="17"/>
      <c r="C674" s="17"/>
      <c r="D674" s="17"/>
      <c r="E674" s="17"/>
      <c r="F674" s="17"/>
      <c r="G674" s="50"/>
      <c r="H674" s="32"/>
      <c r="I674" s="13"/>
      <c r="J674" s="50"/>
      <c r="K674" s="50"/>
      <c r="M674" s="50"/>
    </row>
    <row r="675" spans="1:13" x14ac:dyDescent="0.35">
      <c r="A675" s="48"/>
      <c r="B675" s="17"/>
      <c r="C675" s="17"/>
      <c r="D675" s="17"/>
      <c r="E675" s="17"/>
      <c r="F675" s="17"/>
      <c r="G675" s="50"/>
      <c r="H675" s="32"/>
      <c r="I675" s="13"/>
      <c r="J675" s="50"/>
      <c r="K675" s="50"/>
      <c r="M675" s="50"/>
    </row>
    <row r="676" spans="1:13" x14ac:dyDescent="0.35">
      <c r="A676" s="48"/>
      <c r="B676" s="17"/>
      <c r="C676" s="17"/>
      <c r="D676" s="17"/>
      <c r="E676" s="17"/>
      <c r="F676" s="17"/>
      <c r="G676" s="50"/>
      <c r="H676" s="32"/>
      <c r="I676" s="13"/>
      <c r="J676" s="50"/>
      <c r="K676" s="50"/>
      <c r="M676" s="50"/>
    </row>
    <row r="677" spans="1:13" x14ac:dyDescent="0.35">
      <c r="A677" s="48"/>
      <c r="B677" s="17"/>
      <c r="C677" s="17"/>
      <c r="D677" s="17"/>
      <c r="E677" s="17"/>
      <c r="F677" s="17"/>
      <c r="G677" s="50"/>
      <c r="H677" s="32"/>
      <c r="I677" s="13"/>
      <c r="J677" s="50"/>
      <c r="K677" s="50"/>
      <c r="M677" s="50"/>
    </row>
    <row r="678" spans="1:13" x14ac:dyDescent="0.35">
      <c r="A678" s="48"/>
      <c r="B678" s="17"/>
      <c r="C678" s="17"/>
      <c r="D678" s="17"/>
      <c r="E678" s="17"/>
      <c r="F678" s="17"/>
      <c r="G678" s="50"/>
      <c r="H678" s="32"/>
      <c r="I678" s="13"/>
      <c r="J678" s="50"/>
      <c r="K678" s="50"/>
      <c r="M678" s="50"/>
    </row>
    <row r="679" spans="1:13" x14ac:dyDescent="0.35">
      <c r="A679" s="48"/>
      <c r="B679" s="17"/>
      <c r="C679" s="17"/>
      <c r="D679" s="17"/>
      <c r="E679" s="17"/>
      <c r="F679" s="17"/>
      <c r="G679" s="50"/>
      <c r="H679" s="32"/>
      <c r="I679" s="13"/>
      <c r="J679" s="50"/>
      <c r="K679" s="50"/>
      <c r="M679" s="50"/>
    </row>
    <row r="680" spans="1:13" x14ac:dyDescent="0.35">
      <c r="A680" s="48"/>
      <c r="B680" s="17"/>
      <c r="C680" s="17"/>
      <c r="D680" s="17"/>
      <c r="E680" s="17"/>
      <c r="F680" s="17"/>
      <c r="G680" s="50"/>
      <c r="H680" s="32"/>
      <c r="I680" s="13"/>
      <c r="J680" s="50"/>
      <c r="K680" s="50"/>
      <c r="M680" s="50"/>
    </row>
    <row r="681" spans="1:13" x14ac:dyDescent="0.35">
      <c r="A681" s="48"/>
      <c r="B681" s="17"/>
      <c r="C681" s="17"/>
      <c r="D681" s="17"/>
      <c r="E681" s="17"/>
      <c r="F681" s="17"/>
      <c r="G681" s="50"/>
      <c r="H681" s="32"/>
      <c r="I681" s="13"/>
      <c r="J681" s="50"/>
      <c r="K681" s="50"/>
      <c r="M681" s="50"/>
    </row>
    <row r="682" spans="1:13" x14ac:dyDescent="0.35">
      <c r="A682" s="48"/>
      <c r="B682" s="17"/>
      <c r="C682" s="17"/>
      <c r="D682" s="17"/>
      <c r="E682" s="17"/>
      <c r="F682" s="17"/>
      <c r="G682" s="50"/>
      <c r="H682" s="32"/>
      <c r="I682" s="13"/>
      <c r="J682" s="50"/>
      <c r="K682" s="50"/>
      <c r="M682" s="50"/>
    </row>
    <row r="683" spans="1:13" x14ac:dyDescent="0.35">
      <c r="A683" s="48"/>
      <c r="B683" s="17"/>
      <c r="C683" s="17"/>
      <c r="D683" s="17"/>
      <c r="E683" s="17"/>
      <c r="F683" s="17"/>
      <c r="G683" s="50"/>
      <c r="H683" s="32"/>
      <c r="I683" s="13"/>
      <c r="J683" s="50"/>
      <c r="K683" s="50"/>
      <c r="M683" s="50"/>
    </row>
    <row r="684" spans="1:13" x14ac:dyDescent="0.35">
      <c r="A684" s="48"/>
      <c r="B684" s="17"/>
      <c r="C684" s="17"/>
      <c r="D684" s="17"/>
      <c r="E684" s="17"/>
      <c r="F684" s="17"/>
      <c r="G684" s="50"/>
      <c r="H684" s="32"/>
      <c r="I684" s="13"/>
      <c r="J684" s="50"/>
      <c r="K684" s="50"/>
      <c r="M684" s="50"/>
    </row>
    <row r="685" spans="1:13" x14ac:dyDescent="0.35">
      <c r="A685" s="48"/>
      <c r="B685" s="17"/>
      <c r="C685" s="17"/>
      <c r="D685" s="17"/>
      <c r="E685" s="17"/>
      <c r="F685" s="17"/>
      <c r="G685" s="50"/>
      <c r="H685" s="32"/>
      <c r="I685" s="13"/>
      <c r="J685" s="50"/>
      <c r="K685" s="50"/>
      <c r="M685" s="50"/>
    </row>
    <row r="686" spans="1:13" x14ac:dyDescent="0.35">
      <c r="A686" s="48"/>
      <c r="B686" s="17"/>
      <c r="C686" s="17"/>
      <c r="D686" s="17"/>
      <c r="E686" s="17"/>
      <c r="F686" s="17"/>
      <c r="G686" s="50"/>
      <c r="H686" s="32"/>
      <c r="I686" s="13"/>
      <c r="J686" s="50"/>
      <c r="K686" s="50"/>
      <c r="M686" s="50"/>
    </row>
    <row r="687" spans="1:13" x14ac:dyDescent="0.35">
      <c r="A687" s="48"/>
      <c r="B687" s="17"/>
      <c r="C687" s="17"/>
      <c r="D687" s="17"/>
      <c r="E687" s="17"/>
      <c r="F687" s="17"/>
      <c r="G687" s="50"/>
      <c r="H687" s="32"/>
      <c r="I687" s="13"/>
      <c r="J687" s="50"/>
      <c r="K687" s="50"/>
      <c r="M687" s="50"/>
    </row>
    <row r="688" spans="1:13" x14ac:dyDescent="0.35">
      <c r="A688" s="48"/>
      <c r="B688" s="17"/>
      <c r="C688" s="17"/>
      <c r="D688" s="17"/>
      <c r="E688" s="17"/>
      <c r="F688" s="17"/>
      <c r="G688" s="50"/>
      <c r="H688" s="32"/>
      <c r="I688" s="13"/>
      <c r="J688" s="50"/>
      <c r="K688" s="50"/>
      <c r="M688" s="50"/>
    </row>
    <row r="689" spans="1:13" x14ac:dyDescent="0.35">
      <c r="A689" s="48"/>
      <c r="B689" s="17"/>
      <c r="C689" s="17"/>
      <c r="D689" s="17"/>
      <c r="E689" s="17"/>
      <c r="F689" s="17"/>
      <c r="G689" s="50"/>
      <c r="H689" s="32"/>
      <c r="I689" s="13"/>
      <c r="J689" s="50"/>
      <c r="K689" s="50"/>
      <c r="M689" s="50"/>
    </row>
    <row r="690" spans="1:13" x14ac:dyDescent="0.35">
      <c r="A690" s="48"/>
      <c r="B690" s="17"/>
      <c r="C690" s="17"/>
      <c r="D690" s="17"/>
      <c r="E690" s="17"/>
      <c r="F690" s="17"/>
      <c r="G690" s="50"/>
      <c r="H690" s="32"/>
      <c r="I690" s="13"/>
      <c r="J690" s="50"/>
      <c r="K690" s="50"/>
      <c r="M690" s="50"/>
    </row>
    <row r="691" spans="1:13" x14ac:dyDescent="0.35">
      <c r="A691" s="48"/>
      <c r="B691" s="17"/>
      <c r="C691" s="17"/>
      <c r="D691" s="17"/>
      <c r="E691" s="17"/>
      <c r="F691" s="17"/>
      <c r="G691" s="50"/>
      <c r="H691" s="32"/>
      <c r="I691" s="13"/>
      <c r="J691" s="50"/>
      <c r="K691" s="50"/>
      <c r="M691" s="50"/>
    </row>
    <row r="692" spans="1:13" x14ac:dyDescent="0.35">
      <c r="A692" s="48"/>
      <c r="B692" s="17"/>
      <c r="C692" s="17"/>
      <c r="D692" s="17"/>
      <c r="E692" s="17"/>
      <c r="F692" s="17"/>
      <c r="G692" s="50"/>
      <c r="H692" s="32"/>
      <c r="I692" s="13"/>
      <c r="J692" s="50"/>
      <c r="K692" s="50"/>
      <c r="M692" s="50"/>
    </row>
    <row r="693" spans="1:13" x14ac:dyDescent="0.35">
      <c r="A693" s="48"/>
      <c r="B693" s="17"/>
      <c r="C693" s="17"/>
      <c r="D693" s="17"/>
      <c r="E693" s="17"/>
      <c r="F693" s="17"/>
      <c r="G693" s="50"/>
      <c r="H693" s="32"/>
      <c r="I693" s="13"/>
      <c r="J693" s="50"/>
      <c r="K693" s="50"/>
      <c r="M693" s="50"/>
    </row>
    <row r="694" spans="1:13" x14ac:dyDescent="0.35">
      <c r="A694" s="48"/>
      <c r="B694" s="17"/>
      <c r="C694" s="17"/>
      <c r="D694" s="17"/>
      <c r="E694" s="17"/>
      <c r="F694" s="17"/>
      <c r="G694" s="50"/>
      <c r="H694" s="32"/>
      <c r="I694" s="13"/>
      <c r="J694" s="50"/>
      <c r="K694" s="50"/>
      <c r="M694" s="50"/>
    </row>
    <row r="695" spans="1:13" x14ac:dyDescent="0.35">
      <c r="A695" s="48"/>
      <c r="B695" s="17"/>
      <c r="C695" s="17"/>
      <c r="D695" s="17"/>
      <c r="E695" s="17"/>
      <c r="F695" s="17"/>
      <c r="G695" s="50"/>
      <c r="H695" s="32"/>
      <c r="I695" s="13"/>
      <c r="J695" s="50"/>
      <c r="K695" s="50"/>
      <c r="M695" s="50"/>
    </row>
    <row r="696" spans="1:13" x14ac:dyDescent="0.35">
      <c r="A696" s="48"/>
      <c r="B696" s="17"/>
      <c r="C696" s="17"/>
      <c r="D696" s="17"/>
      <c r="E696" s="17"/>
      <c r="F696" s="17"/>
      <c r="G696" s="50"/>
      <c r="H696" s="32"/>
      <c r="I696" s="13"/>
      <c r="J696" s="50"/>
      <c r="K696" s="50"/>
      <c r="M696" s="50"/>
    </row>
    <row r="697" spans="1:13" x14ac:dyDescent="0.35">
      <c r="A697" s="48"/>
      <c r="B697" s="17"/>
      <c r="C697" s="17"/>
      <c r="D697" s="17"/>
      <c r="E697" s="17"/>
      <c r="F697" s="17"/>
      <c r="G697" s="50"/>
      <c r="H697" s="32"/>
      <c r="I697" s="13"/>
      <c r="J697" s="50"/>
      <c r="K697" s="50"/>
      <c r="M697" s="50"/>
    </row>
    <row r="698" spans="1:13" x14ac:dyDescent="0.35">
      <c r="A698" s="48"/>
      <c r="B698" s="17"/>
      <c r="C698" s="17"/>
      <c r="D698" s="17"/>
      <c r="E698" s="17"/>
      <c r="F698" s="17"/>
      <c r="G698" s="50"/>
      <c r="H698" s="32"/>
      <c r="I698" s="13"/>
      <c r="J698" s="50"/>
      <c r="K698" s="50"/>
      <c r="M698" s="50"/>
    </row>
    <row r="699" spans="1:13" x14ac:dyDescent="0.35">
      <c r="A699" s="48"/>
      <c r="B699" s="17"/>
      <c r="C699" s="17"/>
      <c r="D699" s="17"/>
      <c r="E699" s="17"/>
      <c r="F699" s="17"/>
      <c r="G699" s="50"/>
      <c r="H699" s="32"/>
      <c r="I699" s="13"/>
      <c r="J699" s="50"/>
      <c r="K699" s="50"/>
      <c r="M699" s="50"/>
    </row>
    <row r="700" spans="1:13" x14ac:dyDescent="0.35">
      <c r="A700" s="48"/>
      <c r="B700" s="17"/>
      <c r="C700" s="17"/>
      <c r="D700" s="17"/>
      <c r="E700" s="17"/>
      <c r="F700" s="17"/>
      <c r="G700" s="50"/>
      <c r="H700" s="32"/>
      <c r="I700" s="13"/>
      <c r="J700" s="50"/>
      <c r="K700" s="50"/>
      <c r="M700" s="50"/>
    </row>
    <row r="701" spans="1:13" x14ac:dyDescent="0.35">
      <c r="A701" s="48"/>
      <c r="B701" s="17"/>
      <c r="C701" s="17"/>
      <c r="D701" s="17"/>
      <c r="E701" s="17"/>
      <c r="F701" s="17"/>
      <c r="G701" s="50"/>
      <c r="H701" s="32"/>
      <c r="I701" s="13"/>
      <c r="J701" s="50"/>
      <c r="K701" s="50"/>
      <c r="M701" s="50"/>
    </row>
    <row r="702" spans="1:13" x14ac:dyDescent="0.35">
      <c r="A702" s="48"/>
      <c r="B702" s="17"/>
      <c r="C702" s="17"/>
      <c r="D702" s="17"/>
      <c r="E702" s="17"/>
      <c r="F702" s="17"/>
      <c r="G702" s="50"/>
      <c r="H702" s="32"/>
      <c r="I702" s="13"/>
      <c r="J702" s="50"/>
      <c r="K702" s="50"/>
      <c r="M702" s="50"/>
    </row>
    <row r="703" spans="1:13" x14ac:dyDescent="0.35">
      <c r="A703" s="48"/>
      <c r="B703" s="17"/>
      <c r="C703" s="17"/>
      <c r="D703" s="17"/>
      <c r="E703" s="17"/>
      <c r="F703" s="17"/>
      <c r="G703" s="50"/>
      <c r="H703" s="32"/>
      <c r="I703" s="13"/>
      <c r="J703" s="50"/>
      <c r="K703" s="50"/>
      <c r="M703" s="50"/>
    </row>
    <row r="704" spans="1:13" x14ac:dyDescent="0.35">
      <c r="A704" s="48"/>
      <c r="B704" s="17"/>
      <c r="C704" s="17"/>
      <c r="D704" s="17"/>
      <c r="E704" s="17"/>
      <c r="F704" s="17"/>
      <c r="G704" s="50"/>
      <c r="H704" s="32"/>
      <c r="I704" s="13"/>
      <c r="J704" s="50"/>
      <c r="K704" s="50"/>
      <c r="M704" s="50"/>
    </row>
    <row r="705" spans="1:13" x14ac:dyDescent="0.35">
      <c r="A705" s="48"/>
      <c r="B705" s="17"/>
      <c r="C705" s="17"/>
      <c r="D705" s="17"/>
      <c r="E705" s="17"/>
      <c r="F705" s="17"/>
      <c r="G705" s="50"/>
      <c r="H705" s="32"/>
      <c r="I705" s="13"/>
      <c r="J705" s="50"/>
      <c r="K705" s="50"/>
      <c r="M705" s="50"/>
    </row>
    <row r="706" spans="1:13" x14ac:dyDescent="0.35">
      <c r="A706" s="48"/>
      <c r="B706" s="17"/>
      <c r="C706" s="17"/>
      <c r="D706" s="17"/>
      <c r="E706" s="17"/>
      <c r="F706" s="17"/>
      <c r="G706" s="50"/>
      <c r="H706" s="32"/>
      <c r="I706" s="13"/>
      <c r="J706" s="50"/>
      <c r="K706" s="50"/>
      <c r="M706" s="50"/>
    </row>
    <row r="707" spans="1:13" x14ac:dyDescent="0.35">
      <c r="A707" s="48"/>
      <c r="B707" s="17"/>
      <c r="C707" s="17"/>
      <c r="D707" s="17"/>
      <c r="E707" s="17"/>
      <c r="F707" s="17"/>
      <c r="G707" s="50"/>
      <c r="H707" s="32"/>
      <c r="I707" s="13"/>
      <c r="J707" s="50"/>
      <c r="K707" s="50"/>
      <c r="M707" s="50"/>
    </row>
    <row r="708" spans="1:13" x14ac:dyDescent="0.35">
      <c r="A708" s="48"/>
      <c r="B708" s="17"/>
      <c r="C708" s="17"/>
      <c r="D708" s="17"/>
      <c r="E708" s="17"/>
      <c r="F708" s="17"/>
      <c r="G708" s="50"/>
      <c r="H708" s="32"/>
      <c r="I708" s="13"/>
      <c r="J708" s="50"/>
      <c r="K708" s="50"/>
      <c r="M708" s="50"/>
    </row>
    <row r="709" spans="1:13" x14ac:dyDescent="0.35">
      <c r="A709" s="48"/>
      <c r="B709" s="17"/>
      <c r="C709" s="17"/>
      <c r="D709" s="17"/>
      <c r="E709" s="17"/>
      <c r="F709" s="17"/>
      <c r="G709" s="50"/>
      <c r="H709" s="32"/>
      <c r="I709" s="13"/>
      <c r="J709" s="50"/>
      <c r="K709" s="50"/>
      <c r="M709" s="50"/>
    </row>
    <row r="710" spans="1:13" x14ac:dyDescent="0.35">
      <c r="A710" s="48"/>
      <c r="B710" s="17"/>
      <c r="C710" s="17"/>
      <c r="D710" s="17"/>
      <c r="E710" s="17"/>
      <c r="F710" s="17"/>
      <c r="G710" s="50"/>
      <c r="H710" s="32"/>
      <c r="I710" s="13"/>
      <c r="J710" s="50"/>
      <c r="K710" s="50"/>
      <c r="M710" s="50"/>
    </row>
    <row r="711" spans="1:13" x14ac:dyDescent="0.35">
      <c r="A711" s="48"/>
      <c r="B711" s="17"/>
      <c r="C711" s="17"/>
      <c r="D711" s="17"/>
      <c r="E711" s="17"/>
      <c r="F711" s="17"/>
      <c r="G711" s="50"/>
      <c r="H711" s="32"/>
      <c r="I711" s="13"/>
      <c r="J711" s="50"/>
      <c r="K711" s="50"/>
      <c r="M711" s="50"/>
    </row>
    <row r="712" spans="1:13" x14ac:dyDescent="0.35">
      <c r="A712" s="48"/>
      <c r="B712" s="17"/>
      <c r="C712" s="17"/>
      <c r="D712" s="17"/>
      <c r="E712" s="17"/>
      <c r="F712" s="17"/>
      <c r="G712" s="50"/>
      <c r="H712" s="32"/>
      <c r="I712" s="13"/>
      <c r="J712" s="50"/>
      <c r="K712" s="50"/>
      <c r="M712" s="50"/>
    </row>
    <row r="713" spans="1:13" x14ac:dyDescent="0.35">
      <c r="A713" s="48"/>
      <c r="B713" s="17"/>
      <c r="C713" s="17"/>
      <c r="D713" s="17"/>
      <c r="E713" s="17"/>
      <c r="F713" s="17"/>
      <c r="G713" s="50"/>
      <c r="H713" s="32"/>
      <c r="I713" s="13"/>
      <c r="J713" s="50"/>
      <c r="K713" s="50"/>
      <c r="M713" s="50"/>
    </row>
    <row r="714" spans="1:13" x14ac:dyDescent="0.35">
      <c r="A714" s="48"/>
      <c r="B714" s="17"/>
      <c r="C714" s="17"/>
      <c r="D714" s="17"/>
      <c r="E714" s="17"/>
      <c r="F714" s="17"/>
      <c r="G714" s="50"/>
      <c r="H714" s="32"/>
      <c r="I714" s="13"/>
      <c r="J714" s="50"/>
      <c r="K714" s="50"/>
      <c r="M714" s="50"/>
    </row>
    <row r="715" spans="1:13" x14ac:dyDescent="0.35">
      <c r="A715" s="48"/>
      <c r="B715" s="17"/>
      <c r="C715" s="17"/>
      <c r="D715" s="17"/>
      <c r="E715" s="17"/>
      <c r="F715" s="17"/>
      <c r="G715" s="50"/>
      <c r="H715" s="32"/>
      <c r="I715" s="13"/>
      <c r="J715" s="50"/>
      <c r="K715" s="50"/>
      <c r="M715" s="50"/>
    </row>
    <row r="716" spans="1:13" x14ac:dyDescent="0.35">
      <c r="A716" s="48"/>
      <c r="B716" s="17"/>
      <c r="C716" s="17"/>
      <c r="D716" s="17"/>
      <c r="E716" s="17"/>
      <c r="F716" s="17"/>
      <c r="G716" s="50"/>
      <c r="H716" s="32"/>
      <c r="I716" s="13"/>
      <c r="J716" s="50"/>
      <c r="K716" s="50"/>
      <c r="M716" s="50"/>
    </row>
    <row r="717" spans="1:13" x14ac:dyDescent="0.35">
      <c r="A717" s="48"/>
      <c r="B717" s="17"/>
      <c r="C717" s="17"/>
      <c r="D717" s="17"/>
      <c r="E717" s="17"/>
      <c r="F717" s="17"/>
      <c r="G717" s="50"/>
      <c r="H717" s="32"/>
      <c r="I717" s="13"/>
      <c r="J717" s="50"/>
      <c r="K717" s="50"/>
      <c r="M717" s="50"/>
    </row>
    <row r="718" spans="1:13" x14ac:dyDescent="0.35">
      <c r="A718" s="48"/>
      <c r="B718" s="17"/>
      <c r="C718" s="17"/>
      <c r="D718" s="17"/>
      <c r="E718" s="17"/>
      <c r="F718" s="17"/>
      <c r="G718" s="50"/>
      <c r="H718" s="32"/>
      <c r="I718" s="13"/>
      <c r="J718" s="50"/>
      <c r="K718" s="50"/>
      <c r="M718" s="50"/>
    </row>
    <row r="719" spans="1:13" x14ac:dyDescent="0.35">
      <c r="A719" s="48"/>
      <c r="B719" s="17"/>
      <c r="C719" s="17"/>
      <c r="D719" s="17"/>
      <c r="E719" s="17"/>
      <c r="F719" s="17"/>
      <c r="G719" s="50"/>
      <c r="H719" s="32"/>
      <c r="I719" s="13"/>
      <c r="J719" s="50"/>
      <c r="K719" s="50"/>
      <c r="M719" s="50"/>
    </row>
    <row r="720" spans="1:13" x14ac:dyDescent="0.35">
      <c r="A720" s="48"/>
      <c r="B720" s="17"/>
      <c r="C720" s="17"/>
      <c r="D720" s="17"/>
      <c r="E720" s="17"/>
      <c r="F720" s="17"/>
      <c r="G720" s="50"/>
      <c r="H720" s="32"/>
      <c r="I720" s="13"/>
      <c r="J720" s="50"/>
      <c r="K720" s="50"/>
      <c r="M720" s="50"/>
    </row>
    <row r="721" spans="1:13" x14ac:dyDescent="0.35">
      <c r="A721" s="48"/>
      <c r="B721" s="17"/>
      <c r="C721" s="17"/>
      <c r="D721" s="17"/>
      <c r="E721" s="17"/>
      <c r="F721" s="17"/>
      <c r="G721" s="50"/>
      <c r="H721" s="32"/>
      <c r="I721" s="13"/>
      <c r="J721" s="50"/>
      <c r="K721" s="50"/>
      <c r="M721" s="50"/>
    </row>
    <row r="722" spans="1:13" x14ac:dyDescent="0.35">
      <c r="A722" s="48"/>
      <c r="B722" s="17"/>
      <c r="C722" s="17"/>
      <c r="D722" s="17"/>
      <c r="E722" s="17"/>
      <c r="F722" s="17"/>
      <c r="G722" s="50"/>
      <c r="H722" s="32"/>
      <c r="I722" s="13"/>
      <c r="J722" s="50"/>
      <c r="K722" s="50"/>
      <c r="M722" s="50"/>
    </row>
    <row r="723" spans="1:13" x14ac:dyDescent="0.35">
      <c r="A723" s="48"/>
      <c r="B723" s="17"/>
      <c r="C723" s="17"/>
      <c r="D723" s="17"/>
      <c r="E723" s="17"/>
      <c r="F723" s="17"/>
      <c r="G723" s="50"/>
      <c r="H723" s="32"/>
      <c r="I723" s="13"/>
      <c r="J723" s="50"/>
      <c r="K723" s="50"/>
      <c r="M723" s="50"/>
    </row>
    <row r="724" spans="1:13" x14ac:dyDescent="0.35">
      <c r="A724" s="48"/>
      <c r="B724" s="17"/>
      <c r="C724" s="17"/>
      <c r="D724" s="17"/>
      <c r="E724" s="17"/>
      <c r="F724" s="17"/>
      <c r="G724" s="50"/>
      <c r="H724" s="32"/>
      <c r="I724" s="13"/>
      <c r="J724" s="50"/>
      <c r="K724" s="50"/>
      <c r="M724" s="50"/>
    </row>
    <row r="725" spans="1:13" x14ac:dyDescent="0.35">
      <c r="A725" s="48"/>
      <c r="B725" s="17"/>
      <c r="C725" s="17"/>
      <c r="D725" s="17"/>
      <c r="E725" s="17"/>
      <c r="F725" s="17"/>
      <c r="G725" s="50"/>
      <c r="H725" s="32"/>
      <c r="I725" s="13"/>
      <c r="J725" s="50"/>
      <c r="K725" s="50"/>
      <c r="M725" s="50"/>
    </row>
    <row r="726" spans="1:13" x14ac:dyDescent="0.35">
      <c r="A726" s="48"/>
      <c r="B726" s="17"/>
      <c r="C726" s="17"/>
      <c r="D726" s="17"/>
      <c r="E726" s="17"/>
      <c r="F726" s="17"/>
      <c r="G726" s="50"/>
      <c r="H726" s="32"/>
      <c r="I726" s="13"/>
      <c r="J726" s="50"/>
      <c r="K726" s="50"/>
      <c r="M726" s="50"/>
    </row>
    <row r="727" spans="1:13" x14ac:dyDescent="0.35">
      <c r="A727" s="48"/>
      <c r="B727" s="17"/>
      <c r="C727" s="17"/>
      <c r="D727" s="17"/>
      <c r="E727" s="17"/>
      <c r="F727" s="17"/>
      <c r="G727" s="50"/>
      <c r="H727" s="32"/>
      <c r="I727" s="13"/>
      <c r="J727" s="50"/>
      <c r="K727" s="50"/>
      <c r="M727" s="50"/>
    </row>
    <row r="728" spans="1:13" x14ac:dyDescent="0.35">
      <c r="A728" s="48"/>
      <c r="B728" s="17"/>
      <c r="C728" s="17"/>
      <c r="D728" s="17"/>
      <c r="E728" s="17"/>
      <c r="F728" s="17"/>
      <c r="G728" s="50"/>
      <c r="H728" s="32"/>
      <c r="I728" s="13"/>
      <c r="J728" s="50"/>
      <c r="K728" s="50"/>
      <c r="M728" s="50"/>
    </row>
    <row r="729" spans="1:13" x14ac:dyDescent="0.35">
      <c r="A729" s="48"/>
      <c r="B729" s="17"/>
      <c r="C729" s="17"/>
      <c r="D729" s="17"/>
      <c r="E729" s="17"/>
      <c r="F729" s="17"/>
      <c r="G729" s="50"/>
      <c r="H729" s="32"/>
      <c r="I729" s="13"/>
      <c r="J729" s="50"/>
      <c r="K729" s="50"/>
      <c r="M729" s="50"/>
    </row>
    <row r="730" spans="1:13" x14ac:dyDescent="0.35">
      <c r="A730" s="48"/>
      <c r="B730" s="17"/>
      <c r="C730" s="17"/>
      <c r="D730" s="17"/>
      <c r="E730" s="17"/>
      <c r="F730" s="17"/>
      <c r="G730" s="50"/>
      <c r="H730" s="32"/>
      <c r="I730" s="13"/>
      <c r="J730" s="50"/>
      <c r="K730" s="50"/>
      <c r="M730" s="50"/>
    </row>
    <row r="731" spans="1:13" x14ac:dyDescent="0.35">
      <c r="A731" s="48"/>
      <c r="B731" s="17"/>
      <c r="C731" s="17"/>
      <c r="D731" s="17"/>
      <c r="E731" s="17"/>
      <c r="F731" s="17"/>
      <c r="G731" s="50"/>
      <c r="H731" s="32"/>
      <c r="I731" s="13"/>
      <c r="J731" s="50"/>
      <c r="K731" s="50"/>
      <c r="M731" s="50"/>
    </row>
    <row r="732" spans="1:13" x14ac:dyDescent="0.35">
      <c r="A732" s="48"/>
      <c r="B732" s="17"/>
      <c r="C732" s="17"/>
      <c r="D732" s="17"/>
      <c r="E732" s="17"/>
      <c r="F732" s="17"/>
      <c r="G732" s="50"/>
      <c r="H732" s="32"/>
      <c r="I732" s="13"/>
      <c r="J732" s="50"/>
      <c r="K732" s="50"/>
      <c r="M732" s="50"/>
    </row>
    <row r="733" spans="1:13" x14ac:dyDescent="0.35">
      <c r="A733" s="48"/>
      <c r="B733" s="17"/>
      <c r="C733" s="17"/>
      <c r="D733" s="17"/>
      <c r="E733" s="17"/>
      <c r="F733" s="17"/>
      <c r="G733" s="50"/>
      <c r="H733" s="32"/>
      <c r="I733" s="13"/>
      <c r="J733" s="50"/>
      <c r="K733" s="50"/>
      <c r="M733" s="50"/>
    </row>
    <row r="734" spans="1:13" x14ac:dyDescent="0.35">
      <c r="A734" s="48"/>
      <c r="B734" s="17"/>
      <c r="C734" s="17"/>
      <c r="D734" s="17"/>
      <c r="E734" s="17"/>
      <c r="F734" s="17"/>
      <c r="G734" s="50"/>
      <c r="H734" s="32"/>
      <c r="I734" s="13"/>
      <c r="J734" s="50"/>
      <c r="K734" s="50"/>
      <c r="M734" s="50"/>
    </row>
    <row r="735" spans="1:13" x14ac:dyDescent="0.35">
      <c r="A735" s="48"/>
      <c r="B735" s="17"/>
      <c r="C735" s="17"/>
      <c r="D735" s="17"/>
      <c r="E735" s="17"/>
      <c r="F735" s="17"/>
      <c r="G735" s="50"/>
      <c r="H735" s="32"/>
      <c r="I735" s="13"/>
      <c r="J735" s="50"/>
      <c r="K735" s="50"/>
      <c r="M735" s="50"/>
    </row>
    <row r="736" spans="1:13" x14ac:dyDescent="0.35">
      <c r="A736" s="48"/>
      <c r="B736" s="17"/>
      <c r="C736" s="17"/>
      <c r="D736" s="17"/>
      <c r="E736" s="17"/>
      <c r="F736" s="17"/>
      <c r="G736" s="50"/>
      <c r="H736" s="32"/>
      <c r="I736" s="13"/>
      <c r="J736" s="50"/>
      <c r="K736" s="50"/>
      <c r="M736" s="50"/>
    </row>
    <row r="737" spans="1:13" x14ac:dyDescent="0.35">
      <c r="A737" s="48"/>
      <c r="B737" s="17"/>
      <c r="C737" s="17"/>
      <c r="D737" s="17"/>
      <c r="E737" s="17"/>
      <c r="F737" s="17"/>
      <c r="G737" s="50"/>
      <c r="H737" s="32"/>
      <c r="I737" s="13"/>
      <c r="J737" s="50"/>
      <c r="K737" s="50"/>
      <c r="M737" s="50"/>
    </row>
    <row r="738" spans="1:13" x14ac:dyDescent="0.35">
      <c r="A738" s="48"/>
      <c r="B738" s="17"/>
      <c r="C738" s="17"/>
      <c r="D738" s="17"/>
      <c r="E738" s="17"/>
      <c r="F738" s="17"/>
      <c r="G738" s="50"/>
      <c r="H738" s="32"/>
      <c r="I738" s="13"/>
      <c r="J738" s="50"/>
      <c r="K738" s="50"/>
      <c r="M738" s="50"/>
    </row>
    <row r="739" spans="1:13" x14ac:dyDescent="0.35">
      <c r="A739" s="48"/>
      <c r="B739" s="17"/>
      <c r="C739" s="17"/>
      <c r="D739" s="17"/>
      <c r="E739" s="17"/>
      <c r="F739" s="17"/>
      <c r="G739" s="50"/>
      <c r="H739" s="32"/>
      <c r="I739" s="13"/>
      <c r="J739" s="50"/>
      <c r="K739" s="50"/>
      <c r="M739" s="50"/>
    </row>
    <row r="740" spans="1:13" x14ac:dyDescent="0.35">
      <c r="A740" s="48"/>
      <c r="B740" s="17"/>
      <c r="C740" s="17"/>
      <c r="D740" s="17"/>
      <c r="E740" s="17"/>
      <c r="F740" s="17"/>
      <c r="G740" s="50"/>
      <c r="H740" s="32"/>
      <c r="I740" s="13"/>
      <c r="J740" s="50"/>
      <c r="K740" s="50"/>
      <c r="M740" s="50"/>
    </row>
    <row r="741" spans="1:13" x14ac:dyDescent="0.35">
      <c r="A741" s="48"/>
      <c r="B741" s="17"/>
      <c r="C741" s="17"/>
      <c r="D741" s="17"/>
      <c r="E741" s="17"/>
      <c r="F741" s="17"/>
      <c r="G741" s="50"/>
      <c r="H741" s="32"/>
      <c r="I741" s="13"/>
      <c r="J741" s="50"/>
      <c r="K741" s="50"/>
      <c r="M741" s="50"/>
    </row>
    <row r="742" spans="1:13" x14ac:dyDescent="0.35">
      <c r="A742" s="48"/>
      <c r="B742" s="17"/>
      <c r="C742" s="17"/>
      <c r="D742" s="17"/>
      <c r="E742" s="17"/>
      <c r="F742" s="17"/>
      <c r="G742" s="50"/>
      <c r="H742" s="32"/>
      <c r="I742" s="13"/>
      <c r="J742" s="50"/>
      <c r="K742" s="50"/>
      <c r="M742" s="50"/>
    </row>
    <row r="743" spans="1:13" x14ac:dyDescent="0.35">
      <c r="A743" s="48"/>
      <c r="B743" s="17"/>
      <c r="C743" s="17"/>
      <c r="D743" s="17"/>
      <c r="E743" s="17"/>
      <c r="F743" s="17"/>
      <c r="G743" s="50"/>
      <c r="H743" s="32"/>
      <c r="I743" s="13"/>
      <c r="J743" s="50"/>
      <c r="K743" s="50"/>
      <c r="M743" s="50"/>
    </row>
    <row r="744" spans="1:13" x14ac:dyDescent="0.35">
      <c r="A744" s="48"/>
      <c r="B744" s="17"/>
      <c r="C744" s="17"/>
      <c r="D744" s="17"/>
      <c r="E744" s="17"/>
      <c r="F744" s="17"/>
      <c r="G744" s="50"/>
      <c r="H744" s="32"/>
      <c r="I744" s="13"/>
      <c r="J744" s="50"/>
      <c r="K744" s="50"/>
      <c r="M744" s="50"/>
    </row>
    <row r="745" spans="1:13" x14ac:dyDescent="0.35">
      <c r="A745" s="48"/>
      <c r="B745" s="17"/>
      <c r="C745" s="17"/>
      <c r="D745" s="17"/>
      <c r="E745" s="17"/>
      <c r="F745" s="17"/>
      <c r="G745" s="50"/>
      <c r="H745" s="32"/>
      <c r="I745" s="13"/>
      <c r="J745" s="50"/>
      <c r="K745" s="50"/>
      <c r="M745" s="50"/>
    </row>
    <row r="746" spans="1:13" x14ac:dyDescent="0.35">
      <c r="A746" s="48"/>
      <c r="B746" s="17"/>
      <c r="C746" s="17"/>
      <c r="D746" s="17"/>
      <c r="E746" s="17"/>
      <c r="F746" s="17"/>
      <c r="G746" s="50"/>
      <c r="H746" s="32"/>
      <c r="I746" s="13"/>
      <c r="J746" s="50"/>
      <c r="K746" s="50"/>
      <c r="M746" s="50"/>
    </row>
    <row r="747" spans="1:13" x14ac:dyDescent="0.35">
      <c r="A747" s="48"/>
      <c r="B747" s="17"/>
      <c r="C747" s="17"/>
      <c r="D747" s="17"/>
      <c r="E747" s="17"/>
      <c r="F747" s="17"/>
      <c r="G747" s="50"/>
      <c r="H747" s="32"/>
      <c r="I747" s="13"/>
      <c r="J747" s="50"/>
      <c r="K747" s="50"/>
      <c r="M747" s="50"/>
    </row>
    <row r="748" spans="1:13" x14ac:dyDescent="0.35">
      <c r="A748" s="48"/>
      <c r="B748" s="17"/>
      <c r="C748" s="17"/>
      <c r="D748" s="17"/>
      <c r="E748" s="17"/>
      <c r="F748" s="17"/>
      <c r="G748" s="50"/>
      <c r="H748" s="32"/>
      <c r="I748" s="13"/>
      <c r="J748" s="50"/>
      <c r="K748" s="50"/>
      <c r="M748" s="50"/>
    </row>
    <row r="749" spans="1:13" x14ac:dyDescent="0.35">
      <c r="A749" s="48"/>
      <c r="B749" s="17"/>
      <c r="C749" s="17"/>
      <c r="D749" s="17"/>
      <c r="E749" s="17"/>
      <c r="F749" s="17"/>
      <c r="G749" s="50"/>
      <c r="H749" s="32"/>
      <c r="I749" s="13"/>
      <c r="J749" s="50"/>
      <c r="K749" s="50"/>
      <c r="M749" s="50"/>
    </row>
    <row r="750" spans="1:13" x14ac:dyDescent="0.35">
      <c r="A750" s="48"/>
      <c r="B750" s="17"/>
      <c r="C750" s="17"/>
      <c r="D750" s="17"/>
      <c r="E750" s="17"/>
      <c r="F750" s="17"/>
      <c r="G750" s="50"/>
      <c r="H750" s="32"/>
      <c r="I750" s="13"/>
      <c r="J750" s="50"/>
      <c r="K750" s="50"/>
      <c r="M750" s="50"/>
    </row>
    <row r="751" spans="1:13" x14ac:dyDescent="0.35">
      <c r="A751" s="48"/>
      <c r="B751" s="17"/>
      <c r="C751" s="17"/>
      <c r="D751" s="17"/>
      <c r="E751" s="17"/>
      <c r="F751" s="17"/>
      <c r="G751" s="50"/>
      <c r="H751" s="32"/>
      <c r="I751" s="13"/>
      <c r="J751" s="50"/>
      <c r="K751" s="50"/>
      <c r="M751" s="50"/>
    </row>
    <row r="752" spans="1:13" x14ac:dyDescent="0.35">
      <c r="A752" s="48"/>
      <c r="B752" s="17"/>
      <c r="C752" s="17"/>
      <c r="D752" s="17"/>
      <c r="E752" s="17"/>
      <c r="F752" s="17"/>
      <c r="G752" s="50"/>
      <c r="H752" s="32"/>
      <c r="I752" s="13"/>
      <c r="J752" s="50"/>
      <c r="K752" s="50"/>
      <c r="M752" s="50"/>
    </row>
    <row r="753" spans="1:13" x14ac:dyDescent="0.35">
      <c r="A753" s="48"/>
      <c r="B753" s="17"/>
      <c r="C753" s="17"/>
      <c r="D753" s="17"/>
      <c r="E753" s="17"/>
      <c r="F753" s="17"/>
      <c r="G753" s="50"/>
      <c r="H753" s="32"/>
      <c r="I753" s="13"/>
      <c r="J753" s="50"/>
      <c r="K753" s="50"/>
      <c r="M753" s="50"/>
    </row>
    <row r="754" spans="1:13" x14ac:dyDescent="0.35">
      <c r="A754" s="48"/>
      <c r="B754" s="17"/>
      <c r="C754" s="17"/>
      <c r="D754" s="17"/>
      <c r="E754" s="17"/>
      <c r="F754" s="17"/>
      <c r="G754" s="50"/>
      <c r="H754" s="32"/>
      <c r="I754" s="13"/>
      <c r="J754" s="50"/>
      <c r="K754" s="50"/>
      <c r="M754" s="50"/>
    </row>
    <row r="755" spans="1:13" x14ac:dyDescent="0.35">
      <c r="A755" s="48"/>
      <c r="B755" s="17"/>
      <c r="C755" s="17"/>
      <c r="D755" s="17"/>
      <c r="E755" s="17"/>
      <c r="F755" s="17"/>
      <c r="G755" s="50"/>
      <c r="H755" s="32"/>
      <c r="I755" s="13"/>
      <c r="J755" s="50"/>
      <c r="K755" s="50"/>
      <c r="M755" s="50"/>
    </row>
    <row r="756" spans="1:13" x14ac:dyDescent="0.35">
      <c r="A756" s="48"/>
      <c r="B756" s="17"/>
      <c r="C756" s="17"/>
      <c r="D756" s="17"/>
      <c r="E756" s="17"/>
      <c r="F756" s="17"/>
      <c r="G756" s="50"/>
      <c r="H756" s="32"/>
      <c r="I756" s="13"/>
      <c r="J756" s="50"/>
      <c r="K756" s="50"/>
      <c r="M756" s="50"/>
    </row>
    <row r="757" spans="1:13" x14ac:dyDescent="0.35">
      <c r="A757" s="48"/>
      <c r="B757" s="17"/>
      <c r="C757" s="17"/>
      <c r="D757" s="17"/>
      <c r="E757" s="17"/>
      <c r="F757" s="17"/>
      <c r="G757" s="50"/>
      <c r="H757" s="32"/>
      <c r="I757" s="13"/>
      <c r="J757" s="50"/>
      <c r="K757" s="50"/>
      <c r="M757" s="50"/>
    </row>
    <row r="758" spans="1:13" x14ac:dyDescent="0.35">
      <c r="A758" s="48"/>
      <c r="B758" s="17"/>
      <c r="C758" s="17"/>
      <c r="D758" s="17"/>
      <c r="E758" s="17"/>
      <c r="F758" s="17"/>
      <c r="G758" s="50"/>
      <c r="H758" s="32"/>
      <c r="I758" s="13"/>
      <c r="J758" s="50"/>
      <c r="K758" s="50"/>
      <c r="M758" s="50"/>
    </row>
    <row r="759" spans="1:13" x14ac:dyDescent="0.35">
      <c r="A759" s="48"/>
      <c r="B759" s="17"/>
      <c r="C759" s="17"/>
      <c r="D759" s="17"/>
      <c r="E759" s="17"/>
      <c r="F759" s="17"/>
      <c r="G759" s="50"/>
      <c r="H759" s="32"/>
      <c r="I759" s="13"/>
      <c r="J759" s="50"/>
      <c r="K759" s="50"/>
      <c r="M759" s="50"/>
    </row>
    <row r="760" spans="1:13" x14ac:dyDescent="0.35">
      <c r="A760" s="48"/>
      <c r="B760" s="17"/>
      <c r="C760" s="17"/>
      <c r="D760" s="17"/>
      <c r="E760" s="17"/>
      <c r="F760" s="17"/>
      <c r="G760" s="50"/>
      <c r="H760" s="32"/>
      <c r="I760" s="13"/>
      <c r="J760" s="50"/>
      <c r="K760" s="50"/>
      <c r="M760" s="50"/>
    </row>
    <row r="761" spans="1:13" x14ac:dyDescent="0.35">
      <c r="A761" s="48"/>
      <c r="B761" s="17"/>
      <c r="C761" s="17"/>
      <c r="D761" s="17"/>
      <c r="E761" s="17"/>
      <c r="F761" s="17"/>
      <c r="G761" s="50"/>
      <c r="H761" s="32"/>
      <c r="I761" s="13"/>
      <c r="J761" s="50"/>
      <c r="K761" s="50"/>
      <c r="M761" s="50"/>
    </row>
    <row r="762" spans="1:13" x14ac:dyDescent="0.35">
      <c r="A762" s="48"/>
      <c r="B762" s="17"/>
      <c r="C762" s="17"/>
      <c r="D762" s="17"/>
      <c r="E762" s="17"/>
      <c r="F762" s="17"/>
      <c r="G762" s="50"/>
      <c r="H762" s="32"/>
      <c r="I762" s="13"/>
      <c r="J762" s="50"/>
      <c r="K762" s="50"/>
      <c r="M762" s="50"/>
    </row>
    <row r="763" spans="1:13" x14ac:dyDescent="0.35">
      <c r="A763" s="48"/>
      <c r="B763" s="17"/>
      <c r="C763" s="17"/>
      <c r="D763" s="17"/>
      <c r="E763" s="17"/>
      <c r="F763" s="17"/>
      <c r="G763" s="50"/>
      <c r="H763" s="32"/>
      <c r="I763" s="13"/>
      <c r="J763" s="50"/>
      <c r="K763" s="50"/>
      <c r="M763" s="50"/>
    </row>
    <row r="764" spans="1:13" x14ac:dyDescent="0.35">
      <c r="A764" s="48"/>
      <c r="B764" s="17"/>
      <c r="C764" s="17"/>
      <c r="D764" s="17"/>
      <c r="E764" s="17"/>
      <c r="F764" s="17"/>
      <c r="G764" s="50"/>
      <c r="H764" s="32"/>
      <c r="I764" s="13"/>
      <c r="J764" s="50"/>
      <c r="K764" s="50"/>
      <c r="M764" s="50"/>
    </row>
    <row r="765" spans="1:13" x14ac:dyDescent="0.35">
      <c r="A765" s="48"/>
      <c r="B765" s="17"/>
      <c r="C765" s="17"/>
      <c r="D765" s="17"/>
      <c r="E765" s="17"/>
      <c r="F765" s="17"/>
      <c r="G765" s="50"/>
      <c r="H765" s="32"/>
      <c r="I765" s="13"/>
      <c r="J765" s="50"/>
      <c r="K765" s="50"/>
      <c r="M765" s="50"/>
    </row>
    <row r="766" spans="1:13" x14ac:dyDescent="0.35">
      <c r="A766" s="48"/>
      <c r="B766" s="17"/>
      <c r="C766" s="17"/>
      <c r="D766" s="17"/>
      <c r="E766" s="17"/>
      <c r="F766" s="17"/>
      <c r="G766" s="50"/>
      <c r="H766" s="32"/>
      <c r="I766" s="13"/>
      <c r="J766" s="50"/>
      <c r="K766" s="50"/>
      <c r="M766" s="50"/>
    </row>
    <row r="767" spans="1:13" x14ac:dyDescent="0.35">
      <c r="A767" s="48"/>
      <c r="B767" s="17"/>
      <c r="C767" s="17"/>
      <c r="D767" s="17"/>
      <c r="E767" s="17"/>
      <c r="F767" s="17"/>
      <c r="G767" s="50"/>
      <c r="H767" s="32"/>
      <c r="I767" s="13"/>
      <c r="J767" s="50"/>
      <c r="K767" s="50"/>
      <c r="M767" s="50"/>
    </row>
    <row r="768" spans="1:13" x14ac:dyDescent="0.35">
      <c r="A768" s="48"/>
      <c r="B768" s="17"/>
      <c r="C768" s="17"/>
      <c r="D768" s="17"/>
      <c r="E768" s="17"/>
      <c r="F768" s="17"/>
      <c r="G768" s="50"/>
      <c r="H768" s="32"/>
      <c r="I768" s="13"/>
      <c r="J768" s="50"/>
      <c r="K768" s="50"/>
      <c r="M768" s="50"/>
    </row>
    <row r="769" spans="1:13" x14ac:dyDescent="0.35">
      <c r="A769" s="48"/>
      <c r="B769" s="17"/>
      <c r="C769" s="17"/>
      <c r="D769" s="17"/>
      <c r="E769" s="17"/>
      <c r="F769" s="17"/>
      <c r="G769" s="50"/>
      <c r="H769" s="32"/>
      <c r="I769" s="13"/>
      <c r="J769" s="50"/>
      <c r="K769" s="50"/>
      <c r="M769" s="50"/>
    </row>
    <row r="770" spans="1:13" x14ac:dyDescent="0.35">
      <c r="A770" s="48"/>
      <c r="B770" s="17"/>
      <c r="C770" s="17"/>
      <c r="D770" s="17"/>
      <c r="E770" s="17"/>
      <c r="F770" s="17"/>
      <c r="G770" s="50"/>
      <c r="H770" s="32"/>
      <c r="I770" s="13"/>
      <c r="J770" s="50"/>
      <c r="K770" s="50"/>
      <c r="M770" s="50"/>
    </row>
    <row r="771" spans="1:13" x14ac:dyDescent="0.35">
      <c r="A771" s="48"/>
      <c r="B771" s="17"/>
      <c r="C771" s="17"/>
      <c r="D771" s="17"/>
      <c r="E771" s="17"/>
      <c r="F771" s="17"/>
      <c r="G771" s="50"/>
      <c r="H771" s="32"/>
      <c r="I771" s="13"/>
      <c r="J771" s="50"/>
      <c r="K771" s="50"/>
      <c r="M771" s="50"/>
    </row>
    <row r="772" spans="1:13" x14ac:dyDescent="0.35">
      <c r="A772" s="48"/>
      <c r="B772" s="17"/>
      <c r="C772" s="17"/>
      <c r="D772" s="17"/>
      <c r="E772" s="17"/>
      <c r="F772" s="17"/>
      <c r="G772" s="50"/>
      <c r="H772" s="32"/>
      <c r="I772" s="13"/>
      <c r="J772" s="50"/>
      <c r="K772" s="50"/>
      <c r="M772" s="50"/>
    </row>
    <row r="773" spans="1:13" x14ac:dyDescent="0.35">
      <c r="A773" s="48"/>
      <c r="B773" s="17"/>
      <c r="C773" s="17"/>
      <c r="D773" s="17"/>
      <c r="E773" s="17"/>
      <c r="F773" s="17"/>
      <c r="G773" s="50"/>
      <c r="H773" s="32"/>
      <c r="I773" s="13"/>
      <c r="J773" s="50"/>
      <c r="K773" s="50"/>
      <c r="M773" s="50"/>
    </row>
    <row r="774" spans="1:13" x14ac:dyDescent="0.35">
      <c r="A774" s="48"/>
      <c r="B774" s="17"/>
      <c r="C774" s="17"/>
      <c r="D774" s="17"/>
      <c r="E774" s="17"/>
      <c r="F774" s="17"/>
      <c r="G774" s="50"/>
      <c r="H774" s="32"/>
      <c r="I774" s="13"/>
      <c r="J774" s="50"/>
      <c r="K774" s="50"/>
      <c r="M774" s="50"/>
    </row>
    <row r="775" spans="1:13" x14ac:dyDescent="0.35">
      <c r="A775" s="48"/>
      <c r="B775" s="17"/>
      <c r="C775" s="17"/>
      <c r="D775" s="17"/>
      <c r="E775" s="17"/>
      <c r="F775" s="17"/>
      <c r="G775" s="50"/>
      <c r="H775" s="32"/>
      <c r="I775" s="13"/>
      <c r="J775" s="50"/>
      <c r="K775" s="50"/>
      <c r="M775" s="50"/>
    </row>
    <row r="776" spans="1:13" x14ac:dyDescent="0.35">
      <c r="A776" s="48"/>
      <c r="B776" s="17"/>
      <c r="C776" s="17"/>
      <c r="D776" s="17"/>
      <c r="E776" s="17"/>
      <c r="F776" s="17"/>
      <c r="G776" s="50"/>
      <c r="H776" s="32"/>
      <c r="I776" s="13"/>
      <c r="J776" s="50"/>
      <c r="K776" s="50"/>
      <c r="M776" s="50"/>
    </row>
    <row r="777" spans="1:13" x14ac:dyDescent="0.35">
      <c r="A777" s="48"/>
      <c r="B777" s="17"/>
      <c r="C777" s="17"/>
      <c r="D777" s="17"/>
      <c r="E777" s="17"/>
      <c r="F777" s="17"/>
      <c r="G777" s="50"/>
      <c r="H777" s="32"/>
      <c r="I777" s="13"/>
      <c r="J777" s="50"/>
      <c r="K777" s="50"/>
      <c r="M777" s="50"/>
    </row>
    <row r="778" spans="1:13" x14ac:dyDescent="0.35">
      <c r="A778" s="48"/>
      <c r="B778" s="17"/>
      <c r="C778" s="17"/>
      <c r="D778" s="17"/>
      <c r="E778" s="17"/>
      <c r="F778" s="17"/>
      <c r="G778" s="50"/>
      <c r="H778" s="32"/>
      <c r="I778" s="13"/>
      <c r="J778" s="50"/>
      <c r="K778" s="50"/>
      <c r="M778" s="50"/>
    </row>
    <row r="779" spans="1:13" x14ac:dyDescent="0.35">
      <c r="A779" s="48"/>
      <c r="B779" s="17"/>
      <c r="C779" s="17"/>
      <c r="D779" s="17"/>
      <c r="E779" s="17"/>
      <c r="F779" s="17"/>
      <c r="G779" s="50"/>
      <c r="H779" s="32"/>
      <c r="I779" s="13"/>
      <c r="J779" s="50"/>
      <c r="K779" s="50"/>
      <c r="M779" s="50"/>
    </row>
    <row r="780" spans="1:13" x14ac:dyDescent="0.35">
      <c r="A780" s="48"/>
      <c r="B780" s="17"/>
      <c r="C780" s="17"/>
      <c r="D780" s="17"/>
      <c r="E780" s="17"/>
      <c r="F780" s="17"/>
      <c r="G780" s="50"/>
      <c r="H780" s="32"/>
      <c r="I780" s="13"/>
      <c r="J780" s="50"/>
      <c r="K780" s="50"/>
      <c r="M780" s="50"/>
    </row>
    <row r="781" spans="1:13" x14ac:dyDescent="0.35">
      <c r="A781" s="48"/>
      <c r="B781" s="17"/>
      <c r="C781" s="17"/>
      <c r="D781" s="17"/>
      <c r="E781" s="17"/>
      <c r="F781" s="17"/>
      <c r="G781" s="50"/>
      <c r="H781" s="32"/>
      <c r="I781" s="13"/>
      <c r="J781" s="50"/>
      <c r="K781" s="50"/>
      <c r="M781" s="50"/>
    </row>
    <row r="782" spans="1:13" x14ac:dyDescent="0.35">
      <c r="A782" s="48"/>
      <c r="B782" s="17"/>
      <c r="C782" s="17"/>
      <c r="D782" s="17"/>
      <c r="E782" s="17"/>
      <c r="F782" s="17"/>
      <c r="G782" s="50"/>
      <c r="H782" s="32"/>
      <c r="I782" s="13"/>
      <c r="J782" s="50"/>
      <c r="K782" s="50"/>
      <c r="M782" s="50"/>
    </row>
    <row r="783" spans="1:13" x14ac:dyDescent="0.35">
      <c r="A783" s="48"/>
      <c r="B783" s="17"/>
      <c r="C783" s="17"/>
      <c r="D783" s="17"/>
      <c r="E783" s="17"/>
      <c r="F783" s="17"/>
      <c r="G783" s="50"/>
      <c r="H783" s="32"/>
      <c r="I783" s="13"/>
      <c r="J783" s="50"/>
      <c r="K783" s="50"/>
      <c r="M783" s="50"/>
    </row>
    <row r="784" spans="1:13" x14ac:dyDescent="0.35">
      <c r="A784" s="48"/>
      <c r="B784" s="17"/>
      <c r="C784" s="17"/>
      <c r="D784" s="17"/>
      <c r="E784" s="17"/>
      <c r="F784" s="17"/>
      <c r="G784" s="50"/>
      <c r="H784" s="32"/>
      <c r="I784" s="13"/>
      <c r="J784" s="50"/>
      <c r="K784" s="50"/>
      <c r="M784" s="50"/>
    </row>
    <row r="785" spans="1:13" x14ac:dyDescent="0.35">
      <c r="A785" s="48"/>
      <c r="B785" s="17"/>
      <c r="C785" s="17"/>
      <c r="D785" s="17"/>
      <c r="E785" s="17"/>
      <c r="F785" s="17"/>
      <c r="G785" s="50"/>
      <c r="H785" s="32"/>
      <c r="I785" s="13"/>
      <c r="J785" s="50"/>
      <c r="K785" s="50"/>
      <c r="M785" s="50"/>
    </row>
    <row r="786" spans="1:13" x14ac:dyDescent="0.35">
      <c r="A786" s="48"/>
      <c r="B786" s="17"/>
      <c r="C786" s="17"/>
      <c r="D786" s="17"/>
      <c r="E786" s="17"/>
      <c r="F786" s="17"/>
      <c r="G786" s="50"/>
      <c r="H786" s="32"/>
      <c r="I786" s="13"/>
      <c r="J786" s="50"/>
      <c r="K786" s="50"/>
      <c r="M786" s="50"/>
    </row>
    <row r="787" spans="1:13" x14ac:dyDescent="0.35">
      <c r="A787" s="48"/>
      <c r="B787" s="17"/>
      <c r="C787" s="17"/>
      <c r="D787" s="17"/>
      <c r="E787" s="17"/>
      <c r="F787" s="17"/>
      <c r="G787" s="50"/>
      <c r="H787" s="32"/>
      <c r="I787" s="13"/>
      <c r="J787" s="50"/>
      <c r="K787" s="50"/>
      <c r="M787" s="50"/>
    </row>
    <row r="788" spans="1:13" x14ac:dyDescent="0.35">
      <c r="A788" s="48"/>
      <c r="B788" s="17"/>
      <c r="C788" s="17"/>
      <c r="D788" s="17"/>
      <c r="E788" s="17"/>
      <c r="F788" s="17"/>
      <c r="G788" s="50"/>
      <c r="H788" s="32"/>
      <c r="I788" s="13"/>
      <c r="J788" s="50"/>
      <c r="K788" s="50"/>
      <c r="M788" s="50"/>
    </row>
    <row r="789" spans="1:13" x14ac:dyDescent="0.35">
      <c r="A789" s="48"/>
      <c r="B789" s="17"/>
      <c r="C789" s="17"/>
      <c r="D789" s="17"/>
      <c r="E789" s="17"/>
      <c r="F789" s="17"/>
      <c r="G789" s="50"/>
      <c r="H789" s="32"/>
      <c r="I789" s="13"/>
      <c r="J789" s="50"/>
      <c r="K789" s="50"/>
      <c r="M789" s="50"/>
    </row>
    <row r="790" spans="1:13" x14ac:dyDescent="0.35">
      <c r="A790" s="48"/>
      <c r="B790" s="17"/>
      <c r="C790" s="17"/>
      <c r="D790" s="17"/>
      <c r="E790" s="17"/>
      <c r="F790" s="17"/>
      <c r="G790" s="50"/>
      <c r="H790" s="32"/>
      <c r="I790" s="13"/>
      <c r="J790" s="50"/>
      <c r="K790" s="50"/>
      <c r="M790" s="50"/>
    </row>
    <row r="791" spans="1:13" x14ac:dyDescent="0.35">
      <c r="A791" s="48"/>
      <c r="B791" s="17"/>
      <c r="C791" s="17"/>
      <c r="D791" s="17"/>
      <c r="E791" s="17"/>
      <c r="F791" s="17"/>
      <c r="G791" s="50"/>
      <c r="H791" s="32"/>
      <c r="I791" s="13"/>
      <c r="J791" s="50"/>
      <c r="K791" s="50"/>
      <c r="M791" s="50"/>
    </row>
    <row r="792" spans="1:13" x14ac:dyDescent="0.35">
      <c r="A792" s="48"/>
      <c r="B792" s="17"/>
      <c r="C792" s="17"/>
      <c r="D792" s="17"/>
      <c r="E792" s="17"/>
      <c r="F792" s="17"/>
      <c r="G792" s="50"/>
      <c r="H792" s="32"/>
      <c r="I792" s="13"/>
      <c r="J792" s="50"/>
      <c r="K792" s="50"/>
      <c r="M792" s="50"/>
    </row>
    <row r="793" spans="1:13" x14ac:dyDescent="0.35">
      <c r="A793" s="48"/>
      <c r="B793" s="17"/>
      <c r="C793" s="17"/>
      <c r="D793" s="17"/>
      <c r="E793" s="17"/>
      <c r="F793" s="17"/>
      <c r="G793" s="50"/>
      <c r="H793" s="32"/>
      <c r="I793" s="13"/>
      <c r="J793" s="50"/>
      <c r="K793" s="50"/>
      <c r="M793" s="50"/>
    </row>
    <row r="794" spans="1:13" x14ac:dyDescent="0.35">
      <c r="A794" s="48"/>
      <c r="B794" s="17"/>
      <c r="C794" s="17"/>
      <c r="D794" s="17"/>
      <c r="E794" s="17"/>
      <c r="F794" s="17"/>
      <c r="G794" s="50"/>
      <c r="H794" s="32"/>
      <c r="I794" s="13"/>
      <c r="J794" s="50"/>
      <c r="K794" s="50"/>
      <c r="M794" s="50"/>
    </row>
    <row r="795" spans="1:13" x14ac:dyDescent="0.35">
      <c r="A795" s="48"/>
      <c r="B795" s="17"/>
      <c r="C795" s="17"/>
      <c r="D795" s="17"/>
      <c r="E795" s="17"/>
      <c r="F795" s="17"/>
      <c r="G795" s="50"/>
      <c r="H795" s="32"/>
      <c r="I795" s="13"/>
      <c r="J795" s="50"/>
      <c r="K795" s="50"/>
      <c r="M795" s="50"/>
    </row>
    <row r="796" spans="1:13" x14ac:dyDescent="0.35">
      <c r="A796" s="48"/>
      <c r="B796" s="17"/>
      <c r="C796" s="17"/>
      <c r="D796" s="17"/>
      <c r="E796" s="17"/>
      <c r="F796" s="17"/>
      <c r="G796" s="50"/>
      <c r="H796" s="32"/>
      <c r="I796" s="13"/>
      <c r="J796" s="50"/>
      <c r="K796" s="50"/>
      <c r="M796" s="50"/>
    </row>
    <row r="797" spans="1:13" x14ac:dyDescent="0.35">
      <c r="A797" s="48"/>
      <c r="B797" s="17"/>
      <c r="C797" s="17"/>
      <c r="D797" s="17"/>
      <c r="E797" s="17"/>
      <c r="F797" s="17"/>
      <c r="G797" s="50"/>
      <c r="H797" s="32"/>
      <c r="I797" s="13"/>
      <c r="J797" s="50"/>
      <c r="K797" s="50"/>
      <c r="M797" s="50"/>
    </row>
    <row r="798" spans="1:13" x14ac:dyDescent="0.35">
      <c r="A798" s="48"/>
      <c r="B798" s="17"/>
      <c r="C798" s="17"/>
      <c r="D798" s="17"/>
      <c r="E798" s="17"/>
      <c r="F798" s="17"/>
      <c r="G798" s="50"/>
      <c r="H798" s="32"/>
      <c r="I798" s="13"/>
      <c r="J798" s="50"/>
      <c r="K798" s="50"/>
      <c r="M798" s="50"/>
    </row>
    <row r="799" spans="1:13" x14ac:dyDescent="0.35">
      <c r="A799" s="48"/>
      <c r="B799" s="17"/>
      <c r="C799" s="17"/>
      <c r="D799" s="17"/>
      <c r="E799" s="17"/>
      <c r="F799" s="17"/>
      <c r="G799" s="50"/>
      <c r="H799" s="32"/>
      <c r="I799" s="13"/>
      <c r="J799" s="50"/>
      <c r="K799" s="50"/>
      <c r="M799" s="50"/>
    </row>
    <row r="800" spans="1:13" x14ac:dyDescent="0.35">
      <c r="A800" s="48"/>
      <c r="B800" s="17"/>
      <c r="C800" s="17"/>
      <c r="D800" s="17"/>
      <c r="E800" s="17"/>
      <c r="F800" s="17"/>
      <c r="G800" s="50"/>
      <c r="H800" s="32"/>
      <c r="I800" s="13"/>
      <c r="J800" s="50"/>
      <c r="K800" s="50"/>
      <c r="M800" s="50"/>
    </row>
    <row r="801" spans="1:13" x14ac:dyDescent="0.35">
      <c r="A801" s="48"/>
      <c r="B801" s="17"/>
      <c r="C801" s="17"/>
      <c r="D801" s="17"/>
      <c r="E801" s="17"/>
      <c r="F801" s="17"/>
      <c r="G801" s="50"/>
      <c r="H801" s="32"/>
      <c r="I801" s="13"/>
      <c r="J801" s="50"/>
      <c r="K801" s="50"/>
      <c r="M801" s="50"/>
    </row>
    <row r="802" spans="1:13" x14ac:dyDescent="0.35">
      <c r="A802" s="48"/>
      <c r="B802" s="17"/>
      <c r="C802" s="17"/>
      <c r="D802" s="17"/>
      <c r="E802" s="17"/>
      <c r="F802" s="17"/>
      <c r="G802" s="50"/>
      <c r="H802" s="32"/>
      <c r="I802" s="13"/>
      <c r="J802" s="50"/>
      <c r="K802" s="50"/>
      <c r="M802" s="50"/>
    </row>
    <row r="803" spans="1:13" x14ac:dyDescent="0.35">
      <c r="A803" s="48"/>
      <c r="B803" s="17"/>
      <c r="C803" s="17"/>
      <c r="D803" s="17"/>
      <c r="E803" s="17"/>
      <c r="F803" s="17"/>
      <c r="G803" s="50"/>
      <c r="H803" s="32"/>
      <c r="I803" s="13"/>
      <c r="J803" s="50"/>
      <c r="K803" s="50"/>
      <c r="M803" s="50"/>
    </row>
    <row r="804" spans="1:13" x14ac:dyDescent="0.35">
      <c r="A804" s="48"/>
      <c r="B804" s="17"/>
      <c r="C804" s="17"/>
      <c r="D804" s="17"/>
      <c r="E804" s="17"/>
      <c r="F804" s="17"/>
      <c r="G804" s="50"/>
      <c r="H804" s="32"/>
      <c r="I804" s="13"/>
      <c r="J804" s="50"/>
      <c r="K804" s="50"/>
      <c r="M804" s="50"/>
    </row>
    <row r="805" spans="1:13" x14ac:dyDescent="0.35">
      <c r="A805" s="48"/>
      <c r="B805" s="17"/>
      <c r="C805" s="17"/>
      <c r="D805" s="17"/>
      <c r="E805" s="17"/>
      <c r="F805" s="17"/>
      <c r="G805" s="50"/>
      <c r="H805" s="32"/>
      <c r="I805" s="13"/>
      <c r="J805" s="50"/>
      <c r="K805" s="50"/>
      <c r="M805" s="50"/>
    </row>
    <row r="806" spans="1:13" x14ac:dyDescent="0.35">
      <c r="A806" s="48"/>
      <c r="B806" s="17"/>
      <c r="C806" s="17"/>
      <c r="D806" s="17"/>
      <c r="E806" s="17"/>
      <c r="F806" s="17"/>
      <c r="G806" s="50"/>
      <c r="H806" s="32"/>
      <c r="I806" s="13"/>
      <c r="J806" s="50"/>
      <c r="K806" s="50"/>
      <c r="M806" s="50"/>
    </row>
    <row r="807" spans="1:13" x14ac:dyDescent="0.35">
      <c r="A807" s="48"/>
      <c r="B807" s="17"/>
      <c r="C807" s="17"/>
      <c r="D807" s="17"/>
      <c r="E807" s="17"/>
      <c r="F807" s="17"/>
      <c r="G807" s="50"/>
      <c r="H807" s="32"/>
      <c r="I807" s="13"/>
      <c r="J807" s="50"/>
      <c r="K807" s="50"/>
      <c r="M807" s="50"/>
    </row>
    <row r="808" spans="1:13" x14ac:dyDescent="0.35">
      <c r="A808" s="48"/>
      <c r="B808" s="17"/>
      <c r="C808" s="17"/>
      <c r="D808" s="17"/>
      <c r="E808" s="17"/>
      <c r="F808" s="17"/>
      <c r="G808" s="50"/>
      <c r="H808" s="32"/>
      <c r="I808" s="13"/>
      <c r="J808" s="50"/>
      <c r="K808" s="50"/>
      <c r="M808" s="50"/>
    </row>
    <row r="809" spans="1:13" x14ac:dyDescent="0.35">
      <c r="A809" s="48"/>
      <c r="B809" s="17"/>
      <c r="C809" s="17"/>
      <c r="D809" s="17"/>
      <c r="E809" s="17"/>
      <c r="F809" s="17"/>
      <c r="G809" s="50"/>
      <c r="H809" s="32"/>
      <c r="I809" s="13"/>
      <c r="J809" s="50"/>
      <c r="K809" s="50"/>
      <c r="M809" s="50"/>
    </row>
    <row r="810" spans="1:13" x14ac:dyDescent="0.35">
      <c r="A810" s="48"/>
      <c r="B810" s="17"/>
      <c r="C810" s="17"/>
      <c r="D810" s="17"/>
      <c r="E810" s="17"/>
      <c r="F810" s="17"/>
      <c r="G810" s="50"/>
      <c r="H810" s="32"/>
      <c r="I810" s="13"/>
      <c r="J810" s="50"/>
      <c r="K810" s="50"/>
      <c r="M810" s="50"/>
    </row>
    <row r="811" spans="1:13" x14ac:dyDescent="0.35">
      <c r="A811" s="48"/>
      <c r="B811" s="17"/>
      <c r="C811" s="17"/>
      <c r="D811" s="17"/>
      <c r="E811" s="17"/>
      <c r="F811" s="17"/>
      <c r="G811" s="50"/>
      <c r="H811" s="32"/>
      <c r="I811" s="13"/>
      <c r="J811" s="50"/>
      <c r="K811" s="50"/>
      <c r="M811" s="50"/>
    </row>
    <row r="812" spans="1:13" x14ac:dyDescent="0.35">
      <c r="A812" s="48"/>
      <c r="B812" s="17"/>
      <c r="C812" s="17"/>
      <c r="D812" s="17"/>
      <c r="E812" s="17"/>
      <c r="F812" s="17"/>
      <c r="G812" s="50"/>
      <c r="H812" s="32"/>
      <c r="I812" s="13"/>
      <c r="J812" s="50"/>
      <c r="K812" s="50"/>
      <c r="M812" s="50"/>
    </row>
    <row r="813" spans="1:13" x14ac:dyDescent="0.35">
      <c r="A813" s="48"/>
      <c r="B813" s="17"/>
      <c r="C813" s="17"/>
      <c r="D813" s="17"/>
      <c r="E813" s="17"/>
      <c r="F813" s="17"/>
      <c r="G813" s="50"/>
      <c r="H813" s="32"/>
      <c r="I813" s="13"/>
      <c r="J813" s="50"/>
      <c r="K813" s="50"/>
      <c r="M813" s="50"/>
    </row>
    <row r="814" spans="1:13" x14ac:dyDescent="0.35">
      <c r="A814" s="48"/>
      <c r="B814" s="17"/>
      <c r="C814" s="17"/>
      <c r="D814" s="17"/>
      <c r="E814" s="17"/>
      <c r="F814" s="17"/>
      <c r="G814" s="50"/>
      <c r="H814" s="32"/>
      <c r="I814" s="13"/>
      <c r="J814" s="50"/>
      <c r="K814" s="50"/>
      <c r="M814" s="50"/>
    </row>
    <row r="815" spans="1:13" x14ac:dyDescent="0.35">
      <c r="A815" s="48"/>
      <c r="B815" s="17"/>
      <c r="C815" s="17"/>
      <c r="D815" s="17"/>
      <c r="E815" s="17"/>
      <c r="F815" s="17"/>
      <c r="G815" s="50"/>
      <c r="H815" s="32"/>
      <c r="I815" s="13"/>
      <c r="J815" s="50"/>
      <c r="K815" s="50"/>
      <c r="M815" s="50"/>
    </row>
    <row r="816" spans="1:13" x14ac:dyDescent="0.35">
      <c r="A816" s="48"/>
      <c r="B816" s="17"/>
      <c r="C816" s="17"/>
      <c r="D816" s="17"/>
      <c r="E816" s="17"/>
      <c r="F816" s="17"/>
      <c r="G816" s="50"/>
      <c r="H816" s="32"/>
      <c r="I816" s="13"/>
      <c r="J816" s="50"/>
      <c r="K816" s="50"/>
      <c r="M816" s="50"/>
    </row>
    <row r="817" spans="1:13" x14ac:dyDescent="0.35">
      <c r="A817" s="48"/>
      <c r="B817" s="17"/>
      <c r="C817" s="17"/>
      <c r="D817" s="17"/>
      <c r="E817" s="17"/>
      <c r="F817" s="17"/>
      <c r="G817" s="50"/>
      <c r="H817" s="32"/>
      <c r="I817" s="13"/>
      <c r="J817" s="50"/>
      <c r="K817" s="50"/>
      <c r="M817" s="50"/>
    </row>
    <row r="818" spans="1:13" x14ac:dyDescent="0.35">
      <c r="A818" s="48"/>
      <c r="B818" s="17"/>
      <c r="C818" s="17"/>
      <c r="D818" s="17"/>
      <c r="E818" s="17"/>
      <c r="F818" s="17"/>
      <c r="G818" s="50"/>
      <c r="H818" s="32"/>
      <c r="I818" s="13"/>
      <c r="J818" s="50"/>
      <c r="K818" s="50"/>
      <c r="M818" s="50"/>
    </row>
    <row r="819" spans="1:13" x14ac:dyDescent="0.35">
      <c r="A819" s="48"/>
      <c r="B819" s="17"/>
      <c r="C819" s="17"/>
      <c r="D819" s="17"/>
      <c r="E819" s="17"/>
      <c r="F819" s="17"/>
      <c r="G819" s="50"/>
      <c r="H819" s="32"/>
      <c r="I819" s="13"/>
      <c r="J819" s="50"/>
      <c r="K819" s="50"/>
      <c r="M819" s="50"/>
    </row>
    <row r="820" spans="1:13" x14ac:dyDescent="0.35">
      <c r="A820" s="48"/>
      <c r="B820" s="17"/>
      <c r="C820" s="17"/>
      <c r="D820" s="17"/>
      <c r="E820" s="17"/>
      <c r="F820" s="17"/>
      <c r="G820" s="50"/>
      <c r="H820" s="32"/>
      <c r="I820" s="13"/>
      <c r="J820" s="50"/>
      <c r="K820" s="50"/>
      <c r="M820" s="50"/>
    </row>
    <row r="821" spans="1:13" x14ac:dyDescent="0.35">
      <c r="A821" s="48"/>
      <c r="B821" s="17"/>
      <c r="C821" s="17"/>
      <c r="D821" s="17"/>
      <c r="E821" s="17"/>
      <c r="F821" s="17"/>
      <c r="G821" s="50"/>
      <c r="H821" s="32"/>
      <c r="I821" s="13"/>
      <c r="J821" s="50"/>
      <c r="K821" s="50"/>
      <c r="M821" s="50"/>
    </row>
    <row r="822" spans="1:13" x14ac:dyDescent="0.35">
      <c r="A822" s="48"/>
      <c r="B822" s="17"/>
      <c r="C822" s="17"/>
      <c r="D822" s="17"/>
      <c r="E822" s="17"/>
      <c r="F822" s="17"/>
      <c r="G822" s="50"/>
      <c r="H822" s="32"/>
      <c r="I822" s="13"/>
      <c r="J822" s="50"/>
      <c r="K822" s="50"/>
      <c r="M822" s="50"/>
    </row>
    <row r="823" spans="1:13" x14ac:dyDescent="0.35">
      <c r="A823" s="48"/>
      <c r="B823" s="17"/>
      <c r="C823" s="17"/>
      <c r="D823" s="17"/>
      <c r="E823" s="17"/>
      <c r="F823" s="17"/>
      <c r="G823" s="50"/>
      <c r="H823" s="32"/>
      <c r="I823" s="13"/>
      <c r="J823" s="50"/>
      <c r="K823" s="50"/>
      <c r="M823" s="50"/>
    </row>
    <row r="824" spans="1:13" x14ac:dyDescent="0.35">
      <c r="A824" s="48"/>
      <c r="B824" s="17"/>
      <c r="C824" s="17"/>
      <c r="D824" s="17"/>
      <c r="E824" s="17"/>
      <c r="F824" s="17"/>
      <c r="G824" s="50"/>
      <c r="H824" s="32"/>
      <c r="I824" s="13"/>
      <c r="J824" s="50"/>
      <c r="K824" s="50"/>
      <c r="M824" s="50"/>
    </row>
    <row r="825" spans="1:13" x14ac:dyDescent="0.35">
      <c r="A825" s="48"/>
      <c r="B825" s="17"/>
      <c r="C825" s="17"/>
      <c r="D825" s="17"/>
      <c r="E825" s="17"/>
      <c r="F825" s="17"/>
      <c r="G825" s="50"/>
      <c r="H825" s="32"/>
      <c r="I825" s="13"/>
      <c r="J825" s="50"/>
      <c r="K825" s="50"/>
      <c r="M825" s="50"/>
    </row>
    <row r="826" spans="1:13" x14ac:dyDescent="0.35">
      <c r="A826" s="48"/>
      <c r="B826" s="17"/>
      <c r="C826" s="17"/>
      <c r="D826" s="17"/>
      <c r="E826" s="17"/>
      <c r="F826" s="17"/>
      <c r="G826" s="50"/>
      <c r="H826" s="32"/>
      <c r="I826" s="13"/>
      <c r="J826" s="50"/>
      <c r="K826" s="50"/>
      <c r="M826" s="50"/>
    </row>
    <row r="827" spans="1:13" x14ac:dyDescent="0.35">
      <c r="A827" s="48"/>
      <c r="B827" s="17"/>
      <c r="C827" s="17"/>
      <c r="D827" s="17"/>
      <c r="E827" s="17"/>
      <c r="F827" s="17"/>
      <c r="G827" s="50"/>
      <c r="H827" s="32"/>
      <c r="I827" s="13"/>
      <c r="J827" s="50"/>
      <c r="K827" s="50"/>
      <c r="M827" s="50"/>
    </row>
    <row r="828" spans="1:13" x14ac:dyDescent="0.35">
      <c r="A828" s="48"/>
      <c r="B828" s="17"/>
      <c r="C828" s="17"/>
      <c r="D828" s="17"/>
      <c r="E828" s="17"/>
      <c r="F828" s="17"/>
      <c r="G828" s="50"/>
      <c r="H828" s="32"/>
      <c r="I828" s="13"/>
      <c r="J828" s="50"/>
      <c r="K828" s="50"/>
      <c r="M828" s="50"/>
    </row>
    <row r="829" spans="1:13" x14ac:dyDescent="0.35">
      <c r="A829" s="48"/>
      <c r="B829" s="17"/>
      <c r="C829" s="17"/>
      <c r="D829" s="17"/>
      <c r="E829" s="17"/>
      <c r="F829" s="17"/>
      <c r="G829" s="50"/>
      <c r="H829" s="32"/>
      <c r="I829" s="13"/>
      <c r="J829" s="50"/>
      <c r="K829" s="50"/>
      <c r="M829" s="50"/>
    </row>
    <row r="830" spans="1:13" x14ac:dyDescent="0.35">
      <c r="A830" s="48"/>
      <c r="B830" s="17"/>
      <c r="C830" s="17"/>
      <c r="D830" s="17"/>
      <c r="E830" s="17"/>
      <c r="F830" s="17"/>
      <c r="G830" s="50"/>
      <c r="H830" s="32"/>
      <c r="I830" s="13"/>
      <c r="J830" s="50"/>
      <c r="K830" s="50"/>
      <c r="M830" s="50"/>
    </row>
    <row r="831" spans="1:13" x14ac:dyDescent="0.35">
      <c r="A831" s="48"/>
      <c r="B831" s="17"/>
      <c r="C831" s="17"/>
      <c r="D831" s="17"/>
      <c r="E831" s="17"/>
      <c r="F831" s="17"/>
      <c r="G831" s="50"/>
      <c r="H831" s="32"/>
      <c r="I831" s="13"/>
      <c r="J831" s="50"/>
      <c r="K831" s="50"/>
      <c r="M831" s="50"/>
    </row>
    <row r="832" spans="1:13" x14ac:dyDescent="0.35">
      <c r="A832" s="48"/>
      <c r="B832" s="17"/>
      <c r="C832" s="17"/>
      <c r="D832" s="17"/>
      <c r="E832" s="17"/>
      <c r="F832" s="17"/>
      <c r="G832" s="50"/>
      <c r="H832" s="32"/>
      <c r="I832" s="13"/>
      <c r="J832" s="50"/>
      <c r="K832" s="50"/>
      <c r="M832" s="50"/>
    </row>
    <row r="833" spans="1:13" x14ac:dyDescent="0.35">
      <c r="A833" s="48"/>
      <c r="B833" s="17"/>
      <c r="C833" s="17"/>
      <c r="D833" s="17"/>
      <c r="E833" s="17"/>
      <c r="F833" s="17"/>
      <c r="G833" s="50"/>
      <c r="H833" s="32"/>
      <c r="I833" s="13"/>
      <c r="J833" s="50"/>
      <c r="K833" s="50"/>
      <c r="M833" s="50"/>
    </row>
    <row r="834" spans="1:13" x14ac:dyDescent="0.35">
      <c r="A834" s="48"/>
      <c r="B834" s="17"/>
      <c r="C834" s="17"/>
      <c r="D834" s="17"/>
      <c r="E834" s="17"/>
      <c r="F834" s="17"/>
      <c r="G834" s="50"/>
      <c r="H834" s="32"/>
      <c r="I834" s="13"/>
      <c r="J834" s="50"/>
      <c r="K834" s="50"/>
      <c r="M834" s="50"/>
    </row>
    <row r="835" spans="1:13" x14ac:dyDescent="0.35">
      <c r="A835" s="48"/>
      <c r="B835" s="17"/>
      <c r="C835" s="17"/>
      <c r="D835" s="17"/>
      <c r="E835" s="17"/>
      <c r="F835" s="17"/>
      <c r="G835" s="50"/>
      <c r="H835" s="32"/>
      <c r="I835" s="13"/>
      <c r="J835" s="50"/>
      <c r="K835" s="50"/>
      <c r="M835" s="50"/>
    </row>
    <row r="836" spans="1:13" x14ac:dyDescent="0.35">
      <c r="A836" s="48"/>
      <c r="B836" s="17"/>
      <c r="C836" s="17"/>
      <c r="D836" s="17"/>
      <c r="E836" s="17"/>
      <c r="F836" s="17"/>
      <c r="G836" s="50"/>
      <c r="H836" s="32"/>
      <c r="I836" s="13"/>
      <c r="J836" s="50"/>
      <c r="K836" s="50"/>
      <c r="M836" s="50"/>
    </row>
    <row r="837" spans="1:13" x14ac:dyDescent="0.35">
      <c r="A837" s="48"/>
      <c r="B837" s="17"/>
      <c r="C837" s="17"/>
      <c r="D837" s="17"/>
      <c r="E837" s="17"/>
      <c r="F837" s="17"/>
      <c r="G837" s="50"/>
      <c r="H837" s="32"/>
      <c r="I837" s="13"/>
      <c r="J837" s="50"/>
      <c r="K837" s="50"/>
      <c r="M837" s="50"/>
    </row>
    <row r="838" spans="1:13" x14ac:dyDescent="0.35">
      <c r="A838" s="48"/>
      <c r="B838" s="17"/>
      <c r="C838" s="17"/>
      <c r="D838" s="17"/>
      <c r="E838" s="17"/>
      <c r="F838" s="17"/>
      <c r="G838" s="50"/>
      <c r="H838" s="32"/>
      <c r="I838" s="13"/>
      <c r="J838" s="50"/>
      <c r="K838" s="50"/>
      <c r="M838" s="50"/>
    </row>
    <row r="839" spans="1:13" x14ac:dyDescent="0.35">
      <c r="A839" s="48"/>
      <c r="B839" s="17"/>
      <c r="C839" s="17"/>
      <c r="D839" s="17"/>
      <c r="E839" s="17"/>
      <c r="F839" s="17"/>
      <c r="G839" s="50"/>
      <c r="H839" s="32"/>
      <c r="I839" s="13"/>
      <c r="J839" s="50"/>
      <c r="K839" s="50"/>
      <c r="M839" s="50"/>
    </row>
    <row r="840" spans="1:13" x14ac:dyDescent="0.35">
      <c r="A840" s="48"/>
      <c r="B840" s="17"/>
      <c r="C840" s="17"/>
      <c r="D840" s="17"/>
      <c r="E840" s="17"/>
      <c r="F840" s="17"/>
      <c r="G840" s="50"/>
      <c r="H840" s="32"/>
      <c r="I840" s="13"/>
      <c r="J840" s="50"/>
      <c r="K840" s="50"/>
      <c r="M840" s="50"/>
    </row>
    <row r="841" spans="1:13" x14ac:dyDescent="0.35">
      <c r="A841" s="48"/>
      <c r="B841" s="17"/>
      <c r="C841" s="17"/>
      <c r="D841" s="17"/>
      <c r="E841" s="17"/>
      <c r="F841" s="17"/>
      <c r="G841" s="50"/>
      <c r="H841" s="32"/>
      <c r="I841" s="13"/>
      <c r="J841" s="50"/>
      <c r="K841" s="50"/>
      <c r="M841" s="50"/>
    </row>
    <row r="842" spans="1:13" x14ac:dyDescent="0.35">
      <c r="A842" s="48"/>
      <c r="B842" s="17"/>
      <c r="C842" s="17"/>
      <c r="D842" s="17"/>
      <c r="E842" s="17"/>
      <c r="F842" s="17"/>
      <c r="G842" s="50"/>
      <c r="H842" s="32"/>
      <c r="I842" s="13"/>
      <c r="J842" s="50"/>
      <c r="K842" s="50"/>
      <c r="M842" s="50"/>
    </row>
    <row r="843" spans="1:13" x14ac:dyDescent="0.35">
      <c r="A843" s="48"/>
      <c r="B843" s="17"/>
      <c r="C843" s="17"/>
      <c r="D843" s="17"/>
      <c r="E843" s="17"/>
      <c r="F843" s="17"/>
      <c r="G843" s="50"/>
      <c r="H843" s="32"/>
      <c r="I843" s="13"/>
      <c r="J843" s="50"/>
      <c r="K843" s="50"/>
      <c r="M843" s="50"/>
    </row>
    <row r="844" spans="1:13" x14ac:dyDescent="0.35">
      <c r="A844" s="48"/>
      <c r="B844" s="17"/>
      <c r="C844" s="17"/>
      <c r="D844" s="17"/>
      <c r="E844" s="17"/>
      <c r="F844" s="17"/>
      <c r="G844" s="50"/>
      <c r="H844" s="32"/>
      <c r="I844" s="13"/>
      <c r="J844" s="50"/>
      <c r="K844" s="50"/>
      <c r="M844" s="50"/>
    </row>
    <row r="845" spans="1:13" x14ac:dyDescent="0.35">
      <c r="A845" s="48"/>
      <c r="B845" s="17"/>
      <c r="C845" s="17"/>
      <c r="D845" s="17"/>
      <c r="E845" s="17"/>
      <c r="F845" s="17"/>
      <c r="G845" s="50"/>
      <c r="H845" s="32"/>
      <c r="I845" s="13"/>
      <c r="J845" s="50"/>
      <c r="K845" s="50"/>
      <c r="M845" s="50"/>
    </row>
    <row r="846" spans="1:13" x14ac:dyDescent="0.35">
      <c r="A846" s="48"/>
      <c r="B846" s="17"/>
      <c r="C846" s="17"/>
      <c r="D846" s="17"/>
      <c r="E846" s="17"/>
      <c r="F846" s="17"/>
      <c r="G846" s="50"/>
      <c r="H846" s="32"/>
      <c r="I846" s="13"/>
      <c r="J846" s="50"/>
      <c r="K846" s="50"/>
      <c r="M846" s="50"/>
    </row>
    <row r="847" spans="1:13" x14ac:dyDescent="0.35">
      <c r="A847" s="48"/>
      <c r="B847" s="17"/>
      <c r="C847" s="17"/>
      <c r="D847" s="17"/>
      <c r="E847" s="17"/>
      <c r="F847" s="17"/>
      <c r="G847" s="50"/>
      <c r="H847" s="32"/>
      <c r="I847" s="13"/>
      <c r="J847" s="50"/>
      <c r="K847" s="50"/>
      <c r="M847" s="50"/>
    </row>
    <row r="848" spans="1:13" x14ac:dyDescent="0.35">
      <c r="A848" s="48"/>
      <c r="B848" s="17"/>
      <c r="C848" s="17"/>
      <c r="D848" s="17"/>
      <c r="E848" s="17"/>
      <c r="F848" s="17"/>
      <c r="G848" s="50"/>
      <c r="H848" s="32"/>
      <c r="I848" s="13"/>
      <c r="J848" s="50"/>
      <c r="K848" s="50"/>
      <c r="M848" s="50"/>
    </row>
    <row r="849" spans="1:13" x14ac:dyDescent="0.35">
      <c r="A849" s="48"/>
      <c r="B849" s="17"/>
      <c r="C849" s="17"/>
      <c r="D849" s="17"/>
      <c r="E849" s="17"/>
      <c r="F849" s="17"/>
      <c r="G849" s="50"/>
      <c r="H849" s="32"/>
      <c r="I849" s="13"/>
      <c r="J849" s="50"/>
      <c r="K849" s="50"/>
      <c r="M849" s="50"/>
    </row>
    <row r="850" spans="1:13" x14ac:dyDescent="0.35">
      <c r="A850" s="48"/>
      <c r="B850" s="17"/>
      <c r="C850" s="17"/>
      <c r="D850" s="17"/>
      <c r="E850" s="17"/>
      <c r="F850" s="17"/>
      <c r="G850" s="50"/>
      <c r="H850" s="32"/>
      <c r="I850" s="13"/>
      <c r="J850" s="50"/>
      <c r="K850" s="50"/>
      <c r="M850" s="50"/>
    </row>
    <row r="851" spans="1:13" x14ac:dyDescent="0.35">
      <c r="A851" s="48"/>
      <c r="B851" s="17"/>
      <c r="C851" s="17"/>
      <c r="D851" s="17"/>
      <c r="E851" s="17"/>
      <c r="F851" s="17"/>
      <c r="G851" s="50"/>
      <c r="H851" s="32"/>
      <c r="I851" s="13"/>
      <c r="J851" s="50"/>
      <c r="K851" s="50"/>
      <c r="M851" s="50"/>
    </row>
    <row r="852" spans="1:13" x14ac:dyDescent="0.35">
      <c r="A852" s="48"/>
      <c r="B852" s="17"/>
      <c r="C852" s="17"/>
      <c r="D852" s="17"/>
      <c r="E852" s="17"/>
      <c r="F852" s="17"/>
      <c r="G852" s="50"/>
      <c r="H852" s="32"/>
      <c r="I852" s="13"/>
      <c r="J852" s="50"/>
      <c r="K852" s="50"/>
      <c r="M852" s="50"/>
    </row>
    <row r="853" spans="1:13" x14ac:dyDescent="0.35">
      <c r="A853" s="48"/>
      <c r="B853" s="17"/>
      <c r="C853" s="17"/>
      <c r="D853" s="17"/>
      <c r="E853" s="17"/>
      <c r="F853" s="17"/>
      <c r="G853" s="50"/>
      <c r="H853" s="32"/>
      <c r="I853" s="13"/>
      <c r="J853" s="50"/>
      <c r="K853" s="50"/>
      <c r="M853" s="50"/>
    </row>
    <row r="854" spans="1:13" x14ac:dyDescent="0.35">
      <c r="A854" s="48"/>
      <c r="B854" s="17"/>
      <c r="C854" s="17"/>
      <c r="D854" s="17"/>
      <c r="E854" s="17"/>
      <c r="F854" s="17"/>
      <c r="G854" s="50"/>
      <c r="H854" s="32"/>
      <c r="I854" s="13"/>
      <c r="J854" s="50"/>
      <c r="K854" s="50"/>
      <c r="M854" s="50"/>
    </row>
    <row r="855" spans="1:13" x14ac:dyDescent="0.35">
      <c r="A855" s="48"/>
      <c r="B855" s="17"/>
      <c r="C855" s="17"/>
      <c r="D855" s="17"/>
      <c r="E855" s="17"/>
      <c r="F855" s="17"/>
      <c r="G855" s="50"/>
      <c r="H855" s="32"/>
      <c r="I855" s="13"/>
      <c r="J855" s="50"/>
      <c r="K855" s="50"/>
      <c r="M855" s="50"/>
    </row>
    <row r="856" spans="1:13" x14ac:dyDescent="0.35">
      <c r="A856" s="48"/>
      <c r="B856" s="17"/>
      <c r="C856" s="17"/>
      <c r="D856" s="17"/>
      <c r="E856" s="17"/>
      <c r="F856" s="17"/>
      <c r="G856" s="50"/>
      <c r="H856" s="32"/>
      <c r="I856" s="13"/>
      <c r="J856" s="50"/>
      <c r="K856" s="50"/>
      <c r="M856" s="50"/>
    </row>
    <row r="857" spans="1:13" x14ac:dyDescent="0.35">
      <c r="A857" s="48"/>
      <c r="B857" s="17"/>
      <c r="C857" s="17"/>
      <c r="D857" s="17"/>
      <c r="E857" s="17"/>
      <c r="F857" s="17"/>
      <c r="G857" s="50"/>
      <c r="H857" s="32"/>
      <c r="I857" s="13"/>
      <c r="J857" s="50"/>
      <c r="K857" s="50"/>
      <c r="M857" s="50"/>
    </row>
    <row r="858" spans="1:13" x14ac:dyDescent="0.35">
      <c r="A858" s="48"/>
      <c r="B858" s="17"/>
      <c r="C858" s="17"/>
      <c r="D858" s="17"/>
      <c r="E858" s="17"/>
      <c r="F858" s="17"/>
      <c r="G858" s="50"/>
      <c r="H858" s="32"/>
      <c r="I858" s="13"/>
      <c r="J858" s="50"/>
      <c r="K858" s="50"/>
      <c r="M858" s="50"/>
    </row>
    <row r="859" spans="1:13" x14ac:dyDescent="0.35">
      <c r="A859" s="48"/>
      <c r="B859" s="17"/>
      <c r="C859" s="17"/>
      <c r="D859" s="17"/>
      <c r="E859" s="17"/>
      <c r="F859" s="17"/>
      <c r="G859" s="50"/>
      <c r="H859" s="32"/>
      <c r="I859" s="13"/>
      <c r="J859" s="50"/>
      <c r="K859" s="50"/>
      <c r="M859" s="50"/>
    </row>
    <row r="860" spans="1:13" x14ac:dyDescent="0.35">
      <c r="A860" s="48"/>
      <c r="B860" s="17"/>
      <c r="C860" s="17"/>
      <c r="D860" s="17"/>
      <c r="E860" s="17"/>
      <c r="F860" s="17"/>
      <c r="G860" s="50"/>
      <c r="H860" s="32"/>
      <c r="I860" s="13"/>
      <c r="J860" s="50"/>
      <c r="K860" s="50"/>
      <c r="M860" s="50"/>
    </row>
    <row r="861" spans="1:13" x14ac:dyDescent="0.35">
      <c r="A861" s="48"/>
      <c r="B861" s="17"/>
      <c r="C861" s="17"/>
      <c r="D861" s="17"/>
      <c r="E861" s="17"/>
      <c r="F861" s="17"/>
      <c r="G861" s="50"/>
      <c r="H861" s="32"/>
      <c r="I861" s="13"/>
      <c r="J861" s="50"/>
      <c r="K861" s="50"/>
      <c r="M861" s="50"/>
    </row>
    <row r="862" spans="1:13" x14ac:dyDescent="0.35">
      <c r="A862" s="48"/>
      <c r="B862" s="17"/>
      <c r="C862" s="17"/>
      <c r="D862" s="17"/>
      <c r="E862" s="17"/>
      <c r="F862" s="17"/>
      <c r="G862" s="50"/>
      <c r="H862" s="32"/>
      <c r="I862" s="13"/>
      <c r="J862" s="50"/>
      <c r="K862" s="50"/>
      <c r="M862" s="50"/>
    </row>
    <row r="863" spans="1:13" x14ac:dyDescent="0.35">
      <c r="A863" s="48"/>
      <c r="B863" s="17"/>
      <c r="C863" s="17"/>
      <c r="D863" s="17"/>
      <c r="E863" s="17"/>
      <c r="F863" s="17"/>
      <c r="G863" s="50"/>
      <c r="H863" s="32"/>
      <c r="I863" s="13"/>
      <c r="J863" s="50"/>
      <c r="K863" s="50"/>
      <c r="M863" s="50"/>
    </row>
    <row r="864" spans="1:13" x14ac:dyDescent="0.35">
      <c r="A864" s="48"/>
      <c r="B864" s="17"/>
      <c r="C864" s="17"/>
      <c r="D864" s="17"/>
      <c r="E864" s="17"/>
      <c r="F864" s="17"/>
      <c r="G864" s="50"/>
      <c r="H864" s="32"/>
      <c r="I864" s="13"/>
      <c r="J864" s="50"/>
      <c r="K864" s="50"/>
      <c r="M864" s="50"/>
    </row>
    <row r="865" spans="1:13" x14ac:dyDescent="0.35">
      <c r="A865" s="48"/>
      <c r="B865" s="17"/>
      <c r="C865" s="17"/>
      <c r="D865" s="17"/>
      <c r="E865" s="17"/>
      <c r="F865" s="17"/>
      <c r="G865" s="50"/>
      <c r="H865" s="32"/>
      <c r="I865" s="13"/>
      <c r="J865" s="50"/>
      <c r="K865" s="50"/>
      <c r="M865" s="50"/>
    </row>
    <row r="866" spans="1:13" x14ac:dyDescent="0.35">
      <c r="A866" s="48"/>
      <c r="B866" s="17"/>
      <c r="C866" s="17"/>
      <c r="D866" s="17"/>
      <c r="E866" s="17"/>
      <c r="F866" s="17"/>
      <c r="G866" s="50"/>
      <c r="H866" s="32"/>
      <c r="I866" s="13"/>
      <c r="J866" s="50"/>
      <c r="K866" s="50"/>
      <c r="M866" s="50"/>
    </row>
    <row r="867" spans="1:13" x14ac:dyDescent="0.35">
      <c r="A867" s="48"/>
      <c r="B867" s="17"/>
      <c r="C867" s="17"/>
      <c r="D867" s="17"/>
      <c r="E867" s="17"/>
      <c r="F867" s="17"/>
      <c r="G867" s="50"/>
      <c r="H867" s="32"/>
      <c r="I867" s="13"/>
      <c r="J867" s="50"/>
      <c r="K867" s="50"/>
      <c r="M867" s="50"/>
    </row>
    <row r="868" spans="1:13" x14ac:dyDescent="0.35">
      <c r="A868" s="48"/>
      <c r="B868" s="17"/>
      <c r="C868" s="17"/>
      <c r="D868" s="17"/>
      <c r="E868" s="17"/>
      <c r="F868" s="17"/>
      <c r="G868" s="50"/>
      <c r="H868" s="32"/>
      <c r="I868" s="13"/>
      <c r="J868" s="50"/>
      <c r="K868" s="50"/>
      <c r="M868" s="50"/>
    </row>
    <row r="869" spans="1:13" x14ac:dyDescent="0.35">
      <c r="A869" s="48"/>
      <c r="B869" s="17"/>
      <c r="C869" s="17"/>
      <c r="D869" s="17"/>
      <c r="E869" s="17"/>
      <c r="F869" s="17"/>
      <c r="G869" s="50"/>
      <c r="H869" s="32"/>
      <c r="I869" s="13"/>
      <c r="J869" s="50"/>
      <c r="K869" s="50"/>
      <c r="M869" s="50"/>
    </row>
    <row r="870" spans="1:13" x14ac:dyDescent="0.35">
      <c r="A870" s="48"/>
      <c r="B870" s="17"/>
      <c r="C870" s="17"/>
      <c r="D870" s="17"/>
      <c r="E870" s="17"/>
      <c r="F870" s="17"/>
      <c r="G870" s="50"/>
      <c r="H870" s="32"/>
      <c r="I870" s="13"/>
      <c r="J870" s="50"/>
      <c r="K870" s="50"/>
      <c r="M870" s="50"/>
    </row>
    <row r="871" spans="1:13" x14ac:dyDescent="0.35">
      <c r="A871" s="48"/>
      <c r="B871" s="17"/>
      <c r="C871" s="17"/>
      <c r="D871" s="17"/>
      <c r="E871" s="17"/>
      <c r="F871" s="17"/>
      <c r="G871" s="50"/>
      <c r="H871" s="32"/>
      <c r="I871" s="13"/>
      <c r="J871" s="50"/>
      <c r="K871" s="50"/>
      <c r="M871" s="50"/>
    </row>
    <row r="872" spans="1:13" x14ac:dyDescent="0.35">
      <c r="A872" s="48"/>
      <c r="B872" s="17"/>
      <c r="C872" s="17"/>
      <c r="D872" s="17"/>
      <c r="E872" s="17"/>
      <c r="F872" s="17"/>
      <c r="G872" s="50"/>
      <c r="H872" s="32"/>
      <c r="I872" s="13"/>
      <c r="J872" s="50"/>
      <c r="K872" s="50"/>
      <c r="M872" s="50"/>
    </row>
    <row r="873" spans="1:13" x14ac:dyDescent="0.35">
      <c r="A873" s="48"/>
      <c r="B873" s="17"/>
      <c r="C873" s="17"/>
      <c r="D873" s="17"/>
      <c r="E873" s="17"/>
      <c r="F873" s="17"/>
      <c r="G873" s="50"/>
      <c r="H873" s="32"/>
      <c r="I873" s="13"/>
      <c r="J873" s="50"/>
      <c r="K873" s="50"/>
      <c r="M873" s="50"/>
    </row>
    <row r="874" spans="1:13" x14ac:dyDescent="0.35">
      <c r="A874" s="48"/>
      <c r="B874" s="17"/>
      <c r="C874" s="17"/>
      <c r="D874" s="17"/>
      <c r="E874" s="17"/>
      <c r="F874" s="17"/>
      <c r="G874" s="50"/>
      <c r="H874" s="32"/>
      <c r="I874" s="13"/>
      <c r="J874" s="50"/>
      <c r="K874" s="50"/>
      <c r="M874" s="50"/>
    </row>
    <row r="875" spans="1:13" x14ac:dyDescent="0.35">
      <c r="A875" s="48"/>
      <c r="B875" s="17"/>
      <c r="C875" s="17"/>
      <c r="D875" s="17"/>
      <c r="E875" s="17"/>
      <c r="F875" s="17"/>
      <c r="G875" s="50"/>
      <c r="H875" s="32"/>
      <c r="I875" s="13"/>
      <c r="J875" s="50"/>
      <c r="K875" s="50"/>
      <c r="M875" s="50"/>
    </row>
    <row r="876" spans="1:13" x14ac:dyDescent="0.35">
      <c r="A876" s="48"/>
      <c r="B876" s="17"/>
      <c r="C876" s="17"/>
      <c r="D876" s="17"/>
      <c r="E876" s="17"/>
      <c r="F876" s="17"/>
      <c r="G876" s="50"/>
      <c r="H876" s="32"/>
      <c r="I876" s="13"/>
      <c r="J876" s="50"/>
      <c r="K876" s="50"/>
      <c r="M876" s="50"/>
    </row>
    <row r="877" spans="1:13" x14ac:dyDescent="0.35">
      <c r="A877" s="48"/>
      <c r="B877" s="17"/>
      <c r="C877" s="17"/>
      <c r="D877" s="17"/>
      <c r="E877" s="17"/>
      <c r="F877" s="17"/>
      <c r="G877" s="50"/>
      <c r="H877" s="32"/>
      <c r="I877" s="13"/>
      <c r="J877" s="50"/>
      <c r="K877" s="50"/>
      <c r="M877" s="50"/>
    </row>
    <row r="878" spans="1:13" x14ac:dyDescent="0.35">
      <c r="A878" s="48"/>
      <c r="B878" s="17"/>
      <c r="C878" s="17"/>
      <c r="D878" s="17"/>
      <c r="E878" s="17"/>
      <c r="F878" s="17"/>
      <c r="G878" s="50"/>
      <c r="H878" s="32"/>
      <c r="I878" s="13"/>
      <c r="J878" s="50"/>
      <c r="K878" s="50"/>
      <c r="M878" s="50"/>
    </row>
    <row r="879" spans="1:13" x14ac:dyDescent="0.35">
      <c r="A879" s="48"/>
      <c r="B879" s="17"/>
      <c r="C879" s="17"/>
      <c r="D879" s="17"/>
      <c r="E879" s="17"/>
      <c r="F879" s="17"/>
      <c r="G879" s="50"/>
      <c r="H879" s="32"/>
      <c r="I879" s="13"/>
      <c r="J879" s="50"/>
      <c r="K879" s="50"/>
      <c r="M879" s="50"/>
    </row>
    <row r="880" spans="1:13" x14ac:dyDescent="0.35">
      <c r="A880" s="48"/>
      <c r="B880" s="17"/>
      <c r="C880" s="17"/>
      <c r="D880" s="17"/>
      <c r="E880" s="17"/>
      <c r="F880" s="17"/>
      <c r="G880" s="50"/>
      <c r="H880" s="32"/>
      <c r="I880" s="13"/>
      <c r="J880" s="50"/>
      <c r="K880" s="50"/>
      <c r="M880" s="50"/>
    </row>
    <row r="881" spans="1:13" x14ac:dyDescent="0.35">
      <c r="A881" s="48"/>
      <c r="B881" s="17"/>
      <c r="C881" s="17"/>
      <c r="D881" s="17"/>
      <c r="E881" s="17"/>
      <c r="F881" s="17"/>
      <c r="G881" s="50"/>
      <c r="H881" s="32"/>
      <c r="I881" s="13"/>
      <c r="J881" s="50"/>
      <c r="K881" s="50"/>
      <c r="M881" s="50"/>
    </row>
    <row r="882" spans="1:13" x14ac:dyDescent="0.35">
      <c r="A882" s="48"/>
      <c r="B882" s="17"/>
      <c r="C882" s="17"/>
      <c r="D882" s="17"/>
      <c r="E882" s="17"/>
      <c r="F882" s="17"/>
      <c r="G882" s="50"/>
      <c r="H882" s="32"/>
      <c r="I882" s="13"/>
      <c r="J882" s="50"/>
      <c r="K882" s="50"/>
      <c r="M882" s="50"/>
    </row>
    <row r="883" spans="1:13" x14ac:dyDescent="0.35">
      <c r="A883" s="48"/>
      <c r="B883" s="17"/>
      <c r="C883" s="17"/>
      <c r="D883" s="17"/>
      <c r="E883" s="17"/>
      <c r="F883" s="17"/>
      <c r="G883" s="50"/>
      <c r="H883" s="32"/>
      <c r="I883" s="13"/>
      <c r="J883" s="50"/>
      <c r="K883" s="50"/>
      <c r="M883" s="50"/>
    </row>
    <row r="884" spans="1:13" x14ac:dyDescent="0.35">
      <c r="A884" s="48"/>
      <c r="B884" s="17"/>
      <c r="C884" s="17"/>
      <c r="D884" s="17"/>
      <c r="E884" s="17"/>
      <c r="F884" s="17"/>
      <c r="G884" s="50"/>
      <c r="H884" s="32"/>
      <c r="I884" s="13"/>
      <c r="J884" s="50"/>
      <c r="K884" s="50"/>
      <c r="M884" s="50"/>
    </row>
    <row r="885" spans="1:13" x14ac:dyDescent="0.35">
      <c r="A885" s="48"/>
      <c r="B885" s="17"/>
      <c r="C885" s="17"/>
      <c r="D885" s="17"/>
      <c r="E885" s="17"/>
      <c r="F885" s="17"/>
      <c r="G885" s="50"/>
      <c r="H885" s="32"/>
      <c r="I885" s="13"/>
      <c r="J885" s="50"/>
      <c r="K885" s="50"/>
      <c r="M885" s="50"/>
    </row>
    <row r="886" spans="1:13" x14ac:dyDescent="0.35">
      <c r="A886" s="48"/>
      <c r="B886" s="17"/>
      <c r="C886" s="17"/>
      <c r="D886" s="17"/>
      <c r="E886" s="17"/>
      <c r="F886" s="17"/>
      <c r="G886" s="50"/>
      <c r="H886" s="32"/>
      <c r="I886" s="13"/>
      <c r="J886" s="50"/>
      <c r="K886" s="50"/>
      <c r="M886" s="50"/>
    </row>
    <row r="887" spans="1:13" x14ac:dyDescent="0.35">
      <c r="A887" s="48"/>
      <c r="B887" s="17"/>
      <c r="C887" s="17"/>
      <c r="D887" s="17"/>
      <c r="E887" s="17"/>
      <c r="F887" s="17"/>
      <c r="G887" s="50"/>
      <c r="H887" s="32"/>
      <c r="I887" s="13"/>
      <c r="J887" s="50"/>
      <c r="K887" s="50"/>
      <c r="M887" s="50"/>
    </row>
    <row r="888" spans="1:13" x14ac:dyDescent="0.35">
      <c r="A888" s="48"/>
      <c r="B888" s="17"/>
      <c r="C888" s="17"/>
      <c r="D888" s="17"/>
      <c r="E888" s="17"/>
      <c r="F888" s="17"/>
      <c r="G888" s="50"/>
      <c r="H888" s="32"/>
      <c r="I888" s="13"/>
      <c r="J888" s="50"/>
      <c r="K888" s="50"/>
      <c r="M888" s="50"/>
    </row>
    <row r="889" spans="1:13" x14ac:dyDescent="0.35">
      <c r="A889" s="48"/>
      <c r="B889" s="17"/>
      <c r="C889" s="17"/>
      <c r="D889" s="17"/>
      <c r="E889" s="17"/>
      <c r="F889" s="17"/>
      <c r="G889" s="50"/>
      <c r="H889" s="32"/>
      <c r="I889" s="13"/>
      <c r="J889" s="50"/>
      <c r="K889" s="50"/>
      <c r="M889" s="50"/>
    </row>
    <row r="890" spans="1:13" x14ac:dyDescent="0.35">
      <c r="A890" s="48"/>
      <c r="B890" s="17"/>
      <c r="C890" s="17"/>
      <c r="D890" s="17"/>
      <c r="E890" s="17"/>
      <c r="F890" s="17"/>
      <c r="G890" s="50"/>
      <c r="H890" s="32"/>
      <c r="I890" s="13"/>
      <c r="J890" s="50"/>
      <c r="K890" s="50"/>
      <c r="M890" s="50"/>
    </row>
    <row r="891" spans="1:13" x14ac:dyDescent="0.35">
      <c r="A891" s="48"/>
      <c r="B891" s="17"/>
      <c r="C891" s="17"/>
      <c r="D891" s="17"/>
      <c r="E891" s="17"/>
      <c r="F891" s="17"/>
      <c r="G891" s="50"/>
      <c r="H891" s="32"/>
      <c r="I891" s="13"/>
      <c r="J891" s="50"/>
      <c r="K891" s="50"/>
      <c r="M891" s="50"/>
    </row>
    <row r="892" spans="1:13" x14ac:dyDescent="0.35">
      <c r="A892" s="48"/>
      <c r="B892" s="17"/>
      <c r="C892" s="17"/>
      <c r="D892" s="17"/>
      <c r="E892" s="17"/>
      <c r="F892" s="17"/>
      <c r="G892" s="50"/>
      <c r="H892" s="32"/>
      <c r="I892" s="13"/>
      <c r="J892" s="50"/>
      <c r="K892" s="50"/>
      <c r="M892" s="50"/>
    </row>
    <row r="893" spans="1:13" x14ac:dyDescent="0.35">
      <c r="A893" s="48"/>
      <c r="B893" s="17"/>
      <c r="C893" s="17"/>
      <c r="D893" s="17"/>
      <c r="E893" s="17"/>
      <c r="F893" s="17"/>
      <c r="G893" s="50"/>
      <c r="H893" s="32"/>
      <c r="I893" s="13"/>
      <c r="J893" s="50"/>
      <c r="K893" s="50"/>
      <c r="M893" s="50"/>
    </row>
    <row r="894" spans="1:13" x14ac:dyDescent="0.35">
      <c r="A894" s="48"/>
      <c r="B894" s="17"/>
      <c r="C894" s="17"/>
      <c r="D894" s="17"/>
      <c r="E894" s="17"/>
      <c r="F894" s="17"/>
      <c r="G894" s="50"/>
      <c r="H894" s="32"/>
      <c r="I894" s="13"/>
      <c r="J894" s="50"/>
      <c r="K894" s="50"/>
      <c r="M894" s="50"/>
    </row>
    <row r="895" spans="1:13" x14ac:dyDescent="0.35">
      <c r="A895" s="48"/>
      <c r="B895" s="17"/>
      <c r="C895" s="17"/>
      <c r="D895" s="17"/>
      <c r="E895" s="17"/>
      <c r="F895" s="17"/>
      <c r="G895" s="50"/>
      <c r="H895" s="32"/>
      <c r="I895" s="13"/>
      <c r="J895" s="50"/>
      <c r="K895" s="50"/>
      <c r="M895" s="50"/>
    </row>
    <row r="896" spans="1:13" x14ac:dyDescent="0.35">
      <c r="A896" s="48"/>
      <c r="B896" s="17"/>
      <c r="C896" s="17"/>
      <c r="D896" s="17"/>
      <c r="E896" s="17"/>
      <c r="F896" s="17"/>
      <c r="G896" s="50"/>
      <c r="H896" s="32"/>
      <c r="I896" s="13"/>
      <c r="J896" s="50"/>
      <c r="K896" s="50"/>
      <c r="M896" s="50"/>
    </row>
    <row r="897" spans="1:13" x14ac:dyDescent="0.35">
      <c r="A897" s="48"/>
      <c r="B897" s="17"/>
      <c r="C897" s="17"/>
      <c r="D897" s="17"/>
      <c r="E897" s="17"/>
      <c r="F897" s="17"/>
      <c r="G897" s="50"/>
      <c r="H897" s="32"/>
      <c r="I897" s="13"/>
      <c r="J897" s="50"/>
      <c r="K897" s="50"/>
      <c r="M897" s="50"/>
    </row>
    <row r="898" spans="1:13" x14ac:dyDescent="0.35">
      <c r="A898" s="48"/>
      <c r="B898" s="17"/>
      <c r="C898" s="17"/>
      <c r="D898" s="17"/>
      <c r="E898" s="17"/>
      <c r="F898" s="17"/>
      <c r="G898" s="50"/>
      <c r="H898" s="32"/>
      <c r="I898" s="13"/>
      <c r="J898" s="50"/>
      <c r="K898" s="50"/>
      <c r="M898" s="50"/>
    </row>
    <row r="899" spans="1:13" x14ac:dyDescent="0.35">
      <c r="A899" s="48"/>
      <c r="B899" s="17"/>
      <c r="C899" s="17"/>
      <c r="D899" s="17"/>
      <c r="E899" s="17"/>
      <c r="F899" s="17"/>
      <c r="G899" s="50"/>
      <c r="H899" s="32"/>
      <c r="I899" s="13"/>
      <c r="J899" s="50"/>
      <c r="K899" s="50"/>
      <c r="M899" s="50"/>
    </row>
    <row r="900" spans="1:13" x14ac:dyDescent="0.35">
      <c r="A900" s="48"/>
      <c r="B900" s="17"/>
      <c r="C900" s="17"/>
      <c r="D900" s="17"/>
      <c r="E900" s="17"/>
      <c r="F900" s="17"/>
      <c r="G900" s="50"/>
      <c r="H900" s="32"/>
      <c r="I900" s="13"/>
      <c r="J900" s="50"/>
      <c r="K900" s="50"/>
      <c r="M900" s="50"/>
    </row>
    <row r="901" spans="1:13" x14ac:dyDescent="0.35">
      <c r="A901" s="48"/>
      <c r="B901" s="17"/>
      <c r="C901" s="17"/>
      <c r="D901" s="17"/>
      <c r="E901" s="17"/>
      <c r="F901" s="17"/>
      <c r="G901" s="50"/>
      <c r="H901" s="32"/>
      <c r="I901" s="13"/>
      <c r="J901" s="50"/>
      <c r="K901" s="50"/>
      <c r="M901" s="50"/>
    </row>
    <row r="902" spans="1:13" x14ac:dyDescent="0.35">
      <c r="A902" s="48"/>
      <c r="B902" s="17"/>
      <c r="C902" s="17"/>
      <c r="D902" s="17"/>
      <c r="E902" s="17"/>
      <c r="F902" s="17"/>
      <c r="G902" s="50"/>
      <c r="H902" s="32"/>
      <c r="I902" s="13"/>
      <c r="J902" s="50"/>
      <c r="K902" s="50"/>
      <c r="M902" s="50"/>
    </row>
    <row r="903" spans="1:13" x14ac:dyDescent="0.35">
      <c r="A903" s="48"/>
      <c r="B903" s="17"/>
      <c r="C903" s="17"/>
      <c r="D903" s="17"/>
      <c r="E903" s="17"/>
      <c r="F903" s="17"/>
      <c r="G903" s="50"/>
      <c r="H903" s="32"/>
      <c r="I903" s="13"/>
      <c r="J903" s="50"/>
      <c r="K903" s="50"/>
      <c r="M903" s="50"/>
    </row>
    <row r="904" spans="1:13" x14ac:dyDescent="0.35">
      <c r="A904" s="48"/>
      <c r="B904" s="17"/>
      <c r="C904" s="17"/>
      <c r="D904" s="17"/>
      <c r="E904" s="17"/>
      <c r="F904" s="17"/>
      <c r="G904" s="50"/>
      <c r="H904" s="32"/>
      <c r="I904" s="13"/>
      <c r="J904" s="50"/>
      <c r="K904" s="50"/>
      <c r="M904" s="50"/>
    </row>
    <row r="905" spans="1:13" x14ac:dyDescent="0.35">
      <c r="A905" s="48"/>
      <c r="B905" s="17"/>
      <c r="C905" s="17"/>
      <c r="D905" s="17"/>
      <c r="E905" s="17"/>
      <c r="F905" s="17"/>
      <c r="G905" s="50"/>
      <c r="H905" s="32"/>
      <c r="I905" s="13"/>
      <c r="J905" s="50"/>
      <c r="K905" s="50"/>
      <c r="M905" s="50"/>
    </row>
    <row r="906" spans="1:13" x14ac:dyDescent="0.35">
      <c r="A906" s="48"/>
      <c r="B906" s="17"/>
      <c r="C906" s="17"/>
      <c r="D906" s="17"/>
      <c r="E906" s="17"/>
      <c r="F906" s="17"/>
      <c r="G906" s="50"/>
      <c r="H906" s="32"/>
      <c r="I906" s="13"/>
      <c r="J906" s="50"/>
      <c r="K906" s="50"/>
      <c r="M906" s="50"/>
    </row>
    <row r="907" spans="1:13" x14ac:dyDescent="0.35">
      <c r="A907" s="48"/>
      <c r="B907" s="17"/>
      <c r="C907" s="17"/>
      <c r="D907" s="17"/>
      <c r="E907" s="17"/>
      <c r="F907" s="17"/>
      <c r="G907" s="50"/>
      <c r="H907" s="32"/>
      <c r="I907" s="13"/>
      <c r="J907" s="50"/>
      <c r="K907" s="50"/>
      <c r="M907" s="50"/>
    </row>
    <row r="908" spans="1:13" x14ac:dyDescent="0.35">
      <c r="A908" s="48"/>
      <c r="B908" s="17"/>
      <c r="C908" s="17"/>
      <c r="D908" s="17"/>
      <c r="E908" s="17"/>
      <c r="F908" s="17"/>
      <c r="G908" s="50"/>
      <c r="H908" s="32"/>
      <c r="I908" s="13"/>
      <c r="J908" s="50"/>
      <c r="K908" s="50"/>
      <c r="M908" s="50"/>
    </row>
    <row r="909" spans="1:13" x14ac:dyDescent="0.35">
      <c r="A909" s="48"/>
      <c r="B909" s="17"/>
      <c r="C909" s="17"/>
      <c r="D909" s="17"/>
      <c r="E909" s="17"/>
      <c r="F909" s="17"/>
      <c r="G909" s="50"/>
      <c r="H909" s="32"/>
      <c r="I909" s="13"/>
      <c r="J909" s="50"/>
      <c r="K909" s="50"/>
      <c r="M909" s="50"/>
    </row>
    <row r="910" spans="1:13" x14ac:dyDescent="0.35">
      <c r="A910" s="48"/>
      <c r="B910" s="17"/>
      <c r="C910" s="17"/>
      <c r="D910" s="17"/>
      <c r="E910" s="17"/>
      <c r="F910" s="17"/>
      <c r="G910" s="50"/>
      <c r="H910" s="32"/>
      <c r="I910" s="13"/>
      <c r="J910" s="50"/>
      <c r="K910" s="50"/>
      <c r="M910" s="50"/>
    </row>
    <row r="911" spans="1:13" x14ac:dyDescent="0.35">
      <c r="A911" s="48"/>
      <c r="B911" s="17"/>
      <c r="C911" s="17"/>
      <c r="D911" s="17"/>
      <c r="E911" s="17"/>
      <c r="F911" s="17"/>
      <c r="G911" s="50"/>
      <c r="H911" s="32"/>
      <c r="I911" s="13"/>
      <c r="J911" s="50"/>
      <c r="K911" s="50"/>
      <c r="M911" s="50"/>
    </row>
    <row r="912" spans="1:13" x14ac:dyDescent="0.35">
      <c r="A912" s="48"/>
      <c r="B912" s="17"/>
      <c r="C912" s="17"/>
      <c r="D912" s="17"/>
      <c r="E912" s="17"/>
      <c r="F912" s="17"/>
      <c r="G912" s="50"/>
      <c r="H912" s="32"/>
      <c r="I912" s="13"/>
      <c r="J912" s="50"/>
      <c r="K912" s="50"/>
      <c r="M912" s="50"/>
    </row>
    <row r="913" spans="1:13" x14ac:dyDescent="0.35">
      <c r="A913" s="48"/>
      <c r="B913" s="17"/>
      <c r="C913" s="17"/>
      <c r="D913" s="17"/>
      <c r="E913" s="17"/>
      <c r="F913" s="17"/>
      <c r="G913" s="50"/>
      <c r="H913" s="32"/>
      <c r="I913" s="13"/>
      <c r="J913" s="50"/>
      <c r="K913" s="50"/>
      <c r="M913" s="50"/>
    </row>
    <row r="914" spans="1:13" x14ac:dyDescent="0.35">
      <c r="A914" s="48"/>
      <c r="B914" s="17"/>
      <c r="C914" s="17"/>
      <c r="D914" s="17"/>
      <c r="E914" s="17"/>
      <c r="F914" s="17"/>
      <c r="G914" s="50"/>
      <c r="H914" s="32"/>
      <c r="I914" s="13"/>
      <c r="J914" s="50"/>
      <c r="K914" s="50"/>
      <c r="M914" s="50"/>
    </row>
    <row r="915" spans="1:13" x14ac:dyDescent="0.35">
      <c r="A915" s="48"/>
      <c r="B915" s="17"/>
      <c r="C915" s="17"/>
      <c r="D915" s="17"/>
      <c r="E915" s="17"/>
      <c r="F915" s="17"/>
      <c r="G915" s="50"/>
      <c r="H915" s="32"/>
      <c r="I915" s="13"/>
      <c r="J915" s="50"/>
      <c r="K915" s="50"/>
      <c r="M915" s="50"/>
    </row>
    <row r="916" spans="1:13" x14ac:dyDescent="0.35">
      <c r="A916" s="48"/>
      <c r="B916" s="17"/>
      <c r="C916" s="17"/>
      <c r="D916" s="17"/>
      <c r="E916" s="17"/>
      <c r="F916" s="17"/>
      <c r="G916" s="50"/>
      <c r="H916" s="32"/>
      <c r="I916" s="13"/>
      <c r="J916" s="50"/>
      <c r="K916" s="50"/>
      <c r="M916" s="50"/>
    </row>
    <row r="917" spans="1:13" x14ac:dyDescent="0.35">
      <c r="A917" s="48"/>
      <c r="B917" s="17"/>
      <c r="C917" s="17"/>
      <c r="D917" s="17"/>
      <c r="E917" s="17"/>
      <c r="F917" s="17"/>
      <c r="G917" s="50"/>
      <c r="H917" s="32"/>
      <c r="I917" s="13"/>
      <c r="J917" s="50"/>
      <c r="K917" s="50"/>
      <c r="M917" s="50"/>
    </row>
    <row r="918" spans="1:13" x14ac:dyDescent="0.35">
      <c r="A918" s="48"/>
      <c r="B918" s="17"/>
      <c r="C918" s="17"/>
      <c r="D918" s="17"/>
      <c r="E918" s="17"/>
      <c r="F918" s="17"/>
      <c r="G918" s="50"/>
      <c r="H918" s="32"/>
      <c r="I918" s="13"/>
      <c r="J918" s="50"/>
      <c r="K918" s="50"/>
      <c r="M918" s="50"/>
    </row>
    <row r="919" spans="1:13" x14ac:dyDescent="0.35">
      <c r="A919" s="48"/>
      <c r="B919" s="17"/>
      <c r="C919" s="17"/>
      <c r="D919" s="17"/>
      <c r="E919" s="17"/>
      <c r="F919" s="17"/>
      <c r="G919" s="50"/>
      <c r="H919" s="32"/>
      <c r="I919" s="13"/>
      <c r="J919" s="50"/>
      <c r="K919" s="50"/>
      <c r="M919" s="50"/>
    </row>
    <row r="920" spans="1:13" x14ac:dyDescent="0.35">
      <c r="A920" s="48"/>
      <c r="B920" s="17"/>
      <c r="C920" s="17"/>
      <c r="D920" s="17"/>
      <c r="E920" s="17"/>
      <c r="F920" s="17"/>
      <c r="G920" s="50"/>
      <c r="H920" s="32"/>
      <c r="I920" s="13"/>
      <c r="J920" s="50"/>
      <c r="K920" s="50"/>
      <c r="M920" s="50"/>
    </row>
    <row r="921" spans="1:13" x14ac:dyDescent="0.35">
      <c r="A921" s="48"/>
      <c r="B921" s="17"/>
      <c r="C921" s="17"/>
      <c r="D921" s="17"/>
      <c r="E921" s="17"/>
      <c r="F921" s="17"/>
      <c r="G921" s="50"/>
      <c r="H921" s="32"/>
      <c r="I921" s="13"/>
      <c r="J921" s="50"/>
      <c r="K921" s="50"/>
      <c r="M921" s="50"/>
    </row>
    <row r="922" spans="1:13" x14ac:dyDescent="0.35">
      <c r="A922" s="48"/>
      <c r="B922" s="17"/>
      <c r="C922" s="17"/>
      <c r="D922" s="17"/>
      <c r="E922" s="17"/>
      <c r="F922" s="17"/>
      <c r="G922" s="50"/>
      <c r="H922" s="32"/>
      <c r="I922" s="13"/>
      <c r="J922" s="50"/>
      <c r="K922" s="50"/>
      <c r="M922" s="50"/>
    </row>
    <row r="923" spans="1:13" x14ac:dyDescent="0.35">
      <c r="A923" s="48"/>
      <c r="B923" s="17"/>
      <c r="C923" s="17"/>
      <c r="D923" s="17"/>
      <c r="E923" s="17"/>
      <c r="F923" s="17"/>
      <c r="G923" s="50"/>
      <c r="H923" s="32"/>
      <c r="I923" s="13"/>
      <c r="J923" s="50"/>
      <c r="K923" s="50"/>
      <c r="M923" s="50"/>
    </row>
    <row r="924" spans="1:13" x14ac:dyDescent="0.35">
      <c r="A924" s="48"/>
      <c r="B924" s="17"/>
      <c r="C924" s="17"/>
      <c r="D924" s="17"/>
      <c r="E924" s="17"/>
      <c r="F924" s="17"/>
      <c r="G924" s="50"/>
      <c r="H924" s="32"/>
      <c r="I924" s="13"/>
      <c r="J924" s="50"/>
      <c r="K924" s="50"/>
      <c r="M924" s="50"/>
    </row>
    <row r="925" spans="1:13" x14ac:dyDescent="0.35">
      <c r="A925" s="48"/>
      <c r="B925" s="17"/>
      <c r="C925" s="17"/>
      <c r="D925" s="17"/>
      <c r="E925" s="17"/>
      <c r="F925" s="17"/>
      <c r="G925" s="50"/>
      <c r="H925" s="32"/>
      <c r="I925" s="13"/>
      <c r="J925" s="50"/>
      <c r="K925" s="50"/>
      <c r="M925" s="50"/>
    </row>
    <row r="926" spans="1:13" x14ac:dyDescent="0.35">
      <c r="A926" s="48"/>
      <c r="B926" s="17"/>
      <c r="C926" s="17"/>
      <c r="D926" s="17"/>
      <c r="E926" s="17"/>
      <c r="F926" s="17"/>
      <c r="G926" s="50"/>
      <c r="H926" s="32"/>
      <c r="I926" s="13"/>
      <c r="J926" s="50"/>
      <c r="K926" s="50"/>
      <c r="M926" s="50"/>
    </row>
    <row r="927" spans="1:13" x14ac:dyDescent="0.35">
      <c r="A927" s="48"/>
      <c r="B927" s="17"/>
      <c r="C927" s="17"/>
      <c r="D927" s="17"/>
      <c r="E927" s="17"/>
      <c r="F927" s="17"/>
      <c r="G927" s="50"/>
      <c r="H927" s="32"/>
      <c r="I927" s="13"/>
      <c r="J927" s="50"/>
      <c r="K927" s="50"/>
      <c r="M927" s="50"/>
    </row>
    <row r="928" spans="1:13" x14ac:dyDescent="0.35">
      <c r="A928" s="48"/>
      <c r="B928" s="17"/>
      <c r="C928" s="17"/>
      <c r="D928" s="17"/>
      <c r="E928" s="17"/>
      <c r="F928" s="17"/>
      <c r="G928" s="50"/>
      <c r="H928" s="32"/>
      <c r="I928" s="13"/>
      <c r="J928" s="50"/>
      <c r="K928" s="50"/>
      <c r="M928" s="50"/>
    </row>
    <row r="929" spans="1:13" x14ac:dyDescent="0.35">
      <c r="A929" s="48"/>
      <c r="B929" s="17"/>
      <c r="C929" s="17"/>
      <c r="D929" s="17"/>
      <c r="E929" s="17"/>
      <c r="F929" s="17"/>
      <c r="G929" s="50"/>
      <c r="H929" s="32"/>
      <c r="I929" s="13"/>
      <c r="J929" s="50"/>
      <c r="K929" s="50"/>
      <c r="M929" s="50"/>
    </row>
    <row r="930" spans="1:13" x14ac:dyDescent="0.35">
      <c r="A930" s="48"/>
      <c r="B930" s="17"/>
      <c r="C930" s="17"/>
      <c r="D930" s="17"/>
      <c r="E930" s="17"/>
      <c r="F930" s="17"/>
      <c r="G930" s="50"/>
      <c r="H930" s="32"/>
      <c r="I930" s="13"/>
      <c r="J930" s="50"/>
      <c r="K930" s="50"/>
      <c r="M930" s="50"/>
    </row>
    <row r="931" spans="1:13" x14ac:dyDescent="0.35">
      <c r="A931" s="48"/>
      <c r="B931" s="17"/>
      <c r="C931" s="17"/>
      <c r="D931" s="17"/>
      <c r="E931" s="17"/>
      <c r="F931" s="17"/>
      <c r="G931" s="50"/>
      <c r="H931" s="32"/>
      <c r="I931" s="13"/>
      <c r="J931" s="50"/>
      <c r="K931" s="50"/>
      <c r="M931" s="50"/>
    </row>
    <row r="932" spans="1:13" x14ac:dyDescent="0.35">
      <c r="A932" s="48"/>
      <c r="B932" s="17"/>
      <c r="C932" s="17"/>
      <c r="D932" s="17"/>
      <c r="E932" s="17"/>
      <c r="F932" s="17"/>
      <c r="G932" s="50"/>
      <c r="H932" s="32"/>
      <c r="I932" s="13"/>
      <c r="J932" s="50"/>
      <c r="K932" s="50"/>
      <c r="M932" s="50"/>
    </row>
    <row r="933" spans="1:13" x14ac:dyDescent="0.35">
      <c r="A933" s="48"/>
      <c r="B933" s="17"/>
      <c r="C933" s="17"/>
      <c r="D933" s="17"/>
      <c r="E933" s="17"/>
      <c r="F933" s="17"/>
      <c r="G933" s="50"/>
      <c r="H933" s="32"/>
      <c r="I933" s="13"/>
      <c r="J933" s="50"/>
      <c r="K933" s="50"/>
      <c r="M933" s="50"/>
    </row>
    <row r="934" spans="1:13" x14ac:dyDescent="0.35">
      <c r="A934" s="48"/>
      <c r="B934" s="17"/>
      <c r="C934" s="17"/>
      <c r="D934" s="17"/>
      <c r="E934" s="17"/>
      <c r="F934" s="17"/>
      <c r="G934" s="50"/>
      <c r="H934" s="32"/>
      <c r="I934" s="13"/>
      <c r="J934" s="50"/>
      <c r="K934" s="50"/>
      <c r="M934" s="50"/>
    </row>
    <row r="935" spans="1:13" x14ac:dyDescent="0.35">
      <c r="A935" s="48"/>
      <c r="B935" s="17"/>
      <c r="C935" s="17"/>
      <c r="D935" s="17"/>
      <c r="E935" s="17"/>
      <c r="F935" s="17"/>
      <c r="G935" s="50"/>
      <c r="H935" s="32"/>
      <c r="I935" s="13"/>
      <c r="J935" s="50"/>
      <c r="K935" s="50"/>
      <c r="M935" s="50"/>
    </row>
    <row r="936" spans="1:13" x14ac:dyDescent="0.35">
      <c r="A936" s="48"/>
      <c r="B936" s="17"/>
      <c r="C936" s="17"/>
      <c r="D936" s="17"/>
      <c r="E936" s="17"/>
      <c r="F936" s="17"/>
      <c r="G936" s="50"/>
      <c r="H936" s="32"/>
      <c r="I936" s="13"/>
      <c r="J936" s="50"/>
      <c r="K936" s="50"/>
      <c r="M936" s="50"/>
    </row>
    <row r="937" spans="1:13" x14ac:dyDescent="0.35">
      <c r="A937" s="48"/>
      <c r="B937" s="17"/>
      <c r="C937" s="17"/>
      <c r="D937" s="17"/>
      <c r="E937" s="17"/>
      <c r="F937" s="17"/>
      <c r="G937" s="50"/>
      <c r="H937" s="32"/>
      <c r="I937" s="13"/>
      <c r="J937" s="50"/>
      <c r="K937" s="50"/>
      <c r="M937" s="50"/>
    </row>
    <row r="938" spans="1:13" x14ac:dyDescent="0.35">
      <c r="A938" s="48"/>
      <c r="B938" s="17"/>
      <c r="C938" s="17"/>
      <c r="D938" s="17"/>
      <c r="E938" s="17"/>
      <c r="F938" s="17"/>
      <c r="G938" s="50"/>
      <c r="H938" s="32"/>
      <c r="I938" s="13"/>
      <c r="J938" s="50"/>
      <c r="K938" s="50"/>
      <c r="M938" s="50"/>
    </row>
    <row r="939" spans="1:13" x14ac:dyDescent="0.35">
      <c r="A939" s="48"/>
      <c r="B939" s="17"/>
      <c r="C939" s="17"/>
      <c r="D939" s="17"/>
      <c r="E939" s="17"/>
      <c r="F939" s="17"/>
      <c r="G939" s="50"/>
      <c r="H939" s="32"/>
      <c r="I939" s="13"/>
      <c r="J939" s="50"/>
      <c r="K939" s="50"/>
      <c r="M939" s="50"/>
    </row>
    <row r="940" spans="1:13" x14ac:dyDescent="0.35">
      <c r="A940" s="48"/>
      <c r="B940" s="17"/>
      <c r="C940" s="17"/>
      <c r="D940" s="17"/>
      <c r="E940" s="17"/>
      <c r="F940" s="17"/>
      <c r="G940" s="50"/>
      <c r="H940" s="32"/>
      <c r="I940" s="13"/>
      <c r="J940" s="50"/>
      <c r="K940" s="50"/>
      <c r="M940" s="50"/>
    </row>
    <row r="941" spans="1:13" x14ac:dyDescent="0.35">
      <c r="A941" s="48"/>
      <c r="B941" s="17"/>
      <c r="C941" s="17"/>
      <c r="D941" s="17"/>
      <c r="E941" s="17"/>
      <c r="F941" s="17"/>
      <c r="G941" s="50"/>
      <c r="H941" s="32"/>
      <c r="I941" s="13"/>
      <c r="J941" s="50"/>
      <c r="K941" s="50"/>
      <c r="M941" s="50"/>
    </row>
    <row r="942" spans="1:13" x14ac:dyDescent="0.35">
      <c r="A942" s="48"/>
      <c r="B942" s="17"/>
      <c r="C942" s="17"/>
      <c r="D942" s="17"/>
      <c r="E942" s="17"/>
      <c r="F942" s="17"/>
      <c r="G942" s="50"/>
      <c r="H942" s="32"/>
      <c r="I942" s="13"/>
      <c r="J942" s="50"/>
      <c r="K942" s="50"/>
      <c r="M942" s="50"/>
    </row>
    <row r="943" spans="1:13" x14ac:dyDescent="0.35">
      <c r="A943" s="48"/>
      <c r="B943" s="17"/>
      <c r="C943" s="17"/>
      <c r="D943" s="17"/>
      <c r="E943" s="17"/>
      <c r="F943" s="17"/>
      <c r="G943" s="50"/>
      <c r="H943" s="32"/>
      <c r="I943" s="13"/>
      <c r="J943" s="50"/>
      <c r="K943" s="50"/>
      <c r="M943" s="50"/>
    </row>
    <row r="944" spans="1:13" x14ac:dyDescent="0.35">
      <c r="A944" s="48"/>
      <c r="B944" s="17"/>
      <c r="C944" s="17"/>
      <c r="D944" s="17"/>
      <c r="E944" s="17"/>
      <c r="F944" s="17"/>
      <c r="G944" s="50"/>
      <c r="H944" s="32"/>
      <c r="I944" s="13"/>
      <c r="J944" s="50"/>
      <c r="K944" s="50"/>
      <c r="M944" s="50"/>
    </row>
    <row r="945" spans="1:13" x14ac:dyDescent="0.35">
      <c r="A945" s="48"/>
      <c r="B945" s="17"/>
      <c r="C945" s="17"/>
      <c r="D945" s="17"/>
      <c r="E945" s="17"/>
      <c r="F945" s="17"/>
      <c r="G945" s="50"/>
      <c r="H945" s="32"/>
      <c r="I945" s="13"/>
      <c r="J945" s="50"/>
      <c r="K945" s="50"/>
      <c r="M945" s="50"/>
    </row>
    <row r="946" spans="1:13" x14ac:dyDescent="0.35">
      <c r="A946" s="48"/>
      <c r="B946" s="17"/>
      <c r="C946" s="17"/>
      <c r="D946" s="17"/>
      <c r="E946" s="17"/>
      <c r="F946" s="17"/>
      <c r="G946" s="50"/>
      <c r="H946" s="32"/>
      <c r="I946" s="13"/>
      <c r="J946" s="50"/>
      <c r="K946" s="50"/>
      <c r="M946" s="50"/>
    </row>
    <row r="947" spans="1:13" x14ac:dyDescent="0.35">
      <c r="A947" s="48"/>
      <c r="B947" s="17"/>
      <c r="C947" s="17"/>
      <c r="D947" s="17"/>
      <c r="E947" s="17"/>
      <c r="F947" s="17"/>
      <c r="G947" s="50"/>
      <c r="H947" s="32"/>
      <c r="I947" s="13"/>
      <c r="J947" s="50"/>
      <c r="K947" s="50"/>
      <c r="M947" s="50"/>
    </row>
    <row r="948" spans="1:13" x14ac:dyDescent="0.35">
      <c r="A948" s="48"/>
      <c r="B948" s="17"/>
      <c r="C948" s="17"/>
      <c r="D948" s="17"/>
      <c r="E948" s="17"/>
      <c r="F948" s="17"/>
      <c r="G948" s="50"/>
      <c r="H948" s="32"/>
      <c r="I948" s="13"/>
      <c r="J948" s="50"/>
      <c r="K948" s="50"/>
      <c r="M948" s="50"/>
    </row>
    <row r="949" spans="1:13" x14ac:dyDescent="0.35">
      <c r="A949" s="48"/>
      <c r="B949" s="17"/>
      <c r="C949" s="17"/>
      <c r="D949" s="17"/>
      <c r="E949" s="17"/>
      <c r="F949" s="17"/>
      <c r="G949" s="50"/>
      <c r="H949" s="32"/>
      <c r="I949" s="13"/>
      <c r="J949" s="50"/>
      <c r="K949" s="50"/>
      <c r="M949" s="50"/>
    </row>
    <row r="950" spans="1:13" x14ac:dyDescent="0.35">
      <c r="A950" s="48"/>
      <c r="B950" s="17"/>
      <c r="C950" s="17"/>
      <c r="D950" s="17"/>
      <c r="E950" s="17"/>
      <c r="F950" s="17"/>
      <c r="G950" s="50"/>
      <c r="H950" s="32"/>
      <c r="I950" s="13"/>
      <c r="J950" s="50"/>
      <c r="K950" s="50"/>
      <c r="M950" s="50"/>
    </row>
    <row r="951" spans="1:13" x14ac:dyDescent="0.35">
      <c r="A951" s="48"/>
      <c r="B951" s="17"/>
      <c r="C951" s="17"/>
      <c r="D951" s="17"/>
      <c r="E951" s="17"/>
      <c r="F951" s="17"/>
      <c r="G951" s="50"/>
      <c r="H951" s="32"/>
      <c r="I951" s="13"/>
      <c r="J951" s="50"/>
      <c r="K951" s="50"/>
      <c r="M951" s="50"/>
    </row>
    <row r="952" spans="1:13" x14ac:dyDescent="0.35">
      <c r="A952" s="48"/>
      <c r="B952" s="17"/>
      <c r="C952" s="17"/>
      <c r="D952" s="17"/>
      <c r="E952" s="17"/>
      <c r="F952" s="17"/>
      <c r="G952" s="50"/>
      <c r="H952" s="32"/>
      <c r="I952" s="13"/>
      <c r="J952" s="50"/>
      <c r="K952" s="50"/>
      <c r="M952" s="50"/>
    </row>
    <row r="953" spans="1:13" x14ac:dyDescent="0.35">
      <c r="A953" s="48"/>
      <c r="B953" s="17"/>
      <c r="C953" s="17"/>
      <c r="D953" s="17"/>
      <c r="E953" s="17"/>
      <c r="F953" s="17"/>
      <c r="G953" s="50"/>
      <c r="H953" s="32"/>
      <c r="I953" s="13"/>
      <c r="J953" s="50"/>
      <c r="K953" s="50"/>
      <c r="M953" s="50"/>
    </row>
    <row r="954" spans="1:13" x14ac:dyDescent="0.35">
      <c r="A954" s="48"/>
      <c r="B954" s="17"/>
      <c r="C954" s="17"/>
      <c r="D954" s="17"/>
      <c r="E954" s="17"/>
      <c r="F954" s="17"/>
      <c r="G954" s="50"/>
      <c r="H954" s="32"/>
      <c r="I954" s="13"/>
      <c r="J954" s="50"/>
      <c r="K954" s="50"/>
      <c r="M954" s="50"/>
    </row>
    <row r="955" spans="1:13" x14ac:dyDescent="0.35">
      <c r="A955" s="48"/>
      <c r="B955" s="17"/>
      <c r="C955" s="17"/>
      <c r="D955" s="17"/>
      <c r="E955" s="17"/>
      <c r="F955" s="17"/>
      <c r="G955" s="50"/>
      <c r="H955" s="32"/>
      <c r="I955" s="13"/>
      <c r="J955" s="50"/>
      <c r="K955" s="50"/>
      <c r="M955" s="50"/>
    </row>
    <row r="956" spans="1:13" x14ac:dyDescent="0.35">
      <c r="A956" s="48"/>
      <c r="B956" s="17"/>
      <c r="C956" s="17"/>
      <c r="D956" s="17"/>
      <c r="E956" s="17"/>
      <c r="F956" s="17"/>
      <c r="G956" s="50"/>
      <c r="H956" s="32"/>
      <c r="I956" s="13"/>
      <c r="J956" s="50"/>
      <c r="K956" s="50"/>
      <c r="M956" s="50"/>
    </row>
    <row r="957" spans="1:13" x14ac:dyDescent="0.35">
      <c r="A957" s="48"/>
      <c r="B957" s="17"/>
      <c r="C957" s="17"/>
      <c r="D957" s="17"/>
      <c r="E957" s="17"/>
      <c r="F957" s="17"/>
      <c r="G957" s="50"/>
      <c r="H957" s="32"/>
      <c r="I957" s="13"/>
      <c r="J957" s="50"/>
      <c r="K957" s="50"/>
      <c r="M957" s="50"/>
    </row>
    <row r="958" spans="1:13" x14ac:dyDescent="0.35">
      <c r="A958" s="48"/>
      <c r="B958" s="17"/>
      <c r="C958" s="17"/>
      <c r="D958" s="17"/>
      <c r="E958" s="17"/>
      <c r="F958" s="17"/>
      <c r="G958" s="50"/>
      <c r="H958" s="32"/>
      <c r="I958" s="13"/>
      <c r="J958" s="50"/>
      <c r="K958" s="50"/>
      <c r="M958" s="50"/>
    </row>
    <row r="959" spans="1:13" x14ac:dyDescent="0.35">
      <c r="A959" s="48"/>
      <c r="B959" s="17"/>
      <c r="C959" s="17"/>
      <c r="D959" s="17"/>
      <c r="E959" s="17"/>
      <c r="F959" s="17"/>
      <c r="G959" s="50"/>
      <c r="H959" s="32"/>
      <c r="I959" s="13"/>
      <c r="J959" s="50"/>
      <c r="K959" s="50"/>
      <c r="M959" s="50"/>
    </row>
    <row r="960" spans="1:13" x14ac:dyDescent="0.35">
      <c r="A960" s="48"/>
      <c r="B960" s="17"/>
      <c r="C960" s="17"/>
      <c r="D960" s="17"/>
      <c r="E960" s="17"/>
      <c r="F960" s="17"/>
      <c r="G960" s="50"/>
      <c r="H960" s="32"/>
      <c r="I960" s="13"/>
      <c r="J960" s="50"/>
      <c r="K960" s="50"/>
      <c r="M960" s="50"/>
    </row>
    <row r="961" spans="1:13" x14ac:dyDescent="0.35">
      <c r="A961" s="48"/>
      <c r="B961" s="17"/>
      <c r="C961" s="17"/>
      <c r="D961" s="17"/>
      <c r="E961" s="17"/>
      <c r="F961" s="17"/>
      <c r="G961" s="50"/>
      <c r="H961" s="32"/>
      <c r="I961" s="13"/>
      <c r="J961" s="50"/>
      <c r="K961" s="50"/>
      <c r="M961" s="50"/>
    </row>
    <row r="962" spans="1:13" x14ac:dyDescent="0.35">
      <c r="A962" s="48"/>
      <c r="B962" s="17"/>
      <c r="C962" s="17"/>
      <c r="D962" s="17"/>
      <c r="E962" s="17"/>
      <c r="F962" s="17"/>
      <c r="G962" s="50"/>
      <c r="H962" s="32"/>
      <c r="I962" s="13"/>
      <c r="J962" s="50"/>
      <c r="K962" s="50"/>
      <c r="M962" s="50"/>
    </row>
    <row r="963" spans="1:13" x14ac:dyDescent="0.35">
      <c r="A963" s="48"/>
      <c r="B963" s="17"/>
      <c r="C963" s="17"/>
      <c r="D963" s="17"/>
      <c r="E963" s="17"/>
      <c r="F963" s="17"/>
      <c r="G963" s="50"/>
      <c r="H963" s="32"/>
      <c r="I963" s="13"/>
      <c r="J963" s="50"/>
      <c r="K963" s="50"/>
      <c r="M963" s="50"/>
    </row>
    <row r="964" spans="1:13" x14ac:dyDescent="0.35">
      <c r="A964" s="48"/>
      <c r="B964" s="17"/>
      <c r="C964" s="17"/>
      <c r="D964" s="17"/>
      <c r="E964" s="17"/>
      <c r="F964" s="17"/>
      <c r="G964" s="50"/>
      <c r="H964" s="32"/>
      <c r="I964" s="13"/>
      <c r="J964" s="50"/>
      <c r="K964" s="50"/>
      <c r="M964" s="50"/>
    </row>
    <row r="965" spans="1:13" x14ac:dyDescent="0.35">
      <c r="A965" s="48"/>
      <c r="B965" s="17"/>
      <c r="C965" s="17"/>
      <c r="D965" s="17"/>
      <c r="E965" s="17"/>
      <c r="F965" s="17"/>
      <c r="G965" s="50"/>
      <c r="H965" s="32"/>
      <c r="I965" s="13"/>
      <c r="J965" s="50"/>
      <c r="K965" s="50"/>
      <c r="M965" s="50"/>
    </row>
    <row r="966" spans="1:13" x14ac:dyDescent="0.35">
      <c r="A966" s="48"/>
      <c r="B966" s="17"/>
      <c r="C966" s="17"/>
      <c r="D966" s="17"/>
      <c r="E966" s="17"/>
      <c r="F966" s="17"/>
      <c r="G966" s="50"/>
      <c r="H966" s="32"/>
      <c r="I966" s="13"/>
      <c r="J966" s="50"/>
      <c r="K966" s="50"/>
      <c r="M966" s="50"/>
    </row>
    <row r="967" spans="1:13" x14ac:dyDescent="0.35">
      <c r="A967" s="48"/>
      <c r="B967" s="17"/>
      <c r="C967" s="17"/>
      <c r="D967" s="17"/>
      <c r="E967" s="17"/>
      <c r="F967" s="17"/>
      <c r="G967" s="50"/>
      <c r="H967" s="32"/>
      <c r="I967" s="13"/>
      <c r="J967" s="50"/>
      <c r="K967" s="50"/>
      <c r="M967" s="50"/>
    </row>
    <row r="968" spans="1:13" x14ac:dyDescent="0.35">
      <c r="A968" s="48"/>
      <c r="B968" s="17"/>
      <c r="C968" s="17"/>
      <c r="D968" s="17"/>
      <c r="E968" s="17"/>
      <c r="F968" s="17"/>
      <c r="G968" s="50"/>
      <c r="H968" s="32"/>
      <c r="I968" s="13"/>
      <c r="J968" s="50"/>
      <c r="K968" s="50"/>
      <c r="M968" s="50"/>
    </row>
    <row r="969" spans="1:13" x14ac:dyDescent="0.35">
      <c r="A969" s="48"/>
      <c r="B969" s="17"/>
      <c r="C969" s="17"/>
      <c r="D969" s="17"/>
      <c r="E969" s="17"/>
      <c r="F969" s="17"/>
      <c r="G969" s="50"/>
      <c r="H969" s="32"/>
      <c r="I969" s="13"/>
      <c r="J969" s="50"/>
      <c r="K969" s="50"/>
      <c r="M969" s="50"/>
    </row>
    <row r="970" spans="1:13" x14ac:dyDescent="0.35">
      <c r="A970" s="48"/>
      <c r="B970" s="17"/>
      <c r="C970" s="17"/>
      <c r="D970" s="17"/>
      <c r="E970" s="17"/>
      <c r="F970" s="17"/>
      <c r="G970" s="50"/>
      <c r="H970" s="32"/>
      <c r="I970" s="13"/>
      <c r="J970" s="50"/>
      <c r="K970" s="50"/>
      <c r="M970" s="50"/>
    </row>
    <row r="971" spans="1:13" x14ac:dyDescent="0.35">
      <c r="A971" s="48"/>
      <c r="B971" s="17"/>
      <c r="C971" s="17"/>
      <c r="D971" s="17"/>
      <c r="E971" s="17"/>
      <c r="F971" s="17"/>
      <c r="G971" s="50"/>
      <c r="H971" s="32"/>
      <c r="I971" s="13"/>
      <c r="J971" s="50"/>
      <c r="K971" s="50"/>
      <c r="M971" s="50"/>
    </row>
    <row r="972" spans="1:13" x14ac:dyDescent="0.35">
      <c r="A972" s="48"/>
      <c r="B972" s="17"/>
      <c r="C972" s="17"/>
      <c r="D972" s="17"/>
      <c r="E972" s="17"/>
      <c r="F972" s="17"/>
      <c r="G972" s="50"/>
      <c r="H972" s="32"/>
      <c r="I972" s="13"/>
      <c r="J972" s="50"/>
      <c r="K972" s="50"/>
      <c r="M972" s="50"/>
    </row>
    <row r="973" spans="1:13" x14ac:dyDescent="0.35">
      <c r="A973" s="48"/>
      <c r="B973" s="17"/>
      <c r="C973" s="17"/>
      <c r="D973" s="17"/>
      <c r="E973" s="17"/>
      <c r="F973" s="17"/>
      <c r="G973" s="50"/>
      <c r="H973" s="32"/>
      <c r="I973" s="13"/>
      <c r="J973" s="50"/>
      <c r="K973" s="50"/>
      <c r="M973" s="50"/>
    </row>
    <row r="974" spans="1:13" x14ac:dyDescent="0.35">
      <c r="A974" s="48"/>
      <c r="B974" s="17"/>
      <c r="C974" s="17"/>
      <c r="D974" s="17"/>
      <c r="E974" s="17"/>
      <c r="F974" s="17"/>
      <c r="G974" s="50"/>
      <c r="H974" s="32"/>
      <c r="I974" s="13"/>
      <c r="J974" s="50"/>
      <c r="K974" s="50"/>
      <c r="M974" s="50"/>
    </row>
    <row r="975" spans="1:13" x14ac:dyDescent="0.35">
      <c r="A975" s="48"/>
      <c r="B975" s="17"/>
      <c r="C975" s="17"/>
      <c r="D975" s="17"/>
      <c r="E975" s="17"/>
      <c r="F975" s="17"/>
      <c r="G975" s="50"/>
      <c r="H975" s="32"/>
      <c r="I975" s="13"/>
      <c r="J975" s="50"/>
      <c r="K975" s="50"/>
      <c r="M975" s="50"/>
    </row>
    <row r="976" spans="1:13" x14ac:dyDescent="0.35">
      <c r="A976" s="48"/>
      <c r="B976" s="17"/>
      <c r="C976" s="17"/>
      <c r="D976" s="17"/>
      <c r="E976" s="17"/>
      <c r="F976" s="17"/>
      <c r="G976" s="50"/>
      <c r="H976" s="32"/>
      <c r="I976" s="13"/>
      <c r="J976" s="50"/>
      <c r="K976" s="50"/>
      <c r="M976" s="50"/>
    </row>
    <row r="977" spans="1:13" x14ac:dyDescent="0.35">
      <c r="A977" s="48"/>
      <c r="B977" s="17"/>
      <c r="C977" s="17"/>
      <c r="D977" s="17"/>
      <c r="E977" s="17"/>
      <c r="F977" s="17"/>
      <c r="G977" s="50"/>
      <c r="H977" s="32"/>
      <c r="I977" s="13"/>
      <c r="J977" s="50"/>
      <c r="K977" s="50"/>
      <c r="M977" s="50"/>
    </row>
    <row r="978" spans="1:13" x14ac:dyDescent="0.35">
      <c r="A978" s="48"/>
      <c r="B978" s="17"/>
      <c r="C978" s="17"/>
      <c r="D978" s="17"/>
      <c r="E978" s="17"/>
      <c r="F978" s="17"/>
      <c r="G978" s="50"/>
      <c r="H978" s="32"/>
      <c r="I978" s="13"/>
      <c r="J978" s="50"/>
      <c r="K978" s="50"/>
      <c r="M978" s="50"/>
    </row>
    <row r="979" spans="1:13" x14ac:dyDescent="0.35">
      <c r="A979" s="48"/>
      <c r="B979" s="17"/>
      <c r="C979" s="17"/>
      <c r="D979" s="17"/>
      <c r="E979" s="17"/>
      <c r="F979" s="17"/>
      <c r="G979" s="50"/>
      <c r="H979" s="32"/>
      <c r="I979" s="13"/>
      <c r="J979" s="50"/>
      <c r="K979" s="50"/>
      <c r="M979" s="50"/>
    </row>
    <row r="980" spans="1:13" x14ac:dyDescent="0.35">
      <c r="A980" s="48"/>
      <c r="B980" s="17"/>
      <c r="C980" s="17"/>
      <c r="D980" s="17"/>
      <c r="E980" s="17"/>
      <c r="F980" s="17"/>
      <c r="G980" s="50"/>
      <c r="H980" s="32"/>
      <c r="I980" s="13"/>
      <c r="J980" s="50"/>
      <c r="K980" s="50"/>
      <c r="M980" s="50"/>
    </row>
    <row r="981" spans="1:13" x14ac:dyDescent="0.35">
      <c r="A981" s="48"/>
      <c r="B981" s="17"/>
      <c r="C981" s="17"/>
      <c r="D981" s="17"/>
      <c r="E981" s="17"/>
      <c r="F981" s="17"/>
      <c r="G981" s="50"/>
      <c r="H981" s="32"/>
      <c r="I981" s="13"/>
      <c r="J981" s="50"/>
      <c r="K981" s="50"/>
      <c r="M981" s="50"/>
    </row>
    <row r="982" spans="1:13" x14ac:dyDescent="0.35">
      <c r="A982" s="48"/>
      <c r="B982" s="17"/>
      <c r="C982" s="17"/>
      <c r="D982" s="17"/>
      <c r="E982" s="17"/>
      <c r="F982" s="17"/>
      <c r="G982" s="50"/>
      <c r="H982" s="32"/>
      <c r="I982" s="13"/>
      <c r="J982" s="50"/>
      <c r="K982" s="50"/>
      <c r="M982" s="50"/>
    </row>
    <row r="983" spans="1:13" x14ac:dyDescent="0.35">
      <c r="A983" s="48"/>
      <c r="B983" s="17"/>
      <c r="C983" s="17"/>
      <c r="D983" s="17"/>
      <c r="E983" s="17"/>
      <c r="F983" s="17"/>
      <c r="G983" s="50"/>
      <c r="H983" s="32"/>
      <c r="I983" s="13"/>
      <c r="J983" s="50"/>
      <c r="K983" s="50"/>
      <c r="M983" s="50"/>
    </row>
    <row r="984" spans="1:13" x14ac:dyDescent="0.35">
      <c r="A984" s="48"/>
      <c r="B984" s="17"/>
      <c r="C984" s="17"/>
      <c r="D984" s="17"/>
      <c r="E984" s="17"/>
      <c r="F984" s="17"/>
      <c r="G984" s="50"/>
      <c r="H984" s="32"/>
      <c r="I984" s="13"/>
      <c r="J984" s="50"/>
      <c r="K984" s="50"/>
      <c r="M984" s="50"/>
    </row>
    <row r="985" spans="1:13" x14ac:dyDescent="0.35">
      <c r="A985" s="48"/>
      <c r="B985" s="17"/>
      <c r="C985" s="17"/>
      <c r="D985" s="17"/>
      <c r="E985" s="17"/>
      <c r="F985" s="17"/>
      <c r="G985" s="50"/>
      <c r="H985" s="32"/>
      <c r="I985" s="13"/>
      <c r="J985" s="50"/>
      <c r="K985" s="50"/>
      <c r="M985" s="50"/>
    </row>
    <row r="986" spans="1:13" x14ac:dyDescent="0.35">
      <c r="A986" s="48"/>
      <c r="B986" s="17"/>
      <c r="C986" s="17"/>
      <c r="D986" s="17"/>
      <c r="E986" s="17"/>
      <c r="F986" s="17"/>
      <c r="G986" s="50"/>
      <c r="H986" s="32"/>
      <c r="I986" s="13"/>
      <c r="J986" s="50"/>
      <c r="K986" s="50"/>
      <c r="M986" s="50"/>
    </row>
    <row r="987" spans="1:13" x14ac:dyDescent="0.35">
      <c r="A987" s="48"/>
      <c r="B987" s="17"/>
      <c r="C987" s="17"/>
      <c r="D987" s="17"/>
      <c r="E987" s="17"/>
      <c r="F987" s="17"/>
      <c r="G987" s="50"/>
      <c r="H987" s="32"/>
      <c r="I987" s="13"/>
      <c r="J987" s="50"/>
      <c r="K987" s="50"/>
      <c r="M987" s="50"/>
    </row>
    <row r="988" spans="1:13" x14ac:dyDescent="0.35">
      <c r="A988" s="48"/>
      <c r="B988" s="17"/>
      <c r="C988" s="17"/>
      <c r="D988" s="17"/>
      <c r="E988" s="17"/>
      <c r="F988" s="17"/>
      <c r="G988" s="50"/>
      <c r="H988" s="32"/>
      <c r="I988" s="13"/>
      <c r="J988" s="50"/>
      <c r="K988" s="50"/>
      <c r="M988" s="50"/>
    </row>
    <row r="989" spans="1:13" x14ac:dyDescent="0.35">
      <c r="A989" s="48"/>
      <c r="B989" s="17"/>
      <c r="C989" s="17"/>
      <c r="D989" s="17"/>
      <c r="E989" s="17"/>
      <c r="F989" s="17"/>
      <c r="G989" s="50"/>
      <c r="H989" s="32"/>
      <c r="I989" s="13"/>
      <c r="J989" s="50"/>
      <c r="K989" s="50"/>
      <c r="M989" s="50"/>
    </row>
    <row r="990" spans="1:13" x14ac:dyDescent="0.35">
      <c r="A990" s="48"/>
      <c r="B990" s="17"/>
      <c r="C990" s="17"/>
      <c r="D990" s="17"/>
      <c r="E990" s="17"/>
      <c r="F990" s="17"/>
      <c r="G990" s="50"/>
      <c r="H990" s="32"/>
      <c r="I990" s="13"/>
      <c r="J990" s="50"/>
      <c r="K990" s="50"/>
      <c r="M990" s="50"/>
    </row>
    <row r="991" spans="1:13" x14ac:dyDescent="0.35">
      <c r="A991" s="48"/>
      <c r="B991" s="17"/>
      <c r="C991" s="17"/>
      <c r="D991" s="17"/>
      <c r="E991" s="17"/>
      <c r="F991" s="17"/>
      <c r="G991" s="50"/>
      <c r="H991" s="32"/>
      <c r="I991" s="13"/>
      <c r="J991" s="50"/>
      <c r="K991" s="50"/>
      <c r="M991" s="50"/>
    </row>
    <row r="992" spans="1:13" x14ac:dyDescent="0.35">
      <c r="A992" s="48"/>
      <c r="B992" s="17"/>
      <c r="C992" s="17"/>
      <c r="D992" s="17"/>
      <c r="E992" s="17"/>
      <c r="F992" s="17"/>
      <c r="G992" s="50"/>
      <c r="H992" s="32"/>
      <c r="I992" s="13"/>
      <c r="J992" s="50"/>
      <c r="K992" s="50"/>
      <c r="M992" s="50"/>
    </row>
    <row r="993" spans="1:13" x14ac:dyDescent="0.35">
      <c r="A993" s="48"/>
      <c r="B993" s="17"/>
      <c r="C993" s="17"/>
      <c r="D993" s="17"/>
      <c r="E993" s="17"/>
      <c r="F993" s="17"/>
      <c r="G993" s="50"/>
      <c r="H993" s="32"/>
      <c r="I993" s="13"/>
      <c r="J993" s="50"/>
      <c r="K993" s="50"/>
      <c r="M993" s="50"/>
    </row>
    <row r="994" spans="1:13" x14ac:dyDescent="0.35">
      <c r="A994" s="48"/>
      <c r="B994" s="17"/>
      <c r="C994" s="17"/>
      <c r="D994" s="17"/>
      <c r="E994" s="17"/>
      <c r="F994" s="17"/>
      <c r="G994" s="50"/>
      <c r="H994" s="32"/>
      <c r="I994" s="13"/>
      <c r="J994" s="50"/>
      <c r="K994" s="50"/>
      <c r="M994" s="50"/>
    </row>
    <row r="995" spans="1:13" x14ac:dyDescent="0.35">
      <c r="A995" s="48"/>
      <c r="B995" s="17"/>
      <c r="C995" s="17"/>
      <c r="D995" s="17"/>
      <c r="E995" s="17"/>
      <c r="F995" s="17"/>
      <c r="G995" s="50"/>
      <c r="H995" s="32"/>
      <c r="I995" s="13"/>
      <c r="J995" s="50"/>
      <c r="K995" s="50"/>
      <c r="M995" s="50"/>
    </row>
    <row r="996" spans="1:13" x14ac:dyDescent="0.35">
      <c r="A996" s="48"/>
      <c r="B996" s="17"/>
      <c r="C996" s="17"/>
      <c r="D996" s="17"/>
      <c r="E996" s="17"/>
      <c r="F996" s="17"/>
      <c r="G996" s="50"/>
      <c r="H996" s="32"/>
      <c r="I996" s="13"/>
      <c r="J996" s="50"/>
      <c r="K996" s="50"/>
      <c r="M996" s="50"/>
    </row>
    <row r="997" spans="1:13" x14ac:dyDescent="0.35">
      <c r="A997" s="48"/>
      <c r="B997" s="17"/>
      <c r="C997" s="17"/>
      <c r="D997" s="17"/>
      <c r="E997" s="17"/>
      <c r="F997" s="17"/>
      <c r="G997" s="50"/>
      <c r="H997" s="32"/>
      <c r="I997" s="13"/>
      <c r="J997" s="50"/>
      <c r="K997" s="50"/>
      <c r="M997" s="50"/>
    </row>
    <row r="998" spans="1:13" x14ac:dyDescent="0.35">
      <c r="A998" s="48"/>
      <c r="B998" s="17"/>
      <c r="C998" s="17"/>
      <c r="D998" s="17"/>
      <c r="E998" s="17"/>
      <c r="F998" s="17"/>
      <c r="G998" s="50"/>
      <c r="H998" s="32"/>
      <c r="I998" s="13"/>
      <c r="J998" s="50"/>
      <c r="K998" s="50"/>
      <c r="M998" s="50"/>
    </row>
    <row r="999" spans="1:13" x14ac:dyDescent="0.35">
      <c r="A999" s="48"/>
      <c r="B999" s="17"/>
      <c r="C999" s="17"/>
      <c r="D999" s="17"/>
      <c r="E999" s="17"/>
      <c r="F999" s="17"/>
      <c r="G999" s="50"/>
      <c r="H999" s="32"/>
      <c r="I999" s="13"/>
      <c r="J999" s="50"/>
      <c r="K999" s="50"/>
      <c r="M999" s="50"/>
    </row>
    <row r="1000" spans="1:13" x14ac:dyDescent="0.35">
      <c r="A1000" s="48"/>
      <c r="B1000" s="17"/>
      <c r="C1000" s="17"/>
      <c r="D1000" s="17"/>
      <c r="E1000" s="17"/>
      <c r="F1000" s="17"/>
      <c r="G1000" s="50"/>
      <c r="H1000" s="32"/>
      <c r="I1000" s="13"/>
      <c r="J1000" s="50"/>
      <c r="K1000" s="50"/>
      <c r="M1000" s="50"/>
    </row>
    <row r="1001" spans="1:13" x14ac:dyDescent="0.35">
      <c r="A1001" s="48"/>
      <c r="B1001" s="17"/>
      <c r="C1001" s="17"/>
      <c r="D1001" s="17"/>
      <c r="E1001" s="17"/>
      <c r="F1001" s="17"/>
      <c r="G1001" s="50"/>
      <c r="H1001" s="32"/>
      <c r="I1001" s="13"/>
      <c r="J1001" s="50"/>
      <c r="K1001" s="50"/>
      <c r="M1001" s="50"/>
    </row>
    <row r="1002" spans="1:13" x14ac:dyDescent="0.35">
      <c r="A1002" s="48"/>
      <c r="B1002" s="17"/>
      <c r="C1002" s="17"/>
      <c r="D1002" s="17"/>
      <c r="E1002" s="17"/>
      <c r="F1002" s="17"/>
      <c r="G1002" s="50"/>
      <c r="H1002" s="32"/>
      <c r="I1002" s="13"/>
      <c r="J1002" s="50"/>
      <c r="K1002" s="50"/>
      <c r="M1002" s="50"/>
    </row>
    <row r="1003" spans="1:13" x14ac:dyDescent="0.35">
      <c r="A1003" s="48"/>
      <c r="B1003" s="17"/>
      <c r="C1003" s="17"/>
      <c r="D1003" s="17"/>
      <c r="E1003" s="17"/>
      <c r="F1003" s="17"/>
      <c r="G1003" s="50"/>
      <c r="H1003" s="32"/>
      <c r="I1003" s="13"/>
      <c r="J1003" s="50"/>
      <c r="K1003" s="50"/>
      <c r="M1003" s="50"/>
    </row>
    <row r="1004" spans="1:13" x14ac:dyDescent="0.35">
      <c r="A1004" s="48"/>
      <c r="B1004" s="17"/>
      <c r="C1004" s="17"/>
      <c r="D1004" s="17"/>
      <c r="E1004" s="17"/>
      <c r="F1004" s="17"/>
      <c r="G1004" s="50"/>
      <c r="H1004" s="32"/>
      <c r="I1004" s="13"/>
      <c r="J1004" s="50"/>
      <c r="K1004" s="50"/>
      <c r="M1004" s="50"/>
    </row>
    <row r="1005" spans="1:13" x14ac:dyDescent="0.35">
      <c r="A1005" s="48"/>
      <c r="B1005" s="17"/>
      <c r="C1005" s="17"/>
      <c r="D1005" s="17"/>
      <c r="E1005" s="17"/>
      <c r="F1005" s="17"/>
      <c r="G1005" s="50"/>
      <c r="H1005" s="32"/>
      <c r="I1005" s="13"/>
      <c r="J1005" s="50"/>
      <c r="K1005" s="50"/>
      <c r="M1005" s="50"/>
    </row>
    <row r="1006" spans="1:13" x14ac:dyDescent="0.35">
      <c r="A1006" s="48"/>
      <c r="B1006" s="17"/>
      <c r="C1006" s="17"/>
      <c r="D1006" s="17"/>
      <c r="E1006" s="17"/>
      <c r="F1006" s="17"/>
      <c r="G1006" s="50"/>
      <c r="H1006" s="32"/>
      <c r="I1006" s="13"/>
      <c r="J1006" s="50"/>
      <c r="K1006" s="50"/>
      <c r="M1006" s="50"/>
    </row>
    <row r="1007" spans="1:13" x14ac:dyDescent="0.35">
      <c r="A1007" s="48"/>
      <c r="B1007" s="17"/>
      <c r="C1007" s="17"/>
      <c r="D1007" s="17"/>
      <c r="E1007" s="17"/>
      <c r="F1007" s="17"/>
      <c r="G1007" s="50"/>
      <c r="H1007" s="32"/>
      <c r="I1007" s="13"/>
      <c r="J1007" s="50"/>
      <c r="K1007" s="50"/>
      <c r="M1007" s="50"/>
    </row>
    <row r="1008" spans="1:13" x14ac:dyDescent="0.35">
      <c r="A1008" s="48"/>
      <c r="B1008" s="17"/>
      <c r="C1008" s="17"/>
      <c r="D1008" s="17"/>
      <c r="E1008" s="17"/>
      <c r="F1008" s="17"/>
      <c r="G1008" s="50"/>
      <c r="H1008" s="32"/>
      <c r="I1008" s="13"/>
      <c r="J1008" s="50"/>
      <c r="K1008" s="50"/>
      <c r="M1008" s="50"/>
    </row>
    <row r="1009" spans="1:13" x14ac:dyDescent="0.35">
      <c r="A1009" s="48"/>
      <c r="B1009" s="17"/>
      <c r="C1009" s="17"/>
      <c r="D1009" s="17"/>
      <c r="E1009" s="17"/>
      <c r="F1009" s="17"/>
      <c r="G1009" s="50"/>
      <c r="H1009" s="32"/>
      <c r="I1009" s="13"/>
      <c r="J1009" s="50"/>
      <c r="K1009" s="50"/>
      <c r="M1009" s="50"/>
    </row>
    <row r="1010" spans="1:13" x14ac:dyDescent="0.35">
      <c r="A1010" s="48"/>
      <c r="B1010" s="17"/>
      <c r="C1010" s="17"/>
      <c r="D1010" s="17"/>
      <c r="E1010" s="17"/>
      <c r="F1010" s="17"/>
      <c r="G1010" s="50"/>
      <c r="H1010" s="32"/>
      <c r="I1010" s="13"/>
      <c r="J1010" s="50"/>
      <c r="K1010" s="50"/>
      <c r="M1010" s="50"/>
    </row>
    <row r="1011" spans="1:13" x14ac:dyDescent="0.35">
      <c r="A1011" s="48"/>
      <c r="B1011" s="17"/>
      <c r="C1011" s="17"/>
      <c r="D1011" s="17"/>
      <c r="E1011" s="17"/>
      <c r="F1011" s="17"/>
      <c r="G1011" s="50"/>
      <c r="H1011" s="32"/>
      <c r="I1011" s="13"/>
      <c r="J1011" s="50"/>
      <c r="K1011" s="50"/>
      <c r="M1011" s="50"/>
    </row>
    <row r="1012" spans="1:13" x14ac:dyDescent="0.35">
      <c r="A1012" s="48"/>
      <c r="B1012" s="17"/>
      <c r="C1012" s="17"/>
      <c r="D1012" s="17"/>
      <c r="E1012" s="17"/>
      <c r="F1012" s="17"/>
      <c r="G1012" s="50"/>
      <c r="H1012" s="32"/>
      <c r="I1012" s="13"/>
      <c r="J1012" s="50"/>
      <c r="K1012" s="50"/>
      <c r="M1012" s="50"/>
    </row>
    <row r="1013" spans="1:13" x14ac:dyDescent="0.35">
      <c r="A1013" s="48"/>
      <c r="B1013" s="17"/>
      <c r="C1013" s="17"/>
      <c r="D1013" s="17"/>
      <c r="E1013" s="17"/>
      <c r="F1013" s="17"/>
      <c r="G1013" s="50"/>
      <c r="H1013" s="32"/>
      <c r="I1013" s="13"/>
      <c r="J1013" s="50"/>
      <c r="K1013" s="50"/>
      <c r="M1013" s="50"/>
    </row>
    <row r="1014" spans="1:13" x14ac:dyDescent="0.35">
      <c r="A1014" s="48"/>
      <c r="B1014" s="17"/>
      <c r="C1014" s="17"/>
      <c r="D1014" s="17"/>
      <c r="E1014" s="17"/>
      <c r="F1014" s="17"/>
      <c r="G1014" s="50"/>
      <c r="H1014" s="32"/>
      <c r="I1014" s="13"/>
      <c r="J1014" s="50"/>
      <c r="K1014" s="50"/>
      <c r="M1014" s="50"/>
    </row>
    <row r="1015" spans="1:13" x14ac:dyDescent="0.35">
      <c r="A1015" s="48"/>
      <c r="B1015" s="17"/>
      <c r="C1015" s="17"/>
      <c r="D1015" s="17"/>
      <c r="E1015" s="17"/>
      <c r="F1015" s="17"/>
      <c r="G1015" s="50"/>
      <c r="H1015" s="32"/>
      <c r="I1015" s="13"/>
      <c r="J1015" s="50"/>
      <c r="K1015" s="50"/>
      <c r="M1015" s="50"/>
    </row>
    <row r="1016" spans="1:13" x14ac:dyDescent="0.35">
      <c r="A1016" s="48"/>
      <c r="B1016" s="17"/>
      <c r="C1016" s="17"/>
      <c r="D1016" s="17"/>
      <c r="E1016" s="17"/>
      <c r="F1016" s="17"/>
      <c r="G1016" s="50"/>
      <c r="H1016" s="32"/>
      <c r="I1016" s="13"/>
      <c r="J1016" s="50"/>
      <c r="K1016" s="50"/>
      <c r="M1016" s="50"/>
    </row>
    <row r="1017" spans="1:13" x14ac:dyDescent="0.35">
      <c r="A1017" s="48"/>
      <c r="B1017" s="17"/>
      <c r="C1017" s="17"/>
      <c r="D1017" s="17"/>
      <c r="E1017" s="17"/>
      <c r="F1017" s="17"/>
      <c r="G1017" s="50"/>
      <c r="H1017" s="32"/>
      <c r="I1017" s="13"/>
      <c r="J1017" s="50"/>
      <c r="K1017" s="50"/>
      <c r="M1017" s="50"/>
    </row>
    <row r="1018" spans="1:13" x14ac:dyDescent="0.35">
      <c r="A1018" s="48"/>
      <c r="B1018" s="17"/>
      <c r="C1018" s="17"/>
      <c r="D1018" s="17"/>
      <c r="E1018" s="17"/>
      <c r="F1018" s="17"/>
      <c r="G1018" s="50"/>
      <c r="H1018" s="32"/>
      <c r="I1018" s="13"/>
      <c r="J1018" s="50"/>
      <c r="K1018" s="50"/>
      <c r="M1018" s="50"/>
    </row>
    <row r="1019" spans="1:13" x14ac:dyDescent="0.35">
      <c r="A1019" s="48"/>
      <c r="B1019" s="17"/>
      <c r="C1019" s="17"/>
      <c r="D1019" s="17"/>
      <c r="E1019" s="17"/>
      <c r="F1019" s="17"/>
      <c r="G1019" s="50"/>
      <c r="H1019" s="32"/>
      <c r="I1019" s="13"/>
      <c r="J1019" s="50"/>
      <c r="K1019" s="50"/>
      <c r="M1019" s="50"/>
    </row>
    <row r="1020" spans="1:13" x14ac:dyDescent="0.35">
      <c r="A1020" s="48"/>
      <c r="B1020" s="17"/>
      <c r="C1020" s="17"/>
      <c r="D1020" s="17"/>
      <c r="E1020" s="17"/>
      <c r="F1020" s="17"/>
      <c r="G1020" s="50"/>
      <c r="H1020" s="32"/>
      <c r="I1020" s="13"/>
      <c r="J1020" s="50"/>
      <c r="K1020" s="50"/>
      <c r="M1020" s="50"/>
    </row>
    <row r="1021" spans="1:13" x14ac:dyDescent="0.35">
      <c r="A1021" s="48"/>
      <c r="B1021" s="17"/>
      <c r="C1021" s="17"/>
      <c r="D1021" s="17"/>
      <c r="E1021" s="17"/>
      <c r="F1021" s="17"/>
      <c r="G1021" s="50"/>
      <c r="H1021" s="32"/>
      <c r="I1021" s="13"/>
      <c r="J1021" s="50"/>
      <c r="K1021" s="50"/>
      <c r="M1021" s="50"/>
    </row>
    <row r="1022" spans="1:13" x14ac:dyDescent="0.35">
      <c r="A1022" s="48"/>
      <c r="B1022" s="17"/>
      <c r="C1022" s="17"/>
      <c r="D1022" s="17"/>
      <c r="E1022" s="17"/>
      <c r="F1022" s="17"/>
      <c r="G1022" s="50"/>
      <c r="H1022" s="32"/>
      <c r="I1022" s="13"/>
      <c r="J1022" s="50"/>
      <c r="K1022" s="50"/>
      <c r="M1022" s="50"/>
    </row>
    <row r="1023" spans="1:13" x14ac:dyDescent="0.35">
      <c r="A1023" s="48"/>
      <c r="B1023" s="17"/>
      <c r="C1023" s="17"/>
      <c r="D1023" s="17"/>
      <c r="E1023" s="17"/>
      <c r="F1023" s="17"/>
      <c r="G1023" s="50"/>
      <c r="H1023" s="32"/>
      <c r="I1023" s="13"/>
      <c r="J1023" s="50"/>
      <c r="K1023" s="50"/>
      <c r="M1023" s="50"/>
    </row>
    <row r="1024" spans="1:13" x14ac:dyDescent="0.35">
      <c r="A1024" s="48"/>
      <c r="B1024" s="17"/>
      <c r="C1024" s="17"/>
      <c r="D1024" s="17"/>
      <c r="E1024" s="17"/>
      <c r="F1024" s="17"/>
      <c r="G1024" s="50"/>
      <c r="H1024" s="32"/>
      <c r="I1024" s="13"/>
      <c r="J1024" s="50"/>
      <c r="K1024" s="50"/>
      <c r="M1024" s="50"/>
    </row>
    <row r="1025" spans="1:13" x14ac:dyDescent="0.35">
      <c r="A1025" s="48"/>
      <c r="B1025" s="17"/>
      <c r="C1025" s="17"/>
      <c r="D1025" s="17"/>
      <c r="E1025" s="17"/>
      <c r="F1025" s="17"/>
      <c r="G1025" s="50"/>
      <c r="H1025" s="32"/>
      <c r="I1025" s="13"/>
      <c r="J1025" s="50"/>
      <c r="K1025" s="50"/>
      <c r="M1025" s="50"/>
    </row>
    <row r="1026" spans="1:13" x14ac:dyDescent="0.35">
      <c r="A1026" s="48"/>
      <c r="B1026" s="17"/>
      <c r="C1026" s="17"/>
      <c r="D1026" s="17"/>
      <c r="E1026" s="17"/>
      <c r="F1026" s="17"/>
      <c r="G1026" s="50"/>
      <c r="H1026" s="32"/>
      <c r="I1026" s="13"/>
      <c r="J1026" s="50"/>
      <c r="K1026" s="50"/>
      <c r="M1026" s="50"/>
    </row>
    <row r="1027" spans="1:13" x14ac:dyDescent="0.35">
      <c r="A1027" s="48"/>
      <c r="B1027" s="17"/>
      <c r="C1027" s="17"/>
      <c r="D1027" s="17"/>
      <c r="E1027" s="17"/>
      <c r="F1027" s="17"/>
      <c r="G1027" s="50"/>
      <c r="H1027" s="32"/>
      <c r="I1027" s="13"/>
      <c r="J1027" s="50"/>
      <c r="K1027" s="50"/>
      <c r="M1027" s="50"/>
    </row>
    <row r="1028" spans="1:13" x14ac:dyDescent="0.35">
      <c r="A1028" s="48"/>
      <c r="B1028" s="17"/>
      <c r="C1028" s="17"/>
      <c r="D1028" s="17"/>
      <c r="E1028" s="17"/>
      <c r="F1028" s="17"/>
      <c r="G1028" s="50"/>
      <c r="H1028" s="32"/>
      <c r="I1028" s="13"/>
      <c r="J1028" s="50"/>
      <c r="K1028" s="50"/>
      <c r="M1028" s="50"/>
    </row>
    <row r="1029" spans="1:13" x14ac:dyDescent="0.35">
      <c r="A1029" s="48"/>
      <c r="B1029" s="17"/>
      <c r="C1029" s="17"/>
      <c r="D1029" s="17"/>
      <c r="E1029" s="17"/>
      <c r="F1029" s="17"/>
      <c r="G1029" s="50"/>
      <c r="H1029" s="32"/>
      <c r="I1029" s="13"/>
      <c r="J1029" s="50"/>
      <c r="K1029" s="50"/>
      <c r="M1029" s="50"/>
    </row>
    <row r="1030" spans="1:13" x14ac:dyDescent="0.35">
      <c r="A1030" s="48"/>
      <c r="B1030" s="17"/>
      <c r="C1030" s="17"/>
      <c r="D1030" s="17"/>
      <c r="E1030" s="17"/>
      <c r="F1030" s="17"/>
      <c r="G1030" s="50"/>
      <c r="H1030" s="32"/>
      <c r="I1030" s="13"/>
      <c r="J1030" s="50"/>
      <c r="K1030" s="50"/>
      <c r="M1030" s="50"/>
    </row>
    <row r="1031" spans="1:13" x14ac:dyDescent="0.35">
      <c r="A1031" s="48"/>
      <c r="B1031" s="17"/>
      <c r="C1031" s="17"/>
      <c r="D1031" s="17"/>
      <c r="E1031" s="17"/>
      <c r="F1031" s="17"/>
      <c r="G1031" s="50"/>
      <c r="H1031" s="32"/>
      <c r="I1031" s="13"/>
      <c r="J1031" s="50"/>
      <c r="K1031" s="50"/>
      <c r="M1031" s="50"/>
    </row>
    <row r="1032" spans="1:13" x14ac:dyDescent="0.35">
      <c r="A1032" s="48"/>
      <c r="B1032" s="17"/>
      <c r="C1032" s="17"/>
      <c r="D1032" s="17"/>
      <c r="E1032" s="17"/>
      <c r="F1032" s="17"/>
      <c r="G1032" s="50"/>
      <c r="H1032" s="32"/>
      <c r="I1032" s="13"/>
      <c r="J1032" s="50"/>
      <c r="K1032" s="50"/>
      <c r="M1032" s="50"/>
    </row>
    <row r="1033" spans="1:13" x14ac:dyDescent="0.35">
      <c r="A1033" s="48"/>
      <c r="B1033" s="17"/>
      <c r="C1033" s="17"/>
      <c r="D1033" s="17"/>
      <c r="E1033" s="17"/>
      <c r="F1033" s="17"/>
      <c r="G1033" s="50"/>
      <c r="H1033" s="32"/>
      <c r="I1033" s="13"/>
      <c r="J1033" s="50"/>
      <c r="K1033" s="50"/>
      <c r="M1033" s="50"/>
    </row>
    <row r="1034" spans="1:13" x14ac:dyDescent="0.35">
      <c r="A1034" s="48"/>
      <c r="B1034" s="17"/>
      <c r="C1034" s="17"/>
      <c r="D1034" s="17"/>
      <c r="E1034" s="17"/>
      <c r="F1034" s="17"/>
      <c r="G1034" s="50"/>
      <c r="H1034" s="32"/>
      <c r="I1034" s="13"/>
      <c r="J1034" s="50"/>
      <c r="K1034" s="50"/>
      <c r="M1034" s="50"/>
    </row>
    <row r="1035" spans="1:13" x14ac:dyDescent="0.35">
      <c r="A1035" s="48"/>
      <c r="B1035" s="17"/>
      <c r="C1035" s="17"/>
      <c r="D1035" s="17"/>
      <c r="E1035" s="17"/>
      <c r="F1035" s="17"/>
      <c r="G1035" s="50"/>
      <c r="H1035" s="32"/>
      <c r="I1035" s="13"/>
      <c r="J1035" s="50"/>
      <c r="K1035" s="50"/>
      <c r="M1035" s="50"/>
    </row>
    <row r="1036" spans="1:13" x14ac:dyDescent="0.35">
      <c r="A1036" s="48"/>
      <c r="B1036" s="17"/>
      <c r="C1036" s="17"/>
      <c r="D1036" s="17"/>
      <c r="E1036" s="17"/>
      <c r="F1036" s="17"/>
      <c r="G1036" s="50"/>
      <c r="H1036" s="32"/>
      <c r="I1036" s="13"/>
      <c r="J1036" s="50"/>
      <c r="K1036" s="50"/>
      <c r="M1036" s="50"/>
    </row>
    <row r="1037" spans="1:13" x14ac:dyDescent="0.35">
      <c r="A1037" s="48"/>
      <c r="B1037" s="17"/>
      <c r="C1037" s="17"/>
      <c r="D1037" s="17"/>
      <c r="E1037" s="17"/>
      <c r="F1037" s="17"/>
      <c r="G1037" s="50"/>
      <c r="H1037" s="32"/>
      <c r="I1037" s="13"/>
      <c r="J1037" s="50"/>
      <c r="K1037" s="50"/>
      <c r="M1037" s="50"/>
    </row>
    <row r="1038" spans="1:13" x14ac:dyDescent="0.35">
      <c r="A1038" s="48"/>
      <c r="B1038" s="17"/>
      <c r="C1038" s="17"/>
      <c r="D1038" s="17"/>
      <c r="E1038" s="17"/>
      <c r="F1038" s="17"/>
      <c r="G1038" s="50"/>
      <c r="H1038" s="32"/>
      <c r="I1038" s="13"/>
      <c r="J1038" s="50"/>
      <c r="K1038" s="50"/>
      <c r="M1038" s="50"/>
    </row>
    <row r="1039" spans="1:13" x14ac:dyDescent="0.35">
      <c r="A1039" s="48"/>
      <c r="B1039" s="17"/>
      <c r="C1039" s="17"/>
      <c r="D1039" s="17"/>
      <c r="E1039" s="17"/>
      <c r="F1039" s="17"/>
      <c r="G1039" s="50"/>
      <c r="H1039" s="32"/>
      <c r="I1039" s="13"/>
      <c r="J1039" s="50"/>
      <c r="K1039" s="50"/>
      <c r="M1039" s="50"/>
    </row>
    <row r="1040" spans="1:13" x14ac:dyDescent="0.35">
      <c r="A1040" s="48"/>
      <c r="B1040" s="17"/>
      <c r="C1040" s="17"/>
      <c r="D1040" s="17"/>
      <c r="E1040" s="17"/>
      <c r="F1040" s="17"/>
      <c r="G1040" s="50"/>
      <c r="H1040" s="32"/>
      <c r="I1040" s="13"/>
      <c r="J1040" s="50"/>
      <c r="K1040" s="50"/>
      <c r="M1040" s="50"/>
    </row>
    <row r="1041" spans="1:13" x14ac:dyDescent="0.35">
      <c r="A1041" s="48"/>
      <c r="B1041" s="17"/>
      <c r="C1041" s="17"/>
      <c r="D1041" s="17"/>
      <c r="E1041" s="17"/>
      <c r="F1041" s="17"/>
      <c r="G1041" s="50"/>
      <c r="H1041" s="32"/>
      <c r="I1041" s="13"/>
      <c r="J1041" s="50"/>
      <c r="K1041" s="50"/>
      <c r="M1041" s="50"/>
    </row>
    <row r="1042" spans="1:13" x14ac:dyDescent="0.35">
      <c r="A1042" s="48"/>
      <c r="B1042" s="17"/>
      <c r="C1042" s="17"/>
      <c r="D1042" s="17"/>
      <c r="E1042" s="17"/>
      <c r="F1042" s="17"/>
      <c r="G1042" s="50"/>
      <c r="H1042" s="32"/>
      <c r="I1042" s="13"/>
      <c r="J1042" s="50"/>
      <c r="K1042" s="50"/>
      <c r="M1042" s="50"/>
    </row>
    <row r="1043" spans="1:13" x14ac:dyDescent="0.35">
      <c r="A1043" s="48"/>
      <c r="B1043" s="17"/>
      <c r="C1043" s="17"/>
      <c r="D1043" s="17"/>
      <c r="E1043" s="17"/>
      <c r="F1043" s="17"/>
      <c r="G1043" s="50"/>
      <c r="H1043" s="32"/>
      <c r="I1043" s="13"/>
      <c r="J1043" s="50"/>
      <c r="K1043" s="50"/>
      <c r="M1043" s="50"/>
    </row>
    <row r="1044" spans="1:13" x14ac:dyDescent="0.35">
      <c r="A1044" s="48"/>
      <c r="B1044" s="17"/>
      <c r="C1044" s="17"/>
      <c r="D1044" s="17"/>
      <c r="E1044" s="17"/>
      <c r="F1044" s="17"/>
      <c r="G1044" s="50"/>
      <c r="H1044" s="32"/>
      <c r="I1044" s="13"/>
      <c r="J1044" s="50"/>
      <c r="K1044" s="50"/>
      <c r="M1044" s="50"/>
    </row>
    <row r="1045" spans="1:13" x14ac:dyDescent="0.35">
      <c r="A1045" s="48"/>
      <c r="B1045" s="17"/>
      <c r="C1045" s="17"/>
      <c r="D1045" s="17"/>
      <c r="E1045" s="17"/>
      <c r="F1045" s="17"/>
      <c r="G1045" s="50"/>
      <c r="H1045" s="32"/>
      <c r="I1045" s="13"/>
      <c r="J1045" s="50"/>
      <c r="K1045" s="50"/>
      <c r="M1045" s="50"/>
    </row>
    <row r="1046" spans="1:13" x14ac:dyDescent="0.35">
      <c r="A1046" s="48"/>
      <c r="B1046" s="17"/>
      <c r="C1046" s="17"/>
      <c r="D1046" s="17"/>
      <c r="E1046" s="17"/>
      <c r="F1046" s="17"/>
      <c r="G1046" s="50"/>
      <c r="H1046" s="32"/>
      <c r="I1046" s="13"/>
      <c r="J1046" s="50"/>
      <c r="K1046" s="50"/>
      <c r="M1046" s="50"/>
    </row>
    <row r="1047" spans="1:13" x14ac:dyDescent="0.35">
      <c r="A1047" s="48"/>
      <c r="B1047" s="17"/>
      <c r="C1047" s="17"/>
      <c r="D1047" s="17"/>
      <c r="E1047" s="17"/>
      <c r="F1047" s="17"/>
      <c r="G1047" s="50"/>
      <c r="H1047" s="32"/>
      <c r="I1047" s="13"/>
      <c r="J1047" s="50"/>
      <c r="K1047" s="50"/>
      <c r="M1047" s="50"/>
    </row>
    <row r="1048" spans="1:13" x14ac:dyDescent="0.35">
      <c r="A1048" s="48"/>
      <c r="B1048" s="17"/>
      <c r="C1048" s="17"/>
      <c r="D1048" s="17"/>
      <c r="E1048" s="17"/>
      <c r="F1048" s="17"/>
      <c r="G1048" s="50"/>
      <c r="H1048" s="32"/>
      <c r="I1048" s="13"/>
      <c r="J1048" s="50"/>
      <c r="K1048" s="50"/>
      <c r="M1048" s="50"/>
    </row>
    <row r="1049" spans="1:13" x14ac:dyDescent="0.35">
      <c r="A1049" s="48"/>
      <c r="B1049" s="17"/>
      <c r="C1049" s="17"/>
      <c r="D1049" s="17"/>
      <c r="E1049" s="17"/>
      <c r="F1049" s="17"/>
      <c r="G1049" s="50"/>
      <c r="H1049" s="32"/>
      <c r="I1049" s="13"/>
      <c r="J1049" s="50"/>
      <c r="K1049" s="50"/>
      <c r="M1049" s="50"/>
    </row>
    <row r="1050" spans="1:13" x14ac:dyDescent="0.35">
      <c r="A1050" s="48"/>
      <c r="B1050" s="17"/>
      <c r="C1050" s="17"/>
      <c r="D1050" s="17"/>
      <c r="E1050" s="17"/>
      <c r="F1050" s="17"/>
      <c r="G1050" s="50"/>
      <c r="H1050" s="32"/>
      <c r="I1050" s="13"/>
      <c r="J1050" s="50"/>
      <c r="K1050" s="50"/>
      <c r="M1050" s="50"/>
    </row>
    <row r="1051" spans="1:13" x14ac:dyDescent="0.35">
      <c r="A1051" s="48"/>
      <c r="B1051" s="17"/>
      <c r="C1051" s="17"/>
      <c r="D1051" s="17"/>
      <c r="E1051" s="17"/>
      <c r="F1051" s="17"/>
      <c r="G1051" s="50"/>
      <c r="H1051" s="32"/>
      <c r="I1051" s="13"/>
      <c r="J1051" s="50"/>
      <c r="K1051" s="50"/>
      <c r="M1051" s="50"/>
    </row>
    <row r="1052" spans="1:13" x14ac:dyDescent="0.35">
      <c r="A1052" s="48"/>
      <c r="B1052" s="17"/>
      <c r="C1052" s="17"/>
      <c r="D1052" s="17"/>
      <c r="E1052" s="17"/>
      <c r="F1052" s="17"/>
      <c r="G1052" s="50"/>
      <c r="H1052" s="32"/>
      <c r="I1052" s="13"/>
      <c r="J1052" s="50"/>
      <c r="K1052" s="50"/>
      <c r="M1052" s="50"/>
    </row>
    <row r="1053" spans="1:13" x14ac:dyDescent="0.35">
      <c r="A1053" s="48"/>
      <c r="B1053" s="17"/>
      <c r="C1053" s="17"/>
      <c r="D1053" s="17"/>
      <c r="E1053" s="17"/>
      <c r="F1053" s="17"/>
      <c r="G1053" s="50"/>
      <c r="H1053" s="32"/>
      <c r="I1053" s="13"/>
      <c r="J1053" s="50"/>
      <c r="K1053" s="50"/>
      <c r="M1053" s="50"/>
    </row>
    <row r="1054" spans="1:13" x14ac:dyDescent="0.35">
      <c r="A1054" s="48"/>
      <c r="B1054" s="17"/>
      <c r="C1054" s="17"/>
      <c r="D1054" s="17"/>
      <c r="E1054" s="17"/>
      <c r="F1054" s="17"/>
      <c r="G1054" s="50"/>
      <c r="H1054" s="32"/>
      <c r="I1054" s="13"/>
      <c r="J1054" s="50"/>
      <c r="K1054" s="50"/>
      <c r="M1054" s="50"/>
    </row>
    <row r="1055" spans="1:13" x14ac:dyDescent="0.35">
      <c r="A1055" s="48"/>
      <c r="B1055" s="17"/>
      <c r="C1055" s="17"/>
      <c r="D1055" s="17"/>
      <c r="E1055" s="17"/>
      <c r="F1055" s="17"/>
      <c r="G1055" s="50"/>
      <c r="H1055" s="32"/>
      <c r="I1055" s="13"/>
      <c r="J1055" s="50"/>
      <c r="K1055" s="50"/>
      <c r="M1055" s="50"/>
    </row>
    <row r="1056" spans="1:13" x14ac:dyDescent="0.35">
      <c r="A1056" s="48"/>
      <c r="B1056" s="17"/>
      <c r="C1056" s="17"/>
      <c r="D1056" s="17"/>
      <c r="E1056" s="17"/>
      <c r="F1056" s="17"/>
      <c r="G1056" s="50"/>
      <c r="H1056" s="32"/>
      <c r="I1056" s="13"/>
      <c r="J1056" s="50"/>
      <c r="K1056" s="50"/>
      <c r="M1056" s="50"/>
    </row>
    <row r="1057" spans="1:13" x14ac:dyDescent="0.35">
      <c r="A1057" s="48"/>
      <c r="B1057" s="17"/>
      <c r="C1057" s="17"/>
      <c r="D1057" s="17"/>
      <c r="E1057" s="17"/>
      <c r="F1057" s="17"/>
      <c r="G1057" s="50"/>
      <c r="H1057" s="32"/>
      <c r="I1057" s="13"/>
      <c r="J1057" s="50"/>
      <c r="K1057" s="50"/>
      <c r="M1057" s="50"/>
    </row>
    <row r="1058" spans="1:13" x14ac:dyDescent="0.35">
      <c r="A1058" s="48"/>
      <c r="B1058" s="17"/>
      <c r="C1058" s="17"/>
      <c r="D1058" s="17"/>
      <c r="E1058" s="17"/>
      <c r="F1058" s="17"/>
      <c r="G1058" s="50"/>
      <c r="H1058" s="32"/>
      <c r="I1058" s="13"/>
      <c r="J1058" s="50"/>
      <c r="K1058" s="50"/>
      <c r="M1058" s="50"/>
    </row>
    <row r="1059" spans="1:13" x14ac:dyDescent="0.35">
      <c r="A1059" s="48"/>
      <c r="B1059" s="17"/>
      <c r="C1059" s="17"/>
      <c r="D1059" s="17"/>
      <c r="E1059" s="17"/>
      <c r="F1059" s="17"/>
      <c r="G1059" s="50"/>
      <c r="H1059" s="32"/>
      <c r="I1059" s="13"/>
      <c r="J1059" s="50"/>
      <c r="K1059" s="50"/>
      <c r="M1059" s="50"/>
    </row>
    <row r="1060" spans="1:13" x14ac:dyDescent="0.35">
      <c r="A1060" s="48"/>
      <c r="B1060" s="17"/>
      <c r="C1060" s="17"/>
      <c r="D1060" s="17"/>
      <c r="E1060" s="17"/>
      <c r="F1060" s="17"/>
      <c r="G1060" s="50"/>
      <c r="H1060" s="32"/>
      <c r="I1060" s="13"/>
      <c r="J1060" s="50"/>
      <c r="K1060" s="50"/>
      <c r="M1060" s="50"/>
    </row>
    <row r="1061" spans="1:13" x14ac:dyDescent="0.35">
      <c r="A1061" s="48"/>
      <c r="B1061" s="17"/>
      <c r="C1061" s="17"/>
      <c r="D1061" s="17"/>
      <c r="E1061" s="17"/>
      <c r="F1061" s="17"/>
      <c r="G1061" s="50"/>
      <c r="H1061" s="32"/>
      <c r="I1061" s="13"/>
      <c r="J1061" s="50"/>
      <c r="K1061" s="50"/>
      <c r="M1061" s="50"/>
    </row>
    <row r="1062" spans="1:13" x14ac:dyDescent="0.35">
      <c r="A1062" s="48"/>
      <c r="B1062" s="17"/>
      <c r="C1062" s="17"/>
      <c r="D1062" s="17"/>
      <c r="E1062" s="17"/>
      <c r="F1062" s="17"/>
      <c r="G1062" s="50"/>
      <c r="H1062" s="32"/>
      <c r="I1062" s="13"/>
      <c r="J1062" s="50"/>
      <c r="K1062" s="50"/>
      <c r="M1062" s="50"/>
    </row>
    <row r="1063" spans="1:13" x14ac:dyDescent="0.35">
      <c r="A1063" s="48"/>
      <c r="B1063" s="17"/>
      <c r="C1063" s="17"/>
      <c r="D1063" s="17"/>
      <c r="E1063" s="17"/>
      <c r="F1063" s="17"/>
      <c r="G1063" s="50"/>
      <c r="H1063" s="32"/>
      <c r="I1063" s="13"/>
      <c r="J1063" s="50"/>
      <c r="K1063" s="50"/>
      <c r="M1063" s="50"/>
    </row>
    <row r="1064" spans="1:13" x14ac:dyDescent="0.35">
      <c r="A1064" s="48"/>
      <c r="B1064" s="17"/>
      <c r="C1064" s="17"/>
      <c r="D1064" s="17"/>
      <c r="E1064" s="17"/>
      <c r="F1064" s="17"/>
      <c r="G1064" s="50"/>
      <c r="H1064" s="32"/>
      <c r="I1064" s="13"/>
      <c r="J1064" s="50"/>
      <c r="K1064" s="50"/>
      <c r="M1064" s="50"/>
    </row>
    <row r="1065" spans="1:13" x14ac:dyDescent="0.35">
      <c r="A1065" s="48"/>
      <c r="B1065" s="17"/>
      <c r="C1065" s="17"/>
      <c r="D1065" s="17"/>
      <c r="E1065" s="17"/>
      <c r="F1065" s="17"/>
      <c r="G1065" s="50"/>
      <c r="H1065" s="32"/>
      <c r="I1065" s="13"/>
      <c r="J1065" s="50"/>
      <c r="K1065" s="50"/>
      <c r="M1065" s="50"/>
    </row>
    <row r="1066" spans="1:13" x14ac:dyDescent="0.35">
      <c r="A1066" s="48"/>
      <c r="B1066" s="17"/>
      <c r="C1066" s="17"/>
      <c r="D1066" s="17"/>
      <c r="E1066" s="17"/>
      <c r="F1066" s="17"/>
      <c r="G1066" s="50"/>
      <c r="H1066" s="32"/>
      <c r="I1066" s="13"/>
      <c r="J1066" s="50"/>
      <c r="K1066" s="50"/>
      <c r="M1066" s="50"/>
    </row>
    <row r="1067" spans="1:13" x14ac:dyDescent="0.35">
      <c r="A1067" s="48"/>
      <c r="B1067" s="17"/>
      <c r="C1067" s="17"/>
      <c r="D1067" s="17"/>
      <c r="E1067" s="17"/>
      <c r="F1067" s="17"/>
      <c r="G1067" s="50"/>
      <c r="H1067" s="32"/>
      <c r="I1067" s="13"/>
      <c r="J1067" s="50"/>
      <c r="K1067" s="50"/>
      <c r="M1067" s="50"/>
    </row>
    <row r="1068" spans="1:13" x14ac:dyDescent="0.35">
      <c r="A1068" s="48"/>
      <c r="B1068" s="17"/>
      <c r="C1068" s="17"/>
      <c r="D1068" s="17"/>
      <c r="E1068" s="17"/>
      <c r="F1068" s="17"/>
      <c r="G1068" s="50"/>
      <c r="H1068" s="32"/>
      <c r="I1068" s="13"/>
      <c r="J1068" s="50"/>
      <c r="K1068" s="50"/>
      <c r="M1068" s="50"/>
    </row>
    <row r="1069" spans="1:13" x14ac:dyDescent="0.35">
      <c r="A1069" s="48"/>
      <c r="B1069" s="17"/>
      <c r="C1069" s="17"/>
      <c r="D1069" s="17"/>
      <c r="E1069" s="17"/>
      <c r="F1069" s="17"/>
      <c r="G1069" s="50"/>
      <c r="H1069" s="32"/>
      <c r="I1069" s="13"/>
      <c r="J1069" s="50"/>
      <c r="K1069" s="50"/>
      <c r="M1069" s="50"/>
    </row>
    <row r="1070" spans="1:13" x14ac:dyDescent="0.35">
      <c r="A1070" s="48"/>
      <c r="B1070" s="17"/>
      <c r="C1070" s="17"/>
      <c r="D1070" s="17"/>
      <c r="E1070" s="17"/>
      <c r="F1070" s="17"/>
      <c r="G1070" s="50"/>
      <c r="H1070" s="32"/>
      <c r="I1070" s="13"/>
      <c r="J1070" s="50"/>
      <c r="K1070" s="50"/>
      <c r="M1070" s="50"/>
    </row>
    <row r="1071" spans="1:13" x14ac:dyDescent="0.35">
      <c r="A1071" s="48"/>
      <c r="B1071" s="17"/>
      <c r="C1071" s="17"/>
      <c r="D1071" s="17"/>
      <c r="E1071" s="17"/>
      <c r="F1071" s="17"/>
      <c r="G1071" s="50"/>
      <c r="H1071" s="32"/>
      <c r="I1071" s="13"/>
      <c r="J1071" s="50"/>
      <c r="K1071" s="50"/>
      <c r="M1071" s="50"/>
    </row>
    <row r="1072" spans="1:13" x14ac:dyDescent="0.35">
      <c r="A1072" s="48"/>
      <c r="B1072" s="17"/>
      <c r="C1072" s="17"/>
      <c r="D1072" s="17"/>
      <c r="E1072" s="17"/>
      <c r="F1072" s="17"/>
      <c r="G1072" s="50"/>
      <c r="H1072" s="32"/>
      <c r="I1072" s="13"/>
      <c r="J1072" s="50"/>
      <c r="K1072" s="50"/>
      <c r="M1072" s="50"/>
    </row>
    <row r="1073" spans="1:13" x14ac:dyDescent="0.35">
      <c r="A1073" s="48"/>
      <c r="B1073" s="17"/>
      <c r="C1073" s="17"/>
      <c r="D1073" s="17"/>
      <c r="E1073" s="17"/>
      <c r="F1073" s="17"/>
      <c r="G1073" s="50"/>
      <c r="H1073" s="32"/>
      <c r="I1073" s="13"/>
      <c r="J1073" s="50"/>
      <c r="K1073" s="50"/>
      <c r="M1073" s="50"/>
    </row>
    <row r="1074" spans="1:13" x14ac:dyDescent="0.35">
      <c r="A1074" s="48"/>
      <c r="B1074" s="17"/>
      <c r="C1074" s="17"/>
      <c r="D1074" s="17"/>
      <c r="E1074" s="17"/>
      <c r="F1074" s="17"/>
      <c r="G1074" s="50"/>
      <c r="H1074" s="32"/>
      <c r="I1074" s="13"/>
      <c r="J1074" s="50"/>
      <c r="K1074" s="50"/>
      <c r="M1074" s="50"/>
    </row>
    <row r="1075" spans="1:13" x14ac:dyDescent="0.35">
      <c r="A1075" s="48"/>
      <c r="B1075" s="17"/>
      <c r="C1075" s="17"/>
      <c r="D1075" s="17"/>
      <c r="E1075" s="17"/>
      <c r="F1075" s="17"/>
      <c r="G1075" s="50"/>
      <c r="H1075" s="32"/>
      <c r="I1075" s="13"/>
      <c r="J1075" s="50"/>
      <c r="K1075" s="50"/>
      <c r="M1075" s="50"/>
    </row>
    <row r="1076" spans="1:13" x14ac:dyDescent="0.35">
      <c r="A1076" s="48"/>
      <c r="B1076" s="17"/>
      <c r="C1076" s="17"/>
      <c r="D1076" s="17"/>
      <c r="E1076" s="17"/>
      <c r="F1076" s="17"/>
      <c r="G1076" s="50"/>
      <c r="H1076" s="32"/>
      <c r="I1076" s="13"/>
      <c r="J1076" s="50"/>
      <c r="K1076" s="50"/>
      <c r="M1076" s="50"/>
    </row>
    <row r="1077" spans="1:13" x14ac:dyDescent="0.35">
      <c r="A1077" s="48"/>
      <c r="B1077" s="17"/>
      <c r="C1077" s="17"/>
      <c r="D1077" s="17"/>
      <c r="E1077" s="17"/>
      <c r="F1077" s="17"/>
      <c r="G1077" s="50"/>
      <c r="H1077" s="32"/>
      <c r="I1077" s="13"/>
      <c r="J1077" s="50"/>
      <c r="K1077" s="50"/>
      <c r="M1077" s="50"/>
    </row>
    <row r="1078" spans="1:13" x14ac:dyDescent="0.35">
      <c r="A1078" s="48"/>
      <c r="B1078" s="17"/>
      <c r="C1078" s="17"/>
      <c r="D1078" s="17"/>
      <c r="E1078" s="17"/>
      <c r="F1078" s="17"/>
      <c r="G1078" s="50"/>
      <c r="H1078" s="32"/>
      <c r="I1078" s="13"/>
      <c r="J1078" s="50"/>
      <c r="K1078" s="50"/>
      <c r="M1078" s="50"/>
    </row>
    <row r="1079" spans="1:13" x14ac:dyDescent="0.35">
      <c r="A1079" s="48"/>
      <c r="B1079" s="17"/>
      <c r="C1079" s="17"/>
      <c r="D1079" s="17"/>
      <c r="E1079" s="17"/>
      <c r="F1079" s="17"/>
      <c r="G1079" s="50"/>
      <c r="H1079" s="32"/>
      <c r="I1079" s="13"/>
      <c r="J1079" s="50"/>
      <c r="K1079" s="50"/>
      <c r="M1079" s="50"/>
    </row>
    <row r="1080" spans="1:13" x14ac:dyDescent="0.35">
      <c r="A1080" s="48"/>
      <c r="B1080" s="17"/>
      <c r="C1080" s="17"/>
      <c r="D1080" s="17"/>
      <c r="E1080" s="17"/>
      <c r="F1080" s="17"/>
      <c r="G1080" s="50"/>
      <c r="H1080" s="32"/>
      <c r="I1080" s="13"/>
      <c r="J1080" s="50"/>
      <c r="K1080" s="50"/>
      <c r="M1080" s="50"/>
    </row>
    <row r="1081" spans="1:13" x14ac:dyDescent="0.35">
      <c r="A1081" s="48"/>
      <c r="B1081" s="17"/>
      <c r="C1081" s="17"/>
      <c r="D1081" s="17"/>
      <c r="E1081" s="17"/>
      <c r="F1081" s="17"/>
      <c r="G1081" s="50"/>
      <c r="H1081" s="32"/>
      <c r="I1081" s="13"/>
      <c r="J1081" s="50"/>
      <c r="K1081" s="50"/>
      <c r="M1081" s="50"/>
    </row>
    <row r="1082" spans="1:13" x14ac:dyDescent="0.35">
      <c r="A1082" s="48"/>
      <c r="B1082" s="17"/>
      <c r="C1082" s="17"/>
      <c r="D1082" s="17"/>
      <c r="E1082" s="17"/>
      <c r="F1082" s="17"/>
      <c r="G1082" s="50"/>
      <c r="H1082" s="32"/>
      <c r="I1082" s="13"/>
      <c r="J1082" s="50"/>
      <c r="K1082" s="50"/>
      <c r="M1082" s="50"/>
    </row>
    <row r="1083" spans="1:13" x14ac:dyDescent="0.35">
      <c r="A1083" s="48"/>
      <c r="B1083" s="17"/>
      <c r="C1083" s="17"/>
      <c r="D1083" s="17"/>
      <c r="E1083" s="17"/>
      <c r="F1083" s="17"/>
      <c r="G1083" s="50"/>
      <c r="H1083" s="32"/>
      <c r="I1083" s="13"/>
      <c r="J1083" s="50"/>
      <c r="K1083" s="50"/>
      <c r="M1083" s="50"/>
    </row>
    <row r="1084" spans="1:13" x14ac:dyDescent="0.35">
      <c r="A1084" s="48"/>
      <c r="B1084" s="17"/>
      <c r="C1084" s="17"/>
      <c r="D1084" s="17"/>
      <c r="E1084" s="17"/>
      <c r="F1084" s="17"/>
      <c r="G1084" s="50"/>
      <c r="H1084" s="32"/>
      <c r="I1084" s="13"/>
      <c r="J1084" s="50"/>
      <c r="K1084" s="50"/>
      <c r="M1084" s="50"/>
    </row>
    <row r="1085" spans="1:13" x14ac:dyDescent="0.35">
      <c r="A1085" s="48"/>
      <c r="B1085" s="17"/>
      <c r="C1085" s="17"/>
      <c r="D1085" s="17"/>
      <c r="E1085" s="17"/>
      <c r="F1085" s="17"/>
      <c r="G1085" s="50"/>
      <c r="H1085" s="32"/>
      <c r="I1085" s="13"/>
      <c r="J1085" s="50"/>
      <c r="K1085" s="50"/>
      <c r="M1085" s="50"/>
    </row>
    <row r="1086" spans="1:13" x14ac:dyDescent="0.35">
      <c r="A1086" s="48"/>
      <c r="B1086" s="17"/>
      <c r="C1086" s="17"/>
      <c r="D1086" s="17"/>
      <c r="E1086" s="17"/>
      <c r="F1086" s="17"/>
      <c r="G1086" s="50"/>
      <c r="H1086" s="32"/>
      <c r="I1086" s="13"/>
      <c r="J1086" s="50"/>
      <c r="K1086" s="50"/>
      <c r="M1086" s="50"/>
    </row>
    <row r="1087" spans="1:13" x14ac:dyDescent="0.35">
      <c r="A1087" s="48"/>
      <c r="B1087" s="17"/>
      <c r="C1087" s="17"/>
      <c r="D1087" s="17"/>
      <c r="E1087" s="17"/>
      <c r="F1087" s="17"/>
      <c r="G1087" s="50"/>
      <c r="H1087" s="32"/>
      <c r="I1087" s="13"/>
      <c r="J1087" s="50"/>
      <c r="K1087" s="50"/>
      <c r="M1087" s="50"/>
    </row>
    <row r="1088" spans="1:13" x14ac:dyDescent="0.35">
      <c r="A1088" s="48"/>
      <c r="B1088" s="17"/>
      <c r="C1088" s="17"/>
      <c r="D1088" s="17"/>
      <c r="E1088" s="17"/>
      <c r="F1088" s="17"/>
      <c r="G1088" s="50"/>
      <c r="H1088" s="32"/>
      <c r="I1088" s="13"/>
      <c r="J1088" s="50"/>
      <c r="K1088" s="50"/>
      <c r="M1088" s="50"/>
    </row>
    <row r="1089" spans="1:13" x14ac:dyDescent="0.35">
      <c r="A1089" s="48"/>
      <c r="B1089" s="17"/>
      <c r="C1089" s="17"/>
      <c r="D1089" s="17"/>
      <c r="E1089" s="17"/>
      <c r="F1089" s="17"/>
      <c r="G1089" s="50"/>
      <c r="H1089" s="32"/>
      <c r="I1089" s="13"/>
      <c r="J1089" s="50"/>
      <c r="K1089" s="50"/>
      <c r="M1089" s="50"/>
    </row>
    <row r="1090" spans="1:13" x14ac:dyDescent="0.35">
      <c r="A1090" s="48"/>
      <c r="B1090" s="17"/>
      <c r="C1090" s="17"/>
      <c r="D1090" s="17"/>
      <c r="E1090" s="17"/>
      <c r="F1090" s="17"/>
      <c r="G1090" s="50"/>
      <c r="H1090" s="32"/>
      <c r="I1090" s="13"/>
      <c r="J1090" s="50"/>
      <c r="K1090" s="50"/>
      <c r="M1090" s="50"/>
    </row>
    <row r="1091" spans="1:13" x14ac:dyDescent="0.35">
      <c r="A1091" s="48"/>
      <c r="B1091" s="17"/>
      <c r="C1091" s="17"/>
      <c r="D1091" s="17"/>
      <c r="E1091" s="17"/>
      <c r="F1091" s="17"/>
      <c r="G1091" s="50"/>
      <c r="H1091" s="32"/>
      <c r="I1091" s="13"/>
      <c r="J1091" s="50"/>
      <c r="K1091" s="50"/>
      <c r="M1091" s="50"/>
    </row>
    <row r="1092" spans="1:13" x14ac:dyDescent="0.35">
      <c r="A1092" s="48"/>
      <c r="B1092" s="17"/>
      <c r="C1092" s="17"/>
      <c r="D1092" s="17"/>
      <c r="E1092" s="17"/>
      <c r="F1092" s="17"/>
      <c r="G1092" s="50"/>
      <c r="H1092" s="32"/>
      <c r="I1092" s="13"/>
      <c r="J1092" s="50"/>
      <c r="K1092" s="50"/>
      <c r="M1092" s="50"/>
    </row>
    <row r="1093" spans="1:13" x14ac:dyDescent="0.35">
      <c r="A1093" s="48"/>
      <c r="B1093" s="17"/>
      <c r="C1093" s="17"/>
      <c r="D1093" s="17"/>
      <c r="E1093" s="17"/>
      <c r="F1093" s="17"/>
      <c r="G1093" s="50"/>
      <c r="H1093" s="32"/>
      <c r="I1093" s="13"/>
      <c r="J1093" s="50"/>
      <c r="K1093" s="50"/>
      <c r="M1093" s="50"/>
    </row>
    <row r="1094" spans="1:13" x14ac:dyDescent="0.35">
      <c r="A1094" s="48"/>
      <c r="B1094" s="17"/>
      <c r="C1094" s="17"/>
      <c r="D1094" s="17"/>
      <c r="E1094" s="17"/>
      <c r="F1094" s="17"/>
      <c r="G1094" s="50"/>
      <c r="H1094" s="32"/>
      <c r="I1094" s="13"/>
      <c r="J1094" s="50"/>
      <c r="K1094" s="50"/>
      <c r="M1094" s="50"/>
    </row>
    <row r="1095" spans="1:13" x14ac:dyDescent="0.35">
      <c r="A1095" s="48"/>
      <c r="B1095" s="17"/>
      <c r="C1095" s="17"/>
      <c r="D1095" s="17"/>
      <c r="E1095" s="17"/>
      <c r="F1095" s="17"/>
      <c r="G1095" s="50"/>
      <c r="H1095" s="32"/>
      <c r="I1095" s="13"/>
      <c r="J1095" s="50"/>
      <c r="K1095" s="50"/>
      <c r="M1095" s="50"/>
    </row>
    <row r="1096" spans="1:13" x14ac:dyDescent="0.35">
      <c r="A1096" s="48"/>
      <c r="B1096" s="17"/>
      <c r="C1096" s="17"/>
      <c r="D1096" s="17"/>
      <c r="E1096" s="17"/>
      <c r="F1096" s="17"/>
      <c r="G1096" s="50"/>
      <c r="H1096" s="32"/>
      <c r="I1096" s="13"/>
      <c r="J1096" s="50"/>
      <c r="K1096" s="50"/>
      <c r="M1096" s="50"/>
    </row>
    <row r="1097" spans="1:13" x14ac:dyDescent="0.35">
      <c r="A1097" s="48"/>
      <c r="B1097" s="17"/>
      <c r="C1097" s="17"/>
      <c r="D1097" s="17"/>
      <c r="E1097" s="17"/>
      <c r="F1097" s="17"/>
      <c r="G1097" s="50"/>
      <c r="H1097" s="32"/>
      <c r="I1097" s="13"/>
      <c r="J1097" s="50"/>
      <c r="K1097" s="50"/>
      <c r="M1097" s="50"/>
    </row>
    <row r="1098" spans="1:13" x14ac:dyDescent="0.35">
      <c r="A1098" s="48"/>
      <c r="B1098" s="17"/>
      <c r="C1098" s="17"/>
      <c r="D1098" s="17"/>
      <c r="E1098" s="17"/>
      <c r="F1098" s="17"/>
      <c r="G1098" s="50"/>
      <c r="H1098" s="32"/>
      <c r="I1098" s="13"/>
      <c r="J1098" s="50"/>
      <c r="K1098" s="50"/>
      <c r="M1098" s="50"/>
    </row>
    <row r="1099" spans="1:13" x14ac:dyDescent="0.35">
      <c r="A1099" s="48"/>
      <c r="B1099" s="17"/>
      <c r="C1099" s="17"/>
      <c r="D1099" s="17"/>
      <c r="E1099" s="17"/>
      <c r="F1099" s="17"/>
      <c r="G1099" s="50"/>
      <c r="H1099" s="32"/>
      <c r="I1099" s="13"/>
      <c r="J1099" s="50"/>
      <c r="K1099" s="50"/>
      <c r="M1099" s="50"/>
    </row>
    <row r="1100" spans="1:13" x14ac:dyDescent="0.35">
      <c r="A1100" s="48"/>
      <c r="B1100" s="17"/>
      <c r="C1100" s="17"/>
      <c r="D1100" s="17"/>
      <c r="E1100" s="17"/>
      <c r="F1100" s="17"/>
      <c r="G1100" s="50"/>
      <c r="H1100" s="32"/>
      <c r="I1100" s="13"/>
      <c r="J1100" s="50"/>
      <c r="K1100" s="50"/>
      <c r="M1100" s="50"/>
    </row>
    <row r="1101" spans="1:13" x14ac:dyDescent="0.35">
      <c r="A1101" s="48"/>
      <c r="B1101" s="17"/>
      <c r="C1101" s="17"/>
      <c r="D1101" s="17"/>
      <c r="E1101" s="17"/>
      <c r="F1101" s="17"/>
      <c r="G1101" s="50"/>
      <c r="H1101" s="32"/>
      <c r="I1101" s="13"/>
      <c r="J1101" s="50"/>
      <c r="K1101" s="50"/>
      <c r="M1101" s="50"/>
    </row>
    <row r="1102" spans="1:13" x14ac:dyDescent="0.35">
      <c r="A1102" s="48"/>
      <c r="B1102" s="17"/>
      <c r="C1102" s="17"/>
      <c r="D1102" s="17"/>
      <c r="E1102" s="17"/>
      <c r="F1102" s="17"/>
      <c r="G1102" s="50"/>
      <c r="H1102" s="32"/>
      <c r="I1102" s="13"/>
      <c r="J1102" s="50"/>
      <c r="K1102" s="50"/>
      <c r="M1102" s="50"/>
    </row>
    <row r="1103" spans="1:13" x14ac:dyDescent="0.35">
      <c r="A1103" s="48"/>
      <c r="B1103" s="17"/>
      <c r="C1103" s="17"/>
      <c r="D1103" s="17"/>
      <c r="E1103" s="17"/>
      <c r="F1103" s="17"/>
      <c r="G1103" s="50"/>
      <c r="H1103" s="32"/>
      <c r="I1103" s="13"/>
      <c r="J1103" s="50"/>
      <c r="K1103" s="50"/>
      <c r="M1103" s="50"/>
    </row>
    <row r="1104" spans="1:13" x14ac:dyDescent="0.35">
      <c r="A1104" s="48"/>
      <c r="B1104" s="17"/>
      <c r="C1104" s="17"/>
      <c r="D1104" s="17"/>
      <c r="E1104" s="17"/>
      <c r="F1104" s="17"/>
      <c r="G1104" s="50"/>
      <c r="H1104" s="32"/>
      <c r="I1104" s="13"/>
      <c r="J1104" s="50"/>
      <c r="K1104" s="50"/>
      <c r="M1104" s="50"/>
    </row>
    <row r="1105" spans="1:13" x14ac:dyDescent="0.35">
      <c r="A1105" s="48"/>
      <c r="B1105" s="17"/>
      <c r="C1105" s="17"/>
      <c r="D1105" s="17"/>
      <c r="E1105" s="17"/>
      <c r="F1105" s="17"/>
      <c r="G1105" s="50"/>
      <c r="H1105" s="32"/>
      <c r="I1105" s="13"/>
      <c r="J1105" s="50"/>
      <c r="K1105" s="50"/>
      <c r="M1105" s="50"/>
    </row>
    <row r="1106" spans="1:13" x14ac:dyDescent="0.35">
      <c r="A1106" s="48"/>
      <c r="B1106" s="17"/>
      <c r="C1106" s="17"/>
      <c r="D1106" s="17"/>
      <c r="E1106" s="17"/>
      <c r="F1106" s="17"/>
      <c r="G1106" s="50"/>
      <c r="H1106" s="32"/>
      <c r="I1106" s="13"/>
      <c r="J1106" s="50"/>
      <c r="K1106" s="50"/>
      <c r="M1106" s="50"/>
    </row>
    <row r="1107" spans="1:13" x14ac:dyDescent="0.35">
      <c r="A1107" s="48"/>
      <c r="B1107" s="17"/>
      <c r="C1107" s="17"/>
      <c r="D1107" s="17"/>
      <c r="E1107" s="17"/>
      <c r="F1107" s="17"/>
      <c r="G1107" s="50"/>
      <c r="H1107" s="32"/>
      <c r="I1107" s="13"/>
      <c r="J1107" s="50"/>
      <c r="K1107" s="50"/>
      <c r="M1107" s="50"/>
    </row>
    <row r="1108" spans="1:13" x14ac:dyDescent="0.35">
      <c r="A1108" s="48"/>
      <c r="B1108" s="17"/>
      <c r="C1108" s="17"/>
      <c r="D1108" s="17"/>
      <c r="E1108" s="17"/>
      <c r="F1108" s="17"/>
      <c r="G1108" s="50"/>
      <c r="H1108" s="32"/>
      <c r="I1108" s="13"/>
      <c r="J1108" s="50"/>
      <c r="K1108" s="50"/>
      <c r="M1108" s="50"/>
    </row>
    <row r="1109" spans="1:13" x14ac:dyDescent="0.35">
      <c r="A1109" s="48"/>
      <c r="B1109" s="17"/>
      <c r="C1109" s="17"/>
      <c r="D1109" s="17"/>
      <c r="E1109" s="17"/>
      <c r="F1109" s="17"/>
      <c r="G1109" s="50"/>
      <c r="H1109" s="32"/>
      <c r="I1109" s="13"/>
      <c r="J1109" s="50"/>
      <c r="K1109" s="50"/>
      <c r="M1109" s="50"/>
    </row>
    <row r="1110" spans="1:13" x14ac:dyDescent="0.35">
      <c r="A1110" s="48"/>
      <c r="B1110" s="17"/>
      <c r="C1110" s="17"/>
      <c r="D1110" s="17"/>
      <c r="E1110" s="17"/>
      <c r="F1110" s="17"/>
      <c r="G1110" s="50"/>
      <c r="H1110" s="32"/>
      <c r="I1110" s="13"/>
      <c r="J1110" s="50"/>
      <c r="K1110" s="50"/>
      <c r="M1110" s="50"/>
    </row>
    <row r="1111" spans="1:13" x14ac:dyDescent="0.35">
      <c r="A1111" s="48"/>
      <c r="B1111" s="17"/>
      <c r="C1111" s="17"/>
      <c r="D1111" s="17"/>
      <c r="E1111" s="17"/>
      <c r="F1111" s="17"/>
      <c r="G1111" s="50"/>
      <c r="H1111" s="32"/>
      <c r="I1111" s="13"/>
      <c r="J1111" s="50"/>
      <c r="K1111" s="50"/>
      <c r="M1111" s="50"/>
    </row>
    <row r="1112" spans="1:13" x14ac:dyDescent="0.35">
      <c r="A1112" s="48"/>
      <c r="B1112" s="17"/>
      <c r="C1112" s="17"/>
      <c r="D1112" s="17"/>
      <c r="E1112" s="17"/>
      <c r="F1112" s="17"/>
      <c r="G1112" s="50"/>
      <c r="H1112" s="32"/>
      <c r="I1112" s="13"/>
      <c r="J1112" s="50"/>
      <c r="K1112" s="50"/>
      <c r="M1112" s="50"/>
    </row>
    <row r="1113" spans="1:13" x14ac:dyDescent="0.35">
      <c r="A1113" s="48"/>
      <c r="B1113" s="17"/>
      <c r="C1113" s="17"/>
      <c r="D1113" s="17"/>
      <c r="E1113" s="17"/>
      <c r="F1113" s="17"/>
      <c r="G1113" s="50"/>
      <c r="H1113" s="32"/>
      <c r="I1113" s="13"/>
      <c r="J1113" s="50"/>
      <c r="K1113" s="50"/>
      <c r="M1113" s="50"/>
    </row>
    <row r="1114" spans="1:13" x14ac:dyDescent="0.35">
      <c r="A1114" s="48"/>
      <c r="B1114" s="17"/>
      <c r="C1114" s="17"/>
      <c r="D1114" s="17"/>
      <c r="E1114" s="17"/>
      <c r="F1114" s="17"/>
      <c r="G1114" s="50"/>
      <c r="H1114" s="32"/>
      <c r="I1114" s="13"/>
      <c r="J1114" s="50"/>
      <c r="K1114" s="50"/>
      <c r="M1114" s="50"/>
    </row>
    <row r="1115" spans="1:13" x14ac:dyDescent="0.35">
      <c r="A1115" s="48"/>
      <c r="B1115" s="17"/>
      <c r="C1115" s="17"/>
      <c r="D1115" s="17"/>
      <c r="E1115" s="17"/>
      <c r="F1115" s="17"/>
      <c r="G1115" s="50"/>
      <c r="H1115" s="32"/>
      <c r="I1115" s="13"/>
      <c r="J1115" s="50"/>
      <c r="K1115" s="50"/>
      <c r="M1115" s="50"/>
    </row>
    <row r="1116" spans="1:13" x14ac:dyDescent="0.35">
      <c r="A1116" s="48"/>
      <c r="B1116" s="17"/>
      <c r="C1116" s="17"/>
      <c r="D1116" s="17"/>
      <c r="E1116" s="17"/>
      <c r="F1116" s="17"/>
      <c r="G1116" s="50"/>
      <c r="H1116" s="32"/>
      <c r="I1116" s="13"/>
      <c r="J1116" s="50"/>
      <c r="K1116" s="50"/>
      <c r="M1116" s="50"/>
    </row>
    <row r="1117" spans="1:13" x14ac:dyDescent="0.35">
      <c r="A1117" s="48"/>
      <c r="B1117" s="17"/>
      <c r="C1117" s="17"/>
      <c r="D1117" s="17"/>
      <c r="E1117" s="17"/>
      <c r="F1117" s="17"/>
      <c r="G1117" s="50"/>
      <c r="H1117" s="32"/>
      <c r="I1117" s="13"/>
      <c r="J1117" s="50"/>
      <c r="K1117" s="50"/>
      <c r="M1117" s="50"/>
    </row>
    <row r="1118" spans="1:13" x14ac:dyDescent="0.35">
      <c r="A1118" s="48"/>
      <c r="B1118" s="17"/>
      <c r="C1118" s="17"/>
      <c r="D1118" s="17"/>
      <c r="E1118" s="17"/>
      <c r="F1118" s="17"/>
      <c r="G1118" s="50"/>
      <c r="H1118" s="32"/>
      <c r="I1118" s="13"/>
      <c r="J1118" s="50"/>
      <c r="K1118" s="50"/>
      <c r="M1118" s="50"/>
    </row>
    <row r="1119" spans="1:13" x14ac:dyDescent="0.35">
      <c r="A1119" s="48"/>
      <c r="B1119" s="17"/>
      <c r="C1119" s="17"/>
      <c r="D1119" s="17"/>
      <c r="E1119" s="17"/>
      <c r="F1119" s="17"/>
      <c r="G1119" s="50"/>
      <c r="H1119" s="32"/>
      <c r="I1119" s="13"/>
      <c r="J1119" s="50"/>
      <c r="K1119" s="50"/>
      <c r="M1119" s="50"/>
    </row>
    <row r="1120" spans="1:13" x14ac:dyDescent="0.35">
      <c r="A1120" s="48"/>
      <c r="B1120" s="17"/>
      <c r="C1120" s="17"/>
      <c r="D1120" s="17"/>
      <c r="E1120" s="17"/>
      <c r="F1120" s="17"/>
      <c r="G1120" s="50"/>
      <c r="H1120" s="32"/>
      <c r="I1120" s="13"/>
      <c r="J1120" s="50"/>
      <c r="K1120" s="50"/>
      <c r="M1120" s="50"/>
    </row>
    <row r="1121" spans="1:13" x14ac:dyDescent="0.35">
      <c r="A1121" s="48"/>
      <c r="B1121" s="17"/>
      <c r="C1121" s="17"/>
      <c r="D1121" s="17"/>
      <c r="E1121" s="17"/>
      <c r="F1121" s="17"/>
      <c r="G1121" s="50"/>
      <c r="H1121" s="32"/>
      <c r="I1121" s="13"/>
      <c r="J1121" s="50"/>
      <c r="K1121" s="50"/>
      <c r="M1121" s="50"/>
    </row>
    <row r="1122" spans="1:13" x14ac:dyDescent="0.35">
      <c r="A1122" s="48"/>
      <c r="B1122" s="17"/>
      <c r="C1122" s="17"/>
      <c r="D1122" s="17"/>
      <c r="E1122" s="17"/>
      <c r="F1122" s="17"/>
      <c r="G1122" s="50"/>
      <c r="H1122" s="32"/>
      <c r="I1122" s="13"/>
      <c r="J1122" s="50"/>
      <c r="K1122" s="50"/>
      <c r="M1122" s="50"/>
    </row>
    <row r="1123" spans="1:13" x14ac:dyDescent="0.35">
      <c r="A1123" s="48"/>
      <c r="B1123" s="17"/>
      <c r="C1123" s="17"/>
      <c r="D1123" s="17"/>
      <c r="E1123" s="17"/>
      <c r="F1123" s="17"/>
      <c r="G1123" s="50"/>
      <c r="H1123" s="32"/>
      <c r="I1123" s="13"/>
      <c r="J1123" s="50"/>
      <c r="K1123" s="50"/>
      <c r="M1123" s="50"/>
    </row>
    <row r="1124" spans="1:13" x14ac:dyDescent="0.35">
      <c r="A1124" s="48"/>
      <c r="B1124" s="17"/>
      <c r="C1124" s="17"/>
      <c r="D1124" s="17"/>
      <c r="E1124" s="17"/>
      <c r="F1124" s="17"/>
      <c r="G1124" s="50"/>
      <c r="H1124" s="32"/>
      <c r="I1124" s="13"/>
      <c r="J1124" s="50"/>
      <c r="K1124" s="50"/>
      <c r="M1124" s="50"/>
    </row>
    <row r="1125" spans="1:13" x14ac:dyDescent="0.35">
      <c r="A1125" s="48"/>
      <c r="B1125" s="17"/>
      <c r="C1125" s="17"/>
      <c r="D1125" s="17"/>
      <c r="E1125" s="17"/>
      <c r="F1125" s="17"/>
      <c r="G1125" s="50"/>
      <c r="H1125" s="32"/>
      <c r="I1125" s="13"/>
      <c r="J1125" s="50"/>
      <c r="K1125" s="50"/>
      <c r="M1125" s="50"/>
    </row>
    <row r="1126" spans="1:13" x14ac:dyDescent="0.35">
      <c r="A1126" s="48"/>
      <c r="B1126" s="17"/>
      <c r="C1126" s="17"/>
      <c r="D1126" s="17"/>
      <c r="E1126" s="17"/>
      <c r="F1126" s="17"/>
      <c r="G1126" s="50"/>
      <c r="H1126" s="32"/>
      <c r="I1126" s="13"/>
      <c r="J1126" s="50"/>
      <c r="K1126" s="50"/>
      <c r="M1126" s="50"/>
    </row>
    <row r="1127" spans="1:13" x14ac:dyDescent="0.35">
      <c r="A1127" s="48"/>
      <c r="B1127" s="17"/>
      <c r="C1127" s="17"/>
      <c r="D1127" s="17"/>
      <c r="E1127" s="17"/>
      <c r="F1127" s="17"/>
      <c r="G1127" s="50"/>
      <c r="H1127" s="32"/>
      <c r="I1127" s="13"/>
      <c r="J1127" s="50"/>
      <c r="K1127" s="50"/>
      <c r="M1127" s="50"/>
    </row>
    <row r="1128" spans="1:13" x14ac:dyDescent="0.35">
      <c r="A1128" s="48"/>
      <c r="B1128" s="17"/>
      <c r="C1128" s="17"/>
      <c r="D1128" s="17"/>
      <c r="E1128" s="17"/>
      <c r="F1128" s="17"/>
      <c r="G1128" s="50"/>
      <c r="H1128" s="32"/>
      <c r="I1128" s="13"/>
      <c r="J1128" s="50"/>
      <c r="K1128" s="50"/>
      <c r="M1128" s="50"/>
    </row>
    <row r="1129" spans="1:13" x14ac:dyDescent="0.35">
      <c r="A1129" s="48"/>
      <c r="B1129" s="17"/>
      <c r="C1129" s="17"/>
      <c r="D1129" s="17"/>
      <c r="E1129" s="17"/>
      <c r="F1129" s="17"/>
      <c r="G1129" s="50"/>
      <c r="H1129" s="32"/>
      <c r="I1129" s="13"/>
      <c r="J1129" s="50"/>
      <c r="K1129" s="50"/>
      <c r="M1129" s="50"/>
    </row>
    <row r="1130" spans="1:13" x14ac:dyDescent="0.35">
      <c r="A1130" s="48"/>
      <c r="B1130" s="17"/>
      <c r="C1130" s="17"/>
      <c r="D1130" s="17"/>
      <c r="E1130" s="17"/>
      <c r="F1130" s="17"/>
      <c r="G1130" s="50"/>
      <c r="H1130" s="32"/>
      <c r="I1130" s="13"/>
      <c r="J1130" s="50"/>
      <c r="K1130" s="50"/>
      <c r="M1130" s="50"/>
    </row>
    <row r="1131" spans="1:13" x14ac:dyDescent="0.35">
      <c r="A1131" s="48"/>
      <c r="B1131" s="17"/>
      <c r="C1131" s="17"/>
      <c r="D1131" s="17"/>
      <c r="E1131" s="17"/>
      <c r="F1131" s="17"/>
      <c r="G1131" s="50"/>
      <c r="H1131" s="32"/>
      <c r="I1131" s="13"/>
      <c r="J1131" s="50"/>
      <c r="K1131" s="50"/>
      <c r="M1131" s="50"/>
    </row>
    <row r="1132" spans="1:13" x14ac:dyDescent="0.35">
      <c r="A1132" s="48"/>
      <c r="B1132" s="17"/>
      <c r="C1132" s="17"/>
      <c r="D1132" s="17"/>
      <c r="E1132" s="17"/>
      <c r="F1132" s="17"/>
      <c r="G1132" s="50"/>
      <c r="H1132" s="32"/>
      <c r="I1132" s="13"/>
      <c r="J1132" s="50"/>
      <c r="K1132" s="50"/>
      <c r="M1132" s="50"/>
    </row>
    <row r="1133" spans="1:13" x14ac:dyDescent="0.35">
      <c r="A1133" s="48"/>
      <c r="B1133" s="17"/>
      <c r="C1133" s="17"/>
      <c r="D1133" s="17"/>
      <c r="E1133" s="17"/>
      <c r="F1133" s="17"/>
      <c r="G1133" s="50"/>
      <c r="H1133" s="32"/>
      <c r="I1133" s="13"/>
      <c r="J1133" s="50"/>
      <c r="K1133" s="50"/>
      <c r="M1133" s="50"/>
    </row>
    <row r="1134" spans="1:13" x14ac:dyDescent="0.35">
      <c r="A1134" s="48"/>
      <c r="B1134" s="17"/>
      <c r="C1134" s="17"/>
      <c r="D1134" s="17"/>
      <c r="E1134" s="17"/>
      <c r="F1134" s="17"/>
      <c r="G1134" s="50"/>
      <c r="H1134" s="32"/>
      <c r="I1134" s="13"/>
      <c r="J1134" s="50"/>
      <c r="K1134" s="50"/>
      <c r="M1134" s="50"/>
    </row>
    <row r="1135" spans="1:13" x14ac:dyDescent="0.35">
      <c r="A1135" s="48"/>
      <c r="B1135" s="17"/>
      <c r="C1135" s="17"/>
      <c r="D1135" s="17"/>
      <c r="E1135" s="17"/>
      <c r="F1135" s="17"/>
      <c r="G1135" s="50"/>
      <c r="H1135" s="32"/>
      <c r="I1135" s="13"/>
      <c r="J1135" s="50"/>
      <c r="K1135" s="50"/>
      <c r="M1135" s="50"/>
    </row>
    <row r="1136" spans="1:13" x14ac:dyDescent="0.35">
      <c r="A1136" s="48"/>
      <c r="B1136" s="17"/>
      <c r="C1136" s="17"/>
      <c r="D1136" s="17"/>
      <c r="E1136" s="17"/>
      <c r="F1136" s="17"/>
      <c r="G1136" s="50"/>
      <c r="H1136" s="32"/>
      <c r="I1136" s="13"/>
      <c r="J1136" s="50"/>
      <c r="K1136" s="50"/>
      <c r="M1136" s="50"/>
    </row>
    <row r="1137" spans="1:13" x14ac:dyDescent="0.35">
      <c r="A1137" s="48"/>
      <c r="B1137" s="17"/>
      <c r="C1137" s="17"/>
      <c r="D1137" s="17"/>
      <c r="E1137" s="17"/>
      <c r="F1137" s="17"/>
      <c r="G1137" s="50"/>
      <c r="H1137" s="32"/>
      <c r="I1137" s="13"/>
      <c r="J1137" s="50"/>
      <c r="K1137" s="50"/>
      <c r="M1137" s="50"/>
    </row>
    <row r="1138" spans="1:13" x14ac:dyDescent="0.35">
      <c r="A1138" s="48"/>
      <c r="B1138" s="17"/>
      <c r="C1138" s="17"/>
      <c r="D1138" s="17"/>
      <c r="E1138" s="17"/>
      <c r="F1138" s="17"/>
      <c r="G1138" s="50"/>
      <c r="H1138" s="32"/>
      <c r="I1138" s="13"/>
      <c r="J1138" s="50"/>
      <c r="K1138" s="50"/>
      <c r="M1138" s="50"/>
    </row>
    <row r="1139" spans="1:13" x14ac:dyDescent="0.35">
      <c r="A1139" s="48"/>
      <c r="B1139" s="17"/>
      <c r="C1139" s="17"/>
      <c r="D1139" s="17"/>
      <c r="E1139" s="17"/>
      <c r="F1139" s="17"/>
      <c r="G1139" s="50"/>
      <c r="H1139" s="32"/>
      <c r="I1139" s="13"/>
      <c r="J1139" s="50"/>
      <c r="K1139" s="50"/>
      <c r="M1139" s="50"/>
    </row>
    <row r="1140" spans="1:13" x14ac:dyDescent="0.35">
      <c r="A1140" s="48"/>
      <c r="B1140" s="17"/>
      <c r="C1140" s="17"/>
      <c r="D1140" s="17"/>
      <c r="E1140" s="17"/>
      <c r="F1140" s="17"/>
      <c r="G1140" s="50"/>
      <c r="H1140" s="32"/>
      <c r="I1140" s="13"/>
      <c r="J1140" s="50"/>
      <c r="K1140" s="50"/>
      <c r="M1140" s="50"/>
    </row>
    <row r="1141" spans="1:13" x14ac:dyDescent="0.35">
      <c r="A1141" s="48"/>
      <c r="B1141" s="17"/>
      <c r="C1141" s="17"/>
      <c r="D1141" s="17"/>
      <c r="E1141" s="17"/>
      <c r="F1141" s="17"/>
      <c r="G1141" s="50"/>
      <c r="H1141" s="32"/>
      <c r="I1141" s="13"/>
      <c r="J1141" s="50"/>
      <c r="K1141" s="50"/>
      <c r="M1141" s="50"/>
    </row>
    <row r="1142" spans="1:13" x14ac:dyDescent="0.35">
      <c r="A1142" s="48"/>
      <c r="B1142" s="17"/>
      <c r="C1142" s="17"/>
      <c r="D1142" s="17"/>
      <c r="E1142" s="17"/>
      <c r="F1142" s="17"/>
      <c r="G1142" s="50"/>
      <c r="H1142" s="32"/>
      <c r="I1142" s="13"/>
      <c r="J1142" s="50"/>
      <c r="K1142" s="50"/>
      <c r="M1142" s="50"/>
    </row>
    <row r="1143" spans="1:13" x14ac:dyDescent="0.35">
      <c r="A1143" s="48"/>
      <c r="B1143" s="17"/>
      <c r="C1143" s="17"/>
      <c r="D1143" s="17"/>
      <c r="E1143" s="17"/>
      <c r="F1143" s="17"/>
      <c r="G1143" s="50"/>
      <c r="H1143" s="32"/>
      <c r="I1143" s="13"/>
      <c r="J1143" s="50"/>
      <c r="K1143" s="50"/>
      <c r="M1143" s="50"/>
    </row>
    <row r="1144" spans="1:13" x14ac:dyDescent="0.35">
      <c r="A1144" s="48"/>
      <c r="B1144" s="17"/>
      <c r="C1144" s="17"/>
      <c r="D1144" s="17"/>
      <c r="E1144" s="17"/>
      <c r="F1144" s="17"/>
      <c r="G1144" s="50"/>
      <c r="H1144" s="32"/>
      <c r="I1144" s="13"/>
      <c r="J1144" s="50"/>
      <c r="K1144" s="50"/>
      <c r="M1144" s="50"/>
    </row>
    <row r="1145" spans="1:13" x14ac:dyDescent="0.35">
      <c r="A1145" s="48"/>
      <c r="B1145" s="17"/>
      <c r="C1145" s="17"/>
      <c r="D1145" s="17"/>
      <c r="E1145" s="17"/>
      <c r="F1145" s="17"/>
      <c r="G1145" s="50"/>
      <c r="H1145" s="32"/>
      <c r="I1145" s="13"/>
      <c r="J1145" s="50"/>
      <c r="K1145" s="50"/>
      <c r="M1145" s="50"/>
    </row>
    <row r="1146" spans="1:13" x14ac:dyDescent="0.35">
      <c r="A1146" s="48"/>
      <c r="B1146" s="17"/>
      <c r="C1146" s="17"/>
      <c r="D1146" s="17"/>
      <c r="E1146" s="17"/>
      <c r="F1146" s="17"/>
      <c r="G1146" s="50"/>
      <c r="H1146" s="32"/>
      <c r="I1146" s="13"/>
      <c r="J1146" s="50"/>
      <c r="K1146" s="50"/>
      <c r="M1146" s="50"/>
    </row>
    <row r="1147" spans="1:13" x14ac:dyDescent="0.35">
      <c r="A1147" s="48"/>
      <c r="B1147" s="17"/>
      <c r="C1147" s="17"/>
      <c r="D1147" s="17"/>
      <c r="E1147" s="17"/>
      <c r="F1147" s="17"/>
      <c r="G1147" s="50"/>
      <c r="H1147" s="32"/>
      <c r="I1147" s="13"/>
      <c r="J1147" s="50"/>
      <c r="K1147" s="50"/>
      <c r="M1147" s="50"/>
    </row>
    <row r="1148" spans="1:13" x14ac:dyDescent="0.35">
      <c r="A1148" s="48"/>
      <c r="B1148" s="17"/>
      <c r="C1148" s="17"/>
      <c r="D1148" s="17"/>
      <c r="E1148" s="17"/>
      <c r="F1148" s="17"/>
      <c r="G1148" s="50"/>
      <c r="H1148" s="32"/>
      <c r="I1148" s="13"/>
      <c r="J1148" s="50"/>
      <c r="K1148" s="50"/>
      <c r="M1148" s="50"/>
    </row>
    <row r="1149" spans="1:13" x14ac:dyDescent="0.35">
      <c r="A1149" s="48"/>
      <c r="B1149" s="17"/>
      <c r="C1149" s="17"/>
      <c r="D1149" s="17"/>
      <c r="E1149" s="17"/>
      <c r="F1149" s="17"/>
      <c r="G1149" s="50"/>
      <c r="H1149" s="32"/>
      <c r="I1149" s="13"/>
      <c r="J1149" s="50"/>
      <c r="K1149" s="50"/>
      <c r="M1149" s="50"/>
    </row>
    <row r="1150" spans="1:13" x14ac:dyDescent="0.35">
      <c r="A1150" s="48"/>
      <c r="B1150" s="17"/>
      <c r="C1150" s="17"/>
      <c r="D1150" s="17"/>
      <c r="E1150" s="17"/>
      <c r="F1150" s="17"/>
      <c r="G1150" s="50"/>
      <c r="H1150" s="32"/>
      <c r="I1150" s="13"/>
      <c r="J1150" s="50"/>
      <c r="K1150" s="50"/>
      <c r="M1150" s="50"/>
    </row>
    <row r="1151" spans="1:13" x14ac:dyDescent="0.35">
      <c r="A1151" s="48"/>
      <c r="B1151" s="17"/>
      <c r="C1151" s="17"/>
      <c r="D1151" s="17"/>
      <c r="E1151" s="17"/>
      <c r="F1151" s="17"/>
      <c r="G1151" s="50"/>
      <c r="H1151" s="32"/>
      <c r="I1151" s="13"/>
      <c r="J1151" s="50"/>
      <c r="K1151" s="50"/>
      <c r="M1151" s="50"/>
    </row>
    <row r="1152" spans="1:13" x14ac:dyDescent="0.35">
      <c r="A1152" s="48"/>
      <c r="B1152" s="17"/>
      <c r="C1152" s="17"/>
      <c r="D1152" s="17"/>
      <c r="E1152" s="17"/>
      <c r="F1152" s="17"/>
      <c r="G1152" s="50"/>
      <c r="H1152" s="32"/>
      <c r="I1152" s="13"/>
      <c r="J1152" s="50"/>
      <c r="K1152" s="50"/>
      <c r="M1152" s="50"/>
    </row>
    <row r="1153" spans="1:13" x14ac:dyDescent="0.35">
      <c r="A1153" s="48"/>
      <c r="B1153" s="17"/>
      <c r="C1153" s="17"/>
      <c r="D1153" s="17"/>
      <c r="E1153" s="17"/>
      <c r="F1153" s="17"/>
      <c r="G1153" s="50"/>
      <c r="H1153" s="32"/>
      <c r="I1153" s="13"/>
      <c r="J1153" s="50"/>
      <c r="K1153" s="50"/>
      <c r="M1153" s="50"/>
    </row>
    <row r="1154" spans="1:13" x14ac:dyDescent="0.35">
      <c r="A1154" s="48"/>
      <c r="B1154" s="17"/>
      <c r="C1154" s="17"/>
      <c r="D1154" s="17"/>
      <c r="E1154" s="17"/>
      <c r="F1154" s="17"/>
      <c r="G1154" s="50"/>
      <c r="H1154" s="32"/>
      <c r="I1154" s="13"/>
      <c r="J1154" s="50"/>
      <c r="K1154" s="50"/>
      <c r="M1154" s="50"/>
    </row>
    <row r="1155" spans="1:13" x14ac:dyDescent="0.35">
      <c r="A1155" s="48"/>
      <c r="B1155" s="17"/>
      <c r="C1155" s="17"/>
      <c r="D1155" s="17"/>
      <c r="E1155" s="17"/>
      <c r="F1155" s="17"/>
      <c r="G1155" s="50"/>
      <c r="H1155" s="32"/>
      <c r="I1155" s="13"/>
      <c r="J1155" s="50"/>
      <c r="K1155" s="50"/>
      <c r="M1155" s="50"/>
    </row>
    <row r="1156" spans="1:13" x14ac:dyDescent="0.35">
      <c r="A1156" s="48"/>
      <c r="B1156" s="17"/>
      <c r="C1156" s="17"/>
      <c r="D1156" s="17"/>
      <c r="E1156" s="17"/>
      <c r="F1156" s="17"/>
      <c r="G1156" s="50"/>
      <c r="H1156" s="32"/>
      <c r="I1156" s="13"/>
      <c r="J1156" s="50"/>
      <c r="K1156" s="50"/>
      <c r="M1156" s="50"/>
    </row>
    <row r="1157" spans="1:13" x14ac:dyDescent="0.35">
      <c r="A1157" s="48"/>
      <c r="B1157" s="17"/>
      <c r="C1157" s="17"/>
      <c r="D1157" s="17"/>
      <c r="E1157" s="17"/>
      <c r="F1157" s="17"/>
      <c r="G1157" s="50"/>
      <c r="H1157" s="32"/>
      <c r="I1157" s="13"/>
      <c r="J1157" s="50"/>
      <c r="K1157" s="50"/>
      <c r="M1157" s="50"/>
    </row>
    <row r="1158" spans="1:13" x14ac:dyDescent="0.35">
      <c r="A1158" s="48"/>
      <c r="B1158" s="17"/>
      <c r="C1158" s="17"/>
      <c r="D1158" s="17"/>
      <c r="E1158" s="17"/>
      <c r="F1158" s="17"/>
      <c r="G1158" s="50"/>
      <c r="H1158" s="32"/>
      <c r="I1158" s="13"/>
      <c r="J1158" s="50"/>
      <c r="K1158" s="50"/>
      <c r="M1158" s="50"/>
    </row>
    <row r="1159" spans="1:13" x14ac:dyDescent="0.35">
      <c r="A1159" s="48"/>
      <c r="B1159" s="17"/>
      <c r="C1159" s="17"/>
      <c r="D1159" s="17"/>
      <c r="E1159" s="17"/>
      <c r="F1159" s="17"/>
      <c r="G1159" s="50"/>
      <c r="H1159" s="32"/>
      <c r="I1159" s="13"/>
      <c r="J1159" s="50"/>
      <c r="K1159" s="50"/>
      <c r="M1159" s="50"/>
    </row>
    <row r="1160" spans="1:13" x14ac:dyDescent="0.35">
      <c r="A1160" s="48"/>
      <c r="B1160" s="17"/>
      <c r="C1160" s="17"/>
      <c r="D1160" s="17"/>
      <c r="E1160" s="17"/>
      <c r="F1160" s="17"/>
      <c r="G1160" s="50"/>
      <c r="H1160" s="32"/>
      <c r="I1160" s="13"/>
      <c r="J1160" s="50"/>
      <c r="K1160" s="50"/>
      <c r="M1160" s="50"/>
    </row>
    <row r="1161" spans="1:13" x14ac:dyDescent="0.35">
      <c r="A1161" s="48"/>
      <c r="B1161" s="17"/>
      <c r="C1161" s="17"/>
      <c r="D1161" s="17"/>
      <c r="E1161" s="17"/>
      <c r="F1161" s="17"/>
      <c r="G1161" s="50"/>
      <c r="H1161" s="32"/>
      <c r="I1161" s="13"/>
      <c r="J1161" s="50"/>
      <c r="K1161" s="50"/>
      <c r="M1161" s="50"/>
    </row>
    <row r="1162" spans="1:13" x14ac:dyDescent="0.35">
      <c r="A1162" s="48"/>
      <c r="B1162" s="17"/>
      <c r="C1162" s="17"/>
      <c r="D1162" s="17"/>
      <c r="E1162" s="17"/>
      <c r="F1162" s="17"/>
      <c r="G1162" s="50"/>
      <c r="H1162" s="32"/>
      <c r="I1162" s="13"/>
      <c r="J1162" s="50"/>
      <c r="K1162" s="50"/>
      <c r="M1162" s="50"/>
    </row>
    <row r="1163" spans="1:13" x14ac:dyDescent="0.35">
      <c r="A1163" s="48"/>
      <c r="B1163" s="17"/>
      <c r="C1163" s="17"/>
      <c r="D1163" s="17"/>
      <c r="E1163" s="17"/>
      <c r="F1163" s="17"/>
      <c r="G1163" s="50"/>
      <c r="H1163" s="32"/>
      <c r="I1163" s="13"/>
      <c r="J1163" s="50"/>
      <c r="K1163" s="50"/>
      <c r="M1163" s="50"/>
    </row>
    <row r="1164" spans="1:13" x14ac:dyDescent="0.35">
      <c r="A1164" s="48"/>
      <c r="B1164" s="17"/>
      <c r="C1164" s="17"/>
      <c r="D1164" s="17"/>
      <c r="E1164" s="17"/>
      <c r="F1164" s="17"/>
      <c r="G1164" s="50"/>
      <c r="H1164" s="32"/>
      <c r="I1164" s="13"/>
      <c r="J1164" s="50"/>
      <c r="K1164" s="50"/>
      <c r="M1164" s="50"/>
    </row>
    <row r="1165" spans="1:13" x14ac:dyDescent="0.35">
      <c r="A1165" s="48"/>
      <c r="B1165" s="17"/>
      <c r="C1165" s="17"/>
      <c r="D1165" s="17"/>
      <c r="E1165" s="17"/>
      <c r="F1165" s="17"/>
      <c r="G1165" s="50"/>
      <c r="H1165" s="32"/>
      <c r="I1165" s="13"/>
      <c r="J1165" s="50"/>
      <c r="K1165" s="50"/>
      <c r="M1165" s="50"/>
    </row>
    <row r="1166" spans="1:13" x14ac:dyDescent="0.35">
      <c r="A1166" s="48"/>
      <c r="B1166" s="17"/>
      <c r="C1166" s="17"/>
      <c r="D1166" s="17"/>
      <c r="E1166" s="17"/>
      <c r="F1166" s="17"/>
      <c r="G1166" s="50"/>
      <c r="H1166" s="32"/>
      <c r="I1166" s="13"/>
      <c r="J1166" s="50"/>
      <c r="K1166" s="50"/>
      <c r="M1166" s="50"/>
    </row>
    <row r="1167" spans="1:13" x14ac:dyDescent="0.35">
      <c r="A1167" s="48"/>
      <c r="B1167" s="17"/>
      <c r="C1167" s="17"/>
      <c r="D1167" s="17"/>
      <c r="E1167" s="17"/>
      <c r="F1167" s="17"/>
      <c r="G1167" s="50"/>
      <c r="H1167" s="32"/>
      <c r="I1167" s="13"/>
      <c r="J1167" s="50"/>
      <c r="K1167" s="50"/>
      <c r="M1167" s="50"/>
    </row>
    <row r="1168" spans="1:13" x14ac:dyDescent="0.35">
      <c r="A1168" s="48"/>
      <c r="B1168" s="17"/>
      <c r="C1168" s="17"/>
      <c r="D1168" s="17"/>
      <c r="E1168" s="17"/>
      <c r="F1168" s="17"/>
      <c r="G1168" s="50"/>
      <c r="H1168" s="32"/>
      <c r="I1168" s="13"/>
      <c r="J1168" s="50"/>
      <c r="K1168" s="50"/>
      <c r="M1168" s="50"/>
    </row>
    <row r="1169" spans="1:13" x14ac:dyDescent="0.35">
      <c r="A1169" s="48"/>
      <c r="B1169" s="17"/>
      <c r="C1169" s="17"/>
      <c r="D1169" s="17"/>
      <c r="E1169" s="17"/>
      <c r="F1169" s="17"/>
      <c r="G1169" s="50"/>
      <c r="H1169" s="32"/>
      <c r="I1169" s="13"/>
      <c r="J1169" s="50"/>
      <c r="K1169" s="50"/>
      <c r="M1169" s="50"/>
    </row>
    <row r="1170" spans="1:13" x14ac:dyDescent="0.35">
      <c r="A1170" s="48"/>
      <c r="B1170" s="17"/>
      <c r="C1170" s="17"/>
      <c r="D1170" s="17"/>
      <c r="E1170" s="17"/>
      <c r="F1170" s="17"/>
      <c r="G1170" s="50"/>
      <c r="H1170" s="32"/>
      <c r="I1170" s="13"/>
      <c r="J1170" s="50"/>
      <c r="K1170" s="50"/>
      <c r="M1170" s="50"/>
    </row>
    <row r="1171" spans="1:13" x14ac:dyDescent="0.35">
      <c r="A1171" s="48"/>
      <c r="B1171" s="17"/>
      <c r="C1171" s="17"/>
      <c r="D1171" s="17"/>
      <c r="E1171" s="17"/>
      <c r="F1171" s="17"/>
      <c r="G1171" s="50"/>
      <c r="H1171" s="32"/>
      <c r="I1171" s="13"/>
      <c r="J1171" s="50"/>
      <c r="K1171" s="50"/>
      <c r="M1171" s="50"/>
    </row>
    <row r="1172" spans="1:13" x14ac:dyDescent="0.35">
      <c r="A1172" s="48"/>
      <c r="B1172" s="17"/>
      <c r="C1172" s="17"/>
      <c r="D1172" s="17"/>
      <c r="E1172" s="17"/>
      <c r="F1172" s="17"/>
      <c r="G1172" s="50"/>
      <c r="H1172" s="32"/>
      <c r="I1172" s="13"/>
      <c r="J1172" s="50"/>
      <c r="K1172" s="50"/>
      <c r="M1172" s="50"/>
    </row>
    <row r="1173" spans="1:13" x14ac:dyDescent="0.35">
      <c r="A1173" s="48"/>
      <c r="B1173" s="17"/>
      <c r="C1173" s="17"/>
      <c r="D1173" s="17"/>
      <c r="E1173" s="17"/>
      <c r="F1173" s="17"/>
      <c r="G1173" s="50"/>
      <c r="H1173" s="32"/>
      <c r="I1173" s="13"/>
      <c r="J1173" s="50"/>
      <c r="K1173" s="50"/>
      <c r="M1173" s="50"/>
    </row>
    <row r="1174" spans="1:13" x14ac:dyDescent="0.35">
      <c r="A1174" s="48"/>
      <c r="B1174" s="17"/>
      <c r="C1174" s="17"/>
      <c r="D1174" s="17"/>
      <c r="E1174" s="17"/>
      <c r="F1174" s="17"/>
      <c r="G1174" s="50"/>
      <c r="H1174" s="32"/>
      <c r="I1174" s="13"/>
      <c r="J1174" s="50"/>
      <c r="K1174" s="50"/>
      <c r="M1174" s="50"/>
    </row>
    <row r="1175" spans="1:13" x14ac:dyDescent="0.35">
      <c r="A1175" s="48"/>
      <c r="B1175" s="17"/>
      <c r="C1175" s="17"/>
      <c r="D1175" s="17"/>
      <c r="E1175" s="17"/>
      <c r="F1175" s="17"/>
      <c r="G1175" s="50"/>
      <c r="H1175" s="32"/>
      <c r="I1175" s="13"/>
      <c r="J1175" s="50"/>
      <c r="K1175" s="50"/>
      <c r="M1175" s="50"/>
    </row>
    <row r="1176" spans="1:13" x14ac:dyDescent="0.35">
      <c r="A1176" s="48"/>
      <c r="B1176" s="17"/>
      <c r="C1176" s="17"/>
      <c r="D1176" s="17"/>
      <c r="E1176" s="17"/>
      <c r="F1176" s="17"/>
      <c r="G1176" s="50"/>
      <c r="H1176" s="32"/>
      <c r="I1176" s="13"/>
      <c r="J1176" s="50"/>
      <c r="K1176" s="50"/>
      <c r="M1176" s="50"/>
    </row>
    <row r="1177" spans="1:13" x14ac:dyDescent="0.35">
      <c r="A1177" s="48"/>
      <c r="B1177" s="17"/>
      <c r="C1177" s="17"/>
      <c r="D1177" s="17"/>
      <c r="E1177" s="17"/>
      <c r="F1177" s="17"/>
      <c r="G1177" s="50"/>
      <c r="H1177" s="32"/>
      <c r="I1177" s="13"/>
      <c r="J1177" s="50"/>
      <c r="K1177" s="50"/>
      <c r="M1177" s="50"/>
    </row>
    <row r="1178" spans="1:13" x14ac:dyDescent="0.35">
      <c r="A1178" s="48"/>
      <c r="B1178" s="17"/>
      <c r="C1178" s="17"/>
      <c r="D1178" s="17"/>
      <c r="E1178" s="17"/>
      <c r="F1178" s="17"/>
      <c r="G1178" s="50"/>
      <c r="H1178" s="32"/>
      <c r="I1178" s="13"/>
      <c r="J1178" s="50"/>
      <c r="K1178" s="50"/>
      <c r="M1178" s="50"/>
    </row>
    <row r="1179" spans="1:13" x14ac:dyDescent="0.35">
      <c r="A1179" s="48"/>
      <c r="B1179" s="17"/>
      <c r="C1179" s="17"/>
      <c r="D1179" s="17"/>
      <c r="E1179" s="17"/>
      <c r="F1179" s="17"/>
      <c r="G1179" s="50"/>
      <c r="H1179" s="32"/>
      <c r="I1179" s="13"/>
      <c r="J1179" s="50"/>
      <c r="K1179" s="50"/>
      <c r="M1179" s="50"/>
    </row>
    <row r="1180" spans="1:13" x14ac:dyDescent="0.35">
      <c r="A1180" s="48"/>
      <c r="B1180" s="17"/>
      <c r="C1180" s="17"/>
      <c r="D1180" s="17"/>
      <c r="E1180" s="17"/>
      <c r="F1180" s="17"/>
      <c r="G1180" s="50"/>
      <c r="H1180" s="32"/>
      <c r="I1180" s="13"/>
      <c r="J1180" s="50"/>
      <c r="K1180" s="50"/>
      <c r="M1180" s="50"/>
    </row>
    <row r="1181" spans="1:13" x14ac:dyDescent="0.35">
      <c r="A1181" s="48"/>
      <c r="B1181" s="17"/>
      <c r="C1181" s="17"/>
      <c r="D1181" s="17"/>
      <c r="E1181" s="17"/>
      <c r="F1181" s="17"/>
      <c r="G1181" s="50"/>
      <c r="H1181" s="32"/>
      <c r="I1181" s="13"/>
      <c r="J1181" s="50"/>
      <c r="K1181" s="50"/>
      <c r="M1181" s="50"/>
    </row>
    <row r="1182" spans="1:13" x14ac:dyDescent="0.35">
      <c r="A1182" s="48"/>
      <c r="B1182" s="17"/>
      <c r="C1182" s="17"/>
      <c r="D1182" s="17"/>
      <c r="E1182" s="17"/>
      <c r="F1182" s="17"/>
      <c r="G1182" s="50"/>
      <c r="H1182" s="32"/>
      <c r="I1182" s="13"/>
      <c r="J1182" s="50"/>
      <c r="K1182" s="50"/>
      <c r="M1182" s="50"/>
    </row>
    <row r="1183" spans="1:13" x14ac:dyDescent="0.35">
      <c r="A1183" s="48"/>
      <c r="B1183" s="17"/>
      <c r="C1183" s="17"/>
      <c r="D1183" s="17"/>
      <c r="E1183" s="17"/>
      <c r="F1183" s="17"/>
      <c r="G1183" s="50"/>
      <c r="H1183" s="32"/>
      <c r="I1183" s="13"/>
      <c r="J1183" s="50"/>
      <c r="K1183" s="50"/>
      <c r="M1183" s="50"/>
    </row>
    <row r="1184" spans="1:13" x14ac:dyDescent="0.35">
      <c r="A1184" s="48"/>
      <c r="B1184" s="17"/>
      <c r="C1184" s="17"/>
      <c r="D1184" s="17"/>
      <c r="E1184" s="17"/>
      <c r="F1184" s="17"/>
      <c r="G1184" s="50"/>
      <c r="H1184" s="32"/>
      <c r="I1184" s="13"/>
      <c r="J1184" s="50"/>
      <c r="K1184" s="50"/>
      <c r="M1184" s="50"/>
    </row>
    <row r="1185" spans="1:13" x14ac:dyDescent="0.35">
      <c r="A1185" s="48"/>
      <c r="B1185" s="17"/>
      <c r="C1185" s="17"/>
      <c r="D1185" s="17"/>
      <c r="E1185" s="17"/>
      <c r="F1185" s="17"/>
      <c r="G1185" s="50"/>
      <c r="H1185" s="32"/>
      <c r="I1185" s="13"/>
      <c r="J1185" s="50"/>
      <c r="K1185" s="50"/>
      <c r="M1185" s="50"/>
    </row>
    <row r="1186" spans="1:13" x14ac:dyDescent="0.35">
      <c r="A1186" s="48"/>
      <c r="B1186" s="17"/>
      <c r="C1186" s="17"/>
      <c r="D1186" s="17"/>
      <c r="E1186" s="17"/>
      <c r="F1186" s="17"/>
      <c r="G1186" s="50"/>
      <c r="H1186" s="32"/>
      <c r="I1186" s="13"/>
      <c r="J1186" s="50"/>
      <c r="K1186" s="50"/>
      <c r="M1186" s="50"/>
    </row>
    <row r="1187" spans="1:13" x14ac:dyDescent="0.35">
      <c r="A1187" s="48"/>
      <c r="B1187" s="17"/>
      <c r="C1187" s="17"/>
      <c r="D1187" s="17"/>
      <c r="E1187" s="17"/>
      <c r="F1187" s="17"/>
      <c r="G1187" s="50"/>
      <c r="H1187" s="32"/>
      <c r="I1187" s="13"/>
      <c r="J1187" s="50"/>
      <c r="K1187" s="50"/>
      <c r="M1187" s="50"/>
    </row>
    <row r="1188" spans="1:13" x14ac:dyDescent="0.35">
      <c r="A1188" s="48"/>
      <c r="B1188" s="17"/>
      <c r="C1188" s="17"/>
      <c r="D1188" s="17"/>
      <c r="E1188" s="17"/>
      <c r="F1188" s="17"/>
      <c r="G1188" s="50"/>
      <c r="H1188" s="32"/>
      <c r="I1188" s="13"/>
      <c r="J1188" s="50"/>
      <c r="K1188" s="50"/>
      <c r="M1188" s="50"/>
    </row>
    <row r="1189" spans="1:13" x14ac:dyDescent="0.35">
      <c r="A1189" s="48"/>
      <c r="B1189" s="17"/>
      <c r="C1189" s="17"/>
      <c r="D1189" s="17"/>
      <c r="E1189" s="17"/>
      <c r="F1189" s="17"/>
      <c r="G1189" s="50"/>
      <c r="H1189" s="32"/>
      <c r="I1189" s="13"/>
      <c r="J1189" s="50"/>
      <c r="K1189" s="50"/>
      <c r="M1189" s="50"/>
    </row>
    <row r="1190" spans="1:13" x14ac:dyDescent="0.35">
      <c r="A1190" s="48"/>
      <c r="B1190" s="17"/>
      <c r="C1190" s="17"/>
      <c r="D1190" s="17"/>
      <c r="E1190" s="17"/>
      <c r="F1190" s="17"/>
      <c r="G1190" s="50"/>
      <c r="H1190" s="32"/>
      <c r="I1190" s="13"/>
      <c r="J1190" s="50"/>
      <c r="K1190" s="50"/>
      <c r="M1190" s="50"/>
    </row>
    <row r="1191" spans="1:13" x14ac:dyDescent="0.35">
      <c r="A1191" s="48"/>
      <c r="B1191" s="17"/>
      <c r="C1191" s="17"/>
      <c r="D1191" s="17"/>
      <c r="E1191" s="17"/>
      <c r="F1191" s="17"/>
      <c r="G1191" s="50"/>
      <c r="H1191" s="32"/>
      <c r="I1191" s="13"/>
      <c r="J1191" s="50"/>
      <c r="K1191" s="50"/>
      <c r="M1191" s="50"/>
    </row>
    <row r="1192" spans="1:13" x14ac:dyDescent="0.35">
      <c r="A1192" s="48"/>
      <c r="B1192" s="17"/>
      <c r="C1192" s="17"/>
      <c r="D1192" s="17"/>
      <c r="E1192" s="17"/>
      <c r="F1192" s="17"/>
      <c r="G1192" s="50"/>
      <c r="H1192" s="32"/>
      <c r="I1192" s="13"/>
      <c r="J1192" s="50"/>
      <c r="K1192" s="50"/>
      <c r="M1192" s="50"/>
    </row>
    <row r="1193" spans="1:13" x14ac:dyDescent="0.35">
      <c r="A1193" s="48"/>
      <c r="B1193" s="17"/>
      <c r="C1193" s="17"/>
      <c r="D1193" s="17"/>
      <c r="E1193" s="17"/>
      <c r="F1193" s="17"/>
      <c r="G1193" s="50"/>
      <c r="H1193" s="32"/>
      <c r="I1193" s="13"/>
      <c r="J1193" s="50"/>
      <c r="K1193" s="50"/>
      <c r="M1193" s="50"/>
    </row>
    <row r="1194" spans="1:13" x14ac:dyDescent="0.35">
      <c r="A1194" s="48"/>
      <c r="B1194" s="17"/>
      <c r="C1194" s="17"/>
      <c r="D1194" s="17"/>
      <c r="E1194" s="17"/>
      <c r="F1194" s="17"/>
      <c r="G1194" s="50"/>
      <c r="H1194" s="32"/>
      <c r="I1194" s="13"/>
      <c r="J1194" s="50"/>
      <c r="K1194" s="50"/>
      <c r="M1194" s="50"/>
    </row>
    <row r="1195" spans="1:13" x14ac:dyDescent="0.35">
      <c r="A1195" s="48"/>
      <c r="B1195" s="17"/>
      <c r="C1195" s="17"/>
      <c r="D1195" s="17"/>
      <c r="E1195" s="17"/>
      <c r="F1195" s="17"/>
      <c r="G1195" s="50"/>
      <c r="H1195" s="32"/>
      <c r="I1195" s="13"/>
      <c r="J1195" s="50"/>
      <c r="K1195" s="50"/>
      <c r="M1195" s="50"/>
    </row>
    <row r="1196" spans="1:13" x14ac:dyDescent="0.35">
      <c r="A1196" s="48"/>
      <c r="B1196" s="17"/>
      <c r="C1196" s="17"/>
      <c r="D1196" s="17"/>
      <c r="E1196" s="17"/>
      <c r="F1196" s="17"/>
      <c r="G1196" s="50"/>
      <c r="H1196" s="32"/>
      <c r="I1196" s="13"/>
      <c r="J1196" s="50"/>
      <c r="K1196" s="50"/>
      <c r="M1196" s="50"/>
    </row>
    <row r="1197" spans="1:13" x14ac:dyDescent="0.35">
      <c r="A1197" s="48"/>
      <c r="B1197" s="17"/>
      <c r="C1197" s="17"/>
      <c r="D1197" s="17"/>
      <c r="E1197" s="17"/>
      <c r="F1197" s="17"/>
      <c r="G1197" s="50"/>
      <c r="H1197" s="32"/>
      <c r="I1197" s="13"/>
      <c r="J1197" s="50"/>
      <c r="K1197" s="50"/>
      <c r="M1197" s="50"/>
    </row>
    <row r="1198" spans="1:13" x14ac:dyDescent="0.35">
      <c r="A1198" s="48"/>
      <c r="B1198" s="17"/>
      <c r="C1198" s="17"/>
      <c r="D1198" s="17"/>
      <c r="E1198" s="17"/>
      <c r="F1198" s="17"/>
      <c r="G1198" s="50"/>
      <c r="H1198" s="32"/>
      <c r="I1198" s="13"/>
      <c r="J1198" s="50"/>
      <c r="K1198" s="50"/>
      <c r="M1198" s="50"/>
    </row>
    <row r="1199" spans="1:13" x14ac:dyDescent="0.35">
      <c r="A1199" s="48"/>
      <c r="B1199" s="17"/>
      <c r="C1199" s="17"/>
      <c r="D1199" s="17"/>
      <c r="E1199" s="17"/>
      <c r="F1199" s="17"/>
      <c r="G1199" s="50"/>
      <c r="H1199" s="32"/>
      <c r="I1199" s="13"/>
      <c r="J1199" s="50"/>
      <c r="K1199" s="50"/>
      <c r="M1199" s="50"/>
    </row>
    <row r="1200" spans="1:13" x14ac:dyDescent="0.35">
      <c r="A1200" s="48"/>
      <c r="B1200" s="17"/>
      <c r="C1200" s="17"/>
      <c r="D1200" s="17"/>
      <c r="E1200" s="17"/>
      <c r="F1200" s="17"/>
      <c r="G1200" s="50"/>
      <c r="H1200" s="32"/>
      <c r="I1200" s="13"/>
      <c r="J1200" s="50"/>
      <c r="K1200" s="50"/>
      <c r="M1200" s="50"/>
    </row>
    <row r="1201" spans="1:13" x14ac:dyDescent="0.35">
      <c r="A1201" s="48"/>
      <c r="B1201" s="17"/>
      <c r="C1201" s="17"/>
      <c r="D1201" s="17"/>
      <c r="E1201" s="17"/>
      <c r="F1201" s="17"/>
      <c r="G1201" s="50"/>
      <c r="H1201" s="32"/>
      <c r="I1201" s="13"/>
      <c r="J1201" s="50"/>
      <c r="K1201" s="50"/>
      <c r="M1201" s="50"/>
    </row>
    <row r="1202" spans="1:13" x14ac:dyDescent="0.35">
      <c r="A1202" s="48"/>
      <c r="B1202" s="17"/>
      <c r="C1202" s="17"/>
      <c r="D1202" s="17"/>
      <c r="E1202" s="17"/>
      <c r="F1202" s="17"/>
      <c r="G1202" s="50"/>
      <c r="H1202" s="32"/>
      <c r="I1202" s="13"/>
      <c r="J1202" s="50"/>
      <c r="K1202" s="50"/>
      <c r="M1202" s="50"/>
    </row>
    <row r="1203" spans="1:13" x14ac:dyDescent="0.35">
      <c r="A1203" s="48"/>
      <c r="B1203" s="17"/>
      <c r="C1203" s="17"/>
      <c r="D1203" s="17"/>
      <c r="E1203" s="17"/>
      <c r="F1203" s="17"/>
      <c r="G1203" s="50"/>
      <c r="H1203" s="32"/>
      <c r="I1203" s="13"/>
      <c r="J1203" s="50"/>
      <c r="K1203" s="50"/>
      <c r="M1203" s="50"/>
    </row>
    <row r="1204" spans="1:13" x14ac:dyDescent="0.35">
      <c r="A1204" s="48"/>
      <c r="B1204" s="17"/>
      <c r="C1204" s="17"/>
      <c r="D1204" s="17"/>
      <c r="E1204" s="17"/>
      <c r="F1204" s="17"/>
      <c r="G1204" s="50"/>
      <c r="H1204" s="32"/>
      <c r="I1204" s="13"/>
      <c r="J1204" s="50"/>
      <c r="K1204" s="50"/>
      <c r="M1204" s="50"/>
    </row>
    <row r="1205" spans="1:13" x14ac:dyDescent="0.35">
      <c r="A1205" s="48"/>
      <c r="B1205" s="17"/>
      <c r="C1205" s="17"/>
      <c r="D1205" s="17"/>
      <c r="E1205" s="17"/>
      <c r="F1205" s="17"/>
      <c r="G1205" s="50"/>
      <c r="H1205" s="32"/>
      <c r="I1205" s="13"/>
      <c r="J1205" s="50"/>
      <c r="K1205" s="50"/>
      <c r="M1205" s="50"/>
    </row>
    <row r="1206" spans="1:13" x14ac:dyDescent="0.35">
      <c r="A1206" s="48"/>
      <c r="B1206" s="17"/>
      <c r="C1206" s="17"/>
      <c r="D1206" s="17"/>
      <c r="E1206" s="17"/>
      <c r="F1206" s="17"/>
      <c r="G1206" s="50"/>
      <c r="H1206" s="32"/>
      <c r="I1206" s="13"/>
      <c r="J1206" s="50"/>
      <c r="K1206" s="50"/>
      <c r="M1206" s="50"/>
    </row>
    <row r="1207" spans="1:13" x14ac:dyDescent="0.35">
      <c r="A1207" s="48"/>
      <c r="B1207" s="17"/>
      <c r="C1207" s="17"/>
      <c r="D1207" s="17"/>
      <c r="E1207" s="17"/>
      <c r="F1207" s="17"/>
      <c r="G1207" s="50"/>
      <c r="H1207" s="32"/>
      <c r="I1207" s="13"/>
      <c r="J1207" s="50"/>
      <c r="K1207" s="50"/>
      <c r="M1207" s="50"/>
    </row>
    <row r="1208" spans="1:13" x14ac:dyDescent="0.35">
      <c r="A1208" s="48"/>
      <c r="B1208" s="17"/>
      <c r="C1208" s="17"/>
      <c r="D1208" s="17"/>
      <c r="E1208" s="17"/>
      <c r="F1208" s="17"/>
      <c r="G1208" s="50"/>
      <c r="H1208" s="32"/>
      <c r="I1208" s="13"/>
      <c r="J1208" s="50"/>
      <c r="K1208" s="50"/>
      <c r="M1208" s="50"/>
    </row>
    <row r="1209" spans="1:13" x14ac:dyDescent="0.35">
      <c r="A1209" s="48"/>
      <c r="B1209" s="17"/>
      <c r="C1209" s="17"/>
      <c r="D1209" s="17"/>
      <c r="E1209" s="17"/>
      <c r="F1209" s="17"/>
      <c r="G1209" s="50"/>
      <c r="H1209" s="32"/>
      <c r="I1209" s="13"/>
      <c r="J1209" s="50"/>
      <c r="K1209" s="50"/>
      <c r="M1209" s="50"/>
    </row>
    <row r="1210" spans="1:13" x14ac:dyDescent="0.35">
      <c r="A1210" s="48"/>
      <c r="B1210" s="17"/>
      <c r="C1210" s="17"/>
      <c r="D1210" s="17"/>
      <c r="E1210" s="17"/>
      <c r="F1210" s="17"/>
      <c r="G1210" s="50"/>
      <c r="H1210" s="32"/>
      <c r="I1210" s="13"/>
      <c r="J1210" s="50"/>
      <c r="K1210" s="50"/>
      <c r="M1210" s="50"/>
    </row>
    <row r="1211" spans="1:13" x14ac:dyDescent="0.35">
      <c r="A1211" s="48"/>
      <c r="B1211" s="17"/>
      <c r="C1211" s="17"/>
      <c r="D1211" s="17"/>
      <c r="E1211" s="17"/>
      <c r="F1211" s="17"/>
      <c r="G1211" s="50"/>
      <c r="H1211" s="32"/>
      <c r="I1211" s="13"/>
      <c r="J1211" s="50"/>
      <c r="K1211" s="50"/>
      <c r="M1211" s="50"/>
    </row>
    <row r="1212" spans="1:13" x14ac:dyDescent="0.35">
      <c r="A1212" s="48"/>
      <c r="B1212" s="17"/>
      <c r="C1212" s="17"/>
      <c r="D1212" s="17"/>
      <c r="E1212" s="17"/>
      <c r="F1212" s="17"/>
      <c r="G1212" s="50"/>
      <c r="H1212" s="32"/>
      <c r="I1212" s="13"/>
      <c r="J1212" s="50"/>
      <c r="K1212" s="50"/>
      <c r="M1212" s="50"/>
    </row>
    <row r="1213" spans="1:13" x14ac:dyDescent="0.35">
      <c r="A1213" s="48"/>
      <c r="B1213" s="17"/>
      <c r="C1213" s="17"/>
      <c r="D1213" s="17"/>
      <c r="E1213" s="17"/>
      <c r="F1213" s="17"/>
      <c r="G1213" s="50"/>
      <c r="H1213" s="32"/>
      <c r="I1213" s="13"/>
      <c r="J1213" s="50"/>
      <c r="K1213" s="50"/>
      <c r="M1213" s="50"/>
    </row>
    <row r="1214" spans="1:13" x14ac:dyDescent="0.35">
      <c r="A1214" s="48"/>
      <c r="B1214" s="17"/>
      <c r="C1214" s="17"/>
      <c r="D1214" s="17"/>
      <c r="E1214" s="17"/>
      <c r="F1214" s="17"/>
      <c r="G1214" s="50"/>
      <c r="H1214" s="32"/>
      <c r="I1214" s="13"/>
      <c r="J1214" s="50"/>
      <c r="K1214" s="50"/>
      <c r="M1214" s="50"/>
    </row>
    <row r="1215" spans="1:13" x14ac:dyDescent="0.35">
      <c r="A1215" s="48"/>
      <c r="B1215" s="17"/>
      <c r="C1215" s="17"/>
      <c r="D1215" s="17"/>
      <c r="E1215" s="17"/>
      <c r="F1215" s="17"/>
      <c r="G1215" s="50"/>
      <c r="H1215" s="32"/>
      <c r="I1215" s="13"/>
      <c r="J1215" s="50"/>
      <c r="K1215" s="50"/>
      <c r="M1215" s="50"/>
    </row>
    <row r="1216" spans="1:13" x14ac:dyDescent="0.35">
      <c r="A1216" s="48"/>
      <c r="B1216" s="17"/>
      <c r="C1216" s="17"/>
      <c r="D1216" s="17"/>
      <c r="E1216" s="17"/>
      <c r="F1216" s="17"/>
      <c r="G1216" s="50"/>
      <c r="H1216" s="32"/>
      <c r="I1216" s="13"/>
      <c r="J1216" s="50"/>
      <c r="K1216" s="50"/>
      <c r="M1216" s="50"/>
    </row>
    <row r="1217" spans="1:13" x14ac:dyDescent="0.35">
      <c r="A1217" s="48"/>
      <c r="B1217" s="17"/>
      <c r="C1217" s="17"/>
      <c r="D1217" s="17"/>
      <c r="E1217" s="17"/>
      <c r="F1217" s="17"/>
      <c r="G1217" s="50"/>
      <c r="H1217" s="32"/>
      <c r="I1217" s="13"/>
      <c r="J1217" s="50"/>
      <c r="K1217" s="50"/>
      <c r="M1217" s="50"/>
    </row>
    <row r="1218" spans="1:13" x14ac:dyDescent="0.35">
      <c r="A1218" s="48"/>
      <c r="B1218" s="17"/>
      <c r="C1218" s="17"/>
      <c r="D1218" s="17"/>
      <c r="E1218" s="17"/>
      <c r="F1218" s="17"/>
      <c r="G1218" s="50"/>
      <c r="H1218" s="32"/>
      <c r="I1218" s="13"/>
      <c r="J1218" s="50"/>
      <c r="K1218" s="50"/>
      <c r="M1218" s="50"/>
    </row>
    <row r="1219" spans="1:13" x14ac:dyDescent="0.35">
      <c r="A1219" s="48"/>
      <c r="B1219" s="17"/>
      <c r="C1219" s="17"/>
      <c r="D1219" s="17"/>
      <c r="E1219" s="17"/>
      <c r="F1219" s="17"/>
      <c r="G1219" s="50"/>
      <c r="H1219" s="32"/>
      <c r="I1219" s="13"/>
      <c r="J1219" s="50"/>
      <c r="K1219" s="50"/>
      <c r="M1219" s="50"/>
    </row>
    <row r="1220" spans="1:13" x14ac:dyDescent="0.35">
      <c r="A1220" s="48"/>
      <c r="B1220" s="17"/>
      <c r="C1220" s="17"/>
      <c r="D1220" s="17"/>
      <c r="E1220" s="17"/>
      <c r="F1220" s="17"/>
      <c r="G1220" s="50"/>
      <c r="H1220" s="32"/>
      <c r="I1220" s="13"/>
      <c r="J1220" s="50"/>
      <c r="K1220" s="50"/>
      <c r="M1220" s="50"/>
    </row>
    <row r="1221" spans="1:13" x14ac:dyDescent="0.35">
      <c r="A1221" s="48"/>
      <c r="B1221" s="17"/>
      <c r="C1221" s="17"/>
      <c r="D1221" s="17"/>
      <c r="E1221" s="17"/>
      <c r="F1221" s="17"/>
      <c r="G1221" s="50"/>
      <c r="H1221" s="32"/>
      <c r="I1221" s="13"/>
      <c r="J1221" s="50"/>
      <c r="K1221" s="50"/>
      <c r="M1221" s="50"/>
    </row>
    <row r="1222" spans="1:13" x14ac:dyDescent="0.35">
      <c r="A1222" s="48"/>
      <c r="B1222" s="17"/>
      <c r="C1222" s="17"/>
      <c r="D1222" s="17"/>
      <c r="E1222" s="17"/>
      <c r="F1222" s="17"/>
      <c r="G1222" s="50"/>
      <c r="H1222" s="32"/>
      <c r="I1222" s="13"/>
      <c r="J1222" s="50"/>
      <c r="K1222" s="50"/>
      <c r="M1222" s="50"/>
    </row>
    <row r="1223" spans="1:13" x14ac:dyDescent="0.35">
      <c r="A1223" s="48"/>
      <c r="B1223" s="17"/>
      <c r="C1223" s="17"/>
      <c r="D1223" s="17"/>
      <c r="E1223" s="17"/>
      <c r="F1223" s="17"/>
      <c r="G1223" s="50"/>
      <c r="H1223" s="32"/>
      <c r="I1223" s="13"/>
      <c r="J1223" s="50"/>
      <c r="K1223" s="50"/>
      <c r="M1223" s="50"/>
    </row>
    <row r="1224" spans="1:13" x14ac:dyDescent="0.35">
      <c r="A1224" s="48"/>
      <c r="B1224" s="17"/>
      <c r="C1224" s="17"/>
      <c r="D1224" s="17"/>
      <c r="E1224" s="17"/>
      <c r="F1224" s="17"/>
      <c r="G1224" s="50"/>
      <c r="H1224" s="32"/>
      <c r="I1224" s="13"/>
      <c r="J1224" s="50"/>
      <c r="K1224" s="50"/>
      <c r="M1224" s="50"/>
    </row>
    <row r="1225" spans="1:13" x14ac:dyDescent="0.35">
      <c r="A1225" s="48"/>
      <c r="B1225" s="17"/>
      <c r="C1225" s="17"/>
      <c r="D1225" s="17"/>
      <c r="E1225" s="17"/>
      <c r="F1225" s="17"/>
      <c r="G1225" s="50"/>
      <c r="H1225" s="32"/>
      <c r="I1225" s="13"/>
      <c r="J1225" s="50"/>
      <c r="K1225" s="50"/>
      <c r="M1225" s="50"/>
    </row>
    <row r="1226" spans="1:13" x14ac:dyDescent="0.35">
      <c r="A1226" s="48"/>
      <c r="B1226" s="17"/>
      <c r="C1226" s="17"/>
      <c r="D1226" s="17"/>
      <c r="E1226" s="17"/>
      <c r="F1226" s="17"/>
      <c r="G1226" s="50"/>
      <c r="H1226" s="32"/>
      <c r="I1226" s="13"/>
      <c r="J1226" s="50"/>
      <c r="K1226" s="50"/>
      <c r="M1226" s="50"/>
    </row>
    <row r="1227" spans="1:13" x14ac:dyDescent="0.35">
      <c r="A1227" s="48"/>
      <c r="B1227" s="17"/>
      <c r="C1227" s="17"/>
      <c r="D1227" s="17"/>
      <c r="E1227" s="17"/>
      <c r="F1227" s="17"/>
      <c r="G1227" s="50"/>
      <c r="H1227" s="32"/>
      <c r="I1227" s="13"/>
      <c r="J1227" s="50"/>
      <c r="K1227" s="50"/>
      <c r="M1227" s="50"/>
    </row>
    <row r="1228" spans="1:13" x14ac:dyDescent="0.35">
      <c r="A1228" s="48"/>
      <c r="B1228" s="17"/>
      <c r="C1228" s="17"/>
      <c r="D1228" s="17"/>
      <c r="E1228" s="17"/>
      <c r="F1228" s="17"/>
      <c r="G1228" s="50"/>
      <c r="H1228" s="32"/>
      <c r="I1228" s="13"/>
      <c r="J1228" s="50"/>
      <c r="K1228" s="50"/>
      <c r="M1228" s="50"/>
    </row>
    <row r="1229" spans="1:13" x14ac:dyDescent="0.35">
      <c r="A1229" s="48"/>
      <c r="B1229" s="17"/>
      <c r="C1229" s="17"/>
      <c r="D1229" s="17"/>
      <c r="E1229" s="17"/>
      <c r="F1229" s="17"/>
      <c r="G1229" s="50"/>
      <c r="H1229" s="32"/>
      <c r="I1229" s="13"/>
      <c r="J1229" s="50"/>
      <c r="K1229" s="50"/>
      <c r="M1229" s="50"/>
    </row>
    <row r="1230" spans="1:13" x14ac:dyDescent="0.35">
      <c r="A1230" s="48"/>
      <c r="B1230" s="17"/>
      <c r="C1230" s="17"/>
      <c r="D1230" s="17"/>
      <c r="E1230" s="17"/>
      <c r="F1230" s="17"/>
      <c r="G1230" s="50"/>
      <c r="H1230" s="32"/>
      <c r="I1230" s="13"/>
      <c r="J1230" s="50"/>
      <c r="K1230" s="50"/>
      <c r="M1230" s="50"/>
    </row>
    <row r="1231" spans="1:13" x14ac:dyDescent="0.35">
      <c r="A1231" s="48"/>
      <c r="B1231" s="17"/>
      <c r="C1231" s="17"/>
      <c r="D1231" s="17"/>
      <c r="E1231" s="17"/>
      <c r="F1231" s="17"/>
      <c r="G1231" s="50"/>
      <c r="H1231" s="32"/>
      <c r="I1231" s="13"/>
      <c r="J1231" s="50"/>
      <c r="K1231" s="50"/>
      <c r="M1231" s="50"/>
    </row>
    <row r="1232" spans="1:13" x14ac:dyDescent="0.35">
      <c r="A1232" s="48"/>
      <c r="B1232" s="17"/>
      <c r="C1232" s="17"/>
      <c r="D1232" s="17"/>
      <c r="E1232" s="17"/>
      <c r="F1232" s="17"/>
      <c r="G1232" s="50"/>
      <c r="H1232" s="32"/>
      <c r="I1232" s="13"/>
      <c r="J1232" s="50"/>
      <c r="K1232" s="50"/>
      <c r="M1232" s="50"/>
    </row>
    <row r="1233" spans="1:13" x14ac:dyDescent="0.35">
      <c r="A1233" s="48"/>
      <c r="B1233" s="17"/>
      <c r="C1233" s="17"/>
      <c r="D1233" s="17"/>
      <c r="E1233" s="17"/>
      <c r="F1233" s="17"/>
      <c r="G1233" s="50"/>
      <c r="H1233" s="32"/>
      <c r="I1233" s="13"/>
      <c r="J1233" s="50"/>
      <c r="K1233" s="50"/>
      <c r="M1233" s="50"/>
    </row>
    <row r="1234" spans="1:13" x14ac:dyDescent="0.35">
      <c r="A1234" s="48"/>
      <c r="B1234" s="17"/>
      <c r="C1234" s="17"/>
      <c r="D1234" s="17"/>
      <c r="E1234" s="17"/>
      <c r="F1234" s="17"/>
      <c r="G1234" s="50"/>
      <c r="H1234" s="32"/>
      <c r="I1234" s="13"/>
      <c r="J1234" s="50"/>
      <c r="K1234" s="50"/>
      <c r="M1234" s="50"/>
    </row>
    <row r="1235" spans="1:13" x14ac:dyDescent="0.35">
      <c r="A1235" s="48"/>
      <c r="B1235" s="17"/>
      <c r="C1235" s="17"/>
      <c r="D1235" s="17"/>
      <c r="E1235" s="17"/>
      <c r="F1235" s="17"/>
      <c r="G1235" s="50"/>
      <c r="H1235" s="32"/>
      <c r="I1235" s="13"/>
      <c r="J1235" s="50"/>
      <c r="K1235" s="50"/>
      <c r="M1235" s="50"/>
    </row>
    <row r="1236" spans="1:13" x14ac:dyDescent="0.35">
      <c r="A1236" s="48"/>
      <c r="B1236" s="17"/>
      <c r="C1236" s="17"/>
      <c r="D1236" s="17"/>
      <c r="E1236" s="17"/>
      <c r="F1236" s="17"/>
      <c r="G1236" s="50"/>
      <c r="H1236" s="32"/>
      <c r="I1236" s="13"/>
      <c r="J1236" s="50"/>
      <c r="K1236" s="50"/>
      <c r="M1236" s="50"/>
    </row>
    <row r="1237" spans="1:13" x14ac:dyDescent="0.35">
      <c r="A1237" s="48"/>
      <c r="B1237" s="17"/>
      <c r="C1237" s="17"/>
      <c r="D1237" s="17"/>
      <c r="E1237" s="17"/>
      <c r="F1237" s="17"/>
      <c r="G1237" s="50"/>
      <c r="H1237" s="32"/>
      <c r="I1237" s="13"/>
      <c r="J1237" s="50"/>
      <c r="K1237" s="50"/>
      <c r="M1237" s="50"/>
    </row>
    <row r="1238" spans="1:13" x14ac:dyDescent="0.35">
      <c r="A1238" s="48"/>
      <c r="B1238" s="17"/>
      <c r="C1238" s="17"/>
      <c r="D1238" s="17"/>
      <c r="E1238" s="17"/>
      <c r="F1238" s="17"/>
      <c r="G1238" s="50"/>
      <c r="H1238" s="32"/>
      <c r="I1238" s="13"/>
      <c r="J1238" s="50"/>
      <c r="K1238" s="50"/>
      <c r="M1238" s="50"/>
    </row>
    <row r="1239" spans="1:13" x14ac:dyDescent="0.35">
      <c r="A1239" s="48"/>
      <c r="B1239" s="17"/>
      <c r="C1239" s="17"/>
      <c r="D1239" s="17"/>
      <c r="E1239" s="17"/>
      <c r="F1239" s="17"/>
      <c r="G1239" s="50"/>
      <c r="H1239" s="32"/>
      <c r="I1239" s="13"/>
      <c r="J1239" s="50"/>
      <c r="K1239" s="50"/>
      <c r="M1239" s="50"/>
    </row>
    <row r="1240" spans="1:13" x14ac:dyDescent="0.35">
      <c r="A1240" s="48"/>
      <c r="B1240" s="17"/>
      <c r="C1240" s="17"/>
      <c r="D1240" s="17"/>
      <c r="E1240" s="17"/>
      <c r="F1240" s="17"/>
      <c r="G1240" s="50"/>
      <c r="H1240" s="32"/>
      <c r="I1240" s="13"/>
      <c r="J1240" s="50"/>
      <c r="K1240" s="50"/>
      <c r="M1240" s="50"/>
    </row>
    <row r="1241" spans="1:13" x14ac:dyDescent="0.35">
      <c r="A1241" s="48"/>
      <c r="B1241" s="17"/>
      <c r="C1241" s="17"/>
      <c r="D1241" s="17"/>
      <c r="E1241" s="17"/>
      <c r="F1241" s="17"/>
      <c r="G1241" s="50"/>
      <c r="H1241" s="32"/>
      <c r="I1241" s="13"/>
      <c r="J1241" s="50"/>
      <c r="K1241" s="50"/>
      <c r="M1241" s="50"/>
    </row>
    <row r="1242" spans="1:13" x14ac:dyDescent="0.35">
      <c r="A1242" s="48"/>
      <c r="B1242" s="17"/>
      <c r="C1242" s="17"/>
      <c r="D1242" s="17"/>
      <c r="E1242" s="17"/>
      <c r="F1242" s="17"/>
      <c r="G1242" s="50"/>
      <c r="H1242" s="32"/>
      <c r="I1242" s="13"/>
      <c r="J1242" s="50"/>
      <c r="K1242" s="50"/>
      <c r="M1242" s="50"/>
    </row>
    <row r="1243" spans="1:13" x14ac:dyDescent="0.35">
      <c r="A1243" s="48"/>
      <c r="B1243" s="17"/>
      <c r="C1243" s="17"/>
      <c r="D1243" s="17"/>
      <c r="E1243" s="17"/>
      <c r="F1243" s="17"/>
      <c r="G1243" s="50"/>
      <c r="H1243" s="32"/>
      <c r="I1243" s="13"/>
      <c r="J1243" s="50"/>
      <c r="K1243" s="50"/>
      <c r="M1243" s="50"/>
    </row>
    <row r="1244" spans="1:13" x14ac:dyDescent="0.35">
      <c r="A1244" s="48"/>
      <c r="B1244" s="17"/>
      <c r="C1244" s="17"/>
      <c r="D1244" s="17"/>
      <c r="E1244" s="17"/>
      <c r="F1244" s="17"/>
      <c r="G1244" s="50"/>
      <c r="H1244" s="32"/>
      <c r="I1244" s="13"/>
      <c r="J1244" s="50"/>
      <c r="K1244" s="50"/>
      <c r="M1244" s="50"/>
    </row>
    <row r="1245" spans="1:13" x14ac:dyDescent="0.35">
      <c r="A1245" s="48"/>
      <c r="B1245" s="17"/>
      <c r="C1245" s="17"/>
      <c r="D1245" s="17"/>
      <c r="E1245" s="17"/>
      <c r="F1245" s="17"/>
      <c r="G1245" s="50"/>
      <c r="H1245" s="32"/>
      <c r="I1245" s="13"/>
      <c r="J1245" s="50"/>
      <c r="K1245" s="50"/>
      <c r="M1245" s="50"/>
    </row>
    <row r="1246" spans="1:13" x14ac:dyDescent="0.35">
      <c r="A1246" s="48"/>
      <c r="B1246" s="17"/>
      <c r="C1246" s="17"/>
      <c r="D1246" s="17"/>
      <c r="E1246" s="17"/>
      <c r="F1246" s="17"/>
      <c r="G1246" s="50"/>
      <c r="H1246" s="32"/>
      <c r="I1246" s="13"/>
      <c r="J1246" s="50"/>
      <c r="K1246" s="50"/>
      <c r="M1246" s="50"/>
    </row>
    <row r="1247" spans="1:13" x14ac:dyDescent="0.35">
      <c r="A1247" s="48"/>
      <c r="B1247" s="17"/>
      <c r="C1247" s="17"/>
      <c r="D1247" s="17"/>
      <c r="E1247" s="17"/>
      <c r="F1247" s="17"/>
      <c r="G1247" s="50"/>
      <c r="H1247" s="32"/>
      <c r="I1247" s="13"/>
      <c r="J1247" s="50"/>
      <c r="K1247" s="50"/>
      <c r="M1247" s="50"/>
    </row>
    <row r="1248" spans="1:13" x14ac:dyDescent="0.35">
      <c r="A1248" s="48"/>
      <c r="B1248" s="17"/>
      <c r="C1248" s="17"/>
      <c r="D1248" s="17"/>
      <c r="E1248" s="17"/>
      <c r="F1248" s="17"/>
      <c r="G1248" s="50"/>
      <c r="H1248" s="32"/>
      <c r="I1248" s="13"/>
      <c r="J1248" s="50"/>
      <c r="K1248" s="50"/>
      <c r="M1248" s="50"/>
    </row>
    <row r="1249" spans="1:13" x14ac:dyDescent="0.35">
      <c r="A1249" s="48"/>
      <c r="B1249" s="17"/>
      <c r="C1249" s="17"/>
      <c r="D1249" s="17"/>
      <c r="E1249" s="17"/>
      <c r="F1249" s="17"/>
      <c r="G1249" s="50"/>
      <c r="H1249" s="32"/>
      <c r="I1249" s="13"/>
      <c r="J1249" s="50"/>
      <c r="K1249" s="50"/>
      <c r="M1249" s="50"/>
    </row>
    <row r="1250" spans="1:13" x14ac:dyDescent="0.35">
      <c r="A1250" s="48"/>
      <c r="B1250" s="17"/>
      <c r="C1250" s="17"/>
      <c r="D1250" s="17"/>
      <c r="E1250" s="17"/>
      <c r="F1250" s="17"/>
      <c r="G1250" s="50"/>
      <c r="H1250" s="32"/>
      <c r="I1250" s="13"/>
      <c r="J1250" s="50"/>
      <c r="K1250" s="50"/>
      <c r="M1250" s="50"/>
    </row>
    <row r="1251" spans="1:13" x14ac:dyDescent="0.35">
      <c r="A1251" s="48"/>
      <c r="B1251" s="17"/>
      <c r="C1251" s="17"/>
      <c r="D1251" s="17"/>
      <c r="E1251" s="17"/>
      <c r="F1251" s="17"/>
      <c r="G1251" s="50"/>
      <c r="H1251" s="32"/>
      <c r="I1251" s="13"/>
      <c r="J1251" s="50"/>
      <c r="K1251" s="50"/>
      <c r="M1251" s="50"/>
    </row>
    <row r="1252" spans="1:13" x14ac:dyDescent="0.35">
      <c r="A1252" s="48"/>
      <c r="B1252" s="17"/>
      <c r="C1252" s="17"/>
      <c r="D1252" s="17"/>
      <c r="E1252" s="17"/>
      <c r="F1252" s="17"/>
      <c r="G1252" s="50"/>
      <c r="H1252" s="32"/>
      <c r="I1252" s="13"/>
      <c r="J1252" s="50"/>
      <c r="K1252" s="50"/>
      <c r="M1252" s="50"/>
    </row>
    <row r="1253" spans="1:13" x14ac:dyDescent="0.35">
      <c r="A1253" s="48"/>
      <c r="B1253" s="17"/>
      <c r="C1253" s="17"/>
      <c r="D1253" s="17"/>
      <c r="E1253" s="17"/>
      <c r="F1253" s="17"/>
      <c r="G1253" s="50"/>
      <c r="H1253" s="32"/>
      <c r="I1253" s="13"/>
      <c r="J1253" s="50"/>
      <c r="K1253" s="50"/>
      <c r="M1253" s="50"/>
    </row>
    <row r="1254" spans="1:13" x14ac:dyDescent="0.35">
      <c r="A1254" s="48"/>
      <c r="B1254" s="17"/>
      <c r="C1254" s="17"/>
      <c r="D1254" s="17"/>
      <c r="E1254" s="17"/>
      <c r="F1254" s="17"/>
      <c r="G1254" s="50"/>
      <c r="H1254" s="32"/>
      <c r="I1254" s="13"/>
      <c r="J1254" s="50"/>
      <c r="K1254" s="50"/>
      <c r="M1254" s="50"/>
    </row>
    <row r="1255" spans="1:13" x14ac:dyDescent="0.35">
      <c r="A1255" s="48"/>
      <c r="B1255" s="17"/>
      <c r="C1255" s="17"/>
      <c r="D1255" s="17"/>
      <c r="E1255" s="17"/>
      <c r="F1255" s="17"/>
      <c r="G1255" s="50"/>
      <c r="H1255" s="32"/>
      <c r="I1255" s="13"/>
      <c r="J1255" s="50"/>
      <c r="K1255" s="50"/>
      <c r="M1255" s="50"/>
    </row>
    <row r="1256" spans="1:13" x14ac:dyDescent="0.35">
      <c r="A1256" s="48"/>
      <c r="B1256" s="17"/>
      <c r="C1256" s="17"/>
      <c r="D1256" s="17"/>
      <c r="E1256" s="17"/>
      <c r="F1256" s="17"/>
      <c r="G1256" s="50"/>
      <c r="H1256" s="32"/>
      <c r="I1256" s="13"/>
      <c r="J1256" s="50"/>
      <c r="K1256" s="50"/>
      <c r="M1256" s="50"/>
    </row>
    <row r="1257" spans="1:13" x14ac:dyDescent="0.35">
      <c r="A1257" s="48"/>
      <c r="B1257" s="17"/>
      <c r="C1257" s="17"/>
      <c r="D1257" s="17"/>
      <c r="E1257" s="17"/>
      <c r="F1257" s="17"/>
      <c r="G1257" s="50"/>
      <c r="H1257" s="32"/>
      <c r="I1257" s="13"/>
      <c r="J1257" s="50"/>
      <c r="K1257" s="50"/>
      <c r="M1257" s="50"/>
    </row>
    <row r="1258" spans="1:13" x14ac:dyDescent="0.35">
      <c r="A1258" s="48"/>
      <c r="B1258" s="17"/>
      <c r="C1258" s="17"/>
      <c r="D1258" s="17"/>
      <c r="E1258" s="17"/>
      <c r="F1258" s="17"/>
      <c r="G1258" s="50"/>
      <c r="H1258" s="32"/>
      <c r="I1258" s="13"/>
      <c r="J1258" s="50"/>
      <c r="K1258" s="50"/>
      <c r="M1258" s="50"/>
    </row>
    <row r="1259" spans="1:13" x14ac:dyDescent="0.35">
      <c r="A1259" s="48"/>
      <c r="B1259" s="17"/>
      <c r="C1259" s="17"/>
      <c r="D1259" s="17"/>
      <c r="E1259" s="17"/>
      <c r="F1259" s="17"/>
      <c r="G1259" s="50"/>
      <c r="H1259" s="32"/>
      <c r="I1259" s="13"/>
      <c r="J1259" s="50"/>
      <c r="K1259" s="50"/>
      <c r="M1259" s="50"/>
    </row>
    <row r="1260" spans="1:13" x14ac:dyDescent="0.35">
      <c r="A1260" s="48"/>
      <c r="B1260" s="17"/>
      <c r="C1260" s="17"/>
      <c r="D1260" s="17"/>
      <c r="E1260" s="17"/>
      <c r="F1260" s="17"/>
      <c r="G1260" s="50"/>
      <c r="H1260" s="32"/>
      <c r="I1260" s="13"/>
      <c r="J1260" s="50"/>
      <c r="K1260" s="50"/>
      <c r="M1260" s="50"/>
    </row>
    <row r="1261" spans="1:13" x14ac:dyDescent="0.35">
      <c r="A1261" s="48"/>
      <c r="B1261" s="17"/>
      <c r="C1261" s="17"/>
      <c r="D1261" s="17"/>
      <c r="E1261" s="17"/>
      <c r="F1261" s="17"/>
      <c r="G1261" s="50"/>
      <c r="H1261" s="32"/>
      <c r="I1261" s="13"/>
      <c r="J1261" s="50"/>
      <c r="K1261" s="50"/>
      <c r="M1261" s="50"/>
    </row>
    <row r="1262" spans="1:13" x14ac:dyDescent="0.35">
      <c r="A1262" s="48"/>
      <c r="B1262" s="17"/>
      <c r="C1262" s="17"/>
      <c r="D1262" s="17"/>
      <c r="E1262" s="17"/>
      <c r="F1262" s="17"/>
      <c r="G1262" s="50"/>
      <c r="H1262" s="32"/>
      <c r="I1262" s="13"/>
      <c r="J1262" s="50"/>
      <c r="K1262" s="50"/>
      <c r="M1262" s="50"/>
    </row>
    <row r="1263" spans="1:13" x14ac:dyDescent="0.35">
      <c r="A1263" s="48"/>
      <c r="B1263" s="17"/>
      <c r="C1263" s="17"/>
      <c r="D1263" s="17"/>
      <c r="E1263" s="17"/>
      <c r="F1263" s="17"/>
      <c r="G1263" s="50"/>
      <c r="H1263" s="32"/>
      <c r="I1263" s="13"/>
      <c r="J1263" s="50"/>
      <c r="K1263" s="50"/>
      <c r="M1263" s="50"/>
    </row>
    <row r="1264" spans="1:13" x14ac:dyDescent="0.35">
      <c r="A1264" s="48"/>
      <c r="B1264" s="17"/>
      <c r="C1264" s="17"/>
      <c r="D1264" s="17"/>
      <c r="E1264" s="17"/>
      <c r="F1264" s="17"/>
      <c r="G1264" s="50"/>
      <c r="H1264" s="32"/>
      <c r="I1264" s="13"/>
      <c r="J1264" s="50"/>
      <c r="K1264" s="50"/>
      <c r="M1264" s="50"/>
    </row>
    <row r="1265" spans="1:13" x14ac:dyDescent="0.35">
      <c r="A1265" s="48"/>
      <c r="B1265" s="17"/>
      <c r="C1265" s="17"/>
      <c r="D1265" s="17"/>
      <c r="E1265" s="17"/>
      <c r="F1265" s="17"/>
      <c r="G1265" s="50"/>
      <c r="H1265" s="32"/>
      <c r="I1265" s="13"/>
      <c r="J1265" s="50"/>
      <c r="K1265" s="50"/>
      <c r="M1265" s="50"/>
    </row>
    <row r="1266" spans="1:13" x14ac:dyDescent="0.35">
      <c r="A1266" s="48"/>
      <c r="B1266" s="17"/>
      <c r="C1266" s="17"/>
      <c r="D1266" s="17"/>
      <c r="E1266" s="17"/>
      <c r="F1266" s="17"/>
      <c r="G1266" s="50"/>
      <c r="H1266" s="32"/>
      <c r="I1266" s="13"/>
      <c r="J1266" s="50"/>
      <c r="K1266" s="50"/>
      <c r="M1266" s="50"/>
    </row>
    <row r="1267" spans="1:13" x14ac:dyDescent="0.35">
      <c r="A1267" s="48"/>
      <c r="B1267" s="17"/>
      <c r="C1267" s="17"/>
      <c r="D1267" s="17"/>
      <c r="E1267" s="17"/>
      <c r="F1267" s="17"/>
      <c r="G1267" s="50"/>
      <c r="H1267" s="32"/>
      <c r="I1267" s="13"/>
      <c r="J1267" s="50"/>
      <c r="K1267" s="50"/>
      <c r="M1267" s="50"/>
    </row>
    <row r="1268" spans="1:13" x14ac:dyDescent="0.35">
      <c r="A1268" s="48"/>
      <c r="B1268" s="17"/>
      <c r="C1268" s="17"/>
      <c r="D1268" s="17"/>
      <c r="E1268" s="17"/>
      <c r="F1268" s="17"/>
      <c r="G1268" s="50"/>
      <c r="H1268" s="32"/>
      <c r="I1268" s="13"/>
      <c r="J1268" s="50"/>
      <c r="K1268" s="50"/>
      <c r="M1268" s="50"/>
    </row>
    <row r="1269" spans="1:13" x14ac:dyDescent="0.35">
      <c r="A1269" s="48"/>
      <c r="B1269" s="17"/>
      <c r="C1269" s="17"/>
      <c r="D1269" s="17"/>
      <c r="E1269" s="17"/>
      <c r="F1269" s="17"/>
      <c r="G1269" s="50"/>
      <c r="H1269" s="32"/>
      <c r="I1269" s="13"/>
      <c r="J1269" s="50"/>
      <c r="K1269" s="50"/>
      <c r="M1269" s="50"/>
    </row>
    <row r="1270" spans="1:13" x14ac:dyDescent="0.35">
      <c r="A1270" s="48"/>
      <c r="B1270" s="17"/>
      <c r="C1270" s="17"/>
      <c r="D1270" s="17"/>
      <c r="E1270" s="17"/>
      <c r="F1270" s="17"/>
      <c r="G1270" s="50"/>
      <c r="H1270" s="32"/>
      <c r="I1270" s="13"/>
      <c r="J1270" s="50"/>
      <c r="K1270" s="50"/>
      <c r="M1270" s="50"/>
    </row>
    <row r="1271" spans="1:13" x14ac:dyDescent="0.35">
      <c r="A1271" s="48"/>
      <c r="B1271" s="17"/>
      <c r="C1271" s="17"/>
      <c r="D1271" s="17"/>
      <c r="E1271" s="17"/>
      <c r="F1271" s="17"/>
      <c r="G1271" s="50"/>
      <c r="H1271" s="32"/>
      <c r="I1271" s="13"/>
      <c r="J1271" s="50"/>
      <c r="K1271" s="50"/>
      <c r="M1271" s="50"/>
    </row>
    <row r="1272" spans="1:13" x14ac:dyDescent="0.35">
      <c r="A1272" s="48"/>
      <c r="B1272" s="17"/>
      <c r="C1272" s="17"/>
      <c r="D1272" s="17"/>
      <c r="E1272" s="17"/>
      <c r="F1272" s="17"/>
      <c r="G1272" s="50"/>
      <c r="H1272" s="32"/>
      <c r="I1272" s="13"/>
      <c r="J1272" s="50"/>
      <c r="K1272" s="50"/>
      <c r="M1272" s="50"/>
    </row>
    <row r="1273" spans="1:13" x14ac:dyDescent="0.35">
      <c r="A1273" s="48"/>
      <c r="B1273" s="17"/>
      <c r="C1273" s="17"/>
      <c r="D1273" s="17"/>
      <c r="E1273" s="17"/>
      <c r="F1273" s="17"/>
      <c r="G1273" s="50"/>
      <c r="H1273" s="32"/>
      <c r="I1273" s="13"/>
      <c r="J1273" s="50"/>
      <c r="K1273" s="50"/>
      <c r="M1273" s="50"/>
    </row>
    <row r="1274" spans="1:13" x14ac:dyDescent="0.35">
      <c r="A1274" s="48"/>
      <c r="B1274" s="17"/>
      <c r="C1274" s="17"/>
      <c r="D1274" s="17"/>
      <c r="E1274" s="17"/>
      <c r="F1274" s="17"/>
      <c r="G1274" s="50"/>
      <c r="H1274" s="32"/>
      <c r="I1274" s="13"/>
      <c r="J1274" s="50"/>
      <c r="K1274" s="50"/>
      <c r="M1274" s="50"/>
    </row>
    <row r="1275" spans="1:13" x14ac:dyDescent="0.35">
      <c r="A1275" s="48"/>
      <c r="B1275" s="17"/>
      <c r="C1275" s="17"/>
      <c r="D1275" s="17"/>
      <c r="E1275" s="17"/>
      <c r="F1275" s="17"/>
      <c r="G1275" s="50"/>
      <c r="H1275" s="32"/>
      <c r="I1275" s="13"/>
      <c r="J1275" s="50"/>
      <c r="K1275" s="50"/>
      <c r="M1275" s="50"/>
    </row>
    <row r="1276" spans="1:13" x14ac:dyDescent="0.35">
      <c r="A1276" s="48"/>
      <c r="B1276" s="17"/>
      <c r="C1276" s="17"/>
      <c r="D1276" s="17"/>
      <c r="E1276" s="17"/>
      <c r="F1276" s="17"/>
      <c r="G1276" s="50"/>
      <c r="H1276" s="32"/>
      <c r="I1276" s="13"/>
      <c r="J1276" s="50"/>
      <c r="K1276" s="50"/>
      <c r="M1276" s="50"/>
    </row>
    <row r="1277" spans="1:13" x14ac:dyDescent="0.35">
      <c r="A1277" s="48"/>
      <c r="B1277" s="17"/>
      <c r="C1277" s="17"/>
      <c r="D1277" s="17"/>
      <c r="E1277" s="17"/>
      <c r="F1277" s="17"/>
      <c r="G1277" s="50"/>
      <c r="H1277" s="32"/>
      <c r="I1277" s="13"/>
      <c r="J1277" s="50"/>
      <c r="K1277" s="50"/>
      <c r="M1277" s="50"/>
    </row>
    <row r="1278" spans="1:13" x14ac:dyDescent="0.35">
      <c r="A1278" s="48"/>
      <c r="B1278" s="17"/>
      <c r="C1278" s="17"/>
      <c r="D1278" s="17"/>
      <c r="E1278" s="17"/>
      <c r="F1278" s="17"/>
      <c r="G1278" s="50"/>
      <c r="H1278" s="32"/>
      <c r="I1278" s="13"/>
      <c r="J1278" s="50"/>
      <c r="K1278" s="50"/>
      <c r="M1278" s="50"/>
    </row>
    <row r="1279" spans="1:13" x14ac:dyDescent="0.35">
      <c r="A1279" s="48"/>
      <c r="B1279" s="17"/>
      <c r="C1279" s="17"/>
      <c r="D1279" s="17"/>
      <c r="E1279" s="17"/>
      <c r="F1279" s="17"/>
      <c r="G1279" s="50"/>
      <c r="H1279" s="32"/>
      <c r="I1279" s="13"/>
      <c r="J1279" s="50"/>
      <c r="K1279" s="50"/>
      <c r="M1279" s="50"/>
    </row>
    <row r="1280" spans="1:13" x14ac:dyDescent="0.35">
      <c r="A1280" s="48"/>
      <c r="B1280" s="17"/>
      <c r="C1280" s="17"/>
      <c r="D1280" s="17"/>
      <c r="E1280" s="17"/>
      <c r="F1280" s="17"/>
      <c r="G1280" s="50"/>
      <c r="H1280" s="32"/>
      <c r="I1280" s="13"/>
      <c r="J1280" s="50"/>
      <c r="K1280" s="50"/>
      <c r="M1280" s="50"/>
    </row>
    <row r="1281" spans="1:13" x14ac:dyDescent="0.35">
      <c r="A1281" s="48"/>
      <c r="B1281" s="17"/>
      <c r="C1281" s="17"/>
      <c r="D1281" s="17"/>
      <c r="E1281" s="17"/>
      <c r="F1281" s="17"/>
      <c r="G1281" s="50"/>
      <c r="H1281" s="32"/>
      <c r="I1281" s="13"/>
      <c r="J1281" s="50"/>
      <c r="K1281" s="50"/>
      <c r="M1281" s="50"/>
    </row>
    <row r="1282" spans="1:13" x14ac:dyDescent="0.35">
      <c r="A1282" s="48"/>
      <c r="B1282" s="17"/>
      <c r="C1282" s="17"/>
      <c r="D1282" s="17"/>
      <c r="E1282" s="17"/>
      <c r="F1282" s="17"/>
      <c r="G1282" s="50"/>
      <c r="H1282" s="32"/>
      <c r="I1282" s="13"/>
      <c r="J1282" s="50"/>
      <c r="K1282" s="50"/>
      <c r="M1282" s="50"/>
    </row>
    <row r="1283" spans="1:13" x14ac:dyDescent="0.35">
      <c r="A1283" s="48"/>
      <c r="B1283" s="17"/>
      <c r="C1283" s="17"/>
      <c r="D1283" s="17"/>
      <c r="E1283" s="17"/>
      <c r="F1283" s="17"/>
      <c r="G1283" s="50"/>
      <c r="H1283" s="32"/>
      <c r="I1283" s="13"/>
      <c r="J1283" s="50"/>
      <c r="K1283" s="50"/>
      <c r="M1283" s="50"/>
    </row>
    <row r="1284" spans="1:13" x14ac:dyDescent="0.35">
      <c r="A1284" s="48"/>
      <c r="B1284" s="17"/>
      <c r="C1284" s="17"/>
      <c r="D1284" s="17"/>
      <c r="E1284" s="17"/>
      <c r="F1284" s="17"/>
      <c r="G1284" s="50"/>
      <c r="H1284" s="32"/>
      <c r="I1284" s="13"/>
      <c r="J1284" s="50"/>
      <c r="K1284" s="50"/>
      <c r="M1284" s="50"/>
    </row>
    <row r="1285" spans="1:13" x14ac:dyDescent="0.35">
      <c r="A1285" s="48"/>
      <c r="B1285" s="17"/>
      <c r="C1285" s="17"/>
      <c r="D1285" s="17"/>
      <c r="E1285" s="17"/>
      <c r="F1285" s="17"/>
      <c r="G1285" s="50"/>
      <c r="H1285" s="32"/>
      <c r="I1285" s="13"/>
      <c r="J1285" s="50"/>
      <c r="K1285" s="50"/>
      <c r="M1285" s="50"/>
    </row>
    <row r="1286" spans="1:13" x14ac:dyDescent="0.35">
      <c r="A1286" s="48"/>
      <c r="B1286" s="17"/>
      <c r="C1286" s="17"/>
      <c r="D1286" s="17"/>
      <c r="E1286" s="17"/>
      <c r="F1286" s="17"/>
      <c r="G1286" s="50"/>
      <c r="H1286" s="32"/>
      <c r="I1286" s="13"/>
      <c r="J1286" s="50"/>
      <c r="K1286" s="50"/>
      <c r="M1286" s="50"/>
    </row>
    <row r="1287" spans="1:13" x14ac:dyDescent="0.35">
      <c r="A1287" s="48"/>
      <c r="B1287" s="17"/>
      <c r="C1287" s="17"/>
      <c r="D1287" s="17"/>
      <c r="E1287" s="17"/>
      <c r="F1287" s="17"/>
      <c r="G1287" s="50"/>
      <c r="H1287" s="32"/>
      <c r="I1287" s="13"/>
      <c r="J1287" s="50"/>
      <c r="K1287" s="50"/>
      <c r="M1287" s="50"/>
    </row>
    <row r="1288" spans="1:13" x14ac:dyDescent="0.35">
      <c r="A1288" s="48"/>
      <c r="B1288" s="17"/>
      <c r="C1288" s="17"/>
      <c r="D1288" s="17"/>
      <c r="E1288" s="17"/>
      <c r="F1288" s="17"/>
      <c r="G1288" s="50"/>
      <c r="H1288" s="32"/>
      <c r="I1288" s="13"/>
      <c r="J1288" s="50"/>
      <c r="K1288" s="50"/>
      <c r="M1288" s="50"/>
    </row>
    <row r="1289" spans="1:13" x14ac:dyDescent="0.35">
      <c r="A1289" s="48"/>
      <c r="B1289" s="17"/>
      <c r="C1289" s="17"/>
      <c r="D1289" s="17"/>
      <c r="E1289" s="17"/>
      <c r="F1289" s="17"/>
      <c r="G1289" s="50"/>
      <c r="H1289" s="32"/>
      <c r="I1289" s="13"/>
      <c r="J1289" s="50"/>
      <c r="K1289" s="50"/>
      <c r="M1289" s="50"/>
    </row>
    <row r="1290" spans="1:13" x14ac:dyDescent="0.35">
      <c r="A1290" s="48"/>
      <c r="B1290" s="17"/>
      <c r="C1290" s="17"/>
      <c r="D1290" s="17"/>
      <c r="E1290" s="17"/>
      <c r="F1290" s="17"/>
      <c r="G1290" s="50"/>
      <c r="H1290" s="32"/>
      <c r="I1290" s="13"/>
      <c r="J1290" s="50"/>
      <c r="K1290" s="50"/>
      <c r="M1290" s="50"/>
    </row>
    <row r="1291" spans="1:13" x14ac:dyDescent="0.35">
      <c r="A1291" s="48"/>
      <c r="B1291" s="17"/>
      <c r="C1291" s="17"/>
      <c r="D1291" s="17"/>
      <c r="E1291" s="17"/>
      <c r="F1291" s="17"/>
      <c r="G1291" s="50"/>
      <c r="H1291" s="32"/>
      <c r="I1291" s="13"/>
      <c r="J1291" s="50"/>
      <c r="K1291" s="50"/>
      <c r="M1291" s="50"/>
    </row>
    <row r="1292" spans="1:13" x14ac:dyDescent="0.35">
      <c r="A1292" s="48"/>
      <c r="B1292" s="17"/>
      <c r="C1292" s="17"/>
      <c r="D1292" s="17"/>
      <c r="E1292" s="17"/>
      <c r="F1292" s="17"/>
      <c r="G1292" s="50"/>
      <c r="H1292" s="32"/>
      <c r="I1292" s="13"/>
      <c r="J1292" s="50"/>
      <c r="K1292" s="50"/>
      <c r="M1292" s="50"/>
    </row>
    <row r="1293" spans="1:13" x14ac:dyDescent="0.35">
      <c r="A1293" s="48"/>
      <c r="B1293" s="17"/>
      <c r="C1293" s="17"/>
      <c r="D1293" s="17"/>
      <c r="E1293" s="17"/>
      <c r="F1293" s="17"/>
      <c r="G1293" s="50"/>
      <c r="H1293" s="32"/>
      <c r="I1293" s="13"/>
      <c r="J1293" s="50"/>
      <c r="K1293" s="50"/>
      <c r="M1293" s="50"/>
    </row>
    <row r="1294" spans="1:13" x14ac:dyDescent="0.35">
      <c r="A1294" s="48"/>
      <c r="B1294" s="17"/>
      <c r="C1294" s="17"/>
      <c r="D1294" s="17"/>
      <c r="E1294" s="17"/>
      <c r="F1294" s="17"/>
      <c r="G1294" s="50"/>
      <c r="H1294" s="32"/>
      <c r="I1294" s="13"/>
      <c r="J1294" s="50"/>
      <c r="K1294" s="50"/>
      <c r="M1294" s="50"/>
    </row>
    <row r="1295" spans="1:13" x14ac:dyDescent="0.35">
      <c r="A1295" s="48"/>
      <c r="B1295" s="17"/>
      <c r="C1295" s="17"/>
      <c r="D1295" s="17"/>
      <c r="E1295" s="17"/>
      <c r="F1295" s="17"/>
      <c r="G1295" s="50"/>
      <c r="H1295" s="32"/>
      <c r="I1295" s="13"/>
      <c r="J1295" s="50"/>
      <c r="K1295" s="50"/>
      <c r="M1295" s="50"/>
    </row>
    <row r="1296" spans="1:13" x14ac:dyDescent="0.35">
      <c r="A1296" s="48"/>
      <c r="B1296" s="17"/>
      <c r="C1296" s="17"/>
      <c r="D1296" s="17"/>
      <c r="E1296" s="17"/>
      <c r="F1296" s="17"/>
      <c r="G1296" s="50"/>
      <c r="H1296" s="32"/>
      <c r="I1296" s="13"/>
      <c r="J1296" s="50"/>
      <c r="K1296" s="50"/>
      <c r="M1296" s="50"/>
    </row>
    <row r="1297" spans="1:13" x14ac:dyDescent="0.35">
      <c r="A1297" s="48"/>
      <c r="B1297" s="17"/>
      <c r="C1297" s="17"/>
      <c r="D1297" s="17"/>
      <c r="E1297" s="17"/>
      <c r="F1297" s="17"/>
      <c r="G1297" s="50"/>
      <c r="H1297" s="32"/>
      <c r="I1297" s="13"/>
      <c r="J1297" s="50"/>
      <c r="K1297" s="50"/>
      <c r="M1297" s="50"/>
    </row>
    <row r="1298" spans="1:13" x14ac:dyDescent="0.35">
      <c r="A1298" s="48"/>
      <c r="B1298" s="17"/>
      <c r="C1298" s="17"/>
      <c r="D1298" s="17"/>
      <c r="E1298" s="17"/>
      <c r="F1298" s="17"/>
      <c r="G1298" s="50"/>
      <c r="H1298" s="32"/>
      <c r="I1298" s="13"/>
      <c r="J1298" s="50"/>
      <c r="K1298" s="50"/>
      <c r="M1298" s="50"/>
    </row>
    <row r="1299" spans="1:13" x14ac:dyDescent="0.35">
      <c r="A1299" s="48"/>
      <c r="B1299" s="17"/>
      <c r="C1299" s="17"/>
      <c r="D1299" s="17"/>
      <c r="E1299" s="17"/>
      <c r="F1299" s="17"/>
      <c r="G1299" s="50"/>
      <c r="H1299" s="32"/>
      <c r="I1299" s="13"/>
      <c r="J1299" s="50"/>
      <c r="K1299" s="50"/>
      <c r="M1299" s="50"/>
    </row>
    <row r="1300" spans="1:13" x14ac:dyDescent="0.35">
      <c r="A1300" s="48"/>
      <c r="B1300" s="17"/>
      <c r="C1300" s="17"/>
      <c r="D1300" s="17"/>
      <c r="E1300" s="17"/>
      <c r="F1300" s="17"/>
      <c r="G1300" s="50"/>
      <c r="H1300" s="32"/>
      <c r="I1300" s="13"/>
      <c r="J1300" s="50"/>
      <c r="K1300" s="50"/>
      <c r="M1300" s="50"/>
    </row>
    <row r="1301" spans="1:13" x14ac:dyDescent="0.35">
      <c r="A1301" s="48"/>
      <c r="B1301" s="17"/>
      <c r="C1301" s="17"/>
      <c r="D1301" s="17"/>
      <c r="E1301" s="17"/>
      <c r="F1301" s="17"/>
      <c r="G1301" s="50"/>
      <c r="H1301" s="32"/>
      <c r="I1301" s="13"/>
      <c r="J1301" s="50"/>
      <c r="K1301" s="50"/>
      <c r="M1301" s="50"/>
    </row>
    <row r="1302" spans="1:13" x14ac:dyDescent="0.35">
      <c r="A1302" s="48"/>
      <c r="B1302" s="17"/>
      <c r="C1302" s="17"/>
      <c r="D1302" s="17"/>
      <c r="E1302" s="17"/>
      <c r="F1302" s="17"/>
      <c r="G1302" s="50"/>
      <c r="H1302" s="32"/>
      <c r="I1302" s="13"/>
      <c r="J1302" s="50"/>
      <c r="K1302" s="50"/>
      <c r="M1302" s="50"/>
    </row>
    <row r="1303" spans="1:13" x14ac:dyDescent="0.35">
      <c r="A1303" s="48"/>
      <c r="B1303" s="17"/>
      <c r="C1303" s="17"/>
      <c r="D1303" s="17"/>
      <c r="E1303" s="17"/>
      <c r="F1303" s="17"/>
      <c r="G1303" s="50"/>
      <c r="H1303" s="32"/>
      <c r="I1303" s="13"/>
      <c r="J1303" s="50"/>
      <c r="K1303" s="50"/>
      <c r="M1303" s="50"/>
    </row>
    <row r="1304" spans="1:13" x14ac:dyDescent="0.35">
      <c r="A1304" s="48"/>
      <c r="B1304" s="17"/>
      <c r="C1304" s="17"/>
      <c r="D1304" s="17"/>
      <c r="E1304" s="17"/>
      <c r="F1304" s="17"/>
      <c r="G1304" s="50"/>
      <c r="H1304" s="32"/>
      <c r="I1304" s="13"/>
      <c r="J1304" s="50"/>
      <c r="K1304" s="50"/>
      <c r="M1304" s="50"/>
    </row>
    <row r="1305" spans="1:13" x14ac:dyDescent="0.35">
      <c r="A1305" s="48"/>
      <c r="B1305" s="17"/>
      <c r="C1305" s="17"/>
      <c r="D1305" s="17"/>
      <c r="E1305" s="17"/>
      <c r="F1305" s="17"/>
      <c r="G1305" s="50"/>
      <c r="H1305" s="32"/>
      <c r="I1305" s="13"/>
      <c r="J1305" s="50"/>
      <c r="K1305" s="50"/>
      <c r="M1305" s="50"/>
    </row>
    <row r="1306" spans="1:13" x14ac:dyDescent="0.35">
      <c r="A1306" s="48"/>
      <c r="B1306" s="17"/>
      <c r="C1306" s="17"/>
      <c r="D1306" s="17"/>
      <c r="E1306" s="17"/>
      <c r="F1306" s="17"/>
      <c r="G1306" s="50"/>
      <c r="H1306" s="32"/>
      <c r="I1306" s="13"/>
      <c r="J1306" s="50"/>
      <c r="K1306" s="50"/>
      <c r="M1306" s="50"/>
    </row>
    <row r="1307" spans="1:13" x14ac:dyDescent="0.35">
      <c r="A1307" s="48"/>
      <c r="B1307" s="17"/>
      <c r="C1307" s="17"/>
      <c r="D1307" s="17"/>
      <c r="E1307" s="17"/>
      <c r="F1307" s="17"/>
      <c r="G1307" s="50"/>
      <c r="H1307" s="32"/>
      <c r="I1307" s="13"/>
      <c r="J1307" s="50"/>
      <c r="K1307" s="50"/>
      <c r="M1307" s="50"/>
    </row>
    <row r="1308" spans="1:13" x14ac:dyDescent="0.35">
      <c r="A1308" s="48"/>
      <c r="B1308" s="17"/>
      <c r="C1308" s="17"/>
      <c r="D1308" s="17"/>
      <c r="E1308" s="17"/>
      <c r="F1308" s="17"/>
      <c r="G1308" s="50"/>
      <c r="H1308" s="32"/>
      <c r="I1308" s="13"/>
      <c r="J1308" s="50"/>
      <c r="K1308" s="50"/>
      <c r="M1308" s="50"/>
    </row>
    <row r="1309" spans="1:13" x14ac:dyDescent="0.35">
      <c r="A1309" s="48"/>
      <c r="B1309" s="17"/>
      <c r="C1309" s="17"/>
      <c r="D1309" s="17"/>
      <c r="E1309" s="17"/>
      <c r="F1309" s="17"/>
      <c r="G1309" s="50"/>
      <c r="H1309" s="32"/>
      <c r="I1309" s="13"/>
      <c r="J1309" s="50"/>
      <c r="K1309" s="50"/>
      <c r="M1309" s="50"/>
    </row>
    <row r="1310" spans="1:13" x14ac:dyDescent="0.35">
      <c r="A1310" s="48"/>
      <c r="B1310" s="17"/>
      <c r="C1310" s="17"/>
      <c r="D1310" s="17"/>
      <c r="E1310" s="17"/>
      <c r="F1310" s="17"/>
      <c r="G1310" s="50"/>
      <c r="H1310" s="32"/>
      <c r="I1310" s="13"/>
      <c r="J1310" s="50"/>
      <c r="K1310" s="50"/>
      <c r="M1310" s="50"/>
    </row>
    <row r="1311" spans="1:13" x14ac:dyDescent="0.35">
      <c r="A1311" s="48"/>
      <c r="B1311" s="17"/>
      <c r="C1311" s="17"/>
      <c r="D1311" s="17"/>
      <c r="E1311" s="17"/>
      <c r="F1311" s="17"/>
      <c r="G1311" s="50"/>
      <c r="H1311" s="32"/>
      <c r="I1311" s="13"/>
      <c r="J1311" s="50"/>
      <c r="K1311" s="50"/>
      <c r="M1311" s="50"/>
    </row>
    <row r="1312" spans="1:13" x14ac:dyDescent="0.35">
      <c r="A1312" s="48"/>
      <c r="B1312" s="17"/>
      <c r="C1312" s="17"/>
      <c r="D1312" s="17"/>
      <c r="E1312" s="17"/>
      <c r="F1312" s="17"/>
      <c r="G1312" s="50"/>
      <c r="H1312" s="32"/>
      <c r="I1312" s="13"/>
      <c r="J1312" s="50"/>
      <c r="K1312" s="50"/>
      <c r="M1312" s="50"/>
    </row>
    <row r="1313" spans="1:13" x14ac:dyDescent="0.35">
      <c r="A1313" s="48"/>
      <c r="B1313" s="17"/>
      <c r="C1313" s="17"/>
      <c r="D1313" s="17"/>
      <c r="E1313" s="17"/>
      <c r="F1313" s="17"/>
      <c r="G1313" s="50"/>
      <c r="H1313" s="32"/>
      <c r="I1313" s="13"/>
      <c r="J1313" s="50"/>
      <c r="K1313" s="50"/>
      <c r="M1313" s="50"/>
    </row>
    <row r="1314" spans="1:13" x14ac:dyDescent="0.35">
      <c r="A1314" s="48"/>
      <c r="B1314" s="17"/>
      <c r="C1314" s="17"/>
      <c r="D1314" s="17"/>
      <c r="E1314" s="17"/>
      <c r="F1314" s="17"/>
      <c r="G1314" s="50"/>
      <c r="H1314" s="32"/>
      <c r="I1314" s="13"/>
      <c r="J1314" s="50"/>
      <c r="K1314" s="50"/>
      <c r="M1314" s="50"/>
    </row>
    <row r="1315" spans="1:13" x14ac:dyDescent="0.35">
      <c r="A1315" s="48"/>
      <c r="B1315" s="17"/>
      <c r="C1315" s="17"/>
      <c r="D1315" s="17"/>
      <c r="E1315" s="17"/>
      <c r="F1315" s="17"/>
      <c r="G1315" s="50"/>
      <c r="H1315" s="32"/>
      <c r="I1315" s="13"/>
      <c r="J1315" s="50"/>
      <c r="K1315" s="50"/>
      <c r="M1315" s="50"/>
    </row>
    <row r="1316" spans="1:13" x14ac:dyDescent="0.35">
      <c r="A1316" s="48"/>
      <c r="B1316" s="17"/>
      <c r="C1316" s="17"/>
      <c r="D1316" s="17"/>
      <c r="E1316" s="17"/>
      <c r="F1316" s="17"/>
      <c r="G1316" s="50"/>
      <c r="H1316" s="32"/>
      <c r="I1316" s="13"/>
      <c r="J1316" s="50"/>
      <c r="K1316" s="50"/>
      <c r="M1316" s="50"/>
    </row>
    <row r="1317" spans="1:13" x14ac:dyDescent="0.35">
      <c r="A1317" s="48"/>
      <c r="B1317" s="17"/>
      <c r="C1317" s="17"/>
      <c r="D1317" s="17"/>
      <c r="E1317" s="17"/>
      <c r="F1317" s="17"/>
      <c r="G1317" s="50"/>
      <c r="H1317" s="32"/>
      <c r="I1317" s="13"/>
      <c r="J1317" s="50"/>
      <c r="K1317" s="50"/>
      <c r="M1317" s="50"/>
    </row>
    <row r="1318" spans="1:13" x14ac:dyDescent="0.35">
      <c r="A1318" s="48"/>
      <c r="B1318" s="17"/>
      <c r="C1318" s="17"/>
      <c r="D1318" s="17"/>
      <c r="E1318" s="17"/>
      <c r="F1318" s="17"/>
      <c r="G1318" s="50"/>
      <c r="H1318" s="32"/>
      <c r="I1318" s="13"/>
      <c r="J1318" s="50"/>
      <c r="K1318" s="50"/>
      <c r="M1318" s="50"/>
    </row>
    <row r="1319" spans="1:13" x14ac:dyDescent="0.35">
      <c r="A1319" s="48"/>
      <c r="B1319" s="17"/>
      <c r="C1319" s="17"/>
      <c r="D1319" s="17"/>
      <c r="E1319" s="17"/>
      <c r="F1319" s="17"/>
      <c r="G1319" s="50"/>
      <c r="H1319" s="32"/>
      <c r="I1319" s="13"/>
      <c r="J1319" s="50"/>
      <c r="K1319" s="50"/>
      <c r="M1319" s="50"/>
    </row>
    <row r="1320" spans="1:13" x14ac:dyDescent="0.35">
      <c r="A1320" s="48"/>
      <c r="B1320" s="17"/>
      <c r="C1320" s="17"/>
      <c r="D1320" s="17"/>
      <c r="E1320" s="17"/>
      <c r="F1320" s="17"/>
      <c r="G1320" s="50"/>
      <c r="H1320" s="32"/>
      <c r="I1320" s="13"/>
      <c r="J1320" s="50"/>
      <c r="K1320" s="50"/>
      <c r="M1320" s="50"/>
    </row>
    <row r="1321" spans="1:13" x14ac:dyDescent="0.35">
      <c r="A1321" s="48"/>
      <c r="B1321" s="17"/>
      <c r="C1321" s="17"/>
      <c r="D1321" s="17"/>
      <c r="E1321" s="17"/>
      <c r="F1321" s="17"/>
      <c r="G1321" s="50"/>
      <c r="H1321" s="32"/>
      <c r="I1321" s="13"/>
      <c r="J1321" s="50"/>
      <c r="K1321" s="50"/>
      <c r="M1321" s="50"/>
    </row>
    <row r="1322" spans="1:13" x14ac:dyDescent="0.35">
      <c r="A1322" s="48"/>
      <c r="B1322" s="17"/>
      <c r="C1322" s="17"/>
      <c r="D1322" s="17"/>
      <c r="E1322" s="17"/>
      <c r="F1322" s="17"/>
      <c r="G1322" s="50"/>
      <c r="H1322" s="32"/>
      <c r="I1322" s="13"/>
      <c r="J1322" s="50"/>
      <c r="K1322" s="50"/>
      <c r="M1322" s="50"/>
    </row>
    <row r="1323" spans="1:13" x14ac:dyDescent="0.35">
      <c r="A1323" s="48"/>
      <c r="B1323" s="17"/>
      <c r="C1323" s="17"/>
      <c r="D1323" s="17"/>
      <c r="E1323" s="17"/>
      <c r="F1323" s="17"/>
      <c r="G1323" s="50"/>
      <c r="H1323" s="32"/>
      <c r="I1323" s="13"/>
      <c r="J1323" s="50"/>
      <c r="K1323" s="50"/>
      <c r="M1323" s="50"/>
    </row>
    <row r="1324" spans="1:13" x14ac:dyDescent="0.35">
      <c r="A1324" s="48"/>
      <c r="B1324" s="17"/>
      <c r="C1324" s="17"/>
      <c r="D1324" s="17"/>
      <c r="E1324" s="17"/>
      <c r="F1324" s="17"/>
      <c r="G1324" s="50"/>
      <c r="H1324" s="32"/>
      <c r="I1324" s="13"/>
      <c r="J1324" s="50"/>
      <c r="K1324" s="50"/>
      <c r="M1324" s="50"/>
    </row>
    <row r="1325" spans="1:13" x14ac:dyDescent="0.35">
      <c r="A1325" s="48"/>
      <c r="B1325" s="17"/>
      <c r="C1325" s="17"/>
      <c r="D1325" s="17"/>
      <c r="E1325" s="17"/>
      <c r="F1325" s="17"/>
      <c r="G1325" s="50"/>
      <c r="H1325" s="32"/>
      <c r="I1325" s="13"/>
      <c r="J1325" s="50"/>
      <c r="K1325" s="50"/>
      <c r="M1325" s="50"/>
    </row>
    <row r="1326" spans="1:13" x14ac:dyDescent="0.35">
      <c r="A1326" s="48"/>
      <c r="B1326" s="17"/>
      <c r="C1326" s="17"/>
      <c r="D1326" s="17"/>
      <c r="E1326" s="17"/>
      <c r="F1326" s="17"/>
      <c r="G1326" s="50"/>
      <c r="H1326" s="32"/>
      <c r="I1326" s="13"/>
      <c r="J1326" s="50"/>
      <c r="K1326" s="50"/>
      <c r="M1326" s="50"/>
    </row>
    <row r="1327" spans="1:13" x14ac:dyDescent="0.35">
      <c r="A1327" s="48"/>
      <c r="B1327" s="17"/>
      <c r="C1327" s="17"/>
      <c r="D1327" s="17"/>
      <c r="E1327" s="17"/>
      <c r="F1327" s="17"/>
      <c r="G1327" s="50"/>
      <c r="H1327" s="32"/>
      <c r="I1327" s="13"/>
      <c r="J1327" s="50"/>
      <c r="K1327" s="50"/>
      <c r="M1327" s="50"/>
    </row>
    <row r="1328" spans="1:13" x14ac:dyDescent="0.35">
      <c r="A1328" s="48"/>
      <c r="B1328" s="17"/>
      <c r="C1328" s="17"/>
      <c r="D1328" s="17"/>
      <c r="E1328" s="17"/>
      <c r="F1328" s="17"/>
      <c r="G1328" s="50"/>
      <c r="H1328" s="32"/>
      <c r="I1328" s="13"/>
      <c r="J1328" s="50"/>
      <c r="K1328" s="50"/>
      <c r="M1328" s="50"/>
    </row>
    <row r="1329" spans="1:13" x14ac:dyDescent="0.35">
      <c r="A1329" s="48"/>
      <c r="B1329" s="17"/>
      <c r="C1329" s="17"/>
      <c r="D1329" s="17"/>
      <c r="E1329" s="17"/>
      <c r="F1329" s="17"/>
      <c r="G1329" s="50"/>
      <c r="H1329" s="32"/>
      <c r="I1329" s="13"/>
      <c r="J1329" s="50"/>
      <c r="K1329" s="50"/>
      <c r="M1329" s="50"/>
    </row>
    <row r="1330" spans="1:13" x14ac:dyDescent="0.35">
      <c r="A1330" s="48"/>
      <c r="B1330" s="17"/>
      <c r="C1330" s="17"/>
      <c r="D1330" s="17"/>
      <c r="E1330" s="17"/>
      <c r="F1330" s="17"/>
      <c r="G1330" s="50"/>
      <c r="H1330" s="32"/>
      <c r="I1330" s="13"/>
      <c r="J1330" s="50"/>
      <c r="K1330" s="50"/>
      <c r="M1330" s="50"/>
    </row>
    <row r="1331" spans="1:13" x14ac:dyDescent="0.35">
      <c r="A1331" s="48"/>
      <c r="B1331" s="17"/>
      <c r="C1331" s="17"/>
      <c r="D1331" s="17"/>
      <c r="E1331" s="17"/>
      <c r="F1331" s="17"/>
      <c r="G1331" s="50"/>
      <c r="H1331" s="32"/>
      <c r="I1331" s="13"/>
      <c r="J1331" s="50"/>
      <c r="K1331" s="50"/>
      <c r="M1331" s="50"/>
    </row>
    <row r="1332" spans="1:13" x14ac:dyDescent="0.35">
      <c r="A1332" s="48"/>
      <c r="B1332" s="17"/>
      <c r="C1332" s="17"/>
      <c r="D1332" s="17"/>
      <c r="E1332" s="17"/>
      <c r="F1332" s="17"/>
      <c r="G1332" s="50"/>
      <c r="H1332" s="32"/>
      <c r="I1332" s="13"/>
      <c r="J1332" s="50"/>
      <c r="K1332" s="50"/>
      <c r="M1332" s="50"/>
    </row>
    <row r="1333" spans="1:13" x14ac:dyDescent="0.35">
      <c r="A1333" s="48"/>
      <c r="B1333" s="17"/>
      <c r="C1333" s="17"/>
      <c r="D1333" s="17"/>
      <c r="E1333" s="17"/>
      <c r="F1333" s="17"/>
      <c r="G1333" s="50"/>
      <c r="H1333" s="32"/>
      <c r="I1333" s="13"/>
      <c r="J1333" s="50"/>
      <c r="K1333" s="50"/>
      <c r="M1333" s="50"/>
    </row>
    <row r="1334" spans="1:13" x14ac:dyDescent="0.35">
      <c r="A1334" s="48"/>
      <c r="B1334" s="17"/>
      <c r="C1334" s="17"/>
      <c r="D1334" s="17"/>
      <c r="E1334" s="17"/>
      <c r="F1334" s="17"/>
      <c r="G1334" s="50"/>
      <c r="H1334" s="32"/>
      <c r="I1334" s="13"/>
      <c r="J1334" s="50"/>
      <c r="K1334" s="50"/>
      <c r="M1334" s="50"/>
    </row>
    <row r="1335" spans="1:13" x14ac:dyDescent="0.35">
      <c r="A1335" s="48"/>
      <c r="B1335" s="17"/>
      <c r="C1335" s="17"/>
      <c r="D1335" s="17"/>
      <c r="E1335" s="17"/>
      <c r="F1335" s="17"/>
      <c r="G1335" s="50"/>
      <c r="H1335" s="32"/>
      <c r="I1335" s="13"/>
      <c r="J1335" s="50"/>
      <c r="K1335" s="50"/>
      <c r="M1335" s="50"/>
    </row>
    <row r="1336" spans="1:13" x14ac:dyDescent="0.35">
      <c r="A1336" s="48"/>
      <c r="B1336" s="17"/>
      <c r="C1336" s="17"/>
      <c r="D1336" s="17"/>
      <c r="E1336" s="17"/>
      <c r="F1336" s="17"/>
      <c r="G1336" s="50"/>
      <c r="H1336" s="32"/>
      <c r="I1336" s="13"/>
      <c r="J1336" s="50"/>
      <c r="K1336" s="50"/>
      <c r="M1336" s="50"/>
    </row>
    <row r="1337" spans="1:13" x14ac:dyDescent="0.35">
      <c r="A1337" s="48"/>
      <c r="B1337" s="17"/>
      <c r="C1337" s="17"/>
      <c r="D1337" s="17"/>
      <c r="E1337" s="17"/>
      <c r="F1337" s="17"/>
      <c r="G1337" s="50"/>
      <c r="H1337" s="32"/>
      <c r="I1337" s="13"/>
      <c r="J1337" s="50"/>
      <c r="K1337" s="50"/>
      <c r="M1337" s="50"/>
    </row>
    <row r="1338" spans="1:13" x14ac:dyDescent="0.35">
      <c r="A1338" s="48"/>
      <c r="B1338" s="17"/>
      <c r="C1338" s="17"/>
      <c r="D1338" s="17"/>
      <c r="E1338" s="17"/>
      <c r="F1338" s="17"/>
      <c r="G1338" s="50"/>
      <c r="H1338" s="32"/>
      <c r="I1338" s="13"/>
      <c r="J1338" s="50"/>
      <c r="K1338" s="50"/>
      <c r="M1338" s="50"/>
    </row>
    <row r="1339" spans="1:13" x14ac:dyDescent="0.35">
      <c r="A1339" s="48"/>
      <c r="B1339" s="17"/>
      <c r="C1339" s="17"/>
      <c r="D1339" s="17"/>
      <c r="E1339" s="17"/>
      <c r="F1339" s="17"/>
      <c r="G1339" s="50"/>
      <c r="H1339" s="32"/>
      <c r="I1339" s="13"/>
      <c r="J1339" s="50"/>
      <c r="K1339" s="50"/>
      <c r="M1339" s="50"/>
    </row>
    <row r="1340" spans="1:13" x14ac:dyDescent="0.35">
      <c r="A1340" s="48"/>
      <c r="B1340" s="17"/>
      <c r="C1340" s="17"/>
      <c r="D1340" s="17"/>
      <c r="E1340" s="17"/>
      <c r="F1340" s="17"/>
      <c r="G1340" s="50"/>
      <c r="H1340" s="32"/>
      <c r="I1340" s="13"/>
      <c r="J1340" s="50"/>
      <c r="K1340" s="50"/>
      <c r="M1340" s="50"/>
    </row>
    <row r="1341" spans="1:13" x14ac:dyDescent="0.35">
      <c r="A1341" s="48"/>
      <c r="B1341" s="17"/>
      <c r="C1341" s="17"/>
      <c r="D1341" s="17"/>
      <c r="E1341" s="17"/>
      <c r="F1341" s="17"/>
      <c r="G1341" s="50"/>
      <c r="H1341" s="32"/>
      <c r="I1341" s="13"/>
      <c r="J1341" s="50"/>
      <c r="K1341" s="50"/>
      <c r="M1341" s="50"/>
    </row>
    <row r="1342" spans="1:13" x14ac:dyDescent="0.35">
      <c r="A1342" s="48"/>
      <c r="B1342" s="17"/>
      <c r="C1342" s="17"/>
      <c r="D1342" s="17"/>
      <c r="E1342" s="17"/>
      <c r="F1342" s="17"/>
      <c r="G1342" s="50"/>
      <c r="H1342" s="32"/>
      <c r="I1342" s="13"/>
      <c r="J1342" s="50"/>
      <c r="K1342" s="50"/>
      <c r="M1342" s="50"/>
    </row>
    <row r="1343" spans="1:13" x14ac:dyDescent="0.35">
      <c r="A1343" s="48"/>
      <c r="B1343" s="17"/>
      <c r="C1343" s="17"/>
      <c r="D1343" s="17"/>
      <c r="E1343" s="17"/>
      <c r="F1343" s="17"/>
      <c r="G1343" s="50"/>
      <c r="H1343" s="32"/>
      <c r="I1343" s="13"/>
      <c r="J1343" s="50"/>
      <c r="K1343" s="50"/>
      <c r="M1343" s="50"/>
    </row>
    <row r="1344" spans="1:13" x14ac:dyDescent="0.35">
      <c r="A1344" s="48"/>
      <c r="B1344" s="17"/>
      <c r="C1344" s="17"/>
      <c r="D1344" s="17"/>
      <c r="E1344" s="17"/>
      <c r="F1344" s="17"/>
      <c r="G1344" s="50"/>
      <c r="H1344" s="32"/>
      <c r="I1344" s="13"/>
      <c r="J1344" s="50"/>
      <c r="K1344" s="50"/>
      <c r="M1344" s="50"/>
    </row>
    <row r="1345" spans="1:13" x14ac:dyDescent="0.35">
      <c r="A1345" s="48"/>
      <c r="B1345" s="17"/>
      <c r="C1345" s="17"/>
      <c r="D1345" s="17"/>
      <c r="E1345" s="17"/>
      <c r="F1345" s="17"/>
      <c r="G1345" s="50"/>
      <c r="H1345" s="32"/>
      <c r="I1345" s="13"/>
      <c r="J1345" s="50"/>
      <c r="K1345" s="50"/>
      <c r="M1345" s="50"/>
    </row>
    <row r="1346" spans="1:13" x14ac:dyDescent="0.35">
      <c r="A1346" s="48"/>
      <c r="B1346" s="17"/>
      <c r="C1346" s="17"/>
      <c r="D1346" s="17"/>
      <c r="E1346" s="17"/>
      <c r="F1346" s="17"/>
      <c r="G1346" s="50"/>
      <c r="H1346" s="32"/>
      <c r="I1346" s="13"/>
      <c r="J1346" s="50"/>
      <c r="K1346" s="50"/>
      <c r="M1346" s="50"/>
    </row>
    <row r="1347" spans="1:13" x14ac:dyDescent="0.35">
      <c r="A1347" s="48"/>
      <c r="B1347" s="17"/>
      <c r="C1347" s="17"/>
      <c r="D1347" s="17"/>
      <c r="E1347" s="17"/>
      <c r="F1347" s="17"/>
      <c r="G1347" s="50"/>
      <c r="H1347" s="32"/>
      <c r="I1347" s="13"/>
      <c r="J1347" s="50"/>
      <c r="K1347" s="50"/>
      <c r="M1347" s="50"/>
    </row>
    <row r="1348" spans="1:13" x14ac:dyDescent="0.35">
      <c r="A1348" s="48"/>
      <c r="B1348" s="17"/>
      <c r="C1348" s="17"/>
      <c r="D1348" s="17"/>
      <c r="E1348" s="17"/>
      <c r="F1348" s="17"/>
      <c r="G1348" s="50"/>
      <c r="H1348" s="32"/>
      <c r="I1348" s="13"/>
      <c r="J1348" s="50"/>
      <c r="K1348" s="50"/>
      <c r="M1348" s="50"/>
    </row>
    <row r="1349" spans="1:13" x14ac:dyDescent="0.35">
      <c r="A1349" s="48"/>
      <c r="B1349" s="17"/>
      <c r="C1349" s="17"/>
      <c r="D1349" s="17"/>
      <c r="E1349" s="17"/>
      <c r="F1349" s="17"/>
      <c r="G1349" s="50"/>
      <c r="H1349" s="32"/>
      <c r="I1349" s="13"/>
      <c r="J1349" s="50"/>
      <c r="K1349" s="50"/>
      <c r="M1349" s="50"/>
    </row>
    <row r="1350" spans="1:13" x14ac:dyDescent="0.35">
      <c r="A1350" s="48"/>
      <c r="B1350" s="17"/>
      <c r="C1350" s="17"/>
      <c r="D1350" s="17"/>
      <c r="E1350" s="17"/>
      <c r="F1350" s="17"/>
      <c r="G1350" s="50"/>
      <c r="H1350" s="32"/>
      <c r="I1350" s="13"/>
      <c r="J1350" s="50"/>
      <c r="K1350" s="50"/>
      <c r="M1350" s="50"/>
    </row>
    <row r="1351" spans="1:13" x14ac:dyDescent="0.35">
      <c r="A1351" s="48"/>
      <c r="B1351" s="17"/>
      <c r="C1351" s="17"/>
      <c r="D1351" s="17"/>
      <c r="E1351" s="17"/>
      <c r="F1351" s="17"/>
      <c r="G1351" s="50"/>
      <c r="H1351" s="32"/>
      <c r="I1351" s="13"/>
      <c r="J1351" s="50"/>
      <c r="K1351" s="50"/>
      <c r="M1351" s="50"/>
    </row>
    <row r="1352" spans="1:13" x14ac:dyDescent="0.35">
      <c r="A1352" s="48"/>
      <c r="B1352" s="17"/>
      <c r="C1352" s="17"/>
      <c r="D1352" s="17"/>
      <c r="E1352" s="17"/>
      <c r="F1352" s="17"/>
      <c r="G1352" s="50"/>
      <c r="H1352" s="32"/>
      <c r="I1352" s="13"/>
      <c r="J1352" s="50"/>
      <c r="K1352" s="50"/>
      <c r="M1352" s="50"/>
    </row>
    <row r="1353" spans="1:13" x14ac:dyDescent="0.35">
      <c r="A1353" s="48"/>
      <c r="B1353" s="17"/>
      <c r="C1353" s="17"/>
      <c r="D1353" s="17"/>
      <c r="E1353" s="17"/>
      <c r="F1353" s="17"/>
      <c r="G1353" s="50"/>
      <c r="H1353" s="32"/>
      <c r="I1353" s="13"/>
      <c r="J1353" s="50"/>
      <c r="K1353" s="50"/>
      <c r="M1353" s="50"/>
    </row>
    <row r="1354" spans="1:13" x14ac:dyDescent="0.35">
      <c r="A1354" s="48"/>
      <c r="B1354" s="17"/>
      <c r="C1354" s="17"/>
      <c r="D1354" s="17"/>
      <c r="E1354" s="17"/>
      <c r="F1354" s="17"/>
      <c r="G1354" s="50"/>
      <c r="H1354" s="32"/>
      <c r="I1354" s="13"/>
      <c r="J1354" s="50"/>
      <c r="K1354" s="50"/>
      <c r="M1354" s="50"/>
    </row>
    <row r="1355" spans="1:13" x14ac:dyDescent="0.35">
      <c r="A1355" s="48"/>
      <c r="B1355" s="17"/>
      <c r="C1355" s="17"/>
      <c r="D1355" s="17"/>
      <c r="E1355" s="17"/>
      <c r="F1355" s="17"/>
      <c r="G1355" s="50"/>
      <c r="H1355" s="32"/>
      <c r="I1355" s="13"/>
      <c r="J1355" s="50"/>
      <c r="K1355" s="50"/>
      <c r="M1355" s="50"/>
    </row>
    <row r="1356" spans="1:13" x14ac:dyDescent="0.35">
      <c r="A1356" s="48"/>
      <c r="B1356" s="17"/>
      <c r="C1356" s="17"/>
      <c r="D1356" s="17"/>
      <c r="E1356" s="17"/>
      <c r="F1356" s="17"/>
      <c r="G1356" s="50"/>
      <c r="H1356" s="32"/>
      <c r="I1356" s="13"/>
      <c r="J1356" s="50"/>
      <c r="K1356" s="50"/>
      <c r="M1356" s="50"/>
    </row>
    <row r="1357" spans="1:13" x14ac:dyDescent="0.35">
      <c r="A1357" s="48"/>
      <c r="B1357" s="17"/>
      <c r="C1357" s="17"/>
      <c r="D1357" s="17"/>
      <c r="E1357" s="17"/>
      <c r="F1357" s="17"/>
      <c r="G1357" s="50"/>
      <c r="H1357" s="32"/>
      <c r="I1357" s="13"/>
      <c r="J1357" s="50"/>
      <c r="K1357" s="50"/>
      <c r="M1357" s="50"/>
    </row>
    <row r="1358" spans="1:13" x14ac:dyDescent="0.35">
      <c r="A1358" s="48"/>
      <c r="B1358" s="17"/>
      <c r="C1358" s="17"/>
      <c r="D1358" s="17"/>
      <c r="E1358" s="17"/>
      <c r="F1358" s="17"/>
      <c r="G1358" s="50"/>
      <c r="H1358" s="32"/>
      <c r="I1358" s="13"/>
      <c r="J1358" s="50"/>
      <c r="K1358" s="50"/>
      <c r="M1358" s="50"/>
    </row>
    <row r="1359" spans="1:13" x14ac:dyDescent="0.35">
      <c r="A1359" s="48"/>
      <c r="B1359" s="17"/>
      <c r="C1359" s="17"/>
      <c r="D1359" s="17"/>
      <c r="E1359" s="17"/>
      <c r="F1359" s="17"/>
      <c r="G1359" s="50"/>
      <c r="H1359" s="32"/>
      <c r="I1359" s="13"/>
      <c r="J1359" s="50"/>
      <c r="K1359" s="50"/>
      <c r="M1359" s="50"/>
    </row>
    <row r="1360" spans="1:13" x14ac:dyDescent="0.35">
      <c r="A1360" s="48"/>
      <c r="B1360" s="17"/>
      <c r="C1360" s="17"/>
      <c r="D1360" s="17"/>
      <c r="E1360" s="17"/>
      <c r="F1360" s="17"/>
      <c r="G1360" s="50"/>
      <c r="H1360" s="32"/>
      <c r="I1360" s="13"/>
      <c r="J1360" s="50"/>
      <c r="K1360" s="50"/>
      <c r="M1360" s="50"/>
    </row>
    <row r="1361" spans="1:13" x14ac:dyDescent="0.35">
      <c r="A1361" s="48"/>
      <c r="B1361" s="17"/>
      <c r="C1361" s="17"/>
      <c r="D1361" s="17"/>
      <c r="E1361" s="17"/>
      <c r="F1361" s="17"/>
      <c r="G1361" s="50"/>
      <c r="H1361" s="32"/>
      <c r="I1361" s="13"/>
      <c r="J1361" s="50"/>
      <c r="K1361" s="50"/>
      <c r="M1361" s="50"/>
    </row>
    <row r="1362" spans="1:13" x14ac:dyDescent="0.35">
      <c r="A1362" s="48"/>
      <c r="B1362" s="17"/>
      <c r="C1362" s="17"/>
      <c r="D1362" s="17"/>
      <c r="E1362" s="17"/>
      <c r="F1362" s="17"/>
      <c r="G1362" s="50"/>
      <c r="H1362" s="32"/>
      <c r="I1362" s="13"/>
      <c r="J1362" s="50"/>
      <c r="K1362" s="50"/>
      <c r="M1362" s="50"/>
    </row>
    <row r="1363" spans="1:13" x14ac:dyDescent="0.35">
      <c r="A1363" s="48"/>
      <c r="B1363" s="17"/>
      <c r="C1363" s="17"/>
      <c r="D1363" s="17"/>
      <c r="E1363" s="17"/>
      <c r="F1363" s="17"/>
      <c r="G1363" s="50"/>
      <c r="H1363" s="32"/>
      <c r="I1363" s="13"/>
      <c r="J1363" s="50"/>
      <c r="K1363" s="50"/>
      <c r="M1363" s="50"/>
    </row>
    <row r="1364" spans="1:13" x14ac:dyDescent="0.35">
      <c r="A1364" s="48"/>
      <c r="B1364" s="17"/>
      <c r="C1364" s="17"/>
      <c r="D1364" s="17"/>
      <c r="E1364" s="17"/>
      <c r="F1364" s="17"/>
      <c r="G1364" s="50"/>
      <c r="H1364" s="32"/>
      <c r="I1364" s="13"/>
      <c r="J1364" s="50"/>
      <c r="K1364" s="50"/>
      <c r="M1364" s="50"/>
    </row>
    <row r="1365" spans="1:13" x14ac:dyDescent="0.35">
      <c r="A1365" s="48"/>
      <c r="B1365" s="17"/>
      <c r="C1365" s="17"/>
      <c r="D1365" s="17"/>
      <c r="E1365" s="17"/>
      <c r="F1365" s="17"/>
      <c r="G1365" s="50"/>
      <c r="H1365" s="32"/>
      <c r="I1365" s="13"/>
      <c r="J1365" s="50"/>
      <c r="K1365" s="50"/>
      <c r="M1365" s="50"/>
    </row>
    <row r="1366" spans="1:13" x14ac:dyDescent="0.35">
      <c r="A1366" s="48"/>
      <c r="B1366" s="17"/>
      <c r="C1366" s="17"/>
      <c r="D1366" s="17"/>
      <c r="E1366" s="17"/>
      <c r="F1366" s="17"/>
      <c r="G1366" s="50"/>
      <c r="H1366" s="32"/>
      <c r="I1366" s="13"/>
      <c r="J1366" s="50"/>
      <c r="K1366" s="50"/>
      <c r="M1366" s="50"/>
    </row>
    <row r="1367" spans="1:13" x14ac:dyDescent="0.35">
      <c r="A1367" s="48"/>
      <c r="B1367" s="17"/>
      <c r="C1367" s="17"/>
      <c r="D1367" s="17"/>
      <c r="E1367" s="17"/>
      <c r="F1367" s="17"/>
      <c r="G1367" s="50"/>
      <c r="H1367" s="32"/>
      <c r="I1367" s="13"/>
      <c r="J1367" s="50"/>
      <c r="K1367" s="50"/>
      <c r="M1367" s="50"/>
    </row>
    <row r="1368" spans="1:13" x14ac:dyDescent="0.35">
      <c r="A1368" s="48"/>
      <c r="B1368" s="17"/>
      <c r="C1368" s="17"/>
      <c r="D1368" s="17"/>
      <c r="E1368" s="17"/>
      <c r="F1368" s="17"/>
      <c r="G1368" s="50"/>
      <c r="H1368" s="32"/>
      <c r="I1368" s="13"/>
      <c r="J1368" s="50"/>
      <c r="K1368" s="50"/>
      <c r="M1368" s="50"/>
    </row>
    <row r="1369" spans="1:13" x14ac:dyDescent="0.35">
      <c r="A1369" s="48"/>
      <c r="B1369" s="17"/>
      <c r="C1369" s="17"/>
      <c r="D1369" s="17"/>
      <c r="E1369" s="17"/>
      <c r="F1369" s="17"/>
      <c r="G1369" s="50"/>
      <c r="H1369" s="32"/>
      <c r="I1369" s="13"/>
      <c r="J1369" s="50"/>
      <c r="K1369" s="50"/>
      <c r="M1369" s="50"/>
    </row>
    <row r="1370" spans="1:13" x14ac:dyDescent="0.35">
      <c r="A1370" s="48"/>
      <c r="B1370" s="17"/>
      <c r="C1370" s="17"/>
      <c r="D1370" s="17"/>
      <c r="E1370" s="17"/>
      <c r="F1370" s="17"/>
      <c r="G1370" s="50"/>
      <c r="H1370" s="32"/>
      <c r="I1370" s="13"/>
      <c r="J1370" s="50"/>
      <c r="K1370" s="50"/>
      <c r="M1370" s="50"/>
    </row>
    <row r="1371" spans="1:13" x14ac:dyDescent="0.35">
      <c r="A1371" s="48"/>
      <c r="B1371" s="17"/>
      <c r="C1371" s="17"/>
      <c r="D1371" s="17"/>
      <c r="E1371" s="17"/>
      <c r="F1371" s="17"/>
      <c r="G1371" s="50"/>
      <c r="H1371" s="32"/>
      <c r="I1371" s="13"/>
      <c r="J1371" s="50"/>
      <c r="K1371" s="50"/>
      <c r="M1371" s="50"/>
    </row>
    <row r="1372" spans="1:13" x14ac:dyDescent="0.35">
      <c r="A1372" s="48"/>
      <c r="B1372" s="17"/>
      <c r="C1372" s="17"/>
      <c r="D1372" s="17"/>
      <c r="E1372" s="17"/>
      <c r="F1372" s="17"/>
      <c r="G1372" s="50"/>
      <c r="H1372" s="32"/>
      <c r="I1372" s="13"/>
      <c r="J1372" s="50"/>
      <c r="K1372" s="50"/>
      <c r="M1372" s="50"/>
    </row>
    <row r="1373" spans="1:13" x14ac:dyDescent="0.35">
      <c r="A1373" s="48"/>
      <c r="B1373" s="17"/>
      <c r="C1373" s="17"/>
      <c r="D1373" s="17"/>
      <c r="E1373" s="17"/>
      <c r="F1373" s="17"/>
      <c r="G1373" s="50"/>
      <c r="H1373" s="32"/>
      <c r="I1373" s="13"/>
      <c r="J1373" s="50"/>
      <c r="K1373" s="50"/>
      <c r="M1373" s="50"/>
    </row>
    <row r="1374" spans="1:13" x14ac:dyDescent="0.35">
      <c r="A1374" s="48"/>
      <c r="B1374" s="17"/>
      <c r="C1374" s="17"/>
      <c r="D1374" s="17"/>
      <c r="E1374" s="17"/>
      <c r="F1374" s="17"/>
      <c r="G1374" s="50"/>
      <c r="H1374" s="32"/>
      <c r="I1374" s="13"/>
      <c r="J1374" s="50"/>
      <c r="K1374" s="50"/>
      <c r="M1374" s="50"/>
    </row>
    <row r="1375" spans="1:13" x14ac:dyDescent="0.35">
      <c r="A1375" s="48"/>
      <c r="B1375" s="17"/>
      <c r="C1375" s="17"/>
      <c r="D1375" s="17"/>
      <c r="E1375" s="17"/>
      <c r="F1375" s="17"/>
      <c r="G1375" s="50"/>
      <c r="H1375" s="32"/>
      <c r="I1375" s="13"/>
      <c r="J1375" s="50"/>
      <c r="K1375" s="50"/>
      <c r="M1375" s="50"/>
    </row>
    <row r="1376" spans="1:13" x14ac:dyDescent="0.35">
      <c r="A1376" s="48"/>
      <c r="B1376" s="17"/>
      <c r="C1376" s="17"/>
      <c r="D1376" s="17"/>
      <c r="E1376" s="17"/>
      <c r="F1376" s="17"/>
      <c r="G1376" s="50"/>
      <c r="H1376" s="32"/>
      <c r="I1376" s="13"/>
      <c r="J1376" s="50"/>
      <c r="K1376" s="50"/>
      <c r="M1376" s="50"/>
    </row>
    <row r="1377" spans="1:13" x14ac:dyDescent="0.35">
      <c r="A1377" s="48"/>
      <c r="B1377" s="17"/>
      <c r="C1377" s="17"/>
      <c r="D1377" s="17"/>
      <c r="E1377" s="17"/>
      <c r="F1377" s="17"/>
      <c r="G1377" s="50"/>
      <c r="H1377" s="32"/>
      <c r="I1377" s="13"/>
      <c r="J1377" s="50"/>
      <c r="K1377" s="50"/>
      <c r="M1377" s="50"/>
    </row>
    <row r="1378" spans="1:13" x14ac:dyDescent="0.35">
      <c r="A1378" s="48"/>
      <c r="B1378" s="17"/>
      <c r="C1378" s="17"/>
      <c r="D1378" s="17"/>
      <c r="E1378" s="17"/>
      <c r="F1378" s="17"/>
      <c r="G1378" s="50"/>
      <c r="H1378" s="32"/>
      <c r="I1378" s="13"/>
      <c r="J1378" s="50"/>
      <c r="K1378" s="50"/>
      <c r="M1378" s="50"/>
    </row>
    <row r="1379" spans="1:13" x14ac:dyDescent="0.35">
      <c r="A1379" s="48"/>
      <c r="B1379" s="17"/>
      <c r="C1379" s="17"/>
      <c r="D1379" s="17"/>
      <c r="E1379" s="17"/>
      <c r="F1379" s="17"/>
      <c r="G1379" s="50"/>
      <c r="H1379" s="32"/>
      <c r="I1379" s="13"/>
      <c r="J1379" s="50"/>
      <c r="K1379" s="50"/>
      <c r="M1379" s="50"/>
    </row>
    <row r="1380" spans="1:13" x14ac:dyDescent="0.35">
      <c r="A1380" s="48"/>
      <c r="B1380" s="17"/>
      <c r="C1380" s="17"/>
      <c r="D1380" s="17"/>
      <c r="E1380" s="17"/>
      <c r="F1380" s="17"/>
      <c r="G1380" s="50"/>
      <c r="H1380" s="32"/>
      <c r="I1380" s="13"/>
      <c r="J1380" s="50"/>
      <c r="K1380" s="50"/>
      <c r="M1380" s="50"/>
    </row>
    <row r="1381" spans="1:13" x14ac:dyDescent="0.35">
      <c r="A1381" s="48"/>
      <c r="B1381" s="17"/>
      <c r="C1381" s="17"/>
      <c r="D1381" s="17"/>
      <c r="E1381" s="17"/>
      <c r="F1381" s="17"/>
      <c r="G1381" s="50"/>
      <c r="H1381" s="32"/>
      <c r="I1381" s="13"/>
      <c r="J1381" s="50"/>
      <c r="K1381" s="50"/>
      <c r="M1381" s="50"/>
    </row>
    <row r="1382" spans="1:13" x14ac:dyDescent="0.35">
      <c r="A1382" s="48"/>
      <c r="B1382" s="17"/>
      <c r="C1382" s="17"/>
      <c r="D1382" s="17"/>
      <c r="E1382" s="17"/>
      <c r="F1382" s="17"/>
      <c r="G1382" s="50"/>
      <c r="H1382" s="32"/>
      <c r="I1382" s="13"/>
      <c r="J1382" s="50"/>
      <c r="K1382" s="50"/>
      <c r="M1382" s="50"/>
    </row>
    <row r="1383" spans="1:13" x14ac:dyDescent="0.35">
      <c r="A1383" s="48"/>
      <c r="B1383" s="17"/>
      <c r="C1383" s="17"/>
      <c r="D1383" s="17"/>
      <c r="E1383" s="17"/>
      <c r="F1383" s="17"/>
      <c r="G1383" s="50"/>
      <c r="H1383" s="32"/>
      <c r="I1383" s="13"/>
      <c r="J1383" s="50"/>
      <c r="K1383" s="50"/>
      <c r="M1383" s="50"/>
    </row>
    <row r="1384" spans="1:13" x14ac:dyDescent="0.35">
      <c r="A1384" s="48"/>
      <c r="B1384" s="17"/>
      <c r="C1384" s="17"/>
      <c r="D1384" s="17"/>
      <c r="E1384" s="17"/>
      <c r="F1384" s="17"/>
      <c r="G1384" s="50"/>
      <c r="H1384" s="32"/>
      <c r="I1384" s="13"/>
      <c r="J1384" s="50"/>
      <c r="K1384" s="50"/>
      <c r="M1384" s="50"/>
    </row>
    <row r="1385" spans="1:13" x14ac:dyDescent="0.35">
      <c r="A1385" s="48"/>
      <c r="B1385" s="17"/>
      <c r="C1385" s="17"/>
      <c r="D1385" s="17"/>
      <c r="E1385" s="17"/>
      <c r="F1385" s="17"/>
      <c r="G1385" s="50"/>
      <c r="H1385" s="32"/>
      <c r="I1385" s="13"/>
      <c r="J1385" s="50"/>
      <c r="K1385" s="50"/>
      <c r="M1385" s="50"/>
    </row>
    <row r="1386" spans="1:13" x14ac:dyDescent="0.35">
      <c r="A1386" s="48"/>
      <c r="B1386" s="17"/>
      <c r="C1386" s="17"/>
      <c r="D1386" s="17"/>
      <c r="E1386" s="17"/>
      <c r="F1386" s="17"/>
      <c r="G1386" s="50"/>
      <c r="H1386" s="32"/>
      <c r="I1386" s="13"/>
      <c r="J1386" s="50"/>
      <c r="K1386" s="50"/>
      <c r="M1386" s="50"/>
    </row>
    <row r="1387" spans="1:13" x14ac:dyDescent="0.35">
      <c r="A1387" s="48"/>
      <c r="B1387" s="17"/>
      <c r="C1387" s="17"/>
      <c r="D1387" s="17"/>
      <c r="E1387" s="17"/>
      <c r="F1387" s="17"/>
      <c r="G1387" s="50"/>
      <c r="H1387" s="32"/>
      <c r="I1387" s="13"/>
      <c r="J1387" s="50"/>
      <c r="K1387" s="50"/>
      <c r="M1387" s="50"/>
    </row>
    <row r="1388" spans="1:13" x14ac:dyDescent="0.35">
      <c r="A1388" s="48"/>
      <c r="B1388" s="17"/>
      <c r="C1388" s="17"/>
      <c r="D1388" s="17"/>
      <c r="E1388" s="17"/>
      <c r="F1388" s="17"/>
      <c r="G1388" s="50"/>
      <c r="H1388" s="32"/>
      <c r="I1388" s="13"/>
      <c r="J1388" s="50"/>
      <c r="K1388" s="50"/>
      <c r="M1388" s="50"/>
    </row>
    <row r="1389" spans="1:13" x14ac:dyDescent="0.35">
      <c r="A1389" s="48"/>
      <c r="B1389" s="17"/>
      <c r="C1389" s="17"/>
      <c r="D1389" s="17"/>
      <c r="E1389" s="17"/>
      <c r="F1389" s="17"/>
      <c r="G1389" s="50"/>
      <c r="H1389" s="32"/>
      <c r="I1389" s="13"/>
      <c r="J1389" s="50"/>
      <c r="K1389" s="50"/>
      <c r="M1389" s="50"/>
    </row>
    <row r="1390" spans="1:13" x14ac:dyDescent="0.35">
      <c r="A1390" s="48"/>
      <c r="B1390" s="17"/>
      <c r="C1390" s="17"/>
      <c r="D1390" s="17"/>
      <c r="E1390" s="17"/>
      <c r="F1390" s="17"/>
      <c r="G1390" s="50"/>
      <c r="H1390" s="32"/>
      <c r="I1390" s="13"/>
      <c r="J1390" s="50"/>
      <c r="K1390" s="50"/>
      <c r="M1390" s="50"/>
    </row>
    <row r="1391" spans="1:13" x14ac:dyDescent="0.35">
      <c r="A1391" s="48"/>
      <c r="B1391" s="17"/>
      <c r="C1391" s="17"/>
      <c r="D1391" s="17"/>
      <c r="E1391" s="17"/>
      <c r="F1391" s="17"/>
      <c r="G1391" s="50"/>
      <c r="H1391" s="32"/>
      <c r="I1391" s="13"/>
      <c r="J1391" s="50"/>
      <c r="K1391" s="50"/>
      <c r="M1391" s="50"/>
    </row>
    <row r="1392" spans="1:13" x14ac:dyDescent="0.35">
      <c r="A1392" s="48"/>
      <c r="B1392" s="17"/>
      <c r="C1392" s="17"/>
      <c r="D1392" s="17"/>
      <c r="E1392" s="17"/>
      <c r="F1392" s="17"/>
      <c r="G1392" s="50"/>
      <c r="H1392" s="32"/>
      <c r="I1392" s="13"/>
      <c r="J1392" s="50"/>
      <c r="K1392" s="50"/>
      <c r="M1392" s="50"/>
    </row>
    <row r="1393" spans="1:13" x14ac:dyDescent="0.35">
      <c r="A1393" s="48"/>
      <c r="B1393" s="17"/>
      <c r="C1393" s="17"/>
      <c r="D1393" s="17"/>
      <c r="E1393" s="17"/>
      <c r="F1393" s="17"/>
      <c r="G1393" s="50"/>
      <c r="H1393" s="32"/>
      <c r="I1393" s="13"/>
      <c r="J1393" s="50"/>
      <c r="K1393" s="50"/>
      <c r="M1393" s="50"/>
    </row>
    <row r="1394" spans="1:13" x14ac:dyDescent="0.35">
      <c r="A1394" s="48"/>
      <c r="B1394" s="17"/>
      <c r="C1394" s="17"/>
      <c r="D1394" s="17"/>
      <c r="E1394" s="17"/>
      <c r="F1394" s="17"/>
      <c r="G1394" s="50"/>
      <c r="H1394" s="32"/>
      <c r="I1394" s="13"/>
      <c r="J1394" s="50"/>
      <c r="K1394" s="50"/>
      <c r="M1394" s="50"/>
    </row>
    <row r="1395" spans="1:13" x14ac:dyDescent="0.35">
      <c r="A1395" s="48"/>
      <c r="B1395" s="17"/>
      <c r="C1395" s="17"/>
      <c r="D1395" s="17"/>
      <c r="E1395" s="17"/>
      <c r="F1395" s="17"/>
      <c r="G1395" s="50"/>
      <c r="H1395" s="32"/>
      <c r="I1395" s="13"/>
      <c r="J1395" s="50"/>
      <c r="K1395" s="50"/>
      <c r="M1395" s="50"/>
    </row>
    <row r="1396" spans="1:13" x14ac:dyDescent="0.35">
      <c r="A1396" s="48"/>
      <c r="B1396" s="17"/>
      <c r="C1396" s="17"/>
      <c r="D1396" s="17"/>
      <c r="E1396" s="17"/>
      <c r="F1396" s="17"/>
      <c r="G1396" s="50"/>
      <c r="H1396" s="32"/>
      <c r="I1396" s="13"/>
      <c r="J1396" s="50"/>
      <c r="K1396" s="50"/>
      <c r="M1396" s="50"/>
    </row>
    <row r="1397" spans="1:13" x14ac:dyDescent="0.35">
      <c r="A1397" s="48"/>
      <c r="B1397" s="17"/>
      <c r="C1397" s="17"/>
      <c r="D1397" s="17"/>
      <c r="E1397" s="17"/>
      <c r="F1397" s="17"/>
      <c r="G1397" s="50"/>
      <c r="H1397" s="32"/>
      <c r="I1397" s="13"/>
      <c r="J1397" s="50"/>
      <c r="K1397" s="50"/>
      <c r="M1397" s="50"/>
    </row>
    <row r="1398" spans="1:13" x14ac:dyDescent="0.35">
      <c r="A1398" s="48"/>
      <c r="B1398" s="17"/>
      <c r="C1398" s="17"/>
      <c r="D1398" s="17"/>
      <c r="E1398" s="17"/>
      <c r="F1398" s="17"/>
      <c r="G1398" s="50"/>
      <c r="H1398" s="32"/>
      <c r="I1398" s="13"/>
      <c r="J1398" s="50"/>
      <c r="K1398" s="50"/>
      <c r="M1398" s="50"/>
    </row>
    <row r="1399" spans="1:13" x14ac:dyDescent="0.35">
      <c r="A1399" s="48"/>
      <c r="B1399" s="17"/>
      <c r="C1399" s="17"/>
      <c r="D1399" s="17"/>
      <c r="E1399" s="17"/>
      <c r="F1399" s="17"/>
      <c r="G1399" s="50"/>
      <c r="H1399" s="32"/>
      <c r="I1399" s="13"/>
      <c r="J1399" s="50"/>
      <c r="K1399" s="50"/>
      <c r="M1399" s="50"/>
    </row>
    <row r="1400" spans="1:13" x14ac:dyDescent="0.35">
      <c r="A1400" s="48"/>
      <c r="B1400" s="17"/>
      <c r="C1400" s="17"/>
      <c r="D1400" s="17"/>
      <c r="E1400" s="17"/>
      <c r="F1400" s="17"/>
      <c r="G1400" s="50"/>
      <c r="H1400" s="32"/>
      <c r="I1400" s="13"/>
      <c r="J1400" s="50"/>
      <c r="K1400" s="50"/>
      <c r="M1400" s="50"/>
    </row>
    <row r="1401" spans="1:13" x14ac:dyDescent="0.35">
      <c r="A1401" s="48"/>
      <c r="B1401" s="17"/>
      <c r="C1401" s="17"/>
      <c r="D1401" s="17"/>
      <c r="E1401" s="17"/>
      <c r="F1401" s="17"/>
      <c r="G1401" s="50"/>
      <c r="H1401" s="32"/>
      <c r="I1401" s="13"/>
      <c r="J1401" s="50"/>
      <c r="K1401" s="50"/>
      <c r="M1401" s="50"/>
    </row>
    <row r="1402" spans="1:13" x14ac:dyDescent="0.35">
      <c r="A1402" s="48"/>
      <c r="B1402" s="17"/>
      <c r="C1402" s="17"/>
      <c r="D1402" s="17"/>
      <c r="E1402" s="17"/>
      <c r="F1402" s="17"/>
      <c r="G1402" s="50"/>
      <c r="H1402" s="32"/>
      <c r="I1402" s="13"/>
      <c r="J1402" s="50"/>
      <c r="K1402" s="50"/>
      <c r="M1402" s="50"/>
    </row>
    <row r="1403" spans="1:13" x14ac:dyDescent="0.35">
      <c r="A1403" s="48"/>
      <c r="B1403" s="17"/>
      <c r="C1403" s="17"/>
      <c r="D1403" s="17"/>
      <c r="E1403" s="17"/>
      <c r="F1403" s="17"/>
      <c r="G1403" s="50"/>
      <c r="H1403" s="32"/>
      <c r="I1403" s="13"/>
      <c r="J1403" s="50"/>
      <c r="K1403" s="50"/>
      <c r="M1403" s="50"/>
    </row>
    <row r="1404" spans="1:13" x14ac:dyDescent="0.35">
      <c r="A1404" s="48"/>
      <c r="B1404" s="17"/>
      <c r="C1404" s="17"/>
      <c r="D1404" s="17"/>
      <c r="E1404" s="17"/>
      <c r="F1404" s="17"/>
      <c r="G1404" s="50"/>
      <c r="H1404" s="32"/>
      <c r="I1404" s="13"/>
      <c r="J1404" s="50"/>
      <c r="K1404" s="50"/>
      <c r="M1404" s="50"/>
    </row>
    <row r="1405" spans="1:13" x14ac:dyDescent="0.35">
      <c r="A1405" s="48"/>
      <c r="B1405" s="17"/>
      <c r="C1405" s="17"/>
      <c r="D1405" s="17"/>
      <c r="E1405" s="17"/>
      <c r="F1405" s="17"/>
      <c r="G1405" s="50"/>
      <c r="H1405" s="32"/>
      <c r="I1405" s="13"/>
      <c r="J1405" s="50"/>
      <c r="K1405" s="50"/>
      <c r="M1405" s="50"/>
    </row>
    <row r="1406" spans="1:13" x14ac:dyDescent="0.35">
      <c r="A1406" s="48"/>
      <c r="B1406" s="17"/>
      <c r="C1406" s="17"/>
      <c r="D1406" s="17"/>
      <c r="E1406" s="17"/>
      <c r="F1406" s="17"/>
      <c r="G1406" s="50"/>
      <c r="H1406" s="32"/>
      <c r="I1406" s="13"/>
      <c r="J1406" s="50"/>
      <c r="K1406" s="50"/>
      <c r="M1406" s="50"/>
    </row>
    <row r="1407" spans="1:13" x14ac:dyDescent="0.35">
      <c r="A1407" s="48"/>
      <c r="B1407" s="17"/>
      <c r="C1407" s="17"/>
      <c r="D1407" s="17"/>
      <c r="E1407" s="17"/>
      <c r="F1407" s="17"/>
      <c r="G1407" s="50"/>
      <c r="H1407" s="32"/>
      <c r="I1407" s="13"/>
      <c r="J1407" s="50"/>
      <c r="K1407" s="50"/>
      <c r="M1407" s="50"/>
    </row>
    <row r="1408" spans="1:13" x14ac:dyDescent="0.35">
      <c r="A1408" s="48"/>
      <c r="B1408" s="17"/>
      <c r="C1408" s="17"/>
      <c r="D1408" s="17"/>
      <c r="E1408" s="17"/>
      <c r="F1408" s="17"/>
      <c r="G1408" s="50"/>
      <c r="H1408" s="32"/>
      <c r="I1408" s="13"/>
      <c r="J1408" s="50"/>
      <c r="K1408" s="50"/>
      <c r="M1408" s="50"/>
    </row>
    <row r="1409" spans="1:13" x14ac:dyDescent="0.35">
      <c r="A1409" s="48"/>
      <c r="B1409" s="17"/>
      <c r="C1409" s="17"/>
      <c r="D1409" s="17"/>
      <c r="E1409" s="17"/>
      <c r="F1409" s="17"/>
      <c r="G1409" s="50"/>
      <c r="H1409" s="32"/>
      <c r="I1409" s="13"/>
      <c r="J1409" s="50"/>
      <c r="K1409" s="50"/>
      <c r="M1409" s="50"/>
    </row>
    <row r="1410" spans="1:13" x14ac:dyDescent="0.35">
      <c r="A1410" s="48"/>
      <c r="B1410" s="17"/>
      <c r="C1410" s="17"/>
      <c r="D1410" s="17"/>
      <c r="E1410" s="17"/>
      <c r="F1410" s="17"/>
      <c r="G1410" s="50"/>
      <c r="H1410" s="32"/>
      <c r="I1410" s="13"/>
      <c r="J1410" s="50"/>
      <c r="K1410" s="50"/>
      <c r="M1410" s="50"/>
    </row>
    <row r="1411" spans="1:13" x14ac:dyDescent="0.35">
      <c r="A1411" s="48"/>
      <c r="B1411" s="17"/>
      <c r="C1411" s="17"/>
      <c r="D1411" s="17"/>
      <c r="E1411" s="17"/>
      <c r="F1411" s="17"/>
      <c r="G1411" s="50"/>
      <c r="H1411" s="32"/>
      <c r="I1411" s="13"/>
      <c r="J1411" s="50"/>
      <c r="K1411" s="50"/>
      <c r="M1411" s="50"/>
    </row>
    <row r="1412" spans="1:13" x14ac:dyDescent="0.35">
      <c r="A1412" s="48"/>
      <c r="B1412" s="17"/>
      <c r="C1412" s="17"/>
      <c r="D1412" s="17"/>
      <c r="E1412" s="17"/>
      <c r="F1412" s="17"/>
      <c r="G1412" s="50"/>
      <c r="H1412" s="32"/>
      <c r="I1412" s="13"/>
      <c r="J1412" s="50"/>
      <c r="K1412" s="50"/>
      <c r="M1412" s="50"/>
    </row>
    <row r="1413" spans="1:13" x14ac:dyDescent="0.35">
      <c r="A1413" s="48"/>
      <c r="B1413" s="17"/>
      <c r="C1413" s="17"/>
      <c r="D1413" s="17"/>
      <c r="E1413" s="17"/>
      <c r="F1413" s="17"/>
      <c r="G1413" s="50"/>
      <c r="H1413" s="32"/>
      <c r="I1413" s="13"/>
      <c r="J1413" s="50"/>
      <c r="K1413" s="50"/>
      <c r="M1413" s="50"/>
    </row>
    <row r="1414" spans="1:13" x14ac:dyDescent="0.35">
      <c r="A1414" s="48"/>
      <c r="B1414" s="17"/>
      <c r="C1414" s="17"/>
      <c r="D1414" s="17"/>
      <c r="E1414" s="17"/>
      <c r="F1414" s="17"/>
      <c r="G1414" s="50"/>
      <c r="H1414" s="32"/>
      <c r="I1414" s="13"/>
      <c r="J1414" s="50"/>
      <c r="K1414" s="50"/>
      <c r="M1414" s="50"/>
    </row>
    <row r="1415" spans="1:13" x14ac:dyDescent="0.35">
      <c r="A1415" s="48"/>
      <c r="B1415" s="17"/>
      <c r="C1415" s="17"/>
      <c r="D1415" s="17"/>
      <c r="E1415" s="17"/>
      <c r="F1415" s="17"/>
      <c r="G1415" s="50"/>
      <c r="H1415" s="32"/>
      <c r="I1415" s="13"/>
      <c r="J1415" s="50"/>
      <c r="K1415" s="50"/>
      <c r="M1415" s="50"/>
    </row>
    <row r="1416" spans="1:13" x14ac:dyDescent="0.35">
      <c r="A1416" s="48"/>
      <c r="B1416" s="17"/>
      <c r="C1416" s="17"/>
      <c r="D1416" s="17"/>
      <c r="E1416" s="17"/>
      <c r="F1416" s="17"/>
      <c r="G1416" s="50"/>
      <c r="H1416" s="32"/>
      <c r="I1416" s="13"/>
      <c r="J1416" s="50"/>
      <c r="K1416" s="50"/>
      <c r="M1416" s="50"/>
    </row>
    <row r="1417" spans="1:13" x14ac:dyDescent="0.35">
      <c r="A1417" s="48"/>
      <c r="B1417" s="17"/>
      <c r="C1417" s="17"/>
      <c r="D1417" s="17"/>
      <c r="E1417" s="17"/>
      <c r="F1417" s="17"/>
      <c r="G1417" s="50"/>
      <c r="H1417" s="32"/>
      <c r="I1417" s="13"/>
      <c r="J1417" s="50"/>
      <c r="K1417" s="50"/>
      <c r="M1417" s="50"/>
    </row>
    <row r="1418" spans="1:13" x14ac:dyDescent="0.35">
      <c r="A1418" s="48"/>
      <c r="B1418" s="17"/>
      <c r="C1418" s="17"/>
      <c r="D1418" s="17"/>
      <c r="E1418" s="17"/>
      <c r="F1418" s="17"/>
      <c r="G1418" s="50"/>
      <c r="H1418" s="32"/>
      <c r="I1418" s="13"/>
      <c r="J1418" s="50"/>
      <c r="K1418" s="50"/>
      <c r="M1418" s="50"/>
    </row>
    <row r="1419" spans="1:13" x14ac:dyDescent="0.35">
      <c r="A1419" s="48"/>
      <c r="B1419" s="17"/>
      <c r="C1419" s="17"/>
      <c r="D1419" s="17"/>
      <c r="E1419" s="17"/>
      <c r="F1419" s="17"/>
      <c r="G1419" s="50"/>
      <c r="H1419" s="32"/>
      <c r="I1419" s="13"/>
      <c r="J1419" s="50"/>
      <c r="K1419" s="50"/>
      <c r="M1419" s="50"/>
    </row>
    <row r="1420" spans="1:13" x14ac:dyDescent="0.35">
      <c r="A1420" s="48"/>
      <c r="B1420" s="17"/>
      <c r="C1420" s="17"/>
      <c r="D1420" s="17"/>
      <c r="E1420" s="17"/>
      <c r="F1420" s="17"/>
      <c r="G1420" s="50"/>
      <c r="H1420" s="32"/>
      <c r="I1420" s="13"/>
      <c r="J1420" s="50"/>
      <c r="K1420" s="50"/>
      <c r="M1420" s="50"/>
    </row>
    <row r="1421" spans="1:13" x14ac:dyDescent="0.35">
      <c r="A1421" s="48"/>
      <c r="B1421" s="17"/>
      <c r="C1421" s="17"/>
      <c r="D1421" s="17"/>
      <c r="E1421" s="17"/>
      <c r="F1421" s="17"/>
      <c r="G1421" s="50"/>
      <c r="H1421" s="32"/>
      <c r="I1421" s="13"/>
      <c r="J1421" s="50"/>
      <c r="K1421" s="50"/>
      <c r="M1421" s="50"/>
    </row>
    <row r="1422" spans="1:13" x14ac:dyDescent="0.35">
      <c r="A1422" s="48"/>
      <c r="B1422" s="17"/>
      <c r="C1422" s="17"/>
      <c r="D1422" s="17"/>
      <c r="E1422" s="17"/>
      <c r="F1422" s="17"/>
      <c r="G1422" s="50"/>
      <c r="H1422" s="32"/>
      <c r="I1422" s="13"/>
      <c r="J1422" s="50"/>
      <c r="K1422" s="50"/>
      <c r="M1422" s="50"/>
    </row>
    <row r="1423" spans="1:13" x14ac:dyDescent="0.35">
      <c r="A1423" s="48"/>
      <c r="B1423" s="17"/>
      <c r="C1423" s="17"/>
      <c r="D1423" s="17"/>
      <c r="E1423" s="17"/>
      <c r="F1423" s="17"/>
      <c r="G1423" s="50"/>
      <c r="H1423" s="32"/>
      <c r="I1423" s="13"/>
      <c r="J1423" s="50"/>
      <c r="K1423" s="50"/>
      <c r="M1423" s="50"/>
    </row>
    <row r="1424" spans="1:13" x14ac:dyDescent="0.35">
      <c r="A1424" s="48"/>
      <c r="B1424" s="17"/>
      <c r="C1424" s="17"/>
      <c r="D1424" s="17"/>
      <c r="E1424" s="17"/>
      <c r="F1424" s="17"/>
      <c r="G1424" s="50"/>
      <c r="H1424" s="32"/>
      <c r="I1424" s="13"/>
      <c r="J1424" s="50"/>
      <c r="K1424" s="50"/>
      <c r="M1424" s="50"/>
    </row>
    <row r="1425" spans="1:13" x14ac:dyDescent="0.35">
      <c r="A1425" s="48"/>
      <c r="B1425" s="17"/>
      <c r="C1425" s="17"/>
      <c r="D1425" s="17"/>
      <c r="E1425" s="17"/>
      <c r="F1425" s="17"/>
      <c r="G1425" s="50"/>
      <c r="H1425" s="32"/>
      <c r="I1425" s="13"/>
      <c r="J1425" s="50"/>
      <c r="K1425" s="50"/>
      <c r="M1425" s="50"/>
    </row>
    <row r="1426" spans="1:13" x14ac:dyDescent="0.35">
      <c r="A1426" s="48"/>
      <c r="B1426" s="17"/>
      <c r="C1426" s="17"/>
      <c r="D1426" s="17"/>
      <c r="E1426" s="17"/>
      <c r="F1426" s="17"/>
      <c r="G1426" s="50"/>
      <c r="H1426" s="32"/>
      <c r="I1426" s="13"/>
      <c r="J1426" s="50"/>
      <c r="K1426" s="50"/>
      <c r="M1426" s="50"/>
    </row>
    <row r="1427" spans="1:13" x14ac:dyDescent="0.35">
      <c r="A1427" s="48"/>
      <c r="B1427" s="17"/>
      <c r="C1427" s="17"/>
      <c r="D1427" s="17"/>
      <c r="E1427" s="17"/>
      <c r="F1427" s="17"/>
      <c r="G1427" s="50"/>
      <c r="H1427" s="32"/>
      <c r="I1427" s="13"/>
      <c r="J1427" s="50"/>
      <c r="K1427" s="50"/>
      <c r="M1427" s="50"/>
    </row>
    <row r="1428" spans="1:13" x14ac:dyDescent="0.35">
      <c r="A1428" s="48"/>
      <c r="B1428" s="17"/>
      <c r="C1428" s="17"/>
      <c r="D1428" s="17"/>
      <c r="E1428" s="17"/>
      <c r="F1428" s="17"/>
      <c r="G1428" s="50"/>
      <c r="H1428" s="32"/>
      <c r="I1428" s="13"/>
      <c r="J1428" s="50"/>
      <c r="K1428" s="50"/>
      <c r="M1428" s="50"/>
    </row>
    <row r="1429" spans="1:13" x14ac:dyDescent="0.35">
      <c r="A1429" s="48"/>
      <c r="B1429" s="17"/>
      <c r="C1429" s="17"/>
      <c r="D1429" s="17"/>
      <c r="E1429" s="17"/>
      <c r="F1429" s="17"/>
      <c r="G1429" s="50"/>
      <c r="H1429" s="32"/>
      <c r="I1429" s="13"/>
      <c r="J1429" s="50"/>
      <c r="K1429" s="50"/>
      <c r="M1429" s="50"/>
    </row>
    <row r="1430" spans="1:13" x14ac:dyDescent="0.35">
      <c r="A1430" s="48"/>
      <c r="B1430" s="17"/>
      <c r="C1430" s="17"/>
      <c r="D1430" s="17"/>
      <c r="E1430" s="17"/>
      <c r="F1430" s="17"/>
      <c r="G1430" s="50"/>
      <c r="H1430" s="32"/>
      <c r="I1430" s="13"/>
      <c r="J1430" s="50"/>
      <c r="K1430" s="50"/>
      <c r="M1430" s="50"/>
    </row>
    <row r="1431" spans="1:13" x14ac:dyDescent="0.35">
      <c r="A1431" s="48"/>
      <c r="B1431" s="17"/>
      <c r="C1431" s="17"/>
      <c r="D1431" s="17"/>
      <c r="E1431" s="17"/>
      <c r="F1431" s="17"/>
      <c r="G1431" s="50"/>
      <c r="H1431" s="32"/>
      <c r="I1431" s="13"/>
      <c r="J1431" s="50"/>
      <c r="K1431" s="50"/>
      <c r="M1431" s="50"/>
    </row>
    <row r="1432" spans="1:13" x14ac:dyDescent="0.35">
      <c r="A1432" s="48"/>
      <c r="B1432" s="17"/>
      <c r="C1432" s="17"/>
      <c r="D1432" s="17"/>
      <c r="E1432" s="17"/>
      <c r="F1432" s="17"/>
      <c r="G1432" s="50"/>
      <c r="H1432" s="32"/>
      <c r="I1432" s="13"/>
      <c r="J1432" s="50"/>
      <c r="K1432" s="50"/>
      <c r="M1432" s="50"/>
    </row>
    <row r="1433" spans="1:13" x14ac:dyDescent="0.35">
      <c r="A1433" s="48"/>
      <c r="B1433" s="17"/>
      <c r="C1433" s="17"/>
      <c r="D1433" s="17"/>
      <c r="E1433" s="17"/>
      <c r="F1433" s="17"/>
      <c r="G1433" s="50"/>
      <c r="H1433" s="32"/>
      <c r="I1433" s="13"/>
      <c r="J1433" s="50"/>
      <c r="K1433" s="50"/>
      <c r="M1433" s="50"/>
    </row>
    <row r="1434" spans="1:13" x14ac:dyDescent="0.35">
      <c r="A1434" s="48"/>
      <c r="B1434" s="17"/>
      <c r="C1434" s="17"/>
      <c r="D1434" s="17"/>
      <c r="E1434" s="17"/>
      <c r="F1434" s="17"/>
      <c r="G1434" s="50"/>
      <c r="H1434" s="32"/>
      <c r="I1434" s="13"/>
      <c r="J1434" s="50"/>
      <c r="K1434" s="50"/>
      <c r="M1434" s="50"/>
    </row>
    <row r="1435" spans="1:13" x14ac:dyDescent="0.35">
      <c r="A1435" s="48"/>
      <c r="B1435" s="17"/>
      <c r="C1435" s="17"/>
      <c r="D1435" s="17"/>
      <c r="E1435" s="17"/>
      <c r="F1435" s="17"/>
      <c r="G1435" s="50"/>
      <c r="H1435" s="32"/>
      <c r="I1435" s="13"/>
      <c r="J1435" s="50"/>
      <c r="K1435" s="50"/>
      <c r="M1435" s="50"/>
    </row>
    <row r="1436" spans="1:13" x14ac:dyDescent="0.35">
      <c r="A1436" s="48"/>
      <c r="B1436" s="17"/>
      <c r="C1436" s="17"/>
      <c r="D1436" s="17"/>
      <c r="E1436" s="17"/>
      <c r="F1436" s="17"/>
      <c r="G1436" s="50"/>
      <c r="H1436" s="32"/>
      <c r="I1436" s="13"/>
      <c r="J1436" s="50"/>
      <c r="K1436" s="50"/>
      <c r="M1436" s="50"/>
    </row>
    <row r="1437" spans="1:13" x14ac:dyDescent="0.35">
      <c r="A1437" s="48"/>
      <c r="B1437" s="17"/>
      <c r="C1437" s="17"/>
      <c r="D1437" s="17"/>
      <c r="E1437" s="17"/>
      <c r="F1437" s="17"/>
      <c r="G1437" s="50"/>
      <c r="H1437" s="32"/>
      <c r="I1437" s="13"/>
      <c r="J1437" s="50"/>
      <c r="K1437" s="50"/>
      <c r="M1437" s="50"/>
    </row>
    <row r="1438" spans="1:13" x14ac:dyDescent="0.35">
      <c r="A1438" s="48"/>
      <c r="B1438" s="17"/>
      <c r="C1438" s="17"/>
      <c r="D1438" s="17"/>
      <c r="E1438" s="17"/>
      <c r="F1438" s="17"/>
      <c r="G1438" s="50"/>
      <c r="H1438" s="32"/>
      <c r="I1438" s="13"/>
      <c r="J1438" s="50"/>
      <c r="K1438" s="50"/>
      <c r="M1438" s="50"/>
    </row>
    <row r="1439" spans="1:13" x14ac:dyDescent="0.35">
      <c r="A1439" s="48"/>
      <c r="B1439" s="17"/>
      <c r="C1439" s="17"/>
      <c r="D1439" s="17"/>
      <c r="E1439" s="17"/>
      <c r="F1439" s="17"/>
      <c r="G1439" s="50"/>
      <c r="H1439" s="32"/>
      <c r="I1439" s="13"/>
      <c r="J1439" s="50"/>
      <c r="K1439" s="50"/>
      <c r="M1439" s="50"/>
    </row>
    <row r="1440" spans="1:13" x14ac:dyDescent="0.35">
      <c r="A1440" s="48"/>
      <c r="B1440" s="17"/>
      <c r="C1440" s="17"/>
      <c r="D1440" s="17"/>
      <c r="E1440" s="17"/>
      <c r="F1440" s="17"/>
      <c r="G1440" s="50"/>
      <c r="H1440" s="32"/>
      <c r="I1440" s="13"/>
      <c r="J1440" s="50"/>
      <c r="K1440" s="50"/>
      <c r="M1440" s="50"/>
    </row>
    <row r="1441" spans="1:13" x14ac:dyDescent="0.35">
      <c r="A1441" s="48"/>
      <c r="B1441" s="17"/>
      <c r="C1441" s="17"/>
      <c r="D1441" s="17"/>
      <c r="E1441" s="17"/>
      <c r="F1441" s="17"/>
      <c r="G1441" s="50"/>
      <c r="H1441" s="32"/>
      <c r="I1441" s="13"/>
      <c r="J1441" s="50"/>
      <c r="K1441" s="50"/>
      <c r="M1441" s="50"/>
    </row>
    <row r="1442" spans="1:13" x14ac:dyDescent="0.35">
      <c r="A1442" s="48"/>
      <c r="B1442" s="17"/>
      <c r="C1442" s="17"/>
      <c r="D1442" s="17"/>
      <c r="E1442" s="17"/>
      <c r="F1442" s="17"/>
      <c r="G1442" s="50"/>
      <c r="H1442" s="32"/>
      <c r="I1442" s="13"/>
      <c r="J1442" s="50"/>
      <c r="K1442" s="50"/>
      <c r="M1442" s="50"/>
    </row>
    <row r="1443" spans="1:13" x14ac:dyDescent="0.35">
      <c r="A1443" s="48"/>
      <c r="B1443" s="17"/>
      <c r="C1443" s="17"/>
      <c r="D1443" s="17"/>
      <c r="E1443" s="17"/>
      <c r="F1443" s="17"/>
      <c r="G1443" s="50"/>
      <c r="H1443" s="32"/>
      <c r="I1443" s="13"/>
      <c r="J1443" s="50"/>
      <c r="K1443" s="50"/>
      <c r="M1443" s="50"/>
    </row>
    <row r="1444" spans="1:13" x14ac:dyDescent="0.35">
      <c r="A1444" s="48"/>
      <c r="B1444" s="17"/>
      <c r="C1444" s="17"/>
      <c r="D1444" s="17"/>
      <c r="E1444" s="17"/>
      <c r="F1444" s="17"/>
      <c r="G1444" s="50"/>
      <c r="H1444" s="32"/>
      <c r="I1444" s="13"/>
      <c r="J1444" s="50"/>
      <c r="K1444" s="50"/>
      <c r="M1444" s="50"/>
    </row>
    <row r="1445" spans="1:13" x14ac:dyDescent="0.35">
      <c r="A1445" s="48"/>
      <c r="B1445" s="17"/>
      <c r="C1445" s="17"/>
      <c r="D1445" s="17"/>
      <c r="E1445" s="17"/>
      <c r="F1445" s="17"/>
      <c r="G1445" s="50"/>
      <c r="H1445" s="32"/>
      <c r="I1445" s="13"/>
      <c r="J1445" s="50"/>
      <c r="K1445" s="50"/>
      <c r="M1445" s="50"/>
    </row>
    <row r="1446" spans="1:13" x14ac:dyDescent="0.35">
      <c r="A1446" s="48"/>
      <c r="B1446" s="17"/>
      <c r="C1446" s="17"/>
      <c r="D1446" s="17"/>
      <c r="E1446" s="17"/>
      <c r="F1446" s="17"/>
      <c r="G1446" s="50"/>
      <c r="H1446" s="32"/>
      <c r="I1446" s="13"/>
      <c r="J1446" s="50"/>
      <c r="K1446" s="50"/>
      <c r="M1446" s="50"/>
    </row>
    <row r="1447" spans="1:13" x14ac:dyDescent="0.35">
      <c r="A1447" s="48"/>
      <c r="B1447" s="17"/>
      <c r="C1447" s="17"/>
      <c r="D1447" s="17"/>
      <c r="E1447" s="17"/>
      <c r="F1447" s="17"/>
      <c r="G1447" s="50"/>
      <c r="H1447" s="32"/>
      <c r="I1447" s="13"/>
      <c r="J1447" s="50"/>
      <c r="K1447" s="50"/>
      <c r="M1447" s="50"/>
    </row>
    <row r="1448" spans="1:13" x14ac:dyDescent="0.35">
      <c r="A1448" s="48"/>
      <c r="B1448" s="17"/>
      <c r="C1448" s="17"/>
      <c r="D1448" s="17"/>
      <c r="E1448" s="17"/>
      <c r="F1448" s="17"/>
      <c r="G1448" s="50"/>
      <c r="H1448" s="32"/>
      <c r="I1448" s="13"/>
      <c r="J1448" s="50"/>
      <c r="K1448" s="50"/>
      <c r="M1448" s="50"/>
    </row>
    <row r="1449" spans="1:13" x14ac:dyDescent="0.35">
      <c r="A1449" s="48"/>
      <c r="B1449" s="17"/>
      <c r="C1449" s="17"/>
      <c r="D1449" s="17"/>
      <c r="E1449" s="17"/>
      <c r="F1449" s="17"/>
      <c r="G1449" s="50"/>
      <c r="H1449" s="32"/>
      <c r="I1449" s="13"/>
      <c r="J1449" s="50"/>
      <c r="K1449" s="50"/>
      <c r="M1449" s="50"/>
    </row>
    <row r="1450" spans="1:13" x14ac:dyDescent="0.35">
      <c r="A1450" s="48"/>
      <c r="B1450" s="17"/>
      <c r="C1450" s="17"/>
      <c r="D1450" s="17"/>
      <c r="E1450" s="17"/>
      <c r="F1450" s="17"/>
      <c r="G1450" s="50"/>
      <c r="H1450" s="32"/>
      <c r="I1450" s="13"/>
      <c r="J1450" s="50"/>
      <c r="K1450" s="50"/>
      <c r="M1450" s="50"/>
    </row>
    <row r="1451" spans="1:13" x14ac:dyDescent="0.35">
      <c r="A1451" s="48"/>
      <c r="B1451" s="17"/>
      <c r="C1451" s="17"/>
      <c r="D1451" s="17"/>
      <c r="E1451" s="17"/>
      <c r="F1451" s="17"/>
      <c r="G1451" s="50"/>
      <c r="H1451" s="32"/>
      <c r="I1451" s="13"/>
      <c r="J1451" s="50"/>
      <c r="K1451" s="50"/>
      <c r="M1451" s="50"/>
    </row>
    <row r="1452" spans="1:13" x14ac:dyDescent="0.35">
      <c r="A1452" s="48"/>
      <c r="B1452" s="17"/>
      <c r="C1452" s="17"/>
      <c r="D1452" s="17"/>
      <c r="E1452" s="17"/>
      <c r="F1452" s="17"/>
      <c r="G1452" s="50"/>
      <c r="H1452" s="32"/>
      <c r="I1452" s="13"/>
      <c r="J1452" s="50"/>
      <c r="K1452" s="50"/>
      <c r="M1452" s="50"/>
    </row>
    <row r="1453" spans="1:13" x14ac:dyDescent="0.35">
      <c r="A1453" s="48"/>
      <c r="B1453" s="17"/>
      <c r="C1453" s="17"/>
      <c r="D1453" s="17"/>
      <c r="E1453" s="17"/>
      <c r="F1453" s="17"/>
      <c r="G1453" s="50"/>
      <c r="H1453" s="32"/>
      <c r="I1453" s="13"/>
      <c r="J1453" s="50"/>
      <c r="K1453" s="50"/>
      <c r="M1453" s="50"/>
    </row>
    <row r="1454" spans="1:13" x14ac:dyDescent="0.35">
      <c r="A1454" s="48"/>
      <c r="B1454" s="17"/>
      <c r="C1454" s="17"/>
      <c r="D1454" s="17"/>
      <c r="E1454" s="17"/>
      <c r="F1454" s="17"/>
      <c r="G1454" s="50"/>
      <c r="H1454" s="32"/>
      <c r="I1454" s="13"/>
      <c r="J1454" s="50"/>
      <c r="K1454" s="50"/>
      <c r="M1454" s="50"/>
    </row>
    <row r="1455" spans="1:13" x14ac:dyDescent="0.35">
      <c r="A1455" s="48"/>
      <c r="B1455" s="17"/>
      <c r="C1455" s="17"/>
      <c r="D1455" s="17"/>
      <c r="E1455" s="17"/>
      <c r="F1455" s="17"/>
      <c r="G1455" s="50"/>
      <c r="H1455" s="32"/>
      <c r="I1455" s="13"/>
      <c r="J1455" s="50"/>
      <c r="K1455" s="50"/>
      <c r="M1455" s="50"/>
    </row>
    <row r="1456" spans="1:13" x14ac:dyDescent="0.35">
      <c r="A1456" s="48"/>
      <c r="B1456" s="17"/>
      <c r="C1456" s="17"/>
      <c r="D1456" s="17"/>
      <c r="E1456" s="17"/>
      <c r="F1456" s="17"/>
      <c r="G1456" s="50"/>
      <c r="H1456" s="32"/>
      <c r="I1456" s="13"/>
      <c r="J1456" s="50"/>
      <c r="K1456" s="50"/>
      <c r="M1456" s="50"/>
    </row>
    <row r="1457" spans="1:13" x14ac:dyDescent="0.35">
      <c r="A1457" s="48"/>
      <c r="B1457" s="17"/>
      <c r="C1457" s="17"/>
      <c r="D1457" s="17"/>
      <c r="E1457" s="17"/>
      <c r="F1457" s="17"/>
      <c r="G1457" s="50"/>
      <c r="H1457" s="32"/>
      <c r="I1457" s="13"/>
      <c r="J1457" s="50"/>
      <c r="K1457" s="50"/>
      <c r="M1457" s="50"/>
    </row>
    <row r="1458" spans="1:13" x14ac:dyDescent="0.35">
      <c r="A1458" s="48"/>
      <c r="B1458" s="17"/>
      <c r="C1458" s="17"/>
      <c r="D1458" s="17"/>
      <c r="E1458" s="17"/>
      <c r="F1458" s="17"/>
      <c r="G1458" s="50"/>
      <c r="H1458" s="32"/>
      <c r="I1458" s="13"/>
      <c r="J1458" s="50"/>
      <c r="K1458" s="50"/>
      <c r="M1458" s="50"/>
    </row>
    <row r="1459" spans="1:13" x14ac:dyDescent="0.35">
      <c r="A1459" s="48"/>
      <c r="B1459" s="17"/>
      <c r="C1459" s="17"/>
      <c r="D1459" s="17"/>
      <c r="E1459" s="17"/>
      <c r="F1459" s="17"/>
      <c r="G1459" s="50"/>
      <c r="H1459" s="32"/>
      <c r="I1459" s="13"/>
      <c r="J1459" s="50"/>
      <c r="K1459" s="50"/>
      <c r="M1459" s="50"/>
    </row>
    <row r="1460" spans="1:13" x14ac:dyDescent="0.35">
      <c r="A1460" s="48"/>
      <c r="B1460" s="17"/>
      <c r="C1460" s="17"/>
      <c r="D1460" s="17"/>
      <c r="E1460" s="17"/>
      <c r="F1460" s="17"/>
      <c r="G1460" s="50"/>
      <c r="H1460" s="32"/>
      <c r="I1460" s="13"/>
      <c r="J1460" s="50"/>
      <c r="K1460" s="50"/>
      <c r="M1460" s="50"/>
    </row>
    <row r="1461" spans="1:13" x14ac:dyDescent="0.35">
      <c r="A1461" s="48"/>
      <c r="B1461" s="17"/>
      <c r="C1461" s="17"/>
      <c r="D1461" s="17"/>
      <c r="E1461" s="17"/>
      <c r="F1461" s="17"/>
      <c r="G1461" s="50"/>
      <c r="H1461" s="32"/>
      <c r="I1461" s="13"/>
      <c r="J1461" s="50"/>
      <c r="K1461" s="50"/>
      <c r="M1461" s="50"/>
    </row>
    <row r="1462" spans="1:13" x14ac:dyDescent="0.35">
      <c r="A1462" s="48"/>
      <c r="B1462" s="17"/>
      <c r="C1462" s="17"/>
      <c r="D1462" s="17"/>
      <c r="E1462" s="17"/>
      <c r="F1462" s="17"/>
      <c r="G1462" s="50"/>
      <c r="H1462" s="32"/>
      <c r="I1462" s="13"/>
      <c r="J1462" s="50"/>
      <c r="K1462" s="50"/>
      <c r="M1462" s="50"/>
    </row>
    <row r="1463" spans="1:13" x14ac:dyDescent="0.35">
      <c r="A1463" s="48"/>
      <c r="B1463" s="17"/>
      <c r="C1463" s="17"/>
      <c r="D1463" s="17"/>
      <c r="E1463" s="17"/>
      <c r="F1463" s="17"/>
      <c r="G1463" s="50"/>
      <c r="H1463" s="32"/>
      <c r="I1463" s="13"/>
      <c r="J1463" s="50"/>
      <c r="K1463" s="50"/>
      <c r="M1463" s="50"/>
    </row>
    <row r="1464" spans="1:13" x14ac:dyDescent="0.35">
      <c r="A1464" s="48"/>
      <c r="B1464" s="17"/>
      <c r="C1464" s="17"/>
      <c r="D1464" s="17"/>
      <c r="E1464" s="17"/>
      <c r="F1464" s="17"/>
      <c r="G1464" s="50"/>
      <c r="H1464" s="32"/>
      <c r="I1464" s="13"/>
      <c r="J1464" s="50"/>
      <c r="K1464" s="50"/>
      <c r="M1464" s="50"/>
    </row>
    <row r="1465" spans="1:13" x14ac:dyDescent="0.35">
      <c r="A1465" s="48"/>
      <c r="B1465" s="17"/>
      <c r="C1465" s="17"/>
      <c r="D1465" s="17"/>
      <c r="E1465" s="17"/>
      <c r="F1465" s="17"/>
      <c r="G1465" s="50"/>
      <c r="H1465" s="32"/>
      <c r="I1465" s="13"/>
      <c r="J1465" s="50"/>
      <c r="K1465" s="50"/>
      <c r="M1465" s="50"/>
    </row>
    <row r="1466" spans="1:13" x14ac:dyDescent="0.35">
      <c r="A1466" s="48"/>
      <c r="B1466" s="17"/>
      <c r="C1466" s="17"/>
      <c r="D1466" s="17"/>
      <c r="E1466" s="17"/>
      <c r="F1466" s="17"/>
      <c r="G1466" s="50"/>
      <c r="H1466" s="32"/>
      <c r="I1466" s="13"/>
      <c r="J1466" s="50"/>
      <c r="K1466" s="50"/>
      <c r="M1466" s="50"/>
    </row>
    <row r="1467" spans="1:13" x14ac:dyDescent="0.35">
      <c r="A1467" s="48"/>
      <c r="B1467" s="17"/>
      <c r="C1467" s="17"/>
      <c r="D1467" s="17"/>
      <c r="E1467" s="17"/>
      <c r="F1467" s="17"/>
      <c r="G1467" s="50"/>
      <c r="H1467" s="32"/>
      <c r="I1467" s="13"/>
      <c r="J1467" s="50"/>
      <c r="K1467" s="50"/>
      <c r="M1467" s="50"/>
    </row>
    <row r="1468" spans="1:13" x14ac:dyDescent="0.35">
      <c r="A1468" s="48"/>
      <c r="B1468" s="17"/>
      <c r="C1468" s="17"/>
      <c r="D1468" s="17"/>
      <c r="E1468" s="17"/>
      <c r="F1468" s="17"/>
      <c r="G1468" s="50"/>
      <c r="H1468" s="32"/>
      <c r="I1468" s="13"/>
      <c r="J1468" s="50"/>
      <c r="K1468" s="50"/>
      <c r="M1468" s="50"/>
    </row>
    <row r="1469" spans="1:13" x14ac:dyDescent="0.35">
      <c r="A1469" s="48"/>
      <c r="B1469" s="17"/>
      <c r="C1469" s="17"/>
      <c r="D1469" s="17"/>
      <c r="E1469" s="17"/>
      <c r="F1469" s="17"/>
      <c r="G1469" s="50"/>
      <c r="H1469" s="32"/>
      <c r="I1469" s="13"/>
      <c r="J1469" s="50"/>
      <c r="K1469" s="50"/>
      <c r="M1469" s="50"/>
    </row>
    <row r="1470" spans="1:13" x14ac:dyDescent="0.35">
      <c r="A1470" s="48"/>
      <c r="B1470" s="17"/>
      <c r="C1470" s="17"/>
      <c r="D1470" s="17"/>
      <c r="E1470" s="17"/>
      <c r="F1470" s="17"/>
      <c r="G1470" s="50"/>
      <c r="H1470" s="32"/>
      <c r="I1470" s="13"/>
      <c r="J1470" s="50"/>
      <c r="K1470" s="50"/>
      <c r="M1470" s="50"/>
    </row>
    <row r="1471" spans="1:13" x14ac:dyDescent="0.35">
      <c r="A1471" s="48"/>
      <c r="B1471" s="17"/>
      <c r="C1471" s="17"/>
      <c r="D1471" s="17"/>
      <c r="E1471" s="17"/>
      <c r="F1471" s="17"/>
      <c r="G1471" s="50"/>
      <c r="H1471" s="32"/>
      <c r="I1471" s="13"/>
      <c r="J1471" s="50"/>
      <c r="K1471" s="50"/>
      <c r="M1471" s="50"/>
    </row>
    <row r="1472" spans="1:13" x14ac:dyDescent="0.35">
      <c r="A1472" s="48"/>
      <c r="B1472" s="17"/>
      <c r="C1472" s="17"/>
      <c r="D1472" s="17"/>
      <c r="E1472" s="17"/>
      <c r="F1472" s="17"/>
      <c r="G1472" s="50"/>
      <c r="H1472" s="32"/>
      <c r="I1472" s="13"/>
      <c r="J1472" s="50"/>
      <c r="K1472" s="50"/>
      <c r="M1472" s="50"/>
    </row>
    <row r="1473" spans="1:13" x14ac:dyDescent="0.35">
      <c r="A1473" s="48"/>
      <c r="B1473" s="17"/>
      <c r="C1473" s="17"/>
      <c r="D1473" s="17"/>
      <c r="E1473" s="17"/>
      <c r="F1473" s="17"/>
      <c r="G1473" s="50"/>
      <c r="H1473" s="32"/>
      <c r="I1473" s="13"/>
      <c r="J1473" s="50"/>
      <c r="K1473" s="50"/>
      <c r="M1473" s="50"/>
    </row>
    <row r="1474" spans="1:13" x14ac:dyDescent="0.35">
      <c r="A1474" s="48"/>
      <c r="B1474" s="17"/>
      <c r="C1474" s="17"/>
      <c r="D1474" s="17"/>
      <c r="E1474" s="17"/>
      <c r="F1474" s="17"/>
      <c r="G1474" s="50"/>
      <c r="H1474" s="32"/>
      <c r="I1474" s="13"/>
      <c r="J1474" s="50"/>
      <c r="K1474" s="50"/>
      <c r="M1474" s="50"/>
    </row>
    <row r="1475" spans="1:13" x14ac:dyDescent="0.35">
      <c r="A1475" s="48"/>
      <c r="B1475" s="17"/>
      <c r="C1475" s="17"/>
      <c r="D1475" s="17"/>
      <c r="E1475" s="17"/>
      <c r="F1475" s="17"/>
      <c r="G1475" s="50"/>
      <c r="H1475" s="32"/>
      <c r="I1475" s="13"/>
      <c r="J1475" s="50"/>
      <c r="K1475" s="50"/>
      <c r="M1475" s="50"/>
    </row>
    <row r="1476" spans="1:13" x14ac:dyDescent="0.35">
      <c r="A1476" s="48"/>
      <c r="B1476" s="17"/>
      <c r="C1476" s="17"/>
      <c r="D1476" s="17"/>
      <c r="E1476" s="17"/>
      <c r="F1476" s="17"/>
      <c r="G1476" s="50"/>
      <c r="H1476" s="32"/>
      <c r="I1476" s="13"/>
      <c r="J1476" s="50"/>
      <c r="K1476" s="50"/>
      <c r="M1476" s="50"/>
    </row>
    <row r="1477" spans="1:13" x14ac:dyDescent="0.35">
      <c r="A1477" s="48"/>
      <c r="B1477" s="17"/>
      <c r="C1477" s="17"/>
      <c r="D1477" s="17"/>
      <c r="E1477" s="17"/>
      <c r="F1477" s="17"/>
      <c r="G1477" s="50"/>
      <c r="H1477" s="32"/>
      <c r="I1477" s="13"/>
      <c r="J1477" s="50"/>
      <c r="K1477" s="50"/>
      <c r="M1477" s="50"/>
    </row>
    <row r="1478" spans="1:13" x14ac:dyDescent="0.35">
      <c r="A1478" s="48"/>
      <c r="B1478" s="17"/>
      <c r="C1478" s="17"/>
      <c r="D1478" s="17"/>
      <c r="E1478" s="17"/>
      <c r="F1478" s="17"/>
      <c r="G1478" s="50"/>
      <c r="H1478" s="32"/>
      <c r="I1478" s="13"/>
      <c r="J1478" s="50"/>
      <c r="K1478" s="50"/>
      <c r="M1478" s="50"/>
    </row>
    <row r="1479" spans="1:13" x14ac:dyDescent="0.35">
      <c r="A1479" s="48"/>
      <c r="B1479" s="17"/>
      <c r="C1479" s="17"/>
      <c r="D1479" s="17"/>
      <c r="E1479" s="17"/>
      <c r="F1479" s="17"/>
      <c r="G1479" s="50"/>
      <c r="H1479" s="32"/>
      <c r="I1479" s="13"/>
      <c r="J1479" s="50"/>
      <c r="K1479" s="50"/>
      <c r="M1479" s="50"/>
    </row>
    <row r="1480" spans="1:13" x14ac:dyDescent="0.35">
      <c r="A1480" s="48"/>
      <c r="B1480" s="17"/>
      <c r="C1480" s="17"/>
      <c r="D1480" s="17"/>
      <c r="E1480" s="17"/>
      <c r="F1480" s="17"/>
      <c r="G1480" s="50"/>
      <c r="H1480" s="32"/>
      <c r="I1480" s="13"/>
      <c r="J1480" s="50"/>
      <c r="K1480" s="50"/>
      <c r="M1480" s="50"/>
    </row>
    <row r="1481" spans="1:13" x14ac:dyDescent="0.35">
      <c r="A1481" s="48"/>
      <c r="B1481" s="17"/>
      <c r="C1481" s="17"/>
      <c r="D1481" s="17"/>
      <c r="E1481" s="17"/>
      <c r="F1481" s="17"/>
      <c r="G1481" s="50"/>
      <c r="H1481" s="32"/>
      <c r="I1481" s="13"/>
      <c r="J1481" s="50"/>
      <c r="K1481" s="50"/>
      <c r="M1481" s="50"/>
    </row>
    <row r="1482" spans="1:13" x14ac:dyDescent="0.35">
      <c r="A1482" s="48"/>
      <c r="B1482" s="17"/>
      <c r="C1482" s="17"/>
      <c r="D1482" s="17"/>
      <c r="E1482" s="17"/>
      <c r="F1482" s="17"/>
      <c r="G1482" s="50"/>
      <c r="H1482" s="32"/>
      <c r="I1482" s="13"/>
      <c r="J1482" s="50"/>
      <c r="K1482" s="50"/>
      <c r="M1482" s="50"/>
    </row>
    <row r="1483" spans="1:13" x14ac:dyDescent="0.35">
      <c r="A1483" s="48"/>
      <c r="B1483" s="17"/>
      <c r="C1483" s="17"/>
      <c r="D1483" s="17"/>
      <c r="E1483" s="17"/>
      <c r="F1483" s="17"/>
      <c r="G1483" s="50"/>
      <c r="H1483" s="32"/>
      <c r="I1483" s="13"/>
      <c r="J1483" s="50"/>
      <c r="K1483" s="50"/>
      <c r="M1483" s="50"/>
    </row>
    <row r="1484" spans="1:13" x14ac:dyDescent="0.35">
      <c r="A1484" s="48"/>
      <c r="B1484" s="17"/>
      <c r="C1484" s="17"/>
      <c r="D1484" s="17"/>
      <c r="E1484" s="17"/>
      <c r="F1484" s="17"/>
      <c r="G1484" s="50"/>
      <c r="H1484" s="32"/>
      <c r="I1484" s="13"/>
      <c r="J1484" s="50"/>
      <c r="K1484" s="50"/>
      <c r="M1484" s="50"/>
    </row>
    <row r="1485" spans="1:13" x14ac:dyDescent="0.35">
      <c r="A1485" s="48"/>
      <c r="B1485" s="17"/>
      <c r="C1485" s="17"/>
      <c r="D1485" s="17"/>
      <c r="E1485" s="17"/>
      <c r="F1485" s="17"/>
      <c r="G1485" s="50"/>
      <c r="H1485" s="32"/>
      <c r="I1485" s="13"/>
      <c r="J1485" s="50"/>
      <c r="K1485" s="50"/>
      <c r="M1485" s="50"/>
    </row>
    <row r="1486" spans="1:13" x14ac:dyDescent="0.35">
      <c r="A1486" s="48"/>
      <c r="B1486" s="17"/>
      <c r="C1486" s="17"/>
      <c r="D1486" s="17"/>
      <c r="E1486" s="17"/>
      <c r="F1486" s="17"/>
      <c r="G1486" s="50"/>
      <c r="H1486" s="32"/>
      <c r="I1486" s="13"/>
      <c r="J1486" s="50"/>
      <c r="K1486" s="50"/>
      <c r="M1486" s="50"/>
    </row>
    <row r="1487" spans="1:13" x14ac:dyDescent="0.35">
      <c r="A1487" s="48"/>
      <c r="B1487" s="17"/>
      <c r="C1487" s="17"/>
      <c r="D1487" s="17"/>
      <c r="E1487" s="17"/>
      <c r="F1487" s="17"/>
      <c r="G1487" s="50"/>
      <c r="H1487" s="32"/>
      <c r="I1487" s="13"/>
      <c r="J1487" s="50"/>
      <c r="K1487" s="50"/>
      <c r="M1487" s="50"/>
    </row>
    <row r="1488" spans="1:13" x14ac:dyDescent="0.35">
      <c r="A1488" s="48"/>
      <c r="B1488" s="17"/>
      <c r="C1488" s="17"/>
      <c r="D1488" s="17"/>
      <c r="E1488" s="17"/>
      <c r="F1488" s="17"/>
      <c r="G1488" s="50"/>
      <c r="H1488" s="32"/>
      <c r="I1488" s="13"/>
      <c r="J1488" s="50"/>
      <c r="K1488" s="50"/>
      <c r="M1488" s="50"/>
    </row>
    <row r="1489" spans="1:13" x14ac:dyDescent="0.35">
      <c r="A1489" s="48"/>
      <c r="B1489" s="17"/>
      <c r="C1489" s="17"/>
      <c r="D1489" s="17"/>
      <c r="E1489" s="17"/>
      <c r="F1489" s="17"/>
      <c r="G1489" s="50"/>
      <c r="H1489" s="32"/>
      <c r="I1489" s="13"/>
      <c r="J1489" s="50"/>
      <c r="K1489" s="50"/>
      <c r="M1489" s="50"/>
    </row>
    <row r="1490" spans="1:13" x14ac:dyDescent="0.35">
      <c r="A1490" s="48"/>
      <c r="B1490" s="17"/>
      <c r="C1490" s="17"/>
      <c r="D1490" s="17"/>
      <c r="E1490" s="17"/>
      <c r="F1490" s="17"/>
      <c r="G1490" s="50"/>
      <c r="H1490" s="32"/>
      <c r="I1490" s="13"/>
      <c r="J1490" s="50"/>
      <c r="K1490" s="50"/>
      <c r="M1490" s="50"/>
    </row>
    <row r="1491" spans="1:13" x14ac:dyDescent="0.35">
      <c r="A1491" s="48"/>
      <c r="B1491" s="17"/>
      <c r="C1491" s="17"/>
      <c r="D1491" s="17"/>
      <c r="E1491" s="17"/>
      <c r="F1491" s="17"/>
      <c r="G1491" s="50"/>
      <c r="H1491" s="32"/>
      <c r="I1491" s="13"/>
      <c r="J1491" s="50"/>
      <c r="K1491" s="50"/>
      <c r="M1491" s="50"/>
    </row>
    <row r="1492" spans="1:13" x14ac:dyDescent="0.35">
      <c r="A1492" s="48"/>
      <c r="B1492" s="17"/>
      <c r="C1492" s="17"/>
      <c r="D1492" s="17"/>
      <c r="E1492" s="17"/>
      <c r="F1492" s="17"/>
      <c r="G1492" s="50"/>
      <c r="H1492" s="32"/>
      <c r="I1492" s="13"/>
      <c r="J1492" s="50"/>
      <c r="K1492" s="50"/>
      <c r="M1492" s="50"/>
    </row>
    <row r="1493" spans="1:13" x14ac:dyDescent="0.35">
      <c r="A1493" s="48"/>
      <c r="B1493" s="17"/>
      <c r="C1493" s="17"/>
      <c r="D1493" s="17"/>
      <c r="E1493" s="17"/>
      <c r="F1493" s="17"/>
      <c r="G1493" s="50"/>
      <c r="H1493" s="32"/>
      <c r="I1493" s="13"/>
      <c r="J1493" s="50"/>
      <c r="K1493" s="50"/>
      <c r="M1493" s="50"/>
    </row>
    <row r="1494" spans="1:13" x14ac:dyDescent="0.35">
      <c r="A1494" s="48"/>
      <c r="B1494" s="17"/>
      <c r="C1494" s="17"/>
      <c r="D1494" s="17"/>
      <c r="E1494" s="17"/>
      <c r="F1494" s="17"/>
      <c r="G1494" s="50"/>
      <c r="H1494" s="32"/>
      <c r="I1494" s="13"/>
      <c r="J1494" s="50"/>
      <c r="K1494" s="50"/>
      <c r="M1494" s="50"/>
    </row>
    <row r="1495" spans="1:13" x14ac:dyDescent="0.35">
      <c r="A1495" s="48"/>
      <c r="B1495" s="17"/>
      <c r="C1495" s="17"/>
      <c r="D1495" s="17"/>
      <c r="E1495" s="17"/>
      <c r="F1495" s="17"/>
      <c r="G1495" s="50"/>
      <c r="H1495" s="32"/>
      <c r="I1495" s="13"/>
      <c r="J1495" s="50"/>
      <c r="K1495" s="50"/>
      <c r="M1495" s="50"/>
    </row>
    <row r="1496" spans="1:13" x14ac:dyDescent="0.35">
      <c r="A1496" s="48"/>
      <c r="B1496" s="17"/>
      <c r="C1496" s="17"/>
      <c r="D1496" s="17"/>
      <c r="E1496" s="17"/>
      <c r="F1496" s="17"/>
      <c r="G1496" s="50"/>
      <c r="H1496" s="32"/>
      <c r="I1496" s="13"/>
      <c r="J1496" s="50"/>
      <c r="K1496" s="50"/>
      <c r="M1496" s="50"/>
    </row>
    <row r="1497" spans="1:13" x14ac:dyDescent="0.35">
      <c r="A1497" s="48"/>
      <c r="B1497" s="17"/>
      <c r="C1497" s="17"/>
      <c r="D1497" s="17"/>
      <c r="E1497" s="17"/>
      <c r="F1497" s="17"/>
      <c r="G1497" s="50"/>
      <c r="H1497" s="32"/>
      <c r="I1497" s="13"/>
      <c r="J1497" s="50"/>
      <c r="K1497" s="50"/>
      <c r="M1497" s="50"/>
    </row>
    <row r="1498" spans="1:13" x14ac:dyDescent="0.35">
      <c r="A1498" s="48"/>
      <c r="B1498" s="17"/>
      <c r="C1498" s="17"/>
      <c r="D1498" s="17"/>
      <c r="E1498" s="17"/>
      <c r="F1498" s="17"/>
      <c r="G1498" s="50"/>
      <c r="H1498" s="32"/>
      <c r="I1498" s="13"/>
      <c r="J1498" s="50"/>
      <c r="K1498" s="50"/>
      <c r="M1498" s="50"/>
    </row>
    <row r="1499" spans="1:13" x14ac:dyDescent="0.35">
      <c r="A1499" s="48"/>
      <c r="B1499" s="17"/>
      <c r="C1499" s="17"/>
      <c r="D1499" s="17"/>
      <c r="E1499" s="17"/>
      <c r="F1499" s="17"/>
      <c r="G1499" s="50"/>
      <c r="H1499" s="32"/>
      <c r="I1499" s="13"/>
      <c r="J1499" s="50"/>
      <c r="K1499" s="50"/>
      <c r="M1499" s="50"/>
    </row>
    <row r="1500" spans="1:13" x14ac:dyDescent="0.35">
      <c r="A1500" s="48"/>
      <c r="B1500" s="17"/>
      <c r="C1500" s="17"/>
      <c r="D1500" s="17"/>
      <c r="E1500" s="17"/>
      <c r="F1500" s="17"/>
      <c r="G1500" s="50"/>
      <c r="H1500" s="32"/>
      <c r="I1500" s="13"/>
      <c r="J1500" s="50"/>
      <c r="K1500" s="50"/>
      <c r="M1500" s="50"/>
    </row>
    <row r="1501" spans="1:13" x14ac:dyDescent="0.35">
      <c r="A1501" s="48"/>
      <c r="B1501" s="17"/>
      <c r="C1501" s="17"/>
      <c r="D1501" s="17"/>
      <c r="E1501" s="17"/>
      <c r="F1501" s="17"/>
      <c r="G1501" s="50"/>
      <c r="H1501" s="32"/>
      <c r="I1501" s="13"/>
      <c r="J1501" s="50"/>
      <c r="K1501" s="50"/>
      <c r="M1501" s="50"/>
    </row>
    <row r="1502" spans="1:13" x14ac:dyDescent="0.35">
      <c r="A1502" s="48"/>
      <c r="B1502" s="17"/>
      <c r="C1502" s="17"/>
      <c r="D1502" s="17"/>
      <c r="E1502" s="17"/>
      <c r="F1502" s="17"/>
      <c r="G1502" s="50"/>
      <c r="H1502" s="32"/>
      <c r="I1502" s="13"/>
      <c r="J1502" s="50"/>
      <c r="K1502" s="50"/>
      <c r="M1502" s="50"/>
    </row>
    <row r="1503" spans="1:13" x14ac:dyDescent="0.35">
      <c r="A1503" s="48"/>
      <c r="B1503" s="17"/>
      <c r="C1503" s="17"/>
      <c r="D1503" s="17"/>
      <c r="E1503" s="17"/>
      <c r="F1503" s="17"/>
      <c r="G1503" s="50"/>
      <c r="H1503" s="32"/>
      <c r="I1503" s="13"/>
      <c r="J1503" s="50"/>
      <c r="K1503" s="50"/>
      <c r="M1503" s="50"/>
    </row>
    <row r="1504" spans="1:13" x14ac:dyDescent="0.35">
      <c r="A1504" s="48"/>
      <c r="B1504" s="17"/>
      <c r="C1504" s="17"/>
      <c r="D1504" s="17"/>
      <c r="E1504" s="17"/>
      <c r="F1504" s="17"/>
      <c r="G1504" s="50"/>
      <c r="H1504" s="32"/>
      <c r="I1504" s="13"/>
      <c r="J1504" s="50"/>
      <c r="K1504" s="50"/>
      <c r="M1504" s="50"/>
    </row>
    <row r="1505" spans="1:13" x14ac:dyDescent="0.35">
      <c r="A1505" s="48"/>
      <c r="B1505" s="17"/>
      <c r="C1505" s="17"/>
      <c r="D1505" s="17"/>
      <c r="E1505" s="17"/>
      <c r="F1505" s="17"/>
      <c r="G1505" s="50"/>
      <c r="H1505" s="32"/>
      <c r="I1505" s="13"/>
      <c r="J1505" s="50"/>
      <c r="K1505" s="50"/>
      <c r="M1505" s="50"/>
    </row>
    <row r="1506" spans="1:13" x14ac:dyDescent="0.35">
      <c r="A1506" s="48"/>
      <c r="B1506" s="17"/>
      <c r="C1506" s="17"/>
      <c r="D1506" s="17"/>
      <c r="E1506" s="17"/>
      <c r="F1506" s="17"/>
      <c r="G1506" s="50"/>
      <c r="H1506" s="32"/>
      <c r="I1506" s="13"/>
      <c r="J1506" s="50"/>
      <c r="K1506" s="50"/>
      <c r="M1506" s="50"/>
    </row>
    <row r="1507" spans="1:13" x14ac:dyDescent="0.35">
      <c r="A1507" s="48"/>
      <c r="B1507" s="17"/>
      <c r="C1507" s="17"/>
      <c r="D1507" s="17"/>
      <c r="E1507" s="17"/>
      <c r="F1507" s="17"/>
      <c r="G1507" s="50"/>
      <c r="H1507" s="32"/>
      <c r="I1507" s="13"/>
      <c r="J1507" s="50"/>
      <c r="K1507" s="50"/>
      <c r="M1507" s="50"/>
    </row>
    <row r="1508" spans="1:13" x14ac:dyDescent="0.35">
      <c r="A1508" s="48"/>
      <c r="B1508" s="17"/>
      <c r="C1508" s="17"/>
      <c r="D1508" s="17"/>
      <c r="E1508" s="17"/>
      <c r="F1508" s="17"/>
      <c r="G1508" s="50"/>
      <c r="H1508" s="32"/>
      <c r="I1508" s="13"/>
      <c r="J1508" s="50"/>
      <c r="K1508" s="50"/>
      <c r="M1508" s="50"/>
    </row>
    <row r="1509" spans="1:13" x14ac:dyDescent="0.35">
      <c r="A1509" s="48"/>
      <c r="B1509" s="17"/>
      <c r="C1509" s="17"/>
      <c r="D1509" s="17"/>
      <c r="E1509" s="17"/>
      <c r="F1509" s="17"/>
      <c r="G1509" s="50"/>
      <c r="H1509" s="32"/>
      <c r="I1509" s="13"/>
      <c r="J1509" s="50"/>
      <c r="K1509" s="50"/>
      <c r="M1509" s="50"/>
    </row>
    <row r="1510" spans="1:13" x14ac:dyDescent="0.35">
      <c r="A1510" s="48"/>
      <c r="B1510" s="17"/>
      <c r="C1510" s="17"/>
      <c r="D1510" s="17"/>
      <c r="E1510" s="17"/>
      <c r="F1510" s="17"/>
      <c r="G1510" s="50"/>
      <c r="H1510" s="32"/>
      <c r="I1510" s="13"/>
      <c r="J1510" s="50"/>
      <c r="K1510" s="50"/>
      <c r="M1510" s="50"/>
    </row>
    <row r="1511" spans="1:13" x14ac:dyDescent="0.35">
      <c r="A1511" s="48"/>
      <c r="B1511" s="17"/>
      <c r="C1511" s="17"/>
      <c r="D1511" s="17"/>
      <c r="E1511" s="17"/>
      <c r="F1511" s="17"/>
      <c r="G1511" s="50"/>
      <c r="H1511" s="32"/>
      <c r="I1511" s="13"/>
      <c r="J1511" s="50"/>
      <c r="K1511" s="50"/>
      <c r="M1511" s="50"/>
    </row>
    <row r="1512" spans="1:13" x14ac:dyDescent="0.35">
      <c r="A1512" s="48"/>
      <c r="B1512" s="17"/>
      <c r="C1512" s="17"/>
      <c r="D1512" s="17"/>
      <c r="E1512" s="17"/>
      <c r="F1512" s="17"/>
      <c r="G1512" s="50"/>
      <c r="H1512" s="32"/>
      <c r="I1512" s="13"/>
      <c r="J1512" s="50"/>
      <c r="K1512" s="50"/>
      <c r="M1512" s="50"/>
    </row>
    <row r="1513" spans="1:13" x14ac:dyDescent="0.35">
      <c r="A1513" s="48"/>
      <c r="B1513" s="17"/>
      <c r="C1513" s="17"/>
      <c r="D1513" s="17"/>
      <c r="E1513" s="17"/>
      <c r="F1513" s="17"/>
      <c r="G1513" s="50"/>
      <c r="H1513" s="32"/>
      <c r="I1513" s="13"/>
      <c r="J1513" s="50"/>
      <c r="K1513" s="50"/>
      <c r="M1513" s="50"/>
    </row>
    <row r="1514" spans="1:13" x14ac:dyDescent="0.35">
      <c r="A1514" s="48"/>
      <c r="B1514" s="17"/>
      <c r="C1514" s="17"/>
      <c r="D1514" s="17"/>
      <c r="E1514" s="17"/>
      <c r="F1514" s="17"/>
      <c r="G1514" s="50"/>
      <c r="H1514" s="32"/>
      <c r="I1514" s="13"/>
      <c r="J1514" s="50"/>
      <c r="K1514" s="50"/>
      <c r="M1514" s="50"/>
    </row>
    <row r="1515" spans="1:13" x14ac:dyDescent="0.35">
      <c r="A1515" s="48"/>
      <c r="B1515" s="17"/>
      <c r="C1515" s="17"/>
      <c r="D1515" s="17"/>
      <c r="E1515" s="17"/>
      <c r="F1515" s="17"/>
      <c r="G1515" s="50"/>
      <c r="H1515" s="32"/>
      <c r="I1515" s="13"/>
      <c r="J1515" s="50"/>
      <c r="K1515" s="50"/>
      <c r="M1515" s="50"/>
    </row>
    <row r="1516" spans="1:13" x14ac:dyDescent="0.35">
      <c r="A1516" s="48"/>
      <c r="B1516" s="17"/>
      <c r="C1516" s="17"/>
      <c r="D1516" s="17"/>
      <c r="E1516" s="17"/>
      <c r="F1516" s="17"/>
      <c r="G1516" s="50"/>
      <c r="H1516" s="32"/>
      <c r="I1516" s="13"/>
      <c r="J1516" s="50"/>
      <c r="K1516" s="50"/>
      <c r="M1516" s="50"/>
    </row>
    <row r="1517" spans="1:13" x14ac:dyDescent="0.35">
      <c r="A1517" s="48"/>
      <c r="B1517" s="17"/>
      <c r="C1517" s="17"/>
      <c r="D1517" s="17"/>
      <c r="E1517" s="17"/>
      <c r="F1517" s="17"/>
      <c r="G1517" s="50"/>
      <c r="H1517" s="32"/>
      <c r="I1517" s="13"/>
      <c r="J1517" s="50"/>
      <c r="K1517" s="50"/>
      <c r="M1517" s="50"/>
    </row>
    <row r="1518" spans="1:13" x14ac:dyDescent="0.35">
      <c r="A1518" s="48"/>
      <c r="B1518" s="17"/>
      <c r="C1518" s="17"/>
      <c r="D1518" s="17"/>
      <c r="E1518" s="17"/>
      <c r="F1518" s="17"/>
      <c r="G1518" s="50"/>
      <c r="H1518" s="32"/>
      <c r="I1518" s="13"/>
      <c r="J1518" s="50"/>
      <c r="K1518" s="50"/>
      <c r="M1518" s="50"/>
    </row>
    <row r="1519" spans="1:13" x14ac:dyDescent="0.35">
      <c r="A1519" s="48"/>
      <c r="B1519" s="17"/>
      <c r="C1519" s="17"/>
      <c r="D1519" s="17"/>
      <c r="E1519" s="17"/>
      <c r="F1519" s="17"/>
      <c r="G1519" s="50"/>
      <c r="H1519" s="32"/>
      <c r="I1519" s="13"/>
      <c r="J1519" s="50"/>
      <c r="K1519" s="50"/>
      <c r="M1519" s="50"/>
    </row>
    <row r="1520" spans="1:13" x14ac:dyDescent="0.35">
      <c r="A1520" s="48"/>
      <c r="B1520" s="17"/>
      <c r="C1520" s="17"/>
      <c r="D1520" s="17"/>
      <c r="E1520" s="17"/>
      <c r="F1520" s="17"/>
      <c r="G1520" s="50"/>
      <c r="H1520" s="32"/>
      <c r="I1520" s="13"/>
      <c r="J1520" s="50"/>
      <c r="K1520" s="50"/>
      <c r="M1520" s="50"/>
    </row>
    <row r="1521" spans="1:13" x14ac:dyDescent="0.35">
      <c r="A1521" s="48"/>
      <c r="B1521" s="17"/>
      <c r="C1521" s="17"/>
      <c r="D1521" s="17"/>
      <c r="E1521" s="17"/>
      <c r="F1521" s="17"/>
      <c r="G1521" s="50"/>
      <c r="H1521" s="32"/>
      <c r="I1521" s="13"/>
      <c r="J1521" s="50"/>
      <c r="K1521" s="50"/>
      <c r="M1521" s="50"/>
    </row>
    <row r="1522" spans="1:13" x14ac:dyDescent="0.35">
      <c r="A1522" s="48"/>
      <c r="B1522" s="17"/>
      <c r="C1522" s="17"/>
      <c r="D1522" s="17"/>
      <c r="E1522" s="17"/>
      <c r="F1522" s="17"/>
      <c r="G1522" s="50"/>
      <c r="H1522" s="32"/>
      <c r="I1522" s="13"/>
      <c r="J1522" s="50"/>
      <c r="K1522" s="50"/>
      <c r="M1522" s="50"/>
    </row>
    <row r="1523" spans="1:13" x14ac:dyDescent="0.35">
      <c r="A1523" s="48"/>
      <c r="B1523" s="17"/>
      <c r="C1523" s="17"/>
      <c r="D1523" s="17"/>
      <c r="E1523" s="17"/>
      <c r="F1523" s="17"/>
      <c r="G1523" s="50"/>
      <c r="H1523" s="32"/>
      <c r="I1523" s="13"/>
      <c r="J1523" s="50"/>
      <c r="K1523" s="50"/>
      <c r="M1523" s="50"/>
    </row>
    <row r="1524" spans="1:13" x14ac:dyDescent="0.35">
      <c r="A1524" s="48"/>
      <c r="B1524" s="17"/>
      <c r="C1524" s="17"/>
      <c r="D1524" s="17"/>
      <c r="E1524" s="17"/>
      <c r="F1524" s="17"/>
      <c r="G1524" s="50"/>
      <c r="H1524" s="32"/>
      <c r="I1524" s="13"/>
      <c r="J1524" s="50"/>
      <c r="K1524" s="50"/>
      <c r="M1524" s="50"/>
    </row>
    <row r="1525" spans="1:13" x14ac:dyDescent="0.35">
      <c r="A1525" s="48"/>
      <c r="B1525" s="17"/>
      <c r="C1525" s="17"/>
      <c r="D1525" s="17"/>
      <c r="E1525" s="17"/>
      <c r="F1525" s="17"/>
      <c r="G1525" s="50"/>
      <c r="H1525" s="32"/>
      <c r="I1525" s="13"/>
      <c r="J1525" s="50"/>
      <c r="K1525" s="50"/>
      <c r="M1525" s="50"/>
    </row>
    <row r="1526" spans="1:13" x14ac:dyDescent="0.35">
      <c r="A1526" s="48"/>
      <c r="B1526" s="17"/>
      <c r="C1526" s="17"/>
      <c r="D1526" s="17"/>
      <c r="E1526" s="17"/>
      <c r="F1526" s="17"/>
      <c r="G1526" s="50"/>
      <c r="H1526" s="32"/>
      <c r="I1526" s="13"/>
      <c r="J1526" s="50"/>
      <c r="K1526" s="50"/>
      <c r="M1526" s="50"/>
    </row>
    <row r="1527" spans="1:13" x14ac:dyDescent="0.35">
      <c r="A1527" s="48"/>
      <c r="B1527" s="17"/>
      <c r="C1527" s="17"/>
      <c r="D1527" s="17"/>
      <c r="E1527" s="17"/>
      <c r="F1527" s="17"/>
      <c r="G1527" s="50"/>
      <c r="H1527" s="32"/>
      <c r="I1527" s="13"/>
      <c r="J1527" s="50"/>
      <c r="K1527" s="50"/>
      <c r="M1527" s="50"/>
    </row>
    <row r="1528" spans="1:13" x14ac:dyDescent="0.35">
      <c r="A1528" s="48"/>
      <c r="B1528" s="17"/>
      <c r="C1528" s="17"/>
      <c r="D1528" s="17"/>
      <c r="E1528" s="17"/>
      <c r="F1528" s="17"/>
      <c r="G1528" s="50"/>
      <c r="H1528" s="32"/>
      <c r="I1528" s="13"/>
      <c r="J1528" s="50"/>
      <c r="K1528" s="50"/>
      <c r="M1528" s="50"/>
    </row>
    <row r="1529" spans="1:13" x14ac:dyDescent="0.35">
      <c r="A1529" s="48"/>
      <c r="B1529" s="17"/>
      <c r="C1529" s="17"/>
      <c r="D1529" s="17"/>
      <c r="E1529" s="17"/>
      <c r="F1529" s="17"/>
      <c r="G1529" s="50"/>
      <c r="H1529" s="32"/>
      <c r="I1529" s="13"/>
      <c r="J1529" s="50"/>
      <c r="K1529" s="50"/>
      <c r="M1529" s="50"/>
    </row>
    <row r="1530" spans="1:13" x14ac:dyDescent="0.35">
      <c r="A1530" s="48"/>
      <c r="B1530" s="17"/>
      <c r="C1530" s="17"/>
      <c r="D1530" s="17"/>
      <c r="E1530" s="17"/>
      <c r="F1530" s="17"/>
      <c r="G1530" s="50"/>
      <c r="H1530" s="32"/>
      <c r="I1530" s="13"/>
      <c r="J1530" s="50"/>
      <c r="K1530" s="50"/>
      <c r="M1530" s="50"/>
    </row>
    <row r="1531" spans="1:13" x14ac:dyDescent="0.35">
      <c r="A1531" s="48"/>
      <c r="B1531" s="17"/>
      <c r="C1531" s="17"/>
      <c r="D1531" s="17"/>
      <c r="E1531" s="17"/>
      <c r="F1531" s="17"/>
      <c r="G1531" s="50"/>
      <c r="H1531" s="32"/>
      <c r="I1531" s="13"/>
      <c r="J1531" s="50"/>
      <c r="K1531" s="50"/>
      <c r="M1531" s="50"/>
    </row>
    <row r="1532" spans="1:13" x14ac:dyDescent="0.35">
      <c r="A1532" s="48"/>
      <c r="B1532" s="17"/>
      <c r="C1532" s="17"/>
      <c r="D1532" s="17"/>
      <c r="E1532" s="17"/>
      <c r="F1532" s="17"/>
      <c r="G1532" s="50"/>
      <c r="H1532" s="32"/>
      <c r="I1532" s="13"/>
      <c r="J1532" s="50"/>
      <c r="K1532" s="50"/>
      <c r="M1532" s="50"/>
    </row>
    <row r="1533" spans="1:13" x14ac:dyDescent="0.35">
      <c r="A1533" s="48"/>
      <c r="B1533" s="17"/>
      <c r="C1533" s="17"/>
      <c r="D1533" s="17"/>
      <c r="E1533" s="17"/>
      <c r="F1533" s="17"/>
      <c r="G1533" s="50"/>
      <c r="H1533" s="32"/>
      <c r="I1533" s="13"/>
      <c r="J1533" s="50"/>
      <c r="K1533" s="50"/>
      <c r="M1533" s="50"/>
    </row>
    <row r="1534" spans="1:13" x14ac:dyDescent="0.35">
      <c r="A1534" s="48"/>
      <c r="B1534" s="17"/>
      <c r="C1534" s="17"/>
      <c r="D1534" s="17"/>
      <c r="E1534" s="17"/>
      <c r="F1534" s="17"/>
      <c r="G1534" s="50"/>
      <c r="H1534" s="32"/>
      <c r="I1534" s="13"/>
      <c r="J1534" s="50"/>
      <c r="K1534" s="50"/>
      <c r="M1534" s="50"/>
    </row>
    <row r="1535" spans="1:13" x14ac:dyDescent="0.35">
      <c r="A1535" s="48"/>
      <c r="B1535" s="17"/>
      <c r="C1535" s="17"/>
      <c r="D1535" s="17"/>
      <c r="E1535" s="17"/>
      <c r="F1535" s="17"/>
      <c r="G1535" s="50"/>
      <c r="H1535" s="32"/>
      <c r="I1535" s="13"/>
      <c r="J1535" s="50"/>
      <c r="K1535" s="50"/>
      <c r="M1535" s="50"/>
    </row>
    <row r="1536" spans="1:13" x14ac:dyDescent="0.35">
      <c r="A1536" s="48"/>
      <c r="B1536" s="17"/>
      <c r="C1536" s="17"/>
      <c r="D1536" s="17"/>
      <c r="E1536" s="17"/>
      <c r="F1536" s="17"/>
      <c r="G1536" s="50"/>
      <c r="H1536" s="32"/>
      <c r="I1536" s="13"/>
      <c r="J1536" s="50"/>
      <c r="K1536" s="50"/>
      <c r="M1536" s="50"/>
    </row>
    <row r="1537" spans="1:13" x14ac:dyDescent="0.35">
      <c r="A1537" s="48"/>
      <c r="B1537" s="17"/>
      <c r="C1537" s="17"/>
      <c r="D1537" s="17"/>
      <c r="E1537" s="17"/>
      <c r="F1537" s="17"/>
      <c r="G1537" s="50"/>
      <c r="H1537" s="32"/>
      <c r="I1537" s="13"/>
      <c r="J1537" s="50"/>
      <c r="K1537" s="50"/>
      <c r="M1537" s="50"/>
    </row>
    <row r="1538" spans="1:13" x14ac:dyDescent="0.35">
      <c r="A1538" s="48"/>
      <c r="B1538" s="17"/>
      <c r="C1538" s="17"/>
      <c r="D1538" s="17"/>
      <c r="E1538" s="17"/>
      <c r="F1538" s="17"/>
      <c r="G1538" s="50"/>
      <c r="H1538" s="32"/>
      <c r="I1538" s="13"/>
      <c r="J1538" s="50"/>
      <c r="K1538" s="50"/>
      <c r="M1538" s="50"/>
    </row>
    <row r="1539" spans="1:13" x14ac:dyDescent="0.35">
      <c r="A1539" s="48"/>
      <c r="B1539" s="17"/>
      <c r="C1539" s="17"/>
      <c r="D1539" s="17"/>
      <c r="E1539" s="17"/>
      <c r="F1539" s="17"/>
      <c r="G1539" s="50"/>
      <c r="H1539" s="32"/>
      <c r="I1539" s="13"/>
      <c r="J1539" s="50"/>
      <c r="K1539" s="50"/>
      <c r="M1539" s="50"/>
    </row>
    <row r="1540" spans="1:13" x14ac:dyDescent="0.35">
      <c r="A1540" s="48"/>
      <c r="B1540" s="17"/>
      <c r="C1540" s="17"/>
      <c r="D1540" s="17"/>
      <c r="E1540" s="17"/>
      <c r="F1540" s="17"/>
      <c r="G1540" s="50"/>
      <c r="H1540" s="32"/>
      <c r="I1540" s="13"/>
      <c r="J1540" s="50"/>
      <c r="K1540" s="50"/>
      <c r="M1540" s="50"/>
    </row>
    <row r="1541" spans="1:13" x14ac:dyDescent="0.35">
      <c r="A1541" s="48"/>
      <c r="B1541" s="17"/>
      <c r="C1541" s="17"/>
      <c r="D1541" s="17"/>
      <c r="E1541" s="17"/>
      <c r="F1541" s="17"/>
      <c r="G1541" s="50"/>
      <c r="H1541" s="32"/>
      <c r="I1541" s="13"/>
      <c r="J1541" s="50"/>
      <c r="K1541" s="50"/>
      <c r="M1541" s="50"/>
    </row>
    <row r="1542" spans="1:13" x14ac:dyDescent="0.35">
      <c r="A1542" s="48"/>
      <c r="B1542" s="17"/>
      <c r="C1542" s="17"/>
      <c r="D1542" s="17"/>
      <c r="E1542" s="17"/>
      <c r="F1542" s="17"/>
      <c r="G1542" s="50"/>
      <c r="H1542" s="32"/>
      <c r="I1542" s="13"/>
      <c r="J1542" s="50"/>
      <c r="K1542" s="50"/>
      <c r="M1542" s="50"/>
    </row>
    <row r="1543" spans="1:13" x14ac:dyDescent="0.35">
      <c r="A1543" s="48"/>
      <c r="B1543" s="17"/>
      <c r="C1543" s="17"/>
      <c r="D1543" s="17"/>
      <c r="E1543" s="17"/>
      <c r="F1543" s="17"/>
      <c r="G1543" s="50"/>
      <c r="H1543" s="32"/>
      <c r="I1543" s="13"/>
      <c r="J1543" s="50"/>
      <c r="K1543" s="50"/>
      <c r="M1543" s="50"/>
    </row>
    <row r="1544" spans="1:13" x14ac:dyDescent="0.35">
      <c r="A1544" s="48"/>
      <c r="B1544" s="17"/>
      <c r="C1544" s="17"/>
      <c r="D1544" s="17"/>
      <c r="E1544" s="17"/>
      <c r="F1544" s="17"/>
      <c r="G1544" s="50"/>
      <c r="H1544" s="32"/>
      <c r="I1544" s="13"/>
      <c r="J1544" s="50"/>
      <c r="K1544" s="50"/>
      <c r="M1544" s="50"/>
    </row>
    <row r="1545" spans="1:13" x14ac:dyDescent="0.35">
      <c r="A1545" s="48"/>
      <c r="B1545" s="17"/>
      <c r="C1545" s="17"/>
      <c r="D1545" s="17"/>
      <c r="E1545" s="17"/>
      <c r="F1545" s="17"/>
      <c r="G1545" s="50"/>
      <c r="H1545" s="32"/>
      <c r="I1545" s="13"/>
      <c r="J1545" s="50"/>
      <c r="K1545" s="50"/>
      <c r="M1545" s="50"/>
    </row>
    <row r="1546" spans="1:13" x14ac:dyDescent="0.35">
      <c r="A1546" s="48"/>
      <c r="B1546" s="17"/>
      <c r="C1546" s="17"/>
      <c r="D1546" s="17"/>
      <c r="E1546" s="17"/>
      <c r="F1546" s="17"/>
      <c r="G1546" s="50"/>
      <c r="H1546" s="32"/>
      <c r="I1546" s="13"/>
      <c r="J1546" s="50"/>
      <c r="K1546" s="50"/>
      <c r="M1546" s="50"/>
    </row>
    <row r="1547" spans="1:13" x14ac:dyDescent="0.35">
      <c r="A1547" s="48"/>
      <c r="B1547" s="17"/>
      <c r="C1547" s="17"/>
      <c r="D1547" s="17"/>
      <c r="E1547" s="17"/>
      <c r="F1547" s="17"/>
      <c r="G1547" s="50"/>
      <c r="H1547" s="32"/>
      <c r="I1547" s="13"/>
      <c r="J1547" s="50"/>
      <c r="K1547" s="50"/>
      <c r="M1547" s="50"/>
    </row>
    <row r="1548" spans="1:13" x14ac:dyDescent="0.35">
      <c r="A1548" s="48"/>
      <c r="B1548" s="17"/>
      <c r="C1548" s="17"/>
      <c r="D1548" s="17"/>
      <c r="E1548" s="17"/>
      <c r="F1548" s="17"/>
      <c r="G1548" s="50"/>
      <c r="H1548" s="32"/>
      <c r="I1548" s="13"/>
      <c r="J1548" s="50"/>
      <c r="K1548" s="50"/>
      <c r="M1548" s="50"/>
    </row>
    <row r="1549" spans="1:13" x14ac:dyDescent="0.35">
      <c r="A1549" s="48"/>
      <c r="B1549" s="17"/>
      <c r="C1549" s="17"/>
      <c r="D1549" s="17"/>
      <c r="E1549" s="17"/>
      <c r="F1549" s="17"/>
      <c r="G1549" s="50"/>
      <c r="H1549" s="32"/>
      <c r="I1549" s="13"/>
      <c r="J1549" s="50"/>
      <c r="K1549" s="50"/>
      <c r="M1549" s="50"/>
    </row>
    <row r="1550" spans="1:13" x14ac:dyDescent="0.35">
      <c r="A1550" s="48"/>
      <c r="B1550" s="17"/>
      <c r="C1550" s="17"/>
      <c r="D1550" s="17"/>
      <c r="E1550" s="17"/>
      <c r="F1550" s="17"/>
      <c r="G1550" s="50"/>
      <c r="H1550" s="32"/>
      <c r="I1550" s="13"/>
      <c r="J1550" s="50"/>
      <c r="K1550" s="50"/>
      <c r="M1550" s="50"/>
    </row>
    <row r="1551" spans="1:13" x14ac:dyDescent="0.35">
      <c r="A1551" s="48"/>
      <c r="B1551" s="17"/>
      <c r="C1551" s="17"/>
      <c r="D1551" s="17"/>
      <c r="E1551" s="17"/>
      <c r="F1551" s="17"/>
      <c r="G1551" s="50"/>
      <c r="H1551" s="32"/>
      <c r="I1551" s="13"/>
      <c r="J1551" s="50"/>
      <c r="K1551" s="50"/>
      <c r="M1551" s="50"/>
    </row>
    <row r="1552" spans="1:13" x14ac:dyDescent="0.35">
      <c r="A1552" s="48"/>
      <c r="B1552" s="17"/>
      <c r="C1552" s="17"/>
      <c r="D1552" s="17"/>
      <c r="E1552" s="17"/>
      <c r="F1552" s="17"/>
      <c r="G1552" s="50"/>
      <c r="H1552" s="32"/>
      <c r="I1552" s="13"/>
      <c r="J1552" s="50"/>
      <c r="K1552" s="50"/>
      <c r="M1552" s="50"/>
    </row>
    <row r="1553" spans="1:13" x14ac:dyDescent="0.35">
      <c r="A1553" s="48"/>
      <c r="B1553" s="17"/>
      <c r="C1553" s="17"/>
      <c r="D1553" s="17"/>
      <c r="E1553" s="17"/>
      <c r="F1553" s="17"/>
      <c r="G1553" s="50"/>
      <c r="H1553" s="32"/>
      <c r="I1553" s="13"/>
      <c r="J1553" s="50"/>
      <c r="K1553" s="50"/>
      <c r="M1553" s="50"/>
    </row>
    <row r="1554" spans="1:13" x14ac:dyDescent="0.35">
      <c r="A1554" s="48"/>
      <c r="B1554" s="17"/>
      <c r="C1554" s="17"/>
      <c r="D1554" s="17"/>
      <c r="E1554" s="17"/>
      <c r="F1554" s="17"/>
      <c r="G1554" s="50"/>
      <c r="H1554" s="32"/>
      <c r="I1554" s="13"/>
      <c r="J1554" s="50"/>
      <c r="K1554" s="50"/>
      <c r="M1554" s="50"/>
    </row>
    <row r="1555" spans="1:13" x14ac:dyDescent="0.35">
      <c r="A1555" s="48"/>
      <c r="B1555" s="17"/>
      <c r="C1555" s="17"/>
      <c r="D1555" s="17"/>
      <c r="E1555" s="17"/>
      <c r="F1555" s="17"/>
      <c r="G1555" s="50"/>
      <c r="H1555" s="32"/>
      <c r="I1555" s="13"/>
      <c r="J1555" s="50"/>
      <c r="K1555" s="50"/>
      <c r="M1555" s="50"/>
    </row>
    <row r="1556" spans="1:13" x14ac:dyDescent="0.35">
      <c r="A1556" s="48"/>
      <c r="B1556" s="17"/>
      <c r="C1556" s="17"/>
      <c r="D1556" s="17"/>
      <c r="E1556" s="17"/>
      <c r="F1556" s="17"/>
      <c r="G1556" s="50"/>
      <c r="H1556" s="32"/>
      <c r="I1556" s="13"/>
      <c r="J1556" s="50"/>
      <c r="K1556" s="50"/>
      <c r="M1556" s="50"/>
    </row>
    <row r="1557" spans="1:13" x14ac:dyDescent="0.35">
      <c r="A1557" s="48"/>
      <c r="B1557" s="17"/>
      <c r="C1557" s="17"/>
      <c r="D1557" s="17"/>
      <c r="E1557" s="17"/>
      <c r="F1557" s="17"/>
      <c r="G1557" s="50"/>
      <c r="H1557" s="32"/>
      <c r="I1557" s="13"/>
      <c r="J1557" s="50"/>
      <c r="K1557" s="50"/>
      <c r="M1557" s="50"/>
    </row>
    <row r="1558" spans="1:13" x14ac:dyDescent="0.35">
      <c r="A1558" s="48"/>
      <c r="B1558" s="17"/>
      <c r="C1558" s="17"/>
      <c r="D1558" s="17"/>
      <c r="E1558" s="17"/>
      <c r="F1558" s="17"/>
      <c r="G1558" s="50"/>
      <c r="H1558" s="32"/>
      <c r="I1558" s="13"/>
      <c r="J1558" s="50"/>
      <c r="K1558" s="50"/>
      <c r="M1558" s="50"/>
    </row>
    <row r="1559" spans="1:13" x14ac:dyDescent="0.35">
      <c r="A1559" s="48"/>
      <c r="B1559" s="17"/>
      <c r="C1559" s="17"/>
      <c r="D1559" s="17"/>
      <c r="E1559" s="17"/>
      <c r="F1559" s="17"/>
      <c r="G1559" s="50"/>
      <c r="H1559" s="32"/>
      <c r="I1559" s="13"/>
      <c r="J1559" s="50"/>
      <c r="K1559" s="50"/>
      <c r="M1559" s="50"/>
    </row>
    <row r="1560" spans="1:13" x14ac:dyDescent="0.35">
      <c r="A1560" s="48"/>
      <c r="B1560" s="17"/>
      <c r="C1560" s="17"/>
      <c r="D1560" s="17"/>
      <c r="E1560" s="17"/>
      <c r="F1560" s="17"/>
      <c r="G1560" s="50"/>
      <c r="H1560" s="32"/>
      <c r="I1560" s="13"/>
      <c r="J1560" s="50"/>
      <c r="K1560" s="50"/>
      <c r="M1560" s="50"/>
    </row>
    <row r="1561" spans="1:13" x14ac:dyDescent="0.35">
      <c r="A1561" s="48"/>
      <c r="B1561" s="17"/>
      <c r="C1561" s="17"/>
      <c r="D1561" s="17"/>
      <c r="E1561" s="17"/>
      <c r="F1561" s="17"/>
      <c r="G1561" s="50"/>
      <c r="H1561" s="32"/>
      <c r="I1561" s="13"/>
      <c r="J1561" s="50"/>
      <c r="K1561" s="50"/>
      <c r="M1561" s="50"/>
    </row>
    <row r="1562" spans="1:13" x14ac:dyDescent="0.35">
      <c r="A1562" s="48"/>
      <c r="B1562" s="17"/>
      <c r="C1562" s="17"/>
      <c r="D1562" s="17"/>
      <c r="E1562" s="17"/>
      <c r="F1562" s="17"/>
      <c r="G1562" s="50"/>
      <c r="H1562" s="32"/>
      <c r="I1562" s="13"/>
      <c r="J1562" s="50"/>
      <c r="K1562" s="50"/>
      <c r="M1562" s="50"/>
    </row>
    <row r="1563" spans="1:13" x14ac:dyDescent="0.35">
      <c r="A1563" s="48"/>
      <c r="B1563" s="17"/>
      <c r="C1563" s="17"/>
      <c r="D1563" s="17"/>
      <c r="E1563" s="17"/>
      <c r="F1563" s="17"/>
      <c r="G1563" s="50"/>
      <c r="H1563" s="32"/>
      <c r="I1563" s="13"/>
      <c r="J1563" s="50"/>
      <c r="K1563" s="50"/>
      <c r="M1563" s="50"/>
    </row>
    <row r="1564" spans="1:13" x14ac:dyDescent="0.35">
      <c r="A1564" s="48"/>
      <c r="B1564" s="17"/>
      <c r="C1564" s="17"/>
      <c r="D1564" s="17"/>
      <c r="E1564" s="17"/>
      <c r="F1564" s="17"/>
      <c r="G1564" s="50"/>
      <c r="H1564" s="32"/>
      <c r="I1564" s="13"/>
      <c r="J1564" s="50"/>
      <c r="K1564" s="50"/>
      <c r="M1564" s="50"/>
    </row>
    <row r="1565" spans="1:13" x14ac:dyDescent="0.35">
      <c r="A1565" s="48"/>
      <c r="B1565" s="17"/>
      <c r="C1565" s="17"/>
      <c r="D1565" s="17"/>
      <c r="E1565" s="17"/>
      <c r="F1565" s="17"/>
      <c r="G1565" s="50"/>
      <c r="H1565" s="32"/>
      <c r="I1565" s="13"/>
      <c r="J1565" s="50"/>
      <c r="K1565" s="50"/>
      <c r="M1565" s="50"/>
    </row>
    <row r="1566" spans="1:13" x14ac:dyDescent="0.35">
      <c r="A1566" s="48"/>
      <c r="B1566" s="17"/>
      <c r="C1566" s="17"/>
      <c r="D1566" s="17"/>
      <c r="E1566" s="17"/>
      <c r="F1566" s="17"/>
      <c r="G1566" s="50"/>
      <c r="H1566" s="32"/>
      <c r="I1566" s="13"/>
      <c r="J1566" s="50"/>
      <c r="K1566" s="50"/>
      <c r="M1566" s="50"/>
    </row>
    <row r="1567" spans="1:13" x14ac:dyDescent="0.35">
      <c r="A1567" s="48"/>
      <c r="B1567" s="17"/>
      <c r="C1567" s="17"/>
      <c r="D1567" s="17"/>
      <c r="E1567" s="17"/>
      <c r="F1567" s="17"/>
      <c r="G1567" s="50"/>
      <c r="H1567" s="32"/>
      <c r="I1567" s="13"/>
      <c r="J1567" s="50"/>
      <c r="K1567" s="50"/>
      <c r="M1567" s="50"/>
    </row>
    <row r="1568" spans="1:13" x14ac:dyDescent="0.35">
      <c r="A1568" s="48"/>
      <c r="B1568" s="17"/>
      <c r="C1568" s="17"/>
      <c r="D1568" s="17"/>
      <c r="E1568" s="17"/>
      <c r="F1568" s="17"/>
      <c r="G1568" s="50"/>
      <c r="H1568" s="32"/>
      <c r="I1568" s="13"/>
      <c r="J1568" s="50"/>
      <c r="K1568" s="50"/>
      <c r="M1568" s="50"/>
    </row>
    <row r="1569" spans="1:13" x14ac:dyDescent="0.35">
      <c r="A1569" s="48"/>
      <c r="B1569" s="17"/>
      <c r="C1569" s="17"/>
      <c r="D1569" s="17"/>
      <c r="E1569" s="17"/>
      <c r="F1569" s="17"/>
      <c r="G1569" s="50"/>
      <c r="H1569" s="32"/>
      <c r="I1569" s="13"/>
      <c r="J1569" s="50"/>
      <c r="K1569" s="50"/>
      <c r="M1569" s="50"/>
    </row>
    <row r="1570" spans="1:13" x14ac:dyDescent="0.35">
      <c r="A1570" s="48"/>
      <c r="B1570" s="17"/>
      <c r="C1570" s="17"/>
      <c r="D1570" s="17"/>
      <c r="E1570" s="17"/>
      <c r="F1570" s="17"/>
      <c r="G1570" s="50"/>
      <c r="H1570" s="32"/>
      <c r="I1570" s="13"/>
      <c r="J1570" s="50"/>
      <c r="K1570" s="50"/>
      <c r="M1570" s="50"/>
    </row>
    <row r="1571" spans="1:13" x14ac:dyDescent="0.35">
      <c r="A1571" s="48"/>
      <c r="B1571" s="17"/>
      <c r="C1571" s="17"/>
      <c r="D1571" s="17"/>
      <c r="E1571" s="17"/>
      <c r="F1571" s="17"/>
      <c r="G1571" s="50"/>
      <c r="H1571" s="32"/>
      <c r="I1571" s="13"/>
      <c r="J1571" s="50"/>
      <c r="K1571" s="50"/>
      <c r="M1571" s="50"/>
    </row>
    <row r="1572" spans="1:13" x14ac:dyDescent="0.35">
      <c r="A1572" s="48"/>
      <c r="B1572" s="17"/>
      <c r="C1572" s="17"/>
      <c r="D1572" s="17"/>
      <c r="E1572" s="17"/>
      <c r="F1572" s="17"/>
      <c r="G1572" s="50"/>
      <c r="H1572" s="32"/>
      <c r="I1572" s="13"/>
      <c r="J1572" s="50"/>
      <c r="K1572" s="50"/>
      <c r="M1572" s="50"/>
    </row>
    <row r="1573" spans="1:13" x14ac:dyDescent="0.35">
      <c r="A1573" s="48"/>
      <c r="B1573" s="17"/>
      <c r="C1573" s="17"/>
      <c r="D1573" s="17"/>
      <c r="E1573" s="17"/>
      <c r="F1573" s="17"/>
      <c r="G1573" s="50"/>
      <c r="H1573" s="32"/>
      <c r="I1573" s="13"/>
      <c r="J1573" s="50"/>
      <c r="K1573" s="50"/>
      <c r="M1573" s="50"/>
    </row>
    <row r="1574" spans="1:13" x14ac:dyDescent="0.35">
      <c r="A1574" s="48"/>
      <c r="B1574" s="17"/>
      <c r="C1574" s="17"/>
      <c r="D1574" s="17"/>
      <c r="E1574" s="17"/>
      <c r="F1574" s="17"/>
      <c r="G1574" s="50"/>
      <c r="H1574" s="32"/>
      <c r="I1574" s="13"/>
      <c r="J1574" s="50"/>
      <c r="K1574" s="50"/>
      <c r="M1574" s="50"/>
    </row>
    <row r="1575" spans="1:13" x14ac:dyDescent="0.35">
      <c r="A1575" s="48"/>
      <c r="B1575" s="17"/>
      <c r="C1575" s="17"/>
      <c r="D1575" s="17"/>
      <c r="E1575" s="17"/>
      <c r="F1575" s="17"/>
      <c r="G1575" s="50"/>
      <c r="H1575" s="32"/>
      <c r="I1575" s="13"/>
      <c r="J1575" s="50"/>
      <c r="K1575" s="50"/>
      <c r="M1575" s="50"/>
    </row>
    <row r="1576" spans="1:13" x14ac:dyDescent="0.35">
      <c r="A1576" s="48"/>
      <c r="B1576" s="17"/>
      <c r="C1576" s="17"/>
      <c r="D1576" s="17"/>
      <c r="E1576" s="17"/>
      <c r="F1576" s="17"/>
      <c r="G1576" s="50"/>
      <c r="H1576" s="32"/>
      <c r="I1576" s="13"/>
      <c r="J1576" s="50"/>
      <c r="K1576" s="50"/>
      <c r="M1576" s="50"/>
    </row>
    <row r="1577" spans="1:13" x14ac:dyDescent="0.35">
      <c r="A1577" s="48"/>
      <c r="B1577" s="17"/>
      <c r="C1577" s="17"/>
      <c r="D1577" s="17"/>
      <c r="E1577" s="17"/>
      <c r="F1577" s="17"/>
      <c r="G1577" s="50"/>
      <c r="H1577" s="32"/>
      <c r="I1577" s="13"/>
      <c r="J1577" s="50"/>
      <c r="K1577" s="50"/>
      <c r="M1577" s="50"/>
    </row>
    <row r="1578" spans="1:13" x14ac:dyDescent="0.35">
      <c r="A1578" s="48"/>
      <c r="B1578" s="17"/>
      <c r="C1578" s="17"/>
      <c r="D1578" s="17"/>
      <c r="E1578" s="17"/>
      <c r="F1578" s="17"/>
      <c r="G1578" s="50"/>
      <c r="H1578" s="32"/>
      <c r="I1578" s="13"/>
      <c r="J1578" s="50"/>
      <c r="K1578" s="50"/>
      <c r="M1578" s="50"/>
    </row>
    <row r="1579" spans="1:13" x14ac:dyDescent="0.35">
      <c r="A1579" s="48"/>
      <c r="B1579" s="17"/>
      <c r="C1579" s="17"/>
      <c r="D1579" s="17"/>
      <c r="E1579" s="17"/>
      <c r="F1579" s="17"/>
      <c r="G1579" s="50"/>
      <c r="H1579" s="32"/>
      <c r="I1579" s="13"/>
      <c r="J1579" s="50"/>
      <c r="K1579" s="50"/>
      <c r="M1579" s="50"/>
    </row>
    <row r="1580" spans="1:13" x14ac:dyDescent="0.35">
      <c r="A1580" s="48"/>
      <c r="B1580" s="17"/>
      <c r="C1580" s="17"/>
      <c r="D1580" s="17"/>
      <c r="E1580" s="17"/>
      <c r="F1580" s="17"/>
      <c r="G1580" s="50"/>
      <c r="H1580" s="32"/>
      <c r="I1580" s="13"/>
      <c r="J1580" s="50"/>
      <c r="K1580" s="50"/>
      <c r="M1580" s="50"/>
    </row>
    <row r="1581" spans="1:13" x14ac:dyDescent="0.35">
      <c r="A1581" s="48"/>
      <c r="B1581" s="17"/>
      <c r="C1581" s="17"/>
      <c r="D1581" s="17"/>
      <c r="E1581" s="17"/>
      <c r="F1581" s="17"/>
      <c r="G1581" s="50"/>
      <c r="H1581" s="32"/>
      <c r="I1581" s="13"/>
      <c r="J1581" s="50"/>
      <c r="K1581" s="50"/>
      <c r="M1581" s="50"/>
    </row>
    <row r="1582" spans="1:13" x14ac:dyDescent="0.35">
      <c r="A1582" s="48"/>
      <c r="B1582" s="17"/>
      <c r="C1582" s="17"/>
      <c r="D1582" s="17"/>
      <c r="E1582" s="17"/>
      <c r="F1582" s="17"/>
      <c r="G1582" s="50"/>
      <c r="H1582" s="32"/>
      <c r="I1582" s="13"/>
      <c r="J1582" s="50"/>
      <c r="K1582" s="50"/>
      <c r="M1582" s="50"/>
    </row>
    <row r="1583" spans="1:13" x14ac:dyDescent="0.35">
      <c r="A1583" s="48"/>
      <c r="B1583" s="17"/>
      <c r="C1583" s="17"/>
      <c r="D1583" s="17"/>
      <c r="E1583" s="17"/>
      <c r="F1583" s="17"/>
      <c r="G1583" s="50"/>
      <c r="H1583" s="32"/>
      <c r="I1583" s="13"/>
      <c r="J1583" s="50"/>
      <c r="K1583" s="50"/>
      <c r="M1583" s="50"/>
    </row>
    <row r="1584" spans="1:13" x14ac:dyDescent="0.35">
      <c r="A1584" s="48"/>
      <c r="B1584" s="17"/>
      <c r="C1584" s="17"/>
      <c r="D1584" s="17"/>
      <c r="E1584" s="17"/>
      <c r="F1584" s="17"/>
      <c r="G1584" s="50"/>
      <c r="H1584" s="32"/>
      <c r="I1584" s="13"/>
      <c r="J1584" s="50"/>
      <c r="K1584" s="50"/>
      <c r="M1584" s="50"/>
    </row>
    <row r="1585" spans="1:13" x14ac:dyDescent="0.35">
      <c r="A1585" s="48"/>
      <c r="B1585" s="17"/>
      <c r="C1585" s="17"/>
      <c r="D1585" s="17"/>
      <c r="E1585" s="17"/>
      <c r="F1585" s="17"/>
      <c r="G1585" s="50"/>
      <c r="H1585" s="32"/>
      <c r="I1585" s="13"/>
      <c r="J1585" s="50"/>
      <c r="K1585" s="50"/>
      <c r="M1585" s="50"/>
    </row>
    <row r="1586" spans="1:13" x14ac:dyDescent="0.35">
      <c r="A1586" s="48"/>
      <c r="B1586" s="17"/>
      <c r="C1586" s="17"/>
      <c r="D1586" s="17"/>
      <c r="E1586" s="17"/>
      <c r="F1586" s="17"/>
      <c r="G1586" s="50"/>
      <c r="H1586" s="32"/>
      <c r="I1586" s="13"/>
      <c r="J1586" s="50"/>
      <c r="K1586" s="50"/>
      <c r="M1586" s="50"/>
    </row>
    <row r="1587" spans="1:13" x14ac:dyDescent="0.35">
      <c r="A1587" s="48"/>
      <c r="B1587" s="17"/>
      <c r="C1587" s="17"/>
      <c r="D1587" s="17"/>
      <c r="E1587" s="17"/>
      <c r="F1587" s="17"/>
      <c r="G1587" s="50"/>
      <c r="H1587" s="32"/>
      <c r="I1587" s="13"/>
      <c r="J1587" s="50"/>
      <c r="K1587" s="50"/>
      <c r="M1587" s="50"/>
    </row>
    <row r="1588" spans="1:13" x14ac:dyDescent="0.35">
      <c r="A1588" s="48"/>
      <c r="B1588" s="17"/>
      <c r="C1588" s="17"/>
      <c r="D1588" s="17"/>
      <c r="E1588" s="17"/>
      <c r="F1588" s="17"/>
      <c r="G1588" s="50"/>
      <c r="H1588" s="32"/>
      <c r="I1588" s="13"/>
      <c r="J1588" s="50"/>
      <c r="K1588" s="50"/>
      <c r="M1588" s="50"/>
    </row>
    <row r="1589" spans="1:13" x14ac:dyDescent="0.35">
      <c r="A1589" s="48"/>
      <c r="B1589" s="17"/>
      <c r="C1589" s="17"/>
      <c r="D1589" s="17"/>
      <c r="E1589" s="17"/>
      <c r="F1589" s="17"/>
      <c r="G1589" s="50"/>
      <c r="H1589" s="32"/>
      <c r="I1589" s="13"/>
      <c r="J1589" s="50"/>
      <c r="K1589" s="50"/>
      <c r="M1589" s="50"/>
    </row>
    <row r="1590" spans="1:13" x14ac:dyDescent="0.35">
      <c r="A1590" s="48"/>
      <c r="B1590" s="17"/>
      <c r="C1590" s="17"/>
      <c r="D1590" s="17"/>
      <c r="E1590" s="17"/>
      <c r="F1590" s="17"/>
      <c r="G1590" s="50"/>
      <c r="H1590" s="32"/>
      <c r="I1590" s="13"/>
      <c r="J1590" s="50"/>
      <c r="K1590" s="50"/>
      <c r="M1590" s="50"/>
    </row>
    <row r="1591" spans="1:13" x14ac:dyDescent="0.35">
      <c r="A1591" s="48"/>
      <c r="B1591" s="17"/>
      <c r="C1591" s="17"/>
      <c r="D1591" s="17"/>
      <c r="E1591" s="17"/>
      <c r="F1591" s="17"/>
      <c r="G1591" s="50"/>
      <c r="H1591" s="32"/>
      <c r="I1591" s="13"/>
      <c r="J1591" s="50"/>
      <c r="K1591" s="50"/>
      <c r="M1591" s="50"/>
    </row>
    <row r="1592" spans="1:13" x14ac:dyDescent="0.35">
      <c r="A1592" s="48"/>
      <c r="B1592" s="17"/>
      <c r="C1592" s="17"/>
      <c r="D1592" s="17"/>
      <c r="E1592" s="17"/>
      <c r="F1592" s="17"/>
      <c r="G1592" s="50"/>
      <c r="H1592" s="32"/>
      <c r="I1592" s="13"/>
      <c r="J1592" s="50"/>
      <c r="K1592" s="50"/>
      <c r="M1592" s="50"/>
    </row>
    <row r="1593" spans="1:13" x14ac:dyDescent="0.35">
      <c r="A1593" s="48"/>
      <c r="B1593" s="17"/>
      <c r="C1593" s="17"/>
      <c r="D1593" s="17"/>
      <c r="E1593" s="17"/>
      <c r="F1593" s="17"/>
      <c r="G1593" s="50"/>
      <c r="H1593" s="32"/>
      <c r="I1593" s="13"/>
      <c r="J1593" s="50"/>
      <c r="K1593" s="50"/>
      <c r="M1593" s="50"/>
    </row>
    <row r="1594" spans="1:13" x14ac:dyDescent="0.35">
      <c r="A1594" s="48"/>
      <c r="B1594" s="17"/>
      <c r="C1594" s="17"/>
      <c r="D1594" s="17"/>
      <c r="E1594" s="17"/>
      <c r="F1594" s="17"/>
      <c r="G1594" s="50"/>
      <c r="H1594" s="32"/>
      <c r="I1594" s="13"/>
      <c r="J1594" s="50"/>
      <c r="K1594" s="50"/>
      <c r="M1594" s="50"/>
    </row>
    <row r="1595" spans="1:13" x14ac:dyDescent="0.35">
      <c r="A1595" s="48"/>
      <c r="B1595" s="17"/>
      <c r="C1595" s="17"/>
      <c r="D1595" s="17"/>
      <c r="E1595" s="17"/>
      <c r="F1595" s="17"/>
      <c r="G1595" s="50"/>
      <c r="H1595" s="32"/>
      <c r="I1595" s="13"/>
      <c r="J1595" s="50"/>
      <c r="K1595" s="50"/>
      <c r="M1595" s="50"/>
    </row>
    <row r="1596" spans="1:13" x14ac:dyDescent="0.35">
      <c r="A1596" s="48"/>
      <c r="B1596" s="17"/>
      <c r="C1596" s="17"/>
      <c r="D1596" s="17"/>
      <c r="E1596" s="17"/>
      <c r="F1596" s="17"/>
      <c r="G1596" s="50"/>
      <c r="H1596" s="32"/>
      <c r="I1596" s="13"/>
      <c r="J1596" s="50"/>
      <c r="K1596" s="50"/>
      <c r="M1596" s="50"/>
    </row>
    <row r="1597" spans="1:13" x14ac:dyDescent="0.35">
      <c r="A1597" s="48"/>
      <c r="B1597" s="17"/>
      <c r="C1597" s="17"/>
      <c r="D1597" s="17"/>
      <c r="E1597" s="17"/>
      <c r="F1597" s="17"/>
      <c r="G1597" s="50"/>
      <c r="H1597" s="32"/>
      <c r="I1597" s="13"/>
      <c r="J1597" s="50"/>
      <c r="K1597" s="50"/>
      <c r="M1597" s="50"/>
    </row>
    <row r="1598" spans="1:13" x14ac:dyDescent="0.35">
      <c r="A1598" s="48"/>
      <c r="B1598" s="17"/>
      <c r="C1598" s="17"/>
      <c r="D1598" s="17"/>
      <c r="E1598" s="17"/>
      <c r="F1598" s="17"/>
      <c r="G1598" s="50"/>
      <c r="H1598" s="32"/>
      <c r="I1598" s="13"/>
      <c r="J1598" s="50"/>
      <c r="K1598" s="50"/>
      <c r="M1598" s="50"/>
    </row>
    <row r="1599" spans="1:13" x14ac:dyDescent="0.35">
      <c r="A1599" s="48"/>
      <c r="B1599" s="17"/>
      <c r="C1599" s="17"/>
      <c r="D1599" s="17"/>
      <c r="E1599" s="17"/>
      <c r="F1599" s="17"/>
      <c r="G1599" s="50"/>
      <c r="H1599" s="32"/>
      <c r="I1599" s="13"/>
      <c r="J1599" s="50"/>
      <c r="K1599" s="50"/>
      <c r="M1599" s="50"/>
    </row>
    <row r="1600" spans="1:13" x14ac:dyDescent="0.35">
      <c r="A1600" s="48"/>
      <c r="B1600" s="17"/>
      <c r="C1600" s="17"/>
      <c r="D1600" s="17"/>
      <c r="E1600" s="17"/>
      <c r="F1600" s="17"/>
      <c r="G1600" s="50"/>
      <c r="H1600" s="32"/>
      <c r="I1600" s="13"/>
      <c r="J1600" s="50"/>
      <c r="K1600" s="50"/>
      <c r="M1600" s="50"/>
    </row>
    <row r="1601" spans="1:13" x14ac:dyDescent="0.35">
      <c r="A1601" s="48"/>
      <c r="B1601" s="17"/>
      <c r="C1601" s="17"/>
      <c r="D1601" s="17"/>
      <c r="E1601" s="17"/>
      <c r="F1601" s="17"/>
      <c r="G1601" s="50"/>
      <c r="H1601" s="32"/>
      <c r="I1601" s="13"/>
      <c r="J1601" s="50"/>
      <c r="K1601" s="50"/>
      <c r="M1601" s="50"/>
    </row>
    <row r="1602" spans="1:13" x14ac:dyDescent="0.35">
      <c r="A1602" s="48"/>
      <c r="B1602" s="17"/>
      <c r="C1602" s="17"/>
      <c r="D1602" s="17"/>
      <c r="E1602" s="17"/>
      <c r="F1602" s="17"/>
      <c r="G1602" s="50"/>
      <c r="H1602" s="32"/>
      <c r="I1602" s="13"/>
      <c r="J1602" s="50"/>
      <c r="K1602" s="50"/>
      <c r="M1602" s="50"/>
    </row>
    <row r="1603" spans="1:13" x14ac:dyDescent="0.35">
      <c r="A1603" s="48"/>
      <c r="B1603" s="17"/>
      <c r="C1603" s="17"/>
      <c r="D1603" s="17"/>
      <c r="E1603" s="17"/>
      <c r="F1603" s="17"/>
      <c r="G1603" s="50"/>
      <c r="H1603" s="32"/>
      <c r="I1603" s="13"/>
      <c r="J1603" s="50"/>
      <c r="K1603" s="50"/>
      <c r="M1603" s="50"/>
    </row>
    <row r="1604" spans="1:13" x14ac:dyDescent="0.35">
      <c r="A1604" s="48"/>
      <c r="B1604" s="17"/>
      <c r="C1604" s="17"/>
      <c r="D1604" s="17"/>
      <c r="E1604" s="17"/>
      <c r="F1604" s="17"/>
      <c r="G1604" s="50"/>
      <c r="H1604" s="32"/>
      <c r="I1604" s="13"/>
      <c r="J1604" s="50"/>
      <c r="K1604" s="50"/>
      <c r="M1604" s="50"/>
    </row>
    <row r="1605" spans="1:13" x14ac:dyDescent="0.35">
      <c r="A1605" s="48"/>
      <c r="B1605" s="17"/>
      <c r="C1605" s="17"/>
      <c r="D1605" s="17"/>
      <c r="E1605" s="17"/>
      <c r="F1605" s="17"/>
      <c r="G1605" s="50"/>
      <c r="H1605" s="32"/>
      <c r="I1605" s="13"/>
      <c r="J1605" s="50"/>
      <c r="K1605" s="50"/>
      <c r="M1605" s="50"/>
    </row>
    <row r="1606" spans="1:13" x14ac:dyDescent="0.35">
      <c r="A1606" s="48"/>
      <c r="B1606" s="17"/>
      <c r="C1606" s="17"/>
      <c r="D1606" s="17"/>
      <c r="E1606" s="17"/>
      <c r="F1606" s="17"/>
      <c r="G1606" s="50"/>
      <c r="H1606" s="32"/>
      <c r="I1606" s="13"/>
      <c r="J1606" s="50"/>
      <c r="K1606" s="50"/>
      <c r="M1606" s="50"/>
    </row>
    <row r="1607" spans="1:13" x14ac:dyDescent="0.35">
      <c r="A1607" s="48"/>
      <c r="B1607" s="17"/>
      <c r="C1607" s="17"/>
      <c r="D1607" s="17"/>
      <c r="E1607" s="17"/>
      <c r="F1607" s="17"/>
      <c r="G1607" s="50"/>
      <c r="H1607" s="32"/>
      <c r="I1607" s="13"/>
      <c r="J1607" s="50"/>
      <c r="K1607" s="50"/>
      <c r="M1607" s="50"/>
    </row>
    <row r="1608" spans="1:13" x14ac:dyDescent="0.35">
      <c r="A1608" s="48"/>
      <c r="B1608" s="17"/>
      <c r="C1608" s="17"/>
      <c r="D1608" s="17"/>
      <c r="E1608" s="17"/>
      <c r="F1608" s="17"/>
      <c r="G1608" s="50"/>
      <c r="H1608" s="32"/>
      <c r="I1608" s="13"/>
      <c r="J1608" s="50"/>
      <c r="K1608" s="50"/>
      <c r="M1608" s="50"/>
    </row>
    <row r="1609" spans="1:13" x14ac:dyDescent="0.35">
      <c r="A1609" s="48"/>
      <c r="B1609" s="17"/>
      <c r="C1609" s="17"/>
      <c r="D1609" s="17"/>
      <c r="E1609" s="17"/>
      <c r="F1609" s="17"/>
      <c r="G1609" s="50"/>
      <c r="H1609" s="32"/>
      <c r="I1609" s="13"/>
      <c r="J1609" s="50"/>
      <c r="K1609" s="50"/>
      <c r="M1609" s="50"/>
    </row>
    <row r="1610" spans="1:13" x14ac:dyDescent="0.35">
      <c r="A1610" s="48"/>
      <c r="B1610" s="17"/>
      <c r="C1610" s="17"/>
      <c r="D1610" s="17"/>
      <c r="E1610" s="17"/>
      <c r="F1610" s="17"/>
      <c r="G1610" s="50"/>
      <c r="H1610" s="32"/>
      <c r="I1610" s="13"/>
      <c r="J1610" s="50"/>
      <c r="K1610" s="50"/>
      <c r="M1610" s="50"/>
    </row>
    <row r="1611" spans="1:13" x14ac:dyDescent="0.35">
      <c r="A1611" s="48"/>
      <c r="B1611" s="17"/>
      <c r="C1611" s="17"/>
      <c r="D1611" s="17"/>
      <c r="E1611" s="17"/>
      <c r="F1611" s="17"/>
      <c r="G1611" s="50"/>
      <c r="H1611" s="32"/>
      <c r="I1611" s="13"/>
      <c r="J1611" s="50"/>
      <c r="K1611" s="50"/>
      <c r="M1611" s="50"/>
    </row>
    <row r="1612" spans="1:13" x14ac:dyDescent="0.35">
      <c r="A1612" s="48"/>
      <c r="B1612" s="17"/>
      <c r="C1612" s="17"/>
      <c r="D1612" s="17"/>
      <c r="E1612" s="17"/>
      <c r="F1612" s="17"/>
      <c r="G1612" s="50"/>
      <c r="H1612" s="32"/>
      <c r="I1612" s="13"/>
      <c r="J1612" s="50"/>
      <c r="K1612" s="50"/>
      <c r="M1612" s="50"/>
    </row>
    <row r="1613" spans="1:13" x14ac:dyDescent="0.35">
      <c r="A1613" s="48"/>
      <c r="B1613" s="17"/>
      <c r="C1613" s="17"/>
      <c r="D1613" s="17"/>
      <c r="E1613" s="17"/>
      <c r="F1613" s="17"/>
      <c r="G1613" s="50"/>
      <c r="H1613" s="32"/>
      <c r="I1613" s="13"/>
      <c r="J1613" s="50"/>
      <c r="K1613" s="50"/>
      <c r="M1613" s="50"/>
    </row>
    <row r="1614" spans="1:13" x14ac:dyDescent="0.35">
      <c r="A1614" s="48"/>
      <c r="B1614" s="17"/>
      <c r="C1614" s="17"/>
      <c r="D1614" s="17"/>
      <c r="E1614" s="17"/>
      <c r="F1614" s="17"/>
      <c r="G1614" s="50"/>
      <c r="H1614" s="32"/>
      <c r="I1614" s="13"/>
      <c r="J1614" s="50"/>
      <c r="K1614" s="50"/>
      <c r="M1614" s="50"/>
    </row>
    <row r="1615" spans="1:13" x14ac:dyDescent="0.35">
      <c r="A1615" s="48"/>
      <c r="B1615" s="17"/>
      <c r="C1615" s="17"/>
      <c r="D1615" s="17"/>
      <c r="E1615" s="17"/>
      <c r="F1615" s="17"/>
      <c r="G1615" s="50"/>
      <c r="H1615" s="32"/>
      <c r="I1615" s="13"/>
      <c r="J1615" s="50"/>
      <c r="K1615" s="50"/>
      <c r="M1615" s="50"/>
    </row>
    <row r="1616" spans="1:13" x14ac:dyDescent="0.35">
      <c r="A1616" s="48"/>
      <c r="B1616" s="17"/>
      <c r="C1616" s="17"/>
      <c r="D1616" s="17"/>
      <c r="E1616" s="17"/>
      <c r="F1616" s="17"/>
      <c r="G1616" s="50"/>
      <c r="H1616" s="32"/>
      <c r="I1616" s="13"/>
      <c r="J1616" s="50"/>
      <c r="K1616" s="50"/>
      <c r="M1616" s="50"/>
    </row>
    <row r="1617" spans="1:13" x14ac:dyDescent="0.35">
      <c r="A1617" s="48"/>
      <c r="B1617" s="17"/>
      <c r="C1617" s="17"/>
      <c r="D1617" s="17"/>
      <c r="E1617" s="17"/>
      <c r="F1617" s="17"/>
      <c r="G1617" s="50"/>
      <c r="H1617" s="32"/>
      <c r="I1617" s="13"/>
      <c r="J1617" s="50"/>
      <c r="K1617" s="50"/>
      <c r="M1617" s="50"/>
    </row>
    <row r="1618" spans="1:13" x14ac:dyDescent="0.35">
      <c r="A1618" s="48"/>
      <c r="B1618" s="17"/>
      <c r="C1618" s="17"/>
      <c r="D1618" s="17"/>
      <c r="E1618" s="17"/>
      <c r="F1618" s="17"/>
      <c r="G1618" s="50"/>
      <c r="H1618" s="32"/>
      <c r="I1618" s="13"/>
      <c r="J1618" s="50"/>
      <c r="K1618" s="50"/>
      <c r="M1618" s="50"/>
    </row>
    <row r="1619" spans="1:13" x14ac:dyDescent="0.35">
      <c r="A1619" s="48"/>
      <c r="B1619" s="17"/>
      <c r="C1619" s="17"/>
      <c r="D1619" s="17"/>
      <c r="E1619" s="17"/>
      <c r="F1619" s="17"/>
      <c r="G1619" s="50"/>
      <c r="H1619" s="32"/>
      <c r="I1619" s="13"/>
      <c r="J1619" s="50"/>
      <c r="K1619" s="50"/>
      <c r="M1619" s="50"/>
    </row>
    <row r="1620" spans="1:13" x14ac:dyDescent="0.35">
      <c r="A1620" s="48"/>
      <c r="B1620" s="17"/>
      <c r="C1620" s="17"/>
      <c r="D1620" s="17"/>
      <c r="E1620" s="17"/>
      <c r="F1620" s="17"/>
      <c r="G1620" s="50"/>
      <c r="H1620" s="32"/>
      <c r="I1620" s="13"/>
      <c r="J1620" s="50"/>
      <c r="K1620" s="50"/>
      <c r="M1620" s="50"/>
    </row>
    <row r="1621" spans="1:13" x14ac:dyDescent="0.35">
      <c r="A1621" s="48"/>
      <c r="B1621" s="17"/>
      <c r="C1621" s="17"/>
      <c r="D1621" s="17"/>
      <c r="E1621" s="17"/>
      <c r="F1621" s="17"/>
      <c r="G1621" s="50"/>
      <c r="H1621" s="32"/>
      <c r="I1621" s="13"/>
      <c r="J1621" s="50"/>
      <c r="K1621" s="50"/>
      <c r="M1621" s="50"/>
    </row>
    <row r="1622" spans="1:13" x14ac:dyDescent="0.35">
      <c r="A1622" s="48"/>
      <c r="B1622" s="17"/>
      <c r="C1622" s="17"/>
      <c r="D1622" s="17"/>
      <c r="E1622" s="17"/>
      <c r="F1622" s="17"/>
      <c r="G1622" s="50"/>
      <c r="H1622" s="32"/>
      <c r="I1622" s="13"/>
      <c r="J1622" s="50"/>
      <c r="K1622" s="50"/>
      <c r="M1622" s="50"/>
    </row>
    <row r="1623" spans="1:13" x14ac:dyDescent="0.35">
      <c r="A1623" s="48"/>
      <c r="B1623" s="17"/>
      <c r="C1623" s="17"/>
      <c r="D1623" s="17"/>
      <c r="E1623" s="17"/>
      <c r="F1623" s="17"/>
      <c r="G1623" s="50"/>
      <c r="H1623" s="32"/>
      <c r="I1623" s="13"/>
      <c r="J1623" s="50"/>
      <c r="K1623" s="50"/>
      <c r="M1623" s="50"/>
    </row>
    <row r="1624" spans="1:13" x14ac:dyDescent="0.35">
      <c r="A1624" s="48"/>
      <c r="B1624" s="17"/>
      <c r="C1624" s="17"/>
      <c r="D1624" s="17"/>
      <c r="E1624" s="17"/>
      <c r="F1624" s="17"/>
      <c r="G1624" s="50"/>
      <c r="H1624" s="32"/>
      <c r="I1624" s="13"/>
      <c r="J1624" s="50"/>
      <c r="K1624" s="50"/>
      <c r="M1624" s="50"/>
    </row>
    <row r="1625" spans="1:13" x14ac:dyDescent="0.35">
      <c r="A1625" s="48"/>
      <c r="B1625" s="17"/>
      <c r="C1625" s="17"/>
      <c r="D1625" s="17"/>
      <c r="E1625" s="17"/>
      <c r="F1625" s="17"/>
      <c r="G1625" s="50"/>
      <c r="H1625" s="32"/>
      <c r="I1625" s="13"/>
      <c r="J1625" s="50"/>
      <c r="K1625" s="50"/>
      <c r="M1625" s="50"/>
    </row>
    <row r="1626" spans="1:13" x14ac:dyDescent="0.35">
      <c r="A1626" s="48"/>
      <c r="B1626" s="17"/>
      <c r="C1626" s="17"/>
      <c r="D1626" s="17"/>
      <c r="E1626" s="17"/>
      <c r="F1626" s="17"/>
      <c r="G1626" s="50"/>
      <c r="H1626" s="32"/>
      <c r="I1626" s="13"/>
      <c r="J1626" s="50"/>
      <c r="K1626" s="50"/>
      <c r="M1626" s="50"/>
    </row>
    <row r="1627" spans="1:13" x14ac:dyDescent="0.35">
      <c r="A1627" s="48"/>
      <c r="B1627" s="17"/>
      <c r="C1627" s="17"/>
      <c r="D1627" s="17"/>
      <c r="E1627" s="17"/>
      <c r="F1627" s="17"/>
      <c r="G1627" s="50"/>
      <c r="H1627" s="32"/>
      <c r="I1627" s="13"/>
      <c r="J1627" s="50"/>
      <c r="K1627" s="50"/>
      <c r="M1627" s="50"/>
    </row>
    <row r="1628" spans="1:13" x14ac:dyDescent="0.35">
      <c r="A1628" s="48"/>
      <c r="B1628" s="17"/>
      <c r="C1628" s="17"/>
      <c r="D1628" s="17"/>
      <c r="E1628" s="17"/>
      <c r="F1628" s="17"/>
      <c r="G1628" s="50"/>
      <c r="H1628" s="32"/>
      <c r="I1628" s="13"/>
      <c r="J1628" s="50"/>
      <c r="K1628" s="50"/>
      <c r="M1628" s="50"/>
    </row>
    <row r="1629" spans="1:13" x14ac:dyDescent="0.35">
      <c r="A1629" s="48"/>
      <c r="B1629" s="17"/>
      <c r="C1629" s="17"/>
      <c r="D1629" s="17"/>
      <c r="E1629" s="17"/>
      <c r="F1629" s="17"/>
      <c r="G1629" s="50"/>
      <c r="H1629" s="32"/>
      <c r="I1629" s="13"/>
      <c r="J1629" s="50"/>
      <c r="K1629" s="50"/>
      <c r="M1629" s="50"/>
    </row>
    <row r="1630" spans="1:13" x14ac:dyDescent="0.35">
      <c r="A1630" s="48"/>
      <c r="B1630" s="17"/>
      <c r="C1630" s="17"/>
      <c r="D1630" s="17"/>
      <c r="E1630" s="17"/>
      <c r="F1630" s="17"/>
      <c r="G1630" s="50"/>
      <c r="H1630" s="32"/>
      <c r="I1630" s="13"/>
      <c r="J1630" s="50"/>
      <c r="K1630" s="50"/>
      <c r="M1630" s="50"/>
    </row>
    <row r="1631" spans="1:13" x14ac:dyDescent="0.35">
      <c r="A1631" s="48"/>
      <c r="B1631" s="17"/>
      <c r="C1631" s="17"/>
      <c r="D1631" s="17"/>
      <c r="E1631" s="17"/>
      <c r="F1631" s="17"/>
      <c r="G1631" s="50"/>
      <c r="H1631" s="32"/>
      <c r="I1631" s="13"/>
      <c r="J1631" s="50"/>
      <c r="K1631" s="50"/>
      <c r="M1631" s="50"/>
    </row>
    <row r="1632" spans="1:13" x14ac:dyDescent="0.35">
      <c r="A1632" s="48"/>
      <c r="B1632" s="17"/>
      <c r="C1632" s="17"/>
      <c r="D1632" s="17"/>
      <c r="E1632" s="17"/>
      <c r="F1632" s="17"/>
      <c r="G1632" s="50"/>
      <c r="H1632" s="32"/>
      <c r="I1632" s="13"/>
      <c r="J1632" s="50"/>
      <c r="K1632" s="50"/>
      <c r="M1632" s="50"/>
    </row>
    <row r="1633" spans="1:13" x14ac:dyDescent="0.35">
      <c r="A1633" s="48"/>
      <c r="B1633" s="17"/>
      <c r="C1633" s="17"/>
      <c r="D1633" s="17"/>
      <c r="E1633" s="17"/>
      <c r="F1633" s="17"/>
      <c r="G1633" s="50"/>
      <c r="H1633" s="32"/>
      <c r="I1633" s="13"/>
      <c r="J1633" s="50"/>
      <c r="K1633" s="50"/>
      <c r="M1633" s="50"/>
    </row>
    <row r="1634" spans="1:13" x14ac:dyDescent="0.35">
      <c r="A1634" s="48"/>
      <c r="B1634" s="17"/>
      <c r="C1634" s="17"/>
      <c r="D1634" s="17"/>
      <c r="E1634" s="17"/>
      <c r="F1634" s="17"/>
      <c r="G1634" s="50"/>
      <c r="H1634" s="32"/>
      <c r="I1634" s="13"/>
      <c r="J1634" s="50"/>
      <c r="K1634" s="50"/>
      <c r="M1634" s="50"/>
    </row>
    <row r="1635" spans="1:13" x14ac:dyDescent="0.35">
      <c r="A1635" s="48"/>
      <c r="B1635" s="17"/>
      <c r="C1635" s="17"/>
      <c r="D1635" s="17"/>
      <c r="E1635" s="17"/>
      <c r="F1635" s="17"/>
      <c r="G1635" s="50"/>
      <c r="H1635" s="32"/>
      <c r="I1635" s="13"/>
      <c r="J1635" s="50"/>
      <c r="K1635" s="50"/>
      <c r="M1635" s="50"/>
    </row>
    <row r="1636" spans="1:13" x14ac:dyDescent="0.35">
      <c r="A1636" s="48"/>
      <c r="B1636" s="17"/>
      <c r="C1636" s="17"/>
      <c r="D1636" s="17"/>
      <c r="E1636" s="17"/>
      <c r="F1636" s="17"/>
      <c r="G1636" s="50"/>
      <c r="H1636" s="32"/>
      <c r="I1636" s="13"/>
      <c r="J1636" s="50"/>
      <c r="K1636" s="50"/>
      <c r="M1636" s="50"/>
    </row>
    <row r="1637" spans="1:13" x14ac:dyDescent="0.35">
      <c r="A1637" s="48"/>
      <c r="B1637" s="17"/>
      <c r="C1637" s="17"/>
      <c r="D1637" s="17"/>
      <c r="E1637" s="17"/>
      <c r="F1637" s="17"/>
      <c r="G1637" s="50"/>
      <c r="H1637" s="32"/>
      <c r="I1637" s="13"/>
      <c r="J1637" s="50"/>
      <c r="K1637" s="50"/>
      <c r="M1637" s="50"/>
    </row>
    <row r="1638" spans="1:13" x14ac:dyDescent="0.35">
      <c r="A1638" s="48"/>
      <c r="B1638" s="17"/>
      <c r="C1638" s="17"/>
      <c r="D1638" s="17"/>
      <c r="E1638" s="17"/>
      <c r="F1638" s="17"/>
      <c r="G1638" s="50"/>
      <c r="H1638" s="32"/>
      <c r="I1638" s="13"/>
      <c r="J1638" s="50"/>
      <c r="K1638" s="50"/>
      <c r="M1638" s="50"/>
    </row>
    <row r="1639" spans="1:13" x14ac:dyDescent="0.35">
      <c r="A1639" s="48"/>
      <c r="B1639" s="17"/>
      <c r="C1639" s="17"/>
      <c r="D1639" s="17"/>
      <c r="E1639" s="17"/>
      <c r="F1639" s="17"/>
      <c r="G1639" s="50"/>
      <c r="H1639" s="32"/>
      <c r="I1639" s="13"/>
      <c r="J1639" s="50"/>
      <c r="K1639" s="50"/>
      <c r="M1639" s="50"/>
    </row>
    <row r="1640" spans="1:13" x14ac:dyDescent="0.35">
      <c r="A1640" s="48"/>
      <c r="B1640" s="17"/>
      <c r="C1640" s="17"/>
      <c r="D1640" s="17"/>
      <c r="E1640" s="17"/>
      <c r="F1640" s="17"/>
      <c r="G1640" s="50"/>
      <c r="H1640" s="32"/>
      <c r="I1640" s="13"/>
      <c r="J1640" s="50"/>
      <c r="K1640" s="50"/>
      <c r="M1640" s="50"/>
    </row>
    <row r="1641" spans="1:13" x14ac:dyDescent="0.35">
      <c r="A1641" s="48"/>
      <c r="B1641" s="17"/>
      <c r="C1641" s="17"/>
      <c r="D1641" s="17"/>
      <c r="E1641" s="17"/>
      <c r="F1641" s="17"/>
      <c r="G1641" s="50"/>
      <c r="H1641" s="32"/>
      <c r="I1641" s="13"/>
      <c r="J1641" s="50"/>
      <c r="K1641" s="50"/>
      <c r="M1641" s="50"/>
    </row>
    <row r="1642" spans="1:13" x14ac:dyDescent="0.35">
      <c r="A1642" s="48"/>
      <c r="B1642" s="17"/>
      <c r="C1642" s="17"/>
      <c r="D1642" s="17"/>
      <c r="E1642" s="17"/>
      <c r="F1642" s="17"/>
      <c r="G1642" s="50"/>
      <c r="H1642" s="32"/>
      <c r="I1642" s="13"/>
      <c r="J1642" s="50"/>
      <c r="K1642" s="50"/>
      <c r="M1642" s="50"/>
    </row>
    <row r="1643" spans="1:13" x14ac:dyDescent="0.35">
      <c r="A1643" s="48"/>
      <c r="B1643" s="17"/>
      <c r="C1643" s="17"/>
      <c r="D1643" s="17"/>
      <c r="E1643" s="17"/>
      <c r="F1643" s="17"/>
      <c r="G1643" s="50"/>
      <c r="H1643" s="32"/>
      <c r="I1643" s="13"/>
      <c r="J1643" s="50"/>
      <c r="K1643" s="50"/>
      <c r="M1643" s="50"/>
    </row>
    <row r="1644" spans="1:13" x14ac:dyDescent="0.35">
      <c r="A1644" s="48"/>
      <c r="B1644" s="17"/>
      <c r="C1644" s="17"/>
      <c r="D1644" s="17"/>
      <c r="E1644" s="17"/>
      <c r="F1644" s="17"/>
      <c r="G1644" s="50"/>
      <c r="H1644" s="32"/>
      <c r="I1644" s="13"/>
      <c r="J1644" s="50"/>
      <c r="K1644" s="50"/>
      <c r="M1644" s="50"/>
    </row>
    <row r="1645" spans="1:13" x14ac:dyDescent="0.35">
      <c r="A1645" s="48"/>
      <c r="B1645" s="17"/>
      <c r="C1645" s="17"/>
      <c r="D1645" s="17"/>
      <c r="E1645" s="17"/>
      <c r="F1645" s="17"/>
      <c r="G1645" s="50"/>
      <c r="H1645" s="32"/>
      <c r="I1645" s="13"/>
      <c r="J1645" s="50"/>
      <c r="K1645" s="50"/>
      <c r="M1645" s="50"/>
    </row>
    <row r="1646" spans="1:13" x14ac:dyDescent="0.35">
      <c r="A1646" s="48"/>
      <c r="B1646" s="17"/>
      <c r="C1646" s="17"/>
      <c r="D1646" s="17"/>
      <c r="E1646" s="17"/>
      <c r="F1646" s="17"/>
      <c r="G1646" s="50"/>
      <c r="H1646" s="32"/>
      <c r="I1646" s="13"/>
      <c r="J1646" s="50"/>
      <c r="K1646" s="50"/>
      <c r="M1646" s="50"/>
    </row>
    <row r="1647" spans="1:13" x14ac:dyDescent="0.35">
      <c r="A1647" s="48"/>
      <c r="B1647" s="17"/>
      <c r="C1647" s="17"/>
      <c r="D1647" s="17"/>
      <c r="E1647" s="17"/>
      <c r="F1647" s="17"/>
      <c r="G1647" s="50"/>
      <c r="H1647" s="32"/>
      <c r="I1647" s="13"/>
      <c r="J1647" s="50"/>
      <c r="K1647" s="50"/>
      <c r="M1647" s="50"/>
    </row>
    <row r="1648" spans="1:13" x14ac:dyDescent="0.35">
      <c r="A1648" s="48"/>
      <c r="B1648" s="17"/>
      <c r="C1648" s="17"/>
      <c r="D1648" s="17"/>
      <c r="E1648" s="17"/>
      <c r="F1648" s="17"/>
      <c r="G1648" s="50"/>
      <c r="H1648" s="32"/>
      <c r="I1648" s="13"/>
      <c r="J1648" s="50"/>
      <c r="K1648" s="50"/>
      <c r="M1648" s="50"/>
    </row>
    <row r="1649" spans="1:13" x14ac:dyDescent="0.35">
      <c r="A1649" s="48"/>
      <c r="B1649" s="17"/>
      <c r="C1649" s="17"/>
      <c r="D1649" s="17"/>
      <c r="E1649" s="17"/>
      <c r="F1649" s="17"/>
      <c r="G1649" s="50"/>
      <c r="H1649" s="32"/>
      <c r="I1649" s="13"/>
      <c r="J1649" s="50"/>
      <c r="K1649" s="50"/>
      <c r="M1649" s="50"/>
    </row>
    <row r="1650" spans="1:13" x14ac:dyDescent="0.35">
      <c r="A1650" s="48"/>
      <c r="B1650" s="17"/>
      <c r="C1650" s="17"/>
      <c r="D1650" s="17"/>
      <c r="E1650" s="17"/>
      <c r="F1650" s="17"/>
      <c r="G1650" s="50"/>
      <c r="H1650" s="32"/>
      <c r="I1650" s="13"/>
      <c r="J1650" s="50"/>
      <c r="K1650" s="50"/>
      <c r="M1650" s="50"/>
    </row>
    <row r="1651" spans="1:13" x14ac:dyDescent="0.35">
      <c r="A1651" s="48"/>
      <c r="B1651" s="17"/>
      <c r="C1651" s="17"/>
      <c r="D1651" s="17"/>
      <c r="E1651" s="17"/>
      <c r="F1651" s="17"/>
      <c r="G1651" s="50"/>
      <c r="H1651" s="32"/>
      <c r="I1651" s="13"/>
      <c r="J1651" s="50"/>
      <c r="K1651" s="50"/>
      <c r="M1651" s="50"/>
    </row>
    <row r="1652" spans="1:13" x14ac:dyDescent="0.35">
      <c r="A1652" s="48"/>
      <c r="B1652" s="17"/>
      <c r="C1652" s="17"/>
      <c r="D1652" s="17"/>
      <c r="E1652" s="17"/>
      <c r="F1652" s="17"/>
      <c r="G1652" s="50"/>
      <c r="H1652" s="32"/>
      <c r="I1652" s="13"/>
      <c r="J1652" s="50"/>
      <c r="K1652" s="50"/>
      <c r="M1652" s="50"/>
    </row>
    <row r="1653" spans="1:13" x14ac:dyDescent="0.35">
      <c r="A1653" s="48"/>
      <c r="B1653" s="17"/>
      <c r="C1653" s="17"/>
      <c r="D1653" s="17"/>
      <c r="E1653" s="17"/>
      <c r="F1653" s="17"/>
      <c r="G1653" s="50"/>
      <c r="H1653" s="32"/>
      <c r="I1653" s="13"/>
      <c r="J1653" s="50"/>
      <c r="K1653" s="50"/>
      <c r="M1653" s="50"/>
    </row>
    <row r="1654" spans="1:13" x14ac:dyDescent="0.35">
      <c r="A1654" s="48"/>
      <c r="B1654" s="17"/>
      <c r="C1654" s="17"/>
      <c r="D1654" s="17"/>
      <c r="E1654" s="17"/>
      <c r="F1654" s="17"/>
      <c r="G1654" s="50"/>
      <c r="H1654" s="32"/>
      <c r="I1654" s="13"/>
      <c r="J1654" s="50"/>
      <c r="K1654" s="50"/>
      <c r="M1654" s="50"/>
    </row>
    <row r="1655" spans="1:13" x14ac:dyDescent="0.35">
      <c r="A1655" s="48"/>
      <c r="B1655" s="17"/>
      <c r="C1655" s="17"/>
      <c r="D1655" s="17"/>
      <c r="E1655" s="17"/>
      <c r="F1655" s="17"/>
      <c r="G1655" s="50"/>
      <c r="H1655" s="32"/>
      <c r="I1655" s="13"/>
      <c r="J1655" s="50"/>
      <c r="K1655" s="50"/>
      <c r="M1655" s="50"/>
    </row>
    <row r="1656" spans="1:13" x14ac:dyDescent="0.35">
      <c r="A1656" s="48"/>
      <c r="B1656" s="17"/>
      <c r="C1656" s="17"/>
      <c r="D1656" s="17"/>
      <c r="E1656" s="17"/>
      <c r="F1656" s="17"/>
      <c r="G1656" s="50"/>
      <c r="H1656" s="32"/>
      <c r="I1656" s="13"/>
      <c r="J1656" s="50"/>
      <c r="K1656" s="50"/>
      <c r="M1656" s="50"/>
    </row>
    <row r="1657" spans="1:13" x14ac:dyDescent="0.35">
      <c r="A1657" s="48"/>
      <c r="B1657" s="17"/>
      <c r="C1657" s="17"/>
      <c r="D1657" s="17"/>
      <c r="E1657" s="17"/>
      <c r="F1657" s="17"/>
      <c r="G1657" s="50"/>
      <c r="H1657" s="32"/>
      <c r="I1657" s="13"/>
      <c r="J1657" s="50"/>
      <c r="K1657" s="50"/>
      <c r="M1657" s="50"/>
    </row>
    <row r="1658" spans="1:13" x14ac:dyDescent="0.35">
      <c r="A1658" s="48"/>
      <c r="B1658" s="17"/>
      <c r="C1658" s="17"/>
      <c r="D1658" s="17"/>
      <c r="E1658" s="17"/>
      <c r="F1658" s="17"/>
      <c r="G1658" s="50"/>
      <c r="H1658" s="32"/>
      <c r="I1658" s="13"/>
      <c r="J1658" s="50"/>
      <c r="K1658" s="50"/>
      <c r="M1658" s="50"/>
    </row>
    <row r="1659" spans="1:13" x14ac:dyDescent="0.35">
      <c r="A1659" s="48"/>
      <c r="B1659" s="17"/>
      <c r="C1659" s="17"/>
      <c r="D1659" s="17"/>
      <c r="E1659" s="17"/>
      <c r="F1659" s="17"/>
      <c r="G1659" s="50"/>
      <c r="H1659" s="32"/>
      <c r="I1659" s="13"/>
      <c r="J1659" s="50"/>
      <c r="K1659" s="50"/>
      <c r="M1659" s="50"/>
    </row>
    <row r="1660" spans="1:13" x14ac:dyDescent="0.35">
      <c r="A1660" s="48"/>
      <c r="B1660" s="17"/>
      <c r="C1660" s="17"/>
      <c r="D1660" s="17"/>
      <c r="E1660" s="17"/>
      <c r="F1660" s="17"/>
      <c r="G1660" s="50"/>
      <c r="H1660" s="32"/>
      <c r="I1660" s="13"/>
      <c r="J1660" s="50"/>
      <c r="K1660" s="50"/>
      <c r="M1660" s="50"/>
    </row>
    <row r="1661" spans="1:13" x14ac:dyDescent="0.35">
      <c r="A1661" s="48"/>
      <c r="B1661" s="17"/>
      <c r="C1661" s="17"/>
      <c r="D1661" s="17"/>
      <c r="E1661" s="17"/>
      <c r="F1661" s="17"/>
      <c r="G1661" s="50"/>
      <c r="H1661" s="32"/>
      <c r="I1661" s="13"/>
      <c r="J1661" s="50"/>
      <c r="K1661" s="50"/>
      <c r="M1661" s="50"/>
    </row>
    <row r="1662" spans="1:13" x14ac:dyDescent="0.35">
      <c r="A1662" s="48"/>
      <c r="B1662" s="17"/>
      <c r="C1662" s="17"/>
      <c r="D1662" s="17"/>
      <c r="E1662" s="17"/>
      <c r="F1662" s="17"/>
      <c r="G1662" s="50"/>
      <c r="H1662" s="32"/>
      <c r="I1662" s="13"/>
      <c r="J1662" s="50"/>
      <c r="K1662" s="50"/>
      <c r="M1662" s="50"/>
    </row>
    <row r="1663" spans="1:13" x14ac:dyDescent="0.35">
      <c r="A1663" s="48"/>
      <c r="B1663" s="17"/>
      <c r="C1663" s="17"/>
      <c r="D1663" s="17"/>
      <c r="E1663" s="17"/>
      <c r="F1663" s="17"/>
      <c r="G1663" s="50"/>
      <c r="H1663" s="32"/>
      <c r="I1663" s="13"/>
      <c r="J1663" s="50"/>
      <c r="K1663" s="50"/>
      <c r="M1663" s="50"/>
    </row>
    <row r="1664" spans="1:13" x14ac:dyDescent="0.35">
      <c r="A1664" s="48"/>
      <c r="B1664" s="17"/>
      <c r="C1664" s="17"/>
      <c r="D1664" s="17"/>
      <c r="E1664" s="17"/>
      <c r="F1664" s="17"/>
      <c r="G1664" s="50"/>
      <c r="H1664" s="32"/>
      <c r="I1664" s="13"/>
      <c r="J1664" s="50"/>
      <c r="K1664" s="50"/>
      <c r="M1664" s="50"/>
    </row>
    <row r="1665" spans="1:13" x14ac:dyDescent="0.35">
      <c r="A1665" s="48"/>
      <c r="B1665" s="17"/>
      <c r="C1665" s="17"/>
      <c r="D1665" s="17"/>
      <c r="E1665" s="17"/>
      <c r="F1665" s="17"/>
      <c r="G1665" s="50"/>
      <c r="H1665" s="32"/>
      <c r="I1665" s="13"/>
      <c r="J1665" s="50"/>
      <c r="K1665" s="50"/>
      <c r="M1665" s="50"/>
    </row>
    <row r="1666" spans="1:13" x14ac:dyDescent="0.35">
      <c r="A1666" s="48"/>
      <c r="B1666" s="17"/>
      <c r="C1666" s="17"/>
      <c r="D1666" s="17"/>
      <c r="E1666" s="17"/>
      <c r="F1666" s="17"/>
      <c r="G1666" s="50"/>
      <c r="H1666" s="32"/>
      <c r="I1666" s="13"/>
      <c r="J1666" s="50"/>
      <c r="K1666" s="50"/>
      <c r="M1666" s="50"/>
    </row>
    <row r="1667" spans="1:13" x14ac:dyDescent="0.35">
      <c r="A1667" s="48"/>
      <c r="B1667" s="17"/>
      <c r="C1667" s="17"/>
      <c r="D1667" s="17"/>
      <c r="E1667" s="17"/>
      <c r="F1667" s="17"/>
      <c r="G1667" s="50"/>
      <c r="H1667" s="32"/>
      <c r="I1667" s="13"/>
      <c r="J1667" s="50"/>
      <c r="K1667" s="50"/>
      <c r="M1667" s="50"/>
    </row>
    <row r="1668" spans="1:13" x14ac:dyDescent="0.35">
      <c r="A1668" s="48"/>
      <c r="B1668" s="17"/>
      <c r="C1668" s="17"/>
      <c r="D1668" s="17"/>
      <c r="E1668" s="17"/>
      <c r="F1668" s="17"/>
      <c r="G1668" s="50"/>
      <c r="H1668" s="32"/>
      <c r="I1668" s="13"/>
      <c r="J1668" s="50"/>
      <c r="K1668" s="50"/>
      <c r="M1668" s="50"/>
    </row>
    <row r="1669" spans="1:13" x14ac:dyDescent="0.35">
      <c r="A1669" s="48"/>
      <c r="B1669" s="17"/>
      <c r="C1669" s="17"/>
      <c r="D1669" s="17"/>
      <c r="E1669" s="17"/>
      <c r="F1669" s="17"/>
      <c r="G1669" s="50"/>
      <c r="H1669" s="32"/>
      <c r="I1669" s="13"/>
      <c r="J1669" s="50"/>
      <c r="K1669" s="50"/>
      <c r="M1669" s="50"/>
    </row>
    <row r="1670" spans="1:13" x14ac:dyDescent="0.35">
      <c r="A1670" s="48"/>
      <c r="B1670" s="17"/>
      <c r="C1670" s="17"/>
      <c r="D1670" s="17"/>
      <c r="E1670" s="17"/>
      <c r="F1670" s="17"/>
      <c r="G1670" s="50"/>
      <c r="H1670" s="32"/>
      <c r="I1670" s="13"/>
      <c r="J1670" s="50"/>
      <c r="K1670" s="50"/>
      <c r="M1670" s="50"/>
    </row>
    <row r="1671" spans="1:13" x14ac:dyDescent="0.35">
      <c r="A1671" s="48"/>
      <c r="B1671" s="17"/>
      <c r="C1671" s="17"/>
      <c r="D1671" s="17"/>
      <c r="E1671" s="17"/>
      <c r="F1671" s="17"/>
      <c r="G1671" s="50"/>
      <c r="H1671" s="32"/>
      <c r="I1671" s="13"/>
      <c r="J1671" s="50"/>
      <c r="K1671" s="50"/>
      <c r="M1671" s="50"/>
    </row>
    <row r="1672" spans="1:13" x14ac:dyDescent="0.35">
      <c r="A1672" s="48"/>
      <c r="B1672" s="17"/>
      <c r="C1672" s="17"/>
      <c r="D1672" s="17"/>
      <c r="E1672" s="17"/>
      <c r="F1672" s="17"/>
      <c r="G1672" s="50"/>
      <c r="H1672" s="32"/>
      <c r="I1672" s="13"/>
      <c r="J1672" s="50"/>
      <c r="K1672" s="50"/>
      <c r="M1672" s="50"/>
    </row>
    <row r="1673" spans="1:13" x14ac:dyDescent="0.35">
      <c r="A1673" s="48"/>
      <c r="B1673" s="17"/>
      <c r="C1673" s="17"/>
      <c r="D1673" s="17"/>
      <c r="E1673" s="17"/>
      <c r="F1673" s="17"/>
      <c r="G1673" s="50"/>
      <c r="H1673" s="32"/>
      <c r="I1673" s="13"/>
      <c r="J1673" s="50"/>
      <c r="K1673" s="50"/>
      <c r="M1673" s="50"/>
    </row>
    <row r="1674" spans="1:13" x14ac:dyDescent="0.35">
      <c r="A1674" s="48"/>
      <c r="B1674" s="17"/>
      <c r="C1674" s="17"/>
      <c r="D1674" s="17"/>
      <c r="E1674" s="17"/>
      <c r="F1674" s="17"/>
      <c r="G1674" s="50"/>
      <c r="H1674" s="32"/>
      <c r="I1674" s="13"/>
      <c r="J1674" s="50"/>
      <c r="K1674" s="50"/>
      <c r="M1674" s="50"/>
    </row>
    <row r="1675" spans="1:13" x14ac:dyDescent="0.35">
      <c r="A1675" s="48"/>
      <c r="B1675" s="17"/>
      <c r="C1675" s="17"/>
      <c r="D1675" s="17"/>
      <c r="E1675" s="17"/>
      <c r="F1675" s="17"/>
      <c r="G1675" s="50"/>
      <c r="H1675" s="32"/>
      <c r="I1675" s="13"/>
      <c r="J1675" s="50"/>
      <c r="K1675" s="50"/>
      <c r="M1675" s="50"/>
    </row>
    <row r="1676" spans="1:13" x14ac:dyDescent="0.35">
      <c r="A1676" s="48"/>
      <c r="B1676" s="17"/>
      <c r="C1676" s="17"/>
      <c r="D1676" s="17"/>
      <c r="E1676" s="17"/>
      <c r="F1676" s="17"/>
      <c r="G1676" s="50"/>
      <c r="H1676" s="32"/>
      <c r="I1676" s="13"/>
      <c r="J1676" s="50"/>
      <c r="K1676" s="50"/>
      <c r="M1676" s="50"/>
    </row>
    <row r="1677" spans="1:13" x14ac:dyDescent="0.35">
      <c r="A1677" s="48"/>
      <c r="B1677" s="17"/>
      <c r="C1677" s="17"/>
      <c r="D1677" s="17"/>
      <c r="E1677" s="17"/>
      <c r="F1677" s="17"/>
      <c r="G1677" s="50"/>
      <c r="H1677" s="32"/>
      <c r="I1677" s="13"/>
      <c r="J1677" s="50"/>
      <c r="K1677" s="50"/>
      <c r="M1677" s="50"/>
    </row>
    <row r="1678" spans="1:13" x14ac:dyDescent="0.35">
      <c r="A1678" s="48"/>
      <c r="B1678" s="17"/>
      <c r="C1678" s="17"/>
      <c r="D1678" s="17"/>
      <c r="E1678" s="17"/>
      <c r="F1678" s="17"/>
      <c r="G1678" s="50"/>
      <c r="H1678" s="32"/>
      <c r="I1678" s="13"/>
      <c r="J1678" s="50"/>
      <c r="K1678" s="50"/>
      <c r="M1678" s="50"/>
    </row>
    <row r="1679" spans="1:13" x14ac:dyDescent="0.35">
      <c r="A1679" s="48"/>
      <c r="B1679" s="17"/>
      <c r="C1679" s="17"/>
      <c r="D1679" s="17"/>
      <c r="E1679" s="17"/>
      <c r="F1679" s="17"/>
      <c r="G1679" s="50"/>
      <c r="H1679" s="32"/>
      <c r="I1679" s="13"/>
      <c r="J1679" s="50"/>
      <c r="K1679" s="50"/>
      <c r="M1679" s="50"/>
    </row>
    <row r="1680" spans="1:13" x14ac:dyDescent="0.35">
      <c r="A1680" s="48"/>
      <c r="B1680" s="17"/>
      <c r="C1680" s="17"/>
      <c r="D1680" s="17"/>
      <c r="E1680" s="17"/>
      <c r="F1680" s="17"/>
      <c r="G1680" s="50"/>
      <c r="H1680" s="32"/>
      <c r="I1680" s="13"/>
      <c r="J1680" s="50"/>
      <c r="K1680" s="50"/>
      <c r="M1680" s="50"/>
    </row>
    <row r="1681" spans="1:13" x14ac:dyDescent="0.35">
      <c r="A1681" s="48"/>
      <c r="B1681" s="17"/>
      <c r="C1681" s="17"/>
      <c r="D1681" s="17"/>
      <c r="E1681" s="17"/>
      <c r="F1681" s="17"/>
      <c r="G1681" s="50"/>
      <c r="H1681" s="32"/>
      <c r="I1681" s="13"/>
      <c r="J1681" s="50"/>
      <c r="K1681" s="50"/>
      <c r="M1681" s="50"/>
    </row>
    <row r="1682" spans="1:13" x14ac:dyDescent="0.35">
      <c r="A1682" s="48"/>
      <c r="B1682" s="17"/>
      <c r="C1682" s="17"/>
      <c r="D1682" s="17"/>
      <c r="E1682" s="17"/>
      <c r="F1682" s="17"/>
      <c r="G1682" s="50"/>
      <c r="H1682" s="32"/>
      <c r="I1682" s="13"/>
      <c r="J1682" s="50"/>
      <c r="K1682" s="50"/>
      <c r="M1682" s="50"/>
    </row>
    <row r="1683" spans="1:13" x14ac:dyDescent="0.35">
      <c r="A1683" s="48"/>
      <c r="B1683" s="17"/>
      <c r="C1683" s="17"/>
      <c r="D1683" s="17"/>
      <c r="E1683" s="17"/>
      <c r="F1683" s="17"/>
      <c r="G1683" s="50"/>
      <c r="H1683" s="32"/>
      <c r="I1683" s="13"/>
      <c r="J1683" s="50"/>
      <c r="K1683" s="50"/>
      <c r="M1683" s="50"/>
    </row>
    <row r="1684" spans="1:13" x14ac:dyDescent="0.35">
      <c r="A1684" s="48"/>
      <c r="B1684" s="17"/>
      <c r="C1684" s="17"/>
      <c r="D1684" s="17"/>
      <c r="E1684" s="17"/>
      <c r="F1684" s="17"/>
      <c r="G1684" s="50"/>
      <c r="H1684" s="32"/>
      <c r="I1684" s="13"/>
      <c r="J1684" s="50"/>
      <c r="K1684" s="50"/>
      <c r="M1684" s="50"/>
    </row>
    <row r="1685" spans="1:13" x14ac:dyDescent="0.35">
      <c r="A1685" s="48"/>
      <c r="B1685" s="17"/>
      <c r="C1685" s="17"/>
      <c r="D1685" s="17"/>
      <c r="E1685" s="17"/>
      <c r="F1685" s="17"/>
      <c r="G1685" s="50"/>
      <c r="H1685" s="32"/>
      <c r="I1685" s="13"/>
      <c r="J1685" s="50"/>
      <c r="K1685" s="50"/>
      <c r="M1685" s="50"/>
    </row>
    <row r="1686" spans="1:13" x14ac:dyDescent="0.35">
      <c r="A1686" s="48"/>
      <c r="B1686" s="17"/>
      <c r="C1686" s="17"/>
      <c r="D1686" s="17"/>
      <c r="E1686" s="17"/>
      <c r="F1686" s="17"/>
      <c r="G1686" s="50"/>
      <c r="H1686" s="32"/>
      <c r="I1686" s="13"/>
      <c r="J1686" s="50"/>
      <c r="K1686" s="50"/>
      <c r="M1686" s="50"/>
    </row>
    <row r="1687" spans="1:13" x14ac:dyDescent="0.35">
      <c r="A1687" s="48"/>
      <c r="B1687" s="17"/>
      <c r="C1687" s="17"/>
      <c r="D1687" s="17"/>
      <c r="E1687" s="17"/>
      <c r="F1687" s="17"/>
      <c r="G1687" s="50"/>
      <c r="H1687" s="32"/>
      <c r="I1687" s="13"/>
      <c r="J1687" s="50"/>
      <c r="K1687" s="50"/>
      <c r="M1687" s="50"/>
    </row>
    <row r="1688" spans="1:13" x14ac:dyDescent="0.35">
      <c r="A1688" s="48"/>
      <c r="B1688" s="17"/>
      <c r="C1688" s="17"/>
      <c r="D1688" s="17"/>
      <c r="E1688" s="17"/>
      <c r="F1688" s="17"/>
      <c r="G1688" s="50"/>
      <c r="H1688" s="32"/>
      <c r="I1688" s="13"/>
      <c r="J1688" s="50"/>
      <c r="K1688" s="50"/>
      <c r="M1688" s="50"/>
    </row>
    <row r="1689" spans="1:13" x14ac:dyDescent="0.35">
      <c r="A1689" s="48"/>
      <c r="B1689" s="17"/>
      <c r="C1689" s="17"/>
      <c r="D1689" s="17"/>
      <c r="E1689" s="17"/>
      <c r="F1689" s="17"/>
      <c r="G1689" s="50"/>
      <c r="H1689" s="32"/>
      <c r="I1689" s="13"/>
      <c r="J1689" s="50"/>
      <c r="K1689" s="50"/>
      <c r="M1689" s="50"/>
    </row>
    <row r="1690" spans="1:13" x14ac:dyDescent="0.35">
      <c r="A1690" s="48"/>
      <c r="B1690" s="17"/>
      <c r="C1690" s="17"/>
      <c r="D1690" s="17"/>
      <c r="E1690" s="17"/>
      <c r="F1690" s="17"/>
      <c r="G1690" s="50"/>
      <c r="H1690" s="32"/>
      <c r="I1690" s="13"/>
      <c r="J1690" s="50"/>
      <c r="K1690" s="50"/>
      <c r="M1690" s="50"/>
    </row>
    <row r="1691" spans="1:13" x14ac:dyDescent="0.35">
      <c r="A1691" s="48"/>
      <c r="B1691" s="17"/>
      <c r="C1691" s="17"/>
      <c r="D1691" s="17"/>
      <c r="E1691" s="17"/>
      <c r="F1691" s="17"/>
      <c r="G1691" s="50"/>
      <c r="H1691" s="32"/>
      <c r="I1691" s="13"/>
      <c r="J1691" s="50"/>
      <c r="K1691" s="50"/>
      <c r="M1691" s="50"/>
    </row>
    <row r="1692" spans="1:13" x14ac:dyDescent="0.35">
      <c r="A1692" s="48"/>
      <c r="B1692" s="17"/>
      <c r="C1692" s="17"/>
      <c r="D1692" s="17"/>
      <c r="E1692" s="17"/>
      <c r="F1692" s="17"/>
      <c r="G1692" s="50"/>
      <c r="H1692" s="32"/>
      <c r="I1692" s="13"/>
      <c r="J1692" s="50"/>
      <c r="K1692" s="50"/>
      <c r="M1692" s="50"/>
    </row>
    <row r="1693" spans="1:13" x14ac:dyDescent="0.35">
      <c r="A1693" s="48"/>
      <c r="B1693" s="17"/>
      <c r="C1693" s="17"/>
      <c r="D1693" s="17"/>
      <c r="E1693" s="17"/>
      <c r="F1693" s="17"/>
      <c r="G1693" s="50"/>
      <c r="H1693" s="32"/>
      <c r="I1693" s="13"/>
      <c r="J1693" s="50"/>
      <c r="K1693" s="50"/>
      <c r="M1693" s="50"/>
    </row>
    <row r="1694" spans="1:13" x14ac:dyDescent="0.35">
      <c r="A1694" s="48"/>
      <c r="B1694" s="17"/>
      <c r="C1694" s="17"/>
      <c r="D1694" s="17"/>
      <c r="E1694" s="17"/>
      <c r="F1694" s="17"/>
      <c r="G1694" s="50"/>
      <c r="H1694" s="32"/>
      <c r="I1694" s="13"/>
      <c r="J1694" s="50"/>
      <c r="K1694" s="50"/>
      <c r="M1694" s="50"/>
    </row>
    <row r="1695" spans="1:13" x14ac:dyDescent="0.35">
      <c r="A1695" s="48"/>
      <c r="B1695" s="17"/>
      <c r="C1695" s="17"/>
      <c r="D1695" s="17"/>
      <c r="E1695" s="17"/>
      <c r="F1695" s="17"/>
      <c r="G1695" s="50"/>
      <c r="H1695" s="32"/>
      <c r="I1695" s="13"/>
      <c r="J1695" s="50"/>
      <c r="K1695" s="50"/>
      <c r="M1695" s="50"/>
    </row>
    <row r="1696" spans="1:13" x14ac:dyDescent="0.35">
      <c r="A1696" s="48"/>
      <c r="B1696" s="17"/>
      <c r="C1696" s="17"/>
      <c r="D1696" s="17"/>
      <c r="E1696" s="17"/>
      <c r="F1696" s="17"/>
      <c r="G1696" s="50"/>
      <c r="H1696" s="32"/>
      <c r="I1696" s="13"/>
      <c r="J1696" s="50"/>
      <c r="K1696" s="50"/>
      <c r="M1696" s="50"/>
    </row>
    <row r="1697" spans="1:13" x14ac:dyDescent="0.35">
      <c r="A1697" s="48"/>
      <c r="B1697" s="17"/>
      <c r="C1697" s="17"/>
      <c r="D1697" s="17"/>
      <c r="E1697" s="17"/>
      <c r="F1697" s="17"/>
      <c r="G1697" s="50"/>
      <c r="H1697" s="32"/>
      <c r="I1697" s="13"/>
      <c r="J1697" s="50"/>
      <c r="K1697" s="50"/>
      <c r="M1697" s="50"/>
    </row>
    <row r="1698" spans="1:13" x14ac:dyDescent="0.35">
      <c r="A1698" s="48"/>
      <c r="B1698" s="17"/>
      <c r="C1698" s="17"/>
      <c r="D1698" s="17"/>
      <c r="E1698" s="17"/>
      <c r="F1698" s="17"/>
      <c r="G1698" s="50"/>
      <c r="H1698" s="32"/>
      <c r="I1698" s="13"/>
      <c r="J1698" s="50"/>
      <c r="K1698" s="50"/>
      <c r="M1698" s="50"/>
    </row>
    <row r="1699" spans="1:13" x14ac:dyDescent="0.35">
      <c r="A1699" s="48"/>
      <c r="B1699" s="17"/>
      <c r="C1699" s="17"/>
      <c r="D1699" s="17"/>
      <c r="E1699" s="17"/>
      <c r="F1699" s="17"/>
      <c r="G1699" s="50"/>
      <c r="H1699" s="32"/>
      <c r="I1699" s="13"/>
      <c r="J1699" s="50"/>
      <c r="K1699" s="50"/>
      <c r="M1699" s="50"/>
    </row>
    <row r="1700" spans="1:13" x14ac:dyDescent="0.35">
      <c r="A1700" s="48"/>
      <c r="B1700" s="17"/>
      <c r="C1700" s="17"/>
      <c r="D1700" s="17"/>
      <c r="E1700" s="17"/>
      <c r="F1700" s="17"/>
      <c r="G1700" s="50"/>
      <c r="H1700" s="32"/>
      <c r="I1700" s="13"/>
      <c r="J1700" s="50"/>
      <c r="K1700" s="50"/>
      <c r="M1700" s="50"/>
    </row>
    <row r="1701" spans="1:13" x14ac:dyDescent="0.35">
      <c r="A1701" s="48"/>
      <c r="B1701" s="17"/>
      <c r="C1701" s="17"/>
      <c r="D1701" s="17"/>
      <c r="E1701" s="17"/>
      <c r="F1701" s="17"/>
      <c r="G1701" s="50"/>
      <c r="H1701" s="32"/>
      <c r="I1701" s="13"/>
      <c r="J1701" s="50"/>
      <c r="K1701" s="50"/>
      <c r="M1701" s="50"/>
    </row>
    <row r="1702" spans="1:13" x14ac:dyDescent="0.35">
      <c r="A1702" s="48"/>
      <c r="B1702" s="17"/>
      <c r="C1702" s="17"/>
      <c r="D1702" s="17"/>
      <c r="E1702" s="17"/>
      <c r="F1702" s="17"/>
      <c r="G1702" s="50"/>
      <c r="H1702" s="32"/>
      <c r="I1702" s="13"/>
      <c r="J1702" s="50"/>
      <c r="K1702" s="50"/>
      <c r="M1702" s="50"/>
    </row>
    <row r="1703" spans="1:13" x14ac:dyDescent="0.35">
      <c r="A1703" s="48"/>
      <c r="B1703" s="17"/>
      <c r="C1703" s="17"/>
      <c r="D1703" s="17"/>
      <c r="E1703" s="17"/>
      <c r="F1703" s="17"/>
      <c r="G1703" s="50"/>
      <c r="H1703" s="32"/>
      <c r="I1703" s="13"/>
      <c r="J1703" s="50"/>
      <c r="K1703" s="50"/>
      <c r="M1703" s="50"/>
    </row>
    <row r="1704" spans="1:13" x14ac:dyDescent="0.35">
      <c r="A1704" s="48"/>
      <c r="B1704" s="17"/>
      <c r="C1704" s="17"/>
      <c r="D1704" s="17"/>
      <c r="E1704" s="17"/>
      <c r="F1704" s="17"/>
      <c r="G1704" s="50"/>
      <c r="H1704" s="32"/>
      <c r="I1704" s="13"/>
      <c r="J1704" s="50"/>
      <c r="K1704" s="50"/>
      <c r="M1704" s="50"/>
    </row>
    <row r="1705" spans="1:13" x14ac:dyDescent="0.35">
      <c r="A1705" s="48"/>
      <c r="B1705" s="17"/>
      <c r="C1705" s="17"/>
      <c r="D1705" s="17"/>
      <c r="E1705" s="17"/>
      <c r="F1705" s="17"/>
      <c r="G1705" s="50"/>
      <c r="H1705" s="32"/>
      <c r="I1705" s="13"/>
      <c r="J1705" s="50"/>
      <c r="K1705" s="50"/>
      <c r="M1705" s="50"/>
    </row>
    <row r="1706" spans="1:13" x14ac:dyDescent="0.35">
      <c r="A1706" s="48"/>
      <c r="B1706" s="17"/>
      <c r="C1706" s="17"/>
      <c r="D1706" s="17"/>
      <c r="E1706" s="17"/>
      <c r="F1706" s="17"/>
      <c r="G1706" s="50"/>
      <c r="H1706" s="32"/>
      <c r="I1706" s="13"/>
      <c r="J1706" s="50"/>
      <c r="K1706" s="50"/>
      <c r="M1706" s="50"/>
    </row>
    <row r="1707" spans="1:13" x14ac:dyDescent="0.35">
      <c r="A1707" s="48"/>
      <c r="B1707" s="17"/>
      <c r="C1707" s="17"/>
      <c r="D1707" s="17"/>
      <c r="E1707" s="17"/>
      <c r="F1707" s="17"/>
      <c r="G1707" s="50"/>
      <c r="H1707" s="32"/>
      <c r="I1707" s="13"/>
      <c r="J1707" s="50"/>
      <c r="K1707" s="50"/>
      <c r="M1707" s="50"/>
    </row>
    <row r="1708" spans="1:13" x14ac:dyDescent="0.35">
      <c r="A1708" s="48"/>
      <c r="B1708" s="17"/>
      <c r="C1708" s="17"/>
      <c r="D1708" s="17"/>
      <c r="E1708" s="17"/>
      <c r="F1708" s="17"/>
      <c r="G1708" s="50"/>
      <c r="H1708" s="32"/>
      <c r="I1708" s="13"/>
      <c r="J1708" s="50"/>
      <c r="K1708" s="50"/>
      <c r="M1708" s="50"/>
    </row>
    <row r="1709" spans="1:13" x14ac:dyDescent="0.35">
      <c r="A1709" s="48"/>
      <c r="B1709" s="17"/>
      <c r="C1709" s="17"/>
      <c r="D1709" s="17"/>
      <c r="E1709" s="17"/>
      <c r="F1709" s="17"/>
      <c r="G1709" s="50"/>
      <c r="H1709" s="32"/>
      <c r="I1709" s="13"/>
      <c r="J1709" s="50"/>
      <c r="K1709" s="50"/>
      <c r="M1709" s="50"/>
    </row>
    <row r="1710" spans="1:13" x14ac:dyDescent="0.35">
      <c r="A1710" s="48"/>
      <c r="B1710" s="17"/>
      <c r="C1710" s="17"/>
      <c r="D1710" s="17"/>
      <c r="E1710" s="17"/>
      <c r="F1710" s="17"/>
      <c r="G1710" s="50"/>
      <c r="H1710" s="32"/>
      <c r="I1710" s="13"/>
      <c r="J1710" s="50"/>
      <c r="K1710" s="50"/>
      <c r="M1710" s="50"/>
    </row>
    <row r="1711" spans="1:13" x14ac:dyDescent="0.35">
      <c r="A1711" s="48"/>
      <c r="B1711" s="17"/>
      <c r="C1711" s="17"/>
      <c r="D1711" s="17"/>
      <c r="E1711" s="17"/>
      <c r="F1711" s="17"/>
      <c r="G1711" s="50"/>
      <c r="H1711" s="32"/>
      <c r="I1711" s="13"/>
      <c r="J1711" s="50"/>
      <c r="K1711" s="50"/>
      <c r="M1711" s="50"/>
    </row>
    <row r="1712" spans="1:13" x14ac:dyDescent="0.35">
      <c r="A1712" s="48"/>
      <c r="B1712" s="17"/>
      <c r="C1712" s="17"/>
      <c r="D1712" s="17"/>
      <c r="E1712" s="17"/>
      <c r="F1712" s="17"/>
      <c r="G1712" s="50"/>
      <c r="H1712" s="32"/>
      <c r="I1712" s="13"/>
      <c r="J1712" s="50"/>
      <c r="K1712" s="50"/>
      <c r="M1712" s="50"/>
    </row>
    <row r="1713" spans="1:13" x14ac:dyDescent="0.35">
      <c r="A1713" s="48"/>
      <c r="B1713" s="17"/>
      <c r="C1713" s="17"/>
      <c r="D1713" s="17"/>
      <c r="E1713" s="17"/>
      <c r="F1713" s="17"/>
      <c r="G1713" s="50"/>
      <c r="H1713" s="32"/>
      <c r="I1713" s="13"/>
      <c r="J1713" s="50"/>
      <c r="K1713" s="50"/>
      <c r="M1713" s="50"/>
    </row>
    <row r="1714" spans="1:13" x14ac:dyDescent="0.35">
      <c r="A1714" s="48"/>
      <c r="B1714" s="17"/>
      <c r="C1714" s="17"/>
      <c r="D1714" s="17"/>
      <c r="E1714" s="17"/>
      <c r="F1714" s="17"/>
      <c r="G1714" s="50"/>
      <c r="H1714" s="32"/>
      <c r="I1714" s="13"/>
      <c r="J1714" s="50"/>
      <c r="K1714" s="50"/>
      <c r="M1714" s="50"/>
    </row>
    <row r="1715" spans="1:13" x14ac:dyDescent="0.35">
      <c r="A1715" s="48"/>
      <c r="B1715" s="17"/>
      <c r="C1715" s="17"/>
      <c r="D1715" s="17"/>
      <c r="E1715" s="17"/>
      <c r="F1715" s="17"/>
      <c r="G1715" s="50"/>
      <c r="H1715" s="32"/>
      <c r="I1715" s="13"/>
      <c r="J1715" s="50"/>
      <c r="K1715" s="50"/>
      <c r="M1715" s="50"/>
    </row>
    <row r="1716" spans="1:13" x14ac:dyDescent="0.35">
      <c r="A1716" s="48"/>
      <c r="B1716" s="17"/>
      <c r="C1716" s="17"/>
      <c r="D1716" s="17"/>
      <c r="E1716" s="17"/>
      <c r="F1716" s="17"/>
      <c r="G1716" s="50"/>
      <c r="H1716" s="32"/>
      <c r="I1716" s="13"/>
      <c r="J1716" s="50"/>
      <c r="K1716" s="50"/>
      <c r="M1716" s="50"/>
    </row>
    <row r="1717" spans="1:13" x14ac:dyDescent="0.35">
      <c r="A1717" s="48"/>
      <c r="B1717" s="17"/>
      <c r="C1717" s="17"/>
      <c r="D1717" s="17"/>
      <c r="E1717" s="17"/>
      <c r="F1717" s="17"/>
      <c r="G1717" s="50"/>
      <c r="H1717" s="32"/>
      <c r="I1717" s="13"/>
      <c r="J1717" s="50"/>
      <c r="K1717" s="50"/>
      <c r="M1717" s="50"/>
    </row>
    <row r="1718" spans="1:13" x14ac:dyDescent="0.35">
      <c r="A1718" s="48"/>
      <c r="B1718" s="17"/>
      <c r="C1718" s="17"/>
      <c r="D1718" s="17"/>
      <c r="E1718" s="17"/>
      <c r="F1718" s="17"/>
      <c r="G1718" s="50"/>
      <c r="H1718" s="32"/>
      <c r="I1718" s="13"/>
      <c r="J1718" s="50"/>
      <c r="K1718" s="50"/>
      <c r="M1718" s="50"/>
    </row>
    <row r="1719" spans="1:13" x14ac:dyDescent="0.35">
      <c r="A1719" s="48"/>
      <c r="B1719" s="17"/>
      <c r="C1719" s="17"/>
      <c r="D1719" s="17"/>
      <c r="E1719" s="17"/>
      <c r="F1719" s="17"/>
      <c r="G1719" s="50"/>
      <c r="H1719" s="32"/>
      <c r="I1719" s="13"/>
      <c r="J1719" s="50"/>
      <c r="K1719" s="50"/>
      <c r="M1719" s="50"/>
    </row>
    <row r="1720" spans="1:13" x14ac:dyDescent="0.35">
      <c r="A1720" s="48"/>
      <c r="B1720" s="17"/>
      <c r="C1720" s="17"/>
      <c r="D1720" s="17"/>
      <c r="E1720" s="17"/>
      <c r="F1720" s="17"/>
      <c r="G1720" s="50"/>
      <c r="H1720" s="32"/>
      <c r="I1720" s="13"/>
      <c r="J1720" s="50"/>
      <c r="K1720" s="50"/>
      <c r="M1720" s="50"/>
    </row>
    <row r="1721" spans="1:13" x14ac:dyDescent="0.35">
      <c r="A1721" s="48"/>
      <c r="B1721" s="17"/>
      <c r="C1721" s="17"/>
      <c r="D1721" s="17"/>
      <c r="E1721" s="17"/>
      <c r="F1721" s="17"/>
      <c r="G1721" s="50"/>
      <c r="H1721" s="32"/>
      <c r="I1721" s="13"/>
      <c r="J1721" s="50"/>
      <c r="K1721" s="50"/>
      <c r="M1721" s="50"/>
    </row>
    <row r="1722" spans="1:13" x14ac:dyDescent="0.35">
      <c r="A1722" s="48"/>
      <c r="B1722" s="17"/>
      <c r="C1722" s="17"/>
      <c r="D1722" s="17"/>
      <c r="E1722" s="17"/>
      <c r="F1722" s="17"/>
      <c r="G1722" s="50"/>
      <c r="H1722" s="32"/>
      <c r="I1722" s="13"/>
      <c r="J1722" s="50"/>
      <c r="K1722" s="50"/>
      <c r="M1722" s="50"/>
    </row>
    <row r="1723" spans="1:13" x14ac:dyDescent="0.35">
      <c r="A1723" s="48"/>
      <c r="B1723" s="17"/>
      <c r="C1723" s="17"/>
      <c r="D1723" s="17"/>
      <c r="E1723" s="17"/>
      <c r="F1723" s="17"/>
      <c r="G1723" s="50"/>
      <c r="H1723" s="32"/>
      <c r="I1723" s="13"/>
      <c r="J1723" s="50"/>
      <c r="K1723" s="50"/>
      <c r="M1723" s="50"/>
    </row>
    <row r="1724" spans="1:13" x14ac:dyDescent="0.35">
      <c r="A1724" s="48"/>
      <c r="B1724" s="17"/>
      <c r="C1724" s="17"/>
      <c r="D1724" s="17"/>
      <c r="E1724" s="17"/>
      <c r="F1724" s="17"/>
      <c r="G1724" s="50"/>
      <c r="H1724" s="32"/>
      <c r="I1724" s="13"/>
      <c r="J1724" s="50"/>
      <c r="K1724" s="50"/>
      <c r="M1724" s="50"/>
    </row>
    <row r="1725" spans="1:13" x14ac:dyDescent="0.35">
      <c r="A1725" s="48"/>
      <c r="B1725" s="17"/>
      <c r="C1725" s="17"/>
      <c r="D1725" s="17"/>
      <c r="E1725" s="17"/>
      <c r="F1725" s="17"/>
      <c r="G1725" s="50"/>
      <c r="H1725" s="32"/>
      <c r="I1725" s="13"/>
      <c r="J1725" s="50"/>
      <c r="K1725" s="50"/>
      <c r="M1725" s="50"/>
    </row>
    <row r="1726" spans="1:13" x14ac:dyDescent="0.35">
      <c r="A1726" s="48"/>
      <c r="B1726" s="17"/>
      <c r="C1726" s="17"/>
      <c r="D1726" s="17"/>
      <c r="E1726" s="17"/>
      <c r="F1726" s="17"/>
      <c r="G1726" s="50"/>
      <c r="H1726" s="32"/>
      <c r="I1726" s="13"/>
      <c r="J1726" s="50"/>
      <c r="K1726" s="50"/>
      <c r="M1726" s="50"/>
    </row>
    <row r="1727" spans="1:13" x14ac:dyDescent="0.35">
      <c r="A1727" s="48"/>
      <c r="B1727" s="17"/>
      <c r="C1727" s="17"/>
      <c r="D1727" s="17"/>
      <c r="E1727" s="17"/>
      <c r="F1727" s="17"/>
      <c r="G1727" s="50"/>
      <c r="H1727" s="32"/>
      <c r="I1727" s="13"/>
      <c r="J1727" s="50"/>
      <c r="K1727" s="50"/>
      <c r="M1727" s="50"/>
    </row>
    <row r="1728" spans="1:13" x14ac:dyDescent="0.35">
      <c r="A1728" s="48"/>
      <c r="B1728" s="17"/>
      <c r="C1728" s="17"/>
      <c r="D1728" s="17"/>
      <c r="E1728" s="17"/>
      <c r="F1728" s="17"/>
      <c r="G1728" s="50"/>
      <c r="H1728" s="32"/>
      <c r="I1728" s="13"/>
      <c r="J1728" s="50"/>
      <c r="K1728" s="50"/>
      <c r="M1728" s="50"/>
    </row>
    <row r="1729" spans="1:13" x14ac:dyDescent="0.35">
      <c r="A1729" s="48"/>
      <c r="B1729" s="17"/>
      <c r="C1729" s="17"/>
      <c r="D1729" s="17"/>
      <c r="E1729" s="17"/>
      <c r="F1729" s="17"/>
      <c r="G1729" s="50"/>
      <c r="H1729" s="32"/>
      <c r="I1729" s="13"/>
      <c r="J1729" s="50"/>
      <c r="K1729" s="50"/>
      <c r="M1729" s="50"/>
    </row>
    <row r="1730" spans="1:13" x14ac:dyDescent="0.35">
      <c r="A1730" s="48"/>
      <c r="B1730" s="17"/>
      <c r="C1730" s="17"/>
      <c r="D1730" s="17"/>
      <c r="E1730" s="17"/>
      <c r="F1730" s="17"/>
      <c r="G1730" s="50"/>
      <c r="H1730" s="32"/>
      <c r="I1730" s="13"/>
      <c r="J1730" s="50"/>
      <c r="K1730" s="50"/>
      <c r="M1730" s="50"/>
    </row>
    <row r="1731" spans="1:13" x14ac:dyDescent="0.35">
      <c r="A1731" s="48"/>
      <c r="B1731" s="17"/>
      <c r="C1731" s="17"/>
      <c r="D1731" s="17"/>
      <c r="E1731" s="17"/>
      <c r="F1731" s="17"/>
      <c r="G1731" s="50"/>
      <c r="H1731" s="32"/>
      <c r="I1731" s="13"/>
      <c r="J1731" s="50"/>
      <c r="K1731" s="50"/>
      <c r="M1731" s="50"/>
    </row>
    <row r="1732" spans="1:13" x14ac:dyDescent="0.35">
      <c r="A1732" s="48"/>
      <c r="B1732" s="17"/>
      <c r="C1732" s="17"/>
      <c r="D1732" s="17"/>
      <c r="E1732" s="17"/>
      <c r="F1732" s="17"/>
      <c r="G1732" s="50"/>
      <c r="H1732" s="32"/>
      <c r="I1732" s="13"/>
      <c r="J1732" s="50"/>
      <c r="K1732" s="50"/>
      <c r="M1732" s="50"/>
    </row>
    <row r="1733" spans="1:13" x14ac:dyDescent="0.35">
      <c r="A1733" s="48"/>
      <c r="B1733" s="17"/>
      <c r="C1733" s="17"/>
      <c r="D1733" s="17"/>
      <c r="E1733" s="17"/>
      <c r="F1733" s="17"/>
      <c r="G1733" s="50"/>
      <c r="H1733" s="32"/>
      <c r="I1733" s="13"/>
      <c r="J1733" s="50"/>
      <c r="K1733" s="50"/>
      <c r="M1733" s="50"/>
    </row>
    <row r="1734" spans="1:13" x14ac:dyDescent="0.35">
      <c r="A1734" s="48"/>
      <c r="B1734" s="17"/>
      <c r="C1734" s="17"/>
      <c r="D1734" s="17"/>
      <c r="E1734" s="17"/>
      <c r="F1734" s="17"/>
      <c r="G1734" s="50"/>
      <c r="H1734" s="32"/>
      <c r="I1734" s="13"/>
      <c r="J1734" s="50"/>
      <c r="K1734" s="50"/>
      <c r="M1734" s="50"/>
    </row>
    <row r="1735" spans="1:13" x14ac:dyDescent="0.35">
      <c r="A1735" s="48"/>
      <c r="B1735" s="17"/>
      <c r="C1735" s="17"/>
      <c r="D1735" s="17"/>
      <c r="E1735" s="17"/>
      <c r="F1735" s="17"/>
      <c r="G1735" s="50"/>
      <c r="H1735" s="32"/>
      <c r="I1735" s="13"/>
      <c r="J1735" s="50"/>
      <c r="K1735" s="50"/>
      <c r="M1735" s="50"/>
    </row>
    <row r="1736" spans="1:13" x14ac:dyDescent="0.35">
      <c r="A1736" s="48"/>
      <c r="B1736" s="17"/>
      <c r="C1736" s="17"/>
      <c r="D1736" s="17"/>
      <c r="E1736" s="17"/>
      <c r="F1736" s="17"/>
      <c r="G1736" s="50"/>
      <c r="H1736" s="32"/>
      <c r="I1736" s="13"/>
      <c r="J1736" s="50"/>
      <c r="K1736" s="50"/>
      <c r="M1736" s="50"/>
    </row>
    <row r="1737" spans="1:13" x14ac:dyDescent="0.35">
      <c r="A1737" s="48"/>
      <c r="B1737" s="17"/>
      <c r="C1737" s="17"/>
      <c r="D1737" s="17"/>
      <c r="E1737" s="17"/>
      <c r="F1737" s="17"/>
      <c r="G1737" s="50"/>
      <c r="H1737" s="32"/>
      <c r="I1737" s="13"/>
      <c r="J1737" s="50"/>
      <c r="K1737" s="50"/>
      <c r="M1737" s="50"/>
    </row>
    <row r="1738" spans="1:13" x14ac:dyDescent="0.35">
      <c r="A1738" s="48"/>
      <c r="B1738" s="17"/>
      <c r="C1738" s="17"/>
      <c r="D1738" s="17"/>
      <c r="E1738" s="17"/>
      <c r="F1738" s="17"/>
      <c r="G1738" s="50"/>
      <c r="H1738" s="32"/>
      <c r="I1738" s="13"/>
      <c r="J1738" s="50"/>
      <c r="K1738" s="50"/>
      <c r="M1738" s="50"/>
    </row>
    <row r="1739" spans="1:13" x14ac:dyDescent="0.35">
      <c r="A1739" s="48"/>
      <c r="B1739" s="17"/>
      <c r="C1739" s="17"/>
      <c r="D1739" s="17"/>
      <c r="E1739" s="17"/>
      <c r="F1739" s="17"/>
      <c r="G1739" s="50"/>
      <c r="H1739" s="32"/>
      <c r="I1739" s="13"/>
      <c r="J1739" s="50"/>
      <c r="K1739" s="50"/>
      <c r="M1739" s="50"/>
    </row>
    <row r="1740" spans="1:13" x14ac:dyDescent="0.35">
      <c r="A1740" s="48"/>
      <c r="B1740" s="17"/>
      <c r="C1740" s="17"/>
      <c r="D1740" s="17"/>
      <c r="E1740" s="17"/>
      <c r="F1740" s="17"/>
      <c r="G1740" s="50"/>
      <c r="H1740" s="32"/>
      <c r="I1740" s="13"/>
      <c r="J1740" s="50"/>
      <c r="K1740" s="50"/>
      <c r="M1740" s="50"/>
    </row>
    <row r="1741" spans="1:13" x14ac:dyDescent="0.35">
      <c r="A1741" s="48"/>
      <c r="B1741" s="17"/>
      <c r="C1741" s="17"/>
      <c r="D1741" s="17"/>
      <c r="E1741" s="17"/>
      <c r="F1741" s="17"/>
      <c r="G1741" s="50"/>
      <c r="H1741" s="32"/>
      <c r="I1741" s="13"/>
      <c r="J1741" s="50"/>
      <c r="K1741" s="50"/>
      <c r="M1741" s="50"/>
    </row>
    <row r="1742" spans="1:13" x14ac:dyDescent="0.35">
      <c r="A1742" s="48"/>
      <c r="B1742" s="17"/>
      <c r="C1742" s="17"/>
      <c r="D1742" s="17"/>
      <c r="E1742" s="17"/>
      <c r="F1742" s="17"/>
      <c r="G1742" s="50"/>
      <c r="H1742" s="32"/>
      <c r="I1742" s="13"/>
      <c r="J1742" s="50"/>
      <c r="K1742" s="50"/>
      <c r="M1742" s="50"/>
    </row>
    <row r="1743" spans="1:13" x14ac:dyDescent="0.35">
      <c r="A1743" s="48"/>
      <c r="B1743" s="17"/>
      <c r="C1743" s="17"/>
      <c r="D1743" s="17"/>
      <c r="E1743" s="17"/>
      <c r="F1743" s="17"/>
      <c r="G1743" s="50"/>
      <c r="H1743" s="32"/>
      <c r="I1743" s="13"/>
      <c r="J1743" s="50"/>
      <c r="K1743" s="50"/>
      <c r="M1743" s="50"/>
    </row>
    <row r="1744" spans="1:13" x14ac:dyDescent="0.35">
      <c r="A1744" s="48"/>
      <c r="B1744" s="17"/>
      <c r="C1744" s="17"/>
      <c r="D1744" s="17"/>
      <c r="E1744" s="17"/>
      <c r="F1744" s="17"/>
      <c r="G1744" s="50"/>
      <c r="H1744" s="32"/>
      <c r="I1744" s="13"/>
      <c r="J1744" s="50"/>
      <c r="K1744" s="50"/>
      <c r="M1744" s="50"/>
    </row>
    <row r="1745" spans="1:13" x14ac:dyDescent="0.35">
      <c r="A1745" s="48"/>
      <c r="B1745" s="17"/>
      <c r="C1745" s="17"/>
      <c r="D1745" s="17"/>
      <c r="E1745" s="17"/>
      <c r="F1745" s="17"/>
      <c r="G1745" s="50"/>
      <c r="H1745" s="32"/>
      <c r="I1745" s="13"/>
      <c r="J1745" s="50"/>
      <c r="K1745" s="50"/>
      <c r="M1745" s="50"/>
    </row>
    <row r="1746" spans="1:13" x14ac:dyDescent="0.35">
      <c r="A1746" s="48"/>
      <c r="B1746" s="17"/>
      <c r="C1746" s="17"/>
      <c r="D1746" s="17"/>
      <c r="E1746" s="17"/>
      <c r="F1746" s="17"/>
      <c r="G1746" s="50"/>
      <c r="H1746" s="32"/>
      <c r="I1746" s="13"/>
      <c r="J1746" s="50"/>
      <c r="K1746" s="50"/>
      <c r="M1746" s="50"/>
    </row>
    <row r="1747" spans="1:13" x14ac:dyDescent="0.35">
      <c r="A1747" s="48"/>
      <c r="B1747" s="17"/>
      <c r="C1747" s="17"/>
      <c r="D1747" s="17"/>
      <c r="E1747" s="17"/>
      <c r="F1747" s="17"/>
      <c r="G1747" s="50"/>
      <c r="H1747" s="32"/>
      <c r="I1747" s="13"/>
      <c r="J1747" s="50"/>
      <c r="K1747" s="50"/>
      <c r="M1747" s="50"/>
    </row>
    <row r="1748" spans="1:13" x14ac:dyDescent="0.35">
      <c r="A1748" s="48"/>
      <c r="B1748" s="17"/>
      <c r="C1748" s="17"/>
      <c r="D1748" s="17"/>
      <c r="E1748" s="17"/>
      <c r="F1748" s="17"/>
      <c r="G1748" s="50"/>
      <c r="H1748" s="32"/>
      <c r="I1748" s="13"/>
      <c r="J1748" s="50"/>
      <c r="K1748" s="50"/>
      <c r="M1748" s="50"/>
    </row>
    <row r="1749" spans="1:13" x14ac:dyDescent="0.35">
      <c r="A1749" s="48"/>
      <c r="B1749" s="17"/>
      <c r="C1749" s="17"/>
      <c r="D1749" s="17"/>
      <c r="E1749" s="17"/>
      <c r="F1749" s="17"/>
      <c r="G1749" s="50"/>
      <c r="H1749" s="32"/>
      <c r="I1749" s="13"/>
      <c r="J1749" s="50"/>
      <c r="K1749" s="50"/>
      <c r="M1749" s="50"/>
    </row>
    <row r="1750" spans="1:13" x14ac:dyDescent="0.35">
      <c r="A1750" s="48"/>
      <c r="B1750" s="17"/>
      <c r="C1750" s="17"/>
      <c r="D1750" s="17"/>
      <c r="E1750" s="17"/>
      <c r="F1750" s="17"/>
      <c r="G1750" s="50"/>
      <c r="H1750" s="32"/>
      <c r="I1750" s="13"/>
      <c r="J1750" s="50"/>
      <c r="K1750" s="50"/>
      <c r="M1750" s="50"/>
    </row>
    <row r="1751" spans="1:13" x14ac:dyDescent="0.35">
      <c r="A1751" s="48"/>
      <c r="B1751" s="17"/>
      <c r="C1751" s="17"/>
      <c r="D1751" s="17"/>
      <c r="E1751" s="17"/>
      <c r="F1751" s="17"/>
      <c r="G1751" s="50"/>
      <c r="H1751" s="32"/>
      <c r="I1751" s="13"/>
      <c r="J1751" s="50"/>
      <c r="K1751" s="50"/>
      <c r="M1751" s="50"/>
    </row>
    <row r="1752" spans="1:13" x14ac:dyDescent="0.35">
      <c r="A1752" s="48"/>
      <c r="B1752" s="17"/>
      <c r="C1752" s="17"/>
      <c r="D1752" s="17"/>
      <c r="E1752" s="17"/>
      <c r="F1752" s="17"/>
      <c r="G1752" s="50"/>
      <c r="H1752" s="32"/>
      <c r="I1752" s="13"/>
      <c r="J1752" s="50"/>
      <c r="K1752" s="50"/>
      <c r="M1752" s="50"/>
    </row>
    <row r="1753" spans="1:13" x14ac:dyDescent="0.35">
      <c r="A1753" s="48"/>
      <c r="B1753" s="17"/>
      <c r="C1753" s="17"/>
      <c r="D1753" s="17"/>
      <c r="E1753" s="17"/>
      <c r="F1753" s="17"/>
      <c r="G1753" s="50"/>
      <c r="H1753" s="32"/>
      <c r="I1753" s="13"/>
      <c r="J1753" s="50"/>
      <c r="K1753" s="50"/>
      <c r="M1753" s="50"/>
    </row>
    <row r="1754" spans="1:13" x14ac:dyDescent="0.35">
      <c r="A1754" s="48"/>
      <c r="B1754" s="17"/>
      <c r="C1754" s="17"/>
      <c r="D1754" s="17"/>
      <c r="E1754" s="17"/>
      <c r="F1754" s="17"/>
      <c r="G1754" s="50"/>
      <c r="H1754" s="32"/>
      <c r="I1754" s="13"/>
      <c r="J1754" s="50"/>
      <c r="K1754" s="50"/>
      <c r="M1754" s="50"/>
    </row>
    <row r="1755" spans="1:13" x14ac:dyDescent="0.35">
      <c r="A1755" s="48"/>
      <c r="B1755" s="17"/>
      <c r="C1755" s="17"/>
      <c r="D1755" s="17"/>
      <c r="E1755" s="17"/>
      <c r="F1755" s="17"/>
      <c r="G1755" s="50"/>
      <c r="H1755" s="32"/>
      <c r="I1755" s="13"/>
      <c r="J1755" s="50"/>
      <c r="K1755" s="50"/>
      <c r="M1755" s="50"/>
    </row>
    <row r="1756" spans="1:13" x14ac:dyDescent="0.35">
      <c r="A1756" s="48"/>
      <c r="B1756" s="17"/>
      <c r="C1756" s="17"/>
      <c r="D1756" s="17"/>
      <c r="E1756" s="17"/>
      <c r="F1756" s="17"/>
      <c r="G1756" s="50"/>
      <c r="H1756" s="32"/>
      <c r="I1756" s="13"/>
      <c r="J1756" s="50"/>
      <c r="K1756" s="50"/>
      <c r="M1756" s="50"/>
    </row>
    <row r="1757" spans="1:13" x14ac:dyDescent="0.35">
      <c r="A1757" s="48"/>
      <c r="B1757" s="17"/>
      <c r="C1757" s="17"/>
      <c r="D1757" s="17"/>
      <c r="E1757" s="17"/>
      <c r="F1757" s="17"/>
      <c r="G1757" s="50"/>
      <c r="H1757" s="32"/>
      <c r="I1757" s="13"/>
      <c r="J1757" s="50"/>
      <c r="K1757" s="50"/>
      <c r="M1757" s="50"/>
    </row>
    <row r="1758" spans="1:13" x14ac:dyDescent="0.35">
      <c r="A1758" s="48"/>
      <c r="B1758" s="17"/>
      <c r="C1758" s="17"/>
      <c r="D1758" s="17"/>
      <c r="E1758" s="17"/>
      <c r="F1758" s="17"/>
      <c r="G1758" s="50"/>
      <c r="H1758" s="32"/>
      <c r="I1758" s="13"/>
      <c r="J1758" s="50"/>
      <c r="K1758" s="50"/>
      <c r="M1758" s="50"/>
    </row>
    <row r="1759" spans="1:13" x14ac:dyDescent="0.35">
      <c r="A1759" s="48"/>
      <c r="B1759" s="17"/>
      <c r="C1759" s="17"/>
      <c r="D1759" s="17"/>
      <c r="E1759" s="17"/>
      <c r="F1759" s="17"/>
      <c r="G1759" s="50"/>
      <c r="H1759" s="32"/>
      <c r="I1759" s="13"/>
      <c r="J1759" s="50"/>
      <c r="K1759" s="50"/>
      <c r="M1759" s="50"/>
    </row>
    <row r="1760" spans="1:13" x14ac:dyDescent="0.35">
      <c r="A1760" s="48"/>
      <c r="B1760" s="17"/>
      <c r="C1760" s="17"/>
      <c r="D1760" s="17"/>
      <c r="E1760" s="17"/>
      <c r="F1760" s="17"/>
      <c r="G1760" s="50"/>
      <c r="H1760" s="32"/>
      <c r="I1760" s="13"/>
      <c r="J1760" s="50"/>
      <c r="K1760" s="50"/>
      <c r="M1760" s="50"/>
    </row>
    <row r="1761" spans="1:13" x14ac:dyDescent="0.35">
      <c r="A1761" s="48"/>
      <c r="B1761" s="17"/>
      <c r="C1761" s="17"/>
      <c r="D1761" s="17"/>
      <c r="E1761" s="17"/>
      <c r="F1761" s="17"/>
      <c r="G1761" s="50"/>
      <c r="H1761" s="32"/>
      <c r="I1761" s="13"/>
      <c r="J1761" s="50"/>
      <c r="K1761" s="50"/>
      <c r="M1761" s="50"/>
    </row>
    <row r="1762" spans="1:13" x14ac:dyDescent="0.35">
      <c r="A1762" s="48"/>
      <c r="B1762" s="17"/>
      <c r="C1762" s="17"/>
      <c r="D1762" s="17"/>
      <c r="E1762" s="17"/>
      <c r="F1762" s="17"/>
      <c r="G1762" s="50"/>
      <c r="H1762" s="32"/>
      <c r="I1762" s="13"/>
      <c r="J1762" s="50"/>
      <c r="K1762" s="50"/>
      <c r="M1762" s="50"/>
    </row>
    <row r="1763" spans="1:13" x14ac:dyDescent="0.35">
      <c r="A1763" s="48"/>
      <c r="B1763" s="17"/>
      <c r="C1763" s="17"/>
      <c r="D1763" s="17"/>
      <c r="E1763" s="17"/>
      <c r="F1763" s="17"/>
      <c r="G1763" s="50"/>
      <c r="H1763" s="32"/>
      <c r="I1763" s="13"/>
      <c r="J1763" s="50"/>
      <c r="K1763" s="50"/>
      <c r="M1763" s="50"/>
    </row>
    <row r="1764" spans="1:13" x14ac:dyDescent="0.35">
      <c r="A1764" s="48"/>
      <c r="B1764" s="17"/>
      <c r="C1764" s="17"/>
      <c r="D1764" s="17"/>
      <c r="E1764" s="17"/>
      <c r="F1764" s="17"/>
      <c r="G1764" s="50"/>
      <c r="H1764" s="32"/>
      <c r="I1764" s="13"/>
      <c r="J1764" s="50"/>
      <c r="K1764" s="50"/>
      <c r="M1764" s="50"/>
    </row>
    <row r="1765" spans="1:13" x14ac:dyDescent="0.35">
      <c r="A1765" s="48"/>
      <c r="B1765" s="17"/>
      <c r="C1765" s="17"/>
      <c r="D1765" s="17"/>
      <c r="E1765" s="17"/>
      <c r="F1765" s="17"/>
      <c r="G1765" s="50"/>
      <c r="H1765" s="32"/>
      <c r="I1765" s="13"/>
      <c r="J1765" s="50"/>
      <c r="K1765" s="50"/>
      <c r="M1765" s="50"/>
    </row>
    <row r="1766" spans="1:13" x14ac:dyDescent="0.35">
      <c r="A1766" s="48"/>
      <c r="B1766" s="17"/>
      <c r="C1766" s="17"/>
      <c r="D1766" s="17"/>
      <c r="E1766" s="17"/>
      <c r="F1766" s="17"/>
      <c r="G1766" s="50"/>
      <c r="H1766" s="32"/>
      <c r="I1766" s="13"/>
      <c r="J1766" s="50"/>
      <c r="K1766" s="50"/>
      <c r="M1766" s="50"/>
    </row>
    <row r="1767" spans="1:13" x14ac:dyDescent="0.35">
      <c r="A1767" s="48"/>
      <c r="B1767" s="17"/>
      <c r="C1767" s="17"/>
      <c r="D1767" s="17"/>
      <c r="E1767" s="17"/>
      <c r="F1767" s="17"/>
      <c r="G1767" s="50"/>
      <c r="H1767" s="32"/>
      <c r="I1767" s="13"/>
      <c r="J1767" s="50"/>
      <c r="K1767" s="50"/>
      <c r="M1767" s="50"/>
    </row>
    <row r="1768" spans="1:13" x14ac:dyDescent="0.35">
      <c r="A1768" s="48"/>
      <c r="B1768" s="17"/>
      <c r="C1768" s="17"/>
      <c r="D1768" s="17"/>
      <c r="E1768" s="17"/>
      <c r="F1768" s="17"/>
      <c r="G1768" s="50"/>
      <c r="H1768" s="32"/>
      <c r="I1768" s="13"/>
      <c r="J1768" s="50"/>
      <c r="K1768" s="50"/>
      <c r="M1768" s="50"/>
    </row>
    <row r="1769" spans="1:13" x14ac:dyDescent="0.35">
      <c r="A1769" s="48"/>
      <c r="B1769" s="17"/>
      <c r="C1769" s="17"/>
      <c r="D1769" s="17"/>
      <c r="E1769" s="17"/>
      <c r="F1769" s="17"/>
      <c r="G1769" s="50"/>
      <c r="H1769" s="32"/>
      <c r="I1769" s="13"/>
      <c r="J1769" s="50"/>
      <c r="K1769" s="50"/>
      <c r="M1769" s="50"/>
    </row>
    <row r="1770" spans="1:13" x14ac:dyDescent="0.35">
      <c r="A1770" s="48"/>
      <c r="B1770" s="17"/>
      <c r="C1770" s="17"/>
      <c r="D1770" s="17"/>
      <c r="E1770" s="17"/>
      <c r="F1770" s="17"/>
      <c r="G1770" s="50"/>
      <c r="H1770" s="32"/>
      <c r="I1770" s="13"/>
      <c r="J1770" s="50"/>
      <c r="K1770" s="50"/>
      <c r="M1770" s="50"/>
    </row>
    <row r="1771" spans="1:13" x14ac:dyDescent="0.35">
      <c r="A1771" s="48"/>
      <c r="B1771" s="17"/>
      <c r="C1771" s="17"/>
      <c r="D1771" s="17"/>
      <c r="E1771" s="17"/>
      <c r="F1771" s="17"/>
      <c r="G1771" s="50"/>
      <c r="H1771" s="32"/>
      <c r="I1771" s="13"/>
      <c r="J1771" s="50"/>
      <c r="K1771" s="50"/>
      <c r="M1771" s="50"/>
    </row>
    <row r="1772" spans="1:13" x14ac:dyDescent="0.35">
      <c r="A1772" s="48"/>
      <c r="B1772" s="17"/>
      <c r="C1772" s="17"/>
      <c r="D1772" s="17"/>
      <c r="E1772" s="17"/>
      <c r="F1772" s="17"/>
      <c r="G1772" s="50"/>
      <c r="H1772" s="32"/>
      <c r="I1772" s="13"/>
      <c r="J1772" s="50"/>
      <c r="K1772" s="50"/>
      <c r="M1772" s="50"/>
    </row>
    <row r="1773" spans="1:13" x14ac:dyDescent="0.35">
      <c r="A1773" s="48"/>
      <c r="B1773" s="17"/>
      <c r="C1773" s="17"/>
      <c r="D1773" s="17"/>
      <c r="E1773" s="17"/>
      <c r="F1773" s="17"/>
      <c r="G1773" s="50"/>
      <c r="H1773" s="32"/>
      <c r="I1773" s="13"/>
      <c r="J1773" s="50"/>
      <c r="K1773" s="50"/>
      <c r="M1773" s="50"/>
    </row>
    <row r="1774" spans="1:13" x14ac:dyDescent="0.35">
      <c r="A1774" s="48"/>
      <c r="B1774" s="17"/>
      <c r="C1774" s="17"/>
      <c r="D1774" s="17"/>
      <c r="E1774" s="17"/>
      <c r="F1774" s="17"/>
      <c r="G1774" s="50"/>
      <c r="H1774" s="32"/>
      <c r="I1774" s="13"/>
      <c r="J1774" s="50"/>
      <c r="K1774" s="50"/>
      <c r="M1774" s="50"/>
    </row>
    <row r="1775" spans="1:13" x14ac:dyDescent="0.35">
      <c r="A1775" s="48"/>
      <c r="B1775" s="17"/>
      <c r="C1775" s="17"/>
      <c r="D1775" s="17"/>
      <c r="E1775" s="17"/>
      <c r="F1775" s="17"/>
      <c r="G1775" s="50"/>
      <c r="H1775" s="32"/>
      <c r="I1775" s="13"/>
      <c r="J1775" s="50"/>
      <c r="K1775" s="50"/>
      <c r="M1775" s="50"/>
    </row>
    <row r="1776" spans="1:13" x14ac:dyDescent="0.35">
      <c r="A1776" s="48"/>
      <c r="B1776" s="17"/>
      <c r="C1776" s="17"/>
      <c r="D1776" s="17"/>
      <c r="E1776" s="17"/>
      <c r="F1776" s="17"/>
      <c r="G1776" s="50"/>
      <c r="H1776" s="32"/>
      <c r="I1776" s="13"/>
      <c r="J1776" s="50"/>
      <c r="K1776" s="50"/>
      <c r="M1776" s="50"/>
    </row>
    <row r="1777" spans="1:13" x14ac:dyDescent="0.35">
      <c r="A1777" s="48"/>
      <c r="B1777" s="17"/>
      <c r="C1777" s="17"/>
      <c r="D1777" s="17"/>
      <c r="E1777" s="17"/>
      <c r="F1777" s="17"/>
      <c r="G1777" s="50"/>
      <c r="H1777" s="32"/>
      <c r="I1777" s="13"/>
      <c r="J1777" s="50"/>
      <c r="K1777" s="50"/>
      <c r="M1777" s="50"/>
    </row>
    <row r="1778" spans="1:13" x14ac:dyDescent="0.35">
      <c r="A1778" s="48"/>
      <c r="B1778" s="17"/>
      <c r="C1778" s="17"/>
      <c r="D1778" s="17"/>
      <c r="E1778" s="17"/>
      <c r="F1778" s="17"/>
      <c r="G1778" s="50"/>
      <c r="H1778" s="32"/>
      <c r="I1778" s="13"/>
      <c r="J1778" s="50"/>
      <c r="K1778" s="50"/>
      <c r="M1778" s="50"/>
    </row>
    <row r="1779" spans="1:13" x14ac:dyDescent="0.35">
      <c r="A1779" s="48"/>
      <c r="B1779" s="17"/>
      <c r="C1779" s="17"/>
      <c r="D1779" s="17"/>
      <c r="E1779" s="17"/>
      <c r="F1779" s="17"/>
      <c r="G1779" s="50"/>
      <c r="H1779" s="32"/>
      <c r="I1779" s="13"/>
      <c r="J1779" s="50"/>
      <c r="K1779" s="50"/>
      <c r="M1779" s="50"/>
    </row>
    <row r="1780" spans="1:13" x14ac:dyDescent="0.35">
      <c r="A1780" s="48"/>
      <c r="B1780" s="17"/>
      <c r="C1780" s="17"/>
      <c r="D1780" s="17"/>
      <c r="E1780" s="17"/>
      <c r="F1780" s="17"/>
      <c r="G1780" s="50"/>
      <c r="H1780" s="32"/>
      <c r="I1780" s="13"/>
      <c r="J1780" s="50"/>
      <c r="K1780" s="50"/>
      <c r="M1780" s="50"/>
    </row>
    <row r="1781" spans="1:13" x14ac:dyDescent="0.35">
      <c r="A1781" s="48"/>
      <c r="B1781" s="17"/>
      <c r="C1781" s="17"/>
      <c r="D1781" s="17"/>
      <c r="E1781" s="17"/>
      <c r="F1781" s="17"/>
      <c r="G1781" s="50"/>
      <c r="H1781" s="32"/>
      <c r="I1781" s="13"/>
      <c r="J1781" s="50"/>
      <c r="K1781" s="50"/>
      <c r="M1781" s="50"/>
    </row>
    <row r="1782" spans="1:13" x14ac:dyDescent="0.35">
      <c r="A1782" s="48"/>
      <c r="B1782" s="17"/>
      <c r="C1782" s="17"/>
      <c r="D1782" s="17"/>
      <c r="E1782" s="17"/>
      <c r="F1782" s="17"/>
      <c r="G1782" s="50"/>
      <c r="H1782" s="32"/>
      <c r="I1782" s="13"/>
      <c r="J1782" s="50"/>
      <c r="K1782" s="50"/>
      <c r="M1782" s="50"/>
    </row>
    <row r="1783" spans="1:13" x14ac:dyDescent="0.35">
      <c r="A1783" s="48"/>
      <c r="B1783" s="17"/>
      <c r="C1783" s="17"/>
      <c r="D1783" s="17"/>
      <c r="E1783" s="17"/>
      <c r="F1783" s="17"/>
      <c r="G1783" s="50"/>
      <c r="H1783" s="32"/>
      <c r="I1783" s="13"/>
      <c r="J1783" s="50"/>
      <c r="K1783" s="50"/>
      <c r="M1783" s="50"/>
    </row>
    <row r="1784" spans="1:13" x14ac:dyDescent="0.35">
      <c r="A1784" s="48"/>
      <c r="B1784" s="17"/>
      <c r="C1784" s="17"/>
      <c r="D1784" s="17"/>
      <c r="E1784" s="17"/>
      <c r="F1784" s="17"/>
      <c r="G1784" s="50"/>
      <c r="H1784" s="32"/>
      <c r="I1784" s="13"/>
      <c r="J1784" s="50"/>
      <c r="K1784" s="50"/>
      <c r="M1784" s="50"/>
    </row>
    <row r="1785" spans="1:13" x14ac:dyDescent="0.35">
      <c r="A1785" s="48"/>
      <c r="B1785" s="17"/>
      <c r="C1785" s="17"/>
      <c r="D1785" s="17"/>
      <c r="E1785" s="17"/>
      <c r="F1785" s="17"/>
      <c r="G1785" s="50"/>
      <c r="H1785" s="32"/>
      <c r="I1785" s="13"/>
      <c r="J1785" s="50"/>
      <c r="K1785" s="50"/>
      <c r="M1785" s="50"/>
    </row>
    <row r="1786" spans="1:13" x14ac:dyDescent="0.35">
      <c r="A1786" s="48"/>
      <c r="B1786" s="17"/>
      <c r="C1786" s="17"/>
      <c r="D1786" s="17"/>
      <c r="E1786" s="17"/>
      <c r="F1786" s="17"/>
      <c r="G1786" s="50"/>
      <c r="H1786" s="32"/>
      <c r="I1786" s="13"/>
      <c r="J1786" s="50"/>
      <c r="K1786" s="50"/>
      <c r="M1786" s="50"/>
    </row>
    <row r="1787" spans="1:13" x14ac:dyDescent="0.35">
      <c r="A1787" s="48"/>
      <c r="B1787" s="17"/>
      <c r="C1787" s="17"/>
      <c r="D1787" s="17"/>
      <c r="E1787" s="17"/>
      <c r="F1787" s="17"/>
      <c r="G1787" s="50"/>
      <c r="H1787" s="32"/>
      <c r="I1787" s="13"/>
      <c r="J1787" s="50"/>
      <c r="K1787" s="50"/>
      <c r="M1787" s="50"/>
    </row>
    <row r="1788" spans="1:13" x14ac:dyDescent="0.35">
      <c r="A1788" s="48"/>
      <c r="B1788" s="17"/>
      <c r="C1788" s="17"/>
      <c r="D1788" s="17"/>
      <c r="E1788" s="17"/>
      <c r="F1788" s="17"/>
      <c r="G1788" s="50"/>
      <c r="H1788" s="32"/>
      <c r="I1788" s="13"/>
      <c r="J1788" s="50"/>
      <c r="K1788" s="50"/>
      <c r="M1788" s="50"/>
    </row>
    <row r="1789" spans="1:13" x14ac:dyDescent="0.35">
      <c r="A1789" s="48"/>
      <c r="B1789" s="17"/>
      <c r="C1789" s="17"/>
      <c r="D1789" s="17"/>
      <c r="E1789" s="17"/>
      <c r="F1789" s="17"/>
      <c r="G1789" s="50"/>
      <c r="H1789" s="32"/>
      <c r="I1789" s="13"/>
      <c r="J1789" s="50"/>
      <c r="K1789" s="50"/>
      <c r="M1789" s="50"/>
    </row>
    <row r="1790" spans="1:13" x14ac:dyDescent="0.35">
      <c r="A1790" s="48"/>
      <c r="B1790" s="17"/>
      <c r="C1790" s="17"/>
      <c r="D1790" s="17"/>
      <c r="E1790" s="17"/>
      <c r="F1790" s="17"/>
      <c r="G1790" s="50"/>
      <c r="H1790" s="32"/>
      <c r="I1790" s="13"/>
      <c r="J1790" s="50"/>
      <c r="K1790" s="50"/>
      <c r="M1790" s="50"/>
    </row>
    <row r="1791" spans="1:13" x14ac:dyDescent="0.35">
      <c r="A1791" s="48"/>
      <c r="B1791" s="17"/>
      <c r="C1791" s="17"/>
      <c r="D1791" s="17"/>
      <c r="E1791" s="17"/>
      <c r="F1791" s="17"/>
      <c r="G1791" s="50"/>
      <c r="H1791" s="32"/>
      <c r="I1791" s="13"/>
      <c r="J1791" s="50"/>
      <c r="K1791" s="50"/>
      <c r="M1791" s="50"/>
    </row>
    <row r="1792" spans="1:13" x14ac:dyDescent="0.35">
      <c r="A1792" s="48"/>
      <c r="B1792" s="17"/>
      <c r="C1792" s="17"/>
      <c r="D1792" s="17"/>
      <c r="E1792" s="17"/>
      <c r="F1792" s="17"/>
      <c r="G1792" s="50"/>
      <c r="H1792" s="32"/>
      <c r="I1792" s="13"/>
      <c r="J1792" s="50"/>
      <c r="K1792" s="50"/>
      <c r="M1792" s="50"/>
    </row>
    <row r="1793" spans="1:13" x14ac:dyDescent="0.35">
      <c r="A1793" s="48"/>
      <c r="B1793" s="17"/>
      <c r="C1793" s="17"/>
      <c r="D1793" s="17"/>
      <c r="E1793" s="17"/>
      <c r="F1793" s="17"/>
      <c r="G1793" s="50"/>
      <c r="H1793" s="32"/>
      <c r="I1793" s="13"/>
      <c r="J1793" s="50"/>
      <c r="K1793" s="50"/>
      <c r="M1793" s="50"/>
    </row>
    <row r="1794" spans="1:13" x14ac:dyDescent="0.35">
      <c r="A1794" s="48"/>
      <c r="B1794" s="17"/>
      <c r="C1794" s="17"/>
      <c r="D1794" s="17"/>
      <c r="E1794" s="17"/>
      <c r="F1794" s="17"/>
      <c r="G1794" s="50"/>
      <c r="H1794" s="32"/>
      <c r="I1794" s="13"/>
      <c r="J1794" s="50"/>
      <c r="K1794" s="50"/>
      <c r="M1794" s="50"/>
    </row>
    <row r="1795" spans="1:13" x14ac:dyDescent="0.35">
      <c r="A1795" s="48"/>
      <c r="B1795" s="17"/>
      <c r="C1795" s="17"/>
      <c r="D1795" s="17"/>
      <c r="E1795" s="17"/>
      <c r="F1795" s="17"/>
      <c r="G1795" s="50"/>
      <c r="H1795" s="32"/>
      <c r="I1795" s="13"/>
      <c r="J1795" s="50"/>
      <c r="K1795" s="50"/>
      <c r="M1795" s="50"/>
    </row>
    <row r="1796" spans="1:13" x14ac:dyDescent="0.35">
      <c r="A1796" s="48"/>
      <c r="B1796" s="17"/>
      <c r="C1796" s="17"/>
      <c r="D1796" s="17"/>
      <c r="E1796" s="17"/>
      <c r="F1796" s="17"/>
      <c r="G1796" s="50"/>
      <c r="H1796" s="32"/>
      <c r="I1796" s="13"/>
      <c r="J1796" s="50"/>
      <c r="K1796" s="50"/>
      <c r="M1796" s="50"/>
    </row>
    <row r="1797" spans="1:13" x14ac:dyDescent="0.35">
      <c r="A1797" s="48"/>
      <c r="B1797" s="17"/>
      <c r="C1797" s="17"/>
      <c r="D1797" s="17"/>
      <c r="E1797" s="17"/>
      <c r="F1797" s="17"/>
      <c r="G1797" s="50"/>
      <c r="H1797" s="32"/>
      <c r="I1797" s="13"/>
      <c r="J1797" s="50"/>
      <c r="K1797" s="50"/>
      <c r="M1797" s="50"/>
    </row>
    <row r="1798" spans="1:13" x14ac:dyDescent="0.35">
      <c r="A1798" s="48"/>
      <c r="B1798" s="17"/>
      <c r="C1798" s="17"/>
      <c r="D1798" s="17"/>
      <c r="E1798" s="17"/>
      <c r="F1798" s="17"/>
      <c r="G1798" s="50"/>
      <c r="H1798" s="32"/>
      <c r="I1798" s="13"/>
      <c r="J1798" s="50"/>
      <c r="K1798" s="50"/>
      <c r="M1798" s="50"/>
    </row>
    <row r="1799" spans="1:13" x14ac:dyDescent="0.35">
      <c r="A1799" s="48"/>
      <c r="B1799" s="17"/>
      <c r="C1799" s="17"/>
      <c r="D1799" s="17"/>
      <c r="E1799" s="17"/>
      <c r="F1799" s="17"/>
      <c r="G1799" s="50"/>
      <c r="H1799" s="32"/>
      <c r="I1799" s="13"/>
      <c r="J1799" s="50"/>
      <c r="K1799" s="50"/>
      <c r="M1799" s="50"/>
    </row>
    <row r="1800" spans="1:13" x14ac:dyDescent="0.35">
      <c r="A1800" s="48"/>
      <c r="B1800" s="17"/>
      <c r="C1800" s="17"/>
      <c r="D1800" s="17"/>
      <c r="E1800" s="17"/>
      <c r="F1800" s="17"/>
      <c r="G1800" s="50"/>
      <c r="H1800" s="32"/>
      <c r="I1800" s="13"/>
      <c r="J1800" s="50"/>
      <c r="K1800" s="50"/>
      <c r="M1800" s="50"/>
    </row>
    <row r="1801" spans="1:13" x14ac:dyDescent="0.35">
      <c r="A1801" s="48"/>
      <c r="B1801" s="17"/>
      <c r="C1801" s="17"/>
      <c r="D1801" s="17"/>
      <c r="E1801" s="17"/>
      <c r="F1801" s="17"/>
      <c r="G1801" s="50"/>
      <c r="H1801" s="32"/>
      <c r="I1801" s="13"/>
      <c r="J1801" s="50"/>
      <c r="K1801" s="50"/>
      <c r="M1801" s="50"/>
    </row>
    <row r="1802" spans="1:13" x14ac:dyDescent="0.35">
      <c r="A1802" s="48"/>
      <c r="B1802" s="17"/>
      <c r="C1802" s="17"/>
      <c r="D1802" s="17"/>
      <c r="E1802" s="17"/>
      <c r="F1802" s="17"/>
      <c r="G1802" s="50"/>
      <c r="H1802" s="32"/>
      <c r="I1802" s="13"/>
      <c r="J1802" s="50"/>
      <c r="K1802" s="50"/>
      <c r="M1802" s="50"/>
    </row>
    <row r="1803" spans="1:13" x14ac:dyDescent="0.35">
      <c r="A1803" s="48"/>
      <c r="B1803" s="17"/>
      <c r="C1803" s="17"/>
      <c r="D1803" s="17"/>
      <c r="E1803" s="17"/>
      <c r="F1803" s="17"/>
      <c r="G1803" s="50"/>
      <c r="H1803" s="32"/>
      <c r="I1803" s="13"/>
      <c r="J1803" s="50"/>
      <c r="K1803" s="50"/>
      <c r="M1803" s="50"/>
    </row>
    <row r="1804" spans="1:13" x14ac:dyDescent="0.35">
      <c r="A1804" s="48"/>
      <c r="B1804" s="17"/>
      <c r="C1804" s="17"/>
      <c r="D1804" s="17"/>
      <c r="E1804" s="17"/>
      <c r="F1804" s="17"/>
      <c r="G1804" s="50"/>
      <c r="H1804" s="32"/>
      <c r="I1804" s="13"/>
      <c r="J1804" s="50"/>
      <c r="K1804" s="50"/>
      <c r="M1804" s="50"/>
    </row>
    <row r="1805" spans="1:13" x14ac:dyDescent="0.35">
      <c r="A1805" s="48"/>
      <c r="B1805" s="17"/>
      <c r="C1805" s="17"/>
      <c r="D1805" s="17"/>
      <c r="E1805" s="17"/>
      <c r="F1805" s="17"/>
      <c r="G1805" s="50"/>
      <c r="H1805" s="32"/>
      <c r="I1805" s="13"/>
      <c r="J1805" s="50"/>
      <c r="K1805" s="50"/>
      <c r="M1805" s="50"/>
    </row>
    <row r="1806" spans="1:13" x14ac:dyDescent="0.35">
      <c r="A1806" s="48"/>
      <c r="B1806" s="17"/>
      <c r="C1806" s="17"/>
      <c r="D1806" s="17"/>
      <c r="E1806" s="17"/>
      <c r="F1806" s="17"/>
      <c r="G1806" s="50"/>
      <c r="H1806" s="32"/>
      <c r="I1806" s="13"/>
      <c r="J1806" s="50"/>
      <c r="K1806" s="50"/>
      <c r="M1806" s="50"/>
    </row>
    <row r="1807" spans="1:13" x14ac:dyDescent="0.35">
      <c r="A1807" s="48"/>
      <c r="B1807" s="17"/>
      <c r="C1807" s="17"/>
      <c r="D1807" s="17"/>
      <c r="E1807" s="17"/>
      <c r="F1807" s="17"/>
      <c r="G1807" s="50"/>
      <c r="H1807" s="32"/>
      <c r="I1807" s="13"/>
      <c r="J1807" s="50"/>
      <c r="K1807" s="50"/>
      <c r="M1807" s="50"/>
    </row>
    <row r="1808" spans="1:13" x14ac:dyDescent="0.35">
      <c r="A1808" s="48"/>
      <c r="B1808" s="17"/>
      <c r="C1808" s="17"/>
      <c r="D1808" s="17"/>
      <c r="E1808" s="17"/>
      <c r="F1808" s="17"/>
      <c r="G1808" s="50"/>
      <c r="H1808" s="32"/>
      <c r="I1808" s="13"/>
      <c r="J1808" s="50"/>
      <c r="K1808" s="50"/>
      <c r="M1808" s="50"/>
    </row>
    <row r="1809" spans="1:13" x14ac:dyDescent="0.35">
      <c r="A1809" s="48"/>
      <c r="B1809" s="17"/>
      <c r="C1809" s="17"/>
      <c r="D1809" s="17"/>
      <c r="E1809" s="17"/>
      <c r="F1809" s="17"/>
      <c r="G1809" s="50"/>
      <c r="H1809" s="32"/>
      <c r="I1809" s="13"/>
      <c r="J1809" s="50"/>
      <c r="K1809" s="50"/>
      <c r="M1809" s="50"/>
    </row>
    <row r="1810" spans="1:13" x14ac:dyDescent="0.35">
      <c r="A1810" s="48"/>
      <c r="B1810" s="17"/>
      <c r="C1810" s="17"/>
      <c r="D1810" s="17"/>
      <c r="E1810" s="17"/>
      <c r="F1810" s="17"/>
      <c r="G1810" s="50"/>
      <c r="H1810" s="32"/>
      <c r="I1810" s="13"/>
      <c r="J1810" s="50"/>
      <c r="K1810" s="50"/>
      <c r="M1810" s="50"/>
    </row>
    <row r="1811" spans="1:13" x14ac:dyDescent="0.35">
      <c r="A1811" s="48"/>
      <c r="B1811" s="17"/>
      <c r="C1811" s="17"/>
      <c r="D1811" s="17"/>
      <c r="E1811" s="17"/>
      <c r="F1811" s="17"/>
      <c r="G1811" s="50"/>
      <c r="H1811" s="32"/>
      <c r="I1811" s="13"/>
      <c r="J1811" s="50"/>
      <c r="K1811" s="50"/>
      <c r="M1811" s="50"/>
    </row>
    <row r="1812" spans="1:13" x14ac:dyDescent="0.35">
      <c r="A1812" s="48"/>
      <c r="B1812" s="17"/>
      <c r="C1812" s="17"/>
      <c r="D1812" s="17"/>
      <c r="E1812" s="17"/>
      <c r="F1812" s="17"/>
      <c r="G1812" s="50"/>
      <c r="H1812" s="32"/>
      <c r="I1812" s="13"/>
      <c r="J1812" s="50"/>
      <c r="K1812" s="50"/>
      <c r="M1812" s="50"/>
    </row>
    <row r="1813" spans="1:13" x14ac:dyDescent="0.35">
      <c r="A1813" s="48"/>
      <c r="B1813" s="17"/>
      <c r="C1813" s="17"/>
      <c r="D1813" s="17"/>
      <c r="E1813" s="17"/>
      <c r="F1813" s="17"/>
      <c r="G1813" s="50"/>
      <c r="H1813" s="32"/>
      <c r="I1813" s="13"/>
      <c r="J1813" s="50"/>
      <c r="K1813" s="50"/>
      <c r="M1813" s="50"/>
    </row>
    <row r="1814" spans="1:13" x14ac:dyDescent="0.35">
      <c r="A1814" s="48"/>
      <c r="B1814" s="17"/>
      <c r="C1814" s="17"/>
      <c r="D1814" s="17"/>
      <c r="E1814" s="17"/>
      <c r="F1814" s="17"/>
      <c r="G1814" s="50"/>
      <c r="H1814" s="32"/>
      <c r="I1814" s="13"/>
      <c r="J1814" s="50"/>
      <c r="K1814" s="50"/>
      <c r="M1814" s="50"/>
    </row>
    <row r="1815" spans="1:13" x14ac:dyDescent="0.35">
      <c r="A1815" s="48"/>
      <c r="B1815" s="17"/>
      <c r="C1815" s="17"/>
      <c r="D1815" s="17"/>
      <c r="E1815" s="17"/>
      <c r="F1815" s="17"/>
      <c r="G1815" s="50"/>
      <c r="H1815" s="32"/>
      <c r="I1815" s="13"/>
      <c r="J1815" s="50"/>
      <c r="K1815" s="50"/>
      <c r="M1815" s="50"/>
    </row>
    <row r="1816" spans="1:13" x14ac:dyDescent="0.35">
      <c r="A1816" s="48"/>
      <c r="B1816" s="17"/>
      <c r="C1816" s="17"/>
      <c r="D1816" s="17"/>
      <c r="E1816" s="17"/>
      <c r="F1816" s="17"/>
      <c r="G1816" s="50"/>
      <c r="H1816" s="32"/>
      <c r="I1816" s="13"/>
      <c r="J1816" s="50"/>
      <c r="K1816" s="50"/>
      <c r="M1816" s="50"/>
    </row>
    <row r="1817" spans="1:13" x14ac:dyDescent="0.35">
      <c r="A1817" s="48"/>
      <c r="B1817" s="17"/>
      <c r="C1817" s="17"/>
      <c r="D1817" s="17"/>
      <c r="E1817" s="17"/>
      <c r="F1817" s="17"/>
      <c r="G1817" s="50"/>
      <c r="H1817" s="32"/>
      <c r="I1817" s="13"/>
      <c r="J1817" s="50"/>
      <c r="K1817" s="50"/>
      <c r="M1817" s="50"/>
    </row>
    <row r="1818" spans="1:13" x14ac:dyDescent="0.35">
      <c r="A1818" s="48"/>
      <c r="B1818" s="17"/>
      <c r="C1818" s="17"/>
      <c r="D1818" s="17"/>
      <c r="E1818" s="17"/>
      <c r="F1818" s="17"/>
      <c r="G1818" s="50"/>
      <c r="H1818" s="32"/>
      <c r="I1818" s="13"/>
      <c r="J1818" s="50"/>
      <c r="K1818" s="50"/>
      <c r="M1818" s="50"/>
    </row>
    <row r="1819" spans="1:13" x14ac:dyDescent="0.35">
      <c r="A1819" s="48"/>
      <c r="B1819" s="17"/>
      <c r="C1819" s="17"/>
      <c r="D1819" s="17"/>
      <c r="E1819" s="17"/>
      <c r="F1819" s="17"/>
      <c r="G1819" s="50"/>
      <c r="H1819" s="32"/>
      <c r="I1819" s="13"/>
      <c r="J1819" s="50"/>
      <c r="K1819" s="50"/>
      <c r="M1819" s="50"/>
    </row>
    <row r="1820" spans="1:13" x14ac:dyDescent="0.35">
      <c r="A1820" s="48"/>
      <c r="B1820" s="17"/>
      <c r="C1820" s="17"/>
      <c r="D1820" s="17"/>
      <c r="E1820" s="17"/>
      <c r="F1820" s="17"/>
      <c r="G1820" s="50"/>
      <c r="H1820" s="32"/>
      <c r="I1820" s="13"/>
      <c r="J1820" s="50"/>
      <c r="K1820" s="50"/>
      <c r="M1820" s="50"/>
    </row>
    <row r="1821" spans="1:13" x14ac:dyDescent="0.35">
      <c r="A1821" s="48"/>
      <c r="B1821" s="17"/>
      <c r="C1821" s="17"/>
      <c r="D1821" s="17"/>
      <c r="E1821" s="17"/>
      <c r="F1821" s="17"/>
      <c r="G1821" s="50"/>
      <c r="H1821" s="32"/>
      <c r="I1821" s="13"/>
      <c r="J1821" s="50"/>
      <c r="K1821" s="50"/>
      <c r="M1821" s="50"/>
    </row>
    <row r="1822" spans="1:13" x14ac:dyDescent="0.35">
      <c r="A1822" s="48"/>
      <c r="B1822" s="17"/>
      <c r="C1822" s="17"/>
      <c r="D1822" s="17"/>
      <c r="E1822" s="17"/>
      <c r="F1822" s="17"/>
      <c r="G1822" s="50"/>
      <c r="H1822" s="32"/>
      <c r="I1822" s="13"/>
      <c r="J1822" s="50"/>
      <c r="K1822" s="50"/>
      <c r="M1822" s="50"/>
    </row>
    <row r="1823" spans="1:13" x14ac:dyDescent="0.35">
      <c r="A1823" s="48"/>
      <c r="B1823" s="17"/>
      <c r="C1823" s="17"/>
      <c r="D1823" s="17"/>
      <c r="E1823" s="17"/>
      <c r="F1823" s="17"/>
      <c r="G1823" s="50"/>
      <c r="H1823" s="32"/>
      <c r="I1823" s="13"/>
      <c r="J1823" s="50"/>
      <c r="K1823" s="50"/>
      <c r="M1823" s="50"/>
    </row>
    <row r="1824" spans="1:13" x14ac:dyDescent="0.35">
      <c r="A1824" s="48"/>
      <c r="B1824" s="17"/>
      <c r="C1824" s="17"/>
      <c r="D1824" s="17"/>
      <c r="E1824" s="17"/>
      <c r="F1824" s="17"/>
      <c r="G1824" s="50"/>
      <c r="H1824" s="32"/>
      <c r="I1824" s="13"/>
      <c r="J1824" s="50"/>
      <c r="K1824" s="50"/>
      <c r="M1824" s="50"/>
    </row>
    <row r="1825" spans="1:13" x14ac:dyDescent="0.35">
      <c r="A1825" s="48"/>
      <c r="B1825" s="17"/>
      <c r="C1825" s="17"/>
      <c r="D1825" s="17"/>
      <c r="E1825" s="17"/>
      <c r="F1825" s="17"/>
      <c r="G1825" s="50"/>
      <c r="H1825" s="32"/>
      <c r="I1825" s="13"/>
      <c r="J1825" s="50"/>
      <c r="K1825" s="50"/>
      <c r="M1825" s="50"/>
    </row>
    <row r="1826" spans="1:13" x14ac:dyDescent="0.35">
      <c r="A1826" s="48"/>
      <c r="B1826" s="17"/>
      <c r="C1826" s="17"/>
      <c r="D1826" s="17"/>
      <c r="E1826" s="17"/>
      <c r="F1826" s="17"/>
      <c r="G1826" s="50"/>
      <c r="H1826" s="32"/>
      <c r="I1826" s="13"/>
      <c r="J1826" s="50"/>
      <c r="K1826" s="50"/>
      <c r="M1826" s="50"/>
    </row>
    <row r="1827" spans="1:13" x14ac:dyDescent="0.35">
      <c r="A1827" s="48"/>
      <c r="B1827" s="17"/>
      <c r="C1827" s="17"/>
      <c r="D1827" s="17"/>
      <c r="E1827" s="17"/>
      <c r="F1827" s="17"/>
      <c r="G1827" s="50"/>
      <c r="H1827" s="32"/>
      <c r="I1827" s="13"/>
      <c r="J1827" s="50"/>
      <c r="K1827" s="50"/>
      <c r="M1827" s="50"/>
    </row>
    <row r="1828" spans="1:13" x14ac:dyDescent="0.35">
      <c r="A1828" s="48"/>
      <c r="B1828" s="17"/>
      <c r="C1828" s="17"/>
      <c r="D1828" s="17"/>
      <c r="E1828" s="17"/>
      <c r="F1828" s="17"/>
      <c r="G1828" s="50"/>
      <c r="H1828" s="32"/>
      <c r="I1828" s="13"/>
      <c r="J1828" s="50"/>
      <c r="K1828" s="50"/>
      <c r="M1828" s="50"/>
    </row>
    <row r="1829" spans="1:13" x14ac:dyDescent="0.35">
      <c r="A1829" s="48"/>
      <c r="B1829" s="17"/>
      <c r="C1829" s="17"/>
      <c r="D1829" s="17"/>
      <c r="E1829" s="17"/>
      <c r="F1829" s="17"/>
      <c r="G1829" s="50"/>
      <c r="H1829" s="32"/>
      <c r="I1829" s="13"/>
      <c r="J1829" s="50"/>
      <c r="K1829" s="50"/>
      <c r="M1829" s="50"/>
    </row>
    <row r="1830" spans="1:13" x14ac:dyDescent="0.35">
      <c r="A1830" s="48"/>
      <c r="B1830" s="17"/>
      <c r="C1830" s="17"/>
      <c r="D1830" s="17"/>
      <c r="E1830" s="17"/>
      <c r="F1830" s="17"/>
      <c r="G1830" s="50"/>
      <c r="H1830" s="32"/>
      <c r="I1830" s="13"/>
      <c r="J1830" s="50"/>
      <c r="K1830" s="50"/>
      <c r="M1830" s="50"/>
    </row>
    <row r="1831" spans="1:13" x14ac:dyDescent="0.35">
      <c r="A1831" s="48"/>
      <c r="B1831" s="17"/>
      <c r="C1831" s="17"/>
      <c r="D1831" s="17"/>
      <c r="E1831" s="17"/>
      <c r="F1831" s="17"/>
      <c r="G1831" s="50"/>
      <c r="H1831" s="32"/>
      <c r="I1831" s="13"/>
      <c r="J1831" s="50"/>
      <c r="K1831" s="50"/>
      <c r="M1831" s="50"/>
    </row>
    <row r="1832" spans="1:13" x14ac:dyDescent="0.35">
      <c r="A1832" s="48"/>
      <c r="B1832" s="17"/>
      <c r="C1832" s="17"/>
      <c r="D1832" s="17"/>
      <c r="E1832" s="17"/>
      <c r="F1832" s="17"/>
      <c r="G1832" s="50"/>
      <c r="H1832" s="32"/>
      <c r="I1832" s="13"/>
      <c r="J1832" s="50"/>
      <c r="K1832" s="50"/>
      <c r="M1832" s="50"/>
    </row>
    <row r="1833" spans="1:13" x14ac:dyDescent="0.35">
      <c r="A1833" s="48"/>
      <c r="B1833" s="17"/>
      <c r="C1833" s="17"/>
      <c r="D1833" s="17"/>
      <c r="E1833" s="17"/>
      <c r="F1833" s="17"/>
      <c r="G1833" s="50"/>
      <c r="H1833" s="32"/>
      <c r="I1833" s="13"/>
      <c r="J1833" s="50"/>
      <c r="K1833" s="50"/>
      <c r="M1833" s="50"/>
    </row>
    <row r="1834" spans="1:13" x14ac:dyDescent="0.35">
      <c r="A1834" s="48"/>
      <c r="B1834" s="17"/>
      <c r="C1834" s="17"/>
      <c r="D1834" s="17"/>
      <c r="E1834" s="17"/>
      <c r="F1834" s="17"/>
      <c r="G1834" s="50"/>
      <c r="H1834" s="32"/>
      <c r="I1834" s="13"/>
      <c r="J1834" s="50"/>
      <c r="K1834" s="50"/>
      <c r="M1834" s="50"/>
    </row>
    <row r="1835" spans="1:13" x14ac:dyDescent="0.35">
      <c r="A1835" s="48"/>
      <c r="B1835" s="17"/>
      <c r="C1835" s="17"/>
      <c r="D1835" s="17"/>
      <c r="E1835" s="17"/>
      <c r="F1835" s="17"/>
      <c r="G1835" s="50"/>
      <c r="H1835" s="32"/>
      <c r="I1835" s="13"/>
      <c r="J1835" s="50"/>
      <c r="K1835" s="50"/>
      <c r="M1835" s="50"/>
    </row>
    <row r="1836" spans="1:13" x14ac:dyDescent="0.35">
      <c r="A1836" s="48"/>
      <c r="B1836" s="17"/>
      <c r="C1836" s="17"/>
      <c r="D1836" s="17"/>
      <c r="E1836" s="17"/>
      <c r="F1836" s="17"/>
      <c r="G1836" s="50"/>
      <c r="H1836" s="32"/>
      <c r="I1836" s="13"/>
      <c r="J1836" s="50"/>
      <c r="K1836" s="50"/>
      <c r="M1836" s="50"/>
    </row>
    <row r="1837" spans="1:13" x14ac:dyDescent="0.35">
      <c r="A1837" s="48"/>
      <c r="B1837" s="17"/>
      <c r="C1837" s="17"/>
      <c r="D1837" s="17"/>
      <c r="E1837" s="17"/>
      <c r="F1837" s="17"/>
      <c r="G1837" s="50"/>
      <c r="H1837" s="32"/>
      <c r="I1837" s="13"/>
      <c r="J1837" s="50"/>
      <c r="K1837" s="50"/>
      <c r="M1837" s="50"/>
    </row>
    <row r="1838" spans="1:13" x14ac:dyDescent="0.35">
      <c r="A1838" s="48"/>
      <c r="B1838" s="17"/>
      <c r="C1838" s="17"/>
      <c r="D1838" s="17"/>
      <c r="E1838" s="17"/>
      <c r="F1838" s="17"/>
      <c r="G1838" s="50"/>
      <c r="H1838" s="32"/>
      <c r="I1838" s="13"/>
      <c r="J1838" s="50"/>
      <c r="K1838" s="50"/>
      <c r="M1838" s="50"/>
    </row>
    <row r="1839" spans="1:13" x14ac:dyDescent="0.35">
      <c r="A1839" s="48"/>
      <c r="B1839" s="17"/>
      <c r="C1839" s="17"/>
      <c r="D1839" s="17"/>
      <c r="E1839" s="17"/>
      <c r="F1839" s="17"/>
      <c r="G1839" s="50"/>
      <c r="H1839" s="32"/>
      <c r="I1839" s="13"/>
      <c r="J1839" s="50"/>
      <c r="K1839" s="50"/>
      <c r="M1839" s="50"/>
    </row>
    <row r="1840" spans="1:13" x14ac:dyDescent="0.35">
      <c r="A1840" s="48"/>
      <c r="B1840" s="17"/>
      <c r="C1840" s="17"/>
      <c r="D1840" s="17"/>
      <c r="E1840" s="17"/>
      <c r="F1840" s="17"/>
      <c r="G1840" s="50"/>
      <c r="H1840" s="32"/>
      <c r="I1840" s="13"/>
      <c r="J1840" s="50"/>
      <c r="K1840" s="50"/>
      <c r="M1840" s="50"/>
    </row>
    <row r="1841" spans="1:13" x14ac:dyDescent="0.35">
      <c r="A1841" s="48"/>
      <c r="B1841" s="17"/>
      <c r="C1841" s="17"/>
      <c r="D1841" s="17"/>
      <c r="E1841" s="17"/>
      <c r="F1841" s="17"/>
      <c r="G1841" s="50"/>
      <c r="H1841" s="32"/>
      <c r="I1841" s="13"/>
      <c r="J1841" s="50"/>
      <c r="K1841" s="50"/>
      <c r="M1841" s="50"/>
    </row>
    <row r="1842" spans="1:13" x14ac:dyDescent="0.35">
      <c r="A1842" s="48"/>
      <c r="B1842" s="17"/>
      <c r="C1842" s="17"/>
      <c r="D1842" s="17"/>
      <c r="E1842" s="17"/>
      <c r="F1842" s="17"/>
      <c r="G1842" s="50"/>
      <c r="H1842" s="32"/>
      <c r="I1842" s="13"/>
      <c r="J1842" s="50"/>
      <c r="K1842" s="50"/>
      <c r="M1842" s="50"/>
    </row>
    <row r="1843" spans="1:13" x14ac:dyDescent="0.35">
      <c r="A1843" s="48"/>
      <c r="B1843" s="17"/>
      <c r="C1843" s="17"/>
      <c r="D1843" s="17"/>
      <c r="E1843" s="17"/>
      <c r="F1843" s="17"/>
      <c r="G1843" s="50"/>
      <c r="H1843" s="32"/>
      <c r="I1843" s="13"/>
      <c r="J1843" s="50"/>
      <c r="K1843" s="50"/>
      <c r="M1843" s="50"/>
    </row>
    <row r="1844" spans="1:13" x14ac:dyDescent="0.35">
      <c r="A1844" s="48"/>
      <c r="B1844" s="17"/>
      <c r="C1844" s="17"/>
      <c r="D1844" s="17"/>
      <c r="E1844" s="17"/>
      <c r="F1844" s="17"/>
      <c r="G1844" s="50"/>
      <c r="H1844" s="32"/>
      <c r="I1844" s="13"/>
      <c r="J1844" s="50"/>
      <c r="K1844" s="50"/>
      <c r="M1844" s="50"/>
    </row>
    <row r="1845" spans="1:13" x14ac:dyDescent="0.35">
      <c r="A1845" s="48"/>
      <c r="B1845" s="17"/>
      <c r="C1845" s="17"/>
      <c r="D1845" s="17"/>
      <c r="E1845" s="17"/>
      <c r="F1845" s="17"/>
      <c r="G1845" s="50"/>
      <c r="H1845" s="32"/>
      <c r="I1845" s="13"/>
      <c r="J1845" s="50"/>
      <c r="K1845" s="50"/>
      <c r="M1845" s="50"/>
    </row>
    <row r="1846" spans="1:13" x14ac:dyDescent="0.35">
      <c r="A1846" s="48"/>
      <c r="B1846" s="17"/>
      <c r="C1846" s="17"/>
      <c r="D1846" s="17"/>
      <c r="E1846" s="17"/>
      <c r="F1846" s="17"/>
      <c r="G1846" s="50"/>
      <c r="H1846" s="32"/>
      <c r="I1846" s="13"/>
      <c r="J1846" s="50"/>
      <c r="K1846" s="50"/>
      <c r="M1846" s="50"/>
    </row>
    <row r="1847" spans="1:13" x14ac:dyDescent="0.35">
      <c r="A1847" s="48"/>
      <c r="B1847" s="17"/>
      <c r="C1847" s="17"/>
      <c r="D1847" s="17"/>
      <c r="E1847" s="17"/>
      <c r="F1847" s="17"/>
      <c r="G1847" s="50"/>
      <c r="H1847" s="32"/>
      <c r="I1847" s="13"/>
      <c r="J1847" s="50"/>
      <c r="K1847" s="50"/>
      <c r="M1847" s="50"/>
    </row>
    <row r="1848" spans="1:13" x14ac:dyDescent="0.35">
      <c r="A1848" s="48"/>
      <c r="B1848" s="17"/>
      <c r="C1848" s="17"/>
      <c r="D1848" s="17"/>
      <c r="E1848" s="17"/>
      <c r="F1848" s="17"/>
      <c r="G1848" s="50"/>
      <c r="H1848" s="32"/>
      <c r="I1848" s="13"/>
      <c r="J1848" s="50"/>
      <c r="K1848" s="50"/>
      <c r="M1848" s="50"/>
    </row>
    <row r="1849" spans="1:13" x14ac:dyDescent="0.35">
      <c r="A1849" s="48"/>
      <c r="B1849" s="17"/>
      <c r="C1849" s="17"/>
      <c r="D1849" s="17"/>
      <c r="E1849" s="17"/>
      <c r="F1849" s="17"/>
      <c r="G1849" s="50"/>
      <c r="H1849" s="32"/>
      <c r="I1849" s="13"/>
      <c r="J1849" s="50"/>
      <c r="K1849" s="50"/>
      <c r="M1849" s="50"/>
    </row>
    <row r="1850" spans="1:13" x14ac:dyDescent="0.35">
      <c r="A1850" s="48"/>
      <c r="B1850" s="17"/>
      <c r="C1850" s="17"/>
      <c r="D1850" s="17"/>
      <c r="E1850" s="17"/>
      <c r="F1850" s="17"/>
      <c r="G1850" s="50"/>
      <c r="H1850" s="32"/>
      <c r="I1850" s="13"/>
      <c r="J1850" s="50"/>
      <c r="K1850" s="50"/>
      <c r="M1850" s="50"/>
    </row>
    <row r="1851" spans="1:13" x14ac:dyDescent="0.35">
      <c r="A1851" s="48"/>
      <c r="B1851" s="17"/>
      <c r="C1851" s="17"/>
      <c r="D1851" s="17"/>
      <c r="E1851" s="17"/>
      <c r="F1851" s="17"/>
      <c r="G1851" s="50"/>
      <c r="H1851" s="32"/>
      <c r="I1851" s="13"/>
      <c r="J1851" s="50"/>
      <c r="K1851" s="50"/>
      <c r="M1851" s="50"/>
    </row>
    <row r="1852" spans="1:13" x14ac:dyDescent="0.35">
      <c r="A1852" s="48"/>
      <c r="B1852" s="17"/>
      <c r="C1852" s="17"/>
      <c r="D1852" s="17"/>
      <c r="E1852" s="17"/>
      <c r="F1852" s="17"/>
      <c r="G1852" s="50"/>
      <c r="H1852" s="32"/>
      <c r="I1852" s="13"/>
      <c r="J1852" s="50"/>
      <c r="K1852" s="50"/>
      <c r="M1852" s="50"/>
    </row>
    <row r="1853" spans="1:13" x14ac:dyDescent="0.35">
      <c r="A1853" s="48"/>
      <c r="B1853" s="17"/>
      <c r="C1853" s="17"/>
      <c r="D1853" s="17"/>
      <c r="E1853" s="17"/>
      <c r="F1853" s="17"/>
      <c r="G1853" s="50"/>
      <c r="H1853" s="32"/>
      <c r="I1853" s="13"/>
      <c r="J1853" s="50"/>
      <c r="K1853" s="50"/>
      <c r="M1853" s="50"/>
    </row>
    <row r="1854" spans="1:13" x14ac:dyDescent="0.35">
      <c r="A1854" s="48"/>
      <c r="B1854" s="17"/>
      <c r="C1854" s="17"/>
      <c r="D1854" s="17"/>
      <c r="E1854" s="17"/>
      <c r="F1854" s="17"/>
      <c r="G1854" s="50"/>
      <c r="H1854" s="32"/>
      <c r="I1854" s="13"/>
      <c r="J1854" s="50"/>
      <c r="K1854" s="50"/>
      <c r="M1854" s="50"/>
    </row>
    <row r="1855" spans="1:13" x14ac:dyDescent="0.35">
      <c r="A1855" s="48"/>
      <c r="B1855" s="17"/>
      <c r="C1855" s="17"/>
      <c r="D1855" s="17"/>
      <c r="E1855" s="17"/>
      <c r="F1855" s="17"/>
      <c r="G1855" s="50"/>
      <c r="H1855" s="32"/>
      <c r="I1855" s="13"/>
      <c r="J1855" s="50"/>
      <c r="K1855" s="50"/>
      <c r="M1855" s="50"/>
    </row>
    <row r="1856" spans="1:13" x14ac:dyDescent="0.35">
      <c r="A1856" s="48"/>
      <c r="B1856" s="17"/>
      <c r="C1856" s="17"/>
      <c r="D1856" s="17"/>
      <c r="E1856" s="17"/>
      <c r="F1856" s="17"/>
      <c r="G1856" s="50"/>
      <c r="H1856" s="32"/>
      <c r="I1856" s="13"/>
      <c r="J1856" s="50"/>
      <c r="K1856" s="50"/>
      <c r="M1856" s="50"/>
    </row>
    <row r="1857" spans="1:13" x14ac:dyDescent="0.35">
      <c r="A1857" s="48"/>
      <c r="B1857" s="17"/>
      <c r="C1857" s="17"/>
      <c r="D1857" s="17"/>
      <c r="E1857" s="17"/>
      <c r="F1857" s="17"/>
      <c r="G1857" s="50"/>
      <c r="H1857" s="32"/>
      <c r="I1857" s="13"/>
      <c r="J1857" s="50"/>
      <c r="K1857" s="50"/>
      <c r="M1857" s="50"/>
    </row>
    <row r="1858" spans="1:13" x14ac:dyDescent="0.35">
      <c r="A1858" s="48"/>
      <c r="B1858" s="17"/>
      <c r="C1858" s="17"/>
      <c r="D1858" s="17"/>
      <c r="E1858" s="17"/>
      <c r="F1858" s="17"/>
      <c r="G1858" s="50"/>
      <c r="H1858" s="32"/>
      <c r="I1858" s="13"/>
      <c r="J1858" s="50"/>
      <c r="K1858" s="50"/>
      <c r="M1858" s="50"/>
    </row>
    <row r="1859" spans="1:13" x14ac:dyDescent="0.35">
      <c r="A1859" s="48"/>
      <c r="B1859" s="17"/>
      <c r="C1859" s="17"/>
      <c r="D1859" s="17"/>
      <c r="E1859" s="17"/>
      <c r="F1859" s="17"/>
      <c r="G1859" s="50"/>
      <c r="H1859" s="32"/>
      <c r="I1859" s="13"/>
      <c r="J1859" s="50"/>
      <c r="K1859" s="50"/>
      <c r="M1859" s="50"/>
    </row>
    <row r="1860" spans="1:13" x14ac:dyDescent="0.35">
      <c r="A1860" s="48"/>
      <c r="B1860" s="17"/>
      <c r="C1860" s="17"/>
      <c r="D1860" s="17"/>
      <c r="E1860" s="17"/>
      <c r="F1860" s="17"/>
      <c r="G1860" s="50"/>
      <c r="H1860" s="32"/>
      <c r="I1860" s="13"/>
      <c r="J1860" s="50"/>
      <c r="K1860" s="50"/>
      <c r="M1860" s="50"/>
    </row>
    <row r="1861" spans="1:13" x14ac:dyDescent="0.35">
      <c r="A1861" s="48"/>
      <c r="B1861" s="17"/>
      <c r="C1861" s="17"/>
      <c r="D1861" s="17"/>
      <c r="E1861" s="17"/>
      <c r="F1861" s="17"/>
      <c r="G1861" s="50"/>
      <c r="H1861" s="32"/>
      <c r="I1861" s="13"/>
      <c r="J1861" s="50"/>
      <c r="K1861" s="50"/>
      <c r="M1861" s="50"/>
    </row>
    <row r="1862" spans="1:13" x14ac:dyDescent="0.35">
      <c r="A1862" s="48"/>
      <c r="B1862" s="17"/>
      <c r="C1862" s="17"/>
      <c r="D1862" s="17"/>
      <c r="E1862" s="17"/>
      <c r="F1862" s="17"/>
      <c r="G1862" s="50"/>
      <c r="H1862" s="32"/>
      <c r="I1862" s="13"/>
      <c r="J1862" s="50"/>
      <c r="K1862" s="50"/>
      <c r="M1862" s="50"/>
    </row>
    <row r="1863" spans="1:13" x14ac:dyDescent="0.35">
      <c r="A1863" s="48"/>
      <c r="B1863" s="17"/>
      <c r="C1863" s="17"/>
      <c r="D1863" s="17"/>
      <c r="E1863" s="17"/>
      <c r="F1863" s="17"/>
      <c r="G1863" s="50"/>
      <c r="H1863" s="32"/>
      <c r="I1863" s="13"/>
      <c r="J1863" s="50"/>
      <c r="K1863" s="50"/>
      <c r="M1863" s="50"/>
    </row>
    <row r="1864" spans="1:13" x14ac:dyDescent="0.35">
      <c r="A1864" s="48"/>
      <c r="B1864" s="17"/>
      <c r="C1864" s="17"/>
      <c r="D1864" s="17"/>
      <c r="E1864" s="17"/>
      <c r="F1864" s="17"/>
      <c r="G1864" s="50"/>
      <c r="H1864" s="32"/>
      <c r="I1864" s="13"/>
      <c r="J1864" s="50"/>
      <c r="K1864" s="50"/>
      <c r="M1864" s="50"/>
    </row>
    <row r="1865" spans="1:13" x14ac:dyDescent="0.35">
      <c r="A1865" s="48"/>
      <c r="B1865" s="17"/>
      <c r="C1865" s="17"/>
      <c r="D1865" s="17"/>
      <c r="E1865" s="17"/>
      <c r="F1865" s="17"/>
      <c r="G1865" s="50"/>
      <c r="H1865" s="32"/>
      <c r="I1865" s="13"/>
      <c r="J1865" s="50"/>
      <c r="K1865" s="50"/>
      <c r="M1865" s="50"/>
    </row>
    <row r="1866" spans="1:13" x14ac:dyDescent="0.35">
      <c r="A1866" s="48"/>
      <c r="B1866" s="17"/>
      <c r="C1866" s="17"/>
      <c r="D1866" s="17"/>
      <c r="E1866" s="17"/>
      <c r="F1866" s="17"/>
      <c r="G1866" s="50"/>
      <c r="H1866" s="32"/>
      <c r="I1866" s="13"/>
      <c r="J1866" s="50"/>
      <c r="K1866" s="50"/>
      <c r="M1866" s="50"/>
    </row>
    <row r="1867" spans="1:13" x14ac:dyDescent="0.35">
      <c r="A1867" s="48"/>
      <c r="B1867" s="17"/>
      <c r="C1867" s="17"/>
      <c r="D1867" s="17"/>
      <c r="E1867" s="17"/>
      <c r="F1867" s="17"/>
      <c r="G1867" s="50"/>
      <c r="H1867" s="32"/>
      <c r="I1867" s="13"/>
      <c r="J1867" s="50"/>
      <c r="K1867" s="50"/>
      <c r="M1867" s="50"/>
    </row>
    <row r="1868" spans="1:13" x14ac:dyDescent="0.35">
      <c r="A1868" s="48"/>
      <c r="B1868" s="17"/>
      <c r="C1868" s="17"/>
      <c r="D1868" s="17"/>
      <c r="E1868" s="17"/>
      <c r="F1868" s="17"/>
      <c r="G1868" s="50"/>
      <c r="H1868" s="32"/>
      <c r="I1868" s="13"/>
      <c r="J1868" s="50"/>
      <c r="K1868" s="50"/>
      <c r="M1868" s="50"/>
    </row>
    <row r="1869" spans="1:13" x14ac:dyDescent="0.35">
      <c r="A1869" s="48"/>
      <c r="B1869" s="17"/>
      <c r="C1869" s="17"/>
      <c r="D1869" s="17"/>
      <c r="E1869" s="17"/>
      <c r="F1869" s="17"/>
      <c r="G1869" s="50"/>
      <c r="H1869" s="32"/>
      <c r="I1869" s="13"/>
      <c r="J1869" s="50"/>
      <c r="K1869" s="50"/>
      <c r="M1869" s="50"/>
    </row>
    <row r="1870" spans="1:13" x14ac:dyDescent="0.35">
      <c r="A1870" s="48"/>
      <c r="B1870" s="17"/>
      <c r="C1870" s="17"/>
      <c r="D1870" s="17"/>
      <c r="E1870" s="17"/>
      <c r="F1870" s="17"/>
      <c r="G1870" s="50"/>
      <c r="H1870" s="32"/>
      <c r="I1870" s="13"/>
      <c r="J1870" s="50"/>
      <c r="K1870" s="50"/>
      <c r="M1870" s="50"/>
    </row>
    <row r="1871" spans="1:13" x14ac:dyDescent="0.35">
      <c r="A1871" s="48"/>
      <c r="B1871" s="17"/>
      <c r="C1871" s="17"/>
      <c r="D1871" s="17"/>
      <c r="E1871" s="17"/>
      <c r="F1871" s="17"/>
      <c r="G1871" s="50"/>
      <c r="H1871" s="32"/>
      <c r="I1871" s="13"/>
      <c r="J1871" s="50"/>
      <c r="K1871" s="50"/>
      <c r="M1871" s="50"/>
    </row>
    <row r="1872" spans="1:13" x14ac:dyDescent="0.35">
      <c r="A1872" s="48"/>
      <c r="B1872" s="17"/>
      <c r="C1872" s="17"/>
      <c r="D1872" s="17"/>
      <c r="E1872" s="17"/>
      <c r="F1872" s="17"/>
      <c r="G1872" s="50"/>
      <c r="H1872" s="32"/>
      <c r="I1872" s="13"/>
      <c r="J1872" s="50"/>
      <c r="K1872" s="50"/>
      <c r="M1872" s="50"/>
    </row>
    <row r="1873" spans="1:13" x14ac:dyDescent="0.35">
      <c r="A1873" s="48"/>
      <c r="B1873" s="17"/>
      <c r="C1873" s="17"/>
      <c r="D1873" s="17"/>
      <c r="E1873" s="17"/>
      <c r="F1873" s="17"/>
      <c r="G1873" s="50"/>
      <c r="H1873" s="32"/>
      <c r="I1873" s="13"/>
      <c r="J1873" s="50"/>
      <c r="K1873" s="50"/>
      <c r="M1873" s="50"/>
    </row>
    <row r="1874" spans="1:13" x14ac:dyDescent="0.35">
      <c r="A1874" s="48"/>
      <c r="B1874" s="17"/>
      <c r="C1874" s="17"/>
      <c r="D1874" s="17"/>
      <c r="E1874" s="17"/>
      <c r="F1874" s="17"/>
      <c r="G1874" s="50"/>
      <c r="H1874" s="32"/>
      <c r="I1874" s="13"/>
      <c r="J1874" s="50"/>
      <c r="K1874" s="50"/>
      <c r="M1874" s="50"/>
    </row>
    <row r="1875" spans="1:13" x14ac:dyDescent="0.35">
      <c r="A1875" s="48"/>
      <c r="B1875" s="17"/>
      <c r="C1875" s="17"/>
      <c r="D1875" s="17"/>
      <c r="E1875" s="17"/>
      <c r="F1875" s="17"/>
      <c r="G1875" s="50"/>
      <c r="H1875" s="32"/>
      <c r="I1875" s="13"/>
      <c r="J1875" s="50"/>
      <c r="K1875" s="50"/>
      <c r="M1875" s="50"/>
    </row>
    <row r="1876" spans="1:13" x14ac:dyDescent="0.35">
      <c r="A1876" s="48"/>
      <c r="B1876" s="17"/>
      <c r="C1876" s="17"/>
      <c r="D1876" s="17"/>
      <c r="E1876" s="17"/>
      <c r="F1876" s="17"/>
      <c r="G1876" s="50"/>
      <c r="H1876" s="32"/>
      <c r="I1876" s="13"/>
      <c r="J1876" s="50"/>
      <c r="K1876" s="50"/>
      <c r="M1876" s="50"/>
    </row>
    <row r="1877" spans="1:13" x14ac:dyDescent="0.35">
      <c r="A1877" s="48"/>
      <c r="B1877" s="17"/>
      <c r="C1877" s="17"/>
      <c r="D1877" s="17"/>
      <c r="E1877" s="17"/>
      <c r="F1877" s="17"/>
      <c r="G1877" s="50"/>
      <c r="H1877" s="32"/>
      <c r="I1877" s="13"/>
      <c r="J1877" s="50"/>
      <c r="K1877" s="50"/>
      <c r="M1877" s="50"/>
    </row>
    <row r="1878" spans="1:13" x14ac:dyDescent="0.35">
      <c r="A1878" s="48"/>
      <c r="B1878" s="17"/>
      <c r="C1878" s="17"/>
      <c r="D1878" s="17"/>
      <c r="E1878" s="17"/>
      <c r="F1878" s="17"/>
      <c r="G1878" s="50"/>
      <c r="H1878" s="32"/>
      <c r="I1878" s="13"/>
      <c r="J1878" s="50"/>
      <c r="K1878" s="50"/>
      <c r="M1878" s="50"/>
    </row>
    <row r="1879" spans="1:13" x14ac:dyDescent="0.35">
      <c r="A1879" s="48"/>
      <c r="B1879" s="17"/>
      <c r="C1879" s="17"/>
      <c r="D1879" s="17"/>
      <c r="E1879" s="17"/>
      <c r="F1879" s="17"/>
      <c r="G1879" s="50"/>
      <c r="H1879" s="32"/>
      <c r="I1879" s="13"/>
      <c r="J1879" s="50"/>
      <c r="K1879" s="50"/>
      <c r="M1879" s="50"/>
    </row>
    <row r="1880" spans="1:13" x14ac:dyDescent="0.35">
      <c r="A1880" s="48"/>
      <c r="B1880" s="17"/>
      <c r="C1880" s="17"/>
      <c r="D1880" s="17"/>
      <c r="E1880" s="17"/>
      <c r="F1880" s="17"/>
      <c r="G1880" s="50"/>
      <c r="H1880" s="32"/>
      <c r="I1880" s="13"/>
      <c r="J1880" s="50"/>
      <c r="K1880" s="50"/>
      <c r="M1880" s="50"/>
    </row>
    <row r="1881" spans="1:13" x14ac:dyDescent="0.35">
      <c r="A1881" s="48"/>
      <c r="B1881" s="17"/>
      <c r="C1881" s="17"/>
      <c r="D1881" s="17"/>
      <c r="E1881" s="17"/>
      <c r="F1881" s="17"/>
      <c r="G1881" s="50"/>
      <c r="H1881" s="32"/>
      <c r="I1881" s="13"/>
      <c r="J1881" s="50"/>
      <c r="K1881" s="50"/>
      <c r="M1881" s="50"/>
    </row>
    <row r="1882" spans="1:13" x14ac:dyDescent="0.35">
      <c r="A1882" s="48"/>
      <c r="B1882" s="17"/>
      <c r="C1882" s="17"/>
      <c r="D1882" s="17"/>
      <c r="E1882" s="17"/>
      <c r="F1882" s="17"/>
      <c r="G1882" s="50"/>
      <c r="H1882" s="32"/>
      <c r="I1882" s="13"/>
      <c r="J1882" s="50"/>
      <c r="K1882" s="50"/>
      <c r="M1882" s="50"/>
    </row>
    <row r="1883" spans="1:13" x14ac:dyDescent="0.35">
      <c r="A1883" s="48"/>
      <c r="B1883" s="17"/>
      <c r="C1883" s="17"/>
      <c r="D1883" s="17"/>
      <c r="E1883" s="17"/>
      <c r="F1883" s="17"/>
      <c r="G1883" s="50"/>
      <c r="H1883" s="32"/>
      <c r="I1883" s="13"/>
      <c r="J1883" s="50"/>
      <c r="K1883" s="50"/>
      <c r="M1883" s="50"/>
    </row>
    <row r="1884" spans="1:13" x14ac:dyDescent="0.35">
      <c r="A1884" s="48"/>
      <c r="B1884" s="17"/>
      <c r="C1884" s="17"/>
      <c r="D1884" s="17"/>
      <c r="E1884" s="17"/>
      <c r="F1884" s="17"/>
      <c r="G1884" s="50"/>
      <c r="H1884" s="32"/>
      <c r="I1884" s="13"/>
      <c r="J1884" s="50"/>
      <c r="K1884" s="50"/>
      <c r="M1884" s="50"/>
    </row>
    <row r="1885" spans="1:13" x14ac:dyDescent="0.35">
      <c r="A1885" s="48"/>
      <c r="B1885" s="17"/>
      <c r="C1885" s="17"/>
      <c r="D1885" s="17"/>
      <c r="E1885" s="17"/>
      <c r="F1885" s="17"/>
      <c r="G1885" s="50"/>
      <c r="H1885" s="32"/>
      <c r="I1885" s="13"/>
      <c r="J1885" s="50"/>
      <c r="K1885" s="50"/>
      <c r="M1885" s="50"/>
    </row>
    <row r="1886" spans="1:13" x14ac:dyDescent="0.35">
      <c r="A1886" s="48"/>
      <c r="B1886" s="17"/>
      <c r="C1886" s="17"/>
      <c r="D1886" s="17"/>
      <c r="E1886" s="17"/>
      <c r="F1886" s="17"/>
      <c r="G1886" s="50"/>
      <c r="H1886" s="32"/>
      <c r="I1886" s="13"/>
      <c r="J1886" s="50"/>
      <c r="K1886" s="50"/>
      <c r="M1886" s="50"/>
    </row>
    <row r="1887" spans="1:13" x14ac:dyDescent="0.35">
      <c r="A1887" s="48"/>
      <c r="B1887" s="17"/>
      <c r="C1887" s="17"/>
      <c r="D1887" s="17"/>
      <c r="E1887" s="17"/>
      <c r="F1887" s="17"/>
      <c r="G1887" s="50"/>
      <c r="H1887" s="32"/>
      <c r="I1887" s="13"/>
      <c r="J1887" s="50"/>
      <c r="K1887" s="50"/>
      <c r="M1887" s="50"/>
    </row>
    <row r="1888" spans="1:13" x14ac:dyDescent="0.35">
      <c r="A1888" s="48"/>
      <c r="B1888" s="17"/>
      <c r="C1888" s="17"/>
      <c r="D1888" s="17"/>
      <c r="E1888" s="17"/>
      <c r="F1888" s="17"/>
      <c r="G1888" s="50"/>
      <c r="H1888" s="32"/>
      <c r="I1888" s="13"/>
      <c r="J1888" s="50"/>
      <c r="K1888" s="50"/>
      <c r="M1888" s="50"/>
    </row>
    <row r="1889" spans="1:13" x14ac:dyDescent="0.35">
      <c r="A1889" s="48"/>
      <c r="B1889" s="17"/>
      <c r="C1889" s="17"/>
      <c r="D1889" s="17"/>
      <c r="E1889" s="17"/>
      <c r="F1889" s="17"/>
      <c r="G1889" s="50"/>
      <c r="H1889" s="32"/>
      <c r="I1889" s="13"/>
      <c r="J1889" s="50"/>
      <c r="K1889" s="50"/>
      <c r="M1889" s="50"/>
    </row>
    <row r="1890" spans="1:13" x14ac:dyDescent="0.35">
      <c r="A1890" s="48"/>
      <c r="B1890" s="17"/>
      <c r="C1890" s="17"/>
      <c r="D1890" s="17"/>
      <c r="E1890" s="17"/>
      <c r="F1890" s="17"/>
      <c r="G1890" s="50"/>
      <c r="H1890" s="32"/>
      <c r="I1890" s="13"/>
      <c r="J1890" s="50"/>
      <c r="K1890" s="50"/>
      <c r="M1890" s="50"/>
    </row>
    <row r="1891" spans="1:13" x14ac:dyDescent="0.35">
      <c r="A1891" s="48"/>
      <c r="B1891" s="17"/>
      <c r="C1891" s="17"/>
      <c r="D1891" s="17"/>
      <c r="E1891" s="17"/>
      <c r="F1891" s="17"/>
      <c r="G1891" s="50"/>
      <c r="H1891" s="32"/>
      <c r="I1891" s="13"/>
      <c r="J1891" s="50"/>
      <c r="K1891" s="50"/>
      <c r="M1891" s="50"/>
    </row>
    <row r="1892" spans="1:13" x14ac:dyDescent="0.35">
      <c r="A1892" s="48"/>
      <c r="B1892" s="17"/>
      <c r="C1892" s="17"/>
      <c r="D1892" s="17"/>
      <c r="E1892" s="17"/>
      <c r="F1892" s="17"/>
      <c r="G1892" s="50"/>
      <c r="H1892" s="32"/>
      <c r="I1892" s="13"/>
      <c r="J1892" s="50"/>
      <c r="K1892" s="50"/>
      <c r="M1892" s="50"/>
    </row>
    <row r="1893" spans="1:13" x14ac:dyDescent="0.35">
      <c r="A1893" s="48"/>
      <c r="B1893" s="17"/>
      <c r="C1893" s="17"/>
      <c r="D1893" s="17"/>
      <c r="E1893" s="17"/>
      <c r="F1893" s="17"/>
      <c r="G1893" s="50"/>
      <c r="H1893" s="32"/>
      <c r="I1893" s="13"/>
      <c r="J1893" s="50"/>
      <c r="K1893" s="50"/>
      <c r="M1893" s="50"/>
    </row>
    <row r="1894" spans="1:13" x14ac:dyDescent="0.35">
      <c r="A1894" s="48"/>
      <c r="B1894" s="17"/>
      <c r="C1894" s="17"/>
      <c r="D1894" s="17"/>
      <c r="E1894" s="17"/>
      <c r="F1894" s="17"/>
      <c r="G1894" s="50"/>
      <c r="H1894" s="32"/>
      <c r="I1894" s="13"/>
      <c r="J1894" s="50"/>
      <c r="K1894" s="50"/>
      <c r="M1894" s="50"/>
    </row>
    <row r="1895" spans="1:13" x14ac:dyDescent="0.35">
      <c r="A1895" s="48"/>
      <c r="B1895" s="17"/>
      <c r="C1895" s="17"/>
      <c r="D1895" s="17"/>
      <c r="E1895" s="17"/>
      <c r="F1895" s="17"/>
      <c r="G1895" s="50"/>
      <c r="H1895" s="32"/>
      <c r="I1895" s="13"/>
      <c r="J1895" s="50"/>
      <c r="K1895" s="50"/>
      <c r="M1895" s="50"/>
    </row>
    <row r="1896" spans="1:13" x14ac:dyDescent="0.35">
      <c r="A1896" s="48"/>
      <c r="B1896" s="17"/>
      <c r="C1896" s="17"/>
      <c r="D1896" s="17"/>
      <c r="E1896" s="17"/>
      <c r="F1896" s="17"/>
      <c r="G1896" s="50"/>
      <c r="H1896" s="32"/>
      <c r="I1896" s="13"/>
      <c r="J1896" s="50"/>
      <c r="K1896" s="50"/>
      <c r="M1896" s="50"/>
    </row>
    <row r="1897" spans="1:13" x14ac:dyDescent="0.35">
      <c r="A1897" s="48"/>
      <c r="B1897" s="17"/>
      <c r="C1897" s="17"/>
      <c r="D1897" s="17"/>
      <c r="E1897" s="17"/>
      <c r="F1897" s="17"/>
      <c r="G1897" s="50"/>
      <c r="H1897" s="32"/>
      <c r="I1897" s="13"/>
      <c r="J1897" s="50"/>
      <c r="K1897" s="50"/>
      <c r="M1897" s="50"/>
    </row>
    <row r="1898" spans="1:13" x14ac:dyDescent="0.35">
      <c r="A1898" s="48"/>
      <c r="B1898" s="17"/>
      <c r="C1898" s="17"/>
      <c r="D1898" s="17"/>
      <c r="E1898" s="17"/>
      <c r="F1898" s="17"/>
      <c r="G1898" s="50"/>
      <c r="H1898" s="32"/>
      <c r="I1898" s="13"/>
      <c r="J1898" s="50"/>
      <c r="K1898" s="50"/>
      <c r="M1898" s="50"/>
    </row>
    <row r="1899" spans="1:13" x14ac:dyDescent="0.35">
      <c r="A1899" s="48"/>
      <c r="B1899" s="17"/>
      <c r="C1899" s="17"/>
      <c r="D1899" s="17"/>
      <c r="E1899" s="17"/>
      <c r="F1899" s="17"/>
      <c r="G1899" s="50"/>
      <c r="H1899" s="32"/>
      <c r="I1899" s="13"/>
      <c r="J1899" s="50"/>
      <c r="K1899" s="50"/>
      <c r="M1899" s="50"/>
    </row>
    <row r="1900" spans="1:13" x14ac:dyDescent="0.35">
      <c r="A1900" s="48"/>
      <c r="B1900" s="17"/>
      <c r="C1900" s="17"/>
      <c r="D1900" s="17"/>
      <c r="E1900" s="17"/>
      <c r="F1900" s="17"/>
      <c r="G1900" s="50"/>
      <c r="H1900" s="32"/>
      <c r="I1900" s="13"/>
      <c r="J1900" s="50"/>
      <c r="K1900" s="50"/>
      <c r="M1900" s="50"/>
    </row>
    <row r="1901" spans="1:13" x14ac:dyDescent="0.35">
      <c r="A1901" s="48"/>
      <c r="B1901" s="17"/>
      <c r="C1901" s="17"/>
      <c r="D1901" s="17"/>
      <c r="E1901" s="17"/>
      <c r="F1901" s="17"/>
      <c r="G1901" s="50"/>
      <c r="H1901" s="32"/>
      <c r="I1901" s="13"/>
      <c r="J1901" s="50"/>
      <c r="K1901" s="50"/>
      <c r="M1901" s="50"/>
    </row>
    <row r="1902" spans="1:13" x14ac:dyDescent="0.35">
      <c r="A1902" s="48"/>
      <c r="B1902" s="17"/>
      <c r="C1902" s="17"/>
      <c r="D1902" s="17"/>
      <c r="E1902" s="17"/>
      <c r="F1902" s="17"/>
      <c r="G1902" s="50"/>
      <c r="H1902" s="32"/>
      <c r="I1902" s="13"/>
      <c r="J1902" s="50"/>
      <c r="K1902" s="50"/>
      <c r="M1902" s="50"/>
    </row>
    <row r="1903" spans="1:13" x14ac:dyDescent="0.35">
      <c r="A1903" s="48"/>
      <c r="B1903" s="17"/>
      <c r="C1903" s="17"/>
      <c r="D1903" s="17"/>
      <c r="E1903" s="17"/>
      <c r="F1903" s="17"/>
      <c r="G1903" s="50"/>
      <c r="H1903" s="32"/>
      <c r="I1903" s="13"/>
      <c r="J1903" s="50"/>
      <c r="K1903" s="50"/>
      <c r="M1903" s="50"/>
    </row>
    <row r="1904" spans="1:13" x14ac:dyDescent="0.35">
      <c r="A1904" s="48"/>
      <c r="B1904" s="17"/>
      <c r="C1904" s="17"/>
      <c r="D1904" s="17"/>
      <c r="E1904" s="17"/>
      <c r="F1904" s="17"/>
      <c r="G1904" s="50"/>
      <c r="H1904" s="32"/>
      <c r="I1904" s="13"/>
      <c r="J1904" s="50"/>
      <c r="K1904" s="50"/>
      <c r="M1904" s="50"/>
    </row>
    <row r="1905" spans="1:13" x14ac:dyDescent="0.35">
      <c r="A1905" s="48"/>
      <c r="B1905" s="17"/>
      <c r="C1905" s="17"/>
      <c r="D1905" s="17"/>
      <c r="E1905" s="17"/>
      <c r="F1905" s="17"/>
      <c r="G1905" s="50"/>
      <c r="H1905" s="32"/>
      <c r="I1905" s="13"/>
      <c r="J1905" s="50"/>
      <c r="K1905" s="50"/>
      <c r="M1905" s="50"/>
    </row>
    <row r="1906" spans="1:13" x14ac:dyDescent="0.35">
      <c r="A1906" s="48"/>
      <c r="B1906" s="17"/>
      <c r="C1906" s="17"/>
      <c r="D1906" s="17"/>
      <c r="E1906" s="17"/>
      <c r="F1906" s="17"/>
      <c r="G1906" s="50"/>
      <c r="H1906" s="32"/>
      <c r="I1906" s="13"/>
      <c r="J1906" s="50"/>
      <c r="K1906" s="50"/>
      <c r="M1906" s="50"/>
    </row>
    <row r="1907" spans="1:13" x14ac:dyDescent="0.35">
      <c r="A1907" s="48"/>
      <c r="B1907" s="17"/>
      <c r="C1907" s="17"/>
      <c r="D1907" s="17"/>
      <c r="E1907" s="17"/>
      <c r="F1907" s="17"/>
      <c r="G1907" s="50"/>
      <c r="H1907" s="32"/>
      <c r="I1907" s="13"/>
      <c r="J1907" s="50"/>
      <c r="K1907" s="50"/>
      <c r="M1907" s="50"/>
    </row>
    <row r="1908" spans="1:13" x14ac:dyDescent="0.35">
      <c r="A1908" s="48"/>
      <c r="B1908" s="17"/>
      <c r="C1908" s="17"/>
      <c r="D1908" s="17"/>
      <c r="E1908" s="17"/>
      <c r="F1908" s="17"/>
      <c r="G1908" s="50"/>
      <c r="H1908" s="32"/>
      <c r="I1908" s="13"/>
      <c r="J1908" s="50"/>
      <c r="K1908" s="50"/>
      <c r="M1908" s="50"/>
    </row>
    <row r="1909" spans="1:13" x14ac:dyDescent="0.35">
      <c r="A1909" s="48"/>
      <c r="B1909" s="17"/>
      <c r="C1909" s="17"/>
      <c r="D1909" s="17"/>
      <c r="E1909" s="17"/>
      <c r="F1909" s="17"/>
      <c r="G1909" s="50"/>
      <c r="H1909" s="32"/>
      <c r="I1909" s="13"/>
      <c r="J1909" s="50"/>
      <c r="K1909" s="50"/>
      <c r="M1909" s="50"/>
    </row>
    <row r="1910" spans="1:13" x14ac:dyDescent="0.35">
      <c r="A1910" s="48"/>
      <c r="B1910" s="17"/>
      <c r="C1910" s="17"/>
      <c r="D1910" s="17"/>
      <c r="E1910" s="17"/>
      <c r="F1910" s="17"/>
      <c r="G1910" s="50"/>
      <c r="H1910" s="32"/>
      <c r="I1910" s="13"/>
      <c r="J1910" s="50"/>
      <c r="K1910" s="50"/>
      <c r="M1910" s="50"/>
    </row>
    <row r="1911" spans="1:13" x14ac:dyDescent="0.35">
      <c r="A1911" s="48"/>
      <c r="B1911" s="17"/>
      <c r="C1911" s="17"/>
      <c r="D1911" s="17"/>
      <c r="E1911" s="17"/>
      <c r="F1911" s="17"/>
      <c r="G1911" s="50"/>
      <c r="H1911" s="32"/>
      <c r="I1911" s="13"/>
      <c r="J1911" s="50"/>
      <c r="K1911" s="50"/>
      <c r="M1911" s="50"/>
    </row>
    <row r="1912" spans="1:13" x14ac:dyDescent="0.35">
      <c r="A1912" s="48"/>
      <c r="B1912" s="17"/>
      <c r="C1912" s="17"/>
      <c r="D1912" s="17"/>
      <c r="E1912" s="17"/>
      <c r="F1912" s="17"/>
      <c r="G1912" s="50"/>
      <c r="H1912" s="32"/>
      <c r="I1912" s="13"/>
      <c r="J1912" s="50"/>
      <c r="K1912" s="50"/>
      <c r="M1912" s="50"/>
    </row>
    <row r="1913" spans="1:13" x14ac:dyDescent="0.35">
      <c r="A1913" s="48"/>
      <c r="B1913" s="17"/>
      <c r="C1913" s="17"/>
      <c r="D1913" s="17"/>
      <c r="E1913" s="17"/>
      <c r="F1913" s="17"/>
      <c r="G1913" s="50"/>
      <c r="H1913" s="32"/>
      <c r="I1913" s="13"/>
      <c r="J1913" s="50"/>
      <c r="K1913" s="50"/>
      <c r="M1913" s="50"/>
    </row>
    <row r="1914" spans="1:13" x14ac:dyDescent="0.35">
      <c r="A1914" s="48"/>
      <c r="B1914" s="17"/>
      <c r="C1914" s="17"/>
      <c r="D1914" s="17"/>
      <c r="E1914" s="17"/>
      <c r="F1914" s="17"/>
      <c r="G1914" s="50"/>
      <c r="H1914" s="32"/>
      <c r="I1914" s="13"/>
      <c r="J1914" s="50"/>
      <c r="K1914" s="50"/>
      <c r="M1914" s="50"/>
    </row>
    <row r="1915" spans="1:13" x14ac:dyDescent="0.35">
      <c r="A1915" s="48"/>
      <c r="B1915" s="17"/>
      <c r="C1915" s="17"/>
      <c r="D1915" s="17"/>
      <c r="E1915" s="17"/>
      <c r="F1915" s="17"/>
      <c r="G1915" s="50"/>
      <c r="H1915" s="32"/>
      <c r="I1915" s="13"/>
      <c r="J1915" s="50"/>
      <c r="K1915" s="50"/>
      <c r="M1915" s="50"/>
    </row>
    <row r="1916" spans="1:13" x14ac:dyDescent="0.35">
      <c r="A1916" s="48"/>
      <c r="B1916" s="17"/>
      <c r="C1916" s="17"/>
      <c r="D1916" s="17"/>
      <c r="E1916" s="17"/>
      <c r="F1916" s="17"/>
      <c r="G1916" s="50"/>
      <c r="H1916" s="32"/>
      <c r="I1916" s="13"/>
      <c r="J1916" s="50"/>
      <c r="K1916" s="50"/>
      <c r="M1916" s="50"/>
    </row>
    <row r="1917" spans="1:13" x14ac:dyDescent="0.35">
      <c r="A1917" s="48"/>
      <c r="B1917" s="17"/>
      <c r="C1917" s="17"/>
      <c r="D1917" s="17"/>
      <c r="E1917" s="17"/>
      <c r="F1917" s="17"/>
      <c r="G1917" s="50"/>
      <c r="H1917" s="32"/>
      <c r="I1917" s="13"/>
      <c r="J1917" s="50"/>
      <c r="K1917" s="50"/>
      <c r="M1917" s="50"/>
    </row>
    <row r="1918" spans="1:13" x14ac:dyDescent="0.35">
      <c r="A1918" s="48"/>
      <c r="B1918" s="17"/>
      <c r="C1918" s="17"/>
      <c r="D1918" s="17"/>
      <c r="E1918" s="17"/>
      <c r="F1918" s="17"/>
      <c r="G1918" s="50"/>
      <c r="H1918" s="32"/>
      <c r="I1918" s="13"/>
      <c r="J1918" s="50"/>
      <c r="K1918" s="50"/>
      <c r="M1918" s="50"/>
    </row>
    <row r="1919" spans="1:13" x14ac:dyDescent="0.35">
      <c r="A1919" s="48"/>
      <c r="B1919" s="17"/>
      <c r="C1919" s="17"/>
      <c r="D1919" s="17"/>
      <c r="E1919" s="17"/>
      <c r="F1919" s="17"/>
      <c r="G1919" s="50"/>
      <c r="H1919" s="32"/>
      <c r="I1919" s="13"/>
      <c r="J1919" s="50"/>
      <c r="K1919" s="50"/>
      <c r="M1919" s="50"/>
    </row>
    <row r="1920" spans="1:13" x14ac:dyDescent="0.35">
      <c r="A1920" s="48"/>
      <c r="B1920" s="17"/>
      <c r="C1920" s="17"/>
      <c r="D1920" s="17"/>
      <c r="E1920" s="17"/>
      <c r="F1920" s="17"/>
      <c r="G1920" s="50"/>
      <c r="H1920" s="32"/>
      <c r="I1920" s="13"/>
      <c r="J1920" s="50"/>
      <c r="K1920" s="50"/>
      <c r="M1920" s="50"/>
    </row>
    <row r="1921" spans="1:13" x14ac:dyDescent="0.35">
      <c r="A1921" s="48"/>
      <c r="B1921" s="17"/>
      <c r="C1921" s="17"/>
      <c r="D1921" s="17"/>
      <c r="E1921" s="17"/>
      <c r="F1921" s="17"/>
      <c r="G1921" s="50"/>
      <c r="H1921" s="32"/>
      <c r="I1921" s="13"/>
      <c r="J1921" s="50"/>
      <c r="K1921" s="50"/>
      <c r="M1921" s="50"/>
    </row>
    <row r="1922" spans="1:13" x14ac:dyDescent="0.35">
      <c r="A1922" s="48"/>
      <c r="B1922" s="17"/>
      <c r="C1922" s="17"/>
      <c r="D1922" s="17"/>
      <c r="E1922" s="17"/>
      <c r="F1922" s="17"/>
      <c r="G1922" s="50"/>
      <c r="H1922" s="32"/>
      <c r="I1922" s="13"/>
      <c r="J1922" s="50"/>
      <c r="K1922" s="50"/>
      <c r="M1922" s="50"/>
    </row>
    <row r="1923" spans="1:13" x14ac:dyDescent="0.35">
      <c r="A1923" s="48"/>
      <c r="B1923" s="17"/>
      <c r="C1923" s="17"/>
      <c r="D1923" s="17"/>
      <c r="E1923" s="17"/>
      <c r="F1923" s="17"/>
      <c r="G1923" s="50"/>
      <c r="H1923" s="32"/>
      <c r="I1923" s="13"/>
      <c r="J1923" s="50"/>
      <c r="K1923" s="50"/>
      <c r="M1923" s="50"/>
    </row>
    <row r="1924" spans="1:13" x14ac:dyDescent="0.35">
      <c r="A1924" s="48"/>
      <c r="B1924" s="17"/>
      <c r="C1924" s="17"/>
      <c r="D1924" s="17"/>
      <c r="E1924" s="17"/>
      <c r="F1924" s="17"/>
      <c r="G1924" s="50"/>
      <c r="H1924" s="32"/>
      <c r="I1924" s="13"/>
      <c r="J1924" s="50"/>
      <c r="K1924" s="50"/>
      <c r="M1924" s="50"/>
    </row>
    <row r="1925" spans="1:13" x14ac:dyDescent="0.35">
      <c r="A1925" s="48"/>
      <c r="B1925" s="17"/>
      <c r="C1925" s="17"/>
      <c r="D1925" s="17"/>
      <c r="E1925" s="17"/>
      <c r="F1925" s="17"/>
      <c r="G1925" s="50"/>
      <c r="H1925" s="32"/>
      <c r="I1925" s="13"/>
      <c r="J1925" s="50"/>
      <c r="K1925" s="50"/>
      <c r="M1925" s="50"/>
    </row>
    <row r="1926" spans="1:13" x14ac:dyDescent="0.35">
      <c r="A1926" s="48"/>
      <c r="B1926" s="17"/>
      <c r="C1926" s="17"/>
      <c r="D1926" s="17"/>
      <c r="E1926" s="17"/>
      <c r="F1926" s="17"/>
      <c r="G1926" s="50"/>
      <c r="H1926" s="32"/>
      <c r="I1926" s="13"/>
      <c r="J1926" s="50"/>
      <c r="K1926" s="50"/>
      <c r="M1926" s="50"/>
    </row>
    <row r="1927" spans="1:13" x14ac:dyDescent="0.35">
      <c r="A1927" s="48"/>
      <c r="B1927" s="17"/>
      <c r="C1927" s="17"/>
      <c r="D1927" s="17"/>
      <c r="E1927" s="17"/>
      <c r="F1927" s="17"/>
      <c r="G1927" s="50"/>
      <c r="H1927" s="32"/>
      <c r="I1927" s="13"/>
      <c r="J1927" s="50"/>
      <c r="K1927" s="50"/>
      <c r="M1927" s="50"/>
    </row>
    <row r="1928" spans="1:13" x14ac:dyDescent="0.35">
      <c r="A1928" s="48"/>
      <c r="B1928" s="17"/>
      <c r="C1928" s="17"/>
      <c r="D1928" s="17"/>
      <c r="E1928" s="17"/>
      <c r="F1928" s="17"/>
      <c r="G1928" s="50"/>
      <c r="H1928" s="32"/>
      <c r="I1928" s="13"/>
      <c r="J1928" s="50"/>
      <c r="K1928" s="50"/>
      <c r="M1928" s="50"/>
    </row>
    <row r="1929" spans="1:13" x14ac:dyDescent="0.35">
      <c r="A1929" s="48"/>
      <c r="B1929" s="17"/>
      <c r="C1929" s="17"/>
      <c r="D1929" s="17"/>
      <c r="E1929" s="17"/>
      <c r="F1929" s="17"/>
      <c r="G1929" s="50"/>
      <c r="H1929" s="32"/>
      <c r="I1929" s="13"/>
      <c r="J1929" s="50"/>
      <c r="K1929" s="50"/>
      <c r="M1929" s="50"/>
    </row>
    <row r="1930" spans="1:13" x14ac:dyDescent="0.35">
      <c r="A1930" s="48"/>
      <c r="B1930" s="17"/>
      <c r="C1930" s="17"/>
      <c r="D1930" s="17"/>
      <c r="E1930" s="17"/>
      <c r="F1930" s="17"/>
      <c r="G1930" s="50"/>
      <c r="H1930" s="32"/>
      <c r="I1930" s="13"/>
      <c r="J1930" s="50"/>
      <c r="K1930" s="50"/>
      <c r="M1930" s="50"/>
    </row>
    <row r="1931" spans="1:13" x14ac:dyDescent="0.35">
      <c r="A1931" s="48"/>
      <c r="B1931" s="17"/>
      <c r="C1931" s="17"/>
      <c r="D1931" s="17"/>
      <c r="E1931" s="17"/>
      <c r="F1931" s="17"/>
      <c r="G1931" s="50"/>
      <c r="H1931" s="32"/>
      <c r="I1931" s="13"/>
      <c r="J1931" s="50"/>
      <c r="K1931" s="50"/>
      <c r="M1931" s="50"/>
    </row>
    <row r="1932" spans="1:13" x14ac:dyDescent="0.35">
      <c r="A1932" s="48"/>
      <c r="B1932" s="17"/>
      <c r="C1932" s="17"/>
      <c r="D1932" s="17"/>
      <c r="E1932" s="17"/>
      <c r="F1932" s="17"/>
      <c r="G1932" s="50"/>
      <c r="H1932" s="32"/>
      <c r="I1932" s="13"/>
      <c r="J1932" s="50"/>
      <c r="K1932" s="50"/>
      <c r="M1932" s="50"/>
    </row>
    <row r="1933" spans="1:13" x14ac:dyDescent="0.35">
      <c r="A1933" s="48"/>
      <c r="B1933" s="17"/>
      <c r="C1933" s="17"/>
      <c r="D1933" s="17"/>
      <c r="E1933" s="17"/>
      <c r="F1933" s="17"/>
      <c r="G1933" s="50"/>
      <c r="H1933" s="32"/>
      <c r="I1933" s="13"/>
      <c r="J1933" s="50"/>
      <c r="K1933" s="50"/>
      <c r="M1933" s="50"/>
    </row>
    <row r="1934" spans="1:13" x14ac:dyDescent="0.35">
      <c r="A1934" s="48"/>
      <c r="B1934" s="17"/>
      <c r="C1934" s="17"/>
      <c r="D1934" s="17"/>
      <c r="E1934" s="17"/>
      <c r="F1934" s="17"/>
      <c r="G1934" s="50"/>
      <c r="H1934" s="32"/>
      <c r="I1934" s="13"/>
      <c r="J1934" s="50"/>
      <c r="K1934" s="50"/>
      <c r="M1934" s="50"/>
    </row>
    <row r="1935" spans="1:13" x14ac:dyDescent="0.35">
      <c r="A1935" s="48"/>
      <c r="B1935" s="17"/>
      <c r="C1935" s="17"/>
      <c r="D1935" s="17"/>
      <c r="E1935" s="17"/>
      <c r="F1935" s="17"/>
      <c r="G1935" s="50"/>
      <c r="H1935" s="32"/>
      <c r="I1935" s="13"/>
      <c r="J1935" s="50"/>
      <c r="K1935" s="50"/>
      <c r="M1935" s="50"/>
    </row>
    <row r="1936" spans="1:13" x14ac:dyDescent="0.35">
      <c r="A1936" s="48"/>
      <c r="B1936" s="17"/>
      <c r="C1936" s="17"/>
      <c r="D1936" s="17"/>
      <c r="E1936" s="17"/>
      <c r="F1936" s="17"/>
      <c r="G1936" s="50"/>
      <c r="H1936" s="32"/>
      <c r="I1936" s="13"/>
      <c r="J1936" s="50"/>
      <c r="K1936" s="50"/>
      <c r="M1936" s="50"/>
    </row>
    <row r="1937" spans="1:13" x14ac:dyDescent="0.35">
      <c r="A1937" s="48"/>
      <c r="B1937" s="17"/>
      <c r="C1937" s="17"/>
      <c r="D1937" s="17"/>
      <c r="E1937" s="17"/>
      <c r="F1937" s="17"/>
      <c r="G1937" s="50"/>
      <c r="H1937" s="32"/>
      <c r="I1937" s="13"/>
      <c r="J1937" s="50"/>
      <c r="K1937" s="50"/>
      <c r="M1937" s="50"/>
    </row>
    <row r="1938" spans="1:13" x14ac:dyDescent="0.35">
      <c r="A1938" s="48"/>
      <c r="B1938" s="17"/>
      <c r="C1938" s="17"/>
      <c r="D1938" s="17"/>
      <c r="E1938" s="17"/>
      <c r="F1938" s="17"/>
      <c r="G1938" s="50"/>
      <c r="H1938" s="32"/>
      <c r="I1938" s="13"/>
      <c r="J1938" s="50"/>
      <c r="K1938" s="50"/>
      <c r="M1938" s="50"/>
    </row>
    <row r="1939" spans="1:13" x14ac:dyDescent="0.35">
      <c r="A1939" s="48"/>
      <c r="B1939" s="17"/>
      <c r="C1939" s="17"/>
      <c r="D1939" s="17"/>
      <c r="E1939" s="17"/>
      <c r="F1939" s="17"/>
      <c r="G1939" s="50"/>
      <c r="H1939" s="32"/>
      <c r="I1939" s="13"/>
      <c r="J1939" s="50"/>
      <c r="K1939" s="50"/>
      <c r="M1939" s="50"/>
    </row>
    <row r="1940" spans="1:13" x14ac:dyDescent="0.35">
      <c r="A1940" s="48"/>
      <c r="B1940" s="17"/>
      <c r="C1940" s="17"/>
      <c r="D1940" s="17"/>
      <c r="E1940" s="17"/>
      <c r="F1940" s="17"/>
      <c r="G1940" s="50"/>
      <c r="H1940" s="32"/>
      <c r="I1940" s="13"/>
      <c r="J1940" s="50"/>
      <c r="K1940" s="50"/>
      <c r="M1940" s="50"/>
    </row>
    <row r="1941" spans="1:13" x14ac:dyDescent="0.35">
      <c r="A1941" s="48"/>
      <c r="B1941" s="17"/>
      <c r="C1941" s="17"/>
      <c r="D1941" s="17"/>
      <c r="E1941" s="17"/>
      <c r="F1941" s="17"/>
      <c r="G1941" s="50"/>
      <c r="H1941" s="32"/>
      <c r="I1941" s="13"/>
      <c r="J1941" s="50"/>
      <c r="K1941" s="50"/>
      <c r="M1941" s="50"/>
    </row>
    <row r="1942" spans="1:13" x14ac:dyDescent="0.35">
      <c r="A1942" s="48"/>
      <c r="B1942" s="17"/>
      <c r="C1942" s="17"/>
      <c r="D1942" s="17"/>
      <c r="E1942" s="17"/>
      <c r="F1942" s="17"/>
      <c r="G1942" s="50"/>
      <c r="H1942" s="32"/>
      <c r="I1942" s="13"/>
      <c r="J1942" s="50"/>
      <c r="K1942" s="50"/>
      <c r="M1942" s="50"/>
    </row>
    <row r="1943" spans="1:13" x14ac:dyDescent="0.35">
      <c r="A1943" s="48"/>
      <c r="B1943" s="17"/>
      <c r="C1943" s="17"/>
      <c r="D1943" s="17"/>
      <c r="E1943" s="17"/>
      <c r="F1943" s="17"/>
      <c r="G1943" s="50"/>
      <c r="H1943" s="32"/>
      <c r="I1943" s="13"/>
      <c r="J1943" s="50"/>
      <c r="K1943" s="50"/>
      <c r="M1943" s="50"/>
    </row>
    <row r="1944" spans="1:13" x14ac:dyDescent="0.35">
      <c r="A1944" s="48"/>
      <c r="B1944" s="17"/>
      <c r="C1944" s="17"/>
      <c r="D1944" s="17"/>
      <c r="E1944" s="17"/>
      <c r="F1944" s="17"/>
      <c r="G1944" s="50"/>
      <c r="H1944" s="32"/>
      <c r="I1944" s="13"/>
      <c r="J1944" s="50"/>
      <c r="K1944" s="50"/>
      <c r="M1944" s="50"/>
    </row>
    <row r="1945" spans="1:13" x14ac:dyDescent="0.35">
      <c r="A1945" s="48"/>
      <c r="B1945" s="17"/>
      <c r="C1945" s="17"/>
      <c r="D1945" s="17"/>
      <c r="E1945" s="17"/>
      <c r="F1945" s="17"/>
      <c r="G1945" s="50"/>
      <c r="H1945" s="32"/>
      <c r="I1945" s="13"/>
      <c r="J1945" s="50"/>
      <c r="K1945" s="50"/>
      <c r="M1945" s="50"/>
    </row>
    <row r="1946" spans="1:13" x14ac:dyDescent="0.35">
      <c r="A1946" s="48"/>
      <c r="B1946" s="17"/>
      <c r="C1946" s="17"/>
      <c r="D1946" s="17"/>
      <c r="E1946" s="17"/>
      <c r="F1946" s="17"/>
      <c r="G1946" s="50"/>
      <c r="H1946" s="32"/>
      <c r="I1946" s="13"/>
      <c r="J1946" s="50"/>
      <c r="K1946" s="50"/>
      <c r="M1946" s="50"/>
    </row>
    <row r="1947" spans="1:13" x14ac:dyDescent="0.35">
      <c r="A1947" s="48"/>
      <c r="B1947" s="17"/>
      <c r="C1947" s="17"/>
      <c r="D1947" s="17"/>
      <c r="E1947" s="17"/>
      <c r="F1947" s="17"/>
      <c r="G1947" s="50"/>
      <c r="H1947" s="32"/>
      <c r="I1947" s="13"/>
      <c r="J1947" s="50"/>
      <c r="K1947" s="50"/>
      <c r="M1947" s="50"/>
    </row>
    <row r="1948" spans="1:13" x14ac:dyDescent="0.35">
      <c r="A1948" s="48"/>
      <c r="B1948" s="17"/>
      <c r="C1948" s="17"/>
      <c r="D1948" s="17"/>
      <c r="E1948" s="17"/>
      <c r="F1948" s="17"/>
      <c r="G1948" s="50"/>
      <c r="H1948" s="32"/>
      <c r="I1948" s="13"/>
      <c r="J1948" s="50"/>
      <c r="K1948" s="50"/>
      <c r="M1948" s="50"/>
    </row>
    <row r="1949" spans="1:13" x14ac:dyDescent="0.35">
      <c r="A1949" s="48"/>
      <c r="B1949" s="17"/>
      <c r="C1949" s="17"/>
      <c r="D1949" s="17"/>
      <c r="E1949" s="17"/>
      <c r="F1949" s="17"/>
      <c r="G1949" s="50"/>
      <c r="H1949" s="32"/>
      <c r="I1949" s="13"/>
      <c r="J1949" s="50"/>
      <c r="K1949" s="50"/>
      <c r="M1949" s="50"/>
    </row>
    <row r="1950" spans="1:13" x14ac:dyDescent="0.35">
      <c r="A1950" s="48"/>
      <c r="B1950" s="17"/>
      <c r="C1950" s="17"/>
      <c r="D1950" s="17"/>
      <c r="E1950" s="17"/>
      <c r="F1950" s="17"/>
      <c r="G1950" s="50"/>
      <c r="H1950" s="32"/>
      <c r="I1950" s="13"/>
      <c r="J1950" s="50"/>
      <c r="K1950" s="50"/>
      <c r="M1950" s="50"/>
    </row>
    <row r="1951" spans="1:13" x14ac:dyDescent="0.35">
      <c r="A1951" s="48"/>
      <c r="B1951" s="17"/>
      <c r="C1951" s="17"/>
      <c r="D1951" s="17"/>
      <c r="E1951" s="17"/>
      <c r="F1951" s="17"/>
      <c r="G1951" s="50"/>
      <c r="H1951" s="32"/>
      <c r="I1951" s="13"/>
      <c r="J1951" s="50"/>
      <c r="K1951" s="50"/>
      <c r="M1951" s="50"/>
    </row>
    <row r="1952" spans="1:13" x14ac:dyDescent="0.35">
      <c r="A1952" s="48"/>
      <c r="B1952" s="17"/>
      <c r="C1952" s="17"/>
      <c r="D1952" s="17"/>
      <c r="E1952" s="17"/>
      <c r="F1952" s="17"/>
      <c r="G1952" s="50"/>
      <c r="H1952" s="32"/>
      <c r="I1952" s="13"/>
      <c r="J1952" s="50"/>
      <c r="K1952" s="50"/>
      <c r="M1952" s="50"/>
    </row>
    <row r="1953" spans="1:13" x14ac:dyDescent="0.35">
      <c r="A1953" s="48"/>
      <c r="B1953" s="17"/>
      <c r="C1953" s="17"/>
      <c r="D1953" s="17"/>
      <c r="E1953" s="17"/>
      <c r="F1953" s="17"/>
      <c r="G1953" s="50"/>
      <c r="H1953" s="32"/>
      <c r="I1953" s="13"/>
      <c r="J1953" s="50"/>
      <c r="K1953" s="50"/>
      <c r="M1953" s="50"/>
    </row>
    <row r="1954" spans="1:13" x14ac:dyDescent="0.35">
      <c r="A1954" s="48"/>
      <c r="B1954" s="17"/>
      <c r="C1954" s="17"/>
      <c r="D1954" s="17"/>
      <c r="E1954" s="17"/>
      <c r="F1954" s="17"/>
      <c r="G1954" s="50"/>
      <c r="H1954" s="32"/>
      <c r="I1954" s="13"/>
      <c r="J1954" s="50"/>
      <c r="K1954" s="50"/>
      <c r="M1954" s="50"/>
    </row>
    <row r="1955" spans="1:13" x14ac:dyDescent="0.35">
      <c r="A1955" s="48"/>
      <c r="B1955" s="17"/>
      <c r="C1955" s="17"/>
      <c r="D1955" s="17"/>
      <c r="E1955" s="17"/>
      <c r="F1955" s="17"/>
      <c r="G1955" s="50"/>
      <c r="H1955" s="32"/>
      <c r="I1955" s="13"/>
      <c r="J1955" s="50"/>
      <c r="K1955" s="50"/>
      <c r="M1955" s="50"/>
    </row>
    <row r="1956" spans="1:13" x14ac:dyDescent="0.35">
      <c r="A1956" s="48"/>
      <c r="B1956" s="17"/>
      <c r="C1956" s="17"/>
      <c r="D1956" s="17"/>
      <c r="E1956" s="17"/>
      <c r="F1956" s="17"/>
      <c r="G1956" s="50"/>
      <c r="H1956" s="32"/>
      <c r="I1956" s="13"/>
      <c r="J1956" s="50"/>
      <c r="K1956" s="50"/>
      <c r="M1956" s="50"/>
    </row>
    <row r="1957" spans="1:13" x14ac:dyDescent="0.35">
      <c r="A1957" s="48"/>
      <c r="B1957" s="17"/>
      <c r="C1957" s="17"/>
      <c r="D1957" s="17"/>
      <c r="E1957" s="17"/>
      <c r="F1957" s="17"/>
      <c r="G1957" s="50"/>
      <c r="H1957" s="32"/>
      <c r="I1957" s="13"/>
      <c r="J1957" s="50"/>
      <c r="K1957" s="50"/>
      <c r="M1957" s="50"/>
    </row>
    <row r="1958" spans="1:13" x14ac:dyDescent="0.35">
      <c r="A1958" s="48"/>
      <c r="B1958" s="17"/>
      <c r="C1958" s="17"/>
      <c r="D1958" s="17"/>
      <c r="E1958" s="17"/>
      <c r="F1958" s="17"/>
      <c r="G1958" s="50"/>
      <c r="H1958" s="32"/>
      <c r="I1958" s="13"/>
      <c r="J1958" s="50"/>
      <c r="K1958" s="50"/>
      <c r="M1958" s="50"/>
    </row>
    <row r="1959" spans="1:13" x14ac:dyDescent="0.35">
      <c r="A1959" s="48"/>
      <c r="B1959" s="17"/>
      <c r="C1959" s="17"/>
      <c r="D1959" s="17"/>
      <c r="E1959" s="17"/>
      <c r="F1959" s="17"/>
      <c r="G1959" s="50"/>
      <c r="H1959" s="32"/>
      <c r="I1959" s="13"/>
      <c r="J1959" s="50"/>
      <c r="K1959" s="50"/>
      <c r="M1959" s="50"/>
    </row>
    <row r="1960" spans="1:13" x14ac:dyDescent="0.35">
      <c r="A1960" s="48"/>
      <c r="B1960" s="17"/>
      <c r="C1960" s="17"/>
      <c r="D1960" s="17"/>
      <c r="E1960" s="17"/>
      <c r="F1960" s="17"/>
      <c r="G1960" s="50"/>
      <c r="H1960" s="32"/>
      <c r="I1960" s="13"/>
      <c r="J1960" s="50"/>
      <c r="K1960" s="50"/>
      <c r="M1960" s="50"/>
    </row>
    <row r="1961" spans="1:13" x14ac:dyDescent="0.35">
      <c r="A1961" s="48"/>
      <c r="B1961" s="17"/>
      <c r="C1961" s="17"/>
      <c r="D1961" s="17"/>
      <c r="E1961" s="17"/>
      <c r="F1961" s="17"/>
      <c r="G1961" s="50"/>
      <c r="H1961" s="32"/>
      <c r="I1961" s="13"/>
      <c r="J1961" s="50"/>
      <c r="K1961" s="50"/>
      <c r="M1961" s="50"/>
    </row>
    <row r="1962" spans="1:13" x14ac:dyDescent="0.35">
      <c r="A1962" s="48"/>
      <c r="B1962" s="17"/>
      <c r="C1962" s="17"/>
      <c r="D1962" s="17"/>
      <c r="E1962" s="17"/>
      <c r="F1962" s="17"/>
      <c r="G1962" s="50"/>
      <c r="H1962" s="32"/>
      <c r="I1962" s="13"/>
      <c r="J1962" s="50"/>
      <c r="K1962" s="50"/>
      <c r="M1962" s="50"/>
    </row>
    <row r="1963" spans="1:13" x14ac:dyDescent="0.35">
      <c r="A1963" s="48"/>
      <c r="B1963" s="17"/>
      <c r="C1963" s="17"/>
      <c r="D1963" s="17"/>
      <c r="E1963" s="17"/>
      <c r="F1963" s="17"/>
      <c r="G1963" s="50"/>
      <c r="H1963" s="32"/>
      <c r="I1963" s="13"/>
      <c r="J1963" s="50"/>
      <c r="K1963" s="50"/>
      <c r="M1963" s="50"/>
    </row>
    <row r="1964" spans="1:13" x14ac:dyDescent="0.35">
      <c r="A1964" s="48"/>
      <c r="B1964" s="17"/>
      <c r="C1964" s="17"/>
      <c r="D1964" s="17"/>
      <c r="E1964" s="17"/>
      <c r="F1964" s="17"/>
      <c r="G1964" s="50"/>
      <c r="H1964" s="32"/>
      <c r="I1964" s="13"/>
      <c r="J1964" s="50"/>
      <c r="K1964" s="50"/>
      <c r="M1964" s="50"/>
    </row>
    <row r="1965" spans="1:13" x14ac:dyDescent="0.35">
      <c r="A1965" s="48"/>
      <c r="B1965" s="17"/>
      <c r="C1965" s="17"/>
      <c r="D1965" s="17"/>
      <c r="E1965" s="17"/>
      <c r="F1965" s="17"/>
      <c r="G1965" s="50"/>
      <c r="H1965" s="32"/>
      <c r="I1965" s="13"/>
      <c r="J1965" s="50"/>
      <c r="K1965" s="50"/>
      <c r="M1965" s="50"/>
    </row>
    <row r="1966" spans="1:13" x14ac:dyDescent="0.35">
      <c r="A1966" s="48"/>
      <c r="B1966" s="17"/>
      <c r="C1966" s="17"/>
      <c r="D1966" s="17"/>
      <c r="E1966" s="17"/>
      <c r="F1966" s="17"/>
      <c r="G1966" s="50"/>
      <c r="H1966" s="32"/>
      <c r="I1966" s="13"/>
      <c r="J1966" s="50"/>
      <c r="K1966" s="50"/>
      <c r="M1966" s="50"/>
    </row>
    <row r="1967" spans="1:13" x14ac:dyDescent="0.35">
      <c r="A1967" s="48"/>
      <c r="B1967" s="17"/>
      <c r="C1967" s="17"/>
      <c r="D1967" s="17"/>
      <c r="E1967" s="17"/>
      <c r="F1967" s="17"/>
      <c r="G1967" s="50"/>
      <c r="H1967" s="32"/>
      <c r="I1967" s="13"/>
      <c r="J1967" s="50"/>
      <c r="K1967" s="50"/>
      <c r="M1967" s="50"/>
    </row>
    <row r="1968" spans="1:13" x14ac:dyDescent="0.35">
      <c r="A1968" s="48"/>
      <c r="B1968" s="17"/>
      <c r="C1968" s="17"/>
      <c r="D1968" s="17"/>
      <c r="E1968" s="17"/>
      <c r="F1968" s="17"/>
      <c r="G1968" s="50"/>
      <c r="H1968" s="32"/>
      <c r="I1968" s="13"/>
      <c r="J1968" s="50"/>
      <c r="K1968" s="50"/>
      <c r="M1968" s="50"/>
    </row>
    <row r="1969" spans="1:13" x14ac:dyDescent="0.35">
      <c r="A1969" s="48"/>
      <c r="B1969" s="17"/>
      <c r="C1969" s="17"/>
      <c r="D1969" s="17"/>
      <c r="E1969" s="17"/>
      <c r="F1969" s="17"/>
      <c r="G1969" s="50"/>
      <c r="H1969" s="32"/>
      <c r="I1969" s="13"/>
      <c r="J1969" s="50"/>
      <c r="K1969" s="50"/>
      <c r="M1969" s="50"/>
    </row>
    <row r="1970" spans="1:13" x14ac:dyDescent="0.35">
      <c r="A1970" s="48"/>
      <c r="B1970" s="17"/>
      <c r="C1970" s="17"/>
      <c r="D1970" s="17"/>
      <c r="E1970" s="17"/>
      <c r="F1970" s="17"/>
      <c r="G1970" s="50"/>
      <c r="H1970" s="32"/>
      <c r="I1970" s="13"/>
      <c r="J1970" s="50"/>
      <c r="K1970" s="50"/>
      <c r="M1970" s="50"/>
    </row>
    <row r="1971" spans="1:13" x14ac:dyDescent="0.35">
      <c r="A1971" s="48"/>
      <c r="B1971" s="17"/>
      <c r="C1971" s="17"/>
      <c r="D1971" s="17"/>
      <c r="E1971" s="17"/>
      <c r="F1971" s="17"/>
      <c r="G1971" s="50"/>
      <c r="H1971" s="32"/>
      <c r="I1971" s="13"/>
      <c r="J1971" s="50"/>
      <c r="K1971" s="50"/>
      <c r="M1971" s="50"/>
    </row>
    <row r="1972" spans="1:13" x14ac:dyDescent="0.35">
      <c r="A1972" s="48"/>
      <c r="B1972" s="17"/>
      <c r="C1972" s="17"/>
      <c r="D1972" s="17"/>
      <c r="E1972" s="17"/>
      <c r="F1972" s="17"/>
      <c r="G1972" s="50"/>
      <c r="H1972" s="32"/>
      <c r="I1972" s="13"/>
      <c r="J1972" s="50"/>
      <c r="K1972" s="50"/>
      <c r="M1972" s="50"/>
    </row>
    <row r="1973" spans="1:13" x14ac:dyDescent="0.35">
      <c r="A1973" s="48"/>
      <c r="B1973" s="17"/>
      <c r="C1973" s="17"/>
      <c r="D1973" s="17"/>
      <c r="E1973" s="17"/>
      <c r="F1973" s="17"/>
      <c r="G1973" s="50"/>
      <c r="H1973" s="32"/>
      <c r="I1973" s="13"/>
      <c r="J1973" s="50"/>
      <c r="K1973" s="50"/>
      <c r="M1973" s="50"/>
    </row>
    <row r="1974" spans="1:13" x14ac:dyDescent="0.35">
      <c r="A1974" s="48"/>
      <c r="B1974" s="17"/>
      <c r="C1974" s="17"/>
      <c r="D1974" s="17"/>
      <c r="E1974" s="17"/>
      <c r="F1974" s="17"/>
      <c r="G1974" s="50"/>
      <c r="H1974" s="32"/>
      <c r="I1974" s="13"/>
      <c r="J1974" s="50"/>
      <c r="K1974" s="50"/>
      <c r="M1974" s="50"/>
    </row>
    <row r="1975" spans="1:13" x14ac:dyDescent="0.35">
      <c r="A1975" s="48"/>
      <c r="B1975" s="17"/>
      <c r="C1975" s="17"/>
      <c r="D1975" s="17"/>
      <c r="E1975" s="17"/>
      <c r="F1975" s="17"/>
      <c r="G1975" s="50"/>
      <c r="H1975" s="32"/>
      <c r="I1975" s="13"/>
      <c r="J1975" s="50"/>
      <c r="K1975" s="50"/>
      <c r="M1975" s="50"/>
    </row>
    <row r="1976" spans="1:13" x14ac:dyDescent="0.35">
      <c r="A1976" s="48"/>
      <c r="B1976" s="17"/>
      <c r="C1976" s="17"/>
      <c r="D1976" s="17"/>
      <c r="E1976" s="17"/>
      <c r="F1976" s="17"/>
      <c r="G1976" s="50"/>
      <c r="H1976" s="32"/>
      <c r="I1976" s="13"/>
      <c r="J1976" s="50"/>
      <c r="K1976" s="50"/>
      <c r="M1976" s="50"/>
    </row>
    <row r="1977" spans="1:13" x14ac:dyDescent="0.35">
      <c r="A1977" s="48"/>
      <c r="B1977" s="17"/>
      <c r="C1977" s="17"/>
      <c r="D1977" s="17"/>
      <c r="E1977" s="17"/>
      <c r="F1977" s="17"/>
      <c r="G1977" s="50"/>
      <c r="H1977" s="32"/>
      <c r="I1977" s="13"/>
      <c r="J1977" s="50"/>
      <c r="K1977" s="50"/>
      <c r="M1977" s="50"/>
    </row>
    <row r="1978" spans="1:13" x14ac:dyDescent="0.35">
      <c r="A1978" s="48"/>
      <c r="B1978" s="17"/>
      <c r="C1978" s="17"/>
      <c r="D1978" s="17"/>
      <c r="E1978" s="17"/>
      <c r="F1978" s="17"/>
      <c r="G1978" s="50"/>
      <c r="H1978" s="32"/>
      <c r="I1978" s="13"/>
      <c r="J1978" s="50"/>
      <c r="K1978" s="50"/>
      <c r="M1978" s="50"/>
    </row>
    <row r="1979" spans="1:13" x14ac:dyDescent="0.35">
      <c r="A1979" s="48"/>
      <c r="B1979" s="17"/>
      <c r="C1979" s="17"/>
      <c r="D1979" s="17"/>
      <c r="E1979" s="17"/>
      <c r="F1979" s="17"/>
      <c r="G1979" s="50"/>
      <c r="H1979" s="32"/>
      <c r="I1979" s="13"/>
      <c r="J1979" s="50"/>
      <c r="K1979" s="50"/>
      <c r="M1979" s="50"/>
    </row>
    <row r="1980" spans="1:13" x14ac:dyDescent="0.35">
      <c r="A1980" s="48"/>
      <c r="B1980" s="17"/>
      <c r="C1980" s="17"/>
      <c r="D1980" s="17"/>
      <c r="E1980" s="17"/>
      <c r="F1980" s="17"/>
      <c r="G1980" s="50"/>
      <c r="H1980" s="32"/>
      <c r="I1980" s="13"/>
      <c r="J1980" s="50"/>
      <c r="K1980" s="50"/>
      <c r="M1980" s="50"/>
    </row>
    <row r="1981" spans="1:13" x14ac:dyDescent="0.35">
      <c r="A1981" s="48"/>
      <c r="B1981" s="17"/>
      <c r="C1981" s="17"/>
      <c r="D1981" s="17"/>
      <c r="E1981" s="17"/>
      <c r="F1981" s="17"/>
      <c r="G1981" s="50"/>
      <c r="H1981" s="32"/>
      <c r="I1981" s="13"/>
      <c r="J1981" s="50"/>
      <c r="K1981" s="50"/>
      <c r="M1981" s="50"/>
    </row>
    <row r="1982" spans="1:13" x14ac:dyDescent="0.35">
      <c r="A1982" s="48"/>
      <c r="B1982" s="17"/>
      <c r="C1982" s="17"/>
      <c r="D1982" s="17"/>
      <c r="E1982" s="17"/>
      <c r="F1982" s="17"/>
      <c r="G1982" s="50"/>
      <c r="H1982" s="32"/>
      <c r="I1982" s="13"/>
      <c r="J1982" s="50"/>
      <c r="K1982" s="50"/>
      <c r="M1982" s="50"/>
    </row>
    <row r="1983" spans="1:13" x14ac:dyDescent="0.35">
      <c r="A1983" s="48"/>
      <c r="B1983" s="17"/>
      <c r="C1983" s="17"/>
      <c r="D1983" s="17"/>
      <c r="E1983" s="17"/>
      <c r="F1983" s="17"/>
      <c r="G1983" s="50"/>
      <c r="H1983" s="32"/>
      <c r="I1983" s="13"/>
      <c r="J1983" s="50"/>
      <c r="K1983" s="50"/>
      <c r="M1983" s="50"/>
    </row>
    <row r="1984" spans="1:13" x14ac:dyDescent="0.35">
      <c r="A1984" s="48"/>
      <c r="B1984" s="17"/>
      <c r="C1984" s="17"/>
      <c r="D1984" s="17"/>
      <c r="E1984" s="17"/>
      <c r="F1984" s="17"/>
      <c r="G1984" s="50"/>
      <c r="H1984" s="32"/>
      <c r="I1984" s="13"/>
      <c r="J1984" s="50"/>
      <c r="K1984" s="50"/>
      <c r="M1984" s="50"/>
    </row>
    <row r="1985" spans="1:13" x14ac:dyDescent="0.35">
      <c r="A1985" s="48"/>
      <c r="B1985" s="17"/>
      <c r="C1985" s="17"/>
      <c r="D1985" s="17"/>
      <c r="E1985" s="17"/>
      <c r="F1985" s="17"/>
      <c r="G1985" s="50"/>
      <c r="H1985" s="32"/>
      <c r="I1985" s="13"/>
      <c r="J1985" s="50"/>
      <c r="K1985" s="50"/>
      <c r="M1985" s="50"/>
    </row>
    <row r="1986" spans="1:13" x14ac:dyDescent="0.35">
      <c r="A1986" s="48"/>
      <c r="B1986" s="17"/>
      <c r="C1986" s="17"/>
      <c r="D1986" s="17"/>
      <c r="E1986" s="17"/>
      <c r="F1986" s="17"/>
      <c r="G1986" s="50"/>
      <c r="H1986" s="32"/>
      <c r="I1986" s="13"/>
      <c r="J1986" s="50"/>
      <c r="K1986" s="50"/>
      <c r="M1986" s="50"/>
    </row>
    <row r="1987" spans="1:13" x14ac:dyDescent="0.35">
      <c r="A1987" s="48"/>
      <c r="B1987" s="17"/>
      <c r="C1987" s="17"/>
      <c r="D1987" s="17"/>
      <c r="E1987" s="17"/>
      <c r="F1987" s="17"/>
      <c r="G1987" s="50"/>
      <c r="H1987" s="32"/>
      <c r="I1987" s="13"/>
      <c r="J1987" s="50"/>
      <c r="K1987" s="50"/>
      <c r="M1987" s="50"/>
    </row>
    <row r="1988" spans="1:13" x14ac:dyDescent="0.35">
      <c r="A1988" s="48"/>
      <c r="B1988" s="17"/>
      <c r="C1988" s="17"/>
      <c r="D1988" s="17"/>
      <c r="E1988" s="17"/>
      <c r="F1988" s="17"/>
      <c r="G1988" s="50"/>
      <c r="H1988" s="32"/>
      <c r="I1988" s="13"/>
      <c r="J1988" s="50"/>
      <c r="K1988" s="50"/>
      <c r="M1988" s="50"/>
    </row>
    <row r="1989" spans="1:13" x14ac:dyDescent="0.35">
      <c r="A1989" s="48"/>
      <c r="B1989" s="17"/>
      <c r="C1989" s="17"/>
      <c r="D1989" s="17"/>
      <c r="E1989" s="17"/>
      <c r="F1989" s="17"/>
      <c r="G1989" s="50"/>
      <c r="H1989" s="32"/>
      <c r="I1989" s="13"/>
      <c r="J1989" s="50"/>
      <c r="K1989" s="50"/>
      <c r="M1989" s="50"/>
    </row>
    <row r="1990" spans="1:13" x14ac:dyDescent="0.35">
      <c r="A1990" s="48"/>
      <c r="B1990" s="17"/>
      <c r="C1990" s="17"/>
      <c r="D1990" s="17"/>
      <c r="E1990" s="17"/>
      <c r="F1990" s="17"/>
      <c r="G1990" s="50"/>
      <c r="H1990" s="32"/>
      <c r="I1990" s="13"/>
      <c r="J1990" s="50"/>
      <c r="K1990" s="50"/>
      <c r="M1990" s="50"/>
    </row>
    <row r="1991" spans="1:13" x14ac:dyDescent="0.35">
      <c r="A1991" s="48"/>
      <c r="B1991" s="17"/>
      <c r="C1991" s="17"/>
      <c r="D1991" s="17"/>
      <c r="E1991" s="17"/>
      <c r="F1991" s="17"/>
      <c r="G1991" s="50"/>
      <c r="H1991" s="32"/>
      <c r="I1991" s="13"/>
      <c r="J1991" s="50"/>
      <c r="K1991" s="50"/>
      <c r="M1991" s="50"/>
    </row>
    <row r="1992" spans="1:13" x14ac:dyDescent="0.35">
      <c r="A1992" s="48"/>
      <c r="B1992" s="17"/>
      <c r="C1992" s="17"/>
      <c r="D1992" s="17"/>
      <c r="E1992" s="17"/>
      <c r="F1992" s="17"/>
      <c r="G1992" s="50"/>
      <c r="H1992" s="32"/>
      <c r="I1992" s="13"/>
      <c r="J1992" s="50"/>
      <c r="K1992" s="50"/>
      <c r="M1992" s="50"/>
    </row>
    <row r="1993" spans="1:13" x14ac:dyDescent="0.35">
      <c r="A1993" s="48"/>
      <c r="B1993" s="17"/>
      <c r="C1993" s="17"/>
      <c r="D1993" s="17"/>
      <c r="E1993" s="17"/>
      <c r="F1993" s="17"/>
      <c r="G1993" s="50"/>
      <c r="H1993" s="32"/>
      <c r="I1993" s="13"/>
      <c r="J1993" s="50"/>
      <c r="K1993" s="50"/>
      <c r="M1993" s="50"/>
    </row>
    <row r="1994" spans="1:13" x14ac:dyDescent="0.35">
      <c r="A1994" s="48"/>
      <c r="B1994" s="17"/>
      <c r="C1994" s="17"/>
      <c r="D1994" s="17"/>
      <c r="E1994" s="17"/>
      <c r="F1994" s="17"/>
      <c r="G1994" s="50"/>
      <c r="H1994" s="32"/>
      <c r="I1994" s="13"/>
      <c r="J1994" s="50"/>
      <c r="K1994" s="50"/>
      <c r="M1994" s="50"/>
    </row>
    <row r="1995" spans="1:13" x14ac:dyDescent="0.35">
      <c r="A1995" s="48"/>
      <c r="B1995" s="17"/>
      <c r="C1995" s="17"/>
      <c r="D1995" s="17"/>
      <c r="E1995" s="17"/>
      <c r="F1995" s="17"/>
      <c r="G1995" s="50"/>
      <c r="H1995" s="32"/>
      <c r="I1995" s="13"/>
      <c r="J1995" s="50"/>
      <c r="K1995" s="50"/>
      <c r="M1995" s="50"/>
    </row>
    <row r="1996" spans="1:13" x14ac:dyDescent="0.35">
      <c r="A1996" s="48"/>
      <c r="B1996" s="17"/>
      <c r="C1996" s="17"/>
      <c r="D1996" s="17"/>
      <c r="E1996" s="17"/>
      <c r="F1996" s="17"/>
      <c r="G1996" s="50"/>
      <c r="H1996" s="32"/>
      <c r="I1996" s="13"/>
      <c r="J1996" s="50"/>
      <c r="K1996" s="50"/>
      <c r="M1996" s="50"/>
    </row>
    <row r="1997" spans="1:13" x14ac:dyDescent="0.35">
      <c r="A1997" s="48"/>
      <c r="B1997" s="17"/>
      <c r="C1997" s="17"/>
      <c r="D1997" s="17"/>
      <c r="E1997" s="17"/>
      <c r="F1997" s="17"/>
      <c r="G1997" s="50"/>
      <c r="H1997" s="32"/>
      <c r="I1997" s="13"/>
      <c r="J1997" s="50"/>
      <c r="K1997" s="50"/>
      <c r="M1997" s="50"/>
    </row>
    <row r="1998" spans="1:13" x14ac:dyDescent="0.35">
      <c r="A1998" s="48"/>
      <c r="B1998" s="17"/>
      <c r="C1998" s="17"/>
      <c r="D1998" s="17"/>
      <c r="E1998" s="17"/>
      <c r="F1998" s="17"/>
      <c r="G1998" s="50"/>
      <c r="H1998" s="32"/>
      <c r="I1998" s="13"/>
      <c r="J1998" s="50"/>
      <c r="K1998" s="50"/>
      <c r="M1998" s="50"/>
    </row>
    <row r="1999" spans="1:13" x14ac:dyDescent="0.35">
      <c r="A1999" s="48"/>
      <c r="B1999" s="17"/>
      <c r="C1999" s="17"/>
      <c r="D1999" s="17"/>
      <c r="E1999" s="17"/>
      <c r="F1999" s="17"/>
      <c r="G1999" s="50"/>
      <c r="H1999" s="32"/>
      <c r="I1999" s="13"/>
      <c r="J1999" s="50"/>
      <c r="K1999" s="50"/>
      <c r="M1999" s="50"/>
    </row>
    <row r="2000" spans="1:13" x14ac:dyDescent="0.35">
      <c r="A2000" s="48"/>
      <c r="B2000" s="17"/>
      <c r="C2000" s="17"/>
      <c r="D2000" s="17"/>
      <c r="E2000" s="17"/>
      <c r="F2000" s="17"/>
      <c r="G2000" s="50"/>
      <c r="H2000" s="32"/>
      <c r="I2000" s="13"/>
      <c r="J2000" s="50"/>
      <c r="K2000" s="50"/>
      <c r="M2000" s="50"/>
    </row>
    <row r="2001" spans="1:13" x14ac:dyDescent="0.35">
      <c r="A2001" s="48"/>
      <c r="B2001" s="17"/>
      <c r="C2001" s="17"/>
      <c r="D2001" s="17"/>
      <c r="E2001" s="17"/>
      <c r="F2001" s="17"/>
      <c r="G2001" s="50"/>
      <c r="H2001" s="32"/>
      <c r="I2001" s="13"/>
      <c r="J2001" s="50"/>
      <c r="K2001" s="50"/>
      <c r="M2001" s="50"/>
    </row>
    <row r="2002" spans="1:13" x14ac:dyDescent="0.35">
      <c r="A2002" s="48"/>
      <c r="B2002" s="17"/>
      <c r="C2002" s="17"/>
      <c r="D2002" s="17"/>
      <c r="E2002" s="17"/>
      <c r="F2002" s="17"/>
      <c r="G2002" s="50"/>
      <c r="H2002" s="32"/>
      <c r="I2002" s="13"/>
      <c r="J2002" s="50"/>
      <c r="K2002" s="50"/>
      <c r="M2002" s="50"/>
    </row>
    <row r="2003" spans="1:13" x14ac:dyDescent="0.35">
      <c r="A2003" s="48"/>
      <c r="B2003" s="17"/>
      <c r="C2003" s="17"/>
      <c r="D2003" s="17"/>
      <c r="E2003" s="17"/>
      <c r="F2003" s="17"/>
      <c r="G2003" s="50"/>
      <c r="H2003" s="32"/>
      <c r="I2003" s="13"/>
      <c r="J2003" s="50"/>
      <c r="K2003" s="50"/>
      <c r="M2003" s="50"/>
    </row>
    <row r="2004" spans="1:13" x14ac:dyDescent="0.35">
      <c r="A2004" s="48"/>
      <c r="B2004" s="17"/>
      <c r="C2004" s="17"/>
      <c r="D2004" s="17"/>
      <c r="E2004" s="17"/>
      <c r="F2004" s="17"/>
      <c r="G2004" s="50"/>
      <c r="H2004" s="32"/>
      <c r="I2004" s="13"/>
      <c r="J2004" s="50"/>
      <c r="K2004" s="50"/>
      <c r="M2004" s="50"/>
    </row>
    <row r="2005" spans="1:13" x14ac:dyDescent="0.35">
      <c r="A2005" s="48"/>
      <c r="B2005" s="17"/>
      <c r="C2005" s="17"/>
      <c r="D2005" s="17"/>
      <c r="E2005" s="17"/>
      <c r="F2005" s="17"/>
      <c r="G2005" s="50"/>
      <c r="H2005" s="32"/>
      <c r="I2005" s="13"/>
      <c r="J2005" s="50"/>
      <c r="K2005" s="50"/>
      <c r="M2005" s="50"/>
    </row>
    <row r="2006" spans="1:13" x14ac:dyDescent="0.35">
      <c r="A2006" s="48"/>
      <c r="B2006" s="17"/>
      <c r="C2006" s="17"/>
      <c r="D2006" s="17"/>
      <c r="E2006" s="17"/>
      <c r="F2006" s="17"/>
      <c r="G2006" s="50"/>
      <c r="H2006" s="32"/>
      <c r="I2006" s="13"/>
      <c r="J2006" s="50"/>
      <c r="K2006" s="50"/>
      <c r="M2006" s="50"/>
    </row>
    <row r="2007" spans="1:13" x14ac:dyDescent="0.35">
      <c r="A2007" s="48"/>
      <c r="B2007" s="17"/>
      <c r="C2007" s="17"/>
      <c r="D2007" s="17"/>
      <c r="E2007" s="17"/>
      <c r="F2007" s="17"/>
      <c r="G2007" s="50"/>
      <c r="H2007" s="32"/>
      <c r="I2007" s="13"/>
      <c r="J2007" s="50"/>
      <c r="K2007" s="50"/>
      <c r="M2007" s="50"/>
    </row>
    <row r="2008" spans="1:13" x14ac:dyDescent="0.35">
      <c r="A2008" s="48"/>
      <c r="B2008" s="17"/>
      <c r="C2008" s="17"/>
      <c r="D2008" s="17"/>
      <c r="E2008" s="17"/>
      <c r="F2008" s="17"/>
      <c r="G2008" s="50"/>
      <c r="H2008" s="32"/>
      <c r="I2008" s="13"/>
      <c r="J2008" s="50"/>
      <c r="K2008" s="50"/>
      <c r="M2008" s="50"/>
    </row>
    <row r="2009" spans="1:13" x14ac:dyDescent="0.35">
      <c r="A2009" s="48"/>
      <c r="B2009" s="17"/>
      <c r="C2009" s="17"/>
      <c r="D2009" s="17"/>
      <c r="E2009" s="17"/>
      <c r="F2009" s="17"/>
      <c r="G2009" s="50"/>
      <c r="H2009" s="32"/>
      <c r="I2009" s="13"/>
      <c r="J2009" s="50"/>
      <c r="K2009" s="50"/>
      <c r="M2009" s="50"/>
    </row>
    <row r="2010" spans="1:13" x14ac:dyDescent="0.35">
      <c r="A2010" s="48"/>
      <c r="B2010" s="17"/>
      <c r="C2010" s="17"/>
      <c r="D2010" s="17"/>
      <c r="E2010" s="17"/>
      <c r="F2010" s="17"/>
      <c r="G2010" s="50"/>
      <c r="H2010" s="32"/>
      <c r="I2010" s="13"/>
      <c r="J2010" s="50"/>
      <c r="K2010" s="50"/>
      <c r="M2010" s="50"/>
    </row>
    <row r="2011" spans="1:13" x14ac:dyDescent="0.35">
      <c r="A2011" s="48"/>
      <c r="B2011" s="17"/>
      <c r="C2011" s="17"/>
      <c r="D2011" s="17"/>
      <c r="E2011" s="17"/>
      <c r="F2011" s="17"/>
      <c r="G2011" s="50"/>
      <c r="H2011" s="32"/>
      <c r="I2011" s="13"/>
      <c r="J2011" s="50"/>
      <c r="K2011" s="50"/>
      <c r="M2011" s="50"/>
    </row>
    <row r="2012" spans="1:13" x14ac:dyDescent="0.35">
      <c r="A2012" s="48"/>
      <c r="B2012" s="17"/>
      <c r="C2012" s="17"/>
      <c r="D2012" s="17"/>
      <c r="E2012" s="17"/>
      <c r="F2012" s="17"/>
      <c r="G2012" s="50"/>
      <c r="H2012" s="32"/>
      <c r="I2012" s="13"/>
      <c r="J2012" s="50"/>
      <c r="K2012" s="50"/>
      <c r="M2012" s="50"/>
    </row>
    <row r="2013" spans="1:13" x14ac:dyDescent="0.35">
      <c r="A2013" s="48"/>
      <c r="B2013" s="17"/>
      <c r="C2013" s="17"/>
      <c r="D2013" s="17"/>
      <c r="E2013" s="17"/>
      <c r="F2013" s="17"/>
      <c r="G2013" s="50"/>
      <c r="H2013" s="32"/>
      <c r="I2013" s="13"/>
      <c r="J2013" s="50"/>
      <c r="K2013" s="50"/>
      <c r="M2013" s="50"/>
    </row>
    <row r="2014" spans="1:13" x14ac:dyDescent="0.35">
      <c r="A2014" s="48"/>
      <c r="B2014" s="17"/>
      <c r="C2014" s="17"/>
      <c r="D2014" s="17"/>
      <c r="E2014" s="17"/>
      <c r="F2014" s="17"/>
      <c r="G2014" s="50"/>
      <c r="H2014" s="32"/>
      <c r="I2014" s="13"/>
      <c r="J2014" s="50"/>
      <c r="K2014" s="50"/>
      <c r="M2014" s="50"/>
    </row>
    <row r="2015" spans="1:13" x14ac:dyDescent="0.35">
      <c r="A2015" s="48"/>
      <c r="B2015" s="17"/>
      <c r="C2015" s="17"/>
      <c r="D2015" s="17"/>
      <c r="E2015" s="17"/>
      <c r="F2015" s="17"/>
      <c r="G2015" s="50"/>
      <c r="H2015" s="32"/>
      <c r="I2015" s="13"/>
      <c r="J2015" s="50"/>
      <c r="K2015" s="50"/>
      <c r="M2015" s="50"/>
    </row>
    <row r="2016" spans="1:13" x14ac:dyDescent="0.35">
      <c r="A2016" s="48"/>
      <c r="B2016" s="17"/>
      <c r="C2016" s="17"/>
      <c r="D2016" s="17"/>
      <c r="E2016" s="17"/>
      <c r="F2016" s="17"/>
      <c r="G2016" s="50"/>
      <c r="H2016" s="32"/>
      <c r="I2016" s="13"/>
      <c r="J2016" s="50"/>
      <c r="K2016" s="50"/>
      <c r="M2016" s="50"/>
    </row>
    <row r="2017" spans="1:13" x14ac:dyDescent="0.35">
      <c r="A2017" s="48"/>
      <c r="B2017" s="17"/>
      <c r="C2017" s="17"/>
      <c r="D2017" s="17"/>
      <c r="E2017" s="17"/>
      <c r="F2017" s="17"/>
      <c r="G2017" s="50"/>
      <c r="H2017" s="32"/>
      <c r="I2017" s="13"/>
      <c r="J2017" s="50"/>
      <c r="K2017" s="50"/>
      <c r="M2017" s="50"/>
    </row>
    <row r="2018" spans="1:13" x14ac:dyDescent="0.35">
      <c r="A2018" s="48"/>
      <c r="B2018" s="17"/>
      <c r="C2018" s="17"/>
      <c r="D2018" s="17"/>
      <c r="E2018" s="17"/>
      <c r="F2018" s="17"/>
      <c r="G2018" s="50"/>
      <c r="H2018" s="32"/>
      <c r="I2018" s="13"/>
      <c r="J2018" s="50"/>
      <c r="K2018" s="50"/>
      <c r="M2018" s="50"/>
    </row>
    <row r="2019" spans="1:13" x14ac:dyDescent="0.35">
      <c r="A2019" s="48"/>
      <c r="B2019" s="17"/>
      <c r="C2019" s="17"/>
      <c r="D2019" s="17"/>
      <c r="E2019" s="17"/>
      <c r="F2019" s="17"/>
      <c r="G2019" s="50"/>
      <c r="H2019" s="32"/>
      <c r="I2019" s="13"/>
      <c r="J2019" s="50"/>
      <c r="K2019" s="50"/>
      <c r="M2019" s="50"/>
    </row>
    <row r="2020" spans="1:13" x14ac:dyDescent="0.35">
      <c r="A2020" s="48"/>
      <c r="B2020" s="17"/>
      <c r="C2020" s="17"/>
      <c r="D2020" s="17"/>
      <c r="E2020" s="17"/>
      <c r="F2020" s="17"/>
      <c r="G2020" s="50"/>
      <c r="H2020" s="32"/>
      <c r="I2020" s="13"/>
      <c r="J2020" s="50"/>
      <c r="K2020" s="50"/>
      <c r="M2020" s="50"/>
    </row>
    <row r="2021" spans="1:13" x14ac:dyDescent="0.35">
      <c r="A2021" s="48"/>
      <c r="B2021" s="17"/>
      <c r="C2021" s="17"/>
      <c r="D2021" s="17"/>
      <c r="E2021" s="17"/>
      <c r="F2021" s="17"/>
      <c r="G2021" s="50"/>
      <c r="H2021" s="32"/>
      <c r="I2021" s="13"/>
      <c r="J2021" s="50"/>
      <c r="K2021" s="50"/>
      <c r="M2021" s="50"/>
    </row>
    <row r="2022" spans="1:13" x14ac:dyDescent="0.35">
      <c r="A2022" s="48"/>
      <c r="B2022" s="17"/>
      <c r="C2022" s="17"/>
      <c r="D2022" s="17"/>
      <c r="E2022" s="17"/>
      <c r="F2022" s="17"/>
      <c r="G2022" s="50"/>
      <c r="H2022" s="32"/>
      <c r="I2022" s="13"/>
      <c r="J2022" s="50"/>
      <c r="K2022" s="50"/>
      <c r="M2022" s="50"/>
    </row>
    <row r="2023" spans="1:13" x14ac:dyDescent="0.35">
      <c r="A2023" s="48"/>
      <c r="B2023" s="17"/>
      <c r="C2023" s="17"/>
      <c r="D2023" s="17"/>
      <c r="E2023" s="17"/>
      <c r="F2023" s="17"/>
      <c r="G2023" s="50"/>
      <c r="H2023" s="32"/>
      <c r="I2023" s="13"/>
      <c r="J2023" s="50"/>
      <c r="K2023" s="50"/>
      <c r="M2023" s="50"/>
    </row>
    <row r="2024" spans="1:13" x14ac:dyDescent="0.35">
      <c r="A2024" s="48"/>
      <c r="B2024" s="17"/>
      <c r="C2024" s="17"/>
      <c r="D2024" s="17"/>
      <c r="E2024" s="17"/>
      <c r="F2024" s="17"/>
      <c r="G2024" s="50"/>
      <c r="H2024" s="32"/>
      <c r="I2024" s="13"/>
      <c r="J2024" s="50"/>
      <c r="K2024" s="50"/>
      <c r="M2024" s="50"/>
    </row>
    <row r="2025" spans="1:13" x14ac:dyDescent="0.35">
      <c r="A2025" s="48"/>
      <c r="B2025" s="17"/>
      <c r="C2025" s="17"/>
      <c r="D2025" s="17"/>
      <c r="E2025" s="17"/>
      <c r="F2025" s="17"/>
      <c r="G2025" s="50"/>
      <c r="H2025" s="32"/>
      <c r="I2025" s="13"/>
      <c r="J2025" s="50"/>
      <c r="K2025" s="50"/>
      <c r="M2025" s="50"/>
    </row>
    <row r="2026" spans="1:13" x14ac:dyDescent="0.35">
      <c r="A2026" s="48"/>
      <c r="B2026" s="17"/>
      <c r="C2026" s="17"/>
      <c r="D2026" s="17"/>
      <c r="E2026" s="17"/>
      <c r="F2026" s="17"/>
      <c r="G2026" s="50"/>
      <c r="H2026" s="32"/>
      <c r="I2026" s="13"/>
      <c r="J2026" s="50"/>
      <c r="K2026" s="50"/>
      <c r="M2026" s="50"/>
    </row>
    <row r="2027" spans="1:13" x14ac:dyDescent="0.35">
      <c r="A2027" s="48"/>
      <c r="B2027" s="17"/>
      <c r="C2027" s="17"/>
      <c r="D2027" s="17"/>
      <c r="E2027" s="17"/>
      <c r="F2027" s="17"/>
      <c r="G2027" s="50"/>
      <c r="H2027" s="32"/>
      <c r="I2027" s="13"/>
      <c r="J2027" s="50"/>
      <c r="K2027" s="50"/>
      <c r="M2027" s="50"/>
    </row>
    <row r="2028" spans="1:13" x14ac:dyDescent="0.35">
      <c r="A2028" s="48"/>
      <c r="B2028" s="17"/>
      <c r="C2028" s="17"/>
      <c r="D2028" s="17"/>
      <c r="E2028" s="17"/>
      <c r="F2028" s="17"/>
      <c r="G2028" s="50"/>
      <c r="H2028" s="32"/>
      <c r="I2028" s="13"/>
      <c r="J2028" s="50"/>
      <c r="K2028" s="50"/>
      <c r="M2028" s="50"/>
    </row>
    <row r="2029" spans="1:13" x14ac:dyDescent="0.35">
      <c r="A2029" s="48"/>
      <c r="B2029" s="17"/>
      <c r="C2029" s="17"/>
      <c r="D2029" s="17"/>
      <c r="E2029" s="17"/>
      <c r="F2029" s="17"/>
      <c r="G2029" s="50"/>
      <c r="H2029" s="32"/>
      <c r="I2029" s="13"/>
      <c r="J2029" s="50"/>
      <c r="K2029" s="50"/>
      <c r="M2029" s="50"/>
    </row>
    <row r="2030" spans="1:13" x14ac:dyDescent="0.35">
      <c r="A2030" s="48"/>
      <c r="B2030" s="17"/>
      <c r="C2030" s="17"/>
      <c r="D2030" s="17"/>
      <c r="E2030" s="17"/>
      <c r="F2030" s="17"/>
      <c r="G2030" s="50"/>
      <c r="H2030" s="32"/>
      <c r="I2030" s="13"/>
      <c r="J2030" s="50"/>
      <c r="K2030" s="50"/>
      <c r="M2030" s="50"/>
    </row>
    <row r="2031" spans="1:13" x14ac:dyDescent="0.35">
      <c r="A2031" s="48"/>
      <c r="B2031" s="17"/>
      <c r="C2031" s="17"/>
      <c r="D2031" s="17"/>
      <c r="E2031" s="17"/>
      <c r="F2031" s="17"/>
      <c r="G2031" s="50"/>
      <c r="H2031" s="32"/>
      <c r="I2031" s="13"/>
      <c r="J2031" s="50"/>
      <c r="K2031" s="50"/>
      <c r="M2031" s="50"/>
    </row>
    <row r="2032" spans="1:13" x14ac:dyDescent="0.35">
      <c r="A2032" s="48"/>
      <c r="B2032" s="17"/>
      <c r="C2032" s="17"/>
      <c r="D2032" s="17"/>
      <c r="E2032" s="17"/>
      <c r="F2032" s="17"/>
      <c r="G2032" s="50"/>
      <c r="H2032" s="32"/>
      <c r="I2032" s="13"/>
      <c r="J2032" s="50"/>
      <c r="K2032" s="50"/>
      <c r="M2032" s="50"/>
    </row>
    <row r="2033" spans="1:13" x14ac:dyDescent="0.35">
      <c r="A2033" s="48"/>
      <c r="B2033" s="17"/>
      <c r="C2033" s="17"/>
      <c r="D2033" s="17"/>
      <c r="E2033" s="17"/>
      <c r="F2033" s="17"/>
      <c r="G2033" s="50"/>
      <c r="H2033" s="32"/>
      <c r="I2033" s="13"/>
      <c r="J2033" s="50"/>
      <c r="K2033" s="50"/>
      <c r="M2033" s="50"/>
    </row>
    <row r="2034" spans="1:13" x14ac:dyDescent="0.35">
      <c r="A2034" s="48"/>
      <c r="B2034" s="17"/>
      <c r="C2034" s="17"/>
      <c r="D2034" s="17"/>
      <c r="E2034" s="17"/>
      <c r="F2034" s="17"/>
      <c r="G2034" s="50"/>
      <c r="H2034" s="32"/>
      <c r="I2034" s="13"/>
      <c r="J2034" s="50"/>
      <c r="K2034" s="50"/>
      <c r="M2034" s="50"/>
    </row>
    <row r="2035" spans="1:13" x14ac:dyDescent="0.35">
      <c r="A2035" s="48"/>
      <c r="B2035" s="17"/>
      <c r="C2035" s="17"/>
      <c r="D2035" s="17"/>
      <c r="E2035" s="17"/>
      <c r="F2035" s="17"/>
      <c r="G2035" s="50"/>
      <c r="H2035" s="32"/>
      <c r="I2035" s="13"/>
      <c r="J2035" s="50"/>
      <c r="K2035" s="50"/>
      <c r="M2035" s="50"/>
    </row>
    <row r="2036" spans="1:13" x14ac:dyDescent="0.35">
      <c r="A2036" s="48"/>
      <c r="B2036" s="17"/>
      <c r="C2036" s="17"/>
      <c r="D2036" s="17"/>
      <c r="E2036" s="17"/>
      <c r="F2036" s="17"/>
      <c r="G2036" s="50"/>
      <c r="H2036" s="32"/>
      <c r="I2036" s="13"/>
      <c r="J2036" s="50"/>
      <c r="K2036" s="50"/>
      <c r="M2036" s="50"/>
    </row>
    <row r="2037" spans="1:13" x14ac:dyDescent="0.35">
      <c r="A2037" s="48"/>
      <c r="B2037" s="17"/>
      <c r="C2037" s="17"/>
      <c r="D2037" s="17"/>
      <c r="E2037" s="17"/>
      <c r="F2037" s="17"/>
      <c r="G2037" s="50"/>
      <c r="H2037" s="32"/>
      <c r="I2037" s="13"/>
      <c r="J2037" s="50"/>
      <c r="K2037" s="50"/>
      <c r="M2037" s="50"/>
    </row>
    <row r="2038" spans="1:13" x14ac:dyDescent="0.35">
      <c r="A2038" s="48"/>
      <c r="B2038" s="17"/>
      <c r="C2038" s="17"/>
      <c r="D2038" s="17"/>
      <c r="E2038" s="17"/>
      <c r="F2038" s="17"/>
      <c r="G2038" s="50"/>
      <c r="H2038" s="32"/>
      <c r="I2038" s="13"/>
      <c r="J2038" s="50"/>
      <c r="K2038" s="50"/>
      <c r="M2038" s="50"/>
    </row>
    <row r="2039" spans="1:13" x14ac:dyDescent="0.35">
      <c r="A2039" s="48"/>
      <c r="B2039" s="17"/>
      <c r="C2039" s="17"/>
      <c r="D2039" s="17"/>
      <c r="E2039" s="17"/>
      <c r="F2039" s="17"/>
      <c r="G2039" s="50"/>
      <c r="H2039" s="32"/>
      <c r="I2039" s="13"/>
      <c r="J2039" s="50"/>
      <c r="K2039" s="50"/>
      <c r="M2039" s="50"/>
    </row>
    <row r="2040" spans="1:13" x14ac:dyDescent="0.35">
      <c r="A2040" s="48"/>
      <c r="B2040" s="17"/>
      <c r="C2040" s="17"/>
      <c r="D2040" s="17"/>
      <c r="E2040" s="17"/>
      <c r="F2040" s="17"/>
      <c r="G2040" s="50"/>
      <c r="H2040" s="32"/>
      <c r="I2040" s="13"/>
      <c r="J2040" s="50"/>
      <c r="K2040" s="50"/>
      <c r="M2040" s="50"/>
    </row>
    <row r="2041" spans="1:13" x14ac:dyDescent="0.35">
      <c r="A2041" s="48"/>
      <c r="B2041" s="17"/>
      <c r="C2041" s="17"/>
      <c r="D2041" s="17"/>
      <c r="E2041" s="17"/>
      <c r="F2041" s="17"/>
      <c r="G2041" s="50"/>
      <c r="H2041" s="32"/>
      <c r="I2041" s="13"/>
      <c r="J2041" s="50"/>
      <c r="K2041" s="50"/>
      <c r="M2041" s="50"/>
    </row>
    <row r="2042" spans="1:13" x14ac:dyDescent="0.35">
      <c r="A2042" s="48"/>
      <c r="B2042" s="17"/>
      <c r="C2042" s="17"/>
      <c r="D2042" s="17"/>
      <c r="E2042" s="17"/>
      <c r="F2042" s="17"/>
      <c r="G2042" s="50"/>
      <c r="H2042" s="32"/>
      <c r="I2042" s="13"/>
      <c r="J2042" s="50"/>
      <c r="K2042" s="50"/>
      <c r="M2042" s="50"/>
    </row>
    <row r="2043" spans="1:13" x14ac:dyDescent="0.35">
      <c r="A2043" s="48"/>
      <c r="B2043" s="17"/>
      <c r="C2043" s="17"/>
      <c r="D2043" s="17"/>
      <c r="E2043" s="17"/>
      <c r="F2043" s="17"/>
      <c r="G2043" s="50"/>
      <c r="H2043" s="32"/>
      <c r="I2043" s="13"/>
      <c r="J2043" s="50"/>
      <c r="K2043" s="50"/>
      <c r="M2043" s="50"/>
    </row>
    <row r="2044" spans="1:13" x14ac:dyDescent="0.35">
      <c r="A2044" s="48"/>
      <c r="B2044" s="17"/>
      <c r="C2044" s="17"/>
      <c r="D2044" s="17"/>
      <c r="E2044" s="17"/>
      <c r="F2044" s="17"/>
      <c r="G2044" s="50"/>
      <c r="H2044" s="32"/>
      <c r="I2044" s="13"/>
      <c r="J2044" s="50"/>
      <c r="K2044" s="50"/>
      <c r="M2044" s="50"/>
    </row>
    <row r="2045" spans="1:13" x14ac:dyDescent="0.35">
      <c r="A2045" s="48"/>
      <c r="B2045" s="17"/>
      <c r="C2045" s="17"/>
      <c r="D2045" s="17"/>
      <c r="E2045" s="17"/>
      <c r="F2045" s="17"/>
      <c r="G2045" s="50"/>
      <c r="H2045" s="32"/>
      <c r="I2045" s="13"/>
      <c r="J2045" s="50"/>
      <c r="K2045" s="50"/>
      <c r="M2045" s="50"/>
    </row>
    <row r="2046" spans="1:13" x14ac:dyDescent="0.35">
      <c r="A2046" s="48"/>
      <c r="B2046" s="17"/>
      <c r="C2046" s="17"/>
      <c r="D2046" s="17"/>
      <c r="E2046" s="17"/>
      <c r="F2046" s="17"/>
      <c r="G2046" s="50"/>
      <c r="H2046" s="32"/>
      <c r="I2046" s="13"/>
      <c r="J2046" s="50"/>
      <c r="K2046" s="50"/>
      <c r="M2046" s="50"/>
    </row>
    <row r="2047" spans="1:13" x14ac:dyDescent="0.35">
      <c r="A2047" s="48"/>
      <c r="B2047" s="17"/>
      <c r="C2047" s="17"/>
      <c r="D2047" s="17"/>
      <c r="E2047" s="17"/>
      <c r="F2047" s="17"/>
      <c r="G2047" s="50"/>
      <c r="H2047" s="32"/>
      <c r="I2047" s="13"/>
      <c r="J2047" s="50"/>
      <c r="K2047" s="50"/>
      <c r="M2047" s="50"/>
    </row>
    <row r="2048" spans="1:13" x14ac:dyDescent="0.35">
      <c r="A2048" s="48"/>
      <c r="B2048" s="17"/>
      <c r="C2048" s="17"/>
      <c r="D2048" s="17"/>
      <c r="E2048" s="17"/>
      <c r="F2048" s="17"/>
      <c r="G2048" s="50"/>
      <c r="H2048" s="32"/>
      <c r="I2048" s="13"/>
      <c r="J2048" s="50"/>
      <c r="K2048" s="50"/>
      <c r="M2048" s="50"/>
    </row>
    <row r="2049" spans="1:13" x14ac:dyDescent="0.35">
      <c r="A2049" s="48"/>
      <c r="B2049" s="17"/>
      <c r="C2049" s="17"/>
      <c r="D2049" s="17"/>
      <c r="E2049" s="17"/>
      <c r="F2049" s="17"/>
      <c r="G2049" s="50"/>
      <c r="H2049" s="32"/>
      <c r="I2049" s="13"/>
      <c r="J2049" s="50"/>
      <c r="K2049" s="50"/>
      <c r="M2049" s="50"/>
    </row>
    <row r="2050" spans="1:13" x14ac:dyDescent="0.35">
      <c r="A2050" s="48"/>
      <c r="B2050" s="17"/>
      <c r="C2050" s="17"/>
      <c r="D2050" s="17"/>
      <c r="E2050" s="17"/>
      <c r="F2050" s="17"/>
      <c r="G2050" s="50"/>
      <c r="H2050" s="32"/>
      <c r="I2050" s="13"/>
      <c r="J2050" s="50"/>
      <c r="K2050" s="50"/>
      <c r="M2050" s="50"/>
    </row>
    <row r="2051" spans="1:13" x14ac:dyDescent="0.35">
      <c r="A2051" s="48"/>
      <c r="B2051" s="17"/>
      <c r="C2051" s="17"/>
      <c r="D2051" s="17"/>
      <c r="E2051" s="17"/>
      <c r="F2051" s="17"/>
      <c r="G2051" s="50"/>
      <c r="H2051" s="32"/>
      <c r="I2051" s="13"/>
      <c r="J2051" s="50"/>
      <c r="K2051" s="50"/>
      <c r="M2051" s="50"/>
    </row>
    <row r="2052" spans="1:13" x14ac:dyDescent="0.35">
      <c r="A2052" s="48"/>
      <c r="B2052" s="17"/>
      <c r="C2052" s="17"/>
      <c r="D2052" s="17"/>
      <c r="E2052" s="17"/>
      <c r="F2052" s="17"/>
      <c r="G2052" s="50"/>
      <c r="H2052" s="32"/>
      <c r="I2052" s="13"/>
      <c r="J2052" s="50"/>
      <c r="K2052" s="50"/>
      <c r="M2052" s="50"/>
    </row>
    <row r="2053" spans="1:13" x14ac:dyDescent="0.35">
      <c r="A2053" s="48"/>
      <c r="B2053" s="17"/>
      <c r="C2053" s="17"/>
      <c r="D2053" s="17"/>
      <c r="E2053" s="17"/>
      <c r="F2053" s="17"/>
      <c r="G2053" s="50"/>
      <c r="H2053" s="32"/>
      <c r="I2053" s="13"/>
      <c r="J2053" s="50"/>
      <c r="K2053" s="50"/>
      <c r="M2053" s="50"/>
    </row>
    <row r="2054" spans="1:13" x14ac:dyDescent="0.35">
      <c r="A2054" s="48"/>
      <c r="B2054" s="17"/>
      <c r="C2054" s="17"/>
      <c r="D2054" s="17"/>
      <c r="E2054" s="17"/>
      <c r="F2054" s="17"/>
      <c r="G2054" s="50"/>
      <c r="H2054" s="32"/>
      <c r="I2054" s="13"/>
      <c r="J2054" s="50"/>
      <c r="K2054" s="50"/>
      <c r="M2054" s="50"/>
    </row>
    <row r="2055" spans="1:13" x14ac:dyDescent="0.35">
      <c r="A2055" s="48"/>
      <c r="B2055" s="17"/>
      <c r="C2055" s="17"/>
      <c r="D2055" s="17"/>
      <c r="E2055" s="17"/>
      <c r="F2055" s="17"/>
      <c r="G2055" s="50"/>
      <c r="H2055" s="32"/>
      <c r="I2055" s="13"/>
      <c r="J2055" s="50"/>
      <c r="K2055" s="50"/>
      <c r="M2055" s="50"/>
    </row>
    <row r="2056" spans="1:13" x14ac:dyDescent="0.35">
      <c r="A2056" s="48"/>
      <c r="B2056" s="17"/>
      <c r="C2056" s="17"/>
      <c r="D2056" s="17"/>
      <c r="E2056" s="17"/>
      <c r="F2056" s="17"/>
      <c r="G2056" s="50"/>
      <c r="H2056" s="32"/>
      <c r="I2056" s="13"/>
      <c r="J2056" s="50"/>
      <c r="K2056" s="50"/>
      <c r="M2056" s="50"/>
    </row>
    <row r="2057" spans="1:13" x14ac:dyDescent="0.35">
      <c r="A2057" s="48"/>
      <c r="B2057" s="17"/>
      <c r="C2057" s="17"/>
      <c r="D2057" s="17"/>
      <c r="E2057" s="17"/>
      <c r="F2057" s="17"/>
      <c r="G2057" s="50"/>
      <c r="H2057" s="32"/>
      <c r="I2057" s="13"/>
      <c r="J2057" s="50"/>
      <c r="K2057" s="50"/>
      <c r="M2057" s="50"/>
    </row>
    <row r="2058" spans="1:13" x14ac:dyDescent="0.35">
      <c r="A2058" s="48"/>
      <c r="B2058" s="17"/>
      <c r="C2058" s="17"/>
      <c r="D2058" s="17"/>
      <c r="E2058" s="17"/>
      <c r="F2058" s="17"/>
      <c r="G2058" s="50"/>
      <c r="H2058" s="32"/>
      <c r="I2058" s="13"/>
      <c r="J2058" s="50"/>
      <c r="K2058" s="50"/>
      <c r="M2058" s="50"/>
    </row>
    <row r="2059" spans="1:13" x14ac:dyDescent="0.35">
      <c r="A2059" s="48"/>
      <c r="B2059" s="17"/>
      <c r="C2059" s="17"/>
      <c r="D2059" s="17"/>
      <c r="E2059" s="17"/>
      <c r="F2059" s="17"/>
      <c r="G2059" s="50"/>
      <c r="H2059" s="32"/>
      <c r="I2059" s="13"/>
      <c r="J2059" s="50"/>
      <c r="K2059" s="50"/>
      <c r="M2059" s="50"/>
    </row>
    <row r="2060" spans="1:13" x14ac:dyDescent="0.35">
      <c r="A2060" s="48"/>
      <c r="B2060" s="17"/>
      <c r="C2060" s="17"/>
      <c r="D2060" s="17"/>
      <c r="E2060" s="17"/>
      <c r="F2060" s="17"/>
      <c r="G2060" s="50"/>
      <c r="H2060" s="32"/>
      <c r="I2060" s="13"/>
      <c r="J2060" s="50"/>
      <c r="K2060" s="50"/>
      <c r="M2060" s="50"/>
    </row>
    <row r="2061" spans="1:13" x14ac:dyDescent="0.35">
      <c r="A2061" s="48"/>
      <c r="B2061" s="17"/>
      <c r="C2061" s="17"/>
      <c r="D2061" s="17"/>
      <c r="E2061" s="17"/>
      <c r="F2061" s="17"/>
      <c r="G2061" s="50"/>
      <c r="H2061" s="32"/>
      <c r="I2061" s="13"/>
      <c r="J2061" s="50"/>
      <c r="K2061" s="50"/>
      <c r="M2061" s="50"/>
    </row>
    <row r="2062" spans="1:13" x14ac:dyDescent="0.35">
      <c r="A2062" s="48"/>
      <c r="B2062" s="17"/>
      <c r="C2062" s="17"/>
      <c r="D2062" s="17"/>
      <c r="E2062" s="17"/>
      <c r="F2062" s="17"/>
      <c r="G2062" s="50"/>
      <c r="H2062" s="32"/>
      <c r="I2062" s="13"/>
      <c r="J2062" s="50"/>
      <c r="K2062" s="50"/>
      <c r="M2062" s="50"/>
    </row>
    <row r="2063" spans="1:13" x14ac:dyDescent="0.35">
      <c r="A2063" s="48"/>
      <c r="B2063" s="17"/>
      <c r="C2063" s="17"/>
      <c r="D2063" s="17"/>
      <c r="E2063" s="17"/>
      <c r="F2063" s="17"/>
      <c r="G2063" s="50"/>
      <c r="H2063" s="32"/>
      <c r="I2063" s="13"/>
      <c r="J2063" s="50"/>
      <c r="K2063" s="50"/>
      <c r="M2063" s="50"/>
    </row>
    <row r="2064" spans="1:13" x14ac:dyDescent="0.35">
      <c r="A2064" s="48"/>
      <c r="B2064" s="17"/>
      <c r="C2064" s="17"/>
      <c r="D2064" s="17"/>
      <c r="E2064" s="17"/>
      <c r="F2064" s="17"/>
      <c r="G2064" s="50"/>
      <c r="H2064" s="32"/>
      <c r="I2064" s="13"/>
      <c r="J2064" s="50"/>
      <c r="K2064" s="50"/>
      <c r="M2064" s="50"/>
    </row>
    <row r="2065" spans="1:13" x14ac:dyDescent="0.35">
      <c r="A2065" s="48"/>
      <c r="B2065" s="17"/>
      <c r="C2065" s="17"/>
      <c r="D2065" s="17"/>
      <c r="E2065" s="17"/>
      <c r="F2065" s="17"/>
      <c r="G2065" s="50"/>
      <c r="H2065" s="32"/>
      <c r="I2065" s="13"/>
      <c r="J2065" s="50"/>
      <c r="K2065" s="50"/>
      <c r="M2065" s="50"/>
    </row>
    <row r="2066" spans="1:13" x14ac:dyDescent="0.35">
      <c r="A2066" s="48"/>
      <c r="B2066" s="17"/>
      <c r="C2066" s="17"/>
      <c r="D2066" s="17"/>
      <c r="E2066" s="17"/>
      <c r="F2066" s="17"/>
      <c r="G2066" s="50"/>
      <c r="H2066" s="32"/>
      <c r="I2066" s="13"/>
      <c r="J2066" s="50"/>
      <c r="K2066" s="50"/>
      <c r="M2066" s="50"/>
    </row>
    <row r="2067" spans="1:13" x14ac:dyDescent="0.35">
      <c r="A2067" s="48"/>
      <c r="B2067" s="17"/>
      <c r="C2067" s="17"/>
      <c r="D2067" s="17"/>
      <c r="E2067" s="17"/>
      <c r="F2067" s="17"/>
      <c r="G2067" s="50"/>
      <c r="H2067" s="32"/>
      <c r="I2067" s="13"/>
      <c r="J2067" s="50"/>
      <c r="K2067" s="50"/>
      <c r="M2067" s="50"/>
    </row>
    <row r="2068" spans="1:13" x14ac:dyDescent="0.35">
      <c r="A2068" s="48"/>
      <c r="B2068" s="17"/>
      <c r="C2068" s="17"/>
      <c r="D2068" s="17"/>
      <c r="E2068" s="17"/>
      <c r="F2068" s="17"/>
      <c r="G2068" s="50"/>
      <c r="H2068" s="32"/>
      <c r="I2068" s="13"/>
      <c r="J2068" s="50"/>
      <c r="K2068" s="50"/>
      <c r="M2068" s="50"/>
    </row>
    <row r="2069" spans="1:13" x14ac:dyDescent="0.35">
      <c r="A2069" s="48"/>
      <c r="B2069" s="17"/>
      <c r="C2069" s="17"/>
      <c r="D2069" s="17"/>
      <c r="E2069" s="17"/>
      <c r="F2069" s="17"/>
      <c r="G2069" s="50"/>
      <c r="H2069" s="32"/>
      <c r="I2069" s="13"/>
      <c r="J2069" s="50"/>
      <c r="K2069" s="50"/>
      <c r="M2069" s="50"/>
    </row>
    <row r="2070" spans="1:13" x14ac:dyDescent="0.35">
      <c r="A2070" s="48"/>
      <c r="B2070" s="17"/>
      <c r="C2070" s="17"/>
      <c r="D2070" s="17"/>
      <c r="E2070" s="17"/>
      <c r="F2070" s="17"/>
      <c r="G2070" s="50"/>
      <c r="H2070" s="32"/>
      <c r="I2070" s="13"/>
      <c r="J2070" s="50"/>
      <c r="K2070" s="50"/>
      <c r="M2070" s="50"/>
    </row>
    <row r="2071" spans="1:13" x14ac:dyDescent="0.35">
      <c r="A2071" s="48"/>
      <c r="B2071" s="17"/>
      <c r="C2071" s="17"/>
      <c r="D2071" s="17"/>
      <c r="E2071" s="17"/>
      <c r="F2071" s="17"/>
      <c r="G2071" s="50"/>
      <c r="H2071" s="32"/>
      <c r="I2071" s="13"/>
      <c r="J2071" s="50"/>
      <c r="K2071" s="50"/>
      <c r="M2071" s="50"/>
    </row>
    <row r="2072" spans="1:13" x14ac:dyDescent="0.35">
      <c r="A2072" s="48"/>
      <c r="B2072" s="17"/>
      <c r="C2072" s="17"/>
      <c r="D2072" s="17"/>
      <c r="E2072" s="17"/>
      <c r="F2072" s="17"/>
      <c r="G2072" s="50"/>
      <c r="H2072" s="32"/>
      <c r="I2072" s="13"/>
      <c r="J2072" s="50"/>
      <c r="K2072" s="50"/>
      <c r="M2072" s="50"/>
    </row>
    <row r="2073" spans="1:13" x14ac:dyDescent="0.35">
      <c r="A2073" s="48"/>
      <c r="B2073" s="17"/>
      <c r="C2073" s="17"/>
      <c r="D2073" s="17"/>
      <c r="E2073" s="17"/>
      <c r="F2073" s="17"/>
      <c r="G2073" s="50"/>
      <c r="H2073" s="32"/>
      <c r="I2073" s="13"/>
      <c r="J2073" s="50"/>
      <c r="K2073" s="50"/>
      <c r="M2073" s="50"/>
    </row>
    <row r="2074" spans="1:13" x14ac:dyDescent="0.35">
      <c r="A2074" s="48"/>
      <c r="B2074" s="17"/>
      <c r="C2074" s="17"/>
      <c r="D2074" s="17"/>
      <c r="E2074" s="17"/>
      <c r="F2074" s="17"/>
      <c r="G2074" s="50"/>
      <c r="H2074" s="32"/>
      <c r="I2074" s="13"/>
      <c r="J2074" s="50"/>
      <c r="K2074" s="50"/>
      <c r="M2074" s="50"/>
    </row>
    <row r="2075" spans="1:13" x14ac:dyDescent="0.35">
      <c r="A2075" s="48"/>
      <c r="B2075" s="17"/>
      <c r="C2075" s="17"/>
      <c r="D2075" s="17"/>
      <c r="E2075" s="17"/>
      <c r="F2075" s="17"/>
      <c r="G2075" s="50"/>
      <c r="H2075" s="32"/>
      <c r="I2075" s="13"/>
      <c r="J2075" s="50"/>
      <c r="K2075" s="50"/>
      <c r="M2075" s="50"/>
    </row>
    <row r="2076" spans="1:13" x14ac:dyDescent="0.35">
      <c r="A2076" s="48"/>
      <c r="B2076" s="17"/>
      <c r="C2076" s="17"/>
      <c r="D2076" s="17"/>
      <c r="E2076" s="17"/>
      <c r="F2076" s="17"/>
      <c r="G2076" s="50"/>
      <c r="H2076" s="32"/>
      <c r="I2076" s="13"/>
      <c r="J2076" s="50"/>
      <c r="K2076" s="50"/>
      <c r="M2076" s="50"/>
    </row>
    <row r="2077" spans="1:13" x14ac:dyDescent="0.35">
      <c r="A2077" s="48"/>
      <c r="B2077" s="17"/>
      <c r="C2077" s="17"/>
      <c r="D2077" s="17"/>
      <c r="E2077" s="17"/>
      <c r="F2077" s="17"/>
      <c r="G2077" s="50"/>
      <c r="H2077" s="32"/>
      <c r="I2077" s="13"/>
      <c r="J2077" s="50"/>
      <c r="K2077" s="50"/>
      <c r="M2077" s="50"/>
    </row>
    <row r="2078" spans="1:13" x14ac:dyDescent="0.35">
      <c r="A2078" s="48"/>
      <c r="B2078" s="17"/>
      <c r="C2078" s="17"/>
      <c r="D2078" s="17"/>
      <c r="E2078" s="17"/>
      <c r="F2078" s="17"/>
      <c r="G2078" s="50"/>
      <c r="H2078" s="32"/>
      <c r="I2078" s="13"/>
      <c r="J2078" s="50"/>
      <c r="K2078" s="50"/>
      <c r="M2078" s="50"/>
    </row>
    <row r="2079" spans="1:13" x14ac:dyDescent="0.35">
      <c r="A2079" s="48"/>
      <c r="B2079" s="17"/>
      <c r="C2079" s="17"/>
      <c r="D2079" s="17"/>
      <c r="E2079" s="17"/>
      <c r="F2079" s="17"/>
      <c r="G2079" s="50"/>
      <c r="H2079" s="32"/>
      <c r="I2079" s="13"/>
      <c r="J2079" s="50"/>
      <c r="K2079" s="50"/>
      <c r="M2079" s="50"/>
    </row>
    <row r="2080" spans="1:13" x14ac:dyDescent="0.35">
      <c r="A2080" s="48"/>
      <c r="B2080" s="17"/>
      <c r="C2080" s="17"/>
      <c r="D2080" s="17"/>
      <c r="E2080" s="17"/>
      <c r="F2080" s="17"/>
      <c r="G2080" s="50"/>
      <c r="H2080" s="32"/>
      <c r="I2080" s="13"/>
      <c r="J2080" s="50"/>
      <c r="K2080" s="50"/>
      <c r="M2080" s="50"/>
    </row>
    <row r="2081" spans="1:13" x14ac:dyDescent="0.35">
      <c r="A2081" s="48"/>
      <c r="B2081" s="17"/>
      <c r="C2081" s="17"/>
      <c r="D2081" s="17"/>
      <c r="E2081" s="17"/>
      <c r="F2081" s="17"/>
      <c r="G2081" s="50"/>
      <c r="H2081" s="32"/>
      <c r="I2081" s="13"/>
      <c r="J2081" s="50"/>
      <c r="K2081" s="50"/>
      <c r="M2081" s="50"/>
    </row>
    <row r="2082" spans="1:13" x14ac:dyDescent="0.35">
      <c r="A2082" s="48"/>
      <c r="B2082" s="17"/>
      <c r="C2082" s="17"/>
      <c r="D2082" s="17"/>
      <c r="E2082" s="17"/>
      <c r="F2082" s="17"/>
      <c r="G2082" s="50"/>
      <c r="H2082" s="32"/>
      <c r="I2082" s="13"/>
      <c r="J2082" s="50"/>
      <c r="K2082" s="50"/>
      <c r="M2082" s="50"/>
    </row>
    <row r="2083" spans="1:13" x14ac:dyDescent="0.35">
      <c r="A2083" s="48"/>
      <c r="B2083" s="17"/>
      <c r="C2083" s="17"/>
      <c r="D2083" s="17"/>
      <c r="E2083" s="17"/>
      <c r="F2083" s="17"/>
      <c r="G2083" s="50"/>
      <c r="H2083" s="32"/>
      <c r="I2083" s="13"/>
      <c r="J2083" s="50"/>
      <c r="K2083" s="50"/>
      <c r="M2083" s="50"/>
    </row>
    <row r="2084" spans="1:13" x14ac:dyDescent="0.35">
      <c r="A2084" s="48"/>
      <c r="B2084" s="17"/>
      <c r="C2084" s="17"/>
      <c r="D2084" s="17"/>
      <c r="E2084" s="17"/>
      <c r="F2084" s="17"/>
      <c r="G2084" s="50"/>
      <c r="H2084" s="32"/>
      <c r="I2084" s="13"/>
      <c r="J2084" s="50"/>
      <c r="K2084" s="50"/>
      <c r="M2084" s="50"/>
    </row>
    <row r="2085" spans="1:13" x14ac:dyDescent="0.35">
      <c r="A2085" s="48"/>
      <c r="B2085" s="17"/>
      <c r="C2085" s="17"/>
      <c r="D2085" s="17"/>
      <c r="E2085" s="17"/>
      <c r="F2085" s="17"/>
      <c r="G2085" s="50"/>
      <c r="H2085" s="32"/>
      <c r="I2085" s="13"/>
      <c r="J2085" s="50"/>
      <c r="K2085" s="50"/>
      <c r="M2085" s="50"/>
    </row>
    <row r="2086" spans="1:13" x14ac:dyDescent="0.35">
      <c r="A2086" s="48"/>
      <c r="B2086" s="17"/>
      <c r="C2086" s="17"/>
      <c r="D2086" s="17"/>
      <c r="E2086" s="17"/>
      <c r="F2086" s="17"/>
      <c r="G2086" s="50"/>
      <c r="H2086" s="32"/>
      <c r="I2086" s="13"/>
      <c r="J2086" s="50"/>
      <c r="K2086" s="50"/>
      <c r="M2086" s="50"/>
    </row>
    <row r="2087" spans="1:13" x14ac:dyDescent="0.35">
      <c r="A2087" s="48"/>
      <c r="B2087" s="17"/>
      <c r="C2087" s="17"/>
      <c r="D2087" s="17"/>
      <c r="E2087" s="17"/>
      <c r="F2087" s="17"/>
      <c r="G2087" s="50"/>
      <c r="H2087" s="32"/>
      <c r="I2087" s="13"/>
      <c r="J2087" s="50"/>
      <c r="K2087" s="50"/>
      <c r="M2087" s="50"/>
    </row>
    <row r="2088" spans="1:13" x14ac:dyDescent="0.35">
      <c r="A2088" s="48"/>
      <c r="B2088" s="17"/>
      <c r="C2088" s="17"/>
      <c r="D2088" s="17"/>
      <c r="E2088" s="17"/>
      <c r="F2088" s="17"/>
      <c r="G2088" s="50"/>
      <c r="H2088" s="32"/>
      <c r="I2088" s="13"/>
      <c r="J2088" s="50"/>
      <c r="K2088" s="50"/>
      <c r="M2088" s="50"/>
    </row>
    <row r="2089" spans="1:13" x14ac:dyDescent="0.35">
      <c r="A2089" s="48"/>
      <c r="B2089" s="17"/>
      <c r="C2089" s="17"/>
      <c r="D2089" s="17"/>
      <c r="E2089" s="17"/>
      <c r="F2089" s="17"/>
      <c r="G2089" s="50"/>
      <c r="H2089" s="32"/>
      <c r="I2089" s="13"/>
      <c r="J2089" s="50"/>
      <c r="K2089" s="50"/>
      <c r="M2089" s="50"/>
    </row>
    <row r="2090" spans="1:13" x14ac:dyDescent="0.35">
      <c r="A2090" s="48"/>
      <c r="B2090" s="17"/>
      <c r="C2090" s="17"/>
      <c r="D2090" s="17"/>
      <c r="E2090" s="17"/>
      <c r="F2090" s="17"/>
      <c r="G2090" s="50"/>
      <c r="H2090" s="32"/>
      <c r="I2090" s="13"/>
      <c r="J2090" s="50"/>
      <c r="K2090" s="50"/>
      <c r="M2090" s="50"/>
    </row>
    <row r="2091" spans="1:13" x14ac:dyDescent="0.35">
      <c r="A2091" s="48"/>
      <c r="B2091" s="17"/>
      <c r="C2091" s="17"/>
      <c r="D2091" s="17"/>
      <c r="E2091" s="17"/>
      <c r="F2091" s="17"/>
      <c r="G2091" s="50"/>
      <c r="H2091" s="32"/>
      <c r="I2091" s="13"/>
      <c r="J2091" s="50"/>
      <c r="K2091" s="50"/>
      <c r="M2091" s="50"/>
    </row>
    <row r="2092" spans="1:13" x14ac:dyDescent="0.35">
      <c r="A2092" s="48"/>
      <c r="B2092" s="17"/>
      <c r="C2092" s="17"/>
      <c r="D2092" s="17"/>
      <c r="E2092" s="17"/>
      <c r="F2092" s="17"/>
      <c r="G2092" s="50"/>
      <c r="H2092" s="32"/>
      <c r="I2092" s="13"/>
      <c r="J2092" s="50"/>
      <c r="K2092" s="50"/>
      <c r="M2092" s="50"/>
    </row>
    <row r="2093" spans="1:13" x14ac:dyDescent="0.35">
      <c r="A2093" s="48"/>
      <c r="B2093" s="17"/>
      <c r="C2093" s="17"/>
      <c r="D2093" s="17"/>
      <c r="E2093" s="17"/>
      <c r="F2093" s="17"/>
      <c r="G2093" s="50"/>
      <c r="H2093" s="32"/>
      <c r="I2093" s="13"/>
      <c r="J2093" s="50"/>
      <c r="K2093" s="50"/>
      <c r="M2093" s="50"/>
    </row>
    <row r="2094" spans="1:13" x14ac:dyDescent="0.35">
      <c r="A2094" s="48"/>
      <c r="B2094" s="17"/>
      <c r="C2094" s="17"/>
      <c r="D2094" s="17"/>
      <c r="E2094" s="17"/>
      <c r="F2094" s="17"/>
      <c r="G2094" s="50"/>
      <c r="H2094" s="32"/>
      <c r="I2094" s="13"/>
      <c r="J2094" s="50"/>
      <c r="K2094" s="50"/>
      <c r="M2094" s="50"/>
    </row>
    <row r="2095" spans="1:13" x14ac:dyDescent="0.35">
      <c r="A2095" s="48"/>
      <c r="B2095" s="17"/>
      <c r="C2095" s="17"/>
      <c r="D2095" s="17"/>
      <c r="E2095" s="17"/>
      <c r="F2095" s="17"/>
      <c r="G2095" s="50"/>
      <c r="H2095" s="32"/>
      <c r="I2095" s="13"/>
      <c r="J2095" s="50"/>
      <c r="K2095" s="50"/>
      <c r="M2095" s="50"/>
    </row>
    <row r="2096" spans="1:13" x14ac:dyDescent="0.35">
      <c r="A2096" s="48"/>
      <c r="B2096" s="17"/>
      <c r="C2096" s="17"/>
      <c r="D2096" s="17"/>
      <c r="E2096" s="17"/>
      <c r="F2096" s="17"/>
      <c r="G2096" s="50"/>
      <c r="H2096" s="32"/>
      <c r="I2096" s="13"/>
      <c r="J2096" s="50"/>
      <c r="K2096" s="50"/>
      <c r="M2096" s="50"/>
    </row>
    <row r="2097" spans="1:13" x14ac:dyDescent="0.35">
      <c r="A2097" s="48"/>
      <c r="B2097" s="17"/>
      <c r="C2097" s="17"/>
      <c r="D2097" s="17"/>
      <c r="E2097" s="17"/>
      <c r="F2097" s="17"/>
      <c r="G2097" s="50"/>
      <c r="H2097" s="32"/>
      <c r="I2097" s="13"/>
      <c r="J2097" s="50"/>
      <c r="K2097" s="50"/>
      <c r="M2097" s="50"/>
    </row>
    <row r="2098" spans="1:13" x14ac:dyDescent="0.35">
      <c r="A2098" s="48"/>
      <c r="B2098" s="17"/>
      <c r="C2098" s="17"/>
      <c r="D2098" s="17"/>
      <c r="E2098" s="17"/>
      <c r="F2098" s="17"/>
      <c r="G2098" s="50"/>
      <c r="H2098" s="32"/>
      <c r="I2098" s="13"/>
      <c r="J2098" s="50"/>
      <c r="K2098" s="50"/>
      <c r="M2098" s="50"/>
    </row>
    <row r="2099" spans="1:13" x14ac:dyDescent="0.35">
      <c r="A2099" s="48"/>
      <c r="B2099" s="17"/>
      <c r="C2099" s="17"/>
      <c r="D2099" s="17"/>
      <c r="E2099" s="17"/>
      <c r="F2099" s="17"/>
      <c r="G2099" s="50"/>
      <c r="H2099" s="32"/>
      <c r="I2099" s="13"/>
      <c r="J2099" s="50"/>
      <c r="K2099" s="50"/>
      <c r="M2099" s="50"/>
    </row>
    <row r="2100" spans="1:13" x14ac:dyDescent="0.35">
      <c r="A2100" s="48"/>
      <c r="B2100" s="17"/>
      <c r="C2100" s="17"/>
      <c r="D2100" s="17"/>
      <c r="E2100" s="17"/>
      <c r="F2100" s="17"/>
      <c r="G2100" s="50"/>
      <c r="H2100" s="32"/>
      <c r="I2100" s="13"/>
      <c r="J2100" s="50"/>
      <c r="K2100" s="50"/>
      <c r="M2100" s="50"/>
    </row>
    <row r="2101" spans="1:13" x14ac:dyDescent="0.35">
      <c r="A2101" s="48"/>
      <c r="B2101" s="17"/>
      <c r="C2101" s="17"/>
      <c r="D2101" s="17"/>
      <c r="E2101" s="17"/>
      <c r="F2101" s="17"/>
      <c r="G2101" s="50"/>
      <c r="H2101" s="32"/>
      <c r="I2101" s="13"/>
      <c r="J2101" s="50"/>
      <c r="K2101" s="50"/>
      <c r="M2101" s="50"/>
    </row>
    <row r="2102" spans="1:13" x14ac:dyDescent="0.35">
      <c r="A2102" s="48"/>
      <c r="B2102" s="17"/>
      <c r="C2102" s="17"/>
      <c r="D2102" s="17"/>
      <c r="E2102" s="17"/>
      <c r="F2102" s="17"/>
      <c r="G2102" s="50"/>
      <c r="H2102" s="32"/>
      <c r="I2102" s="13"/>
      <c r="J2102" s="50"/>
      <c r="K2102" s="50"/>
      <c r="M2102" s="50"/>
    </row>
    <row r="2103" spans="1:13" x14ac:dyDescent="0.35">
      <c r="A2103" s="48"/>
      <c r="B2103" s="17"/>
      <c r="C2103" s="17"/>
      <c r="D2103" s="17"/>
      <c r="E2103" s="17"/>
      <c r="F2103" s="17"/>
      <c r="G2103" s="50"/>
      <c r="H2103" s="32"/>
      <c r="I2103" s="13"/>
      <c r="J2103" s="50"/>
      <c r="K2103" s="50"/>
      <c r="M2103" s="50"/>
    </row>
    <row r="2104" spans="1:13" x14ac:dyDescent="0.35">
      <c r="A2104" s="48"/>
      <c r="B2104" s="17"/>
      <c r="C2104" s="17"/>
      <c r="D2104" s="17"/>
      <c r="E2104" s="17"/>
      <c r="F2104" s="17"/>
      <c r="G2104" s="50"/>
      <c r="H2104" s="32"/>
      <c r="I2104" s="13"/>
      <c r="J2104" s="50"/>
      <c r="K2104" s="50"/>
      <c r="M2104" s="50"/>
    </row>
    <row r="2105" spans="1:13" x14ac:dyDescent="0.35">
      <c r="A2105" s="48"/>
      <c r="B2105" s="17"/>
      <c r="C2105" s="17"/>
      <c r="D2105" s="17"/>
      <c r="E2105" s="17"/>
      <c r="F2105" s="17"/>
      <c r="G2105" s="50"/>
      <c r="H2105" s="32"/>
      <c r="I2105" s="13"/>
      <c r="J2105" s="50"/>
      <c r="K2105" s="50"/>
      <c r="M2105" s="50"/>
    </row>
    <row r="2106" spans="1:13" x14ac:dyDescent="0.35">
      <c r="A2106" s="48"/>
      <c r="B2106" s="17"/>
      <c r="C2106" s="17"/>
      <c r="D2106" s="17"/>
      <c r="E2106" s="17"/>
      <c r="F2106" s="17"/>
      <c r="G2106" s="50"/>
      <c r="H2106" s="32"/>
      <c r="I2106" s="13"/>
      <c r="J2106" s="50"/>
      <c r="K2106" s="50"/>
      <c r="M2106" s="50"/>
    </row>
    <row r="2107" spans="1:13" x14ac:dyDescent="0.35">
      <c r="A2107" s="48"/>
      <c r="B2107" s="17"/>
      <c r="C2107" s="17"/>
      <c r="D2107" s="17"/>
      <c r="E2107" s="17"/>
      <c r="F2107" s="17"/>
      <c r="G2107" s="50"/>
      <c r="H2107" s="32"/>
      <c r="I2107" s="13"/>
      <c r="J2107" s="50"/>
      <c r="K2107" s="50"/>
      <c r="M2107" s="50"/>
    </row>
    <row r="2108" spans="1:13" x14ac:dyDescent="0.35">
      <c r="A2108" s="48"/>
      <c r="B2108" s="17"/>
      <c r="C2108" s="17"/>
      <c r="D2108" s="17"/>
      <c r="E2108" s="17"/>
      <c r="F2108" s="17"/>
      <c r="G2108" s="50"/>
      <c r="H2108" s="32"/>
      <c r="I2108" s="13"/>
      <c r="J2108" s="50"/>
      <c r="K2108" s="50"/>
      <c r="M2108" s="50"/>
    </row>
    <row r="2109" spans="1:13" x14ac:dyDescent="0.35">
      <c r="A2109" s="48"/>
      <c r="B2109" s="17"/>
      <c r="C2109" s="17"/>
      <c r="D2109" s="17"/>
      <c r="E2109" s="17"/>
      <c r="F2109" s="17"/>
      <c r="G2109" s="50"/>
      <c r="H2109" s="32"/>
      <c r="I2109" s="13"/>
      <c r="J2109" s="50"/>
      <c r="K2109" s="50"/>
      <c r="M2109" s="50"/>
    </row>
    <row r="2110" spans="1:13" x14ac:dyDescent="0.35">
      <c r="A2110" s="48"/>
      <c r="B2110" s="17"/>
      <c r="C2110" s="17"/>
      <c r="D2110" s="17"/>
      <c r="E2110" s="17"/>
      <c r="F2110" s="17"/>
      <c r="G2110" s="50"/>
      <c r="H2110" s="32"/>
      <c r="I2110" s="13"/>
      <c r="J2110" s="50"/>
      <c r="K2110" s="50"/>
      <c r="M2110" s="50"/>
    </row>
    <row r="2111" spans="1:13" x14ac:dyDescent="0.35">
      <c r="A2111" s="48"/>
      <c r="B2111" s="17"/>
      <c r="C2111" s="17"/>
      <c r="D2111" s="17"/>
      <c r="E2111" s="17"/>
      <c r="F2111" s="17"/>
      <c r="G2111" s="50"/>
      <c r="H2111" s="32"/>
      <c r="I2111" s="13"/>
      <c r="J2111" s="50"/>
      <c r="K2111" s="50"/>
      <c r="M2111" s="50"/>
    </row>
    <row r="2112" spans="1:13" x14ac:dyDescent="0.35">
      <c r="A2112" s="48"/>
      <c r="B2112" s="17"/>
      <c r="C2112" s="17"/>
      <c r="D2112" s="17"/>
      <c r="E2112" s="17"/>
      <c r="F2112" s="17"/>
      <c r="G2112" s="50"/>
      <c r="H2112" s="32"/>
      <c r="I2112" s="13"/>
      <c r="J2112" s="50"/>
      <c r="K2112" s="50"/>
      <c r="M2112" s="50"/>
    </row>
    <row r="2113" spans="1:13" x14ac:dyDescent="0.35">
      <c r="A2113" s="48"/>
      <c r="B2113" s="17"/>
      <c r="C2113" s="17"/>
      <c r="D2113" s="17"/>
      <c r="E2113" s="17"/>
      <c r="F2113" s="17"/>
      <c r="G2113" s="50"/>
      <c r="H2113" s="32"/>
      <c r="I2113" s="13"/>
      <c r="J2113" s="50"/>
      <c r="K2113" s="50"/>
      <c r="M2113" s="50"/>
    </row>
    <row r="2114" spans="1:13" x14ac:dyDescent="0.35">
      <c r="A2114" s="48"/>
      <c r="B2114" s="17"/>
      <c r="C2114" s="17"/>
      <c r="D2114" s="17"/>
      <c r="E2114" s="17"/>
      <c r="F2114" s="17"/>
      <c r="G2114" s="50"/>
      <c r="H2114" s="32"/>
      <c r="I2114" s="13"/>
      <c r="J2114" s="50"/>
      <c r="K2114" s="50"/>
      <c r="M2114" s="50"/>
    </row>
    <row r="2115" spans="1:13" x14ac:dyDescent="0.35">
      <c r="A2115" s="48"/>
      <c r="B2115" s="17"/>
      <c r="C2115" s="17"/>
      <c r="D2115" s="17"/>
      <c r="E2115" s="17"/>
      <c r="F2115" s="17"/>
      <c r="G2115" s="50"/>
      <c r="H2115" s="32"/>
      <c r="I2115" s="13"/>
      <c r="J2115" s="50"/>
      <c r="K2115" s="50"/>
      <c r="M2115" s="50"/>
    </row>
    <row r="2116" spans="1:13" x14ac:dyDescent="0.35">
      <c r="A2116" s="48"/>
      <c r="B2116" s="17"/>
      <c r="C2116" s="17"/>
      <c r="D2116" s="17"/>
      <c r="E2116" s="17"/>
      <c r="F2116" s="17"/>
      <c r="G2116" s="50"/>
      <c r="H2116" s="32"/>
      <c r="I2116" s="13"/>
      <c r="J2116" s="50"/>
      <c r="K2116" s="50"/>
      <c r="M2116" s="50"/>
    </row>
    <row r="2117" spans="1:13" x14ac:dyDescent="0.35">
      <c r="A2117" s="48"/>
      <c r="B2117" s="17"/>
      <c r="C2117" s="17"/>
      <c r="D2117" s="17"/>
      <c r="E2117" s="17"/>
      <c r="F2117" s="17"/>
      <c r="G2117" s="50"/>
      <c r="H2117" s="32"/>
      <c r="I2117" s="13"/>
      <c r="J2117" s="50"/>
      <c r="K2117" s="50"/>
      <c r="M2117" s="50"/>
    </row>
    <row r="2118" spans="1:13" x14ac:dyDescent="0.35">
      <c r="A2118" s="48"/>
      <c r="B2118" s="17"/>
      <c r="C2118" s="17"/>
      <c r="D2118" s="17"/>
      <c r="E2118" s="17"/>
      <c r="F2118" s="17"/>
      <c r="G2118" s="50"/>
      <c r="H2118" s="32"/>
      <c r="I2118" s="13"/>
      <c r="J2118" s="50"/>
      <c r="K2118" s="50"/>
      <c r="M2118" s="50"/>
    </row>
    <row r="2119" spans="1:13" x14ac:dyDescent="0.35">
      <c r="A2119" s="48"/>
      <c r="B2119" s="17"/>
      <c r="C2119" s="17"/>
      <c r="D2119" s="17"/>
      <c r="E2119" s="17"/>
      <c r="F2119" s="17"/>
      <c r="G2119" s="50"/>
      <c r="H2119" s="32"/>
      <c r="I2119" s="13"/>
      <c r="J2119" s="50"/>
      <c r="K2119" s="50"/>
      <c r="M2119" s="50"/>
    </row>
    <row r="2120" spans="1:13" x14ac:dyDescent="0.35">
      <c r="A2120" s="48"/>
      <c r="B2120" s="17"/>
      <c r="C2120" s="17"/>
      <c r="D2120" s="17"/>
      <c r="E2120" s="17"/>
      <c r="F2120" s="17"/>
      <c r="G2120" s="50"/>
      <c r="H2120" s="32"/>
      <c r="I2120" s="13"/>
      <c r="J2120" s="50"/>
      <c r="K2120" s="50"/>
      <c r="M2120" s="50"/>
    </row>
    <row r="2121" spans="1:13" x14ac:dyDescent="0.35">
      <c r="A2121" s="48"/>
      <c r="B2121" s="17"/>
      <c r="C2121" s="17"/>
      <c r="D2121" s="17"/>
      <c r="E2121" s="17"/>
      <c r="F2121" s="17"/>
      <c r="G2121" s="50"/>
      <c r="H2121" s="32"/>
      <c r="I2121" s="13"/>
      <c r="J2121" s="50"/>
      <c r="K2121" s="50"/>
      <c r="M2121" s="50"/>
    </row>
    <row r="2122" spans="1:13" x14ac:dyDescent="0.35">
      <c r="A2122" s="48"/>
      <c r="B2122" s="17"/>
      <c r="C2122" s="17"/>
      <c r="D2122" s="17"/>
      <c r="E2122" s="17"/>
      <c r="F2122" s="17"/>
      <c r="G2122" s="50"/>
      <c r="H2122" s="32"/>
      <c r="I2122" s="13"/>
      <c r="J2122" s="50"/>
      <c r="K2122" s="50"/>
      <c r="M2122" s="50"/>
    </row>
    <row r="2123" spans="1:13" x14ac:dyDescent="0.35">
      <c r="A2123" s="48"/>
      <c r="B2123" s="17"/>
      <c r="C2123" s="17"/>
      <c r="D2123" s="17"/>
      <c r="E2123" s="17"/>
      <c r="F2123" s="17"/>
      <c r="G2123" s="50"/>
      <c r="H2123" s="32"/>
      <c r="I2123" s="13"/>
      <c r="J2123" s="50"/>
      <c r="K2123" s="50"/>
      <c r="M2123" s="50"/>
    </row>
    <row r="2124" spans="1:13" x14ac:dyDescent="0.35">
      <c r="A2124" s="48"/>
      <c r="B2124" s="17"/>
      <c r="C2124" s="17"/>
      <c r="D2124" s="17"/>
      <c r="E2124" s="17"/>
      <c r="F2124" s="17"/>
      <c r="G2124" s="50"/>
      <c r="H2124" s="32"/>
      <c r="I2124" s="13"/>
      <c r="J2124" s="50"/>
      <c r="K2124" s="50"/>
      <c r="M2124" s="50"/>
    </row>
    <row r="2125" spans="1:13" x14ac:dyDescent="0.35">
      <c r="A2125" s="48"/>
      <c r="B2125" s="17"/>
      <c r="C2125" s="17"/>
      <c r="D2125" s="17"/>
      <c r="E2125" s="17"/>
      <c r="F2125" s="17"/>
      <c r="G2125" s="50"/>
      <c r="H2125" s="32"/>
      <c r="I2125" s="13"/>
      <c r="J2125" s="50"/>
      <c r="K2125" s="50"/>
      <c r="M2125" s="50"/>
    </row>
    <row r="2126" spans="1:13" x14ac:dyDescent="0.35">
      <c r="A2126" s="48"/>
      <c r="B2126" s="17"/>
      <c r="C2126" s="17"/>
      <c r="D2126" s="17"/>
      <c r="E2126" s="17"/>
      <c r="F2126" s="17"/>
      <c r="G2126" s="50"/>
      <c r="H2126" s="32"/>
      <c r="I2126" s="13"/>
      <c r="J2126" s="50"/>
      <c r="K2126" s="50"/>
      <c r="M2126" s="50"/>
    </row>
    <row r="2127" spans="1:13" x14ac:dyDescent="0.35">
      <c r="A2127" s="48"/>
      <c r="B2127" s="17"/>
      <c r="C2127" s="17"/>
      <c r="D2127" s="17"/>
      <c r="E2127" s="17"/>
      <c r="F2127" s="17"/>
      <c r="G2127" s="50"/>
      <c r="H2127" s="32"/>
      <c r="I2127" s="13"/>
      <c r="J2127" s="50"/>
      <c r="K2127" s="50"/>
      <c r="M2127" s="50"/>
    </row>
    <row r="2128" spans="1:13" x14ac:dyDescent="0.35">
      <c r="A2128" s="48"/>
      <c r="B2128" s="17"/>
      <c r="C2128" s="17"/>
      <c r="D2128" s="17"/>
      <c r="E2128" s="17"/>
      <c r="F2128" s="17"/>
      <c r="G2128" s="50"/>
      <c r="H2128" s="32"/>
      <c r="I2128" s="13"/>
      <c r="J2128" s="50"/>
      <c r="K2128" s="50"/>
      <c r="M2128" s="50"/>
    </row>
    <row r="2129" spans="1:13" x14ac:dyDescent="0.35">
      <c r="A2129" s="48"/>
      <c r="B2129" s="17"/>
      <c r="C2129" s="17"/>
      <c r="D2129" s="17"/>
      <c r="E2129" s="17"/>
      <c r="F2129" s="17"/>
      <c r="G2129" s="50"/>
      <c r="H2129" s="32"/>
      <c r="I2129" s="13"/>
      <c r="J2129" s="50"/>
      <c r="K2129" s="50"/>
      <c r="M2129" s="50"/>
    </row>
    <row r="2130" spans="1:13" x14ac:dyDescent="0.35">
      <c r="A2130" s="48"/>
      <c r="B2130" s="17"/>
      <c r="C2130" s="17"/>
      <c r="D2130" s="17"/>
      <c r="E2130" s="17"/>
      <c r="F2130" s="17"/>
      <c r="G2130" s="50"/>
      <c r="H2130" s="32"/>
      <c r="I2130" s="13"/>
      <c r="J2130" s="50"/>
      <c r="K2130" s="50"/>
      <c r="M2130" s="50"/>
    </row>
    <row r="2131" spans="1:13" x14ac:dyDescent="0.35">
      <c r="A2131" s="48"/>
      <c r="B2131" s="17"/>
      <c r="C2131" s="17"/>
      <c r="D2131" s="17"/>
      <c r="E2131" s="17"/>
      <c r="F2131" s="17"/>
      <c r="G2131" s="50"/>
      <c r="H2131" s="32"/>
      <c r="I2131" s="13"/>
      <c r="J2131" s="50"/>
      <c r="K2131" s="50"/>
      <c r="M2131" s="50"/>
    </row>
    <row r="2132" spans="1:13" x14ac:dyDescent="0.35">
      <c r="A2132" s="48"/>
      <c r="B2132" s="17"/>
      <c r="C2132" s="17"/>
      <c r="D2132" s="17"/>
      <c r="E2132" s="17"/>
      <c r="F2132" s="17"/>
      <c r="G2132" s="50"/>
      <c r="H2132" s="32"/>
      <c r="I2132" s="13"/>
      <c r="J2132" s="50"/>
      <c r="K2132" s="50"/>
      <c r="M2132" s="50"/>
    </row>
    <row r="2133" spans="1:13" x14ac:dyDescent="0.35">
      <c r="A2133" s="48"/>
      <c r="B2133" s="17"/>
      <c r="C2133" s="17"/>
      <c r="D2133" s="17"/>
      <c r="E2133" s="17"/>
      <c r="F2133" s="17"/>
      <c r="G2133" s="50"/>
      <c r="H2133" s="32"/>
      <c r="I2133" s="13"/>
      <c r="J2133" s="50"/>
      <c r="K2133" s="50"/>
      <c r="M2133" s="50"/>
    </row>
    <row r="2134" spans="1:13" x14ac:dyDescent="0.35">
      <c r="A2134" s="48"/>
      <c r="B2134" s="17"/>
      <c r="C2134" s="17"/>
      <c r="D2134" s="17"/>
      <c r="E2134" s="17"/>
      <c r="F2134" s="17"/>
      <c r="G2134" s="50"/>
      <c r="H2134" s="32"/>
      <c r="I2134" s="13"/>
      <c r="J2134" s="50"/>
      <c r="K2134" s="50"/>
      <c r="M2134" s="50"/>
    </row>
    <row r="2135" spans="1:13" x14ac:dyDescent="0.35">
      <c r="A2135" s="48"/>
      <c r="B2135" s="17"/>
      <c r="C2135" s="17"/>
      <c r="D2135" s="17"/>
      <c r="E2135" s="17"/>
      <c r="F2135" s="17"/>
      <c r="G2135" s="50"/>
      <c r="H2135" s="32"/>
      <c r="I2135" s="13"/>
      <c r="J2135" s="50"/>
      <c r="K2135" s="50"/>
      <c r="M2135" s="50"/>
    </row>
    <row r="2136" spans="1:13" x14ac:dyDescent="0.35">
      <c r="A2136" s="48"/>
      <c r="B2136" s="17"/>
      <c r="C2136" s="17"/>
      <c r="D2136" s="17"/>
      <c r="E2136" s="17"/>
      <c r="F2136" s="17"/>
      <c r="G2136" s="50"/>
      <c r="H2136" s="32"/>
      <c r="I2136" s="13"/>
      <c r="J2136" s="50"/>
      <c r="K2136" s="50"/>
      <c r="M2136" s="50"/>
    </row>
    <row r="2137" spans="1:13" x14ac:dyDescent="0.35">
      <c r="A2137" s="48"/>
      <c r="B2137" s="17"/>
      <c r="C2137" s="17"/>
      <c r="D2137" s="17"/>
      <c r="E2137" s="17"/>
      <c r="F2137" s="17"/>
      <c r="G2137" s="50"/>
      <c r="H2137" s="32"/>
      <c r="I2137" s="13"/>
      <c r="J2137" s="50"/>
      <c r="K2137" s="50"/>
      <c r="M2137" s="50"/>
    </row>
    <row r="2138" spans="1:13" x14ac:dyDescent="0.35">
      <c r="A2138" s="48"/>
      <c r="B2138" s="17"/>
      <c r="C2138" s="17"/>
      <c r="D2138" s="17"/>
      <c r="E2138" s="17"/>
      <c r="F2138" s="17"/>
      <c r="G2138" s="50"/>
      <c r="H2138" s="32"/>
      <c r="I2138" s="13"/>
      <c r="J2138" s="50"/>
      <c r="K2138" s="50"/>
      <c r="M2138" s="50"/>
    </row>
    <row r="2139" spans="1:13" x14ac:dyDescent="0.35">
      <c r="A2139" s="48"/>
      <c r="B2139" s="17"/>
      <c r="C2139" s="17"/>
      <c r="D2139" s="17"/>
      <c r="E2139" s="17"/>
      <c r="F2139" s="17"/>
      <c r="G2139" s="50"/>
      <c r="H2139" s="32"/>
      <c r="I2139" s="13"/>
      <c r="J2139" s="50"/>
      <c r="K2139" s="50"/>
      <c r="M2139" s="50"/>
    </row>
    <row r="2140" spans="1:13" x14ac:dyDescent="0.35">
      <c r="A2140" s="48"/>
      <c r="B2140" s="17"/>
      <c r="C2140" s="17"/>
      <c r="D2140" s="17"/>
      <c r="E2140" s="17"/>
      <c r="F2140" s="17"/>
      <c r="G2140" s="50"/>
      <c r="H2140" s="32"/>
      <c r="I2140" s="13"/>
      <c r="J2140" s="50"/>
      <c r="K2140" s="50"/>
      <c r="M2140" s="50"/>
    </row>
    <row r="2141" spans="1:13" x14ac:dyDescent="0.35">
      <c r="A2141" s="48"/>
      <c r="B2141" s="17"/>
      <c r="C2141" s="17"/>
      <c r="D2141" s="17"/>
      <c r="E2141" s="17"/>
      <c r="F2141" s="17"/>
      <c r="G2141" s="50"/>
      <c r="H2141" s="32"/>
      <c r="I2141" s="13"/>
      <c r="J2141" s="50"/>
      <c r="K2141" s="50"/>
      <c r="M2141" s="50"/>
    </row>
    <row r="2142" spans="1:13" x14ac:dyDescent="0.35">
      <c r="A2142" s="48"/>
      <c r="B2142" s="17"/>
      <c r="C2142" s="17"/>
      <c r="D2142" s="17"/>
      <c r="E2142" s="17"/>
      <c r="F2142" s="17"/>
      <c r="G2142" s="50"/>
      <c r="H2142" s="32"/>
      <c r="I2142" s="13"/>
      <c r="J2142" s="50"/>
      <c r="K2142" s="50"/>
      <c r="M2142" s="50"/>
    </row>
    <row r="2143" spans="1:13" x14ac:dyDescent="0.35">
      <c r="A2143" s="48"/>
      <c r="B2143" s="17"/>
      <c r="C2143" s="17"/>
      <c r="D2143" s="17"/>
      <c r="E2143" s="17"/>
      <c r="F2143" s="17"/>
      <c r="G2143" s="50"/>
      <c r="H2143" s="32"/>
      <c r="I2143" s="13"/>
      <c r="J2143" s="50"/>
      <c r="K2143" s="50"/>
      <c r="M2143" s="50"/>
    </row>
    <row r="2144" spans="1:13" x14ac:dyDescent="0.35">
      <c r="A2144" s="48"/>
      <c r="B2144" s="17"/>
      <c r="C2144" s="17"/>
      <c r="D2144" s="17"/>
      <c r="E2144" s="17"/>
      <c r="F2144" s="17"/>
      <c r="G2144" s="50"/>
      <c r="H2144" s="32"/>
      <c r="I2144" s="13"/>
      <c r="J2144" s="50"/>
      <c r="K2144" s="50"/>
      <c r="M2144" s="50"/>
    </row>
    <row r="2145" spans="1:13" x14ac:dyDescent="0.35">
      <c r="A2145" s="48"/>
      <c r="B2145" s="17"/>
      <c r="C2145" s="17"/>
      <c r="D2145" s="17"/>
      <c r="E2145" s="17"/>
      <c r="F2145" s="17"/>
      <c r="G2145" s="50"/>
      <c r="H2145" s="32"/>
      <c r="I2145" s="13"/>
      <c r="J2145" s="50"/>
      <c r="K2145" s="50"/>
      <c r="M2145" s="50"/>
    </row>
    <row r="2146" spans="1:13" x14ac:dyDescent="0.35">
      <c r="A2146" s="48"/>
      <c r="B2146" s="17"/>
      <c r="C2146" s="17"/>
      <c r="D2146" s="17"/>
      <c r="E2146" s="17"/>
      <c r="F2146" s="17"/>
      <c r="G2146" s="50"/>
      <c r="H2146" s="32"/>
      <c r="I2146" s="13"/>
      <c r="J2146" s="50"/>
      <c r="K2146" s="50"/>
      <c r="M2146" s="50"/>
    </row>
    <row r="2147" spans="1:13" x14ac:dyDescent="0.35">
      <c r="A2147" s="48"/>
      <c r="B2147" s="17"/>
      <c r="C2147" s="17"/>
      <c r="D2147" s="17"/>
      <c r="E2147" s="17"/>
      <c r="F2147" s="17"/>
      <c r="G2147" s="50"/>
      <c r="H2147" s="32"/>
      <c r="I2147" s="13"/>
      <c r="J2147" s="50"/>
      <c r="K2147" s="50"/>
      <c r="M2147" s="50"/>
    </row>
    <row r="2148" spans="1:13" x14ac:dyDescent="0.35">
      <c r="A2148" s="48"/>
      <c r="B2148" s="17"/>
      <c r="C2148" s="17"/>
      <c r="D2148" s="17"/>
      <c r="E2148" s="17"/>
      <c r="F2148" s="17"/>
      <c r="G2148" s="50"/>
      <c r="H2148" s="32"/>
      <c r="I2148" s="13"/>
      <c r="J2148" s="50"/>
      <c r="K2148" s="50"/>
      <c r="M2148" s="50"/>
    </row>
    <row r="2149" spans="1:13" x14ac:dyDescent="0.35">
      <c r="A2149" s="48"/>
      <c r="B2149" s="17"/>
      <c r="C2149" s="17"/>
      <c r="D2149" s="17"/>
      <c r="E2149" s="17"/>
      <c r="F2149" s="17"/>
      <c r="G2149" s="50"/>
      <c r="H2149" s="32"/>
      <c r="I2149" s="13"/>
      <c r="J2149" s="50"/>
      <c r="K2149" s="50"/>
      <c r="M2149" s="50"/>
    </row>
    <row r="2150" spans="1:13" x14ac:dyDescent="0.35">
      <c r="A2150" s="48"/>
      <c r="B2150" s="17"/>
      <c r="C2150" s="17"/>
      <c r="D2150" s="17"/>
      <c r="E2150" s="17"/>
      <c r="F2150" s="17"/>
      <c r="G2150" s="50"/>
      <c r="H2150" s="32"/>
      <c r="I2150" s="13"/>
      <c r="J2150" s="50"/>
      <c r="K2150" s="50"/>
      <c r="M2150" s="50"/>
    </row>
    <row r="2151" spans="1:13" x14ac:dyDescent="0.35">
      <c r="A2151" s="48"/>
      <c r="B2151" s="17"/>
      <c r="C2151" s="17"/>
      <c r="D2151" s="17"/>
      <c r="E2151" s="17"/>
      <c r="F2151" s="17"/>
      <c r="G2151" s="50"/>
      <c r="H2151" s="32"/>
      <c r="I2151" s="13"/>
      <c r="J2151" s="50"/>
      <c r="K2151" s="50"/>
      <c r="M2151" s="50"/>
    </row>
    <row r="2152" spans="1:13" x14ac:dyDescent="0.35">
      <c r="A2152" s="48"/>
      <c r="B2152" s="17"/>
      <c r="C2152" s="17"/>
      <c r="D2152" s="17"/>
      <c r="E2152" s="17"/>
      <c r="F2152" s="17"/>
      <c r="G2152" s="50"/>
      <c r="H2152" s="32"/>
      <c r="I2152" s="13"/>
      <c r="J2152" s="50"/>
      <c r="K2152" s="50"/>
      <c r="M2152" s="50"/>
    </row>
    <row r="2153" spans="1:13" x14ac:dyDescent="0.35">
      <c r="A2153" s="48"/>
      <c r="B2153" s="17"/>
      <c r="C2153" s="17"/>
      <c r="D2153" s="17"/>
      <c r="E2153" s="17"/>
      <c r="F2153" s="17"/>
      <c r="G2153" s="50"/>
      <c r="H2153" s="32"/>
      <c r="I2153" s="13"/>
      <c r="J2153" s="50"/>
      <c r="K2153" s="50"/>
      <c r="M2153" s="50"/>
    </row>
    <row r="2154" spans="1:13" x14ac:dyDescent="0.35">
      <c r="A2154" s="48"/>
      <c r="B2154" s="17"/>
      <c r="C2154" s="17"/>
      <c r="D2154" s="17"/>
      <c r="E2154" s="17"/>
      <c r="F2154" s="17"/>
      <c r="G2154" s="50"/>
      <c r="H2154" s="32"/>
      <c r="I2154" s="13"/>
      <c r="J2154" s="50"/>
      <c r="K2154" s="50"/>
      <c r="M2154" s="50"/>
    </row>
    <row r="2155" spans="1:13" x14ac:dyDescent="0.35">
      <c r="A2155" s="48"/>
      <c r="B2155" s="17"/>
      <c r="C2155" s="17"/>
      <c r="D2155" s="17"/>
      <c r="E2155" s="17"/>
      <c r="F2155" s="17"/>
      <c r="G2155" s="50"/>
      <c r="H2155" s="32"/>
      <c r="I2155" s="13"/>
      <c r="J2155" s="50"/>
      <c r="K2155" s="50"/>
      <c r="M2155" s="50"/>
    </row>
    <row r="2156" spans="1:13" x14ac:dyDescent="0.35">
      <c r="A2156" s="48"/>
      <c r="B2156" s="17"/>
      <c r="C2156" s="17"/>
      <c r="D2156" s="17"/>
      <c r="E2156" s="17"/>
      <c r="F2156" s="17"/>
      <c r="G2156" s="50"/>
      <c r="H2156" s="32"/>
      <c r="I2156" s="13"/>
      <c r="J2156" s="50"/>
      <c r="K2156" s="50"/>
      <c r="M2156" s="50"/>
    </row>
    <row r="2157" spans="1:13" x14ac:dyDescent="0.35">
      <c r="A2157" s="48"/>
      <c r="B2157" s="17"/>
      <c r="C2157" s="17"/>
      <c r="D2157" s="17"/>
      <c r="E2157" s="17"/>
      <c r="F2157" s="17"/>
      <c r="G2157" s="50"/>
      <c r="H2157" s="32"/>
      <c r="I2157" s="13"/>
      <c r="J2157" s="50"/>
      <c r="K2157" s="50"/>
      <c r="M2157" s="50"/>
    </row>
    <row r="2158" spans="1:13" x14ac:dyDescent="0.35">
      <c r="A2158" s="48"/>
      <c r="B2158" s="17"/>
      <c r="C2158" s="17"/>
      <c r="D2158" s="17"/>
      <c r="E2158" s="17"/>
      <c r="F2158" s="17"/>
      <c r="G2158" s="50"/>
      <c r="H2158" s="32"/>
      <c r="I2158" s="13"/>
      <c r="J2158" s="50"/>
      <c r="K2158" s="50"/>
      <c r="M2158" s="50"/>
    </row>
    <row r="2159" spans="1:13" x14ac:dyDescent="0.35">
      <c r="A2159" s="48"/>
      <c r="B2159" s="17"/>
      <c r="C2159" s="17"/>
      <c r="D2159" s="17"/>
      <c r="E2159" s="17"/>
      <c r="F2159" s="17"/>
      <c r="G2159" s="50"/>
      <c r="H2159" s="32"/>
      <c r="I2159" s="13"/>
      <c r="J2159" s="50"/>
      <c r="K2159" s="50"/>
      <c r="M2159" s="50"/>
    </row>
    <row r="2160" spans="1:13" x14ac:dyDescent="0.35">
      <c r="A2160" s="48"/>
      <c r="B2160" s="17"/>
      <c r="C2160" s="17"/>
      <c r="D2160" s="17"/>
      <c r="E2160" s="17"/>
      <c r="F2160" s="17"/>
      <c r="G2160" s="50"/>
      <c r="H2160" s="32"/>
      <c r="I2160" s="13"/>
      <c r="J2160" s="50"/>
      <c r="K2160" s="50"/>
      <c r="M2160" s="50"/>
    </row>
    <row r="2161" spans="1:13" x14ac:dyDescent="0.35">
      <c r="A2161" s="48"/>
      <c r="B2161" s="17"/>
      <c r="C2161" s="17"/>
      <c r="D2161" s="17"/>
      <c r="E2161" s="17"/>
      <c r="F2161" s="17"/>
      <c r="G2161" s="50"/>
      <c r="H2161" s="32"/>
      <c r="I2161" s="13"/>
      <c r="J2161" s="50"/>
      <c r="K2161" s="50"/>
      <c r="M2161" s="50"/>
    </row>
    <row r="2162" spans="1:13" x14ac:dyDescent="0.35">
      <c r="A2162" s="48"/>
      <c r="B2162" s="17"/>
      <c r="C2162" s="17"/>
      <c r="D2162" s="17"/>
      <c r="E2162" s="17"/>
      <c r="F2162" s="17"/>
      <c r="G2162" s="50"/>
      <c r="H2162" s="32"/>
      <c r="I2162" s="13"/>
      <c r="J2162" s="50"/>
      <c r="K2162" s="50"/>
      <c r="M2162" s="50"/>
    </row>
    <row r="2163" spans="1:13" x14ac:dyDescent="0.35">
      <c r="A2163" s="48"/>
      <c r="B2163" s="17"/>
      <c r="C2163" s="17"/>
      <c r="D2163" s="17"/>
      <c r="E2163" s="17"/>
      <c r="F2163" s="17"/>
      <c r="G2163" s="50"/>
      <c r="H2163" s="32"/>
      <c r="I2163" s="13"/>
      <c r="J2163" s="50"/>
      <c r="K2163" s="50"/>
      <c r="M2163" s="50"/>
    </row>
    <row r="2164" spans="1:13" x14ac:dyDescent="0.35">
      <c r="A2164" s="48"/>
      <c r="B2164" s="17"/>
      <c r="C2164" s="17"/>
      <c r="D2164" s="17"/>
      <c r="E2164" s="17"/>
      <c r="F2164" s="17"/>
      <c r="G2164" s="50"/>
      <c r="H2164" s="32"/>
      <c r="I2164" s="13"/>
      <c r="J2164" s="50"/>
      <c r="K2164" s="50"/>
      <c r="M2164" s="50"/>
    </row>
    <row r="2165" spans="1:13" x14ac:dyDescent="0.35">
      <c r="A2165" s="48"/>
      <c r="B2165" s="17"/>
      <c r="C2165" s="17"/>
      <c r="D2165" s="17"/>
      <c r="E2165" s="17"/>
      <c r="F2165" s="17"/>
      <c r="G2165" s="50"/>
      <c r="H2165" s="32"/>
      <c r="I2165" s="13"/>
      <c r="J2165" s="50"/>
      <c r="K2165" s="50"/>
      <c r="M2165" s="50"/>
    </row>
    <row r="2166" spans="1:13" x14ac:dyDescent="0.35">
      <c r="A2166" s="48"/>
      <c r="B2166" s="17"/>
      <c r="C2166" s="17"/>
      <c r="D2166" s="17"/>
      <c r="E2166" s="17"/>
      <c r="F2166" s="17"/>
      <c r="G2166" s="50"/>
      <c r="H2166" s="32"/>
      <c r="I2166" s="13"/>
      <c r="J2166" s="50"/>
      <c r="K2166" s="50"/>
      <c r="M2166" s="50"/>
    </row>
    <row r="2167" spans="1:13" x14ac:dyDescent="0.35">
      <c r="A2167" s="48"/>
      <c r="B2167" s="17"/>
      <c r="C2167" s="17"/>
      <c r="D2167" s="17"/>
      <c r="E2167" s="17"/>
      <c r="F2167" s="17"/>
      <c r="G2167" s="50"/>
      <c r="H2167" s="32"/>
      <c r="I2167" s="13"/>
      <c r="J2167" s="50"/>
      <c r="K2167" s="50"/>
      <c r="M2167" s="50"/>
    </row>
    <row r="2168" spans="1:13" x14ac:dyDescent="0.35">
      <c r="A2168" s="48"/>
      <c r="B2168" s="17"/>
      <c r="C2168" s="17"/>
      <c r="D2168" s="17"/>
      <c r="E2168" s="17"/>
      <c r="F2168" s="17"/>
      <c r="G2168" s="50"/>
      <c r="H2168" s="32"/>
      <c r="I2168" s="13"/>
      <c r="J2168" s="50"/>
      <c r="K2168" s="50"/>
      <c r="M2168" s="50"/>
    </row>
    <row r="2169" spans="1:13" x14ac:dyDescent="0.35">
      <c r="A2169" s="48"/>
      <c r="B2169" s="17"/>
      <c r="C2169" s="17"/>
      <c r="D2169" s="17"/>
      <c r="E2169" s="17"/>
      <c r="F2169" s="17"/>
      <c r="G2169" s="50"/>
      <c r="H2169" s="32"/>
      <c r="I2169" s="13"/>
      <c r="J2169" s="50"/>
      <c r="K2169" s="50"/>
      <c r="M2169" s="50"/>
    </row>
    <row r="2170" spans="1:13" x14ac:dyDescent="0.35">
      <c r="A2170" s="48"/>
      <c r="B2170" s="17"/>
      <c r="C2170" s="17"/>
      <c r="D2170" s="17"/>
      <c r="E2170" s="17"/>
      <c r="F2170" s="17"/>
      <c r="G2170" s="50"/>
      <c r="H2170" s="32"/>
      <c r="I2170" s="13"/>
      <c r="J2170" s="50"/>
      <c r="K2170" s="50"/>
      <c r="M2170" s="50"/>
    </row>
    <row r="2171" spans="1:13" x14ac:dyDescent="0.35">
      <c r="A2171" s="48"/>
      <c r="B2171" s="17"/>
      <c r="C2171" s="17"/>
      <c r="D2171" s="17"/>
      <c r="E2171" s="17"/>
      <c r="F2171" s="17"/>
      <c r="G2171" s="50"/>
      <c r="H2171" s="32"/>
      <c r="I2171" s="13"/>
      <c r="J2171" s="50"/>
      <c r="K2171" s="50"/>
      <c r="M2171" s="50"/>
    </row>
    <row r="2172" spans="1:13" x14ac:dyDescent="0.35">
      <c r="A2172" s="48"/>
      <c r="B2172" s="17"/>
      <c r="C2172" s="17"/>
      <c r="D2172" s="17"/>
      <c r="E2172" s="17"/>
      <c r="F2172" s="17"/>
      <c r="G2172" s="50"/>
      <c r="H2172" s="32"/>
      <c r="I2172" s="13"/>
      <c r="J2172" s="50"/>
      <c r="K2172" s="50"/>
      <c r="M2172" s="50"/>
    </row>
    <row r="2173" spans="1:13" x14ac:dyDescent="0.35">
      <c r="A2173" s="48"/>
      <c r="B2173" s="17"/>
      <c r="C2173" s="17"/>
      <c r="D2173" s="17"/>
      <c r="E2173" s="17"/>
      <c r="F2173" s="17"/>
      <c r="G2173" s="50"/>
      <c r="H2173" s="32"/>
      <c r="I2173" s="13"/>
      <c r="J2173" s="50"/>
      <c r="K2173" s="50"/>
      <c r="M2173" s="50"/>
    </row>
    <row r="2174" spans="1:13" x14ac:dyDescent="0.35">
      <c r="A2174" s="48"/>
      <c r="B2174" s="17"/>
      <c r="C2174" s="17"/>
      <c r="D2174" s="17"/>
      <c r="E2174" s="17"/>
      <c r="F2174" s="17"/>
      <c r="G2174" s="50"/>
      <c r="H2174" s="32"/>
      <c r="I2174" s="13"/>
      <c r="J2174" s="50"/>
      <c r="K2174" s="50"/>
      <c r="M2174" s="50"/>
    </row>
    <row r="2175" spans="1:13" x14ac:dyDescent="0.35">
      <c r="A2175" s="48"/>
      <c r="B2175" s="17"/>
      <c r="C2175" s="17"/>
      <c r="D2175" s="17"/>
      <c r="E2175" s="17"/>
      <c r="F2175" s="17"/>
      <c r="G2175" s="50"/>
      <c r="H2175" s="32"/>
      <c r="I2175" s="13"/>
      <c r="J2175" s="50"/>
      <c r="K2175" s="50"/>
      <c r="M2175" s="50"/>
    </row>
    <row r="2176" spans="1:13" x14ac:dyDescent="0.35">
      <c r="A2176" s="48"/>
      <c r="B2176" s="17"/>
      <c r="C2176" s="17"/>
      <c r="D2176" s="17"/>
      <c r="E2176" s="17"/>
      <c r="F2176" s="17"/>
      <c r="G2176" s="50"/>
      <c r="H2176" s="32"/>
      <c r="I2176" s="13"/>
      <c r="J2176" s="50"/>
      <c r="K2176" s="50"/>
      <c r="M2176" s="50"/>
    </row>
    <row r="2177" spans="1:13" x14ac:dyDescent="0.35">
      <c r="A2177" s="48"/>
      <c r="B2177" s="17"/>
      <c r="C2177" s="17"/>
      <c r="D2177" s="17"/>
      <c r="E2177" s="17"/>
      <c r="F2177" s="17"/>
      <c r="G2177" s="50"/>
      <c r="H2177" s="32"/>
      <c r="I2177" s="13"/>
      <c r="J2177" s="50"/>
      <c r="K2177" s="50"/>
      <c r="M2177" s="50"/>
    </row>
    <row r="2178" spans="1:13" x14ac:dyDescent="0.35">
      <c r="A2178" s="48"/>
      <c r="B2178" s="17"/>
      <c r="C2178" s="17"/>
      <c r="D2178" s="17"/>
      <c r="E2178" s="17"/>
      <c r="F2178" s="17"/>
      <c r="G2178" s="50"/>
      <c r="H2178" s="32"/>
      <c r="I2178" s="13"/>
      <c r="J2178" s="50"/>
      <c r="K2178" s="50"/>
      <c r="M2178" s="50"/>
    </row>
    <row r="2179" spans="1:13" x14ac:dyDescent="0.35">
      <c r="A2179" s="48"/>
      <c r="B2179" s="17"/>
      <c r="C2179" s="17"/>
      <c r="D2179" s="17"/>
      <c r="E2179" s="17"/>
      <c r="F2179" s="17"/>
      <c r="G2179" s="50"/>
      <c r="H2179" s="32"/>
      <c r="I2179" s="13"/>
      <c r="J2179" s="50"/>
      <c r="K2179" s="50"/>
      <c r="M2179" s="50"/>
    </row>
    <row r="2180" spans="1:13" x14ac:dyDescent="0.35">
      <c r="A2180" s="48"/>
      <c r="B2180" s="17"/>
      <c r="C2180" s="17"/>
      <c r="D2180" s="17"/>
      <c r="E2180" s="17"/>
      <c r="F2180" s="17"/>
      <c r="G2180" s="50"/>
      <c r="H2180" s="32"/>
      <c r="I2180" s="13"/>
      <c r="J2180" s="50"/>
      <c r="K2180" s="50"/>
      <c r="M2180" s="50"/>
    </row>
    <row r="2181" spans="1:13" x14ac:dyDescent="0.35">
      <c r="A2181" s="48"/>
      <c r="B2181" s="17"/>
      <c r="C2181" s="17"/>
      <c r="D2181" s="17"/>
      <c r="E2181" s="17"/>
      <c r="F2181" s="17"/>
      <c r="G2181" s="50"/>
      <c r="H2181" s="32"/>
      <c r="I2181" s="13"/>
      <c r="J2181" s="50"/>
      <c r="K2181" s="50"/>
      <c r="M2181" s="50"/>
    </row>
    <row r="2182" spans="1:13" x14ac:dyDescent="0.35">
      <c r="A2182" s="48"/>
      <c r="B2182" s="17"/>
      <c r="C2182" s="17"/>
      <c r="D2182" s="17"/>
      <c r="E2182" s="17"/>
      <c r="F2182" s="17"/>
      <c r="G2182" s="50"/>
      <c r="H2182" s="32"/>
      <c r="I2182" s="13"/>
      <c r="J2182" s="50"/>
      <c r="K2182" s="50"/>
      <c r="M2182" s="50"/>
    </row>
    <row r="2183" spans="1:13" x14ac:dyDescent="0.35">
      <c r="A2183" s="48"/>
      <c r="B2183" s="17"/>
      <c r="C2183" s="17"/>
      <c r="D2183" s="17"/>
      <c r="E2183" s="17"/>
      <c r="F2183" s="17"/>
      <c r="G2183" s="50"/>
      <c r="H2183" s="32"/>
      <c r="I2183" s="13"/>
      <c r="J2183" s="50"/>
      <c r="K2183" s="50"/>
      <c r="M2183" s="50"/>
    </row>
    <row r="2184" spans="1:13" x14ac:dyDescent="0.35">
      <c r="A2184" s="48"/>
      <c r="B2184" s="17"/>
      <c r="C2184" s="17"/>
      <c r="D2184" s="17"/>
      <c r="E2184" s="17"/>
      <c r="F2184" s="17"/>
      <c r="G2184" s="50"/>
      <c r="H2184" s="32"/>
      <c r="I2184" s="13"/>
      <c r="J2184" s="50"/>
      <c r="K2184" s="50"/>
      <c r="M2184" s="50"/>
    </row>
    <row r="2185" spans="1:13" x14ac:dyDescent="0.35">
      <c r="A2185" s="48"/>
      <c r="B2185" s="17"/>
      <c r="C2185" s="17"/>
      <c r="D2185" s="17"/>
      <c r="E2185" s="17"/>
      <c r="F2185" s="17"/>
      <c r="G2185" s="50"/>
      <c r="H2185" s="32"/>
      <c r="I2185" s="13"/>
      <c r="J2185" s="50"/>
      <c r="K2185" s="50"/>
      <c r="M2185" s="50"/>
    </row>
    <row r="2186" spans="1:13" x14ac:dyDescent="0.35">
      <c r="A2186" s="48"/>
      <c r="B2186" s="17"/>
      <c r="C2186" s="17"/>
      <c r="D2186" s="17"/>
      <c r="E2186" s="17"/>
      <c r="F2186" s="17"/>
      <c r="G2186" s="50"/>
      <c r="H2186" s="32"/>
      <c r="I2186" s="13"/>
      <c r="J2186" s="50"/>
      <c r="K2186" s="50"/>
      <c r="M2186" s="50"/>
    </row>
    <row r="2187" spans="1:13" x14ac:dyDescent="0.35">
      <c r="A2187" s="48"/>
      <c r="B2187" s="17"/>
      <c r="C2187" s="17"/>
      <c r="D2187" s="17"/>
      <c r="E2187" s="17"/>
      <c r="F2187" s="17"/>
      <c r="G2187" s="50"/>
      <c r="H2187" s="32"/>
      <c r="I2187" s="13"/>
      <c r="J2187" s="50"/>
      <c r="K2187" s="50"/>
      <c r="M2187" s="50"/>
    </row>
    <row r="2188" spans="1:13" x14ac:dyDescent="0.35">
      <c r="A2188" s="48"/>
      <c r="B2188" s="17"/>
      <c r="C2188" s="17"/>
      <c r="D2188" s="17"/>
      <c r="E2188" s="17"/>
      <c r="F2188" s="17"/>
      <c r="G2188" s="50"/>
      <c r="H2188" s="32"/>
      <c r="I2188" s="13"/>
      <c r="J2188" s="50"/>
      <c r="K2188" s="50"/>
      <c r="M2188" s="50"/>
    </row>
    <row r="2189" spans="1:13" x14ac:dyDescent="0.35">
      <c r="A2189" s="48"/>
      <c r="B2189" s="17"/>
      <c r="C2189" s="17"/>
      <c r="D2189" s="17"/>
      <c r="E2189" s="17"/>
      <c r="F2189" s="17"/>
      <c r="G2189" s="50"/>
      <c r="H2189" s="32"/>
      <c r="I2189" s="13"/>
      <c r="J2189" s="50"/>
      <c r="K2189" s="50"/>
      <c r="M2189" s="50"/>
    </row>
    <row r="2190" spans="1:13" x14ac:dyDescent="0.35">
      <c r="A2190" s="48"/>
      <c r="B2190" s="17"/>
      <c r="C2190" s="17"/>
      <c r="D2190" s="17"/>
      <c r="E2190" s="17"/>
      <c r="F2190" s="17"/>
      <c r="G2190" s="50"/>
      <c r="H2190" s="32"/>
      <c r="I2190" s="13"/>
      <c r="J2190" s="50"/>
      <c r="K2190" s="50"/>
      <c r="M2190" s="50"/>
    </row>
    <row r="2191" spans="1:13" x14ac:dyDescent="0.35">
      <c r="A2191" s="48"/>
      <c r="B2191" s="17"/>
      <c r="C2191" s="17"/>
      <c r="D2191" s="17"/>
      <c r="E2191" s="17"/>
      <c r="F2191" s="17"/>
      <c r="G2191" s="50"/>
      <c r="H2191" s="32"/>
      <c r="I2191" s="13"/>
      <c r="J2191" s="50"/>
      <c r="K2191" s="50"/>
      <c r="M2191" s="50"/>
    </row>
    <row r="2192" spans="1:13" x14ac:dyDescent="0.35">
      <c r="A2192" s="48"/>
      <c r="B2192" s="17"/>
      <c r="C2192" s="17"/>
      <c r="D2192" s="17"/>
      <c r="E2192" s="17"/>
      <c r="F2192" s="17"/>
      <c r="G2192" s="50"/>
      <c r="H2192" s="32"/>
      <c r="I2192" s="13"/>
      <c r="J2192" s="50"/>
      <c r="K2192" s="50"/>
      <c r="M2192" s="50"/>
    </row>
    <row r="2193" spans="1:13" x14ac:dyDescent="0.35">
      <c r="A2193" s="48"/>
      <c r="B2193" s="17"/>
      <c r="C2193" s="17"/>
      <c r="D2193" s="17"/>
      <c r="E2193" s="17"/>
      <c r="F2193" s="17"/>
      <c r="G2193" s="50"/>
      <c r="H2193" s="32"/>
      <c r="I2193" s="13"/>
      <c r="J2193" s="50"/>
      <c r="K2193" s="50"/>
      <c r="M2193" s="50"/>
    </row>
    <row r="2194" spans="1:13" x14ac:dyDescent="0.35">
      <c r="A2194" s="48"/>
      <c r="B2194" s="17"/>
      <c r="C2194" s="17"/>
      <c r="D2194" s="17"/>
      <c r="E2194" s="17"/>
      <c r="F2194" s="17"/>
      <c r="G2194" s="50"/>
      <c r="H2194" s="32"/>
      <c r="I2194" s="13"/>
      <c r="J2194" s="50"/>
      <c r="K2194" s="50"/>
      <c r="M2194" s="50"/>
    </row>
    <row r="2195" spans="1:13" x14ac:dyDescent="0.35">
      <c r="A2195" s="48"/>
      <c r="B2195" s="17"/>
      <c r="C2195" s="17"/>
      <c r="D2195" s="17"/>
      <c r="E2195" s="17"/>
      <c r="F2195" s="17"/>
      <c r="G2195" s="50"/>
      <c r="H2195" s="32"/>
      <c r="I2195" s="13"/>
      <c r="J2195" s="50"/>
      <c r="K2195" s="50"/>
      <c r="M2195" s="50"/>
    </row>
    <row r="2196" spans="1:13" x14ac:dyDescent="0.35">
      <c r="A2196" s="48"/>
      <c r="B2196" s="17"/>
      <c r="C2196" s="17"/>
      <c r="D2196" s="17"/>
      <c r="E2196" s="17"/>
      <c r="F2196" s="17"/>
      <c r="G2196" s="50"/>
      <c r="H2196" s="32"/>
      <c r="I2196" s="13"/>
      <c r="J2196" s="50"/>
      <c r="K2196" s="50"/>
      <c r="M2196" s="50"/>
    </row>
    <row r="2197" spans="1:13" x14ac:dyDescent="0.35">
      <c r="A2197" s="48"/>
      <c r="B2197" s="17"/>
      <c r="C2197" s="17"/>
      <c r="D2197" s="17"/>
      <c r="E2197" s="17"/>
      <c r="F2197" s="17"/>
      <c r="G2197" s="50"/>
      <c r="H2197" s="32"/>
      <c r="I2197" s="13"/>
      <c r="J2197" s="50"/>
      <c r="K2197" s="50"/>
      <c r="M2197" s="50"/>
    </row>
    <row r="2198" spans="1:13" x14ac:dyDescent="0.35">
      <c r="A2198" s="48"/>
      <c r="B2198" s="17"/>
      <c r="C2198" s="17"/>
      <c r="D2198" s="17"/>
      <c r="E2198" s="17"/>
      <c r="F2198" s="17"/>
      <c r="G2198" s="50"/>
      <c r="H2198" s="32"/>
      <c r="I2198" s="13"/>
      <c r="J2198" s="50"/>
      <c r="K2198" s="50"/>
      <c r="M2198" s="50"/>
    </row>
    <row r="2199" spans="1:13" x14ac:dyDescent="0.35">
      <c r="A2199" s="48"/>
      <c r="B2199" s="17"/>
      <c r="C2199" s="17"/>
      <c r="D2199" s="17"/>
      <c r="E2199" s="17"/>
      <c r="F2199" s="17"/>
      <c r="G2199" s="50"/>
      <c r="H2199" s="32"/>
      <c r="I2199" s="13"/>
      <c r="J2199" s="50"/>
      <c r="K2199" s="50"/>
      <c r="M2199" s="50"/>
    </row>
    <row r="2200" spans="1:13" x14ac:dyDescent="0.35">
      <c r="A2200" s="48"/>
      <c r="B2200" s="17"/>
      <c r="C2200" s="17"/>
      <c r="D2200" s="17"/>
      <c r="E2200" s="17"/>
      <c r="F2200" s="17"/>
      <c r="G2200" s="50"/>
      <c r="H2200" s="32"/>
      <c r="I2200" s="13"/>
      <c r="J2200" s="50"/>
      <c r="K2200" s="50"/>
      <c r="M2200" s="50"/>
    </row>
    <row r="2201" spans="1:13" x14ac:dyDescent="0.35">
      <c r="A2201" s="48"/>
      <c r="B2201" s="17"/>
      <c r="C2201" s="17"/>
      <c r="D2201" s="17"/>
      <c r="E2201" s="17"/>
      <c r="F2201" s="17"/>
      <c r="G2201" s="50"/>
      <c r="H2201" s="32"/>
      <c r="I2201" s="13"/>
      <c r="J2201" s="50"/>
      <c r="K2201" s="50"/>
      <c r="M2201" s="50"/>
    </row>
    <row r="2202" spans="1:13" x14ac:dyDescent="0.35">
      <c r="A2202" s="48"/>
      <c r="B2202" s="17"/>
      <c r="C2202" s="17"/>
      <c r="D2202" s="17"/>
      <c r="E2202" s="17"/>
      <c r="F2202" s="17"/>
      <c r="G2202" s="50"/>
      <c r="H2202" s="32"/>
      <c r="I2202" s="13"/>
      <c r="J2202" s="50"/>
      <c r="K2202" s="50"/>
      <c r="M2202" s="50"/>
    </row>
    <row r="2203" spans="1:13" x14ac:dyDescent="0.35">
      <c r="A2203" s="48"/>
      <c r="B2203" s="17"/>
      <c r="C2203" s="17"/>
      <c r="D2203" s="17"/>
      <c r="E2203" s="17"/>
      <c r="F2203" s="17"/>
      <c r="G2203" s="50"/>
      <c r="H2203" s="32"/>
      <c r="I2203" s="13"/>
      <c r="J2203" s="50"/>
      <c r="K2203" s="50"/>
      <c r="M2203" s="50"/>
    </row>
    <row r="2204" spans="1:13" x14ac:dyDescent="0.35">
      <c r="A2204" s="48"/>
      <c r="B2204" s="17"/>
      <c r="C2204" s="17"/>
      <c r="D2204" s="17"/>
      <c r="E2204" s="17"/>
      <c r="F2204" s="17"/>
      <c r="G2204" s="50"/>
      <c r="H2204" s="32"/>
      <c r="I2204" s="13"/>
      <c r="J2204" s="50"/>
      <c r="K2204" s="50"/>
      <c r="M2204" s="50"/>
    </row>
    <row r="2205" spans="1:13" x14ac:dyDescent="0.35">
      <c r="A2205" s="48"/>
      <c r="B2205" s="17"/>
      <c r="C2205" s="17"/>
      <c r="D2205" s="17"/>
      <c r="E2205" s="17"/>
      <c r="F2205" s="17"/>
      <c r="G2205" s="50"/>
      <c r="H2205" s="32"/>
      <c r="I2205" s="13"/>
      <c r="J2205" s="50"/>
      <c r="K2205" s="50"/>
      <c r="M2205" s="50"/>
    </row>
    <row r="2206" spans="1:13" x14ac:dyDescent="0.35">
      <c r="A2206" s="48"/>
      <c r="B2206" s="17"/>
      <c r="C2206" s="17"/>
      <c r="D2206" s="17"/>
      <c r="E2206" s="17"/>
      <c r="F2206" s="17"/>
      <c r="G2206" s="50"/>
      <c r="H2206" s="32"/>
      <c r="I2206" s="13"/>
      <c r="J2206" s="50"/>
      <c r="K2206" s="50"/>
      <c r="M2206" s="50"/>
    </row>
    <row r="2207" spans="1:13" x14ac:dyDescent="0.35">
      <c r="A2207" s="48"/>
      <c r="B2207" s="17"/>
      <c r="C2207" s="17"/>
      <c r="D2207" s="17"/>
      <c r="E2207" s="17"/>
      <c r="F2207" s="17"/>
      <c r="G2207" s="50"/>
      <c r="H2207" s="32"/>
      <c r="I2207" s="13"/>
      <c r="J2207" s="50"/>
      <c r="K2207" s="50"/>
      <c r="M2207" s="50"/>
    </row>
    <row r="2208" spans="1:13" x14ac:dyDescent="0.35">
      <c r="A2208" s="48"/>
      <c r="B2208" s="17"/>
      <c r="C2208" s="17"/>
      <c r="D2208" s="17"/>
      <c r="E2208" s="17"/>
      <c r="F2208" s="17"/>
      <c r="G2208" s="50"/>
      <c r="H2208" s="32"/>
      <c r="I2208" s="13"/>
      <c r="J2208" s="50"/>
      <c r="K2208" s="50"/>
      <c r="M2208" s="50"/>
    </row>
    <row r="2209" spans="1:13" x14ac:dyDescent="0.35">
      <c r="A2209" s="48"/>
      <c r="B2209" s="17"/>
      <c r="C2209" s="17"/>
      <c r="D2209" s="17"/>
      <c r="E2209" s="17"/>
      <c r="F2209" s="17"/>
      <c r="G2209" s="50"/>
      <c r="H2209" s="32"/>
      <c r="I2209" s="13"/>
      <c r="J2209" s="50"/>
      <c r="K2209" s="50"/>
      <c r="M2209" s="50"/>
    </row>
    <row r="2210" spans="1:13" x14ac:dyDescent="0.35">
      <c r="A2210" s="48"/>
      <c r="B2210" s="17"/>
      <c r="C2210" s="17"/>
      <c r="D2210" s="17"/>
      <c r="E2210" s="17"/>
      <c r="F2210" s="17"/>
      <c r="G2210" s="50"/>
      <c r="H2210" s="32"/>
      <c r="I2210" s="13"/>
      <c r="J2210" s="50"/>
      <c r="K2210" s="50"/>
      <c r="M2210" s="50"/>
    </row>
    <row r="2211" spans="1:13" x14ac:dyDescent="0.35">
      <c r="A2211" s="48"/>
      <c r="B2211" s="17"/>
      <c r="C2211" s="17"/>
      <c r="D2211" s="17"/>
      <c r="E2211" s="17"/>
      <c r="F2211" s="17"/>
      <c r="G2211" s="50"/>
      <c r="H2211" s="32"/>
      <c r="I2211" s="13"/>
      <c r="J2211" s="50"/>
      <c r="K2211" s="50"/>
      <c r="M2211" s="50"/>
    </row>
    <row r="2212" spans="1:13" x14ac:dyDescent="0.35">
      <c r="A2212" s="48"/>
      <c r="B2212" s="17"/>
      <c r="C2212" s="17"/>
      <c r="D2212" s="17"/>
      <c r="E2212" s="17"/>
      <c r="F2212" s="17"/>
      <c r="G2212" s="50"/>
      <c r="H2212" s="32"/>
      <c r="I2212" s="13"/>
      <c r="J2212" s="50"/>
      <c r="K2212" s="50"/>
      <c r="M2212" s="50"/>
    </row>
    <row r="2213" spans="1:13" x14ac:dyDescent="0.35">
      <c r="A2213" s="48"/>
      <c r="B2213" s="17"/>
      <c r="C2213" s="17"/>
      <c r="D2213" s="17"/>
      <c r="E2213" s="17"/>
      <c r="F2213" s="17"/>
      <c r="G2213" s="50"/>
      <c r="H2213" s="32"/>
      <c r="I2213" s="13"/>
      <c r="J2213" s="50"/>
      <c r="K2213" s="50"/>
      <c r="M2213" s="50"/>
    </row>
    <row r="2214" spans="1:13" x14ac:dyDescent="0.35">
      <c r="A2214" s="48"/>
      <c r="B2214" s="17"/>
      <c r="C2214" s="17"/>
      <c r="D2214" s="17"/>
      <c r="E2214" s="17"/>
      <c r="F2214" s="17"/>
      <c r="G2214" s="50"/>
      <c r="H2214" s="32"/>
      <c r="I2214" s="13"/>
      <c r="J2214" s="50"/>
      <c r="K2214" s="50"/>
      <c r="M2214" s="50"/>
    </row>
    <row r="2215" spans="1:13" x14ac:dyDescent="0.35">
      <c r="A2215" s="48"/>
      <c r="B2215" s="17"/>
      <c r="C2215" s="17"/>
      <c r="D2215" s="17"/>
      <c r="E2215" s="17"/>
      <c r="F2215" s="17"/>
      <c r="G2215" s="50"/>
      <c r="H2215" s="32"/>
      <c r="I2215" s="13"/>
      <c r="J2215" s="50"/>
      <c r="K2215" s="50"/>
      <c r="M2215" s="50"/>
    </row>
    <row r="2216" spans="1:13" x14ac:dyDescent="0.35">
      <c r="A2216" s="48"/>
      <c r="B2216" s="17"/>
      <c r="C2216" s="17"/>
      <c r="D2216" s="17"/>
      <c r="E2216" s="17"/>
      <c r="F2216" s="17"/>
      <c r="G2216" s="50"/>
      <c r="H2216" s="32"/>
      <c r="I2216" s="13"/>
      <c r="J2216" s="50"/>
      <c r="K2216" s="50"/>
      <c r="M2216" s="50"/>
    </row>
    <row r="2217" spans="1:13" x14ac:dyDescent="0.35">
      <c r="A2217" s="48"/>
      <c r="B2217" s="17"/>
      <c r="C2217" s="17"/>
      <c r="D2217" s="17"/>
      <c r="E2217" s="17"/>
      <c r="F2217" s="17"/>
      <c r="G2217" s="50"/>
      <c r="H2217" s="32"/>
      <c r="I2217" s="13"/>
      <c r="J2217" s="50"/>
      <c r="K2217" s="50"/>
      <c r="M2217" s="50"/>
    </row>
    <row r="2218" spans="1:13" x14ac:dyDescent="0.35">
      <c r="A2218" s="48"/>
      <c r="B2218" s="17"/>
      <c r="C2218" s="17"/>
      <c r="D2218" s="17"/>
      <c r="E2218" s="17"/>
      <c r="F2218" s="17"/>
      <c r="G2218" s="50"/>
      <c r="H2218" s="32"/>
      <c r="I2218" s="13"/>
      <c r="J2218" s="50"/>
      <c r="K2218" s="50"/>
      <c r="M2218" s="50"/>
    </row>
    <row r="2219" spans="1:13" x14ac:dyDescent="0.35">
      <c r="A2219" s="48"/>
      <c r="B2219" s="17"/>
      <c r="C2219" s="17"/>
      <c r="D2219" s="17"/>
      <c r="E2219" s="17"/>
      <c r="F2219" s="17"/>
      <c r="G2219" s="50"/>
      <c r="H2219" s="32"/>
      <c r="I2219" s="13"/>
      <c r="J2219" s="50"/>
      <c r="K2219" s="50"/>
      <c r="M2219" s="50"/>
    </row>
    <row r="2220" spans="1:13" x14ac:dyDescent="0.35">
      <c r="A2220" s="48"/>
      <c r="B2220" s="17"/>
      <c r="C2220" s="17"/>
      <c r="D2220" s="17"/>
      <c r="E2220" s="17"/>
      <c r="F2220" s="17"/>
      <c r="G2220" s="50"/>
      <c r="H2220" s="32"/>
      <c r="I2220" s="13"/>
      <c r="J2220" s="50"/>
      <c r="K2220" s="50"/>
      <c r="M2220" s="50"/>
    </row>
    <row r="2221" spans="1:13" x14ac:dyDescent="0.35">
      <c r="A2221" s="48"/>
      <c r="B2221" s="17"/>
      <c r="C2221" s="17"/>
      <c r="D2221" s="17"/>
      <c r="E2221" s="17"/>
      <c r="F2221" s="17"/>
      <c r="G2221" s="50"/>
      <c r="H2221" s="32"/>
      <c r="I2221" s="13"/>
      <c r="J2221" s="50"/>
      <c r="K2221" s="50"/>
      <c r="M2221" s="50"/>
    </row>
    <row r="2222" spans="1:13" x14ac:dyDescent="0.35">
      <c r="A2222" s="48"/>
      <c r="B2222" s="17"/>
      <c r="C2222" s="17"/>
      <c r="D2222" s="17"/>
      <c r="E2222" s="17"/>
      <c r="F2222" s="17"/>
      <c r="G2222" s="50"/>
      <c r="H2222" s="32"/>
      <c r="I2222" s="13"/>
      <c r="J2222" s="50"/>
      <c r="K2222" s="50"/>
      <c r="M2222" s="50"/>
    </row>
    <row r="2223" spans="1:13" x14ac:dyDescent="0.35">
      <c r="A2223" s="48"/>
      <c r="B2223" s="17"/>
      <c r="C2223" s="17"/>
      <c r="D2223" s="17"/>
      <c r="E2223" s="17"/>
      <c r="F2223" s="17"/>
      <c r="G2223" s="50"/>
      <c r="H2223" s="32"/>
      <c r="I2223" s="13"/>
      <c r="J2223" s="50"/>
      <c r="K2223" s="50"/>
      <c r="M2223" s="50"/>
    </row>
    <row r="2224" spans="1:13" x14ac:dyDescent="0.35">
      <c r="A2224" s="48"/>
      <c r="B2224" s="17"/>
      <c r="C2224" s="17"/>
      <c r="D2224" s="17"/>
      <c r="E2224" s="17"/>
      <c r="F2224" s="17"/>
      <c r="G2224" s="50"/>
      <c r="H2224" s="32"/>
      <c r="I2224" s="13"/>
      <c r="J2224" s="50"/>
      <c r="K2224" s="50"/>
      <c r="M2224" s="50"/>
    </row>
    <row r="2225" spans="1:13" x14ac:dyDescent="0.35">
      <c r="A2225" s="48"/>
      <c r="B2225" s="17"/>
      <c r="C2225" s="17"/>
      <c r="D2225" s="17"/>
      <c r="E2225" s="17"/>
      <c r="F2225" s="17"/>
      <c r="G2225" s="50"/>
      <c r="H2225" s="32"/>
      <c r="I2225" s="13"/>
      <c r="J2225" s="50"/>
      <c r="K2225" s="50"/>
      <c r="M2225" s="50"/>
    </row>
    <row r="2226" spans="1:13" x14ac:dyDescent="0.35">
      <c r="A2226" s="48"/>
      <c r="B2226" s="17"/>
      <c r="C2226" s="17"/>
      <c r="D2226" s="17"/>
      <c r="E2226" s="17"/>
      <c r="F2226" s="17"/>
      <c r="G2226" s="50"/>
      <c r="H2226" s="32"/>
      <c r="I2226" s="13"/>
      <c r="J2226" s="50"/>
      <c r="K2226" s="50"/>
      <c r="M2226" s="50"/>
    </row>
    <row r="2227" spans="1:13" x14ac:dyDescent="0.35">
      <c r="A2227" s="48"/>
      <c r="B2227" s="17"/>
      <c r="C2227" s="17"/>
      <c r="D2227" s="17"/>
      <c r="E2227" s="17"/>
      <c r="F2227" s="17"/>
      <c r="G2227" s="50"/>
      <c r="H2227" s="32"/>
      <c r="I2227" s="13"/>
      <c r="J2227" s="50"/>
      <c r="K2227" s="50"/>
      <c r="M2227" s="50"/>
    </row>
    <row r="2228" spans="1:13" x14ac:dyDescent="0.35">
      <c r="A2228" s="48"/>
      <c r="B2228" s="17"/>
      <c r="C2228" s="17"/>
      <c r="D2228" s="17"/>
      <c r="E2228" s="17"/>
      <c r="F2228" s="17"/>
      <c r="G2228" s="50"/>
      <c r="H2228" s="32"/>
      <c r="I2228" s="13"/>
      <c r="J2228" s="50"/>
      <c r="K2228" s="50"/>
      <c r="M2228" s="50"/>
    </row>
    <row r="2229" spans="1:13" x14ac:dyDescent="0.35">
      <c r="A2229" s="48"/>
      <c r="B2229" s="17"/>
      <c r="C2229" s="17"/>
      <c r="D2229" s="17"/>
      <c r="E2229" s="17"/>
      <c r="F2229" s="17"/>
      <c r="G2229" s="50"/>
      <c r="H2229" s="32"/>
      <c r="I2229" s="13"/>
      <c r="J2229" s="50"/>
      <c r="K2229" s="50"/>
      <c r="M2229" s="50"/>
    </row>
    <row r="2230" spans="1:13" x14ac:dyDescent="0.35">
      <c r="A2230" s="48"/>
      <c r="B2230" s="17"/>
      <c r="C2230" s="17"/>
      <c r="D2230" s="17"/>
      <c r="E2230" s="17"/>
      <c r="F2230" s="17"/>
      <c r="G2230" s="50"/>
      <c r="H2230" s="32"/>
      <c r="I2230" s="13"/>
      <c r="J2230" s="50"/>
      <c r="K2230" s="50"/>
      <c r="M2230" s="50"/>
    </row>
    <row r="2231" spans="1:13" x14ac:dyDescent="0.35">
      <c r="A2231" s="48"/>
      <c r="B2231" s="17"/>
      <c r="C2231" s="17"/>
      <c r="D2231" s="17"/>
      <c r="E2231" s="17"/>
      <c r="F2231" s="17"/>
      <c r="G2231" s="50"/>
      <c r="H2231" s="32"/>
      <c r="I2231" s="13"/>
      <c r="J2231" s="50"/>
      <c r="K2231" s="50"/>
      <c r="M2231" s="50"/>
    </row>
    <row r="2232" spans="1:13" x14ac:dyDescent="0.35">
      <c r="A2232" s="48"/>
      <c r="B2232" s="17"/>
      <c r="C2232" s="17"/>
      <c r="D2232" s="17"/>
      <c r="E2232" s="17"/>
      <c r="F2232" s="17"/>
      <c r="G2232" s="50"/>
      <c r="H2232" s="32"/>
      <c r="I2232" s="13"/>
      <c r="J2232" s="50"/>
      <c r="K2232" s="50"/>
      <c r="M2232" s="50"/>
    </row>
    <row r="2233" spans="1:13" x14ac:dyDescent="0.35">
      <c r="A2233" s="48"/>
      <c r="B2233" s="17"/>
      <c r="C2233" s="17"/>
      <c r="D2233" s="17"/>
      <c r="E2233" s="17"/>
      <c r="F2233" s="17"/>
      <c r="G2233" s="50"/>
      <c r="H2233" s="32"/>
      <c r="I2233" s="13"/>
      <c r="J2233" s="50"/>
      <c r="K2233" s="50"/>
      <c r="M2233" s="50"/>
    </row>
    <row r="2234" spans="1:13" x14ac:dyDescent="0.35">
      <c r="A2234" s="48"/>
      <c r="B2234" s="17"/>
      <c r="C2234" s="17"/>
      <c r="D2234" s="17"/>
      <c r="E2234" s="17"/>
      <c r="F2234" s="17"/>
      <c r="G2234" s="50"/>
      <c r="H2234" s="32"/>
      <c r="I2234" s="13"/>
      <c r="J2234" s="50"/>
      <c r="K2234" s="50"/>
      <c r="M2234" s="50"/>
    </row>
    <row r="2235" spans="1:13" x14ac:dyDescent="0.35">
      <c r="A2235" s="48"/>
      <c r="B2235" s="17"/>
      <c r="C2235" s="17"/>
      <c r="D2235" s="17"/>
      <c r="E2235" s="17"/>
      <c r="F2235" s="17"/>
      <c r="G2235" s="50"/>
      <c r="H2235" s="32"/>
      <c r="I2235" s="13"/>
      <c r="J2235" s="50"/>
      <c r="K2235" s="50"/>
      <c r="M2235" s="50"/>
    </row>
    <row r="2236" spans="1:13" x14ac:dyDescent="0.35">
      <c r="A2236" s="48"/>
      <c r="B2236" s="17"/>
      <c r="C2236" s="17"/>
      <c r="D2236" s="17"/>
      <c r="E2236" s="17"/>
      <c r="F2236" s="17"/>
      <c r="G2236" s="50"/>
      <c r="H2236" s="32"/>
      <c r="I2236" s="13"/>
      <c r="J2236" s="50"/>
      <c r="K2236" s="50"/>
      <c r="M2236" s="50"/>
    </row>
    <row r="2237" spans="1:13" x14ac:dyDescent="0.35">
      <c r="A2237" s="48"/>
      <c r="B2237" s="17"/>
      <c r="C2237" s="17"/>
      <c r="D2237" s="17"/>
      <c r="E2237" s="17"/>
      <c r="F2237" s="17"/>
      <c r="G2237" s="50"/>
      <c r="H2237" s="32"/>
      <c r="I2237" s="13"/>
      <c r="J2237" s="50"/>
      <c r="K2237" s="50"/>
      <c r="M2237" s="50"/>
    </row>
    <row r="2238" spans="1:13" x14ac:dyDescent="0.35">
      <c r="A2238" s="48"/>
      <c r="B2238" s="17"/>
      <c r="C2238" s="17"/>
      <c r="D2238" s="17"/>
      <c r="E2238" s="17"/>
      <c r="F2238" s="17"/>
      <c r="G2238" s="50"/>
      <c r="H2238" s="32"/>
      <c r="I2238" s="13"/>
      <c r="J2238" s="50"/>
      <c r="K2238" s="50"/>
      <c r="M2238" s="50"/>
    </row>
    <row r="2239" spans="1:13" x14ac:dyDescent="0.35">
      <c r="A2239" s="48"/>
      <c r="B2239" s="17"/>
      <c r="C2239" s="17"/>
      <c r="D2239" s="17"/>
      <c r="E2239" s="17"/>
      <c r="F2239" s="17"/>
      <c r="G2239" s="50"/>
      <c r="H2239" s="32"/>
      <c r="I2239" s="13"/>
      <c r="J2239" s="50"/>
      <c r="K2239" s="50"/>
      <c r="M2239" s="50"/>
    </row>
    <row r="2240" spans="1:13" x14ac:dyDescent="0.35">
      <c r="A2240" s="48"/>
      <c r="B2240" s="17"/>
      <c r="C2240" s="17"/>
      <c r="D2240" s="17"/>
      <c r="E2240" s="17"/>
      <c r="F2240" s="17"/>
      <c r="G2240" s="50"/>
      <c r="H2240" s="32"/>
      <c r="I2240" s="13"/>
      <c r="J2240" s="50"/>
      <c r="K2240" s="50"/>
      <c r="M2240" s="50"/>
    </row>
    <row r="2241" spans="1:13" x14ac:dyDescent="0.35">
      <c r="A2241" s="48"/>
      <c r="B2241" s="17"/>
      <c r="C2241" s="17"/>
      <c r="D2241" s="17"/>
      <c r="E2241" s="17"/>
      <c r="F2241" s="17"/>
      <c r="G2241" s="50"/>
      <c r="H2241" s="32"/>
      <c r="I2241" s="13"/>
      <c r="J2241" s="50"/>
      <c r="K2241" s="50"/>
      <c r="M2241" s="50"/>
    </row>
    <row r="2242" spans="1:13" x14ac:dyDescent="0.35">
      <c r="A2242" s="48"/>
      <c r="B2242" s="17"/>
      <c r="C2242" s="17"/>
      <c r="D2242" s="17"/>
      <c r="E2242" s="17"/>
      <c r="F2242" s="17"/>
      <c r="G2242" s="50"/>
      <c r="H2242" s="32"/>
      <c r="I2242" s="13"/>
      <c r="J2242" s="50"/>
      <c r="K2242" s="50"/>
      <c r="M2242" s="50"/>
    </row>
    <row r="2243" spans="1:13" x14ac:dyDescent="0.35">
      <c r="A2243" s="48"/>
      <c r="B2243" s="17"/>
      <c r="C2243" s="17"/>
      <c r="D2243" s="17"/>
      <c r="E2243" s="17"/>
      <c r="F2243" s="17"/>
      <c r="G2243" s="50"/>
      <c r="H2243" s="32"/>
      <c r="I2243" s="13"/>
      <c r="J2243" s="50"/>
      <c r="K2243" s="50"/>
      <c r="M2243" s="50"/>
    </row>
    <row r="2244" spans="1:13" x14ac:dyDescent="0.35">
      <c r="A2244" s="48"/>
      <c r="B2244" s="17"/>
      <c r="C2244" s="17"/>
      <c r="D2244" s="17"/>
      <c r="E2244" s="17"/>
      <c r="F2244" s="17"/>
      <c r="G2244" s="50"/>
      <c r="H2244" s="32"/>
      <c r="I2244" s="13"/>
      <c r="J2244" s="50"/>
      <c r="K2244" s="50"/>
      <c r="M2244" s="50"/>
    </row>
    <row r="2245" spans="1:13" x14ac:dyDescent="0.35">
      <c r="A2245" s="48"/>
      <c r="B2245" s="17"/>
      <c r="C2245" s="17"/>
      <c r="D2245" s="17"/>
      <c r="E2245" s="17"/>
      <c r="F2245" s="17"/>
      <c r="G2245" s="50"/>
      <c r="H2245" s="32"/>
      <c r="I2245" s="13"/>
      <c r="J2245" s="50"/>
      <c r="K2245" s="50"/>
      <c r="M2245" s="50"/>
    </row>
    <row r="2246" spans="1:13" x14ac:dyDescent="0.35">
      <c r="A2246" s="48"/>
      <c r="B2246" s="17"/>
      <c r="C2246" s="17"/>
      <c r="D2246" s="17"/>
      <c r="E2246" s="17"/>
      <c r="F2246" s="17"/>
      <c r="G2246" s="50"/>
      <c r="H2246" s="32"/>
      <c r="I2246" s="13"/>
      <c r="J2246" s="50"/>
      <c r="K2246" s="50"/>
      <c r="M2246" s="50"/>
    </row>
    <row r="2247" spans="1:13" x14ac:dyDescent="0.35">
      <c r="A2247" s="48"/>
      <c r="B2247" s="17"/>
      <c r="C2247" s="17"/>
      <c r="D2247" s="17"/>
      <c r="E2247" s="17"/>
      <c r="F2247" s="17"/>
      <c r="G2247" s="50"/>
      <c r="H2247" s="32"/>
      <c r="I2247" s="13"/>
      <c r="J2247" s="50"/>
      <c r="K2247" s="50"/>
      <c r="M2247" s="50"/>
    </row>
    <row r="2248" spans="1:13" x14ac:dyDescent="0.35">
      <c r="A2248" s="48"/>
      <c r="B2248" s="17"/>
      <c r="C2248" s="17"/>
      <c r="D2248" s="17"/>
      <c r="E2248" s="17"/>
      <c r="F2248" s="17"/>
      <c r="G2248" s="50"/>
      <c r="H2248" s="32"/>
      <c r="I2248" s="13"/>
      <c r="J2248" s="50"/>
      <c r="K2248" s="50"/>
      <c r="M2248" s="50"/>
    </row>
    <row r="2249" spans="1:13" x14ac:dyDescent="0.35">
      <c r="A2249" s="48"/>
      <c r="B2249" s="17"/>
      <c r="C2249" s="17"/>
      <c r="D2249" s="17"/>
      <c r="E2249" s="17"/>
      <c r="F2249" s="17"/>
      <c r="G2249" s="50"/>
      <c r="H2249" s="32"/>
      <c r="I2249" s="13"/>
      <c r="J2249" s="50"/>
      <c r="K2249" s="50"/>
      <c r="M2249" s="50"/>
    </row>
    <row r="2250" spans="1:13" x14ac:dyDescent="0.35">
      <c r="A2250" s="48"/>
      <c r="B2250" s="17"/>
      <c r="C2250" s="17"/>
      <c r="D2250" s="17"/>
      <c r="E2250" s="17"/>
      <c r="F2250" s="17"/>
      <c r="G2250" s="50"/>
      <c r="H2250" s="32"/>
      <c r="I2250" s="13"/>
      <c r="J2250" s="50"/>
      <c r="K2250" s="50"/>
      <c r="M2250" s="50"/>
    </row>
    <row r="2251" spans="1:13" x14ac:dyDescent="0.35">
      <c r="A2251" s="48"/>
      <c r="B2251" s="17"/>
      <c r="C2251" s="17"/>
      <c r="D2251" s="17"/>
      <c r="E2251" s="17"/>
      <c r="F2251" s="17"/>
      <c r="G2251" s="50"/>
      <c r="H2251" s="32"/>
      <c r="I2251" s="13"/>
      <c r="J2251" s="50"/>
      <c r="K2251" s="50"/>
      <c r="M2251" s="50"/>
    </row>
    <row r="2252" spans="1:13" x14ac:dyDescent="0.35">
      <c r="A2252" s="48"/>
      <c r="B2252" s="17"/>
      <c r="C2252" s="17"/>
      <c r="D2252" s="17"/>
      <c r="E2252" s="17"/>
      <c r="F2252" s="17"/>
      <c r="G2252" s="50"/>
      <c r="H2252" s="32"/>
      <c r="I2252" s="13"/>
      <c r="J2252" s="50"/>
      <c r="K2252" s="50"/>
      <c r="M2252" s="50"/>
    </row>
    <row r="2253" spans="1:13" x14ac:dyDescent="0.35">
      <c r="A2253" s="48"/>
      <c r="B2253" s="17"/>
      <c r="C2253" s="17"/>
      <c r="D2253" s="17"/>
      <c r="E2253" s="17"/>
      <c r="F2253" s="17"/>
      <c r="G2253" s="50"/>
      <c r="H2253" s="32"/>
      <c r="I2253" s="13"/>
      <c r="J2253" s="50"/>
      <c r="K2253" s="50"/>
      <c r="M2253" s="50"/>
    </row>
    <row r="2254" spans="1:13" x14ac:dyDescent="0.35">
      <c r="A2254" s="48"/>
      <c r="B2254" s="17"/>
      <c r="C2254" s="17"/>
      <c r="D2254" s="17"/>
      <c r="E2254" s="17"/>
      <c r="F2254" s="17"/>
      <c r="G2254" s="50"/>
      <c r="H2254" s="32"/>
      <c r="I2254" s="13"/>
      <c r="J2254" s="50"/>
      <c r="K2254" s="50"/>
      <c r="M2254" s="50"/>
    </row>
    <row r="2255" spans="1:13" x14ac:dyDescent="0.35">
      <c r="A2255" s="48"/>
      <c r="B2255" s="17"/>
      <c r="C2255" s="17"/>
      <c r="D2255" s="17"/>
      <c r="E2255" s="17"/>
      <c r="F2255" s="17"/>
      <c r="G2255" s="50"/>
      <c r="H2255" s="32"/>
      <c r="I2255" s="13"/>
      <c r="J2255" s="50"/>
      <c r="K2255" s="50"/>
      <c r="M2255" s="50"/>
    </row>
    <row r="2256" spans="1:13" x14ac:dyDescent="0.35">
      <c r="A2256" s="48"/>
      <c r="B2256" s="17"/>
      <c r="C2256" s="17"/>
      <c r="D2256" s="17"/>
      <c r="E2256" s="17"/>
      <c r="F2256" s="17"/>
      <c r="G2256" s="50"/>
      <c r="H2256" s="32"/>
      <c r="I2256" s="13"/>
      <c r="J2256" s="50"/>
      <c r="K2256" s="50"/>
      <c r="M2256" s="50"/>
    </row>
    <row r="2257" spans="1:13" x14ac:dyDescent="0.35">
      <c r="A2257" s="48"/>
      <c r="B2257" s="17"/>
      <c r="C2257" s="17"/>
      <c r="D2257" s="17"/>
      <c r="E2257" s="17"/>
      <c r="F2257" s="17"/>
      <c r="G2257" s="50"/>
      <c r="H2257" s="32"/>
      <c r="I2257" s="13"/>
      <c r="J2257" s="50"/>
      <c r="K2257" s="50"/>
      <c r="M2257" s="50"/>
    </row>
    <row r="2258" spans="1:13" x14ac:dyDescent="0.35">
      <c r="A2258" s="48"/>
      <c r="B2258" s="17"/>
      <c r="C2258" s="17"/>
      <c r="D2258" s="17"/>
      <c r="E2258" s="17"/>
      <c r="F2258" s="17"/>
      <c r="G2258" s="50"/>
      <c r="H2258" s="32"/>
      <c r="I2258" s="13"/>
      <c r="J2258" s="50"/>
      <c r="K2258" s="50"/>
      <c r="M2258" s="50"/>
    </row>
    <row r="2259" spans="1:13" x14ac:dyDescent="0.35">
      <c r="A2259" s="48"/>
      <c r="B2259" s="17"/>
      <c r="C2259" s="17"/>
      <c r="D2259" s="17"/>
      <c r="E2259" s="17"/>
      <c r="F2259" s="17"/>
      <c r="G2259" s="50"/>
      <c r="H2259" s="32"/>
      <c r="I2259" s="13"/>
      <c r="J2259" s="50"/>
      <c r="K2259" s="50"/>
      <c r="M2259" s="50"/>
    </row>
    <row r="2260" spans="1:13" x14ac:dyDescent="0.35">
      <c r="A2260" s="48"/>
      <c r="B2260" s="17"/>
      <c r="C2260" s="17"/>
      <c r="D2260" s="17"/>
      <c r="E2260" s="17"/>
      <c r="F2260" s="17"/>
      <c r="G2260" s="50"/>
      <c r="H2260" s="32"/>
      <c r="I2260" s="13"/>
      <c r="J2260" s="50"/>
      <c r="K2260" s="50"/>
      <c r="M2260" s="50"/>
    </row>
    <row r="2261" spans="1:13" x14ac:dyDescent="0.35">
      <c r="A2261" s="48"/>
      <c r="B2261" s="17"/>
      <c r="C2261" s="17"/>
      <c r="D2261" s="17"/>
      <c r="E2261" s="17"/>
      <c r="F2261" s="17"/>
      <c r="G2261" s="50"/>
      <c r="H2261" s="32"/>
      <c r="I2261" s="13"/>
      <c r="J2261" s="50"/>
      <c r="K2261" s="50"/>
      <c r="M2261" s="50"/>
    </row>
    <row r="2262" spans="1:13" x14ac:dyDescent="0.35">
      <c r="A2262" s="48"/>
      <c r="B2262" s="17"/>
      <c r="C2262" s="17"/>
      <c r="D2262" s="17"/>
      <c r="E2262" s="17"/>
      <c r="F2262" s="17"/>
      <c r="G2262" s="50"/>
      <c r="H2262" s="32"/>
      <c r="I2262" s="13"/>
      <c r="J2262" s="50"/>
      <c r="K2262" s="50"/>
      <c r="M2262" s="50"/>
    </row>
    <row r="2263" spans="1:13" x14ac:dyDescent="0.35">
      <c r="A2263" s="48"/>
      <c r="B2263" s="17"/>
      <c r="C2263" s="17"/>
      <c r="D2263" s="17"/>
      <c r="E2263" s="17"/>
      <c r="F2263" s="17"/>
      <c r="G2263" s="50"/>
      <c r="H2263" s="32"/>
      <c r="I2263" s="13"/>
      <c r="J2263" s="50"/>
      <c r="K2263" s="50"/>
      <c r="M2263" s="50"/>
    </row>
    <row r="2264" spans="1:13" x14ac:dyDescent="0.35">
      <c r="A2264" s="48"/>
      <c r="B2264" s="17"/>
      <c r="C2264" s="17"/>
      <c r="D2264" s="17"/>
      <c r="E2264" s="17"/>
      <c r="F2264" s="17"/>
      <c r="G2264" s="50"/>
      <c r="H2264" s="32"/>
      <c r="I2264" s="13"/>
      <c r="J2264" s="50"/>
      <c r="K2264" s="50"/>
      <c r="M2264" s="50"/>
    </row>
    <row r="2265" spans="1:13" x14ac:dyDescent="0.35">
      <c r="A2265" s="48"/>
      <c r="B2265" s="17"/>
      <c r="C2265" s="17"/>
      <c r="D2265" s="17"/>
      <c r="E2265" s="17"/>
      <c r="F2265" s="17"/>
      <c r="G2265" s="50"/>
      <c r="H2265" s="32"/>
      <c r="I2265" s="13"/>
      <c r="J2265" s="50"/>
      <c r="K2265" s="50"/>
      <c r="M2265" s="50"/>
    </row>
    <row r="2266" spans="1:13" x14ac:dyDescent="0.35">
      <c r="A2266" s="48"/>
      <c r="B2266" s="17"/>
      <c r="C2266" s="17"/>
      <c r="D2266" s="17"/>
      <c r="E2266" s="17"/>
      <c r="F2266" s="17"/>
      <c r="G2266" s="50"/>
      <c r="H2266" s="32"/>
      <c r="I2266" s="13"/>
      <c r="J2266" s="50"/>
      <c r="K2266" s="50"/>
      <c r="M2266" s="50"/>
    </row>
    <row r="2267" spans="1:13" x14ac:dyDescent="0.35">
      <c r="A2267" s="48"/>
      <c r="B2267" s="17"/>
      <c r="C2267" s="17"/>
      <c r="D2267" s="17"/>
      <c r="E2267" s="17"/>
      <c r="F2267" s="17"/>
      <c r="G2267" s="50"/>
      <c r="H2267" s="32"/>
      <c r="I2267" s="13"/>
      <c r="J2267" s="50"/>
      <c r="K2267" s="50"/>
      <c r="M2267" s="50"/>
    </row>
    <row r="2268" spans="1:13" x14ac:dyDescent="0.35">
      <c r="A2268" s="48"/>
      <c r="B2268" s="17"/>
      <c r="C2268" s="17"/>
      <c r="D2268" s="17"/>
      <c r="E2268" s="17"/>
      <c r="F2268" s="17"/>
      <c r="G2268" s="50"/>
      <c r="H2268" s="32"/>
      <c r="I2268" s="13"/>
      <c r="J2268" s="50"/>
      <c r="K2268" s="50"/>
      <c r="M2268" s="50"/>
    </row>
    <row r="2269" spans="1:13" x14ac:dyDescent="0.35">
      <c r="A2269" s="48"/>
      <c r="B2269" s="17"/>
      <c r="C2269" s="17"/>
      <c r="D2269" s="17"/>
      <c r="E2269" s="17"/>
      <c r="F2269" s="17"/>
      <c r="G2269" s="50"/>
      <c r="H2269" s="32"/>
      <c r="I2269" s="13"/>
      <c r="J2269" s="50"/>
      <c r="K2269" s="50"/>
      <c r="M2269" s="50"/>
    </row>
    <row r="2270" spans="1:13" x14ac:dyDescent="0.35">
      <c r="A2270" s="48"/>
      <c r="B2270" s="17"/>
      <c r="C2270" s="17"/>
      <c r="D2270" s="17"/>
      <c r="E2270" s="17"/>
      <c r="F2270" s="17"/>
      <c r="G2270" s="50"/>
      <c r="H2270" s="32"/>
      <c r="I2270" s="13"/>
      <c r="J2270" s="50"/>
      <c r="K2270" s="50"/>
      <c r="M2270" s="50"/>
    </row>
    <row r="2271" spans="1:13" x14ac:dyDescent="0.35">
      <c r="A2271" s="48"/>
      <c r="B2271" s="17"/>
      <c r="C2271" s="17"/>
      <c r="D2271" s="17"/>
      <c r="E2271" s="17"/>
      <c r="F2271" s="17"/>
      <c r="G2271" s="50"/>
      <c r="H2271" s="32"/>
      <c r="I2271" s="13"/>
      <c r="J2271" s="50"/>
      <c r="K2271" s="50"/>
      <c r="M2271" s="50"/>
    </row>
    <row r="2272" spans="1:13" x14ac:dyDescent="0.35">
      <c r="A2272" s="48"/>
      <c r="B2272" s="17"/>
      <c r="C2272" s="17"/>
      <c r="D2272" s="17"/>
      <c r="E2272" s="17"/>
      <c r="F2272" s="17"/>
      <c r="G2272" s="50"/>
      <c r="H2272" s="32"/>
      <c r="I2272" s="13"/>
      <c r="J2272" s="50"/>
      <c r="K2272" s="50"/>
      <c r="M2272" s="50"/>
    </row>
    <row r="2273" spans="1:13" x14ac:dyDescent="0.35">
      <c r="A2273" s="48"/>
      <c r="B2273" s="17"/>
      <c r="C2273" s="17"/>
      <c r="D2273" s="17"/>
      <c r="E2273" s="17"/>
      <c r="F2273" s="17"/>
      <c r="G2273" s="50"/>
      <c r="H2273" s="32"/>
      <c r="I2273" s="13"/>
      <c r="J2273" s="50"/>
      <c r="K2273" s="50"/>
      <c r="M2273" s="50"/>
    </row>
    <row r="2274" spans="1:13" x14ac:dyDescent="0.35">
      <c r="A2274" s="48"/>
      <c r="B2274" s="17"/>
      <c r="C2274" s="17"/>
      <c r="D2274" s="17"/>
      <c r="E2274" s="17"/>
      <c r="F2274" s="17"/>
      <c r="G2274" s="50"/>
      <c r="H2274" s="32"/>
      <c r="I2274" s="13"/>
      <c r="J2274" s="50"/>
      <c r="K2274" s="50"/>
      <c r="M2274" s="50"/>
    </row>
    <row r="2275" spans="1:13" x14ac:dyDescent="0.35">
      <c r="A2275" s="48"/>
      <c r="B2275" s="17"/>
      <c r="C2275" s="17"/>
      <c r="D2275" s="17"/>
      <c r="E2275" s="17"/>
      <c r="F2275" s="17"/>
      <c r="G2275" s="50"/>
      <c r="H2275" s="32"/>
      <c r="I2275" s="13"/>
      <c r="J2275" s="50"/>
      <c r="K2275" s="50"/>
      <c r="M2275" s="50"/>
    </row>
    <row r="2276" spans="1:13" x14ac:dyDescent="0.35">
      <c r="A2276" s="48"/>
      <c r="B2276" s="17"/>
      <c r="C2276" s="17"/>
      <c r="D2276" s="17"/>
      <c r="E2276" s="17"/>
      <c r="F2276" s="17"/>
      <c r="G2276" s="50"/>
      <c r="H2276" s="32"/>
      <c r="I2276" s="13"/>
      <c r="J2276" s="50"/>
      <c r="K2276" s="50"/>
      <c r="M2276" s="50"/>
    </row>
    <row r="2277" spans="1:13" x14ac:dyDescent="0.35">
      <c r="A2277" s="48"/>
      <c r="B2277" s="17"/>
      <c r="C2277" s="17"/>
      <c r="D2277" s="17"/>
      <c r="E2277" s="17"/>
      <c r="F2277" s="17"/>
      <c r="G2277" s="50"/>
      <c r="H2277" s="32"/>
      <c r="I2277" s="13"/>
      <c r="J2277" s="50"/>
      <c r="K2277" s="50"/>
      <c r="M2277" s="50"/>
    </row>
    <row r="2278" spans="1:13" x14ac:dyDescent="0.35">
      <c r="A2278" s="48"/>
      <c r="B2278" s="17"/>
      <c r="C2278" s="17"/>
      <c r="D2278" s="17"/>
      <c r="E2278" s="17"/>
      <c r="F2278" s="17"/>
      <c r="G2278" s="50"/>
      <c r="H2278" s="32"/>
      <c r="I2278" s="13"/>
      <c r="J2278" s="50"/>
      <c r="K2278" s="50"/>
      <c r="M2278" s="50"/>
    </row>
    <row r="2279" spans="1:13" x14ac:dyDescent="0.35">
      <c r="A2279" s="48"/>
      <c r="B2279" s="17"/>
      <c r="C2279" s="17"/>
      <c r="D2279" s="17"/>
      <c r="E2279" s="17"/>
      <c r="F2279" s="17"/>
      <c r="G2279" s="50"/>
      <c r="H2279" s="32"/>
      <c r="I2279" s="13"/>
      <c r="J2279" s="50"/>
      <c r="K2279" s="50"/>
      <c r="M2279" s="50"/>
    </row>
    <row r="2280" spans="1:13" x14ac:dyDescent="0.35">
      <c r="A2280" s="48"/>
      <c r="B2280" s="17"/>
      <c r="C2280" s="17"/>
      <c r="D2280" s="17"/>
      <c r="E2280" s="17"/>
      <c r="F2280" s="17"/>
      <c r="G2280" s="50"/>
      <c r="H2280" s="32"/>
      <c r="I2280" s="13"/>
      <c r="J2280" s="50"/>
      <c r="K2280" s="50"/>
      <c r="M2280" s="50"/>
    </row>
    <row r="2281" spans="1:13" x14ac:dyDescent="0.35">
      <c r="A2281" s="48"/>
      <c r="B2281" s="17"/>
      <c r="C2281" s="17"/>
      <c r="D2281" s="17"/>
      <c r="E2281" s="17"/>
      <c r="F2281" s="17"/>
      <c r="G2281" s="50"/>
      <c r="H2281" s="32"/>
      <c r="I2281" s="13"/>
      <c r="J2281" s="50"/>
      <c r="K2281" s="50"/>
      <c r="M2281" s="50"/>
    </row>
    <row r="2282" spans="1:13" x14ac:dyDescent="0.35">
      <c r="A2282" s="48"/>
      <c r="B2282" s="17"/>
      <c r="C2282" s="17"/>
      <c r="D2282" s="17"/>
      <c r="E2282" s="17"/>
      <c r="F2282" s="17"/>
      <c r="G2282" s="50"/>
      <c r="H2282" s="32"/>
      <c r="I2282" s="13"/>
      <c r="J2282" s="50"/>
      <c r="K2282" s="50"/>
      <c r="M2282" s="50"/>
    </row>
    <row r="2283" spans="1:13" x14ac:dyDescent="0.35">
      <c r="A2283" s="48"/>
      <c r="B2283" s="17"/>
      <c r="C2283" s="17"/>
      <c r="D2283" s="17"/>
      <c r="E2283" s="17"/>
      <c r="F2283" s="17"/>
      <c r="G2283" s="50"/>
      <c r="H2283" s="32"/>
      <c r="I2283" s="13"/>
      <c r="J2283" s="50"/>
      <c r="K2283" s="50"/>
      <c r="M2283" s="50"/>
    </row>
    <row r="2284" spans="1:13" x14ac:dyDescent="0.35">
      <c r="A2284" s="48"/>
      <c r="B2284" s="17"/>
      <c r="C2284" s="17"/>
      <c r="D2284" s="17"/>
      <c r="E2284" s="17"/>
      <c r="F2284" s="17"/>
      <c r="G2284" s="50"/>
      <c r="H2284" s="32"/>
      <c r="I2284" s="13"/>
      <c r="J2284" s="50"/>
      <c r="K2284" s="50"/>
      <c r="M2284" s="50"/>
    </row>
    <row r="2285" spans="1:13" x14ac:dyDescent="0.35">
      <c r="A2285" s="48"/>
      <c r="B2285" s="17"/>
      <c r="C2285" s="17"/>
      <c r="D2285" s="17"/>
      <c r="E2285" s="17"/>
      <c r="F2285" s="17"/>
      <c r="G2285" s="50"/>
      <c r="H2285" s="32"/>
      <c r="I2285" s="13"/>
      <c r="J2285" s="50"/>
      <c r="K2285" s="50"/>
      <c r="M2285" s="50"/>
    </row>
    <row r="2286" spans="1:13" x14ac:dyDescent="0.35">
      <c r="A2286" s="48"/>
      <c r="B2286" s="17"/>
      <c r="C2286" s="17"/>
      <c r="D2286" s="17"/>
      <c r="E2286" s="17"/>
      <c r="F2286" s="17"/>
      <c r="G2286" s="50"/>
      <c r="H2286" s="32"/>
      <c r="I2286" s="13"/>
      <c r="J2286" s="50"/>
      <c r="K2286" s="50"/>
      <c r="M2286" s="50"/>
    </row>
    <row r="2287" spans="1:13" x14ac:dyDescent="0.35">
      <c r="A2287" s="48"/>
      <c r="B2287" s="17"/>
      <c r="C2287" s="17"/>
      <c r="D2287" s="17"/>
      <c r="E2287" s="17"/>
      <c r="F2287" s="17"/>
      <c r="G2287" s="50"/>
      <c r="H2287" s="32"/>
      <c r="I2287" s="13"/>
      <c r="J2287" s="50"/>
      <c r="K2287" s="50"/>
      <c r="M2287" s="50"/>
    </row>
    <row r="2288" spans="1:13" x14ac:dyDescent="0.35">
      <c r="A2288" s="48"/>
      <c r="B2288" s="17"/>
      <c r="C2288" s="17"/>
      <c r="D2288" s="17"/>
      <c r="E2288" s="17"/>
      <c r="F2288" s="17"/>
      <c r="G2288" s="50"/>
      <c r="H2288" s="32"/>
      <c r="I2288" s="13"/>
      <c r="J2288" s="50"/>
      <c r="K2288" s="50"/>
      <c r="M2288" s="50"/>
    </row>
    <row r="2289" spans="1:13" x14ac:dyDescent="0.35">
      <c r="A2289" s="48"/>
      <c r="B2289" s="17"/>
      <c r="C2289" s="17"/>
      <c r="D2289" s="17"/>
      <c r="E2289" s="17"/>
      <c r="F2289" s="17"/>
      <c r="G2289" s="50"/>
      <c r="H2289" s="32"/>
      <c r="I2289" s="13"/>
      <c r="J2289" s="50"/>
      <c r="K2289" s="50"/>
      <c r="M2289" s="50"/>
    </row>
    <row r="2290" spans="1:13" x14ac:dyDescent="0.35">
      <c r="A2290" s="48"/>
      <c r="B2290" s="17"/>
      <c r="C2290" s="17"/>
      <c r="D2290" s="17"/>
      <c r="E2290" s="17"/>
      <c r="F2290" s="17"/>
      <c r="G2290" s="50"/>
      <c r="H2290" s="32"/>
      <c r="I2290" s="13"/>
      <c r="J2290" s="50"/>
      <c r="K2290" s="50"/>
      <c r="M2290" s="50"/>
    </row>
    <row r="2291" spans="1:13" x14ac:dyDescent="0.35">
      <c r="A2291" s="48"/>
      <c r="B2291" s="17"/>
      <c r="C2291" s="17"/>
      <c r="D2291" s="17"/>
      <c r="E2291" s="17"/>
      <c r="F2291" s="17"/>
      <c r="G2291" s="50"/>
      <c r="H2291" s="32"/>
      <c r="I2291" s="13"/>
      <c r="J2291" s="50"/>
      <c r="K2291" s="50"/>
      <c r="M2291" s="50"/>
    </row>
    <row r="2292" spans="1:13" x14ac:dyDescent="0.35">
      <c r="A2292" s="48"/>
      <c r="B2292" s="17"/>
      <c r="C2292" s="17"/>
      <c r="D2292" s="17"/>
      <c r="E2292" s="17"/>
      <c r="F2292" s="17"/>
      <c r="G2292" s="50"/>
      <c r="H2292" s="32"/>
      <c r="I2292" s="13"/>
      <c r="J2292" s="50"/>
      <c r="K2292" s="50"/>
      <c r="M2292" s="50"/>
    </row>
    <row r="2293" spans="1:13" x14ac:dyDescent="0.35">
      <c r="A2293" s="48"/>
      <c r="B2293" s="17"/>
      <c r="C2293" s="17"/>
      <c r="D2293" s="17"/>
      <c r="E2293" s="17"/>
      <c r="F2293" s="17"/>
      <c r="G2293" s="50"/>
      <c r="H2293" s="32"/>
      <c r="I2293" s="13"/>
      <c r="J2293" s="50"/>
      <c r="K2293" s="50"/>
      <c r="M2293" s="50"/>
    </row>
    <row r="2294" spans="1:13" x14ac:dyDescent="0.35">
      <c r="A2294" s="48"/>
      <c r="B2294" s="17"/>
      <c r="C2294" s="17"/>
      <c r="D2294" s="17"/>
      <c r="E2294" s="17"/>
      <c r="F2294" s="17"/>
      <c r="G2294" s="50"/>
      <c r="H2294" s="32"/>
      <c r="I2294" s="13"/>
      <c r="J2294" s="50"/>
      <c r="K2294" s="50"/>
      <c r="M2294" s="50"/>
    </row>
    <row r="2295" spans="1:13" x14ac:dyDescent="0.35">
      <c r="A2295" s="48"/>
      <c r="B2295" s="17"/>
      <c r="C2295" s="17"/>
      <c r="D2295" s="17"/>
      <c r="E2295" s="17"/>
      <c r="F2295" s="17"/>
      <c r="G2295" s="50"/>
      <c r="H2295" s="32"/>
      <c r="I2295" s="13"/>
      <c r="J2295" s="50"/>
      <c r="K2295" s="50"/>
      <c r="M2295" s="50"/>
    </row>
    <row r="2296" spans="1:13" x14ac:dyDescent="0.35">
      <c r="A2296" s="48"/>
      <c r="B2296" s="17"/>
      <c r="C2296" s="17"/>
      <c r="D2296" s="17"/>
      <c r="E2296" s="17"/>
      <c r="F2296" s="17"/>
      <c r="G2296" s="50"/>
      <c r="H2296" s="32"/>
      <c r="I2296" s="13"/>
      <c r="J2296" s="50"/>
      <c r="K2296" s="50"/>
      <c r="M2296" s="50"/>
    </row>
    <row r="2297" spans="1:13" x14ac:dyDescent="0.35">
      <c r="A2297" s="48"/>
      <c r="B2297" s="17"/>
      <c r="C2297" s="17"/>
      <c r="D2297" s="17"/>
      <c r="E2297" s="17"/>
      <c r="F2297" s="17"/>
      <c r="G2297" s="50"/>
      <c r="H2297" s="32"/>
      <c r="I2297" s="13"/>
      <c r="J2297" s="50"/>
      <c r="K2297" s="50"/>
      <c r="M2297" s="50"/>
    </row>
    <row r="2298" spans="1:13" x14ac:dyDescent="0.35">
      <c r="A2298" s="48"/>
      <c r="B2298" s="17"/>
      <c r="C2298" s="17"/>
      <c r="D2298" s="17"/>
      <c r="E2298" s="17"/>
      <c r="F2298" s="17"/>
      <c r="G2298" s="50"/>
      <c r="H2298" s="32"/>
      <c r="I2298" s="13"/>
      <c r="J2298" s="50"/>
      <c r="K2298" s="50"/>
      <c r="M2298" s="50"/>
    </row>
    <row r="2299" spans="1:13" x14ac:dyDescent="0.35">
      <c r="A2299" s="48"/>
      <c r="B2299" s="17"/>
      <c r="C2299" s="17"/>
      <c r="D2299" s="17"/>
      <c r="E2299" s="17"/>
      <c r="F2299" s="17"/>
      <c r="G2299" s="50"/>
      <c r="H2299" s="32"/>
      <c r="I2299" s="13"/>
      <c r="J2299" s="50"/>
      <c r="K2299" s="50"/>
      <c r="M2299" s="50"/>
    </row>
    <row r="2300" spans="1:13" x14ac:dyDescent="0.35">
      <c r="A2300" s="48"/>
      <c r="B2300" s="17"/>
      <c r="C2300" s="17"/>
      <c r="D2300" s="17"/>
      <c r="E2300" s="17"/>
      <c r="F2300" s="17"/>
      <c r="G2300" s="50"/>
      <c r="H2300" s="32"/>
      <c r="I2300" s="13"/>
      <c r="J2300" s="50"/>
      <c r="K2300" s="50"/>
      <c r="M2300" s="50"/>
    </row>
    <row r="2301" spans="1:13" x14ac:dyDescent="0.35">
      <c r="A2301" s="48"/>
      <c r="B2301" s="17"/>
      <c r="C2301" s="17"/>
      <c r="D2301" s="17"/>
      <c r="E2301" s="17"/>
      <c r="F2301" s="17"/>
      <c r="G2301" s="50"/>
      <c r="H2301" s="32"/>
      <c r="I2301" s="13"/>
      <c r="J2301" s="50"/>
      <c r="K2301" s="50"/>
      <c r="M2301" s="50"/>
    </row>
    <row r="2302" spans="1:13" x14ac:dyDescent="0.35">
      <c r="A2302" s="48"/>
      <c r="B2302" s="17"/>
      <c r="C2302" s="17"/>
      <c r="D2302" s="17"/>
      <c r="E2302" s="17"/>
      <c r="F2302" s="17"/>
      <c r="G2302" s="50"/>
      <c r="H2302" s="32"/>
      <c r="I2302" s="13"/>
      <c r="J2302" s="50"/>
      <c r="K2302" s="50"/>
      <c r="M2302" s="50"/>
    </row>
    <row r="2303" spans="1:13" x14ac:dyDescent="0.35">
      <c r="A2303" s="48"/>
      <c r="B2303" s="17"/>
      <c r="C2303" s="17"/>
      <c r="D2303" s="17"/>
      <c r="E2303" s="17"/>
      <c r="F2303" s="17"/>
      <c r="G2303" s="50"/>
      <c r="H2303" s="32"/>
      <c r="I2303" s="13"/>
      <c r="J2303" s="50"/>
      <c r="K2303" s="50"/>
      <c r="M2303" s="50"/>
    </row>
    <row r="2304" spans="1:13" x14ac:dyDescent="0.35">
      <c r="A2304" s="48"/>
      <c r="B2304" s="17"/>
      <c r="C2304" s="17"/>
      <c r="D2304" s="17"/>
      <c r="E2304" s="17"/>
      <c r="F2304" s="17"/>
      <c r="G2304" s="50"/>
      <c r="H2304" s="32"/>
      <c r="I2304" s="13"/>
      <c r="J2304" s="50"/>
      <c r="K2304" s="50"/>
      <c r="M2304" s="50"/>
    </row>
    <row r="2305" spans="1:13" x14ac:dyDescent="0.35">
      <c r="A2305" s="48"/>
      <c r="B2305" s="17"/>
      <c r="C2305" s="17"/>
      <c r="D2305" s="17"/>
      <c r="E2305" s="17"/>
      <c r="F2305" s="17"/>
      <c r="G2305" s="50"/>
      <c r="H2305" s="32"/>
      <c r="I2305" s="13"/>
      <c r="J2305" s="50"/>
      <c r="K2305" s="50"/>
      <c r="M2305" s="50"/>
    </row>
    <row r="2306" spans="1:13" x14ac:dyDescent="0.35">
      <c r="A2306" s="48"/>
      <c r="B2306" s="17"/>
      <c r="C2306" s="17"/>
      <c r="D2306" s="17"/>
      <c r="E2306" s="17"/>
      <c r="F2306" s="17"/>
      <c r="G2306" s="50"/>
      <c r="H2306" s="32"/>
      <c r="I2306" s="13"/>
      <c r="J2306" s="50"/>
      <c r="K2306" s="50"/>
      <c r="M2306" s="50"/>
    </row>
    <row r="2307" spans="1:13" x14ac:dyDescent="0.35">
      <c r="A2307" s="48"/>
      <c r="B2307" s="17"/>
      <c r="C2307" s="17"/>
      <c r="D2307" s="17"/>
      <c r="E2307" s="17"/>
      <c r="F2307" s="17"/>
      <c r="G2307" s="50"/>
      <c r="H2307" s="32"/>
      <c r="I2307" s="13"/>
      <c r="J2307" s="50"/>
      <c r="K2307" s="50"/>
      <c r="M2307" s="50"/>
    </row>
    <row r="2308" spans="1:13" x14ac:dyDescent="0.35">
      <c r="A2308" s="48"/>
      <c r="B2308" s="17"/>
      <c r="C2308" s="17"/>
      <c r="D2308" s="17"/>
      <c r="E2308" s="17"/>
      <c r="F2308" s="17"/>
      <c r="G2308" s="50"/>
      <c r="H2308" s="32"/>
      <c r="I2308" s="13"/>
      <c r="J2308" s="50"/>
      <c r="K2308" s="50"/>
      <c r="M2308" s="50"/>
    </row>
    <row r="2309" spans="1:13" x14ac:dyDescent="0.35">
      <c r="A2309" s="48"/>
      <c r="B2309" s="17"/>
      <c r="C2309" s="17"/>
      <c r="D2309" s="17"/>
      <c r="E2309" s="17"/>
      <c r="F2309" s="17"/>
      <c r="G2309" s="50"/>
      <c r="H2309" s="32"/>
      <c r="I2309" s="13"/>
      <c r="J2309" s="50"/>
      <c r="K2309" s="50"/>
      <c r="M2309" s="50"/>
    </row>
    <row r="2310" spans="1:13" x14ac:dyDescent="0.35">
      <c r="A2310" s="48"/>
      <c r="B2310" s="17"/>
      <c r="C2310" s="17"/>
      <c r="D2310" s="17"/>
      <c r="E2310" s="17"/>
      <c r="F2310" s="17"/>
      <c r="G2310" s="50"/>
      <c r="H2310" s="32"/>
      <c r="I2310" s="13"/>
      <c r="J2310" s="50"/>
      <c r="K2310" s="50"/>
      <c r="M2310" s="50"/>
    </row>
    <row r="2311" spans="1:13" x14ac:dyDescent="0.35">
      <c r="A2311" s="48"/>
      <c r="B2311" s="17"/>
      <c r="C2311" s="17"/>
      <c r="D2311" s="17"/>
      <c r="E2311" s="17"/>
      <c r="F2311" s="17"/>
      <c r="G2311" s="50"/>
      <c r="H2311" s="32"/>
      <c r="I2311" s="13"/>
      <c r="J2311" s="50"/>
      <c r="K2311" s="50"/>
      <c r="M2311" s="50"/>
    </row>
    <row r="2312" spans="1:13" x14ac:dyDescent="0.35">
      <c r="A2312" s="48"/>
      <c r="B2312" s="17"/>
      <c r="C2312" s="17"/>
      <c r="D2312" s="17"/>
      <c r="E2312" s="17"/>
      <c r="F2312" s="17"/>
      <c r="G2312" s="50"/>
      <c r="H2312" s="32"/>
      <c r="I2312" s="13"/>
      <c r="J2312" s="50"/>
      <c r="K2312" s="50"/>
      <c r="M2312" s="50"/>
    </row>
    <row r="2313" spans="1:13" x14ac:dyDescent="0.35">
      <c r="A2313" s="48"/>
      <c r="B2313" s="17"/>
      <c r="C2313" s="17"/>
      <c r="D2313" s="17"/>
      <c r="E2313" s="17"/>
      <c r="F2313" s="17"/>
      <c r="G2313" s="50"/>
      <c r="H2313" s="32"/>
      <c r="I2313" s="13"/>
      <c r="J2313" s="50"/>
      <c r="K2313" s="50"/>
      <c r="M2313" s="50"/>
    </row>
    <row r="2314" spans="1:13" x14ac:dyDescent="0.35">
      <c r="A2314" s="48"/>
      <c r="B2314" s="17"/>
      <c r="C2314" s="17"/>
      <c r="D2314" s="17"/>
      <c r="E2314" s="17"/>
      <c r="F2314" s="17"/>
      <c r="G2314" s="50"/>
      <c r="H2314" s="32"/>
      <c r="I2314" s="13"/>
      <c r="J2314" s="50"/>
      <c r="K2314" s="50"/>
      <c r="M2314" s="50"/>
    </row>
    <row r="2315" spans="1:13" x14ac:dyDescent="0.35">
      <c r="A2315" s="48"/>
      <c r="B2315" s="17"/>
      <c r="C2315" s="17"/>
      <c r="D2315" s="17"/>
      <c r="E2315" s="17"/>
      <c r="F2315" s="17"/>
      <c r="G2315" s="50"/>
      <c r="H2315" s="32"/>
      <c r="I2315" s="13"/>
      <c r="J2315" s="50"/>
      <c r="K2315" s="50"/>
      <c r="M2315" s="50"/>
    </row>
    <row r="2316" spans="1:13" x14ac:dyDescent="0.35">
      <c r="A2316" s="48"/>
      <c r="B2316" s="17"/>
      <c r="C2316" s="17"/>
      <c r="D2316" s="17"/>
      <c r="E2316" s="17"/>
      <c r="F2316" s="17"/>
      <c r="G2316" s="50"/>
      <c r="H2316" s="32"/>
      <c r="I2316" s="13"/>
      <c r="J2316" s="50"/>
      <c r="K2316" s="50"/>
      <c r="M2316" s="50"/>
    </row>
    <row r="2317" spans="1:13" x14ac:dyDescent="0.35">
      <c r="A2317" s="48"/>
      <c r="B2317" s="17"/>
      <c r="C2317" s="17"/>
      <c r="D2317" s="17"/>
      <c r="E2317" s="17"/>
      <c r="F2317" s="17"/>
      <c r="G2317" s="50"/>
      <c r="H2317" s="32"/>
      <c r="I2317" s="13"/>
      <c r="J2317" s="50"/>
      <c r="K2317" s="50"/>
      <c r="M2317" s="50"/>
    </row>
    <row r="2318" spans="1:13" x14ac:dyDescent="0.35">
      <c r="A2318" s="48"/>
      <c r="B2318" s="17"/>
      <c r="C2318" s="17"/>
      <c r="D2318" s="17"/>
      <c r="E2318" s="17"/>
      <c r="F2318" s="17"/>
      <c r="G2318" s="50"/>
      <c r="H2318" s="32"/>
      <c r="I2318" s="13"/>
      <c r="J2318" s="50"/>
      <c r="K2318" s="50"/>
      <c r="M2318" s="50"/>
    </row>
    <row r="2319" spans="1:13" x14ac:dyDescent="0.35">
      <c r="A2319" s="48"/>
      <c r="B2319" s="17"/>
      <c r="C2319" s="17"/>
      <c r="D2319" s="17"/>
      <c r="E2319" s="17"/>
      <c r="F2319" s="17"/>
      <c r="G2319" s="50"/>
      <c r="H2319" s="32"/>
      <c r="I2319" s="13"/>
      <c r="J2319" s="50"/>
      <c r="K2319" s="50"/>
      <c r="M2319" s="50"/>
    </row>
    <row r="2320" spans="1:13" x14ac:dyDescent="0.35">
      <c r="A2320" s="48"/>
      <c r="B2320" s="17"/>
      <c r="C2320" s="17"/>
      <c r="D2320" s="17"/>
      <c r="E2320" s="17"/>
      <c r="F2320" s="17"/>
      <c r="G2320" s="50"/>
      <c r="H2320" s="32"/>
      <c r="I2320" s="13"/>
      <c r="J2320" s="50"/>
      <c r="K2320" s="50"/>
      <c r="M2320" s="50"/>
    </row>
    <row r="2321" spans="1:13" x14ac:dyDescent="0.35">
      <c r="A2321" s="48"/>
      <c r="B2321" s="17"/>
      <c r="C2321" s="17"/>
      <c r="D2321" s="17"/>
      <c r="E2321" s="17"/>
      <c r="F2321" s="17"/>
      <c r="G2321" s="50"/>
      <c r="H2321" s="32"/>
      <c r="I2321" s="13"/>
      <c r="J2321" s="50"/>
      <c r="K2321" s="50"/>
      <c r="M2321" s="50"/>
    </row>
    <row r="2322" spans="1:13" x14ac:dyDescent="0.35">
      <c r="A2322" s="48"/>
      <c r="B2322" s="17"/>
      <c r="C2322" s="17"/>
      <c r="D2322" s="17"/>
      <c r="E2322" s="17"/>
      <c r="F2322" s="17"/>
      <c r="G2322" s="50"/>
      <c r="H2322" s="32"/>
      <c r="I2322" s="13"/>
      <c r="J2322" s="50"/>
      <c r="K2322" s="50"/>
      <c r="M2322" s="50"/>
    </row>
    <row r="2323" spans="1:13" x14ac:dyDescent="0.35">
      <c r="A2323" s="48"/>
      <c r="B2323" s="17"/>
      <c r="C2323" s="17"/>
      <c r="D2323" s="17"/>
      <c r="E2323" s="17"/>
      <c r="F2323" s="17"/>
      <c r="G2323" s="50"/>
      <c r="H2323" s="32"/>
      <c r="I2323" s="13"/>
      <c r="J2323" s="50"/>
      <c r="K2323" s="50"/>
      <c r="M2323" s="50"/>
    </row>
    <row r="2324" spans="1:13" x14ac:dyDescent="0.35">
      <c r="A2324" s="48"/>
      <c r="B2324" s="17"/>
      <c r="C2324" s="17"/>
      <c r="D2324" s="17"/>
      <c r="E2324" s="17"/>
      <c r="F2324" s="17"/>
      <c r="G2324" s="50"/>
      <c r="H2324" s="32"/>
      <c r="I2324" s="13"/>
      <c r="J2324" s="50"/>
      <c r="K2324" s="50"/>
      <c r="M2324" s="50"/>
    </row>
    <row r="2325" spans="1:13" x14ac:dyDescent="0.35">
      <c r="A2325" s="48"/>
      <c r="B2325" s="17"/>
      <c r="C2325" s="17"/>
      <c r="D2325" s="17"/>
      <c r="E2325" s="17"/>
      <c r="F2325" s="17"/>
      <c r="G2325" s="50"/>
      <c r="H2325" s="32"/>
      <c r="I2325" s="13"/>
      <c r="J2325" s="50"/>
      <c r="K2325" s="50"/>
      <c r="M2325" s="50"/>
    </row>
    <row r="2326" spans="1:13" x14ac:dyDescent="0.35">
      <c r="A2326" s="48"/>
      <c r="B2326" s="17"/>
      <c r="C2326" s="17"/>
      <c r="D2326" s="17"/>
      <c r="E2326" s="17"/>
      <c r="F2326" s="17"/>
      <c r="G2326" s="50"/>
      <c r="H2326" s="32"/>
      <c r="I2326" s="13"/>
      <c r="J2326" s="50"/>
      <c r="K2326" s="50"/>
      <c r="M2326" s="50"/>
    </row>
    <row r="2327" spans="1:13" x14ac:dyDescent="0.35">
      <c r="A2327" s="48"/>
      <c r="B2327" s="17"/>
      <c r="C2327" s="17"/>
      <c r="D2327" s="17"/>
      <c r="E2327" s="17"/>
      <c r="F2327" s="17"/>
      <c r="G2327" s="50"/>
      <c r="H2327" s="32"/>
      <c r="I2327" s="13"/>
      <c r="J2327" s="50"/>
      <c r="K2327" s="50"/>
      <c r="M2327" s="50"/>
    </row>
    <row r="2328" spans="1:13" x14ac:dyDescent="0.35">
      <c r="A2328" s="48"/>
      <c r="B2328" s="17"/>
      <c r="C2328" s="17"/>
      <c r="D2328" s="17"/>
      <c r="E2328" s="17"/>
      <c r="F2328" s="17"/>
      <c r="G2328" s="50"/>
      <c r="H2328" s="32"/>
      <c r="I2328" s="13"/>
      <c r="J2328" s="50"/>
      <c r="K2328" s="50"/>
      <c r="M2328" s="50"/>
    </row>
    <row r="2329" spans="1:13" x14ac:dyDescent="0.35">
      <c r="A2329" s="48"/>
      <c r="B2329" s="17"/>
      <c r="C2329" s="17"/>
      <c r="D2329" s="17"/>
      <c r="E2329" s="17"/>
      <c r="F2329" s="17"/>
      <c r="G2329" s="50"/>
      <c r="H2329" s="32"/>
      <c r="I2329" s="13"/>
      <c r="J2329" s="50"/>
      <c r="K2329" s="50"/>
      <c r="M2329" s="50"/>
    </row>
    <row r="2330" spans="1:13" x14ac:dyDescent="0.35">
      <c r="A2330" s="48"/>
      <c r="B2330" s="17"/>
      <c r="C2330" s="17"/>
      <c r="D2330" s="17"/>
      <c r="E2330" s="17"/>
      <c r="F2330" s="17"/>
      <c r="G2330" s="50"/>
      <c r="H2330" s="32"/>
      <c r="I2330" s="13"/>
      <c r="J2330" s="50"/>
      <c r="K2330" s="50"/>
      <c r="M2330" s="50"/>
    </row>
    <row r="2331" spans="1:13" x14ac:dyDescent="0.35">
      <c r="A2331" s="48"/>
      <c r="B2331" s="17"/>
      <c r="C2331" s="17"/>
      <c r="D2331" s="17"/>
      <c r="E2331" s="17"/>
      <c r="F2331" s="17"/>
      <c r="G2331" s="50"/>
      <c r="H2331" s="32"/>
      <c r="I2331" s="13"/>
      <c r="J2331" s="50"/>
      <c r="K2331" s="50"/>
      <c r="M2331" s="50"/>
    </row>
    <row r="2332" spans="1:13" x14ac:dyDescent="0.35">
      <c r="A2332" s="48"/>
      <c r="B2332" s="17"/>
      <c r="C2332" s="17"/>
      <c r="D2332" s="17"/>
      <c r="E2332" s="17"/>
      <c r="F2332" s="17"/>
      <c r="G2332" s="50"/>
      <c r="H2332" s="32"/>
      <c r="I2332" s="13"/>
      <c r="J2332" s="50"/>
      <c r="K2332" s="50"/>
      <c r="M2332" s="50"/>
    </row>
    <row r="2333" spans="1:13" x14ac:dyDescent="0.35">
      <c r="A2333" s="48"/>
      <c r="B2333" s="17"/>
      <c r="C2333" s="17"/>
      <c r="D2333" s="17"/>
      <c r="E2333" s="17"/>
      <c r="F2333" s="17"/>
      <c r="G2333" s="50"/>
      <c r="H2333" s="32"/>
      <c r="I2333" s="13"/>
      <c r="J2333" s="50"/>
      <c r="K2333" s="50"/>
      <c r="M2333" s="50"/>
    </row>
    <row r="2334" spans="1:13" x14ac:dyDescent="0.35">
      <c r="A2334" s="48"/>
      <c r="B2334" s="17"/>
      <c r="C2334" s="17"/>
      <c r="D2334" s="17"/>
      <c r="E2334" s="17"/>
      <c r="F2334" s="17"/>
      <c r="G2334" s="50"/>
      <c r="H2334" s="32"/>
      <c r="I2334" s="13"/>
      <c r="J2334" s="50"/>
      <c r="K2334" s="50"/>
      <c r="M2334" s="50"/>
    </row>
    <row r="2335" spans="1:13" x14ac:dyDescent="0.35">
      <c r="A2335" s="48"/>
      <c r="B2335" s="17"/>
      <c r="C2335" s="17"/>
      <c r="D2335" s="17"/>
      <c r="E2335" s="17"/>
      <c r="F2335" s="17"/>
      <c r="G2335" s="50"/>
      <c r="H2335" s="32"/>
      <c r="I2335" s="13"/>
      <c r="J2335" s="50"/>
      <c r="K2335" s="50"/>
      <c r="M2335" s="50"/>
    </row>
    <row r="2336" spans="1:13" x14ac:dyDescent="0.35">
      <c r="A2336" s="48"/>
      <c r="B2336" s="17"/>
      <c r="C2336" s="17"/>
      <c r="D2336" s="17"/>
      <c r="E2336" s="17"/>
      <c r="F2336" s="17"/>
      <c r="G2336" s="50"/>
      <c r="H2336" s="32"/>
      <c r="I2336" s="13"/>
      <c r="J2336" s="50"/>
      <c r="K2336" s="50"/>
      <c r="M2336" s="50"/>
    </row>
    <row r="2337" spans="1:13" x14ac:dyDescent="0.35">
      <c r="A2337" s="48"/>
      <c r="B2337" s="17"/>
      <c r="C2337" s="17"/>
      <c r="D2337" s="17"/>
      <c r="E2337" s="17"/>
      <c r="F2337" s="17"/>
      <c r="G2337" s="50"/>
      <c r="H2337" s="32"/>
      <c r="I2337" s="13"/>
      <c r="J2337" s="50"/>
      <c r="K2337" s="50"/>
      <c r="M2337" s="50"/>
    </row>
    <row r="2338" spans="1:13" x14ac:dyDescent="0.35">
      <c r="A2338" s="48"/>
      <c r="B2338" s="17"/>
      <c r="C2338" s="17"/>
      <c r="D2338" s="17"/>
      <c r="E2338" s="17"/>
      <c r="F2338" s="17"/>
      <c r="G2338" s="50"/>
      <c r="H2338" s="32"/>
      <c r="I2338" s="13"/>
      <c r="J2338" s="50"/>
      <c r="K2338" s="50"/>
      <c r="M2338" s="50"/>
    </row>
    <row r="2339" spans="1:13" x14ac:dyDescent="0.35">
      <c r="A2339" s="48"/>
      <c r="B2339" s="17"/>
      <c r="C2339" s="17"/>
      <c r="D2339" s="17"/>
      <c r="E2339" s="17"/>
      <c r="F2339" s="17"/>
      <c r="G2339" s="50"/>
      <c r="H2339" s="32"/>
      <c r="I2339" s="13"/>
      <c r="J2339" s="50"/>
      <c r="K2339" s="50"/>
      <c r="M2339" s="50"/>
    </row>
    <row r="2340" spans="1:13" x14ac:dyDescent="0.35">
      <c r="A2340" s="48"/>
      <c r="B2340" s="17"/>
      <c r="C2340" s="17"/>
      <c r="D2340" s="17"/>
      <c r="E2340" s="17"/>
      <c r="F2340" s="17"/>
      <c r="G2340" s="50"/>
      <c r="H2340" s="32"/>
      <c r="I2340" s="13"/>
      <c r="J2340" s="50"/>
      <c r="K2340" s="50"/>
      <c r="M2340" s="50"/>
    </row>
    <row r="2341" spans="1:13" x14ac:dyDescent="0.35">
      <c r="A2341" s="48"/>
      <c r="B2341" s="17"/>
      <c r="C2341" s="17"/>
      <c r="D2341" s="17"/>
      <c r="E2341" s="17"/>
      <c r="F2341" s="17"/>
      <c r="G2341" s="50"/>
      <c r="H2341" s="32"/>
      <c r="I2341" s="13"/>
      <c r="J2341" s="50"/>
      <c r="K2341" s="50"/>
      <c r="M2341" s="50"/>
    </row>
    <row r="2342" spans="1:13" x14ac:dyDescent="0.35">
      <c r="A2342" s="48"/>
      <c r="B2342" s="17"/>
      <c r="C2342" s="17"/>
      <c r="D2342" s="17"/>
      <c r="E2342" s="17"/>
      <c r="F2342" s="17"/>
      <c r="G2342" s="50"/>
      <c r="H2342" s="32"/>
      <c r="I2342" s="13"/>
      <c r="J2342" s="50"/>
      <c r="K2342" s="50"/>
      <c r="M2342" s="50"/>
    </row>
    <row r="2343" spans="1:13" x14ac:dyDescent="0.35">
      <c r="A2343" s="48"/>
      <c r="B2343" s="17"/>
      <c r="C2343" s="17"/>
      <c r="D2343" s="17"/>
      <c r="E2343" s="17"/>
      <c r="F2343" s="17"/>
      <c r="G2343" s="50"/>
      <c r="H2343" s="32"/>
      <c r="I2343" s="13"/>
      <c r="J2343" s="50"/>
      <c r="K2343" s="50"/>
      <c r="M2343" s="50"/>
    </row>
    <row r="2344" spans="1:13" x14ac:dyDescent="0.35">
      <c r="A2344" s="48"/>
      <c r="B2344" s="17"/>
      <c r="C2344" s="17"/>
      <c r="D2344" s="17"/>
      <c r="E2344" s="17"/>
      <c r="F2344" s="17"/>
      <c r="G2344" s="50"/>
      <c r="H2344" s="32"/>
      <c r="I2344" s="13"/>
      <c r="J2344" s="50"/>
      <c r="K2344" s="50"/>
      <c r="M2344" s="50"/>
    </row>
    <row r="2345" spans="1:13" x14ac:dyDescent="0.35">
      <c r="A2345" s="48"/>
      <c r="B2345" s="17"/>
      <c r="C2345" s="17"/>
      <c r="D2345" s="17"/>
      <c r="E2345" s="17"/>
      <c r="F2345" s="17"/>
      <c r="G2345" s="50"/>
      <c r="H2345" s="32"/>
      <c r="I2345" s="13"/>
      <c r="J2345" s="50"/>
      <c r="K2345" s="50"/>
      <c r="M2345" s="50"/>
    </row>
    <row r="2346" spans="1:13" x14ac:dyDescent="0.35">
      <c r="A2346" s="48"/>
      <c r="B2346" s="17"/>
      <c r="C2346" s="17"/>
      <c r="D2346" s="17"/>
      <c r="E2346" s="17"/>
      <c r="F2346" s="17"/>
      <c r="G2346" s="50"/>
      <c r="H2346" s="32"/>
      <c r="I2346" s="13"/>
      <c r="J2346" s="50"/>
      <c r="K2346" s="50"/>
      <c r="M2346" s="50"/>
    </row>
    <row r="2347" spans="1:13" x14ac:dyDescent="0.35">
      <c r="A2347" s="48"/>
      <c r="B2347" s="17"/>
      <c r="C2347" s="17"/>
      <c r="D2347" s="17"/>
      <c r="E2347" s="17"/>
      <c r="F2347" s="17"/>
      <c r="G2347" s="50"/>
      <c r="H2347" s="32"/>
      <c r="I2347" s="13"/>
      <c r="J2347" s="50"/>
      <c r="K2347" s="50"/>
      <c r="M2347" s="50"/>
    </row>
    <row r="2348" spans="1:13" x14ac:dyDescent="0.35">
      <c r="A2348" s="48"/>
      <c r="B2348" s="17"/>
      <c r="C2348" s="17"/>
      <c r="D2348" s="17"/>
      <c r="E2348" s="17"/>
      <c r="F2348" s="17"/>
      <c r="G2348" s="50"/>
      <c r="H2348" s="32"/>
      <c r="I2348" s="13"/>
      <c r="J2348" s="50"/>
      <c r="K2348" s="50"/>
      <c r="M2348" s="50"/>
    </row>
    <row r="2349" spans="1:13" x14ac:dyDescent="0.35">
      <c r="A2349" s="48"/>
      <c r="B2349" s="17"/>
      <c r="C2349" s="17"/>
      <c r="D2349" s="17"/>
      <c r="E2349" s="17"/>
      <c r="F2349" s="17"/>
      <c r="G2349" s="50"/>
      <c r="H2349" s="32"/>
      <c r="I2349" s="13"/>
      <c r="J2349" s="50"/>
      <c r="K2349" s="50"/>
      <c r="M2349" s="50"/>
    </row>
    <row r="2350" spans="1:13" x14ac:dyDescent="0.35">
      <c r="A2350" s="48"/>
      <c r="B2350" s="17"/>
      <c r="C2350" s="17"/>
      <c r="D2350" s="17"/>
      <c r="E2350" s="17"/>
      <c r="F2350" s="17"/>
      <c r="G2350" s="50"/>
      <c r="H2350" s="32"/>
      <c r="I2350" s="13"/>
      <c r="J2350" s="50"/>
      <c r="K2350" s="50"/>
      <c r="M2350" s="50"/>
    </row>
    <row r="2351" spans="1:13" x14ac:dyDescent="0.35">
      <c r="A2351" s="48"/>
      <c r="B2351" s="17"/>
      <c r="C2351" s="17"/>
      <c r="D2351" s="17"/>
      <c r="E2351" s="17"/>
      <c r="F2351" s="17"/>
      <c r="G2351" s="50"/>
      <c r="H2351" s="32"/>
      <c r="I2351" s="13"/>
      <c r="J2351" s="50"/>
      <c r="K2351" s="50"/>
      <c r="M2351" s="50"/>
    </row>
    <row r="2352" spans="1:13" x14ac:dyDescent="0.35">
      <c r="A2352" s="48"/>
      <c r="B2352" s="17"/>
      <c r="C2352" s="17"/>
      <c r="D2352" s="17"/>
      <c r="E2352" s="17"/>
      <c r="F2352" s="17"/>
      <c r="G2352" s="50"/>
      <c r="H2352" s="32"/>
      <c r="I2352" s="13"/>
      <c r="J2352" s="50"/>
      <c r="K2352" s="50"/>
      <c r="M2352" s="50"/>
    </row>
    <row r="2353" spans="1:13" x14ac:dyDescent="0.35">
      <c r="A2353" s="48"/>
      <c r="B2353" s="17"/>
      <c r="C2353" s="17"/>
      <c r="D2353" s="17"/>
      <c r="E2353" s="17"/>
      <c r="F2353" s="17"/>
      <c r="G2353" s="50"/>
      <c r="H2353" s="32"/>
      <c r="I2353" s="13"/>
      <c r="J2353" s="50"/>
      <c r="K2353" s="50"/>
      <c r="M2353" s="50"/>
    </row>
    <row r="2354" spans="1:13" x14ac:dyDescent="0.35">
      <c r="A2354" s="48"/>
      <c r="B2354" s="17"/>
      <c r="C2354" s="17"/>
      <c r="D2354" s="17"/>
      <c r="E2354" s="17"/>
      <c r="F2354" s="17"/>
      <c r="G2354" s="50"/>
      <c r="H2354" s="32"/>
      <c r="I2354" s="13"/>
      <c r="J2354" s="50"/>
      <c r="K2354" s="50"/>
      <c r="M2354" s="50"/>
    </row>
    <row r="2355" spans="1:13" x14ac:dyDescent="0.35">
      <c r="A2355" s="48"/>
      <c r="B2355" s="17"/>
      <c r="C2355" s="17"/>
      <c r="D2355" s="17"/>
      <c r="E2355" s="17"/>
      <c r="F2355" s="17"/>
      <c r="G2355" s="50"/>
      <c r="H2355" s="32"/>
      <c r="I2355" s="13"/>
      <c r="J2355" s="50"/>
      <c r="K2355" s="50"/>
      <c r="M2355" s="50"/>
    </row>
    <row r="2356" spans="1:13" x14ac:dyDescent="0.35">
      <c r="A2356" s="48"/>
      <c r="B2356" s="17"/>
      <c r="C2356" s="17"/>
      <c r="D2356" s="17"/>
      <c r="E2356" s="17"/>
      <c r="F2356" s="17"/>
      <c r="G2356" s="50"/>
      <c r="H2356" s="32"/>
      <c r="I2356" s="13"/>
      <c r="J2356" s="50"/>
      <c r="K2356" s="50"/>
      <c r="M2356" s="50"/>
    </row>
    <row r="2357" spans="1:13" x14ac:dyDescent="0.35">
      <c r="A2357" s="48"/>
      <c r="B2357" s="17"/>
      <c r="C2357" s="17"/>
      <c r="D2357" s="17"/>
      <c r="E2357" s="17"/>
      <c r="F2357" s="17"/>
      <c r="G2357" s="50"/>
      <c r="H2357" s="32"/>
      <c r="I2357" s="13"/>
      <c r="J2357" s="50"/>
      <c r="K2357" s="50"/>
      <c r="M2357" s="50"/>
    </row>
    <row r="2358" spans="1:13" x14ac:dyDescent="0.35">
      <c r="A2358" s="48"/>
      <c r="B2358" s="17"/>
      <c r="C2358" s="17"/>
      <c r="D2358" s="17"/>
      <c r="E2358" s="17"/>
      <c r="F2358" s="17"/>
      <c r="G2358" s="50"/>
      <c r="H2358" s="32"/>
      <c r="I2358" s="13"/>
      <c r="J2358" s="50"/>
      <c r="K2358" s="50"/>
      <c r="M2358" s="50"/>
    </row>
    <row r="2359" spans="1:13" x14ac:dyDescent="0.35">
      <c r="A2359" s="48"/>
      <c r="B2359" s="17"/>
      <c r="C2359" s="17"/>
      <c r="D2359" s="17"/>
      <c r="E2359" s="17"/>
      <c r="F2359" s="17"/>
      <c r="G2359" s="50"/>
      <c r="H2359" s="32"/>
      <c r="I2359" s="13"/>
      <c r="J2359" s="50"/>
      <c r="K2359" s="50"/>
      <c r="M2359" s="50"/>
    </row>
    <row r="2360" spans="1:13" x14ac:dyDescent="0.35">
      <c r="A2360" s="48"/>
      <c r="B2360" s="17"/>
      <c r="C2360" s="17"/>
      <c r="D2360" s="17"/>
      <c r="E2360" s="17"/>
      <c r="F2360" s="17"/>
      <c r="G2360" s="50"/>
      <c r="H2360" s="32"/>
      <c r="I2360" s="13"/>
      <c r="J2360" s="50"/>
      <c r="K2360" s="50"/>
      <c r="M2360" s="50"/>
    </row>
    <row r="2361" spans="1:13" x14ac:dyDescent="0.35">
      <c r="A2361" s="48"/>
      <c r="B2361" s="17"/>
      <c r="C2361" s="17"/>
      <c r="D2361" s="17"/>
      <c r="E2361" s="17"/>
      <c r="F2361" s="17"/>
      <c r="G2361" s="50"/>
      <c r="H2361" s="32"/>
      <c r="I2361" s="13"/>
      <c r="J2361" s="50"/>
      <c r="K2361" s="50"/>
      <c r="M2361" s="50"/>
    </row>
    <row r="2362" spans="1:13" x14ac:dyDescent="0.35">
      <c r="A2362" s="48"/>
      <c r="B2362" s="17"/>
      <c r="C2362" s="17"/>
      <c r="D2362" s="17"/>
      <c r="E2362" s="17"/>
      <c r="F2362" s="17"/>
      <c r="G2362" s="50"/>
      <c r="H2362" s="32"/>
      <c r="I2362" s="13"/>
      <c r="J2362" s="50"/>
      <c r="K2362" s="50"/>
      <c r="M2362" s="50"/>
    </row>
    <row r="2363" spans="1:13" x14ac:dyDescent="0.35">
      <c r="A2363" s="48"/>
      <c r="B2363" s="17"/>
      <c r="C2363" s="17"/>
      <c r="D2363" s="17"/>
      <c r="E2363" s="17"/>
      <c r="F2363" s="17"/>
      <c r="G2363" s="50"/>
      <c r="H2363" s="32"/>
      <c r="I2363" s="13"/>
      <c r="J2363" s="50"/>
      <c r="K2363" s="50"/>
      <c r="M2363" s="50"/>
    </row>
    <row r="2364" spans="1:13" x14ac:dyDescent="0.35">
      <c r="A2364" s="48"/>
      <c r="B2364" s="17"/>
      <c r="C2364" s="17"/>
      <c r="D2364" s="17"/>
      <c r="E2364" s="17"/>
      <c r="F2364" s="17"/>
      <c r="G2364" s="50"/>
      <c r="H2364" s="32"/>
      <c r="I2364" s="13"/>
      <c r="J2364" s="50"/>
      <c r="K2364" s="50"/>
      <c r="M2364" s="50"/>
    </row>
    <row r="2365" spans="1:13" x14ac:dyDescent="0.35">
      <c r="A2365" s="48"/>
      <c r="B2365" s="17"/>
      <c r="C2365" s="17"/>
      <c r="D2365" s="17"/>
      <c r="E2365" s="17"/>
      <c r="F2365" s="17"/>
      <c r="G2365" s="50"/>
      <c r="H2365" s="32"/>
      <c r="I2365" s="13"/>
      <c r="J2365" s="50"/>
      <c r="K2365" s="50"/>
      <c r="M2365" s="50"/>
    </row>
    <row r="2366" spans="1:13" x14ac:dyDescent="0.35">
      <c r="A2366" s="48"/>
      <c r="B2366" s="17"/>
      <c r="C2366" s="17"/>
      <c r="D2366" s="17"/>
      <c r="E2366" s="17"/>
      <c r="F2366" s="17"/>
      <c r="G2366" s="50"/>
      <c r="H2366" s="32"/>
      <c r="I2366" s="13"/>
      <c r="J2366" s="50"/>
      <c r="K2366" s="50"/>
      <c r="M2366" s="50"/>
    </row>
    <row r="2367" spans="1:13" x14ac:dyDescent="0.35">
      <c r="A2367" s="48"/>
      <c r="B2367" s="17"/>
      <c r="C2367" s="17"/>
      <c r="D2367" s="17"/>
      <c r="E2367" s="17"/>
      <c r="F2367" s="17"/>
      <c r="G2367" s="50"/>
      <c r="H2367" s="32"/>
      <c r="I2367" s="13"/>
      <c r="J2367" s="50"/>
      <c r="K2367" s="50"/>
      <c r="M2367" s="50"/>
    </row>
    <row r="2368" spans="1:13" x14ac:dyDescent="0.35">
      <c r="A2368" s="48"/>
      <c r="B2368" s="17"/>
      <c r="C2368" s="17"/>
      <c r="D2368" s="17"/>
      <c r="E2368" s="17"/>
      <c r="F2368" s="17"/>
      <c r="G2368" s="50"/>
      <c r="H2368" s="32"/>
      <c r="I2368" s="13"/>
      <c r="J2368" s="50"/>
      <c r="K2368" s="50"/>
      <c r="M2368" s="50"/>
    </row>
    <row r="2369" spans="1:13" x14ac:dyDescent="0.35">
      <c r="A2369" s="48"/>
      <c r="B2369" s="17"/>
      <c r="C2369" s="17"/>
      <c r="D2369" s="17"/>
      <c r="E2369" s="17"/>
      <c r="F2369" s="17"/>
      <c r="G2369" s="50"/>
      <c r="H2369" s="32"/>
      <c r="I2369" s="13"/>
      <c r="J2369" s="50"/>
      <c r="K2369" s="50"/>
      <c r="M2369" s="50"/>
    </row>
    <row r="2370" spans="1:13" x14ac:dyDescent="0.35">
      <c r="A2370" s="48"/>
      <c r="B2370" s="17"/>
      <c r="C2370" s="17"/>
      <c r="D2370" s="17"/>
      <c r="E2370" s="17"/>
      <c r="F2370" s="17"/>
      <c r="G2370" s="50"/>
      <c r="H2370" s="32"/>
      <c r="I2370" s="13"/>
      <c r="J2370" s="50"/>
      <c r="K2370" s="50"/>
      <c r="M2370" s="50"/>
    </row>
    <row r="2371" spans="1:13" x14ac:dyDescent="0.35">
      <c r="A2371" s="48"/>
      <c r="B2371" s="17"/>
      <c r="C2371" s="17"/>
      <c r="D2371" s="17"/>
      <c r="E2371" s="17"/>
      <c r="F2371" s="17"/>
      <c r="G2371" s="50"/>
      <c r="H2371" s="32"/>
      <c r="I2371" s="13"/>
      <c r="J2371" s="50"/>
      <c r="K2371" s="50"/>
      <c r="M2371" s="50"/>
    </row>
    <row r="2372" spans="1:13" x14ac:dyDescent="0.35">
      <c r="A2372" s="48"/>
      <c r="B2372" s="17"/>
      <c r="C2372" s="17"/>
      <c r="D2372" s="17"/>
      <c r="E2372" s="17"/>
      <c r="F2372" s="17"/>
      <c r="G2372" s="50"/>
      <c r="H2372" s="32"/>
      <c r="I2372" s="13"/>
      <c r="J2372" s="50"/>
      <c r="K2372" s="50"/>
      <c r="M2372" s="50"/>
    </row>
    <row r="2373" spans="1:13" x14ac:dyDescent="0.35">
      <c r="A2373" s="48"/>
      <c r="B2373" s="17"/>
      <c r="C2373" s="17"/>
      <c r="D2373" s="17"/>
      <c r="E2373" s="17"/>
      <c r="F2373" s="17"/>
      <c r="G2373" s="50"/>
      <c r="H2373" s="32"/>
      <c r="I2373" s="13"/>
      <c r="J2373" s="50"/>
      <c r="K2373" s="50"/>
      <c r="M2373" s="50"/>
    </row>
    <row r="2374" spans="1:13" x14ac:dyDescent="0.35">
      <c r="A2374" s="48"/>
      <c r="B2374" s="17"/>
      <c r="C2374" s="17"/>
      <c r="D2374" s="17"/>
      <c r="E2374" s="17"/>
      <c r="F2374" s="17"/>
      <c r="G2374" s="50"/>
      <c r="H2374" s="32"/>
      <c r="I2374" s="13"/>
      <c r="J2374" s="50"/>
      <c r="K2374" s="50"/>
      <c r="M2374" s="50"/>
    </row>
    <row r="2375" spans="1:13" x14ac:dyDescent="0.35">
      <c r="A2375" s="48"/>
      <c r="B2375" s="17"/>
      <c r="C2375" s="17"/>
      <c r="D2375" s="17"/>
      <c r="E2375" s="17"/>
      <c r="F2375" s="17"/>
      <c r="G2375" s="50"/>
      <c r="H2375" s="32"/>
      <c r="I2375" s="13"/>
      <c r="J2375" s="50"/>
      <c r="K2375" s="50"/>
      <c r="M2375" s="50"/>
    </row>
    <row r="2376" spans="1:13" x14ac:dyDescent="0.35">
      <c r="A2376" s="48"/>
      <c r="B2376" s="17"/>
      <c r="C2376" s="17"/>
      <c r="D2376" s="17"/>
      <c r="E2376" s="17"/>
      <c r="F2376" s="17"/>
      <c r="G2376" s="50"/>
      <c r="H2376" s="32"/>
      <c r="I2376" s="13"/>
      <c r="J2376" s="50"/>
      <c r="K2376" s="50"/>
      <c r="M2376" s="50"/>
    </row>
    <row r="2377" spans="1:13" x14ac:dyDescent="0.35">
      <c r="A2377" s="48"/>
      <c r="B2377" s="17"/>
      <c r="C2377" s="17"/>
      <c r="D2377" s="17"/>
      <c r="E2377" s="17"/>
      <c r="F2377" s="17"/>
      <c r="G2377" s="50"/>
      <c r="H2377" s="32"/>
      <c r="I2377" s="13"/>
      <c r="J2377" s="50"/>
      <c r="K2377" s="50"/>
      <c r="M2377" s="50"/>
    </row>
    <row r="2378" spans="1:13" x14ac:dyDescent="0.35">
      <c r="A2378" s="48"/>
      <c r="B2378" s="17"/>
      <c r="C2378" s="17"/>
      <c r="D2378" s="17"/>
      <c r="E2378" s="17"/>
      <c r="F2378" s="17"/>
      <c r="G2378" s="50"/>
      <c r="H2378" s="32"/>
      <c r="I2378" s="13"/>
      <c r="J2378" s="50"/>
      <c r="K2378" s="50"/>
      <c r="M2378" s="50"/>
    </row>
    <row r="2379" spans="1:13" x14ac:dyDescent="0.35">
      <c r="A2379" s="48"/>
      <c r="B2379" s="17"/>
      <c r="C2379" s="17"/>
      <c r="D2379" s="17"/>
      <c r="E2379" s="17"/>
      <c r="F2379" s="17"/>
      <c r="G2379" s="50"/>
      <c r="H2379" s="32"/>
      <c r="I2379" s="13"/>
      <c r="J2379" s="50"/>
      <c r="K2379" s="50"/>
      <c r="M2379" s="50"/>
    </row>
    <row r="2380" spans="1:13" x14ac:dyDescent="0.35">
      <c r="A2380" s="48"/>
      <c r="B2380" s="17"/>
      <c r="C2380" s="17"/>
      <c r="D2380" s="17"/>
      <c r="E2380" s="17"/>
      <c r="F2380" s="17"/>
      <c r="G2380" s="50"/>
      <c r="H2380" s="32"/>
      <c r="I2380" s="13"/>
      <c r="J2380" s="50"/>
      <c r="K2380" s="50"/>
      <c r="M2380" s="50"/>
    </row>
    <row r="2381" spans="1:13" x14ac:dyDescent="0.35">
      <c r="A2381" s="48"/>
      <c r="B2381" s="17"/>
      <c r="C2381" s="17"/>
      <c r="D2381" s="17"/>
      <c r="E2381" s="17"/>
      <c r="F2381" s="17"/>
      <c r="G2381" s="50"/>
      <c r="H2381" s="32"/>
      <c r="I2381" s="13"/>
      <c r="J2381" s="50"/>
      <c r="K2381" s="50"/>
      <c r="M2381" s="50"/>
    </row>
    <row r="2382" spans="1:13" x14ac:dyDescent="0.35">
      <c r="A2382" s="48"/>
      <c r="B2382" s="17"/>
      <c r="C2382" s="17"/>
      <c r="D2382" s="17"/>
      <c r="E2382" s="17"/>
      <c r="F2382" s="17"/>
      <c r="G2382" s="50"/>
      <c r="H2382" s="32"/>
      <c r="I2382" s="13"/>
      <c r="J2382" s="50"/>
      <c r="K2382" s="50"/>
      <c r="M2382" s="50"/>
    </row>
    <row r="2383" spans="1:13" x14ac:dyDescent="0.35">
      <c r="A2383" s="48"/>
      <c r="B2383" s="17"/>
      <c r="C2383" s="17"/>
      <c r="D2383" s="17"/>
      <c r="E2383" s="17"/>
      <c r="F2383" s="17"/>
      <c r="G2383" s="50"/>
      <c r="H2383" s="32"/>
      <c r="I2383" s="13"/>
      <c r="J2383" s="50"/>
      <c r="K2383" s="50"/>
      <c r="M2383" s="50"/>
    </row>
    <row r="2384" spans="1:13" x14ac:dyDescent="0.35">
      <c r="A2384" s="48"/>
      <c r="B2384" s="17"/>
      <c r="C2384" s="17"/>
      <c r="D2384" s="17"/>
      <c r="E2384" s="17"/>
      <c r="F2384" s="17"/>
      <c r="G2384" s="50"/>
      <c r="H2384" s="32"/>
      <c r="I2384" s="13"/>
      <c r="J2384" s="50"/>
      <c r="K2384" s="50"/>
      <c r="M2384" s="50"/>
    </row>
    <row r="2385" spans="1:13" x14ac:dyDescent="0.35">
      <c r="A2385" s="48"/>
      <c r="B2385" s="17"/>
      <c r="C2385" s="17"/>
      <c r="D2385" s="17"/>
      <c r="E2385" s="17"/>
      <c r="F2385" s="17"/>
      <c r="G2385" s="50"/>
      <c r="H2385" s="32"/>
      <c r="I2385" s="13"/>
      <c r="J2385" s="50"/>
      <c r="K2385" s="50"/>
      <c r="M2385" s="50"/>
    </row>
    <row r="2386" spans="1:13" x14ac:dyDescent="0.35">
      <c r="A2386" s="48"/>
      <c r="B2386" s="17"/>
      <c r="C2386" s="17"/>
      <c r="D2386" s="17"/>
      <c r="E2386" s="17"/>
      <c r="F2386" s="17"/>
      <c r="G2386" s="50"/>
      <c r="H2386" s="32"/>
      <c r="I2386" s="13"/>
      <c r="J2386" s="50"/>
      <c r="K2386" s="50"/>
      <c r="M2386" s="50"/>
    </row>
    <row r="2387" spans="1:13" x14ac:dyDescent="0.35">
      <c r="A2387" s="48"/>
      <c r="B2387" s="17"/>
      <c r="C2387" s="17"/>
      <c r="D2387" s="17"/>
      <c r="E2387" s="17"/>
      <c r="F2387" s="17"/>
      <c r="G2387" s="50"/>
      <c r="H2387" s="32"/>
      <c r="I2387" s="13"/>
      <c r="J2387" s="50"/>
      <c r="K2387" s="50"/>
      <c r="M2387" s="50"/>
    </row>
    <row r="2388" spans="1:13" x14ac:dyDescent="0.35">
      <c r="A2388" s="48"/>
      <c r="B2388" s="17"/>
      <c r="C2388" s="17"/>
      <c r="D2388" s="17"/>
      <c r="E2388" s="17"/>
      <c r="F2388" s="17"/>
      <c r="G2388" s="50"/>
      <c r="H2388" s="32"/>
      <c r="I2388" s="13"/>
      <c r="J2388" s="50"/>
      <c r="K2388" s="50"/>
      <c r="M2388" s="50"/>
    </row>
    <row r="2389" spans="1:13" x14ac:dyDescent="0.35">
      <c r="A2389" s="48"/>
      <c r="B2389" s="17"/>
      <c r="C2389" s="17"/>
      <c r="D2389" s="17"/>
      <c r="E2389" s="17"/>
      <c r="F2389" s="17"/>
      <c r="G2389" s="50"/>
      <c r="H2389" s="32"/>
      <c r="I2389" s="13"/>
      <c r="J2389" s="50"/>
      <c r="K2389" s="50"/>
      <c r="M2389" s="50"/>
    </row>
    <row r="2390" spans="1:13" x14ac:dyDescent="0.35">
      <c r="A2390" s="48"/>
      <c r="B2390" s="17"/>
      <c r="C2390" s="17"/>
      <c r="D2390" s="17"/>
      <c r="E2390" s="17"/>
      <c r="F2390" s="17"/>
      <c r="G2390" s="50"/>
      <c r="H2390" s="32"/>
      <c r="I2390" s="13"/>
      <c r="J2390" s="50"/>
      <c r="K2390" s="50"/>
      <c r="M2390" s="50"/>
    </row>
    <row r="2391" spans="1:13" x14ac:dyDescent="0.35">
      <c r="A2391" s="48"/>
      <c r="B2391" s="17"/>
      <c r="C2391" s="17"/>
      <c r="D2391" s="17"/>
      <c r="E2391" s="17"/>
      <c r="F2391" s="17"/>
      <c r="G2391" s="50"/>
      <c r="H2391" s="32"/>
      <c r="I2391" s="13"/>
      <c r="J2391" s="50"/>
      <c r="K2391" s="50"/>
      <c r="M2391" s="50"/>
    </row>
    <row r="2392" spans="1:13" x14ac:dyDescent="0.35">
      <c r="A2392" s="48"/>
      <c r="B2392" s="17"/>
      <c r="C2392" s="17"/>
      <c r="D2392" s="17"/>
      <c r="E2392" s="17"/>
      <c r="F2392" s="17"/>
      <c r="G2392" s="50"/>
      <c r="H2392" s="32"/>
      <c r="I2392" s="13"/>
      <c r="J2392" s="50"/>
      <c r="K2392" s="50"/>
      <c r="M2392" s="50"/>
    </row>
    <row r="2393" spans="1:13" x14ac:dyDescent="0.35">
      <c r="A2393" s="48"/>
      <c r="B2393" s="17"/>
      <c r="C2393" s="17"/>
      <c r="D2393" s="17"/>
      <c r="E2393" s="17"/>
      <c r="F2393" s="17"/>
      <c r="G2393" s="50"/>
      <c r="H2393" s="32"/>
      <c r="I2393" s="13"/>
      <c r="J2393" s="50"/>
      <c r="K2393" s="50"/>
      <c r="M2393" s="50"/>
    </row>
    <row r="2394" spans="1:13" x14ac:dyDescent="0.35">
      <c r="A2394" s="48"/>
      <c r="B2394" s="17"/>
      <c r="C2394" s="17"/>
      <c r="D2394" s="17"/>
      <c r="E2394" s="17"/>
      <c r="F2394" s="17"/>
      <c r="G2394" s="50"/>
      <c r="H2394" s="32"/>
      <c r="I2394" s="13"/>
      <c r="J2394" s="50"/>
      <c r="K2394" s="50"/>
      <c r="M2394" s="50"/>
    </row>
    <row r="2395" spans="1:13" x14ac:dyDescent="0.35">
      <c r="A2395" s="48"/>
      <c r="B2395" s="17"/>
      <c r="C2395" s="17"/>
      <c r="D2395" s="17"/>
      <c r="E2395" s="17"/>
      <c r="F2395" s="17"/>
      <c r="G2395" s="50"/>
      <c r="H2395" s="32"/>
      <c r="I2395" s="13"/>
      <c r="J2395" s="50"/>
      <c r="K2395" s="50"/>
      <c r="M2395" s="50"/>
    </row>
    <row r="2396" spans="1:13" x14ac:dyDescent="0.35">
      <c r="A2396" s="48"/>
      <c r="B2396" s="17"/>
      <c r="C2396" s="17"/>
      <c r="D2396" s="17"/>
      <c r="E2396" s="17"/>
      <c r="F2396" s="17"/>
      <c r="G2396" s="50"/>
      <c r="H2396" s="32"/>
      <c r="I2396" s="13"/>
      <c r="J2396" s="50"/>
      <c r="K2396" s="50"/>
      <c r="M2396" s="50"/>
    </row>
    <row r="2397" spans="1:13" x14ac:dyDescent="0.35">
      <c r="A2397" s="48"/>
      <c r="B2397" s="17"/>
      <c r="C2397" s="17"/>
      <c r="D2397" s="17"/>
      <c r="E2397" s="17"/>
      <c r="F2397" s="17"/>
      <c r="G2397" s="50"/>
      <c r="H2397" s="32"/>
      <c r="I2397" s="13"/>
      <c r="J2397" s="50"/>
      <c r="K2397" s="50"/>
      <c r="M2397" s="50"/>
    </row>
    <row r="2398" spans="1:13" x14ac:dyDescent="0.35">
      <c r="A2398" s="48"/>
      <c r="B2398" s="17"/>
      <c r="C2398" s="17"/>
      <c r="D2398" s="17"/>
      <c r="E2398" s="17"/>
      <c r="F2398" s="17"/>
      <c r="G2398" s="50"/>
      <c r="H2398" s="32"/>
      <c r="I2398" s="13"/>
      <c r="J2398" s="50"/>
      <c r="K2398" s="50"/>
      <c r="M2398" s="50"/>
    </row>
    <row r="2399" spans="1:13" x14ac:dyDescent="0.35">
      <c r="A2399" s="48"/>
      <c r="B2399" s="17"/>
      <c r="C2399" s="17"/>
      <c r="D2399" s="17"/>
      <c r="E2399" s="17"/>
      <c r="F2399" s="17"/>
      <c r="G2399" s="50"/>
      <c r="H2399" s="32"/>
      <c r="I2399" s="13"/>
      <c r="J2399" s="50"/>
      <c r="K2399" s="50"/>
      <c r="M2399" s="50"/>
    </row>
    <row r="2400" spans="1:13" x14ac:dyDescent="0.35">
      <c r="A2400" s="48"/>
      <c r="B2400" s="17"/>
      <c r="C2400" s="17"/>
      <c r="D2400" s="17"/>
      <c r="E2400" s="17"/>
      <c r="F2400" s="17"/>
      <c r="G2400" s="50"/>
      <c r="H2400" s="32"/>
      <c r="I2400" s="13"/>
      <c r="J2400" s="50"/>
      <c r="K2400" s="50"/>
      <c r="M2400" s="50"/>
    </row>
    <row r="2401" spans="1:13" x14ac:dyDescent="0.35">
      <c r="A2401" s="48"/>
      <c r="B2401" s="17"/>
      <c r="C2401" s="17"/>
      <c r="D2401" s="17"/>
      <c r="E2401" s="17"/>
      <c r="F2401" s="17"/>
      <c r="G2401" s="50"/>
      <c r="H2401" s="32"/>
      <c r="I2401" s="13"/>
      <c r="J2401" s="50"/>
      <c r="K2401" s="50"/>
      <c r="M2401" s="50"/>
    </row>
    <row r="2402" spans="1:13" x14ac:dyDescent="0.35">
      <c r="A2402" s="48"/>
      <c r="B2402" s="17"/>
      <c r="C2402" s="17"/>
      <c r="D2402" s="17"/>
      <c r="E2402" s="17"/>
      <c r="F2402" s="17"/>
      <c r="G2402" s="50"/>
      <c r="H2402" s="32"/>
      <c r="I2402" s="13"/>
      <c r="J2402" s="50"/>
      <c r="K2402" s="50"/>
      <c r="M2402" s="50"/>
    </row>
    <row r="2403" spans="1:13" x14ac:dyDescent="0.35">
      <c r="A2403" s="48"/>
      <c r="B2403" s="17"/>
      <c r="C2403" s="17"/>
      <c r="D2403" s="17"/>
      <c r="E2403" s="17"/>
      <c r="F2403" s="17"/>
      <c r="G2403" s="50"/>
      <c r="H2403" s="32"/>
      <c r="I2403" s="13"/>
      <c r="J2403" s="50"/>
      <c r="K2403" s="50"/>
      <c r="M2403" s="50"/>
    </row>
    <row r="2404" spans="1:13" x14ac:dyDescent="0.35">
      <c r="A2404" s="48"/>
      <c r="B2404" s="17"/>
      <c r="C2404" s="17"/>
      <c r="D2404" s="17"/>
      <c r="E2404" s="17"/>
      <c r="F2404" s="17"/>
      <c r="G2404" s="50"/>
      <c r="H2404" s="32"/>
      <c r="I2404" s="13"/>
      <c r="J2404" s="50"/>
      <c r="K2404" s="50"/>
      <c r="M2404" s="50"/>
    </row>
    <row r="2405" spans="1:13" x14ac:dyDescent="0.35">
      <c r="A2405" s="48"/>
      <c r="B2405" s="17"/>
      <c r="C2405" s="17"/>
      <c r="D2405" s="17"/>
      <c r="E2405" s="17"/>
      <c r="F2405" s="17"/>
      <c r="G2405" s="50"/>
      <c r="H2405" s="32"/>
      <c r="I2405" s="13"/>
      <c r="J2405" s="50"/>
      <c r="K2405" s="50"/>
      <c r="M2405" s="50"/>
    </row>
    <row r="2406" spans="1:13" x14ac:dyDescent="0.35">
      <c r="A2406" s="48"/>
      <c r="B2406" s="17"/>
      <c r="C2406" s="17"/>
      <c r="D2406" s="17"/>
      <c r="E2406" s="17"/>
      <c r="F2406" s="17"/>
      <c r="G2406" s="50"/>
      <c r="H2406" s="32"/>
      <c r="I2406" s="13"/>
      <c r="J2406" s="50"/>
      <c r="K2406" s="50"/>
      <c r="M2406" s="50"/>
    </row>
    <row r="2407" spans="1:13" x14ac:dyDescent="0.35">
      <c r="A2407" s="48"/>
      <c r="B2407" s="17"/>
      <c r="C2407" s="17"/>
      <c r="D2407" s="17"/>
      <c r="E2407" s="17"/>
      <c r="F2407" s="17"/>
      <c r="G2407" s="50"/>
      <c r="H2407" s="32"/>
      <c r="I2407" s="13"/>
      <c r="J2407" s="50"/>
      <c r="K2407" s="50"/>
      <c r="M2407" s="50"/>
    </row>
    <row r="2408" spans="1:13" x14ac:dyDescent="0.35">
      <c r="A2408" s="48"/>
      <c r="B2408" s="17"/>
      <c r="C2408" s="17"/>
      <c r="D2408" s="17"/>
      <c r="E2408" s="17"/>
      <c r="F2408" s="17"/>
      <c r="G2408" s="50"/>
      <c r="H2408" s="32"/>
      <c r="I2408" s="13"/>
      <c r="J2408" s="50"/>
      <c r="K2408" s="50"/>
      <c r="M2408" s="50"/>
    </row>
    <row r="2409" spans="1:13" x14ac:dyDescent="0.35">
      <c r="A2409" s="48"/>
      <c r="B2409" s="17"/>
      <c r="C2409" s="17"/>
      <c r="D2409" s="17"/>
      <c r="E2409" s="17"/>
      <c r="F2409" s="17"/>
      <c r="G2409" s="50"/>
      <c r="H2409" s="32"/>
      <c r="I2409" s="13"/>
      <c r="J2409" s="50"/>
      <c r="K2409" s="50"/>
      <c r="M2409" s="50"/>
    </row>
    <row r="2410" spans="1:13" x14ac:dyDescent="0.35">
      <c r="A2410" s="48"/>
      <c r="B2410" s="17"/>
      <c r="C2410" s="17"/>
      <c r="D2410" s="17"/>
      <c r="E2410" s="17"/>
      <c r="F2410" s="17"/>
      <c r="G2410" s="50"/>
      <c r="H2410" s="32"/>
      <c r="I2410" s="13"/>
      <c r="J2410" s="50"/>
      <c r="K2410" s="50"/>
      <c r="M2410" s="50"/>
    </row>
    <row r="2411" spans="1:13" x14ac:dyDescent="0.35">
      <c r="A2411" s="48"/>
      <c r="B2411" s="17"/>
      <c r="C2411" s="17"/>
      <c r="D2411" s="17"/>
      <c r="E2411" s="17"/>
      <c r="F2411" s="17"/>
      <c r="G2411" s="50"/>
      <c r="H2411" s="32"/>
      <c r="I2411" s="13"/>
      <c r="J2411" s="50"/>
      <c r="K2411" s="50"/>
      <c r="M2411" s="50"/>
    </row>
    <row r="2412" spans="1:13" x14ac:dyDescent="0.35">
      <c r="A2412" s="48"/>
      <c r="B2412" s="17"/>
      <c r="C2412" s="17"/>
      <c r="D2412" s="17"/>
      <c r="E2412" s="17"/>
      <c r="F2412" s="17"/>
      <c r="G2412" s="50"/>
      <c r="H2412" s="32"/>
      <c r="I2412" s="13"/>
      <c r="J2412" s="50"/>
      <c r="K2412" s="50"/>
      <c r="M2412" s="50"/>
    </row>
    <row r="2413" spans="1:13" x14ac:dyDescent="0.35">
      <c r="A2413" s="48"/>
      <c r="B2413" s="17"/>
      <c r="C2413" s="17"/>
      <c r="D2413" s="17"/>
      <c r="E2413" s="17"/>
      <c r="F2413" s="17"/>
      <c r="G2413" s="50"/>
      <c r="H2413" s="32"/>
      <c r="I2413" s="13"/>
      <c r="J2413" s="50"/>
      <c r="K2413" s="50"/>
      <c r="M2413" s="50"/>
    </row>
    <row r="2414" spans="1:13" x14ac:dyDescent="0.35">
      <c r="A2414" s="48"/>
      <c r="B2414" s="17"/>
      <c r="C2414" s="17"/>
      <c r="D2414" s="17"/>
      <c r="E2414" s="17"/>
      <c r="F2414" s="17"/>
      <c r="G2414" s="50"/>
      <c r="H2414" s="32"/>
      <c r="I2414" s="13"/>
      <c r="J2414" s="50"/>
      <c r="K2414" s="50"/>
      <c r="M2414" s="50"/>
    </row>
    <row r="2415" spans="1:13" x14ac:dyDescent="0.35">
      <c r="A2415" s="48"/>
      <c r="B2415" s="17"/>
      <c r="C2415" s="17"/>
      <c r="D2415" s="17"/>
      <c r="E2415" s="17"/>
      <c r="F2415" s="17"/>
      <c r="G2415" s="50"/>
      <c r="H2415" s="32"/>
      <c r="I2415" s="13"/>
      <c r="J2415" s="50"/>
      <c r="K2415" s="50"/>
      <c r="M2415" s="50"/>
    </row>
    <row r="2416" spans="1:13" x14ac:dyDescent="0.35">
      <c r="A2416" s="48"/>
      <c r="B2416" s="17"/>
      <c r="C2416" s="17"/>
      <c r="D2416" s="17"/>
      <c r="E2416" s="17"/>
      <c r="F2416" s="17"/>
      <c r="G2416" s="50"/>
      <c r="H2416" s="32"/>
      <c r="I2416" s="13"/>
      <c r="J2416" s="50"/>
      <c r="K2416" s="50"/>
      <c r="M2416" s="50"/>
    </row>
    <row r="2417" spans="1:13" x14ac:dyDescent="0.35">
      <c r="A2417" s="48"/>
      <c r="B2417" s="17"/>
      <c r="C2417" s="17"/>
      <c r="D2417" s="17"/>
      <c r="E2417" s="17"/>
      <c r="F2417" s="17"/>
      <c r="G2417" s="50"/>
      <c r="H2417" s="32"/>
      <c r="I2417" s="13"/>
      <c r="J2417" s="50"/>
      <c r="K2417" s="50"/>
      <c r="M2417" s="50"/>
    </row>
    <row r="2418" spans="1:13" x14ac:dyDescent="0.35">
      <c r="A2418" s="48"/>
      <c r="B2418" s="17"/>
      <c r="C2418" s="17"/>
      <c r="D2418" s="17"/>
      <c r="E2418" s="17"/>
      <c r="F2418" s="17"/>
      <c r="G2418" s="50"/>
      <c r="H2418" s="32"/>
      <c r="I2418" s="13"/>
      <c r="J2418" s="50"/>
      <c r="K2418" s="50"/>
      <c r="M2418" s="50"/>
    </row>
    <row r="2419" spans="1:13" x14ac:dyDescent="0.35">
      <c r="A2419" s="48"/>
      <c r="B2419" s="17"/>
      <c r="C2419" s="17"/>
      <c r="D2419" s="17"/>
      <c r="E2419" s="17"/>
      <c r="F2419" s="17"/>
      <c r="G2419" s="50"/>
      <c r="H2419" s="32"/>
      <c r="I2419" s="13"/>
      <c r="J2419" s="50"/>
      <c r="K2419" s="50"/>
      <c r="M2419" s="50"/>
    </row>
    <row r="2420" spans="1:13" x14ac:dyDescent="0.35">
      <c r="A2420" s="48"/>
      <c r="B2420" s="17"/>
      <c r="C2420" s="17"/>
      <c r="D2420" s="17"/>
      <c r="E2420" s="17"/>
      <c r="F2420" s="17"/>
      <c r="G2420" s="50"/>
      <c r="H2420" s="32"/>
      <c r="I2420" s="13"/>
      <c r="J2420" s="50"/>
      <c r="K2420" s="50"/>
      <c r="M2420" s="50"/>
    </row>
    <row r="2421" spans="1:13" x14ac:dyDescent="0.35">
      <c r="A2421" s="48"/>
      <c r="B2421" s="17"/>
      <c r="C2421" s="17"/>
      <c r="D2421" s="17"/>
      <c r="E2421" s="17"/>
      <c r="F2421" s="17"/>
      <c r="G2421" s="50"/>
      <c r="H2421" s="32"/>
      <c r="I2421" s="13"/>
      <c r="J2421" s="50"/>
      <c r="K2421" s="50"/>
      <c r="M2421" s="50"/>
    </row>
    <row r="2422" spans="1:13" x14ac:dyDescent="0.35">
      <c r="A2422" s="48"/>
      <c r="B2422" s="17"/>
      <c r="C2422" s="17"/>
      <c r="D2422" s="17"/>
      <c r="E2422" s="17"/>
      <c r="F2422" s="17"/>
      <c r="G2422" s="50"/>
      <c r="H2422" s="32"/>
      <c r="I2422" s="13"/>
      <c r="J2422" s="50"/>
      <c r="K2422" s="50"/>
      <c r="M2422" s="50"/>
    </row>
    <row r="2423" spans="1:13" x14ac:dyDescent="0.35">
      <c r="A2423" s="48"/>
      <c r="B2423" s="17"/>
      <c r="C2423" s="17"/>
      <c r="D2423" s="17"/>
      <c r="E2423" s="17"/>
      <c r="F2423" s="17"/>
      <c r="G2423" s="50"/>
      <c r="H2423" s="32"/>
      <c r="I2423" s="13"/>
      <c r="J2423" s="50"/>
      <c r="K2423" s="50"/>
      <c r="M2423" s="50"/>
    </row>
    <row r="2424" spans="1:13" x14ac:dyDescent="0.35">
      <c r="A2424" s="48"/>
      <c r="B2424" s="17"/>
      <c r="C2424" s="17"/>
      <c r="D2424" s="17"/>
      <c r="E2424" s="17"/>
      <c r="F2424" s="17"/>
      <c r="G2424" s="50"/>
      <c r="H2424" s="32"/>
      <c r="I2424" s="13"/>
      <c r="J2424" s="50"/>
      <c r="K2424" s="50"/>
      <c r="M2424" s="50"/>
    </row>
    <row r="2425" spans="1:13" x14ac:dyDescent="0.35">
      <c r="A2425" s="48"/>
      <c r="B2425" s="17"/>
      <c r="C2425" s="17"/>
      <c r="D2425" s="17"/>
      <c r="E2425" s="17"/>
      <c r="F2425" s="17"/>
      <c r="G2425" s="50"/>
      <c r="H2425" s="32"/>
      <c r="I2425" s="13"/>
      <c r="J2425" s="50"/>
      <c r="K2425" s="50"/>
      <c r="M2425" s="50"/>
    </row>
    <row r="2426" spans="1:13" x14ac:dyDescent="0.35">
      <c r="A2426" s="48"/>
      <c r="B2426" s="17"/>
      <c r="C2426" s="17"/>
      <c r="D2426" s="17"/>
      <c r="E2426" s="17"/>
      <c r="F2426" s="17"/>
      <c r="G2426" s="50"/>
      <c r="H2426" s="32"/>
      <c r="I2426" s="13"/>
      <c r="J2426" s="50"/>
      <c r="K2426" s="50"/>
      <c r="M2426" s="50"/>
    </row>
    <row r="2427" spans="1:13" x14ac:dyDescent="0.35">
      <c r="A2427" s="48"/>
      <c r="B2427" s="17"/>
      <c r="C2427" s="17"/>
      <c r="D2427" s="17"/>
      <c r="E2427" s="17"/>
      <c r="F2427" s="17"/>
      <c r="G2427" s="50"/>
      <c r="H2427" s="32"/>
      <c r="I2427" s="13"/>
      <c r="J2427" s="50"/>
      <c r="K2427" s="50"/>
      <c r="M2427" s="50"/>
    </row>
    <row r="2428" spans="1:13" x14ac:dyDescent="0.35">
      <c r="A2428" s="48"/>
      <c r="B2428" s="17"/>
      <c r="C2428" s="17"/>
      <c r="D2428" s="17"/>
      <c r="E2428" s="17"/>
      <c r="F2428" s="17"/>
      <c r="G2428" s="50"/>
      <c r="H2428" s="32"/>
      <c r="I2428" s="13"/>
      <c r="J2428" s="50"/>
      <c r="K2428" s="50"/>
      <c r="M2428" s="50"/>
    </row>
    <row r="2429" spans="1:13" x14ac:dyDescent="0.35">
      <c r="A2429" s="48"/>
      <c r="B2429" s="17"/>
      <c r="C2429" s="17"/>
      <c r="D2429" s="17"/>
      <c r="E2429" s="17"/>
      <c r="F2429" s="17"/>
      <c r="G2429" s="50"/>
      <c r="H2429" s="32"/>
      <c r="I2429" s="13"/>
      <c r="J2429" s="50"/>
      <c r="K2429" s="50"/>
      <c r="M2429" s="50"/>
    </row>
    <row r="2430" spans="1:13" x14ac:dyDescent="0.35">
      <c r="A2430" s="48"/>
      <c r="B2430" s="17"/>
      <c r="C2430" s="17"/>
      <c r="D2430" s="17"/>
      <c r="E2430" s="17"/>
      <c r="F2430" s="17"/>
      <c r="G2430" s="50"/>
      <c r="H2430" s="32"/>
      <c r="I2430" s="13"/>
      <c r="J2430" s="50"/>
      <c r="K2430" s="50"/>
      <c r="M2430" s="50"/>
    </row>
    <row r="2431" spans="1:13" x14ac:dyDescent="0.35">
      <c r="A2431" s="48"/>
      <c r="B2431" s="17"/>
      <c r="C2431" s="17"/>
      <c r="D2431" s="17"/>
      <c r="E2431" s="17"/>
      <c r="F2431" s="17"/>
      <c r="G2431" s="50"/>
      <c r="H2431" s="32"/>
      <c r="I2431" s="13"/>
      <c r="J2431" s="50"/>
      <c r="K2431" s="50"/>
      <c r="M2431" s="50"/>
    </row>
    <row r="2432" spans="1:13" x14ac:dyDescent="0.35">
      <c r="A2432" s="48"/>
      <c r="B2432" s="17"/>
      <c r="C2432" s="17"/>
      <c r="D2432" s="17"/>
      <c r="E2432" s="17"/>
      <c r="F2432" s="17"/>
      <c r="G2432" s="50"/>
      <c r="H2432" s="32"/>
      <c r="I2432" s="13"/>
      <c r="J2432" s="50"/>
      <c r="K2432" s="50"/>
      <c r="M2432" s="50"/>
    </row>
    <row r="2433" spans="1:13" x14ac:dyDescent="0.35">
      <c r="A2433" s="48"/>
      <c r="B2433" s="17"/>
      <c r="C2433" s="17"/>
      <c r="D2433" s="17"/>
      <c r="E2433" s="17"/>
      <c r="F2433" s="17"/>
      <c r="G2433" s="50"/>
      <c r="H2433" s="32"/>
      <c r="I2433" s="13"/>
      <c r="J2433" s="50"/>
      <c r="K2433" s="50"/>
      <c r="M2433" s="50"/>
    </row>
    <row r="2434" spans="1:13" x14ac:dyDescent="0.35">
      <c r="A2434" s="48"/>
      <c r="B2434" s="17"/>
      <c r="C2434" s="17"/>
      <c r="D2434" s="17"/>
      <c r="E2434" s="17"/>
      <c r="F2434" s="17"/>
      <c r="G2434" s="50"/>
      <c r="H2434" s="32"/>
      <c r="I2434" s="13"/>
      <c r="J2434" s="50"/>
      <c r="K2434" s="50"/>
      <c r="M2434" s="50"/>
    </row>
    <row r="2435" spans="1:13" x14ac:dyDescent="0.35">
      <c r="A2435" s="48"/>
      <c r="B2435" s="17"/>
      <c r="C2435" s="17"/>
      <c r="D2435" s="17"/>
      <c r="E2435" s="17"/>
      <c r="F2435" s="17"/>
      <c r="G2435" s="50"/>
      <c r="H2435" s="32"/>
      <c r="I2435" s="13"/>
      <c r="J2435" s="50"/>
      <c r="K2435" s="50"/>
      <c r="M2435" s="50"/>
    </row>
    <row r="2436" spans="1:13" x14ac:dyDescent="0.35">
      <c r="A2436" s="48"/>
      <c r="B2436" s="17"/>
      <c r="C2436" s="17"/>
      <c r="D2436" s="17"/>
      <c r="E2436" s="17"/>
      <c r="F2436" s="17"/>
      <c r="G2436" s="50"/>
      <c r="H2436" s="32"/>
      <c r="I2436" s="13"/>
      <c r="J2436" s="50"/>
      <c r="K2436" s="50"/>
      <c r="M2436" s="50"/>
    </row>
    <row r="2437" spans="1:13" x14ac:dyDescent="0.35">
      <c r="A2437" s="48"/>
      <c r="B2437" s="17"/>
      <c r="C2437" s="17"/>
      <c r="D2437" s="17"/>
      <c r="E2437" s="17"/>
      <c r="F2437" s="17"/>
      <c r="G2437" s="50"/>
      <c r="H2437" s="32"/>
      <c r="I2437" s="13"/>
      <c r="J2437" s="50"/>
      <c r="K2437" s="50"/>
      <c r="M2437" s="50"/>
    </row>
    <row r="2438" spans="1:13" x14ac:dyDescent="0.35">
      <c r="A2438" s="48"/>
      <c r="B2438" s="17"/>
      <c r="C2438" s="17"/>
      <c r="D2438" s="17"/>
      <c r="E2438" s="17"/>
      <c r="F2438" s="17"/>
      <c r="G2438" s="50"/>
      <c r="H2438" s="32"/>
      <c r="I2438" s="13"/>
      <c r="J2438" s="50"/>
      <c r="K2438" s="50"/>
      <c r="M2438" s="50"/>
    </row>
    <row r="2439" spans="1:13" x14ac:dyDescent="0.35">
      <c r="A2439" s="48"/>
      <c r="B2439" s="17"/>
      <c r="C2439" s="17"/>
      <c r="D2439" s="17"/>
      <c r="E2439" s="17"/>
      <c r="F2439" s="17"/>
      <c r="G2439" s="50"/>
      <c r="H2439" s="32"/>
      <c r="I2439" s="13"/>
      <c r="J2439" s="50"/>
      <c r="K2439" s="50"/>
      <c r="M2439" s="50"/>
    </row>
    <row r="2440" spans="1:13" x14ac:dyDescent="0.35">
      <c r="A2440" s="48"/>
      <c r="B2440" s="17"/>
      <c r="C2440" s="17"/>
      <c r="D2440" s="17"/>
      <c r="E2440" s="17"/>
      <c r="F2440" s="17"/>
      <c r="G2440" s="50"/>
      <c r="H2440" s="32"/>
      <c r="I2440" s="13"/>
      <c r="J2440" s="50"/>
      <c r="K2440" s="50"/>
      <c r="M2440" s="50"/>
    </row>
    <row r="2441" spans="1:13" x14ac:dyDescent="0.35">
      <c r="A2441" s="48"/>
      <c r="B2441" s="17"/>
      <c r="C2441" s="17"/>
      <c r="D2441" s="17"/>
      <c r="E2441" s="17"/>
      <c r="F2441" s="17"/>
      <c r="G2441" s="50"/>
      <c r="H2441" s="32"/>
      <c r="I2441" s="13"/>
      <c r="J2441" s="50"/>
      <c r="K2441" s="50"/>
      <c r="M2441" s="50"/>
    </row>
    <row r="2442" spans="1:13" x14ac:dyDescent="0.35">
      <c r="A2442" s="48"/>
      <c r="B2442" s="17"/>
      <c r="C2442" s="17"/>
      <c r="D2442" s="17"/>
      <c r="E2442" s="17"/>
      <c r="F2442" s="17"/>
      <c r="G2442" s="50"/>
      <c r="H2442" s="32"/>
      <c r="I2442" s="13"/>
      <c r="J2442" s="50"/>
      <c r="K2442" s="50"/>
      <c r="M2442" s="50"/>
    </row>
    <row r="2443" spans="1:13" x14ac:dyDescent="0.35">
      <c r="A2443" s="48"/>
      <c r="B2443" s="17"/>
      <c r="C2443" s="17"/>
      <c r="D2443" s="17"/>
      <c r="E2443" s="17"/>
      <c r="F2443" s="17"/>
      <c r="G2443" s="50"/>
      <c r="H2443" s="32"/>
      <c r="I2443" s="13"/>
      <c r="J2443" s="50"/>
      <c r="K2443" s="50"/>
      <c r="M2443" s="50"/>
    </row>
    <row r="2444" spans="1:13" x14ac:dyDescent="0.35">
      <c r="A2444" s="48"/>
      <c r="B2444" s="17"/>
      <c r="C2444" s="17"/>
      <c r="D2444" s="17"/>
      <c r="E2444" s="17"/>
      <c r="F2444" s="17"/>
      <c r="G2444" s="50"/>
      <c r="H2444" s="32"/>
      <c r="I2444" s="13"/>
      <c r="J2444" s="50"/>
      <c r="K2444" s="50"/>
      <c r="M2444" s="50"/>
    </row>
    <row r="2445" spans="1:13" x14ac:dyDescent="0.35">
      <c r="A2445" s="48"/>
      <c r="B2445" s="17"/>
      <c r="C2445" s="17"/>
      <c r="D2445" s="17"/>
      <c r="E2445" s="17"/>
      <c r="F2445" s="17"/>
      <c r="G2445" s="50"/>
      <c r="H2445" s="32"/>
      <c r="I2445" s="13"/>
      <c r="J2445" s="50"/>
      <c r="K2445" s="50"/>
      <c r="M2445" s="50"/>
    </row>
    <row r="2446" spans="1:13" x14ac:dyDescent="0.35">
      <c r="A2446" s="48"/>
      <c r="B2446" s="17"/>
      <c r="C2446" s="17"/>
      <c r="D2446" s="17"/>
      <c r="E2446" s="17"/>
      <c r="F2446" s="17"/>
      <c r="G2446" s="50"/>
      <c r="H2446" s="32"/>
      <c r="I2446" s="13"/>
      <c r="J2446" s="50"/>
      <c r="K2446" s="50"/>
      <c r="M2446" s="50"/>
    </row>
    <row r="2447" spans="1:13" x14ac:dyDescent="0.35">
      <c r="A2447" s="48"/>
      <c r="B2447" s="17"/>
      <c r="C2447" s="17"/>
      <c r="D2447" s="17"/>
      <c r="E2447" s="17"/>
      <c r="F2447" s="17"/>
      <c r="G2447" s="50"/>
      <c r="H2447" s="32"/>
      <c r="I2447" s="13"/>
      <c r="J2447" s="50"/>
      <c r="K2447" s="50"/>
      <c r="M2447" s="50"/>
    </row>
    <row r="2448" spans="1:13" x14ac:dyDescent="0.35">
      <c r="A2448" s="48"/>
      <c r="B2448" s="17"/>
      <c r="C2448" s="17"/>
      <c r="D2448" s="17"/>
      <c r="E2448" s="17"/>
      <c r="F2448" s="17"/>
      <c r="G2448" s="50"/>
      <c r="H2448" s="32"/>
      <c r="I2448" s="13"/>
      <c r="J2448" s="50"/>
      <c r="K2448" s="50"/>
      <c r="M2448" s="50"/>
    </row>
    <row r="2449" spans="1:13" x14ac:dyDescent="0.35">
      <c r="A2449" s="48"/>
      <c r="B2449" s="17"/>
      <c r="C2449" s="17"/>
      <c r="D2449" s="17"/>
      <c r="E2449" s="17"/>
      <c r="F2449" s="17"/>
      <c r="G2449" s="50"/>
      <c r="H2449" s="32"/>
      <c r="I2449" s="13"/>
      <c r="J2449" s="50"/>
      <c r="K2449" s="50"/>
      <c r="M2449" s="50"/>
    </row>
    <row r="2450" spans="1:13" x14ac:dyDescent="0.35">
      <c r="A2450" s="48"/>
      <c r="B2450" s="17"/>
      <c r="C2450" s="17"/>
      <c r="D2450" s="17"/>
      <c r="E2450" s="17"/>
      <c r="F2450" s="17"/>
      <c r="G2450" s="50"/>
      <c r="H2450" s="32"/>
      <c r="I2450" s="13"/>
      <c r="J2450" s="50"/>
      <c r="K2450" s="50"/>
      <c r="M2450" s="50"/>
    </row>
    <row r="2451" spans="1:13" x14ac:dyDescent="0.35">
      <c r="A2451" s="48"/>
      <c r="B2451" s="17"/>
      <c r="C2451" s="17"/>
      <c r="D2451" s="17"/>
      <c r="E2451" s="17"/>
      <c r="F2451" s="17"/>
      <c r="G2451" s="50"/>
      <c r="H2451" s="32"/>
      <c r="I2451" s="13"/>
      <c r="J2451" s="50"/>
      <c r="K2451" s="50"/>
      <c r="M2451" s="50"/>
    </row>
    <row r="2452" spans="1:13" x14ac:dyDescent="0.35">
      <c r="A2452" s="48"/>
      <c r="B2452" s="17"/>
      <c r="C2452" s="17"/>
      <c r="D2452" s="17"/>
      <c r="E2452" s="17"/>
      <c r="F2452" s="17"/>
      <c r="G2452" s="50"/>
      <c r="H2452" s="32"/>
      <c r="I2452" s="13"/>
      <c r="J2452" s="50"/>
      <c r="K2452" s="50"/>
      <c r="M2452" s="50"/>
    </row>
    <row r="2453" spans="1:13" x14ac:dyDescent="0.35">
      <c r="A2453" s="48"/>
      <c r="B2453" s="17"/>
      <c r="C2453" s="17"/>
      <c r="D2453" s="17"/>
      <c r="E2453" s="17"/>
      <c r="F2453" s="17"/>
      <c r="G2453" s="50"/>
      <c r="H2453" s="32"/>
      <c r="I2453" s="13"/>
      <c r="J2453" s="50"/>
      <c r="K2453" s="50"/>
      <c r="M2453" s="50"/>
    </row>
    <row r="2454" spans="1:13" x14ac:dyDescent="0.35">
      <c r="A2454" s="48"/>
      <c r="B2454" s="17"/>
      <c r="C2454" s="17"/>
      <c r="D2454" s="17"/>
      <c r="E2454" s="17"/>
      <c r="F2454" s="17"/>
      <c r="G2454" s="50"/>
      <c r="H2454" s="32"/>
      <c r="I2454" s="13"/>
      <c r="J2454" s="50"/>
      <c r="K2454" s="50"/>
      <c r="M2454" s="50"/>
    </row>
    <row r="2455" spans="1:13" x14ac:dyDescent="0.35">
      <c r="A2455" s="48"/>
      <c r="B2455" s="17"/>
      <c r="C2455" s="17"/>
      <c r="D2455" s="17"/>
      <c r="E2455" s="17"/>
      <c r="F2455" s="17"/>
      <c r="G2455" s="50"/>
      <c r="H2455" s="32"/>
      <c r="I2455" s="13"/>
      <c r="J2455" s="50"/>
      <c r="K2455" s="50"/>
      <c r="M2455" s="50"/>
    </row>
    <row r="2456" spans="1:13" x14ac:dyDescent="0.35">
      <c r="A2456" s="48"/>
      <c r="B2456" s="17"/>
      <c r="C2456" s="17"/>
      <c r="D2456" s="17"/>
      <c r="E2456" s="17"/>
      <c r="F2456" s="17"/>
      <c r="G2456" s="50"/>
      <c r="H2456" s="32"/>
      <c r="I2456" s="13"/>
      <c r="J2456" s="50"/>
      <c r="K2456" s="50"/>
      <c r="M2456" s="50"/>
    </row>
    <row r="2457" spans="1:13" x14ac:dyDescent="0.35">
      <c r="A2457" s="48"/>
      <c r="B2457" s="17"/>
      <c r="C2457" s="17"/>
      <c r="D2457" s="17"/>
      <c r="E2457" s="17"/>
      <c r="F2457" s="17"/>
      <c r="G2457" s="50"/>
      <c r="H2457" s="32"/>
      <c r="I2457" s="13"/>
      <c r="J2457" s="50"/>
      <c r="K2457" s="50"/>
      <c r="M2457" s="50"/>
    </row>
    <row r="2458" spans="1:13" x14ac:dyDescent="0.35">
      <c r="A2458" s="48"/>
      <c r="B2458" s="17"/>
      <c r="C2458" s="17"/>
      <c r="D2458" s="17"/>
      <c r="E2458" s="17"/>
      <c r="F2458" s="17"/>
      <c r="G2458" s="50"/>
      <c r="H2458" s="32"/>
      <c r="I2458" s="13"/>
      <c r="J2458" s="50"/>
      <c r="K2458" s="50"/>
      <c r="M2458" s="50"/>
    </row>
    <row r="2459" spans="1:13" x14ac:dyDescent="0.35">
      <c r="A2459" s="48"/>
      <c r="B2459" s="17"/>
      <c r="C2459" s="17"/>
      <c r="D2459" s="17"/>
      <c r="E2459" s="17"/>
      <c r="F2459" s="17"/>
      <c r="G2459" s="50"/>
      <c r="H2459" s="32"/>
      <c r="I2459" s="13"/>
      <c r="J2459" s="50"/>
      <c r="K2459" s="50"/>
      <c r="M2459" s="50"/>
    </row>
    <row r="2460" spans="1:13" x14ac:dyDescent="0.35">
      <c r="A2460" s="48"/>
      <c r="B2460" s="17"/>
      <c r="C2460" s="17"/>
      <c r="D2460" s="17"/>
      <c r="E2460" s="17"/>
      <c r="F2460" s="17"/>
      <c r="G2460" s="50"/>
      <c r="H2460" s="32"/>
      <c r="I2460" s="13"/>
      <c r="J2460" s="50"/>
      <c r="K2460" s="50"/>
      <c r="M2460" s="50"/>
    </row>
    <row r="2461" spans="1:13" x14ac:dyDescent="0.35">
      <c r="A2461" s="48"/>
      <c r="B2461" s="17"/>
      <c r="C2461" s="17"/>
      <c r="D2461" s="17"/>
      <c r="E2461" s="17"/>
      <c r="F2461" s="17"/>
      <c r="G2461" s="50"/>
      <c r="H2461" s="32"/>
      <c r="I2461" s="13"/>
      <c r="J2461" s="50"/>
      <c r="K2461" s="50"/>
      <c r="M2461" s="50"/>
    </row>
    <row r="2462" spans="1:13" x14ac:dyDescent="0.35">
      <c r="A2462" s="48"/>
      <c r="B2462" s="17"/>
      <c r="C2462" s="17"/>
      <c r="D2462" s="17"/>
      <c r="E2462" s="17"/>
      <c r="F2462" s="17"/>
      <c r="G2462" s="50"/>
      <c r="H2462" s="32"/>
      <c r="I2462" s="13"/>
      <c r="J2462" s="50"/>
      <c r="K2462" s="50"/>
      <c r="M2462" s="50"/>
    </row>
    <row r="2463" spans="1:13" x14ac:dyDescent="0.35">
      <c r="A2463" s="48"/>
      <c r="B2463" s="17"/>
      <c r="C2463" s="17"/>
      <c r="D2463" s="17"/>
      <c r="E2463" s="17"/>
      <c r="F2463" s="17"/>
      <c r="G2463" s="50"/>
      <c r="H2463" s="32"/>
      <c r="I2463" s="13"/>
      <c r="J2463" s="50"/>
      <c r="K2463" s="50"/>
      <c r="M2463" s="50"/>
    </row>
    <row r="2464" spans="1:13" x14ac:dyDescent="0.35">
      <c r="A2464" s="48"/>
      <c r="B2464" s="17"/>
      <c r="C2464" s="17"/>
      <c r="D2464" s="17"/>
      <c r="E2464" s="17"/>
      <c r="F2464" s="17"/>
      <c r="G2464" s="50"/>
      <c r="H2464" s="32"/>
      <c r="I2464" s="13"/>
      <c r="J2464" s="50"/>
      <c r="K2464" s="50"/>
      <c r="M2464" s="50"/>
    </row>
    <row r="2465" spans="1:13" x14ac:dyDescent="0.35">
      <c r="A2465" s="48"/>
      <c r="B2465" s="17"/>
      <c r="C2465" s="17"/>
      <c r="D2465" s="17"/>
      <c r="E2465" s="17"/>
      <c r="F2465" s="17"/>
      <c r="G2465" s="50"/>
      <c r="H2465" s="32"/>
      <c r="I2465" s="13"/>
      <c r="J2465" s="50"/>
      <c r="K2465" s="50"/>
      <c r="M2465" s="50"/>
    </row>
    <row r="2466" spans="1:13" x14ac:dyDescent="0.35">
      <c r="A2466" s="48"/>
      <c r="B2466" s="17"/>
      <c r="C2466" s="17"/>
      <c r="D2466" s="17"/>
      <c r="E2466" s="17"/>
      <c r="F2466" s="17"/>
      <c r="G2466" s="50"/>
      <c r="H2466" s="32"/>
      <c r="I2466" s="13"/>
      <c r="J2466" s="50"/>
      <c r="K2466" s="50"/>
      <c r="M2466" s="50"/>
    </row>
    <row r="2467" spans="1:13" x14ac:dyDescent="0.35">
      <c r="A2467" s="48"/>
      <c r="B2467" s="17"/>
      <c r="C2467" s="17"/>
      <c r="D2467" s="17"/>
      <c r="E2467" s="17"/>
      <c r="F2467" s="17"/>
      <c r="G2467" s="50"/>
      <c r="H2467" s="32"/>
      <c r="I2467" s="13"/>
      <c r="J2467" s="50"/>
      <c r="K2467" s="50"/>
      <c r="M2467" s="50"/>
    </row>
    <row r="2468" spans="1:13" x14ac:dyDescent="0.35">
      <c r="A2468" s="48"/>
      <c r="B2468" s="17"/>
      <c r="C2468" s="17"/>
      <c r="D2468" s="17"/>
      <c r="E2468" s="17"/>
      <c r="F2468" s="17"/>
      <c r="G2468" s="50"/>
      <c r="H2468" s="32"/>
      <c r="I2468" s="13"/>
      <c r="J2468" s="50"/>
      <c r="K2468" s="50"/>
      <c r="M2468" s="50"/>
    </row>
    <row r="2469" spans="1:13" x14ac:dyDescent="0.35">
      <c r="A2469" s="48"/>
      <c r="B2469" s="17"/>
      <c r="C2469" s="17"/>
      <c r="D2469" s="17"/>
      <c r="E2469" s="17"/>
      <c r="F2469" s="17"/>
      <c r="G2469" s="50"/>
      <c r="H2469" s="32"/>
      <c r="I2469" s="13"/>
      <c r="J2469" s="50"/>
      <c r="K2469" s="50"/>
      <c r="M2469" s="50"/>
    </row>
    <row r="2470" spans="1:13" x14ac:dyDescent="0.35">
      <c r="A2470" s="48"/>
      <c r="B2470" s="17"/>
      <c r="C2470" s="17"/>
      <c r="D2470" s="17"/>
      <c r="E2470" s="17"/>
      <c r="F2470" s="17"/>
      <c r="G2470" s="50"/>
      <c r="H2470" s="32"/>
      <c r="I2470" s="13"/>
      <c r="J2470" s="50"/>
      <c r="K2470" s="50"/>
      <c r="M2470" s="50"/>
    </row>
    <row r="2471" spans="1:13" x14ac:dyDescent="0.35">
      <c r="A2471" s="48"/>
      <c r="B2471" s="17"/>
      <c r="C2471" s="17"/>
      <c r="D2471" s="17"/>
      <c r="E2471" s="17"/>
      <c r="F2471" s="17"/>
      <c r="G2471" s="50"/>
      <c r="H2471" s="32"/>
      <c r="I2471" s="13"/>
      <c r="J2471" s="50"/>
      <c r="K2471" s="50"/>
      <c r="M2471" s="50"/>
    </row>
    <row r="2472" spans="1:13" x14ac:dyDescent="0.35">
      <c r="A2472" s="48"/>
      <c r="B2472" s="17"/>
      <c r="C2472" s="17"/>
      <c r="D2472" s="17"/>
      <c r="E2472" s="17"/>
      <c r="F2472" s="17"/>
      <c r="G2472" s="50"/>
      <c r="H2472" s="32"/>
      <c r="I2472" s="13"/>
      <c r="J2472" s="50"/>
      <c r="K2472" s="50"/>
      <c r="M2472" s="50"/>
    </row>
    <row r="2473" spans="1:13" x14ac:dyDescent="0.35">
      <c r="A2473" s="48"/>
      <c r="B2473" s="17"/>
      <c r="C2473" s="17"/>
      <c r="D2473" s="17"/>
      <c r="E2473" s="17"/>
      <c r="F2473" s="17"/>
      <c r="G2473" s="50"/>
      <c r="H2473" s="32"/>
      <c r="I2473" s="13"/>
      <c r="J2473" s="50"/>
      <c r="K2473" s="50"/>
      <c r="M2473" s="50"/>
    </row>
    <row r="2474" spans="1:13" x14ac:dyDescent="0.35">
      <c r="A2474" s="48"/>
      <c r="B2474" s="17"/>
      <c r="C2474" s="17"/>
      <c r="D2474" s="17"/>
      <c r="E2474" s="17"/>
      <c r="F2474" s="17"/>
      <c r="G2474" s="50"/>
      <c r="H2474" s="32"/>
      <c r="I2474" s="13"/>
      <c r="J2474" s="50"/>
      <c r="K2474" s="50"/>
      <c r="M2474" s="50"/>
    </row>
    <row r="2475" spans="1:13" x14ac:dyDescent="0.35">
      <c r="A2475" s="48"/>
      <c r="B2475" s="17"/>
      <c r="C2475" s="17"/>
      <c r="D2475" s="17"/>
      <c r="E2475" s="17"/>
      <c r="F2475" s="17"/>
      <c r="G2475" s="50"/>
      <c r="H2475" s="32"/>
      <c r="I2475" s="13"/>
      <c r="J2475" s="50"/>
      <c r="K2475" s="50"/>
      <c r="M2475" s="50"/>
    </row>
    <row r="2476" spans="1:13" x14ac:dyDescent="0.35">
      <c r="A2476" s="48"/>
      <c r="B2476" s="17"/>
      <c r="C2476" s="17"/>
      <c r="D2476" s="17"/>
      <c r="E2476" s="17"/>
      <c r="F2476" s="17"/>
      <c r="G2476" s="50"/>
      <c r="H2476" s="32"/>
      <c r="I2476" s="13"/>
      <c r="J2476" s="50"/>
      <c r="K2476" s="50"/>
      <c r="M2476" s="50"/>
    </row>
    <row r="2477" spans="1:13" x14ac:dyDescent="0.35">
      <c r="A2477" s="48"/>
      <c r="B2477" s="17"/>
      <c r="C2477" s="17"/>
      <c r="D2477" s="17"/>
      <c r="E2477" s="17"/>
      <c r="F2477" s="17"/>
      <c r="G2477" s="50"/>
      <c r="H2477" s="32"/>
      <c r="I2477" s="13"/>
      <c r="J2477" s="50"/>
      <c r="K2477" s="50"/>
      <c r="M2477" s="50"/>
    </row>
    <row r="2478" spans="1:13" x14ac:dyDescent="0.35">
      <c r="A2478" s="48"/>
      <c r="B2478" s="17"/>
      <c r="C2478" s="17"/>
      <c r="D2478" s="17"/>
      <c r="E2478" s="17"/>
      <c r="F2478" s="17"/>
      <c r="G2478" s="50"/>
      <c r="H2478" s="32"/>
      <c r="I2478" s="13"/>
      <c r="J2478" s="50"/>
      <c r="K2478" s="50"/>
      <c r="M2478" s="50"/>
    </row>
    <row r="2479" spans="1:13" x14ac:dyDescent="0.35">
      <c r="A2479" s="48"/>
      <c r="B2479" s="17"/>
      <c r="C2479" s="17"/>
      <c r="D2479" s="17"/>
      <c r="E2479" s="17"/>
      <c r="F2479" s="17"/>
      <c r="G2479" s="50"/>
      <c r="H2479" s="32"/>
      <c r="I2479" s="13"/>
      <c r="J2479" s="50"/>
      <c r="K2479" s="50"/>
      <c r="M2479" s="50"/>
    </row>
    <row r="2480" spans="1:13" x14ac:dyDescent="0.35">
      <c r="A2480" s="48"/>
      <c r="B2480" s="17"/>
      <c r="C2480" s="17"/>
      <c r="D2480" s="17"/>
      <c r="E2480" s="17"/>
      <c r="F2480" s="17"/>
      <c r="G2480" s="50"/>
      <c r="H2480" s="32"/>
      <c r="I2480" s="13"/>
      <c r="J2480" s="50"/>
      <c r="K2480" s="50"/>
      <c r="M2480" s="50"/>
    </row>
    <row r="2481" spans="1:13" x14ac:dyDescent="0.35">
      <c r="A2481" s="48"/>
      <c r="B2481" s="17"/>
      <c r="C2481" s="17"/>
      <c r="D2481" s="17"/>
      <c r="E2481" s="17"/>
      <c r="F2481" s="17"/>
      <c r="G2481" s="50"/>
      <c r="H2481" s="32"/>
      <c r="I2481" s="13"/>
      <c r="J2481" s="50"/>
      <c r="K2481" s="50"/>
      <c r="M2481" s="50"/>
    </row>
    <row r="2482" spans="1:13" x14ac:dyDescent="0.35">
      <c r="A2482" s="48"/>
      <c r="B2482" s="17"/>
      <c r="C2482" s="17"/>
      <c r="D2482" s="17"/>
      <c r="E2482" s="17"/>
      <c r="F2482" s="17"/>
      <c r="G2482" s="50"/>
      <c r="H2482" s="32"/>
      <c r="I2482" s="13"/>
      <c r="J2482" s="50"/>
      <c r="K2482" s="50"/>
      <c r="M2482" s="50"/>
    </row>
    <row r="2483" spans="1:13" x14ac:dyDescent="0.35">
      <c r="A2483" s="48"/>
      <c r="B2483" s="17"/>
      <c r="C2483" s="17"/>
      <c r="D2483" s="17"/>
      <c r="E2483" s="17"/>
      <c r="F2483" s="17"/>
      <c r="G2483" s="50"/>
      <c r="H2483" s="32"/>
      <c r="I2483" s="13"/>
      <c r="J2483" s="50"/>
      <c r="K2483" s="50"/>
      <c r="M2483" s="50"/>
    </row>
    <row r="2484" spans="1:13" x14ac:dyDescent="0.35">
      <c r="A2484" s="48"/>
      <c r="B2484" s="17"/>
      <c r="C2484" s="17"/>
      <c r="D2484" s="17"/>
      <c r="E2484" s="17"/>
      <c r="F2484" s="17"/>
      <c r="G2484" s="50"/>
      <c r="H2484" s="32"/>
      <c r="I2484" s="13"/>
      <c r="J2484" s="50"/>
      <c r="K2484" s="50"/>
      <c r="M2484" s="50"/>
    </row>
    <row r="2485" spans="1:13" x14ac:dyDescent="0.35">
      <c r="A2485" s="48"/>
      <c r="B2485" s="17"/>
      <c r="C2485" s="17"/>
      <c r="D2485" s="17"/>
      <c r="E2485" s="17"/>
      <c r="F2485" s="17"/>
      <c r="G2485" s="50"/>
      <c r="H2485" s="32"/>
      <c r="I2485" s="13"/>
      <c r="J2485" s="50"/>
      <c r="K2485" s="50"/>
      <c r="M2485" s="50"/>
    </row>
    <row r="2486" spans="1:13" x14ac:dyDescent="0.35">
      <c r="A2486" s="48"/>
      <c r="B2486" s="17"/>
      <c r="C2486" s="17"/>
      <c r="D2486" s="17"/>
      <c r="E2486" s="17"/>
      <c r="F2486" s="17"/>
      <c r="G2486" s="50"/>
      <c r="H2486" s="32"/>
      <c r="I2486" s="13"/>
      <c r="J2486" s="50"/>
      <c r="K2486" s="50"/>
      <c r="M2486" s="50"/>
    </row>
    <row r="2487" spans="1:13" x14ac:dyDescent="0.35">
      <c r="A2487" s="48"/>
      <c r="B2487" s="17"/>
      <c r="C2487" s="17"/>
      <c r="D2487" s="17"/>
      <c r="E2487" s="17"/>
      <c r="F2487" s="17"/>
      <c r="G2487" s="50"/>
      <c r="H2487" s="32"/>
      <c r="I2487" s="13"/>
      <c r="J2487" s="50"/>
      <c r="K2487" s="50"/>
      <c r="M2487" s="50"/>
    </row>
    <row r="2488" spans="1:13" x14ac:dyDescent="0.35">
      <c r="A2488" s="48"/>
      <c r="B2488" s="17"/>
      <c r="C2488" s="17"/>
      <c r="D2488" s="17"/>
      <c r="E2488" s="17"/>
      <c r="F2488" s="17"/>
      <c r="G2488" s="50"/>
      <c r="H2488" s="32"/>
      <c r="I2488" s="13"/>
      <c r="J2488" s="50"/>
      <c r="K2488" s="50"/>
      <c r="M2488" s="50"/>
    </row>
    <row r="2489" spans="1:13" x14ac:dyDescent="0.35">
      <c r="A2489" s="48"/>
      <c r="B2489" s="17"/>
      <c r="C2489" s="17"/>
      <c r="D2489" s="17"/>
      <c r="E2489" s="17"/>
      <c r="F2489" s="17"/>
      <c r="G2489" s="50"/>
      <c r="H2489" s="32"/>
      <c r="I2489" s="13"/>
      <c r="J2489" s="50"/>
      <c r="K2489" s="50"/>
      <c r="M2489" s="50"/>
    </row>
    <row r="2490" spans="1:13" x14ac:dyDescent="0.35">
      <c r="A2490" s="48"/>
      <c r="B2490" s="17"/>
      <c r="C2490" s="17"/>
      <c r="D2490" s="17"/>
      <c r="E2490" s="17"/>
      <c r="F2490" s="17"/>
      <c r="G2490" s="50"/>
      <c r="H2490" s="32"/>
      <c r="I2490" s="13"/>
      <c r="J2490" s="50"/>
      <c r="K2490" s="50"/>
      <c r="M2490" s="50"/>
    </row>
    <row r="2491" spans="1:13" x14ac:dyDescent="0.35">
      <c r="A2491" s="48"/>
      <c r="B2491" s="17"/>
      <c r="C2491" s="17"/>
      <c r="D2491" s="17"/>
      <c r="E2491" s="17"/>
      <c r="F2491" s="17"/>
      <c r="G2491" s="50"/>
      <c r="H2491" s="32"/>
      <c r="I2491" s="13"/>
      <c r="J2491" s="50"/>
      <c r="K2491" s="50"/>
      <c r="M2491" s="50"/>
    </row>
    <row r="2492" spans="1:13" x14ac:dyDescent="0.35">
      <c r="A2492" s="48"/>
      <c r="B2492" s="17"/>
      <c r="C2492" s="17"/>
      <c r="D2492" s="17"/>
      <c r="E2492" s="17"/>
      <c r="F2492" s="17"/>
      <c r="G2492" s="50"/>
      <c r="H2492" s="32"/>
      <c r="I2492" s="13"/>
      <c r="J2492" s="50"/>
      <c r="K2492" s="50"/>
      <c r="M2492" s="50"/>
    </row>
    <row r="2493" spans="1:13" x14ac:dyDescent="0.35">
      <c r="A2493" s="48"/>
      <c r="B2493" s="17"/>
      <c r="C2493" s="17"/>
      <c r="D2493" s="17"/>
      <c r="E2493" s="17"/>
      <c r="F2493" s="17"/>
      <c r="G2493" s="50"/>
      <c r="H2493" s="32"/>
      <c r="I2493" s="13"/>
      <c r="J2493" s="50"/>
      <c r="K2493" s="50"/>
      <c r="M2493" s="50"/>
    </row>
    <row r="2494" spans="1:13" x14ac:dyDescent="0.35">
      <c r="A2494" s="48"/>
      <c r="B2494" s="17"/>
      <c r="C2494" s="17"/>
      <c r="D2494" s="17"/>
      <c r="E2494" s="17"/>
      <c r="F2494" s="17"/>
      <c r="G2494" s="50"/>
      <c r="H2494" s="32"/>
      <c r="I2494" s="13"/>
      <c r="J2494" s="50"/>
      <c r="K2494" s="50"/>
      <c r="M2494" s="50"/>
    </row>
    <row r="2495" spans="1:13" x14ac:dyDescent="0.35">
      <c r="A2495" s="48"/>
      <c r="B2495" s="17"/>
      <c r="C2495" s="17"/>
      <c r="D2495" s="17"/>
      <c r="E2495" s="17"/>
      <c r="F2495" s="17"/>
      <c r="G2495" s="50"/>
      <c r="H2495" s="32"/>
      <c r="I2495" s="13"/>
      <c r="J2495" s="50"/>
      <c r="K2495" s="50"/>
      <c r="M2495" s="50"/>
    </row>
    <row r="2496" spans="1:13" x14ac:dyDescent="0.35">
      <c r="A2496" s="48"/>
      <c r="B2496" s="17"/>
      <c r="C2496" s="17"/>
      <c r="D2496" s="17"/>
      <c r="E2496" s="17"/>
      <c r="F2496" s="17"/>
      <c r="G2496" s="50"/>
      <c r="H2496" s="32"/>
      <c r="I2496" s="13"/>
      <c r="J2496" s="50"/>
      <c r="K2496" s="50"/>
      <c r="M2496" s="50"/>
    </row>
    <row r="2497" spans="1:13" x14ac:dyDescent="0.35">
      <c r="A2497" s="48"/>
      <c r="B2497" s="17"/>
      <c r="C2497" s="17"/>
      <c r="D2497" s="17"/>
      <c r="E2497" s="17"/>
      <c r="F2497" s="17"/>
      <c r="G2497" s="50"/>
      <c r="H2497" s="32"/>
      <c r="I2497" s="13"/>
      <c r="J2497" s="50"/>
      <c r="K2497" s="50"/>
      <c r="M2497" s="50"/>
    </row>
    <row r="2498" spans="1:13" x14ac:dyDescent="0.35">
      <c r="A2498" s="48"/>
      <c r="B2498" s="17"/>
      <c r="C2498" s="17"/>
      <c r="D2498" s="17"/>
      <c r="E2498" s="17"/>
      <c r="F2498" s="17"/>
      <c r="G2498" s="50"/>
      <c r="H2498" s="32"/>
      <c r="I2498" s="13"/>
      <c r="J2498" s="50"/>
      <c r="K2498" s="50"/>
      <c r="M2498" s="50"/>
    </row>
    <row r="2499" spans="1:13" x14ac:dyDescent="0.35">
      <c r="A2499" s="48"/>
      <c r="B2499" s="17"/>
      <c r="C2499" s="17"/>
      <c r="D2499" s="17"/>
      <c r="E2499" s="17"/>
      <c r="F2499" s="17"/>
      <c r="G2499" s="50"/>
      <c r="H2499" s="32"/>
      <c r="I2499" s="13"/>
      <c r="J2499" s="50"/>
      <c r="K2499" s="50"/>
      <c r="M2499" s="50"/>
    </row>
    <row r="2500" spans="1:13" x14ac:dyDescent="0.35">
      <c r="A2500" s="48"/>
      <c r="B2500" s="17"/>
      <c r="C2500" s="17"/>
      <c r="D2500" s="17"/>
      <c r="E2500" s="17"/>
      <c r="F2500" s="17"/>
      <c r="G2500" s="50"/>
      <c r="H2500" s="32"/>
      <c r="I2500" s="13"/>
      <c r="J2500" s="50"/>
      <c r="K2500" s="50"/>
      <c r="M2500" s="50"/>
    </row>
    <row r="2501" spans="1:13" x14ac:dyDescent="0.35">
      <c r="A2501" s="48"/>
      <c r="B2501" s="17"/>
      <c r="C2501" s="17"/>
      <c r="D2501" s="17"/>
      <c r="E2501" s="17"/>
      <c r="F2501" s="17"/>
      <c r="G2501" s="50"/>
      <c r="H2501" s="32"/>
      <c r="I2501" s="13"/>
      <c r="J2501" s="50"/>
      <c r="K2501" s="50"/>
      <c r="M2501" s="50"/>
    </row>
    <row r="2502" spans="1:13" x14ac:dyDescent="0.35">
      <c r="A2502" s="48"/>
      <c r="B2502" s="17"/>
      <c r="C2502" s="17"/>
      <c r="D2502" s="17"/>
      <c r="E2502" s="17"/>
      <c r="F2502" s="17"/>
      <c r="G2502" s="50"/>
      <c r="H2502" s="32"/>
      <c r="I2502" s="13"/>
      <c r="J2502" s="50"/>
      <c r="K2502" s="50"/>
      <c r="M2502" s="50"/>
    </row>
    <row r="2503" spans="1:13" x14ac:dyDescent="0.35">
      <c r="A2503" s="48"/>
      <c r="B2503" s="17"/>
      <c r="C2503" s="17"/>
      <c r="D2503" s="17"/>
      <c r="E2503" s="17"/>
      <c r="F2503" s="17"/>
      <c r="G2503" s="50"/>
      <c r="H2503" s="32"/>
      <c r="I2503" s="13"/>
      <c r="J2503" s="50"/>
      <c r="K2503" s="50"/>
      <c r="M2503" s="50"/>
    </row>
    <row r="2504" spans="1:13" x14ac:dyDescent="0.35">
      <c r="A2504" s="48"/>
      <c r="B2504" s="17"/>
      <c r="C2504" s="17"/>
      <c r="D2504" s="17"/>
      <c r="E2504" s="17"/>
      <c r="F2504" s="17"/>
      <c r="G2504" s="50"/>
      <c r="H2504" s="32"/>
      <c r="I2504" s="13"/>
      <c r="J2504" s="50"/>
      <c r="K2504" s="50"/>
      <c r="M2504" s="50"/>
    </row>
    <row r="2505" spans="1:13" x14ac:dyDescent="0.35">
      <c r="A2505" s="48"/>
      <c r="B2505" s="17"/>
      <c r="C2505" s="17"/>
      <c r="D2505" s="17"/>
      <c r="E2505" s="17"/>
      <c r="F2505" s="17"/>
      <c r="G2505" s="50"/>
      <c r="H2505" s="32"/>
      <c r="I2505" s="13"/>
      <c r="J2505" s="50"/>
      <c r="K2505" s="50"/>
      <c r="M2505" s="50"/>
    </row>
    <row r="2506" spans="1:13" x14ac:dyDescent="0.35">
      <c r="A2506" s="48"/>
      <c r="B2506" s="17"/>
      <c r="C2506" s="17"/>
      <c r="D2506" s="17"/>
      <c r="E2506" s="17"/>
      <c r="F2506" s="17"/>
      <c r="G2506" s="50"/>
      <c r="H2506" s="32"/>
      <c r="I2506" s="13"/>
      <c r="J2506" s="50"/>
      <c r="K2506" s="50"/>
      <c r="M2506" s="50"/>
    </row>
    <row r="2507" spans="1:13" x14ac:dyDescent="0.35">
      <c r="A2507" s="48"/>
      <c r="B2507" s="17"/>
      <c r="C2507" s="17"/>
      <c r="D2507" s="17"/>
      <c r="E2507" s="17"/>
      <c r="F2507" s="17"/>
      <c r="G2507" s="50"/>
      <c r="H2507" s="32"/>
      <c r="I2507" s="13"/>
      <c r="J2507" s="50"/>
      <c r="K2507" s="50"/>
      <c r="M2507" s="50"/>
    </row>
    <row r="2508" spans="1:13" x14ac:dyDescent="0.35">
      <c r="A2508" s="48"/>
      <c r="B2508" s="17"/>
      <c r="C2508" s="17"/>
      <c r="D2508" s="17"/>
      <c r="E2508" s="17"/>
      <c r="F2508" s="17"/>
      <c r="G2508" s="50"/>
      <c r="H2508" s="32"/>
      <c r="I2508" s="13"/>
      <c r="J2508" s="50"/>
      <c r="K2508" s="50"/>
      <c r="M2508" s="50"/>
    </row>
    <row r="2509" spans="1:13" x14ac:dyDescent="0.35">
      <c r="A2509" s="48"/>
      <c r="B2509" s="17"/>
      <c r="C2509" s="17"/>
      <c r="D2509" s="17"/>
      <c r="E2509" s="17"/>
      <c r="F2509" s="17"/>
      <c r="G2509" s="50"/>
      <c r="H2509" s="32"/>
      <c r="I2509" s="13"/>
      <c r="J2509" s="50"/>
      <c r="K2509" s="50"/>
      <c r="M2509" s="50"/>
    </row>
    <row r="2510" spans="1:13" x14ac:dyDescent="0.35">
      <c r="A2510" s="48"/>
      <c r="B2510" s="17"/>
      <c r="C2510" s="17"/>
      <c r="D2510" s="17"/>
      <c r="E2510" s="17"/>
      <c r="F2510" s="17"/>
      <c r="G2510" s="50"/>
      <c r="H2510" s="32"/>
      <c r="I2510" s="13"/>
      <c r="J2510" s="50"/>
      <c r="K2510" s="50"/>
      <c r="M2510" s="50"/>
    </row>
    <row r="2511" spans="1:13" x14ac:dyDescent="0.35">
      <c r="A2511" s="48"/>
      <c r="B2511" s="17"/>
      <c r="C2511" s="17"/>
      <c r="D2511" s="17"/>
      <c r="E2511" s="17"/>
      <c r="F2511" s="17"/>
      <c r="G2511" s="50"/>
      <c r="H2511" s="32"/>
      <c r="I2511" s="13"/>
      <c r="J2511" s="50"/>
      <c r="K2511" s="50"/>
      <c r="M2511" s="50"/>
    </row>
    <row r="2512" spans="1:13" x14ac:dyDescent="0.35">
      <c r="A2512" s="48"/>
      <c r="B2512" s="17"/>
      <c r="C2512" s="17"/>
      <c r="D2512" s="17"/>
      <c r="E2512" s="17"/>
      <c r="F2512" s="17"/>
      <c r="G2512" s="50"/>
      <c r="H2512" s="32"/>
      <c r="I2512" s="13"/>
      <c r="J2512" s="50"/>
      <c r="K2512" s="50"/>
      <c r="M2512" s="50"/>
    </row>
    <row r="2513" spans="1:13" x14ac:dyDescent="0.35">
      <c r="A2513" s="48"/>
      <c r="B2513" s="17"/>
      <c r="C2513" s="17"/>
      <c r="D2513" s="17"/>
      <c r="E2513" s="17"/>
      <c r="F2513" s="17"/>
      <c r="G2513" s="50"/>
      <c r="H2513" s="32"/>
      <c r="I2513" s="13"/>
      <c r="J2513" s="50"/>
      <c r="K2513" s="50"/>
      <c r="M2513" s="50"/>
    </row>
    <row r="2514" spans="1:13" x14ac:dyDescent="0.35">
      <c r="A2514" s="48"/>
      <c r="B2514" s="17"/>
      <c r="C2514" s="17"/>
      <c r="D2514" s="17"/>
      <c r="E2514" s="17"/>
      <c r="F2514" s="17"/>
      <c r="G2514" s="50"/>
      <c r="H2514" s="32"/>
      <c r="I2514" s="13"/>
      <c r="J2514" s="50"/>
      <c r="K2514" s="50"/>
      <c r="M2514" s="50"/>
    </row>
    <row r="2515" spans="1:13" x14ac:dyDescent="0.35">
      <c r="A2515" s="48"/>
      <c r="B2515" s="17"/>
      <c r="C2515" s="17"/>
      <c r="D2515" s="17"/>
      <c r="E2515" s="17"/>
      <c r="F2515" s="17"/>
      <c r="G2515" s="50"/>
      <c r="H2515" s="32"/>
      <c r="I2515" s="13"/>
      <c r="J2515" s="50"/>
      <c r="K2515" s="50"/>
      <c r="M2515" s="50"/>
    </row>
    <row r="2516" spans="1:13" x14ac:dyDescent="0.35">
      <c r="A2516" s="48"/>
      <c r="B2516" s="17"/>
      <c r="C2516" s="17"/>
      <c r="D2516" s="17"/>
      <c r="E2516" s="17"/>
      <c r="F2516" s="17"/>
      <c r="G2516" s="50"/>
      <c r="H2516" s="32"/>
      <c r="I2516" s="13"/>
      <c r="J2516" s="50"/>
      <c r="K2516" s="50"/>
      <c r="M2516" s="50"/>
    </row>
    <row r="2517" spans="1:13" x14ac:dyDescent="0.35">
      <c r="A2517" s="48"/>
      <c r="B2517" s="17"/>
      <c r="C2517" s="17"/>
      <c r="D2517" s="17"/>
      <c r="E2517" s="17"/>
      <c r="F2517" s="17"/>
      <c r="G2517" s="50"/>
      <c r="H2517" s="32"/>
      <c r="I2517" s="13"/>
      <c r="J2517" s="50"/>
      <c r="K2517" s="50"/>
      <c r="M2517" s="50"/>
    </row>
    <row r="2518" spans="1:13" x14ac:dyDescent="0.35">
      <c r="A2518" s="48"/>
      <c r="B2518" s="17"/>
      <c r="C2518" s="17"/>
      <c r="D2518" s="17"/>
      <c r="E2518" s="17"/>
      <c r="F2518" s="17"/>
      <c r="G2518" s="50"/>
      <c r="H2518" s="32"/>
      <c r="I2518" s="13"/>
      <c r="J2518" s="50"/>
      <c r="K2518" s="50"/>
      <c r="M2518" s="50"/>
    </row>
    <row r="2519" spans="1:13" x14ac:dyDescent="0.35">
      <c r="A2519" s="48"/>
      <c r="B2519" s="17"/>
      <c r="C2519" s="17"/>
      <c r="D2519" s="17"/>
      <c r="E2519" s="17"/>
      <c r="F2519" s="17"/>
      <c r="G2519" s="50"/>
      <c r="H2519" s="32"/>
      <c r="I2519" s="13"/>
      <c r="J2519" s="50"/>
      <c r="K2519" s="50"/>
      <c r="M2519" s="50"/>
    </row>
    <row r="2520" spans="1:13" x14ac:dyDescent="0.35">
      <c r="A2520" s="48"/>
      <c r="B2520" s="17"/>
      <c r="C2520" s="17"/>
      <c r="D2520" s="17"/>
      <c r="E2520" s="17"/>
      <c r="F2520" s="17"/>
      <c r="G2520" s="50"/>
      <c r="H2520" s="32"/>
      <c r="I2520" s="13"/>
      <c r="J2520" s="50"/>
      <c r="K2520" s="50"/>
      <c r="M2520" s="50"/>
    </row>
    <row r="2521" spans="1:13" x14ac:dyDescent="0.35">
      <c r="A2521" s="48"/>
      <c r="B2521" s="17"/>
      <c r="C2521" s="17"/>
      <c r="D2521" s="17"/>
      <c r="E2521" s="17"/>
      <c r="F2521" s="17"/>
      <c r="G2521" s="50"/>
      <c r="H2521" s="32"/>
      <c r="I2521" s="13"/>
      <c r="J2521" s="50"/>
      <c r="K2521" s="50"/>
      <c r="M2521" s="50"/>
    </row>
    <row r="2522" spans="1:13" x14ac:dyDescent="0.35">
      <c r="A2522" s="48"/>
      <c r="B2522" s="17"/>
      <c r="C2522" s="17"/>
      <c r="D2522" s="17"/>
      <c r="E2522" s="17"/>
      <c r="F2522" s="17"/>
      <c r="G2522" s="50"/>
      <c r="H2522" s="32"/>
      <c r="I2522" s="13"/>
      <c r="J2522" s="50"/>
      <c r="K2522" s="50"/>
      <c r="M2522" s="50"/>
    </row>
    <row r="2523" spans="1:13" x14ac:dyDescent="0.35">
      <c r="A2523" s="48"/>
      <c r="B2523" s="17"/>
      <c r="C2523" s="17"/>
      <c r="D2523" s="17"/>
      <c r="E2523" s="17"/>
      <c r="F2523" s="17"/>
      <c r="G2523" s="50"/>
      <c r="H2523" s="32"/>
      <c r="I2523" s="13"/>
      <c r="J2523" s="50"/>
      <c r="K2523" s="50"/>
      <c r="M2523" s="50"/>
    </row>
    <row r="2524" spans="1:13" x14ac:dyDescent="0.35">
      <c r="A2524" s="48"/>
      <c r="B2524" s="17"/>
      <c r="C2524" s="17"/>
      <c r="D2524" s="17"/>
      <c r="E2524" s="17"/>
      <c r="F2524" s="17"/>
      <c r="G2524" s="50"/>
      <c r="H2524" s="32"/>
      <c r="I2524" s="13"/>
      <c r="J2524" s="50"/>
      <c r="K2524" s="50"/>
      <c r="M2524" s="50"/>
    </row>
    <row r="2525" spans="1:13" x14ac:dyDescent="0.35">
      <c r="A2525" s="48"/>
      <c r="B2525" s="17"/>
      <c r="C2525" s="17"/>
      <c r="D2525" s="17"/>
      <c r="E2525" s="17"/>
      <c r="F2525" s="17"/>
      <c r="G2525" s="50"/>
      <c r="H2525" s="32"/>
      <c r="I2525" s="13"/>
      <c r="J2525" s="50"/>
      <c r="K2525" s="50"/>
      <c r="M2525" s="50"/>
    </row>
    <row r="2526" spans="1:13" x14ac:dyDescent="0.35">
      <c r="A2526" s="48"/>
      <c r="B2526" s="17"/>
      <c r="C2526" s="17"/>
      <c r="D2526" s="17"/>
      <c r="E2526" s="17"/>
      <c r="F2526" s="17"/>
      <c r="G2526" s="50"/>
      <c r="H2526" s="32"/>
      <c r="I2526" s="13"/>
      <c r="J2526" s="50"/>
      <c r="K2526" s="50"/>
      <c r="M2526" s="50"/>
    </row>
    <row r="2527" spans="1:13" x14ac:dyDescent="0.35">
      <c r="A2527" s="48"/>
      <c r="B2527" s="17"/>
      <c r="C2527" s="17"/>
      <c r="D2527" s="17"/>
      <c r="E2527" s="17"/>
      <c r="F2527" s="17"/>
      <c r="G2527" s="50"/>
      <c r="H2527" s="32"/>
      <c r="I2527" s="13"/>
      <c r="J2527" s="50"/>
      <c r="K2527" s="50"/>
      <c r="M2527" s="50"/>
    </row>
    <row r="2528" spans="1:13" x14ac:dyDescent="0.35">
      <c r="A2528" s="48"/>
      <c r="B2528" s="17"/>
      <c r="C2528" s="17"/>
      <c r="D2528" s="17"/>
      <c r="E2528" s="17"/>
      <c r="F2528" s="17"/>
      <c r="G2528" s="50"/>
      <c r="H2528" s="32"/>
      <c r="I2528" s="13"/>
      <c r="J2528" s="50"/>
      <c r="K2528" s="50"/>
      <c r="M2528" s="50"/>
    </row>
    <row r="2529" spans="1:13" x14ac:dyDescent="0.35">
      <c r="A2529" s="48"/>
      <c r="B2529" s="17"/>
      <c r="C2529" s="17"/>
      <c r="D2529" s="17"/>
      <c r="E2529" s="17"/>
      <c r="F2529" s="17"/>
      <c r="G2529" s="50"/>
      <c r="H2529" s="32"/>
      <c r="I2529" s="13"/>
      <c r="J2529" s="50"/>
      <c r="K2529" s="50"/>
      <c r="M2529" s="50"/>
    </row>
    <row r="2530" spans="1:13" x14ac:dyDescent="0.35">
      <c r="A2530" s="48"/>
      <c r="B2530" s="17"/>
      <c r="C2530" s="17"/>
      <c r="D2530" s="17"/>
      <c r="E2530" s="17"/>
      <c r="F2530" s="17"/>
      <c r="G2530" s="50"/>
      <c r="H2530" s="32"/>
      <c r="I2530" s="13"/>
      <c r="J2530" s="50"/>
      <c r="K2530" s="50"/>
      <c r="M2530" s="50"/>
    </row>
    <row r="2531" spans="1:13" x14ac:dyDescent="0.35">
      <c r="A2531" s="48"/>
      <c r="B2531" s="17"/>
      <c r="C2531" s="17"/>
      <c r="D2531" s="17"/>
      <c r="E2531" s="17"/>
      <c r="F2531" s="17"/>
      <c r="G2531" s="50"/>
      <c r="H2531" s="32"/>
      <c r="I2531" s="13"/>
      <c r="J2531" s="50"/>
      <c r="K2531" s="50"/>
      <c r="M2531" s="50"/>
    </row>
    <row r="2532" spans="1:13" x14ac:dyDescent="0.35">
      <c r="A2532" s="48"/>
      <c r="B2532" s="17"/>
      <c r="C2532" s="17"/>
      <c r="D2532" s="17"/>
      <c r="E2532" s="17"/>
      <c r="F2532" s="17"/>
      <c r="G2532" s="50"/>
      <c r="H2532" s="32"/>
      <c r="I2532" s="13"/>
      <c r="J2532" s="50"/>
      <c r="K2532" s="50"/>
      <c r="M2532" s="50"/>
    </row>
    <row r="2533" spans="1:13" x14ac:dyDescent="0.35">
      <c r="A2533" s="48"/>
      <c r="B2533" s="17"/>
      <c r="C2533" s="17"/>
      <c r="D2533" s="17"/>
      <c r="E2533" s="17"/>
      <c r="F2533" s="17"/>
      <c r="G2533" s="50"/>
      <c r="H2533" s="32"/>
      <c r="I2533" s="13"/>
      <c r="J2533" s="50"/>
      <c r="K2533" s="50"/>
      <c r="M2533" s="50"/>
    </row>
    <row r="2534" spans="1:13" x14ac:dyDescent="0.35">
      <c r="A2534" s="48"/>
      <c r="B2534" s="17"/>
      <c r="C2534" s="17"/>
      <c r="D2534" s="17"/>
      <c r="E2534" s="17"/>
      <c r="F2534" s="17"/>
      <c r="G2534" s="50"/>
      <c r="H2534" s="32"/>
      <c r="I2534" s="13"/>
      <c r="J2534" s="50"/>
      <c r="K2534" s="50"/>
      <c r="M2534" s="50"/>
    </row>
    <row r="2535" spans="1:13" x14ac:dyDescent="0.35">
      <c r="A2535" s="48"/>
      <c r="B2535" s="17"/>
      <c r="C2535" s="17"/>
      <c r="D2535" s="17"/>
      <c r="E2535" s="17"/>
      <c r="F2535" s="17"/>
      <c r="G2535" s="50"/>
      <c r="H2535" s="32"/>
      <c r="I2535" s="13"/>
      <c r="J2535" s="50"/>
      <c r="K2535" s="50"/>
      <c r="M2535" s="50"/>
    </row>
    <row r="2536" spans="1:13" x14ac:dyDescent="0.35">
      <c r="A2536" s="48"/>
      <c r="B2536" s="17"/>
      <c r="C2536" s="17"/>
      <c r="D2536" s="17"/>
      <c r="E2536" s="17"/>
      <c r="F2536" s="17"/>
      <c r="G2536" s="50"/>
      <c r="H2536" s="32"/>
      <c r="I2536" s="13"/>
      <c r="J2536" s="50"/>
      <c r="K2536" s="50"/>
      <c r="M2536" s="50"/>
    </row>
    <row r="2537" spans="1:13" x14ac:dyDescent="0.35">
      <c r="A2537" s="48"/>
      <c r="B2537" s="17"/>
      <c r="C2537" s="17"/>
      <c r="D2537" s="17"/>
      <c r="E2537" s="17"/>
      <c r="F2537" s="17"/>
      <c r="G2537" s="50"/>
      <c r="H2537" s="32"/>
      <c r="I2537" s="13"/>
      <c r="J2537" s="50"/>
      <c r="K2537" s="50"/>
      <c r="M2537" s="50"/>
    </row>
    <row r="2538" spans="1:13" x14ac:dyDescent="0.35">
      <c r="A2538" s="48"/>
      <c r="B2538" s="17"/>
      <c r="C2538" s="17"/>
      <c r="D2538" s="17"/>
      <c r="E2538" s="17"/>
      <c r="F2538" s="17"/>
      <c r="G2538" s="50"/>
      <c r="H2538" s="32"/>
      <c r="I2538" s="13"/>
      <c r="J2538" s="50"/>
      <c r="K2538" s="50"/>
      <c r="M2538" s="50"/>
    </row>
    <row r="2539" spans="1:13" x14ac:dyDescent="0.35">
      <c r="A2539" s="48"/>
      <c r="B2539" s="17"/>
      <c r="C2539" s="17"/>
      <c r="D2539" s="17"/>
      <c r="E2539" s="17"/>
      <c r="F2539" s="17"/>
      <c r="G2539" s="50"/>
      <c r="H2539" s="32"/>
      <c r="I2539" s="13"/>
      <c r="J2539" s="50"/>
      <c r="K2539" s="50"/>
      <c r="M2539" s="50"/>
    </row>
    <row r="2540" spans="1:13" x14ac:dyDescent="0.35">
      <c r="A2540" s="48"/>
      <c r="B2540" s="17"/>
      <c r="C2540" s="17"/>
      <c r="D2540" s="17"/>
      <c r="E2540" s="17"/>
      <c r="F2540" s="17"/>
      <c r="G2540" s="50"/>
      <c r="H2540" s="32"/>
      <c r="I2540" s="13"/>
      <c r="J2540" s="50"/>
      <c r="K2540" s="50"/>
      <c r="M2540" s="50"/>
    </row>
    <row r="2541" spans="1:13" x14ac:dyDescent="0.35">
      <c r="A2541" s="48"/>
      <c r="B2541" s="17"/>
      <c r="C2541" s="17"/>
      <c r="D2541" s="17"/>
      <c r="E2541" s="17"/>
      <c r="F2541" s="17"/>
      <c r="G2541" s="50"/>
      <c r="H2541" s="32"/>
      <c r="I2541" s="13"/>
      <c r="J2541" s="50"/>
      <c r="K2541" s="50"/>
      <c r="M2541" s="50"/>
    </row>
    <row r="2542" spans="1:13" x14ac:dyDescent="0.35">
      <c r="A2542" s="48"/>
      <c r="B2542" s="17"/>
      <c r="C2542" s="17"/>
      <c r="D2542" s="17"/>
      <c r="E2542" s="17"/>
      <c r="F2542" s="17"/>
      <c r="G2542" s="50"/>
      <c r="H2542" s="32"/>
      <c r="I2542" s="13"/>
      <c r="J2542" s="50"/>
      <c r="K2542" s="50"/>
      <c r="M2542" s="50"/>
    </row>
    <row r="2543" spans="1:13" x14ac:dyDescent="0.35">
      <c r="A2543" s="48"/>
      <c r="B2543" s="17"/>
      <c r="C2543" s="17"/>
      <c r="D2543" s="17"/>
      <c r="E2543" s="17"/>
      <c r="F2543" s="17"/>
      <c r="G2543" s="50"/>
      <c r="H2543" s="32"/>
      <c r="I2543" s="13"/>
      <c r="J2543" s="50"/>
      <c r="K2543" s="50"/>
      <c r="M2543" s="50"/>
    </row>
    <row r="2544" spans="1:13" x14ac:dyDescent="0.35">
      <c r="A2544" s="48"/>
      <c r="B2544" s="17"/>
      <c r="C2544" s="17"/>
      <c r="D2544" s="17"/>
      <c r="E2544" s="17"/>
      <c r="F2544" s="17"/>
      <c r="G2544" s="50"/>
      <c r="H2544" s="32"/>
      <c r="I2544" s="13"/>
      <c r="J2544" s="50"/>
      <c r="K2544" s="50"/>
      <c r="M2544" s="50"/>
    </row>
    <row r="2545" spans="1:13" x14ac:dyDescent="0.35">
      <c r="A2545" s="48"/>
      <c r="B2545" s="17"/>
      <c r="C2545" s="17"/>
      <c r="D2545" s="17"/>
      <c r="E2545" s="17"/>
      <c r="F2545" s="17"/>
      <c r="G2545" s="50"/>
      <c r="H2545" s="32"/>
      <c r="I2545" s="13"/>
      <c r="J2545" s="50"/>
      <c r="K2545" s="50"/>
      <c r="M2545" s="50"/>
    </row>
    <row r="2546" spans="1:13" x14ac:dyDescent="0.35">
      <c r="A2546" s="48"/>
      <c r="B2546" s="17"/>
      <c r="C2546" s="17"/>
      <c r="D2546" s="17"/>
      <c r="E2546" s="17"/>
      <c r="F2546" s="17"/>
      <c r="G2546" s="50"/>
      <c r="H2546" s="32"/>
      <c r="I2546" s="13"/>
      <c r="J2546" s="50"/>
      <c r="K2546" s="50"/>
      <c r="M2546" s="50"/>
    </row>
    <row r="2547" spans="1:13" x14ac:dyDescent="0.35">
      <c r="A2547" s="48"/>
      <c r="B2547" s="17"/>
      <c r="C2547" s="17"/>
      <c r="D2547" s="17"/>
      <c r="E2547" s="17"/>
      <c r="F2547" s="17"/>
      <c r="G2547" s="50"/>
      <c r="H2547" s="32"/>
      <c r="I2547" s="13"/>
      <c r="J2547" s="50"/>
      <c r="K2547" s="50"/>
      <c r="M2547" s="50"/>
    </row>
    <row r="2548" spans="1:13" x14ac:dyDescent="0.35">
      <c r="A2548" s="48"/>
      <c r="B2548" s="17"/>
      <c r="C2548" s="17"/>
      <c r="D2548" s="17"/>
      <c r="E2548" s="17"/>
      <c r="F2548" s="17"/>
      <c r="G2548" s="50"/>
      <c r="H2548" s="32"/>
      <c r="I2548" s="13"/>
      <c r="J2548" s="50"/>
      <c r="K2548" s="50"/>
      <c r="M2548" s="50"/>
    </row>
    <row r="2549" spans="1:13" x14ac:dyDescent="0.35">
      <c r="A2549" s="48"/>
      <c r="B2549" s="17"/>
      <c r="C2549" s="17"/>
      <c r="D2549" s="17"/>
      <c r="E2549" s="17"/>
      <c r="F2549" s="17"/>
      <c r="G2549" s="50"/>
      <c r="H2549" s="32"/>
      <c r="I2549" s="13"/>
      <c r="J2549" s="50"/>
      <c r="K2549" s="50"/>
      <c r="M2549" s="50"/>
    </row>
    <row r="2550" spans="1:13" x14ac:dyDescent="0.35">
      <c r="A2550" s="48"/>
      <c r="B2550" s="17"/>
      <c r="C2550" s="17"/>
      <c r="D2550" s="17"/>
      <c r="E2550" s="17"/>
      <c r="F2550" s="17"/>
      <c r="G2550" s="50"/>
      <c r="H2550" s="32"/>
      <c r="I2550" s="13"/>
      <c r="J2550" s="50"/>
      <c r="K2550" s="50"/>
      <c r="M2550" s="50"/>
    </row>
    <row r="2551" spans="1:13" x14ac:dyDescent="0.35">
      <c r="A2551" s="48"/>
      <c r="B2551" s="17"/>
      <c r="C2551" s="17"/>
      <c r="D2551" s="17"/>
      <c r="E2551" s="17"/>
      <c r="F2551" s="17"/>
      <c r="G2551" s="50"/>
      <c r="H2551" s="32"/>
      <c r="I2551" s="13"/>
      <c r="J2551" s="50"/>
      <c r="K2551" s="50"/>
      <c r="M2551" s="50"/>
    </row>
    <row r="2552" spans="1:13" x14ac:dyDescent="0.35">
      <c r="A2552" s="48"/>
      <c r="B2552" s="17"/>
      <c r="C2552" s="17"/>
      <c r="D2552" s="17"/>
      <c r="E2552" s="17"/>
      <c r="F2552" s="17"/>
      <c r="G2552" s="50"/>
      <c r="H2552" s="32"/>
      <c r="I2552" s="13"/>
      <c r="J2552" s="50"/>
      <c r="K2552" s="50"/>
      <c r="M2552" s="50"/>
    </row>
    <row r="2553" spans="1:13" x14ac:dyDescent="0.35">
      <c r="A2553" s="48"/>
      <c r="B2553" s="17"/>
      <c r="C2553" s="17"/>
      <c r="D2553" s="17"/>
      <c r="E2553" s="17"/>
      <c r="F2553" s="17"/>
      <c r="G2553" s="50"/>
      <c r="H2553" s="32"/>
      <c r="I2553" s="13"/>
      <c r="J2553" s="50"/>
      <c r="K2553" s="50"/>
      <c r="M2553" s="50"/>
    </row>
    <row r="2554" spans="1:13" x14ac:dyDescent="0.35">
      <c r="A2554" s="48"/>
      <c r="B2554" s="17"/>
      <c r="C2554" s="17"/>
      <c r="D2554" s="17"/>
      <c r="E2554" s="17"/>
      <c r="F2554" s="17"/>
      <c r="G2554" s="50"/>
      <c r="H2554" s="32"/>
      <c r="I2554" s="13"/>
      <c r="J2554" s="50"/>
      <c r="K2554" s="50"/>
      <c r="M2554" s="50"/>
    </row>
    <row r="2555" spans="1:13" x14ac:dyDescent="0.35">
      <c r="A2555" s="48"/>
      <c r="B2555" s="17"/>
      <c r="C2555" s="17"/>
      <c r="D2555" s="17"/>
      <c r="E2555" s="17"/>
      <c r="F2555" s="17"/>
      <c r="G2555" s="50"/>
      <c r="H2555" s="32"/>
      <c r="I2555" s="13"/>
      <c r="J2555" s="50"/>
      <c r="K2555" s="50"/>
      <c r="M2555" s="50"/>
    </row>
    <row r="2556" spans="1:13" x14ac:dyDescent="0.35">
      <c r="A2556" s="48"/>
      <c r="B2556" s="17"/>
      <c r="C2556" s="17"/>
      <c r="D2556" s="17"/>
      <c r="E2556" s="17"/>
      <c r="F2556" s="17"/>
      <c r="G2556" s="50"/>
      <c r="H2556" s="32"/>
      <c r="I2556" s="13"/>
      <c r="J2556" s="50"/>
      <c r="K2556" s="50"/>
      <c r="M2556" s="50"/>
    </row>
    <row r="2557" spans="1:13" x14ac:dyDescent="0.35">
      <c r="A2557" s="48"/>
      <c r="B2557" s="17"/>
      <c r="C2557" s="17"/>
      <c r="D2557" s="17"/>
      <c r="E2557" s="17"/>
      <c r="F2557" s="17"/>
      <c r="G2557" s="50"/>
      <c r="H2557" s="32"/>
      <c r="I2557" s="13"/>
      <c r="J2557" s="50"/>
      <c r="K2557" s="50"/>
      <c r="M2557" s="50"/>
    </row>
    <row r="2558" spans="1:13" x14ac:dyDescent="0.35">
      <c r="A2558" s="48"/>
      <c r="B2558" s="17"/>
      <c r="C2558" s="17"/>
      <c r="D2558" s="17"/>
      <c r="E2558" s="17"/>
      <c r="F2558" s="17"/>
      <c r="G2558" s="50"/>
      <c r="H2558" s="32"/>
      <c r="I2558" s="13"/>
      <c r="J2558" s="50"/>
      <c r="K2558" s="50"/>
      <c r="M2558" s="50"/>
    </row>
    <row r="2559" spans="1:13" x14ac:dyDescent="0.35">
      <c r="A2559" s="48"/>
      <c r="B2559" s="17"/>
      <c r="C2559" s="17"/>
      <c r="D2559" s="17"/>
      <c r="E2559" s="17"/>
      <c r="F2559" s="17"/>
      <c r="G2559" s="50"/>
      <c r="H2559" s="32"/>
      <c r="I2559" s="13"/>
      <c r="J2559" s="50"/>
      <c r="K2559" s="50"/>
      <c r="M2559" s="50"/>
    </row>
    <row r="2560" spans="1:13" x14ac:dyDescent="0.35">
      <c r="A2560" s="48"/>
      <c r="B2560" s="17"/>
      <c r="C2560" s="17"/>
      <c r="D2560" s="17"/>
      <c r="E2560" s="17"/>
      <c r="F2560" s="17"/>
      <c r="G2560" s="50"/>
      <c r="H2560" s="32"/>
      <c r="I2560" s="13"/>
      <c r="J2560" s="50"/>
      <c r="K2560" s="50"/>
      <c r="M2560" s="50"/>
    </row>
    <row r="2561" spans="1:13" x14ac:dyDescent="0.35">
      <c r="A2561" s="48"/>
      <c r="B2561" s="17"/>
      <c r="C2561" s="17"/>
      <c r="D2561" s="17"/>
      <c r="E2561" s="17"/>
      <c r="F2561" s="17"/>
      <c r="G2561" s="50"/>
      <c r="H2561" s="32"/>
      <c r="I2561" s="13"/>
      <c r="J2561" s="50"/>
      <c r="K2561" s="50"/>
      <c r="M2561" s="50"/>
    </row>
    <row r="2562" spans="1:13" x14ac:dyDescent="0.35">
      <c r="A2562" s="48"/>
      <c r="B2562" s="17"/>
      <c r="C2562" s="17"/>
      <c r="D2562" s="17"/>
      <c r="E2562" s="17"/>
      <c r="F2562" s="17"/>
      <c r="G2562" s="50"/>
      <c r="H2562" s="32"/>
      <c r="I2562" s="13"/>
      <c r="J2562" s="50"/>
      <c r="K2562" s="50"/>
      <c r="M2562" s="50"/>
    </row>
    <row r="2563" spans="1:13" x14ac:dyDescent="0.35">
      <c r="A2563" s="48"/>
      <c r="B2563" s="17"/>
      <c r="C2563" s="17"/>
      <c r="D2563" s="17"/>
      <c r="E2563" s="17"/>
      <c r="F2563" s="17"/>
      <c r="G2563" s="50"/>
      <c r="H2563" s="32"/>
      <c r="I2563" s="13"/>
      <c r="J2563" s="50"/>
      <c r="K2563" s="50"/>
      <c r="M2563" s="50"/>
    </row>
    <row r="2564" spans="1:13" x14ac:dyDescent="0.35">
      <c r="A2564" s="48"/>
      <c r="B2564" s="17"/>
      <c r="C2564" s="17"/>
      <c r="D2564" s="17"/>
      <c r="E2564" s="17"/>
      <c r="F2564" s="17"/>
      <c r="G2564" s="50"/>
      <c r="H2564" s="32"/>
      <c r="I2564" s="13"/>
      <c r="J2564" s="50"/>
      <c r="K2564" s="50"/>
      <c r="M2564" s="50"/>
    </row>
    <row r="2565" spans="1:13" x14ac:dyDescent="0.35">
      <c r="A2565" s="48"/>
      <c r="B2565" s="17"/>
      <c r="C2565" s="17"/>
      <c r="D2565" s="17"/>
      <c r="E2565" s="17"/>
      <c r="F2565" s="17"/>
      <c r="G2565" s="50"/>
      <c r="H2565" s="32"/>
      <c r="I2565" s="13"/>
      <c r="J2565" s="50"/>
      <c r="K2565" s="50"/>
      <c r="M2565" s="50"/>
    </row>
    <row r="2566" spans="1:13" x14ac:dyDescent="0.35">
      <c r="A2566" s="48"/>
      <c r="B2566" s="17"/>
      <c r="C2566" s="17"/>
      <c r="D2566" s="17"/>
      <c r="E2566" s="17"/>
      <c r="F2566" s="17"/>
      <c r="G2566" s="50"/>
      <c r="H2566" s="32"/>
      <c r="I2566" s="13"/>
      <c r="J2566" s="50"/>
      <c r="K2566" s="50"/>
      <c r="M2566" s="50"/>
    </row>
    <row r="2567" spans="1:13" x14ac:dyDescent="0.35">
      <c r="A2567" s="48"/>
      <c r="B2567" s="17"/>
      <c r="C2567" s="17"/>
      <c r="D2567" s="17"/>
      <c r="E2567" s="17"/>
      <c r="F2567" s="17"/>
      <c r="G2567" s="50"/>
      <c r="H2567" s="32"/>
      <c r="I2567" s="13"/>
      <c r="J2567" s="50"/>
      <c r="K2567" s="50"/>
      <c r="M2567" s="50"/>
    </row>
    <row r="2568" spans="1:13" x14ac:dyDescent="0.35">
      <c r="A2568" s="48"/>
      <c r="B2568" s="17"/>
      <c r="C2568" s="17"/>
      <c r="D2568" s="17"/>
      <c r="E2568" s="17"/>
      <c r="F2568" s="17"/>
      <c r="G2568" s="50"/>
      <c r="H2568" s="32"/>
      <c r="I2568" s="13"/>
      <c r="J2568" s="50"/>
      <c r="K2568" s="50"/>
      <c r="M2568" s="50"/>
    </row>
    <row r="2569" spans="1:13" x14ac:dyDescent="0.35">
      <c r="A2569" s="48"/>
      <c r="B2569" s="17"/>
      <c r="C2569" s="17"/>
      <c r="D2569" s="17"/>
      <c r="E2569" s="17"/>
      <c r="F2569" s="17"/>
      <c r="G2569" s="50"/>
      <c r="H2569" s="32"/>
      <c r="I2569" s="13"/>
      <c r="J2569" s="50"/>
      <c r="K2569" s="50"/>
      <c r="M2569" s="50"/>
    </row>
    <row r="2570" spans="1:13" x14ac:dyDescent="0.35">
      <c r="A2570" s="48"/>
      <c r="B2570" s="17"/>
      <c r="C2570" s="17"/>
      <c r="D2570" s="17"/>
      <c r="E2570" s="17"/>
      <c r="F2570" s="17"/>
      <c r="G2570" s="50"/>
      <c r="H2570" s="32"/>
      <c r="I2570" s="13"/>
      <c r="J2570" s="50"/>
      <c r="K2570" s="50"/>
      <c r="M2570" s="50"/>
    </row>
    <row r="2571" spans="1:13" x14ac:dyDescent="0.35">
      <c r="A2571" s="48"/>
      <c r="B2571" s="17"/>
      <c r="C2571" s="17"/>
      <c r="D2571" s="17"/>
      <c r="E2571" s="17"/>
      <c r="F2571" s="17"/>
      <c r="G2571" s="50"/>
      <c r="H2571" s="32"/>
      <c r="I2571" s="13"/>
      <c r="J2571" s="50"/>
      <c r="K2571" s="50"/>
      <c r="M2571" s="50"/>
    </row>
    <row r="2572" spans="1:13" x14ac:dyDescent="0.35">
      <c r="A2572" s="48"/>
      <c r="B2572" s="17"/>
      <c r="C2572" s="17"/>
      <c r="D2572" s="17"/>
      <c r="E2572" s="17"/>
      <c r="F2572" s="17"/>
      <c r="G2572" s="50"/>
      <c r="H2572" s="32"/>
      <c r="I2572" s="13"/>
      <c r="J2572" s="50"/>
      <c r="K2572" s="50"/>
      <c r="M2572" s="50"/>
    </row>
    <row r="2573" spans="1:13" x14ac:dyDescent="0.35">
      <c r="A2573" s="48"/>
      <c r="B2573" s="17"/>
      <c r="C2573" s="17"/>
      <c r="D2573" s="17"/>
      <c r="E2573" s="17"/>
      <c r="F2573" s="17"/>
      <c r="G2573" s="50"/>
      <c r="H2573" s="32"/>
      <c r="I2573" s="13"/>
      <c r="J2573" s="50"/>
      <c r="K2573" s="50"/>
      <c r="M2573" s="50"/>
    </row>
    <row r="2574" spans="1:13" x14ac:dyDescent="0.35">
      <c r="A2574" s="48"/>
      <c r="B2574" s="17"/>
      <c r="C2574" s="17"/>
      <c r="D2574" s="17"/>
      <c r="E2574" s="17"/>
      <c r="F2574" s="17"/>
      <c r="G2574" s="50"/>
      <c r="H2574" s="32"/>
      <c r="I2574" s="13"/>
      <c r="J2574" s="50"/>
      <c r="K2574" s="50"/>
      <c r="M2574" s="50"/>
    </row>
    <row r="2575" spans="1:13" x14ac:dyDescent="0.35">
      <c r="A2575" s="48"/>
      <c r="B2575" s="17"/>
      <c r="C2575" s="17"/>
      <c r="D2575" s="17"/>
      <c r="E2575" s="17"/>
      <c r="F2575" s="17"/>
      <c r="G2575" s="50"/>
      <c r="H2575" s="32"/>
      <c r="I2575" s="13"/>
      <c r="J2575" s="50"/>
      <c r="K2575" s="50"/>
      <c r="M2575" s="50"/>
    </row>
    <row r="2576" spans="1:13" x14ac:dyDescent="0.35">
      <c r="A2576" s="48"/>
      <c r="B2576" s="17"/>
      <c r="C2576" s="17"/>
      <c r="D2576" s="17"/>
      <c r="E2576" s="17"/>
      <c r="F2576" s="17"/>
      <c r="G2576" s="50"/>
      <c r="H2576" s="32"/>
      <c r="I2576" s="13"/>
      <c r="J2576" s="50"/>
      <c r="K2576" s="50"/>
      <c r="M2576" s="50"/>
    </row>
    <row r="2577" spans="1:13" x14ac:dyDescent="0.35">
      <c r="A2577" s="48"/>
      <c r="B2577" s="17"/>
      <c r="C2577" s="17"/>
      <c r="D2577" s="17"/>
      <c r="E2577" s="17"/>
      <c r="F2577" s="17"/>
      <c r="G2577" s="50"/>
      <c r="H2577" s="32"/>
      <c r="I2577" s="13"/>
      <c r="J2577" s="50"/>
      <c r="K2577" s="50"/>
      <c r="M2577" s="50"/>
    </row>
    <row r="2578" spans="1:13" x14ac:dyDescent="0.35">
      <c r="A2578" s="48"/>
      <c r="B2578" s="17"/>
      <c r="C2578" s="17"/>
      <c r="D2578" s="17"/>
      <c r="E2578" s="17"/>
      <c r="F2578" s="17"/>
      <c r="G2578" s="50"/>
      <c r="H2578" s="32"/>
      <c r="I2578" s="13"/>
      <c r="J2578" s="50"/>
      <c r="K2578" s="50"/>
      <c r="M2578" s="50"/>
    </row>
    <row r="2579" spans="1:13" x14ac:dyDescent="0.35">
      <c r="A2579" s="48"/>
      <c r="B2579" s="17"/>
      <c r="C2579" s="17"/>
      <c r="D2579" s="17"/>
      <c r="E2579" s="17"/>
      <c r="F2579" s="17"/>
      <c r="G2579" s="50"/>
      <c r="H2579" s="32"/>
      <c r="I2579" s="13"/>
      <c r="J2579" s="50"/>
      <c r="K2579" s="50"/>
      <c r="M2579" s="50"/>
    </row>
    <row r="2580" spans="1:13" x14ac:dyDescent="0.35">
      <c r="A2580" s="48"/>
      <c r="B2580" s="17"/>
      <c r="C2580" s="17"/>
      <c r="D2580" s="17"/>
      <c r="E2580" s="17"/>
      <c r="F2580" s="17"/>
      <c r="G2580" s="50"/>
      <c r="H2580" s="32"/>
      <c r="I2580" s="13"/>
      <c r="J2580" s="50"/>
      <c r="K2580" s="50"/>
      <c r="M2580" s="50"/>
    </row>
    <row r="2581" spans="1:13" x14ac:dyDescent="0.35">
      <c r="A2581" s="48"/>
      <c r="B2581" s="17"/>
      <c r="C2581" s="17"/>
      <c r="D2581" s="17"/>
      <c r="E2581" s="17"/>
      <c r="F2581" s="17"/>
      <c r="G2581" s="50"/>
      <c r="H2581" s="32"/>
      <c r="I2581" s="13"/>
      <c r="J2581" s="50"/>
      <c r="K2581" s="50"/>
      <c r="M2581" s="50"/>
    </row>
    <row r="2582" spans="1:13" x14ac:dyDescent="0.35">
      <c r="A2582" s="48"/>
      <c r="B2582" s="17"/>
      <c r="C2582" s="17"/>
      <c r="D2582" s="17"/>
      <c r="E2582" s="17"/>
      <c r="F2582" s="17"/>
      <c r="G2582" s="50"/>
      <c r="H2582" s="32"/>
      <c r="I2582" s="13"/>
      <c r="J2582" s="50"/>
      <c r="K2582" s="50"/>
      <c r="M2582" s="50"/>
    </row>
    <row r="2583" spans="1:13" x14ac:dyDescent="0.35">
      <c r="A2583" s="48"/>
      <c r="B2583" s="17"/>
      <c r="C2583" s="17"/>
      <c r="D2583" s="17"/>
      <c r="E2583" s="17"/>
      <c r="F2583" s="17"/>
      <c r="G2583" s="50"/>
      <c r="H2583" s="32"/>
      <c r="I2583" s="13"/>
      <c r="J2583" s="50"/>
      <c r="K2583" s="50"/>
      <c r="M2583" s="50"/>
    </row>
    <row r="2584" spans="1:13" x14ac:dyDescent="0.35">
      <c r="A2584" s="48"/>
      <c r="B2584" s="17"/>
      <c r="C2584" s="17"/>
      <c r="D2584" s="17"/>
      <c r="E2584" s="17"/>
      <c r="F2584" s="17"/>
      <c r="G2584" s="50"/>
      <c r="H2584" s="32"/>
      <c r="I2584" s="13"/>
      <c r="J2584" s="50"/>
      <c r="K2584" s="50"/>
      <c r="M2584" s="50"/>
    </row>
    <row r="2585" spans="1:13" x14ac:dyDescent="0.35">
      <c r="A2585" s="48"/>
      <c r="B2585" s="17"/>
      <c r="C2585" s="17"/>
      <c r="D2585" s="17"/>
      <c r="E2585" s="17"/>
      <c r="F2585" s="17"/>
      <c r="G2585" s="50"/>
      <c r="H2585" s="32"/>
      <c r="I2585" s="13"/>
      <c r="J2585" s="50"/>
      <c r="K2585" s="50"/>
      <c r="M2585" s="50"/>
    </row>
    <row r="2586" spans="1:13" x14ac:dyDescent="0.35">
      <c r="A2586" s="48"/>
      <c r="B2586" s="17"/>
      <c r="C2586" s="17"/>
      <c r="D2586" s="17"/>
      <c r="E2586" s="17"/>
      <c r="F2586" s="17"/>
      <c r="G2586" s="50"/>
      <c r="H2586" s="32"/>
      <c r="I2586" s="13"/>
      <c r="J2586" s="50"/>
      <c r="K2586" s="50"/>
      <c r="M2586" s="50"/>
    </row>
    <row r="2587" spans="1:13" x14ac:dyDescent="0.35">
      <c r="A2587" s="48"/>
      <c r="B2587" s="17"/>
      <c r="C2587" s="17"/>
      <c r="D2587" s="17"/>
      <c r="E2587" s="17"/>
      <c r="F2587" s="17"/>
      <c r="G2587" s="50"/>
      <c r="H2587" s="32"/>
      <c r="I2587" s="13"/>
      <c r="J2587" s="50"/>
      <c r="K2587" s="50"/>
      <c r="M2587" s="50"/>
    </row>
    <row r="2588" spans="1:13" x14ac:dyDescent="0.35">
      <c r="A2588" s="48"/>
      <c r="B2588" s="17"/>
      <c r="C2588" s="17"/>
      <c r="D2588" s="17"/>
      <c r="E2588" s="17"/>
      <c r="F2588" s="17"/>
      <c r="G2588" s="50"/>
      <c r="H2588" s="32"/>
      <c r="I2588" s="13"/>
      <c r="J2588" s="50"/>
      <c r="K2588" s="50"/>
      <c r="M2588" s="50"/>
    </row>
    <row r="2589" spans="1:13" x14ac:dyDescent="0.35">
      <c r="A2589" s="48"/>
      <c r="B2589" s="17"/>
      <c r="C2589" s="17"/>
      <c r="D2589" s="17"/>
      <c r="E2589" s="17"/>
      <c r="F2589" s="17"/>
      <c r="G2589" s="50"/>
      <c r="H2589" s="32"/>
      <c r="I2589" s="13"/>
      <c r="J2589" s="50"/>
      <c r="K2589" s="50"/>
      <c r="M2589" s="50"/>
    </row>
    <row r="2590" spans="1:13" x14ac:dyDescent="0.35">
      <c r="A2590" s="48"/>
      <c r="B2590" s="17"/>
      <c r="C2590" s="17"/>
      <c r="D2590" s="17"/>
      <c r="E2590" s="17"/>
      <c r="F2590" s="17"/>
      <c r="G2590" s="50"/>
      <c r="H2590" s="32"/>
      <c r="I2590" s="13"/>
      <c r="J2590" s="50"/>
      <c r="K2590" s="50"/>
      <c r="M2590" s="50"/>
    </row>
    <row r="2591" spans="1:13" x14ac:dyDescent="0.35">
      <c r="A2591" s="48"/>
      <c r="B2591" s="17"/>
      <c r="C2591" s="17"/>
      <c r="D2591" s="17"/>
      <c r="E2591" s="17"/>
      <c r="F2591" s="17"/>
      <c r="G2591" s="50"/>
      <c r="H2591" s="32"/>
      <c r="I2591" s="13"/>
      <c r="J2591" s="50"/>
      <c r="K2591" s="50"/>
      <c r="M2591" s="50"/>
    </row>
    <row r="2592" spans="1:13" x14ac:dyDescent="0.35">
      <c r="A2592" s="48"/>
      <c r="B2592" s="17"/>
      <c r="C2592" s="17"/>
      <c r="D2592" s="17"/>
      <c r="E2592" s="17"/>
      <c r="F2592" s="17"/>
      <c r="G2592" s="50"/>
      <c r="H2592" s="32"/>
      <c r="I2592" s="13"/>
      <c r="J2592" s="50"/>
      <c r="K2592" s="50"/>
      <c r="M2592" s="50"/>
    </row>
    <row r="2593" spans="1:13" x14ac:dyDescent="0.35">
      <c r="A2593" s="48"/>
      <c r="B2593" s="17"/>
      <c r="C2593" s="17"/>
      <c r="D2593" s="17"/>
      <c r="E2593" s="17"/>
      <c r="F2593" s="17"/>
      <c r="G2593" s="50"/>
      <c r="H2593" s="32"/>
      <c r="I2593" s="13"/>
      <c r="J2593" s="50"/>
      <c r="K2593" s="50"/>
      <c r="M2593" s="50"/>
    </row>
    <row r="2594" spans="1:13" x14ac:dyDescent="0.35">
      <c r="A2594" s="48"/>
      <c r="B2594" s="17"/>
      <c r="C2594" s="17"/>
      <c r="D2594" s="17"/>
      <c r="E2594" s="17"/>
      <c r="F2594" s="17"/>
      <c r="G2594" s="50"/>
      <c r="H2594" s="32"/>
      <c r="I2594" s="13"/>
      <c r="J2594" s="50"/>
      <c r="K2594" s="50"/>
      <c r="M2594" s="50"/>
    </row>
    <row r="2595" spans="1:13" x14ac:dyDescent="0.35">
      <c r="A2595" s="48"/>
      <c r="B2595" s="17"/>
      <c r="C2595" s="17"/>
      <c r="D2595" s="17"/>
      <c r="E2595" s="17"/>
      <c r="F2595" s="17"/>
      <c r="G2595" s="50"/>
      <c r="H2595" s="32"/>
      <c r="I2595" s="13"/>
      <c r="J2595" s="50"/>
      <c r="K2595" s="50"/>
      <c r="M2595" s="50"/>
    </row>
    <row r="2596" spans="1:13" x14ac:dyDescent="0.35">
      <c r="A2596" s="48"/>
      <c r="B2596" s="17"/>
      <c r="C2596" s="17"/>
      <c r="D2596" s="17"/>
      <c r="E2596" s="17"/>
      <c r="F2596" s="17"/>
      <c r="G2596" s="50"/>
      <c r="H2596" s="32"/>
      <c r="I2596" s="13"/>
      <c r="J2596" s="50"/>
      <c r="K2596" s="50"/>
      <c r="M2596" s="50"/>
    </row>
    <row r="2597" spans="1:13" x14ac:dyDescent="0.35">
      <c r="A2597" s="48"/>
      <c r="B2597" s="17"/>
      <c r="C2597" s="17"/>
      <c r="D2597" s="17"/>
      <c r="E2597" s="17"/>
      <c r="F2597" s="17"/>
      <c r="G2597" s="50"/>
      <c r="H2597" s="32"/>
      <c r="I2597" s="13"/>
      <c r="J2597" s="50"/>
      <c r="K2597" s="50"/>
      <c r="M2597" s="50"/>
    </row>
    <row r="2598" spans="1:13" x14ac:dyDescent="0.35">
      <c r="A2598" s="48"/>
      <c r="B2598" s="17"/>
      <c r="C2598" s="17"/>
      <c r="D2598" s="17"/>
      <c r="E2598" s="17"/>
      <c r="F2598" s="17"/>
      <c r="G2598" s="50"/>
      <c r="H2598" s="32"/>
      <c r="I2598" s="13"/>
      <c r="J2598" s="50"/>
      <c r="K2598" s="50"/>
      <c r="M2598" s="50"/>
    </row>
    <row r="2599" spans="1:13" x14ac:dyDescent="0.35">
      <c r="A2599" s="48"/>
      <c r="B2599" s="17"/>
      <c r="C2599" s="17"/>
      <c r="D2599" s="17"/>
      <c r="E2599" s="17"/>
      <c r="F2599" s="17"/>
      <c r="G2599" s="50"/>
      <c r="H2599" s="32"/>
      <c r="I2599" s="13"/>
      <c r="J2599" s="50"/>
      <c r="K2599" s="50"/>
      <c r="M2599" s="50"/>
    </row>
    <row r="2600" spans="1:13" x14ac:dyDescent="0.35">
      <c r="A2600" s="48"/>
      <c r="B2600" s="17"/>
      <c r="C2600" s="17"/>
      <c r="D2600" s="17"/>
      <c r="E2600" s="17"/>
      <c r="F2600" s="17"/>
      <c r="G2600" s="50"/>
      <c r="H2600" s="32"/>
      <c r="I2600" s="13"/>
      <c r="J2600" s="50"/>
      <c r="K2600" s="50"/>
      <c r="M2600" s="50"/>
    </row>
    <row r="2601" spans="1:13" x14ac:dyDescent="0.35">
      <c r="A2601" s="48"/>
      <c r="B2601" s="17"/>
      <c r="C2601" s="17"/>
      <c r="D2601" s="17"/>
      <c r="E2601" s="17"/>
      <c r="F2601" s="17"/>
      <c r="G2601" s="50"/>
      <c r="H2601" s="32"/>
      <c r="I2601" s="13"/>
      <c r="J2601" s="50"/>
      <c r="K2601" s="50"/>
      <c r="M2601" s="50"/>
    </row>
    <row r="2602" spans="1:13" x14ac:dyDescent="0.35">
      <c r="A2602" s="48"/>
      <c r="B2602" s="17"/>
      <c r="C2602" s="17"/>
      <c r="D2602" s="17"/>
      <c r="E2602" s="17"/>
      <c r="F2602" s="17"/>
      <c r="G2602" s="50"/>
      <c r="H2602" s="32"/>
      <c r="I2602" s="13"/>
      <c r="J2602" s="50"/>
      <c r="K2602" s="50"/>
      <c r="M2602" s="50"/>
    </row>
    <row r="2603" spans="1:13" x14ac:dyDescent="0.35">
      <c r="A2603" s="48"/>
      <c r="B2603" s="17"/>
      <c r="C2603" s="17"/>
      <c r="D2603" s="17"/>
      <c r="E2603" s="17"/>
      <c r="F2603" s="17"/>
      <c r="G2603" s="50"/>
      <c r="H2603" s="32"/>
      <c r="I2603" s="13"/>
      <c r="J2603" s="50"/>
      <c r="K2603" s="50"/>
      <c r="M2603" s="50"/>
    </row>
    <row r="2604" spans="1:13" x14ac:dyDescent="0.35">
      <c r="A2604" s="48"/>
      <c r="B2604" s="17"/>
      <c r="C2604" s="17"/>
      <c r="D2604" s="17"/>
      <c r="E2604" s="17"/>
      <c r="F2604" s="17"/>
      <c r="G2604" s="50"/>
      <c r="H2604" s="32"/>
      <c r="I2604" s="13"/>
      <c r="J2604" s="50"/>
      <c r="K2604" s="50"/>
      <c r="M2604" s="50"/>
    </row>
    <row r="2605" spans="1:13" x14ac:dyDescent="0.35">
      <c r="A2605" s="48"/>
      <c r="B2605" s="17"/>
      <c r="C2605" s="17"/>
      <c r="D2605" s="17"/>
      <c r="E2605" s="17"/>
      <c r="F2605" s="17"/>
      <c r="G2605" s="50"/>
      <c r="H2605" s="32"/>
      <c r="I2605" s="13"/>
      <c r="J2605" s="50"/>
      <c r="K2605" s="50"/>
      <c r="M2605" s="50"/>
    </row>
    <row r="2606" spans="1:13" x14ac:dyDescent="0.35">
      <c r="A2606" s="48"/>
      <c r="B2606" s="17"/>
      <c r="C2606" s="17"/>
      <c r="D2606" s="17"/>
      <c r="E2606" s="17"/>
      <c r="F2606" s="17"/>
      <c r="G2606" s="50"/>
      <c r="H2606" s="32"/>
      <c r="I2606" s="13"/>
      <c r="J2606" s="50"/>
      <c r="K2606" s="50"/>
      <c r="M2606" s="50"/>
    </row>
    <row r="2607" spans="1:13" x14ac:dyDescent="0.35">
      <c r="A2607" s="48"/>
      <c r="B2607" s="17"/>
      <c r="C2607" s="17"/>
      <c r="D2607" s="17"/>
      <c r="E2607" s="17"/>
      <c r="F2607" s="17"/>
      <c r="G2607" s="50"/>
      <c r="H2607" s="32"/>
      <c r="I2607" s="13"/>
      <c r="J2607" s="50"/>
      <c r="K2607" s="50"/>
      <c r="M2607" s="50"/>
    </row>
    <row r="2608" spans="1:13" x14ac:dyDescent="0.35">
      <c r="A2608" s="48"/>
      <c r="B2608" s="17"/>
      <c r="C2608" s="17"/>
      <c r="D2608" s="17"/>
      <c r="E2608" s="17"/>
      <c r="F2608" s="17"/>
      <c r="G2608" s="50"/>
      <c r="H2608" s="32"/>
      <c r="I2608" s="13"/>
      <c r="J2608" s="50"/>
      <c r="K2608" s="50"/>
      <c r="M2608" s="50"/>
    </row>
    <row r="2609" spans="1:13" x14ac:dyDescent="0.35">
      <c r="A2609" s="48"/>
      <c r="B2609" s="17"/>
      <c r="C2609" s="17"/>
      <c r="D2609" s="17"/>
      <c r="E2609" s="17"/>
      <c r="F2609" s="17"/>
      <c r="G2609" s="50"/>
      <c r="H2609" s="32"/>
      <c r="I2609" s="13"/>
      <c r="J2609" s="50"/>
      <c r="K2609" s="50"/>
      <c r="M2609" s="50"/>
    </row>
    <row r="2610" spans="1:13" x14ac:dyDescent="0.35">
      <c r="A2610" s="48"/>
      <c r="B2610" s="17"/>
      <c r="C2610" s="17"/>
      <c r="D2610" s="17"/>
      <c r="E2610" s="17"/>
      <c r="F2610" s="17"/>
      <c r="G2610" s="50"/>
      <c r="H2610" s="32"/>
      <c r="I2610" s="13"/>
      <c r="J2610" s="50"/>
      <c r="K2610" s="50"/>
      <c r="M2610" s="50"/>
    </row>
    <row r="2611" spans="1:13" x14ac:dyDescent="0.35">
      <c r="A2611" s="48"/>
      <c r="B2611" s="17"/>
      <c r="C2611" s="17"/>
      <c r="D2611" s="17"/>
      <c r="E2611" s="17"/>
      <c r="F2611" s="17"/>
      <c r="G2611" s="50"/>
      <c r="H2611" s="32"/>
      <c r="I2611" s="13"/>
      <c r="J2611" s="50"/>
      <c r="K2611" s="50"/>
      <c r="M2611" s="50"/>
    </row>
    <row r="2612" spans="1:13" x14ac:dyDescent="0.35">
      <c r="A2612" s="48"/>
      <c r="B2612" s="17"/>
      <c r="C2612" s="17"/>
      <c r="D2612" s="17"/>
      <c r="E2612" s="17"/>
      <c r="F2612" s="17"/>
      <c r="G2612" s="50"/>
      <c r="H2612" s="32"/>
      <c r="I2612" s="13"/>
      <c r="J2612" s="50"/>
      <c r="K2612" s="50"/>
      <c r="M2612" s="50"/>
    </row>
    <row r="2613" spans="1:13" x14ac:dyDescent="0.35">
      <c r="A2613" s="48"/>
      <c r="B2613" s="17"/>
      <c r="C2613" s="17"/>
      <c r="D2613" s="17"/>
      <c r="E2613" s="17"/>
      <c r="F2613" s="17"/>
      <c r="G2613" s="50"/>
      <c r="H2613" s="32"/>
      <c r="I2613" s="13"/>
      <c r="J2613" s="50"/>
      <c r="K2613" s="50"/>
      <c r="M2613" s="50"/>
    </row>
    <row r="2614" spans="1:13" x14ac:dyDescent="0.35">
      <c r="A2614" s="48"/>
      <c r="B2614" s="17"/>
      <c r="C2614" s="17"/>
      <c r="D2614" s="17"/>
      <c r="E2614" s="17"/>
      <c r="F2614" s="17"/>
      <c r="G2614" s="50"/>
      <c r="H2614" s="32"/>
      <c r="I2614" s="13"/>
      <c r="J2614" s="50"/>
      <c r="K2614" s="50"/>
      <c r="M2614" s="50"/>
    </row>
    <row r="2615" spans="1:13" x14ac:dyDescent="0.35">
      <c r="A2615" s="48"/>
      <c r="B2615" s="17"/>
      <c r="C2615" s="17"/>
      <c r="D2615" s="17"/>
      <c r="E2615" s="17"/>
      <c r="F2615" s="17"/>
      <c r="G2615" s="50"/>
      <c r="H2615" s="32"/>
      <c r="I2615" s="13"/>
      <c r="J2615" s="50"/>
      <c r="K2615" s="50"/>
      <c r="M2615" s="50"/>
    </row>
    <row r="2616" spans="1:13" x14ac:dyDescent="0.35">
      <c r="A2616" s="48"/>
      <c r="B2616" s="17"/>
      <c r="C2616" s="17"/>
      <c r="D2616" s="17"/>
      <c r="E2616" s="17"/>
      <c r="F2616" s="17"/>
      <c r="G2616" s="50"/>
      <c r="H2616" s="32"/>
      <c r="I2616" s="13"/>
      <c r="J2616" s="50"/>
      <c r="K2616" s="50"/>
      <c r="M2616" s="50"/>
    </row>
    <row r="2617" spans="1:13" x14ac:dyDescent="0.35">
      <c r="A2617" s="48"/>
      <c r="B2617" s="17"/>
      <c r="C2617" s="17"/>
      <c r="D2617" s="17"/>
      <c r="E2617" s="17"/>
      <c r="F2617" s="17"/>
      <c r="G2617" s="50"/>
      <c r="H2617" s="32"/>
      <c r="I2617" s="13"/>
      <c r="J2617" s="50"/>
      <c r="K2617" s="50"/>
      <c r="M2617" s="50"/>
    </row>
    <row r="2618" spans="1:13" x14ac:dyDescent="0.35">
      <c r="A2618" s="48"/>
      <c r="B2618" s="17"/>
      <c r="C2618" s="17"/>
      <c r="D2618" s="17"/>
      <c r="E2618" s="17"/>
      <c r="F2618" s="17"/>
      <c r="G2618" s="50"/>
      <c r="H2618" s="32"/>
      <c r="I2618" s="13"/>
      <c r="J2618" s="50"/>
      <c r="K2618" s="50"/>
      <c r="M2618" s="50"/>
    </row>
    <row r="2619" spans="1:13" x14ac:dyDescent="0.35">
      <c r="A2619" s="48"/>
      <c r="B2619" s="17"/>
      <c r="C2619" s="17"/>
      <c r="D2619" s="17"/>
      <c r="E2619" s="17"/>
      <c r="F2619" s="17"/>
      <c r="G2619" s="50"/>
      <c r="H2619" s="32"/>
      <c r="I2619" s="13"/>
      <c r="J2619" s="50"/>
      <c r="K2619" s="50"/>
      <c r="M2619" s="50"/>
    </row>
    <row r="2620" spans="1:13" x14ac:dyDescent="0.35">
      <c r="A2620" s="48"/>
      <c r="B2620" s="17"/>
      <c r="C2620" s="17"/>
      <c r="D2620" s="17"/>
      <c r="E2620" s="17"/>
      <c r="F2620" s="17"/>
      <c r="G2620" s="50"/>
      <c r="H2620" s="32"/>
      <c r="I2620" s="13"/>
      <c r="J2620" s="50"/>
      <c r="K2620" s="50"/>
      <c r="M2620" s="50"/>
    </row>
    <row r="2621" spans="1:13" x14ac:dyDescent="0.35">
      <c r="A2621" s="48"/>
      <c r="B2621" s="17"/>
      <c r="C2621" s="17"/>
      <c r="D2621" s="17"/>
      <c r="E2621" s="17"/>
      <c r="F2621" s="17"/>
      <c r="G2621" s="50"/>
      <c r="H2621" s="32"/>
      <c r="I2621" s="13"/>
      <c r="J2621" s="50"/>
      <c r="K2621" s="50"/>
      <c r="M2621" s="50"/>
    </row>
    <row r="2622" spans="1:13" x14ac:dyDescent="0.35">
      <c r="A2622" s="48"/>
      <c r="B2622" s="17"/>
      <c r="C2622" s="17"/>
      <c r="D2622" s="17"/>
      <c r="E2622" s="17"/>
      <c r="F2622" s="17"/>
      <c r="G2622" s="50"/>
      <c r="H2622" s="32"/>
      <c r="I2622" s="13"/>
      <c r="J2622" s="50"/>
      <c r="K2622" s="50"/>
      <c r="M2622" s="50"/>
    </row>
    <row r="2623" spans="1:13" x14ac:dyDescent="0.35">
      <c r="A2623" s="48"/>
      <c r="B2623" s="17"/>
      <c r="C2623" s="17"/>
      <c r="D2623" s="17"/>
      <c r="E2623" s="17"/>
      <c r="F2623" s="17"/>
      <c r="G2623" s="50"/>
      <c r="H2623" s="32"/>
      <c r="I2623" s="13"/>
      <c r="J2623" s="50"/>
      <c r="K2623" s="50"/>
      <c r="M2623" s="50"/>
    </row>
    <row r="2624" spans="1:13" x14ac:dyDescent="0.35">
      <c r="A2624" s="48"/>
      <c r="B2624" s="17"/>
      <c r="C2624" s="17"/>
      <c r="D2624" s="17"/>
      <c r="E2624" s="17"/>
      <c r="F2624" s="17"/>
      <c r="G2624" s="50"/>
      <c r="H2624" s="32"/>
      <c r="I2624" s="13"/>
      <c r="J2624" s="50"/>
      <c r="K2624" s="50"/>
      <c r="M2624" s="50"/>
    </row>
    <row r="2625" spans="1:13" x14ac:dyDescent="0.35">
      <c r="A2625" s="48"/>
      <c r="B2625" s="17"/>
      <c r="C2625" s="17"/>
      <c r="D2625" s="17"/>
      <c r="E2625" s="17"/>
      <c r="F2625" s="17"/>
      <c r="G2625" s="50"/>
      <c r="H2625" s="32"/>
      <c r="I2625" s="13"/>
      <c r="J2625" s="50"/>
      <c r="K2625" s="50"/>
      <c r="M2625" s="50"/>
    </row>
    <row r="2626" spans="1:13" x14ac:dyDescent="0.35">
      <c r="A2626" s="48"/>
      <c r="B2626" s="17"/>
      <c r="C2626" s="17"/>
      <c r="D2626" s="17"/>
      <c r="E2626" s="17"/>
      <c r="F2626" s="17"/>
      <c r="G2626" s="50"/>
      <c r="H2626" s="32"/>
      <c r="I2626" s="13"/>
      <c r="J2626" s="50"/>
      <c r="K2626" s="50"/>
      <c r="M2626" s="50"/>
    </row>
    <row r="2627" spans="1:13" x14ac:dyDescent="0.35">
      <c r="A2627" s="48"/>
      <c r="B2627" s="17"/>
      <c r="C2627" s="17"/>
      <c r="D2627" s="17"/>
      <c r="E2627" s="17"/>
      <c r="F2627" s="17"/>
      <c r="G2627" s="50"/>
      <c r="H2627" s="32"/>
      <c r="I2627" s="13"/>
      <c r="J2627" s="50"/>
      <c r="K2627" s="50"/>
      <c r="M2627" s="50"/>
    </row>
    <row r="2628" spans="1:13" x14ac:dyDescent="0.35">
      <c r="A2628" s="48"/>
      <c r="B2628" s="17"/>
      <c r="C2628" s="17"/>
      <c r="D2628" s="17"/>
      <c r="E2628" s="17"/>
      <c r="F2628" s="17"/>
      <c r="G2628" s="50"/>
      <c r="H2628" s="32"/>
      <c r="I2628" s="13"/>
      <c r="J2628" s="50"/>
      <c r="K2628" s="50"/>
      <c r="M2628" s="50"/>
    </row>
    <row r="2629" spans="1:13" x14ac:dyDescent="0.35">
      <c r="A2629" s="48"/>
      <c r="B2629" s="17"/>
      <c r="C2629" s="17"/>
      <c r="D2629" s="17"/>
      <c r="E2629" s="17"/>
      <c r="F2629" s="17"/>
      <c r="G2629" s="50"/>
      <c r="H2629" s="32"/>
      <c r="I2629" s="13"/>
      <c r="J2629" s="50"/>
      <c r="K2629" s="50"/>
      <c r="M2629" s="50"/>
    </row>
    <row r="2630" spans="1:13" x14ac:dyDescent="0.35">
      <c r="A2630" s="48"/>
      <c r="B2630" s="17"/>
      <c r="C2630" s="17"/>
      <c r="D2630" s="17"/>
      <c r="E2630" s="17"/>
      <c r="F2630" s="17"/>
      <c r="G2630" s="50"/>
      <c r="H2630" s="32"/>
      <c r="I2630" s="13"/>
      <c r="J2630" s="50"/>
      <c r="K2630" s="50"/>
      <c r="M2630" s="50"/>
    </row>
    <row r="2631" spans="1:13" x14ac:dyDescent="0.35">
      <c r="A2631" s="48"/>
      <c r="B2631" s="17"/>
      <c r="C2631" s="17"/>
      <c r="D2631" s="17"/>
      <c r="E2631" s="17"/>
      <c r="F2631" s="17"/>
      <c r="G2631" s="50"/>
      <c r="H2631" s="32"/>
      <c r="I2631" s="13"/>
      <c r="J2631" s="50"/>
      <c r="K2631" s="50"/>
      <c r="M2631" s="50"/>
    </row>
    <row r="2632" spans="1:13" x14ac:dyDescent="0.35">
      <c r="A2632" s="48"/>
      <c r="B2632" s="17"/>
      <c r="C2632" s="17"/>
      <c r="D2632" s="17"/>
      <c r="E2632" s="17"/>
      <c r="F2632" s="17"/>
      <c r="G2632" s="50"/>
      <c r="H2632" s="32"/>
      <c r="I2632" s="13"/>
      <c r="J2632" s="50"/>
      <c r="K2632" s="50"/>
      <c r="M2632" s="50"/>
    </row>
    <row r="2633" spans="1:13" x14ac:dyDescent="0.35">
      <c r="A2633" s="48"/>
      <c r="B2633" s="17"/>
      <c r="C2633" s="17"/>
      <c r="D2633" s="17"/>
      <c r="E2633" s="17"/>
      <c r="F2633" s="17"/>
      <c r="G2633" s="50"/>
      <c r="H2633" s="32"/>
      <c r="I2633" s="13"/>
      <c r="J2633" s="50"/>
      <c r="K2633" s="50"/>
      <c r="M2633" s="50"/>
    </row>
    <row r="2634" spans="1:13" x14ac:dyDescent="0.35">
      <c r="A2634" s="48"/>
      <c r="B2634" s="17"/>
      <c r="C2634" s="17"/>
      <c r="D2634" s="17"/>
      <c r="E2634" s="17"/>
      <c r="F2634" s="17"/>
      <c r="G2634" s="50"/>
      <c r="H2634" s="32"/>
      <c r="I2634" s="13"/>
      <c r="J2634" s="50"/>
      <c r="K2634" s="50"/>
      <c r="M2634" s="50"/>
    </row>
    <row r="2635" spans="1:13" x14ac:dyDescent="0.35">
      <c r="A2635" s="48"/>
      <c r="B2635" s="17"/>
      <c r="C2635" s="17"/>
      <c r="D2635" s="17"/>
      <c r="E2635" s="17"/>
      <c r="F2635" s="17"/>
      <c r="G2635" s="50"/>
      <c r="H2635" s="32"/>
      <c r="I2635" s="13"/>
      <c r="J2635" s="50"/>
      <c r="K2635" s="50"/>
      <c r="M2635" s="50"/>
    </row>
    <row r="2636" spans="1:13" x14ac:dyDescent="0.35">
      <c r="A2636" s="48"/>
      <c r="B2636" s="17"/>
      <c r="C2636" s="17"/>
      <c r="D2636" s="17"/>
      <c r="E2636" s="17"/>
      <c r="F2636" s="17"/>
      <c r="G2636" s="50"/>
      <c r="H2636" s="32"/>
      <c r="I2636" s="13"/>
      <c r="J2636" s="50"/>
      <c r="K2636" s="50"/>
      <c r="M2636" s="50"/>
    </row>
    <row r="2637" spans="1:13" x14ac:dyDescent="0.35">
      <c r="A2637" s="48"/>
      <c r="B2637" s="17"/>
      <c r="C2637" s="17"/>
      <c r="D2637" s="17"/>
      <c r="E2637" s="17"/>
      <c r="F2637" s="17"/>
      <c r="G2637" s="50"/>
      <c r="H2637" s="32"/>
      <c r="I2637" s="13"/>
      <c r="J2637" s="50"/>
      <c r="K2637" s="50"/>
      <c r="M2637" s="50"/>
    </row>
    <row r="2638" spans="1:13" x14ac:dyDescent="0.35">
      <c r="A2638" s="48"/>
      <c r="B2638" s="17"/>
      <c r="C2638" s="17"/>
      <c r="D2638" s="17"/>
      <c r="E2638" s="17"/>
      <c r="F2638" s="17"/>
      <c r="G2638" s="50"/>
      <c r="H2638" s="32"/>
      <c r="I2638" s="13"/>
      <c r="J2638" s="50"/>
      <c r="K2638" s="50"/>
      <c r="M2638" s="50"/>
    </row>
    <row r="2639" spans="1:13" x14ac:dyDescent="0.35">
      <c r="A2639" s="48"/>
      <c r="B2639" s="17"/>
      <c r="C2639" s="17"/>
      <c r="D2639" s="17"/>
      <c r="E2639" s="17"/>
      <c r="F2639" s="17"/>
      <c r="G2639" s="50"/>
      <c r="H2639" s="32"/>
      <c r="I2639" s="13"/>
      <c r="J2639" s="50"/>
      <c r="K2639" s="50"/>
      <c r="M2639" s="50"/>
    </row>
    <row r="2640" spans="1:13" x14ac:dyDescent="0.35">
      <c r="A2640" s="48"/>
      <c r="B2640" s="17"/>
      <c r="C2640" s="17"/>
      <c r="D2640" s="17"/>
      <c r="E2640" s="17"/>
      <c r="F2640" s="17"/>
      <c r="G2640" s="50"/>
      <c r="H2640" s="32"/>
      <c r="I2640" s="13"/>
      <c r="J2640" s="50"/>
      <c r="K2640" s="50"/>
      <c r="M2640" s="50"/>
    </row>
    <row r="2641" spans="1:13" x14ac:dyDescent="0.35">
      <c r="A2641" s="48"/>
      <c r="B2641" s="17"/>
      <c r="C2641" s="17"/>
      <c r="D2641" s="17"/>
      <c r="E2641" s="17"/>
      <c r="F2641" s="17"/>
      <c r="G2641" s="50"/>
      <c r="H2641" s="32"/>
      <c r="I2641" s="13"/>
      <c r="J2641" s="50"/>
      <c r="K2641" s="50"/>
      <c r="M2641" s="50"/>
    </row>
    <row r="2642" spans="1:13" x14ac:dyDescent="0.35">
      <c r="A2642" s="48"/>
      <c r="B2642" s="17"/>
      <c r="C2642" s="17"/>
      <c r="D2642" s="17"/>
      <c r="E2642" s="17"/>
      <c r="F2642" s="17"/>
      <c r="G2642" s="50"/>
      <c r="H2642" s="32"/>
      <c r="I2642" s="13"/>
      <c r="J2642" s="50"/>
      <c r="K2642" s="50"/>
      <c r="M2642" s="50"/>
    </row>
    <row r="2643" spans="1:13" x14ac:dyDescent="0.35">
      <c r="A2643" s="48"/>
      <c r="B2643" s="17"/>
      <c r="C2643" s="17"/>
      <c r="D2643" s="17"/>
      <c r="E2643" s="17"/>
      <c r="F2643" s="17"/>
      <c r="G2643" s="50"/>
      <c r="H2643" s="32"/>
      <c r="I2643" s="13"/>
      <c r="J2643" s="50"/>
      <c r="K2643" s="50"/>
      <c r="M2643" s="50"/>
    </row>
    <row r="2644" spans="1:13" x14ac:dyDescent="0.35">
      <c r="A2644" s="48"/>
      <c r="B2644" s="17"/>
      <c r="C2644" s="17"/>
      <c r="D2644" s="17"/>
      <c r="E2644" s="17"/>
      <c r="F2644" s="17"/>
      <c r="G2644" s="50"/>
      <c r="H2644" s="32"/>
      <c r="I2644" s="13"/>
      <c r="J2644" s="50"/>
      <c r="K2644" s="50"/>
      <c r="M2644" s="50"/>
    </row>
    <row r="2645" spans="1:13" x14ac:dyDescent="0.35">
      <c r="A2645" s="48"/>
      <c r="B2645" s="17"/>
      <c r="C2645" s="17"/>
      <c r="D2645" s="17"/>
      <c r="E2645" s="17"/>
      <c r="F2645" s="17"/>
      <c r="G2645" s="50"/>
      <c r="H2645" s="32"/>
      <c r="I2645" s="13"/>
      <c r="J2645" s="50"/>
      <c r="K2645" s="50"/>
      <c r="M2645" s="50"/>
    </row>
    <row r="2646" spans="1:13" x14ac:dyDescent="0.35">
      <c r="A2646" s="48"/>
      <c r="B2646" s="17"/>
      <c r="C2646" s="17"/>
      <c r="D2646" s="17"/>
      <c r="E2646" s="17"/>
      <c r="F2646" s="17"/>
      <c r="G2646" s="50"/>
      <c r="H2646" s="32"/>
      <c r="I2646" s="13"/>
      <c r="J2646" s="50"/>
      <c r="K2646" s="50"/>
      <c r="M2646" s="50"/>
    </row>
    <row r="2647" spans="1:13" x14ac:dyDescent="0.35">
      <c r="A2647" s="48"/>
      <c r="B2647" s="17"/>
      <c r="C2647" s="17"/>
      <c r="D2647" s="17"/>
      <c r="E2647" s="17"/>
      <c r="F2647" s="17"/>
      <c r="G2647" s="50"/>
      <c r="H2647" s="32"/>
      <c r="I2647" s="13"/>
      <c r="J2647" s="50"/>
      <c r="K2647" s="50"/>
      <c r="M2647" s="50"/>
    </row>
    <row r="2648" spans="1:13" x14ac:dyDescent="0.35">
      <c r="A2648" s="48"/>
      <c r="B2648" s="17"/>
      <c r="C2648" s="17"/>
      <c r="D2648" s="17"/>
      <c r="E2648" s="17"/>
      <c r="F2648" s="17"/>
      <c r="G2648" s="50"/>
      <c r="H2648" s="32"/>
      <c r="I2648" s="13"/>
      <c r="J2648" s="50"/>
      <c r="K2648" s="50"/>
      <c r="M2648" s="50"/>
    </row>
    <row r="2649" spans="1:13" x14ac:dyDescent="0.35">
      <c r="A2649" s="48"/>
      <c r="B2649" s="17"/>
      <c r="C2649" s="17"/>
      <c r="D2649" s="17"/>
      <c r="E2649" s="17"/>
      <c r="F2649" s="17"/>
      <c r="G2649" s="50"/>
      <c r="H2649" s="32"/>
      <c r="I2649" s="13"/>
      <c r="J2649" s="50"/>
      <c r="K2649" s="50"/>
      <c r="M2649" s="50"/>
    </row>
    <row r="2650" spans="1:13" x14ac:dyDescent="0.35">
      <c r="A2650" s="48"/>
      <c r="B2650" s="17"/>
      <c r="C2650" s="17"/>
      <c r="D2650" s="17"/>
      <c r="E2650" s="17"/>
      <c r="F2650" s="17"/>
      <c r="G2650" s="50"/>
      <c r="H2650" s="32"/>
      <c r="I2650" s="13"/>
      <c r="J2650" s="50"/>
      <c r="K2650" s="50"/>
      <c r="M2650" s="50"/>
    </row>
    <row r="2651" spans="1:13" x14ac:dyDescent="0.35">
      <c r="A2651" s="48"/>
      <c r="B2651" s="17"/>
      <c r="C2651" s="17"/>
      <c r="D2651" s="17"/>
      <c r="E2651" s="17"/>
      <c r="F2651" s="17"/>
      <c r="G2651" s="50"/>
      <c r="H2651" s="32"/>
      <c r="I2651" s="13"/>
      <c r="J2651" s="50"/>
      <c r="K2651" s="50"/>
      <c r="M2651" s="50"/>
    </row>
    <row r="2652" spans="1:13" x14ac:dyDescent="0.35">
      <c r="A2652" s="48"/>
      <c r="B2652" s="17"/>
      <c r="C2652" s="17"/>
      <c r="D2652" s="17"/>
      <c r="E2652" s="17"/>
      <c r="F2652" s="17"/>
      <c r="G2652" s="50"/>
      <c r="H2652" s="32"/>
      <c r="I2652" s="13"/>
      <c r="J2652" s="50"/>
      <c r="K2652" s="50"/>
      <c r="M2652" s="50"/>
    </row>
    <row r="2653" spans="1:13" x14ac:dyDescent="0.35">
      <c r="A2653" s="48"/>
      <c r="B2653" s="17"/>
      <c r="C2653" s="17"/>
      <c r="D2653" s="17"/>
      <c r="E2653" s="17"/>
      <c r="F2653" s="17"/>
      <c r="G2653" s="50"/>
      <c r="H2653" s="32"/>
      <c r="I2653" s="13"/>
      <c r="J2653" s="50"/>
      <c r="K2653" s="50"/>
      <c r="M2653" s="50"/>
    </row>
    <row r="2654" spans="1:13" x14ac:dyDescent="0.35">
      <c r="A2654" s="48"/>
      <c r="B2654" s="17"/>
      <c r="C2654" s="17"/>
      <c r="D2654" s="17"/>
      <c r="E2654" s="17"/>
      <c r="F2654" s="17"/>
      <c r="G2654" s="50"/>
      <c r="H2654" s="32"/>
      <c r="I2654" s="13"/>
      <c r="J2654" s="50"/>
      <c r="K2654" s="50"/>
      <c r="M2654" s="50"/>
    </row>
    <row r="2655" spans="1:13" x14ac:dyDescent="0.35">
      <c r="A2655" s="48"/>
      <c r="B2655" s="17"/>
      <c r="C2655" s="17"/>
      <c r="D2655" s="17"/>
      <c r="E2655" s="17"/>
      <c r="F2655" s="17"/>
      <c r="G2655" s="50"/>
      <c r="H2655" s="32"/>
      <c r="I2655" s="13"/>
      <c r="J2655" s="50"/>
      <c r="K2655" s="50"/>
      <c r="M2655" s="50"/>
    </row>
    <row r="2656" spans="1:13" x14ac:dyDescent="0.35">
      <c r="A2656" s="48"/>
      <c r="B2656" s="17"/>
      <c r="C2656" s="17"/>
      <c r="D2656" s="17"/>
      <c r="E2656" s="17"/>
      <c r="F2656" s="17"/>
      <c r="G2656" s="50"/>
      <c r="H2656" s="32"/>
      <c r="I2656" s="13"/>
      <c r="J2656" s="50"/>
      <c r="K2656" s="50"/>
      <c r="M2656" s="50"/>
    </row>
    <row r="2657" spans="1:13" x14ac:dyDescent="0.35">
      <c r="A2657" s="48"/>
      <c r="B2657" s="17"/>
      <c r="C2657" s="17"/>
      <c r="D2657" s="17"/>
      <c r="E2657" s="17"/>
      <c r="F2657" s="17"/>
      <c r="G2657" s="50"/>
      <c r="H2657" s="32"/>
      <c r="I2657" s="13"/>
      <c r="J2657" s="50"/>
      <c r="K2657" s="50"/>
      <c r="M2657" s="50"/>
    </row>
    <row r="2658" spans="1:13" x14ac:dyDescent="0.35">
      <c r="A2658" s="48"/>
      <c r="B2658" s="17"/>
      <c r="C2658" s="17"/>
      <c r="D2658" s="17"/>
      <c r="E2658" s="17"/>
      <c r="F2658" s="17"/>
      <c r="G2658" s="50"/>
      <c r="H2658" s="32"/>
      <c r="I2658" s="13"/>
      <c r="J2658" s="50"/>
      <c r="K2658" s="50"/>
      <c r="M2658" s="50"/>
    </row>
    <row r="2659" spans="1:13" x14ac:dyDescent="0.35">
      <c r="A2659" s="48"/>
      <c r="B2659" s="17"/>
      <c r="C2659" s="17"/>
      <c r="D2659" s="17"/>
      <c r="E2659" s="17"/>
      <c r="F2659" s="17"/>
      <c r="G2659" s="50"/>
      <c r="H2659" s="32"/>
      <c r="I2659" s="13"/>
      <c r="J2659" s="50"/>
      <c r="K2659" s="50"/>
      <c r="M2659" s="50"/>
    </row>
    <row r="2660" spans="1:13" x14ac:dyDescent="0.35">
      <c r="A2660" s="48"/>
      <c r="B2660" s="17"/>
      <c r="C2660" s="17"/>
      <c r="D2660" s="17"/>
      <c r="E2660" s="17"/>
      <c r="F2660" s="17"/>
      <c r="G2660" s="50"/>
      <c r="H2660" s="32"/>
      <c r="I2660" s="13"/>
      <c r="J2660" s="50"/>
      <c r="K2660" s="50"/>
      <c r="M2660" s="50"/>
    </row>
    <row r="2661" spans="1:13" x14ac:dyDescent="0.35">
      <c r="A2661" s="48"/>
      <c r="B2661" s="17"/>
      <c r="C2661" s="17"/>
      <c r="D2661" s="17"/>
      <c r="E2661" s="17"/>
      <c r="F2661" s="17"/>
      <c r="G2661" s="50"/>
      <c r="H2661" s="32"/>
      <c r="I2661" s="13"/>
      <c r="J2661" s="50"/>
      <c r="K2661" s="50"/>
      <c r="M2661" s="50"/>
    </row>
    <row r="2662" spans="1:13" x14ac:dyDescent="0.35">
      <c r="A2662" s="48"/>
      <c r="B2662" s="17"/>
      <c r="C2662" s="17"/>
      <c r="D2662" s="17"/>
      <c r="E2662" s="17"/>
      <c r="F2662" s="17"/>
      <c r="G2662" s="50"/>
      <c r="H2662" s="32"/>
      <c r="I2662" s="13"/>
      <c r="J2662" s="50"/>
      <c r="K2662" s="50"/>
      <c r="M2662" s="50"/>
    </row>
    <row r="2663" spans="1:13" x14ac:dyDescent="0.35">
      <c r="A2663" s="48"/>
      <c r="B2663" s="17"/>
      <c r="C2663" s="17"/>
      <c r="D2663" s="17"/>
      <c r="E2663" s="17"/>
      <c r="F2663" s="17"/>
      <c r="G2663" s="50"/>
      <c r="H2663" s="32"/>
      <c r="I2663" s="13"/>
      <c r="J2663" s="50"/>
      <c r="K2663" s="50"/>
      <c r="M2663" s="50"/>
    </row>
    <row r="2664" spans="1:13" x14ac:dyDescent="0.35">
      <c r="A2664" s="48"/>
      <c r="B2664" s="17"/>
      <c r="C2664" s="17"/>
      <c r="D2664" s="17"/>
      <c r="E2664" s="17"/>
      <c r="F2664" s="17"/>
      <c r="G2664" s="50"/>
      <c r="H2664" s="32"/>
      <c r="I2664" s="13"/>
      <c r="J2664" s="50"/>
      <c r="K2664" s="50"/>
      <c r="M2664" s="50"/>
    </row>
    <row r="2665" spans="1:13" x14ac:dyDescent="0.35">
      <c r="A2665" s="48"/>
      <c r="B2665" s="17"/>
      <c r="C2665" s="17"/>
      <c r="D2665" s="17"/>
      <c r="E2665" s="17"/>
      <c r="F2665" s="17"/>
      <c r="G2665" s="50"/>
      <c r="H2665" s="32"/>
      <c r="I2665" s="13"/>
      <c r="J2665" s="50"/>
      <c r="K2665" s="50"/>
      <c r="M2665" s="50"/>
    </row>
    <row r="2666" spans="1:13" x14ac:dyDescent="0.35">
      <c r="A2666" s="48"/>
      <c r="B2666" s="17"/>
      <c r="C2666" s="17"/>
      <c r="D2666" s="17"/>
      <c r="E2666" s="17"/>
      <c r="F2666" s="17"/>
      <c r="G2666" s="50"/>
      <c r="H2666" s="32"/>
      <c r="I2666" s="13"/>
      <c r="J2666" s="50"/>
      <c r="K2666" s="50"/>
      <c r="M2666" s="50"/>
    </row>
    <row r="2667" spans="1:13" x14ac:dyDescent="0.35">
      <c r="A2667" s="48"/>
      <c r="B2667" s="17"/>
      <c r="C2667" s="17"/>
      <c r="D2667" s="17"/>
      <c r="E2667" s="17"/>
      <c r="F2667" s="17"/>
      <c r="G2667" s="50"/>
      <c r="H2667" s="32"/>
      <c r="I2667" s="13"/>
      <c r="J2667" s="50"/>
      <c r="K2667" s="50"/>
      <c r="M2667" s="50"/>
    </row>
    <row r="2668" spans="1:13" x14ac:dyDescent="0.35">
      <c r="A2668" s="48"/>
      <c r="B2668" s="17"/>
      <c r="C2668" s="17"/>
      <c r="D2668" s="17"/>
      <c r="E2668" s="17"/>
      <c r="F2668" s="17"/>
      <c r="G2668" s="50"/>
      <c r="H2668" s="32"/>
      <c r="I2668" s="13"/>
      <c r="J2668" s="50"/>
      <c r="K2668" s="50"/>
      <c r="M2668" s="50"/>
    </row>
    <row r="2669" spans="1:13" x14ac:dyDescent="0.35">
      <c r="A2669" s="48"/>
      <c r="B2669" s="17"/>
      <c r="C2669" s="17"/>
      <c r="D2669" s="17"/>
      <c r="E2669" s="17"/>
      <c r="F2669" s="17"/>
      <c r="G2669" s="50"/>
      <c r="H2669" s="32"/>
      <c r="I2669" s="13"/>
      <c r="J2669" s="50"/>
      <c r="K2669" s="50"/>
      <c r="M2669" s="50"/>
    </row>
    <row r="2670" spans="1:13" x14ac:dyDescent="0.35">
      <c r="A2670" s="48"/>
      <c r="B2670" s="17"/>
      <c r="C2670" s="17"/>
      <c r="D2670" s="17"/>
      <c r="E2670" s="17"/>
      <c r="F2670" s="17"/>
      <c r="G2670" s="50"/>
      <c r="H2670" s="32"/>
      <c r="I2670" s="13"/>
      <c r="J2670" s="50"/>
      <c r="K2670" s="50"/>
      <c r="M2670" s="50"/>
    </row>
    <row r="2671" spans="1:13" x14ac:dyDescent="0.35">
      <c r="A2671" s="48"/>
      <c r="B2671" s="17"/>
      <c r="C2671" s="17"/>
      <c r="D2671" s="17"/>
      <c r="E2671" s="17"/>
      <c r="F2671" s="17"/>
      <c r="G2671" s="50"/>
      <c r="H2671" s="32"/>
      <c r="I2671" s="13"/>
      <c r="J2671" s="50"/>
      <c r="K2671" s="50"/>
      <c r="M2671" s="50"/>
    </row>
    <row r="2672" spans="1:13" x14ac:dyDescent="0.35">
      <c r="A2672" s="48"/>
      <c r="B2672" s="17"/>
      <c r="C2672" s="17"/>
      <c r="D2672" s="17"/>
      <c r="E2672" s="17"/>
      <c r="F2672" s="17"/>
      <c r="G2672" s="50"/>
      <c r="H2672" s="32"/>
      <c r="I2672" s="13"/>
      <c r="J2672" s="50"/>
      <c r="K2672" s="50"/>
      <c r="M2672" s="50"/>
    </row>
    <row r="2673" spans="1:13" x14ac:dyDescent="0.35">
      <c r="A2673" s="48"/>
      <c r="B2673" s="17"/>
      <c r="C2673" s="17"/>
      <c r="D2673" s="17"/>
      <c r="E2673" s="17"/>
      <c r="F2673" s="17"/>
      <c r="G2673" s="50"/>
      <c r="H2673" s="32"/>
      <c r="I2673" s="13"/>
      <c r="J2673" s="50"/>
      <c r="K2673" s="50"/>
      <c r="M2673" s="50"/>
    </row>
    <row r="2674" spans="1:13" x14ac:dyDescent="0.35">
      <c r="A2674" s="48"/>
      <c r="B2674" s="17"/>
      <c r="C2674" s="17"/>
      <c r="D2674" s="17"/>
      <c r="E2674" s="17"/>
      <c r="F2674" s="17"/>
      <c r="G2674" s="50"/>
      <c r="H2674" s="32"/>
      <c r="I2674" s="13"/>
      <c r="J2674" s="50"/>
      <c r="K2674" s="50"/>
      <c r="M2674" s="50"/>
    </row>
    <row r="2675" spans="1:13" x14ac:dyDescent="0.35">
      <c r="A2675" s="48"/>
      <c r="B2675" s="17"/>
      <c r="C2675" s="17"/>
      <c r="D2675" s="17"/>
      <c r="E2675" s="17"/>
      <c r="F2675" s="17"/>
      <c r="G2675" s="50"/>
      <c r="H2675" s="32"/>
      <c r="I2675" s="13"/>
      <c r="J2675" s="50"/>
      <c r="K2675" s="50"/>
      <c r="M2675" s="50"/>
    </row>
    <row r="2676" spans="1:13" x14ac:dyDescent="0.35">
      <c r="A2676" s="48"/>
      <c r="B2676" s="17"/>
      <c r="C2676" s="17"/>
      <c r="D2676" s="17"/>
      <c r="E2676" s="17"/>
      <c r="F2676" s="17"/>
      <c r="G2676" s="50"/>
      <c r="H2676" s="32"/>
      <c r="I2676" s="13"/>
      <c r="J2676" s="50"/>
      <c r="K2676" s="50"/>
      <c r="M2676" s="50"/>
    </row>
    <row r="2677" spans="1:13" x14ac:dyDescent="0.35">
      <c r="A2677" s="48"/>
      <c r="B2677" s="17"/>
      <c r="C2677" s="17"/>
      <c r="D2677" s="17"/>
      <c r="E2677" s="17"/>
      <c r="F2677" s="17"/>
      <c r="G2677" s="50"/>
      <c r="H2677" s="32"/>
      <c r="I2677" s="13"/>
      <c r="J2677" s="50"/>
      <c r="K2677" s="50"/>
      <c r="M2677" s="50"/>
    </row>
    <row r="2678" spans="1:13" x14ac:dyDescent="0.35">
      <c r="A2678" s="48"/>
      <c r="B2678" s="17"/>
      <c r="C2678" s="17"/>
      <c r="D2678" s="17"/>
      <c r="E2678" s="17"/>
      <c r="F2678" s="17"/>
      <c r="G2678" s="50"/>
      <c r="H2678" s="32"/>
      <c r="I2678" s="13"/>
      <c r="J2678" s="50"/>
      <c r="K2678" s="50"/>
      <c r="M2678" s="50"/>
    </row>
    <row r="2679" spans="1:13" x14ac:dyDescent="0.35">
      <c r="A2679" s="48"/>
      <c r="B2679" s="17"/>
      <c r="C2679" s="17"/>
      <c r="D2679" s="17"/>
      <c r="E2679" s="17"/>
      <c r="F2679" s="17"/>
      <c r="G2679" s="50"/>
      <c r="H2679" s="32"/>
      <c r="I2679" s="13"/>
      <c r="J2679" s="50"/>
      <c r="K2679" s="50"/>
      <c r="M2679" s="50"/>
    </row>
    <row r="2680" spans="1:13" x14ac:dyDescent="0.35">
      <c r="A2680" s="48"/>
      <c r="B2680" s="17"/>
      <c r="C2680" s="17"/>
      <c r="D2680" s="17"/>
      <c r="E2680" s="17"/>
      <c r="F2680" s="17"/>
      <c r="G2680" s="50"/>
      <c r="H2680" s="32"/>
      <c r="I2680" s="13"/>
      <c r="J2680" s="50"/>
      <c r="K2680" s="50"/>
      <c r="M2680" s="50"/>
    </row>
    <row r="2681" spans="1:13" x14ac:dyDescent="0.35">
      <c r="A2681" s="48"/>
      <c r="B2681" s="17"/>
      <c r="C2681" s="17"/>
      <c r="D2681" s="17"/>
      <c r="E2681" s="17"/>
      <c r="F2681" s="17"/>
      <c r="G2681" s="50"/>
      <c r="H2681" s="32"/>
      <c r="I2681" s="13"/>
      <c r="J2681" s="50"/>
      <c r="K2681" s="50"/>
      <c r="M2681" s="50"/>
    </row>
    <row r="2682" spans="1:13" x14ac:dyDescent="0.35">
      <c r="A2682" s="48"/>
      <c r="B2682" s="17"/>
      <c r="C2682" s="17"/>
      <c r="D2682" s="17"/>
      <c r="E2682" s="17"/>
      <c r="F2682" s="17"/>
      <c r="G2682" s="50"/>
      <c r="H2682" s="32"/>
      <c r="I2682" s="13"/>
      <c r="J2682" s="50"/>
      <c r="K2682" s="50"/>
      <c r="M2682" s="50"/>
    </row>
    <row r="2683" spans="1:13" x14ac:dyDescent="0.35">
      <c r="A2683" s="48"/>
      <c r="B2683" s="17"/>
      <c r="C2683" s="17"/>
      <c r="D2683" s="17"/>
      <c r="E2683" s="17"/>
      <c r="F2683" s="17"/>
      <c r="G2683" s="50"/>
      <c r="H2683" s="32"/>
      <c r="I2683" s="13"/>
      <c r="J2683" s="50"/>
      <c r="K2683" s="50"/>
      <c r="M2683" s="50"/>
    </row>
    <row r="2684" spans="1:13" x14ac:dyDescent="0.35">
      <c r="A2684" s="48"/>
      <c r="B2684" s="17"/>
      <c r="C2684" s="17"/>
      <c r="D2684" s="17"/>
      <c r="E2684" s="17"/>
      <c r="F2684" s="17"/>
      <c r="G2684" s="50"/>
      <c r="H2684" s="32"/>
      <c r="I2684" s="13"/>
      <c r="J2684" s="50"/>
      <c r="K2684" s="50"/>
      <c r="M2684" s="50"/>
    </row>
    <row r="2685" spans="1:13" x14ac:dyDescent="0.35">
      <c r="A2685" s="48"/>
      <c r="B2685" s="17"/>
      <c r="C2685" s="17"/>
      <c r="D2685" s="17"/>
      <c r="E2685" s="17"/>
      <c r="F2685" s="17"/>
      <c r="G2685" s="50"/>
      <c r="H2685" s="32"/>
      <c r="I2685" s="13"/>
      <c r="J2685" s="50"/>
      <c r="K2685" s="50"/>
      <c r="M2685" s="50"/>
    </row>
    <row r="2686" spans="1:13" x14ac:dyDescent="0.35">
      <c r="A2686" s="48"/>
      <c r="B2686" s="17"/>
      <c r="C2686" s="17"/>
      <c r="D2686" s="17"/>
      <c r="E2686" s="17"/>
      <c r="F2686" s="17"/>
      <c r="G2686" s="50"/>
      <c r="H2686" s="32"/>
      <c r="I2686" s="13"/>
      <c r="J2686" s="50"/>
      <c r="K2686" s="50"/>
      <c r="M2686" s="50"/>
    </row>
    <row r="2687" spans="1:13" x14ac:dyDescent="0.35">
      <c r="A2687" s="48"/>
      <c r="B2687" s="17"/>
      <c r="C2687" s="17"/>
      <c r="D2687" s="17"/>
      <c r="E2687" s="17"/>
      <c r="F2687" s="17"/>
      <c r="G2687" s="50"/>
      <c r="H2687" s="32"/>
      <c r="I2687" s="13"/>
      <c r="J2687" s="50"/>
      <c r="K2687" s="50"/>
      <c r="M2687" s="50"/>
    </row>
    <row r="2688" spans="1:13" x14ac:dyDescent="0.35">
      <c r="A2688" s="48"/>
      <c r="B2688" s="17"/>
      <c r="C2688" s="17"/>
      <c r="D2688" s="17"/>
      <c r="E2688" s="17"/>
      <c r="F2688" s="17"/>
      <c r="G2688" s="50"/>
      <c r="H2688" s="32"/>
      <c r="I2688" s="13"/>
      <c r="J2688" s="50"/>
      <c r="K2688" s="50"/>
      <c r="M2688" s="50"/>
    </row>
    <row r="2689" spans="1:13" x14ac:dyDescent="0.35">
      <c r="A2689" s="48"/>
      <c r="B2689" s="17"/>
      <c r="C2689" s="17"/>
      <c r="D2689" s="17"/>
      <c r="E2689" s="17"/>
      <c r="F2689" s="17"/>
      <c r="G2689" s="50"/>
      <c r="H2689" s="32"/>
      <c r="I2689" s="13"/>
      <c r="J2689" s="50"/>
      <c r="K2689" s="50"/>
      <c r="M2689" s="50"/>
    </row>
    <row r="2690" spans="1:13" x14ac:dyDescent="0.35">
      <c r="A2690" s="48"/>
      <c r="B2690" s="17"/>
      <c r="C2690" s="17"/>
      <c r="D2690" s="17"/>
      <c r="E2690" s="17"/>
      <c r="F2690" s="17"/>
      <c r="G2690" s="50"/>
      <c r="H2690" s="32"/>
      <c r="I2690" s="13"/>
      <c r="J2690" s="50"/>
      <c r="K2690" s="50"/>
      <c r="M2690" s="50"/>
    </row>
    <row r="2691" spans="1:13" x14ac:dyDescent="0.35">
      <c r="A2691" s="48"/>
      <c r="B2691" s="17"/>
      <c r="C2691" s="17"/>
      <c r="D2691" s="17"/>
      <c r="E2691" s="17"/>
      <c r="F2691" s="17"/>
      <c r="G2691" s="50"/>
      <c r="H2691" s="32"/>
      <c r="I2691" s="13"/>
      <c r="J2691" s="50"/>
      <c r="K2691" s="50"/>
      <c r="M2691" s="50"/>
    </row>
    <row r="2692" spans="1:13" x14ac:dyDescent="0.35">
      <c r="A2692" s="48"/>
      <c r="B2692" s="17"/>
      <c r="C2692" s="17"/>
      <c r="D2692" s="17"/>
      <c r="E2692" s="17"/>
      <c r="F2692" s="17"/>
      <c r="G2692" s="50"/>
      <c r="H2692" s="32"/>
      <c r="I2692" s="13"/>
      <c r="J2692" s="50"/>
      <c r="K2692" s="50"/>
      <c r="M2692" s="50"/>
    </row>
    <row r="2693" spans="1:13" x14ac:dyDescent="0.35">
      <c r="A2693" s="48"/>
      <c r="B2693" s="17"/>
      <c r="C2693" s="17"/>
      <c r="D2693" s="17"/>
      <c r="E2693" s="17"/>
      <c r="F2693" s="17"/>
      <c r="G2693" s="50"/>
      <c r="H2693" s="32"/>
      <c r="I2693" s="13"/>
      <c r="J2693" s="50"/>
      <c r="K2693" s="50"/>
      <c r="M2693" s="50"/>
    </row>
    <row r="2694" spans="1:13" x14ac:dyDescent="0.35">
      <c r="A2694" s="48"/>
      <c r="B2694" s="17"/>
      <c r="C2694" s="17"/>
      <c r="D2694" s="17"/>
      <c r="E2694" s="17"/>
      <c r="F2694" s="17"/>
      <c r="G2694" s="50"/>
      <c r="H2694" s="32"/>
      <c r="I2694" s="13"/>
      <c r="J2694" s="50"/>
      <c r="K2694" s="50"/>
      <c r="M2694" s="50"/>
    </row>
    <row r="2695" spans="1:13" x14ac:dyDescent="0.35">
      <c r="A2695" s="48"/>
      <c r="B2695" s="17"/>
      <c r="C2695" s="17"/>
      <c r="D2695" s="17"/>
      <c r="E2695" s="17"/>
      <c r="F2695" s="17"/>
      <c r="G2695" s="50"/>
      <c r="H2695" s="32"/>
      <c r="I2695" s="13"/>
      <c r="J2695" s="50"/>
      <c r="K2695" s="50"/>
      <c r="M2695" s="50"/>
    </row>
    <row r="2696" spans="1:13" x14ac:dyDescent="0.35">
      <c r="A2696" s="48"/>
      <c r="B2696" s="17"/>
      <c r="C2696" s="17"/>
      <c r="D2696" s="17"/>
      <c r="E2696" s="17"/>
      <c r="F2696" s="17"/>
      <c r="G2696" s="50"/>
      <c r="H2696" s="32"/>
      <c r="I2696" s="13"/>
      <c r="J2696" s="50"/>
      <c r="K2696" s="50"/>
      <c r="M2696" s="50"/>
    </row>
    <row r="2697" spans="1:13" x14ac:dyDescent="0.35">
      <c r="A2697" s="48"/>
      <c r="B2697" s="17"/>
      <c r="C2697" s="17"/>
      <c r="D2697" s="17"/>
      <c r="E2697" s="17"/>
      <c r="F2697" s="17"/>
      <c r="G2697" s="50"/>
      <c r="H2697" s="32"/>
      <c r="I2697" s="13"/>
      <c r="J2697" s="50"/>
      <c r="K2697" s="50"/>
      <c r="M2697" s="50"/>
    </row>
    <row r="2698" spans="1:13" x14ac:dyDescent="0.35">
      <c r="A2698" s="48"/>
      <c r="B2698" s="17"/>
      <c r="C2698" s="17"/>
      <c r="D2698" s="17"/>
      <c r="E2698" s="17"/>
      <c r="F2698" s="17"/>
      <c r="G2698" s="50"/>
      <c r="H2698" s="32"/>
      <c r="I2698" s="13"/>
      <c r="J2698" s="50"/>
      <c r="K2698" s="50"/>
      <c r="M2698" s="50"/>
    </row>
    <row r="2699" spans="1:13" x14ac:dyDescent="0.35">
      <c r="A2699" s="48"/>
      <c r="B2699" s="17"/>
      <c r="C2699" s="17"/>
      <c r="D2699" s="17"/>
      <c r="E2699" s="17"/>
      <c r="F2699" s="17"/>
      <c r="G2699" s="50"/>
      <c r="H2699" s="32"/>
      <c r="I2699" s="13"/>
      <c r="J2699" s="50"/>
      <c r="K2699" s="50"/>
      <c r="M2699" s="50"/>
    </row>
    <row r="2700" spans="1:13" x14ac:dyDescent="0.35">
      <c r="A2700" s="48"/>
      <c r="B2700" s="17"/>
      <c r="C2700" s="17"/>
      <c r="D2700" s="17"/>
      <c r="E2700" s="17"/>
      <c r="F2700" s="17"/>
      <c r="G2700" s="50"/>
      <c r="H2700" s="32"/>
      <c r="I2700" s="13"/>
      <c r="J2700" s="50"/>
      <c r="K2700" s="50"/>
      <c r="M2700" s="50"/>
    </row>
    <row r="2701" spans="1:13" x14ac:dyDescent="0.35">
      <c r="A2701" s="48"/>
      <c r="B2701" s="17"/>
      <c r="C2701" s="17"/>
      <c r="D2701" s="17"/>
      <c r="E2701" s="17"/>
      <c r="F2701" s="17"/>
      <c r="G2701" s="50"/>
      <c r="H2701" s="32"/>
      <c r="I2701" s="13"/>
      <c r="J2701" s="50"/>
      <c r="K2701" s="50"/>
      <c r="M2701" s="50"/>
    </row>
    <row r="2702" spans="1:13" x14ac:dyDescent="0.35">
      <c r="A2702" s="48"/>
      <c r="B2702" s="17"/>
      <c r="C2702" s="17"/>
      <c r="D2702" s="17"/>
      <c r="E2702" s="17"/>
      <c r="F2702" s="17"/>
      <c r="G2702" s="50"/>
      <c r="H2702" s="32"/>
      <c r="I2702" s="13"/>
      <c r="J2702" s="50"/>
      <c r="K2702" s="50"/>
      <c r="M2702" s="50"/>
    </row>
    <row r="2703" spans="1:13" x14ac:dyDescent="0.35">
      <c r="A2703" s="48"/>
      <c r="B2703" s="17"/>
      <c r="C2703" s="17"/>
      <c r="D2703" s="17"/>
      <c r="E2703" s="17"/>
      <c r="F2703" s="17"/>
      <c r="G2703" s="50"/>
      <c r="H2703" s="32"/>
      <c r="I2703" s="13"/>
      <c r="J2703" s="50"/>
      <c r="K2703" s="50"/>
      <c r="M2703" s="50"/>
    </row>
    <row r="2704" spans="1:13" x14ac:dyDescent="0.35">
      <c r="A2704" s="48"/>
      <c r="B2704" s="17"/>
      <c r="C2704" s="17"/>
      <c r="D2704" s="17"/>
      <c r="E2704" s="17"/>
      <c r="F2704" s="17"/>
      <c r="G2704" s="50"/>
      <c r="H2704" s="32"/>
      <c r="I2704" s="13"/>
      <c r="J2704" s="50"/>
      <c r="K2704" s="50"/>
      <c r="M2704" s="50"/>
    </row>
    <row r="2705" spans="1:13" x14ac:dyDescent="0.35">
      <c r="A2705" s="48"/>
      <c r="B2705" s="17"/>
      <c r="C2705" s="17"/>
      <c r="D2705" s="17"/>
      <c r="E2705" s="17"/>
      <c r="F2705" s="17"/>
      <c r="G2705" s="50"/>
      <c r="H2705" s="32"/>
      <c r="I2705" s="13"/>
      <c r="J2705" s="50"/>
      <c r="K2705" s="50"/>
      <c r="M2705" s="50"/>
    </row>
    <row r="2706" spans="1:13" x14ac:dyDescent="0.35">
      <c r="A2706" s="48"/>
      <c r="B2706" s="17"/>
      <c r="C2706" s="17"/>
      <c r="D2706" s="17"/>
      <c r="E2706" s="17"/>
      <c r="F2706" s="17"/>
      <c r="G2706" s="50"/>
      <c r="H2706" s="32"/>
      <c r="I2706" s="13"/>
      <c r="J2706" s="50"/>
      <c r="K2706" s="50"/>
      <c r="M2706" s="50"/>
    </row>
    <row r="2707" spans="1:13" x14ac:dyDescent="0.35">
      <c r="A2707" s="48"/>
      <c r="B2707" s="17"/>
      <c r="C2707" s="17"/>
      <c r="D2707" s="17"/>
      <c r="E2707" s="17"/>
      <c r="F2707" s="17"/>
      <c r="G2707" s="50"/>
      <c r="H2707" s="32"/>
      <c r="I2707" s="13"/>
      <c r="J2707" s="50"/>
      <c r="K2707" s="50"/>
      <c r="M2707" s="50"/>
    </row>
    <row r="2708" spans="1:13" x14ac:dyDescent="0.35">
      <c r="A2708" s="48"/>
      <c r="B2708" s="17"/>
      <c r="C2708" s="17"/>
      <c r="D2708" s="17"/>
      <c r="E2708" s="17"/>
      <c r="F2708" s="17"/>
      <c r="G2708" s="50"/>
      <c r="H2708" s="32"/>
      <c r="I2708" s="13"/>
      <c r="J2708" s="50"/>
      <c r="K2708" s="50"/>
      <c r="M2708" s="50"/>
    </row>
    <row r="2709" spans="1:13" x14ac:dyDescent="0.35">
      <c r="A2709" s="48"/>
      <c r="B2709" s="17"/>
      <c r="C2709" s="17"/>
      <c r="D2709" s="17"/>
      <c r="E2709" s="17"/>
      <c r="F2709" s="17"/>
      <c r="G2709" s="50"/>
      <c r="H2709" s="32"/>
      <c r="I2709" s="13"/>
      <c r="J2709" s="50"/>
      <c r="K2709" s="50"/>
      <c r="M2709" s="50"/>
    </row>
    <row r="2710" spans="1:13" x14ac:dyDescent="0.35">
      <c r="A2710" s="48"/>
      <c r="B2710" s="17"/>
      <c r="C2710" s="17"/>
      <c r="D2710" s="17"/>
      <c r="E2710" s="17"/>
      <c r="F2710" s="17"/>
      <c r="G2710" s="50"/>
      <c r="H2710" s="32"/>
      <c r="I2710" s="13"/>
      <c r="J2710" s="50"/>
      <c r="K2710" s="50"/>
      <c r="M2710" s="50"/>
    </row>
    <row r="2711" spans="1:13" x14ac:dyDescent="0.35">
      <c r="A2711" s="48"/>
      <c r="B2711" s="17"/>
      <c r="C2711" s="17"/>
      <c r="D2711" s="17"/>
      <c r="E2711" s="17"/>
      <c r="F2711" s="17"/>
      <c r="G2711" s="50"/>
      <c r="H2711" s="32"/>
      <c r="I2711" s="13"/>
      <c r="J2711" s="50"/>
      <c r="K2711" s="50"/>
      <c r="M2711" s="50"/>
    </row>
    <row r="2712" spans="1:13" x14ac:dyDescent="0.35">
      <c r="A2712" s="48"/>
      <c r="B2712" s="17"/>
      <c r="C2712" s="17"/>
      <c r="D2712" s="17"/>
      <c r="E2712" s="17"/>
      <c r="F2712" s="17"/>
      <c r="G2712" s="50"/>
      <c r="H2712" s="32"/>
      <c r="I2712" s="13"/>
      <c r="J2712" s="50"/>
      <c r="K2712" s="50"/>
      <c r="M2712" s="50"/>
    </row>
    <row r="2713" spans="1:13" x14ac:dyDescent="0.35">
      <c r="A2713" s="48"/>
      <c r="B2713" s="17"/>
      <c r="C2713" s="17"/>
      <c r="D2713" s="17"/>
      <c r="E2713" s="17"/>
      <c r="F2713" s="17"/>
      <c r="G2713" s="50"/>
      <c r="H2713" s="32"/>
      <c r="I2713" s="13"/>
      <c r="J2713" s="50"/>
      <c r="K2713" s="50"/>
      <c r="M2713" s="50"/>
    </row>
    <row r="2714" spans="1:13" x14ac:dyDescent="0.35">
      <c r="A2714" s="48"/>
      <c r="B2714" s="17"/>
      <c r="C2714" s="17"/>
      <c r="D2714" s="17"/>
      <c r="E2714" s="17"/>
      <c r="F2714" s="17"/>
      <c r="G2714" s="50"/>
      <c r="H2714" s="32"/>
      <c r="I2714" s="13"/>
      <c r="J2714" s="50"/>
      <c r="K2714" s="50"/>
      <c r="M2714" s="50"/>
    </row>
    <row r="2715" spans="1:13" x14ac:dyDescent="0.35">
      <c r="A2715" s="48"/>
      <c r="B2715" s="17"/>
      <c r="C2715" s="17"/>
      <c r="D2715" s="17"/>
      <c r="E2715" s="17"/>
      <c r="F2715" s="17"/>
      <c r="G2715" s="50"/>
      <c r="H2715" s="32"/>
      <c r="I2715" s="13"/>
      <c r="J2715" s="50"/>
      <c r="K2715" s="50"/>
      <c r="M2715" s="50"/>
    </row>
    <row r="2716" spans="1:13" x14ac:dyDescent="0.35">
      <c r="A2716" s="48"/>
      <c r="B2716" s="17"/>
      <c r="C2716" s="17"/>
      <c r="D2716" s="17"/>
      <c r="E2716" s="17"/>
      <c r="F2716" s="17"/>
      <c r="G2716" s="50"/>
      <c r="H2716" s="32"/>
      <c r="I2716" s="13"/>
      <c r="J2716" s="50"/>
      <c r="K2716" s="50"/>
      <c r="M2716" s="50"/>
    </row>
    <row r="2717" spans="1:13" x14ac:dyDescent="0.35">
      <c r="A2717" s="48"/>
      <c r="B2717" s="17"/>
      <c r="C2717" s="17"/>
      <c r="D2717" s="17"/>
      <c r="E2717" s="17"/>
      <c r="F2717" s="17"/>
      <c r="G2717" s="50"/>
      <c r="H2717" s="32"/>
      <c r="I2717" s="13"/>
      <c r="J2717" s="50"/>
      <c r="K2717" s="50"/>
      <c r="M2717" s="50"/>
    </row>
    <row r="2718" spans="1:13" x14ac:dyDescent="0.35">
      <c r="A2718" s="48"/>
      <c r="B2718" s="17"/>
      <c r="C2718" s="17"/>
      <c r="D2718" s="17"/>
      <c r="E2718" s="17"/>
      <c r="F2718" s="17"/>
      <c r="G2718" s="50"/>
      <c r="H2718" s="32"/>
      <c r="I2718" s="13"/>
      <c r="J2718" s="50"/>
      <c r="K2718" s="50"/>
      <c r="M2718" s="50"/>
    </row>
    <row r="2719" spans="1:13" x14ac:dyDescent="0.35">
      <c r="A2719" s="48"/>
      <c r="B2719" s="17"/>
      <c r="C2719" s="17"/>
      <c r="D2719" s="17"/>
      <c r="E2719" s="17"/>
      <c r="F2719" s="17"/>
      <c r="G2719" s="50"/>
      <c r="H2719" s="32"/>
      <c r="I2719" s="13"/>
      <c r="J2719" s="50"/>
      <c r="K2719" s="50"/>
      <c r="M2719" s="50"/>
    </row>
    <row r="2720" spans="1:13" x14ac:dyDescent="0.35">
      <c r="A2720" s="48"/>
      <c r="B2720" s="17"/>
      <c r="C2720" s="17"/>
      <c r="D2720" s="17"/>
      <c r="E2720" s="17"/>
      <c r="F2720" s="17"/>
      <c r="G2720" s="50"/>
      <c r="H2720" s="32"/>
      <c r="I2720" s="13"/>
      <c r="J2720" s="50"/>
      <c r="K2720" s="50"/>
      <c r="M2720" s="50"/>
    </row>
    <row r="2721" spans="1:13" x14ac:dyDescent="0.35">
      <c r="A2721" s="48"/>
      <c r="B2721" s="17"/>
      <c r="C2721" s="17"/>
      <c r="D2721" s="17"/>
      <c r="E2721" s="17"/>
      <c r="F2721" s="17"/>
      <c r="G2721" s="50"/>
      <c r="H2721" s="32"/>
      <c r="I2721" s="13"/>
      <c r="J2721" s="50"/>
      <c r="K2721" s="50"/>
      <c r="M2721" s="50"/>
    </row>
    <row r="2722" spans="1:13" x14ac:dyDescent="0.35">
      <c r="A2722" s="48"/>
      <c r="B2722" s="17"/>
      <c r="C2722" s="17"/>
      <c r="D2722" s="17"/>
      <c r="E2722" s="17"/>
      <c r="F2722" s="17"/>
      <c r="G2722" s="50"/>
      <c r="H2722" s="32"/>
      <c r="I2722" s="13"/>
      <c r="J2722" s="50"/>
      <c r="K2722" s="50"/>
      <c r="M2722" s="50"/>
    </row>
    <row r="2723" spans="1:13" x14ac:dyDescent="0.35">
      <c r="A2723" s="48"/>
      <c r="B2723" s="17"/>
      <c r="C2723" s="17"/>
      <c r="D2723" s="17"/>
      <c r="E2723" s="17"/>
      <c r="F2723" s="17"/>
      <c r="G2723" s="50"/>
      <c r="H2723" s="32"/>
      <c r="I2723" s="13"/>
      <c r="J2723" s="50"/>
      <c r="K2723" s="50"/>
      <c r="M2723" s="50"/>
    </row>
    <row r="2724" spans="1:13" x14ac:dyDescent="0.35">
      <c r="A2724" s="48"/>
      <c r="B2724" s="17"/>
      <c r="C2724" s="17"/>
      <c r="D2724" s="17"/>
      <c r="E2724" s="17"/>
      <c r="F2724" s="17"/>
      <c r="G2724" s="50"/>
      <c r="H2724" s="32"/>
      <c r="I2724" s="13"/>
      <c r="J2724" s="50"/>
      <c r="K2724" s="50"/>
      <c r="M2724" s="50"/>
    </row>
    <row r="2725" spans="1:13" x14ac:dyDescent="0.35">
      <c r="A2725" s="48"/>
      <c r="B2725" s="17"/>
      <c r="C2725" s="17"/>
      <c r="D2725" s="17"/>
      <c r="E2725" s="17"/>
      <c r="F2725" s="17"/>
      <c r="G2725" s="50"/>
      <c r="H2725" s="32"/>
      <c r="I2725" s="13"/>
      <c r="J2725" s="50"/>
      <c r="K2725" s="50"/>
      <c r="M2725" s="50"/>
    </row>
    <row r="2726" spans="1:13" x14ac:dyDescent="0.35">
      <c r="A2726" s="48"/>
      <c r="B2726" s="17"/>
      <c r="C2726" s="17"/>
      <c r="D2726" s="17"/>
      <c r="E2726" s="17"/>
      <c r="F2726" s="17"/>
      <c r="G2726" s="50"/>
      <c r="H2726" s="32"/>
      <c r="I2726" s="13"/>
      <c r="J2726" s="50"/>
      <c r="K2726" s="50"/>
      <c r="M2726" s="50"/>
    </row>
    <row r="2727" spans="1:13" x14ac:dyDescent="0.35">
      <c r="A2727" s="48"/>
      <c r="B2727" s="17"/>
      <c r="C2727" s="17"/>
      <c r="D2727" s="17"/>
      <c r="E2727" s="17"/>
      <c r="F2727" s="17"/>
      <c r="G2727" s="50"/>
      <c r="H2727" s="32"/>
      <c r="I2727" s="13"/>
      <c r="J2727" s="50"/>
      <c r="K2727" s="50"/>
      <c r="M2727" s="50"/>
    </row>
    <row r="2728" spans="1:13" x14ac:dyDescent="0.35">
      <c r="A2728" s="48"/>
      <c r="B2728" s="17"/>
      <c r="C2728" s="17"/>
      <c r="D2728" s="17"/>
      <c r="E2728" s="17"/>
      <c r="F2728" s="17"/>
      <c r="G2728" s="50"/>
      <c r="H2728" s="32"/>
      <c r="I2728" s="13"/>
      <c r="J2728" s="50"/>
      <c r="K2728" s="50"/>
      <c r="M2728" s="50"/>
    </row>
    <row r="2729" spans="1:13" x14ac:dyDescent="0.35">
      <c r="A2729" s="48"/>
      <c r="B2729" s="17"/>
      <c r="C2729" s="17"/>
      <c r="D2729" s="17"/>
      <c r="E2729" s="17"/>
      <c r="F2729" s="17"/>
      <c r="G2729" s="50"/>
      <c r="H2729" s="32"/>
      <c r="I2729" s="13"/>
      <c r="J2729" s="50"/>
      <c r="K2729" s="50"/>
      <c r="M2729" s="50"/>
    </row>
    <row r="2730" spans="1:13" x14ac:dyDescent="0.35">
      <c r="A2730" s="48"/>
      <c r="B2730" s="17"/>
      <c r="C2730" s="17"/>
      <c r="D2730" s="17"/>
      <c r="E2730" s="17"/>
      <c r="F2730" s="17"/>
      <c r="G2730" s="50"/>
      <c r="H2730" s="32"/>
      <c r="I2730" s="13"/>
      <c r="J2730" s="50"/>
      <c r="K2730" s="50"/>
      <c r="M2730" s="50"/>
    </row>
    <row r="2731" spans="1:13" x14ac:dyDescent="0.35">
      <c r="A2731" s="48"/>
      <c r="B2731" s="17"/>
      <c r="C2731" s="17"/>
      <c r="D2731" s="17"/>
      <c r="E2731" s="17"/>
      <c r="F2731" s="17"/>
      <c r="G2731" s="50"/>
      <c r="H2731" s="32"/>
      <c r="I2731" s="13"/>
      <c r="J2731" s="50"/>
      <c r="K2731" s="50"/>
      <c r="M2731" s="50"/>
    </row>
    <row r="2732" spans="1:13" x14ac:dyDescent="0.35">
      <c r="A2732" s="48"/>
      <c r="B2732" s="17"/>
      <c r="C2732" s="17"/>
      <c r="D2732" s="17"/>
      <c r="E2732" s="17"/>
      <c r="F2732" s="17"/>
      <c r="G2732" s="50"/>
      <c r="H2732" s="32"/>
      <c r="I2732" s="13"/>
      <c r="J2732" s="50"/>
      <c r="K2732" s="50"/>
      <c r="M2732" s="50"/>
    </row>
    <row r="2733" spans="1:13" x14ac:dyDescent="0.35">
      <c r="A2733" s="48"/>
      <c r="B2733" s="17"/>
      <c r="C2733" s="17"/>
      <c r="D2733" s="17"/>
      <c r="E2733" s="17"/>
      <c r="F2733" s="17"/>
      <c r="G2733" s="50"/>
      <c r="H2733" s="32"/>
      <c r="I2733" s="13"/>
      <c r="J2733" s="50"/>
      <c r="K2733" s="50"/>
      <c r="M2733" s="50"/>
    </row>
    <row r="2734" spans="1:13" x14ac:dyDescent="0.35">
      <c r="A2734" s="48"/>
      <c r="B2734" s="17"/>
      <c r="C2734" s="17"/>
      <c r="D2734" s="17"/>
      <c r="E2734" s="17"/>
      <c r="F2734" s="17"/>
      <c r="G2734" s="50"/>
      <c r="H2734" s="32"/>
      <c r="I2734" s="13"/>
      <c r="J2734" s="50"/>
      <c r="K2734" s="50"/>
      <c r="M2734" s="50"/>
    </row>
    <row r="2735" spans="1:13" x14ac:dyDescent="0.35">
      <c r="A2735" s="48"/>
      <c r="B2735" s="17"/>
      <c r="C2735" s="17"/>
      <c r="D2735" s="17"/>
      <c r="E2735" s="17"/>
      <c r="F2735" s="17"/>
      <c r="G2735" s="50"/>
      <c r="H2735" s="32"/>
      <c r="I2735" s="13"/>
      <c r="J2735" s="50"/>
      <c r="K2735" s="50"/>
      <c r="M2735" s="50"/>
    </row>
    <row r="2736" spans="1:13" x14ac:dyDescent="0.35">
      <c r="A2736" s="48"/>
      <c r="B2736" s="17"/>
      <c r="C2736" s="17"/>
      <c r="D2736" s="17"/>
      <c r="E2736" s="17"/>
      <c r="F2736" s="17"/>
      <c r="G2736" s="50"/>
      <c r="H2736" s="32"/>
      <c r="I2736" s="13"/>
      <c r="J2736" s="50"/>
      <c r="K2736" s="50"/>
      <c r="M2736" s="50"/>
    </row>
    <row r="2737" spans="1:13" x14ac:dyDescent="0.35">
      <c r="A2737" s="48"/>
      <c r="B2737" s="17"/>
      <c r="C2737" s="17"/>
      <c r="D2737" s="17"/>
      <c r="E2737" s="17"/>
      <c r="F2737" s="17"/>
      <c r="G2737" s="50"/>
      <c r="H2737" s="32"/>
      <c r="I2737" s="13"/>
      <c r="J2737" s="50"/>
      <c r="K2737" s="50"/>
      <c r="M2737" s="50"/>
    </row>
    <row r="2738" spans="1:13" x14ac:dyDescent="0.35">
      <c r="A2738" s="48"/>
      <c r="B2738" s="17"/>
      <c r="C2738" s="17"/>
      <c r="D2738" s="17"/>
      <c r="E2738" s="17"/>
      <c r="F2738" s="17"/>
      <c r="G2738" s="50"/>
      <c r="H2738" s="32"/>
      <c r="I2738" s="13"/>
      <c r="J2738" s="50"/>
      <c r="K2738" s="50"/>
      <c r="M2738" s="50"/>
    </row>
    <row r="2739" spans="1:13" x14ac:dyDescent="0.35">
      <c r="A2739" s="48"/>
      <c r="B2739" s="17"/>
      <c r="C2739" s="17"/>
      <c r="D2739" s="17"/>
      <c r="E2739" s="17"/>
      <c r="F2739" s="17"/>
      <c r="G2739" s="50"/>
      <c r="H2739" s="32"/>
      <c r="I2739" s="13"/>
      <c r="J2739" s="50"/>
      <c r="K2739" s="50"/>
      <c r="M2739" s="50"/>
    </row>
    <row r="2740" spans="1:13" x14ac:dyDescent="0.35">
      <c r="A2740" s="48"/>
      <c r="B2740" s="17"/>
      <c r="C2740" s="17"/>
      <c r="D2740" s="17"/>
      <c r="E2740" s="17"/>
      <c r="F2740" s="17"/>
      <c r="G2740" s="50"/>
      <c r="H2740" s="32"/>
      <c r="I2740" s="13"/>
      <c r="J2740" s="50"/>
      <c r="K2740" s="50"/>
      <c r="M2740" s="50"/>
    </row>
    <row r="2741" spans="1:13" x14ac:dyDescent="0.35">
      <c r="A2741" s="48"/>
      <c r="B2741" s="17"/>
      <c r="C2741" s="17"/>
      <c r="D2741" s="17"/>
      <c r="E2741" s="17"/>
      <c r="F2741" s="17"/>
      <c r="G2741" s="50"/>
      <c r="H2741" s="32"/>
      <c r="I2741" s="13"/>
      <c r="J2741" s="50"/>
      <c r="K2741" s="50"/>
      <c r="M2741" s="50"/>
    </row>
    <row r="2742" spans="1:13" x14ac:dyDescent="0.35">
      <c r="A2742" s="48"/>
      <c r="B2742" s="17"/>
      <c r="C2742" s="17"/>
      <c r="D2742" s="17"/>
      <c r="E2742" s="17"/>
      <c r="F2742" s="17"/>
      <c r="G2742" s="50"/>
      <c r="H2742" s="32"/>
      <c r="I2742" s="13"/>
      <c r="J2742" s="50"/>
      <c r="K2742" s="50"/>
      <c r="M2742" s="50"/>
    </row>
    <row r="2743" spans="1:13" x14ac:dyDescent="0.35">
      <c r="A2743" s="48"/>
      <c r="B2743" s="17"/>
      <c r="C2743" s="17"/>
      <c r="D2743" s="17"/>
      <c r="E2743" s="17"/>
      <c r="F2743" s="17"/>
      <c r="G2743" s="50"/>
      <c r="H2743" s="32"/>
      <c r="I2743" s="13"/>
      <c r="J2743" s="50"/>
      <c r="K2743" s="50"/>
      <c r="M2743" s="50"/>
    </row>
    <row r="2744" spans="1:13" x14ac:dyDescent="0.35">
      <c r="A2744" s="48"/>
      <c r="B2744" s="17"/>
      <c r="C2744" s="17"/>
      <c r="D2744" s="17"/>
      <c r="E2744" s="17"/>
      <c r="F2744" s="17"/>
      <c r="G2744" s="50"/>
      <c r="H2744" s="32"/>
      <c r="I2744" s="13"/>
      <c r="J2744" s="50"/>
      <c r="K2744" s="50"/>
      <c r="M2744" s="50"/>
    </row>
    <row r="2745" spans="1:13" x14ac:dyDescent="0.35">
      <c r="A2745" s="48"/>
      <c r="B2745" s="17"/>
      <c r="C2745" s="17"/>
      <c r="D2745" s="17"/>
      <c r="E2745" s="17"/>
      <c r="F2745" s="17"/>
      <c r="G2745" s="50"/>
      <c r="H2745" s="32"/>
      <c r="I2745" s="13"/>
      <c r="J2745" s="50"/>
      <c r="K2745" s="50"/>
      <c r="M2745" s="50"/>
    </row>
    <row r="2746" spans="1:13" x14ac:dyDescent="0.35">
      <c r="A2746" s="48"/>
      <c r="B2746" s="17"/>
      <c r="C2746" s="17"/>
      <c r="D2746" s="17"/>
      <c r="E2746" s="17"/>
      <c r="F2746" s="17"/>
      <c r="G2746" s="50"/>
      <c r="H2746" s="32"/>
      <c r="I2746" s="13"/>
      <c r="J2746" s="50"/>
      <c r="K2746" s="50"/>
      <c r="M2746" s="50"/>
    </row>
    <row r="2747" spans="1:13" x14ac:dyDescent="0.35">
      <c r="A2747" s="48"/>
      <c r="B2747" s="17"/>
      <c r="C2747" s="17"/>
      <c r="D2747" s="17"/>
      <c r="E2747" s="17"/>
      <c r="F2747" s="17"/>
      <c r="G2747" s="50"/>
      <c r="H2747" s="32"/>
      <c r="I2747" s="13"/>
      <c r="J2747" s="50"/>
      <c r="K2747" s="50"/>
      <c r="M2747" s="50"/>
    </row>
    <row r="2748" spans="1:13" x14ac:dyDescent="0.35">
      <c r="A2748" s="48"/>
      <c r="B2748" s="17"/>
      <c r="C2748" s="17"/>
      <c r="D2748" s="17"/>
      <c r="E2748" s="17"/>
      <c r="F2748" s="17"/>
      <c r="G2748" s="50"/>
      <c r="H2748" s="32"/>
      <c r="I2748" s="13"/>
      <c r="J2748" s="50"/>
      <c r="K2748" s="50"/>
      <c r="M2748" s="50"/>
    </row>
    <row r="2749" spans="1:13" x14ac:dyDescent="0.35">
      <c r="A2749" s="48"/>
      <c r="B2749" s="17"/>
      <c r="C2749" s="17"/>
      <c r="D2749" s="17"/>
      <c r="E2749" s="17"/>
      <c r="F2749" s="17"/>
      <c r="G2749" s="50"/>
      <c r="H2749" s="32"/>
      <c r="I2749" s="13"/>
      <c r="J2749" s="50"/>
      <c r="K2749" s="50"/>
      <c r="M2749" s="50"/>
    </row>
    <row r="2750" spans="1:13" x14ac:dyDescent="0.35">
      <c r="A2750" s="48"/>
      <c r="B2750" s="17"/>
      <c r="C2750" s="17"/>
      <c r="D2750" s="17"/>
      <c r="E2750" s="17"/>
      <c r="F2750" s="17"/>
      <c r="G2750" s="50"/>
      <c r="H2750" s="32"/>
      <c r="I2750" s="13"/>
      <c r="J2750" s="50"/>
      <c r="K2750" s="50"/>
      <c r="M2750" s="50"/>
    </row>
    <row r="2751" spans="1:13" x14ac:dyDescent="0.35">
      <c r="A2751" s="48"/>
      <c r="B2751" s="17"/>
      <c r="C2751" s="17"/>
      <c r="D2751" s="17"/>
      <c r="E2751" s="17"/>
      <c r="F2751" s="17"/>
      <c r="G2751" s="50"/>
      <c r="H2751" s="32"/>
      <c r="I2751" s="13"/>
      <c r="J2751" s="50"/>
      <c r="K2751" s="50"/>
      <c r="M2751" s="50"/>
    </row>
    <row r="2752" spans="1:13" x14ac:dyDescent="0.35">
      <c r="A2752" s="48"/>
      <c r="B2752" s="17"/>
      <c r="C2752" s="17"/>
      <c r="D2752" s="17"/>
      <c r="E2752" s="17"/>
      <c r="F2752" s="17"/>
      <c r="G2752" s="50"/>
      <c r="H2752" s="32"/>
      <c r="I2752" s="13"/>
      <c r="J2752" s="50"/>
      <c r="K2752" s="50"/>
      <c r="M2752" s="50"/>
    </row>
    <row r="2753" spans="1:13" x14ac:dyDescent="0.35">
      <c r="A2753" s="48"/>
      <c r="B2753" s="17"/>
      <c r="C2753" s="17"/>
      <c r="D2753" s="17"/>
      <c r="E2753" s="17"/>
      <c r="F2753" s="17"/>
      <c r="G2753" s="50"/>
      <c r="H2753" s="32"/>
      <c r="I2753" s="13"/>
      <c r="J2753" s="50"/>
      <c r="K2753" s="50"/>
      <c r="M2753" s="50"/>
    </row>
    <row r="2754" spans="1:13" x14ac:dyDescent="0.35">
      <c r="A2754" s="48"/>
      <c r="B2754" s="17"/>
      <c r="C2754" s="17"/>
      <c r="D2754" s="17"/>
      <c r="E2754" s="17"/>
      <c r="F2754" s="17"/>
      <c r="G2754" s="50"/>
      <c r="H2754" s="32"/>
      <c r="I2754" s="13"/>
      <c r="J2754" s="50"/>
      <c r="K2754" s="50"/>
      <c r="M2754" s="50"/>
    </row>
    <row r="2755" spans="1:13" x14ac:dyDescent="0.35">
      <c r="A2755" s="48"/>
      <c r="B2755" s="17"/>
      <c r="C2755" s="17"/>
      <c r="D2755" s="17"/>
      <c r="E2755" s="17"/>
      <c r="F2755" s="17"/>
      <c r="G2755" s="50"/>
      <c r="H2755" s="32"/>
      <c r="I2755" s="13"/>
      <c r="J2755" s="50"/>
      <c r="K2755" s="50"/>
      <c r="M2755" s="50"/>
    </row>
    <row r="2756" spans="1:13" x14ac:dyDescent="0.35">
      <c r="A2756" s="48"/>
      <c r="B2756" s="17"/>
      <c r="C2756" s="17"/>
      <c r="D2756" s="17"/>
      <c r="E2756" s="17"/>
      <c r="F2756" s="17"/>
      <c r="G2756" s="50"/>
      <c r="H2756" s="32"/>
      <c r="I2756" s="13"/>
      <c r="J2756" s="50"/>
      <c r="K2756" s="50"/>
      <c r="M2756" s="50"/>
    </row>
    <row r="2757" spans="1:13" x14ac:dyDescent="0.35">
      <c r="A2757" s="48"/>
      <c r="B2757" s="17"/>
      <c r="C2757" s="17"/>
      <c r="D2757" s="17"/>
      <c r="E2757" s="17"/>
      <c r="F2757" s="17"/>
      <c r="G2757" s="50"/>
      <c r="H2757" s="32"/>
      <c r="I2757" s="13"/>
      <c r="J2757" s="50"/>
      <c r="K2757" s="50"/>
      <c r="M2757" s="50"/>
    </row>
    <row r="2758" spans="1:13" x14ac:dyDescent="0.35">
      <c r="A2758" s="48"/>
      <c r="B2758" s="17"/>
      <c r="C2758" s="17"/>
      <c r="D2758" s="17"/>
      <c r="E2758" s="17"/>
      <c r="F2758" s="17"/>
      <c r="G2758" s="50"/>
      <c r="H2758" s="32"/>
      <c r="I2758" s="13"/>
      <c r="J2758" s="50"/>
      <c r="K2758" s="50"/>
      <c r="M2758" s="50"/>
    </row>
    <row r="2759" spans="1:13" x14ac:dyDescent="0.35">
      <c r="A2759" s="48"/>
      <c r="B2759" s="17"/>
      <c r="C2759" s="17"/>
      <c r="D2759" s="17"/>
      <c r="E2759" s="17"/>
      <c r="F2759" s="17"/>
      <c r="G2759" s="50"/>
      <c r="H2759" s="32"/>
      <c r="I2759" s="13"/>
      <c r="J2759" s="50"/>
      <c r="K2759" s="50"/>
      <c r="M2759" s="50"/>
    </row>
    <row r="2760" spans="1:13" x14ac:dyDescent="0.35">
      <c r="A2760" s="48"/>
      <c r="B2760" s="17"/>
      <c r="C2760" s="17"/>
      <c r="D2760" s="17"/>
      <c r="E2760" s="17"/>
      <c r="F2760" s="17"/>
      <c r="G2760" s="50"/>
      <c r="H2760" s="32"/>
      <c r="I2760" s="13"/>
      <c r="J2760" s="50"/>
      <c r="K2760" s="50"/>
      <c r="M2760" s="50"/>
    </row>
    <row r="2761" spans="1:13" x14ac:dyDescent="0.35">
      <c r="A2761" s="48"/>
      <c r="B2761" s="17"/>
      <c r="C2761" s="17"/>
      <c r="D2761" s="17"/>
      <c r="E2761" s="17"/>
      <c r="F2761" s="17"/>
      <c r="G2761" s="50"/>
      <c r="H2761" s="32"/>
      <c r="I2761" s="13"/>
      <c r="J2761" s="50"/>
      <c r="K2761" s="50"/>
      <c r="M2761" s="50"/>
    </row>
    <row r="2762" spans="1:13" x14ac:dyDescent="0.35">
      <c r="A2762" s="48"/>
      <c r="B2762" s="17"/>
      <c r="C2762" s="17"/>
      <c r="D2762" s="17"/>
      <c r="E2762" s="17"/>
      <c r="F2762" s="17"/>
      <c r="G2762" s="50"/>
      <c r="H2762" s="32"/>
      <c r="I2762" s="13"/>
      <c r="J2762" s="50"/>
      <c r="K2762" s="50"/>
      <c r="M2762" s="50"/>
    </row>
    <row r="2763" spans="1:13" x14ac:dyDescent="0.35">
      <c r="A2763" s="48"/>
      <c r="B2763" s="17"/>
      <c r="C2763" s="17"/>
      <c r="D2763" s="17"/>
      <c r="E2763" s="17"/>
      <c r="F2763" s="17"/>
      <c r="G2763" s="50"/>
      <c r="H2763" s="32"/>
      <c r="I2763" s="13"/>
      <c r="J2763" s="50"/>
      <c r="K2763" s="50"/>
      <c r="M2763" s="50"/>
    </row>
    <row r="2764" spans="1:13" x14ac:dyDescent="0.35">
      <c r="A2764" s="48"/>
      <c r="B2764" s="17"/>
      <c r="C2764" s="17"/>
      <c r="D2764" s="17"/>
      <c r="E2764" s="17"/>
      <c r="F2764" s="17"/>
      <c r="G2764" s="50"/>
      <c r="H2764" s="32"/>
      <c r="I2764" s="13"/>
      <c r="J2764" s="50"/>
      <c r="K2764" s="50"/>
      <c r="M2764" s="50"/>
    </row>
    <row r="2765" spans="1:13" x14ac:dyDescent="0.35">
      <c r="A2765" s="48"/>
      <c r="B2765" s="17"/>
      <c r="C2765" s="17"/>
      <c r="D2765" s="17"/>
      <c r="E2765" s="17"/>
      <c r="F2765" s="17"/>
      <c r="G2765" s="50"/>
      <c r="H2765" s="32"/>
      <c r="I2765" s="13"/>
      <c r="J2765" s="50"/>
      <c r="K2765" s="50"/>
      <c r="M2765" s="50"/>
    </row>
    <row r="2766" spans="1:13" x14ac:dyDescent="0.35">
      <c r="A2766" s="48"/>
      <c r="B2766" s="17"/>
      <c r="C2766" s="17"/>
      <c r="D2766" s="17"/>
      <c r="E2766" s="17"/>
      <c r="F2766" s="17"/>
      <c r="G2766" s="50"/>
      <c r="H2766" s="32"/>
      <c r="I2766" s="13"/>
      <c r="J2766" s="50"/>
      <c r="K2766" s="50"/>
      <c r="M2766" s="50"/>
    </row>
    <row r="2767" spans="1:13" x14ac:dyDescent="0.35">
      <c r="A2767" s="48"/>
      <c r="B2767" s="17"/>
      <c r="C2767" s="17"/>
      <c r="D2767" s="17"/>
      <c r="E2767" s="17"/>
      <c r="F2767" s="17"/>
      <c r="G2767" s="50"/>
      <c r="H2767" s="32"/>
      <c r="I2767" s="13"/>
      <c r="J2767" s="50"/>
      <c r="K2767" s="50"/>
      <c r="M2767" s="50"/>
    </row>
    <row r="2768" spans="1:13" x14ac:dyDescent="0.35">
      <c r="A2768" s="48"/>
      <c r="B2768" s="17"/>
      <c r="C2768" s="17"/>
      <c r="D2768" s="17"/>
      <c r="E2768" s="17"/>
      <c r="F2768" s="17"/>
      <c r="G2768" s="50"/>
      <c r="H2768" s="32"/>
      <c r="I2768" s="13"/>
      <c r="J2768" s="50"/>
      <c r="K2768" s="50"/>
      <c r="M2768" s="50"/>
    </row>
    <row r="2769" spans="1:13" x14ac:dyDescent="0.35">
      <c r="A2769" s="48"/>
      <c r="B2769" s="17"/>
      <c r="C2769" s="17"/>
      <c r="D2769" s="17"/>
      <c r="E2769" s="17"/>
      <c r="F2769" s="17"/>
      <c r="G2769" s="50"/>
      <c r="H2769" s="32"/>
      <c r="I2769" s="13"/>
      <c r="J2769" s="50"/>
      <c r="K2769" s="50"/>
      <c r="M2769" s="50"/>
    </row>
    <row r="2770" spans="1:13" x14ac:dyDescent="0.35">
      <c r="A2770" s="48"/>
      <c r="B2770" s="17"/>
      <c r="C2770" s="17"/>
      <c r="D2770" s="17"/>
      <c r="E2770" s="17"/>
      <c r="F2770" s="17"/>
      <c r="G2770" s="50"/>
      <c r="H2770" s="32"/>
      <c r="I2770" s="13"/>
      <c r="J2770" s="50"/>
      <c r="K2770" s="50"/>
      <c r="M2770" s="50"/>
    </row>
    <row r="2771" spans="1:13" x14ac:dyDescent="0.35">
      <c r="A2771" s="48"/>
      <c r="B2771" s="17"/>
      <c r="C2771" s="17"/>
      <c r="D2771" s="17"/>
      <c r="E2771" s="17"/>
      <c r="F2771" s="17"/>
      <c r="G2771" s="50"/>
      <c r="H2771" s="32"/>
      <c r="I2771" s="13"/>
      <c r="J2771" s="50"/>
      <c r="K2771" s="50"/>
      <c r="M2771" s="50"/>
    </row>
    <row r="2772" spans="1:13" x14ac:dyDescent="0.35">
      <c r="A2772" s="48"/>
      <c r="B2772" s="17"/>
      <c r="C2772" s="17"/>
      <c r="D2772" s="17"/>
      <c r="E2772" s="17"/>
      <c r="F2772" s="17"/>
      <c r="G2772" s="50"/>
      <c r="H2772" s="32"/>
      <c r="I2772" s="13"/>
      <c r="J2772" s="50"/>
      <c r="K2772" s="50"/>
      <c r="M2772" s="50"/>
    </row>
    <row r="2773" spans="1:13" x14ac:dyDescent="0.35">
      <c r="A2773" s="48"/>
      <c r="B2773" s="17"/>
      <c r="C2773" s="17"/>
      <c r="D2773" s="17"/>
      <c r="E2773" s="17"/>
      <c r="F2773" s="17"/>
      <c r="G2773" s="50"/>
      <c r="H2773" s="32"/>
      <c r="I2773" s="13"/>
      <c r="J2773" s="50"/>
      <c r="K2773" s="50"/>
      <c r="M2773" s="50"/>
    </row>
    <row r="2774" spans="1:13" x14ac:dyDescent="0.35">
      <c r="A2774" s="48"/>
      <c r="B2774" s="17"/>
      <c r="C2774" s="17"/>
      <c r="D2774" s="17"/>
      <c r="E2774" s="17"/>
      <c r="F2774" s="17"/>
      <c r="G2774" s="50"/>
      <c r="H2774" s="32"/>
      <c r="I2774" s="13"/>
      <c r="J2774" s="50"/>
      <c r="K2774" s="50"/>
      <c r="M2774" s="50"/>
    </row>
    <row r="2775" spans="1:13" x14ac:dyDescent="0.35">
      <c r="A2775" s="48"/>
      <c r="B2775" s="17"/>
      <c r="C2775" s="17"/>
      <c r="D2775" s="17"/>
      <c r="E2775" s="17"/>
      <c r="F2775" s="17"/>
      <c r="G2775" s="50"/>
      <c r="H2775" s="32"/>
      <c r="I2775" s="13"/>
      <c r="J2775" s="50"/>
      <c r="K2775" s="50"/>
      <c r="M2775" s="50"/>
    </row>
    <row r="2776" spans="1:13" x14ac:dyDescent="0.35">
      <c r="A2776" s="48"/>
      <c r="B2776" s="17"/>
      <c r="C2776" s="17"/>
      <c r="D2776" s="17"/>
      <c r="E2776" s="17"/>
      <c r="F2776" s="17"/>
      <c r="G2776" s="50"/>
      <c r="H2776" s="32"/>
      <c r="I2776" s="13"/>
      <c r="J2776" s="50"/>
      <c r="K2776" s="50"/>
      <c r="M2776" s="50"/>
    </row>
    <row r="2777" spans="1:13" x14ac:dyDescent="0.35">
      <c r="A2777" s="48"/>
      <c r="B2777" s="17"/>
      <c r="C2777" s="17"/>
      <c r="D2777" s="17"/>
      <c r="E2777" s="17"/>
      <c r="F2777" s="17"/>
      <c r="G2777" s="50"/>
      <c r="H2777" s="32"/>
      <c r="I2777" s="13"/>
      <c r="J2777" s="50"/>
      <c r="K2777" s="50"/>
      <c r="M2777" s="50"/>
    </row>
    <row r="2778" spans="1:13" x14ac:dyDescent="0.35">
      <c r="A2778" s="48"/>
      <c r="B2778" s="17"/>
      <c r="C2778" s="17"/>
      <c r="D2778" s="17"/>
      <c r="E2778" s="17"/>
      <c r="F2778" s="17"/>
      <c r="G2778" s="50"/>
      <c r="H2778" s="32"/>
      <c r="I2778" s="13"/>
      <c r="J2778" s="50"/>
      <c r="K2778" s="50"/>
      <c r="M2778" s="50"/>
    </row>
    <row r="2779" spans="1:13" x14ac:dyDescent="0.35">
      <c r="A2779" s="48"/>
      <c r="B2779" s="17"/>
      <c r="C2779" s="17"/>
      <c r="D2779" s="17"/>
      <c r="E2779" s="17"/>
      <c r="F2779" s="17"/>
      <c r="G2779" s="50"/>
      <c r="H2779" s="32"/>
      <c r="I2779" s="13"/>
      <c r="J2779" s="50"/>
      <c r="K2779" s="50"/>
      <c r="M2779" s="50"/>
    </row>
    <row r="2780" spans="1:13" x14ac:dyDescent="0.35">
      <c r="A2780" s="48"/>
      <c r="B2780" s="17"/>
      <c r="C2780" s="17"/>
      <c r="D2780" s="17"/>
      <c r="E2780" s="17"/>
      <c r="F2780" s="17"/>
      <c r="G2780" s="50"/>
      <c r="H2780" s="32"/>
      <c r="I2780" s="13"/>
      <c r="J2780" s="50"/>
      <c r="K2780" s="50"/>
      <c r="M2780" s="50"/>
    </row>
    <row r="2781" spans="1:13" x14ac:dyDescent="0.35">
      <c r="A2781" s="48"/>
      <c r="B2781" s="17"/>
      <c r="C2781" s="17"/>
      <c r="D2781" s="17"/>
      <c r="E2781" s="17"/>
      <c r="F2781" s="17"/>
      <c r="G2781" s="50"/>
      <c r="H2781" s="32"/>
      <c r="I2781" s="13"/>
      <c r="J2781" s="50"/>
      <c r="K2781" s="50"/>
      <c r="M2781" s="50"/>
    </row>
    <row r="2782" spans="1:13" x14ac:dyDescent="0.35">
      <c r="A2782" s="48"/>
      <c r="B2782" s="17"/>
      <c r="C2782" s="17"/>
      <c r="D2782" s="17"/>
      <c r="E2782" s="17"/>
      <c r="F2782" s="17"/>
      <c r="G2782" s="50"/>
      <c r="H2782" s="32"/>
      <c r="I2782" s="13"/>
      <c r="J2782" s="50"/>
      <c r="K2782" s="50"/>
      <c r="M2782" s="50"/>
    </row>
    <row r="2783" spans="1:13" x14ac:dyDescent="0.35">
      <c r="A2783" s="48"/>
      <c r="B2783" s="17"/>
      <c r="C2783" s="17"/>
      <c r="D2783" s="17"/>
      <c r="E2783" s="17"/>
      <c r="F2783" s="17"/>
      <c r="G2783" s="50"/>
      <c r="H2783" s="32"/>
      <c r="I2783" s="13"/>
      <c r="J2783" s="50"/>
      <c r="K2783" s="50"/>
      <c r="M2783" s="50"/>
    </row>
    <row r="2784" spans="1:13" x14ac:dyDescent="0.35">
      <c r="A2784" s="48"/>
      <c r="B2784" s="17"/>
      <c r="C2784" s="17"/>
      <c r="D2784" s="17"/>
      <c r="E2784" s="17"/>
      <c r="F2784" s="17"/>
      <c r="G2784" s="50"/>
      <c r="H2784" s="32"/>
      <c r="I2784" s="13"/>
      <c r="J2784" s="50"/>
      <c r="K2784" s="50"/>
      <c r="M2784" s="50"/>
    </row>
    <row r="2785" spans="1:13" x14ac:dyDescent="0.35">
      <c r="A2785" s="48"/>
      <c r="B2785" s="17"/>
      <c r="C2785" s="17"/>
      <c r="D2785" s="17"/>
      <c r="E2785" s="17"/>
      <c r="F2785" s="17"/>
      <c r="G2785" s="50"/>
      <c r="H2785" s="32"/>
      <c r="I2785" s="13"/>
      <c r="J2785" s="50"/>
      <c r="K2785" s="50"/>
      <c r="M2785" s="50"/>
    </row>
    <row r="2786" spans="1:13" x14ac:dyDescent="0.35">
      <c r="A2786" s="48"/>
      <c r="B2786" s="17"/>
      <c r="C2786" s="17"/>
      <c r="D2786" s="17"/>
      <c r="E2786" s="17"/>
      <c r="F2786" s="17"/>
      <c r="G2786" s="50"/>
      <c r="H2786" s="32"/>
      <c r="I2786" s="13"/>
      <c r="J2786" s="50"/>
      <c r="K2786" s="50"/>
      <c r="M2786" s="50"/>
    </row>
    <row r="2787" spans="1:13" x14ac:dyDescent="0.35">
      <c r="A2787" s="48"/>
      <c r="B2787" s="17"/>
      <c r="C2787" s="17"/>
      <c r="D2787" s="17"/>
      <c r="E2787" s="17"/>
      <c r="F2787" s="17"/>
      <c r="G2787" s="50"/>
      <c r="H2787" s="32"/>
      <c r="I2787" s="13"/>
      <c r="J2787" s="50"/>
      <c r="K2787" s="50"/>
      <c r="M2787" s="50"/>
    </row>
    <row r="2788" spans="1:13" x14ac:dyDescent="0.35">
      <c r="A2788" s="48"/>
      <c r="B2788" s="17"/>
      <c r="C2788" s="17"/>
      <c r="D2788" s="17"/>
      <c r="E2788" s="17"/>
      <c r="F2788" s="17"/>
      <c r="G2788" s="50"/>
      <c r="H2788" s="32"/>
      <c r="I2788" s="13"/>
      <c r="J2788" s="50"/>
      <c r="K2788" s="50"/>
      <c r="M2788" s="50"/>
    </row>
    <row r="2789" spans="1:13" x14ac:dyDescent="0.35">
      <c r="A2789" s="48"/>
      <c r="B2789" s="17"/>
      <c r="C2789" s="17"/>
      <c r="D2789" s="17"/>
      <c r="E2789" s="17"/>
      <c r="F2789" s="17"/>
      <c r="G2789" s="50"/>
      <c r="H2789" s="32"/>
      <c r="I2789" s="13"/>
      <c r="J2789" s="50"/>
      <c r="K2789" s="50"/>
      <c r="M2789" s="50"/>
    </row>
    <row r="2790" spans="1:13" x14ac:dyDescent="0.35">
      <c r="A2790" s="48"/>
      <c r="B2790" s="17"/>
      <c r="C2790" s="17"/>
      <c r="D2790" s="17"/>
      <c r="E2790" s="17"/>
      <c r="F2790" s="17"/>
      <c r="G2790" s="50"/>
      <c r="H2790" s="32"/>
      <c r="I2790" s="13"/>
      <c r="J2790" s="50"/>
      <c r="K2790" s="50"/>
      <c r="M2790" s="50"/>
    </row>
    <row r="2791" spans="1:13" x14ac:dyDescent="0.35">
      <c r="A2791" s="48"/>
      <c r="B2791" s="17"/>
      <c r="C2791" s="17"/>
      <c r="D2791" s="17"/>
      <c r="E2791" s="17"/>
      <c r="F2791" s="17"/>
      <c r="G2791" s="50"/>
      <c r="H2791" s="32"/>
      <c r="I2791" s="13"/>
      <c r="J2791" s="50"/>
      <c r="K2791" s="50"/>
      <c r="M2791" s="50"/>
    </row>
    <row r="2792" spans="1:13" x14ac:dyDescent="0.35">
      <c r="A2792" s="48"/>
      <c r="B2792" s="17"/>
      <c r="C2792" s="17"/>
      <c r="D2792" s="17"/>
      <c r="E2792" s="17"/>
      <c r="F2792" s="17"/>
      <c r="G2792" s="50"/>
      <c r="H2792" s="32"/>
      <c r="I2792" s="13"/>
      <c r="J2792" s="50"/>
      <c r="K2792" s="50"/>
      <c r="M2792" s="50"/>
    </row>
    <row r="2793" spans="1:13" x14ac:dyDescent="0.35">
      <c r="A2793" s="48"/>
      <c r="B2793" s="17"/>
      <c r="C2793" s="17"/>
      <c r="D2793" s="17"/>
      <c r="E2793" s="17"/>
      <c r="F2793" s="17"/>
      <c r="G2793" s="50"/>
      <c r="H2793" s="32"/>
      <c r="I2793" s="13"/>
      <c r="J2793" s="50"/>
      <c r="K2793" s="50"/>
      <c r="M2793" s="50"/>
    </row>
    <row r="2794" spans="1:13" x14ac:dyDescent="0.35">
      <c r="A2794" s="48"/>
      <c r="B2794" s="17"/>
      <c r="C2794" s="17"/>
      <c r="D2794" s="17"/>
      <c r="E2794" s="17"/>
      <c r="F2794" s="17"/>
      <c r="G2794" s="50"/>
      <c r="H2794" s="32"/>
      <c r="I2794" s="13"/>
      <c r="J2794" s="50"/>
      <c r="K2794" s="50"/>
      <c r="M2794" s="50"/>
    </row>
    <row r="2795" spans="1:13" x14ac:dyDescent="0.35">
      <c r="A2795" s="48"/>
      <c r="B2795" s="17"/>
      <c r="C2795" s="17"/>
      <c r="D2795" s="17"/>
      <c r="E2795" s="17"/>
      <c r="F2795" s="17"/>
      <c r="G2795" s="50"/>
      <c r="H2795" s="32"/>
      <c r="I2795" s="13"/>
      <c r="J2795" s="50"/>
      <c r="K2795" s="50"/>
      <c r="M2795" s="50"/>
    </row>
    <row r="2796" spans="1:13" x14ac:dyDescent="0.35">
      <c r="A2796" s="48"/>
      <c r="B2796" s="17"/>
      <c r="C2796" s="17"/>
      <c r="D2796" s="17"/>
      <c r="E2796" s="17"/>
      <c r="F2796" s="17"/>
      <c r="G2796" s="50"/>
      <c r="H2796" s="32"/>
      <c r="I2796" s="13"/>
      <c r="J2796" s="50"/>
      <c r="K2796" s="50"/>
      <c r="M2796" s="50"/>
    </row>
    <row r="2797" spans="1:13" x14ac:dyDescent="0.35">
      <c r="A2797" s="48"/>
      <c r="B2797" s="17"/>
      <c r="C2797" s="17"/>
      <c r="D2797" s="17"/>
      <c r="E2797" s="17"/>
      <c r="F2797" s="17"/>
      <c r="G2797" s="50"/>
      <c r="H2797" s="32"/>
      <c r="I2797" s="13"/>
      <c r="J2797" s="50"/>
      <c r="K2797" s="50"/>
      <c r="M2797" s="50"/>
    </row>
    <row r="2798" spans="1:13" x14ac:dyDescent="0.35">
      <c r="A2798" s="48"/>
      <c r="B2798" s="17"/>
      <c r="C2798" s="17"/>
      <c r="D2798" s="17"/>
      <c r="E2798" s="17"/>
      <c r="F2798" s="17"/>
      <c r="G2798" s="50"/>
      <c r="H2798" s="32"/>
      <c r="I2798" s="13"/>
      <c r="J2798" s="50"/>
      <c r="K2798" s="50"/>
      <c r="M2798" s="50"/>
    </row>
    <row r="2799" spans="1:13" x14ac:dyDescent="0.35">
      <c r="A2799" s="48"/>
      <c r="B2799" s="17"/>
      <c r="C2799" s="17"/>
      <c r="D2799" s="17"/>
      <c r="E2799" s="17"/>
      <c r="F2799" s="17"/>
      <c r="G2799" s="50"/>
      <c r="H2799" s="32"/>
      <c r="I2799" s="13"/>
      <c r="J2799" s="50"/>
      <c r="K2799" s="50"/>
      <c r="M2799" s="50"/>
    </row>
    <row r="2800" spans="1:13" x14ac:dyDescent="0.35">
      <c r="A2800" s="48"/>
      <c r="B2800" s="17"/>
      <c r="C2800" s="17"/>
      <c r="D2800" s="17"/>
      <c r="E2800" s="17"/>
      <c r="F2800" s="17"/>
      <c r="G2800" s="50"/>
      <c r="H2800" s="32"/>
      <c r="I2800" s="13"/>
      <c r="J2800" s="50"/>
      <c r="K2800" s="50"/>
      <c r="M2800" s="50"/>
    </row>
    <row r="2801" spans="1:13" x14ac:dyDescent="0.35">
      <c r="A2801" s="48"/>
      <c r="B2801" s="17"/>
      <c r="C2801" s="17"/>
      <c r="D2801" s="17"/>
      <c r="E2801" s="17"/>
      <c r="F2801" s="17"/>
      <c r="G2801" s="50"/>
      <c r="H2801" s="32"/>
      <c r="I2801" s="13"/>
      <c r="J2801" s="50"/>
      <c r="K2801" s="50"/>
      <c r="M2801" s="50"/>
    </row>
    <row r="2802" spans="1:13" x14ac:dyDescent="0.35">
      <c r="A2802" s="48"/>
      <c r="B2802" s="17"/>
      <c r="C2802" s="17"/>
      <c r="D2802" s="17"/>
      <c r="E2802" s="17"/>
      <c r="F2802" s="17"/>
      <c r="G2802" s="50"/>
      <c r="H2802" s="32"/>
      <c r="I2802" s="13"/>
      <c r="J2802" s="50"/>
      <c r="K2802" s="50"/>
      <c r="M2802" s="50"/>
    </row>
    <row r="2803" spans="1:13" x14ac:dyDescent="0.35">
      <c r="A2803" s="48"/>
      <c r="B2803" s="17"/>
      <c r="C2803" s="17"/>
      <c r="D2803" s="17"/>
      <c r="E2803" s="17"/>
      <c r="F2803" s="17"/>
      <c r="G2803" s="50"/>
      <c r="H2803" s="32"/>
      <c r="I2803" s="13"/>
      <c r="J2803" s="50"/>
      <c r="K2803" s="50"/>
      <c r="M2803" s="50"/>
    </row>
    <row r="2804" spans="1:13" x14ac:dyDescent="0.35">
      <c r="A2804" s="48"/>
      <c r="B2804" s="17"/>
      <c r="C2804" s="17"/>
      <c r="D2804" s="17"/>
      <c r="E2804" s="17"/>
      <c r="F2804" s="17"/>
      <c r="G2804" s="50"/>
      <c r="H2804" s="32"/>
      <c r="I2804" s="13"/>
      <c r="J2804" s="50"/>
      <c r="K2804" s="50"/>
      <c r="M2804" s="50"/>
    </row>
    <row r="2805" spans="1:13" x14ac:dyDescent="0.35">
      <c r="A2805" s="48"/>
      <c r="B2805" s="17"/>
      <c r="C2805" s="17"/>
      <c r="D2805" s="17"/>
      <c r="E2805" s="17"/>
      <c r="F2805" s="17"/>
      <c r="G2805" s="50"/>
      <c r="H2805" s="32"/>
      <c r="I2805" s="13"/>
      <c r="J2805" s="50"/>
      <c r="K2805" s="50"/>
      <c r="M2805" s="50"/>
    </row>
    <row r="2806" spans="1:13" x14ac:dyDescent="0.35">
      <c r="A2806" s="48"/>
      <c r="B2806" s="17"/>
      <c r="C2806" s="17"/>
      <c r="D2806" s="17"/>
      <c r="E2806" s="17"/>
      <c r="F2806" s="17"/>
      <c r="G2806" s="50"/>
      <c r="H2806" s="32"/>
      <c r="I2806" s="13"/>
      <c r="J2806" s="50"/>
      <c r="K2806" s="50"/>
      <c r="M2806" s="50"/>
    </row>
    <row r="2807" spans="1:13" x14ac:dyDescent="0.35">
      <c r="A2807" s="48"/>
      <c r="B2807" s="17"/>
      <c r="C2807" s="17"/>
      <c r="D2807" s="17"/>
      <c r="E2807" s="17"/>
      <c r="F2807" s="17"/>
      <c r="G2807" s="50"/>
      <c r="H2807" s="32"/>
      <c r="I2807" s="13"/>
      <c r="J2807" s="50"/>
      <c r="K2807" s="50"/>
      <c r="M2807" s="50"/>
    </row>
    <row r="2808" spans="1:13" x14ac:dyDescent="0.35">
      <c r="A2808" s="48"/>
      <c r="B2808" s="17"/>
      <c r="C2808" s="17"/>
      <c r="D2808" s="17"/>
      <c r="E2808" s="17"/>
      <c r="F2808" s="17"/>
      <c r="G2808" s="50"/>
      <c r="H2808" s="32"/>
      <c r="I2808" s="13"/>
      <c r="J2808" s="50"/>
      <c r="K2808" s="50"/>
      <c r="M2808" s="50"/>
    </row>
    <row r="2809" spans="1:13" x14ac:dyDescent="0.35">
      <c r="A2809" s="48"/>
      <c r="B2809" s="17"/>
      <c r="C2809" s="17"/>
      <c r="D2809" s="17"/>
      <c r="E2809" s="17"/>
      <c r="F2809" s="17"/>
      <c r="G2809" s="50"/>
      <c r="H2809" s="32"/>
      <c r="I2809" s="13"/>
      <c r="J2809" s="50"/>
      <c r="K2809" s="50"/>
      <c r="M2809" s="50"/>
    </row>
    <row r="2810" spans="1:13" x14ac:dyDescent="0.35">
      <c r="A2810" s="48"/>
      <c r="B2810" s="17"/>
      <c r="C2810" s="17"/>
      <c r="D2810" s="17"/>
      <c r="E2810" s="17"/>
      <c r="F2810" s="17"/>
      <c r="G2810" s="50"/>
      <c r="H2810" s="32"/>
      <c r="I2810" s="13"/>
      <c r="J2810" s="50"/>
      <c r="K2810" s="50"/>
      <c r="M2810" s="50"/>
    </row>
    <row r="2811" spans="1:13" x14ac:dyDescent="0.35">
      <c r="A2811" s="48"/>
      <c r="B2811" s="17"/>
      <c r="C2811" s="17"/>
      <c r="D2811" s="17"/>
      <c r="E2811" s="17"/>
      <c r="F2811" s="17"/>
      <c r="G2811" s="50"/>
      <c r="H2811" s="32"/>
      <c r="I2811" s="13"/>
      <c r="J2811" s="50"/>
      <c r="K2811" s="50"/>
      <c r="M2811" s="50"/>
    </row>
    <row r="2812" spans="1:13" x14ac:dyDescent="0.35">
      <c r="A2812" s="48"/>
      <c r="B2812" s="17"/>
      <c r="C2812" s="17"/>
      <c r="D2812" s="17"/>
      <c r="E2812" s="17"/>
      <c r="F2812" s="17"/>
      <c r="G2812" s="50"/>
      <c r="H2812" s="32"/>
      <c r="I2812" s="13"/>
      <c r="J2812" s="50"/>
      <c r="K2812" s="50"/>
      <c r="M2812" s="50"/>
    </row>
    <row r="2813" spans="1:13" x14ac:dyDescent="0.35">
      <c r="A2813" s="48"/>
      <c r="B2813" s="17"/>
      <c r="C2813" s="17"/>
      <c r="D2813" s="17"/>
      <c r="E2813" s="17"/>
      <c r="F2813" s="17"/>
      <c r="G2813" s="50"/>
      <c r="H2813" s="32"/>
      <c r="I2813" s="13"/>
      <c r="J2813" s="50"/>
      <c r="K2813" s="50"/>
      <c r="M2813" s="50"/>
    </row>
    <row r="2814" spans="1:13" x14ac:dyDescent="0.35">
      <c r="A2814" s="48"/>
      <c r="B2814" s="17"/>
      <c r="C2814" s="17"/>
      <c r="D2814" s="17"/>
      <c r="E2814" s="17"/>
      <c r="F2814" s="17"/>
      <c r="G2814" s="50"/>
      <c r="H2814" s="32"/>
      <c r="I2814" s="13"/>
      <c r="J2814" s="50"/>
      <c r="K2814" s="50"/>
      <c r="M2814" s="50"/>
    </row>
    <row r="2815" spans="1:13" x14ac:dyDescent="0.35">
      <c r="A2815" s="48"/>
      <c r="B2815" s="17"/>
      <c r="C2815" s="17"/>
      <c r="D2815" s="17"/>
      <c r="E2815" s="17"/>
      <c r="F2815" s="17"/>
      <c r="G2815" s="50"/>
      <c r="H2815" s="32"/>
      <c r="I2815" s="13"/>
      <c r="J2815" s="50"/>
      <c r="K2815" s="50"/>
      <c r="M2815" s="50"/>
    </row>
    <row r="2816" spans="1:13" x14ac:dyDescent="0.35">
      <c r="A2816" s="48"/>
      <c r="B2816" s="17"/>
      <c r="C2816" s="17"/>
      <c r="D2816" s="17"/>
      <c r="E2816" s="17"/>
      <c r="F2816" s="17"/>
      <c r="G2816" s="50"/>
      <c r="H2816" s="32"/>
      <c r="I2816" s="13"/>
      <c r="J2816" s="50"/>
      <c r="K2816" s="50"/>
      <c r="M2816" s="50"/>
    </row>
    <row r="2817" spans="1:13" x14ac:dyDescent="0.35">
      <c r="A2817" s="48"/>
      <c r="B2817" s="17"/>
      <c r="C2817" s="17"/>
      <c r="D2817" s="17"/>
      <c r="E2817" s="17"/>
      <c r="F2817" s="17"/>
      <c r="G2817" s="50"/>
      <c r="H2817" s="32"/>
      <c r="I2817" s="13"/>
      <c r="J2817" s="50"/>
      <c r="K2817" s="50"/>
      <c r="M2817" s="50"/>
    </row>
    <row r="2818" spans="1:13" x14ac:dyDescent="0.35">
      <c r="A2818" s="48"/>
      <c r="B2818" s="17"/>
      <c r="C2818" s="17"/>
      <c r="D2818" s="17"/>
      <c r="E2818" s="17"/>
      <c r="F2818" s="17"/>
      <c r="G2818" s="50"/>
      <c r="H2818" s="32"/>
      <c r="I2818" s="13"/>
      <c r="J2818" s="50"/>
      <c r="K2818" s="50"/>
      <c r="M2818" s="50"/>
    </row>
    <row r="2819" spans="1:13" x14ac:dyDescent="0.35">
      <c r="A2819" s="48"/>
      <c r="B2819" s="17"/>
      <c r="C2819" s="17"/>
      <c r="D2819" s="17"/>
      <c r="E2819" s="17"/>
      <c r="F2819" s="17"/>
      <c r="G2819" s="50"/>
      <c r="H2819" s="32"/>
      <c r="I2819" s="13"/>
      <c r="J2819" s="50"/>
      <c r="K2819" s="50"/>
      <c r="M2819" s="50"/>
    </row>
    <row r="2820" spans="1:13" x14ac:dyDescent="0.35">
      <c r="A2820" s="48"/>
      <c r="B2820" s="17"/>
      <c r="C2820" s="17"/>
      <c r="D2820" s="17"/>
      <c r="E2820" s="17"/>
      <c r="F2820" s="17"/>
      <c r="G2820" s="50"/>
      <c r="H2820" s="32"/>
      <c r="I2820" s="13"/>
      <c r="J2820" s="50"/>
      <c r="K2820" s="50"/>
      <c r="M2820" s="50"/>
    </row>
    <row r="2821" spans="1:13" x14ac:dyDescent="0.35">
      <c r="A2821" s="48"/>
      <c r="B2821" s="17"/>
      <c r="C2821" s="17"/>
      <c r="D2821" s="17"/>
      <c r="E2821" s="17"/>
      <c r="F2821" s="17"/>
      <c r="G2821" s="50"/>
      <c r="H2821" s="32"/>
      <c r="I2821" s="13"/>
      <c r="J2821" s="50"/>
      <c r="K2821" s="50"/>
      <c r="M2821" s="50"/>
    </row>
    <row r="2822" spans="1:13" x14ac:dyDescent="0.35">
      <c r="A2822" s="48"/>
      <c r="B2822" s="17"/>
      <c r="C2822" s="17"/>
      <c r="D2822" s="17"/>
      <c r="E2822" s="17"/>
      <c r="F2822" s="17"/>
      <c r="G2822" s="50"/>
      <c r="H2822" s="32"/>
      <c r="I2822" s="13"/>
      <c r="J2822" s="50"/>
      <c r="K2822" s="50"/>
      <c r="M2822" s="50"/>
    </row>
    <row r="2823" spans="1:13" x14ac:dyDescent="0.35">
      <c r="A2823" s="48"/>
      <c r="B2823" s="17"/>
      <c r="C2823" s="17"/>
      <c r="D2823" s="17"/>
      <c r="E2823" s="17"/>
      <c r="F2823" s="17"/>
      <c r="G2823" s="50"/>
      <c r="H2823" s="32"/>
      <c r="I2823" s="13"/>
      <c r="J2823" s="50"/>
      <c r="K2823" s="50"/>
      <c r="M2823" s="50"/>
    </row>
    <row r="2824" spans="1:13" x14ac:dyDescent="0.35">
      <c r="A2824" s="48"/>
      <c r="B2824" s="17"/>
      <c r="C2824" s="17"/>
      <c r="D2824" s="17"/>
      <c r="E2824" s="17"/>
      <c r="F2824" s="17"/>
      <c r="G2824" s="50"/>
      <c r="H2824" s="32"/>
      <c r="I2824" s="13"/>
      <c r="J2824" s="50"/>
      <c r="K2824" s="50"/>
      <c r="M2824" s="50"/>
    </row>
    <row r="2825" spans="1:13" x14ac:dyDescent="0.35">
      <c r="A2825" s="48"/>
      <c r="B2825" s="17"/>
      <c r="C2825" s="17"/>
      <c r="D2825" s="17"/>
      <c r="E2825" s="17"/>
      <c r="F2825" s="17"/>
      <c r="G2825" s="50"/>
      <c r="H2825" s="32"/>
      <c r="I2825" s="13"/>
      <c r="J2825" s="50"/>
      <c r="K2825" s="50"/>
      <c r="M2825" s="50"/>
    </row>
    <row r="2826" spans="1:13" x14ac:dyDescent="0.35">
      <c r="A2826" s="48"/>
      <c r="B2826" s="17"/>
      <c r="C2826" s="17"/>
      <c r="D2826" s="17"/>
      <c r="E2826" s="17"/>
      <c r="F2826" s="17"/>
      <c r="G2826" s="50"/>
      <c r="H2826" s="32"/>
      <c r="I2826" s="13"/>
      <c r="J2826" s="50"/>
      <c r="K2826" s="50"/>
      <c r="M2826" s="50"/>
    </row>
    <row r="2827" spans="1:13" x14ac:dyDescent="0.35">
      <c r="A2827" s="48"/>
      <c r="B2827" s="17"/>
      <c r="C2827" s="17"/>
      <c r="D2827" s="17"/>
      <c r="E2827" s="17"/>
      <c r="F2827" s="17"/>
      <c r="G2827" s="50"/>
      <c r="H2827" s="32"/>
      <c r="I2827" s="13"/>
      <c r="J2827" s="50"/>
      <c r="K2827" s="50"/>
      <c r="M2827" s="50"/>
    </row>
    <row r="2828" spans="1:13" x14ac:dyDescent="0.35">
      <c r="A2828" s="48"/>
      <c r="B2828" s="17"/>
      <c r="C2828" s="17"/>
      <c r="D2828" s="17"/>
      <c r="E2828" s="17"/>
      <c r="F2828" s="17"/>
      <c r="G2828" s="50"/>
      <c r="H2828" s="32"/>
      <c r="I2828" s="13"/>
      <c r="J2828" s="50"/>
      <c r="K2828" s="50"/>
      <c r="M2828" s="50"/>
    </row>
    <row r="2829" spans="1:13" x14ac:dyDescent="0.35">
      <c r="A2829" s="48"/>
      <c r="B2829" s="17"/>
      <c r="C2829" s="17"/>
      <c r="D2829" s="17"/>
      <c r="E2829" s="17"/>
      <c r="F2829" s="17"/>
      <c r="G2829" s="50"/>
      <c r="H2829" s="32"/>
      <c r="I2829" s="13"/>
      <c r="J2829" s="50"/>
      <c r="K2829" s="50"/>
      <c r="M2829" s="50"/>
    </row>
    <row r="2830" spans="1:13" x14ac:dyDescent="0.35">
      <c r="A2830" s="48"/>
      <c r="B2830" s="17"/>
      <c r="C2830" s="17"/>
      <c r="D2830" s="17"/>
      <c r="E2830" s="17"/>
      <c r="F2830" s="17"/>
      <c r="G2830" s="50"/>
      <c r="H2830" s="32"/>
      <c r="I2830" s="13"/>
      <c r="J2830" s="50"/>
      <c r="K2830" s="50"/>
      <c r="M2830" s="50"/>
    </row>
    <row r="2831" spans="1:13" x14ac:dyDescent="0.35">
      <c r="A2831" s="48"/>
      <c r="B2831" s="17"/>
      <c r="C2831" s="17"/>
      <c r="D2831" s="17"/>
      <c r="E2831" s="17"/>
      <c r="F2831" s="17"/>
      <c r="G2831" s="50"/>
      <c r="H2831" s="32"/>
      <c r="I2831" s="13"/>
      <c r="J2831" s="50"/>
      <c r="K2831" s="50"/>
      <c r="M2831" s="50"/>
    </row>
    <row r="2832" spans="1:13" x14ac:dyDescent="0.35">
      <c r="A2832" s="48"/>
      <c r="B2832" s="17"/>
      <c r="C2832" s="17"/>
      <c r="D2832" s="17"/>
      <c r="E2832" s="17"/>
      <c r="F2832" s="17"/>
      <c r="G2832" s="50"/>
      <c r="H2832" s="32"/>
      <c r="I2832" s="13"/>
      <c r="J2832" s="50"/>
      <c r="K2832" s="50"/>
      <c r="M2832" s="50"/>
    </row>
    <row r="2833" spans="1:13" x14ac:dyDescent="0.35">
      <c r="A2833" s="48"/>
      <c r="B2833" s="17"/>
      <c r="C2833" s="17"/>
      <c r="D2833" s="17"/>
      <c r="E2833" s="17"/>
      <c r="F2833" s="17"/>
      <c r="G2833" s="50"/>
      <c r="H2833" s="32"/>
      <c r="I2833" s="13"/>
      <c r="J2833" s="50"/>
      <c r="K2833" s="50"/>
      <c r="M2833" s="50"/>
    </row>
    <row r="2834" spans="1:13" x14ac:dyDescent="0.35">
      <c r="A2834" s="48"/>
      <c r="B2834" s="17"/>
      <c r="C2834" s="17"/>
      <c r="D2834" s="17"/>
      <c r="E2834" s="17"/>
      <c r="F2834" s="17"/>
      <c r="G2834" s="50"/>
      <c r="H2834" s="32"/>
      <c r="I2834" s="13"/>
      <c r="J2834" s="50"/>
      <c r="K2834" s="50"/>
      <c r="M2834" s="50"/>
    </row>
    <row r="2835" spans="1:13" x14ac:dyDescent="0.35">
      <c r="A2835" s="48"/>
      <c r="B2835" s="17"/>
      <c r="C2835" s="17"/>
      <c r="D2835" s="17"/>
      <c r="E2835" s="17"/>
      <c r="F2835" s="17"/>
      <c r="G2835" s="50"/>
      <c r="H2835" s="32"/>
      <c r="I2835" s="13"/>
      <c r="J2835" s="50"/>
      <c r="K2835" s="50"/>
      <c r="M2835" s="50"/>
    </row>
    <row r="2836" spans="1:13" x14ac:dyDescent="0.35">
      <c r="A2836" s="48"/>
      <c r="B2836" s="17"/>
      <c r="C2836" s="17"/>
      <c r="D2836" s="17"/>
      <c r="E2836" s="17"/>
      <c r="F2836" s="17"/>
      <c r="G2836" s="50"/>
      <c r="H2836" s="32"/>
      <c r="I2836" s="13"/>
      <c r="J2836" s="50"/>
      <c r="K2836" s="50"/>
      <c r="M2836" s="50"/>
    </row>
    <row r="2837" spans="1:13" x14ac:dyDescent="0.35">
      <c r="A2837" s="48"/>
      <c r="B2837" s="17"/>
      <c r="C2837" s="17"/>
      <c r="D2837" s="17"/>
      <c r="E2837" s="17"/>
      <c r="F2837" s="17"/>
      <c r="G2837" s="50"/>
      <c r="H2837" s="32"/>
      <c r="I2837" s="13"/>
      <c r="J2837" s="50"/>
      <c r="K2837" s="50"/>
      <c r="M2837" s="50"/>
    </row>
    <row r="2838" spans="1:13" x14ac:dyDescent="0.35">
      <c r="A2838" s="48"/>
      <c r="B2838" s="17"/>
      <c r="C2838" s="17"/>
      <c r="D2838" s="17"/>
      <c r="E2838" s="17"/>
      <c r="F2838" s="17"/>
      <c r="G2838" s="50"/>
      <c r="H2838" s="32"/>
      <c r="I2838" s="13"/>
      <c r="J2838" s="50"/>
      <c r="K2838" s="50"/>
      <c r="M2838" s="50"/>
    </row>
    <row r="2839" spans="1:13" x14ac:dyDescent="0.35">
      <c r="A2839" s="48"/>
      <c r="B2839" s="17"/>
      <c r="C2839" s="17"/>
      <c r="D2839" s="17"/>
      <c r="E2839" s="17"/>
      <c r="F2839" s="17"/>
      <c r="G2839" s="50"/>
      <c r="H2839" s="32"/>
      <c r="I2839" s="13"/>
      <c r="J2839" s="50"/>
      <c r="K2839" s="50"/>
      <c r="M2839" s="50"/>
    </row>
    <row r="2840" spans="1:13" x14ac:dyDescent="0.35">
      <c r="A2840" s="48"/>
      <c r="B2840" s="17"/>
      <c r="C2840" s="17"/>
      <c r="D2840" s="17"/>
      <c r="E2840" s="17"/>
      <c r="F2840" s="17"/>
      <c r="G2840" s="50"/>
      <c r="H2840" s="32"/>
      <c r="I2840" s="13"/>
      <c r="J2840" s="50"/>
      <c r="K2840" s="50"/>
      <c r="M2840" s="50"/>
    </row>
    <row r="2841" spans="1:13" x14ac:dyDescent="0.35">
      <c r="A2841" s="48"/>
      <c r="B2841" s="17"/>
      <c r="C2841" s="17"/>
      <c r="D2841" s="17"/>
      <c r="E2841" s="17"/>
      <c r="F2841" s="17"/>
      <c r="G2841" s="50"/>
      <c r="H2841" s="32"/>
      <c r="I2841" s="13"/>
      <c r="J2841" s="50"/>
      <c r="K2841" s="50"/>
      <c r="M2841" s="50"/>
    </row>
    <row r="2842" spans="1:13" x14ac:dyDescent="0.35">
      <c r="A2842" s="48"/>
      <c r="B2842" s="17"/>
      <c r="C2842" s="17"/>
      <c r="D2842" s="17"/>
      <c r="E2842" s="17"/>
      <c r="F2842" s="17"/>
      <c r="G2842" s="50"/>
      <c r="H2842" s="32"/>
      <c r="I2842" s="13"/>
      <c r="J2842" s="50"/>
      <c r="K2842" s="50"/>
      <c r="M2842" s="50"/>
    </row>
    <row r="2843" spans="1:13" x14ac:dyDescent="0.35">
      <c r="A2843" s="48"/>
      <c r="B2843" s="17"/>
      <c r="C2843" s="17"/>
      <c r="D2843" s="17"/>
      <c r="E2843" s="17"/>
      <c r="F2843" s="17"/>
      <c r="G2843" s="50"/>
      <c r="H2843" s="32"/>
      <c r="I2843" s="13"/>
      <c r="J2843" s="50"/>
      <c r="K2843" s="50"/>
      <c r="M2843" s="50"/>
    </row>
    <row r="2844" spans="1:13" x14ac:dyDescent="0.35">
      <c r="A2844" s="48"/>
      <c r="B2844" s="17"/>
      <c r="C2844" s="17"/>
      <c r="D2844" s="17"/>
      <c r="E2844" s="17"/>
      <c r="F2844" s="17"/>
      <c r="G2844" s="50"/>
      <c r="H2844" s="32"/>
      <c r="I2844" s="13"/>
      <c r="J2844" s="50"/>
      <c r="K2844" s="50"/>
      <c r="M2844" s="50"/>
    </row>
    <row r="2845" spans="1:13" x14ac:dyDescent="0.35">
      <c r="A2845" s="48"/>
      <c r="B2845" s="17"/>
      <c r="C2845" s="17"/>
      <c r="D2845" s="17"/>
      <c r="E2845" s="17"/>
      <c r="F2845" s="17"/>
      <c r="G2845" s="50"/>
      <c r="H2845" s="32"/>
      <c r="I2845" s="13"/>
      <c r="J2845" s="50"/>
      <c r="K2845" s="50"/>
      <c r="M2845" s="50"/>
    </row>
    <row r="2846" spans="1:13" x14ac:dyDescent="0.35">
      <c r="A2846" s="48"/>
      <c r="B2846" s="17"/>
      <c r="C2846" s="17"/>
      <c r="D2846" s="17"/>
      <c r="E2846" s="17"/>
      <c r="F2846" s="17"/>
      <c r="G2846" s="50"/>
      <c r="H2846" s="32"/>
      <c r="I2846" s="13"/>
      <c r="J2846" s="50"/>
      <c r="K2846" s="50"/>
      <c r="M2846" s="50"/>
    </row>
    <row r="2847" spans="1:13" x14ac:dyDescent="0.35">
      <c r="A2847" s="48"/>
      <c r="B2847" s="17"/>
      <c r="C2847" s="17"/>
      <c r="D2847" s="17"/>
      <c r="E2847" s="17"/>
      <c r="F2847" s="17"/>
      <c r="G2847" s="50"/>
      <c r="H2847" s="32"/>
      <c r="I2847" s="13"/>
      <c r="J2847" s="50"/>
      <c r="K2847" s="50"/>
      <c r="M2847" s="50"/>
    </row>
    <row r="2848" spans="1:13" x14ac:dyDescent="0.35">
      <c r="A2848" s="48"/>
      <c r="B2848" s="17"/>
      <c r="C2848" s="17"/>
      <c r="D2848" s="17"/>
      <c r="E2848" s="17"/>
      <c r="F2848" s="17"/>
      <c r="G2848" s="50"/>
      <c r="H2848" s="32"/>
      <c r="I2848" s="13"/>
      <c r="J2848" s="50"/>
      <c r="K2848" s="50"/>
      <c r="M2848" s="50"/>
    </row>
    <row r="2849" spans="1:13" x14ac:dyDescent="0.35">
      <c r="A2849" s="48"/>
      <c r="B2849" s="17"/>
      <c r="C2849" s="17"/>
      <c r="D2849" s="17"/>
      <c r="E2849" s="17"/>
      <c r="F2849" s="17"/>
      <c r="G2849" s="50"/>
      <c r="H2849" s="32"/>
      <c r="I2849" s="13"/>
      <c r="J2849" s="50"/>
      <c r="K2849" s="50"/>
      <c r="M2849" s="50"/>
    </row>
    <row r="2850" spans="1:13" x14ac:dyDescent="0.35">
      <c r="A2850" s="48"/>
      <c r="B2850" s="17"/>
      <c r="C2850" s="17"/>
      <c r="D2850" s="17"/>
      <c r="E2850" s="17"/>
      <c r="F2850" s="17"/>
      <c r="G2850" s="50"/>
      <c r="H2850" s="32"/>
      <c r="I2850" s="13"/>
      <c r="J2850" s="50"/>
      <c r="K2850" s="50"/>
      <c r="M2850" s="50"/>
    </row>
    <row r="2851" spans="1:13" x14ac:dyDescent="0.35">
      <c r="A2851" s="48"/>
      <c r="B2851" s="17"/>
      <c r="C2851" s="17"/>
      <c r="D2851" s="17"/>
      <c r="E2851" s="17"/>
      <c r="F2851" s="17"/>
      <c r="G2851" s="50"/>
      <c r="H2851" s="32"/>
      <c r="I2851" s="13"/>
      <c r="J2851" s="50"/>
      <c r="K2851" s="50"/>
      <c r="M2851" s="50"/>
    </row>
    <row r="2852" spans="1:13" x14ac:dyDescent="0.35">
      <c r="A2852" s="48"/>
      <c r="B2852" s="17"/>
      <c r="C2852" s="17"/>
      <c r="D2852" s="17"/>
      <c r="E2852" s="17"/>
      <c r="F2852" s="17"/>
      <c r="G2852" s="50"/>
      <c r="H2852" s="32"/>
      <c r="I2852" s="13"/>
      <c r="J2852" s="50"/>
      <c r="K2852" s="50"/>
      <c r="M2852" s="50"/>
    </row>
    <row r="2853" spans="1:13" x14ac:dyDescent="0.35">
      <c r="A2853" s="48"/>
      <c r="B2853" s="17"/>
      <c r="C2853" s="17"/>
      <c r="D2853" s="17"/>
      <c r="E2853" s="17"/>
      <c r="F2853" s="17"/>
      <c r="G2853" s="50"/>
      <c r="H2853" s="32"/>
      <c r="I2853" s="13"/>
      <c r="J2853" s="50"/>
      <c r="K2853" s="50"/>
      <c r="M2853" s="50"/>
    </row>
    <row r="2854" spans="1:13" x14ac:dyDescent="0.35">
      <c r="A2854" s="48"/>
      <c r="B2854" s="17"/>
      <c r="C2854" s="17"/>
      <c r="D2854" s="17"/>
      <c r="E2854" s="17"/>
      <c r="F2854" s="17"/>
      <c r="G2854" s="50"/>
      <c r="H2854" s="32"/>
      <c r="I2854" s="13"/>
      <c r="J2854" s="50"/>
      <c r="K2854" s="50"/>
      <c r="M2854" s="50"/>
    </row>
    <row r="2855" spans="1:13" x14ac:dyDescent="0.35">
      <c r="A2855" s="48"/>
      <c r="B2855" s="17"/>
      <c r="C2855" s="17"/>
      <c r="D2855" s="17"/>
      <c r="E2855" s="17"/>
      <c r="F2855" s="17"/>
      <c r="G2855" s="50"/>
      <c r="H2855" s="32"/>
      <c r="I2855" s="13"/>
      <c r="J2855" s="50"/>
      <c r="K2855" s="50"/>
      <c r="M2855" s="50"/>
    </row>
    <row r="2856" spans="1:13" x14ac:dyDescent="0.35">
      <c r="A2856" s="48"/>
      <c r="B2856" s="17"/>
      <c r="C2856" s="17"/>
      <c r="D2856" s="17"/>
      <c r="E2856" s="17"/>
      <c r="F2856" s="17"/>
      <c r="G2856" s="50"/>
      <c r="H2856" s="32"/>
      <c r="I2856" s="13"/>
      <c r="J2856" s="50"/>
      <c r="K2856" s="50"/>
      <c r="M2856" s="50"/>
    </row>
    <row r="2857" spans="1:13" x14ac:dyDescent="0.35">
      <c r="A2857" s="48"/>
      <c r="B2857" s="17"/>
      <c r="C2857" s="17"/>
      <c r="D2857" s="17"/>
      <c r="E2857" s="17"/>
      <c r="F2857" s="17"/>
      <c r="G2857" s="50"/>
      <c r="H2857" s="32"/>
      <c r="I2857" s="13"/>
      <c r="J2857" s="50"/>
      <c r="K2857" s="50"/>
      <c r="M2857" s="50"/>
    </row>
    <row r="2858" spans="1:13" x14ac:dyDescent="0.35">
      <c r="A2858" s="48"/>
      <c r="B2858" s="17"/>
      <c r="C2858" s="17"/>
      <c r="D2858" s="17"/>
      <c r="E2858" s="17"/>
      <c r="F2858" s="17"/>
      <c r="G2858" s="50"/>
      <c r="H2858" s="32"/>
      <c r="I2858" s="13"/>
      <c r="J2858" s="50"/>
      <c r="K2858" s="50"/>
      <c r="M2858" s="50"/>
    </row>
    <row r="2859" spans="1:13" x14ac:dyDescent="0.35">
      <c r="A2859" s="48"/>
      <c r="B2859" s="17"/>
      <c r="C2859" s="17"/>
      <c r="D2859" s="17"/>
      <c r="E2859" s="17"/>
      <c r="F2859" s="17"/>
      <c r="G2859" s="50"/>
      <c r="H2859" s="32"/>
      <c r="I2859" s="13"/>
      <c r="J2859" s="50"/>
      <c r="K2859" s="50"/>
      <c r="M2859" s="50"/>
    </row>
    <row r="2860" spans="1:13" x14ac:dyDescent="0.35">
      <c r="A2860" s="48"/>
      <c r="B2860" s="17"/>
      <c r="C2860" s="17"/>
      <c r="D2860" s="17"/>
      <c r="E2860" s="17"/>
      <c r="F2860" s="17"/>
      <c r="G2860" s="50"/>
      <c r="H2860" s="32"/>
      <c r="I2860" s="13"/>
      <c r="J2860" s="50"/>
      <c r="K2860" s="50"/>
      <c r="M2860" s="50"/>
    </row>
    <row r="2861" spans="1:13" x14ac:dyDescent="0.35">
      <c r="A2861" s="48"/>
      <c r="B2861" s="17"/>
      <c r="C2861" s="17"/>
      <c r="D2861" s="17"/>
      <c r="E2861" s="17"/>
      <c r="F2861" s="17"/>
      <c r="G2861" s="50"/>
      <c r="H2861" s="32"/>
      <c r="I2861" s="13"/>
      <c r="J2861" s="50"/>
      <c r="K2861" s="50"/>
      <c r="M2861" s="50"/>
    </row>
    <row r="2862" spans="1:13" x14ac:dyDescent="0.35">
      <c r="A2862" s="48"/>
      <c r="B2862" s="17"/>
      <c r="C2862" s="17"/>
      <c r="D2862" s="17"/>
      <c r="E2862" s="17"/>
      <c r="F2862" s="17"/>
      <c r="G2862" s="50"/>
      <c r="H2862" s="32"/>
      <c r="I2862" s="13"/>
      <c r="J2862" s="50"/>
      <c r="K2862" s="50"/>
      <c r="M2862" s="50"/>
    </row>
    <row r="2863" spans="1:13" x14ac:dyDescent="0.35">
      <c r="A2863" s="48"/>
      <c r="B2863" s="17"/>
      <c r="C2863" s="17"/>
      <c r="D2863" s="17"/>
      <c r="E2863" s="17"/>
      <c r="F2863" s="17"/>
      <c r="G2863" s="50"/>
      <c r="H2863" s="32"/>
      <c r="I2863" s="13"/>
      <c r="J2863" s="50"/>
      <c r="K2863" s="50"/>
      <c r="M2863" s="50"/>
    </row>
    <row r="2864" spans="1:13" x14ac:dyDescent="0.35">
      <c r="A2864" s="48"/>
      <c r="B2864" s="17"/>
      <c r="C2864" s="17"/>
      <c r="D2864" s="17"/>
      <c r="E2864" s="17"/>
      <c r="F2864" s="17"/>
      <c r="G2864" s="50"/>
      <c r="H2864" s="32"/>
      <c r="I2864" s="13"/>
      <c r="J2864" s="50"/>
      <c r="K2864" s="50"/>
      <c r="M2864" s="50"/>
    </row>
    <row r="2865" spans="1:13" x14ac:dyDescent="0.35">
      <c r="A2865" s="48"/>
      <c r="B2865" s="17"/>
      <c r="C2865" s="17"/>
      <c r="D2865" s="17"/>
      <c r="E2865" s="17"/>
      <c r="F2865" s="17"/>
      <c r="G2865" s="50"/>
      <c r="H2865" s="32"/>
      <c r="I2865" s="13"/>
      <c r="J2865" s="50"/>
      <c r="K2865" s="50"/>
      <c r="M2865" s="50"/>
    </row>
    <row r="2866" spans="1:13" x14ac:dyDescent="0.35">
      <c r="A2866" s="48"/>
      <c r="B2866" s="17"/>
      <c r="C2866" s="17"/>
      <c r="D2866" s="17"/>
      <c r="E2866" s="17"/>
      <c r="F2866" s="17"/>
      <c r="G2866" s="50"/>
      <c r="H2866" s="32"/>
      <c r="I2866" s="13"/>
      <c r="J2866" s="50"/>
      <c r="K2866" s="50"/>
      <c r="M2866" s="50"/>
    </row>
    <row r="2867" spans="1:13" x14ac:dyDescent="0.35">
      <c r="A2867" s="48"/>
      <c r="B2867" s="17"/>
      <c r="C2867" s="17"/>
      <c r="D2867" s="17"/>
      <c r="E2867" s="17"/>
      <c r="F2867" s="17"/>
      <c r="G2867" s="50"/>
      <c r="H2867" s="32"/>
      <c r="I2867" s="13"/>
      <c r="J2867" s="50"/>
      <c r="K2867" s="50"/>
      <c r="M2867" s="50"/>
    </row>
    <row r="2868" spans="1:13" x14ac:dyDescent="0.35">
      <c r="A2868" s="48"/>
      <c r="B2868" s="17"/>
      <c r="C2868" s="17"/>
      <c r="D2868" s="17"/>
      <c r="E2868" s="17"/>
      <c r="F2868" s="17"/>
      <c r="G2868" s="50"/>
      <c r="H2868" s="32"/>
      <c r="I2868" s="13"/>
      <c r="J2868" s="50"/>
      <c r="K2868" s="50"/>
      <c r="M2868" s="50"/>
    </row>
    <row r="2869" spans="1:13" x14ac:dyDescent="0.35">
      <c r="A2869" s="48"/>
      <c r="B2869" s="17"/>
      <c r="C2869" s="17"/>
      <c r="D2869" s="17"/>
      <c r="E2869" s="17"/>
      <c r="F2869" s="17"/>
      <c r="G2869" s="50"/>
      <c r="H2869" s="32"/>
      <c r="I2869" s="13"/>
      <c r="J2869" s="50"/>
      <c r="K2869" s="50"/>
      <c r="M2869" s="50"/>
    </row>
    <row r="2870" spans="1:13" x14ac:dyDescent="0.35">
      <c r="A2870" s="48"/>
      <c r="B2870" s="17"/>
      <c r="C2870" s="17"/>
      <c r="D2870" s="17"/>
      <c r="E2870" s="17"/>
      <c r="F2870" s="17"/>
      <c r="G2870" s="50"/>
      <c r="H2870" s="32"/>
      <c r="I2870" s="13"/>
      <c r="J2870" s="50"/>
      <c r="K2870" s="50"/>
      <c r="M2870" s="50"/>
    </row>
    <row r="2871" spans="1:13" x14ac:dyDescent="0.35">
      <c r="A2871" s="48"/>
      <c r="B2871" s="17"/>
      <c r="C2871" s="17"/>
      <c r="D2871" s="17"/>
      <c r="E2871" s="17"/>
      <c r="F2871" s="17"/>
      <c r="G2871" s="50"/>
      <c r="H2871" s="32"/>
      <c r="I2871" s="13"/>
      <c r="J2871" s="50"/>
      <c r="K2871" s="50"/>
      <c r="M2871" s="50"/>
    </row>
    <row r="2872" spans="1:13" x14ac:dyDescent="0.35">
      <c r="A2872" s="48"/>
      <c r="B2872" s="17"/>
      <c r="C2872" s="17"/>
      <c r="D2872" s="17"/>
      <c r="E2872" s="17"/>
      <c r="F2872" s="17"/>
      <c r="G2872" s="50"/>
      <c r="H2872" s="32"/>
      <c r="I2872" s="13"/>
      <c r="J2872" s="50"/>
      <c r="K2872" s="50"/>
      <c r="M2872" s="50"/>
    </row>
    <row r="2873" spans="1:13" x14ac:dyDescent="0.35">
      <c r="A2873" s="48"/>
      <c r="B2873" s="17"/>
      <c r="C2873" s="17"/>
      <c r="D2873" s="17"/>
      <c r="E2873" s="17"/>
      <c r="F2873" s="17"/>
      <c r="G2873" s="50"/>
      <c r="H2873" s="32"/>
      <c r="I2873" s="13"/>
      <c r="J2873" s="50"/>
      <c r="K2873" s="50"/>
      <c r="M2873" s="50"/>
    </row>
    <row r="2874" spans="1:13" x14ac:dyDescent="0.35">
      <c r="A2874" s="48"/>
      <c r="B2874" s="17"/>
      <c r="C2874" s="17"/>
      <c r="D2874" s="17"/>
      <c r="E2874" s="17"/>
      <c r="F2874" s="17"/>
      <c r="G2874" s="50"/>
      <c r="H2874" s="32"/>
      <c r="I2874" s="13"/>
      <c r="J2874" s="50"/>
      <c r="K2874" s="50"/>
      <c r="M2874" s="50"/>
    </row>
    <row r="2875" spans="1:13" x14ac:dyDescent="0.35">
      <c r="A2875" s="48"/>
      <c r="B2875" s="17"/>
      <c r="C2875" s="17"/>
      <c r="D2875" s="17"/>
      <c r="E2875" s="17"/>
      <c r="F2875" s="17"/>
      <c r="G2875" s="50"/>
      <c r="H2875" s="32"/>
      <c r="I2875" s="13"/>
      <c r="J2875" s="50"/>
      <c r="K2875" s="50"/>
      <c r="M2875" s="50"/>
    </row>
    <row r="2876" spans="1:13" x14ac:dyDescent="0.35">
      <c r="A2876" s="48"/>
      <c r="B2876" s="17"/>
      <c r="C2876" s="17"/>
      <c r="D2876" s="17"/>
      <c r="E2876" s="17"/>
      <c r="F2876" s="17"/>
      <c r="G2876" s="50"/>
      <c r="H2876" s="32"/>
      <c r="I2876" s="13"/>
      <c r="J2876" s="50"/>
      <c r="K2876" s="50"/>
      <c r="M2876" s="50"/>
    </row>
    <row r="2877" spans="1:13" x14ac:dyDescent="0.35">
      <c r="A2877" s="48"/>
      <c r="B2877" s="17"/>
      <c r="C2877" s="17"/>
      <c r="D2877" s="17"/>
      <c r="E2877" s="17"/>
      <c r="F2877" s="17"/>
      <c r="G2877" s="50"/>
      <c r="H2877" s="32"/>
      <c r="I2877" s="13"/>
      <c r="J2877" s="50"/>
      <c r="K2877" s="50"/>
      <c r="M2877" s="50"/>
    </row>
    <row r="2878" spans="1:13" x14ac:dyDescent="0.35">
      <c r="A2878" s="48"/>
      <c r="B2878" s="17"/>
      <c r="C2878" s="17"/>
      <c r="D2878" s="17"/>
      <c r="E2878" s="17"/>
      <c r="F2878" s="17"/>
      <c r="G2878" s="50"/>
      <c r="H2878" s="32"/>
      <c r="I2878" s="13"/>
      <c r="J2878" s="50"/>
      <c r="K2878" s="50"/>
      <c r="M2878" s="50"/>
    </row>
    <row r="2879" spans="1:13" x14ac:dyDescent="0.35">
      <c r="A2879" s="48"/>
      <c r="B2879" s="17"/>
      <c r="C2879" s="17"/>
      <c r="D2879" s="17"/>
      <c r="E2879" s="17"/>
      <c r="F2879" s="17"/>
      <c r="G2879" s="50"/>
      <c r="H2879" s="32"/>
      <c r="I2879" s="13"/>
      <c r="J2879" s="50"/>
      <c r="K2879" s="50"/>
      <c r="M2879" s="50"/>
    </row>
    <row r="2880" spans="1:13" x14ac:dyDescent="0.35">
      <c r="A2880" s="48"/>
      <c r="B2880" s="17"/>
      <c r="C2880" s="17"/>
      <c r="D2880" s="17"/>
      <c r="E2880" s="17"/>
      <c r="F2880" s="17"/>
      <c r="G2880" s="50"/>
      <c r="H2880" s="32"/>
      <c r="I2880" s="13"/>
      <c r="J2880" s="50"/>
      <c r="K2880" s="50"/>
      <c r="M2880" s="50"/>
    </row>
    <row r="2881" spans="1:13" x14ac:dyDescent="0.35">
      <c r="A2881" s="48"/>
      <c r="B2881" s="17"/>
      <c r="C2881" s="17"/>
      <c r="D2881" s="17"/>
      <c r="E2881" s="17"/>
      <c r="F2881" s="17"/>
      <c r="G2881" s="50"/>
      <c r="H2881" s="32"/>
      <c r="I2881" s="13"/>
      <c r="J2881" s="50"/>
      <c r="K2881" s="50"/>
      <c r="M2881" s="50"/>
    </row>
    <row r="2882" spans="1:13" x14ac:dyDescent="0.35">
      <c r="A2882" s="48"/>
      <c r="B2882" s="17"/>
      <c r="C2882" s="17"/>
      <c r="D2882" s="17"/>
      <c r="E2882" s="17"/>
      <c r="F2882" s="17"/>
      <c r="G2882" s="50"/>
      <c r="H2882" s="32"/>
      <c r="I2882" s="13"/>
      <c r="J2882" s="50"/>
      <c r="K2882" s="50"/>
      <c r="M2882" s="50"/>
    </row>
    <row r="2883" spans="1:13" x14ac:dyDescent="0.35">
      <c r="A2883" s="48"/>
      <c r="B2883" s="17"/>
      <c r="C2883" s="17"/>
      <c r="D2883" s="17"/>
      <c r="E2883" s="17"/>
      <c r="F2883" s="17"/>
      <c r="G2883" s="50"/>
      <c r="H2883" s="32"/>
      <c r="I2883" s="13"/>
      <c r="J2883" s="50"/>
      <c r="K2883" s="50"/>
      <c r="M2883" s="50"/>
    </row>
    <row r="2884" spans="1:13" x14ac:dyDescent="0.35">
      <c r="A2884" s="48"/>
      <c r="B2884" s="17"/>
      <c r="C2884" s="17"/>
      <c r="D2884" s="17"/>
      <c r="E2884" s="17"/>
      <c r="F2884" s="17"/>
      <c r="G2884" s="50"/>
      <c r="H2884" s="32"/>
      <c r="I2884" s="13"/>
      <c r="J2884" s="50"/>
      <c r="K2884" s="50"/>
      <c r="M2884" s="50"/>
    </row>
    <row r="2885" spans="1:13" x14ac:dyDescent="0.35">
      <c r="A2885" s="48"/>
      <c r="B2885" s="17"/>
      <c r="C2885" s="17"/>
      <c r="D2885" s="17"/>
      <c r="E2885" s="17"/>
      <c r="F2885" s="17"/>
      <c r="G2885" s="50"/>
      <c r="H2885" s="32"/>
      <c r="I2885" s="13"/>
      <c r="J2885" s="50"/>
      <c r="K2885" s="50"/>
      <c r="M2885" s="50"/>
    </row>
    <row r="2886" spans="1:13" x14ac:dyDescent="0.35">
      <c r="A2886" s="48"/>
      <c r="B2886" s="17"/>
      <c r="C2886" s="17"/>
      <c r="D2886" s="17"/>
      <c r="E2886" s="17"/>
      <c r="F2886" s="17"/>
      <c r="G2886" s="50"/>
      <c r="H2886" s="32"/>
      <c r="I2886" s="13"/>
      <c r="J2886" s="50"/>
      <c r="K2886" s="50"/>
      <c r="M2886" s="50"/>
    </row>
    <row r="2887" spans="1:13" x14ac:dyDescent="0.35">
      <c r="A2887" s="48"/>
      <c r="B2887" s="17"/>
      <c r="C2887" s="17"/>
      <c r="D2887" s="17"/>
      <c r="E2887" s="17"/>
      <c r="F2887" s="17"/>
      <c r="G2887" s="50"/>
      <c r="H2887" s="32"/>
      <c r="I2887" s="13"/>
      <c r="J2887" s="50"/>
      <c r="K2887" s="50"/>
      <c r="M2887" s="50"/>
    </row>
    <row r="2888" spans="1:13" x14ac:dyDescent="0.35">
      <c r="A2888" s="48"/>
      <c r="B2888" s="17"/>
      <c r="C2888" s="17"/>
      <c r="D2888" s="17"/>
      <c r="E2888" s="17"/>
      <c r="F2888" s="17"/>
      <c r="G2888" s="50"/>
      <c r="H2888" s="32"/>
      <c r="I2888" s="13"/>
      <c r="J2888" s="50"/>
      <c r="K2888" s="50"/>
      <c r="M2888" s="50"/>
    </row>
    <row r="2889" spans="1:13" x14ac:dyDescent="0.35">
      <c r="A2889" s="48"/>
      <c r="B2889" s="17"/>
      <c r="C2889" s="17"/>
      <c r="D2889" s="17"/>
      <c r="E2889" s="17"/>
      <c r="F2889" s="17"/>
      <c r="G2889" s="50"/>
      <c r="H2889" s="32"/>
      <c r="I2889" s="13"/>
      <c r="J2889" s="50"/>
      <c r="K2889" s="50"/>
      <c r="M2889" s="50"/>
    </row>
    <row r="2890" spans="1:13" x14ac:dyDescent="0.35">
      <c r="A2890" s="48"/>
      <c r="B2890" s="17"/>
      <c r="C2890" s="17"/>
      <c r="D2890" s="17"/>
      <c r="E2890" s="17"/>
      <c r="F2890" s="17"/>
      <c r="G2890" s="50"/>
      <c r="H2890" s="32"/>
      <c r="I2890" s="13"/>
      <c r="J2890" s="50"/>
      <c r="K2890" s="50"/>
      <c r="M2890" s="50"/>
    </row>
    <row r="2891" spans="1:13" x14ac:dyDescent="0.35">
      <c r="A2891" s="48"/>
      <c r="B2891" s="17"/>
      <c r="C2891" s="17"/>
      <c r="D2891" s="17"/>
      <c r="E2891" s="17"/>
      <c r="F2891" s="17"/>
      <c r="G2891" s="50"/>
      <c r="H2891" s="32"/>
      <c r="I2891" s="13"/>
      <c r="J2891" s="50"/>
      <c r="K2891" s="50"/>
      <c r="M2891" s="50"/>
    </row>
    <row r="2892" spans="1:13" x14ac:dyDescent="0.35">
      <c r="A2892" s="48"/>
      <c r="B2892" s="17"/>
      <c r="C2892" s="17"/>
      <c r="D2892" s="17"/>
      <c r="E2892" s="17"/>
      <c r="F2892" s="17"/>
      <c r="G2892" s="50"/>
      <c r="H2892" s="32"/>
      <c r="I2892" s="13"/>
      <c r="J2892" s="50"/>
      <c r="K2892" s="50"/>
      <c r="M2892" s="50"/>
    </row>
    <row r="2893" spans="1:13" x14ac:dyDescent="0.35">
      <c r="A2893" s="48"/>
      <c r="B2893" s="17"/>
      <c r="C2893" s="17"/>
      <c r="D2893" s="17"/>
      <c r="E2893" s="17"/>
      <c r="F2893" s="17"/>
      <c r="G2893" s="50"/>
      <c r="H2893" s="32"/>
      <c r="I2893" s="13"/>
      <c r="J2893" s="50"/>
      <c r="K2893" s="50"/>
      <c r="M2893" s="50"/>
    </row>
    <row r="2894" spans="1:13" x14ac:dyDescent="0.35">
      <c r="A2894" s="48"/>
      <c r="B2894" s="17"/>
      <c r="C2894" s="17"/>
      <c r="D2894" s="17"/>
      <c r="E2894" s="17"/>
      <c r="F2894" s="17"/>
      <c r="G2894" s="50"/>
      <c r="H2894" s="32"/>
      <c r="I2894" s="13"/>
      <c r="J2894" s="50"/>
      <c r="K2894" s="50"/>
      <c r="M2894" s="50"/>
    </row>
    <row r="2895" spans="1:13" x14ac:dyDescent="0.35">
      <c r="A2895" s="48"/>
      <c r="B2895" s="17"/>
      <c r="C2895" s="17"/>
      <c r="D2895" s="17"/>
      <c r="E2895" s="17"/>
      <c r="F2895" s="17"/>
      <c r="G2895" s="50"/>
      <c r="H2895" s="32"/>
      <c r="I2895" s="13"/>
      <c r="J2895" s="50"/>
      <c r="K2895" s="50"/>
      <c r="M2895" s="50"/>
    </row>
    <row r="2896" spans="1:13" x14ac:dyDescent="0.35">
      <c r="A2896" s="48"/>
      <c r="B2896" s="17"/>
      <c r="C2896" s="17"/>
      <c r="D2896" s="17"/>
      <c r="E2896" s="17"/>
      <c r="F2896" s="17"/>
      <c r="G2896" s="50"/>
      <c r="H2896" s="32"/>
      <c r="I2896" s="13"/>
      <c r="J2896" s="50"/>
      <c r="K2896" s="50"/>
      <c r="M2896" s="50"/>
    </row>
    <row r="2897" spans="1:13" x14ac:dyDescent="0.35">
      <c r="A2897" s="48"/>
      <c r="B2897" s="17"/>
      <c r="C2897" s="17"/>
      <c r="D2897" s="17"/>
      <c r="E2897" s="17"/>
      <c r="F2897" s="17"/>
      <c r="G2897" s="50"/>
      <c r="H2897" s="32"/>
      <c r="I2897" s="13"/>
      <c r="J2897" s="50"/>
      <c r="K2897" s="50"/>
      <c r="M2897" s="50"/>
    </row>
    <row r="2898" spans="1:13" x14ac:dyDescent="0.35">
      <c r="A2898" s="48"/>
      <c r="B2898" s="17"/>
      <c r="C2898" s="17"/>
      <c r="D2898" s="17"/>
      <c r="E2898" s="17"/>
      <c r="F2898" s="17"/>
      <c r="G2898" s="50"/>
      <c r="H2898" s="32"/>
      <c r="I2898" s="13"/>
      <c r="J2898" s="50"/>
      <c r="K2898" s="50"/>
      <c r="M2898" s="50"/>
    </row>
    <row r="2899" spans="1:13" x14ac:dyDescent="0.35">
      <c r="A2899" s="48"/>
      <c r="B2899" s="17"/>
      <c r="C2899" s="17"/>
      <c r="D2899" s="17"/>
      <c r="E2899" s="17"/>
      <c r="F2899" s="17"/>
      <c r="G2899" s="50"/>
      <c r="H2899" s="32"/>
      <c r="I2899" s="13"/>
      <c r="J2899" s="50"/>
      <c r="K2899" s="50"/>
      <c r="M2899" s="50"/>
    </row>
    <row r="2900" spans="1:13" x14ac:dyDescent="0.35">
      <c r="A2900" s="48"/>
      <c r="B2900" s="17"/>
      <c r="C2900" s="17"/>
      <c r="D2900" s="17"/>
      <c r="E2900" s="17"/>
      <c r="F2900" s="17"/>
      <c r="G2900" s="50"/>
      <c r="H2900" s="32"/>
      <c r="I2900" s="13"/>
      <c r="J2900" s="50"/>
      <c r="K2900" s="50"/>
      <c r="M2900" s="50"/>
    </row>
    <row r="2901" spans="1:13" x14ac:dyDescent="0.35">
      <c r="A2901" s="48"/>
      <c r="B2901" s="17"/>
      <c r="C2901" s="17"/>
      <c r="D2901" s="17"/>
      <c r="E2901" s="17"/>
      <c r="F2901" s="17"/>
      <c r="G2901" s="50"/>
      <c r="H2901" s="32"/>
      <c r="I2901" s="13"/>
      <c r="J2901" s="50"/>
      <c r="K2901" s="50"/>
      <c r="M2901" s="50"/>
    </row>
    <row r="2902" spans="1:13" x14ac:dyDescent="0.35">
      <c r="A2902" s="48"/>
      <c r="B2902" s="17"/>
      <c r="C2902" s="17"/>
      <c r="D2902" s="17"/>
      <c r="E2902" s="17"/>
      <c r="F2902" s="17"/>
      <c r="G2902" s="50"/>
      <c r="H2902" s="32"/>
      <c r="I2902" s="13"/>
      <c r="J2902" s="50"/>
      <c r="K2902" s="50"/>
      <c r="M2902" s="50"/>
    </row>
    <row r="2903" spans="1:13" x14ac:dyDescent="0.35">
      <c r="A2903" s="48"/>
      <c r="B2903" s="17"/>
      <c r="C2903" s="17"/>
      <c r="D2903" s="17"/>
      <c r="E2903" s="17"/>
      <c r="F2903" s="17"/>
      <c r="G2903" s="50"/>
      <c r="H2903" s="32"/>
      <c r="I2903" s="13"/>
      <c r="J2903" s="50"/>
      <c r="K2903" s="50"/>
      <c r="M2903" s="50"/>
    </row>
    <row r="2904" spans="1:13" x14ac:dyDescent="0.35">
      <c r="A2904" s="48"/>
      <c r="B2904" s="17"/>
      <c r="C2904" s="17"/>
      <c r="D2904" s="17"/>
      <c r="E2904" s="17"/>
      <c r="F2904" s="17"/>
      <c r="G2904" s="50"/>
      <c r="H2904" s="32"/>
      <c r="I2904" s="13"/>
      <c r="J2904" s="50"/>
      <c r="K2904" s="50"/>
      <c r="M2904" s="50"/>
    </row>
    <row r="2905" spans="1:13" x14ac:dyDescent="0.35">
      <c r="A2905" s="48"/>
      <c r="B2905" s="17"/>
      <c r="C2905" s="17"/>
      <c r="D2905" s="17"/>
      <c r="E2905" s="17"/>
      <c r="F2905" s="17"/>
      <c r="G2905" s="50"/>
      <c r="H2905" s="32"/>
      <c r="I2905" s="13"/>
      <c r="J2905" s="50"/>
      <c r="K2905" s="50"/>
      <c r="M2905" s="50"/>
    </row>
    <row r="2906" spans="1:13" x14ac:dyDescent="0.35">
      <c r="A2906" s="48"/>
      <c r="B2906" s="17"/>
      <c r="C2906" s="17"/>
      <c r="D2906" s="17"/>
      <c r="E2906" s="17"/>
      <c r="F2906" s="17"/>
      <c r="G2906" s="50"/>
      <c r="H2906" s="32"/>
      <c r="I2906" s="13"/>
      <c r="J2906" s="50"/>
      <c r="K2906" s="50"/>
      <c r="M2906" s="50"/>
    </row>
    <row r="2907" spans="1:13" x14ac:dyDescent="0.35">
      <c r="A2907" s="48"/>
      <c r="B2907" s="17"/>
      <c r="C2907" s="17"/>
      <c r="D2907" s="17"/>
      <c r="E2907" s="17"/>
      <c r="F2907" s="17"/>
      <c r="G2907" s="50"/>
      <c r="H2907" s="32"/>
      <c r="I2907" s="13"/>
      <c r="J2907" s="50"/>
      <c r="K2907" s="50"/>
      <c r="M2907" s="50"/>
    </row>
    <row r="2908" spans="1:13" x14ac:dyDescent="0.35">
      <c r="A2908" s="48"/>
      <c r="B2908" s="17"/>
      <c r="C2908" s="17"/>
      <c r="D2908" s="17"/>
      <c r="E2908" s="17"/>
      <c r="F2908" s="17"/>
      <c r="G2908" s="50"/>
      <c r="H2908" s="32"/>
      <c r="I2908" s="13"/>
      <c r="J2908" s="50"/>
      <c r="K2908" s="50"/>
      <c r="M2908" s="50"/>
    </row>
    <row r="2909" spans="1:13" x14ac:dyDescent="0.35">
      <c r="A2909" s="48"/>
      <c r="B2909" s="17"/>
      <c r="C2909" s="17"/>
      <c r="D2909" s="17"/>
      <c r="E2909" s="17"/>
      <c r="F2909" s="17"/>
      <c r="G2909" s="50"/>
      <c r="H2909" s="32"/>
      <c r="I2909" s="13"/>
      <c r="J2909" s="50"/>
      <c r="K2909" s="50"/>
      <c r="M2909" s="50"/>
    </row>
    <row r="2910" spans="1:13" x14ac:dyDescent="0.35">
      <c r="A2910" s="48"/>
      <c r="B2910" s="17"/>
      <c r="C2910" s="17"/>
      <c r="D2910" s="17"/>
      <c r="E2910" s="17"/>
      <c r="F2910" s="17"/>
      <c r="G2910" s="50"/>
      <c r="H2910" s="32"/>
      <c r="I2910" s="13"/>
      <c r="J2910" s="50"/>
      <c r="K2910" s="50"/>
      <c r="M2910" s="50"/>
    </row>
    <row r="2911" spans="1:13" x14ac:dyDescent="0.35">
      <c r="A2911" s="48"/>
      <c r="B2911" s="17"/>
      <c r="C2911" s="17"/>
      <c r="D2911" s="17"/>
      <c r="E2911" s="17"/>
      <c r="F2911" s="17"/>
      <c r="G2911" s="50"/>
      <c r="H2911" s="32"/>
      <c r="I2911" s="13"/>
      <c r="J2911" s="50"/>
      <c r="K2911" s="50"/>
      <c r="M2911" s="50"/>
    </row>
    <row r="2912" spans="1:13" x14ac:dyDescent="0.35">
      <c r="A2912" s="48"/>
      <c r="B2912" s="17"/>
      <c r="C2912" s="17"/>
      <c r="D2912" s="17"/>
      <c r="E2912" s="17"/>
      <c r="F2912" s="17"/>
      <c r="G2912" s="50"/>
      <c r="H2912" s="32"/>
      <c r="I2912" s="13"/>
      <c r="J2912" s="50"/>
      <c r="K2912" s="50"/>
      <c r="M2912" s="50"/>
    </row>
    <row r="2913" spans="1:13" x14ac:dyDescent="0.35">
      <c r="A2913" s="48"/>
      <c r="B2913" s="17"/>
      <c r="C2913" s="17"/>
      <c r="D2913" s="17"/>
      <c r="E2913" s="17"/>
      <c r="F2913" s="17"/>
      <c r="G2913" s="50"/>
      <c r="H2913" s="32"/>
      <c r="I2913" s="13"/>
      <c r="J2913" s="50"/>
      <c r="K2913" s="50"/>
      <c r="M2913" s="50"/>
    </row>
    <row r="2914" spans="1:13" x14ac:dyDescent="0.35">
      <c r="A2914" s="48"/>
      <c r="B2914" s="17"/>
      <c r="C2914" s="17"/>
      <c r="D2914" s="17"/>
      <c r="E2914" s="17"/>
      <c r="F2914" s="17"/>
      <c r="G2914" s="50"/>
      <c r="H2914" s="32"/>
      <c r="I2914" s="13"/>
      <c r="J2914" s="50"/>
      <c r="K2914" s="50"/>
      <c r="M2914" s="50"/>
    </row>
    <row r="2915" spans="1:13" x14ac:dyDescent="0.35">
      <c r="A2915" s="48"/>
      <c r="B2915" s="17"/>
      <c r="C2915" s="17"/>
      <c r="D2915" s="17"/>
      <c r="E2915" s="17"/>
      <c r="F2915" s="17"/>
      <c r="G2915" s="50"/>
      <c r="H2915" s="32"/>
      <c r="I2915" s="13"/>
      <c r="J2915" s="50"/>
      <c r="K2915" s="50"/>
      <c r="M2915" s="50"/>
    </row>
    <row r="2916" spans="1:13" x14ac:dyDescent="0.35">
      <c r="A2916" s="48"/>
      <c r="B2916" s="17"/>
      <c r="C2916" s="17"/>
      <c r="D2916" s="17"/>
      <c r="E2916" s="17"/>
      <c r="F2916" s="17"/>
      <c r="G2916" s="50"/>
      <c r="H2916" s="32"/>
      <c r="I2916" s="13"/>
      <c r="J2916" s="50"/>
      <c r="K2916" s="50"/>
      <c r="M2916" s="50"/>
    </row>
    <row r="2917" spans="1:13" x14ac:dyDescent="0.35">
      <c r="A2917" s="48"/>
      <c r="B2917" s="17"/>
      <c r="C2917" s="17"/>
      <c r="D2917" s="17"/>
      <c r="E2917" s="17"/>
      <c r="F2917" s="17"/>
      <c r="G2917" s="50"/>
      <c r="H2917" s="32"/>
      <c r="I2917" s="13"/>
      <c r="J2917" s="50"/>
      <c r="K2917" s="50"/>
      <c r="M2917" s="50"/>
    </row>
    <row r="2918" spans="1:13" x14ac:dyDescent="0.35">
      <c r="A2918" s="48"/>
      <c r="B2918" s="17"/>
      <c r="C2918" s="17"/>
      <c r="D2918" s="17"/>
      <c r="E2918" s="17"/>
      <c r="F2918" s="17"/>
      <c r="G2918" s="50"/>
      <c r="H2918" s="32"/>
      <c r="I2918" s="13"/>
      <c r="J2918" s="50"/>
      <c r="K2918" s="50"/>
      <c r="M2918" s="50"/>
    </row>
    <row r="2919" spans="1:13" x14ac:dyDescent="0.35">
      <c r="A2919" s="48"/>
      <c r="B2919" s="17"/>
      <c r="C2919" s="17"/>
      <c r="D2919" s="17"/>
      <c r="E2919" s="17"/>
      <c r="F2919" s="17"/>
      <c r="G2919" s="50"/>
      <c r="H2919" s="32"/>
      <c r="I2919" s="13"/>
      <c r="J2919" s="50"/>
      <c r="K2919" s="50"/>
      <c r="M2919" s="50"/>
    </row>
    <row r="2920" spans="1:13" x14ac:dyDescent="0.35">
      <c r="A2920" s="48"/>
      <c r="B2920" s="17"/>
      <c r="C2920" s="17"/>
      <c r="D2920" s="17"/>
      <c r="E2920" s="17"/>
      <c r="F2920" s="17"/>
      <c r="G2920" s="50"/>
      <c r="H2920" s="32"/>
      <c r="I2920" s="13"/>
      <c r="J2920" s="50"/>
      <c r="K2920" s="50"/>
      <c r="M2920" s="50"/>
    </row>
    <row r="2921" spans="1:13" x14ac:dyDescent="0.35">
      <c r="A2921" s="48"/>
      <c r="B2921" s="17"/>
      <c r="C2921" s="17"/>
      <c r="D2921" s="17"/>
      <c r="E2921" s="17"/>
      <c r="F2921" s="17"/>
      <c r="G2921" s="50"/>
      <c r="H2921" s="32"/>
      <c r="I2921" s="13"/>
      <c r="J2921" s="50"/>
      <c r="K2921" s="50"/>
      <c r="M2921" s="50"/>
    </row>
    <row r="2922" spans="1:13" x14ac:dyDescent="0.35">
      <c r="A2922" s="48"/>
      <c r="B2922" s="17"/>
      <c r="C2922" s="17"/>
      <c r="D2922" s="17"/>
      <c r="E2922" s="17"/>
      <c r="F2922" s="17"/>
      <c r="G2922" s="50"/>
      <c r="H2922" s="32"/>
      <c r="I2922" s="13"/>
      <c r="J2922" s="50"/>
      <c r="K2922" s="50"/>
      <c r="M2922" s="50"/>
    </row>
    <row r="2923" spans="1:13" x14ac:dyDescent="0.35">
      <c r="A2923" s="48"/>
      <c r="B2923" s="17"/>
      <c r="C2923" s="17"/>
      <c r="D2923" s="17"/>
      <c r="E2923" s="17"/>
      <c r="F2923" s="17"/>
      <c r="G2923" s="50"/>
      <c r="H2923" s="32"/>
      <c r="I2923" s="13"/>
      <c r="J2923" s="50"/>
      <c r="K2923" s="50"/>
      <c r="M2923" s="50"/>
    </row>
    <row r="2924" spans="1:13" x14ac:dyDescent="0.35">
      <c r="A2924" s="48"/>
      <c r="B2924" s="17"/>
      <c r="C2924" s="17"/>
      <c r="D2924" s="17"/>
      <c r="E2924" s="17"/>
      <c r="F2924" s="17"/>
      <c r="G2924" s="50"/>
      <c r="H2924" s="32"/>
      <c r="I2924" s="13"/>
      <c r="J2924" s="50"/>
      <c r="K2924" s="50"/>
      <c r="M2924" s="50"/>
    </row>
    <row r="2925" spans="1:13" x14ac:dyDescent="0.35">
      <c r="A2925" s="48"/>
      <c r="B2925" s="17"/>
      <c r="C2925" s="17"/>
      <c r="D2925" s="17"/>
      <c r="E2925" s="17"/>
      <c r="F2925" s="17"/>
      <c r="G2925" s="50"/>
      <c r="H2925" s="32"/>
      <c r="I2925" s="13"/>
      <c r="J2925" s="50"/>
      <c r="K2925" s="50"/>
      <c r="M2925" s="50"/>
    </row>
    <row r="2926" spans="1:13" x14ac:dyDescent="0.35">
      <c r="A2926" s="48"/>
      <c r="B2926" s="17"/>
      <c r="C2926" s="17"/>
      <c r="D2926" s="17"/>
      <c r="E2926" s="17"/>
      <c r="F2926" s="17"/>
      <c r="G2926" s="50"/>
      <c r="H2926" s="32"/>
      <c r="I2926" s="13"/>
      <c r="J2926" s="50"/>
      <c r="K2926" s="50"/>
      <c r="M2926" s="50"/>
    </row>
    <row r="2927" spans="1:13" x14ac:dyDescent="0.35">
      <c r="A2927" s="48"/>
      <c r="B2927" s="17"/>
      <c r="C2927" s="17"/>
      <c r="D2927" s="17"/>
      <c r="E2927" s="17"/>
      <c r="F2927" s="17"/>
      <c r="G2927" s="50"/>
      <c r="H2927" s="32"/>
      <c r="I2927" s="13"/>
      <c r="J2927" s="50"/>
      <c r="K2927" s="50"/>
      <c r="M2927" s="50"/>
    </row>
    <row r="2928" spans="1:13" x14ac:dyDescent="0.35">
      <c r="A2928" s="48"/>
      <c r="B2928" s="17"/>
      <c r="C2928" s="17"/>
      <c r="D2928" s="17"/>
      <c r="E2928" s="17"/>
      <c r="F2928" s="17"/>
      <c r="G2928" s="50"/>
      <c r="H2928" s="32"/>
      <c r="I2928" s="13"/>
      <c r="J2928" s="50"/>
      <c r="K2928" s="50"/>
      <c r="M2928" s="50"/>
    </row>
    <row r="2929" spans="1:13" x14ac:dyDescent="0.35">
      <c r="A2929" s="48"/>
      <c r="B2929" s="17"/>
      <c r="C2929" s="17"/>
      <c r="D2929" s="17"/>
      <c r="E2929" s="17"/>
      <c r="F2929" s="17"/>
      <c r="G2929" s="50"/>
      <c r="H2929" s="32"/>
      <c r="I2929" s="13"/>
      <c r="J2929" s="50"/>
      <c r="K2929" s="50"/>
      <c r="M2929" s="50"/>
    </row>
    <row r="2930" spans="1:13" x14ac:dyDescent="0.35">
      <c r="A2930" s="48"/>
      <c r="B2930" s="17"/>
      <c r="C2930" s="17"/>
      <c r="D2930" s="17"/>
      <c r="E2930" s="17"/>
      <c r="F2930" s="17"/>
      <c r="G2930" s="50"/>
      <c r="H2930" s="32"/>
      <c r="I2930" s="13"/>
      <c r="J2930" s="50"/>
      <c r="K2930" s="50"/>
      <c r="M2930" s="50"/>
    </row>
    <row r="2931" spans="1:13" x14ac:dyDescent="0.35">
      <c r="A2931" s="48"/>
      <c r="B2931" s="17"/>
      <c r="C2931" s="17"/>
      <c r="D2931" s="17"/>
      <c r="E2931" s="17"/>
      <c r="F2931" s="17"/>
      <c r="G2931" s="50"/>
      <c r="H2931" s="32"/>
      <c r="I2931" s="13"/>
      <c r="J2931" s="50"/>
      <c r="K2931" s="50"/>
      <c r="M2931" s="50"/>
    </row>
    <row r="2932" spans="1:13" x14ac:dyDescent="0.35">
      <c r="A2932" s="48"/>
      <c r="B2932" s="17"/>
      <c r="C2932" s="17"/>
      <c r="D2932" s="17"/>
      <c r="E2932" s="17"/>
      <c r="F2932" s="17"/>
      <c r="G2932" s="50"/>
      <c r="H2932" s="32"/>
      <c r="I2932" s="13"/>
      <c r="J2932" s="50"/>
      <c r="K2932" s="50"/>
      <c r="M2932" s="50"/>
    </row>
    <row r="2933" spans="1:13" x14ac:dyDescent="0.35">
      <c r="A2933" s="48"/>
      <c r="B2933" s="17"/>
      <c r="C2933" s="17"/>
      <c r="D2933" s="17"/>
      <c r="E2933" s="17"/>
      <c r="F2933" s="17"/>
      <c r="G2933" s="50"/>
      <c r="H2933" s="32"/>
      <c r="I2933" s="13"/>
      <c r="J2933" s="50"/>
      <c r="K2933" s="50"/>
      <c r="M2933" s="50"/>
    </row>
    <row r="2934" spans="1:13" x14ac:dyDescent="0.35">
      <c r="A2934" s="48"/>
      <c r="B2934" s="17"/>
      <c r="C2934" s="17"/>
      <c r="D2934" s="17"/>
      <c r="E2934" s="17"/>
      <c r="F2934" s="17"/>
      <c r="G2934" s="50"/>
      <c r="H2934" s="32"/>
      <c r="I2934" s="13"/>
      <c r="J2934" s="50"/>
      <c r="K2934" s="50"/>
      <c r="M2934" s="50"/>
    </row>
    <row r="2935" spans="1:13" x14ac:dyDescent="0.35">
      <c r="A2935" s="48"/>
      <c r="B2935" s="17"/>
      <c r="C2935" s="17"/>
      <c r="D2935" s="17"/>
      <c r="E2935" s="17"/>
      <c r="F2935" s="17"/>
      <c r="G2935" s="50"/>
      <c r="H2935" s="32"/>
      <c r="I2935" s="13"/>
      <c r="J2935" s="50"/>
      <c r="K2935" s="50"/>
      <c r="M2935" s="50"/>
    </row>
    <row r="2936" spans="1:13" x14ac:dyDescent="0.35">
      <c r="A2936" s="48"/>
      <c r="B2936" s="17"/>
      <c r="C2936" s="17"/>
      <c r="D2936" s="17"/>
      <c r="E2936" s="17"/>
      <c r="F2936" s="17"/>
      <c r="G2936" s="50"/>
      <c r="H2936" s="32"/>
      <c r="I2936" s="13"/>
      <c r="J2936" s="50"/>
      <c r="K2936" s="50"/>
      <c r="M2936" s="50"/>
    </row>
    <row r="2937" spans="1:13" x14ac:dyDescent="0.35">
      <c r="A2937" s="48"/>
      <c r="B2937" s="17"/>
      <c r="C2937" s="17"/>
      <c r="D2937" s="17"/>
      <c r="E2937" s="17"/>
      <c r="F2937" s="17"/>
      <c r="G2937" s="50"/>
      <c r="H2937" s="32"/>
      <c r="I2937" s="13"/>
      <c r="J2937" s="50"/>
      <c r="K2937" s="50"/>
      <c r="M2937" s="50"/>
    </row>
    <row r="2938" spans="1:13" x14ac:dyDescent="0.35">
      <c r="A2938" s="48"/>
      <c r="B2938" s="17"/>
      <c r="C2938" s="17"/>
      <c r="D2938" s="17"/>
      <c r="E2938" s="17"/>
      <c r="F2938" s="17"/>
      <c r="G2938" s="50"/>
      <c r="H2938" s="32"/>
      <c r="I2938" s="13"/>
      <c r="J2938" s="50"/>
      <c r="K2938" s="50"/>
      <c r="M2938" s="50"/>
    </row>
    <row r="2939" spans="1:13" x14ac:dyDescent="0.35">
      <c r="A2939" s="48"/>
      <c r="B2939" s="17"/>
      <c r="C2939" s="17"/>
      <c r="D2939" s="17"/>
      <c r="E2939" s="17"/>
      <c r="F2939" s="17"/>
      <c r="G2939" s="50"/>
      <c r="H2939" s="32"/>
      <c r="I2939" s="13"/>
      <c r="J2939" s="50"/>
      <c r="K2939" s="50"/>
      <c r="M2939" s="50"/>
    </row>
    <row r="2940" spans="1:13" x14ac:dyDescent="0.35">
      <c r="A2940" s="48"/>
      <c r="B2940" s="17"/>
      <c r="C2940" s="17"/>
      <c r="D2940" s="17"/>
      <c r="E2940" s="17"/>
      <c r="F2940" s="17"/>
      <c r="G2940" s="50"/>
      <c r="H2940" s="32"/>
      <c r="I2940" s="13"/>
      <c r="J2940" s="50"/>
      <c r="K2940" s="50"/>
      <c r="M2940" s="50"/>
    </row>
    <row r="2941" spans="1:13" x14ac:dyDescent="0.35">
      <c r="A2941" s="48"/>
      <c r="B2941" s="17"/>
      <c r="C2941" s="17"/>
      <c r="D2941" s="17"/>
      <c r="E2941" s="17"/>
      <c r="F2941" s="17"/>
      <c r="G2941" s="50"/>
      <c r="H2941" s="32"/>
      <c r="I2941" s="13"/>
      <c r="J2941" s="50"/>
      <c r="K2941" s="50"/>
      <c r="M2941" s="50"/>
    </row>
    <row r="2942" spans="1:13" x14ac:dyDescent="0.35">
      <c r="A2942" s="48"/>
      <c r="B2942" s="17"/>
      <c r="C2942" s="17"/>
      <c r="D2942" s="17"/>
      <c r="E2942" s="17"/>
      <c r="F2942" s="17"/>
      <c r="G2942" s="50"/>
      <c r="H2942" s="32"/>
      <c r="I2942" s="13"/>
      <c r="J2942" s="50"/>
      <c r="K2942" s="50"/>
      <c r="M2942" s="50"/>
    </row>
    <row r="2943" spans="1:13" x14ac:dyDescent="0.35">
      <c r="A2943" s="48"/>
      <c r="B2943" s="17"/>
      <c r="C2943" s="17"/>
      <c r="D2943" s="17"/>
      <c r="E2943" s="17"/>
      <c r="F2943" s="17"/>
      <c r="G2943" s="50"/>
      <c r="H2943" s="32"/>
      <c r="I2943" s="13"/>
      <c r="J2943" s="50"/>
      <c r="K2943" s="50"/>
      <c r="M2943" s="50"/>
    </row>
    <row r="2944" spans="1:13" x14ac:dyDescent="0.35">
      <c r="A2944" s="48"/>
      <c r="B2944" s="17"/>
      <c r="C2944" s="17"/>
      <c r="D2944" s="17"/>
      <c r="E2944" s="17"/>
      <c r="F2944" s="17"/>
      <c r="G2944" s="50"/>
      <c r="H2944" s="32"/>
      <c r="I2944" s="13"/>
      <c r="J2944" s="50"/>
      <c r="K2944" s="50"/>
      <c r="M2944" s="50"/>
    </row>
    <row r="2945" spans="1:13" x14ac:dyDescent="0.35">
      <c r="A2945" s="48"/>
      <c r="B2945" s="17"/>
      <c r="C2945" s="17"/>
      <c r="D2945" s="17"/>
      <c r="E2945" s="17"/>
      <c r="F2945" s="17"/>
      <c r="G2945" s="50"/>
      <c r="H2945" s="32"/>
      <c r="I2945" s="13"/>
      <c r="J2945" s="50"/>
      <c r="K2945" s="50"/>
      <c r="M2945" s="50"/>
    </row>
    <row r="2946" spans="1:13" x14ac:dyDescent="0.35">
      <c r="A2946" s="48"/>
      <c r="B2946" s="17"/>
      <c r="C2946" s="17"/>
      <c r="D2946" s="17"/>
      <c r="E2946" s="17"/>
      <c r="F2946" s="17"/>
      <c r="G2946" s="50"/>
      <c r="H2946" s="32"/>
      <c r="I2946" s="13"/>
      <c r="J2946" s="50"/>
      <c r="K2946" s="50"/>
      <c r="M2946" s="50"/>
    </row>
    <row r="2947" spans="1:13" x14ac:dyDescent="0.35">
      <c r="A2947" s="48"/>
      <c r="B2947" s="17"/>
      <c r="C2947" s="17"/>
      <c r="D2947" s="17"/>
      <c r="E2947" s="17"/>
      <c r="F2947" s="17"/>
      <c r="G2947" s="50"/>
      <c r="H2947" s="32"/>
      <c r="I2947" s="13"/>
      <c r="J2947" s="50"/>
      <c r="K2947" s="50"/>
      <c r="M2947" s="50"/>
    </row>
    <row r="2948" spans="1:13" x14ac:dyDescent="0.35">
      <c r="A2948" s="48"/>
      <c r="B2948" s="17"/>
      <c r="C2948" s="17"/>
      <c r="D2948" s="17"/>
      <c r="E2948" s="17"/>
      <c r="F2948" s="17"/>
      <c r="G2948" s="50"/>
      <c r="H2948" s="32"/>
      <c r="I2948" s="13"/>
      <c r="J2948" s="50"/>
      <c r="K2948" s="50"/>
      <c r="M2948" s="50"/>
    </row>
    <row r="2949" spans="1:13" x14ac:dyDescent="0.35">
      <c r="A2949" s="48"/>
      <c r="B2949" s="17"/>
      <c r="C2949" s="17"/>
      <c r="D2949" s="17"/>
      <c r="E2949" s="17"/>
      <c r="F2949" s="17"/>
      <c r="G2949" s="50"/>
      <c r="H2949" s="32"/>
      <c r="I2949" s="13"/>
      <c r="J2949" s="50"/>
      <c r="K2949" s="50"/>
      <c r="M2949" s="50"/>
    </row>
    <row r="2950" spans="1:13" x14ac:dyDescent="0.35">
      <c r="A2950" s="48"/>
      <c r="B2950" s="17"/>
      <c r="C2950" s="17"/>
      <c r="D2950" s="17"/>
      <c r="E2950" s="17"/>
      <c r="F2950" s="17"/>
      <c r="G2950" s="50"/>
      <c r="H2950" s="32"/>
      <c r="I2950" s="13"/>
      <c r="J2950" s="50"/>
      <c r="K2950" s="50"/>
      <c r="M2950" s="50"/>
    </row>
    <row r="2951" spans="1:13" x14ac:dyDescent="0.35">
      <c r="A2951" s="48"/>
      <c r="B2951" s="17"/>
      <c r="C2951" s="17"/>
      <c r="D2951" s="17"/>
      <c r="E2951" s="17"/>
      <c r="F2951" s="17"/>
      <c r="G2951" s="50"/>
      <c r="H2951" s="32"/>
      <c r="I2951" s="13"/>
      <c r="J2951" s="50"/>
      <c r="K2951" s="50"/>
      <c r="M2951" s="50"/>
    </row>
    <row r="2952" spans="1:13" x14ac:dyDescent="0.35">
      <c r="A2952" s="48"/>
      <c r="B2952" s="17"/>
      <c r="C2952" s="17"/>
      <c r="D2952" s="17"/>
      <c r="E2952" s="17"/>
      <c r="F2952" s="17"/>
      <c r="G2952" s="50"/>
      <c r="H2952" s="32"/>
      <c r="I2952" s="13"/>
      <c r="J2952" s="50"/>
      <c r="K2952" s="50"/>
      <c r="M2952" s="50"/>
    </row>
    <row r="2953" spans="1:13" x14ac:dyDescent="0.35">
      <c r="A2953" s="48"/>
      <c r="B2953" s="17"/>
      <c r="C2953" s="17"/>
      <c r="D2953" s="17"/>
      <c r="E2953" s="17"/>
      <c r="F2953" s="17"/>
      <c r="G2953" s="50"/>
      <c r="H2953" s="32"/>
      <c r="I2953" s="13"/>
      <c r="J2953" s="50"/>
      <c r="K2953" s="50"/>
      <c r="M2953" s="50"/>
    </row>
    <row r="2954" spans="1:13" x14ac:dyDescent="0.35">
      <c r="A2954" s="48"/>
      <c r="B2954" s="17"/>
      <c r="C2954" s="17"/>
      <c r="D2954" s="17"/>
      <c r="E2954" s="17"/>
      <c r="F2954" s="17"/>
      <c r="G2954" s="50"/>
      <c r="H2954" s="32"/>
      <c r="I2954" s="13"/>
      <c r="J2954" s="50"/>
      <c r="K2954" s="50"/>
      <c r="M2954" s="50"/>
    </row>
    <row r="2955" spans="1:13" x14ac:dyDescent="0.35">
      <c r="A2955" s="48"/>
      <c r="B2955" s="17"/>
      <c r="C2955" s="17"/>
      <c r="D2955" s="17"/>
      <c r="E2955" s="17"/>
      <c r="F2955" s="17"/>
      <c r="G2955" s="50"/>
      <c r="H2955" s="32"/>
      <c r="I2955" s="13"/>
      <c r="J2955" s="50"/>
      <c r="K2955" s="50"/>
      <c r="M2955" s="50"/>
    </row>
    <row r="2956" spans="1:13" x14ac:dyDescent="0.35">
      <c r="A2956" s="48"/>
      <c r="B2956" s="17"/>
      <c r="C2956" s="17"/>
      <c r="D2956" s="17"/>
      <c r="E2956" s="17"/>
      <c r="F2956" s="17"/>
      <c r="G2956" s="50"/>
      <c r="H2956" s="32"/>
      <c r="I2956" s="13"/>
      <c r="J2956" s="50"/>
      <c r="K2956" s="50"/>
      <c r="M2956" s="50"/>
    </row>
    <row r="2957" spans="1:13" x14ac:dyDescent="0.35">
      <c r="A2957" s="48"/>
      <c r="B2957" s="17"/>
      <c r="C2957" s="17"/>
      <c r="D2957" s="17"/>
      <c r="E2957" s="17"/>
      <c r="F2957" s="17"/>
      <c r="G2957" s="50"/>
      <c r="H2957" s="32"/>
      <c r="I2957" s="13"/>
      <c r="J2957" s="50"/>
      <c r="K2957" s="50"/>
      <c r="M2957" s="50"/>
    </row>
    <row r="2958" spans="1:13" x14ac:dyDescent="0.35">
      <c r="A2958" s="48"/>
      <c r="B2958" s="17"/>
      <c r="C2958" s="17"/>
      <c r="D2958" s="17"/>
      <c r="E2958" s="17"/>
      <c r="F2958" s="17"/>
      <c r="G2958" s="50"/>
      <c r="H2958" s="32"/>
      <c r="I2958" s="13"/>
      <c r="J2958" s="50"/>
      <c r="K2958" s="50"/>
      <c r="M2958" s="50"/>
    </row>
    <row r="2959" spans="1:13" x14ac:dyDescent="0.35">
      <c r="A2959" s="48"/>
      <c r="B2959" s="17"/>
      <c r="C2959" s="17"/>
      <c r="D2959" s="17"/>
      <c r="E2959" s="17"/>
      <c r="F2959" s="17"/>
      <c r="G2959" s="50"/>
      <c r="H2959" s="32"/>
      <c r="I2959" s="13"/>
      <c r="J2959" s="50"/>
      <c r="K2959" s="50"/>
      <c r="M2959" s="50"/>
    </row>
    <row r="2960" spans="1:13" x14ac:dyDescent="0.35">
      <c r="A2960" s="48"/>
      <c r="B2960" s="17"/>
      <c r="C2960" s="17"/>
      <c r="D2960" s="17"/>
      <c r="E2960" s="17"/>
      <c r="F2960" s="17"/>
      <c r="G2960" s="50"/>
      <c r="H2960" s="32"/>
      <c r="I2960" s="13"/>
      <c r="J2960" s="50"/>
      <c r="K2960" s="50"/>
      <c r="M2960" s="50"/>
    </row>
    <row r="2961" spans="1:13" x14ac:dyDescent="0.35">
      <c r="A2961" s="48"/>
      <c r="B2961" s="17"/>
      <c r="C2961" s="17"/>
      <c r="D2961" s="17"/>
      <c r="E2961" s="17"/>
      <c r="F2961" s="17"/>
      <c r="G2961" s="50"/>
      <c r="H2961" s="32"/>
      <c r="I2961" s="13"/>
      <c r="J2961" s="50"/>
      <c r="K2961" s="50"/>
      <c r="M2961" s="50"/>
    </row>
    <row r="2962" spans="1:13" x14ac:dyDescent="0.35">
      <c r="A2962" s="48"/>
      <c r="B2962" s="17"/>
      <c r="C2962" s="17"/>
      <c r="D2962" s="17"/>
      <c r="E2962" s="17"/>
      <c r="F2962" s="17"/>
      <c r="G2962" s="50"/>
      <c r="H2962" s="32"/>
      <c r="I2962" s="13"/>
      <c r="J2962" s="50"/>
      <c r="K2962" s="50"/>
      <c r="M2962" s="50"/>
    </row>
    <row r="2963" spans="1:13" x14ac:dyDescent="0.35">
      <c r="A2963" s="48"/>
      <c r="B2963" s="17"/>
      <c r="C2963" s="17"/>
      <c r="D2963" s="17"/>
      <c r="E2963" s="17"/>
      <c r="F2963" s="17"/>
      <c r="G2963" s="50"/>
      <c r="H2963" s="32"/>
      <c r="I2963" s="13"/>
      <c r="J2963" s="50"/>
      <c r="K2963" s="50"/>
      <c r="M2963" s="50"/>
    </row>
    <row r="2964" spans="1:13" x14ac:dyDescent="0.35">
      <c r="A2964" s="48"/>
      <c r="B2964" s="17"/>
      <c r="C2964" s="17"/>
      <c r="D2964" s="17"/>
      <c r="E2964" s="17"/>
      <c r="F2964" s="17"/>
      <c r="G2964" s="50"/>
      <c r="H2964" s="32"/>
      <c r="I2964" s="13"/>
      <c r="J2964" s="50"/>
      <c r="K2964" s="50"/>
      <c r="M2964" s="50"/>
    </row>
    <row r="2965" spans="1:13" x14ac:dyDescent="0.35">
      <c r="A2965" s="48"/>
      <c r="B2965" s="17"/>
      <c r="C2965" s="17"/>
      <c r="D2965" s="17"/>
      <c r="E2965" s="17"/>
      <c r="F2965" s="17"/>
      <c r="G2965" s="50"/>
      <c r="H2965" s="32"/>
      <c r="I2965" s="13"/>
      <c r="J2965" s="50"/>
      <c r="K2965" s="50"/>
      <c r="M2965" s="50"/>
    </row>
    <row r="2966" spans="1:13" x14ac:dyDescent="0.35">
      <c r="A2966" s="48"/>
      <c r="B2966" s="17"/>
      <c r="C2966" s="17"/>
      <c r="D2966" s="17"/>
      <c r="E2966" s="17"/>
      <c r="F2966" s="17"/>
      <c r="G2966" s="50"/>
      <c r="H2966" s="32"/>
      <c r="I2966" s="13"/>
      <c r="J2966" s="50"/>
      <c r="K2966" s="50"/>
      <c r="M2966" s="50"/>
    </row>
    <row r="2967" spans="1:13" x14ac:dyDescent="0.35">
      <c r="A2967" s="48"/>
      <c r="B2967" s="17"/>
      <c r="C2967" s="17"/>
      <c r="D2967" s="17"/>
      <c r="E2967" s="17"/>
      <c r="F2967" s="17"/>
      <c r="G2967" s="50"/>
      <c r="H2967" s="32"/>
      <c r="I2967" s="13"/>
      <c r="J2967" s="50"/>
      <c r="K2967" s="50"/>
      <c r="M2967" s="50"/>
    </row>
    <row r="2968" spans="1:13" x14ac:dyDescent="0.35">
      <c r="A2968" s="48"/>
      <c r="B2968" s="17"/>
      <c r="C2968" s="17"/>
      <c r="D2968" s="17"/>
      <c r="E2968" s="17"/>
      <c r="F2968" s="17"/>
      <c r="G2968" s="50"/>
      <c r="H2968" s="32"/>
      <c r="I2968" s="13"/>
      <c r="J2968" s="50"/>
      <c r="K2968" s="50"/>
      <c r="M2968" s="50"/>
    </row>
    <row r="2969" spans="1:13" x14ac:dyDescent="0.35">
      <c r="A2969" s="48"/>
      <c r="B2969" s="17"/>
      <c r="C2969" s="17"/>
      <c r="D2969" s="17"/>
      <c r="E2969" s="17"/>
      <c r="F2969" s="17"/>
      <c r="G2969" s="50"/>
      <c r="H2969" s="32"/>
      <c r="I2969" s="13"/>
      <c r="J2969" s="50"/>
      <c r="K2969" s="50"/>
      <c r="M2969" s="50"/>
    </row>
    <row r="2970" spans="1:13" x14ac:dyDescent="0.35">
      <c r="A2970" s="48"/>
      <c r="B2970" s="17"/>
      <c r="C2970" s="17"/>
      <c r="D2970" s="17"/>
      <c r="E2970" s="17"/>
      <c r="F2970" s="17"/>
      <c r="G2970" s="50"/>
      <c r="H2970" s="32"/>
      <c r="I2970" s="13"/>
      <c r="J2970" s="50"/>
      <c r="K2970" s="50"/>
      <c r="M2970" s="50"/>
    </row>
    <row r="2971" spans="1:13" x14ac:dyDescent="0.35">
      <c r="A2971" s="48"/>
      <c r="B2971" s="17"/>
      <c r="C2971" s="17"/>
      <c r="D2971" s="17"/>
      <c r="E2971" s="17"/>
      <c r="F2971" s="17"/>
      <c r="G2971" s="50"/>
      <c r="H2971" s="32"/>
      <c r="I2971" s="13"/>
      <c r="J2971" s="50"/>
      <c r="K2971" s="50"/>
      <c r="M2971" s="50"/>
    </row>
    <row r="2972" spans="1:13" x14ac:dyDescent="0.35">
      <c r="A2972" s="48"/>
      <c r="B2972" s="17"/>
      <c r="C2972" s="17"/>
      <c r="D2972" s="17"/>
      <c r="E2972" s="17"/>
      <c r="F2972" s="17"/>
      <c r="G2972" s="50"/>
      <c r="H2972" s="32"/>
      <c r="I2972" s="13"/>
      <c r="J2972" s="50"/>
      <c r="K2972" s="50"/>
      <c r="M2972" s="50"/>
    </row>
    <row r="2973" spans="1:13" x14ac:dyDescent="0.35">
      <c r="A2973" s="48"/>
      <c r="B2973" s="17"/>
      <c r="C2973" s="17"/>
      <c r="D2973" s="17"/>
      <c r="E2973" s="17"/>
      <c r="F2973" s="17"/>
      <c r="G2973" s="50"/>
      <c r="H2973" s="32"/>
      <c r="I2973" s="13"/>
      <c r="J2973" s="50"/>
      <c r="K2973" s="50"/>
      <c r="M2973" s="50"/>
    </row>
    <row r="2974" spans="1:13" x14ac:dyDescent="0.35">
      <c r="A2974" s="48"/>
      <c r="B2974" s="17"/>
      <c r="C2974" s="17"/>
      <c r="D2974" s="17"/>
      <c r="E2974" s="17"/>
      <c r="F2974" s="17"/>
      <c r="G2974" s="50"/>
      <c r="H2974" s="32"/>
      <c r="I2974" s="13"/>
      <c r="J2974" s="50"/>
      <c r="K2974" s="50"/>
      <c r="M2974" s="50"/>
    </row>
    <row r="2975" spans="1:13" x14ac:dyDescent="0.35">
      <c r="A2975" s="48"/>
      <c r="B2975" s="17"/>
      <c r="C2975" s="17"/>
      <c r="D2975" s="17"/>
      <c r="E2975" s="17"/>
      <c r="F2975" s="17"/>
      <c r="G2975" s="50"/>
      <c r="H2975" s="32"/>
      <c r="I2975" s="13"/>
      <c r="J2975" s="50"/>
      <c r="K2975" s="50"/>
      <c r="M2975" s="50"/>
    </row>
    <row r="2976" spans="1:13" x14ac:dyDescent="0.35">
      <c r="A2976" s="48"/>
      <c r="B2976" s="17"/>
      <c r="C2976" s="17"/>
      <c r="D2976" s="17"/>
      <c r="E2976" s="17"/>
      <c r="F2976" s="17"/>
      <c r="G2976" s="50"/>
      <c r="H2976" s="32"/>
      <c r="I2976" s="13"/>
      <c r="J2976" s="50"/>
      <c r="K2976" s="50"/>
      <c r="M2976" s="50"/>
    </row>
    <row r="2977" spans="1:13" x14ac:dyDescent="0.35">
      <c r="A2977" s="48"/>
      <c r="B2977" s="17"/>
      <c r="C2977" s="17"/>
      <c r="D2977" s="17"/>
      <c r="E2977" s="17"/>
      <c r="F2977" s="17"/>
      <c r="G2977" s="50"/>
      <c r="H2977" s="32"/>
      <c r="I2977" s="13"/>
      <c r="J2977" s="50"/>
      <c r="K2977" s="50"/>
      <c r="M2977" s="50"/>
    </row>
    <row r="2978" spans="1:13" x14ac:dyDescent="0.35">
      <c r="A2978" s="48"/>
      <c r="B2978" s="17"/>
      <c r="C2978" s="17"/>
      <c r="D2978" s="17"/>
      <c r="E2978" s="17"/>
      <c r="F2978" s="17"/>
      <c r="G2978" s="50"/>
      <c r="H2978" s="32"/>
      <c r="I2978" s="13"/>
      <c r="J2978" s="50"/>
      <c r="K2978" s="50"/>
      <c r="M2978" s="50"/>
    </row>
    <row r="2979" spans="1:13" x14ac:dyDescent="0.35">
      <c r="A2979" s="48"/>
      <c r="B2979" s="17"/>
      <c r="C2979" s="17"/>
      <c r="D2979" s="17"/>
      <c r="E2979" s="17"/>
      <c r="F2979" s="17"/>
      <c r="G2979" s="50"/>
      <c r="H2979" s="32"/>
      <c r="I2979" s="13"/>
      <c r="J2979" s="50"/>
      <c r="K2979" s="50"/>
      <c r="M2979" s="50"/>
    </row>
    <row r="2980" spans="1:13" x14ac:dyDescent="0.35">
      <c r="A2980" s="48"/>
      <c r="B2980" s="17"/>
      <c r="C2980" s="17"/>
      <c r="D2980" s="17"/>
      <c r="E2980" s="17"/>
      <c r="F2980" s="17"/>
      <c r="G2980" s="50"/>
      <c r="H2980" s="32"/>
      <c r="I2980" s="13"/>
      <c r="J2980" s="50"/>
      <c r="K2980" s="50"/>
      <c r="M2980" s="50"/>
    </row>
    <row r="2981" spans="1:13" x14ac:dyDescent="0.35">
      <c r="A2981" s="48"/>
      <c r="B2981" s="17"/>
      <c r="C2981" s="17"/>
      <c r="D2981" s="17"/>
      <c r="E2981" s="17"/>
      <c r="F2981" s="17"/>
      <c r="G2981" s="50"/>
      <c r="H2981" s="32"/>
      <c r="I2981" s="13"/>
      <c r="J2981" s="50"/>
      <c r="K2981" s="50"/>
      <c r="M2981" s="50"/>
    </row>
    <row r="2982" spans="1:13" x14ac:dyDescent="0.35">
      <c r="A2982" s="48"/>
      <c r="B2982" s="17"/>
      <c r="C2982" s="17"/>
      <c r="D2982" s="17"/>
      <c r="E2982" s="17"/>
      <c r="F2982" s="17"/>
      <c r="G2982" s="50"/>
      <c r="H2982" s="32"/>
      <c r="I2982" s="13"/>
      <c r="J2982" s="50"/>
      <c r="K2982" s="50"/>
      <c r="M2982" s="50"/>
    </row>
    <row r="2983" spans="1:13" x14ac:dyDescent="0.35">
      <c r="A2983" s="48"/>
      <c r="B2983" s="17"/>
      <c r="C2983" s="17"/>
      <c r="D2983" s="17"/>
      <c r="E2983" s="17"/>
      <c r="F2983" s="17"/>
      <c r="G2983" s="50"/>
      <c r="H2983" s="32"/>
      <c r="I2983" s="13"/>
      <c r="J2983" s="50"/>
      <c r="K2983" s="50"/>
      <c r="M2983" s="50"/>
    </row>
    <row r="2984" spans="1:13" x14ac:dyDescent="0.35">
      <c r="A2984" s="48"/>
      <c r="B2984" s="17"/>
      <c r="C2984" s="17"/>
      <c r="D2984" s="17"/>
      <c r="E2984" s="17"/>
      <c r="F2984" s="17"/>
      <c r="G2984" s="50"/>
      <c r="H2984" s="32"/>
      <c r="I2984" s="13"/>
      <c r="J2984" s="50"/>
      <c r="K2984" s="50"/>
      <c r="M2984" s="50"/>
    </row>
    <row r="2985" spans="1:13" x14ac:dyDescent="0.35">
      <c r="A2985" s="48"/>
      <c r="B2985" s="17"/>
      <c r="C2985" s="17"/>
      <c r="D2985" s="17"/>
      <c r="E2985" s="17"/>
      <c r="F2985" s="17"/>
      <c r="G2985" s="50"/>
      <c r="H2985" s="32"/>
      <c r="I2985" s="13"/>
      <c r="J2985" s="50"/>
      <c r="K2985" s="50"/>
      <c r="M2985" s="50"/>
    </row>
    <row r="2986" spans="1:13" x14ac:dyDescent="0.35">
      <c r="A2986" s="48"/>
      <c r="B2986" s="17"/>
      <c r="C2986" s="17"/>
      <c r="D2986" s="17"/>
      <c r="E2986" s="17"/>
      <c r="F2986" s="17"/>
      <c r="G2986" s="50"/>
      <c r="H2986" s="32"/>
      <c r="I2986" s="13"/>
      <c r="J2986" s="50"/>
      <c r="K2986" s="50"/>
      <c r="M2986" s="50"/>
    </row>
    <row r="2987" spans="1:13" x14ac:dyDescent="0.35">
      <c r="A2987" s="48"/>
      <c r="B2987" s="17"/>
      <c r="C2987" s="17"/>
      <c r="D2987" s="17"/>
      <c r="E2987" s="17"/>
      <c r="F2987" s="17"/>
      <c r="G2987" s="50"/>
      <c r="H2987" s="32"/>
      <c r="I2987" s="13"/>
      <c r="J2987" s="50"/>
      <c r="K2987" s="50"/>
      <c r="M2987" s="50"/>
    </row>
    <row r="2988" spans="1:13" x14ac:dyDescent="0.35">
      <c r="A2988" s="48"/>
      <c r="B2988" s="17"/>
      <c r="C2988" s="17"/>
      <c r="D2988" s="17"/>
      <c r="E2988" s="17"/>
      <c r="F2988" s="17"/>
      <c r="G2988" s="50"/>
      <c r="H2988" s="32"/>
      <c r="I2988" s="13"/>
      <c r="J2988" s="50"/>
      <c r="K2988" s="50"/>
      <c r="M2988" s="50"/>
    </row>
    <row r="2989" spans="1:13" x14ac:dyDescent="0.35">
      <c r="A2989" s="48"/>
      <c r="B2989" s="17"/>
      <c r="C2989" s="17"/>
      <c r="D2989" s="17"/>
      <c r="E2989" s="17"/>
      <c r="F2989" s="17"/>
      <c r="G2989" s="50"/>
      <c r="H2989" s="32"/>
      <c r="I2989" s="13"/>
      <c r="J2989" s="50"/>
      <c r="K2989" s="50"/>
      <c r="M2989" s="50"/>
    </row>
    <row r="2990" spans="1:13" x14ac:dyDescent="0.35">
      <c r="A2990" s="48"/>
      <c r="B2990" s="17"/>
      <c r="C2990" s="17"/>
      <c r="D2990" s="17"/>
      <c r="E2990" s="17"/>
      <c r="F2990" s="17"/>
      <c r="G2990" s="50"/>
      <c r="H2990" s="32"/>
      <c r="I2990" s="13"/>
      <c r="J2990" s="50"/>
      <c r="K2990" s="50"/>
      <c r="M2990" s="50"/>
    </row>
    <row r="2991" spans="1:13" x14ac:dyDescent="0.35">
      <c r="A2991" s="48"/>
      <c r="B2991" s="17"/>
      <c r="C2991" s="17"/>
      <c r="D2991" s="17"/>
      <c r="E2991" s="17"/>
      <c r="F2991" s="17"/>
      <c r="G2991" s="50"/>
      <c r="H2991" s="32"/>
      <c r="I2991" s="13"/>
      <c r="J2991" s="50"/>
      <c r="K2991" s="50"/>
      <c r="M2991" s="50"/>
    </row>
    <row r="2992" spans="1:13" x14ac:dyDescent="0.35">
      <c r="A2992" s="48"/>
      <c r="B2992" s="17"/>
      <c r="C2992" s="17"/>
      <c r="D2992" s="17"/>
      <c r="E2992" s="17"/>
      <c r="F2992" s="17"/>
      <c r="G2992" s="50"/>
      <c r="H2992" s="32"/>
      <c r="I2992" s="13"/>
      <c r="J2992" s="50"/>
      <c r="K2992" s="50"/>
      <c r="M2992" s="50"/>
    </row>
    <row r="2993" spans="1:13" x14ac:dyDescent="0.35">
      <c r="A2993" s="48"/>
      <c r="B2993" s="17"/>
      <c r="C2993" s="17"/>
      <c r="D2993" s="17"/>
      <c r="E2993" s="17"/>
      <c r="F2993" s="17"/>
      <c r="G2993" s="50"/>
      <c r="H2993" s="32"/>
      <c r="I2993" s="13"/>
      <c r="J2993" s="50"/>
      <c r="K2993" s="50"/>
      <c r="M2993" s="50"/>
    </row>
    <row r="2994" spans="1:13" x14ac:dyDescent="0.35">
      <c r="A2994" s="48"/>
      <c r="B2994" s="17"/>
      <c r="C2994" s="17"/>
      <c r="D2994" s="17"/>
      <c r="E2994" s="17"/>
      <c r="F2994" s="17"/>
      <c r="G2994" s="50"/>
      <c r="H2994" s="32"/>
      <c r="I2994" s="13"/>
      <c r="J2994" s="50"/>
      <c r="K2994" s="50"/>
      <c r="M2994" s="50"/>
    </row>
    <row r="2995" spans="1:13" x14ac:dyDescent="0.35">
      <c r="A2995" s="48"/>
      <c r="B2995" s="17"/>
      <c r="C2995" s="17"/>
      <c r="D2995" s="17"/>
      <c r="E2995" s="17"/>
      <c r="F2995" s="17"/>
      <c r="G2995" s="50"/>
      <c r="H2995" s="32"/>
      <c r="I2995" s="13"/>
      <c r="J2995" s="50"/>
      <c r="K2995" s="50"/>
      <c r="M2995" s="50"/>
    </row>
    <row r="2996" spans="1:13" x14ac:dyDescent="0.35">
      <c r="A2996" s="48"/>
      <c r="B2996" s="17"/>
      <c r="C2996" s="17"/>
      <c r="D2996" s="17"/>
      <c r="E2996" s="17"/>
      <c r="F2996" s="17"/>
      <c r="G2996" s="50"/>
      <c r="H2996" s="32"/>
      <c r="I2996" s="13"/>
      <c r="J2996" s="50"/>
      <c r="K2996" s="50"/>
      <c r="M2996" s="50"/>
    </row>
    <row r="2997" spans="1:13" x14ac:dyDescent="0.35">
      <c r="A2997" s="48"/>
      <c r="B2997" s="17"/>
      <c r="C2997" s="17"/>
      <c r="D2997" s="17"/>
      <c r="E2997" s="17"/>
      <c r="F2997" s="17"/>
      <c r="G2997" s="50"/>
      <c r="H2997" s="32"/>
      <c r="I2997" s="13"/>
      <c r="J2997" s="50"/>
      <c r="K2997" s="50"/>
      <c r="M2997" s="50"/>
    </row>
    <row r="2998" spans="1:13" x14ac:dyDescent="0.35">
      <c r="A2998" s="48"/>
      <c r="B2998" s="17"/>
      <c r="C2998" s="17"/>
      <c r="D2998" s="17"/>
      <c r="E2998" s="17"/>
      <c r="F2998" s="17"/>
      <c r="G2998" s="50"/>
      <c r="H2998" s="32"/>
      <c r="I2998" s="13"/>
      <c r="J2998" s="50"/>
      <c r="K2998" s="50"/>
      <c r="M2998" s="50"/>
    </row>
    <row r="2999" spans="1:13" x14ac:dyDescent="0.35">
      <c r="A2999" s="48"/>
      <c r="B2999" s="17"/>
      <c r="C2999" s="17"/>
      <c r="D2999" s="17"/>
      <c r="E2999" s="17"/>
      <c r="F2999" s="17"/>
      <c r="G2999" s="50"/>
      <c r="H2999" s="32"/>
      <c r="I2999" s="13"/>
      <c r="J2999" s="50"/>
      <c r="K2999" s="50"/>
      <c r="M2999" s="50"/>
    </row>
    <row r="3000" spans="1:13" x14ac:dyDescent="0.35">
      <c r="A3000" s="48"/>
      <c r="B3000" s="17"/>
      <c r="C3000" s="17"/>
      <c r="D3000" s="17"/>
      <c r="E3000" s="17"/>
      <c r="F3000" s="17"/>
      <c r="G3000" s="50"/>
      <c r="H3000" s="32"/>
      <c r="I3000" s="13"/>
      <c r="J3000" s="50"/>
      <c r="K3000" s="50"/>
      <c r="M3000" s="50"/>
    </row>
    <row r="3001" spans="1:13" x14ac:dyDescent="0.35">
      <c r="A3001" s="48"/>
      <c r="B3001" s="17"/>
      <c r="C3001" s="17"/>
      <c r="D3001" s="17"/>
      <c r="E3001" s="17"/>
      <c r="F3001" s="17"/>
      <c r="G3001" s="50"/>
      <c r="H3001" s="32"/>
      <c r="I3001" s="13"/>
      <c r="J3001" s="50"/>
      <c r="K3001" s="50"/>
      <c r="M3001" s="50"/>
    </row>
    <row r="3002" spans="1:13" x14ac:dyDescent="0.35">
      <c r="A3002" s="48"/>
      <c r="B3002" s="17"/>
      <c r="C3002" s="17"/>
      <c r="D3002" s="17"/>
      <c r="E3002" s="17"/>
      <c r="F3002" s="17"/>
      <c r="G3002" s="50"/>
      <c r="H3002" s="32"/>
      <c r="I3002" s="13"/>
      <c r="J3002" s="50"/>
      <c r="K3002" s="50"/>
      <c r="M3002" s="50"/>
    </row>
    <row r="3003" spans="1:13" x14ac:dyDescent="0.35">
      <c r="A3003" s="48"/>
      <c r="B3003" s="17"/>
      <c r="C3003" s="17"/>
      <c r="D3003" s="17"/>
      <c r="E3003" s="17"/>
      <c r="F3003" s="17"/>
      <c r="G3003" s="50"/>
      <c r="H3003" s="32"/>
      <c r="I3003" s="13"/>
      <c r="J3003" s="50"/>
      <c r="K3003" s="50"/>
      <c r="M3003" s="50"/>
    </row>
    <row r="3004" spans="1:13" x14ac:dyDescent="0.35">
      <c r="A3004" s="48"/>
      <c r="B3004" s="17"/>
      <c r="C3004" s="17"/>
      <c r="D3004" s="17"/>
      <c r="E3004" s="17"/>
      <c r="F3004" s="17"/>
      <c r="G3004" s="50"/>
      <c r="H3004" s="32"/>
      <c r="I3004" s="13"/>
      <c r="J3004" s="50"/>
      <c r="K3004" s="50"/>
      <c r="M3004" s="50"/>
    </row>
    <row r="3005" spans="1:13" x14ac:dyDescent="0.35">
      <c r="A3005" s="48"/>
      <c r="B3005" s="17"/>
      <c r="C3005" s="17"/>
      <c r="D3005" s="17"/>
      <c r="E3005" s="17"/>
      <c r="F3005" s="17"/>
      <c r="G3005" s="50"/>
      <c r="H3005" s="32"/>
      <c r="I3005" s="13"/>
      <c r="J3005" s="50"/>
      <c r="K3005" s="50"/>
      <c r="M3005" s="50"/>
    </row>
    <row r="3006" spans="1:13" x14ac:dyDescent="0.35">
      <c r="A3006" s="48"/>
      <c r="B3006" s="17"/>
      <c r="C3006" s="17"/>
      <c r="D3006" s="17"/>
      <c r="E3006" s="17"/>
      <c r="F3006" s="17"/>
      <c r="G3006" s="50"/>
      <c r="H3006" s="32"/>
      <c r="I3006" s="13"/>
      <c r="J3006" s="50"/>
      <c r="K3006" s="50"/>
      <c r="M3006" s="50"/>
    </row>
    <row r="3007" spans="1:13" x14ac:dyDescent="0.35">
      <c r="A3007" s="48"/>
      <c r="B3007" s="17"/>
      <c r="C3007" s="17"/>
      <c r="D3007" s="17"/>
      <c r="E3007" s="17"/>
      <c r="F3007" s="17"/>
      <c r="G3007" s="50"/>
      <c r="H3007" s="32"/>
      <c r="I3007" s="13"/>
      <c r="J3007" s="50"/>
      <c r="K3007" s="50"/>
      <c r="M3007" s="50"/>
    </row>
    <row r="3008" spans="1:13" x14ac:dyDescent="0.35">
      <c r="A3008" s="48"/>
      <c r="B3008" s="17"/>
      <c r="C3008" s="17"/>
      <c r="D3008" s="17"/>
      <c r="E3008" s="17"/>
      <c r="F3008" s="17"/>
      <c r="G3008" s="50"/>
      <c r="H3008" s="32"/>
      <c r="I3008" s="13"/>
      <c r="J3008" s="50"/>
      <c r="K3008" s="50"/>
      <c r="M3008" s="50"/>
    </row>
    <row r="3009" spans="1:13" x14ac:dyDescent="0.35">
      <c r="A3009" s="48"/>
      <c r="B3009" s="17"/>
      <c r="C3009" s="17"/>
      <c r="D3009" s="17"/>
      <c r="E3009" s="17"/>
      <c r="F3009" s="17"/>
      <c r="G3009" s="50"/>
      <c r="H3009" s="32"/>
      <c r="I3009" s="13"/>
      <c r="J3009" s="50"/>
      <c r="K3009" s="50"/>
      <c r="M3009" s="50"/>
    </row>
    <row r="3010" spans="1:13" x14ac:dyDescent="0.35">
      <c r="A3010" s="48"/>
      <c r="B3010" s="17"/>
      <c r="C3010" s="17"/>
      <c r="D3010" s="17"/>
      <c r="E3010" s="17"/>
      <c r="F3010" s="17"/>
      <c r="G3010" s="50"/>
      <c r="H3010" s="32"/>
      <c r="I3010" s="13"/>
      <c r="J3010" s="50"/>
      <c r="K3010" s="50"/>
      <c r="M3010" s="50"/>
    </row>
    <row r="3011" spans="1:13" x14ac:dyDescent="0.35">
      <c r="A3011" s="48"/>
      <c r="B3011" s="17"/>
      <c r="C3011" s="17"/>
      <c r="D3011" s="17"/>
      <c r="E3011" s="17"/>
      <c r="F3011" s="17"/>
      <c r="G3011" s="50"/>
      <c r="H3011" s="32"/>
      <c r="I3011" s="13"/>
      <c r="J3011" s="50"/>
      <c r="K3011" s="50"/>
      <c r="M3011" s="50"/>
    </row>
    <row r="3012" spans="1:13" x14ac:dyDescent="0.35">
      <c r="A3012" s="48"/>
      <c r="B3012" s="17"/>
      <c r="C3012" s="17"/>
      <c r="D3012" s="17"/>
      <c r="E3012" s="17"/>
      <c r="F3012" s="17"/>
      <c r="G3012" s="50"/>
      <c r="H3012" s="32"/>
      <c r="I3012" s="13"/>
      <c r="J3012" s="50"/>
      <c r="K3012" s="50"/>
      <c r="M3012" s="50"/>
    </row>
    <row r="3013" spans="1:13" x14ac:dyDescent="0.35">
      <c r="A3013" s="48"/>
      <c r="B3013" s="17"/>
      <c r="C3013" s="17"/>
      <c r="D3013" s="17"/>
      <c r="E3013" s="17"/>
      <c r="F3013" s="17"/>
      <c r="G3013" s="50"/>
      <c r="H3013" s="32"/>
      <c r="I3013" s="13"/>
      <c r="J3013" s="50"/>
      <c r="K3013" s="50"/>
      <c r="M3013" s="50"/>
    </row>
    <row r="3014" spans="1:13" x14ac:dyDescent="0.35">
      <c r="A3014" s="48"/>
      <c r="B3014" s="17"/>
      <c r="C3014" s="17"/>
      <c r="D3014" s="17"/>
      <c r="E3014" s="17"/>
      <c r="F3014" s="17"/>
      <c r="G3014" s="50"/>
      <c r="H3014" s="32"/>
      <c r="I3014" s="13"/>
      <c r="J3014" s="50"/>
      <c r="K3014" s="50"/>
      <c r="M3014" s="50"/>
    </row>
    <row r="3015" spans="1:13" x14ac:dyDescent="0.35">
      <c r="A3015" s="48"/>
      <c r="B3015" s="17"/>
      <c r="C3015" s="17"/>
      <c r="D3015" s="17"/>
      <c r="E3015" s="17"/>
      <c r="F3015" s="17"/>
      <c r="G3015" s="50"/>
      <c r="H3015" s="32"/>
      <c r="I3015" s="13"/>
      <c r="J3015" s="50"/>
      <c r="K3015" s="50"/>
      <c r="M3015" s="50"/>
    </row>
    <row r="3016" spans="1:13" x14ac:dyDescent="0.35">
      <c r="A3016" s="48"/>
      <c r="B3016" s="17"/>
      <c r="C3016" s="17"/>
      <c r="D3016" s="17"/>
      <c r="E3016" s="17"/>
      <c r="F3016" s="17"/>
      <c r="G3016" s="50"/>
      <c r="H3016" s="32"/>
      <c r="I3016" s="13"/>
      <c r="J3016" s="50"/>
      <c r="K3016" s="50"/>
      <c r="M3016" s="50"/>
    </row>
    <row r="3017" spans="1:13" x14ac:dyDescent="0.35">
      <c r="A3017" s="48"/>
      <c r="B3017" s="17"/>
      <c r="C3017" s="17"/>
      <c r="D3017" s="17"/>
      <c r="E3017" s="17"/>
      <c r="F3017" s="17"/>
      <c r="G3017" s="50"/>
      <c r="H3017" s="32"/>
      <c r="I3017" s="13"/>
      <c r="J3017" s="50"/>
      <c r="K3017" s="50"/>
      <c r="M3017" s="50"/>
    </row>
    <row r="3018" spans="1:13" x14ac:dyDescent="0.35">
      <c r="A3018" s="48"/>
      <c r="B3018" s="17"/>
      <c r="C3018" s="17"/>
      <c r="D3018" s="17"/>
      <c r="E3018" s="17"/>
      <c r="F3018" s="17"/>
      <c r="G3018" s="50"/>
      <c r="H3018" s="32"/>
      <c r="I3018" s="13"/>
      <c r="J3018" s="50"/>
      <c r="K3018" s="50"/>
      <c r="M3018" s="50"/>
    </row>
    <row r="3019" spans="1:13" x14ac:dyDescent="0.35">
      <c r="A3019" s="48"/>
      <c r="B3019" s="17"/>
      <c r="C3019" s="17"/>
      <c r="D3019" s="17"/>
      <c r="E3019" s="17"/>
      <c r="F3019" s="17"/>
      <c r="G3019" s="50"/>
      <c r="H3019" s="32"/>
      <c r="I3019" s="13"/>
      <c r="J3019" s="50"/>
      <c r="K3019" s="50"/>
      <c r="M3019" s="50"/>
    </row>
    <row r="3020" spans="1:13" x14ac:dyDescent="0.35">
      <c r="A3020" s="48"/>
      <c r="B3020" s="17"/>
      <c r="C3020" s="17"/>
      <c r="D3020" s="17"/>
      <c r="E3020" s="17"/>
      <c r="F3020" s="17"/>
      <c r="G3020" s="50"/>
      <c r="H3020" s="32"/>
      <c r="I3020" s="13"/>
      <c r="J3020" s="50"/>
      <c r="K3020" s="50"/>
      <c r="M3020" s="50"/>
    </row>
    <row r="3021" spans="1:13" x14ac:dyDescent="0.35">
      <c r="A3021" s="48"/>
      <c r="B3021" s="17"/>
      <c r="C3021" s="17"/>
      <c r="D3021" s="17"/>
      <c r="E3021" s="17"/>
      <c r="F3021" s="17"/>
      <c r="G3021" s="50"/>
      <c r="H3021" s="32"/>
      <c r="I3021" s="13"/>
      <c r="J3021" s="50"/>
      <c r="K3021" s="50"/>
      <c r="M3021" s="50"/>
    </row>
    <row r="3022" spans="1:13" x14ac:dyDescent="0.35">
      <c r="A3022" s="48"/>
      <c r="B3022" s="17"/>
      <c r="C3022" s="17"/>
      <c r="D3022" s="17"/>
      <c r="E3022" s="17"/>
      <c r="F3022" s="17"/>
      <c r="G3022" s="50"/>
      <c r="H3022" s="32"/>
      <c r="I3022" s="13"/>
      <c r="J3022" s="50"/>
      <c r="K3022" s="50"/>
      <c r="M3022" s="50"/>
    </row>
    <row r="3023" spans="1:13" x14ac:dyDescent="0.35">
      <c r="A3023" s="48"/>
      <c r="B3023" s="17"/>
      <c r="C3023" s="17"/>
      <c r="D3023" s="17"/>
      <c r="E3023" s="17"/>
      <c r="F3023" s="17"/>
      <c r="G3023" s="50"/>
      <c r="H3023" s="32"/>
      <c r="I3023" s="13"/>
      <c r="J3023" s="50"/>
      <c r="K3023" s="50"/>
      <c r="M3023" s="50"/>
    </row>
    <row r="3024" spans="1:13" x14ac:dyDescent="0.35">
      <c r="A3024" s="48"/>
      <c r="B3024" s="17"/>
      <c r="C3024" s="17"/>
      <c r="D3024" s="17"/>
      <c r="E3024" s="17"/>
      <c r="F3024" s="17"/>
      <c r="G3024" s="50"/>
      <c r="H3024" s="32"/>
      <c r="I3024" s="13"/>
      <c r="J3024" s="50"/>
      <c r="K3024" s="50"/>
      <c r="M3024" s="50"/>
    </row>
    <row r="3025" spans="1:13" x14ac:dyDescent="0.35">
      <c r="A3025" s="48"/>
      <c r="B3025" s="17"/>
      <c r="C3025" s="17"/>
      <c r="D3025" s="17"/>
      <c r="E3025" s="17"/>
      <c r="F3025" s="17"/>
      <c r="G3025" s="50"/>
      <c r="H3025" s="32"/>
      <c r="I3025" s="13"/>
      <c r="J3025" s="50"/>
      <c r="K3025" s="50"/>
      <c r="M3025" s="50"/>
    </row>
    <row r="3026" spans="1:13" x14ac:dyDescent="0.35">
      <c r="A3026" s="48"/>
      <c r="B3026" s="17"/>
      <c r="C3026" s="17"/>
      <c r="D3026" s="17"/>
      <c r="E3026" s="17"/>
      <c r="F3026" s="17"/>
      <c r="G3026" s="50"/>
      <c r="H3026" s="32"/>
      <c r="I3026" s="13"/>
      <c r="J3026" s="50"/>
      <c r="K3026" s="50"/>
      <c r="M3026" s="50"/>
    </row>
    <row r="3027" spans="1:13" x14ac:dyDescent="0.35">
      <c r="A3027" s="48"/>
      <c r="B3027" s="17"/>
      <c r="C3027" s="17"/>
      <c r="D3027" s="17"/>
      <c r="E3027" s="17"/>
      <c r="F3027" s="17"/>
      <c r="G3027" s="50"/>
      <c r="H3027" s="32"/>
      <c r="I3027" s="13"/>
      <c r="J3027" s="50"/>
      <c r="K3027" s="50"/>
      <c r="M3027" s="50"/>
    </row>
    <row r="3028" spans="1:13" x14ac:dyDescent="0.35">
      <c r="A3028" s="48"/>
      <c r="B3028" s="17"/>
      <c r="C3028" s="17"/>
      <c r="D3028" s="17"/>
      <c r="E3028" s="17"/>
      <c r="F3028" s="17"/>
      <c r="G3028" s="50"/>
      <c r="H3028" s="32"/>
      <c r="I3028" s="13"/>
      <c r="J3028" s="50"/>
      <c r="K3028" s="50"/>
      <c r="M3028" s="50"/>
    </row>
    <row r="3029" spans="1:13" x14ac:dyDescent="0.35">
      <c r="A3029" s="48"/>
      <c r="B3029" s="17"/>
      <c r="C3029" s="17"/>
      <c r="D3029" s="17"/>
      <c r="E3029" s="17"/>
      <c r="F3029" s="17"/>
      <c r="G3029" s="50"/>
      <c r="H3029" s="32"/>
      <c r="I3029" s="13"/>
      <c r="J3029" s="50"/>
      <c r="K3029" s="50"/>
      <c r="M3029" s="50"/>
    </row>
    <row r="3030" spans="1:13" x14ac:dyDescent="0.35">
      <c r="A3030" s="48"/>
      <c r="B3030" s="17"/>
      <c r="C3030" s="17"/>
      <c r="D3030" s="17"/>
      <c r="E3030" s="17"/>
      <c r="F3030" s="17"/>
      <c r="G3030" s="50"/>
      <c r="H3030" s="32"/>
      <c r="I3030" s="13"/>
      <c r="J3030" s="50"/>
      <c r="K3030" s="50"/>
      <c r="M3030" s="50"/>
    </row>
    <row r="3031" spans="1:13" x14ac:dyDescent="0.35">
      <c r="A3031" s="48"/>
      <c r="B3031" s="17"/>
      <c r="C3031" s="17"/>
      <c r="D3031" s="17"/>
      <c r="E3031" s="17"/>
      <c r="F3031" s="17"/>
      <c r="G3031" s="50"/>
      <c r="H3031" s="32"/>
      <c r="I3031" s="13"/>
      <c r="J3031" s="50"/>
      <c r="K3031" s="50"/>
      <c r="M3031" s="50"/>
    </row>
    <row r="3032" spans="1:13" x14ac:dyDescent="0.35">
      <c r="A3032" s="48"/>
      <c r="B3032" s="17"/>
      <c r="C3032" s="17"/>
      <c r="D3032" s="17"/>
      <c r="E3032" s="17"/>
      <c r="F3032" s="17"/>
      <c r="G3032" s="50"/>
      <c r="H3032" s="32"/>
      <c r="I3032" s="13"/>
      <c r="J3032" s="50"/>
      <c r="K3032" s="50"/>
      <c r="M3032" s="50"/>
    </row>
    <row r="3033" spans="1:13" x14ac:dyDescent="0.35">
      <c r="A3033" s="48"/>
      <c r="B3033" s="17"/>
      <c r="C3033" s="17"/>
      <c r="D3033" s="17"/>
      <c r="E3033" s="17"/>
      <c r="F3033" s="17"/>
      <c r="G3033" s="50"/>
      <c r="H3033" s="32"/>
      <c r="I3033" s="13"/>
      <c r="J3033" s="50"/>
      <c r="K3033" s="50"/>
      <c r="M3033" s="50"/>
    </row>
    <row r="3034" spans="1:13" x14ac:dyDescent="0.35">
      <c r="A3034" s="48"/>
      <c r="B3034" s="17"/>
      <c r="C3034" s="17"/>
      <c r="D3034" s="17"/>
      <c r="E3034" s="17"/>
      <c r="F3034" s="17"/>
      <c r="G3034" s="50"/>
      <c r="H3034" s="32"/>
      <c r="I3034" s="13"/>
      <c r="J3034" s="50"/>
      <c r="K3034" s="50"/>
      <c r="M3034" s="50"/>
    </row>
    <row r="3035" spans="1:13" x14ac:dyDescent="0.35">
      <c r="A3035" s="48"/>
      <c r="B3035" s="17"/>
      <c r="C3035" s="17"/>
      <c r="D3035" s="17"/>
      <c r="E3035" s="17"/>
      <c r="F3035" s="17"/>
      <c r="G3035" s="50"/>
      <c r="H3035" s="32"/>
      <c r="I3035" s="13"/>
      <c r="J3035" s="50"/>
      <c r="K3035" s="50"/>
      <c r="M3035" s="50"/>
    </row>
    <row r="3036" spans="1:13" x14ac:dyDescent="0.35">
      <c r="A3036" s="48"/>
      <c r="B3036" s="17"/>
      <c r="C3036" s="17"/>
      <c r="D3036" s="17"/>
      <c r="E3036" s="17"/>
      <c r="F3036" s="17"/>
      <c r="G3036" s="50"/>
      <c r="H3036" s="32"/>
      <c r="I3036" s="13"/>
      <c r="J3036" s="50"/>
      <c r="K3036" s="50"/>
      <c r="M3036" s="50"/>
    </row>
    <row r="3037" spans="1:13" x14ac:dyDescent="0.35">
      <c r="A3037" s="48"/>
      <c r="B3037" s="17"/>
      <c r="C3037" s="17"/>
      <c r="D3037" s="17"/>
      <c r="E3037" s="17"/>
      <c r="F3037" s="17"/>
      <c r="G3037" s="50"/>
      <c r="H3037" s="32"/>
      <c r="I3037" s="13"/>
      <c r="J3037" s="50"/>
      <c r="K3037" s="50"/>
      <c r="M3037" s="50"/>
    </row>
    <row r="3038" spans="1:13" x14ac:dyDescent="0.35">
      <c r="A3038" s="48"/>
      <c r="B3038" s="17"/>
      <c r="C3038" s="17"/>
      <c r="D3038" s="17"/>
      <c r="E3038" s="17"/>
      <c r="F3038" s="17"/>
      <c r="G3038" s="50"/>
      <c r="H3038" s="32"/>
      <c r="I3038" s="13"/>
      <c r="J3038" s="50"/>
      <c r="K3038" s="50"/>
      <c r="M3038" s="50"/>
    </row>
    <row r="3039" spans="1:13" x14ac:dyDescent="0.35">
      <c r="A3039" s="48"/>
      <c r="B3039" s="17"/>
      <c r="C3039" s="17"/>
      <c r="D3039" s="17"/>
      <c r="E3039" s="17"/>
      <c r="F3039" s="17"/>
      <c r="G3039" s="50"/>
      <c r="H3039" s="32"/>
      <c r="I3039" s="13"/>
      <c r="J3039" s="50"/>
      <c r="K3039" s="50"/>
      <c r="M3039" s="50"/>
    </row>
    <row r="3040" spans="1:13" x14ac:dyDescent="0.35">
      <c r="A3040" s="48"/>
      <c r="B3040" s="17"/>
      <c r="C3040" s="17"/>
      <c r="D3040" s="17"/>
      <c r="E3040" s="17"/>
      <c r="F3040" s="17"/>
      <c r="G3040" s="50"/>
      <c r="H3040" s="32"/>
      <c r="I3040" s="13"/>
      <c r="J3040" s="50"/>
      <c r="K3040" s="50"/>
      <c r="M3040" s="50"/>
    </row>
    <row r="3041" spans="1:13" x14ac:dyDescent="0.35">
      <c r="A3041" s="48"/>
      <c r="B3041" s="17"/>
      <c r="C3041" s="17"/>
      <c r="D3041" s="17"/>
      <c r="E3041" s="17"/>
      <c r="F3041" s="17"/>
      <c r="G3041" s="50"/>
      <c r="H3041" s="32"/>
      <c r="I3041" s="13"/>
      <c r="J3041" s="50"/>
      <c r="K3041" s="50"/>
      <c r="M3041" s="50"/>
    </row>
    <row r="3042" spans="1:13" x14ac:dyDescent="0.35">
      <c r="A3042" s="48"/>
      <c r="B3042" s="17"/>
      <c r="C3042" s="17"/>
      <c r="D3042" s="17"/>
      <c r="E3042" s="17"/>
      <c r="F3042" s="17"/>
      <c r="G3042" s="50"/>
      <c r="H3042" s="32"/>
      <c r="I3042" s="13"/>
      <c r="J3042" s="50"/>
      <c r="K3042" s="50"/>
      <c r="M3042" s="50"/>
    </row>
    <row r="3043" spans="1:13" x14ac:dyDescent="0.35">
      <c r="A3043" s="48"/>
      <c r="B3043" s="17"/>
      <c r="C3043" s="17"/>
      <c r="D3043" s="17"/>
      <c r="E3043" s="17"/>
      <c r="F3043" s="17"/>
      <c r="G3043" s="50"/>
      <c r="H3043" s="32"/>
      <c r="I3043" s="13"/>
      <c r="J3043" s="50"/>
      <c r="K3043" s="50"/>
      <c r="M3043" s="50"/>
    </row>
    <row r="3044" spans="1:13" x14ac:dyDescent="0.35">
      <c r="A3044" s="48"/>
      <c r="B3044" s="17"/>
      <c r="C3044" s="17"/>
      <c r="D3044" s="17"/>
      <c r="E3044" s="17"/>
      <c r="F3044" s="17"/>
      <c r="G3044" s="50"/>
      <c r="H3044" s="32"/>
      <c r="I3044" s="13"/>
      <c r="J3044" s="50"/>
      <c r="K3044" s="50"/>
      <c r="M3044" s="50"/>
    </row>
    <row r="3045" spans="1:13" x14ac:dyDescent="0.35">
      <c r="A3045" s="48"/>
      <c r="B3045" s="17"/>
      <c r="C3045" s="17"/>
      <c r="D3045" s="17"/>
      <c r="E3045" s="17"/>
      <c r="F3045" s="17"/>
      <c r="G3045" s="50"/>
      <c r="H3045" s="32"/>
      <c r="I3045" s="13"/>
      <c r="J3045" s="50"/>
      <c r="K3045" s="50"/>
      <c r="M3045" s="50"/>
    </row>
    <row r="3046" spans="1:13" x14ac:dyDescent="0.35">
      <c r="A3046" s="48"/>
      <c r="B3046" s="17"/>
      <c r="C3046" s="17"/>
      <c r="D3046" s="17"/>
      <c r="E3046" s="17"/>
      <c r="F3046" s="17"/>
      <c r="G3046" s="50"/>
      <c r="H3046" s="32"/>
      <c r="I3046" s="13"/>
      <c r="J3046" s="50"/>
      <c r="K3046" s="50"/>
      <c r="M3046" s="50"/>
    </row>
    <row r="3047" spans="1:13" x14ac:dyDescent="0.35">
      <c r="A3047" s="48"/>
      <c r="B3047" s="17"/>
      <c r="C3047" s="17"/>
      <c r="D3047" s="17"/>
      <c r="E3047" s="17"/>
      <c r="F3047" s="17"/>
      <c r="G3047" s="50"/>
      <c r="H3047" s="32"/>
      <c r="I3047" s="13"/>
      <c r="J3047" s="50"/>
      <c r="K3047" s="50"/>
      <c r="M3047" s="50"/>
    </row>
    <row r="3048" spans="1:13" x14ac:dyDescent="0.35">
      <c r="A3048" s="48"/>
      <c r="B3048" s="17"/>
      <c r="C3048" s="17"/>
      <c r="D3048" s="17"/>
      <c r="E3048" s="17"/>
      <c r="F3048" s="17"/>
      <c r="G3048" s="50"/>
      <c r="H3048" s="32"/>
      <c r="I3048" s="13"/>
      <c r="J3048" s="50"/>
      <c r="K3048" s="50"/>
      <c r="M3048" s="50"/>
    </row>
    <row r="3049" spans="1:13" x14ac:dyDescent="0.35">
      <c r="A3049" s="48"/>
      <c r="B3049" s="17"/>
      <c r="C3049" s="17"/>
      <c r="D3049" s="17"/>
      <c r="E3049" s="17"/>
      <c r="F3049" s="17"/>
      <c r="G3049" s="50"/>
      <c r="H3049" s="32"/>
      <c r="I3049" s="13"/>
      <c r="J3049" s="50"/>
      <c r="K3049" s="50"/>
      <c r="M3049" s="50"/>
    </row>
    <row r="3050" spans="1:13" x14ac:dyDescent="0.35">
      <c r="A3050" s="48"/>
      <c r="B3050" s="17"/>
      <c r="C3050" s="17"/>
      <c r="D3050" s="17"/>
      <c r="E3050" s="17"/>
      <c r="F3050" s="17"/>
      <c r="G3050" s="50"/>
      <c r="H3050" s="32"/>
      <c r="I3050" s="13"/>
      <c r="J3050" s="50"/>
      <c r="K3050" s="50"/>
      <c r="M3050" s="50"/>
    </row>
    <row r="3051" spans="1:13" x14ac:dyDescent="0.35">
      <c r="A3051" s="48"/>
      <c r="B3051" s="17"/>
      <c r="C3051" s="17"/>
      <c r="D3051" s="17"/>
      <c r="E3051" s="17"/>
      <c r="F3051" s="17"/>
      <c r="G3051" s="50"/>
      <c r="H3051" s="32"/>
      <c r="I3051" s="13"/>
      <c r="J3051" s="50"/>
      <c r="K3051" s="50"/>
      <c r="M3051" s="50"/>
    </row>
    <row r="3052" spans="1:13" x14ac:dyDescent="0.35">
      <c r="A3052" s="48"/>
      <c r="B3052" s="17"/>
      <c r="C3052" s="17"/>
      <c r="D3052" s="17"/>
      <c r="E3052" s="17"/>
      <c r="F3052" s="17"/>
      <c r="G3052" s="50"/>
      <c r="H3052" s="32"/>
      <c r="I3052" s="13"/>
      <c r="J3052" s="50"/>
      <c r="K3052" s="50"/>
      <c r="M3052" s="50"/>
    </row>
    <row r="3053" spans="1:13" x14ac:dyDescent="0.35">
      <c r="A3053" s="48"/>
      <c r="B3053" s="17"/>
      <c r="C3053" s="17"/>
      <c r="D3053" s="17"/>
      <c r="E3053" s="17"/>
      <c r="F3053" s="17"/>
      <c r="G3053" s="50"/>
      <c r="H3053" s="32"/>
      <c r="I3053" s="13"/>
      <c r="J3053" s="50"/>
      <c r="K3053" s="50"/>
      <c r="M3053" s="50"/>
    </row>
    <row r="3054" spans="1:13" x14ac:dyDescent="0.35">
      <c r="A3054" s="48"/>
      <c r="B3054" s="17"/>
      <c r="C3054" s="17"/>
      <c r="D3054" s="17"/>
      <c r="E3054" s="17"/>
      <c r="F3054" s="17"/>
      <c r="G3054" s="50"/>
      <c r="H3054" s="32"/>
      <c r="I3054" s="13"/>
      <c r="J3054" s="50"/>
      <c r="K3054" s="50"/>
      <c r="M3054" s="50"/>
    </row>
    <row r="3055" spans="1:13" x14ac:dyDescent="0.35">
      <c r="A3055" s="48"/>
      <c r="B3055" s="17"/>
      <c r="C3055" s="17"/>
      <c r="D3055" s="17"/>
      <c r="E3055" s="17"/>
      <c r="F3055" s="17"/>
      <c r="G3055" s="50"/>
      <c r="H3055" s="32"/>
      <c r="I3055" s="13"/>
      <c r="J3055" s="50"/>
      <c r="K3055" s="50"/>
      <c r="M3055" s="50"/>
    </row>
    <row r="3056" spans="1:13" x14ac:dyDescent="0.35">
      <c r="A3056" s="48"/>
      <c r="B3056" s="17"/>
      <c r="C3056" s="17"/>
      <c r="D3056" s="17"/>
      <c r="E3056" s="17"/>
      <c r="F3056" s="17"/>
      <c r="G3056" s="50"/>
      <c r="H3056" s="32"/>
      <c r="I3056" s="13"/>
      <c r="J3056" s="50"/>
      <c r="K3056" s="50"/>
      <c r="M3056" s="50"/>
    </row>
    <row r="3057" spans="1:13" x14ac:dyDescent="0.35">
      <c r="A3057" s="48"/>
      <c r="B3057" s="17"/>
      <c r="C3057" s="17"/>
      <c r="D3057" s="17"/>
      <c r="E3057" s="17"/>
      <c r="F3057" s="17"/>
      <c r="G3057" s="50"/>
      <c r="H3057" s="32"/>
      <c r="I3057" s="13"/>
      <c r="J3057" s="50"/>
      <c r="K3057" s="50"/>
      <c r="M3057" s="50"/>
    </row>
    <row r="3058" spans="1:13" x14ac:dyDescent="0.35">
      <c r="A3058" s="48"/>
      <c r="B3058" s="17"/>
      <c r="C3058" s="17"/>
      <c r="D3058" s="17"/>
      <c r="E3058" s="17"/>
      <c r="F3058" s="17"/>
      <c r="G3058" s="50"/>
      <c r="H3058" s="32"/>
      <c r="I3058" s="13"/>
      <c r="J3058" s="50"/>
      <c r="K3058" s="50"/>
      <c r="M3058" s="50"/>
    </row>
    <row r="3059" spans="1:13" x14ac:dyDescent="0.35">
      <c r="A3059" s="48"/>
      <c r="B3059" s="17"/>
      <c r="C3059" s="17"/>
      <c r="D3059" s="17"/>
      <c r="E3059" s="17"/>
      <c r="F3059" s="17"/>
      <c r="G3059" s="50"/>
      <c r="H3059" s="32"/>
      <c r="I3059" s="13"/>
      <c r="J3059" s="50"/>
      <c r="K3059" s="50"/>
      <c r="M3059" s="50"/>
    </row>
    <row r="3060" spans="1:13" x14ac:dyDescent="0.35">
      <c r="A3060" s="48"/>
      <c r="B3060" s="17"/>
      <c r="C3060" s="17"/>
      <c r="D3060" s="17"/>
      <c r="E3060" s="17"/>
      <c r="F3060" s="17"/>
      <c r="G3060" s="50"/>
      <c r="H3060" s="32"/>
      <c r="I3060" s="13"/>
      <c r="J3060" s="50"/>
      <c r="K3060" s="50"/>
      <c r="M3060" s="50"/>
    </row>
    <row r="3061" spans="1:13" x14ac:dyDescent="0.35">
      <c r="A3061" s="48"/>
      <c r="B3061" s="17"/>
      <c r="C3061" s="17"/>
      <c r="D3061" s="17"/>
      <c r="E3061" s="17"/>
      <c r="F3061" s="17"/>
      <c r="G3061" s="50"/>
      <c r="H3061" s="32"/>
      <c r="I3061" s="13"/>
      <c r="J3061" s="50"/>
      <c r="K3061" s="50"/>
      <c r="M3061" s="50"/>
    </row>
    <row r="3062" spans="1:13" x14ac:dyDescent="0.35">
      <c r="A3062" s="48"/>
      <c r="B3062" s="17"/>
      <c r="C3062" s="17"/>
      <c r="D3062" s="17"/>
      <c r="E3062" s="17"/>
      <c r="F3062" s="17"/>
      <c r="G3062" s="50"/>
      <c r="H3062" s="32"/>
      <c r="I3062" s="13"/>
      <c r="J3062" s="50"/>
      <c r="K3062" s="50"/>
      <c r="M3062" s="50"/>
    </row>
    <row r="3063" spans="1:13" x14ac:dyDescent="0.35">
      <c r="A3063" s="48"/>
      <c r="B3063" s="17"/>
      <c r="C3063" s="17"/>
      <c r="D3063" s="17"/>
      <c r="E3063" s="17"/>
      <c r="F3063" s="17"/>
      <c r="G3063" s="50"/>
      <c r="H3063" s="32"/>
      <c r="I3063" s="13"/>
      <c r="J3063" s="50"/>
      <c r="K3063" s="50"/>
      <c r="M3063" s="50"/>
    </row>
    <row r="3064" spans="1:13" x14ac:dyDescent="0.35">
      <c r="A3064" s="48"/>
      <c r="B3064" s="17"/>
      <c r="C3064" s="17"/>
      <c r="D3064" s="17"/>
      <c r="E3064" s="17"/>
      <c r="F3064" s="17"/>
      <c r="G3064" s="50"/>
      <c r="H3064" s="32"/>
      <c r="I3064" s="13"/>
      <c r="J3064" s="50"/>
      <c r="K3064" s="50"/>
      <c r="M3064" s="50"/>
    </row>
    <row r="3065" spans="1:13" x14ac:dyDescent="0.35">
      <c r="A3065" s="48"/>
      <c r="B3065" s="17"/>
      <c r="C3065" s="17"/>
      <c r="D3065" s="17"/>
      <c r="E3065" s="17"/>
      <c r="F3065" s="17"/>
      <c r="G3065" s="50"/>
      <c r="H3065" s="32"/>
      <c r="I3065" s="13"/>
      <c r="J3065" s="50"/>
      <c r="K3065" s="50"/>
      <c r="M3065" s="50"/>
    </row>
    <row r="3066" spans="1:13" x14ac:dyDescent="0.35">
      <c r="A3066" s="48"/>
      <c r="B3066" s="17"/>
      <c r="C3066" s="17"/>
      <c r="D3066" s="17"/>
      <c r="E3066" s="17"/>
      <c r="F3066" s="17"/>
      <c r="G3066" s="50"/>
      <c r="H3066" s="32"/>
      <c r="I3066" s="13"/>
      <c r="J3066" s="50"/>
      <c r="K3066" s="50"/>
      <c r="M3066" s="50"/>
    </row>
    <row r="3067" spans="1:13" x14ac:dyDescent="0.35">
      <c r="A3067" s="48"/>
      <c r="B3067" s="17"/>
      <c r="C3067" s="17"/>
      <c r="D3067" s="17"/>
      <c r="E3067" s="17"/>
      <c r="F3067" s="17"/>
      <c r="G3067" s="50"/>
      <c r="H3067" s="32"/>
      <c r="I3067" s="13"/>
      <c r="J3067" s="50"/>
      <c r="K3067" s="50"/>
      <c r="M3067" s="50"/>
    </row>
    <row r="3068" spans="1:13" x14ac:dyDescent="0.35">
      <c r="A3068" s="48"/>
      <c r="B3068" s="17"/>
      <c r="C3068" s="17"/>
      <c r="D3068" s="17"/>
      <c r="E3068" s="17"/>
      <c r="F3068" s="17"/>
      <c r="G3068" s="50"/>
      <c r="H3068" s="32"/>
      <c r="I3068" s="13"/>
      <c r="J3068" s="50"/>
      <c r="K3068" s="50"/>
      <c r="M3068" s="50"/>
    </row>
    <row r="3069" spans="1:13" x14ac:dyDescent="0.35">
      <c r="A3069" s="48"/>
      <c r="B3069" s="17"/>
      <c r="C3069" s="17"/>
      <c r="D3069" s="17"/>
      <c r="E3069" s="17"/>
      <c r="F3069" s="17"/>
      <c r="G3069" s="50"/>
      <c r="H3069" s="32"/>
      <c r="I3069" s="13"/>
      <c r="J3069" s="50"/>
      <c r="K3069" s="50"/>
      <c r="M3069" s="50"/>
    </row>
    <row r="3070" spans="1:13" x14ac:dyDescent="0.35">
      <c r="A3070" s="48"/>
      <c r="B3070" s="17"/>
      <c r="C3070" s="17"/>
      <c r="D3070" s="17"/>
      <c r="E3070" s="17"/>
      <c r="F3070" s="17"/>
      <c r="G3070" s="50"/>
      <c r="H3070" s="32"/>
      <c r="I3070" s="13"/>
      <c r="J3070" s="50"/>
      <c r="K3070" s="50"/>
      <c r="M3070" s="50"/>
    </row>
    <row r="3071" spans="1:13" x14ac:dyDescent="0.35">
      <c r="A3071" s="48"/>
      <c r="B3071" s="17"/>
      <c r="C3071" s="17"/>
      <c r="D3071" s="17"/>
      <c r="E3071" s="17"/>
      <c r="F3071" s="17"/>
      <c r="G3071" s="50"/>
      <c r="H3071" s="32"/>
      <c r="I3071" s="13"/>
      <c r="J3071" s="50"/>
      <c r="K3071" s="50"/>
      <c r="M3071" s="50"/>
    </row>
    <row r="3072" spans="1:13" x14ac:dyDescent="0.35">
      <c r="A3072" s="48"/>
      <c r="B3072" s="17"/>
      <c r="C3072" s="17"/>
      <c r="D3072" s="17"/>
      <c r="E3072" s="17"/>
      <c r="F3072" s="17"/>
      <c r="G3072" s="50"/>
      <c r="H3072" s="32"/>
      <c r="I3072" s="13"/>
      <c r="J3072" s="50"/>
      <c r="K3072" s="50"/>
      <c r="M3072" s="50"/>
    </row>
    <row r="3073" spans="1:13" x14ac:dyDescent="0.35">
      <c r="A3073" s="48"/>
      <c r="B3073" s="17"/>
      <c r="C3073" s="17"/>
      <c r="D3073" s="17"/>
      <c r="E3073" s="17"/>
      <c r="F3073" s="17"/>
      <c r="G3073" s="50"/>
      <c r="H3073" s="32"/>
      <c r="I3073" s="13"/>
      <c r="J3073" s="50"/>
      <c r="K3073" s="50"/>
      <c r="M3073" s="50"/>
    </row>
    <row r="3074" spans="1:13" x14ac:dyDescent="0.35">
      <c r="A3074" s="48"/>
      <c r="B3074" s="17"/>
      <c r="C3074" s="17"/>
      <c r="D3074" s="17"/>
      <c r="E3074" s="17"/>
      <c r="F3074" s="17"/>
      <c r="G3074" s="50"/>
      <c r="H3074" s="32"/>
      <c r="I3074" s="13"/>
      <c r="J3074" s="50"/>
      <c r="K3074" s="50"/>
      <c r="M3074" s="50"/>
    </row>
    <row r="3075" spans="1:13" x14ac:dyDescent="0.35">
      <c r="A3075" s="48"/>
      <c r="B3075" s="17"/>
      <c r="C3075" s="17"/>
      <c r="D3075" s="17"/>
      <c r="E3075" s="17"/>
      <c r="F3075" s="17"/>
      <c r="G3075" s="50"/>
      <c r="H3075" s="32"/>
      <c r="I3075" s="13"/>
      <c r="J3075" s="50"/>
      <c r="K3075" s="50"/>
      <c r="M3075" s="50"/>
    </row>
    <row r="3076" spans="1:13" x14ac:dyDescent="0.35">
      <c r="A3076" s="48"/>
      <c r="B3076" s="17"/>
      <c r="C3076" s="17"/>
      <c r="D3076" s="17"/>
      <c r="E3076" s="17"/>
      <c r="F3076" s="17"/>
      <c r="G3076" s="50"/>
      <c r="H3076" s="32"/>
      <c r="I3076" s="13"/>
      <c r="J3076" s="50"/>
      <c r="K3076" s="50"/>
      <c r="M3076" s="50"/>
    </row>
    <row r="3077" spans="1:13" x14ac:dyDescent="0.35">
      <c r="A3077" s="48"/>
      <c r="B3077" s="17"/>
      <c r="C3077" s="17"/>
      <c r="D3077" s="17"/>
      <c r="E3077" s="17"/>
      <c r="F3077" s="17"/>
      <c r="G3077" s="50"/>
      <c r="H3077" s="32"/>
      <c r="I3077" s="13"/>
      <c r="J3077" s="50"/>
      <c r="K3077" s="50"/>
      <c r="M3077" s="50"/>
    </row>
    <row r="3078" spans="1:13" x14ac:dyDescent="0.35">
      <c r="A3078" s="48"/>
      <c r="B3078" s="17"/>
      <c r="C3078" s="17"/>
      <c r="D3078" s="17"/>
      <c r="E3078" s="17"/>
      <c r="F3078" s="17"/>
      <c r="G3078" s="50"/>
      <c r="H3078" s="32"/>
      <c r="I3078" s="13"/>
      <c r="J3078" s="50"/>
      <c r="K3078" s="50"/>
      <c r="M3078" s="50"/>
    </row>
    <row r="3079" spans="1:13" x14ac:dyDescent="0.35">
      <c r="A3079" s="48"/>
      <c r="B3079" s="17"/>
      <c r="C3079" s="17"/>
      <c r="D3079" s="17"/>
      <c r="E3079" s="17"/>
      <c r="F3079" s="17"/>
      <c r="G3079" s="50"/>
      <c r="H3079" s="32"/>
      <c r="I3079" s="13"/>
      <c r="J3079" s="50"/>
      <c r="K3079" s="50"/>
      <c r="M3079" s="50"/>
    </row>
    <row r="3080" spans="1:13" x14ac:dyDescent="0.35">
      <c r="A3080" s="48"/>
      <c r="B3080" s="17"/>
      <c r="C3080" s="17"/>
      <c r="D3080" s="17"/>
      <c r="E3080" s="17"/>
      <c r="F3080" s="17"/>
      <c r="G3080" s="50"/>
      <c r="H3080" s="32"/>
      <c r="I3080" s="13"/>
      <c r="J3080" s="50"/>
      <c r="K3080" s="50"/>
      <c r="M3080" s="50"/>
    </row>
    <row r="3081" spans="1:13" x14ac:dyDescent="0.35">
      <c r="A3081" s="48"/>
      <c r="B3081" s="17"/>
      <c r="C3081" s="17"/>
      <c r="D3081" s="17"/>
      <c r="E3081" s="17"/>
      <c r="F3081" s="17"/>
      <c r="G3081" s="50"/>
      <c r="H3081" s="32"/>
      <c r="I3081" s="13"/>
      <c r="J3081" s="50"/>
      <c r="K3081" s="50"/>
      <c r="M3081" s="50"/>
    </row>
    <row r="3082" spans="1:13" x14ac:dyDescent="0.35">
      <c r="A3082" s="48"/>
      <c r="B3082" s="17"/>
      <c r="C3082" s="17"/>
      <c r="D3082" s="17"/>
      <c r="E3082" s="17"/>
      <c r="F3082" s="17"/>
      <c r="G3082" s="50"/>
      <c r="H3082" s="32"/>
      <c r="I3082" s="13"/>
      <c r="J3082" s="50"/>
      <c r="K3082" s="50"/>
      <c r="M3082" s="50"/>
    </row>
    <row r="3083" spans="1:13" x14ac:dyDescent="0.35">
      <c r="A3083" s="48"/>
      <c r="B3083" s="17"/>
      <c r="C3083" s="17"/>
      <c r="D3083" s="17"/>
      <c r="E3083" s="17"/>
      <c r="F3083" s="17"/>
      <c r="G3083" s="50"/>
      <c r="H3083" s="32"/>
      <c r="I3083" s="13"/>
      <c r="J3083" s="50"/>
      <c r="K3083" s="50"/>
      <c r="M3083" s="50"/>
    </row>
    <row r="3084" spans="1:13" x14ac:dyDescent="0.35">
      <c r="A3084" s="48"/>
      <c r="B3084" s="17"/>
      <c r="C3084" s="17"/>
      <c r="D3084" s="17"/>
      <c r="E3084" s="17"/>
      <c r="F3084" s="17"/>
      <c r="G3084" s="50"/>
      <c r="H3084" s="32"/>
      <c r="I3084" s="13"/>
      <c r="J3084" s="50"/>
      <c r="K3084" s="50"/>
      <c r="M3084" s="50"/>
    </row>
    <row r="3085" spans="1:13" x14ac:dyDescent="0.35">
      <c r="A3085" s="48"/>
      <c r="B3085" s="17"/>
      <c r="C3085" s="17"/>
      <c r="D3085" s="17"/>
      <c r="E3085" s="17"/>
      <c r="F3085" s="17"/>
      <c r="G3085" s="50"/>
      <c r="H3085" s="32"/>
      <c r="I3085" s="13"/>
      <c r="J3085" s="50"/>
      <c r="K3085" s="50"/>
      <c r="M3085" s="50"/>
    </row>
    <row r="3086" spans="1:13" x14ac:dyDescent="0.35">
      <c r="A3086" s="48"/>
      <c r="B3086" s="17"/>
      <c r="C3086" s="17"/>
      <c r="D3086" s="17"/>
      <c r="E3086" s="17"/>
      <c r="F3086" s="17"/>
      <c r="G3086" s="50"/>
      <c r="H3086" s="32"/>
      <c r="I3086" s="13"/>
      <c r="J3086" s="50"/>
      <c r="K3086" s="50"/>
      <c r="M3086" s="50"/>
    </row>
    <row r="3087" spans="1:13" x14ac:dyDescent="0.35">
      <c r="A3087" s="48"/>
      <c r="B3087" s="17"/>
      <c r="C3087" s="17"/>
      <c r="D3087" s="17"/>
      <c r="E3087" s="17"/>
      <c r="F3087" s="17"/>
      <c r="G3087" s="50"/>
      <c r="H3087" s="32"/>
      <c r="I3087" s="13"/>
      <c r="J3087" s="50"/>
      <c r="K3087" s="50"/>
      <c r="M3087" s="50"/>
    </row>
    <row r="3088" spans="1:13" x14ac:dyDescent="0.35">
      <c r="A3088" s="48"/>
      <c r="B3088" s="17"/>
      <c r="C3088" s="17"/>
      <c r="D3088" s="17"/>
      <c r="E3088" s="17"/>
      <c r="F3088" s="17"/>
      <c r="G3088" s="50"/>
      <c r="H3088" s="32"/>
      <c r="I3088" s="13"/>
      <c r="J3088" s="50"/>
      <c r="K3088" s="50"/>
      <c r="M3088" s="50"/>
    </row>
    <row r="3089" spans="1:13" x14ac:dyDescent="0.35">
      <c r="A3089" s="48"/>
      <c r="B3089" s="17"/>
      <c r="C3089" s="17"/>
      <c r="D3089" s="17"/>
      <c r="E3089" s="17"/>
      <c r="F3089" s="17"/>
      <c r="G3089" s="50"/>
      <c r="H3089" s="32"/>
      <c r="I3089" s="13"/>
      <c r="J3089" s="50"/>
      <c r="K3089" s="50"/>
      <c r="M3089" s="50"/>
    </row>
    <row r="3090" spans="1:13" x14ac:dyDescent="0.35">
      <c r="A3090" s="48"/>
      <c r="B3090" s="17"/>
      <c r="C3090" s="17"/>
      <c r="D3090" s="17"/>
      <c r="E3090" s="17"/>
      <c r="F3090" s="17"/>
      <c r="G3090" s="50"/>
      <c r="H3090" s="32"/>
      <c r="I3090" s="13"/>
      <c r="J3090" s="50"/>
      <c r="K3090" s="50"/>
      <c r="M3090" s="50"/>
    </row>
    <row r="3091" spans="1:13" x14ac:dyDescent="0.35">
      <c r="A3091" s="48"/>
      <c r="B3091" s="17"/>
      <c r="C3091" s="17"/>
      <c r="D3091" s="17"/>
      <c r="E3091" s="17"/>
      <c r="F3091" s="17"/>
      <c r="G3091" s="50"/>
      <c r="H3091" s="32"/>
      <c r="I3091" s="13"/>
      <c r="J3091" s="50"/>
      <c r="K3091" s="50"/>
      <c r="M3091" s="50"/>
    </row>
    <row r="3092" spans="1:13" x14ac:dyDescent="0.35">
      <c r="A3092" s="48"/>
      <c r="B3092" s="17"/>
      <c r="C3092" s="17"/>
      <c r="D3092" s="17"/>
      <c r="E3092" s="17"/>
      <c r="F3092" s="17"/>
      <c r="G3092" s="50"/>
      <c r="H3092" s="32"/>
      <c r="I3092" s="13"/>
      <c r="J3092" s="50"/>
      <c r="K3092" s="50"/>
      <c r="M3092" s="50"/>
    </row>
    <row r="3093" spans="1:13" x14ac:dyDescent="0.35">
      <c r="A3093" s="48"/>
      <c r="B3093" s="17"/>
      <c r="C3093" s="17"/>
      <c r="D3093" s="17"/>
      <c r="E3093" s="17"/>
      <c r="F3093" s="17"/>
      <c r="G3093" s="50"/>
      <c r="H3093" s="32"/>
      <c r="I3093" s="13"/>
      <c r="J3093" s="50"/>
      <c r="K3093" s="50"/>
      <c r="M3093" s="50"/>
    </row>
    <row r="3094" spans="1:13" x14ac:dyDescent="0.35">
      <c r="A3094" s="48"/>
      <c r="B3094" s="17"/>
      <c r="C3094" s="17"/>
      <c r="D3094" s="17"/>
      <c r="E3094" s="17"/>
      <c r="F3094" s="17"/>
      <c r="G3094" s="50"/>
      <c r="H3094" s="32"/>
      <c r="I3094" s="13"/>
      <c r="J3094" s="50"/>
      <c r="K3094" s="50"/>
      <c r="M3094" s="50"/>
    </row>
    <row r="3095" spans="1:13" x14ac:dyDescent="0.35">
      <c r="A3095" s="48"/>
      <c r="B3095" s="17"/>
      <c r="C3095" s="17"/>
      <c r="D3095" s="17"/>
      <c r="E3095" s="17"/>
      <c r="F3095" s="17"/>
      <c r="G3095" s="50"/>
      <c r="H3095" s="32"/>
      <c r="I3095" s="13"/>
      <c r="J3095" s="50"/>
      <c r="K3095" s="50"/>
      <c r="M3095" s="50"/>
    </row>
    <row r="3096" spans="1:13" x14ac:dyDescent="0.35">
      <c r="A3096" s="48"/>
      <c r="B3096" s="17"/>
      <c r="C3096" s="17"/>
      <c r="D3096" s="17"/>
      <c r="E3096" s="17"/>
      <c r="F3096" s="17"/>
      <c r="G3096" s="50"/>
      <c r="H3096" s="32"/>
      <c r="I3096" s="13"/>
      <c r="J3096" s="50"/>
      <c r="K3096" s="50"/>
      <c r="M3096" s="50"/>
    </row>
    <row r="3097" spans="1:13" x14ac:dyDescent="0.35">
      <c r="A3097" s="48"/>
      <c r="B3097" s="17"/>
      <c r="C3097" s="17"/>
      <c r="D3097" s="17"/>
      <c r="E3097" s="17"/>
      <c r="F3097" s="17"/>
      <c r="G3097" s="50"/>
      <c r="H3097" s="32"/>
      <c r="I3097" s="13"/>
      <c r="J3097" s="50"/>
      <c r="K3097" s="50"/>
      <c r="M3097" s="50"/>
    </row>
    <row r="3098" spans="1:13" x14ac:dyDescent="0.35">
      <c r="A3098" s="48"/>
      <c r="B3098" s="17"/>
      <c r="C3098" s="17"/>
      <c r="D3098" s="17"/>
      <c r="E3098" s="17"/>
      <c r="F3098" s="17"/>
      <c r="G3098" s="50"/>
      <c r="H3098" s="32"/>
      <c r="I3098" s="13"/>
      <c r="J3098" s="50"/>
      <c r="K3098" s="50"/>
      <c r="M3098" s="50"/>
    </row>
    <row r="3099" spans="1:13" x14ac:dyDescent="0.35">
      <c r="A3099" s="48"/>
      <c r="B3099" s="17"/>
      <c r="C3099" s="17"/>
      <c r="D3099" s="17"/>
      <c r="E3099" s="17"/>
      <c r="F3099" s="17"/>
      <c r="G3099" s="50"/>
      <c r="H3099" s="32"/>
      <c r="I3099" s="13"/>
      <c r="J3099" s="50"/>
      <c r="K3099" s="50"/>
      <c r="M3099" s="50"/>
    </row>
    <row r="3100" spans="1:13" x14ac:dyDescent="0.35">
      <c r="A3100" s="48"/>
      <c r="B3100" s="17"/>
      <c r="C3100" s="17"/>
      <c r="D3100" s="17"/>
      <c r="E3100" s="17"/>
      <c r="F3100" s="17"/>
      <c r="G3100" s="50"/>
      <c r="H3100" s="32"/>
      <c r="I3100" s="13"/>
      <c r="J3100" s="50"/>
      <c r="K3100" s="50"/>
      <c r="M3100" s="50"/>
    </row>
    <row r="3101" spans="1:13" x14ac:dyDescent="0.35">
      <c r="A3101" s="48"/>
      <c r="B3101" s="17"/>
      <c r="C3101" s="17"/>
      <c r="D3101" s="17"/>
      <c r="E3101" s="17"/>
      <c r="F3101" s="17"/>
      <c r="G3101" s="50"/>
      <c r="H3101" s="32"/>
      <c r="I3101" s="13"/>
      <c r="J3101" s="50"/>
      <c r="K3101" s="50"/>
      <c r="M3101" s="50"/>
    </row>
    <row r="3102" spans="1:13" x14ac:dyDescent="0.35">
      <c r="A3102" s="48"/>
      <c r="B3102" s="17"/>
      <c r="C3102" s="17"/>
      <c r="D3102" s="17"/>
      <c r="E3102" s="17"/>
      <c r="F3102" s="17"/>
      <c r="G3102" s="50"/>
      <c r="H3102" s="32"/>
      <c r="I3102" s="13"/>
      <c r="J3102" s="50"/>
      <c r="K3102" s="50"/>
      <c r="M3102" s="50"/>
    </row>
    <row r="3103" spans="1:13" x14ac:dyDescent="0.35">
      <c r="A3103" s="48"/>
      <c r="B3103" s="17"/>
      <c r="C3103" s="17"/>
      <c r="D3103" s="17"/>
      <c r="E3103" s="17"/>
      <c r="F3103" s="17"/>
      <c r="G3103" s="50"/>
      <c r="H3103" s="32"/>
      <c r="I3103" s="13"/>
      <c r="J3103" s="50"/>
      <c r="K3103" s="50"/>
      <c r="M3103" s="50"/>
    </row>
    <row r="3104" spans="1:13" x14ac:dyDescent="0.35">
      <c r="A3104" s="48"/>
      <c r="B3104" s="17"/>
      <c r="C3104" s="17"/>
      <c r="D3104" s="17"/>
      <c r="E3104" s="17"/>
      <c r="F3104" s="17"/>
      <c r="G3104" s="50"/>
      <c r="H3104" s="32"/>
      <c r="I3104" s="13"/>
      <c r="J3104" s="50"/>
      <c r="K3104" s="50"/>
      <c r="M3104" s="50"/>
    </row>
    <row r="3105" spans="1:13" x14ac:dyDescent="0.35">
      <c r="A3105" s="48"/>
      <c r="B3105" s="17"/>
      <c r="C3105" s="17"/>
      <c r="D3105" s="17"/>
      <c r="E3105" s="17"/>
      <c r="F3105" s="17"/>
      <c r="G3105" s="50"/>
      <c r="H3105" s="32"/>
      <c r="I3105" s="13"/>
      <c r="J3105" s="50"/>
      <c r="K3105" s="50"/>
      <c r="M3105" s="50"/>
    </row>
    <row r="3106" spans="1:13" x14ac:dyDescent="0.35">
      <c r="A3106" s="48"/>
      <c r="B3106" s="17"/>
      <c r="C3106" s="17"/>
      <c r="D3106" s="17"/>
      <c r="E3106" s="17"/>
      <c r="F3106" s="17"/>
      <c r="G3106" s="50"/>
      <c r="H3106" s="32"/>
      <c r="I3106" s="13"/>
      <c r="J3106" s="50"/>
      <c r="K3106" s="50"/>
      <c r="M3106" s="50"/>
    </row>
    <row r="3107" spans="1:13" x14ac:dyDescent="0.35">
      <c r="A3107" s="48"/>
      <c r="B3107" s="17"/>
      <c r="C3107" s="17"/>
      <c r="D3107" s="17"/>
      <c r="E3107" s="17"/>
      <c r="F3107" s="17"/>
      <c r="G3107" s="50"/>
      <c r="H3107" s="32"/>
      <c r="I3107" s="13"/>
      <c r="J3107" s="50"/>
      <c r="K3107" s="50"/>
      <c r="M3107" s="50"/>
    </row>
    <row r="3108" spans="1:13" x14ac:dyDescent="0.35">
      <c r="A3108" s="48"/>
      <c r="B3108" s="17"/>
      <c r="C3108" s="17"/>
      <c r="D3108" s="17"/>
      <c r="E3108" s="17"/>
      <c r="F3108" s="17"/>
      <c r="G3108" s="50"/>
      <c r="H3108" s="32"/>
      <c r="I3108" s="13"/>
      <c r="J3108" s="50"/>
      <c r="K3108" s="50"/>
      <c r="M3108" s="50"/>
    </row>
    <row r="3109" spans="1:13" x14ac:dyDescent="0.35">
      <c r="A3109" s="48"/>
      <c r="B3109" s="17"/>
      <c r="C3109" s="17"/>
      <c r="D3109" s="17"/>
      <c r="E3109" s="17"/>
      <c r="F3109" s="17"/>
      <c r="G3109" s="50"/>
      <c r="H3109" s="32"/>
      <c r="I3109" s="13"/>
      <c r="J3109" s="50"/>
      <c r="K3109" s="50"/>
      <c r="M3109" s="50"/>
    </row>
    <row r="3110" spans="1:13" x14ac:dyDescent="0.35">
      <c r="A3110" s="48"/>
      <c r="B3110" s="17"/>
      <c r="C3110" s="17"/>
      <c r="D3110" s="17"/>
      <c r="E3110" s="17"/>
      <c r="F3110" s="17"/>
      <c r="G3110" s="50"/>
      <c r="H3110" s="32"/>
      <c r="I3110" s="13"/>
      <c r="J3110" s="50"/>
      <c r="K3110" s="50"/>
      <c r="M3110" s="50"/>
    </row>
    <row r="3111" spans="1:13" x14ac:dyDescent="0.35">
      <c r="A3111" s="48"/>
      <c r="B3111" s="17"/>
      <c r="C3111" s="17"/>
      <c r="D3111" s="17"/>
      <c r="E3111" s="17"/>
      <c r="F3111" s="17"/>
      <c r="G3111" s="50"/>
      <c r="H3111" s="32"/>
      <c r="I3111" s="13"/>
      <c r="J3111" s="50"/>
      <c r="K3111" s="50"/>
      <c r="M3111" s="50"/>
    </row>
    <row r="3112" spans="1:13" x14ac:dyDescent="0.35">
      <c r="A3112" s="48"/>
      <c r="B3112" s="17"/>
      <c r="C3112" s="17"/>
      <c r="D3112" s="17"/>
      <c r="E3112" s="17"/>
      <c r="F3112" s="17"/>
      <c r="G3112" s="50"/>
      <c r="H3112" s="32"/>
      <c r="I3112" s="13"/>
      <c r="J3112" s="50"/>
      <c r="K3112" s="50"/>
      <c r="M3112" s="50"/>
    </row>
    <row r="3113" spans="1:13" x14ac:dyDescent="0.35">
      <c r="A3113" s="48"/>
      <c r="B3113" s="17"/>
      <c r="C3113" s="17"/>
      <c r="D3113" s="17"/>
      <c r="E3113" s="17"/>
      <c r="F3113" s="17"/>
      <c r="G3113" s="50"/>
      <c r="H3113" s="32"/>
      <c r="I3113" s="13"/>
      <c r="J3113" s="50"/>
      <c r="K3113" s="50"/>
      <c r="M3113" s="50"/>
    </row>
    <row r="3114" spans="1:13" x14ac:dyDescent="0.35">
      <c r="A3114" s="48"/>
      <c r="B3114" s="17"/>
      <c r="C3114" s="17"/>
      <c r="D3114" s="17"/>
      <c r="E3114" s="17"/>
      <c r="F3114" s="17"/>
      <c r="G3114" s="50"/>
      <c r="H3114" s="32"/>
      <c r="I3114" s="13"/>
      <c r="J3114" s="50"/>
      <c r="K3114" s="50"/>
      <c r="M3114" s="50"/>
    </row>
    <row r="3115" spans="1:13" x14ac:dyDescent="0.35">
      <c r="A3115" s="48"/>
      <c r="B3115" s="17"/>
      <c r="C3115" s="17"/>
      <c r="D3115" s="17"/>
      <c r="E3115" s="17"/>
      <c r="F3115" s="17"/>
      <c r="G3115" s="50"/>
      <c r="H3115" s="32"/>
      <c r="I3115" s="13"/>
      <c r="J3115" s="50"/>
      <c r="K3115" s="50"/>
      <c r="M3115" s="50"/>
    </row>
    <row r="3116" spans="1:13" x14ac:dyDescent="0.35">
      <c r="A3116" s="48"/>
      <c r="B3116" s="17"/>
      <c r="C3116" s="17"/>
      <c r="D3116" s="17"/>
      <c r="E3116" s="17"/>
      <c r="F3116" s="17"/>
      <c r="G3116" s="50"/>
      <c r="H3116" s="32"/>
      <c r="I3116" s="13"/>
      <c r="J3116" s="50"/>
      <c r="K3116" s="50"/>
      <c r="M3116" s="50"/>
    </row>
    <row r="3117" spans="1:13" x14ac:dyDescent="0.35">
      <c r="A3117" s="48"/>
      <c r="B3117" s="17"/>
      <c r="C3117" s="17"/>
      <c r="D3117" s="17"/>
      <c r="E3117" s="17"/>
      <c r="F3117" s="17"/>
      <c r="G3117" s="50"/>
      <c r="H3117" s="32"/>
      <c r="I3117" s="13"/>
      <c r="J3117" s="50"/>
      <c r="K3117" s="50"/>
      <c r="M3117" s="50"/>
    </row>
    <row r="3118" spans="1:13" x14ac:dyDescent="0.35">
      <c r="A3118" s="48"/>
      <c r="B3118" s="17"/>
      <c r="C3118" s="17"/>
      <c r="D3118" s="17"/>
      <c r="E3118" s="17"/>
      <c r="F3118" s="17"/>
      <c r="G3118" s="50"/>
      <c r="H3118" s="32"/>
      <c r="I3118" s="13"/>
      <c r="J3118" s="50"/>
      <c r="K3118" s="50"/>
      <c r="M3118" s="50"/>
    </row>
    <row r="3119" spans="1:13" x14ac:dyDescent="0.35">
      <c r="A3119" s="48"/>
      <c r="B3119" s="17"/>
      <c r="C3119" s="17"/>
      <c r="D3119" s="17"/>
      <c r="E3119" s="17"/>
      <c r="F3119" s="17"/>
      <c r="G3119" s="50"/>
      <c r="H3119" s="32"/>
      <c r="I3119" s="13"/>
      <c r="J3119" s="50"/>
      <c r="K3119" s="50"/>
      <c r="M3119" s="50"/>
    </row>
    <row r="3120" spans="1:13" x14ac:dyDescent="0.35">
      <c r="A3120" s="48"/>
      <c r="B3120" s="17"/>
      <c r="C3120" s="17"/>
      <c r="D3120" s="17"/>
      <c r="E3120" s="17"/>
      <c r="F3120" s="17"/>
      <c r="G3120" s="50"/>
      <c r="H3120" s="32"/>
      <c r="I3120" s="13"/>
      <c r="J3120" s="50"/>
      <c r="K3120" s="50"/>
      <c r="M3120" s="50"/>
    </row>
    <row r="3121" spans="1:13" x14ac:dyDescent="0.35">
      <c r="A3121" s="48"/>
      <c r="B3121" s="17"/>
      <c r="C3121" s="17"/>
      <c r="D3121" s="17"/>
      <c r="E3121" s="17"/>
      <c r="F3121" s="17"/>
      <c r="G3121" s="50"/>
      <c r="H3121" s="32"/>
      <c r="I3121" s="13"/>
      <c r="J3121" s="50"/>
      <c r="K3121" s="50"/>
      <c r="M3121" s="50"/>
    </row>
    <row r="3122" spans="1:13" x14ac:dyDescent="0.35">
      <c r="A3122" s="48"/>
      <c r="B3122" s="17"/>
      <c r="C3122" s="17"/>
      <c r="D3122" s="17"/>
      <c r="E3122" s="17"/>
      <c r="F3122" s="17"/>
      <c r="G3122" s="50"/>
      <c r="H3122" s="32"/>
      <c r="I3122" s="13"/>
      <c r="J3122" s="50"/>
      <c r="K3122" s="50"/>
      <c r="M3122" s="50"/>
    </row>
    <row r="3123" spans="1:13" x14ac:dyDescent="0.35">
      <c r="A3123" s="48"/>
      <c r="B3123" s="17"/>
      <c r="C3123" s="17"/>
      <c r="D3123" s="17"/>
      <c r="E3123" s="17"/>
      <c r="F3123" s="17"/>
      <c r="G3123" s="50"/>
      <c r="H3123" s="32"/>
      <c r="I3123" s="13"/>
      <c r="J3123" s="50"/>
      <c r="K3123" s="50"/>
      <c r="M3123" s="50"/>
    </row>
    <row r="3124" spans="1:13" x14ac:dyDescent="0.35">
      <c r="A3124" s="48"/>
      <c r="B3124" s="17"/>
      <c r="C3124" s="17"/>
      <c r="D3124" s="17"/>
      <c r="E3124" s="17"/>
      <c r="F3124" s="17"/>
      <c r="G3124" s="50"/>
      <c r="H3124" s="32"/>
      <c r="I3124" s="13"/>
      <c r="J3124" s="50"/>
      <c r="K3124" s="50"/>
      <c r="M3124" s="50"/>
    </row>
    <row r="3125" spans="1:13" x14ac:dyDescent="0.35">
      <c r="A3125" s="48"/>
      <c r="B3125" s="17"/>
      <c r="C3125" s="17"/>
      <c r="D3125" s="17"/>
      <c r="E3125" s="17"/>
      <c r="F3125" s="17"/>
      <c r="G3125" s="50"/>
      <c r="H3125" s="32"/>
      <c r="I3125" s="13"/>
      <c r="J3125" s="50"/>
      <c r="K3125" s="50"/>
      <c r="M3125" s="50"/>
    </row>
    <row r="3126" spans="1:13" x14ac:dyDescent="0.35">
      <c r="A3126" s="48"/>
      <c r="B3126" s="17"/>
      <c r="C3126" s="17"/>
      <c r="D3126" s="17"/>
      <c r="E3126" s="17"/>
      <c r="F3126" s="17"/>
      <c r="G3126" s="50"/>
      <c r="H3126" s="32"/>
      <c r="I3126" s="13"/>
      <c r="J3126" s="50"/>
      <c r="K3126" s="50"/>
      <c r="M3126" s="50"/>
    </row>
    <row r="3127" spans="1:13" x14ac:dyDescent="0.35">
      <c r="A3127" s="48"/>
      <c r="B3127" s="17"/>
      <c r="C3127" s="17"/>
      <c r="D3127" s="17"/>
      <c r="E3127" s="17"/>
      <c r="F3127" s="17"/>
      <c r="G3127" s="50"/>
      <c r="H3127" s="32"/>
      <c r="I3127" s="13"/>
      <c r="J3127" s="50"/>
      <c r="K3127" s="50"/>
      <c r="M3127" s="50"/>
    </row>
    <row r="3128" spans="1:13" x14ac:dyDescent="0.35">
      <c r="A3128" s="48"/>
      <c r="B3128" s="17"/>
      <c r="C3128" s="17"/>
      <c r="D3128" s="17"/>
      <c r="E3128" s="17"/>
      <c r="F3128" s="17"/>
      <c r="G3128" s="50"/>
      <c r="H3128" s="32"/>
      <c r="I3128" s="13"/>
      <c r="J3128" s="50"/>
      <c r="K3128" s="50"/>
      <c r="M3128" s="50"/>
    </row>
    <row r="3129" spans="1:13" x14ac:dyDescent="0.35">
      <c r="A3129" s="48"/>
      <c r="B3129" s="17"/>
      <c r="C3129" s="17"/>
      <c r="D3129" s="17"/>
      <c r="E3129" s="17"/>
      <c r="F3129" s="17"/>
      <c r="G3129" s="50"/>
      <c r="H3129" s="32"/>
      <c r="I3129" s="13"/>
      <c r="J3129" s="50"/>
      <c r="K3129" s="50"/>
      <c r="M3129" s="50"/>
    </row>
    <row r="3130" spans="1:13" x14ac:dyDescent="0.35">
      <c r="A3130" s="48"/>
      <c r="B3130" s="17"/>
      <c r="C3130" s="17"/>
      <c r="D3130" s="17"/>
      <c r="E3130" s="17"/>
      <c r="F3130" s="17"/>
      <c r="G3130" s="50"/>
      <c r="H3130" s="32"/>
      <c r="I3130" s="13"/>
      <c r="J3130" s="50"/>
      <c r="K3130" s="50"/>
      <c r="M3130" s="50"/>
    </row>
    <row r="3131" spans="1:13" x14ac:dyDescent="0.35">
      <c r="A3131" s="48"/>
      <c r="B3131" s="17"/>
      <c r="C3131" s="17"/>
      <c r="D3131" s="17"/>
      <c r="E3131" s="17"/>
      <c r="F3131" s="17"/>
      <c r="G3131" s="50"/>
      <c r="H3131" s="32"/>
      <c r="I3131" s="13"/>
      <c r="J3131" s="50"/>
      <c r="K3131" s="50"/>
      <c r="M3131" s="50"/>
    </row>
    <row r="3132" spans="1:13" x14ac:dyDescent="0.35">
      <c r="A3132" s="48"/>
      <c r="B3132" s="17"/>
      <c r="C3132" s="17"/>
      <c r="D3132" s="17"/>
      <c r="E3132" s="17"/>
      <c r="F3132" s="17"/>
      <c r="G3132" s="50"/>
      <c r="H3132" s="32"/>
      <c r="I3132" s="13"/>
      <c r="J3132" s="50"/>
      <c r="K3132" s="50"/>
      <c r="M3132" s="50"/>
    </row>
    <row r="3133" spans="1:13" x14ac:dyDescent="0.35">
      <c r="A3133" s="48"/>
      <c r="B3133" s="17"/>
      <c r="C3133" s="17"/>
      <c r="D3133" s="17"/>
      <c r="E3133" s="17"/>
      <c r="F3133" s="17"/>
      <c r="G3133" s="50"/>
      <c r="H3133" s="32"/>
      <c r="I3133" s="13"/>
      <c r="J3133" s="50"/>
      <c r="K3133" s="50"/>
      <c r="M3133" s="50"/>
    </row>
    <row r="3134" spans="1:13" x14ac:dyDescent="0.35">
      <c r="A3134" s="48"/>
      <c r="B3134" s="17"/>
      <c r="C3134" s="17"/>
      <c r="D3134" s="17"/>
      <c r="E3134" s="17"/>
      <c r="F3134" s="17"/>
      <c r="G3134" s="50"/>
      <c r="H3134" s="32"/>
      <c r="I3134" s="13"/>
      <c r="J3134" s="50"/>
      <c r="K3134" s="50"/>
      <c r="M3134" s="50"/>
    </row>
    <row r="3135" spans="1:13" x14ac:dyDescent="0.35">
      <c r="A3135" s="48"/>
      <c r="B3135" s="17"/>
      <c r="C3135" s="17"/>
      <c r="D3135" s="17"/>
      <c r="E3135" s="17"/>
      <c r="F3135" s="17"/>
      <c r="G3135" s="50"/>
      <c r="H3135" s="32"/>
      <c r="I3135" s="13"/>
      <c r="J3135" s="50"/>
      <c r="K3135" s="50"/>
      <c r="M3135" s="50"/>
    </row>
    <row r="3136" spans="1:13" x14ac:dyDescent="0.35">
      <c r="A3136" s="48"/>
      <c r="B3136" s="17"/>
      <c r="C3136" s="17"/>
      <c r="D3136" s="17"/>
      <c r="E3136" s="17"/>
      <c r="F3136" s="17"/>
      <c r="G3136" s="50"/>
      <c r="H3136" s="32"/>
      <c r="I3136" s="13"/>
      <c r="J3136" s="50"/>
      <c r="K3136" s="50"/>
      <c r="M3136" s="50"/>
    </row>
    <row r="3137" spans="1:13" x14ac:dyDescent="0.35">
      <c r="A3137" s="48"/>
      <c r="B3137" s="17"/>
      <c r="C3137" s="17"/>
      <c r="D3137" s="17"/>
      <c r="E3137" s="17"/>
      <c r="F3137" s="17"/>
      <c r="G3137" s="50"/>
      <c r="H3137" s="32"/>
      <c r="I3137" s="13"/>
      <c r="J3137" s="50"/>
      <c r="K3137" s="50"/>
      <c r="M3137" s="50"/>
    </row>
    <row r="3138" spans="1:13" x14ac:dyDescent="0.35">
      <c r="A3138" s="48"/>
      <c r="B3138" s="17"/>
      <c r="C3138" s="17"/>
      <c r="D3138" s="17"/>
      <c r="E3138" s="17"/>
      <c r="F3138" s="17"/>
      <c r="G3138" s="50"/>
      <c r="H3138" s="32"/>
      <c r="I3138" s="13"/>
      <c r="J3138" s="50"/>
      <c r="K3138" s="50"/>
      <c r="M3138" s="50"/>
    </row>
    <row r="3139" spans="1:13" x14ac:dyDescent="0.35">
      <c r="A3139" s="48"/>
      <c r="B3139" s="17"/>
      <c r="C3139" s="17"/>
      <c r="D3139" s="17"/>
      <c r="E3139" s="17"/>
      <c r="F3139" s="17"/>
      <c r="G3139" s="50"/>
      <c r="H3139" s="32"/>
      <c r="I3139" s="13"/>
      <c r="J3139" s="50"/>
      <c r="K3139" s="50"/>
      <c r="M3139" s="50"/>
    </row>
    <row r="3140" spans="1:13" x14ac:dyDescent="0.35">
      <c r="A3140" s="48"/>
      <c r="B3140" s="17"/>
      <c r="C3140" s="17"/>
      <c r="D3140" s="17"/>
      <c r="E3140" s="17"/>
      <c r="F3140" s="17"/>
      <c r="G3140" s="50"/>
      <c r="H3140" s="32"/>
      <c r="I3140" s="13"/>
      <c r="J3140" s="50"/>
      <c r="K3140" s="50"/>
      <c r="M3140" s="50"/>
    </row>
    <row r="3141" spans="1:13" x14ac:dyDescent="0.35">
      <c r="A3141" s="48"/>
      <c r="B3141" s="17"/>
      <c r="C3141" s="17"/>
      <c r="D3141" s="17"/>
      <c r="E3141" s="17"/>
      <c r="F3141" s="17"/>
      <c r="G3141" s="50"/>
      <c r="H3141" s="32"/>
      <c r="I3141" s="13"/>
      <c r="J3141" s="50"/>
      <c r="K3141" s="50"/>
      <c r="M3141" s="50"/>
    </row>
    <row r="3142" spans="1:13" x14ac:dyDescent="0.35">
      <c r="A3142" s="48"/>
      <c r="B3142" s="17"/>
      <c r="C3142" s="17"/>
      <c r="D3142" s="17"/>
      <c r="E3142" s="17"/>
      <c r="F3142" s="17"/>
      <c r="G3142" s="50"/>
      <c r="H3142" s="32"/>
      <c r="I3142" s="13"/>
      <c r="J3142" s="50"/>
      <c r="K3142" s="50"/>
      <c r="M3142" s="50"/>
    </row>
    <row r="3143" spans="1:13" x14ac:dyDescent="0.35">
      <c r="A3143" s="48"/>
      <c r="B3143" s="17"/>
      <c r="C3143" s="17"/>
      <c r="D3143" s="17"/>
      <c r="E3143" s="17"/>
      <c r="F3143" s="17"/>
      <c r="G3143" s="50"/>
      <c r="H3143" s="32"/>
      <c r="I3143" s="13"/>
      <c r="J3143" s="50"/>
      <c r="K3143" s="50"/>
      <c r="M3143" s="50"/>
    </row>
    <row r="3144" spans="1:13" x14ac:dyDescent="0.35">
      <c r="A3144" s="48"/>
      <c r="B3144" s="17"/>
      <c r="C3144" s="17"/>
      <c r="D3144" s="17"/>
      <c r="E3144" s="17"/>
      <c r="F3144" s="17"/>
      <c r="G3144" s="50"/>
      <c r="H3144" s="32"/>
      <c r="I3144" s="13"/>
      <c r="J3144" s="50"/>
      <c r="K3144" s="50"/>
      <c r="M3144" s="50"/>
    </row>
    <row r="3145" spans="1:13" x14ac:dyDescent="0.35">
      <c r="A3145" s="48"/>
      <c r="B3145" s="17"/>
      <c r="C3145" s="17"/>
      <c r="D3145" s="17"/>
      <c r="E3145" s="17"/>
      <c r="F3145" s="17"/>
      <c r="G3145" s="50"/>
      <c r="H3145" s="32"/>
      <c r="I3145" s="13"/>
      <c r="J3145" s="50"/>
      <c r="K3145" s="50"/>
      <c r="M3145" s="50"/>
    </row>
    <row r="3146" spans="1:13" x14ac:dyDescent="0.35">
      <c r="A3146" s="48"/>
      <c r="B3146" s="17"/>
      <c r="C3146" s="17"/>
      <c r="D3146" s="17"/>
      <c r="E3146" s="17"/>
      <c r="F3146" s="17"/>
      <c r="G3146" s="50"/>
      <c r="H3146" s="32"/>
      <c r="I3146" s="13"/>
      <c r="J3146" s="50"/>
      <c r="K3146" s="50"/>
      <c r="M3146" s="50"/>
    </row>
    <row r="3147" spans="1:13" x14ac:dyDescent="0.35">
      <c r="A3147" s="48"/>
      <c r="B3147" s="17"/>
      <c r="C3147" s="17"/>
      <c r="D3147" s="17"/>
      <c r="E3147" s="17"/>
      <c r="F3147" s="17"/>
      <c r="G3147" s="50"/>
      <c r="H3147" s="32"/>
      <c r="I3147" s="13"/>
      <c r="J3147" s="50"/>
      <c r="K3147" s="50"/>
      <c r="M3147" s="50"/>
    </row>
    <row r="3148" spans="1:13" x14ac:dyDescent="0.35">
      <c r="A3148" s="48"/>
      <c r="B3148" s="17"/>
      <c r="C3148" s="17"/>
      <c r="D3148" s="17"/>
      <c r="E3148" s="17"/>
      <c r="F3148" s="17"/>
      <c r="G3148" s="50"/>
      <c r="H3148" s="32"/>
      <c r="I3148" s="13"/>
      <c r="J3148" s="50"/>
      <c r="K3148" s="50"/>
      <c r="M3148" s="50"/>
    </row>
    <row r="3149" spans="1:13" x14ac:dyDescent="0.35">
      <c r="A3149" s="48"/>
      <c r="B3149" s="17"/>
      <c r="C3149" s="17"/>
      <c r="D3149" s="17"/>
      <c r="E3149" s="17"/>
      <c r="F3149" s="17"/>
      <c r="G3149" s="50"/>
      <c r="H3149" s="32"/>
      <c r="I3149" s="13"/>
      <c r="J3149" s="50"/>
      <c r="K3149" s="50"/>
      <c r="M3149" s="50"/>
    </row>
    <row r="3150" spans="1:13" x14ac:dyDescent="0.35">
      <c r="A3150" s="48"/>
      <c r="B3150" s="17"/>
      <c r="C3150" s="17"/>
      <c r="D3150" s="17"/>
      <c r="E3150" s="17"/>
      <c r="F3150" s="17"/>
      <c r="G3150" s="50"/>
      <c r="H3150" s="32"/>
      <c r="I3150" s="13"/>
      <c r="J3150" s="50"/>
      <c r="K3150" s="50"/>
      <c r="M3150" s="50"/>
    </row>
    <row r="3151" spans="1:13" x14ac:dyDescent="0.35">
      <c r="A3151" s="48"/>
      <c r="B3151" s="17"/>
      <c r="C3151" s="17"/>
      <c r="D3151" s="17"/>
      <c r="E3151" s="17"/>
      <c r="F3151" s="17"/>
      <c r="G3151" s="50"/>
      <c r="H3151" s="32"/>
      <c r="I3151" s="13"/>
      <c r="J3151" s="50"/>
      <c r="K3151" s="50"/>
      <c r="M3151" s="50"/>
    </row>
    <row r="3152" spans="1:13" x14ac:dyDescent="0.35">
      <c r="A3152" s="48"/>
      <c r="B3152" s="17"/>
      <c r="C3152" s="17"/>
      <c r="D3152" s="17"/>
      <c r="E3152" s="17"/>
      <c r="F3152" s="17"/>
      <c r="G3152" s="50"/>
      <c r="H3152" s="32"/>
      <c r="I3152" s="13"/>
      <c r="J3152" s="50"/>
      <c r="K3152" s="50"/>
      <c r="M3152" s="50"/>
    </row>
    <row r="3153" spans="1:13" x14ac:dyDescent="0.35">
      <c r="A3153" s="48"/>
      <c r="B3153" s="17"/>
      <c r="C3153" s="17"/>
      <c r="D3153" s="17"/>
      <c r="E3153" s="17"/>
      <c r="F3153" s="17"/>
      <c r="G3153" s="50"/>
      <c r="H3153" s="32"/>
      <c r="I3153" s="13"/>
      <c r="J3153" s="50"/>
      <c r="K3153" s="50"/>
      <c r="M3153" s="50"/>
    </row>
    <row r="3154" spans="1:13" x14ac:dyDescent="0.35">
      <c r="A3154" s="48"/>
      <c r="B3154" s="17"/>
      <c r="C3154" s="17"/>
      <c r="D3154" s="17"/>
      <c r="E3154" s="17"/>
      <c r="F3154" s="17"/>
      <c r="G3154" s="50"/>
      <c r="H3154" s="32"/>
      <c r="I3154" s="13"/>
      <c r="J3154" s="50"/>
      <c r="K3154" s="50"/>
      <c r="M3154" s="50"/>
    </row>
    <row r="3155" spans="1:13" x14ac:dyDescent="0.35">
      <c r="A3155" s="48"/>
      <c r="B3155" s="17"/>
      <c r="C3155" s="17"/>
      <c r="D3155" s="17"/>
      <c r="E3155" s="17"/>
      <c r="F3155" s="17"/>
      <c r="G3155" s="50"/>
      <c r="H3155" s="32"/>
      <c r="I3155" s="13"/>
      <c r="J3155" s="50"/>
      <c r="K3155" s="50"/>
      <c r="M3155" s="50"/>
    </row>
    <row r="3156" spans="1:13" x14ac:dyDescent="0.35">
      <c r="A3156" s="48"/>
      <c r="B3156" s="17"/>
      <c r="C3156" s="17"/>
      <c r="D3156" s="17"/>
      <c r="E3156" s="17"/>
      <c r="F3156" s="17"/>
      <c r="G3156" s="50"/>
      <c r="H3156" s="32"/>
      <c r="I3156" s="13"/>
      <c r="J3156" s="50"/>
      <c r="K3156" s="50"/>
      <c r="M3156" s="50"/>
    </row>
    <row r="3157" spans="1:13" x14ac:dyDescent="0.35">
      <c r="A3157" s="48"/>
      <c r="B3157" s="17"/>
      <c r="C3157" s="17"/>
      <c r="D3157" s="17"/>
      <c r="E3157" s="17"/>
      <c r="F3157" s="17"/>
      <c r="G3157" s="50"/>
      <c r="H3157" s="32"/>
      <c r="I3157" s="13"/>
      <c r="J3157" s="50"/>
      <c r="K3157" s="50"/>
      <c r="M3157" s="50"/>
    </row>
    <row r="3158" spans="1:13" x14ac:dyDescent="0.35">
      <c r="A3158" s="48"/>
      <c r="B3158" s="17"/>
      <c r="C3158" s="17"/>
      <c r="D3158" s="17"/>
      <c r="E3158" s="17"/>
      <c r="F3158" s="17"/>
      <c r="G3158" s="50"/>
      <c r="H3158" s="32"/>
      <c r="I3158" s="13"/>
      <c r="J3158" s="50"/>
      <c r="K3158" s="50"/>
      <c r="M3158" s="50"/>
    </row>
    <row r="3159" spans="1:13" x14ac:dyDescent="0.35">
      <c r="A3159" s="48"/>
      <c r="B3159" s="17"/>
      <c r="C3159" s="17"/>
      <c r="D3159" s="17"/>
      <c r="E3159" s="17"/>
      <c r="F3159" s="17"/>
      <c r="G3159" s="50"/>
      <c r="H3159" s="32"/>
      <c r="I3159" s="13"/>
      <c r="J3159" s="50"/>
      <c r="K3159" s="50"/>
      <c r="M3159" s="50"/>
    </row>
    <row r="3160" spans="1:13" x14ac:dyDescent="0.35">
      <c r="A3160" s="48"/>
      <c r="B3160" s="17"/>
      <c r="C3160" s="17"/>
      <c r="D3160" s="17"/>
      <c r="E3160" s="17"/>
      <c r="F3160" s="17"/>
      <c r="G3160" s="50"/>
      <c r="H3160" s="32"/>
      <c r="I3160" s="13"/>
      <c r="J3160" s="50"/>
      <c r="K3160" s="50"/>
      <c r="M3160" s="50"/>
    </row>
    <row r="3161" spans="1:13" x14ac:dyDescent="0.35">
      <c r="A3161" s="48"/>
      <c r="B3161" s="17"/>
      <c r="C3161" s="17"/>
      <c r="D3161" s="17"/>
      <c r="E3161" s="17"/>
      <c r="F3161" s="17"/>
      <c r="G3161" s="50"/>
      <c r="H3161" s="32"/>
      <c r="I3161" s="13"/>
      <c r="J3161" s="50"/>
      <c r="K3161" s="50"/>
      <c r="M3161" s="50"/>
    </row>
    <row r="3162" spans="1:13" x14ac:dyDescent="0.35">
      <c r="A3162" s="48"/>
      <c r="B3162" s="17"/>
      <c r="C3162" s="17"/>
      <c r="D3162" s="17"/>
      <c r="E3162" s="17"/>
      <c r="F3162" s="17"/>
      <c r="G3162" s="50"/>
      <c r="H3162" s="32"/>
      <c r="I3162" s="13"/>
      <c r="J3162" s="50"/>
      <c r="K3162" s="50"/>
      <c r="M3162" s="50"/>
    </row>
    <row r="3163" spans="1:13" x14ac:dyDescent="0.35">
      <c r="A3163" s="48"/>
      <c r="B3163" s="17"/>
      <c r="C3163" s="17"/>
      <c r="D3163" s="17"/>
      <c r="E3163" s="17"/>
      <c r="F3163" s="17"/>
      <c r="G3163" s="50"/>
      <c r="H3163" s="32"/>
      <c r="I3163" s="13"/>
      <c r="J3163" s="50"/>
      <c r="K3163" s="50"/>
      <c r="M3163" s="50"/>
    </row>
    <row r="3164" spans="1:13" x14ac:dyDescent="0.35">
      <c r="A3164" s="48"/>
      <c r="B3164" s="17"/>
      <c r="C3164" s="17"/>
      <c r="D3164" s="17"/>
      <c r="E3164" s="17"/>
      <c r="F3164" s="17"/>
      <c r="G3164" s="50"/>
      <c r="H3164" s="32"/>
      <c r="I3164" s="13"/>
      <c r="J3164" s="50"/>
      <c r="K3164" s="50"/>
      <c r="M3164" s="50"/>
    </row>
    <row r="3165" spans="1:13" x14ac:dyDescent="0.35">
      <c r="A3165" s="48"/>
      <c r="B3165" s="17"/>
      <c r="C3165" s="17"/>
      <c r="D3165" s="17"/>
      <c r="E3165" s="17"/>
      <c r="F3165" s="17"/>
      <c r="G3165" s="50"/>
      <c r="H3165" s="32"/>
      <c r="I3165" s="13"/>
      <c r="J3165" s="50"/>
      <c r="K3165" s="50"/>
      <c r="M3165" s="50"/>
    </row>
    <row r="3166" spans="1:13" x14ac:dyDescent="0.35">
      <c r="A3166" s="48"/>
      <c r="B3166" s="17"/>
      <c r="C3166" s="17"/>
      <c r="D3166" s="17"/>
      <c r="E3166" s="17"/>
      <c r="F3166" s="17"/>
      <c r="G3166" s="50"/>
      <c r="H3166" s="32"/>
      <c r="I3166" s="13"/>
      <c r="J3166" s="50"/>
      <c r="K3166" s="50"/>
      <c r="M3166" s="50"/>
    </row>
    <row r="3167" spans="1:13" x14ac:dyDescent="0.35">
      <c r="A3167" s="48"/>
      <c r="B3167" s="17"/>
      <c r="C3167" s="17"/>
      <c r="D3167" s="17"/>
      <c r="E3167" s="17"/>
      <c r="F3167" s="17"/>
      <c r="G3167" s="50"/>
      <c r="H3167" s="32"/>
      <c r="I3167" s="13"/>
      <c r="J3167" s="50"/>
      <c r="K3167" s="50"/>
      <c r="M3167" s="50"/>
    </row>
    <row r="3168" spans="1:13" x14ac:dyDescent="0.35">
      <c r="A3168" s="48"/>
      <c r="B3168" s="17"/>
      <c r="C3168" s="17"/>
      <c r="D3168" s="17"/>
      <c r="E3168" s="17"/>
      <c r="F3168" s="17"/>
      <c r="G3168" s="50"/>
      <c r="H3168" s="32"/>
      <c r="I3168" s="13"/>
      <c r="J3168" s="50"/>
      <c r="K3168" s="50"/>
      <c r="M3168" s="50"/>
    </row>
    <row r="3169" spans="1:13" x14ac:dyDescent="0.35">
      <c r="A3169" s="48"/>
      <c r="B3169" s="17"/>
      <c r="C3169" s="17"/>
      <c r="D3169" s="17"/>
      <c r="E3169" s="17"/>
      <c r="F3169" s="17"/>
      <c r="G3169" s="50"/>
      <c r="H3169" s="32"/>
      <c r="I3169" s="13"/>
      <c r="J3169" s="50"/>
      <c r="K3169" s="50"/>
      <c r="M3169" s="50"/>
    </row>
    <row r="3170" spans="1:13" x14ac:dyDescent="0.35">
      <c r="A3170" s="48"/>
      <c r="B3170" s="17"/>
      <c r="C3170" s="17"/>
      <c r="D3170" s="17"/>
      <c r="E3170" s="17"/>
      <c r="F3170" s="17"/>
      <c r="G3170" s="50"/>
      <c r="H3170" s="32"/>
      <c r="I3170" s="13"/>
      <c r="J3170" s="50"/>
      <c r="K3170" s="50"/>
      <c r="M3170" s="50"/>
    </row>
    <row r="3171" spans="1:13" x14ac:dyDescent="0.35">
      <c r="A3171" s="48"/>
      <c r="B3171" s="17"/>
      <c r="C3171" s="17"/>
      <c r="D3171" s="17"/>
      <c r="E3171" s="17"/>
      <c r="F3171" s="17"/>
      <c r="G3171" s="50"/>
      <c r="H3171" s="32"/>
      <c r="I3171" s="13"/>
      <c r="J3171" s="50"/>
      <c r="K3171" s="50"/>
      <c r="M3171" s="50"/>
    </row>
    <row r="3172" spans="1:13" x14ac:dyDescent="0.35">
      <c r="A3172" s="48"/>
      <c r="B3172" s="17"/>
      <c r="C3172" s="17"/>
      <c r="D3172" s="17"/>
      <c r="E3172" s="17"/>
      <c r="F3172" s="17"/>
      <c r="G3172" s="50"/>
      <c r="H3172" s="32"/>
      <c r="I3172" s="13"/>
      <c r="J3172" s="50"/>
      <c r="K3172" s="50"/>
      <c r="M3172" s="50"/>
    </row>
    <row r="3173" spans="1:13" x14ac:dyDescent="0.35">
      <c r="A3173" s="48"/>
      <c r="B3173" s="17"/>
      <c r="C3173" s="17"/>
      <c r="D3173" s="17"/>
      <c r="E3173" s="17"/>
      <c r="F3173" s="17"/>
      <c r="G3173" s="50"/>
      <c r="H3173" s="32"/>
      <c r="I3173" s="13"/>
      <c r="J3173" s="50"/>
      <c r="K3173" s="50"/>
      <c r="M3173" s="50"/>
    </row>
    <row r="3174" spans="1:13" x14ac:dyDescent="0.35">
      <c r="A3174" s="48"/>
      <c r="B3174" s="17"/>
      <c r="C3174" s="17"/>
      <c r="D3174" s="17"/>
      <c r="E3174" s="17"/>
      <c r="F3174" s="17"/>
      <c r="G3174" s="50"/>
      <c r="H3174" s="32"/>
      <c r="I3174" s="13"/>
      <c r="J3174" s="50"/>
      <c r="K3174" s="50"/>
      <c r="M3174" s="50"/>
    </row>
    <row r="3175" spans="1:13" x14ac:dyDescent="0.35">
      <c r="A3175" s="48"/>
      <c r="B3175" s="17"/>
      <c r="C3175" s="17"/>
      <c r="D3175" s="17"/>
      <c r="E3175" s="17"/>
      <c r="F3175" s="17"/>
      <c r="G3175" s="50"/>
      <c r="H3175" s="32"/>
      <c r="I3175" s="13"/>
      <c r="J3175" s="50"/>
      <c r="K3175" s="50"/>
      <c r="M3175" s="50"/>
    </row>
    <row r="3176" spans="1:13" x14ac:dyDescent="0.35">
      <c r="A3176" s="48"/>
      <c r="B3176" s="17"/>
      <c r="C3176" s="17"/>
      <c r="D3176" s="17"/>
      <c r="E3176" s="17"/>
      <c r="F3176" s="17"/>
      <c r="G3176" s="50"/>
      <c r="H3176" s="32"/>
      <c r="I3176" s="13"/>
      <c r="J3176" s="50"/>
      <c r="K3176" s="50"/>
      <c r="M3176" s="50"/>
    </row>
    <row r="3177" spans="1:13" x14ac:dyDescent="0.35">
      <c r="A3177" s="48"/>
      <c r="B3177" s="17"/>
      <c r="C3177" s="17"/>
      <c r="D3177" s="17"/>
      <c r="E3177" s="17"/>
      <c r="F3177" s="17"/>
      <c r="G3177" s="50"/>
      <c r="H3177" s="32"/>
      <c r="I3177" s="13"/>
      <c r="J3177" s="50"/>
      <c r="K3177" s="50"/>
      <c r="M3177" s="50"/>
    </row>
    <row r="3178" spans="1:13" x14ac:dyDescent="0.35">
      <c r="A3178" s="48"/>
      <c r="B3178" s="17"/>
      <c r="C3178" s="17"/>
      <c r="D3178" s="17"/>
      <c r="E3178" s="17"/>
      <c r="F3178" s="17"/>
      <c r="G3178" s="50"/>
      <c r="H3178" s="32"/>
      <c r="I3178" s="13"/>
      <c r="J3178" s="50"/>
      <c r="K3178" s="50"/>
      <c r="M3178" s="50"/>
    </row>
    <row r="3179" spans="1:13" x14ac:dyDescent="0.35">
      <c r="A3179" s="48"/>
      <c r="B3179" s="17"/>
      <c r="C3179" s="17"/>
      <c r="D3179" s="17"/>
      <c r="E3179" s="17"/>
      <c r="F3179" s="17"/>
      <c r="G3179" s="50"/>
      <c r="H3179" s="32"/>
      <c r="I3179" s="13"/>
      <c r="J3179" s="50"/>
      <c r="K3179" s="50"/>
      <c r="M3179" s="50"/>
    </row>
    <row r="3180" spans="1:13" x14ac:dyDescent="0.35">
      <c r="A3180" s="48"/>
      <c r="B3180" s="17"/>
      <c r="C3180" s="17"/>
      <c r="D3180" s="17"/>
      <c r="E3180" s="17"/>
      <c r="F3180" s="17"/>
      <c r="G3180" s="50"/>
      <c r="H3180" s="32"/>
      <c r="I3180" s="13"/>
      <c r="J3180" s="50"/>
      <c r="K3180" s="50"/>
      <c r="M3180" s="50"/>
    </row>
    <row r="3181" spans="1:13" x14ac:dyDescent="0.35">
      <c r="A3181" s="48"/>
      <c r="B3181" s="17"/>
      <c r="C3181" s="17"/>
      <c r="D3181" s="17"/>
      <c r="E3181" s="17"/>
      <c r="F3181" s="17"/>
      <c r="G3181" s="50"/>
      <c r="H3181" s="32"/>
      <c r="I3181" s="13"/>
      <c r="J3181" s="50"/>
      <c r="K3181" s="50"/>
      <c r="M3181" s="50"/>
    </row>
    <row r="3182" spans="1:13" x14ac:dyDescent="0.35">
      <c r="A3182" s="48"/>
      <c r="B3182" s="17"/>
      <c r="C3182" s="17"/>
      <c r="D3182" s="17"/>
      <c r="E3182" s="17"/>
      <c r="F3182" s="17"/>
      <c r="G3182" s="50"/>
      <c r="H3182" s="32"/>
      <c r="I3182" s="13"/>
      <c r="J3182" s="50"/>
      <c r="K3182" s="50"/>
      <c r="M3182" s="50"/>
    </row>
    <row r="3183" spans="1:13" x14ac:dyDescent="0.35">
      <c r="A3183" s="48"/>
      <c r="B3183" s="17"/>
      <c r="C3183" s="17"/>
      <c r="D3183" s="17"/>
      <c r="E3183" s="17"/>
      <c r="F3183" s="17"/>
      <c r="G3183" s="50"/>
      <c r="H3183" s="32"/>
      <c r="I3183" s="13"/>
      <c r="J3183" s="50"/>
      <c r="K3183" s="50"/>
      <c r="M3183" s="50"/>
    </row>
    <row r="3184" spans="1:13" x14ac:dyDescent="0.35">
      <c r="A3184" s="48"/>
      <c r="B3184" s="17"/>
      <c r="C3184" s="17"/>
      <c r="D3184" s="17"/>
      <c r="E3184" s="17"/>
      <c r="F3184" s="17"/>
      <c r="G3184" s="50"/>
      <c r="H3184" s="32"/>
      <c r="I3184" s="13"/>
      <c r="J3184" s="50"/>
      <c r="K3184" s="50"/>
      <c r="M3184" s="50"/>
    </row>
    <row r="3185" spans="1:13" x14ac:dyDescent="0.35">
      <c r="A3185" s="48"/>
      <c r="B3185" s="17"/>
      <c r="C3185" s="17"/>
      <c r="D3185" s="17"/>
      <c r="E3185" s="17"/>
      <c r="F3185" s="17"/>
      <c r="G3185" s="50"/>
      <c r="H3185" s="32"/>
      <c r="I3185" s="13"/>
      <c r="J3185" s="50"/>
      <c r="K3185" s="50"/>
      <c r="M3185" s="50"/>
    </row>
    <row r="3186" spans="1:13" x14ac:dyDescent="0.35">
      <c r="A3186" s="48"/>
      <c r="B3186" s="17"/>
      <c r="C3186" s="17"/>
      <c r="D3186" s="17"/>
      <c r="E3186" s="17"/>
      <c r="F3186" s="17"/>
      <c r="G3186" s="50"/>
      <c r="H3186" s="32"/>
      <c r="I3186" s="13"/>
      <c r="J3186" s="50"/>
      <c r="K3186" s="50"/>
      <c r="M3186" s="50"/>
    </row>
    <row r="3187" spans="1:13" x14ac:dyDescent="0.35">
      <c r="A3187" s="48"/>
      <c r="B3187" s="17"/>
      <c r="C3187" s="17"/>
      <c r="D3187" s="17"/>
      <c r="E3187" s="17"/>
      <c r="F3187" s="17"/>
      <c r="G3187" s="50"/>
      <c r="H3187" s="32"/>
      <c r="I3187" s="13"/>
      <c r="J3187" s="50"/>
      <c r="K3187" s="50"/>
      <c r="M3187" s="50"/>
    </row>
    <row r="3188" spans="1:13" x14ac:dyDescent="0.35">
      <c r="A3188" s="48"/>
      <c r="B3188" s="17"/>
      <c r="C3188" s="17"/>
      <c r="D3188" s="17"/>
      <c r="E3188" s="17"/>
      <c r="F3188" s="17"/>
      <c r="G3188" s="50"/>
      <c r="H3188" s="32"/>
      <c r="I3188" s="13"/>
      <c r="J3188" s="50"/>
      <c r="K3188" s="50"/>
      <c r="M3188" s="50"/>
    </row>
    <row r="3189" spans="1:13" x14ac:dyDescent="0.35">
      <c r="A3189" s="48"/>
      <c r="B3189" s="17"/>
      <c r="C3189" s="17"/>
      <c r="D3189" s="17"/>
      <c r="E3189" s="17"/>
      <c r="F3189" s="17"/>
      <c r="G3189" s="50"/>
      <c r="H3189" s="32"/>
      <c r="I3189" s="13"/>
      <c r="J3189" s="50"/>
      <c r="K3189" s="50"/>
      <c r="M3189" s="50"/>
    </row>
    <row r="3190" spans="1:13" x14ac:dyDescent="0.35">
      <c r="A3190" s="48"/>
      <c r="B3190" s="17"/>
      <c r="C3190" s="17"/>
      <c r="D3190" s="17"/>
      <c r="E3190" s="17"/>
      <c r="F3190" s="17"/>
      <c r="G3190" s="50"/>
      <c r="H3190" s="32"/>
      <c r="I3190" s="13"/>
      <c r="J3190" s="50"/>
      <c r="K3190" s="50"/>
      <c r="M3190" s="50"/>
    </row>
    <row r="3191" spans="1:13" x14ac:dyDescent="0.35">
      <c r="A3191" s="48"/>
      <c r="B3191" s="17"/>
      <c r="C3191" s="17"/>
      <c r="D3191" s="17"/>
      <c r="E3191" s="17"/>
      <c r="F3191" s="17"/>
      <c r="G3191" s="50"/>
      <c r="H3191" s="32"/>
      <c r="I3191" s="13"/>
      <c r="J3191" s="50"/>
      <c r="K3191" s="50"/>
      <c r="M3191" s="50"/>
    </row>
    <row r="3192" spans="1:13" x14ac:dyDescent="0.35">
      <c r="A3192" s="48"/>
      <c r="B3192" s="17"/>
      <c r="C3192" s="17"/>
      <c r="D3192" s="17"/>
      <c r="E3192" s="17"/>
      <c r="F3192" s="17"/>
      <c r="G3192" s="50"/>
      <c r="H3192" s="32"/>
      <c r="I3192" s="13"/>
      <c r="J3192" s="50"/>
      <c r="K3192" s="50"/>
      <c r="M3192" s="50"/>
    </row>
    <row r="3193" spans="1:13" x14ac:dyDescent="0.35">
      <c r="A3193" s="48"/>
      <c r="B3193" s="17"/>
      <c r="C3193" s="17"/>
      <c r="D3193" s="17"/>
      <c r="E3193" s="17"/>
      <c r="F3193" s="17"/>
      <c r="G3193" s="50"/>
      <c r="H3193" s="32"/>
      <c r="I3193" s="13"/>
      <c r="J3193" s="50"/>
      <c r="K3193" s="50"/>
      <c r="M3193" s="50"/>
    </row>
    <row r="3194" spans="1:13" x14ac:dyDescent="0.35">
      <c r="A3194" s="48"/>
      <c r="B3194" s="17"/>
      <c r="C3194" s="17"/>
      <c r="D3194" s="17"/>
      <c r="E3194" s="17"/>
      <c r="F3194" s="17"/>
      <c r="G3194" s="50"/>
      <c r="H3194" s="32"/>
      <c r="I3194" s="13"/>
      <c r="J3194" s="50"/>
      <c r="K3194" s="50"/>
      <c r="M3194" s="50"/>
    </row>
    <row r="3195" spans="1:13" x14ac:dyDescent="0.35">
      <c r="A3195" s="48"/>
      <c r="B3195" s="17"/>
      <c r="C3195" s="17"/>
      <c r="D3195" s="17"/>
      <c r="E3195" s="17"/>
      <c r="F3195" s="17"/>
      <c r="G3195" s="50"/>
      <c r="H3195" s="32"/>
      <c r="I3195" s="13"/>
      <c r="J3195" s="50"/>
      <c r="K3195" s="50"/>
      <c r="M3195" s="50"/>
    </row>
    <row r="3196" spans="1:13" x14ac:dyDescent="0.35">
      <c r="A3196" s="48"/>
      <c r="B3196" s="17"/>
      <c r="C3196" s="17"/>
      <c r="D3196" s="17"/>
      <c r="E3196" s="17"/>
      <c r="F3196" s="17"/>
      <c r="G3196" s="50"/>
      <c r="H3196" s="32"/>
      <c r="I3196" s="13"/>
      <c r="J3196" s="50"/>
      <c r="K3196" s="50"/>
      <c r="M3196" s="50"/>
    </row>
    <row r="3197" spans="1:13" x14ac:dyDescent="0.35">
      <c r="A3197" s="48"/>
      <c r="B3197" s="17"/>
      <c r="C3197" s="17"/>
      <c r="D3197" s="17"/>
      <c r="E3197" s="17"/>
      <c r="F3197" s="17"/>
      <c r="G3197" s="50"/>
      <c r="H3197" s="32"/>
      <c r="I3197" s="13"/>
      <c r="J3197" s="50"/>
      <c r="K3197" s="50"/>
      <c r="M3197" s="50"/>
    </row>
    <row r="3198" spans="1:13" x14ac:dyDescent="0.35">
      <c r="A3198" s="48"/>
      <c r="B3198" s="17"/>
      <c r="C3198" s="17"/>
      <c r="D3198" s="17"/>
      <c r="E3198" s="17"/>
      <c r="F3198" s="17"/>
      <c r="G3198" s="50"/>
      <c r="H3198" s="32"/>
      <c r="I3198" s="13"/>
      <c r="J3198" s="50"/>
      <c r="K3198" s="50"/>
      <c r="M3198" s="50"/>
    </row>
    <row r="3199" spans="1:13" x14ac:dyDescent="0.35">
      <c r="A3199" s="48"/>
      <c r="B3199" s="17"/>
      <c r="C3199" s="17"/>
      <c r="D3199" s="17"/>
      <c r="E3199" s="17"/>
      <c r="F3199" s="17"/>
      <c r="G3199" s="50"/>
      <c r="H3199" s="32"/>
      <c r="I3199" s="13"/>
      <c r="J3199" s="50"/>
      <c r="K3199" s="50"/>
      <c r="M3199" s="50"/>
    </row>
    <row r="3200" spans="1:13" x14ac:dyDescent="0.35">
      <c r="A3200" s="48"/>
      <c r="B3200" s="17"/>
      <c r="C3200" s="17"/>
      <c r="D3200" s="17"/>
      <c r="E3200" s="17"/>
      <c r="F3200" s="17"/>
      <c r="G3200" s="50"/>
      <c r="H3200" s="32"/>
      <c r="I3200" s="13"/>
      <c r="J3200" s="50"/>
      <c r="K3200" s="50"/>
      <c r="M3200" s="50"/>
    </row>
    <row r="3201" spans="1:13" x14ac:dyDescent="0.35">
      <c r="A3201" s="48"/>
      <c r="B3201" s="17"/>
      <c r="C3201" s="17"/>
      <c r="D3201" s="17"/>
      <c r="E3201" s="17"/>
      <c r="F3201" s="17"/>
      <c r="G3201" s="50"/>
      <c r="H3201" s="32"/>
      <c r="I3201" s="13"/>
      <c r="J3201" s="50"/>
      <c r="K3201" s="50"/>
      <c r="M3201" s="50"/>
    </row>
    <row r="3202" spans="1:13" x14ac:dyDescent="0.35">
      <c r="A3202" s="48"/>
      <c r="B3202" s="17"/>
      <c r="C3202" s="17"/>
      <c r="D3202" s="17"/>
      <c r="E3202" s="17"/>
      <c r="F3202" s="17"/>
      <c r="G3202" s="50"/>
      <c r="H3202" s="32"/>
      <c r="I3202" s="13"/>
      <c r="J3202" s="50"/>
      <c r="K3202" s="50"/>
      <c r="M3202" s="50"/>
    </row>
    <row r="3203" spans="1:13" x14ac:dyDescent="0.35">
      <c r="A3203" s="48"/>
      <c r="B3203" s="17"/>
      <c r="C3203" s="17"/>
      <c r="D3203" s="17"/>
      <c r="E3203" s="17"/>
      <c r="F3203" s="17"/>
      <c r="G3203" s="50"/>
      <c r="H3203" s="32"/>
      <c r="I3203" s="13"/>
      <c r="J3203" s="50"/>
      <c r="K3203" s="50"/>
      <c r="M3203" s="50"/>
    </row>
    <row r="3204" spans="1:13" x14ac:dyDescent="0.35">
      <c r="A3204" s="48"/>
      <c r="B3204" s="17"/>
      <c r="C3204" s="17"/>
      <c r="D3204" s="17"/>
      <c r="E3204" s="17"/>
      <c r="F3204" s="17"/>
      <c r="G3204" s="50"/>
      <c r="H3204" s="32"/>
      <c r="I3204" s="13"/>
      <c r="J3204" s="50"/>
      <c r="K3204" s="50"/>
      <c r="M3204" s="50"/>
    </row>
    <row r="3205" spans="1:13" x14ac:dyDescent="0.35">
      <c r="A3205" s="48"/>
      <c r="B3205" s="17"/>
      <c r="C3205" s="17"/>
      <c r="D3205" s="17"/>
      <c r="E3205" s="17"/>
      <c r="F3205" s="17"/>
      <c r="G3205" s="50"/>
      <c r="H3205" s="32"/>
      <c r="I3205" s="13"/>
      <c r="J3205" s="50"/>
      <c r="K3205" s="50"/>
      <c r="M3205" s="50"/>
    </row>
    <row r="3206" spans="1:13" x14ac:dyDescent="0.35">
      <c r="A3206" s="48"/>
      <c r="B3206" s="17"/>
      <c r="C3206" s="17"/>
      <c r="D3206" s="17"/>
      <c r="E3206" s="17"/>
      <c r="F3206" s="17"/>
      <c r="G3206" s="50"/>
      <c r="H3206" s="32"/>
      <c r="I3206" s="13"/>
      <c r="J3206" s="50"/>
      <c r="K3206" s="50"/>
      <c r="M3206" s="50"/>
    </row>
    <row r="3207" spans="1:13" x14ac:dyDescent="0.35">
      <c r="A3207" s="48"/>
      <c r="B3207" s="17"/>
      <c r="C3207" s="17"/>
      <c r="D3207" s="17"/>
      <c r="E3207" s="17"/>
      <c r="F3207" s="17"/>
      <c r="G3207" s="50"/>
      <c r="H3207" s="32"/>
      <c r="I3207" s="13"/>
      <c r="J3207" s="50"/>
      <c r="K3207" s="50"/>
      <c r="M3207" s="50"/>
    </row>
    <row r="3208" spans="1:13" x14ac:dyDescent="0.35">
      <c r="A3208" s="48"/>
      <c r="B3208" s="17"/>
      <c r="C3208" s="17"/>
      <c r="D3208" s="17"/>
      <c r="E3208" s="17"/>
      <c r="F3208" s="17"/>
      <c r="G3208" s="50"/>
      <c r="H3208" s="32"/>
      <c r="I3208" s="13"/>
      <c r="J3208" s="50"/>
      <c r="K3208" s="50"/>
      <c r="M3208" s="50"/>
    </row>
    <row r="3209" spans="1:13" x14ac:dyDescent="0.35">
      <c r="A3209" s="48"/>
      <c r="B3209" s="17"/>
      <c r="C3209" s="17"/>
      <c r="D3209" s="17"/>
      <c r="E3209" s="17"/>
      <c r="F3209" s="17"/>
      <c r="G3209" s="50"/>
      <c r="H3209" s="32"/>
      <c r="I3209" s="13"/>
      <c r="J3209" s="50"/>
      <c r="K3209" s="50"/>
      <c r="M3209" s="50"/>
    </row>
    <row r="3210" spans="1:13" x14ac:dyDescent="0.35">
      <c r="A3210" s="48"/>
      <c r="B3210" s="17"/>
      <c r="C3210" s="17"/>
      <c r="D3210" s="17"/>
      <c r="E3210" s="17"/>
      <c r="F3210" s="17"/>
      <c r="G3210" s="50"/>
      <c r="H3210" s="32"/>
      <c r="I3210" s="13"/>
      <c r="J3210" s="50"/>
      <c r="K3210" s="50"/>
      <c r="M3210" s="50"/>
    </row>
    <row r="3211" spans="1:13" x14ac:dyDescent="0.35">
      <c r="A3211" s="48"/>
      <c r="B3211" s="17"/>
      <c r="C3211" s="17"/>
      <c r="D3211" s="17"/>
      <c r="E3211" s="17"/>
      <c r="F3211" s="17"/>
      <c r="G3211" s="50"/>
      <c r="H3211" s="32"/>
      <c r="I3211" s="13"/>
      <c r="J3211" s="50"/>
      <c r="K3211" s="50"/>
      <c r="M3211" s="50"/>
    </row>
    <row r="3212" spans="1:13" x14ac:dyDescent="0.35">
      <c r="A3212" s="48"/>
      <c r="B3212" s="17"/>
      <c r="C3212" s="17"/>
      <c r="D3212" s="17"/>
      <c r="E3212" s="17"/>
      <c r="F3212" s="17"/>
      <c r="G3212" s="50"/>
      <c r="H3212" s="32"/>
      <c r="I3212" s="13"/>
      <c r="J3212" s="50"/>
      <c r="K3212" s="50"/>
      <c r="M3212" s="50"/>
    </row>
    <row r="3213" spans="1:13" x14ac:dyDescent="0.35">
      <c r="A3213" s="48"/>
      <c r="B3213" s="17"/>
      <c r="C3213" s="17"/>
      <c r="D3213" s="17"/>
      <c r="E3213" s="17"/>
      <c r="F3213" s="17"/>
      <c r="G3213" s="50"/>
      <c r="H3213" s="32"/>
      <c r="I3213" s="13"/>
      <c r="J3213" s="50"/>
      <c r="K3213" s="50"/>
      <c r="M3213" s="50"/>
    </row>
    <row r="3214" spans="1:13" x14ac:dyDescent="0.35">
      <c r="A3214" s="48"/>
      <c r="B3214" s="17"/>
      <c r="C3214" s="17"/>
      <c r="D3214" s="17"/>
      <c r="E3214" s="17"/>
      <c r="F3214" s="17"/>
      <c r="G3214" s="50"/>
      <c r="H3214" s="32"/>
      <c r="I3214" s="13"/>
      <c r="J3214" s="50"/>
      <c r="K3214" s="50"/>
      <c r="M3214" s="50"/>
    </row>
    <row r="3215" spans="1:13" x14ac:dyDescent="0.35">
      <c r="A3215" s="48"/>
      <c r="B3215" s="17"/>
      <c r="C3215" s="17"/>
      <c r="D3215" s="17"/>
      <c r="E3215" s="17"/>
      <c r="F3215" s="17"/>
      <c r="G3215" s="50"/>
      <c r="H3215" s="32"/>
      <c r="I3215" s="13"/>
      <c r="J3215" s="50"/>
      <c r="K3215" s="50"/>
      <c r="M3215" s="50"/>
    </row>
    <row r="3216" spans="1:13" x14ac:dyDescent="0.35">
      <c r="A3216" s="48"/>
      <c r="B3216" s="17"/>
      <c r="C3216" s="17"/>
      <c r="D3216" s="17"/>
      <c r="E3216" s="17"/>
      <c r="F3216" s="17"/>
      <c r="G3216" s="50"/>
      <c r="H3216" s="32"/>
      <c r="I3216" s="13"/>
      <c r="J3216" s="50"/>
      <c r="K3216" s="50"/>
      <c r="M3216" s="50"/>
    </row>
    <row r="3217" spans="1:13" x14ac:dyDescent="0.35">
      <c r="A3217" s="48"/>
      <c r="B3217" s="17"/>
      <c r="C3217" s="17"/>
      <c r="D3217" s="17"/>
      <c r="E3217" s="17"/>
      <c r="F3217" s="17"/>
      <c r="G3217" s="50"/>
      <c r="H3217" s="32"/>
      <c r="I3217" s="13"/>
      <c r="J3217" s="50"/>
      <c r="K3217" s="50"/>
      <c r="M3217" s="50"/>
    </row>
    <row r="3218" spans="1:13" x14ac:dyDescent="0.35">
      <c r="A3218" s="48"/>
      <c r="B3218" s="17"/>
      <c r="C3218" s="17"/>
      <c r="D3218" s="17"/>
      <c r="E3218" s="17"/>
      <c r="F3218" s="17"/>
      <c r="G3218" s="50"/>
      <c r="H3218" s="32"/>
      <c r="I3218" s="13"/>
      <c r="J3218" s="50"/>
      <c r="K3218" s="50"/>
      <c r="M3218" s="50"/>
    </row>
    <row r="3219" spans="1:13" x14ac:dyDescent="0.35">
      <c r="A3219" s="48"/>
      <c r="B3219" s="17"/>
      <c r="C3219" s="17"/>
      <c r="D3219" s="17"/>
      <c r="E3219" s="17"/>
      <c r="F3219" s="17"/>
      <c r="G3219" s="50"/>
      <c r="H3219" s="32"/>
      <c r="I3219" s="13"/>
      <c r="J3219" s="50"/>
      <c r="K3219" s="50"/>
      <c r="M3219" s="50"/>
    </row>
    <row r="3220" spans="1:13" x14ac:dyDescent="0.35">
      <c r="A3220" s="48"/>
      <c r="B3220" s="17"/>
      <c r="C3220" s="17"/>
      <c r="D3220" s="17"/>
      <c r="E3220" s="17"/>
      <c r="F3220" s="17"/>
      <c r="G3220" s="50"/>
      <c r="H3220" s="32"/>
      <c r="I3220" s="13"/>
      <c r="J3220" s="50"/>
      <c r="K3220" s="50"/>
      <c r="M3220" s="50"/>
    </row>
    <row r="3221" spans="1:13" x14ac:dyDescent="0.35">
      <c r="A3221" s="48"/>
      <c r="B3221" s="17"/>
      <c r="C3221" s="17"/>
      <c r="D3221" s="17"/>
      <c r="E3221" s="17"/>
      <c r="F3221" s="17"/>
      <c r="G3221" s="50"/>
      <c r="H3221" s="32"/>
      <c r="I3221" s="13"/>
      <c r="J3221" s="50"/>
      <c r="K3221" s="50"/>
      <c r="M3221" s="50"/>
    </row>
    <row r="3222" spans="1:13" x14ac:dyDescent="0.35">
      <c r="A3222" s="48"/>
      <c r="B3222" s="17"/>
      <c r="C3222" s="17"/>
      <c r="D3222" s="17"/>
      <c r="E3222" s="17"/>
      <c r="F3222" s="17"/>
      <c r="G3222" s="50"/>
      <c r="H3222" s="32"/>
      <c r="I3222" s="13"/>
      <c r="J3222" s="50"/>
      <c r="K3222" s="50"/>
      <c r="M3222" s="50"/>
    </row>
    <row r="3223" spans="1:13" x14ac:dyDescent="0.35">
      <c r="A3223" s="48"/>
      <c r="B3223" s="17"/>
      <c r="C3223" s="17"/>
      <c r="D3223" s="17"/>
      <c r="E3223" s="17"/>
      <c r="F3223" s="17"/>
      <c r="G3223" s="50"/>
      <c r="H3223" s="32"/>
      <c r="I3223" s="13"/>
      <c r="J3223" s="50"/>
      <c r="K3223" s="50"/>
      <c r="M3223" s="50"/>
    </row>
    <row r="3224" spans="1:13" x14ac:dyDescent="0.35">
      <c r="A3224" s="48"/>
      <c r="B3224" s="17"/>
      <c r="C3224" s="17"/>
      <c r="D3224" s="17"/>
      <c r="E3224" s="17"/>
      <c r="F3224" s="17"/>
      <c r="G3224" s="50"/>
      <c r="H3224" s="32"/>
      <c r="I3224" s="13"/>
      <c r="J3224" s="50"/>
      <c r="K3224" s="50"/>
      <c r="M3224" s="50"/>
    </row>
    <row r="3225" spans="1:13" x14ac:dyDescent="0.35">
      <c r="A3225" s="48"/>
      <c r="B3225" s="17"/>
      <c r="C3225" s="17"/>
      <c r="D3225" s="17"/>
      <c r="E3225" s="17"/>
      <c r="F3225" s="17"/>
      <c r="G3225" s="50"/>
      <c r="H3225" s="32"/>
      <c r="I3225" s="13"/>
      <c r="J3225" s="50"/>
      <c r="K3225" s="50"/>
      <c r="M3225" s="50"/>
    </row>
    <row r="3226" spans="1:13" x14ac:dyDescent="0.35">
      <c r="A3226" s="48"/>
      <c r="B3226" s="17"/>
      <c r="C3226" s="17"/>
      <c r="D3226" s="17"/>
      <c r="E3226" s="17"/>
      <c r="F3226" s="17"/>
      <c r="G3226" s="50"/>
      <c r="H3226" s="32"/>
      <c r="I3226" s="13"/>
      <c r="J3226" s="50"/>
      <c r="K3226" s="50"/>
      <c r="M3226" s="50"/>
    </row>
    <row r="3227" spans="1:13" x14ac:dyDescent="0.35">
      <c r="A3227" s="48"/>
      <c r="B3227" s="17"/>
      <c r="C3227" s="17"/>
      <c r="D3227" s="17"/>
      <c r="E3227" s="17"/>
      <c r="F3227" s="17"/>
      <c r="G3227" s="50"/>
      <c r="H3227" s="32"/>
      <c r="I3227" s="13"/>
      <c r="J3227" s="50"/>
      <c r="K3227" s="50"/>
      <c r="M3227" s="50"/>
    </row>
    <row r="3228" spans="1:13" x14ac:dyDescent="0.35">
      <c r="A3228" s="48"/>
      <c r="B3228" s="17"/>
      <c r="C3228" s="17"/>
      <c r="D3228" s="17"/>
      <c r="E3228" s="17"/>
      <c r="F3228" s="17"/>
      <c r="G3228" s="50"/>
      <c r="H3228" s="32"/>
      <c r="I3228" s="13"/>
      <c r="J3228" s="50"/>
      <c r="K3228" s="50"/>
      <c r="M3228" s="50"/>
    </row>
    <row r="3229" spans="1:13" x14ac:dyDescent="0.35">
      <c r="A3229" s="48"/>
      <c r="B3229" s="17"/>
      <c r="C3229" s="17"/>
      <c r="D3229" s="17"/>
      <c r="E3229" s="17"/>
      <c r="F3229" s="17"/>
      <c r="G3229" s="50"/>
      <c r="H3229" s="32"/>
      <c r="I3229" s="13"/>
      <c r="J3229" s="50"/>
      <c r="K3229" s="50"/>
      <c r="M3229" s="50"/>
    </row>
    <row r="3230" spans="1:13" x14ac:dyDescent="0.35">
      <c r="A3230" s="48"/>
      <c r="B3230" s="17"/>
      <c r="C3230" s="17"/>
      <c r="D3230" s="17"/>
      <c r="E3230" s="17"/>
      <c r="F3230" s="17"/>
      <c r="G3230" s="50"/>
      <c r="H3230" s="32"/>
      <c r="I3230" s="13"/>
      <c r="J3230" s="50"/>
      <c r="K3230" s="50"/>
      <c r="M3230" s="50"/>
    </row>
    <row r="3231" spans="1:13" x14ac:dyDescent="0.35">
      <c r="A3231" s="48"/>
      <c r="B3231" s="17"/>
      <c r="C3231" s="17"/>
      <c r="D3231" s="17"/>
      <c r="E3231" s="17"/>
      <c r="F3231" s="17"/>
      <c r="G3231" s="50"/>
      <c r="H3231" s="32"/>
      <c r="I3231" s="13"/>
      <c r="J3231" s="50"/>
      <c r="K3231" s="50"/>
      <c r="M3231" s="50"/>
    </row>
    <row r="3232" spans="1:13" x14ac:dyDescent="0.35">
      <c r="A3232" s="48"/>
      <c r="B3232" s="17"/>
      <c r="C3232" s="17"/>
      <c r="D3232" s="17"/>
      <c r="E3232" s="17"/>
      <c r="F3232" s="17"/>
      <c r="G3232" s="50"/>
      <c r="H3232" s="32"/>
      <c r="I3232" s="13"/>
      <c r="J3232" s="50"/>
      <c r="K3232" s="50"/>
      <c r="M3232" s="50"/>
    </row>
    <row r="3233" spans="1:13" x14ac:dyDescent="0.35">
      <c r="A3233" s="48"/>
      <c r="B3233" s="17"/>
      <c r="C3233" s="17"/>
      <c r="D3233" s="17"/>
      <c r="E3233" s="17"/>
      <c r="F3233" s="17"/>
      <c r="G3233" s="50"/>
      <c r="H3233" s="32"/>
      <c r="I3233" s="13"/>
      <c r="J3233" s="50"/>
      <c r="K3233" s="50"/>
      <c r="M3233" s="50"/>
    </row>
    <row r="3234" spans="1:13" x14ac:dyDescent="0.35">
      <c r="A3234" s="48"/>
      <c r="B3234" s="17"/>
      <c r="C3234" s="17"/>
      <c r="D3234" s="17"/>
      <c r="E3234" s="17"/>
      <c r="F3234" s="17"/>
      <c r="G3234" s="50"/>
      <c r="H3234" s="32"/>
      <c r="I3234" s="13"/>
      <c r="J3234" s="50"/>
      <c r="K3234" s="50"/>
      <c r="M3234" s="50"/>
    </row>
    <row r="3235" spans="1:13" x14ac:dyDescent="0.35">
      <c r="A3235" s="48"/>
      <c r="B3235" s="17"/>
      <c r="C3235" s="17"/>
      <c r="D3235" s="17"/>
      <c r="E3235" s="17"/>
      <c r="F3235" s="17"/>
      <c r="G3235" s="50"/>
      <c r="H3235" s="32"/>
      <c r="I3235" s="13"/>
      <c r="J3235" s="50"/>
      <c r="K3235" s="50"/>
      <c r="M3235" s="50"/>
    </row>
    <row r="3236" spans="1:13" x14ac:dyDescent="0.35">
      <c r="A3236" s="48"/>
      <c r="B3236" s="17"/>
      <c r="C3236" s="17"/>
      <c r="D3236" s="17"/>
      <c r="E3236" s="17"/>
      <c r="F3236" s="17"/>
      <c r="G3236" s="50"/>
      <c r="H3236" s="32"/>
      <c r="I3236" s="13"/>
      <c r="J3236" s="50"/>
      <c r="K3236" s="50"/>
      <c r="M3236" s="50"/>
    </row>
    <row r="3237" spans="1:13" x14ac:dyDescent="0.35">
      <c r="A3237" s="48"/>
      <c r="B3237" s="17"/>
      <c r="C3237" s="17"/>
      <c r="D3237" s="17"/>
      <c r="E3237" s="17"/>
      <c r="F3237" s="17"/>
      <c r="G3237" s="50"/>
      <c r="H3237" s="32"/>
      <c r="I3237" s="13"/>
      <c r="J3237" s="50"/>
      <c r="K3237" s="50"/>
      <c r="M3237" s="50"/>
    </row>
    <row r="3238" spans="1:13" x14ac:dyDescent="0.35">
      <c r="A3238" s="48"/>
      <c r="B3238" s="17"/>
      <c r="C3238" s="17"/>
      <c r="D3238" s="17"/>
      <c r="E3238" s="17"/>
      <c r="F3238" s="17"/>
      <c r="G3238" s="50"/>
      <c r="H3238" s="32"/>
      <c r="I3238" s="13"/>
      <c r="J3238" s="50"/>
      <c r="K3238" s="50"/>
      <c r="M3238" s="50"/>
    </row>
    <row r="3239" spans="1:13" x14ac:dyDescent="0.35">
      <c r="A3239" s="48"/>
      <c r="B3239" s="17"/>
      <c r="C3239" s="17"/>
      <c r="D3239" s="17"/>
      <c r="E3239" s="17"/>
      <c r="F3239" s="17"/>
      <c r="G3239" s="50"/>
      <c r="H3239" s="32"/>
      <c r="I3239" s="13"/>
      <c r="J3239" s="50"/>
      <c r="K3239" s="50"/>
      <c r="M3239" s="50"/>
    </row>
    <row r="3240" spans="1:13" x14ac:dyDescent="0.35">
      <c r="A3240" s="48"/>
      <c r="B3240" s="17"/>
      <c r="C3240" s="17"/>
      <c r="D3240" s="17"/>
      <c r="E3240" s="17"/>
      <c r="F3240" s="17"/>
      <c r="G3240" s="50"/>
      <c r="H3240" s="32"/>
      <c r="I3240" s="13"/>
      <c r="J3240" s="50"/>
      <c r="K3240" s="50"/>
      <c r="M3240" s="50"/>
    </row>
    <row r="3241" spans="1:13" x14ac:dyDescent="0.35">
      <c r="A3241" s="48"/>
      <c r="B3241" s="17"/>
      <c r="C3241" s="17"/>
      <c r="D3241" s="17"/>
      <c r="E3241" s="17"/>
      <c r="F3241" s="17"/>
      <c r="G3241" s="50"/>
      <c r="H3241" s="32"/>
      <c r="I3241" s="13"/>
      <c r="J3241" s="50"/>
      <c r="K3241" s="50"/>
      <c r="M3241" s="50"/>
    </row>
    <row r="3242" spans="1:13" x14ac:dyDescent="0.35">
      <c r="A3242" s="48"/>
      <c r="B3242" s="17"/>
      <c r="C3242" s="17"/>
      <c r="D3242" s="17"/>
      <c r="E3242" s="17"/>
      <c r="F3242" s="17"/>
      <c r="G3242" s="50"/>
      <c r="H3242" s="32"/>
      <c r="I3242" s="13"/>
      <c r="J3242" s="50"/>
      <c r="K3242" s="50"/>
      <c r="M3242" s="50"/>
    </row>
    <row r="3243" spans="1:13" x14ac:dyDescent="0.35">
      <c r="A3243" s="48"/>
      <c r="B3243" s="17"/>
      <c r="C3243" s="17"/>
      <c r="D3243" s="17"/>
      <c r="E3243" s="17"/>
      <c r="F3243" s="17"/>
      <c r="G3243" s="50"/>
      <c r="H3243" s="32"/>
      <c r="I3243" s="13"/>
      <c r="J3243" s="50"/>
      <c r="K3243" s="50"/>
      <c r="M3243" s="50"/>
    </row>
    <row r="3244" spans="1:13" x14ac:dyDescent="0.35">
      <c r="A3244" s="48"/>
      <c r="B3244" s="17"/>
      <c r="C3244" s="17"/>
      <c r="D3244" s="17"/>
      <c r="E3244" s="17"/>
      <c r="F3244" s="17"/>
      <c r="G3244" s="50"/>
      <c r="H3244" s="32"/>
      <c r="I3244" s="13"/>
      <c r="J3244" s="50"/>
      <c r="K3244" s="50"/>
      <c r="M3244" s="50"/>
    </row>
    <row r="3245" spans="1:13" x14ac:dyDescent="0.35">
      <c r="A3245" s="48"/>
      <c r="B3245" s="17"/>
      <c r="C3245" s="17"/>
      <c r="D3245" s="17"/>
      <c r="E3245" s="17"/>
      <c r="F3245" s="17"/>
      <c r="G3245" s="50"/>
      <c r="H3245" s="32"/>
      <c r="I3245" s="13"/>
      <c r="J3245" s="50"/>
      <c r="K3245" s="50"/>
      <c r="M3245" s="50"/>
    </row>
    <row r="3246" spans="1:13" x14ac:dyDescent="0.35">
      <c r="A3246" s="48"/>
      <c r="B3246" s="17"/>
      <c r="C3246" s="17"/>
      <c r="D3246" s="17"/>
      <c r="E3246" s="17"/>
      <c r="F3246" s="17"/>
      <c r="G3246" s="50"/>
      <c r="H3246" s="32"/>
      <c r="I3246" s="13"/>
      <c r="J3246" s="50"/>
      <c r="K3246" s="50"/>
      <c r="M3246" s="50"/>
    </row>
    <row r="3247" spans="1:13" x14ac:dyDescent="0.35">
      <c r="A3247" s="48"/>
      <c r="B3247" s="17"/>
      <c r="C3247" s="17"/>
      <c r="D3247" s="17"/>
      <c r="E3247" s="17"/>
      <c r="F3247" s="17"/>
      <c r="G3247" s="50"/>
      <c r="H3247" s="32"/>
      <c r="I3247" s="13"/>
      <c r="J3247" s="50"/>
      <c r="K3247" s="50"/>
      <c r="M3247" s="50"/>
    </row>
    <row r="3248" spans="1:13" x14ac:dyDescent="0.35">
      <c r="A3248" s="48"/>
      <c r="B3248" s="17"/>
      <c r="C3248" s="17"/>
      <c r="D3248" s="17"/>
      <c r="E3248" s="17"/>
      <c r="F3248" s="17"/>
      <c r="G3248" s="50"/>
      <c r="H3248" s="32"/>
      <c r="I3248" s="13"/>
      <c r="J3248" s="50"/>
      <c r="K3248" s="50"/>
      <c r="M3248" s="50"/>
    </row>
    <row r="3249" spans="1:13" x14ac:dyDescent="0.35">
      <c r="A3249" s="48"/>
      <c r="B3249" s="17"/>
      <c r="C3249" s="17"/>
      <c r="D3249" s="17"/>
      <c r="E3249" s="17"/>
      <c r="F3249" s="17"/>
      <c r="G3249" s="50"/>
      <c r="H3249" s="32"/>
      <c r="I3249" s="13"/>
      <c r="J3249" s="50"/>
      <c r="K3249" s="50"/>
      <c r="M3249" s="50"/>
    </row>
    <row r="3250" spans="1:13" x14ac:dyDescent="0.35">
      <c r="A3250" s="48"/>
      <c r="B3250" s="17"/>
      <c r="C3250" s="17"/>
      <c r="D3250" s="17"/>
      <c r="E3250" s="17"/>
      <c r="F3250" s="17"/>
      <c r="G3250" s="50"/>
      <c r="H3250" s="32"/>
      <c r="I3250" s="13"/>
      <c r="J3250" s="50"/>
      <c r="K3250" s="50"/>
      <c r="M3250" s="50"/>
    </row>
    <row r="3251" spans="1:13" x14ac:dyDescent="0.35">
      <c r="A3251" s="48"/>
      <c r="B3251" s="17"/>
      <c r="C3251" s="17"/>
      <c r="D3251" s="17"/>
      <c r="E3251" s="17"/>
      <c r="F3251" s="17"/>
      <c r="G3251" s="50"/>
      <c r="H3251" s="32"/>
      <c r="I3251" s="13"/>
      <c r="J3251" s="50"/>
      <c r="K3251" s="50"/>
      <c r="M3251" s="50"/>
    </row>
    <row r="3252" spans="1:13" x14ac:dyDescent="0.35">
      <c r="A3252" s="48"/>
      <c r="B3252" s="17"/>
      <c r="C3252" s="17"/>
      <c r="D3252" s="17"/>
      <c r="E3252" s="17"/>
      <c r="F3252" s="17"/>
      <c r="G3252" s="50"/>
      <c r="H3252" s="32"/>
      <c r="I3252" s="13"/>
      <c r="J3252" s="50"/>
      <c r="K3252" s="50"/>
      <c r="M3252" s="50"/>
    </row>
    <row r="3253" spans="1:13" x14ac:dyDescent="0.35">
      <c r="A3253" s="48"/>
      <c r="B3253" s="17"/>
      <c r="C3253" s="17"/>
      <c r="D3253" s="17"/>
      <c r="E3253" s="17"/>
      <c r="F3253" s="17"/>
      <c r="G3253" s="50"/>
      <c r="H3253" s="32"/>
      <c r="I3253" s="13"/>
      <c r="J3253" s="50"/>
      <c r="K3253" s="50"/>
      <c r="M3253" s="50"/>
    </row>
    <row r="3254" spans="1:13" x14ac:dyDescent="0.35">
      <c r="A3254" s="48"/>
      <c r="B3254" s="17"/>
      <c r="C3254" s="17"/>
      <c r="D3254" s="17"/>
      <c r="E3254" s="17"/>
      <c r="F3254" s="17"/>
      <c r="G3254" s="50"/>
      <c r="H3254" s="32"/>
      <c r="I3254" s="13"/>
      <c r="J3254" s="50"/>
      <c r="K3254" s="50"/>
      <c r="M3254" s="50"/>
    </row>
    <row r="3255" spans="1:13" x14ac:dyDescent="0.35">
      <c r="A3255" s="48"/>
      <c r="B3255" s="17"/>
      <c r="C3255" s="17"/>
      <c r="D3255" s="17"/>
      <c r="E3255" s="17"/>
      <c r="F3255" s="17"/>
      <c r="G3255" s="50"/>
      <c r="H3255" s="32"/>
      <c r="I3255" s="13"/>
      <c r="J3255" s="50"/>
      <c r="K3255" s="50"/>
      <c r="M3255" s="50"/>
    </row>
    <row r="3256" spans="1:13" x14ac:dyDescent="0.35">
      <c r="A3256" s="48"/>
      <c r="B3256" s="17"/>
      <c r="C3256" s="17"/>
      <c r="D3256" s="17"/>
      <c r="E3256" s="17"/>
      <c r="F3256" s="17"/>
      <c r="G3256" s="50"/>
      <c r="H3256" s="32"/>
      <c r="I3256" s="13"/>
      <c r="J3256" s="50"/>
      <c r="K3256" s="50"/>
      <c r="M3256" s="50"/>
    </row>
    <row r="3257" spans="1:13" x14ac:dyDescent="0.35">
      <c r="A3257" s="48"/>
      <c r="B3257" s="17"/>
      <c r="C3257" s="17"/>
      <c r="D3257" s="17"/>
      <c r="E3257" s="17"/>
      <c r="F3257" s="17"/>
      <c r="G3257" s="50"/>
      <c r="H3257" s="32"/>
      <c r="I3257" s="13"/>
      <c r="J3257" s="50"/>
      <c r="K3257" s="50"/>
      <c r="M3257" s="50"/>
    </row>
    <row r="3258" spans="1:13" x14ac:dyDescent="0.35">
      <c r="A3258" s="48"/>
      <c r="B3258" s="17"/>
      <c r="C3258" s="17"/>
      <c r="D3258" s="17"/>
      <c r="E3258" s="17"/>
      <c r="F3258" s="17"/>
      <c r="G3258" s="50"/>
      <c r="H3258" s="32"/>
      <c r="I3258" s="13"/>
      <c r="J3258" s="50"/>
      <c r="K3258" s="50"/>
      <c r="M3258" s="50"/>
    </row>
    <row r="3259" spans="1:13" x14ac:dyDescent="0.35">
      <c r="A3259" s="48"/>
      <c r="B3259" s="17"/>
      <c r="C3259" s="17"/>
      <c r="D3259" s="17"/>
      <c r="E3259" s="17"/>
      <c r="F3259" s="17"/>
      <c r="G3259" s="50"/>
      <c r="H3259" s="32"/>
      <c r="I3259" s="13"/>
      <c r="J3259" s="50"/>
      <c r="K3259" s="50"/>
      <c r="M3259" s="50"/>
    </row>
    <row r="3260" spans="1:13" x14ac:dyDescent="0.35">
      <c r="A3260" s="48"/>
      <c r="B3260" s="17"/>
      <c r="C3260" s="17"/>
      <c r="D3260" s="17"/>
      <c r="E3260" s="17"/>
      <c r="F3260" s="17"/>
      <c r="G3260" s="50"/>
      <c r="H3260" s="32"/>
      <c r="I3260" s="13"/>
      <c r="J3260" s="50"/>
      <c r="K3260" s="50"/>
      <c r="M3260" s="50"/>
    </row>
    <row r="3261" spans="1:13" x14ac:dyDescent="0.35">
      <c r="A3261" s="48"/>
      <c r="B3261" s="17"/>
      <c r="C3261" s="17"/>
      <c r="D3261" s="17"/>
      <c r="E3261" s="17"/>
      <c r="F3261" s="17"/>
      <c r="G3261" s="50"/>
      <c r="H3261" s="32"/>
      <c r="I3261" s="13"/>
      <c r="J3261" s="50"/>
      <c r="K3261" s="50"/>
      <c r="M3261" s="50"/>
    </row>
    <row r="3262" spans="1:13" x14ac:dyDescent="0.35">
      <c r="A3262" s="48"/>
      <c r="B3262" s="17"/>
      <c r="C3262" s="17"/>
      <c r="D3262" s="17"/>
      <c r="E3262" s="17"/>
      <c r="F3262" s="17"/>
      <c r="G3262" s="50"/>
      <c r="H3262" s="32"/>
      <c r="I3262" s="13"/>
      <c r="J3262" s="50"/>
      <c r="K3262" s="50"/>
      <c r="M3262" s="50"/>
    </row>
    <row r="3263" spans="1:13" x14ac:dyDescent="0.35">
      <c r="A3263" s="48"/>
      <c r="B3263" s="17"/>
      <c r="C3263" s="17"/>
      <c r="D3263" s="17"/>
      <c r="E3263" s="17"/>
      <c r="F3263" s="17"/>
      <c r="G3263" s="50"/>
      <c r="H3263" s="32"/>
      <c r="I3263" s="13"/>
      <c r="J3263" s="50"/>
      <c r="K3263" s="50"/>
      <c r="M3263" s="50"/>
    </row>
    <row r="3264" spans="1:13" x14ac:dyDescent="0.35">
      <c r="A3264" s="48"/>
      <c r="B3264" s="17"/>
      <c r="C3264" s="17"/>
      <c r="D3264" s="17"/>
      <c r="E3264" s="17"/>
      <c r="F3264" s="17"/>
      <c r="G3264" s="50"/>
      <c r="H3264" s="32"/>
      <c r="I3264" s="13"/>
      <c r="J3264" s="50"/>
      <c r="K3264" s="50"/>
      <c r="M3264" s="50"/>
    </row>
    <row r="3265" spans="1:13" x14ac:dyDescent="0.35">
      <c r="A3265" s="48"/>
      <c r="B3265" s="17"/>
      <c r="C3265" s="17"/>
      <c r="D3265" s="17"/>
      <c r="E3265" s="17"/>
      <c r="F3265" s="17"/>
      <c r="G3265" s="50"/>
      <c r="H3265" s="32"/>
      <c r="I3265" s="13"/>
      <c r="J3265" s="50"/>
      <c r="K3265" s="50"/>
      <c r="M3265" s="50"/>
    </row>
    <row r="3266" spans="1:13" x14ac:dyDescent="0.35">
      <c r="A3266" s="48"/>
      <c r="B3266" s="17"/>
      <c r="C3266" s="17"/>
      <c r="D3266" s="17"/>
      <c r="E3266" s="17"/>
      <c r="F3266" s="17"/>
      <c r="G3266" s="50"/>
      <c r="H3266" s="32"/>
      <c r="I3266" s="13"/>
      <c r="J3266" s="50"/>
      <c r="K3266" s="50"/>
      <c r="M3266" s="50"/>
    </row>
    <row r="3267" spans="1:13" x14ac:dyDescent="0.35">
      <c r="A3267" s="48"/>
      <c r="B3267" s="17"/>
      <c r="C3267" s="17"/>
      <c r="D3267" s="17"/>
      <c r="E3267" s="17"/>
      <c r="F3267" s="17"/>
      <c r="G3267" s="50"/>
      <c r="H3267" s="32"/>
      <c r="I3267" s="13"/>
      <c r="J3267" s="50"/>
      <c r="K3267" s="50"/>
      <c r="M3267" s="50"/>
    </row>
    <row r="3268" spans="1:13" x14ac:dyDescent="0.35">
      <c r="A3268" s="48"/>
      <c r="B3268" s="17"/>
      <c r="C3268" s="17"/>
      <c r="D3268" s="17"/>
      <c r="E3268" s="17"/>
      <c r="F3268" s="17"/>
      <c r="G3268" s="50"/>
      <c r="H3268" s="32"/>
      <c r="I3268" s="13"/>
      <c r="J3268" s="50"/>
      <c r="K3268" s="50"/>
      <c r="M3268" s="50"/>
    </row>
    <row r="3269" spans="1:13" x14ac:dyDescent="0.35">
      <c r="A3269" s="48"/>
      <c r="B3269" s="17"/>
      <c r="C3269" s="17"/>
      <c r="D3269" s="17"/>
      <c r="E3269" s="17"/>
      <c r="F3269" s="17"/>
      <c r="G3269" s="50"/>
      <c r="H3269" s="32"/>
      <c r="I3269" s="13"/>
      <c r="J3269" s="50"/>
      <c r="K3269" s="50"/>
      <c r="M3269" s="50"/>
    </row>
    <row r="3270" spans="1:13" x14ac:dyDescent="0.35">
      <c r="A3270" s="48"/>
      <c r="B3270" s="17"/>
      <c r="C3270" s="17"/>
      <c r="D3270" s="17"/>
      <c r="E3270" s="17"/>
      <c r="F3270" s="17"/>
      <c r="G3270" s="50"/>
      <c r="H3270" s="32"/>
      <c r="I3270" s="13"/>
      <c r="J3270" s="50"/>
      <c r="K3270" s="50"/>
      <c r="M3270" s="50"/>
    </row>
    <row r="3271" spans="1:13" x14ac:dyDescent="0.35">
      <c r="A3271" s="48"/>
      <c r="B3271" s="17"/>
      <c r="C3271" s="17"/>
      <c r="D3271" s="17"/>
      <c r="E3271" s="17"/>
      <c r="F3271" s="17"/>
      <c r="G3271" s="50"/>
      <c r="H3271" s="32"/>
      <c r="I3271" s="13"/>
      <c r="J3271" s="50"/>
      <c r="K3271" s="50"/>
      <c r="M3271" s="50"/>
    </row>
    <row r="3272" spans="1:13" x14ac:dyDescent="0.35">
      <c r="A3272" s="48"/>
      <c r="B3272" s="17"/>
      <c r="C3272" s="17"/>
      <c r="D3272" s="17"/>
      <c r="E3272" s="17"/>
      <c r="F3272" s="17"/>
      <c r="G3272" s="50"/>
      <c r="H3272" s="32"/>
      <c r="I3272" s="13"/>
      <c r="J3272" s="50"/>
      <c r="K3272" s="50"/>
      <c r="M3272" s="50"/>
    </row>
    <row r="3273" spans="1:13" x14ac:dyDescent="0.35">
      <c r="A3273" s="48"/>
      <c r="B3273" s="17"/>
      <c r="C3273" s="17"/>
      <c r="D3273" s="17"/>
      <c r="E3273" s="17"/>
      <c r="F3273" s="17"/>
      <c r="G3273" s="50"/>
      <c r="H3273" s="32"/>
      <c r="I3273" s="13"/>
      <c r="J3273" s="50"/>
      <c r="K3273" s="50"/>
      <c r="M3273" s="50"/>
    </row>
    <row r="3274" spans="1:13" x14ac:dyDescent="0.35">
      <c r="A3274" s="48"/>
      <c r="B3274" s="17"/>
      <c r="C3274" s="17"/>
      <c r="D3274" s="17"/>
      <c r="E3274" s="17"/>
      <c r="F3274" s="17"/>
      <c r="G3274" s="50"/>
      <c r="H3274" s="32"/>
      <c r="I3274" s="13"/>
      <c r="J3274" s="50"/>
      <c r="K3274" s="50"/>
      <c r="M3274" s="50"/>
    </row>
    <row r="3275" spans="1:13" x14ac:dyDescent="0.35">
      <c r="A3275" s="48"/>
      <c r="B3275" s="17"/>
      <c r="C3275" s="17"/>
      <c r="D3275" s="17"/>
      <c r="E3275" s="17"/>
      <c r="F3275" s="17"/>
      <c r="G3275" s="50"/>
      <c r="H3275" s="32"/>
      <c r="I3275" s="13"/>
      <c r="J3275" s="50"/>
      <c r="K3275" s="50"/>
      <c r="M3275" s="50"/>
    </row>
    <row r="3276" spans="1:13" x14ac:dyDescent="0.35">
      <c r="A3276" s="48"/>
      <c r="B3276" s="17"/>
      <c r="C3276" s="17"/>
      <c r="D3276" s="17"/>
      <c r="E3276" s="17"/>
      <c r="F3276" s="17"/>
      <c r="G3276" s="50"/>
      <c r="H3276" s="32"/>
      <c r="I3276" s="13"/>
      <c r="J3276" s="50"/>
      <c r="K3276" s="50"/>
      <c r="M3276" s="50"/>
    </row>
    <row r="3277" spans="1:13" x14ac:dyDescent="0.35">
      <c r="A3277" s="48"/>
      <c r="B3277" s="17"/>
      <c r="C3277" s="17"/>
      <c r="D3277" s="17"/>
      <c r="E3277" s="17"/>
      <c r="F3277" s="17"/>
      <c r="G3277" s="50"/>
      <c r="H3277" s="32"/>
      <c r="I3277" s="13"/>
      <c r="J3277" s="50"/>
      <c r="K3277" s="50"/>
      <c r="M3277" s="50"/>
    </row>
    <row r="3278" spans="1:13" x14ac:dyDescent="0.35">
      <c r="A3278" s="48"/>
      <c r="B3278" s="17"/>
      <c r="C3278" s="17"/>
      <c r="D3278" s="17"/>
      <c r="E3278" s="17"/>
      <c r="F3278" s="17"/>
      <c r="G3278" s="50"/>
      <c r="H3278" s="32"/>
      <c r="I3278" s="13"/>
      <c r="J3278" s="50"/>
      <c r="K3278" s="50"/>
      <c r="M3278" s="50"/>
    </row>
    <row r="3279" spans="1:13" x14ac:dyDescent="0.35">
      <c r="A3279" s="48"/>
      <c r="B3279" s="17"/>
      <c r="C3279" s="17"/>
      <c r="D3279" s="17"/>
      <c r="E3279" s="17"/>
      <c r="F3279" s="17"/>
      <c r="G3279" s="50"/>
      <c r="H3279" s="32"/>
      <c r="I3279" s="13"/>
      <c r="J3279" s="50"/>
      <c r="K3279" s="50"/>
      <c r="M3279" s="50"/>
    </row>
    <row r="3280" spans="1:13" x14ac:dyDescent="0.35">
      <c r="A3280" s="48"/>
      <c r="B3280" s="17"/>
      <c r="C3280" s="17"/>
      <c r="D3280" s="17"/>
      <c r="E3280" s="17"/>
      <c r="F3280" s="17"/>
      <c r="G3280" s="50"/>
      <c r="H3280" s="32"/>
      <c r="I3280" s="13"/>
      <c r="J3280" s="50"/>
      <c r="K3280" s="50"/>
      <c r="M3280" s="50"/>
    </row>
    <row r="3281" spans="1:13" x14ac:dyDescent="0.35">
      <c r="A3281" s="48"/>
      <c r="B3281" s="17"/>
      <c r="C3281" s="17"/>
      <c r="D3281" s="17"/>
      <c r="E3281" s="17"/>
      <c r="F3281" s="17"/>
      <c r="G3281" s="50"/>
      <c r="H3281" s="32"/>
      <c r="I3281" s="13"/>
      <c r="J3281" s="50"/>
      <c r="K3281" s="50"/>
      <c r="M3281" s="50"/>
    </row>
    <row r="3282" spans="1:13" x14ac:dyDescent="0.35">
      <c r="A3282" s="48"/>
      <c r="B3282" s="17"/>
      <c r="C3282" s="17"/>
      <c r="D3282" s="17"/>
      <c r="E3282" s="17"/>
      <c r="F3282" s="17"/>
      <c r="G3282" s="50"/>
      <c r="H3282" s="32"/>
      <c r="I3282" s="13"/>
      <c r="J3282" s="50"/>
      <c r="K3282" s="50"/>
      <c r="M3282" s="50"/>
    </row>
    <row r="3283" spans="1:13" x14ac:dyDescent="0.35">
      <c r="A3283" s="48"/>
      <c r="B3283" s="17"/>
      <c r="C3283" s="17"/>
      <c r="D3283" s="17"/>
      <c r="E3283" s="17"/>
      <c r="F3283" s="17"/>
      <c r="G3283" s="50"/>
      <c r="H3283" s="32"/>
      <c r="I3283" s="13"/>
      <c r="J3283" s="50"/>
      <c r="K3283" s="50"/>
      <c r="M3283" s="50"/>
    </row>
    <row r="3284" spans="1:13" x14ac:dyDescent="0.35">
      <c r="A3284" s="48"/>
      <c r="B3284" s="17"/>
      <c r="C3284" s="17"/>
      <c r="D3284" s="17"/>
      <c r="E3284" s="17"/>
      <c r="F3284" s="17"/>
      <c r="G3284" s="50"/>
      <c r="H3284" s="32"/>
      <c r="I3284" s="13"/>
      <c r="J3284" s="50"/>
      <c r="K3284" s="50"/>
      <c r="M3284" s="50"/>
    </row>
    <row r="3285" spans="1:13" x14ac:dyDescent="0.35">
      <c r="A3285" s="48"/>
      <c r="B3285" s="17"/>
      <c r="C3285" s="17"/>
      <c r="D3285" s="17"/>
      <c r="E3285" s="17"/>
      <c r="F3285" s="17"/>
      <c r="G3285" s="50"/>
      <c r="H3285" s="32"/>
      <c r="I3285" s="13"/>
      <c r="J3285" s="50"/>
      <c r="K3285" s="50"/>
      <c r="M3285" s="50"/>
    </row>
    <row r="3286" spans="1:13" x14ac:dyDescent="0.35">
      <c r="A3286" s="48"/>
      <c r="B3286" s="17"/>
      <c r="C3286" s="17"/>
      <c r="D3286" s="17"/>
      <c r="E3286" s="17"/>
      <c r="F3286" s="17"/>
      <c r="G3286" s="50"/>
      <c r="H3286" s="32"/>
      <c r="I3286" s="13"/>
      <c r="J3286" s="50"/>
      <c r="K3286" s="50"/>
      <c r="M3286" s="50"/>
    </row>
    <row r="3287" spans="1:13" x14ac:dyDescent="0.35">
      <c r="A3287" s="48"/>
      <c r="B3287" s="17"/>
      <c r="C3287" s="17"/>
      <c r="D3287" s="17"/>
      <c r="E3287" s="17"/>
      <c r="F3287" s="17"/>
      <c r="G3287" s="50"/>
      <c r="H3287" s="32"/>
      <c r="I3287" s="13"/>
      <c r="J3287" s="50"/>
      <c r="K3287" s="50"/>
      <c r="M3287" s="50"/>
    </row>
    <row r="3288" spans="1:13" x14ac:dyDescent="0.35">
      <c r="A3288" s="48"/>
      <c r="B3288" s="17"/>
      <c r="C3288" s="17"/>
      <c r="D3288" s="17"/>
      <c r="E3288" s="17"/>
      <c r="F3288" s="17"/>
      <c r="G3288" s="50"/>
      <c r="H3288" s="32"/>
      <c r="I3288" s="13"/>
      <c r="J3288" s="50"/>
      <c r="K3288" s="50"/>
      <c r="M3288" s="50"/>
    </row>
    <row r="3289" spans="1:13" x14ac:dyDescent="0.35">
      <c r="A3289" s="48"/>
      <c r="B3289" s="17"/>
      <c r="C3289" s="17"/>
      <c r="D3289" s="17"/>
      <c r="E3289" s="17"/>
      <c r="F3289" s="17"/>
      <c r="G3289" s="50"/>
      <c r="H3289" s="32"/>
      <c r="I3289" s="13"/>
      <c r="J3289" s="50"/>
      <c r="K3289" s="50"/>
      <c r="M3289" s="50"/>
    </row>
    <row r="3290" spans="1:13" x14ac:dyDescent="0.35">
      <c r="A3290" s="48"/>
      <c r="B3290" s="17"/>
      <c r="C3290" s="17"/>
      <c r="D3290" s="17"/>
      <c r="E3290" s="17"/>
      <c r="F3290" s="17"/>
      <c r="G3290" s="50"/>
      <c r="H3290" s="32"/>
      <c r="I3290" s="13"/>
      <c r="J3290" s="50"/>
      <c r="K3290" s="50"/>
      <c r="M3290" s="50"/>
    </row>
    <row r="3291" spans="1:13" x14ac:dyDescent="0.35">
      <c r="A3291" s="48"/>
      <c r="B3291" s="17"/>
      <c r="C3291" s="17"/>
      <c r="D3291" s="17"/>
      <c r="E3291" s="17"/>
      <c r="F3291" s="17"/>
      <c r="G3291" s="50"/>
      <c r="H3291" s="32"/>
      <c r="I3291" s="13"/>
      <c r="J3291" s="50"/>
      <c r="K3291" s="50"/>
      <c r="M3291" s="50"/>
    </row>
    <row r="3292" spans="1:13" x14ac:dyDescent="0.35">
      <c r="A3292" s="48"/>
      <c r="B3292" s="17"/>
      <c r="C3292" s="17"/>
      <c r="D3292" s="17"/>
      <c r="E3292" s="17"/>
      <c r="F3292" s="17"/>
      <c r="G3292" s="50"/>
      <c r="H3292" s="32"/>
      <c r="I3292" s="13"/>
      <c r="J3292" s="50"/>
      <c r="K3292" s="50"/>
      <c r="M3292" s="50"/>
    </row>
    <row r="3293" spans="1:13" x14ac:dyDescent="0.35">
      <c r="A3293" s="48"/>
      <c r="B3293" s="17"/>
      <c r="C3293" s="17"/>
      <c r="D3293" s="17"/>
      <c r="E3293" s="17"/>
      <c r="F3293" s="17"/>
      <c r="G3293" s="50"/>
      <c r="H3293" s="32"/>
      <c r="I3293" s="13"/>
      <c r="J3293" s="50"/>
      <c r="K3293" s="50"/>
      <c r="M3293" s="50"/>
    </row>
    <row r="3294" spans="1:13" x14ac:dyDescent="0.35">
      <c r="A3294" s="48"/>
      <c r="B3294" s="17"/>
      <c r="C3294" s="17"/>
      <c r="D3294" s="17"/>
      <c r="E3294" s="17"/>
      <c r="F3294" s="17"/>
      <c r="G3294" s="50"/>
      <c r="H3294" s="32"/>
      <c r="I3294" s="13"/>
      <c r="J3294" s="50"/>
      <c r="K3294" s="50"/>
      <c r="M3294" s="50"/>
    </row>
    <row r="3295" spans="1:13" x14ac:dyDescent="0.35">
      <c r="A3295" s="48"/>
      <c r="B3295" s="17"/>
      <c r="C3295" s="17"/>
      <c r="D3295" s="17"/>
      <c r="E3295" s="17"/>
      <c r="F3295" s="17"/>
      <c r="G3295" s="50"/>
      <c r="H3295" s="32"/>
      <c r="I3295" s="13"/>
      <c r="J3295" s="50"/>
      <c r="K3295" s="50"/>
      <c r="M3295" s="50"/>
    </row>
    <row r="3296" spans="1:13" x14ac:dyDescent="0.35">
      <c r="A3296" s="48"/>
      <c r="B3296" s="17"/>
      <c r="C3296" s="17"/>
      <c r="D3296" s="17"/>
      <c r="E3296" s="17"/>
      <c r="F3296" s="17"/>
      <c r="G3296" s="50"/>
      <c r="H3296" s="32"/>
      <c r="I3296" s="13"/>
      <c r="J3296" s="50"/>
      <c r="K3296" s="50"/>
      <c r="M3296" s="50"/>
    </row>
    <row r="3297" spans="1:13" x14ac:dyDescent="0.35">
      <c r="A3297" s="48"/>
      <c r="B3297" s="17"/>
      <c r="C3297" s="17"/>
      <c r="D3297" s="17"/>
      <c r="E3297" s="17"/>
      <c r="F3297" s="17"/>
      <c r="G3297" s="50"/>
      <c r="H3297" s="32"/>
      <c r="I3297" s="13"/>
      <c r="J3297" s="50"/>
      <c r="K3297" s="50"/>
      <c r="M3297" s="50"/>
    </row>
    <row r="3298" spans="1:13" x14ac:dyDescent="0.35">
      <c r="A3298" s="48"/>
      <c r="B3298" s="17"/>
      <c r="C3298" s="17"/>
      <c r="D3298" s="17"/>
      <c r="E3298" s="17"/>
      <c r="F3298" s="17"/>
      <c r="G3298" s="50"/>
      <c r="H3298" s="32"/>
      <c r="I3298" s="13"/>
      <c r="J3298" s="50"/>
      <c r="K3298" s="50"/>
      <c r="M3298" s="50"/>
    </row>
    <row r="3299" spans="1:13" x14ac:dyDescent="0.35">
      <c r="A3299" s="48"/>
      <c r="B3299" s="17"/>
      <c r="C3299" s="17"/>
      <c r="D3299" s="17"/>
      <c r="E3299" s="17"/>
      <c r="F3299" s="17"/>
      <c r="G3299" s="50"/>
      <c r="H3299" s="32"/>
      <c r="I3299" s="13"/>
      <c r="J3299" s="50"/>
      <c r="K3299" s="50"/>
      <c r="M3299" s="50"/>
    </row>
    <row r="3300" spans="1:13" x14ac:dyDescent="0.35">
      <c r="A3300" s="48"/>
      <c r="B3300" s="17"/>
      <c r="C3300" s="17"/>
      <c r="D3300" s="17"/>
      <c r="E3300" s="17"/>
      <c r="F3300" s="17"/>
      <c r="G3300" s="50"/>
      <c r="H3300" s="32"/>
      <c r="I3300" s="13"/>
      <c r="J3300" s="50"/>
      <c r="K3300" s="50"/>
      <c r="M3300" s="50"/>
    </row>
    <row r="3301" spans="1:13" x14ac:dyDescent="0.35">
      <c r="A3301" s="48"/>
      <c r="B3301" s="17"/>
      <c r="C3301" s="17"/>
      <c r="D3301" s="17"/>
      <c r="E3301" s="17"/>
      <c r="F3301" s="17"/>
      <c r="G3301" s="50"/>
      <c r="H3301" s="32"/>
      <c r="I3301" s="13"/>
      <c r="J3301" s="50"/>
      <c r="K3301" s="50"/>
      <c r="M3301" s="50"/>
    </row>
    <row r="3302" spans="1:13" x14ac:dyDescent="0.35">
      <c r="A3302" s="48"/>
      <c r="B3302" s="17"/>
      <c r="C3302" s="17"/>
      <c r="D3302" s="17"/>
      <c r="E3302" s="17"/>
      <c r="F3302" s="17"/>
      <c r="G3302" s="50"/>
      <c r="H3302" s="32"/>
      <c r="I3302" s="13"/>
      <c r="J3302" s="50"/>
      <c r="K3302" s="50"/>
      <c r="M3302" s="50"/>
    </row>
    <row r="3303" spans="1:13" x14ac:dyDescent="0.35">
      <c r="A3303" s="48"/>
      <c r="B3303" s="17"/>
      <c r="C3303" s="17"/>
      <c r="D3303" s="17"/>
      <c r="E3303" s="17"/>
      <c r="F3303" s="17"/>
      <c r="G3303" s="50"/>
      <c r="H3303" s="32"/>
      <c r="I3303" s="13"/>
      <c r="J3303" s="50"/>
      <c r="K3303" s="50"/>
      <c r="M3303" s="50"/>
    </row>
    <row r="3304" spans="1:13" x14ac:dyDescent="0.35">
      <c r="A3304" s="48"/>
      <c r="B3304" s="17"/>
      <c r="C3304" s="17"/>
      <c r="D3304" s="17"/>
      <c r="E3304" s="17"/>
      <c r="F3304" s="17"/>
      <c r="G3304" s="50"/>
      <c r="H3304" s="32"/>
      <c r="I3304" s="13"/>
      <c r="J3304" s="50"/>
      <c r="K3304" s="50"/>
      <c r="M3304" s="50"/>
    </row>
    <row r="3305" spans="1:13" x14ac:dyDescent="0.35">
      <c r="A3305" s="48"/>
      <c r="B3305" s="17"/>
      <c r="C3305" s="17"/>
      <c r="D3305" s="17"/>
      <c r="E3305" s="17"/>
      <c r="F3305" s="17"/>
      <c r="G3305" s="50"/>
      <c r="H3305" s="32"/>
      <c r="I3305" s="13"/>
      <c r="J3305" s="50"/>
      <c r="K3305" s="50"/>
      <c r="M3305" s="50"/>
    </row>
    <row r="3306" spans="1:13" x14ac:dyDescent="0.35">
      <c r="A3306" s="48"/>
      <c r="B3306" s="17"/>
      <c r="C3306" s="17"/>
      <c r="D3306" s="17"/>
      <c r="E3306" s="17"/>
      <c r="F3306" s="17"/>
      <c r="G3306" s="50"/>
      <c r="H3306" s="32"/>
      <c r="I3306" s="13"/>
      <c r="J3306" s="50"/>
      <c r="K3306" s="50"/>
      <c r="M3306" s="50"/>
    </row>
    <row r="3307" spans="1:13" x14ac:dyDescent="0.35">
      <c r="A3307" s="48"/>
      <c r="B3307" s="17"/>
      <c r="C3307" s="17"/>
      <c r="D3307" s="17"/>
      <c r="E3307" s="17"/>
      <c r="F3307" s="17"/>
      <c r="G3307" s="50"/>
      <c r="H3307" s="32"/>
      <c r="I3307" s="13"/>
      <c r="J3307" s="50"/>
      <c r="K3307" s="50"/>
      <c r="M3307" s="50"/>
    </row>
    <row r="3308" spans="1:13" x14ac:dyDescent="0.35">
      <c r="A3308" s="48"/>
      <c r="B3308" s="17"/>
      <c r="C3308" s="17"/>
      <c r="D3308" s="17"/>
      <c r="E3308" s="17"/>
      <c r="F3308" s="17"/>
      <c r="G3308" s="50"/>
      <c r="H3308" s="32"/>
      <c r="I3308" s="13"/>
      <c r="J3308" s="50"/>
      <c r="K3308" s="50"/>
      <c r="M3308" s="50"/>
    </row>
    <row r="3309" spans="1:13" x14ac:dyDescent="0.35">
      <c r="A3309" s="48"/>
      <c r="B3309" s="17"/>
      <c r="C3309" s="17"/>
      <c r="D3309" s="17"/>
      <c r="E3309" s="17"/>
      <c r="F3309" s="17"/>
      <c r="G3309" s="50"/>
      <c r="H3309" s="32"/>
      <c r="I3309" s="13"/>
      <c r="J3309" s="50"/>
      <c r="K3309" s="50"/>
      <c r="M3309" s="50"/>
    </row>
    <row r="3310" spans="1:13" x14ac:dyDescent="0.35">
      <c r="A3310" s="48"/>
      <c r="B3310" s="17"/>
      <c r="C3310" s="17"/>
      <c r="D3310" s="17"/>
      <c r="E3310" s="17"/>
      <c r="F3310" s="17"/>
      <c r="G3310" s="50"/>
      <c r="H3310" s="32"/>
      <c r="I3310" s="13"/>
      <c r="J3310" s="50"/>
      <c r="K3310" s="50"/>
      <c r="M3310" s="50"/>
    </row>
    <row r="3311" spans="1:13" x14ac:dyDescent="0.35">
      <c r="A3311" s="48"/>
      <c r="B3311" s="17"/>
      <c r="C3311" s="17"/>
      <c r="D3311" s="17"/>
      <c r="E3311" s="17"/>
      <c r="F3311" s="17"/>
      <c r="G3311" s="50"/>
      <c r="H3311" s="32"/>
      <c r="I3311" s="13"/>
      <c r="J3311" s="50"/>
      <c r="K3311" s="50"/>
      <c r="M3311" s="50"/>
    </row>
    <row r="3312" spans="1:13" x14ac:dyDescent="0.35">
      <c r="A3312" s="48"/>
      <c r="B3312" s="17"/>
      <c r="C3312" s="17"/>
      <c r="D3312" s="17"/>
      <c r="E3312" s="17"/>
      <c r="F3312" s="17"/>
      <c r="G3312" s="50"/>
      <c r="H3312" s="32"/>
      <c r="I3312" s="13"/>
      <c r="J3312" s="50"/>
      <c r="K3312" s="50"/>
      <c r="M3312" s="50"/>
    </row>
    <row r="3313" spans="1:13" x14ac:dyDescent="0.35">
      <c r="A3313" s="48"/>
      <c r="B3313" s="17"/>
      <c r="C3313" s="17"/>
      <c r="D3313" s="17"/>
      <c r="E3313" s="17"/>
      <c r="F3313" s="17"/>
      <c r="G3313" s="50"/>
      <c r="H3313" s="32"/>
      <c r="I3313" s="13"/>
      <c r="J3313" s="50"/>
      <c r="K3313" s="50"/>
      <c r="M3313" s="50"/>
    </row>
    <row r="3314" spans="1:13" x14ac:dyDescent="0.35">
      <c r="A3314" s="48"/>
      <c r="B3314" s="17"/>
      <c r="C3314" s="17"/>
      <c r="D3314" s="17"/>
      <c r="E3314" s="17"/>
      <c r="F3314" s="17"/>
      <c r="G3314" s="50"/>
      <c r="H3314" s="32"/>
      <c r="I3314" s="13"/>
      <c r="J3314" s="50"/>
      <c r="K3314" s="50"/>
      <c r="M3314" s="50"/>
    </row>
    <row r="3315" spans="1:13" x14ac:dyDescent="0.35">
      <c r="A3315" s="48"/>
      <c r="B3315" s="17"/>
      <c r="C3315" s="17"/>
      <c r="D3315" s="17"/>
      <c r="E3315" s="17"/>
      <c r="F3315" s="17"/>
      <c r="G3315" s="50"/>
      <c r="H3315" s="32"/>
      <c r="I3315" s="13"/>
      <c r="J3315" s="50"/>
      <c r="K3315" s="50"/>
      <c r="M3315" s="50"/>
    </row>
    <row r="3316" spans="1:13" x14ac:dyDescent="0.35">
      <c r="A3316" s="48"/>
      <c r="B3316" s="17"/>
      <c r="C3316" s="17"/>
      <c r="D3316" s="17"/>
      <c r="E3316" s="17"/>
      <c r="F3316" s="17"/>
      <c r="G3316" s="50"/>
      <c r="H3316" s="32"/>
      <c r="I3316" s="13"/>
      <c r="J3316" s="50"/>
      <c r="K3316" s="50"/>
      <c r="M3316" s="50"/>
    </row>
    <row r="3317" spans="1:13" x14ac:dyDescent="0.35">
      <c r="A3317" s="48"/>
      <c r="B3317" s="17"/>
      <c r="C3317" s="17"/>
      <c r="D3317" s="17"/>
      <c r="E3317" s="17"/>
      <c r="F3317" s="17"/>
      <c r="G3317" s="50"/>
      <c r="H3317" s="32"/>
      <c r="I3317" s="13"/>
      <c r="J3317" s="50"/>
      <c r="K3317" s="50"/>
      <c r="M3317" s="50"/>
    </row>
    <row r="3318" spans="1:13" x14ac:dyDescent="0.35">
      <c r="A3318" s="48"/>
      <c r="B3318" s="17"/>
      <c r="C3318" s="17"/>
      <c r="D3318" s="17"/>
      <c r="E3318" s="17"/>
      <c r="F3318" s="17"/>
      <c r="G3318" s="50"/>
      <c r="H3318" s="32"/>
      <c r="I3318" s="13"/>
      <c r="J3318" s="50"/>
      <c r="K3318" s="50"/>
      <c r="M3318" s="50"/>
    </row>
    <row r="3319" spans="1:13" x14ac:dyDescent="0.35">
      <c r="A3319" s="48"/>
      <c r="B3319" s="17"/>
      <c r="C3319" s="17"/>
      <c r="D3319" s="17"/>
      <c r="E3319" s="17"/>
      <c r="F3319" s="17"/>
      <c r="G3319" s="50"/>
      <c r="H3319" s="32"/>
      <c r="I3319" s="13"/>
      <c r="J3319" s="50"/>
      <c r="K3319" s="50"/>
      <c r="M3319" s="50"/>
    </row>
    <row r="3320" spans="1:13" x14ac:dyDescent="0.35">
      <c r="A3320" s="48"/>
      <c r="B3320" s="17"/>
      <c r="C3320" s="17"/>
      <c r="D3320" s="17"/>
      <c r="E3320" s="17"/>
      <c r="F3320" s="17"/>
      <c r="G3320" s="50"/>
      <c r="H3320" s="32"/>
      <c r="I3320" s="13"/>
      <c r="J3320" s="50"/>
      <c r="K3320" s="50"/>
      <c r="M3320" s="50"/>
    </row>
    <row r="3321" spans="1:13" x14ac:dyDescent="0.35">
      <c r="A3321" s="48"/>
      <c r="B3321" s="17"/>
      <c r="C3321" s="17"/>
      <c r="D3321" s="17"/>
      <c r="E3321" s="17"/>
      <c r="F3321" s="17"/>
      <c r="G3321" s="50"/>
      <c r="H3321" s="32"/>
      <c r="I3321" s="13"/>
      <c r="J3321" s="50"/>
      <c r="K3321" s="50"/>
      <c r="M3321" s="50"/>
    </row>
    <row r="3322" spans="1:13" x14ac:dyDescent="0.35">
      <c r="A3322" s="48"/>
      <c r="B3322" s="17"/>
      <c r="C3322" s="17"/>
      <c r="D3322" s="17"/>
      <c r="E3322" s="17"/>
      <c r="F3322" s="17"/>
      <c r="G3322" s="50"/>
      <c r="H3322" s="32"/>
      <c r="I3322" s="13"/>
      <c r="J3322" s="50"/>
      <c r="K3322" s="50"/>
      <c r="M3322" s="50"/>
    </row>
    <row r="3323" spans="1:13" x14ac:dyDescent="0.35">
      <c r="A3323" s="48"/>
      <c r="B3323" s="17"/>
      <c r="C3323" s="17"/>
      <c r="D3323" s="17"/>
      <c r="E3323" s="17"/>
      <c r="F3323" s="17"/>
      <c r="G3323" s="50"/>
      <c r="H3323" s="32"/>
      <c r="I3323" s="13"/>
      <c r="J3323" s="50"/>
      <c r="K3323" s="50"/>
      <c r="M3323" s="50"/>
    </row>
    <row r="3324" spans="1:13" x14ac:dyDescent="0.35">
      <c r="A3324" s="48"/>
      <c r="B3324" s="17"/>
      <c r="C3324" s="17"/>
      <c r="D3324" s="17"/>
      <c r="E3324" s="17"/>
      <c r="F3324" s="17"/>
      <c r="G3324" s="50"/>
      <c r="H3324" s="32"/>
      <c r="I3324" s="13"/>
      <c r="J3324" s="50"/>
      <c r="K3324" s="50"/>
      <c r="M3324" s="50"/>
    </row>
    <row r="3325" spans="1:13" x14ac:dyDescent="0.35">
      <c r="A3325" s="48"/>
      <c r="B3325" s="17"/>
      <c r="C3325" s="17"/>
      <c r="D3325" s="17"/>
      <c r="E3325" s="17"/>
      <c r="F3325" s="17"/>
      <c r="G3325" s="50"/>
      <c r="H3325" s="32"/>
      <c r="I3325" s="13"/>
      <c r="J3325" s="50"/>
      <c r="K3325" s="50"/>
      <c r="M3325" s="50"/>
    </row>
    <row r="3326" spans="1:13" x14ac:dyDescent="0.35">
      <c r="A3326" s="48"/>
      <c r="B3326" s="17"/>
      <c r="C3326" s="17"/>
      <c r="D3326" s="17"/>
      <c r="E3326" s="17"/>
      <c r="F3326" s="17"/>
      <c r="G3326" s="50"/>
      <c r="H3326" s="32"/>
      <c r="I3326" s="13"/>
      <c r="J3326" s="50"/>
      <c r="K3326" s="50"/>
      <c r="M3326" s="50"/>
    </row>
    <row r="3327" spans="1:13" x14ac:dyDescent="0.35">
      <c r="A3327" s="48"/>
      <c r="B3327" s="17"/>
      <c r="C3327" s="17"/>
      <c r="D3327" s="17"/>
      <c r="E3327" s="17"/>
      <c r="F3327" s="17"/>
      <c r="G3327" s="50"/>
      <c r="H3327" s="32"/>
      <c r="I3327" s="13"/>
      <c r="J3327" s="50"/>
      <c r="K3327" s="50"/>
      <c r="M3327" s="50"/>
    </row>
    <row r="3328" spans="1:13" x14ac:dyDescent="0.35">
      <c r="A3328" s="48"/>
      <c r="B3328" s="17"/>
      <c r="C3328" s="17"/>
      <c r="D3328" s="17"/>
      <c r="E3328" s="17"/>
      <c r="F3328" s="17"/>
      <c r="G3328" s="50"/>
      <c r="H3328" s="32"/>
      <c r="I3328" s="13"/>
      <c r="J3328" s="50"/>
      <c r="K3328" s="50"/>
      <c r="M3328" s="50"/>
    </row>
    <row r="3329" spans="1:13" x14ac:dyDescent="0.35">
      <c r="A3329" s="48"/>
      <c r="B3329" s="17"/>
      <c r="C3329" s="17"/>
      <c r="D3329" s="17"/>
      <c r="E3329" s="17"/>
      <c r="F3329" s="17"/>
      <c r="G3329" s="50"/>
      <c r="H3329" s="32"/>
      <c r="I3329" s="13"/>
      <c r="J3329" s="50"/>
      <c r="K3329" s="50"/>
      <c r="M3329" s="50"/>
    </row>
    <row r="3330" spans="1:13" x14ac:dyDescent="0.35">
      <c r="A3330" s="48"/>
      <c r="B3330" s="17"/>
      <c r="C3330" s="17"/>
      <c r="D3330" s="17"/>
      <c r="E3330" s="17"/>
      <c r="F3330" s="17"/>
      <c r="G3330" s="50"/>
      <c r="H3330" s="32"/>
      <c r="I3330" s="13"/>
      <c r="J3330" s="50"/>
      <c r="K3330" s="50"/>
      <c r="M3330" s="50"/>
    </row>
    <row r="3331" spans="1:13" x14ac:dyDescent="0.35">
      <c r="A3331" s="48"/>
      <c r="B3331" s="17"/>
      <c r="C3331" s="17"/>
      <c r="D3331" s="17"/>
      <c r="E3331" s="17"/>
      <c r="F3331" s="17"/>
      <c r="G3331" s="50"/>
      <c r="H3331" s="32"/>
      <c r="I3331" s="13"/>
      <c r="J3331" s="50"/>
      <c r="K3331" s="50"/>
      <c r="M3331" s="50"/>
    </row>
    <row r="3332" spans="1:13" x14ac:dyDescent="0.35">
      <c r="A3332" s="48"/>
      <c r="B3332" s="17"/>
      <c r="C3332" s="17"/>
      <c r="D3332" s="17"/>
      <c r="E3332" s="17"/>
      <c r="F3332" s="17"/>
      <c r="G3332" s="50"/>
      <c r="H3332" s="32"/>
      <c r="I3332" s="13"/>
      <c r="J3332" s="50"/>
      <c r="K3332" s="50"/>
      <c r="M3332" s="50"/>
    </row>
    <row r="3333" spans="1:13" x14ac:dyDescent="0.35">
      <c r="A3333" s="48"/>
      <c r="B3333" s="17"/>
      <c r="C3333" s="17"/>
      <c r="D3333" s="17"/>
      <c r="E3333" s="17"/>
      <c r="F3333" s="17"/>
      <c r="G3333" s="50"/>
      <c r="H3333" s="32"/>
      <c r="I3333" s="13"/>
      <c r="J3333" s="50"/>
      <c r="K3333" s="50"/>
      <c r="M3333" s="50"/>
    </row>
    <row r="3334" spans="1:13" x14ac:dyDescent="0.35">
      <c r="A3334" s="48"/>
      <c r="B3334" s="17"/>
      <c r="C3334" s="17"/>
      <c r="D3334" s="17"/>
      <c r="E3334" s="17"/>
      <c r="F3334" s="17"/>
      <c r="G3334" s="50"/>
      <c r="H3334" s="32"/>
      <c r="I3334" s="13"/>
      <c r="J3334" s="50"/>
      <c r="K3334" s="50"/>
      <c r="M3334" s="50"/>
    </row>
    <row r="3335" spans="1:13" x14ac:dyDescent="0.35">
      <c r="A3335" s="48"/>
      <c r="B3335" s="17"/>
      <c r="C3335" s="17"/>
      <c r="D3335" s="17"/>
      <c r="E3335" s="17"/>
      <c r="F3335" s="17"/>
      <c r="G3335" s="50"/>
      <c r="H3335" s="32"/>
      <c r="I3335" s="13"/>
      <c r="J3335" s="50"/>
      <c r="K3335" s="50"/>
      <c r="M3335" s="50"/>
    </row>
    <row r="3336" spans="1:13" x14ac:dyDescent="0.35">
      <c r="A3336" s="48"/>
      <c r="B3336" s="17"/>
      <c r="C3336" s="17"/>
      <c r="D3336" s="17"/>
      <c r="E3336" s="17"/>
      <c r="F3336" s="17"/>
      <c r="G3336" s="50"/>
      <c r="H3336" s="32"/>
      <c r="I3336" s="13"/>
      <c r="J3336" s="50"/>
      <c r="K3336" s="50"/>
      <c r="M3336" s="50"/>
    </row>
    <row r="3337" spans="1:13" x14ac:dyDescent="0.35">
      <c r="A3337" s="48"/>
      <c r="B3337" s="17"/>
      <c r="C3337" s="17"/>
      <c r="D3337" s="17"/>
      <c r="E3337" s="17"/>
      <c r="F3337" s="17"/>
      <c r="G3337" s="50"/>
      <c r="H3337" s="32"/>
      <c r="I3337" s="13"/>
      <c r="J3337" s="50"/>
      <c r="K3337" s="50"/>
      <c r="M3337" s="50"/>
    </row>
    <row r="3338" spans="1:13" x14ac:dyDescent="0.35">
      <c r="A3338" s="48"/>
      <c r="B3338" s="17"/>
      <c r="C3338" s="17"/>
      <c r="D3338" s="17"/>
      <c r="E3338" s="17"/>
      <c r="F3338" s="17"/>
      <c r="G3338" s="50"/>
      <c r="H3338" s="32"/>
      <c r="I3338" s="13"/>
      <c r="J3338" s="50"/>
      <c r="K3338" s="50"/>
      <c r="M3338" s="50"/>
    </row>
    <row r="3339" spans="1:13" x14ac:dyDescent="0.35">
      <c r="A3339" s="48"/>
      <c r="B3339" s="17"/>
      <c r="C3339" s="17"/>
      <c r="D3339" s="17"/>
      <c r="E3339" s="17"/>
      <c r="F3339" s="17"/>
      <c r="G3339" s="50"/>
      <c r="H3339" s="32"/>
      <c r="I3339" s="13"/>
      <c r="J3339" s="50"/>
      <c r="K3339" s="50"/>
      <c r="M3339" s="50"/>
    </row>
    <row r="3340" spans="1:13" x14ac:dyDescent="0.35">
      <c r="A3340" s="48"/>
      <c r="B3340" s="17"/>
      <c r="C3340" s="17"/>
      <c r="D3340" s="17"/>
      <c r="E3340" s="17"/>
      <c r="F3340" s="17"/>
      <c r="G3340" s="50"/>
      <c r="H3340" s="32"/>
      <c r="I3340" s="13"/>
      <c r="J3340" s="50"/>
      <c r="K3340" s="50"/>
      <c r="M3340" s="50"/>
    </row>
    <row r="3341" spans="1:13" x14ac:dyDescent="0.35">
      <c r="A3341" s="48"/>
      <c r="B3341" s="17"/>
      <c r="C3341" s="17"/>
      <c r="D3341" s="17"/>
      <c r="E3341" s="17"/>
      <c r="F3341" s="17"/>
      <c r="G3341" s="50"/>
      <c r="H3341" s="32"/>
      <c r="I3341" s="13"/>
      <c r="J3341" s="50"/>
      <c r="K3341" s="50"/>
      <c r="M3341" s="50"/>
    </row>
    <row r="3342" spans="1:13" x14ac:dyDescent="0.35">
      <c r="A3342" s="48"/>
      <c r="B3342" s="17"/>
      <c r="C3342" s="17"/>
      <c r="D3342" s="17"/>
      <c r="E3342" s="17"/>
      <c r="F3342" s="17"/>
      <c r="G3342" s="50"/>
      <c r="H3342" s="32"/>
      <c r="I3342" s="13"/>
      <c r="J3342" s="50"/>
      <c r="K3342" s="50"/>
      <c r="M3342" s="50"/>
    </row>
    <row r="3343" spans="1:13" x14ac:dyDescent="0.35">
      <c r="A3343" s="48"/>
      <c r="B3343" s="17"/>
      <c r="C3343" s="17"/>
      <c r="D3343" s="17"/>
      <c r="E3343" s="17"/>
      <c r="F3343" s="17"/>
      <c r="G3343" s="50"/>
      <c r="H3343" s="32"/>
      <c r="I3343" s="13"/>
      <c r="J3343" s="50"/>
      <c r="K3343" s="50"/>
      <c r="M3343" s="50"/>
    </row>
    <row r="3344" spans="1:13" x14ac:dyDescent="0.35">
      <c r="A3344" s="48"/>
      <c r="B3344" s="17"/>
      <c r="C3344" s="17"/>
      <c r="D3344" s="17"/>
      <c r="E3344" s="17"/>
      <c r="F3344" s="17"/>
      <c r="G3344" s="50"/>
      <c r="H3344" s="32"/>
      <c r="I3344" s="13"/>
      <c r="J3344" s="50"/>
      <c r="K3344" s="50"/>
      <c r="M3344" s="50"/>
    </row>
    <row r="3345" spans="1:13" x14ac:dyDescent="0.35">
      <c r="A3345" s="48"/>
      <c r="B3345" s="17"/>
      <c r="C3345" s="17"/>
      <c r="D3345" s="17"/>
      <c r="E3345" s="17"/>
      <c r="F3345" s="17"/>
      <c r="G3345" s="50"/>
      <c r="H3345" s="32"/>
      <c r="I3345" s="13"/>
      <c r="J3345" s="50"/>
      <c r="K3345" s="50"/>
      <c r="M3345" s="50"/>
    </row>
    <row r="3346" spans="1:13" x14ac:dyDescent="0.35">
      <c r="A3346" s="48"/>
      <c r="B3346" s="17"/>
      <c r="C3346" s="17"/>
      <c r="D3346" s="17"/>
      <c r="E3346" s="17"/>
      <c r="F3346" s="17"/>
      <c r="G3346" s="50"/>
      <c r="H3346" s="32"/>
      <c r="I3346" s="13"/>
      <c r="J3346" s="50"/>
      <c r="K3346" s="50"/>
      <c r="M3346" s="50"/>
    </row>
    <row r="3347" spans="1:13" x14ac:dyDescent="0.35">
      <c r="A3347" s="48"/>
      <c r="B3347" s="17"/>
      <c r="C3347" s="17"/>
      <c r="D3347" s="17"/>
      <c r="E3347" s="17"/>
      <c r="F3347" s="17"/>
      <c r="G3347" s="50"/>
      <c r="H3347" s="32"/>
      <c r="I3347" s="13"/>
      <c r="J3347" s="50"/>
      <c r="K3347" s="50"/>
      <c r="M3347" s="50"/>
    </row>
    <row r="3348" spans="1:13" x14ac:dyDescent="0.35">
      <c r="A3348" s="48"/>
      <c r="B3348" s="17"/>
      <c r="C3348" s="17"/>
      <c r="D3348" s="17"/>
      <c r="E3348" s="17"/>
      <c r="F3348" s="17"/>
      <c r="G3348" s="50"/>
      <c r="H3348" s="32"/>
      <c r="I3348" s="13"/>
      <c r="J3348" s="50"/>
      <c r="K3348" s="50"/>
      <c r="M3348" s="50"/>
    </row>
    <row r="3349" spans="1:13" x14ac:dyDescent="0.35">
      <c r="A3349" s="48"/>
      <c r="B3349" s="17"/>
      <c r="C3349" s="17"/>
      <c r="D3349" s="17"/>
      <c r="E3349" s="17"/>
      <c r="F3349" s="17"/>
      <c r="G3349" s="50"/>
      <c r="H3349" s="32"/>
      <c r="I3349" s="13"/>
      <c r="J3349" s="50"/>
      <c r="K3349" s="50"/>
      <c r="M3349" s="50"/>
    </row>
    <row r="3350" spans="1:13" x14ac:dyDescent="0.35">
      <c r="A3350" s="48"/>
      <c r="B3350" s="17"/>
      <c r="C3350" s="17"/>
      <c r="D3350" s="17"/>
      <c r="E3350" s="17"/>
      <c r="F3350" s="17"/>
      <c r="G3350" s="50"/>
      <c r="H3350" s="32"/>
      <c r="I3350" s="13"/>
      <c r="J3350" s="50"/>
      <c r="K3350" s="50"/>
      <c r="M3350" s="50"/>
    </row>
    <row r="3351" spans="1:13" x14ac:dyDescent="0.35">
      <c r="A3351" s="48"/>
      <c r="B3351" s="17"/>
      <c r="C3351" s="17"/>
      <c r="D3351" s="17"/>
      <c r="E3351" s="17"/>
      <c r="F3351" s="17"/>
      <c r="G3351" s="50"/>
      <c r="H3351" s="32"/>
      <c r="I3351" s="13"/>
      <c r="J3351" s="50"/>
      <c r="K3351" s="50"/>
      <c r="M3351" s="50"/>
    </row>
    <row r="3352" spans="1:13" x14ac:dyDescent="0.35">
      <c r="A3352" s="48"/>
      <c r="B3352" s="17"/>
      <c r="C3352" s="17"/>
      <c r="D3352" s="17"/>
      <c r="E3352" s="17"/>
      <c r="F3352" s="17"/>
      <c r="G3352" s="50"/>
      <c r="H3352" s="32"/>
      <c r="I3352" s="13"/>
      <c r="J3352" s="50"/>
      <c r="K3352" s="50"/>
      <c r="M3352" s="50"/>
    </row>
    <row r="3353" spans="1:13" x14ac:dyDescent="0.35">
      <c r="A3353" s="48"/>
      <c r="B3353" s="17"/>
      <c r="C3353" s="17"/>
      <c r="D3353" s="17"/>
      <c r="E3353" s="17"/>
      <c r="F3353" s="17"/>
      <c r="G3353" s="50"/>
      <c r="H3353" s="32"/>
      <c r="I3353" s="13"/>
      <c r="J3353" s="50"/>
      <c r="K3353" s="50"/>
      <c r="M3353" s="50"/>
    </row>
    <row r="3354" spans="1:13" x14ac:dyDescent="0.35">
      <c r="A3354" s="48"/>
      <c r="B3354" s="17"/>
      <c r="C3354" s="17"/>
      <c r="D3354" s="17"/>
      <c r="E3354" s="17"/>
      <c r="F3354" s="17"/>
      <c r="G3354" s="50"/>
      <c r="H3354" s="32"/>
      <c r="I3354" s="13"/>
      <c r="J3354" s="50"/>
      <c r="K3354" s="50"/>
      <c r="M3354" s="50"/>
    </row>
    <row r="3355" spans="1:13" x14ac:dyDescent="0.35">
      <c r="A3355" s="48"/>
      <c r="B3355" s="17"/>
      <c r="C3355" s="17"/>
      <c r="D3355" s="17"/>
      <c r="E3355" s="17"/>
      <c r="F3355" s="17"/>
      <c r="G3355" s="50"/>
      <c r="H3355" s="32"/>
      <c r="I3355" s="13"/>
      <c r="J3355" s="50"/>
      <c r="K3355" s="50"/>
      <c r="M3355" s="50"/>
    </row>
    <row r="3356" spans="1:13" x14ac:dyDescent="0.35">
      <c r="A3356" s="48"/>
      <c r="B3356" s="17"/>
      <c r="C3356" s="17"/>
      <c r="D3356" s="17"/>
      <c r="E3356" s="17"/>
      <c r="F3356" s="17"/>
      <c r="G3356" s="50"/>
      <c r="H3356" s="32"/>
      <c r="I3356" s="13"/>
      <c r="J3356" s="50"/>
      <c r="K3356" s="50"/>
      <c r="M3356" s="50"/>
    </row>
    <row r="3357" spans="1:13" x14ac:dyDescent="0.35">
      <c r="A3357" s="48"/>
      <c r="B3357" s="17"/>
      <c r="C3357" s="17"/>
      <c r="D3357" s="17"/>
      <c r="E3357" s="17"/>
      <c r="F3357" s="17"/>
      <c r="G3357" s="50"/>
      <c r="H3357" s="32"/>
      <c r="I3357" s="13"/>
      <c r="J3357" s="50"/>
      <c r="K3357" s="50"/>
      <c r="M3357" s="50"/>
    </row>
    <row r="3358" spans="1:13" x14ac:dyDescent="0.35">
      <c r="A3358" s="48"/>
      <c r="B3358" s="17"/>
      <c r="C3358" s="17"/>
      <c r="D3358" s="17"/>
      <c r="E3358" s="17"/>
      <c r="F3358" s="17"/>
      <c r="G3358" s="50"/>
      <c r="H3358" s="32"/>
      <c r="I3358" s="13"/>
      <c r="J3358" s="50"/>
      <c r="K3358" s="50"/>
      <c r="M3358" s="50"/>
    </row>
    <row r="3359" spans="1:13" x14ac:dyDescent="0.35">
      <c r="A3359" s="48"/>
      <c r="B3359" s="17"/>
      <c r="C3359" s="17"/>
      <c r="D3359" s="17"/>
      <c r="E3359" s="17"/>
      <c r="F3359" s="17"/>
      <c r="G3359" s="50"/>
      <c r="H3359" s="32"/>
      <c r="I3359" s="13"/>
      <c r="J3359" s="50"/>
      <c r="K3359" s="50"/>
      <c r="M3359" s="50"/>
    </row>
    <row r="3360" spans="1:13" x14ac:dyDescent="0.35">
      <c r="A3360" s="48"/>
      <c r="B3360" s="17"/>
      <c r="C3360" s="17"/>
      <c r="D3360" s="17"/>
      <c r="E3360" s="17"/>
      <c r="F3360" s="17"/>
      <c r="G3360" s="50"/>
      <c r="H3360" s="32"/>
      <c r="I3360" s="13"/>
      <c r="J3360" s="50"/>
      <c r="K3360" s="50"/>
      <c r="M3360" s="50"/>
    </row>
    <row r="3361" spans="1:13" x14ac:dyDescent="0.35">
      <c r="A3361" s="48"/>
      <c r="B3361" s="17"/>
      <c r="C3361" s="17"/>
      <c r="D3361" s="17"/>
      <c r="E3361" s="17"/>
      <c r="F3361" s="17"/>
      <c r="G3361" s="50"/>
      <c r="H3361" s="32"/>
      <c r="I3361" s="13"/>
      <c r="J3361" s="50"/>
      <c r="K3361" s="50"/>
      <c r="M3361" s="50"/>
    </row>
    <row r="3362" spans="1:13" x14ac:dyDescent="0.35">
      <c r="A3362" s="48"/>
      <c r="B3362" s="17"/>
      <c r="C3362" s="17"/>
      <c r="D3362" s="17"/>
      <c r="E3362" s="17"/>
      <c r="F3362" s="17"/>
      <c r="G3362" s="50"/>
      <c r="H3362" s="32"/>
      <c r="I3362" s="13"/>
      <c r="J3362" s="50"/>
      <c r="K3362" s="50"/>
      <c r="M3362" s="50"/>
    </row>
    <row r="3363" spans="1:13" x14ac:dyDescent="0.35">
      <c r="A3363" s="48"/>
      <c r="B3363" s="17"/>
      <c r="C3363" s="17"/>
      <c r="D3363" s="17"/>
      <c r="E3363" s="17"/>
      <c r="F3363" s="17"/>
      <c r="G3363" s="50"/>
      <c r="H3363" s="32"/>
      <c r="I3363" s="13"/>
      <c r="J3363" s="50"/>
      <c r="K3363" s="50"/>
      <c r="M3363" s="50"/>
    </row>
    <row r="3364" spans="1:13" x14ac:dyDescent="0.35">
      <c r="A3364" s="48"/>
      <c r="B3364" s="17"/>
      <c r="C3364" s="17"/>
      <c r="D3364" s="17"/>
      <c r="E3364" s="17"/>
      <c r="F3364" s="17"/>
      <c r="G3364" s="50"/>
      <c r="H3364" s="32"/>
      <c r="I3364" s="13"/>
      <c r="J3364" s="50"/>
      <c r="K3364" s="50"/>
      <c r="M3364" s="50"/>
    </row>
    <row r="3365" spans="1:13" x14ac:dyDescent="0.35">
      <c r="A3365" s="48"/>
      <c r="B3365" s="17"/>
      <c r="C3365" s="17"/>
      <c r="D3365" s="17"/>
      <c r="E3365" s="17"/>
      <c r="F3365" s="17"/>
      <c r="G3365" s="50"/>
      <c r="H3365" s="32"/>
      <c r="I3365" s="13"/>
      <c r="J3365" s="50"/>
      <c r="K3365" s="50"/>
      <c r="M3365" s="50"/>
    </row>
    <row r="3366" spans="1:13" x14ac:dyDescent="0.35">
      <c r="A3366" s="48"/>
      <c r="B3366" s="17"/>
      <c r="C3366" s="17"/>
      <c r="D3366" s="17"/>
      <c r="E3366" s="17"/>
      <c r="F3366" s="17"/>
      <c r="G3366" s="50"/>
      <c r="H3366" s="32"/>
      <c r="I3366" s="13"/>
      <c r="J3366" s="50"/>
      <c r="K3366" s="50"/>
      <c r="M3366" s="50"/>
    </row>
    <row r="3367" spans="1:13" x14ac:dyDescent="0.35">
      <c r="A3367" s="48"/>
      <c r="B3367" s="17"/>
      <c r="C3367" s="17"/>
      <c r="D3367" s="17"/>
      <c r="E3367" s="17"/>
      <c r="F3367" s="17"/>
      <c r="G3367" s="50"/>
      <c r="H3367" s="32"/>
      <c r="I3367" s="13"/>
      <c r="J3367" s="50"/>
      <c r="K3367" s="50"/>
      <c r="M3367" s="50"/>
    </row>
    <row r="3368" spans="1:13" x14ac:dyDescent="0.35">
      <c r="A3368" s="48"/>
      <c r="B3368" s="17"/>
      <c r="C3368" s="17"/>
      <c r="D3368" s="17"/>
      <c r="E3368" s="17"/>
      <c r="F3368" s="17"/>
      <c r="G3368" s="50"/>
      <c r="H3368" s="32"/>
      <c r="I3368" s="13"/>
      <c r="J3368" s="50"/>
      <c r="K3368" s="50"/>
      <c r="M3368" s="50"/>
    </row>
    <row r="3369" spans="1:13" x14ac:dyDescent="0.35">
      <c r="A3369" s="48"/>
      <c r="B3369" s="17"/>
      <c r="C3369" s="17"/>
      <c r="D3369" s="17"/>
      <c r="E3369" s="17"/>
      <c r="F3369" s="17"/>
      <c r="G3369" s="50"/>
      <c r="H3369" s="32"/>
      <c r="I3369" s="13"/>
      <c r="J3369" s="50"/>
      <c r="K3369" s="50"/>
      <c r="M3369" s="50"/>
    </row>
    <row r="3370" spans="1:13" x14ac:dyDescent="0.35">
      <c r="A3370" s="48"/>
      <c r="B3370" s="17"/>
      <c r="C3370" s="17"/>
      <c r="D3370" s="17"/>
      <c r="E3370" s="17"/>
      <c r="F3370" s="17"/>
      <c r="G3370" s="50"/>
      <c r="H3370" s="32"/>
      <c r="I3370" s="13"/>
      <c r="J3370" s="50"/>
      <c r="K3370" s="50"/>
      <c r="M3370" s="50"/>
    </row>
    <row r="3371" spans="1:13" x14ac:dyDescent="0.35">
      <c r="A3371" s="48"/>
      <c r="B3371" s="17"/>
      <c r="C3371" s="17"/>
      <c r="D3371" s="17"/>
      <c r="E3371" s="17"/>
      <c r="F3371" s="17"/>
      <c r="G3371" s="50"/>
      <c r="H3371" s="32"/>
      <c r="I3371" s="13"/>
      <c r="J3371" s="50"/>
      <c r="K3371" s="50"/>
      <c r="M3371" s="50"/>
    </row>
    <row r="3372" spans="1:13" x14ac:dyDescent="0.35">
      <c r="A3372" s="48"/>
      <c r="B3372" s="17"/>
      <c r="C3372" s="17"/>
      <c r="D3372" s="17"/>
      <c r="E3372" s="17"/>
      <c r="F3372" s="17"/>
      <c r="G3372" s="50"/>
      <c r="H3372" s="32"/>
      <c r="I3372" s="13"/>
      <c r="J3372" s="50"/>
      <c r="K3372" s="50"/>
      <c r="M3372" s="50"/>
    </row>
    <row r="3373" spans="1:13" x14ac:dyDescent="0.35">
      <c r="A3373" s="48"/>
      <c r="B3373" s="17"/>
      <c r="C3373" s="17"/>
      <c r="D3373" s="17"/>
      <c r="E3373" s="17"/>
      <c r="F3373" s="17"/>
      <c r="G3373" s="50"/>
      <c r="H3373" s="32"/>
      <c r="I3373" s="13"/>
      <c r="J3373" s="50"/>
      <c r="K3373" s="50"/>
      <c r="M3373" s="50"/>
    </row>
    <row r="3374" spans="1:13" x14ac:dyDescent="0.35">
      <c r="A3374" s="48"/>
      <c r="B3374" s="17"/>
      <c r="C3374" s="17"/>
      <c r="D3374" s="17"/>
      <c r="E3374" s="17"/>
      <c r="F3374" s="17"/>
      <c r="G3374" s="50"/>
      <c r="H3374" s="32"/>
      <c r="I3374" s="13"/>
      <c r="J3374" s="50"/>
      <c r="K3374" s="50"/>
      <c r="M3374" s="50"/>
    </row>
    <row r="3375" spans="1:13" x14ac:dyDescent="0.35">
      <c r="A3375" s="48"/>
      <c r="B3375" s="17"/>
      <c r="C3375" s="17"/>
      <c r="D3375" s="17"/>
      <c r="E3375" s="17"/>
      <c r="F3375" s="17"/>
      <c r="G3375" s="50"/>
      <c r="H3375" s="32"/>
      <c r="I3375" s="13"/>
      <c r="J3375" s="50"/>
      <c r="K3375" s="50"/>
      <c r="M3375" s="50"/>
    </row>
    <row r="3376" spans="1:13" x14ac:dyDescent="0.35">
      <c r="A3376" s="48"/>
      <c r="B3376" s="17"/>
      <c r="C3376" s="17"/>
      <c r="D3376" s="17"/>
      <c r="E3376" s="17"/>
      <c r="F3376" s="17"/>
      <c r="G3376" s="50"/>
      <c r="H3376" s="32"/>
      <c r="I3376" s="13"/>
      <c r="J3376" s="50"/>
      <c r="K3376" s="50"/>
      <c r="M3376" s="50"/>
    </row>
    <row r="3377" spans="1:13" x14ac:dyDescent="0.35">
      <c r="A3377" s="48"/>
      <c r="B3377" s="17"/>
      <c r="C3377" s="17"/>
      <c r="D3377" s="17"/>
      <c r="E3377" s="17"/>
      <c r="F3377" s="17"/>
      <c r="G3377" s="50"/>
      <c r="H3377" s="32"/>
      <c r="I3377" s="13"/>
      <c r="J3377" s="50"/>
      <c r="K3377" s="50"/>
      <c r="M3377" s="50"/>
    </row>
    <row r="3378" spans="1:13" x14ac:dyDescent="0.35">
      <c r="A3378" s="48"/>
      <c r="B3378" s="17"/>
      <c r="C3378" s="17"/>
      <c r="D3378" s="17"/>
      <c r="E3378" s="17"/>
      <c r="F3378" s="17"/>
      <c r="G3378" s="50"/>
      <c r="H3378" s="32"/>
      <c r="I3378" s="13"/>
      <c r="J3378" s="50"/>
      <c r="K3378" s="50"/>
      <c r="M3378" s="50"/>
    </row>
    <row r="3379" spans="1:13" x14ac:dyDescent="0.35">
      <c r="A3379" s="48"/>
      <c r="B3379" s="17"/>
      <c r="C3379" s="17"/>
      <c r="D3379" s="17"/>
      <c r="E3379" s="17"/>
      <c r="F3379" s="17"/>
      <c r="G3379" s="50"/>
      <c r="H3379" s="32"/>
      <c r="I3379" s="13"/>
      <c r="J3379" s="50"/>
      <c r="K3379" s="50"/>
      <c r="M3379" s="50"/>
    </row>
    <row r="3380" spans="1:13" x14ac:dyDescent="0.35">
      <c r="A3380" s="48"/>
      <c r="B3380" s="17"/>
      <c r="C3380" s="17"/>
      <c r="D3380" s="17"/>
      <c r="E3380" s="17"/>
      <c r="F3380" s="17"/>
      <c r="G3380" s="50"/>
      <c r="H3380" s="32"/>
      <c r="I3380" s="13"/>
      <c r="J3380" s="50"/>
      <c r="K3380" s="50"/>
      <c r="M3380" s="50"/>
    </row>
    <row r="3381" spans="1:13" x14ac:dyDescent="0.35">
      <c r="A3381" s="48"/>
      <c r="B3381" s="17"/>
      <c r="C3381" s="17"/>
      <c r="D3381" s="17"/>
      <c r="E3381" s="17"/>
      <c r="F3381" s="17"/>
      <c r="G3381" s="50"/>
      <c r="H3381" s="32"/>
      <c r="I3381" s="13"/>
      <c r="J3381" s="50"/>
      <c r="K3381" s="50"/>
      <c r="M3381" s="50"/>
    </row>
    <row r="3382" spans="1:13" x14ac:dyDescent="0.35">
      <c r="A3382" s="48"/>
      <c r="B3382" s="17"/>
      <c r="C3382" s="17"/>
      <c r="D3382" s="17"/>
      <c r="E3382" s="17"/>
      <c r="F3382" s="17"/>
      <c r="G3382" s="50"/>
      <c r="H3382" s="32"/>
      <c r="I3382" s="13"/>
      <c r="J3382" s="50"/>
      <c r="K3382" s="50"/>
      <c r="M3382" s="50"/>
    </row>
    <row r="3383" spans="1:13" x14ac:dyDescent="0.35">
      <c r="A3383" s="48"/>
      <c r="B3383" s="17"/>
      <c r="C3383" s="17"/>
      <c r="D3383" s="17"/>
      <c r="E3383" s="17"/>
      <c r="F3383" s="17"/>
      <c r="G3383" s="50"/>
      <c r="H3383" s="32"/>
      <c r="I3383" s="13"/>
      <c r="J3383" s="50"/>
      <c r="K3383" s="50"/>
      <c r="M3383" s="50"/>
    </row>
    <row r="3384" spans="1:13" x14ac:dyDescent="0.35">
      <c r="A3384" s="48"/>
      <c r="B3384" s="17"/>
      <c r="C3384" s="17"/>
      <c r="D3384" s="17"/>
      <c r="E3384" s="17"/>
      <c r="F3384" s="17"/>
      <c r="G3384" s="50"/>
      <c r="H3384" s="32"/>
      <c r="I3384" s="13"/>
      <c r="J3384" s="50"/>
      <c r="K3384" s="50"/>
      <c r="M3384" s="50"/>
    </row>
    <row r="3385" spans="1:13" x14ac:dyDescent="0.35">
      <c r="A3385" s="48"/>
      <c r="B3385" s="17"/>
      <c r="C3385" s="17"/>
      <c r="D3385" s="17"/>
      <c r="E3385" s="17"/>
      <c r="F3385" s="17"/>
      <c r="G3385" s="50"/>
      <c r="H3385" s="32"/>
      <c r="I3385" s="13"/>
      <c r="J3385" s="50"/>
      <c r="K3385" s="50"/>
      <c r="M3385" s="50"/>
    </row>
    <row r="3386" spans="1:13" x14ac:dyDescent="0.35">
      <c r="A3386" s="48"/>
      <c r="B3386" s="17"/>
      <c r="C3386" s="17"/>
      <c r="D3386" s="17"/>
      <c r="E3386" s="17"/>
      <c r="F3386" s="17"/>
      <c r="G3386" s="50"/>
      <c r="H3386" s="32"/>
      <c r="I3386" s="13"/>
      <c r="J3386" s="50"/>
      <c r="K3386" s="50"/>
      <c r="M3386" s="50"/>
    </row>
    <row r="3387" spans="1:13" x14ac:dyDescent="0.35">
      <c r="A3387" s="48"/>
      <c r="B3387" s="17"/>
      <c r="C3387" s="17"/>
      <c r="D3387" s="17"/>
      <c r="E3387" s="17"/>
      <c r="F3387" s="17"/>
      <c r="G3387" s="50"/>
      <c r="H3387" s="32"/>
      <c r="I3387" s="13"/>
      <c r="J3387" s="50"/>
      <c r="K3387" s="50"/>
      <c r="M3387" s="50"/>
    </row>
    <row r="3388" spans="1:13" x14ac:dyDescent="0.35">
      <c r="A3388" s="48"/>
      <c r="B3388" s="17"/>
      <c r="C3388" s="17"/>
      <c r="D3388" s="17"/>
      <c r="E3388" s="17"/>
      <c r="F3388" s="17"/>
      <c r="G3388" s="50"/>
      <c r="H3388" s="32"/>
      <c r="I3388" s="13"/>
      <c r="J3388" s="50"/>
      <c r="K3388" s="50"/>
      <c r="M3388" s="50"/>
    </row>
    <row r="3389" spans="1:13" x14ac:dyDescent="0.35">
      <c r="A3389" s="48"/>
      <c r="B3389" s="17"/>
      <c r="C3389" s="17"/>
      <c r="D3389" s="17"/>
      <c r="E3389" s="17"/>
      <c r="F3389" s="17"/>
      <c r="G3389" s="50"/>
      <c r="H3389" s="32"/>
      <c r="I3389" s="13"/>
      <c r="J3389" s="50"/>
      <c r="K3389" s="50"/>
      <c r="M3389" s="50"/>
    </row>
    <row r="3390" spans="1:13" x14ac:dyDescent="0.35">
      <c r="A3390" s="48"/>
      <c r="B3390" s="17"/>
      <c r="C3390" s="17"/>
      <c r="D3390" s="17"/>
      <c r="E3390" s="17"/>
      <c r="F3390" s="17"/>
      <c r="G3390" s="50"/>
      <c r="H3390" s="32"/>
      <c r="I3390" s="13"/>
      <c r="J3390" s="50"/>
      <c r="K3390" s="50"/>
      <c r="M3390" s="50"/>
    </row>
    <row r="3391" spans="1:13" x14ac:dyDescent="0.35">
      <c r="A3391" s="48"/>
      <c r="B3391" s="17"/>
      <c r="C3391" s="17"/>
      <c r="D3391" s="17"/>
      <c r="E3391" s="17"/>
      <c r="F3391" s="17"/>
      <c r="G3391" s="50"/>
      <c r="H3391" s="32"/>
      <c r="I3391" s="13"/>
      <c r="J3391" s="50"/>
      <c r="K3391" s="50"/>
      <c r="M3391" s="50"/>
    </row>
    <row r="3392" spans="1:13" x14ac:dyDescent="0.35">
      <c r="A3392" s="48"/>
      <c r="B3392" s="17"/>
      <c r="C3392" s="17"/>
      <c r="D3392" s="17"/>
      <c r="E3392" s="17"/>
      <c r="F3392" s="17"/>
      <c r="G3392" s="50"/>
      <c r="H3392" s="32"/>
      <c r="I3392" s="13"/>
      <c r="J3392" s="50"/>
      <c r="K3392" s="50"/>
      <c r="M3392" s="50"/>
    </row>
    <row r="3393" spans="1:13" x14ac:dyDescent="0.35">
      <c r="A3393" s="48"/>
      <c r="B3393" s="17"/>
      <c r="C3393" s="17"/>
      <c r="D3393" s="17"/>
      <c r="E3393" s="17"/>
      <c r="F3393" s="17"/>
      <c r="G3393" s="50"/>
      <c r="H3393" s="32"/>
      <c r="I3393" s="13"/>
      <c r="J3393" s="50"/>
      <c r="K3393" s="50"/>
      <c r="M3393" s="50"/>
    </row>
    <row r="3394" spans="1:13" x14ac:dyDescent="0.35">
      <c r="A3394" s="48"/>
      <c r="B3394" s="17"/>
      <c r="C3394" s="17"/>
      <c r="D3394" s="17"/>
      <c r="E3394" s="17"/>
      <c r="F3394" s="17"/>
      <c r="G3394" s="50"/>
      <c r="H3394" s="32"/>
      <c r="I3394" s="13"/>
      <c r="J3394" s="50"/>
      <c r="K3394" s="50"/>
      <c r="M3394" s="50"/>
    </row>
    <row r="3395" spans="1:13" x14ac:dyDescent="0.35">
      <c r="A3395" s="48"/>
      <c r="B3395" s="17"/>
      <c r="C3395" s="17"/>
      <c r="D3395" s="17"/>
      <c r="E3395" s="17"/>
      <c r="F3395" s="17"/>
      <c r="G3395" s="50"/>
      <c r="H3395" s="32"/>
      <c r="I3395" s="13"/>
      <c r="J3395" s="50"/>
      <c r="K3395" s="50"/>
      <c r="M3395" s="50"/>
    </row>
    <row r="3396" spans="1:13" x14ac:dyDescent="0.35">
      <c r="A3396" s="48"/>
      <c r="B3396" s="17"/>
      <c r="C3396" s="17"/>
      <c r="D3396" s="17"/>
      <c r="E3396" s="17"/>
      <c r="F3396" s="17"/>
      <c r="G3396" s="50"/>
      <c r="H3396" s="32"/>
      <c r="I3396" s="13"/>
      <c r="J3396" s="50"/>
      <c r="K3396" s="50"/>
      <c r="M3396" s="50"/>
    </row>
    <row r="3397" spans="1:13" x14ac:dyDescent="0.35">
      <c r="A3397" s="48"/>
      <c r="B3397" s="17"/>
      <c r="C3397" s="17"/>
      <c r="D3397" s="17"/>
      <c r="E3397" s="17"/>
      <c r="F3397" s="17"/>
      <c r="G3397" s="50"/>
      <c r="H3397" s="32"/>
      <c r="I3397" s="13"/>
      <c r="J3397" s="50"/>
      <c r="K3397" s="50"/>
      <c r="M3397" s="50"/>
    </row>
    <row r="3398" spans="1:13" x14ac:dyDescent="0.35">
      <c r="A3398" s="48"/>
      <c r="B3398" s="17"/>
      <c r="C3398" s="17"/>
      <c r="D3398" s="17"/>
      <c r="E3398" s="17"/>
      <c r="F3398" s="17"/>
      <c r="G3398" s="50"/>
      <c r="H3398" s="32"/>
      <c r="I3398" s="13"/>
      <c r="J3398" s="50"/>
      <c r="K3398" s="50"/>
      <c r="M3398" s="50"/>
    </row>
    <row r="3399" spans="1:13" x14ac:dyDescent="0.35">
      <c r="A3399" s="48"/>
      <c r="B3399" s="17"/>
      <c r="C3399" s="17"/>
      <c r="D3399" s="17"/>
      <c r="E3399" s="17"/>
      <c r="F3399" s="17"/>
      <c r="G3399" s="50"/>
      <c r="H3399" s="32"/>
      <c r="I3399" s="13"/>
      <c r="J3399" s="50"/>
      <c r="K3399" s="50"/>
      <c r="M3399" s="50"/>
    </row>
    <row r="3400" spans="1:13" x14ac:dyDescent="0.35">
      <c r="A3400" s="48"/>
      <c r="B3400" s="17"/>
      <c r="C3400" s="17"/>
      <c r="D3400" s="17"/>
      <c r="E3400" s="17"/>
      <c r="F3400" s="17"/>
      <c r="G3400" s="50"/>
      <c r="H3400" s="32"/>
      <c r="I3400" s="13"/>
      <c r="J3400" s="50"/>
      <c r="K3400" s="50"/>
      <c r="M3400" s="50"/>
    </row>
    <row r="3401" spans="1:13" x14ac:dyDescent="0.35">
      <c r="A3401" s="48"/>
      <c r="B3401" s="17"/>
      <c r="C3401" s="17"/>
      <c r="D3401" s="17"/>
      <c r="E3401" s="17"/>
      <c r="F3401" s="17"/>
      <c r="G3401" s="50"/>
      <c r="H3401" s="32"/>
      <c r="I3401" s="13"/>
      <c r="J3401" s="50"/>
      <c r="K3401" s="50"/>
      <c r="M3401" s="50"/>
    </row>
    <row r="3402" spans="1:13" x14ac:dyDescent="0.35">
      <c r="A3402" s="48"/>
      <c r="B3402" s="17"/>
      <c r="C3402" s="17"/>
      <c r="D3402" s="17"/>
      <c r="E3402" s="17"/>
      <c r="F3402" s="17"/>
      <c r="G3402" s="50"/>
      <c r="H3402" s="32"/>
      <c r="I3402" s="13"/>
      <c r="J3402" s="50"/>
      <c r="K3402" s="50"/>
      <c r="M3402" s="50"/>
    </row>
    <row r="3403" spans="1:13" x14ac:dyDescent="0.35">
      <c r="A3403" s="48"/>
      <c r="B3403" s="17"/>
      <c r="C3403" s="17"/>
      <c r="D3403" s="17"/>
      <c r="E3403" s="17"/>
      <c r="F3403" s="17"/>
      <c r="G3403" s="50"/>
      <c r="H3403" s="32"/>
      <c r="I3403" s="13"/>
      <c r="J3403" s="50"/>
      <c r="K3403" s="50"/>
      <c r="M3403" s="50"/>
    </row>
    <row r="3404" spans="1:13" x14ac:dyDescent="0.35">
      <c r="A3404" s="48"/>
      <c r="B3404" s="17"/>
      <c r="C3404" s="17"/>
      <c r="D3404" s="17"/>
      <c r="E3404" s="17"/>
      <c r="F3404" s="17"/>
      <c r="G3404" s="50"/>
      <c r="H3404" s="32"/>
      <c r="I3404" s="13"/>
      <c r="J3404" s="50"/>
      <c r="K3404" s="50"/>
      <c r="M3404" s="50"/>
    </row>
    <row r="3405" spans="1:13" x14ac:dyDescent="0.35">
      <c r="A3405" s="48"/>
      <c r="B3405" s="17"/>
      <c r="C3405" s="17"/>
      <c r="D3405" s="17"/>
      <c r="E3405" s="17"/>
      <c r="F3405" s="17"/>
      <c r="G3405" s="50"/>
      <c r="H3405" s="32"/>
      <c r="I3405" s="13"/>
      <c r="J3405" s="50"/>
      <c r="K3405" s="50"/>
      <c r="M3405" s="50"/>
    </row>
    <row r="3406" spans="1:13" x14ac:dyDescent="0.35">
      <c r="A3406" s="48"/>
      <c r="B3406" s="17"/>
      <c r="C3406" s="17"/>
      <c r="D3406" s="17"/>
      <c r="E3406" s="17"/>
      <c r="F3406" s="17"/>
      <c r="G3406" s="50"/>
      <c r="H3406" s="32"/>
      <c r="I3406" s="13"/>
      <c r="J3406" s="50"/>
      <c r="K3406" s="50"/>
      <c r="M3406" s="50"/>
    </row>
    <row r="3407" spans="1:13" x14ac:dyDescent="0.35">
      <c r="A3407" s="48"/>
      <c r="B3407" s="17"/>
      <c r="C3407" s="17"/>
      <c r="D3407" s="17"/>
      <c r="E3407" s="17"/>
      <c r="F3407" s="17"/>
      <c r="G3407" s="50"/>
      <c r="H3407" s="32"/>
      <c r="I3407" s="13"/>
      <c r="J3407" s="50"/>
      <c r="K3407" s="50"/>
      <c r="M3407" s="50"/>
    </row>
    <row r="3408" spans="1:13" x14ac:dyDescent="0.35">
      <c r="A3408" s="48"/>
      <c r="B3408" s="17"/>
      <c r="C3408" s="17"/>
      <c r="D3408" s="17"/>
      <c r="E3408" s="17"/>
      <c r="F3408" s="17"/>
      <c r="G3408" s="50"/>
      <c r="H3408" s="32"/>
      <c r="I3408" s="13"/>
      <c r="J3408" s="50"/>
      <c r="K3408" s="50"/>
      <c r="M3408" s="50"/>
    </row>
    <row r="3409" spans="1:13" x14ac:dyDescent="0.35">
      <c r="A3409" s="48"/>
      <c r="B3409" s="17"/>
      <c r="C3409" s="17"/>
      <c r="D3409" s="17"/>
      <c r="E3409" s="17"/>
      <c r="F3409" s="17"/>
      <c r="G3409" s="50"/>
      <c r="H3409" s="32"/>
      <c r="I3409" s="13"/>
      <c r="J3409" s="50"/>
      <c r="K3409" s="50"/>
      <c r="M3409" s="50"/>
    </row>
    <row r="3410" spans="1:13" x14ac:dyDescent="0.35">
      <c r="A3410" s="48"/>
      <c r="B3410" s="17"/>
      <c r="C3410" s="17"/>
      <c r="D3410" s="17"/>
      <c r="E3410" s="17"/>
      <c r="F3410" s="17"/>
      <c r="G3410" s="50"/>
      <c r="H3410" s="32"/>
      <c r="I3410" s="13"/>
      <c r="J3410" s="50"/>
      <c r="K3410" s="50"/>
      <c r="M3410" s="50"/>
    </row>
    <row r="3411" spans="1:13" x14ac:dyDescent="0.35">
      <c r="A3411" s="48"/>
      <c r="B3411" s="17"/>
      <c r="C3411" s="17"/>
      <c r="D3411" s="17"/>
      <c r="E3411" s="17"/>
      <c r="F3411" s="17"/>
      <c r="G3411" s="50"/>
      <c r="H3411" s="32"/>
      <c r="I3411" s="13"/>
      <c r="J3411" s="50"/>
      <c r="K3411" s="50"/>
      <c r="M3411" s="50"/>
    </row>
    <row r="3412" spans="1:13" x14ac:dyDescent="0.35">
      <c r="A3412" s="48"/>
      <c r="B3412" s="17"/>
      <c r="C3412" s="17"/>
      <c r="D3412" s="17"/>
      <c r="E3412" s="17"/>
      <c r="F3412" s="17"/>
      <c r="G3412" s="50"/>
      <c r="H3412" s="32"/>
      <c r="I3412" s="13"/>
      <c r="J3412" s="50"/>
      <c r="K3412" s="50"/>
      <c r="M3412" s="50"/>
    </row>
    <row r="3413" spans="1:13" x14ac:dyDescent="0.35">
      <c r="A3413" s="48"/>
      <c r="B3413" s="17"/>
      <c r="C3413" s="17"/>
      <c r="D3413" s="17"/>
      <c r="E3413" s="17"/>
      <c r="F3413" s="17"/>
      <c r="G3413" s="50"/>
      <c r="H3413" s="32"/>
      <c r="I3413" s="13"/>
      <c r="J3413" s="50"/>
      <c r="K3413" s="50"/>
      <c r="M3413" s="50"/>
    </row>
    <row r="3414" spans="1:13" x14ac:dyDescent="0.35">
      <c r="A3414" s="48"/>
      <c r="B3414" s="17"/>
      <c r="C3414" s="17"/>
      <c r="D3414" s="17"/>
      <c r="E3414" s="17"/>
      <c r="F3414" s="17"/>
      <c r="G3414" s="50"/>
      <c r="H3414" s="32"/>
      <c r="I3414" s="13"/>
      <c r="J3414" s="50"/>
      <c r="K3414" s="50"/>
      <c r="M3414" s="50"/>
    </row>
    <row r="3415" spans="1:13" x14ac:dyDescent="0.35">
      <c r="A3415" s="48"/>
      <c r="B3415" s="17"/>
      <c r="C3415" s="17"/>
      <c r="D3415" s="17"/>
      <c r="E3415" s="17"/>
      <c r="F3415" s="17"/>
      <c r="G3415" s="50"/>
      <c r="H3415" s="32"/>
      <c r="I3415" s="13"/>
      <c r="J3415" s="50"/>
      <c r="K3415" s="50"/>
      <c r="M3415" s="50"/>
    </row>
    <row r="3416" spans="1:13" x14ac:dyDescent="0.35">
      <c r="A3416" s="48"/>
      <c r="B3416" s="17"/>
      <c r="C3416" s="17"/>
      <c r="D3416" s="17"/>
      <c r="E3416" s="17"/>
      <c r="F3416" s="17"/>
      <c r="G3416" s="50"/>
      <c r="H3416" s="32"/>
      <c r="I3416" s="13"/>
      <c r="J3416" s="50"/>
      <c r="K3416" s="50"/>
      <c r="M3416" s="50"/>
    </row>
    <row r="3417" spans="1:13" x14ac:dyDescent="0.35">
      <c r="A3417" s="48"/>
      <c r="B3417" s="17"/>
      <c r="C3417" s="17"/>
      <c r="D3417" s="17"/>
      <c r="E3417" s="17"/>
      <c r="F3417" s="17"/>
      <c r="G3417" s="50"/>
      <c r="H3417" s="32"/>
      <c r="I3417" s="13"/>
      <c r="J3417" s="50"/>
      <c r="K3417" s="50"/>
      <c r="M3417" s="50"/>
    </row>
    <row r="3418" spans="1:13" x14ac:dyDescent="0.35">
      <c r="A3418" s="48"/>
      <c r="B3418" s="17"/>
      <c r="C3418" s="17"/>
      <c r="D3418" s="17"/>
      <c r="E3418" s="17"/>
      <c r="F3418" s="17"/>
      <c r="G3418" s="50"/>
      <c r="H3418" s="32"/>
      <c r="I3418" s="13"/>
      <c r="J3418" s="50"/>
      <c r="K3418" s="50"/>
      <c r="M3418" s="50"/>
    </row>
    <row r="3419" spans="1:13" x14ac:dyDescent="0.35">
      <c r="A3419" s="48"/>
      <c r="B3419" s="17"/>
      <c r="C3419" s="17"/>
      <c r="D3419" s="17"/>
      <c r="E3419" s="17"/>
      <c r="F3419" s="17"/>
      <c r="G3419" s="50"/>
      <c r="H3419" s="32"/>
      <c r="I3419" s="13"/>
      <c r="J3419" s="50"/>
      <c r="K3419" s="50"/>
      <c r="M3419" s="50"/>
    </row>
    <row r="3420" spans="1:13" x14ac:dyDescent="0.35">
      <c r="A3420" s="48"/>
      <c r="B3420" s="17"/>
      <c r="C3420" s="17"/>
      <c r="D3420" s="17"/>
      <c r="E3420" s="17"/>
      <c r="F3420" s="17"/>
      <c r="G3420" s="50"/>
      <c r="H3420" s="32"/>
      <c r="I3420" s="13"/>
      <c r="J3420" s="50"/>
      <c r="K3420" s="50"/>
      <c r="M3420" s="50"/>
    </row>
    <row r="3421" spans="1:13" x14ac:dyDescent="0.35">
      <c r="A3421" s="48"/>
      <c r="B3421" s="17"/>
      <c r="C3421" s="17"/>
      <c r="D3421" s="17"/>
      <c r="E3421" s="17"/>
      <c r="F3421" s="17"/>
      <c r="G3421" s="50"/>
      <c r="H3421" s="32"/>
      <c r="I3421" s="13"/>
      <c r="J3421" s="50"/>
      <c r="K3421" s="50"/>
      <c r="M3421" s="50"/>
    </row>
    <row r="3422" spans="1:13" x14ac:dyDescent="0.35">
      <c r="A3422" s="48"/>
      <c r="B3422" s="17"/>
      <c r="C3422" s="17"/>
      <c r="D3422" s="17"/>
      <c r="E3422" s="17"/>
      <c r="F3422" s="17"/>
      <c r="G3422" s="50"/>
      <c r="H3422" s="32"/>
      <c r="I3422" s="13"/>
      <c r="J3422" s="50"/>
      <c r="K3422" s="50"/>
      <c r="M3422" s="50"/>
    </row>
    <row r="3423" spans="1:13" x14ac:dyDescent="0.35">
      <c r="A3423" s="48"/>
      <c r="B3423" s="17"/>
      <c r="C3423" s="17"/>
      <c r="D3423" s="17"/>
      <c r="E3423" s="17"/>
      <c r="F3423" s="17"/>
      <c r="G3423" s="50"/>
      <c r="H3423" s="32"/>
      <c r="I3423" s="13"/>
      <c r="J3423" s="50"/>
      <c r="K3423" s="50"/>
      <c r="M3423" s="50"/>
    </row>
    <row r="3424" spans="1:13" x14ac:dyDescent="0.35">
      <c r="A3424" s="48"/>
      <c r="B3424" s="17"/>
      <c r="C3424" s="17"/>
      <c r="D3424" s="17"/>
      <c r="E3424" s="17"/>
      <c r="F3424" s="17"/>
      <c r="G3424" s="50"/>
      <c r="H3424" s="32"/>
      <c r="I3424" s="13"/>
      <c r="J3424" s="50"/>
      <c r="K3424" s="50"/>
      <c r="M3424" s="50"/>
    </row>
    <row r="3425" spans="1:13" x14ac:dyDescent="0.35">
      <c r="A3425" s="48"/>
      <c r="B3425" s="17"/>
      <c r="C3425" s="17"/>
      <c r="D3425" s="17"/>
      <c r="E3425" s="17"/>
      <c r="F3425" s="17"/>
      <c r="G3425" s="50"/>
      <c r="H3425" s="32"/>
      <c r="I3425" s="13"/>
      <c r="J3425" s="50"/>
      <c r="K3425" s="50"/>
      <c r="M3425" s="50"/>
    </row>
    <row r="3426" spans="1:13" x14ac:dyDescent="0.35">
      <c r="A3426" s="48"/>
      <c r="B3426" s="17"/>
      <c r="C3426" s="17"/>
      <c r="D3426" s="17"/>
      <c r="E3426" s="17"/>
      <c r="F3426" s="17"/>
      <c r="G3426" s="50"/>
      <c r="H3426" s="32"/>
      <c r="I3426" s="13"/>
      <c r="J3426" s="50"/>
      <c r="K3426" s="50"/>
      <c r="M3426" s="50"/>
    </row>
    <row r="3427" spans="1:13" x14ac:dyDescent="0.35">
      <c r="A3427" s="48"/>
      <c r="B3427" s="17"/>
      <c r="C3427" s="17"/>
      <c r="D3427" s="17"/>
      <c r="E3427" s="17"/>
      <c r="F3427" s="17"/>
      <c r="G3427" s="50"/>
      <c r="H3427" s="32"/>
      <c r="I3427" s="13"/>
      <c r="J3427" s="50"/>
      <c r="K3427" s="50"/>
      <c r="M3427" s="50"/>
    </row>
    <row r="3428" spans="1:13" x14ac:dyDescent="0.35">
      <c r="A3428" s="48"/>
      <c r="B3428" s="17"/>
      <c r="C3428" s="17"/>
      <c r="D3428" s="17"/>
      <c r="E3428" s="17"/>
      <c r="F3428" s="17"/>
      <c r="G3428" s="50"/>
      <c r="H3428" s="32"/>
      <c r="I3428" s="13"/>
      <c r="J3428" s="50"/>
      <c r="K3428" s="50"/>
      <c r="M3428" s="50"/>
    </row>
    <row r="3429" spans="1:13" x14ac:dyDescent="0.35">
      <c r="A3429" s="48"/>
      <c r="B3429" s="17"/>
      <c r="C3429" s="17"/>
      <c r="D3429" s="17"/>
      <c r="E3429" s="17"/>
      <c r="F3429" s="17"/>
      <c r="G3429" s="50"/>
      <c r="H3429" s="32"/>
      <c r="I3429" s="13"/>
      <c r="J3429" s="50"/>
      <c r="K3429" s="50"/>
      <c r="M3429" s="50"/>
    </row>
    <row r="3430" spans="1:13" x14ac:dyDescent="0.35">
      <c r="A3430" s="48"/>
      <c r="B3430" s="17"/>
      <c r="C3430" s="17"/>
      <c r="D3430" s="17"/>
      <c r="E3430" s="17"/>
      <c r="F3430" s="17"/>
      <c r="G3430" s="50"/>
      <c r="H3430" s="32"/>
      <c r="I3430" s="13"/>
      <c r="J3430" s="50"/>
      <c r="K3430" s="50"/>
      <c r="M3430" s="50"/>
    </row>
    <row r="3431" spans="1:13" x14ac:dyDescent="0.35">
      <c r="A3431" s="48"/>
      <c r="B3431" s="17"/>
      <c r="C3431" s="17"/>
      <c r="D3431" s="17"/>
      <c r="E3431" s="17"/>
      <c r="F3431" s="17"/>
      <c r="G3431" s="50"/>
      <c r="H3431" s="32"/>
      <c r="I3431" s="13"/>
      <c r="J3431" s="50"/>
      <c r="K3431" s="50"/>
      <c r="M3431" s="50"/>
    </row>
    <row r="3432" spans="1:13" x14ac:dyDescent="0.35">
      <c r="A3432" s="48"/>
      <c r="B3432" s="17"/>
      <c r="C3432" s="17"/>
      <c r="D3432" s="17"/>
      <c r="E3432" s="17"/>
      <c r="F3432" s="17"/>
      <c r="G3432" s="50"/>
      <c r="H3432" s="32"/>
      <c r="I3432" s="13"/>
      <c r="J3432" s="50"/>
      <c r="K3432" s="50"/>
      <c r="M3432" s="50"/>
    </row>
    <row r="3433" spans="1:13" x14ac:dyDescent="0.35">
      <c r="A3433" s="48"/>
      <c r="B3433" s="17"/>
      <c r="C3433" s="17"/>
      <c r="D3433" s="17"/>
      <c r="E3433" s="17"/>
      <c r="F3433" s="17"/>
      <c r="G3433" s="50"/>
      <c r="H3433" s="32"/>
      <c r="I3433" s="13"/>
      <c r="J3433" s="50"/>
      <c r="K3433" s="50"/>
      <c r="M3433" s="50"/>
    </row>
    <row r="3434" spans="1:13" x14ac:dyDescent="0.35">
      <c r="A3434" s="48"/>
      <c r="B3434" s="17"/>
      <c r="C3434" s="17"/>
      <c r="D3434" s="17"/>
      <c r="E3434" s="17"/>
      <c r="F3434" s="17"/>
      <c r="G3434" s="50"/>
      <c r="H3434" s="32"/>
      <c r="I3434" s="13"/>
      <c r="J3434" s="50"/>
      <c r="K3434" s="50"/>
      <c r="M3434" s="50"/>
    </row>
    <row r="3435" spans="1:13" x14ac:dyDescent="0.35">
      <c r="A3435" s="48"/>
      <c r="B3435" s="17"/>
      <c r="C3435" s="17"/>
      <c r="D3435" s="17"/>
      <c r="E3435" s="17"/>
      <c r="F3435" s="17"/>
      <c r="G3435" s="50"/>
      <c r="H3435" s="32"/>
      <c r="I3435" s="13"/>
      <c r="J3435" s="50"/>
      <c r="K3435" s="50"/>
      <c r="M3435" s="50"/>
    </row>
    <row r="3436" spans="1:13" x14ac:dyDescent="0.35">
      <c r="A3436" s="48"/>
      <c r="B3436" s="17"/>
      <c r="C3436" s="17"/>
      <c r="D3436" s="17"/>
      <c r="E3436" s="17"/>
      <c r="F3436" s="17"/>
      <c r="G3436" s="50"/>
      <c r="H3436" s="32"/>
      <c r="I3436" s="13"/>
      <c r="J3436" s="50"/>
      <c r="K3436" s="50"/>
      <c r="M3436" s="50"/>
    </row>
    <row r="3437" spans="1:13" x14ac:dyDescent="0.35">
      <c r="A3437" s="48"/>
      <c r="B3437" s="17"/>
      <c r="C3437" s="17"/>
      <c r="D3437" s="17"/>
      <c r="E3437" s="17"/>
      <c r="F3437" s="17"/>
      <c r="G3437" s="50"/>
      <c r="H3437" s="32"/>
      <c r="I3437" s="13"/>
      <c r="J3437" s="50"/>
      <c r="K3437" s="50"/>
      <c r="M3437" s="50"/>
    </row>
    <row r="3438" spans="1:13" x14ac:dyDescent="0.35">
      <c r="A3438" s="48"/>
      <c r="B3438" s="17"/>
      <c r="C3438" s="17"/>
      <c r="D3438" s="17"/>
      <c r="E3438" s="17"/>
      <c r="F3438" s="17"/>
      <c r="G3438" s="50"/>
      <c r="H3438" s="32"/>
      <c r="I3438" s="13"/>
      <c r="J3438" s="50"/>
      <c r="K3438" s="50"/>
      <c r="M3438" s="50"/>
    </row>
    <row r="3439" spans="1:13" x14ac:dyDescent="0.35">
      <c r="A3439" s="48"/>
      <c r="B3439" s="17"/>
      <c r="C3439" s="17"/>
      <c r="D3439" s="17"/>
      <c r="E3439" s="17"/>
      <c r="F3439" s="17"/>
      <c r="G3439" s="50"/>
      <c r="H3439" s="32"/>
      <c r="I3439" s="13"/>
      <c r="J3439" s="50"/>
      <c r="K3439" s="50"/>
      <c r="M3439" s="50"/>
    </row>
    <row r="3440" spans="1:13" x14ac:dyDescent="0.35">
      <c r="A3440" s="48"/>
      <c r="B3440" s="17"/>
      <c r="C3440" s="17"/>
      <c r="D3440" s="17"/>
      <c r="E3440" s="17"/>
      <c r="F3440" s="17"/>
      <c r="G3440" s="50"/>
      <c r="H3440" s="32"/>
      <c r="I3440" s="13"/>
      <c r="J3440" s="50"/>
      <c r="K3440" s="50"/>
      <c r="M3440" s="50"/>
    </row>
    <row r="3441" spans="1:13" x14ac:dyDescent="0.35">
      <c r="A3441" s="48"/>
      <c r="B3441" s="17"/>
      <c r="C3441" s="17"/>
      <c r="D3441" s="17"/>
      <c r="E3441" s="17"/>
      <c r="F3441" s="17"/>
      <c r="G3441" s="50"/>
      <c r="H3441" s="32"/>
      <c r="I3441" s="13"/>
      <c r="J3441" s="50"/>
      <c r="K3441" s="50"/>
      <c r="M3441" s="50"/>
    </row>
    <row r="3442" spans="1:13" x14ac:dyDescent="0.35">
      <c r="A3442" s="48"/>
      <c r="B3442" s="17"/>
      <c r="C3442" s="17"/>
      <c r="D3442" s="17"/>
      <c r="E3442" s="17"/>
      <c r="F3442" s="17"/>
      <c r="G3442" s="50"/>
      <c r="H3442" s="32"/>
      <c r="I3442" s="13"/>
      <c r="J3442" s="50"/>
      <c r="K3442" s="50"/>
      <c r="M3442" s="50"/>
    </row>
    <row r="3443" spans="1:13" x14ac:dyDescent="0.35">
      <c r="A3443" s="48"/>
      <c r="B3443" s="17"/>
      <c r="C3443" s="17"/>
      <c r="D3443" s="17"/>
      <c r="E3443" s="17"/>
      <c r="F3443" s="17"/>
      <c r="G3443" s="50"/>
      <c r="H3443" s="32"/>
      <c r="I3443" s="13"/>
      <c r="J3443" s="50"/>
      <c r="K3443" s="50"/>
      <c r="M3443" s="50"/>
    </row>
    <row r="3444" spans="1:13" x14ac:dyDescent="0.35">
      <c r="A3444" s="48"/>
      <c r="B3444" s="17"/>
      <c r="C3444" s="17"/>
      <c r="D3444" s="17"/>
      <c r="E3444" s="17"/>
      <c r="F3444" s="17"/>
      <c r="G3444" s="50"/>
      <c r="H3444" s="32"/>
      <c r="I3444" s="13"/>
      <c r="J3444" s="50"/>
      <c r="K3444" s="50"/>
      <c r="M3444" s="50"/>
    </row>
    <row r="3445" spans="1:13" x14ac:dyDescent="0.35">
      <c r="A3445" s="48"/>
      <c r="B3445" s="17"/>
      <c r="C3445" s="17"/>
      <c r="D3445" s="17"/>
      <c r="E3445" s="17"/>
      <c r="F3445" s="17"/>
      <c r="G3445" s="50"/>
      <c r="H3445" s="32"/>
      <c r="I3445" s="13"/>
      <c r="J3445" s="50"/>
      <c r="K3445" s="50"/>
      <c r="M3445" s="50"/>
    </row>
    <row r="3446" spans="1:13" x14ac:dyDescent="0.35">
      <c r="A3446" s="48"/>
      <c r="B3446" s="17"/>
      <c r="C3446" s="17"/>
      <c r="D3446" s="17"/>
      <c r="E3446" s="17"/>
      <c r="F3446" s="17"/>
      <c r="G3446" s="50"/>
      <c r="H3446" s="32"/>
      <c r="I3446" s="13"/>
      <c r="J3446" s="50"/>
      <c r="K3446" s="50"/>
      <c r="M3446" s="50"/>
    </row>
    <row r="3447" spans="1:13" x14ac:dyDescent="0.35">
      <c r="A3447" s="48"/>
      <c r="B3447" s="17"/>
      <c r="C3447" s="17"/>
      <c r="D3447" s="17"/>
      <c r="E3447" s="17"/>
      <c r="F3447" s="17"/>
      <c r="G3447" s="50"/>
      <c r="H3447" s="32"/>
      <c r="I3447" s="13"/>
      <c r="J3447" s="50"/>
      <c r="K3447" s="50"/>
      <c r="M3447" s="50"/>
    </row>
    <row r="3448" spans="1:13" x14ac:dyDescent="0.35">
      <c r="A3448" s="48"/>
      <c r="B3448" s="17"/>
      <c r="C3448" s="17"/>
      <c r="D3448" s="17"/>
      <c r="E3448" s="17"/>
      <c r="F3448" s="17"/>
      <c r="G3448" s="50"/>
      <c r="H3448" s="32"/>
      <c r="I3448" s="13"/>
      <c r="J3448" s="50"/>
      <c r="K3448" s="50"/>
      <c r="M3448" s="50"/>
    </row>
    <row r="3449" spans="1:13" x14ac:dyDescent="0.35">
      <c r="A3449" s="48"/>
      <c r="B3449" s="17"/>
      <c r="C3449" s="17"/>
      <c r="D3449" s="17"/>
      <c r="E3449" s="17"/>
      <c r="F3449" s="17"/>
      <c r="G3449" s="50"/>
      <c r="H3449" s="32"/>
      <c r="I3449" s="13"/>
      <c r="J3449" s="50"/>
      <c r="K3449" s="50"/>
      <c r="M3449" s="50"/>
    </row>
    <row r="3450" spans="1:13" x14ac:dyDescent="0.35">
      <c r="A3450" s="48"/>
      <c r="B3450" s="17"/>
      <c r="C3450" s="17"/>
      <c r="D3450" s="17"/>
      <c r="E3450" s="17"/>
      <c r="F3450" s="17"/>
      <c r="G3450" s="50"/>
      <c r="H3450" s="32"/>
      <c r="I3450" s="13"/>
      <c r="J3450" s="50"/>
      <c r="K3450" s="50"/>
      <c r="M3450" s="50"/>
    </row>
    <row r="3451" spans="1:13" x14ac:dyDescent="0.35">
      <c r="A3451" s="48"/>
      <c r="B3451" s="17"/>
      <c r="C3451" s="17"/>
      <c r="D3451" s="17"/>
      <c r="E3451" s="17"/>
      <c r="F3451" s="17"/>
      <c r="G3451" s="50"/>
      <c r="H3451" s="32"/>
      <c r="I3451" s="13"/>
      <c r="J3451" s="50"/>
      <c r="K3451" s="50"/>
      <c r="M3451" s="50"/>
    </row>
    <row r="3452" spans="1:13" x14ac:dyDescent="0.35">
      <c r="A3452" s="48"/>
      <c r="B3452" s="17"/>
      <c r="C3452" s="17"/>
      <c r="D3452" s="17"/>
      <c r="E3452" s="17"/>
      <c r="F3452" s="17"/>
      <c r="G3452" s="50"/>
      <c r="H3452" s="32"/>
      <c r="I3452" s="13"/>
      <c r="J3452" s="50"/>
      <c r="K3452" s="50"/>
      <c r="M3452" s="50"/>
    </row>
    <row r="3453" spans="1:13" x14ac:dyDescent="0.35">
      <c r="A3453" s="48"/>
      <c r="B3453" s="17"/>
      <c r="C3453" s="17"/>
      <c r="D3453" s="17"/>
      <c r="E3453" s="17"/>
      <c r="F3453" s="17"/>
      <c r="G3453" s="50"/>
      <c r="H3453" s="32"/>
      <c r="I3453" s="13"/>
      <c r="J3453" s="50"/>
      <c r="K3453" s="50"/>
      <c r="M3453" s="50"/>
    </row>
    <row r="3454" spans="1:13" x14ac:dyDescent="0.35">
      <c r="A3454" s="48"/>
      <c r="B3454" s="17"/>
      <c r="C3454" s="17"/>
      <c r="D3454" s="17"/>
      <c r="E3454" s="17"/>
      <c r="F3454" s="17"/>
      <c r="G3454" s="50"/>
      <c r="H3454" s="32"/>
      <c r="I3454" s="13"/>
      <c r="J3454" s="50"/>
      <c r="K3454" s="50"/>
      <c r="M3454" s="50"/>
    </row>
    <row r="3455" spans="1:13" x14ac:dyDescent="0.35">
      <c r="A3455" s="48"/>
      <c r="B3455" s="17"/>
      <c r="C3455" s="17"/>
      <c r="D3455" s="17"/>
      <c r="E3455" s="17"/>
      <c r="F3455" s="17"/>
      <c r="G3455" s="50"/>
      <c r="H3455" s="32"/>
      <c r="I3455" s="13"/>
      <c r="J3455" s="50"/>
      <c r="K3455" s="50"/>
      <c r="M3455" s="50"/>
    </row>
    <row r="3456" spans="1:13" x14ac:dyDescent="0.35">
      <c r="A3456" s="48"/>
      <c r="B3456" s="17"/>
      <c r="C3456" s="17"/>
      <c r="D3456" s="17"/>
      <c r="E3456" s="17"/>
      <c r="F3456" s="17"/>
      <c r="G3456" s="50"/>
      <c r="H3456" s="32"/>
      <c r="I3456" s="13"/>
      <c r="J3456" s="50"/>
      <c r="K3456" s="50"/>
      <c r="M3456" s="50"/>
    </row>
    <row r="3457" spans="1:13" x14ac:dyDescent="0.35">
      <c r="A3457" s="48"/>
      <c r="B3457" s="17"/>
      <c r="C3457" s="17"/>
      <c r="D3457" s="17"/>
      <c r="E3457" s="17"/>
      <c r="F3457" s="17"/>
      <c r="G3457" s="50"/>
      <c r="H3457" s="32"/>
      <c r="I3457" s="13"/>
      <c r="J3457" s="50"/>
      <c r="K3457" s="50"/>
      <c r="M3457" s="50"/>
    </row>
    <row r="3458" spans="1:13" x14ac:dyDescent="0.35">
      <c r="A3458" s="48"/>
      <c r="B3458" s="17"/>
      <c r="C3458" s="17"/>
      <c r="D3458" s="17"/>
      <c r="E3458" s="17"/>
      <c r="F3458" s="17"/>
      <c r="G3458" s="50"/>
      <c r="H3458" s="32"/>
      <c r="I3458" s="13"/>
      <c r="J3458" s="50"/>
      <c r="K3458" s="50"/>
      <c r="M3458" s="50"/>
    </row>
    <row r="3459" spans="1:13" x14ac:dyDescent="0.35">
      <c r="A3459" s="48"/>
      <c r="B3459" s="17"/>
      <c r="C3459" s="17"/>
      <c r="D3459" s="17"/>
      <c r="E3459" s="17"/>
      <c r="F3459" s="17"/>
      <c r="G3459" s="50"/>
      <c r="H3459" s="32"/>
      <c r="I3459" s="13"/>
      <c r="J3459" s="50"/>
      <c r="K3459" s="50"/>
      <c r="M3459" s="50"/>
    </row>
    <row r="3460" spans="1:13" x14ac:dyDescent="0.35">
      <c r="A3460" s="48"/>
      <c r="B3460" s="17"/>
      <c r="C3460" s="17"/>
      <c r="D3460" s="17"/>
      <c r="E3460" s="17"/>
      <c r="F3460" s="17"/>
      <c r="G3460" s="50"/>
      <c r="H3460" s="32"/>
      <c r="I3460" s="13"/>
      <c r="J3460" s="50"/>
      <c r="K3460" s="50"/>
      <c r="M3460" s="50"/>
    </row>
    <row r="3461" spans="1:13" x14ac:dyDescent="0.35">
      <c r="A3461" s="48"/>
      <c r="B3461" s="17"/>
      <c r="C3461" s="17"/>
      <c r="D3461" s="17"/>
      <c r="E3461" s="17"/>
      <c r="F3461" s="17"/>
      <c r="G3461" s="50"/>
      <c r="H3461" s="32"/>
      <c r="I3461" s="13"/>
      <c r="J3461" s="50"/>
      <c r="K3461" s="50"/>
      <c r="M3461" s="50"/>
    </row>
    <row r="3462" spans="1:13" x14ac:dyDescent="0.35">
      <c r="A3462" s="48"/>
      <c r="B3462" s="17"/>
      <c r="C3462" s="17"/>
      <c r="D3462" s="17"/>
      <c r="E3462" s="17"/>
      <c r="F3462" s="17"/>
      <c r="G3462" s="50"/>
      <c r="H3462" s="32"/>
      <c r="I3462" s="13"/>
      <c r="J3462" s="50"/>
      <c r="K3462" s="50"/>
      <c r="M3462" s="50"/>
    </row>
    <row r="3463" spans="1:13" x14ac:dyDescent="0.35">
      <c r="A3463" s="48"/>
      <c r="B3463" s="17"/>
      <c r="C3463" s="17"/>
      <c r="D3463" s="17"/>
      <c r="E3463" s="17"/>
      <c r="F3463" s="17"/>
      <c r="G3463" s="50"/>
      <c r="H3463" s="32"/>
      <c r="I3463" s="13"/>
      <c r="J3463" s="50"/>
      <c r="K3463" s="50"/>
      <c r="M3463" s="50"/>
    </row>
    <row r="3464" spans="1:13" x14ac:dyDescent="0.35">
      <c r="A3464" s="48"/>
      <c r="B3464" s="17"/>
      <c r="C3464" s="17"/>
      <c r="D3464" s="17"/>
      <c r="E3464" s="17"/>
      <c r="F3464" s="17"/>
      <c r="G3464" s="50"/>
      <c r="H3464" s="32"/>
      <c r="I3464" s="13"/>
      <c r="J3464" s="50"/>
      <c r="K3464" s="50"/>
      <c r="M3464" s="50"/>
    </row>
    <row r="3465" spans="1:13" x14ac:dyDescent="0.35">
      <c r="A3465" s="48"/>
      <c r="B3465" s="17"/>
      <c r="C3465" s="17"/>
      <c r="D3465" s="17"/>
      <c r="E3465" s="17"/>
      <c r="F3465" s="17"/>
      <c r="G3465" s="50"/>
      <c r="H3465" s="32"/>
      <c r="I3465" s="13"/>
      <c r="J3465" s="50"/>
      <c r="K3465" s="50"/>
      <c r="M3465" s="50"/>
    </row>
    <row r="3466" spans="1:13" x14ac:dyDescent="0.35">
      <c r="A3466" s="48"/>
      <c r="B3466" s="17"/>
      <c r="C3466" s="17"/>
      <c r="D3466" s="17"/>
      <c r="E3466" s="17"/>
      <c r="F3466" s="17"/>
      <c r="G3466" s="50"/>
      <c r="H3466" s="32"/>
      <c r="I3466" s="13"/>
      <c r="J3466" s="50"/>
      <c r="K3466" s="50"/>
      <c r="M3466" s="50"/>
    </row>
    <row r="3467" spans="1:13" x14ac:dyDescent="0.35">
      <c r="A3467" s="48"/>
      <c r="B3467" s="17"/>
      <c r="C3467" s="17"/>
      <c r="D3467" s="17"/>
      <c r="E3467" s="17"/>
      <c r="F3467" s="17"/>
      <c r="G3467" s="50"/>
      <c r="H3467" s="32"/>
      <c r="I3467" s="13"/>
      <c r="J3467" s="50"/>
      <c r="K3467" s="50"/>
      <c r="M3467" s="50"/>
    </row>
    <row r="3468" spans="1:13" x14ac:dyDescent="0.35">
      <c r="A3468" s="48"/>
      <c r="B3468" s="17"/>
      <c r="C3468" s="17"/>
      <c r="D3468" s="17"/>
      <c r="E3468" s="17"/>
      <c r="F3468" s="17"/>
      <c r="G3468" s="50"/>
      <c r="H3468" s="32"/>
      <c r="I3468" s="13"/>
      <c r="J3468" s="50"/>
      <c r="K3468" s="50"/>
      <c r="M3468" s="50"/>
    </row>
    <row r="3469" spans="1:13" x14ac:dyDescent="0.35">
      <c r="A3469" s="48"/>
      <c r="B3469" s="17"/>
      <c r="C3469" s="17"/>
      <c r="D3469" s="17"/>
      <c r="E3469" s="17"/>
      <c r="F3469" s="17"/>
      <c r="G3469" s="50"/>
      <c r="H3469" s="32"/>
      <c r="I3469" s="13"/>
      <c r="J3469" s="50"/>
      <c r="K3469" s="50"/>
      <c r="M3469" s="50"/>
    </row>
    <row r="3470" spans="1:13" x14ac:dyDescent="0.35">
      <c r="A3470" s="48"/>
      <c r="B3470" s="17"/>
      <c r="C3470" s="17"/>
      <c r="D3470" s="17"/>
      <c r="E3470" s="17"/>
      <c r="F3470" s="17"/>
      <c r="G3470" s="50"/>
      <c r="H3470" s="32"/>
      <c r="I3470" s="13"/>
      <c r="J3470" s="50"/>
      <c r="K3470" s="50"/>
      <c r="M3470" s="50"/>
    </row>
    <row r="3471" spans="1:13" x14ac:dyDescent="0.35">
      <c r="A3471" s="48"/>
      <c r="B3471" s="17"/>
      <c r="C3471" s="17"/>
      <c r="D3471" s="17"/>
      <c r="E3471" s="17"/>
      <c r="F3471" s="17"/>
      <c r="G3471" s="50"/>
      <c r="H3471" s="32"/>
      <c r="I3471" s="13"/>
      <c r="J3471" s="50"/>
      <c r="K3471" s="50"/>
      <c r="M3471" s="50"/>
    </row>
    <row r="3472" spans="1:13" x14ac:dyDescent="0.35">
      <c r="A3472" s="48"/>
      <c r="B3472" s="17"/>
      <c r="C3472" s="17"/>
      <c r="D3472" s="17"/>
      <c r="E3472" s="17"/>
      <c r="F3472" s="17"/>
      <c r="G3472" s="50"/>
      <c r="H3472" s="32"/>
      <c r="I3472" s="13"/>
      <c r="J3472" s="50"/>
      <c r="K3472" s="50"/>
      <c r="M3472" s="50"/>
    </row>
    <row r="3473" spans="1:13" x14ac:dyDescent="0.35">
      <c r="A3473" s="48"/>
      <c r="B3473" s="17"/>
      <c r="C3473" s="17"/>
      <c r="D3473" s="17"/>
      <c r="E3473" s="17"/>
      <c r="F3473" s="17"/>
      <c r="G3473" s="50"/>
      <c r="H3473" s="32"/>
      <c r="I3473" s="13"/>
      <c r="J3473" s="50"/>
      <c r="K3473" s="50"/>
      <c r="M3473" s="50"/>
    </row>
    <row r="3474" spans="1:13" x14ac:dyDescent="0.35">
      <c r="A3474" s="48"/>
      <c r="B3474" s="17"/>
      <c r="C3474" s="17"/>
      <c r="D3474" s="17"/>
      <c r="E3474" s="17"/>
      <c r="F3474" s="17"/>
      <c r="G3474" s="50"/>
      <c r="H3474" s="32"/>
      <c r="I3474" s="13"/>
      <c r="J3474" s="50"/>
      <c r="K3474" s="50"/>
      <c r="M3474" s="50"/>
    </row>
    <row r="3475" spans="1:13" x14ac:dyDescent="0.35">
      <c r="A3475" s="48"/>
      <c r="B3475" s="17"/>
      <c r="C3475" s="17"/>
      <c r="D3475" s="17"/>
      <c r="E3475" s="17"/>
      <c r="F3475" s="17"/>
      <c r="G3475" s="50"/>
      <c r="H3475" s="32"/>
      <c r="I3475" s="13"/>
      <c r="J3475" s="50"/>
      <c r="K3475" s="50"/>
      <c r="M3475" s="50"/>
    </row>
    <row r="3476" spans="1:13" x14ac:dyDescent="0.35">
      <c r="A3476" s="48"/>
      <c r="B3476" s="17"/>
      <c r="C3476" s="17"/>
      <c r="D3476" s="17"/>
      <c r="E3476" s="17"/>
      <c r="F3476" s="17"/>
      <c r="G3476" s="50"/>
      <c r="H3476" s="32"/>
      <c r="I3476" s="13"/>
      <c r="J3476" s="50"/>
      <c r="K3476" s="50"/>
      <c r="M3476" s="50"/>
    </row>
    <row r="3477" spans="1:13" x14ac:dyDescent="0.35">
      <c r="A3477" s="48"/>
      <c r="B3477" s="17"/>
      <c r="C3477" s="17"/>
      <c r="D3477" s="17"/>
      <c r="E3477" s="17"/>
      <c r="F3477" s="17"/>
      <c r="G3477" s="50"/>
      <c r="H3477" s="32"/>
      <c r="I3477" s="13"/>
      <c r="J3477" s="50"/>
      <c r="K3477" s="50"/>
      <c r="M3477" s="50"/>
    </row>
    <row r="3478" spans="1:13" x14ac:dyDescent="0.35">
      <c r="A3478" s="48"/>
      <c r="B3478" s="17"/>
      <c r="C3478" s="17"/>
      <c r="D3478" s="17"/>
      <c r="E3478" s="17"/>
      <c r="F3478" s="17"/>
      <c r="G3478" s="50"/>
      <c r="H3478" s="32"/>
      <c r="I3478" s="13"/>
      <c r="J3478" s="50"/>
      <c r="K3478" s="50"/>
      <c r="M3478" s="50"/>
    </row>
    <row r="3479" spans="1:13" x14ac:dyDescent="0.35">
      <c r="A3479" s="48"/>
      <c r="B3479" s="17"/>
      <c r="C3479" s="17"/>
      <c r="D3479" s="17"/>
      <c r="E3479" s="17"/>
      <c r="F3479" s="17"/>
      <c r="G3479" s="50"/>
      <c r="H3479" s="32"/>
      <c r="I3479" s="13"/>
      <c r="J3479" s="50"/>
      <c r="K3479" s="50"/>
      <c r="M3479" s="50"/>
    </row>
    <row r="3480" spans="1:13" x14ac:dyDescent="0.35">
      <c r="A3480" s="48"/>
      <c r="B3480" s="17"/>
      <c r="C3480" s="17"/>
      <c r="D3480" s="17"/>
      <c r="E3480" s="17"/>
      <c r="F3480" s="17"/>
      <c r="G3480" s="50"/>
      <c r="H3480" s="32"/>
      <c r="I3480" s="13"/>
      <c r="J3480" s="50"/>
      <c r="K3480" s="50"/>
      <c r="M3480" s="50"/>
    </row>
    <row r="3481" spans="1:13" x14ac:dyDescent="0.35">
      <c r="A3481" s="48"/>
      <c r="B3481" s="17"/>
      <c r="C3481" s="17"/>
      <c r="D3481" s="17"/>
      <c r="E3481" s="17"/>
      <c r="F3481" s="17"/>
      <c r="G3481" s="50"/>
      <c r="H3481" s="32"/>
      <c r="I3481" s="13"/>
      <c r="J3481" s="50"/>
      <c r="K3481" s="50"/>
      <c r="M3481" s="50"/>
    </row>
    <row r="3482" spans="1:13" x14ac:dyDescent="0.35">
      <c r="A3482" s="48"/>
      <c r="B3482" s="17"/>
      <c r="C3482" s="17"/>
      <c r="D3482" s="17"/>
      <c r="E3482" s="17"/>
      <c r="F3482" s="17"/>
      <c r="G3482" s="50"/>
      <c r="H3482" s="32"/>
      <c r="I3482" s="13"/>
      <c r="J3482" s="50"/>
      <c r="K3482" s="50"/>
      <c r="M3482" s="50"/>
    </row>
    <row r="3483" spans="1:13" x14ac:dyDescent="0.35">
      <c r="A3483" s="48"/>
      <c r="B3483" s="17"/>
      <c r="C3483" s="17"/>
      <c r="D3483" s="17"/>
      <c r="E3483" s="17"/>
      <c r="F3483" s="17"/>
      <c r="G3483" s="50"/>
      <c r="H3483" s="32"/>
      <c r="I3483" s="13"/>
      <c r="J3483" s="50"/>
      <c r="K3483" s="50"/>
      <c r="M3483" s="50"/>
    </row>
    <row r="3484" spans="1:13" x14ac:dyDescent="0.35">
      <c r="A3484" s="48"/>
      <c r="B3484" s="17"/>
      <c r="C3484" s="17"/>
      <c r="D3484" s="17"/>
      <c r="E3484" s="17"/>
      <c r="F3484" s="17"/>
      <c r="G3484" s="50"/>
      <c r="H3484" s="32"/>
      <c r="I3484" s="13"/>
      <c r="J3484" s="50"/>
      <c r="K3484" s="50"/>
      <c r="M3484" s="50"/>
    </row>
    <row r="3485" spans="1:13" x14ac:dyDescent="0.35">
      <c r="A3485" s="48"/>
      <c r="B3485" s="17"/>
      <c r="C3485" s="17"/>
      <c r="D3485" s="17"/>
      <c r="E3485" s="17"/>
      <c r="F3485" s="17"/>
      <c r="G3485" s="50"/>
      <c r="H3485" s="32"/>
      <c r="I3485" s="13"/>
      <c r="J3485" s="50"/>
      <c r="K3485" s="50"/>
      <c r="M3485" s="50"/>
    </row>
    <row r="3486" spans="1:13" x14ac:dyDescent="0.35">
      <c r="A3486" s="48"/>
      <c r="B3486" s="17"/>
      <c r="C3486" s="17"/>
      <c r="D3486" s="17"/>
      <c r="E3486" s="17"/>
      <c r="F3486" s="17"/>
      <c r="G3486" s="50"/>
      <c r="H3486" s="32"/>
      <c r="I3486" s="13"/>
      <c r="J3486" s="50"/>
      <c r="K3486" s="50"/>
      <c r="M3486" s="50"/>
    </row>
    <row r="3487" spans="1:13" x14ac:dyDescent="0.35">
      <c r="A3487" s="48"/>
      <c r="B3487" s="17"/>
      <c r="C3487" s="17"/>
      <c r="D3487" s="17"/>
      <c r="E3487" s="17"/>
      <c r="F3487" s="17"/>
      <c r="G3487" s="50"/>
      <c r="H3487" s="32"/>
      <c r="I3487" s="13"/>
      <c r="J3487" s="50"/>
      <c r="K3487" s="50"/>
      <c r="M3487" s="50"/>
    </row>
    <row r="3488" spans="1:13" x14ac:dyDescent="0.35">
      <c r="A3488" s="48"/>
      <c r="B3488" s="17"/>
      <c r="C3488" s="17"/>
      <c r="D3488" s="17"/>
      <c r="E3488" s="17"/>
      <c r="F3488" s="17"/>
      <c r="G3488" s="50"/>
      <c r="H3488" s="32"/>
      <c r="I3488" s="13"/>
      <c r="J3488" s="50"/>
      <c r="K3488" s="50"/>
      <c r="M3488" s="50"/>
    </row>
    <row r="3489" spans="1:13" x14ac:dyDescent="0.35">
      <c r="A3489" s="48"/>
      <c r="B3489" s="17"/>
      <c r="C3489" s="17"/>
      <c r="D3489" s="17"/>
      <c r="E3489" s="17"/>
      <c r="F3489" s="17"/>
      <c r="G3489" s="50"/>
      <c r="H3489" s="32"/>
      <c r="I3489" s="13"/>
      <c r="J3489" s="50"/>
      <c r="K3489" s="50"/>
      <c r="M3489" s="50"/>
    </row>
    <row r="3490" spans="1:13" x14ac:dyDescent="0.35">
      <c r="A3490" s="48"/>
      <c r="B3490" s="17"/>
      <c r="C3490" s="17"/>
      <c r="D3490" s="17"/>
      <c r="E3490" s="17"/>
      <c r="F3490" s="17"/>
      <c r="G3490" s="50"/>
      <c r="H3490" s="32"/>
      <c r="I3490" s="13"/>
      <c r="J3490" s="50"/>
      <c r="K3490" s="50"/>
      <c r="M3490" s="50"/>
    </row>
    <row r="3491" spans="1:13" x14ac:dyDescent="0.35">
      <c r="A3491" s="48"/>
      <c r="B3491" s="17"/>
      <c r="C3491" s="17"/>
      <c r="D3491" s="17"/>
      <c r="E3491" s="17"/>
      <c r="F3491" s="17"/>
      <c r="G3491" s="50"/>
      <c r="H3491" s="32"/>
      <c r="I3491" s="13"/>
      <c r="J3491" s="50"/>
      <c r="K3491" s="50"/>
      <c r="M3491" s="50"/>
    </row>
    <row r="3492" spans="1:13" x14ac:dyDescent="0.35">
      <c r="A3492" s="48"/>
      <c r="B3492" s="17"/>
      <c r="C3492" s="17"/>
      <c r="D3492" s="17"/>
      <c r="E3492" s="17"/>
      <c r="F3492" s="17"/>
      <c r="G3492" s="50"/>
      <c r="H3492" s="32"/>
      <c r="I3492" s="13"/>
      <c r="J3492" s="50"/>
      <c r="K3492" s="50"/>
      <c r="M3492" s="50"/>
    </row>
    <row r="3493" spans="1:13" x14ac:dyDescent="0.35">
      <c r="A3493" s="48"/>
      <c r="B3493" s="17"/>
      <c r="C3493" s="17"/>
      <c r="D3493" s="17"/>
      <c r="E3493" s="17"/>
      <c r="F3493" s="17"/>
      <c r="G3493" s="50"/>
      <c r="H3493" s="32"/>
      <c r="I3493" s="13"/>
      <c r="J3493" s="50"/>
      <c r="K3493" s="50"/>
      <c r="M3493" s="50"/>
    </row>
    <row r="3494" spans="1:13" x14ac:dyDescent="0.35">
      <c r="A3494" s="48"/>
      <c r="B3494" s="17"/>
      <c r="C3494" s="17"/>
      <c r="D3494" s="17"/>
      <c r="E3494" s="17"/>
      <c r="F3494" s="17"/>
      <c r="G3494" s="50"/>
      <c r="H3494" s="32"/>
      <c r="I3494" s="13"/>
      <c r="J3494" s="50"/>
      <c r="K3494" s="50"/>
      <c r="M3494" s="50"/>
    </row>
    <row r="3495" spans="1:13" x14ac:dyDescent="0.35">
      <c r="A3495" s="48"/>
      <c r="B3495" s="17"/>
      <c r="C3495" s="17"/>
      <c r="D3495" s="17"/>
      <c r="E3495" s="17"/>
      <c r="F3495" s="17"/>
      <c r="G3495" s="50"/>
      <c r="H3495" s="32"/>
      <c r="I3495" s="13"/>
      <c r="J3495" s="50"/>
      <c r="K3495" s="50"/>
      <c r="M3495" s="50"/>
    </row>
    <row r="3496" spans="1:13" x14ac:dyDescent="0.35">
      <c r="A3496" s="48"/>
      <c r="B3496" s="17"/>
      <c r="C3496" s="17"/>
      <c r="D3496" s="17"/>
      <c r="E3496" s="17"/>
      <c r="F3496" s="17"/>
      <c r="G3496" s="50"/>
      <c r="H3496" s="32"/>
      <c r="I3496" s="13"/>
      <c r="J3496" s="50"/>
      <c r="K3496" s="50"/>
      <c r="M3496" s="50"/>
    </row>
    <row r="3497" spans="1:13" x14ac:dyDescent="0.35">
      <c r="A3497" s="48"/>
      <c r="B3497" s="17"/>
      <c r="C3497" s="17"/>
      <c r="D3497" s="17"/>
      <c r="E3497" s="17"/>
      <c r="F3497" s="17"/>
      <c r="G3497" s="50"/>
      <c r="H3497" s="32"/>
      <c r="I3497" s="13"/>
      <c r="J3497" s="50"/>
      <c r="K3497" s="50"/>
      <c r="M3497" s="50"/>
    </row>
    <row r="3498" spans="1:13" x14ac:dyDescent="0.35">
      <c r="A3498" s="48"/>
      <c r="B3498" s="17"/>
      <c r="C3498" s="17"/>
      <c r="D3498" s="17"/>
      <c r="E3498" s="17"/>
      <c r="F3498" s="17"/>
      <c r="G3498" s="50"/>
      <c r="H3498" s="32"/>
      <c r="I3498" s="13"/>
      <c r="J3498" s="50"/>
      <c r="K3498" s="50"/>
      <c r="M3498" s="50"/>
    </row>
    <row r="3499" spans="1:13" x14ac:dyDescent="0.35">
      <c r="A3499" s="48"/>
      <c r="B3499" s="17"/>
      <c r="C3499" s="17"/>
      <c r="D3499" s="17"/>
      <c r="E3499" s="17"/>
      <c r="F3499" s="17"/>
      <c r="G3499" s="50"/>
      <c r="H3499" s="32"/>
      <c r="I3499" s="13"/>
      <c r="J3499" s="50"/>
      <c r="K3499" s="50"/>
      <c r="M3499" s="50"/>
    </row>
    <row r="3500" spans="1:13" x14ac:dyDescent="0.35">
      <c r="A3500" s="48"/>
      <c r="B3500" s="17"/>
      <c r="C3500" s="17"/>
      <c r="D3500" s="17"/>
      <c r="E3500" s="17"/>
      <c r="F3500" s="17"/>
      <c r="G3500" s="50"/>
      <c r="H3500" s="32"/>
      <c r="I3500" s="13"/>
      <c r="J3500" s="50"/>
      <c r="K3500" s="50"/>
      <c r="M3500" s="50"/>
    </row>
    <row r="3501" spans="1:13" x14ac:dyDescent="0.35">
      <c r="A3501" s="48"/>
      <c r="B3501" s="17"/>
      <c r="C3501" s="17"/>
      <c r="D3501" s="17"/>
      <c r="E3501" s="17"/>
      <c r="F3501" s="17"/>
      <c r="G3501" s="50"/>
      <c r="H3501" s="32"/>
      <c r="I3501" s="13"/>
      <c r="J3501" s="50"/>
      <c r="K3501" s="50"/>
      <c r="M3501" s="50"/>
    </row>
    <row r="3502" spans="1:13" x14ac:dyDescent="0.35">
      <c r="A3502" s="48"/>
      <c r="B3502" s="17"/>
      <c r="C3502" s="17"/>
      <c r="D3502" s="17"/>
      <c r="E3502" s="17"/>
      <c r="F3502" s="17"/>
      <c r="G3502" s="50"/>
      <c r="H3502" s="32"/>
      <c r="I3502" s="13"/>
      <c r="J3502" s="50"/>
      <c r="K3502" s="50"/>
      <c r="M3502" s="50"/>
    </row>
    <row r="3503" spans="1:13" x14ac:dyDescent="0.35">
      <c r="A3503" s="48"/>
      <c r="B3503" s="17"/>
      <c r="C3503" s="17"/>
      <c r="D3503" s="17"/>
      <c r="E3503" s="17"/>
      <c r="F3503" s="17"/>
      <c r="G3503" s="50"/>
      <c r="H3503" s="32"/>
      <c r="I3503" s="13"/>
      <c r="J3503" s="50"/>
      <c r="K3503" s="50"/>
      <c r="M3503" s="50"/>
    </row>
    <row r="3504" spans="1:13" x14ac:dyDescent="0.35">
      <c r="A3504" s="48"/>
      <c r="B3504" s="17"/>
      <c r="C3504" s="17"/>
      <c r="D3504" s="17"/>
      <c r="E3504" s="17"/>
      <c r="F3504" s="17"/>
      <c r="G3504" s="50"/>
      <c r="H3504" s="32"/>
      <c r="I3504" s="13"/>
      <c r="J3504" s="50"/>
      <c r="K3504" s="50"/>
      <c r="M3504" s="50"/>
    </row>
    <row r="3505" spans="1:13" x14ac:dyDescent="0.35">
      <c r="A3505" s="48"/>
      <c r="B3505" s="17"/>
      <c r="C3505" s="17"/>
      <c r="D3505" s="17"/>
      <c r="E3505" s="17"/>
      <c r="F3505" s="17"/>
      <c r="G3505" s="50"/>
      <c r="H3505" s="32"/>
      <c r="I3505" s="13"/>
      <c r="J3505" s="50"/>
      <c r="K3505" s="50"/>
      <c r="M3505" s="50"/>
    </row>
    <row r="3506" spans="1:13" x14ac:dyDescent="0.35">
      <c r="A3506" s="48"/>
      <c r="B3506" s="17"/>
      <c r="C3506" s="17"/>
      <c r="D3506" s="17"/>
      <c r="E3506" s="17"/>
      <c r="F3506" s="17"/>
      <c r="G3506" s="50"/>
      <c r="H3506" s="32"/>
      <c r="I3506" s="13"/>
      <c r="J3506" s="50"/>
      <c r="K3506" s="50"/>
      <c r="M3506" s="50"/>
    </row>
    <row r="3507" spans="1:13" x14ac:dyDescent="0.35">
      <c r="A3507" s="48"/>
      <c r="B3507" s="17"/>
      <c r="C3507" s="17"/>
      <c r="D3507" s="17"/>
      <c r="E3507" s="17"/>
      <c r="F3507" s="17"/>
      <c r="G3507" s="50"/>
      <c r="H3507" s="32"/>
      <c r="I3507" s="13"/>
      <c r="J3507" s="50"/>
      <c r="K3507" s="50"/>
      <c r="M3507" s="50"/>
    </row>
    <row r="3508" spans="1:13" x14ac:dyDescent="0.35">
      <c r="A3508" s="48"/>
      <c r="B3508" s="17"/>
      <c r="C3508" s="17"/>
      <c r="D3508" s="17"/>
      <c r="E3508" s="17"/>
      <c r="F3508" s="17"/>
      <c r="G3508" s="50"/>
      <c r="H3508" s="32"/>
      <c r="I3508" s="13"/>
      <c r="J3508" s="50"/>
      <c r="K3508" s="50"/>
      <c r="M3508" s="50"/>
    </row>
    <row r="3509" spans="1:13" x14ac:dyDescent="0.35">
      <c r="A3509" s="48"/>
      <c r="B3509" s="17"/>
      <c r="C3509" s="17"/>
      <c r="D3509" s="17"/>
      <c r="E3509" s="17"/>
      <c r="F3509" s="17"/>
      <c r="G3509" s="50"/>
      <c r="H3509" s="32"/>
      <c r="I3509" s="13"/>
      <c r="J3509" s="50"/>
      <c r="K3509" s="50"/>
      <c r="M3509" s="50"/>
    </row>
    <row r="3510" spans="1:13" x14ac:dyDescent="0.35">
      <c r="A3510" s="48"/>
      <c r="B3510" s="17"/>
      <c r="C3510" s="17"/>
      <c r="D3510" s="17"/>
      <c r="E3510" s="17"/>
      <c r="F3510" s="17"/>
      <c r="G3510" s="50"/>
      <c r="H3510" s="32"/>
      <c r="I3510" s="13"/>
      <c r="J3510" s="50"/>
      <c r="K3510" s="50"/>
      <c r="M3510" s="50"/>
    </row>
    <row r="3511" spans="1:13" x14ac:dyDescent="0.35">
      <c r="A3511" s="48"/>
      <c r="B3511" s="17"/>
      <c r="C3511" s="17"/>
      <c r="D3511" s="17"/>
      <c r="E3511" s="17"/>
      <c r="F3511" s="17"/>
      <c r="G3511" s="50"/>
      <c r="H3511" s="32"/>
      <c r="I3511" s="13"/>
      <c r="J3511" s="50"/>
      <c r="K3511" s="50"/>
      <c r="M3511" s="50"/>
    </row>
    <row r="3512" spans="1:13" x14ac:dyDescent="0.35">
      <c r="A3512" s="48"/>
      <c r="B3512" s="17"/>
      <c r="C3512" s="17"/>
      <c r="D3512" s="17"/>
      <c r="E3512" s="17"/>
      <c r="F3512" s="17"/>
      <c r="G3512" s="50"/>
      <c r="H3512" s="32"/>
      <c r="I3512" s="13"/>
      <c r="J3512" s="50"/>
      <c r="K3512" s="50"/>
      <c r="M3512" s="50"/>
    </row>
    <row r="3513" spans="1:13" x14ac:dyDescent="0.35">
      <c r="A3513" s="48"/>
      <c r="B3513" s="17"/>
      <c r="C3513" s="17"/>
      <c r="D3513" s="17"/>
      <c r="E3513" s="17"/>
      <c r="F3513" s="17"/>
      <c r="G3513" s="50"/>
      <c r="H3513" s="32"/>
      <c r="I3513" s="13"/>
      <c r="J3513" s="50"/>
      <c r="K3513" s="50"/>
      <c r="M3513" s="50"/>
    </row>
    <row r="3514" spans="1:13" x14ac:dyDescent="0.35">
      <c r="A3514" s="48"/>
      <c r="B3514" s="17"/>
      <c r="C3514" s="17"/>
      <c r="D3514" s="17"/>
      <c r="E3514" s="17"/>
      <c r="F3514" s="17"/>
      <c r="G3514" s="50"/>
      <c r="H3514" s="32"/>
      <c r="I3514" s="13"/>
      <c r="J3514" s="50"/>
      <c r="K3514" s="50"/>
      <c r="M3514" s="50"/>
    </row>
    <row r="3515" spans="1:13" x14ac:dyDescent="0.35">
      <c r="A3515" s="48"/>
      <c r="B3515" s="17"/>
      <c r="C3515" s="17"/>
      <c r="D3515" s="17"/>
      <c r="E3515" s="17"/>
      <c r="F3515" s="17"/>
      <c r="G3515" s="50"/>
      <c r="H3515" s="32"/>
      <c r="I3515" s="13"/>
      <c r="J3515" s="50"/>
      <c r="K3515" s="50"/>
      <c r="M3515" s="50"/>
    </row>
    <row r="3516" spans="1:13" x14ac:dyDescent="0.35">
      <c r="A3516" s="48"/>
      <c r="B3516" s="17"/>
      <c r="C3516" s="17"/>
      <c r="D3516" s="17"/>
      <c r="E3516" s="17"/>
      <c r="F3516" s="17"/>
      <c r="G3516" s="50"/>
      <c r="H3516" s="32"/>
      <c r="I3516" s="13"/>
      <c r="J3516" s="50"/>
      <c r="K3516" s="50"/>
      <c r="M3516" s="50"/>
    </row>
    <row r="3517" spans="1:13" x14ac:dyDescent="0.35">
      <c r="A3517" s="48"/>
      <c r="B3517" s="17"/>
      <c r="C3517" s="17"/>
      <c r="D3517" s="17"/>
      <c r="E3517" s="17"/>
      <c r="F3517" s="17"/>
      <c r="G3517" s="50"/>
      <c r="H3517" s="32"/>
      <c r="I3517" s="13"/>
      <c r="J3517" s="50"/>
      <c r="K3517" s="50"/>
      <c r="M3517" s="50"/>
    </row>
    <row r="3518" spans="1:13" x14ac:dyDescent="0.35">
      <c r="A3518" s="48"/>
      <c r="B3518" s="17"/>
      <c r="C3518" s="17"/>
      <c r="D3518" s="17"/>
      <c r="E3518" s="17"/>
      <c r="F3518" s="17"/>
      <c r="G3518" s="50"/>
      <c r="H3518" s="32"/>
      <c r="I3518" s="13"/>
      <c r="J3518" s="50"/>
      <c r="K3518" s="50"/>
      <c r="M3518" s="50"/>
    </row>
    <row r="3519" spans="1:13" x14ac:dyDescent="0.35">
      <c r="A3519" s="48"/>
      <c r="B3519" s="17"/>
      <c r="C3519" s="17"/>
      <c r="D3519" s="17"/>
      <c r="E3519" s="17"/>
      <c r="F3519" s="17"/>
      <c r="G3519" s="50"/>
      <c r="H3519" s="32"/>
      <c r="I3519" s="13"/>
      <c r="J3519" s="50"/>
      <c r="K3519" s="50"/>
      <c r="M3519" s="50"/>
    </row>
    <row r="3520" spans="1:13" x14ac:dyDescent="0.35">
      <c r="A3520" s="48"/>
      <c r="B3520" s="17"/>
      <c r="C3520" s="17"/>
      <c r="D3520" s="17"/>
      <c r="E3520" s="17"/>
      <c r="F3520" s="17"/>
      <c r="G3520" s="50"/>
      <c r="H3520" s="32"/>
      <c r="I3520" s="13"/>
      <c r="J3520" s="50"/>
      <c r="K3520" s="50"/>
      <c r="M3520" s="50"/>
    </row>
    <row r="3521" spans="1:13" x14ac:dyDescent="0.35">
      <c r="A3521" s="48"/>
      <c r="B3521" s="17"/>
      <c r="C3521" s="17"/>
      <c r="D3521" s="17"/>
      <c r="E3521" s="17"/>
      <c r="F3521" s="17"/>
      <c r="G3521" s="50"/>
      <c r="H3521" s="32"/>
      <c r="I3521" s="13"/>
      <c r="J3521" s="50"/>
      <c r="K3521" s="50"/>
      <c r="M3521" s="50"/>
    </row>
    <row r="3522" spans="1:13" x14ac:dyDescent="0.35">
      <c r="A3522" s="48"/>
      <c r="B3522" s="17"/>
      <c r="C3522" s="17"/>
      <c r="D3522" s="17"/>
      <c r="E3522" s="17"/>
      <c r="F3522" s="17"/>
      <c r="G3522" s="50"/>
      <c r="H3522" s="32"/>
      <c r="I3522" s="13"/>
      <c r="J3522" s="50"/>
      <c r="K3522" s="50"/>
      <c r="M3522" s="50"/>
    </row>
    <row r="3523" spans="1:13" x14ac:dyDescent="0.35">
      <c r="A3523" s="48"/>
      <c r="B3523" s="17"/>
      <c r="C3523" s="17"/>
      <c r="D3523" s="17"/>
      <c r="E3523" s="17"/>
      <c r="F3523" s="17"/>
      <c r="G3523" s="50"/>
      <c r="H3523" s="32"/>
      <c r="I3523" s="13"/>
      <c r="J3523" s="50"/>
      <c r="K3523" s="50"/>
      <c r="M3523" s="50"/>
    </row>
    <row r="3524" spans="1:13" x14ac:dyDescent="0.35">
      <c r="A3524" s="48"/>
      <c r="B3524" s="17"/>
      <c r="C3524" s="17"/>
      <c r="D3524" s="17"/>
      <c r="E3524" s="17"/>
      <c r="F3524" s="17"/>
      <c r="G3524" s="50"/>
      <c r="H3524" s="32"/>
      <c r="I3524" s="13"/>
      <c r="J3524" s="50"/>
      <c r="K3524" s="50"/>
      <c r="M3524" s="50"/>
    </row>
    <row r="3525" spans="1:13" x14ac:dyDescent="0.35">
      <c r="A3525" s="48"/>
      <c r="B3525" s="17"/>
      <c r="C3525" s="17"/>
      <c r="D3525" s="17"/>
      <c r="E3525" s="17"/>
      <c r="F3525" s="17"/>
      <c r="G3525" s="50"/>
      <c r="H3525" s="32"/>
      <c r="I3525" s="13"/>
      <c r="J3525" s="50"/>
      <c r="K3525" s="50"/>
      <c r="M3525" s="50"/>
    </row>
    <row r="3526" spans="1:13" x14ac:dyDescent="0.35">
      <c r="A3526" s="48"/>
      <c r="B3526" s="17"/>
      <c r="C3526" s="17"/>
      <c r="D3526" s="17"/>
      <c r="E3526" s="17"/>
      <c r="F3526" s="17"/>
      <c r="G3526" s="50"/>
      <c r="H3526" s="32"/>
      <c r="I3526" s="13"/>
      <c r="J3526" s="50"/>
      <c r="K3526" s="50"/>
      <c r="M3526" s="50"/>
    </row>
    <row r="3527" spans="1:13" x14ac:dyDescent="0.35">
      <c r="A3527" s="48"/>
      <c r="B3527" s="17"/>
      <c r="C3527" s="17"/>
      <c r="D3527" s="17"/>
      <c r="E3527" s="17"/>
      <c r="F3527" s="17"/>
      <c r="G3527" s="50"/>
      <c r="H3527" s="32"/>
      <c r="I3527" s="13"/>
      <c r="J3527" s="50"/>
      <c r="K3527" s="50"/>
      <c r="M3527" s="50"/>
    </row>
    <row r="3528" spans="1:13" x14ac:dyDescent="0.35">
      <c r="A3528" s="48"/>
      <c r="B3528" s="17"/>
      <c r="C3528" s="17"/>
      <c r="D3528" s="17"/>
      <c r="E3528" s="17"/>
      <c r="F3528" s="17"/>
      <c r="G3528" s="50"/>
      <c r="H3528" s="32"/>
      <c r="I3528" s="13"/>
      <c r="J3528" s="50"/>
      <c r="K3528" s="50"/>
      <c r="M3528" s="50"/>
    </row>
    <row r="3529" spans="1:13" x14ac:dyDescent="0.35">
      <c r="A3529" s="48"/>
      <c r="B3529" s="17"/>
      <c r="C3529" s="17"/>
      <c r="D3529" s="17"/>
      <c r="E3529" s="17"/>
      <c r="F3529" s="17"/>
      <c r="G3529" s="50"/>
      <c r="H3529" s="32"/>
      <c r="I3529" s="13"/>
      <c r="J3529" s="50"/>
      <c r="K3529" s="50"/>
      <c r="M3529" s="50"/>
    </row>
    <row r="3530" spans="1:13" x14ac:dyDescent="0.35">
      <c r="A3530" s="48"/>
      <c r="B3530" s="17"/>
      <c r="C3530" s="17"/>
      <c r="D3530" s="17"/>
      <c r="E3530" s="17"/>
      <c r="F3530" s="17"/>
      <c r="G3530" s="50"/>
      <c r="H3530" s="32"/>
      <c r="I3530" s="13"/>
      <c r="J3530" s="50"/>
      <c r="K3530" s="50"/>
      <c r="M3530" s="50"/>
    </row>
    <row r="3531" spans="1:13" x14ac:dyDescent="0.35">
      <c r="A3531" s="48"/>
      <c r="B3531" s="17"/>
      <c r="C3531" s="17"/>
      <c r="D3531" s="17"/>
      <c r="E3531" s="17"/>
      <c r="F3531" s="17"/>
      <c r="G3531" s="50"/>
      <c r="H3531" s="32"/>
      <c r="I3531" s="13"/>
      <c r="J3531" s="50"/>
      <c r="K3531" s="50"/>
      <c r="M3531" s="50"/>
    </row>
    <row r="3532" spans="1:13" x14ac:dyDescent="0.35">
      <c r="A3532" s="48"/>
      <c r="B3532" s="17"/>
      <c r="C3532" s="17"/>
      <c r="D3532" s="17"/>
      <c r="E3532" s="17"/>
      <c r="F3532" s="17"/>
      <c r="G3532" s="50"/>
      <c r="H3532" s="32"/>
      <c r="I3532" s="13"/>
      <c r="J3532" s="50"/>
      <c r="K3532" s="50"/>
      <c r="M3532" s="50"/>
    </row>
    <row r="3533" spans="1:13" x14ac:dyDescent="0.35">
      <c r="A3533" s="48"/>
      <c r="B3533" s="17"/>
      <c r="C3533" s="17"/>
      <c r="D3533" s="17"/>
      <c r="E3533" s="17"/>
      <c r="F3533" s="17"/>
      <c r="G3533" s="50"/>
      <c r="H3533" s="32"/>
      <c r="I3533" s="13"/>
      <c r="J3533" s="50"/>
      <c r="K3533" s="50"/>
      <c r="M3533" s="50"/>
    </row>
    <row r="3534" spans="1:13" x14ac:dyDescent="0.35">
      <c r="A3534" s="48"/>
      <c r="B3534" s="17"/>
      <c r="C3534" s="17"/>
      <c r="D3534" s="17"/>
      <c r="E3534" s="17"/>
      <c r="F3534" s="17"/>
      <c r="G3534" s="50"/>
      <c r="H3534" s="32"/>
      <c r="I3534" s="13"/>
      <c r="J3534" s="50"/>
      <c r="K3534" s="50"/>
      <c r="M3534" s="50"/>
    </row>
    <row r="3535" spans="1:13" x14ac:dyDescent="0.35">
      <c r="A3535" s="48"/>
      <c r="B3535" s="17"/>
      <c r="C3535" s="17"/>
      <c r="D3535" s="17"/>
      <c r="E3535" s="17"/>
      <c r="F3535" s="17"/>
      <c r="G3535" s="50"/>
      <c r="H3535" s="32"/>
      <c r="I3535" s="13"/>
      <c r="J3535" s="50"/>
      <c r="K3535" s="50"/>
      <c r="M3535" s="50"/>
    </row>
    <row r="3536" spans="1:13" x14ac:dyDescent="0.35">
      <c r="A3536" s="48"/>
      <c r="B3536" s="17"/>
      <c r="C3536" s="17"/>
      <c r="D3536" s="17"/>
      <c r="E3536" s="17"/>
      <c r="F3536" s="17"/>
      <c r="G3536" s="50"/>
      <c r="H3536" s="32"/>
      <c r="I3536" s="13"/>
      <c r="J3536" s="50"/>
      <c r="K3536" s="50"/>
      <c r="M3536" s="50"/>
    </row>
    <row r="3537" spans="1:13" x14ac:dyDescent="0.35">
      <c r="A3537" s="48"/>
      <c r="B3537" s="17"/>
      <c r="C3537" s="17"/>
      <c r="D3537" s="17"/>
      <c r="E3537" s="17"/>
      <c r="F3537" s="17"/>
      <c r="G3537" s="50"/>
      <c r="H3537" s="32"/>
      <c r="I3537" s="13"/>
      <c r="J3537" s="50"/>
      <c r="K3537" s="50"/>
      <c r="M3537" s="50"/>
    </row>
    <row r="3538" spans="1:13" x14ac:dyDescent="0.35">
      <c r="A3538" s="48"/>
      <c r="B3538" s="17"/>
      <c r="C3538" s="17"/>
      <c r="D3538" s="17"/>
      <c r="E3538" s="17"/>
      <c r="F3538" s="17"/>
      <c r="G3538" s="50"/>
      <c r="H3538" s="32"/>
      <c r="I3538" s="13"/>
      <c r="J3538" s="50"/>
      <c r="K3538" s="50"/>
      <c r="M3538" s="50"/>
    </row>
    <row r="3539" spans="1:13" x14ac:dyDescent="0.35">
      <c r="A3539" s="48"/>
      <c r="B3539" s="17"/>
      <c r="C3539" s="17"/>
      <c r="D3539" s="17"/>
      <c r="E3539" s="17"/>
      <c r="F3539" s="17"/>
      <c r="G3539" s="50"/>
      <c r="H3539" s="32"/>
      <c r="I3539" s="13"/>
      <c r="J3539" s="50"/>
      <c r="K3539" s="50"/>
      <c r="M3539" s="50"/>
    </row>
    <row r="3540" spans="1:13" x14ac:dyDescent="0.35">
      <c r="A3540" s="48"/>
      <c r="B3540" s="17"/>
      <c r="C3540" s="17"/>
      <c r="D3540" s="17"/>
      <c r="E3540" s="17"/>
      <c r="F3540" s="17"/>
      <c r="G3540" s="50"/>
      <c r="H3540" s="32"/>
      <c r="I3540" s="13"/>
      <c r="J3540" s="50"/>
      <c r="K3540" s="50"/>
      <c r="M3540" s="50"/>
    </row>
    <row r="3541" spans="1:13" x14ac:dyDescent="0.35">
      <c r="A3541" s="48"/>
      <c r="B3541" s="17"/>
      <c r="C3541" s="17"/>
      <c r="D3541" s="17"/>
      <c r="E3541" s="17"/>
      <c r="F3541" s="17"/>
      <c r="G3541" s="50"/>
      <c r="H3541" s="32"/>
      <c r="I3541" s="13"/>
      <c r="J3541" s="50"/>
      <c r="K3541" s="50"/>
      <c r="M3541" s="50"/>
    </row>
    <row r="3542" spans="1:13" x14ac:dyDescent="0.35">
      <c r="A3542" s="48"/>
      <c r="B3542" s="17"/>
      <c r="C3542" s="17"/>
      <c r="D3542" s="17"/>
      <c r="E3542" s="17"/>
      <c r="F3542" s="17"/>
      <c r="G3542" s="50"/>
      <c r="H3542" s="32"/>
      <c r="I3542" s="13"/>
      <c r="J3542" s="50"/>
      <c r="K3542" s="50"/>
      <c r="M3542" s="50"/>
    </row>
    <row r="3543" spans="1:13" x14ac:dyDescent="0.35">
      <c r="A3543" s="48"/>
      <c r="B3543" s="17"/>
      <c r="C3543" s="17"/>
      <c r="D3543" s="17"/>
      <c r="E3543" s="17"/>
      <c r="F3543" s="17"/>
      <c r="G3543" s="50"/>
      <c r="H3543" s="32"/>
      <c r="I3543" s="13"/>
      <c r="J3543" s="50"/>
      <c r="K3543" s="50"/>
      <c r="M3543" s="50"/>
    </row>
    <row r="3544" spans="1:13" x14ac:dyDescent="0.35">
      <c r="A3544" s="48"/>
      <c r="B3544" s="17"/>
      <c r="C3544" s="17"/>
      <c r="D3544" s="17"/>
      <c r="E3544" s="17"/>
      <c r="F3544" s="17"/>
      <c r="G3544" s="50"/>
      <c r="H3544" s="32"/>
      <c r="I3544" s="13"/>
      <c r="J3544" s="50"/>
      <c r="K3544" s="50"/>
      <c r="M3544" s="50"/>
    </row>
    <row r="3545" spans="1:13" x14ac:dyDescent="0.35">
      <c r="A3545" s="48"/>
      <c r="B3545" s="17"/>
      <c r="C3545" s="17"/>
      <c r="D3545" s="17"/>
      <c r="E3545" s="17"/>
      <c r="F3545" s="17"/>
      <c r="G3545" s="50"/>
      <c r="H3545" s="32"/>
      <c r="I3545" s="13"/>
      <c r="J3545" s="50"/>
      <c r="K3545" s="50"/>
      <c r="M3545" s="50"/>
    </row>
    <row r="3546" spans="1:13" x14ac:dyDescent="0.35">
      <c r="A3546" s="48"/>
      <c r="B3546" s="17"/>
      <c r="C3546" s="17"/>
      <c r="D3546" s="17"/>
      <c r="E3546" s="17"/>
      <c r="F3546" s="17"/>
      <c r="G3546" s="50"/>
      <c r="H3546" s="32"/>
      <c r="I3546" s="13"/>
      <c r="J3546" s="50"/>
      <c r="K3546" s="50"/>
      <c r="M3546" s="50"/>
    </row>
    <row r="3547" spans="1:13" x14ac:dyDescent="0.35">
      <c r="A3547" s="48"/>
      <c r="B3547" s="17"/>
      <c r="C3547" s="17"/>
      <c r="D3547" s="17"/>
      <c r="E3547" s="17"/>
      <c r="F3547" s="17"/>
      <c r="G3547" s="50"/>
      <c r="H3547" s="32"/>
      <c r="I3547" s="13"/>
      <c r="J3547" s="50"/>
      <c r="K3547" s="50"/>
      <c r="M3547" s="50"/>
    </row>
    <row r="3548" spans="1:13" x14ac:dyDescent="0.35">
      <c r="A3548" s="48"/>
      <c r="B3548" s="17"/>
      <c r="C3548" s="17"/>
      <c r="D3548" s="17"/>
      <c r="E3548" s="17"/>
      <c r="F3548" s="17"/>
      <c r="G3548" s="50"/>
      <c r="H3548" s="32"/>
      <c r="I3548" s="13"/>
      <c r="J3548" s="50"/>
      <c r="K3548" s="50"/>
      <c r="M3548" s="50"/>
    </row>
    <row r="3549" spans="1:13" x14ac:dyDescent="0.35">
      <c r="A3549" s="48"/>
      <c r="B3549" s="17"/>
      <c r="C3549" s="17"/>
      <c r="D3549" s="17"/>
      <c r="E3549" s="17"/>
      <c r="F3549" s="17"/>
      <c r="G3549" s="50"/>
      <c r="H3549" s="32"/>
      <c r="I3549" s="13"/>
      <c r="J3549" s="50"/>
      <c r="K3549" s="50"/>
      <c r="M3549" s="50"/>
    </row>
    <row r="3550" spans="1:13" x14ac:dyDescent="0.35">
      <c r="A3550" s="48"/>
      <c r="B3550" s="17"/>
      <c r="C3550" s="17"/>
      <c r="D3550" s="17"/>
      <c r="E3550" s="17"/>
      <c r="F3550" s="17"/>
      <c r="G3550" s="50"/>
      <c r="H3550" s="32"/>
      <c r="I3550" s="13"/>
      <c r="J3550" s="50"/>
      <c r="K3550" s="50"/>
      <c r="M3550" s="50"/>
    </row>
    <row r="3551" spans="1:13" x14ac:dyDescent="0.35">
      <c r="A3551" s="48"/>
      <c r="B3551" s="17"/>
      <c r="C3551" s="17"/>
      <c r="D3551" s="17"/>
      <c r="E3551" s="17"/>
      <c r="F3551" s="17"/>
      <c r="G3551" s="50"/>
      <c r="H3551" s="32"/>
      <c r="I3551" s="13"/>
      <c r="J3551" s="50"/>
      <c r="K3551" s="50"/>
      <c r="M3551" s="50"/>
    </row>
    <row r="3552" spans="1:13" x14ac:dyDescent="0.35">
      <c r="A3552" s="48"/>
      <c r="B3552" s="17"/>
      <c r="C3552" s="17"/>
      <c r="D3552" s="17"/>
      <c r="E3552" s="17"/>
      <c r="F3552" s="17"/>
      <c r="G3552" s="50"/>
      <c r="H3552" s="32"/>
      <c r="I3552" s="13"/>
      <c r="J3552" s="50"/>
      <c r="K3552" s="50"/>
      <c r="M3552" s="50"/>
    </row>
    <row r="3553" spans="1:13" x14ac:dyDescent="0.35">
      <c r="A3553" s="48"/>
      <c r="B3553" s="17"/>
      <c r="C3553" s="17"/>
      <c r="D3553" s="17"/>
      <c r="E3553" s="17"/>
      <c r="F3553" s="17"/>
      <c r="G3553" s="50"/>
      <c r="H3553" s="32"/>
      <c r="I3553" s="13"/>
      <c r="J3553" s="50"/>
      <c r="K3553" s="50"/>
      <c r="M3553" s="50"/>
    </row>
    <row r="3554" spans="1:13" x14ac:dyDescent="0.35">
      <c r="A3554" s="48"/>
      <c r="B3554" s="17"/>
      <c r="C3554" s="17"/>
      <c r="D3554" s="17"/>
      <c r="E3554" s="17"/>
      <c r="F3554" s="17"/>
      <c r="G3554" s="50"/>
      <c r="H3554" s="32"/>
      <c r="I3554" s="13"/>
      <c r="J3554" s="50"/>
      <c r="K3554" s="50"/>
      <c r="M3554" s="50"/>
    </row>
    <row r="3555" spans="1:13" x14ac:dyDescent="0.35">
      <c r="A3555" s="48"/>
      <c r="B3555" s="17"/>
      <c r="C3555" s="17"/>
      <c r="D3555" s="17"/>
      <c r="E3555" s="17"/>
      <c r="F3555" s="17"/>
      <c r="G3555" s="50"/>
      <c r="H3555" s="32"/>
      <c r="I3555" s="13"/>
      <c r="J3555" s="50"/>
      <c r="K3555" s="50"/>
      <c r="M3555" s="50"/>
    </row>
    <row r="3556" spans="1:13" x14ac:dyDescent="0.35">
      <c r="A3556" s="48"/>
      <c r="B3556" s="17"/>
      <c r="C3556" s="17"/>
      <c r="D3556" s="17"/>
      <c r="E3556" s="17"/>
      <c r="F3556" s="17"/>
      <c r="G3556" s="50"/>
      <c r="H3556" s="32"/>
      <c r="I3556" s="13"/>
      <c r="J3556" s="50"/>
      <c r="K3556" s="50"/>
      <c r="M3556" s="50"/>
    </row>
    <row r="3557" spans="1:13" x14ac:dyDescent="0.35">
      <c r="A3557" s="48"/>
      <c r="B3557" s="17"/>
      <c r="C3557" s="17"/>
      <c r="D3557" s="17"/>
      <c r="E3557" s="17"/>
      <c r="F3557" s="17"/>
      <c r="G3557" s="50"/>
      <c r="H3557" s="32"/>
      <c r="I3557" s="13"/>
      <c r="J3557" s="50"/>
      <c r="K3557" s="50"/>
      <c r="M3557" s="50"/>
    </row>
    <row r="3558" spans="1:13" x14ac:dyDescent="0.35">
      <c r="A3558" s="48"/>
      <c r="B3558" s="17"/>
      <c r="C3558" s="17"/>
      <c r="D3558" s="17"/>
      <c r="E3558" s="17"/>
      <c r="F3558" s="17"/>
      <c r="G3558" s="50"/>
      <c r="H3558" s="32"/>
      <c r="I3558" s="13"/>
      <c r="J3558" s="50"/>
      <c r="K3558" s="50"/>
      <c r="M3558" s="50"/>
    </row>
    <row r="3559" spans="1:13" x14ac:dyDescent="0.35">
      <c r="A3559" s="48"/>
      <c r="B3559" s="17"/>
      <c r="C3559" s="17"/>
      <c r="D3559" s="17"/>
      <c r="E3559" s="17"/>
      <c r="F3559" s="17"/>
      <c r="G3559" s="50"/>
      <c r="H3559" s="32"/>
      <c r="I3559" s="13"/>
      <c r="J3559" s="50"/>
      <c r="K3559" s="50"/>
      <c r="M3559" s="50"/>
    </row>
    <row r="3560" spans="1:13" x14ac:dyDescent="0.35">
      <c r="A3560" s="48"/>
      <c r="B3560" s="17"/>
      <c r="C3560" s="17"/>
      <c r="D3560" s="17"/>
      <c r="E3560" s="17"/>
      <c r="F3560" s="17"/>
      <c r="G3560" s="50"/>
      <c r="H3560" s="32"/>
      <c r="I3560" s="13"/>
      <c r="J3560" s="50"/>
      <c r="K3560" s="50"/>
      <c r="M3560" s="50"/>
    </row>
    <row r="3561" spans="1:13" x14ac:dyDescent="0.35">
      <c r="A3561" s="48"/>
      <c r="B3561" s="17"/>
      <c r="C3561" s="17"/>
      <c r="D3561" s="17"/>
      <c r="E3561" s="17"/>
      <c r="F3561" s="17"/>
      <c r="G3561" s="50"/>
      <c r="H3561" s="32"/>
      <c r="I3561" s="13"/>
      <c r="J3561" s="50"/>
      <c r="K3561" s="50"/>
      <c r="M3561" s="50"/>
    </row>
    <row r="3562" spans="1:13" x14ac:dyDescent="0.35">
      <c r="A3562" s="48"/>
      <c r="B3562" s="17"/>
      <c r="C3562" s="17"/>
      <c r="D3562" s="17"/>
      <c r="E3562" s="17"/>
      <c r="F3562" s="17"/>
      <c r="G3562" s="50"/>
      <c r="H3562" s="32"/>
      <c r="I3562" s="13"/>
      <c r="J3562" s="50"/>
      <c r="K3562" s="50"/>
      <c r="M3562" s="50"/>
    </row>
    <row r="3563" spans="1:13" x14ac:dyDescent="0.35">
      <c r="A3563" s="48"/>
      <c r="B3563" s="17"/>
      <c r="C3563" s="17"/>
      <c r="D3563" s="17"/>
      <c r="E3563" s="17"/>
      <c r="F3563" s="17"/>
      <c r="G3563" s="50"/>
      <c r="H3563" s="32"/>
      <c r="I3563" s="13"/>
      <c r="J3563" s="50"/>
      <c r="K3563" s="50"/>
      <c r="M3563" s="50"/>
    </row>
    <row r="3564" spans="1:13" x14ac:dyDescent="0.35">
      <c r="A3564" s="48"/>
      <c r="B3564" s="17"/>
      <c r="C3564" s="17"/>
      <c r="D3564" s="17"/>
      <c r="E3564" s="17"/>
      <c r="F3564" s="17"/>
      <c r="G3564" s="50"/>
      <c r="H3564" s="32"/>
      <c r="I3564" s="13"/>
      <c r="J3564" s="50"/>
      <c r="K3564" s="50"/>
      <c r="M3564" s="50"/>
    </row>
    <row r="3565" spans="1:13" x14ac:dyDescent="0.35">
      <c r="A3565" s="48"/>
      <c r="B3565" s="17"/>
      <c r="C3565" s="17"/>
      <c r="D3565" s="17"/>
      <c r="E3565" s="17"/>
      <c r="F3565" s="17"/>
      <c r="G3565" s="50"/>
      <c r="H3565" s="32"/>
      <c r="I3565" s="13"/>
      <c r="J3565" s="50"/>
      <c r="K3565" s="50"/>
      <c r="M3565" s="50"/>
    </row>
    <row r="3566" spans="1:13" x14ac:dyDescent="0.35">
      <c r="A3566" s="48"/>
      <c r="B3566" s="17"/>
      <c r="C3566" s="17"/>
      <c r="D3566" s="17"/>
      <c r="E3566" s="17"/>
      <c r="F3566" s="17"/>
      <c r="G3566" s="50"/>
      <c r="H3566" s="32"/>
      <c r="I3566" s="13"/>
      <c r="J3566" s="50"/>
      <c r="K3566" s="50"/>
      <c r="M3566" s="50"/>
    </row>
    <row r="3567" spans="1:13" x14ac:dyDescent="0.35">
      <c r="A3567" s="48"/>
      <c r="B3567" s="17"/>
      <c r="C3567" s="17"/>
      <c r="D3567" s="17"/>
      <c r="E3567" s="17"/>
      <c r="F3567" s="17"/>
      <c r="G3567" s="50"/>
      <c r="H3567" s="32"/>
      <c r="I3567" s="13"/>
      <c r="J3567" s="50"/>
      <c r="K3567" s="50"/>
      <c r="M3567" s="50"/>
    </row>
    <row r="3568" spans="1:13" x14ac:dyDescent="0.35">
      <c r="A3568" s="48"/>
      <c r="B3568" s="17"/>
      <c r="C3568" s="17"/>
      <c r="D3568" s="17"/>
      <c r="E3568" s="17"/>
      <c r="F3568" s="17"/>
      <c r="G3568" s="50"/>
      <c r="H3568" s="32"/>
      <c r="I3568" s="13"/>
      <c r="J3568" s="50"/>
      <c r="K3568" s="50"/>
      <c r="M3568" s="50"/>
    </row>
    <row r="3569" spans="1:13" x14ac:dyDescent="0.35">
      <c r="A3569" s="48"/>
      <c r="B3569" s="17"/>
      <c r="C3569" s="17"/>
      <c r="D3569" s="17"/>
      <c r="E3569" s="17"/>
      <c r="F3569" s="17"/>
      <c r="G3569" s="50"/>
      <c r="H3569" s="32"/>
      <c r="I3569" s="13"/>
      <c r="J3569" s="50"/>
      <c r="K3569" s="50"/>
      <c r="M3569" s="50"/>
    </row>
    <row r="3570" spans="1:13" x14ac:dyDescent="0.35">
      <c r="A3570" s="48"/>
      <c r="B3570" s="17"/>
      <c r="C3570" s="17"/>
      <c r="D3570" s="17"/>
      <c r="E3570" s="17"/>
      <c r="F3570" s="17"/>
      <c r="G3570" s="50"/>
      <c r="H3570" s="32"/>
      <c r="I3570" s="13"/>
      <c r="J3570" s="50"/>
      <c r="K3570" s="50"/>
      <c r="M3570" s="50"/>
    </row>
    <row r="3571" spans="1:13" x14ac:dyDescent="0.35">
      <c r="A3571" s="48"/>
      <c r="B3571" s="17"/>
      <c r="C3571" s="17"/>
      <c r="D3571" s="17"/>
      <c r="E3571" s="17"/>
      <c r="F3571" s="17"/>
      <c r="G3571" s="50"/>
      <c r="H3571" s="32"/>
      <c r="I3571" s="13"/>
      <c r="J3571" s="50"/>
      <c r="K3571" s="50"/>
      <c r="M3571" s="50"/>
    </row>
    <row r="3572" spans="1:13" x14ac:dyDescent="0.35">
      <c r="A3572" s="48"/>
      <c r="B3572" s="17"/>
      <c r="C3572" s="17"/>
      <c r="D3572" s="17"/>
      <c r="E3572" s="17"/>
      <c r="F3572" s="17"/>
      <c r="G3572" s="50"/>
      <c r="H3572" s="32"/>
      <c r="I3572" s="13"/>
      <c r="J3572" s="50"/>
      <c r="K3572" s="50"/>
      <c r="M3572" s="50"/>
    </row>
    <row r="3573" spans="1:13" x14ac:dyDescent="0.35">
      <c r="A3573" s="48"/>
      <c r="B3573" s="17"/>
      <c r="C3573" s="17"/>
      <c r="D3573" s="17"/>
      <c r="E3573" s="17"/>
      <c r="F3573" s="17"/>
      <c r="G3573" s="50"/>
      <c r="H3573" s="32"/>
      <c r="I3573" s="13"/>
      <c r="J3573" s="50"/>
      <c r="K3573" s="50"/>
      <c r="M3573" s="50"/>
    </row>
    <row r="3574" spans="1:13" x14ac:dyDescent="0.35">
      <c r="A3574" s="48"/>
      <c r="B3574" s="17"/>
      <c r="C3574" s="17"/>
      <c r="D3574" s="17"/>
      <c r="E3574" s="17"/>
      <c r="F3574" s="17"/>
      <c r="G3574" s="50"/>
      <c r="H3574" s="32"/>
      <c r="I3574" s="13"/>
      <c r="J3574" s="50"/>
      <c r="K3574" s="50"/>
      <c r="M3574" s="50"/>
    </row>
    <row r="3575" spans="1:13" x14ac:dyDescent="0.35">
      <c r="A3575" s="48"/>
      <c r="B3575" s="17"/>
      <c r="C3575" s="17"/>
      <c r="D3575" s="17"/>
      <c r="E3575" s="17"/>
      <c r="F3575" s="17"/>
      <c r="G3575" s="50"/>
      <c r="H3575" s="32"/>
      <c r="I3575" s="13"/>
      <c r="J3575" s="50"/>
      <c r="K3575" s="50"/>
      <c r="M3575" s="50"/>
    </row>
    <row r="3576" spans="1:13" x14ac:dyDescent="0.35">
      <c r="A3576" s="48"/>
      <c r="B3576" s="17"/>
      <c r="C3576" s="17"/>
      <c r="D3576" s="17"/>
      <c r="E3576" s="17"/>
      <c r="F3576" s="17"/>
      <c r="G3576" s="50"/>
      <c r="H3576" s="32"/>
      <c r="I3576" s="13"/>
      <c r="J3576" s="50"/>
      <c r="K3576" s="50"/>
      <c r="M3576" s="50"/>
    </row>
    <row r="3577" spans="1:13" x14ac:dyDescent="0.35">
      <c r="A3577" s="48"/>
      <c r="B3577" s="17"/>
      <c r="C3577" s="17"/>
      <c r="D3577" s="17"/>
      <c r="E3577" s="17"/>
      <c r="F3577" s="17"/>
      <c r="G3577" s="50"/>
      <c r="H3577" s="32"/>
      <c r="I3577" s="13"/>
      <c r="J3577" s="50"/>
      <c r="K3577" s="50"/>
      <c r="M3577" s="50"/>
    </row>
    <row r="3578" spans="1:13" x14ac:dyDescent="0.35">
      <c r="A3578" s="48"/>
      <c r="B3578" s="17"/>
      <c r="C3578" s="17"/>
      <c r="D3578" s="17"/>
      <c r="E3578" s="17"/>
      <c r="F3578" s="17"/>
      <c r="G3578" s="50"/>
      <c r="H3578" s="32"/>
      <c r="I3578" s="13"/>
      <c r="J3578" s="50"/>
      <c r="K3578" s="50"/>
      <c r="M3578" s="50"/>
    </row>
    <row r="3579" spans="1:13" x14ac:dyDescent="0.35">
      <c r="A3579" s="48"/>
      <c r="B3579" s="17"/>
      <c r="C3579" s="17"/>
      <c r="D3579" s="17"/>
      <c r="E3579" s="17"/>
      <c r="F3579" s="17"/>
      <c r="G3579" s="50"/>
      <c r="H3579" s="32"/>
      <c r="I3579" s="13"/>
      <c r="J3579" s="50"/>
      <c r="K3579" s="50"/>
      <c r="M3579" s="50"/>
    </row>
    <row r="3580" spans="1:13" x14ac:dyDescent="0.35">
      <c r="A3580" s="48"/>
      <c r="B3580" s="17"/>
      <c r="C3580" s="17"/>
      <c r="D3580" s="17"/>
      <c r="E3580" s="17"/>
      <c r="F3580" s="17"/>
      <c r="G3580" s="50"/>
      <c r="H3580" s="32"/>
      <c r="I3580" s="13"/>
      <c r="J3580" s="50"/>
      <c r="K3580" s="50"/>
      <c r="M3580" s="50"/>
    </row>
    <row r="3581" spans="1:13" x14ac:dyDescent="0.35">
      <c r="A3581" s="48"/>
      <c r="B3581" s="17"/>
      <c r="C3581" s="17"/>
      <c r="D3581" s="17"/>
      <c r="E3581" s="17"/>
      <c r="F3581" s="17"/>
      <c r="G3581" s="50"/>
      <c r="H3581" s="32"/>
      <c r="I3581" s="13"/>
      <c r="J3581" s="50"/>
      <c r="K3581" s="50"/>
      <c r="M3581" s="50"/>
    </row>
    <row r="3582" spans="1:13" x14ac:dyDescent="0.35">
      <c r="A3582" s="48"/>
      <c r="B3582" s="17"/>
      <c r="C3582" s="17"/>
      <c r="D3582" s="17"/>
      <c r="E3582" s="17"/>
      <c r="F3582" s="17"/>
      <c r="G3582" s="50"/>
      <c r="H3582" s="32"/>
      <c r="I3582" s="13"/>
      <c r="J3582" s="50"/>
      <c r="K3582" s="50"/>
      <c r="M3582" s="50"/>
    </row>
    <row r="3583" spans="1:13" x14ac:dyDescent="0.35">
      <c r="A3583" s="48"/>
      <c r="B3583" s="17"/>
      <c r="C3583" s="17"/>
      <c r="D3583" s="17"/>
      <c r="E3583" s="17"/>
      <c r="F3583" s="17"/>
      <c r="G3583" s="50"/>
      <c r="H3583" s="32"/>
      <c r="I3583" s="13"/>
      <c r="J3583" s="50"/>
      <c r="K3583" s="50"/>
      <c r="M3583" s="50"/>
    </row>
    <row r="3584" spans="1:13" x14ac:dyDescent="0.35">
      <c r="A3584" s="48"/>
      <c r="B3584" s="17"/>
      <c r="C3584" s="17"/>
      <c r="D3584" s="17"/>
      <c r="E3584" s="17"/>
      <c r="F3584" s="17"/>
      <c r="G3584" s="50"/>
      <c r="H3584" s="32"/>
      <c r="I3584" s="13"/>
      <c r="J3584" s="50"/>
      <c r="K3584" s="50"/>
      <c r="M3584" s="50"/>
    </row>
    <row r="3585" spans="1:13" x14ac:dyDescent="0.35">
      <c r="A3585" s="48"/>
      <c r="B3585" s="17"/>
      <c r="C3585" s="17"/>
      <c r="D3585" s="17"/>
      <c r="E3585" s="17"/>
      <c r="F3585" s="17"/>
      <c r="G3585" s="50"/>
      <c r="H3585" s="32"/>
      <c r="I3585" s="13"/>
      <c r="J3585" s="50"/>
      <c r="K3585" s="50"/>
      <c r="M3585" s="50"/>
    </row>
    <row r="3586" spans="1:13" x14ac:dyDescent="0.35">
      <c r="A3586" s="48"/>
      <c r="B3586" s="17"/>
      <c r="C3586" s="17"/>
      <c r="D3586" s="17"/>
      <c r="E3586" s="17"/>
      <c r="F3586" s="17"/>
      <c r="G3586" s="50"/>
      <c r="H3586" s="32"/>
      <c r="I3586" s="13"/>
      <c r="J3586" s="50"/>
      <c r="K3586" s="50"/>
      <c r="M3586" s="50"/>
    </row>
    <row r="3587" spans="1:13" x14ac:dyDescent="0.35">
      <c r="A3587" s="48"/>
      <c r="B3587" s="17"/>
      <c r="C3587" s="17"/>
      <c r="D3587" s="17"/>
      <c r="E3587" s="17"/>
      <c r="F3587" s="17"/>
      <c r="G3587" s="50"/>
      <c r="H3587" s="32"/>
      <c r="I3587" s="13"/>
      <c r="J3587" s="50"/>
      <c r="K3587" s="50"/>
      <c r="M3587" s="50"/>
    </row>
    <row r="3588" spans="1:13" x14ac:dyDescent="0.35">
      <c r="A3588" s="48"/>
      <c r="B3588" s="17"/>
      <c r="C3588" s="17"/>
      <c r="D3588" s="17"/>
      <c r="E3588" s="17"/>
      <c r="F3588" s="17"/>
      <c r="G3588" s="50"/>
      <c r="H3588" s="32"/>
      <c r="I3588" s="13"/>
      <c r="J3588" s="50"/>
      <c r="K3588" s="50"/>
      <c r="M3588" s="50"/>
    </row>
    <row r="3589" spans="1:13" x14ac:dyDescent="0.35">
      <c r="A3589" s="48"/>
      <c r="B3589" s="17"/>
      <c r="C3589" s="17"/>
      <c r="D3589" s="17"/>
      <c r="E3589" s="17"/>
      <c r="F3589" s="17"/>
      <c r="G3589" s="50"/>
      <c r="H3589" s="32"/>
      <c r="I3589" s="13"/>
      <c r="J3589" s="50"/>
      <c r="K3589" s="50"/>
      <c r="M3589" s="50"/>
    </row>
    <row r="3590" spans="1:13" x14ac:dyDescent="0.35">
      <c r="A3590" s="48"/>
      <c r="B3590" s="17"/>
      <c r="C3590" s="17"/>
      <c r="D3590" s="17"/>
      <c r="E3590" s="17"/>
      <c r="F3590" s="17"/>
      <c r="G3590" s="50"/>
      <c r="H3590" s="32"/>
      <c r="I3590" s="13"/>
      <c r="J3590" s="50"/>
      <c r="K3590" s="50"/>
      <c r="M3590" s="50"/>
    </row>
    <row r="3591" spans="1:13" x14ac:dyDescent="0.35">
      <c r="A3591" s="48"/>
      <c r="B3591" s="17"/>
      <c r="C3591" s="17"/>
      <c r="D3591" s="17"/>
      <c r="E3591" s="17"/>
      <c r="F3591" s="17"/>
      <c r="G3591" s="50"/>
      <c r="H3591" s="32"/>
      <c r="I3591" s="13"/>
      <c r="J3591" s="50"/>
      <c r="K3591" s="50"/>
      <c r="M3591" s="50"/>
    </row>
    <row r="3592" spans="1:13" x14ac:dyDescent="0.35">
      <c r="A3592" s="48"/>
      <c r="B3592" s="17"/>
      <c r="C3592" s="17"/>
      <c r="D3592" s="17"/>
      <c r="E3592" s="17"/>
      <c r="F3592" s="17"/>
      <c r="G3592" s="50"/>
      <c r="H3592" s="32"/>
      <c r="I3592" s="13"/>
      <c r="J3592" s="50"/>
      <c r="K3592" s="50"/>
      <c r="M3592" s="50"/>
    </row>
    <row r="3593" spans="1:13" x14ac:dyDescent="0.35">
      <c r="A3593" s="48"/>
      <c r="B3593" s="17"/>
      <c r="C3593" s="17"/>
      <c r="D3593" s="17"/>
      <c r="E3593" s="17"/>
      <c r="F3593" s="17"/>
      <c r="G3593" s="50"/>
      <c r="H3593" s="32"/>
      <c r="I3593" s="13"/>
      <c r="J3593" s="50"/>
      <c r="K3593" s="50"/>
      <c r="M3593" s="50"/>
    </row>
    <row r="3594" spans="1:13" x14ac:dyDescent="0.35">
      <c r="A3594" s="48"/>
      <c r="B3594" s="17"/>
      <c r="C3594" s="17"/>
      <c r="D3594" s="17"/>
      <c r="E3594" s="17"/>
      <c r="F3594" s="17"/>
      <c r="G3594" s="50"/>
      <c r="H3594" s="32"/>
      <c r="I3594" s="13"/>
      <c r="J3594" s="50"/>
      <c r="K3594" s="50"/>
      <c r="M3594" s="50"/>
    </row>
    <row r="3595" spans="1:13" x14ac:dyDescent="0.35">
      <c r="A3595" s="48"/>
      <c r="B3595" s="17"/>
      <c r="C3595" s="17"/>
      <c r="D3595" s="17"/>
      <c r="E3595" s="17"/>
      <c r="F3595" s="17"/>
      <c r="G3595" s="50"/>
      <c r="H3595" s="32"/>
      <c r="I3595" s="13"/>
      <c r="J3595" s="50"/>
      <c r="K3595" s="50"/>
      <c r="M3595" s="50"/>
    </row>
    <row r="3596" spans="1:13" x14ac:dyDescent="0.35">
      <c r="A3596" s="48"/>
      <c r="B3596" s="17"/>
      <c r="C3596" s="17"/>
      <c r="D3596" s="17"/>
      <c r="E3596" s="17"/>
      <c r="F3596" s="17"/>
      <c r="G3596" s="50"/>
      <c r="H3596" s="32"/>
      <c r="I3596" s="13"/>
      <c r="J3596" s="50"/>
      <c r="K3596" s="50"/>
      <c r="M3596" s="50"/>
    </row>
    <row r="3597" spans="1:13" x14ac:dyDescent="0.35">
      <c r="A3597" s="48"/>
      <c r="B3597" s="17"/>
      <c r="C3597" s="17"/>
      <c r="D3597" s="17"/>
      <c r="E3597" s="17"/>
      <c r="F3597" s="17"/>
      <c r="G3597" s="50"/>
      <c r="H3597" s="32"/>
      <c r="I3597" s="13"/>
      <c r="J3597" s="50"/>
      <c r="K3597" s="50"/>
      <c r="M3597" s="50"/>
    </row>
    <row r="3598" spans="1:13" x14ac:dyDescent="0.35">
      <c r="A3598" s="48"/>
      <c r="B3598" s="17"/>
      <c r="C3598" s="17"/>
      <c r="D3598" s="17"/>
      <c r="E3598" s="17"/>
      <c r="F3598" s="17"/>
      <c r="G3598" s="50"/>
      <c r="H3598" s="32"/>
      <c r="I3598" s="13"/>
      <c r="J3598" s="50"/>
      <c r="K3598" s="50"/>
      <c r="M3598" s="50"/>
    </row>
    <row r="3599" spans="1:13" x14ac:dyDescent="0.35">
      <c r="A3599" s="48"/>
      <c r="B3599" s="17"/>
      <c r="C3599" s="17"/>
      <c r="D3599" s="17"/>
      <c r="E3599" s="17"/>
      <c r="F3599" s="17"/>
      <c r="G3599" s="50"/>
      <c r="H3599" s="32"/>
      <c r="I3599" s="13"/>
      <c r="J3599" s="50"/>
      <c r="K3599" s="50"/>
      <c r="M3599" s="50"/>
    </row>
    <row r="3600" spans="1:13" x14ac:dyDescent="0.35">
      <c r="A3600" s="48"/>
      <c r="B3600" s="17"/>
      <c r="C3600" s="17"/>
      <c r="D3600" s="17"/>
      <c r="E3600" s="17"/>
      <c r="F3600" s="17"/>
      <c r="G3600" s="50"/>
      <c r="H3600" s="32"/>
      <c r="I3600" s="13"/>
      <c r="J3600" s="50"/>
      <c r="K3600" s="50"/>
      <c r="M3600" s="50"/>
    </row>
    <row r="3601" spans="1:13" x14ac:dyDescent="0.35">
      <c r="A3601" s="48"/>
      <c r="B3601" s="17"/>
      <c r="C3601" s="17"/>
      <c r="D3601" s="17"/>
      <c r="E3601" s="17"/>
      <c r="F3601" s="17"/>
      <c r="G3601" s="50"/>
      <c r="H3601" s="32"/>
      <c r="I3601" s="13"/>
      <c r="J3601" s="50"/>
      <c r="K3601" s="50"/>
      <c r="M3601" s="50"/>
    </row>
    <row r="3602" spans="1:13" x14ac:dyDescent="0.35">
      <c r="A3602" s="48"/>
      <c r="B3602" s="17"/>
      <c r="C3602" s="17"/>
      <c r="D3602" s="17"/>
      <c r="E3602" s="17"/>
      <c r="F3602" s="17"/>
      <c r="G3602" s="50"/>
      <c r="H3602" s="32"/>
      <c r="I3602" s="13"/>
      <c r="J3602" s="50"/>
      <c r="K3602" s="50"/>
      <c r="M3602" s="50"/>
    </row>
    <row r="3603" spans="1:13" x14ac:dyDescent="0.35">
      <c r="A3603" s="48"/>
      <c r="B3603" s="17"/>
      <c r="C3603" s="17"/>
      <c r="D3603" s="17"/>
      <c r="E3603" s="17"/>
      <c r="F3603" s="17"/>
      <c r="G3603" s="50"/>
      <c r="H3603" s="32"/>
      <c r="I3603" s="13"/>
      <c r="J3603" s="50"/>
      <c r="K3603" s="50"/>
      <c r="M3603" s="50"/>
    </row>
    <row r="3604" spans="1:13" x14ac:dyDescent="0.35">
      <c r="A3604" s="48"/>
      <c r="B3604" s="17"/>
      <c r="C3604" s="17"/>
      <c r="D3604" s="17"/>
      <c r="E3604" s="17"/>
      <c r="F3604" s="17"/>
      <c r="G3604" s="50"/>
      <c r="H3604" s="32"/>
      <c r="I3604" s="13"/>
      <c r="J3604" s="50"/>
      <c r="K3604" s="50"/>
      <c r="M3604" s="50"/>
    </row>
    <row r="3605" spans="1:13" x14ac:dyDescent="0.35">
      <c r="A3605" s="48"/>
      <c r="B3605" s="17"/>
      <c r="C3605" s="17"/>
      <c r="D3605" s="17"/>
      <c r="E3605" s="17"/>
      <c r="F3605" s="17"/>
      <c r="G3605" s="50"/>
      <c r="H3605" s="32"/>
      <c r="I3605" s="13"/>
      <c r="J3605" s="50"/>
      <c r="K3605" s="50"/>
      <c r="M3605" s="50"/>
    </row>
    <row r="3606" spans="1:13" x14ac:dyDescent="0.35">
      <c r="A3606" s="48"/>
      <c r="B3606" s="17"/>
      <c r="C3606" s="17"/>
      <c r="D3606" s="17"/>
      <c r="E3606" s="17"/>
      <c r="F3606" s="17"/>
      <c r="G3606" s="50"/>
      <c r="H3606" s="32"/>
      <c r="I3606" s="13"/>
      <c r="J3606" s="50"/>
      <c r="K3606" s="50"/>
      <c r="M3606" s="50"/>
    </row>
    <row r="3607" spans="1:13" x14ac:dyDescent="0.35">
      <c r="A3607" s="48"/>
      <c r="B3607" s="17"/>
      <c r="C3607" s="17"/>
      <c r="D3607" s="17"/>
      <c r="E3607" s="17"/>
      <c r="F3607" s="17"/>
      <c r="G3607" s="50"/>
      <c r="H3607" s="32"/>
      <c r="I3607" s="13"/>
      <c r="J3607" s="50"/>
      <c r="K3607" s="50"/>
      <c r="M3607" s="50"/>
    </row>
    <row r="3608" spans="1:13" x14ac:dyDescent="0.35">
      <c r="A3608" s="48"/>
      <c r="B3608" s="17"/>
      <c r="C3608" s="17"/>
      <c r="D3608" s="17"/>
      <c r="E3608" s="17"/>
      <c r="F3608" s="17"/>
      <c r="G3608" s="50"/>
      <c r="H3608" s="32"/>
      <c r="I3608" s="13"/>
      <c r="J3608" s="50"/>
      <c r="K3608" s="50"/>
      <c r="M3608" s="50"/>
    </row>
    <row r="3609" spans="1:13" x14ac:dyDescent="0.35">
      <c r="A3609" s="48"/>
      <c r="B3609" s="17"/>
      <c r="C3609" s="17"/>
      <c r="D3609" s="17"/>
      <c r="E3609" s="17"/>
      <c r="F3609" s="17"/>
      <c r="G3609" s="50"/>
      <c r="H3609" s="32"/>
      <c r="I3609" s="13"/>
      <c r="J3609" s="50"/>
      <c r="K3609" s="50"/>
      <c r="M3609" s="50"/>
    </row>
    <row r="3610" spans="1:13" x14ac:dyDescent="0.35">
      <c r="A3610" s="48"/>
      <c r="B3610" s="17"/>
      <c r="C3610" s="17"/>
      <c r="D3610" s="17"/>
      <c r="E3610" s="17"/>
      <c r="F3610" s="17"/>
      <c r="G3610" s="50"/>
      <c r="H3610" s="32"/>
      <c r="I3610" s="13"/>
      <c r="J3610" s="50"/>
      <c r="K3610" s="50"/>
      <c r="M3610" s="50"/>
    </row>
    <row r="3611" spans="1:13" x14ac:dyDescent="0.35">
      <c r="A3611" s="48"/>
      <c r="B3611" s="17"/>
      <c r="C3611" s="17"/>
      <c r="D3611" s="17"/>
      <c r="E3611" s="17"/>
      <c r="F3611" s="17"/>
      <c r="G3611" s="50"/>
      <c r="H3611" s="32"/>
      <c r="I3611" s="13"/>
      <c r="J3611" s="50"/>
      <c r="K3611" s="50"/>
      <c r="M3611" s="50"/>
    </row>
    <row r="3612" spans="1:13" x14ac:dyDescent="0.35">
      <c r="A3612" s="48"/>
      <c r="B3612" s="17"/>
      <c r="C3612" s="17"/>
      <c r="D3612" s="17"/>
      <c r="E3612" s="17"/>
      <c r="F3612" s="17"/>
      <c r="G3612" s="50"/>
      <c r="H3612" s="32"/>
      <c r="I3612" s="13"/>
      <c r="J3612" s="50"/>
      <c r="K3612" s="50"/>
      <c r="M3612" s="50"/>
    </row>
    <row r="3613" spans="1:13" x14ac:dyDescent="0.35">
      <c r="A3613" s="48"/>
      <c r="B3613" s="17"/>
      <c r="C3613" s="17"/>
      <c r="D3613" s="17"/>
      <c r="E3613" s="17"/>
      <c r="F3613" s="17"/>
      <c r="G3613" s="50"/>
      <c r="H3613" s="32"/>
      <c r="I3613" s="13"/>
      <c r="J3613" s="50"/>
      <c r="K3613" s="50"/>
      <c r="M3613" s="50"/>
    </row>
    <row r="3614" spans="1:13" x14ac:dyDescent="0.35">
      <c r="A3614" s="48"/>
      <c r="B3614" s="17"/>
      <c r="C3614" s="17"/>
      <c r="D3614" s="17"/>
      <c r="E3614" s="17"/>
      <c r="F3614" s="17"/>
      <c r="G3614" s="50"/>
      <c r="H3614" s="32"/>
      <c r="I3614" s="13"/>
      <c r="J3614" s="50"/>
      <c r="K3614" s="50"/>
      <c r="M3614" s="50"/>
    </row>
    <row r="3615" spans="1:13" x14ac:dyDescent="0.35">
      <c r="A3615" s="48"/>
      <c r="B3615" s="17"/>
      <c r="C3615" s="17"/>
      <c r="D3615" s="17"/>
      <c r="E3615" s="17"/>
      <c r="F3615" s="17"/>
      <c r="G3615" s="50"/>
      <c r="H3615" s="32"/>
      <c r="I3615" s="13"/>
      <c r="J3615" s="50"/>
      <c r="K3615" s="50"/>
      <c r="M3615" s="50"/>
    </row>
    <row r="3616" spans="1:13" x14ac:dyDescent="0.35">
      <c r="A3616" s="48"/>
      <c r="B3616" s="17"/>
      <c r="C3616" s="17"/>
      <c r="D3616" s="17"/>
      <c r="E3616" s="17"/>
      <c r="F3616" s="17"/>
      <c r="G3616" s="50"/>
      <c r="H3616" s="32"/>
      <c r="I3616" s="13"/>
      <c r="J3616" s="50"/>
      <c r="K3616" s="50"/>
      <c r="M3616" s="50"/>
    </row>
    <row r="3617" spans="1:13" x14ac:dyDescent="0.35">
      <c r="A3617" s="48"/>
      <c r="B3617" s="17"/>
      <c r="C3617" s="17"/>
      <c r="D3617" s="17"/>
      <c r="E3617" s="17"/>
      <c r="F3617" s="17"/>
      <c r="G3617" s="50"/>
      <c r="H3617" s="32"/>
      <c r="I3617" s="13"/>
      <c r="J3617" s="50"/>
      <c r="K3617" s="50"/>
      <c r="M3617" s="50"/>
    </row>
    <row r="3618" spans="1:13" x14ac:dyDescent="0.35">
      <c r="A3618" s="48"/>
      <c r="B3618" s="17"/>
      <c r="C3618" s="17"/>
      <c r="D3618" s="17"/>
      <c r="E3618" s="17"/>
      <c r="F3618" s="17"/>
      <c r="G3618" s="50"/>
      <c r="H3618" s="32"/>
      <c r="I3618" s="13"/>
      <c r="J3618" s="50"/>
      <c r="K3618" s="50"/>
      <c r="M3618" s="50"/>
    </row>
    <row r="3619" spans="1:13" x14ac:dyDescent="0.35">
      <c r="A3619" s="48"/>
      <c r="B3619" s="17"/>
      <c r="C3619" s="17"/>
      <c r="D3619" s="17"/>
      <c r="E3619" s="17"/>
      <c r="F3619" s="17"/>
      <c r="G3619" s="50"/>
      <c r="H3619" s="32"/>
      <c r="I3619" s="13"/>
      <c r="J3619" s="50"/>
      <c r="K3619" s="50"/>
      <c r="M3619" s="50"/>
    </row>
    <row r="3620" spans="1:13" x14ac:dyDescent="0.35">
      <c r="A3620" s="48"/>
      <c r="B3620" s="17"/>
      <c r="C3620" s="17"/>
      <c r="D3620" s="17"/>
      <c r="E3620" s="17"/>
      <c r="F3620" s="17"/>
      <c r="G3620" s="50"/>
      <c r="H3620" s="32"/>
      <c r="I3620" s="13"/>
      <c r="J3620" s="50"/>
      <c r="K3620" s="50"/>
      <c r="M3620" s="50"/>
    </row>
    <row r="3621" spans="1:13" x14ac:dyDescent="0.35">
      <c r="A3621" s="48"/>
      <c r="B3621" s="17"/>
      <c r="C3621" s="17"/>
      <c r="D3621" s="17"/>
      <c r="E3621" s="17"/>
      <c r="F3621" s="17"/>
      <c r="G3621" s="50"/>
      <c r="H3621" s="32"/>
      <c r="I3621" s="13"/>
      <c r="J3621" s="50"/>
      <c r="K3621" s="50"/>
      <c r="M3621" s="50"/>
    </row>
    <row r="3622" spans="1:13" x14ac:dyDescent="0.35">
      <c r="A3622" s="48"/>
      <c r="B3622" s="17"/>
      <c r="C3622" s="17"/>
      <c r="D3622" s="17"/>
      <c r="E3622" s="17"/>
      <c r="F3622" s="17"/>
      <c r="G3622" s="50"/>
      <c r="H3622" s="32"/>
      <c r="I3622" s="13"/>
      <c r="J3622" s="50"/>
      <c r="K3622" s="50"/>
      <c r="M3622" s="50"/>
    </row>
    <row r="3623" spans="1:13" x14ac:dyDescent="0.35">
      <c r="A3623" s="48"/>
      <c r="B3623" s="17"/>
      <c r="C3623" s="17"/>
      <c r="D3623" s="17"/>
      <c r="E3623" s="17"/>
      <c r="F3623" s="17"/>
      <c r="G3623" s="50"/>
      <c r="H3623" s="32"/>
      <c r="I3623" s="13"/>
      <c r="J3623" s="50"/>
      <c r="K3623" s="50"/>
      <c r="M3623" s="50"/>
    </row>
    <row r="3624" spans="1:13" x14ac:dyDescent="0.35">
      <c r="A3624" s="48"/>
      <c r="B3624" s="17"/>
      <c r="C3624" s="17"/>
      <c r="D3624" s="17"/>
      <c r="E3624" s="17"/>
      <c r="F3624" s="17"/>
      <c r="G3624" s="50"/>
      <c r="H3624" s="32"/>
      <c r="I3624" s="13"/>
      <c r="J3624" s="50"/>
      <c r="K3624" s="50"/>
      <c r="M3624" s="50"/>
    </row>
    <row r="3625" spans="1:13" x14ac:dyDescent="0.35">
      <c r="A3625" s="48"/>
      <c r="B3625" s="17"/>
      <c r="C3625" s="17"/>
      <c r="D3625" s="17"/>
      <c r="E3625" s="17"/>
      <c r="F3625" s="17"/>
      <c r="G3625" s="50"/>
      <c r="H3625" s="32"/>
      <c r="I3625" s="13"/>
      <c r="J3625" s="50"/>
      <c r="K3625" s="50"/>
      <c r="M3625" s="50"/>
    </row>
    <row r="3626" spans="1:13" x14ac:dyDescent="0.35">
      <c r="A3626" s="48"/>
      <c r="B3626" s="17"/>
      <c r="C3626" s="17"/>
      <c r="D3626" s="17"/>
      <c r="E3626" s="17"/>
      <c r="F3626" s="17"/>
      <c r="G3626" s="50"/>
      <c r="H3626" s="32"/>
      <c r="I3626" s="13"/>
      <c r="J3626" s="50"/>
      <c r="K3626" s="50"/>
      <c r="M3626" s="50"/>
    </row>
    <row r="3627" spans="1:13" x14ac:dyDescent="0.35">
      <c r="A3627" s="48"/>
      <c r="B3627" s="17"/>
      <c r="C3627" s="17"/>
      <c r="D3627" s="17"/>
      <c r="E3627" s="17"/>
      <c r="F3627" s="17"/>
      <c r="G3627" s="50"/>
      <c r="H3627" s="32"/>
      <c r="I3627" s="13"/>
      <c r="J3627" s="50"/>
      <c r="K3627" s="50"/>
      <c r="M3627" s="50"/>
    </row>
    <row r="3628" spans="1:13" x14ac:dyDescent="0.35">
      <c r="A3628" s="48"/>
      <c r="B3628" s="17"/>
      <c r="C3628" s="17"/>
      <c r="D3628" s="17"/>
      <c r="E3628" s="17"/>
      <c r="F3628" s="17"/>
      <c r="G3628" s="50"/>
      <c r="H3628" s="32"/>
      <c r="I3628" s="13"/>
      <c r="J3628" s="50"/>
      <c r="K3628" s="50"/>
      <c r="M3628" s="50"/>
    </row>
    <row r="3629" spans="1:13" x14ac:dyDescent="0.35">
      <c r="A3629" s="48"/>
      <c r="B3629" s="17"/>
      <c r="C3629" s="17"/>
      <c r="D3629" s="17"/>
      <c r="E3629" s="17"/>
      <c r="F3629" s="17"/>
      <c r="G3629" s="50"/>
      <c r="H3629" s="32"/>
      <c r="I3629" s="13"/>
      <c r="J3629" s="50"/>
      <c r="K3629" s="50"/>
      <c r="M3629" s="50"/>
    </row>
    <row r="3630" spans="1:13" x14ac:dyDescent="0.35">
      <c r="A3630" s="48"/>
      <c r="B3630" s="17"/>
      <c r="C3630" s="17"/>
      <c r="D3630" s="17"/>
      <c r="E3630" s="17"/>
      <c r="F3630" s="17"/>
      <c r="G3630" s="50"/>
      <c r="H3630" s="32"/>
      <c r="I3630" s="13"/>
      <c r="J3630" s="50"/>
      <c r="K3630" s="50"/>
      <c r="M3630" s="50"/>
    </row>
    <row r="3631" spans="1:13" x14ac:dyDescent="0.35">
      <c r="A3631" s="48"/>
      <c r="B3631" s="17"/>
      <c r="C3631" s="17"/>
      <c r="D3631" s="17"/>
      <c r="E3631" s="17"/>
      <c r="F3631" s="17"/>
      <c r="G3631" s="50"/>
      <c r="H3631" s="32"/>
      <c r="I3631" s="13"/>
      <c r="J3631" s="50"/>
      <c r="K3631" s="50"/>
      <c r="M3631" s="50"/>
    </row>
    <row r="3632" spans="1:13" x14ac:dyDescent="0.35">
      <c r="A3632" s="48"/>
      <c r="B3632" s="17"/>
      <c r="C3632" s="17"/>
      <c r="D3632" s="17"/>
      <c r="E3632" s="17"/>
      <c r="F3632" s="17"/>
      <c r="G3632" s="50"/>
      <c r="H3632" s="32"/>
      <c r="I3632" s="13"/>
      <c r="J3632" s="50"/>
      <c r="K3632" s="50"/>
      <c r="M3632" s="50"/>
    </row>
    <row r="3633" spans="1:13" x14ac:dyDescent="0.35">
      <c r="A3633" s="48"/>
      <c r="B3633" s="17"/>
      <c r="C3633" s="17"/>
      <c r="D3633" s="17"/>
      <c r="E3633" s="17"/>
      <c r="F3633" s="17"/>
      <c r="G3633" s="50"/>
      <c r="H3633" s="32"/>
      <c r="I3633" s="13"/>
      <c r="J3633" s="50"/>
      <c r="K3633" s="50"/>
      <c r="M3633" s="50"/>
    </row>
    <row r="3634" spans="1:13" x14ac:dyDescent="0.35">
      <c r="A3634" s="48"/>
      <c r="B3634" s="17"/>
      <c r="C3634" s="17"/>
      <c r="D3634" s="17"/>
      <c r="E3634" s="17"/>
      <c r="F3634" s="17"/>
      <c r="G3634" s="50"/>
      <c r="H3634" s="32"/>
      <c r="I3634" s="13"/>
      <c r="J3634" s="50"/>
      <c r="K3634" s="50"/>
      <c r="M3634" s="50"/>
    </row>
    <row r="3635" spans="1:13" x14ac:dyDescent="0.35">
      <c r="A3635" s="48"/>
      <c r="B3635" s="17"/>
      <c r="C3635" s="17"/>
      <c r="D3635" s="17"/>
      <c r="E3635" s="17"/>
      <c r="F3635" s="17"/>
      <c r="G3635" s="50"/>
      <c r="H3635" s="32"/>
      <c r="I3635" s="13"/>
      <c r="J3635" s="50"/>
      <c r="K3635" s="50"/>
      <c r="M3635" s="50"/>
    </row>
    <row r="3636" spans="1:13" x14ac:dyDescent="0.35">
      <c r="A3636" s="48"/>
      <c r="B3636" s="17"/>
      <c r="C3636" s="17"/>
      <c r="D3636" s="17"/>
      <c r="E3636" s="17"/>
      <c r="F3636" s="17"/>
      <c r="G3636" s="50"/>
      <c r="H3636" s="32"/>
      <c r="I3636" s="13"/>
      <c r="J3636" s="50"/>
      <c r="K3636" s="50"/>
      <c r="M3636" s="50"/>
    </row>
    <row r="3637" spans="1:13" x14ac:dyDescent="0.35">
      <c r="A3637" s="48"/>
      <c r="B3637" s="17"/>
      <c r="C3637" s="17"/>
      <c r="D3637" s="17"/>
      <c r="E3637" s="17"/>
      <c r="F3637" s="17"/>
      <c r="G3637" s="50"/>
      <c r="H3637" s="32"/>
      <c r="I3637" s="13"/>
      <c r="J3637" s="50"/>
      <c r="K3637" s="50"/>
      <c r="M3637" s="50"/>
    </row>
    <row r="3638" spans="1:13" x14ac:dyDescent="0.35">
      <c r="A3638" s="48"/>
      <c r="B3638" s="17"/>
      <c r="C3638" s="17"/>
      <c r="D3638" s="17"/>
      <c r="E3638" s="17"/>
      <c r="F3638" s="17"/>
      <c r="G3638" s="50"/>
      <c r="H3638" s="32"/>
      <c r="I3638" s="13"/>
      <c r="J3638" s="50"/>
      <c r="K3638" s="50"/>
      <c r="M3638" s="50"/>
    </row>
    <row r="3639" spans="1:13" x14ac:dyDescent="0.35">
      <c r="A3639" s="48"/>
      <c r="B3639" s="17"/>
      <c r="C3639" s="17"/>
      <c r="D3639" s="17"/>
      <c r="E3639" s="17"/>
      <c r="F3639" s="17"/>
      <c r="G3639" s="50"/>
      <c r="H3639" s="32"/>
      <c r="I3639" s="13"/>
      <c r="J3639" s="50"/>
      <c r="K3639" s="50"/>
      <c r="M3639" s="50"/>
    </row>
    <row r="3640" spans="1:13" x14ac:dyDescent="0.35">
      <c r="A3640" s="48"/>
      <c r="B3640" s="17"/>
      <c r="C3640" s="17"/>
      <c r="D3640" s="17"/>
      <c r="E3640" s="17"/>
      <c r="F3640" s="17"/>
      <c r="G3640" s="50"/>
      <c r="H3640" s="32"/>
      <c r="I3640" s="13"/>
      <c r="J3640" s="50"/>
      <c r="K3640" s="50"/>
      <c r="M3640" s="50"/>
    </row>
    <row r="3641" spans="1:13" x14ac:dyDescent="0.35">
      <c r="A3641" s="48"/>
      <c r="B3641" s="17"/>
      <c r="C3641" s="17"/>
      <c r="D3641" s="17"/>
      <c r="E3641" s="17"/>
      <c r="F3641" s="17"/>
      <c r="G3641" s="50"/>
      <c r="H3641" s="32"/>
      <c r="I3641" s="13"/>
      <c r="J3641" s="50"/>
      <c r="K3641" s="50"/>
      <c r="M3641" s="50"/>
    </row>
    <row r="3642" spans="1:13" x14ac:dyDescent="0.35">
      <c r="A3642" s="48"/>
      <c r="B3642" s="17"/>
      <c r="C3642" s="17"/>
      <c r="D3642" s="17"/>
      <c r="E3642" s="17"/>
      <c r="F3642" s="17"/>
      <c r="G3642" s="50"/>
      <c r="H3642" s="32"/>
      <c r="I3642" s="13"/>
      <c r="J3642" s="50"/>
      <c r="K3642" s="50"/>
      <c r="M3642" s="50"/>
    </row>
    <row r="3643" spans="1:13" x14ac:dyDescent="0.35">
      <c r="A3643" s="48"/>
      <c r="B3643" s="17"/>
      <c r="C3643" s="17"/>
      <c r="D3643" s="17"/>
      <c r="E3643" s="17"/>
      <c r="F3643" s="17"/>
      <c r="G3643" s="50"/>
      <c r="H3643" s="32"/>
      <c r="I3643" s="13"/>
      <c r="J3643" s="50"/>
      <c r="K3643" s="50"/>
      <c r="M3643" s="50"/>
    </row>
    <row r="3644" spans="1:13" x14ac:dyDescent="0.35">
      <c r="A3644" s="48"/>
      <c r="B3644" s="17"/>
      <c r="C3644" s="17"/>
      <c r="D3644" s="17"/>
      <c r="E3644" s="17"/>
      <c r="F3644" s="17"/>
      <c r="G3644" s="50"/>
      <c r="H3644" s="32"/>
      <c r="I3644" s="13"/>
      <c r="J3644" s="50"/>
      <c r="K3644" s="50"/>
      <c r="M3644" s="50"/>
    </row>
    <row r="3645" spans="1:13" x14ac:dyDescent="0.35">
      <c r="A3645" s="48"/>
      <c r="B3645" s="17"/>
      <c r="C3645" s="17"/>
      <c r="D3645" s="17"/>
      <c r="E3645" s="17"/>
      <c r="F3645" s="17"/>
      <c r="G3645" s="50"/>
      <c r="H3645" s="32"/>
      <c r="I3645" s="13"/>
      <c r="J3645" s="50"/>
      <c r="K3645" s="50"/>
      <c r="M3645" s="50"/>
    </row>
    <row r="3646" spans="1:13" x14ac:dyDescent="0.35">
      <c r="A3646" s="48"/>
      <c r="B3646" s="17"/>
      <c r="C3646" s="17"/>
      <c r="D3646" s="17"/>
      <c r="E3646" s="17"/>
      <c r="F3646" s="17"/>
      <c r="G3646" s="50"/>
      <c r="H3646" s="32"/>
      <c r="I3646" s="13"/>
      <c r="J3646" s="50"/>
      <c r="K3646" s="50"/>
      <c r="M3646" s="50"/>
    </row>
    <row r="3647" spans="1:13" x14ac:dyDescent="0.35">
      <c r="A3647" s="48"/>
      <c r="B3647" s="17"/>
      <c r="C3647" s="17"/>
      <c r="D3647" s="17"/>
      <c r="E3647" s="17"/>
      <c r="F3647" s="17"/>
      <c r="G3647" s="50"/>
      <c r="H3647" s="32"/>
      <c r="I3647" s="13"/>
      <c r="J3647" s="50"/>
      <c r="K3647" s="50"/>
      <c r="M3647" s="50"/>
    </row>
    <row r="3648" spans="1:13" x14ac:dyDescent="0.35">
      <c r="A3648" s="48"/>
      <c r="B3648" s="17"/>
      <c r="C3648" s="17"/>
      <c r="D3648" s="17"/>
      <c r="E3648" s="17"/>
      <c r="F3648" s="17"/>
      <c r="G3648" s="50"/>
      <c r="H3648" s="32"/>
      <c r="I3648" s="13"/>
      <c r="J3648" s="50"/>
      <c r="K3648" s="50"/>
      <c r="M3648" s="50"/>
    </row>
    <row r="3649" spans="1:13" x14ac:dyDescent="0.35">
      <c r="A3649" s="48"/>
      <c r="B3649" s="17"/>
      <c r="C3649" s="17"/>
      <c r="D3649" s="17"/>
      <c r="E3649" s="17"/>
      <c r="F3649" s="17"/>
      <c r="G3649" s="50"/>
      <c r="H3649" s="32"/>
      <c r="I3649" s="13"/>
      <c r="J3649" s="50"/>
      <c r="K3649" s="50"/>
      <c r="M3649" s="50"/>
    </row>
    <row r="3650" spans="1:13" x14ac:dyDescent="0.35">
      <c r="A3650" s="48"/>
      <c r="B3650" s="17"/>
      <c r="C3650" s="17"/>
      <c r="D3650" s="17"/>
      <c r="E3650" s="17"/>
      <c r="F3650" s="17"/>
      <c r="G3650" s="50"/>
      <c r="H3650" s="32"/>
      <c r="I3650" s="13"/>
      <c r="J3650" s="50"/>
      <c r="K3650" s="50"/>
      <c r="M3650" s="50"/>
    </row>
    <row r="3651" spans="1:13" x14ac:dyDescent="0.35">
      <c r="A3651" s="48"/>
      <c r="B3651" s="17"/>
      <c r="C3651" s="17"/>
      <c r="D3651" s="17"/>
      <c r="E3651" s="17"/>
      <c r="F3651" s="17"/>
      <c r="G3651" s="50"/>
      <c r="H3651" s="32"/>
      <c r="I3651" s="13"/>
      <c r="J3651" s="50"/>
      <c r="K3651" s="50"/>
      <c r="M3651" s="50"/>
    </row>
    <row r="3652" spans="1:13" x14ac:dyDescent="0.35">
      <c r="A3652" s="48"/>
      <c r="B3652" s="17"/>
      <c r="C3652" s="17"/>
      <c r="D3652" s="17"/>
      <c r="E3652" s="17"/>
      <c r="F3652" s="17"/>
      <c r="G3652" s="50"/>
      <c r="H3652" s="32"/>
      <c r="I3652" s="13"/>
      <c r="J3652" s="50"/>
      <c r="K3652" s="50"/>
      <c r="M3652" s="50"/>
    </row>
    <row r="3653" spans="1:13" x14ac:dyDescent="0.35">
      <c r="A3653" s="48"/>
      <c r="B3653" s="17"/>
      <c r="C3653" s="17"/>
      <c r="D3653" s="17"/>
      <c r="E3653" s="17"/>
      <c r="F3653" s="17"/>
      <c r="G3653" s="50"/>
      <c r="H3653" s="32"/>
      <c r="I3653" s="13"/>
      <c r="J3653" s="50"/>
      <c r="K3653" s="50"/>
      <c r="M3653" s="50"/>
    </row>
    <row r="3654" spans="1:13" x14ac:dyDescent="0.35">
      <c r="A3654" s="48"/>
      <c r="B3654" s="17"/>
      <c r="C3654" s="17"/>
      <c r="D3654" s="17"/>
      <c r="E3654" s="17"/>
      <c r="F3654" s="17"/>
      <c r="G3654" s="50"/>
      <c r="H3654" s="32"/>
      <c r="I3654" s="13"/>
      <c r="J3654" s="50"/>
      <c r="K3654" s="50"/>
      <c r="M3654" s="50"/>
    </row>
    <row r="3655" spans="1:13" x14ac:dyDescent="0.35">
      <c r="A3655" s="48"/>
      <c r="B3655" s="17"/>
      <c r="C3655" s="17"/>
      <c r="D3655" s="17"/>
      <c r="E3655" s="17"/>
      <c r="F3655" s="17"/>
      <c r="G3655" s="50"/>
      <c r="H3655" s="32"/>
      <c r="I3655" s="13"/>
      <c r="J3655" s="50"/>
      <c r="K3655" s="50"/>
      <c r="M3655" s="50"/>
    </row>
    <row r="3656" spans="1:13" x14ac:dyDescent="0.35">
      <c r="A3656" s="48"/>
      <c r="B3656" s="17"/>
      <c r="C3656" s="17"/>
      <c r="D3656" s="17"/>
      <c r="E3656" s="17"/>
      <c r="F3656" s="17"/>
      <c r="G3656" s="50"/>
      <c r="H3656" s="32"/>
      <c r="I3656" s="13"/>
      <c r="J3656" s="50"/>
      <c r="K3656" s="50"/>
      <c r="M3656" s="50"/>
    </row>
    <row r="3657" spans="1:13" x14ac:dyDescent="0.35">
      <c r="A3657" s="48"/>
      <c r="B3657" s="17"/>
      <c r="C3657" s="17"/>
      <c r="D3657" s="17"/>
      <c r="E3657" s="17"/>
      <c r="F3657" s="17"/>
      <c r="G3657" s="50"/>
      <c r="H3657" s="32"/>
      <c r="I3657" s="13"/>
      <c r="J3657" s="50"/>
      <c r="K3657" s="50"/>
      <c r="M3657" s="50"/>
    </row>
    <row r="3658" spans="1:13" x14ac:dyDescent="0.35">
      <c r="A3658" s="48"/>
      <c r="B3658" s="17"/>
      <c r="C3658" s="17"/>
      <c r="D3658" s="17"/>
      <c r="E3658" s="17"/>
      <c r="F3658" s="17"/>
      <c r="G3658" s="50"/>
      <c r="H3658" s="32"/>
      <c r="I3658" s="13"/>
      <c r="J3658" s="50"/>
      <c r="K3658" s="50"/>
      <c r="M3658" s="50"/>
    </row>
    <row r="3659" spans="1:13" x14ac:dyDescent="0.35">
      <c r="A3659" s="48"/>
      <c r="B3659" s="17"/>
      <c r="C3659" s="17"/>
      <c r="D3659" s="17"/>
      <c r="E3659" s="17"/>
      <c r="F3659" s="17"/>
      <c r="G3659" s="50"/>
      <c r="H3659" s="32"/>
      <c r="I3659" s="13"/>
      <c r="J3659" s="50"/>
      <c r="K3659" s="50"/>
      <c r="M3659" s="50"/>
    </row>
    <row r="3660" spans="1:13" x14ac:dyDescent="0.35">
      <c r="A3660" s="48"/>
      <c r="B3660" s="17"/>
      <c r="C3660" s="17"/>
      <c r="D3660" s="17"/>
      <c r="E3660" s="17"/>
      <c r="F3660" s="17"/>
      <c r="G3660" s="50"/>
      <c r="H3660" s="32"/>
      <c r="I3660" s="13"/>
      <c r="J3660" s="50"/>
      <c r="K3660" s="50"/>
      <c r="M3660" s="50"/>
    </row>
    <row r="3661" spans="1:13" x14ac:dyDescent="0.35">
      <c r="A3661" s="48"/>
      <c r="B3661" s="17"/>
      <c r="C3661" s="17"/>
      <c r="D3661" s="17"/>
      <c r="E3661" s="17"/>
      <c r="F3661" s="17"/>
      <c r="G3661" s="50"/>
      <c r="H3661" s="32"/>
      <c r="I3661" s="13"/>
      <c r="J3661" s="50"/>
      <c r="K3661" s="50"/>
      <c r="M3661" s="50"/>
    </row>
    <row r="3662" spans="1:13" x14ac:dyDescent="0.35">
      <c r="A3662" s="48"/>
      <c r="B3662" s="17"/>
      <c r="C3662" s="17"/>
      <c r="D3662" s="17"/>
      <c r="E3662" s="17"/>
      <c r="F3662" s="17"/>
      <c r="G3662" s="50"/>
      <c r="H3662" s="32"/>
      <c r="I3662" s="13"/>
      <c r="J3662" s="50"/>
      <c r="K3662" s="50"/>
      <c r="M3662" s="50"/>
    </row>
    <row r="3663" spans="1:13" x14ac:dyDescent="0.35">
      <c r="A3663" s="48"/>
      <c r="B3663" s="17"/>
      <c r="C3663" s="17"/>
      <c r="D3663" s="17"/>
      <c r="E3663" s="17"/>
      <c r="F3663" s="17"/>
      <c r="G3663" s="50"/>
      <c r="H3663" s="32"/>
      <c r="I3663" s="13"/>
      <c r="J3663" s="50"/>
      <c r="K3663" s="50"/>
      <c r="M3663" s="50"/>
    </row>
    <row r="3664" spans="1:13" x14ac:dyDescent="0.35">
      <c r="A3664" s="48"/>
      <c r="B3664" s="17"/>
      <c r="C3664" s="17"/>
      <c r="D3664" s="17"/>
      <c r="E3664" s="17"/>
      <c r="F3664" s="17"/>
      <c r="G3664" s="50"/>
      <c r="H3664" s="32"/>
      <c r="I3664" s="13"/>
      <c r="J3664" s="50"/>
      <c r="K3664" s="50"/>
      <c r="M3664" s="50"/>
    </row>
    <row r="3665" spans="1:13" x14ac:dyDescent="0.35">
      <c r="A3665" s="48"/>
      <c r="B3665" s="17"/>
      <c r="C3665" s="17"/>
      <c r="D3665" s="17"/>
      <c r="E3665" s="17"/>
      <c r="F3665" s="17"/>
      <c r="G3665" s="50"/>
      <c r="H3665" s="32"/>
      <c r="I3665" s="13"/>
      <c r="J3665" s="50"/>
      <c r="K3665" s="50"/>
      <c r="M3665" s="50"/>
    </row>
    <row r="3666" spans="1:13" x14ac:dyDescent="0.35">
      <c r="A3666" s="48"/>
      <c r="B3666" s="17"/>
      <c r="C3666" s="17"/>
      <c r="D3666" s="17"/>
      <c r="E3666" s="17"/>
      <c r="F3666" s="17"/>
      <c r="G3666" s="50"/>
      <c r="H3666" s="32"/>
      <c r="I3666" s="13"/>
      <c r="J3666" s="50"/>
      <c r="K3666" s="50"/>
      <c r="M3666" s="50"/>
    </row>
    <row r="3667" spans="1:13" x14ac:dyDescent="0.35">
      <c r="A3667" s="48"/>
      <c r="B3667" s="17"/>
      <c r="C3667" s="17"/>
      <c r="D3667" s="17"/>
      <c r="E3667" s="17"/>
      <c r="F3667" s="17"/>
      <c r="G3667" s="50"/>
      <c r="H3667" s="32"/>
      <c r="I3667" s="13"/>
      <c r="J3667" s="50"/>
      <c r="K3667" s="50"/>
      <c r="M3667" s="50"/>
    </row>
    <row r="3668" spans="1:13" x14ac:dyDescent="0.35">
      <c r="A3668" s="48"/>
      <c r="B3668" s="17"/>
      <c r="C3668" s="17"/>
      <c r="D3668" s="17"/>
      <c r="E3668" s="17"/>
      <c r="F3668" s="17"/>
      <c r="G3668" s="50"/>
      <c r="H3668" s="32"/>
      <c r="I3668" s="13"/>
      <c r="J3668" s="50"/>
      <c r="K3668" s="50"/>
      <c r="M3668" s="50"/>
    </row>
    <row r="3669" spans="1:13" x14ac:dyDescent="0.35">
      <c r="A3669" s="48"/>
      <c r="B3669" s="17"/>
      <c r="C3669" s="17"/>
      <c r="D3669" s="17"/>
      <c r="E3669" s="17"/>
      <c r="F3669" s="17"/>
      <c r="G3669" s="50"/>
      <c r="H3669" s="32"/>
      <c r="I3669" s="13"/>
      <c r="J3669" s="50"/>
      <c r="K3669" s="50"/>
      <c r="M3669" s="50"/>
    </row>
    <row r="3670" spans="1:13" x14ac:dyDescent="0.35">
      <c r="A3670" s="48"/>
      <c r="B3670" s="17"/>
      <c r="C3670" s="17"/>
      <c r="D3670" s="17"/>
      <c r="E3670" s="17"/>
      <c r="F3670" s="17"/>
      <c r="G3670" s="50"/>
      <c r="H3670" s="32"/>
      <c r="I3670" s="13"/>
      <c r="J3670" s="50"/>
      <c r="K3670" s="50"/>
      <c r="M3670" s="50"/>
    </row>
    <row r="3671" spans="1:13" x14ac:dyDescent="0.35">
      <c r="A3671" s="48"/>
      <c r="B3671" s="17"/>
      <c r="C3671" s="17"/>
      <c r="D3671" s="17"/>
      <c r="E3671" s="17"/>
      <c r="F3671" s="17"/>
      <c r="G3671" s="50"/>
      <c r="H3671" s="32"/>
      <c r="I3671" s="13"/>
      <c r="J3671" s="50"/>
      <c r="K3671" s="50"/>
      <c r="M3671" s="50"/>
    </row>
    <row r="3672" spans="1:13" x14ac:dyDescent="0.35">
      <c r="A3672" s="48"/>
      <c r="B3672" s="17"/>
      <c r="C3672" s="17"/>
      <c r="D3672" s="17"/>
      <c r="E3672" s="17"/>
      <c r="F3672" s="17"/>
      <c r="G3672" s="50"/>
      <c r="H3672" s="32"/>
      <c r="I3672" s="13"/>
      <c r="J3672" s="50"/>
      <c r="K3672" s="50"/>
      <c r="M3672" s="50"/>
    </row>
    <row r="3673" spans="1:13" x14ac:dyDescent="0.35">
      <c r="A3673" s="48"/>
      <c r="B3673" s="17"/>
      <c r="C3673" s="17"/>
      <c r="D3673" s="17"/>
      <c r="E3673" s="17"/>
      <c r="F3673" s="17"/>
      <c r="G3673" s="50"/>
      <c r="H3673" s="32"/>
      <c r="I3673" s="13"/>
      <c r="J3673" s="50"/>
      <c r="K3673" s="50"/>
      <c r="M3673" s="50"/>
    </row>
    <row r="3674" spans="1:13" x14ac:dyDescent="0.35">
      <c r="A3674" s="48"/>
      <c r="B3674" s="17"/>
      <c r="C3674" s="17"/>
      <c r="D3674" s="17"/>
      <c r="E3674" s="17"/>
      <c r="F3674" s="17"/>
      <c r="G3674" s="50"/>
      <c r="H3674" s="32"/>
      <c r="I3674" s="13"/>
      <c r="J3674" s="50"/>
      <c r="K3674" s="50"/>
      <c r="M3674" s="50"/>
    </row>
    <row r="3675" spans="1:13" x14ac:dyDescent="0.35">
      <c r="A3675" s="48"/>
      <c r="B3675" s="17"/>
      <c r="C3675" s="17"/>
      <c r="D3675" s="17"/>
      <c r="E3675" s="17"/>
      <c r="F3675" s="17"/>
      <c r="G3675" s="50"/>
      <c r="H3675" s="32"/>
      <c r="I3675" s="13"/>
      <c r="J3675" s="50"/>
      <c r="K3675" s="50"/>
      <c r="M3675" s="50"/>
    </row>
    <row r="3676" spans="1:13" x14ac:dyDescent="0.35">
      <c r="A3676" s="48"/>
      <c r="B3676" s="17"/>
      <c r="C3676" s="17"/>
      <c r="D3676" s="17"/>
      <c r="E3676" s="17"/>
      <c r="F3676" s="17"/>
      <c r="G3676" s="50"/>
      <c r="H3676" s="32"/>
      <c r="I3676" s="13"/>
      <c r="J3676" s="50"/>
      <c r="K3676" s="50"/>
      <c r="M3676" s="50"/>
    </row>
    <row r="3677" spans="1:13" x14ac:dyDescent="0.35">
      <c r="A3677" s="48"/>
      <c r="B3677" s="17"/>
      <c r="C3677" s="17"/>
      <c r="D3677" s="17"/>
      <c r="E3677" s="17"/>
      <c r="F3677" s="17"/>
      <c r="G3677" s="50"/>
      <c r="H3677" s="32"/>
      <c r="I3677" s="13"/>
      <c r="J3677" s="50"/>
      <c r="K3677" s="50"/>
      <c r="M3677" s="50"/>
    </row>
    <row r="3678" spans="1:13" x14ac:dyDescent="0.35">
      <c r="A3678" s="48"/>
      <c r="B3678" s="17"/>
      <c r="C3678" s="17"/>
      <c r="D3678" s="17"/>
      <c r="E3678" s="17"/>
      <c r="F3678" s="17"/>
      <c r="G3678" s="50"/>
      <c r="H3678" s="32"/>
      <c r="I3678" s="13"/>
      <c r="J3678" s="50"/>
      <c r="K3678" s="50"/>
      <c r="M3678" s="50"/>
    </row>
    <row r="3679" spans="1:13" x14ac:dyDescent="0.35">
      <c r="A3679" s="48"/>
      <c r="B3679" s="17"/>
      <c r="C3679" s="17"/>
      <c r="D3679" s="17"/>
      <c r="E3679" s="17"/>
      <c r="F3679" s="17"/>
      <c r="G3679" s="50"/>
      <c r="H3679" s="32"/>
      <c r="I3679" s="13"/>
      <c r="J3679" s="50"/>
      <c r="K3679" s="50"/>
      <c r="M3679" s="50"/>
    </row>
    <row r="3680" spans="1:13" x14ac:dyDescent="0.35">
      <c r="A3680" s="48"/>
      <c r="B3680" s="17"/>
      <c r="C3680" s="17"/>
      <c r="D3680" s="17"/>
      <c r="E3680" s="17"/>
      <c r="F3680" s="17"/>
      <c r="G3680" s="50"/>
      <c r="H3680" s="32"/>
      <c r="I3680" s="13"/>
      <c r="J3680" s="50"/>
      <c r="K3680" s="50"/>
      <c r="M3680" s="50"/>
    </row>
    <row r="3681" spans="1:13" x14ac:dyDescent="0.35">
      <c r="A3681" s="48"/>
      <c r="B3681" s="17"/>
      <c r="C3681" s="17"/>
      <c r="D3681" s="17"/>
      <c r="E3681" s="17"/>
      <c r="F3681" s="17"/>
      <c r="G3681" s="50"/>
      <c r="H3681" s="32"/>
      <c r="I3681" s="13"/>
      <c r="J3681" s="50"/>
      <c r="K3681" s="50"/>
      <c r="M3681" s="50"/>
    </row>
    <row r="3682" spans="1:13" x14ac:dyDescent="0.35">
      <c r="A3682" s="48"/>
      <c r="B3682" s="17"/>
      <c r="C3682" s="17"/>
      <c r="D3682" s="17"/>
      <c r="E3682" s="17"/>
      <c r="F3682" s="17"/>
      <c r="G3682" s="50"/>
      <c r="H3682" s="32"/>
      <c r="I3682" s="13"/>
      <c r="J3682" s="50"/>
      <c r="K3682" s="50"/>
      <c r="M3682" s="50"/>
    </row>
    <row r="3683" spans="1:13" x14ac:dyDescent="0.35">
      <c r="A3683" s="48"/>
      <c r="B3683" s="17"/>
      <c r="C3683" s="17"/>
      <c r="D3683" s="17"/>
      <c r="E3683" s="17"/>
      <c r="F3683" s="17"/>
      <c r="G3683" s="50"/>
      <c r="H3683" s="32"/>
      <c r="I3683" s="13"/>
      <c r="J3683" s="50"/>
      <c r="K3683" s="50"/>
      <c r="M3683" s="50"/>
    </row>
    <row r="3684" spans="1:13" x14ac:dyDescent="0.35">
      <c r="A3684" s="48"/>
      <c r="B3684" s="17"/>
      <c r="C3684" s="17"/>
      <c r="D3684" s="17"/>
      <c r="E3684" s="17"/>
      <c r="F3684" s="17"/>
      <c r="G3684" s="50"/>
      <c r="H3684" s="32"/>
      <c r="I3684" s="13"/>
      <c r="J3684" s="50"/>
      <c r="K3684" s="50"/>
      <c r="M3684" s="50"/>
    </row>
    <row r="3685" spans="1:13" x14ac:dyDescent="0.35">
      <c r="A3685" s="48"/>
      <c r="B3685" s="17"/>
      <c r="C3685" s="17"/>
      <c r="D3685" s="17"/>
      <c r="E3685" s="17"/>
      <c r="F3685" s="17"/>
      <c r="G3685" s="50"/>
      <c r="H3685" s="32"/>
      <c r="I3685" s="13"/>
      <c r="J3685" s="50"/>
      <c r="K3685" s="50"/>
      <c r="M3685" s="50"/>
    </row>
    <row r="3686" spans="1:13" x14ac:dyDescent="0.35">
      <c r="A3686" s="48"/>
      <c r="B3686" s="17"/>
      <c r="C3686" s="17"/>
      <c r="D3686" s="17"/>
      <c r="E3686" s="17"/>
      <c r="F3686" s="17"/>
      <c r="G3686" s="50"/>
      <c r="H3686" s="32"/>
      <c r="I3686" s="13"/>
      <c r="J3686" s="50"/>
      <c r="K3686" s="50"/>
      <c r="M3686" s="50"/>
    </row>
    <row r="3687" spans="1:13" x14ac:dyDescent="0.35">
      <c r="A3687" s="48"/>
      <c r="B3687" s="17"/>
      <c r="C3687" s="17"/>
      <c r="D3687" s="17"/>
      <c r="E3687" s="17"/>
      <c r="F3687" s="17"/>
      <c r="G3687" s="50"/>
      <c r="H3687" s="32"/>
      <c r="I3687" s="13"/>
      <c r="J3687" s="50"/>
      <c r="K3687" s="50"/>
      <c r="M3687" s="50"/>
    </row>
    <row r="3688" spans="1:13" x14ac:dyDescent="0.35">
      <c r="A3688" s="48"/>
      <c r="B3688" s="17"/>
      <c r="C3688" s="17"/>
      <c r="D3688" s="17"/>
      <c r="E3688" s="17"/>
      <c r="F3688" s="17"/>
      <c r="G3688" s="50"/>
      <c r="H3688" s="32"/>
      <c r="I3688" s="13"/>
      <c r="J3688" s="50"/>
      <c r="K3688" s="50"/>
      <c r="M3688" s="50"/>
    </row>
    <row r="3689" spans="1:13" x14ac:dyDescent="0.35">
      <c r="A3689" s="48"/>
      <c r="B3689" s="17"/>
      <c r="C3689" s="17"/>
      <c r="D3689" s="17"/>
      <c r="E3689" s="17"/>
      <c r="F3689" s="17"/>
      <c r="G3689" s="50"/>
      <c r="H3689" s="32"/>
      <c r="I3689" s="13"/>
      <c r="J3689" s="50"/>
      <c r="K3689" s="50"/>
      <c r="M3689" s="50"/>
    </row>
    <row r="3690" spans="1:13" x14ac:dyDescent="0.35">
      <c r="A3690" s="48"/>
      <c r="B3690" s="17"/>
      <c r="C3690" s="17"/>
      <c r="D3690" s="17"/>
      <c r="E3690" s="17"/>
      <c r="F3690" s="17"/>
      <c r="G3690" s="50"/>
      <c r="H3690" s="32"/>
      <c r="I3690" s="13"/>
      <c r="J3690" s="50"/>
      <c r="K3690" s="50"/>
      <c r="M3690" s="50"/>
    </row>
    <row r="3691" spans="1:13" x14ac:dyDescent="0.35">
      <c r="A3691" s="48"/>
      <c r="B3691" s="17"/>
      <c r="C3691" s="17"/>
      <c r="D3691" s="17"/>
      <c r="E3691" s="17"/>
      <c r="F3691" s="17"/>
      <c r="G3691" s="50"/>
      <c r="H3691" s="32"/>
      <c r="I3691" s="13"/>
      <c r="J3691" s="50"/>
      <c r="K3691" s="50"/>
      <c r="M3691" s="50"/>
    </row>
    <row r="3692" spans="1:13" x14ac:dyDescent="0.35">
      <c r="A3692" s="48"/>
      <c r="B3692" s="17"/>
      <c r="C3692" s="17"/>
      <c r="D3692" s="17"/>
      <c r="E3692" s="17"/>
      <c r="F3692" s="17"/>
      <c r="G3692" s="50"/>
      <c r="H3692" s="32"/>
      <c r="I3692" s="13"/>
      <c r="J3692" s="50"/>
      <c r="K3692" s="50"/>
      <c r="M3692" s="50"/>
    </row>
    <row r="3693" spans="1:13" x14ac:dyDescent="0.35">
      <c r="A3693" s="48"/>
      <c r="B3693" s="17"/>
      <c r="C3693" s="17"/>
      <c r="D3693" s="17"/>
      <c r="E3693" s="17"/>
      <c r="F3693" s="17"/>
      <c r="G3693" s="50"/>
      <c r="H3693" s="32"/>
      <c r="I3693" s="13"/>
      <c r="J3693" s="50"/>
      <c r="K3693" s="50"/>
      <c r="M3693" s="50"/>
    </row>
    <row r="3694" spans="1:13" x14ac:dyDescent="0.35">
      <c r="A3694" s="48"/>
      <c r="B3694" s="17"/>
      <c r="C3694" s="17"/>
      <c r="D3694" s="17"/>
      <c r="E3694" s="17"/>
      <c r="F3694" s="17"/>
      <c r="G3694" s="50"/>
      <c r="H3694" s="32"/>
      <c r="I3694" s="13"/>
      <c r="J3694" s="50"/>
      <c r="K3694" s="50"/>
      <c r="M3694" s="50"/>
    </row>
    <row r="3695" spans="1:13" x14ac:dyDescent="0.35">
      <c r="A3695" s="48"/>
      <c r="B3695" s="17"/>
      <c r="C3695" s="17"/>
      <c r="D3695" s="17"/>
      <c r="E3695" s="17"/>
      <c r="F3695" s="17"/>
      <c r="G3695" s="50"/>
      <c r="H3695" s="32"/>
      <c r="I3695" s="13"/>
      <c r="J3695" s="50"/>
      <c r="K3695" s="50"/>
      <c r="M3695" s="50"/>
    </row>
    <row r="3696" spans="1:13" x14ac:dyDescent="0.35">
      <c r="A3696" s="48"/>
      <c r="B3696" s="17"/>
      <c r="C3696" s="17"/>
      <c r="D3696" s="17"/>
      <c r="E3696" s="17"/>
      <c r="F3696" s="17"/>
      <c r="G3696" s="50"/>
      <c r="H3696" s="32"/>
      <c r="I3696" s="13"/>
      <c r="J3696" s="50"/>
      <c r="K3696" s="50"/>
      <c r="M3696" s="50"/>
    </row>
    <row r="3697" spans="1:13" x14ac:dyDescent="0.35">
      <c r="A3697" s="48"/>
      <c r="B3697" s="17"/>
      <c r="C3697" s="17"/>
      <c r="D3697" s="17"/>
      <c r="E3697" s="17"/>
      <c r="F3697" s="17"/>
      <c r="G3697" s="50"/>
      <c r="H3697" s="32"/>
      <c r="I3697" s="13"/>
      <c r="J3697" s="50"/>
      <c r="K3697" s="50"/>
      <c r="M3697" s="50"/>
    </row>
    <row r="3698" spans="1:13" x14ac:dyDescent="0.35">
      <c r="A3698" s="48"/>
      <c r="B3698" s="17"/>
      <c r="C3698" s="17"/>
      <c r="D3698" s="17"/>
      <c r="E3698" s="17"/>
      <c r="F3698" s="17"/>
      <c r="G3698" s="50"/>
      <c r="H3698" s="32"/>
      <c r="I3698" s="13"/>
      <c r="J3698" s="50"/>
      <c r="K3698" s="50"/>
      <c r="M3698" s="50"/>
    </row>
    <row r="3699" spans="1:13" x14ac:dyDescent="0.35">
      <c r="A3699" s="48"/>
      <c r="B3699" s="17"/>
      <c r="C3699" s="17"/>
      <c r="D3699" s="17"/>
      <c r="E3699" s="17"/>
      <c r="F3699" s="17"/>
      <c r="G3699" s="50"/>
      <c r="H3699" s="32"/>
      <c r="I3699" s="13"/>
      <c r="J3699" s="50"/>
      <c r="K3699" s="50"/>
      <c r="M3699" s="50"/>
    </row>
    <row r="3700" spans="1:13" x14ac:dyDescent="0.35">
      <c r="A3700" s="48"/>
      <c r="B3700" s="17"/>
      <c r="C3700" s="17"/>
      <c r="D3700" s="17"/>
      <c r="E3700" s="17"/>
      <c r="F3700" s="17"/>
      <c r="G3700" s="50"/>
      <c r="H3700" s="32"/>
      <c r="I3700" s="13"/>
      <c r="J3700" s="50"/>
      <c r="K3700" s="50"/>
      <c r="M3700" s="50"/>
    </row>
    <row r="3701" spans="1:13" x14ac:dyDescent="0.35">
      <c r="A3701" s="48"/>
      <c r="B3701" s="17"/>
      <c r="C3701" s="17"/>
      <c r="D3701" s="17"/>
      <c r="E3701" s="17"/>
      <c r="F3701" s="17"/>
      <c r="G3701" s="50"/>
      <c r="H3701" s="32"/>
      <c r="I3701" s="13"/>
      <c r="J3701" s="50"/>
      <c r="K3701" s="50"/>
      <c r="M3701" s="50"/>
    </row>
    <row r="3702" spans="1:13" x14ac:dyDescent="0.35">
      <c r="A3702" s="48"/>
      <c r="B3702" s="17"/>
      <c r="C3702" s="17"/>
      <c r="D3702" s="17"/>
      <c r="E3702" s="17"/>
      <c r="F3702" s="17"/>
      <c r="G3702" s="50"/>
      <c r="H3702" s="32"/>
      <c r="I3702" s="13"/>
      <c r="J3702" s="50"/>
      <c r="K3702" s="50"/>
      <c r="M3702" s="50"/>
    </row>
    <row r="3703" spans="1:13" x14ac:dyDescent="0.35">
      <c r="A3703" s="48"/>
      <c r="B3703" s="17"/>
      <c r="C3703" s="17"/>
      <c r="D3703" s="17"/>
      <c r="E3703" s="17"/>
      <c r="F3703" s="17"/>
      <c r="G3703" s="50"/>
      <c r="H3703" s="32"/>
      <c r="I3703" s="13"/>
      <c r="J3703" s="50"/>
      <c r="K3703" s="50"/>
      <c r="M3703" s="50"/>
    </row>
    <row r="3704" spans="1:13" x14ac:dyDescent="0.35">
      <c r="A3704" s="48"/>
      <c r="B3704" s="17"/>
      <c r="C3704" s="17"/>
      <c r="D3704" s="17"/>
      <c r="E3704" s="17"/>
      <c r="F3704" s="17"/>
      <c r="G3704" s="50"/>
      <c r="H3704" s="32"/>
      <c r="I3704" s="13"/>
      <c r="J3704" s="50"/>
      <c r="K3704" s="50"/>
      <c r="M3704" s="50"/>
    </row>
    <row r="3705" spans="1:13" x14ac:dyDescent="0.35">
      <c r="A3705" s="48"/>
      <c r="B3705" s="17"/>
      <c r="C3705" s="17"/>
      <c r="D3705" s="17"/>
      <c r="E3705" s="17"/>
      <c r="F3705" s="17"/>
      <c r="G3705" s="50"/>
      <c r="H3705" s="32"/>
      <c r="I3705" s="13"/>
      <c r="J3705" s="50"/>
      <c r="K3705" s="50"/>
      <c r="M3705" s="50"/>
    </row>
    <row r="3706" spans="1:13" x14ac:dyDescent="0.35">
      <c r="A3706" s="48"/>
      <c r="B3706" s="17"/>
      <c r="C3706" s="17"/>
      <c r="D3706" s="17"/>
      <c r="E3706" s="17"/>
      <c r="F3706" s="17"/>
      <c r="G3706" s="50"/>
      <c r="H3706" s="32"/>
      <c r="I3706" s="13"/>
      <c r="J3706" s="50"/>
      <c r="K3706" s="50"/>
      <c r="M3706" s="50"/>
    </row>
    <row r="3707" spans="1:13" x14ac:dyDescent="0.35">
      <c r="A3707" s="48"/>
      <c r="B3707" s="17"/>
      <c r="C3707" s="17"/>
      <c r="D3707" s="17"/>
      <c r="E3707" s="17"/>
      <c r="F3707" s="17"/>
      <c r="G3707" s="50"/>
      <c r="H3707" s="32"/>
      <c r="I3707" s="13"/>
      <c r="J3707" s="50"/>
      <c r="K3707" s="50"/>
      <c r="M3707" s="50"/>
    </row>
    <row r="3708" spans="1:13" x14ac:dyDescent="0.35">
      <c r="A3708" s="48"/>
      <c r="B3708" s="17"/>
      <c r="C3708" s="17"/>
      <c r="D3708" s="17"/>
      <c r="E3708" s="17"/>
      <c r="F3708" s="17"/>
      <c r="G3708" s="50"/>
      <c r="H3708" s="32"/>
      <c r="I3708" s="13"/>
      <c r="J3708" s="50"/>
      <c r="K3708" s="50"/>
      <c r="M3708" s="50"/>
    </row>
    <row r="3709" spans="1:13" x14ac:dyDescent="0.35">
      <c r="A3709" s="48"/>
      <c r="B3709" s="17"/>
      <c r="C3709" s="17"/>
      <c r="D3709" s="17"/>
      <c r="E3709" s="17"/>
      <c r="F3709" s="17"/>
      <c r="G3709" s="50"/>
      <c r="H3709" s="32"/>
      <c r="I3709" s="13"/>
      <c r="J3709" s="50"/>
      <c r="K3709" s="50"/>
      <c r="M3709" s="50"/>
    </row>
    <row r="3710" spans="1:13" x14ac:dyDescent="0.35">
      <c r="A3710" s="48"/>
      <c r="B3710" s="17"/>
      <c r="C3710" s="17"/>
      <c r="D3710" s="17"/>
      <c r="E3710" s="17"/>
      <c r="F3710" s="17"/>
      <c r="G3710" s="50"/>
      <c r="H3710" s="32"/>
      <c r="I3710" s="13"/>
      <c r="J3710" s="50"/>
      <c r="K3710" s="50"/>
      <c r="M3710" s="50"/>
    </row>
    <row r="3711" spans="1:13" x14ac:dyDescent="0.35">
      <c r="A3711" s="48"/>
      <c r="B3711" s="17"/>
      <c r="C3711" s="17"/>
      <c r="D3711" s="17"/>
      <c r="E3711" s="17"/>
      <c r="F3711" s="17"/>
      <c r="G3711" s="50"/>
      <c r="H3711" s="32"/>
      <c r="I3711" s="13"/>
      <c r="J3711" s="50"/>
      <c r="K3711" s="50"/>
      <c r="M3711" s="50"/>
    </row>
    <row r="3712" spans="1:13" x14ac:dyDescent="0.35">
      <c r="A3712" s="48"/>
      <c r="B3712" s="17"/>
      <c r="C3712" s="17"/>
      <c r="D3712" s="17"/>
      <c r="E3712" s="17"/>
      <c r="F3712" s="17"/>
      <c r="G3712" s="50"/>
      <c r="H3712" s="32"/>
      <c r="I3712" s="13"/>
      <c r="J3712" s="50"/>
      <c r="K3712" s="50"/>
      <c r="M3712" s="50"/>
    </row>
    <row r="3713" spans="1:13" x14ac:dyDescent="0.35">
      <c r="A3713" s="48"/>
      <c r="B3713" s="17"/>
      <c r="C3713" s="17"/>
      <c r="D3713" s="17"/>
      <c r="E3713" s="17"/>
      <c r="F3713" s="17"/>
      <c r="G3713" s="50"/>
      <c r="H3713" s="32"/>
      <c r="I3713" s="13"/>
      <c r="J3713" s="50"/>
      <c r="K3713" s="50"/>
      <c r="M3713" s="50"/>
    </row>
    <row r="3714" spans="1:13" x14ac:dyDescent="0.35">
      <c r="A3714" s="48"/>
      <c r="B3714" s="17"/>
      <c r="C3714" s="17"/>
      <c r="D3714" s="17"/>
      <c r="E3714" s="17"/>
      <c r="F3714" s="17"/>
      <c r="G3714" s="50"/>
      <c r="H3714" s="32"/>
      <c r="I3714" s="13"/>
      <c r="J3714" s="50"/>
      <c r="K3714" s="50"/>
      <c r="M3714" s="50"/>
    </row>
    <row r="3715" spans="1:13" x14ac:dyDescent="0.35">
      <c r="A3715" s="48"/>
      <c r="B3715" s="17"/>
      <c r="C3715" s="17"/>
      <c r="D3715" s="17"/>
      <c r="E3715" s="17"/>
      <c r="F3715" s="17"/>
      <c r="G3715" s="50"/>
      <c r="H3715" s="32"/>
      <c r="I3715" s="13"/>
      <c r="J3715" s="50"/>
      <c r="K3715" s="50"/>
      <c r="M3715" s="50"/>
    </row>
    <row r="3716" spans="1:13" x14ac:dyDescent="0.35">
      <c r="A3716" s="48"/>
      <c r="B3716" s="17"/>
      <c r="C3716" s="17"/>
      <c r="D3716" s="17"/>
      <c r="E3716" s="17"/>
      <c r="F3716" s="17"/>
      <c r="G3716" s="50"/>
      <c r="H3716" s="32"/>
      <c r="I3716" s="13"/>
      <c r="J3716" s="50"/>
      <c r="K3716" s="50"/>
      <c r="M3716" s="50"/>
    </row>
    <row r="3717" spans="1:13" x14ac:dyDescent="0.35">
      <c r="A3717" s="48"/>
      <c r="B3717" s="17"/>
      <c r="C3717" s="17"/>
      <c r="D3717" s="17"/>
      <c r="E3717" s="17"/>
      <c r="F3717" s="17"/>
      <c r="G3717" s="50"/>
      <c r="H3717" s="32"/>
      <c r="I3717" s="13"/>
      <c r="J3717" s="50"/>
      <c r="K3717" s="50"/>
      <c r="M3717" s="50"/>
    </row>
    <row r="3718" spans="1:13" x14ac:dyDescent="0.35">
      <c r="A3718" s="48"/>
      <c r="B3718" s="17"/>
      <c r="C3718" s="17"/>
      <c r="D3718" s="17"/>
      <c r="E3718" s="17"/>
      <c r="F3718" s="17"/>
      <c r="G3718" s="50"/>
      <c r="H3718" s="32"/>
      <c r="I3718" s="13"/>
      <c r="J3718" s="50"/>
      <c r="K3718" s="50"/>
      <c r="M3718" s="50"/>
    </row>
    <row r="3719" spans="1:13" x14ac:dyDescent="0.35">
      <c r="A3719" s="48"/>
      <c r="B3719" s="17"/>
      <c r="C3719" s="17"/>
      <c r="D3719" s="17"/>
      <c r="E3719" s="17"/>
      <c r="F3719" s="17"/>
      <c r="G3719" s="50"/>
      <c r="H3719" s="32"/>
      <c r="I3719" s="13"/>
      <c r="J3719" s="50"/>
      <c r="K3719" s="50"/>
      <c r="M3719" s="50"/>
    </row>
    <row r="3720" spans="1:13" x14ac:dyDescent="0.35">
      <c r="A3720" s="48"/>
      <c r="B3720" s="17"/>
      <c r="C3720" s="17"/>
      <c r="D3720" s="17"/>
      <c r="E3720" s="17"/>
      <c r="F3720" s="17"/>
      <c r="G3720" s="50"/>
      <c r="H3720" s="32"/>
      <c r="I3720" s="13"/>
      <c r="J3720" s="50"/>
      <c r="K3720" s="50"/>
      <c r="M3720" s="50"/>
    </row>
    <row r="3721" spans="1:13" x14ac:dyDescent="0.35">
      <c r="A3721" s="48"/>
      <c r="B3721" s="17"/>
      <c r="C3721" s="17"/>
      <c r="D3721" s="17"/>
      <c r="E3721" s="17"/>
      <c r="F3721" s="17"/>
      <c r="G3721" s="50"/>
      <c r="H3721" s="32"/>
      <c r="I3721" s="13"/>
      <c r="J3721" s="50"/>
      <c r="K3721" s="50"/>
      <c r="M3721" s="50"/>
    </row>
    <row r="3722" spans="1:13" x14ac:dyDescent="0.35">
      <c r="A3722" s="48"/>
      <c r="B3722" s="17"/>
      <c r="C3722" s="17"/>
      <c r="D3722" s="17"/>
      <c r="E3722" s="17"/>
      <c r="F3722" s="17"/>
      <c r="G3722" s="50"/>
      <c r="H3722" s="32"/>
      <c r="I3722" s="13"/>
      <c r="J3722" s="50"/>
      <c r="K3722" s="50"/>
      <c r="M3722" s="50"/>
    </row>
    <row r="3723" spans="1:13" x14ac:dyDescent="0.35">
      <c r="A3723" s="48"/>
      <c r="B3723" s="17"/>
      <c r="C3723" s="17"/>
      <c r="D3723" s="17"/>
      <c r="E3723" s="17"/>
      <c r="F3723" s="17"/>
      <c r="G3723" s="50"/>
      <c r="H3723" s="32"/>
      <c r="I3723" s="13"/>
      <c r="J3723" s="50"/>
      <c r="K3723" s="50"/>
      <c r="M3723" s="50"/>
    </row>
    <row r="3724" spans="1:13" x14ac:dyDescent="0.35">
      <c r="A3724" s="48"/>
      <c r="B3724" s="17"/>
      <c r="C3724" s="17"/>
      <c r="D3724" s="17"/>
      <c r="E3724" s="17"/>
      <c r="F3724" s="17"/>
      <c r="G3724" s="50"/>
      <c r="H3724" s="32"/>
      <c r="I3724" s="13"/>
      <c r="J3724" s="50"/>
      <c r="K3724" s="50"/>
      <c r="M3724" s="50"/>
    </row>
    <row r="3725" spans="1:13" x14ac:dyDescent="0.35">
      <c r="A3725" s="48"/>
      <c r="B3725" s="17"/>
      <c r="C3725" s="17"/>
      <c r="D3725" s="17"/>
      <c r="E3725" s="17"/>
      <c r="F3725" s="17"/>
      <c r="G3725" s="50"/>
      <c r="H3725" s="32"/>
      <c r="I3725" s="13"/>
      <c r="J3725" s="50"/>
      <c r="K3725" s="50"/>
      <c r="M3725" s="50"/>
    </row>
    <row r="3726" spans="1:13" x14ac:dyDescent="0.35">
      <c r="A3726" s="48"/>
      <c r="B3726" s="17"/>
      <c r="C3726" s="17"/>
      <c r="D3726" s="17"/>
      <c r="E3726" s="17"/>
      <c r="F3726" s="17"/>
      <c r="G3726" s="50"/>
      <c r="H3726" s="32"/>
      <c r="I3726" s="13"/>
      <c r="J3726" s="50"/>
      <c r="K3726" s="50"/>
      <c r="M3726" s="50"/>
    </row>
    <row r="3727" spans="1:13" x14ac:dyDescent="0.35">
      <c r="A3727" s="48"/>
      <c r="B3727" s="17"/>
      <c r="C3727" s="17"/>
      <c r="D3727" s="17"/>
      <c r="E3727" s="17"/>
      <c r="F3727" s="17"/>
      <c r="G3727" s="50"/>
      <c r="H3727" s="32"/>
      <c r="I3727" s="13"/>
      <c r="J3727" s="50"/>
      <c r="K3727" s="50"/>
      <c r="M3727" s="50"/>
    </row>
    <row r="3728" spans="1:13" x14ac:dyDescent="0.35">
      <c r="A3728" s="48"/>
      <c r="B3728" s="17"/>
      <c r="C3728" s="17"/>
      <c r="D3728" s="17"/>
      <c r="E3728" s="17"/>
      <c r="F3728" s="17"/>
      <c r="G3728" s="50"/>
      <c r="H3728" s="32"/>
      <c r="I3728" s="13"/>
      <c r="J3728" s="50"/>
      <c r="K3728" s="50"/>
      <c r="M3728" s="50"/>
    </row>
    <row r="3729" spans="1:13" x14ac:dyDescent="0.35">
      <c r="A3729" s="48"/>
      <c r="B3729" s="17"/>
      <c r="C3729" s="17"/>
      <c r="D3729" s="17"/>
      <c r="E3729" s="17"/>
      <c r="F3729" s="17"/>
      <c r="G3729" s="50"/>
      <c r="H3729" s="32"/>
      <c r="I3729" s="13"/>
      <c r="J3729" s="50"/>
      <c r="K3729" s="50"/>
      <c r="M3729" s="50"/>
    </row>
    <row r="3730" spans="1:13" x14ac:dyDescent="0.35">
      <c r="A3730" s="48"/>
      <c r="B3730" s="17"/>
      <c r="C3730" s="17"/>
      <c r="D3730" s="17"/>
      <c r="E3730" s="17"/>
      <c r="F3730" s="17"/>
      <c r="G3730" s="50"/>
      <c r="H3730" s="32"/>
      <c r="I3730" s="13"/>
      <c r="J3730" s="50"/>
      <c r="K3730" s="50"/>
      <c r="M3730" s="50"/>
    </row>
    <row r="3731" spans="1:13" x14ac:dyDescent="0.35">
      <c r="A3731" s="48"/>
      <c r="B3731" s="17"/>
      <c r="C3731" s="17"/>
      <c r="D3731" s="17"/>
      <c r="E3731" s="17"/>
      <c r="F3731" s="17"/>
      <c r="G3731" s="50"/>
      <c r="H3731" s="32"/>
      <c r="I3731" s="13"/>
      <c r="J3731" s="50"/>
      <c r="K3731" s="50"/>
      <c r="M3731" s="50"/>
    </row>
    <row r="3732" spans="1:13" x14ac:dyDescent="0.35">
      <c r="A3732" s="48"/>
      <c r="B3732" s="17"/>
      <c r="C3732" s="17"/>
      <c r="D3732" s="17"/>
      <c r="E3732" s="17"/>
      <c r="F3732" s="17"/>
      <c r="G3732" s="50"/>
      <c r="H3732" s="32"/>
      <c r="I3732" s="13"/>
      <c r="J3732" s="50"/>
      <c r="K3732" s="50"/>
      <c r="M3732" s="50"/>
    </row>
    <row r="3733" spans="1:13" x14ac:dyDescent="0.35">
      <c r="A3733" s="48"/>
      <c r="B3733" s="17"/>
      <c r="C3733" s="17"/>
      <c r="D3733" s="17"/>
      <c r="E3733" s="17"/>
      <c r="F3733" s="17"/>
      <c r="G3733" s="50"/>
      <c r="H3733" s="32"/>
      <c r="I3733" s="13"/>
      <c r="J3733" s="50"/>
      <c r="K3733" s="50"/>
      <c r="M3733" s="50"/>
    </row>
    <row r="3734" spans="1:13" x14ac:dyDescent="0.35">
      <c r="A3734" s="48"/>
      <c r="B3734" s="17"/>
      <c r="C3734" s="17"/>
      <c r="D3734" s="17"/>
      <c r="E3734" s="17"/>
      <c r="F3734" s="17"/>
      <c r="G3734" s="50"/>
      <c r="H3734" s="32"/>
      <c r="I3734" s="13"/>
      <c r="J3734" s="50"/>
      <c r="K3734" s="50"/>
      <c r="M3734" s="50"/>
    </row>
    <row r="3735" spans="1:13" x14ac:dyDescent="0.35">
      <c r="A3735" s="48"/>
      <c r="B3735" s="17"/>
      <c r="C3735" s="17"/>
      <c r="D3735" s="17"/>
      <c r="E3735" s="17"/>
      <c r="F3735" s="17"/>
      <c r="G3735" s="50"/>
      <c r="H3735" s="32"/>
      <c r="I3735" s="13"/>
      <c r="J3735" s="50"/>
      <c r="K3735" s="50"/>
      <c r="M3735" s="50"/>
    </row>
    <row r="3736" spans="1:13" x14ac:dyDescent="0.35">
      <c r="A3736" s="48"/>
      <c r="B3736" s="17"/>
      <c r="C3736" s="17"/>
      <c r="D3736" s="17"/>
      <c r="E3736" s="17"/>
      <c r="F3736" s="17"/>
      <c r="G3736" s="50"/>
      <c r="H3736" s="32"/>
      <c r="I3736" s="13"/>
      <c r="J3736" s="50"/>
      <c r="K3736" s="50"/>
      <c r="M3736" s="50"/>
    </row>
    <row r="3737" spans="1:13" x14ac:dyDescent="0.35">
      <c r="A3737" s="48"/>
      <c r="B3737" s="17"/>
      <c r="C3737" s="17"/>
      <c r="D3737" s="17"/>
      <c r="E3737" s="17"/>
      <c r="F3737" s="17"/>
      <c r="G3737" s="50"/>
      <c r="H3737" s="32"/>
      <c r="I3737" s="13"/>
      <c r="J3737" s="50"/>
      <c r="K3737" s="50"/>
      <c r="M3737" s="50"/>
    </row>
    <row r="3738" spans="1:13" x14ac:dyDescent="0.35">
      <c r="A3738" s="48"/>
      <c r="B3738" s="17"/>
      <c r="C3738" s="17"/>
      <c r="D3738" s="17"/>
      <c r="E3738" s="17"/>
      <c r="F3738" s="17"/>
      <c r="G3738" s="50"/>
      <c r="H3738" s="32"/>
      <c r="I3738" s="13"/>
      <c r="J3738" s="50"/>
      <c r="K3738" s="50"/>
      <c r="M3738" s="50"/>
    </row>
    <row r="3739" spans="1:13" x14ac:dyDescent="0.35">
      <c r="A3739" s="48"/>
      <c r="B3739" s="17"/>
      <c r="C3739" s="17"/>
      <c r="D3739" s="17"/>
      <c r="E3739" s="17"/>
      <c r="F3739" s="17"/>
      <c r="G3739" s="50"/>
      <c r="H3739" s="32"/>
      <c r="I3739" s="13"/>
      <c r="J3739" s="50"/>
      <c r="K3739" s="50"/>
      <c r="M3739" s="50"/>
    </row>
    <row r="3740" spans="1:13" x14ac:dyDescent="0.35">
      <c r="A3740" s="48"/>
      <c r="B3740" s="17"/>
      <c r="C3740" s="17"/>
      <c r="D3740" s="17"/>
      <c r="E3740" s="17"/>
      <c r="F3740" s="17"/>
      <c r="G3740" s="50"/>
      <c r="H3740" s="32"/>
      <c r="I3740" s="13"/>
      <c r="J3740" s="50"/>
      <c r="K3740" s="50"/>
      <c r="M3740" s="50"/>
    </row>
    <row r="3741" spans="1:13" x14ac:dyDescent="0.35">
      <c r="A3741" s="48"/>
      <c r="B3741" s="17"/>
      <c r="C3741" s="17"/>
      <c r="D3741" s="17"/>
      <c r="E3741" s="17"/>
      <c r="F3741" s="17"/>
      <c r="G3741" s="50"/>
      <c r="H3741" s="32"/>
      <c r="I3741" s="13"/>
      <c r="J3741" s="50"/>
      <c r="K3741" s="50"/>
      <c r="M3741" s="50"/>
    </row>
    <row r="3742" spans="1:13" x14ac:dyDescent="0.35">
      <c r="A3742" s="48"/>
      <c r="B3742" s="17"/>
      <c r="C3742" s="17"/>
      <c r="D3742" s="17"/>
      <c r="E3742" s="17"/>
      <c r="F3742" s="17"/>
      <c r="G3742" s="50"/>
      <c r="H3742" s="32"/>
      <c r="I3742" s="13"/>
      <c r="J3742" s="50"/>
      <c r="K3742" s="50"/>
      <c r="M3742" s="50"/>
    </row>
    <row r="3743" spans="1:13" x14ac:dyDescent="0.35">
      <c r="A3743" s="48"/>
      <c r="B3743" s="17"/>
      <c r="C3743" s="17"/>
      <c r="D3743" s="17"/>
      <c r="E3743" s="17"/>
      <c r="F3743" s="17"/>
      <c r="G3743" s="50"/>
      <c r="H3743" s="32"/>
      <c r="I3743" s="13"/>
      <c r="J3743" s="50"/>
      <c r="K3743" s="50"/>
      <c r="M3743" s="50"/>
    </row>
    <row r="3744" spans="1:13" x14ac:dyDescent="0.35">
      <c r="A3744" s="48"/>
      <c r="B3744" s="17"/>
      <c r="C3744" s="17"/>
      <c r="D3744" s="17"/>
      <c r="E3744" s="17"/>
      <c r="F3744" s="17"/>
      <c r="G3744" s="50"/>
      <c r="H3744" s="32"/>
      <c r="I3744" s="13"/>
      <c r="J3744" s="50"/>
      <c r="K3744" s="50"/>
      <c r="M3744" s="50"/>
    </row>
    <row r="3745" spans="1:13" x14ac:dyDescent="0.35">
      <c r="A3745" s="48"/>
      <c r="B3745" s="17"/>
      <c r="C3745" s="17"/>
      <c r="D3745" s="17"/>
      <c r="E3745" s="17"/>
      <c r="F3745" s="17"/>
      <c r="G3745" s="50"/>
      <c r="H3745" s="32"/>
      <c r="I3745" s="13"/>
      <c r="J3745" s="50"/>
      <c r="K3745" s="50"/>
      <c r="M3745" s="50"/>
    </row>
    <row r="3746" spans="1:13" x14ac:dyDescent="0.35">
      <c r="A3746" s="48"/>
      <c r="B3746" s="17"/>
      <c r="C3746" s="17"/>
      <c r="D3746" s="17"/>
      <c r="E3746" s="17"/>
      <c r="F3746" s="17"/>
      <c r="G3746" s="50"/>
      <c r="H3746" s="32"/>
      <c r="I3746" s="13"/>
      <c r="J3746" s="50"/>
      <c r="K3746" s="50"/>
      <c r="M3746" s="50"/>
    </row>
    <row r="3747" spans="1:13" x14ac:dyDescent="0.35">
      <c r="A3747" s="48"/>
      <c r="B3747" s="17"/>
      <c r="C3747" s="17"/>
      <c r="D3747" s="17"/>
      <c r="E3747" s="17"/>
      <c r="F3747" s="17"/>
      <c r="G3747" s="50"/>
      <c r="H3747" s="32"/>
      <c r="I3747" s="13"/>
      <c r="J3747" s="50"/>
      <c r="K3747" s="50"/>
      <c r="M3747" s="50"/>
    </row>
    <row r="3748" spans="1:13" x14ac:dyDescent="0.35">
      <c r="A3748" s="48"/>
      <c r="B3748" s="17"/>
      <c r="C3748" s="17"/>
      <c r="D3748" s="17"/>
      <c r="E3748" s="17"/>
      <c r="F3748" s="17"/>
      <c r="G3748" s="50"/>
      <c r="H3748" s="32"/>
      <c r="I3748" s="13"/>
      <c r="J3748" s="50"/>
      <c r="K3748" s="50"/>
      <c r="M3748" s="50"/>
    </row>
    <row r="3749" spans="1:13" x14ac:dyDescent="0.35">
      <c r="A3749" s="48"/>
      <c r="B3749" s="17"/>
      <c r="C3749" s="17"/>
      <c r="D3749" s="17"/>
      <c r="E3749" s="17"/>
      <c r="F3749" s="17"/>
      <c r="G3749" s="50"/>
      <c r="H3749" s="32"/>
      <c r="I3749" s="13"/>
      <c r="J3749" s="50"/>
      <c r="K3749" s="50"/>
      <c r="M3749" s="50"/>
    </row>
    <row r="3750" spans="1:13" x14ac:dyDescent="0.35">
      <c r="A3750" s="48"/>
      <c r="B3750" s="17"/>
      <c r="C3750" s="17"/>
      <c r="D3750" s="17"/>
      <c r="E3750" s="17"/>
      <c r="F3750" s="17"/>
      <c r="G3750" s="50"/>
      <c r="H3750" s="32"/>
      <c r="I3750" s="13"/>
      <c r="J3750" s="50"/>
      <c r="K3750" s="50"/>
      <c r="M3750" s="50"/>
    </row>
    <row r="3751" spans="1:13" x14ac:dyDescent="0.35">
      <c r="A3751" s="48"/>
      <c r="B3751" s="17"/>
      <c r="C3751" s="17"/>
      <c r="D3751" s="17"/>
      <c r="E3751" s="17"/>
      <c r="F3751" s="17"/>
      <c r="G3751" s="50"/>
      <c r="H3751" s="32"/>
      <c r="I3751" s="13"/>
      <c r="J3751" s="50"/>
      <c r="K3751" s="50"/>
      <c r="M3751" s="50"/>
    </row>
    <row r="3752" spans="1:13" x14ac:dyDescent="0.35">
      <c r="A3752" s="48"/>
      <c r="B3752" s="17"/>
      <c r="C3752" s="17"/>
      <c r="D3752" s="17"/>
      <c r="E3752" s="17"/>
      <c r="F3752" s="17"/>
      <c r="G3752" s="50"/>
      <c r="H3752" s="32"/>
      <c r="I3752" s="13"/>
      <c r="J3752" s="50"/>
      <c r="K3752" s="50"/>
      <c r="M3752" s="50"/>
    </row>
    <row r="3753" spans="1:13" x14ac:dyDescent="0.35">
      <c r="A3753" s="48"/>
      <c r="B3753" s="17"/>
      <c r="C3753" s="17"/>
      <c r="D3753" s="17"/>
      <c r="E3753" s="17"/>
      <c r="F3753" s="17"/>
      <c r="G3753" s="50"/>
      <c r="H3753" s="32"/>
      <c r="I3753" s="13"/>
      <c r="J3753" s="50"/>
      <c r="K3753" s="50"/>
      <c r="M3753" s="50"/>
    </row>
    <row r="3754" spans="1:13" x14ac:dyDescent="0.35">
      <c r="A3754" s="48"/>
      <c r="B3754" s="17"/>
      <c r="C3754" s="17"/>
      <c r="D3754" s="17"/>
      <c r="E3754" s="17"/>
      <c r="F3754" s="17"/>
      <c r="G3754" s="50"/>
      <c r="H3754" s="32"/>
      <c r="I3754" s="13"/>
      <c r="J3754" s="50"/>
      <c r="K3754" s="50"/>
      <c r="M3754" s="50"/>
    </row>
    <row r="3755" spans="1:13" x14ac:dyDescent="0.35">
      <c r="A3755" s="48"/>
      <c r="B3755" s="17"/>
      <c r="C3755" s="17"/>
      <c r="D3755" s="17"/>
      <c r="E3755" s="17"/>
      <c r="F3755" s="17"/>
      <c r="G3755" s="50"/>
      <c r="H3755" s="32"/>
      <c r="I3755" s="13"/>
      <c r="J3755" s="50"/>
      <c r="K3755" s="50"/>
      <c r="M3755" s="50"/>
    </row>
    <row r="3756" spans="1:13" x14ac:dyDescent="0.35">
      <c r="A3756" s="48"/>
      <c r="B3756" s="17"/>
      <c r="C3756" s="17"/>
      <c r="D3756" s="17"/>
      <c r="E3756" s="17"/>
      <c r="F3756" s="17"/>
      <c r="G3756" s="50"/>
      <c r="H3756" s="32"/>
      <c r="I3756" s="13"/>
      <c r="J3756" s="50"/>
      <c r="K3756" s="50"/>
      <c r="M3756" s="50"/>
    </row>
    <row r="3757" spans="1:13" x14ac:dyDescent="0.35">
      <c r="A3757" s="48"/>
      <c r="B3757" s="17"/>
      <c r="C3757" s="17"/>
      <c r="D3757" s="17"/>
      <c r="E3757" s="17"/>
      <c r="F3757" s="17"/>
      <c r="G3757" s="50"/>
      <c r="H3757" s="32"/>
      <c r="I3757" s="13"/>
      <c r="J3757" s="50"/>
      <c r="K3757" s="50"/>
      <c r="M3757" s="50"/>
    </row>
    <row r="3758" spans="1:13" x14ac:dyDescent="0.35">
      <c r="A3758" s="48"/>
      <c r="B3758" s="17"/>
      <c r="C3758" s="17"/>
      <c r="D3758" s="17"/>
      <c r="E3758" s="17"/>
      <c r="F3758" s="17"/>
      <c r="G3758" s="50"/>
      <c r="H3758" s="32"/>
      <c r="I3758" s="13"/>
      <c r="J3758" s="50"/>
      <c r="K3758" s="50"/>
      <c r="M3758" s="50"/>
    </row>
    <row r="3759" spans="1:13" x14ac:dyDescent="0.35">
      <c r="A3759" s="48"/>
      <c r="B3759" s="17"/>
      <c r="C3759" s="17"/>
      <c r="D3759" s="17"/>
      <c r="E3759" s="17"/>
      <c r="F3759" s="17"/>
      <c r="G3759" s="50"/>
      <c r="H3759" s="32"/>
      <c r="I3759" s="13"/>
      <c r="J3759" s="50"/>
      <c r="K3759" s="50"/>
      <c r="M3759" s="50"/>
    </row>
    <row r="3760" spans="1:13" x14ac:dyDescent="0.35">
      <c r="A3760" s="48"/>
      <c r="B3760" s="17"/>
      <c r="C3760" s="17"/>
      <c r="D3760" s="17"/>
      <c r="E3760" s="17"/>
      <c r="F3760" s="17"/>
      <c r="G3760" s="50"/>
      <c r="H3760" s="32"/>
      <c r="I3760" s="13"/>
      <c r="J3760" s="50"/>
      <c r="K3760" s="50"/>
      <c r="M3760" s="50"/>
    </row>
    <row r="3761" spans="1:13" x14ac:dyDescent="0.35">
      <c r="A3761" s="48"/>
      <c r="B3761" s="17"/>
      <c r="C3761" s="17"/>
      <c r="D3761" s="17"/>
      <c r="E3761" s="17"/>
      <c r="F3761" s="17"/>
      <c r="G3761" s="50"/>
      <c r="H3761" s="32"/>
      <c r="I3761" s="13"/>
      <c r="J3761" s="50"/>
      <c r="K3761" s="50"/>
      <c r="M3761" s="50"/>
    </row>
    <row r="3762" spans="1:13" x14ac:dyDescent="0.35">
      <c r="A3762" s="48"/>
      <c r="B3762" s="17"/>
      <c r="C3762" s="17"/>
      <c r="D3762" s="17"/>
      <c r="E3762" s="17"/>
      <c r="F3762" s="17"/>
      <c r="G3762" s="50"/>
      <c r="H3762" s="32"/>
      <c r="I3762" s="13"/>
      <c r="J3762" s="50"/>
      <c r="K3762" s="50"/>
      <c r="M3762" s="50"/>
    </row>
    <row r="3763" spans="1:13" x14ac:dyDescent="0.35">
      <c r="A3763" s="48"/>
      <c r="B3763" s="17"/>
      <c r="C3763" s="17"/>
      <c r="D3763" s="17"/>
      <c r="E3763" s="17"/>
      <c r="F3763" s="17"/>
      <c r="G3763" s="50"/>
      <c r="H3763" s="32"/>
      <c r="I3763" s="13"/>
      <c r="J3763" s="50"/>
      <c r="K3763" s="50"/>
      <c r="M3763" s="50"/>
    </row>
    <row r="3764" spans="1:13" x14ac:dyDescent="0.35">
      <c r="A3764" s="48"/>
      <c r="B3764" s="17"/>
      <c r="C3764" s="17"/>
      <c r="D3764" s="17"/>
      <c r="E3764" s="17"/>
      <c r="F3764" s="17"/>
      <c r="G3764" s="50"/>
      <c r="H3764" s="32"/>
      <c r="I3764" s="13"/>
      <c r="J3764" s="50"/>
      <c r="K3764" s="50"/>
      <c r="M3764" s="50"/>
    </row>
    <row r="3765" spans="1:13" x14ac:dyDescent="0.35">
      <c r="A3765" s="48"/>
      <c r="B3765" s="17"/>
      <c r="C3765" s="17"/>
      <c r="D3765" s="17"/>
      <c r="E3765" s="17"/>
      <c r="F3765" s="17"/>
      <c r="G3765" s="50"/>
      <c r="H3765" s="32"/>
      <c r="I3765" s="13"/>
      <c r="J3765" s="50"/>
      <c r="K3765" s="50"/>
      <c r="M3765" s="50"/>
    </row>
    <row r="3766" spans="1:13" x14ac:dyDescent="0.35">
      <c r="A3766" s="48"/>
      <c r="B3766" s="17"/>
      <c r="C3766" s="17"/>
      <c r="D3766" s="17"/>
      <c r="E3766" s="17"/>
      <c r="F3766" s="17"/>
      <c r="G3766" s="50"/>
      <c r="H3766" s="32"/>
      <c r="I3766" s="13"/>
      <c r="J3766" s="50"/>
      <c r="K3766" s="50"/>
      <c r="M3766" s="50"/>
    </row>
    <row r="3767" spans="1:13" x14ac:dyDescent="0.35">
      <c r="A3767" s="48"/>
      <c r="B3767" s="17"/>
      <c r="C3767" s="17"/>
      <c r="D3767" s="17"/>
      <c r="E3767" s="17"/>
      <c r="F3767" s="17"/>
      <c r="G3767" s="50"/>
      <c r="H3767" s="32"/>
      <c r="I3767" s="13"/>
      <c r="J3767" s="50"/>
      <c r="K3767" s="50"/>
      <c r="M3767" s="50"/>
    </row>
    <row r="3768" spans="1:13" x14ac:dyDescent="0.35">
      <c r="A3768" s="48"/>
      <c r="B3768" s="17"/>
      <c r="C3768" s="17"/>
      <c r="D3768" s="17"/>
      <c r="E3768" s="17"/>
      <c r="F3768" s="17"/>
      <c r="G3768" s="50"/>
      <c r="H3768" s="32"/>
      <c r="I3768" s="13"/>
      <c r="J3768" s="50"/>
      <c r="K3768" s="50"/>
      <c r="M3768" s="50"/>
    </row>
    <row r="3769" spans="1:13" x14ac:dyDescent="0.35">
      <c r="A3769" s="48"/>
      <c r="B3769" s="17"/>
      <c r="C3769" s="17"/>
      <c r="D3769" s="17"/>
      <c r="E3769" s="17"/>
      <c r="F3769" s="17"/>
      <c r="G3769" s="50"/>
      <c r="H3769" s="32"/>
      <c r="I3769" s="13"/>
      <c r="J3769" s="50"/>
      <c r="K3769" s="50"/>
      <c r="M3769" s="50"/>
    </row>
    <row r="3770" spans="1:13" x14ac:dyDescent="0.35">
      <c r="A3770" s="48"/>
      <c r="B3770" s="17"/>
      <c r="C3770" s="17"/>
      <c r="D3770" s="17"/>
      <c r="E3770" s="17"/>
      <c r="F3770" s="17"/>
      <c r="G3770" s="50"/>
      <c r="H3770" s="32"/>
      <c r="I3770" s="13"/>
      <c r="J3770" s="50"/>
      <c r="K3770" s="50"/>
      <c r="M3770" s="50"/>
    </row>
    <row r="3771" spans="1:13" x14ac:dyDescent="0.35">
      <c r="A3771" s="48"/>
      <c r="B3771" s="17"/>
      <c r="C3771" s="17"/>
      <c r="D3771" s="17"/>
      <c r="E3771" s="17"/>
      <c r="F3771" s="17"/>
      <c r="G3771" s="50"/>
      <c r="H3771" s="32"/>
      <c r="I3771" s="13"/>
      <c r="J3771" s="50"/>
      <c r="K3771" s="50"/>
      <c r="M3771" s="50"/>
    </row>
    <row r="3772" spans="1:13" x14ac:dyDescent="0.35">
      <c r="A3772" s="48"/>
      <c r="B3772" s="17"/>
      <c r="C3772" s="17"/>
      <c r="D3772" s="17"/>
      <c r="E3772" s="17"/>
      <c r="F3772" s="17"/>
      <c r="G3772" s="50"/>
      <c r="H3772" s="32"/>
      <c r="I3772" s="13"/>
      <c r="J3772" s="50"/>
      <c r="K3772" s="50"/>
      <c r="M3772" s="50"/>
    </row>
    <row r="3773" spans="1:13" x14ac:dyDescent="0.35">
      <c r="A3773" s="48"/>
      <c r="B3773" s="17"/>
      <c r="C3773" s="17"/>
      <c r="D3773" s="17"/>
      <c r="E3773" s="17"/>
      <c r="F3773" s="17"/>
      <c r="G3773" s="50"/>
      <c r="H3773" s="32"/>
      <c r="I3773" s="13"/>
      <c r="J3773" s="50"/>
      <c r="K3773" s="50"/>
      <c r="M3773" s="50"/>
    </row>
    <row r="3774" spans="1:13" x14ac:dyDescent="0.35">
      <c r="A3774" s="48"/>
      <c r="B3774" s="17"/>
      <c r="C3774" s="17"/>
      <c r="D3774" s="17"/>
      <c r="E3774" s="17"/>
      <c r="F3774" s="17"/>
      <c r="G3774" s="50"/>
      <c r="H3774" s="32"/>
      <c r="I3774" s="13"/>
      <c r="J3774" s="50"/>
      <c r="K3774" s="50"/>
      <c r="M3774" s="50"/>
    </row>
    <row r="3775" spans="1:13" x14ac:dyDescent="0.35">
      <c r="A3775" s="48"/>
      <c r="B3775" s="17"/>
      <c r="C3775" s="17"/>
      <c r="D3775" s="17"/>
      <c r="E3775" s="17"/>
      <c r="F3775" s="17"/>
      <c r="G3775" s="50"/>
      <c r="H3775" s="32"/>
      <c r="I3775" s="13"/>
      <c r="J3775" s="50"/>
      <c r="K3775" s="50"/>
      <c r="M3775" s="50"/>
    </row>
    <row r="3776" spans="1:13" x14ac:dyDescent="0.35">
      <c r="A3776" s="48"/>
      <c r="B3776" s="17"/>
      <c r="C3776" s="17"/>
      <c r="D3776" s="17"/>
      <c r="E3776" s="17"/>
      <c r="F3776" s="17"/>
      <c r="G3776" s="50"/>
      <c r="H3776" s="32"/>
      <c r="I3776" s="13"/>
      <c r="J3776" s="50"/>
      <c r="K3776" s="50"/>
      <c r="M3776" s="50"/>
    </row>
    <row r="3777" spans="1:13" x14ac:dyDescent="0.35">
      <c r="A3777" s="48"/>
      <c r="B3777" s="17"/>
      <c r="C3777" s="17"/>
      <c r="D3777" s="17"/>
      <c r="E3777" s="17"/>
      <c r="F3777" s="17"/>
      <c r="G3777" s="50"/>
      <c r="H3777" s="32"/>
      <c r="I3777" s="13"/>
      <c r="J3777" s="50"/>
      <c r="K3777" s="50"/>
      <c r="M3777" s="50"/>
    </row>
    <row r="3778" spans="1:13" x14ac:dyDescent="0.35">
      <c r="A3778" s="48"/>
      <c r="B3778" s="17"/>
      <c r="C3778" s="17"/>
      <c r="D3778" s="17"/>
      <c r="E3778" s="17"/>
      <c r="F3778" s="17"/>
      <c r="G3778" s="50"/>
      <c r="H3778" s="32"/>
      <c r="I3778" s="13"/>
      <c r="J3778" s="50"/>
      <c r="K3778" s="50"/>
      <c r="M3778" s="50"/>
    </row>
    <row r="3779" spans="1:13" x14ac:dyDescent="0.35">
      <c r="A3779" s="48"/>
      <c r="B3779" s="17"/>
      <c r="C3779" s="17"/>
      <c r="D3779" s="17"/>
      <c r="E3779" s="17"/>
      <c r="F3779" s="17"/>
      <c r="G3779" s="50"/>
      <c r="H3779" s="32"/>
      <c r="I3779" s="13"/>
      <c r="J3779" s="50"/>
      <c r="K3779" s="50"/>
      <c r="M3779" s="50"/>
    </row>
    <row r="3780" spans="1:13" x14ac:dyDescent="0.35">
      <c r="A3780" s="48"/>
      <c r="B3780" s="17"/>
      <c r="C3780" s="17"/>
      <c r="D3780" s="17"/>
      <c r="E3780" s="17"/>
      <c r="F3780" s="17"/>
      <c r="G3780" s="50"/>
      <c r="H3780" s="32"/>
      <c r="I3780" s="13"/>
      <c r="J3780" s="50"/>
      <c r="K3780" s="50"/>
      <c r="M3780" s="50"/>
    </row>
    <row r="3781" spans="1:13" x14ac:dyDescent="0.35">
      <c r="A3781" s="48"/>
      <c r="B3781" s="17"/>
      <c r="C3781" s="17"/>
      <c r="D3781" s="17"/>
      <c r="E3781" s="17"/>
      <c r="F3781" s="17"/>
      <c r="G3781" s="50"/>
      <c r="H3781" s="32"/>
      <c r="I3781" s="13"/>
      <c r="J3781" s="50"/>
      <c r="K3781" s="50"/>
      <c r="M3781" s="50"/>
    </row>
    <row r="3782" spans="1:13" x14ac:dyDescent="0.35">
      <c r="A3782" s="48"/>
      <c r="B3782" s="17"/>
      <c r="C3782" s="17"/>
      <c r="D3782" s="17"/>
      <c r="E3782" s="17"/>
      <c r="F3782" s="17"/>
      <c r="G3782" s="50"/>
      <c r="H3782" s="32"/>
      <c r="I3782" s="13"/>
      <c r="J3782" s="50"/>
      <c r="K3782" s="50"/>
      <c r="M3782" s="50"/>
    </row>
    <row r="3783" spans="1:13" x14ac:dyDescent="0.35">
      <c r="A3783" s="48"/>
      <c r="B3783" s="17"/>
      <c r="C3783" s="17"/>
      <c r="D3783" s="17"/>
      <c r="E3783" s="17"/>
      <c r="F3783" s="17"/>
      <c r="G3783" s="50"/>
      <c r="H3783" s="32"/>
      <c r="I3783" s="13"/>
      <c r="J3783" s="50"/>
      <c r="K3783" s="50"/>
      <c r="M3783" s="50"/>
    </row>
    <row r="3784" spans="1:13" x14ac:dyDescent="0.35">
      <c r="A3784" s="48"/>
      <c r="B3784" s="17"/>
      <c r="C3784" s="17"/>
      <c r="D3784" s="17"/>
      <c r="E3784" s="17"/>
      <c r="F3784" s="17"/>
      <c r="G3784" s="50"/>
      <c r="H3784" s="32"/>
      <c r="I3784" s="13"/>
      <c r="J3784" s="50"/>
      <c r="K3784" s="50"/>
      <c r="M3784" s="50"/>
    </row>
    <row r="3785" spans="1:13" x14ac:dyDescent="0.35">
      <c r="A3785" s="48"/>
      <c r="B3785" s="17"/>
      <c r="C3785" s="17"/>
      <c r="D3785" s="17"/>
      <c r="E3785" s="17"/>
      <c r="F3785" s="17"/>
      <c r="G3785" s="50"/>
      <c r="H3785" s="32"/>
      <c r="I3785" s="13"/>
      <c r="J3785" s="50"/>
      <c r="K3785" s="50"/>
      <c r="M3785" s="50"/>
    </row>
    <row r="3786" spans="1:13" x14ac:dyDescent="0.35">
      <c r="A3786" s="48"/>
      <c r="B3786" s="17"/>
      <c r="C3786" s="17"/>
      <c r="D3786" s="17"/>
      <c r="E3786" s="17"/>
      <c r="F3786" s="17"/>
      <c r="G3786" s="50"/>
      <c r="H3786" s="32"/>
      <c r="I3786" s="13"/>
      <c r="J3786" s="50"/>
      <c r="K3786" s="50"/>
      <c r="M3786" s="50"/>
    </row>
    <row r="3787" spans="1:13" x14ac:dyDescent="0.35">
      <c r="A3787" s="48"/>
      <c r="B3787" s="17"/>
      <c r="C3787" s="17"/>
      <c r="D3787" s="17"/>
      <c r="E3787" s="17"/>
      <c r="F3787" s="17"/>
      <c r="G3787" s="50"/>
      <c r="H3787" s="32"/>
      <c r="I3787" s="13"/>
      <c r="J3787" s="50"/>
      <c r="K3787" s="50"/>
      <c r="M3787" s="50"/>
    </row>
    <row r="3788" spans="1:13" x14ac:dyDescent="0.35">
      <c r="A3788" s="48"/>
      <c r="B3788" s="17"/>
      <c r="C3788" s="17"/>
      <c r="D3788" s="17"/>
      <c r="E3788" s="17"/>
      <c r="F3788" s="17"/>
      <c r="G3788" s="50"/>
      <c r="H3788" s="32"/>
      <c r="I3788" s="13"/>
      <c r="J3788" s="50"/>
      <c r="K3788" s="50"/>
      <c r="M3788" s="50"/>
    </row>
    <row r="3789" spans="1:13" x14ac:dyDescent="0.35">
      <c r="A3789" s="48"/>
      <c r="B3789" s="17"/>
      <c r="C3789" s="17"/>
      <c r="D3789" s="17"/>
      <c r="E3789" s="17"/>
      <c r="F3789" s="17"/>
      <c r="G3789" s="50"/>
      <c r="H3789" s="32"/>
      <c r="I3789" s="13"/>
      <c r="J3789" s="50"/>
      <c r="K3789" s="50"/>
      <c r="M3789" s="50"/>
    </row>
    <row r="3790" spans="1:13" x14ac:dyDescent="0.35">
      <c r="A3790" s="48"/>
      <c r="B3790" s="17"/>
      <c r="C3790" s="17"/>
      <c r="D3790" s="17"/>
      <c r="E3790" s="17"/>
      <c r="F3790" s="17"/>
      <c r="G3790" s="50"/>
      <c r="H3790" s="32"/>
      <c r="I3790" s="13"/>
      <c r="J3790" s="50"/>
      <c r="K3790" s="50"/>
      <c r="M3790" s="50"/>
    </row>
    <row r="3791" spans="1:13" x14ac:dyDescent="0.35">
      <c r="A3791" s="48"/>
      <c r="B3791" s="17"/>
      <c r="C3791" s="17"/>
      <c r="D3791" s="17"/>
      <c r="E3791" s="17"/>
      <c r="F3791" s="17"/>
      <c r="G3791" s="50"/>
      <c r="H3791" s="32"/>
      <c r="I3791" s="13"/>
      <c r="J3791" s="50"/>
      <c r="K3791" s="50"/>
      <c r="M3791" s="50"/>
    </row>
    <row r="3792" spans="1:13" x14ac:dyDescent="0.35">
      <c r="A3792" s="48"/>
      <c r="B3792" s="17"/>
      <c r="C3792" s="17"/>
      <c r="D3792" s="17"/>
      <c r="E3792" s="17"/>
      <c r="F3792" s="17"/>
      <c r="G3792" s="50"/>
      <c r="H3792" s="32"/>
      <c r="I3792" s="13"/>
      <c r="J3792" s="50"/>
      <c r="K3792" s="50"/>
      <c r="M3792" s="50"/>
    </row>
    <row r="3793" spans="1:13" x14ac:dyDescent="0.35">
      <c r="A3793" s="48"/>
      <c r="B3793" s="17"/>
      <c r="C3793" s="17"/>
      <c r="D3793" s="17"/>
      <c r="E3793" s="17"/>
      <c r="F3793" s="17"/>
      <c r="G3793" s="50"/>
      <c r="H3793" s="32"/>
      <c r="I3793" s="13"/>
      <c r="J3793" s="50"/>
      <c r="K3793" s="50"/>
      <c r="M3793" s="50"/>
    </row>
    <row r="3794" spans="1:13" x14ac:dyDescent="0.35">
      <c r="A3794" s="48"/>
      <c r="B3794" s="17"/>
      <c r="C3794" s="17"/>
      <c r="D3794" s="17"/>
      <c r="E3794" s="17"/>
      <c r="F3794" s="17"/>
      <c r="G3794" s="50"/>
      <c r="H3794" s="32"/>
      <c r="I3794" s="13"/>
      <c r="J3794" s="50"/>
      <c r="K3794" s="50"/>
      <c r="M3794" s="50"/>
    </row>
    <row r="3795" spans="1:13" x14ac:dyDescent="0.35">
      <c r="A3795" s="48"/>
      <c r="B3795" s="17"/>
      <c r="C3795" s="17"/>
      <c r="D3795" s="17"/>
      <c r="E3795" s="17"/>
      <c r="F3795" s="17"/>
      <c r="G3795" s="50"/>
      <c r="H3795" s="32"/>
      <c r="I3795" s="13"/>
      <c r="J3795" s="50"/>
      <c r="K3795" s="50"/>
      <c r="M3795" s="50"/>
    </row>
    <row r="3796" spans="1:13" x14ac:dyDescent="0.35">
      <c r="A3796" s="48"/>
      <c r="B3796" s="17"/>
      <c r="C3796" s="17"/>
      <c r="D3796" s="17"/>
      <c r="E3796" s="17"/>
      <c r="F3796" s="17"/>
      <c r="G3796" s="50"/>
      <c r="H3796" s="32"/>
      <c r="I3796" s="13"/>
      <c r="J3796" s="50"/>
      <c r="K3796" s="50"/>
      <c r="M3796" s="50"/>
    </row>
    <row r="3797" spans="1:13" x14ac:dyDescent="0.35">
      <c r="A3797" s="48"/>
      <c r="B3797" s="17"/>
      <c r="C3797" s="17"/>
      <c r="D3797" s="17"/>
      <c r="E3797" s="17"/>
      <c r="F3797" s="17"/>
      <c r="G3797" s="50"/>
      <c r="H3797" s="32"/>
      <c r="I3797" s="13"/>
      <c r="J3797" s="50"/>
      <c r="K3797" s="50"/>
      <c r="M3797" s="50"/>
    </row>
    <row r="3798" spans="1:13" x14ac:dyDescent="0.35">
      <c r="A3798" s="48"/>
      <c r="B3798" s="17"/>
      <c r="C3798" s="17"/>
      <c r="D3798" s="17"/>
      <c r="E3798" s="17"/>
      <c r="F3798" s="17"/>
      <c r="G3798" s="50"/>
      <c r="H3798" s="32"/>
      <c r="I3798" s="13"/>
      <c r="J3798" s="50"/>
      <c r="K3798" s="50"/>
      <c r="M3798" s="50"/>
    </row>
    <row r="3799" spans="1:13" x14ac:dyDescent="0.35">
      <c r="A3799" s="48"/>
      <c r="B3799" s="17"/>
      <c r="C3799" s="17"/>
      <c r="D3799" s="17"/>
      <c r="E3799" s="17"/>
      <c r="F3799" s="17"/>
      <c r="G3799" s="50"/>
      <c r="H3799" s="32"/>
      <c r="I3799" s="13"/>
      <c r="J3799" s="50"/>
      <c r="K3799" s="50"/>
      <c r="M3799" s="50"/>
    </row>
    <row r="3800" spans="1:13" x14ac:dyDescent="0.35">
      <c r="A3800" s="48"/>
      <c r="B3800" s="17"/>
      <c r="C3800" s="17"/>
      <c r="D3800" s="17"/>
      <c r="E3800" s="17"/>
      <c r="F3800" s="17"/>
      <c r="G3800" s="50"/>
      <c r="H3800" s="32"/>
      <c r="I3800" s="13"/>
      <c r="J3800" s="50"/>
      <c r="K3800" s="50"/>
      <c r="M3800" s="50"/>
    </row>
    <row r="3801" spans="1:13" x14ac:dyDescent="0.35">
      <c r="A3801" s="48"/>
      <c r="B3801" s="17"/>
      <c r="C3801" s="17"/>
      <c r="D3801" s="17"/>
      <c r="E3801" s="17"/>
      <c r="F3801" s="17"/>
      <c r="G3801" s="50"/>
      <c r="H3801" s="32"/>
      <c r="I3801" s="13"/>
      <c r="J3801" s="50"/>
      <c r="K3801" s="50"/>
      <c r="M3801" s="50"/>
    </row>
    <row r="3802" spans="1:13" x14ac:dyDescent="0.35">
      <c r="A3802" s="48"/>
      <c r="B3802" s="17"/>
      <c r="C3802" s="17"/>
      <c r="D3802" s="17"/>
      <c r="E3802" s="17"/>
      <c r="F3802" s="17"/>
      <c r="G3802" s="50"/>
      <c r="H3802" s="32"/>
      <c r="I3802" s="13"/>
      <c r="J3802" s="50"/>
      <c r="K3802" s="50"/>
      <c r="M3802" s="50"/>
    </row>
    <row r="3803" spans="1:13" x14ac:dyDescent="0.35">
      <c r="A3803" s="48"/>
      <c r="B3803" s="17"/>
      <c r="C3803" s="17"/>
      <c r="D3803" s="17"/>
      <c r="E3803" s="17"/>
      <c r="F3803" s="17"/>
      <c r="G3803" s="50"/>
      <c r="H3803" s="32"/>
      <c r="I3803" s="13"/>
      <c r="J3803" s="50"/>
      <c r="K3803" s="50"/>
      <c r="M3803" s="50"/>
    </row>
    <row r="3804" spans="1:13" x14ac:dyDescent="0.35">
      <c r="A3804" s="48"/>
      <c r="B3804" s="17"/>
      <c r="C3804" s="17"/>
      <c r="D3804" s="17"/>
      <c r="E3804" s="17"/>
      <c r="F3804" s="17"/>
      <c r="G3804" s="50"/>
      <c r="H3804" s="32"/>
      <c r="I3804" s="13"/>
      <c r="J3804" s="50"/>
      <c r="K3804" s="50"/>
      <c r="M3804" s="50"/>
    </row>
    <row r="3805" spans="1:13" x14ac:dyDescent="0.35">
      <c r="A3805" s="48"/>
      <c r="B3805" s="17"/>
      <c r="C3805" s="17"/>
      <c r="D3805" s="17"/>
      <c r="E3805" s="17"/>
      <c r="F3805" s="17"/>
      <c r="G3805" s="50"/>
      <c r="H3805" s="32"/>
      <c r="I3805" s="13"/>
      <c r="J3805" s="50"/>
      <c r="K3805" s="50"/>
      <c r="M3805" s="50"/>
    </row>
    <row r="3806" spans="1:13" x14ac:dyDescent="0.35">
      <c r="A3806" s="48"/>
      <c r="B3806" s="17"/>
      <c r="C3806" s="17"/>
      <c r="D3806" s="17"/>
      <c r="E3806" s="17"/>
      <c r="F3806" s="17"/>
      <c r="G3806" s="50"/>
      <c r="H3806" s="32"/>
      <c r="I3806" s="13"/>
      <c r="J3806" s="50"/>
      <c r="K3806" s="50"/>
      <c r="M3806" s="50"/>
    </row>
    <row r="3807" spans="1:13" x14ac:dyDescent="0.35">
      <c r="A3807" s="48"/>
      <c r="B3807" s="17"/>
      <c r="C3807" s="17"/>
      <c r="D3807" s="17"/>
      <c r="E3807" s="17"/>
      <c r="F3807" s="17"/>
      <c r="G3807" s="50"/>
      <c r="H3807" s="32"/>
      <c r="I3807" s="13"/>
      <c r="J3807" s="50"/>
      <c r="K3807" s="50"/>
      <c r="M3807" s="50"/>
    </row>
    <row r="3808" spans="1:13" x14ac:dyDescent="0.35">
      <c r="A3808" s="48"/>
      <c r="B3808" s="17"/>
      <c r="C3808" s="17"/>
      <c r="D3808" s="17"/>
      <c r="E3808" s="17"/>
      <c r="F3808" s="17"/>
      <c r="G3808" s="50"/>
      <c r="H3808" s="32"/>
      <c r="I3808" s="13"/>
      <c r="J3808" s="50"/>
      <c r="K3808" s="50"/>
      <c r="M3808" s="50"/>
    </row>
    <row r="3809" spans="1:13" x14ac:dyDescent="0.35">
      <c r="A3809" s="48"/>
      <c r="B3809" s="17"/>
      <c r="C3809" s="17"/>
      <c r="D3809" s="17"/>
      <c r="E3809" s="17"/>
      <c r="F3809" s="17"/>
      <c r="G3809" s="50"/>
      <c r="H3809" s="32"/>
      <c r="I3809" s="13"/>
      <c r="J3809" s="50"/>
      <c r="K3809" s="50"/>
      <c r="M3809" s="50"/>
    </row>
    <row r="3810" spans="1:13" x14ac:dyDescent="0.35">
      <c r="A3810" s="48"/>
      <c r="B3810" s="17"/>
      <c r="C3810" s="17"/>
      <c r="D3810" s="17"/>
      <c r="E3810" s="17"/>
      <c r="F3810" s="17"/>
      <c r="G3810" s="50"/>
      <c r="H3810" s="32"/>
      <c r="I3810" s="13"/>
      <c r="J3810" s="50"/>
      <c r="K3810" s="50"/>
      <c r="M3810" s="50"/>
    </row>
    <row r="3811" spans="1:13" x14ac:dyDescent="0.35">
      <c r="A3811" s="48"/>
      <c r="B3811" s="17"/>
      <c r="C3811" s="17"/>
      <c r="D3811" s="17"/>
      <c r="E3811" s="17"/>
      <c r="F3811" s="17"/>
      <c r="G3811" s="50"/>
      <c r="H3811" s="32"/>
      <c r="I3811" s="13"/>
      <c r="J3811" s="50"/>
      <c r="K3811" s="50"/>
      <c r="M3811" s="50"/>
    </row>
    <row r="3812" spans="1:13" x14ac:dyDescent="0.35">
      <c r="A3812" s="48"/>
      <c r="B3812" s="17"/>
      <c r="C3812" s="17"/>
      <c r="D3812" s="17"/>
      <c r="E3812" s="17"/>
      <c r="F3812" s="17"/>
      <c r="G3812" s="50"/>
      <c r="H3812" s="32"/>
      <c r="I3812" s="13"/>
      <c r="J3812" s="50"/>
      <c r="K3812" s="50"/>
      <c r="M3812" s="50"/>
    </row>
    <row r="3813" spans="1:13" x14ac:dyDescent="0.35">
      <c r="A3813" s="48"/>
      <c r="B3813" s="17"/>
      <c r="C3813" s="17"/>
      <c r="D3813" s="17"/>
      <c r="E3813" s="17"/>
      <c r="F3813" s="17"/>
      <c r="G3813" s="50"/>
      <c r="H3813" s="32"/>
      <c r="I3813" s="13"/>
      <c r="J3813" s="50"/>
      <c r="K3813" s="50"/>
      <c r="M3813" s="50"/>
    </row>
    <row r="3814" spans="1:13" x14ac:dyDescent="0.35">
      <c r="A3814" s="48"/>
      <c r="B3814" s="17"/>
      <c r="C3814" s="17"/>
      <c r="D3814" s="17"/>
      <c r="E3814" s="17"/>
      <c r="F3814" s="17"/>
      <c r="G3814" s="50"/>
      <c r="H3814" s="32"/>
      <c r="I3814" s="13"/>
      <c r="J3814" s="50"/>
      <c r="K3814" s="50"/>
      <c r="M3814" s="50"/>
    </row>
    <row r="3815" spans="1:13" x14ac:dyDescent="0.35">
      <c r="A3815" s="48"/>
      <c r="B3815" s="17"/>
      <c r="C3815" s="17"/>
      <c r="D3815" s="17"/>
      <c r="E3815" s="17"/>
      <c r="F3815" s="17"/>
      <c r="G3815" s="50"/>
      <c r="H3815" s="32"/>
      <c r="I3815" s="13"/>
      <c r="J3815" s="50"/>
      <c r="K3815" s="50"/>
      <c r="M3815" s="50"/>
    </row>
    <row r="3816" spans="1:13" x14ac:dyDescent="0.35">
      <c r="A3816" s="48"/>
      <c r="B3816" s="17"/>
      <c r="C3816" s="17"/>
      <c r="D3816" s="17"/>
      <c r="E3816" s="17"/>
      <c r="F3816" s="17"/>
      <c r="G3816" s="50"/>
      <c r="H3816" s="32"/>
      <c r="I3816" s="13"/>
      <c r="J3816" s="50"/>
      <c r="K3816" s="50"/>
      <c r="M3816" s="50"/>
    </row>
    <row r="3817" spans="1:13" x14ac:dyDescent="0.35">
      <c r="A3817" s="48"/>
      <c r="B3817" s="17"/>
      <c r="C3817" s="17"/>
      <c r="D3817" s="17"/>
      <c r="E3817" s="17"/>
      <c r="F3817" s="17"/>
      <c r="G3817" s="50"/>
      <c r="H3817" s="32"/>
      <c r="I3817" s="13"/>
      <c r="J3817" s="50"/>
      <c r="K3817" s="50"/>
      <c r="M3817" s="50"/>
    </row>
    <row r="3818" spans="1:13" x14ac:dyDescent="0.35">
      <c r="A3818" s="48"/>
      <c r="B3818" s="17"/>
      <c r="C3818" s="17"/>
      <c r="D3818" s="17"/>
      <c r="E3818" s="17"/>
      <c r="F3818" s="17"/>
      <c r="G3818" s="50"/>
      <c r="H3818" s="32"/>
      <c r="I3818" s="13"/>
      <c r="J3818" s="50"/>
      <c r="K3818" s="50"/>
      <c r="M3818" s="50"/>
    </row>
    <row r="3819" spans="1:13" x14ac:dyDescent="0.35">
      <c r="A3819" s="48"/>
      <c r="B3819" s="17"/>
      <c r="C3819" s="17"/>
      <c r="D3819" s="17"/>
      <c r="E3819" s="17"/>
      <c r="F3819" s="17"/>
      <c r="G3819" s="50"/>
      <c r="H3819" s="32"/>
      <c r="I3819" s="13"/>
      <c r="J3819" s="50"/>
      <c r="K3819" s="50"/>
      <c r="M3819" s="50"/>
    </row>
    <row r="3820" spans="1:13" x14ac:dyDescent="0.35">
      <c r="A3820" s="48"/>
      <c r="B3820" s="17"/>
      <c r="C3820" s="17"/>
      <c r="D3820" s="17"/>
      <c r="E3820" s="17"/>
      <c r="F3820" s="17"/>
      <c r="G3820" s="50"/>
      <c r="H3820" s="32"/>
      <c r="I3820" s="13"/>
      <c r="J3820" s="50"/>
      <c r="K3820" s="50"/>
      <c r="M3820" s="50"/>
    </row>
    <row r="3821" spans="1:13" x14ac:dyDescent="0.35">
      <c r="A3821" s="48"/>
      <c r="B3821" s="17"/>
      <c r="C3821" s="17"/>
      <c r="D3821" s="17"/>
      <c r="E3821" s="17"/>
      <c r="F3821" s="17"/>
      <c r="G3821" s="50"/>
      <c r="H3821" s="32"/>
      <c r="I3821" s="13"/>
      <c r="J3821" s="50"/>
      <c r="K3821" s="50"/>
      <c r="M3821" s="50"/>
    </row>
    <row r="3822" spans="1:13" x14ac:dyDescent="0.35">
      <c r="A3822" s="48"/>
      <c r="B3822" s="17"/>
      <c r="C3822" s="17"/>
      <c r="D3822" s="17"/>
      <c r="E3822" s="17"/>
      <c r="F3822" s="17"/>
      <c r="G3822" s="50"/>
      <c r="H3822" s="32"/>
      <c r="I3822" s="13"/>
      <c r="J3822" s="50"/>
      <c r="K3822" s="50"/>
      <c r="M3822" s="50"/>
    </row>
    <row r="3823" spans="1:13" x14ac:dyDescent="0.35">
      <c r="A3823" s="48"/>
      <c r="B3823" s="17"/>
      <c r="C3823" s="17"/>
      <c r="D3823" s="17"/>
      <c r="E3823" s="17"/>
      <c r="F3823" s="17"/>
      <c r="G3823" s="50"/>
      <c r="H3823" s="32"/>
      <c r="I3823" s="13"/>
      <c r="J3823" s="50"/>
      <c r="K3823" s="50"/>
      <c r="M3823" s="50"/>
    </row>
    <row r="3824" spans="1:13" x14ac:dyDescent="0.35">
      <c r="A3824" s="48"/>
      <c r="B3824" s="17"/>
      <c r="C3824" s="17"/>
      <c r="D3824" s="17"/>
      <c r="E3824" s="17"/>
      <c r="F3824" s="17"/>
      <c r="G3824" s="50"/>
      <c r="H3824" s="32"/>
      <c r="I3824" s="13"/>
      <c r="J3824" s="50"/>
      <c r="K3824" s="50"/>
      <c r="M3824" s="50"/>
    </row>
    <row r="3825" spans="1:13" x14ac:dyDescent="0.35">
      <c r="A3825" s="48"/>
      <c r="B3825" s="17"/>
      <c r="C3825" s="17"/>
      <c r="D3825" s="17"/>
      <c r="E3825" s="17"/>
      <c r="F3825" s="17"/>
      <c r="G3825" s="50"/>
      <c r="H3825" s="32"/>
      <c r="I3825" s="13"/>
      <c r="J3825" s="50"/>
      <c r="K3825" s="50"/>
      <c r="M3825" s="50"/>
    </row>
    <row r="3826" spans="1:13" x14ac:dyDescent="0.35">
      <c r="A3826" s="48"/>
      <c r="B3826" s="17"/>
      <c r="C3826" s="17"/>
      <c r="D3826" s="17"/>
      <c r="E3826" s="17"/>
      <c r="F3826" s="17"/>
      <c r="G3826" s="50"/>
      <c r="H3826" s="32"/>
      <c r="I3826" s="13"/>
      <c r="J3826" s="50"/>
      <c r="K3826" s="50"/>
      <c r="M3826" s="50"/>
    </row>
    <row r="3827" spans="1:13" x14ac:dyDescent="0.35">
      <c r="A3827" s="48"/>
      <c r="B3827" s="17"/>
      <c r="C3827" s="17"/>
      <c r="D3827" s="17"/>
      <c r="E3827" s="17"/>
      <c r="F3827" s="17"/>
      <c r="G3827" s="50"/>
      <c r="H3827" s="32"/>
      <c r="I3827" s="13"/>
      <c r="J3827" s="50"/>
      <c r="K3827" s="50"/>
      <c r="M3827" s="50"/>
    </row>
    <row r="3828" spans="1:13" x14ac:dyDescent="0.35">
      <c r="A3828" s="48"/>
      <c r="B3828" s="17"/>
      <c r="C3828" s="17"/>
      <c r="D3828" s="17"/>
      <c r="E3828" s="17"/>
      <c r="F3828" s="17"/>
      <c r="G3828" s="50"/>
      <c r="H3828" s="32"/>
      <c r="I3828" s="13"/>
      <c r="J3828" s="50"/>
      <c r="K3828" s="50"/>
      <c r="M3828" s="50"/>
    </row>
    <row r="3829" spans="1:13" x14ac:dyDescent="0.35">
      <c r="A3829" s="48"/>
      <c r="B3829" s="17"/>
      <c r="C3829" s="17"/>
      <c r="D3829" s="17"/>
      <c r="E3829" s="17"/>
      <c r="F3829" s="17"/>
      <c r="G3829" s="50"/>
      <c r="H3829" s="32"/>
      <c r="I3829" s="13"/>
      <c r="J3829" s="50"/>
      <c r="K3829" s="50"/>
      <c r="M3829" s="50"/>
    </row>
    <row r="3830" spans="1:13" x14ac:dyDescent="0.35">
      <c r="A3830" s="48"/>
      <c r="B3830" s="17"/>
      <c r="C3830" s="17"/>
      <c r="D3830" s="17"/>
      <c r="E3830" s="17"/>
      <c r="F3830" s="17"/>
      <c r="G3830" s="50"/>
      <c r="H3830" s="32"/>
      <c r="I3830" s="13"/>
      <c r="J3830" s="50"/>
      <c r="K3830" s="50"/>
      <c r="M3830" s="50"/>
    </row>
    <row r="3831" spans="1:13" x14ac:dyDescent="0.35">
      <c r="A3831" s="48"/>
      <c r="B3831" s="17"/>
      <c r="C3831" s="17"/>
      <c r="D3831" s="17"/>
      <c r="E3831" s="17"/>
      <c r="F3831" s="17"/>
      <c r="G3831" s="50"/>
      <c r="H3831" s="32"/>
      <c r="I3831" s="13"/>
      <c r="J3831" s="50"/>
      <c r="K3831" s="50"/>
      <c r="M3831" s="50"/>
    </row>
    <row r="3832" spans="1:13" x14ac:dyDescent="0.35">
      <c r="A3832" s="48"/>
      <c r="B3832" s="17"/>
      <c r="C3832" s="17"/>
      <c r="D3832" s="17"/>
      <c r="E3832" s="17"/>
      <c r="F3832" s="17"/>
      <c r="G3832" s="50"/>
      <c r="H3832" s="32"/>
      <c r="I3832" s="13"/>
      <c r="J3832" s="50"/>
      <c r="K3832" s="50"/>
      <c r="M3832" s="50"/>
    </row>
    <row r="3833" spans="1:13" x14ac:dyDescent="0.35">
      <c r="A3833" s="48"/>
      <c r="B3833" s="17"/>
      <c r="C3833" s="17"/>
      <c r="D3833" s="17"/>
      <c r="E3833" s="17"/>
      <c r="F3833" s="17"/>
      <c r="G3833" s="50"/>
      <c r="H3833" s="32"/>
      <c r="I3833" s="13"/>
      <c r="J3833" s="50"/>
      <c r="K3833" s="50"/>
      <c r="M3833" s="50"/>
    </row>
    <row r="3834" spans="1:13" x14ac:dyDescent="0.35">
      <c r="A3834" s="48"/>
      <c r="B3834" s="17"/>
      <c r="C3834" s="17"/>
      <c r="D3834" s="17"/>
      <c r="E3834" s="17"/>
      <c r="F3834" s="17"/>
      <c r="G3834" s="50"/>
      <c r="H3834" s="32"/>
      <c r="I3834" s="13"/>
      <c r="J3834" s="50"/>
      <c r="K3834" s="50"/>
      <c r="M3834" s="50"/>
    </row>
    <row r="3835" spans="1:13" x14ac:dyDescent="0.35">
      <c r="A3835" s="48"/>
      <c r="B3835" s="17"/>
      <c r="C3835" s="17"/>
      <c r="D3835" s="17"/>
      <c r="E3835" s="17"/>
      <c r="F3835" s="17"/>
      <c r="G3835" s="50"/>
      <c r="H3835" s="32"/>
      <c r="I3835" s="13"/>
      <c r="J3835" s="50"/>
      <c r="K3835" s="50"/>
      <c r="M3835" s="50"/>
    </row>
    <row r="3836" spans="1:13" x14ac:dyDescent="0.35">
      <c r="A3836" s="48"/>
      <c r="B3836" s="17"/>
      <c r="C3836" s="17"/>
      <c r="D3836" s="17"/>
      <c r="E3836" s="17"/>
      <c r="F3836" s="17"/>
      <c r="G3836" s="50"/>
      <c r="H3836" s="32"/>
      <c r="I3836" s="13"/>
      <c r="J3836" s="50"/>
      <c r="K3836" s="50"/>
      <c r="M3836" s="50"/>
    </row>
    <row r="3837" spans="1:13" x14ac:dyDescent="0.35">
      <c r="A3837" s="48"/>
      <c r="B3837" s="17"/>
      <c r="C3837" s="17"/>
      <c r="D3837" s="17"/>
      <c r="E3837" s="17"/>
      <c r="F3837" s="17"/>
      <c r="G3837" s="50"/>
      <c r="H3837" s="32"/>
      <c r="I3837" s="13"/>
      <c r="J3837" s="50"/>
      <c r="K3837" s="50"/>
      <c r="M3837" s="50"/>
    </row>
    <row r="3838" spans="1:13" x14ac:dyDescent="0.35">
      <c r="A3838" s="48"/>
      <c r="B3838" s="17"/>
      <c r="C3838" s="17"/>
      <c r="D3838" s="17"/>
      <c r="E3838" s="17"/>
      <c r="F3838" s="17"/>
      <c r="G3838" s="50"/>
      <c r="H3838" s="32"/>
      <c r="I3838" s="13"/>
      <c r="J3838" s="50"/>
      <c r="K3838" s="50"/>
      <c r="M3838" s="50"/>
    </row>
    <row r="3839" spans="1:13" x14ac:dyDescent="0.35">
      <c r="A3839" s="48"/>
      <c r="B3839" s="17"/>
      <c r="C3839" s="17"/>
      <c r="D3839" s="17"/>
      <c r="E3839" s="17"/>
      <c r="F3839" s="17"/>
      <c r="G3839" s="50"/>
      <c r="H3839" s="32"/>
      <c r="I3839" s="13"/>
      <c r="J3839" s="50"/>
      <c r="K3839" s="50"/>
      <c r="M3839" s="50"/>
    </row>
    <row r="3840" spans="1:13" x14ac:dyDescent="0.35">
      <c r="A3840" s="48"/>
      <c r="B3840" s="17"/>
      <c r="C3840" s="17"/>
      <c r="D3840" s="17"/>
      <c r="E3840" s="17"/>
      <c r="F3840" s="17"/>
      <c r="G3840" s="50"/>
      <c r="H3840" s="32"/>
      <c r="I3840" s="13"/>
      <c r="J3840" s="50"/>
      <c r="K3840" s="50"/>
      <c r="M3840" s="50"/>
    </row>
    <row r="3841" spans="1:13" x14ac:dyDescent="0.35">
      <c r="A3841" s="48"/>
      <c r="B3841" s="17"/>
      <c r="C3841" s="17"/>
      <c r="D3841" s="17"/>
      <c r="E3841" s="17"/>
      <c r="F3841" s="17"/>
      <c r="G3841" s="50"/>
      <c r="H3841" s="32"/>
      <c r="I3841" s="13"/>
      <c r="J3841" s="50"/>
      <c r="K3841" s="50"/>
      <c r="M3841" s="50"/>
    </row>
    <row r="3842" spans="1:13" x14ac:dyDescent="0.35">
      <c r="A3842" s="48"/>
      <c r="B3842" s="17"/>
      <c r="C3842" s="17"/>
      <c r="D3842" s="17"/>
      <c r="E3842" s="17"/>
      <c r="F3842" s="17"/>
      <c r="G3842" s="50"/>
      <c r="H3842" s="32"/>
      <c r="I3842" s="13"/>
      <c r="J3842" s="50"/>
      <c r="K3842" s="50"/>
      <c r="M3842" s="50"/>
    </row>
    <row r="3843" spans="1:13" x14ac:dyDescent="0.35">
      <c r="A3843" s="48"/>
      <c r="B3843" s="17"/>
      <c r="C3843" s="17"/>
      <c r="D3843" s="17"/>
      <c r="E3843" s="17"/>
      <c r="F3843" s="17"/>
      <c r="G3843" s="50"/>
      <c r="H3843" s="32"/>
      <c r="I3843" s="13"/>
      <c r="J3843" s="50"/>
      <c r="K3843" s="50"/>
      <c r="M3843" s="50"/>
    </row>
    <row r="3844" spans="1:13" x14ac:dyDescent="0.35">
      <c r="A3844" s="48"/>
      <c r="B3844" s="17"/>
      <c r="C3844" s="17"/>
      <c r="D3844" s="17"/>
      <c r="E3844" s="17"/>
      <c r="F3844" s="17"/>
      <c r="G3844" s="50"/>
      <c r="H3844" s="32"/>
      <c r="I3844" s="13"/>
      <c r="J3844" s="50"/>
      <c r="K3844" s="50"/>
      <c r="M3844" s="50"/>
    </row>
    <row r="3845" spans="1:13" x14ac:dyDescent="0.35">
      <c r="A3845" s="48"/>
      <c r="B3845" s="17"/>
      <c r="C3845" s="17"/>
      <c r="D3845" s="17"/>
      <c r="E3845" s="17"/>
      <c r="F3845" s="17"/>
      <c r="G3845" s="50"/>
      <c r="H3845" s="32"/>
      <c r="I3845" s="13"/>
      <c r="J3845" s="50"/>
      <c r="K3845" s="50"/>
      <c r="M3845" s="50"/>
    </row>
    <row r="3846" spans="1:13" x14ac:dyDescent="0.35">
      <c r="A3846" s="48"/>
      <c r="B3846" s="17"/>
      <c r="C3846" s="17"/>
      <c r="D3846" s="17"/>
      <c r="E3846" s="17"/>
      <c r="F3846" s="17"/>
      <c r="G3846" s="50"/>
      <c r="H3846" s="32"/>
      <c r="I3846" s="13"/>
      <c r="J3846" s="50"/>
      <c r="K3846" s="50"/>
      <c r="M3846" s="50"/>
    </row>
    <row r="3847" spans="1:13" x14ac:dyDescent="0.35">
      <c r="A3847" s="48"/>
      <c r="B3847" s="17"/>
      <c r="C3847" s="17"/>
      <c r="D3847" s="17"/>
      <c r="E3847" s="17"/>
      <c r="F3847" s="17"/>
      <c r="G3847" s="50"/>
      <c r="H3847" s="32"/>
      <c r="I3847" s="13"/>
      <c r="J3847" s="50"/>
      <c r="K3847" s="50"/>
      <c r="M3847" s="50"/>
    </row>
    <row r="3848" spans="1:13" x14ac:dyDescent="0.35">
      <c r="A3848" s="48"/>
      <c r="B3848" s="17"/>
      <c r="C3848" s="17"/>
      <c r="D3848" s="17"/>
      <c r="E3848" s="17"/>
      <c r="F3848" s="17"/>
      <c r="G3848" s="50"/>
      <c r="H3848" s="32"/>
      <c r="I3848" s="13"/>
      <c r="J3848" s="50"/>
      <c r="K3848" s="50"/>
      <c r="M3848" s="50"/>
    </row>
    <row r="3849" spans="1:13" x14ac:dyDescent="0.35">
      <c r="A3849" s="48"/>
      <c r="B3849" s="17"/>
      <c r="C3849" s="17"/>
      <c r="D3849" s="17"/>
      <c r="E3849" s="17"/>
      <c r="F3849" s="17"/>
      <c r="G3849" s="50"/>
      <c r="H3849" s="32"/>
      <c r="I3849" s="13"/>
      <c r="J3849" s="50"/>
      <c r="K3849" s="50"/>
      <c r="M3849" s="50"/>
    </row>
    <row r="3850" spans="1:13" x14ac:dyDescent="0.35">
      <c r="A3850" s="48"/>
      <c r="B3850" s="17"/>
      <c r="C3850" s="17"/>
      <c r="D3850" s="17"/>
      <c r="E3850" s="17"/>
      <c r="F3850" s="17"/>
      <c r="G3850" s="50"/>
      <c r="H3850" s="32"/>
      <c r="I3850" s="13"/>
      <c r="J3850" s="50"/>
      <c r="K3850" s="50"/>
      <c r="M3850" s="50"/>
    </row>
    <row r="3851" spans="1:13" x14ac:dyDescent="0.35">
      <c r="A3851" s="48"/>
      <c r="B3851" s="17"/>
      <c r="C3851" s="17"/>
      <c r="D3851" s="17"/>
      <c r="E3851" s="17"/>
      <c r="F3851" s="17"/>
      <c r="G3851" s="50"/>
      <c r="H3851" s="32"/>
      <c r="I3851" s="13"/>
      <c r="J3851" s="50"/>
      <c r="K3851" s="50"/>
      <c r="M3851" s="50"/>
    </row>
    <row r="3852" spans="1:13" x14ac:dyDescent="0.35">
      <c r="A3852" s="48"/>
      <c r="B3852" s="17"/>
      <c r="C3852" s="17"/>
      <c r="D3852" s="17"/>
      <c r="E3852" s="17"/>
      <c r="F3852" s="17"/>
      <c r="G3852" s="50"/>
      <c r="H3852" s="32"/>
      <c r="I3852" s="13"/>
      <c r="J3852" s="50"/>
      <c r="K3852" s="50"/>
      <c r="M3852" s="50"/>
    </row>
    <row r="3853" spans="1:13" x14ac:dyDescent="0.35">
      <c r="A3853" s="48"/>
      <c r="B3853" s="17"/>
      <c r="C3853" s="17"/>
      <c r="D3853" s="17"/>
      <c r="E3853" s="17"/>
      <c r="F3853" s="17"/>
      <c r="G3853" s="50"/>
      <c r="H3853" s="32"/>
      <c r="I3853" s="13"/>
      <c r="J3853" s="50"/>
      <c r="K3853" s="50"/>
      <c r="M3853" s="50"/>
    </row>
    <row r="3854" spans="1:13" x14ac:dyDescent="0.35">
      <c r="A3854" s="48"/>
      <c r="B3854" s="17"/>
      <c r="C3854" s="17"/>
      <c r="D3854" s="17"/>
      <c r="E3854" s="17"/>
      <c r="F3854" s="17"/>
      <c r="G3854" s="50"/>
      <c r="H3854" s="32"/>
      <c r="I3854" s="13"/>
      <c r="J3854" s="50"/>
      <c r="K3854" s="50"/>
      <c r="M3854" s="50"/>
    </row>
    <row r="3855" spans="1:13" x14ac:dyDescent="0.35">
      <c r="A3855" s="48"/>
      <c r="B3855" s="17"/>
      <c r="C3855" s="17"/>
      <c r="D3855" s="17"/>
      <c r="E3855" s="17"/>
      <c r="F3855" s="17"/>
      <c r="G3855" s="50"/>
      <c r="H3855" s="32"/>
      <c r="I3855" s="13"/>
      <c r="J3855" s="50"/>
      <c r="K3855" s="50"/>
      <c r="M3855" s="50"/>
    </row>
    <row r="3856" spans="1:13" x14ac:dyDescent="0.35">
      <c r="A3856" s="48"/>
      <c r="B3856" s="17"/>
      <c r="C3856" s="17"/>
      <c r="D3856" s="17"/>
      <c r="E3856" s="17"/>
      <c r="F3856" s="17"/>
      <c r="G3856" s="50"/>
      <c r="H3856" s="32"/>
      <c r="I3856" s="13"/>
      <c r="J3856" s="50"/>
      <c r="K3856" s="50"/>
      <c r="M3856" s="50"/>
    </row>
    <row r="3857" spans="1:13" x14ac:dyDescent="0.35">
      <c r="A3857" s="48"/>
      <c r="B3857" s="17"/>
      <c r="C3857" s="17"/>
      <c r="D3857" s="17"/>
      <c r="E3857" s="17"/>
      <c r="F3857" s="17"/>
      <c r="G3857" s="50"/>
      <c r="H3857" s="32"/>
      <c r="I3857" s="13"/>
      <c r="J3857" s="50"/>
      <c r="K3857" s="50"/>
      <c r="M3857" s="50"/>
    </row>
    <row r="3858" spans="1:13" x14ac:dyDescent="0.35">
      <c r="A3858" s="48"/>
      <c r="B3858" s="17"/>
      <c r="C3858" s="17"/>
      <c r="D3858" s="17"/>
      <c r="E3858" s="17"/>
      <c r="F3858" s="17"/>
      <c r="G3858" s="50"/>
      <c r="H3858" s="32"/>
      <c r="I3858" s="13"/>
      <c r="J3858" s="50"/>
      <c r="K3858" s="50"/>
      <c r="M3858" s="50"/>
    </row>
    <row r="3859" spans="1:13" x14ac:dyDescent="0.35">
      <c r="A3859" s="48"/>
      <c r="B3859" s="17"/>
      <c r="C3859" s="17"/>
      <c r="D3859" s="17"/>
      <c r="E3859" s="17"/>
      <c r="F3859" s="17"/>
      <c r="G3859" s="50"/>
      <c r="H3859" s="32"/>
      <c r="I3859" s="13"/>
      <c r="J3859" s="50"/>
      <c r="K3859" s="50"/>
      <c r="M3859" s="50"/>
    </row>
    <row r="3860" spans="1:13" x14ac:dyDescent="0.35">
      <c r="A3860" s="48"/>
      <c r="B3860" s="17"/>
      <c r="C3860" s="17"/>
      <c r="D3860" s="17"/>
      <c r="E3860" s="17"/>
      <c r="F3860" s="17"/>
      <c r="G3860" s="50"/>
      <c r="H3860" s="32"/>
      <c r="I3860" s="13"/>
      <c r="J3860" s="50"/>
      <c r="K3860" s="50"/>
      <c r="M3860" s="50"/>
    </row>
    <row r="3861" spans="1:13" x14ac:dyDescent="0.35">
      <c r="A3861" s="48"/>
      <c r="B3861" s="17"/>
      <c r="C3861" s="17"/>
      <c r="D3861" s="17"/>
      <c r="E3861" s="17"/>
      <c r="F3861" s="17"/>
      <c r="G3861" s="50"/>
      <c r="H3861" s="32"/>
      <c r="I3861" s="13"/>
      <c r="J3861" s="50"/>
      <c r="K3861" s="50"/>
      <c r="M3861" s="50"/>
    </row>
    <row r="3862" spans="1:13" x14ac:dyDescent="0.35">
      <c r="A3862" s="48"/>
      <c r="B3862" s="17"/>
      <c r="C3862" s="17"/>
      <c r="D3862" s="17"/>
      <c r="E3862" s="17"/>
      <c r="F3862" s="17"/>
      <c r="G3862" s="50"/>
      <c r="H3862" s="32"/>
      <c r="I3862" s="13"/>
      <c r="J3862" s="50"/>
      <c r="K3862" s="50"/>
      <c r="M3862" s="50"/>
    </row>
    <row r="3863" spans="1:13" x14ac:dyDescent="0.35">
      <c r="A3863" s="48"/>
      <c r="B3863" s="17"/>
      <c r="C3863" s="17"/>
      <c r="D3863" s="17"/>
      <c r="E3863" s="17"/>
      <c r="F3863" s="17"/>
      <c r="G3863" s="50"/>
      <c r="H3863" s="32"/>
      <c r="I3863" s="13"/>
      <c r="J3863" s="50"/>
      <c r="K3863" s="50"/>
      <c r="M3863" s="50"/>
    </row>
    <row r="3864" spans="1:13" x14ac:dyDescent="0.35">
      <c r="A3864" s="48"/>
      <c r="B3864" s="17"/>
      <c r="C3864" s="17"/>
      <c r="D3864" s="17"/>
      <c r="E3864" s="17"/>
      <c r="F3864" s="17"/>
      <c r="G3864" s="50"/>
      <c r="H3864" s="32"/>
      <c r="I3864" s="13"/>
      <c r="J3864" s="50"/>
      <c r="K3864" s="50"/>
      <c r="M3864" s="50"/>
    </row>
    <row r="3865" spans="1:13" x14ac:dyDescent="0.35">
      <c r="A3865" s="48"/>
      <c r="B3865" s="17"/>
      <c r="C3865" s="17"/>
      <c r="D3865" s="17"/>
      <c r="E3865" s="17"/>
      <c r="F3865" s="17"/>
      <c r="G3865" s="50"/>
      <c r="H3865" s="32"/>
      <c r="I3865" s="13"/>
      <c r="J3865" s="50"/>
      <c r="K3865" s="50"/>
      <c r="M3865" s="50"/>
    </row>
    <row r="3866" spans="1:13" x14ac:dyDescent="0.35">
      <c r="A3866" s="48"/>
      <c r="B3866" s="17"/>
      <c r="C3866" s="17"/>
      <c r="D3866" s="17"/>
      <c r="E3866" s="17"/>
      <c r="F3866" s="17"/>
      <c r="G3866" s="50"/>
      <c r="H3866" s="32"/>
      <c r="I3866" s="13"/>
      <c r="J3866" s="50"/>
      <c r="K3866" s="50"/>
      <c r="M3866" s="50"/>
    </row>
    <row r="3867" spans="1:13" x14ac:dyDescent="0.35">
      <c r="A3867" s="48"/>
      <c r="B3867" s="17"/>
      <c r="C3867" s="17"/>
      <c r="D3867" s="17"/>
      <c r="E3867" s="17"/>
      <c r="F3867" s="17"/>
      <c r="G3867" s="50"/>
      <c r="H3867" s="32"/>
      <c r="I3867" s="13"/>
      <c r="J3867" s="50"/>
      <c r="K3867" s="50"/>
      <c r="M3867" s="50"/>
    </row>
    <row r="3868" spans="1:13" x14ac:dyDescent="0.35">
      <c r="A3868" s="48"/>
      <c r="B3868" s="17"/>
      <c r="C3868" s="17"/>
      <c r="D3868" s="17"/>
      <c r="E3868" s="17"/>
      <c r="F3868" s="17"/>
      <c r="G3868" s="50"/>
      <c r="H3868" s="32"/>
      <c r="I3868" s="13"/>
      <c r="J3868" s="50"/>
      <c r="K3868" s="50"/>
      <c r="M3868" s="50"/>
    </row>
    <row r="3869" spans="1:13" x14ac:dyDescent="0.35">
      <c r="A3869" s="48"/>
      <c r="B3869" s="17"/>
      <c r="C3869" s="17"/>
      <c r="D3869" s="17"/>
      <c r="E3869" s="17"/>
      <c r="F3869" s="17"/>
      <c r="G3869" s="50"/>
      <c r="H3869" s="32"/>
      <c r="I3869" s="13"/>
      <c r="J3869" s="50"/>
      <c r="K3869" s="50"/>
      <c r="M3869" s="50"/>
    </row>
    <row r="3870" spans="1:13" x14ac:dyDescent="0.35">
      <c r="A3870" s="48"/>
      <c r="B3870" s="17"/>
      <c r="C3870" s="17"/>
      <c r="D3870" s="17"/>
      <c r="E3870" s="17"/>
      <c r="F3870" s="17"/>
      <c r="G3870" s="50"/>
      <c r="H3870" s="32"/>
      <c r="I3870" s="13"/>
      <c r="J3870" s="50"/>
      <c r="K3870" s="50"/>
      <c r="M3870" s="50"/>
    </row>
    <row r="3871" spans="1:13" x14ac:dyDescent="0.35">
      <c r="A3871" s="48"/>
      <c r="B3871" s="17"/>
      <c r="C3871" s="17"/>
      <c r="D3871" s="17"/>
      <c r="E3871" s="17"/>
      <c r="F3871" s="17"/>
      <c r="G3871" s="50"/>
      <c r="H3871" s="32"/>
      <c r="I3871" s="13"/>
      <c r="J3871" s="50"/>
      <c r="K3871" s="50"/>
      <c r="M3871" s="50"/>
    </row>
    <row r="3872" spans="1:13" x14ac:dyDescent="0.35">
      <c r="A3872" s="48"/>
      <c r="B3872" s="17"/>
      <c r="C3872" s="17"/>
      <c r="D3872" s="17"/>
      <c r="E3872" s="17"/>
      <c r="F3872" s="17"/>
      <c r="G3872" s="50"/>
      <c r="H3872" s="32"/>
      <c r="I3872" s="13"/>
      <c r="J3872" s="50"/>
      <c r="K3872" s="50"/>
      <c r="M3872" s="50"/>
    </row>
    <row r="3873" spans="1:13" x14ac:dyDescent="0.35">
      <c r="A3873" s="48"/>
      <c r="B3873" s="17"/>
      <c r="C3873" s="17"/>
      <c r="D3873" s="17"/>
      <c r="E3873" s="17"/>
      <c r="F3873" s="17"/>
      <c r="G3873" s="50"/>
      <c r="H3873" s="32"/>
      <c r="I3873" s="13"/>
      <c r="J3873" s="50"/>
      <c r="K3873" s="50"/>
      <c r="M3873" s="50"/>
    </row>
    <row r="3874" spans="1:13" x14ac:dyDescent="0.35">
      <c r="A3874" s="48"/>
      <c r="B3874" s="17"/>
      <c r="C3874" s="17"/>
      <c r="D3874" s="17"/>
      <c r="E3874" s="17"/>
      <c r="F3874" s="17"/>
      <c r="G3874" s="50"/>
      <c r="H3874" s="32"/>
      <c r="I3874" s="13"/>
      <c r="J3874" s="50"/>
      <c r="K3874" s="50"/>
      <c r="M3874" s="50"/>
    </row>
    <row r="3875" spans="1:13" x14ac:dyDescent="0.35">
      <c r="A3875" s="48"/>
      <c r="B3875" s="17"/>
      <c r="C3875" s="17"/>
      <c r="D3875" s="17"/>
      <c r="E3875" s="17"/>
      <c r="F3875" s="17"/>
      <c r="G3875" s="50"/>
      <c r="H3875" s="32"/>
      <c r="I3875" s="13"/>
      <c r="J3875" s="50"/>
      <c r="K3875" s="50"/>
      <c r="M3875" s="50"/>
    </row>
    <row r="3876" spans="1:13" x14ac:dyDescent="0.35">
      <c r="A3876" s="48"/>
      <c r="B3876" s="17"/>
      <c r="C3876" s="17"/>
      <c r="D3876" s="17"/>
      <c r="E3876" s="17"/>
      <c r="F3876" s="17"/>
      <c r="G3876" s="50"/>
      <c r="H3876" s="32"/>
      <c r="I3876" s="13"/>
      <c r="J3876" s="50"/>
      <c r="K3876" s="50"/>
      <c r="M3876" s="50"/>
    </row>
    <row r="3877" spans="1:13" x14ac:dyDescent="0.35">
      <c r="A3877" s="48"/>
      <c r="B3877" s="17"/>
      <c r="C3877" s="17"/>
      <c r="D3877" s="17"/>
      <c r="E3877" s="17"/>
      <c r="F3877" s="17"/>
      <c r="G3877" s="50"/>
      <c r="H3877" s="32"/>
      <c r="I3877" s="13"/>
      <c r="J3877" s="50"/>
      <c r="K3877" s="50"/>
      <c r="M3877" s="50"/>
    </row>
    <row r="3878" spans="1:13" x14ac:dyDescent="0.35">
      <c r="A3878" s="48"/>
      <c r="B3878" s="17"/>
      <c r="C3878" s="17"/>
      <c r="D3878" s="17"/>
      <c r="E3878" s="17"/>
      <c r="F3878" s="17"/>
      <c r="G3878" s="50"/>
      <c r="H3878" s="32"/>
      <c r="I3878" s="13"/>
      <c r="J3878" s="50"/>
      <c r="K3878" s="50"/>
      <c r="M3878" s="50"/>
    </row>
    <row r="3879" spans="1:13" x14ac:dyDescent="0.35">
      <c r="A3879" s="48"/>
      <c r="B3879" s="17"/>
      <c r="C3879" s="17"/>
      <c r="D3879" s="17"/>
      <c r="E3879" s="17"/>
      <c r="F3879" s="17"/>
      <c r="G3879" s="50"/>
      <c r="H3879" s="32"/>
      <c r="I3879" s="13"/>
      <c r="J3879" s="50"/>
      <c r="K3879" s="50"/>
      <c r="M3879" s="50"/>
    </row>
    <row r="3880" spans="1:13" x14ac:dyDescent="0.35">
      <c r="A3880" s="48"/>
      <c r="B3880" s="17"/>
      <c r="C3880" s="17"/>
      <c r="D3880" s="17"/>
      <c r="E3880" s="17"/>
      <c r="F3880" s="17"/>
      <c r="G3880" s="50"/>
      <c r="H3880" s="32"/>
      <c r="I3880" s="13"/>
      <c r="J3880" s="50"/>
      <c r="K3880" s="50"/>
      <c r="M3880" s="50"/>
    </row>
    <row r="3881" spans="1:13" x14ac:dyDescent="0.35">
      <c r="A3881" s="48"/>
      <c r="B3881" s="17"/>
      <c r="C3881" s="17"/>
      <c r="D3881" s="17"/>
      <c r="E3881" s="17"/>
      <c r="F3881" s="17"/>
      <c r="G3881" s="50"/>
      <c r="H3881" s="32"/>
      <c r="I3881" s="13"/>
      <c r="J3881" s="50"/>
      <c r="K3881" s="50"/>
      <c r="M3881" s="50"/>
    </row>
    <row r="3882" spans="1:13" x14ac:dyDescent="0.35">
      <c r="A3882" s="48"/>
      <c r="B3882" s="17"/>
      <c r="C3882" s="17"/>
      <c r="D3882" s="17"/>
      <c r="E3882" s="17"/>
      <c r="F3882" s="17"/>
      <c r="G3882" s="50"/>
      <c r="H3882" s="32"/>
      <c r="I3882" s="13"/>
      <c r="J3882" s="50"/>
      <c r="K3882" s="50"/>
      <c r="M3882" s="50"/>
    </row>
    <row r="3883" spans="1:13" x14ac:dyDescent="0.35">
      <c r="A3883" s="48"/>
      <c r="B3883" s="17"/>
      <c r="C3883" s="17"/>
      <c r="D3883" s="17"/>
      <c r="E3883" s="17"/>
      <c r="F3883" s="17"/>
      <c r="G3883" s="50"/>
      <c r="H3883" s="32"/>
      <c r="I3883" s="13"/>
      <c r="J3883" s="50"/>
      <c r="K3883" s="50"/>
      <c r="M3883" s="50"/>
    </row>
    <row r="3884" spans="1:13" x14ac:dyDescent="0.35">
      <c r="A3884" s="48"/>
      <c r="B3884" s="17"/>
      <c r="C3884" s="17"/>
      <c r="D3884" s="17"/>
      <c r="E3884" s="17"/>
      <c r="F3884" s="17"/>
      <c r="G3884" s="50"/>
      <c r="H3884" s="32"/>
      <c r="I3884" s="13"/>
      <c r="J3884" s="50"/>
      <c r="K3884" s="50"/>
      <c r="M3884" s="50"/>
    </row>
    <row r="3885" spans="1:13" x14ac:dyDescent="0.35">
      <c r="A3885" s="48"/>
      <c r="B3885" s="17"/>
      <c r="C3885" s="17"/>
      <c r="D3885" s="17"/>
      <c r="E3885" s="17"/>
      <c r="F3885" s="17"/>
      <c r="G3885" s="50"/>
      <c r="H3885" s="32"/>
      <c r="I3885" s="13"/>
      <c r="J3885" s="50"/>
      <c r="K3885" s="50"/>
      <c r="M3885" s="50"/>
    </row>
    <row r="3886" spans="1:13" x14ac:dyDescent="0.35">
      <c r="A3886" s="48"/>
      <c r="B3886" s="17"/>
      <c r="C3886" s="17"/>
      <c r="D3886" s="17"/>
      <c r="E3886" s="17"/>
      <c r="F3886" s="17"/>
      <c r="G3886" s="50"/>
      <c r="H3886" s="32"/>
      <c r="I3886" s="13"/>
      <c r="J3886" s="50"/>
      <c r="K3886" s="50"/>
      <c r="M3886" s="50"/>
    </row>
    <row r="3887" spans="1:13" x14ac:dyDescent="0.35">
      <c r="A3887" s="48"/>
      <c r="B3887" s="17"/>
      <c r="C3887" s="17"/>
      <c r="D3887" s="17"/>
      <c r="E3887" s="17"/>
      <c r="F3887" s="17"/>
      <c r="G3887" s="50"/>
      <c r="H3887" s="32"/>
      <c r="I3887" s="13"/>
      <c r="J3887" s="50"/>
      <c r="K3887" s="50"/>
      <c r="M3887" s="50"/>
    </row>
    <row r="3888" spans="1:13" x14ac:dyDescent="0.35">
      <c r="A3888" s="48"/>
      <c r="B3888" s="17"/>
      <c r="C3888" s="17"/>
      <c r="D3888" s="17"/>
      <c r="E3888" s="17"/>
      <c r="F3888" s="17"/>
      <c r="G3888" s="50"/>
      <c r="H3888" s="32"/>
      <c r="I3888" s="13"/>
      <c r="J3888" s="50"/>
      <c r="K3888" s="50"/>
      <c r="M3888" s="50"/>
    </row>
    <row r="3889" spans="1:13" x14ac:dyDescent="0.35">
      <c r="A3889" s="48"/>
      <c r="B3889" s="17"/>
      <c r="C3889" s="17"/>
      <c r="D3889" s="17"/>
      <c r="E3889" s="17"/>
      <c r="F3889" s="17"/>
      <c r="G3889" s="50"/>
      <c r="H3889" s="32"/>
      <c r="I3889" s="13"/>
      <c r="J3889" s="50"/>
      <c r="K3889" s="50"/>
      <c r="M3889" s="50"/>
    </row>
    <row r="3890" spans="1:13" x14ac:dyDescent="0.35">
      <c r="A3890" s="48"/>
      <c r="B3890" s="17"/>
      <c r="C3890" s="17"/>
      <c r="D3890" s="17"/>
      <c r="E3890" s="17"/>
      <c r="F3890" s="17"/>
      <c r="G3890" s="50"/>
      <c r="H3890" s="32"/>
      <c r="I3890" s="13"/>
      <c r="J3890" s="50"/>
      <c r="K3890" s="50"/>
      <c r="M3890" s="50"/>
    </row>
    <row r="3891" spans="1:13" x14ac:dyDescent="0.35">
      <c r="A3891" s="48"/>
      <c r="B3891" s="17"/>
      <c r="C3891" s="17"/>
      <c r="D3891" s="17"/>
      <c r="E3891" s="17"/>
      <c r="F3891" s="17"/>
      <c r="G3891" s="50"/>
      <c r="H3891" s="32"/>
      <c r="I3891" s="13"/>
      <c r="J3891" s="50"/>
      <c r="K3891" s="50"/>
      <c r="M3891" s="50"/>
    </row>
    <row r="3892" spans="1:13" x14ac:dyDescent="0.35">
      <c r="A3892" s="48"/>
      <c r="B3892" s="17"/>
      <c r="C3892" s="17"/>
      <c r="D3892" s="17"/>
      <c r="E3892" s="17"/>
      <c r="F3892" s="17"/>
      <c r="G3892" s="50"/>
      <c r="H3892" s="32"/>
      <c r="I3892" s="13"/>
      <c r="J3892" s="50"/>
      <c r="K3892" s="50"/>
      <c r="M3892" s="50"/>
    </row>
    <row r="3893" spans="1:13" x14ac:dyDescent="0.35">
      <c r="A3893" s="48"/>
      <c r="B3893" s="17"/>
      <c r="C3893" s="17"/>
      <c r="D3893" s="17"/>
      <c r="E3893" s="17"/>
      <c r="F3893" s="17"/>
      <c r="G3893" s="50"/>
      <c r="H3893" s="32"/>
      <c r="I3893" s="13"/>
      <c r="J3893" s="50"/>
      <c r="K3893" s="50"/>
      <c r="M3893" s="50"/>
    </row>
    <row r="3894" spans="1:13" x14ac:dyDescent="0.35">
      <c r="A3894" s="48"/>
      <c r="B3894" s="17"/>
      <c r="C3894" s="17"/>
      <c r="D3894" s="17"/>
      <c r="E3894" s="17"/>
      <c r="F3894" s="17"/>
      <c r="G3894" s="50"/>
      <c r="H3894" s="32"/>
      <c r="I3894" s="13"/>
      <c r="J3894" s="50"/>
      <c r="K3894" s="50"/>
      <c r="M3894" s="50"/>
    </row>
    <row r="3895" spans="1:13" x14ac:dyDescent="0.35">
      <c r="A3895" s="48"/>
      <c r="B3895" s="17"/>
      <c r="C3895" s="17"/>
      <c r="D3895" s="17"/>
      <c r="E3895" s="17"/>
      <c r="F3895" s="17"/>
      <c r="G3895" s="50"/>
      <c r="H3895" s="32"/>
      <c r="I3895" s="13"/>
      <c r="J3895" s="50"/>
      <c r="K3895" s="50"/>
      <c r="M3895" s="50"/>
    </row>
    <row r="3896" spans="1:13" x14ac:dyDescent="0.35">
      <c r="A3896" s="48"/>
      <c r="B3896" s="17"/>
      <c r="C3896" s="17"/>
      <c r="D3896" s="17"/>
      <c r="E3896" s="17"/>
      <c r="F3896" s="17"/>
      <c r="G3896" s="50"/>
      <c r="H3896" s="32"/>
      <c r="I3896" s="13"/>
      <c r="J3896" s="50"/>
      <c r="K3896" s="50"/>
      <c r="M3896" s="50"/>
    </row>
    <row r="3897" spans="1:13" x14ac:dyDescent="0.35">
      <c r="A3897" s="48"/>
      <c r="B3897" s="17"/>
      <c r="C3897" s="17"/>
      <c r="D3897" s="17"/>
      <c r="E3897" s="17"/>
      <c r="F3897" s="17"/>
      <c r="G3897" s="50"/>
      <c r="H3897" s="32"/>
      <c r="I3897" s="13"/>
      <c r="J3897" s="50"/>
      <c r="K3897" s="50"/>
      <c r="M3897" s="50"/>
    </row>
    <row r="3898" spans="1:13" x14ac:dyDescent="0.35">
      <c r="A3898" s="48"/>
      <c r="B3898" s="17"/>
      <c r="C3898" s="17"/>
      <c r="D3898" s="17"/>
      <c r="E3898" s="17"/>
      <c r="F3898" s="17"/>
      <c r="G3898" s="50"/>
      <c r="H3898" s="32"/>
      <c r="I3898" s="13"/>
      <c r="J3898" s="50"/>
      <c r="K3898" s="50"/>
      <c r="M3898" s="50"/>
    </row>
    <row r="3899" spans="1:13" x14ac:dyDescent="0.35">
      <c r="A3899" s="48"/>
      <c r="B3899" s="17"/>
      <c r="C3899" s="17"/>
      <c r="D3899" s="17"/>
      <c r="E3899" s="17"/>
      <c r="F3899" s="17"/>
      <c r="G3899" s="50"/>
      <c r="H3899" s="32"/>
      <c r="I3899" s="13"/>
      <c r="J3899" s="50"/>
      <c r="K3899" s="50"/>
      <c r="M3899" s="50"/>
    </row>
    <row r="3900" spans="1:13" x14ac:dyDescent="0.35">
      <c r="A3900" s="48"/>
      <c r="B3900" s="17"/>
      <c r="C3900" s="17"/>
      <c r="D3900" s="17"/>
      <c r="E3900" s="17"/>
      <c r="F3900" s="17"/>
      <c r="G3900" s="50"/>
      <c r="H3900" s="32"/>
      <c r="I3900" s="13"/>
      <c r="J3900" s="50"/>
      <c r="K3900" s="50"/>
      <c r="M3900" s="50"/>
    </row>
    <row r="3901" spans="1:13" x14ac:dyDescent="0.35">
      <c r="A3901" s="48"/>
      <c r="B3901" s="17"/>
      <c r="C3901" s="17"/>
      <c r="D3901" s="17"/>
      <c r="E3901" s="17"/>
      <c r="F3901" s="17"/>
      <c r="G3901" s="50"/>
      <c r="H3901" s="32"/>
      <c r="I3901" s="13"/>
      <c r="J3901" s="50"/>
      <c r="K3901" s="50"/>
      <c r="M3901" s="50"/>
    </row>
    <row r="3902" spans="1:13" x14ac:dyDescent="0.35">
      <c r="A3902" s="48"/>
      <c r="B3902" s="17"/>
      <c r="C3902" s="17"/>
      <c r="D3902" s="17"/>
      <c r="E3902" s="17"/>
      <c r="F3902" s="17"/>
      <c r="G3902" s="50"/>
      <c r="H3902" s="32"/>
      <c r="I3902" s="13"/>
      <c r="J3902" s="50"/>
      <c r="K3902" s="50"/>
      <c r="M3902" s="50"/>
    </row>
    <row r="3903" spans="1:13" x14ac:dyDescent="0.35">
      <c r="A3903" s="48"/>
      <c r="B3903" s="17"/>
      <c r="C3903" s="17"/>
      <c r="D3903" s="17"/>
      <c r="E3903" s="17"/>
      <c r="F3903" s="17"/>
      <c r="G3903" s="50"/>
      <c r="H3903" s="32"/>
      <c r="I3903" s="13"/>
      <c r="J3903" s="50"/>
      <c r="K3903" s="50"/>
      <c r="M3903" s="50"/>
    </row>
    <row r="3904" spans="1:13" x14ac:dyDescent="0.35">
      <c r="A3904" s="48"/>
      <c r="B3904" s="17"/>
      <c r="C3904" s="17"/>
      <c r="D3904" s="17"/>
      <c r="E3904" s="17"/>
      <c r="F3904" s="17"/>
      <c r="G3904" s="50"/>
      <c r="H3904" s="32"/>
      <c r="I3904" s="13"/>
      <c r="J3904" s="50"/>
      <c r="K3904" s="50"/>
      <c r="M3904" s="50"/>
    </row>
    <row r="3905" spans="1:13" x14ac:dyDescent="0.35">
      <c r="A3905" s="48"/>
      <c r="B3905" s="17"/>
      <c r="C3905" s="17"/>
      <c r="D3905" s="17"/>
      <c r="E3905" s="17"/>
      <c r="F3905" s="17"/>
      <c r="G3905" s="50"/>
      <c r="H3905" s="32"/>
      <c r="I3905" s="13"/>
      <c r="J3905" s="50"/>
      <c r="K3905" s="50"/>
      <c r="M3905" s="50"/>
    </row>
    <row r="3906" spans="1:13" x14ac:dyDescent="0.35">
      <c r="A3906" s="48"/>
      <c r="B3906" s="17"/>
      <c r="C3906" s="17"/>
      <c r="D3906" s="17"/>
      <c r="E3906" s="17"/>
      <c r="F3906" s="17"/>
      <c r="G3906" s="50"/>
      <c r="H3906" s="32"/>
      <c r="I3906" s="13"/>
      <c r="J3906" s="50"/>
      <c r="K3906" s="50"/>
      <c r="M3906" s="50"/>
    </row>
    <row r="3907" spans="1:13" x14ac:dyDescent="0.35">
      <c r="A3907" s="48"/>
      <c r="B3907" s="17"/>
      <c r="C3907" s="17"/>
      <c r="D3907" s="17"/>
      <c r="E3907" s="17"/>
      <c r="F3907" s="17"/>
      <c r="G3907" s="50"/>
      <c r="H3907" s="32"/>
      <c r="I3907" s="13"/>
      <c r="J3907" s="50"/>
      <c r="K3907" s="50"/>
      <c r="M3907" s="50"/>
    </row>
    <row r="3908" spans="1:13" x14ac:dyDescent="0.35">
      <c r="A3908" s="48"/>
      <c r="B3908" s="17"/>
      <c r="C3908" s="17"/>
      <c r="D3908" s="17"/>
      <c r="E3908" s="17"/>
      <c r="F3908" s="17"/>
      <c r="G3908" s="50"/>
      <c r="H3908" s="32"/>
      <c r="I3908" s="13"/>
      <c r="J3908" s="50"/>
      <c r="K3908" s="50"/>
      <c r="M3908" s="50"/>
    </row>
    <row r="3909" spans="1:13" x14ac:dyDescent="0.35">
      <c r="A3909" s="48"/>
      <c r="B3909" s="17"/>
      <c r="C3909" s="17"/>
      <c r="D3909" s="17"/>
      <c r="E3909" s="17"/>
      <c r="F3909" s="17"/>
      <c r="G3909" s="50"/>
      <c r="H3909" s="32"/>
      <c r="I3909" s="13"/>
      <c r="J3909" s="50"/>
      <c r="K3909" s="50"/>
      <c r="M3909" s="50"/>
    </row>
    <row r="3910" spans="1:13" x14ac:dyDescent="0.35">
      <c r="A3910" s="48"/>
      <c r="B3910" s="17"/>
      <c r="C3910" s="17"/>
      <c r="D3910" s="17"/>
      <c r="E3910" s="17"/>
      <c r="F3910" s="17"/>
      <c r="G3910" s="50"/>
      <c r="H3910" s="32"/>
      <c r="I3910" s="13"/>
      <c r="J3910" s="50"/>
      <c r="K3910" s="50"/>
      <c r="M3910" s="50"/>
    </row>
    <row r="3911" spans="1:13" x14ac:dyDescent="0.35">
      <c r="A3911" s="48"/>
      <c r="B3911" s="17"/>
      <c r="C3911" s="17"/>
      <c r="D3911" s="17"/>
      <c r="E3911" s="17"/>
      <c r="F3911" s="17"/>
      <c r="G3911" s="50"/>
      <c r="H3911" s="32"/>
      <c r="I3911" s="13"/>
      <c r="J3911" s="50"/>
      <c r="K3911" s="50"/>
      <c r="M3911" s="50"/>
    </row>
    <row r="3912" spans="1:13" x14ac:dyDescent="0.35">
      <c r="A3912" s="48"/>
      <c r="B3912" s="17"/>
      <c r="C3912" s="17"/>
      <c r="D3912" s="17"/>
      <c r="E3912" s="17"/>
      <c r="F3912" s="17"/>
      <c r="G3912" s="50"/>
      <c r="H3912" s="32"/>
      <c r="I3912" s="13"/>
      <c r="J3912" s="50"/>
      <c r="K3912" s="50"/>
      <c r="M3912" s="50"/>
    </row>
    <row r="3913" spans="1:13" x14ac:dyDescent="0.35">
      <c r="A3913" s="48"/>
      <c r="B3913" s="17"/>
      <c r="C3913" s="17"/>
      <c r="D3913" s="17"/>
      <c r="E3913" s="17"/>
      <c r="F3913" s="17"/>
      <c r="G3913" s="50"/>
      <c r="H3913" s="32"/>
      <c r="I3913" s="13"/>
      <c r="J3913" s="50"/>
      <c r="K3913" s="50"/>
      <c r="M3913" s="50"/>
    </row>
    <row r="3914" spans="1:13" x14ac:dyDescent="0.35">
      <c r="A3914" s="48"/>
      <c r="B3914" s="17"/>
      <c r="C3914" s="17"/>
      <c r="D3914" s="17"/>
      <c r="E3914" s="17"/>
      <c r="F3914" s="17"/>
      <c r="G3914" s="50"/>
      <c r="H3914" s="32"/>
      <c r="I3914" s="13"/>
      <c r="J3914" s="50"/>
      <c r="K3914" s="50"/>
      <c r="M3914" s="50"/>
    </row>
    <row r="3915" spans="1:13" x14ac:dyDescent="0.35">
      <c r="A3915" s="48"/>
      <c r="B3915" s="17"/>
      <c r="C3915" s="17"/>
      <c r="D3915" s="17"/>
      <c r="E3915" s="17"/>
      <c r="F3915" s="17"/>
      <c r="G3915" s="50"/>
      <c r="H3915" s="32"/>
      <c r="I3915" s="13"/>
      <c r="J3915" s="50"/>
      <c r="K3915" s="50"/>
      <c r="M3915" s="50"/>
    </row>
    <row r="3916" spans="1:13" x14ac:dyDescent="0.35">
      <c r="A3916" s="48"/>
      <c r="B3916" s="17"/>
      <c r="C3916" s="17"/>
      <c r="D3916" s="17"/>
      <c r="E3916" s="17"/>
      <c r="F3916" s="17"/>
      <c r="G3916" s="50"/>
      <c r="H3916" s="32"/>
      <c r="I3916" s="13"/>
      <c r="J3916" s="50"/>
      <c r="K3916" s="50"/>
      <c r="M3916" s="50"/>
    </row>
    <row r="3917" spans="1:13" x14ac:dyDescent="0.35">
      <c r="A3917" s="48"/>
      <c r="B3917" s="17"/>
      <c r="C3917" s="17"/>
      <c r="D3917" s="17"/>
      <c r="E3917" s="17"/>
      <c r="F3917" s="17"/>
      <c r="G3917" s="50"/>
      <c r="H3917" s="32"/>
      <c r="I3917" s="13"/>
      <c r="J3917" s="50"/>
      <c r="K3917" s="50"/>
      <c r="M3917" s="50"/>
    </row>
    <row r="3918" spans="1:13" x14ac:dyDescent="0.35">
      <c r="A3918" s="48"/>
      <c r="B3918" s="17"/>
      <c r="C3918" s="17"/>
      <c r="D3918" s="17"/>
      <c r="E3918" s="17"/>
      <c r="F3918" s="17"/>
      <c r="G3918" s="50"/>
      <c r="H3918" s="32"/>
      <c r="I3918" s="13"/>
      <c r="J3918" s="50"/>
      <c r="K3918" s="50"/>
      <c r="M3918" s="50"/>
    </row>
    <row r="3919" spans="1:13" x14ac:dyDescent="0.35">
      <c r="A3919" s="48"/>
      <c r="B3919" s="17"/>
      <c r="C3919" s="17"/>
      <c r="D3919" s="17"/>
      <c r="E3919" s="17"/>
      <c r="F3919" s="17"/>
      <c r="G3919" s="50"/>
      <c r="H3919" s="32"/>
      <c r="I3919" s="13"/>
      <c r="J3919" s="50"/>
      <c r="K3919" s="50"/>
      <c r="M3919" s="50"/>
    </row>
    <row r="3920" spans="1:13" x14ac:dyDescent="0.35">
      <c r="A3920" s="48"/>
      <c r="B3920" s="17"/>
      <c r="C3920" s="17"/>
      <c r="D3920" s="17"/>
      <c r="E3920" s="17"/>
      <c r="F3920" s="17"/>
      <c r="G3920" s="50"/>
      <c r="H3920" s="32"/>
      <c r="I3920" s="13"/>
      <c r="J3920" s="50"/>
      <c r="K3920" s="50"/>
      <c r="M3920" s="50"/>
    </row>
    <row r="3921" spans="1:13" x14ac:dyDescent="0.35">
      <c r="A3921" s="48"/>
      <c r="B3921" s="17"/>
      <c r="C3921" s="17"/>
      <c r="D3921" s="17"/>
      <c r="E3921" s="17"/>
      <c r="F3921" s="17"/>
      <c r="G3921" s="50"/>
      <c r="H3921" s="32"/>
      <c r="I3921" s="13"/>
      <c r="J3921" s="50"/>
      <c r="K3921" s="50"/>
      <c r="M3921" s="50"/>
    </row>
    <row r="3922" spans="1:13" x14ac:dyDescent="0.35">
      <c r="A3922" s="48"/>
      <c r="B3922" s="17"/>
      <c r="C3922" s="17"/>
      <c r="D3922" s="17"/>
      <c r="E3922" s="17"/>
      <c r="F3922" s="17"/>
      <c r="G3922" s="50"/>
      <c r="H3922" s="32"/>
      <c r="I3922" s="13"/>
      <c r="J3922" s="50"/>
      <c r="K3922" s="50"/>
      <c r="M3922" s="50"/>
    </row>
    <row r="3923" spans="1:13" x14ac:dyDescent="0.35">
      <c r="A3923" s="48"/>
      <c r="B3923" s="17"/>
      <c r="C3923" s="17"/>
      <c r="D3923" s="17"/>
      <c r="E3923" s="17"/>
      <c r="F3923" s="17"/>
      <c r="G3923" s="50"/>
      <c r="H3923" s="32"/>
      <c r="I3923" s="13"/>
      <c r="J3923" s="50"/>
      <c r="K3923" s="50"/>
      <c r="M3923" s="50"/>
    </row>
    <row r="3924" spans="1:13" x14ac:dyDescent="0.35">
      <c r="A3924" s="48"/>
      <c r="B3924" s="17"/>
      <c r="C3924" s="17"/>
      <c r="D3924" s="17"/>
      <c r="E3924" s="17"/>
      <c r="F3924" s="17"/>
      <c r="G3924" s="50"/>
      <c r="H3924" s="32"/>
      <c r="I3924" s="13"/>
      <c r="J3924" s="50"/>
      <c r="K3924" s="50"/>
      <c r="M3924" s="50"/>
    </row>
    <row r="3925" spans="1:13" x14ac:dyDescent="0.35">
      <c r="A3925" s="48"/>
      <c r="B3925" s="17"/>
      <c r="C3925" s="17"/>
      <c r="D3925" s="17"/>
      <c r="E3925" s="17"/>
      <c r="F3925" s="17"/>
      <c r="G3925" s="50"/>
      <c r="H3925" s="32"/>
      <c r="I3925" s="13"/>
      <c r="J3925" s="50"/>
      <c r="K3925" s="50"/>
      <c r="M3925" s="50"/>
    </row>
    <row r="3926" spans="1:13" x14ac:dyDescent="0.35">
      <c r="A3926" s="48"/>
      <c r="B3926" s="17"/>
      <c r="C3926" s="17"/>
      <c r="D3926" s="17"/>
      <c r="E3926" s="17"/>
      <c r="F3926" s="17"/>
      <c r="G3926" s="50"/>
      <c r="H3926" s="32"/>
      <c r="I3926" s="13"/>
      <c r="J3926" s="50"/>
      <c r="K3926" s="50"/>
      <c r="M3926" s="50"/>
    </row>
    <row r="3927" spans="1:13" x14ac:dyDescent="0.35">
      <c r="A3927" s="48"/>
      <c r="B3927" s="17"/>
      <c r="C3927" s="17"/>
      <c r="D3927" s="17"/>
      <c r="E3927" s="17"/>
      <c r="F3927" s="17"/>
      <c r="G3927" s="50"/>
      <c r="H3927" s="32"/>
      <c r="I3927" s="13"/>
      <c r="J3927" s="50"/>
      <c r="K3927" s="50"/>
      <c r="M3927" s="50"/>
    </row>
    <row r="3928" spans="1:13" x14ac:dyDescent="0.35">
      <c r="A3928" s="48"/>
      <c r="B3928" s="17"/>
      <c r="C3928" s="17"/>
      <c r="D3928" s="17"/>
      <c r="E3928" s="17"/>
      <c r="F3928" s="17"/>
      <c r="G3928" s="50"/>
      <c r="H3928" s="32"/>
      <c r="I3928" s="13"/>
      <c r="J3928" s="50"/>
      <c r="K3928" s="50"/>
      <c r="M3928" s="50"/>
    </row>
    <row r="3929" spans="1:13" x14ac:dyDescent="0.35">
      <c r="A3929" s="48"/>
      <c r="B3929" s="17"/>
      <c r="C3929" s="17"/>
      <c r="D3929" s="17"/>
      <c r="E3929" s="17"/>
      <c r="F3929" s="17"/>
      <c r="G3929" s="50"/>
      <c r="H3929" s="32"/>
      <c r="I3929" s="13"/>
      <c r="J3929" s="50"/>
      <c r="K3929" s="50"/>
      <c r="M3929" s="50"/>
    </row>
    <row r="3930" spans="1:13" x14ac:dyDescent="0.35">
      <c r="A3930" s="48"/>
      <c r="B3930" s="17"/>
      <c r="C3930" s="17"/>
      <c r="D3930" s="17"/>
      <c r="E3930" s="17"/>
      <c r="F3930" s="17"/>
      <c r="G3930" s="50"/>
      <c r="H3930" s="32"/>
      <c r="I3930" s="13"/>
      <c r="J3930" s="50"/>
      <c r="K3930" s="50"/>
      <c r="M3930" s="50"/>
    </row>
    <row r="3931" spans="1:13" x14ac:dyDescent="0.35">
      <c r="A3931" s="48"/>
      <c r="B3931" s="17"/>
      <c r="C3931" s="17"/>
      <c r="D3931" s="17"/>
      <c r="E3931" s="17"/>
      <c r="F3931" s="17"/>
      <c r="G3931" s="50"/>
      <c r="H3931" s="32"/>
      <c r="I3931" s="13"/>
      <c r="J3931" s="50"/>
      <c r="K3931" s="50"/>
      <c r="M3931" s="50"/>
    </row>
    <row r="3932" spans="1:13" x14ac:dyDescent="0.35">
      <c r="A3932" s="48"/>
      <c r="B3932" s="17"/>
      <c r="C3932" s="17"/>
      <c r="D3932" s="17"/>
      <c r="E3932" s="17"/>
      <c r="F3932" s="17"/>
      <c r="G3932" s="50"/>
      <c r="H3932" s="32"/>
      <c r="I3932" s="13"/>
      <c r="J3932" s="50"/>
      <c r="K3932" s="50"/>
      <c r="M3932" s="50"/>
    </row>
    <row r="3933" spans="1:13" x14ac:dyDescent="0.35">
      <c r="A3933" s="48"/>
      <c r="B3933" s="17"/>
      <c r="C3933" s="17"/>
      <c r="D3933" s="17"/>
      <c r="E3933" s="17"/>
      <c r="F3933" s="17"/>
      <c r="G3933" s="50"/>
      <c r="H3933" s="32"/>
      <c r="I3933" s="13"/>
      <c r="J3933" s="50"/>
      <c r="K3933" s="50"/>
      <c r="M3933" s="50"/>
    </row>
    <row r="3934" spans="1:13" x14ac:dyDescent="0.35">
      <c r="A3934" s="48"/>
      <c r="B3934" s="17"/>
      <c r="C3934" s="17"/>
      <c r="D3934" s="17"/>
      <c r="E3934" s="17"/>
      <c r="F3934" s="17"/>
      <c r="G3934" s="50"/>
      <c r="H3934" s="32"/>
      <c r="I3934" s="13"/>
      <c r="J3934" s="50"/>
      <c r="K3934" s="50"/>
      <c r="M3934" s="50"/>
    </row>
    <row r="3935" spans="1:13" x14ac:dyDescent="0.35">
      <c r="A3935" s="48"/>
      <c r="B3935" s="17"/>
      <c r="C3935" s="17"/>
      <c r="D3935" s="17"/>
      <c r="E3935" s="17"/>
      <c r="F3935" s="17"/>
      <c r="G3935" s="50"/>
      <c r="H3935" s="32"/>
      <c r="I3935" s="13"/>
      <c r="J3935" s="50"/>
      <c r="K3935" s="50"/>
      <c r="M3935" s="50"/>
    </row>
    <row r="3936" spans="1:13" x14ac:dyDescent="0.35">
      <c r="A3936" s="48"/>
      <c r="B3936" s="17"/>
      <c r="C3936" s="17"/>
      <c r="D3936" s="17"/>
      <c r="E3936" s="17"/>
      <c r="F3936" s="17"/>
      <c r="G3936" s="50"/>
      <c r="H3936" s="32"/>
      <c r="I3936" s="13"/>
      <c r="J3936" s="50"/>
      <c r="K3936" s="50"/>
      <c r="M3936" s="50"/>
    </row>
    <row r="3937" spans="1:13" x14ac:dyDescent="0.35">
      <c r="A3937" s="48"/>
      <c r="B3937" s="17"/>
      <c r="C3937" s="17"/>
      <c r="D3937" s="17"/>
      <c r="E3937" s="17"/>
      <c r="F3937" s="17"/>
      <c r="G3937" s="50"/>
      <c r="H3937" s="32"/>
      <c r="I3937" s="13"/>
      <c r="J3937" s="50"/>
      <c r="K3937" s="50"/>
      <c r="M3937" s="50"/>
    </row>
    <row r="3938" spans="1:13" x14ac:dyDescent="0.35">
      <c r="A3938" s="48"/>
      <c r="B3938" s="17"/>
      <c r="C3938" s="17"/>
      <c r="D3938" s="17"/>
      <c r="E3938" s="17"/>
      <c r="F3938" s="17"/>
      <c r="G3938" s="50"/>
      <c r="H3938" s="32"/>
      <c r="I3938" s="13"/>
      <c r="J3938" s="50"/>
      <c r="K3938" s="50"/>
      <c r="M3938" s="50"/>
    </row>
    <row r="3939" spans="1:13" x14ac:dyDescent="0.35">
      <c r="A3939" s="48"/>
      <c r="B3939" s="17"/>
      <c r="C3939" s="17"/>
      <c r="D3939" s="17"/>
      <c r="E3939" s="17"/>
      <c r="F3939" s="17"/>
      <c r="G3939" s="50"/>
      <c r="H3939" s="32"/>
      <c r="I3939" s="13"/>
      <c r="J3939" s="50"/>
      <c r="K3939" s="50"/>
      <c r="M3939" s="50"/>
    </row>
    <row r="3940" spans="1:13" x14ac:dyDescent="0.35">
      <c r="A3940" s="48"/>
      <c r="B3940" s="17"/>
      <c r="C3940" s="17"/>
      <c r="D3940" s="17"/>
      <c r="E3940" s="17"/>
      <c r="F3940" s="17"/>
      <c r="G3940" s="50"/>
      <c r="H3940" s="32"/>
      <c r="I3940" s="13"/>
      <c r="J3940" s="50"/>
      <c r="K3940" s="50"/>
      <c r="M3940" s="50"/>
    </row>
    <row r="3941" spans="1:13" x14ac:dyDescent="0.35">
      <c r="A3941" s="48"/>
      <c r="B3941" s="17"/>
      <c r="C3941" s="17"/>
      <c r="D3941" s="17"/>
      <c r="E3941" s="17"/>
      <c r="F3941" s="17"/>
      <c r="G3941" s="50"/>
      <c r="H3941" s="32"/>
      <c r="I3941" s="13"/>
      <c r="J3941" s="50"/>
      <c r="K3941" s="50"/>
      <c r="M3941" s="50"/>
    </row>
    <row r="3942" spans="1:13" x14ac:dyDescent="0.35">
      <c r="A3942" s="48"/>
      <c r="B3942" s="17"/>
      <c r="C3942" s="17"/>
      <c r="D3942" s="17"/>
      <c r="E3942" s="17"/>
      <c r="F3942" s="17"/>
      <c r="G3942" s="50"/>
      <c r="H3942" s="32"/>
      <c r="I3942" s="13"/>
      <c r="J3942" s="50"/>
      <c r="K3942" s="50"/>
      <c r="M3942" s="50"/>
    </row>
    <row r="3943" spans="1:13" x14ac:dyDescent="0.35">
      <c r="A3943" s="48"/>
      <c r="B3943" s="17"/>
      <c r="C3943" s="17"/>
      <c r="D3943" s="17"/>
      <c r="E3943" s="17"/>
      <c r="F3943" s="17"/>
      <c r="G3943" s="50"/>
      <c r="H3943" s="32"/>
      <c r="I3943" s="13"/>
      <c r="J3943" s="50"/>
      <c r="K3943" s="50"/>
      <c r="M3943" s="50"/>
    </row>
    <row r="3944" spans="1:13" x14ac:dyDescent="0.35">
      <c r="A3944" s="48"/>
      <c r="B3944" s="17"/>
      <c r="C3944" s="17"/>
      <c r="D3944" s="17"/>
      <c r="E3944" s="17"/>
      <c r="F3944" s="17"/>
      <c r="G3944" s="50"/>
      <c r="H3944" s="32"/>
      <c r="I3944" s="13"/>
      <c r="J3944" s="50"/>
      <c r="K3944" s="50"/>
      <c r="M3944" s="50"/>
    </row>
    <row r="3945" spans="1:13" x14ac:dyDescent="0.35">
      <c r="A3945" s="48"/>
      <c r="B3945" s="17"/>
      <c r="C3945" s="17"/>
      <c r="D3945" s="17"/>
      <c r="E3945" s="17"/>
      <c r="F3945" s="17"/>
      <c r="G3945" s="50"/>
      <c r="H3945" s="32"/>
      <c r="I3945" s="13"/>
      <c r="J3945" s="50"/>
      <c r="K3945" s="50"/>
      <c r="M3945" s="50"/>
    </row>
    <row r="3946" spans="1:13" x14ac:dyDescent="0.35">
      <c r="A3946" s="48"/>
      <c r="B3946" s="17"/>
      <c r="C3946" s="17"/>
      <c r="D3946" s="17"/>
      <c r="E3946" s="17"/>
      <c r="F3946" s="17"/>
      <c r="G3946" s="50"/>
      <c r="H3946" s="32"/>
      <c r="I3946" s="13"/>
      <c r="J3946" s="50"/>
      <c r="K3946" s="50"/>
      <c r="M3946" s="50"/>
    </row>
    <row r="3947" spans="1:13" x14ac:dyDescent="0.35">
      <c r="A3947" s="48"/>
      <c r="B3947" s="17"/>
      <c r="C3947" s="17"/>
      <c r="D3947" s="17"/>
      <c r="E3947" s="17"/>
      <c r="F3947" s="17"/>
      <c r="G3947" s="50"/>
      <c r="H3947" s="32"/>
      <c r="I3947" s="13"/>
      <c r="J3947" s="50"/>
      <c r="K3947" s="50"/>
      <c r="M3947" s="50"/>
    </row>
    <row r="3948" spans="1:13" x14ac:dyDescent="0.35">
      <c r="A3948" s="48"/>
      <c r="B3948" s="17"/>
      <c r="C3948" s="17"/>
      <c r="D3948" s="17"/>
      <c r="E3948" s="17"/>
      <c r="F3948" s="17"/>
      <c r="G3948" s="50"/>
      <c r="H3948" s="32"/>
      <c r="I3948" s="13"/>
      <c r="J3948" s="50"/>
      <c r="K3948" s="50"/>
      <c r="M3948" s="50"/>
    </row>
    <row r="3949" spans="1:13" x14ac:dyDescent="0.35">
      <c r="A3949" s="48"/>
      <c r="B3949" s="17"/>
      <c r="C3949" s="17"/>
      <c r="D3949" s="17"/>
      <c r="E3949" s="17"/>
      <c r="F3949" s="17"/>
      <c r="G3949" s="50"/>
      <c r="H3949" s="32"/>
      <c r="I3949" s="13"/>
      <c r="J3949" s="50"/>
      <c r="K3949" s="50"/>
      <c r="M3949" s="50"/>
    </row>
    <row r="3950" spans="1:13" x14ac:dyDescent="0.35">
      <c r="A3950" s="48"/>
      <c r="B3950" s="17"/>
      <c r="C3950" s="17"/>
      <c r="D3950" s="17"/>
      <c r="E3950" s="17"/>
      <c r="F3950" s="17"/>
      <c r="G3950" s="50"/>
      <c r="H3950" s="32"/>
      <c r="I3950" s="13"/>
      <c r="J3950" s="50"/>
      <c r="K3950" s="50"/>
      <c r="M3950" s="50"/>
    </row>
    <row r="3951" spans="1:13" x14ac:dyDescent="0.35">
      <c r="A3951" s="48"/>
      <c r="B3951" s="17"/>
      <c r="C3951" s="17"/>
      <c r="D3951" s="17"/>
      <c r="E3951" s="17"/>
      <c r="F3951" s="17"/>
      <c r="G3951" s="50"/>
      <c r="H3951" s="32"/>
      <c r="I3951" s="13"/>
      <c r="J3951" s="50"/>
      <c r="K3951" s="50"/>
      <c r="M3951" s="50"/>
    </row>
    <row r="3952" spans="1:13" x14ac:dyDescent="0.35">
      <c r="A3952" s="48"/>
      <c r="B3952" s="17"/>
      <c r="C3952" s="17"/>
      <c r="D3952" s="17"/>
      <c r="E3952" s="17"/>
      <c r="F3952" s="17"/>
      <c r="G3952" s="50"/>
      <c r="H3952" s="32"/>
      <c r="I3952" s="13"/>
      <c r="J3952" s="50"/>
      <c r="K3952" s="50"/>
      <c r="M3952" s="50"/>
    </row>
    <row r="3953" spans="1:13" x14ac:dyDescent="0.35">
      <c r="A3953" s="48"/>
      <c r="B3953" s="17"/>
      <c r="C3953" s="17"/>
      <c r="D3953" s="17"/>
      <c r="E3953" s="17"/>
      <c r="F3953" s="17"/>
      <c r="G3953" s="50"/>
      <c r="H3953" s="32"/>
      <c r="I3953" s="13"/>
      <c r="J3953" s="50"/>
      <c r="K3953" s="50"/>
      <c r="M3953" s="50"/>
    </row>
    <row r="3954" spans="1:13" x14ac:dyDescent="0.35">
      <c r="A3954" s="48"/>
      <c r="B3954" s="17"/>
      <c r="C3954" s="17"/>
      <c r="D3954" s="17"/>
      <c r="E3954" s="17"/>
      <c r="F3954" s="17"/>
      <c r="G3954" s="50"/>
      <c r="H3954" s="32"/>
      <c r="I3954" s="13"/>
      <c r="J3954" s="50"/>
      <c r="K3954" s="50"/>
      <c r="M3954" s="50"/>
    </row>
    <row r="3955" spans="1:13" x14ac:dyDescent="0.35">
      <c r="A3955" s="48"/>
      <c r="B3955" s="17"/>
      <c r="C3955" s="17"/>
      <c r="D3955" s="17"/>
      <c r="E3955" s="17"/>
      <c r="F3955" s="17"/>
      <c r="G3955" s="50"/>
      <c r="H3955" s="32"/>
      <c r="I3955" s="13"/>
      <c r="J3955" s="50"/>
      <c r="K3955" s="50"/>
      <c r="M3955" s="50"/>
    </row>
    <row r="3956" spans="1:13" x14ac:dyDescent="0.35">
      <c r="A3956" s="48"/>
      <c r="B3956" s="17"/>
      <c r="C3956" s="17"/>
      <c r="D3956" s="17"/>
      <c r="E3956" s="17"/>
      <c r="F3956" s="17"/>
      <c r="G3956" s="50"/>
      <c r="H3956" s="32"/>
      <c r="I3956" s="13"/>
      <c r="J3956" s="50"/>
      <c r="K3956" s="50"/>
      <c r="M3956" s="50"/>
    </row>
    <row r="3957" spans="1:13" x14ac:dyDescent="0.35">
      <c r="A3957" s="48"/>
      <c r="B3957" s="17"/>
      <c r="C3957" s="17"/>
      <c r="D3957" s="17"/>
      <c r="E3957" s="17"/>
      <c r="F3957" s="17"/>
      <c r="G3957" s="50"/>
      <c r="H3957" s="32"/>
      <c r="I3957" s="13"/>
      <c r="J3957" s="50"/>
      <c r="K3957" s="50"/>
      <c r="M3957" s="50"/>
    </row>
    <row r="3958" spans="1:13" x14ac:dyDescent="0.35">
      <c r="A3958" s="48"/>
      <c r="B3958" s="17"/>
      <c r="C3958" s="17"/>
      <c r="D3958" s="17"/>
      <c r="E3958" s="17"/>
      <c r="F3958" s="17"/>
      <c r="G3958" s="50"/>
      <c r="H3958" s="32"/>
      <c r="I3958" s="13"/>
      <c r="J3958" s="50"/>
      <c r="K3958" s="50"/>
      <c r="M3958" s="50"/>
    </row>
    <row r="3959" spans="1:13" x14ac:dyDescent="0.35">
      <c r="A3959" s="48"/>
      <c r="B3959" s="17"/>
      <c r="C3959" s="17"/>
      <c r="D3959" s="17"/>
      <c r="E3959" s="17"/>
      <c r="F3959" s="17"/>
      <c r="G3959" s="50"/>
      <c r="H3959" s="32"/>
      <c r="I3959" s="13"/>
      <c r="J3959" s="50"/>
      <c r="K3959" s="50"/>
      <c r="M3959" s="50"/>
    </row>
    <row r="3960" spans="1:13" x14ac:dyDescent="0.35">
      <c r="A3960" s="48"/>
      <c r="B3960" s="17"/>
      <c r="C3960" s="17"/>
      <c r="D3960" s="17"/>
      <c r="E3960" s="17"/>
      <c r="F3960" s="17"/>
      <c r="G3960" s="50"/>
      <c r="H3960" s="32"/>
      <c r="I3960" s="13"/>
      <c r="J3960" s="50"/>
      <c r="K3960" s="50"/>
      <c r="M3960" s="50"/>
    </row>
    <row r="3961" spans="1:13" x14ac:dyDescent="0.35">
      <c r="A3961" s="48"/>
      <c r="B3961" s="17"/>
      <c r="C3961" s="17"/>
      <c r="D3961" s="17"/>
      <c r="E3961" s="17"/>
      <c r="F3961" s="17"/>
      <c r="G3961" s="50"/>
      <c r="H3961" s="32"/>
      <c r="I3961" s="13"/>
      <c r="J3961" s="50"/>
      <c r="K3961" s="50"/>
      <c r="M3961" s="50"/>
    </row>
    <row r="3962" spans="1:13" x14ac:dyDescent="0.35">
      <c r="A3962" s="48"/>
      <c r="B3962" s="17"/>
      <c r="C3962" s="17"/>
      <c r="D3962" s="17"/>
      <c r="E3962" s="17"/>
      <c r="F3962" s="17"/>
      <c r="G3962" s="50"/>
      <c r="H3962" s="32"/>
      <c r="I3962" s="13"/>
      <c r="J3962" s="50"/>
      <c r="K3962" s="50"/>
      <c r="M3962" s="50"/>
    </row>
    <row r="3963" spans="1:13" x14ac:dyDescent="0.35">
      <c r="A3963" s="48"/>
      <c r="B3963" s="17"/>
      <c r="C3963" s="17"/>
      <c r="D3963" s="17"/>
      <c r="E3963" s="17"/>
      <c r="F3963" s="17"/>
      <c r="G3963" s="50"/>
      <c r="H3963" s="32"/>
      <c r="I3963" s="13"/>
      <c r="J3963" s="50"/>
      <c r="K3963" s="50"/>
      <c r="M3963" s="50"/>
    </row>
    <row r="3964" spans="1:13" x14ac:dyDescent="0.35">
      <c r="A3964" s="48"/>
      <c r="B3964" s="17"/>
      <c r="C3964" s="17"/>
      <c r="D3964" s="17"/>
      <c r="E3964" s="17"/>
      <c r="F3964" s="17"/>
      <c r="G3964" s="50"/>
      <c r="H3964" s="32"/>
      <c r="I3964" s="13"/>
      <c r="J3964" s="50"/>
      <c r="K3964" s="50"/>
      <c r="M3964" s="50"/>
    </row>
    <row r="3965" spans="1:13" x14ac:dyDescent="0.35">
      <c r="A3965" s="48"/>
      <c r="B3965" s="17"/>
      <c r="C3965" s="17"/>
      <c r="D3965" s="17"/>
      <c r="E3965" s="17"/>
      <c r="F3965" s="17"/>
      <c r="G3965" s="50"/>
      <c r="H3965" s="32"/>
      <c r="I3965" s="13"/>
      <c r="J3965" s="50"/>
      <c r="K3965" s="50"/>
      <c r="M3965" s="50"/>
    </row>
    <row r="3966" spans="1:13" x14ac:dyDescent="0.35">
      <c r="A3966" s="48"/>
      <c r="B3966" s="17"/>
      <c r="C3966" s="17"/>
      <c r="D3966" s="17"/>
      <c r="E3966" s="17"/>
      <c r="F3966" s="17"/>
      <c r="G3966" s="50"/>
      <c r="H3966" s="32"/>
      <c r="I3966" s="13"/>
      <c r="J3966" s="50"/>
      <c r="K3966" s="50"/>
      <c r="M3966" s="50"/>
    </row>
    <row r="3967" spans="1:13" x14ac:dyDescent="0.35">
      <c r="A3967" s="48"/>
      <c r="B3967" s="17"/>
      <c r="C3967" s="17"/>
      <c r="D3967" s="17"/>
      <c r="E3967" s="17"/>
      <c r="F3967" s="17"/>
      <c r="G3967" s="50"/>
      <c r="H3967" s="32"/>
      <c r="I3967" s="13"/>
      <c r="J3967" s="50"/>
      <c r="K3967" s="50"/>
      <c r="M3967" s="50"/>
    </row>
    <row r="3968" spans="1:13" x14ac:dyDescent="0.35">
      <c r="A3968" s="48"/>
      <c r="B3968" s="17"/>
      <c r="C3968" s="17"/>
      <c r="D3968" s="17"/>
      <c r="E3968" s="17"/>
      <c r="F3968" s="17"/>
      <c r="G3968" s="50"/>
      <c r="H3968" s="32"/>
      <c r="I3968" s="13"/>
      <c r="J3968" s="50"/>
      <c r="K3968" s="50"/>
      <c r="M3968" s="50"/>
    </row>
    <row r="3969" spans="1:13" x14ac:dyDescent="0.35">
      <c r="A3969" s="48"/>
      <c r="B3969" s="17"/>
      <c r="C3969" s="17"/>
      <c r="D3969" s="17"/>
      <c r="E3969" s="17"/>
      <c r="F3969" s="17"/>
      <c r="G3969" s="50"/>
      <c r="H3969" s="32"/>
      <c r="I3969" s="13"/>
      <c r="J3969" s="50"/>
      <c r="K3969" s="50"/>
      <c r="M3969" s="50"/>
    </row>
    <row r="3970" spans="1:13" x14ac:dyDescent="0.35">
      <c r="A3970" s="48"/>
      <c r="B3970" s="17"/>
      <c r="C3970" s="17"/>
      <c r="D3970" s="17"/>
      <c r="E3970" s="17"/>
      <c r="F3970" s="17"/>
      <c r="G3970" s="50"/>
      <c r="H3970" s="32"/>
      <c r="I3970" s="13"/>
      <c r="J3970" s="50"/>
      <c r="K3970" s="50"/>
      <c r="M3970" s="50"/>
    </row>
    <row r="3971" spans="1:13" x14ac:dyDescent="0.35">
      <c r="A3971" s="48"/>
      <c r="B3971" s="17"/>
      <c r="C3971" s="17"/>
      <c r="D3971" s="17"/>
      <c r="E3971" s="17"/>
      <c r="F3971" s="17"/>
      <c r="G3971" s="50"/>
      <c r="H3971" s="32"/>
      <c r="I3971" s="13"/>
      <c r="J3971" s="50"/>
      <c r="K3971" s="50"/>
      <c r="M3971" s="50"/>
    </row>
    <row r="3972" spans="1:13" x14ac:dyDescent="0.35">
      <c r="A3972" s="48"/>
      <c r="B3972" s="17"/>
      <c r="C3972" s="17"/>
      <c r="D3972" s="17"/>
      <c r="E3972" s="17"/>
      <c r="F3972" s="17"/>
      <c r="G3972" s="50"/>
      <c r="H3972" s="32"/>
      <c r="I3972" s="13"/>
      <c r="J3972" s="50"/>
      <c r="K3972" s="50"/>
      <c r="M3972" s="50"/>
    </row>
    <row r="3973" spans="1:13" x14ac:dyDescent="0.35">
      <c r="A3973" s="48"/>
      <c r="B3973" s="17"/>
      <c r="C3973" s="17"/>
      <c r="D3973" s="17"/>
      <c r="E3973" s="17"/>
      <c r="F3973" s="17"/>
      <c r="G3973" s="50"/>
      <c r="H3973" s="32"/>
      <c r="I3973" s="13"/>
      <c r="J3973" s="50"/>
      <c r="K3973" s="50"/>
      <c r="M3973" s="50"/>
    </row>
    <row r="3974" spans="1:13" x14ac:dyDescent="0.35">
      <c r="A3974" s="48"/>
      <c r="B3974" s="17"/>
      <c r="C3974" s="17"/>
      <c r="D3974" s="17"/>
      <c r="E3974" s="17"/>
      <c r="F3974" s="17"/>
      <c r="G3974" s="50"/>
      <c r="H3974" s="32"/>
      <c r="I3974" s="13"/>
      <c r="J3974" s="50"/>
      <c r="K3974" s="50"/>
      <c r="M3974" s="50"/>
    </row>
    <row r="3975" spans="1:13" x14ac:dyDescent="0.35">
      <c r="A3975" s="48"/>
      <c r="B3975" s="17"/>
      <c r="C3975" s="17"/>
      <c r="D3975" s="17"/>
      <c r="E3975" s="17"/>
      <c r="F3975" s="17"/>
      <c r="G3975" s="50"/>
      <c r="H3975" s="32"/>
      <c r="I3975" s="13"/>
      <c r="J3975" s="50"/>
      <c r="K3975" s="50"/>
      <c r="M3975" s="50"/>
    </row>
    <row r="3976" spans="1:13" x14ac:dyDescent="0.35">
      <c r="A3976" s="48"/>
      <c r="B3976" s="17"/>
      <c r="C3976" s="17"/>
      <c r="D3976" s="17"/>
      <c r="E3976" s="17"/>
      <c r="F3976" s="17"/>
      <c r="G3976" s="50"/>
      <c r="H3976" s="32"/>
      <c r="I3976" s="13"/>
      <c r="J3976" s="50"/>
      <c r="K3976" s="50"/>
      <c r="M3976" s="50"/>
    </row>
    <row r="3977" spans="1:13" x14ac:dyDescent="0.35">
      <c r="A3977" s="48"/>
      <c r="B3977" s="17"/>
      <c r="C3977" s="17"/>
      <c r="D3977" s="17"/>
      <c r="E3977" s="17"/>
      <c r="F3977" s="17"/>
      <c r="G3977" s="50"/>
      <c r="H3977" s="32"/>
      <c r="I3977" s="13"/>
      <c r="J3977" s="50"/>
      <c r="K3977" s="50"/>
      <c r="M3977" s="50"/>
    </row>
    <row r="3978" spans="1:13" x14ac:dyDescent="0.35">
      <c r="A3978" s="48"/>
      <c r="B3978" s="17"/>
      <c r="C3978" s="17"/>
      <c r="D3978" s="17"/>
      <c r="E3978" s="17"/>
      <c r="F3978" s="17"/>
      <c r="G3978" s="50"/>
      <c r="H3978" s="32"/>
      <c r="I3978" s="13"/>
      <c r="J3978" s="50"/>
      <c r="K3978" s="50"/>
      <c r="M3978" s="50"/>
    </row>
    <row r="3979" spans="1:13" x14ac:dyDescent="0.35">
      <c r="A3979" s="48"/>
      <c r="B3979" s="17"/>
      <c r="C3979" s="17"/>
      <c r="D3979" s="17"/>
      <c r="E3979" s="17"/>
      <c r="F3979" s="17"/>
      <c r="G3979" s="50"/>
      <c r="H3979" s="32"/>
      <c r="I3979" s="13"/>
      <c r="J3979" s="50"/>
      <c r="K3979" s="50"/>
      <c r="M3979" s="50"/>
    </row>
    <row r="3980" spans="1:13" x14ac:dyDescent="0.35">
      <c r="A3980" s="48"/>
      <c r="B3980" s="17"/>
      <c r="C3980" s="17"/>
      <c r="D3980" s="17"/>
      <c r="E3980" s="17"/>
      <c r="F3980" s="17"/>
      <c r="G3980" s="50"/>
      <c r="H3980" s="32"/>
      <c r="I3980" s="13"/>
      <c r="J3980" s="50"/>
      <c r="K3980" s="50"/>
      <c r="M3980" s="50"/>
    </row>
    <row r="3981" spans="1:13" x14ac:dyDescent="0.35">
      <c r="A3981" s="48"/>
      <c r="B3981" s="17"/>
      <c r="C3981" s="17"/>
      <c r="D3981" s="17"/>
      <c r="E3981" s="17"/>
      <c r="F3981" s="17"/>
      <c r="G3981" s="50"/>
      <c r="H3981" s="32"/>
      <c r="I3981" s="13"/>
      <c r="J3981" s="50"/>
      <c r="K3981" s="50"/>
      <c r="M3981" s="50"/>
    </row>
    <row r="3982" spans="1:13" x14ac:dyDescent="0.35">
      <c r="A3982" s="48"/>
      <c r="B3982" s="17"/>
      <c r="C3982" s="17"/>
      <c r="D3982" s="17"/>
      <c r="E3982" s="17"/>
      <c r="F3982" s="17"/>
      <c r="G3982" s="50"/>
      <c r="H3982" s="32"/>
      <c r="I3982" s="13"/>
      <c r="J3982" s="50"/>
      <c r="K3982" s="50"/>
      <c r="M3982" s="50"/>
    </row>
    <row r="3983" spans="1:13" x14ac:dyDescent="0.35">
      <c r="A3983" s="48"/>
      <c r="B3983" s="17"/>
      <c r="C3983" s="17"/>
      <c r="D3983" s="17"/>
      <c r="E3983" s="17"/>
      <c r="F3983" s="17"/>
      <c r="G3983" s="50"/>
      <c r="H3983" s="32"/>
      <c r="I3983" s="13"/>
      <c r="J3983" s="50"/>
      <c r="K3983" s="50"/>
      <c r="M3983" s="50"/>
    </row>
    <row r="3984" spans="1:13" x14ac:dyDescent="0.35">
      <c r="A3984" s="48"/>
      <c r="B3984" s="17"/>
      <c r="C3984" s="17"/>
      <c r="D3984" s="17"/>
      <c r="E3984" s="17"/>
      <c r="F3984" s="17"/>
      <c r="G3984" s="50"/>
      <c r="H3984" s="32"/>
      <c r="I3984" s="13"/>
      <c r="J3984" s="50"/>
      <c r="K3984" s="50"/>
      <c r="M3984" s="50"/>
    </row>
    <row r="3985" spans="1:13" x14ac:dyDescent="0.35">
      <c r="A3985" s="48"/>
      <c r="B3985" s="17"/>
      <c r="C3985" s="17"/>
      <c r="D3985" s="17"/>
      <c r="E3985" s="17"/>
      <c r="F3985" s="17"/>
      <c r="G3985" s="50"/>
      <c r="H3985" s="32"/>
      <c r="I3985" s="13"/>
      <c r="J3985" s="50"/>
      <c r="K3985" s="50"/>
      <c r="M3985" s="50"/>
    </row>
    <row r="3986" spans="1:13" x14ac:dyDescent="0.35">
      <c r="A3986" s="48"/>
      <c r="B3986" s="17"/>
      <c r="C3986" s="17"/>
      <c r="D3986" s="17"/>
      <c r="E3986" s="17"/>
      <c r="F3986" s="17"/>
      <c r="G3986" s="50"/>
      <c r="H3986" s="32"/>
      <c r="I3986" s="13"/>
      <c r="J3986" s="50"/>
      <c r="K3986" s="50"/>
      <c r="M3986" s="50"/>
    </row>
    <row r="3987" spans="1:13" x14ac:dyDescent="0.35">
      <c r="A3987" s="48"/>
      <c r="B3987" s="17"/>
      <c r="C3987" s="17"/>
      <c r="D3987" s="17"/>
      <c r="E3987" s="17"/>
      <c r="F3987" s="17"/>
      <c r="G3987" s="50"/>
      <c r="H3987" s="32"/>
      <c r="I3987" s="13"/>
      <c r="J3987" s="50"/>
      <c r="K3987" s="50"/>
      <c r="M3987" s="50"/>
    </row>
    <row r="3988" spans="1:13" x14ac:dyDescent="0.35">
      <c r="A3988" s="48"/>
      <c r="B3988" s="17"/>
      <c r="C3988" s="17"/>
      <c r="D3988" s="17"/>
      <c r="E3988" s="17"/>
      <c r="F3988" s="17"/>
      <c r="G3988" s="50"/>
      <c r="H3988" s="32"/>
      <c r="I3988" s="13"/>
      <c r="J3988" s="50"/>
      <c r="K3988" s="50"/>
      <c r="M3988" s="50"/>
    </row>
    <row r="3989" spans="1:13" x14ac:dyDescent="0.35">
      <c r="A3989" s="48"/>
      <c r="B3989" s="17"/>
      <c r="C3989" s="17"/>
      <c r="D3989" s="17"/>
      <c r="E3989" s="17"/>
      <c r="F3989" s="17"/>
      <c r="G3989" s="50"/>
      <c r="H3989" s="32"/>
      <c r="I3989" s="13"/>
      <c r="J3989" s="50"/>
      <c r="K3989" s="50"/>
      <c r="M3989" s="50"/>
    </row>
    <row r="3990" spans="1:13" x14ac:dyDescent="0.35">
      <c r="A3990" s="48"/>
      <c r="B3990" s="17"/>
      <c r="C3990" s="17"/>
      <c r="D3990" s="17"/>
      <c r="E3990" s="17"/>
      <c r="F3990" s="17"/>
      <c r="G3990" s="50"/>
      <c r="H3990" s="32"/>
      <c r="I3990" s="13"/>
      <c r="J3990" s="50"/>
      <c r="K3990" s="50"/>
      <c r="M3990" s="50"/>
    </row>
    <row r="3991" spans="1:13" x14ac:dyDescent="0.35">
      <c r="A3991" s="48"/>
      <c r="B3991" s="17"/>
      <c r="C3991" s="17"/>
      <c r="D3991" s="17"/>
      <c r="E3991" s="17"/>
      <c r="F3991" s="17"/>
      <c r="G3991" s="50"/>
      <c r="H3991" s="32"/>
      <c r="I3991" s="13"/>
      <c r="J3991" s="50"/>
      <c r="K3991" s="50"/>
      <c r="M3991" s="50"/>
    </row>
    <row r="3992" spans="1:13" x14ac:dyDescent="0.35">
      <c r="A3992" s="48"/>
      <c r="B3992" s="17"/>
      <c r="C3992" s="17"/>
      <c r="D3992" s="17"/>
      <c r="E3992" s="17"/>
      <c r="F3992" s="17"/>
      <c r="G3992" s="50"/>
      <c r="H3992" s="32"/>
      <c r="I3992" s="13"/>
      <c r="J3992" s="50"/>
      <c r="K3992" s="50"/>
      <c r="M3992" s="50"/>
    </row>
    <row r="3993" spans="1:13" x14ac:dyDescent="0.35">
      <c r="A3993" s="48"/>
      <c r="B3993" s="17"/>
      <c r="C3993" s="17"/>
      <c r="D3993" s="17"/>
      <c r="E3993" s="17"/>
      <c r="F3993" s="17"/>
      <c r="G3993" s="50"/>
      <c r="H3993" s="32"/>
      <c r="I3993" s="13"/>
      <c r="J3993" s="50"/>
      <c r="K3993" s="50"/>
      <c r="M3993" s="50"/>
    </row>
    <row r="3994" spans="1:13" x14ac:dyDescent="0.35">
      <c r="A3994" s="48"/>
      <c r="B3994" s="17"/>
      <c r="C3994" s="17"/>
      <c r="D3994" s="17"/>
      <c r="E3994" s="17"/>
      <c r="F3994" s="17"/>
      <c r="G3994" s="50"/>
      <c r="H3994" s="32"/>
      <c r="I3994" s="13"/>
      <c r="J3994" s="50"/>
      <c r="K3994" s="50"/>
      <c r="M3994" s="50"/>
    </row>
    <row r="3995" spans="1:13" x14ac:dyDescent="0.35">
      <c r="A3995" s="48"/>
      <c r="B3995" s="17"/>
      <c r="C3995" s="17"/>
      <c r="D3995" s="17"/>
      <c r="E3995" s="17"/>
      <c r="F3995" s="17"/>
      <c r="G3995" s="50"/>
      <c r="H3995" s="32"/>
      <c r="I3995" s="13"/>
      <c r="J3995" s="50"/>
      <c r="K3995" s="50"/>
      <c r="M3995" s="50"/>
    </row>
    <row r="3996" spans="1:13" x14ac:dyDescent="0.35">
      <c r="A3996" s="48"/>
      <c r="B3996" s="17"/>
      <c r="C3996" s="17"/>
      <c r="D3996" s="17"/>
      <c r="E3996" s="17"/>
      <c r="F3996" s="17"/>
      <c r="G3996" s="50"/>
      <c r="H3996" s="32"/>
      <c r="I3996" s="13"/>
      <c r="J3996" s="50"/>
      <c r="K3996" s="50"/>
      <c r="M3996" s="50"/>
    </row>
    <row r="3997" spans="1:13" x14ac:dyDescent="0.35">
      <c r="A3997" s="48"/>
      <c r="B3997" s="17"/>
      <c r="C3997" s="17"/>
      <c r="D3997" s="17"/>
      <c r="E3997" s="17"/>
      <c r="F3997" s="17"/>
      <c r="G3997" s="50"/>
      <c r="H3997" s="32"/>
      <c r="I3997" s="13"/>
      <c r="J3997" s="50"/>
      <c r="K3997" s="50"/>
      <c r="M3997" s="50"/>
    </row>
    <row r="3998" spans="1:13" x14ac:dyDescent="0.35">
      <c r="A3998" s="48"/>
      <c r="B3998" s="17"/>
      <c r="C3998" s="17"/>
      <c r="D3998" s="17"/>
      <c r="E3998" s="17"/>
      <c r="F3998" s="17"/>
      <c r="G3998" s="50"/>
      <c r="H3998" s="32"/>
      <c r="I3998" s="13"/>
      <c r="J3998" s="50"/>
      <c r="K3998" s="50"/>
      <c r="M3998" s="50"/>
    </row>
    <row r="3999" spans="1:13" x14ac:dyDescent="0.35">
      <c r="A3999" s="48"/>
      <c r="B3999" s="17"/>
      <c r="C3999" s="17"/>
      <c r="D3999" s="17"/>
      <c r="E3999" s="17"/>
      <c r="F3999" s="17"/>
      <c r="G3999" s="50"/>
      <c r="H3999" s="32"/>
      <c r="I3999" s="13"/>
      <c r="J3999" s="50"/>
      <c r="K3999" s="50"/>
      <c r="M3999" s="50"/>
    </row>
    <row r="4000" spans="1:13" x14ac:dyDescent="0.35">
      <c r="A4000" s="48"/>
      <c r="B4000" s="17"/>
      <c r="C4000" s="17"/>
      <c r="D4000" s="17"/>
      <c r="E4000" s="17"/>
      <c r="F4000" s="17"/>
      <c r="G4000" s="50"/>
      <c r="H4000" s="32"/>
      <c r="I4000" s="13"/>
      <c r="J4000" s="50"/>
      <c r="K4000" s="50"/>
      <c r="M4000" s="50"/>
    </row>
    <row r="4001" spans="1:13" x14ac:dyDescent="0.35">
      <c r="A4001" s="48"/>
      <c r="B4001" s="17"/>
      <c r="C4001" s="17"/>
      <c r="D4001" s="17"/>
      <c r="E4001" s="17"/>
      <c r="F4001" s="17"/>
      <c r="G4001" s="50"/>
      <c r="H4001" s="32"/>
      <c r="I4001" s="13"/>
      <c r="J4001" s="50"/>
      <c r="K4001" s="50"/>
      <c r="M4001" s="50"/>
    </row>
    <row r="4002" spans="1:13" x14ac:dyDescent="0.35">
      <c r="A4002" s="48"/>
      <c r="B4002" s="17"/>
      <c r="C4002" s="17"/>
      <c r="D4002" s="17"/>
      <c r="E4002" s="17"/>
      <c r="F4002" s="17"/>
      <c r="G4002" s="50"/>
      <c r="H4002" s="32"/>
      <c r="I4002" s="13"/>
      <c r="J4002" s="50"/>
      <c r="K4002" s="50"/>
      <c r="M4002" s="50"/>
    </row>
    <row r="4003" spans="1:13" x14ac:dyDescent="0.35">
      <c r="A4003" s="48"/>
      <c r="B4003" s="17"/>
      <c r="C4003" s="17"/>
      <c r="D4003" s="17"/>
      <c r="E4003" s="17"/>
      <c r="F4003" s="17"/>
      <c r="G4003" s="50"/>
      <c r="H4003" s="32"/>
      <c r="I4003" s="13"/>
      <c r="J4003" s="50"/>
      <c r="K4003" s="50"/>
      <c r="M4003" s="50"/>
    </row>
    <row r="4004" spans="1:13" x14ac:dyDescent="0.35">
      <c r="A4004" s="48"/>
      <c r="B4004" s="17"/>
      <c r="C4004" s="17"/>
      <c r="D4004" s="17"/>
      <c r="E4004" s="17"/>
      <c r="F4004" s="17"/>
      <c r="G4004" s="50"/>
      <c r="H4004" s="32"/>
      <c r="I4004" s="13"/>
      <c r="J4004" s="50"/>
      <c r="K4004" s="50"/>
      <c r="M4004" s="50"/>
    </row>
    <row r="4005" spans="1:13" x14ac:dyDescent="0.35">
      <c r="A4005" s="48"/>
      <c r="B4005" s="17"/>
      <c r="C4005" s="17"/>
      <c r="D4005" s="17"/>
      <c r="E4005" s="17"/>
      <c r="F4005" s="17"/>
      <c r="G4005" s="50"/>
      <c r="H4005" s="32"/>
      <c r="I4005" s="13"/>
      <c r="J4005" s="50"/>
      <c r="K4005" s="50"/>
      <c r="M4005" s="50"/>
    </row>
    <row r="4006" spans="1:13" x14ac:dyDescent="0.35">
      <c r="A4006" s="48"/>
      <c r="B4006" s="17"/>
      <c r="C4006" s="17"/>
      <c r="D4006" s="17"/>
      <c r="E4006" s="17"/>
      <c r="F4006" s="17"/>
      <c r="G4006" s="50"/>
      <c r="H4006" s="32"/>
      <c r="I4006" s="13"/>
      <c r="J4006" s="50"/>
      <c r="K4006" s="50"/>
      <c r="M4006" s="50"/>
    </row>
    <row r="4007" spans="1:13" x14ac:dyDescent="0.35">
      <c r="A4007" s="48"/>
      <c r="B4007" s="17"/>
      <c r="C4007" s="17"/>
      <c r="D4007" s="17"/>
      <c r="E4007" s="17"/>
      <c r="F4007" s="17"/>
      <c r="G4007" s="50"/>
      <c r="H4007" s="32"/>
      <c r="I4007" s="13"/>
      <c r="J4007" s="50"/>
      <c r="K4007" s="50"/>
      <c r="M4007" s="50"/>
    </row>
    <row r="4008" spans="1:13" x14ac:dyDescent="0.35">
      <c r="A4008" s="48"/>
      <c r="B4008" s="17"/>
      <c r="C4008" s="17"/>
      <c r="D4008" s="17"/>
      <c r="E4008" s="17"/>
      <c r="F4008" s="17"/>
      <c r="G4008" s="50"/>
      <c r="H4008" s="32"/>
      <c r="I4008" s="13"/>
      <c r="J4008" s="50"/>
      <c r="K4008" s="50"/>
      <c r="M4008" s="50"/>
    </row>
    <row r="4009" spans="1:13" x14ac:dyDescent="0.35">
      <c r="A4009" s="48"/>
      <c r="B4009" s="17"/>
      <c r="C4009" s="17"/>
      <c r="D4009" s="17"/>
      <c r="E4009" s="17"/>
      <c r="F4009" s="17"/>
      <c r="G4009" s="50"/>
      <c r="H4009" s="32"/>
      <c r="I4009" s="13"/>
      <c r="J4009" s="50"/>
      <c r="K4009" s="50"/>
      <c r="M4009" s="50"/>
    </row>
    <row r="4010" spans="1:13" x14ac:dyDescent="0.35">
      <c r="A4010" s="48"/>
      <c r="B4010" s="17"/>
      <c r="C4010" s="17"/>
      <c r="D4010" s="17"/>
      <c r="E4010" s="17"/>
      <c r="F4010" s="17"/>
      <c r="G4010" s="50"/>
      <c r="H4010" s="32"/>
      <c r="I4010" s="13"/>
      <c r="J4010" s="50"/>
      <c r="K4010" s="50"/>
      <c r="M4010" s="50"/>
    </row>
    <row r="4011" spans="1:13" x14ac:dyDescent="0.35">
      <c r="A4011" s="48"/>
      <c r="B4011" s="17"/>
      <c r="C4011" s="17"/>
      <c r="D4011" s="17"/>
      <c r="E4011" s="17"/>
      <c r="F4011" s="17"/>
      <c r="G4011" s="50"/>
      <c r="H4011" s="32"/>
      <c r="I4011" s="13"/>
      <c r="J4011" s="50"/>
      <c r="K4011" s="50"/>
      <c r="M4011" s="50"/>
    </row>
    <row r="4012" spans="1:13" x14ac:dyDescent="0.35">
      <c r="A4012" s="48"/>
      <c r="B4012" s="17"/>
      <c r="C4012" s="17"/>
      <c r="D4012" s="17"/>
      <c r="E4012" s="17"/>
      <c r="F4012" s="17"/>
      <c r="G4012" s="50"/>
      <c r="H4012" s="32"/>
      <c r="I4012" s="13"/>
      <c r="J4012" s="50"/>
      <c r="K4012" s="50"/>
      <c r="M4012" s="50"/>
    </row>
    <row r="4013" spans="1:13" x14ac:dyDescent="0.35">
      <c r="A4013" s="48"/>
      <c r="B4013" s="17"/>
      <c r="C4013" s="17"/>
      <c r="D4013" s="17"/>
      <c r="E4013" s="17"/>
      <c r="F4013" s="17"/>
      <c r="G4013" s="50"/>
      <c r="H4013" s="32"/>
      <c r="I4013" s="13"/>
      <c r="J4013" s="50"/>
      <c r="K4013" s="50"/>
      <c r="M4013" s="50"/>
    </row>
    <row r="4014" spans="1:13" x14ac:dyDescent="0.35">
      <c r="A4014" s="48"/>
      <c r="B4014" s="17"/>
      <c r="C4014" s="17"/>
      <c r="D4014" s="17"/>
      <c r="E4014" s="17"/>
      <c r="F4014" s="17"/>
      <c r="G4014" s="50"/>
      <c r="H4014" s="32"/>
      <c r="I4014" s="13"/>
      <c r="J4014" s="50"/>
      <c r="K4014" s="50"/>
      <c r="M4014" s="50"/>
    </row>
    <row r="4015" spans="1:13" x14ac:dyDescent="0.35">
      <c r="A4015" s="48"/>
      <c r="B4015" s="17"/>
      <c r="C4015" s="17"/>
      <c r="D4015" s="17"/>
      <c r="E4015" s="17"/>
      <c r="F4015" s="17"/>
      <c r="G4015" s="50"/>
      <c r="H4015" s="32"/>
      <c r="I4015" s="13"/>
      <c r="J4015" s="50"/>
      <c r="K4015" s="50"/>
      <c r="M4015" s="50"/>
    </row>
    <row r="4016" spans="1:13" x14ac:dyDescent="0.35">
      <c r="A4016" s="48"/>
      <c r="B4016" s="17"/>
      <c r="C4016" s="17"/>
      <c r="D4016" s="17"/>
      <c r="E4016" s="17"/>
      <c r="F4016" s="17"/>
      <c r="G4016" s="50"/>
      <c r="H4016" s="32"/>
      <c r="I4016" s="13"/>
      <c r="J4016" s="50"/>
      <c r="K4016" s="50"/>
      <c r="M4016" s="50"/>
    </row>
    <row r="4017" spans="1:13" x14ac:dyDescent="0.35">
      <c r="A4017" s="48"/>
      <c r="B4017" s="17"/>
      <c r="C4017" s="17"/>
      <c r="D4017" s="17"/>
      <c r="E4017" s="17"/>
      <c r="F4017" s="17"/>
      <c r="G4017" s="50"/>
      <c r="H4017" s="32"/>
      <c r="I4017" s="13"/>
      <c r="J4017" s="50"/>
      <c r="K4017" s="50"/>
      <c r="M4017" s="50"/>
    </row>
    <row r="4018" spans="1:13" x14ac:dyDescent="0.35">
      <c r="A4018" s="48"/>
      <c r="B4018" s="17"/>
      <c r="C4018" s="17"/>
      <c r="D4018" s="17"/>
      <c r="E4018" s="17"/>
      <c r="F4018" s="17"/>
      <c r="G4018" s="50"/>
      <c r="H4018" s="32"/>
      <c r="I4018" s="13"/>
      <c r="J4018" s="50"/>
      <c r="K4018" s="50"/>
      <c r="M4018" s="50"/>
    </row>
    <row r="4019" spans="1:13" x14ac:dyDescent="0.35">
      <c r="A4019" s="48"/>
      <c r="B4019" s="17"/>
      <c r="C4019" s="17"/>
      <c r="D4019" s="17"/>
      <c r="E4019" s="17"/>
      <c r="F4019" s="17"/>
      <c r="G4019" s="50"/>
      <c r="H4019" s="32"/>
      <c r="I4019" s="13"/>
      <c r="J4019" s="50"/>
      <c r="K4019" s="50"/>
      <c r="M4019" s="50"/>
    </row>
    <row r="4020" spans="1:13" x14ac:dyDescent="0.35">
      <c r="A4020" s="48"/>
      <c r="B4020" s="17"/>
      <c r="C4020" s="17"/>
      <c r="D4020" s="17"/>
      <c r="E4020" s="17"/>
      <c r="F4020" s="17"/>
      <c r="G4020" s="50"/>
      <c r="H4020" s="32"/>
      <c r="I4020" s="13"/>
      <c r="J4020" s="50"/>
      <c r="K4020" s="50"/>
      <c r="M4020" s="50"/>
    </row>
    <row r="4021" spans="1:13" x14ac:dyDescent="0.35">
      <c r="A4021" s="48"/>
      <c r="B4021" s="17"/>
      <c r="C4021" s="17"/>
      <c r="D4021" s="17"/>
      <c r="E4021" s="17"/>
      <c r="F4021" s="17"/>
      <c r="G4021" s="50"/>
      <c r="H4021" s="32"/>
      <c r="I4021" s="13"/>
      <c r="J4021" s="50"/>
      <c r="K4021" s="50"/>
      <c r="M4021" s="50"/>
    </row>
    <row r="4022" spans="1:13" x14ac:dyDescent="0.35">
      <c r="A4022" s="48"/>
      <c r="B4022" s="17"/>
      <c r="C4022" s="17"/>
      <c r="D4022" s="17"/>
      <c r="E4022" s="17"/>
      <c r="F4022" s="17"/>
      <c r="G4022" s="50"/>
      <c r="H4022" s="32"/>
      <c r="I4022" s="13"/>
      <c r="J4022" s="50"/>
      <c r="K4022" s="50"/>
      <c r="M4022" s="50"/>
    </row>
    <row r="4023" spans="1:13" x14ac:dyDescent="0.35">
      <c r="A4023" s="48"/>
      <c r="B4023" s="17"/>
      <c r="C4023" s="17"/>
      <c r="D4023" s="17"/>
      <c r="E4023" s="17"/>
      <c r="F4023" s="17"/>
      <c r="G4023" s="50"/>
      <c r="H4023" s="32"/>
      <c r="I4023" s="13"/>
      <c r="J4023" s="50"/>
      <c r="K4023" s="50"/>
      <c r="M4023" s="50"/>
    </row>
    <row r="4024" spans="1:13" x14ac:dyDescent="0.35">
      <c r="A4024" s="48"/>
      <c r="B4024" s="17"/>
      <c r="C4024" s="17"/>
      <c r="D4024" s="17"/>
      <c r="E4024" s="17"/>
      <c r="F4024" s="17"/>
      <c r="G4024" s="50"/>
      <c r="H4024" s="32"/>
      <c r="I4024" s="13"/>
      <c r="J4024" s="50"/>
      <c r="K4024" s="50"/>
      <c r="M4024" s="50"/>
    </row>
    <row r="4025" spans="1:13" x14ac:dyDescent="0.35">
      <c r="A4025" s="48"/>
      <c r="B4025" s="17"/>
      <c r="C4025" s="17"/>
      <c r="D4025" s="17"/>
      <c r="E4025" s="17"/>
      <c r="F4025" s="17"/>
      <c r="G4025" s="50"/>
      <c r="H4025" s="32"/>
      <c r="I4025" s="13"/>
      <c r="J4025" s="50"/>
      <c r="K4025" s="50"/>
      <c r="M4025" s="50"/>
    </row>
    <row r="4026" spans="1:13" x14ac:dyDescent="0.35">
      <c r="A4026" s="48"/>
      <c r="B4026" s="17"/>
      <c r="C4026" s="17"/>
      <c r="D4026" s="17"/>
      <c r="E4026" s="17"/>
      <c r="F4026" s="17"/>
      <c r="G4026" s="50"/>
      <c r="H4026" s="32"/>
      <c r="I4026" s="13"/>
      <c r="J4026" s="50"/>
      <c r="K4026" s="50"/>
      <c r="M4026" s="50"/>
    </row>
    <row r="4027" spans="1:13" x14ac:dyDescent="0.35">
      <c r="A4027" s="48"/>
      <c r="B4027" s="17"/>
      <c r="C4027" s="17"/>
      <c r="D4027" s="17"/>
      <c r="E4027" s="17"/>
      <c r="F4027" s="17"/>
      <c r="G4027" s="50"/>
      <c r="H4027" s="32"/>
      <c r="I4027" s="13"/>
      <c r="J4027" s="50"/>
      <c r="K4027" s="50"/>
      <c r="M4027" s="50"/>
    </row>
    <row r="4028" spans="1:13" x14ac:dyDescent="0.35">
      <c r="A4028" s="48"/>
      <c r="B4028" s="17"/>
      <c r="C4028" s="17"/>
      <c r="D4028" s="17"/>
      <c r="E4028" s="17"/>
      <c r="F4028" s="17"/>
      <c r="G4028" s="50"/>
      <c r="H4028" s="32"/>
      <c r="I4028" s="13"/>
      <c r="J4028" s="50"/>
      <c r="K4028" s="50"/>
      <c r="M4028" s="50"/>
    </row>
    <row r="4029" spans="1:13" x14ac:dyDescent="0.35">
      <c r="A4029" s="48"/>
      <c r="B4029" s="17"/>
      <c r="C4029" s="17"/>
      <c r="D4029" s="17"/>
      <c r="E4029" s="17"/>
      <c r="F4029" s="17"/>
      <c r="G4029" s="50"/>
      <c r="H4029" s="32"/>
      <c r="I4029" s="13"/>
      <c r="J4029" s="50"/>
      <c r="K4029" s="50"/>
      <c r="M4029" s="50"/>
    </row>
    <row r="4030" spans="1:13" x14ac:dyDescent="0.35">
      <c r="A4030" s="48"/>
      <c r="B4030" s="17"/>
      <c r="C4030" s="17"/>
      <c r="D4030" s="17"/>
      <c r="E4030" s="17"/>
      <c r="F4030" s="17"/>
      <c r="G4030" s="50"/>
      <c r="H4030" s="32"/>
      <c r="I4030" s="13"/>
      <c r="J4030" s="50"/>
      <c r="K4030" s="50"/>
      <c r="M4030" s="50"/>
    </row>
    <row r="4031" spans="1:13" x14ac:dyDescent="0.35">
      <c r="A4031" s="48"/>
      <c r="B4031" s="17"/>
      <c r="C4031" s="17"/>
      <c r="D4031" s="17"/>
      <c r="E4031" s="17"/>
      <c r="F4031" s="17"/>
      <c r="G4031" s="50"/>
      <c r="H4031" s="32"/>
      <c r="I4031" s="13"/>
      <c r="J4031" s="50"/>
      <c r="K4031" s="50"/>
      <c r="M4031" s="50"/>
    </row>
    <row r="4032" spans="1:13" x14ac:dyDescent="0.35">
      <c r="A4032" s="48"/>
      <c r="B4032" s="17"/>
      <c r="C4032" s="17"/>
      <c r="D4032" s="17"/>
      <c r="E4032" s="17"/>
      <c r="F4032" s="17"/>
      <c r="G4032" s="50"/>
      <c r="H4032" s="32"/>
      <c r="I4032" s="13"/>
      <c r="J4032" s="50"/>
      <c r="K4032" s="50"/>
      <c r="M4032" s="50"/>
    </row>
    <row r="4033" spans="1:13" x14ac:dyDescent="0.35">
      <c r="A4033" s="48"/>
      <c r="B4033" s="17"/>
      <c r="C4033" s="17"/>
      <c r="D4033" s="17"/>
      <c r="E4033" s="17"/>
      <c r="F4033" s="17"/>
      <c r="G4033" s="50"/>
      <c r="H4033" s="32"/>
      <c r="I4033" s="13"/>
      <c r="J4033" s="50"/>
      <c r="K4033" s="50"/>
      <c r="M4033" s="50"/>
    </row>
    <row r="4034" spans="1:13" x14ac:dyDescent="0.35">
      <c r="A4034" s="48"/>
      <c r="B4034" s="17"/>
      <c r="C4034" s="17"/>
      <c r="D4034" s="17"/>
      <c r="E4034" s="17"/>
      <c r="F4034" s="17"/>
      <c r="G4034" s="50"/>
      <c r="H4034" s="32"/>
      <c r="I4034" s="13"/>
      <c r="J4034" s="50"/>
      <c r="K4034" s="50"/>
      <c r="M4034" s="50"/>
    </row>
    <row r="4035" spans="1:13" x14ac:dyDescent="0.35">
      <c r="A4035" s="48"/>
      <c r="B4035" s="17"/>
      <c r="C4035" s="17"/>
      <c r="D4035" s="17"/>
      <c r="E4035" s="17"/>
      <c r="F4035" s="17"/>
      <c r="G4035" s="50"/>
      <c r="H4035" s="32"/>
      <c r="I4035" s="13"/>
      <c r="J4035" s="50"/>
      <c r="K4035" s="50"/>
      <c r="M4035" s="50"/>
    </row>
    <row r="4036" spans="1:13" x14ac:dyDescent="0.35">
      <c r="A4036" s="48"/>
      <c r="B4036" s="17"/>
      <c r="C4036" s="17"/>
      <c r="D4036" s="17"/>
      <c r="E4036" s="17"/>
      <c r="F4036" s="17"/>
      <c r="G4036" s="50"/>
      <c r="H4036" s="32"/>
      <c r="I4036" s="13"/>
      <c r="J4036" s="50"/>
      <c r="K4036" s="50"/>
      <c r="M4036" s="50"/>
    </row>
    <row r="4037" spans="1:13" x14ac:dyDescent="0.35">
      <c r="A4037" s="48"/>
      <c r="B4037" s="17"/>
      <c r="C4037" s="17"/>
      <c r="D4037" s="17"/>
      <c r="E4037" s="17"/>
      <c r="F4037" s="17"/>
      <c r="G4037" s="50"/>
      <c r="H4037" s="32"/>
      <c r="I4037" s="13"/>
      <c r="J4037" s="50"/>
      <c r="K4037" s="50"/>
      <c r="M4037" s="50"/>
    </row>
    <row r="4038" spans="1:13" x14ac:dyDescent="0.35">
      <c r="A4038" s="48"/>
      <c r="B4038" s="17"/>
      <c r="C4038" s="17"/>
      <c r="D4038" s="17"/>
      <c r="E4038" s="17"/>
      <c r="F4038" s="17"/>
      <c r="G4038" s="50"/>
      <c r="H4038" s="32"/>
      <c r="I4038" s="13"/>
      <c r="J4038" s="50"/>
      <c r="K4038" s="50"/>
      <c r="M4038" s="50"/>
    </row>
    <row r="4039" spans="1:13" x14ac:dyDescent="0.35">
      <c r="A4039" s="48"/>
      <c r="B4039" s="17"/>
      <c r="C4039" s="17"/>
      <c r="D4039" s="17"/>
      <c r="E4039" s="17"/>
      <c r="F4039" s="17"/>
      <c r="G4039" s="50"/>
      <c r="H4039" s="32"/>
      <c r="I4039" s="13"/>
      <c r="J4039" s="50"/>
      <c r="K4039" s="50"/>
      <c r="M4039" s="50"/>
    </row>
    <row r="4040" spans="1:13" x14ac:dyDescent="0.35">
      <c r="A4040" s="48"/>
      <c r="B4040" s="17"/>
      <c r="C4040" s="17"/>
      <c r="D4040" s="17"/>
      <c r="E4040" s="17"/>
      <c r="F4040" s="17"/>
      <c r="G4040" s="50"/>
      <c r="H4040" s="32"/>
      <c r="I4040" s="13"/>
      <c r="J4040" s="50"/>
      <c r="K4040" s="50"/>
      <c r="M4040" s="50"/>
    </row>
    <row r="4041" spans="1:13" x14ac:dyDescent="0.35">
      <c r="A4041" s="48"/>
      <c r="B4041" s="17"/>
      <c r="C4041" s="17"/>
      <c r="D4041" s="17"/>
      <c r="E4041" s="17"/>
      <c r="F4041" s="17"/>
      <c r="G4041" s="50"/>
      <c r="H4041" s="32"/>
      <c r="I4041" s="13"/>
      <c r="J4041" s="50"/>
      <c r="K4041" s="50"/>
      <c r="M4041" s="50"/>
    </row>
    <row r="4042" spans="1:13" x14ac:dyDescent="0.35">
      <c r="A4042" s="48"/>
      <c r="B4042" s="17"/>
      <c r="C4042" s="17"/>
      <c r="D4042" s="17"/>
      <c r="E4042" s="17"/>
      <c r="F4042" s="17"/>
      <c r="G4042" s="50"/>
      <c r="H4042" s="32"/>
      <c r="I4042" s="13"/>
      <c r="J4042" s="50"/>
      <c r="K4042" s="50"/>
      <c r="M4042" s="50"/>
    </row>
    <row r="4043" spans="1:13" x14ac:dyDescent="0.35">
      <c r="A4043" s="48"/>
      <c r="B4043" s="17"/>
      <c r="C4043" s="17"/>
      <c r="D4043" s="17"/>
      <c r="E4043" s="17"/>
      <c r="F4043" s="17"/>
      <c r="G4043" s="50"/>
      <c r="H4043" s="32"/>
      <c r="I4043" s="13"/>
      <c r="J4043" s="50"/>
      <c r="K4043" s="50"/>
      <c r="M4043" s="50"/>
    </row>
    <row r="4044" spans="1:13" x14ac:dyDescent="0.35">
      <c r="A4044" s="48"/>
      <c r="B4044" s="17"/>
      <c r="C4044" s="17"/>
      <c r="D4044" s="17"/>
      <c r="E4044" s="17"/>
      <c r="F4044" s="17"/>
      <c r="G4044" s="50"/>
      <c r="H4044" s="32"/>
      <c r="I4044" s="13"/>
      <c r="J4044" s="50"/>
      <c r="K4044" s="50"/>
      <c r="M4044" s="50"/>
    </row>
    <row r="4045" spans="1:13" x14ac:dyDescent="0.35">
      <c r="A4045" s="48"/>
      <c r="B4045" s="17"/>
      <c r="C4045" s="17"/>
      <c r="D4045" s="17"/>
      <c r="E4045" s="17"/>
      <c r="F4045" s="17"/>
      <c r="G4045" s="50"/>
      <c r="H4045" s="32"/>
      <c r="I4045" s="13"/>
      <c r="J4045" s="50"/>
      <c r="K4045" s="50"/>
      <c r="M4045" s="50"/>
    </row>
    <row r="4046" spans="1:13" x14ac:dyDescent="0.35">
      <c r="A4046" s="48"/>
      <c r="B4046" s="17"/>
      <c r="C4046" s="17"/>
      <c r="D4046" s="17"/>
      <c r="E4046" s="17"/>
      <c r="F4046" s="17"/>
      <c r="G4046" s="50"/>
      <c r="H4046" s="32"/>
      <c r="I4046" s="13"/>
      <c r="J4046" s="50"/>
      <c r="K4046" s="50"/>
      <c r="M4046" s="50"/>
    </row>
    <row r="4047" spans="1:13" x14ac:dyDescent="0.35">
      <c r="A4047" s="48"/>
      <c r="B4047" s="17"/>
      <c r="C4047" s="17"/>
      <c r="D4047" s="17"/>
      <c r="E4047" s="17"/>
      <c r="F4047" s="17"/>
      <c r="G4047" s="50"/>
      <c r="H4047" s="32"/>
      <c r="I4047" s="13"/>
      <c r="J4047" s="50"/>
      <c r="K4047" s="50"/>
      <c r="M4047" s="50"/>
    </row>
    <row r="4048" spans="1:13" x14ac:dyDescent="0.35">
      <c r="A4048" s="48"/>
      <c r="B4048" s="17"/>
      <c r="C4048" s="17"/>
      <c r="D4048" s="17"/>
      <c r="E4048" s="17"/>
      <c r="F4048" s="17"/>
      <c r="G4048" s="50"/>
      <c r="H4048" s="32"/>
      <c r="I4048" s="13"/>
      <c r="J4048" s="50"/>
      <c r="K4048" s="50"/>
      <c r="M4048" s="50"/>
    </row>
    <row r="4049" spans="1:13" x14ac:dyDescent="0.35">
      <c r="A4049" s="48"/>
      <c r="B4049" s="17"/>
      <c r="C4049" s="17"/>
      <c r="D4049" s="17"/>
      <c r="E4049" s="17"/>
      <c r="F4049" s="17"/>
      <c r="G4049" s="50"/>
      <c r="H4049" s="32"/>
      <c r="I4049" s="13"/>
      <c r="J4049" s="50"/>
      <c r="K4049" s="50"/>
      <c r="M4049" s="50"/>
    </row>
    <row r="4050" spans="1:13" x14ac:dyDescent="0.35">
      <c r="A4050" s="48"/>
      <c r="B4050" s="17"/>
      <c r="C4050" s="17"/>
      <c r="D4050" s="17"/>
      <c r="E4050" s="17"/>
      <c r="F4050" s="17"/>
      <c r="G4050" s="50"/>
      <c r="H4050" s="32"/>
      <c r="I4050" s="13"/>
      <c r="J4050" s="50"/>
      <c r="K4050" s="50"/>
      <c r="M4050" s="50"/>
    </row>
    <row r="4051" spans="1:13" x14ac:dyDescent="0.35">
      <c r="A4051" s="48"/>
      <c r="B4051" s="17"/>
      <c r="C4051" s="17"/>
      <c r="D4051" s="17"/>
      <c r="E4051" s="17"/>
      <c r="F4051" s="17"/>
      <c r="G4051" s="50"/>
      <c r="H4051" s="32"/>
      <c r="I4051" s="13"/>
      <c r="J4051" s="50"/>
      <c r="K4051" s="50"/>
      <c r="M4051" s="50"/>
    </row>
    <row r="4052" spans="1:13" x14ac:dyDescent="0.35">
      <c r="A4052" s="48"/>
      <c r="B4052" s="17"/>
      <c r="C4052" s="17"/>
      <c r="D4052" s="17"/>
      <c r="E4052" s="17"/>
      <c r="F4052" s="17"/>
      <c r="G4052" s="50"/>
      <c r="H4052" s="32"/>
      <c r="I4052" s="13"/>
      <c r="J4052" s="50"/>
      <c r="K4052" s="50"/>
      <c r="M4052" s="50"/>
    </row>
    <row r="4053" spans="1:13" x14ac:dyDescent="0.35">
      <c r="A4053" s="48"/>
      <c r="B4053" s="17"/>
      <c r="C4053" s="17"/>
      <c r="D4053" s="17"/>
      <c r="E4053" s="17"/>
      <c r="F4053" s="17"/>
      <c r="G4053" s="50"/>
      <c r="H4053" s="32"/>
      <c r="I4053" s="13"/>
      <c r="J4053" s="50"/>
      <c r="K4053" s="50"/>
      <c r="M4053" s="50"/>
    </row>
    <row r="4054" spans="1:13" x14ac:dyDescent="0.35">
      <c r="A4054" s="48"/>
      <c r="B4054" s="17"/>
      <c r="C4054" s="17"/>
      <c r="D4054" s="17"/>
      <c r="E4054" s="17"/>
      <c r="F4054" s="17"/>
      <c r="G4054" s="50"/>
      <c r="H4054" s="32"/>
      <c r="I4054" s="13"/>
      <c r="J4054" s="50"/>
      <c r="K4054" s="50"/>
      <c r="M4054" s="50"/>
    </row>
    <row r="4055" spans="1:13" x14ac:dyDescent="0.35">
      <c r="A4055" s="48"/>
      <c r="B4055" s="17"/>
      <c r="C4055" s="17"/>
      <c r="D4055" s="17"/>
      <c r="E4055" s="17"/>
      <c r="F4055" s="17"/>
      <c r="G4055" s="50"/>
      <c r="H4055" s="32"/>
      <c r="I4055" s="13"/>
      <c r="J4055" s="50"/>
      <c r="K4055" s="50"/>
      <c r="M4055" s="50"/>
    </row>
    <row r="4056" spans="1:13" x14ac:dyDescent="0.35">
      <c r="A4056" s="48"/>
      <c r="B4056" s="17"/>
      <c r="C4056" s="17"/>
      <c r="D4056" s="17"/>
      <c r="E4056" s="17"/>
      <c r="F4056" s="17"/>
      <c r="G4056" s="50"/>
      <c r="H4056" s="32"/>
      <c r="I4056" s="13"/>
      <c r="J4056" s="50"/>
      <c r="K4056" s="50"/>
      <c r="M4056" s="50"/>
    </row>
    <row r="4057" spans="1:13" x14ac:dyDescent="0.35">
      <c r="A4057" s="48"/>
      <c r="B4057" s="17"/>
      <c r="C4057" s="17"/>
      <c r="D4057" s="17"/>
      <c r="E4057" s="17"/>
      <c r="F4057" s="17"/>
      <c r="G4057" s="50"/>
      <c r="H4057" s="32"/>
      <c r="I4057" s="13"/>
      <c r="J4057" s="50"/>
      <c r="K4057" s="50"/>
      <c r="M4057" s="50"/>
    </row>
    <row r="4058" spans="1:13" x14ac:dyDescent="0.35">
      <c r="A4058" s="48"/>
      <c r="B4058" s="17"/>
      <c r="C4058" s="17"/>
      <c r="D4058" s="17"/>
      <c r="E4058" s="17"/>
      <c r="F4058" s="17"/>
      <c r="G4058" s="50"/>
      <c r="H4058" s="32"/>
      <c r="I4058" s="13"/>
      <c r="J4058" s="50"/>
      <c r="K4058" s="50"/>
      <c r="M4058" s="50"/>
    </row>
    <row r="4059" spans="1:13" x14ac:dyDescent="0.35">
      <c r="A4059" s="48"/>
      <c r="B4059" s="17"/>
      <c r="C4059" s="17"/>
      <c r="D4059" s="17"/>
      <c r="E4059" s="17"/>
      <c r="F4059" s="17"/>
      <c r="G4059" s="50"/>
      <c r="H4059" s="32"/>
      <c r="I4059" s="13"/>
      <c r="J4059" s="50"/>
      <c r="K4059" s="50"/>
      <c r="M4059" s="50"/>
    </row>
    <row r="4060" spans="1:13" x14ac:dyDescent="0.35">
      <c r="A4060" s="48"/>
      <c r="B4060" s="17"/>
      <c r="C4060" s="17"/>
      <c r="D4060" s="17"/>
      <c r="E4060" s="17"/>
      <c r="F4060" s="17"/>
      <c r="G4060" s="50"/>
      <c r="H4060" s="32"/>
      <c r="I4060" s="13"/>
      <c r="J4060" s="50"/>
      <c r="K4060" s="50"/>
      <c r="M4060" s="50"/>
    </row>
    <row r="4061" spans="1:13" x14ac:dyDescent="0.35">
      <c r="A4061" s="48"/>
      <c r="B4061" s="17"/>
      <c r="C4061" s="17"/>
      <c r="D4061" s="17"/>
      <c r="E4061" s="17"/>
      <c r="F4061" s="17"/>
      <c r="G4061" s="50"/>
      <c r="H4061" s="32"/>
      <c r="I4061" s="13"/>
      <c r="J4061" s="50"/>
      <c r="K4061" s="50"/>
      <c r="M4061" s="50"/>
    </row>
    <row r="4062" spans="1:13" x14ac:dyDescent="0.35">
      <c r="A4062" s="48"/>
      <c r="B4062" s="17"/>
      <c r="C4062" s="17"/>
      <c r="D4062" s="17"/>
      <c r="E4062" s="17"/>
      <c r="F4062" s="17"/>
      <c r="G4062" s="50"/>
      <c r="H4062" s="32"/>
      <c r="I4062" s="13"/>
      <c r="J4062" s="50"/>
      <c r="K4062" s="50"/>
      <c r="M4062" s="50"/>
    </row>
    <row r="4063" spans="1:13" x14ac:dyDescent="0.35">
      <c r="A4063" s="48"/>
      <c r="B4063" s="17"/>
      <c r="C4063" s="17"/>
      <c r="D4063" s="17"/>
      <c r="E4063" s="17"/>
      <c r="F4063" s="17"/>
      <c r="G4063" s="50"/>
      <c r="H4063" s="32"/>
      <c r="I4063" s="13"/>
      <c r="J4063" s="50"/>
      <c r="K4063" s="50"/>
      <c r="M4063" s="50"/>
    </row>
    <row r="4064" spans="1:13" x14ac:dyDescent="0.35">
      <c r="A4064" s="48"/>
      <c r="B4064" s="17"/>
      <c r="C4064" s="17"/>
      <c r="D4064" s="17"/>
      <c r="E4064" s="17"/>
      <c r="F4064" s="17"/>
      <c r="G4064" s="50"/>
      <c r="H4064" s="32"/>
      <c r="I4064" s="13"/>
      <c r="J4064" s="50"/>
      <c r="K4064" s="50"/>
      <c r="M4064" s="50"/>
    </row>
    <row r="4065" spans="1:13" x14ac:dyDescent="0.35">
      <c r="A4065" s="48"/>
      <c r="B4065" s="17"/>
      <c r="C4065" s="17"/>
      <c r="D4065" s="17"/>
      <c r="E4065" s="17"/>
      <c r="F4065" s="17"/>
      <c r="G4065" s="50"/>
      <c r="H4065" s="32"/>
      <c r="I4065" s="13"/>
      <c r="J4065" s="50"/>
      <c r="K4065" s="50"/>
      <c r="M4065" s="50"/>
    </row>
    <row r="4066" spans="1:13" x14ac:dyDescent="0.35">
      <c r="A4066" s="48"/>
      <c r="B4066" s="17"/>
      <c r="C4066" s="17"/>
      <c r="D4066" s="17"/>
      <c r="E4066" s="17"/>
      <c r="F4066" s="17"/>
      <c r="G4066" s="50"/>
      <c r="H4066" s="32"/>
      <c r="I4066" s="13"/>
      <c r="J4066" s="50"/>
      <c r="K4066" s="50"/>
      <c r="M4066" s="50"/>
    </row>
    <row r="4067" spans="1:13" x14ac:dyDescent="0.35">
      <c r="A4067" s="48"/>
      <c r="B4067" s="17"/>
      <c r="C4067" s="17"/>
      <c r="D4067" s="17"/>
      <c r="E4067" s="17"/>
      <c r="F4067" s="17"/>
      <c r="G4067" s="50"/>
      <c r="H4067" s="32"/>
      <c r="I4067" s="13"/>
      <c r="J4067" s="50"/>
      <c r="K4067" s="50"/>
      <c r="M4067" s="50"/>
    </row>
    <row r="4068" spans="1:13" x14ac:dyDescent="0.35">
      <c r="A4068" s="48"/>
      <c r="B4068" s="17"/>
      <c r="C4068" s="17"/>
      <c r="D4068" s="17"/>
      <c r="E4068" s="17"/>
      <c r="F4068" s="17"/>
      <c r="G4068" s="50"/>
      <c r="H4068" s="32"/>
      <c r="I4068" s="13"/>
      <c r="J4068" s="50"/>
      <c r="K4068" s="50"/>
      <c r="M4068" s="50"/>
    </row>
    <row r="4069" spans="1:13" x14ac:dyDescent="0.35">
      <c r="A4069" s="48"/>
      <c r="B4069" s="17"/>
      <c r="C4069" s="17"/>
      <c r="D4069" s="17"/>
      <c r="E4069" s="17"/>
      <c r="F4069" s="17"/>
      <c r="G4069" s="50"/>
      <c r="H4069" s="32"/>
      <c r="I4069" s="13"/>
      <c r="J4069" s="50"/>
      <c r="K4069" s="50"/>
      <c r="M4069" s="50"/>
    </row>
    <row r="4070" spans="1:13" x14ac:dyDescent="0.35">
      <c r="A4070" s="48"/>
      <c r="B4070" s="17"/>
      <c r="C4070" s="17"/>
      <c r="D4070" s="17"/>
      <c r="E4070" s="17"/>
      <c r="F4070" s="17"/>
      <c r="G4070" s="50"/>
      <c r="H4070" s="32"/>
      <c r="I4070" s="13"/>
      <c r="J4070" s="50"/>
      <c r="K4070" s="50"/>
      <c r="M4070" s="50"/>
    </row>
    <row r="4071" spans="1:13" x14ac:dyDescent="0.35">
      <c r="A4071" s="48"/>
      <c r="B4071" s="17"/>
      <c r="C4071" s="17"/>
      <c r="D4071" s="17"/>
      <c r="E4071" s="17"/>
      <c r="F4071" s="17"/>
      <c r="G4071" s="50"/>
      <c r="H4071" s="32"/>
      <c r="I4071" s="13"/>
      <c r="J4071" s="50"/>
      <c r="K4071" s="50"/>
      <c r="M4071" s="50"/>
    </row>
    <row r="4072" spans="1:13" x14ac:dyDescent="0.35">
      <c r="A4072" s="48"/>
      <c r="B4072" s="17"/>
      <c r="C4072" s="17"/>
      <c r="D4072" s="17"/>
      <c r="E4072" s="17"/>
      <c r="F4072" s="17"/>
      <c r="G4072" s="50"/>
      <c r="H4072" s="32"/>
      <c r="I4072" s="13"/>
      <c r="J4072" s="50"/>
      <c r="K4072" s="50"/>
      <c r="M4072" s="50"/>
    </row>
    <row r="4073" spans="1:13" x14ac:dyDescent="0.35">
      <c r="A4073" s="48"/>
      <c r="B4073" s="17"/>
      <c r="C4073" s="17"/>
      <c r="D4073" s="17"/>
      <c r="E4073" s="17"/>
      <c r="F4073" s="17"/>
      <c r="G4073" s="50"/>
      <c r="H4073" s="32"/>
      <c r="I4073" s="13"/>
      <c r="J4073" s="50"/>
      <c r="K4073" s="50"/>
      <c r="M4073" s="50"/>
    </row>
    <row r="4074" spans="1:13" x14ac:dyDescent="0.35">
      <c r="A4074" s="48"/>
      <c r="B4074" s="17"/>
      <c r="C4074" s="17"/>
      <c r="D4074" s="17"/>
      <c r="E4074" s="17"/>
      <c r="F4074" s="17"/>
      <c r="G4074" s="50"/>
      <c r="H4074" s="32"/>
      <c r="I4074" s="13"/>
      <c r="J4074" s="50"/>
      <c r="K4074" s="50"/>
      <c r="M4074" s="50"/>
    </row>
    <row r="4075" spans="1:13" x14ac:dyDescent="0.35">
      <c r="A4075" s="48"/>
      <c r="B4075" s="17"/>
      <c r="C4075" s="17"/>
      <c r="D4075" s="17"/>
      <c r="E4075" s="17"/>
      <c r="F4075" s="17"/>
      <c r="G4075" s="50"/>
      <c r="H4075" s="32"/>
      <c r="I4075" s="13"/>
      <c r="J4075" s="50"/>
      <c r="K4075" s="50"/>
      <c r="M4075" s="50"/>
    </row>
    <row r="4076" spans="1:13" x14ac:dyDescent="0.35">
      <c r="A4076" s="48"/>
      <c r="B4076" s="17"/>
      <c r="C4076" s="17"/>
      <c r="D4076" s="17"/>
      <c r="E4076" s="17"/>
      <c r="F4076" s="17"/>
      <c r="G4076" s="50"/>
      <c r="H4076" s="32"/>
      <c r="I4076" s="13"/>
      <c r="J4076" s="50"/>
      <c r="K4076" s="50"/>
      <c r="M4076" s="50"/>
    </row>
    <row r="4077" spans="1:13" x14ac:dyDescent="0.35">
      <c r="A4077" s="48"/>
      <c r="B4077" s="17"/>
      <c r="C4077" s="17"/>
      <c r="D4077" s="17"/>
      <c r="E4077" s="17"/>
      <c r="F4077" s="17"/>
      <c r="G4077" s="50"/>
      <c r="H4077" s="32"/>
      <c r="I4077" s="13"/>
      <c r="J4077" s="50"/>
      <c r="K4077" s="50"/>
      <c r="M4077" s="50"/>
    </row>
    <row r="4078" spans="1:13" x14ac:dyDescent="0.35">
      <c r="A4078" s="48"/>
      <c r="B4078" s="17"/>
      <c r="C4078" s="17"/>
      <c r="D4078" s="17"/>
      <c r="E4078" s="17"/>
      <c r="F4078" s="17"/>
      <c r="G4078" s="50"/>
      <c r="H4078" s="32"/>
      <c r="I4078" s="13"/>
      <c r="J4078" s="50"/>
      <c r="K4078" s="50"/>
      <c r="M4078" s="50"/>
    </row>
    <row r="4079" spans="1:13" x14ac:dyDescent="0.35">
      <c r="A4079" s="48"/>
      <c r="B4079" s="17"/>
      <c r="C4079" s="17"/>
      <c r="D4079" s="17"/>
      <c r="E4079" s="17"/>
      <c r="F4079" s="17"/>
      <c r="G4079" s="50"/>
      <c r="H4079" s="32"/>
      <c r="I4079" s="13"/>
      <c r="J4079" s="50"/>
      <c r="K4079" s="50"/>
      <c r="M4079" s="50"/>
    </row>
    <row r="4080" spans="1:13" x14ac:dyDescent="0.35">
      <c r="A4080" s="48"/>
      <c r="B4080" s="17"/>
      <c r="C4080" s="17"/>
      <c r="D4080" s="17"/>
      <c r="E4080" s="17"/>
      <c r="F4080" s="17"/>
      <c r="G4080" s="50"/>
      <c r="H4080" s="32"/>
      <c r="I4080" s="13"/>
      <c r="J4080" s="50"/>
      <c r="K4080" s="50"/>
      <c r="M4080" s="50"/>
    </row>
    <row r="4081" spans="1:13" x14ac:dyDescent="0.35">
      <c r="A4081" s="48"/>
      <c r="B4081" s="17"/>
      <c r="C4081" s="17"/>
      <c r="D4081" s="17"/>
      <c r="E4081" s="17"/>
      <c r="F4081" s="17"/>
      <c r="G4081" s="50"/>
      <c r="H4081" s="32"/>
      <c r="I4081" s="13"/>
      <c r="J4081" s="50"/>
      <c r="K4081" s="50"/>
      <c r="M4081" s="50"/>
    </row>
    <row r="4082" spans="1:13" x14ac:dyDescent="0.35">
      <c r="A4082" s="48"/>
      <c r="B4082" s="17"/>
      <c r="C4082" s="17"/>
      <c r="D4082" s="17"/>
      <c r="E4082" s="17"/>
      <c r="F4082" s="17"/>
      <c r="G4082" s="50"/>
      <c r="H4082" s="32"/>
      <c r="I4082" s="13"/>
      <c r="J4082" s="50"/>
      <c r="K4082" s="50"/>
      <c r="M4082" s="50"/>
    </row>
    <row r="4083" spans="1:13" x14ac:dyDescent="0.35">
      <c r="A4083" s="48"/>
      <c r="B4083" s="17"/>
      <c r="C4083" s="17"/>
      <c r="D4083" s="17"/>
      <c r="E4083" s="17"/>
      <c r="F4083" s="17"/>
      <c r="G4083" s="50"/>
      <c r="H4083" s="32"/>
      <c r="I4083" s="13"/>
      <c r="J4083" s="50"/>
      <c r="K4083" s="50"/>
      <c r="M4083" s="50"/>
    </row>
    <row r="4084" spans="1:13" x14ac:dyDescent="0.35">
      <c r="A4084" s="48"/>
      <c r="B4084" s="17"/>
      <c r="C4084" s="17"/>
      <c r="D4084" s="17"/>
      <c r="E4084" s="17"/>
      <c r="F4084" s="17"/>
      <c r="G4084" s="50"/>
      <c r="H4084" s="32"/>
      <c r="I4084" s="13"/>
      <c r="J4084" s="50"/>
      <c r="K4084" s="50"/>
      <c r="M4084" s="50"/>
    </row>
    <row r="4085" spans="1:13" x14ac:dyDescent="0.35">
      <c r="A4085" s="48"/>
      <c r="B4085" s="17"/>
      <c r="C4085" s="17"/>
      <c r="D4085" s="17"/>
      <c r="E4085" s="17"/>
      <c r="F4085" s="17"/>
      <c r="G4085" s="50"/>
      <c r="H4085" s="32"/>
      <c r="I4085" s="13"/>
      <c r="J4085" s="50"/>
      <c r="K4085" s="50"/>
      <c r="M4085" s="50"/>
    </row>
    <row r="4086" spans="1:13" x14ac:dyDescent="0.35">
      <c r="A4086" s="48"/>
      <c r="B4086" s="17"/>
      <c r="C4086" s="17"/>
      <c r="D4086" s="17"/>
      <c r="E4086" s="17"/>
      <c r="F4086" s="17"/>
      <c r="G4086" s="50"/>
      <c r="H4086" s="32"/>
      <c r="I4086" s="13"/>
      <c r="J4086" s="50"/>
      <c r="K4086" s="50"/>
      <c r="M4086" s="50"/>
    </row>
    <row r="4087" spans="1:13" x14ac:dyDescent="0.35">
      <c r="A4087" s="48"/>
      <c r="B4087" s="17"/>
      <c r="C4087" s="17"/>
      <c r="D4087" s="17"/>
      <c r="E4087" s="17"/>
      <c r="F4087" s="17"/>
      <c r="G4087" s="50"/>
      <c r="H4087" s="32"/>
      <c r="I4087" s="13"/>
      <c r="J4087" s="50"/>
      <c r="K4087" s="50"/>
      <c r="M4087" s="50"/>
    </row>
    <row r="4088" spans="1:13" x14ac:dyDescent="0.35">
      <c r="A4088" s="48"/>
      <c r="B4088" s="17"/>
      <c r="C4088" s="17"/>
      <c r="D4088" s="17"/>
      <c r="E4088" s="17"/>
      <c r="F4088" s="17"/>
      <c r="G4088" s="50"/>
      <c r="H4088" s="32"/>
      <c r="I4088" s="13"/>
      <c r="J4088" s="50"/>
      <c r="K4088" s="50"/>
      <c r="M4088" s="50"/>
    </row>
    <row r="4089" spans="1:13" x14ac:dyDescent="0.35">
      <c r="A4089" s="48"/>
      <c r="B4089" s="17"/>
      <c r="C4089" s="17"/>
      <c r="D4089" s="17"/>
      <c r="E4089" s="17"/>
      <c r="F4089" s="17"/>
      <c r="G4089" s="50"/>
      <c r="H4089" s="32"/>
      <c r="I4089" s="13"/>
      <c r="J4089" s="50"/>
      <c r="K4089" s="50"/>
      <c r="M4089" s="50"/>
    </row>
    <row r="4090" spans="1:13" x14ac:dyDescent="0.35">
      <c r="A4090" s="48"/>
      <c r="B4090" s="17"/>
      <c r="C4090" s="17"/>
      <c r="D4090" s="17"/>
      <c r="E4090" s="17"/>
      <c r="F4090" s="17"/>
      <c r="G4090" s="50"/>
      <c r="H4090" s="32"/>
      <c r="I4090" s="13"/>
      <c r="J4090" s="50"/>
      <c r="K4090" s="50"/>
      <c r="M4090" s="50"/>
    </row>
    <row r="4091" spans="1:13" x14ac:dyDescent="0.35">
      <c r="A4091" s="48"/>
      <c r="B4091" s="17"/>
      <c r="C4091" s="17"/>
      <c r="D4091" s="17"/>
      <c r="E4091" s="17"/>
      <c r="F4091" s="17"/>
      <c r="G4091" s="50"/>
      <c r="H4091" s="32"/>
      <c r="I4091" s="13"/>
      <c r="J4091" s="50"/>
      <c r="K4091" s="50"/>
      <c r="M4091" s="50"/>
    </row>
    <row r="4092" spans="1:13" x14ac:dyDescent="0.35">
      <c r="A4092" s="48"/>
      <c r="B4092" s="17"/>
      <c r="C4092" s="17"/>
      <c r="D4092" s="17"/>
      <c r="E4092" s="17"/>
      <c r="F4092" s="17"/>
      <c r="G4092" s="50"/>
      <c r="H4092" s="32"/>
      <c r="I4092" s="13"/>
      <c r="J4092" s="50"/>
      <c r="K4092" s="50"/>
      <c r="M4092" s="50"/>
    </row>
    <row r="4093" spans="1:13" x14ac:dyDescent="0.35">
      <c r="A4093" s="48"/>
      <c r="B4093" s="17"/>
      <c r="C4093" s="17"/>
      <c r="D4093" s="17"/>
      <c r="E4093" s="17"/>
      <c r="F4093" s="17"/>
      <c r="G4093" s="50"/>
      <c r="H4093" s="32"/>
      <c r="I4093" s="13"/>
      <c r="J4093" s="50"/>
      <c r="K4093" s="50"/>
      <c r="M4093" s="50"/>
    </row>
    <row r="4094" spans="1:13" x14ac:dyDescent="0.35">
      <c r="A4094" s="48"/>
      <c r="B4094" s="17"/>
      <c r="C4094" s="17"/>
      <c r="D4094" s="17"/>
      <c r="E4094" s="17"/>
      <c r="F4094" s="17"/>
      <c r="G4094" s="50"/>
      <c r="H4094" s="32"/>
      <c r="I4094" s="13"/>
      <c r="J4094" s="50"/>
      <c r="K4094" s="50"/>
      <c r="M4094" s="50"/>
    </row>
    <row r="4095" spans="1:13" x14ac:dyDescent="0.35">
      <c r="A4095" s="48"/>
      <c r="B4095" s="17"/>
      <c r="C4095" s="17"/>
      <c r="D4095" s="17"/>
      <c r="E4095" s="17"/>
      <c r="F4095" s="17"/>
      <c r="G4095" s="50"/>
      <c r="H4095" s="32"/>
      <c r="I4095" s="13"/>
      <c r="J4095" s="50"/>
      <c r="K4095" s="50"/>
      <c r="M4095" s="50"/>
    </row>
    <row r="4096" spans="1:13" x14ac:dyDescent="0.35">
      <c r="A4096" s="48"/>
      <c r="B4096" s="17"/>
      <c r="C4096" s="17"/>
      <c r="D4096" s="17"/>
      <c r="E4096" s="17"/>
      <c r="F4096" s="17"/>
      <c r="G4096" s="50"/>
      <c r="H4096" s="32"/>
      <c r="I4096" s="13"/>
      <c r="J4096" s="50"/>
      <c r="K4096" s="50"/>
      <c r="M4096" s="50"/>
    </row>
    <row r="4097" spans="1:13" x14ac:dyDescent="0.35">
      <c r="A4097" s="48"/>
      <c r="B4097" s="17"/>
      <c r="C4097" s="17"/>
      <c r="D4097" s="17"/>
      <c r="E4097" s="17"/>
      <c r="F4097" s="17"/>
      <c r="G4097" s="50"/>
      <c r="H4097" s="32"/>
      <c r="I4097" s="13"/>
      <c r="J4097" s="50"/>
      <c r="K4097" s="50"/>
      <c r="M4097" s="50"/>
    </row>
    <row r="4098" spans="1:13" x14ac:dyDescent="0.35">
      <c r="A4098" s="48"/>
      <c r="B4098" s="17"/>
      <c r="C4098" s="17"/>
      <c r="D4098" s="17"/>
      <c r="E4098" s="17"/>
      <c r="F4098" s="17"/>
      <c r="G4098" s="50"/>
      <c r="H4098" s="32"/>
      <c r="I4098" s="13"/>
      <c r="J4098" s="50"/>
      <c r="K4098" s="50"/>
      <c r="M4098" s="50"/>
    </row>
    <row r="4099" spans="1:13" x14ac:dyDescent="0.35">
      <c r="A4099" s="48"/>
      <c r="B4099" s="17"/>
      <c r="C4099" s="17"/>
      <c r="D4099" s="17"/>
      <c r="E4099" s="17"/>
      <c r="F4099" s="17"/>
      <c r="G4099" s="50"/>
      <c r="H4099" s="32"/>
      <c r="I4099" s="13"/>
      <c r="J4099" s="50"/>
      <c r="K4099" s="50"/>
      <c r="M4099" s="50"/>
    </row>
    <row r="4100" spans="1:13" x14ac:dyDescent="0.35">
      <c r="A4100" s="48"/>
      <c r="B4100" s="17"/>
      <c r="C4100" s="17"/>
      <c r="D4100" s="17"/>
      <c r="E4100" s="17"/>
      <c r="F4100" s="17"/>
      <c r="G4100" s="50"/>
      <c r="H4100" s="32"/>
      <c r="I4100" s="13"/>
      <c r="J4100" s="50"/>
      <c r="K4100" s="50"/>
      <c r="M4100" s="50"/>
    </row>
    <row r="4101" spans="1:13" x14ac:dyDescent="0.35">
      <c r="A4101" s="48"/>
      <c r="B4101" s="17"/>
      <c r="C4101" s="17"/>
      <c r="D4101" s="17"/>
      <c r="E4101" s="17"/>
      <c r="F4101" s="17"/>
      <c r="G4101" s="50"/>
      <c r="H4101" s="32"/>
      <c r="I4101" s="13"/>
      <c r="J4101" s="50"/>
      <c r="K4101" s="50"/>
      <c r="M4101" s="50"/>
    </row>
    <row r="4102" spans="1:13" x14ac:dyDescent="0.35">
      <c r="A4102" s="48"/>
      <c r="B4102" s="17"/>
      <c r="C4102" s="17"/>
      <c r="D4102" s="17"/>
      <c r="E4102" s="17"/>
      <c r="F4102" s="17"/>
      <c r="G4102" s="50"/>
      <c r="H4102" s="32"/>
      <c r="I4102" s="13"/>
      <c r="J4102" s="50"/>
      <c r="K4102" s="50"/>
      <c r="M4102" s="50"/>
    </row>
    <row r="4103" spans="1:13" x14ac:dyDescent="0.35">
      <c r="A4103" s="48"/>
      <c r="B4103" s="17"/>
      <c r="C4103" s="17"/>
      <c r="D4103" s="17"/>
      <c r="E4103" s="17"/>
      <c r="F4103" s="17"/>
      <c r="G4103" s="50"/>
      <c r="H4103" s="32"/>
      <c r="I4103" s="13"/>
      <c r="J4103" s="50"/>
      <c r="K4103" s="50"/>
      <c r="M4103" s="50"/>
    </row>
    <row r="4104" spans="1:13" x14ac:dyDescent="0.35">
      <c r="A4104" s="48"/>
      <c r="B4104" s="17"/>
      <c r="C4104" s="17"/>
      <c r="D4104" s="17"/>
      <c r="E4104" s="17"/>
      <c r="F4104" s="17"/>
      <c r="G4104" s="50"/>
      <c r="H4104" s="32"/>
      <c r="I4104" s="13"/>
      <c r="J4104" s="50"/>
      <c r="K4104" s="50"/>
      <c r="M4104" s="50"/>
    </row>
    <row r="4105" spans="1:13" x14ac:dyDescent="0.35">
      <c r="A4105" s="48"/>
      <c r="B4105" s="17"/>
      <c r="C4105" s="17"/>
      <c r="D4105" s="17"/>
      <c r="E4105" s="17"/>
      <c r="F4105" s="17"/>
      <c r="G4105" s="50"/>
      <c r="H4105" s="32"/>
      <c r="I4105" s="13"/>
      <c r="J4105" s="50"/>
      <c r="K4105" s="50"/>
      <c r="M4105" s="50"/>
    </row>
    <row r="4106" spans="1:13" x14ac:dyDescent="0.35">
      <c r="A4106" s="48"/>
      <c r="B4106" s="17"/>
      <c r="C4106" s="17"/>
      <c r="D4106" s="17"/>
      <c r="E4106" s="17"/>
      <c r="F4106" s="17"/>
      <c r="G4106" s="50"/>
      <c r="H4106" s="32"/>
      <c r="I4106" s="13"/>
      <c r="J4106" s="50"/>
      <c r="K4106" s="50"/>
      <c r="M4106" s="50"/>
    </row>
    <row r="4107" spans="1:13" x14ac:dyDescent="0.35">
      <c r="A4107" s="48"/>
      <c r="B4107" s="17"/>
      <c r="C4107" s="17"/>
      <c r="D4107" s="17"/>
      <c r="E4107" s="17"/>
      <c r="F4107" s="17"/>
      <c r="G4107" s="50"/>
      <c r="H4107" s="32"/>
      <c r="I4107" s="13"/>
      <c r="J4107" s="50"/>
      <c r="K4107" s="50"/>
      <c r="M4107" s="50"/>
    </row>
    <row r="4108" spans="1:13" x14ac:dyDescent="0.35">
      <c r="A4108" s="48"/>
      <c r="B4108" s="17"/>
      <c r="C4108" s="17"/>
      <c r="D4108" s="17"/>
      <c r="E4108" s="17"/>
      <c r="F4108" s="17"/>
      <c r="G4108" s="50"/>
      <c r="H4108" s="32"/>
      <c r="I4108" s="13"/>
      <c r="J4108" s="50"/>
      <c r="K4108" s="50"/>
      <c r="M4108" s="50"/>
    </row>
    <row r="4109" spans="1:13" x14ac:dyDescent="0.35">
      <c r="A4109" s="48"/>
      <c r="B4109" s="17"/>
      <c r="C4109" s="17"/>
      <c r="D4109" s="17"/>
      <c r="E4109" s="17"/>
      <c r="F4109" s="17"/>
      <c r="G4109" s="50"/>
      <c r="H4109" s="32"/>
      <c r="I4109" s="13"/>
      <c r="J4109" s="50"/>
      <c r="K4109" s="50"/>
      <c r="M4109" s="50"/>
    </row>
    <row r="4110" spans="1:13" x14ac:dyDescent="0.35">
      <c r="A4110" s="48"/>
      <c r="B4110" s="17"/>
      <c r="C4110" s="17"/>
      <c r="D4110" s="17"/>
      <c r="E4110" s="17"/>
      <c r="F4110" s="17"/>
      <c r="G4110" s="50"/>
      <c r="H4110" s="32"/>
      <c r="I4110" s="13"/>
      <c r="J4110" s="50"/>
      <c r="K4110" s="50"/>
      <c r="M4110" s="50"/>
    </row>
    <row r="4111" spans="1:13" x14ac:dyDescent="0.35">
      <c r="A4111" s="48"/>
      <c r="B4111" s="17"/>
      <c r="C4111" s="17"/>
      <c r="D4111" s="17"/>
      <c r="E4111" s="17"/>
      <c r="F4111" s="17"/>
      <c r="G4111" s="50"/>
      <c r="H4111" s="32"/>
      <c r="I4111" s="13"/>
      <c r="J4111" s="50"/>
      <c r="K4111" s="50"/>
      <c r="M4111" s="50"/>
    </row>
    <row r="4112" spans="1:13" x14ac:dyDescent="0.35">
      <c r="A4112" s="48"/>
      <c r="B4112" s="17"/>
      <c r="C4112" s="17"/>
      <c r="D4112" s="17"/>
      <c r="E4112" s="17"/>
      <c r="F4112" s="17"/>
      <c r="G4112" s="50"/>
      <c r="H4112" s="32"/>
      <c r="I4112" s="13"/>
      <c r="J4112" s="50"/>
      <c r="K4112" s="50"/>
      <c r="M4112" s="50"/>
    </row>
    <row r="4113" spans="1:13" x14ac:dyDescent="0.35">
      <c r="A4113" s="48"/>
      <c r="B4113" s="17"/>
      <c r="C4113" s="17"/>
      <c r="D4113" s="17"/>
      <c r="E4113" s="17"/>
      <c r="F4113" s="17"/>
      <c r="G4113" s="50"/>
      <c r="H4113" s="32"/>
      <c r="I4113" s="13"/>
      <c r="J4113" s="50"/>
      <c r="K4113" s="50"/>
      <c r="M4113" s="50"/>
    </row>
    <row r="4114" spans="1:13" x14ac:dyDescent="0.35">
      <c r="A4114" s="48"/>
      <c r="B4114" s="17"/>
      <c r="C4114" s="17"/>
      <c r="D4114" s="17"/>
      <c r="E4114" s="17"/>
      <c r="F4114" s="17"/>
      <c r="G4114" s="50"/>
      <c r="H4114" s="32"/>
      <c r="I4114" s="13"/>
      <c r="J4114" s="50"/>
      <c r="K4114" s="50"/>
      <c r="M4114" s="50"/>
    </row>
    <row r="4115" spans="1:13" x14ac:dyDescent="0.35">
      <c r="A4115" s="48"/>
      <c r="B4115" s="17"/>
      <c r="C4115" s="17"/>
      <c r="D4115" s="17"/>
      <c r="E4115" s="17"/>
      <c r="F4115" s="17"/>
      <c r="G4115" s="50"/>
      <c r="H4115" s="32"/>
      <c r="I4115" s="13"/>
      <c r="J4115" s="50"/>
      <c r="K4115" s="50"/>
      <c r="M4115" s="50"/>
    </row>
    <row r="4116" spans="1:13" x14ac:dyDescent="0.35">
      <c r="A4116" s="48"/>
      <c r="B4116" s="17"/>
      <c r="C4116" s="17"/>
      <c r="D4116" s="17"/>
      <c r="E4116" s="17"/>
      <c r="F4116" s="17"/>
      <c r="G4116" s="50"/>
      <c r="H4116" s="32"/>
      <c r="I4116" s="13"/>
      <c r="J4116" s="50"/>
      <c r="K4116" s="50"/>
      <c r="M4116" s="50"/>
    </row>
    <row r="4117" spans="1:13" x14ac:dyDescent="0.35">
      <c r="A4117" s="48"/>
      <c r="B4117" s="17"/>
      <c r="C4117" s="17"/>
      <c r="D4117" s="17"/>
      <c r="E4117" s="17"/>
      <c r="F4117" s="17"/>
      <c r="G4117" s="50"/>
      <c r="H4117" s="32"/>
      <c r="I4117" s="13"/>
      <c r="J4117" s="50"/>
      <c r="K4117" s="50"/>
      <c r="M4117" s="50"/>
    </row>
    <row r="4118" spans="1:13" x14ac:dyDescent="0.35">
      <c r="A4118" s="48"/>
      <c r="B4118" s="17"/>
      <c r="C4118" s="17"/>
      <c r="D4118" s="17"/>
      <c r="E4118" s="17"/>
      <c r="F4118" s="17"/>
      <c r="G4118" s="50"/>
      <c r="H4118" s="32"/>
      <c r="I4118" s="13"/>
      <c r="J4118" s="50"/>
      <c r="K4118" s="50"/>
      <c r="M4118" s="50"/>
    </row>
    <row r="4119" spans="1:13" x14ac:dyDescent="0.35">
      <c r="A4119" s="48"/>
      <c r="B4119" s="17"/>
      <c r="C4119" s="17"/>
      <c r="D4119" s="17"/>
      <c r="E4119" s="17"/>
      <c r="F4119" s="17"/>
      <c r="G4119" s="50"/>
      <c r="H4119" s="32"/>
      <c r="I4119" s="13"/>
      <c r="J4119" s="50"/>
      <c r="K4119" s="50"/>
      <c r="M4119" s="50"/>
    </row>
    <row r="4120" spans="1:13" x14ac:dyDescent="0.35">
      <c r="A4120" s="48"/>
      <c r="B4120" s="17"/>
      <c r="C4120" s="17"/>
      <c r="D4120" s="17"/>
      <c r="E4120" s="17"/>
      <c r="F4120" s="17"/>
      <c r="G4120" s="50"/>
      <c r="H4120" s="32"/>
      <c r="I4120" s="13"/>
      <c r="J4120" s="50"/>
      <c r="K4120" s="50"/>
      <c r="M4120" s="50"/>
    </row>
    <row r="4121" spans="1:13" x14ac:dyDescent="0.35">
      <c r="A4121" s="48"/>
      <c r="B4121" s="17"/>
      <c r="C4121" s="17"/>
      <c r="D4121" s="17"/>
      <c r="E4121" s="17"/>
      <c r="F4121" s="17"/>
      <c r="G4121" s="50"/>
      <c r="H4121" s="32"/>
      <c r="I4121" s="13"/>
      <c r="J4121" s="50"/>
      <c r="K4121" s="50"/>
      <c r="M4121" s="50"/>
    </row>
    <row r="4122" spans="1:13" x14ac:dyDescent="0.35">
      <c r="A4122" s="48"/>
      <c r="B4122" s="17"/>
      <c r="C4122" s="17"/>
      <c r="D4122" s="17"/>
      <c r="E4122" s="17"/>
      <c r="F4122" s="17"/>
      <c r="G4122" s="50"/>
      <c r="H4122" s="32"/>
      <c r="I4122" s="13"/>
      <c r="J4122" s="50"/>
      <c r="K4122" s="50"/>
      <c r="M4122" s="50"/>
    </row>
    <row r="4123" spans="1:13" x14ac:dyDescent="0.35">
      <c r="A4123" s="48"/>
      <c r="B4123" s="17"/>
      <c r="C4123" s="17"/>
      <c r="D4123" s="17"/>
      <c r="E4123" s="17"/>
      <c r="F4123" s="17"/>
      <c r="G4123" s="50"/>
      <c r="H4123" s="32"/>
      <c r="I4123" s="13"/>
      <c r="J4123" s="50"/>
      <c r="K4123" s="50"/>
      <c r="M4123" s="50"/>
    </row>
    <row r="4124" spans="1:13" x14ac:dyDescent="0.35">
      <c r="A4124" s="48"/>
      <c r="B4124" s="17"/>
      <c r="C4124" s="17"/>
      <c r="D4124" s="17"/>
      <c r="E4124" s="17"/>
      <c r="F4124" s="17"/>
      <c r="G4124" s="50"/>
      <c r="H4124" s="32"/>
      <c r="I4124" s="13"/>
      <c r="J4124" s="50"/>
      <c r="K4124" s="50"/>
      <c r="M4124" s="50"/>
    </row>
    <row r="4125" spans="1:13" x14ac:dyDescent="0.35">
      <c r="A4125" s="48"/>
      <c r="B4125" s="17"/>
      <c r="C4125" s="17"/>
      <c r="D4125" s="17"/>
      <c r="E4125" s="17"/>
      <c r="F4125" s="17"/>
      <c r="G4125" s="50"/>
      <c r="H4125" s="32"/>
      <c r="I4125" s="13"/>
      <c r="J4125" s="50"/>
      <c r="K4125" s="50"/>
      <c r="M4125" s="50"/>
    </row>
    <row r="4126" spans="1:13" x14ac:dyDescent="0.35">
      <c r="A4126" s="48"/>
      <c r="B4126" s="17"/>
      <c r="C4126" s="17"/>
      <c r="D4126" s="17"/>
      <c r="E4126" s="17"/>
      <c r="F4126" s="17"/>
      <c r="G4126" s="50"/>
      <c r="H4126" s="32"/>
      <c r="I4126" s="13"/>
      <c r="J4126" s="50"/>
      <c r="K4126" s="50"/>
      <c r="M4126" s="50"/>
    </row>
    <row r="4127" spans="1:13" x14ac:dyDescent="0.35">
      <c r="A4127" s="48"/>
      <c r="B4127" s="17"/>
      <c r="C4127" s="17"/>
      <c r="D4127" s="17"/>
      <c r="E4127" s="17"/>
      <c r="F4127" s="17"/>
      <c r="G4127" s="50"/>
      <c r="H4127" s="32"/>
      <c r="I4127" s="13"/>
      <c r="J4127" s="50"/>
      <c r="K4127" s="50"/>
      <c r="M4127" s="50"/>
    </row>
    <row r="4128" spans="1:13" x14ac:dyDescent="0.35">
      <c r="A4128" s="48"/>
      <c r="B4128" s="17"/>
      <c r="C4128" s="17"/>
      <c r="D4128" s="17"/>
      <c r="E4128" s="17"/>
      <c r="F4128" s="17"/>
      <c r="G4128" s="50"/>
      <c r="H4128" s="32"/>
      <c r="I4128" s="13"/>
      <c r="J4128" s="50"/>
      <c r="K4128" s="50"/>
      <c r="M4128" s="50"/>
    </row>
    <row r="4129" spans="1:13" x14ac:dyDescent="0.35">
      <c r="A4129" s="48"/>
      <c r="B4129" s="17"/>
      <c r="C4129" s="17"/>
      <c r="D4129" s="17"/>
      <c r="E4129" s="17"/>
      <c r="F4129" s="17"/>
      <c r="G4129" s="50"/>
      <c r="H4129" s="32"/>
      <c r="I4129" s="13"/>
      <c r="J4129" s="50"/>
      <c r="K4129" s="50"/>
      <c r="M4129" s="50"/>
    </row>
    <row r="4130" spans="1:13" x14ac:dyDescent="0.35">
      <c r="A4130" s="48"/>
      <c r="B4130" s="17"/>
      <c r="C4130" s="17"/>
      <c r="D4130" s="17"/>
      <c r="E4130" s="17"/>
      <c r="F4130" s="17"/>
      <c r="G4130" s="50"/>
      <c r="H4130" s="32"/>
      <c r="I4130" s="13"/>
      <c r="J4130" s="50"/>
      <c r="K4130" s="50"/>
      <c r="M4130" s="50"/>
    </row>
    <row r="4131" spans="1:13" x14ac:dyDescent="0.35">
      <c r="A4131" s="48"/>
      <c r="B4131" s="17"/>
      <c r="C4131" s="17"/>
      <c r="D4131" s="17"/>
      <c r="E4131" s="17"/>
      <c r="F4131" s="17"/>
      <c r="G4131" s="50"/>
      <c r="H4131" s="32"/>
      <c r="I4131" s="13"/>
      <c r="J4131" s="50"/>
      <c r="K4131" s="50"/>
      <c r="M4131" s="50"/>
    </row>
    <row r="4132" spans="1:13" x14ac:dyDescent="0.35">
      <c r="A4132" s="48"/>
      <c r="B4132" s="17"/>
      <c r="C4132" s="17"/>
      <c r="D4132" s="17"/>
      <c r="E4132" s="17"/>
      <c r="F4132" s="17"/>
      <c r="G4132" s="50"/>
      <c r="H4132" s="32"/>
      <c r="I4132" s="13"/>
      <c r="J4132" s="50"/>
      <c r="K4132" s="50"/>
      <c r="M4132" s="50"/>
    </row>
    <row r="4133" spans="1:13" x14ac:dyDescent="0.35">
      <c r="A4133" s="48"/>
      <c r="B4133" s="17"/>
      <c r="C4133" s="17"/>
      <c r="D4133" s="17"/>
      <c r="E4133" s="17"/>
      <c r="F4133" s="17"/>
      <c r="G4133" s="50"/>
      <c r="H4133" s="32"/>
      <c r="I4133" s="13"/>
      <c r="J4133" s="50"/>
      <c r="K4133" s="50"/>
      <c r="M4133" s="50"/>
    </row>
    <row r="4134" spans="1:13" x14ac:dyDescent="0.35">
      <c r="A4134" s="48"/>
      <c r="B4134" s="17"/>
      <c r="C4134" s="17"/>
      <c r="D4134" s="17"/>
      <c r="E4134" s="17"/>
      <c r="F4134" s="17"/>
      <c r="G4134" s="50"/>
      <c r="H4134" s="32"/>
      <c r="I4134" s="13"/>
      <c r="J4134" s="50"/>
      <c r="K4134" s="50"/>
      <c r="M4134" s="50"/>
    </row>
    <row r="4135" spans="1:13" x14ac:dyDescent="0.35">
      <c r="A4135" s="48"/>
      <c r="B4135" s="17"/>
      <c r="C4135" s="17"/>
      <c r="D4135" s="17"/>
      <c r="E4135" s="17"/>
      <c r="F4135" s="17"/>
      <c r="G4135" s="50"/>
      <c r="H4135" s="32"/>
      <c r="I4135" s="13"/>
      <c r="J4135" s="50"/>
      <c r="K4135" s="50"/>
      <c r="M4135" s="50"/>
    </row>
    <row r="4136" spans="1:13" x14ac:dyDescent="0.35">
      <c r="A4136" s="48"/>
      <c r="B4136" s="17"/>
      <c r="C4136" s="17"/>
      <c r="D4136" s="17"/>
      <c r="E4136" s="17"/>
      <c r="F4136" s="17"/>
      <c r="G4136" s="50"/>
      <c r="H4136" s="32"/>
      <c r="I4136" s="13"/>
      <c r="J4136" s="50"/>
      <c r="K4136" s="50"/>
      <c r="M4136" s="50"/>
    </row>
    <row r="4137" spans="1:13" x14ac:dyDescent="0.35">
      <c r="A4137" s="48"/>
      <c r="B4137" s="17"/>
      <c r="C4137" s="17"/>
      <c r="D4137" s="17"/>
      <c r="E4137" s="17"/>
      <c r="F4137" s="17"/>
      <c r="G4137" s="50"/>
      <c r="H4137" s="32"/>
      <c r="I4137" s="13"/>
      <c r="J4137" s="50"/>
      <c r="K4137" s="50"/>
      <c r="M4137" s="50"/>
    </row>
    <row r="4138" spans="1:13" x14ac:dyDescent="0.35">
      <c r="A4138" s="48"/>
      <c r="B4138" s="17"/>
      <c r="C4138" s="17"/>
      <c r="D4138" s="17"/>
      <c r="E4138" s="17"/>
      <c r="F4138" s="17"/>
      <c r="G4138" s="50"/>
      <c r="H4138" s="32"/>
      <c r="I4138" s="13"/>
      <c r="J4138" s="50"/>
      <c r="K4138" s="50"/>
      <c r="M4138" s="50"/>
    </row>
    <row r="4139" spans="1:13" x14ac:dyDescent="0.35">
      <c r="A4139" s="48"/>
      <c r="B4139" s="17"/>
      <c r="C4139" s="17"/>
      <c r="D4139" s="17"/>
      <c r="E4139" s="17"/>
      <c r="F4139" s="17"/>
      <c r="G4139" s="50"/>
      <c r="H4139" s="32"/>
      <c r="I4139" s="13"/>
      <c r="J4139" s="50"/>
      <c r="K4139" s="50"/>
      <c r="M4139" s="50"/>
    </row>
    <row r="4140" spans="1:13" x14ac:dyDescent="0.35">
      <c r="A4140" s="48"/>
      <c r="B4140" s="17"/>
      <c r="C4140" s="17"/>
      <c r="D4140" s="17"/>
      <c r="E4140" s="17"/>
      <c r="F4140" s="17"/>
      <c r="G4140" s="50"/>
      <c r="H4140" s="32"/>
      <c r="I4140" s="13"/>
      <c r="J4140" s="50"/>
      <c r="K4140" s="50"/>
      <c r="M4140" s="50"/>
    </row>
    <row r="4141" spans="1:13" x14ac:dyDescent="0.35">
      <c r="A4141" s="48"/>
      <c r="B4141" s="17"/>
      <c r="C4141" s="17"/>
      <c r="D4141" s="17"/>
      <c r="E4141" s="17"/>
      <c r="F4141" s="17"/>
      <c r="G4141" s="50"/>
      <c r="H4141" s="32"/>
      <c r="I4141" s="13"/>
      <c r="J4141" s="50"/>
      <c r="K4141" s="50"/>
      <c r="M4141" s="50"/>
    </row>
    <row r="4142" spans="1:13" x14ac:dyDescent="0.35">
      <c r="A4142" s="48"/>
      <c r="B4142" s="17"/>
      <c r="C4142" s="17"/>
      <c r="D4142" s="17"/>
      <c r="E4142" s="17"/>
      <c r="F4142" s="17"/>
      <c r="G4142" s="50"/>
      <c r="H4142" s="32"/>
      <c r="I4142" s="13"/>
      <c r="J4142" s="50"/>
      <c r="K4142" s="50"/>
      <c r="M4142" s="50"/>
    </row>
    <row r="4143" spans="1:13" x14ac:dyDescent="0.35">
      <c r="A4143" s="48"/>
      <c r="B4143" s="17"/>
      <c r="C4143" s="17"/>
      <c r="D4143" s="17"/>
      <c r="E4143" s="17"/>
      <c r="F4143" s="17"/>
      <c r="G4143" s="50"/>
      <c r="H4143" s="32"/>
      <c r="I4143" s="13"/>
      <c r="J4143" s="50"/>
      <c r="K4143" s="50"/>
      <c r="M4143" s="50"/>
    </row>
    <row r="4144" spans="1:13" x14ac:dyDescent="0.35">
      <c r="A4144" s="48"/>
      <c r="B4144" s="17"/>
      <c r="C4144" s="17"/>
      <c r="D4144" s="17"/>
      <c r="E4144" s="17"/>
      <c r="F4144" s="17"/>
      <c r="G4144" s="50"/>
      <c r="H4144" s="32"/>
      <c r="I4144" s="13"/>
      <c r="J4144" s="50"/>
      <c r="K4144" s="50"/>
      <c r="M4144" s="50"/>
    </row>
    <row r="4145" spans="1:13" x14ac:dyDescent="0.35">
      <c r="A4145" s="48"/>
      <c r="B4145" s="17"/>
      <c r="C4145" s="17"/>
      <c r="D4145" s="17"/>
      <c r="E4145" s="17"/>
      <c r="F4145" s="17"/>
      <c r="G4145" s="50"/>
      <c r="H4145" s="32"/>
      <c r="I4145" s="13"/>
      <c r="J4145" s="50"/>
      <c r="K4145" s="50"/>
      <c r="M4145" s="50"/>
    </row>
    <row r="4146" spans="1:13" x14ac:dyDescent="0.35">
      <c r="A4146" s="48"/>
      <c r="B4146" s="17"/>
      <c r="C4146" s="17"/>
      <c r="D4146" s="17"/>
      <c r="E4146" s="17"/>
      <c r="F4146" s="17"/>
      <c r="G4146" s="50"/>
      <c r="H4146" s="32"/>
      <c r="I4146" s="13"/>
      <c r="J4146" s="50"/>
      <c r="K4146" s="50"/>
      <c r="M4146" s="50"/>
    </row>
    <row r="4147" spans="1:13" x14ac:dyDescent="0.35">
      <c r="A4147" s="48"/>
      <c r="B4147" s="17"/>
      <c r="C4147" s="17"/>
      <c r="D4147" s="17"/>
      <c r="E4147" s="17"/>
      <c r="F4147" s="17"/>
      <c r="G4147" s="50"/>
      <c r="H4147" s="32"/>
      <c r="I4147" s="13"/>
      <c r="J4147" s="50"/>
      <c r="K4147" s="50"/>
      <c r="M4147" s="50"/>
    </row>
    <row r="4148" spans="1:13" x14ac:dyDescent="0.35">
      <c r="A4148" s="48"/>
      <c r="B4148" s="17"/>
      <c r="C4148" s="17"/>
      <c r="D4148" s="17"/>
      <c r="E4148" s="17"/>
      <c r="F4148" s="17"/>
      <c r="G4148" s="50"/>
      <c r="H4148" s="32"/>
      <c r="I4148" s="13"/>
      <c r="J4148" s="50"/>
      <c r="K4148" s="50"/>
      <c r="M4148" s="50"/>
    </row>
    <row r="4149" spans="1:13" x14ac:dyDescent="0.35">
      <c r="A4149" s="48"/>
      <c r="B4149" s="17"/>
      <c r="C4149" s="17"/>
      <c r="D4149" s="17"/>
      <c r="E4149" s="17"/>
      <c r="F4149" s="17"/>
      <c r="G4149" s="50"/>
      <c r="H4149" s="32"/>
      <c r="I4149" s="13"/>
      <c r="J4149" s="50"/>
      <c r="K4149" s="50"/>
      <c r="M4149" s="50"/>
    </row>
    <row r="4150" spans="1:13" x14ac:dyDescent="0.35">
      <c r="A4150" s="48"/>
      <c r="B4150" s="17"/>
      <c r="C4150" s="17"/>
      <c r="D4150" s="17"/>
      <c r="E4150" s="17"/>
      <c r="F4150" s="17"/>
      <c r="G4150" s="50"/>
      <c r="H4150" s="32"/>
      <c r="I4150" s="13"/>
      <c r="J4150" s="50"/>
      <c r="K4150" s="50"/>
      <c r="M4150" s="50"/>
    </row>
    <row r="4151" spans="1:13" x14ac:dyDescent="0.35">
      <c r="A4151" s="48"/>
      <c r="B4151" s="17"/>
      <c r="C4151" s="17"/>
      <c r="D4151" s="17"/>
      <c r="E4151" s="17"/>
      <c r="F4151" s="17"/>
      <c r="G4151" s="50"/>
      <c r="H4151" s="32"/>
      <c r="I4151" s="13"/>
      <c r="J4151" s="50"/>
      <c r="K4151" s="50"/>
      <c r="M4151" s="50"/>
    </row>
    <row r="4152" spans="1:13" x14ac:dyDescent="0.35">
      <c r="A4152" s="48"/>
      <c r="B4152" s="17"/>
      <c r="C4152" s="17"/>
      <c r="D4152" s="17"/>
      <c r="E4152" s="17"/>
      <c r="F4152" s="17"/>
      <c r="G4152" s="50"/>
      <c r="H4152" s="32"/>
      <c r="I4152" s="13"/>
      <c r="J4152" s="50"/>
      <c r="K4152" s="50"/>
      <c r="M4152" s="50"/>
    </row>
    <row r="4153" spans="1:13" x14ac:dyDescent="0.35">
      <c r="A4153" s="48"/>
      <c r="B4153" s="17"/>
      <c r="C4153" s="17"/>
      <c r="D4153" s="17"/>
      <c r="E4153" s="17"/>
      <c r="F4153" s="17"/>
      <c r="G4153" s="50"/>
      <c r="H4153" s="32"/>
      <c r="I4153" s="13"/>
      <c r="J4153" s="50"/>
      <c r="K4153" s="50"/>
      <c r="M4153" s="50"/>
    </row>
    <row r="4154" spans="1:13" x14ac:dyDescent="0.35">
      <c r="A4154" s="48"/>
      <c r="B4154" s="17"/>
      <c r="C4154" s="17"/>
      <c r="D4154" s="17"/>
      <c r="E4154" s="17"/>
      <c r="F4154" s="17"/>
      <c r="G4154" s="50"/>
      <c r="H4154" s="32"/>
      <c r="I4154" s="13"/>
      <c r="J4154" s="50"/>
      <c r="K4154" s="50"/>
      <c r="M4154" s="50"/>
    </row>
    <row r="4155" spans="1:13" x14ac:dyDescent="0.35">
      <c r="A4155" s="48"/>
      <c r="B4155" s="17"/>
      <c r="C4155" s="17"/>
      <c r="D4155" s="17"/>
      <c r="E4155" s="17"/>
      <c r="F4155" s="17"/>
      <c r="G4155" s="50"/>
      <c r="H4155" s="32"/>
      <c r="I4155" s="13"/>
      <c r="J4155" s="50"/>
      <c r="K4155" s="50"/>
      <c r="M4155" s="50"/>
    </row>
    <row r="4156" spans="1:13" x14ac:dyDescent="0.35">
      <c r="A4156" s="48"/>
      <c r="B4156" s="17"/>
      <c r="C4156" s="17"/>
      <c r="D4156" s="17"/>
      <c r="E4156" s="17"/>
      <c r="F4156" s="17"/>
      <c r="G4156" s="50"/>
      <c r="H4156" s="32"/>
      <c r="I4156" s="13"/>
      <c r="J4156" s="50"/>
      <c r="K4156" s="50"/>
      <c r="M4156" s="50"/>
    </row>
    <row r="4157" spans="1:13" x14ac:dyDescent="0.35">
      <c r="A4157" s="48"/>
      <c r="B4157" s="17"/>
      <c r="C4157" s="17"/>
      <c r="D4157" s="17"/>
      <c r="E4157" s="17"/>
      <c r="F4157" s="17"/>
      <c r="G4157" s="50"/>
      <c r="H4157" s="32"/>
      <c r="I4157" s="13"/>
      <c r="J4157" s="50"/>
      <c r="K4157" s="50"/>
      <c r="M4157" s="50"/>
    </row>
    <row r="4158" spans="1:13" x14ac:dyDescent="0.35">
      <c r="A4158" s="48"/>
      <c r="B4158" s="17"/>
      <c r="C4158" s="17"/>
      <c r="D4158" s="17"/>
      <c r="E4158" s="17"/>
      <c r="F4158" s="17"/>
      <c r="G4158" s="50"/>
      <c r="H4158" s="32"/>
      <c r="I4158" s="13"/>
      <c r="J4158" s="50"/>
      <c r="K4158" s="50"/>
      <c r="M4158" s="50"/>
    </row>
    <row r="4159" spans="1:13" x14ac:dyDescent="0.35">
      <c r="A4159" s="48"/>
      <c r="B4159" s="17"/>
      <c r="C4159" s="17"/>
      <c r="D4159" s="17"/>
      <c r="E4159" s="17"/>
      <c r="F4159" s="17"/>
      <c r="G4159" s="50"/>
      <c r="H4159" s="32"/>
      <c r="I4159" s="13"/>
      <c r="J4159" s="50"/>
      <c r="K4159" s="50"/>
      <c r="M4159" s="50"/>
    </row>
    <row r="4160" spans="1:13" x14ac:dyDescent="0.35">
      <c r="A4160" s="48"/>
      <c r="B4160" s="17"/>
      <c r="C4160" s="17"/>
      <c r="D4160" s="17"/>
      <c r="E4160" s="17"/>
      <c r="F4160" s="17"/>
      <c r="G4160" s="50"/>
      <c r="H4160" s="32"/>
      <c r="I4160" s="13"/>
      <c r="J4160" s="50"/>
      <c r="K4160" s="50"/>
      <c r="M4160" s="50"/>
    </row>
    <row r="4161" spans="1:13" x14ac:dyDescent="0.35">
      <c r="A4161" s="48"/>
      <c r="B4161" s="17"/>
      <c r="C4161" s="17"/>
      <c r="D4161" s="17"/>
      <c r="E4161" s="17"/>
      <c r="F4161" s="17"/>
      <c r="G4161" s="50"/>
      <c r="H4161" s="32"/>
      <c r="I4161" s="13"/>
      <c r="J4161" s="50"/>
      <c r="K4161" s="50"/>
      <c r="M4161" s="50"/>
    </row>
    <row r="4162" spans="1:13" x14ac:dyDescent="0.35">
      <c r="A4162" s="48"/>
      <c r="B4162" s="17"/>
      <c r="C4162" s="17"/>
      <c r="D4162" s="17"/>
      <c r="E4162" s="17"/>
      <c r="F4162" s="17"/>
      <c r="G4162" s="50"/>
      <c r="H4162" s="32"/>
      <c r="I4162" s="13"/>
      <c r="J4162" s="50"/>
      <c r="K4162" s="50"/>
      <c r="M4162" s="50"/>
    </row>
    <row r="4163" spans="1:13" x14ac:dyDescent="0.35">
      <c r="A4163" s="48"/>
      <c r="B4163" s="17"/>
      <c r="C4163" s="17"/>
      <c r="D4163" s="17"/>
      <c r="E4163" s="17"/>
      <c r="F4163" s="17"/>
      <c r="G4163" s="50"/>
      <c r="H4163" s="32"/>
      <c r="I4163" s="13"/>
      <c r="J4163" s="50"/>
      <c r="K4163" s="50"/>
      <c r="M4163" s="50"/>
    </row>
    <row r="4164" spans="1:13" x14ac:dyDescent="0.35">
      <c r="A4164" s="48"/>
      <c r="B4164" s="17"/>
      <c r="C4164" s="17"/>
      <c r="D4164" s="17"/>
      <c r="E4164" s="17"/>
      <c r="F4164" s="17"/>
      <c r="G4164" s="50"/>
      <c r="H4164" s="32"/>
      <c r="I4164" s="13"/>
      <c r="J4164" s="50"/>
      <c r="K4164" s="50"/>
      <c r="M4164" s="50"/>
    </row>
    <row r="4165" spans="1:13" x14ac:dyDescent="0.35">
      <c r="A4165" s="48"/>
      <c r="B4165" s="17"/>
      <c r="C4165" s="17"/>
      <c r="D4165" s="17"/>
      <c r="E4165" s="17"/>
      <c r="F4165" s="17"/>
      <c r="G4165" s="50"/>
      <c r="H4165" s="32"/>
      <c r="I4165" s="13"/>
      <c r="J4165" s="50"/>
      <c r="K4165" s="50"/>
      <c r="M4165" s="50"/>
    </row>
    <row r="4166" spans="1:13" x14ac:dyDescent="0.35">
      <c r="A4166" s="48"/>
      <c r="B4166" s="17"/>
      <c r="C4166" s="17"/>
      <c r="D4166" s="17"/>
      <c r="E4166" s="17"/>
      <c r="F4166" s="17"/>
      <c r="G4166" s="50"/>
      <c r="H4166" s="32"/>
      <c r="I4166" s="13"/>
      <c r="J4166" s="50"/>
      <c r="K4166" s="50"/>
      <c r="M4166" s="50"/>
    </row>
    <row r="4167" spans="1:13" x14ac:dyDescent="0.35">
      <c r="A4167" s="48"/>
      <c r="B4167" s="17"/>
      <c r="C4167" s="17"/>
      <c r="D4167" s="17"/>
      <c r="E4167" s="17"/>
      <c r="F4167" s="17"/>
      <c r="G4167" s="50"/>
      <c r="H4167" s="32"/>
      <c r="I4167" s="13"/>
      <c r="J4167" s="50"/>
      <c r="K4167" s="50"/>
      <c r="M4167" s="50"/>
    </row>
    <row r="4168" spans="1:13" x14ac:dyDescent="0.35">
      <c r="A4168" s="48"/>
      <c r="B4168" s="17"/>
      <c r="C4168" s="17"/>
      <c r="D4168" s="17"/>
      <c r="E4168" s="17"/>
      <c r="F4168" s="17"/>
      <c r="G4168" s="50"/>
      <c r="H4168" s="32"/>
      <c r="I4168" s="13"/>
      <c r="J4168" s="50"/>
      <c r="K4168" s="50"/>
      <c r="M4168" s="50"/>
    </row>
    <row r="4169" spans="1:13" x14ac:dyDescent="0.35">
      <c r="A4169" s="48"/>
      <c r="B4169" s="17"/>
      <c r="C4169" s="17"/>
      <c r="D4169" s="17"/>
      <c r="E4169" s="17"/>
      <c r="F4169" s="17"/>
      <c r="G4169" s="50"/>
      <c r="H4169" s="32"/>
      <c r="I4169" s="13"/>
      <c r="J4169" s="50"/>
      <c r="K4169" s="50"/>
      <c r="M4169" s="50"/>
    </row>
    <row r="4170" spans="1:13" x14ac:dyDescent="0.35">
      <c r="A4170" s="48"/>
      <c r="B4170" s="17"/>
      <c r="C4170" s="17"/>
      <c r="D4170" s="17"/>
      <c r="E4170" s="17"/>
      <c r="F4170" s="17"/>
      <c r="G4170" s="50"/>
      <c r="H4170" s="32"/>
      <c r="I4170" s="13"/>
      <c r="J4170" s="50"/>
      <c r="K4170" s="50"/>
      <c r="M4170" s="50"/>
    </row>
    <row r="4171" spans="1:13" x14ac:dyDescent="0.35">
      <c r="A4171" s="48"/>
      <c r="B4171" s="17"/>
      <c r="C4171" s="17"/>
      <c r="D4171" s="17"/>
      <c r="E4171" s="17"/>
      <c r="F4171" s="17"/>
      <c r="G4171" s="50"/>
      <c r="H4171" s="32"/>
      <c r="I4171" s="13"/>
      <c r="J4171" s="50"/>
      <c r="K4171" s="50"/>
      <c r="M4171" s="50"/>
    </row>
    <row r="4172" spans="1:13" x14ac:dyDescent="0.35">
      <c r="A4172" s="48"/>
      <c r="B4172" s="17"/>
      <c r="C4172" s="17"/>
      <c r="D4172" s="17"/>
      <c r="E4172" s="17"/>
      <c r="F4172" s="17"/>
      <c r="G4172" s="50"/>
      <c r="H4172" s="32"/>
      <c r="I4172" s="13"/>
      <c r="J4172" s="50"/>
      <c r="K4172" s="50"/>
      <c r="M4172" s="50"/>
    </row>
    <row r="4173" spans="1:13" x14ac:dyDescent="0.35">
      <c r="A4173" s="48"/>
      <c r="B4173" s="17"/>
      <c r="C4173" s="17"/>
      <c r="D4173" s="17"/>
      <c r="E4173" s="17"/>
      <c r="F4173" s="17"/>
      <c r="G4173" s="50"/>
      <c r="H4173" s="32"/>
      <c r="I4173" s="13"/>
      <c r="J4173" s="50"/>
      <c r="K4173" s="50"/>
      <c r="M4173" s="50"/>
    </row>
    <row r="4174" spans="1:13" x14ac:dyDescent="0.35">
      <c r="A4174" s="48"/>
      <c r="B4174" s="17"/>
      <c r="C4174" s="17"/>
      <c r="D4174" s="17"/>
      <c r="E4174" s="17"/>
      <c r="F4174" s="17"/>
      <c r="G4174" s="50"/>
      <c r="H4174" s="32"/>
      <c r="I4174" s="13"/>
      <c r="J4174" s="50"/>
      <c r="K4174" s="50"/>
      <c r="M4174" s="50"/>
    </row>
    <row r="4175" spans="1:13" x14ac:dyDescent="0.35">
      <c r="A4175" s="48"/>
      <c r="B4175" s="17"/>
      <c r="C4175" s="17"/>
      <c r="D4175" s="17"/>
      <c r="E4175" s="17"/>
      <c r="F4175" s="17"/>
      <c r="G4175" s="50"/>
      <c r="H4175" s="32"/>
      <c r="I4175" s="13"/>
      <c r="J4175" s="50"/>
      <c r="K4175" s="50"/>
      <c r="M4175" s="50"/>
    </row>
    <row r="4176" spans="1:13" x14ac:dyDescent="0.35">
      <c r="A4176" s="48"/>
      <c r="B4176" s="17"/>
      <c r="C4176" s="17"/>
      <c r="D4176" s="17"/>
      <c r="E4176" s="17"/>
      <c r="F4176" s="17"/>
      <c r="G4176" s="50"/>
      <c r="H4176" s="32"/>
      <c r="I4176" s="13"/>
      <c r="J4176" s="50"/>
      <c r="K4176" s="50"/>
      <c r="M4176" s="50"/>
    </row>
    <row r="4177" spans="1:13" x14ac:dyDescent="0.35">
      <c r="A4177" s="48"/>
      <c r="B4177" s="17"/>
      <c r="C4177" s="17"/>
      <c r="D4177" s="17"/>
      <c r="E4177" s="17"/>
      <c r="F4177" s="17"/>
      <c r="G4177" s="50"/>
      <c r="H4177" s="32"/>
      <c r="I4177" s="13"/>
      <c r="J4177" s="50"/>
      <c r="K4177" s="50"/>
      <c r="M4177" s="50"/>
    </row>
    <row r="4178" spans="1:13" x14ac:dyDescent="0.35">
      <c r="A4178" s="48"/>
      <c r="B4178" s="17"/>
      <c r="C4178" s="17"/>
      <c r="D4178" s="17"/>
      <c r="E4178" s="17"/>
      <c r="F4178" s="17"/>
      <c r="G4178" s="50"/>
      <c r="H4178" s="32"/>
      <c r="I4178" s="13"/>
      <c r="J4178" s="50"/>
      <c r="K4178" s="50"/>
      <c r="M4178" s="50"/>
    </row>
    <row r="4179" spans="1:13" x14ac:dyDescent="0.35">
      <c r="A4179" s="48"/>
      <c r="B4179" s="17"/>
      <c r="C4179" s="17"/>
      <c r="D4179" s="17"/>
      <c r="E4179" s="17"/>
      <c r="F4179" s="17"/>
      <c r="G4179" s="50"/>
      <c r="H4179" s="32"/>
      <c r="I4179" s="13"/>
      <c r="J4179" s="50"/>
      <c r="K4179" s="50"/>
      <c r="M4179" s="50"/>
    </row>
    <row r="4180" spans="1:13" x14ac:dyDescent="0.35">
      <c r="A4180" s="48"/>
      <c r="B4180" s="17"/>
      <c r="C4180" s="17"/>
      <c r="D4180" s="17"/>
      <c r="E4180" s="17"/>
      <c r="F4180" s="17"/>
      <c r="G4180" s="50"/>
      <c r="H4180" s="32"/>
      <c r="I4180" s="13"/>
      <c r="J4180" s="50"/>
      <c r="K4180" s="50"/>
      <c r="M4180" s="50"/>
    </row>
    <row r="4181" spans="1:13" x14ac:dyDescent="0.35">
      <c r="A4181" s="48"/>
      <c r="B4181" s="17"/>
      <c r="C4181" s="17"/>
      <c r="D4181" s="17"/>
      <c r="E4181" s="17"/>
      <c r="F4181" s="17"/>
      <c r="G4181" s="50"/>
      <c r="H4181" s="32"/>
      <c r="I4181" s="13"/>
      <c r="J4181" s="50"/>
      <c r="K4181" s="50"/>
      <c r="M4181" s="50"/>
    </row>
    <row r="4182" spans="1:13" x14ac:dyDescent="0.35">
      <c r="A4182" s="48"/>
      <c r="B4182" s="17"/>
      <c r="C4182" s="17"/>
      <c r="D4182" s="17"/>
      <c r="E4182" s="17"/>
      <c r="F4182" s="17"/>
      <c r="G4182" s="50"/>
      <c r="H4182" s="32"/>
      <c r="I4182" s="13"/>
      <c r="J4182" s="50"/>
      <c r="K4182" s="50"/>
      <c r="M4182" s="50"/>
    </row>
    <row r="4183" spans="1:13" x14ac:dyDescent="0.35">
      <c r="A4183" s="48"/>
      <c r="B4183" s="17"/>
      <c r="C4183" s="17"/>
      <c r="D4183" s="17"/>
      <c r="E4183" s="17"/>
      <c r="F4183" s="17"/>
      <c r="G4183" s="50"/>
      <c r="H4183" s="32"/>
      <c r="I4183" s="13"/>
      <c r="J4183" s="50"/>
      <c r="K4183" s="50"/>
      <c r="M4183" s="50"/>
    </row>
    <row r="4184" spans="1:13" x14ac:dyDescent="0.35">
      <c r="A4184" s="48"/>
      <c r="B4184" s="17"/>
      <c r="C4184" s="17"/>
      <c r="D4184" s="17"/>
      <c r="E4184" s="17"/>
      <c r="F4184" s="17"/>
      <c r="G4184" s="50"/>
      <c r="H4184" s="32"/>
      <c r="I4184" s="13"/>
      <c r="J4184" s="50"/>
      <c r="K4184" s="50"/>
      <c r="M4184" s="50"/>
    </row>
    <row r="4185" spans="1:13" x14ac:dyDescent="0.35">
      <c r="A4185" s="48"/>
      <c r="B4185" s="17"/>
      <c r="C4185" s="17"/>
      <c r="D4185" s="17"/>
      <c r="E4185" s="17"/>
      <c r="F4185" s="17"/>
      <c r="G4185" s="50"/>
      <c r="H4185" s="32"/>
      <c r="I4185" s="13"/>
      <c r="J4185" s="50"/>
      <c r="K4185" s="50"/>
      <c r="M4185" s="50"/>
    </row>
    <row r="4186" spans="1:13" x14ac:dyDescent="0.35">
      <c r="A4186" s="48"/>
      <c r="B4186" s="17"/>
      <c r="C4186" s="17"/>
      <c r="D4186" s="17"/>
      <c r="E4186" s="17"/>
      <c r="F4186" s="17"/>
      <c r="G4186" s="50"/>
      <c r="H4186" s="32"/>
      <c r="I4186" s="13"/>
      <c r="J4186" s="50"/>
      <c r="K4186" s="50"/>
      <c r="M4186" s="50"/>
    </row>
    <row r="4187" spans="1:13" x14ac:dyDescent="0.35">
      <c r="A4187" s="48"/>
      <c r="B4187" s="17"/>
      <c r="C4187" s="17"/>
      <c r="D4187" s="17"/>
      <c r="E4187" s="17"/>
      <c r="F4187" s="17"/>
      <c r="G4187" s="50"/>
      <c r="H4187" s="32"/>
      <c r="I4187" s="13"/>
      <c r="J4187" s="50"/>
      <c r="K4187" s="50"/>
      <c r="M4187" s="50"/>
    </row>
    <row r="4188" spans="1:13" x14ac:dyDescent="0.35">
      <c r="A4188" s="48"/>
      <c r="B4188" s="17"/>
      <c r="C4188" s="17"/>
      <c r="D4188" s="17"/>
      <c r="E4188" s="17"/>
      <c r="F4188" s="17"/>
      <c r="G4188" s="50"/>
      <c r="H4188" s="32"/>
      <c r="I4188" s="13"/>
      <c r="J4188" s="50"/>
      <c r="K4188" s="50"/>
      <c r="M4188" s="50"/>
    </row>
    <row r="4189" spans="1:13" x14ac:dyDescent="0.35">
      <c r="A4189" s="48"/>
      <c r="B4189" s="17"/>
      <c r="C4189" s="17"/>
      <c r="D4189" s="17"/>
      <c r="E4189" s="17"/>
      <c r="F4189" s="17"/>
      <c r="G4189" s="50"/>
      <c r="H4189" s="32"/>
      <c r="I4189" s="13"/>
      <c r="J4189" s="50"/>
      <c r="K4189" s="50"/>
      <c r="M4189" s="50"/>
    </row>
    <row r="4190" spans="1:13" x14ac:dyDescent="0.35">
      <c r="A4190" s="48"/>
      <c r="B4190" s="17"/>
      <c r="C4190" s="17"/>
      <c r="D4190" s="17"/>
      <c r="E4190" s="17"/>
      <c r="F4190" s="17"/>
      <c r="G4190" s="50"/>
      <c r="H4190" s="32"/>
      <c r="I4190" s="13"/>
      <c r="J4190" s="50"/>
      <c r="K4190" s="50"/>
      <c r="M4190" s="50"/>
    </row>
    <row r="4191" spans="1:13" x14ac:dyDescent="0.35">
      <c r="A4191" s="48"/>
      <c r="B4191" s="17"/>
      <c r="C4191" s="17"/>
      <c r="D4191" s="17"/>
      <c r="E4191" s="17"/>
      <c r="F4191" s="17"/>
      <c r="G4191" s="50"/>
      <c r="H4191" s="32"/>
      <c r="I4191" s="13"/>
      <c r="J4191" s="50"/>
      <c r="K4191" s="50"/>
      <c r="M4191" s="50"/>
    </row>
    <row r="4192" spans="1:13" x14ac:dyDescent="0.35">
      <c r="A4192" s="48"/>
      <c r="B4192" s="17"/>
      <c r="C4192" s="17"/>
      <c r="D4192" s="17"/>
      <c r="E4192" s="17"/>
      <c r="F4192" s="17"/>
      <c r="G4192" s="50"/>
      <c r="H4192" s="32"/>
      <c r="I4192" s="13"/>
      <c r="J4192" s="50"/>
      <c r="K4192" s="50"/>
      <c r="M4192" s="50"/>
    </row>
    <row r="4193" spans="1:13" x14ac:dyDescent="0.35">
      <c r="A4193" s="48"/>
      <c r="B4193" s="17"/>
      <c r="C4193" s="17"/>
      <c r="D4193" s="17"/>
      <c r="E4193" s="17"/>
      <c r="F4193" s="17"/>
      <c r="G4193" s="50"/>
      <c r="H4193" s="32"/>
      <c r="I4193" s="13"/>
      <c r="J4193" s="50"/>
      <c r="K4193" s="50"/>
      <c r="M4193" s="50"/>
    </row>
    <row r="4194" spans="1:13" x14ac:dyDescent="0.35">
      <c r="A4194" s="48"/>
      <c r="B4194" s="17"/>
      <c r="C4194" s="17"/>
      <c r="D4194" s="17"/>
      <c r="E4194" s="17"/>
      <c r="F4194" s="17"/>
      <c r="G4194" s="50"/>
      <c r="H4194" s="32"/>
      <c r="I4194" s="13"/>
      <c r="J4194" s="50"/>
      <c r="K4194" s="50"/>
      <c r="M4194" s="50"/>
    </row>
    <row r="4195" spans="1:13" x14ac:dyDescent="0.35">
      <c r="A4195" s="48"/>
      <c r="B4195" s="17"/>
      <c r="C4195" s="17"/>
      <c r="D4195" s="17"/>
      <c r="E4195" s="17"/>
      <c r="F4195" s="17"/>
      <c r="G4195" s="50"/>
      <c r="H4195" s="32"/>
      <c r="I4195" s="13"/>
      <c r="J4195" s="50"/>
      <c r="K4195" s="50"/>
      <c r="M4195" s="50"/>
    </row>
    <row r="4196" spans="1:13" x14ac:dyDescent="0.35">
      <c r="A4196" s="48"/>
      <c r="B4196" s="17"/>
      <c r="C4196" s="17"/>
      <c r="D4196" s="17"/>
      <c r="E4196" s="17"/>
      <c r="F4196" s="17"/>
      <c r="G4196" s="50"/>
      <c r="H4196" s="32"/>
      <c r="I4196" s="13"/>
      <c r="J4196" s="50"/>
      <c r="K4196" s="50"/>
      <c r="M4196" s="50"/>
    </row>
    <row r="4197" spans="1:13" x14ac:dyDescent="0.35">
      <c r="A4197" s="48"/>
      <c r="B4197" s="17"/>
      <c r="C4197" s="17"/>
      <c r="D4197" s="17"/>
      <c r="E4197" s="17"/>
      <c r="F4197" s="17"/>
      <c r="G4197" s="50"/>
      <c r="H4197" s="32"/>
      <c r="I4197" s="13"/>
      <c r="J4197" s="50"/>
      <c r="K4197" s="50"/>
      <c r="M4197" s="50"/>
    </row>
    <row r="4198" spans="1:13" x14ac:dyDescent="0.35">
      <c r="A4198" s="48"/>
      <c r="B4198" s="17"/>
      <c r="C4198" s="17"/>
      <c r="D4198" s="17"/>
      <c r="E4198" s="17"/>
      <c r="F4198" s="17"/>
      <c r="G4198" s="50"/>
      <c r="H4198" s="32"/>
      <c r="I4198" s="13"/>
      <c r="J4198" s="50"/>
      <c r="K4198" s="50"/>
      <c r="M4198" s="50"/>
    </row>
    <row r="4199" spans="1:13" x14ac:dyDescent="0.35">
      <c r="A4199" s="48"/>
      <c r="B4199" s="17"/>
      <c r="C4199" s="17"/>
      <c r="D4199" s="17"/>
      <c r="E4199" s="17"/>
      <c r="F4199" s="17"/>
      <c r="G4199" s="50"/>
      <c r="H4199" s="32"/>
      <c r="I4199" s="13"/>
      <c r="J4199" s="50"/>
      <c r="K4199" s="50"/>
      <c r="M4199" s="50"/>
    </row>
    <row r="4200" spans="1:13" x14ac:dyDescent="0.35">
      <c r="A4200" s="48"/>
      <c r="B4200" s="17"/>
      <c r="C4200" s="17"/>
      <c r="D4200" s="17"/>
      <c r="E4200" s="17"/>
      <c r="F4200" s="17"/>
      <c r="G4200" s="50"/>
      <c r="H4200" s="32"/>
      <c r="I4200" s="13"/>
      <c r="J4200" s="50"/>
      <c r="K4200" s="50"/>
      <c r="M4200" s="50"/>
    </row>
    <row r="4201" spans="1:13" x14ac:dyDescent="0.35">
      <c r="A4201" s="48"/>
      <c r="B4201" s="17"/>
      <c r="C4201" s="17"/>
      <c r="D4201" s="17"/>
      <c r="E4201" s="17"/>
      <c r="F4201" s="17"/>
      <c r="G4201" s="50"/>
      <c r="H4201" s="32"/>
      <c r="I4201" s="13"/>
      <c r="J4201" s="50"/>
      <c r="K4201" s="50"/>
      <c r="M4201" s="50"/>
    </row>
    <row r="4202" spans="1:13" x14ac:dyDescent="0.35">
      <c r="A4202" s="48"/>
      <c r="B4202" s="17"/>
      <c r="C4202" s="17"/>
      <c r="D4202" s="17"/>
      <c r="E4202" s="17"/>
      <c r="F4202" s="17"/>
      <c r="G4202" s="50"/>
      <c r="H4202" s="32"/>
      <c r="I4202" s="13"/>
      <c r="J4202" s="50"/>
      <c r="K4202" s="50"/>
      <c r="M4202" s="50"/>
    </row>
    <row r="4203" spans="1:13" x14ac:dyDescent="0.35">
      <c r="A4203" s="48"/>
      <c r="B4203" s="17"/>
      <c r="C4203" s="17"/>
      <c r="D4203" s="17"/>
      <c r="E4203" s="17"/>
      <c r="F4203" s="17"/>
      <c r="G4203" s="50"/>
      <c r="H4203" s="32"/>
      <c r="I4203" s="13"/>
      <c r="J4203" s="50"/>
      <c r="K4203" s="50"/>
      <c r="M4203" s="50"/>
    </row>
    <row r="4204" spans="1:13" x14ac:dyDescent="0.35">
      <c r="A4204" s="48"/>
      <c r="B4204" s="17"/>
      <c r="C4204" s="17"/>
      <c r="D4204" s="17"/>
      <c r="E4204" s="17"/>
      <c r="F4204" s="17"/>
      <c r="G4204" s="50"/>
      <c r="H4204" s="32"/>
      <c r="I4204" s="13"/>
      <c r="J4204" s="50"/>
      <c r="K4204" s="50"/>
      <c r="M4204" s="50"/>
    </row>
    <row r="4205" spans="1:13" x14ac:dyDescent="0.35">
      <c r="A4205" s="48"/>
      <c r="B4205" s="17"/>
      <c r="C4205" s="17"/>
      <c r="D4205" s="17"/>
      <c r="E4205" s="17"/>
      <c r="F4205" s="17"/>
      <c r="G4205" s="50"/>
      <c r="H4205" s="32"/>
      <c r="I4205" s="13"/>
      <c r="J4205" s="50"/>
      <c r="K4205" s="50"/>
      <c r="M4205" s="50"/>
    </row>
    <row r="4206" spans="1:13" x14ac:dyDescent="0.35">
      <c r="A4206" s="48"/>
      <c r="B4206" s="17"/>
      <c r="C4206" s="17"/>
      <c r="D4206" s="17"/>
      <c r="E4206" s="17"/>
      <c r="F4206" s="17"/>
      <c r="G4206" s="50"/>
      <c r="H4206" s="32"/>
      <c r="I4206" s="13"/>
      <c r="J4206" s="50"/>
      <c r="K4206" s="50"/>
      <c r="M4206" s="50"/>
    </row>
    <row r="4207" spans="1:13" x14ac:dyDescent="0.35">
      <c r="A4207" s="48"/>
      <c r="B4207" s="17"/>
      <c r="C4207" s="17"/>
      <c r="D4207" s="17"/>
      <c r="E4207" s="17"/>
      <c r="F4207" s="17"/>
      <c r="G4207" s="50"/>
      <c r="H4207" s="32"/>
      <c r="I4207" s="13"/>
      <c r="J4207" s="50"/>
      <c r="K4207" s="50"/>
      <c r="M4207" s="50"/>
    </row>
    <row r="4208" spans="1:13" x14ac:dyDescent="0.35">
      <c r="A4208" s="48"/>
      <c r="B4208" s="17"/>
      <c r="C4208" s="17"/>
      <c r="D4208" s="17"/>
      <c r="E4208" s="17"/>
      <c r="F4208" s="17"/>
      <c r="G4208" s="50"/>
      <c r="H4208" s="32"/>
      <c r="I4208" s="13"/>
      <c r="J4208" s="50"/>
      <c r="K4208" s="50"/>
      <c r="M4208" s="50"/>
    </row>
    <row r="4209" spans="1:13" x14ac:dyDescent="0.35">
      <c r="A4209" s="48"/>
      <c r="B4209" s="17"/>
      <c r="C4209" s="17"/>
      <c r="D4209" s="17"/>
      <c r="E4209" s="17"/>
      <c r="F4209" s="17"/>
      <c r="G4209" s="50"/>
      <c r="H4209" s="32"/>
      <c r="I4209" s="13"/>
      <c r="J4209" s="50"/>
      <c r="K4209" s="50"/>
      <c r="M4209" s="50"/>
    </row>
    <row r="4210" spans="1:13" x14ac:dyDescent="0.35">
      <c r="A4210" s="48"/>
      <c r="B4210" s="17"/>
      <c r="C4210" s="17"/>
      <c r="D4210" s="17"/>
      <c r="E4210" s="17"/>
      <c r="F4210" s="17"/>
      <c r="G4210" s="50"/>
      <c r="H4210" s="32"/>
      <c r="I4210" s="13"/>
      <c r="J4210" s="50"/>
      <c r="K4210" s="50"/>
      <c r="M4210" s="50"/>
    </row>
    <row r="4211" spans="1:13" x14ac:dyDescent="0.35">
      <c r="A4211" s="48"/>
      <c r="B4211" s="17"/>
      <c r="C4211" s="17"/>
      <c r="D4211" s="17"/>
      <c r="E4211" s="17"/>
      <c r="F4211" s="17"/>
      <c r="G4211" s="50"/>
      <c r="H4211" s="32"/>
      <c r="I4211" s="13"/>
      <c r="J4211" s="50"/>
      <c r="K4211" s="50"/>
      <c r="M4211" s="50"/>
    </row>
    <row r="4212" spans="1:13" x14ac:dyDescent="0.35">
      <c r="A4212" s="48"/>
      <c r="B4212" s="17"/>
      <c r="C4212" s="17"/>
      <c r="D4212" s="17"/>
      <c r="E4212" s="17"/>
      <c r="F4212" s="17"/>
      <c r="G4212" s="50"/>
      <c r="H4212" s="32"/>
      <c r="I4212" s="13"/>
      <c r="J4212" s="50"/>
      <c r="K4212" s="50"/>
      <c r="M4212" s="50"/>
    </row>
    <row r="4213" spans="1:13" x14ac:dyDescent="0.35">
      <c r="A4213" s="48"/>
      <c r="B4213" s="17"/>
      <c r="C4213" s="17"/>
      <c r="D4213" s="17"/>
      <c r="E4213" s="17"/>
      <c r="F4213" s="17"/>
      <c r="G4213" s="50"/>
      <c r="H4213" s="32"/>
      <c r="I4213" s="13"/>
      <c r="J4213" s="50"/>
      <c r="K4213" s="50"/>
      <c r="M4213" s="50"/>
    </row>
    <row r="4214" spans="1:13" x14ac:dyDescent="0.35">
      <c r="A4214" s="48"/>
      <c r="B4214" s="17"/>
      <c r="C4214" s="17"/>
      <c r="D4214" s="17"/>
      <c r="E4214" s="17"/>
      <c r="F4214" s="17"/>
      <c r="G4214" s="50"/>
      <c r="H4214" s="32"/>
      <c r="I4214" s="13"/>
      <c r="J4214" s="50"/>
      <c r="K4214" s="50"/>
      <c r="M4214" s="50"/>
    </row>
    <row r="4215" spans="1:13" x14ac:dyDescent="0.35">
      <c r="A4215" s="48"/>
      <c r="B4215" s="17"/>
      <c r="C4215" s="17"/>
      <c r="D4215" s="17"/>
      <c r="E4215" s="17"/>
      <c r="F4215" s="17"/>
      <c r="G4215" s="50"/>
      <c r="H4215" s="32"/>
      <c r="I4215" s="13"/>
      <c r="J4215" s="50"/>
      <c r="K4215" s="50"/>
      <c r="M4215" s="50"/>
    </row>
    <row r="4216" spans="1:13" x14ac:dyDescent="0.35">
      <c r="A4216" s="48"/>
      <c r="B4216" s="17"/>
      <c r="C4216" s="17"/>
      <c r="D4216" s="17"/>
      <c r="E4216" s="17"/>
      <c r="F4216" s="17"/>
      <c r="G4216" s="50"/>
      <c r="H4216" s="32"/>
      <c r="I4216" s="13"/>
      <c r="J4216" s="50"/>
      <c r="K4216" s="50"/>
      <c r="M4216" s="50"/>
    </row>
    <row r="4217" spans="1:13" x14ac:dyDescent="0.35">
      <c r="A4217" s="48"/>
      <c r="B4217" s="17"/>
      <c r="C4217" s="17"/>
      <c r="D4217" s="17"/>
      <c r="E4217" s="17"/>
      <c r="F4217" s="17"/>
      <c r="G4217" s="50"/>
      <c r="H4217" s="32"/>
      <c r="I4217" s="13"/>
      <c r="J4217" s="50"/>
      <c r="K4217" s="50"/>
      <c r="M4217" s="50"/>
    </row>
    <row r="4218" spans="1:13" x14ac:dyDescent="0.35">
      <c r="A4218" s="48"/>
      <c r="B4218" s="17"/>
      <c r="C4218" s="17"/>
      <c r="D4218" s="17"/>
      <c r="E4218" s="17"/>
      <c r="F4218" s="17"/>
      <c r="G4218" s="50"/>
      <c r="H4218" s="32"/>
      <c r="I4218" s="13"/>
      <c r="J4218" s="50"/>
      <c r="K4218" s="50"/>
      <c r="M4218" s="50"/>
    </row>
    <row r="4219" spans="1:13" x14ac:dyDescent="0.35">
      <c r="A4219" s="48"/>
      <c r="B4219" s="17"/>
      <c r="C4219" s="17"/>
      <c r="D4219" s="17"/>
      <c r="E4219" s="17"/>
      <c r="F4219" s="17"/>
      <c r="G4219" s="50"/>
      <c r="H4219" s="32"/>
      <c r="I4219" s="13"/>
      <c r="J4219" s="50"/>
      <c r="K4219" s="50"/>
      <c r="M4219" s="50"/>
    </row>
    <row r="4220" spans="1:13" x14ac:dyDescent="0.35">
      <c r="A4220" s="48"/>
      <c r="B4220" s="17"/>
      <c r="C4220" s="17"/>
      <c r="D4220" s="17"/>
      <c r="E4220" s="17"/>
      <c r="F4220" s="17"/>
      <c r="G4220" s="50"/>
      <c r="H4220" s="32"/>
      <c r="I4220" s="13"/>
      <c r="J4220" s="50"/>
      <c r="K4220" s="50"/>
      <c r="M4220" s="50"/>
    </row>
    <row r="4221" spans="1:13" x14ac:dyDescent="0.35">
      <c r="A4221" s="48"/>
      <c r="B4221" s="17"/>
      <c r="C4221" s="17"/>
      <c r="D4221" s="17"/>
      <c r="E4221" s="17"/>
      <c r="F4221" s="17"/>
      <c r="G4221" s="50"/>
      <c r="H4221" s="32"/>
      <c r="I4221" s="13"/>
      <c r="J4221" s="50"/>
      <c r="K4221" s="50"/>
      <c r="M4221" s="50"/>
    </row>
    <row r="4222" spans="1:13" x14ac:dyDescent="0.35">
      <c r="A4222" s="48"/>
      <c r="B4222" s="17"/>
      <c r="C4222" s="17"/>
      <c r="D4222" s="17"/>
      <c r="E4222" s="17"/>
      <c r="F4222" s="17"/>
      <c r="G4222" s="50"/>
      <c r="H4222" s="32"/>
      <c r="I4222" s="13"/>
      <c r="J4222" s="50"/>
      <c r="K4222" s="50"/>
      <c r="M4222" s="50"/>
    </row>
    <row r="4223" spans="1:13" x14ac:dyDescent="0.35">
      <c r="A4223" s="48"/>
      <c r="B4223" s="17"/>
      <c r="C4223" s="17"/>
      <c r="D4223" s="17"/>
      <c r="E4223" s="17"/>
      <c r="F4223" s="17"/>
      <c r="G4223" s="50"/>
      <c r="H4223" s="32"/>
      <c r="I4223" s="13"/>
      <c r="J4223" s="50"/>
      <c r="K4223" s="50"/>
      <c r="M4223" s="50"/>
    </row>
    <row r="4224" spans="1:13" x14ac:dyDescent="0.35">
      <c r="A4224" s="48"/>
      <c r="B4224" s="17"/>
      <c r="C4224" s="17"/>
      <c r="D4224" s="17"/>
      <c r="E4224" s="17"/>
      <c r="F4224" s="17"/>
      <c r="G4224" s="50"/>
      <c r="H4224" s="32"/>
      <c r="I4224" s="13"/>
      <c r="J4224" s="50"/>
      <c r="K4224" s="50"/>
      <c r="M4224" s="50"/>
    </row>
    <row r="4225" spans="1:13" x14ac:dyDescent="0.35">
      <c r="A4225" s="48"/>
      <c r="B4225" s="17"/>
      <c r="C4225" s="17"/>
      <c r="D4225" s="17"/>
      <c r="E4225" s="17"/>
      <c r="F4225" s="17"/>
      <c r="G4225" s="50"/>
      <c r="H4225" s="32"/>
      <c r="I4225" s="13"/>
      <c r="J4225" s="50"/>
      <c r="K4225" s="50"/>
      <c r="M4225" s="50"/>
    </row>
    <row r="4226" spans="1:13" x14ac:dyDescent="0.35">
      <c r="A4226" s="48"/>
      <c r="B4226" s="17"/>
      <c r="C4226" s="17"/>
      <c r="D4226" s="17"/>
      <c r="E4226" s="17"/>
      <c r="F4226" s="17"/>
      <c r="G4226" s="50"/>
      <c r="H4226" s="32"/>
      <c r="I4226" s="13"/>
      <c r="J4226" s="50"/>
      <c r="K4226" s="50"/>
      <c r="M4226" s="50"/>
    </row>
    <row r="4227" spans="1:13" x14ac:dyDescent="0.35">
      <c r="A4227" s="48"/>
      <c r="B4227" s="17"/>
      <c r="C4227" s="17"/>
      <c r="D4227" s="17"/>
      <c r="E4227" s="17"/>
      <c r="F4227" s="17"/>
      <c r="G4227" s="50"/>
      <c r="H4227" s="32"/>
      <c r="I4227" s="13"/>
      <c r="J4227" s="50"/>
      <c r="K4227" s="50"/>
      <c r="M4227" s="50"/>
    </row>
    <row r="4228" spans="1:13" x14ac:dyDescent="0.35">
      <c r="A4228" s="48"/>
      <c r="B4228" s="17"/>
      <c r="C4228" s="17"/>
      <c r="D4228" s="17"/>
      <c r="E4228" s="17"/>
      <c r="F4228" s="17"/>
      <c r="G4228" s="50"/>
      <c r="H4228" s="32"/>
      <c r="I4228" s="13"/>
      <c r="J4228" s="50"/>
      <c r="K4228" s="50"/>
      <c r="M4228" s="50"/>
    </row>
    <row r="4229" spans="1:13" x14ac:dyDescent="0.35">
      <c r="A4229" s="48"/>
      <c r="B4229" s="17"/>
      <c r="C4229" s="17"/>
      <c r="D4229" s="17"/>
      <c r="E4229" s="17"/>
      <c r="F4229" s="17"/>
      <c r="G4229" s="50"/>
      <c r="H4229" s="32"/>
      <c r="I4229" s="13"/>
      <c r="J4229" s="50"/>
      <c r="K4229" s="50"/>
      <c r="M4229" s="50"/>
    </row>
    <row r="4230" spans="1:13" x14ac:dyDescent="0.35">
      <c r="A4230" s="48"/>
      <c r="B4230" s="17"/>
      <c r="C4230" s="17"/>
      <c r="D4230" s="17"/>
      <c r="E4230" s="17"/>
      <c r="F4230" s="17"/>
      <c r="G4230" s="50"/>
      <c r="H4230" s="32"/>
      <c r="I4230" s="13"/>
      <c r="J4230" s="50"/>
      <c r="K4230" s="50"/>
      <c r="M4230" s="50"/>
    </row>
    <row r="4231" spans="1:13" x14ac:dyDescent="0.35">
      <c r="A4231" s="48"/>
      <c r="B4231" s="17"/>
      <c r="C4231" s="17"/>
      <c r="D4231" s="17"/>
      <c r="E4231" s="17"/>
      <c r="F4231" s="17"/>
      <c r="G4231" s="50"/>
      <c r="H4231" s="32"/>
      <c r="I4231" s="13"/>
      <c r="J4231" s="50"/>
      <c r="K4231" s="50"/>
      <c r="M4231" s="50"/>
    </row>
    <row r="4232" spans="1:13" x14ac:dyDescent="0.35">
      <c r="A4232" s="48"/>
      <c r="B4232" s="17"/>
      <c r="C4232" s="17"/>
      <c r="D4232" s="17"/>
      <c r="E4232" s="17"/>
      <c r="F4232" s="17"/>
      <c r="G4232" s="50"/>
      <c r="H4232" s="32"/>
      <c r="I4232" s="13"/>
      <c r="J4232" s="50"/>
      <c r="K4232" s="50"/>
      <c r="M4232" s="50"/>
    </row>
    <row r="4233" spans="1:13" x14ac:dyDescent="0.35">
      <c r="A4233" s="48"/>
      <c r="B4233" s="17"/>
      <c r="C4233" s="17"/>
      <c r="D4233" s="17"/>
      <c r="E4233" s="17"/>
      <c r="F4233" s="17"/>
      <c r="G4233" s="50"/>
      <c r="H4233" s="32"/>
      <c r="I4233" s="13"/>
      <c r="J4233" s="50"/>
      <c r="K4233" s="50"/>
      <c r="M4233" s="50"/>
    </row>
    <row r="4234" spans="1:13" x14ac:dyDescent="0.35">
      <c r="A4234" s="48"/>
      <c r="B4234" s="17"/>
      <c r="C4234" s="17"/>
      <c r="D4234" s="17"/>
      <c r="E4234" s="17"/>
      <c r="F4234" s="17"/>
      <c r="G4234" s="50"/>
      <c r="H4234" s="32"/>
      <c r="I4234" s="13"/>
      <c r="J4234" s="50"/>
      <c r="K4234" s="50"/>
      <c r="M4234" s="50"/>
    </row>
    <row r="4235" spans="1:13" x14ac:dyDescent="0.35">
      <c r="A4235" s="48"/>
      <c r="B4235" s="17"/>
      <c r="C4235" s="17"/>
      <c r="D4235" s="17"/>
      <c r="E4235" s="17"/>
      <c r="F4235" s="17"/>
      <c r="G4235" s="50"/>
      <c r="H4235" s="32"/>
      <c r="I4235" s="13"/>
      <c r="J4235" s="50"/>
      <c r="K4235" s="50"/>
      <c r="M4235" s="50"/>
    </row>
    <row r="4236" spans="1:13" x14ac:dyDescent="0.35">
      <c r="A4236" s="48"/>
      <c r="B4236" s="17"/>
      <c r="C4236" s="17"/>
      <c r="D4236" s="17"/>
      <c r="E4236" s="17"/>
      <c r="F4236" s="17"/>
      <c r="G4236" s="50"/>
      <c r="H4236" s="32"/>
      <c r="I4236" s="13"/>
      <c r="J4236" s="50"/>
      <c r="K4236" s="50"/>
      <c r="M4236" s="50"/>
    </row>
    <row r="4237" spans="1:13" x14ac:dyDescent="0.35">
      <c r="A4237" s="48"/>
      <c r="B4237" s="17"/>
      <c r="C4237" s="17"/>
      <c r="D4237" s="17"/>
      <c r="E4237" s="17"/>
      <c r="F4237" s="17"/>
      <c r="G4237" s="50"/>
      <c r="H4237" s="32"/>
      <c r="I4237" s="13"/>
      <c r="J4237" s="50"/>
      <c r="K4237" s="50"/>
      <c r="M4237" s="50"/>
    </row>
    <row r="4238" spans="1:13" x14ac:dyDescent="0.35">
      <c r="A4238" s="48"/>
      <c r="B4238" s="17"/>
      <c r="C4238" s="17"/>
      <c r="D4238" s="17"/>
      <c r="E4238" s="17"/>
      <c r="F4238" s="17"/>
      <c r="G4238" s="50"/>
      <c r="H4238" s="32"/>
      <c r="I4238" s="13"/>
      <c r="J4238" s="50"/>
      <c r="K4238" s="50"/>
      <c r="M4238" s="50"/>
    </row>
    <row r="4239" spans="1:13" x14ac:dyDescent="0.35">
      <c r="A4239" s="48"/>
      <c r="B4239" s="17"/>
      <c r="C4239" s="17"/>
      <c r="D4239" s="17"/>
      <c r="E4239" s="17"/>
      <c r="F4239" s="17"/>
      <c r="G4239" s="50"/>
      <c r="H4239" s="32"/>
      <c r="I4239" s="13"/>
      <c r="J4239" s="50"/>
      <c r="K4239" s="50"/>
      <c r="M4239" s="50"/>
    </row>
    <row r="4240" spans="1:13" x14ac:dyDescent="0.35">
      <c r="A4240" s="48"/>
      <c r="B4240" s="17"/>
      <c r="C4240" s="17"/>
      <c r="D4240" s="17"/>
      <c r="E4240" s="17"/>
      <c r="F4240" s="17"/>
      <c r="G4240" s="50"/>
      <c r="H4240" s="32"/>
      <c r="I4240" s="13"/>
      <c r="J4240" s="50"/>
      <c r="K4240" s="50"/>
      <c r="M4240" s="50"/>
    </row>
    <row r="4241" spans="1:13" x14ac:dyDescent="0.35">
      <c r="A4241" s="48"/>
      <c r="B4241" s="17"/>
      <c r="C4241" s="17"/>
      <c r="D4241" s="17"/>
      <c r="E4241" s="17"/>
      <c r="F4241" s="17"/>
      <c r="G4241" s="50"/>
      <c r="H4241" s="32"/>
      <c r="I4241" s="13"/>
      <c r="J4241" s="50"/>
      <c r="K4241" s="50"/>
      <c r="M4241" s="50"/>
    </row>
    <row r="4242" spans="1:13" x14ac:dyDescent="0.35">
      <c r="A4242" s="48"/>
      <c r="B4242" s="17"/>
      <c r="C4242" s="17"/>
      <c r="D4242" s="17"/>
      <c r="E4242" s="17"/>
      <c r="F4242" s="17"/>
      <c r="G4242" s="50"/>
      <c r="H4242" s="32"/>
      <c r="I4242" s="13"/>
      <c r="J4242" s="50"/>
      <c r="K4242" s="50"/>
      <c r="M4242" s="50"/>
    </row>
    <row r="4243" spans="1:13" x14ac:dyDescent="0.35">
      <c r="A4243" s="48"/>
      <c r="B4243" s="17"/>
      <c r="C4243" s="17"/>
      <c r="D4243" s="17"/>
      <c r="E4243" s="17"/>
      <c r="F4243" s="17"/>
      <c r="G4243" s="50"/>
      <c r="H4243" s="32"/>
      <c r="I4243" s="13"/>
      <c r="J4243" s="50"/>
      <c r="K4243" s="50"/>
      <c r="M4243" s="50"/>
    </row>
    <row r="4244" spans="1:13" x14ac:dyDescent="0.35">
      <c r="A4244" s="48"/>
      <c r="B4244" s="17"/>
      <c r="C4244" s="17"/>
      <c r="D4244" s="17"/>
      <c r="E4244" s="17"/>
      <c r="F4244" s="17"/>
      <c r="G4244" s="50"/>
      <c r="H4244" s="32"/>
      <c r="I4244" s="13"/>
      <c r="J4244" s="50"/>
      <c r="K4244" s="50"/>
      <c r="M4244" s="50"/>
    </row>
    <row r="4245" spans="1:13" x14ac:dyDescent="0.35">
      <c r="A4245" s="48"/>
      <c r="B4245" s="17"/>
      <c r="C4245" s="17"/>
      <c r="D4245" s="17"/>
      <c r="E4245" s="17"/>
      <c r="F4245" s="17"/>
      <c r="G4245" s="50"/>
      <c r="H4245" s="32"/>
      <c r="I4245" s="13"/>
      <c r="J4245" s="50"/>
      <c r="K4245" s="50"/>
      <c r="M4245" s="50"/>
    </row>
    <row r="4246" spans="1:13" x14ac:dyDescent="0.35">
      <c r="A4246" s="48"/>
      <c r="B4246" s="17"/>
      <c r="C4246" s="17"/>
      <c r="D4246" s="17"/>
      <c r="E4246" s="17"/>
      <c r="F4246" s="17"/>
      <c r="G4246" s="50"/>
      <c r="H4246" s="32"/>
      <c r="I4246" s="13"/>
      <c r="J4246" s="50"/>
      <c r="K4246" s="50"/>
      <c r="M4246" s="50"/>
    </row>
    <row r="4247" spans="1:13" x14ac:dyDescent="0.35">
      <c r="A4247" s="48"/>
      <c r="B4247" s="17"/>
      <c r="C4247" s="17"/>
      <c r="D4247" s="17"/>
      <c r="E4247" s="17"/>
      <c r="F4247" s="17"/>
      <c r="G4247" s="50"/>
      <c r="H4247" s="32"/>
      <c r="I4247" s="13"/>
      <c r="J4247" s="50"/>
      <c r="K4247" s="50"/>
      <c r="M4247" s="50"/>
    </row>
    <row r="4248" spans="1:13" x14ac:dyDescent="0.35">
      <c r="A4248" s="48"/>
      <c r="B4248" s="17"/>
      <c r="C4248" s="17"/>
      <c r="D4248" s="17"/>
      <c r="E4248" s="17"/>
      <c r="F4248" s="17"/>
      <c r="G4248" s="50"/>
      <c r="H4248" s="32"/>
      <c r="I4248" s="13"/>
      <c r="J4248" s="50"/>
      <c r="K4248" s="50"/>
      <c r="M4248" s="50"/>
    </row>
    <row r="4249" spans="1:13" x14ac:dyDescent="0.35">
      <c r="A4249" s="48"/>
      <c r="B4249" s="17"/>
      <c r="C4249" s="17"/>
      <c r="D4249" s="17"/>
      <c r="E4249" s="17"/>
      <c r="F4249" s="17"/>
      <c r="G4249" s="50"/>
      <c r="H4249" s="32"/>
      <c r="I4249" s="13"/>
      <c r="J4249" s="50"/>
      <c r="K4249" s="50"/>
      <c r="M4249" s="50"/>
    </row>
    <row r="4250" spans="1:13" x14ac:dyDescent="0.35">
      <c r="A4250" s="48"/>
      <c r="B4250" s="17"/>
      <c r="C4250" s="17"/>
      <c r="D4250" s="17"/>
      <c r="E4250" s="17"/>
      <c r="F4250" s="17"/>
      <c r="G4250" s="50"/>
      <c r="H4250" s="32"/>
      <c r="I4250" s="13"/>
      <c r="J4250" s="50"/>
      <c r="K4250" s="50"/>
      <c r="M4250" s="50"/>
    </row>
    <row r="4251" spans="1:13" x14ac:dyDescent="0.35">
      <c r="A4251" s="48"/>
      <c r="B4251" s="17"/>
      <c r="C4251" s="17"/>
      <c r="D4251" s="17"/>
      <c r="E4251" s="17"/>
      <c r="F4251" s="17"/>
      <c r="G4251" s="50"/>
      <c r="H4251" s="32"/>
      <c r="I4251" s="13"/>
      <c r="J4251" s="50"/>
      <c r="K4251" s="50"/>
      <c r="M4251" s="50"/>
    </row>
    <row r="4252" spans="1:13" x14ac:dyDescent="0.35">
      <c r="A4252" s="48"/>
      <c r="B4252" s="17"/>
      <c r="C4252" s="17"/>
      <c r="D4252" s="17"/>
      <c r="E4252" s="17"/>
      <c r="F4252" s="17"/>
      <c r="G4252" s="50"/>
      <c r="H4252" s="32"/>
      <c r="I4252" s="13"/>
      <c r="J4252" s="50"/>
      <c r="K4252" s="50"/>
      <c r="M4252" s="50"/>
    </row>
    <row r="4253" spans="1:13" x14ac:dyDescent="0.35">
      <c r="A4253" s="48"/>
      <c r="B4253" s="17"/>
      <c r="C4253" s="17"/>
      <c r="D4253" s="17"/>
      <c r="E4253" s="17"/>
      <c r="F4253" s="17"/>
      <c r="G4253" s="50"/>
      <c r="H4253" s="32"/>
      <c r="I4253" s="13"/>
      <c r="J4253" s="50"/>
      <c r="K4253" s="50"/>
      <c r="M4253" s="50"/>
    </row>
    <row r="4254" spans="1:13" x14ac:dyDescent="0.35">
      <c r="A4254" s="48"/>
      <c r="B4254" s="17"/>
      <c r="C4254" s="17"/>
      <c r="D4254" s="17"/>
      <c r="E4254" s="17"/>
      <c r="F4254" s="17"/>
      <c r="G4254" s="50"/>
      <c r="H4254" s="32"/>
      <c r="I4254" s="13"/>
      <c r="J4254" s="50"/>
      <c r="K4254" s="50"/>
      <c r="M4254" s="50"/>
    </row>
    <row r="4255" spans="1:13" x14ac:dyDescent="0.35">
      <c r="A4255" s="48"/>
      <c r="B4255" s="17"/>
      <c r="C4255" s="17"/>
      <c r="D4255" s="17"/>
      <c r="E4255" s="17"/>
      <c r="F4255" s="17"/>
      <c r="G4255" s="50"/>
      <c r="H4255" s="32"/>
      <c r="I4255" s="13"/>
      <c r="J4255" s="50"/>
      <c r="K4255" s="50"/>
      <c r="M4255" s="50"/>
    </row>
    <row r="4256" spans="1:13" x14ac:dyDescent="0.35">
      <c r="A4256" s="48"/>
      <c r="B4256" s="17"/>
      <c r="C4256" s="17"/>
      <c r="D4256" s="17"/>
      <c r="E4256" s="17"/>
      <c r="F4256" s="17"/>
      <c r="G4256" s="50"/>
      <c r="H4256" s="32"/>
      <c r="I4256" s="13"/>
      <c r="J4256" s="50"/>
      <c r="K4256" s="50"/>
      <c r="M4256" s="50"/>
    </row>
    <row r="4257" spans="1:13" x14ac:dyDescent="0.35">
      <c r="A4257" s="48"/>
      <c r="B4257" s="17"/>
      <c r="C4257" s="17"/>
      <c r="D4257" s="17"/>
      <c r="E4257" s="17"/>
      <c r="F4257" s="17"/>
      <c r="G4257" s="50"/>
      <c r="H4257" s="32"/>
      <c r="I4257" s="13"/>
      <c r="J4257" s="50"/>
      <c r="K4257" s="50"/>
      <c r="M4257" s="50"/>
    </row>
    <row r="4258" spans="1:13" x14ac:dyDescent="0.35">
      <c r="A4258" s="48"/>
      <c r="B4258" s="17"/>
      <c r="C4258" s="17"/>
      <c r="D4258" s="17"/>
      <c r="E4258" s="17"/>
      <c r="F4258" s="17"/>
      <c r="G4258" s="50"/>
      <c r="H4258" s="32"/>
      <c r="I4258" s="13"/>
      <c r="J4258" s="50"/>
      <c r="K4258" s="50"/>
      <c r="M4258" s="50"/>
    </row>
    <row r="4259" spans="1:13" x14ac:dyDescent="0.35">
      <c r="A4259" s="48"/>
      <c r="B4259" s="17"/>
      <c r="C4259" s="17"/>
      <c r="D4259" s="17"/>
      <c r="E4259" s="17"/>
      <c r="F4259" s="17"/>
      <c r="G4259" s="50"/>
      <c r="H4259" s="32"/>
      <c r="I4259" s="13"/>
      <c r="J4259" s="50"/>
      <c r="K4259" s="50"/>
      <c r="M4259" s="50"/>
    </row>
    <row r="4260" spans="1:13" x14ac:dyDescent="0.35">
      <c r="A4260" s="48"/>
      <c r="B4260" s="17"/>
      <c r="C4260" s="17"/>
      <c r="D4260" s="17"/>
      <c r="E4260" s="17"/>
      <c r="F4260" s="17"/>
      <c r="G4260" s="50"/>
      <c r="H4260" s="32"/>
      <c r="I4260" s="13"/>
      <c r="J4260" s="50"/>
      <c r="K4260" s="50"/>
      <c r="M4260" s="50"/>
    </row>
    <row r="4261" spans="1:13" x14ac:dyDescent="0.35">
      <c r="A4261" s="48"/>
      <c r="B4261" s="17"/>
      <c r="C4261" s="17"/>
      <c r="D4261" s="17"/>
      <c r="E4261" s="17"/>
      <c r="F4261" s="17"/>
      <c r="G4261" s="50"/>
      <c r="H4261" s="32"/>
      <c r="I4261" s="13"/>
      <c r="J4261" s="50"/>
      <c r="K4261" s="50"/>
      <c r="M4261" s="50"/>
    </row>
    <row r="4262" spans="1:13" x14ac:dyDescent="0.35">
      <c r="A4262" s="48"/>
      <c r="B4262" s="17"/>
      <c r="C4262" s="17"/>
      <c r="D4262" s="17"/>
      <c r="E4262" s="17"/>
      <c r="F4262" s="17"/>
      <c r="G4262" s="50"/>
      <c r="H4262" s="32"/>
      <c r="I4262" s="13"/>
      <c r="J4262" s="50"/>
      <c r="K4262" s="50"/>
      <c r="M4262" s="50"/>
    </row>
    <row r="4263" spans="1:13" x14ac:dyDescent="0.35">
      <c r="A4263" s="48"/>
      <c r="B4263" s="17"/>
      <c r="C4263" s="17"/>
      <c r="D4263" s="17"/>
      <c r="E4263" s="17"/>
      <c r="F4263" s="17"/>
      <c r="G4263" s="50"/>
      <c r="H4263" s="32"/>
      <c r="I4263" s="13"/>
      <c r="J4263" s="50"/>
      <c r="K4263" s="50"/>
      <c r="M4263" s="50"/>
    </row>
    <row r="4264" spans="1:13" x14ac:dyDescent="0.35">
      <c r="A4264" s="48"/>
      <c r="B4264" s="17"/>
      <c r="C4264" s="17"/>
      <c r="D4264" s="17"/>
      <c r="E4264" s="17"/>
      <c r="F4264" s="17"/>
      <c r="G4264" s="50"/>
      <c r="H4264" s="32"/>
      <c r="I4264" s="13"/>
      <c r="J4264" s="50"/>
      <c r="K4264" s="50"/>
      <c r="M4264" s="50"/>
    </row>
    <row r="4265" spans="1:13" x14ac:dyDescent="0.35">
      <c r="A4265" s="48"/>
      <c r="B4265" s="17"/>
      <c r="C4265" s="17"/>
      <c r="D4265" s="17"/>
      <c r="E4265" s="17"/>
      <c r="F4265" s="17"/>
      <c r="G4265" s="50"/>
      <c r="H4265" s="32"/>
      <c r="I4265" s="13"/>
      <c r="J4265" s="50"/>
      <c r="K4265" s="50"/>
      <c r="M4265" s="50"/>
    </row>
    <row r="4266" spans="1:13" x14ac:dyDescent="0.35">
      <c r="A4266" s="48"/>
      <c r="B4266" s="17"/>
      <c r="C4266" s="17"/>
      <c r="D4266" s="17"/>
      <c r="E4266" s="17"/>
      <c r="F4266" s="17"/>
      <c r="G4266" s="50"/>
      <c r="H4266" s="32"/>
      <c r="I4266" s="13"/>
      <c r="J4266" s="50"/>
      <c r="K4266" s="50"/>
      <c r="M4266" s="50"/>
    </row>
    <row r="4267" spans="1:13" x14ac:dyDescent="0.35">
      <c r="A4267" s="48"/>
      <c r="B4267" s="17"/>
      <c r="C4267" s="17"/>
      <c r="D4267" s="17"/>
      <c r="E4267" s="17"/>
      <c r="F4267" s="17"/>
      <c r="G4267" s="50"/>
      <c r="H4267" s="32"/>
      <c r="I4267" s="13"/>
      <c r="J4267" s="50"/>
      <c r="K4267" s="50"/>
      <c r="M4267" s="50"/>
    </row>
    <row r="4268" spans="1:13" x14ac:dyDescent="0.35">
      <c r="A4268" s="48"/>
      <c r="B4268" s="17"/>
      <c r="C4268" s="17"/>
      <c r="D4268" s="17"/>
      <c r="E4268" s="17"/>
      <c r="F4268" s="17"/>
      <c r="G4268" s="50"/>
      <c r="H4268" s="32"/>
      <c r="I4268" s="13"/>
      <c r="J4268" s="50"/>
      <c r="K4268" s="50"/>
      <c r="M4268" s="50"/>
    </row>
    <row r="4269" spans="1:13" x14ac:dyDescent="0.35">
      <c r="A4269" s="48"/>
      <c r="B4269" s="17"/>
      <c r="C4269" s="17"/>
      <c r="D4269" s="17"/>
      <c r="E4269" s="17"/>
      <c r="F4269" s="17"/>
      <c r="G4269" s="50"/>
      <c r="H4269" s="32"/>
      <c r="I4269" s="13"/>
      <c r="J4269" s="50"/>
      <c r="K4269" s="50"/>
      <c r="M4269" s="50"/>
    </row>
    <row r="4270" spans="1:13" x14ac:dyDescent="0.35">
      <c r="A4270" s="48"/>
      <c r="B4270" s="17"/>
      <c r="C4270" s="17"/>
      <c r="D4270" s="17"/>
      <c r="E4270" s="17"/>
      <c r="F4270" s="17"/>
      <c r="G4270" s="50"/>
      <c r="H4270" s="32"/>
      <c r="I4270" s="13"/>
      <c r="J4270" s="50"/>
      <c r="K4270" s="50"/>
      <c r="M4270" s="50"/>
    </row>
    <row r="4271" spans="1:13" x14ac:dyDescent="0.35">
      <c r="A4271" s="48"/>
      <c r="B4271" s="17"/>
      <c r="C4271" s="17"/>
      <c r="D4271" s="17"/>
      <c r="E4271" s="17"/>
      <c r="F4271" s="17"/>
      <c r="G4271" s="50"/>
      <c r="H4271" s="32"/>
      <c r="I4271" s="13"/>
      <c r="J4271" s="50"/>
      <c r="K4271" s="50"/>
      <c r="M4271" s="50"/>
    </row>
    <row r="4272" spans="1:13" x14ac:dyDescent="0.35">
      <c r="A4272" s="48"/>
      <c r="B4272" s="17"/>
      <c r="C4272" s="17"/>
      <c r="D4272" s="17"/>
      <c r="E4272" s="17"/>
      <c r="F4272" s="17"/>
      <c r="G4272" s="50"/>
      <c r="H4272" s="32"/>
      <c r="I4272" s="13"/>
      <c r="J4272" s="50"/>
      <c r="K4272" s="50"/>
      <c r="M4272" s="50"/>
    </row>
    <row r="4273" spans="1:13" x14ac:dyDescent="0.35">
      <c r="A4273" s="48"/>
      <c r="B4273" s="17"/>
      <c r="C4273" s="17"/>
      <c r="D4273" s="17"/>
      <c r="E4273" s="17"/>
      <c r="F4273" s="17"/>
      <c r="G4273" s="50"/>
      <c r="H4273" s="32"/>
      <c r="I4273" s="13"/>
      <c r="J4273" s="50"/>
      <c r="K4273" s="50"/>
      <c r="M4273" s="50"/>
    </row>
    <row r="4274" spans="1:13" x14ac:dyDescent="0.35">
      <c r="A4274" s="48"/>
      <c r="B4274" s="17"/>
      <c r="C4274" s="17"/>
      <c r="D4274" s="17"/>
      <c r="E4274" s="17"/>
      <c r="F4274" s="17"/>
      <c r="G4274" s="50"/>
      <c r="H4274" s="32"/>
      <c r="I4274" s="13"/>
      <c r="J4274" s="50"/>
      <c r="K4274" s="50"/>
      <c r="M4274" s="50"/>
    </row>
    <row r="4275" spans="1:13" x14ac:dyDescent="0.35">
      <c r="A4275" s="48"/>
      <c r="B4275" s="17"/>
      <c r="C4275" s="17"/>
      <c r="D4275" s="17"/>
      <c r="E4275" s="17"/>
      <c r="F4275" s="17"/>
      <c r="G4275" s="50"/>
      <c r="H4275" s="32"/>
      <c r="I4275" s="13"/>
      <c r="J4275" s="50"/>
      <c r="K4275" s="50"/>
      <c r="M4275" s="50"/>
    </row>
    <row r="4276" spans="1:13" x14ac:dyDescent="0.35">
      <c r="A4276" s="48"/>
      <c r="B4276" s="17"/>
      <c r="C4276" s="17"/>
      <c r="D4276" s="17"/>
      <c r="E4276" s="17"/>
      <c r="F4276" s="17"/>
      <c r="G4276" s="50"/>
      <c r="H4276" s="32"/>
      <c r="I4276" s="13"/>
      <c r="J4276" s="50"/>
      <c r="K4276" s="50"/>
      <c r="M4276" s="50"/>
    </row>
    <row r="4277" spans="1:13" x14ac:dyDescent="0.35">
      <c r="A4277" s="48"/>
      <c r="B4277" s="17"/>
      <c r="C4277" s="17"/>
      <c r="D4277" s="17"/>
      <c r="E4277" s="17"/>
      <c r="F4277" s="17"/>
      <c r="G4277" s="50"/>
      <c r="H4277" s="32"/>
      <c r="I4277" s="13"/>
      <c r="J4277" s="50"/>
      <c r="K4277" s="50"/>
      <c r="M4277" s="50"/>
    </row>
    <row r="4278" spans="1:13" x14ac:dyDescent="0.35">
      <c r="A4278" s="48"/>
      <c r="B4278" s="17"/>
      <c r="C4278" s="17"/>
      <c r="D4278" s="17"/>
      <c r="E4278" s="17"/>
      <c r="F4278" s="17"/>
      <c r="G4278" s="50"/>
      <c r="H4278" s="32"/>
      <c r="I4278" s="13"/>
      <c r="J4278" s="50"/>
      <c r="K4278" s="50"/>
      <c r="M4278" s="50"/>
    </row>
    <row r="4279" spans="1:13" x14ac:dyDescent="0.35">
      <c r="A4279" s="48"/>
      <c r="B4279" s="17"/>
      <c r="C4279" s="17"/>
      <c r="D4279" s="17"/>
      <c r="E4279" s="17"/>
      <c r="F4279" s="17"/>
      <c r="G4279" s="50"/>
      <c r="H4279" s="32"/>
      <c r="I4279" s="13"/>
      <c r="J4279" s="50"/>
      <c r="K4279" s="50"/>
      <c r="M4279" s="50"/>
    </row>
    <row r="4280" spans="1:13" x14ac:dyDescent="0.35">
      <c r="A4280" s="48"/>
      <c r="B4280" s="17"/>
      <c r="C4280" s="17"/>
      <c r="D4280" s="17"/>
      <c r="E4280" s="17"/>
      <c r="F4280" s="17"/>
      <c r="G4280" s="50"/>
      <c r="H4280" s="32"/>
      <c r="I4280" s="13"/>
      <c r="J4280" s="50"/>
      <c r="K4280" s="50"/>
      <c r="M4280" s="50"/>
    </row>
    <row r="4281" spans="1:13" x14ac:dyDescent="0.35">
      <c r="A4281" s="48"/>
      <c r="B4281" s="17"/>
      <c r="C4281" s="17"/>
      <c r="D4281" s="17"/>
      <c r="E4281" s="17"/>
      <c r="F4281" s="17"/>
      <c r="G4281" s="50"/>
      <c r="H4281" s="32"/>
      <c r="I4281" s="13"/>
      <c r="J4281" s="50"/>
      <c r="K4281" s="50"/>
      <c r="M4281" s="50"/>
    </row>
    <row r="4282" spans="1:13" x14ac:dyDescent="0.35">
      <c r="A4282" s="48"/>
      <c r="B4282" s="17"/>
      <c r="C4282" s="17"/>
      <c r="D4282" s="17"/>
      <c r="E4282" s="17"/>
      <c r="F4282" s="17"/>
      <c r="G4282" s="50"/>
      <c r="H4282" s="32"/>
      <c r="I4282" s="13"/>
      <c r="J4282" s="50"/>
      <c r="K4282" s="50"/>
      <c r="M4282" s="50"/>
    </row>
    <row r="4283" spans="1:13" x14ac:dyDescent="0.35">
      <c r="A4283" s="48"/>
      <c r="B4283" s="17"/>
      <c r="C4283" s="17"/>
      <c r="D4283" s="17"/>
      <c r="E4283" s="17"/>
      <c r="F4283" s="17"/>
      <c r="G4283" s="50"/>
      <c r="H4283" s="32"/>
      <c r="I4283" s="13"/>
      <c r="J4283" s="50"/>
      <c r="K4283" s="50"/>
      <c r="M4283" s="50"/>
    </row>
    <row r="4284" spans="1:13" x14ac:dyDescent="0.35">
      <c r="A4284" s="48"/>
      <c r="B4284" s="17"/>
      <c r="C4284" s="17"/>
      <c r="D4284" s="17"/>
      <c r="E4284" s="17"/>
      <c r="F4284" s="17"/>
      <c r="G4284" s="50"/>
      <c r="H4284" s="32"/>
      <c r="I4284" s="13"/>
      <c r="J4284" s="50"/>
      <c r="K4284" s="50"/>
      <c r="M4284" s="50"/>
    </row>
    <row r="4285" spans="1:13" x14ac:dyDescent="0.35">
      <c r="A4285" s="48"/>
      <c r="B4285" s="17"/>
      <c r="C4285" s="17"/>
      <c r="D4285" s="17"/>
      <c r="E4285" s="17"/>
      <c r="F4285" s="17"/>
      <c r="G4285" s="50"/>
      <c r="H4285" s="32"/>
      <c r="I4285" s="13"/>
      <c r="J4285" s="50"/>
      <c r="K4285" s="50"/>
      <c r="M4285" s="50"/>
    </row>
    <row r="4286" spans="1:13" x14ac:dyDescent="0.35">
      <c r="A4286" s="48"/>
      <c r="B4286" s="17"/>
      <c r="C4286" s="17"/>
      <c r="D4286" s="17"/>
      <c r="E4286" s="17"/>
      <c r="F4286" s="17"/>
      <c r="G4286" s="50"/>
      <c r="H4286" s="32"/>
      <c r="I4286" s="13"/>
      <c r="J4286" s="50"/>
      <c r="K4286" s="50"/>
      <c r="M4286" s="50"/>
    </row>
    <row r="4287" spans="1:13" x14ac:dyDescent="0.35">
      <c r="A4287" s="48"/>
      <c r="B4287" s="17"/>
      <c r="C4287" s="17"/>
      <c r="D4287" s="17"/>
      <c r="E4287" s="17"/>
      <c r="F4287" s="17"/>
      <c r="G4287" s="50"/>
      <c r="H4287" s="32"/>
      <c r="I4287" s="13"/>
      <c r="J4287" s="50"/>
      <c r="K4287" s="50"/>
      <c r="M4287" s="50"/>
    </row>
    <row r="4288" spans="1:13" x14ac:dyDescent="0.35">
      <c r="A4288" s="48"/>
      <c r="B4288" s="17"/>
      <c r="C4288" s="17"/>
      <c r="D4288" s="17"/>
      <c r="E4288" s="17"/>
      <c r="F4288" s="17"/>
      <c r="G4288" s="50"/>
      <c r="H4288" s="32"/>
      <c r="I4288" s="13"/>
      <c r="J4288" s="50"/>
      <c r="K4288" s="50"/>
      <c r="M4288" s="50"/>
    </row>
    <row r="4289" spans="1:13" x14ac:dyDescent="0.35">
      <c r="A4289" s="48"/>
      <c r="B4289" s="17"/>
      <c r="C4289" s="17"/>
      <c r="D4289" s="17"/>
      <c r="E4289" s="17"/>
      <c r="F4289" s="17"/>
      <c r="G4289" s="50"/>
      <c r="H4289" s="32"/>
      <c r="I4289" s="13"/>
      <c r="J4289" s="50"/>
      <c r="K4289" s="50"/>
      <c r="M4289" s="50"/>
    </row>
    <row r="4290" spans="1:13" x14ac:dyDescent="0.35">
      <c r="A4290" s="48"/>
      <c r="B4290" s="17"/>
      <c r="C4290" s="17"/>
      <c r="D4290" s="17"/>
      <c r="E4290" s="17"/>
      <c r="F4290" s="17"/>
      <c r="G4290" s="50"/>
      <c r="H4290" s="32"/>
      <c r="I4290" s="13"/>
      <c r="J4290" s="50"/>
      <c r="K4290" s="50"/>
      <c r="M4290" s="50"/>
    </row>
    <row r="4291" spans="1:13" x14ac:dyDescent="0.35">
      <c r="A4291" s="48"/>
      <c r="B4291" s="17"/>
      <c r="C4291" s="17"/>
      <c r="D4291" s="17"/>
      <c r="E4291" s="17"/>
      <c r="F4291" s="17"/>
      <c r="G4291" s="50"/>
      <c r="H4291" s="32"/>
      <c r="I4291" s="13"/>
      <c r="J4291" s="50"/>
      <c r="K4291" s="50"/>
      <c r="M4291" s="50"/>
    </row>
    <row r="4292" spans="1:13" x14ac:dyDescent="0.35">
      <c r="A4292" s="48"/>
      <c r="B4292" s="17"/>
      <c r="C4292" s="17"/>
      <c r="D4292" s="17"/>
      <c r="E4292" s="17"/>
      <c r="F4292" s="17"/>
      <c r="G4292" s="50"/>
      <c r="H4292" s="32"/>
      <c r="I4292" s="13"/>
      <c r="J4292" s="50"/>
      <c r="K4292" s="50"/>
      <c r="M4292" s="50"/>
    </row>
    <row r="4293" spans="1:13" x14ac:dyDescent="0.35">
      <c r="A4293" s="48"/>
      <c r="B4293" s="17"/>
      <c r="C4293" s="17"/>
      <c r="D4293" s="17"/>
      <c r="E4293" s="17"/>
      <c r="F4293" s="17"/>
      <c r="G4293" s="50"/>
      <c r="H4293" s="32"/>
      <c r="I4293" s="13"/>
      <c r="J4293" s="50"/>
      <c r="K4293" s="50"/>
      <c r="M4293" s="50"/>
    </row>
    <row r="4294" spans="1:13" x14ac:dyDescent="0.35">
      <c r="A4294" s="48"/>
      <c r="B4294" s="17"/>
      <c r="C4294" s="17"/>
      <c r="D4294" s="17"/>
      <c r="E4294" s="17"/>
      <c r="F4294" s="17"/>
      <c r="G4294" s="50"/>
      <c r="H4294" s="32"/>
      <c r="I4294" s="13"/>
      <c r="J4294" s="50"/>
      <c r="K4294" s="50"/>
      <c r="M4294" s="50"/>
    </row>
    <row r="4295" spans="1:13" x14ac:dyDescent="0.35">
      <c r="A4295" s="48"/>
      <c r="B4295" s="17"/>
      <c r="C4295" s="17"/>
      <c r="D4295" s="17"/>
      <c r="E4295" s="17"/>
      <c r="F4295" s="17"/>
      <c r="G4295" s="50"/>
      <c r="H4295" s="32"/>
      <c r="I4295" s="13"/>
      <c r="J4295" s="50"/>
      <c r="K4295" s="50"/>
      <c r="M4295" s="50"/>
    </row>
    <row r="4296" spans="1:13" x14ac:dyDescent="0.35">
      <c r="A4296" s="48"/>
      <c r="B4296" s="17"/>
      <c r="C4296" s="17"/>
      <c r="D4296" s="17"/>
      <c r="E4296" s="17"/>
      <c r="F4296" s="17"/>
      <c r="G4296" s="50"/>
      <c r="H4296" s="32"/>
      <c r="I4296" s="13"/>
      <c r="J4296" s="50"/>
      <c r="K4296" s="50"/>
      <c r="M4296" s="50"/>
    </row>
    <row r="4297" spans="1:13" x14ac:dyDescent="0.35">
      <c r="A4297" s="48"/>
      <c r="B4297" s="17"/>
      <c r="C4297" s="17"/>
      <c r="D4297" s="17"/>
      <c r="E4297" s="17"/>
      <c r="F4297" s="17"/>
      <c r="G4297" s="50"/>
      <c r="H4297" s="32"/>
      <c r="I4297" s="13"/>
      <c r="J4297" s="50"/>
      <c r="K4297" s="50"/>
      <c r="M4297" s="50"/>
    </row>
    <row r="4298" spans="1:13" x14ac:dyDescent="0.35">
      <c r="A4298" s="48"/>
      <c r="B4298" s="17"/>
      <c r="C4298" s="17"/>
      <c r="D4298" s="17"/>
      <c r="E4298" s="17"/>
      <c r="F4298" s="17"/>
      <c r="G4298" s="50"/>
      <c r="H4298" s="32"/>
      <c r="I4298" s="13"/>
      <c r="J4298" s="50"/>
      <c r="K4298" s="50"/>
      <c r="M4298" s="50"/>
    </row>
    <row r="4299" spans="1:13" x14ac:dyDescent="0.35">
      <c r="A4299" s="48"/>
      <c r="B4299" s="17"/>
      <c r="C4299" s="17"/>
      <c r="D4299" s="17"/>
      <c r="E4299" s="17"/>
      <c r="F4299" s="17"/>
      <c r="G4299" s="50"/>
      <c r="H4299" s="32"/>
      <c r="I4299" s="13"/>
      <c r="J4299" s="50"/>
      <c r="K4299" s="50"/>
      <c r="M4299" s="50"/>
    </row>
    <row r="4300" spans="1:13" x14ac:dyDescent="0.35">
      <c r="A4300" s="48"/>
      <c r="B4300" s="17"/>
      <c r="C4300" s="17"/>
      <c r="D4300" s="17"/>
      <c r="E4300" s="17"/>
      <c r="F4300" s="17"/>
      <c r="G4300" s="50"/>
      <c r="H4300" s="32"/>
      <c r="I4300" s="13"/>
      <c r="J4300" s="50"/>
      <c r="K4300" s="50"/>
      <c r="M4300" s="50"/>
    </row>
    <row r="4301" spans="1:13" x14ac:dyDescent="0.35">
      <c r="A4301" s="48"/>
      <c r="B4301" s="17"/>
      <c r="C4301" s="17"/>
      <c r="D4301" s="17"/>
      <c r="E4301" s="17"/>
      <c r="F4301" s="17"/>
      <c r="G4301" s="50"/>
      <c r="H4301" s="32"/>
      <c r="I4301" s="13"/>
      <c r="J4301" s="50"/>
      <c r="K4301" s="50"/>
      <c r="M4301" s="50"/>
    </row>
    <row r="4302" spans="1:13" x14ac:dyDescent="0.35">
      <c r="A4302" s="48"/>
      <c r="B4302" s="17"/>
      <c r="C4302" s="17"/>
      <c r="D4302" s="17"/>
      <c r="E4302" s="17"/>
      <c r="F4302" s="17"/>
      <c r="G4302" s="50"/>
      <c r="H4302" s="32"/>
      <c r="I4302" s="13"/>
      <c r="J4302" s="50"/>
      <c r="K4302" s="50"/>
      <c r="M4302" s="50"/>
    </row>
    <row r="4303" spans="1:13" x14ac:dyDescent="0.35">
      <c r="A4303" s="48"/>
      <c r="B4303" s="17"/>
      <c r="C4303" s="17"/>
      <c r="D4303" s="17"/>
      <c r="E4303" s="17"/>
      <c r="F4303" s="17"/>
      <c r="G4303" s="50"/>
      <c r="H4303" s="32"/>
      <c r="I4303" s="13"/>
      <c r="J4303" s="50"/>
      <c r="K4303" s="50"/>
      <c r="M4303" s="50"/>
    </row>
    <row r="4304" spans="1:13" x14ac:dyDescent="0.35">
      <c r="A4304" s="48"/>
      <c r="B4304" s="17"/>
      <c r="C4304" s="17"/>
      <c r="D4304" s="17"/>
      <c r="E4304" s="17"/>
      <c r="F4304" s="17"/>
      <c r="G4304" s="50"/>
      <c r="H4304" s="32"/>
      <c r="I4304" s="13"/>
      <c r="J4304" s="50"/>
      <c r="K4304" s="50"/>
      <c r="M4304" s="50"/>
    </row>
    <row r="4305" spans="1:13" x14ac:dyDescent="0.35">
      <c r="A4305" s="48"/>
      <c r="B4305" s="17"/>
      <c r="C4305" s="17"/>
      <c r="D4305" s="17"/>
      <c r="E4305" s="17"/>
      <c r="F4305" s="17"/>
      <c r="G4305" s="50"/>
      <c r="H4305" s="32"/>
      <c r="I4305" s="13"/>
      <c r="J4305" s="50"/>
      <c r="K4305" s="50"/>
      <c r="M4305" s="50"/>
    </row>
    <row r="4306" spans="1:13" x14ac:dyDescent="0.35">
      <c r="A4306" s="48"/>
      <c r="B4306" s="17"/>
      <c r="C4306" s="17"/>
      <c r="D4306" s="17"/>
      <c r="E4306" s="17"/>
      <c r="F4306" s="17"/>
      <c r="G4306" s="50"/>
      <c r="H4306" s="32"/>
      <c r="I4306" s="13"/>
      <c r="J4306" s="50"/>
      <c r="K4306" s="50"/>
      <c r="M4306" s="50"/>
    </row>
    <row r="4307" spans="1:13" x14ac:dyDescent="0.35">
      <c r="A4307" s="48"/>
      <c r="B4307" s="17"/>
      <c r="C4307" s="17"/>
      <c r="D4307" s="17"/>
      <c r="E4307" s="17"/>
      <c r="F4307" s="17"/>
      <c r="G4307" s="50"/>
      <c r="H4307" s="32"/>
      <c r="I4307" s="13"/>
      <c r="J4307" s="50"/>
      <c r="K4307" s="50"/>
      <c r="M4307" s="50"/>
    </row>
    <row r="4308" spans="1:13" x14ac:dyDescent="0.35">
      <c r="A4308" s="48"/>
      <c r="B4308" s="17"/>
      <c r="C4308" s="17"/>
      <c r="D4308" s="17"/>
      <c r="E4308" s="17"/>
      <c r="F4308" s="17"/>
      <c r="G4308" s="50"/>
      <c r="H4308" s="32"/>
      <c r="I4308" s="13"/>
      <c r="J4308" s="50"/>
      <c r="K4308" s="50"/>
      <c r="M4308" s="50"/>
    </row>
    <row r="4309" spans="1:13" x14ac:dyDescent="0.35">
      <c r="A4309" s="48"/>
      <c r="B4309" s="17"/>
      <c r="C4309" s="17"/>
      <c r="D4309" s="17"/>
      <c r="E4309" s="17"/>
      <c r="F4309" s="17"/>
      <c r="G4309" s="50"/>
      <c r="H4309" s="32"/>
      <c r="I4309" s="13"/>
      <c r="J4309" s="50"/>
      <c r="K4309" s="50"/>
      <c r="M4309" s="50"/>
    </row>
    <row r="4310" spans="1:13" x14ac:dyDescent="0.35">
      <c r="A4310" s="48"/>
      <c r="B4310" s="17"/>
      <c r="C4310" s="17"/>
      <c r="D4310" s="17"/>
      <c r="E4310" s="17"/>
      <c r="F4310" s="17"/>
      <c r="G4310" s="50"/>
      <c r="H4310" s="32"/>
      <c r="I4310" s="13"/>
      <c r="J4310" s="50"/>
      <c r="K4310" s="50"/>
      <c r="M4310" s="50"/>
    </row>
    <row r="4311" spans="1:13" x14ac:dyDescent="0.35">
      <c r="A4311" s="48"/>
      <c r="B4311" s="17"/>
      <c r="C4311" s="17"/>
      <c r="D4311" s="17"/>
      <c r="E4311" s="17"/>
      <c r="F4311" s="17"/>
      <c r="G4311" s="50"/>
      <c r="H4311" s="32"/>
      <c r="I4311" s="13"/>
      <c r="J4311" s="50"/>
      <c r="K4311" s="50"/>
      <c r="M4311" s="50"/>
    </row>
    <row r="4312" spans="1:13" x14ac:dyDescent="0.35">
      <c r="A4312" s="48"/>
      <c r="B4312" s="17"/>
      <c r="C4312" s="17"/>
      <c r="D4312" s="17"/>
      <c r="E4312" s="17"/>
      <c r="F4312" s="17"/>
      <c r="G4312" s="50"/>
      <c r="H4312" s="32"/>
      <c r="I4312" s="13"/>
      <c r="J4312" s="50"/>
      <c r="K4312" s="50"/>
      <c r="M4312" s="50"/>
    </row>
    <row r="4313" spans="1:13" x14ac:dyDescent="0.35">
      <c r="A4313" s="48"/>
      <c r="B4313" s="17"/>
      <c r="C4313" s="17"/>
      <c r="D4313" s="17"/>
      <c r="E4313" s="17"/>
      <c r="F4313" s="17"/>
      <c r="G4313" s="50"/>
      <c r="H4313" s="32"/>
      <c r="I4313" s="13"/>
      <c r="J4313" s="50"/>
      <c r="K4313" s="50"/>
      <c r="M4313" s="50"/>
    </row>
    <row r="4314" spans="1:13" x14ac:dyDescent="0.35">
      <c r="A4314" s="48"/>
      <c r="B4314" s="17"/>
      <c r="C4314" s="17"/>
      <c r="D4314" s="17"/>
      <c r="E4314" s="17"/>
      <c r="F4314" s="17"/>
      <c r="G4314" s="50"/>
      <c r="H4314" s="32"/>
      <c r="I4314" s="13"/>
      <c r="J4314" s="50"/>
      <c r="K4314" s="50"/>
      <c r="M4314" s="50"/>
    </row>
    <row r="4315" spans="1:13" x14ac:dyDescent="0.35">
      <c r="A4315" s="48"/>
      <c r="B4315" s="17"/>
      <c r="C4315" s="17"/>
      <c r="D4315" s="17"/>
      <c r="E4315" s="17"/>
      <c r="F4315" s="17"/>
      <c r="G4315" s="50"/>
      <c r="H4315" s="32"/>
      <c r="I4315" s="13"/>
      <c r="J4315" s="50"/>
      <c r="K4315" s="50"/>
      <c r="M4315" s="50"/>
    </row>
    <row r="4316" spans="1:13" x14ac:dyDescent="0.35">
      <c r="A4316" s="48"/>
      <c r="B4316" s="17"/>
      <c r="C4316" s="17"/>
      <c r="D4316" s="17"/>
      <c r="E4316" s="17"/>
      <c r="F4316" s="17"/>
      <c r="G4316" s="50"/>
      <c r="H4316" s="32"/>
      <c r="I4316" s="13"/>
      <c r="J4316" s="50"/>
      <c r="K4316" s="50"/>
      <c r="M4316" s="50"/>
    </row>
    <row r="4317" spans="1:13" x14ac:dyDescent="0.35">
      <c r="A4317" s="48"/>
      <c r="B4317" s="17"/>
      <c r="C4317" s="17"/>
      <c r="D4317" s="17"/>
      <c r="E4317" s="17"/>
      <c r="F4317" s="17"/>
      <c r="G4317" s="50"/>
      <c r="H4317" s="32"/>
      <c r="I4317" s="13"/>
      <c r="J4317" s="50"/>
      <c r="K4317" s="50"/>
      <c r="M4317" s="50"/>
    </row>
    <row r="4318" spans="1:13" x14ac:dyDescent="0.35">
      <c r="A4318" s="48"/>
      <c r="B4318" s="17"/>
      <c r="C4318" s="17"/>
      <c r="D4318" s="17"/>
      <c r="E4318" s="17"/>
      <c r="F4318" s="17"/>
      <c r="G4318" s="50"/>
      <c r="H4318" s="32"/>
      <c r="I4318" s="13"/>
      <c r="J4318" s="50"/>
      <c r="K4318" s="50"/>
      <c r="M4318" s="50"/>
    </row>
    <row r="4319" spans="1:13" x14ac:dyDescent="0.35">
      <c r="A4319" s="48"/>
      <c r="B4319" s="17"/>
      <c r="C4319" s="17"/>
      <c r="D4319" s="17"/>
      <c r="E4319" s="17"/>
      <c r="F4319" s="17"/>
      <c r="G4319" s="50"/>
      <c r="H4319" s="32"/>
      <c r="I4319" s="13"/>
      <c r="J4319" s="50"/>
      <c r="K4319" s="50"/>
      <c r="M4319" s="50"/>
    </row>
    <row r="4320" spans="1:13" x14ac:dyDescent="0.35">
      <c r="A4320" s="48"/>
      <c r="B4320" s="17"/>
      <c r="C4320" s="17"/>
      <c r="D4320" s="17"/>
      <c r="E4320" s="17"/>
      <c r="F4320" s="17"/>
      <c r="G4320" s="50"/>
      <c r="H4320" s="32"/>
      <c r="I4320" s="13"/>
      <c r="J4320" s="50"/>
      <c r="K4320" s="50"/>
      <c r="M4320" s="50"/>
    </row>
    <row r="4321" spans="1:13" x14ac:dyDescent="0.35">
      <c r="A4321" s="48"/>
      <c r="B4321" s="17"/>
      <c r="C4321" s="17"/>
      <c r="D4321" s="17"/>
      <c r="E4321" s="17"/>
      <c r="F4321" s="17"/>
      <c r="G4321" s="50"/>
      <c r="H4321" s="32"/>
      <c r="I4321" s="13"/>
      <c r="J4321" s="50"/>
      <c r="K4321" s="50"/>
      <c r="M4321" s="50"/>
    </row>
    <row r="4322" spans="1:13" x14ac:dyDescent="0.35">
      <c r="A4322" s="48"/>
      <c r="B4322" s="17"/>
      <c r="C4322" s="17"/>
      <c r="D4322" s="17"/>
      <c r="E4322" s="17"/>
      <c r="F4322" s="17"/>
      <c r="G4322" s="50"/>
      <c r="H4322" s="32"/>
      <c r="I4322" s="13"/>
      <c r="J4322" s="50"/>
      <c r="K4322" s="50"/>
      <c r="M4322" s="50"/>
    </row>
    <row r="4323" spans="1:13" x14ac:dyDescent="0.35">
      <c r="A4323" s="48"/>
      <c r="B4323" s="17"/>
      <c r="C4323" s="17"/>
      <c r="D4323" s="17"/>
      <c r="E4323" s="17"/>
      <c r="F4323" s="17"/>
      <c r="G4323" s="50"/>
      <c r="H4323" s="32"/>
      <c r="I4323" s="13"/>
      <c r="J4323" s="50"/>
      <c r="K4323" s="50"/>
      <c r="M4323" s="50"/>
    </row>
    <row r="4324" spans="1:13" x14ac:dyDescent="0.35">
      <c r="A4324" s="48"/>
      <c r="B4324" s="17"/>
      <c r="C4324" s="17"/>
      <c r="D4324" s="17"/>
      <c r="E4324" s="17"/>
      <c r="F4324" s="17"/>
      <c r="G4324" s="50"/>
      <c r="H4324" s="32"/>
      <c r="I4324" s="13"/>
      <c r="J4324" s="50"/>
      <c r="K4324" s="50"/>
      <c r="M4324" s="50"/>
    </row>
    <row r="4325" spans="1:13" x14ac:dyDescent="0.35">
      <c r="A4325" s="48"/>
      <c r="B4325" s="17"/>
      <c r="C4325" s="17"/>
      <c r="D4325" s="17"/>
      <c r="E4325" s="17"/>
      <c r="F4325" s="17"/>
      <c r="G4325" s="50"/>
      <c r="H4325" s="32"/>
      <c r="I4325" s="13"/>
      <c r="J4325" s="50"/>
      <c r="K4325" s="50"/>
      <c r="M4325" s="50"/>
    </row>
    <row r="4326" spans="1:13" x14ac:dyDescent="0.35">
      <c r="A4326" s="48"/>
      <c r="B4326" s="17"/>
      <c r="C4326" s="17"/>
      <c r="D4326" s="17"/>
      <c r="E4326" s="17"/>
      <c r="F4326" s="17"/>
      <c r="G4326" s="50"/>
      <c r="H4326" s="32"/>
      <c r="I4326" s="13"/>
      <c r="J4326" s="50"/>
      <c r="K4326" s="50"/>
      <c r="M4326" s="50"/>
    </row>
    <row r="4327" spans="1:13" x14ac:dyDescent="0.35">
      <c r="A4327" s="48"/>
      <c r="B4327" s="17"/>
      <c r="C4327" s="17"/>
      <c r="D4327" s="17"/>
      <c r="E4327" s="17"/>
      <c r="F4327" s="17"/>
      <c r="G4327" s="50"/>
      <c r="H4327" s="32"/>
      <c r="I4327" s="13"/>
      <c r="J4327" s="50"/>
      <c r="K4327" s="50"/>
      <c r="M4327" s="50"/>
    </row>
    <row r="4328" spans="1:13" x14ac:dyDescent="0.35">
      <c r="A4328" s="48"/>
      <c r="B4328" s="17"/>
      <c r="C4328" s="17"/>
      <c r="D4328" s="17"/>
      <c r="E4328" s="17"/>
      <c r="F4328" s="17"/>
      <c r="G4328" s="50"/>
      <c r="H4328" s="32"/>
      <c r="I4328" s="13"/>
      <c r="J4328" s="50"/>
      <c r="K4328" s="50"/>
      <c r="M4328" s="50"/>
    </row>
    <row r="4329" spans="1:13" x14ac:dyDescent="0.35">
      <c r="A4329" s="48"/>
      <c r="B4329" s="17"/>
      <c r="C4329" s="17"/>
      <c r="D4329" s="17"/>
      <c r="E4329" s="17"/>
      <c r="F4329" s="17"/>
      <c r="G4329" s="50"/>
      <c r="H4329" s="32"/>
      <c r="I4329" s="13"/>
      <c r="J4329" s="50"/>
      <c r="K4329" s="50"/>
      <c r="M4329" s="50"/>
    </row>
    <row r="4330" spans="1:13" x14ac:dyDescent="0.35">
      <c r="A4330" s="48"/>
      <c r="B4330" s="17"/>
      <c r="C4330" s="17"/>
      <c r="D4330" s="17"/>
      <c r="E4330" s="17"/>
      <c r="F4330" s="17"/>
      <c r="G4330" s="50"/>
      <c r="H4330" s="32"/>
      <c r="I4330" s="13"/>
      <c r="J4330" s="50"/>
      <c r="K4330" s="50"/>
      <c r="M4330" s="50"/>
    </row>
    <row r="4331" spans="1:13" x14ac:dyDescent="0.35">
      <c r="A4331" s="48"/>
      <c r="B4331" s="17"/>
      <c r="C4331" s="17"/>
      <c r="D4331" s="17"/>
      <c r="E4331" s="17"/>
      <c r="F4331" s="17"/>
      <c r="G4331" s="50"/>
      <c r="H4331" s="32"/>
      <c r="I4331" s="13"/>
      <c r="J4331" s="50"/>
      <c r="K4331" s="50"/>
      <c r="M4331" s="50"/>
    </row>
    <row r="4332" spans="1:13" x14ac:dyDescent="0.35">
      <c r="A4332" s="48"/>
      <c r="B4332" s="17"/>
      <c r="C4332" s="17"/>
      <c r="D4332" s="17"/>
      <c r="E4332" s="17"/>
      <c r="F4332" s="17"/>
      <c r="G4332" s="50"/>
      <c r="H4332" s="32"/>
      <c r="I4332" s="13"/>
      <c r="J4332" s="50"/>
      <c r="K4332" s="50"/>
      <c r="M4332" s="50"/>
    </row>
    <row r="4333" spans="1:13" x14ac:dyDescent="0.35">
      <c r="A4333" s="48"/>
      <c r="B4333" s="17"/>
      <c r="C4333" s="17"/>
      <c r="D4333" s="17"/>
      <c r="E4333" s="17"/>
      <c r="F4333" s="17"/>
      <c r="G4333" s="50"/>
      <c r="H4333" s="32"/>
      <c r="I4333" s="13"/>
      <c r="J4333" s="50"/>
      <c r="K4333" s="50"/>
      <c r="M4333" s="50"/>
    </row>
    <row r="4334" spans="1:13" x14ac:dyDescent="0.35">
      <c r="A4334" s="48"/>
      <c r="B4334" s="17"/>
      <c r="C4334" s="17"/>
      <c r="D4334" s="17"/>
      <c r="E4334" s="17"/>
      <c r="F4334" s="17"/>
      <c r="G4334" s="50"/>
      <c r="H4334" s="32"/>
      <c r="I4334" s="13"/>
      <c r="J4334" s="50"/>
      <c r="K4334" s="50"/>
      <c r="M4334" s="50"/>
    </row>
    <row r="4335" spans="1:13" x14ac:dyDescent="0.35">
      <c r="A4335" s="48"/>
      <c r="B4335" s="17"/>
      <c r="C4335" s="17"/>
      <c r="D4335" s="17"/>
      <c r="E4335" s="17"/>
      <c r="F4335" s="17"/>
      <c r="G4335" s="50"/>
      <c r="H4335" s="32"/>
      <c r="I4335" s="13"/>
      <c r="J4335" s="50"/>
      <c r="K4335" s="50"/>
      <c r="M4335" s="50"/>
    </row>
    <row r="4336" spans="1:13" x14ac:dyDescent="0.35">
      <c r="A4336" s="48"/>
      <c r="B4336" s="17"/>
      <c r="C4336" s="17"/>
      <c r="D4336" s="17"/>
      <c r="E4336" s="17"/>
      <c r="F4336" s="17"/>
      <c r="G4336" s="50"/>
      <c r="H4336" s="32"/>
      <c r="I4336" s="13"/>
      <c r="J4336" s="50"/>
      <c r="K4336" s="50"/>
      <c r="M4336" s="50"/>
    </row>
    <row r="4337" spans="1:13" x14ac:dyDescent="0.35">
      <c r="A4337" s="48"/>
      <c r="B4337" s="17"/>
      <c r="C4337" s="17"/>
      <c r="D4337" s="17"/>
      <c r="E4337" s="17"/>
      <c r="F4337" s="17"/>
      <c r="G4337" s="50"/>
      <c r="H4337" s="32"/>
      <c r="I4337" s="13"/>
      <c r="J4337" s="50"/>
      <c r="K4337" s="50"/>
      <c r="M4337" s="50"/>
    </row>
    <row r="4338" spans="1:13" x14ac:dyDescent="0.35">
      <c r="A4338" s="48"/>
      <c r="B4338" s="17"/>
      <c r="C4338" s="17"/>
      <c r="D4338" s="17"/>
      <c r="E4338" s="17"/>
      <c r="F4338" s="17"/>
      <c r="G4338" s="50"/>
      <c r="H4338" s="32"/>
      <c r="I4338" s="13"/>
      <c r="J4338" s="50"/>
      <c r="K4338" s="50"/>
      <c r="M4338" s="50"/>
    </row>
    <row r="4339" spans="1:13" x14ac:dyDescent="0.35">
      <c r="A4339" s="48"/>
      <c r="B4339" s="17"/>
      <c r="C4339" s="17"/>
      <c r="D4339" s="17"/>
      <c r="E4339" s="17"/>
      <c r="F4339" s="17"/>
      <c r="G4339" s="50"/>
      <c r="H4339" s="32"/>
      <c r="I4339" s="13"/>
      <c r="J4339" s="50"/>
      <c r="K4339" s="50"/>
      <c r="M4339" s="50"/>
    </row>
    <row r="4340" spans="1:13" x14ac:dyDescent="0.35">
      <c r="A4340" s="48"/>
      <c r="B4340" s="17"/>
      <c r="C4340" s="17"/>
      <c r="D4340" s="17"/>
      <c r="E4340" s="17"/>
      <c r="F4340" s="17"/>
      <c r="G4340" s="50"/>
      <c r="H4340" s="32"/>
      <c r="I4340" s="13"/>
      <c r="J4340" s="50"/>
      <c r="K4340" s="50"/>
      <c r="M4340" s="50"/>
    </row>
    <row r="4341" spans="1:13" x14ac:dyDescent="0.35">
      <c r="A4341" s="48"/>
      <c r="B4341" s="17"/>
      <c r="C4341" s="17"/>
      <c r="D4341" s="17"/>
      <c r="E4341" s="17"/>
      <c r="F4341" s="17"/>
      <c r="G4341" s="50"/>
      <c r="H4341" s="32"/>
      <c r="I4341" s="13"/>
      <c r="J4341" s="50"/>
      <c r="K4341" s="50"/>
      <c r="M4341" s="50"/>
    </row>
    <row r="4342" spans="1:13" x14ac:dyDescent="0.35">
      <c r="A4342" s="48"/>
      <c r="B4342" s="17"/>
      <c r="C4342" s="17"/>
      <c r="D4342" s="17"/>
      <c r="E4342" s="17"/>
      <c r="F4342" s="17"/>
      <c r="G4342" s="50"/>
      <c r="H4342" s="32"/>
      <c r="I4342" s="13"/>
      <c r="J4342" s="50"/>
      <c r="K4342" s="50"/>
      <c r="M4342" s="50"/>
    </row>
    <row r="4343" spans="1:13" x14ac:dyDescent="0.35">
      <c r="A4343" s="48"/>
      <c r="B4343" s="17"/>
      <c r="C4343" s="17"/>
      <c r="D4343" s="17"/>
      <c r="E4343" s="17"/>
      <c r="F4343" s="17"/>
      <c r="G4343" s="50"/>
      <c r="H4343" s="32"/>
      <c r="I4343" s="13"/>
      <c r="J4343" s="50"/>
      <c r="K4343" s="50"/>
      <c r="M4343" s="50"/>
    </row>
    <row r="4344" spans="1:13" x14ac:dyDescent="0.35">
      <c r="A4344" s="48"/>
      <c r="B4344" s="17"/>
      <c r="C4344" s="17"/>
      <c r="D4344" s="17"/>
      <c r="E4344" s="17"/>
      <c r="F4344" s="17"/>
      <c r="G4344" s="50"/>
      <c r="H4344" s="32"/>
      <c r="I4344" s="13"/>
      <c r="J4344" s="50"/>
      <c r="K4344" s="50"/>
      <c r="M4344" s="50"/>
    </row>
    <row r="4345" spans="1:13" x14ac:dyDescent="0.35">
      <c r="A4345" s="48"/>
      <c r="B4345" s="17"/>
      <c r="C4345" s="17"/>
      <c r="D4345" s="17"/>
      <c r="E4345" s="17"/>
      <c r="F4345" s="17"/>
      <c r="G4345" s="50"/>
      <c r="H4345" s="32"/>
      <c r="I4345" s="13"/>
      <c r="J4345" s="50"/>
      <c r="K4345" s="50"/>
      <c r="M4345" s="50"/>
    </row>
    <row r="4346" spans="1:13" x14ac:dyDescent="0.35">
      <c r="A4346" s="48"/>
      <c r="B4346" s="17"/>
      <c r="C4346" s="17"/>
      <c r="D4346" s="17"/>
      <c r="E4346" s="17"/>
      <c r="F4346" s="17"/>
      <c r="G4346" s="50"/>
      <c r="H4346" s="32"/>
      <c r="I4346" s="13"/>
      <c r="J4346" s="50"/>
      <c r="K4346" s="50"/>
      <c r="M4346" s="50"/>
    </row>
    <row r="4347" spans="1:13" x14ac:dyDescent="0.35">
      <c r="A4347" s="48"/>
      <c r="B4347" s="17"/>
      <c r="C4347" s="17"/>
      <c r="D4347" s="17"/>
      <c r="E4347" s="17"/>
      <c r="F4347" s="17"/>
      <c r="G4347" s="50"/>
      <c r="H4347" s="32"/>
      <c r="I4347" s="13"/>
      <c r="J4347" s="50"/>
      <c r="K4347" s="50"/>
      <c r="M4347" s="50"/>
    </row>
    <row r="4348" spans="1:13" x14ac:dyDescent="0.35">
      <c r="A4348" s="48"/>
      <c r="B4348" s="17"/>
      <c r="C4348" s="17"/>
      <c r="D4348" s="17"/>
      <c r="E4348" s="17"/>
      <c r="F4348" s="17"/>
      <c r="G4348" s="50"/>
      <c r="H4348" s="32"/>
      <c r="I4348" s="13"/>
      <c r="J4348" s="50"/>
      <c r="K4348" s="50"/>
      <c r="M4348" s="50"/>
    </row>
    <row r="4349" spans="1:13" x14ac:dyDescent="0.35">
      <c r="A4349" s="48"/>
      <c r="B4349" s="17"/>
      <c r="C4349" s="17"/>
      <c r="D4349" s="17"/>
      <c r="E4349" s="17"/>
      <c r="F4349" s="17"/>
      <c r="G4349" s="50"/>
      <c r="H4349" s="32"/>
      <c r="I4349" s="13"/>
      <c r="J4349" s="50"/>
      <c r="K4349" s="50"/>
      <c r="M4349" s="50"/>
    </row>
    <row r="4350" spans="1:13" x14ac:dyDescent="0.35">
      <c r="A4350" s="48"/>
      <c r="B4350" s="17"/>
      <c r="C4350" s="17"/>
      <c r="D4350" s="17"/>
      <c r="E4350" s="17"/>
      <c r="F4350" s="17"/>
      <c r="G4350" s="50"/>
      <c r="H4350" s="32"/>
      <c r="I4350" s="13"/>
      <c r="J4350" s="50"/>
      <c r="K4350" s="50"/>
      <c r="M4350" s="50"/>
    </row>
    <row r="4351" spans="1:13" x14ac:dyDescent="0.35">
      <c r="A4351" s="48"/>
      <c r="B4351" s="17"/>
      <c r="C4351" s="17"/>
      <c r="D4351" s="17"/>
      <c r="E4351" s="17"/>
      <c r="F4351" s="17"/>
      <c r="G4351" s="50"/>
      <c r="H4351" s="32"/>
      <c r="I4351" s="13"/>
      <c r="J4351" s="50"/>
      <c r="K4351" s="50"/>
      <c r="M4351" s="50"/>
    </row>
    <row r="4352" spans="1:13" x14ac:dyDescent="0.35">
      <c r="A4352" s="48"/>
      <c r="B4352" s="17"/>
      <c r="C4352" s="17"/>
      <c r="D4352" s="17"/>
      <c r="E4352" s="17"/>
      <c r="F4352" s="17"/>
      <c r="G4352" s="50"/>
      <c r="H4352" s="32"/>
      <c r="I4352" s="13"/>
      <c r="J4352" s="50"/>
      <c r="K4352" s="50"/>
      <c r="M4352" s="50"/>
    </row>
    <row r="4353" spans="1:13" x14ac:dyDescent="0.35">
      <c r="A4353" s="48"/>
      <c r="B4353" s="17"/>
      <c r="C4353" s="17"/>
      <c r="D4353" s="17"/>
      <c r="E4353" s="17"/>
      <c r="F4353" s="17"/>
      <c r="G4353" s="50"/>
      <c r="H4353" s="32"/>
      <c r="I4353" s="13"/>
      <c r="J4353" s="50"/>
      <c r="K4353" s="50"/>
      <c r="M4353" s="50"/>
    </row>
    <row r="4354" spans="1:13" x14ac:dyDescent="0.35">
      <c r="A4354" s="48"/>
      <c r="B4354" s="17"/>
      <c r="C4354" s="17"/>
      <c r="D4354" s="17"/>
      <c r="E4354" s="17"/>
      <c r="F4354" s="17"/>
      <c r="G4354" s="50"/>
      <c r="H4354" s="32"/>
      <c r="I4354" s="13"/>
      <c r="J4354" s="50"/>
      <c r="K4354" s="50"/>
      <c r="M4354" s="50"/>
    </row>
    <row r="4355" spans="1:13" x14ac:dyDescent="0.35">
      <c r="A4355" s="48"/>
      <c r="B4355" s="17"/>
      <c r="C4355" s="17"/>
      <c r="D4355" s="17"/>
      <c r="E4355" s="17"/>
      <c r="F4355" s="17"/>
      <c r="G4355" s="50"/>
      <c r="H4355" s="32"/>
      <c r="I4355" s="13"/>
      <c r="J4355" s="50"/>
      <c r="K4355" s="50"/>
      <c r="M4355" s="50"/>
    </row>
    <row r="4356" spans="1:13" x14ac:dyDescent="0.35">
      <c r="A4356" s="48"/>
      <c r="B4356" s="17"/>
      <c r="C4356" s="17"/>
      <c r="D4356" s="17"/>
      <c r="E4356" s="17"/>
      <c r="F4356" s="17"/>
      <c r="G4356" s="50"/>
      <c r="H4356" s="32"/>
      <c r="I4356" s="13"/>
      <c r="J4356" s="50"/>
      <c r="K4356" s="50"/>
      <c r="M4356" s="50"/>
    </row>
    <row r="4357" spans="1:13" x14ac:dyDescent="0.35">
      <c r="A4357" s="48"/>
      <c r="B4357" s="17"/>
      <c r="C4357" s="17"/>
      <c r="D4357" s="17"/>
      <c r="E4357" s="17"/>
      <c r="F4357" s="17"/>
      <c r="G4357" s="50"/>
      <c r="H4357" s="32"/>
      <c r="I4357" s="13"/>
      <c r="J4357" s="50"/>
      <c r="K4357" s="50"/>
      <c r="M4357" s="50"/>
    </row>
    <row r="4358" spans="1:13" x14ac:dyDescent="0.35">
      <c r="A4358" s="48"/>
      <c r="B4358" s="17"/>
      <c r="C4358" s="17"/>
      <c r="D4358" s="17"/>
      <c r="E4358" s="17"/>
      <c r="F4358" s="17"/>
      <c r="G4358" s="50"/>
      <c r="H4358" s="32"/>
      <c r="I4358" s="13"/>
      <c r="J4358" s="50"/>
      <c r="K4358" s="50"/>
      <c r="M4358" s="50"/>
    </row>
    <row r="4359" spans="1:13" x14ac:dyDescent="0.35">
      <c r="A4359" s="48"/>
      <c r="B4359" s="17"/>
      <c r="C4359" s="17"/>
      <c r="D4359" s="17"/>
      <c r="E4359" s="17"/>
      <c r="F4359" s="17"/>
      <c r="G4359" s="50"/>
      <c r="H4359" s="32"/>
      <c r="I4359" s="13"/>
      <c r="J4359" s="50"/>
      <c r="K4359" s="50"/>
      <c r="M4359" s="50"/>
    </row>
    <row r="4360" spans="1:13" x14ac:dyDescent="0.35">
      <c r="A4360" s="48"/>
      <c r="B4360" s="17"/>
      <c r="C4360" s="17"/>
      <c r="D4360" s="17"/>
      <c r="E4360" s="17"/>
      <c r="F4360" s="17"/>
      <c r="G4360" s="50"/>
      <c r="H4360" s="32"/>
      <c r="I4360" s="13"/>
      <c r="J4360" s="50"/>
      <c r="K4360" s="50"/>
      <c r="M4360" s="50"/>
    </row>
    <row r="4361" spans="1:13" x14ac:dyDescent="0.35">
      <c r="A4361" s="48"/>
      <c r="B4361" s="17"/>
      <c r="C4361" s="17"/>
      <c r="D4361" s="17"/>
      <c r="E4361" s="17"/>
      <c r="F4361" s="17"/>
      <c r="G4361" s="50"/>
      <c r="H4361" s="32"/>
      <c r="I4361" s="13"/>
      <c r="J4361" s="50"/>
      <c r="K4361" s="50"/>
      <c r="M4361" s="50"/>
    </row>
    <row r="4362" spans="1:13" x14ac:dyDescent="0.35">
      <c r="A4362" s="48"/>
      <c r="B4362" s="17"/>
      <c r="C4362" s="17"/>
      <c r="D4362" s="17"/>
      <c r="E4362" s="17"/>
      <c r="F4362" s="17"/>
      <c r="G4362" s="50"/>
      <c r="H4362" s="32"/>
      <c r="I4362" s="13"/>
      <c r="J4362" s="50"/>
      <c r="K4362" s="50"/>
      <c r="M4362" s="50"/>
    </row>
    <row r="4363" spans="1:13" x14ac:dyDescent="0.35">
      <c r="A4363" s="48"/>
      <c r="B4363" s="17"/>
      <c r="C4363" s="17"/>
      <c r="D4363" s="17"/>
      <c r="E4363" s="17"/>
      <c r="F4363" s="17"/>
      <c r="G4363" s="50"/>
      <c r="H4363" s="32"/>
      <c r="I4363" s="13"/>
      <c r="J4363" s="50"/>
      <c r="K4363" s="50"/>
      <c r="M4363" s="50"/>
    </row>
    <row r="4364" spans="1:13" x14ac:dyDescent="0.35">
      <c r="A4364" s="48"/>
      <c r="B4364" s="17"/>
      <c r="C4364" s="17"/>
      <c r="D4364" s="17"/>
      <c r="E4364" s="17"/>
      <c r="F4364" s="17"/>
      <c r="G4364" s="50"/>
      <c r="H4364" s="32"/>
      <c r="I4364" s="13"/>
      <c r="J4364" s="50"/>
      <c r="K4364" s="50"/>
      <c r="M4364" s="50"/>
    </row>
    <row r="4365" spans="1:13" x14ac:dyDescent="0.35">
      <c r="A4365" s="48"/>
      <c r="B4365" s="17"/>
      <c r="C4365" s="17"/>
      <c r="D4365" s="17"/>
      <c r="E4365" s="17"/>
      <c r="F4365" s="17"/>
      <c r="G4365" s="50"/>
      <c r="H4365" s="32"/>
      <c r="I4365" s="13"/>
      <c r="J4365" s="50"/>
      <c r="K4365" s="50"/>
      <c r="M4365" s="50"/>
    </row>
    <row r="4366" spans="1:13" x14ac:dyDescent="0.35">
      <c r="A4366" s="48"/>
      <c r="B4366" s="17"/>
      <c r="C4366" s="17"/>
      <c r="D4366" s="17"/>
      <c r="E4366" s="17"/>
      <c r="F4366" s="17"/>
      <c r="G4366" s="50"/>
      <c r="H4366" s="32"/>
      <c r="I4366" s="13"/>
      <c r="J4366" s="50"/>
      <c r="K4366" s="50"/>
      <c r="M4366" s="50"/>
    </row>
    <row r="4367" spans="1:13" x14ac:dyDescent="0.35">
      <c r="A4367" s="48"/>
      <c r="B4367" s="17"/>
      <c r="C4367" s="17"/>
      <c r="D4367" s="17"/>
      <c r="E4367" s="17"/>
      <c r="F4367" s="17"/>
      <c r="G4367" s="50"/>
      <c r="H4367" s="32"/>
      <c r="I4367" s="13"/>
      <c r="J4367" s="50"/>
      <c r="K4367" s="50"/>
      <c r="M4367" s="50"/>
    </row>
    <row r="4368" spans="1:13" x14ac:dyDescent="0.35">
      <c r="A4368" s="48"/>
      <c r="B4368" s="17"/>
      <c r="C4368" s="17"/>
      <c r="D4368" s="17"/>
      <c r="E4368" s="17"/>
      <c r="F4368" s="17"/>
      <c r="G4368" s="50"/>
      <c r="H4368" s="32"/>
      <c r="I4368" s="13"/>
      <c r="J4368" s="50"/>
      <c r="K4368" s="50"/>
      <c r="M4368" s="50"/>
    </row>
    <row r="4369" spans="1:13" x14ac:dyDescent="0.35">
      <c r="A4369" s="48"/>
      <c r="B4369" s="17"/>
      <c r="C4369" s="17"/>
      <c r="D4369" s="17"/>
      <c r="E4369" s="17"/>
      <c r="F4369" s="17"/>
      <c r="G4369" s="50"/>
      <c r="H4369" s="32"/>
      <c r="I4369" s="13"/>
      <c r="J4369" s="50"/>
      <c r="K4369" s="50"/>
      <c r="M4369" s="50"/>
    </row>
    <row r="4370" spans="1:13" x14ac:dyDescent="0.35">
      <c r="A4370" s="48"/>
      <c r="B4370" s="17"/>
      <c r="C4370" s="17"/>
      <c r="D4370" s="17"/>
      <c r="E4370" s="17"/>
      <c r="F4370" s="17"/>
      <c r="G4370" s="50"/>
      <c r="H4370" s="32"/>
      <c r="I4370" s="13"/>
      <c r="J4370" s="50"/>
      <c r="K4370" s="50"/>
      <c r="M4370" s="50"/>
    </row>
    <row r="4371" spans="1:13" x14ac:dyDescent="0.35">
      <c r="A4371" s="48"/>
      <c r="B4371" s="17"/>
      <c r="C4371" s="17"/>
      <c r="D4371" s="17"/>
      <c r="E4371" s="17"/>
      <c r="F4371" s="17"/>
      <c r="G4371" s="50"/>
      <c r="H4371" s="32"/>
      <c r="I4371" s="13"/>
      <c r="J4371" s="50"/>
      <c r="K4371" s="50"/>
      <c r="M4371" s="50"/>
    </row>
    <row r="4372" spans="1:13" x14ac:dyDescent="0.35">
      <c r="A4372" s="48"/>
      <c r="B4372" s="17"/>
      <c r="C4372" s="17"/>
      <c r="D4372" s="17"/>
      <c r="E4372" s="17"/>
      <c r="F4372" s="17"/>
      <c r="G4372" s="50"/>
      <c r="H4372" s="32"/>
      <c r="I4372" s="13"/>
      <c r="J4372" s="50"/>
      <c r="K4372" s="50"/>
      <c r="M4372" s="50"/>
    </row>
    <row r="4373" spans="1:13" x14ac:dyDescent="0.35">
      <c r="A4373" s="48"/>
      <c r="B4373" s="17"/>
      <c r="C4373" s="17"/>
      <c r="D4373" s="17"/>
      <c r="E4373" s="17"/>
      <c r="F4373" s="17"/>
      <c r="G4373" s="50"/>
      <c r="H4373" s="32"/>
      <c r="I4373" s="13"/>
      <c r="J4373" s="50"/>
      <c r="K4373" s="50"/>
      <c r="M4373" s="50"/>
    </row>
    <row r="4374" spans="1:13" x14ac:dyDescent="0.35">
      <c r="A4374" s="48"/>
      <c r="B4374" s="17"/>
      <c r="C4374" s="17"/>
      <c r="D4374" s="17"/>
      <c r="E4374" s="17"/>
      <c r="F4374" s="17"/>
      <c r="G4374" s="50"/>
      <c r="H4374" s="32"/>
      <c r="I4374" s="13"/>
      <c r="J4374" s="50"/>
      <c r="K4374" s="50"/>
      <c r="M4374" s="50"/>
    </row>
    <row r="4375" spans="1:13" x14ac:dyDescent="0.35">
      <c r="A4375" s="48"/>
      <c r="B4375" s="17"/>
      <c r="C4375" s="17"/>
      <c r="D4375" s="17"/>
      <c r="E4375" s="17"/>
      <c r="F4375" s="17"/>
      <c r="G4375" s="50"/>
      <c r="H4375" s="32"/>
      <c r="I4375" s="13"/>
      <c r="J4375" s="50"/>
      <c r="K4375" s="50"/>
      <c r="M4375" s="50"/>
    </row>
    <row r="4376" spans="1:13" x14ac:dyDescent="0.35">
      <c r="A4376" s="48"/>
      <c r="B4376" s="17"/>
      <c r="C4376" s="17"/>
      <c r="D4376" s="17"/>
      <c r="E4376" s="17"/>
      <c r="F4376" s="17"/>
      <c r="G4376" s="50"/>
      <c r="H4376" s="32"/>
      <c r="I4376" s="13"/>
      <c r="J4376" s="50"/>
      <c r="K4376" s="50"/>
      <c r="M4376" s="50"/>
    </row>
    <row r="4377" spans="1:13" x14ac:dyDescent="0.35">
      <c r="A4377" s="48"/>
      <c r="B4377" s="17"/>
      <c r="C4377" s="17"/>
      <c r="D4377" s="17"/>
      <c r="E4377" s="17"/>
      <c r="F4377" s="17"/>
      <c r="G4377" s="50"/>
      <c r="H4377" s="32"/>
      <c r="I4377" s="13"/>
      <c r="J4377" s="50"/>
      <c r="K4377" s="50"/>
      <c r="M4377" s="50"/>
    </row>
    <row r="4378" spans="1:13" x14ac:dyDescent="0.35">
      <c r="A4378" s="48"/>
      <c r="B4378" s="17"/>
      <c r="C4378" s="17"/>
      <c r="D4378" s="17"/>
      <c r="E4378" s="17"/>
      <c r="F4378" s="17"/>
      <c r="G4378" s="50"/>
      <c r="H4378" s="32"/>
      <c r="I4378" s="13"/>
      <c r="J4378" s="50"/>
      <c r="K4378" s="50"/>
      <c r="M4378" s="50"/>
    </row>
    <row r="4379" spans="1:13" x14ac:dyDescent="0.35">
      <c r="A4379" s="48"/>
      <c r="B4379" s="17"/>
      <c r="C4379" s="17"/>
      <c r="D4379" s="17"/>
      <c r="E4379" s="17"/>
      <c r="F4379" s="17"/>
      <c r="G4379" s="50"/>
      <c r="H4379" s="32"/>
      <c r="I4379" s="13"/>
      <c r="J4379" s="50"/>
      <c r="K4379" s="50"/>
      <c r="M4379" s="50"/>
    </row>
    <row r="4380" spans="1:13" x14ac:dyDescent="0.35">
      <c r="A4380" s="48"/>
      <c r="B4380" s="17"/>
      <c r="C4380" s="17"/>
      <c r="D4380" s="17"/>
      <c r="E4380" s="17"/>
      <c r="F4380" s="17"/>
      <c r="G4380" s="50"/>
      <c r="H4380" s="32"/>
      <c r="I4380" s="13"/>
      <c r="J4380" s="50"/>
      <c r="K4380" s="50"/>
      <c r="M4380" s="50"/>
    </row>
    <row r="4381" spans="1:13" x14ac:dyDescent="0.35">
      <c r="A4381" s="48"/>
      <c r="B4381" s="17"/>
      <c r="C4381" s="17"/>
      <c r="D4381" s="17"/>
      <c r="E4381" s="17"/>
      <c r="F4381" s="17"/>
      <c r="G4381" s="50"/>
      <c r="H4381" s="32"/>
      <c r="I4381" s="13"/>
      <c r="J4381" s="50"/>
      <c r="K4381" s="50"/>
      <c r="M4381" s="50"/>
    </row>
    <row r="4382" spans="1:13" x14ac:dyDescent="0.35">
      <c r="A4382" s="48"/>
      <c r="B4382" s="17"/>
      <c r="C4382" s="17"/>
      <c r="D4382" s="17"/>
      <c r="E4382" s="17"/>
      <c r="F4382" s="17"/>
      <c r="G4382" s="50"/>
      <c r="H4382" s="32"/>
      <c r="I4382" s="13"/>
      <c r="J4382" s="50"/>
      <c r="K4382" s="50"/>
      <c r="M4382" s="50"/>
    </row>
    <row r="4383" spans="1:13" x14ac:dyDescent="0.35">
      <c r="A4383" s="48"/>
      <c r="B4383" s="17"/>
      <c r="C4383" s="17"/>
      <c r="D4383" s="17"/>
      <c r="E4383" s="17"/>
      <c r="F4383" s="17"/>
      <c r="G4383" s="50"/>
      <c r="H4383" s="32"/>
      <c r="I4383" s="13"/>
      <c r="J4383" s="50"/>
      <c r="K4383" s="50"/>
      <c r="M4383" s="50"/>
    </row>
    <row r="4384" spans="1:13" x14ac:dyDescent="0.35">
      <c r="A4384" s="48"/>
      <c r="B4384" s="17"/>
      <c r="C4384" s="17"/>
      <c r="D4384" s="17"/>
      <c r="E4384" s="17"/>
      <c r="F4384" s="17"/>
      <c r="G4384" s="50"/>
      <c r="H4384" s="32"/>
      <c r="I4384" s="13"/>
      <c r="J4384" s="50"/>
      <c r="K4384" s="50"/>
      <c r="M4384" s="50"/>
    </row>
    <row r="4385" spans="1:13" x14ac:dyDescent="0.35">
      <c r="A4385" s="48"/>
      <c r="B4385" s="17"/>
      <c r="C4385" s="17"/>
      <c r="D4385" s="17"/>
      <c r="E4385" s="17"/>
      <c r="F4385" s="17"/>
      <c r="G4385" s="50"/>
      <c r="H4385" s="32"/>
      <c r="I4385" s="13"/>
      <c r="J4385" s="50"/>
      <c r="K4385" s="50"/>
      <c r="M4385" s="50"/>
    </row>
    <row r="4386" spans="1:13" x14ac:dyDescent="0.35">
      <c r="A4386" s="48"/>
      <c r="B4386" s="17"/>
      <c r="C4386" s="17"/>
      <c r="D4386" s="17"/>
      <c r="E4386" s="17"/>
      <c r="F4386" s="17"/>
      <c r="G4386" s="50"/>
      <c r="H4386" s="32"/>
      <c r="I4386" s="13"/>
      <c r="J4386" s="50"/>
      <c r="K4386" s="50"/>
      <c r="M4386" s="50"/>
    </row>
    <row r="4387" spans="1:13" x14ac:dyDescent="0.35">
      <c r="A4387" s="48"/>
      <c r="B4387" s="17"/>
      <c r="C4387" s="17"/>
      <c r="D4387" s="17"/>
      <c r="E4387" s="17"/>
      <c r="F4387" s="17"/>
      <c r="G4387" s="50"/>
      <c r="H4387" s="32"/>
      <c r="I4387" s="13"/>
      <c r="J4387" s="50"/>
      <c r="K4387" s="50"/>
      <c r="M4387" s="50"/>
    </row>
    <row r="4388" spans="1:13" x14ac:dyDescent="0.35">
      <c r="A4388" s="48"/>
      <c r="B4388" s="17"/>
      <c r="C4388" s="17"/>
      <c r="D4388" s="17"/>
      <c r="E4388" s="17"/>
      <c r="F4388" s="17"/>
      <c r="G4388" s="50"/>
      <c r="H4388" s="32"/>
      <c r="I4388" s="13"/>
      <c r="J4388" s="50"/>
      <c r="K4388" s="50"/>
      <c r="M4388" s="50"/>
    </row>
    <row r="4389" spans="1:13" x14ac:dyDescent="0.35">
      <c r="A4389" s="48"/>
      <c r="B4389" s="17"/>
      <c r="C4389" s="17"/>
      <c r="D4389" s="17"/>
      <c r="E4389" s="17"/>
      <c r="F4389" s="17"/>
      <c r="G4389" s="50"/>
      <c r="H4389" s="32"/>
      <c r="I4389" s="13"/>
      <c r="J4389" s="50"/>
      <c r="K4389" s="50"/>
      <c r="M4389" s="50"/>
    </row>
    <row r="4390" spans="1:13" x14ac:dyDescent="0.35">
      <c r="A4390" s="48"/>
      <c r="B4390" s="17"/>
      <c r="C4390" s="17"/>
      <c r="D4390" s="17"/>
      <c r="E4390" s="17"/>
      <c r="F4390" s="17"/>
      <c r="G4390" s="50"/>
      <c r="H4390" s="32"/>
      <c r="I4390" s="13"/>
      <c r="J4390" s="50"/>
      <c r="K4390" s="50"/>
      <c r="M4390" s="50"/>
    </row>
    <row r="4391" spans="1:13" x14ac:dyDescent="0.35">
      <c r="A4391" s="48"/>
      <c r="B4391" s="17"/>
      <c r="C4391" s="17"/>
      <c r="D4391" s="17"/>
      <c r="E4391" s="17"/>
      <c r="F4391" s="17"/>
      <c r="G4391" s="50"/>
      <c r="H4391" s="32"/>
      <c r="I4391" s="13"/>
      <c r="J4391" s="50"/>
      <c r="K4391" s="50"/>
      <c r="M4391" s="50"/>
    </row>
    <row r="4392" spans="1:13" x14ac:dyDescent="0.35">
      <c r="A4392" s="48"/>
      <c r="B4392" s="17"/>
      <c r="C4392" s="17"/>
      <c r="D4392" s="17"/>
      <c r="E4392" s="17"/>
      <c r="F4392" s="17"/>
      <c r="G4392" s="50"/>
      <c r="H4392" s="32"/>
      <c r="I4392" s="13"/>
      <c r="J4392" s="50"/>
      <c r="K4392" s="50"/>
      <c r="M4392" s="50"/>
    </row>
    <row r="4393" spans="1:13" x14ac:dyDescent="0.35">
      <c r="A4393" s="48"/>
      <c r="B4393" s="17"/>
      <c r="C4393" s="17"/>
      <c r="D4393" s="17"/>
      <c r="E4393" s="17"/>
      <c r="F4393" s="17"/>
      <c r="G4393" s="50"/>
      <c r="H4393" s="32"/>
      <c r="I4393" s="13"/>
      <c r="J4393" s="50"/>
      <c r="K4393" s="50"/>
      <c r="M4393" s="50"/>
    </row>
    <row r="4394" spans="1:13" x14ac:dyDescent="0.35">
      <c r="A4394" s="48"/>
      <c r="B4394" s="17"/>
      <c r="C4394" s="17"/>
      <c r="D4394" s="17"/>
      <c r="E4394" s="17"/>
      <c r="F4394" s="17"/>
      <c r="G4394" s="50"/>
      <c r="H4394" s="32"/>
      <c r="I4394" s="13"/>
      <c r="J4394" s="50"/>
      <c r="K4394" s="50"/>
      <c r="M4394" s="50"/>
    </row>
    <row r="4395" spans="1:13" x14ac:dyDescent="0.35">
      <c r="A4395" s="48"/>
      <c r="B4395" s="17"/>
      <c r="C4395" s="17"/>
      <c r="D4395" s="17"/>
      <c r="E4395" s="17"/>
      <c r="F4395" s="17"/>
      <c r="G4395" s="50"/>
      <c r="H4395" s="32"/>
      <c r="I4395" s="13"/>
      <c r="J4395" s="50"/>
      <c r="K4395" s="50"/>
      <c r="M4395" s="50"/>
    </row>
    <row r="4396" spans="1:13" x14ac:dyDescent="0.35">
      <c r="A4396" s="48"/>
      <c r="B4396" s="17"/>
      <c r="C4396" s="17"/>
      <c r="D4396" s="17"/>
      <c r="E4396" s="17"/>
      <c r="F4396" s="17"/>
      <c r="G4396" s="50"/>
      <c r="H4396" s="32"/>
      <c r="I4396" s="13"/>
      <c r="J4396" s="50"/>
      <c r="K4396" s="50"/>
      <c r="M4396" s="50"/>
    </row>
    <row r="4397" spans="1:13" x14ac:dyDescent="0.35">
      <c r="A4397" s="48"/>
      <c r="B4397" s="17"/>
      <c r="C4397" s="17"/>
      <c r="D4397" s="17"/>
      <c r="E4397" s="17"/>
      <c r="F4397" s="17"/>
      <c r="G4397" s="50"/>
      <c r="H4397" s="32"/>
      <c r="I4397" s="13"/>
      <c r="J4397" s="50"/>
      <c r="K4397" s="50"/>
      <c r="M4397" s="50"/>
    </row>
    <row r="4398" spans="1:13" x14ac:dyDescent="0.35">
      <c r="A4398" s="48"/>
      <c r="B4398" s="17"/>
      <c r="C4398" s="17"/>
      <c r="D4398" s="17"/>
      <c r="E4398" s="17"/>
      <c r="F4398" s="17"/>
      <c r="G4398" s="50"/>
      <c r="H4398" s="32"/>
      <c r="I4398" s="13"/>
      <c r="J4398" s="50"/>
      <c r="K4398" s="50"/>
      <c r="M4398" s="50"/>
    </row>
    <row r="4399" spans="1:13" x14ac:dyDescent="0.35">
      <c r="A4399" s="48"/>
      <c r="B4399" s="17"/>
      <c r="C4399" s="17"/>
      <c r="D4399" s="17"/>
      <c r="E4399" s="17"/>
      <c r="F4399" s="17"/>
      <c r="G4399" s="50"/>
      <c r="H4399" s="32"/>
      <c r="I4399" s="13"/>
      <c r="J4399" s="50"/>
      <c r="K4399" s="50"/>
      <c r="M4399" s="50"/>
    </row>
    <row r="4400" spans="1:13" x14ac:dyDescent="0.35">
      <c r="A4400" s="48"/>
      <c r="B4400" s="17"/>
      <c r="C4400" s="17"/>
      <c r="D4400" s="17"/>
      <c r="E4400" s="17"/>
      <c r="F4400" s="17"/>
      <c r="G4400" s="50"/>
      <c r="H4400" s="32"/>
      <c r="I4400" s="13"/>
      <c r="J4400" s="50"/>
      <c r="K4400" s="50"/>
      <c r="M4400" s="50"/>
    </row>
    <row r="4401" spans="1:13" x14ac:dyDescent="0.35">
      <c r="A4401" s="48"/>
      <c r="B4401" s="17"/>
      <c r="C4401" s="17"/>
      <c r="D4401" s="17"/>
      <c r="E4401" s="17"/>
      <c r="F4401" s="17"/>
      <c r="G4401" s="50"/>
      <c r="H4401" s="32"/>
      <c r="I4401" s="13"/>
      <c r="J4401" s="50"/>
      <c r="K4401" s="50"/>
      <c r="M4401" s="50"/>
    </row>
    <row r="4402" spans="1:13" x14ac:dyDescent="0.35">
      <c r="A4402" s="48"/>
      <c r="B4402" s="17"/>
      <c r="C4402" s="17"/>
      <c r="D4402" s="17"/>
      <c r="E4402" s="17"/>
      <c r="F4402" s="17"/>
      <c r="G4402" s="50"/>
      <c r="H4402" s="32"/>
      <c r="I4402" s="13"/>
      <c r="J4402" s="50"/>
      <c r="K4402" s="50"/>
      <c r="M4402" s="50"/>
    </row>
    <row r="4403" spans="1:13" x14ac:dyDescent="0.35">
      <c r="A4403" s="48"/>
      <c r="B4403" s="17"/>
      <c r="C4403" s="17"/>
      <c r="D4403" s="17"/>
      <c r="E4403" s="17"/>
      <c r="F4403" s="17"/>
      <c r="G4403" s="50"/>
      <c r="H4403" s="32"/>
      <c r="I4403" s="13"/>
      <c r="J4403" s="50"/>
      <c r="K4403" s="50"/>
      <c r="M4403" s="50"/>
    </row>
    <row r="4404" spans="1:13" x14ac:dyDescent="0.35">
      <c r="A4404" s="48"/>
      <c r="B4404" s="17"/>
      <c r="C4404" s="17"/>
      <c r="D4404" s="17"/>
      <c r="E4404" s="17"/>
      <c r="F4404" s="17"/>
      <c r="G4404" s="50"/>
      <c r="H4404" s="32"/>
      <c r="I4404" s="13"/>
      <c r="J4404" s="50"/>
      <c r="K4404" s="50"/>
      <c r="M4404" s="50"/>
    </row>
    <row r="4405" spans="1:13" x14ac:dyDescent="0.35">
      <c r="A4405" s="48"/>
      <c r="B4405" s="17"/>
      <c r="C4405" s="17"/>
      <c r="D4405" s="17"/>
      <c r="E4405" s="17"/>
      <c r="F4405" s="17"/>
      <c r="G4405" s="50"/>
      <c r="H4405" s="32"/>
      <c r="I4405" s="13"/>
      <c r="J4405" s="50"/>
      <c r="K4405" s="50"/>
      <c r="M4405" s="50"/>
    </row>
    <row r="4406" spans="1:13" x14ac:dyDescent="0.35">
      <c r="A4406" s="48"/>
      <c r="B4406" s="17"/>
      <c r="C4406" s="17"/>
      <c r="D4406" s="17"/>
      <c r="E4406" s="17"/>
      <c r="F4406" s="17"/>
      <c r="G4406" s="50"/>
      <c r="H4406" s="32"/>
      <c r="I4406" s="13"/>
      <c r="J4406" s="50"/>
      <c r="K4406" s="50"/>
      <c r="M4406" s="50"/>
    </row>
    <row r="4407" spans="1:13" x14ac:dyDescent="0.35">
      <c r="A4407" s="48"/>
      <c r="B4407" s="17"/>
      <c r="C4407" s="17"/>
      <c r="D4407" s="17"/>
      <c r="E4407" s="17"/>
      <c r="F4407" s="17"/>
      <c r="G4407" s="50"/>
      <c r="H4407" s="32"/>
      <c r="I4407" s="13"/>
      <c r="J4407" s="50"/>
      <c r="K4407" s="50"/>
      <c r="M4407" s="50"/>
    </row>
    <row r="4408" spans="1:13" x14ac:dyDescent="0.35">
      <c r="A4408" s="48"/>
      <c r="B4408" s="17"/>
      <c r="C4408" s="17"/>
      <c r="D4408" s="17"/>
      <c r="E4408" s="17"/>
      <c r="F4408" s="17"/>
      <c r="G4408" s="50"/>
      <c r="H4408" s="32"/>
      <c r="I4408" s="13"/>
      <c r="J4408" s="50"/>
      <c r="K4408" s="50"/>
      <c r="M4408" s="50"/>
    </row>
    <row r="4409" spans="1:13" x14ac:dyDescent="0.35">
      <c r="A4409" s="48"/>
      <c r="B4409" s="17"/>
      <c r="C4409" s="17"/>
      <c r="D4409" s="17"/>
      <c r="E4409" s="17"/>
      <c r="F4409" s="17"/>
      <c r="G4409" s="50"/>
      <c r="H4409" s="32"/>
      <c r="I4409" s="13"/>
      <c r="J4409" s="50"/>
      <c r="K4409" s="50"/>
      <c r="M4409" s="50"/>
    </row>
    <row r="4410" spans="1:13" x14ac:dyDescent="0.35">
      <c r="A4410" s="48"/>
      <c r="B4410" s="17"/>
      <c r="C4410" s="17"/>
      <c r="D4410" s="17"/>
      <c r="E4410" s="17"/>
      <c r="F4410" s="17"/>
      <c r="G4410" s="50"/>
      <c r="H4410" s="32"/>
      <c r="I4410" s="13"/>
      <c r="J4410" s="50"/>
      <c r="K4410" s="50"/>
      <c r="M4410" s="50"/>
    </row>
    <row r="4411" spans="1:13" x14ac:dyDescent="0.35">
      <c r="A4411" s="48"/>
      <c r="B4411" s="17"/>
      <c r="C4411" s="17"/>
      <c r="D4411" s="17"/>
      <c r="E4411" s="17"/>
      <c r="F4411" s="17"/>
      <c r="G4411" s="50"/>
      <c r="H4411" s="32"/>
      <c r="I4411" s="13"/>
      <c r="J4411" s="50"/>
      <c r="K4411" s="50"/>
      <c r="M4411" s="50"/>
    </row>
    <row r="4412" spans="1:13" x14ac:dyDescent="0.35">
      <c r="A4412" s="48"/>
      <c r="B4412" s="17"/>
      <c r="C4412" s="17"/>
      <c r="D4412" s="17"/>
      <c r="E4412" s="17"/>
      <c r="F4412" s="17"/>
      <c r="G4412" s="50"/>
      <c r="H4412" s="32"/>
      <c r="I4412" s="13"/>
      <c r="J4412" s="50"/>
      <c r="K4412" s="50"/>
      <c r="M4412" s="50"/>
    </row>
    <row r="4413" spans="1:13" x14ac:dyDescent="0.35">
      <c r="A4413" s="48"/>
      <c r="B4413" s="17"/>
      <c r="C4413" s="17"/>
      <c r="D4413" s="17"/>
      <c r="E4413" s="17"/>
      <c r="F4413" s="17"/>
      <c r="G4413" s="50"/>
      <c r="H4413" s="32"/>
      <c r="I4413" s="13"/>
      <c r="J4413" s="50"/>
      <c r="K4413" s="50"/>
      <c r="M4413" s="50"/>
    </row>
    <row r="4414" spans="1:13" x14ac:dyDescent="0.35">
      <c r="A4414" s="48"/>
      <c r="B4414" s="17"/>
      <c r="C4414" s="17"/>
      <c r="D4414" s="17"/>
      <c r="E4414" s="17"/>
      <c r="F4414" s="17"/>
      <c r="G4414" s="50"/>
      <c r="H4414" s="32"/>
      <c r="I4414" s="13"/>
      <c r="J4414" s="50"/>
      <c r="K4414" s="50"/>
      <c r="M4414" s="50"/>
    </row>
    <row r="4415" spans="1:13" x14ac:dyDescent="0.35">
      <c r="A4415" s="48"/>
      <c r="B4415" s="17"/>
      <c r="C4415" s="17"/>
      <c r="D4415" s="17"/>
      <c r="E4415" s="17"/>
      <c r="F4415" s="17"/>
      <c r="G4415" s="50"/>
      <c r="H4415" s="32"/>
      <c r="I4415" s="13"/>
      <c r="J4415" s="50"/>
      <c r="K4415" s="50"/>
      <c r="M4415" s="50"/>
    </row>
    <row r="4416" spans="1:13" x14ac:dyDescent="0.35">
      <c r="A4416" s="48"/>
      <c r="B4416" s="17"/>
      <c r="C4416" s="17"/>
      <c r="D4416" s="17"/>
      <c r="E4416" s="17"/>
      <c r="F4416" s="17"/>
      <c r="G4416" s="50"/>
      <c r="H4416" s="32"/>
      <c r="I4416" s="13"/>
      <c r="J4416" s="50"/>
      <c r="K4416" s="50"/>
      <c r="M4416" s="50"/>
    </row>
    <row r="4417" spans="1:13" x14ac:dyDescent="0.35">
      <c r="A4417" s="48"/>
      <c r="B4417" s="17"/>
      <c r="C4417" s="17"/>
      <c r="D4417" s="17"/>
      <c r="E4417" s="17"/>
      <c r="F4417" s="17"/>
      <c r="G4417" s="50"/>
      <c r="H4417" s="32"/>
      <c r="I4417" s="13"/>
      <c r="J4417" s="50"/>
      <c r="K4417" s="50"/>
      <c r="M4417" s="50"/>
    </row>
    <row r="4418" spans="1:13" x14ac:dyDescent="0.35">
      <c r="A4418" s="48"/>
      <c r="B4418" s="17"/>
      <c r="C4418" s="17"/>
      <c r="D4418" s="17"/>
      <c r="E4418" s="17"/>
      <c r="F4418" s="17"/>
      <c r="G4418" s="50"/>
      <c r="H4418" s="32"/>
      <c r="I4418" s="13"/>
      <c r="J4418" s="50"/>
      <c r="K4418" s="50"/>
      <c r="M4418" s="50"/>
    </row>
    <row r="4419" spans="1:13" x14ac:dyDescent="0.35">
      <c r="A4419" s="48"/>
      <c r="B4419" s="17"/>
      <c r="C4419" s="17"/>
      <c r="D4419" s="17"/>
      <c r="E4419" s="17"/>
      <c r="F4419" s="17"/>
      <c r="G4419" s="50"/>
      <c r="H4419" s="32"/>
      <c r="I4419" s="13"/>
      <c r="J4419" s="50"/>
      <c r="K4419" s="50"/>
      <c r="M4419" s="50"/>
    </row>
    <row r="4420" spans="1:13" x14ac:dyDescent="0.35">
      <c r="A4420" s="48"/>
      <c r="B4420" s="17"/>
      <c r="C4420" s="17"/>
      <c r="D4420" s="17"/>
      <c r="E4420" s="17"/>
      <c r="F4420" s="17"/>
      <c r="G4420" s="50"/>
      <c r="H4420" s="32"/>
      <c r="I4420" s="13"/>
      <c r="J4420" s="50"/>
      <c r="K4420" s="50"/>
      <c r="M4420" s="50"/>
    </row>
    <row r="4421" spans="1:13" x14ac:dyDescent="0.35">
      <c r="A4421" s="48"/>
      <c r="B4421" s="17"/>
      <c r="C4421" s="17"/>
      <c r="D4421" s="17"/>
      <c r="E4421" s="17"/>
      <c r="F4421" s="17"/>
      <c r="G4421" s="50"/>
      <c r="H4421" s="32"/>
      <c r="I4421" s="13"/>
      <c r="J4421" s="50"/>
      <c r="K4421" s="50"/>
      <c r="M4421" s="50"/>
    </row>
    <row r="4422" spans="1:13" x14ac:dyDescent="0.35">
      <c r="A4422" s="48"/>
      <c r="B4422" s="17"/>
      <c r="C4422" s="17"/>
      <c r="D4422" s="17"/>
      <c r="E4422" s="17"/>
      <c r="F4422" s="17"/>
      <c r="G4422" s="50"/>
      <c r="H4422" s="32"/>
      <c r="I4422" s="13"/>
      <c r="J4422" s="50"/>
      <c r="K4422" s="50"/>
      <c r="M4422" s="50"/>
    </row>
    <row r="4423" spans="1:13" x14ac:dyDescent="0.35">
      <c r="A4423" s="48"/>
      <c r="B4423" s="17"/>
      <c r="C4423" s="17"/>
      <c r="D4423" s="17"/>
      <c r="E4423" s="17"/>
      <c r="F4423" s="17"/>
      <c r="G4423" s="50"/>
      <c r="H4423" s="32"/>
      <c r="I4423" s="13"/>
      <c r="J4423" s="50"/>
      <c r="K4423" s="50"/>
      <c r="M4423" s="50"/>
    </row>
    <row r="4424" spans="1:13" x14ac:dyDescent="0.35">
      <c r="A4424" s="48"/>
      <c r="B4424" s="17"/>
      <c r="C4424" s="17"/>
      <c r="D4424" s="17"/>
      <c r="E4424" s="17"/>
      <c r="F4424" s="17"/>
      <c r="G4424" s="50"/>
      <c r="H4424" s="32"/>
      <c r="I4424" s="13"/>
      <c r="J4424" s="50"/>
      <c r="K4424" s="50"/>
      <c r="M4424" s="50"/>
    </row>
    <row r="4425" spans="1:13" x14ac:dyDescent="0.35">
      <c r="A4425" s="48"/>
      <c r="B4425" s="17"/>
      <c r="C4425" s="17"/>
      <c r="D4425" s="17"/>
      <c r="E4425" s="17"/>
      <c r="F4425" s="17"/>
      <c r="G4425" s="50"/>
      <c r="H4425" s="32"/>
      <c r="I4425" s="13"/>
      <c r="J4425" s="50"/>
      <c r="K4425" s="50"/>
      <c r="M4425" s="50"/>
    </row>
    <row r="4426" spans="1:13" x14ac:dyDescent="0.35">
      <c r="A4426" s="48"/>
      <c r="B4426" s="17"/>
      <c r="C4426" s="17"/>
      <c r="D4426" s="17"/>
      <c r="E4426" s="17"/>
      <c r="F4426" s="17"/>
      <c r="G4426" s="50"/>
      <c r="H4426" s="32"/>
      <c r="I4426" s="13"/>
      <c r="J4426" s="50"/>
      <c r="K4426" s="50"/>
      <c r="M4426" s="50"/>
    </row>
    <row r="4427" spans="1:13" x14ac:dyDescent="0.35">
      <c r="A4427" s="48"/>
      <c r="B4427" s="17"/>
      <c r="C4427" s="17"/>
      <c r="D4427" s="17"/>
      <c r="E4427" s="17"/>
      <c r="F4427" s="17"/>
      <c r="G4427" s="50"/>
      <c r="H4427" s="32"/>
      <c r="I4427" s="13"/>
      <c r="J4427" s="50"/>
      <c r="K4427" s="50"/>
      <c r="M4427" s="50"/>
    </row>
    <row r="4428" spans="1:13" x14ac:dyDescent="0.35">
      <c r="A4428" s="48"/>
      <c r="B4428" s="17"/>
      <c r="C4428" s="17"/>
      <c r="D4428" s="17"/>
      <c r="E4428" s="17"/>
      <c r="F4428" s="17"/>
      <c r="G4428" s="50"/>
      <c r="H4428" s="32"/>
      <c r="I4428" s="13"/>
      <c r="J4428" s="50"/>
      <c r="K4428" s="50"/>
      <c r="M4428" s="50"/>
    </row>
    <row r="4429" spans="1:13" x14ac:dyDescent="0.35">
      <c r="A4429" s="48"/>
      <c r="B4429" s="17"/>
      <c r="C4429" s="17"/>
      <c r="D4429" s="17"/>
      <c r="E4429" s="17"/>
      <c r="F4429" s="17"/>
      <c r="G4429" s="50"/>
      <c r="H4429" s="32"/>
      <c r="I4429" s="13"/>
      <c r="J4429" s="50"/>
      <c r="K4429" s="50"/>
      <c r="M4429" s="50"/>
    </row>
    <row r="4430" spans="1:13" x14ac:dyDescent="0.35">
      <c r="A4430" s="48"/>
      <c r="B4430" s="17"/>
      <c r="C4430" s="17"/>
      <c r="D4430" s="17"/>
      <c r="E4430" s="17"/>
      <c r="F4430" s="17"/>
      <c r="G4430" s="50"/>
      <c r="H4430" s="32"/>
      <c r="I4430" s="13"/>
      <c r="J4430" s="50"/>
      <c r="K4430" s="50"/>
      <c r="M4430" s="50"/>
    </row>
    <row r="4431" spans="1:13" x14ac:dyDescent="0.35">
      <c r="A4431" s="48"/>
      <c r="B4431" s="17"/>
      <c r="C4431" s="17"/>
      <c r="D4431" s="17"/>
      <c r="E4431" s="17"/>
      <c r="F4431" s="17"/>
      <c r="G4431" s="50"/>
      <c r="H4431" s="32"/>
      <c r="I4431" s="13"/>
      <c r="J4431" s="50"/>
      <c r="K4431" s="50"/>
      <c r="M4431" s="50"/>
    </row>
    <row r="4432" spans="1:13" x14ac:dyDescent="0.35">
      <c r="A4432" s="48"/>
      <c r="B4432" s="17"/>
      <c r="C4432" s="17"/>
      <c r="D4432" s="17"/>
      <c r="E4432" s="17"/>
      <c r="F4432" s="17"/>
      <c r="G4432" s="50"/>
      <c r="H4432" s="32"/>
      <c r="I4432" s="13"/>
      <c r="J4432" s="50"/>
      <c r="K4432" s="50"/>
      <c r="M4432" s="50"/>
    </row>
    <row r="4433" spans="1:13" x14ac:dyDescent="0.35">
      <c r="A4433" s="48"/>
      <c r="B4433" s="17"/>
      <c r="C4433" s="17"/>
      <c r="D4433" s="17"/>
      <c r="E4433" s="17"/>
      <c r="F4433" s="17"/>
      <c r="G4433" s="50"/>
      <c r="H4433" s="32"/>
      <c r="I4433" s="13"/>
      <c r="J4433" s="50"/>
      <c r="K4433" s="50"/>
      <c r="M4433" s="50"/>
    </row>
    <row r="4434" spans="1:13" x14ac:dyDescent="0.35">
      <c r="A4434" s="48"/>
      <c r="B4434" s="17"/>
      <c r="C4434" s="17"/>
      <c r="D4434" s="17"/>
      <c r="E4434" s="17"/>
      <c r="F4434" s="17"/>
      <c r="G4434" s="50"/>
      <c r="H4434" s="32"/>
      <c r="I4434" s="13"/>
      <c r="J4434" s="50"/>
      <c r="K4434" s="50"/>
      <c r="M4434" s="50"/>
    </row>
    <row r="4435" spans="1:13" x14ac:dyDescent="0.35">
      <c r="A4435" s="48"/>
      <c r="B4435" s="17"/>
      <c r="C4435" s="17"/>
      <c r="D4435" s="17"/>
      <c r="E4435" s="17"/>
      <c r="F4435" s="17"/>
      <c r="G4435" s="50"/>
      <c r="H4435" s="32"/>
      <c r="I4435" s="13"/>
      <c r="J4435" s="50"/>
      <c r="K4435" s="50"/>
      <c r="M4435" s="50"/>
    </row>
    <row r="4436" spans="1:13" x14ac:dyDescent="0.35">
      <c r="A4436" s="48"/>
      <c r="B4436" s="17"/>
      <c r="C4436" s="17"/>
      <c r="D4436" s="17"/>
      <c r="E4436" s="17"/>
      <c r="F4436" s="17"/>
      <c r="G4436" s="50"/>
      <c r="H4436" s="32"/>
      <c r="I4436" s="13"/>
      <c r="J4436" s="50"/>
      <c r="K4436" s="50"/>
      <c r="M4436" s="50"/>
    </row>
    <row r="4437" spans="1:13" x14ac:dyDescent="0.35">
      <c r="A4437" s="48"/>
      <c r="B4437" s="17"/>
      <c r="C4437" s="17"/>
      <c r="D4437" s="17"/>
      <c r="E4437" s="17"/>
      <c r="F4437" s="17"/>
      <c r="G4437" s="50"/>
      <c r="H4437" s="32"/>
      <c r="I4437" s="13"/>
      <c r="J4437" s="50"/>
      <c r="K4437" s="50"/>
      <c r="M4437" s="50"/>
    </row>
    <row r="4438" spans="1:13" x14ac:dyDescent="0.35">
      <c r="A4438" s="48"/>
      <c r="B4438" s="17"/>
      <c r="C4438" s="17"/>
      <c r="D4438" s="17"/>
      <c r="E4438" s="17"/>
      <c r="F4438" s="17"/>
      <c r="G4438" s="50"/>
      <c r="H4438" s="32"/>
      <c r="I4438" s="13"/>
      <c r="J4438" s="50"/>
      <c r="K4438" s="50"/>
      <c r="M4438" s="50"/>
    </row>
    <row r="4439" spans="1:13" x14ac:dyDescent="0.35">
      <c r="A4439" s="48"/>
      <c r="B4439" s="17"/>
      <c r="C4439" s="17"/>
      <c r="D4439" s="17"/>
      <c r="E4439" s="17"/>
      <c r="F4439" s="17"/>
      <c r="G4439" s="50"/>
      <c r="H4439" s="32"/>
      <c r="I4439" s="13"/>
      <c r="J4439" s="50"/>
      <c r="K4439" s="50"/>
      <c r="M4439" s="50"/>
    </row>
    <row r="4440" spans="1:13" x14ac:dyDescent="0.35">
      <c r="A4440" s="48"/>
      <c r="B4440" s="17"/>
      <c r="C4440" s="17"/>
      <c r="D4440" s="17"/>
      <c r="E4440" s="17"/>
      <c r="F4440" s="17"/>
      <c r="G4440" s="50"/>
      <c r="H4440" s="32"/>
      <c r="I4440" s="13"/>
      <c r="J4440" s="50"/>
      <c r="K4440" s="50"/>
      <c r="M4440" s="50"/>
    </row>
    <row r="4441" spans="1:13" x14ac:dyDescent="0.35">
      <c r="A4441" s="48"/>
      <c r="B4441" s="17"/>
      <c r="C4441" s="17"/>
      <c r="D4441" s="17"/>
      <c r="E4441" s="17"/>
      <c r="F4441" s="17"/>
      <c r="G4441" s="50"/>
      <c r="H4441" s="32"/>
      <c r="I4441" s="13"/>
      <c r="J4441" s="50"/>
      <c r="K4441" s="50"/>
      <c r="M4441" s="50"/>
    </row>
    <row r="4442" spans="1:13" x14ac:dyDescent="0.35">
      <c r="A4442" s="48"/>
      <c r="B4442" s="17"/>
      <c r="C4442" s="17"/>
      <c r="D4442" s="17"/>
      <c r="E4442" s="17"/>
      <c r="F4442" s="17"/>
      <c r="G4442" s="50"/>
      <c r="H4442" s="32"/>
      <c r="I4442" s="13"/>
      <c r="J4442" s="50"/>
      <c r="K4442" s="50"/>
      <c r="M4442" s="50"/>
    </row>
    <row r="4443" spans="1:13" x14ac:dyDescent="0.35">
      <c r="A4443" s="48"/>
      <c r="B4443" s="17"/>
      <c r="C4443" s="17"/>
      <c r="D4443" s="17"/>
      <c r="E4443" s="17"/>
      <c r="F4443" s="17"/>
      <c r="G4443" s="50"/>
      <c r="H4443" s="32"/>
      <c r="I4443" s="13"/>
      <c r="J4443" s="50"/>
      <c r="K4443" s="50"/>
      <c r="M4443" s="50"/>
    </row>
    <row r="4444" spans="1:13" x14ac:dyDescent="0.35">
      <c r="A4444" s="48"/>
      <c r="B4444" s="17"/>
      <c r="C4444" s="17"/>
      <c r="D4444" s="17"/>
      <c r="E4444" s="17"/>
      <c r="F4444" s="17"/>
      <c r="G4444" s="50"/>
      <c r="H4444" s="32"/>
      <c r="I4444" s="13"/>
      <c r="J4444" s="50"/>
      <c r="K4444" s="50"/>
      <c r="M4444" s="50"/>
    </row>
    <row r="4445" spans="1:13" x14ac:dyDescent="0.35">
      <c r="A4445" s="48"/>
      <c r="B4445" s="17"/>
      <c r="C4445" s="17"/>
      <c r="D4445" s="17"/>
      <c r="E4445" s="17"/>
      <c r="F4445" s="17"/>
      <c r="G4445" s="50"/>
      <c r="H4445" s="32"/>
      <c r="I4445" s="13"/>
      <c r="J4445" s="50"/>
      <c r="K4445" s="50"/>
      <c r="M4445" s="50"/>
    </row>
    <row r="4446" spans="1:13" x14ac:dyDescent="0.35">
      <c r="A4446" s="48"/>
      <c r="B4446" s="17"/>
      <c r="C4446" s="17"/>
      <c r="D4446" s="17"/>
      <c r="E4446" s="17"/>
      <c r="F4446" s="17"/>
      <c r="G4446" s="50"/>
      <c r="H4446" s="32"/>
      <c r="I4446" s="13"/>
      <c r="J4446" s="50"/>
      <c r="K4446" s="50"/>
      <c r="M4446" s="50"/>
    </row>
    <row r="4447" spans="1:13" x14ac:dyDescent="0.35">
      <c r="A4447" s="48"/>
      <c r="B4447" s="17"/>
      <c r="C4447" s="17"/>
      <c r="D4447" s="17"/>
      <c r="E4447" s="17"/>
      <c r="F4447" s="17"/>
      <c r="G4447" s="50"/>
      <c r="H4447" s="32"/>
      <c r="I4447" s="13"/>
      <c r="J4447" s="50"/>
      <c r="K4447" s="50"/>
      <c r="M4447" s="50"/>
    </row>
    <row r="4448" spans="1:13" x14ac:dyDescent="0.35">
      <c r="A4448" s="48"/>
      <c r="B4448" s="17"/>
      <c r="C4448" s="17"/>
      <c r="D4448" s="17"/>
      <c r="E4448" s="17"/>
      <c r="F4448" s="17"/>
      <c r="G4448" s="50"/>
      <c r="H4448" s="32"/>
      <c r="I4448" s="13"/>
      <c r="J4448" s="50"/>
      <c r="K4448" s="50"/>
      <c r="M4448" s="50"/>
    </row>
    <row r="4449" spans="1:13" x14ac:dyDescent="0.35">
      <c r="A4449" s="48"/>
      <c r="B4449" s="17"/>
      <c r="C4449" s="17"/>
      <c r="D4449" s="17"/>
      <c r="E4449" s="17"/>
      <c r="F4449" s="17"/>
      <c r="G4449" s="50"/>
      <c r="H4449" s="32"/>
      <c r="I4449" s="13"/>
      <c r="J4449" s="50"/>
      <c r="K4449" s="50"/>
      <c r="M4449" s="50"/>
    </row>
    <row r="4450" spans="1:13" x14ac:dyDescent="0.35">
      <c r="A4450" s="48"/>
      <c r="B4450" s="17"/>
      <c r="C4450" s="17"/>
      <c r="D4450" s="17"/>
      <c r="E4450" s="17"/>
      <c r="F4450" s="17"/>
      <c r="G4450" s="50"/>
      <c r="H4450" s="32"/>
      <c r="I4450" s="13"/>
      <c r="J4450" s="50"/>
      <c r="K4450" s="50"/>
      <c r="M4450" s="50"/>
    </row>
    <row r="4451" spans="1:13" x14ac:dyDescent="0.35">
      <c r="A4451" s="48"/>
      <c r="B4451" s="17"/>
      <c r="C4451" s="17"/>
      <c r="D4451" s="17"/>
      <c r="E4451" s="17"/>
      <c r="F4451" s="17"/>
      <c r="G4451" s="50"/>
      <c r="H4451" s="32"/>
      <c r="I4451" s="13"/>
      <c r="J4451" s="50"/>
      <c r="K4451" s="50"/>
      <c r="M4451" s="50"/>
    </row>
    <row r="4452" spans="1:13" x14ac:dyDescent="0.35">
      <c r="A4452" s="48"/>
      <c r="B4452" s="17"/>
      <c r="C4452" s="17"/>
      <c r="D4452" s="17"/>
      <c r="E4452" s="17"/>
      <c r="F4452" s="17"/>
      <c r="G4452" s="50"/>
      <c r="H4452" s="32"/>
      <c r="I4452" s="13"/>
      <c r="J4452" s="50"/>
      <c r="K4452" s="50"/>
      <c r="M4452" s="50"/>
    </row>
    <row r="4453" spans="1:13" x14ac:dyDescent="0.35">
      <c r="A4453" s="48"/>
      <c r="B4453" s="17"/>
      <c r="C4453" s="17"/>
      <c r="D4453" s="17"/>
      <c r="E4453" s="17"/>
      <c r="F4453" s="17"/>
      <c r="G4453" s="50"/>
      <c r="H4453" s="32"/>
      <c r="I4453" s="13"/>
      <c r="J4453" s="50"/>
      <c r="K4453" s="50"/>
      <c r="M4453" s="50"/>
    </row>
    <row r="4454" spans="1:13" x14ac:dyDescent="0.35">
      <c r="A4454" s="48"/>
      <c r="B4454" s="17"/>
      <c r="C4454" s="17"/>
      <c r="D4454" s="17"/>
      <c r="E4454" s="17"/>
      <c r="F4454" s="17"/>
      <c r="G4454" s="50"/>
      <c r="H4454" s="32"/>
      <c r="I4454" s="13"/>
      <c r="J4454" s="50"/>
      <c r="K4454" s="50"/>
      <c r="M4454" s="50"/>
    </row>
    <row r="4455" spans="1:13" x14ac:dyDescent="0.35">
      <c r="A4455" s="48"/>
      <c r="B4455" s="17"/>
      <c r="C4455" s="17"/>
      <c r="D4455" s="17"/>
      <c r="E4455" s="17"/>
      <c r="F4455" s="17"/>
      <c r="G4455" s="50"/>
      <c r="H4455" s="32"/>
      <c r="I4455" s="13"/>
      <c r="J4455" s="50"/>
      <c r="K4455" s="50"/>
      <c r="M4455" s="50"/>
    </row>
    <row r="4456" spans="1:13" x14ac:dyDescent="0.35">
      <c r="A4456" s="48"/>
      <c r="B4456" s="17"/>
      <c r="C4456" s="17"/>
      <c r="D4456" s="17"/>
      <c r="E4456" s="17"/>
      <c r="F4456" s="17"/>
      <c r="G4456" s="50"/>
      <c r="H4456" s="32"/>
      <c r="I4456" s="13"/>
      <c r="J4456" s="50"/>
      <c r="K4456" s="50"/>
      <c r="M4456" s="50"/>
    </row>
    <row r="4457" spans="1:13" x14ac:dyDescent="0.35">
      <c r="A4457" s="48"/>
      <c r="B4457" s="17"/>
      <c r="C4457" s="17"/>
      <c r="D4457" s="17"/>
      <c r="E4457" s="17"/>
      <c r="F4457" s="17"/>
      <c r="G4457" s="50"/>
      <c r="H4457" s="32"/>
      <c r="I4457" s="13"/>
      <c r="J4457" s="50"/>
      <c r="K4457" s="50"/>
      <c r="M4457" s="50"/>
    </row>
    <row r="4458" spans="1:13" x14ac:dyDescent="0.35">
      <c r="A4458" s="48"/>
      <c r="B4458" s="17"/>
      <c r="C4458" s="17"/>
      <c r="D4458" s="17"/>
      <c r="E4458" s="17"/>
      <c r="F4458" s="17"/>
      <c r="G4458" s="50"/>
      <c r="H4458" s="32"/>
      <c r="I4458" s="13"/>
      <c r="J4458" s="50"/>
      <c r="K4458" s="50"/>
      <c r="M4458" s="50"/>
    </row>
    <row r="4459" spans="1:13" x14ac:dyDescent="0.35">
      <c r="A4459" s="48"/>
      <c r="B4459" s="17"/>
      <c r="C4459" s="17"/>
      <c r="D4459" s="17"/>
      <c r="E4459" s="17"/>
      <c r="F4459" s="17"/>
      <c r="G4459" s="50"/>
      <c r="H4459" s="32"/>
      <c r="I4459" s="13"/>
      <c r="J4459" s="50"/>
      <c r="K4459" s="50"/>
      <c r="M4459" s="50"/>
    </row>
    <row r="4460" spans="1:13" x14ac:dyDescent="0.35">
      <c r="A4460" s="48"/>
      <c r="B4460" s="17"/>
      <c r="C4460" s="17"/>
      <c r="D4460" s="17"/>
      <c r="E4460" s="17"/>
      <c r="F4460" s="17"/>
      <c r="G4460" s="50"/>
      <c r="H4460" s="32"/>
      <c r="I4460" s="13"/>
      <c r="J4460" s="50"/>
      <c r="K4460" s="50"/>
      <c r="M4460" s="50"/>
    </row>
    <row r="4461" spans="1:13" x14ac:dyDescent="0.35">
      <c r="A4461" s="48"/>
      <c r="B4461" s="17"/>
      <c r="C4461" s="17"/>
      <c r="D4461" s="17"/>
      <c r="E4461" s="17"/>
      <c r="F4461" s="17"/>
      <c r="G4461" s="50"/>
      <c r="H4461" s="32"/>
      <c r="I4461" s="13"/>
      <c r="J4461" s="50"/>
      <c r="K4461" s="50"/>
      <c r="M4461" s="50"/>
    </row>
    <row r="4462" spans="1:13" x14ac:dyDescent="0.35">
      <c r="A4462" s="48"/>
      <c r="B4462" s="17"/>
      <c r="C4462" s="17"/>
      <c r="D4462" s="17"/>
      <c r="E4462" s="17"/>
      <c r="F4462" s="17"/>
      <c r="G4462" s="50"/>
      <c r="H4462" s="32"/>
      <c r="I4462" s="13"/>
      <c r="J4462" s="50"/>
      <c r="K4462" s="50"/>
      <c r="M4462" s="50"/>
    </row>
    <row r="4463" spans="1:13" x14ac:dyDescent="0.35">
      <c r="A4463" s="48"/>
      <c r="B4463" s="17"/>
      <c r="C4463" s="17"/>
      <c r="D4463" s="17"/>
      <c r="E4463" s="17"/>
      <c r="F4463" s="17"/>
      <c r="G4463" s="50"/>
      <c r="H4463" s="32"/>
      <c r="I4463" s="13"/>
      <c r="J4463" s="50"/>
      <c r="K4463" s="50"/>
      <c r="M4463" s="50"/>
    </row>
    <row r="4464" spans="1:13" x14ac:dyDescent="0.35">
      <c r="A4464" s="48"/>
      <c r="B4464" s="17"/>
      <c r="C4464" s="17"/>
      <c r="D4464" s="17"/>
      <c r="E4464" s="17"/>
      <c r="F4464" s="17"/>
      <c r="G4464" s="50"/>
      <c r="H4464" s="32"/>
      <c r="I4464" s="13"/>
      <c r="J4464" s="50"/>
      <c r="K4464" s="50"/>
      <c r="M4464" s="50"/>
    </row>
    <row r="4465" spans="1:13" x14ac:dyDescent="0.35">
      <c r="A4465" s="48"/>
      <c r="B4465" s="17"/>
      <c r="C4465" s="17"/>
      <c r="D4465" s="17"/>
      <c r="E4465" s="17"/>
      <c r="F4465" s="17"/>
      <c r="G4465" s="50"/>
      <c r="H4465" s="32"/>
      <c r="I4465" s="13"/>
      <c r="J4465" s="50"/>
      <c r="K4465" s="50"/>
      <c r="M4465" s="50"/>
    </row>
    <row r="4466" spans="1:13" x14ac:dyDescent="0.35">
      <c r="A4466" s="48"/>
      <c r="B4466" s="17"/>
      <c r="C4466" s="17"/>
      <c r="D4466" s="17"/>
      <c r="E4466" s="17"/>
      <c r="F4466" s="17"/>
      <c r="G4466" s="50"/>
      <c r="H4466" s="32"/>
      <c r="I4466" s="13"/>
      <c r="J4466" s="50"/>
      <c r="K4466" s="50"/>
      <c r="M4466" s="50"/>
    </row>
    <row r="4467" spans="1:13" x14ac:dyDescent="0.35">
      <c r="A4467" s="48"/>
      <c r="B4467" s="17"/>
      <c r="C4467" s="17"/>
      <c r="D4467" s="17"/>
      <c r="E4467" s="17"/>
      <c r="F4467" s="17"/>
      <c r="G4467" s="50"/>
      <c r="H4467" s="32"/>
      <c r="I4467" s="13"/>
      <c r="J4467" s="50"/>
      <c r="K4467" s="50"/>
      <c r="M4467" s="50"/>
    </row>
    <row r="4468" spans="1:13" x14ac:dyDescent="0.35">
      <c r="A4468" s="48"/>
      <c r="B4468" s="17"/>
      <c r="C4468" s="17"/>
      <c r="D4468" s="17"/>
      <c r="E4468" s="17"/>
      <c r="F4468" s="17"/>
      <c r="G4468" s="50"/>
      <c r="H4468" s="32"/>
      <c r="I4468" s="13"/>
      <c r="J4468" s="50"/>
      <c r="K4468" s="50"/>
      <c r="M4468" s="50"/>
    </row>
    <row r="4469" spans="1:13" x14ac:dyDescent="0.35">
      <c r="A4469" s="48"/>
      <c r="B4469" s="17"/>
      <c r="C4469" s="17"/>
      <c r="D4469" s="17"/>
      <c r="E4469" s="17"/>
      <c r="F4469" s="17"/>
      <c r="G4469" s="50"/>
      <c r="H4469" s="32"/>
      <c r="I4469" s="13"/>
      <c r="J4469" s="50"/>
      <c r="K4469" s="50"/>
      <c r="M4469" s="50"/>
    </row>
    <row r="4470" spans="1:13" x14ac:dyDescent="0.35">
      <c r="A4470" s="48"/>
      <c r="B4470" s="17"/>
      <c r="C4470" s="17"/>
      <c r="D4470" s="17"/>
      <c r="E4470" s="17"/>
      <c r="F4470" s="17"/>
      <c r="G4470" s="50"/>
      <c r="H4470" s="32"/>
      <c r="I4470" s="13"/>
      <c r="J4470" s="50"/>
      <c r="K4470" s="50"/>
      <c r="M4470" s="50"/>
    </row>
    <row r="4471" spans="1:13" x14ac:dyDescent="0.35">
      <c r="A4471" s="48"/>
      <c r="B4471" s="17"/>
      <c r="C4471" s="17"/>
      <c r="D4471" s="17"/>
      <c r="E4471" s="17"/>
      <c r="F4471" s="17"/>
      <c r="G4471" s="50"/>
      <c r="H4471" s="32"/>
      <c r="I4471" s="13"/>
      <c r="J4471" s="50"/>
      <c r="K4471" s="50"/>
      <c r="M4471" s="50"/>
    </row>
    <row r="4472" spans="1:13" x14ac:dyDescent="0.35">
      <c r="A4472" s="48"/>
      <c r="B4472" s="17"/>
      <c r="C4472" s="17"/>
      <c r="D4472" s="17"/>
      <c r="E4472" s="17"/>
      <c r="F4472" s="17"/>
      <c r="G4472" s="50"/>
      <c r="H4472" s="32"/>
      <c r="I4472" s="13"/>
      <c r="J4472" s="50"/>
      <c r="K4472" s="50"/>
      <c r="M4472" s="50"/>
    </row>
    <row r="4473" spans="1:13" x14ac:dyDescent="0.35">
      <c r="A4473" s="48"/>
      <c r="B4473" s="17"/>
      <c r="C4473" s="17"/>
      <c r="D4473" s="17"/>
      <c r="E4473" s="17"/>
      <c r="F4473" s="17"/>
      <c r="G4473" s="50"/>
      <c r="H4473" s="32"/>
      <c r="I4473" s="13"/>
      <c r="J4473" s="50"/>
      <c r="K4473" s="50"/>
      <c r="M4473" s="50"/>
    </row>
    <row r="4474" spans="1:13" x14ac:dyDescent="0.35">
      <c r="A4474" s="48"/>
      <c r="B4474" s="17"/>
      <c r="C4474" s="17"/>
      <c r="D4474" s="17"/>
      <c r="E4474" s="17"/>
      <c r="F4474" s="17"/>
      <c r="G4474" s="50"/>
      <c r="H4474" s="32"/>
      <c r="I4474" s="13"/>
      <c r="J4474" s="50"/>
      <c r="K4474" s="50"/>
      <c r="M4474" s="50"/>
    </row>
    <row r="4475" spans="1:13" x14ac:dyDescent="0.35">
      <c r="A4475" s="48"/>
      <c r="B4475" s="17"/>
      <c r="C4475" s="17"/>
      <c r="D4475" s="17"/>
      <c r="E4475" s="17"/>
      <c r="F4475" s="17"/>
      <c r="G4475" s="50"/>
      <c r="H4475" s="32"/>
      <c r="I4475" s="13"/>
      <c r="J4475" s="50"/>
      <c r="K4475" s="50"/>
      <c r="M4475" s="50"/>
    </row>
    <row r="4476" spans="1:13" x14ac:dyDescent="0.35">
      <c r="A4476" s="48"/>
      <c r="B4476" s="17"/>
      <c r="C4476" s="17"/>
      <c r="D4476" s="17"/>
      <c r="E4476" s="17"/>
      <c r="F4476" s="17"/>
      <c r="G4476" s="50"/>
      <c r="H4476" s="32"/>
      <c r="I4476" s="13"/>
      <c r="J4476" s="50"/>
      <c r="K4476" s="50"/>
      <c r="M4476" s="50"/>
    </row>
    <row r="4477" spans="1:13" x14ac:dyDescent="0.35">
      <c r="A4477" s="48"/>
      <c r="B4477" s="17"/>
      <c r="C4477" s="17"/>
      <c r="D4477" s="17"/>
      <c r="E4477" s="17"/>
      <c r="F4477" s="17"/>
      <c r="G4477" s="50"/>
      <c r="H4477" s="32"/>
      <c r="I4477" s="13"/>
      <c r="J4477" s="50"/>
      <c r="K4477" s="50"/>
      <c r="M4477" s="50"/>
    </row>
    <row r="4478" spans="1:13" x14ac:dyDescent="0.35">
      <c r="A4478" s="48"/>
      <c r="B4478" s="17"/>
      <c r="C4478" s="17"/>
      <c r="D4478" s="17"/>
      <c r="E4478" s="17"/>
      <c r="F4478" s="17"/>
      <c r="G4478" s="50"/>
      <c r="H4478" s="32"/>
      <c r="I4478" s="13"/>
      <c r="J4478" s="50"/>
      <c r="K4478" s="50"/>
      <c r="M4478" s="50"/>
    </row>
    <row r="4479" spans="1:13" x14ac:dyDescent="0.35">
      <c r="A4479" s="48"/>
      <c r="B4479" s="17"/>
      <c r="C4479" s="17"/>
      <c r="D4479" s="17"/>
      <c r="E4479" s="17"/>
      <c r="F4479" s="17"/>
      <c r="G4479" s="50"/>
      <c r="H4479" s="32"/>
      <c r="I4479" s="13"/>
      <c r="J4479" s="50"/>
      <c r="K4479" s="50"/>
      <c r="M4479" s="50"/>
    </row>
    <row r="4480" spans="1:13" x14ac:dyDescent="0.35">
      <c r="A4480" s="48"/>
      <c r="B4480" s="17"/>
      <c r="C4480" s="17"/>
      <c r="D4480" s="17"/>
      <c r="E4480" s="17"/>
      <c r="F4480" s="17"/>
      <c r="G4480" s="50"/>
      <c r="H4480" s="32"/>
      <c r="I4480" s="13"/>
      <c r="J4480" s="50"/>
      <c r="K4480" s="50"/>
      <c r="M4480" s="50"/>
    </row>
    <row r="4481" spans="1:13" x14ac:dyDescent="0.35">
      <c r="A4481" s="48"/>
      <c r="B4481" s="17"/>
      <c r="C4481" s="17"/>
      <c r="D4481" s="17"/>
      <c r="E4481" s="17"/>
      <c r="F4481" s="17"/>
      <c r="G4481" s="50"/>
      <c r="H4481" s="32"/>
      <c r="I4481" s="13"/>
      <c r="J4481" s="50"/>
      <c r="K4481" s="50"/>
      <c r="M4481" s="50"/>
    </row>
    <row r="4482" spans="1:13" x14ac:dyDescent="0.35">
      <c r="A4482" s="48"/>
      <c r="B4482" s="17"/>
      <c r="C4482" s="17"/>
      <c r="D4482" s="17"/>
      <c r="E4482" s="17"/>
      <c r="F4482" s="17"/>
      <c r="G4482" s="50"/>
      <c r="H4482" s="32"/>
      <c r="I4482" s="13"/>
      <c r="J4482" s="50"/>
      <c r="K4482" s="50"/>
      <c r="M4482" s="50"/>
    </row>
    <row r="4483" spans="1:13" x14ac:dyDescent="0.35">
      <c r="A4483" s="48"/>
      <c r="B4483" s="17"/>
      <c r="C4483" s="17"/>
      <c r="D4483" s="17"/>
      <c r="E4483" s="17"/>
      <c r="F4483" s="17"/>
      <c r="G4483" s="50"/>
      <c r="H4483" s="32"/>
      <c r="I4483" s="13"/>
      <c r="J4483" s="50"/>
      <c r="K4483" s="50"/>
      <c r="M4483" s="50"/>
    </row>
    <row r="4484" spans="1:13" x14ac:dyDescent="0.35">
      <c r="A4484" s="48"/>
      <c r="B4484" s="17"/>
      <c r="C4484" s="17"/>
      <c r="D4484" s="17"/>
      <c r="E4484" s="17"/>
      <c r="F4484" s="17"/>
      <c r="G4484" s="50"/>
      <c r="H4484" s="32"/>
      <c r="I4484" s="13"/>
      <c r="J4484" s="50"/>
      <c r="K4484" s="50"/>
      <c r="M4484" s="50"/>
    </row>
    <row r="4485" spans="1:13" x14ac:dyDescent="0.35">
      <c r="A4485" s="48"/>
      <c r="B4485" s="17"/>
      <c r="C4485" s="17"/>
      <c r="D4485" s="17"/>
      <c r="E4485" s="17"/>
      <c r="F4485" s="17"/>
      <c r="G4485" s="50"/>
      <c r="H4485" s="32"/>
      <c r="I4485" s="13"/>
      <c r="J4485" s="50"/>
      <c r="K4485" s="50"/>
      <c r="M4485" s="50"/>
    </row>
    <row r="4486" spans="1:13" x14ac:dyDescent="0.35">
      <c r="A4486" s="48"/>
      <c r="B4486" s="17"/>
      <c r="C4486" s="17"/>
      <c r="D4486" s="17"/>
      <c r="E4486" s="17"/>
      <c r="F4486" s="17"/>
      <c r="G4486" s="50"/>
      <c r="H4486" s="32"/>
      <c r="I4486" s="13"/>
      <c r="J4486" s="50"/>
      <c r="K4486" s="50"/>
      <c r="M4486" s="50"/>
    </row>
    <row r="4487" spans="1:13" x14ac:dyDescent="0.35">
      <c r="A4487" s="48"/>
      <c r="B4487" s="17"/>
      <c r="C4487" s="17"/>
      <c r="D4487" s="17"/>
      <c r="E4487" s="17"/>
      <c r="F4487" s="17"/>
      <c r="G4487" s="50"/>
      <c r="H4487" s="32"/>
      <c r="I4487" s="13"/>
      <c r="J4487" s="50"/>
      <c r="K4487" s="50"/>
      <c r="M4487" s="50"/>
    </row>
    <row r="4488" spans="1:13" x14ac:dyDescent="0.35">
      <c r="A4488" s="48"/>
      <c r="B4488" s="17"/>
      <c r="C4488" s="17"/>
      <c r="D4488" s="17"/>
      <c r="E4488" s="17"/>
      <c r="F4488" s="17"/>
      <c r="G4488" s="50"/>
      <c r="H4488" s="32"/>
      <c r="I4488" s="13"/>
      <c r="J4488" s="50"/>
      <c r="K4488" s="50"/>
      <c r="M4488" s="50"/>
    </row>
    <row r="4489" spans="1:13" x14ac:dyDescent="0.35">
      <c r="A4489" s="48"/>
      <c r="B4489" s="17"/>
      <c r="C4489" s="17"/>
      <c r="D4489" s="17"/>
      <c r="E4489" s="17"/>
      <c r="F4489" s="17"/>
      <c r="G4489" s="50"/>
      <c r="H4489" s="32"/>
      <c r="I4489" s="13"/>
      <c r="J4489" s="50"/>
      <c r="K4489" s="50"/>
      <c r="M4489" s="50"/>
    </row>
    <row r="4490" spans="1:13" x14ac:dyDescent="0.35">
      <c r="A4490" s="48"/>
      <c r="B4490" s="17"/>
      <c r="C4490" s="17"/>
      <c r="D4490" s="17"/>
      <c r="E4490" s="17"/>
      <c r="F4490" s="17"/>
      <c r="G4490" s="50"/>
      <c r="H4490" s="32"/>
      <c r="I4490" s="13"/>
      <c r="J4490" s="50"/>
      <c r="K4490" s="50"/>
      <c r="M4490" s="50"/>
    </row>
    <row r="4491" spans="1:13" x14ac:dyDescent="0.35">
      <c r="A4491" s="48"/>
      <c r="B4491" s="17"/>
      <c r="C4491" s="17"/>
      <c r="D4491" s="17"/>
      <c r="E4491" s="17"/>
      <c r="F4491" s="17"/>
      <c r="G4491" s="50"/>
      <c r="H4491" s="32"/>
      <c r="I4491" s="13"/>
      <c r="J4491" s="50"/>
      <c r="K4491" s="50"/>
      <c r="M4491" s="50"/>
    </row>
    <row r="4492" spans="1:13" x14ac:dyDescent="0.35">
      <c r="A4492" s="48"/>
      <c r="B4492" s="17"/>
      <c r="C4492" s="17"/>
      <c r="D4492" s="17"/>
      <c r="E4492" s="17"/>
      <c r="F4492" s="17"/>
      <c r="G4492" s="50"/>
      <c r="H4492" s="32"/>
      <c r="I4492" s="13"/>
      <c r="J4492" s="50"/>
      <c r="K4492" s="50"/>
      <c r="M4492" s="50"/>
    </row>
    <row r="4493" spans="1:13" x14ac:dyDescent="0.35">
      <c r="A4493" s="48"/>
      <c r="B4493" s="17"/>
      <c r="C4493" s="17"/>
      <c r="D4493" s="17"/>
      <c r="E4493" s="17"/>
      <c r="F4493" s="17"/>
      <c r="G4493" s="50"/>
      <c r="H4493" s="32"/>
      <c r="I4493" s="13"/>
      <c r="J4493" s="50"/>
      <c r="K4493" s="50"/>
      <c r="M4493" s="50"/>
    </row>
    <row r="4494" spans="1:13" x14ac:dyDescent="0.35">
      <c r="A4494" s="48"/>
      <c r="B4494" s="17"/>
      <c r="C4494" s="17"/>
      <c r="D4494" s="17"/>
      <c r="E4494" s="17"/>
      <c r="F4494" s="17"/>
      <c r="G4494" s="50"/>
      <c r="H4494" s="32"/>
      <c r="I4494" s="13"/>
      <c r="J4494" s="50"/>
      <c r="K4494" s="50"/>
      <c r="M4494" s="50"/>
    </row>
    <row r="4495" spans="1:13" x14ac:dyDescent="0.35">
      <c r="A4495" s="48"/>
      <c r="B4495" s="17"/>
      <c r="C4495" s="17"/>
      <c r="D4495" s="17"/>
      <c r="E4495" s="17"/>
      <c r="F4495" s="17"/>
      <c r="G4495" s="50"/>
      <c r="H4495" s="32"/>
      <c r="I4495" s="13"/>
      <c r="J4495" s="50"/>
      <c r="K4495" s="50"/>
      <c r="M4495" s="50"/>
    </row>
    <row r="4496" spans="1:13" x14ac:dyDescent="0.35">
      <c r="A4496" s="48"/>
      <c r="B4496" s="17"/>
      <c r="C4496" s="17"/>
      <c r="D4496" s="17"/>
      <c r="E4496" s="17"/>
      <c r="F4496" s="17"/>
      <c r="G4496" s="50"/>
      <c r="H4496" s="32"/>
      <c r="I4496" s="13"/>
      <c r="J4496" s="50"/>
      <c r="K4496" s="50"/>
      <c r="M4496" s="50"/>
    </row>
    <row r="4497" spans="1:13" x14ac:dyDescent="0.35">
      <c r="A4497" s="48"/>
      <c r="B4497" s="17"/>
      <c r="C4497" s="17"/>
      <c r="D4497" s="17"/>
      <c r="E4497" s="17"/>
      <c r="F4497" s="17"/>
      <c r="G4497" s="50"/>
      <c r="H4497" s="32"/>
      <c r="I4497" s="13"/>
      <c r="J4497" s="50"/>
      <c r="K4497" s="50"/>
      <c r="M4497" s="50"/>
    </row>
    <row r="4498" spans="1:13" x14ac:dyDescent="0.35">
      <c r="A4498" s="48"/>
      <c r="B4498" s="17"/>
      <c r="C4498" s="17"/>
      <c r="D4498" s="17"/>
      <c r="E4498" s="17"/>
      <c r="F4498" s="17"/>
      <c r="G4498" s="50"/>
      <c r="H4498" s="32"/>
      <c r="I4498" s="13"/>
      <c r="J4498" s="50"/>
      <c r="K4498" s="50"/>
      <c r="M4498" s="50"/>
    </row>
    <row r="4499" spans="1:13" x14ac:dyDescent="0.35">
      <c r="A4499" s="48"/>
      <c r="B4499" s="17"/>
      <c r="C4499" s="17"/>
      <c r="D4499" s="17"/>
      <c r="E4499" s="17"/>
      <c r="F4499" s="17"/>
      <c r="G4499" s="50"/>
      <c r="H4499" s="32"/>
      <c r="I4499" s="13"/>
      <c r="J4499" s="50"/>
      <c r="K4499" s="50"/>
      <c r="M4499" s="50"/>
    </row>
    <row r="4500" spans="1:13" x14ac:dyDescent="0.35">
      <c r="A4500" s="48"/>
      <c r="B4500" s="17"/>
      <c r="C4500" s="17"/>
      <c r="D4500" s="17"/>
      <c r="E4500" s="17"/>
      <c r="F4500" s="17"/>
      <c r="G4500" s="50"/>
      <c r="H4500" s="32"/>
      <c r="I4500" s="13"/>
      <c r="J4500" s="50"/>
      <c r="K4500" s="50"/>
      <c r="M4500" s="50"/>
    </row>
    <row r="4501" spans="1:13" x14ac:dyDescent="0.35">
      <c r="A4501" s="48"/>
      <c r="B4501" s="17"/>
      <c r="C4501" s="17"/>
      <c r="D4501" s="17"/>
      <c r="E4501" s="17"/>
      <c r="F4501" s="17"/>
      <c r="G4501" s="50"/>
      <c r="H4501" s="32"/>
      <c r="I4501" s="13"/>
      <c r="J4501" s="50"/>
      <c r="K4501" s="50"/>
      <c r="M4501" s="50"/>
    </row>
    <row r="4502" spans="1:13" x14ac:dyDescent="0.35">
      <c r="A4502" s="48"/>
      <c r="B4502" s="17"/>
      <c r="C4502" s="17"/>
      <c r="D4502" s="17"/>
      <c r="E4502" s="17"/>
      <c r="F4502" s="17"/>
      <c r="G4502" s="50"/>
      <c r="H4502" s="32"/>
      <c r="I4502" s="13"/>
      <c r="J4502" s="50"/>
      <c r="K4502" s="50"/>
      <c r="M4502" s="50"/>
    </row>
    <row r="4503" spans="1:13" x14ac:dyDescent="0.35">
      <c r="A4503" s="48"/>
      <c r="B4503" s="17"/>
      <c r="C4503" s="17"/>
      <c r="D4503" s="17"/>
      <c r="E4503" s="17"/>
      <c r="F4503" s="17"/>
      <c r="G4503" s="50"/>
      <c r="H4503" s="32"/>
      <c r="I4503" s="13"/>
      <c r="J4503" s="50"/>
      <c r="K4503" s="50"/>
      <c r="M4503" s="50"/>
    </row>
    <row r="4504" spans="1:13" x14ac:dyDescent="0.35">
      <c r="A4504" s="48"/>
      <c r="B4504" s="17"/>
      <c r="C4504" s="17"/>
      <c r="D4504" s="17"/>
      <c r="E4504" s="17"/>
      <c r="F4504" s="17"/>
      <c r="G4504" s="50"/>
      <c r="H4504" s="32"/>
      <c r="I4504" s="13"/>
      <c r="J4504" s="50"/>
      <c r="K4504" s="50"/>
      <c r="M4504" s="50"/>
    </row>
    <row r="4505" spans="1:13" x14ac:dyDescent="0.35">
      <c r="A4505" s="48"/>
      <c r="B4505" s="17"/>
      <c r="C4505" s="17"/>
      <c r="D4505" s="17"/>
      <c r="E4505" s="17"/>
      <c r="F4505" s="17"/>
      <c r="G4505" s="50"/>
      <c r="H4505" s="32"/>
      <c r="I4505" s="13"/>
      <c r="J4505" s="50"/>
      <c r="K4505" s="50"/>
      <c r="M4505" s="50"/>
    </row>
    <row r="4506" spans="1:13" x14ac:dyDescent="0.35">
      <c r="A4506" s="48"/>
      <c r="B4506" s="17"/>
      <c r="C4506" s="17"/>
      <c r="D4506" s="17"/>
      <c r="E4506" s="17"/>
      <c r="F4506" s="17"/>
      <c r="G4506" s="50"/>
      <c r="H4506" s="32"/>
      <c r="I4506" s="13"/>
      <c r="J4506" s="50"/>
      <c r="K4506" s="50"/>
      <c r="M4506" s="50"/>
    </row>
    <row r="4507" spans="1:13" x14ac:dyDescent="0.35">
      <c r="A4507" s="48"/>
      <c r="B4507" s="17"/>
      <c r="C4507" s="17"/>
      <c r="D4507" s="17"/>
      <c r="E4507" s="17"/>
      <c r="F4507" s="17"/>
      <c r="G4507" s="50"/>
      <c r="H4507" s="32"/>
      <c r="I4507" s="13"/>
      <c r="J4507" s="50"/>
      <c r="K4507" s="50"/>
      <c r="M4507" s="50"/>
    </row>
    <row r="4508" spans="1:13" x14ac:dyDescent="0.35">
      <c r="A4508" s="48"/>
      <c r="B4508" s="17"/>
      <c r="C4508" s="17"/>
      <c r="D4508" s="17"/>
      <c r="E4508" s="17"/>
      <c r="F4508" s="17"/>
      <c r="G4508" s="50"/>
      <c r="H4508" s="32"/>
      <c r="I4508" s="13"/>
      <c r="J4508" s="50"/>
      <c r="K4508" s="50"/>
      <c r="M4508" s="50"/>
    </row>
    <row r="4509" spans="1:13" x14ac:dyDescent="0.35">
      <c r="A4509" s="48"/>
      <c r="B4509" s="17"/>
      <c r="C4509" s="17"/>
      <c r="D4509" s="17"/>
      <c r="E4509" s="17"/>
      <c r="F4509" s="17"/>
      <c r="G4509" s="50"/>
      <c r="H4509" s="32"/>
      <c r="I4509" s="13"/>
      <c r="J4509" s="50"/>
      <c r="K4509" s="50"/>
      <c r="M4509" s="50"/>
    </row>
    <row r="4510" spans="1:13" x14ac:dyDescent="0.35">
      <c r="A4510" s="48"/>
      <c r="B4510" s="17"/>
      <c r="C4510" s="17"/>
      <c r="D4510" s="17"/>
      <c r="E4510" s="17"/>
      <c r="F4510" s="17"/>
      <c r="G4510" s="50"/>
      <c r="H4510" s="32"/>
      <c r="I4510" s="13"/>
      <c r="J4510" s="50"/>
      <c r="K4510" s="50"/>
      <c r="M4510" s="50"/>
    </row>
    <row r="4511" spans="1:13" x14ac:dyDescent="0.35">
      <c r="A4511" s="48"/>
      <c r="B4511" s="17"/>
      <c r="C4511" s="17"/>
      <c r="D4511" s="17"/>
      <c r="E4511" s="17"/>
      <c r="F4511" s="17"/>
      <c r="G4511" s="50"/>
      <c r="H4511" s="32"/>
      <c r="I4511" s="13"/>
      <c r="J4511" s="50"/>
      <c r="K4511" s="50"/>
      <c r="M4511" s="50"/>
    </row>
    <row r="4512" spans="1:13" x14ac:dyDescent="0.35">
      <c r="A4512" s="48"/>
      <c r="B4512" s="17"/>
      <c r="C4512" s="17"/>
      <c r="D4512" s="17"/>
      <c r="E4512" s="17"/>
      <c r="F4512" s="17"/>
      <c r="G4512" s="50"/>
      <c r="H4512" s="32"/>
      <c r="I4512" s="13"/>
      <c r="J4512" s="50"/>
      <c r="K4512" s="50"/>
      <c r="M4512" s="50"/>
    </row>
    <row r="4513" spans="1:13" x14ac:dyDescent="0.35">
      <c r="A4513" s="48"/>
      <c r="B4513" s="17"/>
      <c r="C4513" s="17"/>
      <c r="D4513" s="17"/>
      <c r="E4513" s="17"/>
      <c r="F4513" s="17"/>
      <c r="G4513" s="50"/>
      <c r="H4513" s="32"/>
      <c r="I4513" s="13"/>
      <c r="J4513" s="50"/>
      <c r="K4513" s="50"/>
      <c r="M4513" s="50"/>
    </row>
    <row r="4514" spans="1:13" x14ac:dyDescent="0.35">
      <c r="A4514" s="48"/>
      <c r="B4514" s="17"/>
      <c r="C4514" s="17"/>
      <c r="D4514" s="17"/>
      <c r="E4514" s="17"/>
      <c r="F4514" s="17"/>
      <c r="G4514" s="50"/>
      <c r="H4514" s="32"/>
      <c r="I4514" s="13"/>
      <c r="J4514" s="50"/>
      <c r="K4514" s="50"/>
      <c r="M4514" s="50"/>
    </row>
    <row r="4515" spans="1:13" x14ac:dyDescent="0.35">
      <c r="A4515" s="48"/>
      <c r="B4515" s="17"/>
      <c r="C4515" s="17"/>
      <c r="D4515" s="17"/>
      <c r="E4515" s="17"/>
      <c r="F4515" s="17"/>
      <c r="G4515" s="50"/>
      <c r="H4515" s="32"/>
      <c r="I4515" s="13"/>
      <c r="J4515" s="50"/>
      <c r="K4515" s="50"/>
      <c r="M4515" s="50"/>
    </row>
    <row r="4516" spans="1:13" x14ac:dyDescent="0.35">
      <c r="A4516" s="48"/>
      <c r="B4516" s="17"/>
      <c r="C4516" s="17"/>
      <c r="D4516" s="17"/>
      <c r="E4516" s="17"/>
      <c r="F4516" s="17"/>
      <c r="G4516" s="50"/>
      <c r="H4516" s="32"/>
      <c r="I4516" s="13"/>
      <c r="J4516" s="50"/>
      <c r="K4516" s="50"/>
      <c r="M4516" s="50"/>
    </row>
    <row r="4517" spans="1:13" x14ac:dyDescent="0.35">
      <c r="A4517" s="48"/>
      <c r="B4517" s="17"/>
      <c r="C4517" s="17"/>
      <c r="D4517" s="17"/>
      <c r="E4517" s="17"/>
      <c r="F4517" s="17"/>
      <c r="G4517" s="50"/>
      <c r="H4517" s="32"/>
      <c r="I4517" s="13"/>
      <c r="J4517" s="50"/>
      <c r="K4517" s="50"/>
      <c r="M4517" s="50"/>
    </row>
    <row r="4518" spans="1:13" x14ac:dyDescent="0.35">
      <c r="A4518" s="48"/>
      <c r="B4518" s="17"/>
      <c r="C4518" s="17"/>
      <c r="D4518" s="17"/>
      <c r="E4518" s="17"/>
      <c r="F4518" s="17"/>
      <c r="G4518" s="50"/>
      <c r="H4518" s="32"/>
      <c r="I4518" s="13"/>
      <c r="J4518" s="50"/>
      <c r="K4518" s="50"/>
      <c r="M4518" s="50"/>
    </row>
    <row r="4519" spans="1:13" x14ac:dyDescent="0.35">
      <c r="A4519" s="48"/>
      <c r="B4519" s="17"/>
      <c r="C4519" s="17"/>
      <c r="D4519" s="17"/>
      <c r="E4519" s="17"/>
      <c r="F4519" s="17"/>
      <c r="G4519" s="50"/>
      <c r="H4519" s="32"/>
      <c r="I4519" s="13"/>
      <c r="J4519" s="50"/>
      <c r="K4519" s="50"/>
      <c r="M4519" s="50"/>
    </row>
    <row r="4520" spans="1:13" x14ac:dyDescent="0.35">
      <c r="A4520" s="48"/>
      <c r="B4520" s="17"/>
      <c r="C4520" s="17"/>
      <c r="D4520" s="17"/>
      <c r="E4520" s="17"/>
      <c r="F4520" s="17"/>
      <c r="G4520" s="50"/>
      <c r="H4520" s="32"/>
      <c r="I4520" s="13"/>
      <c r="J4520" s="50"/>
      <c r="K4520" s="50"/>
      <c r="M4520" s="50"/>
    </row>
    <row r="4521" spans="1:13" x14ac:dyDescent="0.35">
      <c r="A4521" s="48"/>
      <c r="B4521" s="17"/>
      <c r="C4521" s="17"/>
      <c r="D4521" s="17"/>
      <c r="E4521" s="17"/>
      <c r="F4521" s="17"/>
      <c r="G4521" s="50"/>
      <c r="H4521" s="32"/>
      <c r="I4521" s="13"/>
      <c r="J4521" s="50"/>
      <c r="K4521" s="50"/>
      <c r="M4521" s="50"/>
    </row>
    <row r="4522" spans="1:13" x14ac:dyDescent="0.35">
      <c r="A4522" s="48"/>
      <c r="B4522" s="17"/>
      <c r="C4522" s="17"/>
      <c r="D4522" s="17"/>
      <c r="E4522" s="17"/>
      <c r="F4522" s="17"/>
      <c r="G4522" s="50"/>
      <c r="H4522" s="32"/>
      <c r="I4522" s="13"/>
      <c r="J4522" s="50"/>
      <c r="K4522" s="50"/>
      <c r="M4522" s="50"/>
    </row>
    <row r="4523" spans="1:13" x14ac:dyDescent="0.35">
      <c r="A4523" s="48"/>
      <c r="B4523" s="17"/>
      <c r="C4523" s="17"/>
      <c r="D4523" s="17"/>
      <c r="E4523" s="17"/>
      <c r="F4523" s="17"/>
      <c r="G4523" s="50"/>
      <c r="H4523" s="32"/>
      <c r="I4523" s="13"/>
      <c r="J4523" s="50"/>
      <c r="K4523" s="50"/>
      <c r="M4523" s="50"/>
    </row>
    <row r="4524" spans="1:13" x14ac:dyDescent="0.35">
      <c r="A4524" s="48"/>
      <c r="B4524" s="17"/>
      <c r="C4524" s="17"/>
      <c r="D4524" s="17"/>
      <c r="E4524" s="17"/>
      <c r="F4524" s="17"/>
      <c r="G4524" s="50"/>
      <c r="H4524" s="32"/>
      <c r="I4524" s="13"/>
      <c r="J4524" s="50"/>
      <c r="K4524" s="50"/>
      <c r="M4524" s="50"/>
    </row>
    <row r="4525" spans="1:13" x14ac:dyDescent="0.35">
      <c r="A4525" s="48"/>
      <c r="B4525" s="17"/>
      <c r="C4525" s="17"/>
      <c r="D4525" s="17"/>
      <c r="E4525" s="17"/>
      <c r="F4525" s="17"/>
      <c r="G4525" s="50"/>
      <c r="H4525" s="32"/>
      <c r="I4525" s="13"/>
      <c r="J4525" s="50"/>
      <c r="K4525" s="50"/>
      <c r="M4525" s="50"/>
    </row>
    <row r="4526" spans="1:13" x14ac:dyDescent="0.35">
      <c r="A4526" s="48"/>
      <c r="B4526" s="17"/>
      <c r="C4526" s="17"/>
      <c r="D4526" s="17"/>
      <c r="E4526" s="17"/>
      <c r="F4526" s="17"/>
      <c r="G4526" s="50"/>
      <c r="H4526" s="32"/>
      <c r="I4526" s="13"/>
      <c r="J4526" s="50"/>
      <c r="K4526" s="50"/>
      <c r="M4526" s="50"/>
    </row>
    <row r="4527" spans="1:13" x14ac:dyDescent="0.35">
      <c r="A4527" s="48"/>
      <c r="B4527" s="17"/>
      <c r="C4527" s="17"/>
      <c r="D4527" s="17"/>
      <c r="E4527" s="17"/>
      <c r="F4527" s="17"/>
      <c r="G4527" s="50"/>
      <c r="H4527" s="32"/>
      <c r="I4527" s="13"/>
      <c r="J4527" s="50"/>
      <c r="K4527" s="50"/>
      <c r="M4527" s="50"/>
    </row>
    <row r="4528" spans="1:13" x14ac:dyDescent="0.35">
      <c r="A4528" s="48"/>
      <c r="B4528" s="17"/>
      <c r="C4528" s="17"/>
      <c r="D4528" s="17"/>
      <c r="E4528" s="17"/>
      <c r="F4528" s="17"/>
      <c r="G4528" s="50"/>
      <c r="H4528" s="32"/>
      <c r="I4528" s="13"/>
      <c r="J4528" s="50"/>
      <c r="K4528" s="50"/>
      <c r="M4528" s="50"/>
    </row>
    <row r="4529" spans="1:13" x14ac:dyDescent="0.35">
      <c r="A4529" s="48"/>
      <c r="B4529" s="17"/>
      <c r="C4529" s="17"/>
      <c r="D4529" s="17"/>
      <c r="E4529" s="17"/>
      <c r="F4529" s="17"/>
      <c r="G4529" s="50"/>
      <c r="H4529" s="32"/>
      <c r="I4529" s="13"/>
      <c r="J4529" s="50"/>
      <c r="K4529" s="50"/>
      <c r="M4529" s="50"/>
    </row>
    <row r="4530" spans="1:13" x14ac:dyDescent="0.35">
      <c r="A4530" s="48"/>
      <c r="B4530" s="17"/>
      <c r="C4530" s="17"/>
      <c r="D4530" s="17"/>
      <c r="E4530" s="17"/>
      <c r="F4530" s="17"/>
      <c r="G4530" s="50"/>
      <c r="H4530" s="32"/>
      <c r="I4530" s="13"/>
      <c r="J4530" s="50"/>
      <c r="K4530" s="50"/>
      <c r="M4530" s="50"/>
    </row>
    <row r="4531" spans="1:13" x14ac:dyDescent="0.35">
      <c r="A4531" s="48"/>
      <c r="B4531" s="17"/>
      <c r="C4531" s="17"/>
      <c r="D4531" s="17"/>
      <c r="E4531" s="17"/>
      <c r="F4531" s="17"/>
      <c r="G4531" s="50"/>
      <c r="H4531" s="32"/>
      <c r="I4531" s="13"/>
      <c r="J4531" s="50"/>
      <c r="K4531" s="50"/>
      <c r="M4531" s="50"/>
    </row>
    <row r="4532" spans="1:13" x14ac:dyDescent="0.35">
      <c r="A4532" s="48"/>
      <c r="B4532" s="17"/>
      <c r="C4532" s="17"/>
      <c r="D4532" s="17"/>
      <c r="E4532" s="17"/>
      <c r="F4532" s="17"/>
      <c r="G4532" s="50"/>
      <c r="H4532" s="32"/>
      <c r="I4532" s="13"/>
      <c r="J4532" s="50"/>
      <c r="K4532" s="50"/>
      <c r="M4532" s="50"/>
    </row>
    <row r="4533" spans="1:13" x14ac:dyDescent="0.35">
      <c r="A4533" s="48"/>
      <c r="B4533" s="17"/>
      <c r="C4533" s="17"/>
      <c r="D4533" s="17"/>
      <c r="E4533" s="17"/>
      <c r="F4533" s="17"/>
      <c r="G4533" s="50"/>
      <c r="H4533" s="32"/>
      <c r="I4533" s="13"/>
      <c r="J4533" s="50"/>
      <c r="K4533" s="50"/>
      <c r="M4533" s="50"/>
    </row>
    <row r="4534" spans="1:13" x14ac:dyDescent="0.35">
      <c r="A4534" s="48"/>
      <c r="B4534" s="17"/>
      <c r="C4534" s="17"/>
      <c r="D4534" s="17"/>
      <c r="E4534" s="17"/>
      <c r="F4534" s="17"/>
      <c r="G4534" s="50"/>
      <c r="H4534" s="32"/>
      <c r="I4534" s="13"/>
      <c r="J4534" s="50"/>
      <c r="K4534" s="50"/>
      <c r="M4534" s="50"/>
    </row>
    <row r="4535" spans="1:13" x14ac:dyDescent="0.35">
      <c r="A4535" s="48"/>
      <c r="B4535" s="17"/>
      <c r="C4535" s="17"/>
      <c r="D4535" s="17"/>
      <c r="E4535" s="17"/>
      <c r="F4535" s="17"/>
      <c r="G4535" s="50"/>
      <c r="H4535" s="32"/>
      <c r="I4535" s="13"/>
      <c r="J4535" s="50"/>
      <c r="K4535" s="50"/>
      <c r="M4535" s="50"/>
    </row>
    <row r="4536" spans="1:13" x14ac:dyDescent="0.35">
      <c r="A4536" s="48"/>
      <c r="B4536" s="17"/>
      <c r="C4536" s="17"/>
      <c r="D4536" s="17"/>
      <c r="E4536" s="17"/>
      <c r="F4536" s="17"/>
      <c r="G4536" s="50"/>
      <c r="H4536" s="32"/>
      <c r="I4536" s="13"/>
      <c r="J4536" s="50"/>
      <c r="K4536" s="50"/>
      <c r="M4536" s="50"/>
    </row>
    <row r="4537" spans="1:13" x14ac:dyDescent="0.35">
      <c r="A4537" s="48"/>
      <c r="B4537" s="17"/>
      <c r="C4537" s="17"/>
      <c r="D4537" s="17"/>
      <c r="E4537" s="17"/>
      <c r="F4537" s="17"/>
      <c r="G4537" s="50"/>
      <c r="H4537" s="32"/>
      <c r="I4537" s="13"/>
      <c r="J4537" s="50"/>
      <c r="K4537" s="50"/>
      <c r="M4537" s="50"/>
    </row>
    <row r="4538" spans="1:13" x14ac:dyDescent="0.35">
      <c r="A4538" s="48"/>
      <c r="B4538" s="17"/>
      <c r="C4538" s="17"/>
      <c r="D4538" s="17"/>
      <c r="E4538" s="17"/>
      <c r="F4538" s="17"/>
      <c r="G4538" s="50"/>
      <c r="H4538" s="32"/>
      <c r="I4538" s="13"/>
      <c r="J4538" s="50"/>
      <c r="K4538" s="50"/>
      <c r="M4538" s="50"/>
    </row>
    <row r="4539" spans="1:13" x14ac:dyDescent="0.35">
      <c r="A4539" s="48"/>
      <c r="B4539" s="17"/>
      <c r="C4539" s="17"/>
      <c r="D4539" s="17"/>
      <c r="E4539" s="17"/>
      <c r="F4539" s="17"/>
      <c r="G4539" s="50"/>
      <c r="H4539" s="32"/>
      <c r="I4539" s="13"/>
      <c r="J4539" s="50"/>
      <c r="K4539" s="50"/>
      <c r="M4539" s="50"/>
    </row>
    <row r="4540" spans="1:13" x14ac:dyDescent="0.35">
      <c r="A4540" s="48"/>
      <c r="B4540" s="17"/>
      <c r="C4540" s="17"/>
      <c r="D4540" s="17"/>
      <c r="E4540" s="17"/>
      <c r="F4540" s="17"/>
      <c r="G4540" s="50"/>
      <c r="H4540" s="32"/>
      <c r="I4540" s="13"/>
      <c r="J4540" s="50"/>
      <c r="K4540" s="50"/>
      <c r="M4540" s="50"/>
    </row>
    <row r="4541" spans="1:13" x14ac:dyDescent="0.35">
      <c r="A4541" s="48"/>
      <c r="B4541" s="17"/>
      <c r="C4541" s="17"/>
      <c r="D4541" s="17"/>
      <c r="E4541" s="17"/>
      <c r="F4541" s="17"/>
      <c r="G4541" s="50"/>
      <c r="H4541" s="32"/>
      <c r="I4541" s="13"/>
      <c r="J4541" s="50"/>
      <c r="K4541" s="50"/>
      <c r="M4541" s="50"/>
    </row>
    <row r="4542" spans="1:13" x14ac:dyDescent="0.35">
      <c r="A4542" s="48"/>
      <c r="B4542" s="17"/>
      <c r="C4542" s="17"/>
      <c r="D4542" s="17"/>
      <c r="E4542" s="17"/>
      <c r="F4542" s="17"/>
      <c r="G4542" s="50"/>
      <c r="H4542" s="32"/>
      <c r="I4542" s="13"/>
      <c r="J4542" s="50"/>
      <c r="K4542" s="50"/>
      <c r="M4542" s="50"/>
    </row>
    <row r="4543" spans="1:13" x14ac:dyDescent="0.35">
      <c r="A4543" s="48"/>
      <c r="B4543" s="17"/>
      <c r="C4543" s="17"/>
      <c r="D4543" s="17"/>
      <c r="E4543" s="17"/>
      <c r="F4543" s="17"/>
      <c r="G4543" s="50"/>
      <c r="H4543" s="32"/>
      <c r="I4543" s="13"/>
      <c r="J4543" s="50"/>
      <c r="K4543" s="50"/>
      <c r="M4543" s="50"/>
    </row>
    <row r="4544" spans="1:13" x14ac:dyDescent="0.35">
      <c r="A4544" s="48"/>
      <c r="B4544" s="17"/>
      <c r="C4544" s="17"/>
      <c r="D4544" s="17"/>
      <c r="E4544" s="17"/>
      <c r="F4544" s="17"/>
      <c r="G4544" s="50"/>
      <c r="H4544" s="32"/>
      <c r="I4544" s="13"/>
      <c r="J4544" s="50"/>
      <c r="K4544" s="50"/>
      <c r="M4544" s="50"/>
    </row>
    <row r="4545" spans="1:13" x14ac:dyDescent="0.35">
      <c r="A4545" s="48"/>
      <c r="B4545" s="17"/>
      <c r="C4545" s="17"/>
      <c r="D4545" s="17"/>
      <c r="E4545" s="17"/>
      <c r="F4545" s="17"/>
      <c r="G4545" s="50"/>
      <c r="H4545" s="32"/>
      <c r="I4545" s="13"/>
      <c r="J4545" s="50"/>
      <c r="K4545" s="50"/>
      <c r="M4545" s="50"/>
    </row>
    <row r="4546" spans="1:13" x14ac:dyDescent="0.35">
      <c r="A4546" s="48"/>
      <c r="B4546" s="17"/>
      <c r="C4546" s="17"/>
      <c r="D4546" s="17"/>
      <c r="E4546" s="17"/>
      <c r="F4546" s="17"/>
      <c r="G4546" s="50"/>
      <c r="H4546" s="32"/>
      <c r="I4546" s="13"/>
      <c r="J4546" s="50"/>
      <c r="K4546" s="50"/>
      <c r="M4546" s="50"/>
    </row>
    <row r="4547" spans="1:13" x14ac:dyDescent="0.35">
      <c r="A4547" s="48"/>
      <c r="B4547" s="17"/>
      <c r="C4547" s="17"/>
      <c r="D4547" s="17"/>
      <c r="E4547" s="17"/>
      <c r="F4547" s="17"/>
      <c r="G4547" s="50"/>
      <c r="H4547" s="32"/>
      <c r="I4547" s="13"/>
      <c r="J4547" s="50"/>
      <c r="K4547" s="50"/>
      <c r="M4547" s="50"/>
    </row>
    <row r="4548" spans="1:13" x14ac:dyDescent="0.35">
      <c r="A4548" s="48"/>
      <c r="B4548" s="17"/>
      <c r="C4548" s="17"/>
      <c r="D4548" s="17"/>
      <c r="E4548" s="17"/>
      <c r="F4548" s="17"/>
      <c r="G4548" s="50"/>
      <c r="H4548" s="32"/>
      <c r="I4548" s="13"/>
      <c r="J4548" s="50"/>
      <c r="K4548" s="50"/>
      <c r="M4548" s="50"/>
    </row>
    <row r="4549" spans="1:13" x14ac:dyDescent="0.35">
      <c r="A4549" s="48"/>
      <c r="B4549" s="17"/>
      <c r="C4549" s="17"/>
      <c r="D4549" s="17"/>
      <c r="E4549" s="17"/>
      <c r="F4549" s="17"/>
      <c r="G4549" s="50"/>
      <c r="H4549" s="32"/>
      <c r="I4549" s="13"/>
      <c r="J4549" s="50"/>
      <c r="K4549" s="50"/>
      <c r="M4549" s="50"/>
    </row>
    <row r="4550" spans="1:13" x14ac:dyDescent="0.35">
      <c r="A4550" s="48"/>
      <c r="B4550" s="17"/>
      <c r="C4550" s="17"/>
      <c r="D4550" s="17"/>
      <c r="E4550" s="17"/>
      <c r="F4550" s="17"/>
      <c r="G4550" s="50"/>
      <c r="H4550" s="32"/>
      <c r="I4550" s="13"/>
      <c r="J4550" s="50"/>
      <c r="K4550" s="50"/>
      <c r="M4550" s="50"/>
    </row>
    <row r="4551" spans="1:13" x14ac:dyDescent="0.35">
      <c r="A4551" s="48"/>
      <c r="B4551" s="17"/>
      <c r="C4551" s="17"/>
      <c r="D4551" s="17"/>
      <c r="E4551" s="17"/>
      <c r="F4551" s="17"/>
      <c r="G4551" s="50"/>
      <c r="H4551" s="32"/>
      <c r="I4551" s="13"/>
      <c r="J4551" s="50"/>
      <c r="K4551" s="50"/>
      <c r="M4551" s="50"/>
    </row>
    <row r="4552" spans="1:13" x14ac:dyDescent="0.35">
      <c r="A4552" s="48"/>
      <c r="B4552" s="17"/>
      <c r="C4552" s="17"/>
      <c r="D4552" s="17"/>
      <c r="E4552" s="17"/>
      <c r="F4552" s="17"/>
      <c r="G4552" s="50"/>
      <c r="H4552" s="32"/>
      <c r="I4552" s="13"/>
      <c r="J4552" s="50"/>
      <c r="K4552" s="50"/>
      <c r="M4552" s="50"/>
    </row>
    <row r="4553" spans="1:13" x14ac:dyDescent="0.35">
      <c r="A4553" s="48"/>
      <c r="B4553" s="17"/>
      <c r="C4553" s="17"/>
      <c r="D4553" s="17"/>
      <c r="E4553" s="17"/>
      <c r="F4553" s="17"/>
      <c r="G4553" s="50"/>
      <c r="H4553" s="32"/>
      <c r="I4553" s="13"/>
      <c r="J4553" s="50"/>
      <c r="K4553" s="50"/>
      <c r="M4553" s="50"/>
    </row>
    <row r="4554" spans="1:13" x14ac:dyDescent="0.35">
      <c r="A4554" s="48"/>
      <c r="B4554" s="17"/>
      <c r="C4554" s="17"/>
      <c r="D4554" s="17"/>
      <c r="E4554" s="17"/>
      <c r="F4554" s="17"/>
      <c r="G4554" s="50"/>
      <c r="H4554" s="32"/>
      <c r="I4554" s="13"/>
      <c r="J4554" s="50"/>
      <c r="K4554" s="50"/>
      <c r="M4554" s="50"/>
    </row>
    <row r="4555" spans="1:13" x14ac:dyDescent="0.35">
      <c r="A4555" s="48"/>
      <c r="B4555" s="17"/>
      <c r="C4555" s="17"/>
      <c r="D4555" s="17"/>
      <c r="E4555" s="17"/>
      <c r="F4555" s="17"/>
      <c r="G4555" s="50"/>
      <c r="H4555" s="32"/>
      <c r="I4555" s="13"/>
      <c r="J4555" s="50"/>
      <c r="K4555" s="50"/>
      <c r="M4555" s="50"/>
    </row>
    <row r="4556" spans="1:13" x14ac:dyDescent="0.35">
      <c r="A4556" s="48"/>
      <c r="B4556" s="17"/>
      <c r="C4556" s="17"/>
      <c r="D4556" s="17"/>
      <c r="E4556" s="17"/>
      <c r="F4556" s="17"/>
      <c r="G4556" s="50"/>
      <c r="H4556" s="32"/>
      <c r="I4556" s="13"/>
      <c r="J4556" s="50"/>
      <c r="K4556" s="50"/>
      <c r="M4556" s="50"/>
    </row>
    <row r="4557" spans="1:13" x14ac:dyDescent="0.35">
      <c r="A4557" s="48"/>
      <c r="B4557" s="17"/>
      <c r="C4557" s="17"/>
      <c r="D4557" s="17"/>
      <c r="E4557" s="17"/>
      <c r="F4557" s="17"/>
      <c r="G4557" s="50"/>
      <c r="H4557" s="32"/>
      <c r="I4557" s="13"/>
      <c r="J4557" s="50"/>
      <c r="K4557" s="50"/>
      <c r="M4557" s="50"/>
    </row>
    <row r="4558" spans="1:13" x14ac:dyDescent="0.35">
      <c r="A4558" s="48"/>
      <c r="B4558" s="17"/>
      <c r="C4558" s="17"/>
      <c r="D4558" s="17"/>
      <c r="E4558" s="17"/>
      <c r="F4558" s="17"/>
      <c r="G4558" s="50"/>
      <c r="H4558" s="32"/>
      <c r="I4558" s="13"/>
      <c r="J4558" s="50"/>
      <c r="K4558" s="50"/>
      <c r="M4558" s="50"/>
    </row>
    <row r="4559" spans="1:13" x14ac:dyDescent="0.35">
      <c r="A4559" s="48"/>
      <c r="B4559" s="17"/>
      <c r="C4559" s="17"/>
      <c r="D4559" s="17"/>
      <c r="E4559" s="17"/>
      <c r="F4559" s="17"/>
      <c r="G4559" s="50"/>
      <c r="H4559" s="32"/>
      <c r="I4559" s="13"/>
      <c r="J4559" s="50"/>
      <c r="K4559" s="50"/>
      <c r="M4559" s="50"/>
    </row>
    <row r="4560" spans="1:13" x14ac:dyDescent="0.35">
      <c r="A4560" s="48"/>
      <c r="B4560" s="17"/>
      <c r="C4560" s="17"/>
      <c r="D4560" s="17"/>
      <c r="E4560" s="17"/>
      <c r="F4560" s="17"/>
      <c r="G4560" s="50"/>
      <c r="H4560" s="32"/>
      <c r="I4560" s="13"/>
      <c r="J4560" s="50"/>
      <c r="K4560" s="50"/>
      <c r="M4560" s="50"/>
    </row>
    <row r="4561" spans="1:13" x14ac:dyDescent="0.35">
      <c r="A4561" s="48"/>
      <c r="B4561" s="17"/>
      <c r="C4561" s="17"/>
      <c r="D4561" s="17"/>
      <c r="E4561" s="17"/>
      <c r="F4561" s="17"/>
      <c r="G4561" s="50"/>
      <c r="H4561" s="32"/>
      <c r="I4561" s="13"/>
      <c r="J4561" s="50"/>
      <c r="K4561" s="50"/>
      <c r="M4561" s="50"/>
    </row>
    <row r="4562" spans="1:13" x14ac:dyDescent="0.35">
      <c r="A4562" s="48"/>
      <c r="B4562" s="17"/>
      <c r="C4562" s="17"/>
      <c r="D4562" s="17"/>
      <c r="E4562" s="17"/>
      <c r="F4562" s="17"/>
      <c r="G4562" s="50"/>
      <c r="H4562" s="32"/>
      <c r="I4562" s="13"/>
      <c r="J4562" s="50"/>
      <c r="K4562" s="50"/>
      <c r="M4562" s="50"/>
    </row>
    <row r="4563" spans="1:13" x14ac:dyDescent="0.35">
      <c r="A4563" s="48"/>
      <c r="B4563" s="17"/>
      <c r="C4563" s="17"/>
      <c r="D4563" s="17"/>
      <c r="E4563" s="17"/>
      <c r="F4563" s="17"/>
      <c r="G4563" s="50"/>
      <c r="H4563" s="32"/>
      <c r="I4563" s="13"/>
      <c r="J4563" s="50"/>
      <c r="K4563" s="50"/>
      <c r="M4563" s="50"/>
    </row>
    <row r="4564" spans="1:13" x14ac:dyDescent="0.35">
      <c r="A4564" s="48"/>
      <c r="B4564" s="17"/>
      <c r="C4564" s="17"/>
      <c r="D4564" s="17"/>
      <c r="E4564" s="17"/>
      <c r="F4564" s="17"/>
      <c r="G4564" s="50"/>
      <c r="H4564" s="32"/>
      <c r="I4564" s="13"/>
      <c r="J4564" s="50"/>
      <c r="K4564" s="50"/>
      <c r="M4564" s="50"/>
    </row>
    <row r="4565" spans="1:13" x14ac:dyDescent="0.35">
      <c r="A4565" s="48"/>
      <c r="B4565" s="17"/>
      <c r="C4565" s="17"/>
      <c r="D4565" s="17"/>
      <c r="E4565" s="17"/>
      <c r="F4565" s="17"/>
      <c r="G4565" s="50"/>
      <c r="H4565" s="32"/>
      <c r="I4565" s="13"/>
      <c r="J4565" s="50"/>
      <c r="K4565" s="50"/>
      <c r="M4565" s="50"/>
    </row>
    <row r="4566" spans="1:13" x14ac:dyDescent="0.35">
      <c r="A4566" s="48"/>
      <c r="B4566" s="17"/>
      <c r="C4566" s="17"/>
      <c r="D4566" s="17"/>
      <c r="E4566" s="17"/>
      <c r="F4566" s="17"/>
      <c r="G4566" s="50"/>
      <c r="H4566" s="32"/>
      <c r="I4566" s="13"/>
      <c r="J4566" s="50"/>
      <c r="K4566" s="50"/>
      <c r="M4566" s="50"/>
    </row>
    <row r="4567" spans="1:13" x14ac:dyDescent="0.35">
      <c r="A4567" s="48"/>
      <c r="B4567" s="17"/>
      <c r="C4567" s="17"/>
      <c r="D4567" s="17"/>
      <c r="E4567" s="17"/>
      <c r="F4567" s="17"/>
      <c r="G4567" s="50"/>
      <c r="H4567" s="32"/>
      <c r="I4567" s="13"/>
      <c r="J4567" s="50"/>
      <c r="K4567" s="50"/>
      <c r="M4567" s="50"/>
    </row>
    <row r="4568" spans="1:13" x14ac:dyDescent="0.35">
      <c r="A4568" s="48"/>
      <c r="B4568" s="17"/>
      <c r="C4568" s="17"/>
      <c r="D4568" s="17"/>
      <c r="E4568" s="17"/>
      <c r="F4568" s="17"/>
      <c r="G4568" s="50"/>
      <c r="H4568" s="32"/>
      <c r="I4568" s="13"/>
      <c r="J4568" s="50"/>
      <c r="K4568" s="50"/>
      <c r="M4568" s="50"/>
    </row>
    <row r="4569" spans="1:13" x14ac:dyDescent="0.35">
      <c r="A4569" s="48"/>
      <c r="B4569" s="17"/>
      <c r="C4569" s="17"/>
      <c r="D4569" s="17"/>
      <c r="E4569" s="17"/>
      <c r="F4569" s="17"/>
      <c r="G4569" s="50"/>
      <c r="H4569" s="32"/>
      <c r="I4569" s="13"/>
      <c r="J4569" s="50"/>
      <c r="K4569" s="50"/>
      <c r="M4569" s="50"/>
    </row>
    <row r="4570" spans="1:13" x14ac:dyDescent="0.35">
      <c r="A4570" s="48"/>
      <c r="B4570" s="17"/>
      <c r="C4570" s="17"/>
      <c r="D4570" s="17"/>
      <c r="E4570" s="17"/>
      <c r="F4570" s="17"/>
      <c r="G4570" s="50"/>
      <c r="H4570" s="32"/>
      <c r="I4570" s="13"/>
      <c r="J4570" s="50"/>
      <c r="K4570" s="50"/>
      <c r="M4570" s="50"/>
    </row>
    <row r="4571" spans="1:13" x14ac:dyDescent="0.35">
      <c r="A4571" s="48"/>
      <c r="B4571" s="17"/>
      <c r="C4571" s="17"/>
      <c r="D4571" s="17"/>
      <c r="E4571" s="17"/>
      <c r="F4571" s="17"/>
      <c r="G4571" s="50"/>
      <c r="H4571" s="32"/>
      <c r="I4571" s="13"/>
      <c r="J4571" s="50"/>
      <c r="K4571" s="50"/>
      <c r="M4571" s="50"/>
    </row>
    <row r="4572" spans="1:13" x14ac:dyDescent="0.35">
      <c r="A4572" s="48"/>
      <c r="B4572" s="17"/>
      <c r="C4572" s="17"/>
      <c r="D4572" s="17"/>
      <c r="E4572" s="17"/>
      <c r="F4572" s="17"/>
      <c r="G4572" s="50"/>
      <c r="H4572" s="32"/>
      <c r="I4572" s="13"/>
      <c r="J4572" s="50"/>
      <c r="K4572" s="50"/>
      <c r="M4572" s="50"/>
    </row>
    <row r="4573" spans="1:13" x14ac:dyDescent="0.35">
      <c r="A4573" s="48"/>
      <c r="B4573" s="17"/>
      <c r="C4573" s="17"/>
      <c r="D4573" s="17"/>
      <c r="E4573" s="17"/>
      <c r="F4573" s="17"/>
      <c r="G4573" s="50"/>
      <c r="H4573" s="32"/>
      <c r="I4573" s="13"/>
      <c r="J4573" s="50"/>
      <c r="K4573" s="50"/>
      <c r="M4573" s="50"/>
    </row>
    <row r="4574" spans="1:13" x14ac:dyDescent="0.35">
      <c r="A4574" s="48"/>
      <c r="B4574" s="17"/>
      <c r="C4574" s="17"/>
      <c r="D4574" s="17"/>
      <c r="E4574" s="17"/>
      <c r="F4574" s="17"/>
      <c r="G4574" s="50"/>
      <c r="H4574" s="32"/>
      <c r="I4574" s="13"/>
      <c r="J4574" s="50"/>
      <c r="K4574" s="50"/>
      <c r="M4574" s="50"/>
    </row>
    <row r="4575" spans="1:13" x14ac:dyDescent="0.35">
      <c r="A4575" s="48"/>
      <c r="B4575" s="17"/>
      <c r="C4575" s="17"/>
      <c r="D4575" s="17"/>
      <c r="E4575" s="17"/>
      <c r="F4575" s="17"/>
      <c r="G4575" s="50"/>
      <c r="H4575" s="32"/>
      <c r="I4575" s="13"/>
      <c r="J4575" s="50"/>
      <c r="K4575" s="50"/>
      <c r="M4575" s="50"/>
    </row>
    <row r="4576" spans="1:13" x14ac:dyDescent="0.35">
      <c r="A4576" s="48"/>
      <c r="B4576" s="17"/>
      <c r="C4576" s="17"/>
      <c r="D4576" s="17"/>
      <c r="E4576" s="17"/>
      <c r="F4576" s="17"/>
      <c r="G4576" s="50"/>
      <c r="H4576" s="32"/>
      <c r="I4576" s="13"/>
      <c r="J4576" s="50"/>
      <c r="K4576" s="50"/>
      <c r="M4576" s="50"/>
    </row>
    <row r="4577" spans="1:13" x14ac:dyDescent="0.35">
      <c r="A4577" s="48"/>
      <c r="B4577" s="17"/>
      <c r="C4577" s="17"/>
      <c r="D4577" s="17"/>
      <c r="E4577" s="17"/>
      <c r="F4577" s="17"/>
      <c r="G4577" s="50"/>
      <c r="H4577" s="32"/>
      <c r="I4577" s="13"/>
      <c r="J4577" s="50"/>
      <c r="K4577" s="50"/>
      <c r="M4577" s="50"/>
    </row>
    <row r="4578" spans="1:13" x14ac:dyDescent="0.35">
      <c r="A4578" s="48"/>
      <c r="B4578" s="17"/>
      <c r="C4578" s="17"/>
      <c r="D4578" s="17"/>
      <c r="E4578" s="17"/>
      <c r="F4578" s="17"/>
      <c r="G4578" s="50"/>
      <c r="H4578" s="32"/>
      <c r="I4578" s="13"/>
      <c r="J4578" s="50"/>
      <c r="K4578" s="50"/>
      <c r="M4578" s="50"/>
    </row>
    <row r="4579" spans="1:13" x14ac:dyDescent="0.35">
      <c r="A4579" s="48"/>
      <c r="B4579" s="17"/>
      <c r="C4579" s="17"/>
      <c r="D4579" s="17"/>
      <c r="E4579" s="17"/>
      <c r="F4579" s="17"/>
      <c r="G4579" s="50"/>
      <c r="H4579" s="32"/>
      <c r="I4579" s="13"/>
      <c r="J4579" s="50"/>
      <c r="K4579" s="50"/>
      <c r="M4579" s="50"/>
    </row>
    <row r="4580" spans="1:13" x14ac:dyDescent="0.35">
      <c r="A4580" s="48"/>
      <c r="B4580" s="17"/>
      <c r="C4580" s="17"/>
      <c r="D4580" s="17"/>
      <c r="E4580" s="17"/>
      <c r="F4580" s="17"/>
      <c r="G4580" s="50"/>
      <c r="H4580" s="32"/>
      <c r="I4580" s="13"/>
      <c r="J4580" s="50"/>
      <c r="K4580" s="50"/>
      <c r="M4580" s="50"/>
    </row>
    <row r="4581" spans="1:13" x14ac:dyDescent="0.35">
      <c r="A4581" s="48"/>
      <c r="B4581" s="17"/>
      <c r="C4581" s="17"/>
      <c r="D4581" s="17"/>
      <c r="E4581" s="17"/>
      <c r="F4581" s="17"/>
      <c r="G4581" s="50"/>
      <c r="H4581" s="32"/>
      <c r="I4581" s="13"/>
      <c r="J4581" s="50"/>
      <c r="K4581" s="50"/>
      <c r="M4581" s="50"/>
    </row>
    <row r="4582" spans="1:13" x14ac:dyDescent="0.35">
      <c r="A4582" s="48"/>
      <c r="B4582" s="17"/>
      <c r="C4582" s="17"/>
      <c r="D4582" s="17"/>
      <c r="E4582" s="17"/>
      <c r="F4582" s="17"/>
      <c r="G4582" s="50"/>
      <c r="H4582" s="32"/>
      <c r="I4582" s="13"/>
      <c r="J4582" s="50"/>
      <c r="K4582" s="50"/>
      <c r="M4582" s="50"/>
    </row>
    <row r="4583" spans="1:13" x14ac:dyDescent="0.35">
      <c r="A4583" s="48"/>
      <c r="B4583" s="17"/>
      <c r="C4583" s="17"/>
      <c r="D4583" s="17"/>
      <c r="E4583" s="17"/>
      <c r="F4583" s="17"/>
      <c r="G4583" s="50"/>
      <c r="H4583" s="32"/>
      <c r="I4583" s="13"/>
      <c r="J4583" s="50"/>
      <c r="K4583" s="50"/>
      <c r="M4583" s="50"/>
    </row>
    <row r="4584" spans="1:13" x14ac:dyDescent="0.35">
      <c r="A4584" s="48"/>
      <c r="B4584" s="17"/>
      <c r="C4584" s="17"/>
      <c r="D4584" s="17"/>
      <c r="E4584" s="17"/>
      <c r="F4584" s="17"/>
      <c r="G4584" s="50"/>
      <c r="H4584" s="32"/>
      <c r="I4584" s="13"/>
      <c r="J4584" s="50"/>
      <c r="K4584" s="50"/>
      <c r="M4584" s="50"/>
    </row>
    <row r="4585" spans="1:13" x14ac:dyDescent="0.35">
      <c r="A4585" s="48"/>
      <c r="B4585" s="17"/>
      <c r="C4585" s="17"/>
      <c r="D4585" s="17"/>
      <c r="E4585" s="17"/>
      <c r="F4585" s="17"/>
      <c r="G4585" s="50"/>
      <c r="H4585" s="32"/>
      <c r="I4585" s="13"/>
      <c r="J4585" s="50"/>
      <c r="K4585" s="50"/>
      <c r="M4585" s="50"/>
    </row>
    <row r="4586" spans="1:13" x14ac:dyDescent="0.35">
      <c r="A4586" s="48"/>
      <c r="B4586" s="17"/>
      <c r="C4586" s="17"/>
      <c r="D4586" s="17"/>
      <c r="E4586" s="17"/>
      <c r="F4586" s="17"/>
      <c r="G4586" s="50"/>
      <c r="H4586" s="32"/>
      <c r="I4586" s="13"/>
      <c r="J4586" s="50"/>
      <c r="K4586" s="50"/>
      <c r="M4586" s="50"/>
    </row>
    <row r="4587" spans="1:13" x14ac:dyDescent="0.35">
      <c r="A4587" s="48"/>
      <c r="B4587" s="17"/>
      <c r="C4587" s="17"/>
      <c r="D4587" s="17"/>
      <c r="E4587" s="17"/>
      <c r="F4587" s="17"/>
      <c r="G4587" s="50"/>
      <c r="H4587" s="32"/>
      <c r="I4587" s="13"/>
      <c r="J4587" s="50"/>
      <c r="K4587" s="50"/>
      <c r="M4587" s="50"/>
    </row>
    <row r="4588" spans="1:13" x14ac:dyDescent="0.35">
      <c r="A4588" s="48"/>
      <c r="B4588" s="17"/>
      <c r="C4588" s="17"/>
      <c r="D4588" s="17"/>
      <c r="E4588" s="17"/>
      <c r="F4588" s="17"/>
      <c r="G4588" s="50"/>
      <c r="H4588" s="32"/>
      <c r="I4588" s="13"/>
      <c r="J4588" s="50"/>
      <c r="K4588" s="50"/>
      <c r="M4588" s="50"/>
    </row>
    <row r="4589" spans="1:13" x14ac:dyDescent="0.35">
      <c r="A4589" s="48"/>
      <c r="B4589" s="17"/>
      <c r="C4589" s="17"/>
      <c r="D4589" s="17"/>
      <c r="E4589" s="17"/>
      <c r="F4589" s="17"/>
      <c r="G4589" s="50"/>
      <c r="H4589" s="32"/>
      <c r="I4589" s="13"/>
      <c r="J4589" s="50"/>
      <c r="K4589" s="50"/>
      <c r="M4589" s="50"/>
    </row>
    <row r="4590" spans="1:13" x14ac:dyDescent="0.35">
      <c r="A4590" s="48"/>
      <c r="B4590" s="17"/>
      <c r="C4590" s="17"/>
      <c r="D4590" s="17"/>
      <c r="E4590" s="17"/>
      <c r="F4590" s="17"/>
      <c r="G4590" s="50"/>
      <c r="H4590" s="32"/>
      <c r="I4590" s="13"/>
      <c r="J4590" s="50"/>
      <c r="K4590" s="50"/>
      <c r="M4590" s="50"/>
    </row>
    <row r="4591" spans="1:13" x14ac:dyDescent="0.35">
      <c r="A4591" s="48"/>
      <c r="B4591" s="17"/>
      <c r="C4591" s="17"/>
      <c r="D4591" s="17"/>
      <c r="E4591" s="17"/>
      <c r="F4591" s="17"/>
      <c r="G4591" s="50"/>
      <c r="H4591" s="32"/>
      <c r="I4591" s="13"/>
      <c r="J4591" s="50"/>
      <c r="K4591" s="50"/>
      <c r="M4591" s="50"/>
    </row>
    <row r="4592" spans="1:13" x14ac:dyDescent="0.35">
      <c r="A4592" s="48"/>
      <c r="B4592" s="17"/>
      <c r="C4592" s="17"/>
      <c r="D4592" s="17"/>
      <c r="E4592" s="17"/>
      <c r="F4592" s="17"/>
      <c r="G4592" s="50"/>
      <c r="H4592" s="32"/>
      <c r="I4592" s="13"/>
      <c r="J4592" s="50"/>
      <c r="K4592" s="50"/>
      <c r="M4592" s="50"/>
    </row>
    <row r="4593" spans="1:13" x14ac:dyDescent="0.35">
      <c r="A4593" s="48"/>
      <c r="B4593" s="17"/>
      <c r="C4593" s="17"/>
      <c r="D4593" s="17"/>
      <c r="E4593" s="17"/>
      <c r="F4593" s="17"/>
      <c r="G4593" s="50"/>
      <c r="H4593" s="32"/>
      <c r="I4593" s="13"/>
      <c r="J4593" s="50"/>
      <c r="K4593" s="50"/>
      <c r="M4593" s="50"/>
    </row>
    <row r="4594" spans="1:13" x14ac:dyDescent="0.35">
      <c r="A4594" s="48"/>
      <c r="B4594" s="17"/>
      <c r="C4594" s="17"/>
      <c r="D4594" s="17"/>
      <c r="E4594" s="17"/>
      <c r="F4594" s="17"/>
      <c r="G4594" s="50"/>
      <c r="H4594" s="32"/>
      <c r="I4594" s="13"/>
      <c r="J4594" s="50"/>
      <c r="K4594" s="50"/>
      <c r="M4594" s="50"/>
    </row>
    <row r="4595" spans="1:13" x14ac:dyDescent="0.35">
      <c r="A4595" s="48"/>
      <c r="B4595" s="17"/>
      <c r="C4595" s="17"/>
      <c r="D4595" s="17"/>
      <c r="E4595" s="17"/>
      <c r="F4595" s="17"/>
      <c r="G4595" s="50"/>
      <c r="H4595" s="32"/>
      <c r="I4595" s="13"/>
      <c r="J4595" s="50"/>
      <c r="K4595" s="50"/>
      <c r="M4595" s="50"/>
    </row>
    <row r="4596" spans="1:13" x14ac:dyDescent="0.35">
      <c r="A4596" s="48"/>
      <c r="B4596" s="17"/>
      <c r="C4596" s="17"/>
      <c r="D4596" s="17"/>
      <c r="E4596" s="17"/>
      <c r="F4596" s="17"/>
      <c r="G4596" s="50"/>
      <c r="H4596" s="32"/>
      <c r="I4596" s="13"/>
      <c r="J4596" s="50"/>
      <c r="K4596" s="50"/>
      <c r="M4596" s="50"/>
    </row>
    <row r="4597" spans="1:13" x14ac:dyDescent="0.35">
      <c r="A4597" s="48"/>
      <c r="B4597" s="17"/>
      <c r="C4597" s="17"/>
      <c r="D4597" s="17"/>
      <c r="E4597" s="17"/>
      <c r="F4597" s="17"/>
      <c r="G4597" s="50"/>
      <c r="H4597" s="32"/>
      <c r="I4597" s="13"/>
      <c r="J4597" s="50"/>
      <c r="K4597" s="50"/>
      <c r="M4597" s="50"/>
    </row>
    <row r="4598" spans="1:13" x14ac:dyDescent="0.35">
      <c r="A4598" s="48"/>
      <c r="B4598" s="17"/>
      <c r="C4598" s="17"/>
      <c r="D4598" s="17"/>
      <c r="E4598" s="17"/>
      <c r="F4598" s="17"/>
      <c r="G4598" s="50"/>
      <c r="H4598" s="32"/>
      <c r="I4598" s="13"/>
      <c r="J4598" s="50"/>
      <c r="K4598" s="50"/>
      <c r="M4598" s="50"/>
    </row>
    <row r="4599" spans="1:13" x14ac:dyDescent="0.35">
      <c r="A4599" s="48"/>
      <c r="B4599" s="17"/>
      <c r="C4599" s="17"/>
      <c r="D4599" s="17"/>
      <c r="E4599" s="17"/>
      <c r="F4599" s="17"/>
      <c r="G4599" s="50"/>
      <c r="H4599" s="32"/>
      <c r="I4599" s="13"/>
      <c r="J4599" s="50"/>
      <c r="K4599" s="50"/>
      <c r="M4599" s="50"/>
    </row>
    <row r="4600" spans="1:13" x14ac:dyDescent="0.35">
      <c r="A4600" s="48"/>
      <c r="B4600" s="17"/>
      <c r="C4600" s="17"/>
      <c r="D4600" s="17"/>
      <c r="E4600" s="17"/>
      <c r="F4600" s="17"/>
      <c r="G4600" s="50"/>
      <c r="H4600" s="32"/>
      <c r="I4600" s="13"/>
      <c r="J4600" s="50"/>
      <c r="K4600" s="50"/>
      <c r="M4600" s="50"/>
    </row>
    <row r="4601" spans="1:13" x14ac:dyDescent="0.35">
      <c r="A4601" s="48"/>
      <c r="B4601" s="17"/>
      <c r="C4601" s="17"/>
      <c r="D4601" s="17"/>
      <c r="E4601" s="17"/>
      <c r="F4601" s="17"/>
      <c r="G4601" s="50"/>
      <c r="H4601" s="32"/>
      <c r="I4601" s="13"/>
      <c r="J4601" s="50"/>
      <c r="K4601" s="50"/>
      <c r="M4601" s="50"/>
    </row>
    <row r="4602" spans="1:13" x14ac:dyDescent="0.35">
      <c r="A4602" s="48"/>
      <c r="B4602" s="17"/>
      <c r="C4602" s="17"/>
      <c r="D4602" s="17"/>
      <c r="E4602" s="17"/>
      <c r="F4602" s="17"/>
      <c r="G4602" s="50"/>
      <c r="H4602" s="32"/>
      <c r="I4602" s="13"/>
      <c r="J4602" s="50"/>
      <c r="K4602" s="50"/>
      <c r="M4602" s="50"/>
    </row>
    <row r="4603" spans="1:13" x14ac:dyDescent="0.35">
      <c r="A4603" s="48"/>
      <c r="B4603" s="17"/>
      <c r="C4603" s="17"/>
      <c r="D4603" s="17"/>
      <c r="E4603" s="17"/>
      <c r="F4603" s="17"/>
      <c r="G4603" s="50"/>
      <c r="H4603" s="32"/>
      <c r="I4603" s="13"/>
      <c r="J4603" s="50"/>
      <c r="K4603" s="50"/>
      <c r="M4603" s="50"/>
    </row>
    <row r="4604" spans="1:13" x14ac:dyDescent="0.35">
      <c r="A4604" s="48"/>
      <c r="B4604" s="17"/>
      <c r="C4604" s="17"/>
      <c r="D4604" s="17"/>
      <c r="E4604" s="17"/>
      <c r="F4604" s="17"/>
      <c r="G4604" s="50"/>
      <c r="H4604" s="32"/>
      <c r="I4604" s="13"/>
      <c r="J4604" s="50"/>
      <c r="K4604" s="50"/>
      <c r="M4604" s="50"/>
    </row>
    <row r="4605" spans="1:13" x14ac:dyDescent="0.35">
      <c r="A4605" s="48"/>
      <c r="B4605" s="17"/>
      <c r="C4605" s="17"/>
      <c r="D4605" s="17"/>
      <c r="E4605" s="17"/>
      <c r="F4605" s="17"/>
      <c r="G4605" s="50"/>
      <c r="H4605" s="32"/>
      <c r="I4605" s="13"/>
      <c r="J4605" s="50"/>
      <c r="K4605" s="50"/>
      <c r="M4605" s="50"/>
    </row>
    <row r="4606" spans="1:13" x14ac:dyDescent="0.35">
      <c r="A4606" s="48"/>
      <c r="B4606" s="17"/>
      <c r="C4606" s="17"/>
      <c r="D4606" s="17"/>
      <c r="E4606" s="17"/>
      <c r="F4606" s="17"/>
      <c r="G4606" s="50"/>
      <c r="H4606" s="32"/>
      <c r="I4606" s="13"/>
      <c r="J4606" s="50"/>
      <c r="K4606" s="50"/>
      <c r="M4606" s="50"/>
    </row>
    <row r="4607" spans="1:13" x14ac:dyDescent="0.35">
      <c r="A4607" s="48"/>
      <c r="B4607" s="17"/>
      <c r="C4607" s="17"/>
      <c r="D4607" s="17"/>
      <c r="E4607" s="17"/>
      <c r="F4607" s="17"/>
      <c r="G4607" s="50"/>
      <c r="H4607" s="32"/>
      <c r="I4607" s="13"/>
      <c r="J4607" s="50"/>
      <c r="K4607" s="50"/>
      <c r="M4607" s="50"/>
    </row>
    <row r="4608" spans="1:13" x14ac:dyDescent="0.35">
      <c r="A4608" s="48"/>
      <c r="B4608" s="17"/>
      <c r="C4608" s="17"/>
      <c r="D4608" s="17"/>
      <c r="E4608" s="17"/>
      <c r="F4608" s="17"/>
      <c r="G4608" s="50"/>
      <c r="H4608" s="32"/>
      <c r="I4608" s="13"/>
      <c r="J4608" s="50"/>
      <c r="K4608" s="50"/>
      <c r="M4608" s="50"/>
    </row>
    <row r="4609" spans="1:13" x14ac:dyDescent="0.35">
      <c r="A4609" s="48"/>
      <c r="B4609" s="17"/>
      <c r="C4609" s="17"/>
      <c r="D4609" s="17"/>
      <c r="E4609" s="17"/>
      <c r="F4609" s="17"/>
      <c r="G4609" s="50"/>
      <c r="H4609" s="32"/>
      <c r="I4609" s="13"/>
      <c r="J4609" s="50"/>
      <c r="K4609" s="50"/>
      <c r="M4609" s="50"/>
    </row>
    <row r="4610" spans="1:13" x14ac:dyDescent="0.35">
      <c r="A4610" s="48"/>
      <c r="B4610" s="17"/>
      <c r="C4610" s="17"/>
      <c r="D4610" s="17"/>
      <c r="E4610" s="17"/>
      <c r="F4610" s="17"/>
      <c r="G4610" s="50"/>
      <c r="H4610" s="32"/>
      <c r="I4610" s="13"/>
      <c r="J4610" s="50"/>
      <c r="K4610" s="50"/>
      <c r="M4610" s="50"/>
    </row>
    <row r="4611" spans="1:13" x14ac:dyDescent="0.35">
      <c r="A4611" s="48"/>
      <c r="B4611" s="17"/>
      <c r="C4611" s="17"/>
      <c r="D4611" s="17"/>
      <c r="E4611" s="17"/>
      <c r="F4611" s="17"/>
      <c r="G4611" s="50"/>
      <c r="H4611" s="32"/>
      <c r="I4611" s="13"/>
      <c r="J4611" s="50"/>
      <c r="K4611" s="50"/>
      <c r="M4611" s="50"/>
    </row>
    <row r="4612" spans="1:13" x14ac:dyDescent="0.35">
      <c r="A4612" s="48"/>
      <c r="B4612" s="17"/>
      <c r="C4612" s="17"/>
      <c r="D4612" s="17"/>
      <c r="E4612" s="17"/>
      <c r="F4612" s="17"/>
      <c r="G4612" s="50"/>
      <c r="H4612" s="32"/>
      <c r="I4612" s="13"/>
      <c r="J4612" s="50"/>
      <c r="K4612" s="50"/>
      <c r="M4612" s="50"/>
    </row>
    <row r="4613" spans="1:13" x14ac:dyDescent="0.35">
      <c r="A4613" s="48"/>
      <c r="B4613" s="17"/>
      <c r="C4613" s="17"/>
      <c r="D4613" s="17"/>
      <c r="E4613" s="17"/>
      <c r="F4613" s="17"/>
      <c r="G4613" s="50"/>
      <c r="H4613" s="32"/>
      <c r="I4613" s="13"/>
      <c r="J4613" s="50"/>
      <c r="K4613" s="50"/>
      <c r="M4613" s="50"/>
    </row>
    <row r="4614" spans="1:13" x14ac:dyDescent="0.35">
      <c r="A4614" s="48"/>
      <c r="B4614" s="17"/>
      <c r="C4614" s="17"/>
      <c r="D4614" s="17"/>
      <c r="E4614" s="17"/>
      <c r="F4614" s="17"/>
      <c r="G4614" s="50"/>
      <c r="H4614" s="32"/>
      <c r="I4614" s="13"/>
      <c r="J4614" s="50"/>
      <c r="K4614" s="50"/>
      <c r="M4614" s="50"/>
    </row>
    <row r="4615" spans="1:13" x14ac:dyDescent="0.35">
      <c r="A4615" s="48"/>
      <c r="B4615" s="17"/>
      <c r="C4615" s="17"/>
      <c r="D4615" s="17"/>
      <c r="E4615" s="17"/>
      <c r="F4615" s="17"/>
      <c r="G4615" s="50"/>
      <c r="H4615" s="32"/>
      <c r="I4615" s="13"/>
      <c r="J4615" s="50"/>
      <c r="K4615" s="50"/>
      <c r="M4615" s="50"/>
    </row>
    <row r="4616" spans="1:13" x14ac:dyDescent="0.35">
      <c r="A4616" s="48"/>
      <c r="B4616" s="17"/>
      <c r="C4616" s="17"/>
      <c r="D4616" s="17"/>
      <c r="E4616" s="17"/>
      <c r="F4616" s="17"/>
      <c r="G4616" s="50"/>
      <c r="H4616" s="32"/>
      <c r="I4616" s="13"/>
      <c r="J4616" s="50"/>
      <c r="K4616" s="50"/>
      <c r="M4616" s="50"/>
    </row>
    <row r="4617" spans="1:13" x14ac:dyDescent="0.35">
      <c r="A4617" s="48"/>
      <c r="B4617" s="17"/>
      <c r="C4617" s="17"/>
      <c r="D4617" s="17"/>
      <c r="E4617" s="17"/>
      <c r="F4617" s="17"/>
      <c r="G4617" s="50"/>
      <c r="H4617" s="32"/>
      <c r="I4617" s="13"/>
      <c r="J4617" s="50"/>
      <c r="K4617" s="50"/>
      <c r="M4617" s="50"/>
    </row>
    <row r="4618" spans="1:13" x14ac:dyDescent="0.35">
      <c r="A4618" s="48"/>
      <c r="B4618" s="17"/>
      <c r="C4618" s="17"/>
      <c r="D4618" s="17"/>
      <c r="E4618" s="17"/>
      <c r="F4618" s="17"/>
      <c r="G4618" s="50"/>
      <c r="H4618" s="32"/>
      <c r="I4618" s="13"/>
      <c r="J4618" s="50"/>
      <c r="K4618" s="50"/>
      <c r="M4618" s="50"/>
    </row>
    <row r="4619" spans="1:13" x14ac:dyDescent="0.35">
      <c r="A4619" s="48"/>
      <c r="B4619" s="17"/>
      <c r="C4619" s="17"/>
      <c r="D4619" s="17"/>
      <c r="E4619" s="17"/>
      <c r="F4619" s="17"/>
      <c r="G4619" s="50"/>
      <c r="H4619" s="32"/>
      <c r="I4619" s="13"/>
      <c r="J4619" s="50"/>
      <c r="K4619" s="50"/>
      <c r="M4619" s="50"/>
    </row>
    <row r="4620" spans="1:13" x14ac:dyDescent="0.35">
      <c r="A4620" s="48"/>
      <c r="B4620" s="17"/>
      <c r="C4620" s="17"/>
      <c r="D4620" s="17"/>
      <c r="E4620" s="17"/>
      <c r="F4620" s="17"/>
      <c r="G4620" s="50"/>
      <c r="H4620" s="32"/>
      <c r="I4620" s="13"/>
      <c r="J4620" s="50"/>
      <c r="K4620" s="50"/>
      <c r="M4620" s="50"/>
    </row>
    <row r="4621" spans="1:13" x14ac:dyDescent="0.35">
      <c r="A4621" s="48"/>
      <c r="B4621" s="17"/>
      <c r="C4621" s="17"/>
      <c r="D4621" s="17"/>
      <c r="E4621" s="17"/>
      <c r="F4621" s="17"/>
      <c r="G4621" s="50"/>
      <c r="H4621" s="32"/>
      <c r="I4621" s="13"/>
      <c r="J4621" s="50"/>
      <c r="K4621" s="50"/>
      <c r="M4621" s="50"/>
    </row>
    <row r="4622" spans="1:13" x14ac:dyDescent="0.35">
      <c r="A4622" s="48"/>
      <c r="B4622" s="17"/>
      <c r="C4622" s="17"/>
      <c r="D4622" s="17"/>
      <c r="E4622" s="17"/>
      <c r="F4622" s="17"/>
      <c r="G4622" s="50"/>
      <c r="H4622" s="32"/>
      <c r="I4622" s="13"/>
      <c r="J4622" s="50"/>
      <c r="K4622" s="50"/>
      <c r="M4622" s="50"/>
    </row>
    <row r="4623" spans="1:13" x14ac:dyDescent="0.35">
      <c r="A4623" s="48"/>
      <c r="B4623" s="17"/>
      <c r="C4623" s="17"/>
      <c r="D4623" s="17"/>
      <c r="E4623" s="17"/>
      <c r="F4623" s="17"/>
      <c r="G4623" s="50"/>
      <c r="H4623" s="32"/>
      <c r="I4623" s="13"/>
      <c r="J4623" s="50"/>
      <c r="K4623" s="50"/>
      <c r="M4623" s="50"/>
    </row>
    <row r="4624" spans="1:13" x14ac:dyDescent="0.35">
      <c r="A4624" s="48"/>
      <c r="B4624" s="17"/>
      <c r="C4624" s="17"/>
      <c r="D4624" s="17"/>
      <c r="E4624" s="17"/>
      <c r="F4624" s="17"/>
      <c r="G4624" s="50"/>
      <c r="H4624" s="32"/>
      <c r="I4624" s="13"/>
      <c r="J4624" s="50"/>
      <c r="K4624" s="50"/>
      <c r="M4624" s="50"/>
    </row>
    <row r="4625" spans="1:13" x14ac:dyDescent="0.35">
      <c r="A4625" s="48"/>
      <c r="B4625" s="17"/>
      <c r="C4625" s="17"/>
      <c r="D4625" s="17"/>
      <c r="E4625" s="17"/>
      <c r="F4625" s="17"/>
      <c r="G4625" s="50"/>
      <c r="H4625" s="32"/>
      <c r="I4625" s="13"/>
      <c r="J4625" s="50"/>
      <c r="K4625" s="50"/>
      <c r="M4625" s="50"/>
    </row>
    <row r="4626" spans="1:13" x14ac:dyDescent="0.35">
      <c r="A4626" s="48"/>
      <c r="B4626" s="17"/>
      <c r="C4626" s="17"/>
      <c r="D4626" s="17"/>
      <c r="E4626" s="17"/>
      <c r="F4626" s="17"/>
      <c r="G4626" s="50"/>
      <c r="H4626" s="32"/>
      <c r="I4626" s="13"/>
      <c r="J4626" s="50"/>
      <c r="K4626" s="50"/>
      <c r="M4626" s="50"/>
    </row>
    <row r="4627" spans="1:13" x14ac:dyDescent="0.35">
      <c r="A4627" s="48"/>
      <c r="B4627" s="17"/>
      <c r="C4627" s="17"/>
      <c r="D4627" s="17"/>
      <c r="E4627" s="17"/>
      <c r="F4627" s="17"/>
      <c r="G4627" s="50"/>
      <c r="H4627" s="32"/>
      <c r="I4627" s="13"/>
      <c r="J4627" s="50"/>
      <c r="K4627" s="50"/>
      <c r="M4627" s="50"/>
    </row>
    <row r="4628" spans="1:13" x14ac:dyDescent="0.35">
      <c r="A4628" s="48"/>
      <c r="B4628" s="17"/>
      <c r="C4628" s="17"/>
      <c r="D4628" s="17"/>
      <c r="E4628" s="17"/>
      <c r="F4628" s="17"/>
      <c r="G4628" s="50"/>
      <c r="H4628" s="32"/>
      <c r="I4628" s="13"/>
      <c r="J4628" s="50"/>
      <c r="K4628" s="50"/>
      <c r="M4628" s="50"/>
    </row>
    <row r="4629" spans="1:13" x14ac:dyDescent="0.35">
      <c r="A4629" s="48"/>
      <c r="B4629" s="17"/>
      <c r="C4629" s="17"/>
      <c r="D4629" s="17"/>
      <c r="E4629" s="17"/>
      <c r="F4629" s="17"/>
      <c r="G4629" s="50"/>
      <c r="H4629" s="32"/>
      <c r="I4629" s="13"/>
      <c r="J4629" s="50"/>
      <c r="K4629" s="50"/>
      <c r="M4629" s="50"/>
    </row>
    <row r="4630" spans="1:13" x14ac:dyDescent="0.35">
      <c r="A4630" s="48"/>
      <c r="B4630" s="17"/>
      <c r="C4630" s="17"/>
      <c r="D4630" s="17"/>
      <c r="E4630" s="17"/>
      <c r="F4630" s="17"/>
      <c r="G4630" s="50"/>
      <c r="H4630" s="32"/>
      <c r="I4630" s="13"/>
      <c r="J4630" s="50"/>
      <c r="K4630" s="50"/>
      <c r="M4630" s="50"/>
    </row>
    <row r="4631" spans="1:13" x14ac:dyDescent="0.35">
      <c r="A4631" s="48"/>
      <c r="B4631" s="17"/>
      <c r="C4631" s="17"/>
      <c r="D4631" s="17"/>
      <c r="E4631" s="17"/>
      <c r="F4631" s="17"/>
      <c r="G4631" s="50"/>
      <c r="H4631" s="32"/>
      <c r="I4631" s="13"/>
      <c r="J4631" s="50"/>
      <c r="K4631" s="50"/>
      <c r="M4631" s="50"/>
    </row>
    <row r="4632" spans="1:13" x14ac:dyDescent="0.35">
      <c r="A4632" s="48"/>
      <c r="B4632" s="17"/>
      <c r="C4632" s="17"/>
      <c r="D4632" s="17"/>
      <c r="E4632" s="17"/>
      <c r="F4632" s="17"/>
      <c r="G4632" s="50"/>
      <c r="H4632" s="32"/>
      <c r="I4632" s="13"/>
      <c r="J4632" s="50"/>
      <c r="K4632" s="50"/>
      <c r="M4632" s="50"/>
    </row>
    <row r="4633" spans="1:13" x14ac:dyDescent="0.35">
      <c r="A4633" s="48"/>
      <c r="B4633" s="17"/>
      <c r="C4633" s="17"/>
      <c r="D4633" s="17"/>
      <c r="E4633" s="17"/>
      <c r="F4633" s="17"/>
      <c r="G4633" s="50"/>
      <c r="H4633" s="32"/>
      <c r="I4633" s="13"/>
      <c r="J4633" s="50"/>
      <c r="K4633" s="50"/>
      <c r="M4633" s="50"/>
    </row>
    <row r="4634" spans="1:13" x14ac:dyDescent="0.35">
      <c r="A4634" s="48"/>
      <c r="B4634" s="17"/>
      <c r="C4634" s="17"/>
      <c r="D4634" s="17"/>
      <c r="E4634" s="17"/>
      <c r="F4634" s="17"/>
      <c r="G4634" s="50"/>
      <c r="H4634" s="32"/>
      <c r="I4634" s="13"/>
      <c r="J4634" s="50"/>
      <c r="K4634" s="50"/>
      <c r="M4634" s="50"/>
    </row>
    <row r="4635" spans="1:13" x14ac:dyDescent="0.35">
      <c r="A4635" s="48"/>
      <c r="B4635" s="17"/>
      <c r="C4635" s="17"/>
      <c r="D4635" s="17"/>
      <c r="E4635" s="17"/>
      <c r="F4635" s="17"/>
      <c r="G4635" s="50"/>
      <c r="H4635" s="32"/>
      <c r="I4635" s="13"/>
      <c r="J4635" s="50"/>
      <c r="K4635" s="50"/>
      <c r="M4635" s="50"/>
    </row>
    <row r="4636" spans="1:13" x14ac:dyDescent="0.35">
      <c r="A4636" s="48"/>
      <c r="B4636" s="17"/>
      <c r="C4636" s="17"/>
      <c r="D4636" s="17"/>
      <c r="E4636" s="17"/>
      <c r="F4636" s="17"/>
      <c r="G4636" s="50"/>
      <c r="H4636" s="32"/>
      <c r="I4636" s="13"/>
      <c r="J4636" s="50"/>
      <c r="K4636" s="50"/>
      <c r="M4636" s="50"/>
    </row>
    <row r="4637" spans="1:13" x14ac:dyDescent="0.35">
      <c r="A4637" s="48"/>
      <c r="B4637" s="17"/>
      <c r="C4637" s="17"/>
      <c r="D4637" s="17"/>
      <c r="E4637" s="17"/>
      <c r="F4637" s="17"/>
      <c r="G4637" s="50"/>
      <c r="H4637" s="32"/>
      <c r="I4637" s="13"/>
      <c r="J4637" s="50"/>
      <c r="K4637" s="50"/>
      <c r="M4637" s="50"/>
    </row>
    <row r="4638" spans="1:13" x14ac:dyDescent="0.35">
      <c r="A4638" s="48"/>
      <c r="B4638" s="17"/>
      <c r="C4638" s="17"/>
      <c r="D4638" s="17"/>
      <c r="E4638" s="17"/>
      <c r="F4638" s="17"/>
      <c r="G4638" s="50"/>
      <c r="H4638" s="32"/>
      <c r="I4638" s="13"/>
      <c r="J4638" s="50"/>
      <c r="K4638" s="50"/>
      <c r="M4638" s="50"/>
    </row>
    <row r="4639" spans="1:13" x14ac:dyDescent="0.35">
      <c r="A4639" s="48"/>
      <c r="B4639" s="17"/>
      <c r="C4639" s="17"/>
      <c r="D4639" s="17"/>
      <c r="E4639" s="17"/>
      <c r="F4639" s="17"/>
      <c r="G4639" s="50"/>
      <c r="H4639" s="32"/>
      <c r="I4639" s="13"/>
      <c r="J4639" s="50"/>
      <c r="K4639" s="50"/>
      <c r="M4639" s="50"/>
    </row>
    <row r="4640" spans="1:13" x14ac:dyDescent="0.35">
      <c r="A4640" s="48"/>
      <c r="B4640" s="17"/>
      <c r="C4640" s="17"/>
      <c r="D4640" s="17"/>
      <c r="E4640" s="17"/>
      <c r="F4640" s="17"/>
      <c r="G4640" s="50"/>
      <c r="H4640" s="32"/>
      <c r="I4640" s="13"/>
      <c r="J4640" s="50"/>
      <c r="K4640" s="50"/>
      <c r="M4640" s="50"/>
    </row>
    <row r="4641" spans="1:13" x14ac:dyDescent="0.35">
      <c r="A4641" s="48"/>
      <c r="B4641" s="17"/>
      <c r="C4641" s="17"/>
      <c r="D4641" s="17"/>
      <c r="E4641" s="17"/>
      <c r="F4641" s="17"/>
      <c r="G4641" s="50"/>
      <c r="H4641" s="32"/>
      <c r="I4641" s="13"/>
      <c r="J4641" s="50"/>
      <c r="K4641" s="50"/>
      <c r="M4641" s="50"/>
    </row>
    <row r="4642" spans="1:13" x14ac:dyDescent="0.35">
      <c r="A4642" s="48"/>
      <c r="B4642" s="17"/>
      <c r="C4642" s="17"/>
      <c r="D4642" s="17"/>
      <c r="E4642" s="17"/>
      <c r="F4642" s="17"/>
      <c r="G4642" s="50"/>
      <c r="H4642" s="32"/>
      <c r="I4642" s="13"/>
      <c r="J4642" s="50"/>
      <c r="K4642" s="50"/>
      <c r="M4642" s="50"/>
    </row>
    <row r="4643" spans="1:13" x14ac:dyDescent="0.35">
      <c r="A4643" s="48"/>
      <c r="B4643" s="17"/>
      <c r="C4643" s="17"/>
      <c r="D4643" s="17"/>
      <c r="E4643" s="17"/>
      <c r="F4643" s="17"/>
      <c r="G4643" s="50"/>
      <c r="H4643" s="32"/>
      <c r="I4643" s="13"/>
      <c r="J4643" s="50"/>
      <c r="K4643" s="50"/>
      <c r="M4643" s="50"/>
    </row>
    <row r="4644" spans="1:13" x14ac:dyDescent="0.35">
      <c r="A4644" s="48"/>
      <c r="B4644" s="17"/>
      <c r="C4644" s="17"/>
      <c r="D4644" s="17"/>
      <c r="E4644" s="17"/>
      <c r="F4644" s="17"/>
      <c r="G4644" s="50"/>
      <c r="H4644" s="32"/>
      <c r="I4644" s="13"/>
      <c r="J4644" s="50"/>
      <c r="K4644" s="50"/>
      <c r="M4644" s="50"/>
    </row>
    <row r="4645" spans="1:13" x14ac:dyDescent="0.35">
      <c r="A4645" s="48"/>
      <c r="B4645" s="17"/>
      <c r="C4645" s="17"/>
      <c r="D4645" s="17"/>
      <c r="E4645" s="17"/>
      <c r="F4645" s="17"/>
      <c r="G4645" s="50"/>
      <c r="H4645" s="32"/>
      <c r="I4645" s="13"/>
      <c r="J4645" s="50"/>
      <c r="K4645" s="50"/>
      <c r="M4645" s="50"/>
    </row>
    <row r="4646" spans="1:13" x14ac:dyDescent="0.35">
      <c r="A4646" s="48"/>
      <c r="B4646" s="17"/>
      <c r="C4646" s="17"/>
      <c r="D4646" s="17"/>
      <c r="E4646" s="17"/>
      <c r="F4646" s="17"/>
      <c r="G4646" s="50"/>
      <c r="H4646" s="32"/>
      <c r="I4646" s="13"/>
      <c r="J4646" s="50"/>
      <c r="K4646" s="50"/>
      <c r="M4646" s="50"/>
    </row>
    <row r="4647" spans="1:13" x14ac:dyDescent="0.35">
      <c r="A4647" s="48"/>
      <c r="B4647" s="17"/>
      <c r="C4647" s="17"/>
      <c r="D4647" s="17"/>
      <c r="E4647" s="17"/>
      <c r="F4647" s="17"/>
      <c r="G4647" s="50"/>
      <c r="H4647" s="32"/>
      <c r="I4647" s="13"/>
      <c r="J4647" s="50"/>
      <c r="K4647" s="50"/>
      <c r="M4647" s="50"/>
    </row>
    <row r="4648" spans="1:13" x14ac:dyDescent="0.35">
      <c r="A4648" s="48"/>
      <c r="B4648" s="17"/>
      <c r="C4648" s="17"/>
      <c r="D4648" s="17"/>
      <c r="E4648" s="17"/>
      <c r="F4648" s="17"/>
      <c r="G4648" s="50"/>
      <c r="H4648" s="32"/>
      <c r="I4648" s="13"/>
      <c r="J4648" s="50"/>
      <c r="K4648" s="50"/>
      <c r="M4648" s="50"/>
    </row>
    <row r="4649" spans="1:13" x14ac:dyDescent="0.35">
      <c r="A4649" s="48"/>
      <c r="B4649" s="17"/>
      <c r="C4649" s="17"/>
      <c r="D4649" s="17"/>
      <c r="E4649" s="17"/>
      <c r="F4649" s="17"/>
      <c r="G4649" s="50"/>
      <c r="H4649" s="32"/>
      <c r="I4649" s="13"/>
      <c r="J4649" s="50"/>
      <c r="K4649" s="50"/>
      <c r="M4649" s="50"/>
    </row>
    <row r="4650" spans="1:13" x14ac:dyDescent="0.35">
      <c r="A4650" s="48"/>
      <c r="B4650" s="17"/>
      <c r="C4650" s="17"/>
      <c r="D4650" s="17"/>
      <c r="E4650" s="17"/>
      <c r="F4650" s="17"/>
      <c r="G4650" s="50"/>
      <c r="H4650" s="32"/>
      <c r="I4650" s="13"/>
      <c r="J4650" s="50"/>
      <c r="K4650" s="50"/>
      <c r="M4650" s="50"/>
    </row>
    <row r="4651" spans="1:13" x14ac:dyDescent="0.35">
      <c r="A4651" s="48"/>
      <c r="B4651" s="17"/>
      <c r="C4651" s="17"/>
      <c r="D4651" s="17"/>
      <c r="E4651" s="17"/>
      <c r="F4651" s="17"/>
      <c r="G4651" s="50"/>
      <c r="H4651" s="32"/>
      <c r="I4651" s="13"/>
      <c r="J4651" s="50"/>
      <c r="K4651" s="50"/>
      <c r="M4651" s="50"/>
    </row>
    <row r="4652" spans="1:13" x14ac:dyDescent="0.35">
      <c r="A4652" s="48"/>
      <c r="B4652" s="17"/>
      <c r="C4652" s="17"/>
      <c r="D4652" s="17"/>
      <c r="E4652" s="17"/>
      <c r="F4652" s="17"/>
      <c r="G4652" s="50"/>
      <c r="H4652" s="32"/>
      <c r="I4652" s="13"/>
      <c r="J4652" s="50"/>
      <c r="K4652" s="50"/>
      <c r="M4652" s="50"/>
    </row>
    <row r="4653" spans="1:13" x14ac:dyDescent="0.35">
      <c r="A4653" s="48"/>
      <c r="B4653" s="17"/>
      <c r="C4653" s="17"/>
      <c r="D4653" s="17"/>
      <c r="E4653" s="17"/>
      <c r="F4653" s="17"/>
      <c r="G4653" s="50"/>
      <c r="H4653" s="32"/>
      <c r="I4653" s="13"/>
      <c r="J4653" s="50"/>
      <c r="K4653" s="50"/>
      <c r="M4653" s="50"/>
    </row>
    <row r="4654" spans="1:13" x14ac:dyDescent="0.35">
      <c r="A4654" s="48"/>
      <c r="B4654" s="17"/>
      <c r="C4654" s="17"/>
      <c r="D4654" s="17"/>
      <c r="E4654" s="17"/>
      <c r="F4654" s="17"/>
      <c r="G4654" s="50"/>
      <c r="H4654" s="32"/>
      <c r="I4654" s="13"/>
      <c r="J4654" s="50"/>
      <c r="K4654" s="50"/>
      <c r="M4654" s="50"/>
    </row>
    <row r="4655" spans="1:13" x14ac:dyDescent="0.35">
      <c r="A4655" s="48"/>
      <c r="B4655" s="17"/>
      <c r="C4655" s="17"/>
      <c r="D4655" s="17"/>
      <c r="E4655" s="17"/>
      <c r="F4655" s="17"/>
      <c r="G4655" s="50"/>
      <c r="H4655" s="32"/>
      <c r="I4655" s="13"/>
      <c r="J4655" s="50"/>
      <c r="K4655" s="50"/>
      <c r="M4655" s="50"/>
    </row>
    <row r="4656" spans="1:13" x14ac:dyDescent="0.35">
      <c r="A4656" s="48"/>
      <c r="B4656" s="17"/>
      <c r="C4656" s="17"/>
      <c r="D4656" s="17"/>
      <c r="E4656" s="17"/>
      <c r="F4656" s="17"/>
      <c r="G4656" s="50"/>
      <c r="H4656" s="32"/>
      <c r="I4656" s="13"/>
      <c r="J4656" s="50"/>
      <c r="K4656" s="50"/>
      <c r="M4656" s="50"/>
    </row>
    <row r="4657" spans="1:13" x14ac:dyDescent="0.35">
      <c r="A4657" s="48"/>
      <c r="B4657" s="17"/>
      <c r="C4657" s="17"/>
      <c r="D4657" s="17"/>
      <c r="E4657" s="17"/>
      <c r="F4657" s="17"/>
      <c r="G4657" s="50"/>
      <c r="H4657" s="32"/>
      <c r="I4657" s="13"/>
      <c r="J4657" s="50"/>
      <c r="K4657" s="50"/>
      <c r="M4657" s="50"/>
    </row>
    <row r="4658" spans="1:13" x14ac:dyDescent="0.35">
      <c r="A4658" s="48"/>
      <c r="B4658" s="17"/>
      <c r="C4658" s="17"/>
      <c r="D4658" s="17"/>
      <c r="E4658" s="17"/>
      <c r="F4658" s="17"/>
      <c r="G4658" s="50"/>
      <c r="H4658" s="32"/>
      <c r="I4658" s="13"/>
      <c r="J4658" s="50"/>
      <c r="K4658" s="50"/>
      <c r="M4658" s="50"/>
    </row>
    <row r="4659" spans="1:13" x14ac:dyDescent="0.35">
      <c r="A4659" s="48"/>
      <c r="B4659" s="17"/>
      <c r="C4659" s="17"/>
      <c r="D4659" s="17"/>
      <c r="E4659" s="17"/>
      <c r="F4659" s="17"/>
      <c r="G4659" s="50"/>
      <c r="H4659" s="32"/>
      <c r="I4659" s="13"/>
      <c r="J4659" s="50"/>
      <c r="K4659" s="50"/>
      <c r="M4659" s="50"/>
    </row>
    <row r="4660" spans="1:13" x14ac:dyDescent="0.35">
      <c r="A4660" s="48"/>
      <c r="B4660" s="17"/>
      <c r="C4660" s="17"/>
      <c r="D4660" s="17"/>
      <c r="E4660" s="17"/>
      <c r="F4660" s="17"/>
      <c r="G4660" s="50"/>
      <c r="H4660" s="32"/>
      <c r="I4660" s="13"/>
      <c r="J4660" s="50"/>
      <c r="K4660" s="50"/>
      <c r="M4660" s="50"/>
    </row>
    <row r="4661" spans="1:13" x14ac:dyDescent="0.35">
      <c r="A4661" s="48"/>
      <c r="B4661" s="17"/>
      <c r="C4661" s="17"/>
      <c r="D4661" s="17"/>
      <c r="E4661" s="17"/>
      <c r="F4661" s="17"/>
      <c r="G4661" s="50"/>
      <c r="H4661" s="32"/>
      <c r="I4661" s="13"/>
      <c r="J4661" s="50"/>
      <c r="K4661" s="50"/>
      <c r="M4661" s="50"/>
    </row>
    <row r="4662" spans="1:13" x14ac:dyDescent="0.35">
      <c r="A4662" s="48"/>
      <c r="B4662" s="17"/>
      <c r="C4662" s="17"/>
      <c r="D4662" s="17"/>
      <c r="E4662" s="17"/>
      <c r="F4662" s="17"/>
      <c r="G4662" s="50"/>
      <c r="H4662" s="32"/>
      <c r="I4662" s="13"/>
      <c r="J4662" s="50"/>
      <c r="K4662" s="50"/>
      <c r="M4662" s="50"/>
    </row>
    <row r="4663" spans="1:13" x14ac:dyDescent="0.35">
      <c r="A4663" s="48"/>
      <c r="B4663" s="17"/>
      <c r="C4663" s="17"/>
      <c r="D4663" s="17"/>
      <c r="E4663" s="17"/>
      <c r="F4663" s="17"/>
      <c r="G4663" s="50"/>
      <c r="H4663" s="32"/>
      <c r="I4663" s="13"/>
      <c r="J4663" s="50"/>
      <c r="K4663" s="50"/>
      <c r="M4663" s="50"/>
    </row>
    <row r="4664" spans="1:13" x14ac:dyDescent="0.35">
      <c r="A4664" s="48"/>
      <c r="B4664" s="17"/>
      <c r="C4664" s="17"/>
      <c r="D4664" s="17"/>
      <c r="E4664" s="17"/>
      <c r="F4664" s="17"/>
      <c r="G4664" s="50"/>
      <c r="H4664" s="32"/>
      <c r="I4664" s="13"/>
      <c r="J4664" s="50"/>
      <c r="K4664" s="50"/>
      <c r="M4664" s="50"/>
    </row>
    <row r="4665" spans="1:13" x14ac:dyDescent="0.35">
      <c r="A4665" s="48"/>
      <c r="B4665" s="17"/>
      <c r="C4665" s="17"/>
      <c r="D4665" s="17"/>
      <c r="E4665" s="17"/>
      <c r="F4665" s="17"/>
      <c r="G4665" s="50"/>
      <c r="H4665" s="32"/>
      <c r="I4665" s="13"/>
      <c r="J4665" s="50"/>
      <c r="K4665" s="50"/>
      <c r="M4665" s="50"/>
    </row>
    <row r="4666" spans="1:13" x14ac:dyDescent="0.35">
      <c r="A4666" s="48"/>
      <c r="B4666" s="17"/>
      <c r="C4666" s="17"/>
      <c r="D4666" s="17"/>
      <c r="E4666" s="17"/>
      <c r="F4666" s="17"/>
      <c r="G4666" s="50"/>
      <c r="H4666" s="32"/>
      <c r="I4666" s="13"/>
      <c r="J4666" s="50"/>
      <c r="K4666" s="50"/>
      <c r="M4666" s="50"/>
    </row>
    <row r="4667" spans="1:13" x14ac:dyDescent="0.35">
      <c r="A4667" s="48"/>
      <c r="B4667" s="17"/>
      <c r="C4667" s="17"/>
      <c r="D4667" s="17"/>
      <c r="E4667" s="17"/>
      <c r="F4667" s="17"/>
      <c r="G4667" s="50"/>
      <c r="H4667" s="32"/>
      <c r="I4667" s="13"/>
      <c r="J4667" s="50"/>
      <c r="K4667" s="50"/>
      <c r="M4667" s="50"/>
    </row>
    <row r="4668" spans="1:13" x14ac:dyDescent="0.35">
      <c r="A4668" s="48"/>
      <c r="B4668" s="17"/>
      <c r="C4668" s="17"/>
      <c r="D4668" s="17"/>
      <c r="E4668" s="17"/>
      <c r="F4668" s="17"/>
      <c r="G4668" s="50"/>
      <c r="H4668" s="32"/>
      <c r="I4668" s="13"/>
      <c r="J4668" s="50"/>
      <c r="K4668" s="50"/>
      <c r="M4668" s="50"/>
    </row>
    <row r="4669" spans="1:13" x14ac:dyDescent="0.35">
      <c r="A4669" s="48"/>
      <c r="B4669" s="17"/>
      <c r="C4669" s="17"/>
      <c r="D4669" s="17"/>
      <c r="E4669" s="17"/>
      <c r="F4669" s="17"/>
      <c r="G4669" s="50"/>
      <c r="H4669" s="32"/>
      <c r="I4669" s="13"/>
      <c r="J4669" s="50"/>
      <c r="K4669" s="50"/>
      <c r="M4669" s="50"/>
    </row>
    <row r="4670" spans="1:13" x14ac:dyDescent="0.35">
      <c r="A4670" s="48"/>
      <c r="B4670" s="17"/>
      <c r="C4670" s="17"/>
      <c r="D4670" s="17"/>
      <c r="E4670" s="17"/>
      <c r="F4670" s="17"/>
      <c r="G4670" s="50"/>
      <c r="H4670" s="32"/>
      <c r="I4670" s="13"/>
      <c r="J4670" s="50"/>
      <c r="K4670" s="50"/>
      <c r="M4670" s="50"/>
    </row>
    <row r="4671" spans="1:13" x14ac:dyDescent="0.35">
      <c r="A4671" s="48"/>
      <c r="B4671" s="17"/>
      <c r="C4671" s="17"/>
      <c r="D4671" s="17"/>
      <c r="E4671" s="17"/>
      <c r="F4671" s="17"/>
      <c r="G4671" s="50"/>
      <c r="H4671" s="32"/>
      <c r="I4671" s="13"/>
      <c r="J4671" s="50"/>
      <c r="K4671" s="50"/>
      <c r="M4671" s="50"/>
    </row>
    <row r="4672" spans="1:13" x14ac:dyDescent="0.35">
      <c r="A4672" s="48"/>
      <c r="B4672" s="17"/>
      <c r="C4672" s="17"/>
      <c r="D4672" s="17"/>
      <c r="E4672" s="17"/>
      <c r="F4672" s="17"/>
      <c r="G4672" s="50"/>
      <c r="H4672" s="32"/>
      <c r="I4672" s="13"/>
      <c r="J4672" s="50"/>
      <c r="K4672" s="50"/>
      <c r="M4672" s="50"/>
    </row>
    <row r="4673" spans="1:13" x14ac:dyDescent="0.35">
      <c r="A4673" s="48"/>
      <c r="B4673" s="17"/>
      <c r="C4673" s="17"/>
      <c r="D4673" s="17"/>
      <c r="E4673" s="17"/>
      <c r="F4673" s="17"/>
      <c r="G4673" s="50"/>
      <c r="H4673" s="32"/>
      <c r="I4673" s="13"/>
      <c r="J4673" s="50"/>
      <c r="K4673" s="50"/>
      <c r="M4673" s="50"/>
    </row>
    <row r="4674" spans="1:13" x14ac:dyDescent="0.35">
      <c r="A4674" s="48"/>
      <c r="B4674" s="17"/>
      <c r="C4674" s="17"/>
      <c r="D4674" s="17"/>
      <c r="E4674" s="17"/>
      <c r="F4674" s="17"/>
      <c r="G4674" s="50"/>
      <c r="H4674" s="32"/>
      <c r="I4674" s="13"/>
      <c r="J4674" s="50"/>
      <c r="K4674" s="50"/>
      <c r="M4674" s="50"/>
    </row>
    <row r="4675" spans="1:13" x14ac:dyDescent="0.35">
      <c r="A4675" s="48"/>
      <c r="B4675" s="17"/>
      <c r="C4675" s="17"/>
      <c r="D4675" s="17"/>
      <c r="E4675" s="17"/>
      <c r="F4675" s="17"/>
      <c r="G4675" s="50"/>
      <c r="H4675" s="32"/>
      <c r="I4675" s="13"/>
      <c r="J4675" s="50"/>
      <c r="K4675" s="50"/>
      <c r="M4675" s="50"/>
    </row>
    <row r="4676" spans="1:13" x14ac:dyDescent="0.35">
      <c r="A4676" s="48"/>
      <c r="B4676" s="17"/>
      <c r="C4676" s="17"/>
      <c r="D4676" s="17"/>
      <c r="E4676" s="17"/>
      <c r="F4676" s="17"/>
      <c r="G4676" s="50"/>
      <c r="H4676" s="32"/>
      <c r="I4676" s="13"/>
      <c r="J4676" s="50"/>
      <c r="K4676" s="50"/>
      <c r="M4676" s="50"/>
    </row>
    <row r="4677" spans="1:13" x14ac:dyDescent="0.35">
      <c r="A4677" s="48"/>
      <c r="B4677" s="17"/>
      <c r="C4677" s="17"/>
      <c r="D4677" s="17"/>
      <c r="E4677" s="17"/>
      <c r="F4677" s="17"/>
      <c r="G4677" s="50"/>
      <c r="H4677" s="32"/>
      <c r="I4677" s="13"/>
      <c r="J4677" s="50"/>
      <c r="K4677" s="50"/>
      <c r="M4677" s="50"/>
    </row>
    <row r="4678" spans="1:13" x14ac:dyDescent="0.35">
      <c r="A4678" s="48"/>
      <c r="B4678" s="17"/>
      <c r="C4678" s="17"/>
      <c r="D4678" s="17"/>
      <c r="E4678" s="17"/>
      <c r="F4678" s="17"/>
      <c r="G4678" s="50"/>
      <c r="H4678" s="32"/>
      <c r="I4678" s="13"/>
      <c r="J4678" s="50"/>
      <c r="K4678" s="50"/>
      <c r="M4678" s="50"/>
    </row>
    <row r="4679" spans="1:13" x14ac:dyDescent="0.35">
      <c r="A4679" s="48"/>
      <c r="B4679" s="17"/>
      <c r="C4679" s="17"/>
      <c r="D4679" s="17"/>
      <c r="E4679" s="17"/>
      <c r="F4679" s="17"/>
      <c r="G4679" s="50"/>
      <c r="H4679" s="32"/>
      <c r="I4679" s="13"/>
      <c r="J4679" s="50"/>
      <c r="K4679" s="50"/>
      <c r="M4679" s="50"/>
    </row>
    <row r="4680" spans="1:13" x14ac:dyDescent="0.35">
      <c r="A4680" s="48"/>
      <c r="B4680" s="17"/>
      <c r="C4680" s="17"/>
      <c r="D4680" s="17"/>
      <c r="E4680" s="17"/>
      <c r="F4680" s="17"/>
      <c r="G4680" s="50"/>
      <c r="H4680" s="32"/>
      <c r="I4680" s="13"/>
      <c r="J4680" s="50"/>
      <c r="K4680" s="50"/>
      <c r="M4680" s="50"/>
    </row>
    <row r="4681" spans="1:13" x14ac:dyDescent="0.35">
      <c r="A4681" s="48"/>
      <c r="B4681" s="17"/>
      <c r="C4681" s="17"/>
      <c r="D4681" s="17"/>
      <c r="E4681" s="17"/>
      <c r="F4681" s="17"/>
      <c r="G4681" s="50"/>
      <c r="H4681" s="32"/>
      <c r="I4681" s="13"/>
      <c r="J4681" s="50"/>
      <c r="K4681" s="50"/>
      <c r="M4681" s="50"/>
    </row>
    <row r="4682" spans="1:13" x14ac:dyDescent="0.35">
      <c r="A4682" s="48"/>
      <c r="B4682" s="17"/>
      <c r="C4682" s="17"/>
      <c r="D4682" s="17"/>
      <c r="E4682" s="17"/>
      <c r="F4682" s="17"/>
      <c r="G4682" s="50"/>
      <c r="H4682" s="32"/>
      <c r="I4682" s="13"/>
      <c r="J4682" s="50"/>
      <c r="K4682" s="50"/>
      <c r="M4682" s="50"/>
    </row>
    <row r="4683" spans="1:13" x14ac:dyDescent="0.35">
      <c r="A4683" s="48"/>
      <c r="B4683" s="17"/>
      <c r="C4683" s="17"/>
      <c r="D4683" s="17"/>
      <c r="E4683" s="17"/>
      <c r="F4683" s="17"/>
      <c r="G4683" s="50"/>
      <c r="H4683" s="32"/>
      <c r="I4683" s="13"/>
      <c r="J4683" s="50"/>
      <c r="K4683" s="50"/>
      <c r="M4683" s="50"/>
    </row>
    <row r="4684" spans="1:13" x14ac:dyDescent="0.35">
      <c r="A4684" s="48"/>
      <c r="B4684" s="17"/>
      <c r="C4684" s="17"/>
      <c r="D4684" s="17"/>
      <c r="E4684" s="17"/>
      <c r="F4684" s="17"/>
      <c r="G4684" s="50"/>
      <c r="H4684" s="32"/>
      <c r="I4684" s="13"/>
      <c r="J4684" s="50"/>
      <c r="K4684" s="50"/>
      <c r="M4684" s="50"/>
    </row>
    <row r="4685" spans="1:13" x14ac:dyDescent="0.35">
      <c r="A4685" s="48"/>
      <c r="B4685" s="17"/>
      <c r="C4685" s="17"/>
      <c r="D4685" s="17"/>
      <c r="E4685" s="17"/>
      <c r="F4685" s="17"/>
      <c r="G4685" s="50"/>
      <c r="H4685" s="32"/>
      <c r="I4685" s="13"/>
      <c r="J4685" s="50"/>
      <c r="K4685" s="50"/>
      <c r="M4685" s="50"/>
    </row>
    <row r="4686" spans="1:13" x14ac:dyDescent="0.35">
      <c r="A4686" s="48"/>
      <c r="B4686" s="17"/>
      <c r="C4686" s="17"/>
      <c r="D4686" s="17"/>
      <c r="E4686" s="17"/>
      <c r="F4686" s="17"/>
      <c r="G4686" s="50"/>
      <c r="H4686" s="32"/>
      <c r="I4686" s="13"/>
      <c r="J4686" s="50"/>
      <c r="K4686" s="50"/>
      <c r="M4686" s="50"/>
    </row>
    <row r="4687" spans="1:13" x14ac:dyDescent="0.35">
      <c r="A4687" s="48"/>
      <c r="B4687" s="17"/>
      <c r="C4687" s="17"/>
      <c r="D4687" s="17"/>
      <c r="E4687" s="17"/>
      <c r="F4687" s="17"/>
      <c r="G4687" s="50"/>
      <c r="H4687" s="32"/>
      <c r="I4687" s="13"/>
      <c r="J4687" s="50"/>
      <c r="K4687" s="50"/>
      <c r="M4687" s="50"/>
    </row>
    <row r="4688" spans="1:13" x14ac:dyDescent="0.35">
      <c r="A4688" s="48"/>
      <c r="B4688" s="17"/>
      <c r="C4688" s="17"/>
      <c r="D4688" s="17"/>
      <c r="E4688" s="17"/>
      <c r="F4688" s="17"/>
      <c r="G4688" s="50"/>
      <c r="H4688" s="32"/>
      <c r="I4688" s="13"/>
      <c r="J4688" s="50"/>
      <c r="K4688" s="50"/>
      <c r="M4688" s="50"/>
    </row>
    <row r="4689" spans="1:13" x14ac:dyDescent="0.35">
      <c r="A4689" s="48"/>
      <c r="B4689" s="17"/>
      <c r="C4689" s="17"/>
      <c r="D4689" s="17"/>
      <c r="E4689" s="17"/>
      <c r="F4689" s="17"/>
      <c r="G4689" s="50"/>
      <c r="H4689" s="32"/>
      <c r="I4689" s="13"/>
      <c r="J4689" s="50"/>
      <c r="K4689" s="50"/>
      <c r="M4689" s="50"/>
    </row>
    <row r="4690" spans="1:13" x14ac:dyDescent="0.35">
      <c r="A4690" s="48"/>
      <c r="B4690" s="17"/>
      <c r="C4690" s="17"/>
      <c r="D4690" s="17"/>
      <c r="E4690" s="17"/>
      <c r="F4690" s="17"/>
      <c r="G4690" s="50"/>
      <c r="H4690" s="32"/>
      <c r="I4690" s="13"/>
      <c r="J4690" s="50"/>
      <c r="K4690" s="50"/>
      <c r="M4690" s="50"/>
    </row>
    <row r="4691" spans="1:13" x14ac:dyDescent="0.35">
      <c r="A4691" s="48"/>
      <c r="B4691" s="17"/>
      <c r="C4691" s="17"/>
      <c r="D4691" s="17"/>
      <c r="E4691" s="17"/>
      <c r="F4691" s="17"/>
      <c r="G4691" s="50"/>
      <c r="H4691" s="32"/>
      <c r="I4691" s="13"/>
      <c r="J4691" s="50"/>
      <c r="K4691" s="50"/>
      <c r="M4691" s="50"/>
    </row>
    <row r="4692" spans="1:13" x14ac:dyDescent="0.35">
      <c r="A4692" s="48"/>
      <c r="B4692" s="17"/>
      <c r="C4692" s="17"/>
      <c r="D4692" s="17"/>
      <c r="E4692" s="17"/>
      <c r="F4692" s="17"/>
      <c r="G4692" s="50"/>
      <c r="H4692" s="32"/>
      <c r="I4692" s="13"/>
      <c r="J4692" s="50"/>
      <c r="K4692" s="50"/>
      <c r="M4692" s="50"/>
    </row>
    <row r="4693" spans="1:13" x14ac:dyDescent="0.35">
      <c r="A4693" s="48"/>
      <c r="B4693" s="17"/>
      <c r="C4693" s="17"/>
      <c r="D4693" s="17"/>
      <c r="E4693" s="17"/>
      <c r="F4693" s="17"/>
      <c r="G4693" s="50"/>
      <c r="H4693" s="32"/>
      <c r="I4693" s="13"/>
      <c r="J4693" s="50"/>
      <c r="K4693" s="50"/>
      <c r="M4693" s="50"/>
    </row>
    <row r="4694" spans="1:13" x14ac:dyDescent="0.35">
      <c r="A4694" s="48"/>
      <c r="B4694" s="17"/>
      <c r="C4694" s="17"/>
      <c r="D4694" s="17"/>
      <c r="E4694" s="17"/>
      <c r="F4694" s="17"/>
      <c r="G4694" s="50"/>
      <c r="H4694" s="32"/>
      <c r="I4694" s="13"/>
      <c r="J4694" s="50"/>
      <c r="K4694" s="50"/>
      <c r="M4694" s="50"/>
    </row>
    <row r="4695" spans="1:13" x14ac:dyDescent="0.35">
      <c r="A4695" s="48"/>
      <c r="B4695" s="17"/>
      <c r="C4695" s="17"/>
      <c r="D4695" s="17"/>
      <c r="E4695" s="17"/>
      <c r="F4695" s="17"/>
      <c r="G4695" s="50"/>
      <c r="H4695" s="32"/>
      <c r="I4695" s="13"/>
      <c r="J4695" s="50"/>
      <c r="K4695" s="50"/>
      <c r="M4695" s="50"/>
    </row>
    <row r="4696" spans="1:13" x14ac:dyDescent="0.35">
      <c r="A4696" s="48"/>
      <c r="B4696" s="17"/>
      <c r="C4696" s="17"/>
      <c r="D4696" s="17"/>
      <c r="E4696" s="17"/>
      <c r="F4696" s="17"/>
      <c r="G4696" s="50"/>
      <c r="H4696" s="32"/>
      <c r="I4696" s="13"/>
      <c r="J4696" s="50"/>
      <c r="K4696" s="50"/>
      <c r="M4696" s="50"/>
    </row>
    <row r="4697" spans="1:13" x14ac:dyDescent="0.35">
      <c r="A4697" s="48"/>
      <c r="B4697" s="17"/>
      <c r="C4697" s="17"/>
      <c r="D4697" s="17"/>
      <c r="E4697" s="17"/>
      <c r="F4697" s="17"/>
      <c r="G4697" s="50"/>
      <c r="H4697" s="32"/>
      <c r="I4697" s="13"/>
      <c r="J4697" s="50"/>
      <c r="K4697" s="50"/>
      <c r="M4697" s="50"/>
    </row>
    <row r="4698" spans="1:13" x14ac:dyDescent="0.35">
      <c r="A4698" s="48"/>
      <c r="B4698" s="17"/>
      <c r="C4698" s="17"/>
      <c r="D4698" s="17"/>
      <c r="E4698" s="17"/>
      <c r="F4698" s="17"/>
      <c r="G4698" s="50"/>
      <c r="H4698" s="32"/>
      <c r="I4698" s="13"/>
      <c r="J4698" s="50"/>
      <c r="K4698" s="50"/>
      <c r="M4698" s="50"/>
    </row>
    <row r="4699" spans="1:13" x14ac:dyDescent="0.35">
      <c r="A4699" s="48"/>
      <c r="B4699" s="17"/>
      <c r="C4699" s="17"/>
      <c r="D4699" s="17"/>
      <c r="E4699" s="17"/>
      <c r="F4699" s="17"/>
      <c r="G4699" s="50"/>
      <c r="H4699" s="32"/>
      <c r="I4699" s="13"/>
      <c r="J4699" s="50"/>
      <c r="K4699" s="50"/>
      <c r="M4699" s="50"/>
    </row>
    <row r="4700" spans="1:13" x14ac:dyDescent="0.35">
      <c r="A4700" s="48"/>
      <c r="B4700" s="17"/>
      <c r="C4700" s="17"/>
      <c r="D4700" s="17"/>
      <c r="E4700" s="17"/>
      <c r="F4700" s="17"/>
      <c r="G4700" s="50"/>
      <c r="H4700" s="32"/>
      <c r="I4700" s="13"/>
      <c r="J4700" s="50"/>
      <c r="K4700" s="50"/>
      <c r="M4700" s="50"/>
    </row>
    <row r="4701" spans="1:13" x14ac:dyDescent="0.35">
      <c r="A4701" s="48"/>
      <c r="B4701" s="17"/>
      <c r="C4701" s="17"/>
      <c r="D4701" s="17"/>
      <c r="E4701" s="17"/>
      <c r="F4701" s="17"/>
      <c r="G4701" s="50"/>
      <c r="H4701" s="32"/>
      <c r="I4701" s="13"/>
      <c r="J4701" s="50"/>
      <c r="K4701" s="50"/>
      <c r="M4701" s="50"/>
    </row>
    <row r="4702" spans="1:13" x14ac:dyDescent="0.35">
      <c r="A4702" s="48"/>
      <c r="B4702" s="17"/>
      <c r="C4702" s="17"/>
      <c r="D4702" s="17"/>
      <c r="E4702" s="17"/>
      <c r="F4702" s="17"/>
      <c r="G4702" s="50"/>
      <c r="H4702" s="32"/>
      <c r="I4702" s="13"/>
      <c r="J4702" s="50"/>
      <c r="K4702" s="50"/>
      <c r="M4702" s="50"/>
    </row>
    <row r="4703" spans="1:13" x14ac:dyDescent="0.35">
      <c r="A4703" s="48"/>
      <c r="B4703" s="17"/>
      <c r="C4703" s="17"/>
      <c r="D4703" s="17"/>
      <c r="E4703" s="17"/>
      <c r="F4703" s="17"/>
      <c r="G4703" s="50"/>
      <c r="H4703" s="32"/>
      <c r="I4703" s="13"/>
      <c r="J4703" s="50"/>
      <c r="K4703" s="50"/>
      <c r="M4703" s="50"/>
    </row>
    <row r="4704" spans="1:13" x14ac:dyDescent="0.35">
      <c r="A4704" s="48"/>
      <c r="B4704" s="17"/>
      <c r="C4704" s="17"/>
      <c r="D4704" s="17"/>
      <c r="E4704" s="17"/>
      <c r="F4704" s="17"/>
      <c r="G4704" s="50"/>
      <c r="H4704" s="32"/>
      <c r="I4704" s="13"/>
      <c r="J4704" s="50"/>
      <c r="K4704" s="50"/>
      <c r="M4704" s="50"/>
    </row>
    <row r="4705" spans="1:13" x14ac:dyDescent="0.35">
      <c r="A4705" s="48"/>
      <c r="B4705" s="17"/>
      <c r="C4705" s="17"/>
      <c r="D4705" s="17"/>
      <c r="E4705" s="17"/>
      <c r="F4705" s="17"/>
      <c r="G4705" s="50"/>
      <c r="H4705" s="32"/>
      <c r="I4705" s="13"/>
      <c r="J4705" s="50"/>
      <c r="K4705" s="50"/>
      <c r="M4705" s="50"/>
    </row>
    <row r="4706" spans="1:13" x14ac:dyDescent="0.35">
      <c r="A4706" s="48"/>
      <c r="B4706" s="17"/>
      <c r="C4706" s="17"/>
      <c r="D4706" s="17"/>
      <c r="E4706" s="17"/>
      <c r="F4706" s="17"/>
      <c r="G4706" s="50"/>
      <c r="H4706" s="32"/>
      <c r="I4706" s="13"/>
      <c r="J4706" s="50"/>
      <c r="K4706" s="50"/>
      <c r="M4706" s="50"/>
    </row>
    <row r="4707" spans="1:13" x14ac:dyDescent="0.35">
      <c r="A4707" s="48"/>
      <c r="B4707" s="17"/>
      <c r="C4707" s="17"/>
      <c r="D4707" s="17"/>
      <c r="E4707" s="17"/>
      <c r="F4707" s="17"/>
      <c r="G4707" s="50"/>
      <c r="H4707" s="32"/>
      <c r="I4707" s="13"/>
      <c r="J4707" s="50"/>
      <c r="K4707" s="50"/>
      <c r="M4707" s="50"/>
    </row>
    <row r="4708" spans="1:13" x14ac:dyDescent="0.35">
      <c r="A4708" s="48"/>
      <c r="B4708" s="17"/>
      <c r="C4708" s="17"/>
      <c r="D4708" s="17"/>
      <c r="E4708" s="17"/>
      <c r="F4708" s="17"/>
      <c r="G4708" s="50"/>
      <c r="H4708" s="32"/>
      <c r="I4708" s="13"/>
      <c r="J4708" s="50"/>
      <c r="K4708" s="50"/>
      <c r="M4708" s="50"/>
    </row>
    <row r="4709" spans="1:13" x14ac:dyDescent="0.35">
      <c r="A4709" s="48"/>
      <c r="B4709" s="17"/>
      <c r="C4709" s="17"/>
      <c r="D4709" s="17"/>
      <c r="E4709" s="17"/>
      <c r="F4709" s="17"/>
      <c r="G4709" s="50"/>
      <c r="H4709" s="32"/>
      <c r="I4709" s="13"/>
      <c r="J4709" s="50"/>
      <c r="K4709" s="50"/>
      <c r="M4709" s="50"/>
    </row>
    <row r="4710" spans="1:13" x14ac:dyDescent="0.35">
      <c r="A4710" s="48"/>
      <c r="B4710" s="17"/>
      <c r="C4710" s="17"/>
      <c r="D4710" s="17"/>
      <c r="E4710" s="17"/>
      <c r="F4710" s="17"/>
      <c r="G4710" s="50"/>
      <c r="H4710" s="32"/>
      <c r="I4710" s="13"/>
      <c r="J4710" s="50"/>
      <c r="K4710" s="50"/>
      <c r="M4710" s="50"/>
    </row>
    <row r="4711" spans="1:13" x14ac:dyDescent="0.35">
      <c r="A4711" s="48"/>
      <c r="B4711" s="17"/>
      <c r="C4711" s="17"/>
      <c r="D4711" s="17"/>
      <c r="E4711" s="17"/>
      <c r="F4711" s="17"/>
      <c r="G4711" s="50"/>
      <c r="H4711" s="32"/>
      <c r="I4711" s="13"/>
      <c r="J4711" s="50"/>
      <c r="K4711" s="50"/>
      <c r="M4711" s="50"/>
    </row>
    <row r="4712" spans="1:13" x14ac:dyDescent="0.35">
      <c r="A4712" s="48"/>
      <c r="B4712" s="17"/>
      <c r="C4712" s="17"/>
      <c r="D4712" s="17"/>
      <c r="E4712" s="17"/>
      <c r="F4712" s="17"/>
      <c r="G4712" s="50"/>
      <c r="H4712" s="32"/>
      <c r="I4712" s="13"/>
      <c r="J4712" s="50"/>
      <c r="K4712" s="50"/>
      <c r="M4712" s="50"/>
    </row>
    <row r="4713" spans="1:13" x14ac:dyDescent="0.35">
      <c r="A4713" s="48"/>
      <c r="B4713" s="17"/>
      <c r="C4713" s="17"/>
      <c r="D4713" s="17"/>
      <c r="E4713" s="17"/>
      <c r="F4713" s="17"/>
      <c r="G4713" s="50"/>
      <c r="H4713" s="32"/>
      <c r="I4713" s="13"/>
      <c r="J4713" s="50"/>
      <c r="K4713" s="50"/>
      <c r="M4713" s="50"/>
    </row>
    <row r="4714" spans="1:13" x14ac:dyDescent="0.35">
      <c r="A4714" s="48"/>
      <c r="B4714" s="17"/>
      <c r="C4714" s="17"/>
      <c r="D4714" s="17"/>
      <c r="E4714" s="17"/>
      <c r="F4714" s="17"/>
      <c r="G4714" s="50"/>
      <c r="H4714" s="32"/>
      <c r="I4714" s="13"/>
      <c r="J4714" s="50"/>
      <c r="K4714" s="50"/>
      <c r="M4714" s="50"/>
    </row>
    <row r="4715" spans="1:13" x14ac:dyDescent="0.35">
      <c r="A4715" s="48"/>
      <c r="B4715" s="17"/>
      <c r="C4715" s="17"/>
      <c r="D4715" s="17"/>
      <c r="E4715" s="17"/>
      <c r="F4715" s="17"/>
      <c r="G4715" s="50"/>
      <c r="H4715" s="32"/>
      <c r="I4715" s="13"/>
      <c r="J4715" s="50"/>
      <c r="K4715" s="50"/>
      <c r="M4715" s="50"/>
    </row>
    <row r="4716" spans="1:13" x14ac:dyDescent="0.35">
      <c r="A4716" s="48"/>
      <c r="B4716" s="17"/>
      <c r="C4716" s="17"/>
      <c r="D4716" s="17"/>
      <c r="E4716" s="17"/>
      <c r="F4716" s="17"/>
      <c r="G4716" s="50"/>
      <c r="H4716" s="32"/>
      <c r="I4716" s="13"/>
      <c r="J4716" s="50"/>
      <c r="K4716" s="50"/>
      <c r="M4716" s="50"/>
    </row>
    <row r="4717" spans="1:13" x14ac:dyDescent="0.35">
      <c r="A4717" s="48"/>
      <c r="B4717" s="17"/>
      <c r="C4717" s="17"/>
      <c r="D4717" s="17"/>
      <c r="E4717" s="17"/>
      <c r="F4717" s="17"/>
      <c r="G4717" s="50"/>
      <c r="H4717" s="32"/>
      <c r="I4717" s="13"/>
      <c r="J4717" s="50"/>
      <c r="K4717" s="50"/>
      <c r="M4717" s="50"/>
    </row>
    <row r="4718" spans="1:13" x14ac:dyDescent="0.35">
      <c r="A4718" s="48"/>
      <c r="B4718" s="17"/>
      <c r="C4718" s="17"/>
      <c r="D4718" s="17"/>
      <c r="E4718" s="17"/>
      <c r="F4718" s="17"/>
      <c r="G4718" s="50"/>
      <c r="H4718" s="32"/>
      <c r="I4718" s="13"/>
      <c r="J4718" s="50"/>
      <c r="K4718" s="50"/>
      <c r="M4718" s="50"/>
    </row>
    <row r="4719" spans="1:13" x14ac:dyDescent="0.35">
      <c r="A4719" s="48"/>
      <c r="B4719" s="17"/>
      <c r="C4719" s="17"/>
      <c r="D4719" s="17"/>
      <c r="E4719" s="17"/>
      <c r="F4719" s="17"/>
      <c r="G4719" s="50"/>
      <c r="H4719" s="32"/>
      <c r="I4719" s="13"/>
      <c r="J4719" s="50"/>
      <c r="K4719" s="50"/>
      <c r="M4719" s="50"/>
    </row>
    <row r="4720" spans="1:13" x14ac:dyDescent="0.35">
      <c r="A4720" s="48"/>
      <c r="B4720" s="17"/>
      <c r="C4720" s="17"/>
      <c r="D4720" s="17"/>
      <c r="E4720" s="17"/>
      <c r="F4720" s="17"/>
      <c r="G4720" s="50"/>
      <c r="H4720" s="32"/>
      <c r="I4720" s="13"/>
      <c r="J4720" s="50"/>
      <c r="K4720" s="50"/>
      <c r="M4720" s="50"/>
    </row>
    <row r="4721" spans="1:13" x14ac:dyDescent="0.35">
      <c r="A4721" s="48"/>
      <c r="B4721" s="17"/>
      <c r="C4721" s="17"/>
      <c r="D4721" s="17"/>
      <c r="E4721" s="17"/>
      <c r="F4721" s="17"/>
      <c r="G4721" s="50"/>
      <c r="H4721" s="32"/>
      <c r="I4721" s="13"/>
      <c r="J4721" s="50"/>
      <c r="K4721" s="50"/>
      <c r="M4721" s="50"/>
    </row>
    <row r="4722" spans="1:13" x14ac:dyDescent="0.35">
      <c r="A4722" s="48"/>
      <c r="B4722" s="17"/>
      <c r="C4722" s="17"/>
      <c r="D4722" s="17"/>
      <c r="E4722" s="17"/>
      <c r="F4722" s="17"/>
      <c r="G4722" s="50"/>
      <c r="H4722" s="32"/>
      <c r="I4722" s="13"/>
      <c r="J4722" s="50"/>
      <c r="K4722" s="50"/>
      <c r="M4722" s="50"/>
    </row>
    <row r="4723" spans="1:13" x14ac:dyDescent="0.35">
      <c r="A4723" s="48"/>
      <c r="B4723" s="17"/>
      <c r="C4723" s="17"/>
      <c r="D4723" s="17"/>
      <c r="E4723" s="17"/>
      <c r="F4723" s="17"/>
      <c r="G4723" s="50"/>
      <c r="H4723" s="32"/>
      <c r="I4723" s="13"/>
      <c r="J4723" s="50"/>
      <c r="K4723" s="50"/>
      <c r="M4723" s="50"/>
    </row>
    <row r="4724" spans="1:13" x14ac:dyDescent="0.35">
      <c r="A4724" s="48"/>
      <c r="B4724" s="17"/>
      <c r="C4724" s="17"/>
      <c r="D4724" s="17"/>
      <c r="E4724" s="17"/>
      <c r="F4724" s="17"/>
      <c r="G4724" s="50"/>
      <c r="H4724" s="32"/>
      <c r="I4724" s="13"/>
      <c r="J4724" s="50"/>
      <c r="K4724" s="50"/>
      <c r="M4724" s="50"/>
    </row>
    <row r="4725" spans="1:13" x14ac:dyDescent="0.35">
      <c r="A4725" s="48"/>
      <c r="B4725" s="17"/>
      <c r="C4725" s="17"/>
      <c r="D4725" s="17"/>
      <c r="E4725" s="17"/>
      <c r="F4725" s="17"/>
      <c r="G4725" s="50"/>
      <c r="H4725" s="32"/>
      <c r="I4725" s="13"/>
      <c r="J4725" s="50"/>
      <c r="K4725" s="50"/>
      <c r="M4725" s="50"/>
    </row>
    <row r="4726" spans="1:13" x14ac:dyDescent="0.35">
      <c r="A4726" s="48"/>
      <c r="B4726" s="17"/>
      <c r="C4726" s="17"/>
      <c r="D4726" s="17"/>
      <c r="E4726" s="17"/>
      <c r="F4726" s="17"/>
      <c r="G4726" s="50"/>
      <c r="H4726" s="32"/>
      <c r="I4726" s="13"/>
      <c r="J4726" s="50"/>
      <c r="K4726" s="50"/>
      <c r="M4726" s="50"/>
    </row>
    <row r="4727" spans="1:13" x14ac:dyDescent="0.35">
      <c r="A4727" s="48"/>
      <c r="B4727" s="17"/>
      <c r="C4727" s="17"/>
      <c r="D4727" s="17"/>
      <c r="E4727" s="17"/>
      <c r="F4727" s="17"/>
      <c r="G4727" s="50"/>
      <c r="H4727" s="32"/>
      <c r="I4727" s="13"/>
      <c r="J4727" s="50"/>
      <c r="K4727" s="50"/>
      <c r="M4727" s="50"/>
    </row>
    <row r="4728" spans="1:13" x14ac:dyDescent="0.35">
      <c r="A4728" s="48"/>
      <c r="B4728" s="17"/>
      <c r="C4728" s="17"/>
      <c r="D4728" s="17"/>
      <c r="E4728" s="17"/>
      <c r="F4728" s="17"/>
      <c r="G4728" s="50"/>
      <c r="H4728" s="32"/>
      <c r="I4728" s="13"/>
      <c r="J4728" s="50"/>
      <c r="K4728" s="50"/>
      <c r="M4728" s="50"/>
    </row>
    <row r="4729" spans="1:13" x14ac:dyDescent="0.35">
      <c r="A4729" s="48"/>
      <c r="B4729" s="17"/>
      <c r="C4729" s="17"/>
      <c r="D4729" s="17"/>
      <c r="E4729" s="17"/>
      <c r="F4729" s="17"/>
      <c r="G4729" s="50"/>
      <c r="H4729" s="32"/>
      <c r="I4729" s="13"/>
      <c r="J4729" s="50"/>
      <c r="K4729" s="50"/>
      <c r="M4729" s="50"/>
    </row>
    <row r="4730" spans="1:13" x14ac:dyDescent="0.35">
      <c r="A4730" s="48"/>
      <c r="B4730" s="17"/>
      <c r="C4730" s="17"/>
      <c r="D4730" s="17"/>
      <c r="E4730" s="17"/>
      <c r="F4730" s="17"/>
      <c r="G4730" s="50"/>
      <c r="H4730" s="32"/>
      <c r="I4730" s="13"/>
      <c r="J4730" s="50"/>
      <c r="K4730" s="50"/>
      <c r="M4730" s="50"/>
    </row>
    <row r="4731" spans="1:13" x14ac:dyDescent="0.35">
      <c r="A4731" s="48"/>
      <c r="B4731" s="17"/>
      <c r="C4731" s="17"/>
      <c r="D4731" s="17"/>
      <c r="E4731" s="17"/>
      <c r="F4731" s="17"/>
      <c r="G4731" s="50"/>
      <c r="H4731" s="32"/>
      <c r="I4731" s="13"/>
      <c r="J4731" s="50"/>
      <c r="K4731" s="50"/>
      <c r="M4731" s="50"/>
    </row>
    <row r="4732" spans="1:13" x14ac:dyDescent="0.35">
      <c r="A4732" s="48"/>
      <c r="B4732" s="17"/>
      <c r="C4732" s="17"/>
      <c r="D4732" s="17"/>
      <c r="E4732" s="17"/>
      <c r="F4732" s="17"/>
      <c r="G4732" s="50"/>
      <c r="H4732" s="32"/>
      <c r="I4732" s="13"/>
      <c r="J4732" s="50"/>
      <c r="K4732" s="50"/>
      <c r="M4732" s="50"/>
    </row>
    <row r="4733" spans="1:13" x14ac:dyDescent="0.35">
      <c r="A4733" s="48"/>
      <c r="B4733" s="17"/>
      <c r="C4733" s="17"/>
      <c r="D4733" s="17"/>
      <c r="E4733" s="17"/>
      <c r="F4733" s="17"/>
      <c r="G4733" s="50"/>
      <c r="H4733" s="32"/>
      <c r="I4733" s="13"/>
      <c r="J4733" s="50"/>
      <c r="K4733" s="50"/>
      <c r="M4733" s="50"/>
    </row>
    <row r="4734" spans="1:13" x14ac:dyDescent="0.35">
      <c r="A4734" s="48"/>
      <c r="B4734" s="17"/>
      <c r="C4734" s="17"/>
      <c r="D4734" s="17"/>
      <c r="E4734" s="17"/>
      <c r="F4734" s="17"/>
      <c r="G4734" s="50"/>
      <c r="H4734" s="32"/>
      <c r="I4734" s="13"/>
      <c r="J4734" s="50"/>
      <c r="K4734" s="50"/>
      <c r="M4734" s="50"/>
    </row>
    <row r="4735" spans="1:13" x14ac:dyDescent="0.35">
      <c r="A4735" s="48"/>
      <c r="B4735" s="17"/>
      <c r="C4735" s="17"/>
      <c r="D4735" s="17"/>
      <c r="E4735" s="17"/>
      <c r="F4735" s="17"/>
      <c r="G4735" s="50"/>
      <c r="H4735" s="32"/>
      <c r="I4735" s="13"/>
      <c r="J4735" s="50"/>
      <c r="K4735" s="50"/>
      <c r="M4735" s="50"/>
    </row>
    <row r="4736" spans="1:13" x14ac:dyDescent="0.35">
      <c r="A4736" s="48"/>
      <c r="B4736" s="17"/>
      <c r="C4736" s="17"/>
      <c r="D4736" s="17"/>
      <c r="E4736" s="17"/>
      <c r="F4736" s="17"/>
      <c r="G4736" s="50"/>
      <c r="H4736" s="32"/>
      <c r="I4736" s="13"/>
      <c r="J4736" s="50"/>
      <c r="K4736" s="50"/>
      <c r="M4736" s="50"/>
    </row>
    <row r="4737" spans="1:13" x14ac:dyDescent="0.35">
      <c r="A4737" s="48"/>
      <c r="B4737" s="17"/>
      <c r="C4737" s="17"/>
      <c r="D4737" s="17"/>
      <c r="E4737" s="17"/>
      <c r="F4737" s="17"/>
      <c r="G4737" s="50"/>
      <c r="H4737" s="32"/>
      <c r="I4737" s="13"/>
      <c r="J4737" s="50"/>
      <c r="K4737" s="50"/>
      <c r="M4737" s="50"/>
    </row>
    <row r="4738" spans="1:13" x14ac:dyDescent="0.35">
      <c r="A4738" s="48"/>
      <c r="B4738" s="17"/>
      <c r="C4738" s="17"/>
      <c r="D4738" s="17"/>
      <c r="E4738" s="17"/>
      <c r="F4738" s="17"/>
      <c r="G4738" s="50"/>
      <c r="H4738" s="32"/>
      <c r="I4738" s="13"/>
      <c r="J4738" s="50"/>
      <c r="K4738" s="50"/>
      <c r="M4738" s="50"/>
    </row>
    <row r="4739" spans="1:13" x14ac:dyDescent="0.35">
      <c r="A4739" s="48"/>
      <c r="B4739" s="17"/>
      <c r="C4739" s="17"/>
      <c r="D4739" s="17"/>
      <c r="E4739" s="17"/>
      <c r="F4739" s="17"/>
      <c r="G4739" s="50"/>
      <c r="H4739" s="32"/>
      <c r="I4739" s="13"/>
      <c r="J4739" s="50"/>
      <c r="K4739" s="50"/>
      <c r="M4739" s="50"/>
    </row>
    <row r="4740" spans="1:13" x14ac:dyDescent="0.35">
      <c r="A4740" s="48"/>
      <c r="B4740" s="17"/>
      <c r="C4740" s="17"/>
      <c r="D4740" s="17"/>
      <c r="E4740" s="17"/>
      <c r="F4740" s="17"/>
      <c r="G4740" s="50"/>
      <c r="H4740" s="32"/>
      <c r="I4740" s="13"/>
      <c r="J4740" s="50"/>
      <c r="K4740" s="50"/>
      <c r="M4740" s="50"/>
    </row>
    <row r="4741" spans="1:13" x14ac:dyDescent="0.35">
      <c r="A4741" s="48"/>
      <c r="B4741" s="17"/>
      <c r="C4741" s="17"/>
      <c r="D4741" s="17"/>
      <c r="E4741" s="17"/>
      <c r="F4741" s="17"/>
      <c r="G4741" s="50"/>
      <c r="H4741" s="32"/>
      <c r="I4741" s="13"/>
      <c r="J4741" s="50"/>
      <c r="K4741" s="50"/>
      <c r="M4741" s="50"/>
    </row>
    <row r="4742" spans="1:13" x14ac:dyDescent="0.35">
      <c r="A4742" s="48"/>
      <c r="B4742" s="17"/>
      <c r="C4742" s="17"/>
      <c r="D4742" s="17"/>
      <c r="E4742" s="17"/>
      <c r="F4742" s="17"/>
      <c r="G4742" s="50"/>
      <c r="H4742" s="32"/>
      <c r="I4742" s="13"/>
      <c r="J4742" s="50"/>
      <c r="K4742" s="50"/>
      <c r="M4742" s="50"/>
    </row>
    <row r="4743" spans="1:13" x14ac:dyDescent="0.35">
      <c r="A4743" s="48"/>
      <c r="B4743" s="17"/>
      <c r="C4743" s="17"/>
      <c r="D4743" s="17"/>
      <c r="E4743" s="17"/>
      <c r="F4743" s="17"/>
      <c r="G4743" s="50"/>
      <c r="H4743" s="32"/>
      <c r="I4743" s="13"/>
      <c r="J4743" s="50"/>
      <c r="K4743" s="50"/>
      <c r="M4743" s="50"/>
    </row>
    <row r="4744" spans="1:13" x14ac:dyDescent="0.35">
      <c r="A4744" s="48"/>
      <c r="B4744" s="17"/>
      <c r="C4744" s="17"/>
      <c r="D4744" s="17"/>
      <c r="E4744" s="17"/>
      <c r="F4744" s="17"/>
      <c r="G4744" s="50"/>
      <c r="H4744" s="32"/>
      <c r="I4744" s="13"/>
      <c r="J4744" s="50"/>
      <c r="K4744" s="50"/>
      <c r="M4744" s="50"/>
    </row>
    <row r="4745" spans="1:13" x14ac:dyDescent="0.35">
      <c r="A4745" s="48"/>
      <c r="B4745" s="17"/>
      <c r="C4745" s="17"/>
      <c r="D4745" s="17"/>
      <c r="E4745" s="17"/>
      <c r="F4745" s="17"/>
      <c r="G4745" s="50"/>
      <c r="H4745" s="32"/>
      <c r="I4745" s="13"/>
      <c r="J4745" s="50"/>
      <c r="K4745" s="50"/>
      <c r="M4745" s="50"/>
    </row>
    <row r="4746" spans="1:13" x14ac:dyDescent="0.35">
      <c r="A4746" s="48"/>
      <c r="B4746" s="17"/>
      <c r="C4746" s="17"/>
      <c r="D4746" s="17"/>
      <c r="E4746" s="17"/>
      <c r="F4746" s="17"/>
      <c r="G4746" s="50"/>
      <c r="H4746" s="32"/>
      <c r="I4746" s="13"/>
      <c r="J4746" s="50"/>
      <c r="K4746" s="50"/>
      <c r="M4746" s="50"/>
    </row>
    <row r="4747" spans="1:13" x14ac:dyDescent="0.35">
      <c r="A4747" s="48"/>
      <c r="B4747" s="17"/>
      <c r="C4747" s="17"/>
      <c r="D4747" s="17"/>
      <c r="E4747" s="17"/>
      <c r="F4747" s="17"/>
      <c r="G4747" s="50"/>
      <c r="H4747" s="32"/>
      <c r="I4747" s="13"/>
      <c r="J4747" s="50"/>
      <c r="K4747" s="50"/>
      <c r="M4747" s="50"/>
    </row>
    <row r="4748" spans="1:13" x14ac:dyDescent="0.35">
      <c r="A4748" s="48"/>
      <c r="B4748" s="17"/>
      <c r="C4748" s="17"/>
      <c r="D4748" s="17"/>
      <c r="E4748" s="17"/>
      <c r="F4748" s="17"/>
      <c r="G4748" s="50"/>
      <c r="H4748" s="32"/>
      <c r="I4748" s="13"/>
      <c r="J4748" s="50"/>
      <c r="K4748" s="50"/>
      <c r="M4748" s="50"/>
    </row>
    <row r="4749" spans="1:13" x14ac:dyDescent="0.35">
      <c r="A4749" s="48"/>
      <c r="B4749" s="17"/>
      <c r="C4749" s="17"/>
      <c r="D4749" s="17"/>
      <c r="E4749" s="17"/>
      <c r="F4749" s="17"/>
      <c r="G4749" s="50"/>
      <c r="H4749" s="32"/>
      <c r="I4749" s="13"/>
      <c r="J4749" s="50"/>
      <c r="K4749" s="50"/>
      <c r="M4749" s="50"/>
    </row>
    <row r="4750" spans="1:13" x14ac:dyDescent="0.35">
      <c r="A4750" s="48"/>
      <c r="B4750" s="17"/>
      <c r="C4750" s="17"/>
      <c r="D4750" s="17"/>
      <c r="E4750" s="17"/>
      <c r="F4750" s="17"/>
      <c r="G4750" s="50"/>
      <c r="H4750" s="32"/>
      <c r="I4750" s="13"/>
      <c r="J4750" s="50"/>
      <c r="K4750" s="50"/>
      <c r="M4750" s="50"/>
    </row>
    <row r="4751" spans="1:13" x14ac:dyDescent="0.35">
      <c r="A4751" s="48"/>
      <c r="B4751" s="17"/>
      <c r="C4751" s="17"/>
      <c r="D4751" s="17"/>
      <c r="E4751" s="17"/>
      <c r="F4751" s="17"/>
      <c r="G4751" s="50"/>
      <c r="H4751" s="32"/>
      <c r="I4751" s="13"/>
      <c r="J4751" s="50"/>
      <c r="K4751" s="50"/>
      <c r="M4751" s="50"/>
    </row>
    <row r="4752" spans="1:13" x14ac:dyDescent="0.35">
      <c r="A4752" s="48"/>
      <c r="B4752" s="17"/>
      <c r="C4752" s="17"/>
      <c r="D4752" s="17"/>
      <c r="E4752" s="17"/>
      <c r="F4752" s="17"/>
      <c r="G4752" s="50"/>
      <c r="H4752" s="32"/>
      <c r="I4752" s="13"/>
      <c r="J4752" s="50"/>
      <c r="K4752" s="50"/>
      <c r="M4752" s="50"/>
    </row>
    <row r="4753" spans="1:13" x14ac:dyDescent="0.35">
      <c r="A4753" s="48"/>
      <c r="B4753" s="17"/>
      <c r="C4753" s="17"/>
      <c r="D4753" s="17"/>
      <c r="E4753" s="17"/>
      <c r="F4753" s="17"/>
      <c r="G4753" s="50"/>
      <c r="H4753" s="32"/>
      <c r="I4753" s="13"/>
      <c r="J4753" s="50"/>
      <c r="K4753" s="50"/>
      <c r="M4753" s="50"/>
    </row>
    <row r="4754" spans="1:13" x14ac:dyDescent="0.35">
      <c r="A4754" s="48"/>
      <c r="B4754" s="17"/>
      <c r="C4754" s="17"/>
      <c r="D4754" s="17"/>
      <c r="E4754" s="17"/>
      <c r="F4754" s="17"/>
      <c r="G4754" s="50"/>
      <c r="H4754" s="32"/>
      <c r="I4754" s="13"/>
      <c r="J4754" s="50"/>
      <c r="K4754" s="50"/>
      <c r="M4754" s="50"/>
    </row>
    <row r="4755" spans="1:13" x14ac:dyDescent="0.35">
      <c r="A4755" s="48"/>
      <c r="B4755" s="17"/>
      <c r="C4755" s="17"/>
      <c r="D4755" s="17"/>
      <c r="E4755" s="17"/>
      <c r="F4755" s="17"/>
      <c r="G4755" s="50"/>
      <c r="H4755" s="32"/>
      <c r="I4755" s="13"/>
      <c r="J4755" s="50"/>
      <c r="K4755" s="50"/>
      <c r="M4755" s="50"/>
    </row>
    <row r="4756" spans="1:13" x14ac:dyDescent="0.35">
      <c r="A4756" s="48"/>
      <c r="B4756" s="17"/>
      <c r="C4756" s="17"/>
      <c r="D4756" s="17"/>
      <c r="E4756" s="17"/>
      <c r="F4756" s="17"/>
      <c r="G4756" s="50"/>
      <c r="H4756" s="32"/>
      <c r="I4756" s="13"/>
      <c r="J4756" s="50"/>
      <c r="K4756" s="50"/>
      <c r="M4756" s="50"/>
    </row>
    <row r="4757" spans="1:13" x14ac:dyDescent="0.35">
      <c r="A4757" s="48"/>
      <c r="B4757" s="17"/>
      <c r="C4757" s="17"/>
      <c r="D4757" s="17"/>
      <c r="E4757" s="17"/>
      <c r="F4757" s="17"/>
      <c r="G4757" s="50"/>
      <c r="H4757" s="32"/>
      <c r="I4757" s="13"/>
      <c r="J4757" s="50"/>
      <c r="K4757" s="50"/>
      <c r="M4757" s="50"/>
    </row>
    <row r="4758" spans="1:13" x14ac:dyDescent="0.35">
      <c r="A4758" s="48"/>
      <c r="B4758" s="17"/>
      <c r="C4758" s="17"/>
      <c r="D4758" s="17"/>
      <c r="E4758" s="17"/>
      <c r="F4758" s="17"/>
      <c r="G4758" s="50"/>
      <c r="H4758" s="32"/>
      <c r="I4758" s="13"/>
      <c r="J4758" s="50"/>
      <c r="K4758" s="50"/>
      <c r="M4758" s="50"/>
    </row>
    <row r="4759" spans="1:13" x14ac:dyDescent="0.35">
      <c r="A4759" s="48"/>
      <c r="B4759" s="17"/>
      <c r="C4759" s="17"/>
      <c r="D4759" s="17"/>
      <c r="E4759" s="17"/>
      <c r="F4759" s="17"/>
      <c r="G4759" s="50"/>
      <c r="H4759" s="32"/>
      <c r="I4759" s="13"/>
      <c r="J4759" s="50"/>
      <c r="K4759" s="50"/>
      <c r="M4759" s="50"/>
    </row>
    <row r="4760" spans="1:13" x14ac:dyDescent="0.35">
      <c r="A4760" s="48"/>
      <c r="B4760" s="17"/>
      <c r="C4760" s="17"/>
      <c r="D4760" s="17"/>
      <c r="E4760" s="17"/>
      <c r="F4760" s="17"/>
      <c r="G4760" s="50"/>
      <c r="H4760" s="32"/>
      <c r="I4760" s="13"/>
      <c r="J4760" s="50"/>
      <c r="K4760" s="50"/>
      <c r="M4760" s="50"/>
    </row>
    <row r="4761" spans="1:13" x14ac:dyDescent="0.35">
      <c r="A4761" s="48"/>
      <c r="B4761" s="17"/>
      <c r="C4761" s="17"/>
      <c r="D4761" s="17"/>
      <c r="E4761" s="17"/>
      <c r="F4761" s="17"/>
      <c r="G4761" s="50"/>
      <c r="H4761" s="32"/>
      <c r="I4761" s="13"/>
      <c r="J4761" s="50"/>
      <c r="K4761" s="50"/>
      <c r="M4761" s="50"/>
    </row>
    <row r="4762" spans="1:13" x14ac:dyDescent="0.35">
      <c r="A4762" s="48"/>
      <c r="B4762" s="17"/>
      <c r="C4762" s="17"/>
      <c r="D4762" s="17"/>
      <c r="E4762" s="17"/>
      <c r="F4762" s="17"/>
      <c r="G4762" s="50"/>
      <c r="H4762" s="32"/>
      <c r="I4762" s="13"/>
      <c r="J4762" s="50"/>
      <c r="K4762" s="50"/>
      <c r="M4762" s="50"/>
    </row>
    <row r="4763" spans="1:13" x14ac:dyDescent="0.35">
      <c r="A4763" s="48"/>
      <c r="B4763" s="17"/>
      <c r="C4763" s="17"/>
      <c r="D4763" s="17"/>
      <c r="E4763" s="17"/>
      <c r="F4763" s="17"/>
      <c r="G4763" s="50"/>
      <c r="H4763" s="32"/>
      <c r="I4763" s="13"/>
      <c r="J4763" s="50"/>
      <c r="K4763" s="50"/>
      <c r="M4763" s="50"/>
    </row>
    <row r="4764" spans="1:13" x14ac:dyDescent="0.35">
      <c r="A4764" s="48"/>
      <c r="B4764" s="17"/>
      <c r="C4764" s="17"/>
      <c r="D4764" s="17"/>
      <c r="E4764" s="17"/>
      <c r="F4764" s="17"/>
      <c r="G4764" s="50"/>
      <c r="H4764" s="32"/>
      <c r="I4764" s="13"/>
      <c r="J4764" s="50"/>
      <c r="K4764" s="50"/>
      <c r="M4764" s="50"/>
    </row>
    <row r="4765" spans="1:13" x14ac:dyDescent="0.35">
      <c r="A4765" s="48"/>
      <c r="B4765" s="17"/>
      <c r="C4765" s="17"/>
      <c r="D4765" s="17"/>
      <c r="E4765" s="17"/>
      <c r="F4765" s="17"/>
      <c r="G4765" s="50"/>
      <c r="H4765" s="32"/>
      <c r="I4765" s="13"/>
      <c r="J4765" s="50"/>
      <c r="K4765" s="50"/>
      <c r="M4765" s="50"/>
    </row>
    <row r="4766" spans="1:13" x14ac:dyDescent="0.35">
      <c r="A4766" s="48"/>
      <c r="B4766" s="17"/>
      <c r="C4766" s="17"/>
      <c r="D4766" s="17"/>
      <c r="E4766" s="17"/>
      <c r="F4766" s="17"/>
      <c r="G4766" s="50"/>
      <c r="H4766" s="32"/>
      <c r="I4766" s="13"/>
      <c r="J4766" s="50"/>
      <c r="K4766" s="50"/>
      <c r="M4766" s="50"/>
    </row>
    <row r="4767" spans="1:13" x14ac:dyDescent="0.35">
      <c r="A4767" s="48"/>
      <c r="B4767" s="17"/>
      <c r="C4767" s="17"/>
      <c r="D4767" s="17"/>
      <c r="E4767" s="17"/>
      <c r="F4767" s="17"/>
      <c r="G4767" s="50"/>
      <c r="H4767" s="32"/>
      <c r="I4767" s="13"/>
      <c r="J4767" s="50"/>
      <c r="K4767" s="50"/>
      <c r="M4767" s="50"/>
    </row>
    <row r="4768" spans="1:13" x14ac:dyDescent="0.35">
      <c r="A4768" s="48"/>
      <c r="B4768" s="17"/>
      <c r="C4768" s="17"/>
      <c r="D4768" s="17"/>
      <c r="E4768" s="17"/>
      <c r="F4768" s="17"/>
      <c r="G4768" s="50"/>
      <c r="H4768" s="32"/>
      <c r="I4768" s="13"/>
      <c r="J4768" s="50"/>
      <c r="K4768" s="50"/>
      <c r="M4768" s="50"/>
    </row>
    <row r="4769" spans="1:13" x14ac:dyDescent="0.35">
      <c r="A4769" s="48"/>
      <c r="B4769" s="17"/>
      <c r="C4769" s="17"/>
      <c r="D4769" s="17"/>
      <c r="E4769" s="17"/>
      <c r="F4769" s="17"/>
      <c r="G4769" s="50"/>
      <c r="H4769" s="32"/>
      <c r="I4769" s="13"/>
      <c r="J4769" s="50"/>
      <c r="K4769" s="50"/>
      <c r="M4769" s="50"/>
    </row>
    <row r="4770" spans="1:13" x14ac:dyDescent="0.35">
      <c r="A4770" s="48"/>
      <c r="B4770" s="17"/>
      <c r="C4770" s="17"/>
      <c r="D4770" s="17"/>
      <c r="E4770" s="17"/>
      <c r="F4770" s="17"/>
      <c r="G4770" s="50"/>
      <c r="H4770" s="32"/>
      <c r="I4770" s="13"/>
      <c r="J4770" s="50"/>
      <c r="K4770" s="50"/>
      <c r="M4770" s="50"/>
    </row>
    <row r="4771" spans="1:13" x14ac:dyDescent="0.35">
      <c r="A4771" s="48"/>
      <c r="B4771" s="17"/>
      <c r="C4771" s="17"/>
      <c r="D4771" s="17"/>
      <c r="E4771" s="17"/>
      <c r="F4771" s="17"/>
      <c r="G4771" s="50"/>
      <c r="H4771" s="32"/>
      <c r="I4771" s="13"/>
      <c r="J4771" s="50"/>
      <c r="K4771" s="50"/>
      <c r="M4771" s="50"/>
    </row>
    <row r="4772" spans="1:13" x14ac:dyDescent="0.35">
      <c r="A4772" s="48"/>
      <c r="B4772" s="17"/>
      <c r="C4772" s="17"/>
      <c r="D4772" s="17"/>
      <c r="E4772" s="17"/>
      <c r="F4772" s="17"/>
      <c r="G4772" s="50"/>
      <c r="H4772" s="32"/>
      <c r="I4772" s="13"/>
      <c r="J4772" s="50"/>
      <c r="K4772" s="50"/>
      <c r="M4772" s="50"/>
    </row>
    <row r="4773" spans="1:13" x14ac:dyDescent="0.35">
      <c r="A4773" s="48"/>
      <c r="B4773" s="17"/>
      <c r="C4773" s="17"/>
      <c r="D4773" s="17"/>
      <c r="E4773" s="17"/>
      <c r="F4773" s="17"/>
      <c r="G4773" s="50"/>
      <c r="H4773" s="32"/>
      <c r="I4773" s="13"/>
      <c r="J4773" s="50"/>
      <c r="K4773" s="50"/>
      <c r="M4773" s="50"/>
    </row>
    <row r="4774" spans="1:13" x14ac:dyDescent="0.35">
      <c r="A4774" s="48"/>
      <c r="B4774" s="17"/>
      <c r="C4774" s="17"/>
      <c r="D4774" s="17"/>
      <c r="E4774" s="17"/>
      <c r="F4774" s="17"/>
      <c r="G4774" s="50"/>
      <c r="H4774" s="32"/>
      <c r="I4774" s="13"/>
      <c r="J4774" s="50"/>
      <c r="K4774" s="50"/>
      <c r="M4774" s="50"/>
    </row>
    <row r="4775" spans="1:13" x14ac:dyDescent="0.35">
      <c r="A4775" s="48"/>
      <c r="B4775" s="17"/>
      <c r="C4775" s="17"/>
      <c r="D4775" s="17"/>
      <c r="E4775" s="17"/>
      <c r="F4775" s="17"/>
      <c r="G4775" s="50"/>
      <c r="H4775" s="32"/>
      <c r="I4775" s="13"/>
      <c r="J4775" s="50"/>
      <c r="K4775" s="50"/>
      <c r="M4775" s="50"/>
    </row>
    <row r="4776" spans="1:13" x14ac:dyDescent="0.35">
      <c r="A4776" s="48"/>
      <c r="B4776" s="17"/>
      <c r="C4776" s="17"/>
      <c r="D4776" s="17"/>
      <c r="E4776" s="17"/>
      <c r="F4776" s="17"/>
      <c r="G4776" s="50"/>
      <c r="H4776" s="32"/>
      <c r="I4776" s="13"/>
      <c r="J4776" s="50"/>
      <c r="K4776" s="50"/>
      <c r="M4776" s="50"/>
    </row>
    <row r="4777" spans="1:13" x14ac:dyDescent="0.35">
      <c r="A4777" s="48"/>
      <c r="B4777" s="17"/>
      <c r="C4777" s="17"/>
      <c r="D4777" s="17"/>
      <c r="E4777" s="17"/>
      <c r="F4777" s="17"/>
      <c r="G4777" s="50"/>
      <c r="H4777" s="32"/>
      <c r="I4777" s="13"/>
      <c r="J4777" s="50"/>
      <c r="K4777" s="50"/>
      <c r="M4777" s="50"/>
    </row>
    <row r="4778" spans="1:13" x14ac:dyDescent="0.35">
      <c r="A4778" s="48"/>
      <c r="B4778" s="17"/>
      <c r="C4778" s="17"/>
      <c r="D4778" s="17"/>
      <c r="E4778" s="17"/>
      <c r="F4778" s="17"/>
      <c r="G4778" s="50"/>
      <c r="H4778" s="32"/>
      <c r="I4778" s="13"/>
      <c r="J4778" s="50"/>
      <c r="K4778" s="50"/>
      <c r="M4778" s="50"/>
    </row>
    <row r="4779" spans="1:13" x14ac:dyDescent="0.35">
      <c r="A4779" s="48"/>
      <c r="B4779" s="17"/>
      <c r="C4779" s="17"/>
      <c r="D4779" s="17"/>
      <c r="E4779" s="17"/>
      <c r="F4779" s="17"/>
      <c r="G4779" s="50"/>
      <c r="H4779" s="32"/>
      <c r="I4779" s="13"/>
      <c r="J4779" s="50"/>
      <c r="K4779" s="50"/>
      <c r="M4779" s="50"/>
    </row>
    <row r="4780" spans="1:13" x14ac:dyDescent="0.35">
      <c r="A4780" s="48"/>
      <c r="B4780" s="17"/>
      <c r="C4780" s="17"/>
      <c r="D4780" s="17"/>
      <c r="E4780" s="17"/>
      <c r="F4780" s="17"/>
      <c r="G4780" s="50"/>
      <c r="H4780" s="32"/>
      <c r="I4780" s="13"/>
      <c r="J4780" s="50"/>
      <c r="K4780" s="50"/>
      <c r="M4780" s="50"/>
    </row>
    <row r="4781" spans="1:13" x14ac:dyDescent="0.35">
      <c r="A4781" s="48"/>
      <c r="B4781" s="17"/>
      <c r="C4781" s="17"/>
      <c r="D4781" s="17"/>
      <c r="E4781" s="17"/>
      <c r="F4781" s="17"/>
      <c r="G4781" s="50"/>
      <c r="H4781" s="32"/>
      <c r="I4781" s="13"/>
      <c r="J4781" s="50"/>
      <c r="K4781" s="50"/>
      <c r="M4781" s="50"/>
    </row>
    <row r="4782" spans="1:13" x14ac:dyDescent="0.35">
      <c r="A4782" s="48"/>
      <c r="B4782" s="17"/>
      <c r="C4782" s="17"/>
      <c r="D4782" s="17"/>
      <c r="E4782" s="17"/>
      <c r="F4782" s="17"/>
      <c r="G4782" s="50"/>
      <c r="H4782" s="32"/>
      <c r="I4782" s="13"/>
      <c r="J4782" s="50"/>
      <c r="K4782" s="50"/>
      <c r="M4782" s="50"/>
    </row>
    <row r="4783" spans="1:13" x14ac:dyDescent="0.35">
      <c r="A4783" s="48"/>
      <c r="B4783" s="17"/>
      <c r="C4783" s="17"/>
      <c r="D4783" s="17"/>
      <c r="E4783" s="17"/>
      <c r="F4783" s="17"/>
      <c r="G4783" s="50"/>
      <c r="H4783" s="32"/>
      <c r="I4783" s="13"/>
      <c r="J4783" s="50"/>
      <c r="K4783" s="50"/>
      <c r="M4783" s="50"/>
    </row>
    <row r="4784" spans="1:13" x14ac:dyDescent="0.35">
      <c r="A4784" s="48"/>
      <c r="B4784" s="17"/>
      <c r="C4784" s="17"/>
      <c r="D4784" s="17"/>
      <c r="E4784" s="17"/>
      <c r="F4784" s="17"/>
      <c r="G4784" s="50"/>
      <c r="H4784" s="32"/>
      <c r="I4784" s="13"/>
      <c r="J4784" s="50"/>
      <c r="K4784" s="50"/>
      <c r="M4784" s="50"/>
    </row>
    <row r="4785" spans="1:13" x14ac:dyDescent="0.35">
      <c r="A4785" s="48"/>
      <c r="B4785" s="17"/>
      <c r="C4785" s="17"/>
      <c r="D4785" s="17"/>
      <c r="E4785" s="17"/>
      <c r="F4785" s="17"/>
      <c r="G4785" s="50"/>
      <c r="H4785" s="32"/>
      <c r="I4785" s="13"/>
      <c r="J4785" s="50"/>
      <c r="K4785" s="50"/>
      <c r="M4785" s="50"/>
    </row>
    <row r="4786" spans="1:13" x14ac:dyDescent="0.35">
      <c r="A4786" s="48"/>
      <c r="B4786" s="17"/>
      <c r="C4786" s="17"/>
      <c r="D4786" s="17"/>
      <c r="E4786" s="17"/>
      <c r="F4786" s="17"/>
      <c r="G4786" s="50"/>
      <c r="H4786" s="32"/>
      <c r="I4786" s="13"/>
      <c r="J4786" s="50"/>
      <c r="K4786" s="50"/>
      <c r="M4786" s="50"/>
    </row>
    <row r="4787" spans="1:13" x14ac:dyDescent="0.35">
      <c r="A4787" s="48"/>
      <c r="B4787" s="17"/>
      <c r="C4787" s="17"/>
      <c r="D4787" s="17"/>
      <c r="E4787" s="17"/>
      <c r="F4787" s="17"/>
      <c r="G4787" s="50"/>
      <c r="H4787" s="32"/>
      <c r="I4787" s="13"/>
      <c r="J4787" s="50"/>
      <c r="K4787" s="50"/>
      <c r="M4787" s="50"/>
    </row>
    <row r="4788" spans="1:13" x14ac:dyDescent="0.35">
      <c r="A4788" s="48"/>
      <c r="B4788" s="17"/>
      <c r="C4788" s="17"/>
      <c r="D4788" s="17"/>
      <c r="E4788" s="17"/>
      <c r="F4788" s="17"/>
      <c r="G4788" s="50"/>
      <c r="H4788" s="32"/>
      <c r="I4788" s="13"/>
      <c r="J4788" s="50"/>
      <c r="K4788" s="50"/>
      <c r="M4788" s="50"/>
    </row>
    <row r="4789" spans="1:13" x14ac:dyDescent="0.35">
      <c r="A4789" s="48"/>
      <c r="B4789" s="17"/>
      <c r="C4789" s="17"/>
      <c r="D4789" s="17"/>
      <c r="E4789" s="17"/>
      <c r="F4789" s="17"/>
      <c r="G4789" s="50"/>
      <c r="H4789" s="32"/>
      <c r="I4789" s="13"/>
      <c r="J4789" s="50"/>
      <c r="K4789" s="50"/>
      <c r="M4789" s="50"/>
    </row>
    <row r="4790" spans="1:13" x14ac:dyDescent="0.35">
      <c r="A4790" s="48"/>
      <c r="B4790" s="17"/>
      <c r="C4790" s="17"/>
      <c r="D4790" s="17"/>
      <c r="E4790" s="17"/>
      <c r="F4790" s="17"/>
      <c r="G4790" s="50"/>
      <c r="H4790" s="32"/>
      <c r="I4790" s="13"/>
      <c r="J4790" s="50"/>
      <c r="K4790" s="50"/>
      <c r="M4790" s="50"/>
    </row>
    <row r="4791" spans="1:13" x14ac:dyDescent="0.35">
      <c r="A4791" s="48"/>
      <c r="B4791" s="17"/>
      <c r="C4791" s="17"/>
      <c r="D4791" s="17"/>
      <c r="E4791" s="17"/>
      <c r="F4791" s="17"/>
      <c r="G4791" s="50"/>
      <c r="H4791" s="32"/>
      <c r="I4791" s="13"/>
      <c r="J4791" s="50"/>
      <c r="K4791" s="50"/>
      <c r="M4791" s="50"/>
    </row>
    <row r="4792" spans="1:13" x14ac:dyDescent="0.35">
      <c r="A4792" s="48"/>
      <c r="B4792" s="17"/>
      <c r="C4792" s="17"/>
      <c r="D4792" s="17"/>
      <c r="E4792" s="17"/>
      <c r="F4792" s="17"/>
      <c r="G4792" s="50"/>
      <c r="H4792" s="32"/>
      <c r="I4792" s="13"/>
      <c r="J4792" s="50"/>
      <c r="K4792" s="50"/>
      <c r="M4792" s="50"/>
    </row>
    <row r="4793" spans="1:13" x14ac:dyDescent="0.35">
      <c r="A4793" s="48"/>
      <c r="B4793" s="17"/>
      <c r="C4793" s="17"/>
      <c r="D4793" s="17"/>
      <c r="E4793" s="17"/>
      <c r="F4793" s="17"/>
      <c r="G4793" s="50"/>
      <c r="H4793" s="32"/>
      <c r="I4793" s="13"/>
      <c r="J4793" s="50"/>
      <c r="K4793" s="50"/>
      <c r="M4793" s="50"/>
    </row>
    <row r="4794" spans="1:13" x14ac:dyDescent="0.35">
      <c r="A4794" s="48"/>
      <c r="B4794" s="17"/>
      <c r="C4794" s="17"/>
      <c r="D4794" s="17"/>
      <c r="E4794" s="17"/>
      <c r="F4794" s="17"/>
      <c r="G4794" s="50"/>
      <c r="H4794" s="32"/>
      <c r="I4794" s="13"/>
      <c r="J4794" s="50"/>
      <c r="K4794" s="50"/>
      <c r="M4794" s="50"/>
    </row>
    <row r="4795" spans="1:13" x14ac:dyDescent="0.35">
      <c r="A4795" s="48"/>
      <c r="B4795" s="17"/>
      <c r="C4795" s="17"/>
      <c r="D4795" s="17"/>
      <c r="E4795" s="17"/>
      <c r="F4795" s="17"/>
      <c r="G4795" s="50"/>
      <c r="H4795" s="32"/>
      <c r="I4795" s="13"/>
      <c r="J4795" s="50"/>
      <c r="K4795" s="50"/>
      <c r="M4795" s="50"/>
    </row>
    <row r="4796" spans="1:13" x14ac:dyDescent="0.35">
      <c r="A4796" s="48"/>
      <c r="B4796" s="17"/>
      <c r="C4796" s="17"/>
      <c r="D4796" s="17"/>
      <c r="E4796" s="17"/>
      <c r="F4796" s="17"/>
      <c r="G4796" s="50"/>
      <c r="H4796" s="32"/>
      <c r="I4796" s="13"/>
      <c r="J4796" s="50"/>
      <c r="K4796" s="50"/>
      <c r="M4796" s="50"/>
    </row>
    <row r="4797" spans="1:13" x14ac:dyDescent="0.35">
      <c r="A4797" s="48"/>
      <c r="B4797" s="17"/>
      <c r="C4797" s="17"/>
      <c r="D4797" s="17"/>
      <c r="E4797" s="17"/>
      <c r="F4797" s="17"/>
      <c r="G4797" s="50"/>
      <c r="H4797" s="32"/>
      <c r="I4797" s="13"/>
      <c r="J4797" s="50"/>
      <c r="K4797" s="50"/>
      <c r="M4797" s="50"/>
    </row>
    <row r="4798" spans="1:13" x14ac:dyDescent="0.35">
      <c r="A4798" s="48"/>
      <c r="B4798" s="17"/>
      <c r="C4798" s="17"/>
      <c r="D4798" s="17"/>
      <c r="E4798" s="17"/>
      <c r="F4798" s="17"/>
      <c r="G4798" s="50"/>
      <c r="H4798" s="32"/>
      <c r="I4798" s="13"/>
      <c r="J4798" s="50"/>
      <c r="K4798" s="50"/>
      <c r="M4798" s="50"/>
    </row>
    <row r="4799" spans="1:13" x14ac:dyDescent="0.35">
      <c r="A4799" s="48"/>
      <c r="B4799" s="17"/>
      <c r="C4799" s="17"/>
      <c r="D4799" s="17"/>
      <c r="E4799" s="17"/>
      <c r="F4799" s="17"/>
      <c r="G4799" s="50"/>
      <c r="H4799" s="32"/>
      <c r="I4799" s="13"/>
      <c r="J4799" s="50"/>
      <c r="K4799" s="50"/>
      <c r="M4799" s="50"/>
    </row>
    <row r="4800" spans="1:13" x14ac:dyDescent="0.35">
      <c r="A4800" s="48"/>
      <c r="B4800" s="17"/>
      <c r="C4800" s="17"/>
      <c r="D4800" s="17"/>
      <c r="E4800" s="17"/>
      <c r="F4800" s="17"/>
      <c r="G4800" s="50"/>
      <c r="H4800" s="32"/>
      <c r="I4800" s="13"/>
      <c r="J4800" s="50"/>
      <c r="K4800" s="50"/>
      <c r="M4800" s="50"/>
    </row>
    <row r="4801" spans="1:13" x14ac:dyDescent="0.35">
      <c r="A4801" s="48"/>
      <c r="B4801" s="17"/>
      <c r="C4801" s="17"/>
      <c r="D4801" s="17"/>
      <c r="E4801" s="17"/>
      <c r="F4801" s="17"/>
      <c r="G4801" s="50"/>
      <c r="H4801" s="32"/>
      <c r="I4801" s="13"/>
      <c r="J4801" s="50"/>
      <c r="K4801" s="50"/>
      <c r="M4801" s="50"/>
    </row>
    <row r="4802" spans="1:13" x14ac:dyDescent="0.35">
      <c r="A4802" s="48"/>
      <c r="B4802" s="17"/>
      <c r="C4802" s="17"/>
      <c r="D4802" s="17"/>
      <c r="E4802" s="17"/>
      <c r="F4802" s="17"/>
      <c r="G4802" s="50"/>
      <c r="H4802" s="32"/>
      <c r="I4802" s="13"/>
      <c r="J4802" s="50"/>
      <c r="K4802" s="50"/>
      <c r="M4802" s="50"/>
    </row>
    <row r="4803" spans="1:13" x14ac:dyDescent="0.35">
      <c r="A4803" s="48"/>
      <c r="B4803" s="17"/>
      <c r="C4803" s="17"/>
      <c r="D4803" s="17"/>
      <c r="E4803" s="17"/>
      <c r="F4803" s="17"/>
      <c r="G4803" s="50"/>
      <c r="H4803" s="32"/>
      <c r="I4803" s="13"/>
      <c r="J4803" s="50"/>
      <c r="K4803" s="50"/>
      <c r="M4803" s="50"/>
    </row>
    <row r="4804" spans="1:13" x14ac:dyDescent="0.35">
      <c r="A4804" s="48"/>
      <c r="B4804" s="17"/>
      <c r="C4804" s="17"/>
      <c r="D4804" s="17"/>
      <c r="E4804" s="17"/>
      <c r="F4804" s="17"/>
      <c r="G4804" s="50"/>
      <c r="H4804" s="32"/>
      <c r="I4804" s="13"/>
      <c r="J4804" s="50"/>
      <c r="K4804" s="50"/>
      <c r="M4804" s="50"/>
    </row>
    <row r="4805" spans="1:13" x14ac:dyDescent="0.35">
      <c r="A4805" s="48"/>
      <c r="B4805" s="17"/>
      <c r="C4805" s="17"/>
      <c r="D4805" s="17"/>
      <c r="E4805" s="17"/>
      <c r="F4805" s="17"/>
      <c r="G4805" s="50"/>
      <c r="H4805" s="32"/>
      <c r="I4805" s="13"/>
      <c r="J4805" s="50"/>
      <c r="K4805" s="50"/>
      <c r="M4805" s="50"/>
    </row>
    <row r="4806" spans="1:13" x14ac:dyDescent="0.35">
      <c r="A4806" s="48"/>
      <c r="B4806" s="17"/>
      <c r="C4806" s="17"/>
      <c r="D4806" s="17"/>
      <c r="E4806" s="17"/>
      <c r="F4806" s="17"/>
      <c r="G4806" s="50"/>
      <c r="H4806" s="32"/>
      <c r="I4806" s="13"/>
      <c r="J4806" s="50"/>
      <c r="K4806" s="50"/>
      <c r="M4806" s="50"/>
    </row>
    <row r="4807" spans="1:13" x14ac:dyDescent="0.35">
      <c r="A4807" s="48"/>
      <c r="B4807" s="17"/>
      <c r="C4807" s="17"/>
      <c r="D4807" s="17"/>
      <c r="E4807" s="17"/>
      <c r="F4807" s="17"/>
      <c r="G4807" s="50"/>
      <c r="H4807" s="32"/>
      <c r="I4807" s="13"/>
      <c r="J4807" s="50"/>
      <c r="K4807" s="50"/>
      <c r="M4807" s="50"/>
    </row>
    <row r="4808" spans="1:13" x14ac:dyDescent="0.35">
      <c r="A4808" s="48"/>
      <c r="B4808" s="17"/>
      <c r="C4808" s="17"/>
      <c r="D4808" s="17"/>
      <c r="E4808" s="17"/>
      <c r="F4808" s="17"/>
      <c r="G4808" s="50"/>
      <c r="H4808" s="32"/>
      <c r="I4808" s="13"/>
      <c r="J4808" s="50"/>
      <c r="K4808" s="50"/>
      <c r="M4808" s="50"/>
    </row>
    <row r="4809" spans="1:13" x14ac:dyDescent="0.35">
      <c r="A4809" s="48"/>
      <c r="B4809" s="17"/>
      <c r="C4809" s="17"/>
      <c r="D4809" s="17"/>
      <c r="E4809" s="17"/>
      <c r="F4809" s="17"/>
      <c r="G4809" s="50"/>
      <c r="H4809" s="32"/>
      <c r="I4809" s="13"/>
      <c r="J4809" s="50"/>
      <c r="K4809" s="50"/>
      <c r="M4809" s="50"/>
    </row>
    <row r="4810" spans="1:13" x14ac:dyDescent="0.35">
      <c r="A4810" s="48"/>
      <c r="B4810" s="17"/>
      <c r="C4810" s="17"/>
      <c r="D4810" s="17"/>
      <c r="E4810" s="17"/>
      <c r="F4810" s="17"/>
      <c r="G4810" s="50"/>
      <c r="H4810" s="32"/>
      <c r="I4810" s="13"/>
      <c r="J4810" s="50"/>
      <c r="K4810" s="50"/>
      <c r="M4810" s="50"/>
    </row>
    <row r="4811" spans="1:13" x14ac:dyDescent="0.35">
      <c r="A4811" s="48"/>
      <c r="B4811" s="17"/>
      <c r="C4811" s="17"/>
      <c r="D4811" s="17"/>
      <c r="E4811" s="17"/>
      <c r="F4811" s="17"/>
      <c r="G4811" s="50"/>
      <c r="H4811" s="32"/>
      <c r="I4811" s="13"/>
      <c r="J4811" s="50"/>
      <c r="K4811" s="50"/>
      <c r="M4811" s="50"/>
    </row>
    <row r="4812" spans="1:13" x14ac:dyDescent="0.35">
      <c r="A4812" s="48"/>
      <c r="B4812" s="17"/>
      <c r="C4812" s="17"/>
      <c r="D4812" s="17"/>
      <c r="E4812" s="17"/>
      <c r="F4812" s="17"/>
      <c r="G4812" s="50"/>
      <c r="H4812" s="32"/>
      <c r="I4812" s="13"/>
      <c r="J4812" s="50"/>
      <c r="K4812" s="50"/>
      <c r="M4812" s="50"/>
    </row>
    <row r="4813" spans="1:13" x14ac:dyDescent="0.35">
      <c r="A4813" s="48"/>
      <c r="B4813" s="17"/>
      <c r="C4813" s="17"/>
      <c r="D4813" s="17"/>
      <c r="E4813" s="17"/>
      <c r="F4813" s="17"/>
      <c r="G4813" s="50"/>
      <c r="H4813" s="32"/>
      <c r="I4813" s="13"/>
      <c r="J4813" s="50"/>
      <c r="K4813" s="50"/>
      <c r="M4813" s="50"/>
    </row>
    <row r="4814" spans="1:13" x14ac:dyDescent="0.35">
      <c r="A4814" s="48"/>
      <c r="B4814" s="17"/>
      <c r="C4814" s="17"/>
      <c r="D4814" s="17"/>
      <c r="E4814" s="17"/>
      <c r="F4814" s="17"/>
      <c r="G4814" s="50"/>
      <c r="H4814" s="32"/>
      <c r="I4814" s="13"/>
      <c r="J4814" s="50"/>
      <c r="K4814" s="50"/>
      <c r="M4814" s="50"/>
    </row>
    <row r="4815" spans="1:13" x14ac:dyDescent="0.35">
      <c r="A4815" s="48"/>
      <c r="B4815" s="17"/>
      <c r="C4815" s="17"/>
      <c r="D4815" s="17"/>
      <c r="E4815" s="17"/>
      <c r="F4815" s="17"/>
      <c r="G4815" s="50"/>
      <c r="H4815" s="32"/>
      <c r="I4815" s="13"/>
      <c r="J4815" s="50"/>
      <c r="K4815" s="50"/>
      <c r="M4815" s="50"/>
    </row>
    <row r="4816" spans="1:13" x14ac:dyDescent="0.35">
      <c r="A4816" s="48"/>
      <c r="B4816" s="17"/>
      <c r="C4816" s="17"/>
      <c r="D4816" s="17"/>
      <c r="E4816" s="17"/>
      <c r="F4816" s="17"/>
      <c r="G4816" s="50"/>
      <c r="H4816" s="32"/>
      <c r="I4816" s="13"/>
      <c r="J4816" s="50"/>
      <c r="K4816" s="50"/>
      <c r="M4816" s="50"/>
    </row>
    <row r="4817" spans="1:13" x14ac:dyDescent="0.35">
      <c r="A4817" s="48"/>
      <c r="B4817" s="17"/>
      <c r="C4817" s="17"/>
      <c r="D4817" s="17"/>
      <c r="E4817" s="17"/>
      <c r="F4817" s="17"/>
      <c r="G4817" s="50"/>
      <c r="H4817" s="32"/>
      <c r="I4817" s="13"/>
      <c r="J4817" s="50"/>
      <c r="K4817" s="50"/>
      <c r="M4817" s="50"/>
    </row>
    <row r="4818" spans="1:13" x14ac:dyDescent="0.35">
      <c r="A4818" s="48"/>
      <c r="B4818" s="17"/>
      <c r="C4818" s="17"/>
      <c r="D4818" s="17"/>
      <c r="E4818" s="17"/>
      <c r="F4818" s="17"/>
      <c r="G4818" s="50"/>
      <c r="H4818" s="32"/>
      <c r="I4818" s="13"/>
      <c r="J4818" s="50"/>
      <c r="K4818" s="50"/>
      <c r="M4818" s="50"/>
    </row>
    <row r="4819" spans="1:13" x14ac:dyDescent="0.35">
      <c r="A4819" s="48"/>
      <c r="B4819" s="17"/>
      <c r="C4819" s="17"/>
      <c r="D4819" s="17"/>
      <c r="E4819" s="17"/>
      <c r="F4819" s="17"/>
      <c r="G4819" s="50"/>
      <c r="H4819" s="32"/>
      <c r="I4819" s="13"/>
      <c r="J4819" s="50"/>
      <c r="K4819" s="50"/>
      <c r="M4819" s="50"/>
    </row>
    <row r="4820" spans="1:13" x14ac:dyDescent="0.35">
      <c r="A4820" s="48"/>
      <c r="B4820" s="17"/>
      <c r="C4820" s="17"/>
      <c r="D4820" s="17"/>
      <c r="E4820" s="17"/>
      <c r="F4820" s="17"/>
      <c r="G4820" s="50"/>
      <c r="H4820" s="32"/>
      <c r="I4820" s="13"/>
      <c r="J4820" s="50"/>
      <c r="K4820" s="50"/>
      <c r="M4820" s="50"/>
    </row>
    <row r="4821" spans="1:13" x14ac:dyDescent="0.35">
      <c r="A4821" s="48"/>
      <c r="B4821" s="17"/>
      <c r="C4821" s="17"/>
      <c r="D4821" s="17"/>
      <c r="E4821" s="17"/>
      <c r="F4821" s="17"/>
      <c r="G4821" s="50"/>
      <c r="H4821" s="32"/>
      <c r="I4821" s="13"/>
      <c r="J4821" s="50"/>
      <c r="K4821" s="50"/>
      <c r="M4821" s="50"/>
    </row>
    <row r="4822" spans="1:13" x14ac:dyDescent="0.35">
      <c r="A4822" s="48"/>
      <c r="B4822" s="17"/>
      <c r="C4822" s="17"/>
      <c r="D4822" s="17"/>
      <c r="E4822" s="17"/>
      <c r="F4822" s="17"/>
      <c r="G4822" s="50"/>
      <c r="H4822" s="32"/>
      <c r="I4822" s="13"/>
      <c r="J4822" s="50"/>
      <c r="K4822" s="50"/>
      <c r="M4822" s="50"/>
    </row>
    <row r="4823" spans="1:13" x14ac:dyDescent="0.35">
      <c r="A4823" s="48"/>
      <c r="B4823" s="17"/>
      <c r="C4823" s="17"/>
      <c r="D4823" s="17"/>
      <c r="E4823" s="17"/>
      <c r="F4823" s="17"/>
      <c r="G4823" s="50"/>
      <c r="H4823" s="32"/>
      <c r="I4823" s="13"/>
      <c r="J4823" s="50"/>
      <c r="K4823" s="50"/>
      <c r="M4823" s="50"/>
    </row>
    <row r="4824" spans="1:13" x14ac:dyDescent="0.35">
      <c r="A4824" s="48"/>
      <c r="B4824" s="17"/>
      <c r="C4824" s="17"/>
      <c r="D4824" s="17"/>
      <c r="E4824" s="17"/>
      <c r="F4824" s="17"/>
      <c r="G4824" s="50"/>
      <c r="H4824" s="32"/>
      <c r="I4824" s="13"/>
      <c r="J4824" s="50"/>
      <c r="K4824" s="50"/>
      <c r="M4824" s="50"/>
    </row>
    <row r="4825" spans="1:13" x14ac:dyDescent="0.35">
      <c r="A4825" s="48"/>
      <c r="B4825" s="17"/>
      <c r="C4825" s="17"/>
      <c r="D4825" s="17"/>
      <c r="E4825" s="17"/>
      <c r="F4825" s="17"/>
      <c r="G4825" s="50"/>
      <c r="H4825" s="32"/>
      <c r="I4825" s="13"/>
      <c r="J4825" s="50"/>
      <c r="K4825" s="50"/>
      <c r="M4825" s="50"/>
    </row>
    <row r="4826" spans="1:13" x14ac:dyDescent="0.35">
      <c r="A4826" s="48"/>
      <c r="B4826" s="17"/>
      <c r="C4826" s="17"/>
      <c r="D4826" s="17"/>
      <c r="E4826" s="17"/>
      <c r="F4826" s="17"/>
      <c r="G4826" s="50"/>
      <c r="H4826" s="32"/>
      <c r="I4826" s="13"/>
      <c r="J4826" s="50"/>
      <c r="K4826" s="50"/>
      <c r="M4826" s="50"/>
    </row>
    <row r="4827" spans="1:13" x14ac:dyDescent="0.35">
      <c r="A4827" s="48"/>
      <c r="B4827" s="17"/>
      <c r="C4827" s="17"/>
      <c r="D4827" s="17"/>
      <c r="E4827" s="17"/>
      <c r="F4827" s="17"/>
      <c r="G4827" s="50"/>
      <c r="H4827" s="32"/>
      <c r="I4827" s="13"/>
      <c r="J4827" s="50"/>
      <c r="K4827" s="50"/>
      <c r="M4827" s="50"/>
    </row>
    <row r="4828" spans="1:13" x14ac:dyDescent="0.35">
      <c r="A4828" s="48"/>
      <c r="B4828" s="17"/>
      <c r="C4828" s="17"/>
      <c r="D4828" s="17"/>
      <c r="E4828" s="17"/>
      <c r="F4828" s="17"/>
      <c r="G4828" s="50"/>
      <c r="H4828" s="32"/>
      <c r="I4828" s="13"/>
      <c r="J4828" s="50"/>
      <c r="K4828" s="50"/>
      <c r="M4828" s="50"/>
    </row>
    <row r="4829" spans="1:13" x14ac:dyDescent="0.35">
      <c r="A4829" s="48"/>
      <c r="B4829" s="17"/>
      <c r="C4829" s="17"/>
      <c r="D4829" s="17"/>
      <c r="E4829" s="17"/>
      <c r="F4829" s="17"/>
      <c r="G4829" s="50"/>
      <c r="H4829" s="32"/>
      <c r="I4829" s="13"/>
      <c r="J4829" s="50"/>
      <c r="K4829" s="50"/>
      <c r="M4829" s="50"/>
    </row>
    <row r="4830" spans="1:13" x14ac:dyDescent="0.35">
      <c r="A4830" s="48"/>
      <c r="B4830" s="17"/>
      <c r="C4830" s="17"/>
      <c r="D4830" s="17"/>
      <c r="E4830" s="17"/>
      <c r="F4830" s="17"/>
      <c r="G4830" s="50"/>
      <c r="H4830" s="32"/>
      <c r="I4830" s="13"/>
      <c r="J4830" s="50"/>
      <c r="K4830" s="50"/>
      <c r="M4830" s="50"/>
    </row>
    <row r="4831" spans="1:13" x14ac:dyDescent="0.35">
      <c r="A4831" s="48"/>
      <c r="B4831" s="17"/>
      <c r="C4831" s="17"/>
      <c r="D4831" s="17"/>
      <c r="E4831" s="17"/>
      <c r="F4831" s="17"/>
      <c r="G4831" s="50"/>
      <c r="H4831" s="32"/>
      <c r="I4831" s="13"/>
      <c r="J4831" s="50"/>
      <c r="K4831" s="50"/>
      <c r="M4831" s="50"/>
    </row>
    <row r="4832" spans="1:13" x14ac:dyDescent="0.35">
      <c r="A4832" s="48"/>
      <c r="B4832" s="17"/>
      <c r="C4832" s="17"/>
      <c r="D4832" s="17"/>
      <c r="E4832" s="17"/>
      <c r="F4832" s="17"/>
      <c r="G4832" s="50"/>
      <c r="H4832" s="32"/>
      <c r="I4832" s="13"/>
      <c r="J4832" s="50"/>
      <c r="K4832" s="50"/>
      <c r="M4832" s="50"/>
    </row>
    <row r="4833" spans="1:13" x14ac:dyDescent="0.35">
      <c r="A4833" s="48"/>
      <c r="B4833" s="17"/>
      <c r="C4833" s="17"/>
      <c r="D4833" s="17"/>
      <c r="E4833" s="17"/>
      <c r="F4833" s="17"/>
      <c r="G4833" s="50"/>
      <c r="H4833" s="32"/>
      <c r="I4833" s="13"/>
      <c r="J4833" s="50"/>
      <c r="K4833" s="50"/>
      <c r="M4833" s="50"/>
    </row>
    <row r="4834" spans="1:13" x14ac:dyDescent="0.35">
      <c r="A4834" s="48"/>
      <c r="B4834" s="17"/>
      <c r="C4834" s="17"/>
      <c r="D4834" s="17"/>
      <c r="E4834" s="17"/>
      <c r="F4834" s="17"/>
      <c r="G4834" s="50"/>
      <c r="H4834" s="32"/>
      <c r="I4834" s="13"/>
      <c r="J4834" s="50"/>
      <c r="K4834" s="50"/>
      <c r="M4834" s="50"/>
    </row>
    <row r="4835" spans="1:13" x14ac:dyDescent="0.35">
      <c r="A4835" s="48"/>
      <c r="B4835" s="17"/>
      <c r="C4835" s="17"/>
      <c r="D4835" s="17"/>
      <c r="E4835" s="17"/>
      <c r="F4835" s="17"/>
      <c r="G4835" s="50"/>
      <c r="H4835" s="32"/>
      <c r="I4835" s="13"/>
      <c r="J4835" s="50"/>
      <c r="K4835" s="50"/>
      <c r="M4835" s="50"/>
    </row>
    <row r="4836" spans="1:13" x14ac:dyDescent="0.35">
      <c r="A4836" s="48"/>
      <c r="B4836" s="17"/>
      <c r="C4836" s="17"/>
      <c r="D4836" s="17"/>
      <c r="E4836" s="17"/>
      <c r="F4836" s="17"/>
      <c r="G4836" s="50"/>
      <c r="H4836" s="32"/>
      <c r="I4836" s="13"/>
      <c r="J4836" s="50"/>
      <c r="K4836" s="50"/>
      <c r="M4836" s="50"/>
    </row>
    <row r="4837" spans="1:13" x14ac:dyDescent="0.35">
      <c r="A4837" s="48"/>
      <c r="B4837" s="17"/>
      <c r="C4837" s="17"/>
      <c r="D4837" s="17"/>
      <c r="E4837" s="17"/>
      <c r="F4837" s="17"/>
      <c r="G4837" s="50"/>
      <c r="H4837" s="32"/>
      <c r="I4837" s="13"/>
      <c r="J4837" s="50"/>
      <c r="K4837" s="50"/>
      <c r="M4837" s="50"/>
    </row>
    <row r="4838" spans="1:13" x14ac:dyDescent="0.35">
      <c r="A4838" s="48"/>
      <c r="B4838" s="17"/>
      <c r="C4838" s="17"/>
      <c r="D4838" s="17"/>
      <c r="E4838" s="17"/>
      <c r="F4838" s="17"/>
      <c r="G4838" s="50"/>
      <c r="H4838" s="32"/>
      <c r="I4838" s="13"/>
      <c r="J4838" s="50"/>
      <c r="K4838" s="50"/>
      <c r="M4838" s="50"/>
    </row>
    <row r="4839" spans="1:13" x14ac:dyDescent="0.35">
      <c r="A4839" s="48"/>
      <c r="B4839" s="17"/>
      <c r="C4839" s="17"/>
      <c r="D4839" s="17"/>
      <c r="E4839" s="17"/>
      <c r="F4839" s="17"/>
      <c r="G4839" s="50"/>
      <c r="H4839" s="32"/>
      <c r="I4839" s="13"/>
      <c r="J4839" s="50"/>
      <c r="K4839" s="50"/>
      <c r="M4839" s="50"/>
    </row>
    <row r="4840" spans="1:13" x14ac:dyDescent="0.35">
      <c r="A4840" s="48"/>
      <c r="B4840" s="17"/>
      <c r="C4840" s="17"/>
      <c r="D4840" s="17"/>
      <c r="E4840" s="17"/>
      <c r="F4840" s="17"/>
      <c r="G4840" s="50"/>
      <c r="H4840" s="32"/>
      <c r="I4840" s="13"/>
      <c r="J4840" s="50"/>
      <c r="K4840" s="50"/>
      <c r="M4840" s="50"/>
    </row>
    <row r="4841" spans="1:13" x14ac:dyDescent="0.35">
      <c r="A4841" s="48"/>
      <c r="B4841" s="17"/>
      <c r="C4841" s="17"/>
      <c r="D4841" s="17"/>
      <c r="E4841" s="17"/>
      <c r="F4841" s="17"/>
      <c r="G4841" s="50"/>
      <c r="H4841" s="32"/>
      <c r="I4841" s="13"/>
      <c r="J4841" s="50"/>
      <c r="K4841" s="50"/>
      <c r="M4841" s="50"/>
    </row>
    <row r="4842" spans="1:13" x14ac:dyDescent="0.35">
      <c r="A4842" s="48"/>
      <c r="B4842" s="17"/>
      <c r="C4842" s="17"/>
      <c r="D4842" s="17"/>
      <c r="E4842" s="17"/>
      <c r="F4842" s="17"/>
      <c r="G4842" s="50"/>
      <c r="H4842" s="32"/>
      <c r="I4842" s="13"/>
      <c r="J4842" s="50"/>
      <c r="K4842" s="50"/>
      <c r="M4842" s="50"/>
    </row>
    <row r="4843" spans="1:13" x14ac:dyDescent="0.35">
      <c r="A4843" s="48"/>
      <c r="B4843" s="17"/>
      <c r="C4843" s="17"/>
      <c r="D4843" s="17"/>
      <c r="E4843" s="17"/>
      <c r="F4843" s="17"/>
      <c r="G4843" s="50"/>
      <c r="H4843" s="32"/>
      <c r="I4843" s="13"/>
      <c r="J4843" s="50"/>
      <c r="K4843" s="50"/>
      <c r="M4843" s="50"/>
    </row>
    <row r="4844" spans="1:13" x14ac:dyDescent="0.35">
      <c r="A4844" s="48"/>
      <c r="B4844" s="17"/>
      <c r="C4844" s="17"/>
      <c r="D4844" s="17"/>
      <c r="E4844" s="17"/>
      <c r="F4844" s="17"/>
      <c r="G4844" s="50"/>
      <c r="H4844" s="32"/>
      <c r="I4844" s="13"/>
      <c r="J4844" s="50"/>
      <c r="K4844" s="50"/>
      <c r="M4844" s="50"/>
    </row>
    <row r="4845" spans="1:13" x14ac:dyDescent="0.35">
      <c r="A4845" s="48"/>
      <c r="B4845" s="17"/>
      <c r="C4845" s="17"/>
      <c r="D4845" s="17"/>
      <c r="E4845" s="17"/>
      <c r="F4845" s="17"/>
      <c r="G4845" s="50"/>
      <c r="H4845" s="32"/>
      <c r="I4845" s="13"/>
      <c r="J4845" s="50"/>
      <c r="K4845" s="50"/>
      <c r="M4845" s="50"/>
    </row>
    <row r="4846" spans="1:13" x14ac:dyDescent="0.35">
      <c r="A4846" s="48"/>
      <c r="B4846" s="17"/>
      <c r="C4846" s="17"/>
      <c r="D4846" s="17"/>
      <c r="E4846" s="17"/>
      <c r="F4846" s="17"/>
      <c r="G4846" s="50"/>
      <c r="H4846" s="32"/>
      <c r="I4846" s="13"/>
      <c r="J4846" s="50"/>
      <c r="K4846" s="50"/>
      <c r="M4846" s="50"/>
    </row>
    <row r="4847" spans="1:13" x14ac:dyDescent="0.35">
      <c r="A4847" s="48"/>
      <c r="B4847" s="17"/>
      <c r="C4847" s="17"/>
      <c r="D4847" s="17"/>
      <c r="E4847" s="17"/>
      <c r="F4847" s="17"/>
      <c r="G4847" s="50"/>
      <c r="H4847" s="32"/>
      <c r="I4847" s="13"/>
      <c r="J4847" s="50"/>
      <c r="K4847" s="50"/>
      <c r="M4847" s="50"/>
    </row>
    <row r="4848" spans="1:13" x14ac:dyDescent="0.35">
      <c r="A4848" s="48"/>
      <c r="B4848" s="17"/>
      <c r="C4848" s="17"/>
      <c r="D4848" s="17"/>
      <c r="E4848" s="17"/>
      <c r="F4848" s="17"/>
      <c r="G4848" s="50"/>
      <c r="H4848" s="32"/>
      <c r="I4848" s="13"/>
      <c r="J4848" s="50"/>
      <c r="K4848" s="50"/>
      <c r="M4848" s="50"/>
    </row>
    <row r="4849" spans="1:13" x14ac:dyDescent="0.35">
      <c r="A4849" s="48"/>
      <c r="B4849" s="17"/>
      <c r="C4849" s="17"/>
      <c r="D4849" s="17"/>
      <c r="E4849" s="17"/>
      <c r="F4849" s="17"/>
      <c r="G4849" s="50"/>
      <c r="H4849" s="32"/>
      <c r="I4849" s="13"/>
      <c r="J4849" s="50"/>
      <c r="K4849" s="50"/>
      <c r="M4849" s="50"/>
    </row>
    <row r="4850" spans="1:13" x14ac:dyDescent="0.35">
      <c r="A4850" s="48"/>
      <c r="B4850" s="17"/>
      <c r="C4850" s="17"/>
      <c r="D4850" s="17"/>
      <c r="E4850" s="17"/>
      <c r="F4850" s="17"/>
      <c r="G4850" s="50"/>
      <c r="H4850" s="32"/>
      <c r="I4850" s="13"/>
      <c r="J4850" s="50"/>
      <c r="K4850" s="50"/>
      <c r="M4850" s="50"/>
    </row>
    <row r="4851" spans="1:13" x14ac:dyDescent="0.35">
      <c r="A4851" s="48"/>
      <c r="B4851" s="17"/>
      <c r="C4851" s="17"/>
      <c r="D4851" s="17"/>
      <c r="E4851" s="17"/>
      <c r="F4851" s="17"/>
      <c r="G4851" s="50"/>
      <c r="H4851" s="32"/>
      <c r="I4851" s="13"/>
      <c r="J4851" s="50"/>
      <c r="K4851" s="50"/>
      <c r="M4851" s="50"/>
    </row>
    <row r="4852" spans="1:13" x14ac:dyDescent="0.35">
      <c r="A4852" s="48"/>
      <c r="B4852" s="17"/>
      <c r="C4852" s="17"/>
      <c r="D4852" s="17"/>
      <c r="E4852" s="17"/>
      <c r="F4852" s="17"/>
      <c r="G4852" s="50"/>
      <c r="H4852" s="32"/>
      <c r="I4852" s="13"/>
      <c r="J4852" s="50"/>
      <c r="K4852" s="50"/>
      <c r="M4852" s="50"/>
    </row>
    <row r="4853" spans="1:13" x14ac:dyDescent="0.35">
      <c r="A4853" s="48"/>
      <c r="B4853" s="17"/>
      <c r="C4853" s="17"/>
      <c r="D4853" s="17"/>
      <c r="E4853" s="17"/>
      <c r="F4853" s="17"/>
      <c r="G4853" s="50"/>
      <c r="H4853" s="32"/>
      <c r="I4853" s="13"/>
      <c r="J4853" s="50"/>
      <c r="K4853" s="50"/>
      <c r="M4853" s="50"/>
    </row>
    <row r="4854" spans="1:13" x14ac:dyDescent="0.35">
      <c r="A4854" s="48"/>
      <c r="B4854" s="17"/>
      <c r="C4854" s="17"/>
      <c r="D4854" s="17"/>
      <c r="E4854" s="17"/>
      <c r="F4854" s="17"/>
      <c r="G4854" s="50"/>
      <c r="H4854" s="32"/>
      <c r="I4854" s="13"/>
      <c r="J4854" s="50"/>
      <c r="K4854" s="50"/>
      <c r="M4854" s="50"/>
    </row>
    <row r="4855" spans="1:13" x14ac:dyDescent="0.35">
      <c r="A4855" s="48"/>
      <c r="B4855" s="17"/>
      <c r="C4855" s="17"/>
      <c r="D4855" s="17"/>
      <c r="E4855" s="17"/>
      <c r="F4855" s="17"/>
      <c r="G4855" s="50"/>
      <c r="H4855" s="32"/>
      <c r="I4855" s="13"/>
      <c r="J4855" s="50"/>
      <c r="K4855" s="50"/>
      <c r="M4855" s="50"/>
    </row>
    <row r="4856" spans="1:13" x14ac:dyDescent="0.35">
      <c r="A4856" s="48"/>
      <c r="B4856" s="17"/>
      <c r="C4856" s="17"/>
      <c r="D4856" s="17"/>
      <c r="E4856" s="17"/>
      <c r="F4856" s="17"/>
      <c r="G4856" s="50"/>
      <c r="H4856" s="32"/>
      <c r="I4856" s="13"/>
      <c r="J4856" s="50"/>
      <c r="K4856" s="50"/>
      <c r="M4856" s="50"/>
    </row>
    <row r="4857" spans="1:13" x14ac:dyDescent="0.35">
      <c r="A4857" s="48"/>
      <c r="B4857" s="17"/>
      <c r="C4857" s="17"/>
      <c r="D4857" s="17"/>
      <c r="E4857" s="17"/>
      <c r="F4857" s="17"/>
      <c r="G4857" s="50"/>
      <c r="H4857" s="32"/>
      <c r="I4857" s="13"/>
      <c r="J4857" s="50"/>
      <c r="K4857" s="50"/>
      <c r="M4857" s="50"/>
    </row>
    <row r="4858" spans="1:13" x14ac:dyDescent="0.35">
      <c r="A4858" s="48"/>
      <c r="B4858" s="17"/>
      <c r="C4858" s="17"/>
      <c r="D4858" s="17"/>
      <c r="E4858" s="17"/>
      <c r="F4858" s="17"/>
      <c r="G4858" s="50"/>
      <c r="H4858" s="32"/>
      <c r="I4858" s="13"/>
      <c r="J4858" s="50"/>
      <c r="K4858" s="50"/>
      <c r="M4858" s="50"/>
    </row>
    <row r="4859" spans="1:13" x14ac:dyDescent="0.35">
      <c r="A4859" s="48"/>
      <c r="B4859" s="17"/>
      <c r="C4859" s="17"/>
      <c r="D4859" s="17"/>
      <c r="E4859" s="17"/>
      <c r="F4859" s="17"/>
      <c r="G4859" s="50"/>
      <c r="H4859" s="32"/>
      <c r="I4859" s="13"/>
      <c r="J4859" s="50"/>
      <c r="K4859" s="50"/>
      <c r="M4859" s="50"/>
    </row>
    <row r="4860" spans="1:13" x14ac:dyDescent="0.35">
      <c r="A4860" s="48"/>
      <c r="B4860" s="17"/>
      <c r="C4860" s="17"/>
      <c r="D4860" s="17"/>
      <c r="E4860" s="17"/>
      <c r="F4860" s="17"/>
      <c r="G4860" s="50"/>
      <c r="H4860" s="32"/>
      <c r="I4860" s="13"/>
      <c r="J4860" s="50"/>
      <c r="K4860" s="50"/>
      <c r="M4860" s="50"/>
    </row>
    <row r="4861" spans="1:13" x14ac:dyDescent="0.35">
      <c r="A4861" s="48"/>
      <c r="B4861" s="17"/>
      <c r="C4861" s="17"/>
      <c r="D4861" s="17"/>
      <c r="E4861" s="17"/>
      <c r="F4861" s="17"/>
      <c r="G4861" s="50"/>
      <c r="H4861" s="32"/>
      <c r="I4861" s="13"/>
      <c r="J4861" s="50"/>
      <c r="K4861" s="50"/>
      <c r="M4861" s="50"/>
    </row>
    <row r="4862" spans="1:13" x14ac:dyDescent="0.35">
      <c r="A4862" s="48"/>
      <c r="B4862" s="17"/>
      <c r="C4862" s="17"/>
      <c r="D4862" s="17"/>
      <c r="E4862" s="17"/>
      <c r="F4862" s="17"/>
      <c r="G4862" s="50"/>
      <c r="H4862" s="32"/>
      <c r="I4862" s="13"/>
      <c r="J4862" s="50"/>
      <c r="K4862" s="50"/>
      <c r="M4862" s="50"/>
    </row>
    <row r="4863" spans="1:13" x14ac:dyDescent="0.35">
      <c r="A4863" s="48"/>
      <c r="B4863" s="17"/>
      <c r="C4863" s="17"/>
      <c r="D4863" s="17"/>
      <c r="E4863" s="17"/>
      <c r="F4863" s="17"/>
      <c r="G4863" s="50"/>
      <c r="H4863" s="32"/>
      <c r="I4863" s="13"/>
      <c r="J4863" s="50"/>
      <c r="K4863" s="50"/>
      <c r="M4863" s="50"/>
    </row>
    <row r="4864" spans="1:13" x14ac:dyDescent="0.35">
      <c r="A4864" s="48"/>
      <c r="B4864" s="17"/>
      <c r="C4864" s="17"/>
      <c r="D4864" s="17"/>
      <c r="E4864" s="17"/>
      <c r="F4864" s="17"/>
      <c r="G4864" s="50"/>
      <c r="H4864" s="32"/>
      <c r="I4864" s="13"/>
      <c r="J4864" s="50"/>
      <c r="K4864" s="50"/>
      <c r="M4864" s="50"/>
    </row>
    <row r="4865" spans="1:13" x14ac:dyDescent="0.35">
      <c r="A4865" s="48"/>
      <c r="B4865" s="17"/>
      <c r="C4865" s="17"/>
      <c r="D4865" s="17"/>
      <c r="E4865" s="17"/>
      <c r="F4865" s="17"/>
      <c r="G4865" s="50"/>
      <c r="H4865" s="32"/>
      <c r="I4865" s="13"/>
      <c r="J4865" s="50"/>
      <c r="K4865" s="50"/>
      <c r="M4865" s="50"/>
    </row>
    <row r="4866" spans="1:13" x14ac:dyDescent="0.35">
      <c r="A4866" s="48"/>
      <c r="B4866" s="17"/>
      <c r="C4866" s="17"/>
      <c r="D4866" s="17"/>
      <c r="E4866" s="17"/>
      <c r="F4866" s="17"/>
      <c r="G4866" s="50"/>
      <c r="H4866" s="32"/>
      <c r="I4866" s="13"/>
      <c r="J4866" s="50"/>
      <c r="K4866" s="50"/>
      <c r="M4866" s="50"/>
    </row>
    <row r="4867" spans="1:13" x14ac:dyDescent="0.35">
      <c r="A4867" s="48"/>
      <c r="B4867" s="17"/>
      <c r="C4867" s="17"/>
      <c r="D4867" s="17"/>
      <c r="E4867" s="17"/>
      <c r="F4867" s="17"/>
      <c r="G4867" s="50"/>
      <c r="H4867" s="32"/>
      <c r="I4867" s="13"/>
      <c r="J4867" s="50"/>
      <c r="K4867" s="50"/>
      <c r="M4867" s="50"/>
    </row>
    <row r="4868" spans="1:13" x14ac:dyDescent="0.35">
      <c r="A4868" s="48"/>
      <c r="B4868" s="17"/>
      <c r="C4868" s="17"/>
      <c r="D4868" s="17"/>
      <c r="E4868" s="17"/>
      <c r="F4868" s="17"/>
      <c r="G4868" s="50"/>
      <c r="H4868" s="32"/>
      <c r="I4868" s="13"/>
      <c r="J4868" s="50"/>
      <c r="K4868" s="50"/>
      <c r="M4868" s="50"/>
    </row>
    <row r="4869" spans="1:13" x14ac:dyDescent="0.35">
      <c r="A4869" s="48"/>
      <c r="B4869" s="17"/>
      <c r="C4869" s="17"/>
      <c r="D4869" s="17"/>
      <c r="E4869" s="17"/>
      <c r="F4869" s="17"/>
      <c r="G4869" s="50"/>
      <c r="H4869" s="32"/>
      <c r="I4869" s="13"/>
      <c r="J4869" s="50"/>
      <c r="K4869" s="50"/>
      <c r="M4869" s="50"/>
    </row>
    <row r="4870" spans="1:13" x14ac:dyDescent="0.35">
      <c r="A4870" s="48"/>
      <c r="B4870" s="17"/>
      <c r="C4870" s="17"/>
      <c r="D4870" s="17"/>
      <c r="E4870" s="17"/>
      <c r="F4870" s="17"/>
      <c r="G4870" s="50"/>
      <c r="H4870" s="32"/>
      <c r="I4870" s="13"/>
      <c r="J4870" s="50"/>
      <c r="K4870" s="50"/>
      <c r="M4870" s="50"/>
    </row>
    <row r="4871" spans="1:13" x14ac:dyDescent="0.35">
      <c r="A4871" s="48"/>
      <c r="B4871" s="17"/>
      <c r="C4871" s="17"/>
      <c r="D4871" s="17"/>
      <c r="E4871" s="17"/>
      <c r="F4871" s="17"/>
      <c r="G4871" s="50"/>
      <c r="H4871" s="32"/>
      <c r="I4871" s="13"/>
      <c r="J4871" s="50"/>
      <c r="K4871" s="50"/>
      <c r="M4871" s="50"/>
    </row>
    <row r="4872" spans="1:13" x14ac:dyDescent="0.35">
      <c r="A4872" s="48"/>
      <c r="B4872" s="17"/>
      <c r="C4872" s="17"/>
      <c r="D4872" s="17"/>
      <c r="E4872" s="17"/>
      <c r="F4872" s="17"/>
      <c r="G4872" s="50"/>
      <c r="H4872" s="32"/>
      <c r="I4872" s="13"/>
      <c r="J4872" s="50"/>
      <c r="K4872" s="50"/>
      <c r="M4872" s="50"/>
    </row>
    <row r="4873" spans="1:13" x14ac:dyDescent="0.35">
      <c r="A4873" s="48"/>
      <c r="B4873" s="17"/>
      <c r="C4873" s="17"/>
      <c r="D4873" s="17"/>
      <c r="E4873" s="17"/>
      <c r="F4873" s="17"/>
      <c r="G4873" s="50"/>
      <c r="H4873" s="32"/>
      <c r="I4873" s="13"/>
      <c r="J4873" s="50"/>
      <c r="K4873" s="50"/>
      <c r="M4873" s="50"/>
    </row>
    <row r="4874" spans="1:13" x14ac:dyDescent="0.35">
      <c r="A4874" s="48"/>
      <c r="B4874" s="17"/>
      <c r="C4874" s="17"/>
      <c r="D4874" s="17"/>
      <c r="E4874" s="17"/>
      <c r="F4874" s="17"/>
      <c r="G4874" s="50"/>
      <c r="H4874" s="32"/>
      <c r="I4874" s="13"/>
      <c r="J4874" s="50"/>
      <c r="K4874" s="50"/>
      <c r="M4874" s="50"/>
    </row>
    <row r="4875" spans="1:13" x14ac:dyDescent="0.35">
      <c r="A4875" s="48"/>
      <c r="B4875" s="17"/>
      <c r="C4875" s="17"/>
      <c r="D4875" s="17"/>
      <c r="E4875" s="17"/>
      <c r="F4875" s="17"/>
      <c r="G4875" s="50"/>
      <c r="H4875" s="32"/>
      <c r="I4875" s="13"/>
      <c r="J4875" s="50"/>
      <c r="K4875" s="50"/>
      <c r="M4875" s="50"/>
    </row>
    <row r="4876" spans="1:13" x14ac:dyDescent="0.35">
      <c r="A4876" s="48"/>
      <c r="B4876" s="17"/>
      <c r="C4876" s="17"/>
      <c r="D4876" s="17"/>
      <c r="E4876" s="17"/>
      <c r="F4876" s="17"/>
      <c r="G4876" s="50"/>
      <c r="H4876" s="32"/>
      <c r="I4876" s="13"/>
      <c r="J4876" s="50"/>
      <c r="K4876" s="50"/>
      <c r="M4876" s="50"/>
    </row>
    <row r="4877" spans="1:13" x14ac:dyDescent="0.35">
      <c r="A4877" s="48"/>
      <c r="B4877" s="17"/>
      <c r="C4877" s="17"/>
      <c r="D4877" s="17"/>
      <c r="E4877" s="17"/>
      <c r="F4877" s="17"/>
      <c r="G4877" s="50"/>
      <c r="H4877" s="32"/>
      <c r="I4877" s="13"/>
      <c r="J4877" s="50"/>
      <c r="K4877" s="50"/>
      <c r="M4877" s="50"/>
    </row>
    <row r="4878" spans="1:13" x14ac:dyDescent="0.35">
      <c r="A4878" s="48"/>
      <c r="B4878" s="17"/>
      <c r="C4878" s="17"/>
      <c r="D4878" s="17"/>
      <c r="E4878" s="17"/>
      <c r="F4878" s="17"/>
      <c r="G4878" s="50"/>
      <c r="H4878" s="32"/>
      <c r="I4878" s="13"/>
      <c r="J4878" s="50"/>
      <c r="K4878" s="50"/>
      <c r="M4878" s="50"/>
    </row>
    <row r="4879" spans="1:13" x14ac:dyDescent="0.35">
      <c r="A4879" s="48"/>
      <c r="B4879" s="17"/>
      <c r="C4879" s="17"/>
      <c r="D4879" s="17"/>
      <c r="E4879" s="17"/>
      <c r="F4879" s="17"/>
      <c r="G4879" s="50"/>
      <c r="H4879" s="32"/>
      <c r="I4879" s="13"/>
      <c r="J4879" s="50"/>
      <c r="K4879" s="50"/>
      <c r="M4879" s="50"/>
    </row>
    <row r="4880" spans="1:13" x14ac:dyDescent="0.35">
      <c r="A4880" s="48"/>
      <c r="B4880" s="17"/>
      <c r="C4880" s="17"/>
      <c r="D4880" s="17"/>
      <c r="E4880" s="17"/>
      <c r="F4880" s="17"/>
      <c r="G4880" s="50"/>
      <c r="H4880" s="32"/>
      <c r="I4880" s="13"/>
      <c r="J4880" s="50"/>
      <c r="K4880" s="50"/>
      <c r="M4880" s="50"/>
    </row>
    <row r="4881" spans="1:13" x14ac:dyDescent="0.35">
      <c r="A4881" s="48"/>
      <c r="B4881" s="17"/>
      <c r="C4881" s="17"/>
      <c r="D4881" s="17"/>
      <c r="E4881" s="17"/>
      <c r="F4881" s="17"/>
      <c r="G4881" s="50"/>
      <c r="H4881" s="32"/>
      <c r="I4881" s="13"/>
      <c r="J4881" s="50"/>
      <c r="K4881" s="50"/>
      <c r="M4881" s="50"/>
    </row>
    <row r="4882" spans="1:13" x14ac:dyDescent="0.35">
      <c r="A4882" s="48"/>
      <c r="B4882" s="17"/>
      <c r="C4882" s="17"/>
      <c r="D4882" s="17"/>
      <c r="E4882" s="17"/>
      <c r="F4882" s="17"/>
      <c r="G4882" s="50"/>
      <c r="H4882" s="32"/>
      <c r="I4882" s="13"/>
      <c r="J4882" s="50"/>
      <c r="K4882" s="50"/>
      <c r="M4882" s="50"/>
    </row>
    <row r="4883" spans="1:13" x14ac:dyDescent="0.35">
      <c r="A4883" s="48"/>
      <c r="B4883" s="17"/>
      <c r="C4883" s="17"/>
      <c r="D4883" s="17"/>
      <c r="E4883" s="17"/>
      <c r="F4883" s="17"/>
      <c r="G4883" s="50"/>
      <c r="H4883" s="32"/>
      <c r="I4883" s="13"/>
      <c r="J4883" s="50"/>
      <c r="K4883" s="50"/>
      <c r="M4883" s="50"/>
    </row>
    <row r="4884" spans="1:13" x14ac:dyDescent="0.35">
      <c r="A4884" s="48"/>
      <c r="B4884" s="17"/>
      <c r="C4884" s="17"/>
      <c r="D4884" s="17"/>
      <c r="E4884" s="17"/>
      <c r="F4884" s="17"/>
      <c r="G4884" s="50"/>
      <c r="H4884" s="32"/>
      <c r="I4884" s="13"/>
      <c r="J4884" s="50"/>
      <c r="K4884" s="50"/>
      <c r="M4884" s="50"/>
    </row>
    <row r="4885" spans="1:13" x14ac:dyDescent="0.35">
      <c r="A4885" s="48"/>
      <c r="B4885" s="17"/>
      <c r="C4885" s="17"/>
      <c r="D4885" s="17"/>
      <c r="E4885" s="17"/>
      <c r="F4885" s="17"/>
      <c r="G4885" s="50"/>
      <c r="H4885" s="32"/>
      <c r="I4885" s="13"/>
      <c r="J4885" s="50"/>
      <c r="K4885" s="50"/>
      <c r="M4885" s="50"/>
    </row>
    <row r="4886" spans="1:13" x14ac:dyDescent="0.35">
      <c r="A4886" s="48"/>
      <c r="B4886" s="17"/>
      <c r="C4886" s="17"/>
      <c r="D4886" s="17"/>
      <c r="E4886" s="17"/>
      <c r="F4886" s="17"/>
      <c r="G4886" s="50"/>
      <c r="H4886" s="32"/>
      <c r="I4886" s="13"/>
      <c r="J4886" s="50"/>
      <c r="K4886" s="50"/>
      <c r="M4886" s="50"/>
    </row>
    <row r="4887" spans="1:13" x14ac:dyDescent="0.35">
      <c r="A4887" s="48"/>
      <c r="B4887" s="17"/>
      <c r="C4887" s="17"/>
      <c r="D4887" s="17"/>
      <c r="E4887" s="17"/>
      <c r="F4887" s="17"/>
      <c r="G4887" s="50"/>
      <c r="H4887" s="32"/>
      <c r="I4887" s="13"/>
      <c r="J4887" s="50"/>
      <c r="K4887" s="50"/>
      <c r="M4887" s="50"/>
    </row>
    <row r="4888" spans="1:13" x14ac:dyDescent="0.35">
      <c r="A4888" s="48"/>
      <c r="B4888" s="17"/>
      <c r="C4888" s="17"/>
      <c r="D4888" s="17"/>
      <c r="E4888" s="17"/>
      <c r="F4888" s="17"/>
      <c r="G4888" s="50"/>
      <c r="H4888" s="32"/>
      <c r="I4888" s="13"/>
      <c r="J4888" s="50"/>
      <c r="K4888" s="50"/>
      <c r="M4888" s="50"/>
    </row>
    <row r="4889" spans="1:13" x14ac:dyDescent="0.35">
      <c r="A4889" s="48"/>
      <c r="B4889" s="17"/>
      <c r="C4889" s="17"/>
      <c r="D4889" s="17"/>
      <c r="E4889" s="17"/>
      <c r="F4889" s="17"/>
      <c r="G4889" s="50"/>
      <c r="H4889" s="32"/>
      <c r="I4889" s="13"/>
      <c r="J4889" s="50"/>
      <c r="K4889" s="50"/>
      <c r="M4889" s="50"/>
    </row>
    <row r="4890" spans="1:13" x14ac:dyDescent="0.35">
      <c r="A4890" s="48"/>
      <c r="B4890" s="17"/>
      <c r="C4890" s="17"/>
      <c r="D4890" s="17"/>
      <c r="E4890" s="17"/>
      <c r="F4890" s="17"/>
      <c r="G4890" s="50"/>
      <c r="H4890" s="32"/>
      <c r="I4890" s="13"/>
      <c r="J4890" s="50"/>
      <c r="K4890" s="50"/>
      <c r="M4890" s="50"/>
    </row>
    <row r="4891" spans="1:13" x14ac:dyDescent="0.35">
      <c r="A4891" s="48"/>
      <c r="B4891" s="17"/>
      <c r="C4891" s="17"/>
      <c r="D4891" s="17"/>
      <c r="E4891" s="17"/>
      <c r="F4891" s="17"/>
      <c r="G4891" s="50"/>
      <c r="H4891" s="32"/>
      <c r="I4891" s="13"/>
      <c r="J4891" s="50"/>
      <c r="K4891" s="50"/>
      <c r="M4891" s="50"/>
    </row>
    <row r="4892" spans="1:13" x14ac:dyDescent="0.35">
      <c r="A4892" s="48"/>
      <c r="B4892" s="17"/>
      <c r="C4892" s="17"/>
      <c r="D4892" s="17"/>
      <c r="E4892" s="17"/>
      <c r="F4892" s="17"/>
      <c r="G4892" s="50"/>
      <c r="H4892" s="32"/>
      <c r="I4892" s="13"/>
      <c r="J4892" s="50"/>
      <c r="K4892" s="50"/>
      <c r="M4892" s="50"/>
    </row>
    <row r="4893" spans="1:13" x14ac:dyDescent="0.35">
      <c r="A4893" s="48"/>
      <c r="B4893" s="17"/>
      <c r="C4893" s="17"/>
      <c r="D4893" s="17"/>
      <c r="E4893" s="17"/>
      <c r="F4893" s="17"/>
      <c r="G4893" s="50"/>
      <c r="H4893" s="32"/>
      <c r="I4893" s="13"/>
      <c r="J4893" s="50"/>
      <c r="K4893" s="50"/>
      <c r="M4893" s="50"/>
    </row>
    <row r="4894" spans="1:13" x14ac:dyDescent="0.35">
      <c r="A4894" s="48"/>
      <c r="B4894" s="17"/>
      <c r="C4894" s="17"/>
      <c r="D4894" s="17"/>
      <c r="E4894" s="17"/>
      <c r="F4894" s="17"/>
      <c r="G4894" s="50"/>
      <c r="H4894" s="32"/>
      <c r="I4894" s="13"/>
      <c r="J4894" s="50"/>
      <c r="K4894" s="50"/>
      <c r="M4894" s="50"/>
    </row>
    <row r="4895" spans="1:13" x14ac:dyDescent="0.35">
      <c r="A4895" s="48"/>
      <c r="B4895" s="17"/>
      <c r="C4895" s="17"/>
      <c r="D4895" s="17"/>
      <c r="E4895" s="17"/>
      <c r="F4895" s="17"/>
      <c r="G4895" s="50"/>
      <c r="H4895" s="32"/>
      <c r="I4895" s="13"/>
      <c r="J4895" s="50"/>
      <c r="K4895" s="50"/>
      <c r="M4895" s="50"/>
    </row>
    <row r="4896" spans="1:13" x14ac:dyDescent="0.35">
      <c r="A4896" s="48"/>
      <c r="B4896" s="17"/>
      <c r="C4896" s="17"/>
      <c r="D4896" s="17"/>
      <c r="E4896" s="17"/>
      <c r="F4896" s="17"/>
      <c r="G4896" s="50"/>
      <c r="H4896" s="32"/>
      <c r="I4896" s="13"/>
      <c r="J4896" s="50"/>
      <c r="K4896" s="50"/>
      <c r="M4896" s="50"/>
    </row>
    <row r="4897" spans="1:13" x14ac:dyDescent="0.35">
      <c r="A4897" s="48"/>
      <c r="B4897" s="17"/>
      <c r="C4897" s="17"/>
      <c r="D4897" s="17"/>
      <c r="E4897" s="17"/>
      <c r="F4897" s="17"/>
      <c r="G4897" s="50"/>
      <c r="H4897" s="32"/>
      <c r="I4897" s="13"/>
      <c r="J4897" s="50"/>
      <c r="K4897" s="50"/>
      <c r="M4897" s="50"/>
    </row>
    <row r="4898" spans="1:13" x14ac:dyDescent="0.35">
      <c r="A4898" s="48"/>
      <c r="B4898" s="17"/>
      <c r="C4898" s="17"/>
      <c r="D4898" s="17"/>
      <c r="E4898" s="17"/>
      <c r="F4898" s="17"/>
      <c r="G4898" s="50"/>
      <c r="H4898" s="32"/>
      <c r="I4898" s="13"/>
      <c r="J4898" s="50"/>
      <c r="K4898" s="50"/>
      <c r="M4898" s="50"/>
    </row>
    <row r="4899" spans="1:13" x14ac:dyDescent="0.35">
      <c r="A4899" s="48"/>
      <c r="B4899" s="17"/>
      <c r="C4899" s="17"/>
      <c r="D4899" s="17"/>
      <c r="E4899" s="17"/>
      <c r="F4899" s="17"/>
      <c r="G4899" s="50"/>
      <c r="H4899" s="32"/>
      <c r="I4899" s="13"/>
      <c r="J4899" s="50"/>
      <c r="K4899" s="50"/>
      <c r="M4899" s="50"/>
    </row>
    <row r="4900" spans="1:13" x14ac:dyDescent="0.35">
      <c r="A4900" s="48"/>
      <c r="B4900" s="17"/>
      <c r="C4900" s="17"/>
      <c r="D4900" s="17"/>
      <c r="E4900" s="17"/>
      <c r="F4900" s="17"/>
      <c r="G4900" s="50"/>
      <c r="H4900" s="32"/>
      <c r="I4900" s="13"/>
      <c r="J4900" s="50"/>
      <c r="K4900" s="50"/>
      <c r="M4900" s="50"/>
    </row>
    <row r="4901" spans="1:13" x14ac:dyDescent="0.35">
      <c r="A4901" s="48"/>
      <c r="B4901" s="17"/>
      <c r="C4901" s="17"/>
      <c r="D4901" s="17"/>
      <c r="E4901" s="17"/>
      <c r="F4901" s="17"/>
      <c r="G4901" s="50"/>
      <c r="H4901" s="32"/>
      <c r="I4901" s="13"/>
      <c r="J4901" s="50"/>
      <c r="K4901" s="50"/>
      <c r="M4901" s="50"/>
    </row>
    <row r="4902" spans="1:13" x14ac:dyDescent="0.35">
      <c r="A4902" s="48"/>
      <c r="B4902" s="17"/>
      <c r="C4902" s="17"/>
      <c r="D4902" s="17"/>
      <c r="E4902" s="17"/>
      <c r="F4902" s="17"/>
      <c r="G4902" s="50"/>
      <c r="H4902" s="32"/>
      <c r="I4902" s="13"/>
      <c r="J4902" s="50"/>
      <c r="K4902" s="50"/>
      <c r="M4902" s="50"/>
    </row>
    <row r="4903" spans="1:13" x14ac:dyDescent="0.35">
      <c r="A4903" s="48"/>
      <c r="B4903" s="17"/>
      <c r="C4903" s="17"/>
      <c r="D4903" s="17"/>
      <c r="E4903" s="17"/>
      <c r="F4903" s="17"/>
      <c r="G4903" s="50"/>
      <c r="H4903" s="32"/>
      <c r="I4903" s="13"/>
      <c r="J4903" s="50"/>
      <c r="K4903" s="50"/>
      <c r="M4903" s="50"/>
    </row>
    <row r="4904" spans="1:13" x14ac:dyDescent="0.35">
      <c r="A4904" s="48"/>
      <c r="B4904" s="17"/>
      <c r="C4904" s="17"/>
      <c r="D4904" s="17"/>
      <c r="E4904" s="17"/>
      <c r="F4904" s="17"/>
      <c r="G4904" s="50"/>
      <c r="H4904" s="32"/>
      <c r="I4904" s="13"/>
      <c r="J4904" s="50"/>
      <c r="K4904" s="50"/>
      <c r="M4904" s="50"/>
    </row>
    <row r="4905" spans="1:13" x14ac:dyDescent="0.35">
      <c r="A4905" s="48"/>
      <c r="B4905" s="17"/>
      <c r="C4905" s="17"/>
      <c r="D4905" s="17"/>
      <c r="E4905" s="17"/>
      <c r="F4905" s="17"/>
      <c r="G4905" s="50"/>
      <c r="H4905" s="32"/>
      <c r="I4905" s="13"/>
      <c r="J4905" s="50"/>
      <c r="K4905" s="50"/>
      <c r="M4905" s="50"/>
    </row>
    <row r="4906" spans="1:13" x14ac:dyDescent="0.35">
      <c r="A4906" s="48"/>
      <c r="B4906" s="17"/>
      <c r="C4906" s="17"/>
      <c r="D4906" s="17"/>
      <c r="E4906" s="17"/>
      <c r="F4906" s="17"/>
      <c r="G4906" s="50"/>
      <c r="H4906" s="32"/>
      <c r="I4906" s="13"/>
      <c r="J4906" s="50"/>
      <c r="K4906" s="50"/>
      <c r="M4906" s="50"/>
    </row>
    <row r="4907" spans="1:13" x14ac:dyDescent="0.35">
      <c r="A4907" s="48"/>
      <c r="B4907" s="17"/>
      <c r="C4907" s="17"/>
      <c r="D4907" s="17"/>
      <c r="E4907" s="17"/>
      <c r="F4907" s="17"/>
      <c r="G4907" s="50"/>
      <c r="H4907" s="32"/>
      <c r="I4907" s="13"/>
      <c r="J4907" s="50"/>
      <c r="K4907" s="50"/>
      <c r="M4907" s="50"/>
    </row>
    <row r="4908" spans="1:13" x14ac:dyDescent="0.35">
      <c r="A4908" s="48"/>
      <c r="B4908" s="17"/>
      <c r="C4908" s="17"/>
      <c r="D4908" s="17"/>
      <c r="E4908" s="17"/>
      <c r="F4908" s="17"/>
      <c r="G4908" s="50"/>
      <c r="H4908" s="32"/>
      <c r="I4908" s="13"/>
      <c r="J4908" s="50"/>
      <c r="K4908" s="50"/>
      <c r="M4908" s="50"/>
    </row>
    <row r="4909" spans="1:13" x14ac:dyDescent="0.35">
      <c r="A4909" s="48"/>
      <c r="B4909" s="17"/>
      <c r="C4909" s="17"/>
      <c r="D4909" s="17"/>
      <c r="E4909" s="17"/>
      <c r="F4909" s="17"/>
      <c r="G4909" s="50"/>
      <c r="H4909" s="32"/>
      <c r="I4909" s="13"/>
      <c r="J4909" s="50"/>
      <c r="K4909" s="50"/>
      <c r="M4909" s="50"/>
    </row>
    <row r="4910" spans="1:13" x14ac:dyDescent="0.35">
      <c r="A4910" s="48"/>
      <c r="B4910" s="17"/>
      <c r="C4910" s="17"/>
      <c r="D4910" s="17"/>
      <c r="E4910" s="17"/>
      <c r="F4910" s="17"/>
      <c r="G4910" s="50"/>
      <c r="H4910" s="32"/>
      <c r="I4910" s="13"/>
      <c r="J4910" s="50"/>
      <c r="K4910" s="50"/>
      <c r="M4910" s="50"/>
    </row>
    <row r="4911" spans="1:13" x14ac:dyDescent="0.35">
      <c r="A4911" s="48"/>
      <c r="B4911" s="17"/>
      <c r="C4911" s="17"/>
      <c r="D4911" s="17"/>
      <c r="E4911" s="17"/>
      <c r="F4911" s="17"/>
      <c r="G4911" s="50"/>
      <c r="H4911" s="32"/>
      <c r="I4911" s="13"/>
      <c r="J4911" s="50"/>
      <c r="K4911" s="50"/>
      <c r="M4911" s="50"/>
    </row>
    <row r="4912" spans="1:13" x14ac:dyDescent="0.35">
      <c r="A4912" s="48"/>
      <c r="B4912" s="17"/>
      <c r="C4912" s="17"/>
      <c r="D4912" s="17"/>
      <c r="E4912" s="17"/>
      <c r="F4912" s="17"/>
      <c r="G4912" s="50"/>
      <c r="H4912" s="32"/>
      <c r="I4912" s="13"/>
      <c r="J4912" s="50"/>
      <c r="K4912" s="50"/>
      <c r="M4912" s="50"/>
    </row>
    <row r="4913" spans="1:13" x14ac:dyDescent="0.35">
      <c r="A4913" s="48"/>
      <c r="B4913" s="17"/>
      <c r="C4913" s="17"/>
      <c r="D4913" s="17"/>
      <c r="E4913" s="17"/>
      <c r="F4913" s="17"/>
      <c r="G4913" s="50"/>
      <c r="H4913" s="32"/>
      <c r="I4913" s="13"/>
      <c r="J4913" s="50"/>
      <c r="K4913" s="50"/>
      <c r="M4913" s="50"/>
    </row>
    <row r="4914" spans="1:13" x14ac:dyDescent="0.35">
      <c r="A4914" s="48"/>
      <c r="B4914" s="17"/>
      <c r="C4914" s="17"/>
      <c r="D4914" s="17"/>
      <c r="E4914" s="17"/>
      <c r="F4914" s="17"/>
      <c r="G4914" s="50"/>
      <c r="H4914" s="32"/>
      <c r="I4914" s="13"/>
      <c r="J4914" s="50"/>
      <c r="K4914" s="50"/>
      <c r="M4914" s="50"/>
    </row>
    <row r="4915" spans="1:13" x14ac:dyDescent="0.35">
      <c r="A4915" s="48"/>
      <c r="B4915" s="17"/>
      <c r="C4915" s="17"/>
      <c r="D4915" s="17"/>
      <c r="E4915" s="17"/>
      <c r="F4915" s="17"/>
      <c r="G4915" s="50"/>
      <c r="H4915" s="32"/>
      <c r="I4915" s="13"/>
      <c r="J4915" s="50"/>
      <c r="K4915" s="50"/>
      <c r="M4915" s="50"/>
    </row>
    <row r="4916" spans="1:13" x14ac:dyDescent="0.35">
      <c r="A4916" s="48"/>
      <c r="B4916" s="17"/>
      <c r="C4916" s="17"/>
      <c r="D4916" s="17"/>
      <c r="E4916" s="17"/>
      <c r="F4916" s="17"/>
      <c r="G4916" s="50"/>
      <c r="H4916" s="32"/>
      <c r="I4916" s="13"/>
      <c r="J4916" s="50"/>
      <c r="K4916" s="50"/>
      <c r="M4916" s="50"/>
    </row>
    <row r="4917" spans="1:13" x14ac:dyDescent="0.35">
      <c r="A4917" s="48"/>
      <c r="B4917" s="17"/>
      <c r="C4917" s="17"/>
      <c r="D4917" s="17"/>
      <c r="E4917" s="17"/>
      <c r="F4917" s="17"/>
      <c r="G4917" s="50"/>
      <c r="H4917" s="32"/>
      <c r="I4917" s="13"/>
      <c r="J4917" s="50"/>
      <c r="K4917" s="50"/>
      <c r="M4917" s="50"/>
    </row>
    <row r="4918" spans="1:13" x14ac:dyDescent="0.35">
      <c r="A4918" s="48"/>
      <c r="B4918" s="17"/>
      <c r="C4918" s="17"/>
      <c r="D4918" s="17"/>
      <c r="E4918" s="17"/>
      <c r="F4918" s="17"/>
      <c r="G4918" s="50"/>
      <c r="H4918" s="32"/>
      <c r="I4918" s="13"/>
      <c r="J4918" s="50"/>
      <c r="K4918" s="50"/>
      <c r="M4918" s="50"/>
    </row>
    <row r="4919" spans="1:13" x14ac:dyDescent="0.35">
      <c r="A4919" s="48"/>
      <c r="B4919" s="17"/>
      <c r="C4919" s="17"/>
      <c r="D4919" s="17"/>
      <c r="E4919" s="17"/>
      <c r="F4919" s="17"/>
      <c r="G4919" s="50"/>
      <c r="H4919" s="32"/>
      <c r="I4919" s="13"/>
      <c r="J4919" s="50"/>
      <c r="K4919" s="50"/>
      <c r="M4919" s="50"/>
    </row>
    <row r="4920" spans="1:13" x14ac:dyDescent="0.35">
      <c r="A4920" s="48"/>
      <c r="B4920" s="17"/>
      <c r="C4920" s="17"/>
      <c r="D4920" s="17"/>
      <c r="E4920" s="17"/>
      <c r="F4920" s="17"/>
      <c r="G4920" s="50"/>
      <c r="H4920" s="32"/>
      <c r="I4920" s="13"/>
      <c r="J4920" s="50"/>
      <c r="K4920" s="50"/>
      <c r="M4920" s="50"/>
    </row>
    <row r="4921" spans="1:13" x14ac:dyDescent="0.35">
      <c r="A4921" s="48"/>
      <c r="B4921" s="17"/>
      <c r="C4921" s="17"/>
      <c r="D4921" s="17"/>
      <c r="E4921" s="17"/>
      <c r="F4921" s="17"/>
      <c r="G4921" s="50"/>
      <c r="H4921" s="32"/>
      <c r="I4921" s="13"/>
      <c r="J4921" s="50"/>
      <c r="K4921" s="50"/>
      <c r="M4921" s="50"/>
    </row>
    <row r="4922" spans="1:13" x14ac:dyDescent="0.35">
      <c r="A4922" s="48"/>
      <c r="B4922" s="17"/>
      <c r="C4922" s="17"/>
      <c r="D4922" s="17"/>
      <c r="E4922" s="17"/>
      <c r="F4922" s="17"/>
      <c r="G4922" s="50"/>
      <c r="H4922" s="32"/>
      <c r="I4922" s="13"/>
      <c r="J4922" s="50"/>
      <c r="K4922" s="50"/>
      <c r="M4922" s="50"/>
    </row>
    <row r="4923" spans="1:13" x14ac:dyDescent="0.35">
      <c r="A4923" s="48"/>
      <c r="B4923" s="17"/>
      <c r="C4923" s="17"/>
      <c r="D4923" s="17"/>
      <c r="E4923" s="17"/>
      <c r="F4923" s="17"/>
      <c r="G4923" s="50"/>
      <c r="H4923" s="32"/>
      <c r="I4923" s="13"/>
      <c r="J4923" s="50"/>
      <c r="K4923" s="50"/>
      <c r="M4923" s="50"/>
    </row>
    <row r="4924" spans="1:13" x14ac:dyDescent="0.35">
      <c r="A4924" s="48"/>
      <c r="B4924" s="17"/>
      <c r="C4924" s="17"/>
      <c r="D4924" s="17"/>
      <c r="E4924" s="17"/>
      <c r="F4924" s="17"/>
      <c r="G4924" s="50"/>
      <c r="H4924" s="32"/>
      <c r="I4924" s="13"/>
      <c r="J4924" s="50"/>
      <c r="K4924" s="50"/>
      <c r="M4924" s="50"/>
    </row>
    <row r="4925" spans="1:13" x14ac:dyDescent="0.35">
      <c r="A4925" s="48"/>
      <c r="B4925" s="17"/>
      <c r="C4925" s="17"/>
      <c r="D4925" s="17"/>
      <c r="E4925" s="17"/>
      <c r="F4925" s="17"/>
      <c r="G4925" s="50"/>
      <c r="H4925" s="32"/>
      <c r="I4925" s="13"/>
      <c r="J4925" s="50"/>
      <c r="K4925" s="50"/>
      <c r="M4925" s="50"/>
    </row>
    <row r="4926" spans="1:13" x14ac:dyDescent="0.35">
      <c r="A4926" s="48"/>
      <c r="B4926" s="17"/>
      <c r="C4926" s="17"/>
      <c r="D4926" s="17"/>
      <c r="E4926" s="17"/>
      <c r="F4926" s="17"/>
      <c r="G4926" s="50"/>
      <c r="H4926" s="32"/>
      <c r="I4926" s="13"/>
      <c r="J4926" s="50"/>
      <c r="K4926" s="50"/>
      <c r="M4926" s="50"/>
    </row>
    <row r="4927" spans="1:13" x14ac:dyDescent="0.35">
      <c r="A4927" s="48"/>
      <c r="B4927" s="17"/>
      <c r="C4927" s="17"/>
      <c r="D4927" s="17"/>
      <c r="E4927" s="17"/>
      <c r="F4927" s="17"/>
      <c r="G4927" s="50"/>
      <c r="H4927" s="32"/>
      <c r="I4927" s="13"/>
      <c r="J4927" s="50"/>
      <c r="K4927" s="50"/>
      <c r="M4927" s="50"/>
    </row>
    <row r="4928" spans="1:13" x14ac:dyDescent="0.35">
      <c r="A4928" s="48"/>
      <c r="B4928" s="17"/>
      <c r="C4928" s="17"/>
      <c r="D4928" s="17"/>
      <c r="E4928" s="17"/>
      <c r="F4928" s="17"/>
      <c r="G4928" s="50"/>
      <c r="H4928" s="32"/>
      <c r="I4928" s="13"/>
      <c r="J4928" s="50"/>
      <c r="K4928" s="50"/>
      <c r="M4928" s="50"/>
    </row>
    <row r="4929" spans="1:13" x14ac:dyDescent="0.35">
      <c r="A4929" s="48"/>
      <c r="B4929" s="17"/>
      <c r="C4929" s="17"/>
      <c r="D4929" s="17"/>
      <c r="E4929" s="17"/>
      <c r="F4929" s="17"/>
      <c r="G4929" s="50"/>
      <c r="H4929" s="32"/>
      <c r="I4929" s="13"/>
      <c r="J4929" s="50"/>
      <c r="K4929" s="50"/>
      <c r="M4929" s="50"/>
    </row>
    <row r="4930" spans="1:13" x14ac:dyDescent="0.35">
      <c r="A4930" s="48"/>
      <c r="B4930" s="17"/>
      <c r="C4930" s="17"/>
      <c r="D4930" s="17"/>
      <c r="E4930" s="17"/>
      <c r="F4930" s="17"/>
      <c r="G4930" s="50"/>
      <c r="H4930" s="32"/>
      <c r="I4930" s="13"/>
      <c r="J4930" s="50"/>
      <c r="K4930" s="50"/>
      <c r="M4930" s="50"/>
    </row>
    <row r="4931" spans="1:13" x14ac:dyDescent="0.35">
      <c r="A4931" s="48"/>
      <c r="B4931" s="17"/>
      <c r="C4931" s="17"/>
      <c r="D4931" s="17"/>
      <c r="E4931" s="17"/>
      <c r="F4931" s="17"/>
      <c r="G4931" s="50"/>
      <c r="H4931" s="32"/>
      <c r="I4931" s="13"/>
      <c r="J4931" s="50"/>
      <c r="K4931" s="50"/>
      <c r="M4931" s="50"/>
    </row>
    <row r="4932" spans="1:13" x14ac:dyDescent="0.35">
      <c r="A4932" s="48"/>
      <c r="B4932" s="17"/>
      <c r="C4932" s="17"/>
      <c r="D4932" s="17"/>
      <c r="E4932" s="17"/>
      <c r="F4932" s="17"/>
      <c r="G4932" s="50"/>
      <c r="H4932" s="32"/>
      <c r="I4932" s="13"/>
      <c r="J4932" s="50"/>
      <c r="K4932" s="50"/>
      <c r="M4932" s="50"/>
    </row>
    <row r="4933" spans="1:13" x14ac:dyDescent="0.35">
      <c r="A4933" s="48"/>
      <c r="B4933" s="17"/>
      <c r="C4933" s="17"/>
      <c r="D4933" s="17"/>
      <c r="E4933" s="17"/>
      <c r="F4933" s="17"/>
      <c r="G4933" s="50"/>
      <c r="H4933" s="32"/>
      <c r="I4933" s="13"/>
      <c r="J4933" s="50"/>
      <c r="K4933" s="50"/>
      <c r="M4933" s="50"/>
    </row>
    <row r="4934" spans="1:13" x14ac:dyDescent="0.35">
      <c r="A4934" s="48"/>
      <c r="B4934" s="17"/>
      <c r="C4934" s="17"/>
      <c r="D4934" s="17"/>
      <c r="E4934" s="17"/>
      <c r="F4934" s="17"/>
      <c r="G4934" s="50"/>
      <c r="H4934" s="32"/>
      <c r="I4934" s="13"/>
      <c r="J4934" s="50"/>
      <c r="K4934" s="50"/>
      <c r="M4934" s="50"/>
    </row>
    <row r="4935" spans="1:13" x14ac:dyDescent="0.35">
      <c r="A4935" s="48"/>
      <c r="B4935" s="17"/>
      <c r="C4935" s="17"/>
      <c r="D4935" s="17"/>
      <c r="E4935" s="17"/>
      <c r="F4935" s="17"/>
      <c r="G4935" s="50"/>
      <c r="H4935" s="32"/>
      <c r="I4935" s="13"/>
      <c r="J4935" s="50"/>
      <c r="K4935" s="50"/>
      <c r="M4935" s="50"/>
    </row>
    <row r="4936" spans="1:13" x14ac:dyDescent="0.35">
      <c r="A4936" s="48"/>
      <c r="B4936" s="17"/>
      <c r="C4936" s="17"/>
      <c r="D4936" s="17"/>
      <c r="E4936" s="17"/>
      <c r="F4936" s="17"/>
      <c r="G4936" s="50"/>
      <c r="H4936" s="32"/>
      <c r="I4936" s="13"/>
      <c r="J4936" s="50"/>
      <c r="K4936" s="50"/>
      <c r="M4936" s="50"/>
    </row>
    <row r="4937" spans="1:13" x14ac:dyDescent="0.35">
      <c r="A4937" s="48"/>
      <c r="B4937" s="17"/>
      <c r="C4937" s="17"/>
      <c r="D4937" s="17"/>
      <c r="E4937" s="17"/>
      <c r="F4937" s="17"/>
      <c r="G4937" s="50"/>
      <c r="H4937" s="32"/>
      <c r="I4937" s="13"/>
      <c r="J4937" s="50"/>
      <c r="K4937" s="50"/>
      <c r="M4937" s="50"/>
    </row>
    <row r="4938" spans="1:13" x14ac:dyDescent="0.35">
      <c r="A4938" s="48"/>
      <c r="B4938" s="17"/>
      <c r="C4938" s="17"/>
      <c r="D4938" s="17"/>
      <c r="E4938" s="17"/>
      <c r="F4938" s="17"/>
      <c r="G4938" s="50"/>
      <c r="H4938" s="32"/>
      <c r="I4938" s="13"/>
      <c r="J4938" s="50"/>
      <c r="K4938" s="50"/>
      <c r="M4938" s="50"/>
    </row>
    <row r="4939" spans="1:13" x14ac:dyDescent="0.35">
      <c r="A4939" s="48"/>
      <c r="B4939" s="17"/>
      <c r="C4939" s="17"/>
      <c r="D4939" s="17"/>
      <c r="E4939" s="17"/>
      <c r="F4939" s="17"/>
      <c r="G4939" s="50"/>
      <c r="H4939" s="32"/>
      <c r="I4939" s="13"/>
      <c r="J4939" s="50"/>
      <c r="K4939" s="50"/>
      <c r="M4939" s="50"/>
    </row>
    <row r="4940" spans="1:13" x14ac:dyDescent="0.35">
      <c r="A4940" s="48"/>
      <c r="B4940" s="17"/>
      <c r="C4940" s="17"/>
      <c r="D4940" s="17"/>
      <c r="E4940" s="17"/>
      <c r="F4940" s="17"/>
      <c r="G4940" s="50"/>
      <c r="H4940" s="32"/>
      <c r="I4940" s="13"/>
      <c r="J4940" s="50"/>
      <c r="K4940" s="50"/>
      <c r="M4940" s="50"/>
    </row>
    <row r="4941" spans="1:13" x14ac:dyDescent="0.35">
      <c r="A4941" s="48"/>
      <c r="B4941" s="17"/>
      <c r="C4941" s="17"/>
      <c r="D4941" s="17"/>
      <c r="E4941" s="17"/>
      <c r="F4941" s="17"/>
      <c r="G4941" s="50"/>
      <c r="H4941" s="32"/>
      <c r="I4941" s="13"/>
      <c r="J4941" s="50"/>
      <c r="K4941" s="50"/>
      <c r="M4941" s="50"/>
    </row>
    <row r="4942" spans="1:13" x14ac:dyDescent="0.35">
      <c r="A4942" s="48"/>
      <c r="B4942" s="17"/>
      <c r="C4942" s="17"/>
      <c r="D4942" s="17"/>
      <c r="E4942" s="17"/>
      <c r="F4942" s="17"/>
      <c r="G4942" s="50"/>
      <c r="H4942" s="32"/>
      <c r="I4942" s="13"/>
      <c r="J4942" s="50"/>
      <c r="K4942" s="50"/>
      <c r="M4942" s="50"/>
    </row>
    <row r="4943" spans="1:13" x14ac:dyDescent="0.35">
      <c r="A4943" s="48"/>
      <c r="B4943" s="17"/>
      <c r="C4943" s="17"/>
      <c r="D4943" s="17"/>
      <c r="E4943" s="17"/>
      <c r="F4943" s="17"/>
      <c r="G4943" s="50"/>
      <c r="H4943" s="32"/>
      <c r="I4943" s="13"/>
      <c r="J4943" s="50"/>
      <c r="K4943" s="50"/>
      <c r="M4943" s="50"/>
    </row>
    <row r="4944" spans="1:13" x14ac:dyDescent="0.35">
      <c r="A4944" s="48"/>
      <c r="B4944" s="17"/>
      <c r="C4944" s="17"/>
      <c r="D4944" s="17"/>
      <c r="E4944" s="17"/>
      <c r="F4944" s="17"/>
      <c r="G4944" s="50"/>
      <c r="H4944" s="32"/>
      <c r="I4944" s="13"/>
      <c r="J4944" s="50"/>
      <c r="K4944" s="50"/>
      <c r="M4944" s="50"/>
    </row>
    <row r="4945" spans="1:13" x14ac:dyDescent="0.35">
      <c r="A4945" s="48"/>
      <c r="B4945" s="17"/>
      <c r="C4945" s="17"/>
      <c r="D4945" s="17"/>
      <c r="E4945" s="17"/>
      <c r="F4945" s="17"/>
      <c r="G4945" s="50"/>
      <c r="H4945" s="32"/>
      <c r="I4945" s="13"/>
      <c r="J4945" s="50"/>
      <c r="K4945" s="50"/>
      <c r="M4945" s="50"/>
    </row>
    <row r="4946" spans="1:13" x14ac:dyDescent="0.35">
      <c r="A4946" s="48"/>
      <c r="B4946" s="17"/>
      <c r="C4946" s="17"/>
      <c r="D4946" s="17"/>
      <c r="E4946" s="17"/>
      <c r="F4946" s="17"/>
      <c r="G4946" s="50"/>
      <c r="H4946" s="32"/>
      <c r="I4946" s="13"/>
      <c r="J4946" s="50"/>
      <c r="K4946" s="50"/>
      <c r="M4946" s="50"/>
    </row>
    <row r="4947" spans="1:13" x14ac:dyDescent="0.35">
      <c r="A4947" s="48"/>
      <c r="B4947" s="17"/>
      <c r="C4947" s="17"/>
      <c r="D4947" s="17"/>
      <c r="E4947" s="17"/>
      <c r="F4947" s="17"/>
      <c r="G4947" s="50"/>
      <c r="H4947" s="32"/>
      <c r="I4947" s="13"/>
      <c r="J4947" s="50"/>
      <c r="K4947" s="50"/>
      <c r="M4947" s="50"/>
    </row>
    <row r="4948" spans="1:13" x14ac:dyDescent="0.35">
      <c r="A4948" s="48"/>
      <c r="B4948" s="17"/>
      <c r="C4948" s="17"/>
      <c r="D4948" s="17"/>
      <c r="E4948" s="17"/>
      <c r="F4948" s="17"/>
      <c r="G4948" s="50"/>
      <c r="H4948" s="32"/>
      <c r="I4948" s="13"/>
      <c r="J4948" s="50"/>
      <c r="K4948" s="50"/>
      <c r="M4948" s="50"/>
    </row>
    <row r="4949" spans="1:13" x14ac:dyDescent="0.35">
      <c r="A4949" s="48"/>
      <c r="B4949" s="17"/>
      <c r="C4949" s="17"/>
      <c r="D4949" s="17"/>
      <c r="E4949" s="17"/>
      <c r="F4949" s="17"/>
      <c r="G4949" s="50"/>
      <c r="H4949" s="32"/>
      <c r="I4949" s="13"/>
      <c r="J4949" s="50"/>
      <c r="K4949" s="50"/>
      <c r="M4949" s="50"/>
    </row>
    <row r="4950" spans="1:13" x14ac:dyDescent="0.35">
      <c r="A4950" s="48"/>
      <c r="B4950" s="17"/>
      <c r="C4950" s="17"/>
      <c r="D4950" s="17"/>
      <c r="E4950" s="17"/>
      <c r="F4950" s="17"/>
      <c r="G4950" s="50"/>
      <c r="H4950" s="32"/>
      <c r="I4950" s="13"/>
      <c r="J4950" s="50"/>
      <c r="K4950" s="50"/>
      <c r="M4950" s="50"/>
    </row>
    <row r="4951" spans="1:13" x14ac:dyDescent="0.35">
      <c r="A4951" s="48"/>
      <c r="B4951" s="17"/>
      <c r="C4951" s="17"/>
      <c r="D4951" s="17"/>
      <c r="E4951" s="17"/>
      <c r="F4951" s="17"/>
      <c r="G4951" s="50"/>
      <c r="H4951" s="32"/>
      <c r="I4951" s="13"/>
      <c r="J4951" s="50"/>
      <c r="K4951" s="50"/>
      <c r="M4951" s="50"/>
    </row>
    <row r="4952" spans="1:13" x14ac:dyDescent="0.35">
      <c r="A4952" s="48"/>
      <c r="B4952" s="17"/>
      <c r="C4952" s="17"/>
      <c r="D4952" s="17"/>
      <c r="E4952" s="17"/>
      <c r="F4952" s="17"/>
      <c r="G4952" s="50"/>
      <c r="H4952" s="32"/>
      <c r="I4952" s="13"/>
      <c r="J4952" s="50"/>
      <c r="K4952" s="50"/>
      <c r="M4952" s="50"/>
    </row>
    <row r="4953" spans="1:13" x14ac:dyDescent="0.35">
      <c r="A4953" s="48"/>
      <c r="B4953" s="17"/>
      <c r="C4953" s="17"/>
      <c r="D4953" s="17"/>
      <c r="E4953" s="17"/>
      <c r="F4953" s="17"/>
      <c r="G4953" s="50"/>
      <c r="H4953" s="32"/>
      <c r="I4953" s="13"/>
      <c r="J4953" s="50"/>
      <c r="K4953" s="50"/>
      <c r="M4953" s="50"/>
    </row>
    <row r="4954" spans="1:13" x14ac:dyDescent="0.35">
      <c r="A4954" s="48"/>
      <c r="B4954" s="17"/>
      <c r="C4954" s="17"/>
      <c r="D4954" s="17"/>
      <c r="E4954" s="17"/>
      <c r="F4954" s="17"/>
      <c r="G4954" s="50"/>
      <c r="H4954" s="32"/>
      <c r="I4954" s="13"/>
      <c r="J4954" s="50"/>
      <c r="K4954" s="50"/>
      <c r="M4954" s="50"/>
    </row>
    <row r="4955" spans="1:13" x14ac:dyDescent="0.35">
      <c r="A4955" s="48"/>
      <c r="B4955" s="17"/>
      <c r="C4955" s="17"/>
      <c r="D4955" s="17"/>
      <c r="E4955" s="17"/>
      <c r="F4955" s="17"/>
      <c r="G4955" s="50"/>
      <c r="H4955" s="32"/>
      <c r="I4955" s="13"/>
      <c r="J4955" s="50"/>
      <c r="K4955" s="50"/>
      <c r="M4955" s="50"/>
    </row>
    <row r="4956" spans="1:13" x14ac:dyDescent="0.35">
      <c r="A4956" s="48"/>
      <c r="B4956" s="17"/>
      <c r="C4956" s="17"/>
      <c r="D4956" s="17"/>
      <c r="E4956" s="17"/>
      <c r="F4956" s="17"/>
      <c r="G4956" s="50"/>
      <c r="H4956" s="32"/>
      <c r="I4956" s="13"/>
      <c r="J4956" s="50"/>
      <c r="K4956" s="50"/>
      <c r="M4956" s="50"/>
    </row>
    <row r="4957" spans="1:13" x14ac:dyDescent="0.35">
      <c r="A4957" s="48"/>
      <c r="B4957" s="17"/>
      <c r="C4957" s="17"/>
      <c r="D4957" s="17"/>
      <c r="E4957" s="17"/>
      <c r="F4957" s="17"/>
      <c r="G4957" s="50"/>
      <c r="H4957" s="32"/>
      <c r="I4957" s="13"/>
      <c r="J4957" s="50"/>
      <c r="K4957" s="50"/>
      <c r="M4957" s="50"/>
    </row>
    <row r="4958" spans="1:13" x14ac:dyDescent="0.35">
      <c r="A4958" s="48"/>
      <c r="B4958" s="17"/>
      <c r="C4958" s="17"/>
      <c r="D4958" s="17"/>
      <c r="E4958" s="17"/>
      <c r="F4958" s="17"/>
      <c r="G4958" s="50"/>
      <c r="H4958" s="32"/>
      <c r="I4958" s="13"/>
      <c r="J4958" s="50"/>
      <c r="K4958" s="50"/>
      <c r="M4958" s="50"/>
    </row>
    <row r="4959" spans="1:13" x14ac:dyDescent="0.35">
      <c r="A4959" s="48"/>
      <c r="B4959" s="17"/>
      <c r="C4959" s="17"/>
      <c r="D4959" s="17"/>
      <c r="E4959" s="17"/>
      <c r="F4959" s="17"/>
      <c r="G4959" s="50"/>
      <c r="H4959" s="32"/>
      <c r="I4959" s="13"/>
      <c r="J4959" s="50"/>
      <c r="K4959" s="50"/>
      <c r="M4959" s="50"/>
    </row>
    <row r="4960" spans="1:13" x14ac:dyDescent="0.35">
      <c r="A4960" s="48"/>
      <c r="B4960" s="17"/>
      <c r="C4960" s="17"/>
      <c r="D4960" s="17"/>
      <c r="E4960" s="17"/>
      <c r="F4960" s="17"/>
      <c r="G4960" s="50"/>
      <c r="H4960" s="32"/>
      <c r="I4960" s="13"/>
      <c r="J4960" s="50"/>
      <c r="K4960" s="50"/>
      <c r="M4960" s="50"/>
    </row>
    <row r="4961" spans="1:13" x14ac:dyDescent="0.35">
      <c r="A4961" s="48"/>
      <c r="B4961" s="17"/>
      <c r="C4961" s="17"/>
      <c r="D4961" s="17"/>
      <c r="E4961" s="17"/>
      <c r="F4961" s="17"/>
      <c r="G4961" s="50"/>
      <c r="H4961" s="32"/>
      <c r="I4961" s="13"/>
      <c r="J4961" s="50"/>
      <c r="K4961" s="50"/>
      <c r="M4961" s="50"/>
    </row>
    <row r="4962" spans="1:13" x14ac:dyDescent="0.35">
      <c r="A4962" s="48"/>
      <c r="B4962" s="17"/>
      <c r="C4962" s="17"/>
      <c r="D4962" s="17"/>
      <c r="E4962" s="17"/>
      <c r="F4962" s="17"/>
      <c r="G4962" s="50"/>
      <c r="H4962" s="32"/>
      <c r="I4962" s="13"/>
      <c r="J4962" s="50"/>
      <c r="K4962" s="50"/>
      <c r="M4962" s="50"/>
    </row>
    <row r="4963" spans="1:13" x14ac:dyDescent="0.35">
      <c r="A4963" s="48"/>
      <c r="B4963" s="17"/>
      <c r="C4963" s="17"/>
      <c r="D4963" s="17"/>
      <c r="E4963" s="17"/>
      <c r="F4963" s="17"/>
      <c r="G4963" s="50"/>
      <c r="H4963" s="32"/>
      <c r="I4963" s="13"/>
      <c r="J4963" s="50"/>
      <c r="K4963" s="50"/>
      <c r="M4963" s="50"/>
    </row>
    <row r="4964" spans="1:13" x14ac:dyDescent="0.35">
      <c r="A4964" s="48"/>
      <c r="B4964" s="17"/>
      <c r="C4964" s="17"/>
      <c r="D4964" s="17"/>
      <c r="E4964" s="17"/>
      <c r="F4964" s="17"/>
      <c r="G4964" s="50"/>
      <c r="H4964" s="32"/>
      <c r="I4964" s="13"/>
      <c r="J4964" s="50"/>
      <c r="K4964" s="50"/>
      <c r="M4964" s="50"/>
    </row>
    <row r="4965" spans="1:13" x14ac:dyDescent="0.35">
      <c r="A4965" s="48"/>
      <c r="B4965" s="17"/>
      <c r="C4965" s="17"/>
      <c r="D4965" s="17"/>
      <c r="E4965" s="17"/>
      <c r="F4965" s="17"/>
      <c r="G4965" s="50"/>
      <c r="H4965" s="32"/>
      <c r="I4965" s="13"/>
      <c r="J4965" s="50"/>
      <c r="K4965" s="50"/>
      <c r="M4965" s="50"/>
    </row>
    <row r="4966" spans="1:13" x14ac:dyDescent="0.35">
      <c r="A4966" s="48"/>
      <c r="B4966" s="17"/>
      <c r="C4966" s="17"/>
      <c r="D4966" s="17"/>
      <c r="E4966" s="17"/>
      <c r="F4966" s="17"/>
      <c r="G4966" s="50"/>
      <c r="H4966" s="32"/>
      <c r="I4966" s="13"/>
      <c r="J4966" s="50"/>
      <c r="K4966" s="50"/>
      <c r="M4966" s="50"/>
    </row>
    <row r="4967" spans="1:13" x14ac:dyDescent="0.35">
      <c r="A4967" s="48"/>
      <c r="B4967" s="17"/>
      <c r="C4967" s="17"/>
      <c r="D4967" s="17"/>
      <c r="E4967" s="17"/>
      <c r="F4967" s="17"/>
      <c r="G4967" s="50"/>
      <c r="H4967" s="32"/>
      <c r="I4967" s="13"/>
      <c r="J4967" s="50"/>
      <c r="K4967" s="50"/>
      <c r="M4967" s="50"/>
    </row>
    <row r="4968" spans="1:13" x14ac:dyDescent="0.35">
      <c r="A4968" s="48"/>
      <c r="B4968" s="17"/>
      <c r="C4968" s="17"/>
      <c r="D4968" s="17"/>
      <c r="E4968" s="17"/>
      <c r="F4968" s="17"/>
      <c r="G4968" s="50"/>
      <c r="H4968" s="32"/>
      <c r="I4968" s="13"/>
      <c r="J4968" s="50"/>
      <c r="K4968" s="50"/>
      <c r="M4968" s="50"/>
    </row>
    <row r="4969" spans="1:13" x14ac:dyDescent="0.35">
      <c r="A4969" s="48"/>
      <c r="B4969" s="17"/>
      <c r="C4969" s="17"/>
      <c r="D4969" s="17"/>
      <c r="E4969" s="17"/>
      <c r="F4969" s="17"/>
      <c r="G4969" s="50"/>
      <c r="H4969" s="32"/>
      <c r="I4969" s="13"/>
      <c r="J4969" s="50"/>
      <c r="K4969" s="50"/>
      <c r="M4969" s="50"/>
    </row>
    <row r="4970" spans="1:13" x14ac:dyDescent="0.35">
      <c r="A4970" s="48"/>
      <c r="B4970" s="17"/>
      <c r="C4970" s="17"/>
      <c r="D4970" s="17"/>
      <c r="E4970" s="17"/>
      <c r="F4970" s="17"/>
      <c r="G4970" s="50"/>
      <c r="H4970" s="32"/>
      <c r="I4970" s="13"/>
      <c r="J4970" s="50"/>
      <c r="K4970" s="50"/>
      <c r="M4970" s="50"/>
    </row>
    <row r="4971" spans="1:13" x14ac:dyDescent="0.35">
      <c r="A4971" s="48"/>
      <c r="B4971" s="17"/>
      <c r="C4971" s="17"/>
      <c r="D4971" s="17"/>
      <c r="E4971" s="17"/>
      <c r="F4971" s="17"/>
      <c r="G4971" s="50"/>
      <c r="H4971" s="32"/>
      <c r="I4971" s="13"/>
      <c r="J4971" s="50"/>
      <c r="K4971" s="50"/>
      <c r="M4971" s="50"/>
    </row>
    <row r="4972" spans="1:13" x14ac:dyDescent="0.35">
      <c r="A4972" s="48"/>
      <c r="B4972" s="17"/>
      <c r="C4972" s="17"/>
      <c r="D4972" s="17"/>
      <c r="E4972" s="17"/>
      <c r="F4972" s="17"/>
      <c r="G4972" s="50"/>
      <c r="H4972" s="32"/>
      <c r="I4972" s="13"/>
      <c r="J4972" s="50"/>
      <c r="K4972" s="50"/>
      <c r="M4972" s="50"/>
    </row>
    <row r="4973" spans="1:13" x14ac:dyDescent="0.35">
      <c r="A4973" s="48"/>
      <c r="B4973" s="17"/>
      <c r="C4973" s="17"/>
      <c r="D4973" s="17"/>
      <c r="E4973" s="17"/>
      <c r="F4973" s="17"/>
      <c r="G4973" s="50"/>
      <c r="H4973" s="32"/>
      <c r="I4973" s="13"/>
      <c r="J4973" s="50"/>
      <c r="K4973" s="50"/>
      <c r="M4973" s="50"/>
    </row>
    <row r="4974" spans="1:13" x14ac:dyDescent="0.35">
      <c r="A4974" s="48"/>
      <c r="B4974" s="17"/>
      <c r="C4974" s="17"/>
      <c r="D4974" s="17"/>
      <c r="E4974" s="17"/>
      <c r="F4974" s="17"/>
      <c r="G4974" s="50"/>
      <c r="H4974" s="32"/>
      <c r="I4974" s="13"/>
      <c r="J4974" s="50"/>
      <c r="K4974" s="50"/>
      <c r="M4974" s="50"/>
    </row>
    <row r="4975" spans="1:13" x14ac:dyDescent="0.35">
      <c r="A4975" s="48"/>
      <c r="B4975" s="17"/>
      <c r="C4975" s="17"/>
      <c r="D4975" s="17"/>
      <c r="E4975" s="17"/>
      <c r="F4975" s="17"/>
      <c r="G4975" s="50"/>
      <c r="H4975" s="32"/>
      <c r="I4975" s="13"/>
      <c r="J4975" s="50"/>
      <c r="K4975" s="50"/>
      <c r="M4975" s="50"/>
    </row>
    <row r="4976" spans="1:13" x14ac:dyDescent="0.35">
      <c r="A4976" s="48"/>
      <c r="B4976" s="17"/>
      <c r="C4976" s="17"/>
      <c r="D4976" s="17"/>
      <c r="E4976" s="17"/>
      <c r="F4976" s="17"/>
      <c r="G4976" s="50"/>
      <c r="H4976" s="32"/>
      <c r="I4976" s="13"/>
      <c r="J4976" s="50"/>
      <c r="K4976" s="50"/>
      <c r="M4976" s="50"/>
    </row>
    <row r="4977" spans="1:13" x14ac:dyDescent="0.35">
      <c r="A4977" s="48"/>
      <c r="B4977" s="17"/>
      <c r="C4977" s="17"/>
      <c r="D4977" s="17"/>
      <c r="E4977" s="17"/>
      <c r="F4977" s="17"/>
      <c r="G4977" s="50"/>
      <c r="H4977" s="32"/>
      <c r="I4977" s="13"/>
      <c r="J4977" s="50"/>
      <c r="K4977" s="50"/>
      <c r="M4977" s="50"/>
    </row>
    <row r="4978" spans="1:13" x14ac:dyDescent="0.35">
      <c r="A4978" s="48"/>
      <c r="B4978" s="17"/>
      <c r="C4978" s="17"/>
      <c r="D4978" s="17"/>
      <c r="E4978" s="17"/>
      <c r="F4978" s="17"/>
      <c r="G4978" s="50"/>
      <c r="H4978" s="32"/>
      <c r="I4978" s="13"/>
      <c r="J4978" s="50"/>
      <c r="K4978" s="50"/>
      <c r="M4978" s="50"/>
    </row>
    <row r="4979" spans="1:13" x14ac:dyDescent="0.35">
      <c r="A4979" s="48"/>
      <c r="B4979" s="17"/>
      <c r="C4979" s="17"/>
      <c r="D4979" s="17"/>
      <c r="E4979" s="17"/>
      <c r="F4979" s="17"/>
      <c r="G4979" s="50"/>
      <c r="H4979" s="32"/>
      <c r="I4979" s="13"/>
      <c r="J4979" s="50"/>
      <c r="K4979" s="50"/>
      <c r="M4979" s="50"/>
    </row>
    <row r="4980" spans="1:13" x14ac:dyDescent="0.35">
      <c r="A4980" s="48"/>
      <c r="B4980" s="17"/>
      <c r="C4980" s="17"/>
      <c r="D4980" s="17"/>
      <c r="E4980" s="17"/>
      <c r="F4980" s="17"/>
      <c r="G4980" s="50"/>
      <c r="H4980" s="32"/>
      <c r="I4980" s="13"/>
      <c r="J4980" s="50"/>
      <c r="K4980" s="50"/>
      <c r="M4980" s="50"/>
    </row>
    <row r="4981" spans="1:13" x14ac:dyDescent="0.35">
      <c r="A4981" s="48"/>
      <c r="B4981" s="17"/>
      <c r="C4981" s="17"/>
      <c r="D4981" s="17"/>
      <c r="E4981" s="17"/>
      <c r="F4981" s="17"/>
      <c r="G4981" s="50"/>
      <c r="H4981" s="32"/>
      <c r="I4981" s="13"/>
      <c r="J4981" s="50"/>
      <c r="K4981" s="50"/>
      <c r="M4981" s="50"/>
    </row>
    <row r="4982" spans="1:13" x14ac:dyDescent="0.35">
      <c r="A4982" s="48"/>
      <c r="B4982" s="17"/>
      <c r="C4982" s="17"/>
      <c r="D4982" s="17"/>
      <c r="E4982" s="17"/>
      <c r="F4982" s="17"/>
      <c r="G4982" s="50"/>
      <c r="H4982" s="32"/>
      <c r="I4982" s="13"/>
      <c r="J4982" s="50"/>
      <c r="K4982" s="50"/>
      <c r="M4982" s="50"/>
    </row>
    <row r="4983" spans="1:13" x14ac:dyDescent="0.35">
      <c r="A4983" s="48"/>
      <c r="B4983" s="17"/>
      <c r="C4983" s="17"/>
      <c r="D4983" s="17"/>
      <c r="E4983" s="17"/>
      <c r="F4983" s="17"/>
      <c r="G4983" s="50"/>
      <c r="H4983" s="32"/>
      <c r="I4983" s="13"/>
      <c r="J4983" s="50"/>
      <c r="K4983" s="50"/>
      <c r="M4983" s="50"/>
    </row>
    <row r="4984" spans="1:13" x14ac:dyDescent="0.35">
      <c r="A4984" s="48"/>
      <c r="B4984" s="17"/>
      <c r="C4984" s="17"/>
      <c r="D4984" s="17"/>
      <c r="E4984" s="17"/>
      <c r="F4984" s="17"/>
      <c r="G4984" s="50"/>
      <c r="H4984" s="32"/>
      <c r="I4984" s="13"/>
      <c r="J4984" s="50"/>
      <c r="K4984" s="50"/>
      <c r="M4984" s="50"/>
    </row>
    <row r="4985" spans="1:13" x14ac:dyDescent="0.35">
      <c r="A4985" s="48"/>
      <c r="B4985" s="17"/>
      <c r="C4985" s="17"/>
      <c r="D4985" s="17"/>
      <c r="E4985" s="17"/>
      <c r="F4985" s="17"/>
      <c r="G4985" s="50"/>
      <c r="H4985" s="32"/>
      <c r="I4985" s="13"/>
      <c r="J4985" s="50"/>
      <c r="K4985" s="50"/>
      <c r="M4985" s="50"/>
    </row>
    <row r="4986" spans="1:13" x14ac:dyDescent="0.35">
      <c r="A4986" s="48"/>
      <c r="B4986" s="17"/>
      <c r="C4986" s="17"/>
      <c r="D4986" s="17"/>
      <c r="E4986" s="17"/>
      <c r="F4986" s="17"/>
      <c r="G4986" s="50"/>
      <c r="H4986" s="32"/>
      <c r="I4986" s="13"/>
      <c r="J4986" s="50"/>
      <c r="K4986" s="50"/>
      <c r="M4986" s="50"/>
    </row>
    <row r="4987" spans="1:13" x14ac:dyDescent="0.35">
      <c r="A4987" s="48"/>
      <c r="B4987" s="17"/>
      <c r="C4987" s="17"/>
      <c r="D4987" s="17"/>
      <c r="E4987" s="17"/>
      <c r="F4987" s="17"/>
      <c r="G4987" s="50"/>
      <c r="H4987" s="32"/>
      <c r="I4987" s="13"/>
      <c r="J4987" s="50"/>
      <c r="K4987" s="50"/>
      <c r="M4987" s="50"/>
    </row>
    <row r="4988" spans="1:13" x14ac:dyDescent="0.35">
      <c r="A4988" s="48"/>
      <c r="B4988" s="17"/>
      <c r="C4988" s="17"/>
      <c r="D4988" s="17"/>
      <c r="E4988" s="17"/>
      <c r="F4988" s="17"/>
      <c r="G4988" s="50"/>
      <c r="H4988" s="32"/>
      <c r="I4988" s="13"/>
      <c r="J4988" s="50"/>
      <c r="K4988" s="50"/>
      <c r="M4988" s="50"/>
    </row>
    <row r="4989" spans="1:13" x14ac:dyDescent="0.35">
      <c r="A4989" s="48"/>
      <c r="B4989" s="17"/>
      <c r="C4989" s="17"/>
      <c r="D4989" s="17"/>
      <c r="E4989" s="17"/>
      <c r="F4989" s="17"/>
      <c r="G4989" s="50"/>
      <c r="H4989" s="32"/>
      <c r="I4989" s="13"/>
      <c r="J4989" s="50"/>
      <c r="K4989" s="50"/>
      <c r="M4989" s="50"/>
    </row>
    <row r="4990" spans="1:13" x14ac:dyDescent="0.35">
      <c r="A4990" s="48"/>
      <c r="B4990" s="17"/>
      <c r="C4990" s="17"/>
      <c r="D4990" s="17"/>
      <c r="E4990" s="17"/>
      <c r="F4990" s="17"/>
      <c r="G4990" s="50"/>
      <c r="H4990" s="32"/>
      <c r="I4990" s="13"/>
      <c r="J4990" s="50"/>
      <c r="K4990" s="50"/>
      <c r="M4990" s="50"/>
    </row>
    <row r="4991" spans="1:13" x14ac:dyDescent="0.35">
      <c r="A4991" s="48"/>
      <c r="B4991" s="17"/>
      <c r="C4991" s="17"/>
      <c r="D4991" s="17"/>
      <c r="E4991" s="17"/>
      <c r="F4991" s="17"/>
      <c r="G4991" s="50"/>
      <c r="H4991" s="32"/>
      <c r="I4991" s="13"/>
      <c r="J4991" s="50"/>
      <c r="K4991" s="50"/>
      <c r="M4991" s="50"/>
    </row>
    <row r="4992" spans="1:13" x14ac:dyDescent="0.35">
      <c r="A4992" s="48"/>
      <c r="B4992" s="17"/>
      <c r="C4992" s="17"/>
      <c r="D4992" s="17"/>
      <c r="E4992" s="17"/>
      <c r="F4992" s="17"/>
      <c r="G4992" s="50"/>
      <c r="H4992" s="32"/>
      <c r="I4992" s="13"/>
      <c r="J4992" s="50"/>
      <c r="K4992" s="50"/>
      <c r="M4992" s="50"/>
    </row>
    <row r="4993" spans="1:13" x14ac:dyDescent="0.35">
      <c r="A4993" s="48"/>
      <c r="B4993" s="17"/>
      <c r="C4993" s="17"/>
      <c r="D4993" s="17"/>
      <c r="E4993" s="17"/>
      <c r="F4993" s="17"/>
      <c r="G4993" s="50"/>
      <c r="H4993" s="32"/>
      <c r="I4993" s="13"/>
      <c r="J4993" s="50"/>
      <c r="K4993" s="50"/>
      <c r="M4993" s="50"/>
    </row>
    <row r="4994" spans="1:13" x14ac:dyDescent="0.35">
      <c r="A4994" s="48"/>
      <c r="B4994" s="17"/>
      <c r="C4994" s="17"/>
      <c r="D4994" s="17"/>
      <c r="E4994" s="17"/>
      <c r="F4994" s="17"/>
      <c r="G4994" s="50"/>
      <c r="H4994" s="32"/>
      <c r="I4994" s="13"/>
      <c r="J4994" s="50"/>
      <c r="K4994" s="50"/>
      <c r="M4994" s="50"/>
    </row>
    <row r="4995" spans="1:13" x14ac:dyDescent="0.35">
      <c r="A4995" s="48"/>
      <c r="B4995" s="17"/>
      <c r="C4995" s="17"/>
      <c r="D4995" s="17"/>
      <c r="E4995" s="17"/>
      <c r="F4995" s="17"/>
      <c r="G4995" s="50"/>
      <c r="H4995" s="32"/>
      <c r="I4995" s="13"/>
      <c r="J4995" s="50"/>
      <c r="K4995" s="50"/>
      <c r="M4995" s="50"/>
    </row>
    <row r="4996" spans="1:13" x14ac:dyDescent="0.35">
      <c r="A4996" s="48"/>
      <c r="B4996" s="17"/>
      <c r="C4996" s="17"/>
      <c r="D4996" s="17"/>
      <c r="E4996" s="17"/>
      <c r="F4996" s="17"/>
      <c r="G4996" s="50"/>
      <c r="H4996" s="32"/>
      <c r="I4996" s="13"/>
      <c r="J4996" s="50"/>
      <c r="K4996" s="50"/>
      <c r="M4996" s="50"/>
    </row>
    <row r="4997" spans="1:13" x14ac:dyDescent="0.35">
      <c r="A4997" s="48"/>
      <c r="B4997" s="17"/>
      <c r="C4997" s="17"/>
      <c r="D4997" s="17"/>
      <c r="E4997" s="17"/>
      <c r="F4997" s="17"/>
      <c r="G4997" s="50"/>
      <c r="H4997" s="32"/>
      <c r="I4997" s="13"/>
      <c r="J4997" s="50"/>
      <c r="K4997" s="50"/>
      <c r="M4997" s="50"/>
    </row>
    <row r="4998" spans="1:13" x14ac:dyDescent="0.35">
      <c r="A4998" s="48"/>
      <c r="B4998" s="17"/>
      <c r="C4998" s="17"/>
      <c r="D4998" s="17"/>
      <c r="E4998" s="17"/>
      <c r="F4998" s="17"/>
      <c r="G4998" s="50"/>
      <c r="H4998" s="32"/>
      <c r="I4998" s="13"/>
      <c r="J4998" s="50"/>
      <c r="K4998" s="50"/>
      <c r="M4998" s="50"/>
    </row>
    <row r="4999" spans="1:13" x14ac:dyDescent="0.35">
      <c r="A4999" s="48"/>
      <c r="B4999" s="17"/>
      <c r="C4999" s="17"/>
      <c r="D4999" s="17"/>
      <c r="E4999" s="17"/>
      <c r="F4999" s="17"/>
      <c r="G4999" s="50"/>
      <c r="H4999" s="32"/>
      <c r="I4999" s="13"/>
      <c r="J4999" s="50"/>
      <c r="K4999" s="50"/>
      <c r="M4999" s="50"/>
    </row>
    <row r="5000" spans="1:13" x14ac:dyDescent="0.35">
      <c r="A5000" s="48"/>
      <c r="B5000" s="17"/>
      <c r="C5000" s="17"/>
      <c r="D5000" s="17"/>
      <c r="E5000" s="17"/>
      <c r="F5000" s="17"/>
      <c r="G5000" s="50"/>
      <c r="H5000" s="32"/>
      <c r="I5000" s="13"/>
      <c r="J5000" s="50"/>
      <c r="K5000" s="50"/>
      <c r="M5000" s="50"/>
    </row>
    <row r="5001" spans="1:13" x14ac:dyDescent="0.35">
      <c r="A5001" s="48"/>
      <c r="B5001" s="17"/>
      <c r="C5001" s="17"/>
      <c r="D5001" s="17"/>
      <c r="E5001" s="17"/>
      <c r="F5001" s="17"/>
      <c r="G5001" s="50"/>
      <c r="H5001" s="32"/>
      <c r="I5001" s="13"/>
      <c r="J5001" s="50"/>
      <c r="K5001" s="50"/>
      <c r="M5001" s="50"/>
    </row>
    <row r="5002" spans="1:13" x14ac:dyDescent="0.35">
      <c r="A5002" s="48"/>
      <c r="B5002" s="17"/>
      <c r="C5002" s="17"/>
      <c r="D5002" s="17"/>
      <c r="E5002" s="17"/>
      <c r="F5002" s="17"/>
      <c r="G5002" s="50"/>
      <c r="H5002" s="32"/>
      <c r="I5002" s="13"/>
      <c r="J5002" s="50"/>
      <c r="K5002" s="50"/>
      <c r="M5002" s="50"/>
    </row>
    <row r="5003" spans="1:13" x14ac:dyDescent="0.35">
      <c r="A5003" s="48"/>
      <c r="B5003" s="17"/>
      <c r="C5003" s="17"/>
      <c r="D5003" s="17"/>
      <c r="E5003" s="17"/>
      <c r="F5003" s="17"/>
      <c r="G5003" s="50"/>
      <c r="H5003" s="32"/>
      <c r="I5003" s="13"/>
      <c r="J5003" s="50"/>
      <c r="K5003" s="50"/>
      <c r="M5003" s="50"/>
    </row>
    <row r="5004" spans="1:13" x14ac:dyDescent="0.35">
      <c r="A5004" s="48"/>
      <c r="B5004" s="17"/>
      <c r="C5004" s="17"/>
      <c r="D5004" s="17"/>
      <c r="E5004" s="17"/>
      <c r="F5004" s="17"/>
      <c r="G5004" s="50"/>
      <c r="H5004" s="32"/>
      <c r="I5004" s="13"/>
      <c r="J5004" s="50"/>
      <c r="K5004" s="50"/>
      <c r="M5004" s="50"/>
    </row>
    <row r="5005" spans="1:13" x14ac:dyDescent="0.35">
      <c r="A5005" s="48"/>
      <c r="B5005" s="17"/>
      <c r="C5005" s="17"/>
      <c r="D5005" s="17"/>
      <c r="E5005" s="17"/>
      <c r="F5005" s="17"/>
      <c r="G5005" s="50"/>
      <c r="H5005" s="32"/>
      <c r="I5005" s="13"/>
      <c r="J5005" s="50"/>
      <c r="K5005" s="50"/>
      <c r="M5005" s="50"/>
    </row>
    <row r="5006" spans="1:13" x14ac:dyDescent="0.35">
      <c r="A5006" s="48"/>
      <c r="B5006" s="17"/>
      <c r="C5006" s="17"/>
      <c r="D5006" s="17"/>
      <c r="E5006" s="17"/>
      <c r="F5006" s="17"/>
      <c r="G5006" s="50"/>
      <c r="H5006" s="32"/>
      <c r="I5006" s="13"/>
      <c r="J5006" s="50"/>
      <c r="K5006" s="50"/>
      <c r="M5006" s="50"/>
    </row>
    <row r="5007" spans="1:13" x14ac:dyDescent="0.35">
      <c r="A5007" s="48"/>
      <c r="B5007" s="17"/>
      <c r="C5007" s="17"/>
      <c r="D5007" s="17"/>
      <c r="E5007" s="17"/>
      <c r="F5007" s="17"/>
      <c r="G5007" s="50"/>
      <c r="H5007" s="32"/>
      <c r="I5007" s="13"/>
      <c r="J5007" s="50"/>
      <c r="K5007" s="50"/>
      <c r="M5007" s="50"/>
    </row>
    <row r="5008" spans="1:13" x14ac:dyDescent="0.35">
      <c r="A5008" s="48"/>
      <c r="B5008" s="17"/>
      <c r="C5008" s="17"/>
      <c r="D5008" s="17"/>
      <c r="E5008" s="17"/>
      <c r="F5008" s="17"/>
      <c r="G5008" s="50"/>
      <c r="H5008" s="32"/>
      <c r="I5008" s="13"/>
      <c r="J5008" s="50"/>
      <c r="K5008" s="50"/>
      <c r="M5008" s="50"/>
    </row>
    <row r="5009" spans="1:13" x14ac:dyDescent="0.35">
      <c r="A5009" s="48"/>
      <c r="B5009" s="17"/>
      <c r="C5009" s="17"/>
      <c r="D5009" s="17"/>
      <c r="E5009" s="17"/>
      <c r="F5009" s="17"/>
      <c r="G5009" s="50"/>
      <c r="H5009" s="32"/>
      <c r="I5009" s="13"/>
      <c r="J5009" s="50"/>
      <c r="K5009" s="50"/>
      <c r="M5009" s="50"/>
    </row>
    <row r="5010" spans="1:13" x14ac:dyDescent="0.35">
      <c r="A5010" s="48"/>
      <c r="B5010" s="17"/>
      <c r="C5010" s="17"/>
      <c r="D5010" s="17"/>
      <c r="E5010" s="17"/>
      <c r="F5010" s="17"/>
      <c r="G5010" s="50"/>
      <c r="H5010" s="32"/>
      <c r="I5010" s="13"/>
      <c r="J5010" s="50"/>
      <c r="K5010" s="50"/>
      <c r="M5010" s="50"/>
    </row>
    <row r="5011" spans="1:13" x14ac:dyDescent="0.35">
      <c r="A5011" s="48"/>
      <c r="B5011" s="17"/>
      <c r="C5011" s="17"/>
      <c r="D5011" s="17"/>
      <c r="E5011" s="17"/>
      <c r="F5011" s="17"/>
      <c r="G5011" s="50"/>
      <c r="H5011" s="32"/>
      <c r="I5011" s="13"/>
      <c r="J5011" s="50"/>
      <c r="K5011" s="50"/>
      <c r="M5011" s="50"/>
    </row>
    <row r="5012" spans="1:13" x14ac:dyDescent="0.35">
      <c r="A5012" s="48"/>
      <c r="B5012" s="17"/>
      <c r="C5012" s="17"/>
      <c r="D5012" s="17"/>
      <c r="E5012" s="17"/>
      <c r="F5012" s="17"/>
      <c r="G5012" s="50"/>
      <c r="H5012" s="32"/>
      <c r="I5012" s="13"/>
      <c r="J5012" s="50"/>
      <c r="K5012" s="50"/>
      <c r="M5012" s="50"/>
    </row>
    <row r="5013" spans="1:13" x14ac:dyDescent="0.35">
      <c r="A5013" s="48"/>
      <c r="B5013" s="17"/>
      <c r="C5013" s="17"/>
      <c r="D5013" s="17"/>
      <c r="E5013" s="17"/>
      <c r="F5013" s="17"/>
      <c r="G5013" s="50"/>
      <c r="H5013" s="32"/>
      <c r="I5013" s="13"/>
      <c r="J5013" s="50"/>
      <c r="K5013" s="50"/>
      <c r="M5013" s="50"/>
    </row>
    <row r="5014" spans="1:13" x14ac:dyDescent="0.35">
      <c r="A5014" s="48"/>
      <c r="B5014" s="17"/>
      <c r="C5014" s="17"/>
      <c r="D5014" s="17"/>
      <c r="E5014" s="17"/>
      <c r="F5014" s="17"/>
      <c r="G5014" s="50"/>
      <c r="H5014" s="32"/>
      <c r="I5014" s="13"/>
      <c r="J5014" s="50"/>
      <c r="K5014" s="50"/>
      <c r="M5014" s="50"/>
    </row>
    <row r="5015" spans="1:13" x14ac:dyDescent="0.35">
      <c r="A5015" s="48"/>
      <c r="B5015" s="17"/>
      <c r="C5015" s="17"/>
      <c r="D5015" s="17"/>
      <c r="E5015" s="17"/>
      <c r="F5015" s="17"/>
      <c r="G5015" s="50"/>
      <c r="H5015" s="32"/>
      <c r="I5015" s="13"/>
      <c r="J5015" s="50"/>
      <c r="K5015" s="50"/>
      <c r="M5015" s="50"/>
    </row>
    <row r="5016" spans="1:13" x14ac:dyDescent="0.35">
      <c r="A5016" s="48"/>
      <c r="B5016" s="17"/>
      <c r="C5016" s="17"/>
      <c r="D5016" s="17"/>
      <c r="E5016" s="17"/>
      <c r="F5016" s="17"/>
      <c r="G5016" s="50"/>
      <c r="H5016" s="32"/>
      <c r="I5016" s="13"/>
      <c r="J5016" s="50"/>
      <c r="K5016" s="50"/>
      <c r="M5016" s="50"/>
    </row>
    <row r="5017" spans="1:13" x14ac:dyDescent="0.35">
      <c r="A5017" s="48"/>
      <c r="B5017" s="17"/>
      <c r="C5017" s="17"/>
      <c r="D5017" s="17"/>
      <c r="E5017" s="17"/>
      <c r="F5017" s="17"/>
      <c r="G5017" s="50"/>
      <c r="H5017" s="32"/>
      <c r="I5017" s="13"/>
      <c r="J5017" s="50"/>
      <c r="K5017" s="50"/>
      <c r="M5017" s="50"/>
    </row>
    <row r="5018" spans="1:13" x14ac:dyDescent="0.35">
      <c r="A5018" s="48"/>
      <c r="B5018" s="17"/>
      <c r="C5018" s="17"/>
      <c r="D5018" s="17"/>
      <c r="E5018" s="17"/>
      <c r="F5018" s="17"/>
      <c r="G5018" s="50"/>
      <c r="H5018" s="32"/>
      <c r="I5018" s="13"/>
      <c r="J5018" s="50"/>
      <c r="K5018" s="50"/>
      <c r="M5018" s="50"/>
    </row>
    <row r="5019" spans="1:13" x14ac:dyDescent="0.35">
      <c r="A5019" s="48"/>
      <c r="B5019" s="17"/>
      <c r="C5019" s="17"/>
      <c r="D5019" s="17"/>
      <c r="E5019" s="17"/>
      <c r="F5019" s="17"/>
      <c r="G5019" s="50"/>
      <c r="H5019" s="32"/>
      <c r="I5019" s="13"/>
      <c r="J5019" s="50"/>
      <c r="K5019" s="50"/>
      <c r="M5019" s="50"/>
    </row>
    <row r="5020" spans="1:13" x14ac:dyDescent="0.35">
      <c r="A5020" s="48"/>
      <c r="B5020" s="17"/>
      <c r="C5020" s="17"/>
      <c r="D5020" s="17"/>
      <c r="E5020" s="17"/>
      <c r="F5020" s="17"/>
      <c r="G5020" s="50"/>
      <c r="H5020" s="32"/>
      <c r="I5020" s="13"/>
      <c r="J5020" s="50"/>
      <c r="K5020" s="50"/>
      <c r="M5020" s="50"/>
    </row>
    <row r="5021" spans="1:13" x14ac:dyDescent="0.35">
      <c r="A5021" s="48"/>
      <c r="B5021" s="17"/>
      <c r="C5021" s="17"/>
      <c r="D5021" s="17"/>
      <c r="E5021" s="17"/>
      <c r="F5021" s="17"/>
      <c r="G5021" s="50"/>
      <c r="H5021" s="32"/>
      <c r="I5021" s="13"/>
      <c r="J5021" s="50"/>
      <c r="K5021" s="50"/>
      <c r="M5021" s="50"/>
    </row>
    <row r="5022" spans="1:13" x14ac:dyDescent="0.35">
      <c r="A5022" s="48"/>
      <c r="B5022" s="17"/>
      <c r="C5022" s="17"/>
      <c r="D5022" s="17"/>
      <c r="E5022" s="17"/>
      <c r="F5022" s="17"/>
      <c r="G5022" s="50"/>
      <c r="H5022" s="32"/>
      <c r="I5022" s="13"/>
      <c r="J5022" s="50"/>
      <c r="K5022" s="50"/>
      <c r="M5022" s="50"/>
    </row>
    <row r="5023" spans="1:13" x14ac:dyDescent="0.35">
      <c r="A5023" s="48"/>
      <c r="B5023" s="17"/>
      <c r="C5023" s="17"/>
      <c r="D5023" s="17"/>
      <c r="E5023" s="17"/>
      <c r="F5023" s="17"/>
      <c r="G5023" s="50"/>
      <c r="H5023" s="32"/>
      <c r="I5023" s="13"/>
      <c r="J5023" s="50"/>
      <c r="K5023" s="50"/>
      <c r="M5023" s="50"/>
    </row>
    <row r="5024" spans="1:13" x14ac:dyDescent="0.35">
      <c r="A5024" s="48"/>
      <c r="B5024" s="17"/>
      <c r="C5024" s="17"/>
      <c r="D5024" s="17"/>
      <c r="E5024" s="17"/>
      <c r="F5024" s="17"/>
      <c r="G5024" s="50"/>
      <c r="H5024" s="32"/>
      <c r="I5024" s="13"/>
      <c r="J5024" s="50"/>
      <c r="K5024" s="50"/>
      <c r="M5024" s="50"/>
    </row>
    <row r="5025" spans="1:13" x14ac:dyDescent="0.35">
      <c r="A5025" s="48"/>
      <c r="B5025" s="17"/>
      <c r="C5025" s="17"/>
      <c r="D5025" s="17"/>
      <c r="E5025" s="17"/>
      <c r="F5025" s="17"/>
      <c r="G5025" s="50"/>
      <c r="H5025" s="32"/>
      <c r="I5025" s="13"/>
      <c r="J5025" s="50"/>
      <c r="K5025" s="50"/>
      <c r="M5025" s="50"/>
    </row>
    <row r="5026" spans="1:13" x14ac:dyDescent="0.35">
      <c r="A5026" s="48"/>
      <c r="B5026" s="17"/>
      <c r="C5026" s="17"/>
      <c r="D5026" s="17"/>
      <c r="E5026" s="17"/>
      <c r="F5026" s="17"/>
      <c r="G5026" s="50"/>
      <c r="H5026" s="32"/>
      <c r="I5026" s="13"/>
      <c r="J5026" s="50"/>
      <c r="K5026" s="50"/>
      <c r="M5026" s="50"/>
    </row>
    <row r="5027" spans="1:13" x14ac:dyDescent="0.35">
      <c r="A5027" s="48"/>
      <c r="B5027" s="17"/>
      <c r="C5027" s="17"/>
      <c r="D5027" s="17"/>
      <c r="E5027" s="17"/>
      <c r="F5027" s="17"/>
      <c r="G5027" s="50"/>
      <c r="H5027" s="32"/>
      <c r="I5027" s="13"/>
      <c r="J5027" s="50"/>
      <c r="K5027" s="50"/>
      <c r="M5027" s="50"/>
    </row>
    <row r="5028" spans="1:13" x14ac:dyDescent="0.35">
      <c r="A5028" s="48"/>
      <c r="B5028" s="17"/>
      <c r="C5028" s="17"/>
      <c r="D5028" s="17"/>
      <c r="E5028" s="17"/>
      <c r="F5028" s="17"/>
      <c r="G5028" s="50"/>
      <c r="H5028" s="32"/>
      <c r="I5028" s="13"/>
      <c r="J5028" s="50"/>
      <c r="K5028" s="50"/>
      <c r="M5028" s="50"/>
    </row>
    <row r="5029" spans="1:13" x14ac:dyDescent="0.35">
      <c r="A5029" s="48"/>
      <c r="B5029" s="17"/>
      <c r="C5029" s="17"/>
      <c r="D5029" s="17"/>
      <c r="E5029" s="17"/>
      <c r="F5029" s="17"/>
      <c r="G5029" s="50"/>
      <c r="H5029" s="32"/>
      <c r="I5029" s="13"/>
      <c r="J5029" s="50"/>
      <c r="K5029" s="50"/>
      <c r="M5029" s="50"/>
    </row>
    <row r="5030" spans="1:13" x14ac:dyDescent="0.35">
      <c r="A5030" s="48"/>
      <c r="B5030" s="17"/>
      <c r="C5030" s="17"/>
      <c r="D5030" s="17"/>
      <c r="E5030" s="17"/>
      <c r="F5030" s="17"/>
      <c r="G5030" s="50"/>
      <c r="H5030" s="32"/>
      <c r="I5030" s="13"/>
      <c r="J5030" s="50"/>
      <c r="K5030" s="50"/>
      <c r="M5030" s="50"/>
    </row>
    <row r="5031" spans="1:13" x14ac:dyDescent="0.35">
      <c r="A5031" s="48"/>
      <c r="B5031" s="17"/>
      <c r="C5031" s="17"/>
      <c r="D5031" s="17"/>
      <c r="E5031" s="17"/>
      <c r="F5031" s="17"/>
      <c r="G5031" s="50"/>
      <c r="H5031" s="32"/>
      <c r="I5031" s="13"/>
      <c r="J5031" s="50"/>
      <c r="K5031" s="50"/>
      <c r="M5031" s="50"/>
    </row>
    <row r="5032" spans="1:13" x14ac:dyDescent="0.35">
      <c r="A5032" s="48"/>
      <c r="B5032" s="17"/>
      <c r="C5032" s="17"/>
      <c r="D5032" s="17"/>
      <c r="E5032" s="17"/>
      <c r="F5032" s="17"/>
      <c r="G5032" s="50"/>
      <c r="H5032" s="32"/>
      <c r="I5032" s="13"/>
      <c r="J5032" s="50"/>
      <c r="K5032" s="50"/>
      <c r="M5032" s="50"/>
    </row>
    <row r="5033" spans="1:13" x14ac:dyDescent="0.35">
      <c r="A5033" s="48"/>
      <c r="B5033" s="17"/>
      <c r="C5033" s="17"/>
      <c r="D5033" s="17"/>
      <c r="E5033" s="17"/>
      <c r="F5033" s="17"/>
      <c r="G5033" s="50"/>
      <c r="H5033" s="32"/>
      <c r="I5033" s="13"/>
      <c r="J5033" s="50"/>
      <c r="K5033" s="50"/>
      <c r="M5033" s="50"/>
    </row>
    <row r="5034" spans="1:13" x14ac:dyDescent="0.35">
      <c r="A5034" s="48"/>
      <c r="B5034" s="17"/>
      <c r="C5034" s="17"/>
      <c r="D5034" s="17"/>
      <c r="E5034" s="17"/>
      <c r="F5034" s="17"/>
      <c r="G5034" s="50"/>
      <c r="H5034" s="32"/>
      <c r="I5034" s="13"/>
      <c r="J5034" s="50"/>
      <c r="K5034" s="50"/>
      <c r="M5034" s="50"/>
    </row>
    <row r="5035" spans="1:13" x14ac:dyDescent="0.35">
      <c r="A5035" s="48"/>
      <c r="B5035" s="17"/>
      <c r="C5035" s="17"/>
      <c r="D5035" s="17"/>
      <c r="E5035" s="17"/>
      <c r="F5035" s="17"/>
      <c r="G5035" s="50"/>
      <c r="H5035" s="32"/>
      <c r="I5035" s="13"/>
      <c r="J5035" s="50"/>
      <c r="K5035" s="50"/>
      <c r="M5035" s="50"/>
    </row>
    <row r="5036" spans="1:13" x14ac:dyDescent="0.35">
      <c r="A5036" s="48"/>
      <c r="B5036" s="17"/>
      <c r="C5036" s="17"/>
      <c r="D5036" s="17"/>
      <c r="E5036" s="17"/>
      <c r="F5036" s="17"/>
      <c r="G5036" s="50"/>
      <c r="H5036" s="32"/>
      <c r="I5036" s="13"/>
      <c r="J5036" s="50"/>
      <c r="K5036" s="50"/>
      <c r="M5036" s="50"/>
    </row>
    <row r="5037" spans="1:13" x14ac:dyDescent="0.35">
      <c r="A5037" s="48"/>
      <c r="B5037" s="17"/>
      <c r="C5037" s="17"/>
      <c r="D5037" s="17"/>
      <c r="E5037" s="17"/>
      <c r="F5037" s="17"/>
      <c r="G5037" s="50"/>
      <c r="H5037" s="32"/>
      <c r="I5037" s="13"/>
      <c r="J5037" s="50"/>
      <c r="K5037" s="50"/>
      <c r="M5037" s="50"/>
    </row>
    <row r="5038" spans="1:13" x14ac:dyDescent="0.35">
      <c r="A5038" s="48"/>
      <c r="B5038" s="17"/>
      <c r="C5038" s="17"/>
      <c r="D5038" s="17"/>
      <c r="E5038" s="17"/>
      <c r="F5038" s="17"/>
      <c r="G5038" s="50"/>
      <c r="H5038" s="32"/>
      <c r="I5038" s="13"/>
      <c r="J5038" s="50"/>
      <c r="K5038" s="50"/>
      <c r="M5038" s="50"/>
    </row>
    <row r="5039" spans="1:13" x14ac:dyDescent="0.35">
      <c r="A5039" s="48"/>
      <c r="B5039" s="17"/>
      <c r="C5039" s="17"/>
      <c r="D5039" s="17"/>
      <c r="E5039" s="17"/>
      <c r="F5039" s="17"/>
      <c r="G5039" s="50"/>
      <c r="H5039" s="32"/>
      <c r="I5039" s="13"/>
      <c r="J5039" s="50"/>
      <c r="K5039" s="50"/>
      <c r="M5039" s="50"/>
    </row>
    <row r="5040" spans="1:13" x14ac:dyDescent="0.35">
      <c r="A5040" s="48"/>
      <c r="B5040" s="17"/>
      <c r="C5040" s="17"/>
      <c r="D5040" s="17"/>
      <c r="E5040" s="17"/>
      <c r="F5040" s="17"/>
      <c r="G5040" s="50"/>
      <c r="H5040" s="32"/>
      <c r="I5040" s="13"/>
      <c r="J5040" s="50"/>
      <c r="K5040" s="50"/>
      <c r="M5040" s="50"/>
    </row>
    <row r="5041" spans="1:13" x14ac:dyDescent="0.35">
      <c r="A5041" s="48"/>
      <c r="B5041" s="17"/>
      <c r="C5041" s="17"/>
      <c r="D5041" s="17"/>
      <c r="E5041" s="17"/>
      <c r="F5041" s="17"/>
      <c r="G5041" s="50"/>
      <c r="H5041" s="32"/>
      <c r="I5041" s="13"/>
      <c r="J5041" s="50"/>
      <c r="K5041" s="50"/>
      <c r="M5041" s="50"/>
    </row>
    <row r="5042" spans="1:13" x14ac:dyDescent="0.35">
      <c r="A5042" s="48"/>
      <c r="B5042" s="17"/>
      <c r="C5042" s="17"/>
      <c r="D5042" s="17"/>
      <c r="E5042" s="17"/>
      <c r="F5042" s="17"/>
      <c r="G5042" s="50"/>
      <c r="H5042" s="32"/>
      <c r="I5042" s="13"/>
      <c r="J5042" s="50"/>
      <c r="K5042" s="50"/>
      <c r="M5042" s="50"/>
    </row>
    <row r="5043" spans="1:13" x14ac:dyDescent="0.35">
      <c r="A5043" s="48"/>
      <c r="B5043" s="17"/>
      <c r="C5043" s="17"/>
      <c r="D5043" s="17"/>
      <c r="E5043" s="17"/>
      <c r="F5043" s="17"/>
      <c r="G5043" s="50"/>
      <c r="H5043" s="32"/>
      <c r="I5043" s="13"/>
      <c r="J5043" s="50"/>
      <c r="K5043" s="50"/>
      <c r="M5043" s="50"/>
    </row>
    <row r="5044" spans="1:13" x14ac:dyDescent="0.35">
      <c r="A5044" s="48"/>
      <c r="B5044" s="17"/>
      <c r="C5044" s="17"/>
      <c r="D5044" s="17"/>
      <c r="E5044" s="17"/>
      <c r="F5044" s="17"/>
      <c r="G5044" s="50"/>
      <c r="H5044" s="32"/>
      <c r="I5044" s="13"/>
      <c r="J5044" s="50"/>
      <c r="K5044" s="50"/>
      <c r="M5044" s="50"/>
    </row>
    <row r="5045" spans="1:13" x14ac:dyDescent="0.35">
      <c r="A5045" s="48"/>
      <c r="B5045" s="17"/>
      <c r="C5045" s="17"/>
      <c r="D5045" s="17"/>
      <c r="E5045" s="17"/>
      <c r="F5045" s="17"/>
      <c r="G5045" s="50"/>
      <c r="H5045" s="32"/>
      <c r="I5045" s="13"/>
      <c r="J5045" s="50"/>
      <c r="K5045" s="50"/>
      <c r="M5045" s="50"/>
    </row>
    <row r="5046" spans="1:13" x14ac:dyDescent="0.35">
      <c r="A5046" s="48"/>
      <c r="B5046" s="17"/>
      <c r="C5046" s="17"/>
      <c r="D5046" s="17"/>
      <c r="E5046" s="17"/>
      <c r="F5046" s="17"/>
      <c r="G5046" s="50"/>
      <c r="H5046" s="32"/>
      <c r="I5046" s="13"/>
      <c r="J5046" s="50"/>
      <c r="K5046" s="50"/>
      <c r="M5046" s="50"/>
    </row>
    <row r="5047" spans="1:13" x14ac:dyDescent="0.35">
      <c r="A5047" s="48"/>
      <c r="B5047" s="17"/>
      <c r="C5047" s="17"/>
      <c r="D5047" s="17"/>
      <c r="E5047" s="17"/>
      <c r="F5047" s="17"/>
      <c r="G5047" s="50"/>
      <c r="H5047" s="32"/>
      <c r="I5047" s="13"/>
      <c r="J5047" s="50"/>
      <c r="K5047" s="50"/>
      <c r="M5047" s="50"/>
    </row>
    <row r="5048" spans="1:13" x14ac:dyDescent="0.35">
      <c r="A5048" s="48"/>
      <c r="B5048" s="17"/>
      <c r="C5048" s="17"/>
      <c r="D5048" s="17"/>
      <c r="E5048" s="17"/>
      <c r="F5048" s="17"/>
      <c r="G5048" s="50"/>
      <c r="H5048" s="32"/>
      <c r="I5048" s="13"/>
      <c r="J5048" s="50"/>
      <c r="K5048" s="50"/>
      <c r="M5048" s="50"/>
    </row>
    <row r="5049" spans="1:13" x14ac:dyDescent="0.35">
      <c r="A5049" s="48"/>
      <c r="B5049" s="17"/>
      <c r="C5049" s="17"/>
      <c r="D5049" s="17"/>
      <c r="E5049" s="17"/>
      <c r="F5049" s="17"/>
      <c r="G5049" s="50"/>
      <c r="H5049" s="32"/>
      <c r="I5049" s="13"/>
      <c r="J5049" s="50"/>
      <c r="K5049" s="50"/>
      <c r="M5049" s="50"/>
    </row>
    <row r="5050" spans="1:13" x14ac:dyDescent="0.35">
      <c r="A5050" s="48"/>
      <c r="B5050" s="17"/>
      <c r="C5050" s="17"/>
      <c r="D5050" s="17"/>
      <c r="E5050" s="17"/>
      <c r="F5050" s="17"/>
      <c r="G5050" s="50"/>
      <c r="H5050" s="32"/>
      <c r="I5050" s="13"/>
      <c r="J5050" s="50"/>
      <c r="K5050" s="50"/>
      <c r="M5050" s="50"/>
    </row>
    <row r="5051" spans="1:13" x14ac:dyDescent="0.35">
      <c r="A5051" s="48"/>
      <c r="B5051" s="17"/>
      <c r="C5051" s="17"/>
      <c r="D5051" s="17"/>
      <c r="E5051" s="17"/>
      <c r="F5051" s="17"/>
      <c r="G5051" s="50"/>
      <c r="H5051" s="32"/>
      <c r="I5051" s="13"/>
      <c r="J5051" s="50"/>
      <c r="K5051" s="50"/>
      <c r="M5051" s="50"/>
    </row>
    <row r="5052" spans="1:13" x14ac:dyDescent="0.35">
      <c r="A5052" s="48"/>
      <c r="B5052" s="17"/>
      <c r="C5052" s="17"/>
      <c r="D5052" s="17"/>
      <c r="E5052" s="17"/>
      <c r="F5052" s="17"/>
      <c r="G5052" s="50"/>
      <c r="H5052" s="32"/>
      <c r="I5052" s="13"/>
      <c r="J5052" s="50"/>
      <c r="K5052" s="50"/>
      <c r="M5052" s="50"/>
    </row>
    <row r="5053" spans="1:13" x14ac:dyDescent="0.35">
      <c r="A5053" s="48"/>
      <c r="B5053" s="17"/>
      <c r="C5053" s="17"/>
      <c r="D5053" s="17"/>
      <c r="E5053" s="17"/>
      <c r="F5053" s="17"/>
      <c r="G5053" s="50"/>
      <c r="H5053" s="32"/>
      <c r="I5053" s="13"/>
      <c r="J5053" s="50"/>
      <c r="K5053" s="50"/>
      <c r="M5053" s="50"/>
    </row>
    <row r="5054" spans="1:13" x14ac:dyDescent="0.35">
      <c r="A5054" s="48"/>
      <c r="B5054" s="17"/>
      <c r="C5054" s="17"/>
      <c r="D5054" s="17"/>
      <c r="E5054" s="17"/>
      <c r="F5054" s="17"/>
      <c r="G5054" s="50"/>
      <c r="H5054" s="32"/>
      <c r="I5054" s="13"/>
      <c r="J5054" s="50"/>
      <c r="K5054" s="50"/>
      <c r="M5054" s="50"/>
    </row>
    <row r="5055" spans="1:13" x14ac:dyDescent="0.35">
      <c r="A5055" s="48"/>
      <c r="B5055" s="17"/>
      <c r="C5055" s="17"/>
      <c r="D5055" s="17"/>
      <c r="E5055" s="17"/>
      <c r="F5055" s="17"/>
      <c r="G5055" s="50"/>
      <c r="H5055" s="32"/>
      <c r="I5055" s="13"/>
      <c r="J5055" s="50"/>
      <c r="K5055" s="50"/>
      <c r="M5055" s="50"/>
    </row>
    <row r="5056" spans="1:13" x14ac:dyDescent="0.35">
      <c r="A5056" s="48"/>
      <c r="B5056" s="17"/>
      <c r="C5056" s="17"/>
      <c r="D5056" s="17"/>
      <c r="E5056" s="17"/>
      <c r="F5056" s="17"/>
      <c r="G5056" s="50"/>
      <c r="H5056" s="32"/>
      <c r="I5056" s="13"/>
      <c r="J5056" s="50"/>
      <c r="K5056" s="50"/>
      <c r="M5056" s="50"/>
    </row>
    <row r="5057" spans="1:13" x14ac:dyDescent="0.35">
      <c r="A5057" s="48"/>
      <c r="B5057" s="17"/>
      <c r="C5057" s="17"/>
      <c r="D5057" s="17"/>
      <c r="E5057" s="17"/>
      <c r="F5057" s="17"/>
      <c r="G5057" s="50"/>
      <c r="H5057" s="32"/>
      <c r="I5057" s="13"/>
      <c r="J5057" s="50"/>
      <c r="K5057" s="50"/>
      <c r="M5057" s="50"/>
    </row>
    <row r="5058" spans="1:13" x14ac:dyDescent="0.35">
      <c r="A5058" s="48"/>
      <c r="B5058" s="17"/>
      <c r="C5058" s="17"/>
      <c r="D5058" s="17"/>
      <c r="E5058" s="17"/>
      <c r="F5058" s="17"/>
      <c r="G5058" s="50"/>
      <c r="H5058" s="32"/>
      <c r="I5058" s="13"/>
      <c r="J5058" s="50"/>
      <c r="K5058" s="50"/>
      <c r="M5058" s="50"/>
    </row>
    <row r="5059" spans="1:13" x14ac:dyDescent="0.35">
      <c r="A5059" s="48"/>
      <c r="B5059" s="17"/>
      <c r="C5059" s="17"/>
      <c r="D5059" s="17"/>
      <c r="E5059" s="17"/>
      <c r="F5059" s="17"/>
      <c r="G5059" s="50"/>
      <c r="H5059" s="32"/>
      <c r="I5059" s="13"/>
      <c r="J5059" s="50"/>
      <c r="K5059" s="50"/>
      <c r="M5059" s="50"/>
    </row>
    <row r="5060" spans="1:13" x14ac:dyDescent="0.35">
      <c r="A5060" s="48"/>
      <c r="B5060" s="17"/>
      <c r="C5060" s="17"/>
      <c r="D5060" s="17"/>
      <c r="E5060" s="17"/>
      <c r="F5060" s="17"/>
      <c r="G5060" s="50"/>
      <c r="H5060" s="32"/>
      <c r="I5060" s="13"/>
      <c r="J5060" s="50"/>
      <c r="K5060" s="50"/>
      <c r="M5060" s="50"/>
    </row>
    <row r="5061" spans="1:13" x14ac:dyDescent="0.35">
      <c r="A5061" s="48"/>
      <c r="B5061" s="17"/>
      <c r="C5061" s="17"/>
      <c r="D5061" s="17"/>
      <c r="E5061" s="17"/>
      <c r="F5061" s="17"/>
      <c r="G5061" s="50"/>
      <c r="H5061" s="32"/>
      <c r="I5061" s="13"/>
      <c r="J5061" s="50"/>
      <c r="K5061" s="50"/>
      <c r="M5061" s="50"/>
    </row>
    <row r="5062" spans="1:13" x14ac:dyDescent="0.35">
      <c r="A5062" s="48"/>
      <c r="B5062" s="17"/>
      <c r="C5062" s="17"/>
      <c r="D5062" s="17"/>
      <c r="E5062" s="17"/>
      <c r="F5062" s="17"/>
      <c r="G5062" s="50"/>
      <c r="H5062" s="32"/>
      <c r="I5062" s="13"/>
      <c r="J5062" s="50"/>
      <c r="K5062" s="50"/>
      <c r="M5062" s="50"/>
    </row>
    <row r="5063" spans="1:13" x14ac:dyDescent="0.35">
      <c r="A5063" s="48"/>
      <c r="B5063" s="17"/>
      <c r="C5063" s="17"/>
      <c r="D5063" s="17"/>
      <c r="E5063" s="17"/>
      <c r="F5063" s="17"/>
      <c r="G5063" s="50"/>
      <c r="H5063" s="32"/>
      <c r="I5063" s="13"/>
      <c r="J5063" s="50"/>
      <c r="K5063" s="50"/>
      <c r="M5063" s="50"/>
    </row>
    <row r="5064" spans="1:13" x14ac:dyDescent="0.35">
      <c r="A5064" s="48"/>
      <c r="B5064" s="17"/>
      <c r="C5064" s="17"/>
      <c r="D5064" s="17"/>
      <c r="E5064" s="17"/>
      <c r="F5064" s="17"/>
      <c r="G5064" s="50"/>
      <c r="H5064" s="32"/>
      <c r="I5064" s="13"/>
      <c r="J5064" s="50"/>
      <c r="K5064" s="50"/>
      <c r="M5064" s="50"/>
    </row>
    <row r="5065" spans="1:13" x14ac:dyDescent="0.35">
      <c r="A5065" s="48"/>
      <c r="B5065" s="17"/>
      <c r="C5065" s="17"/>
      <c r="D5065" s="17"/>
      <c r="E5065" s="17"/>
      <c r="F5065" s="17"/>
      <c r="G5065" s="50"/>
      <c r="H5065" s="32"/>
      <c r="I5065" s="13"/>
      <c r="J5065" s="50"/>
      <c r="K5065" s="50"/>
      <c r="M5065" s="50"/>
    </row>
    <row r="5066" spans="1:13" x14ac:dyDescent="0.35">
      <c r="A5066" s="48"/>
      <c r="B5066" s="17"/>
      <c r="C5066" s="17"/>
      <c r="D5066" s="17"/>
      <c r="E5066" s="17"/>
      <c r="F5066" s="17"/>
      <c r="G5066" s="50"/>
      <c r="H5066" s="32"/>
      <c r="I5066" s="13"/>
      <c r="J5066" s="50"/>
      <c r="K5066" s="50"/>
      <c r="M5066" s="50"/>
    </row>
    <row r="5067" spans="1:13" x14ac:dyDescent="0.35">
      <c r="A5067" s="48"/>
      <c r="B5067" s="17"/>
      <c r="C5067" s="17"/>
      <c r="D5067" s="17"/>
      <c r="E5067" s="17"/>
      <c r="F5067" s="17"/>
      <c r="G5067" s="50"/>
      <c r="H5067" s="32"/>
      <c r="I5067" s="13"/>
      <c r="J5067" s="50"/>
      <c r="K5067" s="50"/>
      <c r="M5067" s="50"/>
    </row>
    <row r="5068" spans="1:13" x14ac:dyDescent="0.35">
      <c r="A5068" s="48"/>
      <c r="B5068" s="17"/>
      <c r="C5068" s="17"/>
      <c r="D5068" s="17"/>
      <c r="E5068" s="17"/>
      <c r="F5068" s="17"/>
      <c r="G5068" s="50"/>
      <c r="H5068" s="32"/>
      <c r="I5068" s="13"/>
      <c r="J5068" s="50"/>
      <c r="K5068" s="50"/>
      <c r="M5068" s="50"/>
    </row>
    <row r="5069" spans="1:13" x14ac:dyDescent="0.35">
      <c r="A5069" s="48"/>
      <c r="B5069" s="17"/>
      <c r="C5069" s="17"/>
      <c r="D5069" s="17"/>
      <c r="E5069" s="17"/>
      <c r="F5069" s="17"/>
      <c r="G5069" s="50"/>
      <c r="H5069" s="32"/>
      <c r="I5069" s="13"/>
      <c r="J5069" s="50"/>
      <c r="K5069" s="50"/>
      <c r="M5069" s="50"/>
    </row>
    <row r="5070" spans="1:13" x14ac:dyDescent="0.35">
      <c r="A5070" s="48"/>
      <c r="B5070" s="17"/>
      <c r="C5070" s="17"/>
      <c r="D5070" s="17"/>
      <c r="E5070" s="17"/>
      <c r="F5070" s="17"/>
      <c r="G5070" s="50"/>
      <c r="H5070" s="32"/>
      <c r="I5070" s="13"/>
      <c r="J5070" s="50"/>
      <c r="K5070" s="50"/>
      <c r="M5070" s="50"/>
    </row>
    <row r="5071" spans="1:13" x14ac:dyDescent="0.35">
      <c r="A5071" s="48"/>
      <c r="B5071" s="17"/>
      <c r="C5071" s="17"/>
      <c r="D5071" s="17"/>
      <c r="E5071" s="17"/>
      <c r="F5071" s="17"/>
      <c r="G5071" s="50"/>
      <c r="H5071" s="32"/>
      <c r="I5071" s="13"/>
      <c r="J5071" s="50"/>
      <c r="K5071" s="50"/>
      <c r="M5071" s="50"/>
    </row>
    <row r="5072" spans="1:13" x14ac:dyDescent="0.35">
      <c r="A5072" s="48"/>
      <c r="B5072" s="17"/>
      <c r="C5072" s="17"/>
      <c r="D5072" s="17"/>
      <c r="E5072" s="17"/>
      <c r="F5072" s="17"/>
      <c r="G5072" s="50"/>
      <c r="H5072" s="32"/>
      <c r="I5072" s="13"/>
      <c r="J5072" s="50"/>
      <c r="K5072" s="50"/>
      <c r="M5072" s="50"/>
    </row>
    <row r="5073" spans="1:13" x14ac:dyDescent="0.35">
      <c r="A5073" s="48"/>
      <c r="B5073" s="17"/>
      <c r="C5073" s="17"/>
      <c r="D5073" s="17"/>
      <c r="E5073" s="17"/>
      <c r="F5073" s="17"/>
      <c r="G5073" s="50"/>
      <c r="H5073" s="32"/>
      <c r="I5073" s="13"/>
      <c r="J5073" s="50"/>
      <c r="K5073" s="50"/>
      <c r="M5073" s="50"/>
    </row>
    <row r="5074" spans="1:13" x14ac:dyDescent="0.35">
      <c r="A5074" s="48"/>
      <c r="B5074" s="17"/>
      <c r="C5074" s="17"/>
      <c r="D5074" s="17"/>
      <c r="E5074" s="17"/>
      <c r="F5074" s="17"/>
      <c r="G5074" s="50"/>
      <c r="H5074" s="32"/>
      <c r="I5074" s="13"/>
      <c r="J5074" s="50"/>
      <c r="K5074" s="50"/>
      <c r="M5074" s="50"/>
    </row>
    <row r="5075" spans="1:13" x14ac:dyDescent="0.35">
      <c r="A5075" s="48"/>
      <c r="B5075" s="17"/>
      <c r="C5075" s="17"/>
      <c r="D5075" s="17"/>
      <c r="E5075" s="17"/>
      <c r="F5075" s="17"/>
      <c r="G5075" s="50"/>
      <c r="H5075" s="32"/>
      <c r="I5075" s="13"/>
      <c r="J5075" s="50"/>
      <c r="K5075" s="50"/>
      <c r="M5075" s="50"/>
    </row>
    <row r="5076" spans="1:13" x14ac:dyDescent="0.35">
      <c r="A5076" s="48"/>
      <c r="B5076" s="17"/>
      <c r="C5076" s="17"/>
      <c r="D5076" s="17"/>
      <c r="E5076" s="17"/>
      <c r="F5076" s="17"/>
      <c r="G5076" s="50"/>
      <c r="H5076" s="32"/>
      <c r="I5076" s="13"/>
      <c r="J5076" s="50"/>
      <c r="K5076" s="50"/>
      <c r="M5076" s="50"/>
    </row>
    <row r="5077" spans="1:13" x14ac:dyDescent="0.35">
      <c r="A5077" s="48"/>
      <c r="B5077" s="17"/>
      <c r="C5077" s="17"/>
      <c r="D5077" s="17"/>
      <c r="E5077" s="17"/>
      <c r="F5077" s="17"/>
      <c r="G5077" s="50"/>
      <c r="H5077" s="32"/>
      <c r="I5077" s="13"/>
      <c r="J5077" s="50"/>
      <c r="K5077" s="50"/>
      <c r="M5077" s="50"/>
    </row>
    <row r="5078" spans="1:13" x14ac:dyDescent="0.35">
      <c r="A5078" s="48"/>
      <c r="B5078" s="17"/>
      <c r="C5078" s="17"/>
      <c r="D5078" s="17"/>
      <c r="E5078" s="17"/>
      <c r="F5078" s="17"/>
      <c r="G5078" s="50"/>
      <c r="H5078" s="32"/>
      <c r="I5078" s="13"/>
      <c r="J5078" s="50"/>
      <c r="K5078" s="50"/>
      <c r="M5078" s="50"/>
    </row>
    <row r="5079" spans="1:13" x14ac:dyDescent="0.35">
      <c r="A5079" s="48"/>
      <c r="B5079" s="17"/>
      <c r="C5079" s="17"/>
      <c r="D5079" s="17"/>
      <c r="E5079" s="17"/>
      <c r="F5079" s="17"/>
      <c r="G5079" s="50"/>
      <c r="H5079" s="32"/>
      <c r="I5079" s="13"/>
      <c r="J5079" s="50"/>
      <c r="K5079" s="50"/>
      <c r="M5079" s="50"/>
    </row>
    <row r="5080" spans="1:13" x14ac:dyDescent="0.35">
      <c r="A5080" s="48"/>
      <c r="B5080" s="17"/>
      <c r="C5080" s="17"/>
      <c r="D5080" s="17"/>
      <c r="E5080" s="17"/>
      <c r="F5080" s="17"/>
      <c r="G5080" s="50"/>
      <c r="H5080" s="32"/>
      <c r="I5080" s="13"/>
      <c r="J5080" s="50"/>
      <c r="K5080" s="50"/>
      <c r="M5080" s="50"/>
    </row>
    <row r="5081" spans="1:13" x14ac:dyDescent="0.35">
      <c r="A5081" s="48"/>
      <c r="B5081" s="17"/>
      <c r="C5081" s="17"/>
      <c r="D5081" s="17"/>
      <c r="E5081" s="17"/>
      <c r="F5081" s="17"/>
      <c r="G5081" s="50"/>
      <c r="H5081" s="32"/>
      <c r="I5081" s="13"/>
      <c r="J5081" s="50"/>
      <c r="K5081" s="50"/>
      <c r="M5081" s="50"/>
    </row>
    <row r="5082" spans="1:13" x14ac:dyDescent="0.35">
      <c r="A5082" s="48"/>
      <c r="B5082" s="17"/>
      <c r="C5082" s="17"/>
      <c r="D5082" s="17"/>
      <c r="E5082" s="17"/>
      <c r="F5082" s="17"/>
      <c r="G5082" s="50"/>
      <c r="H5082" s="32"/>
      <c r="I5082" s="13"/>
      <c r="J5082" s="50"/>
      <c r="K5082" s="50"/>
      <c r="M5082" s="50"/>
    </row>
    <row r="5083" spans="1:13" x14ac:dyDescent="0.35">
      <c r="A5083" s="48"/>
      <c r="B5083" s="17"/>
      <c r="C5083" s="17"/>
      <c r="D5083" s="17"/>
      <c r="E5083" s="17"/>
      <c r="F5083" s="17"/>
      <c r="G5083" s="50"/>
      <c r="H5083" s="32"/>
      <c r="I5083" s="13"/>
      <c r="J5083" s="50"/>
      <c r="K5083" s="50"/>
      <c r="M5083" s="50"/>
    </row>
    <row r="5084" spans="1:13" x14ac:dyDescent="0.35">
      <c r="A5084" s="48"/>
      <c r="B5084" s="17"/>
      <c r="C5084" s="17"/>
      <c r="D5084" s="17"/>
      <c r="E5084" s="17"/>
      <c r="F5084" s="17"/>
      <c r="G5084" s="50"/>
      <c r="H5084" s="32"/>
      <c r="I5084" s="13"/>
      <c r="J5084" s="50"/>
      <c r="K5084" s="50"/>
      <c r="M5084" s="50"/>
    </row>
    <row r="5085" spans="1:13" x14ac:dyDescent="0.35">
      <c r="A5085" s="48"/>
      <c r="B5085" s="17"/>
      <c r="C5085" s="17"/>
      <c r="D5085" s="17"/>
      <c r="E5085" s="17"/>
      <c r="F5085" s="17"/>
      <c r="G5085" s="50"/>
      <c r="H5085" s="32"/>
      <c r="I5085" s="13"/>
      <c r="J5085" s="50"/>
      <c r="K5085" s="50"/>
      <c r="M5085" s="50"/>
    </row>
    <row r="5086" spans="1:13" x14ac:dyDescent="0.35">
      <c r="A5086" s="48"/>
      <c r="B5086" s="17"/>
      <c r="C5086" s="17"/>
      <c r="D5086" s="17"/>
      <c r="E5086" s="17"/>
      <c r="F5086" s="17"/>
      <c r="G5086" s="50"/>
      <c r="H5086" s="32"/>
      <c r="I5086" s="13"/>
      <c r="J5086" s="50"/>
      <c r="K5086" s="50"/>
      <c r="M5086" s="50"/>
    </row>
    <row r="5087" spans="1:13" x14ac:dyDescent="0.35">
      <c r="A5087" s="48"/>
      <c r="B5087" s="17"/>
      <c r="C5087" s="17"/>
      <c r="D5087" s="17"/>
      <c r="E5087" s="17"/>
      <c r="F5087" s="17"/>
      <c r="G5087" s="50"/>
      <c r="H5087" s="32"/>
      <c r="I5087" s="13"/>
      <c r="J5087" s="50"/>
      <c r="K5087" s="50"/>
      <c r="M5087" s="50"/>
    </row>
    <row r="5088" spans="1:13" x14ac:dyDescent="0.35">
      <c r="A5088" s="48"/>
      <c r="B5088" s="17"/>
      <c r="C5088" s="17"/>
      <c r="D5088" s="17"/>
      <c r="E5088" s="17"/>
      <c r="F5088" s="17"/>
      <c r="G5088" s="50"/>
      <c r="H5088" s="32"/>
      <c r="I5088" s="13"/>
      <c r="J5088" s="50"/>
      <c r="K5088" s="50"/>
      <c r="M5088" s="50"/>
    </row>
    <row r="5089" spans="1:13" x14ac:dyDescent="0.35">
      <c r="A5089" s="48"/>
      <c r="B5089" s="17"/>
      <c r="C5089" s="17"/>
      <c r="D5089" s="17"/>
      <c r="E5089" s="17"/>
      <c r="F5089" s="17"/>
      <c r="G5089" s="50"/>
      <c r="H5089" s="32"/>
      <c r="I5089" s="13"/>
      <c r="J5089" s="50"/>
      <c r="K5089" s="50"/>
      <c r="M5089" s="50"/>
    </row>
    <row r="5090" spans="1:13" x14ac:dyDescent="0.35">
      <c r="A5090" s="48"/>
      <c r="B5090" s="17"/>
      <c r="C5090" s="17"/>
      <c r="D5090" s="17"/>
      <c r="E5090" s="17"/>
      <c r="F5090" s="17"/>
      <c r="G5090" s="50"/>
      <c r="H5090" s="32"/>
      <c r="I5090" s="13"/>
      <c r="J5090" s="50"/>
      <c r="K5090" s="50"/>
      <c r="M5090" s="50"/>
    </row>
    <row r="5091" spans="1:13" x14ac:dyDescent="0.35">
      <c r="A5091" s="48"/>
      <c r="B5091" s="17"/>
      <c r="C5091" s="17"/>
      <c r="D5091" s="17"/>
      <c r="E5091" s="17"/>
      <c r="F5091" s="17"/>
      <c r="G5091" s="50"/>
      <c r="H5091" s="32"/>
      <c r="I5091" s="13"/>
      <c r="J5091" s="50"/>
      <c r="K5091" s="50"/>
      <c r="M5091" s="50"/>
    </row>
    <row r="5092" spans="1:13" x14ac:dyDescent="0.35">
      <c r="A5092" s="48"/>
      <c r="B5092" s="17"/>
      <c r="C5092" s="17"/>
      <c r="D5092" s="17"/>
      <c r="E5092" s="17"/>
      <c r="F5092" s="17"/>
      <c r="G5092" s="50"/>
      <c r="H5092" s="32"/>
      <c r="I5092" s="13"/>
      <c r="J5092" s="50"/>
      <c r="K5092" s="50"/>
      <c r="M5092" s="50"/>
    </row>
    <row r="5093" spans="1:13" x14ac:dyDescent="0.35">
      <c r="A5093" s="48"/>
      <c r="B5093" s="17"/>
      <c r="C5093" s="17"/>
      <c r="D5093" s="17"/>
      <c r="E5093" s="17"/>
      <c r="F5093" s="17"/>
      <c r="G5093" s="50"/>
      <c r="H5093" s="32"/>
      <c r="I5093" s="13"/>
      <c r="J5093" s="50"/>
      <c r="K5093" s="50"/>
      <c r="M5093" s="50"/>
    </row>
    <row r="5094" spans="1:13" x14ac:dyDescent="0.35">
      <c r="A5094" s="48"/>
      <c r="B5094" s="17"/>
      <c r="C5094" s="17"/>
      <c r="D5094" s="17"/>
      <c r="E5094" s="17"/>
      <c r="F5094" s="17"/>
      <c r="G5094" s="50"/>
      <c r="H5094" s="32"/>
      <c r="I5094" s="13"/>
      <c r="J5094" s="50"/>
      <c r="K5094" s="50"/>
      <c r="M5094" s="50"/>
    </row>
    <row r="5095" spans="1:13" x14ac:dyDescent="0.35">
      <c r="A5095" s="48"/>
      <c r="B5095" s="17"/>
      <c r="C5095" s="17"/>
      <c r="D5095" s="17"/>
      <c r="E5095" s="17"/>
      <c r="F5095" s="17"/>
      <c r="G5095" s="50"/>
      <c r="H5095" s="32"/>
      <c r="I5095" s="13"/>
      <c r="J5095" s="50"/>
      <c r="K5095" s="50"/>
      <c r="M5095" s="50"/>
    </row>
    <row r="5096" spans="1:13" x14ac:dyDescent="0.35">
      <c r="A5096" s="48"/>
      <c r="B5096" s="17"/>
      <c r="C5096" s="17"/>
      <c r="D5096" s="17"/>
      <c r="E5096" s="17"/>
      <c r="F5096" s="17"/>
      <c r="G5096" s="50"/>
      <c r="H5096" s="32"/>
      <c r="I5096" s="13"/>
      <c r="J5096" s="50"/>
      <c r="K5096" s="50"/>
      <c r="M5096" s="50"/>
    </row>
    <row r="5097" spans="1:13" x14ac:dyDescent="0.35">
      <c r="A5097" s="48"/>
      <c r="B5097" s="17"/>
      <c r="C5097" s="17"/>
      <c r="D5097" s="17"/>
      <c r="E5097" s="17"/>
      <c r="F5097" s="17"/>
      <c r="G5097" s="50"/>
      <c r="H5097" s="32"/>
      <c r="I5097" s="13"/>
      <c r="J5097" s="50"/>
      <c r="K5097" s="50"/>
      <c r="M5097" s="50"/>
    </row>
    <row r="5098" spans="1:13" x14ac:dyDescent="0.35">
      <c r="A5098" s="48"/>
      <c r="B5098" s="17"/>
      <c r="C5098" s="17"/>
      <c r="D5098" s="17"/>
      <c r="E5098" s="17"/>
      <c r="F5098" s="17"/>
      <c r="G5098" s="50"/>
      <c r="H5098" s="32"/>
      <c r="I5098" s="13"/>
      <c r="J5098" s="50"/>
      <c r="K5098" s="50"/>
      <c r="M5098" s="50"/>
    </row>
    <row r="5099" spans="1:13" x14ac:dyDescent="0.35">
      <c r="A5099" s="48"/>
      <c r="B5099" s="17"/>
      <c r="C5099" s="17"/>
      <c r="D5099" s="17"/>
      <c r="E5099" s="17"/>
      <c r="F5099" s="17"/>
      <c r="G5099" s="50"/>
      <c r="H5099" s="32"/>
      <c r="I5099" s="13"/>
      <c r="J5099" s="50"/>
      <c r="K5099" s="50"/>
      <c r="M5099" s="50"/>
    </row>
    <row r="5100" spans="1:13" x14ac:dyDescent="0.35">
      <c r="A5100" s="48"/>
      <c r="B5100" s="17"/>
      <c r="C5100" s="17"/>
      <c r="D5100" s="17"/>
      <c r="E5100" s="17"/>
      <c r="F5100" s="17"/>
      <c r="G5100" s="50"/>
      <c r="H5100" s="32"/>
      <c r="I5100" s="13"/>
      <c r="J5100" s="50"/>
      <c r="K5100" s="50"/>
      <c r="M5100" s="50"/>
    </row>
    <row r="5101" spans="1:13" x14ac:dyDescent="0.35">
      <c r="A5101" s="48"/>
      <c r="B5101" s="17"/>
      <c r="C5101" s="17"/>
      <c r="D5101" s="17"/>
      <c r="E5101" s="17"/>
      <c r="F5101" s="17"/>
      <c r="G5101" s="50"/>
      <c r="H5101" s="32"/>
      <c r="I5101" s="13"/>
      <c r="J5101" s="50"/>
      <c r="K5101" s="50"/>
      <c r="M5101" s="50"/>
    </row>
    <row r="5102" spans="1:13" x14ac:dyDescent="0.35">
      <c r="A5102" s="48"/>
      <c r="B5102" s="17"/>
      <c r="C5102" s="17"/>
      <c r="D5102" s="17"/>
      <c r="E5102" s="17"/>
      <c r="F5102" s="17"/>
      <c r="G5102" s="50"/>
      <c r="H5102" s="32"/>
      <c r="I5102" s="13"/>
      <c r="J5102" s="50"/>
      <c r="K5102" s="50"/>
      <c r="M5102" s="50"/>
    </row>
    <row r="5103" spans="1:13" x14ac:dyDescent="0.35">
      <c r="A5103" s="48"/>
      <c r="B5103" s="17"/>
      <c r="C5103" s="17"/>
      <c r="D5103" s="17"/>
      <c r="E5103" s="17"/>
      <c r="F5103" s="17"/>
      <c r="G5103" s="50"/>
      <c r="H5103" s="32"/>
      <c r="I5103" s="13"/>
      <c r="J5103" s="50"/>
      <c r="K5103" s="50"/>
      <c r="M5103" s="50"/>
    </row>
    <row r="5104" spans="1:13" x14ac:dyDescent="0.35">
      <c r="A5104" s="48"/>
      <c r="B5104" s="17"/>
      <c r="C5104" s="17"/>
      <c r="D5104" s="17"/>
      <c r="E5104" s="17"/>
      <c r="F5104" s="17"/>
      <c r="G5104" s="50"/>
      <c r="H5104" s="32"/>
      <c r="I5104" s="13"/>
      <c r="J5104" s="50"/>
      <c r="K5104" s="50"/>
      <c r="M5104" s="50"/>
    </row>
    <row r="5105" spans="1:13" x14ac:dyDescent="0.35">
      <c r="A5105" s="48"/>
      <c r="B5105" s="17"/>
      <c r="C5105" s="17"/>
      <c r="D5105" s="17"/>
      <c r="E5105" s="17"/>
      <c r="F5105" s="17"/>
      <c r="G5105" s="50"/>
      <c r="H5105" s="32"/>
      <c r="I5105" s="13"/>
      <c r="J5105" s="50"/>
      <c r="K5105" s="50"/>
      <c r="M5105" s="50"/>
    </row>
    <row r="5106" spans="1:13" x14ac:dyDescent="0.35">
      <c r="A5106" s="48"/>
      <c r="B5106" s="17"/>
      <c r="C5106" s="17"/>
      <c r="D5106" s="17"/>
      <c r="E5106" s="17"/>
      <c r="F5106" s="17"/>
      <c r="G5106" s="50"/>
      <c r="H5106" s="32"/>
      <c r="I5106" s="13"/>
      <c r="J5106" s="50"/>
      <c r="K5106" s="50"/>
      <c r="M5106" s="50"/>
    </row>
    <row r="5107" spans="1:13" x14ac:dyDescent="0.35">
      <c r="A5107" s="48"/>
      <c r="B5107" s="17"/>
      <c r="C5107" s="17"/>
      <c r="D5107" s="17"/>
      <c r="E5107" s="17"/>
      <c r="F5107" s="17"/>
      <c r="G5107" s="50"/>
      <c r="H5107" s="32"/>
      <c r="I5107" s="13"/>
      <c r="J5107" s="50"/>
      <c r="K5107" s="50"/>
      <c r="M5107" s="50"/>
    </row>
    <row r="5108" spans="1:13" x14ac:dyDescent="0.35">
      <c r="A5108" s="48"/>
      <c r="B5108" s="17"/>
      <c r="C5108" s="17"/>
      <c r="D5108" s="17"/>
      <c r="E5108" s="17"/>
      <c r="F5108" s="17"/>
      <c r="G5108" s="50"/>
      <c r="H5108" s="32"/>
      <c r="I5108" s="13"/>
      <c r="J5108" s="50"/>
      <c r="K5108" s="50"/>
      <c r="M5108" s="50"/>
    </row>
    <row r="5109" spans="1:13" x14ac:dyDescent="0.35">
      <c r="A5109" s="48"/>
      <c r="B5109" s="17"/>
      <c r="C5109" s="17"/>
      <c r="D5109" s="17"/>
      <c r="E5109" s="17"/>
      <c r="F5109" s="17"/>
      <c r="G5109" s="50"/>
      <c r="H5109" s="32"/>
      <c r="I5109" s="13"/>
      <c r="J5109" s="50"/>
      <c r="K5109" s="50"/>
      <c r="M5109" s="50"/>
    </row>
    <row r="5110" spans="1:13" x14ac:dyDescent="0.35">
      <c r="A5110" s="48"/>
      <c r="B5110" s="17"/>
      <c r="C5110" s="17"/>
      <c r="D5110" s="17"/>
      <c r="E5110" s="17"/>
      <c r="F5110" s="17"/>
      <c r="G5110" s="50"/>
      <c r="H5110" s="32"/>
      <c r="I5110" s="13"/>
      <c r="J5110" s="50"/>
      <c r="K5110" s="50"/>
      <c r="M5110" s="50"/>
    </row>
    <row r="5111" spans="1:13" x14ac:dyDescent="0.35">
      <c r="A5111" s="48"/>
      <c r="B5111" s="17"/>
      <c r="C5111" s="17"/>
      <c r="D5111" s="17"/>
      <c r="E5111" s="17"/>
      <c r="F5111" s="17"/>
      <c r="G5111" s="50"/>
      <c r="H5111" s="32"/>
      <c r="I5111" s="13"/>
      <c r="J5111" s="50"/>
      <c r="K5111" s="50"/>
      <c r="M5111" s="50"/>
    </row>
    <row r="5112" spans="1:13" x14ac:dyDescent="0.35">
      <c r="A5112" s="48"/>
      <c r="B5112" s="17"/>
      <c r="C5112" s="17"/>
      <c r="D5112" s="17"/>
      <c r="E5112" s="17"/>
      <c r="F5112" s="17"/>
      <c r="G5112" s="50"/>
      <c r="H5112" s="32"/>
      <c r="I5112" s="13"/>
      <c r="J5112" s="50"/>
      <c r="K5112" s="50"/>
      <c r="M5112" s="50"/>
    </row>
    <row r="5113" spans="1:13" x14ac:dyDescent="0.35">
      <c r="A5113" s="48"/>
      <c r="B5113" s="17"/>
      <c r="C5113" s="17"/>
      <c r="D5113" s="17"/>
      <c r="E5113" s="17"/>
      <c r="F5113" s="17"/>
      <c r="G5113" s="50"/>
      <c r="H5113" s="32"/>
      <c r="I5113" s="13"/>
      <c r="J5113" s="50"/>
      <c r="K5113" s="50"/>
      <c r="M5113" s="50"/>
    </row>
    <row r="5114" spans="1:13" x14ac:dyDescent="0.35">
      <c r="A5114" s="48"/>
      <c r="B5114" s="17"/>
      <c r="C5114" s="17"/>
      <c r="D5114" s="17"/>
      <c r="E5114" s="17"/>
      <c r="F5114" s="17"/>
      <c r="G5114" s="50"/>
      <c r="H5114" s="32"/>
      <c r="I5114" s="13"/>
      <c r="J5114" s="50"/>
      <c r="K5114" s="50"/>
      <c r="M5114" s="50"/>
    </row>
    <row r="5115" spans="1:13" x14ac:dyDescent="0.35">
      <c r="A5115" s="48"/>
      <c r="B5115" s="17"/>
      <c r="C5115" s="17"/>
      <c r="D5115" s="17"/>
      <c r="E5115" s="17"/>
      <c r="F5115" s="17"/>
      <c r="G5115" s="50"/>
      <c r="H5115" s="32"/>
      <c r="I5115" s="13"/>
      <c r="J5115" s="50"/>
      <c r="K5115" s="50"/>
      <c r="M5115" s="50"/>
    </row>
    <row r="5116" spans="1:13" x14ac:dyDescent="0.35">
      <c r="A5116" s="48"/>
      <c r="B5116" s="17"/>
      <c r="C5116" s="17"/>
      <c r="D5116" s="17"/>
      <c r="E5116" s="17"/>
      <c r="F5116" s="17"/>
      <c r="G5116" s="50"/>
      <c r="H5116" s="32"/>
      <c r="I5116" s="13"/>
      <c r="J5116" s="50"/>
      <c r="K5116" s="50"/>
      <c r="M5116" s="50"/>
    </row>
    <row r="5117" spans="1:13" x14ac:dyDescent="0.35">
      <c r="A5117" s="48"/>
      <c r="B5117" s="17"/>
      <c r="C5117" s="17"/>
      <c r="D5117" s="17"/>
      <c r="E5117" s="17"/>
      <c r="F5117" s="17"/>
      <c r="G5117" s="50"/>
      <c r="H5117" s="32"/>
      <c r="I5117" s="13"/>
      <c r="J5117" s="50"/>
      <c r="K5117" s="50"/>
      <c r="M5117" s="50"/>
    </row>
    <row r="5118" spans="1:13" x14ac:dyDescent="0.35">
      <c r="A5118" s="48"/>
      <c r="B5118" s="17"/>
      <c r="C5118" s="17"/>
      <c r="D5118" s="17"/>
      <c r="E5118" s="17"/>
      <c r="F5118" s="17"/>
      <c r="G5118" s="50"/>
      <c r="H5118" s="32"/>
      <c r="I5118" s="13"/>
      <c r="J5118" s="50"/>
      <c r="K5118" s="50"/>
      <c r="M5118" s="50"/>
    </row>
    <row r="5119" spans="1:13" x14ac:dyDescent="0.35">
      <c r="A5119" s="48"/>
      <c r="B5119" s="17"/>
      <c r="C5119" s="17"/>
      <c r="D5119" s="17"/>
      <c r="E5119" s="17"/>
      <c r="F5119" s="17"/>
      <c r="G5119" s="50"/>
      <c r="H5119" s="32"/>
      <c r="I5119" s="13"/>
      <c r="J5119" s="50"/>
      <c r="K5119" s="50"/>
      <c r="M5119" s="50"/>
    </row>
    <row r="5120" spans="1:13" x14ac:dyDescent="0.35">
      <c r="A5120" s="48"/>
      <c r="B5120" s="17"/>
      <c r="C5120" s="17"/>
      <c r="D5120" s="17"/>
      <c r="E5120" s="17"/>
      <c r="F5120" s="17"/>
      <c r="G5120" s="50"/>
      <c r="H5120" s="32"/>
      <c r="I5120" s="13"/>
      <c r="J5120" s="50"/>
      <c r="K5120" s="50"/>
      <c r="M5120" s="50"/>
    </row>
    <row r="5121" spans="1:13" x14ac:dyDescent="0.35">
      <c r="A5121" s="48"/>
      <c r="B5121" s="17"/>
      <c r="C5121" s="17"/>
      <c r="D5121" s="17"/>
      <c r="E5121" s="17"/>
      <c r="F5121" s="17"/>
      <c r="G5121" s="50"/>
      <c r="H5121" s="32"/>
      <c r="I5121" s="13"/>
      <c r="J5121" s="50"/>
      <c r="K5121" s="50"/>
      <c r="M5121" s="50"/>
    </row>
    <row r="5122" spans="1:13" x14ac:dyDescent="0.35">
      <c r="A5122" s="48"/>
      <c r="B5122" s="17"/>
      <c r="C5122" s="17"/>
      <c r="D5122" s="17"/>
      <c r="E5122" s="17"/>
      <c r="F5122" s="17"/>
      <c r="G5122" s="50"/>
      <c r="H5122" s="32"/>
      <c r="I5122" s="13"/>
      <c r="J5122" s="50"/>
      <c r="K5122" s="50"/>
      <c r="M5122" s="50"/>
    </row>
    <row r="5123" spans="1:13" x14ac:dyDescent="0.35">
      <c r="A5123" s="48"/>
      <c r="B5123" s="17"/>
      <c r="C5123" s="17"/>
      <c r="D5123" s="17"/>
      <c r="E5123" s="17"/>
      <c r="F5123" s="17"/>
      <c r="G5123" s="50"/>
      <c r="H5123" s="32"/>
      <c r="I5123" s="13"/>
      <c r="J5123" s="50"/>
      <c r="K5123" s="50"/>
      <c r="M5123" s="50"/>
    </row>
    <row r="5124" spans="1:13" x14ac:dyDescent="0.35">
      <c r="A5124" s="48"/>
      <c r="B5124" s="17"/>
      <c r="C5124" s="17"/>
      <c r="D5124" s="17"/>
      <c r="E5124" s="17"/>
      <c r="F5124" s="17"/>
      <c r="G5124" s="50"/>
      <c r="H5124" s="32"/>
      <c r="I5124" s="13"/>
      <c r="J5124" s="50"/>
      <c r="K5124" s="50"/>
      <c r="M5124" s="50"/>
    </row>
    <row r="5125" spans="1:13" x14ac:dyDescent="0.35">
      <c r="A5125" s="48"/>
      <c r="B5125" s="17"/>
      <c r="C5125" s="17"/>
      <c r="D5125" s="17"/>
      <c r="E5125" s="17"/>
      <c r="F5125" s="17"/>
      <c r="G5125" s="50"/>
      <c r="H5125" s="32"/>
      <c r="I5125" s="13"/>
      <c r="J5125" s="50"/>
      <c r="K5125" s="50"/>
      <c r="M5125" s="50"/>
    </row>
    <row r="5126" spans="1:13" x14ac:dyDescent="0.35">
      <c r="A5126" s="48"/>
      <c r="B5126" s="17"/>
      <c r="C5126" s="17"/>
      <c r="D5126" s="17"/>
      <c r="E5126" s="17"/>
      <c r="F5126" s="17"/>
      <c r="G5126" s="50"/>
      <c r="H5126" s="32"/>
      <c r="I5126" s="13"/>
      <c r="J5126" s="50"/>
      <c r="K5126" s="50"/>
      <c r="M5126" s="50"/>
    </row>
    <row r="5127" spans="1:13" x14ac:dyDescent="0.35">
      <c r="A5127" s="48"/>
      <c r="B5127" s="17"/>
      <c r="C5127" s="17"/>
      <c r="D5127" s="17"/>
      <c r="E5127" s="17"/>
      <c r="F5127" s="17"/>
      <c r="G5127" s="50"/>
      <c r="H5127" s="32"/>
      <c r="I5127" s="13"/>
      <c r="J5127" s="50"/>
      <c r="K5127" s="50"/>
      <c r="M5127" s="50"/>
    </row>
    <row r="5128" spans="1:13" x14ac:dyDescent="0.35">
      <c r="A5128" s="48"/>
      <c r="B5128" s="17"/>
      <c r="C5128" s="17"/>
      <c r="D5128" s="17"/>
      <c r="E5128" s="17"/>
      <c r="F5128" s="17"/>
      <c r="G5128" s="50"/>
      <c r="H5128" s="32"/>
      <c r="I5128" s="13"/>
      <c r="J5128" s="50"/>
      <c r="K5128" s="50"/>
      <c r="M5128" s="50"/>
    </row>
    <row r="5129" spans="1:13" x14ac:dyDescent="0.35">
      <c r="A5129" s="48"/>
      <c r="B5129" s="17"/>
      <c r="C5129" s="17"/>
      <c r="D5129" s="17"/>
      <c r="E5129" s="17"/>
      <c r="F5129" s="17"/>
      <c r="G5129" s="50"/>
      <c r="H5129" s="32"/>
      <c r="I5129" s="13"/>
      <c r="J5129" s="50"/>
      <c r="K5129" s="50"/>
      <c r="M5129" s="50"/>
    </row>
    <row r="5130" spans="1:13" x14ac:dyDescent="0.35">
      <c r="A5130" s="48"/>
      <c r="B5130" s="17"/>
      <c r="C5130" s="17"/>
      <c r="D5130" s="17"/>
      <c r="E5130" s="17"/>
      <c r="F5130" s="17"/>
      <c r="G5130" s="50"/>
      <c r="H5130" s="32"/>
      <c r="I5130" s="13"/>
      <c r="J5130" s="50"/>
      <c r="K5130" s="50"/>
      <c r="M5130" s="50"/>
    </row>
    <row r="5131" spans="1:13" x14ac:dyDescent="0.35">
      <c r="A5131" s="48"/>
      <c r="B5131" s="17"/>
      <c r="C5131" s="17"/>
      <c r="D5131" s="17"/>
      <c r="E5131" s="17"/>
      <c r="F5131" s="17"/>
      <c r="G5131" s="50"/>
      <c r="H5131" s="32"/>
      <c r="I5131" s="13"/>
      <c r="J5131" s="50"/>
      <c r="K5131" s="50"/>
      <c r="M5131" s="50"/>
    </row>
    <row r="5132" spans="1:13" x14ac:dyDescent="0.35">
      <c r="A5132" s="48"/>
      <c r="B5132" s="17"/>
      <c r="C5132" s="17"/>
      <c r="D5132" s="17"/>
      <c r="E5132" s="17"/>
      <c r="F5132" s="17"/>
      <c r="G5132" s="50"/>
      <c r="H5132" s="32"/>
      <c r="I5132" s="13"/>
      <c r="J5132" s="50"/>
      <c r="K5132" s="50"/>
      <c r="M5132" s="50"/>
    </row>
    <row r="5133" spans="1:13" x14ac:dyDescent="0.35">
      <c r="A5133" s="48"/>
      <c r="B5133" s="17"/>
      <c r="C5133" s="17"/>
      <c r="D5133" s="17"/>
      <c r="E5133" s="17"/>
      <c r="F5133" s="17"/>
      <c r="G5133" s="50"/>
      <c r="H5133" s="32"/>
      <c r="I5133" s="13"/>
      <c r="J5133" s="50"/>
      <c r="K5133" s="50"/>
      <c r="M5133" s="50"/>
    </row>
    <row r="5134" spans="1:13" x14ac:dyDescent="0.35">
      <c r="A5134" s="48"/>
      <c r="B5134" s="17"/>
      <c r="C5134" s="17"/>
      <c r="D5134" s="17"/>
      <c r="E5134" s="17"/>
      <c r="F5134" s="17"/>
      <c r="G5134" s="50"/>
      <c r="H5134" s="32"/>
      <c r="I5134" s="13"/>
      <c r="J5134" s="50"/>
      <c r="K5134" s="50"/>
      <c r="M5134" s="50"/>
    </row>
    <row r="5135" spans="1:13" x14ac:dyDescent="0.35">
      <c r="A5135" s="48"/>
      <c r="B5135" s="17"/>
      <c r="C5135" s="17"/>
      <c r="D5135" s="17"/>
      <c r="E5135" s="17"/>
      <c r="F5135" s="17"/>
      <c r="G5135" s="50"/>
      <c r="H5135" s="32"/>
      <c r="I5135" s="13"/>
      <c r="J5135" s="50"/>
      <c r="K5135" s="50"/>
      <c r="M5135" s="50"/>
    </row>
    <row r="5136" spans="1:13" x14ac:dyDescent="0.35">
      <c r="A5136" s="48"/>
      <c r="B5136" s="17"/>
      <c r="C5136" s="17"/>
      <c r="D5136" s="17"/>
      <c r="E5136" s="17"/>
      <c r="F5136" s="17"/>
      <c r="G5136" s="50"/>
      <c r="H5136" s="32"/>
      <c r="I5136" s="13"/>
      <c r="J5136" s="50"/>
      <c r="K5136" s="50"/>
      <c r="M5136" s="50"/>
    </row>
    <row r="5137" spans="1:13" x14ac:dyDescent="0.35">
      <c r="A5137" s="48"/>
      <c r="B5137" s="17"/>
      <c r="C5137" s="17"/>
      <c r="D5137" s="17"/>
      <c r="E5137" s="17"/>
      <c r="F5137" s="17"/>
      <c r="G5137" s="50"/>
      <c r="H5137" s="32"/>
      <c r="I5137" s="13"/>
      <c r="J5137" s="50"/>
      <c r="K5137" s="50"/>
      <c r="M5137" s="50"/>
    </row>
    <row r="5138" spans="1:13" x14ac:dyDescent="0.35">
      <c r="A5138" s="48"/>
      <c r="B5138" s="17"/>
      <c r="C5138" s="17"/>
      <c r="D5138" s="17"/>
      <c r="E5138" s="17"/>
      <c r="F5138" s="17"/>
      <c r="G5138" s="50"/>
      <c r="H5138" s="32"/>
      <c r="I5138" s="13"/>
      <c r="J5138" s="50"/>
      <c r="K5138" s="50"/>
      <c r="M5138" s="50"/>
    </row>
    <row r="5139" spans="1:13" x14ac:dyDescent="0.35">
      <c r="A5139" s="48"/>
      <c r="B5139" s="17"/>
      <c r="C5139" s="17"/>
      <c r="D5139" s="17"/>
      <c r="E5139" s="17"/>
      <c r="F5139" s="17"/>
      <c r="G5139" s="50"/>
      <c r="H5139" s="32"/>
      <c r="I5139" s="13"/>
      <c r="J5139" s="50"/>
      <c r="K5139" s="50"/>
      <c r="M5139" s="50"/>
    </row>
    <row r="5140" spans="1:13" x14ac:dyDescent="0.35">
      <c r="A5140" s="48"/>
      <c r="B5140" s="17"/>
      <c r="C5140" s="17"/>
      <c r="D5140" s="17"/>
      <c r="E5140" s="17"/>
      <c r="F5140" s="17"/>
      <c r="G5140" s="50"/>
      <c r="H5140" s="32"/>
      <c r="I5140" s="13"/>
      <c r="J5140" s="50"/>
      <c r="K5140" s="50"/>
      <c r="M5140" s="50"/>
    </row>
    <row r="5141" spans="1:13" x14ac:dyDescent="0.35">
      <c r="A5141" s="48"/>
      <c r="B5141" s="17"/>
      <c r="C5141" s="17"/>
      <c r="D5141" s="17"/>
      <c r="E5141" s="17"/>
      <c r="F5141" s="17"/>
      <c r="G5141" s="50"/>
      <c r="H5141" s="32"/>
      <c r="I5141" s="13"/>
      <c r="J5141" s="50"/>
      <c r="K5141" s="50"/>
      <c r="M5141" s="50"/>
    </row>
    <row r="5142" spans="1:13" x14ac:dyDescent="0.35">
      <c r="A5142" s="48"/>
      <c r="B5142" s="17"/>
      <c r="C5142" s="17"/>
      <c r="D5142" s="17"/>
      <c r="E5142" s="17"/>
      <c r="F5142" s="17"/>
      <c r="G5142" s="50"/>
      <c r="H5142" s="32"/>
      <c r="I5142" s="13"/>
      <c r="J5142" s="50"/>
      <c r="K5142" s="50"/>
      <c r="M5142" s="50"/>
    </row>
    <row r="5143" spans="1:13" x14ac:dyDescent="0.35">
      <c r="A5143" s="48"/>
      <c r="B5143" s="17"/>
      <c r="C5143" s="17"/>
      <c r="D5143" s="17"/>
      <c r="E5143" s="17"/>
      <c r="F5143" s="17"/>
      <c r="G5143" s="50"/>
      <c r="H5143" s="32"/>
      <c r="I5143" s="13"/>
      <c r="J5143" s="50"/>
      <c r="K5143" s="50"/>
      <c r="M5143" s="50"/>
    </row>
    <row r="5144" spans="1:13" x14ac:dyDescent="0.35">
      <c r="A5144" s="48"/>
      <c r="B5144" s="17"/>
      <c r="C5144" s="17"/>
      <c r="D5144" s="17"/>
      <c r="E5144" s="17"/>
      <c r="F5144" s="17"/>
      <c r="G5144" s="50"/>
      <c r="H5144" s="32"/>
      <c r="I5144" s="13"/>
      <c r="J5144" s="50"/>
      <c r="K5144" s="50"/>
      <c r="M5144" s="50"/>
    </row>
    <row r="5145" spans="1:13" x14ac:dyDescent="0.35">
      <c r="A5145" s="48"/>
      <c r="B5145" s="17"/>
      <c r="C5145" s="17"/>
      <c r="D5145" s="17"/>
      <c r="E5145" s="17"/>
      <c r="F5145" s="17"/>
      <c r="G5145" s="50"/>
      <c r="H5145" s="32"/>
      <c r="I5145" s="13"/>
      <c r="J5145" s="50"/>
      <c r="K5145" s="50"/>
      <c r="M5145" s="50"/>
    </row>
    <row r="5146" spans="1:13" x14ac:dyDescent="0.35">
      <c r="A5146" s="48"/>
      <c r="B5146" s="17"/>
      <c r="C5146" s="17"/>
      <c r="D5146" s="17"/>
      <c r="E5146" s="17"/>
      <c r="F5146" s="17"/>
      <c r="G5146" s="50"/>
      <c r="H5146" s="32"/>
      <c r="I5146" s="13"/>
      <c r="J5146" s="50"/>
      <c r="K5146" s="50"/>
      <c r="M5146" s="50"/>
    </row>
    <row r="5147" spans="1:13" x14ac:dyDescent="0.35">
      <c r="A5147" s="48"/>
      <c r="B5147" s="17"/>
      <c r="C5147" s="17"/>
      <c r="D5147" s="17"/>
      <c r="E5147" s="17"/>
      <c r="F5147" s="17"/>
      <c r="G5147" s="50"/>
      <c r="H5147" s="32"/>
      <c r="I5147" s="13"/>
      <c r="J5147" s="50"/>
      <c r="K5147" s="50"/>
      <c r="M5147" s="50"/>
    </row>
    <row r="5148" spans="1:13" x14ac:dyDescent="0.35">
      <c r="A5148" s="48"/>
      <c r="B5148" s="17"/>
      <c r="C5148" s="17"/>
      <c r="D5148" s="17"/>
      <c r="E5148" s="17"/>
      <c r="F5148" s="17"/>
      <c r="G5148" s="50"/>
      <c r="H5148" s="32"/>
      <c r="I5148" s="13"/>
      <c r="J5148" s="50"/>
      <c r="K5148" s="50"/>
      <c r="M5148" s="50"/>
    </row>
    <row r="5149" spans="1:13" x14ac:dyDescent="0.35">
      <c r="A5149" s="48"/>
      <c r="B5149" s="17"/>
      <c r="C5149" s="17"/>
      <c r="D5149" s="17"/>
      <c r="E5149" s="17"/>
      <c r="F5149" s="17"/>
      <c r="G5149" s="50"/>
      <c r="H5149" s="32"/>
      <c r="I5149" s="13"/>
      <c r="J5149" s="50"/>
      <c r="K5149" s="50"/>
      <c r="M5149" s="50"/>
    </row>
    <row r="5150" spans="1:13" x14ac:dyDescent="0.35">
      <c r="A5150" s="48"/>
      <c r="B5150" s="17"/>
      <c r="C5150" s="17"/>
      <c r="D5150" s="17"/>
      <c r="E5150" s="17"/>
      <c r="F5150" s="17"/>
      <c r="G5150" s="50"/>
      <c r="H5150" s="32"/>
      <c r="I5150" s="13"/>
      <c r="J5150" s="50"/>
      <c r="K5150" s="50"/>
      <c r="M5150" s="50"/>
    </row>
    <row r="5151" spans="1:13" x14ac:dyDescent="0.35">
      <c r="A5151" s="48"/>
      <c r="B5151" s="17"/>
      <c r="C5151" s="17"/>
      <c r="D5151" s="17"/>
      <c r="E5151" s="17"/>
      <c r="F5151" s="17"/>
      <c r="G5151" s="50"/>
      <c r="H5151" s="32"/>
      <c r="I5151" s="13"/>
      <c r="J5151" s="50"/>
      <c r="K5151" s="50"/>
      <c r="M5151" s="50"/>
    </row>
    <row r="5152" spans="1:13" x14ac:dyDescent="0.35">
      <c r="A5152" s="48"/>
      <c r="B5152" s="17"/>
      <c r="C5152" s="17"/>
      <c r="D5152" s="17"/>
      <c r="E5152" s="17"/>
      <c r="F5152" s="17"/>
      <c r="G5152" s="50"/>
      <c r="H5152" s="32"/>
      <c r="I5152" s="13"/>
      <c r="J5152" s="50"/>
      <c r="K5152" s="50"/>
      <c r="M5152" s="50"/>
    </row>
    <row r="5153" spans="1:13" x14ac:dyDescent="0.35">
      <c r="A5153" s="48"/>
      <c r="B5153" s="17"/>
      <c r="C5153" s="17"/>
      <c r="D5153" s="17"/>
      <c r="E5153" s="17"/>
      <c r="F5153" s="17"/>
      <c r="G5153" s="50"/>
      <c r="H5153" s="32"/>
      <c r="I5153" s="13"/>
      <c r="J5153" s="50"/>
      <c r="K5153" s="50"/>
      <c r="M5153" s="50"/>
    </row>
    <row r="5154" spans="1:13" x14ac:dyDescent="0.35">
      <c r="A5154" s="48"/>
      <c r="B5154" s="17"/>
      <c r="C5154" s="17"/>
      <c r="D5154" s="17"/>
      <c r="E5154" s="17"/>
      <c r="F5154" s="17"/>
      <c r="G5154" s="50"/>
      <c r="H5154" s="32"/>
      <c r="I5154" s="13"/>
      <c r="J5154" s="50"/>
      <c r="K5154" s="50"/>
      <c r="M5154" s="50"/>
    </row>
    <row r="5155" spans="1:13" x14ac:dyDescent="0.35">
      <c r="A5155" s="48"/>
      <c r="B5155" s="17"/>
      <c r="C5155" s="17"/>
      <c r="D5155" s="17"/>
      <c r="E5155" s="17"/>
      <c r="F5155" s="17"/>
      <c r="G5155" s="50"/>
      <c r="H5155" s="32"/>
      <c r="I5155" s="13"/>
      <c r="J5155" s="50"/>
      <c r="K5155" s="50"/>
      <c r="M5155" s="50"/>
    </row>
    <row r="5156" spans="1:13" x14ac:dyDescent="0.35">
      <c r="A5156" s="48"/>
      <c r="B5156" s="17"/>
      <c r="C5156" s="17"/>
      <c r="D5156" s="17"/>
      <c r="E5156" s="17"/>
      <c r="F5156" s="17"/>
      <c r="G5156" s="50"/>
      <c r="H5156" s="32"/>
      <c r="I5156" s="13"/>
      <c r="J5156" s="50"/>
      <c r="K5156" s="50"/>
      <c r="M5156" s="50"/>
    </row>
    <row r="5157" spans="1:13" x14ac:dyDescent="0.35">
      <c r="A5157" s="48"/>
      <c r="B5157" s="17"/>
      <c r="C5157" s="17"/>
      <c r="D5157" s="17"/>
      <c r="E5157" s="17"/>
      <c r="F5157" s="17"/>
      <c r="G5157" s="50"/>
      <c r="H5157" s="32"/>
      <c r="I5157" s="13"/>
      <c r="J5157" s="50"/>
      <c r="K5157" s="50"/>
      <c r="M5157" s="50"/>
    </row>
    <row r="5158" spans="1:13" x14ac:dyDescent="0.35">
      <c r="A5158" s="48"/>
      <c r="B5158" s="17"/>
      <c r="C5158" s="17"/>
      <c r="D5158" s="17"/>
      <c r="E5158" s="17"/>
      <c r="F5158" s="17"/>
      <c r="G5158" s="50"/>
      <c r="H5158" s="32"/>
      <c r="I5158" s="13"/>
      <c r="J5158" s="50"/>
      <c r="K5158" s="50"/>
      <c r="M5158" s="50"/>
    </row>
    <row r="5159" spans="1:13" x14ac:dyDescent="0.35">
      <c r="A5159" s="48"/>
      <c r="B5159" s="17"/>
      <c r="C5159" s="17"/>
      <c r="D5159" s="17"/>
      <c r="E5159" s="17"/>
      <c r="F5159" s="17"/>
      <c r="G5159" s="50"/>
      <c r="H5159" s="32"/>
      <c r="I5159" s="13"/>
      <c r="J5159" s="50"/>
      <c r="K5159" s="50"/>
      <c r="M5159" s="50"/>
    </row>
    <row r="5160" spans="1:13" x14ac:dyDescent="0.35">
      <c r="A5160" s="48"/>
      <c r="B5160" s="17"/>
      <c r="C5160" s="17"/>
      <c r="D5160" s="17"/>
      <c r="E5160" s="17"/>
      <c r="F5160" s="17"/>
      <c r="G5160" s="50"/>
      <c r="H5160" s="32"/>
      <c r="I5160" s="13"/>
      <c r="J5160" s="50"/>
      <c r="K5160" s="50"/>
      <c r="M5160" s="50"/>
    </row>
    <row r="5161" spans="1:13" x14ac:dyDescent="0.35">
      <c r="A5161" s="48"/>
      <c r="B5161" s="17"/>
      <c r="C5161" s="17"/>
      <c r="D5161" s="17"/>
      <c r="E5161" s="17"/>
      <c r="F5161" s="17"/>
      <c r="G5161" s="50"/>
      <c r="H5161" s="32"/>
      <c r="I5161" s="13"/>
      <c r="J5161" s="50"/>
      <c r="K5161" s="50"/>
      <c r="M5161" s="50"/>
    </row>
    <row r="5162" spans="1:13" x14ac:dyDescent="0.35">
      <c r="A5162" s="48"/>
      <c r="B5162" s="17"/>
      <c r="C5162" s="17"/>
      <c r="D5162" s="17"/>
      <c r="E5162" s="17"/>
      <c r="F5162" s="17"/>
      <c r="G5162" s="50"/>
      <c r="H5162" s="32"/>
      <c r="I5162" s="13"/>
      <c r="J5162" s="50"/>
      <c r="K5162" s="50"/>
      <c r="M5162" s="50"/>
    </row>
    <row r="5163" spans="1:13" x14ac:dyDescent="0.35">
      <c r="A5163" s="48"/>
      <c r="B5163" s="17"/>
      <c r="C5163" s="17"/>
      <c r="D5163" s="17"/>
      <c r="E5163" s="17"/>
      <c r="F5163" s="17"/>
      <c r="G5163" s="50"/>
      <c r="H5163" s="32"/>
      <c r="I5163" s="13"/>
      <c r="J5163" s="50"/>
      <c r="K5163" s="50"/>
      <c r="M5163" s="50"/>
    </row>
    <row r="5164" spans="1:13" x14ac:dyDescent="0.35">
      <c r="A5164" s="48"/>
      <c r="B5164" s="17"/>
      <c r="C5164" s="17"/>
      <c r="D5164" s="17"/>
      <c r="E5164" s="17"/>
      <c r="F5164" s="17"/>
      <c r="G5164" s="50"/>
      <c r="H5164" s="32"/>
      <c r="I5164" s="13"/>
      <c r="J5164" s="50"/>
      <c r="K5164" s="50"/>
      <c r="M5164" s="50"/>
    </row>
    <row r="5165" spans="1:13" x14ac:dyDescent="0.35">
      <c r="A5165" s="48"/>
      <c r="B5165" s="17"/>
      <c r="C5165" s="17"/>
      <c r="D5165" s="17"/>
      <c r="E5165" s="17"/>
      <c r="F5165" s="17"/>
      <c r="G5165" s="50"/>
      <c r="H5165" s="32"/>
      <c r="I5165" s="13"/>
      <c r="J5165" s="50"/>
      <c r="K5165" s="50"/>
      <c r="M5165" s="50"/>
    </row>
    <row r="5166" spans="1:13" x14ac:dyDescent="0.35">
      <c r="A5166" s="48"/>
      <c r="B5166" s="17"/>
      <c r="C5166" s="17"/>
      <c r="D5166" s="17"/>
      <c r="E5166" s="17"/>
      <c r="F5166" s="17"/>
      <c r="G5166" s="50"/>
      <c r="H5166" s="32"/>
      <c r="I5166" s="13"/>
      <c r="J5166" s="50"/>
      <c r="K5166" s="50"/>
      <c r="M5166" s="50"/>
    </row>
    <row r="5167" spans="1:13" x14ac:dyDescent="0.35">
      <c r="A5167" s="48"/>
      <c r="B5167" s="17"/>
      <c r="C5167" s="17"/>
      <c r="D5167" s="17"/>
      <c r="E5167" s="17"/>
      <c r="F5167" s="17"/>
      <c r="G5167" s="50"/>
      <c r="H5167" s="32"/>
      <c r="I5167" s="13"/>
      <c r="J5167" s="50"/>
      <c r="K5167" s="50"/>
      <c r="M5167" s="50"/>
    </row>
    <row r="5168" spans="1:13" x14ac:dyDescent="0.35">
      <c r="A5168" s="48"/>
      <c r="B5168" s="17"/>
      <c r="C5168" s="17"/>
      <c r="D5168" s="17"/>
      <c r="E5168" s="17"/>
      <c r="F5168" s="17"/>
      <c r="G5168" s="50"/>
      <c r="H5168" s="32"/>
      <c r="I5168" s="13"/>
      <c r="J5168" s="50"/>
      <c r="K5168" s="50"/>
      <c r="M5168" s="50"/>
    </row>
    <row r="5169" spans="1:13" x14ac:dyDescent="0.35">
      <c r="A5169" s="48"/>
      <c r="B5169" s="17"/>
      <c r="C5169" s="17"/>
      <c r="D5169" s="17"/>
      <c r="E5169" s="17"/>
      <c r="F5169" s="17"/>
      <c r="G5169" s="50"/>
      <c r="H5169" s="32"/>
      <c r="I5169" s="13"/>
      <c r="J5169" s="50"/>
      <c r="K5169" s="50"/>
      <c r="M5169" s="50"/>
    </row>
    <row r="5170" spans="1:13" x14ac:dyDescent="0.35">
      <c r="A5170" s="48"/>
      <c r="B5170" s="17"/>
      <c r="C5170" s="17"/>
      <c r="D5170" s="17"/>
      <c r="E5170" s="17"/>
      <c r="F5170" s="17"/>
      <c r="G5170" s="50"/>
      <c r="H5170" s="32"/>
      <c r="I5170" s="13"/>
      <c r="J5170" s="50"/>
      <c r="K5170" s="50"/>
      <c r="M5170" s="50"/>
    </row>
    <row r="5171" spans="1:13" x14ac:dyDescent="0.35">
      <c r="A5171" s="48"/>
      <c r="B5171" s="17"/>
      <c r="C5171" s="17"/>
      <c r="D5171" s="17"/>
      <c r="E5171" s="17"/>
      <c r="F5171" s="17"/>
      <c r="G5171" s="50"/>
      <c r="H5171" s="32"/>
      <c r="I5171" s="13"/>
      <c r="J5171" s="50"/>
      <c r="K5171" s="50"/>
      <c r="M5171" s="50"/>
    </row>
    <row r="5172" spans="1:13" x14ac:dyDescent="0.35">
      <c r="A5172" s="48"/>
      <c r="B5172" s="17"/>
      <c r="C5172" s="17"/>
      <c r="D5172" s="17"/>
      <c r="E5172" s="17"/>
      <c r="F5172" s="17"/>
      <c r="G5172" s="50"/>
      <c r="H5172" s="32"/>
      <c r="I5172" s="13"/>
      <c r="J5172" s="50"/>
      <c r="K5172" s="50"/>
      <c r="M5172" s="50"/>
    </row>
    <row r="5173" spans="1:13" x14ac:dyDescent="0.35">
      <c r="A5173" s="48"/>
      <c r="B5173" s="17"/>
      <c r="C5173" s="17"/>
      <c r="D5173" s="17"/>
      <c r="E5173" s="17"/>
      <c r="F5173" s="17"/>
      <c r="G5173" s="50"/>
      <c r="H5173" s="32"/>
      <c r="I5173" s="13"/>
      <c r="J5173" s="50"/>
      <c r="K5173" s="50"/>
      <c r="M5173" s="50"/>
    </row>
    <row r="5174" spans="1:13" x14ac:dyDescent="0.35">
      <c r="A5174" s="48"/>
      <c r="B5174" s="17"/>
      <c r="C5174" s="17"/>
      <c r="D5174" s="17"/>
      <c r="E5174" s="17"/>
      <c r="F5174" s="17"/>
      <c r="G5174" s="50"/>
      <c r="H5174" s="32"/>
      <c r="I5174" s="13"/>
      <c r="J5174" s="50"/>
      <c r="K5174" s="50"/>
      <c r="M5174" s="50"/>
    </row>
    <row r="5175" spans="1:13" x14ac:dyDescent="0.35">
      <c r="A5175" s="48"/>
      <c r="B5175" s="17"/>
      <c r="C5175" s="17"/>
      <c r="D5175" s="17"/>
      <c r="E5175" s="17"/>
      <c r="F5175" s="17"/>
      <c r="G5175" s="50"/>
      <c r="H5175" s="32"/>
      <c r="I5175" s="13"/>
      <c r="J5175" s="50"/>
      <c r="K5175" s="50"/>
      <c r="M5175" s="50"/>
    </row>
    <row r="5176" spans="1:13" x14ac:dyDescent="0.35">
      <c r="A5176" s="48"/>
      <c r="B5176" s="17"/>
      <c r="C5176" s="17"/>
      <c r="D5176" s="17"/>
      <c r="E5176" s="17"/>
      <c r="F5176" s="17"/>
      <c r="G5176" s="50"/>
      <c r="H5176" s="32"/>
      <c r="I5176" s="13"/>
      <c r="J5176" s="50"/>
      <c r="K5176" s="50"/>
      <c r="M5176" s="50"/>
    </row>
    <row r="5177" spans="1:13" x14ac:dyDescent="0.35">
      <c r="A5177" s="48"/>
      <c r="B5177" s="17"/>
      <c r="C5177" s="17"/>
      <c r="D5177" s="17"/>
      <c r="E5177" s="17"/>
      <c r="F5177" s="17"/>
      <c r="G5177" s="50"/>
      <c r="H5177" s="32"/>
      <c r="I5177" s="13"/>
      <c r="J5177" s="50"/>
      <c r="K5177" s="50"/>
      <c r="M5177" s="50"/>
    </row>
    <row r="5178" spans="1:13" x14ac:dyDescent="0.35">
      <c r="A5178" s="48"/>
      <c r="B5178" s="17"/>
      <c r="C5178" s="17"/>
      <c r="D5178" s="17"/>
      <c r="E5178" s="17"/>
      <c r="F5178" s="17"/>
      <c r="G5178" s="50"/>
      <c r="H5178" s="32"/>
      <c r="I5178" s="13"/>
      <c r="J5178" s="50"/>
      <c r="K5178" s="50"/>
      <c r="M5178" s="50"/>
    </row>
    <row r="5179" spans="1:13" x14ac:dyDescent="0.35">
      <c r="A5179" s="48"/>
      <c r="B5179" s="17"/>
      <c r="C5179" s="17"/>
      <c r="D5179" s="17"/>
      <c r="E5179" s="17"/>
      <c r="F5179" s="17"/>
      <c r="G5179" s="50"/>
      <c r="H5179" s="32"/>
      <c r="I5179" s="13"/>
      <c r="J5179" s="50"/>
      <c r="K5179" s="50"/>
      <c r="M5179" s="50"/>
    </row>
    <row r="5180" spans="1:13" x14ac:dyDescent="0.35">
      <c r="A5180" s="48"/>
      <c r="B5180" s="17"/>
      <c r="C5180" s="17"/>
      <c r="D5180" s="17"/>
      <c r="E5180" s="17"/>
      <c r="F5180" s="17"/>
      <c r="G5180" s="50"/>
      <c r="H5180" s="32"/>
      <c r="I5180" s="13"/>
      <c r="J5180" s="50"/>
      <c r="K5180" s="50"/>
      <c r="M5180" s="50"/>
    </row>
    <row r="5181" spans="1:13" x14ac:dyDescent="0.35">
      <c r="A5181" s="48"/>
      <c r="B5181" s="17"/>
      <c r="C5181" s="17"/>
      <c r="D5181" s="17"/>
      <c r="E5181" s="17"/>
      <c r="F5181" s="17"/>
      <c r="G5181" s="50"/>
      <c r="H5181" s="32"/>
      <c r="I5181" s="13"/>
      <c r="J5181" s="50"/>
      <c r="K5181" s="50"/>
      <c r="M5181" s="50"/>
    </row>
    <row r="5182" spans="1:13" x14ac:dyDescent="0.35">
      <c r="A5182" s="48"/>
      <c r="B5182" s="17"/>
      <c r="C5182" s="17"/>
      <c r="D5182" s="17"/>
      <c r="E5182" s="17"/>
      <c r="F5182" s="17"/>
      <c r="G5182" s="50"/>
      <c r="H5182" s="32"/>
      <c r="I5182" s="13"/>
      <c r="J5182" s="50"/>
      <c r="K5182" s="50"/>
      <c r="M5182" s="50"/>
    </row>
    <row r="5183" spans="1:13" x14ac:dyDescent="0.35">
      <c r="A5183" s="48"/>
      <c r="B5183" s="17"/>
      <c r="C5183" s="17"/>
      <c r="D5183" s="17"/>
      <c r="E5183" s="17"/>
      <c r="F5183" s="17"/>
      <c r="G5183" s="50"/>
      <c r="H5183" s="32"/>
      <c r="I5183" s="13"/>
      <c r="J5183" s="50"/>
      <c r="K5183" s="50"/>
      <c r="M5183" s="50"/>
    </row>
    <row r="5184" spans="1:13" x14ac:dyDescent="0.35">
      <c r="A5184" s="48"/>
      <c r="B5184" s="17"/>
      <c r="C5184" s="17"/>
      <c r="D5184" s="17"/>
      <c r="E5184" s="17"/>
      <c r="F5184" s="17"/>
      <c r="G5184" s="50"/>
      <c r="H5184" s="32"/>
      <c r="I5184" s="13"/>
      <c r="J5184" s="50"/>
      <c r="K5184" s="50"/>
      <c r="M5184" s="50"/>
    </row>
    <row r="5185" spans="1:13" x14ac:dyDescent="0.35">
      <c r="A5185" s="48"/>
      <c r="B5185" s="17"/>
      <c r="C5185" s="17"/>
      <c r="D5185" s="17"/>
      <c r="E5185" s="17"/>
      <c r="F5185" s="17"/>
      <c r="G5185" s="50"/>
      <c r="H5185" s="32"/>
      <c r="I5185" s="13"/>
      <c r="J5185" s="50"/>
      <c r="K5185" s="50"/>
      <c r="M5185" s="50"/>
    </row>
    <row r="5186" spans="1:13" x14ac:dyDescent="0.35">
      <c r="A5186" s="48"/>
      <c r="B5186" s="17"/>
      <c r="C5186" s="17"/>
      <c r="D5186" s="17"/>
      <c r="E5186" s="17"/>
      <c r="F5186" s="17"/>
      <c r="G5186" s="50"/>
      <c r="H5186" s="32"/>
      <c r="I5186" s="13"/>
      <c r="J5186" s="50"/>
      <c r="K5186" s="50"/>
      <c r="M5186" s="50"/>
    </row>
    <row r="5187" spans="1:13" x14ac:dyDescent="0.35">
      <c r="A5187" s="48"/>
      <c r="B5187" s="17"/>
      <c r="C5187" s="17"/>
      <c r="D5187" s="17"/>
      <c r="E5187" s="17"/>
      <c r="F5187" s="17"/>
      <c r="G5187" s="50"/>
      <c r="H5187" s="32"/>
      <c r="I5187" s="13"/>
      <c r="J5187" s="50"/>
      <c r="K5187" s="50"/>
      <c r="M5187" s="50"/>
    </row>
    <row r="5188" spans="1:13" x14ac:dyDescent="0.35">
      <c r="A5188" s="48"/>
      <c r="B5188" s="17"/>
      <c r="C5188" s="17"/>
      <c r="D5188" s="17"/>
      <c r="E5188" s="17"/>
      <c r="F5188" s="17"/>
      <c r="G5188" s="50"/>
      <c r="H5188" s="32"/>
      <c r="I5188" s="13"/>
      <c r="J5188" s="50"/>
      <c r="K5188" s="50"/>
      <c r="M5188" s="50"/>
    </row>
    <row r="5189" spans="1:13" x14ac:dyDescent="0.35">
      <c r="A5189" s="48"/>
      <c r="B5189" s="17"/>
      <c r="C5189" s="17"/>
      <c r="D5189" s="17"/>
      <c r="E5189" s="17"/>
      <c r="F5189" s="17"/>
      <c r="G5189" s="50"/>
      <c r="H5189" s="32"/>
      <c r="I5189" s="13"/>
      <c r="J5189" s="50"/>
      <c r="K5189" s="50"/>
      <c r="M5189" s="50"/>
    </row>
    <row r="5190" spans="1:13" x14ac:dyDescent="0.35">
      <c r="A5190" s="48"/>
      <c r="B5190" s="17"/>
      <c r="C5190" s="17"/>
      <c r="D5190" s="17"/>
      <c r="E5190" s="17"/>
      <c r="F5190" s="17"/>
      <c r="G5190" s="50"/>
      <c r="H5190" s="32"/>
      <c r="I5190" s="13"/>
      <c r="J5190" s="50"/>
      <c r="K5190" s="50"/>
      <c r="M5190" s="50"/>
    </row>
    <row r="5191" spans="1:13" x14ac:dyDescent="0.35">
      <c r="A5191" s="48"/>
      <c r="B5191" s="17"/>
      <c r="C5191" s="17"/>
      <c r="D5191" s="17"/>
      <c r="E5191" s="17"/>
      <c r="F5191" s="17"/>
      <c r="G5191" s="50"/>
      <c r="H5191" s="32"/>
      <c r="I5191" s="13"/>
      <c r="J5191" s="50"/>
      <c r="K5191" s="50"/>
      <c r="M5191" s="50"/>
    </row>
    <row r="5192" spans="1:13" x14ac:dyDescent="0.35">
      <c r="A5192" s="48"/>
      <c r="B5192" s="17"/>
      <c r="C5192" s="17"/>
      <c r="D5192" s="17"/>
      <c r="E5192" s="17"/>
      <c r="F5192" s="17"/>
      <c r="G5192" s="50"/>
      <c r="H5192" s="32"/>
      <c r="I5192" s="13"/>
      <c r="J5192" s="50"/>
      <c r="K5192" s="50"/>
      <c r="M5192" s="50"/>
    </row>
    <row r="5193" spans="1:13" x14ac:dyDescent="0.35">
      <c r="A5193" s="48"/>
      <c r="B5193" s="17"/>
      <c r="C5193" s="17"/>
      <c r="D5193" s="17"/>
      <c r="E5193" s="17"/>
      <c r="F5193" s="17"/>
      <c r="G5193" s="50"/>
      <c r="H5193" s="32"/>
      <c r="I5193" s="13"/>
      <c r="J5193" s="50"/>
      <c r="K5193" s="50"/>
      <c r="M5193" s="50"/>
    </row>
    <row r="5194" spans="1:13" x14ac:dyDescent="0.35">
      <c r="A5194" s="48"/>
      <c r="B5194" s="17"/>
      <c r="C5194" s="17"/>
      <c r="D5194" s="17"/>
      <c r="E5194" s="17"/>
      <c r="F5194" s="17"/>
      <c r="G5194" s="50"/>
      <c r="H5194" s="32"/>
      <c r="I5194" s="13"/>
      <c r="J5194" s="50"/>
      <c r="K5194" s="50"/>
      <c r="M5194" s="50"/>
    </row>
    <row r="5195" spans="1:13" x14ac:dyDescent="0.35">
      <c r="A5195" s="48"/>
      <c r="B5195" s="17"/>
      <c r="C5195" s="17"/>
      <c r="D5195" s="17"/>
      <c r="E5195" s="17"/>
      <c r="F5195" s="17"/>
      <c r="G5195" s="50"/>
      <c r="H5195" s="32"/>
      <c r="I5195" s="13"/>
      <c r="J5195" s="50"/>
      <c r="K5195" s="50"/>
      <c r="M5195" s="50"/>
    </row>
    <row r="5196" spans="1:13" x14ac:dyDescent="0.35">
      <c r="A5196" s="48"/>
      <c r="B5196" s="17"/>
      <c r="C5196" s="17"/>
      <c r="D5196" s="17"/>
      <c r="E5196" s="17"/>
      <c r="F5196" s="17"/>
      <c r="G5196" s="50"/>
      <c r="H5196" s="32"/>
      <c r="I5196" s="13"/>
      <c r="J5196" s="50"/>
      <c r="K5196" s="50"/>
      <c r="M5196" s="50"/>
    </row>
    <row r="5197" spans="1:13" x14ac:dyDescent="0.35">
      <c r="A5197" s="48"/>
      <c r="B5197" s="17"/>
      <c r="C5197" s="17"/>
      <c r="D5197" s="17"/>
      <c r="E5197" s="17"/>
      <c r="F5197" s="17"/>
      <c r="G5197" s="50"/>
      <c r="H5197" s="32"/>
      <c r="I5197" s="13"/>
      <c r="J5197" s="50"/>
      <c r="K5197" s="50"/>
      <c r="M5197" s="50"/>
    </row>
    <row r="5198" spans="1:13" x14ac:dyDescent="0.35">
      <c r="A5198" s="48"/>
      <c r="B5198" s="17"/>
      <c r="C5198" s="17"/>
      <c r="D5198" s="17"/>
      <c r="E5198" s="17"/>
      <c r="F5198" s="17"/>
      <c r="G5198" s="50"/>
      <c r="H5198" s="32"/>
      <c r="I5198" s="13"/>
      <c r="J5198" s="50"/>
      <c r="K5198" s="50"/>
      <c r="M5198" s="50"/>
    </row>
    <row r="5199" spans="1:13" x14ac:dyDescent="0.35">
      <c r="A5199" s="48"/>
      <c r="B5199" s="17"/>
      <c r="C5199" s="17"/>
      <c r="D5199" s="17"/>
      <c r="E5199" s="17"/>
      <c r="F5199" s="17"/>
      <c r="G5199" s="50"/>
      <c r="H5199" s="32"/>
      <c r="I5199" s="13"/>
      <c r="J5199" s="50"/>
      <c r="K5199" s="50"/>
      <c r="M5199" s="50"/>
    </row>
    <row r="5200" spans="1:13" x14ac:dyDescent="0.35">
      <c r="A5200" s="48"/>
      <c r="B5200" s="17"/>
      <c r="C5200" s="17"/>
      <c r="D5200" s="17"/>
      <c r="E5200" s="17"/>
      <c r="F5200" s="17"/>
      <c r="G5200" s="50"/>
      <c r="H5200" s="32"/>
      <c r="I5200" s="13"/>
      <c r="J5200" s="50"/>
      <c r="K5200" s="50"/>
      <c r="M5200" s="50"/>
    </row>
    <row r="5201" spans="1:13" x14ac:dyDescent="0.35">
      <c r="A5201" s="48"/>
      <c r="B5201" s="17"/>
      <c r="C5201" s="17"/>
      <c r="D5201" s="17"/>
      <c r="E5201" s="17"/>
      <c r="F5201" s="17"/>
      <c r="G5201" s="50"/>
      <c r="H5201" s="32"/>
      <c r="I5201" s="13"/>
      <c r="J5201" s="50"/>
      <c r="K5201" s="50"/>
      <c r="M5201" s="50"/>
    </row>
    <row r="5202" spans="1:13" x14ac:dyDescent="0.35">
      <c r="A5202" s="48"/>
      <c r="B5202" s="17"/>
      <c r="C5202" s="17"/>
      <c r="D5202" s="17"/>
      <c r="E5202" s="17"/>
      <c r="F5202" s="17"/>
      <c r="G5202" s="50"/>
      <c r="H5202" s="32"/>
      <c r="I5202" s="13"/>
      <c r="J5202" s="50"/>
      <c r="K5202" s="50"/>
      <c r="M5202" s="50"/>
    </row>
    <row r="5203" spans="1:13" x14ac:dyDescent="0.35">
      <c r="A5203" s="48"/>
      <c r="B5203" s="17"/>
      <c r="C5203" s="17"/>
      <c r="D5203" s="17"/>
      <c r="E5203" s="17"/>
      <c r="F5203" s="17"/>
      <c r="G5203" s="50"/>
      <c r="H5203" s="32"/>
      <c r="I5203" s="13"/>
      <c r="J5203" s="50"/>
      <c r="K5203" s="50"/>
      <c r="M5203" s="50"/>
    </row>
    <row r="5204" spans="1:13" x14ac:dyDescent="0.35">
      <c r="A5204" s="48"/>
      <c r="B5204" s="17"/>
      <c r="C5204" s="17"/>
      <c r="D5204" s="17"/>
      <c r="E5204" s="17"/>
      <c r="F5204" s="17"/>
      <c r="G5204" s="50"/>
      <c r="H5204" s="32"/>
      <c r="I5204" s="13"/>
      <c r="J5204" s="50"/>
      <c r="K5204" s="50"/>
      <c r="M5204" s="50"/>
    </row>
    <row r="5205" spans="1:13" x14ac:dyDescent="0.35">
      <c r="A5205" s="48"/>
      <c r="B5205" s="17"/>
      <c r="C5205" s="17"/>
      <c r="D5205" s="17"/>
      <c r="E5205" s="17"/>
      <c r="F5205" s="17"/>
      <c r="G5205" s="50"/>
      <c r="H5205" s="32"/>
      <c r="I5205" s="13"/>
      <c r="J5205" s="50"/>
      <c r="K5205" s="50"/>
      <c r="M5205" s="50"/>
    </row>
    <row r="5206" spans="1:13" x14ac:dyDescent="0.35">
      <c r="A5206" s="48"/>
      <c r="B5206" s="17"/>
      <c r="C5206" s="17"/>
      <c r="D5206" s="17"/>
      <c r="E5206" s="17"/>
      <c r="F5206" s="17"/>
      <c r="G5206" s="50"/>
      <c r="H5206" s="32"/>
      <c r="I5206" s="13"/>
      <c r="J5206" s="50"/>
      <c r="K5206" s="50"/>
      <c r="M5206" s="50"/>
    </row>
    <row r="5207" spans="1:13" x14ac:dyDescent="0.35">
      <c r="A5207" s="48"/>
      <c r="B5207" s="17"/>
      <c r="C5207" s="17"/>
      <c r="D5207" s="17"/>
      <c r="E5207" s="17"/>
      <c r="F5207" s="17"/>
      <c r="G5207" s="50"/>
      <c r="H5207" s="32"/>
      <c r="I5207" s="13"/>
      <c r="J5207" s="50"/>
      <c r="K5207" s="50"/>
      <c r="M5207" s="50"/>
    </row>
    <row r="5208" spans="1:13" x14ac:dyDescent="0.35">
      <c r="A5208" s="48"/>
      <c r="B5208" s="17"/>
      <c r="C5208" s="17"/>
      <c r="D5208" s="17"/>
      <c r="E5208" s="17"/>
      <c r="F5208" s="17"/>
      <c r="G5208" s="50"/>
      <c r="H5208" s="32"/>
      <c r="I5208" s="13"/>
      <c r="J5208" s="50"/>
      <c r="K5208" s="50"/>
      <c r="M5208" s="50"/>
    </row>
    <row r="5209" spans="1:13" x14ac:dyDescent="0.35">
      <c r="A5209" s="48"/>
      <c r="B5209" s="17"/>
      <c r="C5209" s="17"/>
      <c r="D5209" s="17"/>
      <c r="E5209" s="17"/>
      <c r="F5209" s="17"/>
      <c r="G5209" s="50"/>
      <c r="H5209" s="32"/>
      <c r="I5209" s="13"/>
      <c r="J5209" s="50"/>
      <c r="K5209" s="50"/>
      <c r="M5209" s="50"/>
    </row>
    <row r="5210" spans="1:13" x14ac:dyDescent="0.35">
      <c r="A5210" s="48"/>
      <c r="B5210" s="17"/>
      <c r="C5210" s="17"/>
      <c r="D5210" s="17"/>
      <c r="E5210" s="17"/>
      <c r="F5210" s="17"/>
      <c r="G5210" s="50"/>
      <c r="H5210" s="32"/>
      <c r="I5210" s="13"/>
      <c r="J5210" s="50"/>
      <c r="K5210" s="50"/>
      <c r="M5210" s="50"/>
    </row>
    <row r="5211" spans="1:13" x14ac:dyDescent="0.35">
      <c r="A5211" s="48"/>
      <c r="B5211" s="17"/>
      <c r="C5211" s="17"/>
      <c r="D5211" s="17"/>
      <c r="E5211" s="17"/>
      <c r="F5211" s="17"/>
      <c r="G5211" s="50"/>
      <c r="H5211" s="32"/>
      <c r="I5211" s="13"/>
      <c r="J5211" s="50"/>
      <c r="K5211" s="50"/>
      <c r="M5211" s="50"/>
    </row>
    <row r="5212" spans="1:13" x14ac:dyDescent="0.35">
      <c r="A5212" s="48"/>
      <c r="B5212" s="17"/>
      <c r="C5212" s="17"/>
      <c r="D5212" s="17"/>
      <c r="E5212" s="17"/>
      <c r="F5212" s="17"/>
      <c r="G5212" s="50"/>
      <c r="H5212" s="32"/>
      <c r="I5212" s="13"/>
      <c r="J5212" s="50"/>
      <c r="K5212" s="50"/>
      <c r="M5212" s="50"/>
    </row>
    <row r="5213" spans="1:13" x14ac:dyDescent="0.35">
      <c r="A5213" s="48"/>
      <c r="B5213" s="17"/>
      <c r="C5213" s="17"/>
      <c r="D5213" s="17"/>
      <c r="E5213" s="17"/>
      <c r="F5213" s="17"/>
      <c r="G5213" s="50"/>
      <c r="H5213" s="32"/>
      <c r="I5213" s="13"/>
      <c r="J5213" s="50"/>
      <c r="K5213" s="50"/>
      <c r="M5213" s="50"/>
    </row>
    <row r="5214" spans="1:13" x14ac:dyDescent="0.35">
      <c r="A5214" s="48"/>
      <c r="B5214" s="17"/>
      <c r="C5214" s="17"/>
      <c r="D5214" s="17"/>
      <c r="E5214" s="17"/>
      <c r="F5214" s="17"/>
      <c r="G5214" s="50"/>
      <c r="H5214" s="32"/>
      <c r="I5214" s="13"/>
      <c r="J5214" s="50"/>
      <c r="K5214" s="50"/>
      <c r="M5214" s="50"/>
    </row>
    <row r="5215" spans="1:13" x14ac:dyDescent="0.35">
      <c r="A5215" s="48"/>
      <c r="B5215" s="17"/>
      <c r="C5215" s="17"/>
      <c r="D5215" s="17"/>
      <c r="E5215" s="17"/>
      <c r="F5215" s="17"/>
      <c r="G5215" s="50"/>
      <c r="H5215" s="32"/>
      <c r="I5215" s="13"/>
      <c r="J5215" s="50"/>
      <c r="K5215" s="50"/>
      <c r="M5215" s="50"/>
    </row>
    <row r="5216" spans="1:13" x14ac:dyDescent="0.35">
      <c r="A5216" s="48"/>
      <c r="B5216" s="17"/>
      <c r="C5216" s="17"/>
      <c r="D5216" s="17"/>
      <c r="E5216" s="17"/>
      <c r="F5216" s="17"/>
      <c r="G5216" s="50"/>
      <c r="H5216" s="32"/>
      <c r="I5216" s="13"/>
      <c r="J5216" s="50"/>
      <c r="K5216" s="50"/>
      <c r="M5216" s="50"/>
    </row>
    <row r="5217" spans="1:13" x14ac:dyDescent="0.35">
      <c r="A5217" s="48"/>
      <c r="B5217" s="17"/>
      <c r="C5217" s="17"/>
      <c r="D5217" s="17"/>
      <c r="E5217" s="17"/>
      <c r="F5217" s="17"/>
      <c r="G5217" s="50"/>
      <c r="H5217" s="32"/>
      <c r="I5217" s="13"/>
      <c r="J5217" s="50"/>
      <c r="K5217" s="50"/>
      <c r="M5217" s="50"/>
    </row>
    <row r="5218" spans="1:13" x14ac:dyDescent="0.35">
      <c r="A5218" s="48"/>
      <c r="B5218" s="17"/>
      <c r="C5218" s="17"/>
      <c r="D5218" s="17"/>
      <c r="E5218" s="17"/>
      <c r="F5218" s="17"/>
      <c r="G5218" s="50"/>
      <c r="H5218" s="32"/>
      <c r="I5218" s="13"/>
      <c r="J5218" s="50"/>
      <c r="K5218" s="50"/>
      <c r="M5218" s="50"/>
    </row>
    <row r="5219" spans="1:13" x14ac:dyDescent="0.35">
      <c r="A5219" s="48"/>
      <c r="B5219" s="17"/>
      <c r="C5219" s="17"/>
      <c r="D5219" s="17"/>
      <c r="E5219" s="17"/>
      <c r="F5219" s="17"/>
      <c r="G5219" s="50"/>
      <c r="H5219" s="32"/>
      <c r="I5219" s="13"/>
      <c r="J5219" s="50"/>
      <c r="K5219" s="50"/>
      <c r="M5219" s="50"/>
    </row>
    <row r="5220" spans="1:13" x14ac:dyDescent="0.35">
      <c r="A5220" s="48"/>
      <c r="B5220" s="17"/>
      <c r="C5220" s="17"/>
      <c r="D5220" s="17"/>
      <c r="E5220" s="17"/>
      <c r="F5220" s="17"/>
      <c r="G5220" s="50"/>
      <c r="H5220" s="32"/>
      <c r="I5220" s="13"/>
      <c r="J5220" s="50"/>
      <c r="K5220" s="50"/>
      <c r="M5220" s="50"/>
    </row>
    <row r="5221" spans="1:13" x14ac:dyDescent="0.35">
      <c r="A5221" s="48"/>
      <c r="B5221" s="17"/>
      <c r="C5221" s="17"/>
      <c r="D5221" s="17"/>
      <c r="E5221" s="17"/>
      <c r="F5221" s="17"/>
      <c r="G5221" s="50"/>
      <c r="H5221" s="32"/>
      <c r="I5221" s="13"/>
      <c r="J5221" s="50"/>
      <c r="K5221" s="50"/>
      <c r="M5221" s="50"/>
    </row>
    <row r="5222" spans="1:13" x14ac:dyDescent="0.35">
      <c r="A5222" s="48"/>
      <c r="B5222" s="17"/>
      <c r="C5222" s="17"/>
      <c r="D5222" s="17"/>
      <c r="E5222" s="17"/>
      <c r="F5222" s="17"/>
      <c r="G5222" s="50"/>
      <c r="H5222" s="32"/>
      <c r="I5222" s="13"/>
      <c r="J5222" s="50"/>
      <c r="K5222" s="50"/>
      <c r="M5222" s="50"/>
    </row>
    <row r="5223" spans="1:13" x14ac:dyDescent="0.35">
      <c r="A5223" s="48"/>
      <c r="B5223" s="17"/>
      <c r="C5223" s="17"/>
      <c r="D5223" s="17"/>
      <c r="E5223" s="17"/>
      <c r="F5223" s="17"/>
      <c r="G5223" s="50"/>
      <c r="H5223" s="32"/>
      <c r="I5223" s="13"/>
      <c r="J5223" s="50"/>
      <c r="K5223" s="50"/>
      <c r="M5223" s="50"/>
    </row>
    <row r="5224" spans="1:13" x14ac:dyDescent="0.35">
      <c r="A5224" s="48"/>
      <c r="B5224" s="17"/>
      <c r="C5224" s="17"/>
      <c r="D5224" s="17"/>
      <c r="E5224" s="17"/>
      <c r="F5224" s="17"/>
      <c r="G5224" s="50"/>
      <c r="H5224" s="32"/>
      <c r="I5224" s="13"/>
      <c r="J5224" s="50"/>
      <c r="K5224" s="50"/>
      <c r="M5224" s="50"/>
    </row>
    <row r="5225" spans="1:13" x14ac:dyDescent="0.35">
      <c r="A5225" s="48"/>
      <c r="B5225" s="17"/>
      <c r="C5225" s="17"/>
      <c r="D5225" s="17"/>
      <c r="E5225" s="17"/>
      <c r="F5225" s="17"/>
      <c r="G5225" s="50"/>
      <c r="H5225" s="32"/>
      <c r="I5225" s="13"/>
      <c r="J5225" s="50"/>
      <c r="K5225" s="50"/>
      <c r="M5225" s="50"/>
    </row>
    <row r="5226" spans="1:13" x14ac:dyDescent="0.35">
      <c r="A5226" s="48"/>
      <c r="B5226" s="17"/>
      <c r="C5226" s="17"/>
      <c r="D5226" s="17"/>
      <c r="E5226" s="17"/>
      <c r="F5226" s="17"/>
      <c r="G5226" s="50"/>
      <c r="H5226" s="32"/>
      <c r="I5226" s="13"/>
      <c r="J5226" s="50"/>
      <c r="K5226" s="50"/>
      <c r="M5226" s="50"/>
    </row>
    <row r="5227" spans="1:13" x14ac:dyDescent="0.35">
      <c r="A5227" s="48"/>
      <c r="B5227" s="17"/>
      <c r="C5227" s="17"/>
      <c r="D5227" s="17"/>
      <c r="E5227" s="17"/>
      <c r="F5227" s="17"/>
      <c r="G5227" s="50"/>
      <c r="H5227" s="32"/>
      <c r="I5227" s="13"/>
      <c r="J5227" s="50"/>
      <c r="K5227" s="50"/>
      <c r="M5227" s="50"/>
    </row>
    <row r="5228" spans="1:13" x14ac:dyDescent="0.35">
      <c r="A5228" s="48"/>
      <c r="B5228" s="17"/>
      <c r="C5228" s="17"/>
      <c r="D5228" s="17"/>
      <c r="E5228" s="17"/>
      <c r="F5228" s="17"/>
      <c r="G5228" s="50"/>
      <c r="H5228" s="32"/>
      <c r="I5228" s="13"/>
      <c r="J5228" s="50"/>
      <c r="K5228" s="50"/>
      <c r="M5228" s="50"/>
    </row>
    <row r="5229" spans="1:13" x14ac:dyDescent="0.35">
      <c r="A5229" s="48"/>
      <c r="B5229" s="17"/>
      <c r="C5229" s="17"/>
      <c r="D5229" s="17"/>
      <c r="E5229" s="17"/>
      <c r="F5229" s="17"/>
      <c r="G5229" s="50"/>
      <c r="H5229" s="32"/>
      <c r="I5229" s="13"/>
      <c r="J5229" s="50"/>
      <c r="K5229" s="50"/>
      <c r="M5229" s="50"/>
    </row>
    <row r="5230" spans="1:13" x14ac:dyDescent="0.35">
      <c r="A5230" s="48"/>
      <c r="B5230" s="17"/>
      <c r="C5230" s="17"/>
      <c r="D5230" s="17"/>
      <c r="E5230" s="17"/>
      <c r="F5230" s="17"/>
      <c r="G5230" s="50"/>
      <c r="H5230" s="32"/>
      <c r="I5230" s="13"/>
      <c r="J5230" s="50"/>
      <c r="K5230" s="50"/>
      <c r="M5230" s="50"/>
    </row>
    <row r="5231" spans="1:13" x14ac:dyDescent="0.35">
      <c r="A5231" s="48"/>
      <c r="B5231" s="17"/>
      <c r="C5231" s="17"/>
      <c r="D5231" s="17"/>
      <c r="E5231" s="17"/>
      <c r="F5231" s="17"/>
      <c r="G5231" s="50"/>
      <c r="H5231" s="32"/>
      <c r="I5231" s="13"/>
      <c r="J5231" s="50"/>
      <c r="K5231" s="50"/>
      <c r="M5231" s="50"/>
    </row>
    <row r="5232" spans="1:13" x14ac:dyDescent="0.35">
      <c r="A5232" s="48"/>
      <c r="B5232" s="17"/>
      <c r="C5232" s="17"/>
      <c r="D5232" s="17"/>
      <c r="E5232" s="17"/>
      <c r="F5232" s="17"/>
      <c r="G5232" s="50"/>
      <c r="H5232" s="32"/>
      <c r="I5232" s="13"/>
      <c r="J5232" s="50"/>
      <c r="K5232" s="50"/>
      <c r="M5232" s="50"/>
    </row>
    <row r="5233" spans="1:13" x14ac:dyDescent="0.35">
      <c r="A5233" s="48"/>
      <c r="B5233" s="17"/>
      <c r="C5233" s="17"/>
      <c r="D5233" s="17"/>
      <c r="E5233" s="17"/>
      <c r="F5233" s="17"/>
      <c r="G5233" s="50"/>
      <c r="H5233" s="32"/>
      <c r="I5233" s="13"/>
      <c r="J5233" s="50"/>
      <c r="K5233" s="50"/>
      <c r="M5233" s="50"/>
    </row>
    <row r="5234" spans="1:13" x14ac:dyDescent="0.35">
      <c r="A5234" s="48"/>
      <c r="B5234" s="17"/>
      <c r="C5234" s="17"/>
      <c r="D5234" s="17"/>
      <c r="E5234" s="17"/>
      <c r="F5234" s="17"/>
      <c r="G5234" s="50"/>
      <c r="H5234" s="32"/>
      <c r="I5234" s="13"/>
      <c r="J5234" s="50"/>
      <c r="K5234" s="50"/>
      <c r="M5234" s="50"/>
    </row>
    <row r="5235" spans="1:13" x14ac:dyDescent="0.35">
      <c r="A5235" s="48"/>
      <c r="B5235" s="17"/>
      <c r="C5235" s="17"/>
      <c r="D5235" s="17"/>
      <c r="E5235" s="17"/>
      <c r="F5235" s="17"/>
      <c r="G5235" s="50"/>
      <c r="H5235" s="32"/>
      <c r="I5235" s="13"/>
      <c r="J5235" s="50"/>
      <c r="K5235" s="50"/>
      <c r="M5235" s="50"/>
    </row>
    <row r="5236" spans="1:13" x14ac:dyDescent="0.35">
      <c r="A5236" s="48"/>
      <c r="B5236" s="17"/>
      <c r="C5236" s="17"/>
      <c r="D5236" s="17"/>
      <c r="E5236" s="17"/>
      <c r="F5236" s="17"/>
      <c r="G5236" s="50"/>
      <c r="H5236" s="32"/>
      <c r="I5236" s="13"/>
      <c r="J5236" s="50"/>
      <c r="K5236" s="50"/>
      <c r="M5236" s="50"/>
    </row>
    <row r="5237" spans="1:13" x14ac:dyDescent="0.35">
      <c r="A5237" s="48"/>
      <c r="B5237" s="17"/>
      <c r="C5237" s="17"/>
      <c r="D5237" s="17"/>
      <c r="E5237" s="17"/>
      <c r="F5237" s="17"/>
      <c r="G5237" s="50"/>
      <c r="H5237" s="32"/>
      <c r="I5237" s="13"/>
      <c r="J5237" s="50"/>
      <c r="K5237" s="50"/>
      <c r="M5237" s="50"/>
    </row>
    <row r="5238" spans="1:13" x14ac:dyDescent="0.35">
      <c r="A5238" s="48"/>
      <c r="B5238" s="17"/>
      <c r="C5238" s="17"/>
      <c r="D5238" s="17"/>
      <c r="E5238" s="17"/>
      <c r="F5238" s="17"/>
      <c r="G5238" s="50"/>
      <c r="H5238" s="32"/>
      <c r="I5238" s="13"/>
      <c r="J5238" s="50"/>
      <c r="K5238" s="50"/>
      <c r="M5238" s="50"/>
    </row>
    <row r="5239" spans="1:13" x14ac:dyDescent="0.35">
      <c r="A5239" s="48"/>
      <c r="B5239" s="17"/>
      <c r="C5239" s="17"/>
      <c r="D5239" s="17"/>
      <c r="E5239" s="17"/>
      <c r="F5239" s="17"/>
      <c r="G5239" s="50"/>
      <c r="H5239" s="32"/>
      <c r="I5239" s="13"/>
      <c r="J5239" s="50"/>
      <c r="K5239" s="50"/>
      <c r="M5239" s="50"/>
    </row>
    <row r="5240" spans="1:13" x14ac:dyDescent="0.35">
      <c r="A5240" s="48"/>
      <c r="B5240" s="17"/>
      <c r="C5240" s="17"/>
      <c r="D5240" s="17"/>
      <c r="E5240" s="17"/>
      <c r="F5240" s="17"/>
      <c r="G5240" s="50"/>
      <c r="H5240" s="32"/>
      <c r="I5240" s="13"/>
      <c r="J5240" s="50"/>
      <c r="K5240" s="50"/>
      <c r="M5240" s="50"/>
    </row>
    <row r="5241" spans="1:13" x14ac:dyDescent="0.35">
      <c r="A5241" s="48"/>
      <c r="B5241" s="17"/>
      <c r="C5241" s="17"/>
      <c r="D5241" s="17"/>
      <c r="E5241" s="17"/>
      <c r="F5241" s="17"/>
      <c r="G5241" s="50"/>
      <c r="H5241" s="32"/>
      <c r="I5241" s="13"/>
      <c r="J5241" s="50"/>
      <c r="K5241" s="50"/>
      <c r="M5241" s="50"/>
    </row>
    <row r="5242" spans="1:13" x14ac:dyDescent="0.35">
      <c r="A5242" s="48"/>
      <c r="B5242" s="17"/>
      <c r="C5242" s="17"/>
      <c r="D5242" s="17"/>
      <c r="E5242" s="17"/>
      <c r="F5242" s="17"/>
      <c r="G5242" s="50"/>
      <c r="H5242" s="32"/>
      <c r="I5242" s="13"/>
      <c r="J5242" s="50"/>
      <c r="K5242" s="50"/>
      <c r="M5242" s="50"/>
    </row>
    <row r="5243" spans="1:13" x14ac:dyDescent="0.35">
      <c r="A5243" s="48"/>
      <c r="B5243" s="17"/>
      <c r="C5243" s="17"/>
      <c r="D5243" s="17"/>
      <c r="E5243" s="17"/>
      <c r="F5243" s="17"/>
      <c r="G5243" s="50"/>
      <c r="H5243" s="32"/>
      <c r="I5243" s="13"/>
      <c r="J5243" s="50"/>
      <c r="K5243" s="50"/>
      <c r="M5243" s="50"/>
    </row>
    <row r="5244" spans="1:13" x14ac:dyDescent="0.35">
      <c r="A5244" s="48"/>
      <c r="B5244" s="17"/>
      <c r="C5244" s="17"/>
      <c r="D5244" s="17"/>
      <c r="E5244" s="17"/>
      <c r="F5244" s="17"/>
      <c r="G5244" s="50"/>
      <c r="H5244" s="32"/>
      <c r="I5244" s="13"/>
      <c r="J5244" s="50"/>
      <c r="K5244" s="50"/>
      <c r="M5244" s="50"/>
    </row>
    <row r="5245" spans="1:13" x14ac:dyDescent="0.35">
      <c r="A5245" s="48"/>
      <c r="B5245" s="17"/>
      <c r="C5245" s="17"/>
      <c r="D5245" s="17"/>
      <c r="E5245" s="17"/>
      <c r="F5245" s="17"/>
      <c r="G5245" s="50"/>
      <c r="H5245" s="32"/>
      <c r="I5245" s="13"/>
      <c r="J5245" s="50"/>
      <c r="K5245" s="50"/>
      <c r="M5245" s="50"/>
    </row>
    <row r="5246" spans="1:13" x14ac:dyDescent="0.35">
      <c r="A5246" s="48"/>
      <c r="B5246" s="17"/>
      <c r="C5246" s="17"/>
      <c r="D5246" s="17"/>
      <c r="E5246" s="17"/>
      <c r="F5246" s="17"/>
      <c r="G5246" s="50"/>
      <c r="H5246" s="32"/>
      <c r="I5246" s="13"/>
      <c r="J5246" s="50"/>
      <c r="K5246" s="50"/>
      <c r="M5246" s="50"/>
    </row>
    <row r="5247" spans="1:13" x14ac:dyDescent="0.35">
      <c r="A5247" s="48"/>
      <c r="B5247" s="17"/>
      <c r="C5247" s="17"/>
      <c r="D5247" s="17"/>
      <c r="E5247" s="17"/>
      <c r="F5247" s="17"/>
      <c r="G5247" s="50"/>
      <c r="H5247" s="32"/>
      <c r="I5247" s="13"/>
      <c r="J5247" s="50"/>
      <c r="K5247" s="50"/>
      <c r="M5247" s="50"/>
    </row>
    <row r="5248" spans="1:13" x14ac:dyDescent="0.35">
      <c r="A5248" s="48"/>
      <c r="B5248" s="17"/>
      <c r="C5248" s="17"/>
      <c r="D5248" s="17"/>
      <c r="E5248" s="17"/>
      <c r="F5248" s="17"/>
      <c r="G5248" s="50"/>
      <c r="H5248" s="32"/>
      <c r="I5248" s="13"/>
      <c r="J5248" s="50"/>
      <c r="K5248" s="50"/>
      <c r="M5248" s="50"/>
    </row>
    <row r="5249" spans="1:13" x14ac:dyDescent="0.35">
      <c r="A5249" s="48"/>
      <c r="B5249" s="17"/>
      <c r="C5249" s="17"/>
      <c r="D5249" s="17"/>
      <c r="E5249" s="17"/>
      <c r="F5249" s="17"/>
      <c r="G5249" s="50"/>
      <c r="H5249" s="32"/>
      <c r="I5249" s="13"/>
      <c r="J5249" s="50"/>
      <c r="K5249" s="50"/>
      <c r="M5249" s="50"/>
    </row>
    <row r="5250" spans="1:13" x14ac:dyDescent="0.35">
      <c r="A5250" s="48"/>
      <c r="B5250" s="17"/>
      <c r="C5250" s="17"/>
      <c r="D5250" s="17"/>
      <c r="E5250" s="17"/>
      <c r="F5250" s="17"/>
      <c r="G5250" s="50"/>
      <c r="H5250" s="32"/>
      <c r="I5250" s="13"/>
      <c r="J5250" s="50"/>
      <c r="K5250" s="50"/>
      <c r="M5250" s="50"/>
    </row>
    <row r="5251" spans="1:13" x14ac:dyDescent="0.35">
      <c r="A5251" s="48"/>
      <c r="B5251" s="17"/>
      <c r="C5251" s="17"/>
      <c r="D5251" s="17"/>
      <c r="E5251" s="17"/>
      <c r="F5251" s="17"/>
      <c r="G5251" s="50"/>
      <c r="H5251" s="32"/>
      <c r="I5251" s="13"/>
      <c r="J5251" s="50"/>
      <c r="K5251" s="50"/>
      <c r="M5251" s="50"/>
    </row>
    <row r="5252" spans="1:13" x14ac:dyDescent="0.35">
      <c r="A5252" s="48"/>
      <c r="B5252" s="17"/>
      <c r="C5252" s="17"/>
      <c r="D5252" s="17"/>
      <c r="E5252" s="17"/>
      <c r="F5252" s="17"/>
      <c r="G5252" s="50"/>
      <c r="H5252" s="32"/>
      <c r="I5252" s="13"/>
      <c r="J5252" s="50"/>
      <c r="K5252" s="50"/>
      <c r="M5252" s="50"/>
    </row>
    <row r="5253" spans="1:13" x14ac:dyDescent="0.35">
      <c r="A5253" s="48"/>
      <c r="B5253" s="17"/>
      <c r="C5253" s="17"/>
      <c r="D5253" s="17"/>
      <c r="E5253" s="17"/>
      <c r="F5253" s="17"/>
      <c r="G5253" s="50"/>
      <c r="H5253" s="32"/>
      <c r="I5253" s="13"/>
      <c r="J5253" s="50"/>
      <c r="K5253" s="50"/>
      <c r="M5253" s="50"/>
    </row>
    <row r="5254" spans="1:13" x14ac:dyDescent="0.35">
      <c r="A5254" s="48"/>
      <c r="B5254" s="17"/>
      <c r="C5254" s="17"/>
      <c r="D5254" s="17"/>
      <c r="E5254" s="17"/>
      <c r="F5254" s="17"/>
      <c r="G5254" s="50"/>
      <c r="H5254" s="32"/>
      <c r="I5254" s="13"/>
      <c r="J5254" s="50"/>
      <c r="K5254" s="50"/>
      <c r="M5254" s="50"/>
    </row>
    <row r="5255" spans="1:13" x14ac:dyDescent="0.35">
      <c r="A5255" s="48"/>
      <c r="B5255" s="17"/>
      <c r="C5255" s="17"/>
      <c r="D5255" s="17"/>
      <c r="E5255" s="17"/>
      <c r="F5255" s="17"/>
      <c r="G5255" s="50"/>
      <c r="H5255" s="32"/>
      <c r="I5255" s="13"/>
      <c r="J5255" s="50"/>
      <c r="K5255" s="50"/>
      <c r="M5255" s="50"/>
    </row>
    <row r="5256" spans="1:13" x14ac:dyDescent="0.35">
      <c r="A5256" s="48"/>
      <c r="B5256" s="17"/>
      <c r="C5256" s="17"/>
      <c r="D5256" s="17"/>
      <c r="E5256" s="17"/>
      <c r="F5256" s="17"/>
      <c r="G5256" s="50"/>
      <c r="H5256" s="32"/>
      <c r="I5256" s="13"/>
      <c r="J5256" s="50"/>
      <c r="K5256" s="50"/>
      <c r="M5256" s="50"/>
    </row>
    <row r="5257" spans="1:13" x14ac:dyDescent="0.35">
      <c r="A5257" s="48"/>
      <c r="B5257" s="17"/>
      <c r="C5257" s="17"/>
      <c r="D5257" s="17"/>
      <c r="E5257" s="17"/>
      <c r="F5257" s="17"/>
      <c r="G5257" s="50"/>
      <c r="H5257" s="32"/>
      <c r="I5257" s="13"/>
      <c r="J5257" s="50"/>
      <c r="K5257" s="50"/>
      <c r="M5257" s="50"/>
    </row>
    <row r="5258" spans="1:13" x14ac:dyDescent="0.35">
      <c r="A5258" s="48"/>
      <c r="B5258" s="17"/>
      <c r="C5258" s="17"/>
      <c r="D5258" s="17"/>
      <c r="E5258" s="17"/>
      <c r="F5258" s="17"/>
      <c r="G5258" s="50"/>
      <c r="H5258" s="32"/>
      <c r="I5258" s="13"/>
      <c r="J5258" s="50"/>
      <c r="K5258" s="50"/>
      <c r="M5258" s="50"/>
    </row>
    <row r="5259" spans="1:13" x14ac:dyDescent="0.35">
      <c r="A5259" s="48"/>
      <c r="B5259" s="17"/>
      <c r="C5259" s="17"/>
      <c r="D5259" s="17"/>
      <c r="E5259" s="17"/>
      <c r="F5259" s="17"/>
      <c r="G5259" s="50"/>
      <c r="H5259" s="32"/>
      <c r="I5259" s="13"/>
      <c r="J5259" s="50"/>
      <c r="K5259" s="50"/>
      <c r="M5259" s="50"/>
    </row>
    <row r="5260" spans="1:13" x14ac:dyDescent="0.35">
      <c r="A5260" s="48"/>
      <c r="B5260" s="17"/>
      <c r="C5260" s="17"/>
      <c r="D5260" s="17"/>
      <c r="E5260" s="17"/>
      <c r="F5260" s="17"/>
      <c r="G5260" s="50"/>
      <c r="H5260" s="32"/>
      <c r="I5260" s="13"/>
      <c r="J5260" s="50"/>
      <c r="K5260" s="50"/>
      <c r="M5260" s="50"/>
    </row>
    <row r="5261" spans="1:13" x14ac:dyDescent="0.35">
      <c r="A5261" s="48"/>
      <c r="B5261" s="17"/>
      <c r="C5261" s="17"/>
      <c r="D5261" s="17"/>
      <c r="E5261" s="17"/>
      <c r="F5261" s="17"/>
      <c r="G5261" s="50"/>
      <c r="H5261" s="32"/>
      <c r="I5261" s="13"/>
      <c r="J5261" s="50"/>
      <c r="K5261" s="50"/>
      <c r="M5261" s="50"/>
    </row>
    <row r="5262" spans="1:13" x14ac:dyDescent="0.35">
      <c r="A5262" s="48"/>
      <c r="B5262" s="17"/>
      <c r="C5262" s="17"/>
      <c r="D5262" s="17"/>
      <c r="E5262" s="17"/>
      <c r="F5262" s="17"/>
      <c r="G5262" s="50"/>
      <c r="H5262" s="32"/>
      <c r="I5262" s="13"/>
      <c r="J5262" s="50"/>
      <c r="K5262" s="50"/>
      <c r="M5262" s="50"/>
    </row>
    <row r="5263" spans="1:13" x14ac:dyDescent="0.35">
      <c r="A5263" s="48"/>
      <c r="B5263" s="17"/>
      <c r="C5263" s="17"/>
      <c r="D5263" s="17"/>
      <c r="E5263" s="17"/>
      <c r="F5263" s="17"/>
      <c r="G5263" s="50"/>
      <c r="H5263" s="32"/>
      <c r="I5263" s="13"/>
      <c r="J5263" s="50"/>
      <c r="K5263" s="50"/>
      <c r="M5263" s="50"/>
    </row>
    <row r="5264" spans="1:13" x14ac:dyDescent="0.35">
      <c r="A5264" s="48"/>
      <c r="B5264" s="17"/>
      <c r="C5264" s="17"/>
      <c r="D5264" s="17"/>
      <c r="E5264" s="17"/>
      <c r="F5264" s="17"/>
      <c r="G5264" s="50"/>
      <c r="H5264" s="32"/>
      <c r="I5264" s="13"/>
      <c r="J5264" s="50"/>
      <c r="K5264" s="50"/>
      <c r="M5264" s="50"/>
    </row>
    <row r="5265" spans="1:13" x14ac:dyDescent="0.35">
      <c r="A5265" s="48"/>
      <c r="B5265" s="17"/>
      <c r="C5265" s="17"/>
      <c r="D5265" s="17"/>
      <c r="E5265" s="17"/>
      <c r="F5265" s="17"/>
      <c r="G5265" s="50"/>
      <c r="H5265" s="32"/>
      <c r="I5265" s="13"/>
      <c r="J5265" s="50"/>
      <c r="K5265" s="50"/>
      <c r="M5265" s="50"/>
    </row>
    <row r="5266" spans="1:13" x14ac:dyDescent="0.35">
      <c r="A5266" s="48"/>
      <c r="B5266" s="17"/>
      <c r="C5266" s="17"/>
      <c r="D5266" s="17"/>
      <c r="E5266" s="17"/>
      <c r="F5266" s="17"/>
      <c r="G5266" s="50"/>
      <c r="H5266" s="32"/>
      <c r="I5266" s="13"/>
      <c r="J5266" s="50"/>
      <c r="K5266" s="50"/>
      <c r="M5266" s="50"/>
    </row>
    <row r="5267" spans="1:13" x14ac:dyDescent="0.35">
      <c r="A5267" s="48"/>
      <c r="B5267" s="17"/>
      <c r="C5267" s="17"/>
      <c r="D5267" s="17"/>
      <c r="E5267" s="17"/>
      <c r="F5267" s="17"/>
      <c r="G5267" s="50"/>
      <c r="H5267" s="32"/>
      <c r="I5267" s="13"/>
      <c r="J5267" s="50"/>
      <c r="K5267" s="50"/>
      <c r="M5267" s="50"/>
    </row>
    <row r="5268" spans="1:13" x14ac:dyDescent="0.35">
      <c r="A5268" s="48"/>
      <c r="B5268" s="17"/>
      <c r="C5268" s="17"/>
      <c r="D5268" s="17"/>
      <c r="E5268" s="17"/>
      <c r="F5268" s="17"/>
      <c r="G5268" s="50"/>
      <c r="H5268" s="32"/>
      <c r="I5268" s="13"/>
      <c r="J5268" s="50"/>
      <c r="K5268" s="50"/>
      <c r="M5268" s="50"/>
    </row>
    <row r="5269" spans="1:13" x14ac:dyDescent="0.35">
      <c r="A5269" s="48"/>
      <c r="B5269" s="17"/>
      <c r="C5269" s="17"/>
      <c r="D5269" s="17"/>
      <c r="E5269" s="17"/>
      <c r="F5269" s="17"/>
      <c r="G5269" s="50"/>
      <c r="H5269" s="32"/>
      <c r="I5269" s="13"/>
      <c r="J5269" s="50"/>
      <c r="K5269" s="50"/>
      <c r="M5269" s="50"/>
    </row>
    <row r="5270" spans="1:13" x14ac:dyDescent="0.35">
      <c r="A5270" s="48"/>
      <c r="B5270" s="17"/>
      <c r="C5270" s="17"/>
      <c r="D5270" s="17"/>
      <c r="E5270" s="17"/>
      <c r="F5270" s="17"/>
      <c r="G5270" s="50"/>
      <c r="H5270" s="32"/>
      <c r="I5270" s="13"/>
      <c r="J5270" s="50"/>
      <c r="K5270" s="50"/>
      <c r="M5270" s="50"/>
    </row>
    <row r="5271" spans="1:13" x14ac:dyDescent="0.35">
      <c r="A5271" s="48"/>
      <c r="B5271" s="17"/>
      <c r="C5271" s="17"/>
      <c r="D5271" s="17"/>
      <c r="E5271" s="17"/>
      <c r="F5271" s="17"/>
      <c r="G5271" s="50"/>
      <c r="H5271" s="32"/>
      <c r="I5271" s="13"/>
      <c r="J5271" s="50"/>
      <c r="K5271" s="50"/>
      <c r="M5271" s="50"/>
    </row>
    <row r="5272" spans="1:13" x14ac:dyDescent="0.35">
      <c r="A5272" s="48"/>
      <c r="B5272" s="17"/>
      <c r="C5272" s="17"/>
      <c r="D5272" s="17"/>
      <c r="E5272" s="17"/>
      <c r="F5272" s="17"/>
      <c r="G5272" s="50"/>
      <c r="H5272" s="32"/>
      <c r="I5272" s="13"/>
      <c r="J5272" s="50"/>
      <c r="K5272" s="50"/>
      <c r="M5272" s="50"/>
    </row>
    <row r="5273" spans="1:13" x14ac:dyDescent="0.35">
      <c r="A5273" s="48"/>
      <c r="B5273" s="17"/>
      <c r="C5273" s="17"/>
      <c r="D5273" s="17"/>
      <c r="E5273" s="17"/>
      <c r="F5273" s="17"/>
      <c r="G5273" s="50"/>
      <c r="H5273" s="32"/>
      <c r="I5273" s="13"/>
      <c r="J5273" s="50"/>
      <c r="K5273" s="50"/>
      <c r="M5273" s="50"/>
    </row>
    <row r="5274" spans="1:13" x14ac:dyDescent="0.35">
      <c r="A5274" s="48"/>
      <c r="B5274" s="17"/>
      <c r="C5274" s="17"/>
      <c r="D5274" s="17"/>
      <c r="E5274" s="17"/>
      <c r="F5274" s="17"/>
      <c r="G5274" s="50"/>
      <c r="H5274" s="32"/>
      <c r="I5274" s="13"/>
      <c r="J5274" s="50"/>
      <c r="K5274" s="50"/>
      <c r="M5274" s="50"/>
    </row>
    <row r="5275" spans="1:13" x14ac:dyDescent="0.35">
      <c r="A5275" s="48"/>
      <c r="B5275" s="17"/>
      <c r="C5275" s="17"/>
      <c r="D5275" s="17"/>
      <c r="E5275" s="17"/>
      <c r="F5275" s="17"/>
      <c r="G5275" s="50"/>
      <c r="H5275" s="32"/>
      <c r="I5275" s="13"/>
      <c r="J5275" s="50"/>
      <c r="K5275" s="50"/>
      <c r="M5275" s="50"/>
    </row>
    <row r="5276" spans="1:13" x14ac:dyDescent="0.35">
      <c r="A5276" s="48"/>
      <c r="B5276" s="17"/>
      <c r="C5276" s="17"/>
      <c r="D5276" s="17"/>
      <c r="E5276" s="17"/>
      <c r="F5276" s="17"/>
      <c r="G5276" s="50"/>
      <c r="H5276" s="32"/>
      <c r="I5276" s="13"/>
      <c r="J5276" s="50"/>
      <c r="K5276" s="50"/>
      <c r="M5276" s="50"/>
    </row>
    <row r="5277" spans="1:13" x14ac:dyDescent="0.35">
      <c r="A5277" s="48"/>
      <c r="B5277" s="17"/>
      <c r="C5277" s="17"/>
      <c r="D5277" s="17"/>
      <c r="E5277" s="17"/>
      <c r="F5277" s="17"/>
      <c r="G5277" s="50"/>
      <c r="H5277" s="32"/>
      <c r="I5277" s="13"/>
      <c r="J5277" s="50"/>
      <c r="K5277" s="50"/>
      <c r="M5277" s="50"/>
    </row>
    <row r="5278" spans="1:13" x14ac:dyDescent="0.35">
      <c r="A5278" s="48"/>
      <c r="B5278" s="17"/>
      <c r="C5278" s="17"/>
      <c r="D5278" s="17"/>
      <c r="E5278" s="17"/>
      <c r="F5278" s="17"/>
      <c r="G5278" s="50"/>
      <c r="H5278" s="32"/>
      <c r="I5278" s="13"/>
      <c r="J5278" s="50"/>
      <c r="K5278" s="50"/>
      <c r="M5278" s="50"/>
    </row>
    <row r="5279" spans="1:13" x14ac:dyDescent="0.35">
      <c r="A5279" s="48"/>
      <c r="B5279" s="17"/>
      <c r="C5279" s="17"/>
      <c r="D5279" s="17"/>
      <c r="E5279" s="17"/>
      <c r="F5279" s="17"/>
      <c r="G5279" s="50"/>
      <c r="H5279" s="32"/>
      <c r="I5279" s="13"/>
      <c r="J5279" s="50"/>
      <c r="K5279" s="50"/>
      <c r="M5279" s="50"/>
    </row>
    <row r="5280" spans="1:13" x14ac:dyDescent="0.35">
      <c r="A5280" s="48"/>
      <c r="B5280" s="17"/>
      <c r="C5280" s="17"/>
      <c r="D5280" s="17"/>
      <c r="E5280" s="17"/>
      <c r="F5280" s="17"/>
      <c r="G5280" s="50"/>
      <c r="H5280" s="32"/>
      <c r="I5280" s="13"/>
      <c r="J5280" s="50"/>
      <c r="K5280" s="50"/>
      <c r="M5280" s="50"/>
    </row>
    <row r="5281" spans="1:13" x14ac:dyDescent="0.35">
      <c r="A5281" s="48"/>
      <c r="B5281" s="17"/>
      <c r="C5281" s="17"/>
      <c r="D5281" s="17"/>
      <c r="E5281" s="17"/>
      <c r="F5281" s="17"/>
      <c r="G5281" s="50"/>
      <c r="H5281" s="32"/>
      <c r="I5281" s="13"/>
      <c r="J5281" s="50"/>
      <c r="K5281" s="50"/>
      <c r="M5281" s="50"/>
    </row>
    <row r="5282" spans="1:13" x14ac:dyDescent="0.35">
      <c r="A5282" s="48"/>
      <c r="B5282" s="17"/>
      <c r="C5282" s="17"/>
      <c r="D5282" s="17"/>
      <c r="E5282" s="17"/>
      <c r="F5282" s="17"/>
      <c r="G5282" s="50"/>
      <c r="H5282" s="32"/>
      <c r="I5282" s="13"/>
      <c r="J5282" s="50"/>
      <c r="K5282" s="50"/>
      <c r="M5282" s="50"/>
    </row>
    <row r="5283" spans="1:13" x14ac:dyDescent="0.35">
      <c r="A5283" s="48"/>
      <c r="B5283" s="17"/>
      <c r="C5283" s="17"/>
      <c r="D5283" s="17"/>
      <c r="E5283" s="17"/>
      <c r="F5283" s="17"/>
      <c r="G5283" s="50"/>
      <c r="H5283" s="32"/>
      <c r="I5283" s="13"/>
      <c r="J5283" s="50"/>
      <c r="K5283" s="50"/>
      <c r="M5283" s="50"/>
    </row>
    <row r="5284" spans="1:13" x14ac:dyDescent="0.35">
      <c r="A5284" s="48"/>
      <c r="B5284" s="17"/>
      <c r="C5284" s="17"/>
      <c r="D5284" s="17"/>
      <c r="E5284" s="17"/>
      <c r="F5284" s="17"/>
      <c r="G5284" s="50"/>
      <c r="H5284" s="32"/>
      <c r="I5284" s="13"/>
      <c r="J5284" s="50"/>
      <c r="K5284" s="50"/>
      <c r="M5284" s="50"/>
    </row>
    <row r="5285" spans="1:13" x14ac:dyDescent="0.35">
      <c r="A5285" s="48"/>
      <c r="B5285" s="17"/>
      <c r="C5285" s="17"/>
      <c r="D5285" s="17"/>
      <c r="E5285" s="17"/>
      <c r="F5285" s="17"/>
      <c r="G5285" s="50"/>
      <c r="H5285" s="32"/>
      <c r="I5285" s="13"/>
      <c r="J5285" s="50"/>
      <c r="K5285" s="50"/>
      <c r="M5285" s="50"/>
    </row>
    <row r="5286" spans="1:13" x14ac:dyDescent="0.35">
      <c r="A5286" s="48"/>
      <c r="B5286" s="17"/>
      <c r="C5286" s="17"/>
      <c r="D5286" s="17"/>
      <c r="E5286" s="17"/>
      <c r="F5286" s="17"/>
      <c r="G5286" s="50"/>
      <c r="H5286" s="32"/>
      <c r="I5286" s="13"/>
      <c r="J5286" s="50"/>
      <c r="K5286" s="50"/>
      <c r="M5286" s="50"/>
    </row>
    <row r="5287" spans="1:13" x14ac:dyDescent="0.35">
      <c r="A5287" s="48"/>
      <c r="B5287" s="17"/>
      <c r="C5287" s="17"/>
      <c r="D5287" s="17"/>
      <c r="E5287" s="17"/>
      <c r="F5287" s="17"/>
      <c r="G5287" s="50"/>
      <c r="H5287" s="32"/>
      <c r="I5287" s="13"/>
      <c r="J5287" s="50"/>
      <c r="K5287" s="50"/>
      <c r="M5287" s="50"/>
    </row>
    <row r="5288" spans="1:13" x14ac:dyDescent="0.35">
      <c r="A5288" s="48"/>
      <c r="B5288" s="17"/>
      <c r="C5288" s="17"/>
      <c r="D5288" s="17"/>
      <c r="E5288" s="17"/>
      <c r="F5288" s="17"/>
      <c r="G5288" s="50"/>
      <c r="H5288" s="32"/>
      <c r="I5288" s="13"/>
      <c r="J5288" s="50"/>
      <c r="K5288" s="50"/>
      <c r="M5288" s="50"/>
    </row>
    <row r="5289" spans="1:13" x14ac:dyDescent="0.35">
      <c r="A5289" s="48"/>
      <c r="B5289" s="17"/>
      <c r="C5289" s="17"/>
      <c r="D5289" s="17"/>
      <c r="E5289" s="17"/>
      <c r="F5289" s="17"/>
      <c r="G5289" s="50"/>
      <c r="H5289" s="32"/>
      <c r="I5289" s="13"/>
      <c r="J5289" s="50"/>
      <c r="K5289" s="50"/>
      <c r="M5289" s="50"/>
    </row>
    <row r="5290" spans="1:13" x14ac:dyDescent="0.35">
      <c r="A5290" s="48"/>
      <c r="B5290" s="17"/>
      <c r="C5290" s="17"/>
      <c r="D5290" s="17"/>
      <c r="E5290" s="17"/>
      <c r="F5290" s="17"/>
      <c r="G5290" s="50"/>
      <c r="H5290" s="32"/>
      <c r="I5290" s="13"/>
      <c r="J5290" s="50"/>
      <c r="K5290" s="50"/>
      <c r="M5290" s="50"/>
    </row>
    <row r="5291" spans="1:13" x14ac:dyDescent="0.35">
      <c r="A5291" s="48"/>
      <c r="B5291" s="17"/>
      <c r="C5291" s="17"/>
      <c r="D5291" s="17"/>
      <c r="E5291" s="17"/>
      <c r="F5291" s="17"/>
      <c r="G5291" s="50"/>
      <c r="H5291" s="32"/>
      <c r="I5291" s="13"/>
      <c r="J5291" s="50"/>
      <c r="K5291" s="50"/>
      <c r="M5291" s="50"/>
    </row>
    <row r="5292" spans="1:13" x14ac:dyDescent="0.35">
      <c r="A5292" s="48"/>
      <c r="B5292" s="17"/>
      <c r="C5292" s="17"/>
      <c r="D5292" s="17"/>
      <c r="E5292" s="17"/>
      <c r="F5292" s="17"/>
      <c r="G5292" s="50"/>
      <c r="H5292" s="32"/>
      <c r="I5292" s="13"/>
      <c r="J5292" s="50"/>
      <c r="K5292" s="50"/>
      <c r="M5292" s="50"/>
    </row>
    <row r="5293" spans="1:13" x14ac:dyDescent="0.35">
      <c r="A5293" s="48"/>
      <c r="B5293" s="17"/>
      <c r="C5293" s="17"/>
      <c r="D5293" s="17"/>
      <c r="E5293" s="17"/>
      <c r="F5293" s="17"/>
      <c r="G5293" s="50"/>
      <c r="H5293" s="32"/>
      <c r="I5293" s="13"/>
      <c r="J5293" s="50"/>
      <c r="K5293" s="50"/>
      <c r="M5293" s="50"/>
    </row>
    <row r="5294" spans="1:13" x14ac:dyDescent="0.35">
      <c r="A5294" s="48"/>
      <c r="B5294" s="17"/>
      <c r="C5294" s="17"/>
      <c r="D5294" s="17"/>
      <c r="E5294" s="17"/>
      <c r="F5294" s="17"/>
      <c r="G5294" s="50"/>
      <c r="H5294" s="32"/>
      <c r="I5294" s="13"/>
      <c r="J5294" s="50"/>
      <c r="K5294" s="50"/>
      <c r="M5294" s="50"/>
    </row>
    <row r="5295" spans="1:13" x14ac:dyDescent="0.35">
      <c r="A5295" s="48"/>
      <c r="B5295" s="17"/>
      <c r="C5295" s="17"/>
      <c r="D5295" s="17"/>
      <c r="E5295" s="17"/>
      <c r="F5295" s="17"/>
      <c r="G5295" s="50"/>
      <c r="H5295" s="32"/>
      <c r="I5295" s="13"/>
      <c r="J5295" s="50"/>
      <c r="K5295" s="50"/>
      <c r="M5295" s="50"/>
    </row>
    <row r="5296" spans="1:13" x14ac:dyDescent="0.35">
      <c r="A5296" s="48"/>
      <c r="B5296" s="17"/>
      <c r="C5296" s="17"/>
      <c r="D5296" s="17"/>
      <c r="E5296" s="17"/>
      <c r="F5296" s="17"/>
      <c r="G5296" s="50"/>
      <c r="H5296" s="32"/>
      <c r="I5296" s="13"/>
      <c r="J5296" s="50"/>
      <c r="K5296" s="50"/>
      <c r="M5296" s="50"/>
    </row>
    <row r="5297" spans="1:13" x14ac:dyDescent="0.35">
      <c r="A5297" s="48"/>
      <c r="B5297" s="17"/>
      <c r="C5297" s="17"/>
      <c r="D5297" s="17"/>
      <c r="E5297" s="17"/>
      <c r="F5297" s="17"/>
      <c r="G5297" s="50"/>
      <c r="H5297" s="32"/>
      <c r="I5297" s="13"/>
      <c r="J5297" s="50"/>
      <c r="K5297" s="50"/>
      <c r="M5297" s="50"/>
    </row>
    <row r="5298" spans="1:13" x14ac:dyDescent="0.35">
      <c r="A5298" s="48"/>
      <c r="B5298" s="17"/>
      <c r="C5298" s="17"/>
      <c r="D5298" s="17"/>
      <c r="E5298" s="17"/>
      <c r="F5298" s="17"/>
      <c r="G5298" s="50"/>
      <c r="H5298" s="32"/>
      <c r="I5298" s="13"/>
      <c r="J5298" s="50"/>
      <c r="K5298" s="50"/>
      <c r="M5298" s="50"/>
    </row>
    <row r="5299" spans="1:13" x14ac:dyDescent="0.35">
      <c r="A5299" s="48"/>
      <c r="B5299" s="17"/>
      <c r="C5299" s="17"/>
      <c r="D5299" s="17"/>
      <c r="E5299" s="17"/>
      <c r="F5299" s="17"/>
      <c r="G5299" s="50"/>
      <c r="H5299" s="32"/>
      <c r="I5299" s="13"/>
      <c r="J5299" s="50"/>
      <c r="K5299" s="50"/>
      <c r="M5299" s="50"/>
    </row>
    <row r="5300" spans="1:13" x14ac:dyDescent="0.35">
      <c r="A5300" s="48"/>
      <c r="B5300" s="17"/>
      <c r="C5300" s="17"/>
      <c r="D5300" s="17"/>
      <c r="E5300" s="17"/>
      <c r="F5300" s="17"/>
      <c r="G5300" s="50"/>
      <c r="H5300" s="32"/>
      <c r="I5300" s="13"/>
      <c r="J5300" s="50"/>
      <c r="K5300" s="50"/>
      <c r="M5300" s="50"/>
    </row>
    <row r="5301" spans="1:13" x14ac:dyDescent="0.35">
      <c r="A5301" s="48"/>
      <c r="B5301" s="17"/>
      <c r="C5301" s="17"/>
      <c r="D5301" s="17"/>
      <c r="E5301" s="17"/>
      <c r="F5301" s="17"/>
      <c r="G5301" s="50"/>
      <c r="H5301" s="32"/>
      <c r="I5301" s="13"/>
      <c r="J5301" s="50"/>
      <c r="K5301" s="50"/>
      <c r="M5301" s="50"/>
    </row>
    <row r="5302" spans="1:13" x14ac:dyDescent="0.35">
      <c r="A5302" s="48"/>
      <c r="B5302" s="17"/>
      <c r="C5302" s="17"/>
      <c r="D5302" s="17"/>
      <c r="E5302" s="17"/>
      <c r="F5302" s="17"/>
      <c r="G5302" s="50"/>
      <c r="H5302" s="32"/>
      <c r="I5302" s="13"/>
      <c r="J5302" s="50"/>
      <c r="K5302" s="50"/>
      <c r="M5302" s="50"/>
    </row>
    <row r="5303" spans="1:13" x14ac:dyDescent="0.35">
      <c r="A5303" s="48"/>
      <c r="B5303" s="17"/>
      <c r="C5303" s="17"/>
      <c r="D5303" s="17"/>
      <c r="E5303" s="17"/>
      <c r="F5303" s="17"/>
      <c r="G5303" s="50"/>
      <c r="H5303" s="32"/>
      <c r="I5303" s="13"/>
      <c r="J5303" s="50"/>
      <c r="K5303" s="50"/>
      <c r="M5303" s="50"/>
    </row>
    <row r="5304" spans="1:13" x14ac:dyDescent="0.35">
      <c r="A5304" s="48"/>
      <c r="B5304" s="17"/>
      <c r="C5304" s="17"/>
      <c r="D5304" s="17"/>
      <c r="E5304" s="17"/>
      <c r="F5304" s="17"/>
      <c r="G5304" s="50"/>
      <c r="H5304" s="32"/>
      <c r="I5304" s="13"/>
      <c r="J5304" s="50"/>
      <c r="K5304" s="50"/>
      <c r="M5304" s="50"/>
    </row>
    <row r="5305" spans="1:13" x14ac:dyDescent="0.35">
      <c r="A5305" s="48"/>
      <c r="B5305" s="17"/>
      <c r="C5305" s="17"/>
      <c r="D5305" s="17"/>
      <c r="E5305" s="17"/>
      <c r="F5305" s="17"/>
      <c r="G5305" s="50"/>
      <c r="H5305" s="32"/>
      <c r="I5305" s="13"/>
      <c r="J5305" s="50"/>
      <c r="K5305" s="50"/>
      <c r="M5305" s="50"/>
    </row>
    <row r="5306" spans="1:13" x14ac:dyDescent="0.35">
      <c r="A5306" s="48"/>
      <c r="B5306" s="17"/>
      <c r="C5306" s="17"/>
      <c r="D5306" s="17"/>
      <c r="E5306" s="17"/>
      <c r="F5306" s="17"/>
      <c r="G5306" s="50"/>
      <c r="H5306" s="32"/>
      <c r="I5306" s="13"/>
      <c r="J5306" s="50"/>
      <c r="K5306" s="50"/>
      <c r="M5306" s="50"/>
    </row>
    <row r="5307" spans="1:13" x14ac:dyDescent="0.35">
      <c r="A5307" s="48"/>
      <c r="B5307" s="17"/>
      <c r="C5307" s="17"/>
      <c r="D5307" s="17"/>
      <c r="E5307" s="17"/>
      <c r="F5307" s="17"/>
      <c r="G5307" s="50"/>
      <c r="H5307" s="32"/>
      <c r="I5307" s="13"/>
      <c r="J5307" s="50"/>
      <c r="K5307" s="50"/>
      <c r="M5307" s="50"/>
    </row>
    <row r="5308" spans="1:13" x14ac:dyDescent="0.35">
      <c r="A5308" s="48"/>
      <c r="B5308" s="17"/>
      <c r="C5308" s="17"/>
      <c r="D5308" s="17"/>
      <c r="E5308" s="17"/>
      <c r="F5308" s="17"/>
      <c r="G5308" s="50"/>
      <c r="H5308" s="32"/>
      <c r="I5308" s="13"/>
      <c r="J5308" s="50"/>
      <c r="K5308" s="50"/>
      <c r="M5308" s="50"/>
    </row>
    <row r="5309" spans="1:13" x14ac:dyDescent="0.35">
      <c r="A5309" s="48"/>
      <c r="B5309" s="17"/>
      <c r="C5309" s="17"/>
      <c r="D5309" s="17"/>
      <c r="E5309" s="17"/>
      <c r="F5309" s="17"/>
      <c r="G5309" s="50"/>
      <c r="H5309" s="32"/>
      <c r="I5309" s="13"/>
      <c r="J5309" s="50"/>
      <c r="K5309" s="50"/>
      <c r="M5309" s="50"/>
    </row>
    <row r="5310" spans="1:13" x14ac:dyDescent="0.35">
      <c r="A5310" s="48"/>
      <c r="B5310" s="17"/>
      <c r="C5310" s="17"/>
      <c r="D5310" s="17"/>
      <c r="E5310" s="17"/>
      <c r="F5310" s="17"/>
      <c r="G5310" s="50"/>
      <c r="H5310" s="32"/>
      <c r="I5310" s="13"/>
      <c r="J5310" s="50"/>
      <c r="K5310" s="50"/>
      <c r="M5310" s="50"/>
    </row>
    <row r="5311" spans="1:13" x14ac:dyDescent="0.35">
      <c r="A5311" s="48"/>
      <c r="B5311" s="17"/>
      <c r="C5311" s="17"/>
      <c r="D5311" s="17"/>
      <c r="E5311" s="17"/>
      <c r="F5311" s="17"/>
      <c r="G5311" s="50"/>
      <c r="H5311" s="32"/>
      <c r="I5311" s="13"/>
      <c r="J5311" s="50"/>
      <c r="K5311" s="50"/>
      <c r="M5311" s="50"/>
    </row>
    <row r="5312" spans="1:13" x14ac:dyDescent="0.35">
      <c r="A5312" s="48"/>
      <c r="B5312" s="17"/>
      <c r="C5312" s="17"/>
      <c r="D5312" s="17"/>
      <c r="E5312" s="17"/>
      <c r="F5312" s="17"/>
      <c r="G5312" s="50"/>
      <c r="H5312" s="32"/>
      <c r="I5312" s="13"/>
      <c r="J5312" s="50"/>
      <c r="K5312" s="50"/>
      <c r="M5312" s="50"/>
    </row>
    <row r="5313" spans="1:13" x14ac:dyDescent="0.35">
      <c r="A5313" s="48"/>
      <c r="B5313" s="17"/>
      <c r="C5313" s="17"/>
      <c r="D5313" s="17"/>
      <c r="E5313" s="17"/>
      <c r="F5313" s="17"/>
      <c r="G5313" s="50"/>
      <c r="H5313" s="32"/>
      <c r="I5313" s="13"/>
      <c r="J5313" s="50"/>
      <c r="K5313" s="50"/>
      <c r="M5313" s="50"/>
    </row>
    <row r="5314" spans="1:13" x14ac:dyDescent="0.35">
      <c r="A5314" s="48"/>
      <c r="B5314" s="17"/>
      <c r="C5314" s="17"/>
      <c r="D5314" s="17"/>
      <c r="E5314" s="17"/>
      <c r="F5314" s="17"/>
      <c r="G5314" s="50"/>
      <c r="H5314" s="32"/>
      <c r="I5314" s="13"/>
      <c r="J5314" s="50"/>
      <c r="K5314" s="50"/>
      <c r="M5314" s="50"/>
    </row>
    <row r="5315" spans="1:13" x14ac:dyDescent="0.35">
      <c r="A5315" s="48"/>
      <c r="B5315" s="17"/>
      <c r="C5315" s="17"/>
      <c r="D5315" s="17"/>
      <c r="E5315" s="17"/>
      <c r="F5315" s="17"/>
      <c r="G5315" s="50"/>
      <c r="H5315" s="32"/>
      <c r="I5315" s="13"/>
      <c r="J5315" s="50"/>
      <c r="K5315" s="50"/>
      <c r="M5315" s="50"/>
    </row>
    <row r="5316" spans="1:13" x14ac:dyDescent="0.35">
      <c r="A5316" s="48"/>
      <c r="B5316" s="17"/>
      <c r="C5316" s="17"/>
      <c r="D5316" s="17"/>
      <c r="E5316" s="17"/>
      <c r="F5316" s="17"/>
      <c r="G5316" s="50"/>
      <c r="H5316" s="32"/>
      <c r="I5316" s="13"/>
      <c r="J5316" s="50"/>
      <c r="K5316" s="50"/>
      <c r="M5316" s="50"/>
    </row>
    <row r="5317" spans="1:13" x14ac:dyDescent="0.35">
      <c r="A5317" s="48"/>
      <c r="B5317" s="17"/>
      <c r="C5317" s="17"/>
      <c r="D5317" s="17"/>
      <c r="E5317" s="17"/>
      <c r="F5317" s="17"/>
      <c r="G5317" s="50"/>
      <c r="H5317" s="32"/>
      <c r="I5317" s="13"/>
      <c r="J5317" s="50"/>
      <c r="K5317" s="50"/>
      <c r="M5317" s="50"/>
    </row>
    <row r="5318" spans="1:13" x14ac:dyDescent="0.35">
      <c r="A5318" s="48"/>
      <c r="B5318" s="17"/>
      <c r="C5318" s="17"/>
      <c r="D5318" s="17"/>
      <c r="E5318" s="17"/>
      <c r="F5318" s="17"/>
      <c r="G5318" s="50"/>
      <c r="H5318" s="32"/>
      <c r="I5318" s="13"/>
      <c r="J5318" s="50"/>
      <c r="K5318" s="50"/>
      <c r="M5318" s="50"/>
    </row>
    <row r="5319" spans="1:13" x14ac:dyDescent="0.35">
      <c r="A5319" s="48"/>
      <c r="B5319" s="17"/>
      <c r="C5319" s="17"/>
      <c r="D5319" s="17"/>
      <c r="E5319" s="17"/>
      <c r="F5319" s="17"/>
      <c r="G5319" s="50"/>
      <c r="H5319" s="32"/>
      <c r="I5319" s="13"/>
      <c r="J5319" s="50"/>
      <c r="K5319" s="50"/>
      <c r="M5319" s="50"/>
    </row>
    <row r="5320" spans="1:13" x14ac:dyDescent="0.35">
      <c r="A5320" s="48"/>
      <c r="B5320" s="17"/>
      <c r="C5320" s="17"/>
      <c r="D5320" s="17"/>
      <c r="E5320" s="17"/>
      <c r="F5320" s="17"/>
      <c r="G5320" s="50"/>
      <c r="H5320" s="32"/>
      <c r="I5320" s="13"/>
      <c r="J5320" s="50"/>
      <c r="K5320" s="50"/>
      <c r="M5320" s="50"/>
    </row>
    <row r="5321" spans="1:13" x14ac:dyDescent="0.35">
      <c r="A5321" s="48"/>
      <c r="B5321" s="17"/>
      <c r="C5321" s="17"/>
      <c r="D5321" s="17"/>
      <c r="E5321" s="17"/>
      <c r="F5321" s="17"/>
      <c r="G5321" s="50"/>
      <c r="H5321" s="32"/>
      <c r="I5321" s="13"/>
      <c r="J5321" s="50"/>
      <c r="K5321" s="50"/>
      <c r="M5321" s="50"/>
    </row>
    <row r="5322" spans="1:13" x14ac:dyDescent="0.35">
      <c r="A5322" s="48"/>
      <c r="B5322" s="17"/>
      <c r="C5322" s="17"/>
      <c r="D5322" s="17"/>
      <c r="E5322" s="17"/>
      <c r="F5322" s="17"/>
      <c r="G5322" s="50"/>
      <c r="H5322" s="32"/>
      <c r="I5322" s="13"/>
      <c r="J5322" s="50"/>
      <c r="K5322" s="50"/>
      <c r="M5322" s="50"/>
    </row>
    <row r="5323" spans="1:13" x14ac:dyDescent="0.35">
      <c r="A5323" s="48"/>
      <c r="B5323" s="17"/>
      <c r="C5323" s="17"/>
      <c r="D5323" s="17"/>
      <c r="E5323" s="17"/>
      <c r="F5323" s="17"/>
      <c r="G5323" s="50"/>
      <c r="H5323" s="32"/>
      <c r="I5323" s="13"/>
      <c r="J5323" s="50"/>
      <c r="K5323" s="50"/>
      <c r="M5323" s="50"/>
    </row>
    <row r="5324" spans="1:13" x14ac:dyDescent="0.35">
      <c r="A5324" s="48"/>
      <c r="B5324" s="17"/>
      <c r="C5324" s="17"/>
      <c r="D5324" s="17"/>
      <c r="E5324" s="17"/>
      <c r="F5324" s="17"/>
      <c r="G5324" s="50"/>
      <c r="H5324" s="32"/>
      <c r="I5324" s="13"/>
      <c r="J5324" s="50"/>
      <c r="K5324" s="50"/>
      <c r="M5324" s="50"/>
    </row>
    <row r="5325" spans="1:13" x14ac:dyDescent="0.35">
      <c r="A5325" s="48"/>
      <c r="B5325" s="17"/>
      <c r="C5325" s="17"/>
      <c r="D5325" s="17"/>
      <c r="E5325" s="17"/>
      <c r="F5325" s="17"/>
      <c r="G5325" s="50"/>
      <c r="H5325" s="32"/>
      <c r="I5325" s="13"/>
      <c r="J5325" s="50"/>
      <c r="K5325" s="50"/>
      <c r="M5325" s="50"/>
    </row>
    <row r="5326" spans="1:13" x14ac:dyDescent="0.35">
      <c r="A5326" s="48"/>
      <c r="B5326" s="17"/>
      <c r="C5326" s="17"/>
      <c r="D5326" s="17"/>
      <c r="E5326" s="17"/>
      <c r="F5326" s="17"/>
      <c r="G5326" s="50"/>
      <c r="H5326" s="32"/>
      <c r="I5326" s="13"/>
      <c r="J5326" s="50"/>
      <c r="K5326" s="50"/>
      <c r="M5326" s="50"/>
    </row>
    <row r="5327" spans="1:13" x14ac:dyDescent="0.35">
      <c r="A5327" s="48"/>
      <c r="B5327" s="17"/>
      <c r="C5327" s="17"/>
      <c r="D5327" s="17"/>
      <c r="E5327" s="17"/>
      <c r="F5327" s="17"/>
      <c r="G5327" s="50"/>
      <c r="H5327" s="32"/>
      <c r="I5327" s="13"/>
      <c r="J5327" s="50"/>
      <c r="K5327" s="50"/>
      <c r="M5327" s="50"/>
    </row>
    <row r="5328" spans="1:13" x14ac:dyDescent="0.35">
      <c r="A5328" s="48"/>
      <c r="B5328" s="17"/>
      <c r="C5328" s="17"/>
      <c r="D5328" s="17"/>
      <c r="E5328" s="17"/>
      <c r="F5328" s="17"/>
      <c r="G5328" s="50"/>
      <c r="H5328" s="32"/>
      <c r="I5328" s="13"/>
      <c r="J5328" s="50"/>
      <c r="K5328" s="50"/>
      <c r="M5328" s="50"/>
    </row>
    <row r="5329" spans="1:13" x14ac:dyDescent="0.35">
      <c r="A5329" s="48"/>
      <c r="B5329" s="17"/>
      <c r="C5329" s="17"/>
      <c r="D5329" s="17"/>
      <c r="E5329" s="17"/>
      <c r="F5329" s="17"/>
      <c r="G5329" s="50"/>
      <c r="H5329" s="32"/>
      <c r="I5329" s="13"/>
      <c r="J5329" s="50"/>
      <c r="K5329" s="50"/>
      <c r="M5329" s="50"/>
    </row>
    <row r="5330" spans="1:13" x14ac:dyDescent="0.35">
      <c r="A5330" s="48"/>
      <c r="B5330" s="17"/>
      <c r="C5330" s="17"/>
      <c r="D5330" s="17"/>
      <c r="E5330" s="17"/>
      <c r="F5330" s="17"/>
      <c r="G5330" s="50"/>
      <c r="H5330" s="32"/>
      <c r="I5330" s="13"/>
      <c r="J5330" s="50"/>
      <c r="K5330" s="50"/>
      <c r="M5330" s="50"/>
    </row>
    <row r="5331" spans="1:13" x14ac:dyDescent="0.35">
      <c r="A5331" s="48"/>
      <c r="B5331" s="17"/>
      <c r="C5331" s="17"/>
      <c r="D5331" s="17"/>
      <c r="E5331" s="17"/>
      <c r="F5331" s="17"/>
      <c r="G5331" s="50"/>
      <c r="H5331" s="32"/>
      <c r="I5331" s="13"/>
      <c r="J5331" s="50"/>
      <c r="K5331" s="50"/>
      <c r="M5331" s="50"/>
    </row>
    <row r="5332" spans="1:13" x14ac:dyDescent="0.35">
      <c r="A5332" s="48"/>
      <c r="B5332" s="17"/>
      <c r="C5332" s="17"/>
      <c r="D5332" s="17"/>
      <c r="E5332" s="17"/>
      <c r="F5332" s="17"/>
      <c r="G5332" s="50"/>
      <c r="H5332" s="32"/>
      <c r="I5332" s="13"/>
      <c r="J5332" s="50"/>
      <c r="K5332" s="50"/>
      <c r="M5332" s="50"/>
    </row>
    <row r="5333" spans="1:13" x14ac:dyDescent="0.35">
      <c r="A5333" s="48"/>
      <c r="B5333" s="17"/>
      <c r="C5333" s="17"/>
      <c r="D5333" s="17"/>
      <c r="E5333" s="17"/>
      <c r="F5333" s="17"/>
      <c r="G5333" s="50"/>
      <c r="H5333" s="32"/>
      <c r="I5333" s="13"/>
      <c r="J5333" s="50"/>
      <c r="K5333" s="50"/>
      <c r="M5333" s="50"/>
    </row>
    <row r="5334" spans="1:13" x14ac:dyDescent="0.35">
      <c r="A5334" s="48"/>
      <c r="B5334" s="17"/>
      <c r="C5334" s="17"/>
      <c r="D5334" s="17"/>
      <c r="E5334" s="17"/>
      <c r="F5334" s="17"/>
      <c r="G5334" s="50"/>
      <c r="H5334" s="32"/>
      <c r="I5334" s="13"/>
      <c r="J5334" s="50"/>
      <c r="K5334" s="50"/>
      <c r="M5334" s="50"/>
    </row>
    <row r="5335" spans="1:13" x14ac:dyDescent="0.35">
      <c r="A5335" s="48"/>
      <c r="B5335" s="17"/>
      <c r="C5335" s="17"/>
      <c r="D5335" s="17"/>
      <c r="E5335" s="17"/>
      <c r="F5335" s="17"/>
      <c r="G5335" s="50"/>
      <c r="H5335" s="32"/>
      <c r="I5335" s="13"/>
      <c r="J5335" s="50"/>
      <c r="K5335" s="50"/>
      <c r="M5335" s="50"/>
    </row>
    <row r="5336" spans="1:13" x14ac:dyDescent="0.35">
      <c r="A5336" s="48"/>
      <c r="B5336" s="17"/>
      <c r="C5336" s="17"/>
      <c r="D5336" s="17"/>
      <c r="E5336" s="17"/>
      <c r="F5336" s="17"/>
      <c r="G5336" s="50"/>
      <c r="H5336" s="32"/>
      <c r="I5336" s="13"/>
      <c r="J5336" s="50"/>
      <c r="K5336" s="50"/>
      <c r="M5336" s="50"/>
    </row>
    <row r="5337" spans="1:13" x14ac:dyDescent="0.35">
      <c r="A5337" s="48"/>
      <c r="B5337" s="17"/>
      <c r="C5337" s="17"/>
      <c r="D5337" s="17"/>
      <c r="E5337" s="17"/>
      <c r="F5337" s="17"/>
      <c r="G5337" s="50"/>
      <c r="H5337" s="32"/>
      <c r="I5337" s="13"/>
      <c r="J5337" s="50"/>
      <c r="K5337" s="50"/>
      <c r="M5337" s="50"/>
    </row>
    <row r="5338" spans="1:13" x14ac:dyDescent="0.35">
      <c r="A5338" s="48"/>
      <c r="B5338" s="17"/>
      <c r="C5338" s="17"/>
      <c r="D5338" s="17"/>
      <c r="E5338" s="17"/>
      <c r="F5338" s="17"/>
      <c r="G5338" s="50"/>
      <c r="H5338" s="32"/>
      <c r="I5338" s="13"/>
      <c r="J5338" s="50"/>
      <c r="K5338" s="50"/>
      <c r="M5338" s="50"/>
    </row>
    <row r="5339" spans="1:13" x14ac:dyDescent="0.35">
      <c r="A5339" s="48"/>
      <c r="B5339" s="17"/>
      <c r="C5339" s="17"/>
      <c r="D5339" s="17"/>
      <c r="E5339" s="17"/>
      <c r="F5339" s="17"/>
      <c r="G5339" s="50"/>
      <c r="H5339" s="32"/>
      <c r="I5339" s="13"/>
      <c r="J5339" s="50"/>
      <c r="K5339" s="50"/>
      <c r="M5339" s="50"/>
    </row>
    <row r="5340" spans="1:13" x14ac:dyDescent="0.35">
      <c r="A5340" s="48"/>
      <c r="B5340" s="17"/>
      <c r="C5340" s="17"/>
      <c r="D5340" s="17"/>
      <c r="E5340" s="17"/>
      <c r="F5340" s="17"/>
      <c r="G5340" s="50"/>
      <c r="H5340" s="32"/>
      <c r="I5340" s="13"/>
      <c r="J5340" s="50"/>
      <c r="K5340" s="50"/>
      <c r="M5340" s="50"/>
    </row>
    <row r="5341" spans="1:13" x14ac:dyDescent="0.35">
      <c r="A5341" s="48"/>
      <c r="B5341" s="17"/>
      <c r="C5341" s="17"/>
      <c r="D5341" s="17"/>
      <c r="E5341" s="17"/>
      <c r="F5341" s="17"/>
      <c r="G5341" s="50"/>
      <c r="H5341" s="32"/>
      <c r="I5341" s="13"/>
      <c r="J5341" s="50"/>
      <c r="K5341" s="50"/>
      <c r="M5341" s="50"/>
    </row>
    <row r="5342" spans="1:13" x14ac:dyDescent="0.35">
      <c r="A5342" s="48"/>
      <c r="B5342" s="17"/>
      <c r="C5342" s="17"/>
      <c r="D5342" s="17"/>
      <c r="E5342" s="17"/>
      <c r="F5342" s="17"/>
      <c r="G5342" s="50"/>
      <c r="H5342" s="32"/>
      <c r="I5342" s="13"/>
      <c r="J5342" s="50"/>
      <c r="K5342" s="50"/>
      <c r="M5342" s="50"/>
    </row>
    <row r="5343" spans="1:13" x14ac:dyDescent="0.35">
      <c r="A5343" s="48"/>
      <c r="B5343" s="17"/>
      <c r="C5343" s="17"/>
      <c r="D5343" s="17"/>
      <c r="E5343" s="17"/>
      <c r="F5343" s="17"/>
      <c r="G5343" s="50"/>
      <c r="H5343" s="32"/>
      <c r="I5343" s="13"/>
      <c r="J5343" s="50"/>
      <c r="K5343" s="50"/>
      <c r="M5343" s="50"/>
    </row>
    <row r="5344" spans="1:13" x14ac:dyDescent="0.35">
      <c r="A5344" s="48"/>
      <c r="B5344" s="17"/>
      <c r="C5344" s="17"/>
      <c r="D5344" s="17"/>
      <c r="E5344" s="17"/>
      <c r="F5344" s="17"/>
      <c r="G5344" s="50"/>
      <c r="H5344" s="32"/>
      <c r="I5344" s="13"/>
      <c r="J5344" s="50"/>
      <c r="K5344" s="50"/>
      <c r="M5344" s="50"/>
    </row>
    <row r="5345" spans="1:13" x14ac:dyDescent="0.35">
      <c r="A5345" s="48"/>
      <c r="B5345" s="17"/>
      <c r="C5345" s="17"/>
      <c r="D5345" s="17"/>
      <c r="E5345" s="17"/>
      <c r="F5345" s="17"/>
      <c r="G5345" s="50"/>
      <c r="H5345" s="32"/>
      <c r="I5345" s="13"/>
      <c r="J5345" s="50"/>
      <c r="K5345" s="50"/>
      <c r="M5345" s="50"/>
    </row>
    <row r="5346" spans="1:13" x14ac:dyDescent="0.35">
      <c r="A5346" s="48"/>
      <c r="B5346" s="17"/>
      <c r="C5346" s="17"/>
      <c r="D5346" s="17"/>
      <c r="E5346" s="17"/>
      <c r="F5346" s="17"/>
      <c r="G5346" s="50"/>
      <c r="H5346" s="32"/>
      <c r="I5346" s="13"/>
      <c r="J5346" s="50"/>
      <c r="K5346" s="50"/>
      <c r="M5346" s="50"/>
    </row>
    <row r="5347" spans="1:13" x14ac:dyDescent="0.35">
      <c r="A5347" s="48"/>
      <c r="B5347" s="17"/>
      <c r="C5347" s="17"/>
      <c r="D5347" s="17"/>
      <c r="E5347" s="17"/>
      <c r="F5347" s="17"/>
      <c r="G5347" s="50"/>
      <c r="H5347" s="32"/>
      <c r="I5347" s="13"/>
      <c r="J5347" s="50"/>
      <c r="K5347" s="50"/>
      <c r="M5347" s="50"/>
    </row>
    <row r="5348" spans="1:13" x14ac:dyDescent="0.35">
      <c r="A5348" s="48"/>
      <c r="B5348" s="17"/>
      <c r="C5348" s="17"/>
      <c r="D5348" s="17"/>
      <c r="E5348" s="17"/>
      <c r="F5348" s="17"/>
      <c r="G5348" s="50"/>
      <c r="H5348" s="32"/>
      <c r="I5348" s="13"/>
      <c r="J5348" s="50"/>
      <c r="K5348" s="50"/>
      <c r="M5348" s="50"/>
    </row>
    <row r="5349" spans="1:13" x14ac:dyDescent="0.35">
      <c r="A5349" s="48"/>
      <c r="B5349" s="17"/>
      <c r="C5349" s="17"/>
      <c r="D5349" s="17"/>
      <c r="E5349" s="17"/>
      <c r="F5349" s="17"/>
      <c r="G5349" s="50"/>
      <c r="H5349" s="32"/>
      <c r="I5349" s="13"/>
      <c r="J5349" s="50"/>
      <c r="K5349" s="50"/>
      <c r="M5349" s="50"/>
    </row>
    <row r="5350" spans="1:13" x14ac:dyDescent="0.35">
      <c r="A5350" s="48"/>
      <c r="B5350" s="17"/>
      <c r="C5350" s="17"/>
      <c r="D5350" s="17"/>
      <c r="E5350" s="17"/>
      <c r="F5350" s="17"/>
      <c r="G5350" s="50"/>
      <c r="H5350" s="32"/>
      <c r="I5350" s="13"/>
      <c r="J5350" s="50"/>
      <c r="K5350" s="50"/>
      <c r="M5350" s="50"/>
    </row>
    <row r="5351" spans="1:13" x14ac:dyDescent="0.35">
      <c r="A5351" s="48"/>
      <c r="B5351" s="17"/>
      <c r="C5351" s="17"/>
      <c r="D5351" s="17"/>
      <c r="E5351" s="17"/>
      <c r="F5351" s="17"/>
      <c r="G5351" s="50"/>
      <c r="H5351" s="32"/>
      <c r="I5351" s="13"/>
      <c r="J5351" s="50"/>
      <c r="K5351" s="50"/>
      <c r="M5351" s="50"/>
    </row>
    <row r="5352" spans="1:13" x14ac:dyDescent="0.35">
      <c r="A5352" s="48"/>
      <c r="B5352" s="17"/>
      <c r="C5352" s="17"/>
      <c r="D5352" s="17"/>
      <c r="E5352" s="17"/>
      <c r="F5352" s="17"/>
      <c r="G5352" s="50"/>
      <c r="H5352" s="32"/>
      <c r="I5352" s="13"/>
      <c r="J5352" s="50"/>
      <c r="K5352" s="50"/>
      <c r="M5352" s="50"/>
    </row>
    <row r="5353" spans="1:13" x14ac:dyDescent="0.35">
      <c r="A5353" s="48"/>
      <c r="B5353" s="17"/>
      <c r="C5353" s="17"/>
      <c r="D5353" s="17"/>
      <c r="E5353" s="17"/>
      <c r="F5353" s="17"/>
      <c r="G5353" s="50"/>
      <c r="H5353" s="32"/>
      <c r="I5353" s="13"/>
      <c r="J5353" s="50"/>
      <c r="K5353" s="50"/>
      <c r="M5353" s="50"/>
    </row>
    <row r="5354" spans="1:13" x14ac:dyDescent="0.35">
      <c r="A5354" s="48"/>
      <c r="B5354" s="17"/>
      <c r="C5354" s="17"/>
      <c r="D5354" s="17"/>
      <c r="E5354" s="17"/>
      <c r="F5354" s="17"/>
      <c r="G5354" s="50"/>
      <c r="H5354" s="32"/>
      <c r="I5354" s="13"/>
      <c r="J5354" s="50"/>
      <c r="K5354" s="50"/>
      <c r="M5354" s="50"/>
    </row>
    <row r="5355" spans="1:13" x14ac:dyDescent="0.35">
      <c r="A5355" s="48"/>
      <c r="B5355" s="17"/>
      <c r="C5355" s="17"/>
      <c r="D5355" s="17"/>
      <c r="E5355" s="17"/>
      <c r="F5355" s="17"/>
      <c r="G5355" s="50"/>
      <c r="H5355" s="32"/>
      <c r="I5355" s="13"/>
      <c r="J5355" s="50"/>
      <c r="K5355" s="50"/>
      <c r="M5355" s="50"/>
    </row>
    <row r="5356" spans="1:13" x14ac:dyDescent="0.35">
      <c r="A5356" s="48"/>
      <c r="B5356" s="17"/>
      <c r="C5356" s="17"/>
      <c r="D5356" s="17"/>
      <c r="E5356" s="17"/>
      <c r="F5356" s="17"/>
      <c r="G5356" s="50"/>
      <c r="H5356" s="32"/>
      <c r="I5356" s="13"/>
      <c r="J5356" s="50"/>
      <c r="K5356" s="50"/>
      <c r="M5356" s="50"/>
    </row>
    <row r="5357" spans="1:13" x14ac:dyDescent="0.35">
      <c r="A5357" s="48"/>
      <c r="B5357" s="17"/>
      <c r="C5357" s="17"/>
      <c r="D5357" s="17"/>
      <c r="E5357" s="17"/>
      <c r="F5357" s="17"/>
      <c r="G5357" s="50"/>
      <c r="H5357" s="32"/>
      <c r="I5357" s="13"/>
      <c r="J5357" s="50"/>
      <c r="K5357" s="50"/>
      <c r="M5357" s="50"/>
    </row>
    <row r="5358" spans="1:13" x14ac:dyDescent="0.35">
      <c r="A5358" s="48"/>
      <c r="B5358" s="17"/>
      <c r="C5358" s="17"/>
      <c r="D5358" s="17"/>
      <c r="E5358" s="17"/>
      <c r="F5358" s="17"/>
      <c r="G5358" s="50"/>
      <c r="H5358" s="32"/>
      <c r="I5358" s="13"/>
      <c r="J5358" s="50"/>
      <c r="K5358" s="50"/>
      <c r="M5358" s="50"/>
    </row>
    <row r="5359" spans="1:13" x14ac:dyDescent="0.35">
      <c r="A5359" s="48"/>
      <c r="B5359" s="17"/>
      <c r="C5359" s="17"/>
      <c r="D5359" s="17"/>
      <c r="E5359" s="17"/>
      <c r="F5359" s="17"/>
      <c r="G5359" s="50"/>
      <c r="H5359" s="32"/>
      <c r="I5359" s="13"/>
      <c r="J5359" s="50"/>
      <c r="K5359" s="50"/>
      <c r="M5359" s="50"/>
    </row>
    <row r="5360" spans="1:13" x14ac:dyDescent="0.35">
      <c r="A5360" s="48"/>
      <c r="B5360" s="17"/>
      <c r="C5360" s="17"/>
      <c r="D5360" s="17"/>
      <c r="E5360" s="17"/>
      <c r="F5360" s="17"/>
      <c r="G5360" s="50"/>
      <c r="H5360" s="32"/>
      <c r="I5360" s="13"/>
      <c r="J5360" s="50"/>
      <c r="K5360" s="50"/>
      <c r="M5360" s="50"/>
    </row>
    <row r="5361" spans="1:13" x14ac:dyDescent="0.35">
      <c r="A5361" s="48"/>
      <c r="B5361" s="17"/>
      <c r="C5361" s="17"/>
      <c r="D5361" s="17"/>
      <c r="E5361" s="17"/>
      <c r="F5361" s="17"/>
      <c r="G5361" s="50"/>
      <c r="H5361" s="32"/>
      <c r="I5361" s="13"/>
      <c r="J5361" s="50"/>
      <c r="K5361" s="50"/>
      <c r="M5361" s="50"/>
    </row>
    <row r="5362" spans="1:13" x14ac:dyDescent="0.35">
      <c r="A5362" s="48"/>
      <c r="B5362" s="17"/>
      <c r="C5362" s="17"/>
      <c r="D5362" s="17"/>
      <c r="E5362" s="17"/>
      <c r="F5362" s="17"/>
      <c r="G5362" s="50"/>
      <c r="H5362" s="32"/>
      <c r="I5362" s="13"/>
      <c r="J5362" s="50"/>
      <c r="K5362" s="50"/>
      <c r="M5362" s="50"/>
    </row>
    <row r="5363" spans="1:13" x14ac:dyDescent="0.35">
      <c r="A5363" s="48"/>
      <c r="B5363" s="17"/>
      <c r="C5363" s="17"/>
      <c r="D5363" s="17"/>
      <c r="E5363" s="17"/>
      <c r="F5363" s="17"/>
      <c r="G5363" s="50"/>
      <c r="H5363" s="32"/>
      <c r="I5363" s="13"/>
      <c r="J5363" s="50"/>
      <c r="K5363" s="50"/>
      <c r="M5363" s="50"/>
    </row>
    <row r="5364" spans="1:13" x14ac:dyDescent="0.35">
      <c r="A5364" s="48"/>
      <c r="B5364" s="17"/>
      <c r="C5364" s="17"/>
      <c r="D5364" s="17"/>
      <c r="E5364" s="17"/>
      <c r="F5364" s="17"/>
      <c r="G5364" s="50"/>
      <c r="H5364" s="32"/>
      <c r="I5364" s="13"/>
      <c r="J5364" s="50"/>
      <c r="K5364" s="50"/>
      <c r="M5364" s="50"/>
    </row>
    <row r="5365" spans="1:13" x14ac:dyDescent="0.35">
      <c r="A5365" s="48"/>
      <c r="B5365" s="17"/>
      <c r="C5365" s="17"/>
      <c r="D5365" s="17"/>
      <c r="E5365" s="17"/>
      <c r="F5365" s="17"/>
      <c r="G5365" s="50"/>
      <c r="H5365" s="32"/>
      <c r="I5365" s="13"/>
      <c r="J5365" s="50"/>
      <c r="K5365" s="50"/>
      <c r="M5365" s="50"/>
    </row>
    <row r="5366" spans="1:13" x14ac:dyDescent="0.35">
      <c r="A5366" s="48"/>
      <c r="B5366" s="17"/>
      <c r="C5366" s="17"/>
      <c r="D5366" s="17"/>
      <c r="E5366" s="17"/>
      <c r="F5366" s="17"/>
      <c r="G5366" s="50"/>
      <c r="H5366" s="32"/>
      <c r="I5366" s="13"/>
      <c r="J5366" s="50"/>
      <c r="K5366" s="50"/>
      <c r="M5366" s="50"/>
    </row>
    <row r="5367" spans="1:13" x14ac:dyDescent="0.35">
      <c r="A5367" s="48"/>
      <c r="B5367" s="17"/>
      <c r="C5367" s="17"/>
      <c r="D5367" s="17"/>
      <c r="E5367" s="17"/>
      <c r="F5367" s="17"/>
      <c r="G5367" s="50"/>
      <c r="H5367" s="32"/>
      <c r="I5367" s="13"/>
      <c r="J5367" s="50"/>
      <c r="K5367" s="50"/>
      <c r="M5367" s="50"/>
    </row>
    <row r="5368" spans="1:13" x14ac:dyDescent="0.35">
      <c r="A5368" s="48"/>
      <c r="B5368" s="17"/>
      <c r="C5368" s="17"/>
      <c r="D5368" s="17"/>
      <c r="E5368" s="17"/>
      <c r="F5368" s="17"/>
      <c r="G5368" s="50"/>
      <c r="H5368" s="32"/>
      <c r="I5368" s="13"/>
      <c r="J5368" s="50"/>
      <c r="K5368" s="50"/>
      <c r="M5368" s="50"/>
    </row>
    <row r="5369" spans="1:13" x14ac:dyDescent="0.35">
      <c r="A5369" s="48"/>
      <c r="B5369" s="17"/>
      <c r="C5369" s="17"/>
      <c r="D5369" s="17"/>
      <c r="E5369" s="17"/>
      <c r="F5369" s="17"/>
      <c r="G5369" s="50"/>
      <c r="H5369" s="32"/>
      <c r="I5369" s="13"/>
      <c r="J5369" s="50"/>
      <c r="K5369" s="50"/>
      <c r="M5369" s="50"/>
    </row>
    <row r="5370" spans="1:13" x14ac:dyDescent="0.35">
      <c r="A5370" s="48"/>
      <c r="B5370" s="17"/>
      <c r="C5370" s="17"/>
      <c r="D5370" s="17"/>
      <c r="E5370" s="17"/>
      <c r="F5370" s="17"/>
      <c r="G5370" s="50"/>
      <c r="H5370" s="32"/>
      <c r="I5370" s="13"/>
      <c r="J5370" s="50"/>
      <c r="K5370" s="50"/>
      <c r="M5370" s="50"/>
    </row>
    <row r="5371" spans="1:13" x14ac:dyDescent="0.35">
      <c r="A5371" s="48"/>
      <c r="B5371" s="17"/>
      <c r="C5371" s="17"/>
      <c r="D5371" s="17"/>
      <c r="E5371" s="17"/>
      <c r="F5371" s="17"/>
      <c r="G5371" s="50"/>
      <c r="H5371" s="32"/>
      <c r="I5371" s="13"/>
      <c r="J5371" s="50"/>
      <c r="K5371" s="50"/>
      <c r="M5371" s="50"/>
    </row>
    <row r="5372" spans="1:13" x14ac:dyDescent="0.35">
      <c r="A5372" s="48"/>
      <c r="B5372" s="17"/>
      <c r="C5372" s="17"/>
      <c r="D5372" s="17"/>
      <c r="E5372" s="17"/>
      <c r="F5372" s="17"/>
      <c r="G5372" s="50"/>
      <c r="H5372" s="32"/>
      <c r="I5372" s="13"/>
      <c r="J5372" s="50"/>
      <c r="K5372" s="50"/>
      <c r="M5372" s="50"/>
    </row>
    <row r="5373" spans="1:13" x14ac:dyDescent="0.35">
      <c r="A5373" s="48"/>
      <c r="B5373" s="17"/>
      <c r="C5373" s="17"/>
      <c r="D5373" s="17"/>
      <c r="E5373" s="17"/>
      <c r="F5373" s="17"/>
      <c r="G5373" s="50"/>
      <c r="H5373" s="32"/>
      <c r="I5373" s="13"/>
      <c r="J5373" s="50"/>
      <c r="K5373" s="50"/>
      <c r="M5373" s="50"/>
    </row>
    <row r="5374" spans="1:13" x14ac:dyDescent="0.35">
      <c r="A5374" s="48"/>
      <c r="B5374" s="17"/>
      <c r="C5374" s="17"/>
      <c r="D5374" s="17"/>
      <c r="E5374" s="17"/>
      <c r="F5374" s="17"/>
      <c r="G5374" s="50"/>
      <c r="H5374" s="32"/>
      <c r="I5374" s="13"/>
      <c r="J5374" s="50"/>
      <c r="K5374" s="50"/>
      <c r="M5374" s="50"/>
    </row>
    <row r="5375" spans="1:13" x14ac:dyDescent="0.35">
      <c r="A5375" s="48"/>
      <c r="B5375" s="17"/>
      <c r="C5375" s="17"/>
      <c r="D5375" s="17"/>
      <c r="E5375" s="17"/>
      <c r="F5375" s="17"/>
      <c r="G5375" s="50"/>
      <c r="H5375" s="32"/>
      <c r="I5375" s="13"/>
      <c r="J5375" s="50"/>
      <c r="K5375" s="50"/>
      <c r="M5375" s="50"/>
    </row>
    <row r="5376" spans="1:13" x14ac:dyDescent="0.35">
      <c r="A5376" s="48"/>
      <c r="B5376" s="17"/>
      <c r="C5376" s="17"/>
      <c r="D5376" s="17"/>
      <c r="E5376" s="17"/>
      <c r="F5376" s="17"/>
      <c r="G5376" s="50"/>
      <c r="H5376" s="32"/>
      <c r="I5376" s="13"/>
      <c r="J5376" s="50"/>
      <c r="K5376" s="50"/>
      <c r="M5376" s="50"/>
    </row>
    <row r="5377" spans="1:13" x14ac:dyDescent="0.35">
      <c r="A5377" s="48"/>
      <c r="B5377" s="17"/>
      <c r="C5377" s="17"/>
      <c r="D5377" s="17"/>
      <c r="E5377" s="17"/>
      <c r="F5377" s="17"/>
      <c r="G5377" s="50"/>
      <c r="H5377" s="32"/>
      <c r="I5377" s="13"/>
      <c r="J5377" s="50"/>
      <c r="K5377" s="50"/>
      <c r="M5377" s="50"/>
    </row>
    <row r="5378" spans="1:13" x14ac:dyDescent="0.35">
      <c r="A5378" s="48"/>
      <c r="B5378" s="17"/>
      <c r="C5378" s="17"/>
      <c r="D5378" s="17"/>
      <c r="E5378" s="17"/>
      <c r="F5378" s="17"/>
      <c r="G5378" s="50"/>
      <c r="H5378" s="32"/>
      <c r="I5378" s="13"/>
      <c r="J5378" s="50"/>
      <c r="K5378" s="50"/>
      <c r="M5378" s="50"/>
    </row>
    <row r="5379" spans="1:13" x14ac:dyDescent="0.35">
      <c r="A5379" s="48"/>
      <c r="B5379" s="17"/>
      <c r="C5379" s="17"/>
      <c r="D5379" s="17"/>
      <c r="E5379" s="17"/>
      <c r="F5379" s="17"/>
      <c r="G5379" s="50"/>
      <c r="H5379" s="32"/>
      <c r="I5379" s="13"/>
      <c r="J5379" s="50"/>
      <c r="K5379" s="50"/>
      <c r="M5379" s="50"/>
    </row>
    <row r="5380" spans="1:13" x14ac:dyDescent="0.35">
      <c r="A5380" s="48"/>
      <c r="B5380" s="17"/>
      <c r="C5380" s="17"/>
      <c r="D5380" s="17"/>
      <c r="E5380" s="17"/>
      <c r="F5380" s="17"/>
      <c r="G5380" s="50"/>
      <c r="H5380" s="32"/>
      <c r="I5380" s="13"/>
      <c r="J5380" s="50"/>
      <c r="K5380" s="50"/>
      <c r="M5380" s="50"/>
    </row>
    <row r="5381" spans="1:13" x14ac:dyDescent="0.35">
      <c r="A5381" s="48"/>
      <c r="B5381" s="17"/>
      <c r="C5381" s="17"/>
      <c r="D5381" s="17"/>
      <c r="E5381" s="17"/>
      <c r="F5381" s="17"/>
      <c r="G5381" s="50"/>
      <c r="H5381" s="32"/>
      <c r="I5381" s="13"/>
      <c r="J5381" s="50"/>
      <c r="K5381" s="50"/>
      <c r="M5381" s="50"/>
    </row>
    <row r="5382" spans="1:13" x14ac:dyDescent="0.35">
      <c r="A5382" s="48"/>
      <c r="B5382" s="17"/>
      <c r="C5382" s="17"/>
      <c r="D5382" s="17"/>
      <c r="E5382" s="17"/>
      <c r="F5382" s="17"/>
      <c r="G5382" s="50"/>
      <c r="H5382" s="32"/>
      <c r="I5382" s="13"/>
      <c r="J5382" s="50"/>
      <c r="K5382" s="50"/>
      <c r="M5382" s="50"/>
    </row>
    <row r="5383" spans="1:13" x14ac:dyDescent="0.35">
      <c r="A5383" s="48"/>
      <c r="B5383" s="17"/>
      <c r="C5383" s="17"/>
      <c r="D5383" s="17"/>
      <c r="E5383" s="17"/>
      <c r="F5383" s="17"/>
      <c r="G5383" s="50"/>
      <c r="H5383" s="32"/>
      <c r="I5383" s="13"/>
      <c r="J5383" s="50"/>
      <c r="K5383" s="50"/>
      <c r="M5383" s="50"/>
    </row>
    <row r="5384" spans="1:13" x14ac:dyDescent="0.35">
      <c r="A5384" s="48"/>
      <c r="B5384" s="17"/>
      <c r="C5384" s="17"/>
      <c r="D5384" s="17"/>
      <c r="E5384" s="17"/>
      <c r="F5384" s="17"/>
      <c r="G5384" s="50"/>
      <c r="H5384" s="32"/>
      <c r="I5384" s="13"/>
      <c r="J5384" s="50"/>
      <c r="K5384" s="50"/>
      <c r="M5384" s="50"/>
    </row>
    <row r="5385" spans="1:13" x14ac:dyDescent="0.35">
      <c r="A5385" s="48"/>
      <c r="B5385" s="17"/>
      <c r="C5385" s="17"/>
      <c r="D5385" s="17"/>
      <c r="E5385" s="17"/>
      <c r="F5385" s="17"/>
      <c r="G5385" s="50"/>
      <c r="H5385" s="32"/>
      <c r="I5385" s="13"/>
      <c r="J5385" s="50"/>
      <c r="K5385" s="50"/>
      <c r="M5385" s="50"/>
    </row>
    <row r="5386" spans="1:13" x14ac:dyDescent="0.35">
      <c r="A5386" s="48"/>
      <c r="B5386" s="17"/>
      <c r="C5386" s="17"/>
      <c r="D5386" s="17"/>
      <c r="E5386" s="17"/>
      <c r="F5386" s="17"/>
      <c r="G5386" s="50"/>
      <c r="H5386" s="32"/>
      <c r="I5386" s="13"/>
      <c r="J5386" s="50"/>
      <c r="K5386" s="50"/>
      <c r="M5386" s="50"/>
    </row>
    <row r="5387" spans="1:13" x14ac:dyDescent="0.35">
      <c r="A5387" s="48"/>
      <c r="B5387" s="17"/>
      <c r="C5387" s="17"/>
      <c r="D5387" s="17"/>
      <c r="E5387" s="17"/>
      <c r="F5387" s="17"/>
      <c r="G5387" s="50"/>
      <c r="H5387" s="32"/>
      <c r="I5387" s="13"/>
      <c r="J5387" s="50"/>
      <c r="K5387" s="50"/>
      <c r="M5387" s="50"/>
    </row>
    <row r="5388" spans="1:13" x14ac:dyDescent="0.35">
      <c r="A5388" s="48"/>
      <c r="B5388" s="17"/>
      <c r="C5388" s="17"/>
      <c r="D5388" s="17"/>
      <c r="E5388" s="17"/>
      <c r="F5388" s="17"/>
      <c r="G5388" s="50"/>
      <c r="H5388" s="32"/>
      <c r="I5388" s="13"/>
      <c r="J5388" s="50"/>
      <c r="K5388" s="50"/>
      <c r="M5388" s="50"/>
    </row>
    <row r="5389" spans="1:13" x14ac:dyDescent="0.35">
      <c r="A5389" s="48"/>
      <c r="B5389" s="17"/>
      <c r="C5389" s="17"/>
      <c r="D5389" s="17"/>
      <c r="E5389" s="17"/>
      <c r="F5389" s="17"/>
      <c r="G5389" s="50"/>
      <c r="H5389" s="32"/>
      <c r="I5389" s="13"/>
      <c r="J5389" s="50"/>
      <c r="K5389" s="50"/>
      <c r="M5389" s="50"/>
    </row>
    <row r="5390" spans="1:13" x14ac:dyDescent="0.35">
      <c r="A5390" s="48"/>
      <c r="B5390" s="17"/>
      <c r="C5390" s="17"/>
      <c r="D5390" s="17"/>
      <c r="E5390" s="17"/>
      <c r="F5390" s="17"/>
      <c r="G5390" s="50"/>
      <c r="H5390" s="32"/>
      <c r="I5390" s="13"/>
      <c r="J5390" s="50"/>
      <c r="K5390" s="50"/>
      <c r="M5390" s="50"/>
    </row>
    <row r="5391" spans="1:13" x14ac:dyDescent="0.35">
      <c r="A5391" s="48"/>
      <c r="B5391" s="17"/>
      <c r="C5391" s="17"/>
      <c r="D5391" s="17"/>
      <c r="E5391" s="17"/>
      <c r="F5391" s="17"/>
      <c r="G5391" s="50"/>
      <c r="H5391" s="32"/>
      <c r="I5391" s="13"/>
      <c r="J5391" s="50"/>
      <c r="K5391" s="50"/>
      <c r="M5391" s="50"/>
    </row>
    <row r="5392" spans="1:13" x14ac:dyDescent="0.35">
      <c r="A5392" s="48"/>
      <c r="B5392" s="17"/>
      <c r="C5392" s="17"/>
      <c r="D5392" s="17"/>
      <c r="E5392" s="17"/>
      <c r="F5392" s="17"/>
      <c r="G5392" s="50"/>
      <c r="H5392" s="32"/>
      <c r="I5392" s="13"/>
      <c r="J5392" s="50"/>
      <c r="K5392" s="50"/>
      <c r="M5392" s="50"/>
    </row>
    <row r="5393" spans="1:13" x14ac:dyDescent="0.35">
      <c r="A5393" s="48"/>
      <c r="B5393" s="17"/>
      <c r="C5393" s="17"/>
      <c r="D5393" s="17"/>
      <c r="E5393" s="17"/>
      <c r="F5393" s="17"/>
      <c r="G5393" s="50"/>
      <c r="H5393" s="32"/>
      <c r="I5393" s="13"/>
      <c r="J5393" s="50"/>
      <c r="K5393" s="50"/>
      <c r="M5393" s="50"/>
    </row>
    <row r="5394" spans="1:13" x14ac:dyDescent="0.35">
      <c r="A5394" s="48"/>
      <c r="B5394" s="17"/>
      <c r="C5394" s="17"/>
      <c r="D5394" s="17"/>
      <c r="E5394" s="17"/>
      <c r="F5394" s="17"/>
      <c r="G5394" s="50"/>
      <c r="H5394" s="32"/>
      <c r="I5394" s="13"/>
      <c r="J5394" s="50"/>
      <c r="K5394" s="50"/>
      <c r="M5394" s="50"/>
    </row>
    <row r="5395" spans="1:13" x14ac:dyDescent="0.35">
      <c r="A5395" s="48"/>
      <c r="B5395" s="17"/>
      <c r="C5395" s="17"/>
      <c r="D5395" s="17"/>
      <c r="E5395" s="17"/>
      <c r="F5395" s="17"/>
      <c r="G5395" s="50"/>
      <c r="H5395" s="32"/>
      <c r="I5395" s="13"/>
      <c r="J5395" s="50"/>
      <c r="K5395" s="50"/>
      <c r="M5395" s="50"/>
    </row>
    <row r="5396" spans="1:13" x14ac:dyDescent="0.35">
      <c r="A5396" s="48"/>
      <c r="B5396" s="17"/>
      <c r="C5396" s="17"/>
      <c r="D5396" s="17"/>
      <c r="E5396" s="17"/>
      <c r="F5396" s="17"/>
      <c r="G5396" s="50"/>
      <c r="H5396" s="32"/>
      <c r="I5396" s="13"/>
      <c r="J5396" s="50"/>
      <c r="K5396" s="50"/>
      <c r="M5396" s="50"/>
    </row>
    <row r="5397" spans="1:13" x14ac:dyDescent="0.35">
      <c r="A5397" s="48"/>
      <c r="B5397" s="17"/>
      <c r="C5397" s="17"/>
      <c r="D5397" s="17"/>
      <c r="E5397" s="17"/>
      <c r="F5397" s="17"/>
      <c r="G5397" s="50"/>
      <c r="H5397" s="32"/>
      <c r="I5397" s="13"/>
      <c r="J5397" s="50"/>
      <c r="K5397" s="50"/>
      <c r="M5397" s="50"/>
    </row>
    <row r="5398" spans="1:13" x14ac:dyDescent="0.35">
      <c r="A5398" s="48"/>
      <c r="B5398" s="17"/>
      <c r="C5398" s="17"/>
      <c r="D5398" s="17"/>
      <c r="E5398" s="17"/>
      <c r="F5398" s="17"/>
      <c r="G5398" s="50"/>
      <c r="H5398" s="32"/>
      <c r="I5398" s="13"/>
      <c r="J5398" s="50"/>
      <c r="K5398" s="50"/>
      <c r="M5398" s="50"/>
    </row>
    <row r="5399" spans="1:13" x14ac:dyDescent="0.35">
      <c r="A5399" s="48"/>
      <c r="B5399" s="17"/>
      <c r="C5399" s="17"/>
      <c r="D5399" s="17"/>
      <c r="E5399" s="17"/>
      <c r="F5399" s="17"/>
      <c r="G5399" s="50"/>
      <c r="H5399" s="32"/>
      <c r="I5399" s="13"/>
      <c r="J5399" s="50"/>
      <c r="K5399" s="50"/>
      <c r="M5399" s="50"/>
    </row>
    <row r="5400" spans="1:13" x14ac:dyDescent="0.35">
      <c r="A5400" s="48"/>
      <c r="B5400" s="17"/>
      <c r="C5400" s="17"/>
      <c r="D5400" s="17"/>
      <c r="E5400" s="17"/>
      <c r="F5400" s="17"/>
      <c r="G5400" s="50"/>
      <c r="H5400" s="32"/>
      <c r="I5400" s="13"/>
      <c r="J5400" s="50"/>
      <c r="K5400" s="50"/>
      <c r="M5400" s="50"/>
    </row>
    <row r="5401" spans="1:13" x14ac:dyDescent="0.35">
      <c r="A5401" s="48"/>
      <c r="B5401" s="17"/>
      <c r="C5401" s="17"/>
      <c r="D5401" s="17"/>
      <c r="E5401" s="17"/>
      <c r="F5401" s="17"/>
      <c r="G5401" s="50"/>
      <c r="H5401" s="32"/>
      <c r="I5401" s="13"/>
      <c r="J5401" s="50"/>
      <c r="K5401" s="50"/>
      <c r="M5401" s="50"/>
    </row>
    <row r="5402" spans="1:13" x14ac:dyDescent="0.35">
      <c r="A5402" s="48"/>
      <c r="B5402" s="17"/>
      <c r="C5402" s="17"/>
      <c r="D5402" s="17"/>
      <c r="E5402" s="17"/>
      <c r="F5402" s="17"/>
      <c r="G5402" s="50"/>
      <c r="H5402" s="32"/>
      <c r="I5402" s="13"/>
      <c r="J5402" s="50"/>
      <c r="K5402" s="50"/>
      <c r="M5402" s="50"/>
    </row>
    <row r="5403" spans="1:13" x14ac:dyDescent="0.35">
      <c r="A5403" s="48"/>
      <c r="B5403" s="17"/>
      <c r="C5403" s="17"/>
      <c r="D5403" s="17"/>
      <c r="E5403" s="17"/>
      <c r="F5403" s="17"/>
      <c r="G5403" s="50"/>
      <c r="H5403" s="32"/>
      <c r="I5403" s="13"/>
      <c r="J5403" s="50"/>
      <c r="K5403" s="50"/>
      <c r="M5403" s="50"/>
    </row>
    <row r="5404" spans="1:13" x14ac:dyDescent="0.35">
      <c r="A5404" s="48"/>
      <c r="B5404" s="17"/>
      <c r="C5404" s="17"/>
      <c r="D5404" s="17"/>
      <c r="E5404" s="17"/>
      <c r="F5404" s="17"/>
      <c r="G5404" s="50"/>
      <c r="H5404" s="32"/>
      <c r="I5404" s="13"/>
      <c r="J5404" s="50"/>
      <c r="K5404" s="50"/>
      <c r="M5404" s="50"/>
    </row>
    <row r="5405" spans="1:13" x14ac:dyDescent="0.35">
      <c r="A5405" s="48"/>
      <c r="B5405" s="17"/>
      <c r="C5405" s="17"/>
      <c r="D5405" s="17"/>
      <c r="E5405" s="17"/>
      <c r="F5405" s="17"/>
      <c r="G5405" s="50"/>
      <c r="H5405" s="32"/>
      <c r="I5405" s="13"/>
      <c r="J5405" s="50"/>
      <c r="K5405" s="50"/>
      <c r="M5405" s="50"/>
    </row>
    <row r="5406" spans="1:13" x14ac:dyDescent="0.35">
      <c r="A5406" s="48"/>
      <c r="B5406" s="17"/>
      <c r="C5406" s="17"/>
      <c r="D5406" s="17"/>
      <c r="E5406" s="17"/>
      <c r="F5406" s="17"/>
      <c r="G5406" s="50"/>
      <c r="H5406" s="32"/>
      <c r="I5406" s="13"/>
      <c r="J5406" s="50"/>
      <c r="K5406" s="50"/>
      <c r="M5406" s="50"/>
    </row>
    <row r="5407" spans="1:13" x14ac:dyDescent="0.35">
      <c r="A5407" s="48"/>
      <c r="B5407" s="17"/>
      <c r="C5407" s="17"/>
      <c r="D5407" s="17"/>
      <c r="E5407" s="17"/>
      <c r="F5407" s="17"/>
      <c r="G5407" s="50"/>
      <c r="H5407" s="32"/>
      <c r="I5407" s="13"/>
      <c r="J5407" s="50"/>
      <c r="K5407" s="50"/>
      <c r="M5407" s="50"/>
    </row>
    <row r="5408" spans="1:13" x14ac:dyDescent="0.35">
      <c r="A5408" s="48"/>
      <c r="B5408" s="17"/>
      <c r="C5408" s="17"/>
      <c r="D5408" s="17"/>
      <c r="E5408" s="17"/>
      <c r="F5408" s="17"/>
      <c r="G5408" s="50"/>
      <c r="H5408" s="32"/>
      <c r="I5408" s="13"/>
      <c r="J5408" s="50"/>
      <c r="K5408" s="50"/>
      <c r="M5408" s="50"/>
    </row>
    <row r="5409" spans="1:13" x14ac:dyDescent="0.35">
      <c r="A5409" s="48"/>
      <c r="B5409" s="17"/>
      <c r="C5409" s="17"/>
      <c r="D5409" s="17"/>
      <c r="E5409" s="17"/>
      <c r="F5409" s="17"/>
      <c r="G5409" s="50"/>
      <c r="H5409" s="32"/>
      <c r="I5409" s="13"/>
      <c r="J5409" s="50"/>
      <c r="K5409" s="50"/>
      <c r="M5409" s="50"/>
    </row>
    <row r="5410" spans="1:13" x14ac:dyDescent="0.35">
      <c r="A5410" s="48"/>
      <c r="B5410" s="17"/>
      <c r="C5410" s="17"/>
      <c r="D5410" s="17"/>
      <c r="E5410" s="17"/>
      <c r="F5410" s="17"/>
      <c r="G5410" s="50"/>
      <c r="H5410" s="32"/>
      <c r="I5410" s="13"/>
      <c r="J5410" s="50"/>
      <c r="K5410" s="50"/>
      <c r="M5410" s="50"/>
    </row>
    <row r="5411" spans="1:13" x14ac:dyDescent="0.35">
      <c r="A5411" s="48"/>
      <c r="B5411" s="17"/>
      <c r="C5411" s="17"/>
      <c r="D5411" s="17"/>
      <c r="E5411" s="17"/>
      <c r="F5411" s="17"/>
      <c r="G5411" s="50"/>
      <c r="H5411" s="32"/>
      <c r="I5411" s="13"/>
      <c r="J5411" s="50"/>
      <c r="K5411" s="50"/>
      <c r="M5411" s="50"/>
    </row>
    <row r="5412" spans="1:13" x14ac:dyDescent="0.35">
      <c r="A5412" s="48"/>
      <c r="B5412" s="17"/>
      <c r="C5412" s="17"/>
      <c r="D5412" s="17"/>
      <c r="E5412" s="17"/>
      <c r="F5412" s="17"/>
      <c r="G5412" s="50"/>
      <c r="H5412" s="32"/>
      <c r="I5412" s="13"/>
      <c r="J5412" s="50"/>
      <c r="K5412" s="50"/>
      <c r="M5412" s="50"/>
    </row>
    <row r="5413" spans="1:13" x14ac:dyDescent="0.35">
      <c r="A5413" s="48"/>
      <c r="B5413" s="17"/>
      <c r="C5413" s="17"/>
      <c r="D5413" s="17"/>
      <c r="E5413" s="17"/>
      <c r="F5413" s="17"/>
      <c r="G5413" s="50"/>
      <c r="H5413" s="32"/>
      <c r="I5413" s="13"/>
      <c r="J5413" s="50"/>
      <c r="K5413" s="50"/>
      <c r="M5413" s="50"/>
    </row>
    <row r="5414" spans="1:13" x14ac:dyDescent="0.35">
      <c r="A5414" s="48"/>
      <c r="B5414" s="17"/>
      <c r="C5414" s="17"/>
      <c r="D5414" s="17"/>
      <c r="E5414" s="17"/>
      <c r="F5414" s="17"/>
      <c r="G5414" s="50"/>
      <c r="H5414" s="32"/>
      <c r="I5414" s="13"/>
      <c r="J5414" s="50"/>
      <c r="K5414" s="50"/>
      <c r="M5414" s="50"/>
    </row>
    <row r="5415" spans="1:13" x14ac:dyDescent="0.35">
      <c r="A5415" s="48"/>
      <c r="B5415" s="17"/>
      <c r="C5415" s="17"/>
      <c r="D5415" s="17"/>
      <c r="E5415" s="17"/>
      <c r="F5415" s="17"/>
      <c r="G5415" s="50"/>
      <c r="H5415" s="32"/>
      <c r="I5415" s="13"/>
      <c r="J5415" s="50"/>
      <c r="K5415" s="50"/>
      <c r="M5415" s="50"/>
    </row>
    <row r="5416" spans="1:13" x14ac:dyDescent="0.35">
      <c r="A5416" s="48"/>
      <c r="B5416" s="17"/>
      <c r="C5416" s="17"/>
      <c r="D5416" s="17"/>
      <c r="E5416" s="17"/>
      <c r="F5416" s="17"/>
      <c r="G5416" s="50"/>
      <c r="H5416" s="32"/>
      <c r="I5416" s="13"/>
      <c r="J5416" s="50"/>
      <c r="K5416" s="50"/>
      <c r="M5416" s="50"/>
    </row>
    <row r="5417" spans="1:13" x14ac:dyDescent="0.35">
      <c r="A5417" s="48"/>
      <c r="B5417" s="17"/>
      <c r="C5417" s="17"/>
      <c r="D5417" s="17"/>
      <c r="E5417" s="17"/>
      <c r="F5417" s="17"/>
      <c r="G5417" s="50"/>
      <c r="H5417" s="32"/>
      <c r="I5417" s="13"/>
      <c r="J5417" s="50"/>
      <c r="K5417" s="50"/>
      <c r="M5417" s="50"/>
    </row>
    <row r="5418" spans="1:13" x14ac:dyDescent="0.35">
      <c r="A5418" s="48"/>
      <c r="B5418" s="17"/>
      <c r="C5418" s="17"/>
      <c r="D5418" s="17"/>
      <c r="E5418" s="17"/>
      <c r="F5418" s="17"/>
      <c r="G5418" s="50"/>
      <c r="H5418" s="32"/>
      <c r="I5418" s="13"/>
      <c r="J5418" s="50"/>
      <c r="K5418" s="50"/>
      <c r="M5418" s="50"/>
    </row>
    <row r="5419" spans="1:13" x14ac:dyDescent="0.35">
      <c r="A5419" s="48"/>
      <c r="B5419" s="17"/>
      <c r="C5419" s="17"/>
      <c r="D5419" s="17"/>
      <c r="E5419" s="17"/>
      <c r="F5419" s="17"/>
      <c r="G5419" s="50"/>
      <c r="H5419" s="32"/>
      <c r="I5419" s="13"/>
      <c r="J5419" s="50"/>
      <c r="K5419" s="50"/>
      <c r="M5419" s="50"/>
    </row>
    <row r="5420" spans="1:13" x14ac:dyDescent="0.35">
      <c r="A5420" s="48"/>
      <c r="B5420" s="17"/>
      <c r="C5420" s="17"/>
      <c r="D5420" s="17"/>
      <c r="E5420" s="17"/>
      <c r="F5420" s="17"/>
      <c r="G5420" s="50"/>
      <c r="H5420" s="32"/>
      <c r="I5420" s="13"/>
      <c r="J5420" s="50"/>
      <c r="K5420" s="50"/>
      <c r="M5420" s="50"/>
    </row>
    <row r="5421" spans="1:13" x14ac:dyDescent="0.35">
      <c r="A5421" s="48"/>
      <c r="B5421" s="17"/>
      <c r="C5421" s="17"/>
      <c r="D5421" s="17"/>
      <c r="E5421" s="17"/>
      <c r="F5421" s="17"/>
      <c r="G5421" s="50"/>
      <c r="H5421" s="32"/>
      <c r="I5421" s="13"/>
      <c r="J5421" s="50"/>
      <c r="K5421" s="50"/>
      <c r="M5421" s="50"/>
    </row>
    <row r="5422" spans="1:13" x14ac:dyDescent="0.35">
      <c r="A5422" s="48"/>
      <c r="B5422" s="17"/>
      <c r="C5422" s="17"/>
      <c r="D5422" s="17"/>
      <c r="E5422" s="17"/>
      <c r="F5422" s="17"/>
      <c r="G5422" s="50"/>
      <c r="H5422" s="32"/>
      <c r="I5422" s="13"/>
      <c r="J5422" s="50"/>
      <c r="K5422" s="50"/>
      <c r="M5422" s="50"/>
    </row>
    <row r="5423" spans="1:13" x14ac:dyDescent="0.35">
      <c r="A5423" s="48"/>
      <c r="B5423" s="17"/>
      <c r="C5423" s="17"/>
      <c r="D5423" s="17"/>
      <c r="E5423" s="17"/>
      <c r="F5423" s="17"/>
      <c r="G5423" s="50"/>
      <c r="H5423" s="32"/>
      <c r="I5423" s="13"/>
      <c r="J5423" s="50"/>
      <c r="K5423" s="50"/>
      <c r="M5423" s="50"/>
    </row>
    <row r="5424" spans="1:13" x14ac:dyDescent="0.35">
      <c r="A5424" s="48"/>
      <c r="B5424" s="17"/>
      <c r="C5424" s="17"/>
      <c r="D5424" s="17"/>
      <c r="E5424" s="17"/>
      <c r="F5424" s="17"/>
      <c r="G5424" s="50"/>
      <c r="H5424" s="32"/>
      <c r="I5424" s="13"/>
      <c r="J5424" s="50"/>
      <c r="K5424" s="50"/>
      <c r="M5424" s="50"/>
    </row>
    <row r="5425" spans="1:13" x14ac:dyDescent="0.35">
      <c r="A5425" s="48"/>
      <c r="B5425" s="17"/>
      <c r="C5425" s="17"/>
      <c r="D5425" s="17"/>
      <c r="E5425" s="17"/>
      <c r="F5425" s="17"/>
      <c r="G5425" s="50"/>
      <c r="H5425" s="32"/>
      <c r="I5425" s="13"/>
      <c r="J5425" s="50"/>
      <c r="K5425" s="50"/>
      <c r="M5425" s="50"/>
    </row>
    <row r="5426" spans="1:13" x14ac:dyDescent="0.35">
      <c r="A5426" s="48"/>
      <c r="B5426" s="17"/>
      <c r="C5426" s="17"/>
      <c r="D5426" s="17"/>
      <c r="E5426" s="17"/>
      <c r="F5426" s="17"/>
      <c r="G5426" s="50"/>
      <c r="H5426" s="32"/>
      <c r="I5426" s="13"/>
      <c r="J5426" s="50"/>
      <c r="K5426" s="50"/>
      <c r="M5426" s="50"/>
    </row>
    <row r="5427" spans="1:13" x14ac:dyDescent="0.35">
      <c r="A5427" s="48"/>
      <c r="B5427" s="17"/>
      <c r="C5427" s="17"/>
      <c r="D5427" s="17"/>
      <c r="E5427" s="17"/>
      <c r="F5427" s="17"/>
      <c r="G5427" s="50"/>
      <c r="H5427" s="32"/>
      <c r="I5427" s="13"/>
      <c r="J5427" s="50"/>
      <c r="K5427" s="50"/>
      <c r="M5427" s="50"/>
    </row>
    <row r="5428" spans="1:13" x14ac:dyDescent="0.35">
      <c r="A5428" s="48"/>
      <c r="B5428" s="17"/>
      <c r="C5428" s="17"/>
      <c r="D5428" s="17"/>
      <c r="E5428" s="17"/>
      <c r="F5428" s="17"/>
      <c r="G5428" s="50"/>
      <c r="H5428" s="32"/>
      <c r="I5428" s="13"/>
      <c r="J5428" s="50"/>
      <c r="K5428" s="50"/>
      <c r="M5428" s="50"/>
    </row>
    <row r="5429" spans="1:13" x14ac:dyDescent="0.35">
      <c r="A5429" s="48"/>
      <c r="B5429" s="17"/>
      <c r="C5429" s="17"/>
      <c r="D5429" s="17"/>
      <c r="E5429" s="17"/>
      <c r="F5429" s="17"/>
      <c r="G5429" s="50"/>
      <c r="H5429" s="32"/>
      <c r="I5429" s="13"/>
      <c r="J5429" s="50"/>
      <c r="K5429" s="50"/>
      <c r="M5429" s="50"/>
    </row>
    <row r="5430" spans="1:13" x14ac:dyDescent="0.35">
      <c r="A5430" s="48"/>
      <c r="B5430" s="17"/>
      <c r="C5430" s="17"/>
      <c r="D5430" s="17"/>
      <c r="E5430" s="17"/>
      <c r="F5430" s="17"/>
      <c r="G5430" s="50"/>
      <c r="H5430" s="32"/>
      <c r="I5430" s="13"/>
      <c r="J5430" s="50"/>
      <c r="K5430" s="50"/>
      <c r="M5430" s="50"/>
    </row>
    <row r="5431" spans="1:13" x14ac:dyDescent="0.35">
      <c r="A5431" s="48"/>
      <c r="B5431" s="17"/>
      <c r="C5431" s="17"/>
      <c r="D5431" s="17"/>
      <c r="E5431" s="17"/>
      <c r="F5431" s="17"/>
      <c r="G5431" s="50"/>
      <c r="H5431" s="32"/>
      <c r="I5431" s="13"/>
      <c r="J5431" s="50"/>
      <c r="K5431" s="50"/>
      <c r="M5431" s="50"/>
    </row>
    <row r="5432" spans="1:13" x14ac:dyDescent="0.35">
      <c r="A5432" s="48"/>
      <c r="B5432" s="17"/>
      <c r="C5432" s="17"/>
      <c r="D5432" s="17"/>
      <c r="E5432" s="17"/>
      <c r="F5432" s="17"/>
      <c r="G5432" s="50"/>
      <c r="H5432" s="32"/>
      <c r="I5432" s="13"/>
      <c r="J5432" s="50"/>
      <c r="K5432" s="50"/>
      <c r="M5432" s="50"/>
    </row>
    <row r="5433" spans="1:13" x14ac:dyDescent="0.35">
      <c r="A5433" s="48"/>
      <c r="B5433" s="17"/>
      <c r="C5433" s="17"/>
      <c r="D5433" s="17"/>
      <c r="E5433" s="17"/>
      <c r="F5433" s="17"/>
      <c r="G5433" s="50"/>
      <c r="H5433" s="32"/>
      <c r="I5433" s="13"/>
      <c r="J5433" s="50"/>
      <c r="K5433" s="50"/>
      <c r="M5433" s="50"/>
    </row>
    <row r="5434" spans="1:13" x14ac:dyDescent="0.35">
      <c r="A5434" s="48"/>
      <c r="B5434" s="17"/>
      <c r="C5434" s="17"/>
      <c r="D5434" s="17"/>
      <c r="E5434" s="17"/>
      <c r="F5434" s="17"/>
      <c r="G5434" s="50"/>
      <c r="H5434" s="32"/>
      <c r="I5434" s="13"/>
      <c r="J5434" s="50"/>
      <c r="K5434" s="50"/>
      <c r="M5434" s="50"/>
    </row>
    <row r="5435" spans="1:13" x14ac:dyDescent="0.35">
      <c r="A5435" s="48"/>
      <c r="B5435" s="17"/>
      <c r="C5435" s="17"/>
      <c r="D5435" s="17"/>
      <c r="E5435" s="17"/>
      <c r="F5435" s="17"/>
      <c r="G5435" s="50"/>
      <c r="H5435" s="32"/>
      <c r="I5435" s="13"/>
      <c r="J5435" s="50"/>
      <c r="K5435" s="50"/>
      <c r="M5435" s="50"/>
    </row>
    <row r="5436" spans="1:13" x14ac:dyDescent="0.35">
      <c r="A5436" s="48"/>
      <c r="B5436" s="17"/>
      <c r="C5436" s="17"/>
      <c r="D5436" s="17"/>
      <c r="E5436" s="17"/>
      <c r="F5436" s="17"/>
      <c r="G5436" s="50"/>
      <c r="H5436" s="32"/>
      <c r="I5436" s="13"/>
      <c r="J5436" s="50"/>
      <c r="K5436" s="50"/>
      <c r="M5436" s="50"/>
    </row>
    <row r="5437" spans="1:13" x14ac:dyDescent="0.35">
      <c r="A5437" s="48"/>
      <c r="B5437" s="17"/>
      <c r="C5437" s="17"/>
      <c r="D5437" s="17"/>
      <c r="E5437" s="17"/>
      <c r="F5437" s="17"/>
      <c r="G5437" s="50"/>
      <c r="H5437" s="32"/>
      <c r="I5437" s="13"/>
      <c r="J5437" s="50"/>
      <c r="K5437" s="50"/>
      <c r="M5437" s="50"/>
    </row>
    <row r="5438" spans="1:13" x14ac:dyDescent="0.35">
      <c r="A5438" s="48"/>
      <c r="B5438" s="17"/>
      <c r="C5438" s="17"/>
      <c r="D5438" s="17"/>
      <c r="E5438" s="17"/>
      <c r="F5438" s="17"/>
      <c r="G5438" s="50"/>
      <c r="H5438" s="32"/>
      <c r="I5438" s="13"/>
      <c r="J5438" s="50"/>
      <c r="K5438" s="50"/>
      <c r="M5438" s="50"/>
    </row>
    <row r="5439" spans="1:13" x14ac:dyDescent="0.35">
      <c r="A5439" s="48"/>
      <c r="B5439" s="17"/>
      <c r="C5439" s="17"/>
      <c r="D5439" s="17"/>
      <c r="E5439" s="17"/>
      <c r="F5439" s="17"/>
      <c r="G5439" s="50"/>
      <c r="H5439" s="32"/>
      <c r="I5439" s="13"/>
      <c r="J5439" s="50"/>
      <c r="K5439" s="50"/>
      <c r="M5439" s="50"/>
    </row>
    <row r="5440" spans="1:13" x14ac:dyDescent="0.35">
      <c r="A5440" s="48"/>
      <c r="B5440" s="17"/>
      <c r="C5440" s="17"/>
      <c r="D5440" s="17"/>
      <c r="E5440" s="17"/>
      <c r="F5440" s="17"/>
      <c r="G5440" s="50"/>
      <c r="H5440" s="32"/>
      <c r="I5440" s="13"/>
      <c r="J5440" s="50"/>
      <c r="K5440" s="50"/>
      <c r="M5440" s="50"/>
    </row>
    <row r="5441" spans="1:13" x14ac:dyDescent="0.35">
      <c r="A5441" s="48"/>
      <c r="B5441" s="17"/>
      <c r="C5441" s="17"/>
      <c r="D5441" s="17"/>
      <c r="E5441" s="17"/>
      <c r="F5441" s="17"/>
      <c r="G5441" s="50"/>
      <c r="H5441" s="32"/>
      <c r="I5441" s="13"/>
      <c r="J5441" s="50"/>
      <c r="K5441" s="50"/>
      <c r="M5441" s="50"/>
    </row>
    <row r="5442" spans="1:13" x14ac:dyDescent="0.35">
      <c r="A5442" s="48"/>
      <c r="B5442" s="17"/>
      <c r="C5442" s="17"/>
      <c r="D5442" s="17"/>
      <c r="E5442" s="17"/>
      <c r="F5442" s="17"/>
      <c r="G5442" s="50"/>
      <c r="H5442" s="32"/>
      <c r="I5442" s="13"/>
      <c r="J5442" s="50"/>
      <c r="K5442" s="50"/>
      <c r="M5442" s="50"/>
    </row>
    <row r="5443" spans="1:13" x14ac:dyDescent="0.35">
      <c r="A5443" s="48"/>
      <c r="B5443" s="17"/>
      <c r="C5443" s="17"/>
      <c r="D5443" s="17"/>
      <c r="E5443" s="17"/>
      <c r="F5443" s="17"/>
      <c r="G5443" s="50"/>
      <c r="H5443" s="32"/>
      <c r="I5443" s="13"/>
      <c r="J5443" s="50"/>
      <c r="K5443" s="50"/>
      <c r="M5443" s="50"/>
    </row>
    <row r="5444" spans="1:13" x14ac:dyDescent="0.35">
      <c r="A5444" s="48"/>
      <c r="B5444" s="17"/>
      <c r="C5444" s="17"/>
      <c r="D5444" s="17"/>
      <c r="E5444" s="17"/>
      <c r="F5444" s="17"/>
      <c r="G5444" s="50"/>
      <c r="H5444" s="32"/>
      <c r="I5444" s="13"/>
      <c r="J5444" s="50"/>
      <c r="K5444" s="50"/>
      <c r="M5444" s="50"/>
    </row>
    <row r="5445" spans="1:13" x14ac:dyDescent="0.35">
      <c r="A5445" s="48"/>
      <c r="B5445" s="17"/>
      <c r="C5445" s="17"/>
      <c r="D5445" s="17"/>
      <c r="E5445" s="17"/>
      <c r="F5445" s="17"/>
      <c r="G5445" s="50"/>
      <c r="H5445" s="32"/>
      <c r="I5445" s="13"/>
      <c r="J5445" s="50"/>
      <c r="K5445" s="50"/>
      <c r="M5445" s="50"/>
    </row>
    <row r="5446" spans="1:13" x14ac:dyDescent="0.35">
      <c r="A5446" s="48"/>
      <c r="B5446" s="17"/>
      <c r="C5446" s="17"/>
      <c r="D5446" s="17"/>
      <c r="E5446" s="17"/>
      <c r="F5446" s="17"/>
      <c r="G5446" s="50"/>
      <c r="H5446" s="32"/>
      <c r="I5446" s="13"/>
      <c r="J5446" s="50"/>
      <c r="K5446" s="50"/>
      <c r="M5446" s="50"/>
    </row>
    <row r="5447" spans="1:13" x14ac:dyDescent="0.35">
      <c r="A5447" s="48"/>
      <c r="B5447" s="17"/>
      <c r="C5447" s="17"/>
      <c r="D5447" s="17"/>
      <c r="E5447" s="17"/>
      <c r="F5447" s="17"/>
      <c r="G5447" s="50"/>
      <c r="H5447" s="32"/>
      <c r="I5447" s="13"/>
      <c r="J5447" s="50"/>
      <c r="K5447" s="50"/>
      <c r="M5447" s="50"/>
    </row>
    <row r="5448" spans="1:13" x14ac:dyDescent="0.35">
      <c r="A5448" s="48"/>
      <c r="B5448" s="17"/>
      <c r="C5448" s="17"/>
      <c r="D5448" s="17"/>
      <c r="E5448" s="17"/>
      <c r="F5448" s="17"/>
      <c r="G5448" s="50"/>
      <c r="H5448" s="32"/>
      <c r="I5448" s="13"/>
      <c r="J5448" s="50"/>
      <c r="K5448" s="50"/>
      <c r="M5448" s="50"/>
    </row>
    <row r="5449" spans="1:13" x14ac:dyDescent="0.35">
      <c r="A5449" s="48"/>
      <c r="B5449" s="17"/>
      <c r="C5449" s="17"/>
      <c r="D5449" s="17"/>
      <c r="E5449" s="17"/>
      <c r="F5449" s="17"/>
      <c r="G5449" s="50"/>
      <c r="H5449" s="32"/>
      <c r="I5449" s="13"/>
      <c r="J5449" s="50"/>
      <c r="K5449" s="50"/>
      <c r="M5449" s="50"/>
    </row>
    <row r="5450" spans="1:13" x14ac:dyDescent="0.35">
      <c r="A5450" s="48"/>
      <c r="B5450" s="17"/>
      <c r="C5450" s="17"/>
      <c r="D5450" s="17"/>
      <c r="E5450" s="17"/>
      <c r="F5450" s="17"/>
      <c r="G5450" s="50"/>
      <c r="H5450" s="32"/>
      <c r="I5450" s="13"/>
      <c r="J5450" s="50"/>
      <c r="K5450" s="50"/>
      <c r="M5450" s="50"/>
    </row>
    <row r="5451" spans="1:13" x14ac:dyDescent="0.35">
      <c r="A5451" s="48"/>
      <c r="B5451" s="17"/>
      <c r="C5451" s="17"/>
      <c r="D5451" s="17"/>
      <c r="E5451" s="17"/>
      <c r="F5451" s="17"/>
      <c r="G5451" s="50"/>
      <c r="H5451" s="32"/>
      <c r="I5451" s="13"/>
      <c r="J5451" s="50"/>
      <c r="K5451" s="50"/>
      <c r="M5451" s="50"/>
    </row>
    <row r="5452" spans="1:13" x14ac:dyDescent="0.35">
      <c r="A5452" s="48"/>
      <c r="B5452" s="17"/>
      <c r="C5452" s="17"/>
      <c r="D5452" s="17"/>
      <c r="E5452" s="17"/>
      <c r="F5452" s="17"/>
      <c r="G5452" s="50"/>
      <c r="H5452" s="32"/>
      <c r="I5452" s="13"/>
      <c r="J5452" s="50"/>
      <c r="K5452" s="50"/>
      <c r="M5452" s="50"/>
    </row>
    <row r="5453" spans="1:13" x14ac:dyDescent="0.35">
      <c r="A5453" s="48"/>
      <c r="B5453" s="17"/>
      <c r="C5453" s="17"/>
      <c r="D5453" s="17"/>
      <c r="E5453" s="17"/>
      <c r="F5453" s="17"/>
      <c r="G5453" s="50"/>
      <c r="H5453" s="32"/>
      <c r="I5453" s="13"/>
      <c r="J5453" s="50"/>
      <c r="K5453" s="50"/>
      <c r="M5453" s="50"/>
    </row>
    <row r="5454" spans="1:13" x14ac:dyDescent="0.35">
      <c r="A5454" s="48"/>
      <c r="B5454" s="17"/>
      <c r="C5454" s="17"/>
      <c r="D5454" s="17"/>
      <c r="E5454" s="17"/>
      <c r="F5454" s="17"/>
      <c r="G5454" s="50"/>
      <c r="H5454" s="32"/>
      <c r="I5454" s="13"/>
      <c r="J5454" s="50"/>
      <c r="K5454" s="50"/>
      <c r="M5454" s="50"/>
    </row>
    <row r="5455" spans="1:13" x14ac:dyDescent="0.35">
      <c r="A5455" s="48"/>
      <c r="B5455" s="17"/>
      <c r="C5455" s="17"/>
      <c r="D5455" s="17"/>
      <c r="E5455" s="17"/>
      <c r="F5455" s="17"/>
      <c r="G5455" s="50"/>
      <c r="H5455" s="32"/>
      <c r="I5455" s="13"/>
      <c r="J5455" s="50"/>
      <c r="K5455" s="50"/>
      <c r="M5455" s="50"/>
    </row>
    <row r="5456" spans="1:13" x14ac:dyDescent="0.35">
      <c r="A5456" s="48"/>
      <c r="B5456" s="17"/>
      <c r="C5456" s="17"/>
      <c r="D5456" s="17"/>
      <c r="E5456" s="17"/>
      <c r="F5456" s="17"/>
      <c r="G5456" s="50"/>
      <c r="H5456" s="32"/>
      <c r="I5456" s="13"/>
      <c r="J5456" s="50"/>
      <c r="K5456" s="50"/>
      <c r="M5456" s="50"/>
    </row>
    <row r="5457" spans="1:13" x14ac:dyDescent="0.35">
      <c r="A5457" s="48"/>
      <c r="B5457" s="17"/>
      <c r="C5457" s="17"/>
      <c r="D5457" s="17"/>
      <c r="E5457" s="17"/>
      <c r="F5457" s="17"/>
      <c r="G5457" s="50"/>
      <c r="H5457" s="32"/>
      <c r="I5457" s="13"/>
      <c r="J5457" s="50"/>
      <c r="K5457" s="50"/>
      <c r="M5457" s="50"/>
    </row>
    <row r="5458" spans="1:13" x14ac:dyDescent="0.35">
      <c r="A5458" s="48"/>
      <c r="B5458" s="17"/>
      <c r="C5458" s="17"/>
      <c r="D5458" s="17"/>
      <c r="E5458" s="17"/>
      <c r="F5458" s="17"/>
      <c r="G5458" s="50"/>
      <c r="H5458" s="32"/>
      <c r="I5458" s="13"/>
      <c r="J5458" s="50"/>
      <c r="K5458" s="50"/>
      <c r="M5458" s="50"/>
    </row>
    <row r="5459" spans="1:13" x14ac:dyDescent="0.35">
      <c r="A5459" s="48"/>
      <c r="B5459" s="17"/>
      <c r="C5459" s="17"/>
      <c r="D5459" s="17"/>
      <c r="E5459" s="17"/>
      <c r="F5459" s="17"/>
      <c r="G5459" s="50"/>
      <c r="H5459" s="32"/>
      <c r="I5459" s="13"/>
      <c r="J5459" s="50"/>
      <c r="K5459" s="50"/>
      <c r="M5459" s="50"/>
    </row>
    <row r="5460" spans="1:13" x14ac:dyDescent="0.35">
      <c r="A5460" s="48"/>
      <c r="B5460" s="17"/>
      <c r="C5460" s="17"/>
      <c r="D5460" s="17"/>
      <c r="E5460" s="17"/>
      <c r="F5460" s="17"/>
      <c r="G5460" s="50"/>
      <c r="H5460" s="32"/>
      <c r="I5460" s="13"/>
      <c r="J5460" s="50"/>
      <c r="K5460" s="50"/>
      <c r="M5460" s="50"/>
    </row>
    <row r="5461" spans="1:13" x14ac:dyDescent="0.35">
      <c r="A5461" s="48"/>
      <c r="B5461" s="17"/>
      <c r="C5461" s="17"/>
      <c r="D5461" s="17"/>
      <c r="E5461" s="17"/>
      <c r="F5461" s="17"/>
      <c r="G5461" s="50"/>
      <c r="H5461" s="32"/>
      <c r="I5461" s="13"/>
      <c r="J5461" s="50"/>
      <c r="K5461" s="50"/>
      <c r="M5461" s="50"/>
    </row>
    <row r="5462" spans="1:13" x14ac:dyDescent="0.35">
      <c r="A5462" s="48"/>
      <c r="B5462" s="17"/>
      <c r="C5462" s="17"/>
      <c r="D5462" s="17"/>
      <c r="E5462" s="17"/>
      <c r="F5462" s="17"/>
      <c r="G5462" s="50"/>
      <c r="H5462" s="32"/>
      <c r="I5462" s="13"/>
      <c r="J5462" s="50"/>
      <c r="K5462" s="50"/>
      <c r="M5462" s="50"/>
    </row>
    <row r="5463" spans="1:13" x14ac:dyDescent="0.35">
      <c r="A5463" s="48"/>
      <c r="B5463" s="17"/>
      <c r="C5463" s="17"/>
      <c r="D5463" s="17"/>
      <c r="E5463" s="17"/>
      <c r="F5463" s="17"/>
      <c r="G5463" s="50"/>
      <c r="H5463" s="32"/>
      <c r="I5463" s="13"/>
      <c r="J5463" s="50"/>
      <c r="K5463" s="50"/>
      <c r="M5463" s="50"/>
    </row>
    <row r="5464" spans="1:13" x14ac:dyDescent="0.35">
      <c r="A5464" s="48"/>
      <c r="B5464" s="17"/>
      <c r="C5464" s="17"/>
      <c r="D5464" s="17"/>
      <c r="E5464" s="17"/>
      <c r="F5464" s="17"/>
      <c r="G5464" s="50"/>
      <c r="H5464" s="32"/>
      <c r="I5464" s="13"/>
      <c r="J5464" s="50"/>
      <c r="K5464" s="50"/>
      <c r="M5464" s="50"/>
    </row>
    <row r="5465" spans="1:13" x14ac:dyDescent="0.35">
      <c r="A5465" s="48"/>
      <c r="B5465" s="17"/>
      <c r="C5465" s="17"/>
      <c r="D5465" s="17"/>
      <c r="E5465" s="17"/>
      <c r="F5465" s="17"/>
      <c r="G5465" s="50"/>
      <c r="H5465" s="32"/>
      <c r="I5465" s="13"/>
      <c r="J5465" s="50"/>
      <c r="K5465" s="50"/>
      <c r="M5465" s="50"/>
    </row>
    <row r="5466" spans="1:13" x14ac:dyDescent="0.35">
      <c r="A5466" s="48"/>
      <c r="B5466" s="17"/>
      <c r="C5466" s="17"/>
      <c r="D5466" s="17"/>
      <c r="E5466" s="17"/>
      <c r="F5466" s="17"/>
      <c r="G5466" s="50"/>
      <c r="H5466" s="32"/>
      <c r="I5466" s="13"/>
      <c r="J5466" s="50"/>
      <c r="K5466" s="50"/>
      <c r="M5466" s="50"/>
    </row>
    <row r="5467" spans="1:13" x14ac:dyDescent="0.35">
      <c r="A5467" s="48"/>
      <c r="B5467" s="17"/>
      <c r="C5467" s="17"/>
      <c r="D5467" s="17"/>
      <c r="E5467" s="17"/>
      <c r="F5467" s="17"/>
      <c r="G5467" s="50"/>
      <c r="H5467" s="32"/>
      <c r="I5467" s="13"/>
      <c r="J5467" s="50"/>
      <c r="K5467" s="50"/>
      <c r="M5467" s="50"/>
    </row>
    <row r="5468" spans="1:13" x14ac:dyDescent="0.35">
      <c r="A5468" s="48"/>
      <c r="B5468" s="17"/>
      <c r="C5468" s="17"/>
      <c r="D5468" s="17"/>
      <c r="E5468" s="17"/>
      <c r="F5468" s="17"/>
      <c r="G5468" s="50"/>
      <c r="H5468" s="32"/>
      <c r="I5468" s="13"/>
      <c r="J5468" s="50"/>
      <c r="K5468" s="50"/>
      <c r="M5468" s="50"/>
    </row>
    <row r="5469" spans="1:13" x14ac:dyDescent="0.35">
      <c r="A5469" s="48"/>
      <c r="B5469" s="17"/>
      <c r="C5469" s="17"/>
      <c r="D5469" s="17"/>
      <c r="E5469" s="17"/>
      <c r="F5469" s="17"/>
      <c r="G5469" s="50"/>
      <c r="H5469" s="32"/>
      <c r="I5469" s="13"/>
      <c r="J5469" s="50"/>
      <c r="K5469" s="50"/>
      <c r="M5469" s="50"/>
    </row>
    <row r="5470" spans="1:13" x14ac:dyDescent="0.35">
      <c r="A5470" s="48"/>
      <c r="B5470" s="17"/>
      <c r="C5470" s="17"/>
      <c r="D5470" s="17"/>
      <c r="E5470" s="17"/>
      <c r="F5470" s="17"/>
      <c r="G5470" s="50"/>
      <c r="H5470" s="32"/>
      <c r="I5470" s="13"/>
      <c r="J5470" s="50"/>
      <c r="K5470" s="50"/>
      <c r="M5470" s="50"/>
    </row>
    <row r="5471" spans="1:13" x14ac:dyDescent="0.35">
      <c r="A5471" s="48"/>
      <c r="B5471" s="17"/>
      <c r="C5471" s="17"/>
      <c r="D5471" s="17"/>
      <c r="E5471" s="17"/>
      <c r="F5471" s="17"/>
      <c r="G5471" s="50"/>
      <c r="H5471" s="32"/>
      <c r="I5471" s="13"/>
      <c r="J5471" s="50"/>
      <c r="K5471" s="50"/>
      <c r="M5471" s="50"/>
    </row>
    <row r="5472" spans="1:13" x14ac:dyDescent="0.35">
      <c r="A5472" s="48"/>
      <c r="B5472" s="17"/>
      <c r="C5472" s="17"/>
      <c r="D5472" s="17"/>
      <c r="E5472" s="17"/>
      <c r="F5472" s="17"/>
      <c r="G5472" s="50"/>
      <c r="H5472" s="32"/>
      <c r="I5472" s="13"/>
      <c r="J5472" s="50"/>
      <c r="K5472" s="50"/>
      <c r="M5472" s="50"/>
    </row>
    <row r="5473" spans="1:13" x14ac:dyDescent="0.35">
      <c r="A5473" s="48"/>
      <c r="B5473" s="17"/>
      <c r="C5473" s="17"/>
      <c r="D5473" s="17"/>
      <c r="E5473" s="17"/>
      <c r="F5473" s="17"/>
      <c r="G5473" s="50"/>
      <c r="H5473" s="32"/>
      <c r="I5473" s="13"/>
      <c r="J5473" s="50"/>
      <c r="K5473" s="50"/>
      <c r="M5473" s="50"/>
    </row>
    <row r="5474" spans="1:13" x14ac:dyDescent="0.35">
      <c r="A5474" s="48"/>
      <c r="B5474" s="17"/>
      <c r="C5474" s="17"/>
      <c r="D5474" s="17"/>
      <c r="E5474" s="17"/>
      <c r="F5474" s="17"/>
      <c r="G5474" s="50"/>
      <c r="H5474" s="32"/>
      <c r="I5474" s="13"/>
      <c r="J5474" s="50"/>
      <c r="K5474" s="50"/>
      <c r="M5474" s="50"/>
    </row>
    <row r="5475" spans="1:13" x14ac:dyDescent="0.35">
      <c r="A5475" s="48"/>
      <c r="B5475" s="17"/>
      <c r="C5475" s="17"/>
      <c r="D5475" s="17"/>
      <c r="E5475" s="17"/>
      <c r="F5475" s="17"/>
      <c r="G5475" s="50"/>
      <c r="H5475" s="32"/>
      <c r="I5475" s="13"/>
      <c r="J5475" s="50"/>
      <c r="K5475" s="50"/>
      <c r="M5475" s="50"/>
    </row>
    <row r="5476" spans="1:13" x14ac:dyDescent="0.35">
      <c r="A5476" s="48"/>
      <c r="B5476" s="17"/>
      <c r="C5476" s="17"/>
      <c r="D5476" s="17"/>
      <c r="E5476" s="17"/>
      <c r="F5476" s="17"/>
      <c r="G5476" s="50"/>
      <c r="H5476" s="32"/>
      <c r="I5476" s="13"/>
      <c r="J5476" s="50"/>
      <c r="K5476" s="50"/>
      <c r="M5476" s="50"/>
    </row>
    <row r="5477" spans="1:13" x14ac:dyDescent="0.35">
      <c r="A5477" s="48"/>
      <c r="B5477" s="17"/>
      <c r="C5477" s="17"/>
      <c r="D5477" s="17"/>
      <c r="E5477" s="17"/>
      <c r="F5477" s="17"/>
      <c r="G5477" s="50"/>
      <c r="H5477" s="32"/>
      <c r="I5477" s="13"/>
      <c r="J5477" s="50"/>
      <c r="K5477" s="50"/>
      <c r="M5477" s="50"/>
    </row>
    <row r="5478" spans="1:13" x14ac:dyDescent="0.35">
      <c r="A5478" s="48"/>
      <c r="B5478" s="17"/>
      <c r="C5478" s="17"/>
      <c r="D5478" s="17"/>
      <c r="E5478" s="17"/>
      <c r="F5478" s="17"/>
      <c r="G5478" s="50"/>
      <c r="H5478" s="32"/>
      <c r="I5478" s="13"/>
      <c r="J5478" s="50"/>
      <c r="K5478" s="50"/>
      <c r="M5478" s="50"/>
    </row>
    <row r="5479" spans="1:13" x14ac:dyDescent="0.35">
      <c r="A5479" s="48"/>
      <c r="B5479" s="17"/>
      <c r="C5479" s="17"/>
      <c r="D5479" s="17"/>
      <c r="E5479" s="17"/>
      <c r="F5479" s="17"/>
      <c r="G5479" s="50"/>
      <c r="H5479" s="32"/>
      <c r="I5479" s="13"/>
      <c r="J5479" s="50"/>
      <c r="K5479" s="50"/>
      <c r="M5479" s="50"/>
    </row>
    <row r="5480" spans="1:13" x14ac:dyDescent="0.35">
      <c r="A5480" s="48"/>
      <c r="B5480" s="17"/>
      <c r="C5480" s="17"/>
      <c r="D5480" s="17"/>
      <c r="E5480" s="17"/>
      <c r="F5480" s="17"/>
      <c r="G5480" s="50"/>
      <c r="H5480" s="32"/>
      <c r="I5480" s="13"/>
      <c r="J5480" s="50"/>
      <c r="K5480" s="50"/>
      <c r="M5480" s="50"/>
    </row>
    <row r="5481" spans="1:13" x14ac:dyDescent="0.35">
      <c r="A5481" s="48"/>
      <c r="B5481" s="17"/>
      <c r="C5481" s="17"/>
      <c r="D5481" s="17"/>
      <c r="E5481" s="17"/>
      <c r="F5481" s="17"/>
      <c r="G5481" s="50"/>
      <c r="H5481" s="32"/>
      <c r="I5481" s="13"/>
      <c r="J5481" s="50"/>
      <c r="K5481" s="50"/>
      <c r="M5481" s="50"/>
    </row>
    <row r="5482" spans="1:13" x14ac:dyDescent="0.35">
      <c r="A5482" s="48"/>
      <c r="B5482" s="17"/>
      <c r="C5482" s="17"/>
      <c r="D5482" s="17"/>
      <c r="E5482" s="17"/>
      <c r="F5482" s="17"/>
      <c r="G5482" s="50"/>
      <c r="H5482" s="32"/>
      <c r="I5482" s="13"/>
      <c r="J5482" s="50"/>
      <c r="K5482" s="50"/>
      <c r="M5482" s="50"/>
    </row>
    <row r="5483" spans="1:13" x14ac:dyDescent="0.35">
      <c r="A5483" s="48"/>
      <c r="B5483" s="17"/>
      <c r="C5483" s="17"/>
      <c r="D5483" s="17"/>
      <c r="E5483" s="17"/>
      <c r="F5483" s="17"/>
      <c r="G5483" s="50"/>
      <c r="H5483" s="32"/>
      <c r="I5483" s="13"/>
      <c r="J5483" s="50"/>
      <c r="K5483" s="50"/>
      <c r="M5483" s="50"/>
    </row>
    <row r="5484" spans="1:13" x14ac:dyDescent="0.35">
      <c r="A5484" s="48"/>
      <c r="B5484" s="17"/>
      <c r="C5484" s="17"/>
      <c r="D5484" s="17"/>
      <c r="E5484" s="17"/>
      <c r="F5484" s="17"/>
      <c r="G5484" s="50"/>
      <c r="H5484" s="32"/>
      <c r="I5484" s="13"/>
      <c r="J5484" s="50"/>
      <c r="K5484" s="50"/>
      <c r="M5484" s="50"/>
    </row>
    <row r="5485" spans="1:13" x14ac:dyDescent="0.35">
      <c r="A5485" s="48"/>
      <c r="B5485" s="17"/>
      <c r="C5485" s="17"/>
      <c r="D5485" s="17"/>
      <c r="E5485" s="17"/>
      <c r="F5485" s="17"/>
      <c r="G5485" s="50"/>
      <c r="H5485" s="32"/>
      <c r="I5485" s="13"/>
      <c r="J5485" s="50"/>
      <c r="K5485" s="50"/>
      <c r="M5485" s="50"/>
    </row>
    <row r="5486" spans="1:13" x14ac:dyDescent="0.35">
      <c r="A5486" s="48"/>
      <c r="B5486" s="17"/>
      <c r="C5486" s="17"/>
      <c r="D5486" s="17"/>
      <c r="E5486" s="17"/>
      <c r="F5486" s="17"/>
      <c r="G5486" s="50"/>
      <c r="H5486" s="32"/>
      <c r="I5486" s="13"/>
      <c r="J5486" s="50"/>
      <c r="K5486" s="50"/>
      <c r="M5486" s="50"/>
    </row>
    <row r="5487" spans="1:13" x14ac:dyDescent="0.35">
      <c r="A5487" s="48"/>
      <c r="B5487" s="17"/>
      <c r="C5487" s="17"/>
      <c r="D5487" s="17"/>
      <c r="E5487" s="17"/>
      <c r="F5487" s="17"/>
      <c r="G5487" s="50"/>
      <c r="H5487" s="32"/>
      <c r="I5487" s="13"/>
      <c r="J5487" s="50"/>
      <c r="K5487" s="50"/>
      <c r="M5487" s="50"/>
    </row>
    <row r="5488" spans="1:13" x14ac:dyDescent="0.35">
      <c r="A5488" s="48"/>
      <c r="B5488" s="17"/>
      <c r="C5488" s="17"/>
      <c r="D5488" s="17"/>
      <c r="E5488" s="17"/>
      <c r="F5488" s="17"/>
      <c r="G5488" s="50"/>
      <c r="H5488" s="32"/>
      <c r="I5488" s="13"/>
      <c r="J5488" s="50"/>
      <c r="K5488" s="50"/>
      <c r="M5488" s="50"/>
    </row>
    <row r="5489" spans="1:13" x14ac:dyDescent="0.35">
      <c r="A5489" s="48"/>
      <c r="B5489" s="17"/>
      <c r="C5489" s="17"/>
      <c r="D5489" s="17"/>
      <c r="E5489" s="17"/>
      <c r="F5489" s="17"/>
      <c r="G5489" s="50"/>
      <c r="H5489" s="32"/>
      <c r="I5489" s="13"/>
      <c r="J5489" s="50"/>
      <c r="K5489" s="50"/>
      <c r="M5489" s="50"/>
    </row>
    <row r="5490" spans="1:13" x14ac:dyDescent="0.35">
      <c r="A5490" s="48"/>
      <c r="B5490" s="17"/>
      <c r="C5490" s="17"/>
      <c r="D5490" s="17"/>
      <c r="E5490" s="17"/>
      <c r="F5490" s="17"/>
      <c r="G5490" s="50"/>
      <c r="H5490" s="32"/>
      <c r="I5490" s="13"/>
      <c r="J5490" s="50"/>
      <c r="K5490" s="50"/>
      <c r="M5490" s="50"/>
    </row>
    <row r="5491" spans="1:13" x14ac:dyDescent="0.35">
      <c r="A5491" s="48"/>
      <c r="B5491" s="17"/>
      <c r="C5491" s="17"/>
      <c r="D5491" s="17"/>
      <c r="E5491" s="17"/>
      <c r="F5491" s="17"/>
      <c r="G5491" s="50"/>
      <c r="H5491" s="32"/>
      <c r="I5491" s="13"/>
      <c r="J5491" s="50"/>
      <c r="K5491" s="50"/>
      <c r="M5491" s="50"/>
    </row>
    <row r="5492" spans="1:13" x14ac:dyDescent="0.35">
      <c r="A5492" s="48"/>
      <c r="B5492" s="17"/>
      <c r="C5492" s="17"/>
      <c r="D5492" s="17"/>
      <c r="E5492" s="17"/>
      <c r="F5492" s="17"/>
      <c r="G5492" s="50"/>
      <c r="H5492" s="32"/>
      <c r="I5492" s="13"/>
      <c r="J5492" s="50"/>
      <c r="K5492" s="50"/>
      <c r="M5492" s="50"/>
    </row>
    <row r="5493" spans="1:13" x14ac:dyDescent="0.35">
      <c r="A5493" s="48"/>
      <c r="B5493" s="17"/>
      <c r="C5493" s="17"/>
      <c r="D5493" s="17"/>
      <c r="E5493" s="17"/>
      <c r="F5493" s="17"/>
      <c r="G5493" s="50"/>
      <c r="H5493" s="32"/>
      <c r="I5493" s="13"/>
      <c r="J5493" s="50"/>
      <c r="K5493" s="50"/>
      <c r="M5493" s="50"/>
    </row>
    <row r="5494" spans="1:13" x14ac:dyDescent="0.35">
      <c r="A5494" s="48"/>
      <c r="B5494" s="17"/>
      <c r="C5494" s="17"/>
      <c r="D5494" s="17"/>
      <c r="E5494" s="17"/>
      <c r="F5494" s="17"/>
      <c r="G5494" s="50"/>
      <c r="H5494" s="32"/>
      <c r="I5494" s="13"/>
      <c r="J5494" s="50"/>
      <c r="K5494" s="50"/>
      <c r="M5494" s="50"/>
    </row>
    <row r="5495" spans="1:13" x14ac:dyDescent="0.35">
      <c r="A5495" s="48"/>
      <c r="B5495" s="17"/>
      <c r="C5495" s="17"/>
      <c r="D5495" s="17"/>
      <c r="E5495" s="17"/>
      <c r="F5495" s="17"/>
      <c r="G5495" s="50"/>
      <c r="H5495" s="32"/>
      <c r="I5495" s="13"/>
      <c r="J5495" s="50"/>
      <c r="K5495" s="50"/>
      <c r="M5495" s="50"/>
    </row>
    <row r="5496" spans="1:13" x14ac:dyDescent="0.35">
      <c r="A5496" s="48"/>
      <c r="B5496" s="17"/>
      <c r="C5496" s="17"/>
      <c r="D5496" s="17"/>
      <c r="E5496" s="17"/>
      <c r="F5496" s="17"/>
      <c r="G5496" s="50"/>
      <c r="H5496" s="32"/>
      <c r="I5496" s="13"/>
      <c r="J5496" s="50"/>
      <c r="K5496" s="50"/>
      <c r="M5496" s="50"/>
    </row>
    <row r="5497" spans="1:13" x14ac:dyDescent="0.35">
      <c r="A5497" s="48"/>
      <c r="B5497" s="17"/>
      <c r="C5497" s="17"/>
      <c r="D5497" s="17"/>
      <c r="E5497" s="17"/>
      <c r="F5497" s="17"/>
      <c r="G5497" s="50"/>
      <c r="H5497" s="32"/>
      <c r="I5497" s="13"/>
      <c r="J5497" s="50"/>
      <c r="K5497" s="50"/>
      <c r="M5497" s="50"/>
    </row>
    <row r="5498" spans="1:13" x14ac:dyDescent="0.35">
      <c r="A5498" s="48"/>
      <c r="B5498" s="17"/>
      <c r="C5498" s="17"/>
      <c r="D5498" s="17"/>
      <c r="E5498" s="17"/>
      <c r="F5498" s="17"/>
      <c r="G5498" s="50"/>
      <c r="H5498" s="32"/>
      <c r="I5498" s="13"/>
      <c r="J5498" s="50"/>
      <c r="K5498" s="50"/>
      <c r="M5498" s="50"/>
    </row>
    <row r="5499" spans="1:13" x14ac:dyDescent="0.35">
      <c r="A5499" s="48"/>
      <c r="B5499" s="17"/>
      <c r="C5499" s="17"/>
      <c r="D5499" s="17"/>
      <c r="E5499" s="17"/>
      <c r="F5499" s="17"/>
      <c r="G5499" s="50"/>
      <c r="H5499" s="32"/>
      <c r="I5499" s="13"/>
      <c r="J5499" s="50"/>
      <c r="K5499" s="50"/>
      <c r="M5499" s="50"/>
    </row>
    <row r="5500" spans="1:13" x14ac:dyDescent="0.35">
      <c r="A5500" s="48"/>
      <c r="B5500" s="17"/>
      <c r="C5500" s="17"/>
      <c r="D5500" s="17"/>
      <c r="E5500" s="17"/>
      <c r="F5500" s="17"/>
      <c r="G5500" s="50"/>
      <c r="H5500" s="32"/>
      <c r="I5500" s="13"/>
      <c r="J5500" s="50"/>
      <c r="K5500" s="50"/>
      <c r="M5500" s="50"/>
    </row>
    <row r="5501" spans="1:13" x14ac:dyDescent="0.35">
      <c r="A5501" s="48"/>
      <c r="B5501" s="17"/>
      <c r="C5501" s="17"/>
      <c r="D5501" s="17"/>
      <c r="E5501" s="17"/>
      <c r="F5501" s="17"/>
      <c r="G5501" s="50"/>
      <c r="H5501" s="32"/>
      <c r="I5501" s="13"/>
      <c r="J5501" s="50"/>
      <c r="K5501" s="50"/>
      <c r="M5501" s="50"/>
    </row>
    <row r="5502" spans="1:13" x14ac:dyDescent="0.35">
      <c r="A5502" s="48"/>
      <c r="B5502" s="17"/>
      <c r="C5502" s="17"/>
      <c r="D5502" s="17"/>
      <c r="E5502" s="17"/>
      <c r="F5502" s="17"/>
      <c r="G5502" s="50"/>
      <c r="H5502" s="32"/>
      <c r="I5502" s="13"/>
      <c r="J5502" s="50"/>
      <c r="K5502" s="50"/>
      <c r="M5502" s="50"/>
    </row>
    <row r="5503" spans="1:13" x14ac:dyDescent="0.35">
      <c r="A5503" s="48"/>
      <c r="B5503" s="17"/>
      <c r="C5503" s="17"/>
      <c r="D5503" s="17"/>
      <c r="E5503" s="17"/>
      <c r="F5503" s="17"/>
      <c r="G5503" s="50"/>
      <c r="H5503" s="32"/>
      <c r="I5503" s="13"/>
      <c r="J5503" s="50"/>
      <c r="K5503" s="50"/>
      <c r="M5503" s="50"/>
    </row>
    <row r="5504" spans="1:13" x14ac:dyDescent="0.35">
      <c r="A5504" s="48"/>
      <c r="B5504" s="17"/>
      <c r="C5504" s="17"/>
      <c r="D5504" s="17"/>
      <c r="E5504" s="17"/>
      <c r="F5504" s="17"/>
      <c r="G5504" s="50"/>
      <c r="H5504" s="32"/>
      <c r="I5504" s="13"/>
      <c r="J5504" s="50"/>
      <c r="K5504" s="50"/>
      <c r="M5504" s="50"/>
    </row>
    <row r="5505" spans="1:13" x14ac:dyDescent="0.35">
      <c r="A5505" s="48"/>
      <c r="B5505" s="17"/>
      <c r="C5505" s="17"/>
      <c r="D5505" s="17"/>
      <c r="E5505" s="17"/>
      <c r="F5505" s="17"/>
      <c r="G5505" s="50"/>
      <c r="H5505" s="32"/>
      <c r="I5505" s="13"/>
      <c r="J5505" s="50"/>
      <c r="K5505" s="50"/>
      <c r="M5505" s="50"/>
    </row>
    <row r="5506" spans="1:13" x14ac:dyDescent="0.35">
      <c r="A5506" s="48"/>
      <c r="B5506" s="17"/>
      <c r="C5506" s="17"/>
      <c r="D5506" s="17"/>
      <c r="E5506" s="17"/>
      <c r="F5506" s="17"/>
      <c r="G5506" s="50"/>
      <c r="H5506" s="32"/>
      <c r="I5506" s="13"/>
      <c r="J5506" s="50"/>
      <c r="K5506" s="50"/>
      <c r="M5506" s="50"/>
    </row>
    <row r="5507" spans="1:13" x14ac:dyDescent="0.35">
      <c r="A5507" s="48"/>
      <c r="B5507" s="17"/>
      <c r="C5507" s="17"/>
      <c r="D5507" s="17"/>
      <c r="E5507" s="17"/>
      <c r="F5507" s="17"/>
      <c r="G5507" s="50"/>
      <c r="H5507" s="32"/>
      <c r="I5507" s="13"/>
      <c r="J5507" s="50"/>
      <c r="K5507" s="50"/>
      <c r="M5507" s="50"/>
    </row>
    <row r="5508" spans="1:13" x14ac:dyDescent="0.35">
      <c r="A5508" s="48"/>
      <c r="B5508" s="17"/>
      <c r="C5508" s="17"/>
      <c r="D5508" s="17"/>
      <c r="E5508" s="17"/>
      <c r="F5508" s="17"/>
      <c r="G5508" s="50"/>
      <c r="H5508" s="32"/>
      <c r="I5508" s="13"/>
      <c r="J5508" s="50"/>
      <c r="K5508" s="50"/>
      <c r="M5508" s="50"/>
    </row>
    <row r="5509" spans="1:13" x14ac:dyDescent="0.35">
      <c r="A5509" s="48"/>
      <c r="B5509" s="17"/>
      <c r="C5509" s="17"/>
      <c r="D5509" s="17"/>
      <c r="E5509" s="17"/>
      <c r="F5509" s="17"/>
      <c r="G5509" s="50"/>
      <c r="H5509" s="32"/>
      <c r="I5509" s="13"/>
      <c r="J5509" s="50"/>
      <c r="K5509" s="50"/>
      <c r="M5509" s="50"/>
    </row>
    <row r="5510" spans="1:13" x14ac:dyDescent="0.35">
      <c r="A5510" s="48"/>
      <c r="B5510" s="17"/>
      <c r="C5510" s="17"/>
      <c r="D5510" s="17"/>
      <c r="E5510" s="17"/>
      <c r="F5510" s="17"/>
      <c r="G5510" s="50"/>
      <c r="H5510" s="32"/>
      <c r="I5510" s="13"/>
      <c r="J5510" s="50"/>
      <c r="K5510" s="50"/>
      <c r="M5510" s="50"/>
    </row>
    <row r="5511" spans="1:13" x14ac:dyDescent="0.35">
      <c r="A5511" s="48"/>
      <c r="B5511" s="17"/>
      <c r="C5511" s="17"/>
      <c r="D5511" s="17"/>
      <c r="E5511" s="17"/>
      <c r="F5511" s="17"/>
      <c r="G5511" s="50"/>
      <c r="H5511" s="32"/>
      <c r="I5511" s="13"/>
      <c r="J5511" s="50"/>
      <c r="K5511" s="50"/>
      <c r="M5511" s="50"/>
    </row>
    <row r="5512" spans="1:13" x14ac:dyDescent="0.35">
      <c r="A5512" s="48"/>
      <c r="B5512" s="17"/>
      <c r="C5512" s="17"/>
      <c r="D5512" s="17"/>
      <c r="E5512" s="17"/>
      <c r="F5512" s="17"/>
      <c r="G5512" s="50"/>
      <c r="H5512" s="32"/>
      <c r="I5512" s="13"/>
      <c r="J5512" s="50"/>
      <c r="K5512" s="50"/>
      <c r="M5512" s="50"/>
    </row>
    <row r="5513" spans="1:13" x14ac:dyDescent="0.35">
      <c r="A5513" s="48"/>
      <c r="B5513" s="17"/>
      <c r="C5513" s="17"/>
      <c r="D5513" s="17"/>
      <c r="E5513" s="17"/>
      <c r="F5513" s="17"/>
      <c r="G5513" s="50"/>
      <c r="H5513" s="32"/>
      <c r="I5513" s="13"/>
      <c r="J5513" s="50"/>
      <c r="K5513" s="50"/>
      <c r="M5513" s="50"/>
    </row>
    <row r="5514" spans="1:13" x14ac:dyDescent="0.35">
      <c r="A5514" s="48"/>
      <c r="B5514" s="17"/>
      <c r="C5514" s="17"/>
      <c r="D5514" s="17"/>
      <c r="E5514" s="17"/>
      <c r="F5514" s="17"/>
      <c r="G5514" s="50"/>
      <c r="H5514" s="32"/>
      <c r="I5514" s="13"/>
      <c r="J5514" s="50"/>
      <c r="K5514" s="50"/>
      <c r="M5514" s="50"/>
    </row>
    <row r="5515" spans="1:13" x14ac:dyDescent="0.35">
      <c r="A5515" s="48"/>
      <c r="B5515" s="17"/>
      <c r="C5515" s="17"/>
      <c r="D5515" s="17"/>
      <c r="E5515" s="17"/>
      <c r="F5515" s="17"/>
      <c r="G5515" s="50"/>
      <c r="H5515" s="32"/>
      <c r="I5515" s="13"/>
      <c r="J5515" s="50"/>
      <c r="K5515" s="50"/>
      <c r="M5515" s="50"/>
    </row>
    <row r="5516" spans="1:13" x14ac:dyDescent="0.35">
      <c r="A5516" s="48"/>
      <c r="B5516" s="17"/>
      <c r="C5516" s="17"/>
      <c r="D5516" s="17"/>
      <c r="E5516" s="17"/>
      <c r="F5516" s="17"/>
      <c r="G5516" s="50"/>
      <c r="H5516" s="32"/>
      <c r="I5516" s="13"/>
      <c r="J5516" s="50"/>
      <c r="K5516" s="50"/>
      <c r="M5516" s="50"/>
    </row>
    <row r="5517" spans="1:13" x14ac:dyDescent="0.35">
      <c r="A5517" s="48"/>
      <c r="B5517" s="17"/>
      <c r="C5517" s="17"/>
      <c r="D5517" s="17"/>
      <c r="E5517" s="17"/>
      <c r="F5517" s="17"/>
      <c r="G5517" s="50"/>
      <c r="H5517" s="32"/>
      <c r="I5517" s="13"/>
      <c r="J5517" s="50"/>
      <c r="K5517" s="50"/>
      <c r="M5517" s="50"/>
    </row>
    <row r="5518" spans="1:13" x14ac:dyDescent="0.35">
      <c r="A5518" s="48"/>
      <c r="B5518" s="17"/>
      <c r="C5518" s="17"/>
      <c r="D5518" s="17"/>
      <c r="E5518" s="17"/>
      <c r="F5518" s="17"/>
      <c r="G5518" s="50"/>
      <c r="H5518" s="32"/>
      <c r="I5518" s="13"/>
      <c r="J5518" s="50"/>
      <c r="K5518" s="50"/>
      <c r="M5518" s="50"/>
    </row>
    <row r="5519" spans="1:13" x14ac:dyDescent="0.35">
      <c r="A5519" s="48"/>
      <c r="B5519" s="17"/>
      <c r="C5519" s="17"/>
      <c r="D5519" s="17"/>
      <c r="E5519" s="17"/>
      <c r="F5519" s="17"/>
      <c r="G5519" s="50"/>
      <c r="H5519" s="32"/>
      <c r="I5519" s="13"/>
      <c r="J5519" s="50"/>
      <c r="K5519" s="50"/>
      <c r="M5519" s="50"/>
    </row>
    <row r="5520" spans="1:13" x14ac:dyDescent="0.35">
      <c r="A5520" s="48"/>
      <c r="B5520" s="17"/>
      <c r="C5520" s="17"/>
      <c r="D5520" s="17"/>
      <c r="E5520" s="17"/>
      <c r="F5520" s="17"/>
      <c r="G5520" s="50"/>
      <c r="H5520" s="32"/>
      <c r="I5520" s="13"/>
      <c r="J5520" s="50"/>
      <c r="K5520" s="50"/>
      <c r="M5520" s="50"/>
    </row>
    <row r="5521" spans="1:13" x14ac:dyDescent="0.35">
      <c r="A5521" s="48"/>
      <c r="B5521" s="17"/>
      <c r="C5521" s="17"/>
      <c r="D5521" s="17"/>
      <c r="E5521" s="17"/>
      <c r="F5521" s="17"/>
      <c r="G5521" s="50"/>
      <c r="H5521" s="32"/>
      <c r="I5521" s="13"/>
      <c r="J5521" s="50"/>
      <c r="K5521" s="50"/>
      <c r="M5521" s="50"/>
    </row>
    <row r="5522" spans="1:13" x14ac:dyDescent="0.35">
      <c r="A5522" s="48"/>
      <c r="B5522" s="17"/>
      <c r="C5522" s="17"/>
      <c r="D5522" s="17"/>
      <c r="E5522" s="17"/>
      <c r="F5522" s="17"/>
      <c r="G5522" s="50"/>
      <c r="H5522" s="32"/>
      <c r="I5522" s="13"/>
      <c r="J5522" s="50"/>
      <c r="K5522" s="50"/>
      <c r="M5522" s="50"/>
    </row>
    <row r="5523" spans="1:13" x14ac:dyDescent="0.35">
      <c r="A5523" s="48"/>
      <c r="B5523" s="17"/>
      <c r="C5523" s="17"/>
      <c r="D5523" s="17"/>
      <c r="E5523" s="17"/>
      <c r="F5523" s="17"/>
      <c r="G5523" s="50"/>
      <c r="H5523" s="32"/>
      <c r="I5523" s="13"/>
      <c r="J5523" s="50"/>
      <c r="K5523" s="50"/>
      <c r="M5523" s="50"/>
    </row>
    <row r="5524" spans="1:13" x14ac:dyDescent="0.35">
      <c r="A5524" s="48"/>
      <c r="B5524" s="17"/>
      <c r="C5524" s="17"/>
      <c r="D5524" s="17"/>
      <c r="E5524" s="17"/>
      <c r="F5524" s="17"/>
      <c r="G5524" s="50"/>
      <c r="H5524" s="32"/>
      <c r="I5524" s="13"/>
      <c r="J5524" s="50"/>
      <c r="K5524" s="50"/>
      <c r="M5524" s="50"/>
    </row>
    <row r="5525" spans="1:13" x14ac:dyDescent="0.35">
      <c r="A5525" s="48"/>
      <c r="B5525" s="17"/>
      <c r="C5525" s="17"/>
      <c r="D5525" s="17"/>
      <c r="E5525" s="17"/>
      <c r="F5525" s="17"/>
      <c r="G5525" s="50"/>
      <c r="H5525" s="32"/>
      <c r="I5525" s="13"/>
      <c r="J5525" s="50"/>
      <c r="K5525" s="50"/>
      <c r="M5525" s="50"/>
    </row>
    <row r="5526" spans="1:13" x14ac:dyDescent="0.35">
      <c r="A5526" s="48"/>
      <c r="B5526" s="17"/>
      <c r="C5526" s="17"/>
      <c r="D5526" s="17"/>
      <c r="E5526" s="17"/>
      <c r="F5526" s="17"/>
      <c r="G5526" s="50"/>
      <c r="H5526" s="32"/>
      <c r="I5526" s="13"/>
      <c r="J5526" s="50"/>
      <c r="K5526" s="50"/>
      <c r="M5526" s="50"/>
    </row>
    <row r="5527" spans="1:13" x14ac:dyDescent="0.35">
      <c r="A5527" s="48"/>
      <c r="B5527" s="17"/>
      <c r="C5527" s="17"/>
      <c r="D5527" s="17"/>
      <c r="E5527" s="17"/>
      <c r="F5527" s="17"/>
      <c r="G5527" s="50"/>
      <c r="H5527" s="32"/>
      <c r="I5527" s="13"/>
      <c r="J5527" s="50"/>
      <c r="K5527" s="50"/>
      <c r="M5527" s="50"/>
    </row>
    <row r="5528" spans="1:13" x14ac:dyDescent="0.35">
      <c r="A5528" s="48"/>
      <c r="B5528" s="17"/>
      <c r="C5528" s="17"/>
      <c r="D5528" s="17"/>
      <c r="E5528" s="17"/>
      <c r="F5528" s="17"/>
      <c r="G5528" s="50"/>
      <c r="H5528" s="32"/>
      <c r="I5528" s="13"/>
      <c r="J5528" s="50"/>
      <c r="K5528" s="50"/>
      <c r="M5528" s="50"/>
    </row>
    <row r="5529" spans="1:13" x14ac:dyDescent="0.35">
      <c r="A5529" s="48"/>
      <c r="B5529" s="17"/>
      <c r="C5529" s="17"/>
      <c r="D5529" s="17"/>
      <c r="E5529" s="17"/>
      <c r="F5529" s="17"/>
      <c r="G5529" s="50"/>
      <c r="H5529" s="32"/>
      <c r="I5529" s="13"/>
      <c r="J5529" s="50"/>
      <c r="K5529" s="50"/>
      <c r="M5529" s="50"/>
    </row>
    <row r="5530" spans="1:13" x14ac:dyDescent="0.35">
      <c r="A5530" s="48"/>
      <c r="B5530" s="17"/>
      <c r="C5530" s="17"/>
      <c r="D5530" s="17"/>
      <c r="E5530" s="17"/>
      <c r="F5530" s="17"/>
      <c r="G5530" s="50"/>
      <c r="H5530" s="32"/>
      <c r="I5530" s="13"/>
      <c r="J5530" s="50"/>
      <c r="K5530" s="50"/>
      <c r="M5530" s="50"/>
    </row>
    <row r="5531" spans="1:13" x14ac:dyDescent="0.35">
      <c r="A5531" s="48"/>
      <c r="B5531" s="17"/>
      <c r="C5531" s="17"/>
      <c r="D5531" s="17"/>
      <c r="E5531" s="17"/>
      <c r="F5531" s="17"/>
      <c r="G5531" s="50"/>
      <c r="H5531" s="32"/>
      <c r="I5531" s="13"/>
      <c r="J5531" s="50"/>
      <c r="K5531" s="50"/>
      <c r="M5531" s="50"/>
    </row>
    <row r="5532" spans="1:13" x14ac:dyDescent="0.35">
      <c r="A5532" s="48"/>
      <c r="B5532" s="17"/>
      <c r="C5532" s="17"/>
      <c r="D5532" s="17"/>
      <c r="E5532" s="17"/>
      <c r="F5532" s="17"/>
      <c r="G5532" s="50"/>
      <c r="H5532" s="32"/>
      <c r="I5532" s="13"/>
      <c r="J5532" s="50"/>
      <c r="K5532" s="50"/>
      <c r="M5532" s="50"/>
    </row>
    <row r="5533" spans="1:13" x14ac:dyDescent="0.35">
      <c r="A5533" s="48"/>
      <c r="B5533" s="17"/>
      <c r="C5533" s="17"/>
      <c r="D5533" s="17"/>
      <c r="E5533" s="17"/>
      <c r="F5533" s="17"/>
      <c r="G5533" s="50"/>
      <c r="H5533" s="32"/>
      <c r="I5533" s="13"/>
      <c r="J5533" s="50"/>
      <c r="K5533" s="50"/>
      <c r="M5533" s="50"/>
    </row>
    <row r="5534" spans="1:13" x14ac:dyDescent="0.35">
      <c r="A5534" s="48"/>
      <c r="B5534" s="17"/>
      <c r="C5534" s="17"/>
      <c r="D5534" s="17"/>
      <c r="E5534" s="17"/>
      <c r="F5534" s="17"/>
      <c r="G5534" s="50"/>
      <c r="H5534" s="32"/>
      <c r="I5534" s="13"/>
      <c r="J5534" s="50"/>
      <c r="K5534" s="50"/>
      <c r="M5534" s="50"/>
    </row>
    <row r="5535" spans="1:13" x14ac:dyDescent="0.35">
      <c r="A5535" s="48"/>
      <c r="B5535" s="17"/>
      <c r="C5535" s="17"/>
      <c r="D5535" s="17"/>
      <c r="E5535" s="17"/>
      <c r="F5535" s="17"/>
      <c r="G5535" s="50"/>
      <c r="H5535" s="32"/>
      <c r="I5535" s="13"/>
      <c r="J5535" s="50"/>
      <c r="K5535" s="50"/>
      <c r="M5535" s="50"/>
    </row>
    <row r="5536" spans="1:13" x14ac:dyDescent="0.35">
      <c r="A5536" s="48"/>
      <c r="B5536" s="17"/>
      <c r="C5536" s="17"/>
      <c r="D5536" s="17"/>
      <c r="E5536" s="17"/>
      <c r="F5536" s="17"/>
      <c r="G5536" s="50"/>
      <c r="H5536" s="32"/>
      <c r="I5536" s="13"/>
      <c r="J5536" s="50"/>
      <c r="K5536" s="50"/>
      <c r="M5536" s="50"/>
    </row>
    <row r="5537" spans="1:13" x14ac:dyDescent="0.35">
      <c r="A5537" s="48"/>
      <c r="B5537" s="17"/>
      <c r="C5537" s="17"/>
      <c r="D5537" s="17"/>
      <c r="E5537" s="17"/>
      <c r="F5537" s="17"/>
      <c r="G5537" s="50"/>
      <c r="H5537" s="32"/>
      <c r="I5537" s="13"/>
      <c r="J5537" s="50"/>
      <c r="K5537" s="50"/>
      <c r="M5537" s="50"/>
    </row>
    <row r="5538" spans="1:13" x14ac:dyDescent="0.35">
      <c r="A5538" s="48"/>
      <c r="B5538" s="17"/>
      <c r="C5538" s="17"/>
      <c r="D5538" s="17"/>
      <c r="E5538" s="17"/>
      <c r="F5538" s="17"/>
      <c r="G5538" s="50"/>
      <c r="H5538" s="32"/>
      <c r="I5538" s="13"/>
      <c r="J5538" s="50"/>
      <c r="K5538" s="50"/>
      <c r="M5538" s="50"/>
    </row>
    <row r="5539" spans="1:13" x14ac:dyDescent="0.35">
      <c r="A5539" s="48"/>
      <c r="B5539" s="17"/>
      <c r="C5539" s="17"/>
      <c r="D5539" s="17"/>
      <c r="E5539" s="17"/>
      <c r="F5539" s="17"/>
      <c r="G5539" s="50"/>
      <c r="H5539" s="32"/>
      <c r="I5539" s="13"/>
      <c r="J5539" s="50"/>
      <c r="K5539" s="50"/>
      <c r="M5539" s="50"/>
    </row>
    <row r="5540" spans="1:13" x14ac:dyDescent="0.35">
      <c r="A5540" s="48"/>
      <c r="B5540" s="17"/>
      <c r="C5540" s="17"/>
      <c r="D5540" s="17"/>
      <c r="E5540" s="17"/>
      <c r="F5540" s="17"/>
      <c r="G5540" s="50"/>
      <c r="H5540" s="32"/>
      <c r="I5540" s="13"/>
      <c r="J5540" s="50"/>
      <c r="K5540" s="50"/>
      <c r="M5540" s="50"/>
    </row>
    <row r="5541" spans="1:13" x14ac:dyDescent="0.35">
      <c r="A5541" s="48"/>
      <c r="B5541" s="17"/>
      <c r="C5541" s="17"/>
      <c r="D5541" s="17"/>
      <c r="E5541" s="17"/>
      <c r="F5541" s="17"/>
      <c r="G5541" s="50"/>
      <c r="H5541" s="32"/>
      <c r="I5541" s="13"/>
      <c r="J5541" s="50"/>
      <c r="K5541" s="50"/>
      <c r="M5541" s="50"/>
    </row>
    <row r="5542" spans="1:13" x14ac:dyDescent="0.35">
      <c r="A5542" s="48"/>
      <c r="B5542" s="17"/>
      <c r="C5542" s="17"/>
      <c r="D5542" s="17"/>
      <c r="E5542" s="17"/>
      <c r="F5542" s="17"/>
      <c r="G5542" s="50"/>
      <c r="H5542" s="32"/>
      <c r="I5542" s="13"/>
      <c r="J5542" s="50"/>
      <c r="K5542" s="50"/>
      <c r="M5542" s="50"/>
    </row>
    <row r="5543" spans="1:13" x14ac:dyDescent="0.35">
      <c r="A5543" s="48"/>
      <c r="B5543" s="17"/>
      <c r="C5543" s="17"/>
      <c r="D5543" s="17"/>
      <c r="E5543" s="17"/>
      <c r="F5543" s="17"/>
      <c r="G5543" s="50"/>
      <c r="H5543" s="32"/>
      <c r="I5543" s="13"/>
      <c r="J5543" s="50"/>
      <c r="K5543" s="50"/>
      <c r="M5543" s="50"/>
    </row>
    <row r="5544" spans="1:13" x14ac:dyDescent="0.35">
      <c r="A5544" s="48"/>
      <c r="B5544" s="17"/>
      <c r="C5544" s="17"/>
      <c r="D5544" s="17"/>
      <c r="E5544" s="17"/>
      <c r="F5544" s="17"/>
      <c r="G5544" s="50"/>
      <c r="H5544" s="32"/>
      <c r="I5544" s="13"/>
      <c r="J5544" s="50"/>
      <c r="K5544" s="50"/>
      <c r="M5544" s="50"/>
    </row>
    <row r="5545" spans="1:13" x14ac:dyDescent="0.35">
      <c r="A5545" s="48"/>
      <c r="B5545" s="17"/>
      <c r="C5545" s="17"/>
      <c r="D5545" s="17"/>
      <c r="E5545" s="17"/>
      <c r="F5545" s="17"/>
      <c r="G5545" s="50"/>
      <c r="H5545" s="32"/>
      <c r="I5545" s="13"/>
      <c r="J5545" s="50"/>
      <c r="K5545" s="50"/>
      <c r="M5545" s="50"/>
    </row>
    <row r="5546" spans="1:13" x14ac:dyDescent="0.35">
      <c r="A5546" s="48"/>
      <c r="B5546" s="17"/>
      <c r="C5546" s="17"/>
      <c r="D5546" s="17"/>
      <c r="E5546" s="17"/>
      <c r="F5546" s="17"/>
      <c r="G5546" s="50"/>
      <c r="H5546" s="32"/>
      <c r="I5546" s="13"/>
      <c r="J5546" s="50"/>
      <c r="K5546" s="50"/>
      <c r="M5546" s="50"/>
    </row>
    <row r="5547" spans="1:13" x14ac:dyDescent="0.35">
      <c r="A5547" s="48"/>
      <c r="B5547" s="17"/>
      <c r="C5547" s="17"/>
      <c r="D5547" s="17"/>
      <c r="E5547" s="17"/>
      <c r="F5547" s="17"/>
      <c r="G5547" s="50"/>
      <c r="H5547" s="32"/>
      <c r="I5547" s="13"/>
      <c r="J5547" s="50"/>
      <c r="K5547" s="50"/>
      <c r="M5547" s="50"/>
    </row>
    <row r="5548" spans="1:13" x14ac:dyDescent="0.35">
      <c r="A5548" s="48"/>
      <c r="B5548" s="17"/>
      <c r="C5548" s="17"/>
      <c r="D5548" s="17"/>
      <c r="E5548" s="17"/>
      <c r="F5548" s="17"/>
      <c r="G5548" s="50"/>
      <c r="H5548" s="32"/>
      <c r="I5548" s="13"/>
      <c r="J5548" s="50"/>
      <c r="K5548" s="50"/>
      <c r="M5548" s="50"/>
    </row>
    <row r="5549" spans="1:13" x14ac:dyDescent="0.35">
      <c r="A5549" s="48"/>
      <c r="B5549" s="17"/>
      <c r="C5549" s="17"/>
      <c r="D5549" s="17"/>
      <c r="E5549" s="17"/>
      <c r="F5549" s="17"/>
      <c r="G5549" s="50"/>
      <c r="H5549" s="32"/>
      <c r="I5549" s="13"/>
      <c r="J5549" s="50"/>
      <c r="K5549" s="50"/>
      <c r="M5549" s="50"/>
    </row>
    <row r="5550" spans="1:13" x14ac:dyDescent="0.35">
      <c r="A5550" s="48"/>
      <c r="B5550" s="17"/>
      <c r="C5550" s="17"/>
      <c r="D5550" s="17"/>
      <c r="E5550" s="17"/>
      <c r="F5550" s="17"/>
      <c r="G5550" s="50"/>
      <c r="H5550" s="32"/>
      <c r="I5550" s="13"/>
      <c r="J5550" s="50"/>
      <c r="K5550" s="50"/>
      <c r="M5550" s="50"/>
    </row>
    <row r="5551" spans="1:13" x14ac:dyDescent="0.35">
      <c r="A5551" s="48"/>
      <c r="B5551" s="17"/>
      <c r="C5551" s="17"/>
      <c r="D5551" s="17"/>
      <c r="E5551" s="17"/>
      <c r="F5551" s="17"/>
      <c r="G5551" s="50"/>
      <c r="H5551" s="32"/>
      <c r="I5551" s="13"/>
      <c r="J5551" s="50"/>
      <c r="K5551" s="50"/>
      <c r="M5551" s="50"/>
    </row>
    <row r="5552" spans="1:13" x14ac:dyDescent="0.35">
      <c r="A5552" s="48"/>
      <c r="B5552" s="17"/>
      <c r="C5552" s="17"/>
      <c r="D5552" s="17"/>
      <c r="E5552" s="17"/>
      <c r="F5552" s="17"/>
      <c r="G5552" s="50"/>
      <c r="H5552" s="32"/>
      <c r="I5552" s="13"/>
      <c r="J5552" s="50"/>
      <c r="K5552" s="50"/>
      <c r="M5552" s="50"/>
    </row>
    <row r="5553" spans="1:13" x14ac:dyDescent="0.35">
      <c r="A5553" s="48"/>
      <c r="B5553" s="17"/>
      <c r="C5553" s="17"/>
      <c r="D5553" s="17"/>
      <c r="E5553" s="17"/>
      <c r="F5553" s="17"/>
      <c r="G5553" s="50"/>
      <c r="H5553" s="32"/>
      <c r="I5553" s="13"/>
      <c r="J5553" s="50"/>
      <c r="K5553" s="50"/>
      <c r="M5553" s="50"/>
    </row>
    <row r="5554" spans="1:13" x14ac:dyDescent="0.35">
      <c r="A5554" s="48"/>
      <c r="B5554" s="17"/>
      <c r="C5554" s="17"/>
      <c r="D5554" s="17"/>
      <c r="E5554" s="17"/>
      <c r="F5554" s="17"/>
      <c r="G5554" s="50"/>
      <c r="H5554" s="32"/>
      <c r="I5554" s="13"/>
      <c r="J5554" s="50"/>
      <c r="K5554" s="50"/>
      <c r="M5554" s="50"/>
    </row>
    <row r="5555" spans="1:13" x14ac:dyDescent="0.35">
      <c r="A5555" s="48"/>
      <c r="B5555" s="17"/>
      <c r="C5555" s="17"/>
      <c r="D5555" s="17"/>
      <c r="E5555" s="17"/>
      <c r="F5555" s="17"/>
      <c r="G5555" s="50"/>
      <c r="H5555" s="32"/>
      <c r="I5555" s="13"/>
      <c r="J5555" s="50"/>
      <c r="K5555" s="50"/>
      <c r="M5555" s="50"/>
    </row>
    <row r="5556" spans="1:13" x14ac:dyDescent="0.35">
      <c r="A5556" s="48"/>
      <c r="B5556" s="17"/>
      <c r="C5556" s="17"/>
      <c r="D5556" s="17"/>
      <c r="E5556" s="17"/>
      <c r="F5556" s="17"/>
      <c r="G5556" s="50"/>
      <c r="H5556" s="32"/>
      <c r="I5556" s="13"/>
      <c r="J5556" s="50"/>
      <c r="K5556" s="50"/>
      <c r="M5556" s="50"/>
    </row>
    <row r="5557" spans="1:13" x14ac:dyDescent="0.35">
      <c r="A5557" s="48"/>
      <c r="B5557" s="17"/>
      <c r="C5557" s="17"/>
      <c r="D5557" s="17"/>
      <c r="E5557" s="17"/>
      <c r="F5557" s="17"/>
      <c r="G5557" s="50"/>
      <c r="H5557" s="32"/>
      <c r="I5557" s="13"/>
      <c r="J5557" s="50"/>
      <c r="K5557" s="50"/>
      <c r="M5557" s="50"/>
    </row>
    <row r="5558" spans="1:13" x14ac:dyDescent="0.35">
      <c r="A5558" s="48"/>
      <c r="B5558" s="17"/>
      <c r="C5558" s="17"/>
      <c r="D5558" s="17"/>
      <c r="E5558" s="17"/>
      <c r="F5558" s="17"/>
      <c r="G5558" s="50"/>
      <c r="H5558" s="32"/>
      <c r="I5558" s="13"/>
      <c r="J5558" s="50"/>
      <c r="K5558" s="50"/>
      <c r="M5558" s="50"/>
    </row>
    <row r="5559" spans="1:13" x14ac:dyDescent="0.35">
      <c r="A5559" s="48"/>
      <c r="B5559" s="17"/>
      <c r="C5559" s="17"/>
      <c r="D5559" s="17"/>
      <c r="E5559" s="17"/>
      <c r="F5559" s="17"/>
      <c r="G5559" s="50"/>
      <c r="H5559" s="32"/>
      <c r="I5559" s="13"/>
      <c r="J5559" s="50"/>
      <c r="K5559" s="50"/>
      <c r="M5559" s="50"/>
    </row>
    <row r="5560" spans="1:13" x14ac:dyDescent="0.35">
      <c r="A5560" s="48"/>
      <c r="B5560" s="17"/>
      <c r="C5560" s="17"/>
      <c r="D5560" s="17"/>
      <c r="E5560" s="17"/>
      <c r="F5560" s="17"/>
      <c r="G5560" s="50"/>
      <c r="H5560" s="32"/>
      <c r="I5560" s="13"/>
      <c r="J5560" s="50"/>
      <c r="K5560" s="50"/>
      <c r="M5560" s="50"/>
    </row>
    <row r="5561" spans="1:13" x14ac:dyDescent="0.35">
      <c r="A5561" s="48"/>
      <c r="B5561" s="17"/>
      <c r="C5561" s="17"/>
      <c r="D5561" s="17"/>
      <c r="E5561" s="17"/>
      <c r="F5561" s="17"/>
      <c r="G5561" s="50"/>
      <c r="H5561" s="32"/>
      <c r="I5561" s="13"/>
      <c r="J5561" s="50"/>
      <c r="K5561" s="50"/>
      <c r="M5561" s="50"/>
    </row>
    <row r="5562" spans="1:13" x14ac:dyDescent="0.35">
      <c r="A5562" s="48"/>
      <c r="B5562" s="17"/>
      <c r="C5562" s="17"/>
      <c r="D5562" s="17"/>
      <c r="E5562" s="17"/>
      <c r="F5562" s="17"/>
      <c r="G5562" s="50"/>
      <c r="H5562" s="32"/>
      <c r="I5562" s="13"/>
      <c r="J5562" s="50"/>
      <c r="K5562" s="50"/>
      <c r="M5562" s="50"/>
    </row>
    <row r="5563" spans="1:13" x14ac:dyDescent="0.35">
      <c r="A5563" s="48"/>
      <c r="B5563" s="17"/>
      <c r="C5563" s="17"/>
      <c r="D5563" s="17"/>
      <c r="E5563" s="17"/>
      <c r="F5563" s="17"/>
      <c r="G5563" s="50"/>
      <c r="H5563" s="32"/>
      <c r="I5563" s="13"/>
      <c r="J5563" s="50"/>
      <c r="K5563" s="50"/>
      <c r="M5563" s="50"/>
    </row>
    <row r="5564" spans="1:13" x14ac:dyDescent="0.35">
      <c r="A5564" s="48"/>
      <c r="B5564" s="17"/>
      <c r="C5564" s="17"/>
      <c r="D5564" s="17"/>
      <c r="E5564" s="17"/>
      <c r="F5564" s="17"/>
      <c r="G5564" s="50"/>
      <c r="H5564" s="32"/>
      <c r="I5564" s="13"/>
      <c r="J5564" s="50"/>
      <c r="K5564" s="50"/>
      <c r="M5564" s="50"/>
    </row>
    <row r="5565" spans="1:13" x14ac:dyDescent="0.35">
      <c r="A5565" s="48"/>
      <c r="B5565" s="17"/>
      <c r="C5565" s="17"/>
      <c r="D5565" s="17"/>
      <c r="E5565" s="17"/>
      <c r="F5565" s="17"/>
      <c r="G5565" s="50"/>
      <c r="H5565" s="32"/>
      <c r="I5565" s="13"/>
      <c r="J5565" s="50"/>
      <c r="K5565" s="50"/>
      <c r="M5565" s="50"/>
    </row>
    <row r="5566" spans="1:13" x14ac:dyDescent="0.35">
      <c r="A5566" s="48"/>
      <c r="B5566" s="17"/>
      <c r="C5566" s="17"/>
      <c r="D5566" s="17"/>
      <c r="E5566" s="17"/>
      <c r="F5566" s="17"/>
      <c r="G5566" s="50"/>
      <c r="H5566" s="32"/>
      <c r="I5566" s="13"/>
      <c r="J5566" s="50"/>
      <c r="K5566" s="50"/>
      <c r="M5566" s="50"/>
    </row>
    <row r="5567" spans="1:13" x14ac:dyDescent="0.35">
      <c r="A5567" s="48"/>
      <c r="B5567" s="17"/>
      <c r="C5567" s="17"/>
      <c r="D5567" s="17"/>
      <c r="E5567" s="17"/>
      <c r="F5567" s="17"/>
      <c r="G5567" s="50"/>
      <c r="H5567" s="32"/>
      <c r="I5567" s="13"/>
      <c r="J5567" s="50"/>
      <c r="K5567" s="50"/>
      <c r="M5567" s="50"/>
    </row>
    <row r="5568" spans="1:13" x14ac:dyDescent="0.35">
      <c r="A5568" s="48"/>
      <c r="B5568" s="17"/>
      <c r="C5568" s="17"/>
      <c r="D5568" s="17"/>
      <c r="E5568" s="17"/>
      <c r="F5568" s="17"/>
      <c r="G5568" s="50"/>
      <c r="H5568" s="32"/>
      <c r="I5568" s="13"/>
      <c r="J5568" s="50"/>
      <c r="K5568" s="50"/>
      <c r="M5568" s="50"/>
    </row>
    <row r="5569" spans="1:13" x14ac:dyDescent="0.35">
      <c r="A5569" s="48"/>
      <c r="B5569" s="17"/>
      <c r="C5569" s="17"/>
      <c r="D5569" s="17"/>
      <c r="E5569" s="17"/>
      <c r="F5569" s="17"/>
      <c r="G5569" s="50"/>
      <c r="H5569" s="32"/>
      <c r="I5569" s="13"/>
      <c r="J5569" s="50"/>
      <c r="K5569" s="50"/>
      <c r="M5569" s="50"/>
    </row>
    <row r="5570" spans="1:13" x14ac:dyDescent="0.35">
      <c r="A5570" s="48"/>
      <c r="B5570" s="17"/>
      <c r="C5570" s="17"/>
      <c r="D5570" s="17"/>
      <c r="E5570" s="17"/>
      <c r="F5570" s="17"/>
      <c r="G5570" s="50"/>
      <c r="H5570" s="32"/>
      <c r="I5570" s="13"/>
      <c r="J5570" s="50"/>
      <c r="K5570" s="50"/>
      <c r="M5570" s="50"/>
    </row>
    <row r="5571" spans="1:13" x14ac:dyDescent="0.35">
      <c r="A5571" s="48"/>
      <c r="B5571" s="17"/>
      <c r="C5571" s="17"/>
      <c r="D5571" s="17"/>
      <c r="E5571" s="17"/>
      <c r="F5571" s="17"/>
      <c r="G5571" s="50"/>
      <c r="H5571" s="32"/>
      <c r="I5571" s="13"/>
      <c r="J5571" s="50"/>
      <c r="K5571" s="50"/>
      <c r="M5571" s="50"/>
    </row>
    <row r="5572" spans="1:13" x14ac:dyDescent="0.35">
      <c r="A5572" s="48"/>
      <c r="B5572" s="17"/>
      <c r="C5572" s="17"/>
      <c r="D5572" s="17"/>
      <c r="E5572" s="17"/>
      <c r="F5572" s="17"/>
      <c r="G5572" s="50"/>
      <c r="H5572" s="32"/>
      <c r="I5572" s="13"/>
      <c r="J5572" s="50"/>
      <c r="K5572" s="50"/>
      <c r="M5572" s="50"/>
    </row>
    <row r="5573" spans="1:13" x14ac:dyDescent="0.35">
      <c r="A5573" s="48"/>
      <c r="B5573" s="17"/>
      <c r="C5573" s="17"/>
      <c r="D5573" s="17"/>
      <c r="E5573" s="17"/>
      <c r="F5573" s="17"/>
      <c r="G5573" s="50"/>
      <c r="H5573" s="32"/>
      <c r="I5573" s="13"/>
      <c r="J5573" s="50"/>
      <c r="K5573" s="50"/>
      <c r="M5573" s="50"/>
    </row>
    <row r="5574" spans="1:13" x14ac:dyDescent="0.35">
      <c r="A5574" s="48"/>
      <c r="B5574" s="17"/>
      <c r="C5574" s="17"/>
      <c r="D5574" s="17"/>
      <c r="E5574" s="17"/>
      <c r="F5574" s="17"/>
      <c r="G5574" s="50"/>
      <c r="H5574" s="32"/>
      <c r="I5574" s="13"/>
      <c r="J5574" s="50"/>
      <c r="K5574" s="50"/>
      <c r="M5574" s="50"/>
    </row>
    <row r="5575" spans="1:13" x14ac:dyDescent="0.35">
      <c r="A5575" s="48"/>
      <c r="B5575" s="17"/>
      <c r="C5575" s="17"/>
      <c r="D5575" s="17"/>
      <c r="E5575" s="17"/>
      <c r="F5575" s="17"/>
      <c r="G5575" s="50"/>
      <c r="H5575" s="32"/>
      <c r="I5575" s="13"/>
      <c r="J5575" s="50"/>
      <c r="K5575" s="50"/>
      <c r="M5575" s="50"/>
    </row>
    <row r="5576" spans="1:13" x14ac:dyDescent="0.35">
      <c r="A5576" s="48"/>
      <c r="B5576" s="17"/>
      <c r="C5576" s="17"/>
      <c r="D5576" s="17"/>
      <c r="E5576" s="17"/>
      <c r="F5576" s="17"/>
      <c r="G5576" s="50"/>
      <c r="H5576" s="32"/>
      <c r="I5576" s="13"/>
      <c r="J5576" s="50"/>
      <c r="K5576" s="50"/>
      <c r="M5576" s="50"/>
    </row>
    <row r="5577" spans="1:13" x14ac:dyDescent="0.35">
      <c r="A5577" s="48"/>
      <c r="B5577" s="17"/>
      <c r="C5577" s="17"/>
      <c r="D5577" s="17"/>
      <c r="E5577" s="17"/>
      <c r="F5577" s="17"/>
      <c r="G5577" s="50"/>
      <c r="H5577" s="32"/>
      <c r="I5577" s="13"/>
      <c r="J5577" s="50"/>
      <c r="K5577" s="50"/>
      <c r="M5577" s="50"/>
    </row>
    <row r="5578" spans="1:13" x14ac:dyDescent="0.35">
      <c r="A5578" s="48"/>
      <c r="B5578" s="17"/>
      <c r="C5578" s="17"/>
      <c r="D5578" s="17"/>
      <c r="E5578" s="17"/>
      <c r="F5578" s="17"/>
      <c r="G5578" s="50"/>
      <c r="H5578" s="32"/>
      <c r="I5578" s="13"/>
      <c r="J5578" s="50"/>
      <c r="K5578" s="50"/>
      <c r="M5578" s="50"/>
    </row>
    <row r="5579" spans="1:13" x14ac:dyDescent="0.35">
      <c r="A5579" s="48"/>
      <c r="B5579" s="17"/>
      <c r="C5579" s="17"/>
      <c r="D5579" s="17"/>
      <c r="E5579" s="17"/>
      <c r="F5579" s="17"/>
      <c r="G5579" s="50"/>
      <c r="H5579" s="32"/>
      <c r="I5579" s="13"/>
      <c r="J5579" s="50"/>
      <c r="K5579" s="50"/>
      <c r="M5579" s="50"/>
    </row>
    <row r="5580" spans="1:13" x14ac:dyDescent="0.35">
      <c r="A5580" s="48"/>
      <c r="B5580" s="17"/>
      <c r="C5580" s="17"/>
      <c r="D5580" s="17"/>
      <c r="E5580" s="17"/>
      <c r="F5580" s="17"/>
      <c r="G5580" s="50"/>
      <c r="H5580" s="32"/>
      <c r="I5580" s="13"/>
      <c r="J5580" s="50"/>
      <c r="K5580" s="50"/>
      <c r="M5580" s="50"/>
    </row>
    <row r="5581" spans="1:13" x14ac:dyDescent="0.35">
      <c r="A5581" s="48"/>
      <c r="B5581" s="17"/>
      <c r="C5581" s="17"/>
      <c r="D5581" s="17"/>
      <c r="E5581" s="17"/>
      <c r="F5581" s="17"/>
      <c r="G5581" s="50"/>
      <c r="H5581" s="32"/>
      <c r="I5581" s="13"/>
      <c r="J5581" s="50"/>
      <c r="K5581" s="50"/>
      <c r="M5581" s="50"/>
    </row>
    <row r="5582" spans="1:13" x14ac:dyDescent="0.35">
      <c r="A5582" s="48"/>
      <c r="B5582" s="17"/>
      <c r="C5582" s="17"/>
      <c r="D5582" s="17"/>
      <c r="E5582" s="17"/>
      <c r="F5582" s="17"/>
      <c r="G5582" s="50"/>
      <c r="H5582" s="32"/>
      <c r="I5582" s="13"/>
      <c r="J5582" s="50"/>
      <c r="K5582" s="50"/>
      <c r="M5582" s="50"/>
    </row>
    <row r="5583" spans="1:13" x14ac:dyDescent="0.35">
      <c r="A5583" s="48"/>
      <c r="B5583" s="17"/>
      <c r="C5583" s="17"/>
      <c r="D5583" s="17"/>
      <c r="E5583" s="17"/>
      <c r="F5583" s="17"/>
      <c r="G5583" s="50"/>
      <c r="H5583" s="32"/>
      <c r="I5583" s="13"/>
      <c r="J5583" s="50"/>
      <c r="K5583" s="50"/>
      <c r="M5583" s="50"/>
    </row>
    <row r="5584" spans="1:13" x14ac:dyDescent="0.35">
      <c r="A5584" s="48"/>
      <c r="B5584" s="17"/>
      <c r="C5584" s="17"/>
      <c r="D5584" s="17"/>
      <c r="E5584" s="17"/>
      <c r="F5584" s="17"/>
      <c r="G5584" s="50"/>
      <c r="H5584" s="32"/>
      <c r="I5584" s="13"/>
      <c r="J5584" s="50"/>
      <c r="K5584" s="50"/>
      <c r="M5584" s="50"/>
    </row>
    <row r="5585" spans="1:13" x14ac:dyDescent="0.35">
      <c r="A5585" s="48"/>
      <c r="B5585" s="17"/>
      <c r="C5585" s="17"/>
      <c r="D5585" s="17"/>
      <c r="E5585" s="17"/>
      <c r="F5585" s="17"/>
      <c r="G5585" s="50"/>
      <c r="H5585" s="32"/>
      <c r="I5585" s="13"/>
      <c r="J5585" s="50"/>
      <c r="K5585" s="50"/>
      <c r="M5585" s="50"/>
    </row>
    <row r="5586" spans="1:13" x14ac:dyDescent="0.35">
      <c r="A5586" s="48"/>
      <c r="B5586" s="17"/>
      <c r="C5586" s="17"/>
      <c r="D5586" s="17"/>
      <c r="E5586" s="17"/>
      <c r="F5586" s="17"/>
      <c r="G5586" s="50"/>
      <c r="H5586" s="32"/>
      <c r="I5586" s="13"/>
      <c r="J5586" s="50"/>
      <c r="K5586" s="50"/>
      <c r="M5586" s="50"/>
    </row>
    <row r="5587" spans="1:13" x14ac:dyDescent="0.35">
      <c r="A5587" s="48"/>
      <c r="B5587" s="17"/>
      <c r="C5587" s="17"/>
      <c r="D5587" s="17"/>
      <c r="E5587" s="17"/>
      <c r="F5587" s="17"/>
      <c r="G5587" s="50"/>
      <c r="H5587" s="32"/>
      <c r="I5587" s="13"/>
      <c r="J5587" s="50"/>
      <c r="K5587" s="50"/>
      <c r="M5587" s="50"/>
    </row>
    <row r="5588" spans="1:13" x14ac:dyDescent="0.35">
      <c r="A5588" s="48"/>
      <c r="B5588" s="17"/>
      <c r="C5588" s="17"/>
      <c r="D5588" s="17"/>
      <c r="E5588" s="17"/>
      <c r="F5588" s="17"/>
      <c r="G5588" s="50"/>
      <c r="H5588" s="32"/>
      <c r="I5588" s="13"/>
      <c r="J5588" s="50"/>
      <c r="K5588" s="50"/>
      <c r="M5588" s="50"/>
    </row>
    <row r="5589" spans="1:13" x14ac:dyDescent="0.35">
      <c r="A5589" s="48"/>
      <c r="B5589" s="17"/>
      <c r="C5589" s="17"/>
      <c r="D5589" s="17"/>
      <c r="E5589" s="17"/>
      <c r="F5589" s="17"/>
      <c r="G5589" s="50"/>
      <c r="H5589" s="32"/>
      <c r="I5589" s="13"/>
      <c r="J5589" s="50"/>
      <c r="K5589" s="50"/>
      <c r="M5589" s="50"/>
    </row>
    <row r="5590" spans="1:13" x14ac:dyDescent="0.35">
      <c r="A5590" s="48"/>
      <c r="B5590" s="17"/>
      <c r="C5590" s="17"/>
      <c r="D5590" s="17"/>
      <c r="E5590" s="17"/>
      <c r="F5590" s="17"/>
      <c r="G5590" s="50"/>
      <c r="H5590" s="32"/>
      <c r="I5590" s="13"/>
      <c r="J5590" s="50"/>
      <c r="K5590" s="50"/>
      <c r="M5590" s="50"/>
    </row>
    <row r="5591" spans="1:13" x14ac:dyDescent="0.35">
      <c r="A5591" s="48"/>
      <c r="B5591" s="17"/>
      <c r="C5591" s="17"/>
      <c r="D5591" s="17"/>
      <c r="E5591" s="17"/>
      <c r="F5591" s="17"/>
      <c r="G5591" s="50"/>
      <c r="H5591" s="32"/>
      <c r="I5591" s="13"/>
      <c r="J5591" s="50"/>
      <c r="K5591" s="50"/>
      <c r="M5591" s="50"/>
    </row>
    <row r="5592" spans="1:13" x14ac:dyDescent="0.35">
      <c r="A5592" s="48"/>
      <c r="B5592" s="17"/>
      <c r="C5592" s="17"/>
      <c r="D5592" s="17"/>
      <c r="E5592" s="17"/>
      <c r="F5592" s="17"/>
      <c r="G5592" s="50"/>
      <c r="H5592" s="32"/>
      <c r="I5592" s="13"/>
      <c r="J5592" s="50"/>
      <c r="K5592" s="50"/>
      <c r="M5592" s="50"/>
    </row>
    <row r="5593" spans="1:13" x14ac:dyDescent="0.35">
      <c r="A5593" s="48"/>
      <c r="B5593" s="17"/>
      <c r="C5593" s="17"/>
      <c r="D5593" s="17"/>
      <c r="E5593" s="17"/>
      <c r="F5593" s="17"/>
      <c r="G5593" s="50"/>
      <c r="H5593" s="32"/>
      <c r="I5593" s="13"/>
      <c r="J5593" s="50"/>
      <c r="K5593" s="50"/>
      <c r="M5593" s="50"/>
    </row>
    <row r="5594" spans="1:13" x14ac:dyDescent="0.35">
      <c r="A5594" s="48"/>
      <c r="B5594" s="17"/>
      <c r="C5594" s="17"/>
      <c r="D5594" s="17"/>
      <c r="E5594" s="17"/>
      <c r="F5594" s="17"/>
      <c r="G5594" s="50"/>
      <c r="H5594" s="32"/>
      <c r="I5594" s="13"/>
      <c r="J5594" s="50"/>
      <c r="K5594" s="50"/>
      <c r="M5594" s="50"/>
    </row>
    <row r="5595" spans="1:13" x14ac:dyDescent="0.35">
      <c r="A5595" s="48"/>
      <c r="B5595" s="17"/>
      <c r="C5595" s="17"/>
      <c r="D5595" s="17"/>
      <c r="E5595" s="17"/>
      <c r="F5595" s="17"/>
      <c r="G5595" s="50"/>
      <c r="H5595" s="32"/>
      <c r="I5595" s="13"/>
      <c r="J5595" s="50"/>
      <c r="K5595" s="50"/>
      <c r="M5595" s="50"/>
    </row>
    <row r="5596" spans="1:13" x14ac:dyDescent="0.35">
      <c r="A5596" s="48"/>
      <c r="B5596" s="17"/>
      <c r="C5596" s="17"/>
      <c r="D5596" s="17"/>
      <c r="E5596" s="17"/>
      <c r="F5596" s="17"/>
      <c r="G5596" s="50"/>
      <c r="H5596" s="32"/>
      <c r="I5596" s="13"/>
      <c r="J5596" s="50"/>
      <c r="K5596" s="50"/>
      <c r="M5596" s="50"/>
    </row>
    <row r="5597" spans="1:13" x14ac:dyDescent="0.35">
      <c r="A5597" s="48"/>
      <c r="B5597" s="17"/>
      <c r="C5597" s="17"/>
      <c r="D5597" s="17"/>
      <c r="E5597" s="17"/>
      <c r="F5597" s="17"/>
      <c r="G5597" s="50"/>
      <c r="H5597" s="32"/>
      <c r="I5597" s="13"/>
      <c r="J5597" s="50"/>
      <c r="K5597" s="50"/>
      <c r="M5597" s="50"/>
    </row>
    <row r="5598" spans="1:13" x14ac:dyDescent="0.35">
      <c r="A5598" s="48"/>
      <c r="B5598" s="17"/>
      <c r="C5598" s="17"/>
      <c r="D5598" s="17"/>
      <c r="E5598" s="17"/>
      <c r="F5598" s="17"/>
      <c r="G5598" s="50"/>
      <c r="H5598" s="32"/>
      <c r="I5598" s="13"/>
      <c r="J5598" s="50"/>
      <c r="K5598" s="50"/>
      <c r="M5598" s="50"/>
    </row>
    <row r="5599" spans="1:13" x14ac:dyDescent="0.35">
      <c r="A5599" s="48"/>
      <c r="B5599" s="17"/>
      <c r="C5599" s="17"/>
      <c r="D5599" s="17"/>
      <c r="E5599" s="17"/>
      <c r="F5599" s="17"/>
      <c r="G5599" s="50"/>
      <c r="H5599" s="32"/>
      <c r="I5599" s="13"/>
      <c r="J5599" s="50"/>
      <c r="K5599" s="50"/>
      <c r="M5599" s="50"/>
    </row>
    <row r="5600" spans="1:13" x14ac:dyDescent="0.35">
      <c r="A5600" s="48"/>
      <c r="B5600" s="17"/>
      <c r="C5600" s="17"/>
      <c r="D5600" s="17"/>
      <c r="E5600" s="17"/>
      <c r="F5600" s="17"/>
      <c r="G5600" s="50"/>
      <c r="H5600" s="32"/>
      <c r="I5600" s="13"/>
      <c r="J5600" s="50"/>
      <c r="K5600" s="50"/>
      <c r="M5600" s="50"/>
    </row>
    <row r="5601" spans="1:13" x14ac:dyDescent="0.35">
      <c r="A5601" s="48"/>
      <c r="B5601" s="17"/>
      <c r="C5601" s="17"/>
      <c r="D5601" s="17"/>
      <c r="E5601" s="17"/>
      <c r="F5601" s="17"/>
      <c r="G5601" s="50"/>
      <c r="H5601" s="32"/>
      <c r="I5601" s="13"/>
      <c r="J5601" s="50"/>
      <c r="K5601" s="50"/>
      <c r="M5601" s="50"/>
    </row>
    <row r="5602" spans="1:13" x14ac:dyDescent="0.35">
      <c r="A5602" s="48"/>
      <c r="B5602" s="17"/>
      <c r="C5602" s="17"/>
      <c r="D5602" s="17"/>
      <c r="E5602" s="17"/>
      <c r="F5602" s="17"/>
      <c r="G5602" s="50"/>
      <c r="H5602" s="32"/>
      <c r="I5602" s="13"/>
      <c r="J5602" s="50"/>
      <c r="K5602" s="50"/>
      <c r="M5602" s="50"/>
    </row>
    <row r="5603" spans="1:13" x14ac:dyDescent="0.35">
      <c r="A5603" s="48"/>
      <c r="B5603" s="17"/>
      <c r="C5603" s="17"/>
      <c r="D5603" s="17"/>
      <c r="E5603" s="17"/>
      <c r="F5603" s="17"/>
      <c r="G5603" s="50"/>
      <c r="H5603" s="32"/>
      <c r="I5603" s="13"/>
      <c r="J5603" s="50"/>
      <c r="K5603" s="50"/>
      <c r="M5603" s="50"/>
    </row>
    <row r="5604" spans="1:13" x14ac:dyDescent="0.35">
      <c r="A5604" s="48"/>
      <c r="B5604" s="17"/>
      <c r="C5604" s="17"/>
      <c r="D5604" s="17"/>
      <c r="E5604" s="17"/>
      <c r="F5604" s="17"/>
      <c r="G5604" s="50"/>
      <c r="H5604" s="32"/>
      <c r="I5604" s="13"/>
      <c r="J5604" s="50"/>
      <c r="K5604" s="50"/>
      <c r="M5604" s="50"/>
    </row>
    <row r="5605" spans="1:13" x14ac:dyDescent="0.35">
      <c r="A5605" s="48"/>
      <c r="B5605" s="17"/>
      <c r="C5605" s="17"/>
      <c r="D5605" s="17"/>
      <c r="E5605" s="17"/>
      <c r="F5605" s="17"/>
      <c r="G5605" s="50"/>
      <c r="H5605" s="32"/>
      <c r="I5605" s="13"/>
      <c r="J5605" s="50"/>
      <c r="K5605" s="50"/>
      <c r="M5605" s="50"/>
    </row>
    <row r="5606" spans="1:13" x14ac:dyDescent="0.35">
      <c r="A5606" s="48"/>
      <c r="B5606" s="17"/>
      <c r="C5606" s="17"/>
      <c r="D5606" s="17"/>
      <c r="E5606" s="17"/>
      <c r="F5606" s="17"/>
      <c r="G5606" s="50"/>
      <c r="H5606" s="32"/>
      <c r="I5606" s="13"/>
      <c r="J5606" s="50"/>
      <c r="K5606" s="50"/>
      <c r="M5606" s="50"/>
    </row>
    <row r="5607" spans="1:13" x14ac:dyDescent="0.35">
      <c r="A5607" s="48"/>
      <c r="B5607" s="17"/>
      <c r="C5607" s="17"/>
      <c r="D5607" s="17"/>
      <c r="E5607" s="17"/>
      <c r="F5607" s="17"/>
      <c r="G5607" s="50"/>
      <c r="H5607" s="32"/>
      <c r="I5607" s="13"/>
      <c r="J5607" s="50"/>
      <c r="K5607" s="50"/>
      <c r="M5607" s="50"/>
    </row>
    <row r="5608" spans="1:13" x14ac:dyDescent="0.35">
      <c r="A5608" s="48"/>
      <c r="B5608" s="17"/>
      <c r="C5608" s="17"/>
      <c r="D5608" s="17"/>
      <c r="E5608" s="17"/>
      <c r="F5608" s="17"/>
      <c r="G5608" s="50"/>
      <c r="H5608" s="32"/>
      <c r="I5608" s="13"/>
      <c r="J5608" s="50"/>
      <c r="K5608" s="50"/>
      <c r="M5608" s="50"/>
    </row>
    <row r="5609" spans="1:13" x14ac:dyDescent="0.35">
      <c r="A5609" s="48"/>
      <c r="B5609" s="17"/>
      <c r="C5609" s="17"/>
      <c r="D5609" s="17"/>
      <c r="E5609" s="17"/>
      <c r="F5609" s="17"/>
      <c r="G5609" s="50"/>
      <c r="H5609" s="32"/>
      <c r="I5609" s="13"/>
      <c r="J5609" s="50"/>
      <c r="K5609" s="50"/>
      <c r="M5609" s="50"/>
    </row>
    <row r="5610" spans="1:13" x14ac:dyDescent="0.35">
      <c r="A5610" s="48"/>
      <c r="B5610" s="17"/>
      <c r="C5610" s="17"/>
      <c r="D5610" s="17"/>
      <c r="E5610" s="17"/>
      <c r="F5610" s="17"/>
      <c r="G5610" s="50"/>
      <c r="H5610" s="32"/>
      <c r="I5610" s="13"/>
      <c r="J5610" s="50"/>
      <c r="K5610" s="50"/>
      <c r="M5610" s="50"/>
    </row>
    <row r="5611" spans="1:13" x14ac:dyDescent="0.35">
      <c r="A5611" s="48"/>
      <c r="B5611" s="17"/>
      <c r="C5611" s="17"/>
      <c r="D5611" s="17"/>
      <c r="E5611" s="17"/>
      <c r="F5611" s="17"/>
      <c r="G5611" s="50"/>
      <c r="H5611" s="32"/>
      <c r="I5611" s="13"/>
      <c r="J5611" s="50"/>
      <c r="K5611" s="50"/>
      <c r="M5611" s="50"/>
    </row>
    <row r="5612" spans="1:13" x14ac:dyDescent="0.35">
      <c r="A5612" s="48"/>
      <c r="B5612" s="17"/>
      <c r="C5612" s="17"/>
      <c r="D5612" s="17"/>
      <c r="E5612" s="17"/>
      <c r="F5612" s="17"/>
      <c r="G5612" s="50"/>
      <c r="H5612" s="32"/>
      <c r="I5612" s="13"/>
      <c r="J5612" s="50"/>
      <c r="K5612" s="50"/>
      <c r="M5612" s="50"/>
    </row>
    <row r="5613" spans="1:13" x14ac:dyDescent="0.35">
      <c r="A5613" s="48"/>
      <c r="B5613" s="17"/>
      <c r="C5613" s="17"/>
      <c r="D5613" s="17"/>
      <c r="E5613" s="17"/>
      <c r="F5613" s="17"/>
      <c r="G5613" s="50"/>
      <c r="H5613" s="32"/>
      <c r="I5613" s="13"/>
      <c r="J5613" s="50"/>
      <c r="K5613" s="50"/>
      <c r="M5613" s="50"/>
    </row>
    <row r="5614" spans="1:13" x14ac:dyDescent="0.35">
      <c r="A5614" s="48"/>
      <c r="B5614" s="17"/>
      <c r="C5614" s="17"/>
      <c r="D5614" s="17"/>
      <c r="E5614" s="17"/>
      <c r="F5614" s="17"/>
      <c r="G5614" s="50"/>
      <c r="H5614" s="32"/>
      <c r="I5614" s="13"/>
      <c r="J5614" s="50"/>
      <c r="K5614" s="50"/>
      <c r="M5614" s="50"/>
    </row>
    <row r="5615" spans="1:13" x14ac:dyDescent="0.35">
      <c r="A5615" s="48"/>
      <c r="B5615" s="17"/>
      <c r="C5615" s="17"/>
      <c r="D5615" s="17"/>
      <c r="E5615" s="17"/>
      <c r="F5615" s="17"/>
      <c r="G5615" s="50"/>
      <c r="H5615" s="32"/>
      <c r="I5615" s="13"/>
      <c r="J5615" s="50"/>
      <c r="K5615" s="50"/>
      <c r="M5615" s="50"/>
    </row>
    <row r="5616" spans="1:13" x14ac:dyDescent="0.35">
      <c r="A5616" s="48"/>
      <c r="B5616" s="17"/>
      <c r="C5616" s="17"/>
      <c r="D5616" s="17"/>
      <c r="E5616" s="17"/>
      <c r="F5616" s="17"/>
      <c r="G5616" s="50"/>
      <c r="H5616" s="32"/>
      <c r="I5616" s="13"/>
      <c r="J5616" s="50"/>
      <c r="K5616" s="50"/>
      <c r="M5616" s="50"/>
    </row>
    <row r="5617" spans="1:13" x14ac:dyDescent="0.35">
      <c r="A5617" s="48"/>
      <c r="B5617" s="17"/>
      <c r="C5617" s="17"/>
      <c r="D5617" s="17"/>
      <c r="E5617" s="17"/>
      <c r="F5617" s="17"/>
      <c r="G5617" s="50"/>
      <c r="H5617" s="32"/>
      <c r="I5617" s="13"/>
      <c r="J5617" s="50"/>
      <c r="K5617" s="50"/>
      <c r="M5617" s="50"/>
    </row>
    <row r="5618" spans="1:13" x14ac:dyDescent="0.35">
      <c r="A5618" s="48"/>
      <c r="B5618" s="17"/>
      <c r="C5618" s="17"/>
      <c r="D5618" s="17"/>
      <c r="E5618" s="17"/>
      <c r="F5618" s="17"/>
      <c r="G5618" s="50"/>
      <c r="H5618" s="32"/>
      <c r="I5618" s="13"/>
      <c r="J5618" s="50"/>
      <c r="K5618" s="50"/>
      <c r="M5618" s="50"/>
    </row>
    <row r="5619" spans="1:13" x14ac:dyDescent="0.35">
      <c r="A5619" s="48"/>
      <c r="B5619" s="17"/>
      <c r="C5619" s="17"/>
      <c r="D5619" s="17"/>
      <c r="E5619" s="17"/>
      <c r="F5619" s="17"/>
      <c r="G5619" s="50"/>
      <c r="H5619" s="32"/>
      <c r="I5619" s="13"/>
      <c r="J5619" s="50"/>
      <c r="K5619" s="50"/>
      <c r="M5619" s="50"/>
    </row>
    <row r="5620" spans="1:13" x14ac:dyDescent="0.35">
      <c r="A5620" s="48"/>
      <c r="B5620" s="17"/>
      <c r="C5620" s="17"/>
      <c r="D5620" s="17"/>
      <c r="E5620" s="17"/>
      <c r="F5620" s="17"/>
      <c r="G5620" s="50"/>
      <c r="H5620" s="32"/>
      <c r="I5620" s="13"/>
      <c r="J5620" s="50"/>
      <c r="K5620" s="50"/>
      <c r="M5620" s="50"/>
    </row>
    <row r="5621" spans="1:13" x14ac:dyDescent="0.35">
      <c r="A5621" s="48"/>
      <c r="B5621" s="17"/>
      <c r="C5621" s="17"/>
      <c r="D5621" s="17"/>
      <c r="E5621" s="17"/>
      <c r="F5621" s="17"/>
      <c r="G5621" s="50"/>
      <c r="H5621" s="32"/>
      <c r="I5621" s="13"/>
      <c r="J5621" s="50"/>
      <c r="K5621" s="50"/>
      <c r="M5621" s="50"/>
    </row>
    <row r="5622" spans="1:13" x14ac:dyDescent="0.35">
      <c r="A5622" s="48"/>
      <c r="B5622" s="17"/>
      <c r="C5622" s="17"/>
      <c r="D5622" s="17"/>
      <c r="E5622" s="17"/>
      <c r="F5622" s="17"/>
      <c r="G5622" s="50"/>
      <c r="H5622" s="32"/>
      <c r="I5622" s="13"/>
      <c r="J5622" s="50"/>
      <c r="K5622" s="50"/>
      <c r="M5622" s="50"/>
    </row>
    <row r="5623" spans="1:13" x14ac:dyDescent="0.35">
      <c r="A5623" s="48"/>
      <c r="B5623" s="17"/>
      <c r="C5623" s="17"/>
      <c r="D5623" s="17"/>
      <c r="E5623" s="17"/>
      <c r="F5623" s="17"/>
      <c r="G5623" s="50"/>
      <c r="H5623" s="32"/>
      <c r="I5623" s="13"/>
      <c r="J5623" s="50"/>
      <c r="K5623" s="50"/>
      <c r="M5623" s="50"/>
    </row>
    <row r="5624" spans="1:13" x14ac:dyDescent="0.35">
      <c r="A5624" s="48"/>
      <c r="B5624" s="17"/>
      <c r="C5624" s="17"/>
      <c r="D5624" s="17"/>
      <c r="E5624" s="17"/>
      <c r="F5624" s="17"/>
      <c r="G5624" s="50"/>
      <c r="H5624" s="32"/>
      <c r="I5624" s="13"/>
      <c r="J5624" s="50"/>
      <c r="K5624" s="50"/>
      <c r="M5624" s="50"/>
    </row>
    <row r="5625" spans="1:13" x14ac:dyDescent="0.35">
      <c r="A5625" s="48"/>
      <c r="B5625" s="17"/>
      <c r="C5625" s="17"/>
      <c r="D5625" s="17"/>
      <c r="E5625" s="17"/>
      <c r="F5625" s="17"/>
      <c r="G5625" s="50"/>
      <c r="H5625" s="32"/>
      <c r="I5625" s="13"/>
      <c r="J5625" s="50"/>
      <c r="K5625" s="50"/>
      <c r="M5625" s="50"/>
    </row>
    <row r="5626" spans="1:13" x14ac:dyDescent="0.35">
      <c r="A5626" s="48"/>
      <c r="B5626" s="17"/>
      <c r="C5626" s="17"/>
      <c r="D5626" s="17"/>
      <c r="E5626" s="17"/>
      <c r="F5626" s="17"/>
      <c r="G5626" s="50"/>
      <c r="H5626" s="32"/>
      <c r="I5626" s="13"/>
      <c r="J5626" s="50"/>
      <c r="K5626" s="50"/>
      <c r="M5626" s="50"/>
    </row>
    <row r="5627" spans="1:13" x14ac:dyDescent="0.35">
      <c r="A5627" s="48"/>
      <c r="B5627" s="17"/>
      <c r="C5627" s="17"/>
      <c r="D5627" s="17"/>
      <c r="E5627" s="17"/>
      <c r="F5627" s="17"/>
      <c r="G5627" s="50"/>
      <c r="H5627" s="32"/>
      <c r="I5627" s="13"/>
      <c r="J5627" s="50"/>
      <c r="K5627" s="50"/>
      <c r="M5627" s="50"/>
    </row>
    <row r="5628" spans="1:13" x14ac:dyDescent="0.35">
      <c r="A5628" s="48"/>
      <c r="B5628" s="17"/>
      <c r="C5628" s="17"/>
      <c r="D5628" s="17"/>
      <c r="E5628" s="17"/>
      <c r="F5628" s="17"/>
      <c r="G5628" s="50"/>
      <c r="H5628" s="32"/>
      <c r="I5628" s="13"/>
      <c r="J5628" s="50"/>
      <c r="K5628" s="50"/>
      <c r="M5628" s="50"/>
    </row>
    <row r="5629" spans="1:13" x14ac:dyDescent="0.35">
      <c r="A5629" s="48"/>
      <c r="B5629" s="17"/>
      <c r="C5629" s="17"/>
      <c r="D5629" s="17"/>
      <c r="E5629" s="17"/>
      <c r="F5629" s="17"/>
      <c r="G5629" s="50"/>
      <c r="H5629" s="32"/>
      <c r="I5629" s="13"/>
      <c r="J5629" s="50"/>
      <c r="K5629" s="50"/>
      <c r="M5629" s="50"/>
    </row>
    <row r="5630" spans="1:13" x14ac:dyDescent="0.35">
      <c r="A5630" s="48"/>
      <c r="B5630" s="17"/>
      <c r="C5630" s="17"/>
      <c r="D5630" s="17"/>
      <c r="E5630" s="17"/>
      <c r="F5630" s="17"/>
      <c r="G5630" s="50"/>
      <c r="H5630" s="32"/>
      <c r="I5630" s="13"/>
      <c r="J5630" s="50"/>
      <c r="K5630" s="50"/>
      <c r="M5630" s="50"/>
    </row>
    <row r="5631" spans="1:13" x14ac:dyDescent="0.35">
      <c r="A5631" s="48"/>
      <c r="B5631" s="17"/>
      <c r="C5631" s="17"/>
      <c r="D5631" s="17"/>
      <c r="E5631" s="17"/>
      <c r="F5631" s="17"/>
      <c r="G5631" s="50"/>
      <c r="H5631" s="32"/>
      <c r="I5631" s="13"/>
      <c r="J5631" s="50"/>
      <c r="K5631" s="50"/>
      <c r="M5631" s="50"/>
    </row>
    <row r="5632" spans="1:13" x14ac:dyDescent="0.35">
      <c r="A5632" s="48"/>
      <c r="B5632" s="17"/>
      <c r="C5632" s="17"/>
      <c r="D5632" s="17"/>
      <c r="E5632" s="17"/>
      <c r="F5632" s="17"/>
      <c r="G5632" s="50"/>
      <c r="H5632" s="32"/>
      <c r="I5632" s="13"/>
      <c r="J5632" s="50"/>
      <c r="K5632" s="50"/>
      <c r="M5632" s="50"/>
    </row>
    <row r="5633" spans="1:13" x14ac:dyDescent="0.35">
      <c r="A5633" s="48"/>
      <c r="B5633" s="17"/>
      <c r="C5633" s="17"/>
      <c r="D5633" s="17"/>
      <c r="E5633" s="17"/>
      <c r="F5633" s="17"/>
      <c r="G5633" s="50"/>
      <c r="H5633" s="32"/>
      <c r="I5633" s="13"/>
      <c r="J5633" s="50"/>
      <c r="K5633" s="50"/>
      <c r="M5633" s="50"/>
    </row>
    <row r="5634" spans="1:13" x14ac:dyDescent="0.35">
      <c r="A5634" s="48"/>
      <c r="B5634" s="17"/>
      <c r="C5634" s="17"/>
      <c r="D5634" s="17"/>
      <c r="E5634" s="17"/>
      <c r="F5634" s="17"/>
      <c r="G5634" s="50"/>
      <c r="H5634" s="32"/>
      <c r="I5634" s="13"/>
      <c r="J5634" s="50"/>
      <c r="K5634" s="50"/>
      <c r="M5634" s="50"/>
    </row>
    <row r="5635" spans="1:13" x14ac:dyDescent="0.35">
      <c r="A5635" s="48"/>
      <c r="B5635" s="17"/>
      <c r="C5635" s="17"/>
      <c r="D5635" s="17"/>
      <c r="E5635" s="17"/>
      <c r="F5635" s="17"/>
      <c r="G5635" s="50"/>
      <c r="H5635" s="32"/>
      <c r="I5635" s="13"/>
      <c r="J5635" s="50"/>
      <c r="K5635" s="50"/>
      <c r="M5635" s="50"/>
    </row>
    <row r="5636" spans="1:13" x14ac:dyDescent="0.35">
      <c r="A5636" s="48"/>
      <c r="B5636" s="17"/>
      <c r="C5636" s="17"/>
      <c r="D5636" s="17"/>
      <c r="E5636" s="17"/>
      <c r="F5636" s="17"/>
      <c r="G5636" s="50"/>
      <c r="H5636" s="32"/>
      <c r="I5636" s="13"/>
      <c r="J5636" s="50"/>
      <c r="K5636" s="50"/>
      <c r="M5636" s="50"/>
    </row>
    <row r="5637" spans="1:13" x14ac:dyDescent="0.35">
      <c r="A5637" s="48"/>
      <c r="B5637" s="17"/>
      <c r="C5637" s="17"/>
      <c r="D5637" s="17"/>
      <c r="E5637" s="17"/>
      <c r="F5637" s="17"/>
      <c r="G5637" s="50"/>
      <c r="H5637" s="32"/>
      <c r="I5637" s="13"/>
      <c r="J5637" s="50"/>
      <c r="K5637" s="50"/>
      <c r="M5637" s="50"/>
    </row>
    <row r="5638" spans="1:13" x14ac:dyDescent="0.35">
      <c r="A5638" s="48"/>
      <c r="B5638" s="17"/>
      <c r="C5638" s="17"/>
      <c r="D5638" s="17"/>
      <c r="E5638" s="17"/>
      <c r="F5638" s="17"/>
      <c r="G5638" s="50"/>
      <c r="H5638" s="32"/>
      <c r="I5638" s="13"/>
      <c r="J5638" s="50"/>
      <c r="K5638" s="50"/>
      <c r="M5638" s="50"/>
    </row>
    <row r="5639" spans="1:13" x14ac:dyDescent="0.35">
      <c r="A5639" s="48"/>
      <c r="B5639" s="17"/>
      <c r="C5639" s="17"/>
      <c r="D5639" s="17"/>
      <c r="E5639" s="17"/>
      <c r="F5639" s="17"/>
      <c r="G5639" s="50"/>
      <c r="H5639" s="32"/>
      <c r="I5639" s="13"/>
      <c r="J5639" s="50"/>
      <c r="K5639" s="50"/>
      <c r="M5639" s="50"/>
    </row>
    <row r="5640" spans="1:13" x14ac:dyDescent="0.35">
      <c r="A5640" s="48"/>
      <c r="B5640" s="17"/>
      <c r="C5640" s="17"/>
      <c r="D5640" s="17"/>
      <c r="E5640" s="17"/>
      <c r="F5640" s="17"/>
      <c r="G5640" s="50"/>
      <c r="H5640" s="32"/>
      <c r="I5640" s="13"/>
      <c r="J5640" s="50"/>
      <c r="K5640" s="50"/>
      <c r="M5640" s="50"/>
    </row>
    <row r="5641" spans="1:13" x14ac:dyDescent="0.35">
      <c r="A5641" s="48"/>
      <c r="B5641" s="17"/>
      <c r="C5641" s="17"/>
      <c r="D5641" s="17"/>
      <c r="E5641" s="17"/>
      <c r="F5641" s="17"/>
      <c r="G5641" s="50"/>
      <c r="H5641" s="32"/>
      <c r="I5641" s="13"/>
      <c r="J5641" s="50"/>
      <c r="K5641" s="50"/>
      <c r="M5641" s="50"/>
    </row>
    <row r="5642" spans="1:13" x14ac:dyDescent="0.35">
      <c r="A5642" s="48"/>
      <c r="B5642" s="17"/>
      <c r="C5642" s="17"/>
      <c r="D5642" s="17"/>
      <c r="E5642" s="17"/>
      <c r="F5642" s="17"/>
      <c r="G5642" s="50"/>
      <c r="H5642" s="32"/>
      <c r="I5642" s="13"/>
      <c r="J5642" s="50"/>
      <c r="K5642" s="50"/>
      <c r="M5642" s="50"/>
    </row>
    <row r="5643" spans="1:13" x14ac:dyDescent="0.35">
      <c r="A5643" s="48"/>
      <c r="B5643" s="17"/>
      <c r="C5643" s="17"/>
      <c r="D5643" s="17"/>
      <c r="E5643" s="17"/>
      <c r="F5643" s="17"/>
      <c r="G5643" s="50"/>
      <c r="H5643" s="32"/>
      <c r="I5643" s="13"/>
      <c r="J5643" s="50"/>
      <c r="K5643" s="50"/>
      <c r="M5643" s="50"/>
    </row>
    <row r="5644" spans="1:13" x14ac:dyDescent="0.35">
      <c r="A5644" s="48"/>
      <c r="B5644" s="17"/>
      <c r="C5644" s="17"/>
      <c r="D5644" s="17"/>
      <c r="E5644" s="17"/>
      <c r="F5644" s="17"/>
      <c r="G5644" s="50"/>
      <c r="H5644" s="32"/>
      <c r="I5644" s="13"/>
      <c r="J5644" s="50"/>
      <c r="K5644" s="50"/>
      <c r="M5644" s="50"/>
    </row>
    <row r="5645" spans="1:13" x14ac:dyDescent="0.35">
      <c r="A5645" s="48"/>
      <c r="B5645" s="17"/>
      <c r="C5645" s="17"/>
      <c r="D5645" s="17"/>
      <c r="E5645" s="17"/>
      <c r="F5645" s="17"/>
      <c r="G5645" s="50"/>
      <c r="H5645" s="32"/>
      <c r="I5645" s="13"/>
      <c r="J5645" s="50"/>
      <c r="K5645" s="50"/>
      <c r="M5645" s="50"/>
    </row>
    <row r="5646" spans="1:13" x14ac:dyDescent="0.35">
      <c r="A5646" s="48"/>
      <c r="B5646" s="17"/>
      <c r="C5646" s="17"/>
      <c r="D5646" s="17"/>
      <c r="E5646" s="17"/>
      <c r="F5646" s="17"/>
      <c r="G5646" s="50"/>
      <c r="H5646" s="32"/>
      <c r="I5646" s="13"/>
      <c r="J5646" s="50"/>
      <c r="K5646" s="50"/>
      <c r="M5646" s="50"/>
    </row>
    <row r="5647" spans="1:13" x14ac:dyDescent="0.35">
      <c r="A5647" s="48"/>
      <c r="B5647" s="17"/>
      <c r="C5647" s="17"/>
      <c r="D5647" s="17"/>
      <c r="E5647" s="17"/>
      <c r="F5647" s="17"/>
      <c r="G5647" s="50"/>
      <c r="H5647" s="32"/>
      <c r="I5647" s="13"/>
      <c r="J5647" s="50"/>
      <c r="K5647" s="50"/>
      <c r="M5647" s="50"/>
    </row>
    <row r="5648" spans="1:13" x14ac:dyDescent="0.35">
      <c r="A5648" s="48"/>
      <c r="B5648" s="17"/>
      <c r="C5648" s="17"/>
      <c r="D5648" s="17"/>
      <c r="E5648" s="17"/>
      <c r="F5648" s="17"/>
      <c r="G5648" s="50"/>
      <c r="H5648" s="32"/>
      <c r="I5648" s="13"/>
      <c r="J5648" s="50"/>
      <c r="K5648" s="50"/>
      <c r="M5648" s="50"/>
    </row>
    <row r="5649" spans="1:13" x14ac:dyDescent="0.35">
      <c r="A5649" s="48"/>
      <c r="B5649" s="17"/>
      <c r="C5649" s="17"/>
      <c r="D5649" s="17"/>
      <c r="E5649" s="17"/>
      <c r="F5649" s="17"/>
      <c r="G5649" s="50"/>
      <c r="H5649" s="32"/>
      <c r="I5649" s="13"/>
      <c r="J5649" s="50"/>
      <c r="K5649" s="50"/>
      <c r="M5649" s="50"/>
    </row>
    <row r="5650" spans="1:13" x14ac:dyDescent="0.35">
      <c r="A5650" s="48"/>
      <c r="B5650" s="17"/>
      <c r="C5650" s="17"/>
      <c r="D5650" s="17"/>
      <c r="E5650" s="17"/>
      <c r="F5650" s="17"/>
      <c r="G5650" s="50"/>
      <c r="H5650" s="32"/>
      <c r="I5650" s="13"/>
      <c r="J5650" s="50"/>
      <c r="K5650" s="50"/>
      <c r="M5650" s="50"/>
    </row>
    <row r="5651" spans="1:13" x14ac:dyDescent="0.35">
      <c r="A5651" s="48"/>
      <c r="B5651" s="17"/>
      <c r="C5651" s="17"/>
      <c r="D5651" s="17"/>
      <c r="E5651" s="17"/>
      <c r="F5651" s="17"/>
      <c r="G5651" s="50"/>
      <c r="H5651" s="32"/>
      <c r="I5651" s="13"/>
      <c r="J5651" s="50"/>
      <c r="K5651" s="50"/>
      <c r="M5651" s="50"/>
    </row>
    <row r="5652" spans="1:13" x14ac:dyDescent="0.35">
      <c r="A5652" s="48"/>
      <c r="B5652" s="17"/>
      <c r="C5652" s="17"/>
      <c r="D5652" s="17"/>
      <c r="E5652" s="17"/>
      <c r="F5652" s="17"/>
      <c r="G5652" s="50"/>
      <c r="H5652" s="32"/>
      <c r="I5652" s="13"/>
      <c r="J5652" s="50"/>
      <c r="K5652" s="50"/>
      <c r="M5652" s="50"/>
    </row>
    <row r="5653" spans="1:13" x14ac:dyDescent="0.35">
      <c r="A5653" s="48"/>
      <c r="B5653" s="17"/>
      <c r="C5653" s="17"/>
      <c r="D5653" s="17"/>
      <c r="E5653" s="17"/>
      <c r="F5653" s="17"/>
      <c r="G5653" s="50"/>
      <c r="H5653" s="32"/>
      <c r="I5653" s="13"/>
      <c r="J5653" s="50"/>
      <c r="K5653" s="50"/>
      <c r="M5653" s="50"/>
    </row>
    <row r="5654" spans="1:13" x14ac:dyDescent="0.35">
      <c r="A5654" s="48"/>
      <c r="B5654" s="17"/>
      <c r="C5654" s="17"/>
      <c r="D5654" s="17"/>
      <c r="E5654" s="17"/>
      <c r="F5654" s="17"/>
      <c r="G5654" s="50"/>
      <c r="H5654" s="32"/>
      <c r="I5654" s="13"/>
      <c r="J5654" s="50"/>
      <c r="K5654" s="50"/>
      <c r="M5654" s="50"/>
    </row>
    <row r="5655" spans="1:13" x14ac:dyDescent="0.35">
      <c r="A5655" s="48"/>
      <c r="B5655" s="17"/>
      <c r="C5655" s="17"/>
      <c r="D5655" s="17"/>
      <c r="E5655" s="17"/>
      <c r="F5655" s="17"/>
      <c r="G5655" s="50"/>
      <c r="H5655" s="32"/>
      <c r="I5655" s="13"/>
      <c r="J5655" s="50"/>
      <c r="K5655" s="50"/>
      <c r="M5655" s="50"/>
    </row>
    <row r="5656" spans="1:13" x14ac:dyDescent="0.35">
      <c r="A5656" s="48"/>
      <c r="B5656" s="17"/>
      <c r="C5656" s="17"/>
      <c r="D5656" s="17"/>
      <c r="E5656" s="17"/>
      <c r="F5656" s="17"/>
      <c r="G5656" s="50"/>
      <c r="H5656" s="32"/>
      <c r="I5656" s="13"/>
      <c r="J5656" s="50"/>
      <c r="K5656" s="50"/>
      <c r="M5656" s="50"/>
    </row>
    <row r="5657" spans="1:13" x14ac:dyDescent="0.35">
      <c r="A5657" s="48"/>
      <c r="B5657" s="17"/>
      <c r="C5657" s="17"/>
      <c r="D5657" s="17"/>
      <c r="E5657" s="17"/>
      <c r="F5657" s="17"/>
      <c r="G5657" s="50"/>
      <c r="H5657" s="32"/>
      <c r="I5657" s="13"/>
      <c r="J5657" s="50"/>
      <c r="K5657" s="50"/>
      <c r="M5657" s="50"/>
    </row>
    <row r="5658" spans="1:13" x14ac:dyDescent="0.35">
      <c r="A5658" s="48"/>
      <c r="B5658" s="17"/>
      <c r="C5658" s="17"/>
      <c r="D5658" s="17"/>
      <c r="E5658" s="17"/>
      <c r="F5658" s="17"/>
      <c r="G5658" s="50"/>
      <c r="H5658" s="32"/>
      <c r="I5658" s="13"/>
      <c r="J5658" s="50"/>
      <c r="K5658" s="50"/>
      <c r="M5658" s="50"/>
    </row>
    <row r="5659" spans="1:13" x14ac:dyDescent="0.35">
      <c r="A5659" s="48"/>
      <c r="B5659" s="17"/>
      <c r="C5659" s="17"/>
      <c r="D5659" s="17"/>
      <c r="E5659" s="17"/>
      <c r="F5659" s="17"/>
      <c r="G5659" s="50"/>
      <c r="H5659" s="32"/>
      <c r="I5659" s="13"/>
      <c r="J5659" s="50"/>
      <c r="K5659" s="50"/>
      <c r="M5659" s="50"/>
    </row>
    <row r="5660" spans="1:13" x14ac:dyDescent="0.35">
      <c r="A5660" s="48"/>
      <c r="B5660" s="17"/>
      <c r="C5660" s="17"/>
      <c r="D5660" s="17"/>
      <c r="E5660" s="17"/>
      <c r="F5660" s="17"/>
      <c r="G5660" s="50"/>
      <c r="H5660" s="32"/>
      <c r="I5660" s="13"/>
      <c r="J5660" s="50"/>
      <c r="K5660" s="50"/>
      <c r="M5660" s="50"/>
    </row>
    <row r="5661" spans="1:13" x14ac:dyDescent="0.35">
      <c r="A5661" s="48"/>
      <c r="B5661" s="17"/>
      <c r="C5661" s="17"/>
      <c r="D5661" s="17"/>
      <c r="E5661" s="17"/>
      <c r="F5661" s="17"/>
      <c r="G5661" s="50"/>
      <c r="H5661" s="32"/>
      <c r="I5661" s="13"/>
      <c r="J5661" s="50"/>
      <c r="K5661" s="50"/>
      <c r="M5661" s="50"/>
    </row>
    <row r="5662" spans="1:13" x14ac:dyDescent="0.35">
      <c r="A5662" s="48"/>
      <c r="B5662" s="17"/>
      <c r="C5662" s="17"/>
      <c r="D5662" s="17"/>
      <c r="E5662" s="17"/>
      <c r="F5662" s="17"/>
      <c r="G5662" s="50"/>
      <c r="H5662" s="32"/>
      <c r="I5662" s="13"/>
      <c r="J5662" s="50"/>
      <c r="K5662" s="50"/>
      <c r="M5662" s="50"/>
    </row>
    <row r="5663" spans="1:13" x14ac:dyDescent="0.35">
      <c r="A5663" s="48"/>
      <c r="B5663" s="17"/>
      <c r="C5663" s="17"/>
      <c r="D5663" s="17"/>
      <c r="E5663" s="17"/>
      <c r="F5663" s="17"/>
      <c r="G5663" s="50"/>
      <c r="H5663" s="32"/>
      <c r="I5663" s="13"/>
      <c r="J5663" s="50"/>
      <c r="K5663" s="50"/>
      <c r="M5663" s="50"/>
    </row>
    <row r="5664" spans="1:13" x14ac:dyDescent="0.35">
      <c r="A5664" s="48"/>
      <c r="B5664" s="17"/>
      <c r="C5664" s="17"/>
      <c r="D5664" s="17"/>
      <c r="E5664" s="17"/>
      <c r="F5664" s="17"/>
      <c r="G5664" s="50"/>
      <c r="H5664" s="32"/>
      <c r="I5664" s="13"/>
      <c r="J5664" s="50"/>
      <c r="K5664" s="50"/>
      <c r="M5664" s="50"/>
    </row>
    <row r="5665" spans="1:13" x14ac:dyDescent="0.35">
      <c r="A5665" s="48"/>
      <c r="B5665" s="17"/>
      <c r="C5665" s="17"/>
      <c r="D5665" s="17"/>
      <c r="E5665" s="17"/>
      <c r="F5665" s="17"/>
      <c r="G5665" s="50"/>
      <c r="H5665" s="32"/>
      <c r="I5665" s="13"/>
      <c r="J5665" s="50"/>
      <c r="K5665" s="50"/>
      <c r="M5665" s="50"/>
    </row>
    <row r="5666" spans="1:13" x14ac:dyDescent="0.35">
      <c r="A5666" s="48"/>
      <c r="B5666" s="17"/>
      <c r="C5666" s="17"/>
      <c r="D5666" s="17"/>
      <c r="E5666" s="17"/>
      <c r="F5666" s="17"/>
      <c r="G5666" s="50"/>
      <c r="H5666" s="32"/>
      <c r="I5666" s="13"/>
      <c r="J5666" s="50"/>
      <c r="K5666" s="50"/>
      <c r="M5666" s="50"/>
    </row>
    <row r="5667" spans="1:13" x14ac:dyDescent="0.35">
      <c r="A5667" s="48"/>
      <c r="B5667" s="17"/>
      <c r="C5667" s="17"/>
      <c r="D5667" s="17"/>
      <c r="E5667" s="17"/>
      <c r="F5667" s="17"/>
      <c r="G5667" s="50"/>
      <c r="H5667" s="32"/>
      <c r="I5667" s="13"/>
      <c r="J5667" s="50"/>
      <c r="K5667" s="50"/>
      <c r="M5667" s="50"/>
    </row>
    <row r="5668" spans="1:13" x14ac:dyDescent="0.35">
      <c r="A5668" s="48"/>
      <c r="B5668" s="17"/>
      <c r="C5668" s="17"/>
      <c r="D5668" s="17"/>
      <c r="E5668" s="17"/>
      <c r="F5668" s="17"/>
      <c r="G5668" s="50"/>
      <c r="H5668" s="32"/>
      <c r="I5668" s="13"/>
      <c r="J5668" s="50"/>
      <c r="K5668" s="50"/>
      <c r="M5668" s="50"/>
    </row>
    <row r="5669" spans="1:13" x14ac:dyDescent="0.35">
      <c r="A5669" s="48"/>
      <c r="B5669" s="17"/>
      <c r="C5669" s="17"/>
      <c r="D5669" s="17"/>
      <c r="E5669" s="17"/>
      <c r="F5669" s="17"/>
      <c r="G5669" s="50"/>
      <c r="H5669" s="32"/>
      <c r="I5669" s="13"/>
      <c r="J5669" s="50"/>
      <c r="K5669" s="50"/>
      <c r="M5669" s="50"/>
    </row>
    <row r="5670" spans="1:13" x14ac:dyDescent="0.35">
      <c r="A5670" s="48"/>
      <c r="B5670" s="17"/>
      <c r="C5670" s="17"/>
      <c r="D5670" s="17"/>
      <c r="E5670" s="17"/>
      <c r="F5670" s="17"/>
      <c r="G5670" s="50"/>
      <c r="H5670" s="32"/>
      <c r="I5670" s="13"/>
      <c r="J5670" s="50"/>
      <c r="K5670" s="50"/>
      <c r="M5670" s="50"/>
    </row>
    <row r="5671" spans="1:13" x14ac:dyDescent="0.35">
      <c r="A5671" s="48"/>
      <c r="B5671" s="17"/>
      <c r="C5671" s="17"/>
      <c r="D5671" s="17"/>
      <c r="E5671" s="17"/>
      <c r="F5671" s="17"/>
      <c r="G5671" s="50"/>
      <c r="H5671" s="32"/>
      <c r="I5671" s="13"/>
      <c r="J5671" s="50"/>
      <c r="K5671" s="50"/>
      <c r="M5671" s="50"/>
    </row>
    <row r="5672" spans="1:13" x14ac:dyDescent="0.35">
      <c r="A5672" s="48"/>
      <c r="B5672" s="17"/>
      <c r="C5672" s="17"/>
      <c r="D5672" s="17"/>
      <c r="E5672" s="17"/>
      <c r="F5672" s="17"/>
      <c r="G5672" s="50"/>
      <c r="H5672" s="32"/>
      <c r="I5672" s="13"/>
      <c r="J5672" s="50"/>
      <c r="K5672" s="50"/>
      <c r="M5672" s="50"/>
    </row>
    <row r="5673" spans="1:13" x14ac:dyDescent="0.35">
      <c r="A5673" s="48"/>
      <c r="B5673" s="17"/>
      <c r="C5673" s="17"/>
      <c r="D5673" s="17"/>
      <c r="E5673" s="17"/>
      <c r="F5673" s="17"/>
      <c r="G5673" s="50"/>
      <c r="H5673" s="32"/>
      <c r="I5673" s="13"/>
      <c r="J5673" s="50"/>
      <c r="K5673" s="50"/>
      <c r="M5673" s="50"/>
    </row>
    <row r="5674" spans="1:13" x14ac:dyDescent="0.35">
      <c r="A5674" s="48"/>
      <c r="B5674" s="17"/>
      <c r="C5674" s="17"/>
      <c r="D5674" s="17"/>
      <c r="E5674" s="17"/>
      <c r="F5674" s="17"/>
      <c r="G5674" s="50"/>
      <c r="H5674" s="32"/>
      <c r="I5674" s="13"/>
      <c r="J5674" s="50"/>
      <c r="K5674" s="50"/>
      <c r="M5674" s="50"/>
    </row>
    <row r="5675" spans="1:13" x14ac:dyDescent="0.35">
      <c r="A5675" s="48"/>
      <c r="B5675" s="17"/>
      <c r="C5675" s="17"/>
      <c r="D5675" s="17"/>
      <c r="E5675" s="17"/>
      <c r="F5675" s="17"/>
      <c r="G5675" s="50"/>
      <c r="H5675" s="32"/>
      <c r="I5675" s="13"/>
      <c r="J5675" s="50"/>
      <c r="K5675" s="50"/>
      <c r="M5675" s="50"/>
    </row>
    <row r="5676" spans="1:13" x14ac:dyDescent="0.35">
      <c r="A5676" s="48"/>
      <c r="B5676" s="17"/>
      <c r="C5676" s="17"/>
      <c r="D5676" s="17"/>
      <c r="E5676" s="17"/>
      <c r="F5676" s="17"/>
      <c r="G5676" s="50"/>
      <c r="H5676" s="32"/>
      <c r="I5676" s="13"/>
      <c r="J5676" s="50"/>
      <c r="K5676" s="50"/>
      <c r="M5676" s="50"/>
    </row>
    <row r="5677" spans="1:13" x14ac:dyDescent="0.35">
      <c r="A5677" s="48"/>
      <c r="B5677" s="17"/>
      <c r="C5677" s="17"/>
      <c r="D5677" s="17"/>
      <c r="E5677" s="17"/>
      <c r="F5677" s="17"/>
      <c r="G5677" s="50"/>
      <c r="H5677" s="32"/>
      <c r="I5677" s="13"/>
      <c r="J5677" s="50"/>
      <c r="K5677" s="50"/>
      <c r="M5677" s="50"/>
    </row>
    <row r="5678" spans="1:13" x14ac:dyDescent="0.35">
      <c r="A5678" s="48"/>
      <c r="B5678" s="17"/>
      <c r="C5678" s="17"/>
      <c r="D5678" s="17"/>
      <c r="E5678" s="17"/>
      <c r="F5678" s="17"/>
      <c r="G5678" s="50"/>
      <c r="H5678" s="32"/>
      <c r="I5678" s="13"/>
      <c r="J5678" s="50"/>
      <c r="K5678" s="50"/>
      <c r="M5678" s="50"/>
    </row>
    <row r="5679" spans="1:13" x14ac:dyDescent="0.35">
      <c r="A5679" s="48"/>
      <c r="B5679" s="17"/>
      <c r="C5679" s="17"/>
      <c r="D5679" s="17"/>
      <c r="E5679" s="17"/>
      <c r="F5679" s="17"/>
      <c r="G5679" s="50"/>
      <c r="H5679" s="32"/>
      <c r="I5679" s="13"/>
      <c r="J5679" s="50"/>
      <c r="K5679" s="50"/>
      <c r="M5679" s="50"/>
    </row>
    <row r="5680" spans="1:13" x14ac:dyDescent="0.35">
      <c r="A5680" s="48"/>
      <c r="B5680" s="17"/>
      <c r="C5680" s="17"/>
      <c r="D5680" s="17"/>
      <c r="E5680" s="17"/>
      <c r="F5680" s="17"/>
      <c r="G5680" s="50"/>
      <c r="H5680" s="32"/>
      <c r="I5680" s="13"/>
      <c r="J5680" s="50"/>
      <c r="K5680" s="50"/>
      <c r="M5680" s="50"/>
    </row>
    <row r="5681" spans="1:13" x14ac:dyDescent="0.35">
      <c r="A5681" s="48"/>
      <c r="B5681" s="17"/>
      <c r="C5681" s="17"/>
      <c r="D5681" s="17"/>
      <c r="E5681" s="17"/>
      <c r="F5681" s="17"/>
      <c r="G5681" s="50"/>
      <c r="H5681" s="32"/>
      <c r="I5681" s="13"/>
      <c r="J5681" s="50"/>
      <c r="K5681" s="50"/>
      <c r="M5681" s="50"/>
    </row>
    <row r="5682" spans="1:13" x14ac:dyDescent="0.35">
      <c r="A5682" s="48"/>
      <c r="B5682" s="17"/>
      <c r="C5682" s="17"/>
      <c r="D5682" s="17"/>
      <c r="E5682" s="17"/>
      <c r="F5682" s="17"/>
      <c r="G5682" s="50"/>
      <c r="H5682" s="32"/>
      <c r="I5682" s="13"/>
      <c r="J5682" s="50"/>
      <c r="K5682" s="50"/>
      <c r="M5682" s="50"/>
    </row>
    <row r="5683" spans="1:13" x14ac:dyDescent="0.35">
      <c r="A5683" s="48"/>
      <c r="B5683" s="17"/>
      <c r="C5683" s="17"/>
      <c r="D5683" s="17"/>
      <c r="E5683" s="17"/>
      <c r="F5683" s="17"/>
      <c r="G5683" s="50"/>
      <c r="H5683" s="32"/>
      <c r="I5683" s="13"/>
      <c r="J5683" s="50"/>
      <c r="K5683" s="50"/>
      <c r="M5683" s="50"/>
    </row>
    <row r="5684" spans="1:13" x14ac:dyDescent="0.35">
      <c r="A5684" s="48"/>
      <c r="B5684" s="17"/>
      <c r="C5684" s="17"/>
      <c r="D5684" s="17"/>
      <c r="E5684" s="17"/>
      <c r="F5684" s="17"/>
      <c r="G5684" s="50"/>
      <c r="H5684" s="32"/>
      <c r="I5684" s="13"/>
      <c r="J5684" s="50"/>
      <c r="K5684" s="50"/>
      <c r="M5684" s="50"/>
    </row>
    <row r="5685" spans="1:13" x14ac:dyDescent="0.35">
      <c r="A5685" s="48"/>
      <c r="B5685" s="17"/>
      <c r="C5685" s="17"/>
      <c r="D5685" s="17"/>
      <c r="E5685" s="17"/>
      <c r="F5685" s="17"/>
      <c r="G5685" s="50"/>
      <c r="H5685" s="32"/>
      <c r="I5685" s="13"/>
      <c r="J5685" s="50"/>
      <c r="K5685" s="50"/>
      <c r="M5685" s="50"/>
    </row>
    <row r="5686" spans="1:13" x14ac:dyDescent="0.35">
      <c r="A5686" s="48"/>
      <c r="B5686" s="17"/>
      <c r="C5686" s="17"/>
      <c r="D5686" s="17"/>
      <c r="E5686" s="17"/>
      <c r="F5686" s="17"/>
      <c r="G5686" s="50"/>
      <c r="H5686" s="32"/>
      <c r="I5686" s="13"/>
      <c r="J5686" s="50"/>
      <c r="K5686" s="50"/>
      <c r="M5686" s="50"/>
    </row>
    <row r="5687" spans="1:13" x14ac:dyDescent="0.35">
      <c r="A5687" s="48"/>
      <c r="B5687" s="17"/>
      <c r="C5687" s="17"/>
      <c r="D5687" s="17"/>
      <c r="E5687" s="17"/>
      <c r="F5687" s="17"/>
      <c r="G5687" s="50"/>
      <c r="H5687" s="32"/>
      <c r="I5687" s="13"/>
      <c r="J5687" s="50"/>
      <c r="K5687" s="50"/>
      <c r="M5687" s="50"/>
    </row>
    <row r="5688" spans="1:13" x14ac:dyDescent="0.35">
      <c r="A5688" s="48"/>
      <c r="B5688" s="17"/>
      <c r="C5688" s="17"/>
      <c r="D5688" s="17"/>
      <c r="E5688" s="17"/>
      <c r="F5688" s="17"/>
      <c r="G5688" s="50"/>
      <c r="H5688" s="32"/>
      <c r="I5688" s="13"/>
      <c r="J5688" s="50"/>
      <c r="K5688" s="50"/>
      <c r="M5688" s="50"/>
    </row>
    <row r="5689" spans="1:13" x14ac:dyDescent="0.35">
      <c r="A5689" s="48"/>
      <c r="B5689" s="17"/>
      <c r="C5689" s="17"/>
      <c r="D5689" s="17"/>
      <c r="E5689" s="17"/>
      <c r="F5689" s="17"/>
      <c r="G5689" s="50"/>
      <c r="H5689" s="32"/>
      <c r="I5689" s="13"/>
      <c r="J5689" s="50"/>
      <c r="K5689" s="50"/>
      <c r="M5689" s="50"/>
    </row>
    <row r="5690" spans="1:13" x14ac:dyDescent="0.35">
      <c r="A5690" s="48"/>
      <c r="B5690" s="17"/>
      <c r="C5690" s="17"/>
      <c r="D5690" s="17"/>
      <c r="E5690" s="17"/>
      <c r="F5690" s="17"/>
      <c r="G5690" s="50"/>
      <c r="H5690" s="32"/>
      <c r="I5690" s="13"/>
      <c r="J5690" s="50"/>
      <c r="K5690" s="50"/>
      <c r="M5690" s="50"/>
    </row>
    <row r="5691" spans="1:13" x14ac:dyDescent="0.35">
      <c r="A5691" s="48"/>
      <c r="B5691" s="17"/>
      <c r="C5691" s="17"/>
      <c r="D5691" s="17"/>
      <c r="E5691" s="17"/>
      <c r="F5691" s="17"/>
      <c r="G5691" s="50"/>
      <c r="H5691" s="32"/>
      <c r="I5691" s="13"/>
      <c r="J5691" s="50"/>
      <c r="K5691" s="50"/>
      <c r="M5691" s="50"/>
    </row>
    <row r="5692" spans="1:13" x14ac:dyDescent="0.35">
      <c r="A5692" s="48"/>
      <c r="B5692" s="17"/>
      <c r="C5692" s="17"/>
      <c r="D5692" s="17"/>
      <c r="E5692" s="17"/>
      <c r="F5692" s="17"/>
      <c r="G5692" s="50"/>
      <c r="H5692" s="32"/>
      <c r="I5692" s="13"/>
      <c r="J5692" s="50"/>
      <c r="K5692" s="50"/>
      <c r="M5692" s="50"/>
    </row>
    <row r="5693" spans="1:13" x14ac:dyDescent="0.35">
      <c r="A5693" s="48"/>
      <c r="B5693" s="17"/>
      <c r="C5693" s="17"/>
      <c r="D5693" s="17"/>
      <c r="E5693" s="17"/>
      <c r="F5693" s="17"/>
      <c r="G5693" s="50"/>
      <c r="H5693" s="32"/>
      <c r="I5693" s="13"/>
      <c r="J5693" s="50"/>
      <c r="K5693" s="50"/>
      <c r="M5693" s="50"/>
    </row>
    <row r="5694" spans="1:13" x14ac:dyDescent="0.35">
      <c r="A5694" s="48"/>
      <c r="B5694" s="17"/>
      <c r="C5694" s="17"/>
      <c r="D5694" s="17"/>
      <c r="E5694" s="17"/>
      <c r="F5694" s="17"/>
      <c r="G5694" s="50"/>
      <c r="H5694" s="32"/>
      <c r="I5694" s="13"/>
      <c r="J5694" s="50"/>
      <c r="K5694" s="50"/>
      <c r="M5694" s="50"/>
    </row>
    <row r="5695" spans="1:13" x14ac:dyDescent="0.35">
      <c r="A5695" s="48"/>
      <c r="B5695" s="17"/>
      <c r="C5695" s="17"/>
      <c r="D5695" s="17"/>
      <c r="E5695" s="17"/>
      <c r="F5695" s="17"/>
      <c r="G5695" s="50"/>
      <c r="H5695" s="32"/>
      <c r="I5695" s="13"/>
      <c r="J5695" s="50"/>
      <c r="K5695" s="50"/>
      <c r="M5695" s="50"/>
    </row>
    <row r="5696" spans="1:13" x14ac:dyDescent="0.35">
      <c r="A5696" s="48"/>
      <c r="B5696" s="17"/>
      <c r="C5696" s="17"/>
      <c r="D5696" s="17"/>
      <c r="E5696" s="17"/>
      <c r="F5696" s="17"/>
      <c r="G5696" s="50"/>
      <c r="H5696" s="32"/>
      <c r="I5696" s="13"/>
      <c r="J5696" s="50"/>
      <c r="K5696" s="50"/>
      <c r="M5696" s="50"/>
    </row>
    <row r="5697" spans="1:13" x14ac:dyDescent="0.35">
      <c r="A5697" s="48"/>
      <c r="B5697" s="17"/>
      <c r="C5697" s="17"/>
      <c r="D5697" s="17"/>
      <c r="E5697" s="17"/>
      <c r="F5697" s="17"/>
      <c r="G5697" s="50"/>
      <c r="H5697" s="32"/>
      <c r="I5697" s="13"/>
      <c r="J5697" s="50"/>
      <c r="K5697" s="50"/>
      <c r="M5697" s="50"/>
    </row>
    <row r="5698" spans="1:13" x14ac:dyDescent="0.35">
      <c r="A5698" s="48"/>
      <c r="B5698" s="17"/>
      <c r="C5698" s="17"/>
      <c r="D5698" s="17"/>
      <c r="E5698" s="17"/>
      <c r="F5698" s="17"/>
      <c r="G5698" s="50"/>
      <c r="H5698" s="32"/>
      <c r="I5698" s="13"/>
      <c r="J5698" s="50"/>
      <c r="K5698" s="50"/>
      <c r="M5698" s="50"/>
    </row>
    <row r="5699" spans="1:13" x14ac:dyDescent="0.35">
      <c r="A5699" s="48"/>
      <c r="B5699" s="17"/>
      <c r="C5699" s="17"/>
      <c r="D5699" s="17"/>
      <c r="E5699" s="17"/>
      <c r="F5699" s="17"/>
      <c r="G5699" s="50"/>
      <c r="H5699" s="32"/>
      <c r="I5699" s="13"/>
      <c r="J5699" s="50"/>
      <c r="K5699" s="50"/>
      <c r="M5699" s="50"/>
    </row>
    <row r="5700" spans="1:13" x14ac:dyDescent="0.35">
      <c r="A5700" s="48"/>
      <c r="B5700" s="17"/>
      <c r="C5700" s="17"/>
      <c r="D5700" s="17"/>
      <c r="E5700" s="17"/>
      <c r="F5700" s="17"/>
      <c r="G5700" s="50"/>
      <c r="H5700" s="32"/>
      <c r="I5700" s="13"/>
      <c r="J5700" s="50"/>
      <c r="K5700" s="50"/>
      <c r="M5700" s="50"/>
    </row>
    <row r="5701" spans="1:13" x14ac:dyDescent="0.35">
      <c r="A5701" s="48"/>
      <c r="B5701" s="17"/>
      <c r="C5701" s="17"/>
      <c r="D5701" s="17"/>
      <c r="E5701" s="17"/>
      <c r="F5701" s="17"/>
      <c r="G5701" s="50"/>
      <c r="H5701" s="32"/>
      <c r="I5701" s="13"/>
      <c r="J5701" s="50"/>
      <c r="K5701" s="50"/>
      <c r="M5701" s="50"/>
    </row>
    <row r="5702" spans="1:13" x14ac:dyDescent="0.35">
      <c r="A5702" s="48"/>
      <c r="B5702" s="17"/>
      <c r="C5702" s="17"/>
      <c r="D5702" s="17"/>
      <c r="E5702" s="17"/>
      <c r="F5702" s="17"/>
      <c r="G5702" s="50"/>
      <c r="H5702" s="32"/>
      <c r="I5702" s="13"/>
      <c r="J5702" s="50"/>
      <c r="K5702" s="50"/>
      <c r="M5702" s="50"/>
    </row>
    <row r="5703" spans="1:13" x14ac:dyDescent="0.35">
      <c r="A5703" s="48"/>
      <c r="B5703" s="17"/>
      <c r="C5703" s="17"/>
      <c r="D5703" s="17"/>
      <c r="E5703" s="17"/>
      <c r="F5703" s="17"/>
      <c r="G5703" s="50"/>
      <c r="H5703" s="32"/>
      <c r="I5703" s="13"/>
      <c r="J5703" s="50"/>
      <c r="K5703" s="50"/>
      <c r="M5703" s="50"/>
    </row>
    <row r="5704" spans="1:13" x14ac:dyDescent="0.35">
      <c r="A5704" s="48"/>
      <c r="B5704" s="17"/>
      <c r="C5704" s="17"/>
      <c r="D5704" s="17"/>
      <c r="E5704" s="17"/>
      <c r="F5704" s="17"/>
      <c r="G5704" s="50"/>
      <c r="H5704" s="32"/>
      <c r="I5704" s="13"/>
      <c r="J5704" s="50"/>
      <c r="K5704" s="50"/>
      <c r="M5704" s="50"/>
    </row>
    <row r="5705" spans="1:13" x14ac:dyDescent="0.35">
      <c r="A5705" s="48"/>
      <c r="B5705" s="17"/>
      <c r="C5705" s="17"/>
      <c r="D5705" s="17"/>
      <c r="E5705" s="17"/>
      <c r="F5705" s="17"/>
      <c r="G5705" s="50"/>
      <c r="H5705" s="32"/>
      <c r="I5705" s="13"/>
      <c r="J5705" s="50"/>
      <c r="K5705" s="50"/>
      <c r="M5705" s="50"/>
    </row>
    <row r="5706" spans="1:13" x14ac:dyDescent="0.35">
      <c r="A5706" s="48"/>
      <c r="B5706" s="17"/>
      <c r="C5706" s="17"/>
      <c r="D5706" s="17"/>
      <c r="E5706" s="17"/>
      <c r="F5706" s="17"/>
      <c r="G5706" s="50"/>
      <c r="H5706" s="32"/>
      <c r="I5706" s="13"/>
      <c r="J5706" s="50"/>
      <c r="K5706" s="50"/>
      <c r="M5706" s="50"/>
    </row>
    <row r="5707" spans="1:13" x14ac:dyDescent="0.35">
      <c r="A5707" s="48"/>
      <c r="B5707" s="17"/>
      <c r="C5707" s="17"/>
      <c r="D5707" s="17"/>
      <c r="E5707" s="17"/>
      <c r="F5707" s="17"/>
      <c r="G5707" s="50"/>
      <c r="H5707" s="32"/>
      <c r="I5707" s="13"/>
      <c r="J5707" s="50"/>
      <c r="K5707" s="50"/>
      <c r="M5707" s="50"/>
    </row>
    <row r="5708" spans="1:13" x14ac:dyDescent="0.35">
      <c r="A5708" s="48"/>
      <c r="B5708" s="17"/>
      <c r="C5708" s="17"/>
      <c r="D5708" s="17"/>
      <c r="E5708" s="17"/>
      <c r="F5708" s="17"/>
      <c r="G5708" s="50"/>
      <c r="H5708" s="32"/>
      <c r="I5708" s="13"/>
      <c r="J5708" s="50"/>
      <c r="K5708" s="50"/>
      <c r="M5708" s="50"/>
    </row>
    <row r="5709" spans="1:13" x14ac:dyDescent="0.35">
      <c r="A5709" s="48"/>
      <c r="B5709" s="17"/>
      <c r="C5709" s="17"/>
      <c r="D5709" s="17"/>
      <c r="E5709" s="17"/>
      <c r="F5709" s="17"/>
      <c r="G5709" s="50"/>
      <c r="H5709" s="32"/>
      <c r="I5709" s="13"/>
      <c r="J5709" s="50"/>
      <c r="K5709" s="50"/>
      <c r="M5709" s="50"/>
    </row>
    <row r="5710" spans="1:13" x14ac:dyDescent="0.35">
      <c r="A5710" s="48"/>
      <c r="B5710" s="17"/>
      <c r="C5710" s="17"/>
      <c r="D5710" s="17"/>
      <c r="E5710" s="17"/>
      <c r="F5710" s="17"/>
      <c r="G5710" s="50"/>
      <c r="H5710" s="32"/>
      <c r="I5710" s="13"/>
      <c r="J5710" s="50"/>
      <c r="K5710" s="50"/>
      <c r="M5710" s="50"/>
    </row>
    <row r="5711" spans="1:13" x14ac:dyDescent="0.35">
      <c r="A5711" s="48"/>
      <c r="B5711" s="17"/>
      <c r="C5711" s="17"/>
      <c r="D5711" s="17"/>
      <c r="E5711" s="17"/>
      <c r="F5711" s="17"/>
      <c r="G5711" s="50"/>
      <c r="H5711" s="32"/>
      <c r="I5711" s="13"/>
      <c r="J5711" s="50"/>
      <c r="K5711" s="50"/>
      <c r="M5711" s="50"/>
    </row>
    <row r="5712" spans="1:13" x14ac:dyDescent="0.35">
      <c r="A5712" s="48"/>
      <c r="B5712" s="17"/>
      <c r="C5712" s="17"/>
      <c r="D5712" s="17"/>
      <c r="E5712" s="17"/>
      <c r="F5712" s="17"/>
      <c r="G5712" s="50"/>
      <c r="H5712" s="32"/>
      <c r="I5712" s="13"/>
      <c r="J5712" s="50"/>
      <c r="K5712" s="50"/>
      <c r="M5712" s="50"/>
    </row>
    <row r="5713" spans="1:13" x14ac:dyDescent="0.35">
      <c r="A5713" s="48"/>
      <c r="B5713" s="17"/>
      <c r="C5713" s="17"/>
      <c r="D5713" s="17"/>
      <c r="E5713" s="17"/>
      <c r="F5713" s="17"/>
      <c r="G5713" s="50"/>
      <c r="H5713" s="32"/>
      <c r="I5713" s="13"/>
      <c r="J5713" s="50"/>
      <c r="K5713" s="50"/>
      <c r="M5713" s="50"/>
    </row>
    <row r="5714" spans="1:13" x14ac:dyDescent="0.35">
      <c r="A5714" s="48"/>
      <c r="B5714" s="17"/>
      <c r="C5714" s="17"/>
      <c r="D5714" s="17"/>
      <c r="E5714" s="17"/>
      <c r="F5714" s="17"/>
      <c r="G5714" s="50"/>
      <c r="H5714" s="32"/>
      <c r="I5714" s="13"/>
      <c r="J5714" s="50"/>
      <c r="K5714" s="50"/>
      <c r="M5714" s="50"/>
    </row>
    <row r="5715" spans="1:13" x14ac:dyDescent="0.35">
      <c r="A5715" s="48"/>
      <c r="B5715" s="17"/>
      <c r="C5715" s="17"/>
      <c r="D5715" s="17"/>
      <c r="E5715" s="17"/>
      <c r="F5715" s="17"/>
      <c r="G5715" s="50"/>
      <c r="H5715" s="32"/>
      <c r="I5715" s="13"/>
      <c r="J5715" s="50"/>
      <c r="K5715" s="50"/>
      <c r="M5715" s="50"/>
    </row>
    <row r="5716" spans="1:13" x14ac:dyDescent="0.35">
      <c r="A5716" s="48"/>
      <c r="B5716" s="17"/>
      <c r="C5716" s="17"/>
      <c r="D5716" s="17"/>
      <c r="E5716" s="17"/>
      <c r="F5716" s="17"/>
      <c r="G5716" s="50"/>
      <c r="H5716" s="32"/>
      <c r="I5716" s="13"/>
      <c r="J5716" s="50"/>
      <c r="K5716" s="50"/>
      <c r="M5716" s="50"/>
    </row>
    <row r="5717" spans="1:13" x14ac:dyDescent="0.35">
      <c r="A5717" s="48"/>
      <c r="B5717" s="17"/>
      <c r="C5717" s="17"/>
      <c r="D5717" s="17"/>
      <c r="E5717" s="17"/>
      <c r="F5717" s="17"/>
      <c r="G5717" s="50"/>
      <c r="H5717" s="32"/>
      <c r="I5717" s="13"/>
      <c r="J5717" s="50"/>
      <c r="K5717" s="50"/>
      <c r="M5717" s="50"/>
    </row>
    <row r="5718" spans="1:13" x14ac:dyDescent="0.35">
      <c r="A5718" s="48"/>
      <c r="B5718" s="17"/>
      <c r="C5718" s="17"/>
      <c r="D5718" s="17"/>
      <c r="E5718" s="17"/>
      <c r="F5718" s="17"/>
      <c r="G5718" s="50"/>
      <c r="H5718" s="32"/>
      <c r="I5718" s="13"/>
      <c r="J5718" s="50"/>
      <c r="K5718" s="50"/>
      <c r="M5718" s="50"/>
    </row>
    <row r="5719" spans="1:13" x14ac:dyDescent="0.35">
      <c r="A5719" s="48"/>
      <c r="B5719" s="17"/>
      <c r="C5719" s="17"/>
      <c r="D5719" s="17"/>
      <c r="E5719" s="17"/>
      <c r="F5719" s="17"/>
      <c r="G5719" s="50"/>
      <c r="H5719" s="32"/>
      <c r="I5719" s="13"/>
      <c r="J5719" s="50"/>
      <c r="K5719" s="50"/>
      <c r="M5719" s="50"/>
    </row>
    <row r="5720" spans="1:13" x14ac:dyDescent="0.35">
      <c r="A5720" s="48"/>
      <c r="B5720" s="17"/>
      <c r="C5720" s="17"/>
      <c r="D5720" s="17"/>
      <c r="E5720" s="17"/>
      <c r="F5720" s="17"/>
      <c r="G5720" s="50"/>
      <c r="H5720" s="32"/>
      <c r="I5720" s="13"/>
      <c r="J5720" s="50"/>
      <c r="K5720" s="50"/>
      <c r="M5720" s="50"/>
    </row>
    <row r="5721" spans="1:13" x14ac:dyDescent="0.35">
      <c r="A5721" s="48"/>
      <c r="B5721" s="17"/>
      <c r="C5721" s="17"/>
      <c r="D5721" s="17"/>
      <c r="E5721" s="17"/>
      <c r="F5721" s="17"/>
      <c r="G5721" s="50"/>
      <c r="H5721" s="32"/>
      <c r="I5721" s="13"/>
      <c r="J5721" s="50"/>
      <c r="K5721" s="50"/>
      <c r="M5721" s="50"/>
    </row>
    <row r="5722" spans="1:13" x14ac:dyDescent="0.35">
      <c r="A5722" s="48"/>
      <c r="B5722" s="17"/>
      <c r="C5722" s="17"/>
      <c r="D5722" s="17"/>
      <c r="E5722" s="17"/>
      <c r="F5722" s="17"/>
      <c r="G5722" s="50"/>
      <c r="H5722" s="32"/>
      <c r="I5722" s="13"/>
      <c r="J5722" s="50"/>
      <c r="K5722" s="50"/>
      <c r="M5722" s="50"/>
    </row>
    <row r="5723" spans="1:13" x14ac:dyDescent="0.35">
      <c r="A5723" s="48"/>
      <c r="B5723" s="17"/>
      <c r="C5723" s="17"/>
      <c r="D5723" s="17"/>
      <c r="E5723" s="17"/>
      <c r="F5723" s="17"/>
      <c r="G5723" s="50"/>
      <c r="H5723" s="32"/>
      <c r="I5723" s="13"/>
      <c r="J5723" s="50"/>
      <c r="K5723" s="50"/>
      <c r="M5723" s="50"/>
    </row>
    <row r="5724" spans="1:13" x14ac:dyDescent="0.35">
      <c r="A5724" s="48"/>
      <c r="B5724" s="17"/>
      <c r="C5724" s="17"/>
      <c r="D5724" s="17"/>
      <c r="E5724" s="17"/>
      <c r="F5724" s="17"/>
      <c r="G5724" s="50"/>
      <c r="H5724" s="32"/>
      <c r="I5724" s="13"/>
      <c r="J5724" s="50"/>
      <c r="K5724" s="50"/>
      <c r="M5724" s="50"/>
    </row>
    <row r="5725" spans="1:13" x14ac:dyDescent="0.35">
      <c r="A5725" s="48"/>
      <c r="B5725" s="17"/>
      <c r="C5725" s="17"/>
      <c r="D5725" s="17"/>
      <c r="E5725" s="17"/>
      <c r="F5725" s="17"/>
      <c r="G5725" s="50"/>
      <c r="H5725" s="32"/>
      <c r="I5725" s="13"/>
      <c r="J5725" s="50"/>
      <c r="K5725" s="50"/>
      <c r="M5725" s="50"/>
    </row>
    <row r="5726" spans="1:13" x14ac:dyDescent="0.35">
      <c r="A5726" s="48"/>
      <c r="B5726" s="17"/>
      <c r="C5726" s="17"/>
      <c r="D5726" s="17"/>
      <c r="E5726" s="17"/>
      <c r="F5726" s="17"/>
      <c r="G5726" s="50"/>
      <c r="H5726" s="32"/>
      <c r="I5726" s="13"/>
      <c r="J5726" s="50"/>
      <c r="K5726" s="50"/>
      <c r="M5726" s="50"/>
    </row>
    <row r="5727" spans="1:13" x14ac:dyDescent="0.35">
      <c r="A5727" s="48"/>
      <c r="B5727" s="17"/>
      <c r="C5727" s="17"/>
      <c r="D5727" s="17"/>
      <c r="E5727" s="17"/>
      <c r="F5727" s="17"/>
      <c r="G5727" s="50"/>
      <c r="H5727" s="32"/>
      <c r="I5727" s="13"/>
      <c r="J5727" s="50"/>
      <c r="K5727" s="50"/>
      <c r="M5727" s="50"/>
    </row>
    <row r="5728" spans="1:13" x14ac:dyDescent="0.35">
      <c r="A5728" s="48"/>
      <c r="B5728" s="17"/>
      <c r="C5728" s="17"/>
      <c r="D5728" s="17"/>
      <c r="E5728" s="17"/>
      <c r="F5728" s="17"/>
      <c r="G5728" s="50"/>
      <c r="H5728" s="32"/>
      <c r="I5728" s="13"/>
      <c r="J5728" s="50"/>
      <c r="K5728" s="50"/>
      <c r="M5728" s="50"/>
    </row>
    <row r="5729" spans="1:13" x14ac:dyDescent="0.35">
      <c r="A5729" s="48"/>
      <c r="B5729" s="17"/>
      <c r="C5729" s="17"/>
      <c r="D5729" s="17"/>
      <c r="E5729" s="17"/>
      <c r="F5729" s="17"/>
      <c r="G5729" s="50"/>
      <c r="H5729" s="32"/>
      <c r="I5729" s="13"/>
      <c r="J5729" s="50"/>
      <c r="K5729" s="50"/>
      <c r="M5729" s="50"/>
    </row>
    <row r="5730" spans="1:13" x14ac:dyDescent="0.35">
      <c r="A5730" s="48"/>
      <c r="B5730" s="17"/>
      <c r="C5730" s="17"/>
      <c r="D5730" s="17"/>
      <c r="E5730" s="17"/>
      <c r="F5730" s="17"/>
      <c r="G5730" s="50"/>
      <c r="H5730" s="32"/>
      <c r="I5730" s="13"/>
      <c r="J5730" s="50"/>
      <c r="K5730" s="50"/>
      <c r="M5730" s="50"/>
    </row>
    <row r="5731" spans="1:13" x14ac:dyDescent="0.35">
      <c r="A5731" s="48"/>
      <c r="B5731" s="17"/>
      <c r="C5731" s="17"/>
      <c r="D5731" s="17"/>
      <c r="E5731" s="17"/>
      <c r="F5731" s="17"/>
      <c r="G5731" s="50"/>
      <c r="H5731" s="32"/>
      <c r="I5731" s="13"/>
      <c r="J5731" s="50"/>
      <c r="K5731" s="50"/>
      <c r="M5731" s="50"/>
    </row>
    <row r="5732" spans="1:13" x14ac:dyDescent="0.35">
      <c r="A5732" s="48"/>
      <c r="B5732" s="17"/>
      <c r="C5732" s="17"/>
      <c r="D5732" s="17"/>
      <c r="E5732" s="17"/>
      <c r="F5732" s="17"/>
      <c r="G5732" s="50"/>
      <c r="H5732" s="32"/>
      <c r="I5732" s="13"/>
      <c r="J5732" s="50"/>
      <c r="K5732" s="50"/>
      <c r="M5732" s="50"/>
    </row>
    <row r="5733" spans="1:13" x14ac:dyDescent="0.35">
      <c r="A5733" s="48"/>
      <c r="B5733" s="17"/>
      <c r="C5733" s="17"/>
      <c r="D5733" s="17"/>
      <c r="E5733" s="17"/>
      <c r="F5733" s="17"/>
      <c r="G5733" s="50"/>
      <c r="H5733" s="32"/>
      <c r="I5733" s="13"/>
      <c r="J5733" s="50"/>
      <c r="K5733" s="50"/>
      <c r="M5733" s="50"/>
    </row>
    <row r="5734" spans="1:13" x14ac:dyDescent="0.35">
      <c r="A5734" s="48"/>
      <c r="B5734" s="17"/>
      <c r="C5734" s="17"/>
      <c r="D5734" s="17"/>
      <c r="E5734" s="17"/>
      <c r="F5734" s="17"/>
      <c r="G5734" s="50"/>
      <c r="H5734" s="32"/>
      <c r="I5734" s="13"/>
      <c r="J5734" s="50"/>
      <c r="K5734" s="50"/>
      <c r="M5734" s="50"/>
    </row>
    <row r="5735" spans="1:13" x14ac:dyDescent="0.35">
      <c r="A5735" s="48"/>
      <c r="B5735" s="17"/>
      <c r="C5735" s="17"/>
      <c r="D5735" s="17"/>
      <c r="E5735" s="17"/>
      <c r="F5735" s="17"/>
      <c r="G5735" s="50"/>
      <c r="H5735" s="32"/>
      <c r="I5735" s="13"/>
      <c r="J5735" s="50"/>
      <c r="K5735" s="50"/>
      <c r="M5735" s="50"/>
    </row>
    <row r="5736" spans="1:13" x14ac:dyDescent="0.35">
      <c r="A5736" s="48"/>
      <c r="B5736" s="17"/>
      <c r="C5736" s="17"/>
      <c r="D5736" s="17"/>
      <c r="E5736" s="17"/>
      <c r="F5736" s="17"/>
      <c r="G5736" s="50"/>
      <c r="H5736" s="32"/>
      <c r="I5736" s="13"/>
      <c r="J5736" s="50"/>
      <c r="K5736" s="50"/>
      <c r="M5736" s="50"/>
    </row>
    <row r="5737" spans="1:13" x14ac:dyDescent="0.35">
      <c r="A5737" s="48"/>
      <c r="B5737" s="17"/>
      <c r="C5737" s="17"/>
      <c r="D5737" s="17"/>
      <c r="E5737" s="17"/>
      <c r="F5737" s="17"/>
      <c r="G5737" s="50"/>
      <c r="H5737" s="32"/>
      <c r="I5737" s="13"/>
      <c r="J5737" s="50"/>
      <c r="K5737" s="50"/>
      <c r="M5737" s="50"/>
    </row>
    <row r="5738" spans="1:13" x14ac:dyDescent="0.35">
      <c r="A5738" s="48"/>
      <c r="B5738" s="17"/>
      <c r="C5738" s="17"/>
      <c r="D5738" s="17"/>
      <c r="E5738" s="17"/>
      <c r="F5738" s="17"/>
      <c r="G5738" s="50"/>
      <c r="H5738" s="32"/>
      <c r="I5738" s="13"/>
      <c r="J5738" s="50"/>
      <c r="K5738" s="50"/>
      <c r="M5738" s="50"/>
    </row>
    <row r="5739" spans="1:13" x14ac:dyDescent="0.35">
      <c r="A5739" s="48"/>
      <c r="B5739" s="17"/>
      <c r="C5739" s="17"/>
      <c r="D5739" s="17"/>
      <c r="E5739" s="17"/>
      <c r="F5739" s="17"/>
      <c r="G5739" s="50"/>
      <c r="H5739" s="32"/>
      <c r="I5739" s="13"/>
      <c r="J5739" s="50"/>
      <c r="K5739" s="50"/>
      <c r="M5739" s="50"/>
    </row>
    <row r="5740" spans="1:13" x14ac:dyDescent="0.35">
      <c r="A5740" s="48"/>
      <c r="B5740" s="17"/>
      <c r="C5740" s="17"/>
      <c r="D5740" s="17"/>
      <c r="E5740" s="17"/>
      <c r="F5740" s="17"/>
      <c r="G5740" s="50"/>
      <c r="H5740" s="32"/>
      <c r="I5740" s="13"/>
      <c r="J5740" s="50"/>
      <c r="K5740" s="50"/>
      <c r="M5740" s="50"/>
    </row>
    <row r="5741" spans="1:13" x14ac:dyDescent="0.35">
      <c r="A5741" s="48"/>
      <c r="B5741" s="17"/>
      <c r="C5741" s="17"/>
      <c r="D5741" s="17"/>
      <c r="E5741" s="17"/>
      <c r="F5741" s="17"/>
      <c r="G5741" s="50"/>
      <c r="H5741" s="32"/>
      <c r="I5741" s="13"/>
      <c r="J5741" s="50"/>
      <c r="K5741" s="50"/>
      <c r="M5741" s="50"/>
    </row>
    <row r="5742" spans="1:13" x14ac:dyDescent="0.35">
      <c r="A5742" s="48"/>
      <c r="B5742" s="17"/>
      <c r="C5742" s="17"/>
      <c r="D5742" s="17"/>
      <c r="E5742" s="17"/>
      <c r="F5742" s="17"/>
      <c r="G5742" s="50"/>
      <c r="H5742" s="32"/>
      <c r="I5742" s="13"/>
      <c r="J5742" s="50"/>
      <c r="K5742" s="50"/>
      <c r="M5742" s="50"/>
    </row>
    <row r="5743" spans="1:13" x14ac:dyDescent="0.35">
      <c r="A5743" s="48"/>
      <c r="B5743" s="17"/>
      <c r="C5743" s="17"/>
      <c r="D5743" s="17"/>
      <c r="E5743" s="17"/>
      <c r="F5743" s="17"/>
      <c r="G5743" s="50"/>
      <c r="H5743" s="32"/>
      <c r="I5743" s="13"/>
      <c r="J5743" s="50"/>
      <c r="K5743" s="50"/>
      <c r="M5743" s="50"/>
    </row>
    <row r="5744" spans="1:13" x14ac:dyDescent="0.35">
      <c r="A5744" s="48"/>
      <c r="B5744" s="17"/>
      <c r="C5744" s="17"/>
      <c r="D5744" s="17"/>
      <c r="E5744" s="17"/>
      <c r="F5744" s="17"/>
      <c r="G5744" s="50"/>
      <c r="H5744" s="32"/>
      <c r="I5744" s="13"/>
      <c r="J5744" s="50"/>
      <c r="K5744" s="50"/>
      <c r="M5744" s="50"/>
    </row>
    <row r="5745" spans="1:13" x14ac:dyDescent="0.35">
      <c r="A5745" s="48"/>
      <c r="B5745" s="17"/>
      <c r="C5745" s="17"/>
      <c r="D5745" s="17"/>
      <c r="E5745" s="17"/>
      <c r="F5745" s="17"/>
      <c r="G5745" s="50"/>
      <c r="H5745" s="32"/>
      <c r="I5745" s="13"/>
      <c r="J5745" s="50"/>
      <c r="K5745" s="50"/>
      <c r="M5745" s="50"/>
    </row>
    <row r="5746" spans="1:13" x14ac:dyDescent="0.35">
      <c r="A5746" s="48"/>
      <c r="B5746" s="17"/>
      <c r="C5746" s="17"/>
      <c r="D5746" s="17"/>
      <c r="E5746" s="17"/>
      <c r="F5746" s="17"/>
      <c r="G5746" s="50"/>
      <c r="H5746" s="32"/>
      <c r="I5746" s="13"/>
      <c r="J5746" s="50"/>
      <c r="K5746" s="50"/>
      <c r="M5746" s="50"/>
    </row>
    <row r="5747" spans="1:13" x14ac:dyDescent="0.35">
      <c r="A5747" s="48"/>
      <c r="B5747" s="17"/>
      <c r="C5747" s="17"/>
      <c r="D5747" s="17"/>
      <c r="E5747" s="17"/>
      <c r="F5747" s="17"/>
      <c r="G5747" s="50"/>
      <c r="H5747" s="32"/>
      <c r="I5747" s="13"/>
      <c r="J5747" s="50"/>
      <c r="K5747" s="50"/>
      <c r="M5747" s="50"/>
    </row>
    <row r="5748" spans="1:13" x14ac:dyDescent="0.35">
      <c r="A5748" s="48"/>
      <c r="B5748" s="17"/>
      <c r="C5748" s="17"/>
      <c r="D5748" s="17"/>
      <c r="E5748" s="17"/>
      <c r="F5748" s="17"/>
      <c r="G5748" s="50"/>
      <c r="H5748" s="32"/>
      <c r="I5748" s="13"/>
      <c r="J5748" s="50"/>
      <c r="K5748" s="50"/>
      <c r="M5748" s="50"/>
    </row>
    <row r="5749" spans="1:13" x14ac:dyDescent="0.35">
      <c r="A5749" s="48"/>
      <c r="B5749" s="17"/>
      <c r="C5749" s="17"/>
      <c r="D5749" s="17"/>
      <c r="E5749" s="17"/>
      <c r="F5749" s="17"/>
      <c r="G5749" s="50"/>
      <c r="H5749" s="32"/>
      <c r="I5749" s="13"/>
      <c r="J5749" s="50"/>
      <c r="K5749" s="50"/>
      <c r="M5749" s="50"/>
    </row>
    <row r="5750" spans="1:13" x14ac:dyDescent="0.35">
      <c r="A5750" s="48"/>
      <c r="B5750" s="17"/>
      <c r="C5750" s="17"/>
      <c r="D5750" s="17"/>
      <c r="E5750" s="17"/>
      <c r="F5750" s="17"/>
      <c r="G5750" s="50"/>
      <c r="H5750" s="32"/>
      <c r="I5750" s="13"/>
      <c r="J5750" s="50"/>
      <c r="K5750" s="50"/>
      <c r="M5750" s="50"/>
    </row>
    <row r="5751" spans="1:13" x14ac:dyDescent="0.35">
      <c r="A5751" s="48"/>
      <c r="B5751" s="17"/>
      <c r="C5751" s="17"/>
      <c r="D5751" s="17"/>
      <c r="E5751" s="17"/>
      <c r="F5751" s="17"/>
      <c r="G5751" s="50"/>
      <c r="H5751" s="32"/>
      <c r="I5751" s="13"/>
      <c r="J5751" s="50"/>
      <c r="K5751" s="50"/>
      <c r="M5751" s="50"/>
    </row>
    <row r="5752" spans="1:13" x14ac:dyDescent="0.35">
      <c r="A5752" s="48"/>
      <c r="B5752" s="17"/>
      <c r="C5752" s="17"/>
      <c r="D5752" s="17"/>
      <c r="E5752" s="17"/>
      <c r="F5752" s="17"/>
      <c r="G5752" s="50"/>
      <c r="H5752" s="32"/>
      <c r="I5752" s="13"/>
      <c r="J5752" s="50"/>
      <c r="K5752" s="50"/>
      <c r="M5752" s="50"/>
    </row>
    <row r="5753" spans="1:13" x14ac:dyDescent="0.35">
      <c r="A5753" s="48"/>
      <c r="B5753" s="17"/>
      <c r="C5753" s="17"/>
      <c r="D5753" s="17"/>
      <c r="E5753" s="17"/>
      <c r="F5753" s="17"/>
      <c r="G5753" s="50"/>
      <c r="H5753" s="32"/>
      <c r="I5753" s="13"/>
      <c r="J5753" s="50"/>
      <c r="K5753" s="50"/>
      <c r="M5753" s="50"/>
    </row>
    <row r="5754" spans="1:13" x14ac:dyDescent="0.35">
      <c r="A5754" s="48"/>
      <c r="B5754" s="17"/>
      <c r="C5754" s="17"/>
      <c r="D5754" s="17"/>
      <c r="E5754" s="17"/>
      <c r="F5754" s="17"/>
      <c r="G5754" s="50"/>
      <c r="H5754" s="32"/>
      <c r="I5754" s="13"/>
      <c r="J5754" s="50"/>
      <c r="K5754" s="50"/>
      <c r="M5754" s="50"/>
    </row>
    <row r="5755" spans="1:13" x14ac:dyDescent="0.35">
      <c r="A5755" s="48"/>
      <c r="B5755" s="17"/>
      <c r="C5755" s="17"/>
      <c r="D5755" s="17"/>
      <c r="E5755" s="17"/>
      <c r="F5755" s="17"/>
      <c r="G5755" s="50"/>
      <c r="H5755" s="32"/>
      <c r="I5755" s="13"/>
      <c r="J5755" s="50"/>
      <c r="K5755" s="50"/>
      <c r="M5755" s="50"/>
    </row>
    <row r="5756" spans="1:13" x14ac:dyDescent="0.35">
      <c r="A5756" s="48"/>
      <c r="B5756" s="17"/>
      <c r="C5756" s="17"/>
      <c r="D5756" s="17"/>
      <c r="E5756" s="17"/>
      <c r="F5756" s="17"/>
      <c r="G5756" s="50"/>
      <c r="H5756" s="32"/>
      <c r="I5756" s="13"/>
      <c r="J5756" s="50"/>
      <c r="K5756" s="50"/>
      <c r="M5756" s="50"/>
    </row>
    <row r="5757" spans="1:13" x14ac:dyDescent="0.35">
      <c r="A5757" s="48"/>
      <c r="B5757" s="17"/>
      <c r="C5757" s="17"/>
      <c r="D5757" s="17"/>
      <c r="E5757" s="17"/>
      <c r="F5757" s="17"/>
      <c r="G5757" s="50"/>
      <c r="H5757" s="32"/>
      <c r="I5757" s="13"/>
      <c r="J5757" s="50"/>
      <c r="K5757" s="50"/>
      <c r="M5757" s="50"/>
    </row>
    <row r="5758" spans="1:13" x14ac:dyDescent="0.35">
      <c r="A5758" s="48"/>
      <c r="B5758" s="17"/>
      <c r="C5758" s="17"/>
      <c r="D5758" s="17"/>
      <c r="E5758" s="17"/>
      <c r="F5758" s="17"/>
      <c r="G5758" s="50"/>
      <c r="H5758" s="32"/>
      <c r="I5758" s="13"/>
      <c r="J5758" s="50"/>
      <c r="K5758" s="50"/>
      <c r="M5758" s="50"/>
    </row>
    <row r="5759" spans="1:13" x14ac:dyDescent="0.35">
      <c r="A5759" s="48"/>
      <c r="B5759" s="17"/>
      <c r="C5759" s="17"/>
      <c r="D5759" s="17"/>
      <c r="E5759" s="17"/>
      <c r="F5759" s="17"/>
      <c r="G5759" s="50"/>
      <c r="H5759" s="32"/>
      <c r="I5759" s="13"/>
      <c r="J5759" s="50"/>
      <c r="K5759" s="50"/>
      <c r="M5759" s="50"/>
    </row>
    <row r="5760" spans="1:13" x14ac:dyDescent="0.35">
      <c r="A5760" s="48"/>
      <c r="B5760" s="17"/>
      <c r="C5760" s="17"/>
      <c r="D5760" s="17"/>
      <c r="E5760" s="17"/>
      <c r="F5760" s="17"/>
      <c r="G5760" s="50"/>
      <c r="H5760" s="32"/>
      <c r="I5760" s="13"/>
      <c r="J5760" s="50"/>
      <c r="K5760" s="50"/>
      <c r="M5760" s="50"/>
    </row>
    <row r="5761" spans="1:13" x14ac:dyDescent="0.35">
      <c r="A5761" s="48"/>
      <c r="B5761" s="17"/>
      <c r="C5761" s="17"/>
      <c r="D5761" s="17"/>
      <c r="E5761" s="17"/>
      <c r="F5761" s="17"/>
      <c r="G5761" s="50"/>
      <c r="H5761" s="32"/>
      <c r="I5761" s="13"/>
      <c r="J5761" s="50"/>
      <c r="K5761" s="50"/>
      <c r="M5761" s="50"/>
    </row>
    <row r="5762" spans="1:13" x14ac:dyDescent="0.35">
      <c r="A5762" s="48"/>
      <c r="B5762" s="17"/>
      <c r="C5762" s="17"/>
      <c r="D5762" s="17"/>
      <c r="E5762" s="17"/>
      <c r="F5762" s="17"/>
      <c r="G5762" s="50"/>
      <c r="H5762" s="32"/>
      <c r="I5762" s="13"/>
      <c r="J5762" s="50"/>
      <c r="K5762" s="50"/>
      <c r="M5762" s="50"/>
    </row>
    <row r="5763" spans="1:13" x14ac:dyDescent="0.35">
      <c r="A5763" s="48"/>
      <c r="B5763" s="17"/>
      <c r="C5763" s="17"/>
      <c r="D5763" s="17"/>
      <c r="E5763" s="17"/>
      <c r="F5763" s="17"/>
      <c r="G5763" s="50"/>
      <c r="H5763" s="32"/>
      <c r="I5763" s="13"/>
      <c r="J5763" s="50"/>
      <c r="K5763" s="50"/>
      <c r="M5763" s="50"/>
    </row>
    <row r="5764" spans="1:13" x14ac:dyDescent="0.35">
      <c r="A5764" s="48"/>
      <c r="B5764" s="17"/>
      <c r="C5764" s="17"/>
      <c r="D5764" s="17"/>
      <c r="E5764" s="17"/>
      <c r="F5764" s="17"/>
      <c r="G5764" s="50"/>
      <c r="H5764" s="32"/>
      <c r="I5764" s="13"/>
      <c r="J5764" s="50"/>
      <c r="K5764" s="50"/>
      <c r="M5764" s="50"/>
    </row>
    <row r="5765" spans="1:13" x14ac:dyDescent="0.35">
      <c r="A5765" s="48"/>
      <c r="B5765" s="17"/>
      <c r="C5765" s="17"/>
      <c r="D5765" s="17"/>
      <c r="E5765" s="17"/>
      <c r="F5765" s="17"/>
      <c r="G5765" s="50"/>
      <c r="H5765" s="32"/>
      <c r="I5765" s="13"/>
      <c r="J5765" s="50"/>
      <c r="K5765" s="50"/>
      <c r="M5765" s="50"/>
    </row>
    <row r="5766" spans="1:13" x14ac:dyDescent="0.35">
      <c r="A5766" s="48"/>
      <c r="B5766" s="17"/>
      <c r="C5766" s="17"/>
      <c r="D5766" s="17"/>
      <c r="E5766" s="17"/>
      <c r="F5766" s="17"/>
      <c r="G5766" s="50"/>
      <c r="H5766" s="32"/>
      <c r="I5766" s="13"/>
      <c r="J5766" s="50"/>
      <c r="K5766" s="50"/>
      <c r="M5766" s="50"/>
    </row>
    <row r="5767" spans="1:13" x14ac:dyDescent="0.35">
      <c r="A5767" s="48"/>
      <c r="B5767" s="17"/>
      <c r="C5767" s="17"/>
      <c r="D5767" s="17"/>
      <c r="E5767" s="17"/>
      <c r="F5767" s="17"/>
      <c r="G5767" s="50"/>
      <c r="H5767" s="32"/>
      <c r="I5767" s="13"/>
      <c r="J5767" s="50"/>
      <c r="K5767" s="50"/>
      <c r="M5767" s="50"/>
    </row>
    <row r="5768" spans="1:13" x14ac:dyDescent="0.35">
      <c r="A5768" s="48"/>
      <c r="B5768" s="17"/>
      <c r="C5768" s="17"/>
      <c r="D5768" s="17"/>
      <c r="E5768" s="17"/>
      <c r="F5768" s="17"/>
      <c r="G5768" s="50"/>
      <c r="H5768" s="32"/>
      <c r="I5768" s="13"/>
      <c r="J5768" s="50"/>
      <c r="K5768" s="50"/>
      <c r="M5768" s="50"/>
    </row>
    <row r="5769" spans="1:13" x14ac:dyDescent="0.35">
      <c r="A5769" s="48"/>
      <c r="B5769" s="17"/>
      <c r="C5769" s="17"/>
      <c r="D5769" s="17"/>
      <c r="E5769" s="17"/>
      <c r="F5769" s="17"/>
      <c r="G5769" s="50"/>
      <c r="H5769" s="32"/>
      <c r="I5769" s="13"/>
      <c r="J5769" s="50"/>
      <c r="K5769" s="50"/>
      <c r="M5769" s="50"/>
    </row>
    <row r="5770" spans="1:13" x14ac:dyDescent="0.35">
      <c r="A5770" s="48"/>
      <c r="B5770" s="17"/>
      <c r="C5770" s="17"/>
      <c r="D5770" s="17"/>
      <c r="E5770" s="17"/>
      <c r="F5770" s="17"/>
      <c r="G5770" s="50"/>
      <c r="H5770" s="32"/>
      <c r="I5770" s="13"/>
      <c r="J5770" s="50"/>
      <c r="K5770" s="50"/>
      <c r="M5770" s="50"/>
    </row>
    <row r="5771" spans="1:13" x14ac:dyDescent="0.35">
      <c r="A5771" s="48"/>
      <c r="B5771" s="17"/>
      <c r="C5771" s="17"/>
      <c r="D5771" s="17"/>
      <c r="E5771" s="17"/>
      <c r="F5771" s="17"/>
      <c r="G5771" s="50"/>
      <c r="H5771" s="32"/>
      <c r="I5771" s="13"/>
      <c r="J5771" s="50"/>
      <c r="K5771" s="50"/>
      <c r="M5771" s="50"/>
    </row>
    <row r="5772" spans="1:13" x14ac:dyDescent="0.35">
      <c r="A5772" s="48"/>
      <c r="B5772" s="17"/>
      <c r="C5772" s="17"/>
      <c r="D5772" s="17"/>
      <c r="E5772" s="17"/>
      <c r="F5772" s="17"/>
      <c r="G5772" s="50"/>
      <c r="H5772" s="32"/>
      <c r="I5772" s="13"/>
      <c r="J5772" s="50"/>
      <c r="K5772" s="50"/>
      <c r="M5772" s="50"/>
    </row>
    <row r="5773" spans="1:13" x14ac:dyDescent="0.35">
      <c r="A5773" s="48"/>
      <c r="B5773" s="17"/>
      <c r="C5773" s="17"/>
      <c r="D5773" s="17"/>
      <c r="E5773" s="17"/>
      <c r="F5773" s="17"/>
      <c r="G5773" s="50"/>
      <c r="H5773" s="32"/>
      <c r="I5773" s="13"/>
      <c r="J5773" s="50"/>
      <c r="K5773" s="50"/>
      <c r="M5773" s="50"/>
    </row>
    <row r="5774" spans="1:13" x14ac:dyDescent="0.35">
      <c r="A5774" s="48"/>
      <c r="B5774" s="17"/>
      <c r="C5774" s="17"/>
      <c r="D5774" s="17"/>
      <c r="E5774" s="17"/>
      <c r="F5774" s="17"/>
      <c r="G5774" s="50"/>
      <c r="H5774" s="32"/>
      <c r="I5774" s="13"/>
      <c r="J5774" s="50"/>
      <c r="K5774" s="50"/>
      <c r="M5774" s="50"/>
    </row>
    <row r="5775" spans="1:13" x14ac:dyDescent="0.35">
      <c r="A5775" s="48"/>
      <c r="B5775" s="17"/>
      <c r="C5775" s="17"/>
      <c r="D5775" s="17"/>
      <c r="E5775" s="17"/>
      <c r="F5775" s="17"/>
      <c r="G5775" s="50"/>
      <c r="H5775" s="32"/>
      <c r="I5775" s="13"/>
      <c r="J5775" s="50"/>
      <c r="K5775" s="50"/>
      <c r="M5775" s="50"/>
    </row>
    <row r="5776" spans="1:13" x14ac:dyDescent="0.35">
      <c r="A5776" s="48"/>
      <c r="B5776" s="17"/>
      <c r="C5776" s="17"/>
      <c r="D5776" s="17"/>
      <c r="E5776" s="17"/>
      <c r="F5776" s="17"/>
      <c r="G5776" s="50"/>
      <c r="H5776" s="32"/>
      <c r="I5776" s="13"/>
      <c r="J5776" s="50"/>
      <c r="K5776" s="50"/>
      <c r="M5776" s="50"/>
    </row>
    <row r="5777" spans="1:13" x14ac:dyDescent="0.35">
      <c r="A5777" s="48"/>
      <c r="B5777" s="17"/>
      <c r="C5777" s="17"/>
      <c r="D5777" s="17"/>
      <c r="E5777" s="17"/>
      <c r="F5777" s="17"/>
      <c r="G5777" s="50"/>
      <c r="H5777" s="32"/>
      <c r="I5777" s="13"/>
      <c r="J5777" s="50"/>
      <c r="K5777" s="50"/>
      <c r="M5777" s="50"/>
    </row>
    <row r="5778" spans="1:13" x14ac:dyDescent="0.35">
      <c r="A5778" s="48"/>
      <c r="B5778" s="17"/>
      <c r="C5778" s="17"/>
      <c r="D5778" s="17"/>
      <c r="E5778" s="17"/>
      <c r="F5778" s="17"/>
      <c r="G5778" s="50"/>
      <c r="H5778" s="32"/>
      <c r="I5778" s="13"/>
      <c r="J5778" s="50"/>
      <c r="K5778" s="50"/>
      <c r="M5778" s="50"/>
    </row>
    <row r="5779" spans="1:13" x14ac:dyDescent="0.35">
      <c r="A5779" s="48"/>
      <c r="B5779" s="17"/>
      <c r="C5779" s="17"/>
      <c r="D5779" s="17"/>
      <c r="E5779" s="17"/>
      <c r="F5779" s="17"/>
      <c r="G5779" s="50"/>
      <c r="H5779" s="32"/>
      <c r="I5779" s="13"/>
      <c r="J5779" s="50"/>
      <c r="K5779" s="50"/>
      <c r="M5779" s="50"/>
    </row>
    <row r="5780" spans="1:13" x14ac:dyDescent="0.35">
      <c r="A5780" s="48"/>
      <c r="B5780" s="17"/>
      <c r="C5780" s="17"/>
      <c r="D5780" s="17"/>
      <c r="E5780" s="17"/>
      <c r="F5780" s="17"/>
      <c r="G5780" s="50"/>
      <c r="H5780" s="32"/>
      <c r="I5780" s="13"/>
      <c r="J5780" s="50"/>
      <c r="K5780" s="50"/>
      <c r="M5780" s="50"/>
    </row>
    <row r="5781" spans="1:13" x14ac:dyDescent="0.35">
      <c r="A5781" s="48"/>
      <c r="B5781" s="17"/>
      <c r="C5781" s="17"/>
      <c r="D5781" s="17"/>
      <c r="E5781" s="17"/>
      <c r="F5781" s="17"/>
      <c r="G5781" s="50"/>
      <c r="H5781" s="32"/>
      <c r="I5781" s="13"/>
      <c r="J5781" s="50"/>
      <c r="K5781" s="50"/>
      <c r="M5781" s="50"/>
    </row>
    <row r="5782" spans="1:13" x14ac:dyDescent="0.35">
      <c r="A5782" s="48"/>
      <c r="B5782" s="17"/>
      <c r="C5782" s="17"/>
      <c r="D5782" s="17"/>
      <c r="E5782" s="17"/>
      <c r="F5782" s="17"/>
      <c r="G5782" s="50"/>
      <c r="H5782" s="32"/>
      <c r="I5782" s="13"/>
      <c r="J5782" s="50"/>
      <c r="K5782" s="50"/>
      <c r="M5782" s="50"/>
    </row>
    <row r="5783" spans="1:13" x14ac:dyDescent="0.35">
      <c r="A5783" s="48"/>
      <c r="B5783" s="17"/>
      <c r="C5783" s="17"/>
      <c r="D5783" s="17"/>
      <c r="E5783" s="17"/>
      <c r="F5783" s="17"/>
      <c r="G5783" s="50"/>
      <c r="H5783" s="32"/>
      <c r="I5783" s="13"/>
      <c r="J5783" s="50"/>
      <c r="K5783" s="50"/>
      <c r="M5783" s="50"/>
    </row>
    <row r="5784" spans="1:13" x14ac:dyDescent="0.35">
      <c r="A5784" s="48"/>
      <c r="B5784" s="17"/>
      <c r="C5784" s="17"/>
      <c r="D5784" s="17"/>
      <c r="E5784" s="17"/>
      <c r="F5784" s="17"/>
      <c r="G5784" s="50"/>
      <c r="H5784" s="32"/>
      <c r="I5784" s="13"/>
      <c r="J5784" s="50"/>
      <c r="K5784" s="50"/>
      <c r="M5784" s="50"/>
    </row>
    <row r="5785" spans="1:13" x14ac:dyDescent="0.35">
      <c r="A5785" s="48"/>
      <c r="B5785" s="17"/>
      <c r="C5785" s="17"/>
      <c r="D5785" s="17"/>
      <c r="E5785" s="17"/>
      <c r="F5785" s="17"/>
      <c r="G5785" s="50"/>
      <c r="H5785" s="32"/>
      <c r="I5785" s="13"/>
      <c r="J5785" s="50"/>
      <c r="K5785" s="50"/>
      <c r="M5785" s="50"/>
    </row>
    <row r="5786" spans="1:13" x14ac:dyDescent="0.35">
      <c r="A5786" s="48"/>
      <c r="B5786" s="17"/>
      <c r="C5786" s="17"/>
      <c r="D5786" s="17"/>
      <c r="E5786" s="17"/>
      <c r="F5786" s="17"/>
      <c r="G5786" s="50"/>
      <c r="H5786" s="32"/>
      <c r="I5786" s="13"/>
      <c r="J5786" s="50"/>
      <c r="K5786" s="50"/>
      <c r="M5786" s="50"/>
    </row>
    <row r="5787" spans="1:13" x14ac:dyDescent="0.35">
      <c r="A5787" s="48"/>
      <c r="B5787" s="17"/>
      <c r="C5787" s="17"/>
      <c r="D5787" s="17"/>
      <c r="E5787" s="17"/>
      <c r="F5787" s="17"/>
      <c r="G5787" s="50"/>
      <c r="H5787" s="32"/>
      <c r="I5787" s="13"/>
      <c r="J5787" s="50"/>
      <c r="K5787" s="50"/>
      <c r="M5787" s="50"/>
    </row>
    <row r="5788" spans="1:13" x14ac:dyDescent="0.35">
      <c r="A5788" s="48"/>
      <c r="B5788" s="17"/>
      <c r="C5788" s="17"/>
      <c r="D5788" s="17"/>
      <c r="E5788" s="17"/>
      <c r="F5788" s="17"/>
      <c r="G5788" s="50"/>
      <c r="H5788" s="32"/>
      <c r="I5788" s="13"/>
      <c r="J5788" s="50"/>
      <c r="K5788" s="50"/>
      <c r="M5788" s="50"/>
    </row>
    <row r="5789" spans="1:13" x14ac:dyDescent="0.35">
      <c r="A5789" s="48"/>
      <c r="B5789" s="17"/>
      <c r="C5789" s="17"/>
      <c r="D5789" s="17"/>
      <c r="E5789" s="17"/>
      <c r="F5789" s="17"/>
      <c r="G5789" s="50"/>
      <c r="H5789" s="32"/>
      <c r="I5789" s="13"/>
      <c r="J5789" s="50"/>
      <c r="K5789" s="50"/>
      <c r="M5789" s="50"/>
    </row>
    <row r="5790" spans="1:13" x14ac:dyDescent="0.35">
      <c r="A5790" s="48"/>
      <c r="B5790" s="17"/>
      <c r="C5790" s="17"/>
      <c r="D5790" s="17"/>
      <c r="E5790" s="17"/>
      <c r="F5790" s="17"/>
      <c r="G5790" s="50"/>
      <c r="H5790" s="32"/>
      <c r="I5790" s="13"/>
      <c r="J5790" s="50"/>
      <c r="K5790" s="50"/>
      <c r="M5790" s="50"/>
    </row>
    <row r="5791" spans="1:13" x14ac:dyDescent="0.35">
      <c r="A5791" s="48"/>
      <c r="B5791" s="17"/>
      <c r="C5791" s="17"/>
      <c r="D5791" s="17"/>
      <c r="E5791" s="17"/>
      <c r="F5791" s="17"/>
      <c r="G5791" s="50"/>
      <c r="H5791" s="32"/>
      <c r="I5791" s="13"/>
      <c r="J5791" s="50"/>
      <c r="K5791" s="50"/>
      <c r="M5791" s="50"/>
    </row>
    <row r="5792" spans="1:13" x14ac:dyDescent="0.35">
      <c r="A5792" s="48"/>
      <c r="B5792" s="17"/>
      <c r="C5792" s="17"/>
      <c r="D5792" s="17"/>
      <c r="E5792" s="17"/>
      <c r="F5792" s="17"/>
      <c r="G5792" s="50"/>
      <c r="H5792" s="32"/>
      <c r="I5792" s="13"/>
      <c r="J5792" s="50"/>
      <c r="K5792" s="50"/>
      <c r="M5792" s="50"/>
    </row>
    <row r="5793" spans="1:13" x14ac:dyDescent="0.35">
      <c r="A5793" s="48"/>
      <c r="B5793" s="17"/>
      <c r="C5793" s="17"/>
      <c r="D5793" s="17"/>
      <c r="E5793" s="17"/>
      <c r="F5793" s="17"/>
      <c r="G5793" s="50"/>
      <c r="H5793" s="32"/>
      <c r="I5793" s="13"/>
      <c r="J5793" s="50"/>
      <c r="K5793" s="50"/>
      <c r="M5793" s="50"/>
    </row>
    <row r="5794" spans="1:13" x14ac:dyDescent="0.35">
      <c r="A5794" s="48"/>
      <c r="B5794" s="17"/>
      <c r="C5794" s="17"/>
      <c r="D5794" s="17"/>
      <c r="E5794" s="17"/>
      <c r="F5794" s="17"/>
      <c r="G5794" s="50"/>
      <c r="H5794" s="32"/>
      <c r="I5794" s="13"/>
      <c r="J5794" s="50"/>
      <c r="K5794" s="50"/>
      <c r="M5794" s="50"/>
    </row>
    <row r="5795" spans="1:13" x14ac:dyDescent="0.35">
      <c r="A5795" s="48"/>
      <c r="B5795" s="17"/>
      <c r="C5795" s="17"/>
      <c r="D5795" s="17"/>
      <c r="E5795" s="17"/>
      <c r="F5795" s="17"/>
      <c r="G5795" s="50"/>
      <c r="H5795" s="32"/>
      <c r="I5795" s="13"/>
      <c r="J5795" s="50"/>
      <c r="K5795" s="50"/>
      <c r="M5795" s="50"/>
    </row>
    <row r="5796" spans="1:13" x14ac:dyDescent="0.35">
      <c r="A5796" s="48"/>
      <c r="B5796" s="17"/>
      <c r="C5796" s="17"/>
      <c r="D5796" s="17"/>
      <c r="E5796" s="17"/>
      <c r="F5796" s="17"/>
      <c r="G5796" s="50"/>
      <c r="H5796" s="32"/>
      <c r="I5796" s="13"/>
      <c r="J5796" s="50"/>
      <c r="K5796" s="50"/>
      <c r="M5796" s="50"/>
    </row>
    <row r="5797" spans="1:13" x14ac:dyDescent="0.35">
      <c r="A5797" s="48"/>
      <c r="B5797" s="17"/>
      <c r="C5797" s="17"/>
      <c r="D5797" s="17"/>
      <c r="E5797" s="17"/>
      <c r="F5797" s="17"/>
      <c r="G5797" s="50"/>
      <c r="H5797" s="32"/>
      <c r="I5797" s="13"/>
      <c r="J5797" s="50"/>
      <c r="K5797" s="50"/>
      <c r="M5797" s="50"/>
    </row>
    <row r="5798" spans="1:13" x14ac:dyDescent="0.35">
      <c r="A5798" s="48"/>
      <c r="B5798" s="17"/>
      <c r="C5798" s="17"/>
      <c r="D5798" s="17"/>
      <c r="E5798" s="17"/>
      <c r="F5798" s="17"/>
      <c r="G5798" s="50"/>
      <c r="H5798" s="32"/>
      <c r="I5798" s="13"/>
      <c r="J5798" s="50"/>
      <c r="K5798" s="50"/>
      <c r="M5798" s="50"/>
    </row>
    <row r="5799" spans="1:13" x14ac:dyDescent="0.35">
      <c r="A5799" s="48"/>
      <c r="B5799" s="17"/>
      <c r="C5799" s="17"/>
      <c r="D5799" s="17"/>
      <c r="E5799" s="17"/>
      <c r="F5799" s="17"/>
      <c r="G5799" s="50"/>
      <c r="H5799" s="32"/>
      <c r="I5799" s="13"/>
      <c r="J5799" s="50"/>
      <c r="K5799" s="50"/>
      <c r="M5799" s="50"/>
    </row>
    <row r="5800" spans="1:13" x14ac:dyDescent="0.35">
      <c r="A5800" s="48"/>
      <c r="B5800" s="17"/>
      <c r="C5800" s="17"/>
      <c r="D5800" s="17"/>
      <c r="E5800" s="17"/>
      <c r="F5800" s="17"/>
      <c r="G5800" s="50"/>
      <c r="H5800" s="32"/>
      <c r="I5800" s="13"/>
      <c r="J5800" s="50"/>
      <c r="K5800" s="50"/>
      <c r="M5800" s="50"/>
    </row>
    <row r="5801" spans="1:13" x14ac:dyDescent="0.35">
      <c r="A5801" s="48"/>
      <c r="B5801" s="17"/>
      <c r="C5801" s="17"/>
      <c r="D5801" s="17"/>
      <c r="E5801" s="17"/>
      <c r="F5801" s="17"/>
      <c r="G5801" s="50"/>
      <c r="H5801" s="32"/>
      <c r="I5801" s="13"/>
      <c r="J5801" s="50"/>
      <c r="K5801" s="50"/>
      <c r="M5801" s="50"/>
    </row>
    <row r="5802" spans="1:13" x14ac:dyDescent="0.35">
      <c r="A5802" s="48"/>
      <c r="B5802" s="17"/>
      <c r="C5802" s="17"/>
      <c r="D5802" s="17"/>
      <c r="E5802" s="17"/>
      <c r="F5802" s="17"/>
      <c r="G5802" s="50"/>
      <c r="H5802" s="32"/>
      <c r="I5802" s="13"/>
      <c r="J5802" s="50"/>
      <c r="K5802" s="50"/>
      <c r="M5802" s="50"/>
    </row>
    <row r="5803" spans="1:13" x14ac:dyDescent="0.35">
      <c r="A5803" s="48"/>
      <c r="B5803" s="17"/>
      <c r="C5803" s="17"/>
      <c r="D5803" s="17"/>
      <c r="E5803" s="17"/>
      <c r="F5803" s="17"/>
      <c r="G5803" s="50"/>
      <c r="H5803" s="32"/>
      <c r="I5803" s="13"/>
      <c r="J5803" s="50"/>
      <c r="K5803" s="50"/>
      <c r="M5803" s="50"/>
    </row>
    <row r="5804" spans="1:13" x14ac:dyDescent="0.35">
      <c r="A5804" s="48"/>
      <c r="B5804" s="17"/>
      <c r="C5804" s="17"/>
      <c r="D5804" s="17"/>
      <c r="E5804" s="17"/>
      <c r="F5804" s="17"/>
      <c r="G5804" s="50"/>
      <c r="H5804" s="32"/>
      <c r="I5804" s="13"/>
      <c r="J5804" s="50"/>
      <c r="K5804" s="50"/>
      <c r="M5804" s="50"/>
    </row>
    <row r="5805" spans="1:13" x14ac:dyDescent="0.35">
      <c r="A5805" s="48"/>
      <c r="B5805" s="17"/>
      <c r="C5805" s="17"/>
      <c r="D5805" s="17"/>
      <c r="E5805" s="17"/>
      <c r="F5805" s="17"/>
      <c r="G5805" s="50"/>
      <c r="H5805" s="32"/>
      <c r="I5805" s="13"/>
      <c r="J5805" s="50"/>
      <c r="K5805" s="50"/>
      <c r="M5805" s="50"/>
    </row>
    <row r="5806" spans="1:13" x14ac:dyDescent="0.35">
      <c r="A5806" s="48"/>
      <c r="B5806" s="17"/>
      <c r="C5806" s="17"/>
      <c r="D5806" s="17"/>
      <c r="E5806" s="17"/>
      <c r="F5806" s="17"/>
      <c r="G5806" s="50"/>
      <c r="H5806" s="32"/>
      <c r="I5806" s="13"/>
      <c r="J5806" s="50"/>
      <c r="K5806" s="50"/>
      <c r="M5806" s="50"/>
    </row>
    <row r="5807" spans="1:13" x14ac:dyDescent="0.35">
      <c r="A5807" s="48"/>
      <c r="B5807" s="17"/>
      <c r="C5807" s="17"/>
      <c r="D5807" s="17"/>
      <c r="E5807" s="17"/>
      <c r="F5807" s="17"/>
      <c r="G5807" s="50"/>
      <c r="H5807" s="32"/>
      <c r="I5807" s="13"/>
      <c r="J5807" s="50"/>
      <c r="K5807" s="50"/>
      <c r="M5807" s="50"/>
    </row>
    <row r="5808" spans="1:13" x14ac:dyDescent="0.35">
      <c r="A5808" s="48"/>
      <c r="B5808" s="17"/>
      <c r="C5808" s="17"/>
      <c r="D5808" s="17"/>
      <c r="E5808" s="17"/>
      <c r="F5808" s="17"/>
      <c r="G5808" s="50"/>
      <c r="H5808" s="32"/>
      <c r="I5808" s="13"/>
      <c r="J5808" s="50"/>
      <c r="K5808" s="50"/>
      <c r="M5808" s="50"/>
    </row>
    <row r="5809" spans="1:13" x14ac:dyDescent="0.35">
      <c r="A5809" s="48"/>
      <c r="B5809" s="17"/>
      <c r="C5809" s="17"/>
      <c r="D5809" s="17"/>
      <c r="E5809" s="17"/>
      <c r="F5809" s="17"/>
      <c r="G5809" s="50"/>
      <c r="H5809" s="32"/>
      <c r="I5809" s="13"/>
      <c r="J5809" s="50"/>
      <c r="K5809" s="50"/>
      <c r="M5809" s="50"/>
    </row>
    <row r="5810" spans="1:13" x14ac:dyDescent="0.35">
      <c r="A5810" s="48"/>
      <c r="B5810" s="17"/>
      <c r="C5810" s="17"/>
      <c r="D5810" s="17"/>
      <c r="E5810" s="17"/>
      <c r="F5810" s="17"/>
      <c r="G5810" s="50"/>
      <c r="H5810" s="32"/>
      <c r="I5810" s="13"/>
      <c r="J5810" s="50"/>
      <c r="K5810" s="50"/>
      <c r="M5810" s="50"/>
    </row>
    <row r="5811" spans="1:13" x14ac:dyDescent="0.35">
      <c r="A5811" s="48"/>
      <c r="B5811" s="17"/>
      <c r="C5811" s="17"/>
      <c r="D5811" s="17"/>
      <c r="E5811" s="17"/>
      <c r="F5811" s="17"/>
      <c r="G5811" s="50"/>
      <c r="H5811" s="32"/>
      <c r="I5811" s="13"/>
      <c r="J5811" s="50"/>
      <c r="K5811" s="50"/>
      <c r="M5811" s="50"/>
    </row>
    <row r="5812" spans="1:13" x14ac:dyDescent="0.35">
      <c r="A5812" s="48"/>
      <c r="B5812" s="17"/>
      <c r="C5812" s="17"/>
      <c r="D5812" s="17"/>
      <c r="E5812" s="17"/>
      <c r="F5812" s="17"/>
      <c r="G5812" s="50"/>
      <c r="H5812" s="32"/>
      <c r="I5812" s="13"/>
      <c r="J5812" s="50"/>
      <c r="K5812" s="50"/>
      <c r="M5812" s="50"/>
    </row>
    <row r="5813" spans="1:13" x14ac:dyDescent="0.35">
      <c r="A5813" s="48"/>
      <c r="B5813" s="17"/>
      <c r="C5813" s="17"/>
      <c r="D5813" s="17"/>
      <c r="E5813" s="17"/>
      <c r="F5813" s="17"/>
      <c r="G5813" s="50"/>
      <c r="H5813" s="32"/>
      <c r="I5813" s="13"/>
      <c r="J5813" s="50"/>
      <c r="K5813" s="50"/>
      <c r="M5813" s="50"/>
    </row>
    <row r="5814" spans="1:13" x14ac:dyDescent="0.35">
      <c r="A5814" s="48"/>
      <c r="B5814" s="17"/>
      <c r="C5814" s="17"/>
      <c r="D5814" s="17"/>
      <c r="E5814" s="17"/>
      <c r="F5814" s="17"/>
      <c r="G5814" s="50"/>
      <c r="H5814" s="32"/>
      <c r="I5814" s="13"/>
      <c r="J5814" s="50"/>
      <c r="K5814" s="50"/>
      <c r="M5814" s="50"/>
    </row>
    <row r="5815" spans="1:13" x14ac:dyDescent="0.35">
      <c r="A5815" s="48"/>
      <c r="B5815" s="17"/>
      <c r="C5815" s="17"/>
      <c r="D5815" s="17"/>
      <c r="E5815" s="17"/>
      <c r="F5815" s="17"/>
      <c r="G5815" s="50"/>
      <c r="H5815" s="32"/>
      <c r="I5815" s="13"/>
      <c r="J5815" s="50"/>
      <c r="K5815" s="50"/>
      <c r="M5815" s="50"/>
    </row>
    <row r="5816" spans="1:13" x14ac:dyDescent="0.35">
      <c r="A5816" s="48"/>
      <c r="B5816" s="17"/>
      <c r="C5816" s="17"/>
      <c r="D5816" s="17"/>
      <c r="E5816" s="17"/>
      <c r="F5816" s="17"/>
      <c r="G5816" s="50"/>
      <c r="H5816" s="32"/>
      <c r="I5816" s="13"/>
      <c r="J5816" s="50"/>
      <c r="K5816" s="50"/>
      <c r="M5816" s="50"/>
    </row>
    <row r="5817" spans="1:13" x14ac:dyDescent="0.35">
      <c r="A5817" s="48"/>
      <c r="B5817" s="17"/>
      <c r="C5817" s="17"/>
      <c r="D5817" s="17"/>
      <c r="E5817" s="17"/>
      <c r="F5817" s="17"/>
      <c r="G5817" s="50"/>
      <c r="H5817" s="32"/>
      <c r="I5817" s="13"/>
      <c r="J5817" s="50"/>
      <c r="K5817" s="50"/>
      <c r="M5817" s="50"/>
    </row>
    <row r="5818" spans="1:13" x14ac:dyDescent="0.35">
      <c r="A5818" s="48"/>
      <c r="B5818" s="17"/>
      <c r="C5818" s="17"/>
      <c r="D5818" s="17"/>
      <c r="E5818" s="17"/>
      <c r="F5818" s="17"/>
      <c r="G5818" s="50"/>
      <c r="H5818" s="32"/>
      <c r="I5818" s="13"/>
      <c r="J5818" s="50"/>
      <c r="K5818" s="50"/>
      <c r="M5818" s="50"/>
    </row>
    <row r="5819" spans="1:13" x14ac:dyDescent="0.35">
      <c r="A5819" s="48"/>
      <c r="B5819" s="17"/>
      <c r="C5819" s="17"/>
      <c r="D5819" s="17"/>
      <c r="E5819" s="17"/>
      <c r="F5819" s="17"/>
      <c r="G5819" s="50"/>
      <c r="H5819" s="32"/>
      <c r="I5819" s="13"/>
      <c r="J5819" s="50"/>
      <c r="K5819" s="50"/>
      <c r="M5819" s="50"/>
    </row>
    <row r="5820" spans="1:13" x14ac:dyDescent="0.35">
      <c r="A5820" s="48"/>
      <c r="B5820" s="17"/>
      <c r="C5820" s="17"/>
      <c r="D5820" s="17"/>
      <c r="E5820" s="17"/>
      <c r="F5820" s="17"/>
      <c r="G5820" s="50"/>
      <c r="H5820" s="32"/>
      <c r="I5820" s="13"/>
      <c r="J5820" s="50"/>
      <c r="K5820" s="50"/>
      <c r="M5820" s="50"/>
    </row>
    <row r="5821" spans="1:13" x14ac:dyDescent="0.35">
      <c r="A5821" s="48"/>
      <c r="B5821" s="17"/>
      <c r="C5821" s="17"/>
      <c r="D5821" s="17"/>
      <c r="E5821" s="17"/>
      <c r="F5821" s="17"/>
      <c r="G5821" s="50"/>
      <c r="H5821" s="32"/>
      <c r="I5821" s="13"/>
      <c r="J5821" s="50"/>
      <c r="K5821" s="50"/>
      <c r="M5821" s="50"/>
    </row>
    <row r="5822" spans="1:13" x14ac:dyDescent="0.35">
      <c r="A5822" s="48"/>
      <c r="B5822" s="17"/>
      <c r="C5822" s="17"/>
      <c r="D5822" s="17"/>
      <c r="E5822" s="17"/>
      <c r="F5822" s="17"/>
      <c r="G5822" s="50"/>
      <c r="H5822" s="32"/>
      <c r="I5822" s="13"/>
      <c r="J5822" s="50"/>
      <c r="K5822" s="50"/>
      <c r="M5822" s="50"/>
    </row>
    <row r="5823" spans="1:13" x14ac:dyDescent="0.35">
      <c r="A5823" s="48"/>
      <c r="B5823" s="17"/>
      <c r="C5823" s="17"/>
      <c r="D5823" s="17"/>
      <c r="E5823" s="17"/>
      <c r="F5823" s="17"/>
      <c r="G5823" s="50"/>
      <c r="H5823" s="32"/>
      <c r="I5823" s="13"/>
      <c r="J5823" s="50"/>
      <c r="K5823" s="50"/>
      <c r="M5823" s="50"/>
    </row>
    <row r="5824" spans="1:13" x14ac:dyDescent="0.35">
      <c r="A5824" s="48"/>
      <c r="B5824" s="17"/>
      <c r="C5824" s="17"/>
      <c r="D5824" s="17"/>
      <c r="E5824" s="17"/>
      <c r="F5824" s="17"/>
      <c r="G5824" s="50"/>
      <c r="H5824" s="32"/>
      <c r="I5824" s="13"/>
      <c r="J5824" s="50"/>
      <c r="K5824" s="50"/>
      <c r="M5824" s="50"/>
    </row>
    <row r="5825" spans="1:13" x14ac:dyDescent="0.35">
      <c r="A5825" s="48"/>
      <c r="B5825" s="17"/>
      <c r="C5825" s="17"/>
      <c r="D5825" s="17"/>
      <c r="E5825" s="17"/>
      <c r="F5825" s="17"/>
      <c r="G5825" s="50"/>
      <c r="H5825" s="32"/>
      <c r="I5825" s="13"/>
      <c r="J5825" s="50"/>
      <c r="K5825" s="50"/>
      <c r="M5825" s="50"/>
    </row>
    <row r="5826" spans="1:13" x14ac:dyDescent="0.35">
      <c r="A5826" s="48"/>
      <c r="B5826" s="17"/>
      <c r="C5826" s="17"/>
      <c r="D5826" s="17"/>
      <c r="E5826" s="17"/>
      <c r="F5826" s="17"/>
      <c r="G5826" s="50"/>
      <c r="H5826" s="32"/>
      <c r="I5826" s="13"/>
      <c r="J5826" s="50"/>
      <c r="K5826" s="50"/>
      <c r="M5826" s="50"/>
    </row>
    <row r="5827" spans="1:13" x14ac:dyDescent="0.35">
      <c r="A5827" s="48"/>
      <c r="B5827" s="17"/>
      <c r="C5827" s="17"/>
      <c r="D5827" s="17"/>
      <c r="E5827" s="17"/>
      <c r="F5827" s="17"/>
      <c r="G5827" s="50"/>
      <c r="H5827" s="32"/>
      <c r="I5827" s="13"/>
      <c r="J5827" s="50"/>
      <c r="K5827" s="50"/>
      <c r="M5827" s="50"/>
    </row>
    <row r="5828" spans="1:13" x14ac:dyDescent="0.35">
      <c r="A5828" s="48"/>
      <c r="B5828" s="17"/>
      <c r="C5828" s="17"/>
      <c r="D5828" s="17"/>
      <c r="E5828" s="17"/>
      <c r="F5828" s="17"/>
      <c r="G5828" s="50"/>
      <c r="H5828" s="32"/>
      <c r="I5828" s="13"/>
      <c r="J5828" s="50"/>
      <c r="K5828" s="50"/>
      <c r="M5828" s="50"/>
    </row>
    <row r="5829" spans="1:13" x14ac:dyDescent="0.35">
      <c r="A5829" s="48"/>
      <c r="B5829" s="17"/>
      <c r="C5829" s="17"/>
      <c r="D5829" s="17"/>
      <c r="E5829" s="17"/>
      <c r="F5829" s="17"/>
      <c r="G5829" s="50"/>
      <c r="H5829" s="32"/>
      <c r="I5829" s="13"/>
      <c r="J5829" s="50"/>
      <c r="K5829" s="50"/>
      <c r="M5829" s="50"/>
    </row>
    <row r="5830" spans="1:13" x14ac:dyDescent="0.35">
      <c r="A5830" s="48"/>
      <c r="B5830" s="17"/>
      <c r="C5830" s="17"/>
      <c r="D5830" s="17"/>
      <c r="E5830" s="17"/>
      <c r="F5830" s="17"/>
      <c r="G5830" s="50"/>
      <c r="H5830" s="32"/>
      <c r="I5830" s="13"/>
      <c r="J5830" s="50"/>
      <c r="K5830" s="50"/>
      <c r="M5830" s="50"/>
    </row>
    <row r="5831" spans="1:13" x14ac:dyDescent="0.35">
      <c r="A5831" s="48"/>
      <c r="B5831" s="17"/>
      <c r="C5831" s="17"/>
      <c r="D5831" s="17"/>
      <c r="E5831" s="17"/>
      <c r="F5831" s="17"/>
      <c r="G5831" s="50"/>
      <c r="H5831" s="32"/>
      <c r="I5831" s="13"/>
      <c r="J5831" s="50"/>
      <c r="K5831" s="50"/>
      <c r="M5831" s="50"/>
    </row>
    <row r="5832" spans="1:13" x14ac:dyDescent="0.35">
      <c r="A5832" s="48"/>
      <c r="B5832" s="17"/>
      <c r="C5832" s="17"/>
      <c r="D5832" s="17"/>
      <c r="E5832" s="17"/>
      <c r="F5832" s="17"/>
      <c r="G5832" s="50"/>
      <c r="H5832" s="32"/>
      <c r="I5832" s="13"/>
      <c r="J5832" s="50"/>
      <c r="K5832" s="50"/>
      <c r="M5832" s="50"/>
    </row>
    <row r="5833" spans="1:13" x14ac:dyDescent="0.35">
      <c r="A5833" s="48"/>
      <c r="B5833" s="17"/>
      <c r="C5833" s="17"/>
      <c r="D5833" s="17"/>
      <c r="E5833" s="17"/>
      <c r="F5833" s="17"/>
      <c r="G5833" s="50"/>
      <c r="H5833" s="32"/>
      <c r="I5833" s="13"/>
      <c r="J5833" s="50"/>
      <c r="K5833" s="50"/>
      <c r="M5833" s="50"/>
    </row>
    <row r="5834" spans="1:13" x14ac:dyDescent="0.35">
      <c r="A5834" s="48"/>
      <c r="B5834" s="17"/>
      <c r="C5834" s="17"/>
      <c r="D5834" s="17"/>
      <c r="E5834" s="17"/>
      <c r="F5834" s="17"/>
      <c r="G5834" s="50"/>
      <c r="H5834" s="32"/>
      <c r="I5834" s="13"/>
      <c r="J5834" s="50"/>
      <c r="K5834" s="50"/>
      <c r="M5834" s="50"/>
    </row>
    <row r="5835" spans="1:13" x14ac:dyDescent="0.35">
      <c r="A5835" s="48"/>
      <c r="B5835" s="17"/>
      <c r="C5835" s="17"/>
      <c r="D5835" s="17"/>
      <c r="E5835" s="17"/>
      <c r="F5835" s="17"/>
      <c r="G5835" s="50"/>
      <c r="H5835" s="32"/>
      <c r="I5835" s="13"/>
      <c r="J5835" s="50"/>
      <c r="K5835" s="50"/>
      <c r="M5835" s="50"/>
    </row>
    <row r="5836" spans="1:13" x14ac:dyDescent="0.35">
      <c r="A5836" s="48"/>
      <c r="B5836" s="17"/>
      <c r="C5836" s="17"/>
      <c r="D5836" s="17"/>
      <c r="E5836" s="17"/>
      <c r="F5836" s="17"/>
      <c r="G5836" s="50"/>
      <c r="H5836" s="32"/>
      <c r="I5836" s="13"/>
      <c r="J5836" s="50"/>
      <c r="K5836" s="50"/>
      <c r="M5836" s="50"/>
    </row>
    <row r="5837" spans="1:13" x14ac:dyDescent="0.35">
      <c r="A5837" s="48"/>
      <c r="B5837" s="17"/>
      <c r="C5837" s="17"/>
      <c r="D5837" s="17"/>
      <c r="E5837" s="17"/>
      <c r="F5837" s="17"/>
      <c r="G5837" s="50"/>
      <c r="H5837" s="32"/>
      <c r="I5837" s="13"/>
      <c r="J5837" s="50"/>
      <c r="K5837" s="50"/>
      <c r="M5837" s="50"/>
    </row>
    <row r="5838" spans="1:13" x14ac:dyDescent="0.35">
      <c r="A5838" s="48"/>
      <c r="B5838" s="17"/>
      <c r="C5838" s="17"/>
      <c r="D5838" s="17"/>
      <c r="E5838" s="17"/>
      <c r="F5838" s="17"/>
      <c r="G5838" s="50"/>
      <c r="H5838" s="32"/>
      <c r="I5838" s="13"/>
      <c r="J5838" s="50"/>
      <c r="K5838" s="50"/>
      <c r="M5838" s="50"/>
    </row>
    <row r="5839" spans="1:13" x14ac:dyDescent="0.35">
      <c r="A5839" s="48"/>
      <c r="B5839" s="17"/>
      <c r="C5839" s="17"/>
      <c r="D5839" s="17"/>
      <c r="E5839" s="17"/>
      <c r="F5839" s="17"/>
      <c r="G5839" s="50"/>
      <c r="H5839" s="32"/>
      <c r="I5839" s="13"/>
      <c r="J5839" s="50"/>
      <c r="K5839" s="50"/>
      <c r="M5839" s="50"/>
    </row>
    <row r="5840" spans="1:13" x14ac:dyDescent="0.35">
      <c r="A5840" s="48"/>
      <c r="B5840" s="17"/>
      <c r="C5840" s="17"/>
      <c r="D5840" s="17"/>
      <c r="E5840" s="17"/>
      <c r="F5840" s="17"/>
      <c r="G5840" s="50"/>
      <c r="H5840" s="32"/>
      <c r="I5840" s="13"/>
      <c r="J5840" s="50"/>
      <c r="K5840" s="50"/>
      <c r="M5840" s="50"/>
    </row>
    <row r="5841" spans="1:13" x14ac:dyDescent="0.35">
      <c r="A5841" s="48"/>
      <c r="B5841" s="17"/>
      <c r="C5841" s="17"/>
      <c r="D5841" s="17"/>
      <c r="E5841" s="17"/>
      <c r="F5841" s="17"/>
      <c r="G5841" s="50"/>
      <c r="H5841" s="32"/>
      <c r="I5841" s="13"/>
      <c r="J5841" s="50"/>
      <c r="K5841" s="50"/>
      <c r="M5841" s="50"/>
    </row>
    <row r="5842" spans="1:13" x14ac:dyDescent="0.35">
      <c r="A5842" s="48"/>
      <c r="B5842" s="17"/>
      <c r="C5842" s="17"/>
      <c r="D5842" s="17"/>
      <c r="E5842" s="17"/>
      <c r="F5842" s="17"/>
      <c r="G5842" s="50"/>
      <c r="H5842" s="32"/>
      <c r="I5842" s="13"/>
      <c r="J5842" s="50"/>
      <c r="K5842" s="50"/>
      <c r="M5842" s="50"/>
    </row>
    <row r="5843" spans="1:13" x14ac:dyDescent="0.35">
      <c r="A5843" s="48"/>
      <c r="B5843" s="17"/>
      <c r="C5843" s="17"/>
      <c r="D5843" s="17"/>
      <c r="E5843" s="17"/>
      <c r="F5843" s="17"/>
      <c r="G5843" s="50"/>
      <c r="H5843" s="32"/>
      <c r="I5843" s="13"/>
      <c r="J5843" s="50"/>
      <c r="K5843" s="50"/>
      <c r="M5843" s="50"/>
    </row>
    <row r="5844" spans="1:13" x14ac:dyDescent="0.35">
      <c r="A5844" s="48"/>
      <c r="B5844" s="17"/>
      <c r="C5844" s="17"/>
      <c r="D5844" s="17"/>
      <c r="E5844" s="17"/>
      <c r="F5844" s="17"/>
      <c r="G5844" s="50"/>
      <c r="H5844" s="32"/>
      <c r="I5844" s="13"/>
      <c r="J5844" s="50"/>
      <c r="K5844" s="50"/>
      <c r="M5844" s="50"/>
    </row>
    <row r="5845" spans="1:13" x14ac:dyDescent="0.35">
      <c r="A5845" s="48"/>
      <c r="B5845" s="17"/>
      <c r="C5845" s="17"/>
      <c r="D5845" s="17"/>
      <c r="E5845" s="17"/>
      <c r="F5845" s="17"/>
      <c r="G5845" s="50"/>
      <c r="H5845" s="32"/>
      <c r="I5845" s="13"/>
      <c r="J5845" s="50"/>
      <c r="K5845" s="50"/>
      <c r="M5845" s="50"/>
    </row>
    <row r="5846" spans="1:13" x14ac:dyDescent="0.35">
      <c r="A5846" s="48"/>
      <c r="B5846" s="17"/>
      <c r="C5846" s="17"/>
      <c r="D5846" s="17"/>
      <c r="E5846" s="17"/>
      <c r="F5846" s="17"/>
      <c r="G5846" s="50"/>
      <c r="H5846" s="32"/>
      <c r="I5846" s="13"/>
      <c r="J5846" s="50"/>
      <c r="K5846" s="50"/>
      <c r="M5846" s="50"/>
    </row>
    <row r="5847" spans="1:13" x14ac:dyDescent="0.35">
      <c r="A5847" s="48"/>
      <c r="B5847" s="17"/>
      <c r="C5847" s="17"/>
      <c r="D5847" s="17"/>
      <c r="E5847" s="17"/>
      <c r="F5847" s="17"/>
      <c r="G5847" s="50"/>
      <c r="H5847" s="32"/>
      <c r="I5847" s="13"/>
      <c r="J5847" s="50"/>
      <c r="K5847" s="50"/>
      <c r="M5847" s="50"/>
    </row>
    <row r="5848" spans="1:13" x14ac:dyDescent="0.35">
      <c r="A5848" s="48"/>
      <c r="B5848" s="17"/>
      <c r="C5848" s="17"/>
      <c r="D5848" s="17"/>
      <c r="E5848" s="17"/>
      <c r="F5848" s="17"/>
      <c r="G5848" s="50"/>
      <c r="H5848" s="32"/>
      <c r="I5848" s="13"/>
      <c r="J5848" s="50"/>
      <c r="K5848" s="50"/>
      <c r="M5848" s="50"/>
    </row>
    <row r="5849" spans="1:13" x14ac:dyDescent="0.35">
      <c r="A5849" s="48"/>
      <c r="B5849" s="17"/>
      <c r="C5849" s="17"/>
      <c r="D5849" s="17"/>
      <c r="E5849" s="17"/>
      <c r="F5849" s="17"/>
      <c r="G5849" s="50"/>
      <c r="H5849" s="32"/>
      <c r="I5849" s="13"/>
      <c r="J5849" s="50"/>
      <c r="K5849" s="50"/>
      <c r="M5849" s="50"/>
    </row>
    <row r="5850" spans="1:13" x14ac:dyDescent="0.35">
      <c r="A5850" s="48"/>
      <c r="B5850" s="17"/>
      <c r="C5850" s="17"/>
      <c r="D5850" s="17"/>
      <c r="E5850" s="17"/>
      <c r="F5850" s="17"/>
      <c r="G5850" s="50"/>
      <c r="H5850" s="32"/>
      <c r="I5850" s="13"/>
      <c r="J5850" s="50"/>
      <c r="K5850" s="50"/>
      <c r="M5850" s="50"/>
    </row>
    <row r="5851" spans="1:13" x14ac:dyDescent="0.35">
      <c r="A5851" s="48"/>
      <c r="B5851" s="17"/>
      <c r="C5851" s="17"/>
      <c r="D5851" s="17"/>
      <c r="E5851" s="17"/>
      <c r="F5851" s="17"/>
      <c r="G5851" s="50"/>
      <c r="H5851" s="32"/>
      <c r="I5851" s="13"/>
      <c r="J5851" s="50"/>
      <c r="K5851" s="50"/>
      <c r="M5851" s="50"/>
    </row>
    <row r="5852" spans="1:13" x14ac:dyDescent="0.35">
      <c r="A5852" s="48"/>
      <c r="B5852" s="17"/>
      <c r="C5852" s="17"/>
      <c r="D5852" s="17"/>
      <c r="E5852" s="17"/>
      <c r="F5852" s="17"/>
      <c r="G5852" s="50"/>
      <c r="H5852" s="32"/>
      <c r="I5852" s="13"/>
      <c r="J5852" s="50"/>
      <c r="K5852" s="50"/>
      <c r="M5852" s="50"/>
    </row>
    <row r="5853" spans="1:13" x14ac:dyDescent="0.35">
      <c r="A5853" s="48"/>
      <c r="B5853" s="17"/>
      <c r="C5853" s="17"/>
      <c r="D5853" s="17"/>
      <c r="E5853" s="17"/>
      <c r="F5853" s="17"/>
      <c r="G5853" s="50"/>
      <c r="H5853" s="32"/>
      <c r="I5853" s="13"/>
      <c r="J5853" s="50"/>
      <c r="K5853" s="50"/>
      <c r="M5853" s="50"/>
    </row>
    <row r="5854" spans="1:13" x14ac:dyDescent="0.35">
      <c r="A5854" s="48"/>
      <c r="B5854" s="17"/>
      <c r="C5854" s="17"/>
      <c r="D5854" s="17"/>
      <c r="E5854" s="17"/>
      <c r="F5854" s="17"/>
      <c r="G5854" s="50"/>
      <c r="H5854" s="32"/>
      <c r="I5854" s="13"/>
      <c r="J5854" s="50"/>
      <c r="K5854" s="50"/>
      <c r="M5854" s="50"/>
    </row>
    <row r="5855" spans="1:13" x14ac:dyDescent="0.35">
      <c r="A5855" s="48"/>
      <c r="B5855" s="17"/>
      <c r="C5855" s="17"/>
      <c r="D5855" s="17"/>
      <c r="E5855" s="17"/>
      <c r="F5855" s="17"/>
      <c r="G5855" s="50"/>
      <c r="H5855" s="32"/>
      <c r="I5855" s="13"/>
      <c r="J5855" s="50"/>
      <c r="K5855" s="50"/>
      <c r="M5855" s="50"/>
    </row>
    <row r="5856" spans="1:13" x14ac:dyDescent="0.35">
      <c r="A5856" s="48"/>
      <c r="B5856" s="17"/>
      <c r="C5856" s="17"/>
      <c r="D5856" s="17"/>
      <c r="E5856" s="17"/>
      <c r="F5856" s="17"/>
      <c r="G5856" s="50"/>
      <c r="H5856" s="32"/>
      <c r="I5856" s="13"/>
      <c r="J5856" s="50"/>
      <c r="K5856" s="50"/>
      <c r="M5856" s="50"/>
    </row>
    <row r="5857" spans="1:13" x14ac:dyDescent="0.35">
      <c r="A5857" s="48"/>
      <c r="B5857" s="17"/>
      <c r="C5857" s="17"/>
      <c r="D5857" s="17"/>
      <c r="E5857" s="17"/>
      <c r="F5857" s="17"/>
      <c r="G5857" s="50"/>
      <c r="H5857" s="32"/>
      <c r="I5857" s="13"/>
      <c r="J5857" s="50"/>
      <c r="K5857" s="50"/>
      <c r="M5857" s="50"/>
    </row>
    <row r="5858" spans="1:13" x14ac:dyDescent="0.35">
      <c r="A5858" s="48"/>
      <c r="B5858" s="17"/>
      <c r="C5858" s="17"/>
      <c r="D5858" s="17"/>
      <c r="E5858" s="17"/>
      <c r="F5858" s="17"/>
      <c r="G5858" s="50"/>
      <c r="H5858" s="32"/>
      <c r="I5858" s="13"/>
      <c r="J5858" s="50"/>
      <c r="K5858" s="50"/>
      <c r="M5858" s="50"/>
    </row>
    <row r="5859" spans="1:13" x14ac:dyDescent="0.35">
      <c r="A5859" s="48"/>
      <c r="B5859" s="17"/>
      <c r="C5859" s="17"/>
      <c r="D5859" s="17"/>
      <c r="E5859" s="17"/>
      <c r="F5859" s="17"/>
      <c r="G5859" s="50"/>
      <c r="H5859" s="32"/>
      <c r="I5859" s="13"/>
      <c r="J5859" s="50"/>
      <c r="K5859" s="50"/>
      <c r="M5859" s="50"/>
    </row>
    <row r="5860" spans="1:13" x14ac:dyDescent="0.35">
      <c r="A5860" s="48"/>
      <c r="B5860" s="17"/>
      <c r="C5860" s="17"/>
      <c r="D5860" s="17"/>
      <c r="E5860" s="17"/>
      <c r="F5860" s="17"/>
      <c r="G5860" s="50"/>
      <c r="H5860" s="32"/>
      <c r="I5860" s="13"/>
      <c r="J5860" s="50"/>
      <c r="K5860" s="50"/>
      <c r="M5860" s="50"/>
    </row>
    <row r="5861" spans="1:13" x14ac:dyDescent="0.35">
      <c r="A5861" s="48"/>
      <c r="B5861" s="17"/>
      <c r="C5861" s="17"/>
      <c r="D5861" s="17"/>
      <c r="E5861" s="17"/>
      <c r="F5861" s="17"/>
      <c r="G5861" s="50"/>
      <c r="H5861" s="32"/>
      <c r="I5861" s="13"/>
      <c r="J5861" s="50"/>
      <c r="K5861" s="50"/>
      <c r="M5861" s="50"/>
    </row>
    <row r="5862" spans="1:13" x14ac:dyDescent="0.35">
      <c r="A5862" s="48"/>
      <c r="B5862" s="17"/>
      <c r="C5862" s="17"/>
      <c r="D5862" s="17"/>
      <c r="E5862" s="17"/>
      <c r="F5862" s="17"/>
      <c r="G5862" s="50"/>
      <c r="H5862" s="32"/>
      <c r="I5862" s="13"/>
      <c r="J5862" s="50"/>
      <c r="K5862" s="50"/>
      <c r="M5862" s="50"/>
    </row>
    <row r="5863" spans="1:13" x14ac:dyDescent="0.35">
      <c r="A5863" s="48"/>
      <c r="B5863" s="17"/>
      <c r="C5863" s="17"/>
      <c r="D5863" s="17"/>
      <c r="E5863" s="17"/>
      <c r="F5863" s="17"/>
      <c r="G5863" s="50"/>
      <c r="H5863" s="32"/>
      <c r="I5863" s="13"/>
      <c r="J5863" s="50"/>
      <c r="K5863" s="50"/>
      <c r="M5863" s="50"/>
    </row>
    <row r="5864" spans="1:13" x14ac:dyDescent="0.35">
      <c r="A5864" s="48"/>
      <c r="B5864" s="17"/>
      <c r="C5864" s="17"/>
      <c r="D5864" s="17"/>
      <c r="E5864" s="17"/>
      <c r="F5864" s="17"/>
      <c r="G5864" s="50"/>
      <c r="H5864" s="32"/>
      <c r="I5864" s="13"/>
      <c r="J5864" s="50"/>
      <c r="K5864" s="50"/>
      <c r="M5864" s="50"/>
    </row>
    <row r="5865" spans="1:13" x14ac:dyDescent="0.35">
      <c r="A5865" s="48"/>
      <c r="B5865" s="17"/>
      <c r="C5865" s="17"/>
      <c r="D5865" s="17"/>
      <c r="E5865" s="17"/>
      <c r="F5865" s="17"/>
      <c r="G5865" s="50"/>
      <c r="H5865" s="32"/>
      <c r="I5865" s="13"/>
      <c r="J5865" s="50"/>
      <c r="K5865" s="50"/>
      <c r="M5865" s="50"/>
    </row>
    <row r="5866" spans="1:13" x14ac:dyDescent="0.35">
      <c r="A5866" s="48"/>
      <c r="B5866" s="17"/>
      <c r="C5866" s="17"/>
      <c r="D5866" s="17"/>
      <c r="E5866" s="17"/>
      <c r="F5866" s="17"/>
      <c r="G5866" s="50"/>
      <c r="H5866" s="32"/>
      <c r="I5866" s="13"/>
      <c r="J5866" s="50"/>
      <c r="K5866" s="50"/>
      <c r="M5866" s="50"/>
    </row>
    <row r="5867" spans="1:13" x14ac:dyDescent="0.35">
      <c r="A5867" s="48"/>
      <c r="B5867" s="17"/>
      <c r="C5867" s="17"/>
      <c r="D5867" s="17"/>
      <c r="E5867" s="17"/>
      <c r="F5867" s="17"/>
      <c r="G5867" s="50"/>
      <c r="H5867" s="32"/>
      <c r="I5867" s="13"/>
      <c r="J5867" s="50"/>
      <c r="K5867" s="50"/>
      <c r="M5867" s="50"/>
    </row>
    <row r="5868" spans="1:13" x14ac:dyDescent="0.35">
      <c r="A5868" s="48"/>
      <c r="B5868" s="17"/>
      <c r="C5868" s="17"/>
      <c r="D5868" s="17"/>
      <c r="E5868" s="17"/>
      <c r="F5868" s="17"/>
      <c r="G5868" s="50"/>
      <c r="H5868" s="32"/>
      <c r="I5868" s="13"/>
      <c r="J5868" s="50"/>
      <c r="K5868" s="50"/>
      <c r="M5868" s="50"/>
    </row>
    <row r="5869" spans="1:13" x14ac:dyDescent="0.35">
      <c r="A5869" s="48"/>
      <c r="B5869" s="17"/>
      <c r="C5869" s="17"/>
      <c r="D5869" s="17"/>
      <c r="E5869" s="17"/>
      <c r="F5869" s="17"/>
      <c r="G5869" s="50"/>
      <c r="H5869" s="32"/>
      <c r="I5869" s="13"/>
      <c r="J5869" s="50"/>
      <c r="K5869" s="50"/>
      <c r="M5869" s="50"/>
    </row>
    <row r="5870" spans="1:13" x14ac:dyDescent="0.35">
      <c r="A5870" s="48"/>
      <c r="B5870" s="17"/>
      <c r="C5870" s="17"/>
      <c r="D5870" s="17"/>
      <c r="E5870" s="17"/>
      <c r="F5870" s="17"/>
      <c r="G5870" s="50"/>
      <c r="H5870" s="32"/>
      <c r="I5870" s="13"/>
      <c r="J5870" s="50"/>
      <c r="K5870" s="50"/>
      <c r="M5870" s="50"/>
    </row>
    <row r="5871" spans="1:13" x14ac:dyDescent="0.35">
      <c r="A5871" s="48"/>
      <c r="B5871" s="17"/>
      <c r="C5871" s="17"/>
      <c r="D5871" s="17"/>
      <c r="E5871" s="17"/>
      <c r="F5871" s="17"/>
      <c r="G5871" s="50"/>
      <c r="H5871" s="32"/>
      <c r="I5871" s="13"/>
      <c r="J5871" s="50"/>
      <c r="K5871" s="50"/>
      <c r="M5871" s="50"/>
    </row>
    <row r="5872" spans="1:13" x14ac:dyDescent="0.35">
      <c r="A5872" s="48"/>
      <c r="B5872" s="17"/>
      <c r="C5872" s="17"/>
      <c r="D5872" s="17"/>
      <c r="E5872" s="17"/>
      <c r="F5872" s="17"/>
      <c r="G5872" s="50"/>
      <c r="H5872" s="32"/>
      <c r="I5872" s="13"/>
      <c r="J5872" s="50"/>
      <c r="K5872" s="50"/>
      <c r="M5872" s="50"/>
    </row>
    <row r="5873" spans="1:13" x14ac:dyDescent="0.35">
      <c r="A5873" s="48"/>
      <c r="B5873" s="17"/>
      <c r="C5873" s="17"/>
      <c r="D5873" s="17"/>
      <c r="E5873" s="17"/>
      <c r="F5873" s="17"/>
      <c r="G5873" s="50"/>
      <c r="H5873" s="32"/>
      <c r="I5873" s="13"/>
      <c r="J5873" s="50"/>
      <c r="K5873" s="50"/>
      <c r="M5873" s="50"/>
    </row>
    <row r="5874" spans="1:13" x14ac:dyDescent="0.35">
      <c r="A5874" s="48"/>
      <c r="B5874" s="17"/>
      <c r="C5874" s="17"/>
      <c r="D5874" s="17"/>
      <c r="E5874" s="17"/>
      <c r="F5874" s="17"/>
      <c r="G5874" s="50"/>
      <c r="H5874" s="32"/>
      <c r="I5874" s="13"/>
      <c r="J5874" s="50"/>
      <c r="K5874" s="50"/>
      <c r="M5874" s="50"/>
    </row>
    <row r="5875" spans="1:13" x14ac:dyDescent="0.35">
      <c r="A5875" s="48"/>
      <c r="B5875" s="17"/>
      <c r="C5875" s="17"/>
      <c r="D5875" s="17"/>
      <c r="E5875" s="17"/>
      <c r="F5875" s="17"/>
      <c r="G5875" s="50"/>
      <c r="H5875" s="32"/>
      <c r="I5875" s="13"/>
      <c r="J5875" s="50"/>
      <c r="K5875" s="50"/>
      <c r="M5875" s="50"/>
    </row>
    <row r="5876" spans="1:13" x14ac:dyDescent="0.35">
      <c r="A5876" s="48"/>
      <c r="B5876" s="17"/>
      <c r="C5876" s="17"/>
      <c r="D5876" s="17"/>
      <c r="E5876" s="17"/>
      <c r="F5876" s="17"/>
      <c r="G5876" s="50"/>
      <c r="H5876" s="32"/>
      <c r="I5876" s="13"/>
      <c r="J5876" s="50"/>
      <c r="K5876" s="50"/>
      <c r="M5876" s="50"/>
    </row>
    <row r="5877" spans="1:13" x14ac:dyDescent="0.35">
      <c r="A5877" s="48"/>
      <c r="B5877" s="17"/>
      <c r="C5877" s="17"/>
      <c r="D5877" s="17"/>
      <c r="E5877" s="17"/>
      <c r="F5877" s="17"/>
      <c r="G5877" s="50"/>
      <c r="H5877" s="32"/>
      <c r="I5877" s="13"/>
      <c r="J5877" s="50"/>
      <c r="K5877" s="50"/>
      <c r="M5877" s="50"/>
    </row>
    <row r="5878" spans="1:13" x14ac:dyDescent="0.35">
      <c r="A5878" s="48"/>
      <c r="B5878" s="17"/>
      <c r="C5878" s="17"/>
      <c r="D5878" s="17"/>
      <c r="E5878" s="17"/>
      <c r="F5878" s="17"/>
      <c r="G5878" s="50"/>
      <c r="H5878" s="32"/>
      <c r="I5878" s="13"/>
      <c r="J5878" s="50"/>
      <c r="K5878" s="50"/>
      <c r="M5878" s="50"/>
    </row>
    <row r="5879" spans="1:13" x14ac:dyDescent="0.35">
      <c r="A5879" s="48"/>
      <c r="B5879" s="17"/>
      <c r="C5879" s="17"/>
      <c r="D5879" s="17"/>
      <c r="E5879" s="17"/>
      <c r="F5879" s="17"/>
      <c r="G5879" s="50"/>
      <c r="H5879" s="32"/>
      <c r="I5879" s="13"/>
      <c r="J5879" s="50"/>
      <c r="K5879" s="50"/>
      <c r="M5879" s="50"/>
    </row>
    <row r="5880" spans="1:13" x14ac:dyDescent="0.35">
      <c r="A5880" s="48"/>
      <c r="B5880" s="17"/>
      <c r="C5880" s="17"/>
      <c r="D5880" s="17"/>
      <c r="E5880" s="17"/>
      <c r="F5880" s="17"/>
      <c r="G5880" s="50"/>
      <c r="H5880" s="32"/>
      <c r="I5880" s="13"/>
      <c r="J5880" s="50"/>
      <c r="K5880" s="50"/>
      <c r="M5880" s="50"/>
    </row>
    <row r="5881" spans="1:13" x14ac:dyDescent="0.35">
      <c r="A5881" s="48"/>
      <c r="B5881" s="17"/>
      <c r="C5881" s="17"/>
      <c r="D5881" s="17"/>
      <c r="E5881" s="17"/>
      <c r="F5881" s="17"/>
      <c r="G5881" s="50"/>
      <c r="H5881" s="32"/>
      <c r="I5881" s="13"/>
      <c r="J5881" s="50"/>
      <c r="K5881" s="50"/>
      <c r="M5881" s="50"/>
    </row>
    <row r="5882" spans="1:13" x14ac:dyDescent="0.35">
      <c r="A5882" s="48"/>
      <c r="B5882" s="17"/>
      <c r="C5882" s="17"/>
      <c r="D5882" s="17"/>
      <c r="E5882" s="17"/>
      <c r="F5882" s="17"/>
      <c r="G5882" s="50"/>
      <c r="H5882" s="32"/>
      <c r="I5882" s="13"/>
      <c r="J5882" s="50"/>
      <c r="K5882" s="50"/>
      <c r="M5882" s="50"/>
    </row>
    <row r="5883" spans="1:13" x14ac:dyDescent="0.35">
      <c r="A5883" s="48"/>
      <c r="B5883" s="17"/>
      <c r="C5883" s="17"/>
      <c r="D5883" s="17"/>
      <c r="E5883" s="17"/>
      <c r="F5883" s="17"/>
      <c r="G5883" s="50"/>
      <c r="H5883" s="32"/>
      <c r="I5883" s="13"/>
      <c r="J5883" s="50"/>
      <c r="K5883" s="50"/>
      <c r="M5883" s="50"/>
    </row>
    <row r="5884" spans="1:13" x14ac:dyDescent="0.35">
      <c r="A5884" s="48"/>
      <c r="B5884" s="17"/>
      <c r="C5884" s="17"/>
      <c r="D5884" s="17"/>
      <c r="E5884" s="17"/>
      <c r="F5884" s="17"/>
      <c r="G5884" s="50"/>
      <c r="H5884" s="32"/>
      <c r="I5884" s="13"/>
      <c r="J5884" s="50"/>
      <c r="K5884" s="50"/>
      <c r="M5884" s="50"/>
    </row>
    <row r="5885" spans="1:13" x14ac:dyDescent="0.35">
      <c r="A5885" s="48"/>
      <c r="B5885" s="17"/>
      <c r="C5885" s="17"/>
      <c r="D5885" s="17"/>
      <c r="E5885" s="17"/>
      <c r="F5885" s="17"/>
      <c r="G5885" s="50"/>
      <c r="H5885" s="32"/>
      <c r="I5885" s="13"/>
      <c r="J5885" s="50"/>
      <c r="K5885" s="50"/>
      <c r="M5885" s="50"/>
    </row>
    <row r="5886" spans="1:13" x14ac:dyDescent="0.35">
      <c r="A5886" s="48"/>
      <c r="B5886" s="17"/>
      <c r="C5886" s="17"/>
      <c r="D5886" s="17"/>
      <c r="E5886" s="17"/>
      <c r="F5886" s="17"/>
      <c r="G5886" s="50"/>
      <c r="H5886" s="32"/>
      <c r="I5886" s="13"/>
      <c r="J5886" s="50"/>
      <c r="K5886" s="50"/>
      <c r="M5886" s="50"/>
    </row>
    <row r="5887" spans="1:13" x14ac:dyDescent="0.35">
      <c r="A5887" s="48"/>
      <c r="B5887" s="17"/>
      <c r="C5887" s="17"/>
      <c r="D5887" s="17"/>
      <c r="E5887" s="17"/>
      <c r="F5887" s="17"/>
      <c r="G5887" s="50"/>
      <c r="H5887" s="32"/>
      <c r="I5887" s="13"/>
      <c r="J5887" s="50"/>
      <c r="K5887" s="50"/>
      <c r="M5887" s="50"/>
    </row>
    <row r="5888" spans="1:13" x14ac:dyDescent="0.35">
      <c r="A5888" s="48"/>
      <c r="B5888" s="17"/>
      <c r="C5888" s="17"/>
      <c r="D5888" s="17"/>
      <c r="E5888" s="17"/>
      <c r="F5888" s="17"/>
      <c r="G5888" s="50"/>
      <c r="H5888" s="32"/>
      <c r="I5888" s="13"/>
      <c r="J5888" s="50"/>
      <c r="K5888" s="50"/>
      <c r="M5888" s="50"/>
    </row>
    <row r="5889" spans="1:13" x14ac:dyDescent="0.35">
      <c r="A5889" s="48"/>
      <c r="B5889" s="17"/>
      <c r="C5889" s="17"/>
      <c r="D5889" s="17"/>
      <c r="E5889" s="17"/>
      <c r="F5889" s="17"/>
      <c r="G5889" s="50"/>
      <c r="H5889" s="32"/>
      <c r="I5889" s="13"/>
      <c r="J5889" s="50"/>
      <c r="K5889" s="50"/>
      <c r="M5889" s="50"/>
    </row>
    <row r="5890" spans="1:13" x14ac:dyDescent="0.35">
      <c r="A5890" s="48"/>
      <c r="B5890" s="17"/>
      <c r="C5890" s="17"/>
      <c r="D5890" s="17"/>
      <c r="E5890" s="17"/>
      <c r="F5890" s="17"/>
      <c r="G5890" s="50"/>
      <c r="H5890" s="32"/>
      <c r="I5890" s="13"/>
      <c r="J5890" s="50"/>
      <c r="K5890" s="50"/>
      <c r="M5890" s="50"/>
    </row>
    <row r="5891" spans="1:13" x14ac:dyDescent="0.35">
      <c r="A5891" s="48"/>
      <c r="B5891" s="17"/>
      <c r="C5891" s="17"/>
      <c r="D5891" s="17"/>
      <c r="E5891" s="17"/>
      <c r="F5891" s="17"/>
      <c r="G5891" s="50"/>
      <c r="H5891" s="32"/>
      <c r="I5891" s="13"/>
      <c r="J5891" s="50"/>
      <c r="K5891" s="50"/>
      <c r="M5891" s="50"/>
    </row>
    <row r="5892" spans="1:13" x14ac:dyDescent="0.35">
      <c r="A5892" s="48"/>
      <c r="B5892" s="17"/>
      <c r="C5892" s="17"/>
      <c r="D5892" s="17"/>
      <c r="E5892" s="17"/>
      <c r="F5892" s="17"/>
      <c r="G5892" s="50"/>
      <c r="H5892" s="32"/>
      <c r="I5892" s="13"/>
      <c r="J5892" s="50"/>
      <c r="K5892" s="50"/>
      <c r="M5892" s="50"/>
    </row>
    <row r="5893" spans="1:13" x14ac:dyDescent="0.35">
      <c r="A5893" s="48"/>
      <c r="B5893" s="17"/>
      <c r="C5893" s="17"/>
      <c r="D5893" s="17"/>
      <c r="E5893" s="17"/>
      <c r="F5893" s="17"/>
      <c r="G5893" s="50"/>
      <c r="H5893" s="32"/>
      <c r="I5893" s="13"/>
      <c r="J5893" s="50"/>
      <c r="K5893" s="50"/>
      <c r="M5893" s="50"/>
    </row>
    <row r="5894" spans="1:13" x14ac:dyDescent="0.35">
      <c r="A5894" s="48"/>
      <c r="B5894" s="17"/>
      <c r="C5894" s="17"/>
      <c r="D5894" s="17"/>
      <c r="E5894" s="17"/>
      <c r="F5894" s="17"/>
      <c r="G5894" s="50"/>
      <c r="H5894" s="32"/>
      <c r="I5894" s="13"/>
      <c r="J5894" s="50"/>
      <c r="K5894" s="50"/>
      <c r="M5894" s="50"/>
    </row>
    <row r="5895" spans="1:13" x14ac:dyDescent="0.35">
      <c r="A5895" s="48"/>
      <c r="B5895" s="17"/>
      <c r="C5895" s="17"/>
      <c r="D5895" s="17"/>
      <c r="E5895" s="17"/>
      <c r="F5895" s="17"/>
      <c r="G5895" s="50"/>
      <c r="H5895" s="32"/>
      <c r="I5895" s="13"/>
      <c r="J5895" s="50"/>
      <c r="K5895" s="50"/>
      <c r="M5895" s="50"/>
    </row>
    <row r="5896" spans="1:13" x14ac:dyDescent="0.35">
      <c r="A5896" s="48"/>
      <c r="B5896" s="17"/>
      <c r="C5896" s="17"/>
      <c r="D5896" s="17"/>
      <c r="E5896" s="17"/>
      <c r="F5896" s="17"/>
      <c r="G5896" s="50"/>
      <c r="H5896" s="32"/>
      <c r="I5896" s="13"/>
      <c r="J5896" s="50"/>
      <c r="K5896" s="50"/>
      <c r="M5896" s="50"/>
    </row>
    <row r="5897" spans="1:13" x14ac:dyDescent="0.35">
      <c r="A5897" s="48"/>
      <c r="B5897" s="17"/>
      <c r="C5897" s="17"/>
      <c r="D5897" s="17"/>
      <c r="E5897" s="17"/>
      <c r="F5897" s="17"/>
      <c r="G5897" s="50"/>
      <c r="H5897" s="32"/>
      <c r="I5897" s="13"/>
      <c r="J5897" s="50"/>
      <c r="K5897" s="50"/>
      <c r="M5897" s="50"/>
    </row>
    <row r="5898" spans="1:13" x14ac:dyDescent="0.35">
      <c r="A5898" s="48"/>
      <c r="B5898" s="17"/>
      <c r="C5898" s="17"/>
      <c r="D5898" s="17"/>
      <c r="E5898" s="17"/>
      <c r="F5898" s="17"/>
      <c r="G5898" s="50"/>
      <c r="H5898" s="32"/>
      <c r="I5898" s="13"/>
      <c r="J5898" s="50"/>
      <c r="K5898" s="50"/>
      <c r="M5898" s="50"/>
    </row>
    <row r="5899" spans="1:13" x14ac:dyDescent="0.35">
      <c r="A5899" s="48"/>
      <c r="B5899" s="17"/>
      <c r="C5899" s="17"/>
      <c r="D5899" s="17"/>
      <c r="E5899" s="17"/>
      <c r="F5899" s="17"/>
      <c r="G5899" s="50"/>
      <c r="H5899" s="32"/>
      <c r="I5899" s="13"/>
      <c r="J5899" s="50"/>
      <c r="K5899" s="50"/>
      <c r="M5899" s="50"/>
    </row>
    <row r="5900" spans="1:13" x14ac:dyDescent="0.35">
      <c r="A5900" s="48"/>
      <c r="B5900" s="17"/>
      <c r="C5900" s="17"/>
      <c r="D5900" s="17"/>
      <c r="E5900" s="17"/>
      <c r="F5900" s="17"/>
      <c r="G5900" s="50"/>
      <c r="H5900" s="32"/>
      <c r="I5900" s="13"/>
      <c r="J5900" s="50"/>
      <c r="K5900" s="50"/>
      <c r="M5900" s="50"/>
    </row>
    <row r="5901" spans="1:13" x14ac:dyDescent="0.35">
      <c r="A5901" s="48"/>
      <c r="B5901" s="17"/>
      <c r="C5901" s="17"/>
      <c r="D5901" s="17"/>
      <c r="E5901" s="17"/>
      <c r="F5901" s="17"/>
      <c r="G5901" s="50"/>
      <c r="H5901" s="32"/>
      <c r="I5901" s="13"/>
      <c r="J5901" s="50"/>
      <c r="K5901" s="50"/>
      <c r="M5901" s="50"/>
    </row>
    <row r="5902" spans="1:13" x14ac:dyDescent="0.35">
      <c r="A5902" s="48"/>
      <c r="B5902" s="17"/>
      <c r="C5902" s="17"/>
      <c r="D5902" s="17"/>
      <c r="E5902" s="17"/>
      <c r="F5902" s="17"/>
      <c r="G5902" s="50"/>
      <c r="H5902" s="32"/>
      <c r="I5902" s="13"/>
      <c r="J5902" s="50"/>
      <c r="K5902" s="50"/>
      <c r="M5902" s="50"/>
    </row>
    <row r="5903" spans="1:13" x14ac:dyDescent="0.35">
      <c r="A5903" s="48"/>
      <c r="B5903" s="17"/>
      <c r="C5903" s="17"/>
      <c r="D5903" s="17"/>
      <c r="E5903" s="17"/>
      <c r="F5903" s="17"/>
      <c r="G5903" s="50"/>
      <c r="H5903" s="32"/>
      <c r="I5903" s="13"/>
      <c r="J5903" s="50"/>
      <c r="K5903" s="50"/>
      <c r="M5903" s="50"/>
    </row>
    <row r="5904" spans="1:13" x14ac:dyDescent="0.35">
      <c r="A5904" s="48"/>
      <c r="B5904" s="17"/>
      <c r="C5904" s="17"/>
      <c r="D5904" s="17"/>
      <c r="E5904" s="17"/>
      <c r="F5904" s="17"/>
      <c r="G5904" s="50"/>
      <c r="H5904" s="32"/>
      <c r="I5904" s="13"/>
      <c r="J5904" s="50"/>
      <c r="K5904" s="50"/>
      <c r="M5904" s="50"/>
    </row>
    <row r="5905" spans="1:13" x14ac:dyDescent="0.35">
      <c r="A5905" s="48"/>
      <c r="B5905" s="17"/>
      <c r="C5905" s="17"/>
      <c r="D5905" s="17"/>
      <c r="E5905" s="17"/>
      <c r="F5905" s="17"/>
      <c r="G5905" s="50"/>
      <c r="H5905" s="32"/>
      <c r="I5905" s="13"/>
      <c r="J5905" s="50"/>
      <c r="K5905" s="50"/>
      <c r="M5905" s="50"/>
    </row>
    <row r="5906" spans="1:13" x14ac:dyDescent="0.35">
      <c r="A5906" s="48"/>
      <c r="B5906" s="17"/>
      <c r="C5906" s="17"/>
      <c r="D5906" s="17"/>
      <c r="E5906" s="17"/>
      <c r="F5906" s="17"/>
      <c r="G5906" s="50"/>
      <c r="H5906" s="32"/>
      <c r="I5906" s="13"/>
      <c r="J5906" s="50"/>
      <c r="K5906" s="50"/>
      <c r="M5906" s="50"/>
    </row>
    <row r="5907" spans="1:13" x14ac:dyDescent="0.35">
      <c r="A5907" s="48"/>
      <c r="B5907" s="17"/>
      <c r="C5907" s="17"/>
      <c r="D5907" s="17"/>
      <c r="E5907" s="17"/>
      <c r="F5907" s="17"/>
      <c r="G5907" s="50"/>
      <c r="H5907" s="32"/>
      <c r="I5907" s="13"/>
      <c r="J5907" s="50"/>
      <c r="K5907" s="50"/>
      <c r="M5907" s="50"/>
    </row>
    <row r="5908" spans="1:13" x14ac:dyDescent="0.35">
      <c r="A5908" s="48"/>
      <c r="B5908" s="17"/>
      <c r="C5908" s="17"/>
      <c r="D5908" s="17"/>
      <c r="E5908" s="17"/>
      <c r="F5908" s="17"/>
      <c r="G5908" s="50"/>
      <c r="H5908" s="32"/>
      <c r="I5908" s="13"/>
      <c r="J5908" s="50"/>
      <c r="K5908" s="50"/>
      <c r="M5908" s="50"/>
    </row>
    <row r="5909" spans="1:13" x14ac:dyDescent="0.35">
      <c r="A5909" s="48"/>
      <c r="B5909" s="17"/>
      <c r="C5909" s="17"/>
      <c r="D5909" s="17"/>
      <c r="E5909" s="17"/>
      <c r="F5909" s="17"/>
      <c r="G5909" s="50"/>
      <c r="H5909" s="32"/>
      <c r="I5909" s="13"/>
      <c r="J5909" s="50"/>
      <c r="K5909" s="50"/>
      <c r="M5909" s="50"/>
    </row>
    <row r="5910" spans="1:13" x14ac:dyDescent="0.35">
      <c r="A5910" s="48"/>
      <c r="B5910" s="17"/>
      <c r="C5910" s="17"/>
      <c r="D5910" s="17"/>
      <c r="E5910" s="17"/>
      <c r="F5910" s="17"/>
      <c r="G5910" s="50"/>
      <c r="H5910" s="32"/>
      <c r="I5910" s="13"/>
      <c r="J5910" s="50"/>
      <c r="K5910" s="50"/>
      <c r="M5910" s="50"/>
    </row>
    <row r="5911" spans="1:13" x14ac:dyDescent="0.35">
      <c r="A5911" s="48"/>
      <c r="B5911" s="17"/>
      <c r="C5911" s="17"/>
      <c r="D5911" s="17"/>
      <c r="E5911" s="17"/>
      <c r="F5911" s="17"/>
      <c r="G5911" s="50"/>
      <c r="H5911" s="32"/>
      <c r="I5911" s="13"/>
      <c r="J5911" s="50"/>
      <c r="K5911" s="50"/>
      <c r="M5911" s="50"/>
    </row>
    <row r="5912" spans="1:13" x14ac:dyDescent="0.35">
      <c r="A5912" s="48"/>
      <c r="B5912" s="17"/>
      <c r="C5912" s="17"/>
      <c r="D5912" s="17"/>
      <c r="E5912" s="17"/>
      <c r="F5912" s="17"/>
      <c r="G5912" s="50"/>
      <c r="H5912" s="32"/>
      <c r="I5912" s="13"/>
      <c r="J5912" s="50"/>
      <c r="K5912" s="50"/>
      <c r="M5912" s="50"/>
    </row>
    <row r="5913" spans="1:13" x14ac:dyDescent="0.35">
      <c r="A5913" s="48"/>
      <c r="B5913" s="17"/>
      <c r="C5913" s="17"/>
      <c r="D5913" s="17"/>
      <c r="E5913" s="17"/>
      <c r="F5913" s="17"/>
      <c r="G5913" s="50"/>
      <c r="H5913" s="32"/>
      <c r="I5913" s="13"/>
      <c r="J5913" s="50"/>
      <c r="K5913" s="50"/>
      <c r="M5913" s="50"/>
    </row>
    <row r="5914" spans="1:13" x14ac:dyDescent="0.35">
      <c r="A5914" s="48"/>
      <c r="B5914" s="17"/>
      <c r="C5914" s="17"/>
      <c r="D5914" s="17"/>
      <c r="E5914" s="17"/>
      <c r="F5914" s="17"/>
      <c r="G5914" s="50"/>
      <c r="H5914" s="32"/>
      <c r="I5914" s="13"/>
      <c r="J5914" s="50"/>
      <c r="K5914" s="50"/>
      <c r="M5914" s="50"/>
    </row>
    <row r="5915" spans="1:13" x14ac:dyDescent="0.35">
      <c r="A5915" s="48"/>
      <c r="B5915" s="17"/>
      <c r="C5915" s="17"/>
      <c r="D5915" s="17"/>
      <c r="E5915" s="17"/>
      <c r="F5915" s="17"/>
      <c r="G5915" s="50"/>
      <c r="H5915" s="32"/>
      <c r="I5915" s="13"/>
      <c r="J5915" s="50"/>
      <c r="K5915" s="50"/>
      <c r="M5915" s="50"/>
    </row>
    <row r="5916" spans="1:13" x14ac:dyDescent="0.35">
      <c r="A5916" s="48"/>
      <c r="B5916" s="17"/>
      <c r="C5916" s="17"/>
      <c r="D5916" s="17"/>
      <c r="E5916" s="17"/>
      <c r="F5916" s="17"/>
      <c r="G5916" s="50"/>
      <c r="H5916" s="32"/>
      <c r="I5916" s="13"/>
      <c r="J5916" s="50"/>
      <c r="K5916" s="50"/>
      <c r="M5916" s="50"/>
    </row>
    <row r="5917" spans="1:13" x14ac:dyDescent="0.35">
      <c r="A5917" s="48"/>
      <c r="B5917" s="17"/>
      <c r="C5917" s="17"/>
      <c r="D5917" s="17"/>
      <c r="E5917" s="17"/>
      <c r="F5917" s="17"/>
      <c r="G5917" s="50"/>
      <c r="H5917" s="32"/>
      <c r="I5917" s="13"/>
      <c r="J5917" s="50"/>
      <c r="K5917" s="50"/>
      <c r="M5917" s="50"/>
    </row>
    <row r="5918" spans="1:13" x14ac:dyDescent="0.35">
      <c r="A5918" s="48"/>
      <c r="B5918" s="17"/>
      <c r="C5918" s="17"/>
      <c r="D5918" s="17"/>
      <c r="E5918" s="17"/>
      <c r="F5918" s="17"/>
      <c r="G5918" s="50"/>
      <c r="H5918" s="32"/>
      <c r="I5918" s="13"/>
      <c r="J5918" s="50"/>
      <c r="K5918" s="50"/>
      <c r="M5918" s="50"/>
    </row>
    <row r="5919" spans="1:13" x14ac:dyDescent="0.35">
      <c r="A5919" s="48"/>
      <c r="B5919" s="17"/>
      <c r="C5919" s="17"/>
      <c r="D5919" s="17"/>
      <c r="E5919" s="17"/>
      <c r="F5919" s="17"/>
      <c r="G5919" s="50"/>
      <c r="H5919" s="32"/>
      <c r="I5919" s="13"/>
      <c r="J5919" s="50"/>
      <c r="K5919" s="50"/>
      <c r="M5919" s="50"/>
    </row>
    <row r="5920" spans="1:13" x14ac:dyDescent="0.35">
      <c r="A5920" s="48"/>
      <c r="B5920" s="17"/>
      <c r="C5920" s="17"/>
      <c r="D5920" s="17"/>
      <c r="E5920" s="17"/>
      <c r="F5920" s="17"/>
      <c r="G5920" s="50"/>
      <c r="H5920" s="32"/>
      <c r="I5920" s="13"/>
      <c r="J5920" s="50"/>
      <c r="K5920" s="50"/>
      <c r="M5920" s="50"/>
    </row>
    <row r="5921" spans="1:13" x14ac:dyDescent="0.35">
      <c r="A5921" s="48"/>
      <c r="B5921" s="17"/>
      <c r="C5921" s="17"/>
      <c r="D5921" s="17"/>
      <c r="E5921" s="17"/>
      <c r="F5921" s="17"/>
      <c r="G5921" s="50"/>
      <c r="H5921" s="32"/>
      <c r="I5921" s="13"/>
      <c r="J5921" s="50"/>
      <c r="K5921" s="50"/>
      <c r="M5921" s="50"/>
    </row>
    <row r="5922" spans="1:13" x14ac:dyDescent="0.35">
      <c r="A5922" s="48"/>
      <c r="B5922" s="17"/>
      <c r="C5922" s="17"/>
      <c r="D5922" s="17"/>
      <c r="E5922" s="17"/>
      <c r="F5922" s="17"/>
      <c r="G5922" s="50"/>
      <c r="H5922" s="32"/>
      <c r="I5922" s="13"/>
      <c r="J5922" s="50"/>
      <c r="K5922" s="50"/>
      <c r="M5922" s="50"/>
    </row>
    <row r="5923" spans="1:13" x14ac:dyDescent="0.35">
      <c r="A5923" s="48"/>
      <c r="B5923" s="17"/>
      <c r="C5923" s="17"/>
      <c r="D5923" s="17"/>
      <c r="E5923" s="17"/>
      <c r="F5923" s="17"/>
      <c r="G5923" s="50"/>
      <c r="H5923" s="32"/>
      <c r="I5923" s="13"/>
      <c r="J5923" s="50"/>
      <c r="K5923" s="50"/>
      <c r="M5923" s="50"/>
    </row>
    <row r="5924" spans="1:13" x14ac:dyDescent="0.35">
      <c r="A5924" s="48"/>
      <c r="B5924" s="17"/>
      <c r="C5924" s="17"/>
      <c r="D5924" s="17"/>
      <c r="E5924" s="17"/>
      <c r="F5924" s="17"/>
      <c r="G5924" s="50"/>
      <c r="H5924" s="32"/>
      <c r="I5924" s="13"/>
      <c r="J5924" s="50"/>
      <c r="K5924" s="50"/>
      <c r="M5924" s="50"/>
    </row>
    <row r="5925" spans="1:13" x14ac:dyDescent="0.35">
      <c r="A5925" s="48"/>
      <c r="B5925" s="17"/>
      <c r="C5925" s="17"/>
      <c r="D5925" s="17"/>
      <c r="E5925" s="17"/>
      <c r="F5925" s="17"/>
      <c r="G5925" s="50"/>
      <c r="H5925" s="32"/>
      <c r="I5925" s="13"/>
      <c r="J5925" s="50"/>
      <c r="K5925" s="50"/>
      <c r="M5925" s="50"/>
    </row>
    <row r="5926" spans="1:13" x14ac:dyDescent="0.35">
      <c r="A5926" s="48"/>
      <c r="B5926" s="17"/>
      <c r="C5926" s="17"/>
      <c r="D5926" s="17"/>
      <c r="E5926" s="17"/>
      <c r="F5926" s="17"/>
      <c r="G5926" s="50"/>
      <c r="H5926" s="32"/>
      <c r="I5926" s="13"/>
      <c r="J5926" s="50"/>
      <c r="K5926" s="50"/>
      <c r="M5926" s="50"/>
    </row>
    <row r="5927" spans="1:13" x14ac:dyDescent="0.35">
      <c r="A5927" s="48"/>
      <c r="B5927" s="17"/>
      <c r="C5927" s="17"/>
      <c r="D5927" s="17"/>
      <c r="E5927" s="17"/>
      <c r="F5927" s="17"/>
      <c r="G5927" s="50"/>
      <c r="H5927" s="32"/>
      <c r="I5927" s="13"/>
      <c r="J5927" s="50"/>
      <c r="K5927" s="50"/>
      <c r="M5927" s="50"/>
    </row>
    <row r="5928" spans="1:13" x14ac:dyDescent="0.35">
      <c r="A5928" s="48"/>
      <c r="B5928" s="17"/>
      <c r="C5928" s="17"/>
      <c r="D5928" s="17"/>
      <c r="E5928" s="17"/>
      <c r="F5928" s="17"/>
      <c r="G5928" s="50"/>
      <c r="H5928" s="32"/>
      <c r="I5928" s="13"/>
      <c r="J5928" s="50"/>
      <c r="K5928" s="50"/>
      <c r="M5928" s="50"/>
    </row>
    <row r="5929" spans="1:13" x14ac:dyDescent="0.35">
      <c r="A5929" s="48"/>
      <c r="B5929" s="17"/>
      <c r="C5929" s="17"/>
      <c r="D5929" s="17"/>
      <c r="E5929" s="17"/>
      <c r="F5929" s="17"/>
      <c r="G5929" s="50"/>
      <c r="H5929" s="32"/>
      <c r="I5929" s="13"/>
      <c r="J5929" s="50"/>
      <c r="K5929" s="50"/>
      <c r="M5929" s="50"/>
    </row>
    <row r="5930" spans="1:13" x14ac:dyDescent="0.35">
      <c r="A5930" s="48"/>
      <c r="B5930" s="17"/>
      <c r="C5930" s="17"/>
      <c r="D5930" s="17"/>
      <c r="E5930" s="17"/>
      <c r="F5930" s="17"/>
      <c r="G5930" s="50"/>
      <c r="H5930" s="32"/>
      <c r="I5930" s="13"/>
      <c r="J5930" s="50"/>
      <c r="K5930" s="50"/>
      <c r="M5930" s="50"/>
    </row>
    <row r="5931" spans="1:13" x14ac:dyDescent="0.35">
      <c r="A5931" s="48"/>
      <c r="B5931" s="17"/>
      <c r="C5931" s="17"/>
      <c r="D5931" s="17"/>
      <c r="E5931" s="17"/>
      <c r="F5931" s="17"/>
      <c r="G5931" s="50"/>
      <c r="H5931" s="32"/>
      <c r="I5931" s="13"/>
      <c r="J5931" s="50"/>
      <c r="K5931" s="50"/>
      <c r="M5931" s="50"/>
    </row>
    <row r="5932" spans="1:13" x14ac:dyDescent="0.35">
      <c r="A5932" s="48"/>
      <c r="B5932" s="17"/>
      <c r="C5932" s="17"/>
      <c r="D5932" s="17"/>
      <c r="E5932" s="17"/>
      <c r="F5932" s="17"/>
      <c r="G5932" s="50"/>
      <c r="H5932" s="32"/>
      <c r="I5932" s="13"/>
      <c r="J5932" s="50"/>
      <c r="K5932" s="50"/>
      <c r="M5932" s="50"/>
    </row>
    <row r="5933" spans="1:13" x14ac:dyDescent="0.35">
      <c r="A5933" s="48"/>
      <c r="B5933" s="17"/>
      <c r="C5933" s="17"/>
      <c r="D5933" s="17"/>
      <c r="E5933" s="17"/>
      <c r="F5933" s="17"/>
      <c r="G5933" s="50"/>
      <c r="H5933" s="32"/>
      <c r="I5933" s="13"/>
      <c r="J5933" s="50"/>
      <c r="K5933" s="50"/>
      <c r="M5933" s="50"/>
    </row>
    <row r="5934" spans="1:13" x14ac:dyDescent="0.35">
      <c r="A5934" s="48"/>
      <c r="B5934" s="17"/>
      <c r="C5934" s="17"/>
      <c r="D5934" s="17"/>
      <c r="E5934" s="17"/>
      <c r="F5934" s="17"/>
      <c r="G5934" s="50"/>
      <c r="H5934" s="32"/>
      <c r="I5934" s="13"/>
      <c r="J5934" s="50"/>
      <c r="K5934" s="50"/>
      <c r="M5934" s="50"/>
    </row>
    <row r="5935" spans="1:13" x14ac:dyDescent="0.35">
      <c r="A5935" s="48"/>
      <c r="B5935" s="17"/>
      <c r="C5935" s="17"/>
      <c r="D5935" s="17"/>
      <c r="E5935" s="17"/>
      <c r="F5935" s="17"/>
      <c r="G5935" s="50"/>
      <c r="H5935" s="32"/>
      <c r="I5935" s="13"/>
      <c r="J5935" s="50"/>
      <c r="K5935" s="50"/>
      <c r="M5935" s="50"/>
    </row>
    <row r="5936" spans="1:13" x14ac:dyDescent="0.35">
      <c r="A5936" s="48"/>
      <c r="B5936" s="17"/>
      <c r="C5936" s="17"/>
      <c r="D5936" s="17"/>
      <c r="E5936" s="17"/>
      <c r="F5936" s="17"/>
      <c r="G5936" s="50"/>
      <c r="H5936" s="32"/>
      <c r="I5936" s="13"/>
      <c r="J5936" s="50"/>
      <c r="K5936" s="50"/>
      <c r="M5936" s="50"/>
    </row>
    <row r="5937" spans="1:13" x14ac:dyDescent="0.35">
      <c r="A5937" s="48"/>
      <c r="B5937" s="17"/>
      <c r="C5937" s="17"/>
      <c r="D5937" s="17"/>
      <c r="E5937" s="17"/>
      <c r="F5937" s="17"/>
      <c r="G5937" s="50"/>
      <c r="H5937" s="32"/>
      <c r="I5937" s="13"/>
      <c r="J5937" s="50"/>
      <c r="K5937" s="50"/>
      <c r="M5937" s="50"/>
    </row>
    <row r="5938" spans="1:13" x14ac:dyDescent="0.35">
      <c r="A5938" s="48"/>
      <c r="B5938" s="17"/>
      <c r="C5938" s="17"/>
      <c r="D5938" s="17"/>
      <c r="E5938" s="17"/>
      <c r="F5938" s="17"/>
      <c r="G5938" s="50"/>
      <c r="H5938" s="32"/>
      <c r="I5938" s="13"/>
      <c r="J5938" s="50"/>
      <c r="K5938" s="50"/>
      <c r="M5938" s="50"/>
    </row>
    <row r="5939" spans="1:13" x14ac:dyDescent="0.35">
      <c r="A5939" s="48"/>
      <c r="B5939" s="17"/>
      <c r="C5939" s="17"/>
      <c r="D5939" s="17"/>
      <c r="E5939" s="17"/>
      <c r="F5939" s="17"/>
      <c r="G5939" s="50"/>
      <c r="H5939" s="32"/>
      <c r="I5939" s="13"/>
      <c r="J5939" s="50"/>
      <c r="K5939" s="50"/>
      <c r="M5939" s="50"/>
    </row>
    <row r="5940" spans="1:13" x14ac:dyDescent="0.35">
      <c r="A5940" s="48"/>
      <c r="B5940" s="17"/>
      <c r="C5940" s="17"/>
      <c r="D5940" s="17"/>
      <c r="E5940" s="17"/>
      <c r="F5940" s="17"/>
      <c r="G5940" s="50"/>
      <c r="H5940" s="32"/>
      <c r="I5940" s="13"/>
      <c r="J5940" s="50"/>
      <c r="K5940" s="50"/>
      <c r="M5940" s="50"/>
    </row>
    <row r="5941" spans="1:13" x14ac:dyDescent="0.35">
      <c r="A5941" s="48"/>
      <c r="B5941" s="17"/>
      <c r="C5941" s="17"/>
      <c r="D5941" s="17"/>
      <c r="E5941" s="17"/>
      <c r="F5941" s="17"/>
      <c r="G5941" s="50"/>
      <c r="H5941" s="32"/>
      <c r="I5941" s="13"/>
      <c r="J5941" s="50"/>
      <c r="K5941" s="50"/>
      <c r="M5941" s="50"/>
    </row>
    <row r="5942" spans="1:13" x14ac:dyDescent="0.35">
      <c r="A5942" s="48"/>
      <c r="B5942" s="17"/>
      <c r="C5942" s="17"/>
      <c r="D5942" s="17"/>
      <c r="E5942" s="17"/>
      <c r="F5942" s="17"/>
      <c r="G5942" s="50"/>
      <c r="H5942" s="32"/>
      <c r="I5942" s="13"/>
      <c r="J5942" s="50"/>
      <c r="K5942" s="50"/>
      <c r="M5942" s="50"/>
    </row>
    <row r="5943" spans="1:13" x14ac:dyDescent="0.35">
      <c r="A5943" s="48"/>
      <c r="B5943" s="17"/>
      <c r="C5943" s="17"/>
      <c r="D5943" s="17"/>
      <c r="E5943" s="17"/>
      <c r="F5943" s="17"/>
      <c r="G5943" s="50"/>
      <c r="H5943" s="32"/>
      <c r="I5943" s="13"/>
      <c r="J5943" s="50"/>
      <c r="K5943" s="50"/>
      <c r="M5943" s="50"/>
    </row>
    <row r="5944" spans="1:13" x14ac:dyDescent="0.35">
      <c r="A5944" s="48"/>
      <c r="B5944" s="17"/>
      <c r="C5944" s="17"/>
      <c r="D5944" s="17"/>
      <c r="E5944" s="17"/>
      <c r="F5944" s="17"/>
      <c r="G5944" s="50"/>
      <c r="H5944" s="32"/>
      <c r="I5944" s="13"/>
      <c r="J5944" s="50"/>
      <c r="K5944" s="50"/>
      <c r="M5944" s="50"/>
    </row>
    <row r="5945" spans="1:13" x14ac:dyDescent="0.35">
      <c r="A5945" s="48"/>
      <c r="B5945" s="17"/>
      <c r="C5945" s="17"/>
      <c r="D5945" s="17"/>
      <c r="E5945" s="17"/>
      <c r="F5945" s="17"/>
      <c r="G5945" s="50"/>
      <c r="H5945" s="32"/>
      <c r="I5945" s="13"/>
      <c r="J5945" s="50"/>
      <c r="K5945" s="50"/>
      <c r="M5945" s="50"/>
    </row>
    <row r="5946" spans="1:13" x14ac:dyDescent="0.35">
      <c r="A5946" s="48"/>
      <c r="B5946" s="17"/>
      <c r="C5946" s="17"/>
      <c r="D5946" s="17"/>
      <c r="E5946" s="17"/>
      <c r="F5946" s="17"/>
      <c r="G5946" s="50"/>
      <c r="H5946" s="32"/>
      <c r="I5946" s="13"/>
      <c r="J5946" s="50"/>
      <c r="K5946" s="50"/>
      <c r="M5946" s="50"/>
    </row>
    <row r="5947" spans="1:13" x14ac:dyDescent="0.35">
      <c r="A5947" s="48"/>
      <c r="B5947" s="17"/>
      <c r="C5947" s="17"/>
      <c r="D5947" s="17"/>
      <c r="E5947" s="17"/>
      <c r="F5947" s="17"/>
      <c r="G5947" s="50"/>
      <c r="H5947" s="32"/>
      <c r="I5947" s="13"/>
      <c r="J5947" s="50"/>
      <c r="K5947" s="50"/>
      <c r="M5947" s="50"/>
    </row>
    <row r="5948" spans="1:13" x14ac:dyDescent="0.35">
      <c r="A5948" s="48"/>
      <c r="B5948" s="17"/>
      <c r="C5948" s="17"/>
      <c r="D5948" s="17"/>
      <c r="E5948" s="17"/>
      <c r="F5948" s="17"/>
      <c r="G5948" s="50"/>
      <c r="H5948" s="32"/>
      <c r="I5948" s="13"/>
      <c r="J5948" s="50"/>
      <c r="K5948" s="50"/>
      <c r="M5948" s="50"/>
    </row>
    <row r="5949" spans="1:13" x14ac:dyDescent="0.35">
      <c r="A5949" s="48"/>
      <c r="B5949" s="17"/>
      <c r="C5949" s="17"/>
      <c r="D5949" s="17"/>
      <c r="E5949" s="17"/>
      <c r="F5949" s="17"/>
      <c r="G5949" s="50"/>
      <c r="H5949" s="32"/>
      <c r="I5949" s="13"/>
      <c r="J5949" s="50"/>
      <c r="K5949" s="50"/>
      <c r="M5949" s="50"/>
    </row>
    <row r="5950" spans="1:13" x14ac:dyDescent="0.35">
      <c r="A5950" s="48"/>
      <c r="B5950" s="17"/>
      <c r="C5950" s="17"/>
      <c r="D5950" s="17"/>
      <c r="E5950" s="17"/>
      <c r="F5950" s="17"/>
      <c r="G5950" s="50"/>
      <c r="H5950" s="32"/>
      <c r="I5950" s="13"/>
      <c r="J5950" s="50"/>
      <c r="K5950" s="50"/>
      <c r="M5950" s="50"/>
    </row>
    <row r="5951" spans="1:13" x14ac:dyDescent="0.35">
      <c r="A5951" s="48"/>
      <c r="B5951" s="17"/>
      <c r="C5951" s="17"/>
      <c r="D5951" s="17"/>
      <c r="E5951" s="17"/>
      <c r="F5951" s="17"/>
      <c r="G5951" s="50"/>
      <c r="H5951" s="32"/>
      <c r="I5951" s="13"/>
      <c r="J5951" s="50"/>
      <c r="K5951" s="50"/>
      <c r="M5951" s="50"/>
    </row>
    <row r="5952" spans="1:13" x14ac:dyDescent="0.35">
      <c r="A5952" s="48"/>
      <c r="B5952" s="17"/>
      <c r="C5952" s="17"/>
      <c r="D5952" s="17"/>
      <c r="E5952" s="17"/>
      <c r="F5952" s="17"/>
      <c r="G5952" s="50"/>
      <c r="H5952" s="32"/>
      <c r="I5952" s="13"/>
      <c r="J5952" s="50"/>
      <c r="K5952" s="50"/>
      <c r="M5952" s="50"/>
    </row>
    <row r="5953" spans="1:13" x14ac:dyDescent="0.35">
      <c r="A5953" s="48"/>
      <c r="B5953" s="17"/>
      <c r="C5953" s="17"/>
      <c r="D5953" s="17"/>
      <c r="E5953" s="17"/>
      <c r="F5953" s="17"/>
      <c r="G5953" s="50"/>
      <c r="H5953" s="32"/>
      <c r="I5953" s="13"/>
      <c r="J5953" s="50"/>
      <c r="K5953" s="50"/>
      <c r="M5953" s="50"/>
    </row>
    <row r="5954" spans="1:13" x14ac:dyDescent="0.35">
      <c r="A5954" s="48"/>
      <c r="B5954" s="17"/>
      <c r="C5954" s="17"/>
      <c r="D5954" s="17"/>
      <c r="E5954" s="17"/>
      <c r="F5954" s="17"/>
      <c r="G5954" s="50"/>
      <c r="H5954" s="32"/>
      <c r="I5954" s="13"/>
      <c r="J5954" s="50"/>
      <c r="K5954" s="50"/>
      <c r="M5954" s="50"/>
    </row>
    <row r="5955" spans="1:13" x14ac:dyDescent="0.35">
      <c r="A5955" s="48"/>
      <c r="B5955" s="17"/>
      <c r="C5955" s="17"/>
      <c r="D5955" s="17"/>
      <c r="E5955" s="17"/>
      <c r="F5955" s="17"/>
      <c r="G5955" s="50"/>
      <c r="H5955" s="32"/>
      <c r="I5955" s="13"/>
      <c r="J5955" s="50"/>
      <c r="K5955" s="50"/>
      <c r="M5955" s="50"/>
    </row>
    <row r="5956" spans="1:13" x14ac:dyDescent="0.35">
      <c r="A5956" s="48"/>
      <c r="B5956" s="17"/>
      <c r="C5956" s="17"/>
      <c r="D5956" s="17"/>
      <c r="E5956" s="17"/>
      <c r="F5956" s="17"/>
      <c r="G5956" s="50"/>
      <c r="H5956" s="32"/>
      <c r="I5956" s="13"/>
      <c r="J5956" s="50"/>
      <c r="K5956" s="50"/>
      <c r="M5956" s="50"/>
    </row>
    <row r="5957" spans="1:13" x14ac:dyDescent="0.35">
      <c r="A5957" s="48"/>
      <c r="B5957" s="17"/>
      <c r="C5957" s="17"/>
      <c r="D5957" s="17"/>
      <c r="E5957" s="17"/>
      <c r="F5957" s="17"/>
      <c r="G5957" s="50"/>
      <c r="H5957" s="32"/>
      <c r="I5957" s="13"/>
      <c r="J5957" s="50"/>
      <c r="K5957" s="50"/>
      <c r="M5957" s="50"/>
    </row>
    <row r="5958" spans="1:13" x14ac:dyDescent="0.35">
      <c r="A5958" s="48"/>
      <c r="B5958" s="17"/>
      <c r="C5958" s="17"/>
      <c r="D5958" s="17"/>
      <c r="E5958" s="17"/>
      <c r="F5958" s="17"/>
      <c r="G5958" s="50"/>
      <c r="H5958" s="32"/>
      <c r="I5958" s="13"/>
      <c r="J5958" s="50"/>
      <c r="K5958" s="50"/>
      <c r="M5958" s="50"/>
    </row>
    <row r="5959" spans="1:13" x14ac:dyDescent="0.35">
      <c r="A5959" s="48"/>
      <c r="B5959" s="17"/>
      <c r="C5959" s="17"/>
      <c r="D5959" s="17"/>
      <c r="E5959" s="17"/>
      <c r="F5959" s="17"/>
      <c r="G5959" s="50"/>
      <c r="H5959" s="32"/>
      <c r="I5959" s="13"/>
      <c r="J5959" s="50"/>
      <c r="K5959" s="50"/>
      <c r="M5959" s="50"/>
    </row>
    <row r="5960" spans="1:13" x14ac:dyDescent="0.35">
      <c r="A5960" s="48"/>
      <c r="B5960" s="17"/>
      <c r="C5960" s="17"/>
      <c r="D5960" s="17"/>
      <c r="E5960" s="17"/>
      <c r="F5960" s="17"/>
      <c r="G5960" s="50"/>
      <c r="H5960" s="32"/>
      <c r="I5960" s="13"/>
      <c r="J5960" s="50"/>
      <c r="K5960" s="50"/>
      <c r="M5960" s="50"/>
    </row>
    <row r="5961" spans="1:13" x14ac:dyDescent="0.35">
      <c r="A5961" s="48"/>
      <c r="B5961" s="17"/>
      <c r="C5961" s="17"/>
      <c r="D5961" s="17"/>
      <c r="E5961" s="17"/>
      <c r="F5961" s="17"/>
      <c r="G5961" s="50"/>
      <c r="H5961" s="32"/>
      <c r="I5961" s="13"/>
      <c r="J5961" s="50"/>
      <c r="K5961" s="50"/>
      <c r="M5961" s="50"/>
    </row>
    <row r="5962" spans="1:13" x14ac:dyDescent="0.35">
      <c r="A5962" s="48"/>
      <c r="B5962" s="17"/>
      <c r="C5962" s="17"/>
      <c r="D5962" s="17"/>
      <c r="E5962" s="17"/>
      <c r="F5962" s="17"/>
      <c r="G5962" s="50"/>
      <c r="H5962" s="32"/>
      <c r="I5962" s="13"/>
      <c r="J5962" s="50"/>
      <c r="K5962" s="50"/>
      <c r="M5962" s="50"/>
    </row>
    <row r="5963" spans="1:13" x14ac:dyDescent="0.35">
      <c r="A5963" s="48"/>
      <c r="B5963" s="17"/>
      <c r="C5963" s="17"/>
      <c r="D5963" s="17"/>
      <c r="E5963" s="17"/>
      <c r="F5963" s="17"/>
      <c r="G5963" s="50"/>
      <c r="H5963" s="32"/>
      <c r="I5963" s="13"/>
      <c r="J5963" s="50"/>
      <c r="K5963" s="50"/>
      <c r="M5963" s="50"/>
    </row>
    <row r="5964" spans="1:13" x14ac:dyDescent="0.35">
      <c r="A5964" s="48"/>
      <c r="B5964" s="17"/>
      <c r="C5964" s="17"/>
      <c r="D5964" s="17"/>
      <c r="E5964" s="17"/>
      <c r="F5964" s="17"/>
      <c r="G5964" s="50"/>
      <c r="H5964" s="32"/>
      <c r="I5964" s="13"/>
      <c r="J5964" s="50"/>
      <c r="K5964" s="50"/>
      <c r="M5964" s="50"/>
    </row>
    <row r="5965" spans="1:13" x14ac:dyDescent="0.35">
      <c r="A5965" s="48"/>
      <c r="B5965" s="17"/>
      <c r="C5965" s="17"/>
      <c r="D5965" s="17"/>
      <c r="E5965" s="17"/>
      <c r="F5965" s="17"/>
      <c r="G5965" s="50"/>
      <c r="H5965" s="32"/>
      <c r="I5965" s="13"/>
      <c r="J5965" s="50"/>
      <c r="K5965" s="50"/>
      <c r="M5965" s="50"/>
    </row>
    <row r="5966" spans="1:13" x14ac:dyDescent="0.35">
      <c r="A5966" s="48"/>
      <c r="B5966" s="17"/>
      <c r="C5966" s="17"/>
      <c r="D5966" s="17"/>
      <c r="E5966" s="17"/>
      <c r="F5966" s="17"/>
      <c r="G5966" s="50"/>
      <c r="H5966" s="32"/>
      <c r="I5966" s="13"/>
      <c r="J5966" s="50"/>
      <c r="K5966" s="50"/>
      <c r="M5966" s="50"/>
    </row>
    <row r="5967" spans="1:13" x14ac:dyDescent="0.35">
      <c r="A5967" s="48"/>
      <c r="B5967" s="17"/>
      <c r="C5967" s="17"/>
      <c r="D5967" s="17"/>
      <c r="E5967" s="17"/>
      <c r="F5967" s="17"/>
      <c r="G5967" s="50"/>
      <c r="H5967" s="32"/>
      <c r="I5967" s="13"/>
      <c r="J5967" s="50"/>
      <c r="K5967" s="50"/>
      <c r="M5967" s="50"/>
    </row>
    <row r="5968" spans="1:13" x14ac:dyDescent="0.35">
      <c r="A5968" s="48"/>
      <c r="B5968" s="17"/>
      <c r="C5968" s="17"/>
      <c r="D5968" s="17"/>
      <c r="E5968" s="17"/>
      <c r="F5968" s="17"/>
      <c r="G5968" s="50"/>
      <c r="H5968" s="32"/>
      <c r="I5968" s="13"/>
      <c r="J5968" s="50"/>
      <c r="K5968" s="50"/>
      <c r="M5968" s="50"/>
    </row>
    <row r="5969" spans="1:13" x14ac:dyDescent="0.35">
      <c r="A5969" s="48"/>
      <c r="B5969" s="17"/>
      <c r="C5969" s="17"/>
      <c r="D5969" s="17"/>
      <c r="E5969" s="17"/>
      <c r="F5969" s="17"/>
      <c r="G5969" s="50"/>
      <c r="H5969" s="32"/>
      <c r="I5969" s="13"/>
      <c r="J5969" s="50"/>
      <c r="K5969" s="50"/>
      <c r="M5969" s="50"/>
    </row>
    <row r="5970" spans="1:13" x14ac:dyDescent="0.35">
      <c r="A5970" s="48"/>
      <c r="B5970" s="17"/>
      <c r="C5970" s="17"/>
      <c r="D5970" s="17"/>
      <c r="E5970" s="17"/>
      <c r="F5970" s="17"/>
      <c r="G5970" s="50"/>
      <c r="H5970" s="32"/>
      <c r="I5970" s="13"/>
      <c r="J5970" s="50"/>
      <c r="K5970" s="50"/>
      <c r="M5970" s="50"/>
    </row>
    <row r="5971" spans="1:13" x14ac:dyDescent="0.35">
      <c r="A5971" s="48"/>
      <c r="B5971" s="17"/>
      <c r="C5971" s="17"/>
      <c r="D5971" s="17"/>
      <c r="E5971" s="17"/>
      <c r="F5971" s="17"/>
      <c r="G5971" s="50"/>
      <c r="H5971" s="32"/>
      <c r="I5971" s="13"/>
      <c r="J5971" s="50"/>
      <c r="K5971" s="50"/>
      <c r="M5971" s="50"/>
    </row>
    <row r="5972" spans="1:13" x14ac:dyDescent="0.35">
      <c r="A5972" s="48"/>
      <c r="B5972" s="17"/>
      <c r="C5972" s="17"/>
      <c r="D5972" s="17"/>
      <c r="E5972" s="17"/>
      <c r="F5972" s="17"/>
      <c r="G5972" s="50"/>
      <c r="H5972" s="32"/>
      <c r="I5972" s="13"/>
      <c r="J5972" s="50"/>
      <c r="K5972" s="50"/>
      <c r="M5972" s="50"/>
    </row>
    <row r="5973" spans="1:13" x14ac:dyDescent="0.35">
      <c r="A5973" s="48"/>
      <c r="B5973" s="17"/>
      <c r="C5973" s="17"/>
      <c r="D5973" s="17"/>
      <c r="E5973" s="17"/>
      <c r="F5973" s="17"/>
      <c r="G5973" s="50"/>
      <c r="H5973" s="32"/>
      <c r="I5973" s="13"/>
      <c r="J5973" s="50"/>
      <c r="K5973" s="50"/>
      <c r="M5973" s="50"/>
    </row>
    <row r="5974" spans="1:13" x14ac:dyDescent="0.35">
      <c r="A5974" s="48"/>
      <c r="B5974" s="17"/>
      <c r="C5974" s="17"/>
      <c r="D5974" s="17"/>
      <c r="E5974" s="17"/>
      <c r="F5974" s="17"/>
      <c r="G5974" s="50"/>
      <c r="H5974" s="32"/>
      <c r="I5974" s="13"/>
      <c r="J5974" s="50"/>
      <c r="K5974" s="50"/>
      <c r="M5974" s="50"/>
    </row>
    <row r="5975" spans="1:13" x14ac:dyDescent="0.35">
      <c r="A5975" s="48"/>
      <c r="B5975" s="17"/>
      <c r="C5975" s="17"/>
      <c r="D5975" s="17"/>
      <c r="E5975" s="17"/>
      <c r="F5975" s="17"/>
      <c r="G5975" s="50"/>
      <c r="H5975" s="32"/>
      <c r="I5975" s="13"/>
      <c r="J5975" s="50"/>
      <c r="K5975" s="50"/>
      <c r="M5975" s="50"/>
    </row>
    <row r="5976" spans="1:13" x14ac:dyDescent="0.35">
      <c r="A5976" s="48"/>
      <c r="B5976" s="17"/>
      <c r="C5976" s="17"/>
      <c r="D5976" s="17"/>
      <c r="E5976" s="17"/>
      <c r="F5976" s="17"/>
      <c r="G5976" s="50"/>
      <c r="H5976" s="32"/>
      <c r="I5976" s="13"/>
      <c r="J5976" s="50"/>
      <c r="K5976" s="50"/>
      <c r="M5976" s="50"/>
    </row>
    <row r="5977" spans="1:13" x14ac:dyDescent="0.35">
      <c r="A5977" s="48"/>
      <c r="B5977" s="17"/>
      <c r="C5977" s="17"/>
      <c r="D5977" s="17"/>
      <c r="E5977" s="17"/>
      <c r="F5977" s="17"/>
      <c r="G5977" s="50"/>
      <c r="H5977" s="32"/>
      <c r="I5977" s="13"/>
      <c r="J5977" s="50"/>
      <c r="K5977" s="50"/>
      <c r="M5977" s="50"/>
    </row>
    <row r="5978" spans="1:13" x14ac:dyDescent="0.35">
      <c r="A5978" s="48"/>
      <c r="B5978" s="17"/>
      <c r="C5978" s="17"/>
      <c r="D5978" s="17"/>
      <c r="E5978" s="17"/>
      <c r="F5978" s="17"/>
      <c r="G5978" s="50"/>
      <c r="H5978" s="32"/>
      <c r="I5978" s="13"/>
      <c r="J5978" s="50"/>
      <c r="K5978" s="50"/>
      <c r="M5978" s="50"/>
    </row>
    <row r="5979" spans="1:13" x14ac:dyDescent="0.35">
      <c r="A5979" s="48"/>
      <c r="B5979" s="17"/>
      <c r="C5979" s="17"/>
      <c r="D5979" s="17"/>
      <c r="E5979" s="17"/>
      <c r="F5979" s="17"/>
      <c r="G5979" s="50"/>
      <c r="H5979" s="32"/>
      <c r="I5979" s="13"/>
      <c r="J5979" s="50"/>
      <c r="K5979" s="50"/>
      <c r="M5979" s="50"/>
    </row>
    <row r="5980" spans="1:13" x14ac:dyDescent="0.35">
      <c r="A5980" s="48"/>
      <c r="B5980" s="17"/>
      <c r="C5980" s="17"/>
      <c r="D5980" s="17"/>
      <c r="E5980" s="17"/>
      <c r="F5980" s="17"/>
      <c r="G5980" s="50"/>
      <c r="H5980" s="32"/>
      <c r="I5980" s="13"/>
      <c r="J5980" s="50"/>
      <c r="K5980" s="50"/>
      <c r="M5980" s="50"/>
    </row>
    <row r="5981" spans="1:13" x14ac:dyDescent="0.35">
      <c r="A5981" s="48"/>
      <c r="B5981" s="17"/>
      <c r="C5981" s="17"/>
      <c r="D5981" s="17"/>
      <c r="E5981" s="17"/>
      <c r="F5981" s="17"/>
      <c r="G5981" s="50"/>
      <c r="H5981" s="32"/>
      <c r="I5981" s="13"/>
      <c r="J5981" s="50"/>
      <c r="K5981" s="50"/>
      <c r="M5981" s="50"/>
    </row>
    <row r="5982" spans="1:13" x14ac:dyDescent="0.35">
      <c r="A5982" s="48"/>
      <c r="B5982" s="17"/>
      <c r="C5982" s="17"/>
      <c r="D5982" s="17"/>
      <c r="E5982" s="17"/>
      <c r="F5982" s="17"/>
      <c r="G5982" s="50"/>
      <c r="H5982" s="32"/>
      <c r="I5982" s="13"/>
      <c r="J5982" s="50"/>
      <c r="K5982" s="50"/>
      <c r="M5982" s="50"/>
    </row>
    <row r="5983" spans="1:13" x14ac:dyDescent="0.35">
      <c r="A5983" s="48"/>
      <c r="B5983" s="17"/>
      <c r="C5983" s="17"/>
      <c r="D5983" s="17"/>
      <c r="E5983" s="17"/>
      <c r="F5983" s="17"/>
      <c r="G5983" s="50"/>
      <c r="H5983" s="32"/>
      <c r="I5983" s="13"/>
      <c r="J5983" s="50"/>
      <c r="K5983" s="50"/>
      <c r="M5983" s="50"/>
    </row>
    <row r="5984" spans="1:13" x14ac:dyDescent="0.35">
      <c r="A5984" s="48"/>
      <c r="B5984" s="17"/>
      <c r="C5984" s="17"/>
      <c r="D5984" s="17"/>
      <c r="E5984" s="17"/>
      <c r="F5984" s="17"/>
      <c r="G5984" s="50"/>
      <c r="H5984" s="32"/>
      <c r="I5984" s="13"/>
      <c r="J5984" s="50"/>
      <c r="K5984" s="50"/>
      <c r="M5984" s="50"/>
    </row>
    <row r="5985" spans="1:13" x14ac:dyDescent="0.35">
      <c r="A5985" s="48"/>
      <c r="B5985" s="17"/>
      <c r="C5985" s="17"/>
      <c r="D5985" s="17"/>
      <c r="E5985" s="17"/>
      <c r="F5985" s="17"/>
      <c r="G5985" s="50"/>
      <c r="H5985" s="32"/>
      <c r="I5985" s="13"/>
      <c r="J5985" s="50"/>
      <c r="K5985" s="50"/>
      <c r="M5985" s="50"/>
    </row>
    <row r="5986" spans="1:13" x14ac:dyDescent="0.35">
      <c r="A5986" s="48"/>
      <c r="B5986" s="17"/>
      <c r="C5986" s="17"/>
      <c r="D5986" s="17"/>
      <c r="E5986" s="17"/>
      <c r="F5986" s="17"/>
      <c r="G5986" s="50"/>
      <c r="H5986" s="32"/>
      <c r="I5986" s="13"/>
      <c r="J5986" s="50"/>
      <c r="K5986" s="50"/>
      <c r="M5986" s="50"/>
    </row>
    <row r="5987" spans="1:13" x14ac:dyDescent="0.35">
      <c r="A5987" s="48"/>
      <c r="B5987" s="17"/>
      <c r="C5987" s="17"/>
      <c r="D5987" s="17"/>
      <c r="E5987" s="17"/>
      <c r="F5987" s="17"/>
      <c r="G5987" s="50"/>
      <c r="H5987" s="32"/>
      <c r="I5987" s="13"/>
      <c r="J5987" s="50"/>
      <c r="K5987" s="50"/>
      <c r="M5987" s="50"/>
    </row>
    <row r="5988" spans="1:13" x14ac:dyDescent="0.35">
      <c r="A5988" s="48"/>
      <c r="B5988" s="17"/>
      <c r="C5988" s="17"/>
      <c r="D5988" s="17"/>
      <c r="E5988" s="17"/>
      <c r="F5988" s="17"/>
      <c r="G5988" s="50"/>
      <c r="H5988" s="32"/>
      <c r="I5988" s="13"/>
      <c r="J5988" s="50"/>
      <c r="K5988" s="50"/>
      <c r="M5988" s="50"/>
    </row>
    <row r="5989" spans="1:13" x14ac:dyDescent="0.35">
      <c r="A5989" s="48"/>
      <c r="B5989" s="17"/>
      <c r="C5989" s="17"/>
      <c r="D5989" s="17"/>
      <c r="E5989" s="17"/>
      <c r="F5989" s="17"/>
      <c r="G5989" s="50"/>
      <c r="H5989" s="32"/>
      <c r="I5989" s="13"/>
      <c r="J5989" s="50"/>
      <c r="K5989" s="50"/>
      <c r="M5989" s="50"/>
    </row>
    <row r="5990" spans="1:13" x14ac:dyDescent="0.35">
      <c r="A5990" s="48"/>
      <c r="B5990" s="17"/>
      <c r="C5990" s="17"/>
      <c r="D5990" s="17"/>
      <c r="E5990" s="17"/>
      <c r="F5990" s="17"/>
      <c r="G5990" s="50"/>
      <c r="H5990" s="32"/>
      <c r="I5990" s="13"/>
      <c r="J5990" s="50"/>
      <c r="K5990" s="50"/>
      <c r="M5990" s="50"/>
    </row>
    <row r="5991" spans="1:13" x14ac:dyDescent="0.35">
      <c r="A5991" s="48"/>
      <c r="B5991" s="17"/>
      <c r="C5991" s="17"/>
      <c r="D5991" s="17"/>
      <c r="E5991" s="17"/>
      <c r="F5991" s="17"/>
      <c r="G5991" s="50"/>
      <c r="H5991" s="32"/>
      <c r="I5991" s="13"/>
      <c r="J5991" s="50"/>
      <c r="K5991" s="50"/>
      <c r="M5991" s="50"/>
    </row>
    <row r="5992" spans="1:13" x14ac:dyDescent="0.35">
      <c r="A5992" s="48"/>
      <c r="B5992" s="17"/>
      <c r="C5992" s="17"/>
      <c r="D5992" s="17"/>
      <c r="E5992" s="17"/>
      <c r="F5992" s="17"/>
      <c r="G5992" s="50"/>
      <c r="H5992" s="32"/>
      <c r="I5992" s="13"/>
      <c r="J5992" s="50"/>
      <c r="K5992" s="50"/>
      <c r="M5992" s="50"/>
    </row>
    <row r="5993" spans="1:13" x14ac:dyDescent="0.35">
      <c r="A5993" s="48"/>
      <c r="B5993" s="17"/>
      <c r="C5993" s="17"/>
      <c r="D5993" s="17"/>
      <c r="E5993" s="17"/>
      <c r="F5993" s="17"/>
      <c r="G5993" s="50"/>
      <c r="H5993" s="32"/>
      <c r="I5993" s="13"/>
      <c r="J5993" s="50"/>
      <c r="K5993" s="50"/>
      <c r="M5993" s="50"/>
    </row>
    <row r="5994" spans="1:13" x14ac:dyDescent="0.35">
      <c r="A5994" s="48"/>
      <c r="B5994" s="17"/>
      <c r="C5994" s="17"/>
      <c r="D5994" s="17"/>
      <c r="E5994" s="17"/>
      <c r="F5994" s="17"/>
      <c r="G5994" s="50"/>
      <c r="H5994" s="32"/>
      <c r="I5994" s="13"/>
      <c r="J5994" s="50"/>
      <c r="K5994" s="50"/>
      <c r="M5994" s="50"/>
    </row>
    <row r="5995" spans="1:13" x14ac:dyDescent="0.35">
      <c r="A5995" s="48"/>
      <c r="B5995" s="17"/>
      <c r="C5995" s="17"/>
      <c r="D5995" s="17"/>
      <c r="E5995" s="17"/>
      <c r="F5995" s="17"/>
      <c r="G5995" s="50"/>
      <c r="H5995" s="32"/>
      <c r="I5995" s="13"/>
      <c r="J5995" s="50"/>
      <c r="K5995" s="50"/>
      <c r="M5995" s="50"/>
    </row>
    <row r="5996" spans="1:13" x14ac:dyDescent="0.35">
      <c r="A5996" s="48"/>
      <c r="B5996" s="17"/>
      <c r="C5996" s="17"/>
      <c r="D5996" s="17"/>
      <c r="E5996" s="17"/>
      <c r="F5996" s="17"/>
      <c r="G5996" s="50"/>
      <c r="H5996" s="32"/>
      <c r="I5996" s="13"/>
      <c r="J5996" s="50"/>
      <c r="K5996" s="50"/>
      <c r="M5996" s="50"/>
    </row>
    <row r="5997" spans="1:13" x14ac:dyDescent="0.35">
      <c r="A5997" s="48"/>
      <c r="B5997" s="17"/>
      <c r="C5997" s="17"/>
      <c r="D5997" s="17"/>
      <c r="E5997" s="17"/>
      <c r="F5997" s="17"/>
      <c r="G5997" s="50"/>
      <c r="H5997" s="32"/>
      <c r="I5997" s="13"/>
      <c r="J5997" s="50"/>
      <c r="K5997" s="50"/>
      <c r="M5997" s="50"/>
    </row>
    <row r="5998" spans="1:13" x14ac:dyDescent="0.35">
      <c r="A5998" s="48"/>
      <c r="B5998" s="17"/>
      <c r="C5998" s="17"/>
      <c r="D5998" s="17"/>
      <c r="E5998" s="17"/>
      <c r="F5998" s="17"/>
      <c r="G5998" s="50"/>
      <c r="H5998" s="32"/>
      <c r="I5998" s="13"/>
      <c r="J5998" s="50"/>
      <c r="K5998" s="50"/>
      <c r="M5998" s="50"/>
    </row>
    <row r="5999" spans="1:13" x14ac:dyDescent="0.35">
      <c r="A5999" s="48"/>
      <c r="B5999" s="17"/>
      <c r="C5999" s="17"/>
      <c r="D5999" s="17"/>
      <c r="E5999" s="17"/>
      <c r="F5999" s="17"/>
      <c r="G5999" s="50"/>
      <c r="H5999" s="32"/>
      <c r="I5999" s="13"/>
      <c r="J5999" s="50"/>
      <c r="K5999" s="50"/>
      <c r="M5999" s="50"/>
    </row>
    <row r="6000" spans="1:13" x14ac:dyDescent="0.35">
      <c r="A6000" s="48"/>
      <c r="B6000" s="17"/>
      <c r="C6000" s="17"/>
      <c r="D6000" s="17"/>
      <c r="E6000" s="17"/>
      <c r="F6000" s="17"/>
      <c r="G6000" s="50"/>
      <c r="H6000" s="32"/>
      <c r="I6000" s="13"/>
      <c r="J6000" s="50"/>
      <c r="K6000" s="50"/>
      <c r="M6000" s="50"/>
    </row>
    <row r="6001" spans="1:13" x14ac:dyDescent="0.35">
      <c r="A6001" s="48"/>
      <c r="B6001" s="17"/>
      <c r="C6001" s="17"/>
      <c r="D6001" s="17"/>
      <c r="E6001" s="17"/>
      <c r="F6001" s="17"/>
      <c r="G6001" s="50"/>
      <c r="H6001" s="32"/>
      <c r="I6001" s="13"/>
      <c r="J6001" s="50"/>
      <c r="K6001" s="50"/>
      <c r="M6001" s="50"/>
    </row>
    <row r="6002" spans="1:13" x14ac:dyDescent="0.35">
      <c r="A6002" s="48"/>
      <c r="B6002" s="17"/>
      <c r="C6002" s="17"/>
      <c r="D6002" s="17"/>
      <c r="E6002" s="17"/>
      <c r="F6002" s="17"/>
      <c r="G6002" s="50"/>
      <c r="H6002" s="32"/>
      <c r="I6002" s="13"/>
      <c r="J6002" s="50"/>
      <c r="K6002" s="50"/>
      <c r="M6002" s="50"/>
    </row>
    <row r="6003" spans="1:13" x14ac:dyDescent="0.35">
      <c r="A6003" s="48"/>
      <c r="B6003" s="17"/>
      <c r="C6003" s="17"/>
      <c r="D6003" s="17"/>
      <c r="E6003" s="17"/>
      <c r="F6003" s="17"/>
      <c r="G6003" s="50"/>
      <c r="H6003" s="32"/>
      <c r="I6003" s="13"/>
      <c r="J6003" s="50"/>
      <c r="K6003" s="50"/>
      <c r="M6003" s="50"/>
    </row>
    <row r="6004" spans="1:13" x14ac:dyDescent="0.35">
      <c r="A6004" s="48"/>
      <c r="B6004" s="17"/>
      <c r="C6004" s="17"/>
      <c r="D6004" s="17"/>
      <c r="E6004" s="17"/>
      <c r="F6004" s="17"/>
      <c r="G6004" s="50"/>
      <c r="H6004" s="32"/>
      <c r="I6004" s="13"/>
      <c r="J6004" s="50"/>
      <c r="K6004" s="50"/>
      <c r="M6004" s="50"/>
    </row>
    <row r="6005" spans="1:13" x14ac:dyDescent="0.35">
      <c r="A6005" s="48"/>
      <c r="B6005" s="17"/>
      <c r="C6005" s="17"/>
      <c r="D6005" s="17"/>
      <c r="E6005" s="17"/>
      <c r="F6005" s="17"/>
      <c r="G6005" s="50"/>
      <c r="H6005" s="32"/>
      <c r="I6005" s="13"/>
      <c r="J6005" s="50"/>
      <c r="K6005" s="50"/>
      <c r="M6005" s="50"/>
    </row>
    <row r="6006" spans="1:13" x14ac:dyDescent="0.35">
      <c r="A6006" s="48"/>
      <c r="B6006" s="17"/>
      <c r="C6006" s="17"/>
      <c r="D6006" s="17"/>
      <c r="E6006" s="17"/>
      <c r="F6006" s="17"/>
      <c r="G6006" s="50"/>
      <c r="H6006" s="32"/>
      <c r="I6006" s="13"/>
      <c r="J6006" s="50"/>
      <c r="K6006" s="50"/>
      <c r="M6006" s="50"/>
    </row>
    <row r="6007" spans="1:13" x14ac:dyDescent="0.35">
      <c r="A6007" s="48"/>
      <c r="B6007" s="17"/>
      <c r="C6007" s="17"/>
      <c r="D6007" s="17"/>
      <c r="E6007" s="17"/>
      <c r="F6007" s="17"/>
      <c r="G6007" s="50"/>
      <c r="H6007" s="32"/>
      <c r="I6007" s="13"/>
      <c r="J6007" s="50"/>
      <c r="K6007" s="50"/>
      <c r="M6007" s="50"/>
    </row>
    <row r="6008" spans="1:13" x14ac:dyDescent="0.35">
      <c r="A6008" s="48"/>
      <c r="B6008" s="17"/>
      <c r="C6008" s="17"/>
      <c r="D6008" s="17"/>
      <c r="E6008" s="17"/>
      <c r="F6008" s="17"/>
      <c r="G6008" s="50"/>
      <c r="H6008" s="32"/>
      <c r="I6008" s="13"/>
      <c r="J6008" s="50"/>
      <c r="K6008" s="50"/>
      <c r="M6008" s="50"/>
    </row>
    <row r="6009" spans="1:13" x14ac:dyDescent="0.35">
      <c r="A6009" s="48"/>
      <c r="B6009" s="17"/>
      <c r="C6009" s="17"/>
      <c r="D6009" s="17"/>
      <c r="E6009" s="17"/>
      <c r="F6009" s="17"/>
      <c r="G6009" s="50"/>
      <c r="H6009" s="32"/>
      <c r="I6009" s="13"/>
      <c r="J6009" s="50"/>
      <c r="K6009" s="50"/>
      <c r="M6009" s="50"/>
    </row>
    <row r="6010" spans="1:13" x14ac:dyDescent="0.35">
      <c r="A6010" s="48"/>
      <c r="B6010" s="17"/>
      <c r="C6010" s="17"/>
      <c r="D6010" s="17"/>
      <c r="E6010" s="17"/>
      <c r="F6010" s="17"/>
      <c r="G6010" s="50"/>
      <c r="H6010" s="32"/>
      <c r="I6010" s="13"/>
      <c r="J6010" s="50"/>
      <c r="K6010" s="50"/>
      <c r="M6010" s="50"/>
    </row>
    <row r="6011" spans="1:13" x14ac:dyDescent="0.35">
      <c r="A6011" s="48"/>
      <c r="B6011" s="17"/>
      <c r="C6011" s="17"/>
      <c r="D6011" s="17"/>
      <c r="E6011" s="17"/>
      <c r="F6011" s="17"/>
      <c r="G6011" s="50"/>
      <c r="H6011" s="32"/>
      <c r="I6011" s="13"/>
      <c r="J6011" s="50"/>
      <c r="K6011" s="50"/>
      <c r="M6011" s="50"/>
    </row>
    <row r="6012" spans="1:13" x14ac:dyDescent="0.35">
      <c r="A6012" s="48"/>
      <c r="B6012" s="17"/>
      <c r="C6012" s="17"/>
      <c r="D6012" s="17"/>
      <c r="E6012" s="17"/>
      <c r="F6012" s="17"/>
      <c r="G6012" s="50"/>
      <c r="H6012" s="32"/>
      <c r="I6012" s="13"/>
      <c r="J6012" s="50"/>
      <c r="K6012" s="50"/>
      <c r="M6012" s="50"/>
    </row>
    <row r="6013" spans="1:13" x14ac:dyDescent="0.35">
      <c r="A6013" s="48"/>
      <c r="B6013" s="17"/>
      <c r="C6013" s="17"/>
      <c r="D6013" s="17"/>
      <c r="E6013" s="17"/>
      <c r="F6013" s="17"/>
      <c r="G6013" s="50"/>
      <c r="H6013" s="32"/>
      <c r="I6013" s="13"/>
      <c r="J6013" s="50"/>
      <c r="K6013" s="50"/>
      <c r="M6013" s="50"/>
    </row>
    <row r="6014" spans="1:13" x14ac:dyDescent="0.35">
      <c r="A6014" s="48"/>
      <c r="B6014" s="17"/>
      <c r="C6014" s="17"/>
      <c r="D6014" s="17"/>
      <c r="E6014" s="17"/>
      <c r="F6014" s="17"/>
      <c r="G6014" s="50"/>
      <c r="H6014" s="32"/>
      <c r="I6014" s="13"/>
      <c r="J6014" s="50"/>
      <c r="K6014" s="50"/>
      <c r="M6014" s="50"/>
    </row>
    <row r="6015" spans="1:13" x14ac:dyDescent="0.35">
      <c r="A6015" s="48"/>
      <c r="B6015" s="17"/>
      <c r="C6015" s="17"/>
      <c r="D6015" s="17"/>
      <c r="E6015" s="17"/>
      <c r="F6015" s="17"/>
      <c r="G6015" s="50"/>
      <c r="H6015" s="32"/>
      <c r="I6015" s="13"/>
      <c r="J6015" s="50"/>
      <c r="K6015" s="50"/>
      <c r="M6015" s="50"/>
    </row>
    <row r="6016" spans="1:13" x14ac:dyDescent="0.35">
      <c r="A6016" s="48"/>
      <c r="B6016" s="17"/>
      <c r="C6016" s="17"/>
      <c r="D6016" s="17"/>
      <c r="E6016" s="17"/>
      <c r="F6016" s="17"/>
      <c r="G6016" s="50"/>
      <c r="H6016" s="32"/>
      <c r="I6016" s="13"/>
      <c r="J6016" s="50"/>
      <c r="K6016" s="50"/>
      <c r="M6016" s="50"/>
    </row>
    <row r="6017" spans="1:13" x14ac:dyDescent="0.35">
      <c r="A6017" s="48"/>
      <c r="B6017" s="17"/>
      <c r="C6017" s="17"/>
      <c r="D6017" s="17"/>
      <c r="E6017" s="17"/>
      <c r="F6017" s="17"/>
      <c r="G6017" s="50"/>
      <c r="H6017" s="32"/>
      <c r="I6017" s="13"/>
      <c r="J6017" s="50"/>
      <c r="K6017" s="50"/>
      <c r="M6017" s="50"/>
    </row>
    <row r="6018" spans="1:13" x14ac:dyDescent="0.35">
      <c r="A6018" s="48"/>
      <c r="B6018" s="17"/>
      <c r="C6018" s="17"/>
      <c r="D6018" s="17"/>
      <c r="E6018" s="17"/>
      <c r="F6018" s="17"/>
      <c r="G6018" s="50"/>
      <c r="H6018" s="32"/>
      <c r="I6018" s="13"/>
      <c r="J6018" s="50"/>
      <c r="K6018" s="50"/>
      <c r="M6018" s="50"/>
    </row>
    <row r="6019" spans="1:13" x14ac:dyDescent="0.35">
      <c r="A6019" s="48"/>
      <c r="B6019" s="17"/>
      <c r="C6019" s="17"/>
      <c r="D6019" s="17"/>
      <c r="E6019" s="17"/>
      <c r="F6019" s="17"/>
      <c r="G6019" s="50"/>
      <c r="H6019" s="32"/>
      <c r="I6019" s="13"/>
      <c r="J6019" s="50"/>
      <c r="K6019" s="50"/>
      <c r="M6019" s="50"/>
    </row>
    <row r="6020" spans="1:13" x14ac:dyDescent="0.35">
      <c r="A6020" s="48"/>
      <c r="B6020" s="17"/>
      <c r="C6020" s="17"/>
      <c r="D6020" s="17"/>
      <c r="E6020" s="17"/>
      <c r="F6020" s="17"/>
      <c r="G6020" s="50"/>
      <c r="H6020" s="32"/>
      <c r="I6020" s="13"/>
      <c r="J6020" s="50"/>
      <c r="K6020" s="50"/>
      <c r="M6020" s="50"/>
    </row>
    <row r="6021" spans="1:13" x14ac:dyDescent="0.35">
      <c r="A6021" s="48"/>
      <c r="B6021" s="17"/>
      <c r="C6021" s="17"/>
      <c r="D6021" s="17"/>
      <c r="E6021" s="17"/>
      <c r="F6021" s="17"/>
      <c r="G6021" s="50"/>
      <c r="H6021" s="32"/>
      <c r="I6021" s="13"/>
      <c r="J6021" s="50"/>
      <c r="K6021" s="50"/>
      <c r="M6021" s="50"/>
    </row>
    <row r="6022" spans="1:13" x14ac:dyDescent="0.35">
      <c r="A6022" s="48"/>
      <c r="B6022" s="17"/>
      <c r="C6022" s="17"/>
      <c r="D6022" s="17"/>
      <c r="E6022" s="17"/>
      <c r="F6022" s="17"/>
      <c r="G6022" s="50"/>
      <c r="H6022" s="32"/>
      <c r="I6022" s="13"/>
      <c r="J6022" s="50"/>
      <c r="K6022" s="50"/>
      <c r="M6022" s="50"/>
    </row>
    <row r="6023" spans="1:13" x14ac:dyDescent="0.35">
      <c r="A6023" s="48"/>
      <c r="B6023" s="17"/>
      <c r="C6023" s="17"/>
      <c r="D6023" s="17"/>
      <c r="E6023" s="17"/>
      <c r="F6023" s="17"/>
      <c r="G6023" s="50"/>
      <c r="H6023" s="32"/>
      <c r="I6023" s="13"/>
      <c r="J6023" s="50"/>
      <c r="K6023" s="50"/>
      <c r="M6023" s="50"/>
    </row>
    <row r="6024" spans="1:13" x14ac:dyDescent="0.35">
      <c r="A6024" s="48"/>
      <c r="B6024" s="17"/>
      <c r="C6024" s="17"/>
      <c r="D6024" s="17"/>
      <c r="E6024" s="17"/>
      <c r="F6024" s="17"/>
      <c r="G6024" s="50"/>
      <c r="H6024" s="32"/>
      <c r="I6024" s="13"/>
      <c r="J6024" s="50"/>
      <c r="K6024" s="50"/>
      <c r="M6024" s="50"/>
    </row>
    <row r="6025" spans="1:13" x14ac:dyDescent="0.35">
      <c r="A6025" s="48"/>
      <c r="B6025" s="17"/>
      <c r="C6025" s="17"/>
      <c r="D6025" s="17"/>
      <c r="E6025" s="17"/>
      <c r="F6025" s="17"/>
      <c r="G6025" s="50"/>
      <c r="H6025" s="32"/>
      <c r="I6025" s="13"/>
      <c r="J6025" s="50"/>
      <c r="K6025" s="50"/>
      <c r="M6025" s="50"/>
    </row>
    <row r="6026" spans="1:13" x14ac:dyDescent="0.35">
      <c r="A6026" s="48"/>
      <c r="B6026" s="17"/>
      <c r="C6026" s="17"/>
      <c r="D6026" s="17"/>
      <c r="E6026" s="17"/>
      <c r="F6026" s="17"/>
      <c r="G6026" s="50"/>
      <c r="H6026" s="32"/>
      <c r="I6026" s="13"/>
      <c r="J6026" s="50"/>
      <c r="K6026" s="50"/>
      <c r="M6026" s="50"/>
    </row>
    <row r="6027" spans="1:13" x14ac:dyDescent="0.35">
      <c r="A6027" s="48"/>
      <c r="B6027" s="17"/>
      <c r="C6027" s="17"/>
      <c r="D6027" s="17"/>
      <c r="E6027" s="17"/>
      <c r="F6027" s="17"/>
      <c r="G6027" s="50"/>
      <c r="H6027" s="32"/>
      <c r="I6027" s="13"/>
      <c r="J6027" s="50"/>
      <c r="K6027" s="50"/>
      <c r="M6027" s="50"/>
    </row>
    <row r="6028" spans="1:13" x14ac:dyDescent="0.35">
      <c r="A6028" s="48"/>
      <c r="B6028" s="17"/>
      <c r="C6028" s="17"/>
      <c r="D6028" s="17"/>
      <c r="E6028" s="17"/>
      <c r="F6028" s="17"/>
      <c r="G6028" s="50"/>
      <c r="H6028" s="32"/>
      <c r="I6028" s="13"/>
      <c r="J6028" s="50"/>
      <c r="K6028" s="50"/>
      <c r="M6028" s="50"/>
    </row>
    <row r="6029" spans="1:13" x14ac:dyDescent="0.35">
      <c r="A6029" s="48"/>
      <c r="B6029" s="17"/>
      <c r="C6029" s="17"/>
      <c r="D6029" s="17"/>
      <c r="E6029" s="17"/>
      <c r="F6029" s="17"/>
      <c r="G6029" s="50"/>
      <c r="H6029" s="32"/>
      <c r="I6029" s="13"/>
      <c r="J6029" s="50"/>
      <c r="K6029" s="50"/>
      <c r="M6029" s="50"/>
    </row>
    <row r="6030" spans="1:13" x14ac:dyDescent="0.35">
      <c r="A6030" s="48"/>
      <c r="B6030" s="17"/>
      <c r="C6030" s="17"/>
      <c r="D6030" s="17"/>
      <c r="E6030" s="17"/>
      <c r="F6030" s="17"/>
      <c r="G6030" s="50"/>
      <c r="H6030" s="32"/>
      <c r="I6030" s="13"/>
      <c r="J6030" s="50"/>
      <c r="K6030" s="50"/>
      <c r="M6030" s="50"/>
    </row>
    <row r="6031" spans="1:13" x14ac:dyDescent="0.35">
      <c r="A6031" s="48"/>
      <c r="B6031" s="17"/>
      <c r="C6031" s="17"/>
      <c r="D6031" s="17"/>
      <c r="E6031" s="17"/>
      <c r="F6031" s="17"/>
      <c r="G6031" s="50"/>
      <c r="H6031" s="32"/>
      <c r="I6031" s="13"/>
      <c r="J6031" s="50"/>
      <c r="K6031" s="50"/>
      <c r="M6031" s="50"/>
    </row>
    <row r="6032" spans="1:13" x14ac:dyDescent="0.35">
      <c r="A6032" s="48"/>
      <c r="B6032" s="17"/>
      <c r="C6032" s="17"/>
      <c r="D6032" s="17"/>
      <c r="E6032" s="17"/>
      <c r="F6032" s="17"/>
      <c r="G6032" s="50"/>
      <c r="H6032" s="32"/>
      <c r="I6032" s="13"/>
      <c r="J6032" s="50"/>
      <c r="K6032" s="50"/>
      <c r="M6032" s="50"/>
    </row>
    <row r="6033" spans="1:13" x14ac:dyDescent="0.35">
      <c r="A6033" s="48"/>
      <c r="B6033" s="17"/>
      <c r="C6033" s="17"/>
      <c r="D6033" s="17"/>
      <c r="E6033" s="17"/>
      <c r="F6033" s="17"/>
      <c r="G6033" s="50"/>
      <c r="H6033" s="32"/>
      <c r="I6033" s="13"/>
      <c r="J6033" s="50"/>
      <c r="K6033" s="50"/>
      <c r="M6033" s="50"/>
    </row>
    <row r="6034" spans="1:13" x14ac:dyDescent="0.35">
      <c r="A6034" s="48"/>
      <c r="B6034" s="17"/>
      <c r="C6034" s="17"/>
      <c r="D6034" s="17"/>
      <c r="E6034" s="17"/>
      <c r="F6034" s="17"/>
      <c r="G6034" s="50"/>
      <c r="H6034" s="32"/>
      <c r="I6034" s="13"/>
      <c r="J6034" s="50"/>
      <c r="K6034" s="50"/>
      <c r="M6034" s="50"/>
    </row>
    <row r="6035" spans="1:13" x14ac:dyDescent="0.35">
      <c r="A6035" s="48"/>
      <c r="B6035" s="17"/>
      <c r="C6035" s="17"/>
      <c r="D6035" s="17"/>
      <c r="E6035" s="17"/>
      <c r="F6035" s="17"/>
      <c r="G6035" s="50"/>
      <c r="H6035" s="32"/>
      <c r="I6035" s="13"/>
      <c r="J6035" s="50"/>
      <c r="K6035" s="50"/>
      <c r="M6035" s="50"/>
    </row>
    <row r="6036" spans="1:13" x14ac:dyDescent="0.35">
      <c r="A6036" s="48"/>
      <c r="B6036" s="17"/>
      <c r="C6036" s="17"/>
      <c r="D6036" s="17"/>
      <c r="E6036" s="17"/>
      <c r="F6036" s="17"/>
      <c r="G6036" s="50"/>
      <c r="H6036" s="32"/>
      <c r="I6036" s="13"/>
      <c r="J6036" s="50"/>
      <c r="K6036" s="50"/>
      <c r="M6036" s="50"/>
    </row>
    <row r="6037" spans="1:13" x14ac:dyDescent="0.35">
      <c r="A6037" s="48"/>
      <c r="B6037" s="17"/>
      <c r="C6037" s="17"/>
      <c r="D6037" s="17"/>
      <c r="E6037" s="17"/>
      <c r="F6037" s="17"/>
      <c r="G6037" s="50"/>
      <c r="H6037" s="32"/>
      <c r="I6037" s="13"/>
      <c r="J6037" s="50"/>
      <c r="K6037" s="50"/>
      <c r="M6037" s="50"/>
    </row>
    <row r="6038" spans="1:13" x14ac:dyDescent="0.35">
      <c r="A6038" s="48"/>
      <c r="B6038" s="17"/>
      <c r="C6038" s="17"/>
      <c r="D6038" s="17"/>
      <c r="E6038" s="17"/>
      <c r="F6038" s="17"/>
      <c r="G6038" s="50"/>
      <c r="H6038" s="32"/>
      <c r="I6038" s="13"/>
      <c r="J6038" s="50"/>
      <c r="K6038" s="50"/>
      <c r="M6038" s="50"/>
    </row>
    <row r="6039" spans="1:13" x14ac:dyDescent="0.35">
      <c r="A6039" s="48"/>
      <c r="B6039" s="17"/>
      <c r="C6039" s="17"/>
      <c r="D6039" s="17"/>
      <c r="E6039" s="17"/>
      <c r="F6039" s="17"/>
      <c r="G6039" s="50"/>
      <c r="H6039" s="32"/>
      <c r="I6039" s="13"/>
      <c r="J6039" s="50"/>
      <c r="K6039" s="50"/>
      <c r="M6039" s="50"/>
    </row>
    <row r="6040" spans="1:13" x14ac:dyDescent="0.35">
      <c r="A6040" s="48"/>
      <c r="B6040" s="17"/>
      <c r="C6040" s="17"/>
      <c r="D6040" s="17"/>
      <c r="E6040" s="17"/>
      <c r="F6040" s="17"/>
      <c r="G6040" s="50"/>
      <c r="H6040" s="32"/>
      <c r="I6040" s="13"/>
      <c r="J6040" s="50"/>
      <c r="K6040" s="50"/>
      <c r="M6040" s="50"/>
    </row>
    <row r="6041" spans="1:13" x14ac:dyDescent="0.35">
      <c r="A6041" s="48"/>
      <c r="B6041" s="17"/>
      <c r="C6041" s="17"/>
      <c r="D6041" s="17"/>
      <c r="E6041" s="17"/>
      <c r="F6041" s="17"/>
      <c r="G6041" s="50"/>
      <c r="H6041" s="32"/>
      <c r="I6041" s="13"/>
      <c r="J6041" s="50"/>
      <c r="K6041" s="50"/>
      <c r="M6041" s="50"/>
    </row>
    <row r="6042" spans="1:13" x14ac:dyDescent="0.35">
      <c r="A6042" s="48"/>
      <c r="B6042" s="17"/>
      <c r="C6042" s="17"/>
      <c r="D6042" s="17"/>
      <c r="E6042" s="17"/>
      <c r="F6042" s="17"/>
      <c r="G6042" s="50"/>
      <c r="H6042" s="32"/>
      <c r="I6042" s="13"/>
      <c r="J6042" s="50"/>
      <c r="K6042" s="50"/>
      <c r="M6042" s="50"/>
    </row>
    <row r="6043" spans="1:13" x14ac:dyDescent="0.35">
      <c r="A6043" s="48"/>
      <c r="B6043" s="17"/>
      <c r="C6043" s="17"/>
      <c r="D6043" s="17"/>
      <c r="E6043" s="17"/>
      <c r="F6043" s="17"/>
      <c r="G6043" s="50"/>
      <c r="H6043" s="32"/>
      <c r="I6043" s="13"/>
      <c r="J6043" s="50"/>
      <c r="K6043" s="50"/>
      <c r="M6043" s="50"/>
    </row>
    <row r="6044" spans="1:13" x14ac:dyDescent="0.35">
      <c r="A6044" s="48"/>
      <c r="B6044" s="17"/>
      <c r="C6044" s="17"/>
      <c r="D6044" s="17"/>
      <c r="E6044" s="17"/>
      <c r="F6044" s="17"/>
      <c r="G6044" s="50"/>
      <c r="H6044" s="32"/>
      <c r="I6044" s="13"/>
      <c r="J6044" s="50"/>
      <c r="K6044" s="50"/>
      <c r="M6044" s="50"/>
    </row>
    <row r="6045" spans="1:13" x14ac:dyDescent="0.35">
      <c r="A6045" s="48"/>
      <c r="B6045" s="17"/>
      <c r="C6045" s="17"/>
      <c r="D6045" s="17"/>
      <c r="E6045" s="17"/>
      <c r="F6045" s="17"/>
      <c r="G6045" s="50"/>
      <c r="H6045" s="32"/>
      <c r="I6045" s="13"/>
      <c r="J6045" s="50"/>
      <c r="K6045" s="50"/>
      <c r="M6045" s="50"/>
    </row>
    <row r="6046" spans="1:13" x14ac:dyDescent="0.35">
      <c r="A6046" s="48"/>
      <c r="B6046" s="17"/>
      <c r="C6046" s="17"/>
      <c r="D6046" s="17"/>
      <c r="E6046" s="17"/>
      <c r="F6046" s="17"/>
      <c r="G6046" s="50"/>
      <c r="H6046" s="32"/>
      <c r="I6046" s="13"/>
      <c r="J6046" s="50"/>
      <c r="K6046" s="50"/>
      <c r="M6046" s="50"/>
    </row>
    <row r="6047" spans="1:13" x14ac:dyDescent="0.35">
      <c r="A6047" s="48"/>
      <c r="B6047" s="17"/>
      <c r="C6047" s="17"/>
      <c r="D6047" s="17"/>
      <c r="E6047" s="17"/>
      <c r="F6047" s="17"/>
      <c r="G6047" s="50"/>
      <c r="H6047" s="32"/>
      <c r="I6047" s="13"/>
      <c r="J6047" s="50"/>
      <c r="K6047" s="50"/>
      <c r="M6047" s="50"/>
    </row>
    <row r="6048" spans="1:13" x14ac:dyDescent="0.35">
      <c r="A6048" s="48"/>
      <c r="B6048" s="17"/>
      <c r="C6048" s="17"/>
      <c r="D6048" s="17"/>
      <c r="E6048" s="17"/>
      <c r="F6048" s="17"/>
      <c r="G6048" s="50"/>
      <c r="H6048" s="32"/>
      <c r="I6048" s="13"/>
      <c r="J6048" s="50"/>
      <c r="K6048" s="50"/>
      <c r="M6048" s="50"/>
    </row>
    <row r="6049" spans="1:13" x14ac:dyDescent="0.35">
      <c r="A6049" s="48"/>
      <c r="B6049" s="17"/>
      <c r="C6049" s="17"/>
      <c r="D6049" s="17"/>
      <c r="E6049" s="17"/>
      <c r="F6049" s="17"/>
      <c r="G6049" s="50"/>
      <c r="H6049" s="32"/>
      <c r="I6049" s="13"/>
      <c r="J6049" s="50"/>
      <c r="K6049" s="50"/>
      <c r="M6049" s="50"/>
    </row>
    <row r="6050" spans="1:13" x14ac:dyDescent="0.35">
      <c r="A6050" s="48"/>
      <c r="B6050" s="17"/>
      <c r="C6050" s="17"/>
      <c r="D6050" s="17"/>
      <c r="E6050" s="17"/>
      <c r="F6050" s="17"/>
      <c r="G6050" s="50"/>
      <c r="H6050" s="32"/>
      <c r="I6050" s="13"/>
      <c r="J6050" s="50"/>
      <c r="K6050" s="50"/>
      <c r="M6050" s="50"/>
    </row>
    <row r="6051" spans="1:13" x14ac:dyDescent="0.35">
      <c r="A6051" s="48"/>
      <c r="B6051" s="17"/>
      <c r="C6051" s="17"/>
      <c r="D6051" s="17"/>
      <c r="E6051" s="17"/>
      <c r="F6051" s="17"/>
      <c r="G6051" s="50"/>
      <c r="H6051" s="32"/>
      <c r="I6051" s="13"/>
      <c r="J6051" s="50"/>
      <c r="K6051" s="50"/>
      <c r="M6051" s="50"/>
    </row>
    <row r="6052" spans="1:13" x14ac:dyDescent="0.35">
      <c r="A6052" s="48"/>
      <c r="B6052" s="17"/>
      <c r="C6052" s="17"/>
      <c r="D6052" s="17"/>
      <c r="E6052" s="17"/>
      <c r="F6052" s="17"/>
      <c r="G6052" s="50"/>
      <c r="H6052" s="32"/>
      <c r="I6052" s="13"/>
      <c r="J6052" s="50"/>
      <c r="K6052" s="50"/>
      <c r="M6052" s="50"/>
    </row>
    <row r="6053" spans="1:13" x14ac:dyDescent="0.35">
      <c r="A6053" s="48"/>
      <c r="B6053" s="17"/>
      <c r="C6053" s="17"/>
      <c r="D6053" s="17"/>
      <c r="E6053" s="17"/>
      <c r="F6053" s="17"/>
      <c r="G6053" s="50"/>
      <c r="H6053" s="32"/>
      <c r="I6053" s="13"/>
      <c r="J6053" s="50"/>
      <c r="K6053" s="50"/>
      <c r="M6053" s="50"/>
    </row>
    <row r="6054" spans="1:13" x14ac:dyDescent="0.35">
      <c r="A6054" s="48"/>
      <c r="B6054" s="17"/>
      <c r="C6054" s="17"/>
      <c r="D6054" s="17"/>
      <c r="E6054" s="17"/>
      <c r="F6054" s="17"/>
      <c r="G6054" s="50"/>
      <c r="H6054" s="32"/>
      <c r="I6054" s="13"/>
      <c r="J6054" s="50"/>
      <c r="K6054" s="50"/>
      <c r="M6054" s="50"/>
    </row>
    <row r="6055" spans="1:13" x14ac:dyDescent="0.35">
      <c r="A6055" s="48"/>
      <c r="B6055" s="17"/>
      <c r="C6055" s="17"/>
      <c r="D6055" s="17"/>
      <c r="E6055" s="17"/>
      <c r="F6055" s="17"/>
      <c r="G6055" s="50"/>
      <c r="H6055" s="32"/>
      <c r="I6055" s="13"/>
      <c r="J6055" s="50"/>
      <c r="K6055" s="50"/>
      <c r="M6055" s="50"/>
    </row>
    <row r="6056" spans="1:13" x14ac:dyDescent="0.35">
      <c r="A6056" s="48"/>
      <c r="B6056" s="17"/>
      <c r="C6056" s="17"/>
      <c r="D6056" s="17"/>
      <c r="E6056" s="17"/>
      <c r="F6056" s="17"/>
      <c r="G6056" s="50"/>
      <c r="H6056" s="32"/>
      <c r="I6056" s="13"/>
      <c r="J6056" s="50"/>
      <c r="K6056" s="50"/>
      <c r="M6056" s="50"/>
    </row>
    <row r="6057" spans="1:13" x14ac:dyDescent="0.35">
      <c r="A6057" s="48"/>
      <c r="B6057" s="17"/>
      <c r="C6057" s="17"/>
      <c r="D6057" s="17"/>
      <c r="E6057" s="17"/>
      <c r="F6057" s="17"/>
      <c r="G6057" s="50"/>
      <c r="H6057" s="32"/>
      <c r="I6057" s="13"/>
      <c r="J6057" s="50"/>
      <c r="K6057" s="50"/>
      <c r="M6057" s="50"/>
    </row>
    <row r="6058" spans="1:13" x14ac:dyDescent="0.35">
      <c r="A6058" s="48"/>
      <c r="B6058" s="17"/>
      <c r="C6058" s="17"/>
      <c r="D6058" s="17"/>
      <c r="E6058" s="17"/>
      <c r="F6058" s="17"/>
      <c r="G6058" s="50"/>
      <c r="H6058" s="32"/>
      <c r="I6058" s="13"/>
      <c r="J6058" s="50"/>
      <c r="K6058" s="50"/>
      <c r="M6058" s="50"/>
    </row>
    <row r="6059" spans="1:13" x14ac:dyDescent="0.35">
      <c r="A6059" s="48"/>
      <c r="B6059" s="17"/>
      <c r="C6059" s="17"/>
      <c r="D6059" s="17"/>
      <c r="E6059" s="17"/>
      <c r="F6059" s="17"/>
      <c r="G6059" s="50"/>
      <c r="H6059" s="32"/>
      <c r="I6059" s="13"/>
      <c r="J6059" s="50"/>
      <c r="K6059" s="50"/>
      <c r="M6059" s="50"/>
    </row>
    <row r="6060" spans="1:13" x14ac:dyDescent="0.35">
      <c r="A6060" s="48"/>
      <c r="B6060" s="17"/>
      <c r="C6060" s="17"/>
      <c r="D6060" s="17"/>
      <c r="E6060" s="17"/>
      <c r="F6060" s="17"/>
      <c r="G6060" s="50"/>
      <c r="H6060" s="32"/>
      <c r="I6060" s="13"/>
      <c r="J6060" s="50"/>
      <c r="K6060" s="50"/>
      <c r="M6060" s="50"/>
    </row>
    <row r="6061" spans="1:13" x14ac:dyDescent="0.35">
      <c r="A6061" s="48"/>
      <c r="B6061" s="17"/>
      <c r="C6061" s="17"/>
      <c r="D6061" s="17"/>
      <c r="E6061" s="17"/>
      <c r="F6061" s="17"/>
      <c r="G6061" s="50"/>
      <c r="H6061" s="32"/>
      <c r="I6061" s="13"/>
      <c r="J6061" s="50"/>
      <c r="K6061" s="50"/>
      <c r="M6061" s="50"/>
    </row>
    <row r="6062" spans="1:13" x14ac:dyDescent="0.35">
      <c r="A6062" s="48"/>
      <c r="B6062" s="17"/>
      <c r="C6062" s="17"/>
      <c r="D6062" s="17"/>
      <c r="E6062" s="17"/>
      <c r="F6062" s="17"/>
      <c r="G6062" s="50"/>
      <c r="H6062" s="32"/>
      <c r="I6062" s="13"/>
      <c r="J6062" s="50"/>
      <c r="K6062" s="50"/>
      <c r="M6062" s="50"/>
    </row>
    <row r="6063" spans="1:13" x14ac:dyDescent="0.35">
      <c r="A6063" s="48"/>
      <c r="B6063" s="17"/>
      <c r="C6063" s="17"/>
      <c r="D6063" s="17"/>
      <c r="E6063" s="17"/>
      <c r="F6063" s="17"/>
      <c r="G6063" s="50"/>
      <c r="H6063" s="32"/>
      <c r="I6063" s="13"/>
      <c r="J6063" s="50"/>
      <c r="K6063" s="50"/>
      <c r="M6063" s="50"/>
    </row>
    <row r="6064" spans="1:13" x14ac:dyDescent="0.35">
      <c r="A6064" s="48"/>
      <c r="B6064" s="17"/>
      <c r="C6064" s="17"/>
      <c r="D6064" s="17"/>
      <c r="E6064" s="17"/>
      <c r="F6064" s="17"/>
      <c r="G6064" s="50"/>
      <c r="H6064" s="32"/>
      <c r="I6064" s="13"/>
      <c r="J6064" s="50"/>
      <c r="K6064" s="50"/>
      <c r="M6064" s="50"/>
    </row>
    <row r="6065" spans="1:13" x14ac:dyDescent="0.35">
      <c r="A6065" s="48"/>
      <c r="B6065" s="17"/>
      <c r="C6065" s="17"/>
      <c r="D6065" s="17"/>
      <c r="E6065" s="17"/>
      <c r="F6065" s="17"/>
      <c r="G6065" s="50"/>
      <c r="H6065" s="32"/>
      <c r="I6065" s="13"/>
      <c r="J6065" s="50"/>
      <c r="K6065" s="50"/>
      <c r="M6065" s="50"/>
    </row>
    <row r="6066" spans="1:13" x14ac:dyDescent="0.35">
      <c r="A6066" s="48"/>
      <c r="B6066" s="17"/>
      <c r="C6066" s="17"/>
      <c r="D6066" s="17"/>
      <c r="E6066" s="17"/>
      <c r="F6066" s="17"/>
      <c r="G6066" s="50"/>
      <c r="H6066" s="32"/>
      <c r="I6066" s="13"/>
      <c r="J6066" s="50"/>
      <c r="K6066" s="50"/>
      <c r="M6066" s="50"/>
    </row>
    <row r="6067" spans="1:13" x14ac:dyDescent="0.35">
      <c r="A6067" s="48"/>
      <c r="B6067" s="17"/>
      <c r="C6067" s="17"/>
      <c r="D6067" s="17"/>
      <c r="E6067" s="17"/>
      <c r="F6067" s="17"/>
      <c r="G6067" s="50"/>
      <c r="H6067" s="32"/>
      <c r="I6067" s="13"/>
      <c r="J6067" s="50"/>
      <c r="K6067" s="50"/>
      <c r="M6067" s="50"/>
    </row>
    <row r="6068" spans="1:13" x14ac:dyDescent="0.35">
      <c r="A6068" s="48"/>
      <c r="B6068" s="17"/>
      <c r="C6068" s="17"/>
      <c r="D6068" s="17"/>
      <c r="E6068" s="17"/>
      <c r="F6068" s="17"/>
      <c r="G6068" s="50"/>
      <c r="H6068" s="32"/>
      <c r="I6068" s="13"/>
      <c r="J6068" s="50"/>
      <c r="K6068" s="50"/>
      <c r="M6068" s="50"/>
    </row>
    <row r="6069" spans="1:13" x14ac:dyDescent="0.35">
      <c r="A6069" s="48"/>
      <c r="B6069" s="17"/>
      <c r="C6069" s="17"/>
      <c r="D6069" s="17"/>
      <c r="E6069" s="17"/>
      <c r="F6069" s="17"/>
      <c r="G6069" s="50"/>
      <c r="H6069" s="32"/>
      <c r="I6069" s="13"/>
      <c r="J6069" s="50"/>
      <c r="K6069" s="50"/>
      <c r="M6069" s="50"/>
    </row>
    <row r="6070" spans="1:13" x14ac:dyDescent="0.35">
      <c r="A6070" s="48"/>
      <c r="B6070" s="17"/>
      <c r="C6070" s="17"/>
      <c r="D6070" s="17"/>
      <c r="E6070" s="17"/>
      <c r="F6070" s="17"/>
      <c r="G6070" s="50"/>
      <c r="H6070" s="32"/>
      <c r="I6070" s="13"/>
      <c r="J6070" s="50"/>
      <c r="K6070" s="50"/>
      <c r="M6070" s="50"/>
    </row>
    <row r="6071" spans="1:13" x14ac:dyDescent="0.35">
      <c r="A6071" s="48"/>
      <c r="B6071" s="17"/>
      <c r="C6071" s="17"/>
      <c r="D6071" s="17"/>
      <c r="E6071" s="17"/>
      <c r="F6071" s="17"/>
      <c r="G6071" s="50"/>
      <c r="H6071" s="32"/>
      <c r="I6071" s="13"/>
      <c r="J6071" s="50"/>
      <c r="K6071" s="50"/>
      <c r="M6071" s="50"/>
    </row>
    <row r="6072" spans="1:13" x14ac:dyDescent="0.35">
      <c r="A6072" s="48"/>
      <c r="B6072" s="17"/>
      <c r="C6072" s="17"/>
      <c r="D6072" s="17"/>
      <c r="E6072" s="17"/>
      <c r="F6072" s="17"/>
      <c r="G6072" s="50"/>
      <c r="H6072" s="32"/>
      <c r="I6072" s="13"/>
      <c r="J6072" s="50"/>
      <c r="K6072" s="50"/>
      <c r="M6072" s="50"/>
    </row>
    <row r="6073" spans="1:13" x14ac:dyDescent="0.35">
      <c r="A6073" s="48"/>
      <c r="B6073" s="17"/>
      <c r="C6073" s="17"/>
      <c r="D6073" s="17"/>
      <c r="E6073" s="17"/>
      <c r="F6073" s="17"/>
      <c r="G6073" s="50"/>
      <c r="H6073" s="32"/>
      <c r="I6073" s="13"/>
      <c r="J6073" s="50"/>
      <c r="K6073" s="50"/>
      <c r="M6073" s="50"/>
    </row>
    <row r="6074" spans="1:13" x14ac:dyDescent="0.35">
      <c r="A6074" s="48"/>
      <c r="B6074" s="17"/>
      <c r="C6074" s="17"/>
      <c r="D6074" s="17"/>
      <c r="E6074" s="17"/>
      <c r="F6074" s="17"/>
      <c r="G6074" s="50"/>
      <c r="H6074" s="32"/>
      <c r="I6074" s="13"/>
      <c r="J6074" s="50"/>
      <c r="K6074" s="50"/>
      <c r="M6074" s="50"/>
    </row>
    <row r="6075" spans="1:13" x14ac:dyDescent="0.35">
      <c r="A6075" s="48"/>
      <c r="B6075" s="17"/>
      <c r="C6075" s="17"/>
      <c r="D6075" s="17"/>
      <c r="E6075" s="17"/>
      <c r="F6075" s="17"/>
      <c r="G6075" s="50"/>
      <c r="H6075" s="32"/>
      <c r="I6075" s="13"/>
      <c r="J6075" s="50"/>
      <c r="K6075" s="50"/>
      <c r="M6075" s="50"/>
    </row>
    <row r="6076" spans="1:13" x14ac:dyDescent="0.35">
      <c r="A6076" s="48"/>
      <c r="B6076" s="17"/>
      <c r="C6076" s="17"/>
      <c r="D6076" s="17"/>
      <c r="E6076" s="17"/>
      <c r="F6076" s="17"/>
      <c r="G6076" s="50"/>
      <c r="H6076" s="32"/>
      <c r="I6076" s="13"/>
      <c r="J6076" s="50"/>
      <c r="K6076" s="50"/>
      <c r="M6076" s="50"/>
    </row>
    <row r="6077" spans="1:13" x14ac:dyDescent="0.35">
      <c r="A6077" s="48"/>
      <c r="B6077" s="17"/>
      <c r="C6077" s="17"/>
      <c r="D6077" s="17"/>
      <c r="E6077" s="17"/>
      <c r="F6077" s="17"/>
      <c r="G6077" s="50"/>
      <c r="H6077" s="32"/>
      <c r="I6077" s="13"/>
      <c r="J6077" s="50"/>
      <c r="K6077" s="50"/>
      <c r="M6077" s="50"/>
    </row>
    <row r="6078" spans="1:13" x14ac:dyDescent="0.35">
      <c r="A6078" s="48"/>
      <c r="B6078" s="17"/>
      <c r="C6078" s="17"/>
      <c r="D6078" s="17"/>
      <c r="E6078" s="17"/>
      <c r="F6078" s="17"/>
      <c r="G6078" s="50"/>
      <c r="H6078" s="32"/>
      <c r="I6078" s="13"/>
      <c r="J6078" s="50"/>
      <c r="K6078" s="50"/>
      <c r="M6078" s="50"/>
    </row>
    <row r="6079" spans="1:13" x14ac:dyDescent="0.35">
      <c r="A6079" s="48"/>
      <c r="B6079" s="17"/>
      <c r="C6079" s="17"/>
      <c r="D6079" s="17"/>
      <c r="E6079" s="17"/>
      <c r="F6079" s="17"/>
      <c r="G6079" s="50"/>
      <c r="H6079" s="32"/>
      <c r="I6079" s="13"/>
      <c r="J6079" s="50"/>
      <c r="K6079" s="50"/>
      <c r="M6079" s="50"/>
    </row>
    <row r="6080" spans="1:13" x14ac:dyDescent="0.35">
      <c r="A6080" s="48"/>
      <c r="B6080" s="17"/>
      <c r="C6080" s="17"/>
      <c r="D6080" s="17"/>
      <c r="E6080" s="17"/>
      <c r="F6080" s="17"/>
      <c r="G6080" s="50"/>
      <c r="H6080" s="32"/>
      <c r="I6080" s="13"/>
      <c r="J6080" s="50"/>
      <c r="K6080" s="50"/>
      <c r="M6080" s="50"/>
    </row>
    <row r="6081" spans="1:13" x14ac:dyDescent="0.35">
      <c r="A6081" s="48"/>
      <c r="B6081" s="17"/>
      <c r="C6081" s="17"/>
      <c r="D6081" s="17"/>
      <c r="E6081" s="17"/>
      <c r="F6081" s="17"/>
      <c r="G6081" s="50"/>
      <c r="H6081" s="32"/>
      <c r="I6081" s="13"/>
      <c r="J6081" s="50"/>
      <c r="K6081" s="50"/>
      <c r="M6081" s="50"/>
    </row>
    <row r="6082" spans="1:13" x14ac:dyDescent="0.35">
      <c r="A6082" s="48"/>
      <c r="B6082" s="17"/>
      <c r="C6082" s="17"/>
      <c r="D6082" s="17"/>
      <c r="E6082" s="17"/>
      <c r="F6082" s="17"/>
      <c r="G6082" s="50"/>
      <c r="H6082" s="32"/>
      <c r="I6082" s="13"/>
      <c r="J6082" s="50"/>
      <c r="K6082" s="50"/>
      <c r="M6082" s="50"/>
    </row>
    <row r="6083" spans="1:13" x14ac:dyDescent="0.35">
      <c r="A6083" s="48"/>
      <c r="B6083" s="17"/>
      <c r="C6083" s="17"/>
      <c r="D6083" s="17"/>
      <c r="E6083" s="17"/>
      <c r="F6083" s="17"/>
      <c r="G6083" s="50"/>
      <c r="H6083" s="32"/>
      <c r="I6083" s="13"/>
      <c r="J6083" s="50"/>
      <c r="K6083" s="50"/>
      <c r="M6083" s="50"/>
    </row>
    <row r="6084" spans="1:13" x14ac:dyDescent="0.35">
      <c r="A6084" s="48"/>
      <c r="B6084" s="17"/>
      <c r="C6084" s="17"/>
      <c r="D6084" s="17"/>
      <c r="E6084" s="17"/>
      <c r="F6084" s="17"/>
      <c r="G6084" s="50"/>
      <c r="H6084" s="32"/>
      <c r="I6084" s="13"/>
      <c r="J6084" s="50"/>
      <c r="K6084" s="50"/>
      <c r="M6084" s="50"/>
    </row>
    <row r="6085" spans="1:13" x14ac:dyDescent="0.35">
      <c r="A6085" s="48"/>
      <c r="B6085" s="17"/>
      <c r="C6085" s="17"/>
      <c r="D6085" s="17"/>
      <c r="E6085" s="17"/>
      <c r="F6085" s="17"/>
      <c r="G6085" s="50"/>
      <c r="H6085" s="32"/>
      <c r="I6085" s="13"/>
      <c r="J6085" s="50"/>
      <c r="K6085" s="50"/>
      <c r="M6085" s="50"/>
    </row>
    <row r="6086" spans="1:13" x14ac:dyDescent="0.35">
      <c r="A6086" s="48"/>
      <c r="B6086" s="17"/>
      <c r="C6086" s="17"/>
      <c r="D6086" s="17"/>
      <c r="E6086" s="17"/>
      <c r="F6086" s="17"/>
      <c r="G6086" s="50"/>
      <c r="H6086" s="32"/>
      <c r="I6086" s="13"/>
      <c r="J6086" s="50"/>
      <c r="K6086" s="50"/>
      <c r="M6086" s="50"/>
    </row>
    <row r="6087" spans="1:13" x14ac:dyDescent="0.35">
      <c r="A6087" s="48"/>
      <c r="B6087" s="17"/>
      <c r="C6087" s="17"/>
      <c r="D6087" s="17"/>
      <c r="E6087" s="17"/>
      <c r="F6087" s="17"/>
      <c r="G6087" s="50"/>
      <c r="H6087" s="32"/>
      <c r="I6087" s="13"/>
      <c r="J6087" s="50"/>
      <c r="K6087" s="50"/>
      <c r="M6087" s="50"/>
    </row>
    <row r="6088" spans="1:13" x14ac:dyDescent="0.35">
      <c r="A6088" s="48"/>
      <c r="B6088" s="17"/>
      <c r="C6088" s="17"/>
      <c r="D6088" s="17"/>
      <c r="E6088" s="17"/>
      <c r="F6088" s="17"/>
      <c r="G6088" s="50"/>
      <c r="H6088" s="32"/>
      <c r="I6088" s="13"/>
      <c r="J6088" s="50"/>
      <c r="K6088" s="50"/>
      <c r="M6088" s="50"/>
    </row>
    <row r="6089" spans="1:13" x14ac:dyDescent="0.35">
      <c r="A6089" s="48"/>
      <c r="B6089" s="17"/>
      <c r="C6089" s="17"/>
      <c r="D6089" s="17"/>
      <c r="E6089" s="17"/>
      <c r="F6089" s="17"/>
      <c r="G6089" s="50"/>
      <c r="H6089" s="32"/>
      <c r="I6089" s="13"/>
      <c r="J6089" s="50"/>
      <c r="K6089" s="50"/>
      <c r="M6089" s="50"/>
    </row>
    <row r="6090" spans="1:13" x14ac:dyDescent="0.35">
      <c r="A6090" s="48"/>
      <c r="B6090" s="17"/>
      <c r="C6090" s="17"/>
      <c r="D6090" s="17"/>
      <c r="E6090" s="17"/>
      <c r="F6090" s="17"/>
      <c r="G6090" s="50"/>
      <c r="H6090" s="32"/>
      <c r="I6090" s="13"/>
      <c r="J6090" s="50"/>
      <c r="K6090" s="50"/>
      <c r="M6090" s="50"/>
    </row>
    <row r="6091" spans="1:13" x14ac:dyDescent="0.35">
      <c r="A6091" s="48"/>
      <c r="B6091" s="17"/>
      <c r="C6091" s="17"/>
      <c r="D6091" s="17"/>
      <c r="E6091" s="17"/>
      <c r="F6091" s="17"/>
      <c r="G6091" s="50"/>
      <c r="H6091" s="32"/>
      <c r="I6091" s="13"/>
      <c r="J6091" s="50"/>
      <c r="K6091" s="50"/>
      <c r="M6091" s="50"/>
    </row>
    <row r="6092" spans="1:13" x14ac:dyDescent="0.35">
      <c r="A6092" s="48"/>
      <c r="B6092" s="17"/>
      <c r="C6092" s="17"/>
      <c r="D6092" s="17"/>
      <c r="E6092" s="17"/>
      <c r="F6092" s="17"/>
      <c r="G6092" s="50"/>
      <c r="H6092" s="32"/>
      <c r="I6092" s="13"/>
      <c r="J6092" s="50"/>
      <c r="K6092" s="50"/>
      <c r="M6092" s="50"/>
    </row>
    <row r="6093" spans="1:13" x14ac:dyDescent="0.35">
      <c r="A6093" s="48"/>
      <c r="B6093" s="17"/>
      <c r="C6093" s="17"/>
      <c r="D6093" s="17"/>
      <c r="E6093" s="17"/>
      <c r="F6093" s="17"/>
      <c r="G6093" s="50"/>
      <c r="H6093" s="32"/>
      <c r="I6093" s="13"/>
      <c r="J6093" s="50"/>
      <c r="K6093" s="50"/>
      <c r="M6093" s="50"/>
    </row>
    <row r="6094" spans="1:13" x14ac:dyDescent="0.35">
      <c r="A6094" s="48"/>
      <c r="B6094" s="17"/>
      <c r="C6094" s="17"/>
      <c r="D6094" s="17"/>
      <c r="E6094" s="17"/>
      <c r="F6094" s="17"/>
      <c r="G6094" s="50"/>
      <c r="H6094" s="32"/>
      <c r="I6094" s="13"/>
      <c r="J6094" s="50"/>
      <c r="K6094" s="50"/>
      <c r="M6094" s="50"/>
    </row>
    <row r="6095" spans="1:13" x14ac:dyDescent="0.35">
      <c r="A6095" s="48"/>
      <c r="B6095" s="17"/>
      <c r="C6095" s="17"/>
      <c r="D6095" s="17"/>
      <c r="E6095" s="17"/>
      <c r="F6095" s="17"/>
      <c r="G6095" s="50"/>
      <c r="H6095" s="32"/>
      <c r="I6095" s="13"/>
      <c r="J6095" s="50"/>
      <c r="K6095" s="50"/>
      <c r="M6095" s="50"/>
    </row>
    <row r="6096" spans="1:13" x14ac:dyDescent="0.35">
      <c r="A6096" s="48"/>
      <c r="B6096" s="17"/>
      <c r="C6096" s="17"/>
      <c r="D6096" s="17"/>
      <c r="E6096" s="17"/>
      <c r="F6096" s="17"/>
      <c r="G6096" s="50"/>
      <c r="H6096" s="32"/>
      <c r="I6096" s="13"/>
      <c r="J6096" s="50"/>
      <c r="K6096" s="50"/>
      <c r="M6096" s="50"/>
    </row>
    <row r="6097" spans="1:13" x14ac:dyDescent="0.35">
      <c r="A6097" s="48"/>
      <c r="B6097" s="17"/>
      <c r="C6097" s="17"/>
      <c r="D6097" s="17"/>
      <c r="E6097" s="17"/>
      <c r="F6097" s="17"/>
      <c r="G6097" s="50"/>
      <c r="H6097" s="32"/>
      <c r="I6097" s="13"/>
      <c r="J6097" s="50"/>
      <c r="K6097" s="50"/>
      <c r="M6097" s="50"/>
    </row>
    <row r="6098" spans="1:13" x14ac:dyDescent="0.35">
      <c r="A6098" s="48"/>
      <c r="B6098" s="17"/>
      <c r="C6098" s="17"/>
      <c r="D6098" s="17"/>
      <c r="E6098" s="17"/>
      <c r="F6098" s="17"/>
      <c r="G6098" s="50"/>
      <c r="H6098" s="32"/>
      <c r="I6098" s="13"/>
      <c r="J6098" s="50"/>
      <c r="K6098" s="50"/>
      <c r="M6098" s="50"/>
    </row>
    <row r="6099" spans="1:13" x14ac:dyDescent="0.35">
      <c r="A6099" s="48"/>
      <c r="B6099" s="17"/>
      <c r="C6099" s="17"/>
      <c r="D6099" s="17"/>
      <c r="E6099" s="17"/>
      <c r="F6099" s="17"/>
      <c r="G6099" s="50"/>
      <c r="H6099" s="32"/>
      <c r="I6099" s="13"/>
      <c r="J6099" s="50"/>
      <c r="K6099" s="50"/>
      <c r="M6099" s="50"/>
    </row>
    <row r="6100" spans="1:13" x14ac:dyDescent="0.35">
      <c r="A6100" s="48"/>
      <c r="B6100" s="17"/>
      <c r="C6100" s="17"/>
      <c r="D6100" s="17"/>
      <c r="E6100" s="17"/>
      <c r="F6100" s="17"/>
      <c r="G6100" s="50"/>
      <c r="H6100" s="32"/>
      <c r="I6100" s="13"/>
      <c r="J6100" s="50"/>
      <c r="K6100" s="50"/>
      <c r="M6100" s="50"/>
    </row>
    <row r="6101" spans="1:13" x14ac:dyDescent="0.35">
      <c r="A6101" s="48"/>
      <c r="B6101" s="17"/>
      <c r="C6101" s="17"/>
      <c r="D6101" s="17"/>
      <c r="E6101" s="17"/>
      <c r="F6101" s="17"/>
      <c r="G6101" s="50"/>
      <c r="H6101" s="32"/>
      <c r="I6101" s="13"/>
      <c r="J6101" s="50"/>
      <c r="K6101" s="50"/>
      <c r="M6101" s="50"/>
    </row>
    <row r="6102" spans="1:13" x14ac:dyDescent="0.35">
      <c r="A6102" s="48"/>
      <c r="B6102" s="17"/>
      <c r="C6102" s="17"/>
      <c r="D6102" s="17"/>
      <c r="E6102" s="17"/>
      <c r="F6102" s="17"/>
      <c r="G6102" s="50"/>
      <c r="H6102" s="32"/>
      <c r="I6102" s="13"/>
      <c r="J6102" s="50"/>
      <c r="K6102" s="50"/>
      <c r="M6102" s="50"/>
    </row>
    <row r="6103" spans="1:13" x14ac:dyDescent="0.35">
      <c r="A6103" s="48"/>
      <c r="B6103" s="17"/>
      <c r="C6103" s="17"/>
      <c r="D6103" s="17"/>
      <c r="E6103" s="17"/>
      <c r="F6103" s="17"/>
      <c r="G6103" s="50"/>
      <c r="H6103" s="32"/>
      <c r="I6103" s="13"/>
      <c r="J6103" s="50"/>
      <c r="K6103" s="50"/>
      <c r="M6103" s="50"/>
    </row>
    <row r="6104" spans="1:13" x14ac:dyDescent="0.35">
      <c r="A6104" s="48"/>
      <c r="B6104" s="17"/>
      <c r="C6104" s="17"/>
      <c r="D6104" s="17"/>
      <c r="E6104" s="17"/>
      <c r="F6104" s="17"/>
      <c r="G6104" s="50"/>
      <c r="H6104" s="32"/>
      <c r="I6104" s="13"/>
      <c r="J6104" s="50"/>
      <c r="K6104" s="50"/>
      <c r="M6104" s="50"/>
    </row>
    <row r="6105" spans="1:13" x14ac:dyDescent="0.35">
      <c r="A6105" s="48"/>
      <c r="B6105" s="17"/>
      <c r="C6105" s="17"/>
      <c r="D6105" s="17"/>
      <c r="E6105" s="17"/>
      <c r="F6105" s="17"/>
      <c r="G6105" s="50"/>
      <c r="H6105" s="32"/>
      <c r="I6105" s="13"/>
      <c r="J6105" s="50"/>
      <c r="K6105" s="50"/>
      <c r="M6105" s="50"/>
    </row>
    <row r="6106" spans="1:13" x14ac:dyDescent="0.35">
      <c r="A6106" s="48"/>
      <c r="B6106" s="17"/>
      <c r="C6106" s="17"/>
      <c r="D6106" s="17"/>
      <c r="E6106" s="17"/>
      <c r="F6106" s="17"/>
      <c r="G6106" s="50"/>
      <c r="H6106" s="32"/>
      <c r="I6106" s="13"/>
      <c r="J6106" s="50"/>
      <c r="K6106" s="50"/>
      <c r="M6106" s="50"/>
    </row>
    <row r="6107" spans="1:13" x14ac:dyDescent="0.35">
      <c r="A6107" s="48"/>
      <c r="B6107" s="17"/>
      <c r="C6107" s="17"/>
      <c r="D6107" s="17"/>
      <c r="E6107" s="17"/>
      <c r="F6107" s="17"/>
      <c r="G6107" s="50"/>
      <c r="H6107" s="32"/>
      <c r="I6107" s="13"/>
      <c r="J6107" s="50"/>
      <c r="K6107" s="50"/>
      <c r="M6107" s="50"/>
    </row>
    <row r="6108" spans="1:13" x14ac:dyDescent="0.35">
      <c r="A6108" s="48"/>
      <c r="B6108" s="17"/>
      <c r="C6108" s="17"/>
      <c r="D6108" s="17"/>
      <c r="E6108" s="17"/>
      <c r="F6108" s="17"/>
      <c r="G6108" s="50"/>
      <c r="H6108" s="32"/>
      <c r="I6108" s="13"/>
      <c r="J6108" s="50"/>
      <c r="K6108" s="50"/>
      <c r="M6108" s="50"/>
    </row>
    <row r="6109" spans="1:13" x14ac:dyDescent="0.35">
      <c r="A6109" s="48"/>
      <c r="B6109" s="17"/>
      <c r="C6109" s="17"/>
      <c r="D6109" s="17"/>
      <c r="E6109" s="17"/>
      <c r="F6109" s="17"/>
      <c r="G6109" s="50"/>
      <c r="H6109" s="32"/>
      <c r="I6109" s="13"/>
      <c r="J6109" s="50"/>
      <c r="K6109" s="50"/>
      <c r="M6109" s="50"/>
    </row>
    <row r="6110" spans="1:13" x14ac:dyDescent="0.35">
      <c r="A6110" s="48"/>
      <c r="B6110" s="17"/>
      <c r="C6110" s="17"/>
      <c r="D6110" s="17"/>
      <c r="E6110" s="17"/>
      <c r="F6110" s="17"/>
      <c r="G6110" s="50"/>
      <c r="H6110" s="32"/>
      <c r="I6110" s="13"/>
      <c r="J6110" s="50"/>
      <c r="K6110" s="50"/>
      <c r="M6110" s="50"/>
    </row>
    <row r="6111" spans="1:13" x14ac:dyDescent="0.35">
      <c r="A6111" s="48"/>
      <c r="B6111" s="17"/>
      <c r="C6111" s="17"/>
      <c r="D6111" s="17"/>
      <c r="E6111" s="17"/>
      <c r="F6111" s="17"/>
      <c r="G6111" s="50"/>
      <c r="H6111" s="32"/>
      <c r="I6111" s="13"/>
      <c r="J6111" s="50"/>
      <c r="K6111" s="50"/>
      <c r="M6111" s="50"/>
    </row>
    <row r="6112" spans="1:13" x14ac:dyDescent="0.35">
      <c r="A6112" s="48"/>
      <c r="B6112" s="17"/>
      <c r="C6112" s="17"/>
      <c r="D6112" s="17"/>
      <c r="E6112" s="17"/>
      <c r="F6112" s="17"/>
      <c r="G6112" s="50"/>
      <c r="H6112" s="32"/>
      <c r="I6112" s="13"/>
      <c r="J6112" s="50"/>
      <c r="K6112" s="50"/>
      <c r="M6112" s="50"/>
    </row>
    <row r="6113" spans="1:13" x14ac:dyDescent="0.35">
      <c r="A6113" s="48"/>
      <c r="B6113" s="17"/>
      <c r="C6113" s="17"/>
      <c r="D6113" s="17"/>
      <c r="E6113" s="17"/>
      <c r="F6113" s="17"/>
      <c r="G6113" s="50"/>
      <c r="H6113" s="32"/>
      <c r="I6113" s="13"/>
      <c r="J6113" s="50"/>
      <c r="K6113" s="50"/>
      <c r="M6113" s="50"/>
    </row>
    <row r="6114" spans="1:13" x14ac:dyDescent="0.35">
      <c r="A6114" s="48"/>
      <c r="B6114" s="17"/>
      <c r="C6114" s="17"/>
      <c r="D6114" s="17"/>
      <c r="E6114" s="17"/>
      <c r="F6114" s="17"/>
      <c r="G6114" s="50"/>
      <c r="H6114" s="32"/>
      <c r="I6114" s="13"/>
      <c r="J6114" s="50"/>
      <c r="K6114" s="50"/>
      <c r="M6114" s="50"/>
    </row>
    <row r="6115" spans="1:13" x14ac:dyDescent="0.35">
      <c r="A6115" s="48"/>
      <c r="B6115" s="17"/>
      <c r="C6115" s="17"/>
      <c r="D6115" s="17"/>
      <c r="E6115" s="17"/>
      <c r="F6115" s="17"/>
      <c r="G6115" s="50"/>
      <c r="H6115" s="32"/>
      <c r="I6115" s="13"/>
      <c r="J6115" s="50"/>
      <c r="K6115" s="50"/>
      <c r="M6115" s="50"/>
    </row>
    <row r="6116" spans="1:13" x14ac:dyDescent="0.35">
      <c r="A6116" s="48"/>
      <c r="B6116" s="17"/>
      <c r="C6116" s="17"/>
      <c r="D6116" s="17"/>
      <c r="E6116" s="17"/>
      <c r="F6116" s="17"/>
      <c r="G6116" s="50"/>
      <c r="H6116" s="32"/>
      <c r="I6116" s="13"/>
      <c r="J6116" s="50"/>
      <c r="K6116" s="50"/>
      <c r="M6116" s="50"/>
    </row>
    <row r="6117" spans="1:13" x14ac:dyDescent="0.35">
      <c r="A6117" s="48"/>
      <c r="B6117" s="17"/>
      <c r="C6117" s="17"/>
      <c r="D6117" s="17"/>
      <c r="E6117" s="17"/>
      <c r="F6117" s="17"/>
      <c r="G6117" s="50"/>
      <c r="H6117" s="32"/>
      <c r="I6117" s="13"/>
      <c r="J6117" s="50"/>
      <c r="K6117" s="50"/>
      <c r="M6117" s="50"/>
    </row>
    <row r="6118" spans="1:13" x14ac:dyDescent="0.35">
      <c r="A6118" s="48"/>
      <c r="B6118" s="17"/>
      <c r="C6118" s="17"/>
      <c r="D6118" s="17"/>
      <c r="E6118" s="17"/>
      <c r="F6118" s="17"/>
      <c r="G6118" s="50"/>
      <c r="H6118" s="32"/>
      <c r="I6118" s="13"/>
      <c r="J6118" s="50"/>
      <c r="K6118" s="50"/>
      <c r="M6118" s="50"/>
    </row>
    <row r="6119" spans="1:13" x14ac:dyDescent="0.35">
      <c r="A6119" s="48"/>
      <c r="B6119" s="17"/>
      <c r="C6119" s="17"/>
      <c r="D6119" s="17"/>
      <c r="E6119" s="17"/>
      <c r="F6119" s="17"/>
      <c r="G6119" s="50"/>
      <c r="H6119" s="32"/>
      <c r="I6119" s="13"/>
      <c r="J6119" s="50"/>
      <c r="K6119" s="50"/>
      <c r="M6119" s="50"/>
    </row>
    <row r="6120" spans="1:13" x14ac:dyDescent="0.35">
      <c r="A6120" s="48"/>
      <c r="B6120" s="17"/>
      <c r="C6120" s="17"/>
      <c r="D6120" s="17"/>
      <c r="E6120" s="17"/>
      <c r="F6120" s="17"/>
      <c r="G6120" s="50"/>
      <c r="H6120" s="32"/>
      <c r="I6120" s="13"/>
      <c r="J6120" s="50"/>
      <c r="K6120" s="50"/>
      <c r="M6120" s="50"/>
    </row>
    <row r="6121" spans="1:13" x14ac:dyDescent="0.35">
      <c r="A6121" s="48"/>
      <c r="B6121" s="17"/>
      <c r="C6121" s="17"/>
      <c r="D6121" s="17"/>
      <c r="E6121" s="17"/>
      <c r="F6121" s="17"/>
      <c r="G6121" s="50"/>
      <c r="H6121" s="32"/>
      <c r="I6121" s="13"/>
      <c r="J6121" s="50"/>
      <c r="K6121" s="50"/>
      <c r="M6121" s="50"/>
    </row>
    <row r="6122" spans="1:13" x14ac:dyDescent="0.35">
      <c r="A6122" s="48"/>
      <c r="B6122" s="17"/>
      <c r="C6122" s="17"/>
      <c r="D6122" s="17"/>
      <c r="E6122" s="17"/>
      <c r="F6122" s="17"/>
      <c r="G6122" s="50"/>
      <c r="H6122" s="32"/>
      <c r="I6122" s="13"/>
      <c r="J6122" s="50"/>
      <c r="K6122" s="50"/>
      <c r="M6122" s="50"/>
    </row>
    <row r="6123" spans="1:13" x14ac:dyDescent="0.35">
      <c r="A6123" s="48"/>
      <c r="B6123" s="17"/>
      <c r="C6123" s="17"/>
      <c r="D6123" s="17"/>
      <c r="E6123" s="17"/>
      <c r="F6123" s="17"/>
      <c r="G6123" s="50"/>
      <c r="H6123" s="32"/>
      <c r="I6123" s="13"/>
      <c r="J6123" s="50"/>
      <c r="K6123" s="50"/>
      <c r="M6123" s="50"/>
    </row>
    <row r="6124" spans="1:13" x14ac:dyDescent="0.35">
      <c r="A6124" s="48"/>
      <c r="B6124" s="17"/>
      <c r="C6124" s="17"/>
      <c r="D6124" s="17"/>
      <c r="E6124" s="17"/>
      <c r="F6124" s="17"/>
      <c r="G6124" s="50"/>
      <c r="H6124" s="32"/>
      <c r="I6124" s="13"/>
      <c r="J6124" s="50"/>
      <c r="K6124" s="50"/>
      <c r="M6124" s="50"/>
    </row>
    <row r="6125" spans="1:13" x14ac:dyDescent="0.35">
      <c r="A6125" s="48"/>
      <c r="B6125" s="17"/>
      <c r="C6125" s="17"/>
      <c r="D6125" s="17"/>
      <c r="E6125" s="17"/>
      <c r="F6125" s="17"/>
      <c r="G6125" s="50"/>
      <c r="H6125" s="32"/>
      <c r="I6125" s="13"/>
      <c r="J6125" s="50"/>
      <c r="K6125" s="50"/>
      <c r="M6125" s="50"/>
    </row>
    <row r="6126" spans="1:13" x14ac:dyDescent="0.35">
      <c r="A6126" s="48"/>
      <c r="B6126" s="17"/>
      <c r="C6126" s="17"/>
      <c r="D6126" s="17"/>
      <c r="E6126" s="17"/>
      <c r="F6126" s="17"/>
      <c r="G6126" s="50"/>
      <c r="H6126" s="32"/>
      <c r="I6126" s="13"/>
      <c r="J6126" s="50"/>
      <c r="K6126" s="50"/>
      <c r="M6126" s="50"/>
    </row>
    <row r="6127" spans="1:13" x14ac:dyDescent="0.35">
      <c r="A6127" s="48"/>
      <c r="B6127" s="17"/>
      <c r="C6127" s="17"/>
      <c r="D6127" s="17"/>
      <c r="E6127" s="17"/>
      <c r="F6127" s="17"/>
      <c r="G6127" s="50"/>
      <c r="H6127" s="32"/>
      <c r="I6127" s="13"/>
      <c r="J6127" s="50"/>
      <c r="K6127" s="50"/>
      <c r="M6127" s="50"/>
    </row>
    <row r="6128" spans="1:13" x14ac:dyDescent="0.35">
      <c r="A6128" s="48"/>
      <c r="B6128" s="17"/>
      <c r="C6128" s="17"/>
      <c r="D6128" s="17"/>
      <c r="E6128" s="17"/>
      <c r="F6128" s="17"/>
      <c r="G6128" s="50"/>
      <c r="H6128" s="32"/>
      <c r="I6128" s="13"/>
      <c r="J6128" s="50"/>
      <c r="K6128" s="50"/>
      <c r="M6128" s="50"/>
    </row>
    <row r="6129" spans="1:13" x14ac:dyDescent="0.35">
      <c r="A6129" s="48"/>
      <c r="B6129" s="17"/>
      <c r="C6129" s="17"/>
      <c r="D6129" s="17"/>
      <c r="E6129" s="17"/>
      <c r="F6129" s="17"/>
      <c r="G6129" s="50"/>
      <c r="H6129" s="32"/>
      <c r="I6129" s="13"/>
      <c r="J6129" s="50"/>
      <c r="K6129" s="50"/>
      <c r="M6129" s="50"/>
    </row>
    <row r="6130" spans="1:13" x14ac:dyDescent="0.35">
      <c r="A6130" s="48"/>
      <c r="B6130" s="17"/>
      <c r="C6130" s="17"/>
      <c r="D6130" s="17"/>
      <c r="E6130" s="17"/>
      <c r="F6130" s="17"/>
      <c r="G6130" s="50"/>
      <c r="H6130" s="32"/>
      <c r="I6130" s="13"/>
      <c r="J6130" s="50"/>
      <c r="K6130" s="50"/>
      <c r="M6130" s="50"/>
    </row>
    <row r="6131" spans="1:13" x14ac:dyDescent="0.35">
      <c r="A6131" s="48"/>
      <c r="B6131" s="17"/>
      <c r="C6131" s="17"/>
      <c r="D6131" s="17"/>
      <c r="E6131" s="17"/>
      <c r="F6131" s="17"/>
      <c r="G6131" s="50"/>
      <c r="H6131" s="32"/>
      <c r="I6131" s="13"/>
      <c r="J6131" s="50"/>
      <c r="K6131" s="50"/>
      <c r="M6131" s="50"/>
    </row>
    <row r="6132" spans="1:13" x14ac:dyDescent="0.35">
      <c r="A6132" s="48"/>
      <c r="B6132" s="17"/>
      <c r="C6132" s="17"/>
      <c r="D6132" s="17"/>
      <c r="E6132" s="17"/>
      <c r="F6132" s="17"/>
      <c r="G6132" s="50"/>
      <c r="H6132" s="32"/>
      <c r="I6132" s="13"/>
      <c r="J6132" s="50"/>
      <c r="K6132" s="50"/>
      <c r="M6132" s="50"/>
    </row>
    <row r="6133" spans="1:13" x14ac:dyDescent="0.35">
      <c r="A6133" s="48"/>
      <c r="B6133" s="17"/>
      <c r="C6133" s="17"/>
      <c r="D6133" s="17"/>
      <c r="E6133" s="17"/>
      <c r="F6133" s="17"/>
      <c r="G6133" s="50"/>
      <c r="H6133" s="32"/>
      <c r="I6133" s="13"/>
      <c r="J6133" s="50"/>
      <c r="K6133" s="50"/>
      <c r="M6133" s="50"/>
    </row>
    <row r="6134" spans="1:13" x14ac:dyDescent="0.35">
      <c r="A6134" s="48"/>
      <c r="B6134" s="17"/>
      <c r="C6134" s="17"/>
      <c r="D6134" s="17"/>
      <c r="E6134" s="17"/>
      <c r="F6134" s="17"/>
      <c r="G6134" s="50"/>
      <c r="H6134" s="32"/>
      <c r="I6134" s="13"/>
      <c r="J6134" s="50"/>
      <c r="K6134" s="50"/>
      <c r="M6134" s="50"/>
    </row>
    <row r="6135" spans="1:13" x14ac:dyDescent="0.35">
      <c r="A6135" s="48"/>
      <c r="B6135" s="17"/>
      <c r="C6135" s="17"/>
      <c r="D6135" s="17"/>
      <c r="E6135" s="17"/>
      <c r="F6135" s="17"/>
      <c r="G6135" s="50"/>
      <c r="H6135" s="32"/>
      <c r="I6135" s="13"/>
      <c r="J6135" s="50"/>
      <c r="K6135" s="50"/>
      <c r="M6135" s="50"/>
    </row>
    <row r="6136" spans="1:13" x14ac:dyDescent="0.35">
      <c r="A6136" s="48"/>
      <c r="B6136" s="17"/>
      <c r="C6136" s="17"/>
      <c r="D6136" s="17"/>
      <c r="E6136" s="17"/>
      <c r="F6136" s="17"/>
      <c r="G6136" s="50"/>
      <c r="H6136" s="32"/>
      <c r="I6136" s="13"/>
      <c r="J6136" s="50"/>
      <c r="K6136" s="50"/>
      <c r="M6136" s="50"/>
    </row>
    <row r="6137" spans="1:13" x14ac:dyDescent="0.35">
      <c r="A6137" s="48"/>
      <c r="B6137" s="17"/>
      <c r="C6137" s="17"/>
      <c r="D6137" s="17"/>
      <c r="E6137" s="17"/>
      <c r="F6137" s="17"/>
      <c r="G6137" s="50"/>
      <c r="H6137" s="32"/>
      <c r="I6137" s="13"/>
      <c r="J6137" s="50"/>
      <c r="K6137" s="50"/>
      <c r="M6137" s="50"/>
    </row>
    <row r="6138" spans="1:13" x14ac:dyDescent="0.35">
      <c r="A6138" s="48"/>
      <c r="B6138" s="17"/>
      <c r="C6138" s="17"/>
      <c r="D6138" s="17"/>
      <c r="E6138" s="17"/>
      <c r="F6138" s="17"/>
      <c r="G6138" s="50"/>
      <c r="H6138" s="32"/>
      <c r="I6138" s="13"/>
      <c r="J6138" s="50"/>
      <c r="K6138" s="50"/>
      <c r="M6138" s="50"/>
    </row>
    <row r="6139" spans="1:13" x14ac:dyDescent="0.35">
      <c r="A6139" s="48"/>
      <c r="B6139" s="17"/>
      <c r="C6139" s="17"/>
      <c r="D6139" s="17"/>
      <c r="E6139" s="17"/>
      <c r="F6139" s="17"/>
      <c r="G6139" s="50"/>
      <c r="H6139" s="32"/>
      <c r="I6139" s="13"/>
      <c r="J6139" s="50"/>
      <c r="K6139" s="50"/>
      <c r="M6139" s="50"/>
    </row>
    <row r="6140" spans="1:13" x14ac:dyDescent="0.35">
      <c r="A6140" s="48"/>
      <c r="B6140" s="17"/>
      <c r="C6140" s="17"/>
      <c r="D6140" s="17"/>
      <c r="E6140" s="17"/>
      <c r="F6140" s="17"/>
      <c r="G6140" s="50"/>
      <c r="H6140" s="32"/>
      <c r="I6140" s="13"/>
      <c r="J6140" s="50"/>
      <c r="K6140" s="50"/>
      <c r="M6140" s="50"/>
    </row>
    <row r="6141" spans="1:13" x14ac:dyDescent="0.35">
      <c r="A6141" s="48"/>
      <c r="B6141" s="17"/>
      <c r="C6141" s="17"/>
      <c r="D6141" s="17"/>
      <c r="E6141" s="17"/>
      <c r="F6141" s="17"/>
      <c r="G6141" s="50"/>
      <c r="H6141" s="32"/>
      <c r="I6141" s="13"/>
      <c r="J6141" s="50"/>
      <c r="K6141" s="50"/>
      <c r="M6141" s="50"/>
    </row>
    <row r="6142" spans="1:13" x14ac:dyDescent="0.35">
      <c r="A6142" s="48"/>
      <c r="B6142" s="17"/>
      <c r="C6142" s="17"/>
      <c r="D6142" s="17"/>
      <c r="E6142" s="17"/>
      <c r="F6142" s="17"/>
      <c r="G6142" s="50"/>
      <c r="H6142" s="32"/>
      <c r="I6142" s="13"/>
      <c r="J6142" s="50"/>
      <c r="K6142" s="50"/>
      <c r="M6142" s="50"/>
    </row>
    <row r="6143" spans="1:13" x14ac:dyDescent="0.35">
      <c r="A6143" s="48"/>
      <c r="B6143" s="17"/>
      <c r="C6143" s="17"/>
      <c r="D6143" s="17"/>
      <c r="E6143" s="17"/>
      <c r="F6143" s="17"/>
      <c r="G6143" s="50"/>
      <c r="H6143" s="32"/>
      <c r="I6143" s="13"/>
      <c r="J6143" s="50"/>
      <c r="K6143" s="50"/>
      <c r="M6143" s="50"/>
    </row>
    <row r="6144" spans="1:13" x14ac:dyDescent="0.35">
      <c r="A6144" s="48"/>
      <c r="B6144" s="17"/>
      <c r="C6144" s="17"/>
      <c r="D6144" s="17"/>
      <c r="E6144" s="17"/>
      <c r="F6144" s="17"/>
      <c r="G6144" s="50"/>
      <c r="H6144" s="32"/>
      <c r="I6144" s="13"/>
      <c r="J6144" s="50"/>
      <c r="K6144" s="50"/>
      <c r="M6144" s="50"/>
    </row>
    <row r="6145" spans="1:13" x14ac:dyDescent="0.35">
      <c r="A6145" s="48"/>
      <c r="B6145" s="17"/>
      <c r="C6145" s="17"/>
      <c r="D6145" s="17"/>
      <c r="E6145" s="17"/>
      <c r="F6145" s="17"/>
      <c r="G6145" s="50"/>
      <c r="H6145" s="32"/>
      <c r="I6145" s="13"/>
      <c r="J6145" s="50"/>
      <c r="K6145" s="50"/>
      <c r="M6145" s="50"/>
    </row>
    <row r="6146" spans="1:13" x14ac:dyDescent="0.35">
      <c r="A6146" s="48"/>
      <c r="B6146" s="17"/>
      <c r="C6146" s="17"/>
      <c r="D6146" s="17"/>
      <c r="E6146" s="17"/>
      <c r="F6146" s="17"/>
      <c r="G6146" s="50"/>
      <c r="H6146" s="32"/>
      <c r="I6146" s="13"/>
      <c r="J6146" s="50"/>
      <c r="K6146" s="50"/>
      <c r="M6146" s="50"/>
    </row>
    <row r="6147" spans="1:13" x14ac:dyDescent="0.35">
      <c r="A6147" s="48"/>
      <c r="B6147" s="17"/>
      <c r="C6147" s="17"/>
      <c r="D6147" s="17"/>
      <c r="E6147" s="17"/>
      <c r="F6147" s="17"/>
      <c r="G6147" s="50"/>
      <c r="H6147" s="32"/>
      <c r="I6147" s="13"/>
      <c r="J6147" s="50"/>
      <c r="K6147" s="50"/>
      <c r="M6147" s="50"/>
    </row>
    <row r="6148" spans="1:13" x14ac:dyDescent="0.35">
      <c r="A6148" s="48"/>
      <c r="B6148" s="17"/>
      <c r="C6148" s="17"/>
      <c r="D6148" s="17"/>
      <c r="E6148" s="17"/>
      <c r="F6148" s="17"/>
      <c r="G6148" s="50"/>
      <c r="H6148" s="32"/>
      <c r="I6148" s="13"/>
      <c r="J6148" s="50"/>
      <c r="K6148" s="50"/>
      <c r="M6148" s="50"/>
    </row>
    <row r="6149" spans="1:13" x14ac:dyDescent="0.35">
      <c r="A6149" s="48"/>
      <c r="B6149" s="17"/>
      <c r="C6149" s="17"/>
      <c r="D6149" s="17"/>
      <c r="E6149" s="17"/>
      <c r="F6149" s="17"/>
      <c r="G6149" s="50"/>
      <c r="H6149" s="32"/>
      <c r="I6149" s="13"/>
      <c r="J6149" s="50"/>
      <c r="K6149" s="50"/>
      <c r="M6149" s="50"/>
    </row>
    <row r="6150" spans="1:13" x14ac:dyDescent="0.35">
      <c r="A6150" s="48"/>
      <c r="B6150" s="17"/>
      <c r="C6150" s="17"/>
      <c r="D6150" s="17"/>
      <c r="E6150" s="17"/>
      <c r="F6150" s="17"/>
      <c r="G6150" s="50"/>
      <c r="H6150" s="32"/>
      <c r="I6150" s="13"/>
      <c r="J6150" s="50"/>
      <c r="K6150" s="50"/>
      <c r="M6150" s="50"/>
    </row>
    <row r="6151" spans="1:13" x14ac:dyDescent="0.35">
      <c r="A6151" s="48"/>
      <c r="B6151" s="17"/>
      <c r="C6151" s="17"/>
      <c r="D6151" s="17"/>
      <c r="E6151" s="17"/>
      <c r="F6151" s="17"/>
      <c r="G6151" s="50"/>
      <c r="H6151" s="32"/>
      <c r="I6151" s="13"/>
      <c r="J6151" s="50"/>
      <c r="K6151" s="50"/>
      <c r="M6151" s="50"/>
    </row>
    <row r="6152" spans="1:13" x14ac:dyDescent="0.35">
      <c r="A6152" s="48"/>
      <c r="B6152" s="17"/>
      <c r="C6152" s="17"/>
      <c r="D6152" s="17"/>
      <c r="E6152" s="17"/>
      <c r="F6152" s="17"/>
      <c r="G6152" s="50"/>
      <c r="H6152" s="32"/>
      <c r="I6152" s="13"/>
      <c r="J6152" s="50"/>
      <c r="K6152" s="50"/>
      <c r="M6152" s="50"/>
    </row>
    <row r="6153" spans="1:13" x14ac:dyDescent="0.35">
      <c r="A6153" s="48"/>
      <c r="B6153" s="17"/>
      <c r="C6153" s="17"/>
      <c r="D6153" s="17"/>
      <c r="E6153" s="17"/>
      <c r="F6153" s="17"/>
      <c r="G6153" s="50"/>
      <c r="H6153" s="32"/>
      <c r="I6153" s="13"/>
      <c r="J6153" s="50"/>
      <c r="K6153" s="50"/>
      <c r="M6153" s="50"/>
    </row>
    <row r="6154" spans="1:13" x14ac:dyDescent="0.35">
      <c r="A6154" s="48"/>
      <c r="B6154" s="17"/>
      <c r="C6154" s="17"/>
      <c r="D6154" s="17"/>
      <c r="E6154" s="17"/>
      <c r="F6154" s="17"/>
      <c r="G6154" s="50"/>
      <c r="H6154" s="32"/>
      <c r="I6154" s="13"/>
      <c r="J6154" s="50"/>
      <c r="K6154" s="50"/>
      <c r="M6154" s="50"/>
    </row>
    <row r="6155" spans="1:13" x14ac:dyDescent="0.35">
      <c r="A6155" s="48"/>
      <c r="B6155" s="17"/>
      <c r="C6155" s="17"/>
      <c r="D6155" s="17"/>
      <c r="E6155" s="17"/>
      <c r="F6155" s="17"/>
      <c r="G6155" s="50"/>
      <c r="H6155" s="32"/>
      <c r="I6155" s="13"/>
      <c r="J6155" s="50"/>
      <c r="K6155" s="50"/>
      <c r="M6155" s="50"/>
    </row>
    <row r="6156" spans="1:13" x14ac:dyDescent="0.35">
      <c r="A6156" s="48"/>
      <c r="B6156" s="17"/>
      <c r="C6156" s="17"/>
      <c r="D6156" s="17"/>
      <c r="E6156" s="17"/>
      <c r="F6156" s="17"/>
      <c r="G6156" s="50"/>
      <c r="H6156" s="32"/>
      <c r="I6156" s="13"/>
      <c r="J6156" s="50"/>
      <c r="K6156" s="50"/>
      <c r="M6156" s="50"/>
    </row>
    <row r="6157" spans="1:13" x14ac:dyDescent="0.35">
      <c r="A6157" s="48"/>
      <c r="B6157" s="17"/>
      <c r="C6157" s="17"/>
      <c r="D6157" s="17"/>
      <c r="E6157" s="17"/>
      <c r="F6157" s="17"/>
      <c r="G6157" s="50"/>
      <c r="H6157" s="32"/>
      <c r="I6157" s="13"/>
      <c r="J6157" s="50"/>
      <c r="K6157" s="50"/>
      <c r="M6157" s="50"/>
    </row>
    <row r="6158" spans="1:13" x14ac:dyDescent="0.35">
      <c r="A6158" s="48"/>
      <c r="B6158" s="17"/>
      <c r="C6158" s="17"/>
      <c r="D6158" s="17"/>
      <c r="E6158" s="17"/>
      <c r="F6158" s="17"/>
      <c r="G6158" s="50"/>
      <c r="H6158" s="32"/>
      <c r="I6158" s="13"/>
      <c r="J6158" s="50"/>
      <c r="K6158" s="50"/>
      <c r="M6158" s="50"/>
    </row>
    <row r="6159" spans="1:13" x14ac:dyDescent="0.35">
      <c r="A6159" s="48"/>
      <c r="B6159" s="17"/>
      <c r="C6159" s="17"/>
      <c r="D6159" s="17"/>
      <c r="E6159" s="17"/>
      <c r="F6159" s="17"/>
      <c r="G6159" s="50"/>
      <c r="H6159" s="32"/>
      <c r="I6159" s="13"/>
      <c r="J6159" s="50"/>
      <c r="K6159" s="50"/>
      <c r="M6159" s="50"/>
    </row>
    <row r="6160" spans="1:13" x14ac:dyDescent="0.35">
      <c r="A6160" s="48"/>
      <c r="B6160" s="17"/>
      <c r="C6160" s="17"/>
      <c r="D6160" s="17"/>
      <c r="E6160" s="17"/>
      <c r="F6160" s="17"/>
      <c r="G6160" s="50"/>
      <c r="H6160" s="32"/>
      <c r="I6160" s="13"/>
      <c r="J6160" s="50"/>
      <c r="K6160" s="50"/>
      <c r="M6160" s="50"/>
    </row>
    <row r="6161" spans="1:13" x14ac:dyDescent="0.35">
      <c r="A6161" s="48"/>
      <c r="B6161" s="17"/>
      <c r="C6161" s="17"/>
      <c r="D6161" s="17"/>
      <c r="E6161" s="17"/>
      <c r="F6161" s="17"/>
      <c r="G6161" s="50"/>
      <c r="H6161" s="32"/>
      <c r="I6161" s="13"/>
      <c r="J6161" s="50"/>
      <c r="K6161" s="50"/>
      <c r="M6161" s="50"/>
    </row>
    <row r="6162" spans="1:13" x14ac:dyDescent="0.35">
      <c r="A6162" s="48"/>
      <c r="B6162" s="17"/>
      <c r="C6162" s="17"/>
      <c r="D6162" s="17"/>
      <c r="E6162" s="17"/>
      <c r="F6162" s="17"/>
      <c r="G6162" s="50"/>
      <c r="H6162" s="32"/>
      <c r="I6162" s="13"/>
      <c r="J6162" s="50"/>
      <c r="K6162" s="50"/>
      <c r="M6162" s="50"/>
    </row>
    <row r="6163" spans="1:13" x14ac:dyDescent="0.35">
      <c r="A6163" s="48"/>
      <c r="B6163" s="17"/>
      <c r="C6163" s="17"/>
      <c r="D6163" s="17"/>
      <c r="E6163" s="17"/>
      <c r="F6163" s="17"/>
      <c r="G6163" s="50"/>
      <c r="H6163" s="32"/>
      <c r="I6163" s="13"/>
      <c r="J6163" s="50"/>
      <c r="K6163" s="50"/>
      <c r="M6163" s="50"/>
    </row>
    <row r="6164" spans="1:13" x14ac:dyDescent="0.35">
      <c r="A6164" s="48"/>
      <c r="B6164" s="17"/>
      <c r="C6164" s="17"/>
      <c r="D6164" s="17"/>
      <c r="E6164" s="17"/>
      <c r="F6164" s="17"/>
      <c r="G6164" s="50"/>
      <c r="H6164" s="32"/>
      <c r="I6164" s="13"/>
      <c r="J6164" s="50"/>
      <c r="K6164" s="50"/>
      <c r="M6164" s="50"/>
    </row>
    <row r="6165" spans="1:13" x14ac:dyDescent="0.35">
      <c r="A6165" s="48"/>
      <c r="B6165" s="17"/>
      <c r="C6165" s="17"/>
      <c r="D6165" s="17"/>
      <c r="E6165" s="17"/>
      <c r="F6165" s="17"/>
      <c r="G6165" s="50"/>
      <c r="H6165" s="32"/>
      <c r="I6165" s="13"/>
      <c r="J6165" s="50"/>
      <c r="K6165" s="50"/>
      <c r="M6165" s="50"/>
    </row>
    <row r="6166" spans="1:13" x14ac:dyDescent="0.35">
      <c r="A6166" s="48"/>
      <c r="B6166" s="17"/>
      <c r="C6166" s="17"/>
      <c r="D6166" s="17"/>
      <c r="E6166" s="17"/>
      <c r="F6166" s="17"/>
      <c r="G6166" s="50"/>
      <c r="H6166" s="32"/>
      <c r="I6166" s="13"/>
      <c r="J6166" s="50"/>
      <c r="K6166" s="50"/>
      <c r="M6166" s="50"/>
    </row>
    <row r="6167" spans="1:13" x14ac:dyDescent="0.35">
      <c r="A6167" s="48"/>
      <c r="B6167" s="17"/>
      <c r="C6167" s="17"/>
      <c r="D6167" s="17"/>
      <c r="E6167" s="17"/>
      <c r="F6167" s="17"/>
      <c r="G6167" s="50"/>
      <c r="H6167" s="32"/>
      <c r="I6167" s="13"/>
      <c r="J6167" s="50"/>
      <c r="K6167" s="50"/>
      <c r="M6167" s="50"/>
    </row>
    <row r="6168" spans="1:13" x14ac:dyDescent="0.35">
      <c r="A6168" s="48"/>
      <c r="B6168" s="17"/>
      <c r="C6168" s="17"/>
      <c r="D6168" s="17"/>
      <c r="E6168" s="17"/>
      <c r="F6168" s="17"/>
      <c r="G6168" s="50"/>
      <c r="H6168" s="32"/>
      <c r="I6168" s="13"/>
      <c r="J6168" s="50"/>
      <c r="K6168" s="50"/>
      <c r="M6168" s="50"/>
    </row>
    <row r="6169" spans="1:13" x14ac:dyDescent="0.35">
      <c r="A6169" s="48"/>
      <c r="B6169" s="17"/>
      <c r="C6169" s="17"/>
      <c r="D6169" s="17"/>
      <c r="E6169" s="17"/>
      <c r="F6169" s="17"/>
      <c r="G6169" s="50"/>
      <c r="H6169" s="32"/>
      <c r="I6169" s="13"/>
      <c r="J6169" s="50"/>
      <c r="K6169" s="50"/>
      <c r="M6169" s="50"/>
    </row>
    <row r="6170" spans="1:13" x14ac:dyDescent="0.35">
      <c r="A6170" s="48"/>
      <c r="B6170" s="17"/>
      <c r="C6170" s="17"/>
      <c r="D6170" s="17"/>
      <c r="E6170" s="17"/>
      <c r="F6170" s="17"/>
      <c r="G6170" s="50"/>
      <c r="H6170" s="32"/>
      <c r="I6170" s="13"/>
      <c r="J6170" s="50"/>
      <c r="K6170" s="50"/>
      <c r="M6170" s="50"/>
    </row>
    <row r="6171" spans="1:13" x14ac:dyDescent="0.35">
      <c r="A6171" s="48"/>
      <c r="B6171" s="17"/>
      <c r="C6171" s="17"/>
      <c r="D6171" s="17"/>
      <c r="E6171" s="17"/>
      <c r="F6171" s="17"/>
      <c r="G6171" s="50"/>
      <c r="H6171" s="32"/>
      <c r="I6171" s="13"/>
      <c r="J6171" s="50"/>
      <c r="K6171" s="50"/>
      <c r="M6171" s="50"/>
    </row>
    <row r="6172" spans="1:13" x14ac:dyDescent="0.35">
      <c r="A6172" s="48"/>
      <c r="B6172" s="17"/>
      <c r="C6172" s="17"/>
      <c r="D6172" s="17"/>
      <c r="E6172" s="17"/>
      <c r="F6172" s="17"/>
      <c r="G6172" s="50"/>
      <c r="H6172" s="32"/>
      <c r="I6172" s="13"/>
      <c r="J6172" s="50"/>
      <c r="K6172" s="50"/>
      <c r="M6172" s="50"/>
    </row>
    <row r="6173" spans="1:13" x14ac:dyDescent="0.35">
      <c r="A6173" s="48"/>
      <c r="B6173" s="17"/>
      <c r="C6173" s="17"/>
      <c r="D6173" s="17"/>
      <c r="E6173" s="17"/>
      <c r="F6173" s="17"/>
      <c r="G6173" s="50"/>
      <c r="H6173" s="32"/>
      <c r="I6173" s="13"/>
      <c r="J6173" s="50"/>
      <c r="K6173" s="50"/>
      <c r="M6173" s="50"/>
    </row>
    <row r="6174" spans="1:13" x14ac:dyDescent="0.35">
      <c r="A6174" s="48"/>
      <c r="B6174" s="17"/>
      <c r="C6174" s="17"/>
      <c r="D6174" s="17"/>
      <c r="E6174" s="17"/>
      <c r="F6174" s="17"/>
      <c r="G6174" s="50"/>
      <c r="H6174" s="32"/>
      <c r="I6174" s="13"/>
      <c r="J6174" s="50"/>
      <c r="K6174" s="50"/>
      <c r="M6174" s="50"/>
    </row>
    <row r="6175" spans="1:13" x14ac:dyDescent="0.35">
      <c r="A6175" s="48"/>
      <c r="B6175" s="17"/>
      <c r="C6175" s="17"/>
      <c r="D6175" s="17"/>
      <c r="E6175" s="17"/>
      <c r="F6175" s="17"/>
      <c r="G6175" s="50"/>
      <c r="H6175" s="32"/>
      <c r="I6175" s="13"/>
      <c r="J6175" s="50"/>
      <c r="K6175" s="50"/>
      <c r="M6175" s="50"/>
    </row>
    <row r="6176" spans="1:13" x14ac:dyDescent="0.35">
      <c r="A6176" s="48"/>
      <c r="B6176" s="17"/>
      <c r="C6176" s="17"/>
      <c r="D6176" s="17"/>
      <c r="E6176" s="17"/>
      <c r="F6176" s="17"/>
      <c r="G6176" s="50"/>
      <c r="H6176" s="32"/>
      <c r="I6176" s="13"/>
      <c r="J6176" s="50"/>
      <c r="K6176" s="50"/>
      <c r="M6176" s="50"/>
    </row>
    <row r="6177" spans="1:13" x14ac:dyDescent="0.35">
      <c r="A6177" s="48"/>
      <c r="B6177" s="17"/>
      <c r="C6177" s="17"/>
      <c r="D6177" s="17"/>
      <c r="E6177" s="17"/>
      <c r="F6177" s="17"/>
      <c r="G6177" s="50"/>
      <c r="H6177" s="32"/>
      <c r="I6177" s="13"/>
      <c r="J6177" s="50"/>
      <c r="K6177" s="50"/>
      <c r="M6177" s="50"/>
    </row>
    <row r="6178" spans="1:13" x14ac:dyDescent="0.35">
      <c r="A6178" s="48"/>
      <c r="B6178" s="17"/>
      <c r="C6178" s="17"/>
      <c r="D6178" s="17"/>
      <c r="E6178" s="17"/>
      <c r="F6178" s="17"/>
      <c r="G6178" s="50"/>
      <c r="H6178" s="32"/>
      <c r="I6178" s="13"/>
      <c r="J6178" s="50"/>
      <c r="K6178" s="50"/>
      <c r="M6178" s="50"/>
    </row>
    <row r="6179" spans="1:13" x14ac:dyDescent="0.35">
      <c r="A6179" s="48"/>
      <c r="B6179" s="17"/>
      <c r="C6179" s="17"/>
      <c r="D6179" s="17"/>
      <c r="E6179" s="17"/>
      <c r="F6179" s="17"/>
      <c r="G6179" s="50"/>
      <c r="H6179" s="32"/>
      <c r="I6179" s="13"/>
      <c r="J6179" s="50"/>
      <c r="K6179" s="50"/>
      <c r="M6179" s="50"/>
    </row>
    <row r="6180" spans="1:13" x14ac:dyDescent="0.35">
      <c r="A6180" s="48"/>
      <c r="B6180" s="17"/>
      <c r="C6180" s="17"/>
      <c r="D6180" s="17"/>
      <c r="E6180" s="17"/>
      <c r="F6180" s="17"/>
      <c r="G6180" s="50"/>
      <c r="H6180" s="32"/>
      <c r="I6180" s="13"/>
      <c r="J6180" s="50"/>
      <c r="K6180" s="50"/>
      <c r="M6180" s="50"/>
    </row>
    <row r="6181" spans="1:13" x14ac:dyDescent="0.35">
      <c r="A6181" s="48"/>
      <c r="B6181" s="17"/>
      <c r="C6181" s="17"/>
      <c r="D6181" s="17"/>
      <c r="E6181" s="17"/>
      <c r="F6181" s="17"/>
      <c r="G6181" s="50"/>
      <c r="H6181" s="32"/>
      <c r="I6181" s="13"/>
      <c r="J6181" s="50"/>
      <c r="K6181" s="50"/>
      <c r="M6181" s="50"/>
    </row>
    <row r="6182" spans="1:13" x14ac:dyDescent="0.35">
      <c r="A6182" s="48"/>
      <c r="B6182" s="17"/>
      <c r="C6182" s="17"/>
      <c r="D6182" s="17"/>
      <c r="E6182" s="17"/>
      <c r="F6182" s="17"/>
      <c r="G6182" s="50"/>
      <c r="H6182" s="32"/>
      <c r="I6182" s="13"/>
      <c r="J6182" s="50"/>
      <c r="K6182" s="50"/>
      <c r="M6182" s="50"/>
    </row>
    <row r="6183" spans="1:13" x14ac:dyDescent="0.35">
      <c r="A6183" s="48"/>
      <c r="B6183" s="17"/>
      <c r="C6183" s="17"/>
      <c r="D6183" s="17"/>
      <c r="E6183" s="17"/>
      <c r="F6183" s="17"/>
      <c r="G6183" s="50"/>
      <c r="H6183" s="32"/>
      <c r="I6183" s="13"/>
      <c r="J6183" s="50"/>
      <c r="K6183" s="50"/>
      <c r="M6183" s="50"/>
    </row>
    <row r="6184" spans="1:13" x14ac:dyDescent="0.35">
      <c r="A6184" s="48"/>
      <c r="B6184" s="17"/>
      <c r="C6184" s="17"/>
      <c r="D6184" s="17"/>
      <c r="E6184" s="17"/>
      <c r="F6184" s="17"/>
      <c r="G6184" s="50"/>
      <c r="H6184" s="32"/>
      <c r="I6184" s="13"/>
      <c r="J6184" s="50"/>
      <c r="K6184" s="50"/>
      <c r="M6184" s="50"/>
    </row>
    <row r="6185" spans="1:13" x14ac:dyDescent="0.35">
      <c r="A6185" s="48"/>
      <c r="B6185" s="17"/>
      <c r="C6185" s="17"/>
      <c r="D6185" s="17"/>
      <c r="E6185" s="17"/>
      <c r="F6185" s="17"/>
      <c r="G6185" s="50"/>
      <c r="H6185" s="32"/>
      <c r="I6185" s="13"/>
      <c r="J6185" s="50"/>
      <c r="K6185" s="50"/>
      <c r="M6185" s="50"/>
    </row>
    <row r="6186" spans="1:13" x14ac:dyDescent="0.35">
      <c r="A6186" s="48"/>
      <c r="B6186" s="17"/>
      <c r="C6186" s="17"/>
      <c r="D6186" s="17"/>
      <c r="E6186" s="17"/>
      <c r="F6186" s="17"/>
      <c r="G6186" s="50"/>
      <c r="H6186" s="32"/>
      <c r="I6186" s="13"/>
      <c r="J6186" s="50"/>
      <c r="K6186" s="50"/>
      <c r="M6186" s="50"/>
    </row>
    <row r="6187" spans="1:13" x14ac:dyDescent="0.35">
      <c r="A6187" s="48"/>
      <c r="B6187" s="17"/>
      <c r="C6187" s="17"/>
      <c r="D6187" s="17"/>
      <c r="E6187" s="17"/>
      <c r="F6187" s="17"/>
      <c r="G6187" s="50"/>
      <c r="H6187" s="32"/>
      <c r="I6187" s="13"/>
      <c r="J6187" s="50"/>
      <c r="K6187" s="50"/>
      <c r="M6187" s="50"/>
    </row>
    <row r="6188" spans="1:13" x14ac:dyDescent="0.35">
      <c r="A6188" s="48"/>
      <c r="B6188" s="17"/>
      <c r="C6188" s="17"/>
      <c r="D6188" s="17"/>
      <c r="E6188" s="17"/>
      <c r="F6188" s="17"/>
      <c r="G6188" s="50"/>
      <c r="H6188" s="32"/>
      <c r="I6188" s="13"/>
      <c r="J6188" s="50"/>
      <c r="K6188" s="50"/>
      <c r="M6188" s="50"/>
    </row>
    <row r="6189" spans="1:13" x14ac:dyDescent="0.35">
      <c r="A6189" s="48"/>
      <c r="B6189" s="17"/>
      <c r="C6189" s="17"/>
      <c r="D6189" s="17"/>
      <c r="E6189" s="17"/>
      <c r="F6189" s="17"/>
      <c r="G6189" s="50"/>
      <c r="H6189" s="32"/>
      <c r="I6189" s="13"/>
      <c r="J6189" s="50"/>
      <c r="K6189" s="50"/>
      <c r="M6189" s="50"/>
    </row>
    <row r="6190" spans="1:13" x14ac:dyDescent="0.35">
      <c r="A6190" s="48"/>
      <c r="B6190" s="17"/>
      <c r="C6190" s="17"/>
      <c r="D6190" s="17"/>
      <c r="E6190" s="17"/>
      <c r="F6190" s="17"/>
      <c r="G6190" s="50"/>
      <c r="H6190" s="32"/>
      <c r="I6190" s="13"/>
      <c r="J6190" s="50"/>
      <c r="K6190" s="50"/>
      <c r="M6190" s="50"/>
    </row>
    <row r="6191" spans="1:13" x14ac:dyDescent="0.35">
      <c r="A6191" s="48"/>
      <c r="B6191" s="17"/>
      <c r="C6191" s="17"/>
      <c r="D6191" s="17"/>
      <c r="E6191" s="17"/>
      <c r="F6191" s="17"/>
      <c r="G6191" s="50"/>
      <c r="H6191" s="32"/>
      <c r="I6191" s="13"/>
      <c r="J6191" s="50"/>
      <c r="K6191" s="50"/>
      <c r="M6191" s="50"/>
    </row>
    <row r="6192" spans="1:13" x14ac:dyDescent="0.35">
      <c r="A6192" s="48"/>
      <c r="B6192" s="17"/>
      <c r="C6192" s="17"/>
      <c r="D6192" s="17"/>
      <c r="E6192" s="17"/>
      <c r="F6192" s="17"/>
      <c r="G6192" s="50"/>
      <c r="H6192" s="32"/>
      <c r="I6192" s="13"/>
      <c r="J6192" s="50"/>
      <c r="K6192" s="50"/>
      <c r="M6192" s="50"/>
    </row>
    <row r="6193" spans="1:13" x14ac:dyDescent="0.35">
      <c r="A6193" s="48"/>
      <c r="B6193" s="17"/>
      <c r="C6193" s="17"/>
      <c r="D6193" s="17"/>
      <c r="E6193" s="17"/>
      <c r="F6193" s="17"/>
      <c r="G6193" s="50"/>
      <c r="H6193" s="32"/>
      <c r="I6193" s="13"/>
      <c r="J6193" s="50"/>
      <c r="K6193" s="50"/>
      <c r="M6193" s="50"/>
    </row>
    <row r="6194" spans="1:13" x14ac:dyDescent="0.35">
      <c r="A6194" s="48"/>
      <c r="B6194" s="17"/>
      <c r="C6194" s="17"/>
      <c r="D6194" s="17"/>
      <c r="E6194" s="17"/>
      <c r="F6194" s="17"/>
      <c r="G6194" s="50"/>
      <c r="H6194" s="32"/>
      <c r="I6194" s="13"/>
      <c r="J6194" s="50"/>
      <c r="K6194" s="50"/>
      <c r="M6194" s="50"/>
    </row>
    <row r="6195" spans="1:13" x14ac:dyDescent="0.35">
      <c r="A6195" s="48"/>
      <c r="B6195" s="17"/>
      <c r="C6195" s="17"/>
      <c r="D6195" s="17"/>
      <c r="E6195" s="17"/>
      <c r="F6195" s="17"/>
      <c r="G6195" s="50"/>
      <c r="H6195" s="32"/>
      <c r="I6195" s="13"/>
      <c r="J6195" s="50"/>
      <c r="K6195" s="50"/>
      <c r="M6195" s="50"/>
    </row>
    <row r="6196" spans="1:13" x14ac:dyDescent="0.35">
      <c r="A6196" s="48"/>
      <c r="B6196" s="17"/>
      <c r="C6196" s="17"/>
      <c r="D6196" s="17"/>
      <c r="E6196" s="17"/>
      <c r="F6196" s="17"/>
      <c r="G6196" s="50"/>
      <c r="H6196" s="32"/>
      <c r="I6196" s="13"/>
      <c r="J6196" s="50"/>
      <c r="K6196" s="50"/>
      <c r="M6196" s="50"/>
    </row>
    <row r="6197" spans="1:13" x14ac:dyDescent="0.35">
      <c r="A6197" s="48"/>
      <c r="B6197" s="17"/>
      <c r="C6197" s="17"/>
      <c r="D6197" s="17"/>
      <c r="E6197" s="17"/>
      <c r="F6197" s="17"/>
      <c r="G6197" s="50"/>
      <c r="H6197" s="32"/>
      <c r="I6197" s="13"/>
      <c r="J6197" s="50"/>
      <c r="K6197" s="50"/>
      <c r="M6197" s="50"/>
    </row>
    <row r="6198" spans="1:13" x14ac:dyDescent="0.35">
      <c r="A6198" s="48"/>
      <c r="B6198" s="17"/>
      <c r="C6198" s="17"/>
      <c r="D6198" s="17"/>
      <c r="E6198" s="17"/>
      <c r="F6198" s="17"/>
      <c r="G6198" s="50"/>
      <c r="H6198" s="32"/>
      <c r="I6198" s="13"/>
      <c r="J6198" s="50"/>
      <c r="K6198" s="50"/>
      <c r="M6198" s="50"/>
    </row>
    <row r="6199" spans="1:13" x14ac:dyDescent="0.35">
      <c r="A6199" s="48"/>
      <c r="B6199" s="17"/>
      <c r="C6199" s="17"/>
      <c r="D6199" s="17"/>
      <c r="E6199" s="17"/>
      <c r="F6199" s="17"/>
      <c r="G6199" s="50"/>
      <c r="H6199" s="32"/>
      <c r="I6199" s="13"/>
      <c r="J6199" s="50"/>
      <c r="K6199" s="50"/>
      <c r="M6199" s="50"/>
    </row>
    <row r="6200" spans="1:13" x14ac:dyDescent="0.35">
      <c r="A6200" s="48"/>
      <c r="B6200" s="17"/>
      <c r="C6200" s="17"/>
      <c r="D6200" s="17"/>
      <c r="E6200" s="17"/>
      <c r="F6200" s="17"/>
      <c r="G6200" s="50"/>
      <c r="H6200" s="32"/>
      <c r="I6200" s="13"/>
      <c r="J6200" s="50"/>
      <c r="K6200" s="50"/>
      <c r="M6200" s="50"/>
    </row>
    <row r="6201" spans="1:13" x14ac:dyDescent="0.35">
      <c r="A6201" s="48"/>
      <c r="B6201" s="17"/>
      <c r="C6201" s="17"/>
      <c r="D6201" s="17"/>
      <c r="E6201" s="17"/>
      <c r="F6201" s="17"/>
      <c r="G6201" s="50"/>
      <c r="H6201" s="32"/>
      <c r="I6201" s="13"/>
      <c r="J6201" s="50"/>
      <c r="K6201" s="50"/>
      <c r="M6201" s="50"/>
    </row>
    <row r="6202" spans="1:13" x14ac:dyDescent="0.35">
      <c r="A6202" s="48"/>
      <c r="B6202" s="17"/>
      <c r="C6202" s="17"/>
      <c r="D6202" s="17"/>
      <c r="E6202" s="17"/>
      <c r="F6202" s="17"/>
      <c r="G6202" s="50"/>
      <c r="H6202" s="32"/>
      <c r="I6202" s="13"/>
      <c r="J6202" s="50"/>
      <c r="K6202" s="50"/>
      <c r="M6202" s="50"/>
    </row>
    <row r="6203" spans="1:13" x14ac:dyDescent="0.35">
      <c r="A6203" s="48"/>
      <c r="B6203" s="17"/>
      <c r="C6203" s="17"/>
      <c r="D6203" s="17"/>
      <c r="E6203" s="17"/>
      <c r="F6203" s="17"/>
      <c r="G6203" s="50"/>
      <c r="H6203" s="32"/>
      <c r="I6203" s="13"/>
      <c r="J6203" s="50"/>
      <c r="K6203" s="50"/>
      <c r="M6203" s="50"/>
    </row>
    <row r="6204" spans="1:13" x14ac:dyDescent="0.35">
      <c r="A6204" s="48"/>
      <c r="B6204" s="17"/>
      <c r="C6204" s="17"/>
      <c r="D6204" s="17"/>
      <c r="E6204" s="17"/>
      <c r="F6204" s="17"/>
      <c r="G6204" s="50"/>
      <c r="H6204" s="32"/>
      <c r="I6204" s="13"/>
      <c r="J6204" s="50"/>
      <c r="K6204" s="50"/>
      <c r="M6204" s="50"/>
    </row>
    <row r="6205" spans="1:13" x14ac:dyDescent="0.35">
      <c r="A6205" s="48"/>
      <c r="B6205" s="17"/>
      <c r="C6205" s="17"/>
      <c r="D6205" s="17"/>
      <c r="E6205" s="17"/>
      <c r="F6205" s="17"/>
      <c r="G6205" s="50"/>
      <c r="H6205" s="32"/>
      <c r="I6205" s="13"/>
      <c r="J6205" s="50"/>
      <c r="K6205" s="50"/>
      <c r="M6205" s="50"/>
    </row>
    <row r="6206" spans="1:13" x14ac:dyDescent="0.35">
      <c r="A6206" s="48"/>
      <c r="B6206" s="17"/>
      <c r="C6206" s="17"/>
      <c r="D6206" s="17"/>
      <c r="E6206" s="17"/>
      <c r="F6206" s="17"/>
      <c r="G6206" s="50"/>
      <c r="H6206" s="32"/>
      <c r="I6206" s="13"/>
      <c r="J6206" s="50"/>
      <c r="K6206" s="50"/>
      <c r="M6206" s="50"/>
    </row>
    <row r="6207" spans="1:13" x14ac:dyDescent="0.35">
      <c r="A6207" s="48"/>
      <c r="B6207" s="17"/>
      <c r="C6207" s="17"/>
      <c r="D6207" s="17"/>
      <c r="E6207" s="17"/>
      <c r="F6207" s="17"/>
      <c r="G6207" s="50"/>
      <c r="H6207" s="32"/>
      <c r="I6207" s="13"/>
      <c r="J6207" s="50"/>
      <c r="K6207" s="50"/>
      <c r="M6207" s="50"/>
    </row>
    <row r="6208" spans="1:13" x14ac:dyDescent="0.35">
      <c r="A6208" s="48"/>
      <c r="B6208" s="17"/>
      <c r="C6208" s="17"/>
      <c r="D6208" s="17"/>
      <c r="E6208" s="17"/>
      <c r="F6208" s="17"/>
      <c r="G6208" s="50"/>
      <c r="H6208" s="32"/>
      <c r="I6208" s="13"/>
      <c r="J6208" s="50"/>
      <c r="K6208" s="50"/>
      <c r="M6208" s="50"/>
    </row>
    <row r="6209" spans="1:13" x14ac:dyDescent="0.35">
      <c r="A6209" s="48"/>
      <c r="B6209" s="17"/>
      <c r="C6209" s="17"/>
      <c r="D6209" s="17"/>
      <c r="E6209" s="17"/>
      <c r="F6209" s="17"/>
      <c r="G6209" s="50"/>
      <c r="H6209" s="32"/>
      <c r="I6209" s="13"/>
      <c r="J6209" s="50"/>
      <c r="K6209" s="50"/>
      <c r="M6209" s="50"/>
    </row>
    <row r="6210" spans="1:13" x14ac:dyDescent="0.35">
      <c r="A6210" s="48"/>
      <c r="B6210" s="17"/>
      <c r="C6210" s="17"/>
      <c r="D6210" s="17"/>
      <c r="E6210" s="17"/>
      <c r="F6210" s="17"/>
      <c r="G6210" s="50"/>
      <c r="H6210" s="32"/>
      <c r="I6210" s="13"/>
      <c r="J6210" s="50"/>
      <c r="K6210" s="50"/>
      <c r="M6210" s="50"/>
    </row>
    <row r="6211" spans="1:13" x14ac:dyDescent="0.35">
      <c r="A6211" s="48"/>
      <c r="B6211" s="17"/>
      <c r="C6211" s="17"/>
      <c r="D6211" s="17"/>
      <c r="E6211" s="17"/>
      <c r="F6211" s="17"/>
      <c r="G6211" s="50"/>
      <c r="H6211" s="32"/>
      <c r="I6211" s="13"/>
      <c r="J6211" s="50"/>
      <c r="K6211" s="50"/>
      <c r="M6211" s="50"/>
    </row>
    <row r="6212" spans="1:13" x14ac:dyDescent="0.35">
      <c r="A6212" s="48"/>
      <c r="B6212" s="17"/>
      <c r="C6212" s="17"/>
      <c r="D6212" s="17"/>
      <c r="E6212" s="17"/>
      <c r="F6212" s="17"/>
      <c r="G6212" s="50"/>
      <c r="H6212" s="32"/>
      <c r="I6212" s="13"/>
      <c r="J6212" s="50"/>
      <c r="K6212" s="50"/>
      <c r="M6212" s="50"/>
    </row>
    <row r="6213" spans="1:13" x14ac:dyDescent="0.35">
      <c r="A6213" s="48"/>
      <c r="B6213" s="17"/>
      <c r="C6213" s="17"/>
      <c r="D6213" s="17"/>
      <c r="E6213" s="17"/>
      <c r="F6213" s="17"/>
      <c r="G6213" s="50"/>
      <c r="H6213" s="32"/>
      <c r="I6213" s="13"/>
      <c r="J6213" s="50"/>
      <c r="K6213" s="50"/>
      <c r="M6213" s="50"/>
    </row>
    <row r="6214" spans="1:13" x14ac:dyDescent="0.35">
      <c r="A6214" s="48"/>
      <c r="B6214" s="17"/>
      <c r="C6214" s="17"/>
      <c r="D6214" s="17"/>
      <c r="E6214" s="17"/>
      <c r="F6214" s="17"/>
      <c r="G6214" s="50"/>
      <c r="H6214" s="32"/>
      <c r="I6214" s="13"/>
      <c r="J6214" s="50"/>
      <c r="K6214" s="50"/>
      <c r="M6214" s="50"/>
    </row>
    <row r="6215" spans="1:13" x14ac:dyDescent="0.35">
      <c r="A6215" s="48"/>
      <c r="B6215" s="17"/>
      <c r="C6215" s="17"/>
      <c r="D6215" s="17"/>
      <c r="E6215" s="17"/>
      <c r="F6215" s="17"/>
      <c r="G6215" s="50"/>
      <c r="H6215" s="32"/>
      <c r="I6215" s="13"/>
      <c r="J6215" s="50"/>
      <c r="K6215" s="50"/>
      <c r="M6215" s="50"/>
    </row>
    <row r="6216" spans="1:13" x14ac:dyDescent="0.35">
      <c r="A6216" s="48"/>
      <c r="B6216" s="17"/>
      <c r="C6216" s="17"/>
      <c r="D6216" s="17"/>
      <c r="E6216" s="17"/>
      <c r="F6216" s="17"/>
      <c r="G6216" s="50"/>
      <c r="H6216" s="32"/>
      <c r="I6216" s="13"/>
      <c r="J6216" s="50"/>
      <c r="K6216" s="50"/>
      <c r="M6216" s="50"/>
    </row>
    <row r="6217" spans="1:13" x14ac:dyDescent="0.35">
      <c r="A6217" s="48"/>
      <c r="B6217" s="17"/>
      <c r="C6217" s="17"/>
      <c r="D6217" s="17"/>
      <c r="E6217" s="17"/>
      <c r="F6217" s="17"/>
      <c r="G6217" s="50"/>
      <c r="H6217" s="32"/>
      <c r="I6217" s="13"/>
      <c r="J6217" s="50"/>
      <c r="K6217" s="50"/>
      <c r="M6217" s="50"/>
    </row>
    <row r="6218" spans="1:13" x14ac:dyDescent="0.35">
      <c r="A6218" s="48"/>
      <c r="B6218" s="17"/>
      <c r="C6218" s="17"/>
      <c r="D6218" s="17"/>
      <c r="E6218" s="17"/>
      <c r="F6218" s="17"/>
      <c r="G6218" s="50"/>
      <c r="H6218" s="32"/>
      <c r="I6218" s="13"/>
      <c r="J6218" s="50"/>
      <c r="K6218" s="50"/>
      <c r="M6218" s="50"/>
    </row>
    <row r="6219" spans="1:13" x14ac:dyDescent="0.35">
      <c r="A6219" s="48"/>
      <c r="B6219" s="17"/>
      <c r="C6219" s="17"/>
      <c r="D6219" s="17"/>
      <c r="E6219" s="17"/>
      <c r="F6219" s="17"/>
      <c r="G6219" s="50"/>
      <c r="H6219" s="32"/>
      <c r="I6219" s="13"/>
      <c r="J6219" s="50"/>
      <c r="K6219" s="50"/>
      <c r="M6219" s="50"/>
    </row>
    <row r="6220" spans="1:13" x14ac:dyDescent="0.35">
      <c r="A6220" s="48"/>
      <c r="B6220" s="17"/>
      <c r="C6220" s="17"/>
      <c r="D6220" s="17"/>
      <c r="E6220" s="17"/>
      <c r="F6220" s="17"/>
      <c r="G6220" s="50"/>
      <c r="H6220" s="32"/>
      <c r="I6220" s="13"/>
      <c r="J6220" s="50"/>
      <c r="K6220" s="50"/>
      <c r="M6220" s="50"/>
    </row>
    <row r="6221" spans="1:13" x14ac:dyDescent="0.35">
      <c r="A6221" s="48"/>
      <c r="B6221" s="17"/>
      <c r="C6221" s="17"/>
      <c r="D6221" s="17"/>
      <c r="E6221" s="17"/>
      <c r="F6221" s="17"/>
      <c r="G6221" s="50"/>
      <c r="H6221" s="32"/>
      <c r="I6221" s="13"/>
      <c r="J6221" s="50"/>
      <c r="K6221" s="50"/>
      <c r="M6221" s="50"/>
    </row>
    <row r="6222" spans="1:13" x14ac:dyDescent="0.35">
      <c r="A6222" s="48"/>
      <c r="B6222" s="17"/>
      <c r="C6222" s="17"/>
      <c r="D6222" s="17"/>
      <c r="E6222" s="17"/>
      <c r="F6222" s="17"/>
      <c r="G6222" s="50"/>
      <c r="H6222" s="32"/>
      <c r="I6222" s="13"/>
      <c r="J6222" s="50"/>
      <c r="K6222" s="50"/>
      <c r="M6222" s="50"/>
    </row>
    <row r="6223" spans="1:13" x14ac:dyDescent="0.35">
      <c r="A6223" s="48"/>
      <c r="B6223" s="17"/>
      <c r="C6223" s="17"/>
      <c r="D6223" s="17"/>
      <c r="E6223" s="17"/>
      <c r="F6223" s="17"/>
      <c r="G6223" s="50"/>
      <c r="H6223" s="32"/>
      <c r="I6223" s="13"/>
      <c r="J6223" s="50"/>
      <c r="K6223" s="50"/>
      <c r="M6223" s="50"/>
    </row>
    <row r="6224" spans="1:13" x14ac:dyDescent="0.35">
      <c r="A6224" s="48"/>
      <c r="B6224" s="17"/>
      <c r="C6224" s="17"/>
      <c r="D6224" s="17"/>
      <c r="E6224" s="17"/>
      <c r="F6224" s="17"/>
      <c r="G6224" s="50"/>
      <c r="H6224" s="32"/>
      <c r="I6224" s="13"/>
      <c r="J6224" s="50"/>
      <c r="K6224" s="50"/>
      <c r="M6224" s="50"/>
    </row>
    <row r="6225" spans="1:13" x14ac:dyDescent="0.35">
      <c r="A6225" s="48"/>
      <c r="B6225" s="17"/>
      <c r="C6225" s="17"/>
      <c r="D6225" s="17"/>
      <c r="E6225" s="17"/>
      <c r="F6225" s="17"/>
      <c r="G6225" s="50"/>
      <c r="H6225" s="32"/>
      <c r="I6225" s="13"/>
      <c r="J6225" s="50"/>
      <c r="K6225" s="50"/>
      <c r="M6225" s="50"/>
    </row>
    <row r="6226" spans="1:13" x14ac:dyDescent="0.35">
      <c r="A6226" s="48"/>
      <c r="B6226" s="17"/>
      <c r="C6226" s="17"/>
      <c r="D6226" s="17"/>
      <c r="E6226" s="17"/>
      <c r="F6226" s="17"/>
      <c r="G6226" s="50"/>
      <c r="H6226" s="32"/>
      <c r="I6226" s="13"/>
      <c r="J6226" s="50"/>
      <c r="K6226" s="50"/>
      <c r="M6226" s="50"/>
    </row>
    <row r="6227" spans="1:13" x14ac:dyDescent="0.35">
      <c r="A6227" s="48"/>
      <c r="B6227" s="17"/>
      <c r="C6227" s="17"/>
      <c r="D6227" s="17"/>
      <c r="E6227" s="17"/>
      <c r="F6227" s="17"/>
      <c r="G6227" s="50"/>
      <c r="H6227" s="32"/>
      <c r="I6227" s="13"/>
      <c r="J6227" s="50"/>
      <c r="K6227" s="50"/>
      <c r="M6227" s="50"/>
    </row>
    <row r="6228" spans="1:13" x14ac:dyDescent="0.35">
      <c r="A6228" s="48"/>
      <c r="B6228" s="17"/>
      <c r="C6228" s="17"/>
      <c r="D6228" s="17"/>
      <c r="E6228" s="17"/>
      <c r="F6228" s="17"/>
      <c r="G6228" s="50"/>
      <c r="H6228" s="32"/>
      <c r="I6228" s="13"/>
      <c r="J6228" s="50"/>
      <c r="K6228" s="50"/>
      <c r="M6228" s="50"/>
    </row>
    <row r="6229" spans="1:13" x14ac:dyDescent="0.35">
      <c r="A6229" s="48"/>
      <c r="B6229" s="17"/>
      <c r="C6229" s="17"/>
      <c r="D6229" s="17"/>
      <c r="E6229" s="17"/>
      <c r="F6229" s="17"/>
      <c r="G6229" s="50"/>
      <c r="H6229" s="32"/>
      <c r="I6229" s="13"/>
      <c r="J6229" s="50"/>
      <c r="K6229" s="50"/>
      <c r="M6229" s="50"/>
    </row>
    <row r="6230" spans="1:13" x14ac:dyDescent="0.35">
      <c r="A6230" s="48"/>
      <c r="B6230" s="17"/>
      <c r="C6230" s="17"/>
      <c r="D6230" s="17"/>
      <c r="E6230" s="17"/>
      <c r="F6230" s="17"/>
      <c r="G6230" s="50"/>
      <c r="H6230" s="32"/>
      <c r="I6230" s="13"/>
      <c r="J6230" s="50"/>
      <c r="K6230" s="50"/>
      <c r="M6230" s="50"/>
    </row>
    <row r="6231" spans="1:13" x14ac:dyDescent="0.35">
      <c r="A6231" s="48"/>
      <c r="B6231" s="17"/>
      <c r="C6231" s="17"/>
      <c r="D6231" s="17"/>
      <c r="E6231" s="17"/>
      <c r="F6231" s="17"/>
      <c r="G6231" s="50"/>
      <c r="H6231" s="32"/>
      <c r="I6231" s="13"/>
      <c r="J6231" s="50"/>
      <c r="K6231" s="50"/>
      <c r="M6231" s="50"/>
    </row>
    <row r="6232" spans="1:13" x14ac:dyDescent="0.35">
      <c r="A6232" s="48"/>
      <c r="B6232" s="17"/>
      <c r="C6232" s="17"/>
      <c r="D6232" s="17"/>
      <c r="E6232" s="17"/>
      <c r="F6232" s="17"/>
      <c r="G6232" s="50"/>
      <c r="H6232" s="32"/>
      <c r="I6232" s="13"/>
      <c r="J6232" s="50"/>
      <c r="K6232" s="50"/>
      <c r="M6232" s="50"/>
    </row>
    <row r="6233" spans="1:13" x14ac:dyDescent="0.35">
      <c r="A6233" s="48"/>
      <c r="B6233" s="17"/>
      <c r="C6233" s="17"/>
      <c r="D6233" s="17"/>
      <c r="E6233" s="17"/>
      <c r="F6233" s="17"/>
      <c r="G6233" s="50"/>
      <c r="H6233" s="32"/>
      <c r="I6233" s="13"/>
      <c r="J6233" s="50"/>
      <c r="K6233" s="50"/>
      <c r="M6233" s="50"/>
    </row>
    <row r="6234" spans="1:13" x14ac:dyDescent="0.35">
      <c r="A6234" s="48"/>
      <c r="B6234" s="17"/>
      <c r="C6234" s="17"/>
      <c r="D6234" s="17"/>
      <c r="E6234" s="17"/>
      <c r="F6234" s="17"/>
      <c r="G6234" s="50"/>
      <c r="H6234" s="32"/>
      <c r="I6234" s="13"/>
      <c r="J6234" s="50"/>
      <c r="K6234" s="50"/>
      <c r="M6234" s="50"/>
    </row>
    <row r="6235" spans="1:13" x14ac:dyDescent="0.35">
      <c r="A6235" s="48"/>
      <c r="B6235" s="17"/>
      <c r="C6235" s="17"/>
      <c r="D6235" s="17"/>
      <c r="E6235" s="17"/>
      <c r="F6235" s="17"/>
      <c r="G6235" s="50"/>
      <c r="H6235" s="32"/>
      <c r="I6235" s="13"/>
      <c r="J6235" s="50"/>
      <c r="K6235" s="50"/>
      <c r="M6235" s="50"/>
    </row>
    <row r="6236" spans="1:13" x14ac:dyDescent="0.35">
      <c r="A6236" s="48"/>
      <c r="B6236" s="17"/>
      <c r="C6236" s="17"/>
      <c r="D6236" s="17"/>
      <c r="E6236" s="17"/>
      <c r="F6236" s="17"/>
      <c r="G6236" s="50"/>
      <c r="H6236" s="32"/>
      <c r="I6236" s="13"/>
      <c r="J6236" s="50"/>
      <c r="K6236" s="50"/>
      <c r="M6236" s="50"/>
    </row>
    <row r="6237" spans="1:13" x14ac:dyDescent="0.35">
      <c r="A6237" s="48"/>
      <c r="B6237" s="17"/>
      <c r="C6237" s="17"/>
      <c r="D6237" s="17"/>
      <c r="E6237" s="17"/>
      <c r="F6237" s="17"/>
      <c r="G6237" s="50"/>
      <c r="H6237" s="32"/>
      <c r="I6237" s="13"/>
      <c r="J6237" s="50"/>
      <c r="K6237" s="50"/>
      <c r="M6237" s="50"/>
    </row>
    <row r="6238" spans="1:13" x14ac:dyDescent="0.35">
      <c r="A6238" s="48"/>
      <c r="B6238" s="17"/>
      <c r="C6238" s="17"/>
      <c r="D6238" s="17"/>
      <c r="E6238" s="17"/>
      <c r="F6238" s="17"/>
      <c r="G6238" s="50"/>
      <c r="H6238" s="32"/>
      <c r="I6238" s="13"/>
      <c r="J6238" s="50"/>
      <c r="K6238" s="50"/>
      <c r="M6238" s="50"/>
    </row>
    <row r="6239" spans="1:13" x14ac:dyDescent="0.35">
      <c r="A6239" s="48"/>
      <c r="B6239" s="17"/>
      <c r="C6239" s="17"/>
      <c r="D6239" s="17"/>
      <c r="E6239" s="17"/>
      <c r="F6239" s="17"/>
      <c r="G6239" s="50"/>
      <c r="H6239" s="32"/>
      <c r="I6239" s="13"/>
      <c r="J6239" s="50"/>
      <c r="K6239" s="50"/>
      <c r="M6239" s="50"/>
    </row>
    <row r="6240" spans="1:13" x14ac:dyDescent="0.35">
      <c r="A6240" s="48"/>
      <c r="B6240" s="17"/>
      <c r="C6240" s="17"/>
      <c r="D6240" s="17"/>
      <c r="E6240" s="17"/>
      <c r="F6240" s="17"/>
      <c r="G6240" s="50"/>
      <c r="H6240" s="32"/>
      <c r="I6240" s="13"/>
      <c r="J6240" s="50"/>
      <c r="K6240" s="50"/>
      <c r="M6240" s="50"/>
    </row>
    <row r="6241" spans="1:13" x14ac:dyDescent="0.35">
      <c r="A6241" s="48"/>
      <c r="B6241" s="17"/>
      <c r="C6241" s="17"/>
      <c r="D6241" s="17"/>
      <c r="E6241" s="17"/>
      <c r="F6241" s="17"/>
      <c r="G6241" s="50"/>
      <c r="H6241" s="32"/>
      <c r="I6241" s="13"/>
      <c r="J6241" s="50"/>
      <c r="K6241" s="50"/>
      <c r="M6241" s="50"/>
    </row>
    <row r="6242" spans="1:13" x14ac:dyDescent="0.35">
      <c r="A6242" s="48"/>
      <c r="B6242" s="17"/>
      <c r="C6242" s="17"/>
      <c r="D6242" s="17"/>
      <c r="E6242" s="17"/>
      <c r="F6242" s="17"/>
      <c r="G6242" s="50"/>
      <c r="H6242" s="32"/>
      <c r="I6242" s="13"/>
      <c r="J6242" s="50"/>
      <c r="K6242" s="50"/>
      <c r="M6242" s="50"/>
    </row>
    <row r="6243" spans="1:13" x14ac:dyDescent="0.35">
      <c r="A6243" s="48"/>
      <c r="B6243" s="17"/>
      <c r="C6243" s="17"/>
      <c r="D6243" s="17"/>
      <c r="E6243" s="17"/>
      <c r="F6243" s="17"/>
      <c r="G6243" s="50"/>
      <c r="H6243" s="32"/>
      <c r="I6243" s="13"/>
      <c r="J6243" s="50"/>
      <c r="K6243" s="50"/>
      <c r="M6243" s="50"/>
    </row>
    <row r="6244" spans="1:13" x14ac:dyDescent="0.35">
      <c r="A6244" s="48"/>
      <c r="B6244" s="17"/>
      <c r="C6244" s="17"/>
      <c r="D6244" s="17"/>
      <c r="E6244" s="17"/>
      <c r="F6244" s="17"/>
      <c r="G6244" s="50"/>
      <c r="H6244" s="32"/>
      <c r="I6244" s="13"/>
      <c r="J6244" s="50"/>
      <c r="K6244" s="50"/>
      <c r="M6244" s="50"/>
    </row>
    <row r="6245" spans="1:13" x14ac:dyDescent="0.35">
      <c r="A6245" s="48"/>
      <c r="B6245" s="17"/>
      <c r="C6245" s="17"/>
      <c r="D6245" s="17"/>
      <c r="E6245" s="17"/>
      <c r="F6245" s="17"/>
      <c r="G6245" s="50"/>
      <c r="H6245" s="32"/>
      <c r="I6245" s="13"/>
      <c r="J6245" s="50"/>
      <c r="K6245" s="50"/>
      <c r="M6245" s="50"/>
    </row>
    <row r="6246" spans="1:13" x14ac:dyDescent="0.35">
      <c r="A6246" s="48"/>
      <c r="B6246" s="17"/>
      <c r="C6246" s="17"/>
      <c r="D6246" s="17"/>
      <c r="E6246" s="17"/>
      <c r="F6246" s="17"/>
      <c r="G6246" s="50"/>
      <c r="H6246" s="32"/>
      <c r="I6246" s="13"/>
      <c r="J6246" s="50"/>
      <c r="K6246" s="50"/>
      <c r="M6246" s="50"/>
    </row>
    <row r="6247" spans="1:13" x14ac:dyDescent="0.35">
      <c r="A6247" s="48"/>
      <c r="B6247" s="17"/>
      <c r="C6247" s="17"/>
      <c r="D6247" s="17"/>
      <c r="E6247" s="17"/>
      <c r="F6247" s="17"/>
      <c r="G6247" s="50"/>
      <c r="H6247" s="32"/>
      <c r="I6247" s="13"/>
      <c r="J6247" s="50"/>
      <c r="K6247" s="50"/>
      <c r="M6247" s="50"/>
    </row>
    <row r="6248" spans="1:13" x14ac:dyDescent="0.35">
      <c r="A6248" s="48"/>
      <c r="B6248" s="17"/>
      <c r="C6248" s="17"/>
      <c r="D6248" s="17"/>
      <c r="E6248" s="17"/>
      <c r="F6248" s="17"/>
      <c r="G6248" s="50"/>
      <c r="H6248" s="32"/>
      <c r="I6248" s="13"/>
      <c r="J6248" s="50"/>
      <c r="K6248" s="50"/>
      <c r="M6248" s="50"/>
    </row>
    <row r="6249" spans="1:13" x14ac:dyDescent="0.35">
      <c r="A6249" s="48"/>
      <c r="B6249" s="17"/>
      <c r="C6249" s="17"/>
      <c r="D6249" s="17"/>
      <c r="E6249" s="17"/>
      <c r="F6249" s="17"/>
      <c r="G6249" s="50"/>
      <c r="H6249" s="32"/>
      <c r="I6249" s="13"/>
      <c r="J6249" s="50"/>
      <c r="K6249" s="50"/>
      <c r="M6249" s="50"/>
    </row>
    <row r="6250" spans="1:13" x14ac:dyDescent="0.35">
      <c r="A6250" s="48"/>
      <c r="B6250" s="17"/>
      <c r="C6250" s="17"/>
      <c r="D6250" s="17"/>
      <c r="E6250" s="17"/>
      <c r="F6250" s="17"/>
      <c r="G6250" s="50"/>
      <c r="H6250" s="32"/>
      <c r="I6250" s="13"/>
      <c r="J6250" s="50"/>
      <c r="K6250" s="50"/>
      <c r="M6250" s="50"/>
    </row>
    <row r="6251" spans="1:13" x14ac:dyDescent="0.35">
      <c r="A6251" s="48"/>
      <c r="B6251" s="17"/>
      <c r="C6251" s="17"/>
      <c r="D6251" s="17"/>
      <c r="E6251" s="17"/>
      <c r="F6251" s="17"/>
      <c r="G6251" s="50"/>
      <c r="H6251" s="32"/>
      <c r="I6251" s="13"/>
      <c r="J6251" s="50"/>
      <c r="K6251" s="50"/>
      <c r="M6251" s="50"/>
    </row>
    <row r="6252" spans="1:13" x14ac:dyDescent="0.35">
      <c r="A6252" s="48"/>
      <c r="B6252" s="17"/>
      <c r="C6252" s="17"/>
      <c r="D6252" s="17"/>
      <c r="E6252" s="17"/>
      <c r="F6252" s="17"/>
      <c r="G6252" s="50"/>
      <c r="H6252" s="32"/>
      <c r="I6252" s="13"/>
      <c r="J6252" s="50"/>
      <c r="K6252" s="50"/>
      <c r="M6252" s="50"/>
    </row>
    <row r="6253" spans="1:13" x14ac:dyDescent="0.35">
      <c r="A6253" s="48"/>
      <c r="B6253" s="17"/>
      <c r="C6253" s="17"/>
      <c r="D6253" s="17"/>
      <c r="E6253" s="17"/>
      <c r="F6253" s="17"/>
      <c r="G6253" s="50"/>
      <c r="H6253" s="32"/>
      <c r="I6253" s="13"/>
      <c r="J6253" s="50"/>
      <c r="K6253" s="50"/>
      <c r="M6253" s="50"/>
    </row>
    <row r="6254" spans="1:13" x14ac:dyDescent="0.35">
      <c r="A6254" s="48"/>
      <c r="B6254" s="17"/>
      <c r="C6254" s="17"/>
      <c r="D6254" s="17"/>
      <c r="E6254" s="17"/>
      <c r="F6254" s="17"/>
      <c r="G6254" s="50"/>
      <c r="H6254" s="32"/>
      <c r="I6254" s="13"/>
      <c r="J6254" s="50"/>
      <c r="K6254" s="50"/>
      <c r="M6254" s="50"/>
    </row>
    <row r="6255" spans="1:13" x14ac:dyDescent="0.35">
      <c r="A6255" s="48"/>
      <c r="B6255" s="17"/>
      <c r="C6255" s="17"/>
      <c r="D6255" s="17"/>
      <c r="E6255" s="17"/>
      <c r="F6255" s="17"/>
      <c r="G6255" s="50"/>
      <c r="H6255" s="32"/>
      <c r="I6255" s="13"/>
      <c r="J6255" s="50"/>
      <c r="K6255" s="50"/>
      <c r="M6255" s="50"/>
    </row>
    <row r="6256" spans="1:13" x14ac:dyDescent="0.35">
      <c r="A6256" s="48"/>
      <c r="B6256" s="17"/>
      <c r="C6256" s="17"/>
      <c r="D6256" s="17"/>
      <c r="E6256" s="17"/>
      <c r="F6256" s="17"/>
      <c r="G6256" s="50"/>
      <c r="H6256" s="32"/>
      <c r="I6256" s="13"/>
      <c r="J6256" s="50"/>
      <c r="K6256" s="50"/>
      <c r="M6256" s="50"/>
    </row>
    <row r="6257" spans="1:13" x14ac:dyDescent="0.35">
      <c r="A6257" s="48"/>
      <c r="B6257" s="17"/>
      <c r="C6257" s="17"/>
      <c r="D6257" s="17"/>
      <c r="E6257" s="17"/>
      <c r="F6257" s="17"/>
      <c r="G6257" s="50"/>
      <c r="H6257" s="32"/>
      <c r="I6257" s="13"/>
      <c r="J6257" s="50"/>
      <c r="K6257" s="50"/>
      <c r="M6257" s="50"/>
    </row>
    <row r="6258" spans="1:13" x14ac:dyDescent="0.35">
      <c r="A6258" s="48"/>
      <c r="B6258" s="17"/>
      <c r="C6258" s="17"/>
      <c r="D6258" s="17"/>
      <c r="E6258" s="17"/>
      <c r="F6258" s="17"/>
      <c r="G6258" s="50"/>
      <c r="H6258" s="32"/>
      <c r="I6258" s="13"/>
      <c r="J6258" s="50"/>
      <c r="K6258" s="50"/>
      <c r="M6258" s="50"/>
    </row>
    <row r="6259" spans="1:13" x14ac:dyDescent="0.35">
      <c r="A6259" s="48"/>
      <c r="B6259" s="17"/>
      <c r="C6259" s="17"/>
      <c r="D6259" s="17"/>
      <c r="E6259" s="17"/>
      <c r="F6259" s="17"/>
      <c r="G6259" s="50"/>
      <c r="H6259" s="32"/>
      <c r="I6259" s="13"/>
      <c r="J6259" s="50"/>
      <c r="K6259" s="50"/>
      <c r="M6259" s="50"/>
    </row>
    <row r="6260" spans="1:13" x14ac:dyDescent="0.35">
      <c r="A6260" s="48"/>
      <c r="B6260" s="17"/>
      <c r="C6260" s="17"/>
      <c r="D6260" s="17"/>
      <c r="E6260" s="17"/>
      <c r="F6260" s="17"/>
      <c r="G6260" s="50"/>
      <c r="H6260" s="32"/>
      <c r="I6260" s="13"/>
      <c r="J6260" s="50"/>
      <c r="K6260" s="50"/>
      <c r="M6260" s="50"/>
    </row>
    <row r="6261" spans="1:13" x14ac:dyDescent="0.35">
      <c r="A6261" s="48"/>
      <c r="B6261" s="17"/>
      <c r="C6261" s="17"/>
      <c r="D6261" s="17"/>
      <c r="E6261" s="17"/>
      <c r="F6261" s="17"/>
      <c r="G6261" s="50"/>
      <c r="H6261" s="32"/>
      <c r="I6261" s="13"/>
      <c r="J6261" s="50"/>
      <c r="K6261" s="50"/>
      <c r="M6261" s="50"/>
    </row>
    <row r="6262" spans="1:13" x14ac:dyDescent="0.35">
      <c r="A6262" s="48"/>
      <c r="B6262" s="17"/>
      <c r="C6262" s="17"/>
      <c r="D6262" s="17"/>
      <c r="E6262" s="17"/>
      <c r="F6262" s="17"/>
      <c r="G6262" s="50"/>
      <c r="H6262" s="32"/>
      <c r="I6262" s="13"/>
      <c r="J6262" s="50"/>
      <c r="K6262" s="50"/>
      <c r="M6262" s="50"/>
    </row>
    <row r="6263" spans="1:13" x14ac:dyDescent="0.35">
      <c r="A6263" s="48"/>
      <c r="B6263" s="17"/>
      <c r="C6263" s="17"/>
      <c r="D6263" s="17"/>
      <c r="E6263" s="17"/>
      <c r="F6263" s="17"/>
      <c r="G6263" s="50"/>
      <c r="H6263" s="32"/>
      <c r="I6263" s="13"/>
      <c r="J6263" s="50"/>
      <c r="K6263" s="50"/>
      <c r="M6263" s="50"/>
    </row>
    <row r="6264" spans="1:13" x14ac:dyDescent="0.35">
      <c r="A6264" s="48"/>
      <c r="B6264" s="17"/>
      <c r="C6264" s="17"/>
      <c r="D6264" s="17"/>
      <c r="E6264" s="17"/>
      <c r="F6264" s="17"/>
      <c r="G6264" s="50"/>
      <c r="H6264" s="32"/>
      <c r="I6264" s="13"/>
      <c r="J6264" s="50"/>
      <c r="K6264" s="50"/>
      <c r="M6264" s="50"/>
    </row>
    <row r="6265" spans="1:13" x14ac:dyDescent="0.35">
      <c r="A6265" s="48"/>
      <c r="B6265" s="17"/>
      <c r="C6265" s="17"/>
      <c r="D6265" s="17"/>
      <c r="E6265" s="17"/>
      <c r="F6265" s="17"/>
      <c r="G6265" s="50"/>
      <c r="H6265" s="32"/>
      <c r="I6265" s="13"/>
      <c r="J6265" s="50"/>
      <c r="K6265" s="50"/>
      <c r="M6265" s="50"/>
    </row>
    <row r="6266" spans="1:13" x14ac:dyDescent="0.35">
      <c r="A6266" s="48"/>
      <c r="B6266" s="17"/>
      <c r="C6266" s="17"/>
      <c r="D6266" s="17"/>
      <c r="E6266" s="17"/>
      <c r="F6266" s="17"/>
      <c r="G6266" s="50"/>
      <c r="H6266" s="32"/>
      <c r="I6266" s="13"/>
      <c r="J6266" s="50"/>
      <c r="K6266" s="50"/>
      <c r="M6266" s="50"/>
    </row>
    <row r="6267" spans="1:13" x14ac:dyDescent="0.35">
      <c r="A6267" s="48"/>
      <c r="B6267" s="17"/>
      <c r="C6267" s="17"/>
      <c r="D6267" s="17"/>
      <c r="E6267" s="17"/>
      <c r="F6267" s="17"/>
      <c r="G6267" s="50"/>
      <c r="H6267" s="32"/>
      <c r="I6267" s="13"/>
      <c r="J6267" s="50"/>
      <c r="K6267" s="50"/>
      <c r="M6267" s="50"/>
    </row>
    <row r="6268" spans="1:13" x14ac:dyDescent="0.35">
      <c r="A6268" s="48"/>
      <c r="B6268" s="17"/>
      <c r="C6268" s="17"/>
      <c r="D6268" s="17"/>
      <c r="E6268" s="17"/>
      <c r="F6268" s="17"/>
      <c r="G6268" s="50"/>
      <c r="H6268" s="32"/>
      <c r="I6268" s="13"/>
      <c r="J6268" s="50"/>
      <c r="K6268" s="50"/>
      <c r="M6268" s="50"/>
    </row>
    <row r="6269" spans="1:13" x14ac:dyDescent="0.35">
      <c r="A6269" s="48"/>
      <c r="B6269" s="17"/>
      <c r="C6269" s="17"/>
      <c r="D6269" s="17"/>
      <c r="E6269" s="17"/>
      <c r="F6269" s="17"/>
      <c r="G6269" s="50"/>
      <c r="H6269" s="32"/>
      <c r="I6269" s="13"/>
      <c r="J6269" s="50"/>
      <c r="K6269" s="50"/>
      <c r="M6269" s="50"/>
    </row>
    <row r="6270" spans="1:13" x14ac:dyDescent="0.35">
      <c r="A6270" s="48"/>
      <c r="B6270" s="17"/>
      <c r="C6270" s="17"/>
      <c r="D6270" s="17"/>
      <c r="E6270" s="17"/>
      <c r="F6270" s="17"/>
      <c r="G6270" s="50"/>
      <c r="H6270" s="32"/>
      <c r="I6270" s="13"/>
      <c r="J6270" s="50"/>
      <c r="K6270" s="50"/>
      <c r="M6270" s="50"/>
    </row>
    <row r="6271" spans="1:13" x14ac:dyDescent="0.35">
      <c r="A6271" s="48"/>
      <c r="B6271" s="17"/>
      <c r="C6271" s="17"/>
      <c r="D6271" s="17"/>
      <c r="E6271" s="17"/>
      <c r="F6271" s="17"/>
      <c r="G6271" s="50"/>
      <c r="H6271" s="32"/>
      <c r="I6271" s="13"/>
      <c r="J6271" s="50"/>
      <c r="K6271" s="50"/>
      <c r="M6271" s="50"/>
    </row>
    <row r="6272" spans="1:13" x14ac:dyDescent="0.35">
      <c r="A6272" s="48"/>
      <c r="B6272" s="17"/>
      <c r="C6272" s="17"/>
      <c r="D6272" s="17"/>
      <c r="E6272" s="17"/>
      <c r="F6272" s="17"/>
      <c r="G6272" s="50"/>
      <c r="H6272" s="32"/>
      <c r="I6272" s="13"/>
      <c r="J6272" s="50"/>
      <c r="K6272" s="50"/>
      <c r="M6272" s="50"/>
    </row>
    <row r="6273" spans="1:13" x14ac:dyDescent="0.35">
      <c r="A6273" s="48"/>
      <c r="B6273" s="17"/>
      <c r="C6273" s="17"/>
      <c r="D6273" s="17"/>
      <c r="E6273" s="17"/>
      <c r="F6273" s="17"/>
      <c r="G6273" s="50"/>
      <c r="H6273" s="32"/>
      <c r="I6273" s="13"/>
      <c r="J6273" s="50"/>
      <c r="K6273" s="50"/>
      <c r="M6273" s="50"/>
    </row>
    <row r="6274" spans="1:13" x14ac:dyDescent="0.35">
      <c r="A6274" s="48"/>
      <c r="B6274" s="17"/>
      <c r="C6274" s="17"/>
      <c r="D6274" s="17"/>
      <c r="E6274" s="17"/>
      <c r="F6274" s="17"/>
      <c r="G6274" s="50"/>
      <c r="H6274" s="32"/>
      <c r="I6274" s="13"/>
      <c r="J6274" s="50"/>
      <c r="K6274" s="50"/>
      <c r="M6274" s="50"/>
    </row>
    <row r="6275" spans="1:13" x14ac:dyDescent="0.35">
      <c r="A6275" s="48"/>
      <c r="B6275" s="17"/>
      <c r="C6275" s="17"/>
      <c r="D6275" s="17"/>
      <c r="E6275" s="17"/>
      <c r="F6275" s="17"/>
      <c r="G6275" s="50"/>
      <c r="H6275" s="32"/>
      <c r="I6275" s="13"/>
      <c r="J6275" s="50"/>
      <c r="K6275" s="50"/>
      <c r="M6275" s="50"/>
    </row>
    <row r="6276" spans="1:13" x14ac:dyDescent="0.35">
      <c r="A6276" s="48"/>
      <c r="B6276" s="17"/>
      <c r="C6276" s="17"/>
      <c r="D6276" s="17"/>
      <c r="E6276" s="17"/>
      <c r="F6276" s="17"/>
      <c r="G6276" s="50"/>
      <c r="H6276" s="32"/>
      <c r="I6276" s="13"/>
      <c r="J6276" s="50"/>
      <c r="K6276" s="50"/>
      <c r="M6276" s="50"/>
    </row>
    <row r="6277" spans="1:13" x14ac:dyDescent="0.35">
      <c r="A6277" s="48"/>
      <c r="B6277" s="17"/>
      <c r="C6277" s="17"/>
      <c r="D6277" s="17"/>
      <c r="E6277" s="17"/>
      <c r="F6277" s="17"/>
      <c r="G6277" s="50"/>
      <c r="H6277" s="32"/>
      <c r="I6277" s="13"/>
      <c r="J6277" s="50"/>
      <c r="K6277" s="50"/>
      <c r="M6277" s="50"/>
    </row>
    <row r="6278" spans="1:13" x14ac:dyDescent="0.35">
      <c r="A6278" s="48"/>
      <c r="B6278" s="17"/>
      <c r="C6278" s="17"/>
      <c r="D6278" s="17"/>
      <c r="E6278" s="17"/>
      <c r="F6278" s="17"/>
      <c r="G6278" s="50"/>
      <c r="H6278" s="32"/>
      <c r="I6278" s="13"/>
      <c r="J6278" s="50"/>
      <c r="K6278" s="50"/>
      <c r="M6278" s="50"/>
    </row>
    <row r="6279" spans="1:13" x14ac:dyDescent="0.35">
      <c r="A6279" s="48"/>
      <c r="B6279" s="17"/>
      <c r="C6279" s="17"/>
      <c r="D6279" s="17"/>
      <c r="E6279" s="17"/>
      <c r="F6279" s="17"/>
      <c r="G6279" s="50"/>
      <c r="H6279" s="32"/>
      <c r="I6279" s="13"/>
      <c r="J6279" s="50"/>
      <c r="K6279" s="50"/>
      <c r="M6279" s="50"/>
    </row>
    <row r="6280" spans="1:13" x14ac:dyDescent="0.35">
      <c r="A6280" s="48"/>
      <c r="B6280" s="17"/>
      <c r="C6280" s="17"/>
      <c r="D6280" s="17"/>
      <c r="E6280" s="17"/>
      <c r="F6280" s="17"/>
      <c r="G6280" s="50"/>
      <c r="H6280" s="32"/>
      <c r="I6280" s="13"/>
      <c r="J6280" s="50"/>
      <c r="K6280" s="50"/>
      <c r="M6280" s="50"/>
    </row>
    <row r="6281" spans="1:13" x14ac:dyDescent="0.35">
      <c r="A6281" s="48"/>
      <c r="B6281" s="17"/>
      <c r="C6281" s="17"/>
      <c r="D6281" s="17"/>
      <c r="E6281" s="17"/>
      <c r="F6281" s="17"/>
      <c r="G6281" s="50"/>
      <c r="H6281" s="32"/>
      <c r="I6281" s="13"/>
      <c r="J6281" s="50"/>
      <c r="K6281" s="50"/>
      <c r="M6281" s="50"/>
    </row>
    <row r="6282" spans="1:13" x14ac:dyDescent="0.35">
      <c r="A6282" s="48"/>
      <c r="B6282" s="17"/>
      <c r="C6282" s="17"/>
      <c r="D6282" s="17"/>
      <c r="E6282" s="17"/>
      <c r="F6282" s="17"/>
      <c r="G6282" s="50"/>
      <c r="H6282" s="32"/>
      <c r="I6282" s="13"/>
      <c r="J6282" s="50"/>
      <c r="K6282" s="50"/>
      <c r="M6282" s="50"/>
    </row>
    <row r="6283" spans="1:13" x14ac:dyDescent="0.35">
      <c r="A6283" s="48"/>
      <c r="B6283" s="17"/>
      <c r="C6283" s="17"/>
      <c r="D6283" s="17"/>
      <c r="E6283" s="17"/>
      <c r="F6283" s="17"/>
      <c r="G6283" s="50"/>
      <c r="H6283" s="32"/>
      <c r="I6283" s="13"/>
      <c r="J6283" s="50"/>
      <c r="K6283" s="50"/>
      <c r="M6283" s="50"/>
    </row>
    <row r="6284" spans="1:13" x14ac:dyDescent="0.35">
      <c r="A6284" s="48"/>
      <c r="B6284" s="17"/>
      <c r="C6284" s="17"/>
      <c r="D6284" s="17"/>
      <c r="E6284" s="17"/>
      <c r="F6284" s="17"/>
      <c r="G6284" s="50"/>
      <c r="H6284" s="32"/>
      <c r="I6284" s="13"/>
      <c r="J6284" s="50"/>
      <c r="K6284" s="50"/>
      <c r="M6284" s="50"/>
    </row>
    <row r="6285" spans="1:13" x14ac:dyDescent="0.35">
      <c r="A6285" s="48"/>
      <c r="B6285" s="17"/>
      <c r="C6285" s="17"/>
      <c r="D6285" s="17"/>
      <c r="E6285" s="17"/>
      <c r="F6285" s="17"/>
      <c r="G6285" s="50"/>
      <c r="H6285" s="32"/>
      <c r="I6285" s="13"/>
      <c r="J6285" s="50"/>
      <c r="K6285" s="50"/>
      <c r="M6285" s="50"/>
    </row>
    <row r="6286" spans="1:13" x14ac:dyDescent="0.35">
      <c r="A6286" s="48"/>
      <c r="B6286" s="17"/>
      <c r="C6286" s="17"/>
      <c r="D6286" s="17"/>
      <c r="E6286" s="17"/>
      <c r="F6286" s="17"/>
      <c r="G6286" s="50"/>
      <c r="H6286" s="32"/>
      <c r="I6286" s="13"/>
      <c r="J6286" s="50"/>
      <c r="K6286" s="50"/>
      <c r="M6286" s="50"/>
    </row>
    <row r="6287" spans="1:13" x14ac:dyDescent="0.35">
      <c r="A6287" s="48"/>
      <c r="B6287" s="17"/>
      <c r="C6287" s="17"/>
      <c r="D6287" s="17"/>
      <c r="E6287" s="17"/>
      <c r="F6287" s="17"/>
      <c r="G6287" s="50"/>
      <c r="H6287" s="32"/>
      <c r="I6287" s="13"/>
      <c r="J6287" s="50"/>
      <c r="K6287" s="50"/>
      <c r="M6287" s="50"/>
    </row>
    <row r="6288" spans="1:13" x14ac:dyDescent="0.35">
      <c r="A6288" s="48"/>
      <c r="B6288" s="17"/>
      <c r="C6288" s="17"/>
      <c r="D6288" s="17"/>
      <c r="E6288" s="17"/>
      <c r="F6288" s="17"/>
      <c r="G6288" s="50"/>
      <c r="H6288" s="32"/>
      <c r="I6288" s="13"/>
      <c r="J6288" s="50"/>
      <c r="K6288" s="50"/>
      <c r="M6288" s="50"/>
    </row>
    <row r="6289" spans="1:13" x14ac:dyDescent="0.35">
      <c r="A6289" s="48"/>
      <c r="B6289" s="17"/>
      <c r="C6289" s="17"/>
      <c r="D6289" s="17"/>
      <c r="E6289" s="17"/>
      <c r="F6289" s="17"/>
      <c r="G6289" s="50"/>
      <c r="H6289" s="32"/>
      <c r="I6289" s="13"/>
      <c r="J6289" s="50"/>
      <c r="K6289" s="50"/>
      <c r="M6289" s="50"/>
    </row>
    <row r="6290" spans="1:13" x14ac:dyDescent="0.35">
      <c r="A6290" s="48"/>
      <c r="B6290" s="17"/>
      <c r="C6290" s="17"/>
      <c r="D6290" s="17"/>
      <c r="E6290" s="17"/>
      <c r="F6290" s="17"/>
      <c r="G6290" s="50"/>
      <c r="H6290" s="32"/>
      <c r="I6290" s="13"/>
      <c r="J6290" s="50"/>
      <c r="K6290" s="50"/>
      <c r="M6290" s="50"/>
    </row>
    <row r="6291" spans="1:13" x14ac:dyDescent="0.35">
      <c r="A6291" s="48"/>
      <c r="B6291" s="17"/>
      <c r="C6291" s="17"/>
      <c r="D6291" s="17"/>
      <c r="E6291" s="17"/>
      <c r="F6291" s="17"/>
      <c r="G6291" s="50"/>
      <c r="H6291" s="32"/>
      <c r="I6291" s="13"/>
      <c r="J6291" s="50"/>
      <c r="K6291" s="50"/>
      <c r="M6291" s="50"/>
    </row>
    <row r="6292" spans="1:13" x14ac:dyDescent="0.35">
      <c r="A6292" s="48"/>
      <c r="B6292" s="17"/>
      <c r="C6292" s="17"/>
      <c r="D6292" s="17"/>
      <c r="E6292" s="17"/>
      <c r="F6292" s="17"/>
      <c r="G6292" s="50"/>
      <c r="H6292" s="32"/>
      <c r="I6292" s="13"/>
      <c r="J6292" s="50"/>
      <c r="K6292" s="50"/>
      <c r="M6292" s="50"/>
    </row>
    <row r="6293" spans="1:13" x14ac:dyDescent="0.35">
      <c r="A6293" s="48"/>
      <c r="B6293" s="17"/>
      <c r="C6293" s="17"/>
      <c r="D6293" s="17"/>
      <c r="E6293" s="17"/>
      <c r="F6293" s="17"/>
      <c r="G6293" s="50"/>
      <c r="H6293" s="32"/>
      <c r="I6293" s="13"/>
      <c r="J6293" s="50"/>
      <c r="K6293" s="50"/>
      <c r="M6293" s="50"/>
    </row>
    <row r="6294" spans="1:13" x14ac:dyDescent="0.35">
      <c r="A6294" s="48"/>
      <c r="B6294" s="17"/>
      <c r="C6294" s="17"/>
      <c r="D6294" s="17"/>
      <c r="E6294" s="17"/>
      <c r="F6294" s="17"/>
      <c r="G6294" s="50"/>
      <c r="H6294" s="32"/>
      <c r="I6294" s="13"/>
      <c r="J6294" s="50"/>
      <c r="K6294" s="50"/>
      <c r="M6294" s="50"/>
    </row>
    <row r="6295" spans="1:13" x14ac:dyDescent="0.35">
      <c r="A6295" s="48"/>
      <c r="B6295" s="17"/>
      <c r="C6295" s="17"/>
      <c r="D6295" s="17"/>
      <c r="E6295" s="17"/>
      <c r="F6295" s="17"/>
      <c r="G6295" s="50"/>
      <c r="H6295" s="32"/>
      <c r="I6295" s="13"/>
      <c r="J6295" s="50"/>
      <c r="K6295" s="50"/>
      <c r="M6295" s="50"/>
    </row>
    <row r="6296" spans="1:13" x14ac:dyDescent="0.35">
      <c r="A6296" s="48"/>
      <c r="B6296" s="17"/>
      <c r="C6296" s="17"/>
      <c r="D6296" s="17"/>
      <c r="E6296" s="17"/>
      <c r="F6296" s="17"/>
      <c r="G6296" s="50"/>
      <c r="H6296" s="32"/>
      <c r="I6296" s="13"/>
      <c r="J6296" s="50"/>
      <c r="K6296" s="50"/>
      <c r="M6296" s="50"/>
    </row>
    <row r="6297" spans="1:13" x14ac:dyDescent="0.35">
      <c r="A6297" s="48"/>
      <c r="B6297" s="17"/>
      <c r="C6297" s="17"/>
      <c r="D6297" s="17"/>
      <c r="E6297" s="17"/>
      <c r="F6297" s="17"/>
      <c r="G6297" s="50"/>
      <c r="H6297" s="32"/>
      <c r="I6297" s="13"/>
      <c r="J6297" s="50"/>
      <c r="K6297" s="50"/>
      <c r="M6297" s="50"/>
    </row>
    <row r="6298" spans="1:13" x14ac:dyDescent="0.35">
      <c r="A6298" s="48"/>
      <c r="B6298" s="17"/>
      <c r="C6298" s="17"/>
      <c r="D6298" s="17"/>
      <c r="E6298" s="17"/>
      <c r="F6298" s="17"/>
      <c r="G6298" s="50"/>
      <c r="H6298" s="32"/>
      <c r="I6298" s="13"/>
      <c r="J6298" s="50"/>
      <c r="K6298" s="50"/>
      <c r="M6298" s="50"/>
    </row>
    <row r="6299" spans="1:13" x14ac:dyDescent="0.35">
      <c r="A6299" s="48"/>
      <c r="B6299" s="17"/>
      <c r="C6299" s="17"/>
      <c r="D6299" s="17"/>
      <c r="E6299" s="17"/>
      <c r="F6299" s="17"/>
      <c r="G6299" s="50"/>
      <c r="H6299" s="32"/>
      <c r="I6299" s="13"/>
      <c r="J6299" s="50"/>
      <c r="K6299" s="50"/>
      <c r="M6299" s="50"/>
    </row>
    <row r="6300" spans="1:13" x14ac:dyDescent="0.35">
      <c r="A6300" s="48"/>
      <c r="B6300" s="17"/>
      <c r="C6300" s="17"/>
      <c r="D6300" s="17"/>
      <c r="E6300" s="17"/>
      <c r="F6300" s="17"/>
      <c r="G6300" s="50"/>
      <c r="H6300" s="32"/>
      <c r="I6300" s="13"/>
      <c r="J6300" s="50"/>
      <c r="K6300" s="50"/>
      <c r="M6300" s="50"/>
    </row>
    <row r="6301" spans="1:13" x14ac:dyDescent="0.35">
      <c r="A6301" s="48"/>
      <c r="B6301" s="17"/>
      <c r="C6301" s="17"/>
      <c r="D6301" s="17"/>
      <c r="E6301" s="17"/>
      <c r="F6301" s="17"/>
      <c r="G6301" s="50"/>
      <c r="H6301" s="32"/>
      <c r="I6301" s="13"/>
      <c r="J6301" s="50"/>
      <c r="K6301" s="50"/>
      <c r="M6301" s="50"/>
    </row>
    <row r="6302" spans="1:13" x14ac:dyDescent="0.35">
      <c r="A6302" s="48"/>
      <c r="B6302" s="17"/>
      <c r="C6302" s="17"/>
      <c r="D6302" s="17"/>
      <c r="E6302" s="17"/>
      <c r="F6302" s="17"/>
      <c r="G6302" s="50"/>
      <c r="H6302" s="32"/>
      <c r="I6302" s="13"/>
      <c r="J6302" s="50"/>
      <c r="K6302" s="50"/>
      <c r="M6302" s="50"/>
    </row>
    <row r="6303" spans="1:13" x14ac:dyDescent="0.35">
      <c r="A6303" s="48"/>
      <c r="B6303" s="17"/>
      <c r="C6303" s="17"/>
      <c r="D6303" s="17"/>
      <c r="E6303" s="17"/>
      <c r="F6303" s="17"/>
      <c r="G6303" s="50"/>
      <c r="H6303" s="32"/>
      <c r="I6303" s="13"/>
      <c r="J6303" s="50"/>
      <c r="K6303" s="50"/>
      <c r="M6303" s="50"/>
    </row>
    <row r="6304" spans="1:13" x14ac:dyDescent="0.35">
      <c r="A6304" s="48"/>
      <c r="B6304" s="17"/>
      <c r="C6304" s="17"/>
      <c r="D6304" s="17"/>
      <c r="E6304" s="17"/>
      <c r="F6304" s="17"/>
      <c r="G6304" s="50"/>
      <c r="H6304" s="32"/>
      <c r="I6304" s="13"/>
      <c r="J6304" s="50"/>
      <c r="K6304" s="50"/>
      <c r="M6304" s="50"/>
    </row>
    <row r="6305" spans="1:13" x14ac:dyDescent="0.35">
      <c r="A6305" s="48"/>
      <c r="B6305" s="17"/>
      <c r="C6305" s="17"/>
      <c r="D6305" s="17"/>
      <c r="E6305" s="17"/>
      <c r="F6305" s="17"/>
      <c r="G6305" s="50"/>
      <c r="H6305" s="32"/>
      <c r="I6305" s="13"/>
      <c r="J6305" s="50"/>
      <c r="K6305" s="50"/>
      <c r="M6305" s="50"/>
    </row>
    <row r="6306" spans="1:13" x14ac:dyDescent="0.35">
      <c r="A6306" s="48"/>
      <c r="B6306" s="17"/>
      <c r="C6306" s="17"/>
      <c r="D6306" s="17"/>
      <c r="E6306" s="17"/>
      <c r="F6306" s="17"/>
      <c r="G6306" s="50"/>
      <c r="H6306" s="32"/>
      <c r="I6306" s="13"/>
      <c r="J6306" s="50"/>
      <c r="K6306" s="50"/>
      <c r="M6306" s="50"/>
    </row>
    <row r="6307" spans="1:13" x14ac:dyDescent="0.35">
      <c r="A6307" s="48"/>
      <c r="B6307" s="17"/>
      <c r="C6307" s="17"/>
      <c r="D6307" s="17"/>
      <c r="E6307" s="17"/>
      <c r="F6307" s="17"/>
      <c r="G6307" s="50"/>
      <c r="H6307" s="32"/>
      <c r="I6307" s="13"/>
      <c r="J6307" s="50"/>
      <c r="K6307" s="50"/>
      <c r="M6307" s="50"/>
    </row>
    <row r="6308" spans="1:13" x14ac:dyDescent="0.35">
      <c r="A6308" s="48"/>
      <c r="B6308" s="17"/>
      <c r="C6308" s="17"/>
      <c r="D6308" s="17"/>
      <c r="E6308" s="17"/>
      <c r="F6308" s="17"/>
      <c r="G6308" s="50"/>
      <c r="H6308" s="32"/>
      <c r="I6308" s="13"/>
      <c r="J6308" s="50"/>
      <c r="K6308" s="50"/>
      <c r="M6308" s="50"/>
    </row>
    <row r="6309" spans="1:13" x14ac:dyDescent="0.35">
      <c r="A6309" s="48"/>
      <c r="B6309" s="17"/>
      <c r="C6309" s="17"/>
      <c r="D6309" s="17"/>
      <c r="E6309" s="17"/>
      <c r="F6309" s="17"/>
      <c r="G6309" s="50"/>
      <c r="H6309" s="32"/>
      <c r="I6309" s="13"/>
      <c r="J6309" s="50"/>
      <c r="K6309" s="50"/>
      <c r="M6309" s="50"/>
    </row>
    <row r="6310" spans="1:13" x14ac:dyDescent="0.35">
      <c r="A6310" s="48"/>
      <c r="B6310" s="17"/>
      <c r="C6310" s="17"/>
      <c r="D6310" s="17"/>
      <c r="E6310" s="17"/>
      <c r="F6310" s="17"/>
      <c r="G6310" s="50"/>
      <c r="H6310" s="32"/>
      <c r="I6310" s="13"/>
      <c r="J6310" s="50"/>
      <c r="K6310" s="50"/>
      <c r="M6310" s="50"/>
    </row>
    <row r="6311" spans="1:13" x14ac:dyDescent="0.35">
      <c r="A6311" s="48"/>
      <c r="B6311" s="17"/>
      <c r="C6311" s="17"/>
      <c r="D6311" s="17"/>
      <c r="E6311" s="17"/>
      <c r="F6311" s="17"/>
      <c r="G6311" s="50"/>
      <c r="H6311" s="32"/>
      <c r="I6311" s="13"/>
      <c r="J6311" s="50"/>
      <c r="K6311" s="50"/>
      <c r="M6311" s="50"/>
    </row>
    <row r="6312" spans="1:13" x14ac:dyDescent="0.35">
      <c r="A6312" s="48"/>
      <c r="B6312" s="17"/>
      <c r="C6312" s="17"/>
      <c r="D6312" s="17"/>
      <c r="E6312" s="17"/>
      <c r="F6312" s="17"/>
      <c r="G6312" s="50"/>
      <c r="H6312" s="32"/>
      <c r="I6312" s="13"/>
      <c r="J6312" s="50"/>
      <c r="K6312" s="50"/>
      <c r="M6312" s="50"/>
    </row>
    <row r="6313" spans="1:13" x14ac:dyDescent="0.35">
      <c r="A6313" s="48"/>
      <c r="B6313" s="17"/>
      <c r="C6313" s="17"/>
      <c r="D6313" s="17"/>
      <c r="E6313" s="17"/>
      <c r="F6313" s="17"/>
      <c r="G6313" s="50"/>
      <c r="H6313" s="32"/>
      <c r="I6313" s="13"/>
      <c r="J6313" s="50"/>
      <c r="K6313" s="50"/>
      <c r="M6313" s="50"/>
    </row>
    <row r="6314" spans="1:13" x14ac:dyDescent="0.35">
      <c r="A6314" s="48"/>
      <c r="B6314" s="17"/>
      <c r="C6314" s="17"/>
      <c r="D6314" s="17"/>
      <c r="E6314" s="17"/>
      <c r="F6314" s="17"/>
      <c r="G6314" s="50"/>
      <c r="H6314" s="32"/>
      <c r="I6314" s="13"/>
      <c r="J6314" s="50"/>
      <c r="K6314" s="50"/>
      <c r="M6314" s="50"/>
    </row>
    <row r="6315" spans="1:13" x14ac:dyDescent="0.35">
      <c r="A6315" s="48"/>
      <c r="B6315" s="17"/>
      <c r="C6315" s="17"/>
      <c r="D6315" s="17"/>
      <c r="E6315" s="17"/>
      <c r="F6315" s="17"/>
      <c r="G6315" s="50"/>
      <c r="H6315" s="32"/>
      <c r="I6315" s="13"/>
      <c r="J6315" s="50"/>
      <c r="K6315" s="50"/>
      <c r="M6315" s="50"/>
    </row>
    <row r="6316" spans="1:13" x14ac:dyDescent="0.35">
      <c r="A6316" s="48"/>
      <c r="B6316" s="17"/>
      <c r="C6316" s="17"/>
      <c r="D6316" s="17"/>
      <c r="E6316" s="17"/>
      <c r="F6316" s="17"/>
      <c r="G6316" s="50"/>
      <c r="H6316" s="32"/>
      <c r="I6316" s="13"/>
      <c r="J6316" s="50"/>
      <c r="K6316" s="50"/>
      <c r="M6316" s="50"/>
    </row>
    <row r="6317" spans="1:13" x14ac:dyDescent="0.35">
      <c r="A6317" s="48"/>
      <c r="B6317" s="17"/>
      <c r="C6317" s="17"/>
      <c r="D6317" s="17"/>
      <c r="E6317" s="17"/>
      <c r="F6317" s="17"/>
      <c r="G6317" s="50"/>
      <c r="H6317" s="32"/>
      <c r="I6317" s="13"/>
      <c r="J6317" s="50"/>
      <c r="K6317" s="50"/>
      <c r="M6317" s="50"/>
    </row>
    <row r="6318" spans="1:13" x14ac:dyDescent="0.35">
      <c r="A6318" s="48"/>
      <c r="B6318" s="17"/>
      <c r="C6318" s="17"/>
      <c r="D6318" s="17"/>
      <c r="E6318" s="17"/>
      <c r="F6318" s="17"/>
      <c r="G6318" s="50"/>
      <c r="H6318" s="32"/>
      <c r="I6318" s="13"/>
      <c r="J6318" s="50"/>
      <c r="K6318" s="50"/>
      <c r="M6318" s="50"/>
    </row>
    <row r="6319" spans="1:13" x14ac:dyDescent="0.35">
      <c r="A6319" s="48"/>
      <c r="B6319" s="17"/>
      <c r="C6319" s="17"/>
      <c r="D6319" s="17"/>
      <c r="E6319" s="17"/>
      <c r="F6319" s="17"/>
      <c r="G6319" s="50"/>
      <c r="H6319" s="32"/>
      <c r="I6319" s="13"/>
      <c r="J6319" s="50"/>
      <c r="K6319" s="50"/>
      <c r="M6319" s="50"/>
    </row>
    <row r="6320" spans="1:13" x14ac:dyDescent="0.35">
      <c r="A6320" s="48"/>
      <c r="B6320" s="17"/>
      <c r="C6320" s="17"/>
      <c r="D6320" s="17"/>
      <c r="E6320" s="17"/>
      <c r="F6320" s="17"/>
      <c r="G6320" s="50"/>
      <c r="H6320" s="32"/>
      <c r="I6320" s="13"/>
      <c r="J6320" s="50"/>
      <c r="K6320" s="50"/>
      <c r="M6320" s="50"/>
    </row>
    <row r="6321" spans="1:13" x14ac:dyDescent="0.35">
      <c r="A6321" s="48"/>
      <c r="B6321" s="17"/>
      <c r="C6321" s="17"/>
      <c r="D6321" s="17"/>
      <c r="E6321" s="17"/>
      <c r="F6321" s="17"/>
      <c r="G6321" s="50"/>
      <c r="H6321" s="32"/>
      <c r="I6321" s="13"/>
      <c r="J6321" s="50"/>
      <c r="K6321" s="50"/>
      <c r="M6321" s="50"/>
    </row>
    <row r="6322" spans="1:13" x14ac:dyDescent="0.35">
      <c r="A6322" s="48"/>
      <c r="B6322" s="17"/>
      <c r="C6322" s="17"/>
      <c r="D6322" s="17"/>
      <c r="E6322" s="17"/>
      <c r="F6322" s="17"/>
      <c r="G6322" s="50"/>
      <c r="H6322" s="32"/>
      <c r="I6322" s="13"/>
      <c r="J6322" s="50"/>
      <c r="K6322" s="50"/>
      <c r="M6322" s="50"/>
    </row>
    <row r="6323" spans="1:13" x14ac:dyDescent="0.35">
      <c r="A6323" s="48"/>
      <c r="B6323" s="17"/>
      <c r="C6323" s="17"/>
      <c r="D6323" s="17"/>
      <c r="E6323" s="17"/>
      <c r="F6323" s="17"/>
      <c r="G6323" s="50"/>
      <c r="H6323" s="32"/>
      <c r="I6323" s="13"/>
      <c r="J6323" s="50"/>
      <c r="K6323" s="50"/>
      <c r="M6323" s="50"/>
    </row>
    <row r="6324" spans="1:13" x14ac:dyDescent="0.35">
      <c r="A6324" s="48"/>
      <c r="B6324" s="17"/>
      <c r="C6324" s="17"/>
      <c r="D6324" s="17"/>
      <c r="E6324" s="17"/>
      <c r="F6324" s="17"/>
      <c r="G6324" s="50"/>
      <c r="H6324" s="32"/>
      <c r="I6324" s="13"/>
      <c r="J6324" s="50"/>
      <c r="K6324" s="50"/>
      <c r="M6324" s="50"/>
    </row>
    <row r="6325" spans="1:13" x14ac:dyDescent="0.35">
      <c r="A6325" s="48"/>
      <c r="B6325" s="17"/>
      <c r="C6325" s="17"/>
      <c r="D6325" s="17"/>
      <c r="E6325" s="17"/>
      <c r="F6325" s="17"/>
      <c r="G6325" s="50"/>
      <c r="H6325" s="32"/>
      <c r="I6325" s="13"/>
      <c r="J6325" s="50"/>
      <c r="K6325" s="50"/>
      <c r="M6325" s="50"/>
    </row>
    <row r="6326" spans="1:13" x14ac:dyDescent="0.35">
      <c r="A6326" s="48"/>
      <c r="B6326" s="17"/>
      <c r="C6326" s="17"/>
      <c r="D6326" s="17"/>
      <c r="E6326" s="17"/>
      <c r="F6326" s="17"/>
      <c r="G6326" s="50"/>
      <c r="H6326" s="32"/>
      <c r="I6326" s="13"/>
      <c r="J6326" s="50"/>
      <c r="K6326" s="50"/>
      <c r="M6326" s="50"/>
    </row>
    <row r="6327" spans="1:13" x14ac:dyDescent="0.35">
      <c r="A6327" s="48"/>
      <c r="B6327" s="17"/>
      <c r="C6327" s="17"/>
      <c r="D6327" s="17"/>
      <c r="E6327" s="17"/>
      <c r="F6327" s="17"/>
      <c r="G6327" s="50"/>
      <c r="H6327" s="32"/>
      <c r="I6327" s="13"/>
      <c r="J6327" s="50"/>
      <c r="K6327" s="50"/>
      <c r="M6327" s="50"/>
    </row>
    <row r="6328" spans="1:13" x14ac:dyDescent="0.35">
      <c r="A6328" s="48"/>
      <c r="B6328" s="17"/>
      <c r="C6328" s="17"/>
      <c r="D6328" s="17"/>
      <c r="E6328" s="17"/>
      <c r="F6328" s="17"/>
      <c r="G6328" s="50"/>
      <c r="H6328" s="32"/>
      <c r="I6328" s="13"/>
      <c r="J6328" s="50"/>
      <c r="K6328" s="50"/>
      <c r="M6328" s="50"/>
    </row>
    <row r="6329" spans="1:13" x14ac:dyDescent="0.35">
      <c r="A6329" s="48"/>
      <c r="B6329" s="17"/>
      <c r="C6329" s="17"/>
      <c r="D6329" s="17"/>
      <c r="E6329" s="17"/>
      <c r="F6329" s="17"/>
      <c r="G6329" s="50"/>
      <c r="H6329" s="32"/>
      <c r="I6329" s="13"/>
      <c r="J6329" s="50"/>
      <c r="K6329" s="50"/>
      <c r="M6329" s="50"/>
    </row>
    <row r="6330" spans="1:13" x14ac:dyDescent="0.35">
      <c r="A6330" s="48"/>
      <c r="B6330" s="17"/>
      <c r="C6330" s="17"/>
      <c r="D6330" s="17"/>
      <c r="E6330" s="17"/>
      <c r="F6330" s="17"/>
      <c r="G6330" s="50"/>
      <c r="H6330" s="32"/>
      <c r="I6330" s="13"/>
      <c r="J6330" s="50"/>
      <c r="K6330" s="50"/>
      <c r="M6330" s="50"/>
    </row>
    <row r="6331" spans="1:13" x14ac:dyDescent="0.35">
      <c r="A6331" s="48"/>
      <c r="B6331" s="17"/>
      <c r="C6331" s="17"/>
      <c r="D6331" s="17"/>
      <c r="E6331" s="17"/>
      <c r="F6331" s="17"/>
      <c r="G6331" s="50"/>
      <c r="H6331" s="32"/>
      <c r="I6331" s="13"/>
      <c r="J6331" s="50"/>
      <c r="K6331" s="50"/>
      <c r="M6331" s="50"/>
    </row>
    <row r="6332" spans="1:13" x14ac:dyDescent="0.35">
      <c r="A6332" s="48"/>
      <c r="B6332" s="17"/>
      <c r="C6332" s="17"/>
      <c r="D6332" s="17"/>
      <c r="E6332" s="17"/>
      <c r="F6332" s="17"/>
      <c r="G6332" s="50"/>
      <c r="H6332" s="32"/>
      <c r="I6332" s="13"/>
      <c r="J6332" s="50"/>
      <c r="K6332" s="50"/>
      <c r="M6332" s="50"/>
    </row>
    <row r="6333" spans="1:13" x14ac:dyDescent="0.35">
      <c r="A6333" s="48"/>
      <c r="B6333" s="17"/>
      <c r="C6333" s="17"/>
      <c r="D6333" s="17"/>
      <c r="E6333" s="17"/>
      <c r="F6333" s="17"/>
      <c r="G6333" s="50"/>
      <c r="H6333" s="32"/>
      <c r="I6333" s="13"/>
      <c r="J6333" s="50"/>
      <c r="K6333" s="50"/>
      <c r="M6333" s="50"/>
    </row>
    <row r="6334" spans="1:13" x14ac:dyDescent="0.35">
      <c r="A6334" s="48"/>
      <c r="B6334" s="17"/>
      <c r="C6334" s="17"/>
      <c r="D6334" s="17"/>
      <c r="E6334" s="17"/>
      <c r="F6334" s="17"/>
      <c r="G6334" s="50"/>
      <c r="H6334" s="32"/>
      <c r="I6334" s="13"/>
      <c r="J6334" s="50"/>
      <c r="K6334" s="50"/>
      <c r="M6334" s="50"/>
    </row>
    <row r="6335" spans="1:13" x14ac:dyDescent="0.35">
      <c r="A6335" s="48"/>
      <c r="B6335" s="17"/>
      <c r="C6335" s="17"/>
      <c r="D6335" s="17"/>
      <c r="E6335" s="17"/>
      <c r="F6335" s="17"/>
      <c r="G6335" s="50"/>
      <c r="H6335" s="32"/>
      <c r="I6335" s="13"/>
      <c r="J6335" s="50"/>
      <c r="K6335" s="50"/>
      <c r="M6335" s="50"/>
    </row>
    <row r="6336" spans="1:13" x14ac:dyDescent="0.35">
      <c r="A6336" s="48"/>
      <c r="B6336" s="17"/>
      <c r="C6336" s="17"/>
      <c r="D6336" s="17"/>
      <c r="E6336" s="17"/>
      <c r="F6336" s="17"/>
      <c r="G6336" s="50"/>
      <c r="H6336" s="32"/>
      <c r="I6336" s="13"/>
      <c r="J6336" s="50"/>
      <c r="K6336" s="50"/>
      <c r="M6336" s="50"/>
    </row>
    <row r="6337" spans="1:13" x14ac:dyDescent="0.35">
      <c r="A6337" s="48"/>
      <c r="B6337" s="17"/>
      <c r="C6337" s="17"/>
      <c r="D6337" s="17"/>
      <c r="E6337" s="17"/>
      <c r="F6337" s="17"/>
      <c r="G6337" s="50"/>
      <c r="H6337" s="32"/>
      <c r="I6337" s="13"/>
      <c r="J6337" s="50"/>
      <c r="K6337" s="50"/>
      <c r="M6337" s="50"/>
    </row>
    <row r="6338" spans="1:13" x14ac:dyDescent="0.35">
      <c r="A6338" s="48"/>
      <c r="B6338" s="17"/>
      <c r="C6338" s="17"/>
      <c r="D6338" s="17"/>
      <c r="E6338" s="17"/>
      <c r="F6338" s="17"/>
      <c r="G6338" s="50"/>
      <c r="H6338" s="32"/>
      <c r="I6338" s="13"/>
      <c r="J6338" s="50"/>
      <c r="K6338" s="50"/>
      <c r="M6338" s="50"/>
    </row>
    <row r="6339" spans="1:13" x14ac:dyDescent="0.35">
      <c r="A6339" s="48"/>
      <c r="B6339" s="17"/>
      <c r="C6339" s="17"/>
      <c r="D6339" s="17"/>
      <c r="E6339" s="17"/>
      <c r="F6339" s="17"/>
      <c r="G6339" s="50"/>
      <c r="H6339" s="32"/>
      <c r="I6339" s="13"/>
      <c r="J6339" s="50"/>
      <c r="K6339" s="50"/>
      <c r="M6339" s="50"/>
    </row>
    <row r="6340" spans="1:13" x14ac:dyDescent="0.35">
      <c r="A6340" s="48"/>
      <c r="B6340" s="17"/>
      <c r="C6340" s="17"/>
      <c r="D6340" s="17"/>
      <c r="E6340" s="17"/>
      <c r="F6340" s="17"/>
      <c r="G6340" s="50"/>
      <c r="H6340" s="32"/>
      <c r="I6340" s="13"/>
      <c r="J6340" s="50"/>
      <c r="K6340" s="50"/>
      <c r="M6340" s="50"/>
    </row>
    <row r="6341" spans="1:13" x14ac:dyDescent="0.35">
      <c r="A6341" s="48"/>
      <c r="B6341" s="17"/>
      <c r="C6341" s="17"/>
      <c r="D6341" s="17"/>
      <c r="E6341" s="17"/>
      <c r="F6341" s="17"/>
      <c r="G6341" s="50"/>
      <c r="H6341" s="32"/>
      <c r="I6341" s="13"/>
      <c r="J6341" s="50"/>
      <c r="K6341" s="50"/>
      <c r="M6341" s="50"/>
    </row>
    <row r="6342" spans="1:13" x14ac:dyDescent="0.35">
      <c r="A6342" s="48"/>
      <c r="B6342" s="17"/>
      <c r="C6342" s="17"/>
      <c r="D6342" s="17"/>
      <c r="E6342" s="17"/>
      <c r="F6342" s="17"/>
      <c r="G6342" s="50"/>
      <c r="H6342" s="32"/>
      <c r="I6342" s="13"/>
      <c r="J6342" s="50"/>
      <c r="K6342" s="50"/>
      <c r="M6342" s="50"/>
    </row>
    <row r="6343" spans="1:13" x14ac:dyDescent="0.35">
      <c r="A6343" s="48"/>
      <c r="B6343" s="17"/>
      <c r="C6343" s="17"/>
      <c r="D6343" s="17"/>
      <c r="E6343" s="17"/>
      <c r="F6343" s="17"/>
      <c r="G6343" s="50"/>
      <c r="H6343" s="32"/>
      <c r="I6343" s="13"/>
      <c r="J6343" s="50"/>
      <c r="K6343" s="50"/>
      <c r="M6343" s="50"/>
    </row>
    <row r="6344" spans="1:13" x14ac:dyDescent="0.35">
      <c r="A6344" s="48"/>
      <c r="B6344" s="17"/>
      <c r="C6344" s="17"/>
      <c r="D6344" s="17"/>
      <c r="E6344" s="17"/>
      <c r="F6344" s="17"/>
      <c r="G6344" s="50"/>
      <c r="H6344" s="32"/>
      <c r="I6344" s="13"/>
      <c r="J6344" s="50"/>
      <c r="K6344" s="50"/>
      <c r="M6344" s="50"/>
    </row>
    <row r="6345" spans="1:13" x14ac:dyDescent="0.35">
      <c r="A6345" s="48"/>
      <c r="B6345" s="17"/>
      <c r="C6345" s="17"/>
      <c r="D6345" s="17"/>
      <c r="E6345" s="17"/>
      <c r="F6345" s="17"/>
      <c r="G6345" s="50"/>
      <c r="H6345" s="32"/>
      <c r="I6345" s="13"/>
      <c r="J6345" s="50"/>
      <c r="K6345" s="50"/>
      <c r="M6345" s="50"/>
    </row>
    <row r="6346" spans="1:13" x14ac:dyDescent="0.35">
      <c r="A6346" s="48"/>
      <c r="B6346" s="17"/>
      <c r="C6346" s="17"/>
      <c r="D6346" s="17"/>
      <c r="E6346" s="17"/>
      <c r="F6346" s="17"/>
      <c r="G6346" s="50"/>
      <c r="H6346" s="32"/>
      <c r="I6346" s="13"/>
      <c r="J6346" s="50"/>
      <c r="K6346" s="50"/>
      <c r="M6346" s="50"/>
    </row>
    <row r="6347" spans="1:13" x14ac:dyDescent="0.35">
      <c r="A6347" s="48"/>
      <c r="B6347" s="17"/>
      <c r="C6347" s="17"/>
      <c r="D6347" s="17"/>
      <c r="E6347" s="17"/>
      <c r="F6347" s="17"/>
      <c r="G6347" s="50"/>
      <c r="H6347" s="32"/>
      <c r="I6347" s="13"/>
      <c r="J6347" s="50"/>
      <c r="K6347" s="50"/>
      <c r="M6347" s="50"/>
    </row>
    <row r="6348" spans="1:13" x14ac:dyDescent="0.35">
      <c r="A6348" s="48"/>
      <c r="B6348" s="17"/>
      <c r="C6348" s="17"/>
      <c r="D6348" s="17"/>
      <c r="E6348" s="17"/>
      <c r="F6348" s="17"/>
      <c r="G6348" s="50"/>
      <c r="H6348" s="32"/>
      <c r="I6348" s="13"/>
      <c r="J6348" s="50"/>
      <c r="K6348" s="50"/>
      <c r="M6348" s="50"/>
    </row>
    <row r="6349" spans="1:13" x14ac:dyDescent="0.35">
      <c r="A6349" s="48"/>
      <c r="B6349" s="17"/>
      <c r="C6349" s="17"/>
      <c r="D6349" s="17"/>
      <c r="E6349" s="17"/>
      <c r="F6349" s="17"/>
      <c r="G6349" s="50"/>
      <c r="H6349" s="32"/>
      <c r="I6349" s="13"/>
      <c r="J6349" s="50"/>
      <c r="K6349" s="50"/>
      <c r="M6349" s="50"/>
    </row>
    <row r="6350" spans="1:13" x14ac:dyDescent="0.35">
      <c r="A6350" s="48"/>
      <c r="B6350" s="17"/>
      <c r="C6350" s="17"/>
      <c r="D6350" s="17"/>
      <c r="E6350" s="17"/>
      <c r="F6350" s="17"/>
      <c r="G6350" s="50"/>
      <c r="H6350" s="32"/>
      <c r="I6350" s="13"/>
      <c r="J6350" s="50"/>
      <c r="K6350" s="50"/>
      <c r="M6350" s="50"/>
    </row>
    <row r="6351" spans="1:13" x14ac:dyDescent="0.35">
      <c r="A6351" s="48"/>
      <c r="B6351" s="17"/>
      <c r="C6351" s="17"/>
      <c r="D6351" s="17"/>
      <c r="E6351" s="17"/>
      <c r="F6351" s="17"/>
      <c r="G6351" s="50"/>
      <c r="H6351" s="32"/>
      <c r="I6351" s="13"/>
      <c r="J6351" s="50"/>
      <c r="K6351" s="50"/>
      <c r="M6351" s="50"/>
    </row>
    <row r="6352" spans="1:13" x14ac:dyDescent="0.35">
      <c r="A6352" s="48"/>
      <c r="B6352" s="17"/>
      <c r="C6352" s="17"/>
      <c r="D6352" s="17"/>
      <c r="E6352" s="17"/>
      <c r="F6352" s="17"/>
      <c r="G6352" s="50"/>
      <c r="H6352" s="32"/>
      <c r="I6352" s="13"/>
      <c r="J6352" s="50"/>
      <c r="K6352" s="50"/>
      <c r="M6352" s="50"/>
    </row>
    <row r="6353" spans="1:13" x14ac:dyDescent="0.35">
      <c r="A6353" s="48"/>
      <c r="B6353" s="17"/>
      <c r="C6353" s="17"/>
      <c r="D6353" s="17"/>
      <c r="E6353" s="17"/>
      <c r="F6353" s="17"/>
      <c r="G6353" s="50"/>
      <c r="H6353" s="32"/>
      <c r="I6353" s="13"/>
      <c r="J6353" s="50"/>
      <c r="K6353" s="50"/>
      <c r="M6353" s="50"/>
    </row>
    <row r="6354" spans="1:13" x14ac:dyDescent="0.35">
      <c r="A6354" s="48"/>
      <c r="B6354" s="17"/>
      <c r="C6354" s="17"/>
      <c r="D6354" s="17"/>
      <c r="E6354" s="17"/>
      <c r="F6354" s="17"/>
      <c r="G6354" s="50"/>
      <c r="H6354" s="32"/>
      <c r="I6354" s="13"/>
      <c r="J6354" s="50"/>
      <c r="K6354" s="50"/>
      <c r="M6354" s="50"/>
    </row>
    <row r="6355" spans="1:13" x14ac:dyDescent="0.35">
      <c r="A6355" s="48"/>
      <c r="B6355" s="17"/>
      <c r="C6355" s="17"/>
      <c r="D6355" s="17"/>
      <c r="E6355" s="17"/>
      <c r="F6355" s="17"/>
      <c r="G6355" s="50"/>
      <c r="H6355" s="32"/>
      <c r="I6355" s="13"/>
      <c r="J6355" s="50"/>
      <c r="K6355" s="50"/>
      <c r="M6355" s="50"/>
    </row>
    <row r="6356" spans="1:13" x14ac:dyDescent="0.35">
      <c r="A6356" s="48"/>
      <c r="B6356" s="17"/>
      <c r="C6356" s="17"/>
      <c r="D6356" s="17"/>
      <c r="E6356" s="17"/>
      <c r="F6356" s="17"/>
      <c r="G6356" s="50"/>
      <c r="H6356" s="32"/>
      <c r="I6356" s="13"/>
      <c r="J6356" s="50"/>
      <c r="K6356" s="50"/>
      <c r="M6356" s="50"/>
    </row>
    <row r="6357" spans="1:13" x14ac:dyDescent="0.35">
      <c r="A6357" s="48"/>
      <c r="B6357" s="17"/>
      <c r="C6357" s="17"/>
      <c r="D6357" s="17"/>
      <c r="E6357" s="17"/>
      <c r="F6357" s="17"/>
      <c r="G6357" s="50"/>
      <c r="H6357" s="32"/>
      <c r="I6357" s="13"/>
      <c r="J6357" s="50"/>
      <c r="K6357" s="50"/>
      <c r="M6357" s="50"/>
    </row>
    <row r="6358" spans="1:13" x14ac:dyDescent="0.35">
      <c r="A6358" s="48"/>
      <c r="B6358" s="17"/>
      <c r="C6358" s="17"/>
      <c r="D6358" s="17"/>
      <c r="E6358" s="17"/>
      <c r="F6358" s="17"/>
      <c r="G6358" s="50"/>
      <c r="H6358" s="32"/>
      <c r="I6358" s="13"/>
      <c r="J6358" s="50"/>
      <c r="K6358" s="50"/>
      <c r="M6358" s="50"/>
    </row>
    <row r="6359" spans="1:13" x14ac:dyDescent="0.35">
      <c r="A6359" s="48"/>
      <c r="B6359" s="17"/>
      <c r="C6359" s="17"/>
      <c r="D6359" s="17"/>
      <c r="E6359" s="17"/>
      <c r="F6359" s="17"/>
      <c r="G6359" s="50"/>
      <c r="H6359" s="32"/>
      <c r="I6359" s="13"/>
      <c r="J6359" s="50"/>
      <c r="K6359" s="50"/>
      <c r="M6359" s="50"/>
    </row>
    <row r="6360" spans="1:13" x14ac:dyDescent="0.35">
      <c r="A6360" s="48"/>
      <c r="B6360" s="17"/>
      <c r="C6360" s="17"/>
      <c r="D6360" s="17"/>
      <c r="E6360" s="17"/>
      <c r="F6360" s="17"/>
      <c r="G6360" s="50"/>
      <c r="H6360" s="32"/>
      <c r="I6360" s="13"/>
      <c r="J6360" s="50"/>
      <c r="K6360" s="50"/>
      <c r="M6360" s="50"/>
    </row>
    <row r="6361" spans="1:13" x14ac:dyDescent="0.35">
      <c r="A6361" s="48"/>
      <c r="B6361" s="17"/>
      <c r="C6361" s="17"/>
      <c r="D6361" s="17"/>
      <c r="E6361" s="17"/>
      <c r="F6361" s="17"/>
      <c r="G6361" s="50"/>
      <c r="H6361" s="32"/>
      <c r="I6361" s="13"/>
      <c r="J6361" s="50"/>
      <c r="K6361" s="50"/>
      <c r="M6361" s="50"/>
    </row>
    <row r="6362" spans="1:13" x14ac:dyDescent="0.35">
      <c r="A6362" s="48"/>
      <c r="B6362" s="17"/>
      <c r="C6362" s="17"/>
      <c r="D6362" s="17"/>
      <c r="E6362" s="17"/>
      <c r="F6362" s="17"/>
      <c r="G6362" s="50"/>
      <c r="H6362" s="32"/>
      <c r="I6362" s="13"/>
      <c r="J6362" s="50"/>
      <c r="K6362" s="50"/>
      <c r="M6362" s="50"/>
    </row>
    <row r="6363" spans="1:13" x14ac:dyDescent="0.35">
      <c r="A6363" s="48"/>
      <c r="B6363" s="17"/>
      <c r="C6363" s="17"/>
      <c r="D6363" s="17"/>
      <c r="E6363" s="17"/>
      <c r="F6363" s="17"/>
      <c r="G6363" s="50"/>
      <c r="H6363" s="32"/>
      <c r="I6363" s="13"/>
      <c r="J6363" s="50"/>
      <c r="K6363" s="50"/>
      <c r="M6363" s="50"/>
    </row>
    <row r="6364" spans="1:13" x14ac:dyDescent="0.35">
      <c r="A6364" s="48"/>
      <c r="B6364" s="17"/>
      <c r="C6364" s="17"/>
      <c r="D6364" s="17"/>
      <c r="E6364" s="17"/>
      <c r="F6364" s="17"/>
      <c r="G6364" s="50"/>
      <c r="H6364" s="32"/>
      <c r="I6364" s="13"/>
      <c r="J6364" s="50"/>
      <c r="K6364" s="50"/>
      <c r="M6364" s="50"/>
    </row>
    <row r="6365" spans="1:13" x14ac:dyDescent="0.35">
      <c r="A6365" s="48"/>
      <c r="B6365" s="17"/>
      <c r="C6365" s="17"/>
      <c r="D6365" s="17"/>
      <c r="E6365" s="17"/>
      <c r="F6365" s="17"/>
      <c r="G6365" s="50"/>
      <c r="H6365" s="32"/>
      <c r="I6365" s="13"/>
      <c r="J6365" s="50"/>
      <c r="K6365" s="50"/>
      <c r="M6365" s="50"/>
    </row>
    <row r="6366" spans="1:13" x14ac:dyDescent="0.35">
      <c r="A6366" s="48"/>
      <c r="B6366" s="17"/>
      <c r="C6366" s="17"/>
      <c r="D6366" s="17"/>
      <c r="E6366" s="17"/>
      <c r="F6366" s="17"/>
      <c r="G6366" s="50"/>
      <c r="H6366" s="32"/>
      <c r="I6366" s="13"/>
      <c r="J6366" s="50"/>
      <c r="K6366" s="50"/>
      <c r="M6366" s="50"/>
    </row>
    <row r="6367" spans="1:13" x14ac:dyDescent="0.35">
      <c r="A6367" s="48"/>
      <c r="B6367" s="17"/>
      <c r="C6367" s="17"/>
      <c r="D6367" s="17"/>
      <c r="E6367" s="17"/>
      <c r="F6367" s="17"/>
      <c r="G6367" s="50"/>
      <c r="H6367" s="32"/>
      <c r="I6367" s="13"/>
      <c r="J6367" s="50"/>
      <c r="K6367" s="50"/>
      <c r="M6367" s="50"/>
    </row>
    <row r="6368" spans="1:13" x14ac:dyDescent="0.35">
      <c r="A6368" s="48"/>
      <c r="B6368" s="17"/>
      <c r="C6368" s="17"/>
      <c r="D6368" s="17"/>
      <c r="E6368" s="17"/>
      <c r="F6368" s="17"/>
      <c r="G6368" s="50"/>
      <c r="H6368" s="32"/>
      <c r="I6368" s="13"/>
      <c r="J6368" s="50"/>
      <c r="K6368" s="50"/>
      <c r="M6368" s="50"/>
    </row>
    <row r="6369" spans="1:13" x14ac:dyDescent="0.35">
      <c r="A6369" s="48"/>
      <c r="B6369" s="17"/>
      <c r="C6369" s="17"/>
      <c r="D6369" s="17"/>
      <c r="E6369" s="17"/>
      <c r="F6369" s="17"/>
      <c r="G6369" s="50"/>
      <c r="H6369" s="32"/>
      <c r="I6369" s="13"/>
      <c r="J6369" s="50"/>
      <c r="K6369" s="50"/>
      <c r="M6369" s="50"/>
    </row>
    <row r="6370" spans="1:13" x14ac:dyDescent="0.35">
      <c r="A6370" s="48"/>
      <c r="B6370" s="17"/>
      <c r="C6370" s="17"/>
      <c r="D6370" s="17"/>
      <c r="E6370" s="17"/>
      <c r="F6370" s="17"/>
      <c r="G6370" s="50"/>
      <c r="H6370" s="32"/>
      <c r="I6370" s="13"/>
      <c r="J6370" s="50"/>
      <c r="K6370" s="50"/>
      <c r="M6370" s="50"/>
    </row>
    <row r="6371" spans="1:13" x14ac:dyDescent="0.35">
      <c r="A6371" s="48"/>
      <c r="B6371" s="17"/>
      <c r="C6371" s="17"/>
      <c r="D6371" s="17"/>
      <c r="E6371" s="17"/>
      <c r="F6371" s="17"/>
      <c r="G6371" s="50"/>
      <c r="H6371" s="32"/>
      <c r="I6371" s="13"/>
      <c r="J6371" s="50"/>
      <c r="K6371" s="50"/>
      <c r="M6371" s="50"/>
    </row>
    <row r="6372" spans="1:13" x14ac:dyDescent="0.35">
      <c r="A6372" s="48"/>
      <c r="B6372" s="17"/>
      <c r="C6372" s="17"/>
      <c r="D6372" s="17"/>
      <c r="E6372" s="17"/>
      <c r="F6372" s="17"/>
      <c r="G6372" s="50"/>
      <c r="H6372" s="32"/>
      <c r="I6372" s="13"/>
      <c r="J6372" s="50"/>
      <c r="K6372" s="50"/>
      <c r="M6372" s="50"/>
    </row>
    <row r="6373" spans="1:13" x14ac:dyDescent="0.35">
      <c r="A6373" s="48"/>
      <c r="B6373" s="17"/>
      <c r="C6373" s="17"/>
      <c r="D6373" s="17"/>
      <c r="E6373" s="17"/>
      <c r="F6373" s="17"/>
      <c r="G6373" s="50"/>
      <c r="H6373" s="32"/>
      <c r="I6373" s="13"/>
      <c r="J6373" s="50"/>
      <c r="K6373" s="50"/>
      <c r="M6373" s="50"/>
    </row>
    <row r="6374" spans="1:13" x14ac:dyDescent="0.35">
      <c r="A6374" s="48"/>
      <c r="B6374" s="17"/>
      <c r="C6374" s="17"/>
      <c r="D6374" s="17"/>
      <c r="E6374" s="17"/>
      <c r="F6374" s="17"/>
      <c r="G6374" s="50"/>
      <c r="H6374" s="32"/>
      <c r="I6374" s="13"/>
      <c r="J6374" s="50"/>
      <c r="K6374" s="50"/>
      <c r="M6374" s="50"/>
    </row>
    <row r="6375" spans="1:13" x14ac:dyDescent="0.35">
      <c r="A6375" s="48"/>
      <c r="B6375" s="17"/>
      <c r="C6375" s="17"/>
      <c r="D6375" s="17"/>
      <c r="E6375" s="17"/>
      <c r="F6375" s="17"/>
      <c r="G6375" s="50"/>
      <c r="H6375" s="32"/>
      <c r="I6375" s="13"/>
      <c r="J6375" s="50"/>
      <c r="K6375" s="50"/>
      <c r="M6375" s="50"/>
    </row>
    <row r="6376" spans="1:13" x14ac:dyDescent="0.35">
      <c r="A6376" s="48"/>
      <c r="B6376" s="17"/>
      <c r="C6376" s="17"/>
      <c r="D6376" s="17"/>
      <c r="E6376" s="17"/>
      <c r="F6376" s="17"/>
      <c r="G6376" s="50"/>
      <c r="H6376" s="32"/>
      <c r="I6376" s="13"/>
      <c r="J6376" s="50"/>
      <c r="K6376" s="50"/>
      <c r="M6376" s="50"/>
    </row>
    <row r="6377" spans="1:13" x14ac:dyDescent="0.35">
      <c r="A6377" s="48"/>
      <c r="B6377" s="17"/>
      <c r="C6377" s="17"/>
      <c r="D6377" s="17"/>
      <c r="E6377" s="17"/>
      <c r="F6377" s="17"/>
      <c r="G6377" s="50"/>
      <c r="H6377" s="32"/>
      <c r="I6377" s="13"/>
      <c r="J6377" s="50"/>
      <c r="K6377" s="50"/>
      <c r="M6377" s="50"/>
    </row>
    <row r="6378" spans="1:13" x14ac:dyDescent="0.35">
      <c r="A6378" s="48"/>
      <c r="B6378" s="17"/>
      <c r="C6378" s="17"/>
      <c r="D6378" s="17"/>
      <c r="E6378" s="17"/>
      <c r="F6378" s="17"/>
      <c r="G6378" s="50"/>
      <c r="H6378" s="32"/>
      <c r="I6378" s="13"/>
      <c r="J6378" s="50"/>
      <c r="K6378" s="50"/>
      <c r="M6378" s="50"/>
    </row>
    <row r="6379" spans="1:13" x14ac:dyDescent="0.35">
      <c r="A6379" s="48"/>
      <c r="B6379" s="17"/>
      <c r="C6379" s="17"/>
      <c r="D6379" s="17"/>
      <c r="E6379" s="17"/>
      <c r="F6379" s="17"/>
      <c r="G6379" s="50"/>
      <c r="H6379" s="32"/>
      <c r="I6379" s="13"/>
      <c r="J6379" s="50"/>
      <c r="K6379" s="50"/>
      <c r="M6379" s="50"/>
    </row>
    <row r="6380" spans="1:13" x14ac:dyDescent="0.35">
      <c r="A6380" s="48"/>
      <c r="B6380" s="17"/>
      <c r="C6380" s="17"/>
      <c r="D6380" s="17"/>
      <c r="E6380" s="17"/>
      <c r="F6380" s="17"/>
      <c r="G6380" s="50"/>
      <c r="H6380" s="32"/>
      <c r="I6380" s="13"/>
      <c r="J6380" s="50"/>
      <c r="K6380" s="50"/>
      <c r="M6380" s="50"/>
    </row>
    <row r="6381" spans="1:13" x14ac:dyDescent="0.35">
      <c r="A6381" s="48"/>
      <c r="B6381" s="17"/>
      <c r="C6381" s="17"/>
      <c r="D6381" s="17"/>
      <c r="E6381" s="17"/>
      <c r="F6381" s="17"/>
      <c r="G6381" s="50"/>
      <c r="H6381" s="32"/>
      <c r="I6381" s="13"/>
      <c r="J6381" s="50"/>
      <c r="K6381" s="50"/>
      <c r="M6381" s="50"/>
    </row>
    <row r="6382" spans="1:13" x14ac:dyDescent="0.35">
      <c r="A6382" s="48"/>
      <c r="B6382" s="17"/>
      <c r="C6382" s="17"/>
      <c r="D6382" s="17"/>
      <c r="E6382" s="17"/>
      <c r="F6382" s="17"/>
      <c r="G6382" s="50"/>
      <c r="H6382" s="32"/>
      <c r="I6382" s="13"/>
      <c r="J6382" s="50"/>
      <c r="K6382" s="50"/>
      <c r="M6382" s="50"/>
    </row>
    <row r="6383" spans="1:13" x14ac:dyDescent="0.35">
      <c r="A6383" s="48"/>
      <c r="B6383" s="17"/>
      <c r="C6383" s="17"/>
      <c r="D6383" s="17"/>
      <c r="E6383" s="17"/>
      <c r="F6383" s="17"/>
      <c r="G6383" s="50"/>
      <c r="H6383" s="32"/>
      <c r="I6383" s="13"/>
      <c r="J6383" s="50"/>
      <c r="K6383" s="50"/>
      <c r="M6383" s="50"/>
    </row>
    <row r="6384" spans="1:13" x14ac:dyDescent="0.35">
      <c r="A6384" s="48"/>
      <c r="B6384" s="17"/>
      <c r="C6384" s="17"/>
      <c r="D6384" s="17"/>
      <c r="E6384" s="17"/>
      <c r="F6384" s="17"/>
      <c r="G6384" s="50"/>
      <c r="H6384" s="32"/>
      <c r="I6384" s="13"/>
      <c r="J6384" s="50"/>
      <c r="K6384" s="50"/>
      <c r="M6384" s="50"/>
    </row>
    <row r="6385" spans="1:13" x14ac:dyDescent="0.35">
      <c r="A6385" s="48"/>
      <c r="B6385" s="17"/>
      <c r="C6385" s="17"/>
      <c r="D6385" s="17"/>
      <c r="E6385" s="17"/>
      <c r="F6385" s="17"/>
      <c r="G6385" s="50"/>
      <c r="H6385" s="32"/>
      <c r="I6385" s="13"/>
      <c r="J6385" s="50"/>
      <c r="K6385" s="50"/>
      <c r="M6385" s="50"/>
    </row>
    <row r="6386" spans="1:13" x14ac:dyDescent="0.35">
      <c r="A6386" s="48"/>
      <c r="B6386" s="17"/>
      <c r="C6386" s="17"/>
      <c r="D6386" s="17"/>
      <c r="E6386" s="17"/>
      <c r="F6386" s="17"/>
      <c r="G6386" s="50"/>
      <c r="H6386" s="32"/>
      <c r="I6386" s="13"/>
      <c r="J6386" s="50"/>
      <c r="K6386" s="50"/>
      <c r="M6386" s="50"/>
    </row>
    <row r="6387" spans="1:13" x14ac:dyDescent="0.35">
      <c r="A6387" s="48"/>
      <c r="B6387" s="17"/>
      <c r="C6387" s="17"/>
      <c r="D6387" s="17"/>
      <c r="E6387" s="17"/>
      <c r="F6387" s="17"/>
      <c r="G6387" s="50"/>
      <c r="H6387" s="32"/>
      <c r="I6387" s="13"/>
      <c r="J6387" s="50"/>
      <c r="K6387" s="50"/>
      <c r="M6387" s="50"/>
    </row>
    <row r="6388" spans="1:13" x14ac:dyDescent="0.35">
      <c r="A6388" s="48"/>
      <c r="B6388" s="17"/>
      <c r="C6388" s="17"/>
      <c r="D6388" s="17"/>
      <c r="E6388" s="17"/>
      <c r="F6388" s="17"/>
      <c r="G6388" s="50"/>
      <c r="H6388" s="32"/>
      <c r="I6388" s="13"/>
      <c r="J6388" s="50"/>
      <c r="K6388" s="50"/>
      <c r="M6388" s="50"/>
    </row>
    <row r="6389" spans="1:13" x14ac:dyDescent="0.35">
      <c r="A6389" s="48"/>
      <c r="B6389" s="17"/>
      <c r="C6389" s="17"/>
      <c r="D6389" s="17"/>
      <c r="E6389" s="17"/>
      <c r="F6389" s="17"/>
      <c r="G6389" s="50"/>
      <c r="H6389" s="32"/>
      <c r="I6389" s="13"/>
      <c r="J6389" s="50"/>
      <c r="K6389" s="50"/>
      <c r="M6389" s="50"/>
    </row>
    <row r="6390" spans="1:13" x14ac:dyDescent="0.35">
      <c r="A6390" s="48"/>
      <c r="B6390" s="17"/>
      <c r="C6390" s="17"/>
      <c r="D6390" s="17"/>
      <c r="E6390" s="17"/>
      <c r="F6390" s="17"/>
      <c r="G6390" s="50"/>
      <c r="H6390" s="32"/>
      <c r="I6390" s="13"/>
      <c r="J6390" s="50"/>
      <c r="K6390" s="50"/>
      <c r="M6390" s="50"/>
    </row>
    <row r="6391" spans="1:13" x14ac:dyDescent="0.35">
      <c r="A6391" s="48"/>
      <c r="B6391" s="17"/>
      <c r="C6391" s="17"/>
      <c r="D6391" s="17"/>
      <c r="E6391" s="17"/>
      <c r="F6391" s="17"/>
      <c r="G6391" s="50"/>
      <c r="H6391" s="32"/>
      <c r="I6391" s="13"/>
      <c r="J6391" s="50"/>
      <c r="K6391" s="50"/>
      <c r="M6391" s="50"/>
    </row>
    <row r="6392" spans="1:13" x14ac:dyDescent="0.35">
      <c r="A6392" s="48"/>
      <c r="B6392" s="17"/>
      <c r="C6392" s="17"/>
      <c r="D6392" s="17"/>
      <c r="E6392" s="17"/>
      <c r="F6392" s="17"/>
      <c r="G6392" s="50"/>
      <c r="H6392" s="32"/>
      <c r="I6392" s="13"/>
      <c r="J6392" s="50"/>
      <c r="K6392" s="50"/>
      <c r="M6392" s="50"/>
    </row>
    <row r="6393" spans="1:13" x14ac:dyDescent="0.35">
      <c r="A6393" s="48"/>
      <c r="B6393" s="17"/>
      <c r="C6393" s="17"/>
      <c r="D6393" s="17"/>
      <c r="E6393" s="17"/>
      <c r="F6393" s="17"/>
      <c r="G6393" s="50"/>
      <c r="H6393" s="32"/>
      <c r="I6393" s="13"/>
      <c r="J6393" s="50"/>
      <c r="K6393" s="50"/>
      <c r="M6393" s="50"/>
    </row>
    <row r="6394" spans="1:13" x14ac:dyDescent="0.35">
      <c r="A6394" s="48"/>
      <c r="B6394" s="17"/>
      <c r="C6394" s="17"/>
      <c r="D6394" s="17"/>
      <c r="E6394" s="17"/>
      <c r="F6394" s="17"/>
      <c r="G6394" s="50"/>
      <c r="H6394" s="32"/>
      <c r="I6394" s="13"/>
      <c r="J6394" s="50"/>
      <c r="K6394" s="50"/>
      <c r="M6394" s="50"/>
    </row>
    <row r="6395" spans="1:13" x14ac:dyDescent="0.35">
      <c r="A6395" s="48"/>
      <c r="B6395" s="17"/>
      <c r="C6395" s="17"/>
      <c r="D6395" s="17"/>
      <c r="E6395" s="17"/>
      <c r="F6395" s="17"/>
      <c r="G6395" s="50"/>
      <c r="H6395" s="32"/>
      <c r="I6395" s="13"/>
      <c r="J6395" s="50"/>
      <c r="K6395" s="50"/>
      <c r="M6395" s="50"/>
    </row>
    <row r="6396" spans="1:13" x14ac:dyDescent="0.35">
      <c r="A6396" s="48"/>
      <c r="B6396" s="17"/>
      <c r="C6396" s="17"/>
      <c r="D6396" s="17"/>
      <c r="E6396" s="17"/>
      <c r="F6396" s="17"/>
      <c r="G6396" s="50"/>
      <c r="H6396" s="32"/>
      <c r="I6396" s="13"/>
      <c r="J6396" s="50"/>
      <c r="K6396" s="50"/>
      <c r="M6396" s="50"/>
    </row>
    <row r="6397" spans="1:13" x14ac:dyDescent="0.35">
      <c r="A6397" s="48"/>
      <c r="B6397" s="17"/>
      <c r="C6397" s="17"/>
      <c r="D6397" s="17"/>
      <c r="E6397" s="17"/>
      <c r="F6397" s="17"/>
      <c r="G6397" s="50"/>
      <c r="H6397" s="32"/>
      <c r="I6397" s="13"/>
      <c r="J6397" s="50"/>
      <c r="K6397" s="50"/>
      <c r="M6397" s="50"/>
    </row>
    <row r="6398" spans="1:13" x14ac:dyDescent="0.35">
      <c r="A6398" s="48"/>
      <c r="B6398" s="17"/>
      <c r="C6398" s="17"/>
      <c r="D6398" s="17"/>
      <c r="E6398" s="17"/>
      <c r="F6398" s="17"/>
      <c r="G6398" s="50"/>
      <c r="H6398" s="32"/>
      <c r="I6398" s="13"/>
      <c r="J6398" s="50"/>
      <c r="K6398" s="50"/>
      <c r="M6398" s="50"/>
    </row>
    <row r="6399" spans="1:13" x14ac:dyDescent="0.35">
      <c r="A6399" s="48"/>
      <c r="B6399" s="17"/>
      <c r="C6399" s="17"/>
      <c r="D6399" s="17"/>
      <c r="E6399" s="17"/>
      <c r="F6399" s="17"/>
      <c r="G6399" s="50"/>
      <c r="H6399" s="32"/>
      <c r="I6399" s="13"/>
      <c r="J6399" s="50"/>
      <c r="K6399" s="50"/>
      <c r="M6399" s="50"/>
    </row>
    <row r="6400" spans="1:13" x14ac:dyDescent="0.35">
      <c r="A6400" s="48"/>
      <c r="B6400" s="17"/>
      <c r="C6400" s="17"/>
      <c r="D6400" s="17"/>
      <c r="E6400" s="17"/>
      <c r="F6400" s="17"/>
      <c r="G6400" s="50"/>
      <c r="H6400" s="32"/>
      <c r="I6400" s="13"/>
      <c r="J6400" s="50"/>
      <c r="K6400" s="50"/>
      <c r="M6400" s="50"/>
    </row>
    <row r="6401" spans="1:13" x14ac:dyDescent="0.35">
      <c r="A6401" s="48"/>
      <c r="B6401" s="17"/>
      <c r="C6401" s="17"/>
      <c r="D6401" s="17"/>
      <c r="E6401" s="17"/>
      <c r="F6401" s="17"/>
      <c r="G6401" s="50"/>
      <c r="H6401" s="32"/>
      <c r="I6401" s="13"/>
      <c r="J6401" s="50"/>
      <c r="K6401" s="50"/>
      <c r="M6401" s="50"/>
    </row>
    <row r="6402" spans="1:13" x14ac:dyDescent="0.35">
      <c r="A6402" s="48"/>
      <c r="B6402" s="17"/>
      <c r="C6402" s="17"/>
      <c r="D6402" s="17"/>
      <c r="E6402" s="17"/>
      <c r="F6402" s="17"/>
      <c r="G6402" s="50"/>
      <c r="H6402" s="32"/>
      <c r="I6402" s="13"/>
      <c r="J6402" s="50"/>
      <c r="K6402" s="50"/>
      <c r="M6402" s="50"/>
    </row>
    <row r="6403" spans="1:13" x14ac:dyDescent="0.35">
      <c r="A6403" s="48"/>
      <c r="B6403" s="17"/>
      <c r="C6403" s="17"/>
      <c r="D6403" s="17"/>
      <c r="E6403" s="17"/>
      <c r="F6403" s="17"/>
      <c r="G6403" s="50"/>
      <c r="H6403" s="32"/>
      <c r="I6403" s="13"/>
      <c r="J6403" s="50"/>
      <c r="K6403" s="50"/>
      <c r="M6403" s="50"/>
    </row>
    <row r="6404" spans="1:13" x14ac:dyDescent="0.35">
      <c r="A6404" s="48"/>
      <c r="B6404" s="17"/>
      <c r="C6404" s="17"/>
      <c r="D6404" s="17"/>
      <c r="E6404" s="17"/>
      <c r="F6404" s="17"/>
      <c r="G6404" s="50"/>
      <c r="H6404" s="32"/>
      <c r="I6404" s="13"/>
      <c r="J6404" s="50"/>
      <c r="K6404" s="50"/>
      <c r="M6404" s="50"/>
    </row>
    <row r="6405" spans="1:13" x14ac:dyDescent="0.35">
      <c r="A6405" s="48"/>
      <c r="B6405" s="17"/>
      <c r="C6405" s="17"/>
      <c r="D6405" s="17"/>
      <c r="E6405" s="17"/>
      <c r="F6405" s="17"/>
      <c r="G6405" s="50"/>
      <c r="H6405" s="32"/>
      <c r="I6405" s="13"/>
      <c r="J6405" s="50"/>
      <c r="K6405" s="50"/>
      <c r="M6405" s="50"/>
    </row>
    <row r="6406" spans="1:13" x14ac:dyDescent="0.35">
      <c r="A6406" s="48"/>
      <c r="B6406" s="17"/>
      <c r="C6406" s="17"/>
      <c r="D6406" s="17"/>
      <c r="E6406" s="17"/>
      <c r="F6406" s="17"/>
      <c r="G6406" s="50"/>
      <c r="H6406" s="32"/>
      <c r="I6406" s="13"/>
      <c r="J6406" s="50"/>
      <c r="K6406" s="50"/>
      <c r="M6406" s="50"/>
    </row>
    <row r="6407" spans="1:13" x14ac:dyDescent="0.35">
      <c r="A6407" s="48"/>
      <c r="B6407" s="17"/>
      <c r="C6407" s="17"/>
      <c r="D6407" s="17"/>
      <c r="E6407" s="17"/>
      <c r="F6407" s="17"/>
      <c r="G6407" s="50"/>
      <c r="H6407" s="32"/>
      <c r="I6407" s="13"/>
      <c r="J6407" s="50"/>
      <c r="K6407" s="50"/>
      <c r="M6407" s="50"/>
    </row>
    <row r="6408" spans="1:13" x14ac:dyDescent="0.35">
      <c r="A6408" s="48"/>
      <c r="B6408" s="17"/>
      <c r="C6408" s="17"/>
      <c r="D6408" s="17"/>
      <c r="E6408" s="17"/>
      <c r="F6408" s="17"/>
      <c r="G6408" s="50"/>
      <c r="H6408" s="32"/>
      <c r="I6408" s="13"/>
      <c r="J6408" s="50"/>
      <c r="K6408" s="50"/>
      <c r="M6408" s="50"/>
    </row>
    <row r="6409" spans="1:13" x14ac:dyDescent="0.35">
      <c r="A6409" s="48"/>
      <c r="B6409" s="17"/>
      <c r="C6409" s="17"/>
      <c r="D6409" s="17"/>
      <c r="E6409" s="17"/>
      <c r="F6409" s="17"/>
      <c r="G6409" s="50"/>
      <c r="H6409" s="32"/>
      <c r="I6409" s="13"/>
      <c r="J6409" s="50"/>
      <c r="K6409" s="50"/>
      <c r="M6409" s="50"/>
    </row>
    <row r="6410" spans="1:13" x14ac:dyDescent="0.35">
      <c r="A6410" s="48"/>
      <c r="B6410" s="17"/>
      <c r="C6410" s="17"/>
      <c r="D6410" s="17"/>
      <c r="E6410" s="17"/>
      <c r="F6410" s="17"/>
      <c r="G6410" s="50"/>
      <c r="H6410" s="32"/>
      <c r="I6410" s="13"/>
      <c r="J6410" s="50"/>
      <c r="K6410" s="50"/>
      <c r="M6410" s="50"/>
    </row>
    <row r="6411" spans="1:13" x14ac:dyDescent="0.35">
      <c r="A6411" s="48"/>
      <c r="B6411" s="17"/>
      <c r="C6411" s="17"/>
      <c r="D6411" s="17"/>
      <c r="E6411" s="17"/>
      <c r="F6411" s="17"/>
      <c r="G6411" s="50"/>
      <c r="H6411" s="32"/>
      <c r="I6411" s="13"/>
      <c r="J6411" s="50"/>
      <c r="K6411" s="50"/>
      <c r="M6411" s="50"/>
    </row>
    <row r="6412" spans="1:13" x14ac:dyDescent="0.35">
      <c r="A6412" s="48"/>
      <c r="B6412" s="17"/>
      <c r="C6412" s="17"/>
      <c r="D6412" s="17"/>
      <c r="E6412" s="17"/>
      <c r="F6412" s="17"/>
      <c r="G6412" s="50"/>
      <c r="H6412" s="32"/>
      <c r="I6412" s="13"/>
      <c r="J6412" s="50"/>
      <c r="K6412" s="50"/>
      <c r="M6412" s="50"/>
    </row>
    <row r="6413" spans="1:13" x14ac:dyDescent="0.35">
      <c r="A6413" s="48"/>
      <c r="B6413" s="17"/>
      <c r="C6413" s="17"/>
      <c r="D6413" s="17"/>
      <c r="E6413" s="17"/>
      <c r="F6413" s="17"/>
      <c r="G6413" s="50"/>
      <c r="H6413" s="32"/>
      <c r="I6413" s="13"/>
      <c r="J6413" s="50"/>
      <c r="K6413" s="50"/>
      <c r="M6413" s="50"/>
    </row>
    <row r="6414" spans="1:13" x14ac:dyDescent="0.35">
      <c r="A6414" s="48"/>
      <c r="B6414" s="17"/>
      <c r="C6414" s="17"/>
      <c r="D6414" s="17"/>
      <c r="E6414" s="17"/>
      <c r="F6414" s="17"/>
      <c r="G6414" s="50"/>
      <c r="H6414" s="32"/>
      <c r="I6414" s="13"/>
      <c r="J6414" s="50"/>
      <c r="K6414" s="50"/>
      <c r="M6414" s="50"/>
    </row>
    <row r="6415" spans="1:13" x14ac:dyDescent="0.35">
      <c r="A6415" s="48"/>
      <c r="B6415" s="17"/>
      <c r="C6415" s="17"/>
      <c r="D6415" s="17"/>
      <c r="E6415" s="17"/>
      <c r="F6415" s="17"/>
      <c r="G6415" s="50"/>
      <c r="H6415" s="32"/>
      <c r="I6415" s="13"/>
      <c r="J6415" s="50"/>
      <c r="K6415" s="50"/>
      <c r="M6415" s="50"/>
    </row>
    <row r="6416" spans="1:13" x14ac:dyDescent="0.35">
      <c r="A6416" s="48"/>
      <c r="B6416" s="17"/>
      <c r="C6416" s="17"/>
      <c r="D6416" s="17"/>
      <c r="E6416" s="17"/>
      <c r="F6416" s="17"/>
      <c r="G6416" s="50"/>
      <c r="H6416" s="32"/>
      <c r="I6416" s="13"/>
      <c r="J6416" s="50"/>
      <c r="K6416" s="50"/>
      <c r="M6416" s="50"/>
    </row>
    <row r="6417" spans="1:13" x14ac:dyDescent="0.35">
      <c r="A6417" s="48"/>
      <c r="B6417" s="17"/>
      <c r="C6417" s="17"/>
      <c r="D6417" s="17"/>
      <c r="E6417" s="17"/>
      <c r="F6417" s="17"/>
      <c r="G6417" s="50"/>
      <c r="H6417" s="32"/>
      <c r="I6417" s="13"/>
      <c r="J6417" s="50"/>
      <c r="K6417" s="50"/>
      <c r="M6417" s="50"/>
    </row>
    <row r="6418" spans="1:13" x14ac:dyDescent="0.35">
      <c r="A6418" s="48"/>
      <c r="B6418" s="17"/>
      <c r="C6418" s="17"/>
      <c r="D6418" s="17"/>
      <c r="E6418" s="17"/>
      <c r="F6418" s="17"/>
      <c r="G6418" s="50"/>
      <c r="H6418" s="32"/>
      <c r="I6418" s="13"/>
      <c r="J6418" s="50"/>
      <c r="K6418" s="50"/>
      <c r="M6418" s="50"/>
    </row>
    <row r="6419" spans="1:13" x14ac:dyDescent="0.35">
      <c r="A6419" s="48"/>
      <c r="B6419" s="17"/>
      <c r="C6419" s="17"/>
      <c r="D6419" s="17"/>
      <c r="E6419" s="17"/>
      <c r="F6419" s="17"/>
      <c r="G6419" s="50"/>
      <c r="H6419" s="32"/>
      <c r="I6419" s="13"/>
      <c r="J6419" s="50"/>
      <c r="K6419" s="50"/>
      <c r="M6419" s="50"/>
    </row>
    <row r="6420" spans="1:13" x14ac:dyDescent="0.35">
      <c r="A6420" s="48"/>
      <c r="B6420" s="17"/>
      <c r="C6420" s="17"/>
      <c r="D6420" s="17"/>
      <c r="E6420" s="17"/>
      <c r="F6420" s="17"/>
      <c r="G6420" s="50"/>
      <c r="H6420" s="32"/>
      <c r="I6420" s="13"/>
      <c r="J6420" s="50"/>
      <c r="K6420" s="50"/>
      <c r="M6420" s="50"/>
    </row>
    <row r="6421" spans="1:13" x14ac:dyDescent="0.35">
      <c r="A6421" s="48"/>
      <c r="B6421" s="17"/>
      <c r="C6421" s="17"/>
      <c r="D6421" s="17"/>
      <c r="E6421" s="17"/>
      <c r="F6421" s="17"/>
      <c r="G6421" s="50"/>
      <c r="H6421" s="32"/>
      <c r="I6421" s="13"/>
      <c r="J6421" s="50"/>
      <c r="K6421" s="50"/>
      <c r="M6421" s="50"/>
    </row>
    <row r="6422" spans="1:13" x14ac:dyDescent="0.35">
      <c r="A6422" s="48"/>
      <c r="B6422" s="17"/>
      <c r="C6422" s="17"/>
      <c r="D6422" s="17"/>
      <c r="E6422" s="17"/>
      <c r="F6422" s="17"/>
      <c r="G6422" s="50"/>
      <c r="H6422" s="32"/>
      <c r="I6422" s="13"/>
      <c r="J6422" s="50"/>
      <c r="K6422" s="50"/>
      <c r="M6422" s="50"/>
    </row>
    <row r="6423" spans="1:13" x14ac:dyDescent="0.35">
      <c r="A6423" s="48"/>
      <c r="B6423" s="17"/>
      <c r="C6423" s="17"/>
      <c r="D6423" s="17"/>
      <c r="E6423" s="17"/>
      <c r="F6423" s="17"/>
      <c r="G6423" s="50"/>
      <c r="H6423" s="32"/>
      <c r="I6423" s="13"/>
      <c r="J6423" s="50"/>
      <c r="K6423" s="50"/>
      <c r="M6423" s="50"/>
    </row>
    <row r="6424" spans="1:13" x14ac:dyDescent="0.35">
      <c r="A6424" s="48"/>
      <c r="B6424" s="17"/>
      <c r="C6424" s="17"/>
      <c r="D6424" s="17"/>
      <c r="E6424" s="17"/>
      <c r="F6424" s="17"/>
      <c r="G6424" s="50"/>
      <c r="H6424" s="32"/>
      <c r="I6424" s="13"/>
      <c r="J6424" s="50"/>
      <c r="K6424" s="50"/>
      <c r="M6424" s="50"/>
    </row>
    <row r="6425" spans="1:13" x14ac:dyDescent="0.35">
      <c r="A6425" s="48"/>
      <c r="B6425" s="17"/>
      <c r="C6425" s="17"/>
      <c r="D6425" s="17"/>
      <c r="E6425" s="17"/>
      <c r="F6425" s="17"/>
      <c r="G6425" s="50"/>
      <c r="H6425" s="32"/>
      <c r="I6425" s="13"/>
      <c r="J6425" s="50"/>
      <c r="K6425" s="50"/>
      <c r="M6425" s="50"/>
    </row>
    <row r="6426" spans="1:13" x14ac:dyDescent="0.35">
      <c r="A6426" s="48"/>
      <c r="B6426" s="17"/>
      <c r="C6426" s="17"/>
      <c r="D6426" s="17"/>
      <c r="E6426" s="17"/>
      <c r="F6426" s="17"/>
      <c r="G6426" s="50"/>
      <c r="H6426" s="32"/>
      <c r="I6426" s="13"/>
      <c r="J6426" s="50"/>
      <c r="K6426" s="50"/>
      <c r="M6426" s="50"/>
    </row>
    <row r="6427" spans="1:13" x14ac:dyDescent="0.35">
      <c r="A6427" s="48"/>
      <c r="B6427" s="17"/>
      <c r="C6427" s="17"/>
      <c r="D6427" s="17"/>
      <c r="E6427" s="17"/>
      <c r="F6427" s="17"/>
      <c r="G6427" s="50"/>
      <c r="H6427" s="32"/>
      <c r="I6427" s="13"/>
      <c r="J6427" s="50"/>
      <c r="K6427" s="50"/>
      <c r="M6427" s="50"/>
    </row>
    <row r="6428" spans="1:13" x14ac:dyDescent="0.35">
      <c r="A6428" s="48"/>
      <c r="B6428" s="17"/>
      <c r="C6428" s="17"/>
      <c r="D6428" s="17"/>
      <c r="E6428" s="17"/>
      <c r="F6428" s="17"/>
      <c r="G6428" s="50"/>
      <c r="H6428" s="32"/>
      <c r="I6428" s="13"/>
      <c r="J6428" s="50"/>
      <c r="K6428" s="50"/>
      <c r="M6428" s="50"/>
    </row>
    <row r="6429" spans="1:13" x14ac:dyDescent="0.35">
      <c r="A6429" s="48"/>
      <c r="B6429" s="17"/>
      <c r="C6429" s="17"/>
      <c r="D6429" s="17"/>
      <c r="E6429" s="17"/>
      <c r="F6429" s="17"/>
      <c r="G6429" s="50"/>
      <c r="H6429" s="32"/>
      <c r="I6429" s="13"/>
      <c r="J6429" s="50"/>
      <c r="K6429" s="50"/>
      <c r="M6429" s="50"/>
    </row>
    <row r="6430" spans="1:13" x14ac:dyDescent="0.35">
      <c r="A6430" s="48"/>
      <c r="B6430" s="17"/>
      <c r="C6430" s="17"/>
      <c r="D6430" s="17"/>
      <c r="E6430" s="17"/>
      <c r="F6430" s="17"/>
      <c r="G6430" s="50"/>
      <c r="H6430" s="32"/>
      <c r="I6430" s="13"/>
      <c r="J6430" s="50"/>
      <c r="K6430" s="50"/>
      <c r="M6430" s="50"/>
    </row>
    <row r="6431" spans="1:13" x14ac:dyDescent="0.35">
      <c r="A6431" s="48"/>
      <c r="B6431" s="17"/>
      <c r="C6431" s="17"/>
      <c r="D6431" s="17"/>
      <c r="E6431" s="17"/>
      <c r="F6431" s="17"/>
      <c r="G6431" s="50"/>
      <c r="H6431" s="32"/>
      <c r="I6431" s="13"/>
      <c r="J6431" s="50"/>
      <c r="K6431" s="50"/>
      <c r="M6431" s="50"/>
    </row>
    <row r="6432" spans="1:13" x14ac:dyDescent="0.35">
      <c r="A6432" s="48"/>
      <c r="B6432" s="17"/>
      <c r="C6432" s="17"/>
      <c r="D6432" s="17"/>
      <c r="E6432" s="17"/>
      <c r="F6432" s="17"/>
      <c r="G6432" s="50"/>
      <c r="H6432" s="32"/>
      <c r="I6432" s="13"/>
      <c r="J6432" s="50"/>
      <c r="K6432" s="50"/>
      <c r="M6432" s="50"/>
    </row>
    <row r="6433" spans="1:13" x14ac:dyDescent="0.35">
      <c r="A6433" s="48"/>
      <c r="B6433" s="17"/>
      <c r="C6433" s="17"/>
      <c r="D6433" s="17"/>
      <c r="E6433" s="17"/>
      <c r="F6433" s="17"/>
      <c r="G6433" s="50"/>
      <c r="H6433" s="32"/>
      <c r="I6433" s="13"/>
      <c r="J6433" s="50"/>
      <c r="K6433" s="50"/>
      <c r="M6433" s="50"/>
    </row>
    <row r="6434" spans="1:13" x14ac:dyDescent="0.35">
      <c r="A6434" s="48"/>
      <c r="B6434" s="17"/>
      <c r="C6434" s="17"/>
      <c r="D6434" s="17"/>
      <c r="E6434" s="17"/>
      <c r="F6434" s="17"/>
      <c r="G6434" s="50"/>
      <c r="H6434" s="32"/>
      <c r="I6434" s="13"/>
      <c r="J6434" s="50"/>
      <c r="K6434" s="50"/>
      <c r="M6434" s="50"/>
    </row>
    <row r="6435" spans="1:13" x14ac:dyDescent="0.35">
      <c r="A6435" s="48"/>
      <c r="B6435" s="17"/>
      <c r="C6435" s="17"/>
      <c r="D6435" s="17"/>
      <c r="E6435" s="17"/>
      <c r="F6435" s="17"/>
      <c r="G6435" s="50"/>
      <c r="H6435" s="32"/>
      <c r="I6435" s="13"/>
      <c r="J6435" s="50"/>
      <c r="K6435" s="50"/>
      <c r="M6435" s="50"/>
    </row>
    <row r="6436" spans="1:13" x14ac:dyDescent="0.35">
      <c r="A6436" s="48"/>
      <c r="B6436" s="17"/>
      <c r="C6436" s="17"/>
      <c r="D6436" s="17"/>
      <c r="E6436" s="17"/>
      <c r="F6436" s="17"/>
      <c r="G6436" s="50"/>
      <c r="H6436" s="32"/>
      <c r="I6436" s="13"/>
      <c r="J6436" s="50"/>
      <c r="K6436" s="50"/>
      <c r="M6436" s="50"/>
    </row>
    <row r="6437" spans="1:13" x14ac:dyDescent="0.35">
      <c r="A6437" s="48"/>
      <c r="B6437" s="17"/>
      <c r="C6437" s="17"/>
      <c r="D6437" s="17"/>
      <c r="E6437" s="17"/>
      <c r="F6437" s="17"/>
      <c r="G6437" s="50"/>
      <c r="H6437" s="32"/>
      <c r="I6437" s="13"/>
      <c r="J6437" s="50"/>
      <c r="K6437" s="50"/>
      <c r="M6437" s="50"/>
    </row>
    <row r="6438" spans="1:13" x14ac:dyDescent="0.35">
      <c r="A6438" s="48"/>
      <c r="B6438" s="17"/>
      <c r="C6438" s="17"/>
      <c r="D6438" s="17"/>
      <c r="E6438" s="17"/>
      <c r="F6438" s="17"/>
      <c r="G6438" s="50"/>
      <c r="H6438" s="32"/>
      <c r="I6438" s="13"/>
      <c r="J6438" s="50"/>
      <c r="K6438" s="50"/>
      <c r="M6438" s="50"/>
    </row>
    <row r="6439" spans="1:13" x14ac:dyDescent="0.35">
      <c r="A6439" s="48"/>
      <c r="B6439" s="17"/>
      <c r="C6439" s="17"/>
      <c r="D6439" s="17"/>
      <c r="E6439" s="17"/>
      <c r="F6439" s="17"/>
      <c r="G6439" s="50"/>
      <c r="H6439" s="32"/>
      <c r="I6439" s="13"/>
      <c r="J6439" s="50"/>
      <c r="K6439" s="50"/>
      <c r="M6439" s="50"/>
    </row>
    <row r="6440" spans="1:13" x14ac:dyDescent="0.35">
      <c r="A6440" s="48"/>
      <c r="B6440" s="17"/>
      <c r="C6440" s="17"/>
      <c r="D6440" s="17"/>
      <c r="E6440" s="17"/>
      <c r="F6440" s="17"/>
      <c r="G6440" s="50"/>
      <c r="H6440" s="32"/>
      <c r="I6440" s="13"/>
      <c r="J6440" s="50"/>
      <c r="K6440" s="50"/>
      <c r="M6440" s="50"/>
    </row>
    <row r="6441" spans="1:13" x14ac:dyDescent="0.35">
      <c r="A6441" s="48"/>
      <c r="B6441" s="17"/>
      <c r="C6441" s="17"/>
      <c r="D6441" s="17"/>
      <c r="E6441" s="17"/>
      <c r="F6441" s="17"/>
      <c r="G6441" s="50"/>
      <c r="H6441" s="32"/>
      <c r="I6441" s="13"/>
      <c r="J6441" s="50"/>
      <c r="K6441" s="50"/>
      <c r="M6441" s="50"/>
    </row>
    <row r="6442" spans="1:13" x14ac:dyDescent="0.35">
      <c r="A6442" s="48"/>
      <c r="B6442" s="17"/>
      <c r="C6442" s="17"/>
      <c r="D6442" s="17"/>
      <c r="E6442" s="17"/>
      <c r="F6442" s="17"/>
      <c r="G6442" s="50"/>
      <c r="H6442" s="32"/>
      <c r="I6442" s="13"/>
      <c r="J6442" s="50"/>
      <c r="K6442" s="50"/>
      <c r="M6442" s="50"/>
    </row>
    <row r="6443" spans="1:13" x14ac:dyDescent="0.35">
      <c r="A6443" s="48"/>
      <c r="B6443" s="17"/>
      <c r="C6443" s="17"/>
      <c r="D6443" s="17"/>
      <c r="E6443" s="17"/>
      <c r="F6443" s="17"/>
      <c r="G6443" s="50"/>
      <c r="H6443" s="32"/>
      <c r="I6443" s="13"/>
      <c r="J6443" s="50"/>
      <c r="K6443" s="50"/>
      <c r="M6443" s="50"/>
    </row>
    <row r="6444" spans="1:13" x14ac:dyDescent="0.35">
      <c r="A6444" s="48"/>
      <c r="B6444" s="17"/>
      <c r="C6444" s="17"/>
      <c r="D6444" s="17"/>
      <c r="E6444" s="17"/>
      <c r="F6444" s="17"/>
      <c r="G6444" s="50"/>
      <c r="H6444" s="32"/>
      <c r="I6444" s="13"/>
      <c r="J6444" s="50"/>
      <c r="K6444" s="50"/>
      <c r="M6444" s="50"/>
    </row>
    <row r="6445" spans="1:13" x14ac:dyDescent="0.35">
      <c r="A6445" s="48"/>
      <c r="B6445" s="17"/>
      <c r="C6445" s="17"/>
      <c r="D6445" s="17"/>
      <c r="E6445" s="17"/>
      <c r="F6445" s="17"/>
      <c r="G6445" s="50"/>
      <c r="H6445" s="32"/>
      <c r="I6445" s="13"/>
      <c r="J6445" s="50"/>
      <c r="K6445" s="50"/>
      <c r="M6445" s="50"/>
    </row>
    <row r="6446" spans="1:13" x14ac:dyDescent="0.35">
      <c r="A6446" s="48"/>
      <c r="B6446" s="17"/>
      <c r="C6446" s="17"/>
      <c r="D6446" s="17"/>
      <c r="E6446" s="17"/>
      <c r="F6446" s="17"/>
      <c r="G6446" s="50"/>
      <c r="H6446" s="32"/>
      <c r="I6446" s="13"/>
      <c r="J6446" s="50"/>
      <c r="K6446" s="50"/>
      <c r="M6446" s="50"/>
    </row>
    <row r="6447" spans="1:13" x14ac:dyDescent="0.35">
      <c r="A6447" s="48"/>
      <c r="B6447" s="17"/>
      <c r="C6447" s="17"/>
      <c r="D6447" s="17"/>
      <c r="E6447" s="17"/>
      <c r="F6447" s="17"/>
      <c r="G6447" s="50"/>
      <c r="H6447" s="32"/>
      <c r="I6447" s="13"/>
      <c r="J6447" s="50"/>
      <c r="K6447" s="50"/>
      <c r="M6447" s="50"/>
    </row>
    <row r="6448" spans="1:13" x14ac:dyDescent="0.35">
      <c r="A6448" s="48"/>
      <c r="B6448" s="17"/>
      <c r="C6448" s="17"/>
      <c r="D6448" s="17"/>
      <c r="E6448" s="17"/>
      <c r="F6448" s="17"/>
      <c r="G6448" s="50"/>
      <c r="H6448" s="32"/>
      <c r="I6448" s="13"/>
      <c r="J6448" s="50"/>
      <c r="K6448" s="50"/>
      <c r="M6448" s="50"/>
    </row>
    <row r="6449" spans="1:13" x14ac:dyDescent="0.35">
      <c r="A6449" s="48"/>
      <c r="B6449" s="17"/>
      <c r="C6449" s="17"/>
      <c r="D6449" s="17"/>
      <c r="E6449" s="17"/>
      <c r="F6449" s="17"/>
      <c r="G6449" s="50"/>
      <c r="H6449" s="32"/>
      <c r="I6449" s="13"/>
      <c r="J6449" s="50"/>
      <c r="K6449" s="50"/>
      <c r="M6449" s="50"/>
    </row>
    <row r="6450" spans="1:13" x14ac:dyDescent="0.35">
      <c r="A6450" s="48"/>
      <c r="B6450" s="17"/>
      <c r="C6450" s="17"/>
      <c r="D6450" s="17"/>
      <c r="E6450" s="17"/>
      <c r="F6450" s="17"/>
      <c r="G6450" s="50"/>
      <c r="H6450" s="32"/>
      <c r="I6450" s="13"/>
      <c r="J6450" s="50"/>
      <c r="K6450" s="50"/>
      <c r="M6450" s="50"/>
    </row>
    <row r="6451" spans="1:13" x14ac:dyDescent="0.35">
      <c r="A6451" s="48"/>
      <c r="B6451" s="17"/>
      <c r="C6451" s="17"/>
      <c r="D6451" s="17"/>
      <c r="E6451" s="17"/>
      <c r="F6451" s="17"/>
      <c r="G6451" s="50"/>
      <c r="H6451" s="32"/>
      <c r="I6451" s="13"/>
      <c r="J6451" s="50"/>
      <c r="K6451" s="50"/>
      <c r="M6451" s="50"/>
    </row>
    <row r="6452" spans="1:13" x14ac:dyDescent="0.35">
      <c r="A6452" s="48"/>
      <c r="B6452" s="17"/>
      <c r="C6452" s="17"/>
      <c r="D6452" s="17"/>
      <c r="E6452" s="17"/>
      <c r="F6452" s="17"/>
      <c r="G6452" s="50"/>
      <c r="H6452" s="32"/>
      <c r="I6452" s="13"/>
      <c r="J6452" s="50"/>
      <c r="K6452" s="50"/>
      <c r="M6452" s="50"/>
    </row>
    <row r="6453" spans="1:13" x14ac:dyDescent="0.35">
      <c r="A6453" s="48"/>
      <c r="B6453" s="17"/>
      <c r="C6453" s="17"/>
      <c r="D6453" s="17"/>
      <c r="E6453" s="17"/>
      <c r="F6453" s="17"/>
      <c r="G6453" s="50"/>
      <c r="H6453" s="32"/>
      <c r="I6453" s="13"/>
      <c r="J6453" s="50"/>
      <c r="K6453" s="50"/>
      <c r="M6453" s="50"/>
    </row>
    <row r="6454" spans="1:13" x14ac:dyDescent="0.35">
      <c r="A6454" s="48"/>
      <c r="B6454" s="17"/>
      <c r="C6454" s="17"/>
      <c r="D6454" s="17"/>
      <c r="E6454" s="17"/>
      <c r="F6454" s="17"/>
      <c r="G6454" s="50"/>
      <c r="H6454" s="32"/>
      <c r="I6454" s="13"/>
      <c r="J6454" s="50"/>
      <c r="K6454" s="50"/>
      <c r="M6454" s="50"/>
    </row>
    <row r="6455" spans="1:13" x14ac:dyDescent="0.35">
      <c r="A6455" s="48"/>
      <c r="B6455" s="17"/>
      <c r="C6455" s="17"/>
      <c r="D6455" s="17"/>
      <c r="E6455" s="17"/>
      <c r="F6455" s="17"/>
      <c r="G6455" s="50"/>
      <c r="H6455" s="32"/>
      <c r="I6455" s="13"/>
      <c r="J6455" s="50"/>
      <c r="K6455" s="50"/>
      <c r="M6455" s="50"/>
    </row>
    <row r="6456" spans="1:13" x14ac:dyDescent="0.35">
      <c r="A6456" s="48"/>
      <c r="B6456" s="17"/>
      <c r="C6456" s="17"/>
      <c r="D6456" s="17"/>
      <c r="E6456" s="17"/>
      <c r="F6456" s="17"/>
      <c r="G6456" s="50"/>
      <c r="H6456" s="32"/>
      <c r="I6456" s="13"/>
      <c r="J6456" s="50"/>
      <c r="K6456" s="50"/>
      <c r="M6456" s="50"/>
    </row>
    <row r="6457" spans="1:13" x14ac:dyDescent="0.35">
      <c r="A6457" s="48"/>
      <c r="B6457" s="17"/>
      <c r="C6457" s="17"/>
      <c r="D6457" s="17"/>
      <c r="E6457" s="17"/>
      <c r="F6457" s="17"/>
      <c r="G6457" s="50"/>
      <c r="H6457" s="32"/>
      <c r="I6457" s="13"/>
      <c r="J6457" s="50"/>
      <c r="K6457" s="50"/>
      <c r="M6457" s="50"/>
    </row>
    <row r="6458" spans="1:13" x14ac:dyDescent="0.35">
      <c r="A6458" s="48"/>
      <c r="B6458" s="17"/>
      <c r="C6458" s="17"/>
      <c r="D6458" s="17"/>
      <c r="E6458" s="17"/>
      <c r="F6458" s="17"/>
      <c r="G6458" s="50"/>
      <c r="H6458" s="32"/>
      <c r="I6458" s="13"/>
      <c r="J6458" s="50"/>
      <c r="K6458" s="50"/>
      <c r="M6458" s="50"/>
    </row>
    <row r="6459" spans="1:13" x14ac:dyDescent="0.35">
      <c r="A6459" s="48"/>
      <c r="B6459" s="17"/>
      <c r="C6459" s="17"/>
      <c r="D6459" s="17"/>
      <c r="E6459" s="17"/>
      <c r="F6459" s="17"/>
      <c r="G6459" s="50"/>
      <c r="H6459" s="32"/>
      <c r="I6459" s="13"/>
      <c r="J6459" s="50"/>
      <c r="K6459" s="50"/>
      <c r="M6459" s="50"/>
    </row>
    <row r="6460" spans="1:13" x14ac:dyDescent="0.35">
      <c r="A6460" s="48"/>
      <c r="B6460" s="17"/>
      <c r="C6460" s="17"/>
      <c r="D6460" s="17"/>
      <c r="E6460" s="17"/>
      <c r="F6460" s="17"/>
      <c r="G6460" s="50"/>
      <c r="H6460" s="32"/>
      <c r="I6460" s="13"/>
      <c r="J6460" s="50"/>
      <c r="K6460" s="50"/>
      <c r="M6460" s="50"/>
    </row>
    <row r="6461" spans="1:13" x14ac:dyDescent="0.35">
      <c r="A6461" s="48"/>
      <c r="B6461" s="17"/>
      <c r="C6461" s="17"/>
      <c r="D6461" s="17"/>
      <c r="E6461" s="17"/>
      <c r="F6461" s="17"/>
      <c r="G6461" s="50"/>
      <c r="H6461" s="32"/>
      <c r="I6461" s="13"/>
      <c r="J6461" s="50"/>
      <c r="K6461" s="50"/>
      <c r="M6461" s="50"/>
    </row>
    <row r="6462" spans="1:13" x14ac:dyDescent="0.35">
      <c r="A6462" s="48"/>
      <c r="B6462" s="17"/>
      <c r="C6462" s="17"/>
      <c r="D6462" s="17"/>
      <c r="E6462" s="17"/>
      <c r="F6462" s="17"/>
      <c r="G6462" s="50"/>
      <c r="H6462" s="32"/>
      <c r="I6462" s="13"/>
      <c r="J6462" s="50"/>
      <c r="K6462" s="50"/>
      <c r="M6462" s="50"/>
    </row>
    <row r="6463" spans="1:13" x14ac:dyDescent="0.35">
      <c r="A6463" s="48"/>
      <c r="B6463" s="17"/>
      <c r="C6463" s="17"/>
      <c r="D6463" s="17"/>
      <c r="E6463" s="17"/>
      <c r="F6463" s="17"/>
      <c r="G6463" s="50"/>
      <c r="H6463" s="32"/>
      <c r="I6463" s="13"/>
      <c r="J6463" s="50"/>
      <c r="K6463" s="50"/>
      <c r="M6463" s="50"/>
    </row>
    <row r="6464" spans="1:13" x14ac:dyDescent="0.35">
      <c r="A6464" s="48"/>
      <c r="B6464" s="17"/>
      <c r="C6464" s="17"/>
      <c r="D6464" s="17"/>
      <c r="E6464" s="17"/>
      <c r="F6464" s="17"/>
      <c r="G6464" s="50"/>
      <c r="H6464" s="32"/>
      <c r="I6464" s="13"/>
      <c r="J6464" s="50"/>
      <c r="K6464" s="50"/>
      <c r="M6464" s="50"/>
    </row>
    <row r="6465" spans="1:13" x14ac:dyDescent="0.35">
      <c r="A6465" s="48"/>
      <c r="B6465" s="17"/>
      <c r="C6465" s="17"/>
      <c r="D6465" s="17"/>
      <c r="E6465" s="17"/>
      <c r="F6465" s="17"/>
      <c r="G6465" s="50"/>
      <c r="H6465" s="32"/>
      <c r="I6465" s="13"/>
      <c r="J6465" s="50"/>
      <c r="K6465" s="50"/>
      <c r="M6465" s="50"/>
    </row>
    <row r="6466" spans="1:13" x14ac:dyDescent="0.35">
      <c r="A6466" s="48"/>
      <c r="B6466" s="17"/>
      <c r="C6466" s="17"/>
      <c r="D6466" s="17"/>
      <c r="E6466" s="17"/>
      <c r="F6466" s="17"/>
      <c r="G6466" s="50"/>
      <c r="H6466" s="32"/>
      <c r="I6466" s="13"/>
      <c r="J6466" s="50"/>
      <c r="K6466" s="50"/>
      <c r="M6466" s="50"/>
    </row>
    <row r="6467" spans="1:13" x14ac:dyDescent="0.35">
      <c r="A6467" s="48"/>
      <c r="B6467" s="17"/>
      <c r="C6467" s="17"/>
      <c r="D6467" s="17"/>
      <c r="E6467" s="17"/>
      <c r="F6467" s="17"/>
      <c r="G6467" s="50"/>
      <c r="H6467" s="32"/>
      <c r="I6467" s="13"/>
      <c r="J6467" s="50"/>
      <c r="K6467" s="50"/>
      <c r="M6467" s="50"/>
    </row>
    <row r="6468" spans="1:13" x14ac:dyDescent="0.35">
      <c r="A6468" s="48"/>
      <c r="B6468" s="17"/>
      <c r="C6468" s="17"/>
      <c r="D6468" s="17"/>
      <c r="E6468" s="17"/>
      <c r="F6468" s="17"/>
      <c r="G6468" s="50"/>
      <c r="H6468" s="32"/>
      <c r="I6468" s="13"/>
      <c r="J6468" s="50"/>
      <c r="K6468" s="50"/>
      <c r="M6468" s="50"/>
    </row>
    <row r="6469" spans="1:13" x14ac:dyDescent="0.35">
      <c r="A6469" s="48"/>
      <c r="B6469" s="17"/>
      <c r="C6469" s="17"/>
      <c r="D6469" s="17"/>
      <c r="E6469" s="17"/>
      <c r="F6469" s="17"/>
      <c r="G6469" s="50"/>
      <c r="H6469" s="32"/>
      <c r="I6469" s="13"/>
      <c r="J6469" s="50"/>
      <c r="K6469" s="50"/>
      <c r="M6469" s="50"/>
    </row>
    <row r="6470" spans="1:13" x14ac:dyDescent="0.35">
      <c r="A6470" s="48"/>
      <c r="B6470" s="17"/>
      <c r="C6470" s="17"/>
      <c r="D6470" s="17"/>
      <c r="E6470" s="17"/>
      <c r="F6470" s="17"/>
      <c r="G6470" s="50"/>
      <c r="H6470" s="32"/>
      <c r="I6470" s="13"/>
      <c r="J6470" s="50"/>
      <c r="K6470" s="50"/>
      <c r="M6470" s="50"/>
    </row>
    <row r="6471" spans="1:13" x14ac:dyDescent="0.35">
      <c r="A6471" s="48"/>
      <c r="B6471" s="17"/>
      <c r="C6471" s="17"/>
      <c r="D6471" s="17"/>
      <c r="E6471" s="17"/>
      <c r="F6471" s="17"/>
      <c r="G6471" s="50"/>
      <c r="H6471" s="32"/>
      <c r="I6471" s="13"/>
      <c r="J6471" s="50"/>
      <c r="K6471" s="50"/>
      <c r="M6471" s="50"/>
    </row>
    <row r="6472" spans="1:13" x14ac:dyDescent="0.35">
      <c r="A6472" s="48"/>
      <c r="B6472" s="17"/>
      <c r="C6472" s="17"/>
      <c r="D6472" s="17"/>
      <c r="E6472" s="17"/>
      <c r="F6472" s="17"/>
      <c r="G6472" s="50"/>
      <c r="H6472" s="32"/>
      <c r="I6472" s="13"/>
      <c r="J6472" s="50"/>
      <c r="K6472" s="50"/>
      <c r="M6472" s="50"/>
    </row>
    <row r="6473" spans="1:13" x14ac:dyDescent="0.35">
      <c r="A6473" s="48"/>
      <c r="B6473" s="17"/>
      <c r="C6473" s="17"/>
      <c r="D6473" s="17"/>
      <c r="E6473" s="17"/>
      <c r="F6473" s="17"/>
      <c r="G6473" s="50"/>
      <c r="H6473" s="32"/>
      <c r="I6473" s="13"/>
      <c r="J6473" s="50"/>
      <c r="K6473" s="50"/>
      <c r="M6473" s="50"/>
    </row>
    <row r="6474" spans="1:13" x14ac:dyDescent="0.35">
      <c r="A6474" s="48"/>
      <c r="B6474" s="17"/>
      <c r="C6474" s="17"/>
      <c r="D6474" s="17"/>
      <c r="E6474" s="17"/>
      <c r="F6474" s="17"/>
      <c r="G6474" s="50"/>
      <c r="H6474" s="32"/>
      <c r="I6474" s="13"/>
      <c r="J6474" s="50"/>
      <c r="K6474" s="50"/>
      <c r="M6474" s="50"/>
    </row>
    <row r="6475" spans="1:13" x14ac:dyDescent="0.35">
      <c r="A6475" s="48"/>
      <c r="B6475" s="17"/>
      <c r="C6475" s="17"/>
      <c r="D6475" s="17"/>
      <c r="E6475" s="17"/>
      <c r="F6475" s="17"/>
      <c r="G6475" s="50"/>
      <c r="H6475" s="32"/>
      <c r="I6475" s="13"/>
      <c r="J6475" s="50"/>
      <c r="K6475" s="50"/>
      <c r="M6475" s="50"/>
    </row>
    <row r="6476" spans="1:13" x14ac:dyDescent="0.35">
      <c r="A6476" s="48"/>
      <c r="B6476" s="17"/>
      <c r="C6476" s="17"/>
      <c r="D6476" s="17"/>
      <c r="E6476" s="17"/>
      <c r="F6476" s="17"/>
      <c r="G6476" s="50"/>
      <c r="H6476" s="32"/>
      <c r="I6476" s="13"/>
      <c r="J6476" s="50"/>
      <c r="K6476" s="50"/>
      <c r="M6476" s="50"/>
    </row>
    <row r="6477" spans="1:13" x14ac:dyDescent="0.35">
      <c r="A6477" s="48"/>
      <c r="B6477" s="17"/>
      <c r="C6477" s="17"/>
      <c r="D6477" s="17"/>
      <c r="E6477" s="17"/>
      <c r="F6477" s="17"/>
      <c r="G6477" s="50"/>
      <c r="H6477" s="32"/>
      <c r="I6477" s="13"/>
      <c r="J6477" s="50"/>
      <c r="K6477" s="50"/>
      <c r="M6477" s="50"/>
    </row>
    <row r="6478" spans="1:13" x14ac:dyDescent="0.35">
      <c r="A6478" s="48"/>
      <c r="B6478" s="17"/>
      <c r="C6478" s="17"/>
      <c r="D6478" s="17"/>
      <c r="E6478" s="17"/>
      <c r="F6478" s="17"/>
      <c r="G6478" s="50"/>
      <c r="H6478" s="32"/>
      <c r="I6478" s="13"/>
      <c r="J6478" s="50"/>
      <c r="K6478" s="50"/>
      <c r="M6478" s="50"/>
    </row>
    <row r="6479" spans="1:13" x14ac:dyDescent="0.35">
      <c r="A6479" s="48"/>
      <c r="B6479" s="17"/>
      <c r="C6479" s="17"/>
      <c r="D6479" s="17"/>
      <c r="E6479" s="17"/>
      <c r="F6479" s="17"/>
      <c r="G6479" s="50"/>
      <c r="H6479" s="32"/>
      <c r="I6479" s="13"/>
      <c r="J6479" s="50"/>
      <c r="K6479" s="50"/>
      <c r="M6479" s="50"/>
    </row>
    <row r="6480" spans="1:13" x14ac:dyDescent="0.35">
      <c r="A6480" s="48"/>
      <c r="B6480" s="17"/>
      <c r="C6480" s="17"/>
      <c r="D6480" s="17"/>
      <c r="E6480" s="17"/>
      <c r="F6480" s="17"/>
      <c r="G6480" s="50"/>
      <c r="H6480" s="32"/>
      <c r="I6480" s="13"/>
      <c r="J6480" s="50"/>
      <c r="K6480" s="50"/>
      <c r="M6480" s="50"/>
    </row>
    <row r="6481" spans="1:13" x14ac:dyDescent="0.35">
      <c r="A6481" s="48"/>
      <c r="B6481" s="17"/>
      <c r="C6481" s="17"/>
      <c r="D6481" s="17"/>
      <c r="E6481" s="17"/>
      <c r="F6481" s="17"/>
      <c r="G6481" s="50"/>
      <c r="H6481" s="32"/>
      <c r="I6481" s="13"/>
      <c r="J6481" s="50"/>
      <c r="K6481" s="50"/>
      <c r="M6481" s="50"/>
    </row>
    <row r="6482" spans="1:13" x14ac:dyDescent="0.35">
      <c r="A6482" s="48"/>
      <c r="B6482" s="17"/>
      <c r="C6482" s="17"/>
      <c r="D6482" s="17"/>
      <c r="E6482" s="17"/>
      <c r="F6482" s="17"/>
      <c r="G6482" s="50"/>
      <c r="H6482" s="32"/>
      <c r="I6482" s="13"/>
      <c r="J6482" s="50"/>
      <c r="K6482" s="50"/>
      <c r="M6482" s="50"/>
    </row>
    <row r="6483" spans="1:13" x14ac:dyDescent="0.35">
      <c r="A6483" s="48"/>
      <c r="B6483" s="17"/>
      <c r="C6483" s="17"/>
      <c r="D6483" s="17"/>
      <c r="E6483" s="17"/>
      <c r="F6483" s="17"/>
      <c r="G6483" s="50"/>
      <c r="H6483" s="32"/>
      <c r="I6483" s="13"/>
      <c r="J6483" s="50"/>
      <c r="K6483" s="50"/>
      <c r="M6483" s="50"/>
    </row>
    <row r="6484" spans="1:13" x14ac:dyDescent="0.35">
      <c r="A6484" s="48"/>
      <c r="B6484" s="17"/>
      <c r="C6484" s="17"/>
      <c r="D6484" s="17"/>
      <c r="E6484" s="17"/>
      <c r="F6484" s="17"/>
      <c r="G6484" s="50"/>
      <c r="H6484" s="32"/>
      <c r="I6484" s="13"/>
      <c r="J6484" s="50"/>
      <c r="K6484" s="50"/>
      <c r="M6484" s="50"/>
    </row>
    <row r="6485" spans="1:13" x14ac:dyDescent="0.35">
      <c r="A6485" s="48"/>
      <c r="B6485" s="17"/>
      <c r="C6485" s="17"/>
      <c r="D6485" s="17"/>
      <c r="E6485" s="17"/>
      <c r="F6485" s="17"/>
      <c r="G6485" s="50"/>
      <c r="H6485" s="32"/>
      <c r="I6485" s="13"/>
      <c r="J6485" s="50"/>
      <c r="K6485" s="50"/>
      <c r="M6485" s="50"/>
    </row>
    <row r="6486" spans="1:13" x14ac:dyDescent="0.35">
      <c r="A6486" s="48"/>
      <c r="B6486" s="17"/>
      <c r="C6486" s="17"/>
      <c r="D6486" s="17"/>
      <c r="E6486" s="17"/>
      <c r="F6486" s="17"/>
      <c r="G6486" s="50"/>
      <c r="H6486" s="32"/>
      <c r="I6486" s="13"/>
      <c r="J6486" s="50"/>
      <c r="K6486" s="50"/>
      <c r="M6486" s="50"/>
    </row>
    <row r="6487" spans="1:13" x14ac:dyDescent="0.35">
      <c r="A6487" s="48"/>
      <c r="B6487" s="17"/>
      <c r="C6487" s="17"/>
      <c r="D6487" s="17"/>
      <c r="E6487" s="17"/>
      <c r="F6487" s="17"/>
      <c r="G6487" s="50"/>
      <c r="H6487" s="32"/>
      <c r="I6487" s="13"/>
      <c r="J6487" s="50"/>
      <c r="K6487" s="50"/>
      <c r="M6487" s="50"/>
    </row>
    <row r="6488" spans="1:13" x14ac:dyDescent="0.35">
      <c r="A6488" s="48"/>
      <c r="B6488" s="17"/>
      <c r="C6488" s="17"/>
      <c r="D6488" s="17"/>
      <c r="E6488" s="17"/>
      <c r="F6488" s="17"/>
      <c r="G6488" s="50"/>
      <c r="H6488" s="32"/>
      <c r="I6488" s="13"/>
      <c r="J6488" s="50"/>
      <c r="K6488" s="50"/>
      <c r="M6488" s="50"/>
    </row>
    <row r="6489" spans="1:13" x14ac:dyDescent="0.35">
      <c r="A6489" s="48"/>
      <c r="B6489" s="17"/>
      <c r="C6489" s="17"/>
      <c r="D6489" s="17"/>
      <c r="E6489" s="17"/>
      <c r="F6489" s="17"/>
      <c r="G6489" s="50"/>
      <c r="H6489" s="32"/>
      <c r="I6489" s="13"/>
      <c r="J6489" s="50"/>
      <c r="K6489" s="50"/>
      <c r="M6489" s="50"/>
    </row>
    <row r="6490" spans="1:13" x14ac:dyDescent="0.35">
      <c r="A6490" s="48"/>
      <c r="B6490" s="17"/>
      <c r="C6490" s="17"/>
      <c r="D6490" s="17"/>
      <c r="E6490" s="17"/>
      <c r="F6490" s="17"/>
      <c r="G6490" s="50"/>
      <c r="H6490" s="32"/>
      <c r="I6490" s="13"/>
      <c r="J6490" s="50"/>
      <c r="K6490" s="50"/>
      <c r="M6490" s="50"/>
    </row>
    <row r="6491" spans="1:13" x14ac:dyDescent="0.35">
      <c r="A6491" s="48"/>
      <c r="B6491" s="17"/>
      <c r="C6491" s="17"/>
      <c r="D6491" s="17"/>
      <c r="E6491" s="17"/>
      <c r="F6491" s="17"/>
      <c r="G6491" s="50"/>
      <c r="H6491" s="32"/>
      <c r="I6491" s="13"/>
      <c r="J6491" s="50"/>
      <c r="K6491" s="50"/>
      <c r="M6491" s="50"/>
    </row>
    <row r="6492" spans="1:13" x14ac:dyDescent="0.35">
      <c r="A6492" s="48"/>
      <c r="B6492" s="17"/>
      <c r="C6492" s="17"/>
      <c r="D6492" s="17"/>
      <c r="E6492" s="17"/>
      <c r="F6492" s="17"/>
      <c r="G6492" s="50"/>
      <c r="H6492" s="32"/>
      <c r="I6492" s="13"/>
      <c r="J6492" s="50"/>
      <c r="K6492" s="50"/>
      <c r="M6492" s="50"/>
    </row>
    <row r="6493" spans="1:13" x14ac:dyDescent="0.35">
      <c r="A6493" s="48"/>
      <c r="B6493" s="17"/>
      <c r="C6493" s="17"/>
      <c r="D6493" s="17"/>
      <c r="E6493" s="17"/>
      <c r="F6493" s="17"/>
      <c r="G6493" s="50"/>
      <c r="H6493" s="32"/>
      <c r="I6493" s="13"/>
      <c r="J6493" s="50"/>
      <c r="K6493" s="50"/>
      <c r="M6493" s="50"/>
    </row>
    <row r="6494" spans="1:13" x14ac:dyDescent="0.35">
      <c r="A6494" s="48"/>
      <c r="B6494" s="17"/>
      <c r="C6494" s="17"/>
      <c r="D6494" s="17"/>
      <c r="E6494" s="17"/>
      <c r="F6494" s="17"/>
      <c r="G6494" s="50"/>
      <c r="H6494" s="32"/>
      <c r="I6494" s="13"/>
      <c r="J6494" s="50"/>
      <c r="K6494" s="50"/>
      <c r="M6494" s="50"/>
    </row>
    <row r="6495" spans="1:13" x14ac:dyDescent="0.35">
      <c r="A6495" s="48"/>
      <c r="B6495" s="17"/>
      <c r="C6495" s="17"/>
      <c r="D6495" s="17"/>
      <c r="E6495" s="17"/>
      <c r="F6495" s="17"/>
      <c r="G6495" s="50"/>
      <c r="H6495" s="32"/>
      <c r="I6495" s="13"/>
      <c r="J6495" s="50"/>
      <c r="K6495" s="50"/>
      <c r="M6495" s="50"/>
    </row>
    <row r="6496" spans="1:13" x14ac:dyDescent="0.35">
      <c r="A6496" s="48"/>
      <c r="B6496" s="17"/>
      <c r="C6496" s="17"/>
      <c r="D6496" s="17"/>
      <c r="E6496" s="17"/>
      <c r="F6496" s="17"/>
      <c r="G6496" s="50"/>
      <c r="H6496" s="32"/>
      <c r="I6496" s="13"/>
      <c r="J6496" s="50"/>
      <c r="K6496" s="50"/>
      <c r="M6496" s="50"/>
    </row>
    <row r="6497" spans="1:13" x14ac:dyDescent="0.35">
      <c r="A6497" s="48"/>
      <c r="B6497" s="17"/>
      <c r="C6497" s="17"/>
      <c r="D6497" s="17"/>
      <c r="E6497" s="17"/>
      <c r="F6497" s="17"/>
      <c r="G6497" s="50"/>
      <c r="H6497" s="32"/>
      <c r="I6497" s="13"/>
      <c r="J6497" s="50"/>
      <c r="K6497" s="50"/>
      <c r="M6497" s="50"/>
    </row>
    <row r="6498" spans="1:13" x14ac:dyDescent="0.35">
      <c r="A6498" s="48"/>
      <c r="B6498" s="17"/>
      <c r="C6498" s="17"/>
      <c r="D6498" s="17"/>
      <c r="E6498" s="17"/>
      <c r="F6498" s="17"/>
      <c r="G6498" s="50"/>
      <c r="H6498" s="32"/>
      <c r="I6498" s="13"/>
      <c r="J6498" s="50"/>
      <c r="K6498" s="50"/>
      <c r="M6498" s="50"/>
    </row>
    <row r="6499" spans="1:13" x14ac:dyDescent="0.35">
      <c r="A6499" s="48"/>
      <c r="B6499" s="17"/>
      <c r="C6499" s="17"/>
      <c r="D6499" s="17"/>
      <c r="E6499" s="17"/>
      <c r="F6499" s="17"/>
      <c r="G6499" s="50"/>
      <c r="H6499" s="32"/>
      <c r="I6499" s="13"/>
      <c r="J6499" s="50"/>
      <c r="K6499" s="50"/>
      <c r="M6499" s="50"/>
    </row>
    <row r="6500" spans="1:13" x14ac:dyDescent="0.35">
      <c r="A6500" s="48"/>
      <c r="B6500" s="17"/>
      <c r="C6500" s="17"/>
      <c r="D6500" s="17"/>
      <c r="E6500" s="17"/>
      <c r="F6500" s="17"/>
      <c r="G6500" s="50"/>
      <c r="H6500" s="32"/>
      <c r="I6500" s="13"/>
      <c r="J6500" s="50"/>
      <c r="K6500" s="50"/>
      <c r="M6500" s="50"/>
    </row>
    <row r="6501" spans="1:13" x14ac:dyDescent="0.35">
      <c r="A6501" s="48"/>
      <c r="B6501" s="17"/>
      <c r="C6501" s="17"/>
      <c r="D6501" s="17"/>
      <c r="E6501" s="17"/>
      <c r="F6501" s="17"/>
      <c r="G6501" s="50"/>
      <c r="H6501" s="32"/>
      <c r="I6501" s="13"/>
      <c r="J6501" s="50"/>
      <c r="K6501" s="50"/>
      <c r="M6501" s="50"/>
    </row>
    <row r="6502" spans="1:13" x14ac:dyDescent="0.35">
      <c r="A6502" s="48"/>
      <c r="B6502" s="17"/>
      <c r="C6502" s="17"/>
      <c r="D6502" s="17"/>
      <c r="E6502" s="17"/>
      <c r="F6502" s="17"/>
      <c r="G6502" s="50"/>
      <c r="H6502" s="32"/>
      <c r="I6502" s="13"/>
      <c r="J6502" s="50"/>
      <c r="K6502" s="50"/>
      <c r="M6502" s="50"/>
    </row>
    <row r="6503" spans="1:13" x14ac:dyDescent="0.35">
      <c r="A6503" s="48"/>
      <c r="B6503" s="17"/>
      <c r="C6503" s="17"/>
      <c r="D6503" s="17"/>
      <c r="E6503" s="17"/>
      <c r="F6503" s="17"/>
      <c r="G6503" s="50"/>
      <c r="H6503" s="32"/>
      <c r="I6503" s="13"/>
      <c r="J6503" s="50"/>
      <c r="K6503" s="50"/>
      <c r="M6503" s="50"/>
    </row>
    <row r="6504" spans="1:13" x14ac:dyDescent="0.35">
      <c r="A6504" s="48"/>
      <c r="B6504" s="17"/>
      <c r="C6504" s="17"/>
      <c r="D6504" s="17"/>
      <c r="E6504" s="17"/>
      <c r="F6504" s="17"/>
      <c r="G6504" s="50"/>
      <c r="H6504" s="32"/>
      <c r="I6504" s="13"/>
      <c r="J6504" s="50"/>
      <c r="K6504" s="50"/>
      <c r="M6504" s="50"/>
    </row>
    <row r="6505" spans="1:13" x14ac:dyDescent="0.35">
      <c r="A6505" s="48"/>
      <c r="B6505" s="17"/>
      <c r="C6505" s="17"/>
      <c r="D6505" s="17"/>
      <c r="E6505" s="17"/>
      <c r="F6505" s="17"/>
      <c r="G6505" s="50"/>
      <c r="H6505" s="32"/>
      <c r="I6505" s="13"/>
      <c r="J6505" s="50"/>
      <c r="K6505" s="50"/>
      <c r="M6505" s="50"/>
    </row>
    <row r="6506" spans="1:13" x14ac:dyDescent="0.35">
      <c r="A6506" s="48"/>
      <c r="B6506" s="17"/>
      <c r="C6506" s="17"/>
      <c r="D6506" s="17"/>
      <c r="E6506" s="17"/>
      <c r="F6506" s="17"/>
      <c r="G6506" s="50"/>
      <c r="H6506" s="32"/>
      <c r="I6506" s="13"/>
      <c r="J6506" s="50"/>
      <c r="K6506" s="50"/>
      <c r="M6506" s="50"/>
    </row>
    <row r="6507" spans="1:13" x14ac:dyDescent="0.35">
      <c r="A6507" s="48"/>
      <c r="B6507" s="17"/>
      <c r="C6507" s="17"/>
      <c r="D6507" s="17"/>
      <c r="E6507" s="17"/>
      <c r="F6507" s="17"/>
      <c r="G6507" s="50"/>
      <c r="H6507" s="32"/>
      <c r="I6507" s="13"/>
      <c r="J6507" s="50"/>
      <c r="K6507" s="50"/>
      <c r="M6507" s="50"/>
    </row>
    <row r="6508" spans="1:13" x14ac:dyDescent="0.35">
      <c r="A6508" s="48"/>
      <c r="B6508" s="17"/>
      <c r="C6508" s="17"/>
      <c r="D6508" s="17"/>
      <c r="E6508" s="17"/>
      <c r="F6508" s="17"/>
      <c r="G6508" s="50"/>
      <c r="H6508" s="32"/>
      <c r="I6508" s="13"/>
      <c r="J6508" s="50"/>
      <c r="K6508" s="50"/>
      <c r="M6508" s="50"/>
    </row>
    <row r="6509" spans="1:13" x14ac:dyDescent="0.35">
      <c r="A6509" s="48"/>
      <c r="B6509" s="17"/>
      <c r="C6509" s="17"/>
      <c r="D6509" s="17"/>
      <c r="E6509" s="17"/>
      <c r="F6509" s="17"/>
      <c r="G6509" s="50"/>
      <c r="H6509" s="32"/>
      <c r="I6509" s="13"/>
      <c r="J6509" s="50"/>
      <c r="K6509" s="50"/>
      <c r="M6509" s="50"/>
    </row>
    <row r="6510" spans="1:13" x14ac:dyDescent="0.35">
      <c r="A6510" s="48"/>
      <c r="B6510" s="17"/>
      <c r="C6510" s="17"/>
      <c r="D6510" s="17"/>
      <c r="E6510" s="17"/>
      <c r="F6510" s="17"/>
      <c r="G6510" s="50"/>
      <c r="H6510" s="32"/>
      <c r="I6510" s="13"/>
      <c r="J6510" s="50"/>
      <c r="K6510" s="50"/>
      <c r="M6510" s="50"/>
    </row>
    <row r="6511" spans="1:13" x14ac:dyDescent="0.35">
      <c r="A6511" s="48"/>
      <c r="B6511" s="17"/>
      <c r="C6511" s="17"/>
      <c r="D6511" s="17"/>
      <c r="E6511" s="17"/>
      <c r="F6511" s="17"/>
      <c r="G6511" s="50"/>
      <c r="H6511" s="32"/>
      <c r="I6511" s="13"/>
      <c r="J6511" s="50"/>
      <c r="K6511" s="50"/>
      <c r="M6511" s="50"/>
    </row>
    <row r="6512" spans="1:13" x14ac:dyDescent="0.35">
      <c r="A6512" s="48"/>
      <c r="B6512" s="17"/>
      <c r="C6512" s="17"/>
      <c r="D6512" s="17"/>
      <c r="E6512" s="17"/>
      <c r="F6512" s="17"/>
      <c r="G6512" s="50"/>
      <c r="H6512" s="32"/>
      <c r="I6512" s="13"/>
      <c r="J6512" s="50"/>
      <c r="K6512" s="50"/>
      <c r="M6512" s="50"/>
    </row>
    <row r="6513" spans="1:13" x14ac:dyDescent="0.35">
      <c r="A6513" s="48"/>
      <c r="B6513" s="17"/>
      <c r="C6513" s="17"/>
      <c r="D6513" s="17"/>
      <c r="E6513" s="17"/>
      <c r="F6513" s="17"/>
      <c r="G6513" s="50"/>
      <c r="H6513" s="32"/>
      <c r="I6513" s="13"/>
      <c r="J6513" s="50"/>
      <c r="K6513" s="50"/>
      <c r="M6513" s="50"/>
    </row>
    <row r="6514" spans="1:13" x14ac:dyDescent="0.35">
      <c r="A6514" s="48"/>
      <c r="B6514" s="17"/>
      <c r="C6514" s="17"/>
      <c r="D6514" s="17"/>
      <c r="E6514" s="17"/>
      <c r="F6514" s="17"/>
      <c r="G6514" s="50"/>
      <c r="H6514" s="32"/>
      <c r="I6514" s="13"/>
      <c r="J6514" s="50"/>
      <c r="K6514" s="50"/>
      <c r="M6514" s="50"/>
    </row>
    <row r="6515" spans="1:13" x14ac:dyDescent="0.35">
      <c r="A6515" s="48"/>
      <c r="B6515" s="17"/>
      <c r="C6515" s="17"/>
      <c r="D6515" s="17"/>
      <c r="E6515" s="17"/>
      <c r="F6515" s="17"/>
      <c r="G6515" s="50"/>
      <c r="H6515" s="32"/>
      <c r="I6515" s="13"/>
      <c r="J6515" s="50"/>
      <c r="K6515" s="50"/>
      <c r="M6515" s="50"/>
    </row>
    <row r="6516" spans="1:13" x14ac:dyDescent="0.35">
      <c r="A6516" s="48"/>
      <c r="B6516" s="17"/>
      <c r="C6516" s="17"/>
      <c r="D6516" s="17"/>
      <c r="E6516" s="17"/>
      <c r="F6516" s="17"/>
      <c r="G6516" s="50"/>
      <c r="H6516" s="32"/>
      <c r="I6516" s="13"/>
      <c r="J6516" s="50"/>
      <c r="K6516" s="50"/>
      <c r="M6516" s="50"/>
    </row>
    <row r="6517" spans="1:13" x14ac:dyDescent="0.35">
      <c r="A6517" s="48"/>
      <c r="B6517" s="17"/>
      <c r="C6517" s="17"/>
      <c r="D6517" s="17"/>
      <c r="E6517" s="17"/>
      <c r="F6517" s="17"/>
      <c r="G6517" s="50"/>
      <c r="H6517" s="32"/>
      <c r="I6517" s="13"/>
      <c r="J6517" s="50"/>
      <c r="K6517" s="50"/>
      <c r="M6517" s="50"/>
    </row>
    <row r="6518" spans="1:13" x14ac:dyDescent="0.35">
      <c r="A6518" s="48"/>
      <c r="B6518" s="17"/>
      <c r="C6518" s="17"/>
      <c r="D6518" s="17"/>
      <c r="E6518" s="17"/>
      <c r="F6518" s="17"/>
      <c r="G6518" s="50"/>
      <c r="H6518" s="32"/>
      <c r="I6518" s="13"/>
      <c r="J6518" s="50"/>
      <c r="K6518" s="50"/>
      <c r="M6518" s="50"/>
    </row>
    <row r="6519" spans="1:13" x14ac:dyDescent="0.35">
      <c r="A6519" s="48"/>
      <c r="B6519" s="17"/>
      <c r="C6519" s="17"/>
      <c r="D6519" s="17"/>
      <c r="E6519" s="17"/>
      <c r="F6519" s="17"/>
      <c r="G6519" s="50"/>
      <c r="H6519" s="32"/>
      <c r="I6519" s="13"/>
      <c r="J6519" s="50"/>
      <c r="K6519" s="50"/>
      <c r="M6519" s="50"/>
    </row>
    <row r="6520" spans="1:13" x14ac:dyDescent="0.35">
      <c r="A6520" s="48"/>
      <c r="B6520" s="17"/>
      <c r="C6520" s="17"/>
      <c r="D6520" s="17"/>
      <c r="E6520" s="17"/>
      <c r="F6520" s="17"/>
      <c r="G6520" s="50"/>
      <c r="H6520" s="32"/>
      <c r="I6520" s="13"/>
      <c r="J6520" s="50"/>
      <c r="K6520" s="50"/>
      <c r="M6520" s="50"/>
    </row>
    <row r="6521" spans="1:13" x14ac:dyDescent="0.35">
      <c r="A6521" s="48"/>
      <c r="B6521" s="17"/>
      <c r="C6521" s="17"/>
      <c r="D6521" s="17"/>
      <c r="E6521" s="17"/>
      <c r="F6521" s="17"/>
      <c r="G6521" s="50"/>
      <c r="H6521" s="32"/>
      <c r="I6521" s="13"/>
      <c r="J6521" s="50"/>
      <c r="K6521" s="50"/>
      <c r="M6521" s="50"/>
    </row>
    <row r="6522" spans="1:13" x14ac:dyDescent="0.35">
      <c r="A6522" s="48"/>
      <c r="B6522" s="17"/>
      <c r="C6522" s="17"/>
      <c r="D6522" s="17"/>
      <c r="E6522" s="17"/>
      <c r="F6522" s="17"/>
      <c r="G6522" s="50"/>
      <c r="H6522" s="32"/>
      <c r="I6522" s="13"/>
      <c r="J6522" s="50"/>
      <c r="K6522" s="50"/>
      <c r="M6522" s="50"/>
    </row>
    <row r="6523" spans="1:13" x14ac:dyDescent="0.35">
      <c r="A6523" s="48"/>
      <c r="B6523" s="17"/>
      <c r="C6523" s="17"/>
      <c r="D6523" s="17"/>
      <c r="E6523" s="17"/>
      <c r="F6523" s="17"/>
      <c r="G6523" s="50"/>
      <c r="H6523" s="32"/>
      <c r="I6523" s="13"/>
      <c r="J6523" s="50"/>
      <c r="K6523" s="50"/>
      <c r="M6523" s="50"/>
    </row>
    <row r="6524" spans="1:13" x14ac:dyDescent="0.35">
      <c r="A6524" s="48"/>
      <c r="B6524" s="17"/>
      <c r="C6524" s="17"/>
      <c r="D6524" s="17"/>
      <c r="E6524" s="17"/>
      <c r="F6524" s="17"/>
      <c r="G6524" s="50"/>
      <c r="H6524" s="32"/>
      <c r="I6524" s="13"/>
      <c r="J6524" s="50"/>
      <c r="K6524" s="50"/>
      <c r="M6524" s="50"/>
    </row>
    <row r="6525" spans="1:13" x14ac:dyDescent="0.35">
      <c r="A6525" s="48"/>
      <c r="B6525" s="17"/>
      <c r="C6525" s="17"/>
      <c r="D6525" s="17"/>
      <c r="E6525" s="17"/>
      <c r="F6525" s="17"/>
      <c r="G6525" s="50"/>
      <c r="H6525" s="32"/>
      <c r="I6525" s="13"/>
      <c r="J6525" s="50"/>
      <c r="K6525" s="50"/>
      <c r="M6525" s="50"/>
    </row>
    <row r="6526" spans="1:13" x14ac:dyDescent="0.35">
      <c r="A6526" s="48"/>
      <c r="B6526" s="17"/>
      <c r="C6526" s="17"/>
      <c r="D6526" s="17"/>
      <c r="E6526" s="17"/>
      <c r="F6526" s="17"/>
      <c r="G6526" s="50"/>
      <c r="H6526" s="32"/>
      <c r="I6526" s="13"/>
      <c r="J6526" s="50"/>
      <c r="K6526" s="50"/>
      <c r="M6526" s="50"/>
    </row>
    <row r="6527" spans="1:13" x14ac:dyDescent="0.35">
      <c r="A6527" s="48"/>
      <c r="B6527" s="17"/>
      <c r="C6527" s="17"/>
      <c r="D6527" s="17"/>
      <c r="E6527" s="17"/>
      <c r="F6527" s="17"/>
      <c r="G6527" s="50"/>
      <c r="H6527" s="32"/>
      <c r="I6527" s="13"/>
      <c r="J6527" s="50"/>
      <c r="K6527" s="50"/>
      <c r="M6527" s="50"/>
    </row>
    <row r="6528" spans="1:13" x14ac:dyDescent="0.35">
      <c r="A6528" s="48"/>
      <c r="B6528" s="17"/>
      <c r="C6528" s="17"/>
      <c r="D6528" s="17"/>
      <c r="E6528" s="17"/>
      <c r="F6528" s="17"/>
      <c r="G6528" s="50"/>
      <c r="H6528" s="32"/>
      <c r="I6528" s="13"/>
      <c r="J6528" s="50"/>
      <c r="K6528" s="50"/>
      <c r="M6528" s="50"/>
    </row>
    <row r="6529" spans="1:13" x14ac:dyDescent="0.35">
      <c r="A6529" s="48"/>
      <c r="B6529" s="17"/>
      <c r="C6529" s="17"/>
      <c r="D6529" s="17"/>
      <c r="E6529" s="17"/>
      <c r="F6529" s="17"/>
      <c r="G6529" s="50"/>
      <c r="H6529" s="32"/>
      <c r="I6529" s="13"/>
      <c r="J6529" s="50"/>
      <c r="K6529" s="50"/>
      <c r="M6529" s="50"/>
    </row>
    <row r="6530" spans="1:13" x14ac:dyDescent="0.35">
      <c r="A6530" s="48"/>
      <c r="B6530" s="17"/>
      <c r="C6530" s="17"/>
      <c r="D6530" s="17"/>
      <c r="E6530" s="17"/>
      <c r="F6530" s="17"/>
      <c r="G6530" s="50"/>
      <c r="H6530" s="32"/>
      <c r="I6530" s="13"/>
      <c r="J6530" s="50"/>
      <c r="K6530" s="50"/>
      <c r="M6530" s="50"/>
    </row>
    <row r="6531" spans="1:13" x14ac:dyDescent="0.35">
      <c r="A6531" s="48"/>
      <c r="B6531" s="17"/>
      <c r="C6531" s="17"/>
      <c r="D6531" s="17"/>
      <c r="E6531" s="17"/>
      <c r="F6531" s="17"/>
      <c r="G6531" s="50"/>
      <c r="H6531" s="32"/>
      <c r="I6531" s="13"/>
      <c r="J6531" s="50"/>
      <c r="K6531" s="50"/>
      <c r="M6531" s="50"/>
    </row>
    <row r="6532" spans="1:13" x14ac:dyDescent="0.35">
      <c r="A6532" s="48"/>
      <c r="B6532" s="17"/>
      <c r="C6532" s="17"/>
      <c r="D6532" s="17"/>
      <c r="E6532" s="17"/>
      <c r="F6532" s="17"/>
      <c r="G6532" s="50"/>
      <c r="H6532" s="32"/>
      <c r="I6532" s="13"/>
      <c r="J6532" s="50"/>
      <c r="K6532" s="50"/>
      <c r="M6532" s="50"/>
    </row>
    <row r="6533" spans="1:13" x14ac:dyDescent="0.35">
      <c r="A6533" s="48"/>
      <c r="B6533" s="17"/>
      <c r="C6533" s="17"/>
      <c r="D6533" s="17"/>
      <c r="E6533" s="17"/>
      <c r="F6533" s="17"/>
      <c r="G6533" s="50"/>
      <c r="H6533" s="32"/>
      <c r="I6533" s="13"/>
      <c r="J6533" s="50"/>
      <c r="K6533" s="50"/>
      <c r="M6533" s="50"/>
    </row>
    <row r="6534" spans="1:13" x14ac:dyDescent="0.35">
      <c r="A6534" s="48"/>
      <c r="B6534" s="17"/>
      <c r="C6534" s="17"/>
      <c r="D6534" s="17"/>
      <c r="E6534" s="17"/>
      <c r="F6534" s="17"/>
      <c r="G6534" s="50"/>
      <c r="H6534" s="32"/>
      <c r="I6534" s="13"/>
      <c r="J6534" s="50"/>
      <c r="K6534" s="50"/>
      <c r="M6534" s="50"/>
    </row>
    <row r="6535" spans="1:13" x14ac:dyDescent="0.35">
      <c r="A6535" s="48"/>
      <c r="B6535" s="17"/>
      <c r="C6535" s="17"/>
      <c r="D6535" s="17"/>
      <c r="E6535" s="17"/>
      <c r="F6535" s="17"/>
      <c r="G6535" s="50"/>
      <c r="H6535" s="32"/>
      <c r="I6535" s="13"/>
      <c r="J6535" s="50"/>
      <c r="K6535" s="50"/>
      <c r="M6535" s="50"/>
    </row>
    <row r="6536" spans="1:13" x14ac:dyDescent="0.35">
      <c r="A6536" s="48"/>
      <c r="B6536" s="17"/>
      <c r="C6536" s="17"/>
      <c r="D6536" s="17"/>
      <c r="E6536" s="17"/>
      <c r="F6536" s="17"/>
      <c r="G6536" s="50"/>
      <c r="H6536" s="32"/>
      <c r="I6536" s="13"/>
      <c r="J6536" s="50"/>
      <c r="K6536" s="50"/>
      <c r="M6536" s="50"/>
    </row>
    <row r="6537" spans="1:13" x14ac:dyDescent="0.35">
      <c r="A6537" s="48"/>
      <c r="B6537" s="17"/>
      <c r="C6537" s="17"/>
      <c r="D6537" s="17"/>
      <c r="E6537" s="17"/>
      <c r="F6537" s="17"/>
      <c r="G6537" s="50"/>
      <c r="H6537" s="32"/>
      <c r="I6537" s="13"/>
      <c r="J6537" s="50"/>
      <c r="K6537" s="50"/>
      <c r="M6537" s="50"/>
    </row>
    <row r="6538" spans="1:13" x14ac:dyDescent="0.35">
      <c r="A6538" s="48"/>
      <c r="B6538" s="17"/>
      <c r="C6538" s="17"/>
      <c r="D6538" s="17"/>
      <c r="E6538" s="17"/>
      <c r="F6538" s="17"/>
      <c r="G6538" s="50"/>
      <c r="H6538" s="32"/>
      <c r="I6538" s="13"/>
      <c r="J6538" s="50"/>
      <c r="K6538" s="50"/>
      <c r="M6538" s="50"/>
    </row>
    <row r="6539" spans="1:13" x14ac:dyDescent="0.35">
      <c r="A6539" s="48"/>
      <c r="B6539" s="17"/>
      <c r="C6539" s="17"/>
      <c r="D6539" s="17"/>
      <c r="E6539" s="17"/>
      <c r="F6539" s="17"/>
      <c r="G6539" s="50"/>
      <c r="H6539" s="32"/>
      <c r="I6539" s="13"/>
      <c r="J6539" s="50"/>
      <c r="K6539" s="50"/>
      <c r="M6539" s="50"/>
    </row>
    <row r="6540" spans="1:13" x14ac:dyDescent="0.35">
      <c r="A6540" s="48"/>
      <c r="B6540" s="17"/>
      <c r="C6540" s="17"/>
      <c r="D6540" s="17"/>
      <c r="E6540" s="17"/>
      <c r="F6540" s="17"/>
      <c r="G6540" s="50"/>
      <c r="H6540" s="32"/>
      <c r="I6540" s="13"/>
      <c r="J6540" s="50"/>
      <c r="K6540" s="50"/>
      <c r="M6540" s="50"/>
    </row>
    <row r="6541" spans="1:13" x14ac:dyDescent="0.35">
      <c r="A6541" s="48"/>
      <c r="B6541" s="17"/>
      <c r="C6541" s="17"/>
      <c r="D6541" s="17"/>
      <c r="E6541" s="17"/>
      <c r="F6541" s="17"/>
      <c r="G6541" s="50"/>
      <c r="H6541" s="32"/>
      <c r="I6541" s="13"/>
      <c r="J6541" s="50"/>
      <c r="K6541" s="50"/>
      <c r="M6541" s="50"/>
    </row>
    <row r="6542" spans="1:13" x14ac:dyDescent="0.35">
      <c r="A6542" s="48"/>
      <c r="B6542" s="17"/>
      <c r="C6542" s="17"/>
      <c r="D6542" s="17"/>
      <c r="E6542" s="17"/>
      <c r="F6542" s="17"/>
      <c r="G6542" s="50"/>
      <c r="H6542" s="32"/>
      <c r="I6542" s="13"/>
      <c r="J6542" s="50"/>
      <c r="K6542" s="50"/>
      <c r="M6542" s="50"/>
    </row>
    <row r="6543" spans="1:13" x14ac:dyDescent="0.35">
      <c r="A6543" s="48"/>
      <c r="B6543" s="17"/>
      <c r="C6543" s="17"/>
      <c r="D6543" s="17"/>
      <c r="E6543" s="17"/>
      <c r="F6543" s="17"/>
      <c r="G6543" s="50"/>
      <c r="H6543" s="32"/>
      <c r="I6543" s="13"/>
      <c r="J6543" s="50"/>
      <c r="K6543" s="50"/>
      <c r="M6543" s="50"/>
    </row>
    <row r="6544" spans="1:13" x14ac:dyDescent="0.35">
      <c r="A6544" s="48"/>
      <c r="B6544" s="17"/>
      <c r="C6544" s="17"/>
      <c r="D6544" s="17"/>
      <c r="E6544" s="17"/>
      <c r="F6544" s="17"/>
      <c r="G6544" s="50"/>
      <c r="H6544" s="32"/>
      <c r="I6544" s="13"/>
      <c r="J6544" s="50"/>
      <c r="K6544" s="50"/>
      <c r="M6544" s="50"/>
    </row>
    <row r="6545" spans="1:13" x14ac:dyDescent="0.35">
      <c r="A6545" s="48"/>
      <c r="B6545" s="17"/>
      <c r="C6545" s="17"/>
      <c r="D6545" s="17"/>
      <c r="E6545" s="17"/>
      <c r="F6545" s="17"/>
      <c r="G6545" s="50"/>
      <c r="H6545" s="32"/>
      <c r="I6545" s="13"/>
      <c r="J6545" s="50"/>
      <c r="K6545" s="50"/>
      <c r="M6545" s="50"/>
    </row>
    <row r="6546" spans="1:13" x14ac:dyDescent="0.35">
      <c r="A6546" s="48"/>
      <c r="B6546" s="17"/>
      <c r="C6546" s="17"/>
      <c r="D6546" s="17"/>
      <c r="E6546" s="17"/>
      <c r="F6546" s="17"/>
      <c r="G6546" s="50"/>
      <c r="H6546" s="32"/>
      <c r="I6546" s="13"/>
      <c r="J6546" s="50"/>
      <c r="K6546" s="50"/>
      <c r="M6546" s="50"/>
    </row>
    <row r="6547" spans="1:13" x14ac:dyDescent="0.35">
      <c r="A6547" s="48"/>
      <c r="B6547" s="17"/>
      <c r="C6547" s="17"/>
      <c r="D6547" s="17"/>
      <c r="E6547" s="17"/>
      <c r="F6547" s="17"/>
      <c r="G6547" s="50"/>
      <c r="H6547" s="32"/>
      <c r="I6547" s="13"/>
      <c r="J6547" s="50"/>
      <c r="K6547" s="50"/>
      <c r="M6547" s="50"/>
    </row>
    <row r="6548" spans="1:13" x14ac:dyDescent="0.35">
      <c r="A6548" s="48"/>
      <c r="B6548" s="17"/>
      <c r="C6548" s="17"/>
      <c r="D6548" s="17"/>
      <c r="E6548" s="17"/>
      <c r="F6548" s="17"/>
      <c r="G6548" s="50"/>
      <c r="H6548" s="32"/>
      <c r="I6548" s="13"/>
      <c r="J6548" s="50"/>
      <c r="K6548" s="50"/>
      <c r="M6548" s="50"/>
    </row>
    <row r="6549" spans="1:13" x14ac:dyDescent="0.35">
      <c r="A6549" s="48"/>
      <c r="B6549" s="17"/>
      <c r="C6549" s="17"/>
      <c r="D6549" s="17"/>
      <c r="E6549" s="17"/>
      <c r="F6549" s="17"/>
      <c r="G6549" s="50"/>
      <c r="H6549" s="32"/>
      <c r="I6549" s="13"/>
      <c r="J6549" s="50"/>
      <c r="K6549" s="50"/>
      <c r="M6549" s="50"/>
    </row>
    <row r="6550" spans="1:13" x14ac:dyDescent="0.35">
      <c r="A6550" s="48"/>
      <c r="B6550" s="17"/>
      <c r="C6550" s="17"/>
      <c r="D6550" s="17"/>
      <c r="E6550" s="17"/>
      <c r="F6550" s="17"/>
      <c r="G6550" s="50"/>
      <c r="H6550" s="32"/>
      <c r="I6550" s="13"/>
      <c r="J6550" s="50"/>
      <c r="K6550" s="50"/>
      <c r="M6550" s="50"/>
    </row>
    <row r="6551" spans="1:13" x14ac:dyDescent="0.35">
      <c r="A6551" s="48"/>
      <c r="B6551" s="17"/>
      <c r="C6551" s="17"/>
      <c r="D6551" s="17"/>
      <c r="E6551" s="17"/>
      <c r="F6551" s="17"/>
      <c r="G6551" s="50"/>
      <c r="H6551" s="32"/>
      <c r="I6551" s="13"/>
      <c r="J6551" s="50"/>
      <c r="K6551" s="50"/>
      <c r="M6551" s="50"/>
    </row>
    <row r="6552" spans="1:13" x14ac:dyDescent="0.35">
      <c r="A6552" s="48"/>
      <c r="B6552" s="17"/>
      <c r="C6552" s="17"/>
      <c r="D6552" s="17"/>
      <c r="E6552" s="17"/>
      <c r="F6552" s="17"/>
      <c r="G6552" s="50"/>
      <c r="H6552" s="32"/>
      <c r="I6552" s="13"/>
      <c r="J6552" s="50"/>
      <c r="K6552" s="50"/>
      <c r="M6552" s="50"/>
    </row>
    <row r="6553" spans="1:13" x14ac:dyDescent="0.35">
      <c r="A6553" s="48"/>
      <c r="B6553" s="17"/>
      <c r="C6553" s="17"/>
      <c r="D6553" s="17"/>
      <c r="E6553" s="17"/>
      <c r="F6553" s="17"/>
      <c r="G6553" s="50"/>
      <c r="H6553" s="32"/>
      <c r="I6553" s="13"/>
      <c r="J6553" s="50"/>
      <c r="K6553" s="50"/>
      <c r="M6553" s="50"/>
    </row>
    <row r="6554" spans="1:13" x14ac:dyDescent="0.35">
      <c r="A6554" s="48"/>
      <c r="B6554" s="17"/>
      <c r="C6554" s="17"/>
      <c r="D6554" s="17"/>
      <c r="E6554" s="17"/>
      <c r="F6554" s="17"/>
      <c r="G6554" s="50"/>
      <c r="H6554" s="32"/>
      <c r="I6554" s="13"/>
      <c r="J6554" s="50"/>
      <c r="K6554" s="50"/>
      <c r="M6554" s="50"/>
    </row>
    <row r="6555" spans="1:13" x14ac:dyDescent="0.35">
      <c r="A6555" s="48"/>
      <c r="B6555" s="17"/>
      <c r="C6555" s="17"/>
      <c r="D6555" s="17"/>
      <c r="E6555" s="17"/>
      <c r="F6555" s="17"/>
      <c r="G6555" s="50"/>
      <c r="H6555" s="32"/>
      <c r="I6555" s="13"/>
      <c r="J6555" s="50"/>
      <c r="K6555" s="50"/>
      <c r="M6555" s="50"/>
    </row>
    <row r="6556" spans="1:13" x14ac:dyDescent="0.35">
      <c r="A6556" s="48"/>
      <c r="B6556" s="17"/>
      <c r="C6556" s="17"/>
      <c r="D6556" s="17"/>
      <c r="E6556" s="17"/>
      <c r="F6556" s="17"/>
      <c r="G6556" s="50"/>
      <c r="H6556" s="32"/>
      <c r="I6556" s="13"/>
      <c r="J6556" s="50"/>
      <c r="K6556" s="50"/>
      <c r="M6556" s="50"/>
    </row>
    <row r="6557" spans="1:13" x14ac:dyDescent="0.35">
      <c r="A6557" s="48"/>
      <c r="B6557" s="17"/>
      <c r="C6557" s="17"/>
      <c r="D6557" s="17"/>
      <c r="E6557" s="17"/>
      <c r="F6557" s="17"/>
      <c r="G6557" s="50"/>
      <c r="H6557" s="32"/>
      <c r="I6557" s="13"/>
      <c r="J6557" s="50"/>
      <c r="K6557" s="50"/>
      <c r="M6557" s="50"/>
    </row>
    <row r="6558" spans="1:13" x14ac:dyDescent="0.35">
      <c r="A6558" s="48"/>
      <c r="B6558" s="17"/>
      <c r="C6558" s="17"/>
      <c r="D6558" s="17"/>
      <c r="E6558" s="17"/>
      <c r="F6558" s="17"/>
      <c r="G6558" s="50"/>
      <c r="H6558" s="32"/>
      <c r="I6558" s="13"/>
      <c r="J6558" s="50"/>
      <c r="K6558" s="50"/>
      <c r="M6558" s="50"/>
    </row>
    <row r="6559" spans="1:13" x14ac:dyDescent="0.35">
      <c r="A6559" s="48"/>
      <c r="B6559" s="17"/>
      <c r="C6559" s="17"/>
      <c r="D6559" s="17"/>
      <c r="E6559" s="17"/>
      <c r="F6559" s="17"/>
      <c r="G6559" s="50"/>
      <c r="H6559" s="32"/>
      <c r="I6559" s="13"/>
      <c r="J6559" s="50"/>
      <c r="K6559" s="50"/>
      <c r="M6559" s="50"/>
    </row>
    <row r="6560" spans="1:13" x14ac:dyDescent="0.35">
      <c r="A6560" s="48"/>
      <c r="B6560" s="17"/>
      <c r="C6560" s="17"/>
      <c r="D6560" s="17"/>
      <c r="E6560" s="17"/>
      <c r="F6560" s="17"/>
      <c r="G6560" s="50"/>
      <c r="H6560" s="32"/>
      <c r="I6560" s="13"/>
      <c r="J6560" s="50"/>
      <c r="K6560" s="50"/>
      <c r="M6560" s="50"/>
    </row>
    <row r="6561" spans="1:13" x14ac:dyDescent="0.35">
      <c r="A6561" s="48"/>
      <c r="B6561" s="17"/>
      <c r="C6561" s="17"/>
      <c r="D6561" s="17"/>
      <c r="E6561" s="17"/>
      <c r="F6561" s="17"/>
      <c r="G6561" s="50"/>
      <c r="H6561" s="32"/>
      <c r="I6561" s="13"/>
      <c r="J6561" s="50"/>
      <c r="K6561" s="50"/>
      <c r="M6561" s="50"/>
    </row>
    <row r="6562" spans="1:13" x14ac:dyDescent="0.35">
      <c r="A6562" s="48"/>
      <c r="B6562" s="17"/>
      <c r="C6562" s="17"/>
      <c r="D6562" s="17"/>
      <c r="E6562" s="17"/>
      <c r="F6562" s="17"/>
      <c r="G6562" s="50"/>
      <c r="H6562" s="32"/>
      <c r="I6562" s="13"/>
      <c r="J6562" s="50"/>
      <c r="K6562" s="50"/>
      <c r="M6562" s="50"/>
    </row>
    <row r="6563" spans="1:13" x14ac:dyDescent="0.35">
      <c r="A6563" s="48"/>
      <c r="B6563" s="17"/>
      <c r="C6563" s="17"/>
      <c r="D6563" s="17"/>
      <c r="E6563" s="17"/>
      <c r="F6563" s="17"/>
      <c r="G6563" s="50"/>
      <c r="H6563" s="32"/>
      <c r="I6563" s="13"/>
      <c r="J6563" s="50"/>
      <c r="K6563" s="50"/>
      <c r="M6563" s="50"/>
    </row>
    <row r="6564" spans="1:13" x14ac:dyDescent="0.35">
      <c r="A6564" s="48"/>
      <c r="B6564" s="17"/>
      <c r="C6564" s="17"/>
      <c r="D6564" s="17"/>
      <c r="E6564" s="17"/>
      <c r="F6564" s="17"/>
      <c r="G6564" s="50"/>
      <c r="H6564" s="32"/>
      <c r="I6564" s="13"/>
      <c r="J6564" s="50"/>
      <c r="K6564" s="50"/>
      <c r="M6564" s="50"/>
    </row>
    <row r="6565" spans="1:13" x14ac:dyDescent="0.35">
      <c r="A6565" s="48"/>
      <c r="B6565" s="17"/>
      <c r="C6565" s="17"/>
      <c r="D6565" s="17"/>
      <c r="E6565" s="17"/>
      <c r="F6565" s="17"/>
      <c r="G6565" s="50"/>
      <c r="H6565" s="32"/>
      <c r="I6565" s="13"/>
      <c r="J6565" s="50"/>
      <c r="K6565" s="50"/>
      <c r="M6565" s="50"/>
    </row>
    <row r="6566" spans="1:13" x14ac:dyDescent="0.35">
      <c r="A6566" s="48"/>
      <c r="B6566" s="17"/>
      <c r="C6566" s="17"/>
      <c r="D6566" s="17"/>
      <c r="E6566" s="17"/>
      <c r="F6566" s="17"/>
      <c r="G6566" s="50"/>
      <c r="H6566" s="32"/>
      <c r="I6566" s="13"/>
      <c r="J6566" s="50"/>
      <c r="K6566" s="50"/>
      <c r="M6566" s="50"/>
    </row>
    <row r="6567" spans="1:13" x14ac:dyDescent="0.35">
      <c r="A6567" s="48"/>
      <c r="B6567" s="17"/>
      <c r="C6567" s="17"/>
      <c r="D6567" s="17"/>
      <c r="E6567" s="17"/>
      <c r="F6567" s="17"/>
      <c r="G6567" s="50"/>
      <c r="H6567" s="32"/>
      <c r="I6567" s="13"/>
      <c r="J6567" s="50"/>
      <c r="K6567" s="50"/>
      <c r="M6567" s="50"/>
    </row>
    <row r="6568" spans="1:13" x14ac:dyDescent="0.35">
      <c r="A6568" s="48"/>
      <c r="B6568" s="17"/>
      <c r="C6568" s="17"/>
      <c r="D6568" s="17"/>
      <c r="E6568" s="17"/>
      <c r="F6568" s="17"/>
      <c r="G6568" s="50"/>
      <c r="H6568" s="32"/>
      <c r="I6568" s="13"/>
      <c r="J6568" s="50"/>
      <c r="K6568" s="50"/>
      <c r="M6568" s="50"/>
    </row>
    <row r="6569" spans="1:13" x14ac:dyDescent="0.35">
      <c r="A6569" s="48"/>
      <c r="B6569" s="17"/>
      <c r="C6569" s="17"/>
      <c r="D6569" s="17"/>
      <c r="E6569" s="17"/>
      <c r="F6569" s="17"/>
      <c r="G6569" s="50"/>
      <c r="H6569" s="32"/>
      <c r="I6569" s="13"/>
      <c r="J6569" s="50"/>
      <c r="K6569" s="50"/>
      <c r="M6569" s="50"/>
    </row>
    <row r="6570" spans="1:13" x14ac:dyDescent="0.35">
      <c r="A6570" s="48"/>
      <c r="B6570" s="17"/>
      <c r="C6570" s="17"/>
      <c r="D6570" s="17"/>
      <c r="E6570" s="17"/>
      <c r="F6570" s="17"/>
      <c r="G6570" s="50"/>
      <c r="H6570" s="32"/>
      <c r="I6570" s="13"/>
      <c r="J6570" s="50"/>
      <c r="K6570" s="50"/>
      <c r="M6570" s="50"/>
    </row>
    <row r="6571" spans="1:13" x14ac:dyDescent="0.35">
      <c r="A6571" s="48"/>
      <c r="B6571" s="17"/>
      <c r="C6571" s="17"/>
      <c r="D6571" s="17"/>
      <c r="E6571" s="17"/>
      <c r="F6571" s="17"/>
      <c r="G6571" s="50"/>
      <c r="H6571" s="32"/>
      <c r="I6571" s="13"/>
      <c r="J6571" s="50"/>
      <c r="K6571" s="50"/>
      <c r="M6571" s="50"/>
    </row>
    <row r="6572" spans="1:13" x14ac:dyDescent="0.35">
      <c r="A6572" s="48"/>
      <c r="B6572" s="17"/>
      <c r="C6572" s="17"/>
      <c r="D6572" s="17"/>
      <c r="E6572" s="17"/>
      <c r="F6572" s="17"/>
      <c r="G6572" s="50"/>
      <c r="H6572" s="32"/>
      <c r="I6572" s="13"/>
      <c r="J6572" s="50"/>
      <c r="K6572" s="50"/>
      <c r="M6572" s="50"/>
    </row>
    <row r="6573" spans="1:13" x14ac:dyDescent="0.35">
      <c r="A6573" s="48"/>
      <c r="B6573" s="17"/>
      <c r="C6573" s="17"/>
      <c r="D6573" s="17"/>
      <c r="E6573" s="17"/>
      <c r="F6573" s="17"/>
      <c r="G6573" s="50"/>
      <c r="H6573" s="32"/>
      <c r="I6573" s="13"/>
      <c r="J6573" s="50"/>
      <c r="K6573" s="50"/>
      <c r="M6573" s="50"/>
    </row>
    <row r="6574" spans="1:13" x14ac:dyDescent="0.35">
      <c r="A6574" s="48"/>
      <c r="B6574" s="17"/>
      <c r="C6574" s="17"/>
      <c r="D6574" s="17"/>
      <c r="E6574" s="17"/>
      <c r="F6574" s="17"/>
      <c r="G6574" s="50"/>
      <c r="H6574" s="32"/>
      <c r="I6574" s="13"/>
      <c r="J6574" s="50"/>
      <c r="K6574" s="50"/>
      <c r="M6574" s="50"/>
    </row>
    <row r="6575" spans="1:13" x14ac:dyDescent="0.35">
      <c r="A6575" s="48"/>
      <c r="B6575" s="17"/>
      <c r="C6575" s="17"/>
      <c r="D6575" s="17"/>
      <c r="E6575" s="17"/>
      <c r="F6575" s="17"/>
      <c r="G6575" s="50"/>
      <c r="H6575" s="32"/>
      <c r="I6575" s="13"/>
      <c r="J6575" s="50"/>
      <c r="K6575" s="50"/>
      <c r="M6575" s="50"/>
    </row>
    <row r="6576" spans="1:13" x14ac:dyDescent="0.35">
      <c r="A6576" s="48"/>
      <c r="B6576" s="17"/>
      <c r="C6576" s="17"/>
      <c r="D6576" s="17"/>
      <c r="E6576" s="17"/>
      <c r="F6576" s="17"/>
      <c r="G6576" s="50"/>
      <c r="H6576" s="32"/>
      <c r="I6576" s="13"/>
      <c r="J6576" s="50"/>
      <c r="K6576" s="50"/>
      <c r="M6576" s="50"/>
    </row>
    <row r="6577" spans="1:13" x14ac:dyDescent="0.35">
      <c r="A6577" s="48"/>
      <c r="B6577" s="17"/>
      <c r="C6577" s="17"/>
      <c r="D6577" s="17"/>
      <c r="E6577" s="17"/>
      <c r="F6577" s="17"/>
      <c r="G6577" s="50"/>
      <c r="H6577" s="32"/>
      <c r="I6577" s="13"/>
      <c r="J6577" s="50"/>
      <c r="K6577" s="50"/>
      <c r="M6577" s="50"/>
    </row>
    <row r="6578" spans="1:13" x14ac:dyDescent="0.35">
      <c r="A6578" s="48"/>
      <c r="B6578" s="17"/>
      <c r="C6578" s="17"/>
      <c r="D6578" s="17"/>
      <c r="E6578" s="17"/>
      <c r="F6578" s="17"/>
      <c r="G6578" s="50"/>
      <c r="H6578" s="32"/>
      <c r="I6578" s="13"/>
      <c r="J6578" s="50"/>
      <c r="K6578" s="50"/>
      <c r="M6578" s="50"/>
    </row>
    <row r="6579" spans="1:13" x14ac:dyDescent="0.35">
      <c r="A6579" s="48"/>
      <c r="B6579" s="17"/>
      <c r="C6579" s="17"/>
      <c r="D6579" s="17"/>
      <c r="E6579" s="17"/>
      <c r="F6579" s="17"/>
      <c r="G6579" s="50"/>
      <c r="H6579" s="32"/>
      <c r="I6579" s="13"/>
      <c r="J6579" s="50"/>
      <c r="K6579" s="50"/>
      <c r="M6579" s="50"/>
    </row>
    <row r="6580" spans="1:13" x14ac:dyDescent="0.35">
      <c r="A6580" s="48"/>
      <c r="B6580" s="17"/>
      <c r="C6580" s="17"/>
      <c r="D6580" s="17"/>
      <c r="E6580" s="17"/>
      <c r="F6580" s="17"/>
      <c r="G6580" s="50"/>
      <c r="H6580" s="32"/>
      <c r="I6580" s="13"/>
      <c r="J6580" s="50"/>
      <c r="K6580" s="50"/>
      <c r="M6580" s="50"/>
    </row>
    <row r="6581" spans="1:13" x14ac:dyDescent="0.35">
      <c r="A6581" s="48"/>
      <c r="B6581" s="17"/>
      <c r="C6581" s="17"/>
      <c r="D6581" s="17"/>
      <c r="E6581" s="17"/>
      <c r="F6581" s="17"/>
      <c r="G6581" s="50"/>
      <c r="H6581" s="32"/>
      <c r="I6581" s="13"/>
      <c r="J6581" s="50"/>
      <c r="K6581" s="50"/>
      <c r="M6581" s="50"/>
    </row>
    <row r="6582" spans="1:13" x14ac:dyDescent="0.35">
      <c r="A6582" s="48"/>
      <c r="B6582" s="17"/>
      <c r="C6582" s="17"/>
      <c r="D6582" s="17"/>
      <c r="E6582" s="17"/>
      <c r="F6582" s="17"/>
      <c r="G6582" s="50"/>
      <c r="H6582" s="32"/>
      <c r="I6582" s="13"/>
      <c r="J6582" s="50"/>
      <c r="K6582" s="50"/>
      <c r="M6582" s="50"/>
    </row>
    <row r="6583" spans="1:13" x14ac:dyDescent="0.35">
      <c r="A6583" s="48"/>
      <c r="B6583" s="17"/>
      <c r="C6583" s="17"/>
      <c r="D6583" s="17"/>
      <c r="E6583" s="17"/>
      <c r="F6583" s="17"/>
      <c r="G6583" s="50"/>
      <c r="H6583" s="32"/>
      <c r="I6583" s="13"/>
      <c r="J6583" s="50"/>
      <c r="K6583" s="50"/>
      <c r="M6583" s="50"/>
    </row>
    <row r="6584" spans="1:13" x14ac:dyDescent="0.35">
      <c r="A6584" s="48"/>
      <c r="B6584" s="17"/>
      <c r="C6584" s="17"/>
      <c r="D6584" s="17"/>
      <c r="E6584" s="17"/>
      <c r="F6584" s="17"/>
      <c r="G6584" s="50"/>
      <c r="H6584" s="32"/>
      <c r="I6584" s="13"/>
      <c r="J6584" s="50"/>
      <c r="K6584" s="50"/>
      <c r="M6584" s="50"/>
    </row>
    <row r="6585" spans="1:13" x14ac:dyDescent="0.35">
      <c r="A6585" s="48"/>
      <c r="B6585" s="17"/>
      <c r="C6585" s="17"/>
      <c r="D6585" s="17"/>
      <c r="E6585" s="17"/>
      <c r="F6585" s="17"/>
      <c r="G6585" s="50"/>
      <c r="H6585" s="32"/>
      <c r="I6585" s="13"/>
      <c r="J6585" s="50"/>
      <c r="K6585" s="50"/>
      <c r="M6585" s="50"/>
    </row>
    <row r="6586" spans="1:13" x14ac:dyDescent="0.35">
      <c r="A6586" s="48"/>
      <c r="B6586" s="17"/>
      <c r="C6586" s="17"/>
      <c r="D6586" s="17"/>
      <c r="E6586" s="17"/>
      <c r="F6586" s="17"/>
      <c r="G6586" s="50"/>
      <c r="H6586" s="32"/>
      <c r="I6586" s="13"/>
      <c r="J6586" s="50"/>
      <c r="K6586" s="50"/>
      <c r="M6586" s="50"/>
    </row>
    <row r="6587" spans="1:13" x14ac:dyDescent="0.35">
      <c r="A6587" s="48"/>
      <c r="B6587" s="17"/>
      <c r="C6587" s="17"/>
      <c r="D6587" s="17"/>
      <c r="E6587" s="17"/>
      <c r="F6587" s="17"/>
      <c r="G6587" s="50"/>
      <c r="H6587" s="32"/>
      <c r="I6587" s="13"/>
      <c r="J6587" s="50"/>
      <c r="K6587" s="50"/>
      <c r="M6587" s="50"/>
    </row>
    <row r="6588" spans="1:13" x14ac:dyDescent="0.35">
      <c r="A6588" s="48"/>
      <c r="B6588" s="17"/>
      <c r="C6588" s="17"/>
      <c r="D6588" s="17"/>
      <c r="E6588" s="17"/>
      <c r="F6588" s="17"/>
      <c r="G6588" s="50"/>
      <c r="H6588" s="32"/>
      <c r="I6588" s="13"/>
      <c r="J6588" s="50"/>
      <c r="K6588" s="50"/>
      <c r="M6588" s="50"/>
    </row>
    <row r="6589" spans="1:13" x14ac:dyDescent="0.35">
      <c r="A6589" s="48"/>
      <c r="B6589" s="17"/>
      <c r="C6589" s="17"/>
      <c r="D6589" s="17"/>
      <c r="E6589" s="17"/>
      <c r="F6589" s="17"/>
      <c r="G6589" s="50"/>
      <c r="H6589" s="32"/>
      <c r="I6589" s="13"/>
      <c r="J6589" s="50"/>
      <c r="K6589" s="50"/>
      <c r="M6589" s="50"/>
    </row>
    <row r="6590" spans="1:13" x14ac:dyDescent="0.35">
      <c r="A6590" s="48"/>
      <c r="B6590" s="17"/>
      <c r="C6590" s="17"/>
      <c r="D6590" s="17"/>
      <c r="E6590" s="17"/>
      <c r="F6590" s="17"/>
      <c r="G6590" s="50"/>
      <c r="H6590" s="32"/>
      <c r="I6590" s="13"/>
      <c r="J6590" s="50"/>
      <c r="K6590" s="50"/>
      <c r="M6590" s="50"/>
    </row>
    <row r="6591" spans="1:13" x14ac:dyDescent="0.35">
      <c r="A6591" s="48"/>
      <c r="B6591" s="17"/>
      <c r="C6591" s="17"/>
      <c r="D6591" s="17"/>
      <c r="E6591" s="17"/>
      <c r="F6591" s="17"/>
      <c r="G6591" s="50"/>
      <c r="H6591" s="32"/>
      <c r="I6591" s="13"/>
      <c r="J6591" s="50"/>
      <c r="K6591" s="50"/>
      <c r="M6591" s="50"/>
    </row>
    <row r="6592" spans="1:13" x14ac:dyDescent="0.35">
      <c r="A6592" s="48"/>
      <c r="B6592" s="17"/>
      <c r="C6592" s="17"/>
      <c r="D6592" s="17"/>
      <c r="E6592" s="17"/>
      <c r="F6592" s="17"/>
      <c r="G6592" s="50"/>
      <c r="H6592" s="32"/>
      <c r="I6592" s="13"/>
      <c r="J6592" s="50"/>
      <c r="K6592" s="50"/>
      <c r="M6592" s="50"/>
    </row>
    <row r="6593" spans="1:13" x14ac:dyDescent="0.35">
      <c r="A6593" s="48"/>
      <c r="B6593" s="17"/>
      <c r="C6593" s="17"/>
      <c r="D6593" s="17"/>
      <c r="E6593" s="17"/>
      <c r="F6593" s="17"/>
      <c r="G6593" s="50"/>
      <c r="H6593" s="32"/>
      <c r="I6593" s="13"/>
      <c r="J6593" s="50"/>
      <c r="K6593" s="50"/>
      <c r="M6593" s="50"/>
    </row>
    <row r="6594" spans="1:13" x14ac:dyDescent="0.35">
      <c r="A6594" s="48"/>
      <c r="B6594" s="17"/>
      <c r="C6594" s="17"/>
      <c r="D6594" s="17"/>
      <c r="E6594" s="17"/>
      <c r="F6594" s="17"/>
      <c r="G6594" s="50"/>
      <c r="H6594" s="32"/>
      <c r="I6594" s="13"/>
      <c r="J6594" s="50"/>
      <c r="K6594" s="50"/>
      <c r="M6594" s="50"/>
    </row>
    <row r="6595" spans="1:13" x14ac:dyDescent="0.35">
      <c r="A6595" s="48"/>
      <c r="B6595" s="17"/>
      <c r="C6595" s="17"/>
      <c r="D6595" s="17"/>
      <c r="E6595" s="17"/>
      <c r="F6595" s="17"/>
      <c r="G6595" s="50"/>
      <c r="H6595" s="32"/>
      <c r="I6595" s="13"/>
      <c r="J6595" s="50"/>
      <c r="K6595" s="50"/>
      <c r="M6595" s="50"/>
    </row>
    <row r="6596" spans="1:13" x14ac:dyDescent="0.35">
      <c r="A6596" s="48"/>
      <c r="B6596" s="17"/>
      <c r="C6596" s="17"/>
      <c r="D6596" s="17"/>
      <c r="E6596" s="17"/>
      <c r="F6596" s="17"/>
      <c r="G6596" s="50"/>
      <c r="H6596" s="32"/>
      <c r="I6596" s="13"/>
      <c r="J6596" s="50"/>
      <c r="K6596" s="50"/>
      <c r="M6596" s="50"/>
    </row>
    <row r="6597" spans="1:13" x14ac:dyDescent="0.35">
      <c r="A6597" s="48"/>
      <c r="B6597" s="17"/>
      <c r="C6597" s="17"/>
      <c r="D6597" s="17"/>
      <c r="E6597" s="17"/>
      <c r="F6597" s="17"/>
      <c r="G6597" s="50"/>
      <c r="H6597" s="32"/>
      <c r="I6597" s="13"/>
      <c r="J6597" s="50"/>
      <c r="K6597" s="50"/>
      <c r="M6597" s="50"/>
    </row>
    <row r="6598" spans="1:13" x14ac:dyDescent="0.35">
      <c r="A6598" s="48"/>
      <c r="B6598" s="17"/>
      <c r="C6598" s="17"/>
      <c r="D6598" s="17"/>
      <c r="E6598" s="17"/>
      <c r="F6598" s="17"/>
      <c r="G6598" s="50"/>
      <c r="H6598" s="32"/>
      <c r="I6598" s="13"/>
      <c r="J6598" s="50"/>
      <c r="K6598" s="50"/>
      <c r="M6598" s="50"/>
    </row>
    <row r="6599" spans="1:13" x14ac:dyDescent="0.35">
      <c r="A6599" s="48"/>
      <c r="B6599" s="17"/>
      <c r="C6599" s="17"/>
      <c r="D6599" s="17"/>
      <c r="E6599" s="17"/>
      <c r="F6599" s="17"/>
      <c r="G6599" s="50"/>
      <c r="H6599" s="32"/>
      <c r="I6599" s="13"/>
      <c r="J6599" s="50"/>
      <c r="K6599" s="50"/>
      <c r="M6599" s="50"/>
    </row>
    <row r="6600" spans="1:13" x14ac:dyDescent="0.35">
      <c r="A6600" s="48"/>
      <c r="B6600" s="17"/>
      <c r="C6600" s="17"/>
      <c r="D6600" s="17"/>
      <c r="E6600" s="17"/>
      <c r="F6600" s="17"/>
      <c r="G6600" s="50"/>
      <c r="H6600" s="32"/>
      <c r="I6600" s="13"/>
      <c r="J6600" s="50"/>
      <c r="K6600" s="50"/>
      <c r="M6600" s="50"/>
    </row>
    <row r="6601" spans="1:13" x14ac:dyDescent="0.35">
      <c r="A6601" s="48"/>
      <c r="B6601" s="17"/>
      <c r="C6601" s="17"/>
      <c r="D6601" s="17"/>
      <c r="E6601" s="17"/>
      <c r="F6601" s="17"/>
      <c r="G6601" s="50"/>
      <c r="H6601" s="32"/>
      <c r="I6601" s="13"/>
      <c r="J6601" s="50"/>
      <c r="K6601" s="50"/>
      <c r="M6601" s="50"/>
    </row>
    <row r="6602" spans="1:13" x14ac:dyDescent="0.35">
      <c r="A6602" s="48"/>
      <c r="B6602" s="17"/>
      <c r="C6602" s="17"/>
      <c r="D6602" s="17"/>
      <c r="E6602" s="17"/>
      <c r="F6602" s="17"/>
      <c r="G6602" s="50"/>
      <c r="H6602" s="32"/>
      <c r="I6602" s="13"/>
      <c r="J6602" s="50"/>
      <c r="K6602" s="50"/>
      <c r="M6602" s="50"/>
    </row>
    <row r="6603" spans="1:13" x14ac:dyDescent="0.35">
      <c r="A6603" s="48"/>
      <c r="B6603" s="17"/>
      <c r="C6603" s="17"/>
      <c r="D6603" s="17"/>
      <c r="E6603" s="17"/>
      <c r="F6603" s="17"/>
      <c r="G6603" s="50"/>
      <c r="H6603" s="32"/>
      <c r="I6603" s="13"/>
      <c r="J6603" s="50"/>
      <c r="K6603" s="50"/>
      <c r="M6603" s="50"/>
    </row>
    <row r="6604" spans="1:13" x14ac:dyDescent="0.35">
      <c r="A6604" s="48"/>
      <c r="B6604" s="17"/>
      <c r="C6604" s="17"/>
      <c r="D6604" s="17"/>
      <c r="E6604" s="17"/>
      <c r="F6604" s="17"/>
      <c r="G6604" s="50"/>
      <c r="H6604" s="32"/>
      <c r="I6604" s="13"/>
      <c r="J6604" s="50"/>
      <c r="K6604" s="50"/>
      <c r="M6604" s="50"/>
    </row>
    <row r="6605" spans="1:13" x14ac:dyDescent="0.35">
      <c r="A6605" s="48"/>
      <c r="B6605" s="17"/>
      <c r="C6605" s="17"/>
      <c r="D6605" s="17"/>
      <c r="E6605" s="17"/>
      <c r="F6605" s="17"/>
      <c r="G6605" s="50"/>
      <c r="H6605" s="32"/>
      <c r="I6605" s="13"/>
      <c r="J6605" s="50"/>
      <c r="K6605" s="50"/>
      <c r="M6605" s="50"/>
    </row>
    <row r="6606" spans="1:13" x14ac:dyDescent="0.35">
      <c r="A6606" s="48"/>
      <c r="B6606" s="17"/>
      <c r="C6606" s="17"/>
      <c r="D6606" s="17"/>
      <c r="E6606" s="17"/>
      <c r="F6606" s="17"/>
      <c r="G6606" s="50"/>
      <c r="H6606" s="32"/>
      <c r="I6606" s="13"/>
      <c r="J6606" s="50"/>
      <c r="K6606" s="50"/>
      <c r="M6606" s="50"/>
    </row>
    <row r="6607" spans="1:13" x14ac:dyDescent="0.35">
      <c r="A6607" s="48"/>
      <c r="B6607" s="17"/>
      <c r="C6607" s="17"/>
      <c r="D6607" s="17"/>
      <c r="E6607" s="17"/>
      <c r="F6607" s="17"/>
      <c r="G6607" s="50"/>
      <c r="H6607" s="32"/>
      <c r="I6607" s="13"/>
      <c r="J6607" s="50"/>
      <c r="K6607" s="50"/>
      <c r="M6607" s="50"/>
    </row>
    <row r="6608" spans="1:13" x14ac:dyDescent="0.35">
      <c r="A6608" s="48"/>
      <c r="B6608" s="17"/>
      <c r="C6608" s="17"/>
      <c r="D6608" s="17"/>
      <c r="E6608" s="17"/>
      <c r="F6608" s="17"/>
      <c r="G6608" s="50"/>
      <c r="H6608" s="32"/>
      <c r="I6608" s="13"/>
      <c r="J6608" s="50"/>
      <c r="K6608" s="50"/>
      <c r="M6608" s="50"/>
    </row>
    <row r="6609" spans="1:13" x14ac:dyDescent="0.35">
      <c r="A6609" s="48"/>
      <c r="B6609" s="17"/>
      <c r="C6609" s="17"/>
      <c r="D6609" s="17"/>
      <c r="E6609" s="17"/>
      <c r="F6609" s="17"/>
      <c r="G6609" s="50"/>
      <c r="H6609" s="32"/>
      <c r="I6609" s="13"/>
      <c r="J6609" s="50"/>
      <c r="K6609" s="50"/>
      <c r="M6609" s="50"/>
    </row>
    <row r="6610" spans="1:13" x14ac:dyDescent="0.35">
      <c r="A6610" s="48"/>
      <c r="B6610" s="17"/>
      <c r="C6610" s="17"/>
      <c r="D6610" s="17"/>
      <c r="E6610" s="17"/>
      <c r="F6610" s="17"/>
      <c r="G6610" s="50"/>
      <c r="H6610" s="32"/>
      <c r="I6610" s="13"/>
      <c r="J6610" s="50"/>
      <c r="K6610" s="50"/>
      <c r="M6610" s="50"/>
    </row>
    <row r="6611" spans="1:13" x14ac:dyDescent="0.35">
      <c r="A6611" s="48"/>
      <c r="B6611" s="17"/>
      <c r="C6611" s="17"/>
      <c r="D6611" s="17"/>
      <c r="E6611" s="17"/>
      <c r="F6611" s="17"/>
      <c r="G6611" s="50"/>
      <c r="H6611" s="32"/>
      <c r="I6611" s="13"/>
      <c r="J6611" s="50"/>
      <c r="K6611" s="50"/>
      <c r="M6611" s="50"/>
    </row>
    <row r="6612" spans="1:13" x14ac:dyDescent="0.35">
      <c r="A6612" s="48"/>
      <c r="B6612" s="17"/>
      <c r="C6612" s="17"/>
      <c r="D6612" s="17"/>
      <c r="E6612" s="17"/>
      <c r="F6612" s="17"/>
      <c r="G6612" s="50"/>
      <c r="H6612" s="32"/>
      <c r="I6612" s="13"/>
      <c r="J6612" s="50"/>
      <c r="K6612" s="50"/>
      <c r="M6612" s="50"/>
    </row>
    <row r="6613" spans="1:13" x14ac:dyDescent="0.35">
      <c r="A6613" s="48"/>
      <c r="B6613" s="17"/>
      <c r="C6613" s="17"/>
      <c r="D6613" s="17"/>
      <c r="E6613" s="17"/>
      <c r="F6613" s="17"/>
      <c r="G6613" s="50"/>
      <c r="H6613" s="32"/>
      <c r="I6613" s="13"/>
      <c r="J6613" s="50"/>
      <c r="K6613" s="50"/>
      <c r="M6613" s="50"/>
    </row>
    <row r="6614" spans="1:13" x14ac:dyDescent="0.35">
      <c r="A6614" s="48"/>
      <c r="B6614" s="17"/>
      <c r="C6614" s="17"/>
      <c r="D6614" s="17"/>
      <c r="E6614" s="17"/>
      <c r="F6614" s="17"/>
      <c r="G6614" s="50"/>
      <c r="H6614" s="32"/>
      <c r="I6614" s="13"/>
      <c r="J6614" s="50"/>
      <c r="K6614" s="50"/>
      <c r="M6614" s="50"/>
    </row>
    <row r="6615" spans="1:13" x14ac:dyDescent="0.35">
      <c r="A6615" s="48"/>
      <c r="B6615" s="17"/>
      <c r="C6615" s="17"/>
      <c r="D6615" s="17"/>
      <c r="E6615" s="17"/>
      <c r="F6615" s="17"/>
      <c r="G6615" s="50"/>
      <c r="H6615" s="32"/>
      <c r="I6615" s="13"/>
      <c r="J6615" s="50"/>
      <c r="K6615" s="50"/>
      <c r="M6615" s="50"/>
    </row>
    <row r="6616" spans="1:13" x14ac:dyDescent="0.35">
      <c r="A6616" s="48"/>
      <c r="B6616" s="17"/>
      <c r="C6616" s="17"/>
      <c r="D6616" s="17"/>
      <c r="E6616" s="17"/>
      <c r="F6616" s="17"/>
      <c r="G6616" s="50"/>
      <c r="H6616" s="32"/>
      <c r="I6616" s="13"/>
      <c r="J6616" s="50"/>
      <c r="K6616" s="50"/>
      <c r="M6616" s="50"/>
    </row>
    <row r="6617" spans="1:13" x14ac:dyDescent="0.35">
      <c r="A6617" s="48"/>
      <c r="B6617" s="17"/>
      <c r="C6617" s="17"/>
      <c r="D6617" s="17"/>
      <c r="E6617" s="17"/>
      <c r="F6617" s="17"/>
      <c r="G6617" s="50"/>
      <c r="H6617" s="32"/>
      <c r="I6617" s="13"/>
      <c r="J6617" s="50"/>
      <c r="K6617" s="50"/>
      <c r="M6617" s="50"/>
    </row>
    <row r="6618" spans="1:13" x14ac:dyDescent="0.35">
      <c r="A6618" s="48"/>
      <c r="B6618" s="17"/>
      <c r="C6618" s="17"/>
      <c r="D6618" s="17"/>
      <c r="E6618" s="17"/>
      <c r="F6618" s="17"/>
      <c r="G6618" s="50"/>
      <c r="H6618" s="32"/>
      <c r="I6618" s="13"/>
      <c r="J6618" s="50"/>
      <c r="K6618" s="50"/>
      <c r="M6618" s="50"/>
    </row>
    <row r="6619" spans="1:13" x14ac:dyDescent="0.35">
      <c r="A6619" s="48"/>
      <c r="B6619" s="17"/>
      <c r="C6619" s="17"/>
      <c r="D6619" s="17"/>
      <c r="E6619" s="17"/>
      <c r="F6619" s="17"/>
      <c r="G6619" s="50"/>
      <c r="H6619" s="32"/>
      <c r="I6619" s="13"/>
      <c r="J6619" s="50"/>
      <c r="K6619" s="50"/>
      <c r="M6619" s="50"/>
    </row>
    <row r="6620" spans="1:13" x14ac:dyDescent="0.35">
      <c r="A6620" s="48"/>
      <c r="B6620" s="17"/>
      <c r="C6620" s="17"/>
      <c r="D6620" s="17"/>
      <c r="E6620" s="17"/>
      <c r="F6620" s="17"/>
      <c r="G6620" s="50"/>
      <c r="H6620" s="32"/>
      <c r="I6620" s="13"/>
      <c r="J6620" s="50"/>
      <c r="K6620" s="50"/>
      <c r="M6620" s="50"/>
    </row>
    <row r="6621" spans="1:13" x14ac:dyDescent="0.35">
      <c r="A6621" s="48"/>
      <c r="B6621" s="17"/>
      <c r="C6621" s="17"/>
      <c r="D6621" s="17"/>
      <c r="E6621" s="17"/>
      <c r="F6621" s="17"/>
      <c r="G6621" s="50"/>
      <c r="H6621" s="32"/>
      <c r="I6621" s="13"/>
      <c r="J6621" s="50"/>
      <c r="K6621" s="50"/>
      <c r="M6621" s="50"/>
    </row>
    <row r="6622" spans="1:13" x14ac:dyDescent="0.35">
      <c r="A6622" s="48"/>
      <c r="B6622" s="17"/>
      <c r="C6622" s="17"/>
      <c r="D6622" s="17"/>
      <c r="E6622" s="17"/>
      <c r="F6622" s="17"/>
      <c r="G6622" s="50"/>
      <c r="H6622" s="32"/>
      <c r="I6622" s="13"/>
      <c r="J6622" s="50"/>
      <c r="K6622" s="50"/>
      <c r="M6622" s="50"/>
    </row>
    <row r="6623" spans="1:13" x14ac:dyDescent="0.35">
      <c r="A6623" s="48"/>
      <c r="B6623" s="17"/>
      <c r="C6623" s="17"/>
      <c r="D6623" s="17"/>
      <c r="E6623" s="17"/>
      <c r="F6623" s="17"/>
      <c r="G6623" s="50"/>
      <c r="H6623" s="32"/>
      <c r="I6623" s="13"/>
      <c r="J6623" s="50"/>
      <c r="K6623" s="50"/>
      <c r="M6623" s="50"/>
    </row>
    <row r="6624" spans="1:13" x14ac:dyDescent="0.35">
      <c r="A6624" s="48"/>
      <c r="B6624" s="17"/>
      <c r="C6624" s="17"/>
      <c r="D6624" s="17"/>
      <c r="E6624" s="17"/>
      <c r="F6624" s="17"/>
      <c r="G6624" s="50"/>
      <c r="H6624" s="32"/>
      <c r="I6624" s="13"/>
      <c r="J6624" s="50"/>
      <c r="K6624" s="50"/>
      <c r="M6624" s="50"/>
    </row>
    <row r="6625" spans="1:13" x14ac:dyDescent="0.35">
      <c r="A6625" s="48"/>
      <c r="B6625" s="17"/>
      <c r="C6625" s="17"/>
      <c r="D6625" s="17"/>
      <c r="E6625" s="17"/>
      <c r="F6625" s="17"/>
      <c r="G6625" s="50"/>
      <c r="H6625" s="32"/>
      <c r="I6625" s="13"/>
      <c r="J6625" s="50"/>
      <c r="K6625" s="50"/>
      <c r="M6625" s="50"/>
    </row>
    <row r="6626" spans="1:13" x14ac:dyDescent="0.35">
      <c r="A6626" s="48"/>
      <c r="B6626" s="17"/>
      <c r="C6626" s="17"/>
      <c r="D6626" s="17"/>
      <c r="E6626" s="17"/>
      <c r="F6626" s="17"/>
      <c r="G6626" s="50"/>
      <c r="H6626" s="32"/>
      <c r="I6626" s="13"/>
      <c r="J6626" s="50"/>
      <c r="K6626" s="50"/>
      <c r="M6626" s="50"/>
    </row>
    <row r="6627" spans="1:13" x14ac:dyDescent="0.35">
      <c r="A6627" s="48"/>
      <c r="B6627" s="17"/>
      <c r="C6627" s="17"/>
      <c r="D6627" s="17"/>
      <c r="E6627" s="17"/>
      <c r="F6627" s="17"/>
      <c r="G6627" s="50"/>
      <c r="H6627" s="32"/>
      <c r="I6627" s="13"/>
      <c r="J6627" s="50"/>
      <c r="K6627" s="50"/>
      <c r="M6627" s="50"/>
    </row>
    <row r="6628" spans="1:13" x14ac:dyDescent="0.35">
      <c r="A6628" s="48"/>
      <c r="B6628" s="17"/>
      <c r="C6628" s="17"/>
      <c r="D6628" s="17"/>
      <c r="E6628" s="17"/>
      <c r="F6628" s="17"/>
      <c r="G6628" s="50"/>
      <c r="H6628" s="32"/>
      <c r="I6628" s="13"/>
      <c r="J6628" s="50"/>
      <c r="K6628" s="50"/>
      <c r="M6628" s="50"/>
    </row>
    <row r="6629" spans="1:13" x14ac:dyDescent="0.35">
      <c r="A6629" s="48"/>
      <c r="B6629" s="17"/>
      <c r="C6629" s="17"/>
      <c r="D6629" s="17"/>
      <c r="E6629" s="17"/>
      <c r="F6629" s="17"/>
      <c r="G6629" s="50"/>
      <c r="H6629" s="32"/>
      <c r="I6629" s="13"/>
      <c r="J6629" s="50"/>
      <c r="K6629" s="50"/>
      <c r="M6629" s="50"/>
    </row>
    <row r="6630" spans="1:13" x14ac:dyDescent="0.35">
      <c r="A6630" s="48"/>
      <c r="B6630" s="17"/>
      <c r="C6630" s="17"/>
      <c r="D6630" s="17"/>
      <c r="E6630" s="17"/>
      <c r="F6630" s="17"/>
      <c r="G6630" s="50"/>
      <c r="H6630" s="32"/>
      <c r="I6630" s="13"/>
      <c r="J6630" s="50"/>
      <c r="K6630" s="50"/>
      <c r="M6630" s="50"/>
    </row>
    <row r="6631" spans="1:13" x14ac:dyDescent="0.35">
      <c r="A6631" s="48"/>
      <c r="B6631" s="17"/>
      <c r="C6631" s="17"/>
      <c r="D6631" s="17"/>
      <c r="E6631" s="17"/>
      <c r="F6631" s="17"/>
      <c r="G6631" s="50"/>
      <c r="H6631" s="32"/>
      <c r="I6631" s="13"/>
      <c r="J6631" s="50"/>
      <c r="K6631" s="50"/>
      <c r="M6631" s="50"/>
    </row>
    <row r="6632" spans="1:13" x14ac:dyDescent="0.35">
      <c r="A6632" s="48"/>
      <c r="B6632" s="17"/>
      <c r="C6632" s="17"/>
      <c r="D6632" s="17"/>
      <c r="E6632" s="17"/>
      <c r="F6632" s="17"/>
      <c r="G6632" s="50"/>
      <c r="H6632" s="32"/>
      <c r="I6632" s="13"/>
      <c r="J6632" s="50"/>
      <c r="K6632" s="50"/>
      <c r="M6632" s="50"/>
    </row>
    <row r="6633" spans="1:13" x14ac:dyDescent="0.35">
      <c r="A6633" s="48"/>
      <c r="B6633" s="17"/>
      <c r="C6633" s="17"/>
      <c r="D6633" s="17"/>
      <c r="E6633" s="17"/>
      <c r="F6633" s="17"/>
      <c r="G6633" s="50"/>
      <c r="H6633" s="32"/>
      <c r="I6633" s="13"/>
      <c r="J6633" s="50"/>
      <c r="K6633" s="50"/>
      <c r="M6633" s="50"/>
    </row>
    <row r="6634" spans="1:13" x14ac:dyDescent="0.35">
      <c r="A6634" s="48"/>
      <c r="B6634" s="17"/>
      <c r="C6634" s="17"/>
      <c r="D6634" s="17"/>
      <c r="E6634" s="17"/>
      <c r="F6634" s="17"/>
      <c r="G6634" s="50"/>
      <c r="H6634" s="32"/>
      <c r="I6634" s="13"/>
      <c r="J6634" s="50"/>
      <c r="K6634" s="50"/>
      <c r="M6634" s="50"/>
    </row>
    <row r="6635" spans="1:13" x14ac:dyDescent="0.35">
      <c r="A6635" s="48"/>
      <c r="B6635" s="17"/>
      <c r="C6635" s="17"/>
      <c r="D6635" s="17"/>
      <c r="E6635" s="17"/>
      <c r="F6635" s="17"/>
      <c r="G6635" s="50"/>
      <c r="H6635" s="32"/>
      <c r="I6635" s="13"/>
      <c r="J6635" s="50"/>
      <c r="K6635" s="50"/>
      <c r="M6635" s="50"/>
    </row>
    <row r="6636" spans="1:13" x14ac:dyDescent="0.35">
      <c r="A6636" s="48"/>
      <c r="B6636" s="17"/>
      <c r="C6636" s="17"/>
      <c r="D6636" s="17"/>
      <c r="E6636" s="17"/>
      <c r="F6636" s="17"/>
      <c r="G6636" s="50"/>
      <c r="H6636" s="32"/>
      <c r="I6636" s="13"/>
      <c r="J6636" s="50"/>
      <c r="K6636" s="50"/>
      <c r="M6636" s="50"/>
    </row>
    <row r="6637" spans="1:13" x14ac:dyDescent="0.35">
      <c r="A6637" s="48"/>
      <c r="B6637" s="17"/>
      <c r="C6637" s="17"/>
      <c r="D6637" s="17"/>
      <c r="E6637" s="17"/>
      <c r="F6637" s="17"/>
      <c r="G6637" s="50"/>
      <c r="H6637" s="32"/>
      <c r="I6637" s="13"/>
      <c r="J6637" s="50"/>
      <c r="K6637" s="50"/>
      <c r="M6637" s="50"/>
    </row>
    <row r="6638" spans="1:13" x14ac:dyDescent="0.35">
      <c r="A6638" s="48"/>
      <c r="B6638" s="17"/>
      <c r="C6638" s="17"/>
      <c r="D6638" s="17"/>
      <c r="E6638" s="17"/>
      <c r="F6638" s="17"/>
      <c r="G6638" s="50"/>
      <c r="H6638" s="32"/>
      <c r="I6638" s="13"/>
      <c r="J6638" s="50"/>
      <c r="K6638" s="50"/>
      <c r="M6638" s="50"/>
    </row>
    <row r="6639" spans="1:13" x14ac:dyDescent="0.35">
      <c r="A6639" s="48"/>
      <c r="B6639" s="17"/>
      <c r="C6639" s="17"/>
      <c r="D6639" s="17"/>
      <c r="E6639" s="17"/>
      <c r="F6639" s="17"/>
      <c r="G6639" s="50"/>
      <c r="H6639" s="32"/>
      <c r="I6639" s="13"/>
      <c r="J6639" s="50"/>
      <c r="K6639" s="50"/>
      <c r="M6639" s="50"/>
    </row>
    <row r="6640" spans="1:13" x14ac:dyDescent="0.35">
      <c r="A6640" s="48"/>
      <c r="B6640" s="17"/>
      <c r="C6640" s="17"/>
      <c r="D6640" s="17"/>
      <c r="E6640" s="17"/>
      <c r="F6640" s="17"/>
      <c r="G6640" s="50"/>
      <c r="H6640" s="32"/>
      <c r="I6640" s="13"/>
      <c r="J6640" s="50"/>
      <c r="K6640" s="50"/>
      <c r="M6640" s="50"/>
    </row>
    <row r="6641" spans="1:13" x14ac:dyDescent="0.35">
      <c r="A6641" s="48"/>
      <c r="B6641" s="17"/>
      <c r="C6641" s="17"/>
      <c r="D6641" s="17"/>
      <c r="E6641" s="17"/>
      <c r="F6641" s="17"/>
      <c r="G6641" s="50"/>
      <c r="H6641" s="32"/>
      <c r="I6641" s="13"/>
      <c r="J6641" s="50"/>
      <c r="K6641" s="50"/>
      <c r="M6641" s="50"/>
    </row>
    <row r="6642" spans="1:13" x14ac:dyDescent="0.35">
      <c r="A6642" s="48"/>
      <c r="B6642" s="17"/>
      <c r="C6642" s="17"/>
      <c r="D6642" s="17"/>
      <c r="E6642" s="17"/>
      <c r="F6642" s="17"/>
      <c r="G6642" s="50"/>
      <c r="H6642" s="32"/>
      <c r="I6642" s="13"/>
      <c r="J6642" s="50"/>
      <c r="K6642" s="50"/>
      <c r="M6642" s="50"/>
    </row>
    <row r="6643" spans="1:13" x14ac:dyDescent="0.35">
      <c r="A6643" s="48"/>
      <c r="B6643" s="17"/>
      <c r="C6643" s="17"/>
      <c r="D6643" s="17"/>
      <c r="E6643" s="17"/>
      <c r="F6643" s="17"/>
      <c r="G6643" s="50"/>
      <c r="H6643" s="32"/>
      <c r="I6643" s="13"/>
      <c r="J6643" s="50"/>
      <c r="K6643" s="50"/>
      <c r="M6643" s="50"/>
    </row>
    <row r="6644" spans="1:13" x14ac:dyDescent="0.35">
      <c r="A6644" s="48"/>
      <c r="B6644" s="17"/>
      <c r="C6644" s="17"/>
      <c r="D6644" s="17"/>
      <c r="E6644" s="17"/>
      <c r="F6644" s="17"/>
      <c r="G6644" s="50"/>
      <c r="H6644" s="32"/>
      <c r="I6644" s="13"/>
      <c r="J6644" s="50"/>
      <c r="K6644" s="50"/>
      <c r="M6644" s="50"/>
    </row>
    <row r="6645" spans="1:13" x14ac:dyDescent="0.35">
      <c r="A6645" s="48"/>
      <c r="B6645" s="17"/>
      <c r="C6645" s="17"/>
      <c r="D6645" s="17"/>
      <c r="E6645" s="17"/>
      <c r="F6645" s="17"/>
      <c r="G6645" s="50"/>
      <c r="H6645" s="32"/>
      <c r="I6645" s="13"/>
      <c r="J6645" s="50"/>
      <c r="K6645" s="50"/>
      <c r="M6645" s="50"/>
    </row>
    <row r="6646" spans="1:13" x14ac:dyDescent="0.35">
      <c r="A6646" s="48"/>
      <c r="B6646" s="17"/>
      <c r="C6646" s="17"/>
      <c r="D6646" s="17"/>
      <c r="E6646" s="17"/>
      <c r="F6646" s="17"/>
      <c r="G6646" s="50"/>
      <c r="H6646" s="32"/>
      <c r="I6646" s="13"/>
      <c r="J6646" s="50"/>
      <c r="K6646" s="50"/>
      <c r="M6646" s="50"/>
    </row>
    <row r="6647" spans="1:13" x14ac:dyDescent="0.35">
      <c r="A6647" s="48"/>
      <c r="B6647" s="17"/>
      <c r="C6647" s="17"/>
      <c r="D6647" s="17"/>
      <c r="E6647" s="17"/>
      <c r="F6647" s="17"/>
      <c r="G6647" s="50"/>
      <c r="H6647" s="32"/>
      <c r="I6647" s="13"/>
      <c r="J6647" s="50"/>
      <c r="K6647" s="50"/>
      <c r="M6647" s="50"/>
    </row>
    <row r="6648" spans="1:13" x14ac:dyDescent="0.35">
      <c r="A6648" s="48"/>
      <c r="B6648" s="17"/>
      <c r="C6648" s="17"/>
      <c r="D6648" s="17"/>
      <c r="E6648" s="17"/>
      <c r="F6648" s="17"/>
      <c r="G6648" s="50"/>
      <c r="H6648" s="32"/>
      <c r="I6648" s="13"/>
      <c r="J6648" s="50"/>
      <c r="K6648" s="50"/>
      <c r="M6648" s="50"/>
    </row>
    <row r="6649" spans="1:13" x14ac:dyDescent="0.35">
      <c r="A6649" s="48"/>
      <c r="B6649" s="17"/>
      <c r="C6649" s="17"/>
      <c r="D6649" s="17"/>
      <c r="E6649" s="17"/>
      <c r="F6649" s="17"/>
      <c r="G6649" s="50"/>
      <c r="H6649" s="32"/>
      <c r="I6649" s="13"/>
      <c r="J6649" s="50"/>
      <c r="K6649" s="50"/>
      <c r="M6649" s="50"/>
    </row>
    <row r="6650" spans="1:13" x14ac:dyDescent="0.35">
      <c r="A6650" s="48"/>
      <c r="B6650" s="17"/>
      <c r="C6650" s="17"/>
      <c r="D6650" s="17"/>
      <c r="E6650" s="17"/>
      <c r="F6650" s="17"/>
      <c r="G6650" s="50"/>
      <c r="H6650" s="32"/>
      <c r="I6650" s="13"/>
      <c r="J6650" s="50"/>
      <c r="K6650" s="50"/>
      <c r="M6650" s="50"/>
    </row>
    <row r="6651" spans="1:13" x14ac:dyDescent="0.35">
      <c r="A6651" s="48"/>
      <c r="B6651" s="17"/>
      <c r="C6651" s="17"/>
      <c r="D6651" s="17"/>
      <c r="E6651" s="17"/>
      <c r="F6651" s="17"/>
      <c r="G6651" s="50"/>
      <c r="H6651" s="32"/>
      <c r="I6651" s="13"/>
      <c r="J6651" s="50"/>
      <c r="K6651" s="50"/>
      <c r="M6651" s="50"/>
    </row>
    <row r="6652" spans="1:13" x14ac:dyDescent="0.35">
      <c r="A6652" s="48"/>
      <c r="B6652" s="17"/>
      <c r="C6652" s="17"/>
      <c r="D6652" s="17"/>
      <c r="E6652" s="17"/>
      <c r="F6652" s="17"/>
      <c r="G6652" s="50"/>
      <c r="H6652" s="32"/>
      <c r="I6652" s="13"/>
      <c r="J6652" s="50"/>
      <c r="K6652" s="50"/>
      <c r="M6652" s="50"/>
    </row>
    <row r="6653" spans="1:13" x14ac:dyDescent="0.35">
      <c r="A6653" s="48"/>
      <c r="B6653" s="17"/>
      <c r="C6653" s="17"/>
      <c r="D6653" s="17"/>
      <c r="E6653" s="17"/>
      <c r="F6653" s="17"/>
      <c r="G6653" s="50"/>
      <c r="H6653" s="32"/>
      <c r="I6653" s="13"/>
      <c r="J6653" s="50"/>
      <c r="K6653" s="50"/>
      <c r="M6653" s="50"/>
    </row>
    <row r="6654" spans="1:13" x14ac:dyDescent="0.35">
      <c r="A6654" s="48"/>
      <c r="B6654" s="17"/>
      <c r="C6654" s="17"/>
      <c r="D6654" s="17"/>
      <c r="E6654" s="17"/>
      <c r="F6654" s="17"/>
      <c r="G6654" s="50"/>
      <c r="H6654" s="32"/>
      <c r="I6654" s="13"/>
      <c r="J6654" s="50"/>
      <c r="K6654" s="50"/>
      <c r="M6654" s="50"/>
    </row>
    <row r="6655" spans="1:13" x14ac:dyDescent="0.35">
      <c r="A6655" s="48"/>
      <c r="B6655" s="17"/>
      <c r="C6655" s="17"/>
      <c r="D6655" s="17"/>
      <c r="E6655" s="17"/>
      <c r="F6655" s="17"/>
      <c r="G6655" s="50"/>
      <c r="H6655" s="32"/>
      <c r="I6655" s="13"/>
      <c r="J6655" s="50"/>
      <c r="K6655" s="50"/>
      <c r="M6655" s="50"/>
    </row>
    <row r="6656" spans="1:13" x14ac:dyDescent="0.35">
      <c r="A6656" s="48"/>
      <c r="B6656" s="17"/>
      <c r="C6656" s="17"/>
      <c r="D6656" s="17"/>
      <c r="E6656" s="17"/>
      <c r="F6656" s="17"/>
      <c r="G6656" s="50"/>
      <c r="H6656" s="32"/>
      <c r="I6656" s="13"/>
      <c r="J6656" s="50"/>
      <c r="K6656" s="50"/>
      <c r="M6656" s="50"/>
    </row>
    <row r="6657" spans="1:13" x14ac:dyDescent="0.35">
      <c r="A6657" s="48"/>
      <c r="B6657" s="17"/>
      <c r="C6657" s="17"/>
      <c r="D6657" s="17"/>
      <c r="E6657" s="17"/>
      <c r="F6657" s="17"/>
      <c r="G6657" s="50"/>
      <c r="H6657" s="32"/>
      <c r="I6657" s="13"/>
      <c r="J6657" s="50"/>
      <c r="K6657" s="50"/>
      <c r="M6657" s="50"/>
    </row>
    <row r="6658" spans="1:13" x14ac:dyDescent="0.35">
      <c r="A6658" s="48"/>
      <c r="B6658" s="17"/>
      <c r="C6658" s="17"/>
      <c r="D6658" s="17"/>
      <c r="E6658" s="17"/>
      <c r="F6658" s="17"/>
      <c r="G6658" s="50"/>
      <c r="H6658" s="32"/>
      <c r="I6658" s="13"/>
      <c r="J6658" s="50"/>
      <c r="K6658" s="50"/>
      <c r="M6658" s="50"/>
    </row>
    <row r="6659" spans="1:13" x14ac:dyDescent="0.35">
      <c r="A6659" s="48"/>
      <c r="B6659" s="17"/>
      <c r="C6659" s="17"/>
      <c r="D6659" s="17"/>
      <c r="E6659" s="17"/>
      <c r="F6659" s="17"/>
      <c r="G6659" s="50"/>
      <c r="H6659" s="32"/>
      <c r="I6659" s="13"/>
      <c r="J6659" s="50"/>
      <c r="K6659" s="50"/>
      <c r="M6659" s="50"/>
    </row>
    <row r="6660" spans="1:13" x14ac:dyDescent="0.35">
      <c r="A6660" s="48"/>
      <c r="B6660" s="17"/>
      <c r="C6660" s="17"/>
      <c r="D6660" s="17"/>
      <c r="E6660" s="17"/>
      <c r="F6660" s="17"/>
      <c r="G6660" s="50"/>
      <c r="H6660" s="32"/>
      <c r="I6660" s="13"/>
      <c r="J6660" s="50"/>
      <c r="K6660" s="50"/>
      <c r="M6660" s="50"/>
    </row>
    <row r="6661" spans="1:13" x14ac:dyDescent="0.35">
      <c r="A6661" s="48"/>
      <c r="B6661" s="17"/>
      <c r="C6661" s="17"/>
      <c r="D6661" s="17"/>
      <c r="E6661" s="17"/>
      <c r="F6661" s="17"/>
      <c r="G6661" s="50"/>
      <c r="H6661" s="32"/>
      <c r="I6661" s="13"/>
      <c r="J6661" s="50"/>
      <c r="K6661" s="50"/>
      <c r="M6661" s="50"/>
    </row>
    <row r="6662" spans="1:13" x14ac:dyDescent="0.35">
      <c r="A6662" s="48"/>
      <c r="B6662" s="17"/>
      <c r="C6662" s="17"/>
      <c r="D6662" s="17"/>
      <c r="E6662" s="17"/>
      <c r="F6662" s="17"/>
      <c r="G6662" s="50"/>
      <c r="H6662" s="32"/>
      <c r="I6662" s="13"/>
      <c r="J6662" s="50"/>
      <c r="K6662" s="50"/>
      <c r="M6662" s="50"/>
    </row>
    <row r="6663" spans="1:13" x14ac:dyDescent="0.35">
      <c r="A6663" s="48"/>
      <c r="B6663" s="17"/>
      <c r="C6663" s="17"/>
      <c r="D6663" s="17"/>
      <c r="E6663" s="17"/>
      <c r="F6663" s="17"/>
      <c r="G6663" s="50"/>
      <c r="H6663" s="32"/>
      <c r="I6663" s="13"/>
      <c r="J6663" s="50"/>
      <c r="K6663" s="50"/>
      <c r="M6663" s="50"/>
    </row>
    <row r="6664" spans="1:13" x14ac:dyDescent="0.35">
      <c r="A6664" s="48"/>
      <c r="B6664" s="17"/>
      <c r="C6664" s="17"/>
      <c r="D6664" s="17"/>
      <c r="E6664" s="17"/>
      <c r="F6664" s="17"/>
      <c r="G6664" s="50"/>
      <c r="H6664" s="32"/>
      <c r="I6664" s="13"/>
      <c r="J6664" s="50"/>
      <c r="K6664" s="50"/>
      <c r="M6664" s="50"/>
    </row>
    <row r="6665" spans="1:13" x14ac:dyDescent="0.35">
      <c r="A6665" s="48"/>
      <c r="B6665" s="17"/>
      <c r="C6665" s="17"/>
      <c r="D6665" s="17"/>
      <c r="E6665" s="17"/>
      <c r="F6665" s="17"/>
      <c r="G6665" s="50"/>
      <c r="H6665" s="32"/>
      <c r="I6665" s="13"/>
      <c r="J6665" s="50"/>
      <c r="K6665" s="50"/>
      <c r="M6665" s="50"/>
    </row>
    <row r="6666" spans="1:13" x14ac:dyDescent="0.35">
      <c r="A6666" s="48"/>
      <c r="B6666" s="17"/>
      <c r="C6666" s="17"/>
      <c r="D6666" s="17"/>
      <c r="E6666" s="17"/>
      <c r="F6666" s="17"/>
      <c r="G6666" s="50"/>
      <c r="H6666" s="32"/>
      <c r="I6666" s="13"/>
      <c r="J6666" s="50"/>
      <c r="K6666" s="50"/>
      <c r="M6666" s="50"/>
    </row>
    <row r="6667" spans="1:13" x14ac:dyDescent="0.35">
      <c r="A6667" s="48"/>
      <c r="B6667" s="17"/>
      <c r="C6667" s="17"/>
      <c r="D6667" s="17"/>
      <c r="E6667" s="17"/>
      <c r="F6667" s="17"/>
      <c r="G6667" s="50"/>
      <c r="H6667" s="32"/>
      <c r="I6667" s="13"/>
      <c r="J6667" s="50"/>
      <c r="K6667" s="50"/>
      <c r="M6667" s="50"/>
    </row>
    <row r="6668" spans="1:13" x14ac:dyDescent="0.35">
      <c r="A6668" s="48"/>
      <c r="B6668" s="17"/>
      <c r="C6668" s="17"/>
      <c r="D6668" s="17"/>
      <c r="E6668" s="17"/>
      <c r="F6668" s="17"/>
      <c r="G6668" s="50"/>
      <c r="H6668" s="32"/>
      <c r="I6668" s="13"/>
      <c r="J6668" s="50"/>
      <c r="K6668" s="50"/>
      <c r="M6668" s="50"/>
    </row>
    <row r="6669" spans="1:13" x14ac:dyDescent="0.35">
      <c r="A6669" s="48"/>
      <c r="B6669" s="17"/>
      <c r="C6669" s="17"/>
      <c r="D6669" s="17"/>
      <c r="E6669" s="17"/>
      <c r="F6669" s="17"/>
      <c r="G6669" s="50"/>
      <c r="H6669" s="32"/>
      <c r="I6669" s="13"/>
      <c r="J6669" s="50"/>
      <c r="K6669" s="50"/>
      <c r="M6669" s="50"/>
    </row>
    <row r="6670" spans="1:13" x14ac:dyDescent="0.35">
      <c r="A6670" s="48"/>
      <c r="B6670" s="17"/>
      <c r="C6670" s="17"/>
      <c r="D6670" s="17"/>
      <c r="E6670" s="17"/>
      <c r="F6670" s="17"/>
      <c r="G6670" s="50"/>
      <c r="H6670" s="32"/>
      <c r="I6670" s="13"/>
      <c r="J6670" s="50"/>
      <c r="K6670" s="50"/>
      <c r="M6670" s="50"/>
    </row>
    <row r="6671" spans="1:13" x14ac:dyDescent="0.35">
      <c r="A6671" s="48"/>
      <c r="B6671" s="17"/>
      <c r="C6671" s="17"/>
      <c r="D6671" s="17"/>
      <c r="E6671" s="17"/>
      <c r="F6671" s="17"/>
      <c r="G6671" s="50"/>
      <c r="H6671" s="32"/>
      <c r="I6671" s="13"/>
      <c r="J6671" s="50"/>
      <c r="K6671" s="50"/>
      <c r="M6671" s="50"/>
    </row>
    <row r="6672" spans="1:13" x14ac:dyDescent="0.35">
      <c r="A6672" s="48"/>
      <c r="B6672" s="17"/>
      <c r="C6672" s="17"/>
      <c r="D6672" s="17"/>
      <c r="E6672" s="17"/>
      <c r="F6672" s="17"/>
      <c r="G6672" s="50"/>
      <c r="H6672" s="32"/>
      <c r="I6672" s="13"/>
      <c r="J6672" s="50"/>
      <c r="K6672" s="50"/>
      <c r="M6672" s="50"/>
    </row>
    <row r="6673" spans="1:13" x14ac:dyDescent="0.35">
      <c r="A6673" s="48"/>
      <c r="B6673" s="17"/>
      <c r="C6673" s="17"/>
      <c r="D6673" s="17"/>
      <c r="E6673" s="17"/>
      <c r="F6673" s="17"/>
      <c r="G6673" s="50"/>
      <c r="H6673" s="32"/>
      <c r="I6673" s="13"/>
      <c r="J6673" s="50"/>
      <c r="K6673" s="50"/>
      <c r="M6673" s="50"/>
    </row>
    <row r="6674" spans="1:13" x14ac:dyDescent="0.35">
      <c r="A6674" s="48"/>
      <c r="B6674" s="17"/>
      <c r="C6674" s="17"/>
      <c r="D6674" s="17"/>
      <c r="E6674" s="17"/>
      <c r="F6674" s="17"/>
      <c r="G6674" s="50"/>
      <c r="H6674" s="32"/>
      <c r="I6674" s="13"/>
      <c r="J6674" s="50"/>
      <c r="K6674" s="50"/>
      <c r="M6674" s="50"/>
    </row>
    <row r="6675" spans="1:13" x14ac:dyDescent="0.35">
      <c r="A6675" s="48"/>
      <c r="B6675" s="17"/>
      <c r="C6675" s="17"/>
      <c r="D6675" s="17"/>
      <c r="E6675" s="17"/>
      <c r="F6675" s="17"/>
      <c r="G6675" s="50"/>
      <c r="H6675" s="32"/>
      <c r="I6675" s="13"/>
      <c r="J6675" s="50"/>
      <c r="K6675" s="50"/>
      <c r="M6675" s="50"/>
    </row>
    <row r="6676" spans="1:13" x14ac:dyDescent="0.35">
      <c r="A6676" s="48"/>
      <c r="B6676" s="17"/>
      <c r="C6676" s="17"/>
      <c r="D6676" s="17"/>
      <c r="E6676" s="17"/>
      <c r="F6676" s="17"/>
      <c r="G6676" s="50"/>
      <c r="H6676" s="32"/>
      <c r="I6676" s="13"/>
      <c r="J6676" s="50"/>
      <c r="K6676" s="50"/>
      <c r="M6676" s="50"/>
    </row>
    <row r="6677" spans="1:13" x14ac:dyDescent="0.35">
      <c r="A6677" s="48"/>
      <c r="B6677" s="17"/>
      <c r="C6677" s="17"/>
      <c r="D6677" s="17"/>
      <c r="E6677" s="17"/>
      <c r="F6677" s="17"/>
      <c r="G6677" s="50"/>
      <c r="H6677" s="32"/>
      <c r="I6677" s="13"/>
      <c r="J6677" s="50"/>
      <c r="K6677" s="50"/>
      <c r="M6677" s="50"/>
    </row>
    <row r="6678" spans="1:13" x14ac:dyDescent="0.35">
      <c r="A6678" s="48"/>
      <c r="B6678" s="17"/>
      <c r="C6678" s="17"/>
      <c r="D6678" s="17"/>
      <c r="E6678" s="17"/>
      <c r="F6678" s="17"/>
      <c r="G6678" s="50"/>
      <c r="H6678" s="32"/>
      <c r="I6678" s="13"/>
      <c r="J6678" s="50"/>
      <c r="K6678" s="50"/>
      <c r="M6678" s="50"/>
    </row>
    <row r="6679" spans="1:13" x14ac:dyDescent="0.35">
      <c r="A6679" s="48"/>
      <c r="B6679" s="17"/>
      <c r="C6679" s="17"/>
      <c r="D6679" s="17"/>
      <c r="E6679" s="17"/>
      <c r="F6679" s="17"/>
      <c r="G6679" s="50"/>
      <c r="H6679" s="32"/>
      <c r="I6679" s="13"/>
      <c r="J6679" s="50"/>
      <c r="K6679" s="50"/>
      <c r="M6679" s="50"/>
    </row>
    <row r="6680" spans="1:13" x14ac:dyDescent="0.35">
      <c r="A6680" s="48"/>
      <c r="B6680" s="17"/>
      <c r="C6680" s="17"/>
      <c r="D6680" s="17"/>
      <c r="E6680" s="17"/>
      <c r="F6680" s="17"/>
      <c r="G6680" s="50"/>
      <c r="H6680" s="32"/>
      <c r="I6680" s="13"/>
      <c r="J6680" s="50"/>
      <c r="K6680" s="50"/>
      <c r="M6680" s="50"/>
    </row>
    <row r="6681" spans="1:13" x14ac:dyDescent="0.35">
      <c r="A6681" s="48"/>
      <c r="B6681" s="17"/>
      <c r="C6681" s="17"/>
      <c r="D6681" s="17"/>
      <c r="E6681" s="17"/>
      <c r="F6681" s="17"/>
      <c r="G6681" s="50"/>
      <c r="H6681" s="32"/>
      <c r="I6681" s="13"/>
      <c r="J6681" s="50"/>
      <c r="K6681" s="50"/>
      <c r="M6681" s="50"/>
    </row>
    <row r="6682" spans="1:13" x14ac:dyDescent="0.35">
      <c r="A6682" s="48"/>
      <c r="B6682" s="17"/>
      <c r="C6682" s="17"/>
      <c r="D6682" s="17"/>
      <c r="E6682" s="17"/>
      <c r="F6682" s="17"/>
      <c r="G6682" s="50"/>
      <c r="H6682" s="32"/>
      <c r="I6682" s="13"/>
      <c r="J6682" s="50"/>
      <c r="K6682" s="50"/>
      <c r="M6682" s="50"/>
    </row>
    <row r="6683" spans="1:13" x14ac:dyDescent="0.35">
      <c r="A6683" s="48"/>
      <c r="B6683" s="17"/>
      <c r="C6683" s="17"/>
      <c r="D6683" s="17"/>
      <c r="E6683" s="17"/>
      <c r="F6683" s="17"/>
      <c r="G6683" s="50"/>
      <c r="H6683" s="32"/>
      <c r="I6683" s="13"/>
      <c r="J6683" s="50"/>
      <c r="K6683" s="50"/>
      <c r="M6683" s="50"/>
    </row>
    <row r="6684" spans="1:13" x14ac:dyDescent="0.35">
      <c r="A6684" s="48"/>
      <c r="B6684" s="17"/>
      <c r="C6684" s="17"/>
      <c r="D6684" s="17"/>
      <c r="E6684" s="17"/>
      <c r="F6684" s="17"/>
      <c r="G6684" s="50"/>
      <c r="H6684" s="32"/>
      <c r="I6684" s="13"/>
      <c r="J6684" s="50"/>
      <c r="K6684" s="50"/>
      <c r="M6684" s="50"/>
    </row>
    <row r="6685" spans="1:13" x14ac:dyDescent="0.35">
      <c r="A6685" s="48"/>
      <c r="B6685" s="17"/>
      <c r="C6685" s="17"/>
      <c r="D6685" s="17"/>
      <c r="E6685" s="17"/>
      <c r="F6685" s="17"/>
      <c r="G6685" s="50"/>
      <c r="H6685" s="32"/>
      <c r="I6685" s="13"/>
      <c r="J6685" s="50"/>
      <c r="K6685" s="50"/>
      <c r="M6685" s="50"/>
    </row>
    <row r="6686" spans="1:13" x14ac:dyDescent="0.35">
      <c r="A6686" s="48"/>
      <c r="B6686" s="17"/>
      <c r="C6686" s="17"/>
      <c r="D6686" s="17"/>
      <c r="E6686" s="17"/>
      <c r="F6686" s="17"/>
      <c r="G6686" s="50"/>
      <c r="H6686" s="32"/>
      <c r="I6686" s="13"/>
      <c r="J6686" s="50"/>
      <c r="K6686" s="50"/>
      <c r="M6686" s="50"/>
    </row>
    <row r="6687" spans="1:13" x14ac:dyDescent="0.35">
      <c r="A6687" s="48"/>
      <c r="B6687" s="17"/>
      <c r="C6687" s="17"/>
      <c r="D6687" s="17"/>
      <c r="E6687" s="17"/>
      <c r="F6687" s="17"/>
      <c r="G6687" s="50"/>
      <c r="H6687" s="32"/>
      <c r="I6687" s="13"/>
      <c r="J6687" s="50"/>
      <c r="K6687" s="50"/>
      <c r="M6687" s="50"/>
    </row>
    <row r="6688" spans="1:13" x14ac:dyDescent="0.35">
      <c r="A6688" s="48"/>
      <c r="B6688" s="17"/>
      <c r="C6688" s="17"/>
      <c r="D6688" s="17"/>
      <c r="E6688" s="17"/>
      <c r="F6688" s="17"/>
      <c r="G6688" s="50"/>
      <c r="H6688" s="32"/>
      <c r="I6688" s="13"/>
      <c r="J6688" s="50"/>
      <c r="K6688" s="50"/>
      <c r="M6688" s="50"/>
    </row>
    <row r="6689" spans="1:13" x14ac:dyDescent="0.35">
      <c r="A6689" s="48"/>
      <c r="B6689" s="17"/>
      <c r="C6689" s="17"/>
      <c r="D6689" s="17"/>
      <c r="E6689" s="17"/>
      <c r="F6689" s="17"/>
      <c r="G6689" s="50"/>
      <c r="H6689" s="32"/>
      <c r="I6689" s="13"/>
      <c r="J6689" s="50"/>
      <c r="K6689" s="50"/>
      <c r="M6689" s="50"/>
    </row>
    <row r="6690" spans="1:13" x14ac:dyDescent="0.35">
      <c r="A6690" s="48"/>
      <c r="B6690" s="17"/>
      <c r="C6690" s="17"/>
      <c r="D6690" s="17"/>
      <c r="E6690" s="17"/>
      <c r="F6690" s="17"/>
      <c r="G6690" s="50"/>
      <c r="H6690" s="32"/>
      <c r="I6690" s="13"/>
      <c r="J6690" s="50"/>
      <c r="K6690" s="50"/>
      <c r="M6690" s="50"/>
    </row>
    <row r="6691" spans="1:13" x14ac:dyDescent="0.35">
      <c r="A6691" s="48"/>
      <c r="B6691" s="17"/>
      <c r="C6691" s="17"/>
      <c r="D6691" s="17"/>
      <c r="E6691" s="17"/>
      <c r="F6691" s="17"/>
      <c r="G6691" s="50"/>
      <c r="H6691" s="32"/>
      <c r="I6691" s="13"/>
      <c r="J6691" s="50"/>
      <c r="K6691" s="50"/>
      <c r="M6691" s="50"/>
    </row>
    <row r="6692" spans="1:13" x14ac:dyDescent="0.35">
      <c r="A6692" s="48"/>
      <c r="B6692" s="17"/>
      <c r="C6692" s="17"/>
      <c r="D6692" s="17"/>
      <c r="E6692" s="17"/>
      <c r="F6692" s="17"/>
      <c r="G6692" s="50"/>
      <c r="H6692" s="32"/>
      <c r="I6692" s="13"/>
      <c r="J6692" s="50"/>
      <c r="K6692" s="50"/>
      <c r="M6692" s="50"/>
    </row>
    <row r="6693" spans="1:13" x14ac:dyDescent="0.35">
      <c r="A6693" s="48"/>
      <c r="B6693" s="17"/>
      <c r="C6693" s="17"/>
      <c r="D6693" s="17"/>
      <c r="E6693" s="17"/>
      <c r="F6693" s="17"/>
      <c r="G6693" s="50"/>
      <c r="H6693" s="32"/>
      <c r="I6693" s="13"/>
      <c r="J6693" s="50"/>
      <c r="K6693" s="50"/>
      <c r="M6693" s="50"/>
    </row>
    <row r="6694" spans="1:13" x14ac:dyDescent="0.35">
      <c r="A6694" s="48"/>
      <c r="B6694" s="17"/>
      <c r="C6694" s="17"/>
      <c r="D6694" s="17"/>
      <c r="E6694" s="17"/>
      <c r="F6694" s="17"/>
      <c r="G6694" s="50"/>
      <c r="H6694" s="32"/>
      <c r="I6694" s="13"/>
      <c r="J6694" s="50"/>
      <c r="K6694" s="50"/>
      <c r="M6694" s="50"/>
    </row>
    <row r="6695" spans="1:13" x14ac:dyDescent="0.35">
      <c r="A6695" s="48"/>
      <c r="B6695" s="17"/>
      <c r="C6695" s="17"/>
      <c r="D6695" s="17"/>
      <c r="E6695" s="17"/>
      <c r="F6695" s="17"/>
      <c r="G6695" s="50"/>
      <c r="H6695" s="32"/>
      <c r="I6695" s="13"/>
      <c r="J6695" s="50"/>
      <c r="K6695" s="50"/>
      <c r="M6695" s="50"/>
    </row>
    <row r="6696" spans="1:13" x14ac:dyDescent="0.35">
      <c r="A6696" s="48"/>
      <c r="B6696" s="17"/>
      <c r="C6696" s="17"/>
      <c r="D6696" s="17"/>
      <c r="E6696" s="17"/>
      <c r="F6696" s="17"/>
      <c r="G6696" s="50"/>
      <c r="H6696" s="32"/>
      <c r="I6696" s="13"/>
      <c r="J6696" s="50"/>
      <c r="K6696" s="50"/>
      <c r="M6696" s="50"/>
    </row>
    <row r="6697" spans="1:13" x14ac:dyDescent="0.35">
      <c r="A6697" s="48"/>
      <c r="B6697" s="17"/>
      <c r="C6697" s="17"/>
      <c r="D6697" s="17"/>
      <c r="E6697" s="17"/>
      <c r="F6697" s="17"/>
      <c r="G6697" s="50"/>
      <c r="H6697" s="32"/>
      <c r="I6697" s="13"/>
      <c r="J6697" s="50"/>
      <c r="K6697" s="50"/>
      <c r="M6697" s="50"/>
    </row>
    <row r="6698" spans="1:13" x14ac:dyDescent="0.35">
      <c r="A6698" s="48"/>
      <c r="B6698" s="17"/>
      <c r="C6698" s="17"/>
      <c r="D6698" s="17"/>
      <c r="E6698" s="17"/>
      <c r="F6698" s="17"/>
      <c r="G6698" s="50"/>
      <c r="H6698" s="32"/>
      <c r="I6698" s="13"/>
      <c r="J6698" s="50"/>
      <c r="K6698" s="50"/>
      <c r="M6698" s="50"/>
    </row>
    <row r="6699" spans="1:13" x14ac:dyDescent="0.35">
      <c r="A6699" s="48"/>
      <c r="B6699" s="17"/>
      <c r="C6699" s="17"/>
      <c r="D6699" s="17"/>
      <c r="E6699" s="17"/>
      <c r="F6699" s="17"/>
      <c r="G6699" s="50"/>
      <c r="H6699" s="32"/>
      <c r="I6699" s="13"/>
      <c r="J6699" s="50"/>
      <c r="K6699" s="50"/>
      <c r="M6699" s="50"/>
    </row>
    <row r="6700" spans="1:13" x14ac:dyDescent="0.35">
      <c r="A6700" s="48"/>
      <c r="B6700" s="17"/>
      <c r="C6700" s="17"/>
      <c r="D6700" s="17"/>
      <c r="E6700" s="17"/>
      <c r="F6700" s="17"/>
      <c r="G6700" s="50"/>
      <c r="H6700" s="32"/>
      <c r="I6700" s="13"/>
      <c r="J6700" s="50"/>
      <c r="K6700" s="50"/>
      <c r="M6700" s="50"/>
    </row>
    <row r="6701" spans="1:13" x14ac:dyDescent="0.35">
      <c r="A6701" s="48"/>
      <c r="B6701" s="17"/>
      <c r="C6701" s="17"/>
      <c r="D6701" s="17"/>
      <c r="E6701" s="17"/>
      <c r="F6701" s="17"/>
      <c r="G6701" s="50"/>
      <c r="H6701" s="32"/>
      <c r="I6701" s="13"/>
      <c r="J6701" s="50"/>
      <c r="K6701" s="50"/>
      <c r="M6701" s="50"/>
    </row>
    <row r="6702" spans="1:13" x14ac:dyDescent="0.35">
      <c r="A6702" s="48"/>
      <c r="B6702" s="17"/>
      <c r="C6702" s="17"/>
      <c r="D6702" s="17"/>
      <c r="E6702" s="17"/>
      <c r="F6702" s="17"/>
      <c r="G6702" s="50"/>
      <c r="H6702" s="32"/>
      <c r="I6702" s="13"/>
      <c r="J6702" s="50"/>
      <c r="K6702" s="50"/>
      <c r="M6702" s="50"/>
    </row>
    <row r="6703" spans="1:13" x14ac:dyDescent="0.35">
      <c r="A6703" s="48"/>
      <c r="B6703" s="17"/>
      <c r="C6703" s="17"/>
      <c r="D6703" s="17"/>
      <c r="E6703" s="17"/>
      <c r="F6703" s="17"/>
      <c r="G6703" s="50"/>
      <c r="H6703" s="32"/>
      <c r="I6703" s="13"/>
      <c r="J6703" s="50"/>
      <c r="K6703" s="50"/>
      <c r="M6703" s="50"/>
    </row>
    <row r="6704" spans="1:13" x14ac:dyDescent="0.35">
      <c r="A6704" s="48"/>
      <c r="B6704" s="17"/>
      <c r="C6704" s="17"/>
      <c r="D6704" s="17"/>
      <c r="E6704" s="17"/>
      <c r="F6704" s="17"/>
      <c r="G6704" s="50"/>
      <c r="H6704" s="32"/>
      <c r="I6704" s="13"/>
      <c r="J6704" s="50"/>
      <c r="K6704" s="50"/>
      <c r="M6704" s="50"/>
    </row>
    <row r="6705" spans="1:13" x14ac:dyDescent="0.35">
      <c r="A6705" s="48"/>
      <c r="B6705" s="17"/>
      <c r="C6705" s="17"/>
      <c r="D6705" s="17"/>
      <c r="E6705" s="17"/>
      <c r="F6705" s="17"/>
      <c r="G6705" s="50"/>
      <c r="H6705" s="32"/>
      <c r="I6705" s="13"/>
      <c r="J6705" s="50"/>
      <c r="K6705" s="50"/>
      <c r="M6705" s="50"/>
    </row>
    <row r="6706" spans="1:13" x14ac:dyDescent="0.35">
      <c r="A6706" s="48"/>
      <c r="B6706" s="17"/>
      <c r="C6706" s="17"/>
      <c r="D6706" s="17"/>
      <c r="E6706" s="17"/>
      <c r="F6706" s="17"/>
      <c r="G6706" s="50"/>
      <c r="H6706" s="32"/>
      <c r="I6706" s="13"/>
      <c r="J6706" s="50"/>
      <c r="K6706" s="50"/>
      <c r="M6706" s="50"/>
    </row>
    <row r="6707" spans="1:13" x14ac:dyDescent="0.35">
      <c r="A6707" s="48"/>
      <c r="B6707" s="17"/>
      <c r="C6707" s="17"/>
      <c r="D6707" s="17"/>
      <c r="E6707" s="17"/>
      <c r="F6707" s="17"/>
      <c r="G6707" s="50"/>
      <c r="H6707" s="32"/>
      <c r="I6707" s="13"/>
      <c r="J6707" s="50"/>
      <c r="K6707" s="50"/>
      <c r="M6707" s="50"/>
    </row>
    <row r="6708" spans="1:13" x14ac:dyDescent="0.35">
      <c r="A6708" s="48"/>
      <c r="B6708" s="17"/>
      <c r="C6708" s="17"/>
      <c r="D6708" s="17"/>
      <c r="E6708" s="17"/>
      <c r="F6708" s="17"/>
      <c r="G6708" s="50"/>
      <c r="H6708" s="32"/>
      <c r="I6708" s="13"/>
      <c r="J6708" s="50"/>
      <c r="K6708" s="50"/>
      <c r="M6708" s="50"/>
    </row>
    <row r="6709" spans="1:13" x14ac:dyDescent="0.35">
      <c r="A6709" s="48"/>
      <c r="B6709" s="17"/>
      <c r="C6709" s="17"/>
      <c r="D6709" s="17"/>
      <c r="E6709" s="17"/>
      <c r="F6709" s="17"/>
      <c r="G6709" s="50"/>
      <c r="H6709" s="32"/>
      <c r="I6709" s="13"/>
      <c r="J6709" s="50"/>
      <c r="K6709" s="50"/>
      <c r="M6709" s="50"/>
    </row>
    <row r="6710" spans="1:13" x14ac:dyDescent="0.35">
      <c r="A6710" s="48"/>
      <c r="B6710" s="17"/>
      <c r="C6710" s="17"/>
      <c r="D6710" s="17"/>
      <c r="E6710" s="17"/>
      <c r="F6710" s="17"/>
      <c r="G6710" s="50"/>
      <c r="H6710" s="32"/>
      <c r="I6710" s="13"/>
      <c r="J6710" s="50"/>
      <c r="K6710" s="50"/>
      <c r="M6710" s="50"/>
    </row>
    <row r="6711" spans="1:13" x14ac:dyDescent="0.35">
      <c r="A6711" s="48"/>
      <c r="B6711" s="17"/>
      <c r="C6711" s="17"/>
      <c r="D6711" s="17"/>
      <c r="E6711" s="17"/>
      <c r="F6711" s="17"/>
      <c r="G6711" s="50"/>
      <c r="H6711" s="32"/>
      <c r="I6711" s="13"/>
      <c r="J6711" s="50"/>
      <c r="K6711" s="50"/>
      <c r="M6711" s="50"/>
    </row>
    <row r="6712" spans="1:13" x14ac:dyDescent="0.35">
      <c r="A6712" s="48"/>
      <c r="B6712" s="17"/>
      <c r="C6712" s="17"/>
      <c r="D6712" s="17"/>
      <c r="E6712" s="17"/>
      <c r="F6712" s="17"/>
      <c r="G6712" s="50"/>
      <c r="H6712" s="32"/>
      <c r="I6712" s="13"/>
      <c r="J6712" s="50"/>
      <c r="K6712" s="50"/>
      <c r="M6712" s="50"/>
    </row>
    <row r="6713" spans="1:13" x14ac:dyDescent="0.35">
      <c r="A6713" s="48"/>
      <c r="B6713" s="17"/>
      <c r="C6713" s="17"/>
      <c r="D6713" s="17"/>
      <c r="E6713" s="17"/>
      <c r="F6713" s="17"/>
      <c r="G6713" s="50"/>
      <c r="H6713" s="32"/>
      <c r="I6713" s="13"/>
      <c r="J6713" s="50"/>
      <c r="K6713" s="50"/>
      <c r="M6713" s="50"/>
    </row>
    <row r="6714" spans="1:13" x14ac:dyDescent="0.35">
      <c r="A6714" s="48"/>
      <c r="B6714" s="17"/>
      <c r="C6714" s="17"/>
      <c r="D6714" s="17"/>
      <c r="E6714" s="17"/>
      <c r="F6714" s="17"/>
      <c r="G6714" s="50"/>
      <c r="H6714" s="32"/>
      <c r="I6714" s="13"/>
      <c r="J6714" s="50"/>
      <c r="K6714" s="50"/>
      <c r="M6714" s="50"/>
    </row>
    <row r="6715" spans="1:13" x14ac:dyDescent="0.35">
      <c r="A6715" s="48"/>
      <c r="B6715" s="17"/>
      <c r="C6715" s="17"/>
      <c r="D6715" s="17"/>
      <c r="E6715" s="17"/>
      <c r="F6715" s="17"/>
      <c r="G6715" s="50"/>
      <c r="H6715" s="32"/>
      <c r="I6715" s="13"/>
      <c r="J6715" s="50"/>
      <c r="K6715" s="50"/>
      <c r="M6715" s="50"/>
    </row>
    <row r="6716" spans="1:13" x14ac:dyDescent="0.35">
      <c r="A6716" s="48"/>
      <c r="B6716" s="17"/>
      <c r="C6716" s="17"/>
      <c r="D6716" s="17"/>
      <c r="E6716" s="17"/>
      <c r="F6716" s="17"/>
      <c r="G6716" s="50"/>
      <c r="H6716" s="32"/>
      <c r="I6716" s="13"/>
      <c r="J6716" s="50"/>
      <c r="K6716" s="50"/>
      <c r="M6716" s="50"/>
    </row>
    <row r="6717" spans="1:13" x14ac:dyDescent="0.35">
      <c r="A6717" s="48"/>
      <c r="B6717" s="17"/>
      <c r="C6717" s="17"/>
      <c r="D6717" s="17"/>
      <c r="E6717" s="17"/>
      <c r="F6717" s="17"/>
      <c r="G6717" s="50"/>
      <c r="H6717" s="32"/>
      <c r="I6717" s="13"/>
      <c r="J6717" s="50"/>
      <c r="K6717" s="50"/>
      <c r="M6717" s="50"/>
    </row>
    <row r="6718" spans="1:13" x14ac:dyDescent="0.35">
      <c r="A6718" s="48"/>
      <c r="B6718" s="17"/>
      <c r="C6718" s="17"/>
      <c r="D6718" s="17"/>
      <c r="E6718" s="17"/>
      <c r="F6718" s="17"/>
      <c r="G6718" s="50"/>
      <c r="H6718" s="32"/>
      <c r="I6718" s="13"/>
      <c r="J6718" s="50"/>
      <c r="K6718" s="50"/>
      <c r="M6718" s="50"/>
    </row>
    <row r="6719" spans="1:13" x14ac:dyDescent="0.35">
      <c r="A6719" s="48"/>
      <c r="B6719" s="17"/>
      <c r="C6719" s="17"/>
      <c r="D6719" s="17"/>
      <c r="E6719" s="17"/>
      <c r="F6719" s="17"/>
      <c r="G6719" s="50"/>
      <c r="H6719" s="32"/>
      <c r="I6719" s="13"/>
      <c r="J6719" s="50"/>
      <c r="K6719" s="50"/>
      <c r="M6719" s="50"/>
    </row>
    <row r="6720" spans="1:13" x14ac:dyDescent="0.35">
      <c r="A6720" s="48"/>
      <c r="B6720" s="17"/>
      <c r="C6720" s="17"/>
      <c r="D6720" s="17"/>
      <c r="E6720" s="17"/>
      <c r="F6720" s="17"/>
      <c r="G6720" s="50"/>
      <c r="H6720" s="32"/>
      <c r="I6720" s="13"/>
      <c r="J6720" s="50"/>
      <c r="K6720" s="50"/>
      <c r="M6720" s="50"/>
    </row>
    <row r="6721" spans="1:13" x14ac:dyDescent="0.35">
      <c r="A6721" s="48"/>
      <c r="B6721" s="17"/>
      <c r="C6721" s="17"/>
      <c r="D6721" s="17"/>
      <c r="E6721" s="17"/>
      <c r="F6721" s="17"/>
      <c r="G6721" s="50"/>
      <c r="H6721" s="32"/>
      <c r="I6721" s="13"/>
      <c r="J6721" s="50"/>
      <c r="K6721" s="50"/>
      <c r="M6721" s="50"/>
    </row>
    <row r="6722" spans="1:13" x14ac:dyDescent="0.35">
      <c r="A6722" s="48"/>
      <c r="B6722" s="17"/>
      <c r="C6722" s="17"/>
      <c r="D6722" s="17"/>
      <c r="E6722" s="17"/>
      <c r="F6722" s="17"/>
      <c r="G6722" s="50"/>
      <c r="H6722" s="32"/>
      <c r="I6722" s="13"/>
      <c r="J6722" s="50"/>
      <c r="K6722" s="50"/>
      <c r="M6722" s="50"/>
    </row>
    <row r="6723" spans="1:13" x14ac:dyDescent="0.35">
      <c r="A6723" s="48"/>
      <c r="B6723" s="17"/>
      <c r="C6723" s="17"/>
      <c r="D6723" s="17"/>
      <c r="E6723" s="17"/>
      <c r="F6723" s="17"/>
      <c r="G6723" s="50"/>
      <c r="H6723" s="32"/>
      <c r="I6723" s="13"/>
      <c r="J6723" s="50"/>
      <c r="K6723" s="50"/>
      <c r="M6723" s="50"/>
    </row>
    <row r="6724" spans="1:13" x14ac:dyDescent="0.35">
      <c r="A6724" s="48"/>
      <c r="B6724" s="17"/>
      <c r="C6724" s="17"/>
      <c r="D6724" s="17"/>
      <c r="E6724" s="17"/>
      <c r="F6724" s="17"/>
      <c r="G6724" s="50"/>
      <c r="H6724" s="32"/>
      <c r="I6724" s="13"/>
      <c r="J6724" s="50"/>
      <c r="K6724" s="50"/>
      <c r="M6724" s="50"/>
    </row>
    <row r="6725" spans="1:13" x14ac:dyDescent="0.35">
      <c r="A6725" s="48"/>
      <c r="B6725" s="17"/>
      <c r="C6725" s="17"/>
      <c r="D6725" s="17"/>
      <c r="E6725" s="17"/>
      <c r="F6725" s="17"/>
      <c r="G6725" s="50"/>
      <c r="H6725" s="32"/>
      <c r="I6725" s="13"/>
      <c r="J6725" s="50"/>
      <c r="K6725" s="50"/>
      <c r="M6725" s="50"/>
    </row>
    <row r="6726" spans="1:13" x14ac:dyDescent="0.35">
      <c r="A6726" s="48"/>
      <c r="B6726" s="17"/>
      <c r="C6726" s="17"/>
      <c r="D6726" s="17"/>
      <c r="E6726" s="17"/>
      <c r="F6726" s="17"/>
      <c r="G6726" s="50"/>
      <c r="H6726" s="32"/>
      <c r="I6726" s="13"/>
      <c r="J6726" s="50"/>
      <c r="K6726" s="50"/>
      <c r="M6726" s="50"/>
    </row>
    <row r="6727" spans="1:13" x14ac:dyDescent="0.35">
      <c r="A6727" s="48"/>
      <c r="B6727" s="17"/>
      <c r="C6727" s="17"/>
      <c r="D6727" s="17"/>
      <c r="E6727" s="17"/>
      <c r="F6727" s="17"/>
      <c r="G6727" s="50"/>
      <c r="H6727" s="32"/>
      <c r="I6727" s="13"/>
      <c r="J6727" s="50"/>
      <c r="K6727" s="50"/>
      <c r="M6727" s="50"/>
    </row>
    <row r="6728" spans="1:13" x14ac:dyDescent="0.35">
      <c r="A6728" s="48"/>
      <c r="B6728" s="17"/>
      <c r="C6728" s="17"/>
      <c r="D6728" s="17"/>
      <c r="E6728" s="17"/>
      <c r="F6728" s="17"/>
      <c r="G6728" s="50"/>
      <c r="H6728" s="32"/>
      <c r="I6728" s="13"/>
      <c r="J6728" s="50"/>
      <c r="K6728" s="50"/>
      <c r="M6728" s="50"/>
    </row>
    <row r="6729" spans="1:13" x14ac:dyDescent="0.35">
      <c r="A6729" s="48"/>
      <c r="B6729" s="17"/>
      <c r="C6729" s="17"/>
      <c r="D6729" s="17"/>
      <c r="E6729" s="17"/>
      <c r="F6729" s="17"/>
      <c r="G6729" s="50"/>
      <c r="H6729" s="32"/>
      <c r="I6729" s="13"/>
      <c r="J6729" s="50"/>
      <c r="K6729" s="50"/>
      <c r="M6729" s="50"/>
    </row>
    <row r="6730" spans="1:13" x14ac:dyDescent="0.35">
      <c r="A6730" s="48"/>
      <c r="B6730" s="17"/>
      <c r="C6730" s="17"/>
      <c r="D6730" s="17"/>
      <c r="E6730" s="17"/>
      <c r="F6730" s="17"/>
      <c r="G6730" s="50"/>
      <c r="H6730" s="32"/>
      <c r="I6730" s="13"/>
      <c r="J6730" s="50"/>
      <c r="K6730" s="50"/>
      <c r="M6730" s="50"/>
    </row>
    <row r="6731" spans="1:13" x14ac:dyDescent="0.35">
      <c r="A6731" s="48"/>
      <c r="B6731" s="17"/>
      <c r="C6731" s="17"/>
      <c r="D6731" s="17"/>
      <c r="E6731" s="17"/>
      <c r="F6731" s="17"/>
      <c r="G6731" s="50"/>
      <c r="H6731" s="32"/>
      <c r="I6731" s="13"/>
      <c r="J6731" s="50"/>
      <c r="K6731" s="50"/>
      <c r="M6731" s="50"/>
    </row>
    <row r="6732" spans="1:13" x14ac:dyDescent="0.35">
      <c r="A6732" s="48"/>
      <c r="B6732" s="17"/>
      <c r="C6732" s="17"/>
      <c r="D6732" s="17"/>
      <c r="E6732" s="17"/>
      <c r="F6732" s="17"/>
      <c r="G6732" s="50"/>
      <c r="H6732" s="32"/>
      <c r="I6732" s="13"/>
      <c r="J6732" s="50"/>
      <c r="K6732" s="50"/>
      <c r="M6732" s="50"/>
    </row>
    <row r="6733" spans="1:13" x14ac:dyDescent="0.35">
      <c r="A6733" s="48"/>
      <c r="B6733" s="17"/>
      <c r="C6733" s="17"/>
      <c r="D6733" s="17"/>
      <c r="E6733" s="17"/>
      <c r="F6733" s="17"/>
      <c r="G6733" s="50"/>
      <c r="H6733" s="32"/>
      <c r="I6733" s="13"/>
      <c r="J6733" s="50"/>
      <c r="K6733" s="50"/>
      <c r="M6733" s="50"/>
    </row>
    <row r="6734" spans="1:13" x14ac:dyDescent="0.35">
      <c r="A6734" s="48"/>
      <c r="B6734" s="17"/>
      <c r="C6734" s="17"/>
      <c r="D6734" s="17"/>
      <c r="E6734" s="17"/>
      <c r="F6734" s="17"/>
      <c r="G6734" s="50"/>
      <c r="H6734" s="32"/>
      <c r="I6734" s="13"/>
      <c r="J6734" s="50"/>
      <c r="K6734" s="50"/>
      <c r="M6734" s="50"/>
    </row>
    <row r="6735" spans="1:13" x14ac:dyDescent="0.35">
      <c r="A6735" s="48"/>
      <c r="B6735" s="17"/>
      <c r="C6735" s="17"/>
      <c r="D6735" s="17"/>
      <c r="E6735" s="17"/>
      <c r="F6735" s="17"/>
      <c r="G6735" s="50"/>
      <c r="H6735" s="32"/>
      <c r="I6735" s="13"/>
      <c r="J6735" s="50"/>
      <c r="K6735" s="50"/>
      <c r="M6735" s="50"/>
    </row>
    <row r="6736" spans="1:13" x14ac:dyDescent="0.35">
      <c r="A6736" s="48"/>
      <c r="B6736" s="17"/>
      <c r="C6736" s="17"/>
      <c r="D6736" s="17"/>
      <c r="E6736" s="17"/>
      <c r="F6736" s="17"/>
      <c r="G6736" s="50"/>
      <c r="H6736" s="32"/>
      <c r="I6736" s="13"/>
      <c r="J6736" s="50"/>
      <c r="K6736" s="50"/>
      <c r="M6736" s="50"/>
    </row>
    <row r="6737" spans="1:13" x14ac:dyDescent="0.35">
      <c r="A6737" s="48"/>
      <c r="B6737" s="17"/>
      <c r="C6737" s="17"/>
      <c r="D6737" s="17"/>
      <c r="E6737" s="17"/>
      <c r="F6737" s="17"/>
      <c r="G6737" s="50"/>
      <c r="H6737" s="32"/>
      <c r="I6737" s="13"/>
      <c r="J6737" s="50"/>
      <c r="K6737" s="50"/>
      <c r="M6737" s="50"/>
    </row>
    <row r="6738" spans="1:13" x14ac:dyDescent="0.35">
      <c r="A6738" s="48"/>
      <c r="B6738" s="17"/>
      <c r="C6738" s="17"/>
      <c r="D6738" s="17"/>
      <c r="E6738" s="17"/>
      <c r="F6738" s="17"/>
      <c r="G6738" s="50"/>
      <c r="H6738" s="32"/>
      <c r="I6738" s="13"/>
      <c r="J6738" s="50"/>
      <c r="K6738" s="50"/>
      <c r="M6738" s="50"/>
    </row>
    <row r="6739" spans="1:13" x14ac:dyDescent="0.35">
      <c r="A6739" s="48"/>
      <c r="B6739" s="17"/>
      <c r="C6739" s="17"/>
      <c r="D6739" s="17"/>
      <c r="E6739" s="17"/>
      <c r="F6739" s="17"/>
      <c r="G6739" s="50"/>
      <c r="H6739" s="32"/>
      <c r="I6739" s="13"/>
      <c r="J6739" s="50"/>
      <c r="K6739" s="50"/>
      <c r="M6739" s="50"/>
    </row>
    <row r="6740" spans="1:13" x14ac:dyDescent="0.35">
      <c r="A6740" s="48"/>
      <c r="B6740" s="17"/>
      <c r="C6740" s="17"/>
      <c r="D6740" s="17"/>
      <c r="E6740" s="17"/>
      <c r="F6740" s="17"/>
      <c r="G6740" s="50"/>
      <c r="H6740" s="32"/>
      <c r="I6740" s="13"/>
      <c r="J6740" s="50"/>
      <c r="K6740" s="50"/>
      <c r="M6740" s="50"/>
    </row>
    <row r="6741" spans="1:13" x14ac:dyDescent="0.35">
      <c r="A6741" s="48"/>
      <c r="B6741" s="17"/>
      <c r="C6741" s="17"/>
      <c r="D6741" s="17"/>
      <c r="E6741" s="17"/>
      <c r="F6741" s="17"/>
      <c r="G6741" s="50"/>
      <c r="H6741" s="32"/>
      <c r="I6741" s="13"/>
      <c r="J6741" s="50"/>
      <c r="K6741" s="50"/>
      <c r="M6741" s="50"/>
    </row>
    <row r="6742" spans="1:13" x14ac:dyDescent="0.35">
      <c r="A6742" s="48"/>
      <c r="B6742" s="17"/>
      <c r="C6742" s="17"/>
      <c r="D6742" s="17"/>
      <c r="E6742" s="17"/>
      <c r="F6742" s="17"/>
      <c r="G6742" s="50"/>
      <c r="H6742" s="32"/>
      <c r="I6742" s="13"/>
      <c r="J6742" s="50"/>
      <c r="K6742" s="50"/>
      <c r="M6742" s="50"/>
    </row>
    <row r="6743" spans="1:13" x14ac:dyDescent="0.35">
      <c r="A6743" s="48"/>
      <c r="B6743" s="17"/>
      <c r="C6743" s="17"/>
      <c r="D6743" s="17"/>
      <c r="E6743" s="17"/>
      <c r="F6743" s="17"/>
      <c r="G6743" s="50"/>
      <c r="H6743" s="32"/>
      <c r="I6743" s="13"/>
      <c r="J6743" s="50"/>
      <c r="K6743" s="50"/>
      <c r="M6743" s="50"/>
    </row>
    <row r="6744" spans="1:13" x14ac:dyDescent="0.35">
      <c r="A6744" s="48"/>
      <c r="B6744" s="17"/>
      <c r="C6744" s="17"/>
      <c r="D6744" s="17"/>
      <c r="E6744" s="17"/>
      <c r="F6744" s="17"/>
      <c r="G6744" s="50"/>
      <c r="H6744" s="32"/>
      <c r="I6744" s="13"/>
      <c r="J6744" s="50"/>
      <c r="K6744" s="50"/>
      <c r="M6744" s="50"/>
    </row>
    <row r="6745" spans="1:13" x14ac:dyDescent="0.35">
      <c r="A6745" s="48"/>
      <c r="B6745" s="17"/>
      <c r="C6745" s="17"/>
      <c r="D6745" s="17"/>
      <c r="E6745" s="17"/>
      <c r="F6745" s="17"/>
      <c r="G6745" s="50"/>
      <c r="H6745" s="32"/>
      <c r="I6745" s="13"/>
      <c r="J6745" s="50"/>
      <c r="K6745" s="50"/>
      <c r="M6745" s="50"/>
    </row>
    <row r="6746" spans="1:13" x14ac:dyDescent="0.35">
      <c r="A6746" s="48"/>
      <c r="B6746" s="17"/>
      <c r="C6746" s="17"/>
      <c r="D6746" s="17"/>
      <c r="E6746" s="17"/>
      <c r="F6746" s="17"/>
      <c r="G6746" s="50"/>
      <c r="H6746" s="32"/>
      <c r="I6746" s="13"/>
      <c r="J6746" s="50"/>
      <c r="K6746" s="50"/>
      <c r="M6746" s="50"/>
    </row>
    <row r="6747" spans="1:13" x14ac:dyDescent="0.35">
      <c r="A6747" s="48"/>
      <c r="B6747" s="17"/>
      <c r="C6747" s="17"/>
      <c r="D6747" s="17"/>
      <c r="E6747" s="17"/>
      <c r="F6747" s="17"/>
      <c r="G6747" s="50"/>
      <c r="H6747" s="32"/>
      <c r="I6747" s="13"/>
      <c r="J6747" s="50"/>
      <c r="K6747" s="50"/>
      <c r="M6747" s="50"/>
    </row>
    <row r="6748" spans="1:13" x14ac:dyDescent="0.35">
      <c r="A6748" s="48"/>
      <c r="B6748" s="17"/>
      <c r="C6748" s="17"/>
      <c r="D6748" s="17"/>
      <c r="E6748" s="17"/>
      <c r="F6748" s="17"/>
      <c r="G6748" s="50"/>
      <c r="H6748" s="32"/>
      <c r="I6748" s="13"/>
      <c r="J6748" s="50"/>
      <c r="K6748" s="50"/>
      <c r="M6748" s="50"/>
    </row>
    <row r="6749" spans="1:13" x14ac:dyDescent="0.35">
      <c r="A6749" s="48"/>
      <c r="B6749" s="17"/>
      <c r="C6749" s="17"/>
      <c r="D6749" s="17"/>
      <c r="E6749" s="17"/>
      <c r="F6749" s="17"/>
      <c r="G6749" s="50"/>
      <c r="H6749" s="32"/>
      <c r="I6749" s="13"/>
      <c r="J6749" s="50"/>
      <c r="K6749" s="50"/>
      <c r="M6749" s="50"/>
    </row>
    <row r="6750" spans="1:13" x14ac:dyDescent="0.35">
      <c r="A6750" s="48"/>
      <c r="B6750" s="17"/>
      <c r="C6750" s="17"/>
      <c r="D6750" s="17"/>
      <c r="E6750" s="17"/>
      <c r="F6750" s="17"/>
      <c r="G6750" s="50"/>
      <c r="H6750" s="32"/>
      <c r="I6750" s="13"/>
      <c r="J6750" s="50"/>
      <c r="K6750" s="50"/>
      <c r="M6750" s="50"/>
    </row>
    <row r="6751" spans="1:13" x14ac:dyDescent="0.35">
      <c r="A6751" s="48"/>
      <c r="B6751" s="17"/>
      <c r="C6751" s="17"/>
      <c r="D6751" s="17"/>
      <c r="E6751" s="17"/>
      <c r="F6751" s="17"/>
      <c r="G6751" s="50"/>
      <c r="H6751" s="32"/>
      <c r="I6751" s="13"/>
      <c r="J6751" s="50"/>
      <c r="K6751" s="50"/>
      <c r="M6751" s="50"/>
    </row>
    <row r="6752" spans="1:13" x14ac:dyDescent="0.35">
      <c r="A6752" s="48"/>
      <c r="B6752" s="17"/>
      <c r="C6752" s="17"/>
      <c r="D6752" s="17"/>
      <c r="E6752" s="17"/>
      <c r="F6752" s="17"/>
      <c r="G6752" s="50"/>
      <c r="H6752" s="32"/>
      <c r="I6752" s="13"/>
      <c r="J6752" s="50"/>
      <c r="K6752" s="50"/>
      <c r="M6752" s="50"/>
    </row>
    <row r="6753" spans="1:13" x14ac:dyDescent="0.35">
      <c r="A6753" s="48"/>
      <c r="B6753" s="17"/>
      <c r="C6753" s="17"/>
      <c r="D6753" s="17"/>
      <c r="E6753" s="17"/>
      <c r="F6753" s="17"/>
      <c r="G6753" s="50"/>
      <c r="H6753" s="32"/>
      <c r="I6753" s="13"/>
      <c r="J6753" s="50"/>
      <c r="K6753" s="50"/>
      <c r="M6753" s="50"/>
    </row>
    <row r="6754" spans="1:13" x14ac:dyDescent="0.35">
      <c r="A6754" s="48"/>
      <c r="B6754" s="17"/>
      <c r="C6754" s="17"/>
      <c r="D6754" s="17"/>
      <c r="E6754" s="17"/>
      <c r="F6754" s="17"/>
      <c r="G6754" s="50"/>
      <c r="H6754" s="32"/>
      <c r="I6754" s="13"/>
      <c r="J6754" s="50"/>
      <c r="K6754" s="50"/>
      <c r="M6754" s="50"/>
    </row>
    <row r="6755" spans="1:13" x14ac:dyDescent="0.35">
      <c r="A6755" s="48"/>
      <c r="B6755" s="17"/>
      <c r="C6755" s="17"/>
      <c r="D6755" s="17"/>
      <c r="E6755" s="17"/>
      <c r="F6755" s="17"/>
      <c r="G6755" s="50"/>
      <c r="H6755" s="32"/>
      <c r="I6755" s="13"/>
      <c r="J6755" s="50"/>
      <c r="K6755" s="50"/>
      <c r="M6755" s="50"/>
    </row>
    <row r="6756" spans="1:13" x14ac:dyDescent="0.35">
      <c r="A6756" s="48"/>
      <c r="B6756" s="17"/>
      <c r="C6756" s="17"/>
      <c r="D6756" s="17"/>
      <c r="E6756" s="17"/>
      <c r="F6756" s="17"/>
      <c r="G6756" s="50"/>
      <c r="H6756" s="32"/>
      <c r="I6756" s="13"/>
      <c r="J6756" s="50"/>
      <c r="K6756" s="50"/>
      <c r="M6756" s="50"/>
    </row>
    <row r="6757" spans="1:13" x14ac:dyDescent="0.35">
      <c r="A6757" s="48"/>
      <c r="B6757" s="17"/>
      <c r="C6757" s="17"/>
      <c r="D6757" s="17"/>
      <c r="E6757" s="17"/>
      <c r="F6757" s="17"/>
      <c r="G6757" s="50"/>
      <c r="H6757" s="32"/>
      <c r="I6757" s="13"/>
      <c r="J6757" s="50"/>
      <c r="K6757" s="50"/>
      <c r="M6757" s="50"/>
    </row>
    <row r="6758" spans="1:13" x14ac:dyDescent="0.35">
      <c r="A6758" s="48"/>
      <c r="B6758" s="17"/>
      <c r="C6758" s="17"/>
      <c r="D6758" s="17"/>
      <c r="E6758" s="17"/>
      <c r="F6758" s="17"/>
      <c r="G6758" s="50"/>
      <c r="H6758" s="32"/>
      <c r="I6758" s="13"/>
      <c r="J6758" s="50"/>
      <c r="K6758" s="50"/>
      <c r="M6758" s="50"/>
    </row>
    <row r="6759" spans="1:13" x14ac:dyDescent="0.35">
      <c r="A6759" s="48"/>
      <c r="B6759" s="17"/>
      <c r="C6759" s="17"/>
      <c r="D6759" s="17"/>
      <c r="E6759" s="17"/>
      <c r="F6759" s="17"/>
      <c r="G6759" s="50"/>
      <c r="H6759" s="32"/>
      <c r="I6759" s="13"/>
      <c r="J6759" s="50"/>
      <c r="K6759" s="50"/>
      <c r="M6759" s="50"/>
    </row>
    <row r="6760" spans="1:13" x14ac:dyDescent="0.35">
      <c r="A6760" s="48"/>
      <c r="B6760" s="17"/>
      <c r="C6760" s="17"/>
      <c r="D6760" s="17"/>
      <c r="E6760" s="17"/>
      <c r="F6760" s="17"/>
      <c r="G6760" s="50"/>
      <c r="H6760" s="32"/>
      <c r="I6760" s="13"/>
      <c r="J6760" s="50"/>
      <c r="K6760" s="50"/>
      <c r="M6760" s="50"/>
    </row>
    <row r="6761" spans="1:13" x14ac:dyDescent="0.35">
      <c r="A6761" s="48"/>
      <c r="B6761" s="17"/>
      <c r="C6761" s="17"/>
      <c r="D6761" s="17"/>
      <c r="E6761" s="17"/>
      <c r="F6761" s="17"/>
      <c r="G6761" s="50"/>
      <c r="H6761" s="32"/>
      <c r="I6761" s="13"/>
      <c r="J6761" s="50"/>
      <c r="K6761" s="50"/>
      <c r="M6761" s="50"/>
    </row>
    <row r="6762" spans="1:13" x14ac:dyDescent="0.35">
      <c r="A6762" s="48"/>
      <c r="B6762" s="17"/>
      <c r="C6762" s="17"/>
      <c r="D6762" s="17"/>
      <c r="E6762" s="17"/>
      <c r="F6762" s="17"/>
      <c r="G6762" s="50"/>
      <c r="H6762" s="32"/>
      <c r="I6762" s="13"/>
      <c r="J6762" s="50"/>
      <c r="K6762" s="50"/>
      <c r="M6762" s="50"/>
    </row>
    <row r="6763" spans="1:13" x14ac:dyDescent="0.35">
      <c r="A6763" s="48"/>
      <c r="B6763" s="17"/>
      <c r="C6763" s="17"/>
      <c r="D6763" s="17"/>
      <c r="E6763" s="17"/>
      <c r="F6763" s="17"/>
      <c r="G6763" s="50"/>
      <c r="H6763" s="32"/>
      <c r="I6763" s="13"/>
      <c r="J6763" s="50"/>
      <c r="K6763" s="50"/>
      <c r="M6763" s="50"/>
    </row>
    <row r="6764" spans="1:13" x14ac:dyDescent="0.35">
      <c r="A6764" s="48"/>
      <c r="B6764" s="17"/>
      <c r="C6764" s="17"/>
      <c r="D6764" s="17"/>
      <c r="E6764" s="17"/>
      <c r="F6764" s="17"/>
      <c r="G6764" s="50"/>
      <c r="H6764" s="32"/>
      <c r="I6764" s="13"/>
      <c r="J6764" s="50"/>
      <c r="K6764" s="50"/>
      <c r="M6764" s="50"/>
    </row>
    <row r="6765" spans="1:13" x14ac:dyDescent="0.35">
      <c r="A6765" s="48"/>
      <c r="B6765" s="17"/>
      <c r="C6765" s="17"/>
      <c r="D6765" s="17"/>
      <c r="E6765" s="17"/>
      <c r="F6765" s="17"/>
      <c r="G6765" s="50"/>
      <c r="H6765" s="32"/>
      <c r="I6765" s="13"/>
      <c r="J6765" s="50"/>
      <c r="K6765" s="50"/>
      <c r="M6765" s="50"/>
    </row>
    <row r="6766" spans="1:13" x14ac:dyDescent="0.35">
      <c r="A6766" s="48"/>
      <c r="B6766" s="17"/>
      <c r="C6766" s="17"/>
      <c r="D6766" s="17"/>
      <c r="E6766" s="17"/>
      <c r="F6766" s="17"/>
      <c r="G6766" s="50"/>
      <c r="H6766" s="32"/>
      <c r="I6766" s="13"/>
      <c r="J6766" s="50"/>
      <c r="K6766" s="50"/>
      <c r="M6766" s="50"/>
    </row>
    <row r="6767" spans="1:13" x14ac:dyDescent="0.35">
      <c r="A6767" s="48"/>
      <c r="B6767" s="17"/>
      <c r="C6767" s="17"/>
      <c r="D6767" s="17"/>
      <c r="E6767" s="17"/>
      <c r="F6767" s="17"/>
      <c r="G6767" s="50"/>
      <c r="H6767" s="32"/>
      <c r="I6767" s="13"/>
      <c r="J6767" s="50"/>
      <c r="K6767" s="50"/>
      <c r="M6767" s="50"/>
    </row>
    <row r="6768" spans="1:13" x14ac:dyDescent="0.35">
      <c r="A6768" s="48"/>
      <c r="B6768" s="17"/>
      <c r="C6768" s="17"/>
      <c r="D6768" s="17"/>
      <c r="E6768" s="17"/>
      <c r="F6768" s="17"/>
      <c r="G6768" s="50"/>
      <c r="H6768" s="32"/>
      <c r="I6768" s="13"/>
      <c r="J6768" s="50"/>
      <c r="K6768" s="50"/>
      <c r="M6768" s="50"/>
    </row>
    <row r="6769" spans="1:13" x14ac:dyDescent="0.35">
      <c r="A6769" s="48"/>
      <c r="B6769" s="17"/>
      <c r="C6769" s="17"/>
      <c r="D6769" s="17"/>
      <c r="E6769" s="17"/>
      <c r="F6769" s="17"/>
      <c r="G6769" s="50"/>
      <c r="H6769" s="32"/>
      <c r="I6769" s="13"/>
      <c r="J6769" s="50"/>
      <c r="K6769" s="50"/>
      <c r="M6769" s="50"/>
    </row>
    <row r="6770" spans="1:13" x14ac:dyDescent="0.35">
      <c r="A6770" s="48"/>
      <c r="B6770" s="17"/>
      <c r="C6770" s="17"/>
      <c r="D6770" s="17"/>
      <c r="E6770" s="17"/>
      <c r="F6770" s="17"/>
      <c r="G6770" s="50"/>
      <c r="H6770" s="32"/>
      <c r="I6770" s="13"/>
      <c r="J6770" s="50"/>
      <c r="K6770" s="50"/>
      <c r="M6770" s="50"/>
    </row>
    <row r="6771" spans="1:13" x14ac:dyDescent="0.35">
      <c r="A6771" s="48"/>
      <c r="B6771" s="17"/>
      <c r="C6771" s="17"/>
      <c r="D6771" s="17"/>
      <c r="E6771" s="17"/>
      <c r="F6771" s="17"/>
      <c r="G6771" s="50"/>
      <c r="H6771" s="32"/>
      <c r="I6771" s="13"/>
      <c r="J6771" s="50"/>
      <c r="K6771" s="50"/>
      <c r="M6771" s="50"/>
    </row>
    <row r="6772" spans="1:13" x14ac:dyDescent="0.35">
      <c r="A6772" s="48"/>
      <c r="B6772" s="17"/>
      <c r="C6772" s="17"/>
      <c r="D6772" s="17"/>
      <c r="E6772" s="17"/>
      <c r="F6772" s="17"/>
      <c r="G6772" s="50"/>
      <c r="H6772" s="32"/>
      <c r="I6772" s="13"/>
      <c r="J6772" s="50"/>
      <c r="K6772" s="50"/>
      <c r="M6772" s="50"/>
    </row>
    <row r="6773" spans="1:13" x14ac:dyDescent="0.35">
      <c r="A6773" s="48"/>
      <c r="B6773" s="17"/>
      <c r="C6773" s="17"/>
      <c r="D6773" s="17"/>
      <c r="E6773" s="17"/>
      <c r="F6773" s="17"/>
      <c r="G6773" s="50"/>
      <c r="H6773" s="32"/>
      <c r="I6773" s="13"/>
      <c r="J6773" s="50"/>
      <c r="K6773" s="50"/>
      <c r="M6773" s="50"/>
    </row>
    <row r="6774" spans="1:13" x14ac:dyDescent="0.35">
      <c r="A6774" s="48"/>
      <c r="B6774" s="17"/>
      <c r="C6774" s="17"/>
      <c r="D6774" s="17"/>
      <c r="E6774" s="17"/>
      <c r="F6774" s="17"/>
      <c r="G6774" s="50"/>
      <c r="H6774" s="32"/>
      <c r="I6774" s="13"/>
      <c r="J6774" s="50"/>
      <c r="K6774" s="50"/>
      <c r="M6774" s="50"/>
    </row>
    <row r="6775" spans="1:13" x14ac:dyDescent="0.35">
      <c r="A6775" s="48"/>
      <c r="B6775" s="17"/>
      <c r="C6775" s="17"/>
      <c r="D6775" s="17"/>
      <c r="E6775" s="17"/>
      <c r="F6775" s="17"/>
      <c r="G6775" s="50"/>
      <c r="H6775" s="32"/>
      <c r="I6775" s="13"/>
      <c r="J6775" s="50"/>
      <c r="K6775" s="50"/>
      <c r="M6775" s="50"/>
    </row>
    <row r="6776" spans="1:13" x14ac:dyDescent="0.35">
      <c r="A6776" s="48"/>
      <c r="B6776" s="17"/>
      <c r="C6776" s="17"/>
      <c r="D6776" s="17"/>
      <c r="E6776" s="17"/>
      <c r="F6776" s="17"/>
      <c r="G6776" s="50"/>
      <c r="H6776" s="32"/>
      <c r="I6776" s="13"/>
      <c r="J6776" s="50"/>
      <c r="K6776" s="50"/>
      <c r="M6776" s="50"/>
    </row>
    <row r="6777" spans="1:13" x14ac:dyDescent="0.35">
      <c r="A6777" s="48"/>
      <c r="B6777" s="17"/>
      <c r="C6777" s="17"/>
      <c r="D6777" s="17"/>
      <c r="E6777" s="17"/>
      <c r="F6777" s="17"/>
      <c r="G6777" s="50"/>
      <c r="H6777" s="32"/>
      <c r="I6777" s="13"/>
      <c r="J6777" s="50"/>
      <c r="K6777" s="50"/>
      <c r="M6777" s="50"/>
    </row>
    <row r="6778" spans="1:13" x14ac:dyDescent="0.35">
      <c r="A6778" s="48"/>
      <c r="B6778" s="17"/>
      <c r="C6778" s="17"/>
      <c r="D6778" s="17"/>
      <c r="E6778" s="17"/>
      <c r="F6778" s="17"/>
      <c r="G6778" s="50"/>
      <c r="H6778" s="32"/>
      <c r="I6778" s="13"/>
      <c r="J6778" s="50"/>
      <c r="K6778" s="50"/>
      <c r="M6778" s="50"/>
    </row>
    <row r="6779" spans="1:13" x14ac:dyDescent="0.35">
      <c r="A6779" s="48"/>
      <c r="B6779" s="17"/>
      <c r="C6779" s="17"/>
      <c r="D6779" s="17"/>
      <c r="E6779" s="17"/>
      <c r="F6779" s="17"/>
      <c r="G6779" s="50"/>
      <c r="H6779" s="32"/>
      <c r="I6779" s="13"/>
      <c r="J6779" s="50"/>
      <c r="K6779" s="50"/>
      <c r="M6779" s="50"/>
    </row>
    <row r="6780" spans="1:13" x14ac:dyDescent="0.35">
      <c r="A6780" s="48"/>
      <c r="B6780" s="17"/>
      <c r="C6780" s="17"/>
      <c r="D6780" s="17"/>
      <c r="E6780" s="17"/>
      <c r="F6780" s="17"/>
      <c r="G6780" s="50"/>
      <c r="H6780" s="32"/>
      <c r="I6780" s="13"/>
      <c r="J6780" s="50"/>
      <c r="K6780" s="50"/>
      <c r="M6780" s="50"/>
    </row>
    <row r="6781" spans="1:13" x14ac:dyDescent="0.35">
      <c r="A6781" s="48"/>
      <c r="B6781" s="17"/>
      <c r="C6781" s="17"/>
      <c r="D6781" s="17"/>
      <c r="E6781" s="17"/>
      <c r="F6781" s="17"/>
      <c r="G6781" s="50"/>
      <c r="H6781" s="32"/>
      <c r="I6781" s="13"/>
      <c r="J6781" s="50"/>
      <c r="K6781" s="50"/>
      <c r="M6781" s="50"/>
    </row>
    <row r="6782" spans="1:13" x14ac:dyDescent="0.35">
      <c r="A6782" s="48"/>
      <c r="B6782" s="17"/>
      <c r="C6782" s="17"/>
      <c r="D6782" s="17"/>
      <c r="E6782" s="17"/>
      <c r="F6782" s="17"/>
      <c r="G6782" s="50"/>
      <c r="H6782" s="32"/>
      <c r="I6782" s="13"/>
      <c r="J6782" s="50"/>
      <c r="K6782" s="50"/>
      <c r="M6782" s="50"/>
    </row>
    <row r="6783" spans="1:13" x14ac:dyDescent="0.35">
      <c r="A6783" s="48"/>
      <c r="B6783" s="17"/>
      <c r="C6783" s="17"/>
      <c r="D6783" s="17"/>
      <c r="E6783" s="17"/>
      <c r="F6783" s="17"/>
      <c r="G6783" s="50"/>
      <c r="H6783" s="32"/>
      <c r="I6783" s="13"/>
      <c r="J6783" s="50"/>
      <c r="K6783" s="50"/>
      <c r="M6783" s="50"/>
    </row>
    <row r="6784" spans="1:13" x14ac:dyDescent="0.35">
      <c r="A6784" s="48"/>
      <c r="B6784" s="17"/>
      <c r="C6784" s="17"/>
      <c r="D6784" s="17"/>
      <c r="E6784" s="17"/>
      <c r="F6784" s="17"/>
      <c r="G6784" s="50"/>
      <c r="H6784" s="32"/>
      <c r="I6784" s="13"/>
      <c r="J6784" s="50"/>
      <c r="K6784" s="50"/>
      <c r="M6784" s="50"/>
    </row>
    <row r="6785" spans="1:13" x14ac:dyDescent="0.35">
      <c r="A6785" s="48"/>
      <c r="B6785" s="17"/>
      <c r="C6785" s="17"/>
      <c r="D6785" s="17"/>
      <c r="E6785" s="17"/>
      <c r="F6785" s="17"/>
      <c r="G6785" s="50"/>
      <c r="H6785" s="32"/>
      <c r="I6785" s="13"/>
      <c r="J6785" s="50"/>
      <c r="K6785" s="50"/>
      <c r="M6785" s="50"/>
    </row>
    <row r="6786" spans="1:13" x14ac:dyDescent="0.35">
      <c r="A6786" s="48"/>
      <c r="B6786" s="17"/>
      <c r="C6786" s="17"/>
      <c r="D6786" s="17"/>
      <c r="E6786" s="17"/>
      <c r="F6786" s="17"/>
      <c r="G6786" s="50"/>
      <c r="H6786" s="32"/>
      <c r="I6786" s="13"/>
      <c r="J6786" s="50"/>
      <c r="K6786" s="50"/>
      <c r="M6786" s="50"/>
    </row>
    <row r="6787" spans="1:13" x14ac:dyDescent="0.35">
      <c r="A6787" s="48"/>
      <c r="B6787" s="17"/>
      <c r="C6787" s="17"/>
      <c r="D6787" s="17"/>
      <c r="E6787" s="17"/>
      <c r="F6787" s="17"/>
      <c r="G6787" s="50"/>
      <c r="H6787" s="32"/>
      <c r="I6787" s="13"/>
      <c r="J6787" s="50"/>
      <c r="K6787" s="50"/>
      <c r="M6787" s="50"/>
    </row>
    <row r="6788" spans="1:13" x14ac:dyDescent="0.35">
      <c r="A6788" s="48"/>
      <c r="B6788" s="17"/>
      <c r="C6788" s="17"/>
      <c r="D6788" s="17"/>
      <c r="E6788" s="17"/>
      <c r="F6788" s="17"/>
      <c r="G6788" s="50"/>
      <c r="H6788" s="32"/>
      <c r="I6788" s="13"/>
      <c r="J6788" s="50"/>
      <c r="K6788" s="50"/>
      <c r="M6788" s="50"/>
    </row>
    <row r="6789" spans="1:13" x14ac:dyDescent="0.35">
      <c r="A6789" s="48"/>
      <c r="B6789" s="17"/>
      <c r="C6789" s="17"/>
      <c r="D6789" s="17"/>
      <c r="E6789" s="17"/>
      <c r="F6789" s="17"/>
      <c r="G6789" s="50"/>
      <c r="H6789" s="32"/>
      <c r="I6789" s="13"/>
      <c r="J6789" s="50"/>
      <c r="K6789" s="50"/>
      <c r="M6789" s="50"/>
    </row>
    <row r="6790" spans="1:13" x14ac:dyDescent="0.35">
      <c r="A6790" s="48"/>
      <c r="B6790" s="17"/>
      <c r="C6790" s="17"/>
      <c r="D6790" s="17"/>
      <c r="E6790" s="17"/>
      <c r="F6790" s="17"/>
      <c r="G6790" s="50"/>
      <c r="H6790" s="32"/>
      <c r="I6790" s="13"/>
      <c r="J6790" s="50"/>
      <c r="K6790" s="50"/>
      <c r="M6790" s="50"/>
    </row>
    <row r="6791" spans="1:13" x14ac:dyDescent="0.35">
      <c r="A6791" s="48"/>
      <c r="B6791" s="17"/>
      <c r="C6791" s="17"/>
      <c r="D6791" s="17"/>
      <c r="E6791" s="17"/>
      <c r="F6791" s="17"/>
      <c r="G6791" s="50"/>
      <c r="H6791" s="32"/>
      <c r="I6791" s="13"/>
      <c r="J6791" s="50"/>
      <c r="K6791" s="50"/>
      <c r="M6791" s="50"/>
    </row>
    <row r="6792" spans="1:13" x14ac:dyDescent="0.35">
      <c r="A6792" s="48"/>
      <c r="B6792" s="17"/>
      <c r="C6792" s="17"/>
      <c r="D6792" s="17"/>
      <c r="E6792" s="17"/>
      <c r="F6792" s="17"/>
      <c r="G6792" s="50"/>
      <c r="H6792" s="32"/>
      <c r="I6792" s="13"/>
      <c r="J6792" s="50"/>
      <c r="K6792" s="50"/>
      <c r="M6792" s="50"/>
    </row>
    <row r="6793" spans="1:13" x14ac:dyDescent="0.35">
      <c r="A6793" s="48"/>
      <c r="B6793" s="17"/>
      <c r="C6793" s="17"/>
      <c r="D6793" s="17"/>
      <c r="E6793" s="17"/>
      <c r="F6793" s="17"/>
      <c r="G6793" s="50"/>
      <c r="H6793" s="32"/>
      <c r="I6793" s="13"/>
      <c r="J6793" s="50"/>
      <c r="K6793" s="50"/>
      <c r="M6793" s="50"/>
    </row>
    <row r="6794" spans="1:13" x14ac:dyDescent="0.35">
      <c r="A6794" s="48"/>
      <c r="B6794" s="17"/>
      <c r="C6794" s="17"/>
      <c r="D6794" s="17"/>
      <c r="E6794" s="17"/>
      <c r="F6794" s="17"/>
      <c r="G6794" s="50"/>
      <c r="H6794" s="32"/>
      <c r="I6794" s="13"/>
      <c r="J6794" s="50"/>
      <c r="K6794" s="50"/>
      <c r="M6794" s="50"/>
    </row>
    <row r="6795" spans="1:13" x14ac:dyDescent="0.35">
      <c r="A6795" s="48"/>
      <c r="B6795" s="17"/>
      <c r="C6795" s="17"/>
      <c r="D6795" s="17"/>
      <c r="E6795" s="17"/>
      <c r="F6795" s="17"/>
      <c r="G6795" s="50"/>
      <c r="H6795" s="32"/>
      <c r="I6795" s="13"/>
      <c r="J6795" s="50"/>
      <c r="K6795" s="50"/>
      <c r="M6795" s="50"/>
    </row>
    <row r="6796" spans="1:13" x14ac:dyDescent="0.35">
      <c r="A6796" s="48"/>
      <c r="B6796" s="17"/>
      <c r="C6796" s="17"/>
      <c r="D6796" s="17"/>
      <c r="E6796" s="17"/>
      <c r="F6796" s="17"/>
      <c r="G6796" s="50"/>
      <c r="H6796" s="32"/>
      <c r="I6796" s="13"/>
      <c r="J6796" s="50"/>
      <c r="K6796" s="50"/>
      <c r="M6796" s="50"/>
    </row>
    <row r="6797" spans="1:13" x14ac:dyDescent="0.35">
      <c r="A6797" s="48"/>
      <c r="B6797" s="17"/>
      <c r="C6797" s="17"/>
      <c r="D6797" s="17"/>
      <c r="E6797" s="17"/>
      <c r="F6797" s="17"/>
      <c r="G6797" s="50"/>
      <c r="H6797" s="32"/>
      <c r="I6797" s="13"/>
      <c r="J6797" s="50"/>
      <c r="K6797" s="50"/>
      <c r="M6797" s="50"/>
    </row>
    <row r="6798" spans="1:13" x14ac:dyDescent="0.35">
      <c r="A6798" s="48"/>
      <c r="B6798" s="17"/>
      <c r="C6798" s="17"/>
      <c r="D6798" s="17"/>
      <c r="E6798" s="17"/>
      <c r="F6798" s="17"/>
      <c r="G6798" s="50"/>
      <c r="H6798" s="32"/>
      <c r="I6798" s="13"/>
      <c r="J6798" s="50"/>
      <c r="K6798" s="50"/>
      <c r="M6798" s="50"/>
    </row>
    <row r="6799" spans="1:13" x14ac:dyDescent="0.35">
      <c r="A6799" s="48"/>
      <c r="B6799" s="17"/>
      <c r="C6799" s="17"/>
      <c r="D6799" s="17"/>
      <c r="E6799" s="17"/>
      <c r="F6799" s="17"/>
      <c r="G6799" s="50"/>
      <c r="H6799" s="32"/>
      <c r="I6799" s="13"/>
      <c r="J6799" s="50"/>
      <c r="K6799" s="50"/>
      <c r="M6799" s="50"/>
    </row>
    <row r="6800" spans="1:13" x14ac:dyDescent="0.35">
      <c r="A6800" s="48"/>
      <c r="B6800" s="17"/>
      <c r="C6800" s="17"/>
      <c r="D6800" s="17"/>
      <c r="E6800" s="17"/>
      <c r="F6800" s="17"/>
      <c r="G6800" s="50"/>
      <c r="H6800" s="32"/>
      <c r="I6800" s="13"/>
      <c r="J6800" s="50"/>
      <c r="K6800" s="50"/>
      <c r="M6800" s="50"/>
    </row>
    <row r="6801" spans="1:13" x14ac:dyDescent="0.35">
      <c r="A6801" s="48"/>
      <c r="B6801" s="17"/>
      <c r="C6801" s="17"/>
      <c r="D6801" s="17"/>
      <c r="E6801" s="17"/>
      <c r="F6801" s="17"/>
      <c r="G6801" s="50"/>
      <c r="H6801" s="32"/>
      <c r="I6801" s="13"/>
      <c r="J6801" s="50"/>
      <c r="K6801" s="50"/>
      <c r="M6801" s="50"/>
    </row>
    <row r="6802" spans="1:13" x14ac:dyDescent="0.35">
      <c r="A6802" s="48"/>
      <c r="B6802" s="17"/>
      <c r="C6802" s="17"/>
      <c r="D6802" s="17"/>
      <c r="E6802" s="17"/>
      <c r="F6802" s="17"/>
      <c r="G6802" s="50"/>
      <c r="H6802" s="32"/>
      <c r="I6802" s="13"/>
      <c r="J6802" s="50"/>
      <c r="K6802" s="50"/>
      <c r="M6802" s="50"/>
    </row>
    <row r="6803" spans="1:13" x14ac:dyDescent="0.35">
      <c r="A6803" s="48"/>
      <c r="B6803" s="17"/>
      <c r="C6803" s="17"/>
      <c r="D6803" s="17"/>
      <c r="E6803" s="17"/>
      <c r="F6803" s="17"/>
      <c r="G6803" s="50"/>
      <c r="H6803" s="32"/>
      <c r="I6803" s="13"/>
      <c r="J6803" s="50"/>
      <c r="K6803" s="50"/>
      <c r="M6803" s="50"/>
    </row>
    <row r="6804" spans="1:13" x14ac:dyDescent="0.35">
      <c r="A6804" s="48"/>
      <c r="B6804" s="17"/>
      <c r="C6804" s="17"/>
      <c r="D6804" s="17"/>
      <c r="E6804" s="17"/>
      <c r="F6804" s="17"/>
      <c r="G6804" s="50"/>
      <c r="H6804" s="32"/>
      <c r="I6804" s="13"/>
      <c r="J6804" s="50"/>
      <c r="K6804" s="50"/>
      <c r="M6804" s="50"/>
    </row>
    <row r="6805" spans="1:13" x14ac:dyDescent="0.35">
      <c r="A6805" s="48"/>
      <c r="B6805" s="17"/>
      <c r="C6805" s="17"/>
      <c r="D6805" s="17"/>
      <c r="E6805" s="17"/>
      <c r="F6805" s="17"/>
      <c r="G6805" s="50"/>
      <c r="H6805" s="32"/>
      <c r="I6805" s="13"/>
      <c r="J6805" s="50"/>
      <c r="K6805" s="50"/>
      <c r="M6805" s="50"/>
    </row>
    <row r="6806" spans="1:13" x14ac:dyDescent="0.35">
      <c r="A6806" s="48"/>
      <c r="B6806" s="17"/>
      <c r="C6806" s="17"/>
      <c r="D6806" s="17"/>
      <c r="E6806" s="17"/>
      <c r="F6806" s="17"/>
      <c r="G6806" s="50"/>
      <c r="H6806" s="32"/>
      <c r="I6806" s="13"/>
      <c r="J6806" s="50"/>
      <c r="K6806" s="50"/>
      <c r="M6806" s="50"/>
    </row>
    <row r="6807" spans="1:13" x14ac:dyDescent="0.35">
      <c r="A6807" s="48"/>
      <c r="B6807" s="17"/>
      <c r="C6807" s="17"/>
      <c r="D6807" s="17"/>
      <c r="E6807" s="17"/>
      <c r="F6807" s="17"/>
      <c r="G6807" s="50"/>
      <c r="H6807" s="32"/>
      <c r="I6807" s="13"/>
      <c r="J6807" s="50"/>
      <c r="K6807" s="50"/>
      <c r="M6807" s="50"/>
    </row>
    <row r="6808" spans="1:13" x14ac:dyDescent="0.35">
      <c r="A6808" s="48"/>
      <c r="B6808" s="17"/>
      <c r="C6808" s="17"/>
      <c r="D6808" s="17"/>
      <c r="E6808" s="17"/>
      <c r="F6808" s="17"/>
      <c r="G6808" s="50"/>
      <c r="H6808" s="32"/>
      <c r="I6808" s="13"/>
      <c r="J6808" s="50"/>
      <c r="K6808" s="50"/>
      <c r="M6808" s="50"/>
    </row>
    <row r="6809" spans="1:13" x14ac:dyDescent="0.35">
      <c r="A6809" s="48"/>
      <c r="B6809" s="17"/>
      <c r="C6809" s="17"/>
      <c r="D6809" s="17"/>
      <c r="E6809" s="17"/>
      <c r="F6809" s="17"/>
      <c r="G6809" s="50"/>
      <c r="H6809" s="32"/>
      <c r="I6809" s="13"/>
      <c r="J6809" s="50"/>
      <c r="K6809" s="50"/>
      <c r="M6809" s="50"/>
    </row>
    <row r="6810" spans="1:13" x14ac:dyDescent="0.35">
      <c r="A6810" s="48"/>
      <c r="B6810" s="17"/>
      <c r="C6810" s="17"/>
      <c r="D6810" s="17"/>
      <c r="E6810" s="17"/>
      <c r="F6810" s="17"/>
      <c r="G6810" s="50"/>
      <c r="H6810" s="32"/>
      <c r="I6810" s="13"/>
      <c r="J6810" s="50"/>
      <c r="K6810" s="50"/>
      <c r="M6810" s="50"/>
    </row>
    <row r="6811" spans="1:13" x14ac:dyDescent="0.35">
      <c r="A6811" s="48"/>
      <c r="B6811" s="17"/>
      <c r="C6811" s="17"/>
      <c r="D6811" s="17"/>
      <c r="E6811" s="17"/>
      <c r="F6811" s="17"/>
      <c r="G6811" s="50"/>
      <c r="H6811" s="32"/>
      <c r="I6811" s="13"/>
      <c r="J6811" s="50"/>
      <c r="K6811" s="50"/>
      <c r="M6811" s="50"/>
    </row>
    <row r="6812" spans="1:13" x14ac:dyDescent="0.35">
      <c r="A6812" s="48"/>
      <c r="B6812" s="17"/>
      <c r="C6812" s="17"/>
      <c r="D6812" s="17"/>
      <c r="E6812" s="17"/>
      <c r="F6812" s="17"/>
      <c r="G6812" s="50"/>
      <c r="H6812" s="32"/>
      <c r="I6812" s="13"/>
      <c r="J6812" s="50"/>
      <c r="K6812" s="50"/>
      <c r="M6812" s="50"/>
    </row>
    <row r="6813" spans="1:13" x14ac:dyDescent="0.35">
      <c r="A6813" s="48"/>
      <c r="B6813" s="17"/>
      <c r="C6813" s="17"/>
      <c r="D6813" s="17"/>
      <c r="E6813" s="17"/>
      <c r="F6813" s="17"/>
      <c r="G6813" s="50"/>
      <c r="H6813" s="32"/>
      <c r="I6813" s="13"/>
      <c r="J6813" s="50"/>
      <c r="K6813" s="50"/>
      <c r="M6813" s="50"/>
    </row>
    <row r="6814" spans="1:13" x14ac:dyDescent="0.35">
      <c r="A6814" s="48"/>
      <c r="B6814" s="17"/>
      <c r="C6814" s="17"/>
      <c r="D6814" s="17"/>
      <c r="E6814" s="17"/>
      <c r="F6814" s="17"/>
      <c r="G6814" s="50"/>
      <c r="H6814" s="32"/>
      <c r="I6814" s="13"/>
      <c r="J6814" s="50"/>
      <c r="K6814" s="50"/>
      <c r="M6814" s="50"/>
    </row>
    <row r="6815" spans="1:13" x14ac:dyDescent="0.35">
      <c r="A6815" s="48"/>
      <c r="B6815" s="17"/>
      <c r="C6815" s="17"/>
      <c r="D6815" s="17"/>
      <c r="E6815" s="17"/>
      <c r="F6815" s="17"/>
      <c r="G6815" s="50"/>
      <c r="H6815" s="32"/>
      <c r="I6815" s="13"/>
      <c r="J6815" s="50"/>
      <c r="K6815" s="50"/>
      <c r="M6815" s="50"/>
    </row>
    <row r="6816" spans="1:13" x14ac:dyDescent="0.35">
      <c r="A6816" s="48"/>
      <c r="B6816" s="17"/>
      <c r="C6816" s="17"/>
      <c r="D6816" s="17"/>
      <c r="E6816" s="17"/>
      <c r="F6816" s="17"/>
      <c r="G6816" s="50"/>
      <c r="H6816" s="32"/>
      <c r="I6816" s="13"/>
      <c r="J6816" s="50"/>
      <c r="K6816" s="50"/>
      <c r="M6816" s="50"/>
    </row>
    <row r="6817" spans="1:13" x14ac:dyDescent="0.35">
      <c r="A6817" s="48"/>
      <c r="B6817" s="17"/>
      <c r="C6817" s="17"/>
      <c r="D6817" s="17"/>
      <c r="E6817" s="17"/>
      <c r="F6817" s="17"/>
      <c r="G6817" s="50"/>
      <c r="H6817" s="32"/>
      <c r="I6817" s="13"/>
      <c r="J6817" s="50"/>
      <c r="K6817" s="50"/>
      <c r="M6817" s="50"/>
    </row>
    <row r="6818" spans="1:13" x14ac:dyDescent="0.35">
      <c r="A6818" s="48"/>
      <c r="B6818" s="17"/>
      <c r="C6818" s="17"/>
      <c r="D6818" s="17"/>
      <c r="E6818" s="17"/>
      <c r="F6818" s="17"/>
      <c r="G6818" s="50"/>
      <c r="H6818" s="32"/>
      <c r="I6818" s="13"/>
      <c r="J6818" s="50"/>
      <c r="K6818" s="50"/>
      <c r="M6818" s="50"/>
    </row>
    <row r="6819" spans="1:13" x14ac:dyDescent="0.35">
      <c r="A6819" s="48"/>
      <c r="B6819" s="17"/>
      <c r="C6819" s="17"/>
      <c r="D6819" s="17"/>
      <c r="E6819" s="17"/>
      <c r="F6819" s="17"/>
      <c r="G6819" s="50"/>
      <c r="H6819" s="32"/>
      <c r="I6819" s="13"/>
      <c r="J6819" s="50"/>
      <c r="K6819" s="50"/>
      <c r="M6819" s="50"/>
    </row>
    <row r="6820" spans="1:13" x14ac:dyDescent="0.35">
      <c r="A6820" s="48"/>
      <c r="B6820" s="17"/>
      <c r="C6820" s="17"/>
      <c r="D6820" s="17"/>
      <c r="E6820" s="17"/>
      <c r="F6820" s="17"/>
      <c r="G6820" s="50"/>
      <c r="H6820" s="32"/>
      <c r="I6820" s="13"/>
      <c r="J6820" s="50"/>
      <c r="K6820" s="50"/>
      <c r="M6820" s="50"/>
    </row>
    <row r="6821" spans="1:13" x14ac:dyDescent="0.35">
      <c r="A6821" s="48"/>
      <c r="B6821" s="17"/>
      <c r="C6821" s="17"/>
      <c r="D6821" s="17"/>
      <c r="E6821" s="17"/>
      <c r="F6821" s="17"/>
      <c r="G6821" s="50"/>
      <c r="H6821" s="32"/>
      <c r="I6821" s="13"/>
      <c r="J6821" s="50"/>
      <c r="K6821" s="50"/>
      <c r="M6821" s="50"/>
    </row>
    <row r="6822" spans="1:13" x14ac:dyDescent="0.35">
      <c r="A6822" s="48"/>
      <c r="B6822" s="17"/>
      <c r="C6822" s="17"/>
      <c r="D6822" s="17"/>
      <c r="E6822" s="17"/>
      <c r="F6822" s="17"/>
      <c r="G6822" s="50"/>
      <c r="H6822" s="32"/>
      <c r="I6822" s="13"/>
      <c r="J6822" s="50"/>
      <c r="K6822" s="50"/>
      <c r="M6822" s="50"/>
    </row>
    <row r="6823" spans="1:13" x14ac:dyDescent="0.35">
      <c r="A6823" s="48"/>
      <c r="B6823" s="17"/>
      <c r="C6823" s="17"/>
      <c r="D6823" s="17"/>
      <c r="E6823" s="17"/>
      <c r="F6823" s="17"/>
      <c r="G6823" s="50"/>
      <c r="H6823" s="32"/>
      <c r="I6823" s="13"/>
      <c r="J6823" s="50"/>
      <c r="K6823" s="50"/>
      <c r="M6823" s="50"/>
    </row>
    <row r="6824" spans="1:13" x14ac:dyDescent="0.35">
      <c r="A6824" s="48"/>
      <c r="B6824" s="17"/>
      <c r="C6824" s="17"/>
      <c r="D6824" s="17"/>
      <c r="E6824" s="17"/>
      <c r="F6824" s="17"/>
      <c r="G6824" s="50"/>
      <c r="H6824" s="32"/>
      <c r="I6824" s="13"/>
      <c r="J6824" s="50"/>
      <c r="K6824" s="50"/>
      <c r="M6824" s="50"/>
    </row>
    <row r="6825" spans="1:13" x14ac:dyDescent="0.35">
      <c r="A6825" s="48"/>
      <c r="B6825" s="17"/>
      <c r="C6825" s="17"/>
      <c r="D6825" s="17"/>
      <c r="E6825" s="17"/>
      <c r="F6825" s="17"/>
      <c r="G6825" s="50"/>
      <c r="H6825" s="32"/>
      <c r="I6825" s="13"/>
      <c r="J6825" s="50"/>
      <c r="K6825" s="50"/>
      <c r="M6825" s="50"/>
    </row>
    <row r="6826" spans="1:13" x14ac:dyDescent="0.35">
      <c r="A6826" s="48"/>
      <c r="B6826" s="17"/>
      <c r="C6826" s="17"/>
      <c r="D6826" s="17"/>
      <c r="E6826" s="17"/>
      <c r="F6826" s="17"/>
      <c r="G6826" s="50"/>
      <c r="H6826" s="32"/>
      <c r="I6826" s="13"/>
      <c r="J6826" s="50"/>
      <c r="K6826" s="50"/>
      <c r="M6826" s="50"/>
    </row>
    <row r="6827" spans="1:13" x14ac:dyDescent="0.35">
      <c r="A6827" s="48"/>
      <c r="B6827" s="17"/>
      <c r="C6827" s="17"/>
      <c r="D6827" s="17"/>
      <c r="E6827" s="17"/>
      <c r="F6827" s="17"/>
      <c r="G6827" s="50"/>
      <c r="H6827" s="32"/>
      <c r="I6827" s="13"/>
      <c r="J6827" s="50"/>
      <c r="K6827" s="50"/>
      <c r="M6827" s="50"/>
    </row>
    <row r="6828" spans="1:13" x14ac:dyDescent="0.35">
      <c r="A6828" s="48"/>
      <c r="B6828" s="17"/>
      <c r="C6828" s="17"/>
      <c r="D6828" s="17"/>
      <c r="E6828" s="17"/>
      <c r="F6828" s="17"/>
      <c r="G6828" s="50"/>
      <c r="H6828" s="32"/>
      <c r="I6828" s="13"/>
      <c r="J6828" s="50"/>
      <c r="K6828" s="50"/>
      <c r="M6828" s="50"/>
    </row>
    <row r="6829" spans="1:13" x14ac:dyDescent="0.35">
      <c r="A6829" s="48"/>
      <c r="B6829" s="17"/>
      <c r="C6829" s="17"/>
      <c r="D6829" s="17"/>
      <c r="E6829" s="17"/>
      <c r="F6829" s="17"/>
      <c r="G6829" s="50"/>
      <c r="H6829" s="32"/>
      <c r="I6829" s="13"/>
      <c r="J6829" s="50"/>
      <c r="K6829" s="50"/>
      <c r="M6829" s="50"/>
    </row>
    <row r="6830" spans="1:13" x14ac:dyDescent="0.35">
      <c r="A6830" s="48"/>
      <c r="B6830" s="17"/>
      <c r="C6830" s="17"/>
      <c r="D6830" s="17"/>
      <c r="E6830" s="17"/>
      <c r="F6830" s="17"/>
      <c r="G6830" s="50"/>
      <c r="H6830" s="32"/>
      <c r="I6830" s="13"/>
      <c r="J6830" s="50"/>
      <c r="K6830" s="50"/>
      <c r="M6830" s="50"/>
    </row>
    <row r="6831" spans="1:13" x14ac:dyDescent="0.35">
      <c r="A6831" s="48"/>
      <c r="B6831" s="17"/>
      <c r="C6831" s="17"/>
      <c r="D6831" s="17"/>
      <c r="E6831" s="17"/>
      <c r="F6831" s="17"/>
      <c r="G6831" s="50"/>
      <c r="H6831" s="32"/>
      <c r="I6831" s="13"/>
      <c r="J6831" s="50"/>
      <c r="K6831" s="50"/>
      <c r="M6831" s="50"/>
    </row>
    <row r="6832" spans="1:13" x14ac:dyDescent="0.35">
      <c r="A6832" s="48"/>
      <c r="B6832" s="17"/>
      <c r="C6832" s="17"/>
      <c r="D6832" s="17"/>
      <c r="E6832" s="17"/>
      <c r="F6832" s="17"/>
      <c r="G6832" s="50"/>
      <c r="H6832" s="32"/>
      <c r="I6832" s="13"/>
      <c r="J6832" s="50"/>
      <c r="K6832" s="50"/>
      <c r="M6832" s="50"/>
    </row>
    <row r="6833" spans="1:13" x14ac:dyDescent="0.35">
      <c r="A6833" s="48"/>
      <c r="B6833" s="17"/>
      <c r="C6833" s="17"/>
      <c r="D6833" s="17"/>
      <c r="E6833" s="17"/>
      <c r="F6833" s="17"/>
      <c r="G6833" s="50"/>
      <c r="H6833" s="32"/>
      <c r="I6833" s="13"/>
      <c r="J6833" s="50"/>
      <c r="K6833" s="50"/>
      <c r="M6833" s="50"/>
    </row>
    <row r="6834" spans="1:13" x14ac:dyDescent="0.35">
      <c r="A6834" s="48"/>
      <c r="B6834" s="17"/>
      <c r="C6834" s="17"/>
      <c r="D6834" s="17"/>
      <c r="E6834" s="17"/>
      <c r="F6834" s="17"/>
      <c r="G6834" s="50"/>
      <c r="H6834" s="32"/>
      <c r="I6834" s="13"/>
      <c r="J6834" s="50"/>
      <c r="K6834" s="50"/>
      <c r="M6834" s="50"/>
    </row>
    <row r="6835" spans="1:13" x14ac:dyDescent="0.35">
      <c r="A6835" s="48"/>
      <c r="B6835" s="17"/>
      <c r="C6835" s="17"/>
      <c r="D6835" s="17"/>
      <c r="E6835" s="17"/>
      <c r="F6835" s="17"/>
      <c r="G6835" s="50"/>
      <c r="H6835" s="32"/>
      <c r="I6835" s="13"/>
      <c r="J6835" s="50"/>
      <c r="K6835" s="50"/>
      <c r="M6835" s="50"/>
    </row>
    <row r="6836" spans="1:13" x14ac:dyDescent="0.35">
      <c r="A6836" s="48"/>
      <c r="B6836" s="17"/>
      <c r="C6836" s="17"/>
      <c r="D6836" s="17"/>
      <c r="E6836" s="17"/>
      <c r="F6836" s="17"/>
      <c r="G6836" s="50"/>
      <c r="H6836" s="32"/>
      <c r="I6836" s="13"/>
      <c r="J6836" s="50"/>
      <c r="K6836" s="50"/>
      <c r="M6836" s="50"/>
    </row>
    <row r="6837" spans="1:13" x14ac:dyDescent="0.35">
      <c r="A6837" s="48"/>
      <c r="B6837" s="17"/>
      <c r="C6837" s="17"/>
      <c r="D6837" s="17"/>
      <c r="E6837" s="17"/>
      <c r="F6837" s="17"/>
      <c r="G6837" s="50"/>
      <c r="H6837" s="32"/>
      <c r="I6837" s="13"/>
      <c r="J6837" s="50"/>
      <c r="K6837" s="50"/>
      <c r="M6837" s="50"/>
    </row>
    <row r="6838" spans="1:13" x14ac:dyDescent="0.35">
      <c r="A6838" s="48"/>
      <c r="B6838" s="17"/>
      <c r="C6838" s="17"/>
      <c r="D6838" s="17"/>
      <c r="E6838" s="17"/>
      <c r="F6838" s="17"/>
      <c r="G6838" s="50"/>
      <c r="H6838" s="32"/>
      <c r="I6838" s="13"/>
      <c r="J6838" s="50"/>
      <c r="K6838" s="50"/>
      <c r="M6838" s="50"/>
    </row>
    <row r="6839" spans="1:13" x14ac:dyDescent="0.35">
      <c r="A6839" s="48"/>
      <c r="B6839" s="17"/>
      <c r="C6839" s="17"/>
      <c r="D6839" s="17"/>
      <c r="E6839" s="17"/>
      <c r="F6839" s="17"/>
      <c r="G6839" s="50"/>
      <c r="H6839" s="32"/>
      <c r="I6839" s="13"/>
      <c r="J6839" s="50"/>
      <c r="K6839" s="50"/>
      <c r="M6839" s="50"/>
    </row>
    <row r="6840" spans="1:13" x14ac:dyDescent="0.35">
      <c r="A6840" s="48"/>
      <c r="B6840" s="17"/>
      <c r="C6840" s="17"/>
      <c r="D6840" s="17"/>
      <c r="E6840" s="17"/>
      <c r="F6840" s="17"/>
      <c r="G6840" s="50"/>
      <c r="H6840" s="32"/>
      <c r="I6840" s="13"/>
      <c r="J6840" s="50"/>
      <c r="K6840" s="50"/>
      <c r="M6840" s="50"/>
    </row>
    <row r="6841" spans="1:13" x14ac:dyDescent="0.35">
      <c r="A6841" s="48"/>
      <c r="B6841" s="17"/>
      <c r="C6841" s="17"/>
      <c r="D6841" s="17"/>
      <c r="E6841" s="17"/>
      <c r="F6841" s="17"/>
      <c r="G6841" s="50"/>
      <c r="H6841" s="32"/>
      <c r="I6841" s="13"/>
      <c r="J6841" s="50"/>
      <c r="K6841" s="50"/>
      <c r="M6841" s="50"/>
    </row>
    <row r="6842" spans="1:13" x14ac:dyDescent="0.35">
      <c r="A6842" s="48"/>
      <c r="B6842" s="17"/>
      <c r="C6842" s="17"/>
      <c r="D6842" s="17"/>
      <c r="E6842" s="17"/>
      <c r="F6842" s="17"/>
      <c r="G6842" s="50"/>
      <c r="H6842" s="32"/>
      <c r="I6842" s="13"/>
      <c r="J6842" s="50"/>
      <c r="K6842" s="50"/>
      <c r="M6842" s="50"/>
    </row>
    <row r="6843" spans="1:13" x14ac:dyDescent="0.35">
      <c r="A6843" s="48"/>
      <c r="B6843" s="17"/>
      <c r="C6843" s="17"/>
      <c r="D6843" s="17"/>
      <c r="E6843" s="17"/>
      <c r="F6843" s="17"/>
      <c r="G6843" s="50"/>
      <c r="H6843" s="32"/>
      <c r="I6843" s="13"/>
      <c r="J6843" s="50"/>
      <c r="K6843" s="50"/>
      <c r="M6843" s="50"/>
    </row>
    <row r="6844" spans="1:13" x14ac:dyDescent="0.35">
      <c r="A6844" s="48"/>
      <c r="B6844" s="17"/>
      <c r="C6844" s="17"/>
      <c r="D6844" s="17"/>
      <c r="E6844" s="17"/>
      <c r="F6844" s="17"/>
      <c r="G6844" s="50"/>
      <c r="H6844" s="32"/>
      <c r="I6844" s="13"/>
      <c r="J6844" s="50"/>
      <c r="K6844" s="50"/>
      <c r="M6844" s="50"/>
    </row>
    <row r="6845" spans="1:13" x14ac:dyDescent="0.35">
      <c r="A6845" s="48"/>
      <c r="B6845" s="17"/>
      <c r="C6845" s="17"/>
      <c r="D6845" s="17"/>
      <c r="E6845" s="17"/>
      <c r="F6845" s="17"/>
      <c r="G6845" s="50"/>
      <c r="H6845" s="32"/>
      <c r="I6845" s="13"/>
      <c r="J6845" s="50"/>
      <c r="K6845" s="50"/>
      <c r="M6845" s="50"/>
    </row>
    <row r="6846" spans="1:13" x14ac:dyDescent="0.35">
      <c r="A6846" s="48"/>
      <c r="B6846" s="17"/>
      <c r="C6846" s="17"/>
      <c r="D6846" s="17"/>
      <c r="E6846" s="17"/>
      <c r="F6846" s="17"/>
      <c r="G6846" s="50"/>
      <c r="H6846" s="32"/>
      <c r="I6846" s="13"/>
      <c r="J6846" s="50"/>
      <c r="K6846" s="50"/>
      <c r="M6846" s="50"/>
    </row>
    <row r="6847" spans="1:13" x14ac:dyDescent="0.35">
      <c r="A6847" s="48"/>
      <c r="B6847" s="17"/>
      <c r="C6847" s="17"/>
      <c r="D6847" s="17"/>
      <c r="E6847" s="17"/>
      <c r="F6847" s="17"/>
      <c r="G6847" s="50"/>
      <c r="H6847" s="32"/>
      <c r="I6847" s="13"/>
      <c r="J6847" s="50"/>
      <c r="K6847" s="50"/>
      <c r="M6847" s="50"/>
    </row>
    <row r="6848" spans="1:13" x14ac:dyDescent="0.35">
      <c r="A6848" s="48"/>
      <c r="B6848" s="17"/>
      <c r="C6848" s="17"/>
      <c r="D6848" s="17"/>
      <c r="E6848" s="17"/>
      <c r="F6848" s="17"/>
      <c r="G6848" s="50"/>
      <c r="H6848" s="32"/>
      <c r="I6848" s="13"/>
      <c r="J6848" s="50"/>
      <c r="K6848" s="50"/>
      <c r="M6848" s="50"/>
    </row>
    <row r="6849" spans="1:13" x14ac:dyDescent="0.35">
      <c r="A6849" s="48"/>
      <c r="B6849" s="17"/>
      <c r="C6849" s="17"/>
      <c r="D6849" s="17"/>
      <c r="E6849" s="17"/>
      <c r="F6849" s="17"/>
      <c r="G6849" s="50"/>
      <c r="H6849" s="32"/>
      <c r="I6849" s="13"/>
      <c r="J6849" s="50"/>
      <c r="K6849" s="50"/>
      <c r="M6849" s="50"/>
    </row>
    <row r="6850" spans="1:13" x14ac:dyDescent="0.35">
      <c r="A6850" s="48"/>
      <c r="B6850" s="17"/>
      <c r="C6850" s="17"/>
      <c r="D6850" s="17"/>
      <c r="E6850" s="17"/>
      <c r="F6850" s="17"/>
      <c r="G6850" s="50"/>
      <c r="H6850" s="32"/>
      <c r="I6850" s="13"/>
      <c r="J6850" s="50"/>
      <c r="K6850" s="50"/>
      <c r="M6850" s="50"/>
    </row>
    <row r="6851" spans="1:13" x14ac:dyDescent="0.35">
      <c r="A6851" s="48"/>
      <c r="B6851" s="17"/>
      <c r="C6851" s="17"/>
      <c r="D6851" s="17"/>
      <c r="E6851" s="17"/>
      <c r="F6851" s="17"/>
      <c r="G6851" s="50"/>
      <c r="H6851" s="32"/>
      <c r="I6851" s="13"/>
      <c r="J6851" s="50"/>
      <c r="K6851" s="50"/>
      <c r="M6851" s="50"/>
    </row>
    <row r="6852" spans="1:13" x14ac:dyDescent="0.35">
      <c r="A6852" s="48"/>
      <c r="B6852" s="17"/>
      <c r="C6852" s="17"/>
      <c r="D6852" s="17"/>
      <c r="E6852" s="17"/>
      <c r="F6852" s="17"/>
      <c r="G6852" s="50"/>
      <c r="H6852" s="32"/>
      <c r="I6852" s="13"/>
      <c r="J6852" s="50"/>
      <c r="K6852" s="50"/>
      <c r="M6852" s="50"/>
    </row>
    <row r="6853" spans="1:13" x14ac:dyDescent="0.35">
      <c r="A6853" s="48"/>
      <c r="B6853" s="17"/>
      <c r="C6853" s="17"/>
      <c r="D6853" s="17"/>
      <c r="E6853" s="17"/>
      <c r="F6853" s="17"/>
      <c r="G6853" s="50"/>
      <c r="H6853" s="32"/>
      <c r="I6853" s="13"/>
      <c r="J6853" s="50"/>
      <c r="K6853" s="50"/>
      <c r="M6853" s="50"/>
    </row>
    <row r="6854" spans="1:13" x14ac:dyDescent="0.35">
      <c r="A6854" s="48"/>
      <c r="B6854" s="17"/>
      <c r="C6854" s="17"/>
      <c r="D6854" s="17"/>
      <c r="E6854" s="17"/>
      <c r="F6854" s="17"/>
      <c r="G6854" s="50"/>
      <c r="H6854" s="32"/>
      <c r="I6854" s="13"/>
      <c r="J6854" s="50"/>
      <c r="K6854" s="50"/>
      <c r="M6854" s="50"/>
    </row>
    <row r="6855" spans="1:13" x14ac:dyDescent="0.35">
      <c r="A6855" s="48"/>
      <c r="B6855" s="17"/>
      <c r="C6855" s="17"/>
      <c r="D6855" s="17"/>
      <c r="E6855" s="17"/>
      <c r="F6855" s="17"/>
      <c r="G6855" s="50"/>
      <c r="H6855" s="32"/>
      <c r="I6855" s="13"/>
      <c r="J6855" s="50"/>
      <c r="K6855" s="50"/>
      <c r="M6855" s="50"/>
    </row>
    <row r="6856" spans="1:13" x14ac:dyDescent="0.35">
      <c r="A6856" s="48"/>
      <c r="B6856" s="17"/>
      <c r="C6856" s="17"/>
      <c r="D6856" s="17"/>
      <c r="E6856" s="17"/>
      <c r="F6856" s="17"/>
      <c r="G6856" s="50"/>
      <c r="H6856" s="32"/>
      <c r="I6856" s="13"/>
      <c r="J6856" s="50"/>
      <c r="K6856" s="50"/>
      <c r="M6856" s="50"/>
    </row>
    <row r="6857" spans="1:13" x14ac:dyDescent="0.35">
      <c r="A6857" s="48"/>
      <c r="B6857" s="17"/>
      <c r="C6857" s="17"/>
      <c r="D6857" s="17"/>
      <c r="E6857" s="17"/>
      <c r="F6857" s="17"/>
      <c r="G6857" s="50"/>
      <c r="H6857" s="32"/>
      <c r="I6857" s="13"/>
      <c r="J6857" s="50"/>
      <c r="K6857" s="50"/>
      <c r="M6857" s="50"/>
    </row>
    <row r="6858" spans="1:13" x14ac:dyDescent="0.35">
      <c r="A6858" s="48"/>
      <c r="B6858" s="17"/>
      <c r="C6858" s="17"/>
      <c r="D6858" s="17"/>
      <c r="E6858" s="17"/>
      <c r="F6858" s="17"/>
      <c r="G6858" s="50"/>
      <c r="H6858" s="32"/>
      <c r="I6858" s="13"/>
      <c r="J6858" s="50"/>
      <c r="K6858" s="50"/>
      <c r="M6858" s="50"/>
    </row>
    <row r="6859" spans="1:13" x14ac:dyDescent="0.35">
      <c r="A6859" s="48"/>
      <c r="B6859" s="17"/>
      <c r="C6859" s="17"/>
      <c r="D6859" s="17"/>
      <c r="E6859" s="17"/>
      <c r="F6859" s="17"/>
      <c r="G6859" s="50"/>
      <c r="H6859" s="32"/>
      <c r="I6859" s="13"/>
      <c r="J6859" s="50"/>
      <c r="K6859" s="50"/>
      <c r="M6859" s="50"/>
    </row>
    <row r="6860" spans="1:13" x14ac:dyDescent="0.35">
      <c r="A6860" s="48"/>
      <c r="B6860" s="17"/>
      <c r="C6860" s="17"/>
      <c r="D6860" s="17"/>
      <c r="E6860" s="17"/>
      <c r="F6860" s="17"/>
      <c r="G6860" s="50"/>
      <c r="H6860" s="32"/>
      <c r="I6860" s="13"/>
      <c r="J6860" s="50"/>
      <c r="K6860" s="50"/>
      <c r="M6860" s="50"/>
    </row>
    <row r="6861" spans="1:13" x14ac:dyDescent="0.35">
      <c r="A6861" s="48"/>
      <c r="B6861" s="17"/>
      <c r="C6861" s="17"/>
      <c r="D6861" s="17"/>
      <c r="E6861" s="17"/>
      <c r="F6861" s="17"/>
      <c r="G6861" s="50"/>
      <c r="H6861" s="32"/>
      <c r="I6861" s="13"/>
      <c r="J6861" s="50"/>
      <c r="K6861" s="50"/>
      <c r="M6861" s="50"/>
    </row>
    <row r="6862" spans="1:13" x14ac:dyDescent="0.35">
      <c r="A6862" s="48"/>
      <c r="B6862" s="17"/>
      <c r="C6862" s="17"/>
      <c r="D6862" s="17"/>
      <c r="E6862" s="17"/>
      <c r="F6862" s="17"/>
      <c r="G6862" s="50"/>
      <c r="H6862" s="32"/>
      <c r="I6862" s="13"/>
      <c r="J6862" s="50"/>
      <c r="K6862" s="50"/>
      <c r="M6862" s="50"/>
    </row>
    <row r="6863" spans="1:13" x14ac:dyDescent="0.35">
      <c r="A6863" s="48"/>
      <c r="B6863" s="17"/>
      <c r="C6863" s="17"/>
      <c r="D6863" s="17"/>
      <c r="E6863" s="17"/>
      <c r="F6863" s="17"/>
      <c r="G6863" s="50"/>
      <c r="H6863" s="32"/>
      <c r="I6863" s="13"/>
      <c r="J6863" s="50"/>
      <c r="K6863" s="50"/>
      <c r="M6863" s="50"/>
    </row>
    <row r="6864" spans="1:13" x14ac:dyDescent="0.35">
      <c r="A6864" s="48"/>
      <c r="B6864" s="17"/>
      <c r="C6864" s="17"/>
      <c r="D6864" s="17"/>
      <c r="E6864" s="17"/>
      <c r="F6864" s="17"/>
      <c r="G6864" s="50"/>
      <c r="H6864" s="32"/>
      <c r="I6864" s="13"/>
      <c r="J6864" s="50"/>
      <c r="K6864" s="50"/>
      <c r="M6864" s="50"/>
    </row>
    <row r="6865" spans="1:13" x14ac:dyDescent="0.35">
      <c r="A6865" s="48"/>
      <c r="B6865" s="17"/>
      <c r="C6865" s="17"/>
      <c r="D6865" s="17"/>
      <c r="E6865" s="17"/>
      <c r="F6865" s="17"/>
      <c r="G6865" s="50"/>
      <c r="H6865" s="32"/>
      <c r="I6865" s="13"/>
      <c r="J6865" s="50"/>
      <c r="K6865" s="50"/>
      <c r="M6865" s="50"/>
    </row>
    <row r="6866" spans="1:13" x14ac:dyDescent="0.35">
      <c r="A6866" s="48"/>
      <c r="B6866" s="17"/>
      <c r="C6866" s="17"/>
      <c r="D6866" s="17"/>
      <c r="E6866" s="17"/>
      <c r="F6866" s="17"/>
      <c r="G6866" s="50"/>
      <c r="H6866" s="32"/>
      <c r="I6866" s="13"/>
      <c r="J6866" s="50"/>
      <c r="K6866" s="50"/>
      <c r="M6866" s="50"/>
    </row>
    <row r="6867" spans="1:13" x14ac:dyDescent="0.35">
      <c r="A6867" s="48"/>
      <c r="B6867" s="17"/>
      <c r="C6867" s="17"/>
      <c r="D6867" s="17"/>
      <c r="E6867" s="17"/>
      <c r="F6867" s="17"/>
      <c r="G6867" s="50"/>
      <c r="H6867" s="32"/>
      <c r="I6867" s="13"/>
      <c r="J6867" s="50"/>
      <c r="K6867" s="50"/>
      <c r="M6867" s="50"/>
    </row>
    <row r="6868" spans="1:13" x14ac:dyDescent="0.35">
      <c r="A6868" s="48"/>
      <c r="B6868" s="17"/>
      <c r="C6868" s="17"/>
      <c r="D6868" s="17"/>
      <c r="E6868" s="17"/>
      <c r="F6868" s="17"/>
      <c r="G6868" s="50"/>
      <c r="H6868" s="32"/>
      <c r="I6868" s="13"/>
      <c r="J6868" s="50"/>
      <c r="K6868" s="50"/>
      <c r="M6868" s="50"/>
    </row>
    <row r="6869" spans="1:13" x14ac:dyDescent="0.35">
      <c r="A6869" s="48"/>
      <c r="B6869" s="17"/>
      <c r="C6869" s="17"/>
      <c r="D6869" s="17"/>
      <c r="E6869" s="17"/>
      <c r="F6869" s="17"/>
      <c r="G6869" s="50"/>
      <c r="H6869" s="32"/>
      <c r="I6869" s="13"/>
      <c r="J6869" s="50"/>
      <c r="K6869" s="50"/>
      <c r="M6869" s="50"/>
    </row>
    <row r="6870" spans="1:13" x14ac:dyDescent="0.35">
      <c r="A6870" s="48"/>
      <c r="B6870" s="17"/>
      <c r="C6870" s="17"/>
      <c r="D6870" s="17"/>
      <c r="E6870" s="17"/>
      <c r="F6870" s="17"/>
      <c r="G6870" s="50"/>
      <c r="H6870" s="32"/>
      <c r="I6870" s="13"/>
      <c r="J6870" s="50"/>
      <c r="K6870" s="50"/>
      <c r="M6870" s="50"/>
    </row>
    <row r="6871" spans="1:13" x14ac:dyDescent="0.35">
      <c r="A6871" s="48"/>
      <c r="B6871" s="17"/>
      <c r="C6871" s="17"/>
      <c r="D6871" s="17"/>
      <c r="E6871" s="17"/>
      <c r="F6871" s="17"/>
      <c r="G6871" s="50"/>
      <c r="H6871" s="32"/>
      <c r="I6871" s="13"/>
      <c r="J6871" s="50"/>
      <c r="K6871" s="50"/>
      <c r="M6871" s="50"/>
    </row>
    <row r="6872" spans="1:13" x14ac:dyDescent="0.35">
      <c r="A6872" s="48"/>
      <c r="B6872" s="17"/>
      <c r="C6872" s="17"/>
      <c r="D6872" s="17"/>
      <c r="E6872" s="17"/>
      <c r="F6872" s="17"/>
      <c r="G6872" s="50"/>
      <c r="H6872" s="32"/>
      <c r="I6872" s="13"/>
      <c r="J6872" s="50"/>
      <c r="K6872" s="50"/>
      <c r="M6872" s="50"/>
    </row>
    <row r="6873" spans="1:13" x14ac:dyDescent="0.35">
      <c r="A6873" s="48"/>
      <c r="B6873" s="17"/>
      <c r="C6873" s="17"/>
      <c r="D6873" s="17"/>
      <c r="E6873" s="17"/>
      <c r="F6873" s="17"/>
      <c r="G6873" s="50"/>
      <c r="H6873" s="32"/>
      <c r="I6873" s="13"/>
      <c r="J6873" s="50"/>
      <c r="K6873" s="50"/>
      <c r="M6873" s="50"/>
    </row>
    <row r="6874" spans="1:13" x14ac:dyDescent="0.35">
      <c r="A6874" s="48"/>
      <c r="B6874" s="17"/>
      <c r="C6874" s="17"/>
      <c r="D6874" s="17"/>
      <c r="E6874" s="17"/>
      <c r="F6874" s="17"/>
      <c r="G6874" s="50"/>
      <c r="H6874" s="32"/>
      <c r="I6874" s="13"/>
      <c r="J6874" s="50"/>
      <c r="K6874" s="50"/>
      <c r="M6874" s="50"/>
    </row>
    <row r="6875" spans="1:13" x14ac:dyDescent="0.35">
      <c r="A6875" s="48"/>
      <c r="B6875" s="17"/>
      <c r="C6875" s="17"/>
      <c r="D6875" s="17"/>
      <c r="E6875" s="17"/>
      <c r="F6875" s="17"/>
      <c r="G6875" s="50"/>
      <c r="H6875" s="32"/>
      <c r="I6875" s="13"/>
      <c r="J6875" s="50"/>
      <c r="K6875" s="50"/>
      <c r="M6875" s="50"/>
    </row>
    <row r="6876" spans="1:13" x14ac:dyDescent="0.35">
      <c r="A6876" s="48"/>
      <c r="B6876" s="17"/>
      <c r="C6876" s="17"/>
      <c r="D6876" s="17"/>
      <c r="E6876" s="17"/>
      <c r="F6876" s="17"/>
      <c r="G6876" s="50"/>
      <c r="H6876" s="32"/>
      <c r="I6876" s="13"/>
      <c r="J6876" s="50"/>
      <c r="K6876" s="50"/>
      <c r="M6876" s="50"/>
    </row>
    <row r="6877" spans="1:13" x14ac:dyDescent="0.35">
      <c r="A6877" s="48"/>
      <c r="B6877" s="17"/>
      <c r="C6877" s="17"/>
      <c r="D6877" s="17"/>
      <c r="E6877" s="17"/>
      <c r="F6877" s="17"/>
      <c r="G6877" s="50"/>
      <c r="H6877" s="32"/>
      <c r="I6877" s="13"/>
      <c r="J6877" s="50"/>
      <c r="K6877" s="50"/>
      <c r="M6877" s="50"/>
    </row>
    <row r="6878" spans="1:13" x14ac:dyDescent="0.35">
      <c r="A6878" s="48"/>
      <c r="B6878" s="17"/>
      <c r="C6878" s="17"/>
      <c r="D6878" s="17"/>
      <c r="E6878" s="17"/>
      <c r="F6878" s="17"/>
      <c r="G6878" s="50"/>
      <c r="H6878" s="32"/>
      <c r="I6878" s="13"/>
      <c r="J6878" s="50"/>
      <c r="K6878" s="50"/>
      <c r="M6878" s="50"/>
    </row>
    <row r="6879" spans="1:13" x14ac:dyDescent="0.35">
      <c r="A6879" s="48"/>
      <c r="B6879" s="17"/>
      <c r="C6879" s="17"/>
      <c r="D6879" s="17"/>
      <c r="E6879" s="17"/>
      <c r="F6879" s="17"/>
      <c r="G6879" s="50"/>
      <c r="H6879" s="32"/>
      <c r="I6879" s="13"/>
      <c r="J6879" s="50"/>
      <c r="K6879" s="50"/>
      <c r="M6879" s="50"/>
    </row>
    <row r="6880" spans="1:13" x14ac:dyDescent="0.35">
      <c r="A6880" s="48"/>
      <c r="B6880" s="17"/>
      <c r="C6880" s="17"/>
      <c r="D6880" s="17"/>
      <c r="E6880" s="17"/>
      <c r="F6880" s="17"/>
      <c r="G6880" s="50"/>
      <c r="H6880" s="32"/>
      <c r="I6880" s="13"/>
      <c r="J6880" s="50"/>
      <c r="K6880" s="50"/>
      <c r="M6880" s="50"/>
    </row>
    <row r="6881" spans="1:13" x14ac:dyDescent="0.35">
      <c r="A6881" s="48"/>
      <c r="B6881" s="17"/>
      <c r="C6881" s="17"/>
      <c r="D6881" s="17"/>
      <c r="E6881" s="17"/>
      <c r="F6881" s="17"/>
      <c r="G6881" s="50"/>
      <c r="H6881" s="32"/>
      <c r="I6881" s="13"/>
      <c r="J6881" s="50"/>
      <c r="K6881" s="50"/>
      <c r="M6881" s="50"/>
    </row>
    <row r="6882" spans="1:13" x14ac:dyDescent="0.35">
      <c r="A6882" s="48"/>
      <c r="B6882" s="17"/>
      <c r="C6882" s="17"/>
      <c r="D6882" s="17"/>
      <c r="E6882" s="17"/>
      <c r="F6882" s="17"/>
      <c r="G6882" s="50"/>
      <c r="H6882" s="32"/>
      <c r="I6882" s="13"/>
      <c r="J6882" s="50"/>
      <c r="K6882" s="50"/>
      <c r="M6882" s="50"/>
    </row>
    <row r="6883" spans="1:13" x14ac:dyDescent="0.35">
      <c r="A6883" s="48"/>
      <c r="B6883" s="17"/>
      <c r="C6883" s="17"/>
      <c r="D6883" s="17"/>
      <c r="E6883" s="17"/>
      <c r="F6883" s="17"/>
      <c r="G6883" s="50"/>
      <c r="H6883" s="32"/>
      <c r="I6883" s="13"/>
      <c r="J6883" s="50"/>
      <c r="K6883" s="50"/>
      <c r="M6883" s="50"/>
    </row>
    <row r="6884" spans="1:13" x14ac:dyDescent="0.35">
      <c r="A6884" s="48"/>
      <c r="B6884" s="17"/>
      <c r="C6884" s="17"/>
      <c r="D6884" s="17"/>
      <c r="E6884" s="17"/>
      <c r="F6884" s="17"/>
      <c r="G6884" s="50"/>
      <c r="H6884" s="32"/>
      <c r="I6884" s="13"/>
      <c r="J6884" s="50"/>
      <c r="K6884" s="50"/>
      <c r="M6884" s="50"/>
    </row>
    <row r="6885" spans="1:13" x14ac:dyDescent="0.35">
      <c r="A6885" s="48"/>
      <c r="B6885" s="17"/>
      <c r="C6885" s="17"/>
      <c r="D6885" s="17"/>
      <c r="E6885" s="17"/>
      <c r="F6885" s="17"/>
      <c r="G6885" s="50"/>
      <c r="H6885" s="32"/>
      <c r="I6885" s="13"/>
      <c r="J6885" s="50"/>
      <c r="K6885" s="50"/>
      <c r="M6885" s="50"/>
    </row>
    <row r="6886" spans="1:13" x14ac:dyDescent="0.35">
      <c r="A6886" s="48"/>
      <c r="B6886" s="17"/>
      <c r="C6886" s="17"/>
      <c r="D6886" s="17"/>
      <c r="E6886" s="17"/>
      <c r="F6886" s="17"/>
      <c r="G6886" s="50"/>
      <c r="H6886" s="32"/>
      <c r="I6886" s="13"/>
      <c r="J6886" s="50"/>
      <c r="K6886" s="50"/>
      <c r="M6886" s="50"/>
    </row>
    <row r="6887" spans="1:13" x14ac:dyDescent="0.35">
      <c r="A6887" s="48"/>
      <c r="B6887" s="17"/>
      <c r="C6887" s="17"/>
      <c r="D6887" s="17"/>
      <c r="E6887" s="17"/>
      <c r="F6887" s="17"/>
      <c r="G6887" s="50"/>
      <c r="H6887" s="32"/>
      <c r="I6887" s="13"/>
      <c r="J6887" s="50"/>
      <c r="K6887" s="50"/>
      <c r="M6887" s="50"/>
    </row>
    <row r="6888" spans="1:13" x14ac:dyDescent="0.35">
      <c r="A6888" s="48"/>
      <c r="B6888" s="17"/>
      <c r="C6888" s="17"/>
      <c r="D6888" s="17"/>
      <c r="E6888" s="17"/>
      <c r="F6888" s="17"/>
      <c r="G6888" s="50"/>
      <c r="H6888" s="32"/>
      <c r="I6888" s="13"/>
      <c r="J6888" s="50"/>
      <c r="K6888" s="50"/>
      <c r="M6888" s="50"/>
    </row>
    <row r="6889" spans="1:13" x14ac:dyDescent="0.35">
      <c r="A6889" s="48"/>
      <c r="B6889" s="17"/>
      <c r="C6889" s="17"/>
      <c r="D6889" s="17"/>
      <c r="E6889" s="17"/>
      <c r="F6889" s="17"/>
      <c r="G6889" s="50"/>
      <c r="H6889" s="32"/>
      <c r="I6889" s="13"/>
      <c r="J6889" s="50"/>
      <c r="K6889" s="50"/>
      <c r="M6889" s="50"/>
    </row>
    <row r="6890" spans="1:13" x14ac:dyDescent="0.35">
      <c r="A6890" s="48"/>
      <c r="B6890" s="17"/>
      <c r="C6890" s="17"/>
      <c r="D6890" s="17"/>
      <c r="E6890" s="17"/>
      <c r="F6890" s="17"/>
      <c r="G6890" s="50"/>
      <c r="H6890" s="32"/>
      <c r="I6890" s="13"/>
      <c r="J6890" s="50"/>
      <c r="K6890" s="50"/>
      <c r="M6890" s="50"/>
    </row>
    <row r="6891" spans="1:13" x14ac:dyDescent="0.35">
      <c r="A6891" s="48"/>
      <c r="B6891" s="17"/>
      <c r="C6891" s="17"/>
      <c r="D6891" s="17"/>
      <c r="E6891" s="17"/>
      <c r="F6891" s="17"/>
      <c r="G6891" s="50"/>
      <c r="H6891" s="32"/>
      <c r="I6891" s="13"/>
      <c r="J6891" s="50"/>
      <c r="K6891" s="50"/>
      <c r="M6891" s="50"/>
    </row>
    <row r="6892" spans="1:13" x14ac:dyDescent="0.35">
      <c r="A6892" s="48"/>
      <c r="B6892" s="17"/>
      <c r="C6892" s="17"/>
      <c r="D6892" s="17"/>
      <c r="E6892" s="17"/>
      <c r="F6892" s="17"/>
      <c r="G6892" s="50"/>
      <c r="H6892" s="32"/>
      <c r="I6892" s="13"/>
      <c r="J6892" s="50"/>
      <c r="K6892" s="50"/>
      <c r="M6892" s="50"/>
    </row>
    <row r="6893" spans="1:13" x14ac:dyDescent="0.35">
      <c r="A6893" s="48"/>
      <c r="B6893" s="17"/>
      <c r="C6893" s="17"/>
      <c r="D6893" s="17"/>
      <c r="E6893" s="17"/>
      <c r="F6893" s="17"/>
      <c r="G6893" s="50"/>
      <c r="H6893" s="32"/>
      <c r="I6893" s="13"/>
      <c r="J6893" s="50"/>
      <c r="K6893" s="50"/>
      <c r="M6893" s="50"/>
    </row>
    <row r="6894" spans="1:13" x14ac:dyDescent="0.35">
      <c r="A6894" s="48"/>
      <c r="B6894" s="17"/>
      <c r="C6894" s="17"/>
      <c r="D6894" s="17"/>
      <c r="E6894" s="17"/>
      <c r="F6894" s="17"/>
      <c r="G6894" s="50"/>
      <c r="H6894" s="32"/>
      <c r="I6894" s="13"/>
      <c r="J6894" s="50"/>
      <c r="K6894" s="50"/>
      <c r="M6894" s="50"/>
    </row>
    <row r="6895" spans="1:13" x14ac:dyDescent="0.35">
      <c r="A6895" s="48"/>
      <c r="B6895" s="17"/>
      <c r="C6895" s="17"/>
      <c r="D6895" s="17"/>
      <c r="E6895" s="17"/>
      <c r="F6895" s="17"/>
      <c r="G6895" s="50"/>
      <c r="H6895" s="32"/>
      <c r="I6895" s="13"/>
      <c r="J6895" s="50"/>
      <c r="K6895" s="50"/>
      <c r="M6895" s="50"/>
    </row>
    <row r="6896" spans="1:13" x14ac:dyDescent="0.35">
      <c r="A6896" s="48"/>
      <c r="B6896" s="17"/>
      <c r="C6896" s="17"/>
      <c r="D6896" s="17"/>
      <c r="E6896" s="17"/>
      <c r="F6896" s="17"/>
      <c r="G6896" s="50"/>
      <c r="H6896" s="32"/>
      <c r="I6896" s="13"/>
      <c r="J6896" s="50"/>
      <c r="K6896" s="50"/>
      <c r="M6896" s="50"/>
    </row>
    <row r="6897" spans="1:13" x14ac:dyDescent="0.35">
      <c r="A6897" s="48"/>
      <c r="B6897" s="17"/>
      <c r="C6897" s="17"/>
      <c r="D6897" s="17"/>
      <c r="E6897" s="17"/>
      <c r="F6897" s="17"/>
      <c r="G6897" s="50"/>
      <c r="H6897" s="32"/>
      <c r="I6897" s="13"/>
      <c r="J6897" s="50"/>
      <c r="K6897" s="50"/>
      <c r="M6897" s="50"/>
    </row>
    <row r="6898" spans="1:13" x14ac:dyDescent="0.35">
      <c r="A6898" s="48"/>
      <c r="B6898" s="17"/>
      <c r="C6898" s="17"/>
      <c r="D6898" s="17"/>
      <c r="E6898" s="17"/>
      <c r="F6898" s="17"/>
      <c r="G6898" s="50"/>
      <c r="H6898" s="32"/>
      <c r="I6898" s="13"/>
      <c r="J6898" s="50"/>
      <c r="K6898" s="50"/>
      <c r="M6898" s="50"/>
    </row>
    <row r="6899" spans="1:13" x14ac:dyDescent="0.35">
      <c r="A6899" s="48"/>
      <c r="B6899" s="17"/>
      <c r="C6899" s="17"/>
      <c r="D6899" s="17"/>
      <c r="E6899" s="17"/>
      <c r="F6899" s="17"/>
      <c r="G6899" s="50"/>
      <c r="H6899" s="32"/>
      <c r="I6899" s="13"/>
      <c r="J6899" s="50"/>
      <c r="K6899" s="50"/>
      <c r="M6899" s="50"/>
    </row>
    <row r="6900" spans="1:13" x14ac:dyDescent="0.35">
      <c r="A6900" s="48"/>
      <c r="B6900" s="17"/>
      <c r="C6900" s="17"/>
      <c r="D6900" s="17"/>
      <c r="E6900" s="17"/>
      <c r="F6900" s="17"/>
      <c r="G6900" s="50"/>
      <c r="H6900" s="32"/>
      <c r="I6900" s="13"/>
      <c r="J6900" s="50"/>
      <c r="K6900" s="50"/>
      <c r="M6900" s="50"/>
    </row>
    <row r="6901" spans="1:13" x14ac:dyDescent="0.35">
      <c r="A6901" s="48"/>
      <c r="B6901" s="17"/>
      <c r="C6901" s="17"/>
      <c r="D6901" s="17"/>
      <c r="E6901" s="17"/>
      <c r="F6901" s="17"/>
      <c r="G6901" s="50"/>
      <c r="H6901" s="32"/>
      <c r="I6901" s="13"/>
      <c r="J6901" s="50"/>
      <c r="K6901" s="50"/>
      <c r="M6901" s="50"/>
    </row>
    <row r="6902" spans="1:13" x14ac:dyDescent="0.35">
      <c r="A6902" s="48"/>
      <c r="B6902" s="17"/>
      <c r="C6902" s="17"/>
      <c r="D6902" s="17"/>
      <c r="E6902" s="17"/>
      <c r="F6902" s="17"/>
      <c r="G6902" s="50"/>
      <c r="H6902" s="32"/>
      <c r="I6902" s="13"/>
      <c r="J6902" s="50"/>
      <c r="K6902" s="50"/>
      <c r="M6902" s="50"/>
    </row>
    <row r="6903" spans="1:13" x14ac:dyDescent="0.35">
      <c r="A6903" s="48"/>
      <c r="B6903" s="17"/>
      <c r="C6903" s="17"/>
      <c r="D6903" s="17"/>
      <c r="E6903" s="17"/>
      <c r="F6903" s="17"/>
      <c r="G6903" s="50"/>
      <c r="H6903" s="32"/>
      <c r="I6903" s="13"/>
      <c r="J6903" s="50"/>
      <c r="K6903" s="50"/>
      <c r="M6903" s="50"/>
    </row>
    <row r="6904" spans="1:13" x14ac:dyDescent="0.35">
      <c r="A6904" s="48"/>
      <c r="B6904" s="17"/>
      <c r="C6904" s="17"/>
      <c r="D6904" s="17"/>
      <c r="E6904" s="17"/>
      <c r="F6904" s="17"/>
      <c r="G6904" s="50"/>
      <c r="H6904" s="32"/>
      <c r="I6904" s="13"/>
      <c r="J6904" s="50"/>
      <c r="K6904" s="50"/>
      <c r="M6904" s="50"/>
    </row>
    <row r="6905" spans="1:13" x14ac:dyDescent="0.35">
      <c r="A6905" s="48"/>
      <c r="B6905" s="17"/>
      <c r="C6905" s="17"/>
      <c r="D6905" s="17"/>
      <c r="E6905" s="17"/>
      <c r="F6905" s="17"/>
      <c r="G6905" s="50"/>
      <c r="H6905" s="32"/>
      <c r="I6905" s="13"/>
      <c r="J6905" s="50"/>
      <c r="K6905" s="50"/>
      <c r="M6905" s="50"/>
    </row>
    <row r="6906" spans="1:13" x14ac:dyDescent="0.35">
      <c r="A6906" s="48"/>
      <c r="B6906" s="17"/>
      <c r="C6906" s="17"/>
      <c r="D6906" s="17"/>
      <c r="E6906" s="17"/>
      <c r="F6906" s="17"/>
      <c r="G6906" s="50"/>
      <c r="H6906" s="32"/>
      <c r="I6906" s="13"/>
      <c r="J6906" s="50"/>
      <c r="K6906" s="50"/>
      <c r="M6906" s="50"/>
    </row>
    <row r="6907" spans="1:13" x14ac:dyDescent="0.35">
      <c r="A6907" s="48"/>
      <c r="B6907" s="17"/>
      <c r="C6907" s="17"/>
      <c r="D6907" s="17"/>
      <c r="E6907" s="17"/>
      <c r="F6907" s="17"/>
      <c r="G6907" s="50"/>
      <c r="H6907" s="32"/>
      <c r="I6907" s="13"/>
      <c r="J6907" s="50"/>
      <c r="K6907" s="50"/>
      <c r="M6907" s="50"/>
    </row>
    <row r="6908" spans="1:13" x14ac:dyDescent="0.35">
      <c r="A6908" s="48"/>
      <c r="B6908" s="17"/>
      <c r="C6908" s="17"/>
      <c r="D6908" s="17"/>
      <c r="E6908" s="17"/>
      <c r="F6908" s="17"/>
      <c r="G6908" s="50"/>
      <c r="H6908" s="32"/>
      <c r="I6908" s="13"/>
      <c r="J6908" s="50"/>
      <c r="K6908" s="50"/>
      <c r="M6908" s="50"/>
    </row>
    <row r="6909" spans="1:13" x14ac:dyDescent="0.35">
      <c r="A6909" s="48"/>
      <c r="B6909" s="17"/>
      <c r="C6909" s="17"/>
      <c r="D6909" s="17"/>
      <c r="E6909" s="17"/>
      <c r="F6909" s="17"/>
      <c r="G6909" s="50"/>
      <c r="H6909" s="32"/>
      <c r="I6909" s="13"/>
      <c r="J6909" s="50"/>
      <c r="K6909" s="50"/>
      <c r="M6909" s="50"/>
    </row>
    <row r="6910" spans="1:13" x14ac:dyDescent="0.35">
      <c r="A6910" s="48"/>
      <c r="B6910" s="17"/>
      <c r="C6910" s="17"/>
      <c r="D6910" s="17"/>
      <c r="E6910" s="17"/>
      <c r="F6910" s="17"/>
      <c r="G6910" s="50"/>
      <c r="H6910" s="32"/>
      <c r="I6910" s="13"/>
      <c r="J6910" s="50"/>
      <c r="K6910" s="50"/>
      <c r="M6910" s="50"/>
    </row>
    <row r="6911" spans="1:13" x14ac:dyDescent="0.35">
      <c r="A6911" s="48"/>
      <c r="B6911" s="17"/>
      <c r="C6911" s="17"/>
      <c r="D6911" s="17"/>
      <c r="E6911" s="17"/>
      <c r="F6911" s="17"/>
      <c r="G6911" s="50"/>
      <c r="H6911" s="32"/>
      <c r="I6911" s="13"/>
      <c r="J6911" s="50"/>
      <c r="K6911" s="50"/>
      <c r="M6911" s="50"/>
    </row>
    <row r="6912" spans="1:13" x14ac:dyDescent="0.35">
      <c r="A6912" s="48"/>
      <c r="B6912" s="17"/>
      <c r="C6912" s="17"/>
      <c r="D6912" s="17"/>
      <c r="E6912" s="17"/>
      <c r="F6912" s="17"/>
      <c r="G6912" s="50"/>
      <c r="H6912" s="32"/>
      <c r="I6912" s="13"/>
      <c r="J6912" s="50"/>
      <c r="K6912" s="50"/>
      <c r="M6912" s="50"/>
    </row>
    <row r="6913" spans="1:13" x14ac:dyDescent="0.35">
      <c r="A6913" s="48"/>
      <c r="B6913" s="17"/>
      <c r="C6913" s="17"/>
      <c r="D6913" s="17"/>
      <c r="E6913" s="17"/>
      <c r="F6913" s="17"/>
      <c r="G6913" s="50"/>
      <c r="H6913" s="32"/>
      <c r="I6913" s="13"/>
      <c r="J6913" s="50"/>
      <c r="K6913" s="50"/>
      <c r="M6913" s="50"/>
    </row>
    <row r="6914" spans="1:13" x14ac:dyDescent="0.35">
      <c r="A6914" s="48"/>
      <c r="B6914" s="17"/>
      <c r="C6914" s="17"/>
      <c r="D6914" s="17"/>
      <c r="E6914" s="17"/>
      <c r="F6914" s="17"/>
      <c r="G6914" s="50"/>
      <c r="H6914" s="32"/>
      <c r="I6914" s="13"/>
      <c r="J6914" s="50"/>
      <c r="K6914" s="50"/>
      <c r="M6914" s="50"/>
    </row>
    <row r="6915" spans="1:13" x14ac:dyDescent="0.35">
      <c r="A6915" s="48"/>
      <c r="B6915" s="17"/>
      <c r="C6915" s="17"/>
      <c r="D6915" s="17"/>
      <c r="E6915" s="17"/>
      <c r="F6915" s="17"/>
      <c r="G6915" s="50"/>
      <c r="H6915" s="32"/>
      <c r="I6915" s="13"/>
      <c r="J6915" s="50"/>
      <c r="K6915" s="50"/>
      <c r="M6915" s="50"/>
    </row>
    <row r="6916" spans="1:13" x14ac:dyDescent="0.35">
      <c r="A6916" s="48"/>
      <c r="B6916" s="17"/>
      <c r="C6916" s="17"/>
      <c r="D6916" s="17"/>
      <c r="E6916" s="17"/>
      <c r="F6916" s="17"/>
      <c r="G6916" s="50"/>
      <c r="H6916" s="32"/>
      <c r="I6916" s="13"/>
      <c r="J6916" s="50"/>
      <c r="K6916" s="50"/>
      <c r="M6916" s="50"/>
    </row>
    <row r="6917" spans="1:13" x14ac:dyDescent="0.35">
      <c r="A6917" s="48"/>
      <c r="B6917" s="17"/>
      <c r="C6917" s="17"/>
      <c r="D6917" s="17"/>
      <c r="E6917" s="17"/>
      <c r="F6917" s="17"/>
      <c r="G6917" s="50"/>
      <c r="H6917" s="32"/>
      <c r="I6917" s="13"/>
      <c r="J6917" s="50"/>
      <c r="K6917" s="50"/>
      <c r="M6917" s="50"/>
    </row>
    <row r="6918" spans="1:13" x14ac:dyDescent="0.35">
      <c r="A6918" s="48"/>
      <c r="B6918" s="17"/>
      <c r="C6918" s="17"/>
      <c r="D6918" s="17"/>
      <c r="E6918" s="17"/>
      <c r="F6918" s="17"/>
      <c r="G6918" s="50"/>
      <c r="H6918" s="32"/>
      <c r="I6918" s="13"/>
      <c r="J6918" s="50"/>
      <c r="K6918" s="50"/>
      <c r="M6918" s="50"/>
    </row>
    <row r="6919" spans="1:13" x14ac:dyDescent="0.35">
      <c r="A6919" s="48"/>
      <c r="B6919" s="17"/>
      <c r="C6919" s="17"/>
      <c r="D6919" s="17"/>
      <c r="E6919" s="17"/>
      <c r="F6919" s="17"/>
      <c r="G6919" s="50"/>
      <c r="H6919" s="32"/>
      <c r="I6919" s="13"/>
      <c r="J6919" s="50"/>
      <c r="K6919" s="50"/>
      <c r="M6919" s="50"/>
    </row>
    <row r="6920" spans="1:13" x14ac:dyDescent="0.35">
      <c r="A6920" s="48"/>
      <c r="B6920" s="17"/>
      <c r="C6920" s="17"/>
      <c r="D6920" s="17"/>
      <c r="E6920" s="17"/>
      <c r="F6920" s="17"/>
      <c r="G6920" s="50"/>
      <c r="H6920" s="32"/>
      <c r="I6920" s="13"/>
      <c r="J6920" s="50"/>
      <c r="K6920" s="50"/>
      <c r="M6920" s="50"/>
    </row>
    <row r="6921" spans="1:13" x14ac:dyDescent="0.35">
      <c r="A6921" s="48"/>
      <c r="B6921" s="17"/>
      <c r="C6921" s="17"/>
      <c r="D6921" s="17"/>
      <c r="E6921" s="17"/>
      <c r="F6921" s="17"/>
      <c r="G6921" s="50"/>
      <c r="H6921" s="32"/>
      <c r="I6921" s="13"/>
      <c r="J6921" s="50"/>
      <c r="K6921" s="50"/>
      <c r="M6921" s="50"/>
    </row>
    <row r="6922" spans="1:13" x14ac:dyDescent="0.35">
      <c r="A6922" s="48"/>
      <c r="B6922" s="17"/>
      <c r="C6922" s="17"/>
      <c r="D6922" s="17"/>
      <c r="E6922" s="17"/>
      <c r="F6922" s="17"/>
      <c r="G6922" s="50"/>
      <c r="H6922" s="32"/>
      <c r="I6922" s="13"/>
      <c r="J6922" s="50"/>
      <c r="K6922" s="50"/>
      <c r="M6922" s="50"/>
    </row>
    <row r="6923" spans="1:13" x14ac:dyDescent="0.35">
      <c r="A6923" s="48"/>
      <c r="B6923" s="17"/>
      <c r="C6923" s="17"/>
      <c r="D6923" s="17"/>
      <c r="E6923" s="17"/>
      <c r="F6923" s="17"/>
      <c r="G6923" s="50"/>
      <c r="H6923" s="32"/>
      <c r="I6923" s="13"/>
      <c r="J6923" s="50"/>
      <c r="K6923" s="50"/>
      <c r="M6923" s="50"/>
    </row>
    <row r="6924" spans="1:13" x14ac:dyDescent="0.35">
      <c r="A6924" s="48"/>
      <c r="B6924" s="17"/>
      <c r="C6924" s="17"/>
      <c r="D6924" s="17"/>
      <c r="E6924" s="17"/>
      <c r="F6924" s="17"/>
      <c r="G6924" s="50"/>
      <c r="H6924" s="32"/>
      <c r="I6924" s="13"/>
      <c r="J6924" s="50"/>
      <c r="K6924" s="50"/>
      <c r="M6924" s="50"/>
    </row>
    <row r="6925" spans="1:13" x14ac:dyDescent="0.35">
      <c r="A6925" s="48"/>
      <c r="B6925" s="17"/>
      <c r="C6925" s="17"/>
      <c r="D6925" s="17"/>
      <c r="E6925" s="17"/>
      <c r="F6925" s="17"/>
      <c r="G6925" s="50"/>
      <c r="H6925" s="32"/>
      <c r="I6925" s="13"/>
      <c r="J6925" s="50"/>
      <c r="K6925" s="50"/>
      <c r="M6925" s="50"/>
    </row>
    <row r="6926" spans="1:13" x14ac:dyDescent="0.35">
      <c r="A6926" s="48"/>
      <c r="B6926" s="17"/>
      <c r="C6926" s="17"/>
      <c r="D6926" s="17"/>
      <c r="E6926" s="17"/>
      <c r="F6926" s="17"/>
      <c r="G6926" s="50"/>
      <c r="H6926" s="32"/>
      <c r="I6926" s="13"/>
      <c r="J6926" s="50"/>
      <c r="K6926" s="50"/>
      <c r="M6926" s="50"/>
    </row>
    <row r="6927" spans="1:13" x14ac:dyDescent="0.35">
      <c r="A6927" s="48"/>
      <c r="B6927" s="17"/>
      <c r="C6927" s="17"/>
      <c r="D6927" s="17"/>
      <c r="E6927" s="17"/>
      <c r="F6927" s="17"/>
      <c r="G6927" s="50"/>
      <c r="H6927" s="32"/>
      <c r="I6927" s="13"/>
      <c r="J6927" s="50"/>
      <c r="K6927" s="50"/>
      <c r="M6927" s="50"/>
    </row>
    <row r="6928" spans="1:13" x14ac:dyDescent="0.35">
      <c r="A6928" s="48"/>
      <c r="B6928" s="17"/>
      <c r="C6928" s="17"/>
      <c r="D6928" s="17"/>
      <c r="E6928" s="17"/>
      <c r="F6928" s="17"/>
      <c r="G6928" s="50"/>
      <c r="H6928" s="32"/>
      <c r="I6928" s="13"/>
      <c r="J6928" s="50"/>
      <c r="K6928" s="50"/>
      <c r="M6928" s="50"/>
    </row>
    <row r="6929" spans="1:13" x14ac:dyDescent="0.35">
      <c r="A6929" s="48"/>
      <c r="B6929" s="17"/>
      <c r="C6929" s="17"/>
      <c r="D6929" s="17"/>
      <c r="E6929" s="17"/>
      <c r="F6929" s="17"/>
      <c r="G6929" s="50"/>
      <c r="H6929" s="32"/>
      <c r="I6929" s="13"/>
      <c r="J6929" s="50"/>
      <c r="K6929" s="50"/>
      <c r="M6929" s="50"/>
    </row>
    <row r="6930" spans="1:13" x14ac:dyDescent="0.35">
      <c r="A6930" s="48"/>
      <c r="B6930" s="17"/>
      <c r="C6930" s="17"/>
      <c r="D6930" s="17"/>
      <c r="E6930" s="17"/>
      <c r="F6930" s="17"/>
      <c r="G6930" s="50"/>
      <c r="H6930" s="32"/>
      <c r="I6930" s="13"/>
      <c r="J6930" s="50"/>
      <c r="K6930" s="50"/>
      <c r="M6930" s="50"/>
    </row>
    <row r="6931" spans="1:13" x14ac:dyDescent="0.35">
      <c r="A6931" s="48"/>
      <c r="B6931" s="17"/>
      <c r="C6931" s="17"/>
      <c r="D6931" s="17"/>
      <c r="E6931" s="17"/>
      <c r="F6931" s="17"/>
      <c r="G6931" s="50"/>
      <c r="H6931" s="32"/>
      <c r="I6931" s="13"/>
      <c r="J6931" s="50"/>
      <c r="K6931" s="50"/>
      <c r="M6931" s="50"/>
    </row>
    <row r="6932" spans="1:13" x14ac:dyDescent="0.35">
      <c r="A6932" s="48"/>
      <c r="B6932" s="17"/>
      <c r="C6932" s="17"/>
      <c r="D6932" s="17"/>
      <c r="E6932" s="17"/>
      <c r="F6932" s="17"/>
      <c r="G6932" s="50"/>
      <c r="H6932" s="32"/>
      <c r="I6932" s="13"/>
      <c r="J6932" s="50"/>
      <c r="K6932" s="50"/>
      <c r="M6932" s="50"/>
    </row>
    <row r="6933" spans="1:13" x14ac:dyDescent="0.35">
      <c r="A6933" s="48"/>
      <c r="B6933" s="17"/>
      <c r="C6933" s="17"/>
      <c r="D6933" s="17"/>
      <c r="E6933" s="17"/>
      <c r="F6933" s="17"/>
      <c r="G6933" s="50"/>
      <c r="H6933" s="32"/>
      <c r="I6933" s="13"/>
      <c r="J6933" s="50"/>
      <c r="K6933" s="50"/>
      <c r="M6933" s="50"/>
    </row>
    <row r="6934" spans="1:13" x14ac:dyDescent="0.35">
      <c r="A6934" s="48"/>
      <c r="B6934" s="17"/>
      <c r="C6934" s="17"/>
      <c r="D6934" s="17"/>
      <c r="E6934" s="17"/>
      <c r="F6934" s="17"/>
      <c r="G6934" s="50"/>
      <c r="H6934" s="32"/>
      <c r="I6934" s="13"/>
      <c r="J6934" s="50"/>
      <c r="K6934" s="50"/>
      <c r="M6934" s="50"/>
    </row>
    <row r="6935" spans="1:13" x14ac:dyDescent="0.35">
      <c r="A6935" s="48"/>
      <c r="B6935" s="17"/>
      <c r="C6935" s="17"/>
      <c r="D6935" s="17"/>
      <c r="E6935" s="17"/>
      <c r="F6935" s="17"/>
      <c r="G6935" s="50"/>
      <c r="H6935" s="32"/>
      <c r="I6935" s="13"/>
      <c r="J6935" s="50"/>
      <c r="K6935" s="50"/>
      <c r="M6935" s="50"/>
    </row>
    <row r="6936" spans="1:13" x14ac:dyDescent="0.35">
      <c r="A6936" s="48"/>
      <c r="B6936" s="17"/>
      <c r="C6936" s="17"/>
      <c r="D6936" s="17"/>
      <c r="E6936" s="17"/>
      <c r="F6936" s="17"/>
      <c r="G6936" s="50"/>
      <c r="H6936" s="32"/>
      <c r="I6936" s="13"/>
      <c r="J6936" s="50"/>
      <c r="K6936" s="50"/>
      <c r="M6936" s="50"/>
    </row>
    <row r="6937" spans="1:13" x14ac:dyDescent="0.35">
      <c r="A6937" s="48"/>
      <c r="B6937" s="17"/>
      <c r="C6937" s="17"/>
      <c r="D6937" s="17"/>
      <c r="E6937" s="17"/>
      <c r="F6937" s="17"/>
      <c r="G6937" s="50"/>
      <c r="H6937" s="32"/>
      <c r="I6937" s="13"/>
      <c r="J6937" s="50"/>
      <c r="K6937" s="50"/>
      <c r="M6937" s="50"/>
    </row>
    <row r="6938" spans="1:13" x14ac:dyDescent="0.35">
      <c r="A6938" s="48"/>
      <c r="B6938" s="17"/>
      <c r="C6938" s="17"/>
      <c r="D6938" s="17"/>
      <c r="E6938" s="17"/>
      <c r="F6938" s="17"/>
      <c r="G6938" s="50"/>
      <c r="H6938" s="32"/>
      <c r="I6938" s="13"/>
      <c r="J6938" s="50"/>
      <c r="K6938" s="50"/>
      <c r="M6938" s="50"/>
    </row>
    <row r="6939" spans="1:13" x14ac:dyDescent="0.35">
      <c r="A6939" s="48"/>
      <c r="B6939" s="17"/>
      <c r="C6939" s="17"/>
      <c r="D6939" s="17"/>
      <c r="E6939" s="17"/>
      <c r="F6939" s="17"/>
      <c r="G6939" s="50"/>
      <c r="H6939" s="32"/>
      <c r="I6939" s="13"/>
      <c r="J6939" s="50"/>
      <c r="K6939" s="50"/>
      <c r="M6939" s="50"/>
    </row>
    <row r="6940" spans="1:13" x14ac:dyDescent="0.35">
      <c r="A6940" s="48"/>
      <c r="B6940" s="17"/>
      <c r="C6940" s="17"/>
      <c r="D6940" s="17"/>
      <c r="E6940" s="17"/>
      <c r="F6940" s="17"/>
      <c r="G6940" s="50"/>
      <c r="H6940" s="32"/>
      <c r="I6940" s="13"/>
      <c r="J6940" s="50"/>
      <c r="K6940" s="50"/>
      <c r="M6940" s="50"/>
    </row>
    <row r="6941" spans="1:13" x14ac:dyDescent="0.35">
      <c r="A6941" s="48"/>
      <c r="B6941" s="17"/>
      <c r="C6941" s="17"/>
      <c r="D6941" s="17"/>
      <c r="E6941" s="17"/>
      <c r="F6941" s="17"/>
      <c r="G6941" s="50"/>
      <c r="H6941" s="32"/>
      <c r="I6941" s="13"/>
      <c r="J6941" s="50"/>
      <c r="K6941" s="50"/>
      <c r="M6941" s="50"/>
    </row>
    <row r="6942" spans="1:13" x14ac:dyDescent="0.35">
      <c r="A6942" s="48"/>
      <c r="B6942" s="17"/>
      <c r="C6942" s="17"/>
      <c r="D6942" s="17"/>
      <c r="E6942" s="17"/>
      <c r="F6942" s="17"/>
      <c r="G6942" s="50"/>
      <c r="H6942" s="32"/>
      <c r="I6942" s="13"/>
      <c r="J6942" s="50"/>
      <c r="K6942" s="50"/>
      <c r="M6942" s="50"/>
    </row>
    <row r="6943" spans="1:13" x14ac:dyDescent="0.35">
      <c r="A6943" s="48"/>
      <c r="B6943" s="17"/>
      <c r="C6943" s="17"/>
      <c r="D6943" s="17"/>
      <c r="E6943" s="17"/>
      <c r="F6943" s="17"/>
      <c r="G6943" s="50"/>
      <c r="H6943" s="32"/>
      <c r="I6943" s="13"/>
      <c r="J6943" s="50"/>
      <c r="K6943" s="50"/>
      <c r="M6943" s="50"/>
    </row>
    <row r="6944" spans="1:13" x14ac:dyDescent="0.35">
      <c r="A6944" s="48"/>
      <c r="B6944" s="17"/>
      <c r="C6944" s="17"/>
      <c r="D6944" s="17"/>
      <c r="E6944" s="17"/>
      <c r="F6944" s="17"/>
      <c r="G6944" s="50"/>
      <c r="H6944" s="32"/>
      <c r="I6944" s="13"/>
      <c r="J6944" s="50"/>
      <c r="K6944" s="50"/>
      <c r="M6944" s="50"/>
    </row>
    <row r="6945" spans="1:13" x14ac:dyDescent="0.35">
      <c r="A6945" s="48"/>
      <c r="B6945" s="17"/>
      <c r="C6945" s="17"/>
      <c r="D6945" s="17"/>
      <c r="E6945" s="17"/>
      <c r="F6945" s="17"/>
      <c r="G6945" s="50"/>
      <c r="H6945" s="32"/>
      <c r="I6945" s="13"/>
      <c r="J6945" s="50"/>
      <c r="K6945" s="50"/>
      <c r="M6945" s="50"/>
    </row>
    <row r="6946" spans="1:13" x14ac:dyDescent="0.35">
      <c r="A6946" s="48"/>
      <c r="B6946" s="17"/>
      <c r="C6946" s="17"/>
      <c r="D6946" s="17"/>
      <c r="E6946" s="17"/>
      <c r="F6946" s="17"/>
      <c r="G6946" s="50"/>
      <c r="H6946" s="32"/>
      <c r="I6946" s="13"/>
      <c r="J6946" s="50"/>
      <c r="K6946" s="50"/>
      <c r="M6946" s="50"/>
    </row>
    <row r="6947" spans="1:13" x14ac:dyDescent="0.35">
      <c r="A6947" s="48"/>
      <c r="B6947" s="17"/>
      <c r="C6947" s="17"/>
      <c r="D6947" s="17"/>
      <c r="E6947" s="17"/>
      <c r="F6947" s="17"/>
      <c r="G6947" s="50"/>
      <c r="H6947" s="32"/>
      <c r="I6947" s="13"/>
      <c r="J6947" s="50"/>
      <c r="K6947" s="50"/>
      <c r="M6947" s="50"/>
    </row>
    <row r="6948" spans="1:13" x14ac:dyDescent="0.35">
      <c r="A6948" s="48"/>
      <c r="B6948" s="17"/>
      <c r="C6948" s="17"/>
      <c r="D6948" s="17"/>
      <c r="E6948" s="17"/>
      <c r="F6948" s="17"/>
      <c r="G6948" s="50"/>
      <c r="H6948" s="32"/>
      <c r="I6948" s="13"/>
      <c r="J6948" s="50"/>
      <c r="K6948" s="50"/>
      <c r="M6948" s="50"/>
    </row>
    <row r="6949" spans="1:13" x14ac:dyDescent="0.35">
      <c r="A6949" s="48"/>
      <c r="B6949" s="17"/>
      <c r="C6949" s="17"/>
      <c r="D6949" s="17"/>
      <c r="E6949" s="17"/>
      <c r="F6949" s="17"/>
      <c r="G6949" s="50"/>
      <c r="H6949" s="32"/>
      <c r="I6949" s="13"/>
      <c r="J6949" s="50"/>
      <c r="K6949" s="50"/>
      <c r="M6949" s="50"/>
    </row>
    <row r="6950" spans="1:13" x14ac:dyDescent="0.35">
      <c r="A6950" s="48"/>
      <c r="B6950" s="17"/>
      <c r="C6950" s="17"/>
      <c r="D6950" s="17"/>
      <c r="E6950" s="17"/>
      <c r="F6950" s="17"/>
      <c r="G6950" s="50"/>
      <c r="H6950" s="32"/>
      <c r="I6950" s="13"/>
      <c r="J6950" s="50"/>
      <c r="K6950" s="50"/>
      <c r="M6950" s="50"/>
    </row>
    <row r="6951" spans="1:13" x14ac:dyDescent="0.35">
      <c r="A6951" s="48"/>
      <c r="B6951" s="17"/>
      <c r="C6951" s="17"/>
      <c r="D6951" s="17"/>
      <c r="E6951" s="17"/>
      <c r="F6951" s="17"/>
      <c r="G6951" s="50"/>
      <c r="H6951" s="32"/>
      <c r="I6951" s="13"/>
      <c r="J6951" s="50"/>
      <c r="K6951" s="50"/>
      <c r="M6951" s="50"/>
    </row>
    <row r="6952" spans="1:13" x14ac:dyDescent="0.35">
      <c r="A6952" s="48"/>
      <c r="B6952" s="17"/>
      <c r="C6952" s="17"/>
      <c r="D6952" s="17"/>
      <c r="E6952" s="17"/>
      <c r="F6952" s="17"/>
      <c r="G6952" s="50"/>
      <c r="H6952" s="32"/>
      <c r="I6952" s="13"/>
      <c r="J6952" s="50"/>
      <c r="K6952" s="50"/>
      <c r="M6952" s="50"/>
    </row>
    <row r="6953" spans="1:13" x14ac:dyDescent="0.35">
      <c r="A6953" s="48"/>
      <c r="B6953" s="17"/>
      <c r="C6953" s="17"/>
      <c r="D6953" s="17"/>
      <c r="E6953" s="17"/>
      <c r="F6953" s="17"/>
      <c r="G6953" s="50"/>
      <c r="H6953" s="32"/>
      <c r="I6953" s="13"/>
      <c r="J6953" s="50"/>
      <c r="K6953" s="50"/>
      <c r="M6953" s="50"/>
    </row>
    <row r="6954" spans="1:13" x14ac:dyDescent="0.35">
      <c r="A6954" s="48"/>
      <c r="B6954" s="17"/>
      <c r="C6954" s="17"/>
      <c r="D6954" s="17"/>
      <c r="E6954" s="17"/>
      <c r="F6954" s="17"/>
      <c r="G6954" s="50"/>
      <c r="H6954" s="32"/>
      <c r="I6954" s="13"/>
      <c r="J6954" s="50"/>
      <c r="K6954" s="50"/>
      <c r="M6954" s="50"/>
    </row>
    <row r="6955" spans="1:13" x14ac:dyDescent="0.35">
      <c r="A6955" s="48"/>
      <c r="B6955" s="17"/>
      <c r="C6955" s="17"/>
      <c r="D6955" s="17"/>
      <c r="E6955" s="17"/>
      <c r="F6955" s="17"/>
      <c r="G6955" s="50"/>
      <c r="H6955" s="32"/>
      <c r="I6955" s="13"/>
      <c r="J6955" s="50"/>
      <c r="K6955" s="50"/>
      <c r="M6955" s="50"/>
    </row>
    <row r="6956" spans="1:13" x14ac:dyDescent="0.35">
      <c r="A6956" s="48"/>
      <c r="B6956" s="17"/>
      <c r="C6956" s="17"/>
      <c r="D6956" s="17"/>
      <c r="E6956" s="17"/>
      <c r="F6956" s="17"/>
      <c r="G6956" s="50"/>
      <c r="H6956" s="32"/>
      <c r="I6956" s="13"/>
      <c r="J6956" s="50"/>
      <c r="K6956" s="50"/>
      <c r="M6956" s="50"/>
    </row>
    <row r="6957" spans="1:13" x14ac:dyDescent="0.35">
      <c r="A6957" s="48"/>
      <c r="B6957" s="17"/>
      <c r="C6957" s="17"/>
      <c r="D6957" s="17"/>
      <c r="E6957" s="17"/>
      <c r="F6957" s="17"/>
      <c r="G6957" s="50"/>
      <c r="H6957" s="32"/>
      <c r="I6957" s="13"/>
      <c r="J6957" s="50"/>
      <c r="K6957" s="50"/>
      <c r="M6957" s="50"/>
    </row>
    <row r="6958" spans="1:13" x14ac:dyDescent="0.35">
      <c r="A6958" s="48"/>
      <c r="B6958" s="17"/>
      <c r="C6958" s="17"/>
      <c r="D6958" s="17"/>
      <c r="E6958" s="17"/>
      <c r="F6958" s="17"/>
      <c r="G6958" s="50"/>
      <c r="H6958" s="32"/>
      <c r="I6958" s="13"/>
      <c r="J6958" s="50"/>
      <c r="K6958" s="50"/>
      <c r="M6958" s="50"/>
    </row>
    <row r="6959" spans="1:13" x14ac:dyDescent="0.35">
      <c r="A6959" s="48"/>
      <c r="B6959" s="17"/>
      <c r="C6959" s="17"/>
      <c r="D6959" s="17"/>
      <c r="E6959" s="17"/>
      <c r="F6959" s="17"/>
      <c r="G6959" s="50"/>
      <c r="H6959" s="32"/>
      <c r="I6959" s="13"/>
      <c r="J6959" s="50"/>
      <c r="K6959" s="50"/>
      <c r="M6959" s="50"/>
    </row>
    <row r="6960" spans="1:13" x14ac:dyDescent="0.35">
      <c r="A6960" s="48"/>
      <c r="B6960" s="17"/>
      <c r="C6960" s="17"/>
      <c r="D6960" s="17"/>
      <c r="E6960" s="17"/>
      <c r="F6960" s="17"/>
      <c r="G6960" s="50"/>
      <c r="H6960" s="32"/>
      <c r="I6960" s="13"/>
      <c r="J6960" s="50"/>
      <c r="K6960" s="50"/>
      <c r="M6960" s="50"/>
    </row>
    <row r="6961" spans="1:13" x14ac:dyDescent="0.35">
      <c r="A6961" s="48"/>
      <c r="B6961" s="17"/>
      <c r="C6961" s="17"/>
      <c r="D6961" s="17"/>
      <c r="E6961" s="17"/>
      <c r="F6961" s="17"/>
      <c r="G6961" s="50"/>
      <c r="H6961" s="32"/>
      <c r="I6961" s="13"/>
      <c r="J6961" s="50"/>
      <c r="K6961" s="50"/>
      <c r="M6961" s="50"/>
    </row>
    <row r="6962" spans="1:13" x14ac:dyDescent="0.35">
      <c r="A6962" s="48"/>
      <c r="B6962" s="17"/>
      <c r="C6962" s="17"/>
      <c r="D6962" s="17"/>
      <c r="E6962" s="17"/>
      <c r="F6962" s="17"/>
      <c r="G6962" s="50"/>
      <c r="H6962" s="32"/>
      <c r="I6962" s="13"/>
      <c r="J6962" s="50"/>
      <c r="K6962" s="50"/>
      <c r="M6962" s="50"/>
    </row>
    <row r="6963" spans="1:13" x14ac:dyDescent="0.35">
      <c r="A6963" s="48"/>
      <c r="B6963" s="17"/>
      <c r="C6963" s="17"/>
      <c r="D6963" s="17"/>
      <c r="E6963" s="17"/>
      <c r="F6963" s="17"/>
      <c r="G6963" s="50"/>
      <c r="H6963" s="32"/>
      <c r="I6963" s="13"/>
      <c r="J6963" s="50"/>
      <c r="K6963" s="50"/>
      <c r="M6963" s="50"/>
    </row>
    <row r="6964" spans="1:13" x14ac:dyDescent="0.35">
      <c r="A6964" s="48"/>
      <c r="B6964" s="17"/>
      <c r="C6964" s="17"/>
      <c r="D6964" s="17"/>
      <c r="E6964" s="17"/>
      <c r="F6964" s="17"/>
      <c r="G6964" s="50"/>
      <c r="H6964" s="32"/>
      <c r="I6964" s="13"/>
      <c r="J6964" s="50"/>
      <c r="K6964" s="50"/>
      <c r="M6964" s="50"/>
    </row>
    <row r="6965" spans="1:13" x14ac:dyDescent="0.35">
      <c r="A6965" s="48"/>
      <c r="B6965" s="17"/>
      <c r="C6965" s="17"/>
      <c r="D6965" s="17"/>
      <c r="E6965" s="17"/>
      <c r="F6965" s="17"/>
      <c r="G6965" s="50"/>
      <c r="H6965" s="32"/>
      <c r="I6965" s="13"/>
      <c r="J6965" s="50"/>
      <c r="K6965" s="50"/>
      <c r="M6965" s="50"/>
    </row>
    <row r="6966" spans="1:13" x14ac:dyDescent="0.35">
      <c r="A6966" s="48"/>
      <c r="B6966" s="17"/>
      <c r="C6966" s="17"/>
      <c r="D6966" s="17"/>
      <c r="E6966" s="17"/>
      <c r="F6966" s="17"/>
      <c r="G6966" s="50"/>
      <c r="H6966" s="32"/>
      <c r="I6966" s="13"/>
      <c r="J6966" s="50"/>
      <c r="K6966" s="50"/>
      <c r="M6966" s="50"/>
    </row>
    <row r="6967" spans="1:13" x14ac:dyDescent="0.35">
      <c r="A6967" s="48"/>
      <c r="B6967" s="17"/>
      <c r="C6967" s="17"/>
      <c r="D6967" s="17"/>
      <c r="E6967" s="17"/>
      <c r="F6967" s="17"/>
      <c r="G6967" s="50"/>
      <c r="H6967" s="32"/>
      <c r="I6967" s="13"/>
      <c r="J6967" s="50"/>
      <c r="K6967" s="50"/>
      <c r="M6967" s="50"/>
    </row>
    <row r="6968" spans="1:13" x14ac:dyDescent="0.35">
      <c r="A6968" s="48"/>
      <c r="B6968" s="17"/>
      <c r="C6968" s="17"/>
      <c r="D6968" s="17"/>
      <c r="E6968" s="17"/>
      <c r="F6968" s="17"/>
      <c r="G6968" s="50"/>
      <c r="H6968" s="32"/>
      <c r="I6968" s="13"/>
      <c r="J6968" s="50"/>
      <c r="K6968" s="50"/>
      <c r="M6968" s="50"/>
    </row>
    <row r="6969" spans="1:13" x14ac:dyDescent="0.35">
      <c r="A6969" s="48"/>
      <c r="B6969" s="17"/>
      <c r="C6969" s="17"/>
      <c r="D6969" s="17"/>
      <c r="E6969" s="17"/>
      <c r="F6969" s="17"/>
      <c r="G6969" s="50"/>
      <c r="H6969" s="32"/>
      <c r="I6969" s="13"/>
      <c r="J6969" s="50"/>
      <c r="K6969" s="50"/>
      <c r="M6969" s="50"/>
    </row>
    <row r="6970" spans="1:13" x14ac:dyDescent="0.35">
      <c r="A6970" s="48"/>
      <c r="B6970" s="17"/>
      <c r="C6970" s="17"/>
      <c r="D6970" s="17"/>
      <c r="E6970" s="17"/>
      <c r="F6970" s="17"/>
      <c r="G6970" s="50"/>
      <c r="H6970" s="32"/>
      <c r="I6970" s="13"/>
      <c r="J6970" s="50"/>
      <c r="K6970" s="50"/>
      <c r="M6970" s="50"/>
    </row>
    <row r="6971" spans="1:13" x14ac:dyDescent="0.35">
      <c r="A6971" s="48"/>
      <c r="B6971" s="17"/>
      <c r="C6971" s="17"/>
      <c r="D6971" s="17"/>
      <c r="E6971" s="17"/>
      <c r="F6971" s="17"/>
      <c r="G6971" s="50"/>
      <c r="H6971" s="32"/>
      <c r="I6971" s="13"/>
      <c r="J6971" s="50"/>
      <c r="K6971" s="50"/>
      <c r="M6971" s="50"/>
    </row>
    <row r="6972" spans="1:13" x14ac:dyDescent="0.35">
      <c r="A6972" s="48"/>
      <c r="B6972" s="17"/>
      <c r="C6972" s="17"/>
      <c r="D6972" s="17"/>
      <c r="E6972" s="17"/>
      <c r="F6972" s="17"/>
      <c r="G6972" s="50"/>
      <c r="H6972" s="32"/>
      <c r="I6972" s="13"/>
      <c r="J6972" s="50"/>
      <c r="K6972" s="50"/>
      <c r="M6972" s="50"/>
    </row>
    <row r="6973" spans="1:13" x14ac:dyDescent="0.35">
      <c r="A6973" s="48"/>
      <c r="B6973" s="17"/>
      <c r="C6973" s="17"/>
      <c r="D6973" s="17"/>
      <c r="E6973" s="17"/>
      <c r="F6973" s="17"/>
      <c r="G6973" s="50"/>
      <c r="H6973" s="32"/>
      <c r="I6973" s="13"/>
      <c r="J6973" s="50"/>
      <c r="K6973" s="50"/>
      <c r="M6973" s="50"/>
    </row>
    <row r="6974" spans="1:13" x14ac:dyDescent="0.35">
      <c r="A6974" s="48"/>
      <c r="B6974" s="17"/>
      <c r="C6974" s="17"/>
      <c r="D6974" s="17"/>
      <c r="E6974" s="17"/>
      <c r="F6974" s="17"/>
      <c r="G6974" s="50"/>
      <c r="H6974" s="32"/>
      <c r="I6974" s="13"/>
      <c r="J6974" s="50"/>
      <c r="K6974" s="50"/>
      <c r="M6974" s="50"/>
    </row>
    <row r="6975" spans="1:13" x14ac:dyDescent="0.35">
      <c r="A6975" s="48"/>
      <c r="B6975" s="17"/>
      <c r="C6975" s="17"/>
      <c r="D6975" s="17"/>
      <c r="E6975" s="17"/>
      <c r="F6975" s="17"/>
      <c r="G6975" s="50"/>
      <c r="H6975" s="32"/>
      <c r="I6975" s="13"/>
      <c r="J6975" s="50"/>
      <c r="K6975" s="50"/>
      <c r="M6975" s="50"/>
    </row>
    <row r="6976" spans="1:13" x14ac:dyDescent="0.35">
      <c r="A6976" s="48"/>
      <c r="B6976" s="17"/>
      <c r="C6976" s="17"/>
      <c r="D6976" s="17"/>
      <c r="E6976" s="17"/>
      <c r="F6976" s="17"/>
      <c r="G6976" s="50"/>
      <c r="H6976" s="32"/>
      <c r="I6976" s="13"/>
      <c r="J6976" s="50"/>
      <c r="K6976" s="50"/>
      <c r="M6976" s="50"/>
    </row>
    <row r="6977" spans="1:13" x14ac:dyDescent="0.35">
      <c r="A6977" s="48"/>
      <c r="B6977" s="17"/>
      <c r="C6977" s="17"/>
      <c r="D6977" s="17"/>
      <c r="E6977" s="17"/>
      <c r="F6977" s="17"/>
      <c r="G6977" s="50"/>
      <c r="H6977" s="32"/>
      <c r="I6977" s="13"/>
      <c r="J6977" s="50"/>
      <c r="K6977" s="50"/>
      <c r="M6977" s="50"/>
    </row>
    <row r="6978" spans="1:13" x14ac:dyDescent="0.35">
      <c r="A6978" s="48"/>
      <c r="B6978" s="17"/>
      <c r="C6978" s="17"/>
      <c r="D6978" s="17"/>
      <c r="E6978" s="17"/>
      <c r="F6978" s="17"/>
      <c r="G6978" s="50"/>
      <c r="H6978" s="32"/>
      <c r="I6978" s="13"/>
      <c r="J6978" s="50"/>
      <c r="K6978" s="50"/>
      <c r="M6978" s="50"/>
    </row>
    <row r="6979" spans="1:13" x14ac:dyDescent="0.35">
      <c r="A6979" s="48"/>
      <c r="B6979" s="17"/>
      <c r="C6979" s="17"/>
      <c r="D6979" s="17"/>
      <c r="E6979" s="17"/>
      <c r="F6979" s="17"/>
      <c r="G6979" s="50"/>
      <c r="H6979" s="32"/>
      <c r="I6979" s="13"/>
      <c r="J6979" s="50"/>
      <c r="K6979" s="50"/>
      <c r="M6979" s="50"/>
    </row>
    <row r="6980" spans="1:13" x14ac:dyDescent="0.35">
      <c r="A6980" s="48"/>
      <c r="B6980" s="17"/>
      <c r="C6980" s="17"/>
      <c r="D6980" s="17"/>
      <c r="E6980" s="17"/>
      <c r="F6980" s="17"/>
      <c r="G6980" s="50"/>
      <c r="H6980" s="32"/>
      <c r="I6980" s="13"/>
      <c r="J6980" s="50"/>
      <c r="K6980" s="50"/>
      <c r="M6980" s="50"/>
    </row>
    <row r="6981" spans="1:13" x14ac:dyDescent="0.35">
      <c r="A6981" s="48"/>
      <c r="B6981" s="17"/>
      <c r="C6981" s="17"/>
      <c r="D6981" s="17"/>
      <c r="E6981" s="17"/>
      <c r="F6981" s="17"/>
      <c r="G6981" s="50"/>
      <c r="H6981" s="32"/>
      <c r="I6981" s="13"/>
      <c r="J6981" s="50"/>
      <c r="K6981" s="50"/>
      <c r="M6981" s="50"/>
    </row>
    <row r="6982" spans="1:13" x14ac:dyDescent="0.35">
      <c r="A6982" s="48"/>
      <c r="B6982" s="17"/>
      <c r="C6982" s="17"/>
      <c r="D6982" s="17"/>
      <c r="E6982" s="17"/>
      <c r="F6982" s="17"/>
      <c r="G6982" s="50"/>
      <c r="H6982" s="32"/>
      <c r="I6982" s="13"/>
      <c r="J6982" s="50"/>
      <c r="K6982" s="50"/>
      <c r="M6982" s="50"/>
    </row>
    <row r="6983" spans="1:13" x14ac:dyDescent="0.35">
      <c r="A6983" s="48"/>
      <c r="B6983" s="17"/>
      <c r="C6983" s="17"/>
      <c r="D6983" s="17"/>
      <c r="E6983" s="17"/>
      <c r="F6983" s="17"/>
      <c r="G6983" s="50"/>
      <c r="H6983" s="32"/>
      <c r="I6983" s="13"/>
      <c r="J6983" s="50"/>
      <c r="K6983" s="50"/>
      <c r="M6983" s="50"/>
    </row>
    <row r="6984" spans="1:13" x14ac:dyDescent="0.35">
      <c r="A6984" s="48"/>
      <c r="B6984" s="17"/>
      <c r="C6984" s="17"/>
      <c r="D6984" s="17"/>
      <c r="E6984" s="17"/>
      <c r="F6984" s="17"/>
      <c r="G6984" s="50"/>
      <c r="H6984" s="32"/>
      <c r="I6984" s="13"/>
      <c r="J6984" s="50"/>
      <c r="K6984" s="50"/>
      <c r="M6984" s="50"/>
    </row>
    <row r="6985" spans="1:13" x14ac:dyDescent="0.35">
      <c r="A6985" s="48"/>
      <c r="B6985" s="17"/>
      <c r="C6985" s="17"/>
      <c r="D6985" s="17"/>
      <c r="E6985" s="17"/>
      <c r="F6985" s="17"/>
      <c r="G6985" s="50"/>
      <c r="H6985" s="32"/>
      <c r="I6985" s="13"/>
      <c r="J6985" s="50"/>
      <c r="K6985" s="50"/>
      <c r="M6985" s="50"/>
    </row>
    <row r="6986" spans="1:13" x14ac:dyDescent="0.35">
      <c r="A6986" s="48"/>
      <c r="B6986" s="17"/>
      <c r="C6986" s="17"/>
      <c r="D6986" s="17"/>
      <c r="E6986" s="17"/>
      <c r="F6986" s="17"/>
      <c r="G6986" s="50"/>
      <c r="H6986" s="32"/>
      <c r="I6986" s="13"/>
      <c r="J6986" s="50"/>
      <c r="K6986" s="50"/>
      <c r="M6986" s="50"/>
    </row>
    <row r="6987" spans="1:13" x14ac:dyDescent="0.35">
      <c r="A6987" s="48"/>
      <c r="B6987" s="17"/>
      <c r="C6987" s="17"/>
      <c r="D6987" s="17"/>
      <c r="E6987" s="17"/>
      <c r="F6987" s="17"/>
      <c r="G6987" s="50"/>
      <c r="H6987" s="32"/>
      <c r="I6987" s="13"/>
      <c r="J6987" s="50"/>
      <c r="K6987" s="50"/>
      <c r="M6987" s="50"/>
    </row>
    <row r="6988" spans="1:13" x14ac:dyDescent="0.35">
      <c r="A6988" s="48"/>
      <c r="B6988" s="17"/>
      <c r="C6988" s="17"/>
      <c r="D6988" s="17"/>
      <c r="E6988" s="17"/>
      <c r="F6988" s="17"/>
      <c r="G6988" s="50"/>
      <c r="H6988" s="32"/>
      <c r="I6988" s="13"/>
      <c r="J6988" s="50"/>
      <c r="K6988" s="50"/>
      <c r="M6988" s="50"/>
    </row>
    <row r="6989" spans="1:13" x14ac:dyDescent="0.35">
      <c r="A6989" s="48"/>
      <c r="B6989" s="17"/>
      <c r="C6989" s="17"/>
      <c r="D6989" s="17"/>
      <c r="E6989" s="17"/>
      <c r="F6989" s="17"/>
      <c r="G6989" s="50"/>
      <c r="H6989" s="32"/>
      <c r="I6989" s="13"/>
      <c r="J6989" s="50"/>
      <c r="K6989" s="50"/>
      <c r="M6989" s="50"/>
    </row>
    <row r="6990" spans="1:13" x14ac:dyDescent="0.35">
      <c r="A6990" s="48"/>
      <c r="B6990" s="17"/>
      <c r="C6990" s="17"/>
      <c r="D6990" s="17"/>
      <c r="E6990" s="17"/>
      <c r="F6990" s="17"/>
      <c r="G6990" s="50"/>
      <c r="H6990" s="32"/>
      <c r="I6990" s="13"/>
      <c r="J6990" s="50"/>
      <c r="K6990" s="50"/>
      <c r="M6990" s="50"/>
    </row>
    <row r="6991" spans="1:13" x14ac:dyDescent="0.35">
      <c r="A6991" s="48"/>
      <c r="B6991" s="17"/>
      <c r="C6991" s="17"/>
      <c r="D6991" s="17"/>
      <c r="E6991" s="17"/>
      <c r="F6991" s="17"/>
      <c r="G6991" s="50"/>
      <c r="H6991" s="32"/>
      <c r="I6991" s="13"/>
      <c r="J6991" s="50"/>
      <c r="K6991" s="50"/>
      <c r="M6991" s="50"/>
    </row>
    <row r="6992" spans="1:13" x14ac:dyDescent="0.35">
      <c r="A6992" s="48"/>
      <c r="B6992" s="17"/>
      <c r="C6992" s="17"/>
      <c r="D6992" s="17"/>
      <c r="E6992" s="17"/>
      <c r="F6992" s="17"/>
      <c r="G6992" s="50"/>
      <c r="H6992" s="32"/>
      <c r="I6992" s="13"/>
      <c r="J6992" s="50"/>
      <c r="K6992" s="50"/>
      <c r="M6992" s="50"/>
    </row>
    <row r="6993" spans="1:13" x14ac:dyDescent="0.35">
      <c r="A6993" s="48"/>
      <c r="B6993" s="17"/>
      <c r="C6993" s="17"/>
      <c r="D6993" s="17"/>
      <c r="E6993" s="17"/>
      <c r="F6993" s="17"/>
      <c r="G6993" s="50"/>
      <c r="H6993" s="32"/>
      <c r="I6993" s="13"/>
      <c r="J6993" s="50"/>
      <c r="K6993" s="50"/>
      <c r="M6993" s="50"/>
    </row>
    <row r="6994" spans="1:13" x14ac:dyDescent="0.35">
      <c r="A6994" s="48"/>
      <c r="B6994" s="17"/>
      <c r="C6994" s="17"/>
      <c r="D6994" s="17"/>
      <c r="E6994" s="17"/>
      <c r="F6994" s="17"/>
      <c r="G6994" s="50"/>
      <c r="H6994" s="32"/>
      <c r="I6994" s="13"/>
      <c r="J6994" s="50"/>
      <c r="K6994" s="50"/>
      <c r="M6994" s="50"/>
    </row>
    <row r="6995" spans="1:13" x14ac:dyDescent="0.35">
      <c r="A6995" s="48"/>
      <c r="B6995" s="17"/>
      <c r="C6995" s="17"/>
      <c r="D6995" s="17"/>
      <c r="E6995" s="17"/>
      <c r="F6995" s="17"/>
      <c r="G6995" s="50"/>
      <c r="H6995" s="32"/>
      <c r="I6995" s="13"/>
      <c r="J6995" s="50"/>
      <c r="K6995" s="50"/>
      <c r="M6995" s="50"/>
    </row>
    <row r="6996" spans="1:13" x14ac:dyDescent="0.35">
      <c r="A6996" s="48"/>
      <c r="B6996" s="17"/>
      <c r="C6996" s="17"/>
      <c r="D6996" s="17"/>
      <c r="E6996" s="17"/>
      <c r="F6996" s="17"/>
      <c r="G6996" s="50"/>
      <c r="H6996" s="32"/>
      <c r="I6996" s="13"/>
      <c r="J6996" s="50"/>
      <c r="K6996" s="50"/>
      <c r="M6996" s="50"/>
    </row>
    <row r="6997" spans="1:13" x14ac:dyDescent="0.35">
      <c r="A6997" s="48"/>
      <c r="B6997" s="17"/>
      <c r="C6997" s="17"/>
      <c r="D6997" s="17"/>
      <c r="E6997" s="17"/>
      <c r="F6997" s="17"/>
      <c r="G6997" s="50"/>
      <c r="H6997" s="32"/>
      <c r="I6997" s="13"/>
      <c r="J6997" s="50"/>
      <c r="K6997" s="50"/>
      <c r="M6997" s="50"/>
    </row>
    <row r="6998" spans="1:13" x14ac:dyDescent="0.35">
      <c r="A6998" s="48"/>
      <c r="B6998" s="17"/>
      <c r="C6998" s="17"/>
      <c r="D6998" s="17"/>
      <c r="E6998" s="17"/>
      <c r="F6998" s="17"/>
      <c r="G6998" s="50"/>
      <c r="H6998" s="32"/>
      <c r="I6998" s="13"/>
      <c r="J6998" s="50"/>
      <c r="K6998" s="50"/>
      <c r="M6998" s="50"/>
    </row>
    <row r="6999" spans="1:13" x14ac:dyDescent="0.35">
      <c r="A6999" s="48"/>
      <c r="B6999" s="17"/>
      <c r="C6999" s="17"/>
      <c r="D6999" s="17"/>
      <c r="E6999" s="17"/>
      <c r="F6999" s="17"/>
      <c r="G6999" s="50"/>
      <c r="H6999" s="32"/>
      <c r="I6999" s="13"/>
      <c r="J6999" s="50"/>
      <c r="K6999" s="50"/>
      <c r="M6999" s="50"/>
    </row>
    <row r="7000" spans="1:13" x14ac:dyDescent="0.35">
      <c r="A7000" s="48"/>
      <c r="B7000" s="17"/>
      <c r="C7000" s="17"/>
      <c r="D7000" s="17"/>
      <c r="E7000" s="17"/>
      <c r="F7000" s="17"/>
      <c r="G7000" s="50"/>
      <c r="H7000" s="32"/>
      <c r="I7000" s="13"/>
      <c r="J7000" s="50"/>
      <c r="K7000" s="50"/>
      <c r="M7000" s="50"/>
    </row>
    <row r="7001" spans="1:13" x14ac:dyDescent="0.35">
      <c r="A7001" s="48"/>
      <c r="B7001" s="17"/>
      <c r="C7001" s="17"/>
      <c r="D7001" s="17"/>
      <c r="E7001" s="17"/>
      <c r="F7001" s="17"/>
      <c r="G7001" s="50"/>
      <c r="H7001" s="32"/>
      <c r="I7001" s="13"/>
      <c r="J7001" s="50"/>
      <c r="K7001" s="50"/>
      <c r="M7001" s="50"/>
    </row>
    <row r="7002" spans="1:13" x14ac:dyDescent="0.35">
      <c r="A7002" s="48"/>
      <c r="B7002" s="17"/>
      <c r="C7002" s="17"/>
      <c r="D7002" s="17"/>
      <c r="E7002" s="17"/>
      <c r="F7002" s="17"/>
      <c r="G7002" s="50"/>
      <c r="H7002" s="32"/>
      <c r="I7002" s="13"/>
      <c r="J7002" s="50"/>
      <c r="K7002" s="50"/>
      <c r="M7002" s="50"/>
    </row>
    <row r="7003" spans="1:13" x14ac:dyDescent="0.35">
      <c r="A7003" s="48"/>
      <c r="B7003" s="17"/>
      <c r="C7003" s="17"/>
      <c r="D7003" s="17"/>
      <c r="E7003" s="17"/>
      <c r="F7003" s="17"/>
      <c r="G7003" s="50"/>
      <c r="H7003" s="32"/>
      <c r="I7003" s="13"/>
      <c r="J7003" s="50"/>
      <c r="K7003" s="50"/>
      <c r="M7003" s="50"/>
    </row>
    <row r="7004" spans="1:13" x14ac:dyDescent="0.35">
      <c r="A7004" s="48"/>
      <c r="B7004" s="17"/>
      <c r="C7004" s="17"/>
      <c r="D7004" s="17"/>
      <c r="E7004" s="17"/>
      <c r="F7004" s="17"/>
      <c r="G7004" s="50"/>
      <c r="H7004" s="32"/>
      <c r="I7004" s="13"/>
      <c r="J7004" s="50"/>
      <c r="K7004" s="50"/>
      <c r="M7004" s="50"/>
    </row>
    <row r="7005" spans="1:13" x14ac:dyDescent="0.35">
      <c r="A7005" s="48"/>
      <c r="B7005" s="17"/>
      <c r="C7005" s="17"/>
      <c r="D7005" s="17"/>
      <c r="E7005" s="17"/>
      <c r="F7005" s="17"/>
      <c r="G7005" s="50"/>
      <c r="H7005" s="32"/>
      <c r="I7005" s="13"/>
      <c r="J7005" s="50"/>
      <c r="K7005" s="50"/>
      <c r="M7005" s="50"/>
    </row>
    <row r="7006" spans="1:13" x14ac:dyDescent="0.35">
      <c r="A7006" s="48"/>
      <c r="B7006" s="17"/>
      <c r="C7006" s="17"/>
      <c r="D7006" s="17"/>
      <c r="E7006" s="17"/>
      <c r="F7006" s="17"/>
      <c r="G7006" s="50"/>
      <c r="H7006" s="32"/>
      <c r="I7006" s="13"/>
      <c r="J7006" s="50"/>
      <c r="K7006" s="50"/>
      <c r="M7006" s="50"/>
    </row>
    <row r="7007" spans="1:13" x14ac:dyDescent="0.35">
      <c r="A7007" s="48"/>
      <c r="B7007" s="17"/>
      <c r="C7007" s="17"/>
      <c r="D7007" s="17"/>
      <c r="E7007" s="17"/>
      <c r="F7007" s="17"/>
      <c r="G7007" s="50"/>
      <c r="H7007" s="32"/>
      <c r="I7007" s="13"/>
      <c r="J7007" s="50"/>
      <c r="K7007" s="50"/>
      <c r="M7007" s="50"/>
    </row>
    <row r="7008" spans="1:13" x14ac:dyDescent="0.35">
      <c r="A7008" s="48"/>
      <c r="B7008" s="17"/>
      <c r="C7008" s="17"/>
      <c r="D7008" s="17"/>
      <c r="E7008" s="17"/>
      <c r="F7008" s="17"/>
      <c r="G7008" s="50"/>
      <c r="H7008" s="32"/>
      <c r="I7008" s="13"/>
      <c r="J7008" s="50"/>
      <c r="K7008" s="50"/>
      <c r="M7008" s="50"/>
    </row>
    <row r="7009" spans="1:13" x14ac:dyDescent="0.35">
      <c r="A7009" s="48"/>
      <c r="B7009" s="17"/>
      <c r="C7009" s="17"/>
      <c r="D7009" s="17"/>
      <c r="E7009" s="17"/>
      <c r="F7009" s="17"/>
      <c r="G7009" s="50"/>
      <c r="H7009" s="32"/>
      <c r="I7009" s="13"/>
      <c r="J7009" s="50"/>
      <c r="K7009" s="50"/>
      <c r="M7009" s="50"/>
    </row>
    <row r="7010" spans="1:13" x14ac:dyDescent="0.35">
      <c r="A7010" s="48"/>
      <c r="B7010" s="17"/>
      <c r="C7010" s="17"/>
      <c r="D7010" s="17"/>
      <c r="E7010" s="17"/>
      <c r="F7010" s="17"/>
      <c r="G7010" s="50"/>
      <c r="H7010" s="32"/>
      <c r="I7010" s="13"/>
      <c r="J7010" s="50"/>
      <c r="K7010" s="50"/>
      <c r="M7010" s="50"/>
    </row>
    <row r="7011" spans="1:13" x14ac:dyDescent="0.35">
      <c r="A7011" s="48"/>
      <c r="B7011" s="17"/>
      <c r="C7011" s="17"/>
      <c r="D7011" s="17"/>
      <c r="E7011" s="17"/>
      <c r="F7011" s="17"/>
      <c r="G7011" s="50"/>
      <c r="H7011" s="32"/>
      <c r="I7011" s="13"/>
      <c r="J7011" s="50"/>
      <c r="K7011" s="50"/>
      <c r="M7011" s="50"/>
    </row>
    <row r="7012" spans="1:13" x14ac:dyDescent="0.35">
      <c r="A7012" s="48"/>
      <c r="B7012" s="17"/>
      <c r="C7012" s="17"/>
      <c r="D7012" s="17"/>
      <c r="E7012" s="17"/>
      <c r="F7012" s="17"/>
      <c r="G7012" s="50"/>
      <c r="H7012" s="32"/>
      <c r="I7012" s="13"/>
      <c r="J7012" s="50"/>
      <c r="K7012" s="50"/>
      <c r="M7012" s="50"/>
    </row>
    <row r="7013" spans="1:13" x14ac:dyDescent="0.35">
      <c r="A7013" s="48"/>
      <c r="B7013" s="17"/>
      <c r="C7013" s="17"/>
      <c r="D7013" s="17"/>
      <c r="E7013" s="17"/>
      <c r="F7013" s="17"/>
      <c r="G7013" s="50"/>
      <c r="H7013" s="32"/>
      <c r="I7013" s="13"/>
      <c r="J7013" s="50"/>
      <c r="K7013" s="50"/>
      <c r="M7013" s="50"/>
    </row>
    <row r="7014" spans="1:13" x14ac:dyDescent="0.35">
      <c r="A7014" s="48"/>
      <c r="B7014" s="17"/>
      <c r="C7014" s="17"/>
      <c r="D7014" s="17"/>
      <c r="E7014" s="17"/>
      <c r="F7014" s="17"/>
      <c r="G7014" s="50"/>
      <c r="H7014" s="32"/>
      <c r="I7014" s="13"/>
      <c r="J7014" s="50"/>
      <c r="K7014" s="50"/>
      <c r="M7014" s="50"/>
    </row>
    <row r="7015" spans="1:13" x14ac:dyDescent="0.35">
      <c r="A7015" s="48"/>
      <c r="B7015" s="17"/>
      <c r="C7015" s="17"/>
      <c r="D7015" s="17"/>
      <c r="E7015" s="17"/>
      <c r="F7015" s="17"/>
      <c r="G7015" s="50"/>
      <c r="H7015" s="32"/>
      <c r="I7015" s="13"/>
      <c r="J7015" s="50"/>
      <c r="K7015" s="50"/>
      <c r="M7015" s="50"/>
    </row>
    <row r="7016" spans="1:13" x14ac:dyDescent="0.35">
      <c r="A7016" s="48"/>
      <c r="B7016" s="17"/>
      <c r="C7016" s="17"/>
      <c r="D7016" s="17"/>
      <c r="E7016" s="17"/>
      <c r="F7016" s="17"/>
      <c r="G7016" s="50"/>
      <c r="H7016" s="32"/>
      <c r="I7016" s="13"/>
      <c r="J7016" s="50"/>
      <c r="K7016" s="50"/>
      <c r="M7016" s="50"/>
    </row>
    <row r="7017" spans="1:13" x14ac:dyDescent="0.35">
      <c r="A7017" s="48"/>
      <c r="B7017" s="17"/>
      <c r="C7017" s="17"/>
      <c r="D7017" s="17"/>
      <c r="E7017" s="17"/>
      <c r="F7017" s="17"/>
      <c r="G7017" s="50"/>
      <c r="H7017" s="32"/>
      <c r="I7017" s="13"/>
      <c r="J7017" s="50"/>
      <c r="K7017" s="50"/>
      <c r="M7017" s="50"/>
    </row>
    <row r="7018" spans="1:13" x14ac:dyDescent="0.35">
      <c r="A7018" s="48"/>
      <c r="B7018" s="17"/>
      <c r="C7018" s="17"/>
      <c r="D7018" s="17"/>
      <c r="E7018" s="17"/>
      <c r="F7018" s="17"/>
      <c r="G7018" s="50"/>
      <c r="H7018" s="32"/>
      <c r="I7018" s="13"/>
      <c r="J7018" s="50"/>
      <c r="K7018" s="50"/>
      <c r="M7018" s="50"/>
    </row>
    <row r="7019" spans="1:13" x14ac:dyDescent="0.35">
      <c r="A7019" s="48"/>
      <c r="B7019" s="17"/>
      <c r="C7019" s="17"/>
      <c r="D7019" s="17"/>
      <c r="E7019" s="17"/>
      <c r="F7019" s="17"/>
      <c r="G7019" s="50"/>
      <c r="H7019" s="32"/>
      <c r="I7019" s="13"/>
      <c r="J7019" s="50"/>
      <c r="K7019" s="50"/>
      <c r="M7019" s="50"/>
    </row>
    <row r="7020" spans="1:13" x14ac:dyDescent="0.35">
      <c r="A7020" s="48"/>
      <c r="B7020" s="17"/>
      <c r="C7020" s="17"/>
      <c r="D7020" s="17"/>
      <c r="E7020" s="17"/>
      <c r="F7020" s="17"/>
      <c r="G7020" s="50"/>
      <c r="H7020" s="32"/>
      <c r="I7020" s="13"/>
      <c r="J7020" s="50"/>
      <c r="K7020" s="50"/>
      <c r="M7020" s="50"/>
    </row>
    <row r="7021" spans="1:13" x14ac:dyDescent="0.35">
      <c r="A7021" s="48"/>
      <c r="B7021" s="17"/>
      <c r="C7021" s="17"/>
      <c r="D7021" s="17"/>
      <c r="E7021" s="17"/>
      <c r="F7021" s="17"/>
      <c r="G7021" s="50"/>
      <c r="H7021" s="32"/>
      <c r="I7021" s="13"/>
      <c r="J7021" s="50"/>
      <c r="K7021" s="50"/>
      <c r="M7021" s="50"/>
    </row>
    <row r="7022" spans="1:13" x14ac:dyDescent="0.35">
      <c r="A7022" s="48"/>
      <c r="B7022" s="17"/>
      <c r="C7022" s="17"/>
      <c r="D7022" s="17"/>
      <c r="E7022" s="17"/>
      <c r="F7022" s="17"/>
      <c r="G7022" s="50"/>
      <c r="H7022" s="32"/>
      <c r="I7022" s="13"/>
      <c r="J7022" s="50"/>
      <c r="K7022" s="50"/>
      <c r="M7022" s="50"/>
    </row>
    <row r="7023" spans="1:13" x14ac:dyDescent="0.35">
      <c r="A7023" s="48"/>
      <c r="B7023" s="17"/>
      <c r="C7023" s="17"/>
      <c r="D7023" s="17"/>
      <c r="E7023" s="17"/>
      <c r="F7023" s="17"/>
      <c r="G7023" s="50"/>
      <c r="H7023" s="32"/>
      <c r="I7023" s="13"/>
      <c r="J7023" s="50"/>
      <c r="K7023" s="50"/>
      <c r="M7023" s="50"/>
    </row>
    <row r="7024" spans="1:13" x14ac:dyDescent="0.35">
      <c r="A7024" s="48"/>
      <c r="B7024" s="17"/>
      <c r="C7024" s="17"/>
      <c r="D7024" s="17"/>
      <c r="E7024" s="17"/>
      <c r="F7024" s="17"/>
      <c r="G7024" s="50"/>
      <c r="H7024" s="32"/>
      <c r="I7024" s="13"/>
      <c r="J7024" s="50"/>
      <c r="K7024" s="50"/>
      <c r="M7024" s="50"/>
    </row>
    <row r="7025" spans="1:13" x14ac:dyDescent="0.35">
      <c r="A7025" s="48"/>
      <c r="B7025" s="17"/>
      <c r="C7025" s="17"/>
      <c r="D7025" s="17"/>
      <c r="E7025" s="17"/>
      <c r="F7025" s="17"/>
      <c r="G7025" s="50"/>
      <c r="H7025" s="32"/>
      <c r="I7025" s="13"/>
      <c r="J7025" s="50"/>
      <c r="K7025" s="50"/>
      <c r="M7025" s="50"/>
    </row>
    <row r="7026" spans="1:13" x14ac:dyDescent="0.35">
      <c r="A7026" s="48"/>
      <c r="B7026" s="17"/>
      <c r="C7026" s="17"/>
      <c r="D7026" s="17"/>
      <c r="E7026" s="17"/>
      <c r="F7026" s="17"/>
      <c r="G7026" s="50"/>
      <c r="H7026" s="32"/>
      <c r="I7026" s="13"/>
      <c r="J7026" s="50"/>
      <c r="K7026" s="50"/>
      <c r="M7026" s="50"/>
    </row>
    <row r="7027" spans="1:13" x14ac:dyDescent="0.35">
      <c r="A7027" s="48"/>
      <c r="B7027" s="17"/>
      <c r="C7027" s="17"/>
      <c r="D7027" s="17"/>
      <c r="E7027" s="17"/>
      <c r="F7027" s="17"/>
      <c r="G7027" s="50"/>
      <c r="H7027" s="32"/>
      <c r="I7027" s="13"/>
      <c r="J7027" s="50"/>
      <c r="K7027" s="50"/>
      <c r="M7027" s="50"/>
    </row>
    <row r="7028" spans="1:13" x14ac:dyDescent="0.35">
      <c r="A7028" s="48"/>
      <c r="B7028" s="17"/>
      <c r="C7028" s="17"/>
      <c r="D7028" s="17"/>
      <c r="E7028" s="17"/>
      <c r="F7028" s="17"/>
      <c r="G7028" s="50"/>
      <c r="H7028" s="32"/>
      <c r="I7028" s="13"/>
      <c r="J7028" s="50"/>
      <c r="K7028" s="50"/>
      <c r="M7028" s="50"/>
    </row>
    <row r="7029" spans="1:13" x14ac:dyDescent="0.35">
      <c r="A7029" s="48"/>
      <c r="B7029" s="17"/>
      <c r="C7029" s="17"/>
      <c r="D7029" s="17"/>
      <c r="E7029" s="17"/>
      <c r="F7029" s="17"/>
      <c r="G7029" s="50"/>
      <c r="H7029" s="32"/>
      <c r="I7029" s="13"/>
      <c r="J7029" s="50"/>
      <c r="K7029" s="50"/>
      <c r="M7029" s="50"/>
    </row>
    <row r="7030" spans="1:13" x14ac:dyDescent="0.35">
      <c r="A7030" s="48"/>
      <c r="B7030" s="17"/>
      <c r="C7030" s="17"/>
      <c r="D7030" s="17"/>
      <c r="E7030" s="17"/>
      <c r="F7030" s="17"/>
      <c r="G7030" s="50"/>
      <c r="H7030" s="32"/>
      <c r="I7030" s="13"/>
      <c r="J7030" s="50"/>
      <c r="K7030" s="50"/>
      <c r="M7030" s="50"/>
    </row>
    <row r="7031" spans="1:13" x14ac:dyDescent="0.35">
      <c r="A7031" s="48"/>
      <c r="B7031" s="17"/>
      <c r="C7031" s="17"/>
      <c r="D7031" s="17"/>
      <c r="E7031" s="17"/>
      <c r="F7031" s="17"/>
      <c r="G7031" s="50"/>
      <c r="H7031" s="32"/>
      <c r="I7031" s="13"/>
      <c r="J7031" s="50"/>
      <c r="K7031" s="50"/>
      <c r="M7031" s="50"/>
    </row>
    <row r="7032" spans="1:13" x14ac:dyDescent="0.35">
      <c r="A7032" s="48"/>
      <c r="B7032" s="17"/>
      <c r="C7032" s="17"/>
      <c r="D7032" s="17"/>
      <c r="E7032" s="17"/>
      <c r="F7032" s="17"/>
      <c r="G7032" s="50"/>
      <c r="H7032" s="32"/>
      <c r="I7032" s="13"/>
      <c r="J7032" s="50"/>
      <c r="K7032" s="50"/>
      <c r="M7032" s="50"/>
    </row>
    <row r="7033" spans="1:13" x14ac:dyDescent="0.35">
      <c r="A7033" s="48"/>
      <c r="B7033" s="17"/>
      <c r="C7033" s="17"/>
      <c r="D7033" s="17"/>
      <c r="E7033" s="17"/>
      <c r="F7033" s="17"/>
      <c r="G7033" s="50"/>
      <c r="H7033" s="32"/>
      <c r="I7033" s="13"/>
      <c r="J7033" s="50"/>
      <c r="K7033" s="50"/>
      <c r="M7033" s="50"/>
    </row>
    <row r="7034" spans="1:13" x14ac:dyDescent="0.35">
      <c r="A7034" s="48"/>
      <c r="B7034" s="17"/>
      <c r="C7034" s="17"/>
      <c r="D7034" s="17"/>
      <c r="E7034" s="17"/>
      <c r="F7034" s="17"/>
      <c r="G7034" s="50"/>
      <c r="H7034" s="32"/>
      <c r="I7034" s="13"/>
      <c r="J7034" s="50"/>
      <c r="K7034" s="50"/>
      <c r="M7034" s="50"/>
    </row>
    <row r="7035" spans="1:13" x14ac:dyDescent="0.35">
      <c r="A7035" s="48"/>
      <c r="B7035" s="17"/>
      <c r="C7035" s="17"/>
      <c r="D7035" s="17"/>
      <c r="E7035" s="17"/>
      <c r="F7035" s="17"/>
      <c r="G7035" s="50"/>
      <c r="H7035" s="32"/>
      <c r="I7035" s="13"/>
      <c r="J7035" s="50"/>
      <c r="K7035" s="50"/>
      <c r="M7035" s="50"/>
    </row>
    <row r="7036" spans="1:13" x14ac:dyDescent="0.35">
      <c r="A7036" s="48"/>
      <c r="B7036" s="17"/>
      <c r="C7036" s="17"/>
      <c r="D7036" s="17"/>
      <c r="E7036" s="17"/>
      <c r="F7036" s="17"/>
      <c r="G7036" s="50"/>
      <c r="H7036" s="32"/>
      <c r="I7036" s="13"/>
      <c r="J7036" s="50"/>
      <c r="K7036" s="50"/>
      <c r="M7036" s="50"/>
    </row>
    <row r="7037" spans="1:13" x14ac:dyDescent="0.35">
      <c r="A7037" s="48"/>
      <c r="B7037" s="17"/>
      <c r="C7037" s="17"/>
      <c r="D7037" s="17"/>
      <c r="E7037" s="17"/>
      <c r="F7037" s="17"/>
      <c r="G7037" s="50"/>
      <c r="H7037" s="32"/>
      <c r="I7037" s="13"/>
      <c r="J7037" s="50"/>
      <c r="K7037" s="50"/>
      <c r="M7037" s="50"/>
    </row>
    <row r="7038" spans="1:13" x14ac:dyDescent="0.35">
      <c r="A7038" s="48"/>
      <c r="B7038" s="17"/>
      <c r="C7038" s="17"/>
      <c r="D7038" s="17"/>
      <c r="E7038" s="17"/>
      <c r="F7038" s="17"/>
      <c r="G7038" s="50"/>
      <c r="H7038" s="32"/>
      <c r="I7038" s="13"/>
      <c r="J7038" s="50"/>
      <c r="K7038" s="50"/>
      <c r="M7038" s="50"/>
    </row>
    <row r="7039" spans="1:13" x14ac:dyDescent="0.35">
      <c r="A7039" s="48"/>
      <c r="B7039" s="17"/>
      <c r="C7039" s="17"/>
      <c r="D7039" s="17"/>
      <c r="E7039" s="17"/>
      <c r="F7039" s="17"/>
      <c r="G7039" s="50"/>
      <c r="H7039" s="32"/>
      <c r="I7039" s="13"/>
      <c r="J7039" s="50"/>
      <c r="K7039" s="50"/>
      <c r="M7039" s="50"/>
    </row>
    <row r="7040" spans="1:13" x14ac:dyDescent="0.35">
      <c r="A7040" s="48"/>
      <c r="B7040" s="17"/>
      <c r="C7040" s="17"/>
      <c r="D7040" s="17"/>
      <c r="E7040" s="17"/>
      <c r="F7040" s="17"/>
      <c r="G7040" s="50"/>
      <c r="H7040" s="32"/>
      <c r="I7040" s="13"/>
      <c r="J7040" s="50"/>
      <c r="K7040" s="50"/>
      <c r="M7040" s="50"/>
    </row>
    <row r="7041" spans="1:13" x14ac:dyDescent="0.35">
      <c r="A7041" s="48"/>
      <c r="B7041" s="17"/>
      <c r="C7041" s="17"/>
      <c r="D7041" s="17"/>
      <c r="E7041" s="17"/>
      <c r="F7041" s="17"/>
      <c r="G7041" s="50"/>
      <c r="H7041" s="32"/>
      <c r="I7041" s="13"/>
      <c r="J7041" s="50"/>
      <c r="K7041" s="50"/>
      <c r="M7041" s="50"/>
    </row>
    <row r="7042" spans="1:13" x14ac:dyDescent="0.35">
      <c r="A7042" s="48"/>
      <c r="B7042" s="17"/>
      <c r="C7042" s="17"/>
      <c r="D7042" s="17"/>
      <c r="E7042" s="17"/>
      <c r="F7042" s="17"/>
      <c r="G7042" s="50"/>
      <c r="H7042" s="32"/>
      <c r="I7042" s="13"/>
      <c r="J7042" s="50"/>
      <c r="K7042" s="50"/>
      <c r="M7042" s="50"/>
    </row>
    <row r="7043" spans="1:13" x14ac:dyDescent="0.35">
      <c r="A7043" s="48"/>
      <c r="B7043" s="17"/>
      <c r="C7043" s="17"/>
      <c r="D7043" s="17"/>
      <c r="E7043" s="17"/>
      <c r="F7043" s="17"/>
      <c r="G7043" s="50"/>
      <c r="H7043" s="32"/>
      <c r="I7043" s="13"/>
      <c r="J7043" s="50"/>
      <c r="K7043" s="50"/>
      <c r="M7043" s="50"/>
    </row>
    <row r="7044" spans="1:13" x14ac:dyDescent="0.35">
      <c r="A7044" s="48"/>
      <c r="B7044" s="17"/>
      <c r="C7044" s="17"/>
      <c r="D7044" s="17"/>
      <c r="E7044" s="17"/>
      <c r="F7044" s="17"/>
      <c r="G7044" s="50"/>
      <c r="H7044" s="32"/>
      <c r="I7044" s="13"/>
      <c r="J7044" s="50"/>
      <c r="K7044" s="50"/>
      <c r="M7044" s="50"/>
    </row>
    <row r="7045" spans="1:13" x14ac:dyDescent="0.35">
      <c r="A7045" s="48"/>
      <c r="B7045" s="17"/>
      <c r="C7045" s="17"/>
      <c r="D7045" s="17"/>
      <c r="E7045" s="17"/>
      <c r="F7045" s="17"/>
      <c r="G7045" s="50"/>
      <c r="H7045" s="32"/>
      <c r="I7045" s="13"/>
      <c r="J7045" s="50"/>
      <c r="K7045" s="50"/>
      <c r="M7045" s="50"/>
    </row>
    <row r="7046" spans="1:13" x14ac:dyDescent="0.35">
      <c r="A7046" s="48"/>
      <c r="B7046" s="17"/>
      <c r="C7046" s="17"/>
      <c r="D7046" s="17"/>
      <c r="E7046" s="17"/>
      <c r="F7046" s="17"/>
      <c r="G7046" s="50"/>
      <c r="H7046" s="32"/>
      <c r="I7046" s="13"/>
      <c r="J7046" s="50"/>
      <c r="K7046" s="50"/>
      <c r="M7046" s="50"/>
    </row>
    <row r="7047" spans="1:13" x14ac:dyDescent="0.35">
      <c r="A7047" s="48"/>
      <c r="B7047" s="17"/>
      <c r="C7047" s="17"/>
      <c r="D7047" s="17"/>
      <c r="E7047" s="17"/>
      <c r="F7047" s="17"/>
      <c r="G7047" s="50"/>
      <c r="H7047" s="32"/>
      <c r="I7047" s="13"/>
      <c r="J7047" s="50"/>
      <c r="K7047" s="50"/>
      <c r="M7047" s="50"/>
    </row>
    <row r="7048" spans="1:13" x14ac:dyDescent="0.35">
      <c r="A7048" s="48"/>
      <c r="B7048" s="17"/>
      <c r="C7048" s="17"/>
      <c r="D7048" s="17"/>
      <c r="E7048" s="17"/>
      <c r="F7048" s="17"/>
      <c r="G7048" s="50"/>
      <c r="H7048" s="32"/>
      <c r="I7048" s="13"/>
      <c r="J7048" s="50"/>
      <c r="K7048" s="50"/>
      <c r="M7048" s="50"/>
    </row>
    <row r="7049" spans="1:13" x14ac:dyDescent="0.35">
      <c r="A7049" s="48"/>
      <c r="B7049" s="17"/>
      <c r="C7049" s="17"/>
      <c r="D7049" s="17"/>
      <c r="E7049" s="17"/>
      <c r="F7049" s="17"/>
      <c r="G7049" s="50"/>
      <c r="H7049" s="32"/>
      <c r="I7049" s="13"/>
      <c r="J7049" s="50"/>
      <c r="K7049" s="50"/>
      <c r="M7049" s="50"/>
    </row>
    <row r="7050" spans="1:13" x14ac:dyDescent="0.35">
      <c r="A7050" s="48"/>
      <c r="B7050" s="17"/>
      <c r="C7050" s="17"/>
      <c r="D7050" s="17"/>
      <c r="E7050" s="17"/>
      <c r="F7050" s="17"/>
      <c r="G7050" s="50"/>
      <c r="H7050" s="32"/>
      <c r="I7050" s="13"/>
      <c r="J7050" s="50"/>
      <c r="K7050" s="50"/>
      <c r="M7050" s="50"/>
    </row>
    <row r="7051" spans="1:13" x14ac:dyDescent="0.35">
      <c r="A7051" s="48"/>
      <c r="B7051" s="17"/>
      <c r="C7051" s="17"/>
      <c r="D7051" s="17"/>
      <c r="E7051" s="17"/>
      <c r="F7051" s="17"/>
      <c r="G7051" s="50"/>
      <c r="H7051" s="32"/>
      <c r="I7051" s="13"/>
      <c r="J7051" s="50"/>
      <c r="K7051" s="50"/>
      <c r="M7051" s="50"/>
    </row>
    <row r="7052" spans="1:13" x14ac:dyDescent="0.35">
      <c r="A7052" s="48"/>
      <c r="B7052" s="17"/>
      <c r="C7052" s="17"/>
      <c r="D7052" s="17"/>
      <c r="E7052" s="17"/>
      <c r="F7052" s="17"/>
      <c r="G7052" s="50"/>
      <c r="H7052" s="32"/>
      <c r="I7052" s="13"/>
      <c r="J7052" s="50"/>
      <c r="K7052" s="50"/>
      <c r="M7052" s="50"/>
    </row>
    <row r="7053" spans="1:13" x14ac:dyDescent="0.35">
      <c r="A7053" s="48"/>
      <c r="B7053" s="17"/>
      <c r="C7053" s="17"/>
      <c r="D7053" s="17"/>
      <c r="E7053" s="17"/>
      <c r="F7053" s="17"/>
      <c r="G7053" s="50"/>
      <c r="H7053" s="32"/>
      <c r="I7053" s="13"/>
      <c r="J7053" s="50"/>
      <c r="K7053" s="50"/>
      <c r="M7053" s="50"/>
    </row>
    <row r="7054" spans="1:13" x14ac:dyDescent="0.35">
      <c r="A7054" s="48"/>
      <c r="B7054" s="17"/>
      <c r="C7054" s="17"/>
      <c r="D7054" s="17"/>
      <c r="E7054" s="17"/>
      <c r="F7054" s="17"/>
      <c r="G7054" s="50"/>
      <c r="H7054" s="32"/>
      <c r="I7054" s="13"/>
      <c r="J7054" s="50"/>
      <c r="K7054" s="50"/>
      <c r="M7054" s="50"/>
    </row>
    <row r="7055" spans="1:13" x14ac:dyDescent="0.35">
      <c r="A7055" s="48"/>
      <c r="B7055" s="17"/>
      <c r="C7055" s="17"/>
      <c r="D7055" s="17"/>
      <c r="E7055" s="17"/>
      <c r="F7055" s="17"/>
      <c r="G7055" s="50"/>
      <c r="H7055" s="32"/>
      <c r="I7055" s="13"/>
      <c r="J7055" s="50"/>
      <c r="K7055" s="50"/>
      <c r="M7055" s="50"/>
    </row>
    <row r="7056" spans="1:13" x14ac:dyDescent="0.35">
      <c r="A7056" s="48"/>
      <c r="B7056" s="17"/>
      <c r="C7056" s="17"/>
      <c r="D7056" s="17"/>
      <c r="E7056" s="17"/>
      <c r="F7056" s="17"/>
      <c r="G7056" s="50"/>
      <c r="H7056" s="32"/>
      <c r="I7056" s="13"/>
      <c r="J7056" s="50"/>
      <c r="K7056" s="50"/>
      <c r="M7056" s="50"/>
    </row>
    <row r="7057" spans="1:13" x14ac:dyDescent="0.35">
      <c r="A7057" s="48"/>
      <c r="B7057" s="17"/>
      <c r="C7057" s="17"/>
      <c r="D7057" s="17"/>
      <c r="E7057" s="17"/>
      <c r="F7057" s="17"/>
      <c r="G7057" s="50"/>
      <c r="H7057" s="32"/>
      <c r="I7057" s="13"/>
      <c r="J7057" s="50"/>
      <c r="K7057" s="50"/>
      <c r="M7057" s="50"/>
    </row>
    <row r="7058" spans="1:13" x14ac:dyDescent="0.35">
      <c r="A7058" s="48"/>
      <c r="B7058" s="17"/>
      <c r="C7058" s="17"/>
      <c r="D7058" s="17"/>
      <c r="E7058" s="17"/>
      <c r="F7058" s="17"/>
      <c r="G7058" s="50"/>
      <c r="H7058" s="32"/>
      <c r="I7058" s="13"/>
      <c r="J7058" s="50"/>
      <c r="K7058" s="50"/>
      <c r="M7058" s="50"/>
    </row>
    <row r="7059" spans="1:13" x14ac:dyDescent="0.35">
      <c r="A7059" s="48"/>
      <c r="B7059" s="17"/>
      <c r="C7059" s="17"/>
      <c r="D7059" s="17"/>
      <c r="E7059" s="17"/>
      <c r="F7059" s="17"/>
      <c r="G7059" s="50"/>
      <c r="H7059" s="32"/>
      <c r="I7059" s="13"/>
      <c r="J7059" s="50"/>
      <c r="K7059" s="50"/>
      <c r="M7059" s="50"/>
    </row>
    <row r="7060" spans="1:13" x14ac:dyDescent="0.35">
      <c r="A7060" s="48"/>
      <c r="B7060" s="17"/>
      <c r="C7060" s="17"/>
      <c r="D7060" s="17"/>
      <c r="E7060" s="17"/>
      <c r="F7060" s="17"/>
      <c r="G7060" s="50"/>
      <c r="H7060" s="32"/>
      <c r="I7060" s="13"/>
      <c r="J7060" s="50"/>
      <c r="K7060" s="50"/>
      <c r="M7060" s="50"/>
    </row>
    <row r="7061" spans="1:13" x14ac:dyDescent="0.35">
      <c r="A7061" s="48"/>
      <c r="B7061" s="17"/>
      <c r="C7061" s="17"/>
      <c r="D7061" s="17"/>
      <c r="E7061" s="17"/>
      <c r="F7061" s="17"/>
      <c r="G7061" s="50"/>
      <c r="H7061" s="32"/>
      <c r="I7061" s="13"/>
      <c r="J7061" s="50"/>
      <c r="K7061" s="50"/>
      <c r="M7061" s="50"/>
    </row>
    <row r="7062" spans="1:13" x14ac:dyDescent="0.35">
      <c r="A7062" s="48"/>
      <c r="B7062" s="17"/>
      <c r="C7062" s="17"/>
      <c r="D7062" s="17"/>
      <c r="E7062" s="17"/>
      <c r="F7062" s="17"/>
      <c r="G7062" s="50"/>
      <c r="H7062" s="32"/>
      <c r="I7062" s="13"/>
      <c r="J7062" s="50"/>
      <c r="K7062" s="50"/>
      <c r="M7062" s="50"/>
    </row>
    <row r="7063" spans="1:13" x14ac:dyDescent="0.35">
      <c r="A7063" s="48"/>
      <c r="B7063" s="17"/>
      <c r="C7063" s="17"/>
      <c r="D7063" s="17"/>
      <c r="E7063" s="17"/>
      <c r="F7063" s="17"/>
      <c r="G7063" s="50"/>
      <c r="H7063" s="32"/>
      <c r="I7063" s="13"/>
      <c r="J7063" s="50"/>
      <c r="K7063" s="50"/>
      <c r="M7063" s="50"/>
    </row>
    <row r="7064" spans="1:13" x14ac:dyDescent="0.35">
      <c r="A7064" s="48"/>
      <c r="B7064" s="17"/>
      <c r="C7064" s="17"/>
      <c r="D7064" s="17"/>
      <c r="E7064" s="17"/>
      <c r="F7064" s="17"/>
      <c r="G7064" s="50"/>
      <c r="H7064" s="32"/>
      <c r="I7064" s="13"/>
      <c r="J7064" s="50"/>
      <c r="K7064" s="50"/>
      <c r="M7064" s="50"/>
    </row>
    <row r="7065" spans="1:13" x14ac:dyDescent="0.35">
      <c r="A7065" s="48"/>
      <c r="B7065" s="17"/>
      <c r="C7065" s="17"/>
      <c r="D7065" s="17"/>
      <c r="E7065" s="17"/>
      <c r="F7065" s="17"/>
      <c r="G7065" s="50"/>
      <c r="H7065" s="32"/>
      <c r="I7065" s="13"/>
      <c r="J7065" s="50"/>
      <c r="K7065" s="50"/>
      <c r="M7065" s="50"/>
    </row>
    <row r="7066" spans="1:13" x14ac:dyDescent="0.35">
      <c r="A7066" s="48"/>
      <c r="B7066" s="17"/>
      <c r="C7066" s="17"/>
      <c r="D7066" s="17"/>
      <c r="E7066" s="17"/>
      <c r="F7066" s="17"/>
      <c r="G7066" s="50"/>
      <c r="H7066" s="32"/>
      <c r="I7066" s="13"/>
      <c r="J7066" s="50"/>
      <c r="K7066" s="50"/>
      <c r="M7066" s="50"/>
    </row>
    <row r="7067" spans="1:13" x14ac:dyDescent="0.35">
      <c r="A7067" s="48"/>
      <c r="B7067" s="17"/>
      <c r="C7067" s="17"/>
      <c r="D7067" s="17"/>
      <c r="E7067" s="17"/>
      <c r="F7067" s="17"/>
      <c r="G7067" s="50"/>
      <c r="H7067" s="32"/>
      <c r="I7067" s="13"/>
      <c r="J7067" s="50"/>
      <c r="K7067" s="50"/>
      <c r="M7067" s="50"/>
    </row>
    <row r="7068" spans="1:13" x14ac:dyDescent="0.35">
      <c r="A7068" s="48"/>
      <c r="B7068" s="17"/>
      <c r="C7068" s="17"/>
      <c r="D7068" s="17"/>
      <c r="E7068" s="17"/>
      <c r="F7068" s="17"/>
      <c r="G7068" s="50"/>
      <c r="H7068" s="32"/>
      <c r="I7068" s="13"/>
      <c r="J7068" s="50"/>
      <c r="K7068" s="50"/>
      <c r="M7068" s="50"/>
    </row>
    <row r="7069" spans="1:13" x14ac:dyDescent="0.35">
      <c r="A7069" s="48"/>
      <c r="B7069" s="17"/>
      <c r="C7069" s="17"/>
      <c r="D7069" s="17"/>
      <c r="E7069" s="17"/>
      <c r="F7069" s="17"/>
      <c r="G7069" s="50"/>
      <c r="H7069" s="32"/>
      <c r="I7069" s="13"/>
      <c r="J7069" s="50"/>
      <c r="K7069" s="50"/>
      <c r="M7069" s="50"/>
    </row>
    <row r="7070" spans="1:13" x14ac:dyDescent="0.35">
      <c r="A7070" s="48"/>
      <c r="B7070" s="17"/>
      <c r="C7070" s="17"/>
      <c r="D7070" s="17"/>
      <c r="E7070" s="17"/>
      <c r="F7070" s="17"/>
      <c r="G7070" s="50"/>
      <c r="H7070" s="32"/>
      <c r="I7070" s="13"/>
      <c r="J7070" s="50"/>
      <c r="K7070" s="50"/>
      <c r="M7070" s="50"/>
    </row>
    <row r="7071" spans="1:13" x14ac:dyDescent="0.35">
      <c r="A7071" s="48"/>
      <c r="B7071" s="17"/>
      <c r="C7071" s="17"/>
      <c r="D7071" s="17"/>
      <c r="E7071" s="17"/>
      <c r="F7071" s="17"/>
      <c r="G7071" s="50"/>
      <c r="H7071" s="32"/>
      <c r="I7071" s="13"/>
      <c r="J7071" s="50"/>
      <c r="K7071" s="50"/>
      <c r="M7071" s="50"/>
    </row>
    <row r="7072" spans="1:13" x14ac:dyDescent="0.35">
      <c r="A7072" s="48"/>
      <c r="B7072" s="17"/>
      <c r="C7072" s="17"/>
      <c r="D7072" s="17"/>
      <c r="E7072" s="17"/>
      <c r="F7072" s="17"/>
      <c r="G7072" s="50"/>
      <c r="H7072" s="32"/>
      <c r="I7072" s="13"/>
      <c r="J7072" s="50"/>
      <c r="K7072" s="50"/>
      <c r="M7072" s="50"/>
    </row>
    <row r="7073" spans="1:13" x14ac:dyDescent="0.35">
      <c r="A7073" s="48"/>
      <c r="B7073" s="17"/>
      <c r="C7073" s="17"/>
      <c r="D7073" s="17"/>
      <c r="E7073" s="17"/>
      <c r="F7073" s="17"/>
      <c r="G7073" s="50"/>
      <c r="H7073" s="32"/>
      <c r="I7073" s="13"/>
      <c r="J7073" s="50"/>
      <c r="K7073" s="50"/>
      <c r="M7073" s="50"/>
    </row>
    <row r="7074" spans="1:13" x14ac:dyDescent="0.35">
      <c r="A7074" s="48"/>
      <c r="B7074" s="17"/>
      <c r="C7074" s="17"/>
      <c r="D7074" s="17"/>
      <c r="E7074" s="17"/>
      <c r="F7074" s="17"/>
      <c r="G7074" s="50"/>
      <c r="H7074" s="32"/>
      <c r="I7074" s="13"/>
      <c r="J7074" s="50"/>
      <c r="K7074" s="50"/>
      <c r="M7074" s="50"/>
    </row>
    <row r="7075" spans="1:13" x14ac:dyDescent="0.35">
      <c r="A7075" s="48"/>
      <c r="B7075" s="17"/>
      <c r="C7075" s="17"/>
      <c r="D7075" s="17"/>
      <c r="E7075" s="17"/>
      <c r="F7075" s="17"/>
      <c r="G7075" s="50"/>
      <c r="H7075" s="32"/>
      <c r="I7075" s="13"/>
      <c r="J7075" s="50"/>
      <c r="K7075" s="50"/>
      <c r="M7075" s="50"/>
    </row>
    <row r="7076" spans="1:13" x14ac:dyDescent="0.35">
      <c r="A7076" s="48"/>
      <c r="B7076" s="17"/>
      <c r="C7076" s="17"/>
      <c r="D7076" s="17"/>
      <c r="E7076" s="17"/>
      <c r="F7076" s="17"/>
      <c r="G7076" s="50"/>
      <c r="H7076" s="32"/>
      <c r="I7076" s="13"/>
      <c r="J7076" s="50"/>
      <c r="K7076" s="50"/>
      <c r="M7076" s="50"/>
    </row>
    <row r="7077" spans="1:13" x14ac:dyDescent="0.35">
      <c r="A7077" s="48"/>
      <c r="B7077" s="17"/>
      <c r="C7077" s="17"/>
      <c r="D7077" s="17"/>
      <c r="E7077" s="17"/>
      <c r="F7077" s="17"/>
      <c r="G7077" s="50"/>
      <c r="H7077" s="32"/>
      <c r="I7077" s="13"/>
      <c r="J7077" s="50"/>
      <c r="K7077" s="50"/>
      <c r="M7077" s="50"/>
    </row>
    <row r="7078" spans="1:13" x14ac:dyDescent="0.35">
      <c r="A7078" s="48"/>
      <c r="B7078" s="17"/>
      <c r="C7078" s="17"/>
      <c r="D7078" s="17"/>
      <c r="E7078" s="17"/>
      <c r="F7078" s="17"/>
      <c r="G7078" s="50"/>
      <c r="H7078" s="32"/>
      <c r="I7078" s="13"/>
      <c r="J7078" s="50"/>
      <c r="K7078" s="50"/>
      <c r="M7078" s="50"/>
    </row>
    <row r="7079" spans="1:13" x14ac:dyDescent="0.35">
      <c r="A7079" s="48"/>
      <c r="B7079" s="17"/>
      <c r="C7079" s="17"/>
      <c r="D7079" s="17"/>
      <c r="E7079" s="17"/>
      <c r="F7079" s="17"/>
      <c r="G7079" s="50"/>
      <c r="H7079" s="32"/>
      <c r="I7079" s="13"/>
      <c r="J7079" s="50"/>
      <c r="K7079" s="50"/>
      <c r="M7079" s="50"/>
    </row>
    <row r="7080" spans="1:13" x14ac:dyDescent="0.35">
      <c r="A7080" s="48"/>
      <c r="B7080" s="17"/>
      <c r="C7080" s="17"/>
      <c r="D7080" s="17"/>
      <c r="E7080" s="17"/>
      <c r="F7080" s="17"/>
      <c r="G7080" s="50"/>
      <c r="H7080" s="32"/>
      <c r="I7080" s="13"/>
      <c r="J7080" s="50"/>
      <c r="K7080" s="50"/>
      <c r="M7080" s="50"/>
    </row>
    <row r="7081" spans="1:13" x14ac:dyDescent="0.35">
      <c r="A7081" s="48"/>
      <c r="B7081" s="17"/>
      <c r="C7081" s="17"/>
      <c r="D7081" s="17"/>
      <c r="E7081" s="17"/>
      <c r="F7081" s="17"/>
      <c r="G7081" s="50"/>
      <c r="H7081" s="32"/>
      <c r="I7081" s="13"/>
      <c r="J7081" s="50"/>
      <c r="K7081" s="50"/>
      <c r="M7081" s="50"/>
    </row>
    <row r="7082" spans="1:13" x14ac:dyDescent="0.35">
      <c r="A7082" s="48"/>
      <c r="B7082" s="17"/>
      <c r="C7082" s="17"/>
      <c r="D7082" s="17"/>
      <c r="E7082" s="17"/>
      <c r="F7082" s="17"/>
      <c r="G7082" s="50"/>
      <c r="H7082" s="32"/>
      <c r="I7082" s="13"/>
      <c r="J7082" s="50"/>
      <c r="K7082" s="50"/>
      <c r="M7082" s="50"/>
    </row>
    <row r="7083" spans="1:13" x14ac:dyDescent="0.35">
      <c r="A7083" s="48"/>
      <c r="B7083" s="17"/>
      <c r="C7083" s="17"/>
      <c r="D7083" s="17"/>
      <c r="E7083" s="17"/>
      <c r="F7083" s="17"/>
      <c r="G7083" s="50"/>
      <c r="H7083" s="32"/>
      <c r="I7083" s="13"/>
      <c r="J7083" s="50"/>
      <c r="K7083" s="50"/>
      <c r="M7083" s="50"/>
    </row>
    <row r="7084" spans="1:13" x14ac:dyDescent="0.35">
      <c r="A7084" s="48"/>
      <c r="B7084" s="17"/>
      <c r="C7084" s="17"/>
      <c r="D7084" s="17"/>
      <c r="E7084" s="17"/>
      <c r="F7084" s="17"/>
      <c r="G7084" s="50"/>
      <c r="H7084" s="32"/>
      <c r="I7084" s="13"/>
      <c r="J7084" s="50"/>
      <c r="K7084" s="50"/>
      <c r="M7084" s="50"/>
    </row>
    <row r="7085" spans="1:13" x14ac:dyDescent="0.35">
      <c r="A7085" s="48"/>
      <c r="B7085" s="17"/>
      <c r="C7085" s="17"/>
      <c r="D7085" s="17"/>
      <c r="E7085" s="17"/>
      <c r="F7085" s="17"/>
      <c r="G7085" s="50"/>
      <c r="H7085" s="32"/>
      <c r="I7085" s="13"/>
      <c r="J7085" s="50"/>
      <c r="K7085" s="50"/>
      <c r="M7085" s="50"/>
    </row>
    <row r="7086" spans="1:13" x14ac:dyDescent="0.35">
      <c r="A7086" s="48"/>
      <c r="B7086" s="17"/>
      <c r="C7086" s="17"/>
      <c r="D7086" s="17"/>
      <c r="E7086" s="17"/>
      <c r="F7086" s="17"/>
      <c r="G7086" s="50"/>
      <c r="H7086" s="32"/>
      <c r="I7086" s="13"/>
      <c r="J7086" s="50"/>
      <c r="K7086" s="50"/>
      <c r="M7086" s="50"/>
    </row>
    <row r="7087" spans="1:13" x14ac:dyDescent="0.35">
      <c r="A7087" s="48"/>
      <c r="B7087" s="17"/>
      <c r="C7087" s="17"/>
      <c r="D7087" s="17"/>
      <c r="E7087" s="17"/>
      <c r="F7087" s="17"/>
      <c r="G7087" s="50"/>
      <c r="H7087" s="32"/>
      <c r="I7087" s="13"/>
      <c r="J7087" s="50"/>
      <c r="K7087" s="50"/>
      <c r="M7087" s="50"/>
    </row>
    <row r="7088" spans="1:13" x14ac:dyDescent="0.35">
      <c r="A7088" s="48"/>
      <c r="B7088" s="17"/>
      <c r="C7088" s="17"/>
      <c r="D7088" s="17"/>
      <c r="E7088" s="17"/>
      <c r="F7088" s="17"/>
      <c r="G7088" s="50"/>
      <c r="H7088" s="32"/>
      <c r="I7088" s="13"/>
      <c r="J7088" s="50"/>
      <c r="K7088" s="50"/>
      <c r="M7088" s="50"/>
    </row>
    <row r="7089" spans="1:13" x14ac:dyDescent="0.35">
      <c r="A7089" s="48"/>
      <c r="B7089" s="17"/>
      <c r="C7089" s="17"/>
      <c r="D7089" s="17"/>
      <c r="E7089" s="17"/>
      <c r="F7089" s="17"/>
      <c r="G7089" s="50"/>
      <c r="H7089" s="32"/>
      <c r="I7089" s="13"/>
      <c r="J7089" s="50"/>
      <c r="K7089" s="50"/>
      <c r="M7089" s="50"/>
    </row>
    <row r="7090" spans="1:13" x14ac:dyDescent="0.35">
      <c r="A7090" s="48"/>
      <c r="B7090" s="17"/>
      <c r="C7090" s="17"/>
      <c r="D7090" s="17"/>
      <c r="E7090" s="17"/>
      <c r="F7090" s="17"/>
      <c r="G7090" s="50"/>
      <c r="H7090" s="32"/>
      <c r="I7090" s="13"/>
      <c r="J7090" s="50"/>
      <c r="K7090" s="50"/>
      <c r="M7090" s="50"/>
    </row>
    <row r="7091" spans="1:13" x14ac:dyDescent="0.35">
      <c r="A7091" s="48"/>
      <c r="B7091" s="17"/>
      <c r="C7091" s="17"/>
      <c r="D7091" s="17"/>
      <c r="E7091" s="17"/>
      <c r="F7091" s="17"/>
      <c r="G7091" s="50"/>
      <c r="H7091" s="32"/>
      <c r="I7091" s="13"/>
      <c r="J7091" s="50"/>
      <c r="K7091" s="50"/>
      <c r="M7091" s="50"/>
    </row>
    <row r="7092" spans="1:13" x14ac:dyDescent="0.35">
      <c r="A7092" s="48"/>
      <c r="B7092" s="17"/>
      <c r="C7092" s="17"/>
      <c r="D7092" s="17"/>
      <c r="E7092" s="17"/>
      <c r="F7092" s="17"/>
      <c r="G7092" s="50"/>
      <c r="H7092" s="32"/>
      <c r="I7092" s="13"/>
      <c r="J7092" s="50"/>
      <c r="K7092" s="50"/>
      <c r="M7092" s="50"/>
    </row>
    <row r="7093" spans="1:13" x14ac:dyDescent="0.35">
      <c r="A7093" s="48"/>
      <c r="B7093" s="17"/>
      <c r="C7093" s="17"/>
      <c r="D7093" s="17"/>
      <c r="E7093" s="17"/>
      <c r="F7093" s="17"/>
      <c r="G7093" s="50"/>
      <c r="H7093" s="32"/>
      <c r="I7093" s="13"/>
      <c r="J7093" s="50"/>
      <c r="K7093" s="50"/>
      <c r="M7093" s="50"/>
    </row>
    <row r="7094" spans="1:13" x14ac:dyDescent="0.35">
      <c r="A7094" s="48"/>
      <c r="B7094" s="17"/>
      <c r="C7094" s="17"/>
      <c r="D7094" s="17"/>
      <c r="E7094" s="17"/>
      <c r="F7094" s="17"/>
      <c r="G7094" s="50"/>
      <c r="H7094" s="32"/>
      <c r="I7094" s="13"/>
      <c r="J7094" s="50"/>
      <c r="K7094" s="50"/>
      <c r="M7094" s="50"/>
    </row>
    <row r="7095" spans="1:13" x14ac:dyDescent="0.35">
      <c r="A7095" s="48"/>
      <c r="B7095" s="17"/>
      <c r="C7095" s="17"/>
      <c r="D7095" s="17"/>
      <c r="E7095" s="17"/>
      <c r="F7095" s="17"/>
      <c r="G7095" s="50"/>
      <c r="H7095" s="32"/>
      <c r="I7095" s="13"/>
      <c r="J7095" s="50"/>
      <c r="K7095" s="50"/>
      <c r="M7095" s="50"/>
    </row>
    <row r="7096" spans="1:13" x14ac:dyDescent="0.35">
      <c r="A7096" s="48"/>
      <c r="B7096" s="17"/>
      <c r="C7096" s="17"/>
      <c r="D7096" s="17"/>
      <c r="E7096" s="17"/>
      <c r="F7096" s="17"/>
      <c r="G7096" s="50"/>
      <c r="H7096" s="32"/>
      <c r="I7096" s="13"/>
      <c r="J7096" s="50"/>
      <c r="K7096" s="50"/>
      <c r="M7096" s="50"/>
    </row>
    <row r="7097" spans="1:13" x14ac:dyDescent="0.35">
      <c r="A7097" s="48"/>
      <c r="B7097" s="17"/>
      <c r="C7097" s="17"/>
      <c r="D7097" s="17"/>
      <c r="E7097" s="17"/>
      <c r="F7097" s="17"/>
      <c r="G7097" s="50"/>
      <c r="H7097" s="32"/>
      <c r="I7097" s="13"/>
      <c r="J7097" s="50"/>
      <c r="K7097" s="50"/>
      <c r="M7097" s="50"/>
    </row>
    <row r="7098" spans="1:13" x14ac:dyDescent="0.35">
      <c r="A7098" s="48"/>
      <c r="B7098" s="17"/>
      <c r="C7098" s="17"/>
      <c r="D7098" s="17"/>
      <c r="E7098" s="17"/>
      <c r="F7098" s="17"/>
      <c r="G7098" s="50"/>
      <c r="H7098" s="32"/>
      <c r="I7098" s="13"/>
      <c r="J7098" s="50"/>
      <c r="K7098" s="50"/>
      <c r="M7098" s="50"/>
    </row>
    <row r="7099" spans="1:13" x14ac:dyDescent="0.35">
      <c r="A7099" s="48"/>
      <c r="B7099" s="17"/>
      <c r="C7099" s="17"/>
      <c r="D7099" s="17"/>
      <c r="E7099" s="17"/>
      <c r="F7099" s="17"/>
      <c r="G7099" s="50"/>
      <c r="H7099" s="32"/>
      <c r="I7099" s="13"/>
      <c r="J7099" s="50"/>
      <c r="K7099" s="50"/>
      <c r="M7099" s="50"/>
    </row>
    <row r="7100" spans="1:13" x14ac:dyDescent="0.35">
      <c r="A7100" s="48"/>
      <c r="B7100" s="17"/>
      <c r="C7100" s="17"/>
      <c r="D7100" s="17"/>
      <c r="E7100" s="17"/>
      <c r="F7100" s="17"/>
      <c r="G7100" s="50"/>
      <c r="H7100" s="32"/>
      <c r="I7100" s="13"/>
      <c r="J7100" s="50"/>
      <c r="K7100" s="50"/>
      <c r="M7100" s="50"/>
    </row>
    <row r="7101" spans="1:13" x14ac:dyDescent="0.35">
      <c r="A7101" s="48"/>
      <c r="B7101" s="17"/>
      <c r="C7101" s="17"/>
      <c r="D7101" s="17"/>
      <c r="E7101" s="17"/>
      <c r="F7101" s="17"/>
      <c r="G7101" s="50"/>
      <c r="H7101" s="32"/>
      <c r="I7101" s="13"/>
      <c r="J7101" s="50"/>
      <c r="K7101" s="50"/>
      <c r="M7101" s="50"/>
    </row>
    <row r="7102" spans="1:13" x14ac:dyDescent="0.35">
      <c r="A7102" s="48"/>
      <c r="B7102" s="17"/>
      <c r="C7102" s="17"/>
      <c r="D7102" s="17"/>
      <c r="E7102" s="17"/>
      <c r="F7102" s="17"/>
      <c r="G7102" s="50"/>
      <c r="H7102" s="32"/>
      <c r="I7102" s="13"/>
      <c r="J7102" s="50"/>
      <c r="K7102" s="50"/>
      <c r="M7102" s="50"/>
    </row>
    <row r="7103" spans="1:13" x14ac:dyDescent="0.35">
      <c r="A7103" s="48"/>
      <c r="B7103" s="17"/>
      <c r="C7103" s="17"/>
      <c r="D7103" s="17"/>
      <c r="E7103" s="17"/>
      <c r="F7103" s="17"/>
      <c r="G7103" s="50"/>
      <c r="H7103" s="32"/>
      <c r="I7103" s="13"/>
      <c r="J7103" s="50"/>
      <c r="K7103" s="50"/>
      <c r="M7103" s="50"/>
    </row>
    <row r="7104" spans="1:13" x14ac:dyDescent="0.35">
      <c r="A7104" s="48"/>
      <c r="B7104" s="17"/>
      <c r="C7104" s="17"/>
      <c r="D7104" s="17"/>
      <c r="E7104" s="17"/>
      <c r="F7104" s="17"/>
      <c r="G7104" s="50"/>
      <c r="H7104" s="32"/>
      <c r="I7104" s="13"/>
      <c r="J7104" s="50"/>
      <c r="K7104" s="50"/>
      <c r="M7104" s="50"/>
    </row>
    <row r="7105" spans="1:13" x14ac:dyDescent="0.35">
      <c r="A7105" s="48"/>
      <c r="B7105" s="17"/>
      <c r="C7105" s="17"/>
      <c r="D7105" s="17"/>
      <c r="E7105" s="17"/>
      <c r="F7105" s="17"/>
      <c r="G7105" s="50"/>
      <c r="H7105" s="32"/>
      <c r="I7105" s="13"/>
      <c r="J7105" s="50"/>
      <c r="K7105" s="50"/>
      <c r="M7105" s="50"/>
    </row>
    <row r="7106" spans="1:13" x14ac:dyDescent="0.35">
      <c r="A7106" s="48"/>
      <c r="B7106" s="17"/>
      <c r="C7106" s="17"/>
      <c r="D7106" s="17"/>
      <c r="E7106" s="17"/>
      <c r="F7106" s="17"/>
      <c r="G7106" s="50"/>
      <c r="H7106" s="32"/>
      <c r="I7106" s="13"/>
      <c r="J7106" s="50"/>
      <c r="K7106" s="50"/>
      <c r="M7106" s="50"/>
    </row>
    <row r="7107" spans="1:13" x14ac:dyDescent="0.35">
      <c r="A7107" s="48"/>
      <c r="B7107" s="17"/>
      <c r="C7107" s="17"/>
      <c r="D7107" s="17"/>
      <c r="E7107" s="17"/>
      <c r="F7107" s="17"/>
      <c r="G7107" s="50"/>
      <c r="H7107" s="32"/>
      <c r="I7107" s="13"/>
      <c r="J7107" s="50"/>
      <c r="K7107" s="50"/>
      <c r="M7107" s="50"/>
    </row>
    <row r="7108" spans="1:13" x14ac:dyDescent="0.35">
      <c r="A7108" s="48"/>
      <c r="B7108" s="17"/>
      <c r="C7108" s="17"/>
      <c r="D7108" s="17"/>
      <c r="E7108" s="17"/>
      <c r="F7108" s="17"/>
      <c r="G7108" s="50"/>
      <c r="H7108" s="32"/>
      <c r="I7108" s="13"/>
      <c r="J7108" s="50"/>
      <c r="K7108" s="50"/>
      <c r="M7108" s="50"/>
    </row>
    <row r="7109" spans="1:13" x14ac:dyDescent="0.35">
      <c r="A7109" s="48"/>
      <c r="B7109" s="17"/>
      <c r="C7109" s="17"/>
      <c r="D7109" s="17"/>
      <c r="E7109" s="17"/>
      <c r="F7109" s="17"/>
      <c r="G7109" s="50"/>
      <c r="H7109" s="32"/>
      <c r="I7109" s="13"/>
      <c r="J7109" s="50"/>
      <c r="K7109" s="50"/>
      <c r="M7109" s="50"/>
    </row>
    <row r="7110" spans="1:13" x14ac:dyDescent="0.35">
      <c r="A7110" s="48"/>
      <c r="B7110" s="17"/>
      <c r="C7110" s="17"/>
      <c r="D7110" s="17"/>
      <c r="E7110" s="17"/>
      <c r="F7110" s="17"/>
      <c r="G7110" s="50"/>
      <c r="H7110" s="32"/>
      <c r="I7110" s="13"/>
      <c r="J7110" s="50"/>
      <c r="K7110" s="50"/>
      <c r="M7110" s="50"/>
    </row>
    <row r="7111" spans="1:13" x14ac:dyDescent="0.35">
      <c r="A7111" s="48"/>
      <c r="B7111" s="17"/>
      <c r="C7111" s="17"/>
      <c r="D7111" s="17"/>
      <c r="E7111" s="17"/>
      <c r="F7111" s="17"/>
      <c r="G7111" s="50"/>
      <c r="H7111" s="32"/>
      <c r="I7111" s="13"/>
      <c r="J7111" s="50"/>
      <c r="K7111" s="50"/>
      <c r="M7111" s="50"/>
    </row>
    <row r="7112" spans="1:13" x14ac:dyDescent="0.35">
      <c r="A7112" s="48"/>
      <c r="B7112" s="17"/>
      <c r="C7112" s="17"/>
      <c r="D7112" s="17"/>
      <c r="E7112" s="17"/>
      <c r="F7112" s="17"/>
      <c r="G7112" s="50"/>
      <c r="H7112" s="32"/>
      <c r="I7112" s="13"/>
      <c r="J7112" s="50"/>
      <c r="K7112" s="50"/>
      <c r="M7112" s="50"/>
    </row>
    <row r="7113" spans="1:13" x14ac:dyDescent="0.35">
      <c r="A7113" s="48"/>
      <c r="B7113" s="17"/>
      <c r="C7113" s="17"/>
      <c r="D7113" s="17"/>
      <c r="E7113" s="17"/>
      <c r="F7113" s="17"/>
      <c r="G7113" s="50"/>
      <c r="H7113" s="32"/>
      <c r="I7113" s="13"/>
      <c r="J7113" s="50"/>
      <c r="K7113" s="50"/>
      <c r="M7113" s="50"/>
    </row>
    <row r="7114" spans="1:13" x14ac:dyDescent="0.35">
      <c r="A7114" s="48"/>
      <c r="B7114" s="17"/>
      <c r="C7114" s="17"/>
      <c r="D7114" s="17"/>
      <c r="E7114" s="17"/>
      <c r="F7114" s="17"/>
      <c r="G7114" s="50"/>
      <c r="H7114" s="32"/>
      <c r="I7114" s="13"/>
      <c r="J7114" s="50"/>
      <c r="K7114" s="50"/>
      <c r="M7114" s="50"/>
    </row>
    <row r="7115" spans="1:13" x14ac:dyDescent="0.35">
      <c r="A7115" s="48"/>
      <c r="B7115" s="17"/>
      <c r="C7115" s="17"/>
      <c r="D7115" s="17"/>
      <c r="E7115" s="17"/>
      <c r="F7115" s="17"/>
      <c r="G7115" s="50"/>
      <c r="H7115" s="32"/>
      <c r="I7115" s="13"/>
      <c r="J7115" s="50"/>
      <c r="K7115" s="50"/>
      <c r="M7115" s="50"/>
    </row>
    <row r="7116" spans="1:13" x14ac:dyDescent="0.35">
      <c r="A7116" s="48"/>
      <c r="B7116" s="17"/>
      <c r="C7116" s="17"/>
      <c r="D7116" s="17"/>
      <c r="E7116" s="17"/>
      <c r="F7116" s="17"/>
      <c r="G7116" s="50"/>
      <c r="H7116" s="32"/>
      <c r="I7116" s="13"/>
      <c r="J7116" s="50"/>
      <c r="K7116" s="50"/>
      <c r="M7116" s="50"/>
    </row>
    <row r="7117" spans="1:13" x14ac:dyDescent="0.35">
      <c r="A7117" s="48"/>
      <c r="B7117" s="17"/>
      <c r="C7117" s="17"/>
      <c r="D7117" s="17"/>
      <c r="E7117" s="17"/>
      <c r="F7117" s="17"/>
      <c r="G7117" s="50"/>
      <c r="H7117" s="32"/>
      <c r="I7117" s="13"/>
      <c r="J7117" s="50"/>
      <c r="K7117" s="50"/>
      <c r="M7117" s="50"/>
    </row>
    <row r="7118" spans="1:13" x14ac:dyDescent="0.35">
      <c r="A7118" s="48"/>
      <c r="B7118" s="17"/>
      <c r="C7118" s="17"/>
      <c r="D7118" s="17"/>
      <c r="E7118" s="17"/>
      <c r="F7118" s="17"/>
      <c r="G7118" s="50"/>
      <c r="H7118" s="32"/>
      <c r="I7118" s="13"/>
      <c r="J7118" s="50"/>
      <c r="K7118" s="50"/>
      <c r="M7118" s="50"/>
    </row>
    <row r="7119" spans="1:13" x14ac:dyDescent="0.35">
      <c r="A7119" s="48"/>
      <c r="B7119" s="17"/>
      <c r="C7119" s="17"/>
      <c r="D7119" s="17"/>
      <c r="E7119" s="17"/>
      <c r="F7119" s="17"/>
      <c r="G7119" s="50"/>
      <c r="H7119" s="32"/>
      <c r="I7119" s="13"/>
      <c r="J7119" s="50"/>
      <c r="K7119" s="50"/>
      <c r="M7119" s="50"/>
    </row>
    <row r="7120" spans="1:13" x14ac:dyDescent="0.35">
      <c r="A7120" s="48"/>
      <c r="B7120" s="17"/>
      <c r="C7120" s="17"/>
      <c r="D7120" s="17"/>
      <c r="E7120" s="17"/>
      <c r="F7120" s="17"/>
      <c r="G7120" s="50"/>
      <c r="H7120" s="32"/>
      <c r="I7120" s="13"/>
      <c r="J7120" s="50"/>
      <c r="K7120" s="50"/>
      <c r="M7120" s="50"/>
    </row>
    <row r="7121" spans="1:13" x14ac:dyDescent="0.35">
      <c r="A7121" s="48"/>
      <c r="B7121" s="17"/>
      <c r="C7121" s="17"/>
      <c r="D7121" s="17"/>
      <c r="E7121" s="17"/>
      <c r="F7121" s="17"/>
      <c r="G7121" s="50"/>
      <c r="H7121" s="32"/>
      <c r="I7121" s="13"/>
      <c r="J7121" s="50"/>
      <c r="K7121" s="50"/>
      <c r="M7121" s="50"/>
    </row>
    <row r="7122" spans="1:13" x14ac:dyDescent="0.35">
      <c r="A7122" s="48"/>
      <c r="B7122" s="17"/>
      <c r="C7122" s="17"/>
      <c r="D7122" s="17"/>
      <c r="E7122" s="17"/>
      <c r="F7122" s="17"/>
      <c r="G7122" s="50"/>
      <c r="H7122" s="32"/>
      <c r="I7122" s="13"/>
      <c r="J7122" s="50"/>
      <c r="K7122" s="50"/>
      <c r="M7122" s="50"/>
    </row>
    <row r="7123" spans="1:13" x14ac:dyDescent="0.35">
      <c r="A7123" s="48"/>
      <c r="B7123" s="17"/>
      <c r="C7123" s="17"/>
      <c r="D7123" s="17"/>
      <c r="E7123" s="17"/>
      <c r="F7123" s="17"/>
      <c r="G7123" s="50"/>
      <c r="H7123" s="32"/>
      <c r="I7123" s="13"/>
      <c r="J7123" s="50"/>
      <c r="K7123" s="50"/>
      <c r="M7123" s="50"/>
    </row>
    <row r="7124" spans="1:13" x14ac:dyDescent="0.35">
      <c r="A7124" s="48"/>
      <c r="B7124" s="17"/>
      <c r="C7124" s="17"/>
      <c r="D7124" s="17"/>
      <c r="E7124" s="17"/>
      <c r="F7124" s="17"/>
      <c r="G7124" s="50"/>
      <c r="H7124" s="32"/>
      <c r="I7124" s="13"/>
      <c r="J7124" s="50"/>
      <c r="K7124" s="50"/>
      <c r="M7124" s="50"/>
    </row>
    <row r="7125" spans="1:13" x14ac:dyDescent="0.35">
      <c r="A7125" s="48"/>
      <c r="B7125" s="17"/>
      <c r="C7125" s="17"/>
      <c r="D7125" s="17"/>
      <c r="E7125" s="17"/>
      <c r="F7125" s="17"/>
      <c r="G7125" s="50"/>
      <c r="H7125" s="32"/>
      <c r="I7125" s="13"/>
      <c r="J7125" s="50"/>
      <c r="K7125" s="50"/>
      <c r="M7125" s="50"/>
    </row>
    <row r="7126" spans="1:13" x14ac:dyDescent="0.35">
      <c r="A7126" s="48"/>
      <c r="B7126" s="17"/>
      <c r="C7126" s="17"/>
      <c r="D7126" s="17"/>
      <c r="E7126" s="17"/>
      <c r="F7126" s="17"/>
      <c r="G7126" s="50"/>
      <c r="H7126" s="32"/>
      <c r="I7126" s="13"/>
      <c r="J7126" s="50"/>
      <c r="K7126" s="50"/>
      <c r="M7126" s="50"/>
    </row>
    <row r="7127" spans="1:13" x14ac:dyDescent="0.35">
      <c r="A7127" s="48"/>
      <c r="B7127" s="17"/>
      <c r="C7127" s="17"/>
      <c r="D7127" s="17"/>
      <c r="E7127" s="17"/>
      <c r="F7127" s="17"/>
      <c r="G7127" s="50"/>
      <c r="H7127" s="32"/>
      <c r="I7127" s="13"/>
      <c r="J7127" s="50"/>
      <c r="K7127" s="50"/>
      <c r="M7127" s="50"/>
    </row>
    <row r="7128" spans="1:13" x14ac:dyDescent="0.35">
      <c r="A7128" s="48"/>
      <c r="B7128" s="17"/>
      <c r="C7128" s="17"/>
      <c r="D7128" s="17"/>
      <c r="E7128" s="17"/>
      <c r="F7128" s="17"/>
      <c r="G7128" s="50"/>
      <c r="H7128" s="32"/>
      <c r="I7128" s="13"/>
      <c r="J7128" s="50"/>
      <c r="K7128" s="50"/>
      <c r="M7128" s="50"/>
    </row>
    <row r="7129" spans="1:13" x14ac:dyDescent="0.35">
      <c r="A7129" s="48"/>
      <c r="B7129" s="17"/>
      <c r="C7129" s="17"/>
      <c r="D7129" s="17"/>
      <c r="E7129" s="17"/>
      <c r="F7129" s="17"/>
      <c r="G7129" s="50"/>
      <c r="H7129" s="32"/>
      <c r="I7129" s="13"/>
      <c r="J7129" s="50"/>
      <c r="K7129" s="50"/>
      <c r="M7129" s="50"/>
    </row>
    <row r="7130" spans="1:13" x14ac:dyDescent="0.35">
      <c r="A7130" s="48"/>
      <c r="B7130" s="17"/>
      <c r="C7130" s="17"/>
      <c r="D7130" s="17"/>
      <c r="E7130" s="17"/>
      <c r="F7130" s="17"/>
      <c r="G7130" s="50"/>
      <c r="H7130" s="32"/>
      <c r="I7130" s="13"/>
      <c r="J7130" s="50"/>
      <c r="K7130" s="50"/>
      <c r="M7130" s="50"/>
    </row>
    <row r="7131" spans="1:13" x14ac:dyDescent="0.35">
      <c r="A7131" s="48"/>
      <c r="B7131" s="17"/>
      <c r="C7131" s="17"/>
      <c r="D7131" s="17"/>
      <c r="E7131" s="17"/>
      <c r="F7131" s="17"/>
      <c r="G7131" s="50"/>
      <c r="H7131" s="32"/>
      <c r="I7131" s="13"/>
      <c r="J7131" s="50"/>
      <c r="K7131" s="50"/>
      <c r="M7131" s="50"/>
    </row>
    <row r="7132" spans="1:13" x14ac:dyDescent="0.35">
      <c r="A7132" s="48"/>
      <c r="B7132" s="17"/>
      <c r="C7132" s="17"/>
      <c r="D7132" s="17"/>
      <c r="E7132" s="17"/>
      <c r="F7132" s="17"/>
      <c r="G7132" s="50"/>
      <c r="H7132" s="32"/>
      <c r="I7132" s="13"/>
      <c r="J7132" s="50"/>
      <c r="K7132" s="50"/>
      <c r="M7132" s="50"/>
    </row>
    <row r="7133" spans="1:13" x14ac:dyDescent="0.35">
      <c r="A7133" s="48"/>
      <c r="B7133" s="17"/>
      <c r="C7133" s="17"/>
      <c r="D7133" s="17"/>
      <c r="E7133" s="17"/>
      <c r="F7133" s="17"/>
      <c r="G7133" s="50"/>
      <c r="H7133" s="32"/>
      <c r="I7133" s="13"/>
      <c r="J7133" s="50"/>
      <c r="K7133" s="50"/>
      <c r="M7133" s="50"/>
    </row>
    <row r="7134" spans="1:13" x14ac:dyDescent="0.35">
      <c r="A7134" s="48"/>
      <c r="B7134" s="17"/>
      <c r="C7134" s="17"/>
      <c r="D7134" s="17"/>
      <c r="E7134" s="17"/>
      <c r="F7134" s="17"/>
      <c r="G7134" s="50"/>
      <c r="H7134" s="32"/>
      <c r="I7134" s="13"/>
      <c r="J7134" s="50"/>
      <c r="K7134" s="50"/>
      <c r="M7134" s="50"/>
    </row>
    <row r="7135" spans="1:13" x14ac:dyDescent="0.35">
      <c r="A7135" s="48"/>
      <c r="B7135" s="17"/>
      <c r="C7135" s="17"/>
      <c r="D7135" s="17"/>
      <c r="E7135" s="17"/>
      <c r="F7135" s="17"/>
      <c r="G7135" s="50"/>
      <c r="H7135" s="32"/>
      <c r="I7135" s="13"/>
      <c r="J7135" s="50"/>
      <c r="K7135" s="50"/>
      <c r="M7135" s="50"/>
    </row>
    <row r="7136" spans="1:13" x14ac:dyDescent="0.35">
      <c r="A7136" s="48"/>
      <c r="B7136" s="17"/>
      <c r="C7136" s="17"/>
      <c r="D7136" s="17"/>
      <c r="E7136" s="17"/>
      <c r="F7136" s="17"/>
      <c r="G7136" s="50"/>
      <c r="H7136" s="32"/>
      <c r="I7136" s="13"/>
      <c r="J7136" s="50"/>
      <c r="K7136" s="50"/>
      <c r="M7136" s="50"/>
    </row>
    <row r="7137" spans="1:13" x14ac:dyDescent="0.35">
      <c r="A7137" s="48"/>
      <c r="B7137" s="17"/>
      <c r="C7137" s="17"/>
      <c r="D7137" s="17"/>
      <c r="E7137" s="17"/>
      <c r="F7137" s="17"/>
      <c r="G7137" s="50"/>
      <c r="H7137" s="32"/>
      <c r="I7137" s="13"/>
      <c r="J7137" s="50"/>
      <c r="K7137" s="50"/>
      <c r="M7137" s="50"/>
    </row>
    <row r="7138" spans="1:13" x14ac:dyDescent="0.35">
      <c r="A7138" s="48"/>
      <c r="B7138" s="17"/>
      <c r="C7138" s="17"/>
      <c r="D7138" s="17"/>
      <c r="E7138" s="17"/>
      <c r="F7138" s="17"/>
      <c r="G7138" s="50"/>
      <c r="H7138" s="32"/>
      <c r="I7138" s="13"/>
      <c r="J7138" s="50"/>
      <c r="K7138" s="50"/>
      <c r="M7138" s="50"/>
    </row>
    <row r="7139" spans="1:13" x14ac:dyDescent="0.35">
      <c r="A7139" s="48"/>
      <c r="B7139" s="17"/>
      <c r="C7139" s="17"/>
      <c r="D7139" s="17"/>
      <c r="E7139" s="17"/>
      <c r="F7139" s="17"/>
      <c r="G7139" s="50"/>
      <c r="H7139" s="32"/>
      <c r="I7139" s="13"/>
      <c r="J7139" s="50"/>
      <c r="K7139" s="50"/>
      <c r="M7139" s="50"/>
    </row>
    <row r="7140" spans="1:13" x14ac:dyDescent="0.35">
      <c r="A7140" s="48"/>
      <c r="B7140" s="17"/>
      <c r="C7140" s="17"/>
      <c r="D7140" s="17"/>
      <c r="E7140" s="17"/>
      <c r="F7140" s="17"/>
      <c r="G7140" s="50"/>
      <c r="H7140" s="32"/>
      <c r="I7140" s="13"/>
      <c r="J7140" s="50"/>
      <c r="K7140" s="50"/>
      <c r="M7140" s="50"/>
    </row>
    <row r="7141" spans="1:13" x14ac:dyDescent="0.35">
      <c r="A7141" s="48"/>
      <c r="B7141" s="17"/>
      <c r="C7141" s="17"/>
      <c r="D7141" s="17"/>
      <c r="E7141" s="17"/>
      <c r="F7141" s="17"/>
      <c r="G7141" s="50"/>
      <c r="H7141" s="32"/>
      <c r="I7141" s="13"/>
      <c r="J7141" s="50"/>
      <c r="K7141" s="50"/>
      <c r="M7141" s="50"/>
    </row>
    <row r="7142" spans="1:13" x14ac:dyDescent="0.35">
      <c r="A7142" s="48"/>
      <c r="B7142" s="17"/>
      <c r="C7142" s="17"/>
      <c r="D7142" s="17"/>
      <c r="E7142" s="17"/>
      <c r="F7142" s="17"/>
      <c r="G7142" s="50"/>
      <c r="H7142" s="32"/>
      <c r="I7142" s="13"/>
      <c r="J7142" s="50"/>
      <c r="K7142" s="50"/>
      <c r="M7142" s="50"/>
    </row>
    <row r="7143" spans="1:13" x14ac:dyDescent="0.35">
      <c r="A7143" s="48"/>
      <c r="B7143" s="17"/>
      <c r="C7143" s="17"/>
      <c r="D7143" s="17"/>
      <c r="E7143" s="17"/>
      <c r="F7143" s="17"/>
      <c r="G7143" s="50"/>
      <c r="H7143" s="32"/>
      <c r="I7143" s="13"/>
      <c r="J7143" s="50"/>
      <c r="K7143" s="50"/>
      <c r="M7143" s="50"/>
    </row>
    <row r="7144" spans="1:13" x14ac:dyDescent="0.35">
      <c r="A7144" s="48"/>
      <c r="B7144" s="17"/>
      <c r="C7144" s="17"/>
      <c r="D7144" s="17"/>
      <c r="E7144" s="17"/>
      <c r="F7144" s="17"/>
      <c r="G7144" s="50"/>
      <c r="H7144" s="32"/>
      <c r="I7144" s="13"/>
      <c r="J7144" s="50"/>
      <c r="K7144" s="50"/>
      <c r="M7144" s="50"/>
    </row>
    <row r="7145" spans="1:13" x14ac:dyDescent="0.35">
      <c r="A7145" s="48"/>
      <c r="B7145" s="17"/>
      <c r="C7145" s="17"/>
      <c r="D7145" s="17"/>
      <c r="E7145" s="17"/>
      <c r="F7145" s="17"/>
      <c r="G7145" s="50"/>
      <c r="H7145" s="32"/>
      <c r="I7145" s="13"/>
      <c r="J7145" s="50"/>
      <c r="K7145" s="50"/>
      <c r="M7145" s="50"/>
    </row>
    <row r="7146" spans="1:13" x14ac:dyDescent="0.35">
      <c r="A7146" s="48"/>
      <c r="B7146" s="17"/>
      <c r="C7146" s="17"/>
      <c r="D7146" s="17"/>
      <c r="E7146" s="17"/>
      <c r="F7146" s="17"/>
      <c r="G7146" s="50"/>
      <c r="H7146" s="32"/>
      <c r="I7146" s="13"/>
      <c r="J7146" s="50"/>
      <c r="K7146" s="50"/>
      <c r="M7146" s="50"/>
    </row>
    <row r="7147" spans="1:13" x14ac:dyDescent="0.35">
      <c r="A7147" s="48"/>
      <c r="B7147" s="17"/>
      <c r="C7147" s="17"/>
      <c r="D7147" s="17"/>
      <c r="E7147" s="17"/>
      <c r="F7147" s="17"/>
      <c r="G7147" s="50"/>
      <c r="H7147" s="32"/>
      <c r="I7147" s="13"/>
      <c r="J7147" s="50"/>
      <c r="K7147" s="50"/>
      <c r="M7147" s="50"/>
    </row>
    <row r="7148" spans="1:13" x14ac:dyDescent="0.35">
      <c r="A7148" s="48"/>
      <c r="B7148" s="17"/>
      <c r="C7148" s="17"/>
      <c r="D7148" s="17"/>
      <c r="E7148" s="17"/>
      <c r="F7148" s="17"/>
      <c r="G7148" s="50"/>
      <c r="H7148" s="32"/>
      <c r="I7148" s="13"/>
      <c r="J7148" s="50"/>
      <c r="K7148" s="50"/>
      <c r="M7148" s="50"/>
    </row>
    <row r="7149" spans="1:13" x14ac:dyDescent="0.35">
      <c r="A7149" s="48"/>
      <c r="B7149" s="17"/>
      <c r="C7149" s="17"/>
      <c r="D7149" s="17"/>
      <c r="E7149" s="17"/>
      <c r="F7149" s="17"/>
      <c r="G7149" s="50"/>
      <c r="H7149" s="32"/>
      <c r="I7149" s="13"/>
      <c r="J7149" s="50"/>
      <c r="K7149" s="50"/>
      <c r="M7149" s="50"/>
    </row>
    <row r="7150" spans="1:13" x14ac:dyDescent="0.35">
      <c r="A7150" s="48"/>
      <c r="B7150" s="17"/>
      <c r="C7150" s="17"/>
      <c r="D7150" s="17"/>
      <c r="E7150" s="17"/>
      <c r="F7150" s="17"/>
      <c r="G7150" s="50"/>
      <c r="H7150" s="32"/>
      <c r="I7150" s="13"/>
      <c r="J7150" s="50"/>
      <c r="K7150" s="50"/>
      <c r="M7150" s="50"/>
    </row>
    <row r="7151" spans="1:13" x14ac:dyDescent="0.35">
      <c r="A7151" s="48"/>
      <c r="B7151" s="17"/>
      <c r="C7151" s="17"/>
      <c r="D7151" s="17"/>
      <c r="E7151" s="17"/>
      <c r="F7151" s="17"/>
      <c r="G7151" s="50"/>
      <c r="H7151" s="32"/>
      <c r="I7151" s="13"/>
      <c r="J7151" s="50"/>
      <c r="K7151" s="50"/>
      <c r="M7151" s="50"/>
    </row>
    <row r="7152" spans="1:13" x14ac:dyDescent="0.35">
      <c r="A7152" s="48"/>
      <c r="B7152" s="17"/>
      <c r="C7152" s="17"/>
      <c r="D7152" s="17"/>
      <c r="E7152" s="17"/>
      <c r="F7152" s="17"/>
      <c r="G7152" s="50"/>
      <c r="H7152" s="32"/>
      <c r="I7152" s="13"/>
      <c r="J7152" s="50"/>
      <c r="K7152" s="50"/>
      <c r="M7152" s="50"/>
    </row>
    <row r="7153" spans="1:13" x14ac:dyDescent="0.35">
      <c r="A7153" s="48"/>
      <c r="B7153" s="17"/>
      <c r="C7153" s="17"/>
      <c r="D7153" s="17"/>
      <c r="E7153" s="17"/>
      <c r="F7153" s="17"/>
      <c r="G7153" s="50"/>
      <c r="H7153" s="32"/>
      <c r="I7153" s="13"/>
      <c r="J7153" s="50"/>
      <c r="K7153" s="50"/>
      <c r="M7153" s="50"/>
    </row>
    <row r="7154" spans="1:13" x14ac:dyDescent="0.35">
      <c r="A7154" s="48"/>
      <c r="B7154" s="17"/>
      <c r="C7154" s="17"/>
      <c r="D7154" s="17"/>
      <c r="E7154" s="17"/>
      <c r="F7154" s="17"/>
      <c r="G7154" s="50"/>
      <c r="H7154" s="32"/>
      <c r="I7154" s="13"/>
      <c r="J7154" s="50"/>
      <c r="K7154" s="50"/>
      <c r="M7154" s="50"/>
    </row>
    <row r="7155" spans="1:13" x14ac:dyDescent="0.35">
      <c r="A7155" s="48"/>
      <c r="B7155" s="17"/>
      <c r="C7155" s="17"/>
      <c r="D7155" s="17"/>
      <c r="E7155" s="17"/>
      <c r="F7155" s="17"/>
      <c r="G7155" s="50"/>
      <c r="H7155" s="32"/>
      <c r="I7155" s="13"/>
      <c r="J7155" s="50"/>
      <c r="K7155" s="50"/>
      <c r="M7155" s="50"/>
    </row>
    <row r="7156" spans="1:13" x14ac:dyDescent="0.35">
      <c r="A7156" s="48"/>
      <c r="B7156" s="17"/>
      <c r="C7156" s="17"/>
      <c r="D7156" s="17"/>
      <c r="E7156" s="17"/>
      <c r="F7156" s="17"/>
      <c r="G7156" s="50"/>
      <c r="H7156" s="32"/>
      <c r="I7156" s="13"/>
      <c r="J7156" s="50"/>
      <c r="K7156" s="50"/>
      <c r="M7156" s="50"/>
    </row>
    <row r="7157" spans="1:13" x14ac:dyDescent="0.35">
      <c r="A7157" s="48"/>
      <c r="B7157" s="17"/>
      <c r="C7157" s="17"/>
      <c r="D7157" s="17"/>
      <c r="E7157" s="17"/>
      <c r="F7157" s="17"/>
      <c r="G7157" s="50"/>
      <c r="H7157" s="32"/>
      <c r="I7157" s="13"/>
      <c r="J7157" s="50"/>
      <c r="K7157" s="50"/>
      <c r="M7157" s="50"/>
    </row>
    <row r="7158" spans="1:13" x14ac:dyDescent="0.35">
      <c r="A7158" s="48"/>
      <c r="B7158" s="17"/>
      <c r="C7158" s="17"/>
      <c r="D7158" s="17"/>
      <c r="E7158" s="17"/>
      <c r="F7158" s="17"/>
      <c r="G7158" s="50"/>
      <c r="H7158" s="32"/>
      <c r="I7158" s="13"/>
      <c r="J7158" s="50"/>
      <c r="K7158" s="50"/>
      <c r="M7158" s="50"/>
    </row>
    <row r="7159" spans="1:13" x14ac:dyDescent="0.35">
      <c r="A7159" s="48"/>
      <c r="B7159" s="17"/>
      <c r="C7159" s="17"/>
      <c r="D7159" s="17"/>
      <c r="E7159" s="17"/>
      <c r="F7159" s="17"/>
      <c r="G7159" s="50"/>
      <c r="H7159" s="32"/>
      <c r="I7159" s="13"/>
      <c r="J7159" s="50"/>
      <c r="K7159" s="50"/>
      <c r="M7159" s="50"/>
    </row>
    <row r="7160" spans="1:13" x14ac:dyDescent="0.35">
      <c r="A7160" s="48"/>
      <c r="B7160" s="17"/>
      <c r="C7160" s="17"/>
      <c r="D7160" s="17"/>
      <c r="E7160" s="17"/>
      <c r="F7160" s="17"/>
      <c r="G7160" s="50"/>
      <c r="H7160" s="32"/>
      <c r="I7160" s="13"/>
      <c r="J7160" s="50"/>
      <c r="K7160" s="50"/>
      <c r="M7160" s="50"/>
    </row>
    <row r="7161" spans="1:13" x14ac:dyDescent="0.35">
      <c r="A7161" s="48"/>
      <c r="B7161" s="17"/>
      <c r="C7161" s="17"/>
      <c r="D7161" s="17"/>
      <c r="E7161" s="17"/>
      <c r="F7161" s="17"/>
      <c r="G7161" s="50"/>
      <c r="H7161" s="32"/>
      <c r="I7161" s="13"/>
      <c r="J7161" s="50"/>
      <c r="K7161" s="50"/>
      <c r="M7161" s="50"/>
    </row>
    <row r="7162" spans="1:13" x14ac:dyDescent="0.35">
      <c r="A7162" s="48"/>
      <c r="B7162" s="17"/>
      <c r="C7162" s="17"/>
      <c r="D7162" s="17"/>
      <c r="E7162" s="17"/>
      <c r="F7162" s="17"/>
      <c r="G7162" s="50"/>
      <c r="H7162" s="32"/>
      <c r="I7162" s="13"/>
      <c r="J7162" s="50"/>
      <c r="K7162" s="50"/>
      <c r="M7162" s="50"/>
    </row>
    <row r="7163" spans="1:13" x14ac:dyDescent="0.35">
      <c r="A7163" s="48"/>
      <c r="B7163" s="17"/>
      <c r="C7163" s="17"/>
      <c r="D7163" s="17"/>
      <c r="E7163" s="17"/>
      <c r="F7163" s="17"/>
      <c r="G7163" s="50"/>
      <c r="H7163" s="32"/>
      <c r="I7163" s="13"/>
      <c r="J7163" s="50"/>
      <c r="K7163" s="50"/>
      <c r="M7163" s="50"/>
    </row>
    <row r="7164" spans="1:13" x14ac:dyDescent="0.35">
      <c r="A7164" s="48"/>
      <c r="B7164" s="17"/>
      <c r="C7164" s="17"/>
      <c r="D7164" s="17"/>
      <c r="E7164" s="17"/>
      <c r="F7164" s="17"/>
      <c r="G7164" s="50"/>
      <c r="H7164" s="32"/>
      <c r="I7164" s="13"/>
      <c r="J7164" s="50"/>
      <c r="K7164" s="50"/>
      <c r="M7164" s="50"/>
    </row>
    <row r="7165" spans="1:13" x14ac:dyDescent="0.35">
      <c r="A7165" s="48"/>
      <c r="B7165" s="17"/>
      <c r="C7165" s="17"/>
      <c r="D7165" s="17"/>
      <c r="E7165" s="17"/>
      <c r="F7165" s="17"/>
      <c r="G7165" s="50"/>
      <c r="H7165" s="32"/>
      <c r="I7165" s="13"/>
      <c r="J7165" s="50"/>
      <c r="K7165" s="50"/>
      <c r="M7165" s="50"/>
    </row>
    <row r="7166" spans="1:13" x14ac:dyDescent="0.35">
      <c r="A7166" s="48"/>
      <c r="B7166" s="17"/>
      <c r="C7166" s="17"/>
      <c r="D7166" s="17"/>
      <c r="E7166" s="17"/>
      <c r="F7166" s="17"/>
      <c r="G7166" s="50"/>
      <c r="H7166" s="32"/>
      <c r="I7166" s="13"/>
      <c r="J7166" s="50"/>
      <c r="K7166" s="50"/>
      <c r="M7166" s="50"/>
    </row>
    <row r="7167" spans="1:13" x14ac:dyDescent="0.35">
      <c r="A7167" s="48"/>
      <c r="B7167" s="17"/>
      <c r="C7167" s="17"/>
      <c r="D7167" s="17"/>
      <c r="E7167" s="17"/>
      <c r="F7167" s="17"/>
      <c r="G7167" s="50"/>
      <c r="H7167" s="32"/>
      <c r="I7167" s="13"/>
      <c r="J7167" s="50"/>
      <c r="K7167" s="50"/>
      <c r="M7167" s="50"/>
    </row>
    <row r="7168" spans="1:13" x14ac:dyDescent="0.35">
      <c r="A7168" s="48"/>
      <c r="B7168" s="17"/>
      <c r="C7168" s="17"/>
      <c r="D7168" s="17"/>
      <c r="E7168" s="17"/>
      <c r="F7168" s="17"/>
      <c r="G7168" s="50"/>
      <c r="H7168" s="32"/>
      <c r="I7168" s="13"/>
      <c r="J7168" s="50"/>
      <c r="K7168" s="50"/>
      <c r="M7168" s="50"/>
    </row>
    <row r="7169" spans="1:13" x14ac:dyDescent="0.35">
      <c r="A7169" s="48"/>
      <c r="B7169" s="17"/>
      <c r="C7169" s="17"/>
      <c r="D7169" s="17"/>
      <c r="E7169" s="17"/>
      <c r="F7169" s="17"/>
      <c r="G7169" s="50"/>
      <c r="H7169" s="32"/>
      <c r="I7169" s="13"/>
      <c r="J7169" s="50"/>
      <c r="K7169" s="50"/>
      <c r="M7169" s="50"/>
    </row>
    <row r="7170" spans="1:13" x14ac:dyDescent="0.35">
      <c r="A7170" s="48"/>
      <c r="B7170" s="17"/>
      <c r="C7170" s="17"/>
      <c r="D7170" s="17"/>
      <c r="E7170" s="17"/>
      <c r="F7170" s="17"/>
      <c r="G7170" s="50"/>
      <c r="H7170" s="32"/>
      <c r="I7170" s="13"/>
      <c r="J7170" s="50"/>
      <c r="K7170" s="50"/>
      <c r="M7170" s="50"/>
    </row>
    <row r="7171" spans="1:13" x14ac:dyDescent="0.35">
      <c r="A7171" s="48"/>
      <c r="B7171" s="17"/>
      <c r="C7171" s="17"/>
      <c r="D7171" s="17"/>
      <c r="E7171" s="17"/>
      <c r="F7171" s="17"/>
      <c r="G7171" s="50"/>
      <c r="H7171" s="32"/>
      <c r="I7171" s="13"/>
      <c r="J7171" s="50"/>
      <c r="K7171" s="50"/>
      <c r="M7171" s="50"/>
    </row>
    <row r="7172" spans="1:13" x14ac:dyDescent="0.35">
      <c r="A7172" s="48"/>
      <c r="B7172" s="17"/>
      <c r="C7172" s="17"/>
      <c r="D7172" s="17"/>
      <c r="E7172" s="17"/>
      <c r="F7172" s="17"/>
      <c r="G7172" s="50"/>
      <c r="H7172" s="32"/>
      <c r="I7172" s="13"/>
      <c r="J7172" s="50"/>
      <c r="K7172" s="50"/>
      <c r="M7172" s="50"/>
    </row>
    <row r="7173" spans="1:13" x14ac:dyDescent="0.35">
      <c r="A7173" s="48"/>
      <c r="B7173" s="17"/>
      <c r="C7173" s="17"/>
      <c r="D7173" s="17"/>
      <c r="E7173" s="17"/>
      <c r="F7173" s="17"/>
      <c r="G7173" s="50"/>
      <c r="H7173" s="32"/>
      <c r="I7173" s="13"/>
      <c r="J7173" s="50"/>
      <c r="K7173" s="50"/>
      <c r="M7173" s="50"/>
    </row>
    <row r="7174" spans="1:13" x14ac:dyDescent="0.35">
      <c r="A7174" s="48"/>
      <c r="B7174" s="17"/>
      <c r="C7174" s="17"/>
      <c r="D7174" s="17"/>
      <c r="E7174" s="17"/>
      <c r="F7174" s="17"/>
      <c r="G7174" s="50"/>
      <c r="H7174" s="32"/>
      <c r="I7174" s="13"/>
      <c r="J7174" s="50"/>
      <c r="K7174" s="50"/>
      <c r="M7174" s="50"/>
    </row>
    <row r="7175" spans="1:13" x14ac:dyDescent="0.35">
      <c r="A7175" s="48"/>
      <c r="B7175" s="17"/>
      <c r="C7175" s="17"/>
      <c r="D7175" s="17"/>
      <c r="E7175" s="17"/>
      <c r="F7175" s="17"/>
      <c r="G7175" s="50"/>
      <c r="H7175" s="32"/>
      <c r="I7175" s="13"/>
      <c r="J7175" s="50"/>
      <c r="K7175" s="50"/>
      <c r="M7175" s="50"/>
    </row>
    <row r="7176" spans="1:13" x14ac:dyDescent="0.35">
      <c r="A7176" s="48"/>
      <c r="B7176" s="17"/>
      <c r="C7176" s="17"/>
      <c r="D7176" s="17"/>
      <c r="E7176" s="17"/>
      <c r="F7176" s="17"/>
      <c r="G7176" s="50"/>
      <c r="H7176" s="32"/>
      <c r="I7176" s="13"/>
      <c r="J7176" s="50"/>
      <c r="K7176" s="50"/>
      <c r="M7176" s="50"/>
    </row>
    <row r="7177" spans="1:13" x14ac:dyDescent="0.35">
      <c r="A7177" s="48"/>
      <c r="B7177" s="17"/>
      <c r="C7177" s="17"/>
      <c r="D7177" s="17"/>
      <c r="E7177" s="17"/>
      <c r="F7177" s="17"/>
      <c r="G7177" s="50"/>
      <c r="H7177" s="32"/>
      <c r="I7177" s="13"/>
      <c r="J7177" s="50"/>
      <c r="K7177" s="50"/>
      <c r="M7177" s="50"/>
    </row>
    <row r="7178" spans="1:13" x14ac:dyDescent="0.35">
      <c r="A7178" s="48"/>
      <c r="B7178" s="17"/>
      <c r="C7178" s="17"/>
      <c r="D7178" s="17"/>
      <c r="E7178" s="17"/>
      <c r="F7178" s="17"/>
      <c r="G7178" s="50"/>
      <c r="H7178" s="32"/>
      <c r="I7178" s="13"/>
      <c r="J7178" s="50"/>
      <c r="K7178" s="50"/>
      <c r="M7178" s="50"/>
    </row>
    <row r="7179" spans="1:13" x14ac:dyDescent="0.35">
      <c r="A7179" s="48"/>
      <c r="B7179" s="17"/>
      <c r="C7179" s="17"/>
      <c r="D7179" s="17"/>
      <c r="E7179" s="17"/>
      <c r="F7179" s="17"/>
      <c r="G7179" s="50"/>
      <c r="H7179" s="32"/>
      <c r="I7179" s="13"/>
      <c r="J7179" s="50"/>
      <c r="K7179" s="50"/>
      <c r="M7179" s="50"/>
    </row>
    <row r="7180" spans="1:13" x14ac:dyDescent="0.35">
      <c r="A7180" s="48"/>
      <c r="B7180" s="17"/>
      <c r="C7180" s="17"/>
      <c r="D7180" s="17"/>
      <c r="E7180" s="17"/>
      <c r="F7180" s="17"/>
      <c r="G7180" s="50"/>
      <c r="H7180" s="32"/>
      <c r="I7180" s="13"/>
      <c r="J7180" s="50"/>
      <c r="K7180" s="50"/>
      <c r="M7180" s="50"/>
    </row>
    <row r="7181" spans="1:13" x14ac:dyDescent="0.35">
      <c r="A7181" s="48"/>
      <c r="B7181" s="17"/>
      <c r="C7181" s="17"/>
      <c r="D7181" s="17"/>
      <c r="E7181" s="17"/>
      <c r="F7181" s="17"/>
      <c r="G7181" s="50"/>
      <c r="H7181" s="32"/>
      <c r="I7181" s="13"/>
      <c r="J7181" s="50"/>
      <c r="K7181" s="50"/>
      <c r="M7181" s="50"/>
    </row>
    <row r="7182" spans="1:13" x14ac:dyDescent="0.35">
      <c r="A7182" s="48"/>
      <c r="B7182" s="17"/>
      <c r="C7182" s="17"/>
      <c r="D7182" s="17"/>
      <c r="E7182" s="17"/>
      <c r="F7182" s="17"/>
      <c r="G7182" s="50"/>
      <c r="H7182" s="32"/>
      <c r="I7182" s="13"/>
      <c r="J7182" s="50"/>
      <c r="K7182" s="50"/>
      <c r="M7182" s="50"/>
    </row>
    <row r="7183" spans="1:13" x14ac:dyDescent="0.35">
      <c r="A7183" s="48"/>
      <c r="B7183" s="17"/>
      <c r="C7183" s="17"/>
      <c r="D7183" s="17"/>
      <c r="E7183" s="17"/>
      <c r="F7183" s="17"/>
      <c r="G7183" s="50"/>
      <c r="H7183" s="32"/>
      <c r="I7183" s="13"/>
      <c r="J7183" s="50"/>
      <c r="K7183" s="50"/>
      <c r="M7183" s="50"/>
    </row>
    <row r="7184" spans="1:13" x14ac:dyDescent="0.35">
      <c r="A7184" s="48"/>
      <c r="B7184" s="17"/>
      <c r="C7184" s="17"/>
      <c r="D7184" s="17"/>
      <c r="E7184" s="17"/>
      <c r="F7184" s="17"/>
      <c r="G7184" s="50"/>
      <c r="H7184" s="32"/>
      <c r="I7184" s="13"/>
      <c r="J7184" s="50"/>
      <c r="K7184" s="50"/>
      <c r="M7184" s="50"/>
    </row>
    <row r="7185" spans="1:13" x14ac:dyDescent="0.35">
      <c r="A7185" s="48"/>
      <c r="B7185" s="17"/>
      <c r="C7185" s="17"/>
      <c r="D7185" s="17"/>
      <c r="E7185" s="17"/>
      <c r="F7185" s="17"/>
      <c r="G7185" s="50"/>
      <c r="H7185" s="32"/>
      <c r="I7185" s="13"/>
      <c r="J7185" s="50"/>
      <c r="K7185" s="50"/>
      <c r="M7185" s="50"/>
    </row>
    <row r="7186" spans="1:13" x14ac:dyDescent="0.35">
      <c r="A7186" s="48"/>
      <c r="B7186" s="17"/>
      <c r="C7186" s="17"/>
      <c r="D7186" s="17"/>
      <c r="E7186" s="17"/>
      <c r="F7186" s="17"/>
      <c r="G7186" s="50"/>
      <c r="H7186" s="32"/>
      <c r="I7186" s="13"/>
      <c r="J7186" s="50"/>
      <c r="K7186" s="50"/>
      <c r="M7186" s="50"/>
    </row>
    <row r="7187" spans="1:13" x14ac:dyDescent="0.35">
      <c r="A7187" s="48"/>
      <c r="B7187" s="17"/>
      <c r="C7187" s="17"/>
      <c r="D7187" s="17"/>
      <c r="E7187" s="17"/>
      <c r="F7187" s="17"/>
      <c r="G7187" s="50"/>
      <c r="H7187" s="32"/>
      <c r="I7187" s="13"/>
      <c r="J7187" s="50"/>
      <c r="K7187" s="50"/>
      <c r="M7187" s="50"/>
    </row>
    <row r="7188" spans="1:13" x14ac:dyDescent="0.35">
      <c r="A7188" s="48"/>
      <c r="B7188" s="17"/>
      <c r="C7188" s="17"/>
      <c r="D7188" s="17"/>
      <c r="E7188" s="17"/>
      <c r="F7188" s="17"/>
      <c r="G7188" s="50"/>
      <c r="H7188" s="32"/>
      <c r="I7188" s="13"/>
      <c r="J7188" s="50"/>
      <c r="K7188" s="50"/>
      <c r="M7188" s="50"/>
    </row>
    <row r="7189" spans="1:13" x14ac:dyDescent="0.35">
      <c r="A7189" s="48"/>
      <c r="B7189" s="17"/>
      <c r="C7189" s="17"/>
      <c r="D7189" s="17"/>
      <c r="E7189" s="17"/>
      <c r="F7189" s="17"/>
      <c r="G7189" s="50"/>
      <c r="H7189" s="32"/>
      <c r="I7189" s="13"/>
      <c r="J7189" s="50"/>
      <c r="K7189" s="50"/>
      <c r="M7189" s="50"/>
    </row>
    <row r="7190" spans="1:13" x14ac:dyDescent="0.35">
      <c r="A7190" s="48"/>
      <c r="B7190" s="17"/>
      <c r="C7190" s="17"/>
      <c r="D7190" s="17"/>
      <c r="E7190" s="17"/>
      <c r="F7190" s="17"/>
      <c r="G7190" s="50"/>
      <c r="H7190" s="32"/>
      <c r="I7190" s="13"/>
      <c r="J7190" s="50"/>
      <c r="K7190" s="50"/>
      <c r="M7190" s="50"/>
    </row>
    <row r="7191" spans="1:13" x14ac:dyDescent="0.35">
      <c r="A7191" s="48"/>
      <c r="B7191" s="17"/>
      <c r="C7191" s="17"/>
      <c r="D7191" s="17"/>
      <c r="E7191" s="17"/>
      <c r="F7191" s="17"/>
      <c r="G7191" s="50"/>
      <c r="H7191" s="32"/>
      <c r="I7191" s="13"/>
      <c r="J7191" s="50"/>
      <c r="K7191" s="50"/>
      <c r="M7191" s="50"/>
    </row>
    <row r="7192" spans="1:13" x14ac:dyDescent="0.35">
      <c r="A7192" s="48"/>
      <c r="B7192" s="17"/>
      <c r="C7192" s="17"/>
      <c r="D7192" s="17"/>
      <c r="E7192" s="17"/>
      <c r="F7192" s="17"/>
      <c r="G7192" s="50"/>
      <c r="H7192" s="32"/>
      <c r="I7192" s="13"/>
      <c r="J7192" s="50"/>
      <c r="K7192" s="50"/>
      <c r="M7192" s="50"/>
    </row>
    <row r="7193" spans="1:13" x14ac:dyDescent="0.35">
      <c r="A7193" s="48"/>
      <c r="B7193" s="17"/>
      <c r="C7193" s="17"/>
      <c r="D7193" s="17"/>
      <c r="E7193" s="17"/>
      <c r="F7193" s="17"/>
      <c r="G7193" s="50"/>
      <c r="H7193" s="32"/>
      <c r="I7193" s="13"/>
      <c r="J7193" s="50"/>
      <c r="K7193" s="50"/>
      <c r="M7193" s="50"/>
    </row>
    <row r="7194" spans="1:13" x14ac:dyDescent="0.35">
      <c r="A7194" s="48"/>
      <c r="B7194" s="17"/>
      <c r="C7194" s="17"/>
      <c r="D7194" s="17"/>
      <c r="E7194" s="17"/>
      <c r="F7194" s="17"/>
      <c r="G7194" s="50"/>
      <c r="H7194" s="32"/>
      <c r="I7194" s="13"/>
      <c r="J7194" s="50"/>
      <c r="K7194" s="50"/>
      <c r="M7194" s="50"/>
    </row>
    <row r="7195" spans="1:13" x14ac:dyDescent="0.35">
      <c r="A7195" s="48"/>
      <c r="B7195" s="17"/>
      <c r="C7195" s="17"/>
      <c r="D7195" s="17"/>
      <c r="E7195" s="17"/>
      <c r="F7195" s="17"/>
      <c r="G7195" s="50"/>
      <c r="H7195" s="32"/>
      <c r="I7195" s="13"/>
      <c r="J7195" s="50"/>
      <c r="K7195" s="50"/>
      <c r="M7195" s="50"/>
    </row>
    <row r="7196" spans="1:13" x14ac:dyDescent="0.35">
      <c r="A7196" s="48"/>
      <c r="B7196" s="17"/>
      <c r="C7196" s="17"/>
      <c r="D7196" s="17"/>
      <c r="E7196" s="17"/>
      <c r="F7196" s="17"/>
      <c r="G7196" s="50"/>
      <c r="H7196" s="32"/>
      <c r="I7196" s="13"/>
      <c r="J7196" s="50"/>
      <c r="K7196" s="50"/>
      <c r="M7196" s="50"/>
    </row>
    <row r="7197" spans="1:13" x14ac:dyDescent="0.35">
      <c r="A7197" s="48"/>
      <c r="B7197" s="17"/>
      <c r="C7197" s="17"/>
      <c r="D7197" s="17"/>
      <c r="E7197" s="17"/>
      <c r="F7197" s="17"/>
      <c r="G7197" s="50"/>
      <c r="H7197" s="32"/>
      <c r="I7197" s="13"/>
      <c r="J7197" s="50"/>
      <c r="K7197" s="50"/>
      <c r="M7197" s="50"/>
    </row>
    <row r="7198" spans="1:13" x14ac:dyDescent="0.35">
      <c r="A7198" s="48"/>
      <c r="B7198" s="17"/>
      <c r="C7198" s="17"/>
      <c r="D7198" s="17"/>
      <c r="E7198" s="17"/>
      <c r="F7198" s="17"/>
      <c r="G7198" s="50"/>
      <c r="H7198" s="32"/>
      <c r="I7198" s="13"/>
      <c r="J7198" s="50"/>
      <c r="K7198" s="50"/>
      <c r="M7198" s="50"/>
    </row>
    <row r="7199" spans="1:13" x14ac:dyDescent="0.35">
      <c r="A7199" s="48"/>
      <c r="B7199" s="17"/>
      <c r="C7199" s="17"/>
      <c r="D7199" s="17"/>
      <c r="E7199" s="17"/>
      <c r="F7199" s="17"/>
      <c r="G7199" s="50"/>
      <c r="H7199" s="32"/>
      <c r="I7199" s="13"/>
      <c r="J7199" s="50"/>
      <c r="K7199" s="50"/>
      <c r="M7199" s="50"/>
    </row>
    <row r="7200" spans="1:13" x14ac:dyDescent="0.35">
      <c r="A7200" s="48"/>
      <c r="B7200" s="17"/>
      <c r="C7200" s="17"/>
      <c r="D7200" s="17"/>
      <c r="E7200" s="17"/>
      <c r="F7200" s="17"/>
      <c r="G7200" s="50"/>
      <c r="H7200" s="32"/>
      <c r="I7200" s="13"/>
      <c r="J7200" s="50"/>
      <c r="K7200" s="50"/>
      <c r="M7200" s="50"/>
    </row>
    <row r="7201" spans="1:13" x14ac:dyDescent="0.35">
      <c r="A7201" s="48"/>
      <c r="B7201" s="17"/>
      <c r="C7201" s="17"/>
      <c r="D7201" s="17"/>
      <c r="E7201" s="17"/>
      <c r="F7201" s="17"/>
      <c r="G7201" s="50"/>
      <c r="H7201" s="32"/>
      <c r="I7201" s="13"/>
      <c r="J7201" s="50"/>
      <c r="K7201" s="50"/>
      <c r="M7201" s="50"/>
    </row>
    <row r="7202" spans="1:13" x14ac:dyDescent="0.35">
      <c r="A7202" s="48"/>
      <c r="B7202" s="17"/>
      <c r="C7202" s="17"/>
      <c r="D7202" s="17"/>
      <c r="E7202" s="17"/>
      <c r="F7202" s="17"/>
      <c r="G7202" s="50"/>
      <c r="H7202" s="32"/>
      <c r="I7202" s="13"/>
      <c r="J7202" s="50"/>
      <c r="K7202" s="50"/>
      <c r="M7202" s="50"/>
    </row>
    <row r="7203" spans="1:13" x14ac:dyDescent="0.35">
      <c r="A7203" s="48"/>
      <c r="B7203" s="17"/>
      <c r="C7203" s="17"/>
      <c r="D7203" s="17"/>
      <c r="E7203" s="17"/>
      <c r="F7203" s="17"/>
      <c r="G7203" s="50"/>
      <c r="H7203" s="32"/>
      <c r="I7203" s="13"/>
      <c r="J7203" s="50"/>
      <c r="K7203" s="50"/>
      <c r="M7203" s="50"/>
    </row>
    <row r="7204" spans="1:13" x14ac:dyDescent="0.35">
      <c r="A7204" s="48"/>
      <c r="B7204" s="17"/>
      <c r="C7204" s="17"/>
      <c r="D7204" s="17"/>
      <c r="E7204" s="17"/>
      <c r="F7204" s="17"/>
      <c r="G7204" s="50"/>
      <c r="H7204" s="32"/>
      <c r="I7204" s="13"/>
      <c r="J7204" s="50"/>
      <c r="K7204" s="50"/>
      <c r="M7204" s="50"/>
    </row>
    <row r="7205" spans="1:13" x14ac:dyDescent="0.35">
      <c r="A7205" s="48"/>
      <c r="B7205" s="17"/>
      <c r="C7205" s="17"/>
      <c r="D7205" s="17"/>
      <c r="E7205" s="17"/>
      <c r="F7205" s="17"/>
      <c r="G7205" s="50"/>
      <c r="H7205" s="32"/>
      <c r="I7205" s="13"/>
      <c r="J7205" s="50"/>
      <c r="K7205" s="50"/>
      <c r="M7205" s="50"/>
    </row>
    <row r="7206" spans="1:13" x14ac:dyDescent="0.35">
      <c r="A7206" s="48"/>
      <c r="B7206" s="17"/>
      <c r="C7206" s="17"/>
      <c r="D7206" s="17"/>
      <c r="E7206" s="17"/>
      <c r="F7206" s="17"/>
      <c r="G7206" s="50"/>
      <c r="H7206" s="32"/>
      <c r="I7206" s="13"/>
      <c r="J7206" s="50"/>
      <c r="K7206" s="50"/>
      <c r="M7206" s="50"/>
    </row>
    <row r="7207" spans="1:13" x14ac:dyDescent="0.35">
      <c r="A7207" s="48"/>
      <c r="B7207" s="17"/>
      <c r="C7207" s="17"/>
      <c r="D7207" s="17"/>
      <c r="E7207" s="17"/>
      <c r="F7207" s="17"/>
      <c r="G7207" s="50"/>
      <c r="H7207" s="32"/>
      <c r="I7207" s="13"/>
      <c r="J7207" s="50"/>
      <c r="K7207" s="50"/>
      <c r="M7207" s="50"/>
    </row>
    <row r="7208" spans="1:13" x14ac:dyDescent="0.35">
      <c r="A7208" s="48"/>
      <c r="B7208" s="17"/>
      <c r="C7208" s="17"/>
      <c r="D7208" s="17"/>
      <c r="E7208" s="17"/>
      <c r="F7208" s="17"/>
      <c r="G7208" s="50"/>
      <c r="H7208" s="32"/>
      <c r="I7208" s="13"/>
      <c r="J7208" s="50"/>
      <c r="K7208" s="50"/>
      <c r="M7208" s="50"/>
    </row>
    <row r="7209" spans="1:13" x14ac:dyDescent="0.35">
      <c r="A7209" s="48"/>
      <c r="B7209" s="17"/>
      <c r="C7209" s="17"/>
      <c r="D7209" s="17"/>
      <c r="E7209" s="17"/>
      <c r="F7209" s="17"/>
      <c r="G7209" s="50"/>
      <c r="H7209" s="32"/>
      <c r="I7209" s="13"/>
      <c r="J7209" s="50"/>
      <c r="K7209" s="50"/>
      <c r="M7209" s="50"/>
    </row>
    <row r="7210" spans="1:13" x14ac:dyDescent="0.35">
      <c r="A7210" s="48"/>
      <c r="B7210" s="17"/>
      <c r="C7210" s="17"/>
      <c r="D7210" s="17"/>
      <c r="E7210" s="17"/>
      <c r="F7210" s="17"/>
      <c r="G7210" s="50"/>
      <c r="H7210" s="32"/>
      <c r="I7210" s="13"/>
      <c r="J7210" s="50"/>
      <c r="K7210" s="50"/>
      <c r="M7210" s="50"/>
    </row>
    <row r="7211" spans="1:13" x14ac:dyDescent="0.35">
      <c r="A7211" s="48"/>
      <c r="B7211" s="17"/>
      <c r="C7211" s="17"/>
      <c r="D7211" s="17"/>
      <c r="E7211" s="17"/>
      <c r="F7211" s="17"/>
      <c r="G7211" s="50"/>
      <c r="H7211" s="32"/>
      <c r="I7211" s="13"/>
      <c r="J7211" s="50"/>
      <c r="K7211" s="50"/>
      <c r="M7211" s="50"/>
    </row>
    <row r="7212" spans="1:13" x14ac:dyDescent="0.35">
      <c r="A7212" s="48"/>
      <c r="B7212" s="17"/>
      <c r="C7212" s="17"/>
      <c r="D7212" s="17"/>
      <c r="E7212" s="17"/>
      <c r="F7212" s="17"/>
      <c r="G7212" s="50"/>
      <c r="H7212" s="32"/>
      <c r="I7212" s="13"/>
      <c r="J7212" s="50"/>
      <c r="K7212" s="50"/>
      <c r="M7212" s="50"/>
    </row>
    <row r="7213" spans="1:13" x14ac:dyDescent="0.35">
      <c r="A7213" s="48"/>
      <c r="B7213" s="17"/>
      <c r="C7213" s="17"/>
      <c r="D7213" s="17"/>
      <c r="E7213" s="17"/>
      <c r="F7213" s="17"/>
      <c r="G7213" s="50"/>
      <c r="H7213" s="32"/>
      <c r="I7213" s="13"/>
      <c r="J7213" s="50"/>
      <c r="K7213" s="50"/>
      <c r="M7213" s="50"/>
    </row>
    <row r="7214" spans="1:13" x14ac:dyDescent="0.35">
      <c r="A7214" s="48"/>
      <c r="B7214" s="17"/>
      <c r="C7214" s="17"/>
      <c r="D7214" s="17"/>
      <c r="E7214" s="17"/>
      <c r="F7214" s="17"/>
      <c r="G7214" s="50"/>
      <c r="H7214" s="32"/>
      <c r="I7214" s="13"/>
      <c r="J7214" s="50"/>
      <c r="K7214" s="50"/>
      <c r="M7214" s="50"/>
    </row>
    <row r="7215" spans="1:13" x14ac:dyDescent="0.35">
      <c r="A7215" s="48"/>
      <c r="B7215" s="17"/>
      <c r="C7215" s="17"/>
      <c r="D7215" s="17"/>
      <c r="E7215" s="17"/>
      <c r="F7215" s="17"/>
      <c r="G7215" s="50"/>
      <c r="H7215" s="32"/>
      <c r="I7215" s="13"/>
      <c r="J7215" s="50"/>
      <c r="K7215" s="50"/>
      <c r="M7215" s="50"/>
    </row>
    <row r="7216" spans="1:13" x14ac:dyDescent="0.35">
      <c r="A7216" s="48"/>
      <c r="B7216" s="17"/>
      <c r="C7216" s="17"/>
      <c r="D7216" s="17"/>
      <c r="E7216" s="17"/>
      <c r="F7216" s="17"/>
      <c r="G7216" s="50"/>
      <c r="H7216" s="32"/>
      <c r="I7216" s="13"/>
      <c r="J7216" s="50"/>
      <c r="K7216" s="50"/>
      <c r="M7216" s="50"/>
    </row>
    <row r="7217" spans="1:13" x14ac:dyDescent="0.35">
      <c r="A7217" s="48"/>
      <c r="B7217" s="17"/>
      <c r="C7217" s="17"/>
      <c r="D7217" s="17"/>
      <c r="E7217" s="17"/>
      <c r="F7217" s="17"/>
      <c r="G7217" s="50"/>
      <c r="H7217" s="32"/>
      <c r="I7217" s="13"/>
      <c r="J7217" s="50"/>
      <c r="K7217" s="50"/>
      <c r="M7217" s="50"/>
    </row>
    <row r="7218" spans="1:13" x14ac:dyDescent="0.35">
      <c r="A7218" s="48"/>
      <c r="B7218" s="17"/>
      <c r="C7218" s="17"/>
      <c r="D7218" s="17"/>
      <c r="E7218" s="17"/>
      <c r="F7218" s="17"/>
      <c r="G7218" s="50"/>
      <c r="H7218" s="32"/>
      <c r="I7218" s="13"/>
      <c r="J7218" s="50"/>
      <c r="K7218" s="50"/>
      <c r="M7218" s="50"/>
    </row>
    <row r="7219" spans="1:13" x14ac:dyDescent="0.35">
      <c r="A7219" s="48"/>
      <c r="B7219" s="17"/>
      <c r="C7219" s="17"/>
      <c r="D7219" s="17"/>
      <c r="E7219" s="17"/>
      <c r="F7219" s="17"/>
      <c r="G7219" s="50"/>
      <c r="H7219" s="32"/>
      <c r="I7219" s="13"/>
      <c r="J7219" s="50"/>
      <c r="K7219" s="50"/>
      <c r="M7219" s="50"/>
    </row>
    <row r="7220" spans="1:13" x14ac:dyDescent="0.35">
      <c r="A7220" s="48"/>
      <c r="B7220" s="17"/>
      <c r="C7220" s="17"/>
      <c r="D7220" s="17"/>
      <c r="E7220" s="17"/>
      <c r="F7220" s="17"/>
      <c r="G7220" s="50"/>
      <c r="H7220" s="32"/>
      <c r="I7220" s="13"/>
      <c r="J7220" s="50"/>
      <c r="K7220" s="50"/>
      <c r="M7220" s="50"/>
    </row>
    <row r="7221" spans="1:13" x14ac:dyDescent="0.35">
      <c r="A7221" s="48"/>
      <c r="B7221" s="17"/>
      <c r="C7221" s="17"/>
      <c r="D7221" s="17"/>
      <c r="E7221" s="17"/>
      <c r="F7221" s="17"/>
      <c r="G7221" s="50"/>
      <c r="H7221" s="32"/>
      <c r="I7221" s="13"/>
      <c r="J7221" s="50"/>
      <c r="K7221" s="50"/>
      <c r="M7221" s="50"/>
    </row>
    <row r="7222" spans="1:13" x14ac:dyDescent="0.35">
      <c r="A7222" s="48"/>
      <c r="B7222" s="17"/>
      <c r="C7222" s="17"/>
      <c r="D7222" s="17"/>
      <c r="E7222" s="17"/>
      <c r="F7222" s="17"/>
      <c r="G7222" s="50"/>
      <c r="H7222" s="32"/>
      <c r="I7222" s="13"/>
      <c r="J7222" s="50"/>
      <c r="K7222" s="50"/>
      <c r="M7222" s="50"/>
    </row>
    <row r="7223" spans="1:13" x14ac:dyDescent="0.35">
      <c r="A7223" s="48"/>
      <c r="B7223" s="17"/>
      <c r="C7223" s="17"/>
      <c r="D7223" s="17"/>
      <c r="E7223" s="17"/>
      <c r="F7223" s="17"/>
      <c r="G7223" s="50"/>
      <c r="H7223" s="32"/>
      <c r="I7223" s="13"/>
      <c r="J7223" s="50"/>
      <c r="K7223" s="50"/>
      <c r="M7223" s="50"/>
    </row>
    <row r="7224" spans="1:13" x14ac:dyDescent="0.35">
      <c r="A7224" s="48"/>
      <c r="B7224" s="17"/>
      <c r="C7224" s="17"/>
      <c r="D7224" s="17"/>
      <c r="E7224" s="17"/>
      <c r="F7224" s="17"/>
      <c r="G7224" s="50"/>
      <c r="H7224" s="32"/>
      <c r="I7224" s="13"/>
      <c r="J7224" s="50"/>
      <c r="K7224" s="50"/>
      <c r="M7224" s="50"/>
    </row>
    <row r="7225" spans="1:13" x14ac:dyDescent="0.35">
      <c r="A7225" s="48"/>
      <c r="B7225" s="17"/>
      <c r="C7225" s="17"/>
      <c r="D7225" s="17"/>
      <c r="E7225" s="17"/>
      <c r="F7225" s="17"/>
      <c r="G7225" s="50"/>
      <c r="H7225" s="32"/>
      <c r="I7225" s="13"/>
      <c r="J7225" s="50"/>
      <c r="K7225" s="50"/>
      <c r="M7225" s="50"/>
    </row>
    <row r="7226" spans="1:13" x14ac:dyDescent="0.35">
      <c r="A7226" s="48"/>
      <c r="B7226" s="17"/>
      <c r="C7226" s="17"/>
      <c r="D7226" s="17"/>
      <c r="E7226" s="17"/>
      <c r="F7226" s="17"/>
      <c r="G7226" s="50"/>
      <c r="H7226" s="32"/>
      <c r="I7226" s="13"/>
      <c r="J7226" s="50"/>
      <c r="K7226" s="50"/>
      <c r="M7226" s="50"/>
    </row>
    <row r="7227" spans="1:13" x14ac:dyDescent="0.35">
      <c r="A7227" s="48"/>
      <c r="B7227" s="17"/>
      <c r="C7227" s="17"/>
      <c r="D7227" s="17"/>
      <c r="E7227" s="17"/>
      <c r="F7227" s="17"/>
      <c r="G7227" s="50"/>
      <c r="H7227" s="32"/>
      <c r="I7227" s="13"/>
      <c r="J7227" s="50"/>
      <c r="K7227" s="50"/>
      <c r="M7227" s="50"/>
    </row>
    <row r="7228" spans="1:13" x14ac:dyDescent="0.35">
      <c r="A7228" s="48"/>
      <c r="B7228" s="17"/>
      <c r="C7228" s="17"/>
      <c r="D7228" s="17"/>
      <c r="E7228" s="17"/>
      <c r="F7228" s="17"/>
      <c r="G7228" s="50"/>
      <c r="H7228" s="32"/>
      <c r="I7228" s="13"/>
      <c r="J7228" s="50"/>
      <c r="K7228" s="50"/>
      <c r="M7228" s="50"/>
    </row>
    <row r="7229" spans="1:13" x14ac:dyDescent="0.35">
      <c r="A7229" s="48"/>
      <c r="B7229" s="17"/>
      <c r="C7229" s="17"/>
      <c r="D7229" s="17"/>
      <c r="E7229" s="17"/>
      <c r="F7229" s="17"/>
      <c r="G7229" s="50"/>
      <c r="H7229" s="32"/>
      <c r="I7229" s="13"/>
      <c r="J7229" s="50"/>
      <c r="K7229" s="50"/>
      <c r="M7229" s="50"/>
    </row>
    <row r="7230" spans="1:13" x14ac:dyDescent="0.35">
      <c r="A7230" s="48"/>
      <c r="B7230" s="17"/>
      <c r="C7230" s="17"/>
      <c r="D7230" s="17"/>
      <c r="E7230" s="17"/>
      <c r="F7230" s="17"/>
      <c r="G7230" s="50"/>
      <c r="H7230" s="32"/>
      <c r="I7230" s="13"/>
      <c r="J7230" s="50"/>
      <c r="K7230" s="50"/>
      <c r="M7230" s="50"/>
    </row>
    <row r="7231" spans="1:13" x14ac:dyDescent="0.35">
      <c r="A7231" s="48"/>
      <c r="B7231" s="17"/>
      <c r="C7231" s="17"/>
      <c r="D7231" s="17"/>
      <c r="E7231" s="17"/>
      <c r="F7231" s="17"/>
      <c r="G7231" s="50"/>
      <c r="H7231" s="32"/>
      <c r="I7231" s="13"/>
      <c r="J7231" s="50"/>
      <c r="K7231" s="50"/>
      <c r="M7231" s="50"/>
    </row>
    <row r="7232" spans="1:13" x14ac:dyDescent="0.35">
      <c r="A7232" s="48"/>
      <c r="B7232" s="17"/>
      <c r="C7232" s="17"/>
      <c r="D7232" s="17"/>
      <c r="E7232" s="17"/>
      <c r="F7232" s="17"/>
      <c r="G7232" s="50"/>
      <c r="H7232" s="32"/>
      <c r="I7232" s="13"/>
      <c r="J7232" s="50"/>
      <c r="K7232" s="50"/>
      <c r="M7232" s="50"/>
    </row>
    <row r="7233" spans="1:13" x14ac:dyDescent="0.35">
      <c r="A7233" s="48"/>
      <c r="B7233" s="17"/>
      <c r="C7233" s="17"/>
      <c r="D7233" s="17"/>
      <c r="E7233" s="17"/>
      <c r="F7233" s="17"/>
      <c r="G7233" s="50"/>
      <c r="H7233" s="32"/>
      <c r="I7233" s="13"/>
      <c r="J7233" s="50"/>
      <c r="K7233" s="50"/>
      <c r="M7233" s="50"/>
    </row>
    <row r="7234" spans="1:13" x14ac:dyDescent="0.35">
      <c r="A7234" s="48"/>
      <c r="B7234" s="17"/>
      <c r="C7234" s="17"/>
      <c r="D7234" s="17"/>
      <c r="E7234" s="17"/>
      <c r="F7234" s="17"/>
      <c r="G7234" s="50"/>
      <c r="H7234" s="32"/>
      <c r="I7234" s="13"/>
      <c r="J7234" s="50"/>
      <c r="K7234" s="50"/>
      <c r="M7234" s="50"/>
    </row>
    <row r="7235" spans="1:13" x14ac:dyDescent="0.35">
      <c r="A7235" s="48"/>
      <c r="B7235" s="17"/>
      <c r="C7235" s="17"/>
      <c r="D7235" s="17"/>
      <c r="E7235" s="17"/>
      <c r="F7235" s="17"/>
      <c r="G7235" s="50"/>
      <c r="H7235" s="32"/>
      <c r="I7235" s="13"/>
      <c r="J7235" s="50"/>
      <c r="K7235" s="50"/>
      <c r="M7235" s="50"/>
    </row>
    <row r="7236" spans="1:13" x14ac:dyDescent="0.35">
      <c r="A7236" s="48"/>
      <c r="B7236" s="17"/>
      <c r="C7236" s="17"/>
      <c r="D7236" s="17"/>
      <c r="E7236" s="17"/>
      <c r="F7236" s="17"/>
      <c r="G7236" s="50"/>
      <c r="H7236" s="32"/>
      <c r="I7236" s="13"/>
      <c r="J7236" s="50"/>
      <c r="K7236" s="50"/>
      <c r="M7236" s="50"/>
    </row>
    <row r="7237" spans="1:13" x14ac:dyDescent="0.35">
      <c r="A7237" s="48"/>
      <c r="B7237" s="17"/>
      <c r="C7237" s="17"/>
      <c r="D7237" s="17"/>
      <c r="E7237" s="17"/>
      <c r="F7237" s="17"/>
      <c r="G7237" s="50"/>
      <c r="H7237" s="32"/>
      <c r="I7237" s="13"/>
      <c r="J7237" s="50"/>
      <c r="K7237" s="50"/>
      <c r="M7237" s="50"/>
    </row>
    <row r="7238" spans="1:13" x14ac:dyDescent="0.35">
      <c r="A7238" s="48"/>
      <c r="B7238" s="17"/>
      <c r="C7238" s="17"/>
      <c r="D7238" s="17"/>
      <c r="E7238" s="17"/>
      <c r="F7238" s="17"/>
      <c r="G7238" s="50"/>
      <c r="H7238" s="32"/>
      <c r="I7238" s="13"/>
      <c r="J7238" s="50"/>
      <c r="K7238" s="50"/>
      <c r="M7238" s="50"/>
    </row>
    <row r="7239" spans="1:13" x14ac:dyDescent="0.35">
      <c r="A7239" s="48"/>
      <c r="B7239" s="17"/>
      <c r="C7239" s="17"/>
      <c r="D7239" s="17"/>
      <c r="E7239" s="17"/>
      <c r="F7239" s="17"/>
      <c r="G7239" s="50"/>
      <c r="H7239" s="32"/>
      <c r="I7239" s="13"/>
      <c r="J7239" s="50"/>
      <c r="K7239" s="50"/>
      <c r="M7239" s="50"/>
    </row>
    <row r="7240" spans="1:13" x14ac:dyDescent="0.35">
      <c r="A7240" s="48"/>
      <c r="B7240" s="17"/>
      <c r="C7240" s="17"/>
      <c r="D7240" s="17"/>
      <c r="E7240" s="17"/>
      <c r="F7240" s="17"/>
      <c r="G7240" s="50"/>
      <c r="H7240" s="32"/>
      <c r="I7240" s="13"/>
      <c r="J7240" s="50"/>
      <c r="K7240" s="50"/>
      <c r="M7240" s="50"/>
    </row>
    <row r="7241" spans="1:13" x14ac:dyDescent="0.35">
      <c r="A7241" s="48"/>
      <c r="B7241" s="17"/>
      <c r="C7241" s="17"/>
      <c r="D7241" s="17"/>
      <c r="E7241" s="17"/>
      <c r="F7241" s="17"/>
      <c r="G7241" s="50"/>
      <c r="H7241" s="32"/>
      <c r="I7241" s="13"/>
      <c r="J7241" s="50"/>
      <c r="K7241" s="50"/>
      <c r="M7241" s="50"/>
    </row>
    <row r="7242" spans="1:13" x14ac:dyDescent="0.35">
      <c r="A7242" s="48"/>
      <c r="B7242" s="17"/>
      <c r="C7242" s="17"/>
      <c r="D7242" s="17"/>
      <c r="E7242" s="17"/>
      <c r="F7242" s="17"/>
      <c r="G7242" s="50"/>
      <c r="H7242" s="32"/>
      <c r="I7242" s="13"/>
      <c r="J7242" s="50"/>
      <c r="K7242" s="50"/>
      <c r="M7242" s="50"/>
    </row>
    <row r="7243" spans="1:13" x14ac:dyDescent="0.35">
      <c r="A7243" s="48"/>
      <c r="B7243" s="17"/>
      <c r="C7243" s="17"/>
      <c r="D7243" s="17"/>
      <c r="E7243" s="17"/>
      <c r="F7243" s="17"/>
      <c r="G7243" s="50"/>
      <c r="H7243" s="32"/>
      <c r="I7243" s="13"/>
      <c r="J7243" s="50"/>
      <c r="K7243" s="50"/>
      <c r="M7243" s="50"/>
    </row>
    <row r="7244" spans="1:13" x14ac:dyDescent="0.35">
      <c r="A7244" s="48"/>
      <c r="B7244" s="17"/>
      <c r="C7244" s="17"/>
      <c r="D7244" s="17"/>
      <c r="E7244" s="17"/>
      <c r="F7244" s="17"/>
      <c r="G7244" s="50"/>
      <c r="H7244" s="32"/>
      <c r="I7244" s="13"/>
      <c r="J7244" s="50"/>
      <c r="K7244" s="50"/>
      <c r="M7244" s="50"/>
    </row>
    <row r="7245" spans="1:13" x14ac:dyDescent="0.35">
      <c r="A7245" s="48"/>
      <c r="B7245" s="17"/>
      <c r="C7245" s="17"/>
      <c r="D7245" s="17"/>
      <c r="E7245" s="17"/>
      <c r="F7245" s="17"/>
      <c r="G7245" s="50"/>
      <c r="H7245" s="32"/>
      <c r="I7245" s="13"/>
      <c r="J7245" s="50"/>
      <c r="K7245" s="50"/>
      <c r="M7245" s="50"/>
    </row>
    <row r="7246" spans="1:13" x14ac:dyDescent="0.35">
      <c r="A7246" s="48"/>
      <c r="B7246" s="17"/>
      <c r="C7246" s="17"/>
      <c r="D7246" s="17"/>
      <c r="E7246" s="17"/>
      <c r="F7246" s="17"/>
      <c r="G7246" s="50"/>
      <c r="H7246" s="32"/>
      <c r="I7246" s="13"/>
      <c r="J7246" s="50"/>
      <c r="K7246" s="50"/>
      <c r="M7246" s="50"/>
    </row>
    <row r="7247" spans="1:13" x14ac:dyDescent="0.35">
      <c r="A7247" s="48"/>
      <c r="B7247" s="17"/>
      <c r="C7247" s="17"/>
      <c r="D7247" s="17"/>
      <c r="E7247" s="17"/>
      <c r="F7247" s="17"/>
      <c r="G7247" s="50"/>
      <c r="H7247" s="32"/>
      <c r="I7247" s="13"/>
      <c r="J7247" s="50"/>
      <c r="K7247" s="50"/>
      <c r="M7247" s="50"/>
    </row>
    <row r="7248" spans="1:13" x14ac:dyDescent="0.35">
      <c r="A7248" s="48"/>
      <c r="B7248" s="17"/>
      <c r="C7248" s="17"/>
      <c r="D7248" s="17"/>
      <c r="E7248" s="17"/>
      <c r="F7248" s="17"/>
      <c r="G7248" s="50"/>
      <c r="H7248" s="32"/>
      <c r="I7248" s="13"/>
      <c r="J7248" s="50"/>
      <c r="K7248" s="50"/>
      <c r="M7248" s="50"/>
    </row>
    <row r="7249" spans="1:13" x14ac:dyDescent="0.35">
      <c r="A7249" s="48"/>
      <c r="B7249" s="17"/>
      <c r="C7249" s="17"/>
      <c r="D7249" s="17"/>
      <c r="E7249" s="17"/>
      <c r="F7249" s="17"/>
      <c r="G7249" s="50"/>
      <c r="H7249" s="32"/>
      <c r="I7249" s="13"/>
      <c r="J7249" s="50"/>
      <c r="K7249" s="50"/>
      <c r="M7249" s="50"/>
    </row>
    <row r="7250" spans="1:13" x14ac:dyDescent="0.35">
      <c r="A7250" s="48"/>
      <c r="B7250" s="17"/>
      <c r="C7250" s="17"/>
      <c r="D7250" s="17"/>
      <c r="E7250" s="17"/>
      <c r="F7250" s="17"/>
      <c r="G7250" s="50"/>
      <c r="H7250" s="32"/>
      <c r="I7250" s="13"/>
      <c r="J7250" s="50"/>
      <c r="K7250" s="50"/>
      <c r="M7250" s="50"/>
    </row>
    <row r="7251" spans="1:13" x14ac:dyDescent="0.35">
      <c r="A7251" s="48"/>
      <c r="B7251" s="17"/>
      <c r="C7251" s="17"/>
      <c r="D7251" s="17"/>
      <c r="E7251" s="17"/>
      <c r="F7251" s="17"/>
      <c r="G7251" s="50"/>
      <c r="H7251" s="32"/>
      <c r="I7251" s="13"/>
      <c r="J7251" s="50"/>
      <c r="K7251" s="50"/>
      <c r="M7251" s="50"/>
    </row>
    <row r="7252" spans="1:13" x14ac:dyDescent="0.35">
      <c r="A7252" s="48"/>
      <c r="B7252" s="17"/>
      <c r="C7252" s="17"/>
      <c r="D7252" s="17"/>
      <c r="E7252" s="17"/>
      <c r="F7252" s="17"/>
      <c r="G7252" s="50"/>
      <c r="H7252" s="32"/>
      <c r="I7252" s="13"/>
      <c r="J7252" s="50"/>
      <c r="K7252" s="50"/>
      <c r="M7252" s="50"/>
    </row>
    <row r="7253" spans="1:13" x14ac:dyDescent="0.35">
      <c r="A7253" s="48"/>
      <c r="B7253" s="17"/>
      <c r="C7253" s="17"/>
      <c r="D7253" s="17"/>
      <c r="E7253" s="17"/>
      <c r="F7253" s="17"/>
      <c r="G7253" s="50"/>
      <c r="H7253" s="32"/>
      <c r="I7253" s="13"/>
      <c r="J7253" s="50"/>
      <c r="K7253" s="50"/>
      <c r="M7253" s="50"/>
    </row>
    <row r="7254" spans="1:13" x14ac:dyDescent="0.35">
      <c r="A7254" s="48"/>
      <c r="B7254" s="17"/>
      <c r="C7254" s="17"/>
      <c r="D7254" s="17"/>
      <c r="E7254" s="17"/>
      <c r="F7254" s="17"/>
      <c r="G7254" s="50"/>
      <c r="H7254" s="32"/>
      <c r="I7254" s="13"/>
      <c r="J7254" s="50"/>
      <c r="K7254" s="50"/>
      <c r="M7254" s="50"/>
    </row>
    <row r="7255" spans="1:13" x14ac:dyDescent="0.35">
      <c r="A7255" s="48"/>
      <c r="B7255" s="17"/>
      <c r="C7255" s="17"/>
      <c r="D7255" s="17"/>
      <c r="E7255" s="17"/>
      <c r="F7255" s="17"/>
      <c r="G7255" s="50"/>
      <c r="H7255" s="32"/>
      <c r="I7255" s="13"/>
      <c r="J7255" s="50"/>
      <c r="K7255" s="50"/>
      <c r="M7255" s="50"/>
    </row>
    <row r="7256" spans="1:13" x14ac:dyDescent="0.35">
      <c r="A7256" s="48"/>
      <c r="B7256" s="17"/>
      <c r="C7256" s="17"/>
      <c r="D7256" s="17"/>
      <c r="E7256" s="17"/>
      <c r="F7256" s="17"/>
      <c r="G7256" s="50"/>
      <c r="H7256" s="32"/>
      <c r="I7256" s="13"/>
      <c r="J7256" s="50"/>
      <c r="K7256" s="50"/>
      <c r="M7256" s="50"/>
    </row>
    <row r="7257" spans="1:13" x14ac:dyDescent="0.35">
      <c r="A7257" s="48"/>
      <c r="B7257" s="17"/>
      <c r="C7257" s="17"/>
      <c r="D7257" s="17"/>
      <c r="E7257" s="17"/>
      <c r="F7257" s="17"/>
      <c r="G7257" s="50"/>
      <c r="H7257" s="32"/>
      <c r="I7257" s="13"/>
      <c r="J7257" s="50"/>
      <c r="K7257" s="50"/>
      <c r="M7257" s="50"/>
    </row>
    <row r="7258" spans="1:13" x14ac:dyDescent="0.35">
      <c r="A7258" s="48"/>
      <c r="B7258" s="17"/>
      <c r="C7258" s="17"/>
      <c r="D7258" s="17"/>
      <c r="E7258" s="17"/>
      <c r="F7258" s="17"/>
      <c r="G7258" s="50"/>
      <c r="H7258" s="32"/>
      <c r="I7258" s="13"/>
      <c r="J7258" s="50"/>
      <c r="K7258" s="50"/>
      <c r="M7258" s="50"/>
    </row>
    <row r="7259" spans="1:13" x14ac:dyDescent="0.35">
      <c r="A7259" s="48"/>
      <c r="B7259" s="17"/>
      <c r="C7259" s="17"/>
      <c r="D7259" s="17"/>
      <c r="E7259" s="17"/>
      <c r="F7259" s="17"/>
      <c r="G7259" s="50"/>
      <c r="H7259" s="32"/>
      <c r="I7259" s="13"/>
      <c r="J7259" s="50"/>
      <c r="K7259" s="50"/>
      <c r="M7259" s="50"/>
    </row>
    <row r="7260" spans="1:13" x14ac:dyDescent="0.35">
      <c r="A7260" s="48"/>
      <c r="B7260" s="17"/>
      <c r="C7260" s="17"/>
      <c r="D7260" s="17"/>
      <c r="E7260" s="17"/>
      <c r="F7260" s="17"/>
      <c r="G7260" s="50"/>
      <c r="H7260" s="32"/>
      <c r="I7260" s="13"/>
      <c r="J7260" s="50"/>
      <c r="K7260" s="50"/>
      <c r="M7260" s="50"/>
    </row>
    <row r="7261" spans="1:13" x14ac:dyDescent="0.35">
      <c r="A7261" s="48"/>
      <c r="B7261" s="17"/>
      <c r="C7261" s="17"/>
      <c r="D7261" s="17"/>
      <c r="E7261" s="17"/>
      <c r="F7261" s="17"/>
      <c r="G7261" s="50"/>
      <c r="H7261" s="32"/>
      <c r="I7261" s="13"/>
      <c r="J7261" s="50"/>
      <c r="K7261" s="50"/>
      <c r="M7261" s="50"/>
    </row>
    <row r="7262" spans="1:13" x14ac:dyDescent="0.35">
      <c r="A7262" s="48"/>
      <c r="B7262" s="17"/>
      <c r="C7262" s="17"/>
      <c r="D7262" s="17"/>
      <c r="E7262" s="17"/>
      <c r="F7262" s="17"/>
      <c r="G7262" s="50"/>
      <c r="H7262" s="32"/>
      <c r="I7262" s="13"/>
      <c r="J7262" s="50"/>
      <c r="K7262" s="50"/>
      <c r="M7262" s="50"/>
    </row>
    <row r="7263" spans="1:13" x14ac:dyDescent="0.35">
      <c r="A7263" s="48"/>
      <c r="B7263" s="17"/>
      <c r="C7263" s="17"/>
      <c r="D7263" s="17"/>
      <c r="E7263" s="17"/>
      <c r="F7263" s="17"/>
      <c r="G7263" s="50"/>
      <c r="H7263" s="32"/>
      <c r="I7263" s="13"/>
      <c r="J7263" s="50"/>
      <c r="K7263" s="50"/>
      <c r="M7263" s="50"/>
    </row>
    <row r="7264" spans="1:13" x14ac:dyDescent="0.35">
      <c r="A7264" s="48"/>
      <c r="B7264" s="17"/>
      <c r="C7264" s="17"/>
      <c r="D7264" s="17"/>
      <c r="E7264" s="17"/>
      <c r="F7264" s="17"/>
      <c r="G7264" s="50"/>
      <c r="H7264" s="32"/>
      <c r="I7264" s="13"/>
      <c r="J7264" s="50"/>
      <c r="K7264" s="50"/>
      <c r="M7264" s="50"/>
    </row>
    <row r="7265" spans="1:13" x14ac:dyDescent="0.35">
      <c r="A7265" s="48"/>
      <c r="B7265" s="17"/>
      <c r="C7265" s="17"/>
      <c r="D7265" s="17"/>
      <c r="E7265" s="17"/>
      <c r="F7265" s="17"/>
      <c r="G7265" s="50"/>
      <c r="H7265" s="32"/>
      <c r="I7265" s="13"/>
      <c r="J7265" s="50"/>
      <c r="K7265" s="50"/>
      <c r="M7265" s="50"/>
    </row>
    <row r="7266" spans="1:13" x14ac:dyDescent="0.35">
      <c r="A7266" s="48"/>
      <c r="B7266" s="17"/>
      <c r="C7266" s="17"/>
      <c r="D7266" s="17"/>
      <c r="E7266" s="17"/>
      <c r="F7266" s="17"/>
      <c r="G7266" s="50"/>
      <c r="H7266" s="32"/>
      <c r="I7266" s="13"/>
      <c r="J7266" s="50"/>
      <c r="K7266" s="50"/>
      <c r="M7266" s="50"/>
    </row>
    <row r="7267" spans="1:13" x14ac:dyDescent="0.35">
      <c r="A7267" s="48"/>
      <c r="B7267" s="17"/>
      <c r="C7267" s="17"/>
      <c r="D7267" s="17"/>
      <c r="E7267" s="17"/>
      <c r="F7267" s="17"/>
      <c r="G7267" s="50"/>
      <c r="H7267" s="32"/>
      <c r="I7267" s="13"/>
      <c r="J7267" s="50"/>
      <c r="K7267" s="50"/>
      <c r="M7267" s="50"/>
    </row>
    <row r="7268" spans="1:13" x14ac:dyDescent="0.35">
      <c r="A7268" s="48"/>
      <c r="B7268" s="17"/>
      <c r="C7268" s="17"/>
      <c r="D7268" s="17"/>
      <c r="E7268" s="17"/>
      <c r="F7268" s="17"/>
      <c r="G7268" s="50"/>
      <c r="H7268" s="32"/>
      <c r="I7268" s="13"/>
      <c r="J7268" s="50"/>
      <c r="K7268" s="50"/>
      <c r="M7268" s="50"/>
    </row>
    <row r="7269" spans="1:13" x14ac:dyDescent="0.35">
      <c r="A7269" s="48"/>
      <c r="B7269" s="17"/>
      <c r="C7269" s="17"/>
      <c r="D7269" s="17"/>
      <c r="E7269" s="17"/>
      <c r="F7269" s="17"/>
      <c r="G7269" s="50"/>
      <c r="H7269" s="32"/>
      <c r="I7269" s="13"/>
      <c r="J7269" s="50"/>
      <c r="K7269" s="50"/>
      <c r="M7269" s="50"/>
    </row>
    <row r="7270" spans="1:13" x14ac:dyDescent="0.35">
      <c r="A7270" s="48"/>
      <c r="B7270" s="17"/>
      <c r="C7270" s="17"/>
      <c r="D7270" s="17"/>
      <c r="E7270" s="17"/>
      <c r="F7270" s="17"/>
      <c r="G7270" s="50"/>
      <c r="H7270" s="32"/>
      <c r="I7270" s="13"/>
      <c r="J7270" s="50"/>
      <c r="K7270" s="50"/>
      <c r="M7270" s="50"/>
    </row>
    <row r="7271" spans="1:13" x14ac:dyDescent="0.35">
      <c r="A7271" s="48"/>
      <c r="B7271" s="17"/>
      <c r="C7271" s="17"/>
      <c r="D7271" s="17"/>
      <c r="E7271" s="17"/>
      <c r="F7271" s="17"/>
      <c r="G7271" s="50"/>
      <c r="H7271" s="32"/>
      <c r="I7271" s="13"/>
      <c r="J7271" s="50"/>
      <c r="K7271" s="50"/>
      <c r="M7271" s="50"/>
    </row>
    <row r="7272" spans="1:13" x14ac:dyDescent="0.35">
      <c r="A7272" s="48"/>
      <c r="B7272" s="17"/>
      <c r="C7272" s="17"/>
      <c r="D7272" s="17"/>
      <c r="E7272" s="17"/>
      <c r="F7272" s="17"/>
      <c r="G7272" s="50"/>
      <c r="H7272" s="32"/>
      <c r="I7272" s="13"/>
      <c r="J7272" s="50"/>
      <c r="K7272" s="50"/>
      <c r="M7272" s="50"/>
    </row>
    <row r="7273" spans="1:13" x14ac:dyDescent="0.35">
      <c r="A7273" s="48"/>
      <c r="B7273" s="17"/>
      <c r="C7273" s="17"/>
      <c r="D7273" s="17"/>
      <c r="E7273" s="17"/>
      <c r="F7273" s="17"/>
      <c r="G7273" s="50"/>
      <c r="H7273" s="32"/>
      <c r="I7273" s="13"/>
      <c r="J7273" s="50"/>
      <c r="K7273" s="50"/>
      <c r="M7273" s="50"/>
    </row>
    <row r="7274" spans="1:13" x14ac:dyDescent="0.35">
      <c r="A7274" s="48"/>
      <c r="B7274" s="17"/>
      <c r="C7274" s="17"/>
      <c r="D7274" s="17"/>
      <c r="E7274" s="17"/>
      <c r="F7274" s="17"/>
      <c r="G7274" s="50"/>
      <c r="H7274" s="32"/>
      <c r="I7274" s="13"/>
      <c r="J7274" s="50"/>
      <c r="K7274" s="50"/>
      <c r="M7274" s="50"/>
    </row>
    <row r="7275" spans="1:13" x14ac:dyDescent="0.35">
      <c r="A7275" s="48"/>
      <c r="B7275" s="17"/>
      <c r="C7275" s="17"/>
      <c r="D7275" s="17"/>
      <c r="E7275" s="17"/>
      <c r="F7275" s="17"/>
      <c r="G7275" s="50"/>
      <c r="H7275" s="32"/>
      <c r="I7275" s="13"/>
      <c r="J7275" s="50"/>
      <c r="K7275" s="50"/>
      <c r="M7275" s="50"/>
    </row>
    <row r="7276" spans="1:13" x14ac:dyDescent="0.35">
      <c r="A7276" s="48"/>
      <c r="B7276" s="17"/>
      <c r="C7276" s="17"/>
      <c r="D7276" s="17"/>
      <c r="E7276" s="17"/>
      <c r="F7276" s="17"/>
      <c r="G7276" s="50"/>
      <c r="H7276" s="32"/>
      <c r="I7276" s="13"/>
      <c r="J7276" s="50"/>
      <c r="K7276" s="50"/>
      <c r="M7276" s="50"/>
    </row>
    <row r="7277" spans="1:13" x14ac:dyDescent="0.35">
      <c r="A7277" s="48"/>
      <c r="B7277" s="17"/>
      <c r="C7277" s="17"/>
      <c r="D7277" s="17"/>
      <c r="E7277" s="17"/>
      <c r="F7277" s="17"/>
      <c r="G7277" s="50"/>
      <c r="H7277" s="32"/>
      <c r="I7277" s="13"/>
      <c r="J7277" s="50"/>
      <c r="K7277" s="50"/>
      <c r="M7277" s="50"/>
    </row>
    <row r="7278" spans="1:13" x14ac:dyDescent="0.35">
      <c r="A7278" s="48"/>
      <c r="B7278" s="17"/>
      <c r="C7278" s="17"/>
      <c r="D7278" s="17"/>
      <c r="E7278" s="17"/>
      <c r="F7278" s="17"/>
      <c r="G7278" s="50"/>
      <c r="H7278" s="32"/>
      <c r="I7278" s="13"/>
      <c r="J7278" s="50"/>
      <c r="K7278" s="50"/>
      <c r="M7278" s="50"/>
    </row>
    <row r="7279" spans="1:13" x14ac:dyDescent="0.35">
      <c r="A7279" s="48"/>
      <c r="B7279" s="17"/>
      <c r="C7279" s="17"/>
      <c r="D7279" s="17"/>
      <c r="E7279" s="17"/>
      <c r="F7279" s="17"/>
      <c r="G7279" s="50"/>
      <c r="H7279" s="32"/>
      <c r="I7279" s="13"/>
      <c r="J7279" s="50"/>
      <c r="K7279" s="50"/>
      <c r="M7279" s="50"/>
    </row>
    <row r="7280" spans="1:13" x14ac:dyDescent="0.35">
      <c r="A7280" s="48"/>
      <c r="B7280" s="17"/>
      <c r="C7280" s="17"/>
      <c r="D7280" s="17"/>
      <c r="E7280" s="17"/>
      <c r="F7280" s="17"/>
      <c r="G7280" s="50"/>
      <c r="H7280" s="32"/>
      <c r="I7280" s="13"/>
      <c r="J7280" s="50"/>
      <c r="K7280" s="50"/>
      <c r="M7280" s="50"/>
    </row>
    <row r="7281" spans="1:13" x14ac:dyDescent="0.35">
      <c r="A7281" s="48"/>
      <c r="B7281" s="17"/>
      <c r="C7281" s="17"/>
      <c r="D7281" s="17"/>
      <c r="E7281" s="17"/>
      <c r="F7281" s="17"/>
      <c r="G7281" s="50"/>
      <c r="H7281" s="32"/>
      <c r="I7281" s="13"/>
      <c r="J7281" s="50"/>
      <c r="K7281" s="50"/>
      <c r="M7281" s="50"/>
    </row>
    <row r="7282" spans="1:13" x14ac:dyDescent="0.35">
      <c r="A7282" s="48"/>
      <c r="B7282" s="17"/>
      <c r="C7282" s="17"/>
      <c r="D7282" s="17"/>
      <c r="E7282" s="17"/>
      <c r="F7282" s="17"/>
      <c r="G7282" s="50"/>
      <c r="H7282" s="32"/>
      <c r="I7282" s="13"/>
      <c r="J7282" s="50"/>
      <c r="K7282" s="50"/>
      <c r="M7282" s="50"/>
    </row>
    <row r="7283" spans="1:13" x14ac:dyDescent="0.35">
      <c r="A7283" s="48"/>
      <c r="B7283" s="17"/>
      <c r="C7283" s="17"/>
      <c r="D7283" s="17"/>
      <c r="E7283" s="17"/>
      <c r="F7283" s="17"/>
      <c r="G7283" s="50"/>
      <c r="H7283" s="32"/>
      <c r="I7283" s="13"/>
      <c r="J7283" s="50"/>
      <c r="K7283" s="50"/>
      <c r="M7283" s="50"/>
    </row>
    <row r="7284" spans="1:13" x14ac:dyDescent="0.35">
      <c r="A7284" s="48"/>
      <c r="B7284" s="17"/>
      <c r="C7284" s="17"/>
      <c r="D7284" s="17"/>
      <c r="E7284" s="17"/>
      <c r="F7284" s="17"/>
      <c r="G7284" s="50"/>
      <c r="H7284" s="32"/>
      <c r="I7284" s="13"/>
      <c r="J7284" s="50"/>
      <c r="K7284" s="50"/>
      <c r="M7284" s="50"/>
    </row>
    <row r="7285" spans="1:13" x14ac:dyDescent="0.35">
      <c r="A7285" s="48"/>
      <c r="B7285" s="17"/>
      <c r="C7285" s="17"/>
      <c r="D7285" s="17"/>
      <c r="E7285" s="17"/>
      <c r="F7285" s="17"/>
      <c r="G7285" s="50"/>
      <c r="H7285" s="32"/>
      <c r="I7285" s="13"/>
      <c r="J7285" s="50"/>
      <c r="K7285" s="50"/>
      <c r="M7285" s="50"/>
    </row>
    <row r="7286" spans="1:13" x14ac:dyDescent="0.35">
      <c r="A7286" s="48"/>
      <c r="B7286" s="17"/>
      <c r="C7286" s="17"/>
      <c r="D7286" s="17"/>
      <c r="E7286" s="17"/>
      <c r="F7286" s="17"/>
      <c r="G7286" s="50"/>
      <c r="H7286" s="32"/>
      <c r="I7286" s="13"/>
      <c r="J7286" s="50"/>
      <c r="K7286" s="50"/>
      <c r="M7286" s="50"/>
    </row>
    <row r="7287" spans="1:13" x14ac:dyDescent="0.35">
      <c r="A7287" s="48"/>
      <c r="B7287" s="17"/>
      <c r="C7287" s="17"/>
      <c r="D7287" s="17"/>
      <c r="E7287" s="17"/>
      <c r="F7287" s="17"/>
      <c r="G7287" s="50"/>
      <c r="H7287" s="32"/>
      <c r="I7287" s="13"/>
      <c r="J7287" s="50"/>
      <c r="K7287" s="50"/>
      <c r="M7287" s="50"/>
    </row>
    <row r="7288" spans="1:13" x14ac:dyDescent="0.35">
      <c r="A7288" s="48"/>
      <c r="B7288" s="17"/>
      <c r="C7288" s="17"/>
      <c r="D7288" s="17"/>
      <c r="E7288" s="17"/>
      <c r="F7288" s="17"/>
      <c r="G7288" s="50"/>
      <c r="H7288" s="32"/>
      <c r="I7288" s="13"/>
      <c r="J7288" s="50"/>
      <c r="K7288" s="50"/>
      <c r="M7288" s="50"/>
    </row>
    <row r="7289" spans="1:13" x14ac:dyDescent="0.35">
      <c r="A7289" s="48"/>
      <c r="B7289" s="17"/>
      <c r="C7289" s="17"/>
      <c r="D7289" s="17"/>
      <c r="E7289" s="17"/>
      <c r="F7289" s="17"/>
      <c r="G7289" s="50"/>
      <c r="H7289" s="32"/>
      <c r="I7289" s="13"/>
      <c r="J7289" s="50"/>
      <c r="K7289" s="50"/>
      <c r="M7289" s="50"/>
    </row>
    <row r="7290" spans="1:13" x14ac:dyDescent="0.35">
      <c r="A7290" s="48"/>
      <c r="B7290" s="17"/>
      <c r="C7290" s="17"/>
      <c r="D7290" s="17"/>
      <c r="E7290" s="17"/>
      <c r="F7290" s="17"/>
      <c r="G7290" s="50"/>
      <c r="H7290" s="32"/>
      <c r="I7290" s="13"/>
      <c r="J7290" s="50"/>
      <c r="K7290" s="50"/>
      <c r="M7290" s="50"/>
    </row>
    <row r="7291" spans="1:13" x14ac:dyDescent="0.35">
      <c r="A7291" s="48"/>
      <c r="B7291" s="17"/>
      <c r="C7291" s="17"/>
      <c r="D7291" s="17"/>
      <c r="E7291" s="17"/>
      <c r="F7291" s="17"/>
      <c r="G7291" s="50"/>
      <c r="H7291" s="32"/>
      <c r="I7291" s="13"/>
      <c r="J7291" s="50"/>
      <c r="K7291" s="50"/>
      <c r="M7291" s="50"/>
    </row>
    <row r="7292" spans="1:13" x14ac:dyDescent="0.35">
      <c r="A7292" s="48"/>
      <c r="B7292" s="17"/>
      <c r="C7292" s="17"/>
      <c r="D7292" s="17"/>
      <c r="E7292" s="17"/>
      <c r="F7292" s="17"/>
      <c r="G7292" s="50"/>
      <c r="H7292" s="32"/>
      <c r="I7292" s="13"/>
      <c r="J7292" s="50"/>
      <c r="K7292" s="50"/>
      <c r="M7292" s="50"/>
    </row>
    <row r="7293" spans="1:13" x14ac:dyDescent="0.35">
      <c r="A7293" s="48"/>
      <c r="B7293" s="17"/>
      <c r="C7293" s="17"/>
      <c r="D7293" s="17"/>
      <c r="E7293" s="17"/>
      <c r="F7293" s="17"/>
      <c r="G7293" s="50"/>
      <c r="H7293" s="32"/>
      <c r="I7293" s="13"/>
      <c r="J7293" s="50"/>
      <c r="K7293" s="50"/>
      <c r="M7293" s="50"/>
    </row>
    <row r="7294" spans="1:13" x14ac:dyDescent="0.35">
      <c r="A7294" s="48"/>
      <c r="B7294" s="17"/>
      <c r="C7294" s="17"/>
      <c r="D7294" s="17"/>
      <c r="E7294" s="17"/>
      <c r="F7294" s="17"/>
      <c r="G7294" s="50"/>
      <c r="H7294" s="32"/>
      <c r="I7294" s="13"/>
      <c r="J7294" s="50"/>
      <c r="K7294" s="50"/>
      <c r="M7294" s="50"/>
    </row>
    <row r="7295" spans="1:13" x14ac:dyDescent="0.35">
      <c r="A7295" s="48"/>
      <c r="B7295" s="17"/>
      <c r="C7295" s="17"/>
      <c r="D7295" s="17"/>
      <c r="E7295" s="17"/>
      <c r="F7295" s="17"/>
      <c r="G7295" s="50"/>
      <c r="H7295" s="32"/>
      <c r="I7295" s="13"/>
      <c r="J7295" s="50"/>
      <c r="K7295" s="50"/>
      <c r="M7295" s="50"/>
    </row>
    <row r="7296" spans="1:13" x14ac:dyDescent="0.35">
      <c r="A7296" s="48"/>
      <c r="B7296" s="17"/>
      <c r="C7296" s="17"/>
      <c r="D7296" s="17"/>
      <c r="E7296" s="17"/>
      <c r="F7296" s="17"/>
      <c r="G7296" s="50"/>
      <c r="H7296" s="32"/>
      <c r="I7296" s="13"/>
      <c r="J7296" s="50"/>
      <c r="K7296" s="50"/>
      <c r="M7296" s="50"/>
    </row>
    <row r="7297" spans="1:13" x14ac:dyDescent="0.35">
      <c r="A7297" s="48"/>
      <c r="B7297" s="17"/>
      <c r="C7297" s="17"/>
      <c r="D7297" s="17"/>
      <c r="E7297" s="17"/>
      <c r="F7297" s="17"/>
      <c r="G7297" s="50"/>
      <c r="H7297" s="32"/>
      <c r="I7297" s="13"/>
      <c r="J7297" s="50"/>
      <c r="K7297" s="50"/>
      <c r="M7297" s="50"/>
    </row>
    <row r="7298" spans="1:13" x14ac:dyDescent="0.35">
      <c r="A7298" s="48"/>
      <c r="B7298" s="17"/>
      <c r="C7298" s="17"/>
      <c r="D7298" s="17"/>
      <c r="E7298" s="17"/>
      <c r="F7298" s="17"/>
      <c r="G7298" s="50"/>
      <c r="H7298" s="32"/>
      <c r="I7298" s="13"/>
      <c r="J7298" s="50"/>
      <c r="K7298" s="50"/>
      <c r="M7298" s="50"/>
    </row>
    <row r="7299" spans="1:13" x14ac:dyDescent="0.35">
      <c r="A7299" s="48"/>
      <c r="B7299" s="17"/>
      <c r="C7299" s="17"/>
      <c r="D7299" s="17"/>
      <c r="E7299" s="17"/>
      <c r="F7299" s="17"/>
      <c r="G7299" s="50"/>
      <c r="H7299" s="32"/>
      <c r="I7299" s="13"/>
      <c r="J7299" s="50"/>
      <c r="K7299" s="50"/>
      <c r="M7299" s="50"/>
    </row>
    <row r="7300" spans="1:13" x14ac:dyDescent="0.35">
      <c r="A7300" s="48"/>
      <c r="B7300" s="17"/>
      <c r="C7300" s="17"/>
      <c r="D7300" s="17"/>
      <c r="E7300" s="17"/>
      <c r="F7300" s="17"/>
      <c r="G7300" s="50"/>
      <c r="H7300" s="32"/>
      <c r="I7300" s="13"/>
      <c r="J7300" s="50"/>
      <c r="K7300" s="50"/>
      <c r="M7300" s="50"/>
    </row>
    <row r="7301" spans="1:13" x14ac:dyDescent="0.35">
      <c r="A7301" s="48"/>
      <c r="B7301" s="17"/>
      <c r="C7301" s="17"/>
      <c r="D7301" s="17"/>
      <c r="E7301" s="17"/>
      <c r="F7301" s="17"/>
      <c r="G7301" s="50"/>
      <c r="H7301" s="32"/>
      <c r="I7301" s="13"/>
      <c r="J7301" s="50"/>
      <c r="K7301" s="50"/>
      <c r="M7301" s="50"/>
    </row>
    <row r="7302" spans="1:13" x14ac:dyDescent="0.35">
      <c r="A7302" s="48"/>
      <c r="B7302" s="17"/>
      <c r="C7302" s="17"/>
      <c r="D7302" s="17"/>
      <c r="E7302" s="17"/>
      <c r="F7302" s="17"/>
      <c r="G7302" s="50"/>
      <c r="H7302" s="32"/>
      <c r="I7302" s="13"/>
      <c r="J7302" s="50"/>
      <c r="K7302" s="50"/>
      <c r="M7302" s="50"/>
    </row>
    <row r="7303" spans="1:13" x14ac:dyDescent="0.35">
      <c r="A7303" s="48"/>
      <c r="B7303" s="17"/>
      <c r="C7303" s="17"/>
      <c r="D7303" s="17"/>
      <c r="E7303" s="17"/>
      <c r="F7303" s="17"/>
      <c r="G7303" s="50"/>
      <c r="H7303" s="32"/>
      <c r="I7303" s="13"/>
      <c r="J7303" s="50"/>
      <c r="K7303" s="50"/>
      <c r="M7303" s="50"/>
    </row>
    <row r="7304" spans="1:13" x14ac:dyDescent="0.35">
      <c r="A7304" s="48"/>
      <c r="B7304" s="17"/>
      <c r="C7304" s="17"/>
      <c r="D7304" s="17"/>
      <c r="E7304" s="17"/>
      <c r="F7304" s="17"/>
      <c r="G7304" s="50"/>
      <c r="H7304" s="32"/>
      <c r="I7304" s="13"/>
      <c r="J7304" s="50"/>
      <c r="K7304" s="50"/>
      <c r="M7304" s="50"/>
    </row>
    <row r="7305" spans="1:13" x14ac:dyDescent="0.35">
      <c r="A7305" s="48"/>
      <c r="B7305" s="17"/>
      <c r="C7305" s="17"/>
      <c r="D7305" s="17"/>
      <c r="E7305" s="17"/>
      <c r="F7305" s="17"/>
      <c r="G7305" s="50"/>
      <c r="H7305" s="32"/>
      <c r="I7305" s="13"/>
      <c r="J7305" s="50"/>
      <c r="K7305" s="50"/>
      <c r="M7305" s="50"/>
    </row>
    <row r="7306" spans="1:13" x14ac:dyDescent="0.35">
      <c r="A7306" s="48"/>
      <c r="B7306" s="17"/>
      <c r="C7306" s="17"/>
      <c r="D7306" s="17"/>
      <c r="E7306" s="17"/>
      <c r="F7306" s="17"/>
      <c r="G7306" s="50"/>
      <c r="H7306" s="32"/>
      <c r="I7306" s="13"/>
      <c r="J7306" s="50"/>
      <c r="K7306" s="50"/>
      <c r="M7306" s="50"/>
    </row>
    <row r="7307" spans="1:13" x14ac:dyDescent="0.35">
      <c r="A7307" s="48"/>
      <c r="B7307" s="17"/>
      <c r="C7307" s="17"/>
      <c r="D7307" s="17"/>
      <c r="E7307" s="17"/>
      <c r="F7307" s="17"/>
      <c r="G7307" s="50"/>
      <c r="H7307" s="32"/>
      <c r="I7307" s="13"/>
      <c r="J7307" s="50"/>
      <c r="K7307" s="50"/>
      <c r="M7307" s="50"/>
    </row>
    <row r="7308" spans="1:13" x14ac:dyDescent="0.35">
      <c r="A7308" s="48"/>
      <c r="B7308" s="17"/>
      <c r="C7308" s="17"/>
      <c r="D7308" s="17"/>
      <c r="E7308" s="17"/>
      <c r="F7308" s="17"/>
      <c r="G7308" s="50"/>
      <c r="H7308" s="32"/>
      <c r="I7308" s="13"/>
      <c r="J7308" s="50"/>
      <c r="K7308" s="50"/>
      <c r="M7308" s="50"/>
    </row>
    <row r="7309" spans="1:13" x14ac:dyDescent="0.35">
      <c r="A7309" s="48"/>
      <c r="B7309" s="17"/>
      <c r="C7309" s="17"/>
      <c r="D7309" s="17"/>
      <c r="E7309" s="17"/>
      <c r="F7309" s="17"/>
      <c r="G7309" s="50"/>
      <c r="H7309" s="32"/>
      <c r="I7309" s="13"/>
      <c r="J7309" s="50"/>
      <c r="K7309" s="50"/>
      <c r="M7309" s="50"/>
    </row>
    <row r="7310" spans="1:13" x14ac:dyDescent="0.35">
      <c r="A7310" s="48"/>
      <c r="B7310" s="17"/>
      <c r="C7310" s="17"/>
      <c r="D7310" s="17"/>
      <c r="E7310" s="17"/>
      <c r="F7310" s="17"/>
      <c r="G7310" s="50"/>
      <c r="H7310" s="32"/>
      <c r="I7310" s="13"/>
      <c r="J7310" s="50"/>
      <c r="K7310" s="50"/>
      <c r="M7310" s="50"/>
    </row>
    <row r="7311" spans="1:13" x14ac:dyDescent="0.35">
      <c r="A7311" s="48"/>
      <c r="B7311" s="17"/>
      <c r="C7311" s="17"/>
      <c r="D7311" s="17"/>
      <c r="E7311" s="17"/>
      <c r="F7311" s="17"/>
      <c r="G7311" s="50"/>
      <c r="H7311" s="32"/>
      <c r="I7311" s="13"/>
      <c r="J7311" s="50"/>
      <c r="K7311" s="50"/>
      <c r="M7311" s="50"/>
    </row>
    <row r="7312" spans="1:13" x14ac:dyDescent="0.35">
      <c r="A7312" s="48"/>
      <c r="B7312" s="17"/>
      <c r="C7312" s="17"/>
      <c r="D7312" s="17"/>
      <c r="E7312" s="17"/>
      <c r="F7312" s="17"/>
      <c r="G7312" s="50"/>
      <c r="H7312" s="32"/>
      <c r="I7312" s="13"/>
      <c r="J7312" s="50"/>
      <c r="K7312" s="50"/>
      <c r="M7312" s="50"/>
    </row>
    <row r="7313" spans="1:13" x14ac:dyDescent="0.35">
      <c r="A7313" s="48"/>
      <c r="B7313" s="17"/>
      <c r="C7313" s="17"/>
      <c r="D7313" s="17"/>
      <c r="E7313" s="17"/>
      <c r="F7313" s="17"/>
      <c r="G7313" s="50"/>
      <c r="H7313" s="32"/>
      <c r="I7313" s="13"/>
      <c r="J7313" s="50"/>
      <c r="K7313" s="50"/>
      <c r="M7313" s="50"/>
    </row>
    <row r="7314" spans="1:13" x14ac:dyDescent="0.35">
      <c r="A7314" s="48"/>
      <c r="B7314" s="17"/>
      <c r="C7314" s="17"/>
      <c r="D7314" s="17"/>
      <c r="E7314" s="17"/>
      <c r="F7314" s="17"/>
      <c r="G7314" s="50"/>
      <c r="H7314" s="32"/>
      <c r="I7314" s="13"/>
      <c r="J7314" s="50"/>
      <c r="K7314" s="50"/>
      <c r="M7314" s="50"/>
    </row>
    <row r="7315" spans="1:13" x14ac:dyDescent="0.35">
      <c r="A7315" s="48"/>
      <c r="B7315" s="17"/>
      <c r="C7315" s="17"/>
      <c r="D7315" s="17"/>
      <c r="E7315" s="17"/>
      <c r="F7315" s="17"/>
      <c r="G7315" s="50"/>
      <c r="H7315" s="32"/>
      <c r="I7315" s="13"/>
      <c r="J7315" s="50"/>
      <c r="K7315" s="50"/>
      <c r="M7315" s="50"/>
    </row>
    <row r="7316" spans="1:13" x14ac:dyDescent="0.35">
      <c r="A7316" s="48"/>
      <c r="B7316" s="17"/>
      <c r="C7316" s="17"/>
      <c r="D7316" s="17"/>
      <c r="E7316" s="17"/>
      <c r="F7316" s="17"/>
      <c r="G7316" s="50"/>
      <c r="H7316" s="32"/>
      <c r="I7316" s="13"/>
      <c r="J7316" s="50"/>
      <c r="K7316" s="50"/>
      <c r="M7316" s="50"/>
    </row>
    <row r="7317" spans="1:13" x14ac:dyDescent="0.35">
      <c r="A7317" s="48"/>
      <c r="B7317" s="17"/>
      <c r="C7317" s="17"/>
      <c r="D7317" s="17"/>
      <c r="E7317" s="17"/>
      <c r="F7317" s="17"/>
      <c r="G7317" s="50"/>
      <c r="H7317" s="32"/>
      <c r="I7317" s="13"/>
      <c r="J7317" s="50"/>
      <c r="K7317" s="50"/>
      <c r="M7317" s="50"/>
    </row>
    <row r="7318" spans="1:13" x14ac:dyDescent="0.35">
      <c r="A7318" s="48"/>
      <c r="B7318" s="17"/>
      <c r="C7318" s="17"/>
      <c r="D7318" s="17"/>
      <c r="E7318" s="17"/>
      <c r="F7318" s="17"/>
      <c r="G7318" s="50"/>
      <c r="H7318" s="32"/>
      <c r="I7318" s="13"/>
      <c r="J7318" s="50"/>
      <c r="K7318" s="50"/>
      <c r="M7318" s="50"/>
    </row>
    <row r="7319" spans="1:13" x14ac:dyDescent="0.35">
      <c r="A7319" s="48"/>
      <c r="B7319" s="17"/>
      <c r="C7319" s="17"/>
      <c r="D7319" s="17"/>
      <c r="E7319" s="17"/>
      <c r="F7319" s="17"/>
      <c r="G7319" s="50"/>
      <c r="H7319" s="32"/>
      <c r="I7319" s="13"/>
      <c r="J7319" s="50"/>
      <c r="K7319" s="50"/>
      <c r="M7319" s="50"/>
    </row>
    <row r="7320" spans="1:13" x14ac:dyDescent="0.35">
      <c r="A7320" s="48"/>
      <c r="B7320" s="17"/>
      <c r="C7320" s="17"/>
      <c r="D7320" s="17"/>
      <c r="E7320" s="17"/>
      <c r="F7320" s="17"/>
      <c r="G7320" s="50"/>
      <c r="H7320" s="32"/>
      <c r="I7320" s="13"/>
      <c r="J7320" s="50"/>
      <c r="K7320" s="50"/>
      <c r="M7320" s="50"/>
    </row>
    <row r="7321" spans="1:13" x14ac:dyDescent="0.35">
      <c r="A7321" s="48"/>
      <c r="B7321" s="17"/>
      <c r="C7321" s="17"/>
      <c r="D7321" s="17"/>
      <c r="E7321" s="17"/>
      <c r="F7321" s="17"/>
      <c r="G7321" s="50"/>
      <c r="H7321" s="32"/>
      <c r="I7321" s="13"/>
      <c r="J7321" s="50"/>
      <c r="K7321" s="50"/>
      <c r="M7321" s="50"/>
    </row>
    <row r="7322" spans="1:13" x14ac:dyDescent="0.35">
      <c r="A7322" s="48"/>
      <c r="B7322" s="17"/>
      <c r="C7322" s="17"/>
      <c r="D7322" s="17"/>
      <c r="E7322" s="17"/>
      <c r="F7322" s="17"/>
      <c r="G7322" s="50"/>
      <c r="H7322" s="32"/>
      <c r="I7322" s="13"/>
      <c r="J7322" s="50"/>
      <c r="K7322" s="50"/>
      <c r="M7322" s="50"/>
    </row>
    <row r="7323" spans="1:13" x14ac:dyDescent="0.35">
      <c r="A7323" s="48"/>
      <c r="B7323" s="17"/>
      <c r="C7323" s="17"/>
      <c r="D7323" s="17"/>
      <c r="E7323" s="17"/>
      <c r="F7323" s="17"/>
      <c r="G7323" s="50"/>
      <c r="H7323" s="32"/>
      <c r="I7323" s="13"/>
      <c r="J7323" s="50"/>
      <c r="K7323" s="50"/>
      <c r="M7323" s="50"/>
    </row>
    <row r="7324" spans="1:13" x14ac:dyDescent="0.35">
      <c r="A7324" s="48"/>
      <c r="B7324" s="17"/>
      <c r="C7324" s="17"/>
      <c r="D7324" s="17"/>
      <c r="E7324" s="17"/>
      <c r="F7324" s="17"/>
      <c r="G7324" s="50"/>
      <c r="H7324" s="32"/>
      <c r="I7324" s="13"/>
      <c r="J7324" s="50"/>
      <c r="K7324" s="50"/>
      <c r="M7324" s="50"/>
    </row>
    <row r="7325" spans="1:13" x14ac:dyDescent="0.35">
      <c r="A7325" s="48"/>
      <c r="B7325" s="17"/>
      <c r="C7325" s="17"/>
      <c r="D7325" s="17"/>
      <c r="E7325" s="17"/>
      <c r="F7325" s="17"/>
      <c r="G7325" s="50"/>
      <c r="H7325" s="32"/>
      <c r="I7325" s="13"/>
      <c r="J7325" s="50"/>
      <c r="K7325" s="50"/>
      <c r="M7325" s="50"/>
    </row>
    <row r="7326" spans="1:13" x14ac:dyDescent="0.35">
      <c r="A7326" s="48"/>
      <c r="B7326" s="17"/>
      <c r="C7326" s="17"/>
      <c r="D7326" s="17"/>
      <c r="E7326" s="17"/>
      <c r="F7326" s="17"/>
      <c r="G7326" s="50"/>
      <c r="H7326" s="32"/>
      <c r="I7326" s="13"/>
      <c r="J7326" s="50"/>
      <c r="K7326" s="50"/>
      <c r="M7326" s="50"/>
    </row>
    <row r="7327" spans="1:13" x14ac:dyDescent="0.35">
      <c r="A7327" s="48"/>
      <c r="B7327" s="17"/>
      <c r="C7327" s="17"/>
      <c r="D7327" s="17"/>
      <c r="E7327" s="17"/>
      <c r="F7327" s="17"/>
      <c r="G7327" s="50"/>
      <c r="H7327" s="32"/>
      <c r="I7327" s="13"/>
      <c r="J7327" s="50"/>
      <c r="K7327" s="50"/>
      <c r="M7327" s="50"/>
    </row>
    <row r="7328" spans="1:13" x14ac:dyDescent="0.35">
      <c r="A7328" s="48"/>
      <c r="B7328" s="17"/>
      <c r="C7328" s="17"/>
      <c r="D7328" s="17"/>
      <c r="E7328" s="17"/>
      <c r="F7328" s="17"/>
      <c r="G7328" s="50"/>
      <c r="H7328" s="32"/>
      <c r="I7328" s="13"/>
      <c r="J7328" s="50"/>
      <c r="K7328" s="50"/>
      <c r="M7328" s="50"/>
    </row>
    <row r="7329" spans="1:13" x14ac:dyDescent="0.35">
      <c r="A7329" s="48"/>
      <c r="B7329" s="17"/>
      <c r="C7329" s="17"/>
      <c r="D7329" s="17"/>
      <c r="E7329" s="17"/>
      <c r="F7329" s="17"/>
      <c r="G7329" s="50"/>
      <c r="H7329" s="32"/>
      <c r="I7329" s="13"/>
      <c r="J7329" s="50"/>
      <c r="K7329" s="50"/>
      <c r="M7329" s="50"/>
    </row>
    <row r="7330" spans="1:13" x14ac:dyDescent="0.35">
      <c r="A7330" s="48"/>
      <c r="B7330" s="17"/>
      <c r="C7330" s="17"/>
      <c r="D7330" s="17"/>
      <c r="E7330" s="17"/>
      <c r="F7330" s="17"/>
      <c r="G7330" s="50"/>
      <c r="H7330" s="32"/>
      <c r="I7330" s="13"/>
      <c r="J7330" s="50"/>
      <c r="K7330" s="50"/>
      <c r="M7330" s="50"/>
    </row>
    <row r="7331" spans="1:13" x14ac:dyDescent="0.35">
      <c r="A7331" s="48"/>
      <c r="B7331" s="17"/>
      <c r="C7331" s="17"/>
      <c r="D7331" s="17"/>
      <c r="E7331" s="17"/>
      <c r="F7331" s="17"/>
      <c r="G7331" s="50"/>
      <c r="H7331" s="32"/>
      <c r="I7331" s="13"/>
      <c r="J7331" s="50"/>
      <c r="K7331" s="50"/>
      <c r="M7331" s="50"/>
    </row>
    <row r="7332" spans="1:13" x14ac:dyDescent="0.35">
      <c r="A7332" s="48"/>
      <c r="B7332" s="17"/>
      <c r="C7332" s="17"/>
      <c r="D7332" s="17"/>
      <c r="E7332" s="17"/>
      <c r="F7332" s="17"/>
      <c r="G7332" s="50"/>
      <c r="H7332" s="32"/>
      <c r="I7332" s="13"/>
      <c r="J7332" s="50"/>
      <c r="K7332" s="50"/>
      <c r="M7332" s="50"/>
    </row>
    <row r="7333" spans="1:13" x14ac:dyDescent="0.35">
      <c r="A7333" s="48"/>
      <c r="B7333" s="17"/>
      <c r="C7333" s="17"/>
      <c r="D7333" s="17"/>
      <c r="E7333" s="17"/>
      <c r="F7333" s="17"/>
      <c r="G7333" s="50"/>
      <c r="H7333" s="32"/>
      <c r="I7333" s="13"/>
      <c r="J7333" s="50"/>
      <c r="K7333" s="50"/>
      <c r="M7333" s="50"/>
    </row>
    <row r="7334" spans="1:13" x14ac:dyDescent="0.35">
      <c r="A7334" s="48"/>
      <c r="B7334" s="17"/>
      <c r="C7334" s="17"/>
      <c r="D7334" s="17"/>
      <c r="E7334" s="17"/>
      <c r="F7334" s="17"/>
      <c r="G7334" s="50"/>
      <c r="H7334" s="32"/>
      <c r="I7334" s="13"/>
      <c r="J7334" s="50"/>
      <c r="K7334" s="50"/>
      <c r="M7334" s="50"/>
    </row>
    <row r="7335" spans="1:13" x14ac:dyDescent="0.35">
      <c r="A7335" s="48"/>
      <c r="B7335" s="17"/>
      <c r="C7335" s="17"/>
      <c r="D7335" s="17"/>
      <c r="E7335" s="17"/>
      <c r="F7335" s="17"/>
      <c r="G7335" s="50"/>
      <c r="H7335" s="32"/>
      <c r="I7335" s="13"/>
      <c r="J7335" s="50"/>
      <c r="K7335" s="50"/>
      <c r="M7335" s="50"/>
    </row>
    <row r="7336" spans="1:13" x14ac:dyDescent="0.35">
      <c r="A7336" s="48"/>
      <c r="B7336" s="17"/>
      <c r="C7336" s="17"/>
      <c r="D7336" s="17"/>
      <c r="E7336" s="17"/>
      <c r="F7336" s="17"/>
      <c r="G7336" s="50"/>
      <c r="H7336" s="32"/>
      <c r="I7336" s="13"/>
      <c r="J7336" s="50"/>
      <c r="K7336" s="50"/>
      <c r="M7336" s="50"/>
    </row>
    <row r="7337" spans="1:13" x14ac:dyDescent="0.35">
      <c r="A7337" s="48"/>
      <c r="B7337" s="17"/>
      <c r="C7337" s="17"/>
      <c r="D7337" s="17"/>
      <c r="E7337" s="17"/>
      <c r="F7337" s="17"/>
      <c r="G7337" s="50"/>
      <c r="H7337" s="32"/>
      <c r="I7337" s="13"/>
      <c r="J7337" s="50"/>
      <c r="K7337" s="50"/>
      <c r="M7337" s="50"/>
    </row>
    <row r="7338" spans="1:13" x14ac:dyDescent="0.35">
      <c r="A7338" s="48"/>
      <c r="B7338" s="17"/>
      <c r="C7338" s="17"/>
      <c r="D7338" s="17"/>
      <c r="E7338" s="17"/>
      <c r="F7338" s="17"/>
      <c r="G7338" s="50"/>
      <c r="H7338" s="32"/>
      <c r="I7338" s="13"/>
      <c r="J7338" s="50"/>
      <c r="K7338" s="50"/>
      <c r="M7338" s="50"/>
    </row>
    <row r="7339" spans="1:13" x14ac:dyDescent="0.35">
      <c r="A7339" s="48"/>
      <c r="B7339" s="17"/>
      <c r="C7339" s="17"/>
      <c r="D7339" s="17"/>
      <c r="E7339" s="17"/>
      <c r="F7339" s="17"/>
      <c r="G7339" s="50"/>
      <c r="H7339" s="32"/>
      <c r="I7339" s="13"/>
      <c r="J7339" s="50"/>
      <c r="K7339" s="50"/>
      <c r="M7339" s="50"/>
    </row>
    <row r="7340" spans="1:13" x14ac:dyDescent="0.35">
      <c r="A7340" s="48"/>
      <c r="B7340" s="17"/>
      <c r="C7340" s="17"/>
      <c r="D7340" s="17"/>
      <c r="E7340" s="17"/>
      <c r="F7340" s="17"/>
      <c r="G7340" s="50"/>
      <c r="H7340" s="32"/>
      <c r="I7340" s="13"/>
      <c r="J7340" s="50"/>
      <c r="K7340" s="50"/>
      <c r="M7340" s="50"/>
    </row>
    <row r="7341" spans="1:13" x14ac:dyDescent="0.35">
      <c r="A7341" s="48"/>
      <c r="B7341" s="17"/>
      <c r="C7341" s="17"/>
      <c r="D7341" s="17"/>
      <c r="E7341" s="17"/>
      <c r="F7341" s="17"/>
      <c r="G7341" s="50"/>
      <c r="H7341" s="32"/>
      <c r="I7341" s="13"/>
      <c r="J7341" s="50"/>
      <c r="K7341" s="50"/>
      <c r="M7341" s="50"/>
    </row>
    <row r="7342" spans="1:13" x14ac:dyDescent="0.35">
      <c r="A7342" s="48"/>
      <c r="B7342" s="17"/>
      <c r="C7342" s="17"/>
      <c r="D7342" s="17"/>
      <c r="E7342" s="17"/>
      <c r="F7342" s="17"/>
      <c r="G7342" s="50"/>
      <c r="H7342" s="32"/>
      <c r="I7342" s="13"/>
      <c r="J7342" s="50"/>
      <c r="K7342" s="50"/>
      <c r="M7342" s="50"/>
    </row>
    <row r="7343" spans="1:13" x14ac:dyDescent="0.35">
      <c r="A7343" s="48"/>
      <c r="B7343" s="17"/>
      <c r="C7343" s="17"/>
      <c r="D7343" s="17"/>
      <c r="E7343" s="17"/>
      <c r="F7343" s="17"/>
      <c r="G7343" s="50"/>
      <c r="H7343" s="32"/>
      <c r="I7343" s="13"/>
      <c r="J7343" s="50"/>
      <c r="K7343" s="50"/>
      <c r="M7343" s="50"/>
    </row>
    <row r="7344" spans="1:13" x14ac:dyDescent="0.35">
      <c r="A7344" s="48"/>
      <c r="B7344" s="17"/>
      <c r="C7344" s="17"/>
      <c r="D7344" s="17"/>
      <c r="E7344" s="17"/>
      <c r="F7344" s="17"/>
      <c r="G7344" s="50"/>
      <c r="H7344" s="32"/>
      <c r="I7344" s="13"/>
      <c r="J7344" s="50"/>
      <c r="K7344" s="50"/>
      <c r="M7344" s="50"/>
    </row>
    <row r="7345" spans="1:13" x14ac:dyDescent="0.35">
      <c r="A7345" s="48"/>
      <c r="B7345" s="17"/>
      <c r="C7345" s="17"/>
      <c r="D7345" s="17"/>
      <c r="E7345" s="17"/>
      <c r="F7345" s="17"/>
      <c r="G7345" s="50"/>
      <c r="H7345" s="32"/>
      <c r="I7345" s="13"/>
      <c r="J7345" s="50"/>
      <c r="K7345" s="50"/>
      <c r="M7345" s="50"/>
    </row>
    <row r="7346" spans="1:13" x14ac:dyDescent="0.35">
      <c r="A7346" s="48"/>
      <c r="B7346" s="17"/>
      <c r="C7346" s="17"/>
      <c r="D7346" s="17"/>
      <c r="E7346" s="17"/>
      <c r="F7346" s="17"/>
      <c r="G7346" s="50"/>
      <c r="H7346" s="32"/>
      <c r="I7346" s="13"/>
      <c r="J7346" s="50"/>
      <c r="K7346" s="50"/>
      <c r="M7346" s="50"/>
    </row>
    <row r="7347" spans="1:13" x14ac:dyDescent="0.35">
      <c r="A7347" s="48"/>
      <c r="B7347" s="17"/>
      <c r="C7347" s="17"/>
      <c r="D7347" s="17"/>
      <c r="E7347" s="17"/>
      <c r="F7347" s="17"/>
      <c r="G7347" s="50"/>
      <c r="H7347" s="32"/>
      <c r="I7347" s="13"/>
      <c r="J7347" s="50"/>
      <c r="K7347" s="50"/>
      <c r="M7347" s="50"/>
    </row>
    <row r="7348" spans="1:13" x14ac:dyDescent="0.35">
      <c r="A7348" s="48"/>
      <c r="B7348" s="17"/>
      <c r="C7348" s="17"/>
      <c r="D7348" s="17"/>
      <c r="E7348" s="17"/>
      <c r="F7348" s="17"/>
      <c r="G7348" s="50"/>
      <c r="H7348" s="32"/>
      <c r="I7348" s="13"/>
      <c r="J7348" s="50"/>
      <c r="K7348" s="50"/>
      <c r="M7348" s="50"/>
    </row>
    <row r="7349" spans="1:13" x14ac:dyDescent="0.35">
      <c r="A7349" s="48"/>
      <c r="B7349" s="17"/>
      <c r="C7349" s="17"/>
      <c r="D7349" s="17"/>
      <c r="E7349" s="17"/>
      <c r="F7349" s="17"/>
      <c r="G7349" s="50"/>
      <c r="H7349" s="32"/>
      <c r="I7349" s="13"/>
      <c r="J7349" s="50"/>
      <c r="K7349" s="50"/>
      <c r="M7349" s="50"/>
    </row>
    <row r="7350" spans="1:13" x14ac:dyDescent="0.35">
      <c r="A7350" s="48"/>
      <c r="B7350" s="17"/>
      <c r="C7350" s="17"/>
      <c r="D7350" s="17"/>
      <c r="E7350" s="17"/>
      <c r="F7350" s="17"/>
      <c r="G7350" s="50"/>
      <c r="H7350" s="32"/>
      <c r="I7350" s="13"/>
      <c r="J7350" s="50"/>
      <c r="K7350" s="50"/>
      <c r="M7350" s="50"/>
    </row>
    <row r="7351" spans="1:13" x14ac:dyDescent="0.35">
      <c r="A7351" s="48"/>
      <c r="B7351" s="17"/>
      <c r="C7351" s="17"/>
      <c r="D7351" s="17"/>
      <c r="E7351" s="17"/>
      <c r="F7351" s="17"/>
      <c r="G7351" s="50"/>
      <c r="H7351" s="32"/>
      <c r="I7351" s="13"/>
      <c r="J7351" s="50"/>
      <c r="K7351" s="50"/>
      <c r="M7351" s="50"/>
    </row>
    <row r="7352" spans="1:13" x14ac:dyDescent="0.35">
      <c r="A7352" s="48"/>
      <c r="B7352" s="17"/>
      <c r="C7352" s="17"/>
      <c r="D7352" s="17"/>
      <c r="E7352" s="17"/>
      <c r="F7352" s="17"/>
      <c r="G7352" s="50"/>
      <c r="H7352" s="32"/>
      <c r="I7352" s="13"/>
      <c r="J7352" s="50"/>
      <c r="K7352" s="50"/>
      <c r="M7352" s="50"/>
    </row>
    <row r="7353" spans="1:13" x14ac:dyDescent="0.35">
      <c r="A7353" s="48"/>
      <c r="B7353" s="17"/>
      <c r="C7353" s="17"/>
      <c r="D7353" s="17"/>
      <c r="E7353" s="17"/>
      <c r="F7353" s="17"/>
      <c r="G7353" s="50"/>
      <c r="H7353" s="32"/>
      <c r="I7353" s="13"/>
      <c r="J7353" s="50"/>
      <c r="K7353" s="50"/>
      <c r="M7353" s="50"/>
    </row>
    <row r="7354" spans="1:13" x14ac:dyDescent="0.35">
      <c r="A7354" s="48"/>
      <c r="B7354" s="17"/>
      <c r="C7354" s="17"/>
      <c r="D7354" s="17"/>
      <c r="E7354" s="17"/>
      <c r="F7354" s="17"/>
      <c r="G7354" s="50"/>
      <c r="H7354" s="32"/>
      <c r="I7354" s="13"/>
      <c r="J7354" s="50"/>
      <c r="K7354" s="50"/>
      <c r="M7354" s="50"/>
    </row>
    <row r="7355" spans="1:13" x14ac:dyDescent="0.35">
      <c r="A7355" s="48"/>
      <c r="B7355" s="17"/>
      <c r="C7355" s="17"/>
      <c r="D7355" s="17"/>
      <c r="E7355" s="17"/>
      <c r="F7355" s="17"/>
      <c r="G7355" s="50"/>
      <c r="H7355" s="32"/>
      <c r="I7355" s="13"/>
      <c r="J7355" s="50"/>
      <c r="K7355" s="50"/>
      <c r="M7355" s="50"/>
    </row>
    <row r="7356" spans="1:13" x14ac:dyDescent="0.35">
      <c r="A7356" s="48"/>
      <c r="B7356" s="17"/>
      <c r="C7356" s="17"/>
      <c r="D7356" s="17"/>
      <c r="E7356" s="17"/>
      <c r="F7356" s="17"/>
      <c r="G7356" s="50"/>
      <c r="H7356" s="32"/>
      <c r="I7356" s="13"/>
      <c r="J7356" s="50"/>
      <c r="K7356" s="50"/>
      <c r="M7356" s="50"/>
    </row>
    <row r="7357" spans="1:13" x14ac:dyDescent="0.35">
      <c r="A7357" s="48"/>
      <c r="B7357" s="17"/>
      <c r="C7357" s="17"/>
      <c r="D7357" s="17"/>
      <c r="E7357" s="17"/>
      <c r="F7357" s="17"/>
      <c r="G7357" s="50"/>
      <c r="H7357" s="32"/>
      <c r="I7357" s="13"/>
      <c r="J7357" s="50"/>
      <c r="K7357" s="50"/>
      <c r="M7357" s="50"/>
    </row>
    <row r="7358" spans="1:13" x14ac:dyDescent="0.35">
      <c r="A7358" s="48"/>
      <c r="B7358" s="17"/>
      <c r="C7358" s="17"/>
      <c r="D7358" s="17"/>
      <c r="E7358" s="17"/>
      <c r="F7358" s="17"/>
      <c r="G7358" s="50"/>
      <c r="H7358" s="32"/>
      <c r="I7358" s="13"/>
      <c r="J7358" s="50"/>
      <c r="K7358" s="50"/>
      <c r="M7358" s="50"/>
    </row>
    <row r="7359" spans="1:13" x14ac:dyDescent="0.35">
      <c r="A7359" s="48"/>
      <c r="B7359" s="17"/>
      <c r="C7359" s="17"/>
      <c r="D7359" s="17"/>
      <c r="E7359" s="17"/>
      <c r="F7359" s="17"/>
      <c r="G7359" s="50"/>
      <c r="H7359" s="32"/>
      <c r="I7359" s="13"/>
      <c r="J7359" s="50"/>
      <c r="K7359" s="50"/>
      <c r="M7359" s="50"/>
    </row>
    <row r="7360" spans="1:13" x14ac:dyDescent="0.35">
      <c r="A7360" s="48"/>
      <c r="B7360" s="17"/>
      <c r="C7360" s="17"/>
      <c r="D7360" s="17"/>
      <c r="E7360" s="17"/>
      <c r="F7360" s="17"/>
      <c r="G7360" s="50"/>
      <c r="H7360" s="32"/>
      <c r="I7360" s="13"/>
      <c r="J7360" s="50"/>
      <c r="K7360" s="50"/>
      <c r="M7360" s="50"/>
    </row>
    <row r="7361" spans="1:13" x14ac:dyDescent="0.35">
      <c r="A7361" s="48"/>
      <c r="B7361" s="17"/>
      <c r="C7361" s="17"/>
      <c r="D7361" s="17"/>
      <c r="E7361" s="17"/>
      <c r="F7361" s="17"/>
      <c r="G7361" s="50"/>
      <c r="H7361" s="32"/>
      <c r="I7361" s="13"/>
      <c r="J7361" s="50"/>
      <c r="K7361" s="50"/>
      <c r="M7361" s="50"/>
    </row>
    <row r="7362" spans="1:13" x14ac:dyDescent="0.35">
      <c r="A7362" s="48"/>
      <c r="B7362" s="17"/>
      <c r="C7362" s="17"/>
      <c r="D7362" s="17"/>
      <c r="E7362" s="17"/>
      <c r="F7362" s="17"/>
      <c r="G7362" s="50"/>
      <c r="H7362" s="32"/>
      <c r="I7362" s="13"/>
      <c r="J7362" s="50"/>
      <c r="K7362" s="50"/>
      <c r="M7362" s="50"/>
    </row>
    <row r="7363" spans="1:13" x14ac:dyDescent="0.35">
      <c r="A7363" s="48"/>
      <c r="B7363" s="17"/>
      <c r="C7363" s="17"/>
      <c r="D7363" s="17"/>
      <c r="E7363" s="17"/>
      <c r="F7363" s="17"/>
      <c r="G7363" s="50"/>
      <c r="H7363" s="32"/>
      <c r="I7363" s="13"/>
      <c r="J7363" s="50"/>
      <c r="K7363" s="50"/>
      <c r="M7363" s="50"/>
    </row>
    <row r="7364" spans="1:13" x14ac:dyDescent="0.35">
      <c r="A7364" s="48"/>
      <c r="B7364" s="17"/>
      <c r="C7364" s="17"/>
      <c r="D7364" s="17"/>
      <c r="E7364" s="17"/>
      <c r="F7364" s="17"/>
      <c r="G7364" s="50"/>
      <c r="H7364" s="32"/>
      <c r="I7364" s="13"/>
      <c r="J7364" s="50"/>
      <c r="K7364" s="50"/>
      <c r="M7364" s="50"/>
    </row>
    <row r="7365" spans="1:13" x14ac:dyDescent="0.35">
      <c r="A7365" s="48"/>
      <c r="B7365" s="17"/>
      <c r="C7365" s="17"/>
      <c r="D7365" s="17"/>
      <c r="E7365" s="17"/>
      <c r="F7365" s="17"/>
      <c r="G7365" s="50"/>
      <c r="H7365" s="32"/>
      <c r="I7365" s="13"/>
      <c r="J7365" s="50"/>
      <c r="K7365" s="50"/>
      <c r="M7365" s="50"/>
    </row>
    <row r="7366" spans="1:13" x14ac:dyDescent="0.35">
      <c r="A7366" s="48"/>
      <c r="B7366" s="17"/>
      <c r="C7366" s="17"/>
      <c r="D7366" s="17"/>
      <c r="E7366" s="17"/>
      <c r="F7366" s="17"/>
      <c r="G7366" s="50"/>
      <c r="H7366" s="32"/>
      <c r="I7366" s="13"/>
      <c r="J7366" s="50"/>
      <c r="K7366" s="50"/>
      <c r="M7366" s="50"/>
    </row>
    <row r="7367" spans="1:13" x14ac:dyDescent="0.35">
      <c r="A7367" s="48"/>
      <c r="B7367" s="17"/>
      <c r="C7367" s="17"/>
      <c r="D7367" s="17"/>
      <c r="E7367" s="17"/>
      <c r="F7367" s="17"/>
      <c r="G7367" s="50"/>
      <c r="H7367" s="32"/>
      <c r="I7367" s="13"/>
      <c r="J7367" s="50"/>
      <c r="K7367" s="50"/>
      <c r="M7367" s="50"/>
    </row>
    <row r="7368" spans="1:13" x14ac:dyDescent="0.35">
      <c r="A7368" s="48"/>
      <c r="B7368" s="17"/>
      <c r="C7368" s="17"/>
      <c r="D7368" s="17"/>
      <c r="E7368" s="17"/>
      <c r="F7368" s="17"/>
      <c r="G7368" s="50"/>
      <c r="H7368" s="32"/>
      <c r="I7368" s="13"/>
      <c r="J7368" s="50"/>
      <c r="K7368" s="50"/>
      <c r="M7368" s="50"/>
    </row>
    <row r="7369" spans="1:13" x14ac:dyDescent="0.35">
      <c r="A7369" s="48"/>
      <c r="B7369" s="17"/>
      <c r="C7369" s="17"/>
      <c r="D7369" s="17"/>
      <c r="E7369" s="17"/>
      <c r="F7369" s="17"/>
      <c r="G7369" s="50"/>
      <c r="H7369" s="32"/>
      <c r="I7369" s="13"/>
      <c r="J7369" s="50"/>
      <c r="K7369" s="50"/>
      <c r="M7369" s="50"/>
    </row>
    <row r="7370" spans="1:13" x14ac:dyDescent="0.35">
      <c r="A7370" s="48"/>
      <c r="B7370" s="17"/>
      <c r="C7370" s="17"/>
      <c r="D7370" s="17"/>
      <c r="E7370" s="17"/>
      <c r="F7370" s="17"/>
      <c r="G7370" s="50"/>
      <c r="H7370" s="32"/>
      <c r="I7370" s="13"/>
      <c r="J7370" s="50"/>
      <c r="K7370" s="50"/>
      <c r="M7370" s="50"/>
    </row>
    <row r="7371" spans="1:13" x14ac:dyDescent="0.35">
      <c r="A7371" s="48"/>
      <c r="B7371" s="17"/>
      <c r="C7371" s="17"/>
      <c r="D7371" s="17"/>
      <c r="E7371" s="17"/>
      <c r="F7371" s="17"/>
      <c r="G7371" s="50"/>
      <c r="H7371" s="32"/>
      <c r="I7371" s="13"/>
      <c r="J7371" s="50"/>
      <c r="K7371" s="50"/>
      <c r="M7371" s="50"/>
    </row>
    <row r="7372" spans="1:13" x14ac:dyDescent="0.35">
      <c r="A7372" s="48"/>
      <c r="B7372" s="17"/>
      <c r="C7372" s="17"/>
      <c r="D7372" s="17"/>
      <c r="E7372" s="17"/>
      <c r="F7372" s="17"/>
      <c r="G7372" s="50"/>
      <c r="H7372" s="32"/>
      <c r="I7372" s="13"/>
      <c r="J7372" s="50"/>
      <c r="K7372" s="50"/>
      <c r="M7372" s="50"/>
    </row>
    <row r="7373" spans="1:13" x14ac:dyDescent="0.35">
      <c r="A7373" s="48"/>
      <c r="B7373" s="17"/>
      <c r="C7373" s="17"/>
      <c r="D7373" s="17"/>
      <c r="E7373" s="17"/>
      <c r="F7373" s="17"/>
      <c r="G7373" s="50"/>
      <c r="H7373" s="32"/>
      <c r="I7373" s="13"/>
      <c r="J7373" s="50"/>
      <c r="K7373" s="50"/>
      <c r="M7373" s="50"/>
    </row>
    <row r="7374" spans="1:13" x14ac:dyDescent="0.35">
      <c r="A7374" s="48"/>
      <c r="B7374" s="17"/>
      <c r="C7374" s="17"/>
      <c r="D7374" s="17"/>
      <c r="E7374" s="17"/>
      <c r="F7374" s="17"/>
      <c r="G7374" s="50"/>
      <c r="H7374" s="32"/>
      <c r="I7374" s="13"/>
      <c r="J7374" s="50"/>
      <c r="K7374" s="50"/>
      <c r="M7374" s="50"/>
    </row>
    <row r="7375" spans="1:13" x14ac:dyDescent="0.35">
      <c r="A7375" s="48"/>
      <c r="B7375" s="17"/>
      <c r="C7375" s="17"/>
      <c r="D7375" s="17"/>
      <c r="E7375" s="17"/>
      <c r="F7375" s="17"/>
      <c r="G7375" s="50"/>
      <c r="H7375" s="32"/>
      <c r="I7375" s="13"/>
      <c r="J7375" s="50"/>
      <c r="K7375" s="50"/>
      <c r="M7375" s="50"/>
    </row>
    <row r="7376" spans="1:13" x14ac:dyDescent="0.35">
      <c r="A7376" s="48"/>
      <c r="B7376" s="17"/>
      <c r="C7376" s="17"/>
      <c r="D7376" s="17"/>
      <c r="E7376" s="17"/>
      <c r="F7376" s="17"/>
      <c r="G7376" s="50"/>
      <c r="H7376" s="32"/>
      <c r="I7376" s="13"/>
      <c r="J7376" s="50"/>
      <c r="K7376" s="50"/>
      <c r="M7376" s="50"/>
    </row>
    <row r="7377" spans="1:13" x14ac:dyDescent="0.35">
      <c r="A7377" s="48"/>
      <c r="B7377" s="17"/>
      <c r="C7377" s="17"/>
      <c r="D7377" s="17"/>
      <c r="E7377" s="17"/>
      <c r="F7377" s="17"/>
      <c r="G7377" s="50"/>
      <c r="H7377" s="32"/>
      <c r="I7377" s="13"/>
      <c r="J7377" s="50"/>
      <c r="K7377" s="50"/>
      <c r="M7377" s="50"/>
    </row>
    <row r="7378" spans="1:13" x14ac:dyDescent="0.35">
      <c r="A7378" s="48"/>
      <c r="B7378" s="17"/>
      <c r="C7378" s="17"/>
      <c r="D7378" s="17"/>
      <c r="E7378" s="17"/>
      <c r="F7378" s="17"/>
      <c r="G7378" s="50"/>
      <c r="H7378" s="32"/>
      <c r="I7378" s="13"/>
      <c r="J7378" s="50"/>
      <c r="K7378" s="50"/>
      <c r="M7378" s="50"/>
    </row>
    <row r="7379" spans="1:13" x14ac:dyDescent="0.35">
      <c r="A7379" s="48"/>
      <c r="B7379" s="17"/>
      <c r="C7379" s="17"/>
      <c r="D7379" s="17"/>
      <c r="E7379" s="17"/>
      <c r="F7379" s="17"/>
      <c r="G7379" s="50"/>
      <c r="H7379" s="32"/>
      <c r="I7379" s="13"/>
      <c r="J7379" s="50"/>
      <c r="K7379" s="50"/>
      <c r="M7379" s="50"/>
    </row>
    <row r="7380" spans="1:13" x14ac:dyDescent="0.35">
      <c r="A7380" s="48"/>
      <c r="B7380" s="17"/>
      <c r="C7380" s="17"/>
      <c r="D7380" s="17"/>
      <c r="E7380" s="17"/>
      <c r="F7380" s="17"/>
      <c r="G7380" s="50"/>
      <c r="H7380" s="32"/>
      <c r="I7380" s="13"/>
      <c r="J7380" s="50"/>
      <c r="K7380" s="50"/>
      <c r="M7380" s="50"/>
    </row>
    <row r="7381" spans="1:13" x14ac:dyDescent="0.35">
      <c r="A7381" s="48"/>
      <c r="B7381" s="17"/>
      <c r="C7381" s="17"/>
      <c r="D7381" s="17"/>
      <c r="E7381" s="17"/>
      <c r="F7381" s="17"/>
      <c r="G7381" s="50"/>
      <c r="H7381" s="32"/>
      <c r="I7381" s="13"/>
      <c r="J7381" s="50"/>
      <c r="K7381" s="50"/>
      <c r="M7381" s="50"/>
    </row>
    <row r="7382" spans="1:13" x14ac:dyDescent="0.35">
      <c r="A7382" s="48"/>
      <c r="B7382" s="17"/>
      <c r="C7382" s="17"/>
      <c r="D7382" s="17"/>
      <c r="E7382" s="17"/>
      <c r="F7382" s="17"/>
      <c r="G7382" s="50"/>
      <c r="H7382" s="32"/>
      <c r="I7382" s="13"/>
      <c r="J7382" s="50"/>
      <c r="K7382" s="50"/>
      <c r="M7382" s="50"/>
    </row>
    <row r="7383" spans="1:13" x14ac:dyDescent="0.35">
      <c r="A7383" s="48"/>
      <c r="B7383" s="17"/>
      <c r="C7383" s="17"/>
      <c r="D7383" s="17"/>
      <c r="E7383" s="17"/>
      <c r="F7383" s="17"/>
      <c r="G7383" s="50"/>
      <c r="H7383" s="32"/>
      <c r="I7383" s="13"/>
      <c r="J7383" s="50"/>
      <c r="K7383" s="50"/>
      <c r="M7383" s="50"/>
    </row>
    <row r="7384" spans="1:13" x14ac:dyDescent="0.35">
      <c r="A7384" s="48"/>
      <c r="B7384" s="17"/>
      <c r="C7384" s="17"/>
      <c r="D7384" s="17"/>
      <c r="E7384" s="17"/>
      <c r="F7384" s="17"/>
      <c r="G7384" s="50"/>
      <c r="H7384" s="32"/>
      <c r="I7384" s="13"/>
      <c r="J7384" s="50"/>
      <c r="K7384" s="50"/>
      <c r="M7384" s="50"/>
    </row>
    <row r="7385" spans="1:13" x14ac:dyDescent="0.35">
      <c r="A7385" s="48"/>
      <c r="B7385" s="17"/>
      <c r="C7385" s="17"/>
      <c r="D7385" s="17"/>
      <c r="E7385" s="17"/>
      <c r="F7385" s="17"/>
      <c r="G7385" s="50"/>
      <c r="H7385" s="32"/>
      <c r="I7385" s="13"/>
      <c r="J7385" s="50"/>
      <c r="K7385" s="50"/>
      <c r="M7385" s="50"/>
    </row>
    <row r="7386" spans="1:13" x14ac:dyDescent="0.35">
      <c r="A7386" s="48"/>
      <c r="B7386" s="17"/>
      <c r="C7386" s="17"/>
      <c r="D7386" s="17"/>
      <c r="E7386" s="17"/>
      <c r="F7386" s="17"/>
      <c r="G7386" s="50"/>
      <c r="H7386" s="32"/>
      <c r="I7386" s="13"/>
      <c r="J7386" s="50"/>
      <c r="K7386" s="50"/>
      <c r="M7386" s="50"/>
    </row>
    <row r="7387" spans="1:13" x14ac:dyDescent="0.35">
      <c r="A7387" s="48"/>
      <c r="B7387" s="17"/>
      <c r="C7387" s="17"/>
      <c r="D7387" s="17"/>
      <c r="E7387" s="17"/>
      <c r="F7387" s="17"/>
      <c r="G7387" s="50"/>
      <c r="H7387" s="32"/>
      <c r="I7387" s="13"/>
      <c r="J7387" s="50"/>
      <c r="K7387" s="50"/>
      <c r="M7387" s="50"/>
    </row>
    <row r="7388" spans="1:13" x14ac:dyDescent="0.35">
      <c r="A7388" s="48"/>
      <c r="B7388" s="17"/>
      <c r="C7388" s="17"/>
      <c r="D7388" s="17"/>
      <c r="E7388" s="17"/>
      <c r="F7388" s="17"/>
      <c r="G7388" s="50"/>
      <c r="H7388" s="32"/>
      <c r="I7388" s="13"/>
      <c r="J7388" s="50"/>
      <c r="K7388" s="50"/>
      <c r="M7388" s="50"/>
    </row>
    <row r="7389" spans="1:13" x14ac:dyDescent="0.35">
      <c r="A7389" s="48"/>
      <c r="B7389" s="17"/>
      <c r="C7389" s="17"/>
      <c r="D7389" s="17"/>
      <c r="E7389" s="17"/>
      <c r="F7389" s="17"/>
      <c r="G7389" s="50"/>
      <c r="H7389" s="32"/>
      <c r="I7389" s="13"/>
      <c r="J7389" s="50"/>
      <c r="K7389" s="50"/>
      <c r="M7389" s="50"/>
    </row>
    <row r="7390" spans="1:13" x14ac:dyDescent="0.35">
      <c r="A7390" s="48"/>
      <c r="B7390" s="17"/>
      <c r="C7390" s="17"/>
      <c r="D7390" s="17"/>
      <c r="E7390" s="17"/>
      <c r="F7390" s="17"/>
      <c r="G7390" s="50"/>
      <c r="H7390" s="32"/>
      <c r="I7390" s="13"/>
      <c r="J7390" s="50"/>
      <c r="K7390" s="50"/>
      <c r="M7390" s="50"/>
    </row>
    <row r="7391" spans="1:13" x14ac:dyDescent="0.35">
      <c r="A7391" s="48"/>
      <c r="B7391" s="17"/>
      <c r="C7391" s="17"/>
      <c r="D7391" s="17"/>
      <c r="E7391" s="17"/>
      <c r="F7391" s="17"/>
      <c r="G7391" s="50"/>
      <c r="H7391" s="32"/>
      <c r="I7391" s="13"/>
      <c r="J7391" s="50"/>
      <c r="K7391" s="50"/>
      <c r="M7391" s="50"/>
    </row>
    <row r="7392" spans="1:13" x14ac:dyDescent="0.35">
      <c r="A7392" s="48"/>
      <c r="B7392" s="17"/>
      <c r="C7392" s="17"/>
      <c r="D7392" s="17"/>
      <c r="E7392" s="17"/>
      <c r="F7392" s="17"/>
      <c r="G7392" s="50"/>
      <c r="H7392" s="32"/>
      <c r="I7392" s="13"/>
      <c r="J7392" s="50"/>
      <c r="K7392" s="50"/>
      <c r="M7392" s="50"/>
    </row>
    <row r="7393" spans="1:13" x14ac:dyDescent="0.35">
      <c r="A7393" s="48"/>
      <c r="B7393" s="17"/>
      <c r="C7393" s="17"/>
      <c r="D7393" s="17"/>
      <c r="E7393" s="17"/>
      <c r="F7393" s="17"/>
      <c r="G7393" s="50"/>
      <c r="H7393" s="32"/>
      <c r="I7393" s="13"/>
      <c r="J7393" s="50"/>
      <c r="K7393" s="50"/>
      <c r="M7393" s="50"/>
    </row>
    <row r="7394" spans="1:13" x14ac:dyDescent="0.35">
      <c r="A7394" s="48"/>
      <c r="B7394" s="17"/>
      <c r="C7394" s="17"/>
      <c r="D7394" s="17"/>
      <c r="E7394" s="17"/>
      <c r="F7394" s="17"/>
      <c r="G7394" s="50"/>
      <c r="H7394" s="32"/>
      <c r="I7394" s="13"/>
      <c r="J7394" s="50"/>
      <c r="K7394" s="50"/>
      <c r="M7394" s="50"/>
    </row>
    <row r="7395" spans="1:13" x14ac:dyDescent="0.35">
      <c r="A7395" s="48"/>
      <c r="B7395" s="17"/>
      <c r="C7395" s="17"/>
      <c r="D7395" s="17"/>
      <c r="E7395" s="17"/>
      <c r="F7395" s="17"/>
      <c r="G7395" s="50"/>
      <c r="H7395" s="32"/>
      <c r="I7395" s="13"/>
      <c r="J7395" s="50"/>
      <c r="K7395" s="50"/>
      <c r="M7395" s="50"/>
    </row>
    <row r="7396" spans="1:13" x14ac:dyDescent="0.35">
      <c r="A7396" s="48"/>
      <c r="B7396" s="17"/>
      <c r="C7396" s="17"/>
      <c r="D7396" s="17"/>
      <c r="E7396" s="17"/>
      <c r="F7396" s="17"/>
      <c r="G7396" s="50"/>
      <c r="H7396" s="32"/>
      <c r="I7396" s="13"/>
      <c r="J7396" s="50"/>
      <c r="K7396" s="50"/>
      <c r="M7396" s="50"/>
    </row>
    <row r="7397" spans="1:13" x14ac:dyDescent="0.35">
      <c r="A7397" s="48"/>
      <c r="B7397" s="17"/>
      <c r="C7397" s="17"/>
      <c r="D7397" s="17"/>
      <c r="E7397" s="17"/>
      <c r="F7397" s="17"/>
      <c r="G7397" s="50"/>
      <c r="H7397" s="32"/>
      <c r="I7397" s="13"/>
      <c r="J7397" s="50"/>
      <c r="K7397" s="50"/>
      <c r="M7397" s="50"/>
    </row>
    <row r="7398" spans="1:13" x14ac:dyDescent="0.35">
      <c r="A7398" s="48"/>
      <c r="B7398" s="17"/>
      <c r="C7398" s="17"/>
      <c r="D7398" s="17"/>
      <c r="E7398" s="17"/>
      <c r="F7398" s="17"/>
      <c r="G7398" s="50"/>
      <c r="H7398" s="32"/>
      <c r="I7398" s="13"/>
      <c r="J7398" s="50"/>
      <c r="K7398" s="50"/>
      <c r="M7398" s="50"/>
    </row>
    <row r="7399" spans="1:13" x14ac:dyDescent="0.35">
      <c r="A7399" s="48"/>
      <c r="B7399" s="17"/>
      <c r="C7399" s="17"/>
      <c r="D7399" s="17"/>
      <c r="E7399" s="17"/>
      <c r="F7399" s="17"/>
      <c r="G7399" s="50"/>
      <c r="H7399" s="32"/>
      <c r="I7399" s="13"/>
      <c r="J7399" s="50"/>
      <c r="K7399" s="50"/>
      <c r="M7399" s="50"/>
    </row>
    <row r="7400" spans="1:13" x14ac:dyDescent="0.35">
      <c r="A7400" s="48"/>
      <c r="B7400" s="17"/>
      <c r="C7400" s="17"/>
      <c r="D7400" s="17"/>
      <c r="E7400" s="17"/>
      <c r="F7400" s="17"/>
      <c r="G7400" s="50"/>
      <c r="H7400" s="32"/>
      <c r="I7400" s="13"/>
      <c r="J7400" s="50"/>
      <c r="K7400" s="50"/>
      <c r="M7400" s="50"/>
    </row>
    <row r="7401" spans="1:13" x14ac:dyDescent="0.35">
      <c r="A7401" s="48"/>
      <c r="B7401" s="17"/>
      <c r="C7401" s="17"/>
      <c r="D7401" s="17"/>
      <c r="E7401" s="17"/>
      <c r="F7401" s="17"/>
      <c r="G7401" s="50"/>
      <c r="H7401" s="32"/>
      <c r="I7401" s="13"/>
      <c r="J7401" s="50"/>
      <c r="K7401" s="50"/>
      <c r="M7401" s="50"/>
    </row>
    <row r="7402" spans="1:13" x14ac:dyDescent="0.35">
      <c r="A7402" s="48"/>
      <c r="B7402" s="17"/>
      <c r="C7402" s="17"/>
      <c r="D7402" s="17"/>
      <c r="E7402" s="17"/>
      <c r="F7402" s="17"/>
      <c r="G7402" s="50"/>
      <c r="H7402" s="32"/>
      <c r="I7402" s="13"/>
      <c r="J7402" s="50"/>
      <c r="K7402" s="50"/>
      <c r="M7402" s="50"/>
    </row>
    <row r="7403" spans="1:13" x14ac:dyDescent="0.35">
      <c r="A7403" s="48"/>
      <c r="B7403" s="17"/>
      <c r="C7403" s="17"/>
      <c r="D7403" s="17"/>
      <c r="E7403" s="17"/>
      <c r="F7403" s="17"/>
      <c r="G7403" s="50"/>
      <c r="H7403" s="32"/>
      <c r="I7403" s="13"/>
      <c r="J7403" s="50"/>
      <c r="K7403" s="50"/>
      <c r="M7403" s="50"/>
    </row>
    <row r="7404" spans="1:13" x14ac:dyDescent="0.35">
      <c r="A7404" s="48"/>
      <c r="B7404" s="17"/>
      <c r="C7404" s="17"/>
      <c r="D7404" s="17"/>
      <c r="E7404" s="17"/>
      <c r="F7404" s="17"/>
      <c r="G7404" s="50"/>
      <c r="H7404" s="32"/>
      <c r="I7404" s="13"/>
      <c r="J7404" s="50"/>
      <c r="K7404" s="50"/>
      <c r="M7404" s="50"/>
    </row>
    <row r="7405" spans="1:13" x14ac:dyDescent="0.35">
      <c r="A7405" s="48"/>
      <c r="B7405" s="17"/>
      <c r="C7405" s="17"/>
      <c r="D7405" s="17"/>
      <c r="E7405" s="17"/>
      <c r="F7405" s="17"/>
      <c r="G7405" s="50"/>
      <c r="H7405" s="32"/>
      <c r="I7405" s="13"/>
      <c r="J7405" s="50"/>
      <c r="K7405" s="50"/>
      <c r="M7405" s="50"/>
    </row>
    <row r="7406" spans="1:13" x14ac:dyDescent="0.35">
      <c r="A7406" s="48"/>
      <c r="B7406" s="17"/>
      <c r="C7406" s="17"/>
      <c r="D7406" s="17"/>
      <c r="E7406" s="17"/>
      <c r="F7406" s="17"/>
      <c r="G7406" s="50"/>
      <c r="H7406" s="32"/>
      <c r="I7406" s="13"/>
      <c r="J7406" s="50"/>
      <c r="K7406" s="50"/>
      <c r="M7406" s="50"/>
    </row>
    <row r="7407" spans="1:13" x14ac:dyDescent="0.35">
      <c r="A7407" s="48"/>
      <c r="B7407" s="17"/>
      <c r="C7407" s="17"/>
      <c r="D7407" s="17"/>
      <c r="E7407" s="17"/>
      <c r="F7407" s="17"/>
      <c r="G7407" s="50"/>
      <c r="H7407" s="32"/>
      <c r="I7407" s="13"/>
      <c r="J7407" s="50"/>
      <c r="K7407" s="50"/>
      <c r="M7407" s="50"/>
    </row>
    <row r="7408" spans="1:13" x14ac:dyDescent="0.35">
      <c r="A7408" s="48"/>
      <c r="B7408" s="17"/>
      <c r="C7408" s="17"/>
      <c r="D7408" s="17"/>
      <c r="E7408" s="17"/>
      <c r="F7408" s="17"/>
      <c r="G7408" s="50"/>
      <c r="H7408" s="32"/>
      <c r="I7408" s="13"/>
      <c r="J7408" s="50"/>
      <c r="K7408" s="50"/>
      <c r="M7408" s="50"/>
    </row>
    <row r="7409" spans="1:13" x14ac:dyDescent="0.35">
      <c r="A7409" s="48"/>
      <c r="B7409" s="17"/>
      <c r="C7409" s="17"/>
      <c r="D7409" s="17"/>
      <c r="E7409" s="17"/>
      <c r="F7409" s="17"/>
      <c r="G7409" s="50"/>
      <c r="H7409" s="32"/>
      <c r="I7409" s="13"/>
      <c r="J7409" s="50"/>
      <c r="K7409" s="50"/>
      <c r="M7409" s="50"/>
    </row>
    <row r="7410" spans="1:13" x14ac:dyDescent="0.35">
      <c r="A7410" s="48"/>
      <c r="B7410" s="17"/>
      <c r="C7410" s="17"/>
      <c r="D7410" s="17"/>
      <c r="E7410" s="17"/>
      <c r="F7410" s="17"/>
      <c r="G7410" s="50"/>
      <c r="H7410" s="32"/>
      <c r="I7410" s="13"/>
      <c r="J7410" s="50"/>
      <c r="K7410" s="50"/>
      <c r="M7410" s="50"/>
    </row>
    <row r="7411" spans="1:13" x14ac:dyDescent="0.35">
      <c r="A7411" s="48"/>
      <c r="B7411" s="17"/>
      <c r="C7411" s="17"/>
      <c r="D7411" s="17"/>
      <c r="E7411" s="17"/>
      <c r="F7411" s="17"/>
      <c r="G7411" s="50"/>
      <c r="H7411" s="32"/>
      <c r="I7411" s="13"/>
      <c r="J7411" s="50"/>
      <c r="K7411" s="50"/>
      <c r="M7411" s="50"/>
    </row>
    <row r="7412" spans="1:13" x14ac:dyDescent="0.35">
      <c r="A7412" s="48"/>
      <c r="B7412" s="17"/>
      <c r="C7412" s="17"/>
      <c r="D7412" s="17"/>
      <c r="E7412" s="17"/>
      <c r="F7412" s="17"/>
      <c r="G7412" s="50"/>
      <c r="H7412" s="32"/>
      <c r="I7412" s="13"/>
      <c r="J7412" s="50"/>
      <c r="K7412" s="50"/>
      <c r="M7412" s="50"/>
    </row>
    <row r="7413" spans="1:13" x14ac:dyDescent="0.35">
      <c r="A7413" s="48"/>
      <c r="B7413" s="17"/>
      <c r="C7413" s="17"/>
      <c r="D7413" s="17"/>
      <c r="E7413" s="17"/>
      <c r="F7413" s="17"/>
      <c r="G7413" s="50"/>
      <c r="H7413" s="32"/>
      <c r="I7413" s="13"/>
      <c r="J7413" s="50"/>
      <c r="K7413" s="50"/>
      <c r="M7413" s="50"/>
    </row>
    <row r="7414" spans="1:13" x14ac:dyDescent="0.35">
      <c r="A7414" s="48"/>
      <c r="B7414" s="17"/>
      <c r="C7414" s="17"/>
      <c r="D7414" s="17"/>
      <c r="E7414" s="17"/>
      <c r="F7414" s="17"/>
      <c r="G7414" s="50"/>
      <c r="H7414" s="32"/>
      <c r="I7414" s="13"/>
      <c r="J7414" s="50"/>
      <c r="K7414" s="50"/>
      <c r="M7414" s="50"/>
    </row>
    <row r="7415" spans="1:13" x14ac:dyDescent="0.35">
      <c r="A7415" s="48"/>
      <c r="B7415" s="17"/>
      <c r="C7415" s="17"/>
      <c r="D7415" s="17"/>
      <c r="E7415" s="17"/>
      <c r="F7415" s="17"/>
      <c r="G7415" s="50"/>
      <c r="H7415" s="32"/>
      <c r="I7415" s="13"/>
      <c r="J7415" s="50"/>
      <c r="K7415" s="50"/>
      <c r="M7415" s="50"/>
    </row>
    <row r="7416" spans="1:13" x14ac:dyDescent="0.35">
      <c r="A7416" s="48"/>
      <c r="B7416" s="17"/>
      <c r="C7416" s="17"/>
      <c r="D7416" s="17"/>
      <c r="E7416" s="17"/>
      <c r="F7416" s="17"/>
      <c r="G7416" s="50"/>
      <c r="H7416" s="32"/>
      <c r="I7416" s="13"/>
      <c r="J7416" s="50"/>
      <c r="K7416" s="50"/>
      <c r="M7416" s="50"/>
    </row>
    <row r="7417" spans="1:13" x14ac:dyDescent="0.35">
      <c r="A7417" s="48"/>
      <c r="B7417" s="17"/>
      <c r="C7417" s="17"/>
      <c r="D7417" s="17"/>
      <c r="E7417" s="17"/>
      <c r="F7417" s="17"/>
      <c r="G7417" s="50"/>
      <c r="H7417" s="32"/>
      <c r="I7417" s="13"/>
      <c r="J7417" s="50"/>
      <c r="K7417" s="50"/>
      <c r="M7417" s="50"/>
    </row>
    <row r="7418" spans="1:13" x14ac:dyDescent="0.35">
      <c r="A7418" s="48"/>
      <c r="B7418" s="17"/>
      <c r="C7418" s="17"/>
      <c r="D7418" s="17"/>
      <c r="E7418" s="17"/>
      <c r="F7418" s="17"/>
      <c r="G7418" s="50"/>
      <c r="H7418" s="32"/>
      <c r="I7418" s="13"/>
      <c r="J7418" s="50"/>
      <c r="K7418" s="50"/>
      <c r="M7418" s="50"/>
    </row>
    <row r="7419" spans="1:13" x14ac:dyDescent="0.35">
      <c r="A7419" s="48"/>
      <c r="B7419" s="17"/>
      <c r="C7419" s="17"/>
      <c r="D7419" s="17"/>
      <c r="E7419" s="17"/>
      <c r="F7419" s="17"/>
      <c r="G7419" s="50"/>
      <c r="H7419" s="32"/>
      <c r="I7419" s="13"/>
      <c r="J7419" s="50"/>
      <c r="K7419" s="50"/>
      <c r="M7419" s="50"/>
    </row>
    <row r="7420" spans="1:13" x14ac:dyDescent="0.35">
      <c r="A7420" s="48"/>
      <c r="B7420" s="17"/>
      <c r="C7420" s="17"/>
      <c r="D7420" s="17"/>
      <c r="E7420" s="17"/>
      <c r="F7420" s="17"/>
      <c r="G7420" s="50"/>
      <c r="H7420" s="32"/>
      <c r="I7420" s="13"/>
      <c r="J7420" s="50"/>
      <c r="K7420" s="50"/>
      <c r="M7420" s="50"/>
    </row>
    <row r="7421" spans="1:13" x14ac:dyDescent="0.35">
      <c r="A7421" s="48"/>
      <c r="B7421" s="17"/>
      <c r="C7421" s="17"/>
      <c r="D7421" s="17"/>
      <c r="E7421" s="17"/>
      <c r="F7421" s="17"/>
      <c r="G7421" s="50"/>
      <c r="H7421" s="32"/>
      <c r="I7421" s="13"/>
      <c r="J7421" s="50"/>
      <c r="K7421" s="50"/>
      <c r="M7421" s="50"/>
    </row>
    <row r="7422" spans="1:13" x14ac:dyDescent="0.35">
      <c r="A7422" s="48"/>
      <c r="B7422" s="17"/>
      <c r="C7422" s="17"/>
      <c r="D7422" s="17"/>
      <c r="E7422" s="17"/>
      <c r="F7422" s="17"/>
      <c r="G7422" s="50"/>
      <c r="H7422" s="32"/>
      <c r="I7422" s="13"/>
      <c r="J7422" s="50"/>
      <c r="K7422" s="50"/>
      <c r="M7422" s="50"/>
    </row>
    <row r="7423" spans="1:13" x14ac:dyDescent="0.35">
      <c r="A7423" s="48"/>
      <c r="B7423" s="17"/>
      <c r="C7423" s="17"/>
      <c r="D7423" s="17"/>
      <c r="E7423" s="17"/>
      <c r="F7423" s="17"/>
      <c r="G7423" s="50"/>
      <c r="H7423" s="32"/>
      <c r="I7423" s="13"/>
      <c r="J7423" s="50"/>
      <c r="K7423" s="50"/>
      <c r="M7423" s="50"/>
    </row>
    <row r="7424" spans="1:13" x14ac:dyDescent="0.35">
      <c r="A7424" s="48"/>
      <c r="B7424" s="17"/>
      <c r="C7424" s="17"/>
      <c r="D7424" s="17"/>
      <c r="E7424" s="17"/>
      <c r="F7424" s="17"/>
      <c r="G7424" s="50"/>
      <c r="H7424" s="32"/>
      <c r="I7424" s="13"/>
      <c r="J7424" s="50"/>
      <c r="K7424" s="50"/>
      <c r="M7424" s="50"/>
    </row>
    <row r="7425" spans="1:13" x14ac:dyDescent="0.35">
      <c r="A7425" s="48"/>
      <c r="B7425" s="17"/>
      <c r="C7425" s="17"/>
      <c r="D7425" s="17"/>
      <c r="E7425" s="17"/>
      <c r="F7425" s="17"/>
      <c r="G7425" s="50"/>
      <c r="H7425" s="32"/>
      <c r="I7425" s="13"/>
      <c r="J7425" s="50"/>
      <c r="K7425" s="50"/>
      <c r="M7425" s="50"/>
    </row>
    <row r="7426" spans="1:13" x14ac:dyDescent="0.35">
      <c r="A7426" s="48"/>
      <c r="B7426" s="17"/>
      <c r="C7426" s="17"/>
      <c r="D7426" s="17"/>
      <c r="E7426" s="17"/>
      <c r="F7426" s="17"/>
      <c r="G7426" s="50"/>
      <c r="H7426" s="32"/>
      <c r="I7426" s="13"/>
      <c r="J7426" s="50"/>
      <c r="K7426" s="50"/>
      <c r="M7426" s="50"/>
    </row>
    <row r="7427" spans="1:13" x14ac:dyDescent="0.35">
      <c r="A7427" s="48"/>
      <c r="B7427" s="17"/>
      <c r="C7427" s="17"/>
      <c r="D7427" s="17"/>
      <c r="E7427" s="17"/>
      <c r="F7427" s="17"/>
      <c r="G7427" s="50"/>
      <c r="H7427" s="32"/>
      <c r="I7427" s="13"/>
      <c r="J7427" s="50"/>
      <c r="K7427" s="50"/>
      <c r="M7427" s="50"/>
    </row>
    <row r="7428" spans="1:13" x14ac:dyDescent="0.35">
      <c r="A7428" s="48"/>
      <c r="B7428" s="17"/>
      <c r="C7428" s="17"/>
      <c r="D7428" s="17"/>
      <c r="E7428" s="17"/>
      <c r="F7428" s="17"/>
      <c r="G7428" s="50"/>
      <c r="H7428" s="32"/>
      <c r="I7428" s="13"/>
      <c r="J7428" s="50"/>
      <c r="K7428" s="50"/>
      <c r="M7428" s="50"/>
    </row>
    <row r="7429" spans="1:13" x14ac:dyDescent="0.35">
      <c r="A7429" s="48"/>
      <c r="B7429" s="17"/>
      <c r="C7429" s="17"/>
      <c r="D7429" s="17"/>
      <c r="E7429" s="17"/>
      <c r="F7429" s="17"/>
      <c r="G7429" s="50"/>
      <c r="H7429" s="32"/>
      <c r="I7429" s="13"/>
      <c r="J7429" s="50"/>
      <c r="K7429" s="50"/>
      <c r="M7429" s="50"/>
    </row>
    <row r="7430" spans="1:13" x14ac:dyDescent="0.35">
      <c r="A7430" s="48"/>
      <c r="B7430" s="17"/>
      <c r="C7430" s="17"/>
      <c r="D7430" s="17"/>
      <c r="E7430" s="17"/>
      <c r="F7430" s="17"/>
      <c r="G7430" s="50"/>
      <c r="H7430" s="32"/>
      <c r="I7430" s="13"/>
      <c r="J7430" s="50"/>
      <c r="K7430" s="50"/>
      <c r="M7430" s="50"/>
    </row>
    <row r="7431" spans="1:13" x14ac:dyDescent="0.35">
      <c r="A7431" s="48"/>
      <c r="B7431" s="17"/>
      <c r="C7431" s="17"/>
      <c r="D7431" s="17"/>
      <c r="E7431" s="17"/>
      <c r="F7431" s="17"/>
      <c r="G7431" s="50"/>
      <c r="H7431" s="32"/>
      <c r="I7431" s="13"/>
      <c r="J7431" s="50"/>
      <c r="K7431" s="50"/>
      <c r="M7431" s="50"/>
    </row>
    <row r="7432" spans="1:13" x14ac:dyDescent="0.35">
      <c r="A7432" s="48"/>
      <c r="B7432" s="17"/>
      <c r="C7432" s="17"/>
      <c r="D7432" s="17"/>
      <c r="E7432" s="17"/>
      <c r="F7432" s="17"/>
      <c r="G7432" s="50"/>
      <c r="H7432" s="32"/>
      <c r="I7432" s="13"/>
      <c r="J7432" s="50"/>
      <c r="K7432" s="50"/>
      <c r="M7432" s="50"/>
    </row>
    <row r="7433" spans="1:13" x14ac:dyDescent="0.35">
      <c r="A7433" s="48"/>
      <c r="B7433" s="17"/>
      <c r="C7433" s="17"/>
      <c r="D7433" s="17"/>
      <c r="E7433" s="17"/>
      <c r="F7433" s="17"/>
      <c r="G7433" s="50"/>
      <c r="H7433" s="32"/>
      <c r="I7433" s="13"/>
      <c r="J7433" s="50"/>
      <c r="K7433" s="50"/>
      <c r="M7433" s="50"/>
    </row>
    <row r="7434" spans="1:13" x14ac:dyDescent="0.35">
      <c r="A7434" s="48"/>
      <c r="B7434" s="17"/>
      <c r="C7434" s="17"/>
      <c r="D7434" s="17"/>
      <c r="E7434" s="17"/>
      <c r="F7434" s="17"/>
      <c r="G7434" s="50"/>
      <c r="H7434" s="32"/>
      <c r="I7434" s="13"/>
      <c r="J7434" s="50"/>
      <c r="K7434" s="50"/>
      <c r="M7434" s="50"/>
    </row>
    <row r="7435" spans="1:13" x14ac:dyDescent="0.35">
      <c r="A7435" s="48"/>
      <c r="B7435" s="17"/>
      <c r="C7435" s="17"/>
      <c r="D7435" s="17"/>
      <c r="E7435" s="17"/>
      <c r="F7435" s="17"/>
      <c r="G7435" s="50"/>
      <c r="H7435" s="32"/>
      <c r="I7435" s="13"/>
      <c r="J7435" s="50"/>
      <c r="K7435" s="50"/>
      <c r="M7435" s="50"/>
    </row>
    <row r="7436" spans="1:13" x14ac:dyDescent="0.35">
      <c r="A7436" s="48"/>
      <c r="B7436" s="17"/>
      <c r="C7436" s="17"/>
      <c r="D7436" s="17"/>
      <c r="E7436" s="17"/>
      <c r="F7436" s="17"/>
      <c r="G7436" s="50"/>
      <c r="H7436" s="32"/>
      <c r="I7436" s="13"/>
      <c r="J7436" s="50"/>
      <c r="K7436" s="50"/>
      <c r="M7436" s="50"/>
    </row>
    <row r="7437" spans="1:13" x14ac:dyDescent="0.35">
      <c r="A7437" s="48"/>
      <c r="B7437" s="17"/>
      <c r="C7437" s="17"/>
      <c r="D7437" s="17"/>
      <c r="E7437" s="17"/>
      <c r="F7437" s="17"/>
      <c r="G7437" s="50"/>
      <c r="H7437" s="32"/>
      <c r="I7437" s="13"/>
      <c r="J7437" s="50"/>
      <c r="K7437" s="50"/>
      <c r="M7437" s="50"/>
    </row>
    <row r="7438" spans="1:13" x14ac:dyDescent="0.35">
      <c r="A7438" s="48"/>
      <c r="B7438" s="17"/>
      <c r="C7438" s="17"/>
      <c r="D7438" s="17"/>
      <c r="E7438" s="17"/>
      <c r="F7438" s="17"/>
      <c r="G7438" s="50"/>
      <c r="H7438" s="32"/>
      <c r="I7438" s="13"/>
      <c r="J7438" s="50"/>
      <c r="K7438" s="50"/>
      <c r="M7438" s="50"/>
    </row>
    <row r="7439" spans="1:13" x14ac:dyDescent="0.35">
      <c r="A7439" s="48"/>
      <c r="B7439" s="17"/>
      <c r="C7439" s="17"/>
      <c r="D7439" s="17"/>
      <c r="E7439" s="17"/>
      <c r="F7439" s="17"/>
      <c r="G7439" s="50"/>
      <c r="H7439" s="32"/>
      <c r="I7439" s="13"/>
      <c r="J7439" s="50"/>
      <c r="K7439" s="50"/>
      <c r="M7439" s="50"/>
    </row>
    <row r="7440" spans="1:13" x14ac:dyDescent="0.35">
      <c r="A7440" s="48"/>
      <c r="B7440" s="17"/>
      <c r="C7440" s="17"/>
      <c r="D7440" s="17"/>
      <c r="E7440" s="17"/>
      <c r="F7440" s="17"/>
      <c r="G7440" s="50"/>
      <c r="H7440" s="32"/>
      <c r="I7440" s="13"/>
      <c r="J7440" s="50"/>
      <c r="K7440" s="50"/>
      <c r="M7440" s="50"/>
    </row>
    <row r="7441" spans="1:13" x14ac:dyDescent="0.35">
      <c r="A7441" s="48"/>
      <c r="B7441" s="17"/>
      <c r="C7441" s="17"/>
      <c r="D7441" s="17"/>
      <c r="E7441" s="17"/>
      <c r="F7441" s="17"/>
      <c r="G7441" s="50"/>
      <c r="H7441" s="32"/>
      <c r="I7441" s="13"/>
      <c r="J7441" s="50"/>
      <c r="K7441" s="50"/>
      <c r="M7441" s="50"/>
    </row>
    <row r="7442" spans="1:13" x14ac:dyDescent="0.35">
      <c r="A7442" s="48"/>
      <c r="B7442" s="17"/>
      <c r="C7442" s="17"/>
      <c r="D7442" s="17"/>
      <c r="E7442" s="17"/>
      <c r="F7442" s="17"/>
      <c r="G7442" s="50"/>
      <c r="H7442" s="32"/>
      <c r="I7442" s="13"/>
      <c r="J7442" s="50"/>
      <c r="K7442" s="50"/>
      <c r="M7442" s="50"/>
    </row>
    <row r="7443" spans="1:13" x14ac:dyDescent="0.35">
      <c r="A7443" s="48"/>
      <c r="B7443" s="17"/>
      <c r="C7443" s="17"/>
      <c r="D7443" s="17"/>
      <c r="E7443" s="17"/>
      <c r="F7443" s="17"/>
      <c r="G7443" s="50"/>
      <c r="H7443" s="32"/>
      <c r="I7443" s="13"/>
      <c r="J7443" s="50"/>
      <c r="K7443" s="50"/>
      <c r="M7443" s="50"/>
    </row>
    <row r="7444" spans="1:13" x14ac:dyDescent="0.35">
      <c r="A7444" s="48"/>
      <c r="B7444" s="17"/>
      <c r="C7444" s="17"/>
      <c r="D7444" s="17"/>
      <c r="E7444" s="17"/>
      <c r="F7444" s="17"/>
      <c r="G7444" s="50"/>
      <c r="H7444" s="32"/>
      <c r="I7444" s="13"/>
      <c r="J7444" s="50"/>
      <c r="K7444" s="50"/>
      <c r="M7444" s="50"/>
    </row>
    <row r="7445" spans="1:13" x14ac:dyDescent="0.35">
      <c r="A7445" s="48"/>
      <c r="B7445" s="17"/>
      <c r="C7445" s="17"/>
      <c r="D7445" s="17"/>
      <c r="E7445" s="17"/>
      <c r="F7445" s="17"/>
      <c r="G7445" s="50"/>
      <c r="H7445" s="32"/>
      <c r="I7445" s="13"/>
      <c r="J7445" s="50"/>
      <c r="K7445" s="50"/>
      <c r="M7445" s="50"/>
    </row>
    <row r="7446" spans="1:13" x14ac:dyDescent="0.35">
      <c r="A7446" s="48"/>
      <c r="B7446" s="17"/>
      <c r="C7446" s="17"/>
      <c r="D7446" s="17"/>
      <c r="E7446" s="17"/>
      <c r="F7446" s="17"/>
      <c r="G7446" s="50"/>
      <c r="H7446" s="32"/>
      <c r="I7446" s="13"/>
      <c r="J7446" s="50"/>
      <c r="K7446" s="50"/>
      <c r="M7446" s="50"/>
    </row>
    <row r="7447" spans="1:13" x14ac:dyDescent="0.35">
      <c r="A7447" s="48"/>
      <c r="B7447" s="17"/>
      <c r="C7447" s="17"/>
      <c r="D7447" s="17"/>
      <c r="E7447" s="17"/>
      <c r="F7447" s="17"/>
      <c r="G7447" s="50"/>
      <c r="H7447" s="32"/>
      <c r="I7447" s="13"/>
      <c r="J7447" s="50"/>
      <c r="K7447" s="50"/>
      <c r="M7447" s="50"/>
    </row>
    <row r="7448" spans="1:13" x14ac:dyDescent="0.35">
      <c r="A7448" s="48"/>
      <c r="B7448" s="17"/>
      <c r="C7448" s="17"/>
      <c r="D7448" s="17"/>
      <c r="E7448" s="17"/>
      <c r="F7448" s="17"/>
      <c r="G7448" s="50"/>
      <c r="H7448" s="32"/>
      <c r="I7448" s="13"/>
      <c r="J7448" s="50"/>
      <c r="K7448" s="50"/>
      <c r="M7448" s="50"/>
    </row>
    <row r="7449" spans="1:13" x14ac:dyDescent="0.35">
      <c r="A7449" s="48"/>
      <c r="B7449" s="17"/>
      <c r="C7449" s="17"/>
      <c r="D7449" s="17"/>
      <c r="E7449" s="17"/>
      <c r="F7449" s="17"/>
      <c r="G7449" s="50"/>
      <c r="H7449" s="32"/>
      <c r="I7449" s="13"/>
      <c r="J7449" s="50"/>
      <c r="K7449" s="50"/>
      <c r="M7449" s="50"/>
    </row>
    <row r="7450" spans="1:13" x14ac:dyDescent="0.35">
      <c r="A7450" s="48"/>
      <c r="B7450" s="17"/>
      <c r="C7450" s="17"/>
      <c r="D7450" s="17"/>
      <c r="E7450" s="17"/>
      <c r="F7450" s="17"/>
      <c r="G7450" s="50"/>
      <c r="H7450" s="32"/>
      <c r="I7450" s="13"/>
      <c r="J7450" s="50"/>
      <c r="K7450" s="50"/>
      <c r="M7450" s="50"/>
    </row>
    <row r="7451" spans="1:13" x14ac:dyDescent="0.35">
      <c r="A7451" s="48"/>
      <c r="B7451" s="17"/>
      <c r="C7451" s="17"/>
      <c r="D7451" s="17"/>
      <c r="E7451" s="17"/>
      <c r="F7451" s="17"/>
      <c r="G7451" s="50"/>
      <c r="H7451" s="32"/>
      <c r="I7451" s="13"/>
      <c r="J7451" s="50"/>
      <c r="K7451" s="50"/>
      <c r="M7451" s="50"/>
    </row>
    <row r="7452" spans="1:13" x14ac:dyDescent="0.35">
      <c r="A7452" s="48"/>
      <c r="B7452" s="17"/>
      <c r="C7452" s="17"/>
      <c r="D7452" s="17"/>
      <c r="E7452" s="17"/>
      <c r="F7452" s="17"/>
      <c r="G7452" s="50"/>
      <c r="H7452" s="32"/>
      <c r="I7452" s="13"/>
      <c r="J7452" s="50"/>
      <c r="K7452" s="50"/>
      <c r="M7452" s="50"/>
    </row>
    <row r="7453" spans="1:13" x14ac:dyDescent="0.35">
      <c r="A7453" s="48"/>
      <c r="B7453" s="17"/>
      <c r="C7453" s="17"/>
      <c r="D7453" s="17"/>
      <c r="E7453" s="17"/>
      <c r="F7453" s="17"/>
      <c r="G7453" s="50"/>
      <c r="H7453" s="32"/>
      <c r="I7453" s="13"/>
      <c r="J7453" s="50"/>
      <c r="K7453" s="50"/>
      <c r="M7453" s="50"/>
    </row>
    <row r="7454" spans="1:13" x14ac:dyDescent="0.35">
      <c r="A7454" s="48"/>
      <c r="B7454" s="17"/>
      <c r="C7454" s="17"/>
      <c r="D7454" s="17"/>
      <c r="E7454" s="17"/>
      <c r="F7454" s="17"/>
      <c r="G7454" s="50"/>
      <c r="H7454" s="32"/>
      <c r="I7454" s="13"/>
      <c r="J7454" s="50"/>
      <c r="K7454" s="50"/>
      <c r="M7454" s="50"/>
    </row>
    <row r="7455" spans="1:13" x14ac:dyDescent="0.35">
      <c r="A7455" s="48"/>
      <c r="B7455" s="17"/>
      <c r="C7455" s="17"/>
      <c r="D7455" s="17"/>
      <c r="E7455" s="17"/>
      <c r="F7455" s="17"/>
      <c r="G7455" s="50"/>
      <c r="H7455" s="32"/>
      <c r="I7455" s="13"/>
      <c r="J7455" s="50"/>
      <c r="K7455" s="50"/>
      <c r="M7455" s="50"/>
    </row>
    <row r="7456" spans="1:13" x14ac:dyDescent="0.35">
      <c r="A7456" s="48"/>
      <c r="B7456" s="17"/>
      <c r="C7456" s="17"/>
      <c r="D7456" s="17"/>
      <c r="E7456" s="17"/>
      <c r="F7456" s="17"/>
      <c r="G7456" s="50"/>
      <c r="H7456" s="32"/>
      <c r="I7456" s="13"/>
      <c r="J7456" s="50"/>
      <c r="K7456" s="50"/>
      <c r="M7456" s="50"/>
    </row>
    <row r="7457" spans="1:13" x14ac:dyDescent="0.35">
      <c r="A7457" s="48"/>
      <c r="B7457" s="17"/>
      <c r="C7457" s="17"/>
      <c r="D7457" s="17"/>
      <c r="E7457" s="17"/>
      <c r="F7457" s="17"/>
      <c r="G7457" s="50"/>
      <c r="H7457" s="32"/>
      <c r="I7457" s="13"/>
      <c r="J7457" s="50"/>
      <c r="K7457" s="50"/>
      <c r="M7457" s="50"/>
    </row>
    <row r="7458" spans="1:13" x14ac:dyDescent="0.35">
      <c r="A7458" s="48"/>
      <c r="B7458" s="17"/>
      <c r="C7458" s="17"/>
      <c r="D7458" s="17"/>
      <c r="E7458" s="17"/>
      <c r="F7458" s="17"/>
      <c r="G7458" s="50"/>
      <c r="H7458" s="32"/>
      <c r="I7458" s="13"/>
      <c r="J7458" s="50"/>
      <c r="K7458" s="50"/>
      <c r="M7458" s="50"/>
    </row>
    <row r="7459" spans="1:13" x14ac:dyDescent="0.35">
      <c r="A7459" s="48"/>
      <c r="B7459" s="17"/>
      <c r="C7459" s="17"/>
      <c r="D7459" s="17"/>
      <c r="E7459" s="17"/>
      <c r="F7459" s="17"/>
      <c r="G7459" s="50"/>
      <c r="H7459" s="32"/>
      <c r="I7459" s="13"/>
      <c r="J7459" s="50"/>
      <c r="K7459" s="50"/>
      <c r="M7459" s="50"/>
    </row>
    <row r="7460" spans="1:13" x14ac:dyDescent="0.35">
      <c r="A7460" s="48"/>
      <c r="B7460" s="17"/>
      <c r="C7460" s="17"/>
      <c r="D7460" s="17"/>
      <c r="E7460" s="17"/>
      <c r="F7460" s="17"/>
      <c r="G7460" s="50"/>
      <c r="H7460" s="32"/>
      <c r="I7460" s="13"/>
      <c r="J7460" s="50"/>
      <c r="K7460" s="50"/>
      <c r="M7460" s="50"/>
    </row>
    <row r="7461" spans="1:13" x14ac:dyDescent="0.35">
      <c r="A7461" s="48"/>
      <c r="B7461" s="17"/>
      <c r="C7461" s="17"/>
      <c r="D7461" s="17"/>
      <c r="E7461" s="17"/>
      <c r="F7461" s="17"/>
      <c r="G7461" s="50"/>
      <c r="H7461" s="32"/>
      <c r="I7461" s="13"/>
      <c r="J7461" s="50"/>
      <c r="K7461" s="50"/>
      <c r="M7461" s="50"/>
    </row>
    <row r="7462" spans="1:13" x14ac:dyDescent="0.35">
      <c r="A7462" s="48"/>
      <c r="B7462" s="17"/>
      <c r="C7462" s="17"/>
      <c r="D7462" s="17"/>
      <c r="E7462" s="17"/>
      <c r="F7462" s="17"/>
      <c r="G7462" s="50"/>
      <c r="H7462" s="32"/>
      <c r="I7462" s="13"/>
      <c r="J7462" s="50"/>
      <c r="K7462" s="50"/>
      <c r="M7462" s="50"/>
    </row>
    <row r="7463" spans="1:13" x14ac:dyDescent="0.35">
      <c r="A7463" s="48"/>
      <c r="B7463" s="17"/>
      <c r="C7463" s="17"/>
      <c r="D7463" s="17"/>
      <c r="E7463" s="17"/>
      <c r="F7463" s="17"/>
      <c r="G7463" s="50"/>
      <c r="H7463" s="32"/>
      <c r="I7463" s="13"/>
      <c r="J7463" s="50"/>
      <c r="K7463" s="50"/>
      <c r="M7463" s="50"/>
    </row>
    <row r="7464" spans="1:13" x14ac:dyDescent="0.35">
      <c r="A7464" s="48"/>
      <c r="B7464" s="17"/>
      <c r="C7464" s="17"/>
      <c r="D7464" s="17"/>
      <c r="E7464" s="17"/>
      <c r="F7464" s="17"/>
      <c r="G7464" s="50"/>
      <c r="H7464" s="32"/>
      <c r="I7464" s="13"/>
      <c r="J7464" s="50"/>
      <c r="K7464" s="50"/>
      <c r="M7464" s="50"/>
    </row>
    <row r="7465" spans="1:13" x14ac:dyDescent="0.35">
      <c r="A7465" s="48"/>
      <c r="B7465" s="17"/>
      <c r="C7465" s="17"/>
      <c r="D7465" s="17"/>
      <c r="E7465" s="17"/>
      <c r="F7465" s="17"/>
      <c r="G7465" s="50"/>
      <c r="H7465" s="32"/>
      <c r="I7465" s="13"/>
      <c r="J7465" s="50"/>
      <c r="K7465" s="50"/>
      <c r="M7465" s="50"/>
    </row>
    <row r="7466" spans="1:13" x14ac:dyDescent="0.35">
      <c r="A7466" s="48"/>
      <c r="B7466" s="17"/>
      <c r="C7466" s="17"/>
      <c r="D7466" s="17"/>
      <c r="E7466" s="17"/>
      <c r="F7466" s="17"/>
      <c r="G7466" s="50"/>
      <c r="H7466" s="32"/>
      <c r="I7466" s="13"/>
      <c r="J7466" s="50"/>
      <c r="K7466" s="50"/>
      <c r="M7466" s="50"/>
    </row>
    <row r="7467" spans="1:13" x14ac:dyDescent="0.35">
      <c r="A7467" s="48"/>
      <c r="B7467" s="17"/>
      <c r="C7467" s="17"/>
      <c r="D7467" s="17"/>
      <c r="E7467" s="17"/>
      <c r="F7467" s="17"/>
      <c r="G7467" s="50"/>
      <c r="H7467" s="32"/>
      <c r="I7467" s="13"/>
      <c r="J7467" s="50"/>
      <c r="K7467" s="50"/>
      <c r="M7467" s="50"/>
    </row>
    <row r="7468" spans="1:13" x14ac:dyDescent="0.35">
      <c r="A7468" s="48"/>
      <c r="B7468" s="17"/>
      <c r="C7468" s="17"/>
      <c r="D7468" s="17"/>
      <c r="E7468" s="17"/>
      <c r="F7468" s="17"/>
      <c r="G7468" s="50"/>
      <c r="H7468" s="32"/>
      <c r="I7468" s="13"/>
      <c r="J7468" s="50"/>
      <c r="K7468" s="50"/>
      <c r="M7468" s="50"/>
    </row>
    <row r="7469" spans="1:13" x14ac:dyDescent="0.35">
      <c r="A7469" s="48"/>
      <c r="B7469" s="17"/>
      <c r="C7469" s="17"/>
      <c r="D7469" s="17"/>
      <c r="E7469" s="17"/>
      <c r="F7469" s="17"/>
      <c r="G7469" s="50"/>
      <c r="H7469" s="32"/>
      <c r="I7469" s="13"/>
      <c r="J7469" s="50"/>
      <c r="K7469" s="50"/>
      <c r="M7469" s="50"/>
    </row>
    <row r="7470" spans="1:13" x14ac:dyDescent="0.35">
      <c r="A7470" s="48"/>
      <c r="B7470" s="17"/>
      <c r="C7470" s="17"/>
      <c r="D7470" s="17"/>
      <c r="E7470" s="17"/>
      <c r="F7470" s="17"/>
      <c r="G7470" s="50"/>
      <c r="H7470" s="32"/>
      <c r="I7470" s="13"/>
      <c r="J7470" s="50"/>
      <c r="K7470" s="50"/>
      <c r="M7470" s="50"/>
    </row>
    <row r="7471" spans="1:13" x14ac:dyDescent="0.35">
      <c r="A7471" s="48"/>
      <c r="B7471" s="17"/>
      <c r="C7471" s="17"/>
      <c r="D7471" s="17"/>
      <c r="E7471" s="17"/>
      <c r="F7471" s="17"/>
      <c r="G7471" s="50"/>
      <c r="H7471" s="32"/>
      <c r="I7471" s="13"/>
      <c r="J7471" s="50"/>
      <c r="K7471" s="50"/>
      <c r="M7471" s="50"/>
    </row>
    <row r="7472" spans="1:13" x14ac:dyDescent="0.35">
      <c r="A7472" s="48"/>
      <c r="B7472" s="17"/>
      <c r="C7472" s="17"/>
      <c r="D7472" s="17"/>
      <c r="E7472" s="17"/>
      <c r="F7472" s="17"/>
      <c r="G7472" s="50"/>
      <c r="H7472" s="32"/>
      <c r="I7472" s="13"/>
      <c r="J7472" s="50"/>
      <c r="K7472" s="50"/>
      <c r="M7472" s="50"/>
    </row>
    <row r="7473" spans="1:13" x14ac:dyDescent="0.35">
      <c r="A7473" s="48"/>
      <c r="B7473" s="17"/>
      <c r="C7473" s="17"/>
      <c r="D7473" s="17"/>
      <c r="E7473" s="17"/>
      <c r="F7473" s="17"/>
      <c r="G7473" s="50"/>
      <c r="H7473" s="32"/>
      <c r="I7473" s="13"/>
      <c r="J7473" s="50"/>
      <c r="K7473" s="50"/>
      <c r="M7473" s="50"/>
    </row>
    <row r="7474" spans="1:13" x14ac:dyDescent="0.35">
      <c r="A7474" s="48"/>
      <c r="B7474" s="17"/>
      <c r="C7474" s="17"/>
      <c r="D7474" s="17"/>
      <c r="E7474" s="17"/>
      <c r="F7474" s="17"/>
      <c r="G7474" s="50"/>
      <c r="H7474" s="32"/>
      <c r="I7474" s="13"/>
      <c r="J7474" s="50"/>
      <c r="K7474" s="50"/>
      <c r="M7474" s="50"/>
    </row>
    <row r="7475" spans="1:13" x14ac:dyDescent="0.35">
      <c r="A7475" s="48"/>
      <c r="B7475" s="17"/>
      <c r="C7475" s="17"/>
      <c r="D7475" s="17"/>
      <c r="E7475" s="17"/>
      <c r="F7475" s="17"/>
      <c r="G7475" s="50"/>
      <c r="H7475" s="32"/>
      <c r="I7475" s="13"/>
      <c r="J7475" s="50"/>
      <c r="K7475" s="50"/>
      <c r="M7475" s="50"/>
    </row>
    <row r="7476" spans="1:13" x14ac:dyDescent="0.35">
      <c r="A7476" s="48"/>
      <c r="B7476" s="17"/>
      <c r="C7476" s="17"/>
      <c r="D7476" s="17"/>
      <c r="E7476" s="17"/>
      <c r="F7476" s="17"/>
      <c r="G7476" s="50"/>
      <c r="H7476" s="32"/>
      <c r="I7476" s="13"/>
      <c r="J7476" s="50"/>
      <c r="K7476" s="50"/>
      <c r="M7476" s="50"/>
    </row>
    <row r="7477" spans="1:13" x14ac:dyDescent="0.35">
      <c r="A7477" s="48"/>
      <c r="B7477" s="17"/>
      <c r="C7477" s="17"/>
      <c r="D7477" s="17"/>
      <c r="E7477" s="17"/>
      <c r="F7477" s="17"/>
      <c r="G7477" s="50"/>
      <c r="H7477" s="32"/>
      <c r="I7477" s="13"/>
      <c r="J7477" s="50"/>
      <c r="K7477" s="50"/>
      <c r="M7477" s="50"/>
    </row>
    <row r="7478" spans="1:13" x14ac:dyDescent="0.35">
      <c r="A7478" s="48"/>
      <c r="B7478" s="17"/>
      <c r="C7478" s="17"/>
      <c r="D7478" s="17"/>
      <c r="E7478" s="17"/>
      <c r="F7478" s="17"/>
      <c r="G7478" s="50"/>
      <c r="H7478" s="32"/>
      <c r="I7478" s="13"/>
      <c r="J7478" s="50"/>
      <c r="K7478" s="50"/>
      <c r="M7478" s="50"/>
    </row>
    <row r="7479" spans="1:13" x14ac:dyDescent="0.35">
      <c r="A7479" s="48"/>
      <c r="B7479" s="17"/>
      <c r="C7479" s="17"/>
      <c r="D7479" s="17"/>
      <c r="E7479" s="17"/>
      <c r="F7479" s="17"/>
      <c r="G7479" s="50"/>
      <c r="H7479" s="32"/>
      <c r="I7479" s="13"/>
      <c r="J7479" s="50"/>
      <c r="K7479" s="50"/>
      <c r="M7479" s="50"/>
    </row>
    <row r="7480" spans="1:13" x14ac:dyDescent="0.35">
      <c r="A7480" s="48"/>
      <c r="B7480" s="17"/>
      <c r="C7480" s="17"/>
      <c r="D7480" s="17"/>
      <c r="E7480" s="17"/>
      <c r="F7480" s="17"/>
      <c r="G7480" s="50"/>
      <c r="H7480" s="32"/>
      <c r="I7480" s="13"/>
      <c r="J7480" s="50"/>
      <c r="K7480" s="50"/>
      <c r="M7480" s="50"/>
    </row>
    <row r="7481" spans="1:13" x14ac:dyDescent="0.35">
      <c r="A7481" s="48"/>
      <c r="B7481" s="17"/>
      <c r="C7481" s="17"/>
      <c r="D7481" s="17"/>
      <c r="E7481" s="17"/>
      <c r="F7481" s="17"/>
      <c r="G7481" s="50"/>
      <c r="H7481" s="32"/>
      <c r="I7481" s="13"/>
      <c r="J7481" s="50"/>
      <c r="K7481" s="50"/>
      <c r="M7481" s="50"/>
    </row>
    <row r="7482" spans="1:13" x14ac:dyDescent="0.35">
      <c r="A7482" s="48"/>
      <c r="B7482" s="17"/>
      <c r="C7482" s="17"/>
      <c r="D7482" s="17"/>
      <c r="E7482" s="17"/>
      <c r="F7482" s="17"/>
      <c r="G7482" s="50"/>
      <c r="H7482" s="32"/>
      <c r="I7482" s="13"/>
      <c r="J7482" s="50"/>
      <c r="K7482" s="50"/>
      <c r="M7482" s="50"/>
    </row>
    <row r="7483" spans="1:13" x14ac:dyDescent="0.35">
      <c r="A7483" s="48"/>
      <c r="B7483" s="17"/>
      <c r="C7483" s="17"/>
      <c r="D7483" s="17"/>
      <c r="E7483" s="17"/>
      <c r="F7483" s="17"/>
      <c r="G7483" s="50"/>
      <c r="H7483" s="32"/>
      <c r="I7483" s="13"/>
      <c r="J7483" s="50"/>
      <c r="K7483" s="50"/>
      <c r="M7483" s="50"/>
    </row>
    <row r="7484" spans="1:13" x14ac:dyDescent="0.35">
      <c r="A7484" s="48"/>
      <c r="B7484" s="17"/>
      <c r="C7484" s="17"/>
      <c r="D7484" s="17"/>
      <c r="E7484" s="17"/>
      <c r="F7484" s="17"/>
      <c r="G7484" s="50"/>
      <c r="H7484" s="32"/>
      <c r="I7484" s="13"/>
      <c r="J7484" s="50"/>
      <c r="K7484" s="50"/>
      <c r="M7484" s="50"/>
    </row>
    <row r="7485" spans="1:13" x14ac:dyDescent="0.35">
      <c r="A7485" s="48"/>
      <c r="B7485" s="17"/>
      <c r="C7485" s="17"/>
      <c r="D7485" s="17"/>
      <c r="E7485" s="17"/>
      <c r="F7485" s="17"/>
      <c r="G7485" s="50"/>
      <c r="H7485" s="32"/>
      <c r="I7485" s="13"/>
      <c r="J7485" s="50"/>
      <c r="K7485" s="50"/>
      <c r="M7485" s="50"/>
    </row>
    <row r="7486" spans="1:13" x14ac:dyDescent="0.35">
      <c r="A7486" s="48"/>
      <c r="B7486" s="17"/>
      <c r="C7486" s="17"/>
      <c r="D7486" s="17"/>
      <c r="E7486" s="17"/>
      <c r="F7486" s="17"/>
      <c r="G7486" s="50"/>
      <c r="H7486" s="32"/>
      <c r="I7486" s="13"/>
      <c r="J7486" s="50"/>
      <c r="K7486" s="50"/>
      <c r="M7486" s="50"/>
    </row>
    <row r="7487" spans="1:13" x14ac:dyDescent="0.35">
      <c r="A7487" s="48"/>
      <c r="B7487" s="17"/>
      <c r="C7487" s="17"/>
      <c r="D7487" s="17"/>
      <c r="E7487" s="17"/>
      <c r="F7487" s="17"/>
      <c r="G7487" s="50"/>
      <c r="H7487" s="32"/>
      <c r="I7487" s="13"/>
      <c r="J7487" s="50"/>
      <c r="K7487" s="50"/>
      <c r="M7487" s="50"/>
    </row>
    <row r="7488" spans="1:13" x14ac:dyDescent="0.35">
      <c r="A7488" s="48"/>
      <c r="B7488" s="17"/>
      <c r="C7488" s="17"/>
      <c r="D7488" s="17"/>
      <c r="E7488" s="17"/>
      <c r="F7488" s="17"/>
      <c r="G7488" s="50"/>
      <c r="H7488" s="32"/>
      <c r="I7488" s="13"/>
      <c r="J7488" s="50"/>
      <c r="K7488" s="50"/>
      <c r="M7488" s="50"/>
    </row>
    <row r="7489" spans="1:13" x14ac:dyDescent="0.35">
      <c r="A7489" s="48"/>
      <c r="B7489" s="17"/>
      <c r="C7489" s="17"/>
      <c r="D7489" s="17"/>
      <c r="E7489" s="17"/>
      <c r="F7489" s="17"/>
      <c r="G7489" s="50"/>
      <c r="H7489" s="32"/>
      <c r="I7489" s="13"/>
      <c r="J7489" s="50"/>
      <c r="K7489" s="50"/>
      <c r="M7489" s="50"/>
    </row>
    <row r="7490" spans="1:13" x14ac:dyDescent="0.35">
      <c r="A7490" s="48"/>
      <c r="B7490" s="17"/>
      <c r="C7490" s="17"/>
      <c r="D7490" s="17"/>
      <c r="E7490" s="17"/>
      <c r="F7490" s="17"/>
      <c r="G7490" s="50"/>
      <c r="H7490" s="32"/>
      <c r="I7490" s="13"/>
      <c r="J7490" s="50"/>
      <c r="K7490" s="50"/>
      <c r="M7490" s="50"/>
    </row>
    <row r="7491" spans="1:13" x14ac:dyDescent="0.35">
      <c r="A7491" s="48"/>
      <c r="B7491" s="17"/>
      <c r="C7491" s="17"/>
      <c r="D7491" s="17"/>
      <c r="E7491" s="17"/>
      <c r="F7491" s="17"/>
      <c r="G7491" s="50"/>
      <c r="H7491" s="32"/>
      <c r="I7491" s="13"/>
      <c r="J7491" s="50"/>
      <c r="K7491" s="50"/>
      <c r="M7491" s="50"/>
    </row>
    <row r="7492" spans="1:13" x14ac:dyDescent="0.35">
      <c r="A7492" s="48"/>
      <c r="B7492" s="17"/>
      <c r="C7492" s="17"/>
      <c r="D7492" s="17"/>
      <c r="E7492" s="17"/>
      <c r="F7492" s="17"/>
      <c r="G7492" s="50"/>
      <c r="H7492" s="32"/>
      <c r="I7492" s="13"/>
      <c r="J7492" s="50"/>
      <c r="K7492" s="50"/>
      <c r="M7492" s="50"/>
    </row>
    <row r="7493" spans="1:13" x14ac:dyDescent="0.35">
      <c r="A7493" s="48"/>
      <c r="B7493" s="17"/>
      <c r="C7493" s="17"/>
      <c r="D7493" s="17"/>
      <c r="E7493" s="17"/>
      <c r="F7493" s="17"/>
      <c r="G7493" s="50"/>
      <c r="H7493" s="32"/>
      <c r="I7493" s="13"/>
      <c r="J7493" s="50"/>
      <c r="K7493" s="50"/>
      <c r="M7493" s="50"/>
    </row>
    <row r="7494" spans="1:13" x14ac:dyDescent="0.35">
      <c r="A7494" s="48"/>
      <c r="B7494" s="17"/>
      <c r="C7494" s="17"/>
      <c r="D7494" s="17"/>
      <c r="E7494" s="17"/>
      <c r="F7494" s="17"/>
      <c r="G7494" s="50"/>
      <c r="H7494" s="32"/>
      <c r="I7494" s="13"/>
      <c r="J7494" s="50"/>
      <c r="K7494" s="50"/>
      <c r="M7494" s="50"/>
    </row>
    <row r="7495" spans="1:13" x14ac:dyDescent="0.35">
      <c r="A7495" s="48"/>
      <c r="B7495" s="17"/>
      <c r="C7495" s="17"/>
      <c r="D7495" s="17"/>
      <c r="E7495" s="17"/>
      <c r="F7495" s="17"/>
      <c r="G7495" s="50"/>
      <c r="H7495" s="32"/>
      <c r="I7495" s="13"/>
      <c r="J7495" s="50"/>
      <c r="K7495" s="50"/>
      <c r="M7495" s="50"/>
    </row>
    <row r="7496" spans="1:13" x14ac:dyDescent="0.35">
      <c r="A7496" s="48"/>
      <c r="B7496" s="17"/>
      <c r="C7496" s="17"/>
      <c r="D7496" s="17"/>
      <c r="E7496" s="17"/>
      <c r="F7496" s="17"/>
      <c r="G7496" s="50"/>
      <c r="H7496" s="32"/>
      <c r="I7496" s="13"/>
      <c r="J7496" s="50"/>
      <c r="K7496" s="50"/>
      <c r="M7496" s="50"/>
    </row>
    <row r="7497" spans="1:13" x14ac:dyDescent="0.35">
      <c r="A7497" s="48"/>
      <c r="B7497" s="17"/>
      <c r="C7497" s="17"/>
      <c r="D7497" s="17"/>
      <c r="E7497" s="17"/>
      <c r="F7497" s="17"/>
      <c r="G7497" s="50"/>
      <c r="H7497" s="32"/>
      <c r="I7497" s="13"/>
      <c r="J7497" s="50"/>
      <c r="K7497" s="50"/>
      <c r="M7497" s="50"/>
    </row>
    <row r="7498" spans="1:13" x14ac:dyDescent="0.35">
      <c r="A7498" s="48"/>
      <c r="B7498" s="17"/>
      <c r="C7498" s="17"/>
      <c r="D7498" s="17"/>
      <c r="E7498" s="17"/>
      <c r="F7498" s="17"/>
      <c r="G7498" s="50"/>
      <c r="H7498" s="32"/>
      <c r="I7498" s="13"/>
      <c r="J7498" s="50"/>
      <c r="K7498" s="50"/>
      <c r="M7498" s="50"/>
    </row>
    <row r="7499" spans="1:13" x14ac:dyDescent="0.35">
      <c r="A7499" s="48"/>
      <c r="B7499" s="17"/>
      <c r="C7499" s="17"/>
      <c r="D7499" s="17"/>
      <c r="E7499" s="17"/>
      <c r="F7499" s="17"/>
      <c r="G7499" s="50"/>
      <c r="H7499" s="32"/>
      <c r="I7499" s="13"/>
      <c r="J7499" s="50"/>
      <c r="K7499" s="50"/>
      <c r="M7499" s="50"/>
    </row>
    <row r="7500" spans="1:13" x14ac:dyDescent="0.35">
      <c r="A7500" s="48"/>
      <c r="B7500" s="17"/>
      <c r="C7500" s="17"/>
      <c r="D7500" s="17"/>
      <c r="E7500" s="17"/>
      <c r="F7500" s="17"/>
      <c r="G7500" s="50"/>
      <c r="H7500" s="32"/>
      <c r="I7500" s="13"/>
      <c r="J7500" s="50"/>
      <c r="K7500" s="50"/>
      <c r="M7500" s="50"/>
    </row>
    <row r="7501" spans="1:13" x14ac:dyDescent="0.35">
      <c r="A7501" s="48"/>
      <c r="B7501" s="17"/>
      <c r="C7501" s="17"/>
      <c r="D7501" s="17"/>
      <c r="E7501" s="17"/>
      <c r="F7501" s="17"/>
      <c r="G7501" s="50"/>
      <c r="H7501" s="32"/>
      <c r="I7501" s="13"/>
      <c r="J7501" s="50"/>
      <c r="K7501" s="50"/>
      <c r="M7501" s="50"/>
    </row>
    <row r="7502" spans="1:13" x14ac:dyDescent="0.35">
      <c r="A7502" s="48"/>
      <c r="B7502" s="17"/>
      <c r="C7502" s="17"/>
      <c r="D7502" s="17"/>
      <c r="E7502" s="17"/>
      <c r="F7502" s="17"/>
      <c r="G7502" s="50"/>
      <c r="H7502" s="32"/>
      <c r="I7502" s="13"/>
      <c r="J7502" s="50"/>
      <c r="K7502" s="50"/>
      <c r="M7502" s="50"/>
    </row>
    <row r="7503" spans="1:13" x14ac:dyDescent="0.35">
      <c r="A7503" s="48"/>
      <c r="B7503" s="17"/>
      <c r="C7503" s="17"/>
      <c r="D7503" s="17"/>
      <c r="E7503" s="17"/>
      <c r="F7503" s="17"/>
      <c r="G7503" s="50"/>
      <c r="H7503" s="32"/>
      <c r="I7503" s="13"/>
      <c r="J7503" s="50"/>
      <c r="K7503" s="50"/>
      <c r="M7503" s="50"/>
    </row>
    <row r="7504" spans="1:13" x14ac:dyDescent="0.35">
      <c r="A7504" s="48"/>
      <c r="B7504" s="17"/>
      <c r="C7504" s="17"/>
      <c r="D7504" s="17"/>
      <c r="E7504" s="17"/>
      <c r="F7504" s="17"/>
      <c r="G7504" s="50"/>
      <c r="H7504" s="32"/>
      <c r="I7504" s="13"/>
      <c r="J7504" s="50"/>
      <c r="K7504" s="50"/>
      <c r="M7504" s="50"/>
    </row>
    <row r="7505" spans="1:13" x14ac:dyDescent="0.35">
      <c r="A7505" s="48"/>
      <c r="B7505" s="17"/>
      <c r="C7505" s="17"/>
      <c r="D7505" s="17"/>
      <c r="E7505" s="17"/>
      <c r="F7505" s="17"/>
      <c r="G7505" s="50"/>
      <c r="H7505" s="32"/>
      <c r="I7505" s="13"/>
      <c r="J7505" s="50"/>
      <c r="K7505" s="50"/>
      <c r="M7505" s="50"/>
    </row>
    <row r="7506" spans="1:13" x14ac:dyDescent="0.35">
      <c r="A7506" s="48"/>
      <c r="B7506" s="17"/>
      <c r="C7506" s="17"/>
      <c r="D7506" s="17"/>
      <c r="E7506" s="17"/>
      <c r="F7506" s="17"/>
      <c r="G7506" s="50"/>
      <c r="H7506" s="32"/>
      <c r="I7506" s="13"/>
      <c r="J7506" s="50"/>
      <c r="K7506" s="50"/>
      <c r="M7506" s="50"/>
    </row>
    <row r="7507" spans="1:13" x14ac:dyDescent="0.35">
      <c r="A7507" s="48"/>
      <c r="B7507" s="17"/>
      <c r="C7507" s="17"/>
      <c r="D7507" s="17"/>
      <c r="E7507" s="17"/>
      <c r="F7507" s="17"/>
      <c r="G7507" s="50"/>
      <c r="H7507" s="32"/>
      <c r="I7507" s="13"/>
      <c r="J7507" s="50"/>
      <c r="K7507" s="50"/>
      <c r="M7507" s="50"/>
    </row>
    <row r="7508" spans="1:13" x14ac:dyDescent="0.35">
      <c r="A7508" s="48"/>
      <c r="B7508" s="17"/>
      <c r="C7508" s="17"/>
      <c r="D7508" s="17"/>
      <c r="E7508" s="17"/>
      <c r="F7508" s="17"/>
      <c r="G7508" s="50"/>
      <c r="H7508" s="32"/>
      <c r="I7508" s="13"/>
      <c r="J7508" s="50"/>
      <c r="K7508" s="50"/>
      <c r="M7508" s="50"/>
    </row>
    <row r="7509" spans="1:13" x14ac:dyDescent="0.35">
      <c r="A7509" s="48"/>
      <c r="B7509" s="17"/>
      <c r="C7509" s="17"/>
      <c r="D7509" s="17"/>
      <c r="E7509" s="17"/>
      <c r="F7509" s="17"/>
      <c r="G7509" s="50"/>
      <c r="H7509" s="32"/>
      <c r="I7509" s="13"/>
      <c r="J7509" s="50"/>
      <c r="K7509" s="50"/>
      <c r="M7509" s="50"/>
    </row>
    <row r="7510" spans="1:13" x14ac:dyDescent="0.35">
      <c r="A7510" s="48"/>
      <c r="B7510" s="17"/>
      <c r="C7510" s="17"/>
      <c r="D7510" s="17"/>
      <c r="E7510" s="17"/>
      <c r="F7510" s="17"/>
      <c r="G7510" s="50"/>
      <c r="H7510" s="32"/>
      <c r="I7510" s="13"/>
      <c r="J7510" s="50"/>
      <c r="K7510" s="50"/>
      <c r="M7510" s="50"/>
    </row>
    <row r="7511" spans="1:13" x14ac:dyDescent="0.35">
      <c r="A7511" s="48"/>
      <c r="B7511" s="17"/>
      <c r="C7511" s="17"/>
      <c r="D7511" s="17"/>
      <c r="E7511" s="17"/>
      <c r="F7511" s="17"/>
      <c r="G7511" s="50"/>
      <c r="H7511" s="32"/>
      <c r="I7511" s="13"/>
      <c r="J7511" s="50"/>
      <c r="K7511" s="50"/>
      <c r="M7511" s="50"/>
    </row>
    <row r="7512" spans="1:13" x14ac:dyDescent="0.35">
      <c r="A7512" s="48"/>
      <c r="B7512" s="17"/>
      <c r="C7512" s="17"/>
      <c r="D7512" s="17"/>
      <c r="E7512" s="17"/>
      <c r="F7512" s="17"/>
      <c r="G7512" s="50"/>
      <c r="H7512" s="32"/>
      <c r="I7512" s="13"/>
      <c r="J7512" s="50"/>
      <c r="K7512" s="50"/>
      <c r="M7512" s="50"/>
    </row>
    <row r="7513" spans="1:13" x14ac:dyDescent="0.35">
      <c r="A7513" s="48"/>
      <c r="B7513" s="17"/>
      <c r="C7513" s="17"/>
      <c r="D7513" s="17"/>
      <c r="E7513" s="17"/>
      <c r="F7513" s="17"/>
      <c r="G7513" s="50"/>
      <c r="H7513" s="32"/>
      <c r="I7513" s="13"/>
      <c r="J7513" s="50"/>
      <c r="K7513" s="50"/>
      <c r="M7513" s="50"/>
    </row>
    <row r="7514" spans="1:13" x14ac:dyDescent="0.35">
      <c r="A7514" s="48"/>
      <c r="B7514" s="17"/>
      <c r="C7514" s="17"/>
      <c r="D7514" s="17"/>
      <c r="E7514" s="17"/>
      <c r="F7514" s="17"/>
      <c r="G7514" s="50"/>
      <c r="H7514" s="32"/>
      <c r="I7514" s="13"/>
      <c r="J7514" s="50"/>
      <c r="K7514" s="50"/>
      <c r="M7514" s="50"/>
    </row>
    <row r="7515" spans="1:13" x14ac:dyDescent="0.35">
      <c r="A7515" s="48"/>
      <c r="B7515" s="17"/>
      <c r="C7515" s="17"/>
      <c r="D7515" s="17"/>
      <c r="E7515" s="17"/>
      <c r="F7515" s="17"/>
      <c r="G7515" s="50"/>
      <c r="H7515" s="32"/>
      <c r="I7515" s="13"/>
      <c r="J7515" s="50"/>
      <c r="K7515" s="50"/>
      <c r="M7515" s="50"/>
    </row>
    <row r="7516" spans="1:13" x14ac:dyDescent="0.35">
      <c r="A7516" s="48"/>
      <c r="B7516" s="17"/>
      <c r="C7516" s="17"/>
      <c r="D7516" s="17"/>
      <c r="E7516" s="17"/>
      <c r="F7516" s="17"/>
      <c r="G7516" s="50"/>
      <c r="H7516" s="32"/>
      <c r="I7516" s="13"/>
      <c r="J7516" s="50"/>
      <c r="K7516" s="50"/>
      <c r="M7516" s="50"/>
    </row>
    <row r="7517" spans="1:13" x14ac:dyDescent="0.35">
      <c r="A7517" s="48"/>
      <c r="B7517" s="17"/>
      <c r="C7517" s="17"/>
      <c r="D7517" s="17"/>
      <c r="E7517" s="17"/>
      <c r="F7517" s="17"/>
      <c r="G7517" s="50"/>
      <c r="H7517" s="32"/>
      <c r="I7517" s="13"/>
      <c r="J7517" s="50"/>
      <c r="K7517" s="50"/>
      <c r="M7517" s="50"/>
    </row>
    <row r="7518" spans="1:13" x14ac:dyDescent="0.35">
      <c r="A7518" s="48"/>
      <c r="B7518" s="17"/>
      <c r="C7518" s="17"/>
      <c r="D7518" s="17"/>
      <c r="E7518" s="17"/>
      <c r="F7518" s="17"/>
      <c r="G7518" s="50"/>
      <c r="H7518" s="32"/>
      <c r="I7518" s="13"/>
      <c r="J7518" s="50"/>
      <c r="K7518" s="50"/>
      <c r="M7518" s="50"/>
    </row>
    <row r="7519" spans="1:13" x14ac:dyDescent="0.35">
      <c r="A7519" s="48"/>
      <c r="B7519" s="17"/>
      <c r="C7519" s="17"/>
      <c r="D7519" s="17"/>
      <c r="E7519" s="17"/>
      <c r="F7519" s="17"/>
      <c r="G7519" s="50"/>
      <c r="H7519" s="32"/>
      <c r="I7519" s="13"/>
      <c r="J7519" s="50"/>
      <c r="K7519" s="50"/>
      <c r="M7519" s="50"/>
    </row>
    <row r="7520" spans="1:13" x14ac:dyDescent="0.35">
      <c r="A7520" s="48"/>
      <c r="B7520" s="17"/>
      <c r="C7520" s="17"/>
      <c r="D7520" s="17"/>
      <c r="E7520" s="17"/>
      <c r="F7520" s="17"/>
      <c r="G7520" s="50"/>
      <c r="H7520" s="32"/>
      <c r="I7520" s="13"/>
      <c r="J7520" s="50"/>
      <c r="K7520" s="50"/>
      <c r="M7520" s="50"/>
    </row>
    <row r="7521" spans="1:13" x14ac:dyDescent="0.35">
      <c r="A7521" s="48"/>
      <c r="B7521" s="17"/>
      <c r="C7521" s="17"/>
      <c r="D7521" s="17"/>
      <c r="E7521" s="17"/>
      <c r="F7521" s="17"/>
      <c r="G7521" s="50"/>
      <c r="H7521" s="32"/>
      <c r="I7521" s="13"/>
      <c r="J7521" s="50"/>
      <c r="K7521" s="50"/>
      <c r="M7521" s="50"/>
    </row>
    <row r="7522" spans="1:13" x14ac:dyDescent="0.35">
      <c r="A7522" s="48"/>
      <c r="B7522" s="17"/>
      <c r="C7522" s="17"/>
      <c r="D7522" s="17"/>
      <c r="E7522" s="17"/>
      <c r="F7522" s="17"/>
      <c r="G7522" s="50"/>
      <c r="H7522" s="32"/>
      <c r="I7522" s="13"/>
      <c r="J7522" s="50"/>
      <c r="K7522" s="50"/>
      <c r="M7522" s="50"/>
    </row>
    <row r="7523" spans="1:13" x14ac:dyDescent="0.35">
      <c r="A7523" s="48"/>
      <c r="B7523" s="17"/>
      <c r="C7523" s="17"/>
      <c r="D7523" s="17"/>
      <c r="E7523" s="17"/>
      <c r="F7523" s="17"/>
      <c r="G7523" s="50"/>
      <c r="H7523" s="32"/>
      <c r="I7523" s="13"/>
      <c r="J7523" s="50"/>
      <c r="K7523" s="50"/>
      <c r="M7523" s="50"/>
    </row>
    <row r="7524" spans="1:13" x14ac:dyDescent="0.35">
      <c r="A7524" s="48"/>
      <c r="B7524" s="17"/>
      <c r="C7524" s="17"/>
      <c r="D7524" s="17"/>
      <c r="E7524" s="17"/>
      <c r="F7524" s="17"/>
      <c r="G7524" s="50"/>
      <c r="H7524" s="32"/>
      <c r="I7524" s="13"/>
      <c r="J7524" s="50"/>
      <c r="K7524" s="50"/>
      <c r="M7524" s="50"/>
    </row>
    <row r="7525" spans="1:13" x14ac:dyDescent="0.35">
      <c r="A7525" s="48"/>
      <c r="B7525" s="17"/>
      <c r="C7525" s="17"/>
      <c r="D7525" s="17"/>
      <c r="E7525" s="17"/>
      <c r="F7525" s="17"/>
      <c r="G7525" s="50"/>
      <c r="H7525" s="32"/>
      <c r="I7525" s="13"/>
      <c r="J7525" s="50"/>
      <c r="K7525" s="50"/>
      <c r="M7525" s="50"/>
    </row>
    <row r="7526" spans="1:13" x14ac:dyDescent="0.35">
      <c r="A7526" s="48"/>
      <c r="B7526" s="17"/>
      <c r="C7526" s="17"/>
      <c r="D7526" s="17"/>
      <c r="E7526" s="17"/>
      <c r="F7526" s="17"/>
      <c r="G7526" s="50"/>
      <c r="H7526" s="32"/>
      <c r="I7526" s="13"/>
      <c r="J7526" s="50"/>
      <c r="K7526" s="50"/>
      <c r="M7526" s="50"/>
    </row>
    <row r="7527" spans="1:13" x14ac:dyDescent="0.35">
      <c r="A7527" s="48"/>
      <c r="B7527" s="17"/>
      <c r="C7527" s="17"/>
      <c r="D7527" s="17"/>
      <c r="E7527" s="17"/>
      <c r="F7527" s="17"/>
      <c r="G7527" s="50"/>
      <c r="H7527" s="32"/>
      <c r="I7527" s="13"/>
      <c r="J7527" s="50"/>
      <c r="K7527" s="50"/>
      <c r="M7527" s="50"/>
    </row>
    <row r="7528" spans="1:13" x14ac:dyDescent="0.35">
      <c r="A7528" s="48"/>
      <c r="B7528" s="17"/>
      <c r="C7528" s="17"/>
      <c r="D7528" s="17"/>
      <c r="E7528" s="17"/>
      <c r="F7528" s="17"/>
      <c r="G7528" s="50"/>
      <c r="H7528" s="32"/>
      <c r="I7528" s="13"/>
      <c r="J7528" s="50"/>
      <c r="K7528" s="50"/>
      <c r="M7528" s="50"/>
    </row>
    <row r="7529" spans="1:13" x14ac:dyDescent="0.35">
      <c r="A7529" s="48"/>
      <c r="B7529" s="17"/>
      <c r="C7529" s="17"/>
      <c r="D7529" s="17"/>
      <c r="E7529" s="17"/>
      <c r="F7529" s="17"/>
      <c r="G7529" s="50"/>
      <c r="H7529" s="32"/>
      <c r="I7529" s="13"/>
      <c r="J7529" s="50"/>
      <c r="K7529" s="50"/>
      <c r="M7529" s="50"/>
    </row>
    <row r="7530" spans="1:13" x14ac:dyDescent="0.35">
      <c r="A7530" s="48"/>
      <c r="B7530" s="17"/>
      <c r="C7530" s="17"/>
      <c r="D7530" s="17"/>
      <c r="E7530" s="17"/>
      <c r="F7530" s="17"/>
      <c r="G7530" s="50"/>
      <c r="H7530" s="32"/>
      <c r="I7530" s="13"/>
      <c r="J7530" s="50"/>
      <c r="K7530" s="50"/>
      <c r="M7530" s="50"/>
    </row>
    <row r="7531" spans="1:13" x14ac:dyDescent="0.35">
      <c r="A7531" s="48"/>
      <c r="B7531" s="17"/>
      <c r="C7531" s="17"/>
      <c r="D7531" s="17"/>
      <c r="E7531" s="17"/>
      <c r="F7531" s="17"/>
      <c r="G7531" s="50"/>
      <c r="H7531" s="32"/>
      <c r="I7531" s="13"/>
      <c r="J7531" s="50"/>
      <c r="K7531" s="50"/>
      <c r="M7531" s="50"/>
    </row>
    <row r="7532" spans="1:13" x14ac:dyDescent="0.35">
      <c r="A7532" s="48"/>
      <c r="B7532" s="17"/>
      <c r="C7532" s="17"/>
      <c r="D7532" s="17"/>
      <c r="E7532" s="17"/>
      <c r="F7532" s="17"/>
      <c r="G7532" s="50"/>
      <c r="H7532" s="32"/>
      <c r="I7532" s="13"/>
      <c r="J7532" s="50"/>
      <c r="K7532" s="50"/>
      <c r="M7532" s="50"/>
    </row>
    <row r="7533" spans="1:13" x14ac:dyDescent="0.35">
      <c r="A7533" s="48"/>
      <c r="B7533" s="17"/>
      <c r="C7533" s="17"/>
      <c r="D7533" s="17"/>
      <c r="E7533" s="17"/>
      <c r="F7533" s="17"/>
      <c r="G7533" s="50"/>
      <c r="H7533" s="32"/>
      <c r="I7533" s="13"/>
      <c r="J7533" s="50"/>
      <c r="K7533" s="50"/>
      <c r="M7533" s="50"/>
    </row>
    <row r="7534" spans="1:13" x14ac:dyDescent="0.35">
      <c r="A7534" s="48"/>
      <c r="B7534" s="17"/>
      <c r="C7534" s="17"/>
      <c r="D7534" s="17"/>
      <c r="E7534" s="17"/>
      <c r="F7534" s="17"/>
      <c r="G7534" s="50"/>
      <c r="H7534" s="32"/>
      <c r="I7534" s="13"/>
      <c r="J7534" s="50"/>
      <c r="K7534" s="50"/>
      <c r="M7534" s="50"/>
    </row>
    <row r="7535" spans="1:13" x14ac:dyDescent="0.35">
      <c r="A7535" s="48"/>
      <c r="B7535" s="17"/>
      <c r="C7535" s="17"/>
      <c r="D7535" s="17"/>
      <c r="E7535" s="17"/>
      <c r="F7535" s="17"/>
      <c r="G7535" s="50"/>
      <c r="H7535" s="32"/>
      <c r="I7535" s="13"/>
      <c r="J7535" s="50"/>
      <c r="K7535" s="50"/>
      <c r="M7535" s="50"/>
    </row>
    <row r="7536" spans="1:13" x14ac:dyDescent="0.35">
      <c r="A7536" s="48"/>
      <c r="B7536" s="17"/>
      <c r="C7536" s="17"/>
      <c r="D7536" s="17"/>
      <c r="E7536" s="17"/>
      <c r="F7536" s="17"/>
      <c r="G7536" s="50"/>
      <c r="H7536" s="32"/>
      <c r="I7536" s="13"/>
      <c r="J7536" s="50"/>
      <c r="K7536" s="50"/>
      <c r="M7536" s="50"/>
    </row>
    <row r="7537" spans="1:13" x14ac:dyDescent="0.35">
      <c r="A7537" s="48"/>
      <c r="B7537" s="17"/>
      <c r="C7537" s="17"/>
      <c r="D7537" s="17"/>
      <c r="E7537" s="17"/>
      <c r="F7537" s="17"/>
      <c r="G7537" s="50"/>
      <c r="H7537" s="32"/>
      <c r="I7537" s="13"/>
      <c r="J7537" s="50"/>
      <c r="K7537" s="50"/>
      <c r="M7537" s="50"/>
    </row>
    <row r="7538" spans="1:13" x14ac:dyDescent="0.35">
      <c r="A7538" s="48"/>
      <c r="B7538" s="17"/>
      <c r="C7538" s="17"/>
      <c r="D7538" s="17"/>
      <c r="E7538" s="17"/>
      <c r="F7538" s="17"/>
      <c r="G7538" s="50"/>
      <c r="H7538" s="32"/>
      <c r="I7538" s="13"/>
      <c r="J7538" s="50"/>
      <c r="K7538" s="50"/>
      <c r="M7538" s="50"/>
    </row>
    <row r="7539" spans="1:13" x14ac:dyDescent="0.35">
      <c r="A7539" s="48"/>
      <c r="B7539" s="17"/>
      <c r="C7539" s="17"/>
      <c r="D7539" s="17"/>
      <c r="E7539" s="17"/>
      <c r="F7539" s="17"/>
      <c r="G7539" s="50"/>
      <c r="H7539" s="32"/>
      <c r="I7539" s="13"/>
      <c r="J7539" s="50"/>
      <c r="K7539" s="50"/>
      <c r="M7539" s="50"/>
    </row>
    <row r="7540" spans="1:13" x14ac:dyDescent="0.35">
      <c r="A7540" s="48"/>
      <c r="B7540" s="17"/>
      <c r="C7540" s="17"/>
      <c r="D7540" s="17"/>
      <c r="E7540" s="17"/>
      <c r="F7540" s="17"/>
      <c r="G7540" s="50"/>
      <c r="H7540" s="32"/>
      <c r="I7540" s="13"/>
      <c r="J7540" s="50"/>
      <c r="K7540" s="50"/>
      <c r="M7540" s="50"/>
    </row>
    <row r="7541" spans="1:13" x14ac:dyDescent="0.35">
      <c r="A7541" s="48"/>
      <c r="B7541" s="17"/>
      <c r="C7541" s="17"/>
      <c r="D7541" s="17"/>
      <c r="E7541" s="17"/>
      <c r="F7541" s="17"/>
      <c r="G7541" s="50"/>
      <c r="H7541" s="32"/>
      <c r="I7541" s="13"/>
      <c r="J7541" s="50"/>
      <c r="K7541" s="50"/>
      <c r="M7541" s="50"/>
    </row>
    <row r="7542" spans="1:13" x14ac:dyDescent="0.35">
      <c r="A7542" s="48"/>
      <c r="B7542" s="17"/>
      <c r="C7542" s="17"/>
      <c r="D7542" s="17"/>
      <c r="E7542" s="17"/>
      <c r="F7542" s="17"/>
      <c r="G7542" s="50"/>
      <c r="H7542" s="32"/>
      <c r="I7542" s="13"/>
      <c r="J7542" s="50"/>
      <c r="K7542" s="50"/>
      <c r="M7542" s="50"/>
    </row>
    <row r="7543" spans="1:13" x14ac:dyDescent="0.35">
      <c r="A7543" s="48"/>
      <c r="B7543" s="17"/>
      <c r="C7543" s="17"/>
      <c r="D7543" s="17"/>
      <c r="E7543" s="17"/>
      <c r="F7543" s="17"/>
      <c r="G7543" s="50"/>
      <c r="H7543" s="32"/>
      <c r="I7543" s="13"/>
      <c r="J7543" s="50"/>
      <c r="K7543" s="50"/>
      <c r="M7543" s="50"/>
    </row>
    <row r="7544" spans="1:13" x14ac:dyDescent="0.35">
      <c r="A7544" s="48"/>
      <c r="B7544" s="17"/>
      <c r="C7544" s="17"/>
      <c r="D7544" s="17"/>
      <c r="E7544" s="17"/>
      <c r="F7544" s="17"/>
      <c r="G7544" s="50"/>
      <c r="H7544" s="32"/>
      <c r="I7544" s="13"/>
      <c r="J7544" s="50"/>
      <c r="K7544" s="50"/>
      <c r="M7544" s="50"/>
    </row>
    <row r="7545" spans="1:13" x14ac:dyDescent="0.35">
      <c r="A7545" s="48"/>
      <c r="B7545" s="17"/>
      <c r="C7545" s="17"/>
      <c r="D7545" s="17"/>
      <c r="E7545" s="17"/>
      <c r="F7545" s="17"/>
      <c r="G7545" s="50"/>
      <c r="H7545" s="32"/>
      <c r="I7545" s="13"/>
      <c r="J7545" s="50"/>
      <c r="K7545" s="50"/>
      <c r="M7545" s="50"/>
    </row>
    <row r="7546" spans="1:13" x14ac:dyDescent="0.35">
      <c r="A7546" s="48"/>
      <c r="B7546" s="17"/>
      <c r="C7546" s="17"/>
      <c r="D7546" s="17"/>
      <c r="E7546" s="17"/>
      <c r="F7546" s="17"/>
      <c r="G7546" s="50"/>
      <c r="H7546" s="32"/>
      <c r="I7546" s="13"/>
      <c r="J7546" s="50"/>
      <c r="K7546" s="50"/>
      <c r="M7546" s="50"/>
    </row>
    <row r="7547" spans="1:13" x14ac:dyDescent="0.35">
      <c r="A7547" s="48"/>
      <c r="B7547" s="17"/>
      <c r="C7547" s="17"/>
      <c r="D7547" s="17"/>
      <c r="E7547" s="17"/>
      <c r="F7547" s="17"/>
      <c r="G7547" s="50"/>
      <c r="H7547" s="32"/>
      <c r="I7547" s="13"/>
      <c r="J7547" s="50"/>
      <c r="K7547" s="50"/>
      <c r="M7547" s="50"/>
    </row>
    <row r="7548" spans="1:13" x14ac:dyDescent="0.35">
      <c r="A7548" s="48"/>
      <c r="B7548" s="17"/>
      <c r="C7548" s="17"/>
      <c r="D7548" s="17"/>
      <c r="E7548" s="17"/>
      <c r="F7548" s="17"/>
      <c r="G7548" s="50"/>
      <c r="H7548" s="32"/>
      <c r="I7548" s="13"/>
      <c r="J7548" s="50"/>
      <c r="K7548" s="50"/>
      <c r="M7548" s="50"/>
    </row>
    <row r="7549" spans="1:13" x14ac:dyDescent="0.35">
      <c r="A7549" s="48"/>
      <c r="B7549" s="17"/>
      <c r="C7549" s="17"/>
      <c r="D7549" s="17"/>
      <c r="E7549" s="17"/>
      <c r="F7549" s="17"/>
      <c r="G7549" s="50"/>
      <c r="H7549" s="32"/>
      <c r="I7549" s="13"/>
      <c r="J7549" s="50"/>
      <c r="K7549" s="50"/>
      <c r="M7549" s="50"/>
    </row>
    <row r="7550" spans="1:13" x14ac:dyDescent="0.35">
      <c r="A7550" s="48"/>
      <c r="B7550" s="17"/>
      <c r="C7550" s="17"/>
      <c r="D7550" s="17"/>
      <c r="E7550" s="17"/>
      <c r="F7550" s="17"/>
      <c r="G7550" s="50"/>
      <c r="H7550" s="32"/>
      <c r="I7550" s="13"/>
      <c r="J7550" s="50"/>
      <c r="K7550" s="50"/>
      <c r="M7550" s="50"/>
    </row>
    <row r="7551" spans="1:13" x14ac:dyDescent="0.35">
      <c r="A7551" s="48"/>
      <c r="B7551" s="17"/>
      <c r="C7551" s="17"/>
      <c r="D7551" s="17"/>
      <c r="E7551" s="17"/>
      <c r="F7551" s="17"/>
      <c r="G7551" s="50"/>
      <c r="H7551" s="32"/>
      <c r="I7551" s="13"/>
      <c r="J7551" s="50"/>
      <c r="K7551" s="50"/>
      <c r="M7551" s="50"/>
    </row>
    <row r="7552" spans="1:13" x14ac:dyDescent="0.35">
      <c r="A7552" s="48"/>
      <c r="B7552" s="17"/>
      <c r="C7552" s="17"/>
      <c r="D7552" s="17"/>
      <c r="E7552" s="17"/>
      <c r="F7552" s="17"/>
      <c r="G7552" s="50"/>
      <c r="H7552" s="32"/>
      <c r="I7552" s="13"/>
      <c r="J7552" s="50"/>
      <c r="K7552" s="50"/>
      <c r="M7552" s="50"/>
    </row>
    <row r="7553" spans="1:13" x14ac:dyDescent="0.35">
      <c r="A7553" s="48"/>
      <c r="B7553" s="17"/>
      <c r="C7553" s="17"/>
      <c r="D7553" s="17"/>
      <c r="E7553" s="17"/>
      <c r="F7553" s="17"/>
      <c r="G7553" s="50"/>
      <c r="H7553" s="32"/>
      <c r="I7553" s="13"/>
      <c r="J7553" s="50"/>
      <c r="K7553" s="50"/>
      <c r="M7553" s="50"/>
    </row>
    <row r="7554" spans="1:13" x14ac:dyDescent="0.35">
      <c r="A7554" s="48"/>
      <c r="B7554" s="17"/>
      <c r="C7554" s="17"/>
      <c r="D7554" s="17"/>
      <c r="E7554" s="17"/>
      <c r="F7554" s="17"/>
      <c r="G7554" s="50"/>
      <c r="H7554" s="32"/>
      <c r="I7554" s="13"/>
      <c r="J7554" s="50"/>
      <c r="K7554" s="50"/>
      <c r="M7554" s="50"/>
    </row>
    <row r="7555" spans="1:13" x14ac:dyDescent="0.35">
      <c r="A7555" s="48"/>
      <c r="B7555" s="17"/>
      <c r="C7555" s="17"/>
      <c r="D7555" s="17"/>
      <c r="E7555" s="17"/>
      <c r="F7555" s="17"/>
      <c r="G7555" s="50"/>
      <c r="H7555" s="32"/>
      <c r="I7555" s="13"/>
      <c r="J7555" s="50"/>
      <c r="K7555" s="50"/>
      <c r="M7555" s="50"/>
    </row>
    <row r="7556" spans="1:13" x14ac:dyDescent="0.35">
      <c r="A7556" s="48"/>
      <c r="B7556" s="17"/>
      <c r="C7556" s="17"/>
      <c r="D7556" s="17"/>
      <c r="E7556" s="17"/>
      <c r="F7556" s="17"/>
      <c r="G7556" s="50"/>
      <c r="H7556" s="32"/>
      <c r="I7556" s="13"/>
      <c r="J7556" s="50"/>
      <c r="K7556" s="50"/>
      <c r="M7556" s="50"/>
    </row>
    <row r="7557" spans="1:13" x14ac:dyDescent="0.35">
      <c r="A7557" s="48"/>
      <c r="B7557" s="17"/>
      <c r="C7557" s="17"/>
      <c r="D7557" s="17"/>
      <c r="E7557" s="17"/>
      <c r="F7557" s="17"/>
      <c r="G7557" s="50"/>
      <c r="H7557" s="32"/>
      <c r="I7557" s="13"/>
      <c r="J7557" s="50"/>
      <c r="K7557" s="50"/>
      <c r="M7557" s="50"/>
    </row>
    <row r="7558" spans="1:13" x14ac:dyDescent="0.35">
      <c r="A7558" s="48"/>
      <c r="B7558" s="17"/>
      <c r="C7558" s="17"/>
      <c r="D7558" s="17"/>
      <c r="E7558" s="17"/>
      <c r="F7558" s="17"/>
      <c r="G7558" s="50"/>
      <c r="H7558" s="32"/>
      <c r="I7558" s="13"/>
      <c r="J7558" s="50"/>
      <c r="K7558" s="50"/>
      <c r="M7558" s="50"/>
    </row>
    <row r="7559" spans="1:13" x14ac:dyDescent="0.35">
      <c r="A7559" s="48"/>
      <c r="B7559" s="17"/>
      <c r="C7559" s="17"/>
      <c r="D7559" s="17"/>
      <c r="E7559" s="17"/>
      <c r="F7559" s="17"/>
      <c r="G7559" s="50"/>
      <c r="H7559" s="32"/>
      <c r="I7559" s="13"/>
      <c r="J7559" s="50"/>
      <c r="K7559" s="50"/>
      <c r="M7559" s="50"/>
    </row>
    <row r="7560" spans="1:13" x14ac:dyDescent="0.35">
      <c r="A7560" s="48"/>
      <c r="B7560" s="17"/>
      <c r="C7560" s="17"/>
      <c r="D7560" s="17"/>
      <c r="E7560" s="17"/>
      <c r="F7560" s="17"/>
      <c r="G7560" s="50"/>
      <c r="H7560" s="32"/>
      <c r="I7560" s="13"/>
      <c r="J7560" s="50"/>
      <c r="K7560" s="50"/>
      <c r="M7560" s="50"/>
    </row>
    <row r="7561" spans="1:13" x14ac:dyDescent="0.35">
      <c r="A7561" s="48"/>
      <c r="B7561" s="17"/>
      <c r="C7561" s="17"/>
      <c r="D7561" s="17"/>
      <c r="E7561" s="17"/>
      <c r="F7561" s="17"/>
      <c r="G7561" s="50"/>
      <c r="H7561" s="32"/>
      <c r="I7561" s="13"/>
      <c r="J7561" s="50"/>
      <c r="K7561" s="50"/>
      <c r="M7561" s="50"/>
    </row>
    <row r="7562" spans="1:13" x14ac:dyDescent="0.35">
      <c r="A7562" s="48"/>
      <c r="B7562" s="17"/>
      <c r="C7562" s="17"/>
      <c r="D7562" s="17"/>
      <c r="E7562" s="17"/>
      <c r="F7562" s="17"/>
      <c r="G7562" s="50"/>
      <c r="H7562" s="32"/>
      <c r="I7562" s="13"/>
      <c r="J7562" s="50"/>
      <c r="K7562" s="50"/>
      <c r="M7562" s="50"/>
    </row>
    <row r="7563" spans="1:13" x14ac:dyDescent="0.35">
      <c r="A7563" s="48"/>
      <c r="B7563" s="17"/>
      <c r="C7563" s="17"/>
      <c r="D7563" s="17"/>
      <c r="E7563" s="17"/>
      <c r="F7563" s="17"/>
      <c r="G7563" s="50"/>
      <c r="H7563" s="32"/>
      <c r="I7563" s="13"/>
      <c r="J7563" s="50"/>
      <c r="K7563" s="50"/>
      <c r="M7563" s="50"/>
    </row>
    <row r="7564" spans="1:13" x14ac:dyDescent="0.35">
      <c r="A7564" s="48"/>
      <c r="B7564" s="17"/>
      <c r="C7564" s="17"/>
      <c r="D7564" s="17"/>
      <c r="E7564" s="17"/>
      <c r="F7564" s="17"/>
      <c r="G7564" s="50"/>
      <c r="H7564" s="32"/>
      <c r="I7564" s="13"/>
      <c r="J7564" s="50"/>
      <c r="K7564" s="50"/>
      <c r="M7564" s="50"/>
    </row>
    <row r="7565" spans="1:13" x14ac:dyDescent="0.35">
      <c r="A7565" s="48"/>
      <c r="B7565" s="17"/>
      <c r="C7565" s="17"/>
      <c r="D7565" s="17"/>
      <c r="E7565" s="17"/>
      <c r="F7565" s="17"/>
      <c r="G7565" s="50"/>
      <c r="H7565" s="32"/>
      <c r="I7565" s="13"/>
      <c r="J7565" s="50"/>
      <c r="K7565" s="50"/>
      <c r="M7565" s="50"/>
    </row>
    <row r="7566" spans="1:13" x14ac:dyDescent="0.35">
      <c r="A7566" s="48"/>
      <c r="B7566" s="17"/>
      <c r="C7566" s="17"/>
      <c r="D7566" s="17"/>
      <c r="E7566" s="17"/>
      <c r="F7566" s="17"/>
      <c r="G7566" s="50"/>
      <c r="H7566" s="32"/>
      <c r="I7566" s="13"/>
      <c r="J7566" s="50"/>
      <c r="K7566" s="50"/>
      <c r="M7566" s="50"/>
    </row>
    <row r="7567" spans="1:13" x14ac:dyDescent="0.35">
      <c r="A7567" s="48"/>
      <c r="B7567" s="17"/>
      <c r="C7567" s="17"/>
      <c r="D7567" s="17"/>
      <c r="E7567" s="17"/>
      <c r="F7567" s="17"/>
      <c r="G7567" s="50"/>
      <c r="H7567" s="32"/>
      <c r="I7567" s="13"/>
      <c r="J7567" s="50"/>
      <c r="K7567" s="50"/>
      <c r="M7567" s="50"/>
    </row>
    <row r="7568" spans="1:13" x14ac:dyDescent="0.35">
      <c r="A7568" s="48"/>
      <c r="B7568" s="17"/>
      <c r="C7568" s="17"/>
      <c r="D7568" s="17"/>
      <c r="E7568" s="17"/>
      <c r="F7568" s="17"/>
      <c r="G7568" s="50"/>
      <c r="H7568" s="32"/>
      <c r="I7568" s="13"/>
      <c r="J7568" s="50"/>
      <c r="K7568" s="50"/>
      <c r="M7568" s="50"/>
    </row>
    <row r="7569" spans="1:13" x14ac:dyDescent="0.35">
      <c r="A7569" s="48"/>
      <c r="B7569" s="17"/>
      <c r="C7569" s="17"/>
      <c r="D7569" s="17"/>
      <c r="E7569" s="17"/>
      <c r="F7569" s="17"/>
      <c r="G7569" s="50"/>
      <c r="H7569" s="32"/>
      <c r="I7569" s="13"/>
      <c r="J7569" s="50"/>
      <c r="K7569" s="50"/>
      <c r="M7569" s="50"/>
    </row>
    <row r="7570" spans="1:13" x14ac:dyDescent="0.35">
      <c r="A7570" s="48"/>
      <c r="B7570" s="17"/>
      <c r="C7570" s="17"/>
      <c r="D7570" s="17"/>
      <c r="E7570" s="17"/>
      <c r="F7570" s="17"/>
      <c r="G7570" s="50"/>
      <c r="H7570" s="32"/>
      <c r="I7570" s="13"/>
      <c r="J7570" s="50"/>
      <c r="K7570" s="50"/>
      <c r="M7570" s="50"/>
    </row>
    <row r="7571" spans="1:13" x14ac:dyDescent="0.35">
      <c r="A7571" s="48"/>
      <c r="B7571" s="17"/>
      <c r="C7571" s="17"/>
      <c r="D7571" s="17"/>
      <c r="E7571" s="17"/>
      <c r="F7571" s="17"/>
      <c r="G7571" s="50"/>
      <c r="H7571" s="32"/>
      <c r="I7571" s="13"/>
      <c r="J7571" s="50"/>
      <c r="K7571" s="50"/>
      <c r="M7571" s="50"/>
    </row>
    <row r="7572" spans="1:13" x14ac:dyDescent="0.35">
      <c r="A7572" s="48"/>
      <c r="B7572" s="17"/>
      <c r="C7572" s="17"/>
      <c r="D7572" s="17"/>
      <c r="E7572" s="17"/>
      <c r="F7572" s="17"/>
      <c r="G7572" s="50"/>
      <c r="H7572" s="32"/>
      <c r="I7572" s="13"/>
      <c r="J7572" s="50"/>
      <c r="K7572" s="50"/>
      <c r="M7572" s="50"/>
    </row>
    <row r="7573" spans="1:13" x14ac:dyDescent="0.35">
      <c r="A7573" s="48"/>
      <c r="B7573" s="17"/>
      <c r="C7573" s="17"/>
      <c r="D7573" s="17"/>
      <c r="E7573" s="17"/>
      <c r="F7573" s="17"/>
      <c r="G7573" s="50"/>
      <c r="H7573" s="32"/>
      <c r="I7573" s="13"/>
      <c r="J7573" s="50"/>
      <c r="K7573" s="50"/>
      <c r="M7573" s="50"/>
    </row>
    <row r="7574" spans="1:13" x14ac:dyDescent="0.35">
      <c r="A7574" s="48"/>
      <c r="B7574" s="17"/>
      <c r="C7574" s="17"/>
      <c r="D7574" s="17"/>
      <c r="E7574" s="17"/>
      <c r="F7574" s="17"/>
      <c r="G7574" s="50"/>
      <c r="H7574" s="32"/>
      <c r="I7574" s="13"/>
      <c r="J7574" s="50"/>
      <c r="K7574" s="50"/>
      <c r="M7574" s="50"/>
    </row>
    <row r="7575" spans="1:13" x14ac:dyDescent="0.35">
      <c r="A7575" s="48"/>
      <c r="B7575" s="17"/>
      <c r="C7575" s="17"/>
      <c r="D7575" s="17"/>
      <c r="E7575" s="17"/>
      <c r="F7575" s="17"/>
      <c r="G7575" s="50"/>
      <c r="H7575" s="32"/>
      <c r="I7575" s="13"/>
      <c r="J7575" s="50"/>
      <c r="K7575" s="50"/>
      <c r="M7575" s="50"/>
    </row>
    <row r="7576" spans="1:13" x14ac:dyDescent="0.35">
      <c r="A7576" s="48"/>
      <c r="B7576" s="17"/>
      <c r="C7576" s="17"/>
      <c r="D7576" s="17"/>
      <c r="E7576" s="17"/>
      <c r="F7576" s="17"/>
      <c r="G7576" s="50"/>
      <c r="H7576" s="32"/>
      <c r="I7576" s="13"/>
      <c r="J7576" s="50"/>
      <c r="K7576" s="50"/>
      <c r="M7576" s="50"/>
    </row>
    <row r="7577" spans="1:13" x14ac:dyDescent="0.35">
      <c r="A7577" s="48"/>
      <c r="B7577" s="17"/>
      <c r="C7577" s="17"/>
      <c r="D7577" s="17"/>
      <c r="E7577" s="17"/>
      <c r="F7577" s="17"/>
      <c r="G7577" s="50"/>
      <c r="H7577" s="32"/>
      <c r="I7577" s="13"/>
      <c r="J7577" s="50"/>
      <c r="K7577" s="50"/>
      <c r="M7577" s="50"/>
    </row>
    <row r="7578" spans="1:13" x14ac:dyDescent="0.35">
      <c r="A7578" s="48"/>
      <c r="B7578" s="17"/>
      <c r="C7578" s="17"/>
      <c r="D7578" s="17"/>
      <c r="E7578" s="17"/>
      <c r="F7578" s="17"/>
      <c r="G7578" s="50"/>
      <c r="H7578" s="32"/>
      <c r="I7578" s="13"/>
      <c r="J7578" s="50"/>
      <c r="K7578" s="50"/>
      <c r="M7578" s="50"/>
    </row>
    <row r="7579" spans="1:13" x14ac:dyDescent="0.35">
      <c r="A7579" s="48"/>
      <c r="B7579" s="17"/>
      <c r="C7579" s="17"/>
      <c r="D7579" s="17"/>
      <c r="E7579" s="17"/>
      <c r="F7579" s="17"/>
      <c r="G7579" s="50"/>
      <c r="H7579" s="32"/>
      <c r="I7579" s="13"/>
      <c r="J7579" s="50"/>
      <c r="K7579" s="50"/>
      <c r="M7579" s="50"/>
    </row>
    <row r="7580" spans="1:13" x14ac:dyDescent="0.35">
      <c r="A7580" s="48"/>
      <c r="B7580" s="17"/>
      <c r="C7580" s="17"/>
      <c r="D7580" s="17"/>
      <c r="E7580" s="17"/>
      <c r="F7580" s="17"/>
      <c r="G7580" s="50"/>
      <c r="H7580" s="32"/>
      <c r="I7580" s="13"/>
      <c r="J7580" s="50"/>
      <c r="K7580" s="50"/>
      <c r="M7580" s="50"/>
    </row>
    <row r="7581" spans="1:13" x14ac:dyDescent="0.35">
      <c r="A7581" s="48"/>
      <c r="B7581" s="17"/>
      <c r="C7581" s="17"/>
      <c r="D7581" s="17"/>
      <c r="E7581" s="17"/>
      <c r="F7581" s="17"/>
      <c r="G7581" s="50"/>
      <c r="H7581" s="32"/>
      <c r="I7581" s="13"/>
      <c r="J7581" s="50"/>
      <c r="K7581" s="50"/>
      <c r="M7581" s="50"/>
    </row>
    <row r="7582" spans="1:13" x14ac:dyDescent="0.35">
      <c r="A7582" s="48"/>
      <c r="B7582" s="17"/>
      <c r="C7582" s="17"/>
      <c r="D7582" s="17"/>
      <c r="E7582" s="17"/>
      <c r="F7582" s="17"/>
      <c r="G7582" s="50"/>
      <c r="H7582" s="32"/>
      <c r="I7582" s="13"/>
      <c r="J7582" s="50"/>
      <c r="K7582" s="50"/>
      <c r="M7582" s="50"/>
    </row>
    <row r="7583" spans="1:13" x14ac:dyDescent="0.35">
      <c r="A7583" s="48"/>
      <c r="B7583" s="17"/>
      <c r="C7583" s="17"/>
      <c r="D7583" s="17"/>
      <c r="E7583" s="17"/>
      <c r="F7583" s="17"/>
      <c r="G7583" s="50"/>
      <c r="H7583" s="32"/>
      <c r="I7583" s="13"/>
      <c r="J7583" s="50"/>
      <c r="K7583" s="50"/>
      <c r="M7583" s="50"/>
    </row>
    <row r="7584" spans="1:13" x14ac:dyDescent="0.35">
      <c r="A7584" s="48"/>
      <c r="B7584" s="17"/>
      <c r="C7584" s="17"/>
      <c r="D7584" s="17"/>
      <c r="E7584" s="17"/>
      <c r="F7584" s="17"/>
      <c r="G7584" s="50"/>
      <c r="H7584" s="32"/>
      <c r="I7584" s="13"/>
      <c r="J7584" s="50"/>
      <c r="K7584" s="50"/>
      <c r="M7584" s="50"/>
    </row>
    <row r="7585" spans="1:13" x14ac:dyDescent="0.35">
      <c r="A7585" s="48"/>
      <c r="B7585" s="17"/>
      <c r="C7585" s="17"/>
      <c r="D7585" s="17"/>
      <c r="E7585" s="17"/>
      <c r="F7585" s="17"/>
      <c r="G7585" s="50"/>
      <c r="H7585" s="32"/>
      <c r="I7585" s="13"/>
      <c r="J7585" s="50"/>
      <c r="K7585" s="50"/>
      <c r="M7585" s="50"/>
    </row>
    <row r="7586" spans="1:13" x14ac:dyDescent="0.35">
      <c r="A7586" s="48"/>
      <c r="B7586" s="17"/>
      <c r="C7586" s="17"/>
      <c r="D7586" s="17"/>
      <c r="E7586" s="17"/>
      <c r="F7586" s="17"/>
      <c r="G7586" s="50"/>
      <c r="H7586" s="32"/>
      <c r="I7586" s="13"/>
      <c r="J7586" s="50"/>
      <c r="K7586" s="50"/>
      <c r="M7586" s="50"/>
    </row>
    <row r="7587" spans="1:13" x14ac:dyDescent="0.35">
      <c r="A7587" s="48"/>
      <c r="B7587" s="17"/>
      <c r="C7587" s="17"/>
      <c r="D7587" s="17"/>
      <c r="E7587" s="17"/>
      <c r="F7587" s="17"/>
      <c r="G7587" s="50"/>
      <c r="H7587" s="32"/>
      <c r="I7587" s="13"/>
      <c r="J7587" s="50"/>
      <c r="K7587" s="50"/>
      <c r="M7587" s="50"/>
    </row>
    <row r="7588" spans="1:13" x14ac:dyDescent="0.35">
      <c r="A7588" s="48"/>
      <c r="B7588" s="17"/>
      <c r="C7588" s="17"/>
      <c r="D7588" s="17"/>
      <c r="E7588" s="17"/>
      <c r="F7588" s="17"/>
      <c r="G7588" s="50"/>
      <c r="H7588" s="32"/>
      <c r="I7588" s="13"/>
      <c r="J7588" s="50"/>
      <c r="K7588" s="50"/>
      <c r="M7588" s="50"/>
    </row>
    <row r="7589" spans="1:13" x14ac:dyDescent="0.35">
      <c r="A7589" s="48"/>
      <c r="B7589" s="17"/>
      <c r="C7589" s="17"/>
      <c r="D7589" s="17"/>
      <c r="E7589" s="17"/>
      <c r="F7589" s="17"/>
      <c r="G7589" s="50"/>
      <c r="H7589" s="32"/>
      <c r="I7589" s="13"/>
      <c r="J7589" s="50"/>
      <c r="K7589" s="50"/>
      <c r="M7589" s="50"/>
    </row>
    <row r="7590" spans="1:13" x14ac:dyDescent="0.35">
      <c r="A7590" s="48"/>
      <c r="B7590" s="17"/>
      <c r="C7590" s="17"/>
      <c r="D7590" s="17"/>
      <c r="E7590" s="17"/>
      <c r="F7590" s="17"/>
      <c r="G7590" s="50"/>
      <c r="H7590" s="32"/>
      <c r="I7590" s="13"/>
      <c r="J7590" s="50"/>
      <c r="K7590" s="50"/>
      <c r="M7590" s="50"/>
    </row>
    <row r="7591" spans="1:13" x14ac:dyDescent="0.35">
      <c r="A7591" s="48"/>
      <c r="B7591" s="17"/>
      <c r="C7591" s="17"/>
      <c r="D7591" s="17"/>
      <c r="E7591" s="17"/>
      <c r="F7591" s="17"/>
      <c r="G7591" s="50"/>
      <c r="H7591" s="32"/>
      <c r="I7591" s="13"/>
      <c r="J7591" s="50"/>
      <c r="K7591" s="50"/>
      <c r="M7591" s="50"/>
    </row>
    <row r="7592" spans="1:13" x14ac:dyDescent="0.35">
      <c r="A7592" s="48"/>
      <c r="B7592" s="17"/>
      <c r="C7592" s="17"/>
      <c r="D7592" s="17"/>
      <c r="E7592" s="17"/>
      <c r="F7592" s="17"/>
      <c r="G7592" s="50"/>
      <c r="H7592" s="32"/>
      <c r="I7592" s="13"/>
      <c r="J7592" s="50"/>
      <c r="K7592" s="50"/>
      <c r="M7592" s="50"/>
    </row>
    <row r="7593" spans="1:13" x14ac:dyDescent="0.35">
      <c r="A7593" s="48"/>
      <c r="B7593" s="17"/>
      <c r="C7593" s="17"/>
      <c r="D7593" s="17"/>
      <c r="E7593" s="17"/>
      <c r="F7593" s="17"/>
      <c r="G7593" s="50"/>
      <c r="H7593" s="32"/>
      <c r="I7593" s="13"/>
      <c r="J7593" s="50"/>
      <c r="K7593" s="50"/>
      <c r="M7593" s="50"/>
    </row>
    <row r="7594" spans="1:13" x14ac:dyDescent="0.35">
      <c r="A7594" s="48"/>
      <c r="B7594" s="17"/>
      <c r="C7594" s="17"/>
      <c r="D7594" s="17"/>
      <c r="E7594" s="17"/>
      <c r="F7594" s="17"/>
      <c r="G7594" s="50"/>
      <c r="H7594" s="32"/>
      <c r="I7594" s="13"/>
      <c r="J7594" s="50"/>
      <c r="K7594" s="50"/>
      <c r="M7594" s="50"/>
    </row>
    <row r="7595" spans="1:13" x14ac:dyDescent="0.35">
      <c r="A7595" s="48"/>
      <c r="B7595" s="17"/>
      <c r="C7595" s="17"/>
      <c r="D7595" s="17"/>
      <c r="E7595" s="17"/>
      <c r="F7595" s="17"/>
      <c r="G7595" s="50"/>
      <c r="H7595" s="32"/>
      <c r="I7595" s="13"/>
      <c r="J7595" s="50"/>
      <c r="K7595" s="50"/>
      <c r="M7595" s="50"/>
    </row>
    <row r="7596" spans="1:13" x14ac:dyDescent="0.35">
      <c r="A7596" s="48"/>
      <c r="B7596" s="17"/>
      <c r="C7596" s="17"/>
      <c r="D7596" s="17"/>
      <c r="E7596" s="17"/>
      <c r="F7596" s="17"/>
      <c r="G7596" s="50"/>
      <c r="H7596" s="32"/>
      <c r="I7596" s="13"/>
      <c r="J7596" s="50"/>
      <c r="K7596" s="50"/>
      <c r="M7596" s="50"/>
    </row>
    <row r="7597" spans="1:13" x14ac:dyDescent="0.35">
      <c r="A7597" s="48"/>
      <c r="B7597" s="17"/>
      <c r="C7597" s="17"/>
      <c r="D7597" s="17"/>
      <c r="E7597" s="17"/>
      <c r="F7597" s="17"/>
      <c r="G7597" s="50"/>
      <c r="H7597" s="32"/>
      <c r="I7597" s="13"/>
      <c r="J7597" s="50"/>
      <c r="K7597" s="50"/>
      <c r="M7597" s="50"/>
    </row>
    <row r="7598" spans="1:13" x14ac:dyDescent="0.35">
      <c r="A7598" s="48"/>
      <c r="B7598" s="17"/>
      <c r="C7598" s="17"/>
      <c r="D7598" s="17"/>
      <c r="E7598" s="17"/>
      <c r="F7598" s="17"/>
      <c r="G7598" s="50"/>
      <c r="H7598" s="32"/>
      <c r="I7598" s="13"/>
      <c r="J7598" s="50"/>
      <c r="K7598" s="50"/>
      <c r="M7598" s="50"/>
    </row>
    <row r="7599" spans="1:13" x14ac:dyDescent="0.35">
      <c r="A7599" s="48"/>
      <c r="B7599" s="17"/>
      <c r="C7599" s="17"/>
      <c r="D7599" s="17"/>
      <c r="E7599" s="17"/>
      <c r="F7599" s="17"/>
      <c r="G7599" s="50"/>
      <c r="H7599" s="32"/>
      <c r="I7599" s="13"/>
      <c r="J7599" s="50"/>
      <c r="K7599" s="50"/>
      <c r="M7599" s="50"/>
    </row>
    <row r="7600" spans="1:13" x14ac:dyDescent="0.35">
      <c r="A7600" s="48"/>
      <c r="B7600" s="17"/>
      <c r="C7600" s="17"/>
      <c r="D7600" s="17"/>
      <c r="E7600" s="17"/>
      <c r="F7600" s="17"/>
      <c r="G7600" s="50"/>
      <c r="H7600" s="32"/>
      <c r="I7600" s="13"/>
      <c r="J7600" s="50"/>
      <c r="K7600" s="50"/>
      <c r="M7600" s="50"/>
    </row>
    <row r="7601" spans="1:13" x14ac:dyDescent="0.35">
      <c r="A7601" s="48"/>
      <c r="B7601" s="17"/>
      <c r="C7601" s="17"/>
      <c r="D7601" s="17"/>
      <c r="E7601" s="17"/>
      <c r="F7601" s="17"/>
      <c r="G7601" s="50"/>
      <c r="H7601" s="32"/>
      <c r="I7601" s="13"/>
      <c r="J7601" s="50"/>
      <c r="K7601" s="50"/>
      <c r="M7601" s="50"/>
    </row>
    <row r="7602" spans="1:13" x14ac:dyDescent="0.35">
      <c r="A7602" s="48"/>
      <c r="B7602" s="17"/>
      <c r="C7602" s="17"/>
      <c r="D7602" s="17"/>
      <c r="E7602" s="17"/>
      <c r="F7602" s="17"/>
      <c r="G7602" s="50"/>
      <c r="H7602" s="32"/>
      <c r="I7602" s="13"/>
      <c r="J7602" s="50"/>
      <c r="K7602" s="50"/>
      <c r="M7602" s="50"/>
    </row>
    <row r="7603" spans="1:13" x14ac:dyDescent="0.35">
      <c r="A7603" s="48"/>
      <c r="B7603" s="17"/>
      <c r="C7603" s="17"/>
      <c r="D7603" s="17"/>
      <c r="E7603" s="17"/>
      <c r="F7603" s="17"/>
      <c r="G7603" s="50"/>
      <c r="H7603" s="32"/>
      <c r="I7603" s="13"/>
      <c r="J7603" s="50"/>
      <c r="K7603" s="50"/>
      <c r="M7603" s="50"/>
    </row>
    <row r="7604" spans="1:13" x14ac:dyDescent="0.35">
      <c r="A7604" s="48"/>
      <c r="B7604" s="17"/>
      <c r="C7604" s="17"/>
      <c r="D7604" s="17"/>
      <c r="E7604" s="17"/>
      <c r="F7604" s="17"/>
      <c r="G7604" s="50"/>
      <c r="H7604" s="32"/>
      <c r="I7604" s="13"/>
      <c r="J7604" s="50"/>
      <c r="K7604" s="50"/>
      <c r="M7604" s="50"/>
    </row>
    <row r="7605" spans="1:13" x14ac:dyDescent="0.35">
      <c r="A7605" s="48"/>
      <c r="B7605" s="17"/>
      <c r="C7605" s="17"/>
      <c r="D7605" s="17"/>
      <c r="E7605" s="17"/>
      <c r="F7605" s="17"/>
      <c r="G7605" s="50"/>
      <c r="H7605" s="32"/>
      <c r="I7605" s="13"/>
      <c r="J7605" s="50"/>
      <c r="K7605" s="50"/>
      <c r="M7605" s="50"/>
    </row>
    <row r="7606" spans="1:13" x14ac:dyDescent="0.35">
      <c r="A7606" s="48"/>
      <c r="B7606" s="17"/>
      <c r="C7606" s="17"/>
      <c r="D7606" s="17"/>
      <c r="E7606" s="17"/>
      <c r="F7606" s="17"/>
      <c r="G7606" s="50"/>
      <c r="H7606" s="32"/>
      <c r="I7606" s="13"/>
      <c r="J7606" s="50"/>
      <c r="K7606" s="50"/>
      <c r="M7606" s="50"/>
    </row>
    <row r="7607" spans="1:13" x14ac:dyDescent="0.35">
      <c r="A7607" s="48"/>
      <c r="B7607" s="17"/>
      <c r="C7607" s="17"/>
      <c r="D7607" s="17"/>
      <c r="E7607" s="17"/>
      <c r="F7607" s="17"/>
      <c r="G7607" s="50"/>
      <c r="H7607" s="32"/>
      <c r="I7607" s="13"/>
      <c r="J7607" s="50"/>
      <c r="K7607" s="50"/>
      <c r="M7607" s="50"/>
    </row>
    <row r="7608" spans="1:13" x14ac:dyDescent="0.35">
      <c r="A7608" s="48"/>
      <c r="B7608" s="17"/>
      <c r="C7608" s="17"/>
      <c r="D7608" s="17"/>
      <c r="E7608" s="17"/>
      <c r="F7608" s="17"/>
      <c r="G7608" s="50"/>
      <c r="H7608" s="32"/>
      <c r="I7608" s="13"/>
      <c r="J7608" s="50"/>
      <c r="K7608" s="50"/>
      <c r="M7608" s="50"/>
    </row>
    <row r="7609" spans="1:13" x14ac:dyDescent="0.35">
      <c r="A7609" s="48"/>
      <c r="B7609" s="17"/>
      <c r="C7609" s="17"/>
      <c r="D7609" s="17"/>
      <c r="E7609" s="17"/>
      <c r="F7609" s="17"/>
      <c r="G7609" s="50"/>
      <c r="H7609" s="32"/>
      <c r="I7609" s="13"/>
      <c r="J7609" s="50"/>
      <c r="K7609" s="50"/>
      <c r="M7609" s="50"/>
    </row>
    <row r="7610" spans="1:13" x14ac:dyDescent="0.35">
      <c r="A7610" s="48"/>
      <c r="B7610" s="17"/>
      <c r="C7610" s="17"/>
      <c r="D7610" s="17"/>
      <c r="E7610" s="17"/>
      <c r="F7610" s="17"/>
      <c r="G7610" s="50"/>
      <c r="H7610" s="32"/>
      <c r="I7610" s="13"/>
      <c r="J7610" s="50"/>
      <c r="K7610" s="50"/>
      <c r="M7610" s="50"/>
    </row>
    <row r="7611" spans="1:13" x14ac:dyDescent="0.35">
      <c r="A7611" s="48"/>
      <c r="B7611" s="17"/>
      <c r="C7611" s="17"/>
      <c r="D7611" s="17"/>
      <c r="E7611" s="17"/>
      <c r="F7611" s="17"/>
      <c r="G7611" s="50"/>
      <c r="H7611" s="32"/>
      <c r="I7611" s="13"/>
      <c r="J7611" s="50"/>
      <c r="K7611" s="50"/>
      <c r="M7611" s="50"/>
    </row>
    <row r="7612" spans="1:13" x14ac:dyDescent="0.35">
      <c r="A7612" s="48"/>
      <c r="B7612" s="17"/>
      <c r="C7612" s="17"/>
      <c r="D7612" s="17"/>
      <c r="E7612" s="17"/>
      <c r="F7612" s="17"/>
      <c r="G7612" s="50"/>
      <c r="H7612" s="32"/>
      <c r="I7612" s="13"/>
      <c r="J7612" s="50"/>
      <c r="K7612" s="50"/>
      <c r="M7612" s="50"/>
    </row>
    <row r="7613" spans="1:13" x14ac:dyDescent="0.35">
      <c r="A7613" s="48"/>
      <c r="B7613" s="17"/>
      <c r="C7613" s="17"/>
      <c r="D7613" s="17"/>
      <c r="E7613" s="17"/>
      <c r="F7613" s="17"/>
      <c r="G7613" s="50"/>
      <c r="H7613" s="32"/>
      <c r="I7613" s="13"/>
      <c r="J7613" s="50"/>
      <c r="K7613" s="50"/>
      <c r="M7613" s="50"/>
    </row>
    <row r="7614" spans="1:13" x14ac:dyDescent="0.35">
      <c r="A7614" s="48"/>
      <c r="B7614" s="17"/>
      <c r="C7614" s="17"/>
      <c r="D7614" s="17"/>
      <c r="E7614" s="17"/>
      <c r="F7614" s="17"/>
      <c r="G7614" s="50"/>
      <c r="H7614" s="32"/>
      <c r="I7614" s="13"/>
      <c r="J7614" s="50"/>
      <c r="K7614" s="50"/>
      <c r="M7614" s="50"/>
    </row>
    <row r="7615" spans="1:13" x14ac:dyDescent="0.35">
      <c r="A7615" s="48"/>
      <c r="B7615" s="17"/>
      <c r="C7615" s="17"/>
      <c r="D7615" s="17"/>
      <c r="E7615" s="17"/>
      <c r="F7615" s="17"/>
      <c r="G7615" s="50"/>
      <c r="H7615" s="32"/>
      <c r="I7615" s="13"/>
      <c r="J7615" s="50"/>
      <c r="K7615" s="50"/>
      <c r="M7615" s="50"/>
    </row>
    <row r="7616" spans="1:13" x14ac:dyDescent="0.35">
      <c r="A7616" s="48"/>
      <c r="B7616" s="17"/>
      <c r="C7616" s="17"/>
      <c r="D7616" s="17"/>
      <c r="E7616" s="17"/>
      <c r="F7616" s="17"/>
      <c r="G7616" s="50"/>
      <c r="H7616" s="32"/>
      <c r="I7616" s="13"/>
      <c r="J7616" s="50"/>
      <c r="K7616" s="50"/>
      <c r="M7616" s="50"/>
    </row>
    <row r="7617" spans="1:13" x14ac:dyDescent="0.35">
      <c r="A7617" s="48"/>
      <c r="B7617" s="17"/>
      <c r="C7617" s="17"/>
      <c r="D7617" s="17"/>
      <c r="E7617" s="17"/>
      <c r="F7617" s="17"/>
      <c r="G7617" s="50"/>
      <c r="H7617" s="32"/>
      <c r="I7617" s="13"/>
      <c r="J7617" s="50"/>
      <c r="K7617" s="50"/>
      <c r="M7617" s="50"/>
    </row>
    <row r="7618" spans="1:13" x14ac:dyDescent="0.35">
      <c r="A7618" s="48"/>
      <c r="B7618" s="17"/>
      <c r="C7618" s="17"/>
      <c r="D7618" s="17"/>
      <c r="E7618" s="17"/>
      <c r="F7618" s="17"/>
      <c r="G7618" s="50"/>
      <c r="H7618" s="32"/>
      <c r="I7618" s="13"/>
      <c r="J7618" s="50"/>
      <c r="K7618" s="50"/>
      <c r="M7618" s="50"/>
    </row>
    <row r="7619" spans="1:13" x14ac:dyDescent="0.35">
      <c r="A7619" s="48"/>
      <c r="B7619" s="17"/>
      <c r="C7619" s="17"/>
      <c r="D7619" s="17"/>
      <c r="E7619" s="17"/>
      <c r="F7619" s="17"/>
      <c r="G7619" s="50"/>
      <c r="H7619" s="32"/>
      <c r="I7619" s="13"/>
      <c r="J7619" s="50"/>
      <c r="K7619" s="50"/>
      <c r="M7619" s="50"/>
    </row>
    <row r="7620" spans="1:13" x14ac:dyDescent="0.35">
      <c r="A7620" s="48"/>
      <c r="B7620" s="17"/>
      <c r="C7620" s="17"/>
      <c r="D7620" s="17"/>
      <c r="E7620" s="17"/>
      <c r="F7620" s="17"/>
      <c r="G7620" s="50"/>
      <c r="H7620" s="32"/>
      <c r="I7620" s="13"/>
      <c r="J7620" s="50"/>
      <c r="K7620" s="50"/>
      <c r="M7620" s="50"/>
    </row>
    <row r="7621" spans="1:13" x14ac:dyDescent="0.35">
      <c r="A7621" s="48"/>
      <c r="B7621" s="17"/>
      <c r="C7621" s="17"/>
      <c r="D7621" s="17"/>
      <c r="E7621" s="17"/>
      <c r="F7621" s="17"/>
      <c r="G7621" s="50"/>
      <c r="H7621" s="32"/>
      <c r="I7621" s="13"/>
      <c r="J7621" s="50"/>
      <c r="K7621" s="50"/>
      <c r="M7621" s="50"/>
    </row>
    <row r="7622" spans="1:13" x14ac:dyDescent="0.35">
      <c r="A7622" s="48"/>
      <c r="B7622" s="17"/>
      <c r="C7622" s="17"/>
      <c r="D7622" s="17"/>
      <c r="E7622" s="17"/>
      <c r="F7622" s="17"/>
      <c r="G7622" s="50"/>
      <c r="H7622" s="32"/>
      <c r="I7622" s="13"/>
      <c r="J7622" s="50"/>
      <c r="K7622" s="50"/>
      <c r="M7622" s="50"/>
    </row>
    <row r="7623" spans="1:13" x14ac:dyDescent="0.35">
      <c r="A7623" s="48"/>
      <c r="B7623" s="17"/>
      <c r="C7623" s="17"/>
      <c r="D7623" s="17"/>
      <c r="E7623" s="17"/>
      <c r="F7623" s="17"/>
      <c r="G7623" s="50"/>
      <c r="H7623" s="32"/>
      <c r="I7623" s="13"/>
      <c r="J7623" s="50"/>
      <c r="K7623" s="50"/>
      <c r="M7623" s="50"/>
    </row>
    <row r="7624" spans="1:13" x14ac:dyDescent="0.35">
      <c r="A7624" s="48"/>
      <c r="B7624" s="17"/>
      <c r="C7624" s="17"/>
      <c r="D7624" s="17"/>
      <c r="E7624" s="17"/>
      <c r="F7624" s="17"/>
      <c r="G7624" s="50"/>
      <c r="H7624" s="32"/>
      <c r="I7624" s="13"/>
      <c r="J7624" s="50"/>
      <c r="K7624" s="50"/>
      <c r="M7624" s="50"/>
    </row>
    <row r="7625" spans="1:13" x14ac:dyDescent="0.35">
      <c r="A7625" s="48"/>
      <c r="B7625" s="17"/>
      <c r="C7625" s="17"/>
      <c r="D7625" s="17"/>
      <c r="E7625" s="17"/>
      <c r="F7625" s="17"/>
      <c r="G7625" s="50"/>
      <c r="H7625" s="32"/>
      <c r="I7625" s="13"/>
      <c r="J7625" s="50"/>
      <c r="K7625" s="50"/>
      <c r="M7625" s="50"/>
    </row>
    <row r="7626" spans="1:13" x14ac:dyDescent="0.35">
      <c r="A7626" s="48"/>
      <c r="B7626" s="17"/>
      <c r="C7626" s="17"/>
      <c r="D7626" s="17"/>
      <c r="E7626" s="17"/>
      <c r="F7626" s="17"/>
      <c r="G7626" s="50"/>
      <c r="H7626" s="32"/>
      <c r="I7626" s="13"/>
      <c r="J7626" s="50"/>
      <c r="K7626" s="50"/>
      <c r="M7626" s="50"/>
    </row>
    <row r="7627" spans="1:13" x14ac:dyDescent="0.35">
      <c r="A7627" s="48"/>
      <c r="B7627" s="17"/>
      <c r="C7627" s="17"/>
      <c r="D7627" s="17"/>
      <c r="E7627" s="17"/>
      <c r="F7627" s="17"/>
      <c r="G7627" s="50"/>
      <c r="H7627" s="32"/>
      <c r="I7627" s="13"/>
      <c r="J7627" s="50"/>
      <c r="K7627" s="50"/>
      <c r="M7627" s="50"/>
    </row>
    <row r="7628" spans="1:13" x14ac:dyDescent="0.35">
      <c r="A7628" s="48"/>
      <c r="B7628" s="17"/>
      <c r="C7628" s="17"/>
      <c r="D7628" s="17"/>
      <c r="E7628" s="17"/>
      <c r="F7628" s="17"/>
      <c r="G7628" s="50"/>
      <c r="H7628" s="32"/>
      <c r="I7628" s="13"/>
      <c r="J7628" s="50"/>
      <c r="K7628" s="50"/>
      <c r="M7628" s="50"/>
    </row>
    <row r="7629" spans="1:13" x14ac:dyDescent="0.35">
      <c r="A7629" s="48"/>
      <c r="B7629" s="17"/>
      <c r="C7629" s="17"/>
      <c r="D7629" s="17"/>
      <c r="E7629" s="17"/>
      <c r="F7629" s="17"/>
      <c r="G7629" s="50"/>
      <c r="H7629" s="32"/>
      <c r="I7629" s="13"/>
      <c r="J7629" s="50"/>
      <c r="K7629" s="50"/>
      <c r="M7629" s="50"/>
    </row>
    <row r="7630" spans="1:13" x14ac:dyDescent="0.35">
      <c r="A7630" s="48"/>
      <c r="B7630" s="17"/>
      <c r="C7630" s="17"/>
      <c r="D7630" s="17"/>
      <c r="E7630" s="17"/>
      <c r="F7630" s="17"/>
      <c r="G7630" s="50"/>
      <c r="H7630" s="32"/>
      <c r="I7630" s="13"/>
      <c r="J7630" s="50"/>
      <c r="K7630" s="50"/>
      <c r="M7630" s="50"/>
    </row>
    <row r="7631" spans="1:13" x14ac:dyDescent="0.35">
      <c r="A7631" s="48"/>
      <c r="B7631" s="17"/>
      <c r="C7631" s="17"/>
      <c r="D7631" s="17"/>
      <c r="E7631" s="17"/>
      <c r="F7631" s="17"/>
      <c r="G7631" s="50"/>
      <c r="H7631" s="32"/>
      <c r="I7631" s="13"/>
      <c r="J7631" s="50"/>
      <c r="K7631" s="50"/>
      <c r="M7631" s="50"/>
    </row>
    <row r="7632" spans="1:13" x14ac:dyDescent="0.35">
      <c r="A7632" s="48"/>
      <c r="B7632" s="17"/>
      <c r="C7632" s="17"/>
      <c r="D7632" s="17"/>
      <c r="E7632" s="17"/>
      <c r="F7632" s="17"/>
      <c r="G7632" s="50"/>
      <c r="H7632" s="32"/>
      <c r="I7632" s="13"/>
      <c r="J7632" s="50"/>
      <c r="K7632" s="50"/>
      <c r="M7632" s="50"/>
    </row>
    <row r="7633" spans="1:13" x14ac:dyDescent="0.35">
      <c r="A7633" s="48"/>
      <c r="B7633" s="17"/>
      <c r="C7633" s="17"/>
      <c r="D7633" s="17"/>
      <c r="E7633" s="17"/>
      <c r="F7633" s="17"/>
      <c r="G7633" s="50"/>
      <c r="H7633" s="32"/>
      <c r="I7633" s="13"/>
      <c r="J7633" s="50"/>
      <c r="K7633" s="50"/>
      <c r="M7633" s="50"/>
    </row>
    <row r="7634" spans="1:13" x14ac:dyDescent="0.35">
      <c r="A7634" s="48"/>
      <c r="B7634" s="17"/>
      <c r="C7634" s="17"/>
      <c r="D7634" s="17"/>
      <c r="E7634" s="17"/>
      <c r="F7634" s="17"/>
      <c r="G7634" s="50"/>
      <c r="H7634" s="32"/>
      <c r="I7634" s="13"/>
      <c r="J7634" s="50"/>
      <c r="K7634" s="50"/>
      <c r="M7634" s="50"/>
    </row>
    <row r="7635" spans="1:13" x14ac:dyDescent="0.35">
      <c r="A7635" s="48"/>
      <c r="B7635" s="17"/>
      <c r="C7635" s="17"/>
      <c r="D7635" s="17"/>
      <c r="E7635" s="17"/>
      <c r="F7635" s="17"/>
      <c r="G7635" s="50"/>
      <c r="H7635" s="32"/>
      <c r="I7635" s="13"/>
      <c r="J7635" s="50"/>
      <c r="K7635" s="50"/>
      <c r="M7635" s="50"/>
    </row>
    <row r="7636" spans="1:13" x14ac:dyDescent="0.35">
      <c r="A7636" s="48"/>
      <c r="B7636" s="17"/>
      <c r="C7636" s="17"/>
      <c r="D7636" s="17"/>
      <c r="E7636" s="17"/>
      <c r="F7636" s="17"/>
      <c r="G7636" s="50"/>
      <c r="H7636" s="32"/>
      <c r="I7636" s="13"/>
      <c r="J7636" s="50"/>
      <c r="K7636" s="50"/>
      <c r="M7636" s="50"/>
    </row>
    <row r="7637" spans="1:13" x14ac:dyDescent="0.35">
      <c r="A7637" s="48"/>
      <c r="B7637" s="17"/>
      <c r="C7637" s="17"/>
      <c r="D7637" s="17"/>
      <c r="E7637" s="17"/>
      <c r="F7637" s="17"/>
      <c r="G7637" s="50"/>
      <c r="H7637" s="32"/>
      <c r="I7637" s="13"/>
      <c r="J7637" s="50"/>
      <c r="K7637" s="50"/>
      <c r="M7637" s="50"/>
    </row>
    <row r="7638" spans="1:13" x14ac:dyDescent="0.35">
      <c r="A7638" s="48"/>
      <c r="B7638" s="17"/>
      <c r="C7638" s="17"/>
      <c r="D7638" s="17"/>
      <c r="E7638" s="17"/>
      <c r="F7638" s="17"/>
      <c r="G7638" s="50"/>
      <c r="H7638" s="32"/>
      <c r="I7638" s="13"/>
      <c r="J7638" s="50"/>
      <c r="K7638" s="50"/>
      <c r="M7638" s="50"/>
    </row>
    <row r="7639" spans="1:13" x14ac:dyDescent="0.35">
      <c r="A7639" s="48"/>
      <c r="B7639" s="17"/>
      <c r="C7639" s="17"/>
      <c r="D7639" s="17"/>
      <c r="E7639" s="17"/>
      <c r="F7639" s="17"/>
      <c r="G7639" s="50"/>
      <c r="H7639" s="32"/>
      <c r="I7639" s="13"/>
      <c r="J7639" s="50"/>
      <c r="K7639" s="50"/>
      <c r="M7639" s="50"/>
    </row>
    <row r="7640" spans="1:13" x14ac:dyDescent="0.35">
      <c r="A7640" s="48"/>
      <c r="B7640" s="17"/>
      <c r="C7640" s="17"/>
      <c r="D7640" s="17"/>
      <c r="E7640" s="17"/>
      <c r="F7640" s="17"/>
      <c r="G7640" s="50"/>
      <c r="H7640" s="32"/>
      <c r="I7640" s="13"/>
      <c r="J7640" s="50"/>
      <c r="K7640" s="50"/>
      <c r="M7640" s="50"/>
    </row>
    <row r="7641" spans="1:13" x14ac:dyDescent="0.35">
      <c r="A7641" s="48"/>
      <c r="B7641" s="17"/>
      <c r="C7641" s="17"/>
      <c r="D7641" s="17"/>
      <c r="E7641" s="17"/>
      <c r="F7641" s="17"/>
      <c r="G7641" s="50"/>
      <c r="H7641" s="32"/>
      <c r="I7641" s="13"/>
      <c r="J7641" s="50"/>
      <c r="K7641" s="50"/>
      <c r="M7641" s="50"/>
    </row>
    <row r="7642" spans="1:13" x14ac:dyDescent="0.35">
      <c r="A7642" s="48"/>
      <c r="B7642" s="17"/>
      <c r="C7642" s="17"/>
      <c r="D7642" s="17"/>
      <c r="E7642" s="17"/>
      <c r="F7642" s="17"/>
      <c r="G7642" s="50"/>
      <c r="H7642" s="32"/>
      <c r="I7642" s="13"/>
      <c r="J7642" s="50"/>
      <c r="K7642" s="50"/>
      <c r="M7642" s="50"/>
    </row>
    <row r="7643" spans="1:13" x14ac:dyDescent="0.35">
      <c r="A7643" s="48"/>
      <c r="B7643" s="17"/>
      <c r="C7643" s="17"/>
      <c r="D7643" s="17"/>
      <c r="E7643" s="17"/>
      <c r="F7643" s="17"/>
      <c r="G7643" s="50"/>
      <c r="H7643" s="32"/>
      <c r="I7643" s="13"/>
      <c r="J7643" s="50"/>
      <c r="K7643" s="50"/>
      <c r="M7643" s="50"/>
    </row>
    <row r="7644" spans="1:13" x14ac:dyDescent="0.35">
      <c r="A7644" s="48"/>
      <c r="B7644" s="17"/>
      <c r="C7644" s="17"/>
      <c r="D7644" s="17"/>
      <c r="E7644" s="17"/>
      <c r="F7644" s="17"/>
      <c r="G7644" s="50"/>
      <c r="H7644" s="32"/>
      <c r="I7644" s="13"/>
      <c r="J7644" s="50"/>
      <c r="K7644" s="50"/>
      <c r="M7644" s="50"/>
    </row>
    <row r="7645" spans="1:13" x14ac:dyDescent="0.35">
      <c r="A7645" s="48"/>
      <c r="B7645" s="17"/>
      <c r="C7645" s="17"/>
      <c r="D7645" s="17"/>
      <c r="E7645" s="17"/>
      <c r="F7645" s="17"/>
      <c r="G7645" s="50"/>
      <c r="H7645" s="32"/>
      <c r="I7645" s="13"/>
      <c r="J7645" s="50"/>
      <c r="K7645" s="50"/>
      <c r="M7645" s="50"/>
    </row>
    <row r="7646" spans="1:13" x14ac:dyDescent="0.35">
      <c r="A7646" s="48"/>
      <c r="B7646" s="17"/>
      <c r="C7646" s="17"/>
      <c r="D7646" s="17"/>
      <c r="E7646" s="17"/>
      <c r="F7646" s="17"/>
      <c r="G7646" s="50"/>
      <c r="H7646" s="32"/>
      <c r="I7646" s="13"/>
      <c r="J7646" s="50"/>
      <c r="K7646" s="50"/>
      <c r="M7646" s="50"/>
    </row>
    <row r="7647" spans="1:13" x14ac:dyDescent="0.35">
      <c r="A7647" s="48"/>
      <c r="B7647" s="17"/>
      <c r="C7647" s="17"/>
      <c r="D7647" s="17"/>
      <c r="E7647" s="17"/>
      <c r="F7647" s="17"/>
      <c r="G7647" s="50"/>
      <c r="H7647" s="32"/>
      <c r="I7647" s="13"/>
      <c r="J7647" s="50"/>
      <c r="K7647" s="50"/>
      <c r="M7647" s="50"/>
    </row>
    <row r="7648" spans="1:13" x14ac:dyDescent="0.35">
      <c r="A7648" s="48"/>
      <c r="B7648" s="17"/>
      <c r="C7648" s="17"/>
      <c r="D7648" s="17"/>
      <c r="E7648" s="17"/>
      <c r="F7648" s="17"/>
      <c r="G7648" s="50"/>
      <c r="H7648" s="32"/>
      <c r="I7648" s="13"/>
      <c r="J7648" s="50"/>
      <c r="K7648" s="50"/>
      <c r="M7648" s="50"/>
    </row>
    <row r="7649" spans="1:13" x14ac:dyDescent="0.35">
      <c r="A7649" s="48"/>
      <c r="B7649" s="17"/>
      <c r="C7649" s="17"/>
      <c r="D7649" s="17"/>
      <c r="E7649" s="17"/>
      <c r="F7649" s="17"/>
      <c r="G7649" s="50"/>
      <c r="H7649" s="32"/>
      <c r="I7649" s="13"/>
      <c r="J7649" s="50"/>
      <c r="K7649" s="50"/>
      <c r="M7649" s="50"/>
    </row>
    <row r="7650" spans="1:13" x14ac:dyDescent="0.35">
      <c r="A7650" s="48"/>
      <c r="B7650" s="17"/>
      <c r="C7650" s="17"/>
      <c r="D7650" s="17"/>
      <c r="E7650" s="17"/>
      <c r="F7650" s="17"/>
      <c r="G7650" s="50"/>
      <c r="H7650" s="32"/>
      <c r="I7650" s="13"/>
      <c r="J7650" s="50"/>
      <c r="K7650" s="50"/>
      <c r="M7650" s="50"/>
    </row>
    <row r="7651" spans="1:13" x14ac:dyDescent="0.35">
      <c r="A7651" s="48"/>
      <c r="B7651" s="17"/>
      <c r="C7651" s="17"/>
      <c r="D7651" s="17"/>
      <c r="E7651" s="17"/>
      <c r="F7651" s="17"/>
      <c r="G7651" s="50"/>
      <c r="H7651" s="32"/>
      <c r="I7651" s="13"/>
      <c r="J7651" s="50"/>
      <c r="K7651" s="50"/>
      <c r="M7651" s="50"/>
    </row>
    <row r="7652" spans="1:13" x14ac:dyDescent="0.35">
      <c r="A7652" s="48"/>
      <c r="B7652" s="17"/>
      <c r="C7652" s="17"/>
      <c r="D7652" s="17"/>
      <c r="E7652" s="17"/>
      <c r="F7652" s="17"/>
      <c r="G7652" s="50"/>
      <c r="H7652" s="32"/>
      <c r="I7652" s="13"/>
      <c r="J7652" s="50"/>
      <c r="K7652" s="50"/>
      <c r="M7652" s="50"/>
    </row>
    <row r="7653" spans="1:13" x14ac:dyDescent="0.35">
      <c r="A7653" s="48"/>
      <c r="B7653" s="17"/>
      <c r="C7653" s="17"/>
      <c r="D7653" s="17"/>
      <c r="E7653" s="17"/>
      <c r="F7653" s="17"/>
      <c r="G7653" s="50"/>
      <c r="H7653" s="32"/>
      <c r="I7653" s="13"/>
      <c r="J7653" s="50"/>
      <c r="K7653" s="50"/>
      <c r="M7653" s="50"/>
    </row>
    <row r="7654" spans="1:13" x14ac:dyDescent="0.35">
      <c r="A7654" s="48"/>
      <c r="B7654" s="17"/>
      <c r="C7654" s="17"/>
      <c r="D7654" s="17"/>
      <c r="E7654" s="17"/>
      <c r="F7654" s="17"/>
      <c r="G7654" s="50"/>
      <c r="H7654" s="32"/>
      <c r="I7654" s="13"/>
      <c r="J7654" s="50"/>
      <c r="K7654" s="50"/>
      <c r="M7654" s="50"/>
    </row>
    <row r="7655" spans="1:13" x14ac:dyDescent="0.35">
      <c r="A7655" s="48"/>
      <c r="B7655" s="17"/>
      <c r="C7655" s="17"/>
      <c r="D7655" s="17"/>
      <c r="E7655" s="17"/>
      <c r="F7655" s="17"/>
      <c r="G7655" s="50"/>
      <c r="H7655" s="32"/>
      <c r="I7655" s="13"/>
      <c r="J7655" s="50"/>
      <c r="K7655" s="50"/>
      <c r="M7655" s="50"/>
    </row>
    <row r="7656" spans="1:13" x14ac:dyDescent="0.35">
      <c r="A7656" s="48"/>
      <c r="B7656" s="17"/>
      <c r="C7656" s="17"/>
      <c r="D7656" s="17"/>
      <c r="E7656" s="17"/>
      <c r="F7656" s="17"/>
      <c r="G7656" s="50"/>
      <c r="H7656" s="32"/>
      <c r="I7656" s="13"/>
      <c r="J7656" s="50"/>
      <c r="K7656" s="50"/>
      <c r="M7656" s="50"/>
    </row>
    <row r="7657" spans="1:13" x14ac:dyDescent="0.35">
      <c r="A7657" s="48"/>
      <c r="B7657" s="17"/>
      <c r="C7657" s="17"/>
      <c r="D7657" s="17"/>
      <c r="E7657" s="17"/>
      <c r="F7657" s="17"/>
      <c r="G7657" s="50"/>
      <c r="H7657" s="32"/>
      <c r="I7657" s="13"/>
      <c r="J7657" s="50"/>
      <c r="K7657" s="50"/>
      <c r="M7657" s="50"/>
    </row>
    <row r="7658" spans="1:13" x14ac:dyDescent="0.35">
      <c r="A7658" s="48"/>
      <c r="B7658" s="17"/>
      <c r="C7658" s="17"/>
      <c r="D7658" s="17"/>
      <c r="E7658" s="17"/>
      <c r="F7658" s="17"/>
      <c r="G7658" s="50"/>
      <c r="H7658" s="32"/>
      <c r="I7658" s="13"/>
      <c r="J7658" s="50"/>
      <c r="K7658" s="50"/>
      <c r="M7658" s="50"/>
    </row>
    <row r="7659" spans="1:13" x14ac:dyDescent="0.35">
      <c r="A7659" s="48"/>
      <c r="B7659" s="17"/>
      <c r="C7659" s="17"/>
      <c r="D7659" s="17"/>
      <c r="E7659" s="17"/>
      <c r="F7659" s="17"/>
      <c r="G7659" s="50"/>
      <c r="H7659" s="32"/>
      <c r="I7659" s="13"/>
      <c r="J7659" s="50"/>
      <c r="K7659" s="50"/>
      <c r="M7659" s="50"/>
    </row>
    <row r="7660" spans="1:13" x14ac:dyDescent="0.35">
      <c r="A7660" s="48"/>
      <c r="B7660" s="17"/>
      <c r="C7660" s="17"/>
      <c r="D7660" s="17"/>
      <c r="E7660" s="17"/>
      <c r="F7660" s="17"/>
      <c r="G7660" s="50"/>
      <c r="H7660" s="32"/>
      <c r="I7660" s="13"/>
      <c r="J7660" s="50"/>
      <c r="K7660" s="50"/>
      <c r="M7660" s="50"/>
    </row>
    <row r="7661" spans="1:13" x14ac:dyDescent="0.35">
      <c r="A7661" s="48"/>
      <c r="B7661" s="17"/>
      <c r="C7661" s="17"/>
      <c r="D7661" s="17"/>
      <c r="E7661" s="17"/>
      <c r="F7661" s="17"/>
      <c r="G7661" s="50"/>
      <c r="H7661" s="32"/>
      <c r="I7661" s="13"/>
      <c r="J7661" s="50"/>
      <c r="K7661" s="50"/>
      <c r="M7661" s="50"/>
    </row>
    <row r="7662" spans="1:13" x14ac:dyDescent="0.35">
      <c r="A7662" s="48"/>
      <c r="B7662" s="17"/>
      <c r="C7662" s="17"/>
      <c r="D7662" s="17"/>
      <c r="E7662" s="17"/>
      <c r="F7662" s="17"/>
      <c r="G7662" s="50"/>
      <c r="H7662" s="32"/>
      <c r="I7662" s="13"/>
      <c r="J7662" s="50"/>
      <c r="K7662" s="50"/>
      <c r="M7662" s="50"/>
    </row>
    <row r="7663" spans="1:13" x14ac:dyDescent="0.35">
      <c r="A7663" s="48"/>
      <c r="B7663" s="17"/>
      <c r="C7663" s="17"/>
      <c r="D7663" s="17"/>
      <c r="E7663" s="17"/>
      <c r="F7663" s="17"/>
      <c r="G7663" s="50"/>
      <c r="H7663" s="32"/>
      <c r="I7663" s="13"/>
      <c r="J7663" s="50"/>
      <c r="K7663" s="50"/>
      <c r="M7663" s="50"/>
    </row>
    <row r="7664" spans="1:13" x14ac:dyDescent="0.35">
      <c r="A7664" s="48"/>
      <c r="B7664" s="17"/>
      <c r="C7664" s="17"/>
      <c r="D7664" s="17"/>
      <c r="E7664" s="17"/>
      <c r="F7664" s="17"/>
      <c r="G7664" s="50"/>
      <c r="H7664" s="32"/>
      <c r="I7664" s="13"/>
      <c r="J7664" s="50"/>
      <c r="K7664" s="50"/>
      <c r="M7664" s="50"/>
    </row>
    <row r="7665" spans="1:13" x14ac:dyDescent="0.35">
      <c r="A7665" s="48"/>
      <c r="B7665" s="17"/>
      <c r="C7665" s="17"/>
      <c r="D7665" s="17"/>
      <c r="E7665" s="17"/>
      <c r="F7665" s="17"/>
      <c r="G7665" s="50"/>
      <c r="H7665" s="32"/>
      <c r="I7665" s="13"/>
      <c r="J7665" s="50"/>
      <c r="K7665" s="50"/>
      <c r="M7665" s="50"/>
    </row>
    <row r="7666" spans="1:13" x14ac:dyDescent="0.35">
      <c r="A7666" s="48"/>
      <c r="B7666" s="17"/>
      <c r="C7666" s="17"/>
      <c r="D7666" s="17"/>
      <c r="E7666" s="17"/>
      <c r="F7666" s="17"/>
      <c r="G7666" s="50"/>
      <c r="H7666" s="32"/>
      <c r="I7666" s="13"/>
      <c r="J7666" s="50"/>
      <c r="K7666" s="50"/>
      <c r="M7666" s="50"/>
    </row>
    <row r="7667" spans="1:13" x14ac:dyDescent="0.35">
      <c r="A7667" s="48"/>
      <c r="B7667" s="17"/>
      <c r="C7667" s="17"/>
      <c r="D7667" s="17"/>
      <c r="E7667" s="17"/>
      <c r="F7667" s="17"/>
      <c r="G7667" s="50"/>
      <c r="H7667" s="32"/>
      <c r="I7667" s="13"/>
      <c r="J7667" s="50"/>
      <c r="K7667" s="50"/>
      <c r="M7667" s="50"/>
    </row>
    <row r="7668" spans="1:13" x14ac:dyDescent="0.35">
      <c r="A7668" s="48"/>
      <c r="B7668" s="17"/>
      <c r="C7668" s="17"/>
      <c r="D7668" s="17"/>
      <c r="E7668" s="17"/>
      <c r="F7668" s="17"/>
      <c r="G7668" s="50"/>
      <c r="H7668" s="32"/>
      <c r="I7668" s="13"/>
      <c r="J7668" s="50"/>
      <c r="K7668" s="50"/>
      <c r="M7668" s="50"/>
    </row>
    <row r="7669" spans="1:13" x14ac:dyDescent="0.35">
      <c r="A7669" s="48"/>
      <c r="B7669" s="17"/>
      <c r="C7669" s="17"/>
      <c r="D7669" s="17"/>
      <c r="E7669" s="17"/>
      <c r="F7669" s="17"/>
      <c r="G7669" s="50"/>
      <c r="H7669" s="32"/>
      <c r="I7669" s="13"/>
      <c r="J7669" s="50"/>
      <c r="K7669" s="50"/>
      <c r="M7669" s="50"/>
    </row>
    <row r="7670" spans="1:13" x14ac:dyDescent="0.35">
      <c r="A7670" s="48"/>
      <c r="B7670" s="17"/>
      <c r="C7670" s="17"/>
      <c r="D7670" s="17"/>
      <c r="E7670" s="17"/>
      <c r="F7670" s="17"/>
      <c r="G7670" s="50"/>
      <c r="H7670" s="32"/>
      <c r="I7670" s="13"/>
      <c r="J7670" s="50"/>
      <c r="K7670" s="50"/>
      <c r="M7670" s="50"/>
    </row>
    <row r="7671" spans="1:13" x14ac:dyDescent="0.35">
      <c r="A7671" s="48"/>
      <c r="B7671" s="17"/>
      <c r="C7671" s="17"/>
      <c r="D7671" s="17"/>
      <c r="E7671" s="17"/>
      <c r="F7671" s="17"/>
      <c r="G7671" s="50"/>
      <c r="H7671" s="32"/>
      <c r="I7671" s="13"/>
      <c r="J7671" s="50"/>
      <c r="K7671" s="50"/>
      <c r="M7671" s="50"/>
    </row>
    <row r="7672" spans="1:13" x14ac:dyDescent="0.35">
      <c r="A7672" s="48"/>
      <c r="B7672" s="17"/>
      <c r="C7672" s="17"/>
      <c r="D7672" s="17"/>
      <c r="E7672" s="17"/>
      <c r="F7672" s="17"/>
      <c r="G7672" s="50"/>
      <c r="H7672" s="32"/>
      <c r="I7672" s="13"/>
      <c r="J7672" s="50"/>
      <c r="K7672" s="50"/>
      <c r="M7672" s="50"/>
    </row>
    <row r="7673" spans="1:13" x14ac:dyDescent="0.35">
      <c r="A7673" s="48"/>
      <c r="B7673" s="17"/>
      <c r="C7673" s="17"/>
      <c r="D7673" s="17"/>
      <c r="E7673" s="17"/>
      <c r="F7673" s="17"/>
      <c r="G7673" s="50"/>
      <c r="H7673" s="32"/>
      <c r="I7673" s="13"/>
      <c r="J7673" s="50"/>
      <c r="K7673" s="50"/>
      <c r="M7673" s="50"/>
    </row>
    <row r="7674" spans="1:13" x14ac:dyDescent="0.35">
      <c r="A7674" s="48"/>
      <c r="B7674" s="17"/>
      <c r="C7674" s="17"/>
      <c r="D7674" s="17"/>
      <c r="E7674" s="17"/>
      <c r="F7674" s="17"/>
      <c r="G7674" s="50"/>
      <c r="H7674" s="32"/>
      <c r="I7674" s="13"/>
      <c r="J7674" s="50"/>
      <c r="K7674" s="50"/>
      <c r="M7674" s="50"/>
    </row>
    <row r="7675" spans="1:13" x14ac:dyDescent="0.35">
      <c r="A7675" s="48"/>
      <c r="B7675" s="17"/>
      <c r="C7675" s="17"/>
      <c r="D7675" s="17"/>
      <c r="E7675" s="17"/>
      <c r="F7675" s="17"/>
      <c r="G7675" s="50"/>
      <c r="H7675" s="32"/>
      <c r="I7675" s="13"/>
      <c r="J7675" s="50"/>
      <c r="K7675" s="50"/>
      <c r="M7675" s="50"/>
    </row>
    <row r="7676" spans="1:13" x14ac:dyDescent="0.35">
      <c r="A7676" s="48"/>
      <c r="B7676" s="17"/>
      <c r="C7676" s="17"/>
      <c r="D7676" s="17"/>
      <c r="E7676" s="17"/>
      <c r="F7676" s="17"/>
      <c r="G7676" s="50"/>
      <c r="H7676" s="32"/>
      <c r="I7676" s="13"/>
      <c r="J7676" s="50"/>
      <c r="K7676" s="50"/>
      <c r="M7676" s="50"/>
    </row>
    <row r="7677" spans="1:13" x14ac:dyDescent="0.35">
      <c r="A7677" s="48"/>
      <c r="B7677" s="17"/>
      <c r="C7677" s="17"/>
      <c r="D7677" s="17"/>
      <c r="E7677" s="17"/>
      <c r="F7677" s="17"/>
      <c r="G7677" s="50"/>
      <c r="H7677" s="32"/>
      <c r="I7677" s="13"/>
      <c r="J7677" s="50"/>
      <c r="K7677" s="50"/>
      <c r="M7677" s="50"/>
    </row>
    <row r="7678" spans="1:13" x14ac:dyDescent="0.35">
      <c r="A7678" s="48"/>
      <c r="B7678" s="17"/>
      <c r="C7678" s="17"/>
      <c r="D7678" s="17"/>
      <c r="E7678" s="17"/>
      <c r="F7678" s="17"/>
      <c r="G7678" s="50"/>
      <c r="H7678" s="32"/>
      <c r="I7678" s="13"/>
      <c r="J7678" s="50"/>
      <c r="K7678" s="50"/>
      <c r="M7678" s="50"/>
    </row>
    <row r="7679" spans="1:13" x14ac:dyDescent="0.35">
      <c r="A7679" s="48"/>
      <c r="B7679" s="17"/>
      <c r="C7679" s="17"/>
      <c r="D7679" s="17"/>
      <c r="E7679" s="17"/>
      <c r="F7679" s="17"/>
      <c r="G7679" s="50"/>
      <c r="H7679" s="32"/>
      <c r="I7679" s="13"/>
      <c r="J7679" s="50"/>
      <c r="K7679" s="50"/>
      <c r="M7679" s="50"/>
    </row>
    <row r="7680" spans="1:13" x14ac:dyDescent="0.35">
      <c r="A7680" s="48"/>
      <c r="B7680" s="17"/>
      <c r="C7680" s="17"/>
      <c r="D7680" s="17"/>
      <c r="E7680" s="17"/>
      <c r="F7680" s="17"/>
      <c r="G7680" s="50"/>
      <c r="H7680" s="32"/>
      <c r="I7680" s="13"/>
      <c r="J7680" s="50"/>
      <c r="K7680" s="50"/>
      <c r="M7680" s="50"/>
    </row>
    <row r="7681" spans="1:75" x14ac:dyDescent="0.35">
      <c r="A7681" s="48"/>
      <c r="B7681" s="17"/>
      <c r="C7681" s="17"/>
      <c r="D7681" s="17"/>
      <c r="E7681" s="17"/>
      <c r="F7681" s="17"/>
      <c r="G7681" s="50"/>
      <c r="H7681" s="32"/>
      <c r="I7681" s="13"/>
      <c r="J7681" s="50"/>
      <c r="K7681" s="50"/>
      <c r="M7681" s="50"/>
    </row>
    <row r="7682" spans="1:75" x14ac:dyDescent="0.35">
      <c r="A7682" s="48"/>
      <c r="B7682" s="17"/>
      <c r="C7682" s="17"/>
      <c r="D7682" s="17"/>
      <c r="E7682" s="17"/>
      <c r="F7682" s="17"/>
      <c r="G7682" s="50"/>
      <c r="H7682" s="32"/>
      <c r="I7682" s="13"/>
      <c r="J7682" s="50"/>
      <c r="K7682" s="50"/>
      <c r="M7682" s="50"/>
    </row>
    <row r="7683" spans="1:75" x14ac:dyDescent="0.35">
      <c r="A7683" s="48"/>
      <c r="B7683" s="17"/>
      <c r="C7683" s="17"/>
      <c r="D7683" s="17"/>
      <c r="E7683" s="17"/>
      <c r="F7683" s="17"/>
      <c r="G7683" s="50"/>
      <c r="H7683" s="32"/>
      <c r="I7683" s="13"/>
      <c r="J7683" s="50"/>
      <c r="K7683" s="50"/>
      <c r="M7683" s="50"/>
    </row>
    <row r="7684" spans="1:75" x14ac:dyDescent="0.35">
      <c r="A7684" s="48"/>
      <c r="B7684" s="17"/>
      <c r="C7684" s="17"/>
      <c r="D7684" s="17"/>
      <c r="E7684" s="17"/>
      <c r="F7684" s="17"/>
      <c r="G7684" s="50"/>
      <c r="H7684" s="32"/>
      <c r="I7684" s="13"/>
      <c r="J7684" s="50"/>
      <c r="K7684" s="50"/>
      <c r="M7684" s="50"/>
    </row>
    <row r="7685" spans="1:75" x14ac:dyDescent="0.35">
      <c r="A7685" s="48"/>
      <c r="B7685" s="17"/>
      <c r="C7685" s="17"/>
      <c r="D7685" s="17"/>
      <c r="E7685" s="17"/>
      <c r="F7685" s="17"/>
      <c r="G7685" s="50"/>
      <c r="H7685" s="32"/>
      <c r="I7685" s="13"/>
      <c r="J7685" s="50"/>
      <c r="K7685" s="50"/>
      <c r="M7685" s="50"/>
    </row>
    <row r="7686" spans="1:75" x14ac:dyDescent="0.35">
      <c r="A7686" s="49"/>
      <c r="B7686" s="49"/>
      <c r="C7686" s="49"/>
      <c r="D7686" s="49"/>
      <c r="E7686" s="49"/>
      <c r="F7686" s="49"/>
      <c r="G7686" s="51"/>
      <c r="H7686" s="51"/>
      <c r="I7686" s="51"/>
      <c r="J7686" s="51"/>
      <c r="K7686" s="51"/>
      <c r="L7686" s="51"/>
      <c r="M7686" s="51"/>
      <c r="N7686" s="49"/>
      <c r="O7686" s="49"/>
      <c r="P7686" s="49"/>
      <c r="Q7686" s="49"/>
      <c r="R7686" s="49"/>
      <c r="S7686" s="49"/>
      <c r="T7686" s="49"/>
      <c r="U7686" s="49"/>
      <c r="V7686" s="49"/>
      <c r="W7686" s="49"/>
      <c r="X7686" s="49"/>
      <c r="Y7686" s="49"/>
      <c r="Z7686" s="49"/>
      <c r="AA7686" s="49"/>
      <c r="AB7686" s="49"/>
      <c r="AC7686" s="49"/>
      <c r="AD7686" s="49"/>
      <c r="AE7686" s="49"/>
      <c r="AF7686" s="49"/>
      <c r="AG7686" s="49"/>
      <c r="AH7686" s="49"/>
      <c r="AI7686" s="49"/>
      <c r="AJ7686" s="49"/>
      <c r="AK7686" s="49"/>
      <c r="AL7686" s="49"/>
      <c r="AM7686" s="49"/>
      <c r="AN7686" s="49"/>
      <c r="AO7686" s="49"/>
      <c r="AP7686" s="49"/>
      <c r="AQ7686" s="49"/>
      <c r="AR7686" s="49"/>
      <c r="AS7686" s="49"/>
      <c r="AT7686" s="49"/>
      <c r="AU7686" s="49"/>
      <c r="AV7686" s="49"/>
      <c r="AW7686" s="49"/>
      <c r="AX7686" s="49"/>
      <c r="AY7686" s="49"/>
      <c r="AZ7686" s="49"/>
      <c r="BA7686" s="49"/>
      <c r="BB7686" s="49"/>
      <c r="BC7686" s="49"/>
      <c r="BD7686" s="49"/>
      <c r="BE7686" s="49"/>
      <c r="BF7686" s="49"/>
      <c r="BG7686" s="49"/>
      <c r="BH7686" s="49"/>
      <c r="BI7686" s="49"/>
      <c r="BJ7686" s="49"/>
      <c r="BK7686" s="49"/>
      <c r="BL7686" s="49"/>
      <c r="BM7686" s="49"/>
      <c r="BN7686" s="49"/>
      <c r="BO7686" s="49"/>
      <c r="BP7686" s="49"/>
      <c r="BQ7686" s="49"/>
      <c r="BR7686" s="49"/>
      <c r="BS7686" s="49"/>
      <c r="BT7686" s="49"/>
      <c r="BU7686" s="49"/>
      <c r="BV7686" s="49"/>
      <c r="BW7686" s="49"/>
    </row>
  </sheetData>
  <sheetProtection password="CB11" sheet="1" objects="1" scenarios="1" selectLockedCells="1"/>
  <dataValidations count="3">
    <dataValidation type="list" allowBlank="1" showInputMessage="1" showErrorMessage="1" sqref="C22:C31">
      <formula1>VegTypes</formula1>
    </dataValidation>
    <dataValidation type="list" allowBlank="1" showInputMessage="1" showErrorMessage="1" sqref="D22:D31">
      <formula1>INDEX(SFL,0,2)</formula1>
    </dataValidation>
    <dataValidation type="list" allowBlank="1" showInputMessage="1" showErrorMessage="1" sqref="E15:E17">
      <formula1>"Yes,No"</formula1>
    </dataValidation>
  </dataValidations>
  <pageMargins left="0.7" right="0.7" top="0.75" bottom="0.75" header="0.3" footer="0.3"/>
  <drawing r:id="rId1"/>
  <legacyDrawing r:id="rId2"/>
  <mc:AlternateContent xmlns:mc="http://schemas.openxmlformats.org/markup-compatibility/2006">
    <mc:Choice Requires="x14">
      <controls>
        <mc:AlternateContent xmlns:mc="http://schemas.openxmlformats.org/markup-compatibility/2006">
          <mc:Choice Requires="x14">
            <control shapeId="34817" r:id="rId3" name="BtnHelp">
              <controlPr defaultSize="0" print="0" autoFill="0" autoPict="0" macro="[0]!ShowHelp">
                <anchor moveWithCells="1" sizeWithCells="1">
                  <from>
                    <xdr:col>7</xdr:col>
                    <xdr:colOff>838200</xdr:colOff>
                    <xdr:row>0</xdr:row>
                    <xdr:rowOff>228600</xdr:rowOff>
                  </from>
                  <to>
                    <xdr:col>8</xdr:col>
                    <xdr:colOff>571500</xdr:colOff>
                    <xdr:row>0</xdr:row>
                    <xdr:rowOff>523875</xdr:rowOff>
                  </to>
                </anchor>
              </controlPr>
            </control>
          </mc:Choice>
        </mc:AlternateContent>
        <mc:AlternateContent xmlns:mc="http://schemas.openxmlformats.org/markup-compatibility/2006">
          <mc:Choice Requires="x14">
            <control shapeId="34822" r:id="rId4" name="btnDoneEdit">
              <controlPr defaultSize="0" print="0" autoFill="0" autoPict="0" macro="[0]!DoneEditing">
                <anchor moveWithCells="1" sizeWithCells="1">
                  <from>
                    <xdr:col>7</xdr:col>
                    <xdr:colOff>838200</xdr:colOff>
                    <xdr:row>1</xdr:row>
                    <xdr:rowOff>104775</xdr:rowOff>
                  </from>
                  <to>
                    <xdr:col>8</xdr:col>
                    <xdr:colOff>571500</xdr:colOff>
                    <xdr:row>1</xdr:row>
                    <xdr:rowOff>400050</xdr:rowOff>
                  </to>
                </anchor>
              </controlPr>
            </control>
          </mc:Choice>
        </mc:AlternateContent>
      </controls>
    </mc:Choice>
  </mc:AlternateContent>
</worksheet>
</file>

<file path=xl/worksheets/sheet19.xml><?xml version="1.0" encoding="utf-8"?>
<worksheet xmlns="http://schemas.openxmlformats.org/spreadsheetml/2006/main" xmlns:r="http://schemas.openxmlformats.org/officeDocument/2006/relationships" xmlns:mc="http://schemas.openxmlformats.org/markup-compatibility/2006" xmlns:x14ac="http://schemas.microsoft.com/office/spreadsheetml/2009/9/ac" mc:Ignorable="x14ac">
  <sheetPr codeName="Sheet17"/>
  <dimension ref="A1:F2"/>
  <sheetViews>
    <sheetView workbookViewId="0"/>
  </sheetViews>
  <sheetFormatPr defaultColWidth="9" defaultRowHeight="18" x14ac:dyDescent="0.35"/>
  <cols>
    <col min="1" max="16384" width="9" style="1"/>
  </cols>
  <sheetData>
    <row r="1" spans="1:6" s="33" customFormat="1" ht="60" customHeight="1" x14ac:dyDescent="0.35">
      <c r="D1" s="34"/>
      <c r="F1" s="35"/>
    </row>
    <row r="2" spans="1:6" s="81" customFormat="1" ht="39.950000000000003" customHeight="1" x14ac:dyDescent="0.35">
      <c r="A2" s="80" t="str">
        <f>"Completing Calculations for Irrigation Area " &amp; CUR_AREA &amp; " of " &amp; AREA_COUNT &amp; " : " &amp; INDEX( AREA_NAMES,CUR_AREA)</f>
        <v>Completing Calculations for Irrigation Area 2 of 4 : Test 2</v>
      </c>
    </row>
  </sheetData>
  <sheetProtection password="CB11" sheet="1" objects="1" scenarios="1" selectLockedCells="1" selectUnlockedCells="1"/>
  <pageMargins left="0.7" right="0.7" top="0.75" bottom="0.75" header="0.3" footer="0.3"/>
  <drawing r:id="rId1"/>
</worksheet>
</file>

<file path=xl/worksheets/sheet20.xml><?xml version="1.0" encoding="utf-8"?>
<worksheet xmlns="http://schemas.openxmlformats.org/spreadsheetml/2006/main" xmlns:r="http://schemas.openxmlformats.org/officeDocument/2006/relationships" xmlns:mc="http://schemas.openxmlformats.org/markup-compatibility/2006" xmlns:x14ac="http://schemas.microsoft.com/office/spreadsheetml/2009/9/ac" mc:Ignorable="x14ac">
  <sheetPr codeName="Sheet5"/>
  <dimension ref="A1:E71"/>
  <sheetViews>
    <sheetView topLeftCell="A7" workbookViewId="0">
      <selection activeCell="A19" sqref="A19"/>
    </sheetView>
  </sheetViews>
  <sheetFormatPr defaultRowHeight="18" x14ac:dyDescent="0.35"/>
  <cols>
    <col min="2" max="2" width="49.875" bestFit="1" customWidth="1"/>
    <col min="3" max="3" width="18.625" style="13" customWidth="1"/>
    <col min="4" max="4" width="25.625" customWidth="1"/>
  </cols>
  <sheetData>
    <row r="1" spans="1:5" ht="22.5" x14ac:dyDescent="0.4">
      <c r="A1" s="12" t="s">
        <v>32</v>
      </c>
    </row>
    <row r="2" spans="1:5" x14ac:dyDescent="0.35">
      <c r="B2" s="14" t="s">
        <v>509</v>
      </c>
      <c r="C2" s="321" t="s">
        <v>510</v>
      </c>
    </row>
    <row r="3" spans="1:5" x14ac:dyDescent="0.35">
      <c r="B3" s="14" t="s">
        <v>511</v>
      </c>
      <c r="C3" s="366" t="s">
        <v>595</v>
      </c>
    </row>
    <row r="4" spans="1:5" x14ac:dyDescent="0.35">
      <c r="B4" s="14" t="s">
        <v>145</v>
      </c>
      <c r="C4" s="13" t="b">
        <v>0</v>
      </c>
      <c r="D4" s="16" t="s">
        <v>146</v>
      </c>
    </row>
    <row r="5" spans="1:5" x14ac:dyDescent="0.35">
      <c r="B5" s="14" t="s">
        <v>33</v>
      </c>
      <c r="C5" s="15">
        <v>-483.625</v>
      </c>
      <c r="D5" s="16" t="s">
        <v>34</v>
      </c>
    </row>
    <row r="6" spans="1:5" x14ac:dyDescent="0.35">
      <c r="B6" s="14" t="s">
        <v>35</v>
      </c>
      <c r="C6" s="15">
        <v>-10.5</v>
      </c>
      <c r="D6" s="16" t="s">
        <v>36</v>
      </c>
    </row>
    <row r="7" spans="1:5" x14ac:dyDescent="0.35">
      <c r="B7" s="14" t="s">
        <v>37</v>
      </c>
      <c r="C7" s="17">
        <v>3</v>
      </c>
      <c r="D7" s="16" t="s">
        <v>38</v>
      </c>
      <c r="E7" t="s">
        <v>39</v>
      </c>
    </row>
    <row r="8" spans="1:5" x14ac:dyDescent="0.35">
      <c r="B8" s="14" t="s">
        <v>40</v>
      </c>
      <c r="C8" s="13" t="b">
        <v>0</v>
      </c>
      <c r="D8" s="16" t="s">
        <v>41</v>
      </c>
    </row>
    <row r="9" spans="1:5" x14ac:dyDescent="0.35">
      <c r="B9" s="14" t="s">
        <v>42</v>
      </c>
      <c r="C9" s="13" t="b">
        <v>1</v>
      </c>
      <c r="D9" s="16" t="s">
        <v>43</v>
      </c>
    </row>
    <row r="10" spans="1:5" x14ac:dyDescent="0.35">
      <c r="B10" s="14" t="s">
        <v>44</v>
      </c>
      <c r="C10" s="13" t="s">
        <v>45</v>
      </c>
      <c r="D10" s="16" t="s">
        <v>46</v>
      </c>
    </row>
    <row r="11" spans="1:5" x14ac:dyDescent="0.35">
      <c r="B11" s="14" t="s">
        <v>47</v>
      </c>
      <c r="C11" s="13" t="s">
        <v>48</v>
      </c>
      <c r="D11" s="16" t="s">
        <v>49</v>
      </c>
    </row>
    <row r="12" spans="1:5" x14ac:dyDescent="0.35">
      <c r="B12" s="14" t="s">
        <v>50</v>
      </c>
      <c r="C12" s="13" t="s">
        <v>51</v>
      </c>
      <c r="D12" s="16" t="s">
        <v>52</v>
      </c>
    </row>
    <row r="13" spans="1:5" x14ac:dyDescent="0.35">
      <c r="B13" s="14" t="s">
        <v>261</v>
      </c>
      <c r="C13" s="17">
        <f>COUNT(AreaData[Area])</f>
        <v>4</v>
      </c>
      <c r="D13" s="16"/>
    </row>
    <row r="14" spans="1:5" x14ac:dyDescent="0.35">
      <c r="B14" s="14" t="s">
        <v>265</v>
      </c>
      <c r="C14" s="17">
        <v>5</v>
      </c>
      <c r="D14" s="16"/>
    </row>
    <row r="15" spans="1:5" x14ac:dyDescent="0.35">
      <c r="B15" s="14" t="s">
        <v>264</v>
      </c>
      <c r="C15" s="17">
        <f>IF(PLOT_AREA_SEL&lt;=AREA_COUNT,PLOT_AREA_SEL,16)</f>
        <v>16</v>
      </c>
      <c r="D15" s="16"/>
    </row>
    <row r="16" spans="1:5" x14ac:dyDescent="0.35">
      <c r="B16" s="14" t="s">
        <v>313</v>
      </c>
      <c r="C16" s="13" t="b">
        <v>1</v>
      </c>
      <c r="D16" s="16"/>
    </row>
    <row r="17" spans="2:4" x14ac:dyDescent="0.35">
      <c r="B17" s="14" t="s">
        <v>53</v>
      </c>
      <c r="C17" s="17">
        <v>2</v>
      </c>
      <c r="D17" s="16" t="s">
        <v>54</v>
      </c>
    </row>
    <row r="18" spans="2:4" x14ac:dyDescent="0.35">
      <c r="B18" s="14"/>
      <c r="C18" s="13" t="s">
        <v>55</v>
      </c>
      <c r="D18" s="16"/>
    </row>
    <row r="19" spans="2:4" x14ac:dyDescent="0.35">
      <c r="B19" s="14"/>
      <c r="C19" s="13" t="s">
        <v>56</v>
      </c>
      <c r="D19" s="16"/>
    </row>
    <row r="20" spans="2:4" x14ac:dyDescent="0.35">
      <c r="B20" s="14"/>
      <c r="D20" s="16"/>
    </row>
    <row r="21" spans="2:4" x14ac:dyDescent="0.35">
      <c r="B21" s="14"/>
      <c r="C21" s="17">
        <v>4</v>
      </c>
      <c r="D21" s="359">
        <v>2</v>
      </c>
    </row>
    <row r="22" spans="2:4" x14ac:dyDescent="0.35">
      <c r="B22" s="14"/>
      <c r="D22" s="16"/>
    </row>
    <row r="23" spans="2:4" x14ac:dyDescent="0.35">
      <c r="B23" s="14"/>
      <c r="C23" s="13" t="s">
        <v>499</v>
      </c>
      <c r="D23" s="13" t="s">
        <v>499</v>
      </c>
    </row>
    <row r="24" spans="2:4" x14ac:dyDescent="0.35">
      <c r="B24" s="14"/>
      <c r="C24" s="13" t="s">
        <v>496</v>
      </c>
      <c r="D24" s="13" t="s">
        <v>500</v>
      </c>
    </row>
    <row r="25" spans="2:4" x14ac:dyDescent="0.35">
      <c r="B25" s="14"/>
      <c r="C25" s="13" t="s">
        <v>497</v>
      </c>
      <c r="D25" s="13" t="s">
        <v>451</v>
      </c>
    </row>
    <row r="26" spans="2:4" x14ac:dyDescent="0.35">
      <c r="B26" s="14"/>
      <c r="C26" s="13" t="s">
        <v>498</v>
      </c>
      <c r="D26" s="16"/>
    </row>
    <row r="27" spans="2:4" x14ac:dyDescent="0.35">
      <c r="B27" s="14"/>
      <c r="D27" s="16"/>
    </row>
    <row r="28" spans="2:4" x14ac:dyDescent="0.35">
      <c r="B28" s="14"/>
      <c r="D28" s="16"/>
    </row>
    <row r="29" spans="2:4" x14ac:dyDescent="0.35">
      <c r="B29" s="14"/>
      <c r="C29" s="102" t="s">
        <v>30</v>
      </c>
      <c r="D29" s="103" t="s">
        <v>29</v>
      </c>
    </row>
    <row r="30" spans="2:4" x14ac:dyDescent="0.35">
      <c r="B30" s="14" t="s">
        <v>280</v>
      </c>
      <c r="C30" s="104">
        <v>1</v>
      </c>
      <c r="D30" s="104">
        <v>1</v>
      </c>
    </row>
    <row r="31" spans="2:4" x14ac:dyDescent="0.35">
      <c r="B31" s="14" t="s">
        <v>279</v>
      </c>
      <c r="C31" s="104">
        <v>5</v>
      </c>
      <c r="D31" s="104">
        <v>55</v>
      </c>
    </row>
    <row r="32" spans="2:4" x14ac:dyDescent="0.35">
      <c r="B32" s="14"/>
      <c r="D32" s="16"/>
    </row>
    <row r="33" spans="2:4" x14ac:dyDescent="0.35">
      <c r="B33" s="14"/>
      <c r="C33" s="94" t="s">
        <v>262</v>
      </c>
      <c r="D33" s="16"/>
    </row>
    <row r="34" spans="2:4" x14ac:dyDescent="0.35">
      <c r="C34" s="13" t="str">
        <f>IF(D34&lt;=AREA_COUNT,INDEX(AreaData[],D34,2),IF(D34=AREA_COUNT+1,"All Combined",""))</f>
        <v>Test 1</v>
      </c>
      <c r="D34" s="20">
        <v>1</v>
      </c>
    </row>
    <row r="35" spans="2:4" x14ac:dyDescent="0.35">
      <c r="C35" s="13" t="str">
        <f>IF(D35&lt;=AREA_COUNT,INDEX(AreaData[],D35,2),IF(D35=AREA_COUNT+1,"All Combined",""))</f>
        <v>Test 2</v>
      </c>
      <c r="D35" s="20">
        <f>D34+1</f>
        <v>2</v>
      </c>
    </row>
    <row r="36" spans="2:4" x14ac:dyDescent="0.35">
      <c r="C36" s="13" t="str">
        <f>IF(D36&lt;=AREA_COUNT,INDEX(AreaData[],D36,2),IF(D36=AREA_COUNT+1,"All Areas Combined",""))</f>
        <v>Test 3</v>
      </c>
      <c r="D36" s="20">
        <f t="shared" ref="D36:D48" si="0">D35+1</f>
        <v>3</v>
      </c>
    </row>
    <row r="37" spans="2:4" x14ac:dyDescent="0.35">
      <c r="C37" s="13" t="str">
        <f>IF(D37&lt;=AREA_COUNT,INDEX(AreaData[],D37,2),IF(D37=AREA_COUNT+1,"All Areas Combined",""))</f>
        <v>Test 4</v>
      </c>
      <c r="D37" s="20">
        <f t="shared" si="0"/>
        <v>4</v>
      </c>
    </row>
    <row r="38" spans="2:4" x14ac:dyDescent="0.35">
      <c r="C38" s="13" t="str">
        <f>IF(D38&lt;=AREA_COUNT,INDEX(AreaData[],D38,2),IF(D38=AREA_COUNT+1,"All Combined",""))</f>
        <v>All Combined</v>
      </c>
      <c r="D38" s="20">
        <f t="shared" si="0"/>
        <v>5</v>
      </c>
    </row>
    <row r="39" spans="2:4" x14ac:dyDescent="0.35">
      <c r="C39" s="13" t="str">
        <f>IF(D39&lt;=AREA_COUNT,INDEX(AreaData[],D39,2),IF(D39=AREA_COUNT+1,"All Combined",""))</f>
        <v/>
      </c>
      <c r="D39" s="20">
        <f t="shared" si="0"/>
        <v>6</v>
      </c>
    </row>
    <row r="40" spans="2:4" x14ac:dyDescent="0.35">
      <c r="C40" s="13" t="str">
        <f>IF(D40&lt;=AREA_COUNT,INDEX(AreaData[],D40,2),IF(D40=AREA_COUNT+1,"All Combined",""))</f>
        <v/>
      </c>
      <c r="D40" s="20">
        <f t="shared" si="0"/>
        <v>7</v>
      </c>
    </row>
    <row r="41" spans="2:4" x14ac:dyDescent="0.35">
      <c r="C41" s="13" t="str">
        <f>IF(D41&lt;=AREA_COUNT,INDEX(AreaData[],D41,2),IF(D41=AREA_COUNT+1,"All Combined",""))</f>
        <v/>
      </c>
      <c r="D41" s="20">
        <f t="shared" si="0"/>
        <v>8</v>
      </c>
    </row>
    <row r="42" spans="2:4" x14ac:dyDescent="0.35">
      <c r="C42" s="13" t="str">
        <f>IF(D42&lt;=AREA_COUNT,INDEX(AreaData[],D42,2),IF(D42=AREA_COUNT+1,"All Combined",""))</f>
        <v/>
      </c>
      <c r="D42" s="20">
        <f t="shared" si="0"/>
        <v>9</v>
      </c>
    </row>
    <row r="43" spans="2:4" x14ac:dyDescent="0.35">
      <c r="C43" s="13" t="str">
        <f>IF(D43&lt;=AREA_COUNT,INDEX(AreaData[],D43,2),IF(D43=AREA_COUNT+1,"All Combined",""))</f>
        <v/>
      </c>
      <c r="D43" s="20">
        <f t="shared" si="0"/>
        <v>10</v>
      </c>
    </row>
    <row r="44" spans="2:4" x14ac:dyDescent="0.35">
      <c r="C44" s="13" t="str">
        <f>IF(D44&lt;=AREA_COUNT,INDEX(AreaData[],D44,2),IF(D44=AREA_COUNT+1,"All Combined",""))</f>
        <v/>
      </c>
      <c r="D44" s="20">
        <f t="shared" si="0"/>
        <v>11</v>
      </c>
    </row>
    <row r="45" spans="2:4" x14ac:dyDescent="0.35">
      <c r="C45" s="13" t="str">
        <f>IF(D45&lt;=AREA_COUNT,INDEX(AreaData[],D45,2),IF(D45=AREA_COUNT+1,"All Combined",""))</f>
        <v/>
      </c>
      <c r="D45" s="20">
        <f t="shared" si="0"/>
        <v>12</v>
      </c>
    </row>
    <row r="46" spans="2:4" x14ac:dyDescent="0.35">
      <c r="C46" s="13" t="str">
        <f>IF(D46&lt;=AREA_COUNT,INDEX(AreaData[],D46,2),IF(D46=AREA_COUNT+1,"All Combined",""))</f>
        <v/>
      </c>
      <c r="D46" s="20">
        <f t="shared" si="0"/>
        <v>13</v>
      </c>
    </row>
    <row r="47" spans="2:4" x14ac:dyDescent="0.35">
      <c r="C47" s="13" t="str">
        <f>IF(D47&lt;=AREA_COUNT,INDEX(AreaData[],D47,2),IF(D47=AREA_COUNT+1,"All Combined",""))</f>
        <v/>
      </c>
      <c r="D47" s="20">
        <f t="shared" si="0"/>
        <v>14</v>
      </c>
    </row>
    <row r="48" spans="2:4" x14ac:dyDescent="0.35">
      <c r="C48" s="13" t="str">
        <f>IF(D48&lt;=AREA_COUNT,INDEX(AreaData[],D48,2),IF(D48=AREA_COUNT+1,"All Combined",""))</f>
        <v/>
      </c>
      <c r="D48" s="20">
        <f t="shared" si="0"/>
        <v>15</v>
      </c>
    </row>
    <row r="49" spans="2:4" x14ac:dyDescent="0.35">
      <c r="B49" s="14"/>
      <c r="D49" s="16"/>
    </row>
    <row r="50" spans="2:4" x14ac:dyDescent="0.35">
      <c r="B50" s="14"/>
      <c r="D50" s="16"/>
    </row>
    <row r="51" spans="2:4" x14ac:dyDescent="0.35">
      <c r="B51" s="14"/>
      <c r="C51" s="94" t="s">
        <v>281</v>
      </c>
      <c r="D51" s="16"/>
    </row>
    <row r="52" spans="2:4" x14ac:dyDescent="0.35">
      <c r="B52" s="14"/>
      <c r="C52" s="13" t="s">
        <v>266</v>
      </c>
      <c r="D52" s="16"/>
    </row>
    <row r="53" spans="2:4" x14ac:dyDescent="0.35">
      <c r="B53" s="14"/>
      <c r="C53" s="13" t="s">
        <v>267</v>
      </c>
    </row>
    <row r="54" spans="2:4" x14ac:dyDescent="0.35">
      <c r="B54" s="14"/>
      <c r="C54" s="13" t="s">
        <v>268</v>
      </c>
    </row>
    <row r="55" spans="2:4" x14ac:dyDescent="0.35">
      <c r="C55" s="13" t="s">
        <v>269</v>
      </c>
    </row>
    <row r="56" spans="2:4" x14ac:dyDescent="0.35">
      <c r="C56" s="13" t="s">
        <v>270</v>
      </c>
    </row>
    <row r="59" spans="2:4" x14ac:dyDescent="0.35">
      <c r="C59" s="94" t="s">
        <v>326</v>
      </c>
    </row>
    <row r="60" spans="2:4" x14ac:dyDescent="0.35">
      <c r="C60" s="13" t="b">
        <v>0</v>
      </c>
    </row>
    <row r="61" spans="2:4" x14ac:dyDescent="0.35">
      <c r="C61" s="13" t="b">
        <v>1</v>
      </c>
    </row>
    <row r="63" spans="2:4" x14ac:dyDescent="0.35">
      <c r="C63" s="94" t="s">
        <v>585</v>
      </c>
    </row>
    <row r="64" spans="2:4" x14ac:dyDescent="0.35">
      <c r="B64" s="361" t="s">
        <v>577</v>
      </c>
      <c r="C64" s="360" t="e">
        <f ca="1">SUM(CalcTable[IrrHours])</f>
        <v>#NAME?</v>
      </c>
    </row>
    <row r="65" spans="2:3" x14ac:dyDescent="0.35">
      <c r="B65" s="361" t="s">
        <v>578</v>
      </c>
      <c r="C65" s="17">
        <f>5*COUNT(WBG_X)</f>
        <v>42075</v>
      </c>
    </row>
    <row r="66" spans="2:3" x14ac:dyDescent="0.35">
      <c r="B66" s="361" t="s">
        <v>579</v>
      </c>
      <c r="C66" s="59" t="e">
        <f ca="1">AVAIL_IRR_HOURS/TOT_IRR_HOURS</f>
        <v>#NAME?</v>
      </c>
    </row>
    <row r="68" spans="2:3" x14ac:dyDescent="0.35">
      <c r="C68" s="94" t="s">
        <v>576</v>
      </c>
    </row>
    <row r="69" spans="2:3" x14ac:dyDescent="0.35">
      <c r="B69" s="361" t="s">
        <v>577</v>
      </c>
      <c r="C69" s="17">
        <f ca="1">COUNTIF(CalcTable[IrrHours],"&gt;0")</f>
        <v>0</v>
      </c>
    </row>
    <row r="70" spans="2:3" x14ac:dyDescent="0.35">
      <c r="B70" s="361" t="s">
        <v>578</v>
      </c>
      <c r="C70" s="17">
        <f>COUNT(WBG_X)</f>
        <v>8415</v>
      </c>
    </row>
    <row r="71" spans="2:3" x14ac:dyDescent="0.35">
      <c r="B71" s="361" t="s">
        <v>579</v>
      </c>
      <c r="C71" s="59">
        <f ca="1">C69/C70</f>
        <v>0</v>
      </c>
    </row>
  </sheetData>
  <hyperlinks>
    <hyperlink ref="C2" r:id="rId1"/>
    <hyperlink ref="C3" r:id="rId2"/>
  </hyperlinks>
  <pageMargins left="0.7" right="0.7" top="0.75" bottom="0.75" header="0.3" footer="0.3"/>
</worksheet>
</file>

<file path=xl/worksheets/sheet21.xml><?xml version="1.0" encoding="utf-8"?>
<worksheet xmlns="http://schemas.openxmlformats.org/spreadsheetml/2006/main" xmlns:r="http://schemas.openxmlformats.org/officeDocument/2006/relationships" xmlns:mc="http://schemas.openxmlformats.org/markup-compatibility/2006" xmlns:x14ac="http://schemas.microsoft.com/office/spreadsheetml/2009/9/ac" mc:Ignorable="x14ac">
  <sheetPr codeName="Sheet9"/>
  <dimension ref="A1:AB908"/>
  <sheetViews>
    <sheetView topLeftCell="A12" workbookViewId="0">
      <selection activeCell="R16" sqref="R16"/>
    </sheetView>
  </sheetViews>
  <sheetFormatPr defaultColWidth="10.625" defaultRowHeight="18" x14ac:dyDescent="0.35"/>
  <sheetData>
    <row r="1" spans="1:23" ht="22.5" x14ac:dyDescent="0.4">
      <c r="A1" s="12" t="s">
        <v>314</v>
      </c>
      <c r="B1" s="12"/>
      <c r="C1" s="12"/>
      <c r="D1" s="12"/>
      <c r="E1" s="12"/>
    </row>
    <row r="2" spans="1:23" ht="22.5" x14ac:dyDescent="0.4">
      <c r="A2" s="12"/>
      <c r="B2" s="12"/>
      <c r="C2" s="12"/>
      <c r="D2" s="12"/>
      <c r="E2" s="12"/>
      <c r="K2" s="14" t="s">
        <v>343</v>
      </c>
      <c r="L2" t="str">
        <f>"Average = "&amp;TEXT(L6,"0")&amp;IF(DV_1=1," mm"," cubic meters") &amp;  "  Std Deviation = "&amp;TEXT(L7,"0")&amp;IF(DV_1=1," mm"," cubic meters")</f>
        <v>Average = 8049 cubic meters  Std Deviation = 2587 cubic meters</v>
      </c>
      <c r="W2" t="str">
        <f>"Average = "&amp;TEXT(W6,"0")&amp;IF(DV_1=1," mm"," cubic meters") &amp; "  Std Deviation = "&amp;TEXT(W7,"0")&amp;IF(DV_1=1," mm"," cubic meters")</f>
        <v>Average = 40245 cubic meters  Std Deviation = 4722 cubic meters</v>
      </c>
    </row>
    <row r="3" spans="1:23" ht="22.5" x14ac:dyDescent="0.4">
      <c r="A3" s="12"/>
      <c r="B3" s="12"/>
      <c r="C3" s="12"/>
      <c r="D3" s="12"/>
      <c r="E3" s="12"/>
      <c r="K3" s="14" t="s">
        <v>252</v>
      </c>
      <c r="L3" s="17">
        <f>MIN(L14:P288)</f>
        <v>493.91559927052242</v>
      </c>
      <c r="M3" s="17"/>
      <c r="N3" s="17"/>
      <c r="O3" s="17"/>
      <c r="P3" s="17"/>
      <c r="Q3" s="17"/>
      <c r="R3" s="17"/>
      <c r="S3" s="17"/>
    </row>
    <row r="4" spans="1:23" ht="22.5" x14ac:dyDescent="0.4">
      <c r="A4" s="12"/>
      <c r="B4" s="12"/>
      <c r="C4" s="12"/>
      <c r="D4" s="12"/>
      <c r="E4" s="12"/>
      <c r="K4" s="14" t="s">
        <v>253</v>
      </c>
      <c r="L4" s="17">
        <f>MAX(L14:P288)</f>
        <v>14200.436064750658</v>
      </c>
      <c r="M4" s="17"/>
      <c r="N4" s="17"/>
      <c r="O4" s="17"/>
      <c r="P4" s="17"/>
      <c r="Q4" s="17"/>
      <c r="R4" s="139" t="s">
        <v>321</v>
      </c>
      <c r="S4" s="17"/>
    </row>
    <row r="5" spans="1:23" ht="22.5" x14ac:dyDescent="0.4">
      <c r="A5" s="12"/>
      <c r="B5" s="12"/>
      <c r="C5" s="12"/>
      <c r="D5" s="12"/>
      <c r="E5" s="12"/>
      <c r="K5" s="14" t="s">
        <v>319</v>
      </c>
      <c r="L5" s="17">
        <f>CEILING((L4-L3)/50,10)</f>
        <v>280</v>
      </c>
      <c r="M5" s="17"/>
      <c r="N5" s="17"/>
      <c r="O5" s="17"/>
      <c r="P5" s="17"/>
      <c r="Q5" s="17"/>
      <c r="R5" s="140">
        <f>COUNT(S14:S288)</f>
        <v>52</v>
      </c>
    </row>
    <row r="6" spans="1:23" ht="22.5" x14ac:dyDescent="0.4">
      <c r="A6" s="12"/>
      <c r="B6" s="12"/>
      <c r="C6" s="12"/>
      <c r="D6" s="12"/>
      <c r="E6" s="12"/>
      <c r="K6" s="14" t="s">
        <v>274</v>
      </c>
      <c r="L6" s="17">
        <f>AVERAGE(L14:P288)</f>
        <v>8049.0266988835938</v>
      </c>
      <c r="M6" s="17"/>
      <c r="N6" s="17"/>
      <c r="O6" s="17"/>
      <c r="P6" s="17"/>
      <c r="Q6" s="17"/>
      <c r="R6" s="140"/>
      <c r="W6" s="17">
        <f>AVERAGE(W14:W68)</f>
        <v>40245.133494417969</v>
      </c>
    </row>
    <row r="7" spans="1:23" ht="22.5" x14ac:dyDescent="0.4">
      <c r="A7" s="12"/>
      <c r="B7" s="12"/>
      <c r="C7" s="12"/>
      <c r="D7" s="12"/>
      <c r="E7" s="12"/>
      <c r="K7" s="14" t="s">
        <v>322</v>
      </c>
      <c r="L7" s="17">
        <f>IF(ISERROR(STDEV(L14:P288)),"?",STDEV(L14:P288))</f>
        <v>2586.8724549302924</v>
      </c>
      <c r="M7" s="17"/>
      <c r="N7" s="17"/>
      <c r="O7" s="17"/>
      <c r="P7" s="17"/>
      <c r="Q7" s="17"/>
      <c r="R7" s="140"/>
      <c r="W7" s="17">
        <f>IF(ISERROR(STDEV(W14:W68)),"?",STDEV(W14:W68))</f>
        <v>4721.8085128800103</v>
      </c>
    </row>
    <row r="8" spans="1:23" ht="22.5" x14ac:dyDescent="0.4">
      <c r="A8" s="12"/>
      <c r="B8" s="12"/>
      <c r="C8" s="12"/>
      <c r="D8" s="12"/>
      <c r="E8" s="12"/>
      <c r="L8" s="140">
        <f>SUM(L14:P288)</f>
        <v>2213482.3421929884</v>
      </c>
      <c r="M8" s="140"/>
      <c r="N8" s="140"/>
      <c r="O8" s="140"/>
      <c r="P8" s="140"/>
      <c r="Q8" s="140"/>
      <c r="R8" s="140"/>
      <c r="S8" s="140"/>
      <c r="W8" s="140">
        <f>SUM(W14:W268)</f>
        <v>2213482.3421929884</v>
      </c>
    </row>
    <row r="9" spans="1:23" ht="22.5" x14ac:dyDescent="0.4">
      <c r="A9" s="12"/>
      <c r="B9" s="12"/>
      <c r="C9" s="12"/>
      <c r="D9" s="12"/>
      <c r="E9" s="12"/>
      <c r="L9" s="140"/>
      <c r="M9" s="140"/>
      <c r="N9" s="140"/>
      <c r="O9" s="140"/>
      <c r="P9" s="140"/>
      <c r="Q9" s="140"/>
      <c r="R9" s="140"/>
      <c r="S9" s="140"/>
      <c r="W9" s="140"/>
    </row>
    <row r="10" spans="1:23" ht="22.5" x14ac:dyDescent="0.4">
      <c r="A10" s="12"/>
      <c r="B10" s="12"/>
      <c r="C10" s="12"/>
      <c r="D10" s="12"/>
      <c r="E10" s="12"/>
      <c r="L10" s="288">
        <v>5</v>
      </c>
      <c r="M10" s="288">
        <v>6</v>
      </c>
      <c r="N10" s="288">
        <v>7</v>
      </c>
      <c r="O10" s="288">
        <v>8</v>
      </c>
      <c r="P10" s="288">
        <v>9</v>
      </c>
      <c r="Q10" s="140"/>
      <c r="R10" s="140"/>
      <c r="S10" s="140"/>
      <c r="W10" s="140"/>
    </row>
    <row r="11" spans="1:23" x14ac:dyDescent="0.35">
      <c r="L11" s="20" t="s">
        <v>266</v>
      </c>
      <c r="M11" s="20" t="s">
        <v>267</v>
      </c>
      <c r="N11" s="20" t="s">
        <v>268</v>
      </c>
      <c r="O11" s="20" t="s">
        <v>269</v>
      </c>
      <c r="P11" s="20" t="s">
        <v>270</v>
      </c>
      <c r="Q11" s="20"/>
      <c r="R11" s="20"/>
      <c r="S11" s="20"/>
      <c r="W11" s="20" t="s">
        <v>316</v>
      </c>
    </row>
    <row r="12" spans="1:23" x14ac:dyDescent="0.35">
      <c r="F12" s="20" t="s">
        <v>432</v>
      </c>
      <c r="G12" s="20" t="s">
        <v>432</v>
      </c>
      <c r="H12" s="20" t="s">
        <v>433</v>
      </c>
      <c r="I12" s="20" t="s">
        <v>315</v>
      </c>
      <c r="L12" s="20" t="s">
        <v>315</v>
      </c>
      <c r="M12" s="20" t="s">
        <v>315</v>
      </c>
      <c r="N12" s="20" t="s">
        <v>315</v>
      </c>
      <c r="O12" s="20" t="s">
        <v>315</v>
      </c>
      <c r="P12" s="20" t="s">
        <v>315</v>
      </c>
      <c r="Q12" s="20"/>
      <c r="R12" s="20" t="s">
        <v>317</v>
      </c>
      <c r="S12" s="20" t="s">
        <v>317</v>
      </c>
      <c r="V12" s="20" t="s">
        <v>432</v>
      </c>
      <c r="W12" s="20" t="s">
        <v>315</v>
      </c>
    </row>
    <row r="13" spans="1:23" x14ac:dyDescent="0.35">
      <c r="B13" s="20" t="s">
        <v>29</v>
      </c>
      <c r="C13" s="20" t="s">
        <v>30</v>
      </c>
      <c r="D13" s="20" t="s">
        <v>277</v>
      </c>
      <c r="E13" s="20" t="s">
        <v>278</v>
      </c>
      <c r="F13" s="20" t="s">
        <v>29</v>
      </c>
      <c r="G13" s="20" t="s">
        <v>30</v>
      </c>
      <c r="H13" s="20" t="s">
        <v>432</v>
      </c>
      <c r="I13" s="20" t="s">
        <v>278</v>
      </c>
      <c r="J13" s="20"/>
      <c r="K13" s="20" t="s">
        <v>28</v>
      </c>
      <c r="L13" s="20" t="s">
        <v>278</v>
      </c>
      <c r="M13" s="20" t="s">
        <v>278</v>
      </c>
      <c r="N13" s="20" t="s">
        <v>278</v>
      </c>
      <c r="O13" s="20" t="s">
        <v>278</v>
      </c>
      <c r="P13" s="20" t="s">
        <v>278</v>
      </c>
      <c r="Q13" s="20"/>
      <c r="R13" s="20" t="s">
        <v>318</v>
      </c>
      <c r="S13" s="20" t="s">
        <v>320</v>
      </c>
      <c r="U13" s="20" t="s">
        <v>29</v>
      </c>
      <c r="V13" s="20" t="s">
        <v>29</v>
      </c>
      <c r="W13" s="20" t="s">
        <v>278</v>
      </c>
    </row>
    <row r="14" spans="1:23" x14ac:dyDescent="0.35">
      <c r="B14" s="19">
        <f>MINYEAR</f>
        <v>1960</v>
      </c>
      <c r="C14" s="19">
        <f>5</f>
        <v>5</v>
      </c>
      <c r="D14" s="99">
        <f t="shared" ref="D14:D77" si="0">SUMIF(YM,10*B14+C14,CUR_RESULTS)</f>
        <v>112.41843317429274</v>
      </c>
      <c r="E14" s="99">
        <f t="shared" ref="E14:E77" si="1">SUMIF(YM,10*B14+C14,CUR_VOLUME)</f>
        <v>4508.7408806423873</v>
      </c>
      <c r="F14" s="19">
        <f t="shared" ref="F14:F77" si="2">IF(B14&lt;=MINYEAR+PLOT_FY-1,MINYEAR+PLOT_FY-1,IF(B14&gt;=MINYEAR+PLOT_TY-1,MINYEAR+PLOT_TY-1,B14))</f>
        <v>1960</v>
      </c>
      <c r="G14" s="19">
        <f t="shared" ref="G14:G77" si="3">IF(C14&lt;=4+PLOT_FM,4+PLOT_FM,IF(C14&gt;=4+PLOT_TM,4+PLOT_TM,C14))</f>
        <v>5</v>
      </c>
      <c r="H14" s="19" t="b">
        <f>AND(B14=F14,C14=G14)</f>
        <v>1</v>
      </c>
      <c r="I14" s="99">
        <f t="shared" ref="I14:I77" si="4">IF(H14,IF(DV_1=1,D14,E14),"")</f>
        <v>4508.7408806423873</v>
      </c>
      <c r="J14" s="99"/>
      <c r="K14" s="138">
        <f t="shared" ref="K14:K77" si="5">DATE(F14,G14,1)</f>
        <v>22037</v>
      </c>
      <c r="L14" s="99">
        <f>IF(OR($I14="",$G14&lt;&gt;L$10),"",$I14)</f>
        <v>4508.7408806423873</v>
      </c>
      <c r="M14" s="99" t="str">
        <f t="shared" ref="M14:P33" si="6">IF(OR($I14="",$G14&lt;&gt;M$10),"",$I14)</f>
        <v/>
      </c>
      <c r="N14" s="99" t="str">
        <f t="shared" si="6"/>
        <v/>
      </c>
      <c r="O14" s="99" t="str">
        <f t="shared" si="6"/>
        <v/>
      </c>
      <c r="P14" s="99" t="str">
        <f t="shared" si="6"/>
        <v/>
      </c>
      <c r="Q14" s="99"/>
      <c r="R14" s="99">
        <v>0</v>
      </c>
      <c r="S14" s="99">
        <v>0</v>
      </c>
      <c r="U14" s="19">
        <f>MINYEAR</f>
        <v>1960</v>
      </c>
      <c r="V14" s="19">
        <f t="shared" ref="V14:V45" si="7">IF(U14&lt;=MINYEAR+PLOT_FY-1,MINYEAR+PLOT_FY-1,IF(U14&gt;=MINYEAR+PLOT_TY-1,MINYEAR+PLOT_TY-1,U14))</f>
        <v>1960</v>
      </c>
      <c r="W14" s="99">
        <f t="shared" ref="W14:W45" si="8">IF(U14=V14,SUMIF($B$14:$B$288,V14,IF(DV_1=1,$D$14:$D$288,$E$14:$E$288)),"")</f>
        <v>35812.558168054165</v>
      </c>
    </row>
    <row r="15" spans="1:23" x14ac:dyDescent="0.35">
      <c r="B15" s="19">
        <f>B14</f>
        <v>1960</v>
      </c>
      <c r="C15" s="19">
        <v>6</v>
      </c>
      <c r="D15" s="99">
        <f t="shared" si="0"/>
        <v>224.30655645625868</v>
      </c>
      <c r="E15" s="99">
        <f t="shared" si="1"/>
        <v>8498.3434626692688</v>
      </c>
      <c r="F15" s="19">
        <f t="shared" si="2"/>
        <v>1960</v>
      </c>
      <c r="G15" s="19">
        <f t="shared" si="3"/>
        <v>6</v>
      </c>
      <c r="H15" s="19" t="b">
        <f t="shared" ref="H15:H78" si="9">AND(B15=F15,C15=G15)</f>
        <v>1</v>
      </c>
      <c r="I15" s="99">
        <f t="shared" si="4"/>
        <v>8498.3434626692688</v>
      </c>
      <c r="J15" s="99"/>
      <c r="K15" s="138">
        <f t="shared" si="5"/>
        <v>22068</v>
      </c>
      <c r="L15" s="99" t="str">
        <f t="shared" ref="L15:L30" si="10">IF(OR($I15="",$G15&lt;&gt;L$10),"",$I15)</f>
        <v/>
      </c>
      <c r="M15" s="99">
        <f t="shared" si="6"/>
        <v>8498.3434626692688</v>
      </c>
      <c r="N15" s="99" t="str">
        <f t="shared" si="6"/>
        <v/>
      </c>
      <c r="O15" s="99" t="str">
        <f t="shared" si="6"/>
        <v/>
      </c>
      <c r="P15" s="99" t="str">
        <f t="shared" si="6"/>
        <v/>
      </c>
      <c r="Q15" s="99"/>
      <c r="R15" s="99">
        <f>IF(OR(R14="",R14&gt;L$4),"",R14+L$5)</f>
        <v>280</v>
      </c>
      <c r="S15" s="99">
        <f>IF(R15="","",COUNTIF(L$14:P$289,"&lt;"&amp;R15)-SUM(S$14:S14))</f>
        <v>0</v>
      </c>
      <c r="U15" s="19">
        <f>U14+1</f>
        <v>1961</v>
      </c>
      <c r="V15" s="19">
        <f t="shared" si="7"/>
        <v>1961</v>
      </c>
      <c r="W15" s="99">
        <f t="shared" si="8"/>
        <v>39821.174412210836</v>
      </c>
    </row>
    <row r="16" spans="1:23" x14ac:dyDescent="0.35">
      <c r="B16" s="19">
        <f t="shared" ref="B16:B18" si="11">B15</f>
        <v>1960</v>
      </c>
      <c r="C16" s="19">
        <v>7</v>
      </c>
      <c r="D16" s="99">
        <f t="shared" si="0"/>
        <v>279.42324867670118</v>
      </c>
      <c r="E16" s="99">
        <f t="shared" si="1"/>
        <v>10715.891667355874</v>
      </c>
      <c r="F16" s="19">
        <f t="shared" si="2"/>
        <v>1960</v>
      </c>
      <c r="G16" s="19">
        <f t="shared" si="3"/>
        <v>7</v>
      </c>
      <c r="H16" s="19" t="b">
        <f t="shared" si="9"/>
        <v>1</v>
      </c>
      <c r="I16" s="99">
        <f t="shared" si="4"/>
        <v>10715.891667355874</v>
      </c>
      <c r="J16" s="99"/>
      <c r="K16" s="138">
        <f t="shared" si="5"/>
        <v>22098</v>
      </c>
      <c r="L16" s="99" t="str">
        <f t="shared" si="10"/>
        <v/>
      </c>
      <c r="M16" s="99" t="str">
        <f t="shared" si="6"/>
        <v/>
      </c>
      <c r="N16" s="99">
        <f t="shared" si="6"/>
        <v>10715.891667355874</v>
      </c>
      <c r="O16" s="99" t="str">
        <f t="shared" si="6"/>
        <v/>
      </c>
      <c r="P16" s="99" t="str">
        <f t="shared" si="6"/>
        <v/>
      </c>
      <c r="Q16" s="99"/>
      <c r="R16" s="99">
        <f t="shared" ref="R16:R79" si="12">IF(OR(R15="",R15&gt;L$4),"",R15+L$5)</f>
        <v>560</v>
      </c>
      <c r="S16" s="99">
        <f>IF(R16="","",COUNTIF(L$14:P$289,"&lt;"&amp;R16)-SUM(S$14:S15))</f>
        <v>1</v>
      </c>
      <c r="U16" s="19">
        <f t="shared" ref="U16:U68" si="13">U15+1</f>
        <v>1962</v>
      </c>
      <c r="V16" s="19">
        <f t="shared" si="7"/>
        <v>1962</v>
      </c>
      <c r="W16" s="99">
        <f t="shared" si="8"/>
        <v>43049.083107767947</v>
      </c>
    </row>
    <row r="17" spans="2:23" x14ac:dyDescent="0.35">
      <c r="B17" s="19">
        <f t="shared" si="11"/>
        <v>1960</v>
      </c>
      <c r="C17" s="19">
        <v>8</v>
      </c>
      <c r="D17" s="99">
        <f t="shared" si="0"/>
        <v>198.55050155684532</v>
      </c>
      <c r="E17" s="99">
        <f t="shared" si="1"/>
        <v>7870.3467388917479</v>
      </c>
      <c r="F17" s="19">
        <f t="shared" si="2"/>
        <v>1960</v>
      </c>
      <c r="G17" s="19">
        <f t="shared" si="3"/>
        <v>8</v>
      </c>
      <c r="H17" s="19" t="b">
        <f t="shared" si="9"/>
        <v>1</v>
      </c>
      <c r="I17" s="99">
        <f t="shared" si="4"/>
        <v>7870.3467388917479</v>
      </c>
      <c r="J17" s="99"/>
      <c r="K17" s="138">
        <f t="shared" si="5"/>
        <v>22129</v>
      </c>
      <c r="L17" s="99" t="str">
        <f t="shared" si="10"/>
        <v/>
      </c>
      <c r="M17" s="99" t="str">
        <f t="shared" si="6"/>
        <v/>
      </c>
      <c r="N17" s="99" t="str">
        <f t="shared" si="6"/>
        <v/>
      </c>
      <c r="O17" s="99">
        <f t="shared" si="6"/>
        <v>7870.3467388917479</v>
      </c>
      <c r="P17" s="99" t="str">
        <f t="shared" si="6"/>
        <v/>
      </c>
      <c r="Q17" s="99"/>
      <c r="R17" s="99">
        <f t="shared" si="12"/>
        <v>840</v>
      </c>
      <c r="S17" s="99">
        <f>IF(R17="","",COUNTIF(L$14:P$289,"&lt;"&amp;R17)-SUM(S$14:S16))</f>
        <v>0</v>
      </c>
      <c r="U17" s="19">
        <f t="shared" si="13"/>
        <v>1963</v>
      </c>
      <c r="V17" s="19">
        <f t="shared" si="7"/>
        <v>1963</v>
      </c>
      <c r="W17" s="99">
        <f t="shared" si="8"/>
        <v>31847.860627686037</v>
      </c>
    </row>
    <row r="18" spans="2:23" x14ac:dyDescent="0.35">
      <c r="B18" s="19">
        <f t="shared" si="11"/>
        <v>1960</v>
      </c>
      <c r="C18" s="19">
        <v>9</v>
      </c>
      <c r="D18" s="99">
        <f t="shared" si="0"/>
        <v>109.59396639225751</v>
      </c>
      <c r="E18" s="99">
        <f t="shared" si="1"/>
        <v>4219.2354184948872</v>
      </c>
      <c r="F18" s="19">
        <f t="shared" si="2"/>
        <v>1960</v>
      </c>
      <c r="G18" s="19">
        <f t="shared" si="3"/>
        <v>9</v>
      </c>
      <c r="H18" s="19" t="b">
        <f t="shared" si="9"/>
        <v>1</v>
      </c>
      <c r="I18" s="99">
        <f t="shared" si="4"/>
        <v>4219.2354184948872</v>
      </c>
      <c r="J18" s="99"/>
      <c r="K18" s="138">
        <f t="shared" si="5"/>
        <v>22160</v>
      </c>
      <c r="L18" s="99" t="str">
        <f t="shared" si="10"/>
        <v/>
      </c>
      <c r="M18" s="99" t="str">
        <f t="shared" si="6"/>
        <v/>
      </c>
      <c r="N18" s="99" t="str">
        <f t="shared" si="6"/>
        <v/>
      </c>
      <c r="O18" s="99" t="str">
        <f t="shared" si="6"/>
        <v/>
      </c>
      <c r="P18" s="99">
        <f t="shared" si="6"/>
        <v>4219.2354184948872</v>
      </c>
      <c r="Q18" s="99"/>
      <c r="R18" s="99">
        <f t="shared" si="12"/>
        <v>1120</v>
      </c>
      <c r="S18" s="99">
        <f>IF(R18="","",COUNTIF(L$14:P$289,"&lt;"&amp;R18)-SUM(S$14:S17))</f>
        <v>0</v>
      </c>
      <c r="U18" s="19">
        <f t="shared" si="13"/>
        <v>1964</v>
      </c>
      <c r="V18" s="19">
        <f t="shared" si="7"/>
        <v>1964</v>
      </c>
      <c r="W18" s="99">
        <f t="shared" si="8"/>
        <v>30163.546518810839</v>
      </c>
    </row>
    <row r="19" spans="2:23" x14ac:dyDescent="0.35">
      <c r="B19" s="19">
        <f>B14+1</f>
        <v>1961</v>
      </c>
      <c r="C19" s="19">
        <f>C14</f>
        <v>5</v>
      </c>
      <c r="D19" s="99">
        <f t="shared" si="0"/>
        <v>183.44441279044719</v>
      </c>
      <c r="E19" s="99">
        <f t="shared" si="1"/>
        <v>7212.6805339251632</v>
      </c>
      <c r="F19" s="19">
        <f t="shared" si="2"/>
        <v>1961</v>
      </c>
      <c r="G19" s="19">
        <f t="shared" si="3"/>
        <v>5</v>
      </c>
      <c r="H19" s="19" t="b">
        <f t="shared" si="9"/>
        <v>1</v>
      </c>
      <c r="I19" s="99">
        <f t="shared" si="4"/>
        <v>7212.6805339251632</v>
      </c>
      <c r="J19" s="99"/>
      <c r="K19" s="138">
        <f t="shared" si="5"/>
        <v>22402</v>
      </c>
      <c r="L19" s="99">
        <f t="shared" si="10"/>
        <v>7212.6805339251632</v>
      </c>
      <c r="M19" s="99" t="str">
        <f t="shared" si="6"/>
        <v/>
      </c>
      <c r="N19" s="99" t="str">
        <f t="shared" si="6"/>
        <v/>
      </c>
      <c r="O19" s="99" t="str">
        <f t="shared" si="6"/>
        <v/>
      </c>
      <c r="P19" s="99" t="str">
        <f t="shared" si="6"/>
        <v/>
      </c>
      <c r="Q19" s="99"/>
      <c r="R19" s="99">
        <f t="shared" si="12"/>
        <v>1400</v>
      </c>
      <c r="S19" s="99">
        <f>IF(R19="","",COUNTIF(L$14:P$289,"&lt;"&amp;R19)-SUM(S$14:S18))</f>
        <v>0</v>
      </c>
      <c r="U19" s="19">
        <f t="shared" si="13"/>
        <v>1965</v>
      </c>
      <c r="V19" s="19">
        <f t="shared" si="7"/>
        <v>1965</v>
      </c>
      <c r="W19" s="99">
        <f t="shared" si="8"/>
        <v>26917.98157701399</v>
      </c>
    </row>
    <row r="20" spans="2:23" x14ac:dyDescent="0.35">
      <c r="B20" s="19">
        <f t="shared" ref="B20:B83" si="14">B15+1</f>
        <v>1961</v>
      </c>
      <c r="C20" s="19">
        <f t="shared" ref="C20:C83" si="15">C15</f>
        <v>6</v>
      </c>
      <c r="D20" s="99">
        <f t="shared" si="0"/>
        <v>318.42988576876968</v>
      </c>
      <c r="E20" s="99">
        <f t="shared" si="1"/>
        <v>12275.827287353239</v>
      </c>
      <c r="F20" s="19">
        <f t="shared" si="2"/>
        <v>1961</v>
      </c>
      <c r="G20" s="19">
        <f t="shared" si="3"/>
        <v>6</v>
      </c>
      <c r="H20" s="19" t="b">
        <f t="shared" si="9"/>
        <v>1</v>
      </c>
      <c r="I20" s="99">
        <f t="shared" si="4"/>
        <v>12275.827287353239</v>
      </c>
      <c r="J20" s="99"/>
      <c r="K20" s="138">
        <f t="shared" si="5"/>
        <v>22433</v>
      </c>
      <c r="L20" s="99" t="str">
        <f t="shared" si="10"/>
        <v/>
      </c>
      <c r="M20" s="99">
        <f t="shared" si="6"/>
        <v>12275.827287353239</v>
      </c>
      <c r="N20" s="99" t="str">
        <f t="shared" si="6"/>
        <v/>
      </c>
      <c r="O20" s="99" t="str">
        <f t="shared" si="6"/>
        <v/>
      </c>
      <c r="P20" s="99" t="str">
        <f t="shared" si="6"/>
        <v/>
      </c>
      <c r="Q20" s="99"/>
      <c r="R20" s="99">
        <f t="shared" si="12"/>
        <v>1680</v>
      </c>
      <c r="S20" s="99">
        <f>IF(R20="","",COUNTIF(L$14:P$289,"&lt;"&amp;R20)-SUM(S$14:S19))</f>
        <v>0</v>
      </c>
      <c r="U20" s="19">
        <f t="shared" si="13"/>
        <v>1966</v>
      </c>
      <c r="V20" s="19">
        <f t="shared" si="7"/>
        <v>1966</v>
      </c>
      <c r="W20" s="99">
        <f t="shared" si="8"/>
        <v>38814.515115725459</v>
      </c>
    </row>
    <row r="21" spans="2:23" x14ac:dyDescent="0.35">
      <c r="B21" s="19">
        <f t="shared" si="14"/>
        <v>1961</v>
      </c>
      <c r="C21" s="19">
        <f t="shared" si="15"/>
        <v>7</v>
      </c>
      <c r="D21" s="99">
        <f t="shared" si="0"/>
        <v>217.13786734187048</v>
      </c>
      <c r="E21" s="99">
        <f t="shared" si="1"/>
        <v>8493.2665208801991</v>
      </c>
      <c r="F21" s="19">
        <f t="shared" si="2"/>
        <v>1961</v>
      </c>
      <c r="G21" s="19">
        <f t="shared" si="3"/>
        <v>7</v>
      </c>
      <c r="H21" s="19" t="b">
        <f t="shared" si="9"/>
        <v>1</v>
      </c>
      <c r="I21" s="99">
        <f t="shared" si="4"/>
        <v>8493.2665208801991</v>
      </c>
      <c r="J21" s="99"/>
      <c r="K21" s="138">
        <f t="shared" si="5"/>
        <v>22463</v>
      </c>
      <c r="L21" s="99" t="str">
        <f t="shared" si="10"/>
        <v/>
      </c>
      <c r="M21" s="99" t="str">
        <f t="shared" si="6"/>
        <v/>
      </c>
      <c r="N21" s="99">
        <f t="shared" si="6"/>
        <v>8493.2665208801991</v>
      </c>
      <c r="O21" s="99" t="str">
        <f t="shared" si="6"/>
        <v/>
      </c>
      <c r="P21" s="99" t="str">
        <f t="shared" si="6"/>
        <v/>
      </c>
      <c r="Q21" s="99"/>
      <c r="R21" s="99">
        <f t="shared" si="12"/>
        <v>1960</v>
      </c>
      <c r="S21" s="99">
        <f>IF(R21="","",COUNTIF(L$14:P$289,"&lt;"&amp;R21)-SUM(S$14:S20))</f>
        <v>1</v>
      </c>
      <c r="U21" s="19">
        <f t="shared" si="13"/>
        <v>1967</v>
      </c>
      <c r="V21" s="19">
        <f t="shared" si="7"/>
        <v>1967</v>
      </c>
      <c r="W21" s="99">
        <f t="shared" si="8"/>
        <v>51398.516535444149</v>
      </c>
    </row>
    <row r="22" spans="2:23" x14ac:dyDescent="0.35">
      <c r="B22" s="19">
        <f t="shared" si="14"/>
        <v>1961</v>
      </c>
      <c r="C22" s="19">
        <f t="shared" si="15"/>
        <v>8</v>
      </c>
      <c r="D22" s="99">
        <f t="shared" si="0"/>
        <v>257.12645375008299</v>
      </c>
      <c r="E22" s="99">
        <f t="shared" si="1"/>
        <v>9974.3984479850824</v>
      </c>
      <c r="F22" s="19">
        <f t="shared" si="2"/>
        <v>1961</v>
      </c>
      <c r="G22" s="19">
        <f t="shared" si="3"/>
        <v>8</v>
      </c>
      <c r="H22" s="19" t="b">
        <f t="shared" si="9"/>
        <v>1</v>
      </c>
      <c r="I22" s="99">
        <f t="shared" si="4"/>
        <v>9974.3984479850824</v>
      </c>
      <c r="J22" s="99"/>
      <c r="K22" s="138">
        <f t="shared" si="5"/>
        <v>22494</v>
      </c>
      <c r="L22" s="99" t="str">
        <f t="shared" si="10"/>
        <v/>
      </c>
      <c r="M22" s="99" t="str">
        <f t="shared" si="6"/>
        <v/>
      </c>
      <c r="N22" s="99" t="str">
        <f t="shared" si="6"/>
        <v/>
      </c>
      <c r="O22" s="99">
        <f t="shared" si="6"/>
        <v>9974.3984479850824</v>
      </c>
      <c r="P22" s="99" t="str">
        <f t="shared" si="6"/>
        <v/>
      </c>
      <c r="Q22" s="99"/>
      <c r="R22" s="99">
        <f t="shared" si="12"/>
        <v>2240</v>
      </c>
      <c r="S22" s="99">
        <f>IF(R22="","",COUNTIF(L$14:P$289,"&lt;"&amp;R22)-SUM(S$14:S21))</f>
        <v>1</v>
      </c>
      <c r="U22" s="19">
        <f t="shared" si="13"/>
        <v>1968</v>
      </c>
      <c r="V22" s="19">
        <f t="shared" si="7"/>
        <v>1968</v>
      </c>
      <c r="W22" s="99">
        <f t="shared" si="8"/>
        <v>35849.342996637431</v>
      </c>
    </row>
    <row r="23" spans="2:23" x14ac:dyDescent="0.35">
      <c r="B23" s="19">
        <f t="shared" si="14"/>
        <v>1961</v>
      </c>
      <c r="C23" s="19">
        <f t="shared" si="15"/>
        <v>9</v>
      </c>
      <c r="D23" s="99">
        <f t="shared" si="0"/>
        <v>51.902432306221854</v>
      </c>
      <c r="E23" s="99">
        <f t="shared" si="1"/>
        <v>1865.0016220671555</v>
      </c>
      <c r="F23" s="19">
        <f t="shared" si="2"/>
        <v>1961</v>
      </c>
      <c r="G23" s="19">
        <f t="shared" si="3"/>
        <v>9</v>
      </c>
      <c r="H23" s="19" t="b">
        <f t="shared" si="9"/>
        <v>1</v>
      </c>
      <c r="I23" s="99">
        <f t="shared" si="4"/>
        <v>1865.0016220671555</v>
      </c>
      <c r="J23" s="99"/>
      <c r="K23" s="138">
        <f t="shared" si="5"/>
        <v>22525</v>
      </c>
      <c r="L23" s="99" t="str">
        <f t="shared" si="10"/>
        <v/>
      </c>
      <c r="M23" s="99" t="str">
        <f t="shared" si="6"/>
        <v/>
      </c>
      <c r="N23" s="99" t="str">
        <f t="shared" si="6"/>
        <v/>
      </c>
      <c r="O23" s="99" t="str">
        <f t="shared" si="6"/>
        <v/>
      </c>
      <c r="P23" s="99">
        <f t="shared" si="6"/>
        <v>1865.0016220671555</v>
      </c>
      <c r="Q23" s="99"/>
      <c r="R23" s="99">
        <f t="shared" si="12"/>
        <v>2520</v>
      </c>
      <c r="S23" s="99">
        <f>IF(R23="","",COUNTIF(L$14:P$289,"&lt;"&amp;R23)-SUM(S$14:S22))</f>
        <v>0</v>
      </c>
      <c r="U23" s="19">
        <f t="shared" si="13"/>
        <v>1969</v>
      </c>
      <c r="V23" s="19">
        <f t="shared" si="7"/>
        <v>1969</v>
      </c>
      <c r="W23" s="99">
        <f t="shared" si="8"/>
        <v>45131.842485373651</v>
      </c>
    </row>
    <row r="24" spans="2:23" x14ac:dyDescent="0.35">
      <c r="B24" s="19">
        <f t="shared" si="14"/>
        <v>1962</v>
      </c>
      <c r="C24" s="19">
        <f t="shared" si="15"/>
        <v>5</v>
      </c>
      <c r="D24" s="99">
        <f t="shared" si="0"/>
        <v>127.98032386032365</v>
      </c>
      <c r="E24" s="99">
        <f t="shared" si="1"/>
        <v>5004.8343407713073</v>
      </c>
      <c r="F24" s="19">
        <f t="shared" si="2"/>
        <v>1962</v>
      </c>
      <c r="G24" s="19">
        <f t="shared" si="3"/>
        <v>5</v>
      </c>
      <c r="H24" s="19" t="b">
        <f t="shared" si="9"/>
        <v>1</v>
      </c>
      <c r="I24" s="99">
        <f t="shared" si="4"/>
        <v>5004.8343407713073</v>
      </c>
      <c r="J24" s="99"/>
      <c r="K24" s="138">
        <f t="shared" si="5"/>
        <v>22767</v>
      </c>
      <c r="L24" s="99">
        <f t="shared" si="10"/>
        <v>5004.8343407713073</v>
      </c>
      <c r="M24" s="99" t="str">
        <f t="shared" si="6"/>
        <v/>
      </c>
      <c r="N24" s="99" t="str">
        <f t="shared" si="6"/>
        <v/>
      </c>
      <c r="O24" s="99" t="str">
        <f t="shared" si="6"/>
        <v/>
      </c>
      <c r="P24" s="99" t="str">
        <f t="shared" si="6"/>
        <v/>
      </c>
      <c r="Q24" s="99"/>
      <c r="R24" s="99">
        <f t="shared" si="12"/>
        <v>2800</v>
      </c>
      <c r="S24" s="99">
        <f>IF(R24="","",COUNTIF(L$14:P$289,"&lt;"&amp;R24)-SUM(S$14:S23))</f>
        <v>0</v>
      </c>
      <c r="U24" s="19">
        <f t="shared" si="13"/>
        <v>1970</v>
      </c>
      <c r="V24" s="19">
        <f t="shared" si="7"/>
        <v>1970</v>
      </c>
      <c r="W24" s="99">
        <f t="shared" si="8"/>
        <v>47271.870927614007</v>
      </c>
    </row>
    <row r="25" spans="2:23" x14ac:dyDescent="0.35">
      <c r="B25" s="19">
        <f t="shared" si="14"/>
        <v>1962</v>
      </c>
      <c r="C25" s="19">
        <f t="shared" si="15"/>
        <v>6</v>
      </c>
      <c r="D25" s="99">
        <f t="shared" si="0"/>
        <v>235.03162086464508</v>
      </c>
      <c r="E25" s="99">
        <f t="shared" si="1"/>
        <v>9389.5167253633354</v>
      </c>
      <c r="F25" s="19">
        <f t="shared" si="2"/>
        <v>1962</v>
      </c>
      <c r="G25" s="19">
        <f t="shared" si="3"/>
        <v>6</v>
      </c>
      <c r="H25" s="19" t="b">
        <f t="shared" si="9"/>
        <v>1</v>
      </c>
      <c r="I25" s="99">
        <f t="shared" si="4"/>
        <v>9389.5167253633354</v>
      </c>
      <c r="J25" s="99"/>
      <c r="K25" s="138">
        <f t="shared" si="5"/>
        <v>22798</v>
      </c>
      <c r="L25" s="99" t="str">
        <f t="shared" si="10"/>
        <v/>
      </c>
      <c r="M25" s="99">
        <f t="shared" si="6"/>
        <v>9389.5167253633354</v>
      </c>
      <c r="N25" s="99" t="str">
        <f t="shared" si="6"/>
        <v/>
      </c>
      <c r="O25" s="99" t="str">
        <f t="shared" si="6"/>
        <v/>
      </c>
      <c r="P25" s="99" t="str">
        <f t="shared" si="6"/>
        <v/>
      </c>
      <c r="Q25" s="99"/>
      <c r="R25" s="99">
        <f t="shared" si="12"/>
        <v>3080</v>
      </c>
      <c r="S25" s="99">
        <f>IF(R25="","",COUNTIF(L$14:P$289,"&lt;"&amp;R25)-SUM(S$14:S24))</f>
        <v>3</v>
      </c>
      <c r="U25" s="19">
        <f t="shared" si="13"/>
        <v>1971</v>
      </c>
      <c r="V25" s="19">
        <f t="shared" si="7"/>
        <v>1971</v>
      </c>
      <c r="W25" s="99">
        <f t="shared" si="8"/>
        <v>39034.196745566485</v>
      </c>
    </row>
    <row r="26" spans="2:23" x14ac:dyDescent="0.35">
      <c r="B26" s="19">
        <f t="shared" si="14"/>
        <v>1962</v>
      </c>
      <c r="C26" s="19">
        <f t="shared" si="15"/>
        <v>7</v>
      </c>
      <c r="D26" s="99">
        <f t="shared" si="0"/>
        <v>361.46847695352926</v>
      </c>
      <c r="E26" s="99">
        <f t="shared" si="1"/>
        <v>13708.724728487827</v>
      </c>
      <c r="F26" s="19">
        <f t="shared" si="2"/>
        <v>1962</v>
      </c>
      <c r="G26" s="19">
        <f t="shared" si="3"/>
        <v>7</v>
      </c>
      <c r="H26" s="19" t="b">
        <f t="shared" si="9"/>
        <v>1</v>
      </c>
      <c r="I26" s="99">
        <f t="shared" si="4"/>
        <v>13708.724728487827</v>
      </c>
      <c r="J26" s="99"/>
      <c r="K26" s="138">
        <f t="shared" si="5"/>
        <v>22828</v>
      </c>
      <c r="L26" s="99" t="str">
        <f t="shared" si="10"/>
        <v/>
      </c>
      <c r="M26" s="99" t="str">
        <f t="shared" si="6"/>
        <v/>
      </c>
      <c r="N26" s="99">
        <f t="shared" si="6"/>
        <v>13708.724728487827</v>
      </c>
      <c r="O26" s="99" t="str">
        <f t="shared" si="6"/>
        <v/>
      </c>
      <c r="P26" s="99" t="str">
        <f t="shared" si="6"/>
        <v/>
      </c>
      <c r="Q26" s="99"/>
      <c r="R26" s="99">
        <f t="shared" si="12"/>
        <v>3360</v>
      </c>
      <c r="S26" s="99">
        <f>IF(R26="","",COUNTIF(L$14:P$289,"&lt;"&amp;R26)-SUM(S$14:S25))</f>
        <v>3</v>
      </c>
      <c r="U26" s="19">
        <f t="shared" si="13"/>
        <v>1972</v>
      </c>
      <c r="V26" s="19">
        <f t="shared" si="7"/>
        <v>1972</v>
      </c>
      <c r="W26" s="99">
        <f t="shared" si="8"/>
        <v>41638.630930794905</v>
      </c>
    </row>
    <row r="27" spans="2:23" x14ac:dyDescent="0.35">
      <c r="B27" s="19">
        <f t="shared" si="14"/>
        <v>1962</v>
      </c>
      <c r="C27" s="19">
        <f t="shared" si="15"/>
        <v>8</v>
      </c>
      <c r="D27" s="99">
        <f t="shared" si="0"/>
        <v>217.50273956601012</v>
      </c>
      <c r="E27" s="99">
        <f t="shared" si="1"/>
        <v>8352.5271144563085</v>
      </c>
      <c r="F27" s="19">
        <f t="shared" si="2"/>
        <v>1962</v>
      </c>
      <c r="G27" s="19">
        <f t="shared" si="3"/>
        <v>8</v>
      </c>
      <c r="H27" s="19" t="b">
        <f t="shared" si="9"/>
        <v>1</v>
      </c>
      <c r="I27" s="99">
        <f t="shared" si="4"/>
        <v>8352.5271144563085</v>
      </c>
      <c r="J27" s="99"/>
      <c r="K27" s="138">
        <f t="shared" si="5"/>
        <v>22859</v>
      </c>
      <c r="L27" s="99" t="str">
        <f t="shared" si="10"/>
        <v/>
      </c>
      <c r="M27" s="99" t="str">
        <f t="shared" si="6"/>
        <v/>
      </c>
      <c r="N27" s="99" t="str">
        <f t="shared" si="6"/>
        <v/>
      </c>
      <c r="O27" s="99">
        <f t="shared" si="6"/>
        <v>8352.5271144563085</v>
      </c>
      <c r="P27" s="99" t="str">
        <f t="shared" si="6"/>
        <v/>
      </c>
      <c r="Q27" s="99"/>
      <c r="R27" s="99">
        <f t="shared" si="12"/>
        <v>3640</v>
      </c>
      <c r="S27" s="99">
        <f>IF(R27="","",COUNTIF(L$14:P$289,"&lt;"&amp;R27)-SUM(S$14:S26))</f>
        <v>3</v>
      </c>
      <c r="U27" s="19">
        <f t="shared" si="13"/>
        <v>1973</v>
      </c>
      <c r="V27" s="19">
        <f t="shared" si="7"/>
        <v>1973</v>
      </c>
      <c r="W27" s="99">
        <f t="shared" si="8"/>
        <v>41809.619047324595</v>
      </c>
    </row>
    <row r="28" spans="2:23" x14ac:dyDescent="0.35">
      <c r="B28" s="19">
        <f t="shared" si="14"/>
        <v>1962</v>
      </c>
      <c r="C28" s="19">
        <f t="shared" si="15"/>
        <v>9</v>
      </c>
      <c r="D28" s="99">
        <f t="shared" si="0"/>
        <v>168.89664579130203</v>
      </c>
      <c r="E28" s="99">
        <f t="shared" si="1"/>
        <v>6593.4801986891707</v>
      </c>
      <c r="F28" s="19">
        <f t="shared" si="2"/>
        <v>1962</v>
      </c>
      <c r="G28" s="19">
        <f t="shared" si="3"/>
        <v>9</v>
      </c>
      <c r="H28" s="19" t="b">
        <f t="shared" si="9"/>
        <v>1</v>
      </c>
      <c r="I28" s="99">
        <f t="shared" si="4"/>
        <v>6593.4801986891707</v>
      </c>
      <c r="J28" s="99"/>
      <c r="K28" s="138">
        <f t="shared" si="5"/>
        <v>22890</v>
      </c>
      <c r="L28" s="99" t="str">
        <f t="shared" si="10"/>
        <v/>
      </c>
      <c r="M28" s="99" t="str">
        <f t="shared" si="6"/>
        <v/>
      </c>
      <c r="N28" s="99" t="str">
        <f t="shared" si="6"/>
        <v/>
      </c>
      <c r="O28" s="99" t="str">
        <f t="shared" si="6"/>
        <v/>
      </c>
      <c r="P28" s="99">
        <f t="shared" si="6"/>
        <v>6593.4801986891707</v>
      </c>
      <c r="Q28" s="99"/>
      <c r="R28" s="99">
        <f t="shared" si="12"/>
        <v>3920</v>
      </c>
      <c r="S28" s="99">
        <f>IF(R28="","",COUNTIF(L$14:P$289,"&lt;"&amp;R28)-SUM(S$14:S27))</f>
        <v>6</v>
      </c>
      <c r="U28" s="19">
        <f t="shared" si="13"/>
        <v>1974</v>
      </c>
      <c r="V28" s="19">
        <f t="shared" si="7"/>
        <v>1974</v>
      </c>
      <c r="W28" s="99">
        <f t="shared" si="8"/>
        <v>40616.916301434227</v>
      </c>
    </row>
    <row r="29" spans="2:23" x14ac:dyDescent="0.35">
      <c r="B29" s="19">
        <f t="shared" si="14"/>
        <v>1963</v>
      </c>
      <c r="C29" s="19">
        <f t="shared" si="15"/>
        <v>5</v>
      </c>
      <c r="D29" s="99">
        <f t="shared" si="0"/>
        <v>131.93509316095503</v>
      </c>
      <c r="E29" s="99">
        <f t="shared" si="1"/>
        <v>5387.871944597131</v>
      </c>
      <c r="F29" s="19">
        <f t="shared" si="2"/>
        <v>1963</v>
      </c>
      <c r="G29" s="19">
        <f t="shared" si="3"/>
        <v>5</v>
      </c>
      <c r="H29" s="19" t="b">
        <f t="shared" si="9"/>
        <v>1</v>
      </c>
      <c r="I29" s="99">
        <f t="shared" si="4"/>
        <v>5387.871944597131</v>
      </c>
      <c r="J29" s="99"/>
      <c r="K29" s="138">
        <f t="shared" si="5"/>
        <v>23132</v>
      </c>
      <c r="L29" s="99">
        <f t="shared" si="10"/>
        <v>5387.871944597131</v>
      </c>
      <c r="M29" s="99" t="str">
        <f t="shared" si="6"/>
        <v/>
      </c>
      <c r="N29" s="99" t="str">
        <f t="shared" si="6"/>
        <v/>
      </c>
      <c r="O29" s="99" t="str">
        <f t="shared" si="6"/>
        <v/>
      </c>
      <c r="P29" s="99" t="str">
        <f t="shared" si="6"/>
        <v/>
      </c>
      <c r="Q29" s="99"/>
      <c r="R29" s="99">
        <f t="shared" si="12"/>
        <v>4200</v>
      </c>
      <c r="S29" s="99">
        <f>IF(R29="","",COUNTIF(L$14:P$289,"&lt;"&amp;R29)-SUM(S$14:S28))</f>
        <v>2</v>
      </c>
      <c r="U29" s="19">
        <f t="shared" si="13"/>
        <v>1975</v>
      </c>
      <c r="V29" s="19">
        <f t="shared" si="7"/>
        <v>1975</v>
      </c>
      <c r="W29" s="99">
        <f t="shared" si="8"/>
        <v>44066.323358778231</v>
      </c>
    </row>
    <row r="30" spans="2:23" x14ac:dyDescent="0.35">
      <c r="B30" s="19">
        <f t="shared" si="14"/>
        <v>1963</v>
      </c>
      <c r="C30" s="19">
        <f t="shared" si="15"/>
        <v>6</v>
      </c>
      <c r="D30" s="99">
        <f t="shared" si="0"/>
        <v>122.58648769165065</v>
      </c>
      <c r="E30" s="99">
        <f t="shared" si="1"/>
        <v>5135.7835407878001</v>
      </c>
      <c r="F30" s="19">
        <f t="shared" si="2"/>
        <v>1963</v>
      </c>
      <c r="G30" s="19">
        <f t="shared" si="3"/>
        <v>6</v>
      </c>
      <c r="H30" s="19" t="b">
        <f t="shared" si="9"/>
        <v>1</v>
      </c>
      <c r="I30" s="99">
        <f t="shared" si="4"/>
        <v>5135.7835407878001</v>
      </c>
      <c r="J30" s="99"/>
      <c r="K30" s="138">
        <f t="shared" si="5"/>
        <v>23163</v>
      </c>
      <c r="L30" s="99" t="str">
        <f t="shared" si="10"/>
        <v/>
      </c>
      <c r="M30" s="99">
        <f t="shared" si="6"/>
        <v>5135.7835407878001</v>
      </c>
      <c r="N30" s="99" t="str">
        <f t="shared" si="6"/>
        <v/>
      </c>
      <c r="O30" s="99" t="str">
        <f t="shared" si="6"/>
        <v/>
      </c>
      <c r="P30" s="99" t="str">
        <f t="shared" si="6"/>
        <v/>
      </c>
      <c r="Q30" s="99"/>
      <c r="R30" s="99">
        <f t="shared" si="12"/>
        <v>4480</v>
      </c>
      <c r="S30" s="99">
        <f>IF(R30="","",COUNTIF(L$14:P$289,"&lt;"&amp;R30)-SUM(S$14:S29))</f>
        <v>6</v>
      </c>
      <c r="U30" s="19">
        <f t="shared" si="13"/>
        <v>1976</v>
      </c>
      <c r="V30" s="19">
        <f t="shared" si="7"/>
        <v>1976</v>
      </c>
      <c r="W30" s="99">
        <f t="shared" si="8"/>
        <v>42156.745350654994</v>
      </c>
    </row>
    <row r="31" spans="2:23" x14ac:dyDescent="0.35">
      <c r="B31" s="19">
        <f t="shared" si="14"/>
        <v>1963</v>
      </c>
      <c r="C31" s="19">
        <f t="shared" si="15"/>
        <v>7</v>
      </c>
      <c r="D31" s="99">
        <f t="shared" si="0"/>
        <v>176.21455895243588</v>
      </c>
      <c r="E31" s="99">
        <f t="shared" si="1"/>
        <v>7268.3762809736181</v>
      </c>
      <c r="F31" s="19">
        <f t="shared" si="2"/>
        <v>1963</v>
      </c>
      <c r="G31" s="19">
        <f t="shared" si="3"/>
        <v>7</v>
      </c>
      <c r="H31" s="19" t="b">
        <f t="shared" si="9"/>
        <v>1</v>
      </c>
      <c r="I31" s="99">
        <f t="shared" si="4"/>
        <v>7268.3762809736181</v>
      </c>
      <c r="J31" s="99"/>
      <c r="K31" s="138">
        <f t="shared" si="5"/>
        <v>23193</v>
      </c>
      <c r="L31" s="99" t="str">
        <f t="shared" ref="L31:P46" si="16">IF(OR($I31="",$G31&lt;&gt;L$10),"",$I31)</f>
        <v/>
      </c>
      <c r="M31" s="99" t="str">
        <f t="shared" si="6"/>
        <v/>
      </c>
      <c r="N31" s="99">
        <f t="shared" si="6"/>
        <v>7268.3762809736181</v>
      </c>
      <c r="O31" s="99" t="str">
        <f t="shared" si="6"/>
        <v/>
      </c>
      <c r="P31" s="99" t="str">
        <f t="shared" si="6"/>
        <v/>
      </c>
      <c r="Q31" s="99"/>
      <c r="R31" s="99">
        <f t="shared" si="12"/>
        <v>4760</v>
      </c>
      <c r="S31" s="99">
        <f>IF(R31="","",COUNTIF(L$14:P$289,"&lt;"&amp;R31)-SUM(S$14:S30))</f>
        <v>5</v>
      </c>
      <c r="U31" s="19">
        <f t="shared" si="13"/>
        <v>1977</v>
      </c>
      <c r="V31" s="19">
        <f t="shared" si="7"/>
        <v>1977</v>
      </c>
      <c r="W31" s="99">
        <f t="shared" si="8"/>
        <v>37772.927765080211</v>
      </c>
    </row>
    <row r="32" spans="2:23" x14ac:dyDescent="0.35">
      <c r="B32" s="19">
        <f t="shared" si="14"/>
        <v>1963</v>
      </c>
      <c r="C32" s="19">
        <f t="shared" si="15"/>
        <v>8</v>
      </c>
      <c r="D32" s="99">
        <f t="shared" si="0"/>
        <v>216.85435024070929</v>
      </c>
      <c r="E32" s="99">
        <f t="shared" si="1"/>
        <v>8461.6747034876189</v>
      </c>
      <c r="F32" s="19">
        <f t="shared" si="2"/>
        <v>1963</v>
      </c>
      <c r="G32" s="19">
        <f t="shared" si="3"/>
        <v>8</v>
      </c>
      <c r="H32" s="19" t="b">
        <f t="shared" si="9"/>
        <v>1</v>
      </c>
      <c r="I32" s="99">
        <f t="shared" si="4"/>
        <v>8461.6747034876189</v>
      </c>
      <c r="J32" s="99"/>
      <c r="K32" s="138">
        <f t="shared" si="5"/>
        <v>23224</v>
      </c>
      <c r="L32" s="99" t="str">
        <f t="shared" si="16"/>
        <v/>
      </c>
      <c r="M32" s="99" t="str">
        <f t="shared" si="6"/>
        <v/>
      </c>
      <c r="N32" s="99" t="str">
        <f t="shared" si="6"/>
        <v/>
      </c>
      <c r="O32" s="99">
        <f t="shared" si="6"/>
        <v>8461.6747034876189</v>
      </c>
      <c r="P32" s="99" t="str">
        <f t="shared" si="6"/>
        <v/>
      </c>
      <c r="Q32" s="99"/>
      <c r="R32" s="99">
        <f t="shared" si="12"/>
        <v>5040</v>
      </c>
      <c r="S32" s="99">
        <f>IF(R32="","",COUNTIF(L$14:P$289,"&lt;"&amp;R32)-SUM(S$14:S31))</f>
        <v>3</v>
      </c>
      <c r="U32" s="19">
        <f t="shared" si="13"/>
        <v>1978</v>
      </c>
      <c r="V32" s="19">
        <f t="shared" si="7"/>
        <v>1978</v>
      </c>
      <c r="W32" s="99">
        <f t="shared" si="8"/>
        <v>39250.947962144244</v>
      </c>
    </row>
    <row r="33" spans="2:23" x14ac:dyDescent="0.35">
      <c r="B33" s="19">
        <f t="shared" si="14"/>
        <v>1963</v>
      </c>
      <c r="C33" s="19">
        <f t="shared" si="15"/>
        <v>9</v>
      </c>
      <c r="D33" s="99">
        <f t="shared" si="0"/>
        <v>140.86909008739599</v>
      </c>
      <c r="E33" s="99">
        <f t="shared" si="1"/>
        <v>5594.1541578398683</v>
      </c>
      <c r="F33" s="19">
        <f t="shared" si="2"/>
        <v>1963</v>
      </c>
      <c r="G33" s="19">
        <f t="shared" si="3"/>
        <v>9</v>
      </c>
      <c r="H33" s="19" t="b">
        <f t="shared" si="9"/>
        <v>1</v>
      </c>
      <c r="I33" s="99">
        <f t="shared" si="4"/>
        <v>5594.1541578398683</v>
      </c>
      <c r="J33" s="99"/>
      <c r="K33" s="138">
        <f t="shared" si="5"/>
        <v>23255</v>
      </c>
      <c r="L33" s="99" t="str">
        <f t="shared" si="16"/>
        <v/>
      </c>
      <c r="M33" s="99" t="str">
        <f t="shared" si="6"/>
        <v/>
      </c>
      <c r="N33" s="99" t="str">
        <f t="shared" si="6"/>
        <v/>
      </c>
      <c r="O33" s="99" t="str">
        <f t="shared" si="6"/>
        <v/>
      </c>
      <c r="P33" s="99">
        <f t="shared" si="6"/>
        <v>5594.1541578398683</v>
      </c>
      <c r="Q33" s="99"/>
      <c r="R33" s="99">
        <f t="shared" si="12"/>
        <v>5320</v>
      </c>
      <c r="S33" s="99">
        <f>IF(R33="","",COUNTIF(L$14:P$289,"&lt;"&amp;R33)-SUM(S$14:S32))</f>
        <v>7</v>
      </c>
      <c r="U33" s="19">
        <f t="shared" si="13"/>
        <v>1979</v>
      </c>
      <c r="V33" s="19">
        <f t="shared" si="7"/>
        <v>1979</v>
      </c>
      <c r="W33" s="99">
        <f t="shared" si="8"/>
        <v>47530.285570638414</v>
      </c>
    </row>
    <row r="34" spans="2:23" x14ac:dyDescent="0.35">
      <c r="B34" s="19">
        <f t="shared" si="14"/>
        <v>1964</v>
      </c>
      <c r="C34" s="19">
        <f t="shared" si="15"/>
        <v>5</v>
      </c>
      <c r="D34" s="99">
        <f t="shared" si="0"/>
        <v>112.12488526491252</v>
      </c>
      <c r="E34" s="99">
        <f t="shared" si="1"/>
        <v>4801.0373378744716</v>
      </c>
      <c r="F34" s="19">
        <f t="shared" si="2"/>
        <v>1964</v>
      </c>
      <c r="G34" s="19">
        <f t="shared" si="3"/>
        <v>5</v>
      </c>
      <c r="H34" s="19" t="b">
        <f t="shared" si="9"/>
        <v>1</v>
      </c>
      <c r="I34" s="99">
        <f t="shared" si="4"/>
        <v>4801.0373378744716</v>
      </c>
      <c r="J34" s="99"/>
      <c r="K34" s="138">
        <f t="shared" si="5"/>
        <v>23498</v>
      </c>
      <c r="L34" s="99">
        <f t="shared" si="16"/>
        <v>4801.0373378744716</v>
      </c>
      <c r="M34" s="99" t="str">
        <f t="shared" si="16"/>
        <v/>
      </c>
      <c r="N34" s="99" t="str">
        <f t="shared" si="16"/>
        <v/>
      </c>
      <c r="O34" s="99" t="str">
        <f t="shared" si="16"/>
        <v/>
      </c>
      <c r="P34" s="99" t="str">
        <f t="shared" si="16"/>
        <v/>
      </c>
      <c r="Q34" s="99"/>
      <c r="R34" s="99">
        <f t="shared" si="12"/>
        <v>5600</v>
      </c>
      <c r="S34" s="99">
        <f>IF(R34="","",COUNTIF(L$14:P$289,"&lt;"&amp;R34)-SUM(S$14:S33))</f>
        <v>11</v>
      </c>
      <c r="U34" s="19">
        <f t="shared" si="13"/>
        <v>1980</v>
      </c>
      <c r="V34" s="19">
        <f t="shared" si="7"/>
        <v>1980</v>
      </c>
      <c r="W34" s="99">
        <f t="shared" si="8"/>
        <v>40667.61702409896</v>
      </c>
    </row>
    <row r="35" spans="2:23" x14ac:dyDescent="0.35">
      <c r="B35" s="19">
        <f t="shared" si="14"/>
        <v>1964</v>
      </c>
      <c r="C35" s="19">
        <f t="shared" si="15"/>
        <v>6</v>
      </c>
      <c r="D35" s="99">
        <f t="shared" si="0"/>
        <v>105.67881404325985</v>
      </c>
      <c r="E35" s="99">
        <f t="shared" si="1"/>
        <v>4288.9360042051057</v>
      </c>
      <c r="F35" s="19">
        <f t="shared" si="2"/>
        <v>1964</v>
      </c>
      <c r="G35" s="19">
        <f t="shared" si="3"/>
        <v>6</v>
      </c>
      <c r="H35" s="19" t="b">
        <f t="shared" si="9"/>
        <v>1</v>
      </c>
      <c r="I35" s="99">
        <f t="shared" si="4"/>
        <v>4288.9360042051057</v>
      </c>
      <c r="J35" s="99"/>
      <c r="K35" s="138">
        <f t="shared" si="5"/>
        <v>23529</v>
      </c>
      <c r="L35" s="99" t="str">
        <f t="shared" si="16"/>
        <v/>
      </c>
      <c r="M35" s="99">
        <f t="shared" si="16"/>
        <v>4288.9360042051057</v>
      </c>
      <c r="N35" s="99" t="str">
        <f t="shared" si="16"/>
        <v/>
      </c>
      <c r="O35" s="99" t="str">
        <f t="shared" si="16"/>
        <v/>
      </c>
      <c r="P35" s="99" t="str">
        <f t="shared" si="16"/>
        <v/>
      </c>
      <c r="Q35" s="99"/>
      <c r="R35" s="99">
        <f t="shared" si="12"/>
        <v>5880</v>
      </c>
      <c r="S35" s="99">
        <f>IF(R35="","",COUNTIF(L$14:P$289,"&lt;"&amp;R35)-SUM(S$14:S34))</f>
        <v>8</v>
      </c>
      <c r="U35" s="19">
        <f t="shared" si="13"/>
        <v>1981</v>
      </c>
      <c r="V35" s="19">
        <f t="shared" si="7"/>
        <v>1981</v>
      </c>
      <c r="W35" s="99">
        <f t="shared" si="8"/>
        <v>36870.421926486357</v>
      </c>
    </row>
    <row r="36" spans="2:23" x14ac:dyDescent="0.35">
      <c r="B36" s="19">
        <f t="shared" si="14"/>
        <v>1964</v>
      </c>
      <c r="C36" s="19">
        <f t="shared" si="15"/>
        <v>7</v>
      </c>
      <c r="D36" s="99">
        <f t="shared" si="0"/>
        <v>239.97473844487592</v>
      </c>
      <c r="E36" s="99">
        <f t="shared" si="1"/>
        <v>9649.9104051602353</v>
      </c>
      <c r="F36" s="19">
        <f t="shared" si="2"/>
        <v>1964</v>
      </c>
      <c r="G36" s="19">
        <f t="shared" si="3"/>
        <v>7</v>
      </c>
      <c r="H36" s="19" t="b">
        <f t="shared" si="9"/>
        <v>1</v>
      </c>
      <c r="I36" s="99">
        <f t="shared" si="4"/>
        <v>9649.9104051602353</v>
      </c>
      <c r="J36" s="99"/>
      <c r="K36" s="138">
        <f t="shared" si="5"/>
        <v>23559</v>
      </c>
      <c r="L36" s="99" t="str">
        <f t="shared" si="16"/>
        <v/>
      </c>
      <c r="M36" s="99" t="str">
        <f t="shared" si="16"/>
        <v/>
      </c>
      <c r="N36" s="99">
        <f t="shared" si="16"/>
        <v>9649.9104051602353</v>
      </c>
      <c r="O36" s="99" t="str">
        <f t="shared" si="16"/>
        <v/>
      </c>
      <c r="P36" s="99" t="str">
        <f t="shared" si="16"/>
        <v/>
      </c>
      <c r="Q36" s="99"/>
      <c r="R36" s="99">
        <f t="shared" si="12"/>
        <v>6160</v>
      </c>
      <c r="S36" s="99">
        <f>IF(R36="","",COUNTIF(L$14:P$289,"&lt;"&amp;R36)-SUM(S$14:S35))</f>
        <v>8</v>
      </c>
      <c r="U36" s="19">
        <f t="shared" si="13"/>
        <v>1982</v>
      </c>
      <c r="V36" s="19">
        <f t="shared" si="7"/>
        <v>1982</v>
      </c>
      <c r="W36" s="99">
        <f t="shared" si="8"/>
        <v>40879.267771371044</v>
      </c>
    </row>
    <row r="37" spans="2:23" x14ac:dyDescent="0.35">
      <c r="B37" s="19">
        <f t="shared" si="14"/>
        <v>1964</v>
      </c>
      <c r="C37" s="19">
        <f t="shared" si="15"/>
        <v>8</v>
      </c>
      <c r="D37" s="99">
        <f t="shared" si="0"/>
        <v>202.51895576579756</v>
      </c>
      <c r="E37" s="99">
        <f t="shared" si="1"/>
        <v>7878.2898145522486</v>
      </c>
      <c r="F37" s="19">
        <f t="shared" si="2"/>
        <v>1964</v>
      </c>
      <c r="G37" s="19">
        <f t="shared" si="3"/>
        <v>8</v>
      </c>
      <c r="H37" s="19" t="b">
        <f t="shared" si="9"/>
        <v>1</v>
      </c>
      <c r="I37" s="99">
        <f t="shared" si="4"/>
        <v>7878.2898145522486</v>
      </c>
      <c r="J37" s="99"/>
      <c r="K37" s="138">
        <f t="shared" si="5"/>
        <v>23590</v>
      </c>
      <c r="L37" s="99" t="str">
        <f t="shared" si="16"/>
        <v/>
      </c>
      <c r="M37" s="99" t="str">
        <f t="shared" si="16"/>
        <v/>
      </c>
      <c r="N37" s="99" t="str">
        <f t="shared" si="16"/>
        <v/>
      </c>
      <c r="O37" s="99">
        <f t="shared" si="16"/>
        <v>7878.2898145522486</v>
      </c>
      <c r="P37" s="99" t="str">
        <f t="shared" si="16"/>
        <v/>
      </c>
      <c r="Q37" s="99"/>
      <c r="R37" s="99">
        <f t="shared" si="12"/>
        <v>6440</v>
      </c>
      <c r="S37" s="99">
        <f>IF(R37="","",COUNTIF(L$14:P$289,"&lt;"&amp;R37)-SUM(S$14:S36))</f>
        <v>11</v>
      </c>
      <c r="U37" s="19">
        <f t="shared" si="13"/>
        <v>1983</v>
      </c>
      <c r="V37" s="19">
        <f t="shared" si="7"/>
        <v>1983</v>
      </c>
      <c r="W37" s="99">
        <f t="shared" si="8"/>
        <v>46530.334097427956</v>
      </c>
    </row>
    <row r="38" spans="2:23" x14ac:dyDescent="0.35">
      <c r="B38" s="19">
        <f t="shared" si="14"/>
        <v>1964</v>
      </c>
      <c r="C38" s="19">
        <f t="shared" si="15"/>
        <v>9</v>
      </c>
      <c r="D38" s="99">
        <f t="shared" si="0"/>
        <v>89.535893940317351</v>
      </c>
      <c r="E38" s="99">
        <f t="shared" si="1"/>
        <v>3545.3729570187752</v>
      </c>
      <c r="F38" s="19">
        <f t="shared" si="2"/>
        <v>1964</v>
      </c>
      <c r="G38" s="19">
        <f t="shared" si="3"/>
        <v>9</v>
      </c>
      <c r="H38" s="19" t="b">
        <f t="shared" si="9"/>
        <v>1</v>
      </c>
      <c r="I38" s="99">
        <f t="shared" si="4"/>
        <v>3545.3729570187752</v>
      </c>
      <c r="J38" s="99"/>
      <c r="K38" s="138">
        <f t="shared" si="5"/>
        <v>23621</v>
      </c>
      <c r="L38" s="99" t="str">
        <f t="shared" si="16"/>
        <v/>
      </c>
      <c r="M38" s="99" t="str">
        <f t="shared" si="16"/>
        <v/>
      </c>
      <c r="N38" s="99" t="str">
        <f t="shared" si="16"/>
        <v/>
      </c>
      <c r="O38" s="99" t="str">
        <f t="shared" si="16"/>
        <v/>
      </c>
      <c r="P38" s="99">
        <f t="shared" si="16"/>
        <v>3545.3729570187752</v>
      </c>
      <c r="Q38" s="99"/>
      <c r="R38" s="99">
        <f t="shared" si="12"/>
        <v>6720</v>
      </c>
      <c r="S38" s="99">
        <f>IF(R38="","",COUNTIF(L$14:P$289,"&lt;"&amp;R38)-SUM(S$14:S37))</f>
        <v>7</v>
      </c>
      <c r="U38" s="19">
        <f t="shared" si="13"/>
        <v>1984</v>
      </c>
      <c r="V38" s="19">
        <f t="shared" si="7"/>
        <v>1984</v>
      </c>
      <c r="W38" s="99">
        <f t="shared" si="8"/>
        <v>44333.851759394791</v>
      </c>
    </row>
    <row r="39" spans="2:23" x14ac:dyDescent="0.35">
      <c r="B39" s="19">
        <f t="shared" si="14"/>
        <v>1965</v>
      </c>
      <c r="C39" s="19">
        <f t="shared" si="15"/>
        <v>5</v>
      </c>
      <c r="D39" s="99">
        <f t="shared" si="0"/>
        <v>91.963891261520473</v>
      </c>
      <c r="E39" s="99">
        <f t="shared" si="1"/>
        <v>3679.6134351803271</v>
      </c>
      <c r="F39" s="19">
        <f t="shared" si="2"/>
        <v>1965</v>
      </c>
      <c r="G39" s="19">
        <f t="shared" si="3"/>
        <v>5</v>
      </c>
      <c r="H39" s="19" t="b">
        <f t="shared" si="9"/>
        <v>1</v>
      </c>
      <c r="I39" s="99">
        <f t="shared" si="4"/>
        <v>3679.6134351803271</v>
      </c>
      <c r="J39" s="99"/>
      <c r="K39" s="138">
        <f t="shared" si="5"/>
        <v>23863</v>
      </c>
      <c r="L39" s="99">
        <f t="shared" si="16"/>
        <v>3679.6134351803271</v>
      </c>
      <c r="M39" s="99" t="str">
        <f t="shared" si="16"/>
        <v/>
      </c>
      <c r="N39" s="99" t="str">
        <f t="shared" si="16"/>
        <v/>
      </c>
      <c r="O39" s="99" t="str">
        <f t="shared" si="16"/>
        <v/>
      </c>
      <c r="P39" s="99" t="str">
        <f t="shared" si="16"/>
        <v/>
      </c>
      <c r="Q39" s="99"/>
      <c r="R39" s="99">
        <f t="shared" si="12"/>
        <v>7000</v>
      </c>
      <c r="S39" s="99">
        <f>IF(R39="","",COUNTIF(L$14:P$289,"&lt;"&amp;R39)-SUM(S$14:S38))</f>
        <v>9</v>
      </c>
      <c r="U39" s="19">
        <f t="shared" si="13"/>
        <v>1985</v>
      </c>
      <c r="V39" s="19">
        <f t="shared" si="7"/>
        <v>1985</v>
      </c>
      <c r="W39" s="99">
        <f t="shared" si="8"/>
        <v>42224.781779098135</v>
      </c>
    </row>
    <row r="40" spans="2:23" x14ac:dyDescent="0.35">
      <c r="B40" s="19">
        <f t="shared" si="14"/>
        <v>1965</v>
      </c>
      <c r="C40" s="19">
        <f t="shared" si="15"/>
        <v>6</v>
      </c>
      <c r="D40" s="99">
        <f t="shared" si="0"/>
        <v>84.733094027919876</v>
      </c>
      <c r="E40" s="99">
        <f t="shared" si="1"/>
        <v>3645.5085677343313</v>
      </c>
      <c r="F40" s="19">
        <f t="shared" si="2"/>
        <v>1965</v>
      </c>
      <c r="G40" s="19">
        <f t="shared" si="3"/>
        <v>6</v>
      </c>
      <c r="H40" s="19" t="b">
        <f t="shared" si="9"/>
        <v>1</v>
      </c>
      <c r="I40" s="99">
        <f t="shared" si="4"/>
        <v>3645.5085677343313</v>
      </c>
      <c r="J40" s="99"/>
      <c r="K40" s="138">
        <f t="shared" si="5"/>
        <v>23894</v>
      </c>
      <c r="L40" s="99" t="str">
        <f t="shared" si="16"/>
        <v/>
      </c>
      <c r="M40" s="99">
        <f t="shared" si="16"/>
        <v>3645.5085677343313</v>
      </c>
      <c r="N40" s="99" t="str">
        <f t="shared" si="16"/>
        <v/>
      </c>
      <c r="O40" s="99" t="str">
        <f t="shared" si="16"/>
        <v/>
      </c>
      <c r="P40" s="99" t="str">
        <f t="shared" si="16"/>
        <v/>
      </c>
      <c r="Q40" s="99"/>
      <c r="R40" s="99">
        <f t="shared" si="12"/>
        <v>7280</v>
      </c>
      <c r="S40" s="99">
        <f>IF(R40="","",COUNTIF(L$14:P$289,"&lt;"&amp;R40)-SUM(S$14:S39))</f>
        <v>12</v>
      </c>
      <c r="U40" s="19">
        <f t="shared" si="13"/>
        <v>1986</v>
      </c>
      <c r="V40" s="19">
        <f t="shared" si="7"/>
        <v>1986</v>
      </c>
      <c r="W40" s="99">
        <f t="shared" si="8"/>
        <v>42780.711387740615</v>
      </c>
    </row>
    <row r="41" spans="2:23" x14ac:dyDescent="0.35">
      <c r="B41" s="19">
        <f t="shared" si="14"/>
        <v>1965</v>
      </c>
      <c r="C41" s="19">
        <f t="shared" si="15"/>
        <v>7</v>
      </c>
      <c r="D41" s="99">
        <f t="shared" si="0"/>
        <v>247.17856376581443</v>
      </c>
      <c r="E41" s="99">
        <f t="shared" si="1"/>
        <v>9372.1515741848852</v>
      </c>
      <c r="F41" s="19">
        <f t="shared" si="2"/>
        <v>1965</v>
      </c>
      <c r="G41" s="19">
        <f t="shared" si="3"/>
        <v>7</v>
      </c>
      <c r="H41" s="19" t="b">
        <f t="shared" si="9"/>
        <v>1</v>
      </c>
      <c r="I41" s="99">
        <f t="shared" si="4"/>
        <v>9372.1515741848852</v>
      </c>
      <c r="J41" s="99"/>
      <c r="K41" s="138">
        <f t="shared" si="5"/>
        <v>23924</v>
      </c>
      <c r="L41" s="99" t="str">
        <f t="shared" si="16"/>
        <v/>
      </c>
      <c r="M41" s="99" t="str">
        <f t="shared" si="16"/>
        <v/>
      </c>
      <c r="N41" s="99">
        <f t="shared" si="16"/>
        <v>9372.1515741848852</v>
      </c>
      <c r="O41" s="99" t="str">
        <f t="shared" si="16"/>
        <v/>
      </c>
      <c r="P41" s="99" t="str">
        <f t="shared" si="16"/>
        <v/>
      </c>
      <c r="Q41" s="99"/>
      <c r="R41" s="99">
        <f t="shared" si="12"/>
        <v>7560</v>
      </c>
      <c r="S41" s="99">
        <f>IF(R41="","",COUNTIF(L$14:P$289,"&lt;"&amp;R41)-SUM(S$14:S40))</f>
        <v>6</v>
      </c>
      <c r="U41" s="19">
        <f t="shared" si="13"/>
        <v>1987</v>
      </c>
      <c r="V41" s="19">
        <f t="shared" si="7"/>
        <v>1987</v>
      </c>
      <c r="W41" s="99">
        <f t="shared" si="8"/>
        <v>44772.437601551101</v>
      </c>
    </row>
    <row r="42" spans="2:23" x14ac:dyDescent="0.35">
      <c r="B42" s="19">
        <f t="shared" si="14"/>
        <v>1965</v>
      </c>
      <c r="C42" s="19">
        <f t="shared" si="15"/>
        <v>8</v>
      </c>
      <c r="D42" s="99">
        <f t="shared" si="0"/>
        <v>258.31266901484821</v>
      </c>
      <c r="E42" s="99">
        <f t="shared" si="1"/>
        <v>9726.7924006439243</v>
      </c>
      <c r="F42" s="19">
        <f t="shared" si="2"/>
        <v>1965</v>
      </c>
      <c r="G42" s="19">
        <f t="shared" si="3"/>
        <v>8</v>
      </c>
      <c r="H42" s="19" t="b">
        <f t="shared" si="9"/>
        <v>1</v>
      </c>
      <c r="I42" s="99">
        <f t="shared" si="4"/>
        <v>9726.7924006439243</v>
      </c>
      <c r="J42" s="99"/>
      <c r="K42" s="138">
        <f t="shared" si="5"/>
        <v>23955</v>
      </c>
      <c r="L42" s="99" t="str">
        <f t="shared" si="16"/>
        <v/>
      </c>
      <c r="M42" s="99" t="str">
        <f t="shared" si="16"/>
        <v/>
      </c>
      <c r="N42" s="99" t="str">
        <f t="shared" si="16"/>
        <v/>
      </c>
      <c r="O42" s="99">
        <f t="shared" si="16"/>
        <v>9726.7924006439243</v>
      </c>
      <c r="P42" s="99" t="str">
        <f t="shared" si="16"/>
        <v/>
      </c>
      <c r="Q42" s="99"/>
      <c r="R42" s="99">
        <f t="shared" si="12"/>
        <v>7840</v>
      </c>
      <c r="S42" s="99">
        <f>IF(R42="","",COUNTIF(L$14:P$289,"&lt;"&amp;R42)-SUM(S$14:S41))</f>
        <v>9</v>
      </c>
      <c r="U42" s="19">
        <f t="shared" si="13"/>
        <v>1988</v>
      </c>
      <c r="V42" s="19">
        <f t="shared" si="7"/>
        <v>1988</v>
      </c>
      <c r="W42" s="99">
        <f t="shared" si="8"/>
        <v>41835.422705074161</v>
      </c>
    </row>
    <row r="43" spans="2:23" x14ac:dyDescent="0.35">
      <c r="B43" s="19">
        <f t="shared" si="14"/>
        <v>1965</v>
      </c>
      <c r="C43" s="19">
        <f t="shared" si="15"/>
        <v>9</v>
      </c>
      <c r="D43" s="99">
        <f t="shared" si="0"/>
        <v>11.852506423759499</v>
      </c>
      <c r="E43" s="99">
        <f t="shared" si="1"/>
        <v>493.91559927052242</v>
      </c>
      <c r="F43" s="19">
        <f t="shared" si="2"/>
        <v>1965</v>
      </c>
      <c r="G43" s="19">
        <f t="shared" si="3"/>
        <v>9</v>
      </c>
      <c r="H43" s="19" t="b">
        <f t="shared" si="9"/>
        <v>1</v>
      </c>
      <c r="I43" s="99">
        <f t="shared" si="4"/>
        <v>493.91559927052242</v>
      </c>
      <c r="J43" s="99"/>
      <c r="K43" s="138">
        <f t="shared" si="5"/>
        <v>23986</v>
      </c>
      <c r="L43" s="99" t="str">
        <f t="shared" si="16"/>
        <v/>
      </c>
      <c r="M43" s="99" t="str">
        <f t="shared" si="16"/>
        <v/>
      </c>
      <c r="N43" s="99" t="str">
        <f t="shared" si="16"/>
        <v/>
      </c>
      <c r="O43" s="99" t="str">
        <f t="shared" si="16"/>
        <v/>
      </c>
      <c r="P43" s="99">
        <f t="shared" si="16"/>
        <v>493.91559927052242</v>
      </c>
      <c r="Q43" s="99"/>
      <c r="R43" s="99">
        <f t="shared" si="12"/>
        <v>8120</v>
      </c>
      <c r="S43" s="99">
        <f>IF(R43="","",COUNTIF(L$14:P$289,"&lt;"&amp;R43)-SUM(S$14:S42))</f>
        <v>15</v>
      </c>
      <c r="U43" s="19">
        <f t="shared" si="13"/>
        <v>1989</v>
      </c>
      <c r="V43" s="19">
        <f t="shared" si="7"/>
        <v>1989</v>
      </c>
      <c r="W43" s="99">
        <f t="shared" si="8"/>
        <v>43159.084595545006</v>
      </c>
    </row>
    <row r="44" spans="2:23" x14ac:dyDescent="0.35">
      <c r="B44" s="19">
        <f t="shared" si="14"/>
        <v>1966</v>
      </c>
      <c r="C44" s="19">
        <f t="shared" si="15"/>
        <v>5</v>
      </c>
      <c r="D44" s="99">
        <f t="shared" si="0"/>
        <v>130.35137282163143</v>
      </c>
      <c r="E44" s="99">
        <f t="shared" si="1"/>
        <v>5409.865053112705</v>
      </c>
      <c r="F44" s="19">
        <f t="shared" si="2"/>
        <v>1966</v>
      </c>
      <c r="G44" s="19">
        <f t="shared" si="3"/>
        <v>5</v>
      </c>
      <c r="H44" s="19" t="b">
        <f t="shared" si="9"/>
        <v>1</v>
      </c>
      <c r="I44" s="99">
        <f t="shared" si="4"/>
        <v>5409.865053112705</v>
      </c>
      <c r="J44" s="99"/>
      <c r="K44" s="138">
        <f t="shared" si="5"/>
        <v>24228</v>
      </c>
      <c r="L44" s="99">
        <f t="shared" si="16"/>
        <v>5409.865053112705</v>
      </c>
      <c r="M44" s="99" t="str">
        <f t="shared" si="16"/>
        <v/>
      </c>
      <c r="N44" s="99" t="str">
        <f t="shared" si="16"/>
        <v/>
      </c>
      <c r="O44" s="99" t="str">
        <f t="shared" si="16"/>
        <v/>
      </c>
      <c r="P44" s="99" t="str">
        <f t="shared" si="16"/>
        <v/>
      </c>
      <c r="Q44" s="99"/>
      <c r="R44" s="99">
        <f t="shared" si="12"/>
        <v>8400</v>
      </c>
      <c r="S44" s="99">
        <f>IF(R44="","",COUNTIF(L$14:P$289,"&lt;"&amp;R44)-SUM(S$14:S43))</f>
        <v>15</v>
      </c>
      <c r="U44" s="19">
        <f t="shared" si="13"/>
        <v>1990</v>
      </c>
      <c r="V44" s="19">
        <f t="shared" si="7"/>
        <v>1990</v>
      </c>
      <c r="W44" s="99">
        <f t="shared" si="8"/>
        <v>40531.411455227011</v>
      </c>
    </row>
    <row r="45" spans="2:23" x14ac:dyDescent="0.35">
      <c r="B45" s="19">
        <f t="shared" si="14"/>
        <v>1966</v>
      </c>
      <c r="C45" s="19">
        <f t="shared" si="15"/>
        <v>6</v>
      </c>
      <c r="D45" s="99">
        <f t="shared" si="0"/>
        <v>162.73090877533062</v>
      </c>
      <c r="E45" s="99">
        <f t="shared" si="1"/>
        <v>6249.6031294034965</v>
      </c>
      <c r="F45" s="19">
        <f t="shared" si="2"/>
        <v>1966</v>
      </c>
      <c r="G45" s="19">
        <f t="shared" si="3"/>
        <v>6</v>
      </c>
      <c r="H45" s="19" t="b">
        <f t="shared" si="9"/>
        <v>1</v>
      </c>
      <c r="I45" s="99">
        <f t="shared" si="4"/>
        <v>6249.6031294034965</v>
      </c>
      <c r="J45" s="99"/>
      <c r="K45" s="138">
        <f t="shared" si="5"/>
        <v>24259</v>
      </c>
      <c r="L45" s="99" t="str">
        <f t="shared" si="16"/>
        <v/>
      </c>
      <c r="M45" s="99">
        <f t="shared" si="16"/>
        <v>6249.6031294034965</v>
      </c>
      <c r="N45" s="99" t="str">
        <f t="shared" si="16"/>
        <v/>
      </c>
      <c r="O45" s="99" t="str">
        <f t="shared" si="16"/>
        <v/>
      </c>
      <c r="P45" s="99" t="str">
        <f t="shared" si="16"/>
        <v/>
      </c>
      <c r="Q45" s="99"/>
      <c r="R45" s="99">
        <f t="shared" si="12"/>
        <v>8680</v>
      </c>
      <c r="S45" s="99">
        <f>IF(R45="","",COUNTIF(L$14:P$289,"&lt;"&amp;R45)-SUM(S$14:S44))</f>
        <v>11</v>
      </c>
      <c r="U45" s="19">
        <f t="shared" si="13"/>
        <v>1991</v>
      </c>
      <c r="V45" s="19">
        <f t="shared" si="7"/>
        <v>1991</v>
      </c>
      <c r="W45" s="99">
        <f t="shared" si="8"/>
        <v>42398.041947075762</v>
      </c>
    </row>
    <row r="46" spans="2:23" x14ac:dyDescent="0.35">
      <c r="B46" s="19">
        <f t="shared" si="14"/>
        <v>1966</v>
      </c>
      <c r="C46" s="19">
        <f t="shared" si="15"/>
        <v>7</v>
      </c>
      <c r="D46" s="99">
        <f t="shared" si="0"/>
        <v>188.52210933597624</v>
      </c>
      <c r="E46" s="99">
        <f t="shared" si="1"/>
        <v>7468.7095657247328</v>
      </c>
      <c r="F46" s="19">
        <f t="shared" si="2"/>
        <v>1966</v>
      </c>
      <c r="G46" s="19">
        <f t="shared" si="3"/>
        <v>7</v>
      </c>
      <c r="H46" s="19" t="b">
        <f t="shared" si="9"/>
        <v>1</v>
      </c>
      <c r="I46" s="99">
        <f t="shared" si="4"/>
        <v>7468.7095657247328</v>
      </c>
      <c r="J46" s="99"/>
      <c r="K46" s="138">
        <f t="shared" si="5"/>
        <v>24289</v>
      </c>
      <c r="L46" s="99" t="str">
        <f t="shared" si="16"/>
        <v/>
      </c>
      <c r="M46" s="99" t="str">
        <f t="shared" si="16"/>
        <v/>
      </c>
      <c r="N46" s="99">
        <f t="shared" si="16"/>
        <v>7468.7095657247328</v>
      </c>
      <c r="O46" s="99" t="str">
        <f t="shared" si="16"/>
        <v/>
      </c>
      <c r="P46" s="99" t="str">
        <f t="shared" si="16"/>
        <v/>
      </c>
      <c r="Q46" s="99"/>
      <c r="R46" s="99">
        <f t="shared" si="12"/>
        <v>8960</v>
      </c>
      <c r="S46" s="99">
        <f>IF(R46="","",COUNTIF(L$14:P$289,"&lt;"&amp;R46)-SUM(S$14:S45))</f>
        <v>8</v>
      </c>
      <c r="U46" s="19">
        <f t="shared" si="13"/>
        <v>1992</v>
      </c>
      <c r="V46" s="19">
        <f t="shared" ref="V46:V63" si="17">IF(U46&lt;=MINYEAR+PLOT_FY-1,MINYEAR+PLOT_FY-1,IF(U46&gt;=MINYEAR+PLOT_TY-1,MINYEAR+PLOT_TY-1,U46))</f>
        <v>1992</v>
      </c>
      <c r="W46" s="99">
        <f t="shared" ref="W46:W68" si="18">IF(U46=V46,SUMIF($B$14:$B$288,V46,IF(DV_1=1,$D$14:$D$288,$E$14:$E$288)),"")</f>
        <v>37494.201675676115</v>
      </c>
    </row>
    <row r="47" spans="2:23" x14ac:dyDescent="0.35">
      <c r="B47" s="19">
        <f t="shared" si="14"/>
        <v>1966</v>
      </c>
      <c r="C47" s="19">
        <f t="shared" si="15"/>
        <v>8</v>
      </c>
      <c r="D47" s="99">
        <f t="shared" si="0"/>
        <v>274.01430443293913</v>
      </c>
      <c r="E47" s="99">
        <f t="shared" si="1"/>
        <v>10268.370975993885</v>
      </c>
      <c r="F47" s="19">
        <f t="shared" si="2"/>
        <v>1966</v>
      </c>
      <c r="G47" s="19">
        <f t="shared" si="3"/>
        <v>8</v>
      </c>
      <c r="H47" s="19" t="b">
        <f t="shared" si="9"/>
        <v>1</v>
      </c>
      <c r="I47" s="99">
        <f t="shared" si="4"/>
        <v>10268.370975993885</v>
      </c>
      <c r="J47" s="99"/>
      <c r="K47" s="138">
        <f t="shared" si="5"/>
        <v>24320</v>
      </c>
      <c r="L47" s="99" t="str">
        <f t="shared" ref="L47:P62" si="19">IF(OR($I47="",$G47&lt;&gt;L$10),"",$I47)</f>
        <v/>
      </c>
      <c r="M47" s="99" t="str">
        <f t="shared" si="19"/>
        <v/>
      </c>
      <c r="N47" s="99" t="str">
        <f t="shared" si="19"/>
        <v/>
      </c>
      <c r="O47" s="99">
        <f t="shared" si="19"/>
        <v>10268.370975993885</v>
      </c>
      <c r="P47" s="99" t="str">
        <f t="shared" si="19"/>
        <v/>
      </c>
      <c r="Q47" s="99"/>
      <c r="R47" s="99">
        <f t="shared" si="12"/>
        <v>9240</v>
      </c>
      <c r="S47" s="99">
        <f>IF(R47="","",COUNTIF(L$14:P$289,"&lt;"&amp;R47)-SUM(S$14:S46))</f>
        <v>9</v>
      </c>
      <c r="U47" s="19">
        <f t="shared" si="13"/>
        <v>1993</v>
      </c>
      <c r="V47" s="19">
        <f t="shared" si="17"/>
        <v>1993</v>
      </c>
      <c r="W47" s="99">
        <f t="shared" si="18"/>
        <v>37037.512413265897</v>
      </c>
    </row>
    <row r="48" spans="2:23" x14ac:dyDescent="0.35">
      <c r="B48" s="19">
        <f t="shared" si="14"/>
        <v>1966</v>
      </c>
      <c r="C48" s="19">
        <f t="shared" si="15"/>
        <v>9</v>
      </c>
      <c r="D48" s="99">
        <f t="shared" si="0"/>
        <v>248.88149865984491</v>
      </c>
      <c r="E48" s="99">
        <f t="shared" si="1"/>
        <v>9417.9663914906414</v>
      </c>
      <c r="F48" s="19">
        <f t="shared" si="2"/>
        <v>1966</v>
      </c>
      <c r="G48" s="19">
        <f t="shared" si="3"/>
        <v>9</v>
      </c>
      <c r="H48" s="19" t="b">
        <f t="shared" si="9"/>
        <v>1</v>
      </c>
      <c r="I48" s="99">
        <f t="shared" si="4"/>
        <v>9417.9663914906414</v>
      </c>
      <c r="J48" s="99"/>
      <c r="K48" s="138">
        <f t="shared" si="5"/>
        <v>24351</v>
      </c>
      <c r="L48" s="99" t="str">
        <f t="shared" si="19"/>
        <v/>
      </c>
      <c r="M48" s="99" t="str">
        <f t="shared" si="19"/>
        <v/>
      </c>
      <c r="N48" s="99" t="str">
        <f t="shared" si="19"/>
        <v/>
      </c>
      <c r="O48" s="99" t="str">
        <f t="shared" si="19"/>
        <v/>
      </c>
      <c r="P48" s="99">
        <f t="shared" si="19"/>
        <v>9417.9663914906414</v>
      </c>
      <c r="Q48" s="99"/>
      <c r="R48" s="99">
        <f t="shared" si="12"/>
        <v>9520</v>
      </c>
      <c r="S48" s="99">
        <f>IF(R48="","",COUNTIF(L$14:P$289,"&lt;"&amp;R48)-SUM(S$14:S47))</f>
        <v>12</v>
      </c>
      <c r="U48" s="19">
        <f t="shared" si="13"/>
        <v>1994</v>
      </c>
      <c r="V48" s="19">
        <f t="shared" si="17"/>
        <v>1994</v>
      </c>
      <c r="W48" s="99">
        <f t="shared" si="18"/>
        <v>45622.190772917638</v>
      </c>
    </row>
    <row r="49" spans="2:23" x14ac:dyDescent="0.35">
      <c r="B49" s="19">
        <f t="shared" si="14"/>
        <v>1967</v>
      </c>
      <c r="C49" s="19">
        <f t="shared" si="15"/>
        <v>5</v>
      </c>
      <c r="D49" s="99">
        <f t="shared" si="0"/>
        <v>125.93150110918228</v>
      </c>
      <c r="E49" s="99">
        <f t="shared" si="1"/>
        <v>5040.6345217392791</v>
      </c>
      <c r="F49" s="19">
        <f t="shared" si="2"/>
        <v>1967</v>
      </c>
      <c r="G49" s="19">
        <f t="shared" si="3"/>
        <v>5</v>
      </c>
      <c r="H49" s="19" t="b">
        <f t="shared" si="9"/>
        <v>1</v>
      </c>
      <c r="I49" s="99">
        <f t="shared" si="4"/>
        <v>5040.6345217392791</v>
      </c>
      <c r="J49" s="99"/>
      <c r="K49" s="138">
        <f t="shared" si="5"/>
        <v>24593</v>
      </c>
      <c r="L49" s="99">
        <f t="shared" si="19"/>
        <v>5040.6345217392791</v>
      </c>
      <c r="M49" s="99" t="str">
        <f t="shared" si="19"/>
        <v/>
      </c>
      <c r="N49" s="99" t="str">
        <f t="shared" si="19"/>
        <v/>
      </c>
      <c r="O49" s="99" t="str">
        <f t="shared" si="19"/>
        <v/>
      </c>
      <c r="P49" s="99" t="str">
        <f t="shared" si="19"/>
        <v/>
      </c>
      <c r="Q49" s="99"/>
      <c r="R49" s="99">
        <f t="shared" si="12"/>
        <v>9800</v>
      </c>
      <c r="S49" s="99">
        <f>IF(R49="","",COUNTIF(L$14:P$289,"&lt;"&amp;R49)-SUM(S$14:S48))</f>
        <v>12</v>
      </c>
      <c r="U49" s="19">
        <f t="shared" si="13"/>
        <v>1995</v>
      </c>
      <c r="V49" s="19">
        <f t="shared" si="17"/>
        <v>1995</v>
      </c>
      <c r="W49" s="99">
        <f t="shared" si="18"/>
        <v>41267.416124904215</v>
      </c>
    </row>
    <row r="50" spans="2:23" x14ac:dyDescent="0.35">
      <c r="B50" s="19">
        <f t="shared" si="14"/>
        <v>1967</v>
      </c>
      <c r="C50" s="19">
        <f t="shared" si="15"/>
        <v>6</v>
      </c>
      <c r="D50" s="99">
        <f t="shared" si="0"/>
        <v>235.75266107368063</v>
      </c>
      <c r="E50" s="99">
        <f t="shared" si="1"/>
        <v>9113.303571672579</v>
      </c>
      <c r="F50" s="19">
        <f t="shared" si="2"/>
        <v>1967</v>
      </c>
      <c r="G50" s="19">
        <f t="shared" si="3"/>
        <v>6</v>
      </c>
      <c r="H50" s="19" t="b">
        <f t="shared" si="9"/>
        <v>1</v>
      </c>
      <c r="I50" s="99">
        <f t="shared" si="4"/>
        <v>9113.303571672579</v>
      </c>
      <c r="J50" s="99"/>
      <c r="K50" s="138">
        <f t="shared" si="5"/>
        <v>24624</v>
      </c>
      <c r="L50" s="99" t="str">
        <f t="shared" si="19"/>
        <v/>
      </c>
      <c r="M50" s="99">
        <f t="shared" si="19"/>
        <v>9113.303571672579</v>
      </c>
      <c r="N50" s="99" t="str">
        <f t="shared" si="19"/>
        <v/>
      </c>
      <c r="O50" s="99" t="str">
        <f t="shared" si="19"/>
        <v/>
      </c>
      <c r="P50" s="99" t="str">
        <f t="shared" si="19"/>
        <v/>
      </c>
      <c r="Q50" s="99"/>
      <c r="R50" s="99">
        <f t="shared" si="12"/>
        <v>10080</v>
      </c>
      <c r="S50" s="99">
        <f>IF(R50="","",COUNTIF(L$14:P$289,"&lt;"&amp;R50)-SUM(S$14:S49))</f>
        <v>6</v>
      </c>
      <c r="U50" s="19">
        <f t="shared" si="13"/>
        <v>1996</v>
      </c>
      <c r="V50" s="19">
        <f t="shared" si="17"/>
        <v>1996</v>
      </c>
      <c r="W50" s="99">
        <f t="shared" si="18"/>
        <v>39219.032198813453</v>
      </c>
    </row>
    <row r="51" spans="2:23" x14ac:dyDescent="0.35">
      <c r="B51" s="19">
        <f t="shared" si="14"/>
        <v>1967</v>
      </c>
      <c r="C51" s="19">
        <f t="shared" si="15"/>
        <v>7</v>
      </c>
      <c r="D51" s="99">
        <f t="shared" si="0"/>
        <v>358.5399630997303</v>
      </c>
      <c r="E51" s="99">
        <f t="shared" si="1"/>
        <v>13237.349625092515</v>
      </c>
      <c r="F51" s="19">
        <f t="shared" si="2"/>
        <v>1967</v>
      </c>
      <c r="G51" s="19">
        <f t="shared" si="3"/>
        <v>7</v>
      </c>
      <c r="H51" s="19" t="b">
        <f t="shared" si="9"/>
        <v>1</v>
      </c>
      <c r="I51" s="99">
        <f t="shared" si="4"/>
        <v>13237.349625092515</v>
      </c>
      <c r="J51" s="99"/>
      <c r="K51" s="138">
        <f t="shared" si="5"/>
        <v>24654</v>
      </c>
      <c r="L51" s="99" t="str">
        <f t="shared" si="19"/>
        <v/>
      </c>
      <c r="M51" s="99" t="str">
        <f t="shared" si="19"/>
        <v/>
      </c>
      <c r="N51" s="99">
        <f t="shared" si="19"/>
        <v>13237.349625092515</v>
      </c>
      <c r="O51" s="99" t="str">
        <f t="shared" si="19"/>
        <v/>
      </c>
      <c r="P51" s="99" t="str">
        <f t="shared" si="19"/>
        <v/>
      </c>
      <c r="Q51" s="99"/>
      <c r="R51" s="99">
        <f t="shared" si="12"/>
        <v>10360</v>
      </c>
      <c r="S51" s="99">
        <f>IF(R51="","",COUNTIF(L$14:P$289,"&lt;"&amp;R51)-SUM(S$14:S50))</f>
        <v>9</v>
      </c>
      <c r="U51" s="19">
        <f t="shared" si="13"/>
        <v>1997</v>
      </c>
      <c r="V51" s="19">
        <f t="shared" si="17"/>
        <v>1997</v>
      </c>
      <c r="W51" s="99">
        <f t="shared" si="18"/>
        <v>41520.336707579234</v>
      </c>
    </row>
    <row r="52" spans="2:23" x14ac:dyDescent="0.35">
      <c r="B52" s="19">
        <f t="shared" si="14"/>
        <v>1967</v>
      </c>
      <c r="C52" s="19">
        <f t="shared" si="15"/>
        <v>8</v>
      </c>
      <c r="D52" s="99">
        <f t="shared" si="0"/>
        <v>353.45053389210642</v>
      </c>
      <c r="E52" s="99">
        <f t="shared" si="1"/>
        <v>13248.418368112336</v>
      </c>
      <c r="F52" s="19">
        <f t="shared" si="2"/>
        <v>1967</v>
      </c>
      <c r="G52" s="19">
        <f t="shared" si="3"/>
        <v>8</v>
      </c>
      <c r="H52" s="19" t="b">
        <f t="shared" si="9"/>
        <v>1</v>
      </c>
      <c r="I52" s="99">
        <f t="shared" si="4"/>
        <v>13248.418368112336</v>
      </c>
      <c r="J52" s="99"/>
      <c r="K52" s="138">
        <f t="shared" si="5"/>
        <v>24685</v>
      </c>
      <c r="L52" s="99" t="str">
        <f t="shared" si="19"/>
        <v/>
      </c>
      <c r="M52" s="99" t="str">
        <f t="shared" si="19"/>
        <v/>
      </c>
      <c r="N52" s="99" t="str">
        <f t="shared" si="19"/>
        <v/>
      </c>
      <c r="O52" s="99">
        <f t="shared" si="19"/>
        <v>13248.418368112336</v>
      </c>
      <c r="P52" s="99" t="str">
        <f t="shared" si="19"/>
        <v/>
      </c>
      <c r="Q52" s="99"/>
      <c r="R52" s="99">
        <f t="shared" si="12"/>
        <v>10640</v>
      </c>
      <c r="S52" s="99">
        <f>IF(R52="","",COUNTIF(L$14:P$289,"&lt;"&amp;R52)-SUM(S$14:S51))</f>
        <v>10</v>
      </c>
      <c r="U52" s="19">
        <f t="shared" si="13"/>
        <v>1998</v>
      </c>
      <c r="V52" s="19">
        <f t="shared" si="17"/>
        <v>1998</v>
      </c>
      <c r="W52" s="99">
        <f t="shared" si="18"/>
        <v>38345.305741056596</v>
      </c>
    </row>
    <row r="53" spans="2:23" x14ac:dyDescent="0.35">
      <c r="B53" s="19">
        <f t="shared" si="14"/>
        <v>1967</v>
      </c>
      <c r="C53" s="19">
        <f t="shared" si="15"/>
        <v>9</v>
      </c>
      <c r="D53" s="99">
        <f t="shared" si="0"/>
        <v>280.97419192816164</v>
      </c>
      <c r="E53" s="99">
        <f t="shared" si="1"/>
        <v>10758.810448827442</v>
      </c>
      <c r="F53" s="19">
        <f t="shared" si="2"/>
        <v>1967</v>
      </c>
      <c r="G53" s="19">
        <f t="shared" si="3"/>
        <v>9</v>
      </c>
      <c r="H53" s="19" t="b">
        <f t="shared" si="9"/>
        <v>1</v>
      </c>
      <c r="I53" s="99">
        <f t="shared" si="4"/>
        <v>10758.810448827442</v>
      </c>
      <c r="J53" s="99"/>
      <c r="K53" s="138">
        <f t="shared" si="5"/>
        <v>24716</v>
      </c>
      <c r="L53" s="99" t="str">
        <f t="shared" si="19"/>
        <v/>
      </c>
      <c r="M53" s="99" t="str">
        <f t="shared" si="19"/>
        <v/>
      </c>
      <c r="N53" s="99" t="str">
        <f t="shared" si="19"/>
        <v/>
      </c>
      <c r="O53" s="99" t="str">
        <f t="shared" si="19"/>
        <v/>
      </c>
      <c r="P53" s="99">
        <f t="shared" si="19"/>
        <v>10758.810448827442</v>
      </c>
      <c r="Q53" s="99"/>
      <c r="R53" s="99">
        <f t="shared" si="12"/>
        <v>10920</v>
      </c>
      <c r="S53" s="99">
        <f>IF(R53="","",COUNTIF(L$14:P$289,"&lt;"&amp;R53)-SUM(S$14:S52))</f>
        <v>10</v>
      </c>
      <c r="U53" s="19">
        <f t="shared" si="13"/>
        <v>1999</v>
      </c>
      <c r="V53" s="19">
        <f t="shared" si="17"/>
        <v>1999</v>
      </c>
      <c r="W53" s="99">
        <f t="shared" si="18"/>
        <v>33829.683709575402</v>
      </c>
    </row>
    <row r="54" spans="2:23" x14ac:dyDescent="0.35">
      <c r="B54" s="19">
        <f t="shared" si="14"/>
        <v>1968</v>
      </c>
      <c r="C54" s="19">
        <f t="shared" si="15"/>
        <v>5</v>
      </c>
      <c r="D54" s="99">
        <f t="shared" si="0"/>
        <v>47.338635735979835</v>
      </c>
      <c r="E54" s="99">
        <f t="shared" si="1"/>
        <v>2086.1588512937606</v>
      </c>
      <c r="F54" s="19">
        <f t="shared" si="2"/>
        <v>1968</v>
      </c>
      <c r="G54" s="19">
        <f t="shared" si="3"/>
        <v>5</v>
      </c>
      <c r="H54" s="19" t="b">
        <f t="shared" si="9"/>
        <v>1</v>
      </c>
      <c r="I54" s="99">
        <f t="shared" si="4"/>
        <v>2086.1588512937606</v>
      </c>
      <c r="J54" s="99"/>
      <c r="K54" s="138">
        <f t="shared" si="5"/>
        <v>24959</v>
      </c>
      <c r="L54" s="99">
        <f t="shared" si="19"/>
        <v>2086.1588512937606</v>
      </c>
      <c r="M54" s="99" t="str">
        <f t="shared" si="19"/>
        <v/>
      </c>
      <c r="N54" s="99" t="str">
        <f t="shared" si="19"/>
        <v/>
      </c>
      <c r="O54" s="99" t="str">
        <f t="shared" si="19"/>
        <v/>
      </c>
      <c r="P54" s="99" t="str">
        <f t="shared" si="19"/>
        <v/>
      </c>
      <c r="Q54" s="99"/>
      <c r="R54" s="99">
        <f t="shared" si="12"/>
        <v>11200</v>
      </c>
      <c r="S54" s="99">
        <f>IF(R54="","",COUNTIF(L$14:P$289,"&lt;"&amp;R54)-SUM(S$14:S53))</f>
        <v>5</v>
      </c>
      <c r="U54" s="19">
        <f t="shared" si="13"/>
        <v>2000</v>
      </c>
      <c r="V54" s="19">
        <f t="shared" si="17"/>
        <v>2000</v>
      </c>
      <c r="W54" s="99">
        <f t="shared" si="18"/>
        <v>38633.013964141646</v>
      </c>
    </row>
    <row r="55" spans="2:23" x14ac:dyDescent="0.35">
      <c r="B55" s="19">
        <f t="shared" si="14"/>
        <v>1968</v>
      </c>
      <c r="C55" s="19">
        <f t="shared" si="15"/>
        <v>6</v>
      </c>
      <c r="D55" s="99">
        <f t="shared" si="0"/>
        <v>217.33630538911729</v>
      </c>
      <c r="E55" s="99">
        <f t="shared" si="1"/>
        <v>8634.7497291366344</v>
      </c>
      <c r="F55" s="19">
        <f t="shared" si="2"/>
        <v>1968</v>
      </c>
      <c r="G55" s="19">
        <f t="shared" si="3"/>
        <v>6</v>
      </c>
      <c r="H55" s="19" t="b">
        <f t="shared" si="9"/>
        <v>1</v>
      </c>
      <c r="I55" s="99">
        <f t="shared" si="4"/>
        <v>8634.7497291366344</v>
      </c>
      <c r="J55" s="99"/>
      <c r="K55" s="138">
        <f t="shared" si="5"/>
        <v>24990</v>
      </c>
      <c r="L55" s="99" t="str">
        <f t="shared" si="19"/>
        <v/>
      </c>
      <c r="M55" s="99">
        <f t="shared" si="19"/>
        <v>8634.7497291366344</v>
      </c>
      <c r="N55" s="99" t="str">
        <f t="shared" si="19"/>
        <v/>
      </c>
      <c r="O55" s="99" t="str">
        <f t="shared" si="19"/>
        <v/>
      </c>
      <c r="P55" s="99" t="str">
        <f t="shared" si="19"/>
        <v/>
      </c>
      <c r="Q55" s="99"/>
      <c r="R55" s="99">
        <f t="shared" si="12"/>
        <v>11480</v>
      </c>
      <c r="S55" s="99">
        <f>IF(R55="","",COUNTIF(L$14:P$289,"&lt;"&amp;R55)-SUM(S$14:S54))</f>
        <v>6</v>
      </c>
      <c r="U55" s="19">
        <f t="shared" si="13"/>
        <v>2001</v>
      </c>
      <c r="V55" s="19">
        <f t="shared" si="17"/>
        <v>2001</v>
      </c>
      <c r="W55" s="99">
        <f t="shared" si="18"/>
        <v>44831.964417058836</v>
      </c>
    </row>
    <row r="56" spans="2:23" x14ac:dyDescent="0.35">
      <c r="B56" s="19">
        <f t="shared" si="14"/>
        <v>1968</v>
      </c>
      <c r="C56" s="19">
        <f t="shared" si="15"/>
        <v>7</v>
      </c>
      <c r="D56" s="99">
        <f t="shared" si="0"/>
        <v>270.30899025081942</v>
      </c>
      <c r="E56" s="99">
        <f t="shared" si="1"/>
        <v>10567.464340691224</v>
      </c>
      <c r="F56" s="19">
        <f t="shared" si="2"/>
        <v>1968</v>
      </c>
      <c r="G56" s="19">
        <f t="shared" si="3"/>
        <v>7</v>
      </c>
      <c r="H56" s="19" t="b">
        <f t="shared" si="9"/>
        <v>1</v>
      </c>
      <c r="I56" s="99">
        <f t="shared" si="4"/>
        <v>10567.464340691224</v>
      </c>
      <c r="J56" s="99"/>
      <c r="K56" s="138">
        <f t="shared" si="5"/>
        <v>25020</v>
      </c>
      <c r="L56" s="99" t="str">
        <f t="shared" si="19"/>
        <v/>
      </c>
      <c r="M56" s="99" t="str">
        <f t="shared" si="19"/>
        <v/>
      </c>
      <c r="N56" s="99">
        <f t="shared" si="19"/>
        <v>10567.464340691224</v>
      </c>
      <c r="O56" s="99" t="str">
        <f t="shared" si="19"/>
        <v/>
      </c>
      <c r="P56" s="99" t="str">
        <f t="shared" si="19"/>
        <v/>
      </c>
      <c r="Q56" s="99"/>
      <c r="R56" s="99">
        <f t="shared" si="12"/>
        <v>11760</v>
      </c>
      <c r="S56" s="99">
        <f>IF(R56="","",COUNTIF(L$14:P$289,"&lt;"&amp;R56)-SUM(S$14:S55))</f>
        <v>10</v>
      </c>
      <c r="U56" s="19">
        <f t="shared" si="13"/>
        <v>2002</v>
      </c>
      <c r="V56" s="19">
        <f t="shared" si="17"/>
        <v>2002</v>
      </c>
      <c r="W56" s="99">
        <f t="shared" si="18"/>
        <v>39438.759292771181</v>
      </c>
    </row>
    <row r="57" spans="2:23" x14ac:dyDescent="0.35">
      <c r="B57" s="19">
        <f t="shared" si="14"/>
        <v>1968</v>
      </c>
      <c r="C57" s="19">
        <f t="shared" si="15"/>
        <v>8</v>
      </c>
      <c r="D57" s="99">
        <f t="shared" si="0"/>
        <v>231.85518512350208</v>
      </c>
      <c r="E57" s="99">
        <f t="shared" si="1"/>
        <v>8876.947817943168</v>
      </c>
      <c r="F57" s="19">
        <f t="shared" si="2"/>
        <v>1968</v>
      </c>
      <c r="G57" s="19">
        <f t="shared" si="3"/>
        <v>8</v>
      </c>
      <c r="H57" s="19" t="b">
        <f t="shared" si="9"/>
        <v>1</v>
      </c>
      <c r="I57" s="99">
        <f t="shared" si="4"/>
        <v>8876.947817943168</v>
      </c>
      <c r="J57" s="99"/>
      <c r="K57" s="138">
        <f t="shared" si="5"/>
        <v>25051</v>
      </c>
      <c r="L57" s="99" t="str">
        <f t="shared" si="19"/>
        <v/>
      </c>
      <c r="M57" s="99" t="str">
        <f t="shared" si="19"/>
        <v/>
      </c>
      <c r="N57" s="99" t="str">
        <f t="shared" si="19"/>
        <v/>
      </c>
      <c r="O57" s="99">
        <f t="shared" si="19"/>
        <v>8876.947817943168</v>
      </c>
      <c r="P57" s="99" t="str">
        <f t="shared" si="19"/>
        <v/>
      </c>
      <c r="Q57" s="99"/>
      <c r="R57" s="99">
        <f t="shared" si="12"/>
        <v>12040</v>
      </c>
      <c r="S57" s="99">
        <f>IF(R57="","",COUNTIF(L$14:P$289,"&lt;"&amp;R57)-SUM(S$14:S56))</f>
        <v>2</v>
      </c>
      <c r="U57" s="19">
        <f t="shared" si="13"/>
        <v>2003</v>
      </c>
      <c r="V57" s="19">
        <f t="shared" si="17"/>
        <v>2003</v>
      </c>
      <c r="W57" s="99">
        <f t="shared" si="18"/>
        <v>39733.140773261548</v>
      </c>
    </row>
    <row r="58" spans="2:23" x14ac:dyDescent="0.35">
      <c r="B58" s="19">
        <f t="shared" si="14"/>
        <v>1968</v>
      </c>
      <c r="C58" s="19">
        <f t="shared" si="15"/>
        <v>9</v>
      </c>
      <c r="D58" s="99">
        <f t="shared" si="0"/>
        <v>149.96998685500463</v>
      </c>
      <c r="E58" s="99">
        <f t="shared" si="1"/>
        <v>5684.022257572643</v>
      </c>
      <c r="F58" s="19">
        <f t="shared" si="2"/>
        <v>1968</v>
      </c>
      <c r="G58" s="19">
        <f t="shared" si="3"/>
        <v>9</v>
      </c>
      <c r="H58" s="19" t="b">
        <f t="shared" si="9"/>
        <v>1</v>
      </c>
      <c r="I58" s="99">
        <f t="shared" si="4"/>
        <v>5684.022257572643</v>
      </c>
      <c r="J58" s="99"/>
      <c r="K58" s="138">
        <f t="shared" si="5"/>
        <v>25082</v>
      </c>
      <c r="L58" s="99" t="str">
        <f t="shared" si="19"/>
        <v/>
      </c>
      <c r="M58" s="99" t="str">
        <f t="shared" si="19"/>
        <v/>
      </c>
      <c r="N58" s="99" t="str">
        <f t="shared" si="19"/>
        <v/>
      </c>
      <c r="O58" s="99" t="str">
        <f t="shared" si="19"/>
        <v/>
      </c>
      <c r="P58" s="99">
        <f t="shared" si="19"/>
        <v>5684.022257572643</v>
      </c>
      <c r="Q58" s="99"/>
      <c r="R58" s="99">
        <f t="shared" si="12"/>
        <v>12320</v>
      </c>
      <c r="S58" s="99">
        <f>IF(R58="","",COUNTIF(L$14:P$289,"&lt;"&amp;R58)-SUM(S$14:S57))</f>
        <v>1</v>
      </c>
      <c r="U58" s="19">
        <f t="shared" si="13"/>
        <v>2004</v>
      </c>
      <c r="V58" s="19">
        <f t="shared" si="17"/>
        <v>2004</v>
      </c>
      <c r="W58" s="99">
        <f t="shared" si="18"/>
        <v>39196.226456376993</v>
      </c>
    </row>
    <row r="59" spans="2:23" x14ac:dyDescent="0.35">
      <c r="B59" s="19">
        <f t="shared" si="14"/>
        <v>1969</v>
      </c>
      <c r="C59" s="19">
        <f t="shared" si="15"/>
        <v>5</v>
      </c>
      <c r="D59" s="99">
        <f t="shared" si="0"/>
        <v>175.96572951786476</v>
      </c>
      <c r="E59" s="99">
        <f t="shared" si="1"/>
        <v>6828.2681191856882</v>
      </c>
      <c r="F59" s="19">
        <f t="shared" si="2"/>
        <v>1969</v>
      </c>
      <c r="G59" s="19">
        <f t="shared" si="3"/>
        <v>5</v>
      </c>
      <c r="H59" s="19" t="b">
        <f t="shared" si="9"/>
        <v>1</v>
      </c>
      <c r="I59" s="99">
        <f t="shared" si="4"/>
        <v>6828.2681191856882</v>
      </c>
      <c r="J59" s="99"/>
      <c r="K59" s="138">
        <f t="shared" si="5"/>
        <v>25324</v>
      </c>
      <c r="L59" s="99">
        <f t="shared" si="19"/>
        <v>6828.2681191856882</v>
      </c>
      <c r="M59" s="99" t="str">
        <f t="shared" si="19"/>
        <v/>
      </c>
      <c r="N59" s="99" t="str">
        <f t="shared" si="19"/>
        <v/>
      </c>
      <c r="O59" s="99" t="str">
        <f t="shared" si="19"/>
        <v/>
      </c>
      <c r="P59" s="99" t="str">
        <f t="shared" si="19"/>
        <v/>
      </c>
      <c r="Q59" s="99"/>
      <c r="R59" s="99">
        <f t="shared" si="12"/>
        <v>12600</v>
      </c>
      <c r="S59" s="99">
        <f>IF(R59="","",COUNTIF(L$14:P$289,"&lt;"&amp;R59)-SUM(S$14:S58))</f>
        <v>1</v>
      </c>
      <c r="U59" s="19">
        <f t="shared" si="13"/>
        <v>2005</v>
      </c>
      <c r="V59" s="19">
        <f t="shared" si="17"/>
        <v>2005</v>
      </c>
      <c r="W59" s="99">
        <f t="shared" si="18"/>
        <v>37584.42043459601</v>
      </c>
    </row>
    <row r="60" spans="2:23" x14ac:dyDescent="0.35">
      <c r="B60" s="19">
        <f t="shared" si="14"/>
        <v>1969</v>
      </c>
      <c r="C60" s="19">
        <f t="shared" si="15"/>
        <v>6</v>
      </c>
      <c r="D60" s="99">
        <f t="shared" si="0"/>
        <v>234.95287508943912</v>
      </c>
      <c r="E60" s="99">
        <f t="shared" si="1"/>
        <v>9297.8774870687594</v>
      </c>
      <c r="F60" s="19">
        <f t="shared" si="2"/>
        <v>1969</v>
      </c>
      <c r="G60" s="19">
        <f t="shared" si="3"/>
        <v>6</v>
      </c>
      <c r="H60" s="19" t="b">
        <f t="shared" si="9"/>
        <v>1</v>
      </c>
      <c r="I60" s="99">
        <f t="shared" si="4"/>
        <v>9297.8774870687594</v>
      </c>
      <c r="J60" s="99"/>
      <c r="K60" s="138">
        <f t="shared" si="5"/>
        <v>25355</v>
      </c>
      <c r="L60" s="99" t="str">
        <f t="shared" si="19"/>
        <v/>
      </c>
      <c r="M60" s="99">
        <f t="shared" si="19"/>
        <v>9297.8774870687594</v>
      </c>
      <c r="N60" s="99" t="str">
        <f t="shared" si="19"/>
        <v/>
      </c>
      <c r="O60" s="99" t="str">
        <f t="shared" si="19"/>
        <v/>
      </c>
      <c r="P60" s="99" t="str">
        <f t="shared" si="19"/>
        <v/>
      </c>
      <c r="Q60" s="99"/>
      <c r="R60" s="99">
        <f t="shared" si="12"/>
        <v>12880</v>
      </c>
      <c r="S60" s="99">
        <f>IF(R60="","",COUNTIF(L$14:P$289,"&lt;"&amp;R60)-SUM(S$14:S59))</f>
        <v>2</v>
      </c>
      <c r="U60" s="19">
        <f t="shared" si="13"/>
        <v>2006</v>
      </c>
      <c r="V60" s="19">
        <f t="shared" si="17"/>
        <v>2006</v>
      </c>
      <c r="W60" s="99">
        <f t="shared" si="18"/>
        <v>47227.521470253036</v>
      </c>
    </row>
    <row r="61" spans="2:23" x14ac:dyDescent="0.35">
      <c r="B61" s="19">
        <f t="shared" si="14"/>
        <v>1969</v>
      </c>
      <c r="C61" s="19">
        <f t="shared" si="15"/>
        <v>7</v>
      </c>
      <c r="D61" s="99">
        <f t="shared" si="0"/>
        <v>298.89659684585263</v>
      </c>
      <c r="E61" s="99">
        <f t="shared" si="1"/>
        <v>11249.659905325509</v>
      </c>
      <c r="F61" s="19">
        <f t="shared" si="2"/>
        <v>1969</v>
      </c>
      <c r="G61" s="19">
        <f t="shared" si="3"/>
        <v>7</v>
      </c>
      <c r="H61" s="19" t="b">
        <f t="shared" si="9"/>
        <v>1</v>
      </c>
      <c r="I61" s="99">
        <f t="shared" si="4"/>
        <v>11249.659905325509</v>
      </c>
      <c r="J61" s="99"/>
      <c r="K61" s="138">
        <f t="shared" si="5"/>
        <v>25385</v>
      </c>
      <c r="L61" s="99" t="str">
        <f t="shared" si="19"/>
        <v/>
      </c>
      <c r="M61" s="99" t="str">
        <f t="shared" si="19"/>
        <v/>
      </c>
      <c r="N61" s="99">
        <f t="shared" si="19"/>
        <v>11249.659905325509</v>
      </c>
      <c r="O61" s="99" t="str">
        <f t="shared" si="19"/>
        <v/>
      </c>
      <c r="P61" s="99" t="str">
        <f t="shared" si="19"/>
        <v/>
      </c>
      <c r="Q61" s="99"/>
      <c r="R61" s="99">
        <f t="shared" si="12"/>
        <v>13160</v>
      </c>
      <c r="S61" s="99">
        <f>IF(R61="","",COUNTIF(L$14:P$289,"&lt;"&amp;R61)-SUM(S$14:S60))</f>
        <v>1</v>
      </c>
      <c r="U61" s="19">
        <f t="shared" si="13"/>
        <v>2007</v>
      </c>
      <c r="V61" s="19">
        <f t="shared" si="17"/>
        <v>2007</v>
      </c>
      <c r="W61" s="99">
        <f t="shared" si="18"/>
        <v>39966.406095445913</v>
      </c>
    </row>
    <row r="62" spans="2:23" x14ac:dyDescent="0.35">
      <c r="B62" s="19">
        <f t="shared" si="14"/>
        <v>1969</v>
      </c>
      <c r="C62" s="19">
        <f t="shared" si="15"/>
        <v>8</v>
      </c>
      <c r="D62" s="99">
        <f t="shared" si="0"/>
        <v>304.29234118980179</v>
      </c>
      <c r="E62" s="99">
        <f t="shared" si="1"/>
        <v>11654.715117979626</v>
      </c>
      <c r="F62" s="19">
        <f t="shared" si="2"/>
        <v>1969</v>
      </c>
      <c r="G62" s="19">
        <f t="shared" si="3"/>
        <v>8</v>
      </c>
      <c r="H62" s="19" t="b">
        <f t="shared" si="9"/>
        <v>1</v>
      </c>
      <c r="I62" s="99">
        <f t="shared" si="4"/>
        <v>11654.715117979626</v>
      </c>
      <c r="J62" s="99"/>
      <c r="K62" s="138">
        <f t="shared" si="5"/>
        <v>25416</v>
      </c>
      <c r="L62" s="99" t="str">
        <f t="shared" si="19"/>
        <v/>
      </c>
      <c r="M62" s="99" t="str">
        <f t="shared" si="19"/>
        <v/>
      </c>
      <c r="N62" s="99" t="str">
        <f t="shared" si="19"/>
        <v/>
      </c>
      <c r="O62" s="99">
        <f t="shared" si="19"/>
        <v>11654.715117979626</v>
      </c>
      <c r="P62" s="99" t="str">
        <f t="shared" si="19"/>
        <v/>
      </c>
      <c r="Q62" s="99"/>
      <c r="R62" s="99">
        <f t="shared" si="12"/>
        <v>13440</v>
      </c>
      <c r="S62" s="99">
        <f>IF(R62="","",COUNTIF(L$14:P$289,"&lt;"&amp;R62)-SUM(S$14:S61))</f>
        <v>3</v>
      </c>
      <c r="U62" s="19">
        <f t="shared" si="13"/>
        <v>2008</v>
      </c>
      <c r="V62" s="19">
        <f t="shared" si="17"/>
        <v>2008</v>
      </c>
      <c r="W62" s="99">
        <f t="shared" si="18"/>
        <v>40963.299132250708</v>
      </c>
    </row>
    <row r="63" spans="2:23" x14ac:dyDescent="0.35">
      <c r="B63" s="19">
        <f t="shared" si="14"/>
        <v>1969</v>
      </c>
      <c r="C63" s="19">
        <f t="shared" si="15"/>
        <v>9</v>
      </c>
      <c r="D63" s="99">
        <f t="shared" si="0"/>
        <v>160.25011208366544</v>
      </c>
      <c r="E63" s="99">
        <f t="shared" si="1"/>
        <v>6101.3218558140679</v>
      </c>
      <c r="F63" s="19">
        <f t="shared" si="2"/>
        <v>1969</v>
      </c>
      <c r="G63" s="19">
        <f t="shared" si="3"/>
        <v>9</v>
      </c>
      <c r="H63" s="19" t="b">
        <f t="shared" si="9"/>
        <v>1</v>
      </c>
      <c r="I63" s="99">
        <f t="shared" si="4"/>
        <v>6101.3218558140679</v>
      </c>
      <c r="J63" s="99"/>
      <c r="K63" s="138">
        <f t="shared" si="5"/>
        <v>25447</v>
      </c>
      <c r="L63" s="99" t="str">
        <f t="shared" ref="L63:P78" si="20">IF(OR($I63="",$G63&lt;&gt;L$10),"",$I63)</f>
        <v/>
      </c>
      <c r="M63" s="99" t="str">
        <f t="shared" si="20"/>
        <v/>
      </c>
      <c r="N63" s="99" t="str">
        <f t="shared" si="20"/>
        <v/>
      </c>
      <c r="O63" s="99" t="str">
        <f t="shared" si="20"/>
        <v/>
      </c>
      <c r="P63" s="99">
        <f t="shared" si="20"/>
        <v>6101.3218558140679</v>
      </c>
      <c r="Q63" s="99"/>
      <c r="R63" s="99">
        <f t="shared" si="12"/>
        <v>13720</v>
      </c>
      <c r="S63" s="99">
        <f>IF(R63="","",COUNTIF(L$14:P$289,"&lt;"&amp;R63)-SUM(S$14:S62))</f>
        <v>3</v>
      </c>
      <c r="U63" s="19">
        <f t="shared" si="13"/>
        <v>2009</v>
      </c>
      <c r="V63" s="19">
        <f t="shared" si="17"/>
        <v>2009</v>
      </c>
      <c r="W63" s="99">
        <f t="shared" si="18"/>
        <v>44447.876175903548</v>
      </c>
    </row>
    <row r="64" spans="2:23" x14ac:dyDescent="0.35">
      <c r="B64" s="19">
        <f t="shared" si="14"/>
        <v>1970</v>
      </c>
      <c r="C64" s="19">
        <f t="shared" si="15"/>
        <v>5</v>
      </c>
      <c r="D64" s="99">
        <f t="shared" si="0"/>
        <v>174.67563484869368</v>
      </c>
      <c r="E64" s="99">
        <f t="shared" si="1"/>
        <v>7150.1485028460193</v>
      </c>
      <c r="F64" s="19">
        <f t="shared" si="2"/>
        <v>1970</v>
      </c>
      <c r="G64" s="19">
        <f t="shared" si="3"/>
        <v>5</v>
      </c>
      <c r="H64" s="19" t="b">
        <f t="shared" si="9"/>
        <v>1</v>
      </c>
      <c r="I64" s="99">
        <f t="shared" si="4"/>
        <v>7150.1485028460193</v>
      </c>
      <c r="J64" s="99"/>
      <c r="K64" s="138">
        <f t="shared" si="5"/>
        <v>25689</v>
      </c>
      <c r="L64" s="99">
        <f t="shared" si="20"/>
        <v>7150.1485028460193</v>
      </c>
      <c r="M64" s="99" t="str">
        <f t="shared" si="20"/>
        <v/>
      </c>
      <c r="N64" s="99" t="str">
        <f t="shared" si="20"/>
        <v/>
      </c>
      <c r="O64" s="99" t="str">
        <f t="shared" si="20"/>
        <v/>
      </c>
      <c r="P64" s="99" t="str">
        <f t="shared" si="20"/>
        <v/>
      </c>
      <c r="Q64" s="99"/>
      <c r="R64" s="99">
        <f t="shared" si="12"/>
        <v>14000</v>
      </c>
      <c r="S64" s="99">
        <f>IF(R64="","",COUNTIF(L$14:P$289,"&lt;"&amp;R64)-SUM(S$14:S63))</f>
        <v>0</v>
      </c>
      <c r="U64" s="19">
        <f t="shared" si="13"/>
        <v>2010</v>
      </c>
      <c r="V64" s="19">
        <f>IF(U64&lt;=MINYEAR+PLOT_FY-1,MINYEAR+PLOT_FY-1,IF(U64&gt;=MINYEAR+PLOT_TY-1,MINYEAR+PLOT_TY-1,U64))</f>
        <v>2010</v>
      </c>
      <c r="W64" s="99">
        <f t="shared" si="18"/>
        <v>35706.40069216142</v>
      </c>
    </row>
    <row r="65" spans="2:23" x14ac:dyDescent="0.35">
      <c r="B65" s="19">
        <f t="shared" si="14"/>
        <v>1970</v>
      </c>
      <c r="C65" s="19">
        <f t="shared" si="15"/>
        <v>6</v>
      </c>
      <c r="D65" s="99">
        <f t="shared" si="0"/>
        <v>255.1234730643788</v>
      </c>
      <c r="E65" s="99">
        <f t="shared" si="1"/>
        <v>9633.0984512362666</v>
      </c>
      <c r="F65" s="19">
        <f t="shared" si="2"/>
        <v>1970</v>
      </c>
      <c r="G65" s="19">
        <f t="shared" si="3"/>
        <v>6</v>
      </c>
      <c r="H65" s="19" t="b">
        <f t="shared" si="9"/>
        <v>1</v>
      </c>
      <c r="I65" s="99">
        <f t="shared" si="4"/>
        <v>9633.0984512362666</v>
      </c>
      <c r="J65" s="99"/>
      <c r="K65" s="138">
        <f t="shared" si="5"/>
        <v>25720</v>
      </c>
      <c r="L65" s="99" t="str">
        <f t="shared" si="20"/>
        <v/>
      </c>
      <c r="M65" s="99">
        <f t="shared" si="20"/>
        <v>9633.0984512362666</v>
      </c>
      <c r="N65" s="99" t="str">
        <f t="shared" si="20"/>
        <v/>
      </c>
      <c r="O65" s="99" t="str">
        <f t="shared" si="20"/>
        <v/>
      </c>
      <c r="P65" s="99" t="str">
        <f t="shared" si="20"/>
        <v/>
      </c>
      <c r="Q65" s="99"/>
      <c r="R65" s="99">
        <f t="shared" si="12"/>
        <v>14280</v>
      </c>
      <c r="S65" s="99">
        <f>IF(R65="","",COUNTIF(L$14:P$289,"&lt;"&amp;R65)-SUM(S$14:S64))</f>
        <v>2</v>
      </c>
      <c r="U65" s="19">
        <f t="shared" si="13"/>
        <v>2011</v>
      </c>
      <c r="V65" s="19">
        <f t="shared" ref="V65:V67" si="21">IF(U65&lt;=MINYEAR+PLOT_FY-1,MINYEAR+PLOT_FY-1,IF(U65&gt;=MINYEAR+PLOT_TY-1,MINYEAR+PLOT_TY-1,U65))</f>
        <v>2011</v>
      </c>
      <c r="W65" s="99">
        <f t="shared" si="18"/>
        <v>42355.983692608876</v>
      </c>
    </row>
    <row r="66" spans="2:23" x14ac:dyDescent="0.35">
      <c r="B66" s="19">
        <f t="shared" si="14"/>
        <v>1970</v>
      </c>
      <c r="C66" s="19">
        <f t="shared" si="15"/>
        <v>7</v>
      </c>
      <c r="D66" s="99">
        <f t="shared" si="0"/>
        <v>260.18652712723082</v>
      </c>
      <c r="E66" s="99">
        <f t="shared" si="1"/>
        <v>9941.3732038301787</v>
      </c>
      <c r="F66" s="19">
        <f t="shared" si="2"/>
        <v>1970</v>
      </c>
      <c r="G66" s="19">
        <f t="shared" si="3"/>
        <v>7</v>
      </c>
      <c r="H66" s="19" t="b">
        <f t="shared" si="9"/>
        <v>1</v>
      </c>
      <c r="I66" s="99">
        <f t="shared" si="4"/>
        <v>9941.3732038301787</v>
      </c>
      <c r="J66" s="99"/>
      <c r="K66" s="138">
        <f t="shared" si="5"/>
        <v>25750</v>
      </c>
      <c r="L66" s="99" t="str">
        <f t="shared" si="20"/>
        <v/>
      </c>
      <c r="M66" s="99" t="str">
        <f t="shared" si="20"/>
        <v/>
      </c>
      <c r="N66" s="99">
        <f t="shared" si="20"/>
        <v>9941.3732038301787</v>
      </c>
      <c r="O66" s="99" t="str">
        <f t="shared" si="20"/>
        <v/>
      </c>
      <c r="P66" s="99" t="str">
        <f t="shared" si="20"/>
        <v/>
      </c>
      <c r="Q66" s="99"/>
      <c r="R66" s="99" t="str">
        <f t="shared" si="12"/>
        <v/>
      </c>
      <c r="S66" s="99" t="str">
        <f>IF(R66="","",COUNTIF(L$14:P$289,"&lt;"&amp;R66)-SUM(S$14:S65))</f>
        <v/>
      </c>
      <c r="U66" s="19">
        <f t="shared" si="13"/>
        <v>2012</v>
      </c>
      <c r="V66" s="19">
        <f t="shared" si="21"/>
        <v>2012</v>
      </c>
      <c r="W66" s="99">
        <f t="shared" si="18"/>
        <v>29617.251713334306</v>
      </c>
    </row>
    <row r="67" spans="2:23" x14ac:dyDescent="0.35">
      <c r="B67" s="19">
        <f t="shared" si="14"/>
        <v>1970</v>
      </c>
      <c r="C67" s="19">
        <f t="shared" si="15"/>
        <v>8</v>
      </c>
      <c r="D67" s="99">
        <f t="shared" si="0"/>
        <v>356.09692086469988</v>
      </c>
      <c r="E67" s="99">
        <f t="shared" si="1"/>
        <v>13342.283287510932</v>
      </c>
      <c r="F67" s="19">
        <f t="shared" si="2"/>
        <v>1970</v>
      </c>
      <c r="G67" s="19">
        <f t="shared" si="3"/>
        <v>8</v>
      </c>
      <c r="H67" s="19" t="b">
        <f t="shared" si="9"/>
        <v>1</v>
      </c>
      <c r="I67" s="99">
        <f t="shared" si="4"/>
        <v>13342.283287510932</v>
      </c>
      <c r="J67" s="99"/>
      <c r="K67" s="138">
        <f t="shared" si="5"/>
        <v>25781</v>
      </c>
      <c r="L67" s="99" t="str">
        <f t="shared" si="20"/>
        <v/>
      </c>
      <c r="M67" s="99" t="str">
        <f t="shared" si="20"/>
        <v/>
      </c>
      <c r="N67" s="99" t="str">
        <f t="shared" si="20"/>
        <v/>
      </c>
      <c r="O67" s="99">
        <f t="shared" si="20"/>
        <v>13342.283287510932</v>
      </c>
      <c r="P67" s="99" t="str">
        <f t="shared" si="20"/>
        <v/>
      </c>
      <c r="Q67" s="99"/>
      <c r="R67" s="99" t="str">
        <f t="shared" si="12"/>
        <v/>
      </c>
      <c r="S67" s="99" t="str">
        <f>IF(R67="","",COUNTIF(L$14:P$289,"&lt;"&amp;R67)-SUM(S$14:S66))</f>
        <v/>
      </c>
      <c r="U67" s="19">
        <f t="shared" si="13"/>
        <v>2013</v>
      </c>
      <c r="V67" s="19">
        <f t="shared" si="21"/>
        <v>2013</v>
      </c>
      <c r="W67" s="99">
        <f t="shared" si="18"/>
        <v>31594.715361321847</v>
      </c>
    </row>
    <row r="68" spans="2:23" x14ac:dyDescent="0.35">
      <c r="B68" s="19">
        <f t="shared" si="14"/>
        <v>1970</v>
      </c>
      <c r="C68" s="19">
        <f t="shared" si="15"/>
        <v>9</v>
      </c>
      <c r="D68" s="99">
        <f t="shared" si="0"/>
        <v>187.97775497753551</v>
      </c>
      <c r="E68" s="99">
        <f t="shared" si="1"/>
        <v>7204.967482190611</v>
      </c>
      <c r="F68" s="19">
        <f t="shared" si="2"/>
        <v>1970</v>
      </c>
      <c r="G68" s="19">
        <f t="shared" si="3"/>
        <v>9</v>
      </c>
      <c r="H68" s="19" t="b">
        <f t="shared" si="9"/>
        <v>1</v>
      </c>
      <c r="I68" s="99">
        <f t="shared" si="4"/>
        <v>7204.967482190611</v>
      </c>
      <c r="J68" s="99"/>
      <c r="K68" s="138">
        <f t="shared" si="5"/>
        <v>25812</v>
      </c>
      <c r="L68" s="99" t="str">
        <f t="shared" si="20"/>
        <v/>
      </c>
      <c r="M68" s="99" t="str">
        <f t="shared" si="20"/>
        <v/>
      </c>
      <c r="N68" s="99" t="str">
        <f t="shared" si="20"/>
        <v/>
      </c>
      <c r="O68" s="99" t="str">
        <f t="shared" si="20"/>
        <v/>
      </c>
      <c r="P68" s="99">
        <f t="shared" si="20"/>
        <v>7204.967482190611</v>
      </c>
      <c r="Q68" s="99"/>
      <c r="R68" s="99" t="str">
        <f t="shared" si="12"/>
        <v/>
      </c>
      <c r="S68" s="99" t="str">
        <f>IF(R68="","",COUNTIF(L$14:P$289,"&lt;"&amp;R68)-SUM(S$14:S67))</f>
        <v/>
      </c>
      <c r="U68" s="19">
        <f t="shared" si="13"/>
        <v>2014</v>
      </c>
      <c r="V68" s="19">
        <f t="shared" ref="V68" si="22">IF(U68&lt;=MINYEAR+PLOT_FY-1,MINYEAR+PLOT_FY-1,IF(U68&gt;=MINYEAR+PLOT_TY-1,MINYEAR+PLOT_TY-1,U68))</f>
        <v>2014</v>
      </c>
      <c r="W68" s="99">
        <f t="shared" si="18"/>
        <v>40911.413622868058</v>
      </c>
    </row>
    <row r="69" spans="2:23" x14ac:dyDescent="0.35">
      <c r="B69" s="19">
        <f t="shared" si="14"/>
        <v>1971</v>
      </c>
      <c r="C69" s="19">
        <f t="shared" si="15"/>
        <v>5</v>
      </c>
      <c r="D69" s="99">
        <f t="shared" si="0"/>
        <v>186.57631390522567</v>
      </c>
      <c r="E69" s="99">
        <f t="shared" si="1"/>
        <v>7371.3489065769463</v>
      </c>
      <c r="F69" s="19">
        <f t="shared" si="2"/>
        <v>1971</v>
      </c>
      <c r="G69" s="19">
        <f t="shared" si="3"/>
        <v>5</v>
      </c>
      <c r="H69" s="19" t="b">
        <f t="shared" si="9"/>
        <v>1</v>
      </c>
      <c r="I69" s="99">
        <f t="shared" si="4"/>
        <v>7371.3489065769463</v>
      </c>
      <c r="J69" s="99"/>
      <c r="K69" s="138">
        <f t="shared" si="5"/>
        <v>26054</v>
      </c>
      <c r="L69" s="99">
        <f t="shared" si="20"/>
        <v>7371.3489065769463</v>
      </c>
      <c r="M69" s="99" t="str">
        <f t="shared" si="20"/>
        <v/>
      </c>
      <c r="N69" s="99" t="str">
        <f t="shared" si="20"/>
        <v/>
      </c>
      <c r="O69" s="99" t="str">
        <f t="shared" si="20"/>
        <v/>
      </c>
      <c r="P69" s="99" t="str">
        <f t="shared" si="20"/>
        <v/>
      </c>
      <c r="Q69" s="99"/>
      <c r="R69" s="99" t="str">
        <f t="shared" si="12"/>
        <v/>
      </c>
      <c r="S69" s="99" t="str">
        <f>IF(R69="","",COUNTIF(L$14:P$289,"&lt;"&amp;R69)-SUM(S$14:S68))</f>
        <v/>
      </c>
    </row>
    <row r="70" spans="2:23" x14ac:dyDescent="0.35">
      <c r="B70" s="19">
        <f t="shared" si="14"/>
        <v>1971</v>
      </c>
      <c r="C70" s="19">
        <f t="shared" si="15"/>
        <v>6</v>
      </c>
      <c r="D70" s="99">
        <f t="shared" si="0"/>
        <v>221.64180690975329</v>
      </c>
      <c r="E70" s="99">
        <f t="shared" si="1"/>
        <v>8630.3589891248321</v>
      </c>
      <c r="F70" s="19">
        <f t="shared" si="2"/>
        <v>1971</v>
      </c>
      <c r="G70" s="19">
        <f t="shared" si="3"/>
        <v>6</v>
      </c>
      <c r="H70" s="19" t="b">
        <f t="shared" si="9"/>
        <v>1</v>
      </c>
      <c r="I70" s="99">
        <f t="shared" si="4"/>
        <v>8630.3589891248321</v>
      </c>
      <c r="J70" s="99"/>
      <c r="K70" s="138">
        <f t="shared" si="5"/>
        <v>26085</v>
      </c>
      <c r="L70" s="99" t="str">
        <f t="shared" si="20"/>
        <v/>
      </c>
      <c r="M70" s="99">
        <f t="shared" si="20"/>
        <v>8630.3589891248321</v>
      </c>
      <c r="N70" s="99" t="str">
        <f t="shared" si="20"/>
        <v/>
      </c>
      <c r="O70" s="99" t="str">
        <f t="shared" si="20"/>
        <v/>
      </c>
      <c r="P70" s="99" t="str">
        <f t="shared" si="20"/>
        <v/>
      </c>
      <c r="Q70" s="99"/>
      <c r="R70" s="99" t="str">
        <f t="shared" si="12"/>
        <v/>
      </c>
      <c r="S70" s="99" t="str">
        <f>IF(R70="","",COUNTIF(L$14:P$289,"&lt;"&amp;R70)-SUM(S$14:S69))</f>
        <v/>
      </c>
    </row>
    <row r="71" spans="2:23" x14ac:dyDescent="0.35">
      <c r="B71" s="19">
        <f t="shared" si="14"/>
        <v>1971</v>
      </c>
      <c r="C71" s="19">
        <f t="shared" si="15"/>
        <v>7</v>
      </c>
      <c r="D71" s="99">
        <f t="shared" si="0"/>
        <v>224.21407477785971</v>
      </c>
      <c r="E71" s="99">
        <f t="shared" si="1"/>
        <v>8664.7661813925642</v>
      </c>
      <c r="F71" s="19">
        <f t="shared" si="2"/>
        <v>1971</v>
      </c>
      <c r="G71" s="19">
        <f t="shared" si="3"/>
        <v>7</v>
      </c>
      <c r="H71" s="19" t="b">
        <f t="shared" si="9"/>
        <v>1</v>
      </c>
      <c r="I71" s="99">
        <f t="shared" si="4"/>
        <v>8664.7661813925642</v>
      </c>
      <c r="J71" s="99"/>
      <c r="K71" s="138">
        <f t="shared" si="5"/>
        <v>26115</v>
      </c>
      <c r="L71" s="99" t="str">
        <f t="shared" si="20"/>
        <v/>
      </c>
      <c r="M71" s="99" t="str">
        <f t="shared" si="20"/>
        <v/>
      </c>
      <c r="N71" s="99">
        <f t="shared" si="20"/>
        <v>8664.7661813925642</v>
      </c>
      <c r="O71" s="99" t="str">
        <f t="shared" si="20"/>
        <v/>
      </c>
      <c r="P71" s="99" t="str">
        <f t="shared" si="20"/>
        <v/>
      </c>
      <c r="Q71" s="99"/>
      <c r="R71" s="99" t="str">
        <f t="shared" si="12"/>
        <v/>
      </c>
      <c r="S71" s="99" t="str">
        <f>IF(R71="","",COUNTIF(L$14:P$289,"&lt;"&amp;R71)-SUM(S$14:S70))</f>
        <v/>
      </c>
    </row>
    <row r="72" spans="2:23" x14ac:dyDescent="0.35">
      <c r="B72" s="19">
        <f t="shared" si="14"/>
        <v>1971</v>
      </c>
      <c r="C72" s="19">
        <f t="shared" si="15"/>
        <v>8</v>
      </c>
      <c r="D72" s="99">
        <f t="shared" si="0"/>
        <v>271.17783065987282</v>
      </c>
      <c r="E72" s="99">
        <f t="shared" si="1"/>
        <v>10554.99078758818</v>
      </c>
      <c r="F72" s="19">
        <f t="shared" si="2"/>
        <v>1971</v>
      </c>
      <c r="G72" s="19">
        <f t="shared" si="3"/>
        <v>8</v>
      </c>
      <c r="H72" s="19" t="b">
        <f t="shared" si="9"/>
        <v>1</v>
      </c>
      <c r="I72" s="99">
        <f t="shared" si="4"/>
        <v>10554.99078758818</v>
      </c>
      <c r="J72" s="99"/>
      <c r="K72" s="138">
        <f t="shared" si="5"/>
        <v>26146</v>
      </c>
      <c r="L72" s="99" t="str">
        <f t="shared" si="20"/>
        <v/>
      </c>
      <c r="M72" s="99" t="str">
        <f t="shared" si="20"/>
        <v/>
      </c>
      <c r="N72" s="99" t="str">
        <f t="shared" si="20"/>
        <v/>
      </c>
      <c r="O72" s="99">
        <f t="shared" si="20"/>
        <v>10554.99078758818</v>
      </c>
      <c r="P72" s="99" t="str">
        <f t="shared" si="20"/>
        <v/>
      </c>
      <c r="Q72" s="99"/>
      <c r="R72" s="99" t="str">
        <f t="shared" si="12"/>
        <v/>
      </c>
      <c r="S72" s="99" t="str">
        <f>IF(R72="","",COUNTIF(L$14:P$289,"&lt;"&amp;R72)-SUM(S$14:S71))</f>
        <v/>
      </c>
    </row>
    <row r="73" spans="2:23" x14ac:dyDescent="0.35">
      <c r="B73" s="19">
        <f t="shared" si="14"/>
        <v>1971</v>
      </c>
      <c r="C73" s="19">
        <f t="shared" si="15"/>
        <v>9</v>
      </c>
      <c r="D73" s="99">
        <f t="shared" si="0"/>
        <v>97.911639888744929</v>
      </c>
      <c r="E73" s="99">
        <f t="shared" si="1"/>
        <v>3812.7318808839595</v>
      </c>
      <c r="F73" s="19">
        <f t="shared" si="2"/>
        <v>1971</v>
      </c>
      <c r="G73" s="19">
        <f t="shared" si="3"/>
        <v>9</v>
      </c>
      <c r="H73" s="19" t="b">
        <f t="shared" si="9"/>
        <v>1</v>
      </c>
      <c r="I73" s="99">
        <f t="shared" si="4"/>
        <v>3812.7318808839595</v>
      </c>
      <c r="J73" s="99"/>
      <c r="K73" s="138">
        <f t="shared" si="5"/>
        <v>26177</v>
      </c>
      <c r="L73" s="99" t="str">
        <f t="shared" si="20"/>
        <v/>
      </c>
      <c r="M73" s="99" t="str">
        <f t="shared" si="20"/>
        <v/>
      </c>
      <c r="N73" s="99" t="str">
        <f t="shared" si="20"/>
        <v/>
      </c>
      <c r="O73" s="99" t="str">
        <f t="shared" si="20"/>
        <v/>
      </c>
      <c r="P73" s="99">
        <f t="shared" si="20"/>
        <v>3812.7318808839595</v>
      </c>
      <c r="Q73" s="99"/>
      <c r="R73" s="99" t="str">
        <f t="shared" si="12"/>
        <v/>
      </c>
      <c r="S73" s="99" t="str">
        <f>IF(R73="","",COUNTIF(L$14:P$289,"&lt;"&amp;R73)-SUM(S$14:S72))</f>
        <v/>
      </c>
    </row>
    <row r="74" spans="2:23" x14ac:dyDescent="0.35">
      <c r="B74" s="19">
        <f t="shared" si="14"/>
        <v>1972</v>
      </c>
      <c r="C74" s="19">
        <f t="shared" si="15"/>
        <v>5</v>
      </c>
      <c r="D74" s="99">
        <f t="shared" si="0"/>
        <v>191.93871659448467</v>
      </c>
      <c r="E74" s="99">
        <f t="shared" si="1"/>
        <v>7635.1539267711878</v>
      </c>
      <c r="F74" s="19">
        <f t="shared" si="2"/>
        <v>1972</v>
      </c>
      <c r="G74" s="19">
        <f t="shared" si="3"/>
        <v>5</v>
      </c>
      <c r="H74" s="19" t="b">
        <f t="shared" si="9"/>
        <v>1</v>
      </c>
      <c r="I74" s="99">
        <f t="shared" si="4"/>
        <v>7635.1539267711878</v>
      </c>
      <c r="J74" s="99"/>
      <c r="K74" s="138">
        <f t="shared" si="5"/>
        <v>26420</v>
      </c>
      <c r="L74" s="99">
        <f t="shared" si="20"/>
        <v>7635.1539267711878</v>
      </c>
      <c r="M74" s="99" t="str">
        <f t="shared" si="20"/>
        <v/>
      </c>
      <c r="N74" s="99" t="str">
        <f t="shared" si="20"/>
        <v/>
      </c>
      <c r="O74" s="99" t="str">
        <f t="shared" si="20"/>
        <v/>
      </c>
      <c r="P74" s="99" t="str">
        <f t="shared" si="20"/>
        <v/>
      </c>
      <c r="Q74" s="99"/>
      <c r="R74" s="99" t="str">
        <f t="shared" si="12"/>
        <v/>
      </c>
      <c r="S74" s="99" t="str">
        <f>IF(R74="","",COUNTIF(L$14:P$289,"&lt;"&amp;R74)-SUM(S$14:S73))</f>
        <v/>
      </c>
    </row>
    <row r="75" spans="2:23" x14ac:dyDescent="0.35">
      <c r="B75" s="19">
        <f t="shared" si="14"/>
        <v>1972</v>
      </c>
      <c r="C75" s="19">
        <f t="shared" si="15"/>
        <v>6</v>
      </c>
      <c r="D75" s="99">
        <f t="shared" si="0"/>
        <v>243.49150063841296</v>
      </c>
      <c r="E75" s="99">
        <f t="shared" si="1"/>
        <v>9710.200490011388</v>
      </c>
      <c r="F75" s="19">
        <f t="shared" si="2"/>
        <v>1972</v>
      </c>
      <c r="G75" s="19">
        <f t="shared" si="3"/>
        <v>6</v>
      </c>
      <c r="H75" s="19" t="b">
        <f t="shared" si="9"/>
        <v>1</v>
      </c>
      <c r="I75" s="99">
        <f t="shared" si="4"/>
        <v>9710.200490011388</v>
      </c>
      <c r="J75" s="99"/>
      <c r="K75" s="138">
        <f t="shared" si="5"/>
        <v>26451</v>
      </c>
      <c r="L75" s="99" t="str">
        <f t="shared" si="20"/>
        <v/>
      </c>
      <c r="M75" s="99">
        <f t="shared" si="20"/>
        <v>9710.200490011388</v>
      </c>
      <c r="N75" s="99" t="str">
        <f t="shared" si="20"/>
        <v/>
      </c>
      <c r="O75" s="99" t="str">
        <f t="shared" si="20"/>
        <v/>
      </c>
      <c r="P75" s="99" t="str">
        <f t="shared" si="20"/>
        <v/>
      </c>
      <c r="Q75" s="99"/>
      <c r="R75" s="99" t="str">
        <f t="shared" si="12"/>
        <v/>
      </c>
      <c r="S75" s="99" t="str">
        <f>IF(R75="","",COUNTIF(L$14:P$289,"&lt;"&amp;R75)-SUM(S$14:S74))</f>
        <v/>
      </c>
    </row>
    <row r="76" spans="2:23" x14ac:dyDescent="0.35">
      <c r="B76" s="19">
        <f t="shared" si="14"/>
        <v>1972</v>
      </c>
      <c r="C76" s="19">
        <f t="shared" si="15"/>
        <v>7</v>
      </c>
      <c r="D76" s="99">
        <f t="shared" si="0"/>
        <v>251.36082384457717</v>
      </c>
      <c r="E76" s="99">
        <f t="shared" si="1"/>
        <v>9564.1038504887674</v>
      </c>
      <c r="F76" s="19">
        <f t="shared" si="2"/>
        <v>1972</v>
      </c>
      <c r="G76" s="19">
        <f t="shared" si="3"/>
        <v>7</v>
      </c>
      <c r="H76" s="19" t="b">
        <f t="shared" si="9"/>
        <v>1</v>
      </c>
      <c r="I76" s="99">
        <f t="shared" si="4"/>
        <v>9564.1038504887674</v>
      </c>
      <c r="J76" s="99"/>
      <c r="K76" s="138">
        <f t="shared" si="5"/>
        <v>26481</v>
      </c>
      <c r="L76" s="99" t="str">
        <f t="shared" si="20"/>
        <v/>
      </c>
      <c r="M76" s="99" t="str">
        <f t="shared" si="20"/>
        <v/>
      </c>
      <c r="N76" s="99">
        <f t="shared" si="20"/>
        <v>9564.1038504887674</v>
      </c>
      <c r="O76" s="99" t="str">
        <f t="shared" si="20"/>
        <v/>
      </c>
      <c r="P76" s="99" t="str">
        <f t="shared" si="20"/>
        <v/>
      </c>
      <c r="Q76" s="99"/>
      <c r="R76" s="99" t="str">
        <f t="shared" si="12"/>
        <v/>
      </c>
      <c r="S76" s="99" t="str">
        <f>IF(R76="","",COUNTIF(L$14:P$289,"&lt;"&amp;R76)-SUM(S$14:S75))</f>
        <v/>
      </c>
    </row>
    <row r="77" spans="2:23" x14ac:dyDescent="0.35">
      <c r="B77" s="19">
        <f t="shared" si="14"/>
        <v>1972</v>
      </c>
      <c r="C77" s="19">
        <f t="shared" si="15"/>
        <v>8</v>
      </c>
      <c r="D77" s="99">
        <f t="shared" si="0"/>
        <v>278.43160956030749</v>
      </c>
      <c r="E77" s="99">
        <f t="shared" si="1"/>
        <v>10469.731572528159</v>
      </c>
      <c r="F77" s="19">
        <f t="shared" si="2"/>
        <v>1972</v>
      </c>
      <c r="G77" s="19">
        <f t="shared" si="3"/>
        <v>8</v>
      </c>
      <c r="H77" s="19" t="b">
        <f t="shared" si="9"/>
        <v>1</v>
      </c>
      <c r="I77" s="99">
        <f t="shared" si="4"/>
        <v>10469.731572528159</v>
      </c>
      <c r="J77" s="99"/>
      <c r="K77" s="138">
        <f t="shared" si="5"/>
        <v>26512</v>
      </c>
      <c r="L77" s="99" t="str">
        <f t="shared" si="20"/>
        <v/>
      </c>
      <c r="M77" s="99" t="str">
        <f t="shared" si="20"/>
        <v/>
      </c>
      <c r="N77" s="99" t="str">
        <f t="shared" si="20"/>
        <v/>
      </c>
      <c r="O77" s="99">
        <f t="shared" si="20"/>
        <v>10469.731572528159</v>
      </c>
      <c r="P77" s="99" t="str">
        <f t="shared" si="20"/>
        <v/>
      </c>
      <c r="Q77" s="99"/>
      <c r="R77" s="99" t="str">
        <f t="shared" si="12"/>
        <v/>
      </c>
      <c r="S77" s="99" t="str">
        <f>IF(R77="","",COUNTIF(L$14:P$289,"&lt;"&amp;R77)-SUM(S$14:S76))</f>
        <v/>
      </c>
    </row>
    <row r="78" spans="2:23" x14ac:dyDescent="0.35">
      <c r="B78" s="19">
        <f t="shared" si="14"/>
        <v>1972</v>
      </c>
      <c r="C78" s="19">
        <f t="shared" si="15"/>
        <v>9</v>
      </c>
      <c r="D78" s="99">
        <f t="shared" ref="D78:D141" si="23">SUMIF(YM,10*B78+C78,CUR_RESULTS)</f>
        <v>107.88315520149868</v>
      </c>
      <c r="E78" s="99">
        <f t="shared" ref="E78:E141" si="24">SUMIF(YM,10*B78+C78,CUR_VOLUME)</f>
        <v>4259.4410909954022</v>
      </c>
      <c r="F78" s="19">
        <f t="shared" ref="F78:F141" si="25">IF(B78&lt;=MINYEAR+PLOT_FY-1,MINYEAR+PLOT_FY-1,IF(B78&gt;=MINYEAR+PLOT_TY-1,MINYEAR+PLOT_TY-1,B78))</f>
        <v>1972</v>
      </c>
      <c r="G78" s="19">
        <f t="shared" ref="G78:G141" si="26">IF(C78&lt;=4+PLOT_FM,4+PLOT_FM,IF(C78&gt;=4+PLOT_TM,4+PLOT_TM,C78))</f>
        <v>9</v>
      </c>
      <c r="H78" s="19" t="b">
        <f t="shared" si="9"/>
        <v>1</v>
      </c>
      <c r="I78" s="99">
        <f t="shared" ref="I78:I141" si="27">IF(H78,IF(DV_1=1,D78,E78),"")</f>
        <v>4259.4410909954022</v>
      </c>
      <c r="J78" s="99"/>
      <c r="K78" s="138">
        <f t="shared" ref="K78:K141" si="28">DATE(F78,G78,1)</f>
        <v>26543</v>
      </c>
      <c r="L78" s="99" t="str">
        <f t="shared" si="20"/>
        <v/>
      </c>
      <c r="M78" s="99" t="str">
        <f t="shared" si="20"/>
        <v/>
      </c>
      <c r="N78" s="99" t="str">
        <f t="shared" si="20"/>
        <v/>
      </c>
      <c r="O78" s="99" t="str">
        <f t="shared" si="20"/>
        <v/>
      </c>
      <c r="P78" s="99">
        <f t="shared" si="20"/>
        <v>4259.4410909954022</v>
      </c>
      <c r="Q78" s="99"/>
      <c r="R78" s="99" t="str">
        <f t="shared" si="12"/>
        <v/>
      </c>
      <c r="S78" s="99" t="str">
        <f>IF(R78="","",COUNTIF(L$14:P$289,"&lt;"&amp;R78)-SUM(S$14:S77))</f>
        <v/>
      </c>
    </row>
    <row r="79" spans="2:23" x14ac:dyDescent="0.35">
      <c r="B79" s="19">
        <f t="shared" si="14"/>
        <v>1973</v>
      </c>
      <c r="C79" s="19">
        <f t="shared" si="15"/>
        <v>5</v>
      </c>
      <c r="D79" s="99">
        <f t="shared" si="23"/>
        <v>200.08059474230828</v>
      </c>
      <c r="E79" s="99">
        <f t="shared" si="24"/>
        <v>7984.6539603557794</v>
      </c>
      <c r="F79" s="19">
        <f t="shared" si="25"/>
        <v>1973</v>
      </c>
      <c r="G79" s="19">
        <f t="shared" si="26"/>
        <v>5</v>
      </c>
      <c r="H79" s="19" t="b">
        <f t="shared" ref="H79:H142" si="29">AND(B79=F79,C79=G79)</f>
        <v>1</v>
      </c>
      <c r="I79" s="99">
        <f t="shared" si="27"/>
        <v>7984.6539603557794</v>
      </c>
      <c r="J79" s="99"/>
      <c r="K79" s="138">
        <f t="shared" si="28"/>
        <v>26785</v>
      </c>
      <c r="L79" s="99">
        <f t="shared" ref="L79:P94" si="30">IF(OR($I79="",$G79&lt;&gt;L$10),"",$I79)</f>
        <v>7984.6539603557794</v>
      </c>
      <c r="M79" s="99" t="str">
        <f t="shared" si="30"/>
        <v/>
      </c>
      <c r="N79" s="99" t="str">
        <f t="shared" si="30"/>
        <v/>
      </c>
      <c r="O79" s="99" t="str">
        <f t="shared" si="30"/>
        <v/>
      </c>
      <c r="P79" s="99" t="str">
        <f t="shared" si="30"/>
        <v/>
      </c>
      <c r="Q79" s="99"/>
      <c r="R79" s="99" t="str">
        <f t="shared" si="12"/>
        <v/>
      </c>
      <c r="S79" s="99" t="str">
        <f>IF(R79="","",COUNTIF(L$14:P$289,"&lt;"&amp;R79)-SUM(S$14:S78))</f>
        <v/>
      </c>
    </row>
    <row r="80" spans="2:23" x14ac:dyDescent="0.35">
      <c r="B80" s="19">
        <f t="shared" si="14"/>
        <v>1973</v>
      </c>
      <c r="C80" s="19">
        <f t="shared" si="15"/>
        <v>6</v>
      </c>
      <c r="D80" s="99">
        <f t="shared" si="23"/>
        <v>211.25042896223204</v>
      </c>
      <c r="E80" s="99">
        <f t="shared" si="24"/>
        <v>8249.0289385490178</v>
      </c>
      <c r="F80" s="19">
        <f t="shared" si="25"/>
        <v>1973</v>
      </c>
      <c r="G80" s="19">
        <f t="shared" si="26"/>
        <v>6</v>
      </c>
      <c r="H80" s="19" t="b">
        <f t="shared" si="29"/>
        <v>1</v>
      </c>
      <c r="I80" s="99">
        <f t="shared" si="27"/>
        <v>8249.0289385490178</v>
      </c>
      <c r="J80" s="99"/>
      <c r="K80" s="138">
        <f t="shared" si="28"/>
        <v>26816</v>
      </c>
      <c r="L80" s="99" t="str">
        <f t="shared" si="30"/>
        <v/>
      </c>
      <c r="M80" s="99">
        <f t="shared" si="30"/>
        <v>8249.0289385490178</v>
      </c>
      <c r="N80" s="99" t="str">
        <f t="shared" si="30"/>
        <v/>
      </c>
      <c r="O80" s="99" t="str">
        <f t="shared" si="30"/>
        <v/>
      </c>
      <c r="P80" s="99" t="str">
        <f t="shared" si="30"/>
        <v/>
      </c>
      <c r="Q80" s="99"/>
      <c r="R80" s="99" t="str">
        <f t="shared" ref="R80:R143" si="31">IF(OR(R79="",R79&gt;L$4),"",R79+L$5)</f>
        <v/>
      </c>
      <c r="S80" s="99" t="str">
        <f>IF(R80="","",COUNTIF(L$14:P$289,"&lt;"&amp;R80)-SUM(S$14:S79))</f>
        <v/>
      </c>
    </row>
    <row r="81" spans="2:19" x14ac:dyDescent="0.35">
      <c r="B81" s="19">
        <f t="shared" si="14"/>
        <v>1973</v>
      </c>
      <c r="C81" s="19">
        <f t="shared" si="15"/>
        <v>7</v>
      </c>
      <c r="D81" s="99">
        <f t="shared" si="23"/>
        <v>301.20055181424902</v>
      </c>
      <c r="E81" s="99">
        <f t="shared" si="24"/>
        <v>11598.498936465843</v>
      </c>
      <c r="F81" s="19">
        <f t="shared" si="25"/>
        <v>1973</v>
      </c>
      <c r="G81" s="19">
        <f t="shared" si="26"/>
        <v>7</v>
      </c>
      <c r="H81" s="19" t="b">
        <f t="shared" si="29"/>
        <v>1</v>
      </c>
      <c r="I81" s="99">
        <f t="shared" si="27"/>
        <v>11598.498936465843</v>
      </c>
      <c r="J81" s="99"/>
      <c r="K81" s="138">
        <f t="shared" si="28"/>
        <v>26846</v>
      </c>
      <c r="L81" s="99" t="str">
        <f t="shared" si="30"/>
        <v/>
      </c>
      <c r="M81" s="99" t="str">
        <f t="shared" si="30"/>
        <v/>
      </c>
      <c r="N81" s="99">
        <f t="shared" si="30"/>
        <v>11598.498936465843</v>
      </c>
      <c r="O81" s="99" t="str">
        <f t="shared" si="30"/>
        <v/>
      </c>
      <c r="P81" s="99" t="str">
        <f t="shared" si="30"/>
        <v/>
      </c>
      <c r="Q81" s="99"/>
      <c r="R81" s="99" t="str">
        <f t="shared" si="31"/>
        <v/>
      </c>
      <c r="S81" s="99" t="str">
        <f>IF(R81="","",COUNTIF(L$14:P$289,"&lt;"&amp;R81)-SUM(S$14:S80))</f>
        <v/>
      </c>
    </row>
    <row r="82" spans="2:19" x14ac:dyDescent="0.35">
      <c r="B82" s="19">
        <f t="shared" si="14"/>
        <v>1973</v>
      </c>
      <c r="C82" s="19">
        <f t="shared" si="15"/>
        <v>8</v>
      </c>
      <c r="D82" s="99">
        <f t="shared" si="23"/>
        <v>197.31960953967987</v>
      </c>
      <c r="E82" s="99">
        <f t="shared" si="24"/>
        <v>7830.2616134835735</v>
      </c>
      <c r="F82" s="19">
        <f t="shared" si="25"/>
        <v>1973</v>
      </c>
      <c r="G82" s="19">
        <f t="shared" si="26"/>
        <v>8</v>
      </c>
      <c r="H82" s="19" t="b">
        <f t="shared" si="29"/>
        <v>1</v>
      </c>
      <c r="I82" s="99">
        <f t="shared" si="27"/>
        <v>7830.2616134835735</v>
      </c>
      <c r="J82" s="99"/>
      <c r="K82" s="138">
        <f t="shared" si="28"/>
        <v>26877</v>
      </c>
      <c r="L82" s="99" t="str">
        <f t="shared" si="30"/>
        <v/>
      </c>
      <c r="M82" s="99" t="str">
        <f t="shared" si="30"/>
        <v/>
      </c>
      <c r="N82" s="99" t="str">
        <f t="shared" si="30"/>
        <v/>
      </c>
      <c r="O82" s="99">
        <f t="shared" si="30"/>
        <v>7830.2616134835735</v>
      </c>
      <c r="P82" s="99" t="str">
        <f t="shared" si="30"/>
        <v/>
      </c>
      <c r="Q82" s="99"/>
      <c r="R82" s="99" t="str">
        <f t="shared" si="31"/>
        <v/>
      </c>
      <c r="S82" s="99" t="str">
        <f>IF(R82="","",COUNTIF(L$14:P$289,"&lt;"&amp;R82)-SUM(S$14:S81))</f>
        <v/>
      </c>
    </row>
    <row r="83" spans="2:19" x14ac:dyDescent="0.35">
      <c r="B83" s="19">
        <f t="shared" si="14"/>
        <v>1973</v>
      </c>
      <c r="C83" s="19">
        <f t="shared" si="15"/>
        <v>9</v>
      </c>
      <c r="D83" s="99">
        <f t="shared" si="23"/>
        <v>157.31197354750213</v>
      </c>
      <c r="E83" s="99">
        <f t="shared" si="24"/>
        <v>6147.1755984703741</v>
      </c>
      <c r="F83" s="19">
        <f t="shared" si="25"/>
        <v>1973</v>
      </c>
      <c r="G83" s="19">
        <f t="shared" si="26"/>
        <v>9</v>
      </c>
      <c r="H83" s="19" t="b">
        <f t="shared" si="29"/>
        <v>1</v>
      </c>
      <c r="I83" s="99">
        <f t="shared" si="27"/>
        <v>6147.1755984703741</v>
      </c>
      <c r="J83" s="99"/>
      <c r="K83" s="138">
        <f t="shared" si="28"/>
        <v>26908</v>
      </c>
      <c r="L83" s="99" t="str">
        <f t="shared" si="30"/>
        <v/>
      </c>
      <c r="M83" s="99" t="str">
        <f t="shared" si="30"/>
        <v/>
      </c>
      <c r="N83" s="99" t="str">
        <f t="shared" si="30"/>
        <v/>
      </c>
      <c r="O83" s="99" t="str">
        <f t="shared" si="30"/>
        <v/>
      </c>
      <c r="P83" s="99">
        <f t="shared" si="30"/>
        <v>6147.1755984703741</v>
      </c>
      <c r="Q83" s="99"/>
      <c r="R83" s="99" t="str">
        <f t="shared" si="31"/>
        <v/>
      </c>
      <c r="S83" s="99" t="str">
        <f>IF(R83="","",COUNTIF(L$14:P$289,"&lt;"&amp;R83)-SUM(S$14:S82))</f>
        <v/>
      </c>
    </row>
    <row r="84" spans="2:19" x14ac:dyDescent="0.35">
      <c r="B84" s="19">
        <f t="shared" ref="B84:B147" si="32">B79+1</f>
        <v>1974</v>
      </c>
      <c r="C84" s="19">
        <f t="shared" ref="C84:C147" si="33">C79</f>
        <v>5</v>
      </c>
      <c r="D84" s="99">
        <f t="shared" si="23"/>
        <v>79.05628372688156</v>
      </c>
      <c r="E84" s="99">
        <f t="shared" si="24"/>
        <v>3071.424449313904</v>
      </c>
      <c r="F84" s="19">
        <f t="shared" si="25"/>
        <v>1974</v>
      </c>
      <c r="G84" s="19">
        <f t="shared" si="26"/>
        <v>5</v>
      </c>
      <c r="H84" s="19" t="b">
        <f t="shared" si="29"/>
        <v>1</v>
      </c>
      <c r="I84" s="99">
        <f t="shared" si="27"/>
        <v>3071.424449313904</v>
      </c>
      <c r="J84" s="99"/>
      <c r="K84" s="138">
        <f t="shared" si="28"/>
        <v>27150</v>
      </c>
      <c r="L84" s="99">
        <f t="shared" si="30"/>
        <v>3071.424449313904</v>
      </c>
      <c r="M84" s="99" t="str">
        <f t="shared" si="30"/>
        <v/>
      </c>
      <c r="N84" s="99" t="str">
        <f t="shared" si="30"/>
        <v/>
      </c>
      <c r="O84" s="99" t="str">
        <f t="shared" si="30"/>
        <v/>
      </c>
      <c r="P84" s="99" t="str">
        <f t="shared" si="30"/>
        <v/>
      </c>
      <c r="Q84" s="99"/>
      <c r="R84" s="99" t="str">
        <f t="shared" si="31"/>
        <v/>
      </c>
      <c r="S84" s="99" t="str">
        <f>IF(R84="","",COUNTIF(L$14:P$289,"&lt;"&amp;R84)-SUM(S$14:S83))</f>
        <v/>
      </c>
    </row>
    <row r="85" spans="2:19" x14ac:dyDescent="0.35">
      <c r="B85" s="19">
        <f t="shared" si="32"/>
        <v>1974</v>
      </c>
      <c r="C85" s="19">
        <f t="shared" si="33"/>
        <v>6</v>
      </c>
      <c r="D85" s="99">
        <f t="shared" si="23"/>
        <v>298.29915067202393</v>
      </c>
      <c r="E85" s="99">
        <f t="shared" si="24"/>
        <v>11482.514328851015</v>
      </c>
      <c r="F85" s="19">
        <f t="shared" si="25"/>
        <v>1974</v>
      </c>
      <c r="G85" s="19">
        <f t="shared" si="26"/>
        <v>6</v>
      </c>
      <c r="H85" s="19" t="b">
        <f t="shared" si="29"/>
        <v>1</v>
      </c>
      <c r="I85" s="99">
        <f t="shared" si="27"/>
        <v>11482.514328851015</v>
      </c>
      <c r="J85" s="99"/>
      <c r="K85" s="138">
        <f t="shared" si="28"/>
        <v>27181</v>
      </c>
      <c r="L85" s="99" t="str">
        <f t="shared" si="30"/>
        <v/>
      </c>
      <c r="M85" s="99">
        <f t="shared" si="30"/>
        <v>11482.514328851015</v>
      </c>
      <c r="N85" s="99" t="str">
        <f t="shared" si="30"/>
        <v/>
      </c>
      <c r="O85" s="99" t="str">
        <f t="shared" si="30"/>
        <v/>
      </c>
      <c r="P85" s="99" t="str">
        <f t="shared" si="30"/>
        <v/>
      </c>
      <c r="Q85" s="99"/>
      <c r="R85" s="99" t="str">
        <f t="shared" si="31"/>
        <v/>
      </c>
      <c r="S85" s="99" t="str">
        <f>IF(R85="","",COUNTIF(L$14:P$289,"&lt;"&amp;R85)-SUM(S$14:S84))</f>
        <v/>
      </c>
    </row>
    <row r="86" spans="2:19" x14ac:dyDescent="0.35">
      <c r="B86" s="19">
        <f t="shared" si="32"/>
        <v>1974</v>
      </c>
      <c r="C86" s="19">
        <f t="shared" si="33"/>
        <v>7</v>
      </c>
      <c r="D86" s="99">
        <f t="shared" si="23"/>
        <v>304.93588123195161</v>
      </c>
      <c r="E86" s="99">
        <f t="shared" si="24"/>
        <v>11599.12881255958</v>
      </c>
      <c r="F86" s="19">
        <f t="shared" si="25"/>
        <v>1974</v>
      </c>
      <c r="G86" s="19">
        <f t="shared" si="26"/>
        <v>7</v>
      </c>
      <c r="H86" s="19" t="b">
        <f t="shared" si="29"/>
        <v>1</v>
      </c>
      <c r="I86" s="99">
        <f t="shared" si="27"/>
        <v>11599.12881255958</v>
      </c>
      <c r="J86" s="99"/>
      <c r="K86" s="138">
        <f t="shared" si="28"/>
        <v>27211</v>
      </c>
      <c r="L86" s="99" t="str">
        <f t="shared" si="30"/>
        <v/>
      </c>
      <c r="M86" s="99" t="str">
        <f t="shared" si="30"/>
        <v/>
      </c>
      <c r="N86" s="99">
        <f t="shared" si="30"/>
        <v>11599.12881255958</v>
      </c>
      <c r="O86" s="99" t="str">
        <f t="shared" si="30"/>
        <v/>
      </c>
      <c r="P86" s="99" t="str">
        <f t="shared" si="30"/>
        <v/>
      </c>
      <c r="Q86" s="99"/>
      <c r="R86" s="99" t="str">
        <f t="shared" si="31"/>
        <v/>
      </c>
      <c r="S86" s="99" t="str">
        <f>IF(R86="","",COUNTIF(L$14:P$289,"&lt;"&amp;R86)-SUM(S$14:S85))</f>
        <v/>
      </c>
    </row>
    <row r="87" spans="2:19" x14ac:dyDescent="0.35">
      <c r="B87" s="19">
        <f t="shared" si="32"/>
        <v>1974</v>
      </c>
      <c r="C87" s="19">
        <f t="shared" si="33"/>
        <v>8</v>
      </c>
      <c r="D87" s="99">
        <f t="shared" si="23"/>
        <v>236.89627016956371</v>
      </c>
      <c r="E87" s="99">
        <f t="shared" si="24"/>
        <v>9141.7374771431332</v>
      </c>
      <c r="F87" s="19">
        <f t="shared" si="25"/>
        <v>1974</v>
      </c>
      <c r="G87" s="19">
        <f t="shared" si="26"/>
        <v>8</v>
      </c>
      <c r="H87" s="19" t="b">
        <f t="shared" si="29"/>
        <v>1</v>
      </c>
      <c r="I87" s="99">
        <f t="shared" si="27"/>
        <v>9141.7374771431332</v>
      </c>
      <c r="J87" s="99"/>
      <c r="K87" s="138">
        <f t="shared" si="28"/>
        <v>27242</v>
      </c>
      <c r="L87" s="99" t="str">
        <f t="shared" si="30"/>
        <v/>
      </c>
      <c r="M87" s="99" t="str">
        <f t="shared" si="30"/>
        <v/>
      </c>
      <c r="N87" s="99" t="str">
        <f t="shared" si="30"/>
        <v/>
      </c>
      <c r="O87" s="99">
        <f t="shared" si="30"/>
        <v>9141.7374771431332</v>
      </c>
      <c r="P87" s="99" t="str">
        <f t="shared" si="30"/>
        <v/>
      </c>
      <c r="Q87" s="99"/>
      <c r="R87" s="99" t="str">
        <f t="shared" si="31"/>
        <v/>
      </c>
      <c r="S87" s="99" t="str">
        <f>IF(R87="","",COUNTIF(L$14:P$289,"&lt;"&amp;R87)-SUM(S$14:S86))</f>
        <v/>
      </c>
    </row>
    <row r="88" spans="2:19" x14ac:dyDescent="0.35">
      <c r="B88" s="19">
        <f t="shared" si="32"/>
        <v>1974</v>
      </c>
      <c r="C88" s="19">
        <f t="shared" si="33"/>
        <v>9</v>
      </c>
      <c r="D88" s="99">
        <f t="shared" si="23"/>
        <v>144.60269979672159</v>
      </c>
      <c r="E88" s="99">
        <f t="shared" si="24"/>
        <v>5322.1112335665894</v>
      </c>
      <c r="F88" s="19">
        <f t="shared" si="25"/>
        <v>1974</v>
      </c>
      <c r="G88" s="19">
        <f t="shared" si="26"/>
        <v>9</v>
      </c>
      <c r="H88" s="19" t="b">
        <f t="shared" si="29"/>
        <v>1</v>
      </c>
      <c r="I88" s="99">
        <f t="shared" si="27"/>
        <v>5322.1112335665894</v>
      </c>
      <c r="J88" s="99"/>
      <c r="K88" s="138">
        <f t="shared" si="28"/>
        <v>27273</v>
      </c>
      <c r="L88" s="99" t="str">
        <f t="shared" si="30"/>
        <v/>
      </c>
      <c r="M88" s="99" t="str">
        <f t="shared" si="30"/>
        <v/>
      </c>
      <c r="N88" s="99" t="str">
        <f t="shared" si="30"/>
        <v/>
      </c>
      <c r="O88" s="99" t="str">
        <f t="shared" si="30"/>
        <v/>
      </c>
      <c r="P88" s="99">
        <f t="shared" si="30"/>
        <v>5322.1112335665894</v>
      </c>
      <c r="Q88" s="99"/>
      <c r="R88" s="99" t="str">
        <f t="shared" si="31"/>
        <v/>
      </c>
      <c r="S88" s="99" t="str">
        <f>IF(R88="","",COUNTIF(L$14:P$289,"&lt;"&amp;R88)-SUM(S$14:S87))</f>
        <v/>
      </c>
    </row>
    <row r="89" spans="2:19" x14ac:dyDescent="0.35">
      <c r="B89" s="19">
        <f t="shared" si="32"/>
        <v>1975</v>
      </c>
      <c r="C89" s="19">
        <f t="shared" si="33"/>
        <v>5</v>
      </c>
      <c r="D89" s="99">
        <f t="shared" si="23"/>
        <v>80.858725982156386</v>
      </c>
      <c r="E89" s="99">
        <f t="shared" si="24"/>
        <v>3273.6238445333411</v>
      </c>
      <c r="F89" s="19">
        <f t="shared" si="25"/>
        <v>1975</v>
      </c>
      <c r="G89" s="19">
        <f t="shared" si="26"/>
        <v>5</v>
      </c>
      <c r="H89" s="19" t="b">
        <f t="shared" si="29"/>
        <v>1</v>
      </c>
      <c r="I89" s="99">
        <f t="shared" si="27"/>
        <v>3273.6238445333411</v>
      </c>
      <c r="J89" s="99"/>
      <c r="K89" s="138">
        <f t="shared" si="28"/>
        <v>27515</v>
      </c>
      <c r="L89" s="99">
        <f t="shared" si="30"/>
        <v>3273.6238445333411</v>
      </c>
      <c r="M89" s="99" t="str">
        <f t="shared" si="30"/>
        <v/>
      </c>
      <c r="N89" s="99" t="str">
        <f t="shared" si="30"/>
        <v/>
      </c>
      <c r="O89" s="99" t="str">
        <f t="shared" si="30"/>
        <v/>
      </c>
      <c r="P89" s="99" t="str">
        <f t="shared" si="30"/>
        <v/>
      </c>
      <c r="Q89" s="99"/>
      <c r="R89" s="99" t="str">
        <f t="shared" si="31"/>
        <v/>
      </c>
      <c r="S89" s="99" t="str">
        <f>IF(R89="","",COUNTIF(L$14:P$289,"&lt;"&amp;R89)-SUM(S$14:S88))</f>
        <v/>
      </c>
    </row>
    <row r="90" spans="2:19" x14ac:dyDescent="0.35">
      <c r="B90" s="19">
        <f t="shared" si="32"/>
        <v>1975</v>
      </c>
      <c r="C90" s="19">
        <f t="shared" si="33"/>
        <v>6</v>
      </c>
      <c r="D90" s="99">
        <f t="shared" si="23"/>
        <v>258.63431229413345</v>
      </c>
      <c r="E90" s="99">
        <f t="shared" si="24"/>
        <v>10181.154168543968</v>
      </c>
      <c r="F90" s="19">
        <f t="shared" si="25"/>
        <v>1975</v>
      </c>
      <c r="G90" s="19">
        <f t="shared" si="26"/>
        <v>6</v>
      </c>
      <c r="H90" s="19" t="b">
        <f t="shared" si="29"/>
        <v>1</v>
      </c>
      <c r="I90" s="99">
        <f t="shared" si="27"/>
        <v>10181.154168543968</v>
      </c>
      <c r="J90" s="99"/>
      <c r="K90" s="138">
        <f t="shared" si="28"/>
        <v>27546</v>
      </c>
      <c r="L90" s="99" t="str">
        <f t="shared" si="30"/>
        <v/>
      </c>
      <c r="M90" s="99">
        <f t="shared" si="30"/>
        <v>10181.154168543968</v>
      </c>
      <c r="N90" s="99" t="str">
        <f t="shared" si="30"/>
        <v/>
      </c>
      <c r="O90" s="99" t="str">
        <f t="shared" si="30"/>
        <v/>
      </c>
      <c r="P90" s="99" t="str">
        <f t="shared" si="30"/>
        <v/>
      </c>
      <c r="Q90" s="99"/>
      <c r="R90" s="99" t="str">
        <f t="shared" si="31"/>
        <v/>
      </c>
      <c r="S90" s="99" t="str">
        <f>IF(R90="","",COUNTIF(L$14:P$289,"&lt;"&amp;R90)-SUM(S$14:S89))</f>
        <v/>
      </c>
    </row>
    <row r="91" spans="2:19" x14ac:dyDescent="0.35">
      <c r="B91" s="19">
        <f t="shared" si="32"/>
        <v>1975</v>
      </c>
      <c r="C91" s="19">
        <f t="shared" si="33"/>
        <v>7</v>
      </c>
      <c r="D91" s="99">
        <f t="shared" si="23"/>
        <v>316.74993908283602</v>
      </c>
      <c r="E91" s="99">
        <f t="shared" si="24"/>
        <v>11959.808419801802</v>
      </c>
      <c r="F91" s="19">
        <f t="shared" si="25"/>
        <v>1975</v>
      </c>
      <c r="G91" s="19">
        <f t="shared" si="26"/>
        <v>7</v>
      </c>
      <c r="H91" s="19" t="b">
        <f t="shared" si="29"/>
        <v>1</v>
      </c>
      <c r="I91" s="99">
        <f t="shared" si="27"/>
        <v>11959.808419801802</v>
      </c>
      <c r="J91" s="99"/>
      <c r="K91" s="138">
        <f t="shared" si="28"/>
        <v>27576</v>
      </c>
      <c r="L91" s="99" t="str">
        <f t="shared" si="30"/>
        <v/>
      </c>
      <c r="M91" s="99" t="str">
        <f t="shared" si="30"/>
        <v/>
      </c>
      <c r="N91" s="99">
        <f t="shared" si="30"/>
        <v>11959.808419801802</v>
      </c>
      <c r="O91" s="99" t="str">
        <f t="shared" si="30"/>
        <v/>
      </c>
      <c r="P91" s="99" t="str">
        <f t="shared" si="30"/>
        <v/>
      </c>
      <c r="Q91" s="99"/>
      <c r="R91" s="99" t="str">
        <f t="shared" si="31"/>
        <v/>
      </c>
      <c r="S91" s="99" t="str">
        <f>IF(R91="","",COUNTIF(L$14:P$289,"&lt;"&amp;R91)-SUM(S$14:S90))</f>
        <v/>
      </c>
    </row>
    <row r="92" spans="2:19" x14ac:dyDescent="0.35">
      <c r="B92" s="19">
        <f t="shared" si="32"/>
        <v>1975</v>
      </c>
      <c r="C92" s="19">
        <f t="shared" si="33"/>
        <v>8</v>
      </c>
      <c r="D92" s="99">
        <f t="shared" si="23"/>
        <v>269.68145402808238</v>
      </c>
      <c r="E92" s="99">
        <f t="shared" si="24"/>
        <v>10275.40523802067</v>
      </c>
      <c r="F92" s="19">
        <f t="shared" si="25"/>
        <v>1975</v>
      </c>
      <c r="G92" s="19">
        <f t="shared" si="26"/>
        <v>8</v>
      </c>
      <c r="H92" s="19" t="b">
        <f t="shared" si="29"/>
        <v>1</v>
      </c>
      <c r="I92" s="99">
        <f t="shared" si="27"/>
        <v>10275.40523802067</v>
      </c>
      <c r="J92" s="99"/>
      <c r="K92" s="138">
        <f t="shared" si="28"/>
        <v>27607</v>
      </c>
      <c r="L92" s="99" t="str">
        <f t="shared" si="30"/>
        <v/>
      </c>
      <c r="M92" s="99" t="str">
        <f t="shared" si="30"/>
        <v/>
      </c>
      <c r="N92" s="99" t="str">
        <f t="shared" si="30"/>
        <v/>
      </c>
      <c r="O92" s="99">
        <f t="shared" si="30"/>
        <v>10275.40523802067</v>
      </c>
      <c r="P92" s="99" t="str">
        <f t="shared" si="30"/>
        <v/>
      </c>
      <c r="Q92" s="99"/>
      <c r="R92" s="99" t="str">
        <f t="shared" si="31"/>
        <v/>
      </c>
      <c r="S92" s="99" t="str">
        <f>IF(R92="","",COUNTIF(L$14:P$289,"&lt;"&amp;R92)-SUM(S$14:S91))</f>
        <v/>
      </c>
    </row>
    <row r="93" spans="2:19" x14ac:dyDescent="0.35">
      <c r="B93" s="19">
        <f t="shared" si="32"/>
        <v>1975</v>
      </c>
      <c r="C93" s="19">
        <f t="shared" si="33"/>
        <v>9</v>
      </c>
      <c r="D93" s="99">
        <f t="shared" si="23"/>
        <v>222.30191367285184</v>
      </c>
      <c r="E93" s="99">
        <f t="shared" si="24"/>
        <v>8376.3316878784481</v>
      </c>
      <c r="F93" s="19">
        <f t="shared" si="25"/>
        <v>1975</v>
      </c>
      <c r="G93" s="19">
        <f t="shared" si="26"/>
        <v>9</v>
      </c>
      <c r="H93" s="19" t="b">
        <f t="shared" si="29"/>
        <v>1</v>
      </c>
      <c r="I93" s="99">
        <f t="shared" si="27"/>
        <v>8376.3316878784481</v>
      </c>
      <c r="J93" s="99"/>
      <c r="K93" s="138">
        <f t="shared" si="28"/>
        <v>27638</v>
      </c>
      <c r="L93" s="99" t="str">
        <f t="shared" si="30"/>
        <v/>
      </c>
      <c r="M93" s="99" t="str">
        <f t="shared" si="30"/>
        <v/>
      </c>
      <c r="N93" s="99" t="str">
        <f t="shared" si="30"/>
        <v/>
      </c>
      <c r="O93" s="99" t="str">
        <f t="shared" si="30"/>
        <v/>
      </c>
      <c r="P93" s="99">
        <f t="shared" si="30"/>
        <v>8376.3316878784481</v>
      </c>
      <c r="Q93" s="99"/>
      <c r="R93" s="99" t="str">
        <f t="shared" si="31"/>
        <v/>
      </c>
      <c r="S93" s="99" t="str">
        <f>IF(R93="","",COUNTIF(L$14:P$289,"&lt;"&amp;R93)-SUM(S$14:S92))</f>
        <v/>
      </c>
    </row>
    <row r="94" spans="2:19" x14ac:dyDescent="0.35">
      <c r="B94" s="19">
        <f t="shared" si="32"/>
        <v>1976</v>
      </c>
      <c r="C94" s="19">
        <f t="shared" si="33"/>
        <v>5</v>
      </c>
      <c r="D94" s="99">
        <f t="shared" si="23"/>
        <v>200.53487014751366</v>
      </c>
      <c r="E94" s="99">
        <f t="shared" si="24"/>
        <v>7813.6414157415757</v>
      </c>
      <c r="F94" s="19">
        <f t="shared" si="25"/>
        <v>1976</v>
      </c>
      <c r="G94" s="19">
        <f t="shared" si="26"/>
        <v>5</v>
      </c>
      <c r="H94" s="19" t="b">
        <f t="shared" si="29"/>
        <v>1</v>
      </c>
      <c r="I94" s="99">
        <f t="shared" si="27"/>
        <v>7813.6414157415757</v>
      </c>
      <c r="J94" s="99"/>
      <c r="K94" s="138">
        <f t="shared" si="28"/>
        <v>27881</v>
      </c>
      <c r="L94" s="99">
        <f t="shared" si="30"/>
        <v>7813.6414157415757</v>
      </c>
      <c r="M94" s="99" t="str">
        <f t="shared" si="30"/>
        <v/>
      </c>
      <c r="N94" s="99" t="str">
        <f t="shared" si="30"/>
        <v/>
      </c>
      <c r="O94" s="99" t="str">
        <f t="shared" si="30"/>
        <v/>
      </c>
      <c r="P94" s="99" t="str">
        <f t="shared" si="30"/>
        <v/>
      </c>
      <c r="Q94" s="99"/>
      <c r="R94" s="99" t="str">
        <f t="shared" si="31"/>
        <v/>
      </c>
      <c r="S94" s="99" t="str">
        <f>IF(R94="","",COUNTIF(L$14:P$289,"&lt;"&amp;R94)-SUM(S$14:S93))</f>
        <v/>
      </c>
    </row>
    <row r="95" spans="2:19" x14ac:dyDescent="0.35">
      <c r="B95" s="19">
        <f t="shared" si="32"/>
        <v>1976</v>
      </c>
      <c r="C95" s="19">
        <f t="shared" si="33"/>
        <v>6</v>
      </c>
      <c r="D95" s="99">
        <f t="shared" si="23"/>
        <v>209.40813589105525</v>
      </c>
      <c r="E95" s="99">
        <f t="shared" si="24"/>
        <v>8057.1142476103223</v>
      </c>
      <c r="F95" s="19">
        <f t="shared" si="25"/>
        <v>1976</v>
      </c>
      <c r="G95" s="19">
        <f t="shared" si="26"/>
        <v>6</v>
      </c>
      <c r="H95" s="19" t="b">
        <f t="shared" si="29"/>
        <v>1</v>
      </c>
      <c r="I95" s="99">
        <f t="shared" si="27"/>
        <v>8057.1142476103223</v>
      </c>
      <c r="J95" s="99"/>
      <c r="K95" s="138">
        <f t="shared" si="28"/>
        <v>27912</v>
      </c>
      <c r="L95" s="99" t="str">
        <f t="shared" ref="L95:P110" si="34">IF(OR($I95="",$G95&lt;&gt;L$10),"",$I95)</f>
        <v/>
      </c>
      <c r="M95" s="99">
        <f t="shared" si="34"/>
        <v>8057.1142476103223</v>
      </c>
      <c r="N95" s="99" t="str">
        <f t="shared" si="34"/>
        <v/>
      </c>
      <c r="O95" s="99" t="str">
        <f t="shared" si="34"/>
        <v/>
      </c>
      <c r="P95" s="99" t="str">
        <f t="shared" si="34"/>
        <v/>
      </c>
      <c r="Q95" s="99"/>
      <c r="R95" s="99" t="str">
        <f t="shared" si="31"/>
        <v/>
      </c>
      <c r="S95" s="99" t="str">
        <f>IF(R95="","",COUNTIF(L$14:P$289,"&lt;"&amp;R95)-SUM(S$14:S94))</f>
        <v/>
      </c>
    </row>
    <row r="96" spans="2:19" x14ac:dyDescent="0.35">
      <c r="B96" s="19">
        <f t="shared" si="32"/>
        <v>1976</v>
      </c>
      <c r="C96" s="19">
        <f t="shared" si="33"/>
        <v>7</v>
      </c>
      <c r="D96" s="99">
        <f t="shared" si="23"/>
        <v>254.02657725235579</v>
      </c>
      <c r="E96" s="99">
        <f t="shared" si="24"/>
        <v>9843.5912166295566</v>
      </c>
      <c r="F96" s="19">
        <f t="shared" si="25"/>
        <v>1976</v>
      </c>
      <c r="G96" s="19">
        <f t="shared" si="26"/>
        <v>7</v>
      </c>
      <c r="H96" s="19" t="b">
        <f t="shared" si="29"/>
        <v>1</v>
      </c>
      <c r="I96" s="99">
        <f t="shared" si="27"/>
        <v>9843.5912166295566</v>
      </c>
      <c r="J96" s="99"/>
      <c r="K96" s="138">
        <f t="shared" si="28"/>
        <v>27942</v>
      </c>
      <c r="L96" s="99" t="str">
        <f t="shared" si="34"/>
        <v/>
      </c>
      <c r="M96" s="99" t="str">
        <f t="shared" si="34"/>
        <v/>
      </c>
      <c r="N96" s="99">
        <f t="shared" si="34"/>
        <v>9843.5912166295566</v>
      </c>
      <c r="O96" s="99" t="str">
        <f t="shared" si="34"/>
        <v/>
      </c>
      <c r="P96" s="99" t="str">
        <f t="shared" si="34"/>
        <v/>
      </c>
      <c r="Q96" s="99"/>
      <c r="R96" s="99" t="str">
        <f t="shared" si="31"/>
        <v/>
      </c>
      <c r="S96" s="99" t="str">
        <f>IF(R96="","",COUNTIF(L$14:P$289,"&lt;"&amp;R96)-SUM(S$14:S95))</f>
        <v/>
      </c>
    </row>
    <row r="97" spans="2:19" x14ac:dyDescent="0.35">
      <c r="B97" s="19">
        <f t="shared" si="32"/>
        <v>1976</v>
      </c>
      <c r="C97" s="19">
        <f t="shared" si="33"/>
        <v>8</v>
      </c>
      <c r="D97" s="99">
        <f t="shared" si="23"/>
        <v>222.56943845893551</v>
      </c>
      <c r="E97" s="99">
        <f t="shared" si="24"/>
        <v>8365.3884146266628</v>
      </c>
      <c r="F97" s="19">
        <f t="shared" si="25"/>
        <v>1976</v>
      </c>
      <c r="G97" s="19">
        <f t="shared" si="26"/>
        <v>8</v>
      </c>
      <c r="H97" s="19" t="b">
        <f t="shared" si="29"/>
        <v>1</v>
      </c>
      <c r="I97" s="99">
        <f t="shared" si="27"/>
        <v>8365.3884146266628</v>
      </c>
      <c r="J97" s="99"/>
      <c r="K97" s="138">
        <f t="shared" si="28"/>
        <v>27973</v>
      </c>
      <c r="L97" s="99" t="str">
        <f t="shared" si="34"/>
        <v/>
      </c>
      <c r="M97" s="99" t="str">
        <f t="shared" si="34"/>
        <v/>
      </c>
      <c r="N97" s="99" t="str">
        <f t="shared" si="34"/>
        <v/>
      </c>
      <c r="O97" s="99">
        <f t="shared" si="34"/>
        <v>8365.3884146266628</v>
      </c>
      <c r="P97" s="99" t="str">
        <f t="shared" si="34"/>
        <v/>
      </c>
      <c r="Q97" s="99"/>
      <c r="R97" s="99" t="str">
        <f t="shared" si="31"/>
        <v/>
      </c>
      <c r="S97" s="99" t="str">
        <f>IF(R97="","",COUNTIF(L$14:P$289,"&lt;"&amp;R97)-SUM(S$14:S96))</f>
        <v/>
      </c>
    </row>
    <row r="98" spans="2:19" x14ac:dyDescent="0.35">
      <c r="B98" s="19">
        <f t="shared" si="32"/>
        <v>1976</v>
      </c>
      <c r="C98" s="19">
        <f t="shared" si="33"/>
        <v>9</v>
      </c>
      <c r="D98" s="99">
        <f t="shared" si="23"/>
        <v>213.56420743177327</v>
      </c>
      <c r="E98" s="99">
        <f t="shared" si="24"/>
        <v>8077.0100560468754</v>
      </c>
      <c r="F98" s="19">
        <f t="shared" si="25"/>
        <v>1976</v>
      </c>
      <c r="G98" s="19">
        <f t="shared" si="26"/>
        <v>9</v>
      </c>
      <c r="H98" s="19" t="b">
        <f t="shared" si="29"/>
        <v>1</v>
      </c>
      <c r="I98" s="99">
        <f t="shared" si="27"/>
        <v>8077.0100560468754</v>
      </c>
      <c r="J98" s="99"/>
      <c r="K98" s="138">
        <f t="shared" si="28"/>
        <v>28004</v>
      </c>
      <c r="L98" s="99" t="str">
        <f t="shared" si="34"/>
        <v/>
      </c>
      <c r="M98" s="99" t="str">
        <f t="shared" si="34"/>
        <v/>
      </c>
      <c r="N98" s="99" t="str">
        <f t="shared" si="34"/>
        <v/>
      </c>
      <c r="O98" s="99" t="str">
        <f t="shared" si="34"/>
        <v/>
      </c>
      <c r="P98" s="99">
        <f t="shared" si="34"/>
        <v>8077.0100560468754</v>
      </c>
      <c r="Q98" s="99"/>
      <c r="R98" s="99" t="str">
        <f t="shared" si="31"/>
        <v/>
      </c>
      <c r="S98" s="99" t="str">
        <f>IF(R98="","",COUNTIF(L$14:P$289,"&lt;"&amp;R98)-SUM(S$14:S97))</f>
        <v/>
      </c>
    </row>
    <row r="99" spans="2:19" x14ac:dyDescent="0.35">
      <c r="B99" s="19">
        <f t="shared" si="32"/>
        <v>1977</v>
      </c>
      <c r="C99" s="19">
        <f t="shared" si="33"/>
        <v>5</v>
      </c>
      <c r="D99" s="99">
        <f t="shared" si="23"/>
        <v>105.74475105767084</v>
      </c>
      <c r="E99" s="99">
        <f t="shared" si="24"/>
        <v>4219.1315798057276</v>
      </c>
      <c r="F99" s="19">
        <f t="shared" si="25"/>
        <v>1977</v>
      </c>
      <c r="G99" s="19">
        <f t="shared" si="26"/>
        <v>5</v>
      </c>
      <c r="H99" s="19" t="b">
        <f t="shared" si="29"/>
        <v>1</v>
      </c>
      <c r="I99" s="99">
        <f t="shared" si="27"/>
        <v>4219.1315798057276</v>
      </c>
      <c r="J99" s="99"/>
      <c r="K99" s="138">
        <f t="shared" si="28"/>
        <v>28246</v>
      </c>
      <c r="L99" s="99">
        <f t="shared" si="34"/>
        <v>4219.1315798057276</v>
      </c>
      <c r="M99" s="99" t="str">
        <f t="shared" si="34"/>
        <v/>
      </c>
      <c r="N99" s="99" t="str">
        <f t="shared" si="34"/>
        <v/>
      </c>
      <c r="O99" s="99" t="str">
        <f t="shared" si="34"/>
        <v/>
      </c>
      <c r="P99" s="99" t="str">
        <f t="shared" si="34"/>
        <v/>
      </c>
      <c r="Q99" s="99"/>
      <c r="R99" s="99" t="str">
        <f t="shared" si="31"/>
        <v/>
      </c>
      <c r="S99" s="99" t="str">
        <f>IF(R99="","",COUNTIF(L$14:P$289,"&lt;"&amp;R99)-SUM(S$14:S98))</f>
        <v/>
      </c>
    </row>
    <row r="100" spans="2:19" x14ac:dyDescent="0.35">
      <c r="B100" s="19">
        <f t="shared" si="32"/>
        <v>1977</v>
      </c>
      <c r="C100" s="19">
        <f t="shared" si="33"/>
        <v>6</v>
      </c>
      <c r="D100" s="99">
        <f t="shared" si="23"/>
        <v>291.85331034467055</v>
      </c>
      <c r="E100" s="99">
        <f t="shared" si="24"/>
        <v>11100.411647171557</v>
      </c>
      <c r="F100" s="19">
        <f t="shared" si="25"/>
        <v>1977</v>
      </c>
      <c r="G100" s="19">
        <f t="shared" si="26"/>
        <v>6</v>
      </c>
      <c r="H100" s="19" t="b">
        <f t="shared" si="29"/>
        <v>1</v>
      </c>
      <c r="I100" s="99">
        <f t="shared" si="27"/>
        <v>11100.411647171557</v>
      </c>
      <c r="J100" s="99"/>
      <c r="K100" s="138">
        <f t="shared" si="28"/>
        <v>28277</v>
      </c>
      <c r="L100" s="99" t="str">
        <f t="shared" si="34"/>
        <v/>
      </c>
      <c r="M100" s="99">
        <f t="shared" si="34"/>
        <v>11100.411647171557</v>
      </c>
      <c r="N100" s="99" t="str">
        <f t="shared" si="34"/>
        <v/>
      </c>
      <c r="O100" s="99" t="str">
        <f t="shared" si="34"/>
        <v/>
      </c>
      <c r="P100" s="99" t="str">
        <f t="shared" si="34"/>
        <v/>
      </c>
      <c r="Q100" s="99"/>
      <c r="R100" s="99" t="str">
        <f t="shared" si="31"/>
        <v/>
      </c>
      <c r="S100" s="99" t="str">
        <f>IF(R100="","",COUNTIF(L$14:P$289,"&lt;"&amp;R100)-SUM(S$14:S99))</f>
        <v/>
      </c>
    </row>
    <row r="101" spans="2:19" x14ac:dyDescent="0.35">
      <c r="B101" s="19">
        <f t="shared" si="32"/>
        <v>1977</v>
      </c>
      <c r="C101" s="19">
        <f t="shared" si="33"/>
        <v>7</v>
      </c>
      <c r="D101" s="99">
        <f t="shared" si="23"/>
        <v>294.25729160997338</v>
      </c>
      <c r="E101" s="99">
        <f t="shared" si="24"/>
        <v>11342.475425794146</v>
      </c>
      <c r="F101" s="19">
        <f t="shared" si="25"/>
        <v>1977</v>
      </c>
      <c r="G101" s="19">
        <f t="shared" si="26"/>
        <v>7</v>
      </c>
      <c r="H101" s="19" t="b">
        <f t="shared" si="29"/>
        <v>1</v>
      </c>
      <c r="I101" s="99">
        <f t="shared" si="27"/>
        <v>11342.475425794146</v>
      </c>
      <c r="J101" s="99"/>
      <c r="K101" s="138">
        <f t="shared" si="28"/>
        <v>28307</v>
      </c>
      <c r="L101" s="99" t="str">
        <f t="shared" si="34"/>
        <v/>
      </c>
      <c r="M101" s="99" t="str">
        <f t="shared" si="34"/>
        <v/>
      </c>
      <c r="N101" s="99">
        <f t="shared" si="34"/>
        <v>11342.475425794146</v>
      </c>
      <c r="O101" s="99" t="str">
        <f t="shared" si="34"/>
        <v/>
      </c>
      <c r="P101" s="99" t="str">
        <f t="shared" si="34"/>
        <v/>
      </c>
      <c r="Q101" s="99"/>
      <c r="R101" s="99" t="str">
        <f t="shared" si="31"/>
        <v/>
      </c>
      <c r="S101" s="99" t="str">
        <f>IF(R101="","",COUNTIF(L$14:P$289,"&lt;"&amp;R101)-SUM(S$14:S100))</f>
        <v/>
      </c>
    </row>
    <row r="102" spans="2:19" x14ac:dyDescent="0.35">
      <c r="B102" s="19">
        <f t="shared" si="32"/>
        <v>1977</v>
      </c>
      <c r="C102" s="19">
        <f t="shared" si="33"/>
        <v>8</v>
      </c>
      <c r="D102" s="99">
        <f t="shared" si="23"/>
        <v>186.41939402500324</v>
      </c>
      <c r="E102" s="99">
        <f t="shared" si="24"/>
        <v>7251.231977765955</v>
      </c>
      <c r="F102" s="19">
        <f t="shared" si="25"/>
        <v>1977</v>
      </c>
      <c r="G102" s="19">
        <f t="shared" si="26"/>
        <v>8</v>
      </c>
      <c r="H102" s="19" t="b">
        <f t="shared" si="29"/>
        <v>1</v>
      </c>
      <c r="I102" s="99">
        <f t="shared" si="27"/>
        <v>7251.231977765955</v>
      </c>
      <c r="J102" s="99"/>
      <c r="K102" s="138">
        <f t="shared" si="28"/>
        <v>28338</v>
      </c>
      <c r="L102" s="99" t="str">
        <f t="shared" si="34"/>
        <v/>
      </c>
      <c r="M102" s="99" t="str">
        <f t="shared" si="34"/>
        <v/>
      </c>
      <c r="N102" s="99" t="str">
        <f t="shared" si="34"/>
        <v/>
      </c>
      <c r="O102" s="99">
        <f t="shared" si="34"/>
        <v>7251.231977765955</v>
      </c>
      <c r="P102" s="99" t="str">
        <f t="shared" si="34"/>
        <v/>
      </c>
      <c r="Q102" s="99"/>
      <c r="R102" s="99" t="str">
        <f t="shared" si="31"/>
        <v/>
      </c>
      <c r="S102" s="99" t="str">
        <f>IF(R102="","",COUNTIF(L$14:P$289,"&lt;"&amp;R102)-SUM(S$14:S101))</f>
        <v/>
      </c>
    </row>
    <row r="103" spans="2:19" x14ac:dyDescent="0.35">
      <c r="B103" s="19">
        <f t="shared" si="32"/>
        <v>1977</v>
      </c>
      <c r="C103" s="19">
        <f t="shared" si="33"/>
        <v>9</v>
      </c>
      <c r="D103" s="99">
        <f t="shared" si="23"/>
        <v>100.06739595068464</v>
      </c>
      <c r="E103" s="99">
        <f t="shared" si="24"/>
        <v>3859.6771345428238</v>
      </c>
      <c r="F103" s="19">
        <f t="shared" si="25"/>
        <v>1977</v>
      </c>
      <c r="G103" s="19">
        <f t="shared" si="26"/>
        <v>9</v>
      </c>
      <c r="H103" s="19" t="b">
        <f t="shared" si="29"/>
        <v>1</v>
      </c>
      <c r="I103" s="99">
        <f t="shared" si="27"/>
        <v>3859.6771345428238</v>
      </c>
      <c r="J103" s="99"/>
      <c r="K103" s="138">
        <f t="shared" si="28"/>
        <v>28369</v>
      </c>
      <c r="L103" s="99" t="str">
        <f t="shared" si="34"/>
        <v/>
      </c>
      <c r="M103" s="99" t="str">
        <f t="shared" si="34"/>
        <v/>
      </c>
      <c r="N103" s="99" t="str">
        <f t="shared" si="34"/>
        <v/>
      </c>
      <c r="O103" s="99" t="str">
        <f t="shared" si="34"/>
        <v/>
      </c>
      <c r="P103" s="99">
        <f t="shared" si="34"/>
        <v>3859.6771345428238</v>
      </c>
      <c r="Q103" s="99"/>
      <c r="R103" s="99" t="str">
        <f t="shared" si="31"/>
        <v/>
      </c>
      <c r="S103" s="99" t="str">
        <f>IF(R103="","",COUNTIF(L$14:P$289,"&lt;"&amp;R103)-SUM(S$14:S102))</f>
        <v/>
      </c>
    </row>
    <row r="104" spans="2:19" x14ac:dyDescent="0.35">
      <c r="B104" s="19">
        <f t="shared" si="32"/>
        <v>1978</v>
      </c>
      <c r="C104" s="19">
        <f t="shared" si="33"/>
        <v>5</v>
      </c>
      <c r="D104" s="99">
        <f t="shared" si="23"/>
        <v>150.53434557967441</v>
      </c>
      <c r="E104" s="99">
        <f t="shared" si="24"/>
        <v>6031.900290632766</v>
      </c>
      <c r="F104" s="19">
        <f t="shared" si="25"/>
        <v>1978</v>
      </c>
      <c r="G104" s="19">
        <f t="shared" si="26"/>
        <v>5</v>
      </c>
      <c r="H104" s="19" t="b">
        <f t="shared" si="29"/>
        <v>1</v>
      </c>
      <c r="I104" s="99">
        <f t="shared" si="27"/>
        <v>6031.900290632766</v>
      </c>
      <c r="J104" s="99"/>
      <c r="K104" s="138">
        <f t="shared" si="28"/>
        <v>28611</v>
      </c>
      <c r="L104" s="99">
        <f t="shared" si="34"/>
        <v>6031.900290632766</v>
      </c>
      <c r="M104" s="99" t="str">
        <f t="shared" si="34"/>
        <v/>
      </c>
      <c r="N104" s="99" t="str">
        <f t="shared" si="34"/>
        <v/>
      </c>
      <c r="O104" s="99" t="str">
        <f t="shared" si="34"/>
        <v/>
      </c>
      <c r="P104" s="99" t="str">
        <f t="shared" si="34"/>
        <v/>
      </c>
      <c r="Q104" s="99"/>
      <c r="R104" s="99" t="str">
        <f t="shared" si="31"/>
        <v/>
      </c>
      <c r="S104" s="99" t="str">
        <f>IF(R104="","",COUNTIF(L$14:P$289,"&lt;"&amp;R104)-SUM(S$14:S103))</f>
        <v/>
      </c>
    </row>
    <row r="105" spans="2:19" x14ac:dyDescent="0.35">
      <c r="B105" s="19">
        <f t="shared" si="32"/>
        <v>1978</v>
      </c>
      <c r="C105" s="19">
        <f t="shared" si="33"/>
        <v>6</v>
      </c>
      <c r="D105" s="99">
        <f t="shared" si="23"/>
        <v>216.78909371918274</v>
      </c>
      <c r="E105" s="99">
        <f t="shared" si="24"/>
        <v>8587.2151460591067</v>
      </c>
      <c r="F105" s="19">
        <f t="shared" si="25"/>
        <v>1978</v>
      </c>
      <c r="G105" s="19">
        <f t="shared" si="26"/>
        <v>6</v>
      </c>
      <c r="H105" s="19" t="b">
        <f t="shared" si="29"/>
        <v>1</v>
      </c>
      <c r="I105" s="99">
        <f t="shared" si="27"/>
        <v>8587.2151460591067</v>
      </c>
      <c r="J105" s="99"/>
      <c r="K105" s="138">
        <f t="shared" si="28"/>
        <v>28642</v>
      </c>
      <c r="L105" s="99" t="str">
        <f t="shared" si="34"/>
        <v/>
      </c>
      <c r="M105" s="99">
        <f t="shared" si="34"/>
        <v>8587.2151460591067</v>
      </c>
      <c r="N105" s="99" t="str">
        <f t="shared" si="34"/>
        <v/>
      </c>
      <c r="O105" s="99" t="str">
        <f t="shared" si="34"/>
        <v/>
      </c>
      <c r="P105" s="99" t="str">
        <f t="shared" si="34"/>
        <v/>
      </c>
      <c r="Q105" s="99"/>
      <c r="R105" s="99" t="str">
        <f t="shared" si="31"/>
        <v/>
      </c>
      <c r="S105" s="99" t="str">
        <f>IF(R105="","",COUNTIF(L$14:P$289,"&lt;"&amp;R105)-SUM(S$14:S104))</f>
        <v/>
      </c>
    </row>
    <row r="106" spans="2:19" x14ac:dyDescent="0.35">
      <c r="B106" s="19">
        <f t="shared" si="32"/>
        <v>1978</v>
      </c>
      <c r="C106" s="19">
        <f t="shared" si="33"/>
        <v>7</v>
      </c>
      <c r="D106" s="99">
        <f t="shared" si="23"/>
        <v>303.50983845631322</v>
      </c>
      <c r="E106" s="99">
        <f t="shared" si="24"/>
        <v>11695.249415047894</v>
      </c>
      <c r="F106" s="19">
        <f t="shared" si="25"/>
        <v>1978</v>
      </c>
      <c r="G106" s="19">
        <f t="shared" si="26"/>
        <v>7</v>
      </c>
      <c r="H106" s="19" t="b">
        <f t="shared" si="29"/>
        <v>1</v>
      </c>
      <c r="I106" s="99">
        <f t="shared" si="27"/>
        <v>11695.249415047894</v>
      </c>
      <c r="J106" s="99"/>
      <c r="K106" s="138">
        <f t="shared" si="28"/>
        <v>28672</v>
      </c>
      <c r="L106" s="99" t="str">
        <f t="shared" si="34"/>
        <v/>
      </c>
      <c r="M106" s="99" t="str">
        <f t="shared" si="34"/>
        <v/>
      </c>
      <c r="N106" s="99">
        <f t="shared" si="34"/>
        <v>11695.249415047894</v>
      </c>
      <c r="O106" s="99" t="str">
        <f t="shared" si="34"/>
        <v/>
      </c>
      <c r="P106" s="99" t="str">
        <f t="shared" si="34"/>
        <v/>
      </c>
      <c r="Q106" s="99"/>
      <c r="R106" s="99" t="str">
        <f t="shared" si="31"/>
        <v/>
      </c>
      <c r="S106" s="99" t="str">
        <f>IF(R106="","",COUNTIF(L$14:P$289,"&lt;"&amp;R106)-SUM(S$14:S105))</f>
        <v/>
      </c>
    </row>
    <row r="107" spans="2:19" x14ac:dyDescent="0.35">
      <c r="B107" s="19">
        <f t="shared" si="32"/>
        <v>1978</v>
      </c>
      <c r="C107" s="19">
        <f t="shared" si="33"/>
        <v>8</v>
      </c>
      <c r="D107" s="99">
        <f t="shared" si="23"/>
        <v>244.63163560827908</v>
      </c>
      <c r="E107" s="99">
        <f t="shared" si="24"/>
        <v>9267.779795061444</v>
      </c>
      <c r="F107" s="19">
        <f t="shared" si="25"/>
        <v>1978</v>
      </c>
      <c r="G107" s="19">
        <f t="shared" si="26"/>
        <v>8</v>
      </c>
      <c r="H107" s="19" t="b">
        <f t="shared" si="29"/>
        <v>1</v>
      </c>
      <c r="I107" s="99">
        <f t="shared" si="27"/>
        <v>9267.779795061444</v>
      </c>
      <c r="J107" s="99"/>
      <c r="K107" s="138">
        <f t="shared" si="28"/>
        <v>28703</v>
      </c>
      <c r="L107" s="99" t="str">
        <f t="shared" si="34"/>
        <v/>
      </c>
      <c r="M107" s="99" t="str">
        <f t="shared" si="34"/>
        <v/>
      </c>
      <c r="N107" s="99" t="str">
        <f t="shared" si="34"/>
        <v/>
      </c>
      <c r="O107" s="99">
        <f t="shared" si="34"/>
        <v>9267.779795061444</v>
      </c>
      <c r="P107" s="99" t="str">
        <f t="shared" si="34"/>
        <v/>
      </c>
      <c r="Q107" s="99"/>
      <c r="R107" s="99" t="str">
        <f t="shared" si="31"/>
        <v/>
      </c>
      <c r="S107" s="99" t="str">
        <f>IF(R107="","",COUNTIF(L$14:P$289,"&lt;"&amp;R107)-SUM(S$14:S106))</f>
        <v/>
      </c>
    </row>
    <row r="108" spans="2:19" x14ac:dyDescent="0.35">
      <c r="B108" s="19">
        <f t="shared" si="32"/>
        <v>1978</v>
      </c>
      <c r="C108" s="19">
        <f t="shared" si="33"/>
        <v>9</v>
      </c>
      <c r="D108" s="99">
        <f t="shared" si="23"/>
        <v>93.085991847218594</v>
      </c>
      <c r="E108" s="99">
        <f t="shared" si="24"/>
        <v>3668.803315343031</v>
      </c>
      <c r="F108" s="19">
        <f t="shared" si="25"/>
        <v>1978</v>
      </c>
      <c r="G108" s="19">
        <f t="shared" si="26"/>
        <v>9</v>
      </c>
      <c r="H108" s="19" t="b">
        <f t="shared" si="29"/>
        <v>1</v>
      </c>
      <c r="I108" s="99">
        <f t="shared" si="27"/>
        <v>3668.803315343031</v>
      </c>
      <c r="J108" s="99"/>
      <c r="K108" s="138">
        <f t="shared" si="28"/>
        <v>28734</v>
      </c>
      <c r="L108" s="99" t="str">
        <f t="shared" si="34"/>
        <v/>
      </c>
      <c r="M108" s="99" t="str">
        <f t="shared" si="34"/>
        <v/>
      </c>
      <c r="N108" s="99" t="str">
        <f t="shared" si="34"/>
        <v/>
      </c>
      <c r="O108" s="99" t="str">
        <f t="shared" si="34"/>
        <v/>
      </c>
      <c r="P108" s="99">
        <f t="shared" si="34"/>
        <v>3668.803315343031</v>
      </c>
      <c r="Q108" s="99"/>
      <c r="R108" s="99" t="str">
        <f t="shared" si="31"/>
        <v/>
      </c>
      <c r="S108" s="99" t="str">
        <f>IF(R108="","",COUNTIF(L$14:P$289,"&lt;"&amp;R108)-SUM(S$14:S107))</f>
        <v/>
      </c>
    </row>
    <row r="109" spans="2:19" x14ac:dyDescent="0.35">
      <c r="B109" s="19">
        <f t="shared" si="32"/>
        <v>1979</v>
      </c>
      <c r="C109" s="19">
        <f t="shared" si="33"/>
        <v>5</v>
      </c>
      <c r="D109" s="99">
        <f t="shared" si="23"/>
        <v>127.72003508851651</v>
      </c>
      <c r="E109" s="99">
        <f t="shared" si="24"/>
        <v>5137.8840626185447</v>
      </c>
      <c r="F109" s="19">
        <f t="shared" si="25"/>
        <v>1979</v>
      </c>
      <c r="G109" s="19">
        <f t="shared" si="26"/>
        <v>5</v>
      </c>
      <c r="H109" s="19" t="b">
        <f t="shared" si="29"/>
        <v>1</v>
      </c>
      <c r="I109" s="99">
        <f t="shared" si="27"/>
        <v>5137.8840626185447</v>
      </c>
      <c r="J109" s="99"/>
      <c r="K109" s="138">
        <f t="shared" si="28"/>
        <v>28976</v>
      </c>
      <c r="L109" s="99">
        <f t="shared" si="34"/>
        <v>5137.8840626185447</v>
      </c>
      <c r="M109" s="99" t="str">
        <f t="shared" si="34"/>
        <v/>
      </c>
      <c r="N109" s="99" t="str">
        <f t="shared" si="34"/>
        <v/>
      </c>
      <c r="O109" s="99" t="str">
        <f t="shared" si="34"/>
        <v/>
      </c>
      <c r="P109" s="99" t="str">
        <f t="shared" si="34"/>
        <v/>
      </c>
      <c r="Q109" s="99"/>
      <c r="R109" s="99" t="str">
        <f t="shared" si="31"/>
        <v/>
      </c>
      <c r="S109" s="99" t="str">
        <f>IF(R109="","",COUNTIF(L$14:P$289,"&lt;"&amp;R109)-SUM(S$14:S108))</f>
        <v/>
      </c>
    </row>
    <row r="110" spans="2:19" x14ac:dyDescent="0.35">
      <c r="B110" s="19">
        <f t="shared" si="32"/>
        <v>1979</v>
      </c>
      <c r="C110" s="19">
        <f t="shared" si="33"/>
        <v>6</v>
      </c>
      <c r="D110" s="99">
        <f t="shared" si="23"/>
        <v>300.88017948303218</v>
      </c>
      <c r="E110" s="99">
        <f t="shared" si="24"/>
        <v>11767.715020814307</v>
      </c>
      <c r="F110" s="19">
        <f t="shared" si="25"/>
        <v>1979</v>
      </c>
      <c r="G110" s="19">
        <f t="shared" si="26"/>
        <v>6</v>
      </c>
      <c r="H110" s="19" t="b">
        <f t="shared" si="29"/>
        <v>1</v>
      </c>
      <c r="I110" s="99">
        <f t="shared" si="27"/>
        <v>11767.715020814307</v>
      </c>
      <c r="J110" s="99"/>
      <c r="K110" s="138">
        <f t="shared" si="28"/>
        <v>29007</v>
      </c>
      <c r="L110" s="99" t="str">
        <f t="shared" si="34"/>
        <v/>
      </c>
      <c r="M110" s="99">
        <f t="shared" si="34"/>
        <v>11767.715020814307</v>
      </c>
      <c r="N110" s="99" t="str">
        <f t="shared" si="34"/>
        <v/>
      </c>
      <c r="O110" s="99" t="str">
        <f t="shared" si="34"/>
        <v/>
      </c>
      <c r="P110" s="99" t="str">
        <f t="shared" si="34"/>
        <v/>
      </c>
      <c r="Q110" s="99"/>
      <c r="R110" s="99" t="str">
        <f t="shared" si="31"/>
        <v/>
      </c>
      <c r="S110" s="99" t="str">
        <f>IF(R110="","",COUNTIF(L$14:P$289,"&lt;"&amp;R110)-SUM(S$14:S109))</f>
        <v/>
      </c>
    </row>
    <row r="111" spans="2:19" x14ac:dyDescent="0.35">
      <c r="B111" s="19">
        <f t="shared" si="32"/>
        <v>1979</v>
      </c>
      <c r="C111" s="19">
        <f t="shared" si="33"/>
        <v>7</v>
      </c>
      <c r="D111" s="99">
        <f t="shared" si="23"/>
        <v>294.9537263443143</v>
      </c>
      <c r="E111" s="99">
        <f t="shared" si="24"/>
        <v>11438.502348439288</v>
      </c>
      <c r="F111" s="19">
        <f t="shared" si="25"/>
        <v>1979</v>
      </c>
      <c r="G111" s="19">
        <f t="shared" si="26"/>
        <v>7</v>
      </c>
      <c r="H111" s="19" t="b">
        <f t="shared" si="29"/>
        <v>1</v>
      </c>
      <c r="I111" s="99">
        <f t="shared" si="27"/>
        <v>11438.502348439288</v>
      </c>
      <c r="J111" s="99"/>
      <c r="K111" s="138">
        <f t="shared" si="28"/>
        <v>29037</v>
      </c>
      <c r="L111" s="99" t="str">
        <f t="shared" ref="L111:P126" si="35">IF(OR($I111="",$G111&lt;&gt;L$10),"",$I111)</f>
        <v/>
      </c>
      <c r="M111" s="99" t="str">
        <f t="shared" si="35"/>
        <v/>
      </c>
      <c r="N111" s="99">
        <f t="shared" si="35"/>
        <v>11438.502348439288</v>
      </c>
      <c r="O111" s="99" t="str">
        <f t="shared" si="35"/>
        <v/>
      </c>
      <c r="P111" s="99" t="str">
        <f t="shared" si="35"/>
        <v/>
      </c>
      <c r="Q111" s="99"/>
      <c r="R111" s="99" t="str">
        <f t="shared" si="31"/>
        <v/>
      </c>
      <c r="S111" s="99" t="str">
        <f>IF(R111="","",COUNTIF(L$14:P$289,"&lt;"&amp;R111)-SUM(S$14:S110))</f>
        <v/>
      </c>
    </row>
    <row r="112" spans="2:19" x14ac:dyDescent="0.35">
      <c r="B112" s="19">
        <f t="shared" si="32"/>
        <v>1979</v>
      </c>
      <c r="C112" s="19">
        <f t="shared" si="33"/>
        <v>8</v>
      </c>
      <c r="D112" s="99">
        <f t="shared" si="23"/>
        <v>310.10826395264206</v>
      </c>
      <c r="E112" s="99">
        <f t="shared" si="24"/>
        <v>11628.4091567216</v>
      </c>
      <c r="F112" s="19">
        <f t="shared" si="25"/>
        <v>1979</v>
      </c>
      <c r="G112" s="19">
        <f t="shared" si="26"/>
        <v>8</v>
      </c>
      <c r="H112" s="19" t="b">
        <f t="shared" si="29"/>
        <v>1</v>
      </c>
      <c r="I112" s="99">
        <f t="shared" si="27"/>
        <v>11628.4091567216</v>
      </c>
      <c r="J112" s="99"/>
      <c r="K112" s="138">
        <f t="shared" si="28"/>
        <v>29068</v>
      </c>
      <c r="L112" s="99" t="str">
        <f t="shared" si="35"/>
        <v/>
      </c>
      <c r="M112" s="99" t="str">
        <f t="shared" si="35"/>
        <v/>
      </c>
      <c r="N112" s="99" t="str">
        <f t="shared" si="35"/>
        <v/>
      </c>
      <c r="O112" s="99">
        <f t="shared" si="35"/>
        <v>11628.4091567216</v>
      </c>
      <c r="P112" s="99" t="str">
        <f t="shared" si="35"/>
        <v/>
      </c>
      <c r="Q112" s="99"/>
      <c r="R112" s="99" t="str">
        <f t="shared" si="31"/>
        <v/>
      </c>
      <c r="S112" s="99" t="str">
        <f>IF(R112="","",COUNTIF(L$14:P$289,"&lt;"&amp;R112)-SUM(S$14:S111))</f>
        <v/>
      </c>
    </row>
    <row r="113" spans="2:19" x14ac:dyDescent="0.35">
      <c r="B113" s="19">
        <f t="shared" si="32"/>
        <v>1979</v>
      </c>
      <c r="C113" s="19">
        <f t="shared" si="33"/>
        <v>9</v>
      </c>
      <c r="D113" s="99">
        <f t="shared" si="23"/>
        <v>197.30014888449065</v>
      </c>
      <c r="E113" s="99">
        <f t="shared" si="24"/>
        <v>7557.7749820446788</v>
      </c>
      <c r="F113" s="19">
        <f t="shared" si="25"/>
        <v>1979</v>
      </c>
      <c r="G113" s="19">
        <f t="shared" si="26"/>
        <v>9</v>
      </c>
      <c r="H113" s="19" t="b">
        <f t="shared" si="29"/>
        <v>1</v>
      </c>
      <c r="I113" s="99">
        <f t="shared" si="27"/>
        <v>7557.7749820446788</v>
      </c>
      <c r="J113" s="99"/>
      <c r="K113" s="138">
        <f t="shared" si="28"/>
        <v>29099</v>
      </c>
      <c r="L113" s="99" t="str">
        <f t="shared" si="35"/>
        <v/>
      </c>
      <c r="M113" s="99" t="str">
        <f t="shared" si="35"/>
        <v/>
      </c>
      <c r="N113" s="99" t="str">
        <f t="shared" si="35"/>
        <v/>
      </c>
      <c r="O113" s="99" t="str">
        <f t="shared" si="35"/>
        <v/>
      </c>
      <c r="P113" s="99">
        <f t="shared" si="35"/>
        <v>7557.7749820446788</v>
      </c>
      <c r="Q113" s="99"/>
      <c r="R113" s="99" t="str">
        <f t="shared" si="31"/>
        <v/>
      </c>
      <c r="S113" s="99" t="str">
        <f>IF(R113="","",COUNTIF(L$14:P$289,"&lt;"&amp;R113)-SUM(S$14:S112))</f>
        <v/>
      </c>
    </row>
    <row r="114" spans="2:19" x14ac:dyDescent="0.35">
      <c r="B114" s="19">
        <f t="shared" si="32"/>
        <v>1980</v>
      </c>
      <c r="C114" s="19">
        <f t="shared" si="33"/>
        <v>5</v>
      </c>
      <c r="D114" s="99">
        <f t="shared" si="23"/>
        <v>140.42100497189216</v>
      </c>
      <c r="E114" s="99">
        <f t="shared" si="24"/>
        <v>5681.7426633284695</v>
      </c>
      <c r="F114" s="19">
        <f t="shared" si="25"/>
        <v>1980</v>
      </c>
      <c r="G114" s="19">
        <f t="shared" si="26"/>
        <v>5</v>
      </c>
      <c r="H114" s="19" t="b">
        <f t="shared" si="29"/>
        <v>1</v>
      </c>
      <c r="I114" s="99">
        <f t="shared" si="27"/>
        <v>5681.7426633284695</v>
      </c>
      <c r="J114" s="99"/>
      <c r="K114" s="138">
        <f t="shared" si="28"/>
        <v>29342</v>
      </c>
      <c r="L114" s="99">
        <f t="shared" si="35"/>
        <v>5681.7426633284695</v>
      </c>
      <c r="M114" s="99" t="str">
        <f t="shared" si="35"/>
        <v/>
      </c>
      <c r="N114" s="99" t="str">
        <f t="shared" si="35"/>
        <v/>
      </c>
      <c r="O114" s="99" t="str">
        <f t="shared" si="35"/>
        <v/>
      </c>
      <c r="P114" s="99" t="str">
        <f t="shared" si="35"/>
        <v/>
      </c>
      <c r="Q114" s="99"/>
      <c r="R114" s="99" t="str">
        <f t="shared" si="31"/>
        <v/>
      </c>
      <c r="S114" s="99" t="str">
        <f>IF(R114="","",COUNTIF(L$14:P$289,"&lt;"&amp;R114)-SUM(S$14:S113))</f>
        <v/>
      </c>
    </row>
    <row r="115" spans="2:19" x14ac:dyDescent="0.35">
      <c r="B115" s="19">
        <f t="shared" si="32"/>
        <v>1980</v>
      </c>
      <c r="C115" s="19">
        <f t="shared" si="33"/>
        <v>6</v>
      </c>
      <c r="D115" s="99">
        <f t="shared" si="23"/>
        <v>230.79774606748762</v>
      </c>
      <c r="E115" s="99">
        <f t="shared" si="24"/>
        <v>8699.1077228245358</v>
      </c>
      <c r="F115" s="19">
        <f t="shared" si="25"/>
        <v>1980</v>
      </c>
      <c r="G115" s="19">
        <f t="shared" si="26"/>
        <v>6</v>
      </c>
      <c r="H115" s="19" t="b">
        <f t="shared" si="29"/>
        <v>1</v>
      </c>
      <c r="I115" s="99">
        <f t="shared" si="27"/>
        <v>8699.1077228245358</v>
      </c>
      <c r="J115" s="99"/>
      <c r="K115" s="138">
        <f t="shared" si="28"/>
        <v>29373</v>
      </c>
      <c r="L115" s="99" t="str">
        <f t="shared" si="35"/>
        <v/>
      </c>
      <c r="M115" s="99">
        <f t="shared" si="35"/>
        <v>8699.1077228245358</v>
      </c>
      <c r="N115" s="99" t="str">
        <f t="shared" si="35"/>
        <v/>
      </c>
      <c r="O115" s="99" t="str">
        <f t="shared" si="35"/>
        <v/>
      </c>
      <c r="P115" s="99" t="str">
        <f t="shared" si="35"/>
        <v/>
      </c>
      <c r="Q115" s="99"/>
      <c r="R115" s="99" t="str">
        <f t="shared" si="31"/>
        <v/>
      </c>
      <c r="S115" s="99" t="str">
        <f>IF(R115="","",COUNTIF(L$14:P$289,"&lt;"&amp;R115)-SUM(S$14:S114))</f>
        <v/>
      </c>
    </row>
    <row r="116" spans="2:19" x14ac:dyDescent="0.35">
      <c r="B116" s="19">
        <f t="shared" si="32"/>
        <v>1980</v>
      </c>
      <c r="C116" s="19">
        <f t="shared" si="33"/>
        <v>7</v>
      </c>
      <c r="D116" s="99">
        <f t="shared" si="23"/>
        <v>247.38048009205173</v>
      </c>
      <c r="E116" s="99">
        <f t="shared" si="24"/>
        <v>9369.60222105719</v>
      </c>
      <c r="F116" s="19">
        <f t="shared" si="25"/>
        <v>1980</v>
      </c>
      <c r="G116" s="19">
        <f t="shared" si="26"/>
        <v>7</v>
      </c>
      <c r="H116" s="19" t="b">
        <f t="shared" si="29"/>
        <v>1</v>
      </c>
      <c r="I116" s="99">
        <f t="shared" si="27"/>
        <v>9369.60222105719</v>
      </c>
      <c r="J116" s="99"/>
      <c r="K116" s="138">
        <f t="shared" si="28"/>
        <v>29403</v>
      </c>
      <c r="L116" s="99" t="str">
        <f t="shared" si="35"/>
        <v/>
      </c>
      <c r="M116" s="99" t="str">
        <f t="shared" si="35"/>
        <v/>
      </c>
      <c r="N116" s="99">
        <f t="shared" si="35"/>
        <v>9369.60222105719</v>
      </c>
      <c r="O116" s="99" t="str">
        <f t="shared" si="35"/>
        <v/>
      </c>
      <c r="P116" s="99" t="str">
        <f t="shared" si="35"/>
        <v/>
      </c>
      <c r="Q116" s="99"/>
      <c r="R116" s="99" t="str">
        <f t="shared" si="31"/>
        <v/>
      </c>
      <c r="S116" s="99" t="str">
        <f>IF(R116="","",COUNTIF(L$14:P$289,"&lt;"&amp;R116)-SUM(S$14:S115))</f>
        <v/>
      </c>
    </row>
    <row r="117" spans="2:19" x14ac:dyDescent="0.35">
      <c r="B117" s="19">
        <f t="shared" si="32"/>
        <v>1980</v>
      </c>
      <c r="C117" s="19">
        <f t="shared" si="33"/>
        <v>8</v>
      </c>
      <c r="D117" s="99">
        <f t="shared" si="23"/>
        <v>267.67914841382657</v>
      </c>
      <c r="E117" s="99">
        <f t="shared" si="24"/>
        <v>10224.391666925359</v>
      </c>
      <c r="F117" s="19">
        <f t="shared" si="25"/>
        <v>1980</v>
      </c>
      <c r="G117" s="19">
        <f t="shared" si="26"/>
        <v>8</v>
      </c>
      <c r="H117" s="19" t="b">
        <f t="shared" si="29"/>
        <v>1</v>
      </c>
      <c r="I117" s="99">
        <f t="shared" si="27"/>
        <v>10224.391666925359</v>
      </c>
      <c r="J117" s="99"/>
      <c r="K117" s="138">
        <f t="shared" si="28"/>
        <v>29434</v>
      </c>
      <c r="L117" s="99" t="str">
        <f t="shared" si="35"/>
        <v/>
      </c>
      <c r="M117" s="99" t="str">
        <f t="shared" si="35"/>
        <v/>
      </c>
      <c r="N117" s="99" t="str">
        <f t="shared" si="35"/>
        <v/>
      </c>
      <c r="O117" s="99">
        <f t="shared" si="35"/>
        <v>10224.391666925359</v>
      </c>
      <c r="P117" s="99" t="str">
        <f t="shared" si="35"/>
        <v/>
      </c>
      <c r="Q117" s="99"/>
      <c r="R117" s="99" t="str">
        <f t="shared" si="31"/>
        <v/>
      </c>
      <c r="S117" s="99" t="str">
        <f>IF(R117="","",COUNTIF(L$14:P$289,"&lt;"&amp;R117)-SUM(S$14:S116))</f>
        <v/>
      </c>
    </row>
    <row r="118" spans="2:19" x14ac:dyDescent="0.35">
      <c r="B118" s="19">
        <f t="shared" si="32"/>
        <v>1980</v>
      </c>
      <c r="C118" s="19">
        <f t="shared" si="33"/>
        <v>9</v>
      </c>
      <c r="D118" s="99">
        <f t="shared" si="23"/>
        <v>171.85608766811015</v>
      </c>
      <c r="E118" s="99">
        <f t="shared" si="24"/>
        <v>6692.7727499634029</v>
      </c>
      <c r="F118" s="19">
        <f t="shared" si="25"/>
        <v>1980</v>
      </c>
      <c r="G118" s="19">
        <f t="shared" si="26"/>
        <v>9</v>
      </c>
      <c r="H118" s="19" t="b">
        <f t="shared" si="29"/>
        <v>1</v>
      </c>
      <c r="I118" s="99">
        <f t="shared" si="27"/>
        <v>6692.7727499634029</v>
      </c>
      <c r="J118" s="99"/>
      <c r="K118" s="138">
        <f t="shared" si="28"/>
        <v>29465</v>
      </c>
      <c r="L118" s="99" t="str">
        <f t="shared" si="35"/>
        <v/>
      </c>
      <c r="M118" s="99" t="str">
        <f t="shared" si="35"/>
        <v/>
      </c>
      <c r="N118" s="99" t="str">
        <f t="shared" si="35"/>
        <v/>
      </c>
      <c r="O118" s="99" t="str">
        <f t="shared" si="35"/>
        <v/>
      </c>
      <c r="P118" s="99">
        <f t="shared" si="35"/>
        <v>6692.7727499634029</v>
      </c>
      <c r="Q118" s="99"/>
      <c r="R118" s="99" t="str">
        <f t="shared" si="31"/>
        <v/>
      </c>
      <c r="S118" s="99" t="str">
        <f>IF(R118="","",COUNTIF(L$14:P$289,"&lt;"&amp;R118)-SUM(S$14:S117))</f>
        <v/>
      </c>
    </row>
    <row r="119" spans="2:19" x14ac:dyDescent="0.35">
      <c r="B119" s="19">
        <f t="shared" si="32"/>
        <v>1981</v>
      </c>
      <c r="C119" s="19">
        <f t="shared" si="33"/>
        <v>5</v>
      </c>
      <c r="D119" s="99">
        <f t="shared" si="23"/>
        <v>145.22614448043817</v>
      </c>
      <c r="E119" s="99">
        <f t="shared" si="24"/>
        <v>5716.9907442454032</v>
      </c>
      <c r="F119" s="19">
        <f t="shared" si="25"/>
        <v>1981</v>
      </c>
      <c r="G119" s="19">
        <f t="shared" si="26"/>
        <v>5</v>
      </c>
      <c r="H119" s="19" t="b">
        <f t="shared" si="29"/>
        <v>1</v>
      </c>
      <c r="I119" s="99">
        <f t="shared" si="27"/>
        <v>5716.9907442454032</v>
      </c>
      <c r="J119" s="99"/>
      <c r="K119" s="138">
        <f t="shared" si="28"/>
        <v>29707</v>
      </c>
      <c r="L119" s="99">
        <f t="shared" si="35"/>
        <v>5716.9907442454032</v>
      </c>
      <c r="M119" s="99" t="str">
        <f t="shared" si="35"/>
        <v/>
      </c>
      <c r="N119" s="99" t="str">
        <f t="shared" si="35"/>
        <v/>
      </c>
      <c r="O119" s="99" t="str">
        <f t="shared" si="35"/>
        <v/>
      </c>
      <c r="P119" s="99" t="str">
        <f t="shared" si="35"/>
        <v/>
      </c>
      <c r="Q119" s="99"/>
      <c r="R119" s="99" t="str">
        <f t="shared" si="31"/>
        <v/>
      </c>
      <c r="S119" s="99" t="str">
        <f>IF(R119="","",COUNTIF(L$14:P$289,"&lt;"&amp;R119)-SUM(S$14:S118))</f>
        <v/>
      </c>
    </row>
    <row r="120" spans="2:19" x14ac:dyDescent="0.35">
      <c r="B120" s="19">
        <f t="shared" si="32"/>
        <v>1981</v>
      </c>
      <c r="C120" s="19">
        <f t="shared" si="33"/>
        <v>6</v>
      </c>
      <c r="D120" s="99">
        <f t="shared" si="23"/>
        <v>179.85597034189755</v>
      </c>
      <c r="E120" s="99">
        <f t="shared" si="24"/>
        <v>7206.7711856013912</v>
      </c>
      <c r="F120" s="19">
        <f t="shared" si="25"/>
        <v>1981</v>
      </c>
      <c r="G120" s="19">
        <f t="shared" si="26"/>
        <v>6</v>
      </c>
      <c r="H120" s="19" t="b">
        <f t="shared" si="29"/>
        <v>1</v>
      </c>
      <c r="I120" s="99">
        <f t="shared" si="27"/>
        <v>7206.7711856013912</v>
      </c>
      <c r="J120" s="99"/>
      <c r="K120" s="138">
        <f t="shared" si="28"/>
        <v>29738</v>
      </c>
      <c r="L120" s="99" t="str">
        <f t="shared" si="35"/>
        <v/>
      </c>
      <c r="M120" s="99">
        <f t="shared" si="35"/>
        <v>7206.7711856013912</v>
      </c>
      <c r="N120" s="99" t="str">
        <f t="shared" si="35"/>
        <v/>
      </c>
      <c r="O120" s="99" t="str">
        <f t="shared" si="35"/>
        <v/>
      </c>
      <c r="P120" s="99" t="str">
        <f t="shared" si="35"/>
        <v/>
      </c>
      <c r="Q120" s="99"/>
      <c r="R120" s="99" t="str">
        <f t="shared" si="31"/>
        <v/>
      </c>
      <c r="S120" s="99" t="str">
        <f>IF(R120="","",COUNTIF(L$14:P$289,"&lt;"&amp;R120)-SUM(S$14:S119))</f>
        <v/>
      </c>
    </row>
    <row r="121" spans="2:19" x14ac:dyDescent="0.35">
      <c r="B121" s="19">
        <f t="shared" si="32"/>
        <v>1981</v>
      </c>
      <c r="C121" s="19">
        <f t="shared" si="33"/>
        <v>7</v>
      </c>
      <c r="D121" s="99">
        <f t="shared" si="23"/>
        <v>152.70166336879041</v>
      </c>
      <c r="E121" s="99">
        <f t="shared" si="24"/>
        <v>6037.7271294463453</v>
      </c>
      <c r="F121" s="19">
        <f t="shared" si="25"/>
        <v>1981</v>
      </c>
      <c r="G121" s="19">
        <f t="shared" si="26"/>
        <v>7</v>
      </c>
      <c r="H121" s="19" t="b">
        <f t="shared" si="29"/>
        <v>1</v>
      </c>
      <c r="I121" s="99">
        <f t="shared" si="27"/>
        <v>6037.7271294463453</v>
      </c>
      <c r="J121" s="99"/>
      <c r="K121" s="138">
        <f t="shared" si="28"/>
        <v>29768</v>
      </c>
      <c r="L121" s="99" t="str">
        <f t="shared" si="35"/>
        <v/>
      </c>
      <c r="M121" s="99" t="str">
        <f t="shared" si="35"/>
        <v/>
      </c>
      <c r="N121" s="99">
        <f t="shared" si="35"/>
        <v>6037.7271294463453</v>
      </c>
      <c r="O121" s="99" t="str">
        <f t="shared" si="35"/>
        <v/>
      </c>
      <c r="P121" s="99" t="str">
        <f t="shared" si="35"/>
        <v/>
      </c>
      <c r="Q121" s="99"/>
      <c r="R121" s="99" t="str">
        <f t="shared" si="31"/>
        <v/>
      </c>
      <c r="S121" s="99" t="str">
        <f>IF(R121="","",COUNTIF(L$14:P$289,"&lt;"&amp;R121)-SUM(S$14:S120))</f>
        <v/>
      </c>
    </row>
    <row r="122" spans="2:19" x14ac:dyDescent="0.35">
      <c r="B122" s="19">
        <f t="shared" si="32"/>
        <v>1981</v>
      </c>
      <c r="C122" s="19">
        <f t="shared" si="33"/>
        <v>8</v>
      </c>
      <c r="D122" s="99">
        <f t="shared" si="23"/>
        <v>291.00852592448882</v>
      </c>
      <c r="E122" s="99">
        <f t="shared" si="24"/>
        <v>11065.754611588181</v>
      </c>
      <c r="F122" s="19">
        <f t="shared" si="25"/>
        <v>1981</v>
      </c>
      <c r="G122" s="19">
        <f t="shared" si="26"/>
        <v>8</v>
      </c>
      <c r="H122" s="19" t="b">
        <f t="shared" si="29"/>
        <v>1</v>
      </c>
      <c r="I122" s="99">
        <f t="shared" si="27"/>
        <v>11065.754611588181</v>
      </c>
      <c r="J122" s="99"/>
      <c r="K122" s="138">
        <f t="shared" si="28"/>
        <v>29799</v>
      </c>
      <c r="L122" s="99" t="str">
        <f t="shared" si="35"/>
        <v/>
      </c>
      <c r="M122" s="99" t="str">
        <f t="shared" si="35"/>
        <v/>
      </c>
      <c r="N122" s="99" t="str">
        <f t="shared" si="35"/>
        <v/>
      </c>
      <c r="O122" s="99">
        <f t="shared" si="35"/>
        <v>11065.754611588181</v>
      </c>
      <c r="P122" s="99" t="str">
        <f t="shared" si="35"/>
        <v/>
      </c>
      <c r="Q122" s="99"/>
      <c r="R122" s="99" t="str">
        <f t="shared" si="31"/>
        <v/>
      </c>
      <c r="S122" s="99" t="str">
        <f>IF(R122="","",COUNTIF(L$14:P$289,"&lt;"&amp;R122)-SUM(S$14:S121))</f>
        <v/>
      </c>
    </row>
    <row r="123" spans="2:19" x14ac:dyDescent="0.35">
      <c r="B123" s="19">
        <f t="shared" si="32"/>
        <v>1981</v>
      </c>
      <c r="C123" s="19">
        <f t="shared" si="33"/>
        <v>9</v>
      </c>
      <c r="D123" s="99">
        <f t="shared" si="23"/>
        <v>175.33860951532944</v>
      </c>
      <c r="E123" s="99">
        <f t="shared" si="24"/>
        <v>6843.1782556050339</v>
      </c>
      <c r="F123" s="19">
        <f t="shared" si="25"/>
        <v>1981</v>
      </c>
      <c r="G123" s="19">
        <f t="shared" si="26"/>
        <v>9</v>
      </c>
      <c r="H123" s="19" t="b">
        <f t="shared" si="29"/>
        <v>1</v>
      </c>
      <c r="I123" s="99">
        <f t="shared" si="27"/>
        <v>6843.1782556050339</v>
      </c>
      <c r="J123" s="99"/>
      <c r="K123" s="138">
        <f t="shared" si="28"/>
        <v>29830</v>
      </c>
      <c r="L123" s="99" t="str">
        <f t="shared" si="35"/>
        <v/>
      </c>
      <c r="M123" s="99" t="str">
        <f t="shared" si="35"/>
        <v/>
      </c>
      <c r="N123" s="99" t="str">
        <f t="shared" si="35"/>
        <v/>
      </c>
      <c r="O123" s="99" t="str">
        <f t="shared" si="35"/>
        <v/>
      </c>
      <c r="P123" s="99">
        <f t="shared" si="35"/>
        <v>6843.1782556050339</v>
      </c>
      <c r="Q123" s="99"/>
      <c r="R123" s="99" t="str">
        <f t="shared" si="31"/>
        <v/>
      </c>
      <c r="S123" s="99" t="str">
        <f>IF(R123="","",COUNTIF(L$14:P$289,"&lt;"&amp;R123)-SUM(S$14:S122))</f>
        <v/>
      </c>
    </row>
    <row r="124" spans="2:19" x14ac:dyDescent="0.35">
      <c r="B124" s="19">
        <f t="shared" si="32"/>
        <v>1982</v>
      </c>
      <c r="C124" s="19">
        <f t="shared" si="33"/>
        <v>5</v>
      </c>
      <c r="D124" s="99">
        <f t="shared" si="23"/>
        <v>105.8425627021779</v>
      </c>
      <c r="E124" s="99">
        <f t="shared" si="24"/>
        <v>4203.063036194897</v>
      </c>
      <c r="F124" s="19">
        <f t="shared" si="25"/>
        <v>1982</v>
      </c>
      <c r="G124" s="19">
        <f t="shared" si="26"/>
        <v>5</v>
      </c>
      <c r="H124" s="19" t="b">
        <f t="shared" si="29"/>
        <v>1</v>
      </c>
      <c r="I124" s="99">
        <f t="shared" si="27"/>
        <v>4203.063036194897</v>
      </c>
      <c r="J124" s="99"/>
      <c r="K124" s="138">
        <f t="shared" si="28"/>
        <v>30072</v>
      </c>
      <c r="L124" s="99">
        <f t="shared" si="35"/>
        <v>4203.063036194897</v>
      </c>
      <c r="M124" s="99" t="str">
        <f t="shared" si="35"/>
        <v/>
      </c>
      <c r="N124" s="99" t="str">
        <f t="shared" si="35"/>
        <v/>
      </c>
      <c r="O124" s="99" t="str">
        <f t="shared" si="35"/>
        <v/>
      </c>
      <c r="P124" s="99" t="str">
        <f t="shared" si="35"/>
        <v/>
      </c>
      <c r="Q124" s="99"/>
      <c r="R124" s="99" t="str">
        <f t="shared" si="31"/>
        <v/>
      </c>
      <c r="S124" s="99" t="str">
        <f>IF(R124="","",COUNTIF(L$14:P$289,"&lt;"&amp;R124)-SUM(S$14:S123))</f>
        <v/>
      </c>
    </row>
    <row r="125" spans="2:19" x14ac:dyDescent="0.35">
      <c r="B125" s="19">
        <f t="shared" si="32"/>
        <v>1982</v>
      </c>
      <c r="C125" s="19">
        <f t="shared" si="33"/>
        <v>6</v>
      </c>
      <c r="D125" s="99">
        <f t="shared" si="23"/>
        <v>284.08931763549037</v>
      </c>
      <c r="E125" s="99">
        <f t="shared" si="24"/>
        <v>10695.816729459391</v>
      </c>
      <c r="F125" s="19">
        <f t="shared" si="25"/>
        <v>1982</v>
      </c>
      <c r="G125" s="19">
        <f t="shared" si="26"/>
        <v>6</v>
      </c>
      <c r="H125" s="19" t="b">
        <f t="shared" si="29"/>
        <v>1</v>
      </c>
      <c r="I125" s="99">
        <f t="shared" si="27"/>
        <v>10695.816729459391</v>
      </c>
      <c r="J125" s="99"/>
      <c r="K125" s="138">
        <f t="shared" si="28"/>
        <v>30103</v>
      </c>
      <c r="L125" s="99" t="str">
        <f t="shared" si="35"/>
        <v/>
      </c>
      <c r="M125" s="99">
        <f t="shared" si="35"/>
        <v>10695.816729459391</v>
      </c>
      <c r="N125" s="99" t="str">
        <f t="shared" si="35"/>
        <v/>
      </c>
      <c r="O125" s="99" t="str">
        <f t="shared" si="35"/>
        <v/>
      </c>
      <c r="P125" s="99" t="str">
        <f t="shared" si="35"/>
        <v/>
      </c>
      <c r="Q125" s="99"/>
      <c r="R125" s="99" t="str">
        <f t="shared" si="31"/>
        <v/>
      </c>
      <c r="S125" s="99" t="str">
        <f>IF(R125="","",COUNTIF(L$14:P$289,"&lt;"&amp;R125)-SUM(S$14:S124))</f>
        <v/>
      </c>
    </row>
    <row r="126" spans="2:19" x14ac:dyDescent="0.35">
      <c r="B126" s="19">
        <f t="shared" si="32"/>
        <v>1982</v>
      </c>
      <c r="C126" s="19">
        <f t="shared" si="33"/>
        <v>7</v>
      </c>
      <c r="D126" s="99">
        <f t="shared" si="23"/>
        <v>203.24417741028341</v>
      </c>
      <c r="E126" s="99">
        <f t="shared" si="24"/>
        <v>7830.8748978587337</v>
      </c>
      <c r="F126" s="19">
        <f t="shared" si="25"/>
        <v>1982</v>
      </c>
      <c r="G126" s="19">
        <f t="shared" si="26"/>
        <v>7</v>
      </c>
      <c r="H126" s="19" t="b">
        <f t="shared" si="29"/>
        <v>1</v>
      </c>
      <c r="I126" s="99">
        <f t="shared" si="27"/>
        <v>7830.8748978587337</v>
      </c>
      <c r="J126" s="99"/>
      <c r="K126" s="138">
        <f t="shared" si="28"/>
        <v>30133</v>
      </c>
      <c r="L126" s="99" t="str">
        <f t="shared" si="35"/>
        <v/>
      </c>
      <c r="M126" s="99" t="str">
        <f t="shared" si="35"/>
        <v/>
      </c>
      <c r="N126" s="99">
        <f t="shared" si="35"/>
        <v>7830.8748978587337</v>
      </c>
      <c r="O126" s="99" t="str">
        <f t="shared" si="35"/>
        <v/>
      </c>
      <c r="P126" s="99" t="str">
        <f t="shared" si="35"/>
        <v/>
      </c>
      <c r="Q126" s="99"/>
      <c r="R126" s="99" t="str">
        <f t="shared" si="31"/>
        <v/>
      </c>
      <c r="S126" s="99" t="str">
        <f>IF(R126="","",COUNTIF(L$14:P$289,"&lt;"&amp;R126)-SUM(S$14:S125))</f>
        <v/>
      </c>
    </row>
    <row r="127" spans="2:19" x14ac:dyDescent="0.35">
      <c r="B127" s="19">
        <f t="shared" si="32"/>
        <v>1982</v>
      </c>
      <c r="C127" s="19">
        <f t="shared" si="33"/>
        <v>8</v>
      </c>
      <c r="D127" s="99">
        <f t="shared" si="23"/>
        <v>311.89593267849614</v>
      </c>
      <c r="E127" s="99">
        <f t="shared" si="24"/>
        <v>11720.555203210544</v>
      </c>
      <c r="F127" s="19">
        <f t="shared" si="25"/>
        <v>1982</v>
      </c>
      <c r="G127" s="19">
        <f t="shared" si="26"/>
        <v>8</v>
      </c>
      <c r="H127" s="19" t="b">
        <f t="shared" si="29"/>
        <v>1</v>
      </c>
      <c r="I127" s="99">
        <f t="shared" si="27"/>
        <v>11720.555203210544</v>
      </c>
      <c r="J127" s="99"/>
      <c r="K127" s="138">
        <f t="shared" si="28"/>
        <v>30164</v>
      </c>
      <c r="L127" s="99" t="str">
        <f t="shared" ref="L127:P142" si="36">IF(OR($I127="",$G127&lt;&gt;L$10),"",$I127)</f>
        <v/>
      </c>
      <c r="M127" s="99" t="str">
        <f t="shared" si="36"/>
        <v/>
      </c>
      <c r="N127" s="99" t="str">
        <f t="shared" si="36"/>
        <v/>
      </c>
      <c r="O127" s="99">
        <f t="shared" si="36"/>
        <v>11720.555203210544</v>
      </c>
      <c r="P127" s="99" t="str">
        <f t="shared" si="36"/>
        <v/>
      </c>
      <c r="Q127" s="99"/>
      <c r="R127" s="99" t="str">
        <f t="shared" si="31"/>
        <v/>
      </c>
      <c r="S127" s="99" t="str">
        <f>IF(R127="","",COUNTIF(L$14:P$289,"&lt;"&amp;R127)-SUM(S$14:S126))</f>
        <v/>
      </c>
    </row>
    <row r="128" spans="2:19" x14ac:dyDescent="0.35">
      <c r="B128" s="19">
        <f t="shared" si="32"/>
        <v>1982</v>
      </c>
      <c r="C128" s="19">
        <f t="shared" si="33"/>
        <v>9</v>
      </c>
      <c r="D128" s="99">
        <f t="shared" si="23"/>
        <v>170.99024272404466</v>
      </c>
      <c r="E128" s="99">
        <f t="shared" si="24"/>
        <v>6428.9579046474837</v>
      </c>
      <c r="F128" s="19">
        <f t="shared" si="25"/>
        <v>1982</v>
      </c>
      <c r="G128" s="19">
        <f t="shared" si="26"/>
        <v>9</v>
      </c>
      <c r="H128" s="19" t="b">
        <f t="shared" si="29"/>
        <v>1</v>
      </c>
      <c r="I128" s="99">
        <f t="shared" si="27"/>
        <v>6428.9579046474837</v>
      </c>
      <c r="J128" s="99"/>
      <c r="K128" s="138">
        <f t="shared" si="28"/>
        <v>30195</v>
      </c>
      <c r="L128" s="99" t="str">
        <f t="shared" si="36"/>
        <v/>
      </c>
      <c r="M128" s="99" t="str">
        <f t="shared" si="36"/>
        <v/>
      </c>
      <c r="N128" s="99" t="str">
        <f t="shared" si="36"/>
        <v/>
      </c>
      <c r="O128" s="99" t="str">
        <f t="shared" si="36"/>
        <v/>
      </c>
      <c r="P128" s="99">
        <f t="shared" si="36"/>
        <v>6428.9579046474837</v>
      </c>
      <c r="Q128" s="99"/>
      <c r="R128" s="99" t="str">
        <f t="shared" si="31"/>
        <v/>
      </c>
      <c r="S128" s="99" t="str">
        <f>IF(R128="","",COUNTIF(L$14:P$289,"&lt;"&amp;R128)-SUM(S$14:S127))</f>
        <v/>
      </c>
    </row>
    <row r="129" spans="2:19" x14ac:dyDescent="0.35">
      <c r="B129" s="19">
        <f t="shared" si="32"/>
        <v>1983</v>
      </c>
      <c r="C129" s="19">
        <f t="shared" si="33"/>
        <v>5</v>
      </c>
      <c r="D129" s="99">
        <f t="shared" si="23"/>
        <v>191.64177740892865</v>
      </c>
      <c r="E129" s="99">
        <f t="shared" si="24"/>
        <v>7758.9910968318227</v>
      </c>
      <c r="F129" s="19">
        <f t="shared" si="25"/>
        <v>1983</v>
      </c>
      <c r="G129" s="19">
        <f t="shared" si="26"/>
        <v>5</v>
      </c>
      <c r="H129" s="19" t="b">
        <f t="shared" si="29"/>
        <v>1</v>
      </c>
      <c r="I129" s="99">
        <f t="shared" si="27"/>
        <v>7758.9910968318227</v>
      </c>
      <c r="J129" s="99"/>
      <c r="K129" s="138">
        <f t="shared" si="28"/>
        <v>30437</v>
      </c>
      <c r="L129" s="99">
        <f t="shared" si="36"/>
        <v>7758.9910968318227</v>
      </c>
      <c r="M129" s="99" t="str">
        <f t="shared" si="36"/>
        <v/>
      </c>
      <c r="N129" s="99" t="str">
        <f t="shared" si="36"/>
        <v/>
      </c>
      <c r="O129" s="99" t="str">
        <f t="shared" si="36"/>
        <v/>
      </c>
      <c r="P129" s="99" t="str">
        <f t="shared" si="36"/>
        <v/>
      </c>
      <c r="Q129" s="99"/>
      <c r="R129" s="99" t="str">
        <f t="shared" si="31"/>
        <v/>
      </c>
      <c r="S129" s="99" t="str">
        <f>IF(R129="","",COUNTIF(L$14:P$289,"&lt;"&amp;R129)-SUM(S$14:S128))</f>
        <v/>
      </c>
    </row>
    <row r="130" spans="2:19" x14ac:dyDescent="0.35">
      <c r="B130" s="19">
        <f t="shared" si="32"/>
        <v>1983</v>
      </c>
      <c r="C130" s="19">
        <f t="shared" si="33"/>
        <v>6</v>
      </c>
      <c r="D130" s="99">
        <f t="shared" si="23"/>
        <v>269.97949483706321</v>
      </c>
      <c r="E130" s="99">
        <f t="shared" si="24"/>
        <v>10832.822111589232</v>
      </c>
      <c r="F130" s="19">
        <f t="shared" si="25"/>
        <v>1983</v>
      </c>
      <c r="G130" s="19">
        <f t="shared" si="26"/>
        <v>6</v>
      </c>
      <c r="H130" s="19" t="b">
        <f t="shared" si="29"/>
        <v>1</v>
      </c>
      <c r="I130" s="99">
        <f t="shared" si="27"/>
        <v>10832.822111589232</v>
      </c>
      <c r="J130" s="99"/>
      <c r="K130" s="138">
        <f t="shared" si="28"/>
        <v>30468</v>
      </c>
      <c r="L130" s="99" t="str">
        <f t="shared" si="36"/>
        <v/>
      </c>
      <c r="M130" s="99">
        <f t="shared" si="36"/>
        <v>10832.822111589232</v>
      </c>
      <c r="N130" s="99" t="str">
        <f t="shared" si="36"/>
        <v/>
      </c>
      <c r="O130" s="99" t="str">
        <f t="shared" si="36"/>
        <v/>
      </c>
      <c r="P130" s="99" t="str">
        <f t="shared" si="36"/>
        <v/>
      </c>
      <c r="Q130" s="99"/>
      <c r="R130" s="99" t="str">
        <f t="shared" si="31"/>
        <v/>
      </c>
      <c r="S130" s="99" t="str">
        <f>IF(R130="","",COUNTIF(L$14:P$289,"&lt;"&amp;R130)-SUM(S$14:S129))</f>
        <v/>
      </c>
    </row>
    <row r="131" spans="2:19" x14ac:dyDescent="0.35">
      <c r="B131" s="19">
        <f t="shared" si="32"/>
        <v>1983</v>
      </c>
      <c r="C131" s="19">
        <f t="shared" si="33"/>
        <v>7</v>
      </c>
      <c r="D131" s="99">
        <f t="shared" si="23"/>
        <v>254.66740934719388</v>
      </c>
      <c r="E131" s="99">
        <f t="shared" si="24"/>
        <v>9796.5872885287863</v>
      </c>
      <c r="F131" s="19">
        <f t="shared" si="25"/>
        <v>1983</v>
      </c>
      <c r="G131" s="19">
        <f t="shared" si="26"/>
        <v>7</v>
      </c>
      <c r="H131" s="19" t="b">
        <f t="shared" si="29"/>
        <v>1</v>
      </c>
      <c r="I131" s="99">
        <f t="shared" si="27"/>
        <v>9796.5872885287863</v>
      </c>
      <c r="J131" s="99"/>
      <c r="K131" s="138">
        <f t="shared" si="28"/>
        <v>30498</v>
      </c>
      <c r="L131" s="99" t="str">
        <f t="shared" si="36"/>
        <v/>
      </c>
      <c r="M131" s="99" t="str">
        <f t="shared" si="36"/>
        <v/>
      </c>
      <c r="N131" s="99">
        <f t="shared" si="36"/>
        <v>9796.5872885287863</v>
      </c>
      <c r="O131" s="99" t="str">
        <f t="shared" si="36"/>
        <v/>
      </c>
      <c r="P131" s="99" t="str">
        <f t="shared" si="36"/>
        <v/>
      </c>
      <c r="Q131" s="99"/>
      <c r="R131" s="99" t="str">
        <f t="shared" si="31"/>
        <v/>
      </c>
      <c r="S131" s="99" t="str">
        <f>IF(R131="","",COUNTIF(L$14:P$289,"&lt;"&amp;R131)-SUM(S$14:S130))</f>
        <v/>
      </c>
    </row>
    <row r="132" spans="2:19" x14ac:dyDescent="0.35">
      <c r="B132" s="19">
        <f t="shared" si="32"/>
        <v>1983</v>
      </c>
      <c r="C132" s="19">
        <f t="shared" si="33"/>
        <v>8</v>
      </c>
      <c r="D132" s="99">
        <f t="shared" si="23"/>
        <v>358.00477714309881</v>
      </c>
      <c r="E132" s="99">
        <f t="shared" si="24"/>
        <v>13549.361292167534</v>
      </c>
      <c r="F132" s="19">
        <f t="shared" si="25"/>
        <v>1983</v>
      </c>
      <c r="G132" s="19">
        <f t="shared" si="26"/>
        <v>8</v>
      </c>
      <c r="H132" s="19" t="b">
        <f t="shared" si="29"/>
        <v>1</v>
      </c>
      <c r="I132" s="99">
        <f t="shared" si="27"/>
        <v>13549.361292167534</v>
      </c>
      <c r="J132" s="99"/>
      <c r="K132" s="138">
        <f t="shared" si="28"/>
        <v>30529</v>
      </c>
      <c r="L132" s="99" t="str">
        <f t="shared" si="36"/>
        <v/>
      </c>
      <c r="M132" s="99" t="str">
        <f t="shared" si="36"/>
        <v/>
      </c>
      <c r="N132" s="99" t="str">
        <f t="shared" si="36"/>
        <v/>
      </c>
      <c r="O132" s="99">
        <f t="shared" si="36"/>
        <v>13549.361292167534</v>
      </c>
      <c r="P132" s="99" t="str">
        <f t="shared" si="36"/>
        <v/>
      </c>
      <c r="Q132" s="99"/>
      <c r="R132" s="99" t="str">
        <f t="shared" si="31"/>
        <v/>
      </c>
      <c r="S132" s="99" t="str">
        <f>IF(R132="","",COUNTIF(L$14:P$289,"&lt;"&amp;R132)-SUM(S$14:S131))</f>
        <v/>
      </c>
    </row>
    <row r="133" spans="2:19" x14ac:dyDescent="0.35">
      <c r="B133" s="19">
        <f t="shared" si="32"/>
        <v>1983</v>
      </c>
      <c r="C133" s="19">
        <f t="shared" si="33"/>
        <v>9</v>
      </c>
      <c r="D133" s="99">
        <f t="shared" si="23"/>
        <v>113.44708714468463</v>
      </c>
      <c r="E133" s="99">
        <f t="shared" si="24"/>
        <v>4592.5723083105868</v>
      </c>
      <c r="F133" s="19">
        <f t="shared" si="25"/>
        <v>1983</v>
      </c>
      <c r="G133" s="19">
        <f t="shared" si="26"/>
        <v>9</v>
      </c>
      <c r="H133" s="19" t="b">
        <f t="shared" si="29"/>
        <v>1</v>
      </c>
      <c r="I133" s="99">
        <f t="shared" si="27"/>
        <v>4592.5723083105868</v>
      </c>
      <c r="J133" s="99"/>
      <c r="K133" s="138">
        <f t="shared" si="28"/>
        <v>30560</v>
      </c>
      <c r="L133" s="99" t="str">
        <f t="shared" si="36"/>
        <v/>
      </c>
      <c r="M133" s="99" t="str">
        <f t="shared" si="36"/>
        <v/>
      </c>
      <c r="N133" s="99" t="str">
        <f t="shared" si="36"/>
        <v/>
      </c>
      <c r="O133" s="99" t="str">
        <f t="shared" si="36"/>
        <v/>
      </c>
      <c r="P133" s="99">
        <f t="shared" si="36"/>
        <v>4592.5723083105868</v>
      </c>
      <c r="Q133" s="99"/>
      <c r="R133" s="99" t="str">
        <f t="shared" si="31"/>
        <v/>
      </c>
      <c r="S133" s="99" t="str">
        <f>IF(R133="","",COUNTIF(L$14:P$289,"&lt;"&amp;R133)-SUM(S$14:S132))</f>
        <v/>
      </c>
    </row>
    <row r="134" spans="2:19" x14ac:dyDescent="0.35">
      <c r="B134" s="19">
        <f t="shared" si="32"/>
        <v>1984</v>
      </c>
      <c r="C134" s="19">
        <f t="shared" si="33"/>
        <v>5</v>
      </c>
      <c r="D134" s="99">
        <f t="shared" si="23"/>
        <v>81.67297168568571</v>
      </c>
      <c r="E134" s="99">
        <f t="shared" si="24"/>
        <v>3593.9585434826486</v>
      </c>
      <c r="F134" s="19">
        <f t="shared" si="25"/>
        <v>1984</v>
      </c>
      <c r="G134" s="19">
        <f t="shared" si="26"/>
        <v>5</v>
      </c>
      <c r="H134" s="19" t="b">
        <f t="shared" si="29"/>
        <v>1</v>
      </c>
      <c r="I134" s="99">
        <f t="shared" si="27"/>
        <v>3593.9585434826486</v>
      </c>
      <c r="J134" s="99"/>
      <c r="K134" s="138">
        <f t="shared" si="28"/>
        <v>30803</v>
      </c>
      <c r="L134" s="99">
        <f t="shared" si="36"/>
        <v>3593.9585434826486</v>
      </c>
      <c r="M134" s="99" t="str">
        <f t="shared" si="36"/>
        <v/>
      </c>
      <c r="N134" s="99" t="str">
        <f t="shared" si="36"/>
        <v/>
      </c>
      <c r="O134" s="99" t="str">
        <f t="shared" si="36"/>
        <v/>
      </c>
      <c r="P134" s="99" t="str">
        <f t="shared" si="36"/>
        <v/>
      </c>
      <c r="Q134" s="99"/>
      <c r="R134" s="99" t="str">
        <f t="shared" si="31"/>
        <v/>
      </c>
      <c r="S134" s="99" t="str">
        <f>IF(R134="","",COUNTIF(L$14:P$289,"&lt;"&amp;R134)-SUM(S$14:S133))</f>
        <v/>
      </c>
    </row>
    <row r="135" spans="2:19" x14ac:dyDescent="0.35">
      <c r="B135" s="19">
        <f t="shared" si="32"/>
        <v>1984</v>
      </c>
      <c r="C135" s="19">
        <f t="shared" si="33"/>
        <v>6</v>
      </c>
      <c r="D135" s="99">
        <f t="shared" si="23"/>
        <v>273.00691558669786</v>
      </c>
      <c r="E135" s="99">
        <f t="shared" si="24"/>
        <v>10455.850766679065</v>
      </c>
      <c r="F135" s="19">
        <f t="shared" si="25"/>
        <v>1984</v>
      </c>
      <c r="G135" s="19">
        <f t="shared" si="26"/>
        <v>6</v>
      </c>
      <c r="H135" s="19" t="b">
        <f t="shared" si="29"/>
        <v>1</v>
      </c>
      <c r="I135" s="99">
        <f t="shared" si="27"/>
        <v>10455.850766679065</v>
      </c>
      <c r="J135" s="99"/>
      <c r="K135" s="138">
        <f t="shared" si="28"/>
        <v>30834</v>
      </c>
      <c r="L135" s="99" t="str">
        <f t="shared" si="36"/>
        <v/>
      </c>
      <c r="M135" s="99">
        <f t="shared" si="36"/>
        <v>10455.850766679065</v>
      </c>
      <c r="N135" s="99" t="str">
        <f t="shared" si="36"/>
        <v/>
      </c>
      <c r="O135" s="99" t="str">
        <f t="shared" si="36"/>
        <v/>
      </c>
      <c r="P135" s="99" t="str">
        <f t="shared" si="36"/>
        <v/>
      </c>
      <c r="Q135" s="99"/>
      <c r="R135" s="99" t="str">
        <f t="shared" si="31"/>
        <v/>
      </c>
      <c r="S135" s="99" t="str">
        <f>IF(R135="","",COUNTIF(L$14:P$289,"&lt;"&amp;R135)-SUM(S$14:S134))</f>
        <v/>
      </c>
    </row>
    <row r="136" spans="2:19" x14ac:dyDescent="0.35">
      <c r="B136" s="19">
        <f t="shared" si="32"/>
        <v>1984</v>
      </c>
      <c r="C136" s="19">
        <f t="shared" si="33"/>
        <v>7</v>
      </c>
      <c r="D136" s="99">
        <f t="shared" si="23"/>
        <v>369.61811423403248</v>
      </c>
      <c r="E136" s="99">
        <f t="shared" si="24"/>
        <v>14200.436064750658</v>
      </c>
      <c r="F136" s="19">
        <f t="shared" si="25"/>
        <v>1984</v>
      </c>
      <c r="G136" s="19">
        <f t="shared" si="26"/>
        <v>7</v>
      </c>
      <c r="H136" s="19" t="b">
        <f t="shared" si="29"/>
        <v>1</v>
      </c>
      <c r="I136" s="99">
        <f t="shared" si="27"/>
        <v>14200.436064750658</v>
      </c>
      <c r="J136" s="99"/>
      <c r="K136" s="138">
        <f t="shared" si="28"/>
        <v>30864</v>
      </c>
      <c r="L136" s="99" t="str">
        <f t="shared" si="36"/>
        <v/>
      </c>
      <c r="M136" s="99" t="str">
        <f t="shared" si="36"/>
        <v/>
      </c>
      <c r="N136" s="99">
        <f t="shared" si="36"/>
        <v>14200.436064750658</v>
      </c>
      <c r="O136" s="99" t="str">
        <f t="shared" si="36"/>
        <v/>
      </c>
      <c r="P136" s="99" t="str">
        <f t="shared" si="36"/>
        <v/>
      </c>
      <c r="Q136" s="99"/>
      <c r="R136" s="99" t="str">
        <f t="shared" si="31"/>
        <v/>
      </c>
      <c r="S136" s="99" t="str">
        <f>IF(R136="","",COUNTIF(L$14:P$289,"&lt;"&amp;R136)-SUM(S$14:S135))</f>
        <v/>
      </c>
    </row>
    <row r="137" spans="2:19" x14ac:dyDescent="0.35">
      <c r="B137" s="19">
        <f t="shared" si="32"/>
        <v>1984</v>
      </c>
      <c r="C137" s="19">
        <f t="shared" si="33"/>
        <v>8</v>
      </c>
      <c r="D137" s="99">
        <f t="shared" si="23"/>
        <v>333.18430123614115</v>
      </c>
      <c r="E137" s="99">
        <f t="shared" si="24"/>
        <v>12815.04445762869</v>
      </c>
      <c r="F137" s="19">
        <f t="shared" si="25"/>
        <v>1984</v>
      </c>
      <c r="G137" s="19">
        <f t="shared" si="26"/>
        <v>8</v>
      </c>
      <c r="H137" s="19" t="b">
        <f t="shared" si="29"/>
        <v>1</v>
      </c>
      <c r="I137" s="99">
        <f t="shared" si="27"/>
        <v>12815.04445762869</v>
      </c>
      <c r="J137" s="99"/>
      <c r="K137" s="138">
        <f t="shared" si="28"/>
        <v>30895</v>
      </c>
      <c r="L137" s="99" t="str">
        <f t="shared" si="36"/>
        <v/>
      </c>
      <c r="M137" s="99" t="str">
        <f t="shared" si="36"/>
        <v/>
      </c>
      <c r="N137" s="99" t="str">
        <f t="shared" si="36"/>
        <v/>
      </c>
      <c r="O137" s="99">
        <f t="shared" si="36"/>
        <v>12815.04445762869</v>
      </c>
      <c r="P137" s="99" t="str">
        <f t="shared" si="36"/>
        <v/>
      </c>
      <c r="Q137" s="99"/>
      <c r="R137" s="99" t="str">
        <f t="shared" si="31"/>
        <v/>
      </c>
      <c r="S137" s="99" t="str">
        <f>IF(R137="","",COUNTIF(L$14:P$289,"&lt;"&amp;R137)-SUM(S$14:S136))</f>
        <v/>
      </c>
    </row>
    <row r="138" spans="2:19" x14ac:dyDescent="0.35">
      <c r="B138" s="19">
        <f t="shared" si="32"/>
        <v>1984</v>
      </c>
      <c r="C138" s="19">
        <f t="shared" si="33"/>
        <v>9</v>
      </c>
      <c r="D138" s="99">
        <f t="shared" si="23"/>
        <v>83.501492406079265</v>
      </c>
      <c r="E138" s="99">
        <f t="shared" si="24"/>
        <v>3268.561926853728</v>
      </c>
      <c r="F138" s="19">
        <f t="shared" si="25"/>
        <v>1984</v>
      </c>
      <c r="G138" s="19">
        <f t="shared" si="26"/>
        <v>9</v>
      </c>
      <c r="H138" s="19" t="b">
        <f t="shared" si="29"/>
        <v>1</v>
      </c>
      <c r="I138" s="99">
        <f t="shared" si="27"/>
        <v>3268.561926853728</v>
      </c>
      <c r="J138" s="99"/>
      <c r="K138" s="138">
        <f t="shared" si="28"/>
        <v>30926</v>
      </c>
      <c r="L138" s="99" t="str">
        <f t="shared" si="36"/>
        <v/>
      </c>
      <c r="M138" s="99" t="str">
        <f t="shared" si="36"/>
        <v/>
      </c>
      <c r="N138" s="99" t="str">
        <f t="shared" si="36"/>
        <v/>
      </c>
      <c r="O138" s="99" t="str">
        <f t="shared" si="36"/>
        <v/>
      </c>
      <c r="P138" s="99">
        <f t="shared" si="36"/>
        <v>3268.561926853728</v>
      </c>
      <c r="Q138" s="99"/>
      <c r="R138" s="99" t="str">
        <f t="shared" si="31"/>
        <v/>
      </c>
      <c r="S138" s="99" t="str">
        <f>IF(R138="","",COUNTIF(L$14:P$289,"&lt;"&amp;R138)-SUM(S$14:S137))</f>
        <v/>
      </c>
    </row>
    <row r="139" spans="2:19" x14ac:dyDescent="0.35">
      <c r="B139" s="19">
        <f t="shared" si="32"/>
        <v>1985</v>
      </c>
      <c r="C139" s="19">
        <f t="shared" si="33"/>
        <v>5</v>
      </c>
      <c r="D139" s="99">
        <f t="shared" si="23"/>
        <v>239.80664576432753</v>
      </c>
      <c r="E139" s="99">
        <f t="shared" si="24"/>
        <v>9413.0524775283211</v>
      </c>
      <c r="F139" s="19">
        <f t="shared" si="25"/>
        <v>1985</v>
      </c>
      <c r="G139" s="19">
        <f t="shared" si="26"/>
        <v>5</v>
      </c>
      <c r="H139" s="19" t="b">
        <f t="shared" si="29"/>
        <v>1</v>
      </c>
      <c r="I139" s="99">
        <f t="shared" si="27"/>
        <v>9413.0524775283211</v>
      </c>
      <c r="J139" s="99"/>
      <c r="K139" s="138">
        <f t="shared" si="28"/>
        <v>31168</v>
      </c>
      <c r="L139" s="99">
        <f t="shared" si="36"/>
        <v>9413.0524775283211</v>
      </c>
      <c r="M139" s="99" t="str">
        <f t="shared" si="36"/>
        <v/>
      </c>
      <c r="N139" s="99" t="str">
        <f t="shared" si="36"/>
        <v/>
      </c>
      <c r="O139" s="99" t="str">
        <f t="shared" si="36"/>
        <v/>
      </c>
      <c r="P139" s="99" t="str">
        <f t="shared" si="36"/>
        <v/>
      </c>
      <c r="Q139" s="99"/>
      <c r="R139" s="99" t="str">
        <f t="shared" si="31"/>
        <v/>
      </c>
      <c r="S139" s="99" t="str">
        <f>IF(R139="","",COUNTIF(L$14:P$289,"&lt;"&amp;R139)-SUM(S$14:S138))</f>
        <v/>
      </c>
    </row>
    <row r="140" spans="2:19" x14ac:dyDescent="0.35">
      <c r="B140" s="19">
        <f t="shared" si="32"/>
        <v>1985</v>
      </c>
      <c r="C140" s="19">
        <f t="shared" si="33"/>
        <v>6</v>
      </c>
      <c r="D140" s="99">
        <f t="shared" si="23"/>
        <v>276.11793367828597</v>
      </c>
      <c r="E140" s="99">
        <f t="shared" si="24"/>
        <v>10942.338825417013</v>
      </c>
      <c r="F140" s="19">
        <f t="shared" si="25"/>
        <v>1985</v>
      </c>
      <c r="G140" s="19">
        <f t="shared" si="26"/>
        <v>6</v>
      </c>
      <c r="H140" s="19" t="b">
        <f t="shared" si="29"/>
        <v>1</v>
      </c>
      <c r="I140" s="99">
        <f t="shared" si="27"/>
        <v>10942.338825417013</v>
      </c>
      <c r="J140" s="99"/>
      <c r="K140" s="138">
        <f t="shared" si="28"/>
        <v>31199</v>
      </c>
      <c r="L140" s="99" t="str">
        <f t="shared" si="36"/>
        <v/>
      </c>
      <c r="M140" s="99">
        <f t="shared" si="36"/>
        <v>10942.338825417013</v>
      </c>
      <c r="N140" s="99" t="str">
        <f t="shared" si="36"/>
        <v/>
      </c>
      <c r="O140" s="99" t="str">
        <f t="shared" si="36"/>
        <v/>
      </c>
      <c r="P140" s="99" t="str">
        <f t="shared" si="36"/>
        <v/>
      </c>
      <c r="Q140" s="99"/>
      <c r="R140" s="99" t="str">
        <f t="shared" si="31"/>
        <v/>
      </c>
      <c r="S140" s="99" t="str">
        <f>IF(R140="","",COUNTIF(L$14:P$289,"&lt;"&amp;R140)-SUM(S$14:S139))</f>
        <v/>
      </c>
    </row>
    <row r="141" spans="2:19" x14ac:dyDescent="0.35">
      <c r="B141" s="19">
        <f t="shared" si="32"/>
        <v>1985</v>
      </c>
      <c r="C141" s="19">
        <f t="shared" si="33"/>
        <v>7</v>
      </c>
      <c r="D141" s="99">
        <f t="shared" si="23"/>
        <v>289.34131131970923</v>
      </c>
      <c r="E141" s="99">
        <f t="shared" si="24"/>
        <v>11023.34317234934</v>
      </c>
      <c r="F141" s="19">
        <f t="shared" si="25"/>
        <v>1985</v>
      </c>
      <c r="G141" s="19">
        <f t="shared" si="26"/>
        <v>7</v>
      </c>
      <c r="H141" s="19" t="b">
        <f t="shared" si="29"/>
        <v>1</v>
      </c>
      <c r="I141" s="99">
        <f t="shared" si="27"/>
        <v>11023.34317234934</v>
      </c>
      <c r="J141" s="99"/>
      <c r="K141" s="138">
        <f t="shared" si="28"/>
        <v>31229</v>
      </c>
      <c r="L141" s="99" t="str">
        <f t="shared" si="36"/>
        <v/>
      </c>
      <c r="M141" s="99" t="str">
        <f t="shared" si="36"/>
        <v/>
      </c>
      <c r="N141" s="99">
        <f t="shared" si="36"/>
        <v>11023.34317234934</v>
      </c>
      <c r="O141" s="99" t="str">
        <f t="shared" si="36"/>
        <v/>
      </c>
      <c r="P141" s="99" t="str">
        <f t="shared" si="36"/>
        <v/>
      </c>
      <c r="Q141" s="99"/>
      <c r="R141" s="99" t="str">
        <f t="shared" si="31"/>
        <v/>
      </c>
      <c r="S141" s="99" t="str">
        <f>IF(R141="","",COUNTIF(L$14:P$289,"&lt;"&amp;R141)-SUM(S$14:S140))</f>
        <v/>
      </c>
    </row>
    <row r="142" spans="2:19" x14ac:dyDescent="0.35">
      <c r="B142" s="19">
        <f t="shared" si="32"/>
        <v>1985</v>
      </c>
      <c r="C142" s="19">
        <f t="shared" si="33"/>
        <v>8</v>
      </c>
      <c r="D142" s="99">
        <f t="shared" ref="D142:D205" si="37">SUMIF(YM,10*B142+C142,CUR_RESULTS)</f>
        <v>205.23942052897883</v>
      </c>
      <c r="E142" s="99">
        <f t="shared" ref="E142:E205" si="38">SUMIF(YM,10*B142+C142,CUR_VOLUME)</f>
        <v>8015.3328237950645</v>
      </c>
      <c r="F142" s="19">
        <f t="shared" ref="F142:F205" si="39">IF(B142&lt;=MINYEAR+PLOT_FY-1,MINYEAR+PLOT_FY-1,IF(B142&gt;=MINYEAR+PLOT_TY-1,MINYEAR+PLOT_TY-1,B142))</f>
        <v>1985</v>
      </c>
      <c r="G142" s="19">
        <f t="shared" ref="G142:G205" si="40">IF(C142&lt;=4+PLOT_FM,4+PLOT_FM,IF(C142&gt;=4+PLOT_TM,4+PLOT_TM,C142))</f>
        <v>8</v>
      </c>
      <c r="H142" s="19" t="b">
        <f t="shared" si="29"/>
        <v>1</v>
      </c>
      <c r="I142" s="99">
        <f t="shared" ref="I142:I205" si="41">IF(H142,IF(DV_1=1,D142,E142),"")</f>
        <v>8015.3328237950645</v>
      </c>
      <c r="J142" s="99"/>
      <c r="K142" s="138">
        <f t="shared" ref="K142:K205" si="42">DATE(F142,G142,1)</f>
        <v>31260</v>
      </c>
      <c r="L142" s="99" t="str">
        <f t="shared" si="36"/>
        <v/>
      </c>
      <c r="M142" s="99" t="str">
        <f t="shared" si="36"/>
        <v/>
      </c>
      <c r="N142" s="99" t="str">
        <f t="shared" si="36"/>
        <v/>
      </c>
      <c r="O142" s="99">
        <f t="shared" si="36"/>
        <v>8015.3328237950645</v>
      </c>
      <c r="P142" s="99" t="str">
        <f t="shared" si="36"/>
        <v/>
      </c>
      <c r="Q142" s="99"/>
      <c r="R142" s="99" t="str">
        <f t="shared" si="31"/>
        <v/>
      </c>
      <c r="S142" s="99" t="str">
        <f>IF(R142="","",COUNTIF(L$14:P$289,"&lt;"&amp;R142)-SUM(S$14:S141))</f>
        <v/>
      </c>
    </row>
    <row r="143" spans="2:19" x14ac:dyDescent="0.35">
      <c r="B143" s="19">
        <f t="shared" si="32"/>
        <v>1985</v>
      </c>
      <c r="C143" s="19">
        <f t="shared" si="33"/>
        <v>9</v>
      </c>
      <c r="D143" s="99">
        <f t="shared" si="37"/>
        <v>70.743098045567493</v>
      </c>
      <c r="E143" s="99">
        <f t="shared" si="38"/>
        <v>2830.7144800083993</v>
      </c>
      <c r="F143" s="19">
        <f t="shared" si="39"/>
        <v>1985</v>
      </c>
      <c r="G143" s="19">
        <f t="shared" si="40"/>
        <v>9</v>
      </c>
      <c r="H143" s="19" t="b">
        <f t="shared" ref="H143:H206" si="43">AND(B143=F143,C143=G143)</f>
        <v>1</v>
      </c>
      <c r="I143" s="99">
        <f t="shared" si="41"/>
        <v>2830.7144800083993</v>
      </c>
      <c r="J143" s="99"/>
      <c r="K143" s="138">
        <f t="shared" si="42"/>
        <v>31291</v>
      </c>
      <c r="L143" s="99" t="str">
        <f t="shared" ref="L143:P158" si="44">IF(OR($I143="",$G143&lt;&gt;L$10),"",$I143)</f>
        <v/>
      </c>
      <c r="M143" s="99" t="str">
        <f t="shared" si="44"/>
        <v/>
      </c>
      <c r="N143" s="99" t="str">
        <f t="shared" si="44"/>
        <v/>
      </c>
      <c r="O143" s="99" t="str">
        <f t="shared" si="44"/>
        <v/>
      </c>
      <c r="P143" s="99">
        <f t="shared" si="44"/>
        <v>2830.7144800083993</v>
      </c>
      <c r="Q143" s="99"/>
      <c r="R143" s="99" t="str">
        <f t="shared" si="31"/>
        <v/>
      </c>
      <c r="S143" s="99" t="str">
        <f>IF(R143="","",COUNTIF(L$14:P$289,"&lt;"&amp;R143)-SUM(S$14:S142))</f>
        <v/>
      </c>
    </row>
    <row r="144" spans="2:19" x14ac:dyDescent="0.35">
      <c r="B144" s="19">
        <f t="shared" si="32"/>
        <v>1986</v>
      </c>
      <c r="C144" s="19">
        <f t="shared" si="33"/>
        <v>5</v>
      </c>
      <c r="D144" s="99">
        <f t="shared" si="37"/>
        <v>173.36484724305055</v>
      </c>
      <c r="E144" s="99">
        <f t="shared" si="38"/>
        <v>6642.093106891185</v>
      </c>
      <c r="F144" s="19">
        <f t="shared" si="39"/>
        <v>1986</v>
      </c>
      <c r="G144" s="19">
        <f t="shared" si="40"/>
        <v>5</v>
      </c>
      <c r="H144" s="19" t="b">
        <f t="shared" si="43"/>
        <v>1</v>
      </c>
      <c r="I144" s="99">
        <f t="shared" si="41"/>
        <v>6642.093106891185</v>
      </c>
      <c r="J144" s="99"/>
      <c r="K144" s="138">
        <f t="shared" si="42"/>
        <v>31533</v>
      </c>
      <c r="L144" s="99">
        <f t="shared" si="44"/>
        <v>6642.093106891185</v>
      </c>
      <c r="M144" s="99" t="str">
        <f t="shared" si="44"/>
        <v/>
      </c>
      <c r="N144" s="99" t="str">
        <f t="shared" si="44"/>
        <v/>
      </c>
      <c r="O144" s="99" t="str">
        <f t="shared" si="44"/>
        <v/>
      </c>
      <c r="P144" s="99" t="str">
        <f t="shared" si="44"/>
        <v/>
      </c>
      <c r="Q144" s="99"/>
      <c r="R144" s="99" t="str">
        <f t="shared" ref="R144:R207" si="45">IF(OR(R143="",R143&gt;L$4),"",R143+L$5)</f>
        <v/>
      </c>
      <c r="S144" s="99" t="str">
        <f>IF(R144="","",COUNTIF(L$14:P$289,"&lt;"&amp;R144)-SUM(S$14:S143))</f>
        <v/>
      </c>
    </row>
    <row r="145" spans="2:19" x14ac:dyDescent="0.35">
      <c r="B145" s="19">
        <f t="shared" si="32"/>
        <v>1986</v>
      </c>
      <c r="C145" s="19">
        <f t="shared" si="33"/>
        <v>6</v>
      </c>
      <c r="D145" s="99">
        <f t="shared" si="37"/>
        <v>274.06186394717264</v>
      </c>
      <c r="E145" s="99">
        <f t="shared" si="38"/>
        <v>10755.10496141845</v>
      </c>
      <c r="F145" s="19">
        <f t="shared" si="39"/>
        <v>1986</v>
      </c>
      <c r="G145" s="19">
        <f t="shared" si="40"/>
        <v>6</v>
      </c>
      <c r="H145" s="19" t="b">
        <f t="shared" si="43"/>
        <v>1</v>
      </c>
      <c r="I145" s="99">
        <f t="shared" si="41"/>
        <v>10755.10496141845</v>
      </c>
      <c r="J145" s="99"/>
      <c r="K145" s="138">
        <f t="shared" si="42"/>
        <v>31564</v>
      </c>
      <c r="L145" s="99" t="str">
        <f t="shared" si="44"/>
        <v/>
      </c>
      <c r="M145" s="99">
        <f t="shared" si="44"/>
        <v>10755.10496141845</v>
      </c>
      <c r="N145" s="99" t="str">
        <f t="shared" si="44"/>
        <v/>
      </c>
      <c r="O145" s="99" t="str">
        <f t="shared" si="44"/>
        <v/>
      </c>
      <c r="P145" s="99" t="str">
        <f t="shared" si="44"/>
        <v/>
      </c>
      <c r="Q145" s="99"/>
      <c r="R145" s="99" t="str">
        <f t="shared" si="45"/>
        <v/>
      </c>
      <c r="S145" s="99" t="str">
        <f>IF(R145="","",COUNTIF(L$14:P$289,"&lt;"&amp;R145)-SUM(S$14:S144))</f>
        <v/>
      </c>
    </row>
    <row r="146" spans="2:19" x14ac:dyDescent="0.35">
      <c r="B146" s="19">
        <f t="shared" si="32"/>
        <v>1986</v>
      </c>
      <c r="C146" s="19">
        <f t="shared" si="33"/>
        <v>7</v>
      </c>
      <c r="D146" s="99">
        <f t="shared" si="37"/>
        <v>280.81977954906148</v>
      </c>
      <c r="E146" s="99">
        <f t="shared" si="38"/>
        <v>10506.894587868679</v>
      </c>
      <c r="F146" s="19">
        <f t="shared" si="39"/>
        <v>1986</v>
      </c>
      <c r="G146" s="19">
        <f t="shared" si="40"/>
        <v>7</v>
      </c>
      <c r="H146" s="19" t="b">
        <f t="shared" si="43"/>
        <v>1</v>
      </c>
      <c r="I146" s="99">
        <f t="shared" si="41"/>
        <v>10506.894587868679</v>
      </c>
      <c r="J146" s="99"/>
      <c r="K146" s="138">
        <f t="shared" si="42"/>
        <v>31594</v>
      </c>
      <c r="L146" s="99" t="str">
        <f t="shared" si="44"/>
        <v/>
      </c>
      <c r="M146" s="99" t="str">
        <f t="shared" si="44"/>
        <v/>
      </c>
      <c r="N146" s="99">
        <f t="shared" si="44"/>
        <v>10506.894587868679</v>
      </c>
      <c r="O146" s="99" t="str">
        <f t="shared" si="44"/>
        <v/>
      </c>
      <c r="P146" s="99" t="str">
        <f t="shared" si="44"/>
        <v/>
      </c>
      <c r="Q146" s="99"/>
      <c r="R146" s="99" t="str">
        <f t="shared" si="45"/>
        <v/>
      </c>
      <c r="S146" s="99" t="str">
        <f>IF(R146="","",COUNTIF(L$14:P$289,"&lt;"&amp;R146)-SUM(S$14:S145))</f>
        <v/>
      </c>
    </row>
    <row r="147" spans="2:19" x14ac:dyDescent="0.35">
      <c r="B147" s="19">
        <f t="shared" si="32"/>
        <v>1986</v>
      </c>
      <c r="C147" s="19">
        <f t="shared" si="33"/>
        <v>8</v>
      </c>
      <c r="D147" s="99">
        <f t="shared" si="37"/>
        <v>312.01993275749908</v>
      </c>
      <c r="E147" s="99">
        <f t="shared" si="38"/>
        <v>11498.425117644603</v>
      </c>
      <c r="F147" s="19">
        <f t="shared" si="39"/>
        <v>1986</v>
      </c>
      <c r="G147" s="19">
        <f t="shared" si="40"/>
        <v>8</v>
      </c>
      <c r="H147" s="19" t="b">
        <f t="shared" si="43"/>
        <v>1</v>
      </c>
      <c r="I147" s="99">
        <f t="shared" si="41"/>
        <v>11498.425117644603</v>
      </c>
      <c r="J147" s="99"/>
      <c r="K147" s="138">
        <f t="shared" si="42"/>
        <v>31625</v>
      </c>
      <c r="L147" s="99" t="str">
        <f t="shared" si="44"/>
        <v/>
      </c>
      <c r="M147" s="99" t="str">
        <f t="shared" si="44"/>
        <v/>
      </c>
      <c r="N147" s="99" t="str">
        <f t="shared" si="44"/>
        <v/>
      </c>
      <c r="O147" s="99">
        <f t="shared" si="44"/>
        <v>11498.425117644603</v>
      </c>
      <c r="P147" s="99" t="str">
        <f t="shared" si="44"/>
        <v/>
      </c>
      <c r="Q147" s="99"/>
      <c r="R147" s="99" t="str">
        <f t="shared" si="45"/>
        <v/>
      </c>
      <c r="S147" s="99" t="str">
        <f>IF(R147="","",COUNTIF(L$14:P$289,"&lt;"&amp;R147)-SUM(S$14:S146))</f>
        <v/>
      </c>
    </row>
    <row r="148" spans="2:19" x14ac:dyDescent="0.35">
      <c r="B148" s="19">
        <f t="shared" ref="B148:B211" si="46">B143+1</f>
        <v>1986</v>
      </c>
      <c r="C148" s="19">
        <f t="shared" ref="C148:C211" si="47">C143</f>
        <v>9</v>
      </c>
      <c r="D148" s="99">
        <f t="shared" si="37"/>
        <v>87.690223973024814</v>
      </c>
      <c r="E148" s="99">
        <f t="shared" si="38"/>
        <v>3378.1936139176983</v>
      </c>
      <c r="F148" s="19">
        <f t="shared" si="39"/>
        <v>1986</v>
      </c>
      <c r="G148" s="19">
        <f t="shared" si="40"/>
        <v>9</v>
      </c>
      <c r="H148" s="19" t="b">
        <f t="shared" si="43"/>
        <v>1</v>
      </c>
      <c r="I148" s="99">
        <f t="shared" si="41"/>
        <v>3378.1936139176983</v>
      </c>
      <c r="J148" s="99"/>
      <c r="K148" s="138">
        <f t="shared" si="42"/>
        <v>31656</v>
      </c>
      <c r="L148" s="99" t="str">
        <f t="shared" si="44"/>
        <v/>
      </c>
      <c r="M148" s="99" t="str">
        <f t="shared" si="44"/>
        <v/>
      </c>
      <c r="N148" s="99" t="str">
        <f t="shared" si="44"/>
        <v/>
      </c>
      <c r="O148" s="99" t="str">
        <f t="shared" si="44"/>
        <v/>
      </c>
      <c r="P148" s="99">
        <f t="shared" si="44"/>
        <v>3378.1936139176983</v>
      </c>
      <c r="Q148" s="99"/>
      <c r="R148" s="99" t="str">
        <f t="shared" si="45"/>
        <v/>
      </c>
      <c r="S148" s="99" t="str">
        <f>IF(R148="","",COUNTIF(L$14:P$289,"&lt;"&amp;R148)-SUM(S$14:S147))</f>
        <v/>
      </c>
    </row>
    <row r="149" spans="2:19" x14ac:dyDescent="0.35">
      <c r="B149" s="19">
        <f t="shared" si="46"/>
        <v>1987</v>
      </c>
      <c r="C149" s="19">
        <f t="shared" si="47"/>
        <v>5</v>
      </c>
      <c r="D149" s="99">
        <f t="shared" si="37"/>
        <v>220.29929934449791</v>
      </c>
      <c r="E149" s="99">
        <f t="shared" si="38"/>
        <v>8584.10161168181</v>
      </c>
      <c r="F149" s="19">
        <f t="shared" si="39"/>
        <v>1987</v>
      </c>
      <c r="G149" s="19">
        <f t="shared" si="40"/>
        <v>5</v>
      </c>
      <c r="H149" s="19" t="b">
        <f t="shared" si="43"/>
        <v>1</v>
      </c>
      <c r="I149" s="99">
        <f t="shared" si="41"/>
        <v>8584.10161168181</v>
      </c>
      <c r="J149" s="99"/>
      <c r="K149" s="138">
        <f t="shared" si="42"/>
        <v>31898</v>
      </c>
      <c r="L149" s="99">
        <f t="shared" si="44"/>
        <v>8584.10161168181</v>
      </c>
      <c r="M149" s="99" t="str">
        <f t="shared" si="44"/>
        <v/>
      </c>
      <c r="N149" s="99" t="str">
        <f t="shared" si="44"/>
        <v/>
      </c>
      <c r="O149" s="99" t="str">
        <f t="shared" si="44"/>
        <v/>
      </c>
      <c r="P149" s="99" t="str">
        <f t="shared" si="44"/>
        <v/>
      </c>
      <c r="Q149" s="99"/>
      <c r="R149" s="99" t="str">
        <f t="shared" si="45"/>
        <v/>
      </c>
      <c r="S149" s="99" t="str">
        <f>IF(R149="","",COUNTIF(L$14:P$289,"&lt;"&amp;R149)-SUM(S$14:S148))</f>
        <v/>
      </c>
    </row>
    <row r="150" spans="2:19" x14ac:dyDescent="0.35">
      <c r="B150" s="19">
        <f t="shared" si="46"/>
        <v>1987</v>
      </c>
      <c r="C150" s="19">
        <f t="shared" si="47"/>
        <v>6</v>
      </c>
      <c r="D150" s="99">
        <f t="shared" si="37"/>
        <v>359.74888923640094</v>
      </c>
      <c r="E150" s="99">
        <f t="shared" si="38"/>
        <v>14067.327367294691</v>
      </c>
      <c r="F150" s="19">
        <f t="shared" si="39"/>
        <v>1987</v>
      </c>
      <c r="G150" s="19">
        <f t="shared" si="40"/>
        <v>6</v>
      </c>
      <c r="H150" s="19" t="b">
        <f t="shared" si="43"/>
        <v>1</v>
      </c>
      <c r="I150" s="99">
        <f t="shared" si="41"/>
        <v>14067.327367294691</v>
      </c>
      <c r="J150" s="99"/>
      <c r="K150" s="138">
        <f t="shared" si="42"/>
        <v>31929</v>
      </c>
      <c r="L150" s="99" t="str">
        <f t="shared" si="44"/>
        <v/>
      </c>
      <c r="M150" s="99">
        <f t="shared" si="44"/>
        <v>14067.327367294691</v>
      </c>
      <c r="N150" s="99" t="str">
        <f t="shared" si="44"/>
        <v/>
      </c>
      <c r="O150" s="99" t="str">
        <f t="shared" si="44"/>
        <v/>
      </c>
      <c r="P150" s="99" t="str">
        <f t="shared" si="44"/>
        <v/>
      </c>
      <c r="Q150" s="99"/>
      <c r="R150" s="99" t="str">
        <f t="shared" si="45"/>
        <v/>
      </c>
      <c r="S150" s="99" t="str">
        <f>IF(R150="","",COUNTIF(L$14:P$289,"&lt;"&amp;R150)-SUM(S$14:S149))</f>
        <v/>
      </c>
    </row>
    <row r="151" spans="2:19" x14ac:dyDescent="0.35">
      <c r="B151" s="19">
        <f t="shared" si="46"/>
        <v>1987</v>
      </c>
      <c r="C151" s="19">
        <f t="shared" si="47"/>
        <v>7</v>
      </c>
      <c r="D151" s="99">
        <f t="shared" si="37"/>
        <v>208.2473926128111</v>
      </c>
      <c r="E151" s="99">
        <f t="shared" si="38"/>
        <v>7965.5685062436478</v>
      </c>
      <c r="F151" s="19">
        <f t="shared" si="39"/>
        <v>1987</v>
      </c>
      <c r="G151" s="19">
        <f t="shared" si="40"/>
        <v>7</v>
      </c>
      <c r="H151" s="19" t="b">
        <f t="shared" si="43"/>
        <v>1</v>
      </c>
      <c r="I151" s="99">
        <f t="shared" si="41"/>
        <v>7965.5685062436478</v>
      </c>
      <c r="J151" s="99"/>
      <c r="K151" s="138">
        <f t="shared" si="42"/>
        <v>31959</v>
      </c>
      <c r="L151" s="99" t="str">
        <f t="shared" si="44"/>
        <v/>
      </c>
      <c r="M151" s="99" t="str">
        <f t="shared" si="44"/>
        <v/>
      </c>
      <c r="N151" s="99">
        <f t="shared" si="44"/>
        <v>7965.5685062436478</v>
      </c>
      <c r="O151" s="99" t="str">
        <f t="shared" si="44"/>
        <v/>
      </c>
      <c r="P151" s="99" t="str">
        <f t="shared" si="44"/>
        <v/>
      </c>
      <c r="Q151" s="99"/>
      <c r="R151" s="99" t="str">
        <f t="shared" si="45"/>
        <v/>
      </c>
      <c r="S151" s="99" t="str">
        <f>IF(R151="","",COUNTIF(L$14:P$289,"&lt;"&amp;R151)-SUM(S$14:S150))</f>
        <v/>
      </c>
    </row>
    <row r="152" spans="2:19" x14ac:dyDescent="0.35">
      <c r="B152" s="19">
        <f t="shared" si="46"/>
        <v>1987</v>
      </c>
      <c r="C152" s="19">
        <f t="shared" si="47"/>
        <v>8</v>
      </c>
      <c r="D152" s="99">
        <f t="shared" si="37"/>
        <v>150.19154549452895</v>
      </c>
      <c r="E152" s="99">
        <f t="shared" si="38"/>
        <v>5799.1650704423428</v>
      </c>
      <c r="F152" s="19">
        <f t="shared" si="39"/>
        <v>1987</v>
      </c>
      <c r="G152" s="19">
        <f t="shared" si="40"/>
        <v>8</v>
      </c>
      <c r="H152" s="19" t="b">
        <f t="shared" si="43"/>
        <v>1</v>
      </c>
      <c r="I152" s="99">
        <f t="shared" si="41"/>
        <v>5799.1650704423428</v>
      </c>
      <c r="J152" s="99"/>
      <c r="K152" s="138">
        <f t="shared" si="42"/>
        <v>31990</v>
      </c>
      <c r="L152" s="99" t="str">
        <f t="shared" si="44"/>
        <v/>
      </c>
      <c r="M152" s="99" t="str">
        <f t="shared" si="44"/>
        <v/>
      </c>
      <c r="N152" s="99" t="str">
        <f t="shared" si="44"/>
        <v/>
      </c>
      <c r="O152" s="99">
        <f t="shared" si="44"/>
        <v>5799.1650704423428</v>
      </c>
      <c r="P152" s="99" t="str">
        <f t="shared" si="44"/>
        <v/>
      </c>
      <c r="Q152" s="99"/>
      <c r="R152" s="99" t="str">
        <f t="shared" si="45"/>
        <v/>
      </c>
      <c r="S152" s="99" t="str">
        <f>IF(R152="","",COUNTIF(L$14:P$289,"&lt;"&amp;R152)-SUM(S$14:S151))</f>
        <v/>
      </c>
    </row>
    <row r="153" spans="2:19" x14ac:dyDescent="0.35">
      <c r="B153" s="19">
        <f t="shared" si="46"/>
        <v>1987</v>
      </c>
      <c r="C153" s="19">
        <f t="shared" si="47"/>
        <v>9</v>
      </c>
      <c r="D153" s="99">
        <f t="shared" si="37"/>
        <v>219.06282097049407</v>
      </c>
      <c r="E153" s="99">
        <f t="shared" si="38"/>
        <v>8356.2750458886076</v>
      </c>
      <c r="F153" s="19">
        <f t="shared" si="39"/>
        <v>1987</v>
      </c>
      <c r="G153" s="19">
        <f t="shared" si="40"/>
        <v>9</v>
      </c>
      <c r="H153" s="19" t="b">
        <f t="shared" si="43"/>
        <v>1</v>
      </c>
      <c r="I153" s="99">
        <f t="shared" si="41"/>
        <v>8356.2750458886076</v>
      </c>
      <c r="J153" s="99"/>
      <c r="K153" s="138">
        <f t="shared" si="42"/>
        <v>32021</v>
      </c>
      <c r="L153" s="99" t="str">
        <f t="shared" si="44"/>
        <v/>
      </c>
      <c r="M153" s="99" t="str">
        <f t="shared" si="44"/>
        <v/>
      </c>
      <c r="N153" s="99" t="str">
        <f t="shared" si="44"/>
        <v/>
      </c>
      <c r="O153" s="99" t="str">
        <f t="shared" si="44"/>
        <v/>
      </c>
      <c r="P153" s="99">
        <f t="shared" si="44"/>
        <v>8356.2750458886076</v>
      </c>
      <c r="Q153" s="99"/>
      <c r="R153" s="99" t="str">
        <f t="shared" si="45"/>
        <v/>
      </c>
      <c r="S153" s="99" t="str">
        <f>IF(R153="","",COUNTIF(L$14:P$289,"&lt;"&amp;R153)-SUM(S$14:S152))</f>
        <v/>
      </c>
    </row>
    <row r="154" spans="2:19" x14ac:dyDescent="0.35">
      <c r="B154" s="19">
        <f t="shared" si="46"/>
        <v>1988</v>
      </c>
      <c r="C154" s="19">
        <f t="shared" si="47"/>
        <v>5</v>
      </c>
      <c r="D154" s="99">
        <f t="shared" si="37"/>
        <v>245.66925624466825</v>
      </c>
      <c r="E154" s="99">
        <f t="shared" si="38"/>
        <v>9893.5912727508585</v>
      </c>
      <c r="F154" s="19">
        <f t="shared" si="39"/>
        <v>1988</v>
      </c>
      <c r="G154" s="19">
        <f t="shared" si="40"/>
        <v>5</v>
      </c>
      <c r="H154" s="19" t="b">
        <f t="shared" si="43"/>
        <v>1</v>
      </c>
      <c r="I154" s="99">
        <f t="shared" si="41"/>
        <v>9893.5912727508585</v>
      </c>
      <c r="J154" s="99"/>
      <c r="K154" s="138">
        <f t="shared" si="42"/>
        <v>32264</v>
      </c>
      <c r="L154" s="99">
        <f t="shared" si="44"/>
        <v>9893.5912727508585</v>
      </c>
      <c r="M154" s="99" t="str">
        <f t="shared" si="44"/>
        <v/>
      </c>
      <c r="N154" s="99" t="str">
        <f t="shared" si="44"/>
        <v/>
      </c>
      <c r="O154" s="99" t="str">
        <f t="shared" si="44"/>
        <v/>
      </c>
      <c r="P154" s="99" t="str">
        <f t="shared" si="44"/>
        <v/>
      </c>
      <c r="Q154" s="99"/>
      <c r="R154" s="99" t="str">
        <f t="shared" si="45"/>
        <v/>
      </c>
      <c r="S154" s="99" t="str">
        <f>IF(R154="","",COUNTIF(L$14:P$289,"&lt;"&amp;R154)-SUM(S$14:S153))</f>
        <v/>
      </c>
    </row>
    <row r="155" spans="2:19" x14ac:dyDescent="0.35">
      <c r="B155" s="19">
        <f t="shared" si="46"/>
        <v>1988</v>
      </c>
      <c r="C155" s="19">
        <f t="shared" si="47"/>
        <v>6</v>
      </c>
      <c r="D155" s="99">
        <f t="shared" si="37"/>
        <v>225.41334045535251</v>
      </c>
      <c r="E155" s="99">
        <f t="shared" si="38"/>
        <v>8801.5517589573283</v>
      </c>
      <c r="F155" s="19">
        <f t="shared" si="39"/>
        <v>1988</v>
      </c>
      <c r="G155" s="19">
        <f t="shared" si="40"/>
        <v>6</v>
      </c>
      <c r="H155" s="19" t="b">
        <f t="shared" si="43"/>
        <v>1</v>
      </c>
      <c r="I155" s="99">
        <f t="shared" si="41"/>
        <v>8801.5517589573283</v>
      </c>
      <c r="J155" s="99"/>
      <c r="K155" s="138">
        <f t="shared" si="42"/>
        <v>32295</v>
      </c>
      <c r="L155" s="99" t="str">
        <f t="shared" si="44"/>
        <v/>
      </c>
      <c r="M155" s="99">
        <f t="shared" si="44"/>
        <v>8801.5517589573283</v>
      </c>
      <c r="N155" s="99" t="str">
        <f t="shared" si="44"/>
        <v/>
      </c>
      <c r="O155" s="99" t="str">
        <f t="shared" si="44"/>
        <v/>
      </c>
      <c r="P155" s="99" t="str">
        <f t="shared" si="44"/>
        <v/>
      </c>
      <c r="Q155" s="99"/>
      <c r="R155" s="99" t="str">
        <f t="shared" si="45"/>
        <v/>
      </c>
      <c r="S155" s="99" t="str">
        <f>IF(R155="","",COUNTIF(L$14:P$289,"&lt;"&amp;R155)-SUM(S$14:S154))</f>
        <v/>
      </c>
    </row>
    <row r="156" spans="2:19" x14ac:dyDescent="0.35">
      <c r="B156" s="19">
        <f t="shared" si="46"/>
        <v>1988</v>
      </c>
      <c r="C156" s="19">
        <f t="shared" si="47"/>
        <v>7</v>
      </c>
      <c r="D156" s="99">
        <f t="shared" si="37"/>
        <v>230.13571536681911</v>
      </c>
      <c r="E156" s="99">
        <f t="shared" si="38"/>
        <v>8874.7140766839148</v>
      </c>
      <c r="F156" s="19">
        <f t="shared" si="39"/>
        <v>1988</v>
      </c>
      <c r="G156" s="19">
        <f t="shared" si="40"/>
        <v>7</v>
      </c>
      <c r="H156" s="19" t="b">
        <f t="shared" si="43"/>
        <v>1</v>
      </c>
      <c r="I156" s="99">
        <f t="shared" si="41"/>
        <v>8874.7140766839148</v>
      </c>
      <c r="J156" s="99"/>
      <c r="K156" s="138">
        <f t="shared" si="42"/>
        <v>32325</v>
      </c>
      <c r="L156" s="99" t="str">
        <f t="shared" si="44"/>
        <v/>
      </c>
      <c r="M156" s="99" t="str">
        <f t="shared" si="44"/>
        <v/>
      </c>
      <c r="N156" s="99">
        <f t="shared" si="44"/>
        <v>8874.7140766839148</v>
      </c>
      <c r="O156" s="99" t="str">
        <f t="shared" si="44"/>
        <v/>
      </c>
      <c r="P156" s="99" t="str">
        <f t="shared" si="44"/>
        <v/>
      </c>
      <c r="Q156" s="99"/>
      <c r="R156" s="99" t="str">
        <f t="shared" si="45"/>
        <v/>
      </c>
      <c r="S156" s="99" t="str">
        <f>IF(R156="","",COUNTIF(L$14:P$289,"&lt;"&amp;R156)-SUM(S$14:S155))</f>
        <v/>
      </c>
    </row>
    <row r="157" spans="2:19" x14ac:dyDescent="0.35">
      <c r="B157" s="19">
        <f t="shared" si="46"/>
        <v>1988</v>
      </c>
      <c r="C157" s="19">
        <f t="shared" si="47"/>
        <v>8</v>
      </c>
      <c r="D157" s="99">
        <f t="shared" si="37"/>
        <v>207.26512336319661</v>
      </c>
      <c r="E157" s="99">
        <f t="shared" si="38"/>
        <v>7998.4687811638214</v>
      </c>
      <c r="F157" s="19">
        <f t="shared" si="39"/>
        <v>1988</v>
      </c>
      <c r="G157" s="19">
        <f t="shared" si="40"/>
        <v>8</v>
      </c>
      <c r="H157" s="19" t="b">
        <f t="shared" si="43"/>
        <v>1</v>
      </c>
      <c r="I157" s="99">
        <f t="shared" si="41"/>
        <v>7998.4687811638214</v>
      </c>
      <c r="J157" s="99"/>
      <c r="K157" s="138">
        <f t="shared" si="42"/>
        <v>32356</v>
      </c>
      <c r="L157" s="99" t="str">
        <f t="shared" si="44"/>
        <v/>
      </c>
      <c r="M157" s="99" t="str">
        <f t="shared" si="44"/>
        <v/>
      </c>
      <c r="N157" s="99" t="str">
        <f t="shared" si="44"/>
        <v/>
      </c>
      <c r="O157" s="99">
        <f t="shared" si="44"/>
        <v>7998.4687811638214</v>
      </c>
      <c r="P157" s="99" t="str">
        <f t="shared" si="44"/>
        <v/>
      </c>
      <c r="Q157" s="99"/>
      <c r="R157" s="99" t="str">
        <f t="shared" si="45"/>
        <v/>
      </c>
      <c r="S157" s="99" t="str">
        <f>IF(R157="","",COUNTIF(L$14:P$289,"&lt;"&amp;R157)-SUM(S$14:S156))</f>
        <v/>
      </c>
    </row>
    <row r="158" spans="2:19" x14ac:dyDescent="0.35">
      <c r="B158" s="19">
        <f t="shared" si="46"/>
        <v>1988</v>
      </c>
      <c r="C158" s="19">
        <f t="shared" si="47"/>
        <v>9</v>
      </c>
      <c r="D158" s="99">
        <f t="shared" si="37"/>
        <v>165.17469039123674</v>
      </c>
      <c r="E158" s="99">
        <f t="shared" si="38"/>
        <v>6267.0968155182354</v>
      </c>
      <c r="F158" s="19">
        <f t="shared" si="39"/>
        <v>1988</v>
      </c>
      <c r="G158" s="19">
        <f t="shared" si="40"/>
        <v>9</v>
      </c>
      <c r="H158" s="19" t="b">
        <f t="shared" si="43"/>
        <v>1</v>
      </c>
      <c r="I158" s="99">
        <f t="shared" si="41"/>
        <v>6267.0968155182354</v>
      </c>
      <c r="J158" s="99"/>
      <c r="K158" s="138">
        <f t="shared" si="42"/>
        <v>32387</v>
      </c>
      <c r="L158" s="99" t="str">
        <f t="shared" si="44"/>
        <v/>
      </c>
      <c r="M158" s="99" t="str">
        <f t="shared" si="44"/>
        <v/>
      </c>
      <c r="N158" s="99" t="str">
        <f t="shared" si="44"/>
        <v/>
      </c>
      <c r="O158" s="99" t="str">
        <f t="shared" si="44"/>
        <v/>
      </c>
      <c r="P158" s="99">
        <f t="shared" si="44"/>
        <v>6267.0968155182354</v>
      </c>
      <c r="Q158" s="99"/>
      <c r="R158" s="99" t="str">
        <f t="shared" si="45"/>
        <v/>
      </c>
      <c r="S158" s="99" t="str">
        <f>IF(R158="","",COUNTIF(L$14:P$289,"&lt;"&amp;R158)-SUM(S$14:S157))</f>
        <v/>
      </c>
    </row>
    <row r="159" spans="2:19" x14ac:dyDescent="0.35">
      <c r="B159" s="19">
        <f t="shared" si="46"/>
        <v>1989</v>
      </c>
      <c r="C159" s="19">
        <f t="shared" si="47"/>
        <v>5</v>
      </c>
      <c r="D159" s="99">
        <f t="shared" si="37"/>
        <v>184.6233400952699</v>
      </c>
      <c r="E159" s="99">
        <f t="shared" si="38"/>
        <v>7276.1366687052241</v>
      </c>
      <c r="F159" s="19">
        <f t="shared" si="39"/>
        <v>1989</v>
      </c>
      <c r="G159" s="19">
        <f t="shared" si="40"/>
        <v>5</v>
      </c>
      <c r="H159" s="19" t="b">
        <f t="shared" si="43"/>
        <v>1</v>
      </c>
      <c r="I159" s="99">
        <f t="shared" si="41"/>
        <v>7276.1366687052241</v>
      </c>
      <c r="J159" s="99"/>
      <c r="K159" s="138">
        <f t="shared" si="42"/>
        <v>32629</v>
      </c>
      <c r="L159" s="99">
        <f t="shared" ref="L159:P174" si="48">IF(OR($I159="",$G159&lt;&gt;L$10),"",$I159)</f>
        <v>7276.1366687052241</v>
      </c>
      <c r="M159" s="99" t="str">
        <f t="shared" si="48"/>
        <v/>
      </c>
      <c r="N159" s="99" t="str">
        <f t="shared" si="48"/>
        <v/>
      </c>
      <c r="O159" s="99" t="str">
        <f t="shared" si="48"/>
        <v/>
      </c>
      <c r="P159" s="99" t="str">
        <f t="shared" si="48"/>
        <v/>
      </c>
      <c r="Q159" s="99"/>
      <c r="R159" s="99" t="str">
        <f t="shared" si="45"/>
        <v/>
      </c>
      <c r="S159" s="99" t="str">
        <f>IF(R159="","",COUNTIF(L$14:P$289,"&lt;"&amp;R159)-SUM(S$14:S158))</f>
        <v/>
      </c>
    </row>
    <row r="160" spans="2:19" x14ac:dyDescent="0.35">
      <c r="B160" s="19">
        <f t="shared" si="46"/>
        <v>1989</v>
      </c>
      <c r="C160" s="19">
        <f t="shared" si="47"/>
        <v>6</v>
      </c>
      <c r="D160" s="99">
        <f t="shared" si="37"/>
        <v>207.98810248976392</v>
      </c>
      <c r="E160" s="99">
        <f t="shared" si="38"/>
        <v>7970.3377463797624</v>
      </c>
      <c r="F160" s="19">
        <f t="shared" si="39"/>
        <v>1989</v>
      </c>
      <c r="G160" s="19">
        <f t="shared" si="40"/>
        <v>6</v>
      </c>
      <c r="H160" s="19" t="b">
        <f t="shared" si="43"/>
        <v>1</v>
      </c>
      <c r="I160" s="99">
        <f t="shared" si="41"/>
        <v>7970.3377463797624</v>
      </c>
      <c r="J160" s="99"/>
      <c r="K160" s="138">
        <f t="shared" si="42"/>
        <v>32660</v>
      </c>
      <c r="L160" s="99" t="str">
        <f t="shared" si="48"/>
        <v/>
      </c>
      <c r="M160" s="99">
        <f t="shared" si="48"/>
        <v>7970.3377463797624</v>
      </c>
      <c r="N160" s="99" t="str">
        <f t="shared" si="48"/>
        <v/>
      </c>
      <c r="O160" s="99" t="str">
        <f t="shared" si="48"/>
        <v/>
      </c>
      <c r="P160" s="99" t="str">
        <f t="shared" si="48"/>
        <v/>
      </c>
      <c r="Q160" s="99"/>
      <c r="R160" s="99" t="str">
        <f t="shared" si="45"/>
        <v/>
      </c>
      <c r="S160" s="99" t="str">
        <f>IF(R160="","",COUNTIF(L$14:P$289,"&lt;"&amp;R160)-SUM(S$14:S159))</f>
        <v/>
      </c>
    </row>
    <row r="161" spans="2:19" x14ac:dyDescent="0.35">
      <c r="B161" s="19">
        <f t="shared" si="46"/>
        <v>1989</v>
      </c>
      <c r="C161" s="19">
        <f t="shared" si="47"/>
        <v>7</v>
      </c>
      <c r="D161" s="99">
        <f t="shared" si="37"/>
        <v>307.46189811934659</v>
      </c>
      <c r="E161" s="99">
        <f t="shared" si="38"/>
        <v>11696.878294207032</v>
      </c>
      <c r="F161" s="19">
        <f t="shared" si="39"/>
        <v>1989</v>
      </c>
      <c r="G161" s="19">
        <f t="shared" si="40"/>
        <v>7</v>
      </c>
      <c r="H161" s="19" t="b">
        <f t="shared" si="43"/>
        <v>1</v>
      </c>
      <c r="I161" s="99">
        <f t="shared" si="41"/>
        <v>11696.878294207032</v>
      </c>
      <c r="J161" s="99"/>
      <c r="K161" s="138">
        <f t="shared" si="42"/>
        <v>32690</v>
      </c>
      <c r="L161" s="99" t="str">
        <f t="shared" si="48"/>
        <v/>
      </c>
      <c r="M161" s="99" t="str">
        <f t="shared" si="48"/>
        <v/>
      </c>
      <c r="N161" s="99">
        <f t="shared" si="48"/>
        <v>11696.878294207032</v>
      </c>
      <c r="O161" s="99" t="str">
        <f t="shared" si="48"/>
        <v/>
      </c>
      <c r="P161" s="99" t="str">
        <f t="shared" si="48"/>
        <v/>
      </c>
      <c r="Q161" s="99"/>
      <c r="R161" s="99" t="str">
        <f t="shared" si="45"/>
        <v/>
      </c>
      <c r="S161" s="99" t="str">
        <f>IF(R161="","",COUNTIF(L$14:P$289,"&lt;"&amp;R161)-SUM(S$14:S160))</f>
        <v/>
      </c>
    </row>
    <row r="162" spans="2:19" x14ac:dyDescent="0.35">
      <c r="B162" s="19">
        <f t="shared" si="46"/>
        <v>1989</v>
      </c>
      <c r="C162" s="19">
        <f t="shared" si="47"/>
        <v>8</v>
      </c>
      <c r="D162" s="99">
        <f t="shared" si="37"/>
        <v>240.69594831218632</v>
      </c>
      <c r="E162" s="99">
        <f t="shared" si="38"/>
        <v>8979.8975060951834</v>
      </c>
      <c r="F162" s="19">
        <f t="shared" si="39"/>
        <v>1989</v>
      </c>
      <c r="G162" s="19">
        <f t="shared" si="40"/>
        <v>8</v>
      </c>
      <c r="H162" s="19" t="b">
        <f t="shared" si="43"/>
        <v>1</v>
      </c>
      <c r="I162" s="99">
        <f t="shared" si="41"/>
        <v>8979.8975060951834</v>
      </c>
      <c r="J162" s="99"/>
      <c r="K162" s="138">
        <f t="shared" si="42"/>
        <v>32721</v>
      </c>
      <c r="L162" s="99" t="str">
        <f t="shared" si="48"/>
        <v/>
      </c>
      <c r="M162" s="99" t="str">
        <f t="shared" si="48"/>
        <v/>
      </c>
      <c r="N162" s="99" t="str">
        <f t="shared" si="48"/>
        <v/>
      </c>
      <c r="O162" s="99">
        <f t="shared" si="48"/>
        <v>8979.8975060951834</v>
      </c>
      <c r="P162" s="99" t="str">
        <f t="shared" si="48"/>
        <v/>
      </c>
      <c r="Q162" s="99"/>
      <c r="R162" s="99" t="str">
        <f t="shared" si="45"/>
        <v/>
      </c>
      <c r="S162" s="99" t="str">
        <f>IF(R162="","",COUNTIF(L$14:P$289,"&lt;"&amp;R162)-SUM(S$14:S161))</f>
        <v/>
      </c>
    </row>
    <row r="163" spans="2:19" x14ac:dyDescent="0.35">
      <c r="B163" s="19">
        <f t="shared" si="46"/>
        <v>1989</v>
      </c>
      <c r="C163" s="19">
        <f t="shared" si="47"/>
        <v>9</v>
      </c>
      <c r="D163" s="99">
        <f t="shared" si="37"/>
        <v>189.12129483634931</v>
      </c>
      <c r="E163" s="99">
        <f t="shared" si="38"/>
        <v>7235.8343801578003</v>
      </c>
      <c r="F163" s="19">
        <f t="shared" si="39"/>
        <v>1989</v>
      </c>
      <c r="G163" s="19">
        <f t="shared" si="40"/>
        <v>9</v>
      </c>
      <c r="H163" s="19" t="b">
        <f t="shared" si="43"/>
        <v>1</v>
      </c>
      <c r="I163" s="99">
        <f t="shared" si="41"/>
        <v>7235.8343801578003</v>
      </c>
      <c r="J163" s="99"/>
      <c r="K163" s="138">
        <f t="shared" si="42"/>
        <v>32752</v>
      </c>
      <c r="L163" s="99" t="str">
        <f t="shared" si="48"/>
        <v/>
      </c>
      <c r="M163" s="99" t="str">
        <f t="shared" si="48"/>
        <v/>
      </c>
      <c r="N163" s="99" t="str">
        <f t="shared" si="48"/>
        <v/>
      </c>
      <c r="O163" s="99" t="str">
        <f t="shared" si="48"/>
        <v/>
      </c>
      <c r="P163" s="99">
        <f t="shared" si="48"/>
        <v>7235.8343801578003</v>
      </c>
      <c r="Q163" s="99"/>
      <c r="R163" s="99" t="str">
        <f t="shared" si="45"/>
        <v/>
      </c>
      <c r="S163" s="99" t="str">
        <f>IF(R163="","",COUNTIF(L$14:P$289,"&lt;"&amp;R163)-SUM(S$14:S162))</f>
        <v/>
      </c>
    </row>
    <row r="164" spans="2:19" x14ac:dyDescent="0.35">
      <c r="B164" s="19">
        <f t="shared" si="46"/>
        <v>1990</v>
      </c>
      <c r="C164" s="19">
        <f t="shared" si="47"/>
        <v>5</v>
      </c>
      <c r="D164" s="99">
        <f t="shared" si="37"/>
        <v>89.402704953123347</v>
      </c>
      <c r="E164" s="99">
        <f t="shared" si="38"/>
        <v>3704.7414198237993</v>
      </c>
      <c r="F164" s="19">
        <f t="shared" si="39"/>
        <v>1990</v>
      </c>
      <c r="G164" s="19">
        <f t="shared" si="40"/>
        <v>5</v>
      </c>
      <c r="H164" s="19" t="b">
        <f t="shared" si="43"/>
        <v>1</v>
      </c>
      <c r="I164" s="99">
        <f t="shared" si="41"/>
        <v>3704.7414198237993</v>
      </c>
      <c r="J164" s="99"/>
      <c r="K164" s="138">
        <f t="shared" si="42"/>
        <v>32994</v>
      </c>
      <c r="L164" s="99">
        <f t="shared" si="48"/>
        <v>3704.7414198237993</v>
      </c>
      <c r="M164" s="99" t="str">
        <f t="shared" si="48"/>
        <v/>
      </c>
      <c r="N164" s="99" t="str">
        <f t="shared" si="48"/>
        <v/>
      </c>
      <c r="O164" s="99" t="str">
        <f t="shared" si="48"/>
        <v/>
      </c>
      <c r="P164" s="99" t="str">
        <f t="shared" si="48"/>
        <v/>
      </c>
      <c r="Q164" s="99"/>
      <c r="R164" s="99" t="str">
        <f t="shared" si="45"/>
        <v/>
      </c>
      <c r="S164" s="99" t="str">
        <f>IF(R164="","",COUNTIF(L$14:P$289,"&lt;"&amp;R164)-SUM(S$14:S163))</f>
        <v/>
      </c>
    </row>
    <row r="165" spans="2:19" x14ac:dyDescent="0.35">
      <c r="B165" s="19">
        <f t="shared" si="46"/>
        <v>1990</v>
      </c>
      <c r="C165" s="19">
        <f t="shared" si="47"/>
        <v>6</v>
      </c>
      <c r="D165" s="99">
        <f t="shared" si="37"/>
        <v>248.38792130882402</v>
      </c>
      <c r="E165" s="99">
        <f t="shared" si="38"/>
        <v>9251.1989301156736</v>
      </c>
      <c r="F165" s="19">
        <f t="shared" si="39"/>
        <v>1990</v>
      </c>
      <c r="G165" s="19">
        <f t="shared" si="40"/>
        <v>6</v>
      </c>
      <c r="H165" s="19" t="b">
        <f t="shared" si="43"/>
        <v>1</v>
      </c>
      <c r="I165" s="99">
        <f t="shared" si="41"/>
        <v>9251.1989301156736</v>
      </c>
      <c r="J165" s="99"/>
      <c r="K165" s="138">
        <f t="shared" si="42"/>
        <v>33025</v>
      </c>
      <c r="L165" s="99" t="str">
        <f t="shared" si="48"/>
        <v/>
      </c>
      <c r="M165" s="99">
        <f t="shared" si="48"/>
        <v>9251.1989301156736</v>
      </c>
      <c r="N165" s="99" t="str">
        <f t="shared" si="48"/>
        <v/>
      </c>
      <c r="O165" s="99" t="str">
        <f t="shared" si="48"/>
        <v/>
      </c>
      <c r="P165" s="99" t="str">
        <f t="shared" si="48"/>
        <v/>
      </c>
      <c r="Q165" s="99"/>
      <c r="R165" s="99" t="str">
        <f t="shared" si="45"/>
        <v/>
      </c>
      <c r="S165" s="99" t="str">
        <f>IF(R165="","",COUNTIF(L$14:P$289,"&lt;"&amp;R165)-SUM(S$14:S164))</f>
        <v/>
      </c>
    </row>
    <row r="166" spans="2:19" x14ac:dyDescent="0.35">
      <c r="B166" s="19">
        <f t="shared" si="46"/>
        <v>1990</v>
      </c>
      <c r="C166" s="19">
        <f t="shared" si="47"/>
        <v>7</v>
      </c>
      <c r="D166" s="99">
        <f t="shared" si="37"/>
        <v>253.85845111816116</v>
      </c>
      <c r="E166" s="99">
        <f t="shared" si="38"/>
        <v>9548.7270528261215</v>
      </c>
      <c r="F166" s="19">
        <f t="shared" si="39"/>
        <v>1990</v>
      </c>
      <c r="G166" s="19">
        <f t="shared" si="40"/>
        <v>7</v>
      </c>
      <c r="H166" s="19" t="b">
        <f t="shared" si="43"/>
        <v>1</v>
      </c>
      <c r="I166" s="99">
        <f t="shared" si="41"/>
        <v>9548.7270528261215</v>
      </c>
      <c r="J166" s="99"/>
      <c r="K166" s="138">
        <f t="shared" si="42"/>
        <v>33055</v>
      </c>
      <c r="L166" s="99" t="str">
        <f t="shared" si="48"/>
        <v/>
      </c>
      <c r="M166" s="99" t="str">
        <f t="shared" si="48"/>
        <v/>
      </c>
      <c r="N166" s="99">
        <f t="shared" si="48"/>
        <v>9548.7270528261215</v>
      </c>
      <c r="O166" s="99" t="str">
        <f t="shared" si="48"/>
        <v/>
      </c>
      <c r="P166" s="99" t="str">
        <f t="shared" si="48"/>
        <v/>
      </c>
      <c r="Q166" s="99"/>
      <c r="R166" s="99" t="str">
        <f t="shared" si="45"/>
        <v/>
      </c>
      <c r="S166" s="99" t="str">
        <f>IF(R166="","",COUNTIF(L$14:P$289,"&lt;"&amp;R166)-SUM(S$14:S165))</f>
        <v/>
      </c>
    </row>
    <row r="167" spans="2:19" x14ac:dyDescent="0.35">
      <c r="B167" s="19">
        <f t="shared" si="46"/>
        <v>1990</v>
      </c>
      <c r="C167" s="19">
        <f t="shared" si="47"/>
        <v>8</v>
      </c>
      <c r="D167" s="99">
        <f t="shared" si="37"/>
        <v>230.85981462199425</v>
      </c>
      <c r="E167" s="99">
        <f t="shared" si="38"/>
        <v>8781.6696876950809</v>
      </c>
      <c r="F167" s="19">
        <f t="shared" si="39"/>
        <v>1990</v>
      </c>
      <c r="G167" s="19">
        <f t="shared" si="40"/>
        <v>8</v>
      </c>
      <c r="H167" s="19" t="b">
        <f t="shared" si="43"/>
        <v>1</v>
      </c>
      <c r="I167" s="99">
        <f t="shared" si="41"/>
        <v>8781.6696876950809</v>
      </c>
      <c r="J167" s="99"/>
      <c r="K167" s="138">
        <f t="shared" si="42"/>
        <v>33086</v>
      </c>
      <c r="L167" s="99" t="str">
        <f t="shared" si="48"/>
        <v/>
      </c>
      <c r="M167" s="99" t="str">
        <f t="shared" si="48"/>
        <v/>
      </c>
      <c r="N167" s="99" t="str">
        <f t="shared" si="48"/>
        <v/>
      </c>
      <c r="O167" s="99">
        <f t="shared" si="48"/>
        <v>8781.6696876950809</v>
      </c>
      <c r="P167" s="99" t="str">
        <f t="shared" si="48"/>
        <v/>
      </c>
      <c r="Q167" s="99"/>
      <c r="R167" s="99" t="str">
        <f t="shared" si="45"/>
        <v/>
      </c>
      <c r="S167" s="99" t="str">
        <f>IF(R167="","",COUNTIF(L$14:P$289,"&lt;"&amp;R167)-SUM(S$14:S166))</f>
        <v/>
      </c>
    </row>
    <row r="168" spans="2:19" x14ac:dyDescent="0.35">
      <c r="B168" s="19">
        <f t="shared" si="46"/>
        <v>1990</v>
      </c>
      <c r="C168" s="19">
        <f t="shared" si="47"/>
        <v>9</v>
      </c>
      <c r="D168" s="99">
        <f t="shared" si="37"/>
        <v>248.96025641466488</v>
      </c>
      <c r="E168" s="99">
        <f t="shared" si="38"/>
        <v>9245.0743647663385</v>
      </c>
      <c r="F168" s="19">
        <f t="shared" si="39"/>
        <v>1990</v>
      </c>
      <c r="G168" s="19">
        <f t="shared" si="40"/>
        <v>9</v>
      </c>
      <c r="H168" s="19" t="b">
        <f t="shared" si="43"/>
        <v>1</v>
      </c>
      <c r="I168" s="99">
        <f t="shared" si="41"/>
        <v>9245.0743647663385</v>
      </c>
      <c r="J168" s="99"/>
      <c r="K168" s="138">
        <f t="shared" si="42"/>
        <v>33117</v>
      </c>
      <c r="L168" s="99" t="str">
        <f t="shared" si="48"/>
        <v/>
      </c>
      <c r="M168" s="99" t="str">
        <f t="shared" si="48"/>
        <v/>
      </c>
      <c r="N168" s="99" t="str">
        <f t="shared" si="48"/>
        <v/>
      </c>
      <c r="O168" s="99" t="str">
        <f t="shared" si="48"/>
        <v/>
      </c>
      <c r="P168" s="99">
        <f t="shared" si="48"/>
        <v>9245.0743647663385</v>
      </c>
      <c r="Q168" s="99"/>
      <c r="R168" s="99" t="str">
        <f t="shared" si="45"/>
        <v/>
      </c>
      <c r="S168" s="99" t="str">
        <f>IF(R168="","",COUNTIF(L$14:P$289,"&lt;"&amp;R168)-SUM(S$14:S167))</f>
        <v/>
      </c>
    </row>
    <row r="169" spans="2:19" x14ac:dyDescent="0.35">
      <c r="B169" s="19">
        <f t="shared" si="46"/>
        <v>1991</v>
      </c>
      <c r="C169" s="19">
        <f t="shared" si="47"/>
        <v>5</v>
      </c>
      <c r="D169" s="99">
        <f t="shared" si="37"/>
        <v>139.23898063328599</v>
      </c>
      <c r="E169" s="99">
        <f t="shared" si="38"/>
        <v>5437.1868295006652</v>
      </c>
      <c r="F169" s="19">
        <f t="shared" si="39"/>
        <v>1991</v>
      </c>
      <c r="G169" s="19">
        <f t="shared" si="40"/>
        <v>5</v>
      </c>
      <c r="H169" s="19" t="b">
        <f t="shared" si="43"/>
        <v>1</v>
      </c>
      <c r="I169" s="99">
        <f t="shared" si="41"/>
        <v>5437.1868295006652</v>
      </c>
      <c r="J169" s="99"/>
      <c r="K169" s="138">
        <f t="shared" si="42"/>
        <v>33359</v>
      </c>
      <c r="L169" s="99">
        <f t="shared" si="48"/>
        <v>5437.1868295006652</v>
      </c>
      <c r="M169" s="99" t="str">
        <f t="shared" si="48"/>
        <v/>
      </c>
      <c r="N169" s="99" t="str">
        <f t="shared" si="48"/>
        <v/>
      </c>
      <c r="O169" s="99" t="str">
        <f t="shared" si="48"/>
        <v/>
      </c>
      <c r="P169" s="99" t="str">
        <f t="shared" si="48"/>
        <v/>
      </c>
      <c r="Q169" s="99"/>
      <c r="R169" s="99" t="str">
        <f t="shared" si="45"/>
        <v/>
      </c>
      <c r="S169" s="99" t="str">
        <f>IF(R169="","",COUNTIF(L$14:P$289,"&lt;"&amp;R169)-SUM(S$14:S168))</f>
        <v/>
      </c>
    </row>
    <row r="170" spans="2:19" x14ac:dyDescent="0.35">
      <c r="B170" s="19">
        <f t="shared" si="46"/>
        <v>1991</v>
      </c>
      <c r="C170" s="19">
        <f t="shared" si="47"/>
        <v>6</v>
      </c>
      <c r="D170" s="99">
        <f t="shared" si="37"/>
        <v>178.68960845720622</v>
      </c>
      <c r="E170" s="99">
        <f t="shared" si="38"/>
        <v>6759.7084676914328</v>
      </c>
      <c r="F170" s="19">
        <f t="shared" si="39"/>
        <v>1991</v>
      </c>
      <c r="G170" s="19">
        <f t="shared" si="40"/>
        <v>6</v>
      </c>
      <c r="H170" s="19" t="b">
        <f t="shared" si="43"/>
        <v>1</v>
      </c>
      <c r="I170" s="99">
        <f t="shared" si="41"/>
        <v>6759.7084676914328</v>
      </c>
      <c r="J170" s="99"/>
      <c r="K170" s="138">
        <f t="shared" si="42"/>
        <v>33390</v>
      </c>
      <c r="L170" s="99" t="str">
        <f t="shared" si="48"/>
        <v/>
      </c>
      <c r="M170" s="99">
        <f t="shared" si="48"/>
        <v>6759.7084676914328</v>
      </c>
      <c r="N170" s="99" t="str">
        <f t="shared" si="48"/>
        <v/>
      </c>
      <c r="O170" s="99" t="str">
        <f t="shared" si="48"/>
        <v/>
      </c>
      <c r="P170" s="99" t="str">
        <f t="shared" si="48"/>
        <v/>
      </c>
      <c r="Q170" s="99"/>
      <c r="R170" s="99" t="str">
        <f t="shared" si="45"/>
        <v/>
      </c>
      <c r="S170" s="99" t="str">
        <f>IF(R170="","",COUNTIF(L$14:P$289,"&lt;"&amp;R170)-SUM(S$14:S169))</f>
        <v/>
      </c>
    </row>
    <row r="171" spans="2:19" x14ac:dyDescent="0.35">
      <c r="B171" s="19">
        <f t="shared" si="46"/>
        <v>1991</v>
      </c>
      <c r="C171" s="19">
        <f t="shared" si="47"/>
        <v>7</v>
      </c>
      <c r="D171" s="99">
        <f t="shared" si="37"/>
        <v>339.29611703611636</v>
      </c>
      <c r="E171" s="99">
        <f t="shared" si="38"/>
        <v>12665.260335091956</v>
      </c>
      <c r="F171" s="19">
        <f t="shared" si="39"/>
        <v>1991</v>
      </c>
      <c r="G171" s="19">
        <f t="shared" si="40"/>
        <v>7</v>
      </c>
      <c r="H171" s="19" t="b">
        <f t="shared" si="43"/>
        <v>1</v>
      </c>
      <c r="I171" s="99">
        <f t="shared" si="41"/>
        <v>12665.260335091956</v>
      </c>
      <c r="J171" s="99"/>
      <c r="K171" s="138">
        <f t="shared" si="42"/>
        <v>33420</v>
      </c>
      <c r="L171" s="99" t="str">
        <f t="shared" si="48"/>
        <v/>
      </c>
      <c r="M171" s="99" t="str">
        <f t="shared" si="48"/>
        <v/>
      </c>
      <c r="N171" s="99">
        <f t="shared" si="48"/>
        <v>12665.260335091956</v>
      </c>
      <c r="O171" s="99" t="str">
        <f t="shared" si="48"/>
        <v/>
      </c>
      <c r="P171" s="99" t="str">
        <f t="shared" si="48"/>
        <v/>
      </c>
      <c r="Q171" s="99"/>
      <c r="R171" s="99" t="str">
        <f t="shared" si="45"/>
        <v/>
      </c>
      <c r="S171" s="99" t="str">
        <f>IF(R171="","",COUNTIF(L$14:P$289,"&lt;"&amp;R171)-SUM(S$14:S170))</f>
        <v/>
      </c>
    </row>
    <row r="172" spans="2:19" x14ac:dyDescent="0.35">
      <c r="B172" s="19">
        <f t="shared" si="46"/>
        <v>1991</v>
      </c>
      <c r="C172" s="19">
        <f t="shared" si="47"/>
        <v>8</v>
      </c>
      <c r="D172" s="99">
        <f t="shared" si="37"/>
        <v>289.44033600893903</v>
      </c>
      <c r="E172" s="99">
        <f t="shared" si="38"/>
        <v>10708.131799394432</v>
      </c>
      <c r="F172" s="19">
        <f t="shared" si="39"/>
        <v>1991</v>
      </c>
      <c r="G172" s="19">
        <f t="shared" si="40"/>
        <v>8</v>
      </c>
      <c r="H172" s="19" t="b">
        <f t="shared" si="43"/>
        <v>1</v>
      </c>
      <c r="I172" s="99">
        <f t="shared" si="41"/>
        <v>10708.131799394432</v>
      </c>
      <c r="J172" s="99"/>
      <c r="K172" s="138">
        <f t="shared" si="42"/>
        <v>33451</v>
      </c>
      <c r="L172" s="99" t="str">
        <f t="shared" si="48"/>
        <v/>
      </c>
      <c r="M172" s="99" t="str">
        <f t="shared" si="48"/>
        <v/>
      </c>
      <c r="N172" s="99" t="str">
        <f t="shared" si="48"/>
        <v/>
      </c>
      <c r="O172" s="99">
        <f t="shared" si="48"/>
        <v>10708.131799394432</v>
      </c>
      <c r="P172" s="99" t="str">
        <f t="shared" si="48"/>
        <v/>
      </c>
      <c r="Q172" s="99"/>
      <c r="R172" s="99" t="str">
        <f t="shared" si="45"/>
        <v/>
      </c>
      <c r="S172" s="99" t="str">
        <f>IF(R172="","",COUNTIF(L$14:P$289,"&lt;"&amp;R172)-SUM(S$14:S171))</f>
        <v/>
      </c>
    </row>
    <row r="173" spans="2:19" x14ac:dyDescent="0.35">
      <c r="B173" s="19">
        <f t="shared" si="46"/>
        <v>1991</v>
      </c>
      <c r="C173" s="19">
        <f t="shared" si="47"/>
        <v>9</v>
      </c>
      <c r="D173" s="99">
        <f t="shared" si="37"/>
        <v>175.72421443212662</v>
      </c>
      <c r="E173" s="99">
        <f t="shared" si="38"/>
        <v>6827.7545153972742</v>
      </c>
      <c r="F173" s="19">
        <f t="shared" si="39"/>
        <v>1991</v>
      </c>
      <c r="G173" s="19">
        <f t="shared" si="40"/>
        <v>9</v>
      </c>
      <c r="H173" s="19" t="b">
        <f t="shared" si="43"/>
        <v>1</v>
      </c>
      <c r="I173" s="99">
        <f t="shared" si="41"/>
        <v>6827.7545153972742</v>
      </c>
      <c r="J173" s="99"/>
      <c r="K173" s="138">
        <f t="shared" si="42"/>
        <v>33482</v>
      </c>
      <c r="L173" s="99" t="str">
        <f t="shared" si="48"/>
        <v/>
      </c>
      <c r="M173" s="99" t="str">
        <f t="shared" si="48"/>
        <v/>
      </c>
      <c r="N173" s="99" t="str">
        <f t="shared" si="48"/>
        <v/>
      </c>
      <c r="O173" s="99" t="str">
        <f t="shared" si="48"/>
        <v/>
      </c>
      <c r="P173" s="99">
        <f t="shared" si="48"/>
        <v>6827.7545153972742</v>
      </c>
      <c r="Q173" s="99"/>
      <c r="R173" s="99" t="str">
        <f t="shared" si="45"/>
        <v/>
      </c>
      <c r="S173" s="99" t="str">
        <f>IF(R173="","",COUNTIF(L$14:P$289,"&lt;"&amp;R173)-SUM(S$14:S172))</f>
        <v/>
      </c>
    </row>
    <row r="174" spans="2:19" x14ac:dyDescent="0.35">
      <c r="B174" s="19">
        <f t="shared" si="46"/>
        <v>1992</v>
      </c>
      <c r="C174" s="19">
        <f t="shared" si="47"/>
        <v>5</v>
      </c>
      <c r="D174" s="99">
        <f t="shared" si="37"/>
        <v>140.34163425270302</v>
      </c>
      <c r="E174" s="99">
        <f t="shared" si="38"/>
        <v>5596.9867473201984</v>
      </c>
      <c r="F174" s="19">
        <f t="shared" si="39"/>
        <v>1992</v>
      </c>
      <c r="G174" s="19">
        <f t="shared" si="40"/>
        <v>5</v>
      </c>
      <c r="H174" s="19" t="b">
        <f t="shared" si="43"/>
        <v>1</v>
      </c>
      <c r="I174" s="99">
        <f t="shared" si="41"/>
        <v>5596.9867473201984</v>
      </c>
      <c r="J174" s="99"/>
      <c r="K174" s="138">
        <f t="shared" si="42"/>
        <v>33725</v>
      </c>
      <c r="L174" s="99">
        <f t="shared" si="48"/>
        <v>5596.9867473201984</v>
      </c>
      <c r="M174" s="99" t="str">
        <f t="shared" si="48"/>
        <v/>
      </c>
      <c r="N174" s="99" t="str">
        <f t="shared" si="48"/>
        <v/>
      </c>
      <c r="O174" s="99" t="str">
        <f t="shared" si="48"/>
        <v/>
      </c>
      <c r="P174" s="99" t="str">
        <f t="shared" si="48"/>
        <v/>
      </c>
      <c r="Q174" s="99"/>
      <c r="R174" s="99" t="str">
        <f t="shared" si="45"/>
        <v/>
      </c>
      <c r="S174" s="99" t="str">
        <f>IF(R174="","",COUNTIF(L$14:P$289,"&lt;"&amp;R174)-SUM(S$14:S173))</f>
        <v/>
      </c>
    </row>
    <row r="175" spans="2:19" x14ac:dyDescent="0.35">
      <c r="B175" s="19">
        <f t="shared" si="46"/>
        <v>1992</v>
      </c>
      <c r="C175" s="19">
        <f t="shared" si="47"/>
        <v>6</v>
      </c>
      <c r="D175" s="99">
        <f t="shared" si="37"/>
        <v>209.38664130175636</v>
      </c>
      <c r="E175" s="99">
        <f t="shared" si="38"/>
        <v>8069.4652183894077</v>
      </c>
      <c r="F175" s="19">
        <f t="shared" si="39"/>
        <v>1992</v>
      </c>
      <c r="G175" s="19">
        <f t="shared" si="40"/>
        <v>6</v>
      </c>
      <c r="H175" s="19" t="b">
        <f t="shared" si="43"/>
        <v>1</v>
      </c>
      <c r="I175" s="99">
        <f t="shared" si="41"/>
        <v>8069.4652183894077</v>
      </c>
      <c r="J175" s="99"/>
      <c r="K175" s="138">
        <f t="shared" si="42"/>
        <v>33756</v>
      </c>
      <c r="L175" s="99" t="str">
        <f t="shared" ref="L175:P190" si="49">IF(OR($I175="",$G175&lt;&gt;L$10),"",$I175)</f>
        <v/>
      </c>
      <c r="M175" s="99">
        <f t="shared" si="49"/>
        <v>8069.4652183894077</v>
      </c>
      <c r="N175" s="99" t="str">
        <f t="shared" si="49"/>
        <v/>
      </c>
      <c r="O175" s="99" t="str">
        <f t="shared" si="49"/>
        <v/>
      </c>
      <c r="P175" s="99" t="str">
        <f t="shared" si="49"/>
        <v/>
      </c>
      <c r="Q175" s="99"/>
      <c r="R175" s="99" t="str">
        <f t="shared" si="45"/>
        <v/>
      </c>
      <c r="S175" s="99" t="str">
        <f>IF(R175="","",COUNTIF(L$14:P$289,"&lt;"&amp;R175)-SUM(S$14:S174))</f>
        <v/>
      </c>
    </row>
    <row r="176" spans="2:19" x14ac:dyDescent="0.35">
      <c r="B176" s="19">
        <f t="shared" si="46"/>
        <v>1992</v>
      </c>
      <c r="C176" s="19">
        <f t="shared" si="47"/>
        <v>7</v>
      </c>
      <c r="D176" s="99">
        <f t="shared" si="37"/>
        <v>254.04586865769932</v>
      </c>
      <c r="E176" s="99">
        <f t="shared" si="38"/>
        <v>9592.660576081511</v>
      </c>
      <c r="F176" s="19">
        <f t="shared" si="39"/>
        <v>1992</v>
      </c>
      <c r="G176" s="19">
        <f t="shared" si="40"/>
        <v>7</v>
      </c>
      <c r="H176" s="19" t="b">
        <f t="shared" si="43"/>
        <v>1</v>
      </c>
      <c r="I176" s="99">
        <f t="shared" si="41"/>
        <v>9592.660576081511</v>
      </c>
      <c r="J176" s="99"/>
      <c r="K176" s="138">
        <f t="shared" si="42"/>
        <v>33786</v>
      </c>
      <c r="L176" s="99" t="str">
        <f t="shared" si="49"/>
        <v/>
      </c>
      <c r="M176" s="99" t="str">
        <f t="shared" si="49"/>
        <v/>
      </c>
      <c r="N176" s="99">
        <f t="shared" si="49"/>
        <v>9592.660576081511</v>
      </c>
      <c r="O176" s="99" t="str">
        <f t="shared" si="49"/>
        <v/>
      </c>
      <c r="P176" s="99" t="str">
        <f t="shared" si="49"/>
        <v/>
      </c>
      <c r="Q176" s="99"/>
      <c r="R176" s="99" t="str">
        <f t="shared" si="45"/>
        <v/>
      </c>
      <c r="S176" s="99" t="str">
        <f>IF(R176="","",COUNTIF(L$14:P$289,"&lt;"&amp;R176)-SUM(S$14:S175))</f>
        <v/>
      </c>
    </row>
    <row r="177" spans="2:19" x14ac:dyDescent="0.35">
      <c r="B177" s="19">
        <f t="shared" si="46"/>
        <v>1992</v>
      </c>
      <c r="C177" s="19">
        <f t="shared" si="47"/>
        <v>8</v>
      </c>
      <c r="D177" s="99">
        <f t="shared" si="37"/>
        <v>208.98308380027095</v>
      </c>
      <c r="E177" s="99">
        <f t="shared" si="38"/>
        <v>7928.2150482021971</v>
      </c>
      <c r="F177" s="19">
        <f t="shared" si="39"/>
        <v>1992</v>
      </c>
      <c r="G177" s="19">
        <f t="shared" si="40"/>
        <v>8</v>
      </c>
      <c r="H177" s="19" t="b">
        <f t="shared" si="43"/>
        <v>1</v>
      </c>
      <c r="I177" s="99">
        <f t="shared" si="41"/>
        <v>7928.2150482021971</v>
      </c>
      <c r="J177" s="99"/>
      <c r="K177" s="138">
        <f t="shared" si="42"/>
        <v>33817</v>
      </c>
      <c r="L177" s="99" t="str">
        <f t="shared" si="49"/>
        <v/>
      </c>
      <c r="M177" s="99" t="str">
        <f t="shared" si="49"/>
        <v/>
      </c>
      <c r="N177" s="99" t="str">
        <f t="shared" si="49"/>
        <v/>
      </c>
      <c r="O177" s="99">
        <f t="shared" si="49"/>
        <v>7928.2150482021971</v>
      </c>
      <c r="P177" s="99" t="str">
        <f t="shared" si="49"/>
        <v/>
      </c>
      <c r="Q177" s="99"/>
      <c r="R177" s="99" t="str">
        <f t="shared" si="45"/>
        <v/>
      </c>
      <c r="S177" s="99" t="str">
        <f>IF(R177="","",COUNTIF(L$14:P$289,"&lt;"&amp;R177)-SUM(S$14:S176))</f>
        <v/>
      </c>
    </row>
    <row r="178" spans="2:19" x14ac:dyDescent="0.35">
      <c r="B178" s="19">
        <f t="shared" si="46"/>
        <v>1992</v>
      </c>
      <c r="C178" s="19">
        <f t="shared" si="47"/>
        <v>9</v>
      </c>
      <c r="D178" s="99">
        <f t="shared" si="37"/>
        <v>162.19516228395227</v>
      </c>
      <c r="E178" s="99">
        <f t="shared" si="38"/>
        <v>6306.8740856828026</v>
      </c>
      <c r="F178" s="19">
        <f t="shared" si="39"/>
        <v>1992</v>
      </c>
      <c r="G178" s="19">
        <f t="shared" si="40"/>
        <v>9</v>
      </c>
      <c r="H178" s="19" t="b">
        <f t="shared" si="43"/>
        <v>1</v>
      </c>
      <c r="I178" s="99">
        <f t="shared" si="41"/>
        <v>6306.8740856828026</v>
      </c>
      <c r="J178" s="99"/>
      <c r="K178" s="138">
        <f t="shared" si="42"/>
        <v>33848</v>
      </c>
      <c r="L178" s="99" t="str">
        <f t="shared" si="49"/>
        <v/>
      </c>
      <c r="M178" s="99" t="str">
        <f t="shared" si="49"/>
        <v/>
      </c>
      <c r="N178" s="99" t="str">
        <f t="shared" si="49"/>
        <v/>
      </c>
      <c r="O178" s="99" t="str">
        <f t="shared" si="49"/>
        <v/>
      </c>
      <c r="P178" s="99">
        <f t="shared" si="49"/>
        <v>6306.8740856828026</v>
      </c>
      <c r="Q178" s="99"/>
      <c r="R178" s="99" t="str">
        <f t="shared" si="45"/>
        <v/>
      </c>
      <c r="S178" s="99" t="str">
        <f>IF(R178="","",COUNTIF(L$14:P$289,"&lt;"&amp;R178)-SUM(S$14:S177))</f>
        <v/>
      </c>
    </row>
    <row r="179" spans="2:19" x14ac:dyDescent="0.35">
      <c r="B179" s="19">
        <f t="shared" si="46"/>
        <v>1993</v>
      </c>
      <c r="C179" s="19">
        <f t="shared" si="47"/>
        <v>5</v>
      </c>
      <c r="D179" s="99">
        <f t="shared" si="37"/>
        <v>208.44877872342241</v>
      </c>
      <c r="E179" s="99">
        <f t="shared" si="38"/>
        <v>7827.038933499558</v>
      </c>
      <c r="F179" s="19">
        <f t="shared" si="39"/>
        <v>1993</v>
      </c>
      <c r="G179" s="19">
        <f t="shared" si="40"/>
        <v>5</v>
      </c>
      <c r="H179" s="19" t="b">
        <f t="shared" si="43"/>
        <v>1</v>
      </c>
      <c r="I179" s="99">
        <f t="shared" si="41"/>
        <v>7827.038933499558</v>
      </c>
      <c r="J179" s="99"/>
      <c r="K179" s="138">
        <f t="shared" si="42"/>
        <v>34090</v>
      </c>
      <c r="L179" s="99">
        <f t="shared" si="49"/>
        <v>7827.038933499558</v>
      </c>
      <c r="M179" s="99" t="str">
        <f t="shared" si="49"/>
        <v/>
      </c>
      <c r="N179" s="99" t="str">
        <f t="shared" si="49"/>
        <v/>
      </c>
      <c r="O179" s="99" t="str">
        <f t="shared" si="49"/>
        <v/>
      </c>
      <c r="P179" s="99" t="str">
        <f t="shared" si="49"/>
        <v/>
      </c>
      <c r="Q179" s="99"/>
      <c r="R179" s="99" t="str">
        <f t="shared" si="45"/>
        <v/>
      </c>
      <c r="S179" s="99" t="str">
        <f>IF(R179="","",COUNTIF(L$14:P$289,"&lt;"&amp;R179)-SUM(S$14:S178))</f>
        <v/>
      </c>
    </row>
    <row r="180" spans="2:19" x14ac:dyDescent="0.35">
      <c r="B180" s="19">
        <f t="shared" si="46"/>
        <v>1993</v>
      </c>
      <c r="C180" s="19">
        <f t="shared" si="47"/>
        <v>6</v>
      </c>
      <c r="D180" s="99">
        <f t="shared" si="37"/>
        <v>208.06902097310066</v>
      </c>
      <c r="E180" s="99">
        <f t="shared" si="38"/>
        <v>8136.5321003293511</v>
      </c>
      <c r="F180" s="19">
        <f t="shared" si="39"/>
        <v>1993</v>
      </c>
      <c r="G180" s="19">
        <f t="shared" si="40"/>
        <v>6</v>
      </c>
      <c r="H180" s="19" t="b">
        <f t="shared" si="43"/>
        <v>1</v>
      </c>
      <c r="I180" s="99">
        <f t="shared" si="41"/>
        <v>8136.5321003293511</v>
      </c>
      <c r="J180" s="99"/>
      <c r="K180" s="138">
        <f t="shared" si="42"/>
        <v>34121</v>
      </c>
      <c r="L180" s="99" t="str">
        <f t="shared" si="49"/>
        <v/>
      </c>
      <c r="M180" s="99">
        <f t="shared" si="49"/>
        <v>8136.5321003293511</v>
      </c>
      <c r="N180" s="99" t="str">
        <f t="shared" si="49"/>
        <v/>
      </c>
      <c r="O180" s="99" t="str">
        <f t="shared" si="49"/>
        <v/>
      </c>
      <c r="P180" s="99" t="str">
        <f t="shared" si="49"/>
        <v/>
      </c>
      <c r="Q180" s="99"/>
      <c r="R180" s="99" t="str">
        <f t="shared" si="45"/>
        <v/>
      </c>
      <c r="S180" s="99" t="str">
        <f>IF(R180="","",COUNTIF(L$14:P$289,"&lt;"&amp;R180)-SUM(S$14:S179))</f>
        <v/>
      </c>
    </row>
    <row r="181" spans="2:19" x14ac:dyDescent="0.35">
      <c r="B181" s="19">
        <f t="shared" si="46"/>
        <v>1993</v>
      </c>
      <c r="C181" s="19">
        <f t="shared" si="47"/>
        <v>7</v>
      </c>
      <c r="D181" s="99">
        <f t="shared" si="37"/>
        <v>182.07011698294306</v>
      </c>
      <c r="E181" s="99">
        <f t="shared" si="38"/>
        <v>7129.0976154630762</v>
      </c>
      <c r="F181" s="19">
        <f t="shared" si="39"/>
        <v>1993</v>
      </c>
      <c r="G181" s="19">
        <f t="shared" si="40"/>
        <v>7</v>
      </c>
      <c r="H181" s="19" t="b">
        <f t="shared" si="43"/>
        <v>1</v>
      </c>
      <c r="I181" s="99">
        <f t="shared" si="41"/>
        <v>7129.0976154630762</v>
      </c>
      <c r="J181" s="99"/>
      <c r="K181" s="138">
        <f t="shared" si="42"/>
        <v>34151</v>
      </c>
      <c r="L181" s="99" t="str">
        <f t="shared" si="49"/>
        <v/>
      </c>
      <c r="M181" s="99" t="str">
        <f t="shared" si="49"/>
        <v/>
      </c>
      <c r="N181" s="99">
        <f t="shared" si="49"/>
        <v>7129.0976154630762</v>
      </c>
      <c r="O181" s="99" t="str">
        <f t="shared" si="49"/>
        <v/>
      </c>
      <c r="P181" s="99" t="str">
        <f t="shared" si="49"/>
        <v/>
      </c>
      <c r="Q181" s="99"/>
      <c r="R181" s="99" t="str">
        <f t="shared" si="45"/>
        <v/>
      </c>
      <c r="S181" s="99" t="str">
        <f>IF(R181="","",COUNTIF(L$14:P$289,"&lt;"&amp;R181)-SUM(S$14:S180))</f>
        <v/>
      </c>
    </row>
    <row r="182" spans="2:19" x14ac:dyDescent="0.35">
      <c r="B182" s="19">
        <f t="shared" si="46"/>
        <v>1993</v>
      </c>
      <c r="C182" s="19">
        <f t="shared" si="47"/>
        <v>8</v>
      </c>
      <c r="D182" s="99">
        <f t="shared" si="37"/>
        <v>189.27441035481297</v>
      </c>
      <c r="E182" s="99">
        <f t="shared" si="38"/>
        <v>6997.326865822035</v>
      </c>
      <c r="F182" s="19">
        <f t="shared" si="39"/>
        <v>1993</v>
      </c>
      <c r="G182" s="19">
        <f t="shared" si="40"/>
        <v>8</v>
      </c>
      <c r="H182" s="19" t="b">
        <f t="shared" si="43"/>
        <v>1</v>
      </c>
      <c r="I182" s="99">
        <f t="shared" si="41"/>
        <v>6997.326865822035</v>
      </c>
      <c r="J182" s="99"/>
      <c r="K182" s="138">
        <f t="shared" si="42"/>
        <v>34182</v>
      </c>
      <c r="L182" s="99" t="str">
        <f t="shared" si="49"/>
        <v/>
      </c>
      <c r="M182" s="99" t="str">
        <f t="shared" si="49"/>
        <v/>
      </c>
      <c r="N182" s="99" t="str">
        <f t="shared" si="49"/>
        <v/>
      </c>
      <c r="O182" s="99">
        <f t="shared" si="49"/>
        <v>6997.326865822035</v>
      </c>
      <c r="P182" s="99" t="str">
        <f t="shared" si="49"/>
        <v/>
      </c>
      <c r="Q182" s="99"/>
      <c r="R182" s="99" t="str">
        <f t="shared" si="45"/>
        <v/>
      </c>
      <c r="S182" s="99" t="str">
        <f>IF(R182="","",COUNTIF(L$14:P$289,"&lt;"&amp;R182)-SUM(S$14:S181))</f>
        <v/>
      </c>
    </row>
    <row r="183" spans="2:19" x14ac:dyDescent="0.35">
      <c r="B183" s="19">
        <f t="shared" si="46"/>
        <v>1993</v>
      </c>
      <c r="C183" s="19">
        <f t="shared" si="47"/>
        <v>9</v>
      </c>
      <c r="D183" s="99">
        <f t="shared" si="37"/>
        <v>181.19353997575038</v>
      </c>
      <c r="E183" s="99">
        <f t="shared" si="38"/>
        <v>6947.5168981518764</v>
      </c>
      <c r="F183" s="19">
        <f t="shared" si="39"/>
        <v>1993</v>
      </c>
      <c r="G183" s="19">
        <f t="shared" si="40"/>
        <v>9</v>
      </c>
      <c r="H183" s="19" t="b">
        <f t="shared" si="43"/>
        <v>1</v>
      </c>
      <c r="I183" s="99">
        <f t="shared" si="41"/>
        <v>6947.5168981518764</v>
      </c>
      <c r="J183" s="99"/>
      <c r="K183" s="138">
        <f t="shared" si="42"/>
        <v>34213</v>
      </c>
      <c r="L183" s="99" t="str">
        <f t="shared" si="49"/>
        <v/>
      </c>
      <c r="M183" s="99" t="str">
        <f t="shared" si="49"/>
        <v/>
      </c>
      <c r="N183" s="99" t="str">
        <f t="shared" si="49"/>
        <v/>
      </c>
      <c r="O183" s="99" t="str">
        <f t="shared" si="49"/>
        <v/>
      </c>
      <c r="P183" s="99">
        <f t="shared" si="49"/>
        <v>6947.5168981518764</v>
      </c>
      <c r="Q183" s="99"/>
      <c r="R183" s="99" t="str">
        <f t="shared" si="45"/>
        <v/>
      </c>
      <c r="S183" s="99" t="str">
        <f>IF(R183="","",COUNTIF(L$14:P$289,"&lt;"&amp;R183)-SUM(S$14:S182))</f>
        <v/>
      </c>
    </row>
    <row r="184" spans="2:19" x14ac:dyDescent="0.35">
      <c r="B184" s="19">
        <f t="shared" si="46"/>
        <v>1994</v>
      </c>
      <c r="C184" s="19">
        <f t="shared" si="47"/>
        <v>5</v>
      </c>
      <c r="D184" s="99">
        <f t="shared" si="37"/>
        <v>195.83392129576552</v>
      </c>
      <c r="E184" s="99">
        <f t="shared" si="38"/>
        <v>7569.8321467738151</v>
      </c>
      <c r="F184" s="19">
        <f t="shared" si="39"/>
        <v>1994</v>
      </c>
      <c r="G184" s="19">
        <f t="shared" si="40"/>
        <v>5</v>
      </c>
      <c r="H184" s="19" t="b">
        <f t="shared" si="43"/>
        <v>1</v>
      </c>
      <c r="I184" s="99">
        <f t="shared" si="41"/>
        <v>7569.8321467738151</v>
      </c>
      <c r="J184" s="99"/>
      <c r="K184" s="138">
        <f t="shared" si="42"/>
        <v>34455</v>
      </c>
      <c r="L184" s="99">
        <f t="shared" si="49"/>
        <v>7569.8321467738151</v>
      </c>
      <c r="M184" s="99" t="str">
        <f t="shared" si="49"/>
        <v/>
      </c>
      <c r="N184" s="99" t="str">
        <f t="shared" si="49"/>
        <v/>
      </c>
      <c r="O184" s="99" t="str">
        <f t="shared" si="49"/>
        <v/>
      </c>
      <c r="P184" s="99" t="str">
        <f t="shared" si="49"/>
        <v/>
      </c>
      <c r="Q184" s="99"/>
      <c r="R184" s="99" t="str">
        <f t="shared" si="45"/>
        <v/>
      </c>
      <c r="S184" s="99" t="str">
        <f>IF(R184="","",COUNTIF(L$14:P$289,"&lt;"&amp;R184)-SUM(S$14:S183))</f>
        <v/>
      </c>
    </row>
    <row r="185" spans="2:19" x14ac:dyDescent="0.35">
      <c r="B185" s="19">
        <f t="shared" si="46"/>
        <v>1994</v>
      </c>
      <c r="C185" s="19">
        <f t="shared" si="47"/>
        <v>6</v>
      </c>
      <c r="D185" s="99">
        <f t="shared" si="37"/>
        <v>262.73206900163302</v>
      </c>
      <c r="E185" s="99">
        <f t="shared" si="38"/>
        <v>10285.11342590081</v>
      </c>
      <c r="F185" s="19">
        <f t="shared" si="39"/>
        <v>1994</v>
      </c>
      <c r="G185" s="19">
        <f t="shared" si="40"/>
        <v>6</v>
      </c>
      <c r="H185" s="19" t="b">
        <f t="shared" si="43"/>
        <v>1</v>
      </c>
      <c r="I185" s="99">
        <f t="shared" si="41"/>
        <v>10285.11342590081</v>
      </c>
      <c r="J185" s="99"/>
      <c r="K185" s="138">
        <f t="shared" si="42"/>
        <v>34486</v>
      </c>
      <c r="L185" s="99" t="str">
        <f t="shared" si="49"/>
        <v/>
      </c>
      <c r="M185" s="99">
        <f t="shared" si="49"/>
        <v>10285.11342590081</v>
      </c>
      <c r="N185" s="99" t="str">
        <f t="shared" si="49"/>
        <v/>
      </c>
      <c r="O185" s="99" t="str">
        <f t="shared" si="49"/>
        <v/>
      </c>
      <c r="P185" s="99" t="str">
        <f t="shared" si="49"/>
        <v/>
      </c>
      <c r="Q185" s="99"/>
      <c r="R185" s="99" t="str">
        <f t="shared" si="45"/>
        <v/>
      </c>
      <c r="S185" s="99" t="str">
        <f>IF(R185="","",COUNTIF(L$14:P$289,"&lt;"&amp;R185)-SUM(S$14:S184))</f>
        <v/>
      </c>
    </row>
    <row r="186" spans="2:19" x14ac:dyDescent="0.35">
      <c r="B186" s="19">
        <f t="shared" si="46"/>
        <v>1994</v>
      </c>
      <c r="C186" s="19">
        <f t="shared" si="47"/>
        <v>7</v>
      </c>
      <c r="D186" s="99">
        <f t="shared" si="37"/>
        <v>283.44968034608615</v>
      </c>
      <c r="E186" s="99">
        <f t="shared" si="38"/>
        <v>10978.269152017501</v>
      </c>
      <c r="F186" s="19">
        <f t="shared" si="39"/>
        <v>1994</v>
      </c>
      <c r="G186" s="19">
        <f t="shared" si="40"/>
        <v>7</v>
      </c>
      <c r="H186" s="19" t="b">
        <f t="shared" si="43"/>
        <v>1</v>
      </c>
      <c r="I186" s="99">
        <f t="shared" si="41"/>
        <v>10978.269152017501</v>
      </c>
      <c r="J186" s="99"/>
      <c r="K186" s="138">
        <f t="shared" si="42"/>
        <v>34516</v>
      </c>
      <c r="L186" s="99" t="str">
        <f t="shared" si="49"/>
        <v/>
      </c>
      <c r="M186" s="99" t="str">
        <f t="shared" si="49"/>
        <v/>
      </c>
      <c r="N186" s="99">
        <f t="shared" si="49"/>
        <v>10978.269152017501</v>
      </c>
      <c r="O186" s="99" t="str">
        <f t="shared" si="49"/>
        <v/>
      </c>
      <c r="P186" s="99" t="str">
        <f t="shared" si="49"/>
        <v/>
      </c>
      <c r="Q186" s="99"/>
      <c r="R186" s="99" t="str">
        <f t="shared" si="45"/>
        <v/>
      </c>
      <c r="S186" s="99" t="str">
        <f>IF(R186="","",COUNTIF(L$14:P$289,"&lt;"&amp;R186)-SUM(S$14:S185))</f>
        <v/>
      </c>
    </row>
    <row r="187" spans="2:19" x14ac:dyDescent="0.35">
      <c r="B187" s="19">
        <f t="shared" si="46"/>
        <v>1994</v>
      </c>
      <c r="C187" s="19">
        <f t="shared" si="47"/>
        <v>8</v>
      </c>
      <c r="D187" s="99">
        <f t="shared" si="37"/>
        <v>212.4619421573606</v>
      </c>
      <c r="E187" s="99">
        <f t="shared" si="38"/>
        <v>8252.3548632110414</v>
      </c>
      <c r="F187" s="19">
        <f t="shared" si="39"/>
        <v>1994</v>
      </c>
      <c r="G187" s="19">
        <f t="shared" si="40"/>
        <v>8</v>
      </c>
      <c r="H187" s="19" t="b">
        <f t="shared" si="43"/>
        <v>1</v>
      </c>
      <c r="I187" s="99">
        <f t="shared" si="41"/>
        <v>8252.3548632110414</v>
      </c>
      <c r="J187" s="99"/>
      <c r="K187" s="138">
        <f t="shared" si="42"/>
        <v>34547</v>
      </c>
      <c r="L187" s="99" t="str">
        <f t="shared" si="49"/>
        <v/>
      </c>
      <c r="M187" s="99" t="str">
        <f t="shared" si="49"/>
        <v/>
      </c>
      <c r="N187" s="99" t="str">
        <f t="shared" si="49"/>
        <v/>
      </c>
      <c r="O187" s="99">
        <f t="shared" si="49"/>
        <v>8252.3548632110414</v>
      </c>
      <c r="P187" s="99" t="str">
        <f t="shared" si="49"/>
        <v/>
      </c>
      <c r="Q187" s="99"/>
      <c r="R187" s="99" t="str">
        <f t="shared" si="45"/>
        <v/>
      </c>
      <c r="S187" s="99" t="str">
        <f>IF(R187="","",COUNTIF(L$14:P$289,"&lt;"&amp;R187)-SUM(S$14:S186))</f>
        <v/>
      </c>
    </row>
    <row r="188" spans="2:19" x14ac:dyDescent="0.35">
      <c r="B188" s="19">
        <f t="shared" si="46"/>
        <v>1994</v>
      </c>
      <c r="C188" s="19">
        <f t="shared" si="47"/>
        <v>9</v>
      </c>
      <c r="D188" s="99">
        <f t="shared" si="37"/>
        <v>222.14421520292987</v>
      </c>
      <c r="E188" s="99">
        <f t="shared" si="38"/>
        <v>8536.6211850144755</v>
      </c>
      <c r="F188" s="19">
        <f t="shared" si="39"/>
        <v>1994</v>
      </c>
      <c r="G188" s="19">
        <f t="shared" si="40"/>
        <v>9</v>
      </c>
      <c r="H188" s="19" t="b">
        <f t="shared" si="43"/>
        <v>1</v>
      </c>
      <c r="I188" s="99">
        <f t="shared" si="41"/>
        <v>8536.6211850144755</v>
      </c>
      <c r="J188" s="99"/>
      <c r="K188" s="138">
        <f t="shared" si="42"/>
        <v>34578</v>
      </c>
      <c r="L188" s="99" t="str">
        <f t="shared" si="49"/>
        <v/>
      </c>
      <c r="M188" s="99" t="str">
        <f t="shared" si="49"/>
        <v/>
      </c>
      <c r="N188" s="99" t="str">
        <f t="shared" si="49"/>
        <v/>
      </c>
      <c r="O188" s="99" t="str">
        <f t="shared" si="49"/>
        <v/>
      </c>
      <c r="P188" s="99">
        <f t="shared" si="49"/>
        <v>8536.6211850144755</v>
      </c>
      <c r="Q188" s="99"/>
      <c r="R188" s="99" t="str">
        <f t="shared" si="45"/>
        <v/>
      </c>
      <c r="S188" s="99" t="str">
        <f>IF(R188="","",COUNTIF(L$14:P$289,"&lt;"&amp;R188)-SUM(S$14:S187))</f>
        <v/>
      </c>
    </row>
    <row r="189" spans="2:19" x14ac:dyDescent="0.35">
      <c r="B189" s="19">
        <f t="shared" si="46"/>
        <v>1995</v>
      </c>
      <c r="C189" s="19">
        <f t="shared" si="47"/>
        <v>5</v>
      </c>
      <c r="D189" s="99">
        <f t="shared" si="37"/>
        <v>190.86913307940318</v>
      </c>
      <c r="E189" s="99">
        <f t="shared" si="38"/>
        <v>7235.9164020906001</v>
      </c>
      <c r="F189" s="19">
        <f t="shared" si="39"/>
        <v>1995</v>
      </c>
      <c r="G189" s="19">
        <f t="shared" si="40"/>
        <v>5</v>
      </c>
      <c r="H189" s="19" t="b">
        <f t="shared" si="43"/>
        <v>1</v>
      </c>
      <c r="I189" s="99">
        <f t="shared" si="41"/>
        <v>7235.9164020906001</v>
      </c>
      <c r="J189" s="99"/>
      <c r="K189" s="138">
        <f t="shared" si="42"/>
        <v>34820</v>
      </c>
      <c r="L189" s="99">
        <f t="shared" si="49"/>
        <v>7235.9164020906001</v>
      </c>
      <c r="M189" s="99" t="str">
        <f t="shared" si="49"/>
        <v/>
      </c>
      <c r="N189" s="99" t="str">
        <f t="shared" si="49"/>
        <v/>
      </c>
      <c r="O189" s="99" t="str">
        <f t="shared" si="49"/>
        <v/>
      </c>
      <c r="P189" s="99" t="str">
        <f t="shared" si="49"/>
        <v/>
      </c>
      <c r="Q189" s="99"/>
      <c r="R189" s="99" t="str">
        <f t="shared" si="45"/>
        <v/>
      </c>
      <c r="S189" s="99" t="str">
        <f>IF(R189="","",COUNTIF(L$14:P$289,"&lt;"&amp;R189)-SUM(S$14:S188))</f>
        <v/>
      </c>
    </row>
    <row r="190" spans="2:19" x14ac:dyDescent="0.35">
      <c r="B190" s="19">
        <f t="shared" si="46"/>
        <v>1995</v>
      </c>
      <c r="C190" s="19">
        <f t="shared" si="47"/>
        <v>6</v>
      </c>
      <c r="D190" s="99">
        <f t="shared" si="37"/>
        <v>282.24239472391207</v>
      </c>
      <c r="E190" s="99">
        <f t="shared" si="38"/>
        <v>10710.552478080666</v>
      </c>
      <c r="F190" s="19">
        <f t="shared" si="39"/>
        <v>1995</v>
      </c>
      <c r="G190" s="19">
        <f t="shared" si="40"/>
        <v>6</v>
      </c>
      <c r="H190" s="19" t="b">
        <f t="shared" si="43"/>
        <v>1</v>
      </c>
      <c r="I190" s="99">
        <f t="shared" si="41"/>
        <v>10710.552478080666</v>
      </c>
      <c r="J190" s="99"/>
      <c r="K190" s="138">
        <f t="shared" si="42"/>
        <v>34851</v>
      </c>
      <c r="L190" s="99" t="str">
        <f t="shared" si="49"/>
        <v/>
      </c>
      <c r="M190" s="99">
        <f t="shared" si="49"/>
        <v>10710.552478080666</v>
      </c>
      <c r="N190" s="99" t="str">
        <f t="shared" si="49"/>
        <v/>
      </c>
      <c r="O190" s="99" t="str">
        <f t="shared" si="49"/>
        <v/>
      </c>
      <c r="P190" s="99" t="str">
        <f t="shared" si="49"/>
        <v/>
      </c>
      <c r="Q190" s="99"/>
      <c r="R190" s="99" t="str">
        <f t="shared" si="45"/>
        <v/>
      </c>
      <c r="S190" s="99" t="str">
        <f>IF(R190="","",COUNTIF(L$14:P$289,"&lt;"&amp;R190)-SUM(S$14:S189))</f>
        <v/>
      </c>
    </row>
    <row r="191" spans="2:19" x14ac:dyDescent="0.35">
      <c r="B191" s="19">
        <f t="shared" si="46"/>
        <v>1995</v>
      </c>
      <c r="C191" s="19">
        <f t="shared" si="47"/>
        <v>7</v>
      </c>
      <c r="D191" s="99">
        <f t="shared" si="37"/>
        <v>200.38595012261078</v>
      </c>
      <c r="E191" s="99">
        <f t="shared" si="38"/>
        <v>7485.4416268017676</v>
      </c>
      <c r="F191" s="19">
        <f t="shared" si="39"/>
        <v>1995</v>
      </c>
      <c r="G191" s="19">
        <f t="shared" si="40"/>
        <v>7</v>
      </c>
      <c r="H191" s="19" t="b">
        <f t="shared" si="43"/>
        <v>1</v>
      </c>
      <c r="I191" s="99">
        <f t="shared" si="41"/>
        <v>7485.4416268017676</v>
      </c>
      <c r="J191" s="99"/>
      <c r="K191" s="138">
        <f t="shared" si="42"/>
        <v>34881</v>
      </c>
      <c r="L191" s="99" t="str">
        <f t="shared" ref="L191:P206" si="50">IF(OR($I191="",$G191&lt;&gt;L$10),"",$I191)</f>
        <v/>
      </c>
      <c r="M191" s="99" t="str">
        <f t="shared" si="50"/>
        <v/>
      </c>
      <c r="N191" s="99">
        <f t="shared" si="50"/>
        <v>7485.4416268017676</v>
      </c>
      <c r="O191" s="99" t="str">
        <f t="shared" si="50"/>
        <v/>
      </c>
      <c r="P191" s="99" t="str">
        <f t="shared" si="50"/>
        <v/>
      </c>
      <c r="Q191" s="99"/>
      <c r="R191" s="99" t="str">
        <f t="shared" si="45"/>
        <v/>
      </c>
      <c r="S191" s="99" t="str">
        <f>IF(R191="","",COUNTIF(L$14:P$289,"&lt;"&amp;R191)-SUM(S$14:S190))</f>
        <v/>
      </c>
    </row>
    <row r="192" spans="2:19" x14ac:dyDescent="0.35">
      <c r="B192" s="19">
        <f t="shared" si="46"/>
        <v>1995</v>
      </c>
      <c r="C192" s="19">
        <f t="shared" si="47"/>
        <v>8</v>
      </c>
      <c r="D192" s="99">
        <f t="shared" si="37"/>
        <v>245.35760376226276</v>
      </c>
      <c r="E192" s="99">
        <f t="shared" si="38"/>
        <v>9338.6844065776968</v>
      </c>
      <c r="F192" s="19">
        <f t="shared" si="39"/>
        <v>1995</v>
      </c>
      <c r="G192" s="19">
        <f t="shared" si="40"/>
        <v>8</v>
      </c>
      <c r="H192" s="19" t="b">
        <f t="shared" si="43"/>
        <v>1</v>
      </c>
      <c r="I192" s="99">
        <f t="shared" si="41"/>
        <v>9338.6844065776968</v>
      </c>
      <c r="J192" s="99"/>
      <c r="K192" s="138">
        <f t="shared" si="42"/>
        <v>34912</v>
      </c>
      <c r="L192" s="99" t="str">
        <f t="shared" si="50"/>
        <v/>
      </c>
      <c r="M192" s="99" t="str">
        <f t="shared" si="50"/>
        <v/>
      </c>
      <c r="N192" s="99" t="str">
        <f t="shared" si="50"/>
        <v/>
      </c>
      <c r="O192" s="99">
        <f t="shared" si="50"/>
        <v>9338.6844065776968</v>
      </c>
      <c r="P192" s="99" t="str">
        <f t="shared" si="50"/>
        <v/>
      </c>
      <c r="Q192" s="99"/>
      <c r="R192" s="99" t="str">
        <f t="shared" si="45"/>
        <v/>
      </c>
      <c r="S192" s="99" t="str">
        <f>IF(R192="","",COUNTIF(L$14:P$289,"&lt;"&amp;R192)-SUM(S$14:S191))</f>
        <v/>
      </c>
    </row>
    <row r="193" spans="2:19" x14ac:dyDescent="0.35">
      <c r="B193" s="19">
        <f t="shared" si="46"/>
        <v>1995</v>
      </c>
      <c r="C193" s="19">
        <f t="shared" si="47"/>
        <v>9</v>
      </c>
      <c r="D193" s="99">
        <f t="shared" si="37"/>
        <v>171.85595823719515</v>
      </c>
      <c r="E193" s="99">
        <f t="shared" si="38"/>
        <v>6496.8212113534892</v>
      </c>
      <c r="F193" s="19">
        <f t="shared" si="39"/>
        <v>1995</v>
      </c>
      <c r="G193" s="19">
        <f t="shared" si="40"/>
        <v>9</v>
      </c>
      <c r="H193" s="19" t="b">
        <f t="shared" si="43"/>
        <v>1</v>
      </c>
      <c r="I193" s="99">
        <f t="shared" si="41"/>
        <v>6496.8212113534892</v>
      </c>
      <c r="J193" s="99"/>
      <c r="K193" s="138">
        <f t="shared" si="42"/>
        <v>34943</v>
      </c>
      <c r="L193" s="99" t="str">
        <f t="shared" si="50"/>
        <v/>
      </c>
      <c r="M193" s="99" t="str">
        <f t="shared" si="50"/>
        <v/>
      </c>
      <c r="N193" s="99" t="str">
        <f t="shared" si="50"/>
        <v/>
      </c>
      <c r="O193" s="99" t="str">
        <f t="shared" si="50"/>
        <v/>
      </c>
      <c r="P193" s="99">
        <f t="shared" si="50"/>
        <v>6496.8212113534892</v>
      </c>
      <c r="Q193" s="99"/>
      <c r="R193" s="99" t="str">
        <f t="shared" si="45"/>
        <v/>
      </c>
      <c r="S193" s="99" t="str">
        <f>IF(R193="","",COUNTIF(L$14:P$289,"&lt;"&amp;R193)-SUM(S$14:S192))</f>
        <v/>
      </c>
    </row>
    <row r="194" spans="2:19" x14ac:dyDescent="0.35">
      <c r="B194" s="19">
        <f t="shared" si="46"/>
        <v>1996</v>
      </c>
      <c r="C194" s="19">
        <f t="shared" si="47"/>
        <v>5</v>
      </c>
      <c r="D194" s="99">
        <f t="shared" si="37"/>
        <v>71.852343506422386</v>
      </c>
      <c r="E194" s="99">
        <f t="shared" si="38"/>
        <v>2800.1730791097516</v>
      </c>
      <c r="F194" s="19">
        <f t="shared" si="39"/>
        <v>1996</v>
      </c>
      <c r="G194" s="19">
        <f t="shared" si="40"/>
        <v>5</v>
      </c>
      <c r="H194" s="19" t="b">
        <f t="shared" si="43"/>
        <v>1</v>
      </c>
      <c r="I194" s="99">
        <f t="shared" si="41"/>
        <v>2800.1730791097516</v>
      </c>
      <c r="J194" s="99"/>
      <c r="K194" s="138">
        <f t="shared" si="42"/>
        <v>35186</v>
      </c>
      <c r="L194" s="99">
        <f t="shared" si="50"/>
        <v>2800.1730791097516</v>
      </c>
      <c r="M194" s="99" t="str">
        <f t="shared" si="50"/>
        <v/>
      </c>
      <c r="N194" s="99" t="str">
        <f t="shared" si="50"/>
        <v/>
      </c>
      <c r="O194" s="99" t="str">
        <f t="shared" si="50"/>
        <v/>
      </c>
      <c r="P194" s="99" t="str">
        <f t="shared" si="50"/>
        <v/>
      </c>
      <c r="Q194" s="99"/>
      <c r="R194" s="99" t="str">
        <f t="shared" si="45"/>
        <v/>
      </c>
      <c r="S194" s="99" t="str">
        <f>IF(R194="","",COUNTIF(L$14:P$289,"&lt;"&amp;R194)-SUM(S$14:S193))</f>
        <v/>
      </c>
    </row>
    <row r="195" spans="2:19" x14ac:dyDescent="0.35">
      <c r="B195" s="19">
        <f t="shared" si="46"/>
        <v>1996</v>
      </c>
      <c r="C195" s="19">
        <f t="shared" si="47"/>
        <v>6</v>
      </c>
      <c r="D195" s="99">
        <f t="shared" si="37"/>
        <v>185.5174945338519</v>
      </c>
      <c r="E195" s="99">
        <f t="shared" si="38"/>
        <v>7199.9920301177317</v>
      </c>
      <c r="F195" s="19">
        <f t="shared" si="39"/>
        <v>1996</v>
      </c>
      <c r="G195" s="19">
        <f t="shared" si="40"/>
        <v>6</v>
      </c>
      <c r="H195" s="19" t="b">
        <f t="shared" si="43"/>
        <v>1</v>
      </c>
      <c r="I195" s="99">
        <f t="shared" si="41"/>
        <v>7199.9920301177317</v>
      </c>
      <c r="J195" s="99"/>
      <c r="K195" s="138">
        <f t="shared" si="42"/>
        <v>35217</v>
      </c>
      <c r="L195" s="99" t="str">
        <f t="shared" si="50"/>
        <v/>
      </c>
      <c r="M195" s="99">
        <f t="shared" si="50"/>
        <v>7199.9920301177317</v>
      </c>
      <c r="N195" s="99" t="str">
        <f t="shared" si="50"/>
        <v/>
      </c>
      <c r="O195" s="99" t="str">
        <f t="shared" si="50"/>
        <v/>
      </c>
      <c r="P195" s="99" t="str">
        <f t="shared" si="50"/>
        <v/>
      </c>
      <c r="Q195" s="99"/>
      <c r="R195" s="99" t="str">
        <f t="shared" si="45"/>
        <v/>
      </c>
      <c r="S195" s="99" t="str">
        <f>IF(R195="","",COUNTIF(L$14:P$289,"&lt;"&amp;R195)-SUM(S$14:S194))</f>
        <v/>
      </c>
    </row>
    <row r="196" spans="2:19" x14ac:dyDescent="0.35">
      <c r="B196" s="19">
        <f t="shared" si="46"/>
        <v>1996</v>
      </c>
      <c r="C196" s="19">
        <f t="shared" si="47"/>
        <v>7</v>
      </c>
      <c r="D196" s="99">
        <f t="shared" si="37"/>
        <v>294.73639794412748</v>
      </c>
      <c r="E196" s="99">
        <f t="shared" si="38"/>
        <v>11303.066048948353</v>
      </c>
      <c r="F196" s="19">
        <f t="shared" si="39"/>
        <v>1996</v>
      </c>
      <c r="G196" s="19">
        <f t="shared" si="40"/>
        <v>7</v>
      </c>
      <c r="H196" s="19" t="b">
        <f t="shared" si="43"/>
        <v>1</v>
      </c>
      <c r="I196" s="99">
        <f t="shared" si="41"/>
        <v>11303.066048948353</v>
      </c>
      <c r="J196" s="99"/>
      <c r="K196" s="138">
        <f t="shared" si="42"/>
        <v>35247</v>
      </c>
      <c r="L196" s="99" t="str">
        <f t="shared" si="50"/>
        <v/>
      </c>
      <c r="M196" s="99" t="str">
        <f t="shared" si="50"/>
        <v/>
      </c>
      <c r="N196" s="99">
        <f t="shared" si="50"/>
        <v>11303.066048948353</v>
      </c>
      <c r="O196" s="99" t="str">
        <f t="shared" si="50"/>
        <v/>
      </c>
      <c r="P196" s="99" t="str">
        <f t="shared" si="50"/>
        <v/>
      </c>
      <c r="Q196" s="99"/>
      <c r="R196" s="99" t="str">
        <f t="shared" si="45"/>
        <v/>
      </c>
      <c r="S196" s="99" t="str">
        <f>IF(R196="","",COUNTIF(L$14:P$289,"&lt;"&amp;R196)-SUM(S$14:S195))</f>
        <v/>
      </c>
    </row>
    <row r="197" spans="2:19" x14ac:dyDescent="0.35">
      <c r="B197" s="19">
        <f t="shared" si="46"/>
        <v>1996</v>
      </c>
      <c r="C197" s="19">
        <f t="shared" si="47"/>
        <v>8</v>
      </c>
      <c r="D197" s="99">
        <f t="shared" si="37"/>
        <v>309.94497671550562</v>
      </c>
      <c r="E197" s="99">
        <f t="shared" si="38"/>
        <v>11685.354889583754</v>
      </c>
      <c r="F197" s="19">
        <f t="shared" si="39"/>
        <v>1996</v>
      </c>
      <c r="G197" s="19">
        <f t="shared" si="40"/>
        <v>8</v>
      </c>
      <c r="H197" s="19" t="b">
        <f t="shared" si="43"/>
        <v>1</v>
      </c>
      <c r="I197" s="99">
        <f t="shared" si="41"/>
        <v>11685.354889583754</v>
      </c>
      <c r="J197" s="99"/>
      <c r="K197" s="138">
        <f t="shared" si="42"/>
        <v>35278</v>
      </c>
      <c r="L197" s="99" t="str">
        <f t="shared" si="50"/>
        <v/>
      </c>
      <c r="M197" s="99" t="str">
        <f t="shared" si="50"/>
        <v/>
      </c>
      <c r="N197" s="99" t="str">
        <f t="shared" si="50"/>
        <v/>
      </c>
      <c r="O197" s="99">
        <f t="shared" si="50"/>
        <v>11685.354889583754</v>
      </c>
      <c r="P197" s="99" t="str">
        <f t="shared" si="50"/>
        <v/>
      </c>
      <c r="Q197" s="99"/>
      <c r="R197" s="99" t="str">
        <f t="shared" si="45"/>
        <v/>
      </c>
      <c r="S197" s="99" t="str">
        <f>IF(R197="","",COUNTIF(L$14:P$289,"&lt;"&amp;R197)-SUM(S$14:S196))</f>
        <v/>
      </c>
    </row>
    <row r="198" spans="2:19" x14ac:dyDescent="0.35">
      <c r="B198" s="19">
        <f t="shared" si="46"/>
        <v>1996</v>
      </c>
      <c r="C198" s="19">
        <f t="shared" si="47"/>
        <v>9</v>
      </c>
      <c r="D198" s="99">
        <f t="shared" si="37"/>
        <v>163.36103858524868</v>
      </c>
      <c r="E198" s="99">
        <f t="shared" si="38"/>
        <v>6230.4461510538613</v>
      </c>
      <c r="F198" s="19">
        <f t="shared" si="39"/>
        <v>1996</v>
      </c>
      <c r="G198" s="19">
        <f t="shared" si="40"/>
        <v>9</v>
      </c>
      <c r="H198" s="19" t="b">
        <f t="shared" si="43"/>
        <v>1</v>
      </c>
      <c r="I198" s="99">
        <f t="shared" si="41"/>
        <v>6230.4461510538613</v>
      </c>
      <c r="J198" s="99"/>
      <c r="K198" s="138">
        <f t="shared" si="42"/>
        <v>35309</v>
      </c>
      <c r="L198" s="99" t="str">
        <f t="shared" si="50"/>
        <v/>
      </c>
      <c r="M198" s="99" t="str">
        <f t="shared" si="50"/>
        <v/>
      </c>
      <c r="N198" s="99" t="str">
        <f t="shared" si="50"/>
        <v/>
      </c>
      <c r="O198" s="99" t="str">
        <f t="shared" si="50"/>
        <v/>
      </c>
      <c r="P198" s="99">
        <f t="shared" si="50"/>
        <v>6230.4461510538613</v>
      </c>
      <c r="Q198" s="99"/>
      <c r="R198" s="99" t="str">
        <f t="shared" si="45"/>
        <v/>
      </c>
      <c r="S198" s="99" t="str">
        <f>IF(R198="","",COUNTIF(L$14:P$289,"&lt;"&amp;R198)-SUM(S$14:S197))</f>
        <v/>
      </c>
    </row>
    <row r="199" spans="2:19" x14ac:dyDescent="0.35">
      <c r="B199" s="19">
        <f t="shared" si="46"/>
        <v>1997</v>
      </c>
      <c r="C199" s="19">
        <f t="shared" si="47"/>
        <v>5</v>
      </c>
      <c r="D199" s="99">
        <f t="shared" si="37"/>
        <v>140.89975028226968</v>
      </c>
      <c r="E199" s="99">
        <f t="shared" si="38"/>
        <v>5594.3646112730703</v>
      </c>
      <c r="F199" s="19">
        <f t="shared" si="39"/>
        <v>1997</v>
      </c>
      <c r="G199" s="19">
        <f t="shared" si="40"/>
        <v>5</v>
      </c>
      <c r="H199" s="19" t="b">
        <f t="shared" si="43"/>
        <v>1</v>
      </c>
      <c r="I199" s="99">
        <f t="shared" si="41"/>
        <v>5594.3646112730703</v>
      </c>
      <c r="J199" s="99"/>
      <c r="K199" s="138">
        <f t="shared" si="42"/>
        <v>35551</v>
      </c>
      <c r="L199" s="99">
        <f t="shared" si="50"/>
        <v>5594.3646112730703</v>
      </c>
      <c r="M199" s="99" t="str">
        <f t="shared" si="50"/>
        <v/>
      </c>
      <c r="N199" s="99" t="str">
        <f t="shared" si="50"/>
        <v/>
      </c>
      <c r="O199" s="99" t="str">
        <f t="shared" si="50"/>
        <v/>
      </c>
      <c r="P199" s="99" t="str">
        <f t="shared" si="50"/>
        <v/>
      </c>
      <c r="Q199" s="99"/>
      <c r="R199" s="99" t="str">
        <f t="shared" si="45"/>
        <v/>
      </c>
      <c r="S199" s="99" t="str">
        <f>IF(R199="","",COUNTIF(L$14:P$289,"&lt;"&amp;R199)-SUM(S$14:S198))</f>
        <v/>
      </c>
    </row>
    <row r="200" spans="2:19" x14ac:dyDescent="0.35">
      <c r="B200" s="19">
        <f t="shared" si="46"/>
        <v>1997</v>
      </c>
      <c r="C200" s="19">
        <f t="shared" si="47"/>
        <v>6</v>
      </c>
      <c r="D200" s="99">
        <f t="shared" si="37"/>
        <v>217.53276989740425</v>
      </c>
      <c r="E200" s="99">
        <f t="shared" si="38"/>
        <v>8327.9361016891016</v>
      </c>
      <c r="F200" s="19">
        <f t="shared" si="39"/>
        <v>1997</v>
      </c>
      <c r="G200" s="19">
        <f t="shared" si="40"/>
        <v>6</v>
      </c>
      <c r="H200" s="19" t="b">
        <f t="shared" si="43"/>
        <v>1</v>
      </c>
      <c r="I200" s="99">
        <f t="shared" si="41"/>
        <v>8327.9361016891016</v>
      </c>
      <c r="J200" s="99"/>
      <c r="K200" s="138">
        <f t="shared" si="42"/>
        <v>35582</v>
      </c>
      <c r="L200" s="99" t="str">
        <f t="shared" si="50"/>
        <v/>
      </c>
      <c r="M200" s="99">
        <f t="shared" si="50"/>
        <v>8327.9361016891016</v>
      </c>
      <c r="N200" s="99" t="str">
        <f t="shared" si="50"/>
        <v/>
      </c>
      <c r="O200" s="99" t="str">
        <f t="shared" si="50"/>
        <v/>
      </c>
      <c r="P200" s="99" t="str">
        <f t="shared" si="50"/>
        <v/>
      </c>
      <c r="Q200" s="99"/>
      <c r="R200" s="99" t="str">
        <f t="shared" si="45"/>
        <v/>
      </c>
      <c r="S200" s="99" t="str">
        <f>IF(R200="","",COUNTIF(L$14:P$289,"&lt;"&amp;R200)-SUM(S$14:S199))</f>
        <v/>
      </c>
    </row>
    <row r="201" spans="2:19" x14ac:dyDescent="0.35">
      <c r="B201" s="19">
        <f t="shared" si="46"/>
        <v>1997</v>
      </c>
      <c r="C201" s="19">
        <f t="shared" si="47"/>
        <v>7</v>
      </c>
      <c r="D201" s="99">
        <f t="shared" si="37"/>
        <v>266.27236598658396</v>
      </c>
      <c r="E201" s="99">
        <f t="shared" si="38"/>
        <v>10517.476575838657</v>
      </c>
      <c r="F201" s="19">
        <f t="shared" si="39"/>
        <v>1997</v>
      </c>
      <c r="G201" s="19">
        <f t="shared" si="40"/>
        <v>7</v>
      </c>
      <c r="H201" s="19" t="b">
        <f t="shared" si="43"/>
        <v>1</v>
      </c>
      <c r="I201" s="99">
        <f t="shared" si="41"/>
        <v>10517.476575838657</v>
      </c>
      <c r="J201" s="99"/>
      <c r="K201" s="138">
        <f t="shared" si="42"/>
        <v>35612</v>
      </c>
      <c r="L201" s="99" t="str">
        <f t="shared" si="50"/>
        <v/>
      </c>
      <c r="M201" s="99" t="str">
        <f t="shared" si="50"/>
        <v/>
      </c>
      <c r="N201" s="99">
        <f t="shared" si="50"/>
        <v>10517.476575838657</v>
      </c>
      <c r="O201" s="99" t="str">
        <f t="shared" si="50"/>
        <v/>
      </c>
      <c r="P201" s="99" t="str">
        <f t="shared" si="50"/>
        <v/>
      </c>
      <c r="Q201" s="99"/>
      <c r="R201" s="99" t="str">
        <f t="shared" si="45"/>
        <v/>
      </c>
      <c r="S201" s="99" t="str">
        <f>IF(R201="","",COUNTIF(L$14:P$289,"&lt;"&amp;R201)-SUM(S$14:S200))</f>
        <v/>
      </c>
    </row>
    <row r="202" spans="2:19" x14ac:dyDescent="0.35">
      <c r="B202" s="19">
        <f t="shared" si="46"/>
        <v>1997</v>
      </c>
      <c r="C202" s="19">
        <f t="shared" si="47"/>
        <v>8</v>
      </c>
      <c r="D202" s="99">
        <f t="shared" si="37"/>
        <v>237.70108481283316</v>
      </c>
      <c r="E202" s="99">
        <f t="shared" si="38"/>
        <v>9071.5530345285479</v>
      </c>
      <c r="F202" s="19">
        <f t="shared" si="39"/>
        <v>1997</v>
      </c>
      <c r="G202" s="19">
        <f t="shared" si="40"/>
        <v>8</v>
      </c>
      <c r="H202" s="19" t="b">
        <f t="shared" si="43"/>
        <v>1</v>
      </c>
      <c r="I202" s="99">
        <f t="shared" si="41"/>
        <v>9071.5530345285479</v>
      </c>
      <c r="J202" s="99"/>
      <c r="K202" s="138">
        <f t="shared" si="42"/>
        <v>35643</v>
      </c>
      <c r="L202" s="99" t="str">
        <f t="shared" si="50"/>
        <v/>
      </c>
      <c r="M202" s="99" t="str">
        <f t="shared" si="50"/>
        <v/>
      </c>
      <c r="N202" s="99" t="str">
        <f t="shared" si="50"/>
        <v/>
      </c>
      <c r="O202" s="99">
        <f t="shared" si="50"/>
        <v>9071.5530345285479</v>
      </c>
      <c r="P202" s="99" t="str">
        <f t="shared" si="50"/>
        <v/>
      </c>
      <c r="Q202" s="99"/>
      <c r="R202" s="99" t="str">
        <f t="shared" si="45"/>
        <v/>
      </c>
      <c r="S202" s="99" t="str">
        <f>IF(R202="","",COUNTIF(L$14:P$289,"&lt;"&amp;R202)-SUM(S$14:S201))</f>
        <v/>
      </c>
    </row>
    <row r="203" spans="2:19" x14ac:dyDescent="0.35">
      <c r="B203" s="19">
        <f t="shared" si="46"/>
        <v>1997</v>
      </c>
      <c r="C203" s="19">
        <f t="shared" si="47"/>
        <v>9</v>
      </c>
      <c r="D203" s="99">
        <f t="shared" si="37"/>
        <v>210.86362873028841</v>
      </c>
      <c r="E203" s="99">
        <f t="shared" si="38"/>
        <v>8009.0063842498585</v>
      </c>
      <c r="F203" s="19">
        <f t="shared" si="39"/>
        <v>1997</v>
      </c>
      <c r="G203" s="19">
        <f t="shared" si="40"/>
        <v>9</v>
      </c>
      <c r="H203" s="19" t="b">
        <f t="shared" si="43"/>
        <v>1</v>
      </c>
      <c r="I203" s="99">
        <f t="shared" si="41"/>
        <v>8009.0063842498585</v>
      </c>
      <c r="J203" s="99"/>
      <c r="K203" s="138">
        <f t="shared" si="42"/>
        <v>35674</v>
      </c>
      <c r="L203" s="99" t="str">
        <f t="shared" si="50"/>
        <v/>
      </c>
      <c r="M203" s="99" t="str">
        <f t="shared" si="50"/>
        <v/>
      </c>
      <c r="N203" s="99" t="str">
        <f t="shared" si="50"/>
        <v/>
      </c>
      <c r="O203" s="99" t="str">
        <f t="shared" si="50"/>
        <v/>
      </c>
      <c r="P203" s="99">
        <f t="shared" si="50"/>
        <v>8009.0063842498585</v>
      </c>
      <c r="Q203" s="99"/>
      <c r="R203" s="99" t="str">
        <f t="shared" si="45"/>
        <v/>
      </c>
      <c r="S203" s="99" t="str">
        <f>IF(R203="","",COUNTIF(L$14:P$289,"&lt;"&amp;R203)-SUM(S$14:S202))</f>
        <v/>
      </c>
    </row>
    <row r="204" spans="2:19" x14ac:dyDescent="0.35">
      <c r="B204" s="19">
        <f t="shared" si="46"/>
        <v>1998</v>
      </c>
      <c r="C204" s="19">
        <f t="shared" si="47"/>
        <v>5</v>
      </c>
      <c r="D204" s="99">
        <f t="shared" si="37"/>
        <v>110.61651003302418</v>
      </c>
      <c r="E204" s="99">
        <f t="shared" si="38"/>
        <v>4480.5771223033935</v>
      </c>
      <c r="F204" s="19">
        <f t="shared" si="39"/>
        <v>1998</v>
      </c>
      <c r="G204" s="19">
        <f t="shared" si="40"/>
        <v>5</v>
      </c>
      <c r="H204" s="19" t="b">
        <f t="shared" si="43"/>
        <v>1</v>
      </c>
      <c r="I204" s="99">
        <f t="shared" si="41"/>
        <v>4480.5771223033935</v>
      </c>
      <c r="J204" s="99"/>
      <c r="K204" s="138">
        <f t="shared" si="42"/>
        <v>35916</v>
      </c>
      <c r="L204" s="99">
        <f t="shared" si="50"/>
        <v>4480.5771223033935</v>
      </c>
      <c r="M204" s="99" t="str">
        <f t="shared" si="50"/>
        <v/>
      </c>
      <c r="N204" s="99" t="str">
        <f t="shared" si="50"/>
        <v/>
      </c>
      <c r="O204" s="99" t="str">
        <f t="shared" si="50"/>
        <v/>
      </c>
      <c r="P204" s="99" t="str">
        <f t="shared" si="50"/>
        <v/>
      </c>
      <c r="Q204" s="99"/>
      <c r="R204" s="99" t="str">
        <f t="shared" si="45"/>
        <v/>
      </c>
      <c r="S204" s="99" t="str">
        <f>IF(R204="","",COUNTIF(L$14:P$289,"&lt;"&amp;R204)-SUM(S$14:S203))</f>
        <v/>
      </c>
    </row>
    <row r="205" spans="2:19" x14ac:dyDescent="0.35">
      <c r="B205" s="19">
        <f t="shared" si="46"/>
        <v>1998</v>
      </c>
      <c r="C205" s="19">
        <f t="shared" si="47"/>
        <v>6</v>
      </c>
      <c r="D205" s="99">
        <f t="shared" si="37"/>
        <v>127.02417927798166</v>
      </c>
      <c r="E205" s="99">
        <f t="shared" si="38"/>
        <v>5158.4028230827771</v>
      </c>
      <c r="F205" s="19">
        <f t="shared" si="39"/>
        <v>1998</v>
      </c>
      <c r="G205" s="19">
        <f t="shared" si="40"/>
        <v>6</v>
      </c>
      <c r="H205" s="19" t="b">
        <f t="shared" si="43"/>
        <v>1</v>
      </c>
      <c r="I205" s="99">
        <f t="shared" si="41"/>
        <v>5158.4028230827771</v>
      </c>
      <c r="J205" s="99"/>
      <c r="K205" s="138">
        <f t="shared" si="42"/>
        <v>35947</v>
      </c>
      <c r="L205" s="99" t="str">
        <f t="shared" si="50"/>
        <v/>
      </c>
      <c r="M205" s="99">
        <f t="shared" si="50"/>
        <v>5158.4028230827771</v>
      </c>
      <c r="N205" s="99" t="str">
        <f t="shared" si="50"/>
        <v/>
      </c>
      <c r="O205" s="99" t="str">
        <f t="shared" si="50"/>
        <v/>
      </c>
      <c r="P205" s="99" t="str">
        <f t="shared" si="50"/>
        <v/>
      </c>
      <c r="Q205" s="99"/>
      <c r="R205" s="99" t="str">
        <f t="shared" si="45"/>
        <v/>
      </c>
      <c r="S205" s="99" t="str">
        <f>IF(R205="","",COUNTIF(L$14:P$289,"&lt;"&amp;R205)-SUM(S$14:S204))</f>
        <v/>
      </c>
    </row>
    <row r="206" spans="2:19" x14ac:dyDescent="0.35">
      <c r="B206" s="19">
        <f t="shared" si="46"/>
        <v>1998</v>
      </c>
      <c r="C206" s="19">
        <f t="shared" si="47"/>
        <v>7</v>
      </c>
      <c r="D206" s="99">
        <f t="shared" ref="D206:D263" si="51">SUMIF(YM,10*B206+C206,CUR_RESULTS)</f>
        <v>266.07751582077856</v>
      </c>
      <c r="E206" s="99">
        <f t="shared" ref="E206:E263" si="52">SUMIF(YM,10*B206+C206,CUR_VOLUME)</f>
        <v>9985.4641549225635</v>
      </c>
      <c r="F206" s="19">
        <f t="shared" ref="F206:F263" si="53">IF(B206&lt;=MINYEAR+PLOT_FY-1,MINYEAR+PLOT_FY-1,IF(B206&gt;=MINYEAR+PLOT_TY-1,MINYEAR+PLOT_TY-1,B206))</f>
        <v>1998</v>
      </c>
      <c r="G206" s="19">
        <f t="shared" ref="G206:G263" si="54">IF(C206&lt;=4+PLOT_FM,4+PLOT_FM,IF(C206&gt;=4+PLOT_TM,4+PLOT_TM,C206))</f>
        <v>7</v>
      </c>
      <c r="H206" s="19" t="b">
        <f t="shared" si="43"/>
        <v>1</v>
      </c>
      <c r="I206" s="99">
        <f t="shared" ref="I206:I263" si="55">IF(H206,IF(DV_1=1,D206,E206),"")</f>
        <v>9985.4641549225635</v>
      </c>
      <c r="J206" s="99"/>
      <c r="K206" s="138">
        <f t="shared" ref="K206:K263" si="56">DATE(F206,G206,1)</f>
        <v>35977</v>
      </c>
      <c r="L206" s="99" t="str">
        <f t="shared" si="50"/>
        <v/>
      </c>
      <c r="M206" s="99" t="str">
        <f t="shared" si="50"/>
        <v/>
      </c>
      <c r="N206" s="99">
        <f t="shared" si="50"/>
        <v>9985.4641549225635</v>
      </c>
      <c r="O206" s="99" t="str">
        <f t="shared" si="50"/>
        <v/>
      </c>
      <c r="P206" s="99" t="str">
        <f t="shared" si="50"/>
        <v/>
      </c>
      <c r="Q206" s="99"/>
      <c r="R206" s="99" t="str">
        <f t="shared" si="45"/>
        <v/>
      </c>
      <c r="S206" s="99" t="str">
        <f>IF(R206="","",COUNTIF(L$14:P$289,"&lt;"&amp;R206)-SUM(S$14:S205))</f>
        <v/>
      </c>
    </row>
    <row r="207" spans="2:19" x14ac:dyDescent="0.35">
      <c r="B207" s="19">
        <f t="shared" si="46"/>
        <v>1998</v>
      </c>
      <c r="C207" s="19">
        <f t="shared" si="47"/>
        <v>8</v>
      </c>
      <c r="D207" s="99">
        <f t="shared" si="51"/>
        <v>253.20732131504565</v>
      </c>
      <c r="E207" s="99">
        <f t="shared" si="52"/>
        <v>9734.677425622287</v>
      </c>
      <c r="F207" s="19">
        <f t="shared" si="53"/>
        <v>1998</v>
      </c>
      <c r="G207" s="19">
        <f t="shared" si="54"/>
        <v>8</v>
      </c>
      <c r="H207" s="19" t="b">
        <f t="shared" ref="H207:H263" si="57">AND(B207=F207,C207=G207)</f>
        <v>1</v>
      </c>
      <c r="I207" s="99">
        <f t="shared" si="55"/>
        <v>9734.677425622287</v>
      </c>
      <c r="J207" s="99"/>
      <c r="K207" s="138">
        <f t="shared" si="56"/>
        <v>36008</v>
      </c>
      <c r="L207" s="99" t="str">
        <f t="shared" ref="L207:P222" si="58">IF(OR($I207="",$G207&lt;&gt;L$10),"",$I207)</f>
        <v/>
      </c>
      <c r="M207" s="99" t="str">
        <f t="shared" si="58"/>
        <v/>
      </c>
      <c r="N207" s="99" t="str">
        <f t="shared" si="58"/>
        <v/>
      </c>
      <c r="O207" s="99">
        <f t="shared" si="58"/>
        <v>9734.677425622287</v>
      </c>
      <c r="P207" s="99" t="str">
        <f t="shared" si="58"/>
        <v/>
      </c>
      <c r="Q207" s="99"/>
      <c r="R207" s="99" t="str">
        <f t="shared" si="45"/>
        <v/>
      </c>
      <c r="S207" s="99" t="str">
        <f>IF(R207="","",COUNTIF(L$14:P$289,"&lt;"&amp;R207)-SUM(S$14:S206))</f>
        <v/>
      </c>
    </row>
    <row r="208" spans="2:19" x14ac:dyDescent="0.35">
      <c r="B208" s="19">
        <f t="shared" si="46"/>
        <v>1998</v>
      </c>
      <c r="C208" s="19">
        <f t="shared" si="47"/>
        <v>9</v>
      </c>
      <c r="D208" s="99">
        <f t="shared" si="51"/>
        <v>238.51611320497938</v>
      </c>
      <c r="E208" s="99">
        <f t="shared" si="52"/>
        <v>8986.1842151255805</v>
      </c>
      <c r="F208" s="19">
        <f t="shared" si="53"/>
        <v>1998</v>
      </c>
      <c r="G208" s="19">
        <f t="shared" si="54"/>
        <v>9</v>
      </c>
      <c r="H208" s="19" t="b">
        <f t="shared" si="57"/>
        <v>1</v>
      </c>
      <c r="I208" s="99">
        <f t="shared" si="55"/>
        <v>8986.1842151255805</v>
      </c>
      <c r="J208" s="99"/>
      <c r="K208" s="138">
        <f t="shared" si="56"/>
        <v>36039</v>
      </c>
      <c r="L208" s="99" t="str">
        <f t="shared" si="58"/>
        <v/>
      </c>
      <c r="M208" s="99" t="str">
        <f t="shared" si="58"/>
        <v/>
      </c>
      <c r="N208" s="99" t="str">
        <f t="shared" si="58"/>
        <v/>
      </c>
      <c r="O208" s="99" t="str">
        <f t="shared" si="58"/>
        <v/>
      </c>
      <c r="P208" s="99">
        <f t="shared" si="58"/>
        <v>8986.1842151255805</v>
      </c>
      <c r="Q208" s="99"/>
      <c r="R208" s="99" t="str">
        <f t="shared" ref="R208:R263" si="59">IF(OR(R207="",R207&gt;L$4),"",R207+L$5)</f>
        <v/>
      </c>
      <c r="S208" s="99" t="str">
        <f>IF(R208="","",COUNTIF(L$14:P$289,"&lt;"&amp;R208)-SUM(S$14:S207))</f>
        <v/>
      </c>
    </row>
    <row r="209" spans="2:19" x14ac:dyDescent="0.35">
      <c r="B209" s="19">
        <f t="shared" si="46"/>
        <v>1999</v>
      </c>
      <c r="C209" s="19">
        <f t="shared" si="47"/>
        <v>5</v>
      </c>
      <c r="D209" s="99">
        <f t="shared" si="51"/>
        <v>143.53674110476479</v>
      </c>
      <c r="E209" s="99">
        <f t="shared" si="52"/>
        <v>5660.3235507693444</v>
      </c>
      <c r="F209" s="19">
        <f t="shared" si="53"/>
        <v>1999</v>
      </c>
      <c r="G209" s="19">
        <f t="shared" si="54"/>
        <v>5</v>
      </c>
      <c r="H209" s="19" t="b">
        <f t="shared" si="57"/>
        <v>1</v>
      </c>
      <c r="I209" s="99">
        <f t="shared" si="55"/>
        <v>5660.3235507693444</v>
      </c>
      <c r="J209" s="99"/>
      <c r="K209" s="138">
        <f t="shared" si="56"/>
        <v>36281</v>
      </c>
      <c r="L209" s="99">
        <f t="shared" si="58"/>
        <v>5660.3235507693444</v>
      </c>
      <c r="M209" s="99" t="str">
        <f t="shared" si="58"/>
        <v/>
      </c>
      <c r="N209" s="99" t="str">
        <f t="shared" si="58"/>
        <v/>
      </c>
      <c r="O209" s="99" t="str">
        <f t="shared" si="58"/>
        <v/>
      </c>
      <c r="P209" s="99" t="str">
        <f t="shared" si="58"/>
        <v/>
      </c>
      <c r="Q209" s="99"/>
      <c r="R209" s="99" t="str">
        <f t="shared" si="59"/>
        <v/>
      </c>
      <c r="S209" s="99" t="str">
        <f>IF(R209="","",COUNTIF(L$14:P$289,"&lt;"&amp;R209)-SUM(S$14:S208))</f>
        <v/>
      </c>
    </row>
    <row r="210" spans="2:19" x14ac:dyDescent="0.35">
      <c r="B210" s="19">
        <f t="shared" si="46"/>
        <v>1999</v>
      </c>
      <c r="C210" s="19">
        <f t="shared" si="47"/>
        <v>6</v>
      </c>
      <c r="D210" s="99">
        <f t="shared" si="51"/>
        <v>155.95256353987676</v>
      </c>
      <c r="E210" s="99">
        <f t="shared" si="52"/>
        <v>6021.3982045016328</v>
      </c>
      <c r="F210" s="19">
        <f t="shared" si="53"/>
        <v>1999</v>
      </c>
      <c r="G210" s="19">
        <f t="shared" si="54"/>
        <v>6</v>
      </c>
      <c r="H210" s="19" t="b">
        <f t="shared" si="57"/>
        <v>1</v>
      </c>
      <c r="I210" s="99">
        <f t="shared" si="55"/>
        <v>6021.3982045016328</v>
      </c>
      <c r="J210" s="99"/>
      <c r="K210" s="138">
        <f t="shared" si="56"/>
        <v>36312</v>
      </c>
      <c r="L210" s="99" t="str">
        <f t="shared" si="58"/>
        <v/>
      </c>
      <c r="M210" s="99">
        <f t="shared" si="58"/>
        <v>6021.3982045016328</v>
      </c>
      <c r="N210" s="99" t="str">
        <f t="shared" si="58"/>
        <v/>
      </c>
      <c r="O210" s="99" t="str">
        <f t="shared" si="58"/>
        <v/>
      </c>
      <c r="P210" s="99" t="str">
        <f t="shared" si="58"/>
        <v/>
      </c>
      <c r="Q210" s="99"/>
      <c r="R210" s="99" t="str">
        <f t="shared" si="59"/>
        <v/>
      </c>
      <c r="S210" s="99" t="str">
        <f>IF(R210="","",COUNTIF(L$14:P$289,"&lt;"&amp;R210)-SUM(S$14:S209))</f>
        <v/>
      </c>
    </row>
    <row r="211" spans="2:19" x14ac:dyDescent="0.35">
      <c r="B211" s="19">
        <f t="shared" si="46"/>
        <v>1999</v>
      </c>
      <c r="C211" s="19">
        <f t="shared" si="47"/>
        <v>7</v>
      </c>
      <c r="D211" s="99">
        <f t="shared" si="51"/>
        <v>198.54826717440929</v>
      </c>
      <c r="E211" s="99">
        <f t="shared" si="52"/>
        <v>7686.4944170901581</v>
      </c>
      <c r="F211" s="19">
        <f t="shared" si="53"/>
        <v>1999</v>
      </c>
      <c r="G211" s="19">
        <f t="shared" si="54"/>
        <v>7</v>
      </c>
      <c r="H211" s="19" t="b">
        <f t="shared" si="57"/>
        <v>1</v>
      </c>
      <c r="I211" s="99">
        <f t="shared" si="55"/>
        <v>7686.4944170901581</v>
      </c>
      <c r="J211" s="99"/>
      <c r="K211" s="138">
        <f t="shared" si="56"/>
        <v>36342</v>
      </c>
      <c r="L211" s="99" t="str">
        <f t="shared" si="58"/>
        <v/>
      </c>
      <c r="M211" s="99" t="str">
        <f t="shared" si="58"/>
        <v/>
      </c>
      <c r="N211" s="99">
        <f t="shared" si="58"/>
        <v>7686.4944170901581</v>
      </c>
      <c r="O211" s="99" t="str">
        <f t="shared" si="58"/>
        <v/>
      </c>
      <c r="P211" s="99" t="str">
        <f t="shared" si="58"/>
        <v/>
      </c>
      <c r="Q211" s="99"/>
      <c r="R211" s="99" t="str">
        <f t="shared" si="59"/>
        <v/>
      </c>
      <c r="S211" s="99" t="str">
        <f>IF(R211="","",COUNTIF(L$14:P$289,"&lt;"&amp;R211)-SUM(S$14:S210))</f>
        <v/>
      </c>
    </row>
    <row r="212" spans="2:19" x14ac:dyDescent="0.35">
      <c r="B212" s="19">
        <f t="shared" ref="B212:B275" si="60">B207+1</f>
        <v>1999</v>
      </c>
      <c r="C212" s="19">
        <f t="shared" ref="C212:C275" si="61">C207</f>
        <v>8</v>
      </c>
      <c r="D212" s="99">
        <f t="shared" si="51"/>
        <v>219.04166991167665</v>
      </c>
      <c r="E212" s="99">
        <f t="shared" si="52"/>
        <v>8362.62597322082</v>
      </c>
      <c r="F212" s="19">
        <f t="shared" si="53"/>
        <v>1999</v>
      </c>
      <c r="G212" s="19">
        <f t="shared" si="54"/>
        <v>8</v>
      </c>
      <c r="H212" s="19" t="b">
        <f t="shared" si="57"/>
        <v>1</v>
      </c>
      <c r="I212" s="99">
        <f t="shared" si="55"/>
        <v>8362.62597322082</v>
      </c>
      <c r="J212" s="99"/>
      <c r="K212" s="138">
        <f t="shared" si="56"/>
        <v>36373</v>
      </c>
      <c r="L212" s="99" t="str">
        <f t="shared" si="58"/>
        <v/>
      </c>
      <c r="M212" s="99" t="str">
        <f t="shared" si="58"/>
        <v/>
      </c>
      <c r="N212" s="99" t="str">
        <f t="shared" si="58"/>
        <v/>
      </c>
      <c r="O212" s="99">
        <f t="shared" si="58"/>
        <v>8362.62597322082</v>
      </c>
      <c r="P212" s="99" t="str">
        <f t="shared" si="58"/>
        <v/>
      </c>
      <c r="Q212" s="99"/>
      <c r="R212" s="99" t="str">
        <f t="shared" si="59"/>
        <v/>
      </c>
      <c r="S212" s="99" t="str">
        <f>IF(R212="","",COUNTIF(L$14:P$289,"&lt;"&amp;R212)-SUM(S$14:S211))</f>
        <v/>
      </c>
    </row>
    <row r="213" spans="2:19" x14ac:dyDescent="0.35">
      <c r="B213" s="19">
        <f t="shared" si="60"/>
        <v>1999</v>
      </c>
      <c r="C213" s="19">
        <f t="shared" si="61"/>
        <v>9</v>
      </c>
      <c r="D213" s="99">
        <f t="shared" si="51"/>
        <v>151.19697201896281</v>
      </c>
      <c r="E213" s="99">
        <f t="shared" si="52"/>
        <v>6098.8415639934428</v>
      </c>
      <c r="F213" s="19">
        <f t="shared" si="53"/>
        <v>1999</v>
      </c>
      <c r="G213" s="19">
        <f t="shared" si="54"/>
        <v>9</v>
      </c>
      <c r="H213" s="19" t="b">
        <f t="shared" si="57"/>
        <v>1</v>
      </c>
      <c r="I213" s="99">
        <f t="shared" si="55"/>
        <v>6098.8415639934428</v>
      </c>
      <c r="J213" s="99"/>
      <c r="K213" s="138">
        <f t="shared" si="56"/>
        <v>36404</v>
      </c>
      <c r="L213" s="99" t="str">
        <f t="shared" si="58"/>
        <v/>
      </c>
      <c r="M213" s="99" t="str">
        <f t="shared" si="58"/>
        <v/>
      </c>
      <c r="N213" s="99" t="str">
        <f t="shared" si="58"/>
        <v/>
      </c>
      <c r="O213" s="99" t="str">
        <f t="shared" si="58"/>
        <v/>
      </c>
      <c r="P213" s="99">
        <f t="shared" si="58"/>
        <v>6098.8415639934428</v>
      </c>
      <c r="Q213" s="99"/>
      <c r="R213" s="99" t="str">
        <f t="shared" si="59"/>
        <v/>
      </c>
      <c r="S213" s="99" t="str">
        <f>IF(R213="","",COUNTIF(L$14:P$289,"&lt;"&amp;R213)-SUM(S$14:S212))</f>
        <v/>
      </c>
    </row>
    <row r="214" spans="2:19" x14ac:dyDescent="0.35">
      <c r="B214" s="19">
        <f t="shared" si="60"/>
        <v>2000</v>
      </c>
      <c r="C214" s="19">
        <f t="shared" si="61"/>
        <v>5</v>
      </c>
      <c r="D214" s="99">
        <f t="shared" si="51"/>
        <v>128.48221581622423</v>
      </c>
      <c r="E214" s="99">
        <f t="shared" si="52"/>
        <v>5157.7023623634577</v>
      </c>
      <c r="F214" s="19">
        <f t="shared" si="53"/>
        <v>2000</v>
      </c>
      <c r="G214" s="19">
        <f t="shared" si="54"/>
        <v>5</v>
      </c>
      <c r="H214" s="19" t="b">
        <f t="shared" si="57"/>
        <v>1</v>
      </c>
      <c r="I214" s="99">
        <f t="shared" si="55"/>
        <v>5157.7023623634577</v>
      </c>
      <c r="J214" s="99"/>
      <c r="K214" s="138">
        <f t="shared" si="56"/>
        <v>36647</v>
      </c>
      <c r="L214" s="99">
        <f t="shared" si="58"/>
        <v>5157.7023623634577</v>
      </c>
      <c r="M214" s="99" t="str">
        <f t="shared" si="58"/>
        <v/>
      </c>
      <c r="N214" s="99" t="str">
        <f t="shared" si="58"/>
        <v/>
      </c>
      <c r="O214" s="99" t="str">
        <f t="shared" si="58"/>
        <v/>
      </c>
      <c r="P214" s="99" t="str">
        <f t="shared" si="58"/>
        <v/>
      </c>
      <c r="Q214" s="99"/>
      <c r="R214" s="99" t="str">
        <f t="shared" si="59"/>
        <v/>
      </c>
      <c r="S214" s="99" t="str">
        <f>IF(R214="","",COUNTIF(L$14:P$289,"&lt;"&amp;R214)-SUM(S$14:S213))</f>
        <v/>
      </c>
    </row>
    <row r="215" spans="2:19" x14ac:dyDescent="0.35">
      <c r="B215" s="19">
        <f t="shared" si="60"/>
        <v>2000</v>
      </c>
      <c r="C215" s="19">
        <f t="shared" si="61"/>
        <v>6</v>
      </c>
      <c r="D215" s="99">
        <f t="shared" si="51"/>
        <v>167.58638869274301</v>
      </c>
      <c r="E215" s="99">
        <f t="shared" si="52"/>
        <v>6810.0353889281205</v>
      </c>
      <c r="F215" s="19">
        <f t="shared" si="53"/>
        <v>2000</v>
      </c>
      <c r="G215" s="19">
        <f t="shared" si="54"/>
        <v>6</v>
      </c>
      <c r="H215" s="19" t="b">
        <f t="shared" si="57"/>
        <v>1</v>
      </c>
      <c r="I215" s="99">
        <f t="shared" si="55"/>
        <v>6810.0353889281205</v>
      </c>
      <c r="J215" s="99"/>
      <c r="K215" s="138">
        <f t="shared" si="56"/>
        <v>36678</v>
      </c>
      <c r="L215" s="99" t="str">
        <f t="shared" si="58"/>
        <v/>
      </c>
      <c r="M215" s="99">
        <f t="shared" si="58"/>
        <v>6810.0353889281205</v>
      </c>
      <c r="N215" s="99" t="str">
        <f t="shared" si="58"/>
        <v/>
      </c>
      <c r="O215" s="99" t="str">
        <f t="shared" si="58"/>
        <v/>
      </c>
      <c r="P215" s="99" t="str">
        <f t="shared" si="58"/>
        <v/>
      </c>
      <c r="Q215" s="99"/>
      <c r="R215" s="99" t="str">
        <f t="shared" si="59"/>
        <v/>
      </c>
      <c r="S215" s="99" t="str">
        <f>IF(R215="","",COUNTIF(L$14:P$289,"&lt;"&amp;R215)-SUM(S$14:S214))</f>
        <v/>
      </c>
    </row>
    <row r="216" spans="2:19" x14ac:dyDescent="0.35">
      <c r="B216" s="19">
        <f t="shared" si="60"/>
        <v>2000</v>
      </c>
      <c r="C216" s="19">
        <f t="shared" si="61"/>
        <v>7</v>
      </c>
      <c r="D216" s="99">
        <f t="shared" si="51"/>
        <v>255.53262560896044</v>
      </c>
      <c r="E216" s="99">
        <f t="shared" si="52"/>
        <v>9684.8439277845355</v>
      </c>
      <c r="F216" s="19">
        <f t="shared" si="53"/>
        <v>2000</v>
      </c>
      <c r="G216" s="19">
        <f t="shared" si="54"/>
        <v>7</v>
      </c>
      <c r="H216" s="19" t="b">
        <f t="shared" si="57"/>
        <v>1</v>
      </c>
      <c r="I216" s="99">
        <f t="shared" si="55"/>
        <v>9684.8439277845355</v>
      </c>
      <c r="J216" s="99"/>
      <c r="K216" s="138">
        <f t="shared" si="56"/>
        <v>36708</v>
      </c>
      <c r="L216" s="99" t="str">
        <f t="shared" si="58"/>
        <v/>
      </c>
      <c r="M216" s="99" t="str">
        <f t="shared" si="58"/>
        <v/>
      </c>
      <c r="N216" s="99">
        <f t="shared" si="58"/>
        <v>9684.8439277845355</v>
      </c>
      <c r="O216" s="99" t="str">
        <f t="shared" si="58"/>
        <v/>
      </c>
      <c r="P216" s="99" t="str">
        <f t="shared" si="58"/>
        <v/>
      </c>
      <c r="Q216" s="99"/>
      <c r="R216" s="99" t="str">
        <f t="shared" si="59"/>
        <v/>
      </c>
      <c r="S216" s="99" t="str">
        <f>IF(R216="","",COUNTIF(L$14:P$289,"&lt;"&amp;R216)-SUM(S$14:S215))</f>
        <v/>
      </c>
    </row>
    <row r="217" spans="2:19" x14ac:dyDescent="0.35">
      <c r="B217" s="19">
        <f t="shared" si="60"/>
        <v>2000</v>
      </c>
      <c r="C217" s="19">
        <f t="shared" si="61"/>
        <v>8</v>
      </c>
      <c r="D217" s="99">
        <f t="shared" si="51"/>
        <v>251.14520344721362</v>
      </c>
      <c r="E217" s="99">
        <f t="shared" si="52"/>
        <v>9626.3724847102148</v>
      </c>
      <c r="F217" s="19">
        <f t="shared" si="53"/>
        <v>2000</v>
      </c>
      <c r="G217" s="19">
        <f t="shared" si="54"/>
        <v>8</v>
      </c>
      <c r="H217" s="19" t="b">
        <f t="shared" si="57"/>
        <v>1</v>
      </c>
      <c r="I217" s="99">
        <f t="shared" si="55"/>
        <v>9626.3724847102148</v>
      </c>
      <c r="J217" s="99"/>
      <c r="K217" s="138">
        <f t="shared" si="56"/>
        <v>36739</v>
      </c>
      <c r="L217" s="99" t="str">
        <f t="shared" si="58"/>
        <v/>
      </c>
      <c r="M217" s="99" t="str">
        <f t="shared" si="58"/>
        <v/>
      </c>
      <c r="N217" s="99" t="str">
        <f t="shared" si="58"/>
        <v/>
      </c>
      <c r="O217" s="99">
        <f t="shared" si="58"/>
        <v>9626.3724847102148</v>
      </c>
      <c r="P217" s="99" t="str">
        <f t="shared" si="58"/>
        <v/>
      </c>
      <c r="Q217" s="99"/>
      <c r="R217" s="99" t="str">
        <f t="shared" si="59"/>
        <v/>
      </c>
      <c r="S217" s="99" t="str">
        <f>IF(R217="","",COUNTIF(L$14:P$289,"&lt;"&amp;R217)-SUM(S$14:S216))</f>
        <v/>
      </c>
    </row>
    <row r="218" spans="2:19" x14ac:dyDescent="0.35">
      <c r="B218" s="19">
        <f t="shared" si="60"/>
        <v>2000</v>
      </c>
      <c r="C218" s="19">
        <f t="shared" si="61"/>
        <v>9</v>
      </c>
      <c r="D218" s="99">
        <f t="shared" si="51"/>
        <v>191.084585208199</v>
      </c>
      <c r="E218" s="99">
        <f t="shared" si="52"/>
        <v>7354.0598003553177</v>
      </c>
      <c r="F218" s="19">
        <f t="shared" si="53"/>
        <v>2000</v>
      </c>
      <c r="G218" s="19">
        <f t="shared" si="54"/>
        <v>9</v>
      </c>
      <c r="H218" s="19" t="b">
        <f t="shared" si="57"/>
        <v>1</v>
      </c>
      <c r="I218" s="99">
        <f t="shared" si="55"/>
        <v>7354.0598003553177</v>
      </c>
      <c r="J218" s="99"/>
      <c r="K218" s="138">
        <f t="shared" si="56"/>
        <v>36770</v>
      </c>
      <c r="L218" s="99" t="str">
        <f t="shared" si="58"/>
        <v/>
      </c>
      <c r="M218" s="99" t="str">
        <f t="shared" si="58"/>
        <v/>
      </c>
      <c r="N218" s="99" t="str">
        <f t="shared" si="58"/>
        <v/>
      </c>
      <c r="O218" s="99" t="str">
        <f t="shared" si="58"/>
        <v/>
      </c>
      <c r="P218" s="99">
        <f t="shared" si="58"/>
        <v>7354.0598003553177</v>
      </c>
      <c r="Q218" s="99"/>
      <c r="R218" s="99" t="str">
        <f t="shared" si="59"/>
        <v/>
      </c>
      <c r="S218" s="99" t="str">
        <f>IF(R218="","",COUNTIF(L$14:P$289,"&lt;"&amp;R218)-SUM(S$14:S217))</f>
        <v/>
      </c>
    </row>
    <row r="219" spans="2:19" x14ac:dyDescent="0.35">
      <c r="B219" s="19">
        <f t="shared" si="60"/>
        <v>2001</v>
      </c>
      <c r="C219" s="19">
        <f t="shared" si="61"/>
        <v>5</v>
      </c>
      <c r="D219" s="99">
        <f t="shared" si="51"/>
        <v>158.16465505114826</v>
      </c>
      <c r="E219" s="99">
        <f t="shared" si="52"/>
        <v>6644.3769221308921</v>
      </c>
      <c r="F219" s="19">
        <f t="shared" si="53"/>
        <v>2001</v>
      </c>
      <c r="G219" s="19">
        <f t="shared" si="54"/>
        <v>5</v>
      </c>
      <c r="H219" s="19" t="b">
        <f t="shared" si="57"/>
        <v>1</v>
      </c>
      <c r="I219" s="99">
        <f t="shared" si="55"/>
        <v>6644.3769221308921</v>
      </c>
      <c r="J219" s="99"/>
      <c r="K219" s="138">
        <f t="shared" si="56"/>
        <v>37012</v>
      </c>
      <c r="L219" s="99">
        <f t="shared" si="58"/>
        <v>6644.3769221308921</v>
      </c>
      <c r="M219" s="99" t="str">
        <f t="shared" si="58"/>
        <v/>
      </c>
      <c r="N219" s="99" t="str">
        <f t="shared" si="58"/>
        <v/>
      </c>
      <c r="O219" s="99" t="str">
        <f t="shared" si="58"/>
        <v/>
      </c>
      <c r="P219" s="99" t="str">
        <f t="shared" si="58"/>
        <v/>
      </c>
      <c r="Q219" s="99"/>
      <c r="R219" s="99" t="str">
        <f t="shared" si="59"/>
        <v/>
      </c>
      <c r="S219" s="99" t="str">
        <f>IF(R219="","",COUNTIF(L$14:P$289,"&lt;"&amp;R219)-SUM(S$14:S218))</f>
        <v/>
      </c>
    </row>
    <row r="220" spans="2:19" x14ac:dyDescent="0.35">
      <c r="B220" s="19">
        <f t="shared" si="60"/>
        <v>2001</v>
      </c>
      <c r="C220" s="19">
        <f t="shared" si="61"/>
        <v>6</v>
      </c>
      <c r="D220" s="99">
        <f t="shared" si="51"/>
        <v>169.25804058175481</v>
      </c>
      <c r="E220" s="99">
        <f t="shared" si="52"/>
        <v>6746.9303340557399</v>
      </c>
      <c r="F220" s="19">
        <f t="shared" si="53"/>
        <v>2001</v>
      </c>
      <c r="G220" s="19">
        <f t="shared" si="54"/>
        <v>6</v>
      </c>
      <c r="H220" s="19" t="b">
        <f t="shared" si="57"/>
        <v>1</v>
      </c>
      <c r="I220" s="99">
        <f t="shared" si="55"/>
        <v>6746.9303340557399</v>
      </c>
      <c r="J220" s="99"/>
      <c r="K220" s="138">
        <f t="shared" si="56"/>
        <v>37043</v>
      </c>
      <c r="L220" s="99" t="str">
        <f t="shared" si="58"/>
        <v/>
      </c>
      <c r="M220" s="99">
        <f t="shared" si="58"/>
        <v>6746.9303340557399</v>
      </c>
      <c r="N220" s="99" t="str">
        <f t="shared" si="58"/>
        <v/>
      </c>
      <c r="O220" s="99" t="str">
        <f t="shared" si="58"/>
        <v/>
      </c>
      <c r="P220" s="99" t="str">
        <f t="shared" si="58"/>
        <v/>
      </c>
      <c r="Q220" s="99"/>
      <c r="R220" s="99" t="str">
        <f t="shared" si="59"/>
        <v/>
      </c>
      <c r="S220" s="99" t="str">
        <f>IF(R220="","",COUNTIF(L$14:P$289,"&lt;"&amp;R220)-SUM(S$14:S219))</f>
        <v/>
      </c>
    </row>
    <row r="221" spans="2:19" x14ac:dyDescent="0.35">
      <c r="B221" s="19">
        <f t="shared" si="60"/>
        <v>2001</v>
      </c>
      <c r="C221" s="19">
        <f t="shared" si="61"/>
        <v>7</v>
      </c>
      <c r="D221" s="99">
        <f t="shared" si="51"/>
        <v>252.14748164535976</v>
      </c>
      <c r="E221" s="99">
        <f t="shared" si="52"/>
        <v>9857.691330331887</v>
      </c>
      <c r="F221" s="19">
        <f t="shared" si="53"/>
        <v>2001</v>
      </c>
      <c r="G221" s="19">
        <f t="shared" si="54"/>
        <v>7</v>
      </c>
      <c r="H221" s="19" t="b">
        <f t="shared" si="57"/>
        <v>1</v>
      </c>
      <c r="I221" s="99">
        <f t="shared" si="55"/>
        <v>9857.691330331887</v>
      </c>
      <c r="J221" s="99"/>
      <c r="K221" s="138">
        <f t="shared" si="56"/>
        <v>37073</v>
      </c>
      <c r="L221" s="99" t="str">
        <f t="shared" si="58"/>
        <v/>
      </c>
      <c r="M221" s="99" t="str">
        <f t="shared" si="58"/>
        <v/>
      </c>
      <c r="N221" s="99">
        <f t="shared" si="58"/>
        <v>9857.691330331887</v>
      </c>
      <c r="O221" s="99" t="str">
        <f t="shared" si="58"/>
        <v/>
      </c>
      <c r="P221" s="99" t="str">
        <f t="shared" si="58"/>
        <v/>
      </c>
      <c r="Q221" s="99"/>
      <c r="R221" s="99" t="str">
        <f t="shared" si="59"/>
        <v/>
      </c>
      <c r="S221" s="99" t="str">
        <f>IF(R221="","",COUNTIF(L$14:P$289,"&lt;"&amp;R221)-SUM(S$14:S220))</f>
        <v/>
      </c>
    </row>
    <row r="222" spans="2:19" x14ac:dyDescent="0.35">
      <c r="B222" s="19">
        <f t="shared" si="60"/>
        <v>2001</v>
      </c>
      <c r="C222" s="19">
        <f t="shared" si="61"/>
        <v>8</v>
      </c>
      <c r="D222" s="99">
        <f t="shared" si="51"/>
        <v>357.5344980479025</v>
      </c>
      <c r="E222" s="99">
        <f t="shared" si="52"/>
        <v>13577.896877579267</v>
      </c>
      <c r="F222" s="19">
        <f t="shared" si="53"/>
        <v>2001</v>
      </c>
      <c r="G222" s="19">
        <f t="shared" si="54"/>
        <v>8</v>
      </c>
      <c r="H222" s="19" t="b">
        <f t="shared" si="57"/>
        <v>1</v>
      </c>
      <c r="I222" s="99">
        <f t="shared" si="55"/>
        <v>13577.896877579267</v>
      </c>
      <c r="J222" s="99"/>
      <c r="K222" s="138">
        <f t="shared" si="56"/>
        <v>37104</v>
      </c>
      <c r="L222" s="99" t="str">
        <f t="shared" si="58"/>
        <v/>
      </c>
      <c r="M222" s="99" t="str">
        <f t="shared" si="58"/>
        <v/>
      </c>
      <c r="N222" s="99" t="str">
        <f t="shared" si="58"/>
        <v/>
      </c>
      <c r="O222" s="99">
        <f t="shared" si="58"/>
        <v>13577.896877579267</v>
      </c>
      <c r="P222" s="99" t="str">
        <f t="shared" si="58"/>
        <v/>
      </c>
      <c r="Q222" s="99"/>
      <c r="R222" s="99" t="str">
        <f t="shared" si="59"/>
        <v/>
      </c>
      <c r="S222" s="99" t="str">
        <f>IF(R222="","",COUNTIF(L$14:P$289,"&lt;"&amp;R222)-SUM(S$14:S221))</f>
        <v/>
      </c>
    </row>
    <row r="223" spans="2:19" x14ac:dyDescent="0.35">
      <c r="B223" s="19">
        <f t="shared" si="60"/>
        <v>2001</v>
      </c>
      <c r="C223" s="19">
        <f t="shared" si="61"/>
        <v>9</v>
      </c>
      <c r="D223" s="99">
        <f t="shared" si="51"/>
        <v>212.66216775267827</v>
      </c>
      <c r="E223" s="99">
        <f t="shared" si="52"/>
        <v>8005.0689529610481</v>
      </c>
      <c r="F223" s="19">
        <f t="shared" si="53"/>
        <v>2001</v>
      </c>
      <c r="G223" s="19">
        <f t="shared" si="54"/>
        <v>9</v>
      </c>
      <c r="H223" s="19" t="b">
        <f t="shared" si="57"/>
        <v>1</v>
      </c>
      <c r="I223" s="99">
        <f t="shared" si="55"/>
        <v>8005.0689529610481</v>
      </c>
      <c r="J223" s="99"/>
      <c r="K223" s="138">
        <f t="shared" si="56"/>
        <v>37135</v>
      </c>
      <c r="L223" s="99" t="str">
        <f t="shared" ref="L223:P238" si="62">IF(OR($I223="",$G223&lt;&gt;L$10),"",$I223)</f>
        <v/>
      </c>
      <c r="M223" s="99" t="str">
        <f t="shared" si="62"/>
        <v/>
      </c>
      <c r="N223" s="99" t="str">
        <f t="shared" si="62"/>
        <v/>
      </c>
      <c r="O223" s="99" t="str">
        <f t="shared" si="62"/>
        <v/>
      </c>
      <c r="P223" s="99">
        <f t="shared" si="62"/>
        <v>8005.0689529610481</v>
      </c>
      <c r="Q223" s="99"/>
      <c r="R223" s="99" t="str">
        <f t="shared" si="59"/>
        <v/>
      </c>
      <c r="S223" s="99" t="str">
        <f>IF(R223="","",COUNTIF(L$14:P$289,"&lt;"&amp;R223)-SUM(S$14:S222))</f>
        <v/>
      </c>
    </row>
    <row r="224" spans="2:19" x14ac:dyDescent="0.35">
      <c r="B224" s="19">
        <f t="shared" si="60"/>
        <v>2002</v>
      </c>
      <c r="C224" s="19">
        <f t="shared" si="61"/>
        <v>5</v>
      </c>
      <c r="D224" s="99">
        <f t="shared" si="51"/>
        <v>114.77003421731638</v>
      </c>
      <c r="E224" s="99">
        <f t="shared" si="52"/>
        <v>4613.9572015718413</v>
      </c>
      <c r="F224" s="19">
        <f t="shared" si="53"/>
        <v>2002</v>
      </c>
      <c r="G224" s="19">
        <f t="shared" si="54"/>
        <v>5</v>
      </c>
      <c r="H224" s="19" t="b">
        <f t="shared" si="57"/>
        <v>1</v>
      </c>
      <c r="I224" s="99">
        <f t="shared" si="55"/>
        <v>4613.9572015718413</v>
      </c>
      <c r="J224" s="99"/>
      <c r="K224" s="138">
        <f t="shared" si="56"/>
        <v>37377</v>
      </c>
      <c r="L224" s="99">
        <f t="shared" si="62"/>
        <v>4613.9572015718413</v>
      </c>
      <c r="M224" s="99" t="str">
        <f t="shared" si="62"/>
        <v/>
      </c>
      <c r="N224" s="99" t="str">
        <f t="shared" si="62"/>
        <v/>
      </c>
      <c r="O224" s="99" t="str">
        <f t="shared" si="62"/>
        <v/>
      </c>
      <c r="P224" s="99" t="str">
        <f t="shared" si="62"/>
        <v/>
      </c>
      <c r="Q224" s="99"/>
      <c r="R224" s="99" t="str">
        <f t="shared" si="59"/>
        <v/>
      </c>
      <c r="S224" s="99" t="str">
        <f>IF(R224="","",COUNTIF(L$14:P$289,"&lt;"&amp;R224)-SUM(S$14:S223))</f>
        <v/>
      </c>
    </row>
    <row r="225" spans="2:19" x14ac:dyDescent="0.35">
      <c r="B225" s="19">
        <f t="shared" si="60"/>
        <v>2002</v>
      </c>
      <c r="C225" s="19">
        <f t="shared" si="61"/>
        <v>6</v>
      </c>
      <c r="D225" s="99">
        <f t="shared" si="51"/>
        <v>280.06626491379899</v>
      </c>
      <c r="E225" s="99">
        <f t="shared" si="52"/>
        <v>10638.893224527983</v>
      </c>
      <c r="F225" s="19">
        <f t="shared" si="53"/>
        <v>2002</v>
      </c>
      <c r="G225" s="19">
        <f t="shared" si="54"/>
        <v>6</v>
      </c>
      <c r="H225" s="19" t="b">
        <f t="shared" si="57"/>
        <v>1</v>
      </c>
      <c r="I225" s="99">
        <f t="shared" si="55"/>
        <v>10638.893224527983</v>
      </c>
      <c r="J225" s="99"/>
      <c r="K225" s="138">
        <f t="shared" si="56"/>
        <v>37408</v>
      </c>
      <c r="L225" s="99" t="str">
        <f t="shared" si="62"/>
        <v/>
      </c>
      <c r="M225" s="99">
        <f t="shared" si="62"/>
        <v>10638.893224527983</v>
      </c>
      <c r="N225" s="99" t="str">
        <f t="shared" si="62"/>
        <v/>
      </c>
      <c r="O225" s="99" t="str">
        <f t="shared" si="62"/>
        <v/>
      </c>
      <c r="P225" s="99" t="str">
        <f t="shared" si="62"/>
        <v/>
      </c>
      <c r="Q225" s="99"/>
      <c r="R225" s="99" t="str">
        <f t="shared" si="59"/>
        <v/>
      </c>
      <c r="S225" s="99" t="str">
        <f>IF(R225="","",COUNTIF(L$14:P$289,"&lt;"&amp;R225)-SUM(S$14:S224))</f>
        <v/>
      </c>
    </row>
    <row r="226" spans="2:19" x14ac:dyDescent="0.35">
      <c r="B226" s="19">
        <f t="shared" si="60"/>
        <v>2002</v>
      </c>
      <c r="C226" s="19">
        <f t="shared" si="61"/>
        <v>7</v>
      </c>
      <c r="D226" s="99">
        <f t="shared" si="51"/>
        <v>285.58014460423533</v>
      </c>
      <c r="E226" s="99">
        <f t="shared" si="52"/>
        <v>11395.912580906239</v>
      </c>
      <c r="F226" s="19">
        <f t="shared" si="53"/>
        <v>2002</v>
      </c>
      <c r="G226" s="19">
        <f t="shared" si="54"/>
        <v>7</v>
      </c>
      <c r="H226" s="19" t="b">
        <f t="shared" si="57"/>
        <v>1</v>
      </c>
      <c r="I226" s="99">
        <f t="shared" si="55"/>
        <v>11395.912580906239</v>
      </c>
      <c r="J226" s="99"/>
      <c r="K226" s="138">
        <f t="shared" si="56"/>
        <v>37438</v>
      </c>
      <c r="L226" s="99" t="str">
        <f t="shared" si="62"/>
        <v/>
      </c>
      <c r="M226" s="99" t="str">
        <f t="shared" si="62"/>
        <v/>
      </c>
      <c r="N226" s="99">
        <f t="shared" si="62"/>
        <v>11395.912580906239</v>
      </c>
      <c r="O226" s="99" t="str">
        <f t="shared" si="62"/>
        <v/>
      </c>
      <c r="P226" s="99" t="str">
        <f t="shared" si="62"/>
        <v/>
      </c>
      <c r="Q226" s="99"/>
      <c r="R226" s="99" t="str">
        <f t="shared" si="59"/>
        <v/>
      </c>
      <c r="S226" s="99" t="str">
        <f>IF(R226="","",COUNTIF(L$14:P$289,"&lt;"&amp;R226)-SUM(S$14:S225))</f>
        <v/>
      </c>
    </row>
    <row r="227" spans="2:19" x14ac:dyDescent="0.35">
      <c r="B227" s="19">
        <f t="shared" si="60"/>
        <v>2002</v>
      </c>
      <c r="C227" s="19">
        <f t="shared" si="61"/>
        <v>8</v>
      </c>
      <c r="D227" s="99">
        <f t="shared" si="51"/>
        <v>224.77669230188272</v>
      </c>
      <c r="E227" s="99">
        <f t="shared" si="52"/>
        <v>8534.93234234173</v>
      </c>
      <c r="F227" s="19">
        <f t="shared" si="53"/>
        <v>2002</v>
      </c>
      <c r="G227" s="19">
        <f t="shared" si="54"/>
        <v>8</v>
      </c>
      <c r="H227" s="19" t="b">
        <f t="shared" si="57"/>
        <v>1</v>
      </c>
      <c r="I227" s="99">
        <f t="shared" si="55"/>
        <v>8534.93234234173</v>
      </c>
      <c r="J227" s="99"/>
      <c r="K227" s="138">
        <f t="shared" si="56"/>
        <v>37469</v>
      </c>
      <c r="L227" s="99" t="str">
        <f t="shared" si="62"/>
        <v/>
      </c>
      <c r="M227" s="99" t="str">
        <f t="shared" si="62"/>
        <v/>
      </c>
      <c r="N227" s="99" t="str">
        <f t="shared" si="62"/>
        <v/>
      </c>
      <c r="O227" s="99">
        <f t="shared" si="62"/>
        <v>8534.93234234173</v>
      </c>
      <c r="P227" s="99" t="str">
        <f t="shared" si="62"/>
        <v/>
      </c>
      <c r="Q227" s="99"/>
      <c r="R227" s="99" t="str">
        <f t="shared" si="59"/>
        <v/>
      </c>
      <c r="S227" s="99" t="str">
        <f>IF(R227="","",COUNTIF(L$14:P$289,"&lt;"&amp;R227)-SUM(S$14:S226))</f>
        <v/>
      </c>
    </row>
    <row r="228" spans="2:19" x14ac:dyDescent="0.35">
      <c r="B228" s="19">
        <f t="shared" si="60"/>
        <v>2002</v>
      </c>
      <c r="C228" s="19">
        <f t="shared" si="61"/>
        <v>9</v>
      </c>
      <c r="D228" s="99">
        <f t="shared" si="51"/>
        <v>106.78710051184402</v>
      </c>
      <c r="E228" s="99">
        <f t="shared" si="52"/>
        <v>4255.0639434233899</v>
      </c>
      <c r="F228" s="19">
        <f t="shared" si="53"/>
        <v>2002</v>
      </c>
      <c r="G228" s="19">
        <f t="shared" si="54"/>
        <v>9</v>
      </c>
      <c r="H228" s="19" t="b">
        <f t="shared" si="57"/>
        <v>1</v>
      </c>
      <c r="I228" s="99">
        <f t="shared" si="55"/>
        <v>4255.0639434233899</v>
      </c>
      <c r="J228" s="99"/>
      <c r="K228" s="138">
        <f t="shared" si="56"/>
        <v>37500</v>
      </c>
      <c r="L228" s="99" t="str">
        <f t="shared" si="62"/>
        <v/>
      </c>
      <c r="M228" s="99" t="str">
        <f t="shared" si="62"/>
        <v/>
      </c>
      <c r="N228" s="99" t="str">
        <f t="shared" si="62"/>
        <v/>
      </c>
      <c r="O228" s="99" t="str">
        <f t="shared" si="62"/>
        <v/>
      </c>
      <c r="P228" s="99">
        <f t="shared" si="62"/>
        <v>4255.0639434233899</v>
      </c>
      <c r="Q228" s="99"/>
      <c r="R228" s="99" t="str">
        <f t="shared" si="59"/>
        <v/>
      </c>
      <c r="S228" s="99" t="str">
        <f>IF(R228="","",COUNTIF(L$14:P$289,"&lt;"&amp;R228)-SUM(S$14:S227))</f>
        <v/>
      </c>
    </row>
    <row r="229" spans="2:19" x14ac:dyDescent="0.35">
      <c r="B229" s="19">
        <f t="shared" si="60"/>
        <v>2003</v>
      </c>
      <c r="C229" s="19">
        <f t="shared" si="61"/>
        <v>5</v>
      </c>
      <c r="D229" s="99">
        <f t="shared" si="51"/>
        <v>152.38473290582414</v>
      </c>
      <c r="E229" s="99">
        <f t="shared" si="52"/>
        <v>6237.0583538522596</v>
      </c>
      <c r="F229" s="19">
        <f t="shared" si="53"/>
        <v>2003</v>
      </c>
      <c r="G229" s="19">
        <f t="shared" si="54"/>
        <v>5</v>
      </c>
      <c r="H229" s="19" t="b">
        <f t="shared" si="57"/>
        <v>1</v>
      </c>
      <c r="I229" s="99">
        <f t="shared" si="55"/>
        <v>6237.0583538522596</v>
      </c>
      <c r="J229" s="99"/>
      <c r="K229" s="138">
        <f t="shared" si="56"/>
        <v>37742</v>
      </c>
      <c r="L229" s="99">
        <f t="shared" si="62"/>
        <v>6237.0583538522596</v>
      </c>
      <c r="M229" s="99" t="str">
        <f t="shared" si="62"/>
        <v/>
      </c>
      <c r="N229" s="99" t="str">
        <f t="shared" si="62"/>
        <v/>
      </c>
      <c r="O229" s="99" t="str">
        <f t="shared" si="62"/>
        <v/>
      </c>
      <c r="P229" s="99" t="str">
        <f t="shared" si="62"/>
        <v/>
      </c>
      <c r="Q229" s="99"/>
      <c r="R229" s="99" t="str">
        <f t="shared" si="59"/>
        <v/>
      </c>
      <c r="S229" s="99" t="str">
        <f>IF(R229="","",COUNTIF(L$14:P$289,"&lt;"&amp;R229)-SUM(S$14:S228))</f>
        <v/>
      </c>
    </row>
    <row r="230" spans="2:19" x14ac:dyDescent="0.35">
      <c r="B230" s="19">
        <f t="shared" si="60"/>
        <v>2003</v>
      </c>
      <c r="C230" s="19">
        <f t="shared" si="61"/>
        <v>6</v>
      </c>
      <c r="D230" s="99">
        <f t="shared" si="51"/>
        <v>162.97046205033891</v>
      </c>
      <c r="E230" s="99">
        <f t="shared" si="52"/>
        <v>6407.5747645160318</v>
      </c>
      <c r="F230" s="19">
        <f t="shared" si="53"/>
        <v>2003</v>
      </c>
      <c r="G230" s="19">
        <f t="shared" si="54"/>
        <v>6</v>
      </c>
      <c r="H230" s="19" t="b">
        <f t="shared" si="57"/>
        <v>1</v>
      </c>
      <c r="I230" s="99">
        <f t="shared" si="55"/>
        <v>6407.5747645160318</v>
      </c>
      <c r="J230" s="99"/>
      <c r="K230" s="138">
        <f t="shared" si="56"/>
        <v>37773</v>
      </c>
      <c r="L230" s="99" t="str">
        <f t="shared" si="62"/>
        <v/>
      </c>
      <c r="M230" s="99">
        <f t="shared" si="62"/>
        <v>6407.5747645160318</v>
      </c>
      <c r="N230" s="99" t="str">
        <f t="shared" si="62"/>
        <v/>
      </c>
      <c r="O230" s="99" t="str">
        <f t="shared" si="62"/>
        <v/>
      </c>
      <c r="P230" s="99" t="str">
        <f t="shared" si="62"/>
        <v/>
      </c>
      <c r="Q230" s="99"/>
      <c r="R230" s="99" t="str">
        <f t="shared" si="59"/>
        <v/>
      </c>
      <c r="S230" s="99" t="str">
        <f>IF(R230="","",COUNTIF(L$14:P$289,"&lt;"&amp;R230)-SUM(S$14:S229))</f>
        <v/>
      </c>
    </row>
    <row r="231" spans="2:19" x14ac:dyDescent="0.35">
      <c r="B231" s="19">
        <f t="shared" si="60"/>
        <v>2003</v>
      </c>
      <c r="C231" s="19">
        <f t="shared" si="61"/>
        <v>7</v>
      </c>
      <c r="D231" s="99">
        <f t="shared" si="51"/>
        <v>265.33012820807534</v>
      </c>
      <c r="E231" s="99">
        <f t="shared" si="52"/>
        <v>10629.200530140624</v>
      </c>
      <c r="F231" s="19">
        <f t="shared" si="53"/>
        <v>2003</v>
      </c>
      <c r="G231" s="19">
        <f t="shared" si="54"/>
        <v>7</v>
      </c>
      <c r="H231" s="19" t="b">
        <f t="shared" si="57"/>
        <v>1</v>
      </c>
      <c r="I231" s="99">
        <f t="shared" si="55"/>
        <v>10629.200530140624</v>
      </c>
      <c r="J231" s="99"/>
      <c r="K231" s="138">
        <f t="shared" si="56"/>
        <v>37803</v>
      </c>
      <c r="L231" s="99" t="str">
        <f t="shared" si="62"/>
        <v/>
      </c>
      <c r="M231" s="99" t="str">
        <f t="shared" si="62"/>
        <v/>
      </c>
      <c r="N231" s="99">
        <f t="shared" si="62"/>
        <v>10629.200530140624</v>
      </c>
      <c r="O231" s="99" t="str">
        <f t="shared" si="62"/>
        <v/>
      </c>
      <c r="P231" s="99" t="str">
        <f t="shared" si="62"/>
        <v/>
      </c>
      <c r="Q231" s="99"/>
      <c r="R231" s="99" t="str">
        <f t="shared" si="59"/>
        <v/>
      </c>
      <c r="S231" s="99" t="str">
        <f>IF(R231="","",COUNTIF(L$14:P$289,"&lt;"&amp;R231)-SUM(S$14:S230))</f>
        <v/>
      </c>
    </row>
    <row r="232" spans="2:19" x14ac:dyDescent="0.35">
      <c r="B232" s="19">
        <f t="shared" si="60"/>
        <v>2003</v>
      </c>
      <c r="C232" s="19">
        <f t="shared" si="61"/>
        <v>8</v>
      </c>
      <c r="D232" s="99">
        <f t="shared" si="51"/>
        <v>210.82046716290577</v>
      </c>
      <c r="E232" s="99">
        <f t="shared" si="52"/>
        <v>8137.5342396278429</v>
      </c>
      <c r="F232" s="19">
        <f t="shared" si="53"/>
        <v>2003</v>
      </c>
      <c r="G232" s="19">
        <f t="shared" si="54"/>
        <v>8</v>
      </c>
      <c r="H232" s="19" t="b">
        <f t="shared" si="57"/>
        <v>1</v>
      </c>
      <c r="I232" s="99">
        <f t="shared" si="55"/>
        <v>8137.5342396278429</v>
      </c>
      <c r="J232" s="99"/>
      <c r="K232" s="138">
        <f t="shared" si="56"/>
        <v>37834</v>
      </c>
      <c r="L232" s="99" t="str">
        <f t="shared" si="62"/>
        <v/>
      </c>
      <c r="M232" s="99" t="str">
        <f t="shared" si="62"/>
        <v/>
      </c>
      <c r="N232" s="99" t="str">
        <f t="shared" si="62"/>
        <v/>
      </c>
      <c r="O232" s="99">
        <f t="shared" si="62"/>
        <v>8137.5342396278429</v>
      </c>
      <c r="P232" s="99" t="str">
        <f t="shared" si="62"/>
        <v/>
      </c>
      <c r="Q232" s="99"/>
      <c r="R232" s="99" t="str">
        <f t="shared" si="59"/>
        <v/>
      </c>
      <c r="S232" s="99" t="str">
        <f>IF(R232="","",COUNTIF(L$14:P$289,"&lt;"&amp;R232)-SUM(S$14:S231))</f>
        <v/>
      </c>
    </row>
    <row r="233" spans="2:19" x14ac:dyDescent="0.35">
      <c r="B233" s="19">
        <f t="shared" si="60"/>
        <v>2003</v>
      </c>
      <c r="C233" s="19">
        <f t="shared" si="61"/>
        <v>9</v>
      </c>
      <c r="D233" s="99">
        <f t="shared" si="51"/>
        <v>217.3120104122259</v>
      </c>
      <c r="E233" s="99">
        <f t="shared" si="52"/>
        <v>8321.7728851247903</v>
      </c>
      <c r="F233" s="19">
        <f t="shared" si="53"/>
        <v>2003</v>
      </c>
      <c r="G233" s="19">
        <f t="shared" si="54"/>
        <v>9</v>
      </c>
      <c r="H233" s="19" t="b">
        <f t="shared" si="57"/>
        <v>1</v>
      </c>
      <c r="I233" s="99">
        <f t="shared" si="55"/>
        <v>8321.7728851247903</v>
      </c>
      <c r="J233" s="99"/>
      <c r="K233" s="138">
        <f t="shared" si="56"/>
        <v>37865</v>
      </c>
      <c r="L233" s="99" t="str">
        <f t="shared" si="62"/>
        <v/>
      </c>
      <c r="M233" s="99" t="str">
        <f t="shared" si="62"/>
        <v/>
      </c>
      <c r="N233" s="99" t="str">
        <f t="shared" si="62"/>
        <v/>
      </c>
      <c r="O233" s="99" t="str">
        <f t="shared" si="62"/>
        <v/>
      </c>
      <c r="P233" s="99">
        <f t="shared" si="62"/>
        <v>8321.7728851247903</v>
      </c>
      <c r="Q233" s="99"/>
      <c r="R233" s="99" t="str">
        <f t="shared" si="59"/>
        <v/>
      </c>
      <c r="S233" s="99" t="str">
        <f>IF(R233="","",COUNTIF(L$14:P$289,"&lt;"&amp;R233)-SUM(S$14:S232))</f>
        <v/>
      </c>
    </row>
    <row r="234" spans="2:19" x14ac:dyDescent="0.35">
      <c r="B234" s="19">
        <f t="shared" si="60"/>
        <v>2004</v>
      </c>
      <c r="C234" s="19">
        <f t="shared" si="61"/>
        <v>5</v>
      </c>
      <c r="D234" s="99">
        <f t="shared" si="51"/>
        <v>146.55097054650335</v>
      </c>
      <c r="E234" s="99">
        <f t="shared" si="52"/>
        <v>5788.3405171767154</v>
      </c>
      <c r="F234" s="19">
        <f t="shared" si="53"/>
        <v>2004</v>
      </c>
      <c r="G234" s="19">
        <f t="shared" si="54"/>
        <v>5</v>
      </c>
      <c r="H234" s="19" t="b">
        <f t="shared" si="57"/>
        <v>1</v>
      </c>
      <c r="I234" s="99">
        <f t="shared" si="55"/>
        <v>5788.3405171767154</v>
      </c>
      <c r="J234" s="99"/>
      <c r="K234" s="138">
        <f t="shared" si="56"/>
        <v>38108</v>
      </c>
      <c r="L234" s="99">
        <f t="shared" si="62"/>
        <v>5788.3405171767154</v>
      </c>
      <c r="M234" s="99" t="str">
        <f t="shared" si="62"/>
        <v/>
      </c>
      <c r="N234" s="99" t="str">
        <f t="shared" si="62"/>
        <v/>
      </c>
      <c r="O234" s="99" t="str">
        <f t="shared" si="62"/>
        <v/>
      </c>
      <c r="P234" s="99" t="str">
        <f t="shared" si="62"/>
        <v/>
      </c>
      <c r="Q234" s="99"/>
      <c r="R234" s="99" t="str">
        <f t="shared" si="59"/>
        <v/>
      </c>
      <c r="S234" s="99" t="str">
        <f>IF(R234="","",COUNTIF(L$14:P$289,"&lt;"&amp;R234)-SUM(S$14:S233))</f>
        <v/>
      </c>
    </row>
    <row r="235" spans="2:19" x14ac:dyDescent="0.35">
      <c r="B235" s="19">
        <f t="shared" si="60"/>
        <v>2004</v>
      </c>
      <c r="C235" s="19">
        <f t="shared" si="61"/>
        <v>6</v>
      </c>
      <c r="D235" s="99">
        <f t="shared" si="51"/>
        <v>212.406945252822</v>
      </c>
      <c r="E235" s="99">
        <f t="shared" si="52"/>
        <v>8031.3276089065475</v>
      </c>
      <c r="F235" s="19">
        <f t="shared" si="53"/>
        <v>2004</v>
      </c>
      <c r="G235" s="19">
        <f t="shared" si="54"/>
        <v>6</v>
      </c>
      <c r="H235" s="19" t="b">
        <f t="shared" si="57"/>
        <v>1</v>
      </c>
      <c r="I235" s="99">
        <f t="shared" si="55"/>
        <v>8031.3276089065475</v>
      </c>
      <c r="J235" s="99"/>
      <c r="K235" s="138">
        <f t="shared" si="56"/>
        <v>38139</v>
      </c>
      <c r="L235" s="99" t="str">
        <f t="shared" si="62"/>
        <v/>
      </c>
      <c r="M235" s="99">
        <f t="shared" si="62"/>
        <v>8031.3276089065475</v>
      </c>
      <c r="N235" s="99" t="str">
        <f t="shared" si="62"/>
        <v/>
      </c>
      <c r="O235" s="99" t="str">
        <f t="shared" si="62"/>
        <v/>
      </c>
      <c r="P235" s="99" t="str">
        <f t="shared" si="62"/>
        <v/>
      </c>
      <c r="Q235" s="99"/>
      <c r="R235" s="99" t="str">
        <f t="shared" si="59"/>
        <v/>
      </c>
      <c r="S235" s="99" t="str">
        <f>IF(R235="","",COUNTIF(L$14:P$289,"&lt;"&amp;R235)-SUM(S$14:S234))</f>
        <v/>
      </c>
    </row>
    <row r="236" spans="2:19" x14ac:dyDescent="0.35">
      <c r="B236" s="19">
        <f t="shared" si="60"/>
        <v>2004</v>
      </c>
      <c r="C236" s="19">
        <f t="shared" si="61"/>
        <v>7</v>
      </c>
      <c r="D236" s="99">
        <f t="shared" si="51"/>
        <v>259.8639007621278</v>
      </c>
      <c r="E236" s="99">
        <f t="shared" si="52"/>
        <v>10194.76560092358</v>
      </c>
      <c r="F236" s="19">
        <f t="shared" si="53"/>
        <v>2004</v>
      </c>
      <c r="G236" s="19">
        <f t="shared" si="54"/>
        <v>7</v>
      </c>
      <c r="H236" s="19" t="b">
        <f t="shared" si="57"/>
        <v>1</v>
      </c>
      <c r="I236" s="99">
        <f t="shared" si="55"/>
        <v>10194.76560092358</v>
      </c>
      <c r="J236" s="99"/>
      <c r="K236" s="138">
        <f t="shared" si="56"/>
        <v>38169</v>
      </c>
      <c r="L236" s="99" t="str">
        <f t="shared" si="62"/>
        <v/>
      </c>
      <c r="M236" s="99" t="str">
        <f t="shared" si="62"/>
        <v/>
      </c>
      <c r="N236" s="99">
        <f t="shared" si="62"/>
        <v>10194.76560092358</v>
      </c>
      <c r="O236" s="99" t="str">
        <f t="shared" si="62"/>
        <v/>
      </c>
      <c r="P236" s="99" t="str">
        <f t="shared" si="62"/>
        <v/>
      </c>
      <c r="Q236" s="99"/>
      <c r="R236" s="99" t="str">
        <f t="shared" si="59"/>
        <v/>
      </c>
      <c r="S236" s="99" t="str">
        <f>IF(R236="","",COUNTIF(L$14:P$289,"&lt;"&amp;R236)-SUM(S$14:S235))</f>
        <v/>
      </c>
    </row>
    <row r="237" spans="2:19" x14ac:dyDescent="0.35">
      <c r="B237" s="19">
        <f t="shared" si="60"/>
        <v>2004</v>
      </c>
      <c r="C237" s="19">
        <f t="shared" si="61"/>
        <v>8</v>
      </c>
      <c r="D237" s="99">
        <f t="shared" si="51"/>
        <v>238.98989450193113</v>
      </c>
      <c r="E237" s="99">
        <f t="shared" si="52"/>
        <v>8961.4611148224285</v>
      </c>
      <c r="F237" s="19">
        <f t="shared" si="53"/>
        <v>2004</v>
      </c>
      <c r="G237" s="19">
        <f t="shared" si="54"/>
        <v>8</v>
      </c>
      <c r="H237" s="19" t="b">
        <f t="shared" si="57"/>
        <v>1</v>
      </c>
      <c r="I237" s="99">
        <f t="shared" si="55"/>
        <v>8961.4611148224285</v>
      </c>
      <c r="J237" s="99"/>
      <c r="K237" s="138">
        <f t="shared" si="56"/>
        <v>38200</v>
      </c>
      <c r="L237" s="99" t="str">
        <f t="shared" si="62"/>
        <v/>
      </c>
      <c r="M237" s="99" t="str">
        <f t="shared" si="62"/>
        <v/>
      </c>
      <c r="N237" s="99" t="str">
        <f t="shared" si="62"/>
        <v/>
      </c>
      <c r="O237" s="99">
        <f t="shared" si="62"/>
        <v>8961.4611148224285</v>
      </c>
      <c r="P237" s="99" t="str">
        <f t="shared" si="62"/>
        <v/>
      </c>
      <c r="Q237" s="99"/>
      <c r="R237" s="99" t="str">
        <f t="shared" si="59"/>
        <v/>
      </c>
      <c r="S237" s="99" t="str">
        <f>IF(R237="","",COUNTIF(L$14:P$289,"&lt;"&amp;R237)-SUM(S$14:S236))</f>
        <v/>
      </c>
    </row>
    <row r="238" spans="2:19" x14ac:dyDescent="0.35">
      <c r="B238" s="19">
        <f t="shared" si="60"/>
        <v>2004</v>
      </c>
      <c r="C238" s="19">
        <f t="shared" si="61"/>
        <v>9</v>
      </c>
      <c r="D238" s="99">
        <f t="shared" si="51"/>
        <v>166.94234745127704</v>
      </c>
      <c r="E238" s="99">
        <f t="shared" si="52"/>
        <v>6220.3316145477202</v>
      </c>
      <c r="F238" s="19">
        <f t="shared" si="53"/>
        <v>2004</v>
      </c>
      <c r="G238" s="19">
        <f t="shared" si="54"/>
        <v>9</v>
      </c>
      <c r="H238" s="19" t="b">
        <f t="shared" si="57"/>
        <v>1</v>
      </c>
      <c r="I238" s="99">
        <f t="shared" si="55"/>
        <v>6220.3316145477202</v>
      </c>
      <c r="J238" s="99"/>
      <c r="K238" s="138">
        <f t="shared" si="56"/>
        <v>38231</v>
      </c>
      <c r="L238" s="99" t="str">
        <f t="shared" si="62"/>
        <v/>
      </c>
      <c r="M238" s="99" t="str">
        <f t="shared" si="62"/>
        <v/>
      </c>
      <c r="N238" s="99" t="str">
        <f t="shared" si="62"/>
        <v/>
      </c>
      <c r="O238" s="99" t="str">
        <f t="shared" si="62"/>
        <v/>
      </c>
      <c r="P238" s="99">
        <f t="shared" si="62"/>
        <v>6220.3316145477202</v>
      </c>
      <c r="Q238" s="99"/>
      <c r="R238" s="99" t="str">
        <f t="shared" si="59"/>
        <v/>
      </c>
      <c r="S238" s="99" t="str">
        <f>IF(R238="","",COUNTIF(L$14:P$289,"&lt;"&amp;R238)-SUM(S$14:S237))</f>
        <v/>
      </c>
    </row>
    <row r="239" spans="2:19" x14ac:dyDescent="0.35">
      <c r="B239" s="19">
        <f t="shared" si="60"/>
        <v>2005</v>
      </c>
      <c r="C239" s="19">
        <f t="shared" si="61"/>
        <v>5</v>
      </c>
      <c r="D239" s="99">
        <f t="shared" si="51"/>
        <v>165.9997482389723</v>
      </c>
      <c r="E239" s="99">
        <f t="shared" si="52"/>
        <v>6578.0047522173727</v>
      </c>
      <c r="F239" s="19">
        <f t="shared" si="53"/>
        <v>2005</v>
      </c>
      <c r="G239" s="19">
        <f t="shared" si="54"/>
        <v>5</v>
      </c>
      <c r="H239" s="19" t="b">
        <f t="shared" si="57"/>
        <v>1</v>
      </c>
      <c r="I239" s="99">
        <f t="shared" si="55"/>
        <v>6578.0047522173727</v>
      </c>
      <c r="J239" s="99"/>
      <c r="K239" s="138">
        <f t="shared" si="56"/>
        <v>38473</v>
      </c>
      <c r="L239" s="99">
        <f t="shared" ref="L239:P254" si="63">IF(OR($I239="",$G239&lt;&gt;L$10),"",$I239)</f>
        <v>6578.0047522173727</v>
      </c>
      <c r="M239" s="99" t="str">
        <f t="shared" si="63"/>
        <v/>
      </c>
      <c r="N239" s="99" t="str">
        <f t="shared" si="63"/>
        <v/>
      </c>
      <c r="O239" s="99" t="str">
        <f t="shared" si="63"/>
        <v/>
      </c>
      <c r="P239" s="99" t="str">
        <f t="shared" si="63"/>
        <v/>
      </c>
      <c r="Q239" s="99"/>
      <c r="R239" s="99" t="str">
        <f t="shared" si="59"/>
        <v/>
      </c>
      <c r="S239" s="99" t="str">
        <f>IF(R239="","",COUNTIF(L$14:P$289,"&lt;"&amp;R239)-SUM(S$14:S238))</f>
        <v/>
      </c>
    </row>
    <row r="240" spans="2:19" x14ac:dyDescent="0.35">
      <c r="B240" s="19">
        <f t="shared" si="60"/>
        <v>2005</v>
      </c>
      <c r="C240" s="19">
        <f t="shared" si="61"/>
        <v>6</v>
      </c>
      <c r="D240" s="99">
        <f t="shared" si="51"/>
        <v>135.94873021480836</v>
      </c>
      <c r="E240" s="99">
        <f t="shared" si="52"/>
        <v>5380.9302125825634</v>
      </c>
      <c r="F240" s="19">
        <f t="shared" si="53"/>
        <v>2005</v>
      </c>
      <c r="G240" s="19">
        <f t="shared" si="54"/>
        <v>6</v>
      </c>
      <c r="H240" s="19" t="b">
        <f t="shared" si="57"/>
        <v>1</v>
      </c>
      <c r="I240" s="99">
        <f t="shared" si="55"/>
        <v>5380.9302125825634</v>
      </c>
      <c r="J240" s="99"/>
      <c r="K240" s="138">
        <f t="shared" si="56"/>
        <v>38504</v>
      </c>
      <c r="L240" s="99" t="str">
        <f t="shared" si="63"/>
        <v/>
      </c>
      <c r="M240" s="99">
        <f t="shared" si="63"/>
        <v>5380.9302125825634</v>
      </c>
      <c r="N240" s="99" t="str">
        <f t="shared" si="63"/>
        <v/>
      </c>
      <c r="O240" s="99" t="str">
        <f t="shared" si="63"/>
        <v/>
      </c>
      <c r="P240" s="99" t="str">
        <f t="shared" si="63"/>
        <v/>
      </c>
      <c r="Q240" s="99"/>
      <c r="R240" s="99" t="str">
        <f t="shared" si="59"/>
        <v/>
      </c>
      <c r="S240" s="99" t="str">
        <f>IF(R240="","",COUNTIF(L$14:P$289,"&lt;"&amp;R240)-SUM(S$14:S239))</f>
        <v/>
      </c>
    </row>
    <row r="241" spans="2:19" x14ac:dyDescent="0.35">
      <c r="B241" s="19">
        <f t="shared" si="60"/>
        <v>2005</v>
      </c>
      <c r="C241" s="19">
        <f t="shared" si="61"/>
        <v>7</v>
      </c>
      <c r="D241" s="99">
        <f t="shared" si="51"/>
        <v>325.24616611842737</v>
      </c>
      <c r="E241" s="99">
        <f t="shared" si="52"/>
        <v>12330.511174491796</v>
      </c>
      <c r="F241" s="19">
        <f t="shared" si="53"/>
        <v>2005</v>
      </c>
      <c r="G241" s="19">
        <f t="shared" si="54"/>
        <v>7</v>
      </c>
      <c r="H241" s="19" t="b">
        <f t="shared" si="57"/>
        <v>1</v>
      </c>
      <c r="I241" s="99">
        <f t="shared" si="55"/>
        <v>12330.511174491796</v>
      </c>
      <c r="J241" s="99"/>
      <c r="K241" s="138">
        <f t="shared" si="56"/>
        <v>38534</v>
      </c>
      <c r="L241" s="99" t="str">
        <f t="shared" si="63"/>
        <v/>
      </c>
      <c r="M241" s="99" t="str">
        <f t="shared" si="63"/>
        <v/>
      </c>
      <c r="N241" s="99">
        <f t="shared" si="63"/>
        <v>12330.511174491796</v>
      </c>
      <c r="O241" s="99" t="str">
        <f t="shared" si="63"/>
        <v/>
      </c>
      <c r="P241" s="99" t="str">
        <f t="shared" si="63"/>
        <v/>
      </c>
      <c r="Q241" s="99"/>
      <c r="R241" s="99" t="str">
        <f t="shared" si="59"/>
        <v/>
      </c>
      <c r="S241" s="99" t="str">
        <f>IF(R241="","",COUNTIF(L$14:P$289,"&lt;"&amp;R241)-SUM(S$14:S240))</f>
        <v/>
      </c>
    </row>
    <row r="242" spans="2:19" x14ac:dyDescent="0.35">
      <c r="B242" s="19">
        <f t="shared" si="60"/>
        <v>2005</v>
      </c>
      <c r="C242" s="19">
        <f t="shared" si="61"/>
        <v>8</v>
      </c>
      <c r="D242" s="99">
        <f t="shared" si="51"/>
        <v>207.82655070198496</v>
      </c>
      <c r="E242" s="99">
        <f t="shared" si="52"/>
        <v>7915.4920304229563</v>
      </c>
      <c r="F242" s="19">
        <f t="shared" si="53"/>
        <v>2005</v>
      </c>
      <c r="G242" s="19">
        <f t="shared" si="54"/>
        <v>8</v>
      </c>
      <c r="H242" s="19" t="b">
        <f t="shared" si="57"/>
        <v>1</v>
      </c>
      <c r="I242" s="99">
        <f t="shared" si="55"/>
        <v>7915.4920304229563</v>
      </c>
      <c r="J242" s="99"/>
      <c r="K242" s="138">
        <f t="shared" si="56"/>
        <v>38565</v>
      </c>
      <c r="L242" s="99" t="str">
        <f t="shared" si="63"/>
        <v/>
      </c>
      <c r="M242" s="99" t="str">
        <f t="shared" si="63"/>
        <v/>
      </c>
      <c r="N242" s="99" t="str">
        <f t="shared" si="63"/>
        <v/>
      </c>
      <c r="O242" s="99">
        <f t="shared" si="63"/>
        <v>7915.4920304229563</v>
      </c>
      <c r="P242" s="99" t="str">
        <f t="shared" si="63"/>
        <v/>
      </c>
      <c r="Q242" s="99"/>
      <c r="R242" s="99" t="str">
        <f t="shared" si="59"/>
        <v/>
      </c>
      <c r="S242" s="99" t="str">
        <f>IF(R242="","",COUNTIF(L$14:P$289,"&lt;"&amp;R242)-SUM(S$14:S241))</f>
        <v/>
      </c>
    </row>
    <row r="243" spans="2:19" x14ac:dyDescent="0.35">
      <c r="B243" s="19">
        <f t="shared" si="60"/>
        <v>2005</v>
      </c>
      <c r="C243" s="19">
        <f t="shared" si="61"/>
        <v>9</v>
      </c>
      <c r="D243" s="99">
        <f t="shared" si="51"/>
        <v>143.9196357390652</v>
      </c>
      <c r="E243" s="99">
        <f t="shared" si="52"/>
        <v>5379.4822648813224</v>
      </c>
      <c r="F243" s="19">
        <f t="shared" si="53"/>
        <v>2005</v>
      </c>
      <c r="G243" s="19">
        <f t="shared" si="54"/>
        <v>9</v>
      </c>
      <c r="H243" s="19" t="b">
        <f t="shared" si="57"/>
        <v>1</v>
      </c>
      <c r="I243" s="99">
        <f t="shared" si="55"/>
        <v>5379.4822648813224</v>
      </c>
      <c r="J243" s="99"/>
      <c r="K243" s="138">
        <f t="shared" si="56"/>
        <v>38596</v>
      </c>
      <c r="L243" s="99" t="str">
        <f t="shared" si="63"/>
        <v/>
      </c>
      <c r="M243" s="99" t="str">
        <f t="shared" si="63"/>
        <v/>
      </c>
      <c r="N243" s="99" t="str">
        <f t="shared" si="63"/>
        <v/>
      </c>
      <c r="O243" s="99" t="str">
        <f t="shared" si="63"/>
        <v/>
      </c>
      <c r="P243" s="99">
        <f t="shared" si="63"/>
        <v>5379.4822648813224</v>
      </c>
      <c r="Q243" s="99"/>
      <c r="R243" s="99" t="str">
        <f t="shared" si="59"/>
        <v/>
      </c>
      <c r="S243" s="99" t="str">
        <f>IF(R243="","",COUNTIF(L$14:P$289,"&lt;"&amp;R243)-SUM(S$14:S242))</f>
        <v/>
      </c>
    </row>
    <row r="244" spans="2:19" x14ac:dyDescent="0.35">
      <c r="B244" s="19">
        <f t="shared" si="60"/>
        <v>2006</v>
      </c>
      <c r="C244" s="19">
        <f t="shared" si="61"/>
        <v>5</v>
      </c>
      <c r="D244" s="99">
        <f t="shared" si="51"/>
        <v>258.16749089785475</v>
      </c>
      <c r="E244" s="99">
        <f t="shared" si="52"/>
        <v>9797.5509035212253</v>
      </c>
      <c r="F244" s="19">
        <f t="shared" si="53"/>
        <v>2006</v>
      </c>
      <c r="G244" s="19">
        <f t="shared" si="54"/>
        <v>5</v>
      </c>
      <c r="H244" s="19" t="b">
        <f t="shared" si="57"/>
        <v>1</v>
      </c>
      <c r="I244" s="99">
        <f t="shared" si="55"/>
        <v>9797.5509035212253</v>
      </c>
      <c r="J244" s="99"/>
      <c r="K244" s="138">
        <f t="shared" si="56"/>
        <v>38838</v>
      </c>
      <c r="L244" s="99">
        <f t="shared" si="63"/>
        <v>9797.5509035212253</v>
      </c>
      <c r="M244" s="99" t="str">
        <f t="shared" si="63"/>
        <v/>
      </c>
      <c r="N244" s="99" t="str">
        <f t="shared" si="63"/>
        <v/>
      </c>
      <c r="O244" s="99" t="str">
        <f t="shared" si="63"/>
        <v/>
      </c>
      <c r="P244" s="99" t="str">
        <f t="shared" si="63"/>
        <v/>
      </c>
      <c r="Q244" s="99"/>
      <c r="R244" s="99" t="str">
        <f t="shared" si="59"/>
        <v/>
      </c>
      <c r="S244" s="99" t="str">
        <f>IF(R244="","",COUNTIF(L$14:P$289,"&lt;"&amp;R244)-SUM(S$14:S243))</f>
        <v/>
      </c>
    </row>
    <row r="245" spans="2:19" x14ac:dyDescent="0.35">
      <c r="B245" s="19">
        <f t="shared" si="60"/>
        <v>2006</v>
      </c>
      <c r="C245" s="19">
        <f t="shared" si="61"/>
        <v>6</v>
      </c>
      <c r="D245" s="99">
        <f t="shared" si="51"/>
        <v>177.39514522415763</v>
      </c>
      <c r="E245" s="99">
        <f t="shared" si="52"/>
        <v>7081.5976213147678</v>
      </c>
      <c r="F245" s="19">
        <f t="shared" si="53"/>
        <v>2006</v>
      </c>
      <c r="G245" s="19">
        <f t="shared" si="54"/>
        <v>6</v>
      </c>
      <c r="H245" s="19" t="b">
        <f t="shared" si="57"/>
        <v>1</v>
      </c>
      <c r="I245" s="99">
        <f t="shared" si="55"/>
        <v>7081.5976213147678</v>
      </c>
      <c r="J245" s="99"/>
      <c r="K245" s="138">
        <f t="shared" si="56"/>
        <v>38869</v>
      </c>
      <c r="L245" s="99" t="str">
        <f t="shared" si="63"/>
        <v/>
      </c>
      <c r="M245" s="99">
        <f t="shared" si="63"/>
        <v>7081.5976213147678</v>
      </c>
      <c r="N245" s="99" t="str">
        <f t="shared" si="63"/>
        <v/>
      </c>
      <c r="O245" s="99" t="str">
        <f t="shared" si="63"/>
        <v/>
      </c>
      <c r="P245" s="99" t="str">
        <f t="shared" si="63"/>
        <v/>
      </c>
      <c r="Q245" s="99"/>
      <c r="R245" s="99" t="str">
        <f t="shared" si="59"/>
        <v/>
      </c>
      <c r="S245" s="99" t="str">
        <f>IF(R245="","",COUNTIF(L$14:P$289,"&lt;"&amp;R245)-SUM(S$14:S244))</f>
        <v/>
      </c>
    </row>
    <row r="246" spans="2:19" x14ac:dyDescent="0.35">
      <c r="B246" s="19">
        <f t="shared" si="60"/>
        <v>2006</v>
      </c>
      <c r="C246" s="19">
        <f t="shared" si="61"/>
        <v>7</v>
      </c>
      <c r="D246" s="99">
        <f t="shared" si="51"/>
        <v>263.97519628736217</v>
      </c>
      <c r="E246" s="99">
        <f t="shared" si="52"/>
        <v>10125.662961812703</v>
      </c>
      <c r="F246" s="19">
        <f t="shared" si="53"/>
        <v>2006</v>
      </c>
      <c r="G246" s="19">
        <f t="shared" si="54"/>
        <v>7</v>
      </c>
      <c r="H246" s="19" t="b">
        <f t="shared" si="57"/>
        <v>1</v>
      </c>
      <c r="I246" s="99">
        <f t="shared" si="55"/>
        <v>10125.662961812703</v>
      </c>
      <c r="J246" s="99"/>
      <c r="K246" s="138">
        <f t="shared" si="56"/>
        <v>38899</v>
      </c>
      <c r="L246" s="99" t="str">
        <f t="shared" si="63"/>
        <v/>
      </c>
      <c r="M246" s="99" t="str">
        <f t="shared" si="63"/>
        <v/>
      </c>
      <c r="N246" s="99">
        <f t="shared" si="63"/>
        <v>10125.662961812703</v>
      </c>
      <c r="O246" s="99" t="str">
        <f t="shared" si="63"/>
        <v/>
      </c>
      <c r="P246" s="99" t="str">
        <f t="shared" si="63"/>
        <v/>
      </c>
      <c r="Q246" s="99"/>
      <c r="R246" s="99" t="str">
        <f t="shared" si="59"/>
        <v/>
      </c>
      <c r="S246" s="99" t="str">
        <f>IF(R246="","",COUNTIF(L$14:P$289,"&lt;"&amp;R246)-SUM(S$14:S245))</f>
        <v/>
      </c>
    </row>
    <row r="247" spans="2:19" x14ac:dyDescent="0.35">
      <c r="B247" s="19">
        <f t="shared" si="60"/>
        <v>2006</v>
      </c>
      <c r="C247" s="19">
        <f t="shared" si="61"/>
        <v>8</v>
      </c>
      <c r="D247" s="99">
        <f t="shared" si="51"/>
        <v>288.95521158743355</v>
      </c>
      <c r="E247" s="99">
        <f t="shared" si="52"/>
        <v>10877.70698680605</v>
      </c>
      <c r="F247" s="19">
        <f t="shared" si="53"/>
        <v>2006</v>
      </c>
      <c r="G247" s="19">
        <f t="shared" si="54"/>
        <v>8</v>
      </c>
      <c r="H247" s="19" t="b">
        <f t="shared" si="57"/>
        <v>1</v>
      </c>
      <c r="I247" s="99">
        <f t="shared" si="55"/>
        <v>10877.70698680605</v>
      </c>
      <c r="J247" s="99"/>
      <c r="K247" s="138">
        <f t="shared" si="56"/>
        <v>38930</v>
      </c>
      <c r="L247" s="99" t="str">
        <f t="shared" si="63"/>
        <v/>
      </c>
      <c r="M247" s="99" t="str">
        <f t="shared" si="63"/>
        <v/>
      </c>
      <c r="N247" s="99" t="str">
        <f t="shared" si="63"/>
        <v/>
      </c>
      <c r="O247" s="99">
        <f t="shared" si="63"/>
        <v>10877.70698680605</v>
      </c>
      <c r="P247" s="99" t="str">
        <f t="shared" si="63"/>
        <v/>
      </c>
      <c r="Q247" s="99"/>
      <c r="R247" s="99" t="str">
        <f t="shared" si="59"/>
        <v/>
      </c>
      <c r="S247" s="99" t="str">
        <f>IF(R247="","",COUNTIF(L$14:P$289,"&lt;"&amp;R247)-SUM(S$14:S246))</f>
        <v/>
      </c>
    </row>
    <row r="248" spans="2:19" x14ac:dyDescent="0.35">
      <c r="B248" s="19">
        <f t="shared" si="60"/>
        <v>2006</v>
      </c>
      <c r="C248" s="19">
        <f t="shared" si="61"/>
        <v>9</v>
      </c>
      <c r="D248" s="99">
        <f t="shared" si="51"/>
        <v>243.57636507666965</v>
      </c>
      <c r="E248" s="99">
        <f t="shared" si="52"/>
        <v>9345.00299679829</v>
      </c>
      <c r="F248" s="19">
        <f t="shared" si="53"/>
        <v>2006</v>
      </c>
      <c r="G248" s="19">
        <f t="shared" si="54"/>
        <v>9</v>
      </c>
      <c r="H248" s="19" t="b">
        <f t="shared" si="57"/>
        <v>1</v>
      </c>
      <c r="I248" s="99">
        <f t="shared" si="55"/>
        <v>9345.00299679829</v>
      </c>
      <c r="J248" s="99"/>
      <c r="K248" s="138">
        <f t="shared" si="56"/>
        <v>38961</v>
      </c>
      <c r="L248" s="99" t="str">
        <f t="shared" si="63"/>
        <v/>
      </c>
      <c r="M248" s="99" t="str">
        <f t="shared" si="63"/>
        <v/>
      </c>
      <c r="N248" s="99" t="str">
        <f t="shared" si="63"/>
        <v/>
      </c>
      <c r="O248" s="99" t="str">
        <f t="shared" si="63"/>
        <v/>
      </c>
      <c r="P248" s="99">
        <f t="shared" si="63"/>
        <v>9345.00299679829</v>
      </c>
      <c r="Q248" s="99"/>
      <c r="R248" s="99" t="str">
        <f t="shared" si="59"/>
        <v/>
      </c>
      <c r="S248" s="99" t="str">
        <f>IF(R248="","",COUNTIF(L$14:P$289,"&lt;"&amp;R248)-SUM(S$14:S247))</f>
        <v/>
      </c>
    </row>
    <row r="249" spans="2:19" x14ac:dyDescent="0.35">
      <c r="B249" s="19">
        <f t="shared" si="60"/>
        <v>2007</v>
      </c>
      <c r="C249" s="19">
        <f t="shared" si="61"/>
        <v>5</v>
      </c>
      <c r="D249" s="99">
        <f t="shared" si="51"/>
        <v>150.06898422434165</v>
      </c>
      <c r="E249" s="99">
        <f t="shared" si="52"/>
        <v>5961.1095933296774</v>
      </c>
      <c r="F249" s="19">
        <f t="shared" si="53"/>
        <v>2007</v>
      </c>
      <c r="G249" s="19">
        <f t="shared" si="54"/>
        <v>5</v>
      </c>
      <c r="H249" s="19" t="b">
        <f t="shared" si="57"/>
        <v>1</v>
      </c>
      <c r="I249" s="99">
        <f t="shared" si="55"/>
        <v>5961.1095933296774</v>
      </c>
      <c r="J249" s="99"/>
      <c r="K249" s="138">
        <f t="shared" si="56"/>
        <v>39203</v>
      </c>
      <c r="L249" s="99">
        <f t="shared" si="63"/>
        <v>5961.1095933296774</v>
      </c>
      <c r="M249" s="99" t="str">
        <f t="shared" si="63"/>
        <v/>
      </c>
      <c r="N249" s="99" t="str">
        <f t="shared" si="63"/>
        <v/>
      </c>
      <c r="O249" s="99" t="str">
        <f t="shared" si="63"/>
        <v/>
      </c>
      <c r="P249" s="99" t="str">
        <f t="shared" si="63"/>
        <v/>
      </c>
      <c r="Q249" s="99"/>
      <c r="R249" s="99" t="str">
        <f t="shared" si="59"/>
        <v/>
      </c>
      <c r="S249" s="99" t="str">
        <f>IF(R249="","",COUNTIF(L$14:P$289,"&lt;"&amp;R249)-SUM(S$14:S248))</f>
        <v/>
      </c>
    </row>
    <row r="250" spans="2:19" x14ac:dyDescent="0.35">
      <c r="B250" s="19">
        <f t="shared" si="60"/>
        <v>2007</v>
      </c>
      <c r="C250" s="19">
        <f t="shared" si="61"/>
        <v>6</v>
      </c>
      <c r="D250" s="99">
        <f t="shared" si="51"/>
        <v>196.90708561399495</v>
      </c>
      <c r="E250" s="99">
        <f t="shared" si="52"/>
        <v>7587.8913466956692</v>
      </c>
      <c r="F250" s="19">
        <f t="shared" si="53"/>
        <v>2007</v>
      </c>
      <c r="G250" s="19">
        <f t="shared" si="54"/>
        <v>6</v>
      </c>
      <c r="H250" s="19" t="b">
        <f t="shared" si="57"/>
        <v>1</v>
      </c>
      <c r="I250" s="99">
        <f t="shared" si="55"/>
        <v>7587.8913466956692</v>
      </c>
      <c r="J250" s="99"/>
      <c r="K250" s="138">
        <f t="shared" si="56"/>
        <v>39234</v>
      </c>
      <c r="L250" s="99" t="str">
        <f t="shared" si="63"/>
        <v/>
      </c>
      <c r="M250" s="99">
        <f t="shared" si="63"/>
        <v>7587.8913466956692</v>
      </c>
      <c r="N250" s="99" t="str">
        <f t="shared" si="63"/>
        <v/>
      </c>
      <c r="O250" s="99" t="str">
        <f t="shared" si="63"/>
        <v/>
      </c>
      <c r="P250" s="99" t="str">
        <f t="shared" si="63"/>
        <v/>
      </c>
      <c r="Q250" s="99"/>
      <c r="R250" s="99" t="str">
        <f t="shared" si="59"/>
        <v/>
      </c>
      <c r="S250" s="99" t="str">
        <f>IF(R250="","",COUNTIF(L$14:P$289,"&lt;"&amp;R250)-SUM(S$14:S249))</f>
        <v/>
      </c>
    </row>
    <row r="251" spans="2:19" x14ac:dyDescent="0.35">
      <c r="B251" s="19">
        <f t="shared" si="60"/>
        <v>2007</v>
      </c>
      <c r="C251" s="19">
        <f t="shared" si="61"/>
        <v>7</v>
      </c>
      <c r="D251" s="99">
        <f t="shared" si="51"/>
        <v>343.07281942693794</v>
      </c>
      <c r="E251" s="99">
        <f t="shared" si="52"/>
        <v>13145.720642138396</v>
      </c>
      <c r="F251" s="19">
        <f t="shared" si="53"/>
        <v>2007</v>
      </c>
      <c r="G251" s="19">
        <f t="shared" si="54"/>
        <v>7</v>
      </c>
      <c r="H251" s="19" t="b">
        <f t="shared" si="57"/>
        <v>1</v>
      </c>
      <c r="I251" s="99">
        <f t="shared" si="55"/>
        <v>13145.720642138396</v>
      </c>
      <c r="J251" s="99"/>
      <c r="K251" s="138">
        <f t="shared" si="56"/>
        <v>39264</v>
      </c>
      <c r="L251" s="99" t="str">
        <f t="shared" si="63"/>
        <v/>
      </c>
      <c r="M251" s="99" t="str">
        <f t="shared" si="63"/>
        <v/>
      </c>
      <c r="N251" s="99">
        <f t="shared" si="63"/>
        <v>13145.720642138396</v>
      </c>
      <c r="O251" s="99" t="str">
        <f t="shared" si="63"/>
        <v/>
      </c>
      <c r="P251" s="99" t="str">
        <f t="shared" si="63"/>
        <v/>
      </c>
      <c r="Q251" s="99"/>
      <c r="R251" s="99" t="str">
        <f t="shared" si="59"/>
        <v/>
      </c>
      <c r="S251" s="99" t="str">
        <f>IF(R251="","",COUNTIF(L$14:P$289,"&lt;"&amp;R251)-SUM(S$14:S250))</f>
        <v/>
      </c>
    </row>
    <row r="252" spans="2:19" x14ac:dyDescent="0.35">
      <c r="B252" s="19">
        <f t="shared" si="60"/>
        <v>2007</v>
      </c>
      <c r="C252" s="19">
        <f t="shared" si="61"/>
        <v>8</v>
      </c>
      <c r="D252" s="99">
        <f t="shared" si="51"/>
        <v>244.50313456582069</v>
      </c>
      <c r="E252" s="99">
        <f t="shared" si="52"/>
        <v>9154.9844312879559</v>
      </c>
      <c r="F252" s="19">
        <f t="shared" si="53"/>
        <v>2007</v>
      </c>
      <c r="G252" s="19">
        <f t="shared" si="54"/>
        <v>8</v>
      </c>
      <c r="H252" s="19" t="b">
        <f t="shared" si="57"/>
        <v>1</v>
      </c>
      <c r="I252" s="99">
        <f t="shared" si="55"/>
        <v>9154.9844312879559</v>
      </c>
      <c r="J252" s="99"/>
      <c r="K252" s="138">
        <f t="shared" si="56"/>
        <v>39295</v>
      </c>
      <c r="L252" s="99" t="str">
        <f t="shared" si="63"/>
        <v/>
      </c>
      <c r="M252" s="99" t="str">
        <f t="shared" si="63"/>
        <v/>
      </c>
      <c r="N252" s="99" t="str">
        <f t="shared" si="63"/>
        <v/>
      </c>
      <c r="O252" s="99">
        <f t="shared" si="63"/>
        <v>9154.9844312879559</v>
      </c>
      <c r="P252" s="99" t="str">
        <f t="shared" si="63"/>
        <v/>
      </c>
      <c r="Q252" s="99"/>
      <c r="R252" s="99" t="str">
        <f t="shared" si="59"/>
        <v/>
      </c>
      <c r="S252" s="99" t="str">
        <f>IF(R252="","",COUNTIF(L$14:P$289,"&lt;"&amp;R252)-SUM(S$14:S251))</f>
        <v/>
      </c>
    </row>
    <row r="253" spans="2:19" x14ac:dyDescent="0.35">
      <c r="B253" s="19">
        <f t="shared" si="60"/>
        <v>2007</v>
      </c>
      <c r="C253" s="19">
        <f t="shared" si="61"/>
        <v>9</v>
      </c>
      <c r="D253" s="99">
        <f t="shared" si="51"/>
        <v>111.11871052014709</v>
      </c>
      <c r="E253" s="99">
        <f t="shared" si="52"/>
        <v>4116.7000819942077</v>
      </c>
      <c r="F253" s="19">
        <f t="shared" si="53"/>
        <v>2007</v>
      </c>
      <c r="G253" s="19">
        <f t="shared" si="54"/>
        <v>9</v>
      </c>
      <c r="H253" s="19" t="b">
        <f t="shared" si="57"/>
        <v>1</v>
      </c>
      <c r="I253" s="99">
        <f t="shared" si="55"/>
        <v>4116.7000819942077</v>
      </c>
      <c r="J253" s="99"/>
      <c r="K253" s="138">
        <f t="shared" si="56"/>
        <v>39326</v>
      </c>
      <c r="L253" s="99" t="str">
        <f t="shared" si="63"/>
        <v/>
      </c>
      <c r="M253" s="99" t="str">
        <f t="shared" si="63"/>
        <v/>
      </c>
      <c r="N253" s="99" t="str">
        <f t="shared" si="63"/>
        <v/>
      </c>
      <c r="O253" s="99" t="str">
        <f t="shared" si="63"/>
        <v/>
      </c>
      <c r="P253" s="99">
        <f t="shared" si="63"/>
        <v>4116.7000819942077</v>
      </c>
      <c r="Q253" s="99"/>
      <c r="R253" s="99" t="str">
        <f t="shared" si="59"/>
        <v/>
      </c>
      <c r="S253" s="99" t="str">
        <f>IF(R253="","",COUNTIF(L$14:P$289,"&lt;"&amp;R253)-SUM(S$14:S252))</f>
        <v/>
      </c>
    </row>
    <row r="254" spans="2:19" x14ac:dyDescent="0.35">
      <c r="B254" s="19">
        <f t="shared" si="60"/>
        <v>2008</v>
      </c>
      <c r="C254" s="19">
        <f t="shared" si="61"/>
        <v>5</v>
      </c>
      <c r="D254" s="99">
        <f t="shared" si="51"/>
        <v>127.97944475969584</v>
      </c>
      <c r="E254" s="99">
        <f t="shared" si="52"/>
        <v>5039.3996506074691</v>
      </c>
      <c r="F254" s="19">
        <f t="shared" si="53"/>
        <v>2008</v>
      </c>
      <c r="G254" s="19">
        <f t="shared" si="54"/>
        <v>5</v>
      </c>
      <c r="H254" s="19" t="b">
        <f t="shared" si="57"/>
        <v>1</v>
      </c>
      <c r="I254" s="99">
        <f t="shared" si="55"/>
        <v>5039.3996506074691</v>
      </c>
      <c r="J254" s="99"/>
      <c r="K254" s="138">
        <f t="shared" si="56"/>
        <v>39569</v>
      </c>
      <c r="L254" s="99">
        <f t="shared" si="63"/>
        <v>5039.3996506074691</v>
      </c>
      <c r="M254" s="99" t="str">
        <f t="shared" si="63"/>
        <v/>
      </c>
      <c r="N254" s="99" t="str">
        <f t="shared" si="63"/>
        <v/>
      </c>
      <c r="O254" s="99" t="str">
        <f t="shared" si="63"/>
        <v/>
      </c>
      <c r="P254" s="99" t="str">
        <f t="shared" si="63"/>
        <v/>
      </c>
      <c r="Q254" s="99"/>
      <c r="R254" s="99" t="str">
        <f t="shared" si="59"/>
        <v/>
      </c>
      <c r="S254" s="99" t="str">
        <f>IF(R254="","",COUNTIF(L$14:P$289,"&lt;"&amp;R254)-SUM(S$14:S253))</f>
        <v/>
      </c>
    </row>
    <row r="255" spans="2:19" x14ac:dyDescent="0.35">
      <c r="B255" s="19">
        <f t="shared" si="60"/>
        <v>2008</v>
      </c>
      <c r="C255" s="19">
        <f t="shared" si="61"/>
        <v>6</v>
      </c>
      <c r="D255" s="99">
        <f t="shared" si="51"/>
        <v>231.42328294493194</v>
      </c>
      <c r="E255" s="99">
        <f t="shared" si="52"/>
        <v>8780.0320703473626</v>
      </c>
      <c r="F255" s="19">
        <f t="shared" si="53"/>
        <v>2008</v>
      </c>
      <c r="G255" s="19">
        <f t="shared" si="54"/>
        <v>6</v>
      </c>
      <c r="H255" s="19" t="b">
        <f t="shared" si="57"/>
        <v>1</v>
      </c>
      <c r="I255" s="99">
        <f t="shared" si="55"/>
        <v>8780.0320703473626</v>
      </c>
      <c r="J255" s="99"/>
      <c r="K255" s="138">
        <f t="shared" si="56"/>
        <v>39600</v>
      </c>
      <c r="L255" s="99" t="str">
        <f t="shared" ref="L255:P270" si="64">IF(OR($I255="",$G255&lt;&gt;L$10),"",$I255)</f>
        <v/>
      </c>
      <c r="M255" s="99">
        <f t="shared" si="64"/>
        <v>8780.0320703473626</v>
      </c>
      <c r="N255" s="99" t="str">
        <f t="shared" si="64"/>
        <v/>
      </c>
      <c r="O255" s="99" t="str">
        <f t="shared" si="64"/>
        <v/>
      </c>
      <c r="P255" s="99" t="str">
        <f t="shared" si="64"/>
        <v/>
      </c>
      <c r="Q255" s="99"/>
      <c r="R255" s="99" t="str">
        <f t="shared" si="59"/>
        <v/>
      </c>
      <c r="S255" s="99" t="str">
        <f>IF(R255="","",COUNTIF(L$14:P$289,"&lt;"&amp;R255)-SUM(S$14:S254))</f>
        <v/>
      </c>
    </row>
    <row r="256" spans="2:19" x14ac:dyDescent="0.35">
      <c r="B256" s="19">
        <f t="shared" si="60"/>
        <v>2008</v>
      </c>
      <c r="C256" s="19">
        <f t="shared" si="61"/>
        <v>7</v>
      </c>
      <c r="D256" s="99">
        <f t="shared" si="51"/>
        <v>272.52560686969093</v>
      </c>
      <c r="E256" s="99">
        <f t="shared" si="52"/>
        <v>10207.128945217022</v>
      </c>
      <c r="F256" s="19">
        <f t="shared" si="53"/>
        <v>2008</v>
      </c>
      <c r="G256" s="19">
        <f t="shared" si="54"/>
        <v>7</v>
      </c>
      <c r="H256" s="19" t="b">
        <f t="shared" si="57"/>
        <v>1</v>
      </c>
      <c r="I256" s="99">
        <f t="shared" si="55"/>
        <v>10207.128945217022</v>
      </c>
      <c r="J256" s="99"/>
      <c r="K256" s="138">
        <f t="shared" si="56"/>
        <v>39630</v>
      </c>
      <c r="L256" s="99" t="str">
        <f t="shared" si="64"/>
        <v/>
      </c>
      <c r="M256" s="99" t="str">
        <f t="shared" si="64"/>
        <v/>
      </c>
      <c r="N256" s="99">
        <f t="shared" si="64"/>
        <v>10207.128945217022</v>
      </c>
      <c r="O256" s="99" t="str">
        <f t="shared" si="64"/>
        <v/>
      </c>
      <c r="P256" s="99" t="str">
        <f t="shared" si="64"/>
        <v/>
      </c>
      <c r="Q256" s="99"/>
      <c r="R256" s="99" t="str">
        <f t="shared" si="59"/>
        <v/>
      </c>
      <c r="S256" s="99" t="str">
        <f>IF(R256="","",COUNTIF(L$14:P$289,"&lt;"&amp;R256)-SUM(S$14:S255))</f>
        <v/>
      </c>
    </row>
    <row r="257" spans="2:19" x14ac:dyDescent="0.35">
      <c r="B257" s="19">
        <f t="shared" si="60"/>
        <v>2008</v>
      </c>
      <c r="C257" s="19">
        <f t="shared" si="61"/>
        <v>8</v>
      </c>
      <c r="D257" s="99">
        <f t="shared" si="51"/>
        <v>267.65631600816795</v>
      </c>
      <c r="E257" s="99">
        <f t="shared" si="52"/>
        <v>10328.389356188974</v>
      </c>
      <c r="F257" s="19">
        <f t="shared" si="53"/>
        <v>2008</v>
      </c>
      <c r="G257" s="19">
        <f t="shared" si="54"/>
        <v>8</v>
      </c>
      <c r="H257" s="19" t="b">
        <f t="shared" si="57"/>
        <v>1</v>
      </c>
      <c r="I257" s="99">
        <f t="shared" si="55"/>
        <v>10328.389356188974</v>
      </c>
      <c r="J257" s="99"/>
      <c r="K257" s="138">
        <f t="shared" si="56"/>
        <v>39661</v>
      </c>
      <c r="L257" s="99" t="str">
        <f t="shared" si="64"/>
        <v/>
      </c>
      <c r="M257" s="99" t="str">
        <f t="shared" si="64"/>
        <v/>
      </c>
      <c r="N257" s="99" t="str">
        <f t="shared" si="64"/>
        <v/>
      </c>
      <c r="O257" s="99">
        <f t="shared" si="64"/>
        <v>10328.389356188974</v>
      </c>
      <c r="P257" s="99" t="str">
        <f t="shared" si="64"/>
        <v/>
      </c>
      <c r="Q257" s="99"/>
      <c r="R257" s="99" t="str">
        <f t="shared" si="59"/>
        <v/>
      </c>
      <c r="S257" s="99" t="str">
        <f>IF(R257="","",COUNTIF(L$14:P$289,"&lt;"&amp;R257)-SUM(S$14:S256))</f>
        <v/>
      </c>
    </row>
    <row r="258" spans="2:19" x14ac:dyDescent="0.35">
      <c r="B258" s="19">
        <f t="shared" si="60"/>
        <v>2008</v>
      </c>
      <c r="C258" s="19">
        <f t="shared" si="61"/>
        <v>9</v>
      </c>
      <c r="D258" s="99">
        <f t="shared" si="51"/>
        <v>176.78606529031106</v>
      </c>
      <c r="E258" s="99">
        <f t="shared" si="52"/>
        <v>6608.3491098898721</v>
      </c>
      <c r="F258" s="19">
        <f t="shared" si="53"/>
        <v>2008</v>
      </c>
      <c r="G258" s="19">
        <f t="shared" si="54"/>
        <v>9</v>
      </c>
      <c r="H258" s="19" t="b">
        <f t="shared" si="57"/>
        <v>1</v>
      </c>
      <c r="I258" s="99">
        <f t="shared" si="55"/>
        <v>6608.3491098898721</v>
      </c>
      <c r="J258" s="99"/>
      <c r="K258" s="138">
        <f t="shared" si="56"/>
        <v>39692</v>
      </c>
      <c r="L258" s="99" t="str">
        <f t="shared" si="64"/>
        <v/>
      </c>
      <c r="M258" s="99" t="str">
        <f t="shared" si="64"/>
        <v/>
      </c>
      <c r="N258" s="99" t="str">
        <f t="shared" si="64"/>
        <v/>
      </c>
      <c r="O258" s="99" t="str">
        <f t="shared" si="64"/>
        <v/>
      </c>
      <c r="P258" s="99">
        <f t="shared" si="64"/>
        <v>6608.3491098898721</v>
      </c>
      <c r="Q258" s="99"/>
      <c r="R258" s="99" t="str">
        <f t="shared" si="59"/>
        <v/>
      </c>
      <c r="S258" s="99" t="str">
        <f>IF(R258="","",COUNTIF(L$14:P$289,"&lt;"&amp;R258)-SUM(S$14:S257))</f>
        <v/>
      </c>
    </row>
    <row r="259" spans="2:19" x14ac:dyDescent="0.35">
      <c r="B259" s="19">
        <f t="shared" si="60"/>
        <v>2009</v>
      </c>
      <c r="C259" s="19">
        <f t="shared" si="61"/>
        <v>5</v>
      </c>
      <c r="D259" s="99">
        <f t="shared" si="51"/>
        <v>131.92072509469673</v>
      </c>
      <c r="E259" s="99">
        <f t="shared" si="52"/>
        <v>5081.2715749416629</v>
      </c>
      <c r="F259" s="19">
        <f t="shared" si="53"/>
        <v>2009</v>
      </c>
      <c r="G259" s="19">
        <f t="shared" si="54"/>
        <v>5</v>
      </c>
      <c r="H259" s="19" t="b">
        <f t="shared" si="57"/>
        <v>1</v>
      </c>
      <c r="I259" s="99">
        <f t="shared" si="55"/>
        <v>5081.2715749416629</v>
      </c>
      <c r="J259" s="99"/>
      <c r="K259" s="138">
        <f t="shared" si="56"/>
        <v>39934</v>
      </c>
      <c r="L259" s="99">
        <f t="shared" si="64"/>
        <v>5081.2715749416629</v>
      </c>
      <c r="M259" s="99" t="str">
        <f t="shared" si="64"/>
        <v/>
      </c>
      <c r="N259" s="99" t="str">
        <f t="shared" si="64"/>
        <v/>
      </c>
      <c r="O259" s="99" t="str">
        <f t="shared" si="64"/>
        <v/>
      </c>
      <c r="P259" s="99" t="str">
        <f t="shared" si="64"/>
        <v/>
      </c>
      <c r="Q259" s="99"/>
      <c r="R259" s="99" t="str">
        <f t="shared" si="59"/>
        <v/>
      </c>
      <c r="S259" s="99" t="str">
        <f>IF(R259="","",COUNTIF(L$14:P$289,"&lt;"&amp;R259)-SUM(S$14:S258))</f>
        <v/>
      </c>
    </row>
    <row r="260" spans="2:19" x14ac:dyDescent="0.35">
      <c r="B260" s="19">
        <f t="shared" si="60"/>
        <v>2009</v>
      </c>
      <c r="C260" s="19">
        <f t="shared" si="61"/>
        <v>6</v>
      </c>
      <c r="D260" s="99">
        <f t="shared" si="51"/>
        <v>290.85340519874239</v>
      </c>
      <c r="E260" s="99">
        <f t="shared" si="52"/>
        <v>11279.098988896912</v>
      </c>
      <c r="F260" s="19">
        <f t="shared" si="53"/>
        <v>2009</v>
      </c>
      <c r="G260" s="19">
        <f t="shared" si="54"/>
        <v>6</v>
      </c>
      <c r="H260" s="19" t="b">
        <f t="shared" si="57"/>
        <v>1</v>
      </c>
      <c r="I260" s="99">
        <f t="shared" si="55"/>
        <v>11279.098988896912</v>
      </c>
      <c r="J260" s="99"/>
      <c r="K260" s="138">
        <f t="shared" si="56"/>
        <v>39965</v>
      </c>
      <c r="L260" s="99" t="str">
        <f t="shared" si="64"/>
        <v/>
      </c>
      <c r="M260" s="99">
        <f t="shared" si="64"/>
        <v>11279.098988896912</v>
      </c>
      <c r="N260" s="99" t="str">
        <f t="shared" si="64"/>
        <v/>
      </c>
      <c r="O260" s="99" t="str">
        <f t="shared" si="64"/>
        <v/>
      </c>
      <c r="P260" s="99" t="str">
        <f t="shared" si="64"/>
        <v/>
      </c>
      <c r="Q260" s="99"/>
      <c r="R260" s="99" t="str">
        <f t="shared" si="59"/>
        <v/>
      </c>
      <c r="S260" s="99" t="str">
        <f>IF(R260="","",COUNTIF(L$14:P$289,"&lt;"&amp;R260)-SUM(S$14:S259))</f>
        <v/>
      </c>
    </row>
    <row r="261" spans="2:19" x14ac:dyDescent="0.35">
      <c r="B261" s="19">
        <f t="shared" si="60"/>
        <v>2009</v>
      </c>
      <c r="C261" s="19">
        <f t="shared" si="61"/>
        <v>7</v>
      </c>
      <c r="D261" s="99">
        <f t="shared" si="51"/>
        <v>222.6029914893931</v>
      </c>
      <c r="E261" s="99">
        <f t="shared" si="52"/>
        <v>8652.0114435670512</v>
      </c>
      <c r="F261" s="19">
        <f t="shared" si="53"/>
        <v>2009</v>
      </c>
      <c r="G261" s="19">
        <f t="shared" si="54"/>
        <v>7</v>
      </c>
      <c r="H261" s="19" t="b">
        <f t="shared" si="57"/>
        <v>1</v>
      </c>
      <c r="I261" s="99">
        <f t="shared" si="55"/>
        <v>8652.0114435670512</v>
      </c>
      <c r="J261" s="99"/>
      <c r="K261" s="138">
        <f t="shared" si="56"/>
        <v>39995</v>
      </c>
      <c r="L261" s="99" t="str">
        <f t="shared" si="64"/>
        <v/>
      </c>
      <c r="M261" s="99" t="str">
        <f t="shared" si="64"/>
        <v/>
      </c>
      <c r="N261" s="99">
        <f t="shared" si="64"/>
        <v>8652.0114435670512</v>
      </c>
      <c r="O261" s="99" t="str">
        <f t="shared" si="64"/>
        <v/>
      </c>
      <c r="P261" s="99" t="str">
        <f t="shared" si="64"/>
        <v/>
      </c>
      <c r="Q261" s="99"/>
      <c r="R261" s="99" t="str">
        <f t="shared" si="59"/>
        <v/>
      </c>
      <c r="S261" s="99" t="str">
        <f>IF(R261="","",COUNTIF(L$14:P$289,"&lt;"&amp;R261)-SUM(S$14:S260))</f>
        <v/>
      </c>
    </row>
    <row r="262" spans="2:19" x14ac:dyDescent="0.35">
      <c r="B262" s="19">
        <f t="shared" si="60"/>
        <v>2009</v>
      </c>
      <c r="C262" s="19">
        <f t="shared" si="61"/>
        <v>8</v>
      </c>
      <c r="D262" s="99">
        <f t="shared" si="51"/>
        <v>235.76613563272417</v>
      </c>
      <c r="E262" s="99">
        <f t="shared" si="52"/>
        <v>9055.0845513542045</v>
      </c>
      <c r="F262" s="19">
        <f t="shared" si="53"/>
        <v>2009</v>
      </c>
      <c r="G262" s="19">
        <f t="shared" si="54"/>
        <v>8</v>
      </c>
      <c r="H262" s="19" t="b">
        <f t="shared" si="57"/>
        <v>1</v>
      </c>
      <c r="I262" s="99">
        <f t="shared" si="55"/>
        <v>9055.0845513542045</v>
      </c>
      <c r="J262" s="99"/>
      <c r="K262" s="138">
        <f t="shared" si="56"/>
        <v>40026</v>
      </c>
      <c r="L262" s="99" t="str">
        <f t="shared" si="64"/>
        <v/>
      </c>
      <c r="M262" s="99" t="str">
        <f t="shared" si="64"/>
        <v/>
      </c>
      <c r="N262" s="99" t="str">
        <f t="shared" si="64"/>
        <v/>
      </c>
      <c r="O262" s="99">
        <f t="shared" si="64"/>
        <v>9055.0845513542045</v>
      </c>
      <c r="P262" s="99" t="str">
        <f t="shared" si="64"/>
        <v/>
      </c>
      <c r="Q262" s="99"/>
      <c r="R262" s="99" t="str">
        <f t="shared" si="59"/>
        <v/>
      </c>
      <c r="S262" s="99" t="str">
        <f>IF(R262="","",COUNTIF(L$14:P$289,"&lt;"&amp;R262)-SUM(S$14:S261))</f>
        <v/>
      </c>
    </row>
    <row r="263" spans="2:19" x14ac:dyDescent="0.35">
      <c r="B263" s="19">
        <f t="shared" si="60"/>
        <v>2009</v>
      </c>
      <c r="C263" s="19">
        <f t="shared" si="61"/>
        <v>9</v>
      </c>
      <c r="D263" s="99">
        <f t="shared" si="51"/>
        <v>273.86322408970915</v>
      </c>
      <c r="E263" s="99">
        <f t="shared" si="52"/>
        <v>10380.40961714372</v>
      </c>
      <c r="F263" s="19">
        <f t="shared" si="53"/>
        <v>2009</v>
      </c>
      <c r="G263" s="19">
        <f t="shared" si="54"/>
        <v>9</v>
      </c>
      <c r="H263" s="19" t="b">
        <f t="shared" si="57"/>
        <v>1</v>
      </c>
      <c r="I263" s="99">
        <f t="shared" si="55"/>
        <v>10380.40961714372</v>
      </c>
      <c r="J263" s="99"/>
      <c r="K263" s="138">
        <f t="shared" si="56"/>
        <v>40057</v>
      </c>
      <c r="L263" s="99" t="str">
        <f t="shared" si="64"/>
        <v/>
      </c>
      <c r="M263" s="99" t="str">
        <f t="shared" si="64"/>
        <v/>
      </c>
      <c r="N263" s="99" t="str">
        <f t="shared" si="64"/>
        <v/>
      </c>
      <c r="O263" s="99" t="str">
        <f t="shared" si="64"/>
        <v/>
      </c>
      <c r="P263" s="99">
        <f t="shared" si="64"/>
        <v>10380.40961714372</v>
      </c>
      <c r="Q263" s="99"/>
      <c r="R263" s="99" t="str">
        <f t="shared" si="59"/>
        <v/>
      </c>
      <c r="S263" s="99" t="str">
        <f>IF(R263="","",COUNTIF(L$14:P$289,"&lt;"&amp;R263)-SUM(S$14:S262))</f>
        <v/>
      </c>
    </row>
    <row r="264" spans="2:19" x14ac:dyDescent="0.35">
      <c r="B264" s="19">
        <f t="shared" si="60"/>
        <v>2010</v>
      </c>
      <c r="C264" s="19">
        <f t="shared" si="61"/>
        <v>5</v>
      </c>
      <c r="D264" s="99">
        <f t="shared" ref="D264:D288" si="65">SUMIF(YM,10*B264+C264,CUR_RESULTS)</f>
        <v>151.45311691807839</v>
      </c>
      <c r="E264" s="99">
        <f t="shared" ref="E264:E288" si="66">SUMIF(YM,10*B264+C264,CUR_VOLUME)</f>
        <v>5819.5034827010722</v>
      </c>
      <c r="F264" s="19">
        <f t="shared" ref="F264:F288" si="67">IF(B264&lt;=MINYEAR+PLOT_FY-1,MINYEAR+PLOT_FY-1,IF(B264&gt;=MINYEAR+PLOT_TY-1,MINYEAR+PLOT_TY-1,B264))</f>
        <v>2010</v>
      </c>
      <c r="G264" s="19">
        <f t="shared" ref="G264:G288" si="68">IF(C264&lt;=4+PLOT_FM,4+PLOT_FM,IF(C264&gt;=4+PLOT_TM,4+PLOT_TM,C264))</f>
        <v>5</v>
      </c>
      <c r="H264" s="19" t="b">
        <f t="shared" ref="H264:H288" si="69">AND(B264=F264,C264=G264)</f>
        <v>1</v>
      </c>
      <c r="I264" s="99">
        <f t="shared" ref="I264:I288" si="70">IF(H264,IF(DV_1=1,D264,E264),"")</f>
        <v>5819.5034827010722</v>
      </c>
      <c r="J264" s="99"/>
      <c r="K264" s="138">
        <f t="shared" ref="K264:K288" si="71">DATE(F264,G264,1)</f>
        <v>40299</v>
      </c>
      <c r="L264" s="99">
        <f t="shared" si="64"/>
        <v>5819.5034827010722</v>
      </c>
      <c r="M264" s="99" t="str">
        <f t="shared" si="64"/>
        <v/>
      </c>
      <c r="N264" s="99" t="str">
        <f t="shared" si="64"/>
        <v/>
      </c>
      <c r="O264" s="99" t="str">
        <f t="shared" si="64"/>
        <v/>
      </c>
      <c r="P264" s="99" t="str">
        <f t="shared" si="64"/>
        <v/>
      </c>
      <c r="Q264" s="99"/>
      <c r="R264" s="99"/>
      <c r="S264" s="99"/>
    </row>
    <row r="265" spans="2:19" x14ac:dyDescent="0.35">
      <c r="B265" s="19">
        <f t="shared" si="60"/>
        <v>2010</v>
      </c>
      <c r="C265" s="19">
        <f t="shared" si="61"/>
        <v>6</v>
      </c>
      <c r="D265" s="99">
        <f t="shared" si="65"/>
        <v>237.87116371394487</v>
      </c>
      <c r="E265" s="99">
        <f t="shared" si="66"/>
        <v>9214.2342179321113</v>
      </c>
      <c r="F265" s="19">
        <f t="shared" si="67"/>
        <v>2010</v>
      </c>
      <c r="G265" s="19">
        <f t="shared" si="68"/>
        <v>6</v>
      </c>
      <c r="H265" s="19" t="b">
        <f t="shared" si="69"/>
        <v>1</v>
      </c>
      <c r="I265" s="99">
        <f t="shared" si="70"/>
        <v>9214.2342179321113</v>
      </c>
      <c r="J265" s="99"/>
      <c r="K265" s="138">
        <f t="shared" si="71"/>
        <v>40330</v>
      </c>
      <c r="L265" s="99" t="str">
        <f t="shared" si="64"/>
        <v/>
      </c>
      <c r="M265" s="99">
        <f t="shared" si="64"/>
        <v>9214.2342179321113</v>
      </c>
      <c r="N265" s="99" t="str">
        <f t="shared" si="64"/>
        <v/>
      </c>
      <c r="O265" s="99" t="str">
        <f t="shared" si="64"/>
        <v/>
      </c>
      <c r="P265" s="99" t="str">
        <f t="shared" si="64"/>
        <v/>
      </c>
      <c r="Q265" s="99"/>
      <c r="R265" s="99"/>
      <c r="S265" s="99"/>
    </row>
    <row r="266" spans="2:19" x14ac:dyDescent="0.35">
      <c r="B266" s="19">
        <f t="shared" si="60"/>
        <v>2010</v>
      </c>
      <c r="C266" s="19">
        <f t="shared" si="61"/>
        <v>7</v>
      </c>
      <c r="D266" s="99">
        <f t="shared" si="65"/>
        <v>214.54779316529874</v>
      </c>
      <c r="E266" s="99">
        <f t="shared" si="66"/>
        <v>8385.3768267315882</v>
      </c>
      <c r="F266" s="19">
        <f t="shared" si="67"/>
        <v>2010</v>
      </c>
      <c r="G266" s="19">
        <f t="shared" si="68"/>
        <v>7</v>
      </c>
      <c r="H266" s="19" t="b">
        <f t="shared" si="69"/>
        <v>1</v>
      </c>
      <c r="I266" s="99">
        <f t="shared" si="70"/>
        <v>8385.3768267315882</v>
      </c>
      <c r="J266" s="99"/>
      <c r="K266" s="138">
        <f t="shared" si="71"/>
        <v>40360</v>
      </c>
      <c r="L266" s="99" t="str">
        <f t="shared" si="64"/>
        <v/>
      </c>
      <c r="M266" s="99" t="str">
        <f t="shared" si="64"/>
        <v/>
      </c>
      <c r="N266" s="99">
        <f t="shared" si="64"/>
        <v>8385.3768267315882</v>
      </c>
      <c r="O266" s="99" t="str">
        <f t="shared" si="64"/>
        <v/>
      </c>
      <c r="P266" s="99" t="str">
        <f t="shared" si="64"/>
        <v/>
      </c>
      <c r="Q266" s="99"/>
      <c r="R266" s="99"/>
      <c r="S266" s="99"/>
    </row>
    <row r="267" spans="2:19" x14ac:dyDescent="0.35">
      <c r="B267" s="19">
        <f t="shared" si="60"/>
        <v>2010</v>
      </c>
      <c r="C267" s="19">
        <f t="shared" si="61"/>
        <v>8</v>
      </c>
      <c r="D267" s="99">
        <f t="shared" si="65"/>
        <v>217.0207486713756</v>
      </c>
      <c r="E267" s="99">
        <f t="shared" si="66"/>
        <v>8288.9852530379376</v>
      </c>
      <c r="F267" s="19">
        <f t="shared" si="67"/>
        <v>2010</v>
      </c>
      <c r="G267" s="19">
        <f t="shared" si="68"/>
        <v>8</v>
      </c>
      <c r="H267" s="19" t="b">
        <f t="shared" si="69"/>
        <v>1</v>
      </c>
      <c r="I267" s="99">
        <f t="shared" si="70"/>
        <v>8288.9852530379376</v>
      </c>
      <c r="J267" s="99"/>
      <c r="K267" s="138">
        <f t="shared" si="71"/>
        <v>40391</v>
      </c>
      <c r="L267" s="99" t="str">
        <f t="shared" si="64"/>
        <v/>
      </c>
      <c r="M267" s="99" t="str">
        <f t="shared" si="64"/>
        <v/>
      </c>
      <c r="N267" s="99" t="str">
        <f t="shared" si="64"/>
        <v/>
      </c>
      <c r="O267" s="99">
        <f t="shared" si="64"/>
        <v>8288.9852530379376</v>
      </c>
      <c r="P267" s="99" t="str">
        <f t="shared" si="64"/>
        <v/>
      </c>
      <c r="Q267" s="99"/>
      <c r="R267" s="99"/>
      <c r="S267" s="99"/>
    </row>
    <row r="268" spans="2:19" x14ac:dyDescent="0.35">
      <c r="B268" s="19">
        <f t="shared" si="60"/>
        <v>2010</v>
      </c>
      <c r="C268" s="19">
        <f t="shared" si="61"/>
        <v>9</v>
      </c>
      <c r="D268" s="99">
        <f t="shared" si="65"/>
        <v>104.45887875678953</v>
      </c>
      <c r="E268" s="99">
        <f t="shared" si="66"/>
        <v>3998.3009117587121</v>
      </c>
      <c r="F268" s="19">
        <f t="shared" si="67"/>
        <v>2010</v>
      </c>
      <c r="G268" s="19">
        <f t="shared" si="68"/>
        <v>9</v>
      </c>
      <c r="H268" s="19" t="b">
        <f t="shared" si="69"/>
        <v>1</v>
      </c>
      <c r="I268" s="99">
        <f t="shared" si="70"/>
        <v>3998.3009117587121</v>
      </c>
      <c r="J268" s="99"/>
      <c r="K268" s="138">
        <f t="shared" si="71"/>
        <v>40422</v>
      </c>
      <c r="L268" s="99" t="str">
        <f t="shared" si="64"/>
        <v/>
      </c>
      <c r="M268" s="99" t="str">
        <f t="shared" si="64"/>
        <v/>
      </c>
      <c r="N268" s="99" t="str">
        <f t="shared" si="64"/>
        <v/>
      </c>
      <c r="O268" s="99" t="str">
        <f t="shared" si="64"/>
        <v/>
      </c>
      <c r="P268" s="99">
        <f t="shared" si="64"/>
        <v>3998.3009117587121</v>
      </c>
      <c r="Q268" s="99"/>
      <c r="R268" s="99"/>
      <c r="S268" s="99"/>
    </row>
    <row r="269" spans="2:19" x14ac:dyDescent="0.35">
      <c r="B269" s="19">
        <f t="shared" si="60"/>
        <v>2011</v>
      </c>
      <c r="C269" s="19">
        <f t="shared" si="61"/>
        <v>5</v>
      </c>
      <c r="D269" s="99">
        <f t="shared" si="65"/>
        <v>140.89912097509608</v>
      </c>
      <c r="E269" s="99">
        <f t="shared" si="66"/>
        <v>5486.7201428449362</v>
      </c>
      <c r="F269" s="19">
        <f t="shared" si="67"/>
        <v>2011</v>
      </c>
      <c r="G269" s="19">
        <f t="shared" si="68"/>
        <v>5</v>
      </c>
      <c r="H269" s="19" t="b">
        <f t="shared" si="69"/>
        <v>1</v>
      </c>
      <c r="I269" s="99">
        <f t="shared" si="70"/>
        <v>5486.7201428449362</v>
      </c>
      <c r="J269" s="99"/>
      <c r="K269" s="138">
        <f t="shared" si="71"/>
        <v>40664</v>
      </c>
      <c r="L269" s="99">
        <f t="shared" si="64"/>
        <v>5486.7201428449362</v>
      </c>
      <c r="M269" s="99" t="str">
        <f t="shared" si="64"/>
        <v/>
      </c>
      <c r="N269" s="99" t="str">
        <f t="shared" si="64"/>
        <v/>
      </c>
      <c r="O269" s="99" t="str">
        <f t="shared" si="64"/>
        <v/>
      </c>
      <c r="P269" s="99" t="str">
        <f t="shared" si="64"/>
        <v/>
      </c>
      <c r="Q269" s="99"/>
      <c r="R269" s="99"/>
      <c r="S269" s="99"/>
    </row>
    <row r="270" spans="2:19" x14ac:dyDescent="0.35">
      <c r="B270" s="19">
        <f t="shared" si="60"/>
        <v>2011</v>
      </c>
      <c r="C270" s="19">
        <f t="shared" si="61"/>
        <v>6</v>
      </c>
      <c r="D270" s="99">
        <f t="shared" si="65"/>
        <v>224.09939268615707</v>
      </c>
      <c r="E270" s="99">
        <f t="shared" si="66"/>
        <v>8354.6433701645456</v>
      </c>
      <c r="F270" s="19">
        <f t="shared" si="67"/>
        <v>2011</v>
      </c>
      <c r="G270" s="19">
        <f t="shared" si="68"/>
        <v>6</v>
      </c>
      <c r="H270" s="19" t="b">
        <f t="shared" si="69"/>
        <v>1</v>
      </c>
      <c r="I270" s="99">
        <f t="shared" si="70"/>
        <v>8354.6433701645456</v>
      </c>
      <c r="J270" s="99"/>
      <c r="K270" s="138">
        <f t="shared" si="71"/>
        <v>40695</v>
      </c>
      <c r="L270" s="99" t="str">
        <f t="shared" si="64"/>
        <v/>
      </c>
      <c r="M270" s="99">
        <f t="shared" si="64"/>
        <v>8354.6433701645456</v>
      </c>
      <c r="N270" s="99" t="str">
        <f t="shared" si="64"/>
        <v/>
      </c>
      <c r="O270" s="99" t="str">
        <f t="shared" si="64"/>
        <v/>
      </c>
      <c r="P270" s="99" t="str">
        <f t="shared" si="64"/>
        <v/>
      </c>
      <c r="Q270" s="99"/>
      <c r="R270" s="99"/>
      <c r="S270" s="99"/>
    </row>
    <row r="271" spans="2:19" x14ac:dyDescent="0.35">
      <c r="B271" s="19">
        <f t="shared" si="60"/>
        <v>2011</v>
      </c>
      <c r="C271" s="19">
        <f t="shared" si="61"/>
        <v>7</v>
      </c>
      <c r="D271" s="99">
        <f t="shared" si="65"/>
        <v>234.06515358061023</v>
      </c>
      <c r="E271" s="99">
        <f t="shared" si="66"/>
        <v>8921.7655384104801</v>
      </c>
      <c r="F271" s="19">
        <f t="shared" si="67"/>
        <v>2011</v>
      </c>
      <c r="G271" s="19">
        <f t="shared" si="68"/>
        <v>7</v>
      </c>
      <c r="H271" s="19" t="b">
        <f t="shared" si="69"/>
        <v>1</v>
      </c>
      <c r="I271" s="99">
        <f t="shared" si="70"/>
        <v>8921.7655384104801</v>
      </c>
      <c r="J271" s="99"/>
      <c r="K271" s="138">
        <f t="shared" si="71"/>
        <v>40725</v>
      </c>
      <c r="L271" s="99" t="str">
        <f t="shared" ref="L271:P288" si="72">IF(OR($I271="",$G271&lt;&gt;L$10),"",$I271)</f>
        <v/>
      </c>
      <c r="M271" s="99" t="str">
        <f t="shared" si="72"/>
        <v/>
      </c>
      <c r="N271" s="99">
        <f t="shared" si="72"/>
        <v>8921.7655384104801</v>
      </c>
      <c r="O271" s="99" t="str">
        <f t="shared" si="72"/>
        <v/>
      </c>
      <c r="P271" s="99" t="str">
        <f t="shared" si="72"/>
        <v/>
      </c>
      <c r="Q271" s="99"/>
      <c r="R271" s="99"/>
      <c r="S271" s="99"/>
    </row>
    <row r="272" spans="2:19" x14ac:dyDescent="0.35">
      <c r="B272" s="19">
        <f t="shared" si="60"/>
        <v>2011</v>
      </c>
      <c r="C272" s="19">
        <f t="shared" si="61"/>
        <v>8</v>
      </c>
      <c r="D272" s="99">
        <f t="shared" si="65"/>
        <v>289.96781045632662</v>
      </c>
      <c r="E272" s="99">
        <f t="shared" si="66"/>
        <v>10872.433239419945</v>
      </c>
      <c r="F272" s="19">
        <f t="shared" si="67"/>
        <v>2011</v>
      </c>
      <c r="G272" s="19">
        <f t="shared" si="68"/>
        <v>8</v>
      </c>
      <c r="H272" s="19" t="b">
        <f t="shared" si="69"/>
        <v>1</v>
      </c>
      <c r="I272" s="99">
        <f t="shared" si="70"/>
        <v>10872.433239419945</v>
      </c>
      <c r="J272" s="99"/>
      <c r="K272" s="138">
        <f t="shared" si="71"/>
        <v>40756</v>
      </c>
      <c r="L272" s="99" t="str">
        <f t="shared" si="72"/>
        <v/>
      </c>
      <c r="M272" s="99" t="str">
        <f t="shared" si="72"/>
        <v/>
      </c>
      <c r="N272" s="99" t="str">
        <f t="shared" si="72"/>
        <v/>
      </c>
      <c r="O272" s="99">
        <f t="shared" si="72"/>
        <v>10872.433239419945</v>
      </c>
      <c r="P272" s="99" t="str">
        <f t="shared" si="72"/>
        <v/>
      </c>
      <c r="Q272" s="99"/>
      <c r="R272" s="99"/>
      <c r="S272" s="99"/>
    </row>
    <row r="273" spans="2:19" x14ac:dyDescent="0.35">
      <c r="B273" s="19">
        <f t="shared" si="60"/>
        <v>2011</v>
      </c>
      <c r="C273" s="19">
        <f t="shared" si="61"/>
        <v>9</v>
      </c>
      <c r="D273" s="99">
        <f t="shared" si="65"/>
        <v>232.75575949277197</v>
      </c>
      <c r="E273" s="99">
        <f t="shared" si="66"/>
        <v>8720.4214017689701</v>
      </c>
      <c r="F273" s="19">
        <f t="shared" si="67"/>
        <v>2011</v>
      </c>
      <c r="G273" s="19">
        <f t="shared" si="68"/>
        <v>9</v>
      </c>
      <c r="H273" s="19" t="b">
        <f t="shared" si="69"/>
        <v>1</v>
      </c>
      <c r="I273" s="99">
        <f t="shared" si="70"/>
        <v>8720.4214017689701</v>
      </c>
      <c r="J273" s="99"/>
      <c r="K273" s="138">
        <f t="shared" si="71"/>
        <v>40787</v>
      </c>
      <c r="L273" s="99" t="str">
        <f t="shared" si="72"/>
        <v/>
      </c>
      <c r="M273" s="99" t="str">
        <f t="shared" si="72"/>
        <v/>
      </c>
      <c r="N273" s="99" t="str">
        <f t="shared" si="72"/>
        <v/>
      </c>
      <c r="O273" s="99" t="str">
        <f t="shared" si="72"/>
        <v/>
      </c>
      <c r="P273" s="99">
        <f t="shared" si="72"/>
        <v>8720.4214017689701</v>
      </c>
      <c r="Q273" s="99"/>
      <c r="R273" s="99"/>
      <c r="S273" s="99"/>
    </row>
    <row r="274" spans="2:19" x14ac:dyDescent="0.35">
      <c r="B274" s="19">
        <f t="shared" si="60"/>
        <v>2012</v>
      </c>
      <c r="C274" s="19">
        <f t="shared" si="61"/>
        <v>5</v>
      </c>
      <c r="D274" s="99">
        <f t="shared" si="65"/>
        <v>159.04912029893728</v>
      </c>
      <c r="E274" s="99">
        <f t="shared" si="66"/>
        <v>6367.0584804882546</v>
      </c>
      <c r="F274" s="19">
        <f t="shared" si="67"/>
        <v>2012</v>
      </c>
      <c r="G274" s="19">
        <f t="shared" si="68"/>
        <v>5</v>
      </c>
      <c r="H274" s="19" t="b">
        <f t="shared" si="69"/>
        <v>1</v>
      </c>
      <c r="I274" s="99">
        <f t="shared" si="70"/>
        <v>6367.0584804882546</v>
      </c>
      <c r="J274" s="99"/>
      <c r="K274" s="138">
        <f t="shared" si="71"/>
        <v>41030</v>
      </c>
      <c r="L274" s="99">
        <f t="shared" si="72"/>
        <v>6367.0584804882546</v>
      </c>
      <c r="M274" s="99" t="str">
        <f t="shared" si="72"/>
        <v/>
      </c>
      <c r="N274" s="99" t="str">
        <f t="shared" si="72"/>
        <v/>
      </c>
      <c r="O274" s="99" t="str">
        <f t="shared" si="72"/>
        <v/>
      </c>
      <c r="P274" s="99" t="str">
        <f t="shared" si="72"/>
        <v/>
      </c>
      <c r="Q274" s="99"/>
      <c r="R274" s="99"/>
      <c r="S274" s="99"/>
    </row>
    <row r="275" spans="2:19" x14ac:dyDescent="0.35">
      <c r="B275" s="19">
        <f t="shared" si="60"/>
        <v>2012</v>
      </c>
      <c r="C275" s="19">
        <f t="shared" si="61"/>
        <v>6</v>
      </c>
      <c r="D275" s="99">
        <f t="shared" si="65"/>
        <v>134.88989816406865</v>
      </c>
      <c r="E275" s="99">
        <f t="shared" si="66"/>
        <v>5190.8875679140547</v>
      </c>
      <c r="F275" s="19">
        <f t="shared" si="67"/>
        <v>2012</v>
      </c>
      <c r="G275" s="19">
        <f t="shared" si="68"/>
        <v>6</v>
      </c>
      <c r="H275" s="19" t="b">
        <f t="shared" si="69"/>
        <v>1</v>
      </c>
      <c r="I275" s="99">
        <f t="shared" si="70"/>
        <v>5190.8875679140547</v>
      </c>
      <c r="J275" s="99"/>
      <c r="K275" s="138">
        <f t="shared" si="71"/>
        <v>41061</v>
      </c>
      <c r="L275" s="99" t="str">
        <f t="shared" si="72"/>
        <v/>
      </c>
      <c r="M275" s="99">
        <f t="shared" si="72"/>
        <v>5190.8875679140547</v>
      </c>
      <c r="N275" s="99" t="str">
        <f t="shared" si="72"/>
        <v/>
      </c>
      <c r="O275" s="99" t="str">
        <f t="shared" si="72"/>
        <v/>
      </c>
      <c r="P275" s="99" t="str">
        <f t="shared" si="72"/>
        <v/>
      </c>
      <c r="Q275" s="99"/>
      <c r="R275" s="99"/>
      <c r="S275" s="99"/>
    </row>
    <row r="276" spans="2:19" x14ac:dyDescent="0.35">
      <c r="B276" s="19">
        <f t="shared" ref="B276:B288" si="73">B271+1</f>
        <v>2012</v>
      </c>
      <c r="C276" s="19">
        <f t="shared" ref="C276:C288" si="74">C271</f>
        <v>7</v>
      </c>
      <c r="D276" s="99">
        <f t="shared" si="65"/>
        <v>237.06059137789649</v>
      </c>
      <c r="E276" s="99">
        <f t="shared" si="66"/>
        <v>9309.6802575984857</v>
      </c>
      <c r="F276" s="19">
        <f t="shared" si="67"/>
        <v>2012</v>
      </c>
      <c r="G276" s="19">
        <f t="shared" si="68"/>
        <v>7</v>
      </c>
      <c r="H276" s="19" t="b">
        <f t="shared" si="69"/>
        <v>1</v>
      </c>
      <c r="I276" s="99">
        <f t="shared" si="70"/>
        <v>9309.6802575984857</v>
      </c>
      <c r="J276" s="99"/>
      <c r="K276" s="138">
        <f t="shared" si="71"/>
        <v>41091</v>
      </c>
      <c r="L276" s="99" t="str">
        <f t="shared" si="72"/>
        <v/>
      </c>
      <c r="M276" s="99" t="str">
        <f t="shared" si="72"/>
        <v/>
      </c>
      <c r="N276" s="99">
        <f t="shared" si="72"/>
        <v>9309.6802575984857</v>
      </c>
      <c r="O276" s="99" t="str">
        <f t="shared" si="72"/>
        <v/>
      </c>
      <c r="P276" s="99" t="str">
        <f t="shared" si="72"/>
        <v/>
      </c>
      <c r="Q276" s="99"/>
      <c r="R276" s="99"/>
      <c r="S276" s="99"/>
    </row>
    <row r="277" spans="2:19" x14ac:dyDescent="0.35">
      <c r="B277" s="19">
        <f t="shared" si="73"/>
        <v>2012</v>
      </c>
      <c r="C277" s="19">
        <f t="shared" si="74"/>
        <v>8</v>
      </c>
      <c r="D277" s="99">
        <f t="shared" si="65"/>
        <v>131.60678389045626</v>
      </c>
      <c r="E277" s="99">
        <f t="shared" si="66"/>
        <v>5617.9033771631066</v>
      </c>
      <c r="F277" s="19">
        <f t="shared" si="67"/>
        <v>2012</v>
      </c>
      <c r="G277" s="19">
        <f t="shared" si="68"/>
        <v>8</v>
      </c>
      <c r="H277" s="19" t="b">
        <f t="shared" si="69"/>
        <v>1</v>
      </c>
      <c r="I277" s="99">
        <f t="shared" si="70"/>
        <v>5617.9033771631066</v>
      </c>
      <c r="J277" s="99"/>
      <c r="K277" s="138">
        <f t="shared" si="71"/>
        <v>41122</v>
      </c>
      <c r="L277" s="99" t="str">
        <f t="shared" si="72"/>
        <v/>
      </c>
      <c r="M277" s="99" t="str">
        <f t="shared" si="72"/>
        <v/>
      </c>
      <c r="N277" s="99" t="str">
        <f t="shared" si="72"/>
        <v/>
      </c>
      <c r="O277" s="99">
        <f t="shared" si="72"/>
        <v>5617.9033771631066</v>
      </c>
      <c r="P277" s="99" t="str">
        <f t="shared" si="72"/>
        <v/>
      </c>
      <c r="Q277" s="99"/>
      <c r="R277" s="99"/>
      <c r="S277" s="99"/>
    </row>
    <row r="278" spans="2:19" x14ac:dyDescent="0.35">
      <c r="B278" s="19">
        <f t="shared" si="73"/>
        <v>2012</v>
      </c>
      <c r="C278" s="19">
        <f t="shared" si="74"/>
        <v>9</v>
      </c>
      <c r="D278" s="99">
        <f t="shared" si="65"/>
        <v>65.271411802453727</v>
      </c>
      <c r="E278" s="99">
        <f t="shared" si="66"/>
        <v>3131.7220301704037</v>
      </c>
      <c r="F278" s="19">
        <f t="shared" si="67"/>
        <v>2012</v>
      </c>
      <c r="G278" s="19">
        <f t="shared" si="68"/>
        <v>9</v>
      </c>
      <c r="H278" s="19" t="b">
        <f t="shared" si="69"/>
        <v>1</v>
      </c>
      <c r="I278" s="99">
        <f t="shared" si="70"/>
        <v>3131.7220301704037</v>
      </c>
      <c r="J278" s="99"/>
      <c r="K278" s="138">
        <f t="shared" si="71"/>
        <v>41153</v>
      </c>
      <c r="L278" s="99" t="str">
        <f t="shared" si="72"/>
        <v/>
      </c>
      <c r="M278" s="99" t="str">
        <f t="shared" si="72"/>
        <v/>
      </c>
      <c r="N278" s="99" t="str">
        <f t="shared" si="72"/>
        <v/>
      </c>
      <c r="O278" s="99" t="str">
        <f t="shared" si="72"/>
        <v/>
      </c>
      <c r="P278" s="99">
        <f t="shared" si="72"/>
        <v>3131.7220301704037</v>
      </c>
      <c r="Q278" s="99"/>
      <c r="R278" s="99"/>
      <c r="S278" s="99"/>
    </row>
    <row r="279" spans="2:19" x14ac:dyDescent="0.35">
      <c r="B279" s="19">
        <f t="shared" si="73"/>
        <v>2013</v>
      </c>
      <c r="C279" s="19">
        <f t="shared" si="74"/>
        <v>5</v>
      </c>
      <c r="D279" s="99">
        <f t="shared" si="65"/>
        <v>170.838342885354</v>
      </c>
      <c r="E279" s="99">
        <f t="shared" si="66"/>
        <v>6855.7653815185258</v>
      </c>
      <c r="F279" s="19">
        <f t="shared" si="67"/>
        <v>2013</v>
      </c>
      <c r="G279" s="19">
        <f t="shared" si="68"/>
        <v>5</v>
      </c>
      <c r="H279" s="19" t="b">
        <f t="shared" si="69"/>
        <v>1</v>
      </c>
      <c r="I279" s="99">
        <f t="shared" si="70"/>
        <v>6855.7653815185258</v>
      </c>
      <c r="J279" s="99"/>
      <c r="K279" s="138">
        <f t="shared" si="71"/>
        <v>41395</v>
      </c>
      <c r="L279" s="99">
        <f t="shared" si="72"/>
        <v>6855.7653815185258</v>
      </c>
      <c r="M279" s="99" t="str">
        <f t="shared" si="72"/>
        <v/>
      </c>
      <c r="N279" s="99" t="str">
        <f t="shared" si="72"/>
        <v/>
      </c>
      <c r="O279" s="99" t="str">
        <f t="shared" si="72"/>
        <v/>
      </c>
      <c r="P279" s="99" t="str">
        <f t="shared" si="72"/>
        <v/>
      </c>
      <c r="Q279" s="99"/>
      <c r="R279" s="99"/>
      <c r="S279" s="99"/>
    </row>
    <row r="280" spans="2:19" x14ac:dyDescent="0.35">
      <c r="B280" s="19">
        <f t="shared" si="73"/>
        <v>2013</v>
      </c>
      <c r="C280" s="19">
        <f t="shared" si="74"/>
        <v>6</v>
      </c>
      <c r="D280" s="99">
        <f t="shared" si="65"/>
        <v>139.97135078681384</v>
      </c>
      <c r="E280" s="99">
        <f t="shared" si="66"/>
        <v>5537.9487926132551</v>
      </c>
      <c r="F280" s="19">
        <f t="shared" si="67"/>
        <v>2013</v>
      </c>
      <c r="G280" s="19">
        <f t="shared" si="68"/>
        <v>6</v>
      </c>
      <c r="H280" s="19" t="b">
        <f t="shared" si="69"/>
        <v>1</v>
      </c>
      <c r="I280" s="99">
        <f t="shared" si="70"/>
        <v>5537.9487926132551</v>
      </c>
      <c r="J280" s="99"/>
      <c r="K280" s="138">
        <f t="shared" si="71"/>
        <v>41426</v>
      </c>
      <c r="L280" s="99" t="str">
        <f t="shared" si="72"/>
        <v/>
      </c>
      <c r="M280" s="99">
        <f t="shared" si="72"/>
        <v>5537.9487926132551</v>
      </c>
      <c r="N280" s="99" t="str">
        <f t="shared" si="72"/>
        <v/>
      </c>
      <c r="O280" s="99" t="str">
        <f t="shared" si="72"/>
        <v/>
      </c>
      <c r="P280" s="99" t="str">
        <f t="shared" si="72"/>
        <v/>
      </c>
      <c r="Q280" s="99"/>
      <c r="R280" s="99"/>
      <c r="S280" s="99"/>
    </row>
    <row r="281" spans="2:19" x14ac:dyDescent="0.35">
      <c r="B281" s="19">
        <f t="shared" si="73"/>
        <v>2013</v>
      </c>
      <c r="C281" s="19">
        <f t="shared" si="74"/>
        <v>7</v>
      </c>
      <c r="D281" s="99">
        <f t="shared" si="65"/>
        <v>149.25247241473821</v>
      </c>
      <c r="E281" s="99">
        <f t="shared" si="66"/>
        <v>6227.8058363715381</v>
      </c>
      <c r="F281" s="19">
        <f t="shared" si="67"/>
        <v>2013</v>
      </c>
      <c r="G281" s="19">
        <f t="shared" si="68"/>
        <v>7</v>
      </c>
      <c r="H281" s="19" t="b">
        <f t="shared" si="69"/>
        <v>1</v>
      </c>
      <c r="I281" s="99">
        <f t="shared" si="70"/>
        <v>6227.8058363715381</v>
      </c>
      <c r="J281" s="99"/>
      <c r="K281" s="138">
        <f t="shared" si="71"/>
        <v>41456</v>
      </c>
      <c r="L281" s="99" t="str">
        <f t="shared" si="72"/>
        <v/>
      </c>
      <c r="M281" s="99" t="str">
        <f t="shared" si="72"/>
        <v/>
      </c>
      <c r="N281" s="99">
        <f t="shared" si="72"/>
        <v>6227.8058363715381</v>
      </c>
      <c r="O281" s="99" t="str">
        <f t="shared" si="72"/>
        <v/>
      </c>
      <c r="P281" s="99" t="str">
        <f t="shared" si="72"/>
        <v/>
      </c>
      <c r="Q281" s="99"/>
      <c r="R281" s="99"/>
      <c r="S281" s="99"/>
    </row>
    <row r="282" spans="2:19" x14ac:dyDescent="0.35">
      <c r="B282" s="19">
        <f t="shared" si="73"/>
        <v>2013</v>
      </c>
      <c r="C282" s="19">
        <f t="shared" si="74"/>
        <v>8</v>
      </c>
      <c r="D282" s="99">
        <f t="shared" si="65"/>
        <v>206.90722017815588</v>
      </c>
      <c r="E282" s="99">
        <f t="shared" si="66"/>
        <v>8280.5288993808099</v>
      </c>
      <c r="F282" s="19">
        <f t="shared" si="67"/>
        <v>2013</v>
      </c>
      <c r="G282" s="19">
        <f t="shared" si="68"/>
        <v>8</v>
      </c>
      <c r="H282" s="19" t="b">
        <f t="shared" si="69"/>
        <v>1</v>
      </c>
      <c r="I282" s="99">
        <f t="shared" si="70"/>
        <v>8280.5288993808099</v>
      </c>
      <c r="J282" s="99"/>
      <c r="K282" s="138">
        <f t="shared" si="71"/>
        <v>41487</v>
      </c>
      <c r="L282" s="99" t="str">
        <f t="shared" si="72"/>
        <v/>
      </c>
      <c r="M282" s="99" t="str">
        <f t="shared" si="72"/>
        <v/>
      </c>
      <c r="N282" s="99" t="str">
        <f t="shared" si="72"/>
        <v/>
      </c>
      <c r="O282" s="99">
        <f t="shared" si="72"/>
        <v>8280.5288993808099</v>
      </c>
      <c r="P282" s="99" t="str">
        <f t="shared" si="72"/>
        <v/>
      </c>
      <c r="Q282" s="99"/>
      <c r="R282" s="99"/>
      <c r="S282" s="99"/>
    </row>
    <row r="283" spans="2:19" x14ac:dyDescent="0.35">
      <c r="B283" s="19">
        <f t="shared" si="73"/>
        <v>2013</v>
      </c>
      <c r="C283" s="19">
        <f t="shared" si="74"/>
        <v>9</v>
      </c>
      <c r="D283" s="99">
        <f t="shared" si="65"/>
        <v>114.46760497177783</v>
      </c>
      <c r="E283" s="99">
        <f t="shared" si="66"/>
        <v>4692.6664514377189</v>
      </c>
      <c r="F283" s="19">
        <f t="shared" si="67"/>
        <v>2013</v>
      </c>
      <c r="G283" s="19">
        <f t="shared" si="68"/>
        <v>9</v>
      </c>
      <c r="H283" s="19" t="b">
        <f t="shared" si="69"/>
        <v>1</v>
      </c>
      <c r="I283" s="99">
        <f t="shared" si="70"/>
        <v>4692.6664514377189</v>
      </c>
      <c r="J283" s="99"/>
      <c r="K283" s="138">
        <f t="shared" si="71"/>
        <v>41518</v>
      </c>
      <c r="L283" s="99" t="str">
        <f t="shared" si="72"/>
        <v/>
      </c>
      <c r="M283" s="99" t="str">
        <f t="shared" si="72"/>
        <v/>
      </c>
      <c r="N283" s="99" t="str">
        <f t="shared" si="72"/>
        <v/>
      </c>
      <c r="O283" s="99" t="str">
        <f t="shared" si="72"/>
        <v/>
      </c>
      <c r="P283" s="99">
        <f t="shared" si="72"/>
        <v>4692.6664514377189</v>
      </c>
      <c r="Q283" s="99"/>
      <c r="R283" s="99"/>
      <c r="S283" s="99"/>
    </row>
    <row r="284" spans="2:19" x14ac:dyDescent="0.35">
      <c r="B284" s="19">
        <f t="shared" si="73"/>
        <v>2014</v>
      </c>
      <c r="C284" s="19">
        <f t="shared" si="74"/>
        <v>5</v>
      </c>
      <c r="D284" s="99">
        <f t="shared" si="65"/>
        <v>159.30690646235104</v>
      </c>
      <c r="E284" s="99">
        <f t="shared" si="66"/>
        <v>6143.6624567105318</v>
      </c>
      <c r="F284" s="19">
        <f t="shared" si="67"/>
        <v>2014</v>
      </c>
      <c r="G284" s="19">
        <f t="shared" si="68"/>
        <v>5</v>
      </c>
      <c r="H284" s="19" t="b">
        <f t="shared" si="69"/>
        <v>1</v>
      </c>
      <c r="I284" s="99">
        <f t="shared" si="70"/>
        <v>6143.6624567105318</v>
      </c>
      <c r="J284" s="99"/>
      <c r="K284" s="138">
        <f t="shared" si="71"/>
        <v>41760</v>
      </c>
      <c r="L284" s="99">
        <f t="shared" si="72"/>
        <v>6143.6624567105318</v>
      </c>
      <c r="M284" s="99" t="str">
        <f t="shared" si="72"/>
        <v/>
      </c>
      <c r="N284" s="99" t="str">
        <f t="shared" si="72"/>
        <v/>
      </c>
      <c r="O284" s="99" t="str">
        <f t="shared" si="72"/>
        <v/>
      </c>
      <c r="P284" s="99" t="str">
        <f t="shared" si="72"/>
        <v/>
      </c>
      <c r="Q284" s="99"/>
      <c r="R284" s="99"/>
      <c r="S284" s="99"/>
    </row>
    <row r="285" spans="2:19" x14ac:dyDescent="0.35">
      <c r="B285" s="19">
        <f t="shared" si="73"/>
        <v>2014</v>
      </c>
      <c r="C285" s="19">
        <f t="shared" si="74"/>
        <v>6</v>
      </c>
      <c r="D285" s="99">
        <f t="shared" si="65"/>
        <v>190.91314357008943</v>
      </c>
      <c r="E285" s="99">
        <f t="shared" si="66"/>
        <v>7465.9823171533171</v>
      </c>
      <c r="F285" s="19">
        <f t="shared" si="67"/>
        <v>2014</v>
      </c>
      <c r="G285" s="19">
        <f t="shared" si="68"/>
        <v>6</v>
      </c>
      <c r="H285" s="19" t="b">
        <f t="shared" si="69"/>
        <v>1</v>
      </c>
      <c r="I285" s="99">
        <f t="shared" si="70"/>
        <v>7465.9823171533171</v>
      </c>
      <c r="J285" s="99"/>
      <c r="K285" s="138">
        <f t="shared" si="71"/>
        <v>41791</v>
      </c>
      <c r="L285" s="99" t="str">
        <f t="shared" si="72"/>
        <v/>
      </c>
      <c r="M285" s="99">
        <f t="shared" si="72"/>
        <v>7465.9823171533171</v>
      </c>
      <c r="N285" s="99" t="str">
        <f t="shared" si="72"/>
        <v/>
      </c>
      <c r="O285" s="99" t="str">
        <f t="shared" si="72"/>
        <v/>
      </c>
      <c r="P285" s="99" t="str">
        <f t="shared" si="72"/>
        <v/>
      </c>
      <c r="Q285" s="99"/>
      <c r="R285" s="99"/>
      <c r="S285" s="99"/>
    </row>
    <row r="286" spans="2:19" x14ac:dyDescent="0.35">
      <c r="B286" s="19">
        <f t="shared" si="73"/>
        <v>2014</v>
      </c>
      <c r="C286" s="19">
        <f t="shared" si="74"/>
        <v>7</v>
      </c>
      <c r="D286" s="99">
        <f t="shared" si="65"/>
        <v>267.83417323917621</v>
      </c>
      <c r="E286" s="99">
        <f t="shared" si="66"/>
        <v>10662.777141087288</v>
      </c>
      <c r="F286" s="19">
        <f t="shared" si="67"/>
        <v>2014</v>
      </c>
      <c r="G286" s="19">
        <f t="shared" si="68"/>
        <v>7</v>
      </c>
      <c r="H286" s="19" t="b">
        <f t="shared" si="69"/>
        <v>1</v>
      </c>
      <c r="I286" s="99">
        <f t="shared" si="70"/>
        <v>10662.777141087288</v>
      </c>
      <c r="J286" s="99"/>
      <c r="K286" s="138">
        <f t="shared" si="71"/>
        <v>41821</v>
      </c>
      <c r="L286" s="99" t="str">
        <f t="shared" si="72"/>
        <v/>
      </c>
      <c r="M286" s="99" t="str">
        <f t="shared" si="72"/>
        <v/>
      </c>
      <c r="N286" s="99">
        <f t="shared" si="72"/>
        <v>10662.777141087288</v>
      </c>
      <c r="O286" s="99" t="str">
        <f t="shared" si="72"/>
        <v/>
      </c>
      <c r="P286" s="99" t="str">
        <f t="shared" si="72"/>
        <v/>
      </c>
      <c r="Q286" s="99"/>
      <c r="R286" s="99"/>
      <c r="S286" s="99"/>
    </row>
    <row r="287" spans="2:19" x14ac:dyDescent="0.35">
      <c r="B287" s="19">
        <f t="shared" si="73"/>
        <v>2014</v>
      </c>
      <c r="C287" s="19">
        <f t="shared" si="74"/>
        <v>8</v>
      </c>
      <c r="D287" s="99">
        <f t="shared" si="65"/>
        <v>272.98339174202181</v>
      </c>
      <c r="E287" s="99">
        <f t="shared" si="66"/>
        <v>10449.340819378514</v>
      </c>
      <c r="F287" s="19">
        <f t="shared" si="67"/>
        <v>2014</v>
      </c>
      <c r="G287" s="19">
        <f t="shared" si="68"/>
        <v>8</v>
      </c>
      <c r="H287" s="19" t="b">
        <f t="shared" si="69"/>
        <v>1</v>
      </c>
      <c r="I287" s="99">
        <f t="shared" si="70"/>
        <v>10449.340819378514</v>
      </c>
      <c r="J287" s="99"/>
      <c r="K287" s="138">
        <f t="shared" si="71"/>
        <v>41852</v>
      </c>
      <c r="L287" s="99" t="str">
        <f t="shared" si="72"/>
        <v/>
      </c>
      <c r="M287" s="99" t="str">
        <f t="shared" si="72"/>
        <v/>
      </c>
      <c r="N287" s="99" t="str">
        <f t="shared" si="72"/>
        <v/>
      </c>
      <c r="O287" s="99">
        <f t="shared" si="72"/>
        <v>10449.340819378514</v>
      </c>
      <c r="P287" s="99" t="str">
        <f t="shared" si="72"/>
        <v/>
      </c>
      <c r="Q287" s="99"/>
      <c r="R287" s="99"/>
      <c r="S287" s="99"/>
    </row>
    <row r="288" spans="2:19" x14ac:dyDescent="0.35">
      <c r="B288" s="19">
        <f t="shared" si="73"/>
        <v>2014</v>
      </c>
      <c r="C288" s="19">
        <f t="shared" si="74"/>
        <v>9</v>
      </c>
      <c r="D288" s="99">
        <f t="shared" si="65"/>
        <v>167.00478853266631</v>
      </c>
      <c r="E288" s="99">
        <f t="shared" si="66"/>
        <v>6189.6508885384128</v>
      </c>
      <c r="F288" s="19">
        <f t="shared" si="67"/>
        <v>2014</v>
      </c>
      <c r="G288" s="19">
        <f t="shared" si="68"/>
        <v>9</v>
      </c>
      <c r="H288" s="19" t="b">
        <f t="shared" si="69"/>
        <v>1</v>
      </c>
      <c r="I288" s="99">
        <f t="shared" si="70"/>
        <v>6189.6508885384128</v>
      </c>
      <c r="J288" s="99"/>
      <c r="K288" s="138">
        <f t="shared" si="71"/>
        <v>41883</v>
      </c>
      <c r="L288" s="99" t="str">
        <f t="shared" si="72"/>
        <v/>
      </c>
      <c r="M288" s="99" t="str">
        <f t="shared" si="72"/>
        <v/>
      </c>
      <c r="N288" s="99" t="str">
        <f t="shared" si="72"/>
        <v/>
      </c>
      <c r="O288" s="99" t="str">
        <f t="shared" si="72"/>
        <v/>
      </c>
      <c r="P288" s="99">
        <f t="shared" si="72"/>
        <v>6189.6508885384128</v>
      </c>
      <c r="Q288" s="99"/>
      <c r="R288" s="99"/>
      <c r="S288" s="99"/>
    </row>
    <row r="289" spans="1:28" x14ac:dyDescent="0.35">
      <c r="A289" s="137" t="s">
        <v>150</v>
      </c>
      <c r="B289" s="137" t="s">
        <v>150</v>
      </c>
      <c r="C289" s="137" t="s">
        <v>150</v>
      </c>
      <c r="D289" s="137" t="s">
        <v>150</v>
      </c>
      <c r="E289" s="137" t="s">
        <v>150</v>
      </c>
      <c r="F289" s="137" t="s">
        <v>150</v>
      </c>
      <c r="G289" s="137" t="s">
        <v>150</v>
      </c>
      <c r="H289" s="137" t="s">
        <v>150</v>
      </c>
      <c r="I289" s="137" t="s">
        <v>150</v>
      </c>
      <c r="J289" s="137" t="s">
        <v>150</v>
      </c>
      <c r="K289" s="137" t="s">
        <v>150</v>
      </c>
      <c r="L289" s="137" t="s">
        <v>150</v>
      </c>
      <c r="M289" s="137" t="s">
        <v>150</v>
      </c>
      <c r="N289" s="137" t="s">
        <v>150</v>
      </c>
      <c r="O289" s="137" t="s">
        <v>150</v>
      </c>
      <c r="P289" s="137" t="s">
        <v>150</v>
      </c>
      <c r="Q289" s="137" t="s">
        <v>150</v>
      </c>
      <c r="R289" s="137" t="s">
        <v>150</v>
      </c>
      <c r="S289" s="137" t="s">
        <v>150</v>
      </c>
      <c r="T289" s="137" t="s">
        <v>150</v>
      </c>
      <c r="U289" s="137" t="s">
        <v>150</v>
      </c>
      <c r="V289" s="137"/>
      <c r="W289" s="137" t="s">
        <v>150</v>
      </c>
      <c r="X289" s="137" t="s">
        <v>150</v>
      </c>
      <c r="Y289" s="137" t="s">
        <v>150</v>
      </c>
      <c r="Z289" s="137" t="s">
        <v>150</v>
      </c>
      <c r="AA289" s="137" t="s">
        <v>150</v>
      </c>
      <c r="AB289" s="137" t="s">
        <v>150</v>
      </c>
    </row>
    <row r="290" spans="1:28" x14ac:dyDescent="0.35">
      <c r="F290" s="19"/>
      <c r="G290" s="19"/>
      <c r="H290" s="19"/>
    </row>
    <row r="291" spans="1:28" x14ac:dyDescent="0.35">
      <c r="F291" s="19"/>
      <c r="G291" s="19"/>
      <c r="H291" s="19"/>
    </row>
    <row r="292" spans="1:28" x14ac:dyDescent="0.35">
      <c r="F292" s="19"/>
      <c r="G292" s="19"/>
      <c r="H292" s="19"/>
    </row>
    <row r="293" spans="1:28" x14ac:dyDescent="0.35">
      <c r="F293" s="19"/>
      <c r="G293" s="19"/>
      <c r="H293" s="19"/>
    </row>
    <row r="294" spans="1:28" x14ac:dyDescent="0.35">
      <c r="F294" s="19"/>
      <c r="G294" s="19"/>
      <c r="H294" s="19"/>
    </row>
    <row r="295" spans="1:28" x14ac:dyDescent="0.35">
      <c r="F295" s="19"/>
      <c r="G295" s="19"/>
      <c r="H295" s="19"/>
    </row>
    <row r="296" spans="1:28" x14ac:dyDescent="0.35">
      <c r="F296" s="19"/>
      <c r="G296" s="19"/>
      <c r="H296" s="19"/>
    </row>
    <row r="297" spans="1:28" x14ac:dyDescent="0.35">
      <c r="F297" s="19"/>
      <c r="G297" s="19"/>
      <c r="H297" s="19"/>
    </row>
    <row r="298" spans="1:28" x14ac:dyDescent="0.35">
      <c r="F298" s="19"/>
      <c r="G298" s="19"/>
      <c r="H298" s="19"/>
    </row>
    <row r="299" spans="1:28" x14ac:dyDescent="0.35">
      <c r="F299" s="19"/>
      <c r="G299" s="19"/>
      <c r="H299" s="19"/>
    </row>
    <row r="300" spans="1:28" x14ac:dyDescent="0.35">
      <c r="F300" s="19"/>
      <c r="G300" s="19"/>
      <c r="H300" s="19"/>
    </row>
    <row r="301" spans="1:28" x14ac:dyDescent="0.35">
      <c r="F301" s="19"/>
      <c r="G301" s="19"/>
      <c r="H301" s="19"/>
    </row>
    <row r="302" spans="1:28" x14ac:dyDescent="0.35">
      <c r="F302" s="19"/>
      <c r="G302" s="19"/>
      <c r="H302" s="19"/>
    </row>
    <row r="303" spans="1:28" x14ac:dyDescent="0.35">
      <c r="F303" s="19"/>
      <c r="G303" s="19"/>
      <c r="H303" s="19"/>
    </row>
    <row r="304" spans="1:28" x14ac:dyDescent="0.35">
      <c r="F304" s="19"/>
      <c r="G304" s="19"/>
      <c r="H304" s="19"/>
    </row>
    <row r="305" spans="6:8" x14ac:dyDescent="0.35">
      <c r="F305" s="19"/>
      <c r="G305" s="19"/>
      <c r="H305" s="19"/>
    </row>
    <row r="306" spans="6:8" x14ac:dyDescent="0.35">
      <c r="F306" s="19"/>
      <c r="G306" s="19"/>
      <c r="H306" s="19"/>
    </row>
    <row r="307" spans="6:8" x14ac:dyDescent="0.35">
      <c r="F307" s="19"/>
      <c r="G307" s="19"/>
      <c r="H307" s="19"/>
    </row>
    <row r="308" spans="6:8" x14ac:dyDescent="0.35">
      <c r="F308" s="19"/>
      <c r="G308" s="19"/>
      <c r="H308" s="19"/>
    </row>
    <row r="309" spans="6:8" x14ac:dyDescent="0.35">
      <c r="F309" s="19"/>
      <c r="G309" s="19"/>
      <c r="H309" s="19"/>
    </row>
    <row r="310" spans="6:8" x14ac:dyDescent="0.35">
      <c r="F310" s="19"/>
      <c r="G310" s="19"/>
      <c r="H310" s="19"/>
    </row>
    <row r="311" spans="6:8" x14ac:dyDescent="0.35">
      <c r="F311" s="19"/>
      <c r="G311" s="19"/>
      <c r="H311" s="19"/>
    </row>
    <row r="312" spans="6:8" x14ac:dyDescent="0.35">
      <c r="F312" s="19"/>
      <c r="G312" s="19"/>
      <c r="H312" s="19"/>
    </row>
    <row r="313" spans="6:8" x14ac:dyDescent="0.35">
      <c r="F313" s="19"/>
      <c r="G313" s="19"/>
      <c r="H313" s="19"/>
    </row>
    <row r="314" spans="6:8" x14ac:dyDescent="0.35">
      <c r="F314" s="19"/>
      <c r="G314" s="19"/>
      <c r="H314" s="19"/>
    </row>
    <row r="315" spans="6:8" x14ac:dyDescent="0.35">
      <c r="F315" s="19"/>
      <c r="G315" s="19"/>
      <c r="H315" s="19"/>
    </row>
    <row r="316" spans="6:8" x14ac:dyDescent="0.35">
      <c r="F316" s="19"/>
      <c r="G316" s="19"/>
      <c r="H316" s="19"/>
    </row>
    <row r="317" spans="6:8" x14ac:dyDescent="0.35">
      <c r="F317" s="19"/>
      <c r="G317" s="19"/>
      <c r="H317" s="19"/>
    </row>
    <row r="318" spans="6:8" x14ac:dyDescent="0.35">
      <c r="F318" s="19"/>
      <c r="G318" s="19"/>
      <c r="H318" s="19"/>
    </row>
    <row r="319" spans="6:8" x14ac:dyDescent="0.35">
      <c r="F319" s="19"/>
      <c r="G319" s="19"/>
      <c r="H319" s="19"/>
    </row>
    <row r="320" spans="6:8" x14ac:dyDescent="0.35">
      <c r="F320" s="19"/>
      <c r="G320" s="19"/>
      <c r="H320" s="19"/>
    </row>
    <row r="321" spans="6:8" x14ac:dyDescent="0.35">
      <c r="F321" s="19"/>
      <c r="G321" s="19"/>
      <c r="H321" s="19"/>
    </row>
    <row r="322" spans="6:8" x14ac:dyDescent="0.35">
      <c r="F322" s="19"/>
      <c r="G322" s="19"/>
      <c r="H322" s="19"/>
    </row>
    <row r="323" spans="6:8" x14ac:dyDescent="0.35">
      <c r="F323" s="19"/>
      <c r="G323" s="19"/>
      <c r="H323" s="19"/>
    </row>
    <row r="324" spans="6:8" x14ac:dyDescent="0.35">
      <c r="F324" s="19"/>
      <c r="G324" s="19"/>
      <c r="H324" s="19"/>
    </row>
    <row r="325" spans="6:8" x14ac:dyDescent="0.35">
      <c r="F325" s="19"/>
      <c r="G325" s="19"/>
      <c r="H325" s="19"/>
    </row>
    <row r="326" spans="6:8" x14ac:dyDescent="0.35">
      <c r="F326" s="19"/>
      <c r="G326" s="19"/>
      <c r="H326" s="19"/>
    </row>
    <row r="327" spans="6:8" x14ac:dyDescent="0.35">
      <c r="F327" s="19"/>
      <c r="G327" s="19"/>
      <c r="H327" s="19"/>
    </row>
    <row r="328" spans="6:8" x14ac:dyDescent="0.35">
      <c r="F328" s="19"/>
      <c r="G328" s="19"/>
      <c r="H328" s="19"/>
    </row>
    <row r="329" spans="6:8" x14ac:dyDescent="0.35">
      <c r="F329" s="19"/>
      <c r="G329" s="19"/>
      <c r="H329" s="19"/>
    </row>
    <row r="330" spans="6:8" x14ac:dyDescent="0.35">
      <c r="F330" s="19"/>
      <c r="G330" s="19"/>
      <c r="H330" s="19"/>
    </row>
    <row r="331" spans="6:8" x14ac:dyDescent="0.35">
      <c r="F331" s="19"/>
      <c r="G331" s="19"/>
      <c r="H331" s="19"/>
    </row>
    <row r="332" spans="6:8" x14ac:dyDescent="0.35">
      <c r="F332" s="19"/>
      <c r="G332" s="19"/>
      <c r="H332" s="19"/>
    </row>
    <row r="333" spans="6:8" x14ac:dyDescent="0.35">
      <c r="F333" s="19"/>
      <c r="G333" s="19"/>
      <c r="H333" s="19"/>
    </row>
    <row r="334" spans="6:8" x14ac:dyDescent="0.35">
      <c r="F334" s="19"/>
      <c r="G334" s="19"/>
      <c r="H334" s="19"/>
    </row>
    <row r="335" spans="6:8" x14ac:dyDescent="0.35">
      <c r="F335" s="19"/>
      <c r="G335" s="19"/>
      <c r="H335" s="19"/>
    </row>
    <row r="336" spans="6:8" x14ac:dyDescent="0.35">
      <c r="F336" s="19"/>
      <c r="G336" s="19"/>
      <c r="H336" s="19"/>
    </row>
    <row r="337" spans="6:8" x14ac:dyDescent="0.35">
      <c r="F337" s="19"/>
      <c r="G337" s="19"/>
      <c r="H337" s="19"/>
    </row>
    <row r="338" spans="6:8" x14ac:dyDescent="0.35">
      <c r="F338" s="19"/>
      <c r="G338" s="19"/>
      <c r="H338" s="19"/>
    </row>
    <row r="339" spans="6:8" x14ac:dyDescent="0.35">
      <c r="F339" s="19"/>
      <c r="G339" s="19"/>
      <c r="H339" s="19"/>
    </row>
    <row r="340" spans="6:8" x14ac:dyDescent="0.35">
      <c r="F340" s="19"/>
      <c r="G340" s="19"/>
      <c r="H340" s="19"/>
    </row>
    <row r="341" spans="6:8" x14ac:dyDescent="0.35">
      <c r="F341" s="19"/>
      <c r="G341" s="19"/>
      <c r="H341" s="19"/>
    </row>
    <row r="342" spans="6:8" x14ac:dyDescent="0.35">
      <c r="F342" s="19"/>
      <c r="G342" s="19"/>
      <c r="H342" s="19"/>
    </row>
    <row r="343" spans="6:8" x14ac:dyDescent="0.35">
      <c r="F343" s="19"/>
      <c r="G343" s="19"/>
      <c r="H343" s="19"/>
    </row>
    <row r="344" spans="6:8" x14ac:dyDescent="0.35">
      <c r="F344" s="19"/>
      <c r="G344" s="19"/>
      <c r="H344" s="19"/>
    </row>
    <row r="345" spans="6:8" x14ac:dyDescent="0.35">
      <c r="F345" s="19"/>
      <c r="G345" s="19"/>
      <c r="H345" s="19"/>
    </row>
    <row r="346" spans="6:8" x14ac:dyDescent="0.35">
      <c r="F346" s="19"/>
      <c r="G346" s="19"/>
      <c r="H346" s="19"/>
    </row>
    <row r="347" spans="6:8" x14ac:dyDescent="0.35">
      <c r="F347" s="19"/>
      <c r="G347" s="19"/>
      <c r="H347" s="19"/>
    </row>
    <row r="348" spans="6:8" x14ac:dyDescent="0.35">
      <c r="F348" s="19"/>
      <c r="G348" s="19"/>
      <c r="H348" s="19"/>
    </row>
    <row r="349" spans="6:8" x14ac:dyDescent="0.35">
      <c r="F349" s="19"/>
      <c r="G349" s="19"/>
      <c r="H349" s="19"/>
    </row>
    <row r="350" spans="6:8" x14ac:dyDescent="0.35">
      <c r="F350" s="19"/>
      <c r="G350" s="19"/>
      <c r="H350" s="19"/>
    </row>
    <row r="351" spans="6:8" x14ac:dyDescent="0.35">
      <c r="F351" s="19"/>
      <c r="G351" s="19"/>
      <c r="H351" s="19"/>
    </row>
    <row r="352" spans="6:8" x14ac:dyDescent="0.35">
      <c r="F352" s="19"/>
      <c r="G352" s="19"/>
      <c r="H352" s="19"/>
    </row>
    <row r="353" spans="6:8" x14ac:dyDescent="0.35">
      <c r="F353" s="19"/>
      <c r="G353" s="19"/>
      <c r="H353" s="19"/>
    </row>
    <row r="354" spans="6:8" x14ac:dyDescent="0.35">
      <c r="F354" s="19"/>
      <c r="G354" s="19"/>
      <c r="H354" s="19"/>
    </row>
    <row r="355" spans="6:8" x14ac:dyDescent="0.35">
      <c r="F355" s="19"/>
      <c r="G355" s="19"/>
      <c r="H355" s="19"/>
    </row>
    <row r="356" spans="6:8" x14ac:dyDescent="0.35">
      <c r="F356" s="19"/>
      <c r="G356" s="19"/>
      <c r="H356" s="19"/>
    </row>
    <row r="357" spans="6:8" x14ac:dyDescent="0.35">
      <c r="F357" s="19"/>
      <c r="G357" s="19"/>
      <c r="H357" s="19"/>
    </row>
    <row r="358" spans="6:8" x14ac:dyDescent="0.35">
      <c r="F358" s="19"/>
      <c r="G358" s="19"/>
      <c r="H358" s="19"/>
    </row>
    <row r="359" spans="6:8" x14ac:dyDescent="0.35">
      <c r="F359" s="19"/>
      <c r="G359" s="19"/>
      <c r="H359" s="19"/>
    </row>
    <row r="360" spans="6:8" x14ac:dyDescent="0.35">
      <c r="F360" s="19"/>
      <c r="G360" s="19"/>
      <c r="H360" s="19"/>
    </row>
    <row r="361" spans="6:8" x14ac:dyDescent="0.35">
      <c r="F361" s="19"/>
      <c r="G361" s="19"/>
      <c r="H361" s="19"/>
    </row>
    <row r="362" spans="6:8" x14ac:dyDescent="0.35">
      <c r="F362" s="19"/>
      <c r="G362" s="19"/>
      <c r="H362" s="19"/>
    </row>
    <row r="363" spans="6:8" x14ac:dyDescent="0.35">
      <c r="F363" s="19"/>
      <c r="G363" s="19"/>
      <c r="H363" s="19"/>
    </row>
    <row r="364" spans="6:8" x14ac:dyDescent="0.35">
      <c r="F364" s="19"/>
      <c r="G364" s="19"/>
      <c r="H364" s="19"/>
    </row>
    <row r="365" spans="6:8" x14ac:dyDescent="0.35">
      <c r="F365" s="19"/>
      <c r="G365" s="19"/>
      <c r="H365" s="19"/>
    </row>
    <row r="366" spans="6:8" x14ac:dyDescent="0.35">
      <c r="F366" s="19"/>
      <c r="G366" s="19"/>
      <c r="H366" s="19"/>
    </row>
    <row r="367" spans="6:8" x14ac:dyDescent="0.35">
      <c r="F367" s="19"/>
      <c r="G367" s="19"/>
      <c r="H367" s="19"/>
    </row>
    <row r="368" spans="6:8" x14ac:dyDescent="0.35">
      <c r="F368" s="19"/>
      <c r="G368" s="19"/>
      <c r="H368" s="19"/>
    </row>
    <row r="369" spans="6:8" x14ac:dyDescent="0.35">
      <c r="F369" s="19"/>
      <c r="G369" s="19"/>
      <c r="H369" s="19"/>
    </row>
    <row r="370" spans="6:8" x14ac:dyDescent="0.35">
      <c r="F370" s="19"/>
      <c r="G370" s="19"/>
      <c r="H370" s="19"/>
    </row>
    <row r="371" spans="6:8" x14ac:dyDescent="0.35">
      <c r="F371" s="19"/>
      <c r="G371" s="19"/>
      <c r="H371" s="19"/>
    </row>
    <row r="372" spans="6:8" x14ac:dyDescent="0.35">
      <c r="F372" s="19"/>
      <c r="G372" s="19"/>
      <c r="H372" s="19"/>
    </row>
    <row r="373" spans="6:8" x14ac:dyDescent="0.35">
      <c r="F373" s="19"/>
      <c r="G373" s="19"/>
      <c r="H373" s="19"/>
    </row>
    <row r="374" spans="6:8" x14ac:dyDescent="0.35">
      <c r="F374" s="19"/>
      <c r="G374" s="19"/>
      <c r="H374" s="19"/>
    </row>
    <row r="375" spans="6:8" x14ac:dyDescent="0.35">
      <c r="F375" s="19"/>
      <c r="G375" s="19"/>
      <c r="H375" s="19"/>
    </row>
    <row r="376" spans="6:8" x14ac:dyDescent="0.35">
      <c r="F376" s="19"/>
      <c r="G376" s="19"/>
      <c r="H376" s="19"/>
    </row>
    <row r="377" spans="6:8" x14ac:dyDescent="0.35">
      <c r="F377" s="19"/>
      <c r="G377" s="19"/>
      <c r="H377" s="19"/>
    </row>
    <row r="378" spans="6:8" x14ac:dyDescent="0.35">
      <c r="F378" s="19"/>
      <c r="G378" s="19"/>
      <c r="H378" s="19"/>
    </row>
    <row r="379" spans="6:8" x14ac:dyDescent="0.35">
      <c r="F379" s="19"/>
      <c r="G379" s="19"/>
      <c r="H379" s="19"/>
    </row>
    <row r="380" spans="6:8" x14ac:dyDescent="0.35">
      <c r="F380" s="19"/>
      <c r="G380" s="19"/>
      <c r="H380" s="19"/>
    </row>
    <row r="381" spans="6:8" x14ac:dyDescent="0.35">
      <c r="F381" s="19"/>
      <c r="G381" s="19"/>
      <c r="H381" s="19"/>
    </row>
    <row r="382" spans="6:8" x14ac:dyDescent="0.35">
      <c r="F382" s="19"/>
      <c r="G382" s="19"/>
      <c r="H382" s="19"/>
    </row>
    <row r="383" spans="6:8" x14ac:dyDescent="0.35">
      <c r="F383" s="19"/>
      <c r="G383" s="19"/>
      <c r="H383" s="19"/>
    </row>
    <row r="384" spans="6:8" x14ac:dyDescent="0.35">
      <c r="F384" s="19"/>
      <c r="G384" s="19"/>
      <c r="H384" s="19"/>
    </row>
    <row r="385" spans="6:8" x14ac:dyDescent="0.35">
      <c r="F385" s="19"/>
      <c r="G385" s="19"/>
      <c r="H385" s="19"/>
    </row>
    <row r="386" spans="6:8" x14ac:dyDescent="0.35">
      <c r="F386" s="19"/>
      <c r="G386" s="19"/>
      <c r="H386" s="19"/>
    </row>
    <row r="387" spans="6:8" x14ac:dyDescent="0.35">
      <c r="F387" s="19"/>
      <c r="G387" s="19"/>
      <c r="H387" s="19"/>
    </row>
    <row r="388" spans="6:8" x14ac:dyDescent="0.35">
      <c r="F388" s="19"/>
      <c r="G388" s="19"/>
      <c r="H388" s="19"/>
    </row>
    <row r="389" spans="6:8" x14ac:dyDescent="0.35">
      <c r="F389" s="19"/>
      <c r="G389" s="19"/>
      <c r="H389" s="19"/>
    </row>
    <row r="390" spans="6:8" x14ac:dyDescent="0.35">
      <c r="F390" s="19"/>
      <c r="G390" s="19"/>
      <c r="H390" s="19"/>
    </row>
    <row r="391" spans="6:8" x14ac:dyDescent="0.35">
      <c r="F391" s="19"/>
      <c r="G391" s="19"/>
      <c r="H391" s="19"/>
    </row>
    <row r="392" spans="6:8" x14ac:dyDescent="0.35">
      <c r="F392" s="19"/>
      <c r="G392" s="19"/>
      <c r="H392" s="19"/>
    </row>
    <row r="393" spans="6:8" x14ac:dyDescent="0.35">
      <c r="F393" s="19"/>
      <c r="G393" s="19"/>
      <c r="H393" s="19"/>
    </row>
    <row r="394" spans="6:8" x14ac:dyDescent="0.35">
      <c r="F394" s="19"/>
      <c r="G394" s="19"/>
      <c r="H394" s="19"/>
    </row>
    <row r="395" spans="6:8" x14ac:dyDescent="0.35">
      <c r="F395" s="19"/>
      <c r="G395" s="19"/>
      <c r="H395" s="19"/>
    </row>
    <row r="396" spans="6:8" x14ac:dyDescent="0.35">
      <c r="F396" s="19"/>
      <c r="G396" s="19"/>
      <c r="H396" s="19"/>
    </row>
    <row r="397" spans="6:8" x14ac:dyDescent="0.35">
      <c r="F397" s="19"/>
      <c r="G397" s="19"/>
      <c r="H397" s="19"/>
    </row>
    <row r="398" spans="6:8" x14ac:dyDescent="0.35">
      <c r="F398" s="19"/>
      <c r="G398" s="19"/>
      <c r="H398" s="19"/>
    </row>
    <row r="399" spans="6:8" x14ac:dyDescent="0.35">
      <c r="F399" s="19"/>
      <c r="G399" s="19"/>
      <c r="H399" s="19"/>
    </row>
    <row r="400" spans="6:8" x14ac:dyDescent="0.35">
      <c r="F400" s="19"/>
      <c r="G400" s="19"/>
      <c r="H400" s="19"/>
    </row>
    <row r="401" spans="6:8" x14ac:dyDescent="0.35">
      <c r="F401" s="19"/>
      <c r="G401" s="19"/>
      <c r="H401" s="19"/>
    </row>
    <row r="402" spans="6:8" x14ac:dyDescent="0.35">
      <c r="F402" s="19"/>
      <c r="G402" s="19"/>
      <c r="H402" s="19"/>
    </row>
    <row r="403" spans="6:8" x14ac:dyDescent="0.35">
      <c r="F403" s="19"/>
      <c r="G403" s="19"/>
      <c r="H403" s="19"/>
    </row>
    <row r="404" spans="6:8" x14ac:dyDescent="0.35">
      <c r="F404" s="19"/>
      <c r="G404" s="19"/>
      <c r="H404" s="19"/>
    </row>
    <row r="405" spans="6:8" x14ac:dyDescent="0.35">
      <c r="F405" s="19"/>
      <c r="G405" s="19"/>
      <c r="H405" s="19"/>
    </row>
    <row r="406" spans="6:8" x14ac:dyDescent="0.35">
      <c r="F406" s="19"/>
      <c r="G406" s="19"/>
      <c r="H406" s="19"/>
    </row>
    <row r="407" spans="6:8" x14ac:dyDescent="0.35">
      <c r="F407" s="19"/>
      <c r="G407" s="19"/>
      <c r="H407" s="19"/>
    </row>
    <row r="408" spans="6:8" x14ac:dyDescent="0.35">
      <c r="F408" s="19"/>
      <c r="G408" s="19"/>
      <c r="H408" s="19"/>
    </row>
    <row r="409" spans="6:8" x14ac:dyDescent="0.35">
      <c r="F409" s="19"/>
      <c r="G409" s="19"/>
      <c r="H409" s="19"/>
    </row>
    <row r="410" spans="6:8" x14ac:dyDescent="0.35">
      <c r="F410" s="19"/>
      <c r="G410" s="19"/>
      <c r="H410" s="19"/>
    </row>
    <row r="411" spans="6:8" x14ac:dyDescent="0.35">
      <c r="F411" s="19"/>
      <c r="G411" s="19"/>
      <c r="H411" s="19"/>
    </row>
    <row r="412" spans="6:8" x14ac:dyDescent="0.35">
      <c r="F412" s="19"/>
      <c r="G412" s="19"/>
      <c r="H412" s="19"/>
    </row>
    <row r="413" spans="6:8" x14ac:dyDescent="0.35">
      <c r="F413" s="19"/>
      <c r="G413" s="19"/>
      <c r="H413" s="19"/>
    </row>
    <row r="414" spans="6:8" x14ac:dyDescent="0.35">
      <c r="F414" s="19"/>
      <c r="G414" s="19"/>
      <c r="H414" s="19"/>
    </row>
    <row r="415" spans="6:8" x14ac:dyDescent="0.35">
      <c r="F415" s="19"/>
      <c r="G415" s="19"/>
      <c r="H415" s="19"/>
    </row>
    <row r="416" spans="6:8" x14ac:dyDescent="0.35">
      <c r="F416" s="19"/>
      <c r="G416" s="19"/>
      <c r="H416" s="19"/>
    </row>
    <row r="417" spans="6:8" x14ac:dyDescent="0.35">
      <c r="F417" s="19"/>
      <c r="G417" s="19"/>
      <c r="H417" s="19"/>
    </row>
    <row r="418" spans="6:8" x14ac:dyDescent="0.35">
      <c r="F418" s="19"/>
      <c r="G418" s="19"/>
      <c r="H418" s="19"/>
    </row>
    <row r="419" spans="6:8" x14ac:dyDescent="0.35">
      <c r="F419" s="19"/>
      <c r="G419" s="19"/>
      <c r="H419" s="19"/>
    </row>
    <row r="420" spans="6:8" x14ac:dyDescent="0.35">
      <c r="F420" s="19"/>
      <c r="G420" s="19"/>
      <c r="H420" s="19"/>
    </row>
    <row r="421" spans="6:8" x14ac:dyDescent="0.35">
      <c r="F421" s="19"/>
      <c r="G421" s="19"/>
      <c r="H421" s="19"/>
    </row>
    <row r="422" spans="6:8" x14ac:dyDescent="0.35">
      <c r="F422" s="19"/>
      <c r="G422" s="19"/>
      <c r="H422" s="19"/>
    </row>
    <row r="423" spans="6:8" x14ac:dyDescent="0.35">
      <c r="F423" s="19"/>
      <c r="G423" s="19"/>
      <c r="H423" s="19"/>
    </row>
    <row r="424" spans="6:8" x14ac:dyDescent="0.35">
      <c r="F424" s="19"/>
      <c r="G424" s="19"/>
      <c r="H424" s="19"/>
    </row>
    <row r="425" spans="6:8" x14ac:dyDescent="0.35">
      <c r="F425" s="19"/>
      <c r="G425" s="19"/>
      <c r="H425" s="19"/>
    </row>
    <row r="426" spans="6:8" x14ac:dyDescent="0.35">
      <c r="F426" s="19"/>
      <c r="G426" s="19"/>
      <c r="H426" s="19"/>
    </row>
    <row r="427" spans="6:8" x14ac:dyDescent="0.35">
      <c r="F427" s="19"/>
      <c r="G427" s="19"/>
      <c r="H427" s="19"/>
    </row>
    <row r="428" spans="6:8" x14ac:dyDescent="0.35">
      <c r="F428" s="19"/>
      <c r="G428" s="19"/>
      <c r="H428" s="19"/>
    </row>
    <row r="429" spans="6:8" x14ac:dyDescent="0.35">
      <c r="F429" s="19"/>
      <c r="G429" s="19"/>
      <c r="H429" s="19"/>
    </row>
    <row r="430" spans="6:8" x14ac:dyDescent="0.35">
      <c r="F430" s="19"/>
      <c r="G430" s="19"/>
      <c r="H430" s="19"/>
    </row>
    <row r="431" spans="6:8" x14ac:dyDescent="0.35">
      <c r="F431" s="19"/>
      <c r="G431" s="19"/>
      <c r="H431" s="19"/>
    </row>
    <row r="432" spans="6:8" x14ac:dyDescent="0.35">
      <c r="F432" s="19"/>
      <c r="G432" s="19"/>
      <c r="H432" s="19"/>
    </row>
    <row r="433" spans="6:8" x14ac:dyDescent="0.35">
      <c r="F433" s="19"/>
      <c r="G433" s="19"/>
      <c r="H433" s="19"/>
    </row>
    <row r="434" spans="6:8" x14ac:dyDescent="0.35">
      <c r="F434" s="19"/>
      <c r="G434" s="19"/>
      <c r="H434" s="19"/>
    </row>
    <row r="435" spans="6:8" x14ac:dyDescent="0.35">
      <c r="F435" s="19"/>
      <c r="G435" s="19"/>
      <c r="H435" s="19"/>
    </row>
    <row r="436" spans="6:8" x14ac:dyDescent="0.35">
      <c r="F436" s="19"/>
      <c r="G436" s="19"/>
      <c r="H436" s="19"/>
    </row>
    <row r="437" spans="6:8" x14ac:dyDescent="0.35">
      <c r="F437" s="19"/>
      <c r="G437" s="19"/>
      <c r="H437" s="19"/>
    </row>
    <row r="438" spans="6:8" x14ac:dyDescent="0.35">
      <c r="F438" s="19"/>
      <c r="G438" s="19"/>
      <c r="H438" s="19"/>
    </row>
    <row r="439" spans="6:8" x14ac:dyDescent="0.35">
      <c r="F439" s="19"/>
      <c r="G439" s="19"/>
      <c r="H439" s="19"/>
    </row>
    <row r="440" spans="6:8" x14ac:dyDescent="0.35">
      <c r="F440" s="19"/>
      <c r="G440" s="19"/>
      <c r="H440" s="19"/>
    </row>
    <row r="441" spans="6:8" x14ac:dyDescent="0.35">
      <c r="F441" s="19"/>
      <c r="G441" s="19"/>
      <c r="H441" s="19"/>
    </row>
    <row r="442" spans="6:8" x14ac:dyDescent="0.35">
      <c r="F442" s="19"/>
      <c r="G442" s="19"/>
      <c r="H442" s="19"/>
    </row>
    <row r="443" spans="6:8" x14ac:dyDescent="0.35">
      <c r="F443" s="19"/>
      <c r="G443" s="19"/>
      <c r="H443" s="19"/>
    </row>
    <row r="444" spans="6:8" x14ac:dyDescent="0.35">
      <c r="F444" s="19"/>
      <c r="G444" s="19"/>
      <c r="H444" s="19"/>
    </row>
    <row r="445" spans="6:8" x14ac:dyDescent="0.35">
      <c r="F445" s="19"/>
      <c r="G445" s="19"/>
      <c r="H445" s="19"/>
    </row>
    <row r="446" spans="6:8" x14ac:dyDescent="0.35">
      <c r="F446" s="19"/>
      <c r="G446" s="19"/>
      <c r="H446" s="19"/>
    </row>
    <row r="447" spans="6:8" x14ac:dyDescent="0.35">
      <c r="F447" s="19"/>
      <c r="G447" s="19"/>
      <c r="H447" s="19"/>
    </row>
    <row r="448" spans="6:8" x14ac:dyDescent="0.35">
      <c r="F448" s="19"/>
      <c r="G448" s="19"/>
      <c r="H448" s="19"/>
    </row>
    <row r="449" spans="6:8" x14ac:dyDescent="0.35">
      <c r="F449" s="19"/>
      <c r="G449" s="19"/>
      <c r="H449" s="19"/>
    </row>
    <row r="450" spans="6:8" x14ac:dyDescent="0.35">
      <c r="F450" s="19"/>
      <c r="G450" s="19"/>
      <c r="H450" s="19"/>
    </row>
    <row r="451" spans="6:8" x14ac:dyDescent="0.35">
      <c r="F451" s="19"/>
      <c r="G451" s="19"/>
      <c r="H451" s="19"/>
    </row>
    <row r="452" spans="6:8" x14ac:dyDescent="0.35">
      <c r="F452" s="19"/>
      <c r="G452" s="19"/>
      <c r="H452" s="19"/>
    </row>
    <row r="453" spans="6:8" x14ac:dyDescent="0.35">
      <c r="F453" s="19"/>
      <c r="G453" s="19"/>
      <c r="H453" s="19"/>
    </row>
    <row r="454" spans="6:8" x14ac:dyDescent="0.35">
      <c r="F454" s="19"/>
      <c r="G454" s="19"/>
      <c r="H454" s="19"/>
    </row>
    <row r="455" spans="6:8" x14ac:dyDescent="0.35">
      <c r="F455" s="19"/>
      <c r="G455" s="19"/>
      <c r="H455" s="19"/>
    </row>
    <row r="456" spans="6:8" x14ac:dyDescent="0.35">
      <c r="F456" s="19"/>
      <c r="G456" s="19"/>
      <c r="H456" s="19"/>
    </row>
    <row r="457" spans="6:8" x14ac:dyDescent="0.35">
      <c r="F457" s="19"/>
      <c r="G457" s="19"/>
      <c r="H457" s="19"/>
    </row>
    <row r="458" spans="6:8" x14ac:dyDescent="0.35">
      <c r="F458" s="19"/>
      <c r="G458" s="19"/>
      <c r="H458" s="19"/>
    </row>
    <row r="459" spans="6:8" x14ac:dyDescent="0.35">
      <c r="F459" s="19"/>
      <c r="G459" s="19"/>
      <c r="H459" s="19"/>
    </row>
    <row r="460" spans="6:8" x14ac:dyDescent="0.35">
      <c r="F460" s="19"/>
      <c r="G460" s="19"/>
      <c r="H460" s="19"/>
    </row>
    <row r="461" spans="6:8" x14ac:dyDescent="0.35">
      <c r="F461" s="19"/>
      <c r="G461" s="19"/>
      <c r="H461" s="19"/>
    </row>
    <row r="462" spans="6:8" x14ac:dyDescent="0.35">
      <c r="F462" s="19"/>
      <c r="G462" s="19"/>
      <c r="H462" s="19"/>
    </row>
    <row r="463" spans="6:8" x14ac:dyDescent="0.35">
      <c r="F463" s="19"/>
      <c r="G463" s="19"/>
      <c r="H463" s="19"/>
    </row>
    <row r="464" spans="6:8" x14ac:dyDescent="0.35">
      <c r="F464" s="19"/>
      <c r="G464" s="19"/>
      <c r="H464" s="19"/>
    </row>
    <row r="465" spans="6:8" x14ac:dyDescent="0.35">
      <c r="F465" s="19"/>
      <c r="G465" s="19"/>
      <c r="H465" s="19"/>
    </row>
    <row r="466" spans="6:8" x14ac:dyDescent="0.35">
      <c r="F466" s="19"/>
      <c r="G466" s="19"/>
      <c r="H466" s="19"/>
    </row>
    <row r="467" spans="6:8" x14ac:dyDescent="0.35">
      <c r="F467" s="19"/>
      <c r="G467" s="19"/>
      <c r="H467" s="19"/>
    </row>
    <row r="468" spans="6:8" x14ac:dyDescent="0.35">
      <c r="F468" s="19"/>
      <c r="G468" s="19"/>
      <c r="H468" s="19"/>
    </row>
    <row r="469" spans="6:8" x14ac:dyDescent="0.35">
      <c r="F469" s="19"/>
      <c r="G469" s="19"/>
      <c r="H469" s="19"/>
    </row>
    <row r="470" spans="6:8" x14ac:dyDescent="0.35">
      <c r="F470" s="19"/>
      <c r="G470" s="19"/>
      <c r="H470" s="19"/>
    </row>
    <row r="471" spans="6:8" x14ac:dyDescent="0.35">
      <c r="F471" s="19"/>
      <c r="G471" s="19"/>
      <c r="H471" s="19"/>
    </row>
    <row r="472" spans="6:8" x14ac:dyDescent="0.35">
      <c r="F472" s="19"/>
      <c r="G472" s="19"/>
      <c r="H472" s="19"/>
    </row>
    <row r="473" spans="6:8" x14ac:dyDescent="0.35">
      <c r="F473" s="19"/>
      <c r="G473" s="19"/>
      <c r="H473" s="19"/>
    </row>
    <row r="474" spans="6:8" x14ac:dyDescent="0.35">
      <c r="F474" s="19"/>
      <c r="G474" s="19"/>
      <c r="H474" s="19"/>
    </row>
    <row r="475" spans="6:8" x14ac:dyDescent="0.35">
      <c r="F475" s="19"/>
      <c r="G475" s="19"/>
      <c r="H475" s="19"/>
    </row>
    <row r="476" spans="6:8" x14ac:dyDescent="0.35">
      <c r="F476" s="19"/>
      <c r="G476" s="19"/>
      <c r="H476" s="19"/>
    </row>
    <row r="477" spans="6:8" x14ac:dyDescent="0.35">
      <c r="F477" s="19"/>
      <c r="G477" s="19"/>
      <c r="H477" s="19"/>
    </row>
    <row r="478" spans="6:8" x14ac:dyDescent="0.35">
      <c r="F478" s="19"/>
      <c r="G478" s="19"/>
      <c r="H478" s="19"/>
    </row>
    <row r="479" spans="6:8" x14ac:dyDescent="0.35">
      <c r="F479" s="19"/>
      <c r="G479" s="19"/>
      <c r="H479" s="19"/>
    </row>
    <row r="480" spans="6:8" x14ac:dyDescent="0.35">
      <c r="F480" s="19"/>
      <c r="G480" s="19"/>
      <c r="H480" s="19"/>
    </row>
    <row r="481" spans="6:8" x14ac:dyDescent="0.35">
      <c r="F481" s="19"/>
      <c r="G481" s="19"/>
      <c r="H481" s="19"/>
    </row>
    <row r="482" spans="6:8" x14ac:dyDescent="0.35">
      <c r="F482" s="19"/>
      <c r="G482" s="19"/>
      <c r="H482" s="19"/>
    </row>
    <row r="483" spans="6:8" x14ac:dyDescent="0.35">
      <c r="F483" s="19"/>
      <c r="G483" s="19"/>
      <c r="H483" s="19"/>
    </row>
    <row r="484" spans="6:8" x14ac:dyDescent="0.35">
      <c r="F484" s="19"/>
      <c r="G484" s="19"/>
      <c r="H484" s="19"/>
    </row>
    <row r="485" spans="6:8" x14ac:dyDescent="0.35">
      <c r="F485" s="19"/>
      <c r="G485" s="19"/>
      <c r="H485" s="19"/>
    </row>
    <row r="486" spans="6:8" x14ac:dyDescent="0.35">
      <c r="F486" s="19"/>
      <c r="G486" s="19"/>
      <c r="H486" s="19"/>
    </row>
    <row r="487" spans="6:8" x14ac:dyDescent="0.35">
      <c r="F487" s="19"/>
      <c r="G487" s="19"/>
      <c r="H487" s="19"/>
    </row>
    <row r="488" spans="6:8" x14ac:dyDescent="0.35">
      <c r="F488" s="19"/>
      <c r="G488" s="19"/>
      <c r="H488" s="19"/>
    </row>
    <row r="489" spans="6:8" x14ac:dyDescent="0.35">
      <c r="F489" s="19"/>
      <c r="G489" s="19"/>
      <c r="H489" s="19"/>
    </row>
    <row r="490" spans="6:8" x14ac:dyDescent="0.35">
      <c r="F490" s="19"/>
      <c r="G490" s="19"/>
      <c r="H490" s="19"/>
    </row>
    <row r="491" spans="6:8" x14ac:dyDescent="0.35">
      <c r="F491" s="19"/>
      <c r="G491" s="19"/>
      <c r="H491" s="19"/>
    </row>
    <row r="492" spans="6:8" x14ac:dyDescent="0.35">
      <c r="F492" s="19"/>
      <c r="G492" s="19"/>
      <c r="H492" s="19"/>
    </row>
    <row r="493" spans="6:8" x14ac:dyDescent="0.35">
      <c r="F493" s="19"/>
      <c r="G493" s="19"/>
      <c r="H493" s="19"/>
    </row>
    <row r="494" spans="6:8" x14ac:dyDescent="0.35">
      <c r="F494" s="19"/>
      <c r="G494" s="19"/>
      <c r="H494" s="19"/>
    </row>
    <row r="495" spans="6:8" x14ac:dyDescent="0.35">
      <c r="F495" s="19"/>
      <c r="G495" s="19"/>
      <c r="H495" s="19"/>
    </row>
    <row r="496" spans="6:8" x14ac:dyDescent="0.35">
      <c r="F496" s="19"/>
      <c r="G496" s="19"/>
      <c r="H496" s="19"/>
    </row>
    <row r="497" spans="6:8" x14ac:dyDescent="0.35">
      <c r="F497" s="19"/>
      <c r="G497" s="19"/>
      <c r="H497" s="19"/>
    </row>
    <row r="498" spans="6:8" x14ac:dyDescent="0.35">
      <c r="F498" s="19"/>
      <c r="G498" s="19"/>
      <c r="H498" s="19"/>
    </row>
    <row r="499" spans="6:8" x14ac:dyDescent="0.35">
      <c r="F499" s="19"/>
      <c r="G499" s="19"/>
      <c r="H499" s="19"/>
    </row>
    <row r="500" spans="6:8" x14ac:dyDescent="0.35">
      <c r="F500" s="19"/>
      <c r="G500" s="19"/>
      <c r="H500" s="19"/>
    </row>
    <row r="501" spans="6:8" x14ac:dyDescent="0.35">
      <c r="F501" s="19"/>
      <c r="G501" s="19"/>
      <c r="H501" s="19"/>
    </row>
    <row r="502" spans="6:8" x14ac:dyDescent="0.35">
      <c r="F502" s="19"/>
      <c r="G502" s="19"/>
      <c r="H502" s="19"/>
    </row>
    <row r="503" spans="6:8" x14ac:dyDescent="0.35">
      <c r="F503" s="19"/>
      <c r="G503" s="19"/>
      <c r="H503" s="19"/>
    </row>
    <row r="504" spans="6:8" x14ac:dyDescent="0.35">
      <c r="F504" s="19"/>
      <c r="G504" s="19"/>
      <c r="H504" s="19"/>
    </row>
    <row r="505" spans="6:8" x14ac:dyDescent="0.35">
      <c r="F505" s="19"/>
      <c r="G505" s="19"/>
      <c r="H505" s="19"/>
    </row>
    <row r="506" spans="6:8" x14ac:dyDescent="0.35">
      <c r="F506" s="19"/>
      <c r="G506" s="19"/>
      <c r="H506" s="19"/>
    </row>
    <row r="507" spans="6:8" x14ac:dyDescent="0.35">
      <c r="F507" s="19"/>
      <c r="G507" s="19"/>
      <c r="H507" s="19"/>
    </row>
    <row r="508" spans="6:8" x14ac:dyDescent="0.35">
      <c r="F508" s="19"/>
      <c r="G508" s="19"/>
      <c r="H508" s="19"/>
    </row>
    <row r="509" spans="6:8" x14ac:dyDescent="0.35">
      <c r="F509" s="19"/>
      <c r="G509" s="19"/>
      <c r="H509" s="19"/>
    </row>
    <row r="510" spans="6:8" x14ac:dyDescent="0.35">
      <c r="F510" s="19"/>
      <c r="G510" s="19"/>
      <c r="H510" s="19"/>
    </row>
    <row r="511" spans="6:8" x14ac:dyDescent="0.35">
      <c r="F511" s="19"/>
      <c r="G511" s="19"/>
      <c r="H511" s="19"/>
    </row>
    <row r="512" spans="6:8" x14ac:dyDescent="0.35">
      <c r="F512" s="19"/>
      <c r="G512" s="19"/>
      <c r="H512" s="19"/>
    </row>
    <row r="513" spans="6:8" x14ac:dyDescent="0.35">
      <c r="F513" s="19"/>
      <c r="G513" s="19"/>
      <c r="H513" s="19"/>
    </row>
    <row r="514" spans="6:8" x14ac:dyDescent="0.35">
      <c r="F514" s="19"/>
      <c r="G514" s="19"/>
      <c r="H514" s="19"/>
    </row>
    <row r="515" spans="6:8" x14ac:dyDescent="0.35">
      <c r="F515" s="19"/>
      <c r="G515" s="19"/>
      <c r="H515" s="19"/>
    </row>
    <row r="516" spans="6:8" x14ac:dyDescent="0.35">
      <c r="F516" s="19"/>
      <c r="G516" s="19"/>
      <c r="H516" s="19"/>
    </row>
    <row r="517" spans="6:8" x14ac:dyDescent="0.35">
      <c r="F517" s="19"/>
      <c r="G517" s="19"/>
      <c r="H517" s="19"/>
    </row>
    <row r="518" spans="6:8" x14ac:dyDescent="0.35">
      <c r="F518" s="19"/>
      <c r="G518" s="19"/>
      <c r="H518" s="19"/>
    </row>
    <row r="519" spans="6:8" x14ac:dyDescent="0.35">
      <c r="F519" s="19"/>
      <c r="G519" s="19"/>
      <c r="H519" s="19"/>
    </row>
    <row r="520" spans="6:8" x14ac:dyDescent="0.35">
      <c r="F520" s="19"/>
      <c r="G520" s="19"/>
      <c r="H520" s="19"/>
    </row>
    <row r="521" spans="6:8" x14ac:dyDescent="0.35">
      <c r="F521" s="19"/>
      <c r="G521" s="19"/>
      <c r="H521" s="19"/>
    </row>
    <row r="522" spans="6:8" x14ac:dyDescent="0.35">
      <c r="F522" s="19"/>
      <c r="G522" s="19"/>
      <c r="H522" s="19"/>
    </row>
    <row r="523" spans="6:8" x14ac:dyDescent="0.35">
      <c r="F523" s="19"/>
      <c r="G523" s="19"/>
      <c r="H523" s="19"/>
    </row>
    <row r="524" spans="6:8" x14ac:dyDescent="0.35">
      <c r="F524" s="19"/>
      <c r="G524" s="19"/>
      <c r="H524" s="19"/>
    </row>
    <row r="525" spans="6:8" x14ac:dyDescent="0.35">
      <c r="F525" s="19"/>
      <c r="G525" s="19"/>
      <c r="H525" s="19"/>
    </row>
    <row r="526" spans="6:8" x14ac:dyDescent="0.35">
      <c r="F526" s="19"/>
      <c r="G526" s="19"/>
      <c r="H526" s="19"/>
    </row>
    <row r="527" spans="6:8" x14ac:dyDescent="0.35">
      <c r="F527" s="19"/>
      <c r="G527" s="19"/>
      <c r="H527" s="19"/>
    </row>
    <row r="528" spans="6:8" x14ac:dyDescent="0.35">
      <c r="F528" s="19"/>
      <c r="G528" s="19"/>
      <c r="H528" s="19"/>
    </row>
    <row r="529" spans="6:8" x14ac:dyDescent="0.35">
      <c r="F529" s="19"/>
      <c r="G529" s="19"/>
      <c r="H529" s="19"/>
    </row>
    <row r="530" spans="6:8" x14ac:dyDescent="0.35">
      <c r="F530" s="19"/>
      <c r="G530" s="19"/>
      <c r="H530" s="19"/>
    </row>
    <row r="531" spans="6:8" x14ac:dyDescent="0.35">
      <c r="F531" s="19"/>
      <c r="G531" s="19"/>
      <c r="H531" s="19"/>
    </row>
    <row r="532" spans="6:8" x14ac:dyDescent="0.35">
      <c r="F532" s="19"/>
      <c r="G532" s="19"/>
      <c r="H532" s="19"/>
    </row>
    <row r="533" spans="6:8" x14ac:dyDescent="0.35">
      <c r="F533" s="19"/>
      <c r="G533" s="19"/>
      <c r="H533" s="19"/>
    </row>
    <row r="534" spans="6:8" x14ac:dyDescent="0.35">
      <c r="F534" s="19"/>
      <c r="G534" s="19"/>
      <c r="H534" s="19"/>
    </row>
    <row r="535" spans="6:8" x14ac:dyDescent="0.35">
      <c r="F535" s="19"/>
      <c r="G535" s="19"/>
      <c r="H535" s="19"/>
    </row>
    <row r="536" spans="6:8" x14ac:dyDescent="0.35">
      <c r="F536" s="19"/>
      <c r="G536" s="19"/>
      <c r="H536" s="19"/>
    </row>
    <row r="537" spans="6:8" x14ac:dyDescent="0.35">
      <c r="F537" s="19"/>
      <c r="G537" s="19"/>
      <c r="H537" s="19"/>
    </row>
    <row r="538" spans="6:8" x14ac:dyDescent="0.35">
      <c r="F538" s="19"/>
      <c r="G538" s="19"/>
      <c r="H538" s="19"/>
    </row>
    <row r="539" spans="6:8" x14ac:dyDescent="0.35">
      <c r="F539" s="19"/>
      <c r="G539" s="19"/>
      <c r="H539" s="19"/>
    </row>
    <row r="540" spans="6:8" x14ac:dyDescent="0.35">
      <c r="F540" s="19"/>
      <c r="G540" s="19"/>
      <c r="H540" s="19"/>
    </row>
    <row r="541" spans="6:8" x14ac:dyDescent="0.35">
      <c r="F541" s="19"/>
      <c r="G541" s="19"/>
      <c r="H541" s="19"/>
    </row>
    <row r="542" spans="6:8" x14ac:dyDescent="0.35">
      <c r="F542" s="19"/>
      <c r="G542" s="19"/>
      <c r="H542" s="19"/>
    </row>
    <row r="543" spans="6:8" x14ac:dyDescent="0.35">
      <c r="F543" s="19"/>
      <c r="G543" s="19"/>
      <c r="H543" s="19"/>
    </row>
    <row r="544" spans="6:8" x14ac:dyDescent="0.35">
      <c r="F544" s="19"/>
      <c r="G544" s="19"/>
      <c r="H544" s="19"/>
    </row>
    <row r="545" spans="6:8" x14ac:dyDescent="0.35">
      <c r="F545" s="19"/>
      <c r="G545" s="19"/>
      <c r="H545" s="19"/>
    </row>
    <row r="546" spans="6:8" x14ac:dyDescent="0.35">
      <c r="F546" s="19"/>
      <c r="G546" s="19"/>
      <c r="H546" s="19"/>
    </row>
    <row r="547" spans="6:8" x14ac:dyDescent="0.35">
      <c r="F547" s="19"/>
      <c r="G547" s="19"/>
      <c r="H547" s="19"/>
    </row>
    <row r="548" spans="6:8" x14ac:dyDescent="0.35">
      <c r="F548" s="19"/>
      <c r="G548" s="19"/>
      <c r="H548" s="19"/>
    </row>
    <row r="549" spans="6:8" x14ac:dyDescent="0.35">
      <c r="F549" s="19"/>
      <c r="G549" s="19"/>
      <c r="H549" s="19"/>
    </row>
    <row r="550" spans="6:8" x14ac:dyDescent="0.35">
      <c r="F550" s="19"/>
      <c r="G550" s="19"/>
      <c r="H550" s="19"/>
    </row>
    <row r="551" spans="6:8" x14ac:dyDescent="0.35">
      <c r="F551" s="19"/>
      <c r="G551" s="19"/>
      <c r="H551" s="19"/>
    </row>
    <row r="552" spans="6:8" x14ac:dyDescent="0.35">
      <c r="F552" s="19"/>
      <c r="G552" s="19"/>
      <c r="H552" s="19"/>
    </row>
    <row r="553" spans="6:8" x14ac:dyDescent="0.35">
      <c r="F553" s="19"/>
      <c r="G553" s="19"/>
      <c r="H553" s="19"/>
    </row>
    <row r="554" spans="6:8" x14ac:dyDescent="0.35">
      <c r="F554" s="19"/>
      <c r="G554" s="19"/>
      <c r="H554" s="19"/>
    </row>
    <row r="555" spans="6:8" x14ac:dyDescent="0.35">
      <c r="F555" s="19"/>
      <c r="G555" s="19"/>
      <c r="H555" s="19"/>
    </row>
    <row r="556" spans="6:8" x14ac:dyDescent="0.35">
      <c r="F556" s="19"/>
      <c r="G556" s="19"/>
      <c r="H556" s="19"/>
    </row>
    <row r="557" spans="6:8" x14ac:dyDescent="0.35">
      <c r="F557" s="19"/>
      <c r="G557" s="19"/>
      <c r="H557" s="19"/>
    </row>
    <row r="558" spans="6:8" x14ac:dyDescent="0.35">
      <c r="F558" s="19"/>
      <c r="G558" s="19"/>
      <c r="H558" s="19"/>
    </row>
    <row r="559" spans="6:8" x14ac:dyDescent="0.35">
      <c r="F559" s="19"/>
      <c r="G559" s="19"/>
      <c r="H559" s="19"/>
    </row>
    <row r="560" spans="6:8" x14ac:dyDescent="0.35">
      <c r="F560" s="19"/>
      <c r="G560" s="19"/>
      <c r="H560" s="19"/>
    </row>
    <row r="561" spans="6:8" x14ac:dyDescent="0.35">
      <c r="F561" s="19"/>
      <c r="G561" s="19"/>
      <c r="H561" s="19"/>
    </row>
    <row r="562" spans="6:8" x14ac:dyDescent="0.35">
      <c r="F562" s="19"/>
      <c r="G562" s="19"/>
      <c r="H562" s="19"/>
    </row>
    <row r="563" spans="6:8" x14ac:dyDescent="0.35">
      <c r="F563" s="19"/>
      <c r="G563" s="19"/>
      <c r="H563" s="19"/>
    </row>
    <row r="564" spans="6:8" x14ac:dyDescent="0.35">
      <c r="F564" s="19"/>
      <c r="G564" s="19"/>
      <c r="H564" s="19"/>
    </row>
    <row r="565" spans="6:8" x14ac:dyDescent="0.35">
      <c r="F565" s="19"/>
      <c r="G565" s="19"/>
      <c r="H565" s="19"/>
    </row>
    <row r="566" spans="6:8" x14ac:dyDescent="0.35">
      <c r="F566" s="19"/>
      <c r="G566" s="19"/>
      <c r="H566" s="19"/>
    </row>
    <row r="567" spans="6:8" x14ac:dyDescent="0.35">
      <c r="F567" s="19"/>
      <c r="G567" s="19"/>
      <c r="H567" s="19"/>
    </row>
    <row r="568" spans="6:8" x14ac:dyDescent="0.35">
      <c r="F568" s="19"/>
      <c r="G568" s="19"/>
      <c r="H568" s="19"/>
    </row>
    <row r="569" spans="6:8" x14ac:dyDescent="0.35">
      <c r="F569" s="19"/>
      <c r="G569" s="19"/>
      <c r="H569" s="19"/>
    </row>
    <row r="570" spans="6:8" x14ac:dyDescent="0.35">
      <c r="F570" s="19"/>
      <c r="G570" s="19"/>
      <c r="H570" s="19"/>
    </row>
    <row r="571" spans="6:8" x14ac:dyDescent="0.35">
      <c r="F571" s="19"/>
      <c r="G571" s="19"/>
      <c r="H571" s="19"/>
    </row>
    <row r="572" spans="6:8" x14ac:dyDescent="0.35">
      <c r="F572" s="19"/>
      <c r="G572" s="19"/>
      <c r="H572" s="19"/>
    </row>
    <row r="573" spans="6:8" x14ac:dyDescent="0.35">
      <c r="F573" s="19"/>
      <c r="G573" s="19"/>
      <c r="H573" s="19"/>
    </row>
    <row r="574" spans="6:8" x14ac:dyDescent="0.35">
      <c r="F574" s="19"/>
      <c r="G574" s="19"/>
      <c r="H574" s="19"/>
    </row>
    <row r="575" spans="6:8" x14ac:dyDescent="0.35">
      <c r="F575" s="19"/>
      <c r="G575" s="19"/>
      <c r="H575" s="19"/>
    </row>
    <row r="576" spans="6:8" x14ac:dyDescent="0.35">
      <c r="F576" s="19"/>
      <c r="G576" s="19"/>
      <c r="H576" s="19"/>
    </row>
    <row r="577" spans="6:8" x14ac:dyDescent="0.35">
      <c r="F577" s="19"/>
      <c r="G577" s="19"/>
      <c r="H577" s="19"/>
    </row>
    <row r="578" spans="6:8" x14ac:dyDescent="0.35">
      <c r="F578" s="19"/>
      <c r="G578" s="19"/>
      <c r="H578" s="19"/>
    </row>
    <row r="579" spans="6:8" x14ac:dyDescent="0.35">
      <c r="F579" s="19"/>
      <c r="G579" s="19"/>
      <c r="H579" s="19"/>
    </row>
    <row r="580" spans="6:8" x14ac:dyDescent="0.35">
      <c r="F580" s="19"/>
      <c r="G580" s="19"/>
      <c r="H580" s="19"/>
    </row>
    <row r="581" spans="6:8" x14ac:dyDescent="0.35">
      <c r="F581" s="19"/>
      <c r="G581" s="19"/>
      <c r="H581" s="19"/>
    </row>
    <row r="582" spans="6:8" x14ac:dyDescent="0.35">
      <c r="F582" s="19"/>
      <c r="G582" s="19"/>
      <c r="H582" s="19"/>
    </row>
    <row r="583" spans="6:8" x14ac:dyDescent="0.35">
      <c r="F583" s="19"/>
      <c r="G583" s="19"/>
      <c r="H583" s="19"/>
    </row>
    <row r="584" spans="6:8" x14ac:dyDescent="0.35">
      <c r="F584" s="19"/>
      <c r="G584" s="19"/>
      <c r="H584" s="19"/>
    </row>
    <row r="585" spans="6:8" x14ac:dyDescent="0.35">
      <c r="F585" s="19"/>
      <c r="G585" s="19"/>
      <c r="H585" s="19"/>
    </row>
    <row r="586" spans="6:8" x14ac:dyDescent="0.35">
      <c r="F586" s="19"/>
      <c r="G586" s="19"/>
      <c r="H586" s="19"/>
    </row>
    <row r="587" spans="6:8" x14ac:dyDescent="0.35">
      <c r="F587" s="19"/>
      <c r="G587" s="19"/>
      <c r="H587" s="19"/>
    </row>
    <row r="588" spans="6:8" x14ac:dyDescent="0.35">
      <c r="F588" s="19"/>
      <c r="G588" s="19"/>
      <c r="H588" s="19"/>
    </row>
    <row r="589" spans="6:8" x14ac:dyDescent="0.35">
      <c r="F589" s="19"/>
      <c r="G589" s="19"/>
      <c r="H589" s="19"/>
    </row>
    <row r="590" spans="6:8" x14ac:dyDescent="0.35">
      <c r="F590" s="19"/>
      <c r="G590" s="19"/>
      <c r="H590" s="19"/>
    </row>
    <row r="591" spans="6:8" x14ac:dyDescent="0.35">
      <c r="F591" s="19"/>
      <c r="G591" s="19"/>
      <c r="H591" s="19"/>
    </row>
    <row r="592" spans="6:8" x14ac:dyDescent="0.35">
      <c r="F592" s="19"/>
      <c r="G592" s="19"/>
      <c r="H592" s="19"/>
    </row>
    <row r="593" spans="6:8" x14ac:dyDescent="0.35">
      <c r="F593" s="19"/>
      <c r="G593" s="19"/>
      <c r="H593" s="19"/>
    </row>
    <row r="594" spans="6:8" x14ac:dyDescent="0.35">
      <c r="F594" s="19"/>
      <c r="G594" s="19"/>
      <c r="H594" s="19"/>
    </row>
    <row r="595" spans="6:8" x14ac:dyDescent="0.35">
      <c r="F595" s="19"/>
      <c r="G595" s="19"/>
      <c r="H595" s="19"/>
    </row>
    <row r="596" spans="6:8" x14ac:dyDescent="0.35">
      <c r="F596" s="19"/>
      <c r="G596" s="19"/>
      <c r="H596" s="19"/>
    </row>
    <row r="597" spans="6:8" x14ac:dyDescent="0.35">
      <c r="F597" s="19"/>
      <c r="G597" s="19"/>
      <c r="H597" s="19"/>
    </row>
    <row r="598" spans="6:8" x14ac:dyDescent="0.35">
      <c r="F598" s="19"/>
      <c r="G598" s="19"/>
      <c r="H598" s="19"/>
    </row>
    <row r="599" spans="6:8" x14ac:dyDescent="0.35">
      <c r="F599" s="19"/>
      <c r="G599" s="19"/>
      <c r="H599" s="19"/>
    </row>
    <row r="600" spans="6:8" x14ac:dyDescent="0.35">
      <c r="F600" s="19"/>
      <c r="G600" s="19"/>
      <c r="H600" s="19"/>
    </row>
    <row r="601" spans="6:8" x14ac:dyDescent="0.35">
      <c r="F601" s="19"/>
      <c r="G601" s="19"/>
      <c r="H601" s="19"/>
    </row>
    <row r="602" spans="6:8" x14ac:dyDescent="0.35">
      <c r="F602" s="19"/>
      <c r="G602" s="19"/>
      <c r="H602" s="19"/>
    </row>
    <row r="603" spans="6:8" x14ac:dyDescent="0.35">
      <c r="F603" s="19"/>
      <c r="G603" s="19"/>
      <c r="H603" s="19"/>
    </row>
    <row r="604" spans="6:8" x14ac:dyDescent="0.35">
      <c r="F604" s="19"/>
      <c r="G604" s="19"/>
      <c r="H604" s="19"/>
    </row>
    <row r="605" spans="6:8" x14ac:dyDescent="0.35">
      <c r="F605" s="19"/>
      <c r="G605" s="19"/>
      <c r="H605" s="19"/>
    </row>
    <row r="606" spans="6:8" x14ac:dyDescent="0.35">
      <c r="F606" s="19"/>
      <c r="G606" s="19"/>
      <c r="H606" s="19"/>
    </row>
    <row r="607" spans="6:8" x14ac:dyDescent="0.35">
      <c r="F607" s="19"/>
      <c r="G607" s="19"/>
      <c r="H607" s="19"/>
    </row>
    <row r="608" spans="6:8" x14ac:dyDescent="0.35">
      <c r="F608" s="19"/>
      <c r="G608" s="19"/>
      <c r="H608" s="19"/>
    </row>
    <row r="609" spans="6:8" x14ac:dyDescent="0.35">
      <c r="F609" s="19"/>
      <c r="G609" s="19"/>
      <c r="H609" s="19"/>
    </row>
    <row r="610" spans="6:8" x14ac:dyDescent="0.35">
      <c r="F610" s="19"/>
      <c r="G610" s="19"/>
      <c r="H610" s="19"/>
    </row>
    <row r="611" spans="6:8" x14ac:dyDescent="0.35">
      <c r="F611" s="19"/>
      <c r="G611" s="19"/>
      <c r="H611" s="19"/>
    </row>
    <row r="612" spans="6:8" x14ac:dyDescent="0.35">
      <c r="F612" s="19"/>
      <c r="G612" s="19"/>
      <c r="H612" s="19"/>
    </row>
    <row r="613" spans="6:8" x14ac:dyDescent="0.35">
      <c r="F613" s="19"/>
      <c r="G613" s="19"/>
      <c r="H613" s="19"/>
    </row>
    <row r="614" spans="6:8" x14ac:dyDescent="0.35">
      <c r="F614" s="19"/>
      <c r="G614" s="19"/>
      <c r="H614" s="19"/>
    </row>
    <row r="615" spans="6:8" x14ac:dyDescent="0.35">
      <c r="F615" s="19"/>
      <c r="G615" s="19"/>
      <c r="H615" s="19"/>
    </row>
    <row r="616" spans="6:8" x14ac:dyDescent="0.35">
      <c r="F616" s="19"/>
      <c r="G616" s="19"/>
      <c r="H616" s="19"/>
    </row>
    <row r="617" spans="6:8" x14ac:dyDescent="0.35">
      <c r="F617" s="19"/>
      <c r="G617" s="19"/>
      <c r="H617" s="19"/>
    </row>
    <row r="618" spans="6:8" x14ac:dyDescent="0.35">
      <c r="F618" s="19"/>
      <c r="G618" s="19"/>
      <c r="H618" s="19"/>
    </row>
    <row r="619" spans="6:8" x14ac:dyDescent="0.35">
      <c r="F619" s="19"/>
      <c r="G619" s="19"/>
      <c r="H619" s="19"/>
    </row>
    <row r="620" spans="6:8" x14ac:dyDescent="0.35">
      <c r="F620" s="19"/>
      <c r="G620" s="19"/>
      <c r="H620" s="19"/>
    </row>
    <row r="621" spans="6:8" x14ac:dyDescent="0.35">
      <c r="F621" s="19"/>
      <c r="G621" s="19"/>
      <c r="H621" s="19"/>
    </row>
    <row r="622" spans="6:8" x14ac:dyDescent="0.35">
      <c r="F622" s="19"/>
      <c r="G622" s="19"/>
      <c r="H622" s="19"/>
    </row>
    <row r="623" spans="6:8" x14ac:dyDescent="0.35">
      <c r="F623" s="19"/>
      <c r="G623" s="19"/>
      <c r="H623" s="19"/>
    </row>
    <row r="624" spans="6:8" x14ac:dyDescent="0.35">
      <c r="F624" s="19"/>
      <c r="G624" s="19"/>
      <c r="H624" s="19"/>
    </row>
    <row r="625" spans="6:8" x14ac:dyDescent="0.35">
      <c r="F625" s="19"/>
      <c r="G625" s="19"/>
      <c r="H625" s="19"/>
    </row>
    <row r="626" spans="6:8" x14ac:dyDescent="0.35">
      <c r="F626" s="19"/>
      <c r="G626" s="19"/>
      <c r="H626" s="19"/>
    </row>
    <row r="627" spans="6:8" x14ac:dyDescent="0.35">
      <c r="F627" s="19"/>
      <c r="G627" s="19"/>
      <c r="H627" s="19"/>
    </row>
    <row r="628" spans="6:8" x14ac:dyDescent="0.35">
      <c r="F628" s="19"/>
      <c r="G628" s="19"/>
      <c r="H628" s="19"/>
    </row>
    <row r="629" spans="6:8" x14ac:dyDescent="0.35">
      <c r="F629" s="19"/>
      <c r="G629" s="19"/>
      <c r="H629" s="19"/>
    </row>
    <row r="630" spans="6:8" x14ac:dyDescent="0.35">
      <c r="F630" s="19"/>
      <c r="G630" s="19"/>
      <c r="H630" s="19"/>
    </row>
    <row r="631" spans="6:8" x14ac:dyDescent="0.35">
      <c r="F631" s="19"/>
      <c r="G631" s="19"/>
      <c r="H631" s="19"/>
    </row>
    <row r="632" spans="6:8" x14ac:dyDescent="0.35">
      <c r="F632" s="19"/>
      <c r="G632" s="19"/>
      <c r="H632" s="19"/>
    </row>
    <row r="633" spans="6:8" x14ac:dyDescent="0.35">
      <c r="F633" s="19"/>
      <c r="G633" s="19"/>
      <c r="H633" s="19"/>
    </row>
    <row r="634" spans="6:8" x14ac:dyDescent="0.35">
      <c r="F634" s="19"/>
      <c r="G634" s="19"/>
      <c r="H634" s="19"/>
    </row>
    <row r="635" spans="6:8" x14ac:dyDescent="0.35">
      <c r="F635" s="19"/>
      <c r="G635" s="19"/>
      <c r="H635" s="19"/>
    </row>
    <row r="636" spans="6:8" x14ac:dyDescent="0.35">
      <c r="F636" s="19"/>
      <c r="G636" s="19"/>
      <c r="H636" s="19"/>
    </row>
    <row r="637" spans="6:8" x14ac:dyDescent="0.35">
      <c r="F637" s="19"/>
      <c r="G637" s="19"/>
      <c r="H637" s="19"/>
    </row>
    <row r="638" spans="6:8" x14ac:dyDescent="0.35">
      <c r="F638" s="19"/>
      <c r="G638" s="19"/>
      <c r="H638" s="19"/>
    </row>
    <row r="639" spans="6:8" x14ac:dyDescent="0.35">
      <c r="F639" s="19"/>
      <c r="G639" s="19"/>
      <c r="H639" s="19"/>
    </row>
    <row r="640" spans="6:8" x14ac:dyDescent="0.35">
      <c r="F640" s="19"/>
      <c r="G640" s="19"/>
      <c r="H640" s="19"/>
    </row>
    <row r="641" spans="6:8" x14ac:dyDescent="0.35">
      <c r="F641" s="19"/>
      <c r="G641" s="19"/>
      <c r="H641" s="19"/>
    </row>
    <row r="642" spans="6:8" x14ac:dyDescent="0.35">
      <c r="F642" s="19"/>
      <c r="G642" s="19"/>
      <c r="H642" s="19"/>
    </row>
    <row r="643" spans="6:8" x14ac:dyDescent="0.35">
      <c r="F643" s="19"/>
      <c r="G643" s="19"/>
      <c r="H643" s="19"/>
    </row>
    <row r="644" spans="6:8" x14ac:dyDescent="0.35">
      <c r="F644" s="19"/>
      <c r="G644" s="19"/>
      <c r="H644" s="19"/>
    </row>
    <row r="645" spans="6:8" x14ac:dyDescent="0.35">
      <c r="F645" s="19"/>
      <c r="G645" s="19"/>
      <c r="H645" s="19"/>
    </row>
    <row r="646" spans="6:8" x14ac:dyDescent="0.35">
      <c r="F646" s="19"/>
      <c r="G646" s="19"/>
      <c r="H646" s="19"/>
    </row>
    <row r="647" spans="6:8" x14ac:dyDescent="0.35">
      <c r="F647" s="19"/>
      <c r="G647" s="19"/>
      <c r="H647" s="19"/>
    </row>
    <row r="648" spans="6:8" x14ac:dyDescent="0.35">
      <c r="F648" s="19"/>
      <c r="G648" s="19"/>
      <c r="H648" s="19"/>
    </row>
    <row r="649" spans="6:8" x14ac:dyDescent="0.35">
      <c r="F649" s="19"/>
      <c r="G649" s="19"/>
      <c r="H649" s="19"/>
    </row>
    <row r="650" spans="6:8" x14ac:dyDescent="0.35">
      <c r="F650" s="19"/>
      <c r="G650" s="19"/>
      <c r="H650" s="19"/>
    </row>
    <row r="651" spans="6:8" x14ac:dyDescent="0.35">
      <c r="F651" s="19"/>
      <c r="G651" s="19"/>
      <c r="H651" s="19"/>
    </row>
    <row r="652" spans="6:8" x14ac:dyDescent="0.35">
      <c r="F652" s="19"/>
      <c r="G652" s="19"/>
      <c r="H652" s="19"/>
    </row>
    <row r="653" spans="6:8" x14ac:dyDescent="0.35">
      <c r="F653" s="19"/>
      <c r="G653" s="19"/>
      <c r="H653" s="19"/>
    </row>
    <row r="654" spans="6:8" x14ac:dyDescent="0.35">
      <c r="F654" s="19"/>
      <c r="G654" s="19"/>
      <c r="H654" s="19"/>
    </row>
    <row r="655" spans="6:8" x14ac:dyDescent="0.35">
      <c r="F655" s="19"/>
      <c r="G655" s="19"/>
      <c r="H655" s="19"/>
    </row>
    <row r="656" spans="6:8" x14ac:dyDescent="0.35">
      <c r="F656" s="19"/>
      <c r="G656" s="19"/>
      <c r="H656" s="19"/>
    </row>
    <row r="657" spans="6:8" x14ac:dyDescent="0.35">
      <c r="F657" s="19"/>
      <c r="G657" s="19"/>
      <c r="H657" s="19"/>
    </row>
    <row r="658" spans="6:8" x14ac:dyDescent="0.35">
      <c r="F658" s="19"/>
      <c r="G658" s="19"/>
      <c r="H658" s="19"/>
    </row>
    <row r="659" spans="6:8" x14ac:dyDescent="0.35">
      <c r="F659" s="19"/>
      <c r="G659" s="19"/>
      <c r="H659" s="19"/>
    </row>
    <row r="660" spans="6:8" x14ac:dyDescent="0.35">
      <c r="F660" s="19"/>
      <c r="G660" s="19"/>
      <c r="H660" s="19"/>
    </row>
    <row r="661" spans="6:8" x14ac:dyDescent="0.35">
      <c r="F661" s="19"/>
      <c r="G661" s="19"/>
      <c r="H661" s="19"/>
    </row>
    <row r="662" spans="6:8" x14ac:dyDescent="0.35">
      <c r="F662" s="19"/>
      <c r="G662" s="19"/>
      <c r="H662" s="19"/>
    </row>
    <row r="663" spans="6:8" x14ac:dyDescent="0.35">
      <c r="F663" s="19"/>
      <c r="G663" s="19"/>
      <c r="H663" s="19"/>
    </row>
    <row r="664" spans="6:8" x14ac:dyDescent="0.35">
      <c r="F664" s="19"/>
      <c r="G664" s="19"/>
      <c r="H664" s="19"/>
    </row>
    <row r="665" spans="6:8" x14ac:dyDescent="0.35">
      <c r="F665" s="19"/>
      <c r="G665" s="19"/>
      <c r="H665" s="19"/>
    </row>
    <row r="666" spans="6:8" x14ac:dyDescent="0.35">
      <c r="F666" s="19"/>
      <c r="G666" s="19"/>
      <c r="H666" s="19"/>
    </row>
    <row r="667" spans="6:8" x14ac:dyDescent="0.35">
      <c r="F667" s="19"/>
      <c r="G667" s="19"/>
      <c r="H667" s="19"/>
    </row>
    <row r="668" spans="6:8" x14ac:dyDescent="0.35">
      <c r="F668" s="19"/>
      <c r="G668" s="19"/>
      <c r="H668" s="19"/>
    </row>
    <row r="669" spans="6:8" x14ac:dyDescent="0.35">
      <c r="F669" s="19"/>
      <c r="G669" s="19"/>
      <c r="H669" s="19"/>
    </row>
    <row r="670" spans="6:8" x14ac:dyDescent="0.35">
      <c r="F670" s="19"/>
      <c r="G670" s="19"/>
      <c r="H670" s="19"/>
    </row>
    <row r="671" spans="6:8" x14ac:dyDescent="0.35">
      <c r="F671" s="19"/>
      <c r="G671" s="19"/>
      <c r="H671" s="19"/>
    </row>
    <row r="672" spans="6:8" x14ac:dyDescent="0.35">
      <c r="F672" s="19"/>
      <c r="G672" s="19"/>
      <c r="H672" s="19"/>
    </row>
    <row r="673" spans="6:8" x14ac:dyDescent="0.35">
      <c r="F673" s="19"/>
      <c r="G673" s="19"/>
      <c r="H673" s="19"/>
    </row>
    <row r="674" spans="6:8" x14ac:dyDescent="0.35">
      <c r="F674" s="19"/>
      <c r="G674" s="19"/>
      <c r="H674" s="19"/>
    </row>
    <row r="675" spans="6:8" x14ac:dyDescent="0.35">
      <c r="F675" s="19"/>
      <c r="G675" s="19"/>
      <c r="H675" s="19"/>
    </row>
    <row r="676" spans="6:8" x14ac:dyDescent="0.35">
      <c r="F676" s="19"/>
      <c r="G676" s="19"/>
      <c r="H676" s="19"/>
    </row>
    <row r="677" spans="6:8" x14ac:dyDescent="0.35">
      <c r="F677" s="19"/>
      <c r="G677" s="19"/>
      <c r="H677" s="19"/>
    </row>
    <row r="678" spans="6:8" x14ac:dyDescent="0.35">
      <c r="F678" s="19"/>
      <c r="G678" s="19"/>
      <c r="H678" s="19"/>
    </row>
    <row r="679" spans="6:8" x14ac:dyDescent="0.35">
      <c r="F679" s="19"/>
      <c r="G679" s="19"/>
      <c r="H679" s="19"/>
    </row>
    <row r="680" spans="6:8" x14ac:dyDescent="0.35">
      <c r="F680" s="19"/>
      <c r="G680" s="19"/>
      <c r="H680" s="19"/>
    </row>
    <row r="681" spans="6:8" x14ac:dyDescent="0.35">
      <c r="F681" s="19"/>
      <c r="G681" s="19"/>
      <c r="H681" s="19"/>
    </row>
    <row r="682" spans="6:8" x14ac:dyDescent="0.35">
      <c r="F682" s="19"/>
      <c r="G682" s="19"/>
      <c r="H682" s="19"/>
    </row>
    <row r="683" spans="6:8" x14ac:dyDescent="0.35">
      <c r="F683" s="19"/>
      <c r="G683" s="19"/>
      <c r="H683" s="19"/>
    </row>
    <row r="684" spans="6:8" x14ac:dyDescent="0.35">
      <c r="F684" s="19"/>
      <c r="G684" s="19"/>
      <c r="H684" s="19"/>
    </row>
    <row r="685" spans="6:8" x14ac:dyDescent="0.35">
      <c r="F685" s="19"/>
      <c r="G685" s="19"/>
      <c r="H685" s="19"/>
    </row>
    <row r="686" spans="6:8" x14ac:dyDescent="0.35">
      <c r="F686" s="19"/>
      <c r="G686" s="19"/>
      <c r="H686" s="19"/>
    </row>
    <row r="687" spans="6:8" x14ac:dyDescent="0.35">
      <c r="F687" s="19"/>
      <c r="G687" s="19"/>
      <c r="H687" s="19"/>
    </row>
    <row r="688" spans="6:8" x14ac:dyDescent="0.35">
      <c r="F688" s="19"/>
      <c r="G688" s="19"/>
      <c r="H688" s="19"/>
    </row>
    <row r="689" spans="6:8" x14ac:dyDescent="0.35">
      <c r="F689" s="19"/>
      <c r="G689" s="19"/>
      <c r="H689" s="19"/>
    </row>
    <row r="690" spans="6:8" x14ac:dyDescent="0.35">
      <c r="F690" s="19"/>
      <c r="G690" s="19"/>
      <c r="H690" s="19"/>
    </row>
    <row r="691" spans="6:8" x14ac:dyDescent="0.35">
      <c r="F691" s="19"/>
      <c r="G691" s="19"/>
      <c r="H691" s="19"/>
    </row>
    <row r="692" spans="6:8" x14ac:dyDescent="0.35">
      <c r="F692" s="19"/>
      <c r="G692" s="19"/>
      <c r="H692" s="19"/>
    </row>
    <row r="693" spans="6:8" x14ac:dyDescent="0.35">
      <c r="F693" s="19"/>
      <c r="G693" s="19"/>
      <c r="H693" s="19"/>
    </row>
    <row r="694" spans="6:8" x14ac:dyDescent="0.35">
      <c r="F694" s="19"/>
      <c r="G694" s="19"/>
      <c r="H694" s="19"/>
    </row>
    <row r="695" spans="6:8" x14ac:dyDescent="0.35">
      <c r="F695" s="19"/>
      <c r="G695" s="19"/>
      <c r="H695" s="19"/>
    </row>
    <row r="696" spans="6:8" x14ac:dyDescent="0.35">
      <c r="F696" s="19"/>
      <c r="G696" s="19"/>
      <c r="H696" s="19"/>
    </row>
    <row r="697" spans="6:8" x14ac:dyDescent="0.35">
      <c r="F697" s="19"/>
      <c r="G697" s="19"/>
      <c r="H697" s="19"/>
    </row>
    <row r="698" spans="6:8" x14ac:dyDescent="0.35">
      <c r="F698" s="19"/>
      <c r="G698" s="19"/>
      <c r="H698" s="19"/>
    </row>
    <row r="699" spans="6:8" x14ac:dyDescent="0.35">
      <c r="F699" s="19"/>
      <c r="G699" s="19"/>
      <c r="H699" s="19"/>
    </row>
    <row r="700" spans="6:8" x14ac:dyDescent="0.35">
      <c r="F700" s="19"/>
      <c r="G700" s="19"/>
      <c r="H700" s="19"/>
    </row>
    <row r="701" spans="6:8" x14ac:dyDescent="0.35">
      <c r="F701" s="19"/>
      <c r="G701" s="19"/>
      <c r="H701" s="19"/>
    </row>
    <row r="702" spans="6:8" x14ac:dyDescent="0.35">
      <c r="F702" s="19"/>
      <c r="G702" s="19"/>
      <c r="H702" s="19"/>
    </row>
    <row r="703" spans="6:8" x14ac:dyDescent="0.35">
      <c r="F703" s="19"/>
      <c r="G703" s="19"/>
      <c r="H703" s="19"/>
    </row>
    <row r="704" spans="6:8" x14ac:dyDescent="0.35">
      <c r="F704" s="19"/>
      <c r="G704" s="19"/>
      <c r="H704" s="19"/>
    </row>
    <row r="705" spans="6:8" x14ac:dyDescent="0.35">
      <c r="F705" s="19"/>
      <c r="G705" s="19"/>
      <c r="H705" s="19"/>
    </row>
    <row r="706" spans="6:8" x14ac:dyDescent="0.35">
      <c r="F706" s="19"/>
      <c r="G706" s="19"/>
      <c r="H706" s="19"/>
    </row>
    <row r="707" spans="6:8" x14ac:dyDescent="0.35">
      <c r="F707" s="19"/>
      <c r="G707" s="19"/>
      <c r="H707" s="19"/>
    </row>
    <row r="708" spans="6:8" x14ac:dyDescent="0.35">
      <c r="F708" s="19"/>
      <c r="G708" s="19"/>
      <c r="H708" s="19"/>
    </row>
    <row r="709" spans="6:8" x14ac:dyDescent="0.35">
      <c r="F709" s="19"/>
      <c r="G709" s="19"/>
      <c r="H709" s="19"/>
    </row>
    <row r="710" spans="6:8" x14ac:dyDescent="0.35">
      <c r="F710" s="19"/>
      <c r="G710" s="19"/>
      <c r="H710" s="19"/>
    </row>
    <row r="711" spans="6:8" x14ac:dyDescent="0.35">
      <c r="F711" s="19"/>
      <c r="G711" s="19"/>
      <c r="H711" s="19"/>
    </row>
    <row r="712" spans="6:8" x14ac:dyDescent="0.35">
      <c r="F712" s="19"/>
      <c r="G712" s="19"/>
      <c r="H712" s="19"/>
    </row>
    <row r="713" spans="6:8" x14ac:dyDescent="0.35">
      <c r="F713" s="19"/>
      <c r="G713" s="19"/>
      <c r="H713" s="19"/>
    </row>
    <row r="714" spans="6:8" x14ac:dyDescent="0.35">
      <c r="F714" s="19"/>
      <c r="G714" s="19"/>
      <c r="H714" s="19"/>
    </row>
    <row r="715" spans="6:8" x14ac:dyDescent="0.35">
      <c r="F715" s="19"/>
      <c r="G715" s="19"/>
      <c r="H715" s="19"/>
    </row>
    <row r="716" spans="6:8" x14ac:dyDescent="0.35">
      <c r="F716" s="19"/>
      <c r="G716" s="19"/>
      <c r="H716" s="19"/>
    </row>
    <row r="717" spans="6:8" x14ac:dyDescent="0.35">
      <c r="F717" s="19"/>
      <c r="G717" s="19"/>
      <c r="H717" s="19"/>
    </row>
    <row r="718" spans="6:8" x14ac:dyDescent="0.35">
      <c r="F718" s="19"/>
      <c r="G718" s="19"/>
      <c r="H718" s="19"/>
    </row>
    <row r="719" spans="6:8" x14ac:dyDescent="0.35">
      <c r="F719" s="19"/>
      <c r="G719" s="19"/>
      <c r="H719" s="19"/>
    </row>
    <row r="720" spans="6:8" x14ac:dyDescent="0.35">
      <c r="F720" s="19"/>
      <c r="G720" s="19"/>
      <c r="H720" s="19"/>
    </row>
    <row r="721" spans="6:8" x14ac:dyDescent="0.35">
      <c r="F721" s="19"/>
      <c r="G721" s="19"/>
      <c r="H721" s="19"/>
    </row>
    <row r="722" spans="6:8" x14ac:dyDescent="0.35">
      <c r="F722" s="19"/>
      <c r="G722" s="19"/>
      <c r="H722" s="19"/>
    </row>
    <row r="723" spans="6:8" x14ac:dyDescent="0.35">
      <c r="F723" s="19"/>
      <c r="G723" s="19"/>
      <c r="H723" s="19"/>
    </row>
    <row r="724" spans="6:8" x14ac:dyDescent="0.35">
      <c r="F724" s="19"/>
      <c r="G724" s="19"/>
      <c r="H724" s="19"/>
    </row>
    <row r="725" spans="6:8" x14ac:dyDescent="0.35">
      <c r="F725" s="19"/>
      <c r="G725" s="19"/>
      <c r="H725" s="19"/>
    </row>
    <row r="726" spans="6:8" x14ac:dyDescent="0.35">
      <c r="F726" s="19"/>
      <c r="G726" s="19"/>
      <c r="H726" s="19"/>
    </row>
    <row r="727" spans="6:8" x14ac:dyDescent="0.35">
      <c r="F727" s="19"/>
      <c r="G727" s="19"/>
      <c r="H727" s="19"/>
    </row>
    <row r="728" spans="6:8" x14ac:dyDescent="0.35">
      <c r="F728" s="19"/>
      <c r="G728" s="19"/>
      <c r="H728" s="19"/>
    </row>
    <row r="729" spans="6:8" x14ac:dyDescent="0.35">
      <c r="F729" s="19"/>
      <c r="G729" s="19"/>
      <c r="H729" s="19"/>
    </row>
    <row r="730" spans="6:8" x14ac:dyDescent="0.35">
      <c r="F730" s="19"/>
      <c r="G730" s="19"/>
      <c r="H730" s="19"/>
    </row>
    <row r="731" spans="6:8" x14ac:dyDescent="0.35">
      <c r="F731" s="19"/>
      <c r="G731" s="19"/>
      <c r="H731" s="19"/>
    </row>
    <row r="732" spans="6:8" x14ac:dyDescent="0.35">
      <c r="F732" s="19"/>
      <c r="G732" s="19"/>
      <c r="H732" s="19"/>
    </row>
    <row r="733" spans="6:8" x14ac:dyDescent="0.35">
      <c r="F733" s="19"/>
      <c r="G733" s="19"/>
      <c r="H733" s="19"/>
    </row>
    <row r="734" spans="6:8" x14ac:dyDescent="0.35">
      <c r="F734" s="19"/>
      <c r="G734" s="19"/>
      <c r="H734" s="19"/>
    </row>
    <row r="735" spans="6:8" x14ac:dyDescent="0.35">
      <c r="F735" s="19"/>
      <c r="G735" s="19"/>
      <c r="H735" s="19"/>
    </row>
    <row r="736" spans="6:8" x14ac:dyDescent="0.35">
      <c r="F736" s="19"/>
      <c r="G736" s="19"/>
      <c r="H736" s="19"/>
    </row>
    <row r="737" spans="6:8" x14ac:dyDescent="0.35">
      <c r="F737" s="19"/>
      <c r="G737" s="19"/>
      <c r="H737" s="19"/>
    </row>
    <row r="738" spans="6:8" x14ac:dyDescent="0.35">
      <c r="F738" s="19"/>
      <c r="G738" s="19"/>
      <c r="H738" s="19"/>
    </row>
    <row r="739" spans="6:8" x14ac:dyDescent="0.35">
      <c r="F739" s="19"/>
      <c r="G739" s="19"/>
      <c r="H739" s="19"/>
    </row>
    <row r="740" spans="6:8" x14ac:dyDescent="0.35">
      <c r="F740" s="19"/>
      <c r="G740" s="19"/>
      <c r="H740" s="19"/>
    </row>
    <row r="741" spans="6:8" x14ac:dyDescent="0.35">
      <c r="F741" s="19"/>
      <c r="G741" s="19"/>
      <c r="H741" s="19"/>
    </row>
    <row r="742" spans="6:8" x14ac:dyDescent="0.35">
      <c r="F742" s="19"/>
      <c r="G742" s="19"/>
      <c r="H742" s="19"/>
    </row>
    <row r="743" spans="6:8" x14ac:dyDescent="0.35">
      <c r="F743" s="19"/>
      <c r="G743" s="19"/>
      <c r="H743" s="19"/>
    </row>
    <row r="744" spans="6:8" x14ac:dyDescent="0.35">
      <c r="F744" s="19"/>
      <c r="G744" s="19"/>
      <c r="H744" s="19"/>
    </row>
    <row r="745" spans="6:8" x14ac:dyDescent="0.35">
      <c r="F745" s="19"/>
      <c r="G745" s="19"/>
      <c r="H745" s="19"/>
    </row>
    <row r="746" spans="6:8" x14ac:dyDescent="0.35">
      <c r="F746" s="19"/>
      <c r="G746" s="19"/>
      <c r="H746" s="19"/>
    </row>
    <row r="747" spans="6:8" x14ac:dyDescent="0.35">
      <c r="F747" s="19"/>
      <c r="G747" s="19"/>
      <c r="H747" s="19"/>
    </row>
    <row r="748" spans="6:8" x14ac:dyDescent="0.35">
      <c r="F748" s="19"/>
      <c r="G748" s="19"/>
      <c r="H748" s="19"/>
    </row>
    <row r="749" spans="6:8" x14ac:dyDescent="0.35">
      <c r="F749" s="19"/>
      <c r="G749" s="19"/>
      <c r="H749" s="19"/>
    </row>
    <row r="750" spans="6:8" x14ac:dyDescent="0.35">
      <c r="F750" s="19"/>
      <c r="G750" s="19"/>
      <c r="H750" s="19"/>
    </row>
    <row r="751" spans="6:8" x14ac:dyDescent="0.35">
      <c r="F751" s="19"/>
      <c r="G751" s="19"/>
      <c r="H751" s="19"/>
    </row>
    <row r="752" spans="6:8" x14ac:dyDescent="0.35">
      <c r="F752" s="19"/>
      <c r="G752" s="19"/>
      <c r="H752" s="19"/>
    </row>
    <row r="753" spans="6:8" x14ac:dyDescent="0.35">
      <c r="F753" s="19"/>
      <c r="G753" s="19"/>
      <c r="H753" s="19"/>
    </row>
    <row r="754" spans="6:8" x14ac:dyDescent="0.35">
      <c r="F754" s="19"/>
      <c r="G754" s="19"/>
      <c r="H754" s="19"/>
    </row>
    <row r="755" spans="6:8" x14ac:dyDescent="0.35">
      <c r="F755" s="19"/>
      <c r="G755" s="19"/>
      <c r="H755" s="19"/>
    </row>
    <row r="756" spans="6:8" x14ac:dyDescent="0.35">
      <c r="F756" s="19"/>
      <c r="G756" s="19"/>
      <c r="H756" s="19"/>
    </row>
    <row r="757" spans="6:8" x14ac:dyDescent="0.35">
      <c r="F757" s="19"/>
      <c r="G757" s="19"/>
      <c r="H757" s="19"/>
    </row>
    <row r="758" spans="6:8" x14ac:dyDescent="0.35">
      <c r="F758" s="19"/>
      <c r="G758" s="19"/>
      <c r="H758" s="19"/>
    </row>
    <row r="759" spans="6:8" x14ac:dyDescent="0.35">
      <c r="F759" s="19"/>
      <c r="G759" s="19"/>
      <c r="H759" s="19"/>
    </row>
    <row r="760" spans="6:8" x14ac:dyDescent="0.35">
      <c r="F760" s="19"/>
      <c r="G760" s="19"/>
      <c r="H760" s="19"/>
    </row>
    <row r="761" spans="6:8" x14ac:dyDescent="0.35">
      <c r="F761" s="19"/>
      <c r="G761" s="19"/>
      <c r="H761" s="19"/>
    </row>
    <row r="762" spans="6:8" x14ac:dyDescent="0.35">
      <c r="F762" s="19"/>
      <c r="G762" s="19"/>
      <c r="H762" s="19"/>
    </row>
    <row r="763" spans="6:8" x14ac:dyDescent="0.35">
      <c r="F763" s="19"/>
      <c r="G763" s="19"/>
      <c r="H763" s="19"/>
    </row>
    <row r="764" spans="6:8" x14ac:dyDescent="0.35">
      <c r="F764" s="19"/>
      <c r="G764" s="19"/>
      <c r="H764" s="19"/>
    </row>
    <row r="765" spans="6:8" x14ac:dyDescent="0.35">
      <c r="F765" s="19"/>
      <c r="G765" s="19"/>
      <c r="H765" s="19"/>
    </row>
    <row r="766" spans="6:8" x14ac:dyDescent="0.35">
      <c r="F766" s="19"/>
      <c r="G766" s="19"/>
      <c r="H766" s="19"/>
    </row>
    <row r="767" spans="6:8" x14ac:dyDescent="0.35">
      <c r="F767" s="19"/>
      <c r="G767" s="19"/>
      <c r="H767" s="19"/>
    </row>
    <row r="768" spans="6:8" x14ac:dyDescent="0.35">
      <c r="F768" s="19"/>
      <c r="G768" s="19"/>
      <c r="H768" s="19"/>
    </row>
    <row r="769" spans="6:8" x14ac:dyDescent="0.35">
      <c r="F769" s="19"/>
      <c r="G769" s="19"/>
      <c r="H769" s="19"/>
    </row>
    <row r="770" spans="6:8" x14ac:dyDescent="0.35">
      <c r="F770" s="19"/>
      <c r="G770" s="19"/>
      <c r="H770" s="19"/>
    </row>
    <row r="771" spans="6:8" x14ac:dyDescent="0.35">
      <c r="F771" s="19"/>
      <c r="G771" s="19"/>
      <c r="H771" s="19"/>
    </row>
    <row r="772" spans="6:8" x14ac:dyDescent="0.35">
      <c r="F772" s="19"/>
      <c r="G772" s="19"/>
      <c r="H772" s="19"/>
    </row>
    <row r="773" spans="6:8" x14ac:dyDescent="0.35">
      <c r="F773" s="19"/>
      <c r="G773" s="19"/>
      <c r="H773" s="19"/>
    </row>
    <row r="774" spans="6:8" x14ac:dyDescent="0.35">
      <c r="F774" s="19"/>
      <c r="G774" s="19"/>
      <c r="H774" s="19"/>
    </row>
    <row r="775" spans="6:8" x14ac:dyDescent="0.35">
      <c r="F775" s="19"/>
      <c r="G775" s="19"/>
      <c r="H775" s="19"/>
    </row>
    <row r="776" spans="6:8" x14ac:dyDescent="0.35">
      <c r="F776" s="19"/>
      <c r="G776" s="19"/>
      <c r="H776" s="19"/>
    </row>
    <row r="777" spans="6:8" x14ac:dyDescent="0.35">
      <c r="F777" s="19"/>
      <c r="G777" s="19"/>
      <c r="H777" s="19"/>
    </row>
    <row r="778" spans="6:8" x14ac:dyDescent="0.35">
      <c r="F778" s="19"/>
      <c r="G778" s="19"/>
      <c r="H778" s="19"/>
    </row>
    <row r="779" spans="6:8" x14ac:dyDescent="0.35">
      <c r="F779" s="19"/>
      <c r="G779" s="19"/>
      <c r="H779" s="19"/>
    </row>
    <row r="780" spans="6:8" x14ac:dyDescent="0.35">
      <c r="F780" s="19"/>
      <c r="G780" s="19"/>
      <c r="H780" s="19"/>
    </row>
    <row r="781" spans="6:8" x14ac:dyDescent="0.35">
      <c r="F781" s="19"/>
      <c r="G781" s="19"/>
      <c r="H781" s="19"/>
    </row>
    <row r="782" spans="6:8" x14ac:dyDescent="0.35">
      <c r="F782" s="19"/>
      <c r="G782" s="19"/>
      <c r="H782" s="19"/>
    </row>
    <row r="783" spans="6:8" x14ac:dyDescent="0.35">
      <c r="F783" s="19"/>
      <c r="G783" s="19"/>
      <c r="H783" s="19"/>
    </row>
    <row r="784" spans="6:8" x14ac:dyDescent="0.35">
      <c r="F784" s="19"/>
      <c r="G784" s="19"/>
      <c r="H784" s="19"/>
    </row>
    <row r="785" spans="6:8" x14ac:dyDescent="0.35">
      <c r="F785" s="19"/>
      <c r="G785" s="19"/>
      <c r="H785" s="19"/>
    </row>
    <row r="786" spans="6:8" x14ac:dyDescent="0.35">
      <c r="F786" s="19"/>
      <c r="G786" s="19"/>
      <c r="H786" s="19"/>
    </row>
    <row r="787" spans="6:8" x14ac:dyDescent="0.35">
      <c r="F787" s="19"/>
      <c r="G787" s="19"/>
      <c r="H787" s="19"/>
    </row>
    <row r="788" spans="6:8" x14ac:dyDescent="0.35">
      <c r="F788" s="19"/>
      <c r="G788" s="19"/>
      <c r="H788" s="19"/>
    </row>
    <row r="789" spans="6:8" x14ac:dyDescent="0.35">
      <c r="F789" s="19"/>
      <c r="G789" s="19"/>
      <c r="H789" s="19"/>
    </row>
    <row r="790" spans="6:8" x14ac:dyDescent="0.35">
      <c r="F790" s="19"/>
      <c r="G790" s="19"/>
      <c r="H790" s="19"/>
    </row>
    <row r="791" spans="6:8" x14ac:dyDescent="0.35">
      <c r="F791" s="19"/>
      <c r="G791" s="19"/>
      <c r="H791" s="19"/>
    </row>
    <row r="792" spans="6:8" x14ac:dyDescent="0.35">
      <c r="F792" s="19"/>
      <c r="G792" s="19"/>
      <c r="H792" s="19"/>
    </row>
    <row r="793" spans="6:8" x14ac:dyDescent="0.35">
      <c r="F793" s="19"/>
      <c r="G793" s="19"/>
      <c r="H793" s="19"/>
    </row>
    <row r="794" spans="6:8" x14ac:dyDescent="0.35">
      <c r="F794" s="19"/>
      <c r="G794" s="19"/>
      <c r="H794" s="19"/>
    </row>
    <row r="795" spans="6:8" x14ac:dyDescent="0.35">
      <c r="F795" s="19"/>
      <c r="G795" s="19"/>
      <c r="H795" s="19"/>
    </row>
    <row r="796" spans="6:8" x14ac:dyDescent="0.35">
      <c r="F796" s="19"/>
      <c r="G796" s="19"/>
      <c r="H796" s="19"/>
    </row>
    <row r="797" spans="6:8" x14ac:dyDescent="0.35">
      <c r="F797" s="19"/>
      <c r="G797" s="19"/>
      <c r="H797" s="19"/>
    </row>
    <row r="798" spans="6:8" x14ac:dyDescent="0.35">
      <c r="F798" s="19"/>
      <c r="G798" s="19"/>
      <c r="H798" s="19"/>
    </row>
    <row r="799" spans="6:8" x14ac:dyDescent="0.35">
      <c r="F799" s="19"/>
      <c r="G799" s="19"/>
      <c r="H799" s="19"/>
    </row>
    <row r="800" spans="6:8" x14ac:dyDescent="0.35">
      <c r="F800" s="19"/>
      <c r="G800" s="19"/>
      <c r="H800" s="19"/>
    </row>
    <row r="801" spans="6:8" x14ac:dyDescent="0.35">
      <c r="F801" s="19"/>
      <c r="G801" s="19"/>
      <c r="H801" s="19"/>
    </row>
    <row r="802" spans="6:8" x14ac:dyDescent="0.35">
      <c r="F802" s="19"/>
      <c r="G802" s="19"/>
      <c r="H802" s="19"/>
    </row>
    <row r="803" spans="6:8" x14ac:dyDescent="0.35">
      <c r="F803" s="19"/>
      <c r="G803" s="19"/>
      <c r="H803" s="19"/>
    </row>
    <row r="804" spans="6:8" x14ac:dyDescent="0.35">
      <c r="F804" s="19"/>
      <c r="G804" s="19"/>
      <c r="H804" s="19"/>
    </row>
    <row r="805" spans="6:8" x14ac:dyDescent="0.35">
      <c r="F805" s="19"/>
      <c r="G805" s="19"/>
      <c r="H805" s="19"/>
    </row>
    <row r="806" spans="6:8" x14ac:dyDescent="0.35">
      <c r="F806" s="19"/>
      <c r="G806" s="19"/>
      <c r="H806" s="19"/>
    </row>
    <row r="807" spans="6:8" x14ac:dyDescent="0.35">
      <c r="F807" s="19"/>
      <c r="G807" s="19"/>
      <c r="H807" s="19"/>
    </row>
    <row r="808" spans="6:8" x14ac:dyDescent="0.35">
      <c r="F808" s="19"/>
      <c r="G808" s="19"/>
      <c r="H808" s="19"/>
    </row>
    <row r="809" spans="6:8" x14ac:dyDescent="0.35">
      <c r="F809" s="19"/>
      <c r="G809" s="19"/>
      <c r="H809" s="19"/>
    </row>
    <row r="810" spans="6:8" x14ac:dyDescent="0.35">
      <c r="F810" s="19"/>
      <c r="G810" s="19"/>
      <c r="H810" s="19"/>
    </row>
    <row r="811" spans="6:8" x14ac:dyDescent="0.35">
      <c r="F811" s="19"/>
      <c r="G811" s="19"/>
      <c r="H811" s="19"/>
    </row>
    <row r="812" spans="6:8" x14ac:dyDescent="0.35">
      <c r="F812" s="19"/>
      <c r="G812" s="19"/>
      <c r="H812" s="19"/>
    </row>
    <row r="813" spans="6:8" x14ac:dyDescent="0.35">
      <c r="F813" s="19"/>
      <c r="G813" s="19"/>
      <c r="H813" s="19"/>
    </row>
    <row r="814" spans="6:8" x14ac:dyDescent="0.35">
      <c r="F814" s="19"/>
      <c r="G814" s="19"/>
      <c r="H814" s="19"/>
    </row>
    <row r="815" spans="6:8" x14ac:dyDescent="0.35">
      <c r="F815" s="19"/>
      <c r="G815" s="19"/>
      <c r="H815" s="19"/>
    </row>
    <row r="816" spans="6:8" x14ac:dyDescent="0.35">
      <c r="F816" s="19"/>
      <c r="G816" s="19"/>
      <c r="H816" s="19"/>
    </row>
    <row r="817" spans="6:8" x14ac:dyDescent="0.35">
      <c r="F817" s="19"/>
      <c r="G817" s="19"/>
      <c r="H817" s="19"/>
    </row>
    <row r="818" spans="6:8" x14ac:dyDescent="0.35">
      <c r="F818" s="19"/>
      <c r="G818" s="19"/>
      <c r="H818" s="19"/>
    </row>
    <row r="819" spans="6:8" x14ac:dyDescent="0.35">
      <c r="F819" s="19"/>
      <c r="G819" s="19"/>
      <c r="H819" s="19"/>
    </row>
    <row r="820" spans="6:8" x14ac:dyDescent="0.35">
      <c r="F820" s="19"/>
      <c r="G820" s="19"/>
      <c r="H820" s="19"/>
    </row>
    <row r="821" spans="6:8" x14ac:dyDescent="0.35">
      <c r="F821" s="19"/>
      <c r="G821" s="19"/>
      <c r="H821" s="19"/>
    </row>
    <row r="822" spans="6:8" x14ac:dyDescent="0.35">
      <c r="F822" s="19"/>
      <c r="G822" s="19"/>
      <c r="H822" s="19"/>
    </row>
    <row r="823" spans="6:8" x14ac:dyDescent="0.35">
      <c r="F823" s="19"/>
      <c r="G823" s="19"/>
      <c r="H823" s="19"/>
    </row>
    <row r="824" spans="6:8" x14ac:dyDescent="0.35">
      <c r="F824" s="19"/>
      <c r="G824" s="19"/>
      <c r="H824" s="19"/>
    </row>
    <row r="825" spans="6:8" x14ac:dyDescent="0.35">
      <c r="F825" s="19"/>
      <c r="G825" s="19"/>
      <c r="H825" s="19"/>
    </row>
    <row r="826" spans="6:8" x14ac:dyDescent="0.35">
      <c r="F826" s="19"/>
      <c r="G826" s="19"/>
      <c r="H826" s="19"/>
    </row>
    <row r="827" spans="6:8" x14ac:dyDescent="0.35">
      <c r="F827" s="19"/>
      <c r="G827" s="19"/>
      <c r="H827" s="19"/>
    </row>
    <row r="828" spans="6:8" x14ac:dyDescent="0.35">
      <c r="F828" s="19"/>
      <c r="G828" s="19"/>
      <c r="H828" s="19"/>
    </row>
    <row r="829" spans="6:8" x14ac:dyDescent="0.35">
      <c r="F829" s="19"/>
      <c r="G829" s="19"/>
      <c r="H829" s="19"/>
    </row>
    <row r="830" spans="6:8" x14ac:dyDescent="0.35">
      <c r="F830" s="19"/>
      <c r="G830" s="19"/>
      <c r="H830" s="19"/>
    </row>
    <row r="831" spans="6:8" x14ac:dyDescent="0.35">
      <c r="F831" s="19"/>
      <c r="G831" s="19"/>
      <c r="H831" s="19"/>
    </row>
    <row r="832" spans="6:8" x14ac:dyDescent="0.35">
      <c r="F832" s="19"/>
      <c r="G832" s="19"/>
      <c r="H832" s="19"/>
    </row>
    <row r="833" spans="6:8" x14ac:dyDescent="0.35">
      <c r="F833" s="19"/>
      <c r="G833" s="19"/>
      <c r="H833" s="19"/>
    </row>
    <row r="834" spans="6:8" x14ac:dyDescent="0.35">
      <c r="F834" s="19"/>
      <c r="G834" s="19"/>
      <c r="H834" s="19"/>
    </row>
    <row r="835" spans="6:8" x14ac:dyDescent="0.35">
      <c r="F835" s="19"/>
      <c r="G835" s="19"/>
      <c r="H835" s="19"/>
    </row>
    <row r="836" spans="6:8" x14ac:dyDescent="0.35">
      <c r="F836" s="19"/>
      <c r="G836" s="19"/>
      <c r="H836" s="19"/>
    </row>
    <row r="837" spans="6:8" x14ac:dyDescent="0.35">
      <c r="F837" s="19"/>
      <c r="G837" s="19"/>
      <c r="H837" s="19"/>
    </row>
    <row r="838" spans="6:8" x14ac:dyDescent="0.35">
      <c r="F838" s="19"/>
      <c r="G838" s="19"/>
      <c r="H838" s="19"/>
    </row>
    <row r="839" spans="6:8" x14ac:dyDescent="0.35">
      <c r="F839" s="19"/>
      <c r="G839" s="19"/>
      <c r="H839" s="19"/>
    </row>
    <row r="840" spans="6:8" x14ac:dyDescent="0.35">
      <c r="F840" s="19"/>
      <c r="G840" s="19"/>
      <c r="H840" s="19"/>
    </row>
    <row r="841" spans="6:8" x14ac:dyDescent="0.35">
      <c r="F841" s="19"/>
      <c r="G841" s="19"/>
      <c r="H841" s="19"/>
    </row>
    <row r="842" spans="6:8" x14ac:dyDescent="0.35">
      <c r="F842" s="19"/>
      <c r="G842" s="19"/>
      <c r="H842" s="19"/>
    </row>
    <row r="843" spans="6:8" x14ac:dyDescent="0.35">
      <c r="F843" s="19"/>
      <c r="G843" s="19"/>
      <c r="H843" s="19"/>
    </row>
    <row r="844" spans="6:8" x14ac:dyDescent="0.35">
      <c r="F844" s="19"/>
      <c r="G844" s="19"/>
      <c r="H844" s="19"/>
    </row>
    <row r="845" spans="6:8" x14ac:dyDescent="0.35">
      <c r="F845" s="19"/>
      <c r="G845" s="19"/>
      <c r="H845" s="19"/>
    </row>
    <row r="846" spans="6:8" x14ac:dyDescent="0.35">
      <c r="F846" s="19"/>
      <c r="G846" s="19"/>
      <c r="H846" s="19"/>
    </row>
    <row r="847" spans="6:8" x14ac:dyDescent="0.35">
      <c r="F847" s="19"/>
      <c r="G847" s="19"/>
      <c r="H847" s="19"/>
    </row>
    <row r="848" spans="6:8" x14ac:dyDescent="0.35">
      <c r="F848" s="19"/>
      <c r="G848" s="19"/>
      <c r="H848" s="19"/>
    </row>
    <row r="849" spans="6:8" x14ac:dyDescent="0.35">
      <c r="F849" s="19"/>
      <c r="G849" s="19"/>
      <c r="H849" s="19"/>
    </row>
    <row r="850" spans="6:8" x14ac:dyDescent="0.35">
      <c r="F850" s="19"/>
      <c r="G850" s="19"/>
      <c r="H850" s="19"/>
    </row>
    <row r="851" spans="6:8" x14ac:dyDescent="0.35">
      <c r="F851" s="19"/>
      <c r="G851" s="19"/>
      <c r="H851" s="19"/>
    </row>
    <row r="852" spans="6:8" x14ac:dyDescent="0.35">
      <c r="F852" s="19"/>
      <c r="G852" s="19"/>
      <c r="H852" s="19"/>
    </row>
    <row r="853" spans="6:8" x14ac:dyDescent="0.35">
      <c r="F853" s="19"/>
      <c r="G853" s="19"/>
      <c r="H853" s="19"/>
    </row>
    <row r="854" spans="6:8" x14ac:dyDescent="0.35">
      <c r="F854" s="19"/>
      <c r="G854" s="19"/>
      <c r="H854" s="19"/>
    </row>
    <row r="855" spans="6:8" x14ac:dyDescent="0.35">
      <c r="F855" s="19"/>
      <c r="G855" s="19"/>
      <c r="H855" s="19"/>
    </row>
    <row r="856" spans="6:8" x14ac:dyDescent="0.35">
      <c r="F856" s="19"/>
      <c r="G856" s="19"/>
      <c r="H856" s="19"/>
    </row>
    <row r="857" spans="6:8" x14ac:dyDescent="0.35">
      <c r="F857" s="19"/>
      <c r="G857" s="19"/>
      <c r="H857" s="19"/>
    </row>
    <row r="858" spans="6:8" x14ac:dyDescent="0.35">
      <c r="F858" s="19"/>
      <c r="G858" s="19"/>
      <c r="H858" s="19"/>
    </row>
    <row r="859" spans="6:8" x14ac:dyDescent="0.35">
      <c r="F859" s="19"/>
      <c r="G859" s="19"/>
      <c r="H859" s="19"/>
    </row>
    <row r="860" spans="6:8" x14ac:dyDescent="0.35">
      <c r="F860" s="19"/>
      <c r="G860" s="19"/>
      <c r="H860" s="19"/>
    </row>
    <row r="861" spans="6:8" x14ac:dyDescent="0.35">
      <c r="F861" s="19"/>
      <c r="G861" s="19"/>
      <c r="H861" s="19"/>
    </row>
    <row r="862" spans="6:8" x14ac:dyDescent="0.35">
      <c r="F862" s="19"/>
      <c r="G862" s="19"/>
      <c r="H862" s="19"/>
    </row>
    <row r="863" spans="6:8" x14ac:dyDescent="0.35">
      <c r="F863" s="19"/>
      <c r="G863" s="19"/>
      <c r="H863" s="19"/>
    </row>
    <row r="864" spans="6:8" x14ac:dyDescent="0.35">
      <c r="F864" s="19"/>
      <c r="G864" s="19"/>
      <c r="H864" s="19"/>
    </row>
    <row r="865" spans="6:8" x14ac:dyDescent="0.35">
      <c r="F865" s="19"/>
      <c r="G865" s="19"/>
      <c r="H865" s="19"/>
    </row>
    <row r="866" spans="6:8" x14ac:dyDescent="0.35">
      <c r="F866" s="19"/>
      <c r="G866" s="19"/>
      <c r="H866" s="19"/>
    </row>
    <row r="867" spans="6:8" x14ac:dyDescent="0.35">
      <c r="F867" s="19"/>
      <c r="G867" s="19"/>
      <c r="H867" s="19"/>
    </row>
    <row r="868" spans="6:8" x14ac:dyDescent="0.35">
      <c r="F868" s="19"/>
      <c r="G868" s="19"/>
      <c r="H868" s="19"/>
    </row>
    <row r="869" spans="6:8" x14ac:dyDescent="0.35">
      <c r="F869" s="19"/>
      <c r="G869" s="19"/>
      <c r="H869" s="19"/>
    </row>
    <row r="870" spans="6:8" x14ac:dyDescent="0.35">
      <c r="F870" s="19"/>
      <c r="G870" s="19"/>
      <c r="H870" s="19"/>
    </row>
    <row r="871" spans="6:8" x14ac:dyDescent="0.35">
      <c r="F871" s="19"/>
      <c r="G871" s="19"/>
      <c r="H871" s="19"/>
    </row>
    <row r="872" spans="6:8" x14ac:dyDescent="0.35">
      <c r="F872" s="19"/>
      <c r="G872" s="19"/>
      <c r="H872" s="19"/>
    </row>
    <row r="873" spans="6:8" x14ac:dyDescent="0.35">
      <c r="F873" s="19"/>
      <c r="G873" s="19"/>
      <c r="H873" s="19"/>
    </row>
    <row r="874" spans="6:8" x14ac:dyDescent="0.35">
      <c r="F874" s="19"/>
      <c r="G874" s="19"/>
      <c r="H874" s="19"/>
    </row>
    <row r="875" spans="6:8" x14ac:dyDescent="0.35">
      <c r="F875" s="19"/>
      <c r="G875" s="19"/>
      <c r="H875" s="19"/>
    </row>
    <row r="876" spans="6:8" x14ac:dyDescent="0.35">
      <c r="F876" s="19"/>
      <c r="G876" s="19"/>
      <c r="H876" s="19"/>
    </row>
    <row r="877" spans="6:8" x14ac:dyDescent="0.35">
      <c r="F877" s="19"/>
      <c r="G877" s="19"/>
      <c r="H877" s="19"/>
    </row>
    <row r="878" spans="6:8" x14ac:dyDescent="0.35">
      <c r="F878" s="19"/>
      <c r="G878" s="19"/>
      <c r="H878" s="19"/>
    </row>
    <row r="879" spans="6:8" x14ac:dyDescent="0.35">
      <c r="F879" s="19"/>
      <c r="G879" s="19"/>
      <c r="H879" s="19"/>
    </row>
    <row r="880" spans="6:8" x14ac:dyDescent="0.35">
      <c r="F880" s="19"/>
      <c r="G880" s="19"/>
      <c r="H880" s="19"/>
    </row>
    <row r="881" spans="6:8" x14ac:dyDescent="0.35">
      <c r="F881" s="19"/>
      <c r="G881" s="19"/>
      <c r="H881" s="19"/>
    </row>
    <row r="882" spans="6:8" x14ac:dyDescent="0.35">
      <c r="F882" s="19"/>
      <c r="G882" s="19"/>
      <c r="H882" s="19"/>
    </row>
    <row r="883" spans="6:8" x14ac:dyDescent="0.35">
      <c r="F883" s="19"/>
      <c r="G883" s="19"/>
      <c r="H883" s="19"/>
    </row>
    <row r="884" spans="6:8" x14ac:dyDescent="0.35">
      <c r="F884" s="19"/>
      <c r="G884" s="19"/>
      <c r="H884" s="19"/>
    </row>
    <row r="885" spans="6:8" x14ac:dyDescent="0.35">
      <c r="F885" s="19"/>
      <c r="G885" s="19"/>
      <c r="H885" s="19"/>
    </row>
    <row r="886" spans="6:8" x14ac:dyDescent="0.35">
      <c r="F886" s="19"/>
      <c r="G886" s="19"/>
      <c r="H886" s="19"/>
    </row>
    <row r="887" spans="6:8" x14ac:dyDescent="0.35">
      <c r="F887" s="19"/>
      <c r="G887" s="19"/>
      <c r="H887" s="19"/>
    </row>
    <row r="888" spans="6:8" x14ac:dyDescent="0.35">
      <c r="F888" s="19"/>
      <c r="G888" s="19"/>
      <c r="H888" s="19"/>
    </row>
    <row r="889" spans="6:8" x14ac:dyDescent="0.35">
      <c r="F889" s="19"/>
      <c r="G889" s="19"/>
      <c r="H889" s="19"/>
    </row>
    <row r="890" spans="6:8" x14ac:dyDescent="0.35">
      <c r="F890" s="19"/>
      <c r="G890" s="19"/>
      <c r="H890" s="19"/>
    </row>
    <row r="891" spans="6:8" x14ac:dyDescent="0.35">
      <c r="F891" s="19"/>
      <c r="G891" s="19"/>
      <c r="H891" s="19"/>
    </row>
    <row r="892" spans="6:8" x14ac:dyDescent="0.35">
      <c r="F892" s="19"/>
      <c r="G892" s="19"/>
      <c r="H892" s="19"/>
    </row>
    <row r="893" spans="6:8" x14ac:dyDescent="0.35">
      <c r="F893" s="19"/>
      <c r="G893" s="19"/>
      <c r="H893" s="19"/>
    </row>
    <row r="894" spans="6:8" x14ac:dyDescent="0.35">
      <c r="F894" s="19"/>
      <c r="G894" s="19"/>
      <c r="H894" s="19"/>
    </row>
    <row r="895" spans="6:8" x14ac:dyDescent="0.35">
      <c r="F895" s="19"/>
      <c r="G895" s="19"/>
      <c r="H895" s="19"/>
    </row>
    <row r="896" spans="6:8" x14ac:dyDescent="0.35">
      <c r="F896" s="19"/>
      <c r="G896" s="19"/>
      <c r="H896" s="19"/>
    </row>
    <row r="897" spans="6:8" x14ac:dyDescent="0.35">
      <c r="F897" s="19"/>
      <c r="G897" s="19"/>
      <c r="H897" s="19"/>
    </row>
    <row r="898" spans="6:8" x14ac:dyDescent="0.35">
      <c r="F898" s="19"/>
      <c r="G898" s="19"/>
      <c r="H898" s="19"/>
    </row>
    <row r="899" spans="6:8" x14ac:dyDescent="0.35">
      <c r="F899" s="19"/>
      <c r="G899" s="19"/>
      <c r="H899" s="19"/>
    </row>
    <row r="900" spans="6:8" x14ac:dyDescent="0.35">
      <c r="F900" s="19"/>
      <c r="G900" s="19"/>
      <c r="H900" s="19"/>
    </row>
    <row r="901" spans="6:8" x14ac:dyDescent="0.35">
      <c r="F901" s="19"/>
      <c r="G901" s="19"/>
      <c r="H901" s="19"/>
    </row>
    <row r="902" spans="6:8" x14ac:dyDescent="0.35">
      <c r="F902" s="19"/>
      <c r="G902" s="19"/>
      <c r="H902" s="19"/>
    </row>
    <row r="903" spans="6:8" x14ac:dyDescent="0.35">
      <c r="F903" s="19"/>
      <c r="G903" s="19"/>
      <c r="H903" s="19"/>
    </row>
    <row r="904" spans="6:8" x14ac:dyDescent="0.35">
      <c r="F904" s="19"/>
      <c r="G904" s="19"/>
      <c r="H904" s="19"/>
    </row>
    <row r="905" spans="6:8" x14ac:dyDescent="0.35">
      <c r="F905" s="19"/>
      <c r="G905" s="19"/>
      <c r="H905" s="19"/>
    </row>
    <row r="906" spans="6:8" x14ac:dyDescent="0.35">
      <c r="F906" s="19"/>
      <c r="G906" s="19"/>
      <c r="H906" s="19"/>
    </row>
    <row r="907" spans="6:8" x14ac:dyDescent="0.35">
      <c r="F907" s="19"/>
      <c r="G907" s="19"/>
      <c r="H907" s="19"/>
    </row>
    <row r="908" spans="6:8" x14ac:dyDescent="0.35">
      <c r="F908" s="19"/>
      <c r="G908" s="19"/>
      <c r="H908" s="19"/>
    </row>
  </sheetData>
  <sheetProtection password="CB11" sheet="1" objects="1" scenarios="1"/>
  <pageMargins left="0.7" right="0.7" top="0.75" bottom="0.75" header="0.3" footer="0.3"/>
</worksheet>
</file>

<file path=xl/worksheets/sheet22.xml><?xml version="1.0" encoding="utf-8"?>
<worksheet xmlns="http://schemas.openxmlformats.org/spreadsheetml/2006/main" xmlns:r="http://schemas.openxmlformats.org/officeDocument/2006/relationships" xmlns:mc="http://schemas.openxmlformats.org/markup-compatibility/2006" xmlns:x14ac="http://schemas.microsoft.com/office/spreadsheetml/2009/9/ac" mc:Ignorable="x14ac">
  <sheetPr codeName="Sheet3"/>
  <dimension ref="A2:J63"/>
  <sheetViews>
    <sheetView workbookViewId="0"/>
  </sheetViews>
  <sheetFormatPr defaultRowHeight="18" x14ac:dyDescent="0.35"/>
  <cols>
    <col min="1" max="1" width="5.625" customWidth="1"/>
    <col min="2" max="2" width="15.625" customWidth="1"/>
    <col min="3" max="3" width="30.625" customWidth="1"/>
    <col min="4" max="10" width="15.625" customWidth="1"/>
  </cols>
  <sheetData>
    <row r="2" spans="2:10" ht="21" x14ac:dyDescent="0.4">
      <c r="B2" s="30" t="s">
        <v>173</v>
      </c>
    </row>
    <row r="3" spans="2:10" ht="21" x14ac:dyDescent="0.4">
      <c r="B3" s="30"/>
      <c r="D3" s="55">
        <v>2</v>
      </c>
      <c r="E3" s="55">
        <v>3</v>
      </c>
      <c r="I3" s="55">
        <v>1</v>
      </c>
      <c r="J3" s="55">
        <v>5</v>
      </c>
    </row>
    <row r="4" spans="2:10" x14ac:dyDescent="0.35">
      <c r="B4" s="20" t="s">
        <v>101</v>
      </c>
      <c r="C4" s="20" t="s">
        <v>119</v>
      </c>
      <c r="D4" s="20" t="s">
        <v>120</v>
      </c>
      <c r="E4" s="20" t="s">
        <v>203</v>
      </c>
      <c r="F4" s="20" t="s">
        <v>170</v>
      </c>
      <c r="G4" s="20" t="s">
        <v>62</v>
      </c>
      <c r="H4" s="20" t="s">
        <v>121</v>
      </c>
      <c r="I4" s="20" t="s">
        <v>309</v>
      </c>
      <c r="J4" s="20" t="s">
        <v>190</v>
      </c>
    </row>
    <row r="5" spans="2:10" x14ac:dyDescent="0.35">
      <c r="B5" s="19">
        <v>1</v>
      </c>
      <c r="C5" t="s">
        <v>156</v>
      </c>
      <c r="D5" t="s">
        <v>96</v>
      </c>
      <c r="E5" t="s">
        <v>93</v>
      </c>
      <c r="F5" s="19">
        <f t="shared" ref="F5:F43" si="0">MATCH(D5,INDEX(SpeciesFactor,0,1),0)</f>
        <v>1</v>
      </c>
      <c r="G5" s="19">
        <f t="shared" ref="G5:G43" si="1">MATCH(E5,INDEX(SFL,0,2),0)</f>
        <v>1</v>
      </c>
      <c r="H5" s="13">
        <f t="shared" ref="H5:H43" si="2">INDEX(SpeciesFactor,F5,G5+1)</f>
        <v>0.9</v>
      </c>
    </row>
    <row r="6" spans="2:10" x14ac:dyDescent="0.35">
      <c r="B6" s="19">
        <f>B5+1</f>
        <v>2</v>
      </c>
      <c r="C6" t="s">
        <v>154</v>
      </c>
      <c r="D6" t="s">
        <v>96</v>
      </c>
      <c r="E6" t="s">
        <v>90</v>
      </c>
      <c r="F6" s="19">
        <f t="shared" si="0"/>
        <v>1</v>
      </c>
      <c r="G6" s="19">
        <f t="shared" si="1"/>
        <v>2</v>
      </c>
      <c r="H6" s="13">
        <f t="shared" si="2"/>
        <v>0.5</v>
      </c>
    </row>
    <row r="7" spans="2:10" x14ac:dyDescent="0.35">
      <c r="B7" s="19">
        <f t="shared" ref="B7:B43" si="3">B6+1</f>
        <v>3</v>
      </c>
      <c r="C7" t="s">
        <v>155</v>
      </c>
      <c r="D7" t="s">
        <v>96</v>
      </c>
      <c r="E7" t="s">
        <v>99</v>
      </c>
      <c r="F7" s="19">
        <f t="shared" si="0"/>
        <v>1</v>
      </c>
      <c r="G7" s="19">
        <f t="shared" si="1"/>
        <v>3</v>
      </c>
      <c r="H7" s="13">
        <f t="shared" si="2"/>
        <v>0.2</v>
      </c>
    </row>
    <row r="8" spans="2:10" x14ac:dyDescent="0.35">
      <c r="B8" s="19">
        <f t="shared" si="3"/>
        <v>4</v>
      </c>
      <c r="C8" t="s">
        <v>157</v>
      </c>
      <c r="D8" t="s">
        <v>92</v>
      </c>
      <c r="E8" t="s">
        <v>93</v>
      </c>
      <c r="F8" s="19">
        <f t="shared" si="0"/>
        <v>2</v>
      </c>
      <c r="G8" s="19">
        <f t="shared" si="1"/>
        <v>1</v>
      </c>
      <c r="H8" s="13">
        <f t="shared" si="2"/>
        <v>0.7</v>
      </c>
    </row>
    <row r="9" spans="2:10" x14ac:dyDescent="0.35">
      <c r="B9" s="19">
        <f t="shared" si="3"/>
        <v>5</v>
      </c>
      <c r="C9" t="s">
        <v>159</v>
      </c>
      <c r="D9" t="s">
        <v>92</v>
      </c>
      <c r="E9" t="s">
        <v>90</v>
      </c>
      <c r="F9" s="19">
        <f t="shared" si="0"/>
        <v>2</v>
      </c>
      <c r="G9" s="19">
        <f t="shared" si="1"/>
        <v>2</v>
      </c>
      <c r="H9" s="13">
        <f t="shared" si="2"/>
        <v>0.5</v>
      </c>
    </row>
    <row r="10" spans="2:10" x14ac:dyDescent="0.35">
      <c r="B10" s="19">
        <f t="shared" si="3"/>
        <v>6</v>
      </c>
      <c r="C10" t="s">
        <v>158</v>
      </c>
      <c r="D10" t="s">
        <v>92</v>
      </c>
      <c r="E10" t="s">
        <v>99</v>
      </c>
      <c r="F10" s="19">
        <f t="shared" si="0"/>
        <v>2</v>
      </c>
      <c r="G10" s="19">
        <f t="shared" si="1"/>
        <v>3</v>
      </c>
      <c r="H10" s="13">
        <f t="shared" si="2"/>
        <v>0.2</v>
      </c>
    </row>
    <row r="11" spans="2:10" x14ac:dyDescent="0.35">
      <c r="B11" s="19">
        <f t="shared" si="3"/>
        <v>7</v>
      </c>
      <c r="C11" t="s">
        <v>162</v>
      </c>
      <c r="D11" t="s">
        <v>100</v>
      </c>
      <c r="E11" t="s">
        <v>93</v>
      </c>
      <c r="F11" s="19">
        <f t="shared" si="0"/>
        <v>3</v>
      </c>
      <c r="G11" s="19">
        <f t="shared" si="1"/>
        <v>1</v>
      </c>
      <c r="H11" s="13">
        <f t="shared" si="2"/>
        <v>0.9</v>
      </c>
    </row>
    <row r="12" spans="2:10" x14ac:dyDescent="0.35">
      <c r="B12" s="19">
        <f t="shared" si="3"/>
        <v>8</v>
      </c>
      <c r="C12" t="s">
        <v>161</v>
      </c>
      <c r="D12" t="s">
        <v>100</v>
      </c>
      <c r="E12" t="s">
        <v>90</v>
      </c>
      <c r="F12" s="19">
        <f t="shared" si="0"/>
        <v>3</v>
      </c>
      <c r="G12" s="19">
        <f t="shared" si="1"/>
        <v>2</v>
      </c>
      <c r="H12" s="13">
        <f t="shared" si="2"/>
        <v>0.5</v>
      </c>
    </row>
    <row r="13" spans="2:10" x14ac:dyDescent="0.35">
      <c r="B13" s="19">
        <f t="shared" si="3"/>
        <v>9</v>
      </c>
      <c r="C13" t="s">
        <v>160</v>
      </c>
      <c r="D13" t="s">
        <v>100</v>
      </c>
      <c r="E13" t="s">
        <v>99</v>
      </c>
      <c r="F13" s="19">
        <f t="shared" si="0"/>
        <v>3</v>
      </c>
      <c r="G13" s="19">
        <f t="shared" si="1"/>
        <v>3</v>
      </c>
      <c r="H13" s="13">
        <f t="shared" si="2"/>
        <v>0.2</v>
      </c>
    </row>
    <row r="14" spans="2:10" x14ac:dyDescent="0.35">
      <c r="B14" s="19">
        <f t="shared" si="3"/>
        <v>10</v>
      </c>
      <c r="C14" t="s">
        <v>165</v>
      </c>
      <c r="D14" t="s">
        <v>108</v>
      </c>
      <c r="E14" t="s">
        <v>93</v>
      </c>
      <c r="F14" s="19">
        <f t="shared" si="0"/>
        <v>4</v>
      </c>
      <c r="G14" s="19">
        <f t="shared" si="1"/>
        <v>1</v>
      </c>
      <c r="H14" s="13">
        <f t="shared" si="2"/>
        <v>0.9</v>
      </c>
    </row>
    <row r="15" spans="2:10" x14ac:dyDescent="0.35">
      <c r="B15" s="19">
        <f t="shared" si="3"/>
        <v>11</v>
      </c>
      <c r="C15" t="s">
        <v>164</v>
      </c>
      <c r="D15" t="s">
        <v>108</v>
      </c>
      <c r="E15" t="s">
        <v>90</v>
      </c>
      <c r="F15" s="19">
        <f t="shared" si="0"/>
        <v>4</v>
      </c>
      <c r="G15" s="19">
        <f t="shared" si="1"/>
        <v>2</v>
      </c>
      <c r="H15" s="13">
        <f t="shared" si="2"/>
        <v>0.5</v>
      </c>
    </row>
    <row r="16" spans="2:10" x14ac:dyDescent="0.35">
      <c r="B16" s="19">
        <f t="shared" si="3"/>
        <v>12</v>
      </c>
      <c r="C16" t="s">
        <v>163</v>
      </c>
      <c r="D16" t="s">
        <v>108</v>
      </c>
      <c r="E16" t="s">
        <v>99</v>
      </c>
      <c r="F16" s="19">
        <f t="shared" si="0"/>
        <v>4</v>
      </c>
      <c r="G16" s="19">
        <f t="shared" si="1"/>
        <v>3</v>
      </c>
      <c r="H16" s="13">
        <f t="shared" si="2"/>
        <v>0.2</v>
      </c>
    </row>
    <row r="17" spans="2:8" x14ac:dyDescent="0.35">
      <c r="B17" s="19">
        <f t="shared" si="3"/>
        <v>13</v>
      </c>
      <c r="C17" t="s">
        <v>168</v>
      </c>
      <c r="D17" t="s">
        <v>109</v>
      </c>
      <c r="E17" t="s">
        <v>93</v>
      </c>
      <c r="F17" s="19">
        <f t="shared" si="0"/>
        <v>5</v>
      </c>
      <c r="G17" s="19">
        <f t="shared" si="1"/>
        <v>1</v>
      </c>
      <c r="H17" s="13">
        <f t="shared" si="2"/>
        <v>0.8</v>
      </c>
    </row>
    <row r="18" spans="2:8" x14ac:dyDescent="0.35">
      <c r="B18" s="19">
        <f t="shared" si="3"/>
        <v>14</v>
      </c>
      <c r="C18" t="s">
        <v>167</v>
      </c>
      <c r="D18" t="s">
        <v>109</v>
      </c>
      <c r="E18" t="s">
        <v>90</v>
      </c>
      <c r="F18" s="19">
        <f t="shared" si="0"/>
        <v>5</v>
      </c>
      <c r="G18" s="19">
        <f t="shared" si="1"/>
        <v>2</v>
      </c>
      <c r="H18" s="13">
        <f t="shared" si="2"/>
        <v>0.7</v>
      </c>
    </row>
    <row r="19" spans="2:8" x14ac:dyDescent="0.35">
      <c r="B19" s="19">
        <f t="shared" si="3"/>
        <v>15</v>
      </c>
      <c r="C19" t="s">
        <v>166</v>
      </c>
      <c r="D19" t="s">
        <v>109</v>
      </c>
      <c r="E19" t="s">
        <v>99</v>
      </c>
      <c r="F19" s="19">
        <f t="shared" si="0"/>
        <v>5</v>
      </c>
      <c r="G19" s="19">
        <f t="shared" si="1"/>
        <v>3</v>
      </c>
      <c r="H19" s="13">
        <f t="shared" si="2"/>
        <v>0.6</v>
      </c>
    </row>
    <row r="20" spans="2:8" x14ac:dyDescent="0.35">
      <c r="B20" s="19">
        <f t="shared" si="3"/>
        <v>16</v>
      </c>
      <c r="C20" t="s">
        <v>122</v>
      </c>
      <c r="D20" t="s">
        <v>109</v>
      </c>
      <c r="E20" t="s">
        <v>90</v>
      </c>
      <c r="F20" s="19">
        <f t="shared" si="0"/>
        <v>5</v>
      </c>
      <c r="G20" s="19">
        <f t="shared" si="1"/>
        <v>2</v>
      </c>
      <c r="H20" s="13">
        <f t="shared" si="2"/>
        <v>0.7</v>
      </c>
    </row>
    <row r="21" spans="2:8" x14ac:dyDescent="0.35">
      <c r="B21" s="19">
        <f t="shared" si="3"/>
        <v>17</v>
      </c>
      <c r="C21" t="s">
        <v>123</v>
      </c>
      <c r="D21" t="s">
        <v>109</v>
      </c>
      <c r="E21" t="s">
        <v>99</v>
      </c>
      <c r="F21" s="19">
        <f t="shared" si="0"/>
        <v>5</v>
      </c>
      <c r="G21" s="19">
        <f t="shared" si="1"/>
        <v>3</v>
      </c>
      <c r="H21" s="13">
        <f t="shared" si="2"/>
        <v>0.6</v>
      </c>
    </row>
    <row r="22" spans="2:8" x14ac:dyDescent="0.35">
      <c r="B22" s="19">
        <f t="shared" si="3"/>
        <v>18</v>
      </c>
      <c r="C22" t="s">
        <v>124</v>
      </c>
      <c r="D22" t="s">
        <v>109</v>
      </c>
      <c r="E22" t="s">
        <v>99</v>
      </c>
      <c r="F22" s="19">
        <f t="shared" si="0"/>
        <v>5</v>
      </c>
      <c r="G22" s="19">
        <f t="shared" si="1"/>
        <v>3</v>
      </c>
      <c r="H22" s="13">
        <f t="shared" si="2"/>
        <v>0.6</v>
      </c>
    </row>
    <row r="23" spans="2:8" x14ac:dyDescent="0.35">
      <c r="B23" s="19">
        <f t="shared" si="3"/>
        <v>19</v>
      </c>
      <c r="C23" t="s">
        <v>125</v>
      </c>
      <c r="D23" t="s">
        <v>109</v>
      </c>
      <c r="E23" t="s">
        <v>90</v>
      </c>
      <c r="F23" s="19">
        <f t="shared" si="0"/>
        <v>5</v>
      </c>
      <c r="G23" s="19">
        <f t="shared" si="1"/>
        <v>2</v>
      </c>
      <c r="H23" s="13">
        <f t="shared" si="2"/>
        <v>0.7</v>
      </c>
    </row>
    <row r="24" spans="2:8" x14ac:dyDescent="0.35">
      <c r="B24" s="19">
        <f t="shared" si="3"/>
        <v>20</v>
      </c>
      <c r="C24" t="s">
        <v>329</v>
      </c>
      <c r="D24" t="s">
        <v>109</v>
      </c>
      <c r="E24" t="s">
        <v>99</v>
      </c>
      <c r="F24" s="19">
        <f t="shared" ref="F24" si="4">MATCH(D24,INDEX(SpeciesFactor,0,1),0)</f>
        <v>5</v>
      </c>
      <c r="G24" s="19">
        <f t="shared" ref="G24" si="5">MATCH(E24,INDEX(SFL,0,2),0)</f>
        <v>3</v>
      </c>
      <c r="H24" s="13">
        <f t="shared" si="2"/>
        <v>0.6</v>
      </c>
    </row>
    <row r="25" spans="2:8" x14ac:dyDescent="0.35">
      <c r="B25" s="19">
        <f t="shared" si="3"/>
        <v>21</v>
      </c>
      <c r="C25" t="s">
        <v>126</v>
      </c>
      <c r="D25" t="s">
        <v>109</v>
      </c>
      <c r="E25" t="s">
        <v>99</v>
      </c>
      <c r="F25" s="19">
        <f t="shared" si="0"/>
        <v>5</v>
      </c>
      <c r="G25" s="19">
        <f t="shared" si="1"/>
        <v>3</v>
      </c>
      <c r="H25" s="13">
        <f t="shared" si="2"/>
        <v>0.6</v>
      </c>
    </row>
    <row r="26" spans="2:8" x14ac:dyDescent="0.35">
      <c r="B26" s="19">
        <f t="shared" si="3"/>
        <v>22</v>
      </c>
      <c r="C26" t="s">
        <v>127</v>
      </c>
      <c r="D26" t="s">
        <v>109</v>
      </c>
      <c r="E26" t="s">
        <v>99</v>
      </c>
      <c r="F26" s="19">
        <f t="shared" si="0"/>
        <v>5</v>
      </c>
      <c r="G26" s="19">
        <f t="shared" si="1"/>
        <v>3</v>
      </c>
      <c r="H26" s="13">
        <f t="shared" si="2"/>
        <v>0.6</v>
      </c>
    </row>
    <row r="27" spans="2:8" x14ac:dyDescent="0.35">
      <c r="B27" s="19">
        <f t="shared" si="3"/>
        <v>23</v>
      </c>
      <c r="C27" t="s">
        <v>128</v>
      </c>
      <c r="D27" t="s">
        <v>96</v>
      </c>
      <c r="E27" s="146" t="s">
        <v>90</v>
      </c>
      <c r="F27" s="19">
        <f t="shared" si="0"/>
        <v>1</v>
      </c>
      <c r="G27" s="19">
        <f t="shared" si="1"/>
        <v>2</v>
      </c>
      <c r="H27" s="13">
        <f t="shared" si="2"/>
        <v>0.5</v>
      </c>
    </row>
    <row r="28" spans="2:8" x14ac:dyDescent="0.35">
      <c r="B28" s="19">
        <f t="shared" si="3"/>
        <v>24</v>
      </c>
      <c r="C28" t="s">
        <v>129</v>
      </c>
      <c r="D28" t="s">
        <v>96</v>
      </c>
      <c r="E28" s="146" t="s">
        <v>90</v>
      </c>
      <c r="F28" s="19">
        <f t="shared" si="0"/>
        <v>1</v>
      </c>
      <c r="G28" s="19">
        <f t="shared" si="1"/>
        <v>2</v>
      </c>
      <c r="H28" s="13">
        <f t="shared" si="2"/>
        <v>0.5</v>
      </c>
    </row>
    <row r="29" spans="2:8" x14ac:dyDescent="0.35">
      <c r="B29" s="19">
        <f t="shared" si="3"/>
        <v>25</v>
      </c>
      <c r="C29" t="s">
        <v>130</v>
      </c>
      <c r="D29" t="s">
        <v>96</v>
      </c>
      <c r="E29" s="146" t="s">
        <v>90</v>
      </c>
      <c r="F29" s="19">
        <f t="shared" si="0"/>
        <v>1</v>
      </c>
      <c r="G29" s="19">
        <f t="shared" si="1"/>
        <v>2</v>
      </c>
      <c r="H29" s="13">
        <f t="shared" si="2"/>
        <v>0.5</v>
      </c>
    </row>
    <row r="30" spans="2:8" x14ac:dyDescent="0.35">
      <c r="B30" s="19">
        <f t="shared" si="3"/>
        <v>26</v>
      </c>
      <c r="C30" t="s">
        <v>131</v>
      </c>
      <c r="D30" t="s">
        <v>96</v>
      </c>
      <c r="E30" s="146" t="s">
        <v>90</v>
      </c>
      <c r="F30" s="19">
        <f t="shared" si="0"/>
        <v>1</v>
      </c>
      <c r="G30" s="19">
        <f t="shared" si="1"/>
        <v>2</v>
      </c>
      <c r="H30" s="13">
        <f t="shared" si="2"/>
        <v>0.5</v>
      </c>
    </row>
    <row r="31" spans="2:8" x14ac:dyDescent="0.35">
      <c r="B31" s="19">
        <f t="shared" si="3"/>
        <v>27</v>
      </c>
      <c r="C31" t="s">
        <v>144</v>
      </c>
      <c r="D31" t="s">
        <v>96</v>
      </c>
      <c r="E31" s="146" t="s">
        <v>90</v>
      </c>
      <c r="F31" s="19">
        <f t="shared" si="0"/>
        <v>1</v>
      </c>
      <c r="G31" s="19">
        <f t="shared" si="1"/>
        <v>2</v>
      </c>
      <c r="H31" s="13">
        <f t="shared" si="2"/>
        <v>0.5</v>
      </c>
    </row>
    <row r="32" spans="2:8" x14ac:dyDescent="0.35">
      <c r="B32" s="19">
        <f t="shared" si="3"/>
        <v>28</v>
      </c>
      <c r="C32" t="s">
        <v>132</v>
      </c>
      <c r="D32" t="s">
        <v>96</v>
      </c>
      <c r="E32" s="146" t="s">
        <v>90</v>
      </c>
      <c r="F32" s="19">
        <f t="shared" si="0"/>
        <v>1</v>
      </c>
      <c r="G32" s="19">
        <f t="shared" si="1"/>
        <v>2</v>
      </c>
      <c r="H32" s="13">
        <f t="shared" si="2"/>
        <v>0.5</v>
      </c>
    </row>
    <row r="33" spans="1:10" x14ac:dyDescent="0.35">
      <c r="B33" s="19">
        <f t="shared" si="3"/>
        <v>29</v>
      </c>
      <c r="C33" t="s">
        <v>133</v>
      </c>
      <c r="D33" t="s">
        <v>96</v>
      </c>
      <c r="E33" s="146" t="s">
        <v>99</v>
      </c>
      <c r="F33" s="19">
        <f t="shared" si="0"/>
        <v>1</v>
      </c>
      <c r="G33" s="19">
        <f t="shared" si="1"/>
        <v>3</v>
      </c>
      <c r="H33" s="13">
        <f t="shared" si="2"/>
        <v>0.2</v>
      </c>
    </row>
    <row r="34" spans="1:10" x14ac:dyDescent="0.35">
      <c r="B34" s="19">
        <f t="shared" si="3"/>
        <v>30</v>
      </c>
      <c r="C34" t="s">
        <v>134</v>
      </c>
      <c r="D34" t="s">
        <v>96</v>
      </c>
      <c r="E34" s="146" t="s">
        <v>90</v>
      </c>
      <c r="F34" s="19">
        <f t="shared" si="0"/>
        <v>1</v>
      </c>
      <c r="G34" s="19">
        <f t="shared" si="1"/>
        <v>2</v>
      </c>
      <c r="H34" s="13">
        <f t="shared" si="2"/>
        <v>0.5</v>
      </c>
    </row>
    <row r="35" spans="1:10" x14ac:dyDescent="0.35">
      <c r="B35" s="19">
        <f t="shared" si="3"/>
        <v>31</v>
      </c>
      <c r="C35" t="s">
        <v>502</v>
      </c>
      <c r="D35" t="s">
        <v>96</v>
      </c>
      <c r="E35" s="146" t="s">
        <v>99</v>
      </c>
      <c r="F35" s="19">
        <f t="shared" si="0"/>
        <v>1</v>
      </c>
      <c r="G35" s="19">
        <f t="shared" si="1"/>
        <v>3</v>
      </c>
      <c r="H35" s="13">
        <f t="shared" si="2"/>
        <v>0.2</v>
      </c>
    </row>
    <row r="36" spans="1:10" x14ac:dyDescent="0.35">
      <c r="B36" s="19">
        <f t="shared" si="3"/>
        <v>32</v>
      </c>
      <c r="C36" t="s">
        <v>135</v>
      </c>
      <c r="D36" t="s">
        <v>96</v>
      </c>
      <c r="E36" s="146" t="s">
        <v>99</v>
      </c>
      <c r="F36" s="19">
        <f t="shared" si="0"/>
        <v>1</v>
      </c>
      <c r="G36" s="19">
        <f t="shared" si="1"/>
        <v>3</v>
      </c>
      <c r="H36" s="13">
        <f t="shared" si="2"/>
        <v>0.2</v>
      </c>
    </row>
    <row r="37" spans="1:10" x14ac:dyDescent="0.35">
      <c r="B37" s="19">
        <f t="shared" si="3"/>
        <v>33</v>
      </c>
      <c r="C37" t="s">
        <v>136</v>
      </c>
      <c r="D37" t="s">
        <v>96</v>
      </c>
      <c r="E37" s="146" t="s">
        <v>90</v>
      </c>
      <c r="F37" s="19">
        <f t="shared" si="0"/>
        <v>1</v>
      </c>
      <c r="G37" s="19">
        <f t="shared" si="1"/>
        <v>2</v>
      </c>
      <c r="H37" s="13">
        <f t="shared" si="2"/>
        <v>0.5</v>
      </c>
    </row>
    <row r="38" spans="1:10" x14ac:dyDescent="0.35">
      <c r="B38" s="19">
        <f t="shared" si="3"/>
        <v>34</v>
      </c>
      <c r="C38" t="s">
        <v>137</v>
      </c>
      <c r="D38" t="s">
        <v>96</v>
      </c>
      <c r="E38" s="146" t="s">
        <v>90</v>
      </c>
      <c r="F38" s="19">
        <f t="shared" si="0"/>
        <v>1</v>
      </c>
      <c r="G38" s="19">
        <f t="shared" si="1"/>
        <v>2</v>
      </c>
      <c r="H38" s="13">
        <f t="shared" si="2"/>
        <v>0.5</v>
      </c>
    </row>
    <row r="39" spans="1:10" x14ac:dyDescent="0.35">
      <c r="B39" s="19">
        <f t="shared" si="3"/>
        <v>35</v>
      </c>
      <c r="C39" t="s">
        <v>138</v>
      </c>
      <c r="D39" t="s">
        <v>92</v>
      </c>
      <c r="E39" s="146" t="s">
        <v>99</v>
      </c>
      <c r="F39" s="19">
        <f t="shared" si="0"/>
        <v>2</v>
      </c>
      <c r="G39" s="19">
        <f t="shared" si="1"/>
        <v>3</v>
      </c>
      <c r="H39" s="13">
        <f t="shared" si="2"/>
        <v>0.2</v>
      </c>
    </row>
    <row r="40" spans="1:10" x14ac:dyDescent="0.35">
      <c r="B40" s="19">
        <f t="shared" si="3"/>
        <v>36</v>
      </c>
      <c r="C40" t="s">
        <v>139</v>
      </c>
      <c r="D40" t="s">
        <v>92</v>
      </c>
      <c r="E40" s="146" t="s">
        <v>99</v>
      </c>
      <c r="F40" s="19">
        <f t="shared" si="0"/>
        <v>2</v>
      </c>
      <c r="G40" s="19">
        <f t="shared" si="1"/>
        <v>3</v>
      </c>
      <c r="H40" s="13">
        <f t="shared" si="2"/>
        <v>0.2</v>
      </c>
    </row>
    <row r="41" spans="1:10" x14ac:dyDescent="0.35">
      <c r="B41" s="19">
        <f t="shared" si="3"/>
        <v>37</v>
      </c>
      <c r="C41" t="s">
        <v>140</v>
      </c>
      <c r="D41" t="s">
        <v>92</v>
      </c>
      <c r="E41" s="146" t="s">
        <v>90</v>
      </c>
      <c r="F41" s="19">
        <f t="shared" si="0"/>
        <v>2</v>
      </c>
      <c r="G41" s="19">
        <f t="shared" si="1"/>
        <v>2</v>
      </c>
      <c r="H41" s="13">
        <f t="shared" si="2"/>
        <v>0.5</v>
      </c>
    </row>
    <row r="42" spans="1:10" x14ac:dyDescent="0.35">
      <c r="B42" s="19">
        <f t="shared" si="3"/>
        <v>38</v>
      </c>
      <c r="C42" t="s">
        <v>141</v>
      </c>
      <c r="D42" t="s">
        <v>92</v>
      </c>
      <c r="E42" s="146" t="s">
        <v>90</v>
      </c>
      <c r="F42" s="19">
        <f t="shared" si="0"/>
        <v>2</v>
      </c>
      <c r="G42" s="19">
        <f t="shared" si="1"/>
        <v>2</v>
      </c>
      <c r="H42" s="13">
        <f t="shared" si="2"/>
        <v>0.5</v>
      </c>
    </row>
    <row r="43" spans="1:10" ht="18.75" thickBot="1" x14ac:dyDescent="0.4">
      <c r="B43" s="19">
        <f t="shared" si="3"/>
        <v>39</v>
      </c>
      <c r="C43" t="s">
        <v>142</v>
      </c>
      <c r="D43" t="s">
        <v>92</v>
      </c>
      <c r="E43" s="146" t="s">
        <v>90</v>
      </c>
      <c r="F43" s="19">
        <f t="shared" si="0"/>
        <v>2</v>
      </c>
      <c r="G43" s="19">
        <f t="shared" si="1"/>
        <v>2</v>
      </c>
      <c r="H43" s="13">
        <f t="shared" si="2"/>
        <v>0.5</v>
      </c>
    </row>
    <row r="44" spans="1:10" x14ac:dyDescent="0.35">
      <c r="A44" s="19">
        <v>1</v>
      </c>
      <c r="B44" s="120" t="str">
        <f t="shared" ref="B44:B53" si="6">IF(CUSTOM,B$43+A44,"")</f>
        <v/>
      </c>
      <c r="C44" s="106" t="str">
        <f t="shared" ref="C44:C53" si="7">IF(CUSTOM,"Custom "&amp;A44,"")</f>
        <v/>
      </c>
      <c r="D44" s="106" t="str">
        <f t="shared" ref="D44:E53" si="8">IF(CUSTOM,INDEX(CUSTOM_SPECIES,$A44,D$3),"")</f>
        <v/>
      </c>
      <c r="E44" s="106" t="str">
        <f t="shared" si="8"/>
        <v/>
      </c>
      <c r="F44" s="121" t="str">
        <f t="shared" ref="F44:F53" si="9">IF(CUSTOM,MATCH(D44,INDEX(SpeciesFactor,0,1),0),"")</f>
        <v/>
      </c>
      <c r="G44" s="121" t="str">
        <f t="shared" ref="G44:G53" si="10">IF(CUSTOM,MATCH(E44,INDEX(SFL,0,2),0),"")</f>
        <v/>
      </c>
      <c r="H44" s="132" t="str">
        <f t="shared" ref="H44:H53" si="11">IF(CUSTOM,INDEX(SpeciesFactor,F44,G44+1),"")</f>
        <v/>
      </c>
      <c r="I44" s="132" t="str">
        <f t="shared" ref="I44:I53" si="12">IF(CUSTOM,INDEX(CUSTOM_SPECIES,$B44-39,I$3),"")</f>
        <v/>
      </c>
      <c r="J44" s="122" t="str">
        <f t="shared" ref="J44:J53" si="13">IF(CUSTOM=FALSE,"",IF(INDEX(CUSTOM_SPECIES,$B44-39,J$3)="","",INDEX(CUSTOM_SPECIES,$B44-39,J$3)))</f>
        <v/>
      </c>
    </row>
    <row r="45" spans="1:10" x14ac:dyDescent="0.35">
      <c r="A45" s="19">
        <v>2</v>
      </c>
      <c r="B45" s="123" t="str">
        <f t="shared" si="6"/>
        <v/>
      </c>
      <c r="C45" s="110" t="str">
        <f t="shared" si="7"/>
        <v/>
      </c>
      <c r="D45" s="110" t="str">
        <f t="shared" si="8"/>
        <v/>
      </c>
      <c r="E45" s="110" t="str">
        <f t="shared" si="8"/>
        <v/>
      </c>
      <c r="F45" s="124" t="str">
        <f t="shared" si="9"/>
        <v/>
      </c>
      <c r="G45" s="124" t="str">
        <f t="shared" si="10"/>
        <v/>
      </c>
      <c r="H45" s="133" t="str">
        <f t="shared" si="11"/>
        <v/>
      </c>
      <c r="I45" s="133" t="str">
        <f t="shared" si="12"/>
        <v/>
      </c>
      <c r="J45" s="125" t="str">
        <f t="shared" si="13"/>
        <v/>
      </c>
    </row>
    <row r="46" spans="1:10" x14ac:dyDescent="0.35">
      <c r="A46" s="19">
        <v>3</v>
      </c>
      <c r="B46" s="123" t="str">
        <f t="shared" si="6"/>
        <v/>
      </c>
      <c r="C46" s="110" t="str">
        <f t="shared" si="7"/>
        <v/>
      </c>
      <c r="D46" s="110" t="str">
        <f t="shared" si="8"/>
        <v/>
      </c>
      <c r="E46" s="110" t="str">
        <f t="shared" si="8"/>
        <v/>
      </c>
      <c r="F46" s="124" t="str">
        <f t="shared" si="9"/>
        <v/>
      </c>
      <c r="G46" s="124" t="str">
        <f t="shared" si="10"/>
        <v/>
      </c>
      <c r="H46" s="133" t="str">
        <f t="shared" si="11"/>
        <v/>
      </c>
      <c r="I46" s="133" t="str">
        <f t="shared" si="12"/>
        <v/>
      </c>
      <c r="J46" s="125" t="str">
        <f t="shared" si="13"/>
        <v/>
      </c>
    </row>
    <row r="47" spans="1:10" x14ac:dyDescent="0.35">
      <c r="A47" s="19">
        <v>4</v>
      </c>
      <c r="B47" s="123" t="str">
        <f t="shared" si="6"/>
        <v/>
      </c>
      <c r="C47" s="110" t="str">
        <f t="shared" si="7"/>
        <v/>
      </c>
      <c r="D47" s="110" t="str">
        <f t="shared" si="8"/>
        <v/>
      </c>
      <c r="E47" s="110" t="str">
        <f t="shared" si="8"/>
        <v/>
      </c>
      <c r="F47" s="124" t="str">
        <f t="shared" si="9"/>
        <v/>
      </c>
      <c r="G47" s="124" t="str">
        <f t="shared" si="10"/>
        <v/>
      </c>
      <c r="H47" s="133" t="str">
        <f t="shared" si="11"/>
        <v/>
      </c>
      <c r="I47" s="133" t="str">
        <f t="shared" si="12"/>
        <v/>
      </c>
      <c r="J47" s="125" t="str">
        <f t="shared" si="13"/>
        <v/>
      </c>
    </row>
    <row r="48" spans="1:10" x14ac:dyDescent="0.35">
      <c r="A48" s="19">
        <v>5</v>
      </c>
      <c r="B48" s="123" t="str">
        <f t="shared" si="6"/>
        <v/>
      </c>
      <c r="C48" s="110" t="str">
        <f t="shared" si="7"/>
        <v/>
      </c>
      <c r="D48" s="110" t="str">
        <f t="shared" si="8"/>
        <v/>
      </c>
      <c r="E48" s="110" t="str">
        <f t="shared" si="8"/>
        <v/>
      </c>
      <c r="F48" s="124" t="str">
        <f t="shared" si="9"/>
        <v/>
      </c>
      <c r="G48" s="124" t="str">
        <f t="shared" si="10"/>
        <v/>
      </c>
      <c r="H48" s="133" t="str">
        <f t="shared" si="11"/>
        <v/>
      </c>
      <c r="I48" s="133" t="str">
        <f t="shared" si="12"/>
        <v/>
      </c>
      <c r="J48" s="125" t="str">
        <f t="shared" si="13"/>
        <v/>
      </c>
    </row>
    <row r="49" spans="1:10" x14ac:dyDescent="0.35">
      <c r="A49" s="19">
        <v>6</v>
      </c>
      <c r="B49" s="123" t="str">
        <f t="shared" si="6"/>
        <v/>
      </c>
      <c r="C49" s="110" t="str">
        <f t="shared" si="7"/>
        <v/>
      </c>
      <c r="D49" s="110" t="str">
        <f t="shared" si="8"/>
        <v/>
      </c>
      <c r="E49" s="110" t="str">
        <f t="shared" si="8"/>
        <v/>
      </c>
      <c r="F49" s="124" t="str">
        <f t="shared" si="9"/>
        <v/>
      </c>
      <c r="G49" s="124" t="str">
        <f t="shared" si="10"/>
        <v/>
      </c>
      <c r="H49" s="133" t="str">
        <f t="shared" si="11"/>
        <v/>
      </c>
      <c r="I49" s="133" t="str">
        <f t="shared" si="12"/>
        <v/>
      </c>
      <c r="J49" s="125" t="str">
        <f t="shared" si="13"/>
        <v/>
      </c>
    </row>
    <row r="50" spans="1:10" x14ac:dyDescent="0.35">
      <c r="A50" s="19">
        <v>7</v>
      </c>
      <c r="B50" s="123" t="str">
        <f t="shared" si="6"/>
        <v/>
      </c>
      <c r="C50" s="110" t="str">
        <f t="shared" si="7"/>
        <v/>
      </c>
      <c r="D50" s="110" t="str">
        <f t="shared" si="8"/>
        <v/>
      </c>
      <c r="E50" s="110" t="str">
        <f t="shared" si="8"/>
        <v/>
      </c>
      <c r="F50" s="124" t="str">
        <f t="shared" si="9"/>
        <v/>
      </c>
      <c r="G50" s="124" t="str">
        <f t="shared" si="10"/>
        <v/>
      </c>
      <c r="H50" s="133" t="str">
        <f t="shared" si="11"/>
        <v/>
      </c>
      <c r="I50" s="133" t="str">
        <f t="shared" si="12"/>
        <v/>
      </c>
      <c r="J50" s="125" t="str">
        <f t="shared" si="13"/>
        <v/>
      </c>
    </row>
    <row r="51" spans="1:10" x14ac:dyDescent="0.35">
      <c r="A51" s="19">
        <v>8</v>
      </c>
      <c r="B51" s="123" t="str">
        <f t="shared" si="6"/>
        <v/>
      </c>
      <c r="C51" s="110" t="str">
        <f t="shared" si="7"/>
        <v/>
      </c>
      <c r="D51" s="110" t="str">
        <f t="shared" si="8"/>
        <v/>
      </c>
      <c r="E51" s="110" t="str">
        <f t="shared" si="8"/>
        <v/>
      </c>
      <c r="F51" s="124" t="str">
        <f t="shared" si="9"/>
        <v/>
      </c>
      <c r="G51" s="124" t="str">
        <f t="shared" si="10"/>
        <v/>
      </c>
      <c r="H51" s="133" t="str">
        <f t="shared" si="11"/>
        <v/>
      </c>
      <c r="I51" s="133" t="str">
        <f t="shared" si="12"/>
        <v/>
      </c>
      <c r="J51" s="125" t="str">
        <f t="shared" si="13"/>
        <v/>
      </c>
    </row>
    <row r="52" spans="1:10" x14ac:dyDescent="0.35">
      <c r="A52" s="19">
        <v>9</v>
      </c>
      <c r="B52" s="123" t="str">
        <f t="shared" si="6"/>
        <v/>
      </c>
      <c r="C52" s="110" t="str">
        <f t="shared" si="7"/>
        <v/>
      </c>
      <c r="D52" s="110" t="str">
        <f t="shared" si="8"/>
        <v/>
      </c>
      <c r="E52" s="110" t="str">
        <f t="shared" si="8"/>
        <v/>
      </c>
      <c r="F52" s="124" t="str">
        <f t="shared" si="9"/>
        <v/>
      </c>
      <c r="G52" s="124" t="str">
        <f t="shared" si="10"/>
        <v/>
      </c>
      <c r="H52" s="133" t="str">
        <f t="shared" si="11"/>
        <v/>
      </c>
      <c r="I52" s="133" t="str">
        <f t="shared" si="12"/>
        <v/>
      </c>
      <c r="J52" s="125" t="str">
        <f t="shared" si="13"/>
        <v/>
      </c>
    </row>
    <row r="53" spans="1:10" ht="18.75" thickBot="1" x14ac:dyDescent="0.4">
      <c r="A53" s="19">
        <v>10</v>
      </c>
      <c r="B53" s="126" t="str">
        <f t="shared" si="6"/>
        <v/>
      </c>
      <c r="C53" s="114" t="str">
        <f t="shared" si="7"/>
        <v/>
      </c>
      <c r="D53" s="114" t="str">
        <f t="shared" si="8"/>
        <v/>
      </c>
      <c r="E53" s="114" t="str">
        <f t="shared" si="8"/>
        <v/>
      </c>
      <c r="F53" s="127" t="str">
        <f t="shared" si="9"/>
        <v/>
      </c>
      <c r="G53" s="127" t="str">
        <f t="shared" si="10"/>
        <v/>
      </c>
      <c r="H53" s="134" t="str">
        <f t="shared" si="11"/>
        <v/>
      </c>
      <c r="I53" s="134" t="str">
        <f t="shared" si="12"/>
        <v/>
      </c>
      <c r="J53" s="128" t="str">
        <f t="shared" si="13"/>
        <v/>
      </c>
    </row>
    <row r="54" spans="1:10" x14ac:dyDescent="0.35">
      <c r="B54" s="19"/>
    </row>
    <row r="55" spans="1:10" x14ac:dyDescent="0.35">
      <c r="B55" s="19"/>
    </row>
    <row r="56" spans="1:10" x14ac:dyDescent="0.35">
      <c r="B56" s="19"/>
    </row>
    <row r="57" spans="1:10" x14ac:dyDescent="0.35">
      <c r="B57" s="19"/>
    </row>
    <row r="58" spans="1:10" x14ac:dyDescent="0.35">
      <c r="B58" s="19"/>
    </row>
    <row r="59" spans="1:10" x14ac:dyDescent="0.35">
      <c r="B59" s="19"/>
    </row>
    <row r="60" spans="1:10" x14ac:dyDescent="0.35">
      <c r="B60" s="19"/>
    </row>
    <row r="61" spans="1:10" x14ac:dyDescent="0.35">
      <c r="B61" s="19"/>
    </row>
    <row r="62" spans="1:10" x14ac:dyDescent="0.35">
      <c r="B62" s="19"/>
    </row>
    <row r="63" spans="1:10" x14ac:dyDescent="0.35">
      <c r="B63" s="19"/>
    </row>
  </sheetData>
  <sheetProtection password="CB11" sheet="1" objects="1" scenarios="1"/>
  <dataValidations count="2">
    <dataValidation type="list" allowBlank="1" showInputMessage="1" showErrorMessage="1" sqref="D5:D43">
      <formula1>INDEX(Vegetation,0,2)</formula1>
    </dataValidation>
    <dataValidation type="list" allowBlank="1" showInputMessage="1" showErrorMessage="1" sqref="E5:E43">
      <formula1>INDEX(SFL,0,2)</formula1>
    </dataValidation>
  </dataValidations>
  <pageMargins left="0.7" right="0.7" top="0.75" bottom="0.75" header="0.3" footer="0.3"/>
</worksheet>
</file>

<file path=xl/worksheets/sheet23.xml><?xml version="1.0" encoding="utf-8"?>
<worksheet xmlns="http://schemas.openxmlformats.org/spreadsheetml/2006/main" xmlns:r="http://schemas.openxmlformats.org/officeDocument/2006/relationships" xmlns:xdr="http://schemas.openxmlformats.org/drawingml/2006/spreadsheetDrawing" xmlns:x14="http://schemas.microsoft.com/office/spreadsheetml/2009/9/main" xmlns:mc="http://schemas.openxmlformats.org/markup-compatibility/2006" xmlns:x14ac="http://schemas.microsoft.com/office/spreadsheetml/2009/9/ac" mc:Ignorable="x14ac">
  <sheetPr codeName="Sheet1"/>
  <dimension ref="B2:I85"/>
  <sheetViews>
    <sheetView workbookViewId="0"/>
  </sheetViews>
  <sheetFormatPr defaultRowHeight="18" x14ac:dyDescent="0.35"/>
  <cols>
    <col min="1" max="1" width="5.625" customWidth="1"/>
    <col min="2" max="9" width="15.625" customWidth="1"/>
  </cols>
  <sheetData>
    <row r="2" spans="2:9" ht="21" x14ac:dyDescent="0.4">
      <c r="B2" s="30" t="s">
        <v>102</v>
      </c>
      <c r="D2" s="55">
        <v>2</v>
      </c>
      <c r="E2" s="55">
        <v>3</v>
      </c>
      <c r="F2" s="55">
        <v>4</v>
      </c>
      <c r="G2" s="55">
        <v>5</v>
      </c>
      <c r="H2" s="55">
        <v>1</v>
      </c>
      <c r="I2" s="55">
        <v>6</v>
      </c>
    </row>
    <row r="3" spans="2:9" x14ac:dyDescent="0.35">
      <c r="B3" s="20" t="s">
        <v>101</v>
      </c>
      <c r="C3" s="20" t="s">
        <v>102</v>
      </c>
      <c r="D3" s="20" t="s">
        <v>22</v>
      </c>
      <c r="E3" s="20" t="s">
        <v>24</v>
      </c>
      <c r="F3" s="20" t="s">
        <v>25</v>
      </c>
      <c r="G3" s="20" t="s">
        <v>106</v>
      </c>
      <c r="H3" s="20" t="s">
        <v>309</v>
      </c>
      <c r="I3" s="20" t="s">
        <v>190</v>
      </c>
    </row>
    <row r="4" spans="2:9" x14ac:dyDescent="0.35">
      <c r="B4" s="17">
        <v>1</v>
      </c>
      <c r="C4" t="s">
        <v>194</v>
      </c>
      <c r="D4" s="32">
        <v>0.437</v>
      </c>
      <c r="E4" s="32">
        <v>6.2E-2</v>
      </c>
      <c r="F4" s="32">
        <v>2.4E-2</v>
      </c>
      <c r="G4" s="32">
        <v>120.396</v>
      </c>
    </row>
    <row r="5" spans="2:9" x14ac:dyDescent="0.35">
      <c r="B5" s="17">
        <v>2</v>
      </c>
      <c r="C5" t="s">
        <v>195</v>
      </c>
      <c r="D5" s="32">
        <v>0.437</v>
      </c>
      <c r="E5" s="32">
        <v>0.105</v>
      </c>
      <c r="F5" s="32">
        <v>4.7E-2</v>
      </c>
      <c r="G5" s="32">
        <v>29.972000000000001</v>
      </c>
    </row>
    <row r="6" spans="2:9" x14ac:dyDescent="0.35">
      <c r="B6" s="17">
        <v>3</v>
      </c>
      <c r="C6" t="s">
        <v>196</v>
      </c>
      <c r="D6" s="32">
        <v>0.34499999999999997</v>
      </c>
      <c r="E6" s="32">
        <v>0.19</v>
      </c>
      <c r="F6" s="32">
        <v>8.5000000000000006E-2</v>
      </c>
      <c r="G6" s="32">
        <v>10.922000000000001</v>
      </c>
    </row>
    <row r="7" spans="2:9" x14ac:dyDescent="0.35">
      <c r="B7" s="17">
        <v>4</v>
      </c>
      <c r="C7" t="s">
        <v>21</v>
      </c>
      <c r="D7" s="32">
        <v>0.46300000000000002</v>
      </c>
      <c r="E7" s="32">
        <v>0.23200000000000001</v>
      </c>
      <c r="F7" s="32">
        <v>0.11600000000000001</v>
      </c>
      <c r="G7" s="32">
        <v>3.302</v>
      </c>
    </row>
    <row r="8" spans="2:9" x14ac:dyDescent="0.35">
      <c r="B8" s="17">
        <v>5</v>
      </c>
      <c r="C8" t="s">
        <v>197</v>
      </c>
      <c r="D8" s="32">
        <v>0.501</v>
      </c>
      <c r="E8" s="32">
        <v>0.28399999999999997</v>
      </c>
      <c r="F8" s="32">
        <v>0.13500000000000001</v>
      </c>
      <c r="G8" s="32">
        <v>6.6040000000000001</v>
      </c>
    </row>
    <row r="9" spans="2:9" x14ac:dyDescent="0.35">
      <c r="B9" s="17">
        <v>6</v>
      </c>
      <c r="C9" t="s">
        <v>198</v>
      </c>
      <c r="D9" s="32">
        <v>0.39800000000000002</v>
      </c>
      <c r="E9" s="32">
        <v>0.24399999999999999</v>
      </c>
      <c r="F9" s="32">
        <v>0.13600000000000001</v>
      </c>
      <c r="G9" s="32">
        <v>1.524</v>
      </c>
    </row>
    <row r="10" spans="2:9" x14ac:dyDescent="0.35">
      <c r="B10" s="17">
        <v>7</v>
      </c>
      <c r="C10" t="s">
        <v>199</v>
      </c>
      <c r="D10" s="32">
        <v>0.46400000000000002</v>
      </c>
      <c r="E10" s="32">
        <v>0.31</v>
      </c>
      <c r="F10" s="32">
        <v>0.187</v>
      </c>
      <c r="G10" s="32">
        <v>1.016</v>
      </c>
    </row>
    <row r="11" spans="2:9" x14ac:dyDescent="0.35">
      <c r="B11" s="17">
        <v>8</v>
      </c>
      <c r="C11" t="s">
        <v>200</v>
      </c>
      <c r="D11" s="32">
        <v>0.47099999999999997</v>
      </c>
      <c r="E11" s="32">
        <v>0.34200000000000003</v>
      </c>
      <c r="F11" s="32">
        <v>0.21</v>
      </c>
      <c r="G11" s="32">
        <v>1.016</v>
      </c>
    </row>
    <row r="12" spans="2:9" x14ac:dyDescent="0.35">
      <c r="B12" s="17">
        <v>9</v>
      </c>
      <c r="C12" t="s">
        <v>201</v>
      </c>
      <c r="D12" s="32">
        <v>0.43</v>
      </c>
      <c r="E12" s="32">
        <v>0.32100000000000001</v>
      </c>
      <c r="F12" s="32">
        <v>0.221</v>
      </c>
      <c r="G12" s="32">
        <v>0.50800000000000001</v>
      </c>
    </row>
    <row r="13" spans="2:9" x14ac:dyDescent="0.35">
      <c r="B13" s="17">
        <v>10</v>
      </c>
      <c r="C13" t="s">
        <v>27</v>
      </c>
      <c r="D13" s="32">
        <v>0.47899999999999998</v>
      </c>
      <c r="E13" s="32">
        <v>0.371</v>
      </c>
      <c r="F13" s="32">
        <v>0.251</v>
      </c>
      <c r="G13" s="32">
        <v>0.50800000000000001</v>
      </c>
    </row>
    <row r="14" spans="2:9" ht="18.75" thickBot="1" x14ac:dyDescent="0.4">
      <c r="B14" s="17">
        <v>11</v>
      </c>
      <c r="C14" t="s">
        <v>91</v>
      </c>
      <c r="D14" s="32">
        <v>0.47499999999999998</v>
      </c>
      <c r="E14" s="32">
        <v>0.378</v>
      </c>
      <c r="F14" s="32">
        <v>0.26500000000000001</v>
      </c>
      <c r="G14" s="32">
        <v>0.254</v>
      </c>
    </row>
    <row r="15" spans="2:9" x14ac:dyDescent="0.35">
      <c r="B15" s="105" t="str">
        <f>IF(CUSTOM,B14+1,"")</f>
        <v/>
      </c>
      <c r="C15" s="106" t="str">
        <f>IF(CUSTOM,"Custom "&amp;B15-11,"")</f>
        <v/>
      </c>
      <c r="D15" s="107" t="str">
        <f t="shared" ref="D15:H17" si="0">IF(CUSTOM,INDEX(CUSTOM_SOIL,$B15-11,D$2),"")</f>
        <v/>
      </c>
      <c r="E15" s="107" t="str">
        <f t="shared" si="0"/>
        <v/>
      </c>
      <c r="F15" s="107" t="str">
        <f t="shared" si="0"/>
        <v/>
      </c>
      <c r="G15" s="107" t="str">
        <f t="shared" si="0"/>
        <v/>
      </c>
      <c r="H15" s="107" t="str">
        <f t="shared" si="0"/>
        <v/>
      </c>
      <c r="I15" s="108" t="str">
        <f>IF(CUSTOM=FALSE,"",IF(INDEX(CUSTOM_SOIL,$B15-11,I$2)="","",INDEX(CUSTOM_SOIL,$B15-11,I$2)))</f>
        <v/>
      </c>
    </row>
    <row r="16" spans="2:9" x14ac:dyDescent="0.35">
      <c r="B16" s="109" t="str">
        <f>IF(CUSTOM,B15+1,"")</f>
        <v/>
      </c>
      <c r="C16" s="110" t="str">
        <f>IF(CUSTOM,"Custom "&amp;B16-11,"")</f>
        <v/>
      </c>
      <c r="D16" s="111" t="str">
        <f t="shared" si="0"/>
        <v/>
      </c>
      <c r="E16" s="111" t="str">
        <f t="shared" si="0"/>
        <v/>
      </c>
      <c r="F16" s="111" t="str">
        <f t="shared" si="0"/>
        <v/>
      </c>
      <c r="G16" s="111" t="str">
        <f t="shared" si="0"/>
        <v/>
      </c>
      <c r="H16" s="111" t="str">
        <f t="shared" si="0"/>
        <v/>
      </c>
      <c r="I16" s="112" t="str">
        <f>IF(CUSTOM=FALSE,"",IF(INDEX(CUSTOM_SOIL,$B16-11,I$2)="","",INDEX(CUSTOM_SOIL,$B16-11,I$2)))</f>
        <v/>
      </c>
    </row>
    <row r="17" spans="2:9" ht="18.75" thickBot="1" x14ac:dyDescent="0.4">
      <c r="B17" s="113" t="str">
        <f>IF(CUSTOM,B16+1,"")</f>
        <v/>
      </c>
      <c r="C17" s="114" t="str">
        <f>IF(CUSTOM,"Custom "&amp;B17-11,"")</f>
        <v/>
      </c>
      <c r="D17" s="115" t="str">
        <f t="shared" si="0"/>
        <v/>
      </c>
      <c r="E17" s="115" t="str">
        <f t="shared" si="0"/>
        <v/>
      </c>
      <c r="F17" s="115" t="str">
        <f t="shared" si="0"/>
        <v/>
      </c>
      <c r="G17" s="115" t="str">
        <f t="shared" si="0"/>
        <v/>
      </c>
      <c r="H17" s="115" t="str">
        <f t="shared" si="0"/>
        <v/>
      </c>
      <c r="I17" s="116" t="str">
        <f>IF(CUSTOM=FALSE,"",IF(INDEX(CUSTOM_SOIL,$B17-11,I$2)="","",INDEX(CUSTOM_SOIL,$B17-11,I$2)))</f>
        <v/>
      </c>
    </row>
    <row r="19" spans="2:9" ht="21" x14ac:dyDescent="0.4">
      <c r="B19" s="30" t="s">
        <v>103</v>
      </c>
    </row>
    <row r="20" spans="2:9" x14ac:dyDescent="0.35">
      <c r="B20" s="20" t="s">
        <v>101</v>
      </c>
      <c r="C20" s="20" t="s">
        <v>104</v>
      </c>
      <c r="D20" s="20" t="s">
        <v>105</v>
      </c>
    </row>
    <row r="21" spans="2:9" x14ac:dyDescent="0.35">
      <c r="B21" s="17">
        <v>1</v>
      </c>
      <c r="C21" t="s">
        <v>373</v>
      </c>
      <c r="D21" s="32">
        <v>0</v>
      </c>
    </row>
    <row r="22" spans="2:9" x14ac:dyDescent="0.35">
      <c r="B22" s="17">
        <v>2</v>
      </c>
      <c r="C22" t="s">
        <v>93</v>
      </c>
      <c r="D22" s="32">
        <v>0.3</v>
      </c>
    </row>
    <row r="23" spans="2:9" x14ac:dyDescent="0.35">
      <c r="B23" s="17">
        <v>3</v>
      </c>
      <c r="C23" t="s">
        <v>90</v>
      </c>
      <c r="D23" s="32">
        <v>0.2</v>
      </c>
    </row>
    <row r="24" spans="2:9" x14ac:dyDescent="0.35">
      <c r="B24" s="17">
        <v>4</v>
      </c>
      <c r="C24" t="s">
        <v>99</v>
      </c>
      <c r="D24" s="32">
        <v>0.1</v>
      </c>
    </row>
    <row r="26" spans="2:9" ht="21" x14ac:dyDescent="0.4">
      <c r="B26" s="30" t="s">
        <v>71</v>
      </c>
    </row>
    <row r="27" spans="2:9" x14ac:dyDescent="0.35">
      <c r="B27" s="20" t="s">
        <v>101</v>
      </c>
      <c r="C27" s="20" t="s">
        <v>111</v>
      </c>
    </row>
    <row r="28" spans="2:9" x14ac:dyDescent="0.35">
      <c r="B28" s="19">
        <v>1</v>
      </c>
      <c r="C28" t="s">
        <v>93</v>
      </c>
    </row>
    <row r="29" spans="2:9" x14ac:dyDescent="0.35">
      <c r="B29" s="19">
        <v>2</v>
      </c>
      <c r="C29" t="s">
        <v>90</v>
      </c>
    </row>
    <row r="30" spans="2:9" x14ac:dyDescent="0.35">
      <c r="B30" s="19">
        <v>3</v>
      </c>
      <c r="C30" t="s">
        <v>99</v>
      </c>
    </row>
    <row r="31" spans="2:9" x14ac:dyDescent="0.35">
      <c r="B31" s="19"/>
    </row>
    <row r="32" spans="2:9" ht="21" x14ac:dyDescent="0.4">
      <c r="B32" s="30" t="s">
        <v>73</v>
      </c>
    </row>
    <row r="33" spans="2:3" x14ac:dyDescent="0.35">
      <c r="B33" s="20" t="s">
        <v>101</v>
      </c>
      <c r="C33" s="20" t="s">
        <v>73</v>
      </c>
    </row>
    <row r="34" spans="2:3" x14ac:dyDescent="0.35">
      <c r="B34" s="19">
        <v>1</v>
      </c>
      <c r="C34" t="s">
        <v>97</v>
      </c>
    </row>
    <row r="35" spans="2:3" x14ac:dyDescent="0.35">
      <c r="B35" s="19">
        <v>2</v>
      </c>
      <c r="C35" t="s">
        <v>94</v>
      </c>
    </row>
    <row r="36" spans="2:3" x14ac:dyDescent="0.35">
      <c r="B36" s="19">
        <v>3</v>
      </c>
      <c r="C36" t="s">
        <v>112</v>
      </c>
    </row>
    <row r="37" spans="2:3" x14ac:dyDescent="0.35">
      <c r="B37" s="19"/>
    </row>
    <row r="38" spans="2:3" ht="21" x14ac:dyDescent="0.4">
      <c r="B38" s="30" t="s">
        <v>203</v>
      </c>
    </row>
    <row r="39" spans="2:3" x14ac:dyDescent="0.35">
      <c r="B39" s="20" t="s">
        <v>101</v>
      </c>
      <c r="C39" s="20" t="s">
        <v>169</v>
      </c>
    </row>
    <row r="40" spans="2:3" x14ac:dyDescent="0.35">
      <c r="B40" s="19">
        <v>1</v>
      </c>
      <c r="C40" t="s">
        <v>93</v>
      </c>
    </row>
    <row r="41" spans="2:3" x14ac:dyDescent="0.35">
      <c r="B41" s="19">
        <v>2</v>
      </c>
      <c r="C41" t="s">
        <v>90</v>
      </c>
    </row>
    <row r="42" spans="2:3" x14ac:dyDescent="0.35">
      <c r="B42" s="19">
        <v>3</v>
      </c>
      <c r="C42" t="s">
        <v>99</v>
      </c>
    </row>
    <row r="43" spans="2:3" x14ac:dyDescent="0.35">
      <c r="B43" s="19"/>
    </row>
    <row r="44" spans="2:3" ht="21" x14ac:dyDescent="0.4">
      <c r="B44" s="30" t="s">
        <v>113</v>
      </c>
    </row>
    <row r="45" spans="2:3" x14ac:dyDescent="0.35">
      <c r="B45" s="20" t="s">
        <v>101</v>
      </c>
      <c r="C45" s="20" t="s">
        <v>113</v>
      </c>
    </row>
    <row r="46" spans="2:3" x14ac:dyDescent="0.35">
      <c r="B46" s="19">
        <v>1</v>
      </c>
      <c r="C46" t="s">
        <v>98</v>
      </c>
    </row>
    <row r="47" spans="2:3" x14ac:dyDescent="0.35">
      <c r="B47" s="19">
        <v>2</v>
      </c>
      <c r="C47" t="s">
        <v>95</v>
      </c>
    </row>
    <row r="49" spans="2:5" ht="21" x14ac:dyDescent="0.4">
      <c r="B49" s="30" t="s">
        <v>114</v>
      </c>
    </row>
    <row r="50" spans="2:5" x14ac:dyDescent="0.35">
      <c r="B50" s="20" t="s">
        <v>70</v>
      </c>
      <c r="C50" s="20" t="s">
        <v>93</v>
      </c>
      <c r="D50" s="20" t="s">
        <v>90</v>
      </c>
      <c r="E50" s="20" t="s">
        <v>99</v>
      </c>
    </row>
    <row r="51" spans="2:5" x14ac:dyDescent="0.35">
      <c r="B51" t="s">
        <v>96</v>
      </c>
      <c r="C51" s="13">
        <v>0.9</v>
      </c>
      <c r="D51" s="13">
        <v>0.5</v>
      </c>
      <c r="E51" s="13">
        <v>0.2</v>
      </c>
    </row>
    <row r="52" spans="2:5" x14ac:dyDescent="0.35">
      <c r="B52" t="s">
        <v>92</v>
      </c>
      <c r="C52" s="13">
        <v>0.7</v>
      </c>
      <c r="D52" s="13">
        <v>0.5</v>
      </c>
      <c r="E52" s="13">
        <v>0.2</v>
      </c>
    </row>
    <row r="53" spans="2:5" x14ac:dyDescent="0.35">
      <c r="B53" t="s">
        <v>100</v>
      </c>
      <c r="C53" s="13">
        <v>0.9</v>
      </c>
      <c r="D53" s="13">
        <v>0.5</v>
      </c>
      <c r="E53" s="13">
        <v>0.2</v>
      </c>
    </row>
    <row r="54" spans="2:5" x14ac:dyDescent="0.35">
      <c r="B54" t="s">
        <v>108</v>
      </c>
      <c r="C54" s="13">
        <v>0.9</v>
      </c>
      <c r="D54" s="13">
        <v>0.5</v>
      </c>
      <c r="E54" s="13">
        <v>0.2</v>
      </c>
    </row>
    <row r="55" spans="2:5" x14ac:dyDescent="0.35">
      <c r="B55" t="s">
        <v>109</v>
      </c>
      <c r="C55" s="13">
        <v>0.8</v>
      </c>
      <c r="D55" s="13">
        <v>0.7</v>
      </c>
      <c r="E55" s="13">
        <v>0.6</v>
      </c>
    </row>
    <row r="57" spans="2:5" ht="21" x14ac:dyDescent="0.4">
      <c r="B57" s="30" t="s">
        <v>115</v>
      </c>
    </row>
    <row r="58" spans="2:5" x14ac:dyDescent="0.35">
      <c r="B58" s="20" t="s">
        <v>70</v>
      </c>
      <c r="C58" s="20" t="s">
        <v>93</v>
      </c>
      <c r="D58" s="20" t="s">
        <v>90</v>
      </c>
      <c r="E58" s="20" t="s">
        <v>99</v>
      </c>
    </row>
    <row r="59" spans="2:5" x14ac:dyDescent="0.35">
      <c r="B59" t="s">
        <v>96</v>
      </c>
      <c r="C59" s="13">
        <v>1.3</v>
      </c>
      <c r="D59" s="13">
        <v>1</v>
      </c>
      <c r="E59" s="13">
        <v>0.5</v>
      </c>
    </row>
    <row r="60" spans="2:5" x14ac:dyDescent="0.35">
      <c r="B60" t="s">
        <v>92</v>
      </c>
      <c r="C60" s="13">
        <v>1.1000000000000001</v>
      </c>
      <c r="D60" s="13">
        <v>1</v>
      </c>
      <c r="E60" s="13">
        <v>0.5</v>
      </c>
    </row>
    <row r="61" spans="2:5" x14ac:dyDescent="0.35">
      <c r="B61" t="s">
        <v>100</v>
      </c>
      <c r="C61" s="13">
        <v>1.1000000000000001</v>
      </c>
      <c r="D61" s="13">
        <v>1</v>
      </c>
      <c r="E61" s="13">
        <v>0.5</v>
      </c>
    </row>
    <row r="62" spans="2:5" x14ac:dyDescent="0.35">
      <c r="B62" t="s">
        <v>108</v>
      </c>
      <c r="C62" s="13">
        <v>1.3</v>
      </c>
      <c r="D62" s="13">
        <v>1.1000000000000001</v>
      </c>
      <c r="E62" s="13">
        <v>0.6</v>
      </c>
    </row>
    <row r="63" spans="2:5" x14ac:dyDescent="0.35">
      <c r="B63" t="s">
        <v>109</v>
      </c>
      <c r="C63" s="13">
        <v>1</v>
      </c>
      <c r="D63" s="13">
        <v>1</v>
      </c>
      <c r="E63" s="13">
        <v>0.6</v>
      </c>
    </row>
    <row r="65" spans="2:8" ht="21" x14ac:dyDescent="0.4">
      <c r="B65" s="30" t="s">
        <v>116</v>
      </c>
    </row>
    <row r="66" spans="2:8" x14ac:dyDescent="0.35">
      <c r="B66" s="20" t="s">
        <v>70</v>
      </c>
      <c r="C66" s="20" t="s">
        <v>97</v>
      </c>
      <c r="D66" s="20" t="s">
        <v>94</v>
      </c>
      <c r="E66" s="20" t="s">
        <v>112</v>
      </c>
    </row>
    <row r="67" spans="2:8" x14ac:dyDescent="0.35">
      <c r="B67" t="s">
        <v>96</v>
      </c>
      <c r="C67" s="13">
        <v>1.4</v>
      </c>
      <c r="D67" s="13">
        <v>1</v>
      </c>
      <c r="E67" s="13">
        <v>0.5</v>
      </c>
    </row>
    <row r="68" spans="2:8" x14ac:dyDescent="0.35">
      <c r="B68" t="s">
        <v>92</v>
      </c>
      <c r="C68" s="13">
        <v>1.3</v>
      </c>
      <c r="D68" s="13">
        <v>1</v>
      </c>
      <c r="E68" s="13">
        <v>0.5</v>
      </c>
    </row>
    <row r="69" spans="2:8" x14ac:dyDescent="0.35">
      <c r="B69" t="s">
        <v>100</v>
      </c>
      <c r="C69" s="13">
        <v>1.2</v>
      </c>
      <c r="D69" s="13">
        <v>1</v>
      </c>
      <c r="E69" s="13">
        <v>0.5</v>
      </c>
    </row>
    <row r="70" spans="2:8" x14ac:dyDescent="0.35">
      <c r="B70" t="s">
        <v>108</v>
      </c>
      <c r="C70" s="13">
        <v>1.4</v>
      </c>
      <c r="D70" s="13">
        <v>1</v>
      </c>
      <c r="E70" s="13">
        <v>0.5</v>
      </c>
    </row>
    <row r="71" spans="2:8" x14ac:dyDescent="0.35">
      <c r="B71" t="s">
        <v>109</v>
      </c>
      <c r="C71" s="13">
        <v>1.2</v>
      </c>
      <c r="D71" s="13">
        <v>1</v>
      </c>
      <c r="E71" s="13">
        <v>0.8</v>
      </c>
    </row>
    <row r="73" spans="2:8" ht="21" x14ac:dyDescent="0.4">
      <c r="B73" s="30" t="s">
        <v>179</v>
      </c>
    </row>
    <row r="74" spans="2:8" x14ac:dyDescent="0.35">
      <c r="B74" s="20" t="s">
        <v>101</v>
      </c>
      <c r="C74" s="20" t="s">
        <v>184</v>
      </c>
      <c r="D74" s="20" t="s">
        <v>185</v>
      </c>
      <c r="E74" s="20" t="s">
        <v>457</v>
      </c>
      <c r="F74" s="20" t="s">
        <v>589</v>
      </c>
      <c r="G74" s="20" t="s">
        <v>309</v>
      </c>
      <c r="H74" s="20" t="s">
        <v>190</v>
      </c>
    </row>
    <row r="75" spans="2:8" x14ac:dyDescent="0.35">
      <c r="B75" s="17">
        <v>1</v>
      </c>
      <c r="C75" t="s">
        <v>181</v>
      </c>
      <c r="D75" s="59">
        <v>0.7</v>
      </c>
      <c r="E75" s="59">
        <v>0.1</v>
      </c>
      <c r="F75" s="19" t="s">
        <v>379</v>
      </c>
      <c r="G75" s="19"/>
    </row>
    <row r="76" spans="2:8" x14ac:dyDescent="0.35">
      <c r="B76" s="17">
        <f>B75+1</f>
        <v>2</v>
      </c>
      <c r="C76" t="s">
        <v>364</v>
      </c>
      <c r="D76" s="59">
        <v>0.9</v>
      </c>
      <c r="E76" s="59">
        <v>0.1</v>
      </c>
      <c r="F76" s="19" t="s">
        <v>379</v>
      </c>
      <c r="G76" s="19"/>
    </row>
    <row r="77" spans="2:8" x14ac:dyDescent="0.35">
      <c r="B77" s="17">
        <f t="shared" ref="B77:B82" si="1">B76+1</f>
        <v>3</v>
      </c>
      <c r="C77" t="s">
        <v>182</v>
      </c>
      <c r="D77" s="59">
        <v>0.65</v>
      </c>
      <c r="E77" s="59">
        <v>0.1</v>
      </c>
      <c r="F77" s="19" t="s">
        <v>380</v>
      </c>
      <c r="G77" s="19"/>
    </row>
    <row r="78" spans="2:8" x14ac:dyDescent="0.35">
      <c r="B78" s="17">
        <f t="shared" si="1"/>
        <v>4</v>
      </c>
      <c r="C78" t="s">
        <v>365</v>
      </c>
      <c r="D78" s="59">
        <v>0.65</v>
      </c>
      <c r="E78" s="59">
        <v>0.1</v>
      </c>
      <c r="F78" s="19" t="s">
        <v>380</v>
      </c>
      <c r="G78" s="19"/>
    </row>
    <row r="79" spans="2:8" x14ac:dyDescent="0.35">
      <c r="B79" s="17">
        <f t="shared" si="1"/>
        <v>5</v>
      </c>
      <c r="C79" t="s">
        <v>366</v>
      </c>
      <c r="D79" s="59">
        <v>0.7</v>
      </c>
      <c r="E79" s="59">
        <v>0.1</v>
      </c>
      <c r="F79" s="19" t="s">
        <v>380</v>
      </c>
      <c r="G79" s="19"/>
    </row>
    <row r="80" spans="2:8" x14ac:dyDescent="0.35">
      <c r="B80" s="17">
        <f t="shared" si="1"/>
        <v>6</v>
      </c>
      <c r="C80" t="s">
        <v>367</v>
      </c>
      <c r="D80" s="59">
        <v>0.8</v>
      </c>
      <c r="E80" s="59">
        <v>0.1</v>
      </c>
      <c r="F80" s="19" t="s">
        <v>380</v>
      </c>
      <c r="G80" s="19"/>
    </row>
    <row r="81" spans="2:8" x14ac:dyDescent="0.35">
      <c r="B81" s="17">
        <f t="shared" si="1"/>
        <v>7</v>
      </c>
      <c r="C81" t="s">
        <v>183</v>
      </c>
      <c r="D81" s="59">
        <v>0.75</v>
      </c>
      <c r="E81" s="59">
        <v>0.1</v>
      </c>
      <c r="F81" s="19" t="s">
        <v>380</v>
      </c>
      <c r="G81" s="19"/>
    </row>
    <row r="82" spans="2:8" ht="18.75" thickBot="1" x14ac:dyDescent="0.4">
      <c r="B82" s="17">
        <f t="shared" si="1"/>
        <v>8</v>
      </c>
      <c r="C82" t="s">
        <v>368</v>
      </c>
      <c r="D82" s="59">
        <v>0.85</v>
      </c>
      <c r="E82" s="59">
        <v>0.1</v>
      </c>
      <c r="F82" s="19" t="s">
        <v>380</v>
      </c>
    </row>
    <row r="83" spans="2:8" x14ac:dyDescent="0.35">
      <c r="B83" s="105" t="str">
        <f>IF(CUSTOM,B82+1,"")</f>
        <v/>
      </c>
      <c r="C83" s="106" t="str">
        <f>IF(CUSTOM,"Custom "&amp;B83-8,"")</f>
        <v/>
      </c>
      <c r="D83" s="129" t="str">
        <f>IF(CUSTOM,INDEX(CUSTOM_IRR,$B83-8,2),"")</f>
        <v/>
      </c>
      <c r="E83" s="129" t="str">
        <f>IF(CUSTOM,INDEX(CUSTOM_IRR,$B83-8,3),"")</f>
        <v/>
      </c>
      <c r="F83" s="121" t="str">
        <f>IF(CUSTOM,INDEX(CUSTOM_IRR,$B83-8,4),"")</f>
        <v/>
      </c>
      <c r="G83" s="121" t="str">
        <f>IF(CUSTOM=FALSE,"",IF(INDEX(CUSTOM_IRR,$B83-8,1)="","",INDEX(CUSTOM_IRR,$B83-8,1)))</f>
        <v/>
      </c>
      <c r="H83" s="117" t="str">
        <f>IF(CUSTOM=FALSE,"",IF(INDEX(CUSTOM_IRR,$B83-8,5)="","",INDEX(CUSTOM_IRR,$B83-8,5)))</f>
        <v/>
      </c>
    </row>
    <row r="84" spans="2:8" x14ac:dyDescent="0.35">
      <c r="B84" s="109" t="str">
        <f>IF(CUSTOM,B83+1,"")</f>
        <v/>
      </c>
      <c r="C84" s="110" t="str">
        <f>IF(CUSTOM,"Custom "&amp;B84-8,"")</f>
        <v/>
      </c>
      <c r="D84" s="130" t="str">
        <f>IF(CUSTOM,INDEX(CUSTOM_IRR,$B84-8,2),"")</f>
        <v/>
      </c>
      <c r="E84" s="130" t="str">
        <f>IF(CUSTOM,INDEX(CUSTOM_IRR,$B84-8,3),"")</f>
        <v/>
      </c>
      <c r="F84" s="130" t="str">
        <f>IF(CUSTOM,INDEX(CUSTOM_IRR,$B84-8,4),"")</f>
        <v/>
      </c>
      <c r="G84" s="130" t="str">
        <f>IF(CUSTOM=FALSE,"",IF(INDEX(CUSTOM_IRR,$B84-8,1)="","",INDEX(CUSTOM_IRR,$B84-8,1)))</f>
        <v/>
      </c>
      <c r="H84" s="118" t="str">
        <f>IF(CUSTOM=FALSE,"",IF(INDEX(CUSTOM_IRR,$B84-8,5)="","",INDEX(CUSTOM_IRR,$B84-8,5)))</f>
        <v/>
      </c>
    </row>
    <row r="85" spans="2:8" ht="18.75" thickBot="1" x14ac:dyDescent="0.4">
      <c r="B85" s="113" t="str">
        <f>IF(CUSTOM,B84+1,"")</f>
        <v/>
      </c>
      <c r="C85" s="114" t="str">
        <f>IF(CUSTOM,"Custom "&amp;B85-8,"")</f>
        <v/>
      </c>
      <c r="D85" s="131" t="str">
        <f>IF(CUSTOM,INDEX(CUSTOM_IRR,$B85-8,2),"")</f>
        <v/>
      </c>
      <c r="E85" s="131" t="str">
        <f>IF(CUSTOM,INDEX(CUSTOM_IRR,$B85-8,3),"")</f>
        <v/>
      </c>
      <c r="F85" s="131" t="str">
        <f>IF(CUSTOM,INDEX(CUSTOM_IRR,$B85-8,4),"")</f>
        <v/>
      </c>
      <c r="G85" s="131" t="str">
        <f>IF(CUSTOM=FALSE,"",IF(INDEX(CUSTOM_IRR,$B85-8,1)="","",INDEX(CUSTOM_IRR,$B85-8,1)))</f>
        <v/>
      </c>
      <c r="H85" s="119" t="str">
        <f>IF(CUSTOM=FALSE,"",IF(INDEX(CUSTOM_IRR,$B85-8,5)="","",INDEX(CUSTOM_IRR,$B85-8,5)))</f>
        <v/>
      </c>
    </row>
  </sheetData>
  <sheetProtection password="CB11" sheet="1" objects="1" scenarios="1"/>
  <dataValidations disablePrompts="1" count="1">
    <dataValidation type="list" allowBlank="1" showInputMessage="1" showErrorMessage="1" sqref="E32:E35">
      <formula1>INDEX(Vegetation,0,2)</formula1>
    </dataValidation>
  </dataValidations>
  <pageMargins left="0.7" right="0.7" top="0.75" bottom="0.75" header="0.3" footer="0.3"/>
  <legacyDrawing r:id="rId1"/>
</worksheet>
</file>

<file path=xl/worksheets/sheet24.xml><?xml version="1.0" encoding="utf-8"?>
<worksheet xmlns="http://schemas.openxmlformats.org/spreadsheetml/2006/main" xmlns:r="http://schemas.openxmlformats.org/officeDocument/2006/relationships" xmlns:xdr="http://schemas.openxmlformats.org/drawingml/2006/spreadsheetDrawing" xmlns:x14="http://schemas.microsoft.com/office/spreadsheetml/2009/9/main" xmlns:mc="http://schemas.openxmlformats.org/markup-compatibility/2006" xmlns:x14ac="http://schemas.microsoft.com/office/spreadsheetml/2009/9/ac" mc:Ignorable="x14ac">
  <sheetPr codeName="Sheet8"/>
  <dimension ref="A1:O44"/>
  <sheetViews>
    <sheetView workbookViewId="0"/>
  </sheetViews>
  <sheetFormatPr defaultColWidth="12.625" defaultRowHeight="18" x14ac:dyDescent="0.35"/>
  <cols>
    <col min="2" max="2" width="23.125" bestFit="1" customWidth="1"/>
    <col min="4" max="4" width="17.5" bestFit="1" customWidth="1"/>
  </cols>
  <sheetData>
    <row r="1" spans="1:9" ht="22.5" x14ac:dyDescent="0.4">
      <c r="A1" s="12" t="s">
        <v>57</v>
      </c>
    </row>
    <row r="3" spans="1:9" ht="21" x14ac:dyDescent="0.4">
      <c r="A3" s="18" t="s">
        <v>58</v>
      </c>
    </row>
    <row r="4" spans="1:9" x14ac:dyDescent="0.35">
      <c r="A4" s="19"/>
      <c r="B4" s="19"/>
      <c r="C4" s="20" t="s">
        <v>59</v>
      </c>
      <c r="D4" s="20"/>
      <c r="E4" s="20"/>
      <c r="F4" s="19"/>
      <c r="G4" s="19"/>
      <c r="H4" s="19"/>
      <c r="I4" s="19"/>
    </row>
    <row r="5" spans="1:9" x14ac:dyDescent="0.35">
      <c r="A5" s="20" t="s">
        <v>60</v>
      </c>
      <c r="B5" s="20" t="s">
        <v>61</v>
      </c>
      <c r="C5" s="20" t="s">
        <v>62</v>
      </c>
      <c r="D5" s="20" t="s">
        <v>63</v>
      </c>
      <c r="E5" s="20" t="s">
        <v>64</v>
      </c>
      <c r="F5" s="20" t="s">
        <v>147</v>
      </c>
      <c r="G5" s="19"/>
      <c r="H5" s="19"/>
      <c r="I5" s="19"/>
    </row>
    <row r="6" spans="1:9" x14ac:dyDescent="0.35">
      <c r="A6" s="21">
        <v>1</v>
      </c>
      <c r="B6" s="22" t="s">
        <v>65</v>
      </c>
      <c r="C6" s="22">
        <v>2</v>
      </c>
      <c r="D6" s="22" t="s">
        <v>202</v>
      </c>
      <c r="E6" s="22" t="str">
        <f>"0;100;75;75;75;0;"&amp;IF(CUSTOM,"150;175;","0;0;")</f>
        <v>0;100;75;75;75;0;0;0;</v>
      </c>
      <c r="F6" s="22"/>
      <c r="G6" s="22"/>
      <c r="H6" s="22"/>
      <c r="I6" s="22"/>
    </row>
    <row r="7" spans="1:9" x14ac:dyDescent="0.35">
      <c r="A7" s="23">
        <f>A6+1</f>
        <v>2</v>
      </c>
      <c r="B7" s="22" t="s">
        <v>67</v>
      </c>
      <c r="C7" s="22">
        <v>2</v>
      </c>
      <c r="D7" s="22" t="s">
        <v>68</v>
      </c>
      <c r="E7" s="22" t="s">
        <v>66</v>
      </c>
      <c r="F7" s="45"/>
      <c r="G7" s="22"/>
      <c r="H7" s="22"/>
      <c r="I7" s="22"/>
    </row>
    <row r="8" spans="1:9" x14ac:dyDescent="0.35">
      <c r="A8" s="24">
        <f t="shared" ref="A8:A25" si="0">A7+1</f>
        <v>3</v>
      </c>
      <c r="B8" s="22" t="s">
        <v>26</v>
      </c>
      <c r="C8" s="22">
        <v>2</v>
      </c>
      <c r="D8" s="22" t="s">
        <v>202</v>
      </c>
      <c r="E8" s="22" t="str">
        <f>"0;100;0;0;0;75;"&amp;IF(CUSTOM,"150;175;","0;0;")</f>
        <v>0;100;0;0;0;75;0;0;</v>
      </c>
      <c r="F8" s="22"/>
      <c r="G8" s="22"/>
      <c r="H8" s="22"/>
      <c r="I8" s="22"/>
    </row>
    <row r="9" spans="1:9" x14ac:dyDescent="0.35">
      <c r="A9" s="25">
        <f t="shared" si="0"/>
        <v>4</v>
      </c>
      <c r="B9" s="22" t="s">
        <v>310</v>
      </c>
      <c r="C9" s="22">
        <v>2</v>
      </c>
      <c r="D9" s="22" t="s">
        <v>171</v>
      </c>
      <c r="E9" s="22" t="str">
        <f>"0;110;75;90;0;0;50;"&amp;IF(CUSTOM,"150;175;","0;0;")</f>
        <v>0;110;75;90;0;0;50;0;0;</v>
      </c>
      <c r="F9" s="22"/>
      <c r="G9" s="22"/>
      <c r="H9" s="22"/>
      <c r="I9" s="22"/>
    </row>
    <row r="10" spans="1:9" x14ac:dyDescent="0.35">
      <c r="A10" s="22">
        <f t="shared" si="0"/>
        <v>5</v>
      </c>
      <c r="B10" s="22" t="s">
        <v>71</v>
      </c>
      <c r="C10" s="22">
        <v>2</v>
      </c>
      <c r="D10" s="22" t="s">
        <v>72</v>
      </c>
      <c r="E10" s="22" t="s">
        <v>143</v>
      </c>
      <c r="F10" s="22"/>
      <c r="G10" s="22"/>
      <c r="H10" s="22"/>
      <c r="I10" s="22"/>
    </row>
    <row r="11" spans="1:9" x14ac:dyDescent="0.35">
      <c r="A11" s="21">
        <f t="shared" si="0"/>
        <v>6</v>
      </c>
      <c r="B11" s="22" t="s">
        <v>73</v>
      </c>
      <c r="C11" s="22">
        <v>2</v>
      </c>
      <c r="D11" s="22" t="s">
        <v>73</v>
      </c>
      <c r="E11" s="22" t="s">
        <v>66</v>
      </c>
      <c r="F11" s="22"/>
      <c r="G11" s="22"/>
      <c r="H11" s="22"/>
      <c r="I11" s="22"/>
    </row>
    <row r="12" spans="1:9" x14ac:dyDescent="0.35">
      <c r="A12" s="23">
        <f t="shared" si="0"/>
        <v>7</v>
      </c>
      <c r="B12" s="22" t="s">
        <v>82</v>
      </c>
      <c r="C12" s="22">
        <v>2</v>
      </c>
      <c r="D12" s="22" t="s">
        <v>74</v>
      </c>
      <c r="E12" s="22" t="s">
        <v>66</v>
      </c>
      <c r="F12" s="22"/>
      <c r="G12" s="22"/>
      <c r="H12" s="22"/>
      <c r="I12" s="22"/>
    </row>
    <row r="13" spans="1:9" x14ac:dyDescent="0.35">
      <c r="A13" s="24">
        <f t="shared" si="0"/>
        <v>8</v>
      </c>
      <c r="B13" s="22" t="s">
        <v>179</v>
      </c>
      <c r="C13" s="22">
        <v>2</v>
      </c>
      <c r="D13" s="22" t="s">
        <v>180</v>
      </c>
      <c r="E13" s="22" t="str">
        <f>"0;175;75;75;"&amp;IF(CUSTOM,"150;175;","0;0;")</f>
        <v>0;175;75;75;0;0;</v>
      </c>
      <c r="F13" s="22"/>
      <c r="G13" s="22"/>
      <c r="H13" s="22"/>
      <c r="I13" s="22"/>
    </row>
    <row r="14" spans="1:9" x14ac:dyDescent="0.35">
      <c r="A14" s="25">
        <f t="shared" si="0"/>
        <v>9</v>
      </c>
      <c r="B14" s="22"/>
      <c r="C14" s="22">
        <v>2</v>
      </c>
      <c r="D14" s="22"/>
      <c r="E14" s="22" t="s">
        <v>66</v>
      </c>
      <c r="F14" s="22"/>
      <c r="G14" s="22"/>
      <c r="H14" s="22"/>
      <c r="I14" s="22"/>
    </row>
    <row r="15" spans="1:9" x14ac:dyDescent="0.35">
      <c r="A15" s="22">
        <f t="shared" si="0"/>
        <v>10</v>
      </c>
      <c r="B15" s="22"/>
      <c r="C15" s="22">
        <v>2</v>
      </c>
      <c r="D15" s="22"/>
      <c r="E15" s="22" t="s">
        <v>66</v>
      </c>
      <c r="F15" s="22"/>
      <c r="G15" s="22"/>
      <c r="H15" s="22"/>
      <c r="I15" s="22"/>
    </row>
    <row r="16" spans="1:9" x14ac:dyDescent="0.35">
      <c r="A16" s="21">
        <f t="shared" si="0"/>
        <v>11</v>
      </c>
      <c r="B16" s="22"/>
      <c r="C16" s="22">
        <v>2</v>
      </c>
      <c r="D16" s="22"/>
      <c r="E16" s="22" t="s">
        <v>66</v>
      </c>
      <c r="F16" s="22"/>
      <c r="G16" s="22"/>
      <c r="H16" s="22"/>
      <c r="I16" s="22"/>
    </row>
    <row r="17" spans="1:15" x14ac:dyDescent="0.35">
      <c r="A17" s="23">
        <f t="shared" si="0"/>
        <v>12</v>
      </c>
      <c r="B17" s="22"/>
      <c r="C17" s="22">
        <v>2</v>
      </c>
      <c r="D17" s="22"/>
      <c r="E17" s="22" t="s">
        <v>66</v>
      </c>
      <c r="F17" s="22"/>
      <c r="G17" s="22"/>
      <c r="H17" s="22"/>
      <c r="I17" s="22"/>
    </row>
    <row r="18" spans="1:15" x14ac:dyDescent="0.35">
      <c r="A18" s="24">
        <f t="shared" si="0"/>
        <v>13</v>
      </c>
      <c r="B18" s="22"/>
      <c r="C18" s="22">
        <v>2</v>
      </c>
      <c r="D18" s="22"/>
      <c r="E18" s="22" t="s">
        <v>66</v>
      </c>
      <c r="F18" s="22"/>
      <c r="G18" s="22"/>
      <c r="H18" s="22"/>
      <c r="I18" s="22"/>
    </row>
    <row r="19" spans="1:15" x14ac:dyDescent="0.35">
      <c r="A19" s="25">
        <f t="shared" si="0"/>
        <v>14</v>
      </c>
      <c r="B19" s="22"/>
      <c r="C19" s="22">
        <v>2</v>
      </c>
      <c r="D19" s="22"/>
      <c r="E19" s="22" t="s">
        <v>66</v>
      </c>
      <c r="F19" s="22"/>
      <c r="G19" s="22"/>
      <c r="H19" s="22"/>
      <c r="I19" s="22"/>
    </row>
    <row r="20" spans="1:15" x14ac:dyDescent="0.35">
      <c r="A20" s="22">
        <f t="shared" si="0"/>
        <v>15</v>
      </c>
      <c r="B20" s="22"/>
      <c r="C20" s="22">
        <v>2</v>
      </c>
      <c r="D20" s="22"/>
      <c r="E20" s="22" t="s">
        <v>66</v>
      </c>
      <c r="F20" s="22"/>
      <c r="G20" s="22"/>
      <c r="H20" s="22"/>
      <c r="I20" s="22"/>
    </row>
    <row r="21" spans="1:15" x14ac:dyDescent="0.35">
      <c r="A21" s="21">
        <f t="shared" si="0"/>
        <v>16</v>
      </c>
      <c r="B21" s="22"/>
      <c r="C21" s="22">
        <v>2</v>
      </c>
      <c r="D21" s="22"/>
      <c r="E21" s="22" t="s">
        <v>66</v>
      </c>
      <c r="F21" s="22"/>
      <c r="G21" s="22"/>
      <c r="H21" s="22"/>
      <c r="I21" s="22"/>
    </row>
    <row r="22" spans="1:15" x14ac:dyDescent="0.35">
      <c r="A22" s="23">
        <f t="shared" si="0"/>
        <v>17</v>
      </c>
      <c r="B22" s="22"/>
      <c r="C22" s="22">
        <v>2</v>
      </c>
      <c r="D22" s="22"/>
      <c r="E22" s="22" t="s">
        <v>66</v>
      </c>
      <c r="F22" s="22"/>
      <c r="G22" s="22"/>
      <c r="H22" s="22"/>
      <c r="I22" s="22"/>
    </row>
    <row r="23" spans="1:15" x14ac:dyDescent="0.35">
      <c r="A23" s="24">
        <f t="shared" si="0"/>
        <v>18</v>
      </c>
      <c r="B23" s="22"/>
      <c r="C23" s="22">
        <v>2</v>
      </c>
      <c r="D23" s="22"/>
      <c r="E23" s="22" t="s">
        <v>66</v>
      </c>
      <c r="F23" s="22"/>
      <c r="G23" s="22"/>
      <c r="H23" s="22"/>
      <c r="I23" s="22"/>
    </row>
    <row r="24" spans="1:15" x14ac:dyDescent="0.35">
      <c r="A24" s="25">
        <f t="shared" si="0"/>
        <v>19</v>
      </c>
      <c r="B24" s="22"/>
      <c r="C24" s="22">
        <v>2</v>
      </c>
      <c r="D24" s="22"/>
      <c r="E24" s="22" t="s">
        <v>66</v>
      </c>
      <c r="F24" s="22"/>
      <c r="G24" s="22"/>
      <c r="H24" s="22"/>
      <c r="I24" s="22"/>
    </row>
    <row r="25" spans="1:15" x14ac:dyDescent="0.35">
      <c r="A25" s="22">
        <f t="shared" si="0"/>
        <v>20</v>
      </c>
      <c r="B25" s="22"/>
      <c r="C25" s="22">
        <v>2</v>
      </c>
      <c r="D25" s="22"/>
      <c r="E25" s="22" t="s">
        <v>66</v>
      </c>
      <c r="F25" s="22"/>
      <c r="G25" s="22"/>
      <c r="H25" s="22"/>
      <c r="I25" s="22"/>
    </row>
    <row r="28" spans="1:15" ht="21" x14ac:dyDescent="0.4">
      <c r="A28" s="18" t="s">
        <v>75</v>
      </c>
    </row>
    <row r="29" spans="1:15" ht="61.5" customHeight="1" x14ac:dyDescent="0.35">
      <c r="A29" s="26" t="str">
        <f>'Area Settings'!B9</f>
        <v>Area
Number</v>
      </c>
      <c r="B29" s="26" t="str">
        <f>'Area Settings'!C9</f>
        <v>Area Name</v>
      </c>
      <c r="C29" s="26" t="str">
        <f>'Area Settings'!D9</f>
        <v>Relative Size of Area</v>
      </c>
      <c r="D29" s="26" t="str">
        <f>'Area Settings'!E9</f>
        <v>Topsoil
Type</v>
      </c>
      <c r="E29" s="26" t="str">
        <f>'Area Settings'!F9</f>
        <v>Topsoil
Compaction
Level</v>
      </c>
      <c r="F29" s="26" t="str">
        <f>'Area Settings'!G9</f>
        <v>Rooting
Depth (mm)</v>
      </c>
      <c r="G29" s="26" t="str">
        <f>'Area Settings'!H9</f>
        <v>Subsoil
Type</v>
      </c>
      <c r="H29" s="26" t="str">
        <f>'Area Settings'!I9</f>
        <v>Vegetation
Type
(KPS)</v>
      </c>
      <c r="I29" s="26" t="str">
        <f>'Area Settings'!J9</f>
        <v>Vegetation
Density
(KD)</v>
      </c>
      <c r="J29" s="26" t="str">
        <f>'Area Settings'!K9</f>
        <v>Micro-
Climate (KMC)</v>
      </c>
      <c r="K29" s="26" t="str">
        <f>'Area Settings'!L9</f>
        <v>Landscape Coefficient Method</v>
      </c>
      <c r="L29" s="26" t="str">
        <f>'Area Settings'!M9</f>
        <v>Defined
Landscape Coefficient (KL)</v>
      </c>
      <c r="M29" s="26" t="str">
        <f>'Area Settings'!N9</f>
        <v>Calculated Landscape Coefficient (KL)</v>
      </c>
      <c r="N29" s="26" t="str">
        <f>'Area Settings'!O9</f>
        <v>Irrigation
Method</v>
      </c>
      <c r="O29" s="26" t="str">
        <f>'Area Settings'!P9</f>
        <v>Irrigation
Schedule</v>
      </c>
    </row>
    <row r="30" spans="1:15" x14ac:dyDescent="0.35">
      <c r="A30" s="27"/>
      <c r="B30" s="27"/>
      <c r="C30" s="27"/>
      <c r="D30" s="27">
        <v>1</v>
      </c>
      <c r="E30" s="27">
        <v>2</v>
      </c>
      <c r="F30" s="27"/>
      <c r="G30" s="27">
        <v>3</v>
      </c>
      <c r="H30" s="27">
        <v>4</v>
      </c>
      <c r="I30" s="27">
        <v>5</v>
      </c>
      <c r="J30" s="27">
        <v>6</v>
      </c>
      <c r="K30" s="27">
        <v>7</v>
      </c>
      <c r="L30" s="27"/>
      <c r="M30" s="27"/>
      <c r="N30" s="27">
        <v>8</v>
      </c>
      <c r="O30" s="27">
        <v>-1</v>
      </c>
    </row>
    <row r="31" spans="1:15" x14ac:dyDescent="0.35">
      <c r="A31" s="27"/>
      <c r="B31" s="27"/>
      <c r="C31" s="27"/>
      <c r="D31" s="27">
        <v>1</v>
      </c>
      <c r="E31" s="27">
        <v>2</v>
      </c>
      <c r="F31" s="27"/>
      <c r="G31" s="27">
        <v>3</v>
      </c>
      <c r="H31" s="27">
        <v>4</v>
      </c>
      <c r="I31" s="27">
        <v>5</v>
      </c>
      <c r="J31" s="27">
        <v>6</v>
      </c>
      <c r="K31" s="27">
        <v>7</v>
      </c>
      <c r="L31" s="27"/>
      <c r="M31" s="27"/>
      <c r="N31" s="27">
        <v>8</v>
      </c>
      <c r="O31" s="27">
        <v>-1</v>
      </c>
    </row>
    <row r="32" spans="1:15" x14ac:dyDescent="0.35">
      <c r="A32" s="27"/>
      <c r="B32" s="27"/>
      <c r="C32" s="27"/>
      <c r="D32" s="27">
        <v>1</v>
      </c>
      <c r="E32" s="27">
        <v>2</v>
      </c>
      <c r="F32" s="27"/>
      <c r="G32" s="27">
        <v>3</v>
      </c>
      <c r="H32" s="27">
        <v>4</v>
      </c>
      <c r="I32" s="27">
        <v>5</v>
      </c>
      <c r="J32" s="27">
        <v>6</v>
      </c>
      <c r="K32" s="27">
        <v>7</v>
      </c>
      <c r="L32" s="27"/>
      <c r="M32" s="27"/>
      <c r="N32" s="27">
        <v>8</v>
      </c>
      <c r="O32" s="27">
        <v>-1</v>
      </c>
    </row>
    <row r="33" spans="1:15" x14ac:dyDescent="0.35">
      <c r="A33" s="27"/>
      <c r="B33" s="27"/>
      <c r="C33" s="27"/>
      <c r="D33" s="27">
        <v>1</v>
      </c>
      <c r="E33" s="27">
        <v>2</v>
      </c>
      <c r="F33" s="27"/>
      <c r="G33" s="27">
        <v>3</v>
      </c>
      <c r="H33" s="27">
        <v>4</v>
      </c>
      <c r="I33" s="27">
        <v>5</v>
      </c>
      <c r="J33" s="27">
        <v>6</v>
      </c>
      <c r="K33" s="27">
        <v>7</v>
      </c>
      <c r="L33" s="27"/>
      <c r="M33" s="27"/>
      <c r="N33" s="27">
        <v>8</v>
      </c>
      <c r="O33" s="27">
        <v>-1</v>
      </c>
    </row>
    <row r="34" spans="1:15" x14ac:dyDescent="0.35">
      <c r="A34" s="27"/>
      <c r="B34" s="27"/>
      <c r="C34" s="27"/>
      <c r="D34" s="27">
        <v>1</v>
      </c>
      <c r="E34" s="27">
        <v>2</v>
      </c>
      <c r="F34" s="27"/>
      <c r="G34" s="27">
        <v>3</v>
      </c>
      <c r="H34" s="27">
        <v>4</v>
      </c>
      <c r="I34" s="27">
        <v>5</v>
      </c>
      <c r="J34" s="27">
        <v>6</v>
      </c>
      <c r="K34" s="27">
        <v>7</v>
      </c>
      <c r="L34" s="27"/>
      <c r="M34" s="27"/>
      <c r="N34" s="27">
        <v>8</v>
      </c>
      <c r="O34" s="27">
        <v>-1</v>
      </c>
    </row>
    <row r="35" spans="1:15" x14ac:dyDescent="0.35">
      <c r="A35" s="27"/>
      <c r="B35" s="27"/>
      <c r="C35" s="27"/>
      <c r="D35" s="27">
        <v>1</v>
      </c>
      <c r="E35" s="27">
        <v>2</v>
      </c>
      <c r="F35" s="27"/>
      <c r="G35" s="27">
        <v>3</v>
      </c>
      <c r="H35" s="27">
        <v>4</v>
      </c>
      <c r="I35" s="27">
        <v>5</v>
      </c>
      <c r="J35" s="27">
        <v>6</v>
      </c>
      <c r="K35" s="27">
        <v>7</v>
      </c>
      <c r="L35" s="27"/>
      <c r="M35" s="27"/>
      <c r="N35" s="27">
        <v>8</v>
      </c>
      <c r="O35" s="27">
        <v>-1</v>
      </c>
    </row>
    <row r="36" spans="1:15" x14ac:dyDescent="0.35">
      <c r="A36" s="27"/>
      <c r="B36" s="27"/>
      <c r="C36" s="27"/>
      <c r="D36" s="27">
        <v>1</v>
      </c>
      <c r="E36" s="27">
        <v>2</v>
      </c>
      <c r="F36" s="27"/>
      <c r="G36" s="27">
        <v>3</v>
      </c>
      <c r="H36" s="27">
        <v>4</v>
      </c>
      <c r="I36" s="27">
        <v>5</v>
      </c>
      <c r="J36" s="27">
        <v>6</v>
      </c>
      <c r="K36" s="27">
        <v>7</v>
      </c>
      <c r="L36" s="27"/>
      <c r="M36" s="27"/>
      <c r="N36" s="27">
        <v>8</v>
      </c>
      <c r="O36" s="27">
        <v>-1</v>
      </c>
    </row>
    <row r="37" spans="1:15" x14ac:dyDescent="0.35">
      <c r="A37" s="27"/>
      <c r="B37" s="27"/>
      <c r="C37" s="27"/>
      <c r="D37" s="27">
        <v>1</v>
      </c>
      <c r="E37" s="27">
        <v>2</v>
      </c>
      <c r="F37" s="27"/>
      <c r="G37" s="27">
        <v>3</v>
      </c>
      <c r="H37" s="27">
        <v>4</v>
      </c>
      <c r="I37" s="27">
        <v>5</v>
      </c>
      <c r="J37" s="27">
        <v>6</v>
      </c>
      <c r="K37" s="27">
        <v>7</v>
      </c>
      <c r="L37" s="27"/>
      <c r="M37" s="27"/>
      <c r="N37" s="27">
        <v>8</v>
      </c>
      <c r="O37" s="27">
        <v>-1</v>
      </c>
    </row>
    <row r="38" spans="1:15" x14ac:dyDescent="0.35">
      <c r="A38" s="27"/>
      <c r="B38" s="27"/>
      <c r="C38" s="27"/>
      <c r="D38" s="27">
        <v>1</v>
      </c>
      <c r="E38" s="27">
        <v>2</v>
      </c>
      <c r="F38" s="27"/>
      <c r="G38" s="27">
        <v>3</v>
      </c>
      <c r="H38" s="27">
        <v>4</v>
      </c>
      <c r="I38" s="27">
        <v>5</v>
      </c>
      <c r="J38" s="27">
        <v>6</v>
      </c>
      <c r="K38" s="27">
        <v>7</v>
      </c>
      <c r="L38" s="27"/>
      <c r="M38" s="27"/>
      <c r="N38" s="27">
        <v>8</v>
      </c>
      <c r="O38" s="27">
        <v>-1</v>
      </c>
    </row>
    <row r="39" spans="1:15" x14ac:dyDescent="0.35">
      <c r="A39" s="28"/>
      <c r="B39" s="28"/>
      <c r="C39" s="27"/>
      <c r="D39" s="27">
        <v>1</v>
      </c>
      <c r="E39" s="27">
        <v>2</v>
      </c>
      <c r="F39" s="27"/>
      <c r="G39" s="27">
        <v>3</v>
      </c>
      <c r="H39" s="27">
        <v>4</v>
      </c>
      <c r="I39" s="27">
        <v>5</v>
      </c>
      <c r="J39" s="27">
        <v>6</v>
      </c>
      <c r="K39" s="27">
        <v>7</v>
      </c>
      <c r="L39" s="27"/>
      <c r="M39" s="27"/>
      <c r="N39" s="27">
        <v>8</v>
      </c>
      <c r="O39" s="27">
        <v>-1</v>
      </c>
    </row>
    <row r="40" spans="1:15" x14ac:dyDescent="0.35">
      <c r="A40" s="28"/>
      <c r="B40" s="28"/>
      <c r="C40" s="27"/>
      <c r="D40" s="27">
        <v>1</v>
      </c>
      <c r="E40" s="27">
        <v>2</v>
      </c>
      <c r="F40" s="27"/>
      <c r="G40" s="27">
        <v>3</v>
      </c>
      <c r="H40" s="27">
        <v>4</v>
      </c>
      <c r="I40" s="27">
        <v>5</v>
      </c>
      <c r="J40" s="27">
        <v>6</v>
      </c>
      <c r="K40" s="27">
        <v>7</v>
      </c>
      <c r="L40" s="27"/>
      <c r="M40" s="27"/>
      <c r="N40" s="27">
        <v>8</v>
      </c>
      <c r="O40" s="27">
        <v>-1</v>
      </c>
    </row>
    <row r="41" spans="1:15" x14ac:dyDescent="0.35">
      <c r="A41" s="28"/>
      <c r="B41" s="28"/>
      <c r="C41" s="27"/>
      <c r="D41" s="27">
        <v>1</v>
      </c>
      <c r="E41" s="27">
        <v>2</v>
      </c>
      <c r="F41" s="27"/>
      <c r="G41" s="27">
        <v>3</v>
      </c>
      <c r="H41" s="27">
        <v>4</v>
      </c>
      <c r="I41" s="27">
        <v>5</v>
      </c>
      <c r="J41" s="27">
        <v>6</v>
      </c>
      <c r="K41" s="27">
        <v>7</v>
      </c>
      <c r="L41" s="27"/>
      <c r="M41" s="27"/>
      <c r="N41" s="27">
        <v>8</v>
      </c>
      <c r="O41" s="27">
        <v>-1</v>
      </c>
    </row>
    <row r="42" spans="1:15" x14ac:dyDescent="0.35">
      <c r="A42" s="28"/>
      <c r="B42" s="28"/>
      <c r="C42" s="27"/>
      <c r="D42" s="27">
        <v>1</v>
      </c>
      <c r="E42" s="27">
        <v>2</v>
      </c>
      <c r="F42" s="27"/>
      <c r="G42" s="27">
        <v>3</v>
      </c>
      <c r="H42" s="27">
        <v>4</v>
      </c>
      <c r="I42" s="27">
        <v>5</v>
      </c>
      <c r="J42" s="27">
        <v>6</v>
      </c>
      <c r="K42" s="27">
        <v>7</v>
      </c>
      <c r="L42" s="27"/>
      <c r="M42" s="27"/>
      <c r="N42" s="27">
        <v>8</v>
      </c>
      <c r="O42" s="27">
        <v>-1</v>
      </c>
    </row>
    <row r="43" spans="1:15" x14ac:dyDescent="0.35">
      <c r="A43" s="28"/>
      <c r="B43" s="28"/>
      <c r="C43" s="27"/>
      <c r="D43" s="27">
        <v>1</v>
      </c>
      <c r="E43" s="27">
        <v>2</v>
      </c>
      <c r="F43" s="27"/>
      <c r="G43" s="27">
        <v>3</v>
      </c>
      <c r="H43" s="27">
        <v>4</v>
      </c>
      <c r="I43" s="27">
        <v>5</v>
      </c>
      <c r="J43" s="27">
        <v>6</v>
      </c>
      <c r="K43" s="27">
        <v>7</v>
      </c>
      <c r="L43" s="27"/>
      <c r="M43" s="27"/>
      <c r="N43" s="27">
        <v>8</v>
      </c>
      <c r="O43" s="27">
        <v>-1</v>
      </c>
    </row>
    <row r="44" spans="1:15" x14ac:dyDescent="0.35">
      <c r="A44" s="28"/>
      <c r="B44" s="28"/>
      <c r="C44" s="27"/>
      <c r="D44" s="27">
        <v>1</v>
      </c>
      <c r="E44" s="27">
        <v>2</v>
      </c>
      <c r="F44" s="27"/>
      <c r="G44" s="27">
        <v>3</v>
      </c>
      <c r="H44" s="27">
        <v>4</v>
      </c>
      <c r="I44" s="27">
        <v>5</v>
      </c>
      <c r="J44" s="27">
        <v>6</v>
      </c>
      <c r="K44" s="27">
        <v>7</v>
      </c>
      <c r="L44" s="27"/>
      <c r="M44" s="27"/>
      <c r="N44" s="27">
        <v>8</v>
      </c>
      <c r="O44" s="27">
        <v>-1</v>
      </c>
    </row>
  </sheetData>
  <sheetProtection password="CB11" sheet="1" objects="1" scenarios="1"/>
  <pageMargins left="0.7" right="0.7" top="0.75" bottom="0.75" header="0.3" footer="0.3"/>
  <drawing r:id="rId1"/>
  <legacyDrawing r:id="rId2"/>
  <mc:AlternateContent xmlns:mc="http://schemas.openxmlformats.org/markup-compatibility/2006">
    <mc:Choice Requires="x14">
      <controls>
        <mc:AlternateContent xmlns:mc="http://schemas.openxmlformats.org/markup-compatibility/2006">
          <mc:Choice Requires="x14">
            <control shapeId="10241" r:id="rId3" name="Button 1">
              <controlPr defaultSize="0" print="0" autoFill="0" autoPict="0" macro="[0]!CheckTableNames">
                <anchor moveWithCells="1" sizeWithCells="1">
                  <from>
                    <xdr:col>3</xdr:col>
                    <xdr:colOff>180975</xdr:colOff>
                    <xdr:row>2</xdr:row>
                    <xdr:rowOff>123825</xdr:rowOff>
                  </from>
                  <to>
                    <xdr:col>3</xdr:col>
                    <xdr:colOff>1200150</xdr:colOff>
                    <xdr:row>3</xdr:row>
                    <xdr:rowOff>152400</xdr:rowOff>
                  </to>
                </anchor>
              </controlPr>
            </control>
          </mc:Choice>
        </mc:AlternateContent>
      </controls>
    </mc:Choice>
  </mc:AlternateContent>
</worksheet>
</file>

<file path=xl/worksheets/sheet25.xml><?xml version="1.0" encoding="utf-8"?>
<worksheet xmlns="http://schemas.openxmlformats.org/spreadsheetml/2006/main" xmlns:r="http://schemas.openxmlformats.org/officeDocument/2006/relationships" xmlns:mc="http://schemas.openxmlformats.org/markup-compatibility/2006" xmlns:x14ac="http://schemas.microsoft.com/office/spreadsheetml/2009/9/ac" mc:Ignorable="x14ac">
  <sheetPr codeName="Sheet10"/>
  <dimension ref="B1:B4"/>
  <sheetViews>
    <sheetView workbookViewId="0">
      <pane ySplit="2" topLeftCell="A3" activePane="bottomLeft" state="frozen"/>
      <selection pane="bottomLeft" activeCell="A3" sqref="A3"/>
    </sheetView>
  </sheetViews>
  <sheetFormatPr defaultRowHeight="18" x14ac:dyDescent="0.35"/>
  <sheetData>
    <row r="1" spans="2:2" ht="60" customHeight="1" x14ac:dyDescent="0.35"/>
    <row r="2" spans="2:2" ht="39.950000000000003" customHeight="1" x14ac:dyDescent="0.35"/>
    <row r="3" spans="2:2" ht="18.75" thickBot="1" x14ac:dyDescent="0.4"/>
    <row r="4" spans="2:2" ht="18.75" thickBot="1" x14ac:dyDescent="0.4">
      <c r="B4" s="29"/>
    </row>
  </sheetData>
  <sheetProtection password="CB11" sheet="1" objects="1" scenarios="1"/>
  <pageMargins left="0.7" right="0.7" top="0.75" bottom="0.75" header="0.3" footer="0.3"/>
</worksheet>
</file>

<file path=xl/worksheets/sheet26.xml><?xml version="1.0" encoding="utf-8"?>
<worksheet xmlns="http://schemas.openxmlformats.org/spreadsheetml/2006/main" xmlns:r="http://schemas.openxmlformats.org/officeDocument/2006/relationships" xmlns:mc="http://schemas.openxmlformats.org/markup-compatibility/2006" xmlns:x14ac="http://schemas.microsoft.com/office/spreadsheetml/2009/9/ac" mc:Ignorable="x14ac">
  <sheetPr codeName="Sheet22"/>
  <dimension ref="A1:AR20093"/>
  <sheetViews>
    <sheetView workbookViewId="0">
      <pane xSplit="1" ySplit="2" topLeftCell="B3" activePane="bottomRight" state="frozen"/>
      <selection pane="topRight" activeCell="B1" sqref="B1"/>
      <selection pane="bottomLeft" activeCell="A2" sqref="A2"/>
      <selection pane="bottomRight" activeCell="C26" sqref="C26"/>
    </sheetView>
  </sheetViews>
  <sheetFormatPr defaultColWidth="9" defaultRowHeight="18" x14ac:dyDescent="0.35"/>
  <cols>
    <col min="1" max="1" width="10.625" style="334" customWidth="1"/>
    <col min="2" max="29" width="9" style="334"/>
    <col min="30" max="32" width="9.375" style="334" customWidth="1"/>
    <col min="33" max="16384" width="9" style="334"/>
  </cols>
  <sheetData>
    <row r="1" spans="1:44" x14ac:dyDescent="0.35">
      <c r="A1" s="333">
        <v>1</v>
      </c>
      <c r="B1" s="333">
        <f>A1+1</f>
        <v>2</v>
      </c>
      <c r="C1" s="333">
        <f t="shared" ref="C1:AF1" si="0">B1+1</f>
        <v>3</v>
      </c>
      <c r="D1" s="333">
        <f t="shared" si="0"/>
        <v>4</v>
      </c>
      <c r="E1" s="333">
        <f t="shared" si="0"/>
        <v>5</v>
      </c>
      <c r="F1" s="333">
        <f t="shared" si="0"/>
        <v>6</v>
      </c>
      <c r="G1" s="333">
        <f t="shared" si="0"/>
        <v>7</v>
      </c>
      <c r="H1" s="333">
        <f t="shared" si="0"/>
        <v>8</v>
      </c>
      <c r="I1" s="333">
        <f t="shared" si="0"/>
        <v>9</v>
      </c>
      <c r="J1" s="333">
        <f t="shared" si="0"/>
        <v>10</v>
      </c>
      <c r="K1" s="333">
        <f t="shared" si="0"/>
        <v>11</v>
      </c>
      <c r="L1" s="333">
        <f t="shared" si="0"/>
        <v>12</v>
      </c>
      <c r="M1" s="333">
        <f t="shared" si="0"/>
        <v>13</v>
      </c>
      <c r="N1" s="333">
        <f t="shared" si="0"/>
        <v>14</v>
      </c>
      <c r="O1" s="333">
        <f t="shared" si="0"/>
        <v>15</v>
      </c>
      <c r="P1" s="333">
        <f t="shared" si="0"/>
        <v>16</v>
      </c>
      <c r="Q1" s="333">
        <f t="shared" si="0"/>
        <v>17</v>
      </c>
      <c r="R1" s="333">
        <f t="shared" si="0"/>
        <v>18</v>
      </c>
      <c r="S1" s="333">
        <f t="shared" si="0"/>
        <v>19</v>
      </c>
      <c r="T1" s="333">
        <f t="shared" si="0"/>
        <v>20</v>
      </c>
      <c r="U1" s="333">
        <f t="shared" si="0"/>
        <v>21</v>
      </c>
      <c r="V1" s="333">
        <f t="shared" si="0"/>
        <v>22</v>
      </c>
      <c r="W1" s="333">
        <f t="shared" si="0"/>
        <v>23</v>
      </c>
      <c r="X1" s="333">
        <f t="shared" si="0"/>
        <v>24</v>
      </c>
      <c r="Y1" s="333">
        <f t="shared" si="0"/>
        <v>25</v>
      </c>
      <c r="Z1" s="333">
        <f t="shared" si="0"/>
        <v>26</v>
      </c>
      <c r="AA1" s="333">
        <f t="shared" si="0"/>
        <v>27</v>
      </c>
      <c r="AB1" s="333">
        <f t="shared" si="0"/>
        <v>28</v>
      </c>
      <c r="AC1" s="333">
        <f t="shared" si="0"/>
        <v>29</v>
      </c>
      <c r="AD1" s="333">
        <f t="shared" si="0"/>
        <v>30</v>
      </c>
      <c r="AE1" s="333">
        <f t="shared" si="0"/>
        <v>31</v>
      </c>
      <c r="AF1" s="333">
        <f t="shared" si="0"/>
        <v>32</v>
      </c>
      <c r="AG1" s="333">
        <v>33</v>
      </c>
      <c r="AH1" s="341" t="s">
        <v>556</v>
      </c>
      <c r="AI1" s="333">
        <v>5</v>
      </c>
      <c r="AJ1" s="333">
        <v>6</v>
      </c>
      <c r="AK1" s="333">
        <v>7</v>
      </c>
      <c r="AL1" s="333">
        <v>8</v>
      </c>
      <c r="AM1" s="333">
        <v>9</v>
      </c>
    </row>
    <row r="2" spans="1:44" x14ac:dyDescent="0.35">
      <c r="B2" s="335" t="s">
        <v>29</v>
      </c>
      <c r="C2" s="335" t="s">
        <v>30</v>
      </c>
      <c r="D2" s="335" t="s">
        <v>393</v>
      </c>
      <c r="E2" s="336">
        <v>0.95833333333333337</v>
      </c>
      <c r="F2" s="336">
        <v>0</v>
      </c>
      <c r="G2" s="336">
        <v>4.1666666666666664E-2</v>
      </c>
      <c r="H2" s="336">
        <v>8.3333333333333329E-2</v>
      </c>
      <c r="I2" s="336">
        <v>0.125</v>
      </c>
      <c r="J2" s="336">
        <v>0.16666666666666666</v>
      </c>
      <c r="K2" s="336">
        <v>0.20833333333333334</v>
      </c>
      <c r="L2" s="336">
        <v>0.25</v>
      </c>
      <c r="M2" s="336">
        <v>0.29166666666666669</v>
      </c>
      <c r="N2" s="336">
        <v>0.33333333333333331</v>
      </c>
      <c r="O2" s="336">
        <v>0.375</v>
      </c>
      <c r="P2" s="336">
        <v>0.41666666666666669</v>
      </c>
      <c r="Q2" s="336">
        <v>0.45833333333333331</v>
      </c>
      <c r="R2" s="336">
        <v>0.5</v>
      </c>
      <c r="S2" s="336">
        <v>0.54166666666666663</v>
      </c>
      <c r="T2" s="336">
        <v>0.58333333333333337</v>
      </c>
      <c r="U2" s="336">
        <v>0.625</v>
      </c>
      <c r="V2" s="336">
        <v>0.66666666666666663</v>
      </c>
      <c r="W2" s="336">
        <v>0.70833333333333337</v>
      </c>
      <c r="X2" s="336">
        <v>0.75</v>
      </c>
      <c r="Y2" s="336">
        <v>0.79166666666666663</v>
      </c>
      <c r="Z2" s="336">
        <v>0.83333333333333337</v>
      </c>
      <c r="AA2" s="336">
        <v>0.875</v>
      </c>
      <c r="AB2" s="336">
        <v>0.91666666666666663</v>
      </c>
      <c r="AC2" s="335"/>
      <c r="AD2" s="335" t="s">
        <v>553</v>
      </c>
      <c r="AE2" s="335" t="s">
        <v>271</v>
      </c>
      <c r="AF2" s="335" t="s">
        <v>554</v>
      </c>
      <c r="AG2" s="335" t="s">
        <v>555</v>
      </c>
      <c r="AH2" s="342">
        <f>MAX(AG3:AG18409)</f>
        <v>1.4210854715202004E-14</v>
      </c>
      <c r="AI2" s="335" t="s">
        <v>266</v>
      </c>
      <c r="AJ2" s="335" t="s">
        <v>267</v>
      </c>
      <c r="AK2" s="335" t="s">
        <v>268</v>
      </c>
      <c r="AL2" s="335" t="s">
        <v>603</v>
      </c>
      <c r="AM2" s="335" t="s">
        <v>604</v>
      </c>
      <c r="AN2" s="335"/>
      <c r="AO2" s="335"/>
      <c r="AP2" s="335"/>
      <c r="AQ2" s="335"/>
      <c r="AR2" s="335"/>
    </row>
    <row r="3" spans="1:44" x14ac:dyDescent="0.35">
      <c r="A3" s="337">
        <v>21916</v>
      </c>
      <c r="B3" s="338">
        <f>YEAR(A3)</f>
        <v>1960</v>
      </c>
      <c r="C3" s="338">
        <f t="shared" ref="C3" si="1">MONTH(A3)</f>
        <v>1</v>
      </c>
      <c r="D3" s="338">
        <f t="shared" ref="D3" si="2">DAY(A3)</f>
        <v>1</v>
      </c>
      <c r="E3" s="334">
        <v>0</v>
      </c>
      <c r="F3" s="334">
        <v>0</v>
      </c>
      <c r="G3" s="334">
        <v>0</v>
      </c>
      <c r="H3" s="334">
        <v>0</v>
      </c>
      <c r="I3" s="334">
        <v>0</v>
      </c>
      <c r="J3" s="334">
        <v>0</v>
      </c>
      <c r="K3" s="334">
        <v>0</v>
      </c>
      <c r="L3" s="334">
        <v>0</v>
      </c>
      <c r="M3" s="334">
        <v>0</v>
      </c>
      <c r="N3" s="334">
        <v>0</v>
      </c>
      <c r="O3" s="334">
        <v>0</v>
      </c>
      <c r="P3" s="334">
        <v>0</v>
      </c>
      <c r="Q3" s="334">
        <v>0</v>
      </c>
      <c r="R3" s="334">
        <v>0</v>
      </c>
      <c r="S3" s="334">
        <v>0</v>
      </c>
      <c r="T3" s="334">
        <v>0</v>
      </c>
      <c r="U3" s="334">
        <v>0</v>
      </c>
      <c r="V3" s="334">
        <v>0</v>
      </c>
      <c r="W3" s="334">
        <v>0</v>
      </c>
      <c r="X3" s="334">
        <v>0</v>
      </c>
      <c r="Y3" s="334">
        <v>0</v>
      </c>
      <c r="Z3" s="334">
        <v>0</v>
      </c>
      <c r="AA3" s="334">
        <v>0</v>
      </c>
      <c r="AB3" s="334">
        <v>0</v>
      </c>
      <c r="AD3" s="334">
        <v>0</v>
      </c>
      <c r="AE3" s="334">
        <f>AD3</f>
        <v>0</v>
      </c>
      <c r="AF3" s="334">
        <f>SUM(E3:AB3)</f>
        <v>0</v>
      </c>
      <c r="AG3" s="340">
        <f>ABS(AF3-AE3)</f>
        <v>0</v>
      </c>
      <c r="AI3" s="340">
        <f>IF($C3=AI$1,$AF3,0)</f>
        <v>0</v>
      </c>
      <c r="AJ3" s="340">
        <f t="shared" ref="AJ3:AM22" si="3">IF($C3=AJ$1,$AF3,0)</f>
        <v>0</v>
      </c>
      <c r="AK3" s="340">
        <f t="shared" si="3"/>
        <v>0</v>
      </c>
      <c r="AL3" s="340">
        <f t="shared" si="3"/>
        <v>0</v>
      </c>
      <c r="AM3" s="340">
        <f t="shared" si="3"/>
        <v>0</v>
      </c>
    </row>
    <row r="4" spans="1:44" x14ac:dyDescent="0.35">
      <c r="A4" s="337">
        <v>21917</v>
      </c>
      <c r="B4" s="338">
        <f t="shared" ref="B4:B67" si="4">YEAR(A4)</f>
        <v>1960</v>
      </c>
      <c r="C4" s="338">
        <f t="shared" ref="C4:C67" si="5">MONTH(A4)</f>
        <v>1</v>
      </c>
      <c r="D4" s="338">
        <f t="shared" ref="D4:D67" si="6">DAY(A4)</f>
        <v>2</v>
      </c>
      <c r="E4" s="334">
        <v>0</v>
      </c>
      <c r="F4" s="334">
        <v>0</v>
      </c>
      <c r="G4" s="334">
        <v>0</v>
      </c>
      <c r="H4" s="334">
        <v>0</v>
      </c>
      <c r="I4" s="334">
        <v>0</v>
      </c>
      <c r="J4" s="334">
        <v>0</v>
      </c>
      <c r="K4" s="334">
        <v>0</v>
      </c>
      <c r="L4" s="334">
        <v>0.1</v>
      </c>
      <c r="M4" s="334">
        <v>0.2</v>
      </c>
      <c r="N4" s="334">
        <v>0.1</v>
      </c>
      <c r="O4" s="334">
        <v>0.2</v>
      </c>
      <c r="P4" s="334">
        <v>0.1</v>
      </c>
      <c r="Q4" s="334">
        <v>0.2</v>
      </c>
      <c r="R4" s="334">
        <v>0.1</v>
      </c>
      <c r="S4" s="334">
        <v>0.2</v>
      </c>
      <c r="T4" s="334">
        <v>0.1</v>
      </c>
      <c r="U4" s="334">
        <v>0.2</v>
      </c>
      <c r="V4" s="334">
        <v>0.1</v>
      </c>
      <c r="W4" s="334">
        <v>0.2</v>
      </c>
      <c r="X4" s="334">
        <v>0.1</v>
      </c>
      <c r="Y4" s="334">
        <v>0.2</v>
      </c>
      <c r="Z4" s="334">
        <v>0.1</v>
      </c>
      <c r="AA4" s="334">
        <v>0.2</v>
      </c>
      <c r="AB4" s="334">
        <v>0.1</v>
      </c>
      <c r="AD4" s="334">
        <v>2.5</v>
      </c>
      <c r="AE4" s="334">
        <f t="shared" ref="AE4:AE67" si="7">AD4</f>
        <v>2.5</v>
      </c>
      <c r="AF4" s="334">
        <f t="shared" ref="AF4:AF67" si="8">SUM(E4:AB4)</f>
        <v>2.5000000000000009</v>
      </c>
      <c r="AG4" s="340">
        <f t="shared" ref="AG4:AG67" si="9">ABS(AF4-AE4)</f>
        <v>8.8817841970012523E-16</v>
      </c>
      <c r="AI4" s="340">
        <f t="shared" ref="AI4:AI19" si="10">IF($C4=AI$1,$AF4,0)</f>
        <v>0</v>
      </c>
      <c r="AJ4" s="340">
        <f t="shared" si="3"/>
        <v>0</v>
      </c>
      <c r="AK4" s="340">
        <f t="shared" si="3"/>
        <v>0</v>
      </c>
      <c r="AL4" s="340">
        <f t="shared" si="3"/>
        <v>0</v>
      </c>
      <c r="AM4" s="340">
        <f t="shared" si="3"/>
        <v>0</v>
      </c>
    </row>
    <row r="5" spans="1:44" x14ac:dyDescent="0.35">
      <c r="A5" s="337">
        <v>21918</v>
      </c>
      <c r="B5" s="338">
        <f t="shared" si="4"/>
        <v>1960</v>
      </c>
      <c r="C5" s="338">
        <f t="shared" si="5"/>
        <v>1</v>
      </c>
      <c r="D5" s="338">
        <f t="shared" si="6"/>
        <v>3</v>
      </c>
      <c r="E5" s="334">
        <v>0.5</v>
      </c>
      <c r="F5" s="334">
        <v>0.5</v>
      </c>
      <c r="G5" s="334">
        <v>0</v>
      </c>
      <c r="H5" s="334">
        <v>0</v>
      </c>
      <c r="I5" s="334">
        <v>0</v>
      </c>
      <c r="J5" s="334">
        <v>0</v>
      </c>
      <c r="K5" s="334">
        <v>0</v>
      </c>
      <c r="L5" s="334">
        <v>0</v>
      </c>
      <c r="M5" s="334">
        <v>0</v>
      </c>
      <c r="N5" s="334">
        <v>0</v>
      </c>
      <c r="O5" s="334">
        <v>0</v>
      </c>
      <c r="P5" s="334">
        <v>0</v>
      </c>
      <c r="Q5" s="334">
        <v>0</v>
      </c>
      <c r="R5" s="334">
        <v>0</v>
      </c>
      <c r="S5" s="334">
        <v>0</v>
      </c>
      <c r="T5" s="334">
        <v>0.5</v>
      </c>
      <c r="U5" s="334">
        <v>0.5</v>
      </c>
      <c r="V5" s="334">
        <v>0.5</v>
      </c>
      <c r="W5" s="334">
        <v>0.6</v>
      </c>
      <c r="X5" s="334">
        <v>0.5</v>
      </c>
      <c r="Y5" s="334">
        <v>0.5</v>
      </c>
      <c r="Z5" s="334">
        <v>0.5</v>
      </c>
      <c r="AA5" s="334">
        <v>0.5</v>
      </c>
      <c r="AB5" s="334">
        <v>0.5</v>
      </c>
      <c r="AD5" s="334">
        <v>5.6</v>
      </c>
      <c r="AE5" s="334">
        <f t="shared" si="7"/>
        <v>5.6</v>
      </c>
      <c r="AF5" s="334">
        <f t="shared" si="8"/>
        <v>5.6</v>
      </c>
      <c r="AG5" s="340">
        <f t="shared" si="9"/>
        <v>0</v>
      </c>
      <c r="AI5" s="340">
        <f t="shared" si="10"/>
        <v>0</v>
      </c>
      <c r="AJ5" s="340">
        <f t="shared" si="3"/>
        <v>0</v>
      </c>
      <c r="AK5" s="340">
        <f t="shared" si="3"/>
        <v>0</v>
      </c>
      <c r="AL5" s="340">
        <f t="shared" si="3"/>
        <v>0</v>
      </c>
      <c r="AM5" s="340">
        <f t="shared" si="3"/>
        <v>0</v>
      </c>
    </row>
    <row r="6" spans="1:44" x14ac:dyDescent="0.35">
      <c r="A6" s="337">
        <v>21919</v>
      </c>
      <c r="B6" s="338">
        <f t="shared" si="4"/>
        <v>1960</v>
      </c>
      <c r="C6" s="338">
        <f t="shared" si="5"/>
        <v>1</v>
      </c>
      <c r="D6" s="338">
        <f t="shared" si="6"/>
        <v>4</v>
      </c>
      <c r="E6" s="334">
        <v>0.2</v>
      </c>
      <c r="F6" s="334">
        <v>0.3</v>
      </c>
      <c r="G6" s="334">
        <v>0.2</v>
      </c>
      <c r="H6" s="334">
        <v>0.3</v>
      </c>
      <c r="I6" s="334">
        <v>0.2</v>
      </c>
      <c r="J6" s="334">
        <v>0.2</v>
      </c>
      <c r="K6" s="334">
        <v>0.3</v>
      </c>
      <c r="L6" s="334">
        <v>0.2</v>
      </c>
      <c r="M6" s="334">
        <v>0.2</v>
      </c>
      <c r="N6" s="334">
        <v>0.3</v>
      </c>
      <c r="O6" s="334">
        <v>0.2</v>
      </c>
      <c r="P6" s="334">
        <v>0.3</v>
      </c>
      <c r="Q6" s="334">
        <v>0.2</v>
      </c>
      <c r="R6" s="334">
        <v>0.2</v>
      </c>
      <c r="S6" s="334">
        <v>0.3</v>
      </c>
      <c r="T6" s="334">
        <v>0.2</v>
      </c>
      <c r="U6" s="334">
        <v>0</v>
      </c>
      <c r="V6" s="334">
        <v>0</v>
      </c>
      <c r="W6" s="334">
        <v>0</v>
      </c>
      <c r="X6" s="334">
        <v>0</v>
      </c>
      <c r="Y6" s="334">
        <v>0</v>
      </c>
      <c r="Z6" s="334">
        <v>0</v>
      </c>
      <c r="AA6" s="334">
        <v>0</v>
      </c>
      <c r="AB6" s="334">
        <v>0</v>
      </c>
      <c r="AD6" s="334">
        <v>3.8</v>
      </c>
      <c r="AE6" s="334">
        <f t="shared" si="7"/>
        <v>3.8</v>
      </c>
      <c r="AF6" s="334">
        <f t="shared" si="8"/>
        <v>3.8000000000000003</v>
      </c>
      <c r="AG6" s="340">
        <f t="shared" si="9"/>
        <v>4.4408920985006262E-16</v>
      </c>
      <c r="AI6" s="340">
        <f t="shared" si="10"/>
        <v>0</v>
      </c>
      <c r="AJ6" s="340">
        <f t="shared" si="3"/>
        <v>0</v>
      </c>
      <c r="AK6" s="340">
        <f t="shared" si="3"/>
        <v>0</v>
      </c>
      <c r="AL6" s="340">
        <f t="shared" si="3"/>
        <v>0</v>
      </c>
      <c r="AM6" s="340">
        <f t="shared" si="3"/>
        <v>0</v>
      </c>
    </row>
    <row r="7" spans="1:44" x14ac:dyDescent="0.35">
      <c r="A7" s="337">
        <v>21920</v>
      </c>
      <c r="B7" s="338">
        <f t="shared" si="4"/>
        <v>1960</v>
      </c>
      <c r="C7" s="338">
        <f t="shared" si="5"/>
        <v>1</v>
      </c>
      <c r="D7" s="338">
        <f t="shared" si="6"/>
        <v>5</v>
      </c>
      <c r="E7" s="334">
        <v>0</v>
      </c>
      <c r="F7" s="334">
        <v>0</v>
      </c>
      <c r="G7" s="334">
        <v>0</v>
      </c>
      <c r="H7" s="334">
        <v>0</v>
      </c>
      <c r="I7" s="334">
        <v>0</v>
      </c>
      <c r="J7" s="334">
        <v>0</v>
      </c>
      <c r="K7" s="334">
        <v>0</v>
      </c>
      <c r="L7" s="334">
        <v>0</v>
      </c>
      <c r="M7" s="334">
        <v>0</v>
      </c>
      <c r="N7" s="334">
        <v>0</v>
      </c>
      <c r="O7" s="334">
        <v>0</v>
      </c>
      <c r="P7" s="334">
        <v>0</v>
      </c>
      <c r="Q7" s="334">
        <v>0</v>
      </c>
      <c r="R7" s="334">
        <v>0</v>
      </c>
      <c r="S7" s="334">
        <v>0</v>
      </c>
      <c r="T7" s="334">
        <v>0</v>
      </c>
      <c r="U7" s="334">
        <v>0</v>
      </c>
      <c r="V7" s="334">
        <v>0</v>
      </c>
      <c r="W7" s="334">
        <v>0</v>
      </c>
      <c r="X7" s="334">
        <v>0</v>
      </c>
      <c r="Y7" s="334">
        <v>0</v>
      </c>
      <c r="Z7" s="334">
        <v>0</v>
      </c>
      <c r="AA7" s="334">
        <v>0</v>
      </c>
      <c r="AB7" s="334">
        <v>0</v>
      </c>
      <c r="AD7" s="334">
        <v>0</v>
      </c>
      <c r="AE7" s="334">
        <f t="shared" si="7"/>
        <v>0</v>
      </c>
      <c r="AF7" s="334">
        <f t="shared" si="8"/>
        <v>0</v>
      </c>
      <c r="AG7" s="340">
        <f t="shared" si="9"/>
        <v>0</v>
      </c>
      <c r="AI7" s="340">
        <f t="shared" si="10"/>
        <v>0</v>
      </c>
      <c r="AJ7" s="340">
        <f t="shared" si="3"/>
        <v>0</v>
      </c>
      <c r="AK7" s="340">
        <f t="shared" si="3"/>
        <v>0</v>
      </c>
      <c r="AL7" s="340">
        <f t="shared" si="3"/>
        <v>0</v>
      </c>
      <c r="AM7" s="340">
        <f t="shared" si="3"/>
        <v>0</v>
      </c>
    </row>
    <row r="8" spans="1:44" x14ac:dyDescent="0.35">
      <c r="A8" s="337">
        <v>21921</v>
      </c>
      <c r="B8" s="338">
        <f t="shared" si="4"/>
        <v>1960</v>
      </c>
      <c r="C8" s="338">
        <f t="shared" si="5"/>
        <v>1</v>
      </c>
      <c r="D8" s="338">
        <f t="shared" si="6"/>
        <v>6</v>
      </c>
      <c r="E8" s="334">
        <v>0</v>
      </c>
      <c r="F8" s="334">
        <v>0</v>
      </c>
      <c r="G8" s="334">
        <v>0</v>
      </c>
      <c r="H8" s="334">
        <v>0</v>
      </c>
      <c r="I8" s="334">
        <v>0</v>
      </c>
      <c r="J8" s="334">
        <v>0</v>
      </c>
      <c r="K8" s="334">
        <v>0</v>
      </c>
      <c r="L8" s="334">
        <v>0</v>
      </c>
      <c r="M8" s="334">
        <v>0</v>
      </c>
      <c r="N8" s="334">
        <v>0</v>
      </c>
      <c r="O8" s="334">
        <v>0</v>
      </c>
      <c r="P8" s="334">
        <v>0</v>
      </c>
      <c r="Q8" s="334">
        <v>0</v>
      </c>
      <c r="R8" s="334">
        <v>0</v>
      </c>
      <c r="S8" s="334">
        <v>0</v>
      </c>
      <c r="T8" s="334">
        <v>0</v>
      </c>
      <c r="U8" s="334">
        <v>0</v>
      </c>
      <c r="V8" s="334">
        <v>0</v>
      </c>
      <c r="W8" s="334">
        <v>0</v>
      </c>
      <c r="X8" s="334">
        <v>0</v>
      </c>
      <c r="Y8" s="334">
        <v>0</v>
      </c>
      <c r="Z8" s="334">
        <v>0</v>
      </c>
      <c r="AA8" s="334">
        <v>0</v>
      </c>
      <c r="AB8" s="334">
        <v>0</v>
      </c>
      <c r="AD8" s="334">
        <v>0</v>
      </c>
      <c r="AE8" s="334">
        <f t="shared" si="7"/>
        <v>0</v>
      </c>
      <c r="AF8" s="334">
        <f t="shared" si="8"/>
        <v>0</v>
      </c>
      <c r="AG8" s="340">
        <f t="shared" si="9"/>
        <v>0</v>
      </c>
      <c r="AI8" s="340">
        <f t="shared" si="10"/>
        <v>0</v>
      </c>
      <c r="AJ8" s="340">
        <f t="shared" si="3"/>
        <v>0</v>
      </c>
      <c r="AK8" s="340">
        <f t="shared" si="3"/>
        <v>0</v>
      </c>
      <c r="AL8" s="340">
        <f t="shared" si="3"/>
        <v>0</v>
      </c>
      <c r="AM8" s="340">
        <f t="shared" si="3"/>
        <v>0</v>
      </c>
    </row>
    <row r="9" spans="1:44" x14ac:dyDescent="0.35">
      <c r="A9" s="337">
        <v>21922</v>
      </c>
      <c r="B9" s="338">
        <f t="shared" si="4"/>
        <v>1960</v>
      </c>
      <c r="C9" s="338">
        <f t="shared" si="5"/>
        <v>1</v>
      </c>
      <c r="D9" s="338">
        <f t="shared" si="6"/>
        <v>7</v>
      </c>
      <c r="E9" s="334">
        <v>0</v>
      </c>
      <c r="F9" s="334">
        <v>0</v>
      </c>
      <c r="G9" s="334">
        <v>0</v>
      </c>
      <c r="H9" s="334">
        <v>0</v>
      </c>
      <c r="I9" s="334">
        <v>0</v>
      </c>
      <c r="J9" s="334">
        <v>0</v>
      </c>
      <c r="K9" s="334">
        <v>0</v>
      </c>
      <c r="L9" s="334">
        <v>0</v>
      </c>
      <c r="M9" s="334">
        <v>0</v>
      </c>
      <c r="N9" s="334">
        <v>0</v>
      </c>
      <c r="O9" s="334">
        <v>0</v>
      </c>
      <c r="P9" s="334">
        <v>0</v>
      </c>
      <c r="Q9" s="334">
        <v>0</v>
      </c>
      <c r="R9" s="334">
        <v>0</v>
      </c>
      <c r="S9" s="334">
        <v>0</v>
      </c>
      <c r="T9" s="334">
        <v>0</v>
      </c>
      <c r="U9" s="334">
        <v>0</v>
      </c>
      <c r="V9" s="334">
        <v>0</v>
      </c>
      <c r="W9" s="334">
        <v>0</v>
      </c>
      <c r="X9" s="334">
        <v>0</v>
      </c>
      <c r="Y9" s="334">
        <v>0</v>
      </c>
      <c r="Z9" s="334">
        <v>0</v>
      </c>
      <c r="AA9" s="334">
        <v>0</v>
      </c>
      <c r="AB9" s="334">
        <v>0</v>
      </c>
      <c r="AD9" s="334">
        <v>0</v>
      </c>
      <c r="AE9" s="334">
        <f t="shared" si="7"/>
        <v>0</v>
      </c>
      <c r="AF9" s="334">
        <f t="shared" si="8"/>
        <v>0</v>
      </c>
      <c r="AG9" s="340">
        <f t="shared" si="9"/>
        <v>0</v>
      </c>
      <c r="AI9" s="340">
        <f t="shared" si="10"/>
        <v>0</v>
      </c>
      <c r="AJ9" s="340">
        <f t="shared" si="3"/>
        <v>0</v>
      </c>
      <c r="AK9" s="340">
        <f t="shared" si="3"/>
        <v>0</v>
      </c>
      <c r="AL9" s="340">
        <f t="shared" si="3"/>
        <v>0</v>
      </c>
      <c r="AM9" s="340">
        <f t="shared" si="3"/>
        <v>0</v>
      </c>
    </row>
    <row r="10" spans="1:44" x14ac:dyDescent="0.35">
      <c r="A10" s="337">
        <v>21923</v>
      </c>
      <c r="B10" s="338">
        <f t="shared" si="4"/>
        <v>1960</v>
      </c>
      <c r="C10" s="338">
        <f t="shared" si="5"/>
        <v>1</v>
      </c>
      <c r="D10" s="338">
        <f t="shared" si="6"/>
        <v>8</v>
      </c>
      <c r="E10" s="334">
        <v>0</v>
      </c>
      <c r="F10" s="334">
        <v>0</v>
      </c>
      <c r="G10" s="334">
        <v>0</v>
      </c>
      <c r="H10" s="334">
        <v>0</v>
      </c>
      <c r="I10" s="334">
        <v>0</v>
      </c>
      <c r="J10" s="334">
        <v>0</v>
      </c>
      <c r="K10" s="334">
        <v>0</v>
      </c>
      <c r="L10" s="334">
        <v>0</v>
      </c>
      <c r="M10" s="334">
        <v>0</v>
      </c>
      <c r="N10" s="334">
        <v>0</v>
      </c>
      <c r="O10" s="334">
        <v>0</v>
      </c>
      <c r="P10" s="334">
        <v>0</v>
      </c>
      <c r="Q10" s="334">
        <v>0</v>
      </c>
      <c r="R10" s="334">
        <v>0</v>
      </c>
      <c r="S10" s="334">
        <v>0</v>
      </c>
      <c r="T10" s="334">
        <v>0</v>
      </c>
      <c r="U10" s="334">
        <v>0</v>
      </c>
      <c r="V10" s="334">
        <v>0</v>
      </c>
      <c r="W10" s="334">
        <v>0</v>
      </c>
      <c r="X10" s="334">
        <v>0</v>
      </c>
      <c r="Y10" s="334">
        <v>0</v>
      </c>
      <c r="Z10" s="334">
        <v>0</v>
      </c>
      <c r="AA10" s="334">
        <v>0.3</v>
      </c>
      <c r="AB10" s="334">
        <v>0.2</v>
      </c>
      <c r="AD10" s="334">
        <v>0.5</v>
      </c>
      <c r="AE10" s="334">
        <f t="shared" si="7"/>
        <v>0.5</v>
      </c>
      <c r="AF10" s="334">
        <f t="shared" si="8"/>
        <v>0.5</v>
      </c>
      <c r="AG10" s="340">
        <f t="shared" si="9"/>
        <v>0</v>
      </c>
      <c r="AI10" s="340">
        <f t="shared" si="10"/>
        <v>0</v>
      </c>
      <c r="AJ10" s="340">
        <f t="shared" si="3"/>
        <v>0</v>
      </c>
      <c r="AK10" s="340">
        <f t="shared" si="3"/>
        <v>0</v>
      </c>
      <c r="AL10" s="340">
        <f t="shared" si="3"/>
        <v>0</v>
      </c>
      <c r="AM10" s="340">
        <f t="shared" si="3"/>
        <v>0</v>
      </c>
    </row>
    <row r="11" spans="1:44" x14ac:dyDescent="0.35">
      <c r="A11" s="337">
        <v>21924</v>
      </c>
      <c r="B11" s="338">
        <f t="shared" si="4"/>
        <v>1960</v>
      </c>
      <c r="C11" s="338">
        <f t="shared" si="5"/>
        <v>1</v>
      </c>
      <c r="D11" s="338">
        <f t="shared" si="6"/>
        <v>9</v>
      </c>
      <c r="E11" s="334">
        <v>0</v>
      </c>
      <c r="F11" s="334">
        <v>0</v>
      </c>
      <c r="G11" s="334">
        <v>0</v>
      </c>
      <c r="H11" s="334">
        <v>0</v>
      </c>
      <c r="I11" s="334">
        <v>0</v>
      </c>
      <c r="J11" s="334">
        <v>0</v>
      </c>
      <c r="K11" s="334">
        <v>0</v>
      </c>
      <c r="L11" s="334">
        <v>0</v>
      </c>
      <c r="M11" s="334">
        <v>0</v>
      </c>
      <c r="N11" s="334">
        <v>0</v>
      </c>
      <c r="O11" s="334">
        <v>0</v>
      </c>
      <c r="P11" s="334">
        <v>0</v>
      </c>
      <c r="Q11" s="334">
        <v>0</v>
      </c>
      <c r="R11" s="334">
        <v>0</v>
      </c>
      <c r="S11" s="334">
        <v>0</v>
      </c>
      <c r="T11" s="334">
        <v>0</v>
      </c>
      <c r="U11" s="334">
        <v>0</v>
      </c>
      <c r="V11" s="334">
        <v>0</v>
      </c>
      <c r="W11" s="334">
        <v>0</v>
      </c>
      <c r="X11" s="334">
        <v>0</v>
      </c>
      <c r="Y11" s="334">
        <v>0</v>
      </c>
      <c r="Z11" s="334">
        <v>0</v>
      </c>
      <c r="AA11" s="334">
        <v>0</v>
      </c>
      <c r="AB11" s="334">
        <v>0</v>
      </c>
      <c r="AD11" s="334">
        <v>0</v>
      </c>
      <c r="AE11" s="334">
        <f t="shared" si="7"/>
        <v>0</v>
      </c>
      <c r="AF11" s="334">
        <f t="shared" si="8"/>
        <v>0</v>
      </c>
      <c r="AG11" s="340">
        <f t="shared" si="9"/>
        <v>0</v>
      </c>
      <c r="AI11" s="340">
        <f t="shared" si="10"/>
        <v>0</v>
      </c>
      <c r="AJ11" s="340">
        <f t="shared" si="3"/>
        <v>0</v>
      </c>
      <c r="AK11" s="340">
        <f t="shared" si="3"/>
        <v>0</v>
      </c>
      <c r="AL11" s="340">
        <f t="shared" si="3"/>
        <v>0</v>
      </c>
      <c r="AM11" s="340">
        <f t="shared" si="3"/>
        <v>0</v>
      </c>
    </row>
    <row r="12" spans="1:44" x14ac:dyDescent="0.35">
      <c r="A12" s="337">
        <v>21925</v>
      </c>
      <c r="B12" s="338">
        <f t="shared" si="4"/>
        <v>1960</v>
      </c>
      <c r="C12" s="338">
        <f t="shared" si="5"/>
        <v>1</v>
      </c>
      <c r="D12" s="338">
        <f t="shared" si="6"/>
        <v>10</v>
      </c>
      <c r="E12" s="334">
        <v>0</v>
      </c>
      <c r="F12" s="334">
        <v>0</v>
      </c>
      <c r="G12" s="334">
        <v>0</v>
      </c>
      <c r="H12" s="334">
        <v>0</v>
      </c>
      <c r="I12" s="334">
        <v>0</v>
      </c>
      <c r="J12" s="334">
        <v>0</v>
      </c>
      <c r="K12" s="334">
        <v>0</v>
      </c>
      <c r="L12" s="334">
        <v>0</v>
      </c>
      <c r="M12" s="334">
        <v>0</v>
      </c>
      <c r="N12" s="334">
        <v>0</v>
      </c>
      <c r="O12" s="334">
        <v>0</v>
      </c>
      <c r="P12" s="334">
        <v>0</v>
      </c>
      <c r="Q12" s="334">
        <v>0</v>
      </c>
      <c r="R12" s="334">
        <v>0</v>
      </c>
      <c r="S12" s="334">
        <v>0</v>
      </c>
      <c r="T12" s="334">
        <v>0</v>
      </c>
      <c r="U12" s="334">
        <v>0</v>
      </c>
      <c r="V12" s="334">
        <v>0</v>
      </c>
      <c r="W12" s="334">
        <v>0</v>
      </c>
      <c r="X12" s="334">
        <v>0</v>
      </c>
      <c r="Y12" s="334">
        <v>0</v>
      </c>
      <c r="Z12" s="334">
        <v>0</v>
      </c>
      <c r="AA12" s="334">
        <v>0</v>
      </c>
      <c r="AB12" s="334">
        <v>0</v>
      </c>
      <c r="AD12" s="334">
        <v>0</v>
      </c>
      <c r="AE12" s="334">
        <f t="shared" si="7"/>
        <v>0</v>
      </c>
      <c r="AF12" s="334">
        <f t="shared" si="8"/>
        <v>0</v>
      </c>
      <c r="AG12" s="340">
        <f t="shared" si="9"/>
        <v>0</v>
      </c>
      <c r="AI12" s="340">
        <f t="shared" si="10"/>
        <v>0</v>
      </c>
      <c r="AJ12" s="340">
        <f t="shared" si="3"/>
        <v>0</v>
      </c>
      <c r="AK12" s="340">
        <f t="shared" si="3"/>
        <v>0</v>
      </c>
      <c r="AL12" s="340">
        <f t="shared" si="3"/>
        <v>0</v>
      </c>
      <c r="AM12" s="340">
        <f t="shared" si="3"/>
        <v>0</v>
      </c>
    </row>
    <row r="13" spans="1:44" x14ac:dyDescent="0.35">
      <c r="A13" s="337">
        <v>21926</v>
      </c>
      <c r="B13" s="338">
        <f t="shared" si="4"/>
        <v>1960</v>
      </c>
      <c r="C13" s="338">
        <f t="shared" si="5"/>
        <v>1</v>
      </c>
      <c r="D13" s="338">
        <f t="shared" si="6"/>
        <v>11</v>
      </c>
      <c r="E13" s="334">
        <v>0</v>
      </c>
      <c r="F13" s="334">
        <v>0</v>
      </c>
      <c r="G13" s="334">
        <v>0</v>
      </c>
      <c r="H13" s="334">
        <v>0</v>
      </c>
      <c r="I13" s="334">
        <v>0</v>
      </c>
      <c r="J13" s="334">
        <v>0</v>
      </c>
      <c r="K13" s="334">
        <v>0</v>
      </c>
      <c r="L13" s="334">
        <v>0</v>
      </c>
      <c r="M13" s="334">
        <v>0</v>
      </c>
      <c r="N13" s="334">
        <v>0</v>
      </c>
      <c r="O13" s="334">
        <v>0</v>
      </c>
      <c r="P13" s="334">
        <v>0</v>
      </c>
      <c r="Q13" s="334">
        <v>0</v>
      </c>
      <c r="R13" s="334">
        <v>0</v>
      </c>
      <c r="S13" s="334">
        <v>0</v>
      </c>
      <c r="T13" s="334">
        <v>0</v>
      </c>
      <c r="U13" s="334">
        <v>0</v>
      </c>
      <c r="V13" s="334">
        <v>0</v>
      </c>
      <c r="W13" s="334">
        <v>0</v>
      </c>
      <c r="X13" s="334">
        <v>0</v>
      </c>
      <c r="Y13" s="334">
        <v>0</v>
      </c>
      <c r="Z13" s="334">
        <v>0</v>
      </c>
      <c r="AA13" s="334">
        <v>0</v>
      </c>
      <c r="AB13" s="334">
        <v>0</v>
      </c>
      <c r="AD13" s="334">
        <v>0</v>
      </c>
      <c r="AE13" s="334">
        <f t="shared" si="7"/>
        <v>0</v>
      </c>
      <c r="AF13" s="334">
        <f t="shared" si="8"/>
        <v>0</v>
      </c>
      <c r="AG13" s="340">
        <f t="shared" si="9"/>
        <v>0</v>
      </c>
      <c r="AI13" s="340">
        <f t="shared" si="10"/>
        <v>0</v>
      </c>
      <c r="AJ13" s="340">
        <f t="shared" si="3"/>
        <v>0</v>
      </c>
      <c r="AK13" s="340">
        <f t="shared" si="3"/>
        <v>0</v>
      </c>
      <c r="AL13" s="340">
        <f t="shared" si="3"/>
        <v>0</v>
      </c>
      <c r="AM13" s="340">
        <f t="shared" si="3"/>
        <v>0</v>
      </c>
    </row>
    <row r="14" spans="1:44" x14ac:dyDescent="0.35">
      <c r="A14" s="337">
        <v>21927</v>
      </c>
      <c r="B14" s="338">
        <f t="shared" si="4"/>
        <v>1960</v>
      </c>
      <c r="C14" s="338">
        <f t="shared" si="5"/>
        <v>1</v>
      </c>
      <c r="D14" s="338">
        <f t="shared" si="6"/>
        <v>12</v>
      </c>
      <c r="E14" s="334">
        <v>0</v>
      </c>
      <c r="F14" s="334">
        <v>0</v>
      </c>
      <c r="G14" s="334">
        <v>0</v>
      </c>
      <c r="H14" s="334">
        <v>0</v>
      </c>
      <c r="I14" s="334">
        <v>0</v>
      </c>
      <c r="J14" s="334">
        <v>0</v>
      </c>
      <c r="K14" s="334">
        <v>0</v>
      </c>
      <c r="L14" s="334">
        <v>0</v>
      </c>
      <c r="M14" s="334">
        <v>0</v>
      </c>
      <c r="N14" s="334">
        <v>0</v>
      </c>
      <c r="O14" s="334">
        <v>0</v>
      </c>
      <c r="P14" s="334">
        <v>0</v>
      </c>
      <c r="Q14" s="334">
        <v>0</v>
      </c>
      <c r="R14" s="334">
        <v>0</v>
      </c>
      <c r="S14" s="334">
        <v>0</v>
      </c>
      <c r="T14" s="334">
        <v>0</v>
      </c>
      <c r="U14" s="334">
        <v>0</v>
      </c>
      <c r="V14" s="334">
        <v>0</v>
      </c>
      <c r="W14" s="334">
        <v>0</v>
      </c>
      <c r="X14" s="334">
        <v>0</v>
      </c>
      <c r="Y14" s="334">
        <v>0</v>
      </c>
      <c r="Z14" s="334">
        <v>0</v>
      </c>
      <c r="AA14" s="334">
        <v>0</v>
      </c>
      <c r="AB14" s="334">
        <v>0</v>
      </c>
      <c r="AD14" s="334">
        <v>0</v>
      </c>
      <c r="AE14" s="334">
        <f t="shared" si="7"/>
        <v>0</v>
      </c>
      <c r="AF14" s="334">
        <f t="shared" si="8"/>
        <v>0</v>
      </c>
      <c r="AG14" s="340">
        <f t="shared" si="9"/>
        <v>0</v>
      </c>
      <c r="AI14" s="340">
        <f t="shared" si="10"/>
        <v>0</v>
      </c>
      <c r="AJ14" s="340">
        <f t="shared" si="3"/>
        <v>0</v>
      </c>
      <c r="AK14" s="340">
        <f t="shared" si="3"/>
        <v>0</v>
      </c>
      <c r="AL14" s="340">
        <f t="shared" si="3"/>
        <v>0</v>
      </c>
      <c r="AM14" s="340">
        <f t="shared" si="3"/>
        <v>0</v>
      </c>
    </row>
    <row r="15" spans="1:44" x14ac:dyDescent="0.35">
      <c r="A15" s="337">
        <v>21928</v>
      </c>
      <c r="B15" s="338">
        <f t="shared" si="4"/>
        <v>1960</v>
      </c>
      <c r="C15" s="338">
        <f t="shared" si="5"/>
        <v>1</v>
      </c>
      <c r="D15" s="338">
        <f t="shared" si="6"/>
        <v>13</v>
      </c>
      <c r="E15" s="334">
        <v>0</v>
      </c>
      <c r="F15" s="334">
        <v>0</v>
      </c>
      <c r="G15" s="334">
        <v>0</v>
      </c>
      <c r="H15" s="334">
        <v>0</v>
      </c>
      <c r="I15" s="334">
        <v>0</v>
      </c>
      <c r="J15" s="334">
        <v>0</v>
      </c>
      <c r="K15" s="334">
        <v>0</v>
      </c>
      <c r="L15" s="334">
        <v>0</v>
      </c>
      <c r="M15" s="334">
        <v>0</v>
      </c>
      <c r="N15" s="334">
        <v>0</v>
      </c>
      <c r="O15" s="334">
        <v>0</v>
      </c>
      <c r="P15" s="334">
        <v>0</v>
      </c>
      <c r="Q15" s="334">
        <v>0</v>
      </c>
      <c r="R15" s="334">
        <v>0</v>
      </c>
      <c r="S15" s="334">
        <v>0</v>
      </c>
      <c r="T15" s="334">
        <v>0</v>
      </c>
      <c r="U15" s="334">
        <v>0</v>
      </c>
      <c r="V15" s="334">
        <v>0</v>
      </c>
      <c r="W15" s="334">
        <v>0</v>
      </c>
      <c r="X15" s="334">
        <v>0</v>
      </c>
      <c r="Y15" s="334">
        <v>0</v>
      </c>
      <c r="Z15" s="334">
        <v>0</v>
      </c>
      <c r="AA15" s="334">
        <v>0</v>
      </c>
      <c r="AB15" s="334">
        <v>0</v>
      </c>
      <c r="AD15" s="334">
        <v>0</v>
      </c>
      <c r="AE15" s="334">
        <f t="shared" si="7"/>
        <v>0</v>
      </c>
      <c r="AF15" s="334">
        <f t="shared" si="8"/>
        <v>0</v>
      </c>
      <c r="AG15" s="340">
        <f t="shared" si="9"/>
        <v>0</v>
      </c>
      <c r="AI15" s="340">
        <f t="shared" si="10"/>
        <v>0</v>
      </c>
      <c r="AJ15" s="340">
        <f t="shared" si="3"/>
        <v>0</v>
      </c>
      <c r="AK15" s="340">
        <f t="shared" si="3"/>
        <v>0</v>
      </c>
      <c r="AL15" s="340">
        <f t="shared" si="3"/>
        <v>0</v>
      </c>
      <c r="AM15" s="340">
        <f t="shared" si="3"/>
        <v>0</v>
      </c>
    </row>
    <row r="16" spans="1:44" x14ac:dyDescent="0.35">
      <c r="A16" s="337">
        <v>21929</v>
      </c>
      <c r="B16" s="338">
        <f t="shared" si="4"/>
        <v>1960</v>
      </c>
      <c r="C16" s="338">
        <f t="shared" si="5"/>
        <v>1</v>
      </c>
      <c r="D16" s="338">
        <f t="shared" si="6"/>
        <v>14</v>
      </c>
      <c r="E16" s="334">
        <v>0</v>
      </c>
      <c r="F16" s="334">
        <v>0</v>
      </c>
      <c r="G16" s="334">
        <v>0</v>
      </c>
      <c r="H16" s="334">
        <v>0</v>
      </c>
      <c r="I16" s="334">
        <v>0</v>
      </c>
      <c r="J16" s="334">
        <v>0</v>
      </c>
      <c r="K16" s="334">
        <v>0</v>
      </c>
      <c r="L16" s="334">
        <v>0</v>
      </c>
      <c r="M16" s="334">
        <v>0</v>
      </c>
      <c r="N16" s="334">
        <v>0</v>
      </c>
      <c r="O16" s="334">
        <v>0</v>
      </c>
      <c r="P16" s="334">
        <v>0</v>
      </c>
      <c r="Q16" s="334">
        <v>0</v>
      </c>
      <c r="R16" s="334">
        <v>0</v>
      </c>
      <c r="S16" s="334">
        <v>0</v>
      </c>
      <c r="T16" s="334">
        <v>0</v>
      </c>
      <c r="U16" s="334">
        <v>0</v>
      </c>
      <c r="V16" s="334">
        <v>0</v>
      </c>
      <c r="W16" s="334">
        <v>0</v>
      </c>
      <c r="X16" s="334">
        <v>0</v>
      </c>
      <c r="Y16" s="334">
        <v>0</v>
      </c>
      <c r="Z16" s="334">
        <v>0</v>
      </c>
      <c r="AA16" s="334">
        <v>0</v>
      </c>
      <c r="AB16" s="334">
        <v>0</v>
      </c>
      <c r="AD16" s="334">
        <v>0</v>
      </c>
      <c r="AE16" s="334">
        <f t="shared" si="7"/>
        <v>0</v>
      </c>
      <c r="AF16" s="334">
        <f t="shared" si="8"/>
        <v>0</v>
      </c>
      <c r="AG16" s="340">
        <f t="shared" si="9"/>
        <v>0</v>
      </c>
      <c r="AI16" s="340">
        <f t="shared" si="10"/>
        <v>0</v>
      </c>
      <c r="AJ16" s="340">
        <f t="shared" si="3"/>
        <v>0</v>
      </c>
      <c r="AK16" s="340">
        <f t="shared" si="3"/>
        <v>0</v>
      </c>
      <c r="AL16" s="340">
        <f t="shared" si="3"/>
        <v>0</v>
      </c>
      <c r="AM16" s="340">
        <f t="shared" si="3"/>
        <v>0</v>
      </c>
    </row>
    <row r="17" spans="1:39" x14ac:dyDescent="0.35">
      <c r="A17" s="337">
        <v>21930</v>
      </c>
      <c r="B17" s="338">
        <f t="shared" si="4"/>
        <v>1960</v>
      </c>
      <c r="C17" s="338">
        <f t="shared" si="5"/>
        <v>1</v>
      </c>
      <c r="D17" s="338">
        <f t="shared" si="6"/>
        <v>15</v>
      </c>
      <c r="E17" s="334">
        <v>0</v>
      </c>
      <c r="F17" s="334">
        <v>0</v>
      </c>
      <c r="G17" s="334">
        <v>0</v>
      </c>
      <c r="H17" s="334">
        <v>0</v>
      </c>
      <c r="I17" s="334">
        <v>0</v>
      </c>
      <c r="J17" s="334">
        <v>0</v>
      </c>
      <c r="K17" s="334">
        <v>0</v>
      </c>
      <c r="L17" s="334">
        <v>0</v>
      </c>
      <c r="M17" s="334">
        <v>0</v>
      </c>
      <c r="N17" s="334">
        <v>0</v>
      </c>
      <c r="O17" s="334">
        <v>0</v>
      </c>
      <c r="P17" s="334">
        <v>0</v>
      </c>
      <c r="Q17" s="334">
        <v>0</v>
      </c>
      <c r="R17" s="334">
        <v>0</v>
      </c>
      <c r="S17" s="334">
        <v>0</v>
      </c>
      <c r="T17" s="334">
        <v>0</v>
      </c>
      <c r="U17" s="334">
        <v>0</v>
      </c>
      <c r="V17" s="334">
        <v>0</v>
      </c>
      <c r="W17" s="334">
        <v>0</v>
      </c>
      <c r="X17" s="334">
        <v>0</v>
      </c>
      <c r="Y17" s="334">
        <v>0</v>
      </c>
      <c r="Z17" s="334">
        <v>0</v>
      </c>
      <c r="AA17" s="334">
        <v>0</v>
      </c>
      <c r="AB17" s="334">
        <v>0</v>
      </c>
      <c r="AD17" s="334">
        <v>0</v>
      </c>
      <c r="AE17" s="334">
        <f t="shared" si="7"/>
        <v>0</v>
      </c>
      <c r="AF17" s="334">
        <f t="shared" si="8"/>
        <v>0</v>
      </c>
      <c r="AG17" s="340">
        <f t="shared" si="9"/>
        <v>0</v>
      </c>
      <c r="AI17" s="340">
        <f t="shared" si="10"/>
        <v>0</v>
      </c>
      <c r="AJ17" s="340">
        <f t="shared" si="3"/>
        <v>0</v>
      </c>
      <c r="AK17" s="340">
        <f t="shared" si="3"/>
        <v>0</v>
      </c>
      <c r="AL17" s="340">
        <f t="shared" si="3"/>
        <v>0</v>
      </c>
      <c r="AM17" s="340">
        <f t="shared" si="3"/>
        <v>0</v>
      </c>
    </row>
    <row r="18" spans="1:39" x14ac:dyDescent="0.35">
      <c r="A18" s="337">
        <v>21931</v>
      </c>
      <c r="B18" s="338">
        <f t="shared" si="4"/>
        <v>1960</v>
      </c>
      <c r="C18" s="338">
        <f t="shared" si="5"/>
        <v>1</v>
      </c>
      <c r="D18" s="338">
        <f t="shared" si="6"/>
        <v>16</v>
      </c>
      <c r="E18" s="334">
        <v>0</v>
      </c>
      <c r="F18" s="334">
        <v>0</v>
      </c>
      <c r="G18" s="334">
        <v>0</v>
      </c>
      <c r="H18" s="334">
        <v>0</v>
      </c>
      <c r="I18" s="334">
        <v>0</v>
      </c>
      <c r="J18" s="334">
        <v>0</v>
      </c>
      <c r="K18" s="334">
        <v>0</v>
      </c>
      <c r="L18" s="334">
        <v>0</v>
      </c>
      <c r="M18" s="334">
        <v>0</v>
      </c>
      <c r="N18" s="334">
        <v>0</v>
      </c>
      <c r="O18" s="334">
        <v>0</v>
      </c>
      <c r="P18" s="334">
        <v>0</v>
      </c>
      <c r="Q18" s="334">
        <v>0</v>
      </c>
      <c r="R18" s="334">
        <v>0</v>
      </c>
      <c r="S18" s="334">
        <v>0</v>
      </c>
      <c r="T18" s="334">
        <v>0</v>
      </c>
      <c r="U18" s="334">
        <v>0</v>
      </c>
      <c r="V18" s="334">
        <v>0</v>
      </c>
      <c r="W18" s="334">
        <v>0</v>
      </c>
      <c r="X18" s="334">
        <v>0</v>
      </c>
      <c r="Y18" s="334">
        <v>0</v>
      </c>
      <c r="Z18" s="334">
        <v>0</v>
      </c>
      <c r="AA18" s="334">
        <v>0</v>
      </c>
      <c r="AB18" s="334">
        <v>0</v>
      </c>
      <c r="AD18" s="334">
        <v>0</v>
      </c>
      <c r="AE18" s="334">
        <f t="shared" si="7"/>
        <v>0</v>
      </c>
      <c r="AF18" s="334">
        <f t="shared" si="8"/>
        <v>0</v>
      </c>
      <c r="AG18" s="340">
        <f t="shared" si="9"/>
        <v>0</v>
      </c>
      <c r="AI18" s="340">
        <f t="shared" si="10"/>
        <v>0</v>
      </c>
      <c r="AJ18" s="340">
        <f t="shared" si="3"/>
        <v>0</v>
      </c>
      <c r="AK18" s="340">
        <f t="shared" si="3"/>
        <v>0</v>
      </c>
      <c r="AL18" s="340">
        <f t="shared" si="3"/>
        <v>0</v>
      </c>
      <c r="AM18" s="340">
        <f t="shared" si="3"/>
        <v>0</v>
      </c>
    </row>
    <row r="19" spans="1:39" x14ac:dyDescent="0.35">
      <c r="A19" s="337">
        <v>21932</v>
      </c>
      <c r="B19" s="338">
        <f t="shared" si="4"/>
        <v>1960</v>
      </c>
      <c r="C19" s="338">
        <f t="shared" si="5"/>
        <v>1</v>
      </c>
      <c r="D19" s="338">
        <f t="shared" si="6"/>
        <v>17</v>
      </c>
      <c r="E19" s="334">
        <v>0</v>
      </c>
      <c r="F19" s="334">
        <v>0</v>
      </c>
      <c r="G19" s="334">
        <v>0</v>
      </c>
      <c r="H19" s="334">
        <v>0</v>
      </c>
      <c r="I19" s="334">
        <v>0</v>
      </c>
      <c r="J19" s="334">
        <v>0</v>
      </c>
      <c r="K19" s="334">
        <v>0</v>
      </c>
      <c r="L19" s="334">
        <v>0</v>
      </c>
      <c r="M19" s="334">
        <v>0</v>
      </c>
      <c r="N19" s="334">
        <v>0</v>
      </c>
      <c r="O19" s="334">
        <v>0</v>
      </c>
      <c r="P19" s="334">
        <v>0</v>
      </c>
      <c r="Q19" s="334">
        <v>0</v>
      </c>
      <c r="R19" s="334">
        <v>0</v>
      </c>
      <c r="S19" s="334">
        <v>0</v>
      </c>
      <c r="T19" s="334">
        <v>0</v>
      </c>
      <c r="U19" s="334">
        <v>0</v>
      </c>
      <c r="V19" s="334">
        <v>0</v>
      </c>
      <c r="W19" s="334">
        <v>0</v>
      </c>
      <c r="X19" s="334">
        <v>0</v>
      </c>
      <c r="Y19" s="334">
        <v>0</v>
      </c>
      <c r="Z19" s="334">
        <v>0</v>
      </c>
      <c r="AA19" s="334">
        <v>0</v>
      </c>
      <c r="AB19" s="334">
        <v>0</v>
      </c>
      <c r="AD19" s="334">
        <v>0</v>
      </c>
      <c r="AE19" s="334">
        <f t="shared" si="7"/>
        <v>0</v>
      </c>
      <c r="AF19" s="334">
        <f t="shared" si="8"/>
        <v>0</v>
      </c>
      <c r="AG19" s="340">
        <f t="shared" si="9"/>
        <v>0</v>
      </c>
      <c r="AI19" s="340">
        <f t="shared" si="10"/>
        <v>0</v>
      </c>
      <c r="AJ19" s="340">
        <f t="shared" si="3"/>
        <v>0</v>
      </c>
      <c r="AK19" s="340">
        <f t="shared" si="3"/>
        <v>0</v>
      </c>
      <c r="AL19" s="340">
        <f t="shared" si="3"/>
        <v>0</v>
      </c>
      <c r="AM19" s="340">
        <f t="shared" si="3"/>
        <v>0</v>
      </c>
    </row>
    <row r="20" spans="1:39" x14ac:dyDescent="0.35">
      <c r="A20" s="337">
        <v>21933</v>
      </c>
      <c r="B20" s="338">
        <f t="shared" si="4"/>
        <v>1960</v>
      </c>
      <c r="C20" s="338">
        <f t="shared" si="5"/>
        <v>1</v>
      </c>
      <c r="D20" s="338">
        <f t="shared" si="6"/>
        <v>18</v>
      </c>
      <c r="E20" s="334">
        <v>0</v>
      </c>
      <c r="F20" s="334">
        <v>0</v>
      </c>
      <c r="G20" s="334">
        <v>0</v>
      </c>
      <c r="H20" s="334">
        <v>0</v>
      </c>
      <c r="I20" s="334">
        <v>0</v>
      </c>
      <c r="J20" s="334">
        <v>0</v>
      </c>
      <c r="K20" s="334">
        <v>0</v>
      </c>
      <c r="L20" s="334">
        <v>0</v>
      </c>
      <c r="M20" s="334">
        <v>0</v>
      </c>
      <c r="N20" s="334">
        <v>0</v>
      </c>
      <c r="O20" s="334">
        <v>0</v>
      </c>
      <c r="P20" s="334">
        <v>0</v>
      </c>
      <c r="Q20" s="334">
        <v>0</v>
      </c>
      <c r="R20" s="334">
        <v>0</v>
      </c>
      <c r="S20" s="334">
        <v>0</v>
      </c>
      <c r="T20" s="334">
        <v>0</v>
      </c>
      <c r="U20" s="334">
        <v>0</v>
      </c>
      <c r="V20" s="334">
        <v>0</v>
      </c>
      <c r="W20" s="334">
        <v>0</v>
      </c>
      <c r="X20" s="334">
        <v>0</v>
      </c>
      <c r="Y20" s="334">
        <v>0</v>
      </c>
      <c r="Z20" s="334">
        <v>0</v>
      </c>
      <c r="AA20" s="334">
        <v>0</v>
      </c>
      <c r="AB20" s="334">
        <v>0</v>
      </c>
      <c r="AD20" s="334">
        <v>0</v>
      </c>
      <c r="AE20" s="334">
        <f t="shared" si="7"/>
        <v>0</v>
      </c>
      <c r="AF20" s="334">
        <f t="shared" si="8"/>
        <v>0</v>
      </c>
      <c r="AG20" s="340">
        <f t="shared" si="9"/>
        <v>0</v>
      </c>
      <c r="AI20" s="340">
        <f t="shared" ref="AI20:AM35" si="11">IF($C20=AI$1,$AF20,0)</f>
        <v>0</v>
      </c>
      <c r="AJ20" s="340">
        <f t="shared" si="3"/>
        <v>0</v>
      </c>
      <c r="AK20" s="340">
        <f t="shared" si="3"/>
        <v>0</v>
      </c>
      <c r="AL20" s="340">
        <f t="shared" si="3"/>
        <v>0</v>
      </c>
      <c r="AM20" s="340">
        <f t="shared" si="3"/>
        <v>0</v>
      </c>
    </row>
    <row r="21" spans="1:39" x14ac:dyDescent="0.35">
      <c r="A21" s="337">
        <v>21934</v>
      </c>
      <c r="B21" s="338">
        <f t="shared" si="4"/>
        <v>1960</v>
      </c>
      <c r="C21" s="338">
        <f t="shared" si="5"/>
        <v>1</v>
      </c>
      <c r="D21" s="338">
        <f t="shared" si="6"/>
        <v>19</v>
      </c>
      <c r="E21" s="334">
        <v>0</v>
      </c>
      <c r="F21" s="334">
        <v>0</v>
      </c>
      <c r="G21" s="334">
        <v>0</v>
      </c>
      <c r="H21" s="334">
        <v>0</v>
      </c>
      <c r="I21" s="334">
        <v>0</v>
      </c>
      <c r="J21" s="334">
        <v>0</v>
      </c>
      <c r="K21" s="334">
        <v>0</v>
      </c>
      <c r="L21" s="334">
        <v>0</v>
      </c>
      <c r="M21" s="334">
        <v>0</v>
      </c>
      <c r="N21" s="334">
        <v>0</v>
      </c>
      <c r="O21" s="334">
        <v>0</v>
      </c>
      <c r="P21" s="334">
        <v>0</v>
      </c>
      <c r="Q21" s="334">
        <v>0</v>
      </c>
      <c r="R21" s="334">
        <v>0</v>
      </c>
      <c r="S21" s="334">
        <v>0</v>
      </c>
      <c r="T21" s="334">
        <v>0</v>
      </c>
      <c r="U21" s="334">
        <v>0</v>
      </c>
      <c r="V21" s="334">
        <v>0</v>
      </c>
      <c r="W21" s="334">
        <v>0</v>
      </c>
      <c r="X21" s="334">
        <v>0</v>
      </c>
      <c r="Y21" s="334">
        <v>0</v>
      </c>
      <c r="Z21" s="334">
        <v>0</v>
      </c>
      <c r="AA21" s="334">
        <v>0</v>
      </c>
      <c r="AB21" s="334">
        <v>0</v>
      </c>
      <c r="AD21" s="334">
        <v>0</v>
      </c>
      <c r="AE21" s="334">
        <f t="shared" si="7"/>
        <v>0</v>
      </c>
      <c r="AF21" s="334">
        <f t="shared" si="8"/>
        <v>0</v>
      </c>
      <c r="AG21" s="340">
        <f t="shared" si="9"/>
        <v>0</v>
      </c>
      <c r="AI21" s="340">
        <f t="shared" si="11"/>
        <v>0</v>
      </c>
      <c r="AJ21" s="340">
        <f t="shared" si="3"/>
        <v>0</v>
      </c>
      <c r="AK21" s="340">
        <f t="shared" si="3"/>
        <v>0</v>
      </c>
      <c r="AL21" s="340">
        <f t="shared" si="3"/>
        <v>0</v>
      </c>
      <c r="AM21" s="340">
        <f t="shared" si="3"/>
        <v>0</v>
      </c>
    </row>
    <row r="22" spans="1:39" x14ac:dyDescent="0.35">
      <c r="A22" s="337">
        <v>21935</v>
      </c>
      <c r="B22" s="338">
        <f t="shared" si="4"/>
        <v>1960</v>
      </c>
      <c r="C22" s="338">
        <f t="shared" si="5"/>
        <v>1</v>
      </c>
      <c r="D22" s="338">
        <f t="shared" si="6"/>
        <v>20</v>
      </c>
      <c r="E22" s="334">
        <v>0</v>
      </c>
      <c r="F22" s="334">
        <v>0</v>
      </c>
      <c r="G22" s="334">
        <v>0</v>
      </c>
      <c r="H22" s="334">
        <v>0</v>
      </c>
      <c r="I22" s="334">
        <v>0</v>
      </c>
      <c r="J22" s="334">
        <v>0</v>
      </c>
      <c r="K22" s="334">
        <v>0</v>
      </c>
      <c r="L22" s="334">
        <v>0</v>
      </c>
      <c r="M22" s="334">
        <v>0</v>
      </c>
      <c r="N22" s="334">
        <v>0</v>
      </c>
      <c r="O22" s="334">
        <v>0</v>
      </c>
      <c r="P22" s="334">
        <v>0</v>
      </c>
      <c r="Q22" s="334">
        <v>0</v>
      </c>
      <c r="R22" s="334">
        <v>0</v>
      </c>
      <c r="S22" s="334">
        <v>0</v>
      </c>
      <c r="T22" s="334">
        <v>0</v>
      </c>
      <c r="U22" s="334">
        <v>0</v>
      </c>
      <c r="V22" s="334">
        <v>0</v>
      </c>
      <c r="W22" s="334">
        <v>0</v>
      </c>
      <c r="X22" s="334">
        <v>0</v>
      </c>
      <c r="Y22" s="334">
        <v>0</v>
      </c>
      <c r="Z22" s="334">
        <v>0</v>
      </c>
      <c r="AA22" s="334">
        <v>0</v>
      </c>
      <c r="AB22" s="334">
        <v>0</v>
      </c>
      <c r="AD22" s="334">
        <v>0</v>
      </c>
      <c r="AE22" s="334">
        <f t="shared" si="7"/>
        <v>0</v>
      </c>
      <c r="AF22" s="334">
        <f t="shared" si="8"/>
        <v>0</v>
      </c>
      <c r="AG22" s="340">
        <f t="shared" si="9"/>
        <v>0</v>
      </c>
      <c r="AI22" s="340">
        <f t="shared" si="11"/>
        <v>0</v>
      </c>
      <c r="AJ22" s="340">
        <f t="shared" si="3"/>
        <v>0</v>
      </c>
      <c r="AK22" s="340">
        <f t="shared" si="3"/>
        <v>0</v>
      </c>
      <c r="AL22" s="340">
        <f t="shared" si="3"/>
        <v>0</v>
      </c>
      <c r="AM22" s="340">
        <f t="shared" si="3"/>
        <v>0</v>
      </c>
    </row>
    <row r="23" spans="1:39" x14ac:dyDescent="0.35">
      <c r="A23" s="337">
        <v>21936</v>
      </c>
      <c r="B23" s="338">
        <f t="shared" si="4"/>
        <v>1960</v>
      </c>
      <c r="C23" s="338">
        <f t="shared" si="5"/>
        <v>1</v>
      </c>
      <c r="D23" s="338">
        <f t="shared" si="6"/>
        <v>21</v>
      </c>
      <c r="E23" s="334">
        <v>0</v>
      </c>
      <c r="F23" s="334">
        <v>0</v>
      </c>
      <c r="G23" s="334">
        <v>0</v>
      </c>
      <c r="H23" s="334">
        <v>0</v>
      </c>
      <c r="I23" s="334">
        <v>0</v>
      </c>
      <c r="J23" s="334">
        <v>0</v>
      </c>
      <c r="K23" s="334">
        <v>0</v>
      </c>
      <c r="L23" s="334">
        <v>0</v>
      </c>
      <c r="M23" s="334">
        <v>0</v>
      </c>
      <c r="N23" s="334">
        <v>0</v>
      </c>
      <c r="O23" s="334">
        <v>0</v>
      </c>
      <c r="P23" s="334">
        <v>0</v>
      </c>
      <c r="Q23" s="334">
        <v>0</v>
      </c>
      <c r="R23" s="334">
        <v>0</v>
      </c>
      <c r="S23" s="334">
        <v>0</v>
      </c>
      <c r="T23" s="334">
        <v>0</v>
      </c>
      <c r="U23" s="334">
        <v>0</v>
      </c>
      <c r="V23" s="334">
        <v>0</v>
      </c>
      <c r="W23" s="334">
        <v>0</v>
      </c>
      <c r="X23" s="334">
        <v>0</v>
      </c>
      <c r="Y23" s="334">
        <v>0</v>
      </c>
      <c r="Z23" s="334">
        <v>0</v>
      </c>
      <c r="AA23" s="334">
        <v>0</v>
      </c>
      <c r="AB23" s="334">
        <v>0</v>
      </c>
      <c r="AD23" s="334">
        <v>0</v>
      </c>
      <c r="AE23" s="334">
        <f t="shared" si="7"/>
        <v>0</v>
      </c>
      <c r="AF23" s="334">
        <f t="shared" si="8"/>
        <v>0</v>
      </c>
      <c r="AG23" s="340">
        <f t="shared" si="9"/>
        <v>0</v>
      </c>
      <c r="AI23" s="340">
        <f t="shared" si="11"/>
        <v>0</v>
      </c>
      <c r="AJ23" s="340">
        <f t="shared" si="11"/>
        <v>0</v>
      </c>
      <c r="AK23" s="340">
        <f t="shared" si="11"/>
        <v>0</v>
      </c>
      <c r="AL23" s="340">
        <f t="shared" si="11"/>
        <v>0</v>
      </c>
      <c r="AM23" s="340">
        <f t="shared" si="11"/>
        <v>0</v>
      </c>
    </row>
    <row r="24" spans="1:39" x14ac:dyDescent="0.35">
      <c r="A24" s="337">
        <v>21937</v>
      </c>
      <c r="B24" s="338">
        <f t="shared" si="4"/>
        <v>1960</v>
      </c>
      <c r="C24" s="338">
        <f t="shared" si="5"/>
        <v>1</v>
      </c>
      <c r="D24" s="338">
        <f t="shared" si="6"/>
        <v>22</v>
      </c>
      <c r="E24" s="334">
        <v>0</v>
      </c>
      <c r="F24" s="334">
        <v>0</v>
      </c>
      <c r="G24" s="334">
        <v>0</v>
      </c>
      <c r="H24" s="334">
        <v>0</v>
      </c>
      <c r="I24" s="334">
        <v>0</v>
      </c>
      <c r="J24" s="334">
        <v>0</v>
      </c>
      <c r="K24" s="334">
        <v>0</v>
      </c>
      <c r="L24" s="334">
        <v>0</v>
      </c>
      <c r="M24" s="334">
        <v>0</v>
      </c>
      <c r="N24" s="334">
        <v>0</v>
      </c>
      <c r="O24" s="334">
        <v>0</v>
      </c>
      <c r="P24" s="334">
        <v>0</v>
      </c>
      <c r="Q24" s="334">
        <v>0</v>
      </c>
      <c r="R24" s="334">
        <v>0</v>
      </c>
      <c r="S24" s="334">
        <v>0</v>
      </c>
      <c r="T24" s="334">
        <v>0</v>
      </c>
      <c r="U24" s="334">
        <v>0</v>
      </c>
      <c r="V24" s="334">
        <v>0</v>
      </c>
      <c r="W24" s="334">
        <v>0</v>
      </c>
      <c r="X24" s="334">
        <v>0</v>
      </c>
      <c r="Y24" s="334">
        <v>0</v>
      </c>
      <c r="Z24" s="334">
        <v>0</v>
      </c>
      <c r="AA24" s="334">
        <v>0</v>
      </c>
      <c r="AB24" s="334">
        <v>0</v>
      </c>
      <c r="AD24" s="334">
        <v>0</v>
      </c>
      <c r="AE24" s="334">
        <f t="shared" si="7"/>
        <v>0</v>
      </c>
      <c r="AF24" s="334">
        <f t="shared" si="8"/>
        <v>0</v>
      </c>
      <c r="AG24" s="340">
        <f t="shared" si="9"/>
        <v>0</v>
      </c>
      <c r="AI24" s="340">
        <f t="shared" si="11"/>
        <v>0</v>
      </c>
      <c r="AJ24" s="340">
        <f t="shared" si="11"/>
        <v>0</v>
      </c>
      <c r="AK24" s="340">
        <f t="shared" si="11"/>
        <v>0</v>
      </c>
      <c r="AL24" s="340">
        <f t="shared" si="11"/>
        <v>0</v>
      </c>
      <c r="AM24" s="340">
        <f t="shared" si="11"/>
        <v>0</v>
      </c>
    </row>
    <row r="25" spans="1:39" x14ac:dyDescent="0.35">
      <c r="A25" s="337">
        <v>21938</v>
      </c>
      <c r="B25" s="338">
        <f t="shared" si="4"/>
        <v>1960</v>
      </c>
      <c r="C25" s="338">
        <f t="shared" si="5"/>
        <v>1</v>
      </c>
      <c r="D25" s="338">
        <f t="shared" si="6"/>
        <v>23</v>
      </c>
      <c r="E25" s="334">
        <v>0</v>
      </c>
      <c r="F25" s="334">
        <v>0</v>
      </c>
      <c r="G25" s="334">
        <v>0</v>
      </c>
      <c r="H25" s="334">
        <v>0</v>
      </c>
      <c r="I25" s="334">
        <v>0</v>
      </c>
      <c r="J25" s="334">
        <v>0</v>
      </c>
      <c r="K25" s="334">
        <v>0</v>
      </c>
      <c r="L25" s="334">
        <v>0</v>
      </c>
      <c r="M25" s="334">
        <v>0</v>
      </c>
      <c r="N25" s="334">
        <v>0</v>
      </c>
      <c r="O25" s="334">
        <v>0</v>
      </c>
      <c r="P25" s="334">
        <v>0</v>
      </c>
      <c r="Q25" s="334">
        <v>0</v>
      </c>
      <c r="R25" s="334">
        <v>0</v>
      </c>
      <c r="S25" s="334">
        <v>0</v>
      </c>
      <c r="T25" s="334">
        <v>0</v>
      </c>
      <c r="U25" s="334">
        <v>0</v>
      </c>
      <c r="V25" s="334">
        <v>0</v>
      </c>
      <c r="W25" s="334">
        <v>0</v>
      </c>
      <c r="X25" s="334">
        <v>0</v>
      </c>
      <c r="Y25" s="334">
        <v>0</v>
      </c>
      <c r="Z25" s="334">
        <v>0</v>
      </c>
      <c r="AA25" s="334">
        <v>0</v>
      </c>
      <c r="AB25" s="334">
        <v>0</v>
      </c>
      <c r="AD25" s="334">
        <v>0</v>
      </c>
      <c r="AE25" s="334">
        <f t="shared" si="7"/>
        <v>0</v>
      </c>
      <c r="AF25" s="334">
        <f t="shared" si="8"/>
        <v>0</v>
      </c>
      <c r="AG25" s="340">
        <f t="shared" si="9"/>
        <v>0</v>
      </c>
      <c r="AI25" s="340">
        <f t="shared" si="11"/>
        <v>0</v>
      </c>
      <c r="AJ25" s="340">
        <f t="shared" si="11"/>
        <v>0</v>
      </c>
      <c r="AK25" s="340">
        <f t="shared" si="11"/>
        <v>0</v>
      </c>
      <c r="AL25" s="340">
        <f t="shared" si="11"/>
        <v>0</v>
      </c>
      <c r="AM25" s="340">
        <f t="shared" si="11"/>
        <v>0</v>
      </c>
    </row>
    <row r="26" spans="1:39" x14ac:dyDescent="0.35">
      <c r="A26" s="337">
        <v>21939</v>
      </c>
      <c r="B26" s="338">
        <f t="shared" si="4"/>
        <v>1960</v>
      </c>
      <c r="C26" s="338">
        <f t="shared" si="5"/>
        <v>1</v>
      </c>
      <c r="D26" s="338">
        <f t="shared" si="6"/>
        <v>24</v>
      </c>
      <c r="E26" s="334">
        <v>0</v>
      </c>
      <c r="F26" s="334">
        <v>0</v>
      </c>
      <c r="G26" s="334">
        <v>0</v>
      </c>
      <c r="H26" s="334">
        <v>0</v>
      </c>
      <c r="I26" s="334">
        <v>0</v>
      </c>
      <c r="J26" s="334">
        <v>0</v>
      </c>
      <c r="K26" s="334">
        <v>0</v>
      </c>
      <c r="L26" s="334">
        <v>0</v>
      </c>
      <c r="M26" s="334">
        <v>0</v>
      </c>
      <c r="N26" s="334">
        <v>0</v>
      </c>
      <c r="O26" s="334">
        <v>0</v>
      </c>
      <c r="P26" s="334">
        <v>0</v>
      </c>
      <c r="Q26" s="334">
        <v>0</v>
      </c>
      <c r="R26" s="334">
        <v>0</v>
      </c>
      <c r="S26" s="334">
        <v>0</v>
      </c>
      <c r="T26" s="334">
        <v>0</v>
      </c>
      <c r="U26" s="334">
        <v>0</v>
      </c>
      <c r="V26" s="334">
        <v>0</v>
      </c>
      <c r="W26" s="334">
        <v>0</v>
      </c>
      <c r="X26" s="334">
        <v>0</v>
      </c>
      <c r="Y26" s="334">
        <v>0</v>
      </c>
      <c r="Z26" s="334">
        <v>0</v>
      </c>
      <c r="AA26" s="334">
        <v>0</v>
      </c>
      <c r="AB26" s="334">
        <v>4.0999999999999996</v>
      </c>
      <c r="AD26" s="334">
        <v>4.0999999999999996</v>
      </c>
      <c r="AE26" s="334">
        <f t="shared" si="7"/>
        <v>4.0999999999999996</v>
      </c>
      <c r="AF26" s="334">
        <f t="shared" si="8"/>
        <v>4.0999999999999996</v>
      </c>
      <c r="AG26" s="340">
        <f t="shared" si="9"/>
        <v>0</v>
      </c>
      <c r="AI26" s="340">
        <f t="shared" si="11"/>
        <v>0</v>
      </c>
      <c r="AJ26" s="340">
        <f t="shared" si="11"/>
        <v>0</v>
      </c>
      <c r="AK26" s="340">
        <f t="shared" si="11"/>
        <v>0</v>
      </c>
      <c r="AL26" s="340">
        <f t="shared" si="11"/>
        <v>0</v>
      </c>
      <c r="AM26" s="340">
        <f t="shared" si="11"/>
        <v>0</v>
      </c>
    </row>
    <row r="27" spans="1:39" x14ac:dyDescent="0.35">
      <c r="A27" s="337">
        <v>21940</v>
      </c>
      <c r="B27" s="338">
        <f t="shared" si="4"/>
        <v>1960</v>
      </c>
      <c r="C27" s="338">
        <f t="shared" si="5"/>
        <v>1</v>
      </c>
      <c r="D27" s="338">
        <f t="shared" si="6"/>
        <v>25</v>
      </c>
      <c r="E27" s="334">
        <v>0.1</v>
      </c>
      <c r="F27" s="334">
        <v>0.2</v>
      </c>
      <c r="G27" s="334">
        <v>0.1</v>
      </c>
      <c r="H27" s="334">
        <v>0.2</v>
      </c>
      <c r="I27" s="334">
        <v>0.1</v>
      </c>
      <c r="J27" s="334">
        <v>0.1</v>
      </c>
      <c r="K27" s="334">
        <v>0.2</v>
      </c>
      <c r="L27" s="334">
        <v>0.1</v>
      </c>
      <c r="M27" s="334">
        <v>0.1</v>
      </c>
      <c r="N27" s="334">
        <v>0.2</v>
      </c>
      <c r="O27" s="334">
        <v>0.1</v>
      </c>
      <c r="P27" s="334">
        <v>0.2</v>
      </c>
      <c r="Q27" s="334">
        <v>0.1</v>
      </c>
      <c r="R27" s="334">
        <v>0.1</v>
      </c>
      <c r="S27" s="334">
        <v>0.2</v>
      </c>
      <c r="T27" s="334">
        <v>0.1</v>
      </c>
      <c r="U27" s="334">
        <v>0.1</v>
      </c>
      <c r="V27" s="334">
        <v>0.2</v>
      </c>
      <c r="W27" s="334">
        <v>0.1</v>
      </c>
      <c r="X27" s="334">
        <v>0.1</v>
      </c>
      <c r="Y27" s="334">
        <v>0.2</v>
      </c>
      <c r="Z27" s="334">
        <v>0.1</v>
      </c>
      <c r="AA27" s="334">
        <v>0.2</v>
      </c>
      <c r="AB27" s="334">
        <v>0.1</v>
      </c>
      <c r="AD27" s="334">
        <v>3.3</v>
      </c>
      <c r="AE27" s="334">
        <f t="shared" si="7"/>
        <v>3.3</v>
      </c>
      <c r="AF27" s="334">
        <f t="shared" si="8"/>
        <v>3.3000000000000016</v>
      </c>
      <c r="AG27" s="340">
        <f t="shared" si="9"/>
        <v>1.7763568394002505E-15</v>
      </c>
      <c r="AI27" s="340">
        <f t="shared" si="11"/>
        <v>0</v>
      </c>
      <c r="AJ27" s="340">
        <f t="shared" si="11"/>
        <v>0</v>
      </c>
      <c r="AK27" s="340">
        <f t="shared" si="11"/>
        <v>0</v>
      </c>
      <c r="AL27" s="340">
        <f t="shared" si="11"/>
        <v>0</v>
      </c>
      <c r="AM27" s="340">
        <f t="shared" si="11"/>
        <v>0</v>
      </c>
    </row>
    <row r="28" spans="1:39" x14ac:dyDescent="0.35">
      <c r="A28" s="337">
        <v>21941</v>
      </c>
      <c r="B28" s="338">
        <f t="shared" si="4"/>
        <v>1960</v>
      </c>
      <c r="C28" s="338">
        <f t="shared" si="5"/>
        <v>1</v>
      </c>
      <c r="D28" s="338">
        <f t="shared" si="6"/>
        <v>26</v>
      </c>
      <c r="E28" s="334">
        <v>0</v>
      </c>
      <c r="F28" s="334">
        <v>0</v>
      </c>
      <c r="G28" s="334">
        <v>0</v>
      </c>
      <c r="H28" s="334">
        <v>0</v>
      </c>
      <c r="I28" s="334">
        <v>0</v>
      </c>
      <c r="J28" s="334">
        <v>0</v>
      </c>
      <c r="K28" s="334">
        <v>0</v>
      </c>
      <c r="L28" s="334">
        <v>0</v>
      </c>
      <c r="M28" s="334">
        <v>0</v>
      </c>
      <c r="N28" s="334">
        <v>0</v>
      </c>
      <c r="O28" s="334">
        <v>0</v>
      </c>
      <c r="P28" s="334">
        <v>0</v>
      </c>
      <c r="Q28" s="334">
        <v>0</v>
      </c>
      <c r="R28" s="334">
        <v>0</v>
      </c>
      <c r="S28" s="334">
        <v>0</v>
      </c>
      <c r="T28" s="334">
        <v>0</v>
      </c>
      <c r="U28" s="334">
        <v>0</v>
      </c>
      <c r="V28" s="334">
        <v>0</v>
      </c>
      <c r="W28" s="334">
        <v>0</v>
      </c>
      <c r="X28" s="334">
        <v>0</v>
      </c>
      <c r="Y28" s="334">
        <v>0</v>
      </c>
      <c r="Z28" s="334">
        <v>0</v>
      </c>
      <c r="AA28" s="334">
        <v>0</v>
      </c>
      <c r="AB28" s="334">
        <v>0</v>
      </c>
      <c r="AD28" s="334">
        <v>0</v>
      </c>
      <c r="AE28" s="334">
        <f t="shared" si="7"/>
        <v>0</v>
      </c>
      <c r="AF28" s="334">
        <f t="shared" si="8"/>
        <v>0</v>
      </c>
      <c r="AG28" s="340">
        <f t="shared" si="9"/>
        <v>0</v>
      </c>
      <c r="AI28" s="340">
        <f t="shared" si="11"/>
        <v>0</v>
      </c>
      <c r="AJ28" s="340">
        <f t="shared" si="11"/>
        <v>0</v>
      </c>
      <c r="AK28" s="340">
        <f t="shared" si="11"/>
        <v>0</v>
      </c>
      <c r="AL28" s="340">
        <f t="shared" si="11"/>
        <v>0</v>
      </c>
      <c r="AM28" s="340">
        <f t="shared" si="11"/>
        <v>0</v>
      </c>
    </row>
    <row r="29" spans="1:39" x14ac:dyDescent="0.35">
      <c r="A29" s="337">
        <v>21942</v>
      </c>
      <c r="B29" s="338">
        <f t="shared" si="4"/>
        <v>1960</v>
      </c>
      <c r="C29" s="338">
        <f t="shared" si="5"/>
        <v>1</v>
      </c>
      <c r="D29" s="338">
        <f t="shared" si="6"/>
        <v>27</v>
      </c>
      <c r="E29" s="334">
        <v>0</v>
      </c>
      <c r="F29" s="334">
        <v>0</v>
      </c>
      <c r="G29" s="334">
        <v>0</v>
      </c>
      <c r="H29" s="334">
        <v>0</v>
      </c>
      <c r="I29" s="334">
        <v>0</v>
      </c>
      <c r="J29" s="334">
        <v>0</v>
      </c>
      <c r="K29" s="334">
        <v>0</v>
      </c>
      <c r="L29" s="334">
        <v>0</v>
      </c>
      <c r="M29" s="334">
        <v>0</v>
      </c>
      <c r="N29" s="334">
        <v>0</v>
      </c>
      <c r="O29" s="334">
        <v>0</v>
      </c>
      <c r="P29" s="334">
        <v>0</v>
      </c>
      <c r="Q29" s="334">
        <v>0</v>
      </c>
      <c r="R29" s="334">
        <v>0</v>
      </c>
      <c r="S29" s="334">
        <v>0</v>
      </c>
      <c r="T29" s="334">
        <v>0</v>
      </c>
      <c r="U29" s="334">
        <v>0</v>
      </c>
      <c r="V29" s="334">
        <v>0</v>
      </c>
      <c r="W29" s="334">
        <v>0</v>
      </c>
      <c r="X29" s="334">
        <v>0</v>
      </c>
      <c r="Y29" s="334">
        <v>0</v>
      </c>
      <c r="Z29" s="334">
        <v>0</v>
      </c>
      <c r="AA29" s="334">
        <v>0</v>
      </c>
      <c r="AB29" s="334">
        <v>0</v>
      </c>
      <c r="AD29" s="334">
        <v>0</v>
      </c>
      <c r="AE29" s="334">
        <f t="shared" si="7"/>
        <v>0</v>
      </c>
      <c r="AF29" s="334">
        <f t="shared" si="8"/>
        <v>0</v>
      </c>
      <c r="AG29" s="340">
        <f t="shared" si="9"/>
        <v>0</v>
      </c>
      <c r="AI29" s="340">
        <f t="shared" si="11"/>
        <v>0</v>
      </c>
      <c r="AJ29" s="340">
        <f t="shared" si="11"/>
        <v>0</v>
      </c>
      <c r="AK29" s="340">
        <f t="shared" si="11"/>
        <v>0</v>
      </c>
      <c r="AL29" s="340">
        <f t="shared" si="11"/>
        <v>0</v>
      </c>
      <c r="AM29" s="340">
        <f t="shared" si="11"/>
        <v>0</v>
      </c>
    </row>
    <row r="30" spans="1:39" x14ac:dyDescent="0.35">
      <c r="A30" s="337">
        <v>21943</v>
      </c>
      <c r="B30" s="338">
        <f t="shared" si="4"/>
        <v>1960</v>
      </c>
      <c r="C30" s="338">
        <f t="shared" si="5"/>
        <v>1</v>
      </c>
      <c r="D30" s="338">
        <f t="shared" si="6"/>
        <v>28</v>
      </c>
      <c r="E30" s="334">
        <v>0</v>
      </c>
      <c r="F30" s="334">
        <v>0</v>
      </c>
      <c r="G30" s="334">
        <v>0</v>
      </c>
      <c r="H30" s="334">
        <v>0</v>
      </c>
      <c r="I30" s="334">
        <v>0</v>
      </c>
      <c r="J30" s="334">
        <v>0</v>
      </c>
      <c r="K30" s="334">
        <v>0</v>
      </c>
      <c r="L30" s="334">
        <v>0</v>
      </c>
      <c r="M30" s="334">
        <v>0</v>
      </c>
      <c r="N30" s="334">
        <v>0</v>
      </c>
      <c r="O30" s="334">
        <v>0</v>
      </c>
      <c r="P30" s="334">
        <v>0</v>
      </c>
      <c r="Q30" s="334">
        <v>0</v>
      </c>
      <c r="R30" s="334">
        <v>0</v>
      </c>
      <c r="S30" s="334">
        <v>0</v>
      </c>
      <c r="T30" s="334">
        <v>0</v>
      </c>
      <c r="U30" s="334">
        <v>0</v>
      </c>
      <c r="V30" s="334">
        <v>0</v>
      </c>
      <c r="W30" s="334">
        <v>0</v>
      </c>
      <c r="X30" s="334">
        <v>0</v>
      </c>
      <c r="Y30" s="334">
        <v>0</v>
      </c>
      <c r="Z30" s="334">
        <v>0</v>
      </c>
      <c r="AA30" s="334">
        <v>0</v>
      </c>
      <c r="AB30" s="334">
        <v>0</v>
      </c>
      <c r="AD30" s="334">
        <v>0</v>
      </c>
      <c r="AE30" s="334">
        <f t="shared" si="7"/>
        <v>0</v>
      </c>
      <c r="AF30" s="334">
        <f t="shared" si="8"/>
        <v>0</v>
      </c>
      <c r="AG30" s="340">
        <f t="shared" si="9"/>
        <v>0</v>
      </c>
      <c r="AI30" s="340">
        <f t="shared" si="11"/>
        <v>0</v>
      </c>
      <c r="AJ30" s="340">
        <f t="shared" si="11"/>
        <v>0</v>
      </c>
      <c r="AK30" s="340">
        <f t="shared" si="11"/>
        <v>0</v>
      </c>
      <c r="AL30" s="340">
        <f t="shared" si="11"/>
        <v>0</v>
      </c>
      <c r="AM30" s="340">
        <f t="shared" si="11"/>
        <v>0</v>
      </c>
    </row>
    <row r="31" spans="1:39" x14ac:dyDescent="0.35">
      <c r="A31" s="337">
        <v>21944</v>
      </c>
      <c r="B31" s="338">
        <f t="shared" si="4"/>
        <v>1960</v>
      </c>
      <c r="C31" s="338">
        <f t="shared" si="5"/>
        <v>1</v>
      </c>
      <c r="D31" s="338">
        <f t="shared" si="6"/>
        <v>29</v>
      </c>
      <c r="E31" s="334">
        <v>0</v>
      </c>
      <c r="F31" s="334">
        <v>0</v>
      </c>
      <c r="G31" s="334">
        <v>0</v>
      </c>
      <c r="H31" s="334">
        <v>0</v>
      </c>
      <c r="I31" s="334">
        <v>0</v>
      </c>
      <c r="J31" s="334">
        <v>0</v>
      </c>
      <c r="K31" s="334">
        <v>0</v>
      </c>
      <c r="L31" s="334">
        <v>0</v>
      </c>
      <c r="M31" s="334">
        <v>0</v>
      </c>
      <c r="N31" s="334">
        <v>0</v>
      </c>
      <c r="O31" s="334">
        <v>0</v>
      </c>
      <c r="P31" s="334">
        <v>0</v>
      </c>
      <c r="Q31" s="334">
        <v>0</v>
      </c>
      <c r="R31" s="334">
        <v>0</v>
      </c>
      <c r="S31" s="334">
        <v>0</v>
      </c>
      <c r="T31" s="334">
        <v>0</v>
      </c>
      <c r="U31" s="334">
        <v>0</v>
      </c>
      <c r="V31" s="334">
        <v>0</v>
      </c>
      <c r="W31" s="334">
        <v>0</v>
      </c>
      <c r="X31" s="334">
        <v>0</v>
      </c>
      <c r="Y31" s="334">
        <v>0</v>
      </c>
      <c r="Z31" s="334">
        <v>0</v>
      </c>
      <c r="AA31" s="334">
        <v>0</v>
      </c>
      <c r="AB31" s="334">
        <v>0</v>
      </c>
      <c r="AD31" s="334">
        <v>0</v>
      </c>
      <c r="AE31" s="334">
        <f t="shared" si="7"/>
        <v>0</v>
      </c>
      <c r="AF31" s="334">
        <f t="shared" si="8"/>
        <v>0</v>
      </c>
      <c r="AG31" s="340">
        <f t="shared" si="9"/>
        <v>0</v>
      </c>
      <c r="AI31" s="340">
        <f t="shared" si="11"/>
        <v>0</v>
      </c>
      <c r="AJ31" s="340">
        <f t="shared" si="11"/>
        <v>0</v>
      </c>
      <c r="AK31" s="340">
        <f t="shared" si="11"/>
        <v>0</v>
      </c>
      <c r="AL31" s="340">
        <f t="shared" si="11"/>
        <v>0</v>
      </c>
      <c r="AM31" s="340">
        <f t="shared" si="11"/>
        <v>0</v>
      </c>
    </row>
    <row r="32" spans="1:39" x14ac:dyDescent="0.35">
      <c r="A32" s="337">
        <v>21945</v>
      </c>
      <c r="B32" s="338">
        <f t="shared" si="4"/>
        <v>1960</v>
      </c>
      <c r="C32" s="338">
        <f t="shared" si="5"/>
        <v>1</v>
      </c>
      <c r="D32" s="338">
        <f t="shared" si="6"/>
        <v>30</v>
      </c>
      <c r="E32" s="334">
        <v>0</v>
      </c>
      <c r="F32" s="334">
        <v>0</v>
      </c>
      <c r="G32" s="334">
        <v>0</v>
      </c>
      <c r="H32" s="334">
        <v>0</v>
      </c>
      <c r="I32" s="334">
        <v>0</v>
      </c>
      <c r="J32" s="334">
        <v>0</v>
      </c>
      <c r="K32" s="334">
        <v>0</v>
      </c>
      <c r="L32" s="334">
        <v>0</v>
      </c>
      <c r="M32" s="334">
        <v>0</v>
      </c>
      <c r="N32" s="334">
        <v>0</v>
      </c>
      <c r="O32" s="334">
        <v>0</v>
      </c>
      <c r="P32" s="334">
        <v>0</v>
      </c>
      <c r="Q32" s="334">
        <v>0</v>
      </c>
      <c r="R32" s="334">
        <v>0</v>
      </c>
      <c r="S32" s="334">
        <v>0</v>
      </c>
      <c r="T32" s="334">
        <v>0</v>
      </c>
      <c r="U32" s="334">
        <v>0</v>
      </c>
      <c r="V32" s="334">
        <v>0</v>
      </c>
      <c r="W32" s="334">
        <v>0</v>
      </c>
      <c r="X32" s="334">
        <v>0</v>
      </c>
      <c r="Y32" s="334">
        <v>0</v>
      </c>
      <c r="Z32" s="334">
        <v>0</v>
      </c>
      <c r="AA32" s="334">
        <v>0</v>
      </c>
      <c r="AB32" s="334">
        <v>0</v>
      </c>
      <c r="AD32" s="334">
        <v>0</v>
      </c>
      <c r="AE32" s="334">
        <f t="shared" si="7"/>
        <v>0</v>
      </c>
      <c r="AF32" s="334">
        <f t="shared" si="8"/>
        <v>0</v>
      </c>
      <c r="AG32" s="340">
        <f t="shared" si="9"/>
        <v>0</v>
      </c>
      <c r="AI32" s="340">
        <f t="shared" si="11"/>
        <v>0</v>
      </c>
      <c r="AJ32" s="340">
        <f t="shared" si="11"/>
        <v>0</v>
      </c>
      <c r="AK32" s="340">
        <f t="shared" si="11"/>
        <v>0</v>
      </c>
      <c r="AL32" s="340">
        <f t="shared" si="11"/>
        <v>0</v>
      </c>
      <c r="AM32" s="340">
        <f t="shared" si="11"/>
        <v>0</v>
      </c>
    </row>
    <row r="33" spans="1:39" x14ac:dyDescent="0.35">
      <c r="A33" s="337">
        <v>21946</v>
      </c>
      <c r="B33" s="338">
        <f t="shared" si="4"/>
        <v>1960</v>
      </c>
      <c r="C33" s="338">
        <f t="shared" si="5"/>
        <v>1</v>
      </c>
      <c r="D33" s="338">
        <f t="shared" si="6"/>
        <v>31</v>
      </c>
      <c r="E33" s="334">
        <v>0</v>
      </c>
      <c r="F33" s="334">
        <v>0</v>
      </c>
      <c r="G33" s="334">
        <v>0</v>
      </c>
      <c r="H33" s="334">
        <v>0</v>
      </c>
      <c r="I33" s="334">
        <v>0</v>
      </c>
      <c r="J33" s="334">
        <v>0</v>
      </c>
      <c r="K33" s="334">
        <v>0</v>
      </c>
      <c r="L33" s="334">
        <v>0</v>
      </c>
      <c r="M33" s="334">
        <v>0</v>
      </c>
      <c r="N33" s="334">
        <v>0</v>
      </c>
      <c r="O33" s="334">
        <v>0</v>
      </c>
      <c r="P33" s="334">
        <v>0</v>
      </c>
      <c r="Q33" s="334">
        <v>0</v>
      </c>
      <c r="R33" s="334">
        <v>0</v>
      </c>
      <c r="S33" s="334">
        <v>0</v>
      </c>
      <c r="T33" s="334">
        <v>0</v>
      </c>
      <c r="U33" s="334">
        <v>0</v>
      </c>
      <c r="V33" s="334">
        <v>0</v>
      </c>
      <c r="W33" s="334">
        <v>0</v>
      </c>
      <c r="X33" s="334">
        <v>0</v>
      </c>
      <c r="Y33" s="334">
        <v>0</v>
      </c>
      <c r="Z33" s="334">
        <v>0</v>
      </c>
      <c r="AA33" s="334">
        <v>0</v>
      </c>
      <c r="AB33" s="334">
        <v>0</v>
      </c>
      <c r="AD33" s="334">
        <v>0</v>
      </c>
      <c r="AE33" s="334">
        <f t="shared" si="7"/>
        <v>0</v>
      </c>
      <c r="AF33" s="334">
        <f t="shared" si="8"/>
        <v>0</v>
      </c>
      <c r="AG33" s="340">
        <f t="shared" si="9"/>
        <v>0</v>
      </c>
      <c r="AI33" s="340">
        <f t="shared" si="11"/>
        <v>0</v>
      </c>
      <c r="AJ33" s="340">
        <f t="shared" si="11"/>
        <v>0</v>
      </c>
      <c r="AK33" s="340">
        <f t="shared" si="11"/>
        <v>0</v>
      </c>
      <c r="AL33" s="340">
        <f t="shared" si="11"/>
        <v>0</v>
      </c>
      <c r="AM33" s="340">
        <f t="shared" si="11"/>
        <v>0</v>
      </c>
    </row>
    <row r="34" spans="1:39" x14ac:dyDescent="0.35">
      <c r="A34" s="337">
        <v>21947</v>
      </c>
      <c r="B34" s="338">
        <f t="shared" si="4"/>
        <v>1960</v>
      </c>
      <c r="C34" s="338">
        <f t="shared" si="5"/>
        <v>2</v>
      </c>
      <c r="D34" s="338">
        <f t="shared" si="6"/>
        <v>1</v>
      </c>
      <c r="E34" s="334">
        <v>0</v>
      </c>
      <c r="F34" s="334">
        <v>0</v>
      </c>
      <c r="G34" s="334">
        <v>0</v>
      </c>
      <c r="H34" s="334">
        <v>0</v>
      </c>
      <c r="I34" s="334">
        <v>0</v>
      </c>
      <c r="J34" s="334">
        <v>0</v>
      </c>
      <c r="K34" s="334">
        <v>0</v>
      </c>
      <c r="L34" s="334">
        <v>0</v>
      </c>
      <c r="M34" s="334">
        <v>0</v>
      </c>
      <c r="N34" s="334">
        <v>0</v>
      </c>
      <c r="O34" s="334">
        <v>0</v>
      </c>
      <c r="P34" s="334">
        <v>0</v>
      </c>
      <c r="Q34" s="334">
        <v>0</v>
      </c>
      <c r="R34" s="334">
        <v>0</v>
      </c>
      <c r="S34" s="334">
        <v>0</v>
      </c>
      <c r="T34" s="334">
        <v>0</v>
      </c>
      <c r="U34" s="334">
        <v>0</v>
      </c>
      <c r="V34" s="334">
        <v>0</v>
      </c>
      <c r="W34" s="334">
        <v>0</v>
      </c>
      <c r="X34" s="334">
        <v>0</v>
      </c>
      <c r="Y34" s="334">
        <v>0</v>
      </c>
      <c r="Z34" s="334">
        <v>0</v>
      </c>
      <c r="AA34" s="334">
        <v>0</v>
      </c>
      <c r="AB34" s="334">
        <v>0</v>
      </c>
      <c r="AD34" s="334">
        <v>0</v>
      </c>
      <c r="AE34" s="334">
        <f t="shared" si="7"/>
        <v>0</v>
      </c>
      <c r="AF34" s="334">
        <f t="shared" si="8"/>
        <v>0</v>
      </c>
      <c r="AG34" s="340">
        <f t="shared" si="9"/>
        <v>0</v>
      </c>
      <c r="AI34" s="340">
        <f t="shared" si="11"/>
        <v>0</v>
      </c>
      <c r="AJ34" s="340">
        <f t="shared" si="11"/>
        <v>0</v>
      </c>
      <c r="AK34" s="340">
        <f t="shared" si="11"/>
        <v>0</v>
      </c>
      <c r="AL34" s="340">
        <f t="shared" si="11"/>
        <v>0</v>
      </c>
      <c r="AM34" s="340">
        <f t="shared" si="11"/>
        <v>0</v>
      </c>
    </row>
    <row r="35" spans="1:39" x14ac:dyDescent="0.35">
      <c r="A35" s="337">
        <v>21948</v>
      </c>
      <c r="B35" s="338">
        <f t="shared" si="4"/>
        <v>1960</v>
      </c>
      <c r="C35" s="338">
        <f t="shared" si="5"/>
        <v>2</v>
      </c>
      <c r="D35" s="338">
        <f t="shared" si="6"/>
        <v>2</v>
      </c>
      <c r="E35" s="334">
        <v>0</v>
      </c>
      <c r="F35" s="334">
        <v>0</v>
      </c>
      <c r="G35" s="334">
        <v>0</v>
      </c>
      <c r="H35" s="334">
        <v>0</v>
      </c>
      <c r="I35" s="334">
        <v>0</v>
      </c>
      <c r="J35" s="334">
        <v>0</v>
      </c>
      <c r="K35" s="334">
        <v>0</v>
      </c>
      <c r="L35" s="334">
        <v>0</v>
      </c>
      <c r="M35" s="334">
        <v>0</v>
      </c>
      <c r="N35" s="334">
        <v>0</v>
      </c>
      <c r="O35" s="334">
        <v>0</v>
      </c>
      <c r="P35" s="334">
        <v>0</v>
      </c>
      <c r="Q35" s="334">
        <v>0</v>
      </c>
      <c r="R35" s="334">
        <v>0</v>
      </c>
      <c r="S35" s="334">
        <v>0</v>
      </c>
      <c r="T35" s="334">
        <v>0</v>
      </c>
      <c r="U35" s="334">
        <v>0</v>
      </c>
      <c r="V35" s="334">
        <v>0</v>
      </c>
      <c r="W35" s="334">
        <v>0</v>
      </c>
      <c r="X35" s="334">
        <v>0</v>
      </c>
      <c r="Y35" s="334">
        <v>0</v>
      </c>
      <c r="Z35" s="334">
        <v>0</v>
      </c>
      <c r="AA35" s="334">
        <v>0</v>
      </c>
      <c r="AB35" s="334">
        <v>0</v>
      </c>
      <c r="AD35" s="334">
        <v>0</v>
      </c>
      <c r="AE35" s="334">
        <f t="shared" si="7"/>
        <v>0</v>
      </c>
      <c r="AF35" s="334">
        <f t="shared" si="8"/>
        <v>0</v>
      </c>
      <c r="AG35" s="340">
        <f t="shared" si="9"/>
        <v>0</v>
      </c>
      <c r="AI35" s="340">
        <f t="shared" si="11"/>
        <v>0</v>
      </c>
      <c r="AJ35" s="340">
        <f t="shared" si="11"/>
        <v>0</v>
      </c>
      <c r="AK35" s="340">
        <f t="shared" si="11"/>
        <v>0</v>
      </c>
      <c r="AL35" s="340">
        <f t="shared" si="11"/>
        <v>0</v>
      </c>
      <c r="AM35" s="340">
        <f t="shared" si="11"/>
        <v>0</v>
      </c>
    </row>
    <row r="36" spans="1:39" x14ac:dyDescent="0.35">
      <c r="A36" s="337">
        <v>21949</v>
      </c>
      <c r="B36" s="338">
        <f t="shared" si="4"/>
        <v>1960</v>
      </c>
      <c r="C36" s="338">
        <f t="shared" si="5"/>
        <v>2</v>
      </c>
      <c r="D36" s="338">
        <f t="shared" si="6"/>
        <v>3</v>
      </c>
      <c r="E36" s="334">
        <v>0</v>
      </c>
      <c r="F36" s="334">
        <v>0</v>
      </c>
      <c r="G36" s="334">
        <v>0</v>
      </c>
      <c r="H36" s="334">
        <v>0</v>
      </c>
      <c r="I36" s="334">
        <v>0</v>
      </c>
      <c r="J36" s="334">
        <v>0</v>
      </c>
      <c r="K36" s="334">
        <v>0</v>
      </c>
      <c r="L36" s="334">
        <v>0</v>
      </c>
      <c r="M36" s="334">
        <v>0</v>
      </c>
      <c r="N36" s="334">
        <v>0</v>
      </c>
      <c r="O36" s="334">
        <v>0</v>
      </c>
      <c r="P36" s="334">
        <v>0</v>
      </c>
      <c r="Q36" s="334">
        <v>0</v>
      </c>
      <c r="R36" s="334">
        <v>0</v>
      </c>
      <c r="S36" s="334">
        <v>0</v>
      </c>
      <c r="T36" s="334">
        <v>0</v>
      </c>
      <c r="U36" s="334">
        <v>0</v>
      </c>
      <c r="V36" s="334">
        <v>0</v>
      </c>
      <c r="W36" s="334">
        <v>0</v>
      </c>
      <c r="X36" s="334">
        <v>0.2</v>
      </c>
      <c r="Y36" s="334">
        <v>0.1</v>
      </c>
      <c r="Z36" s="334">
        <v>0.2</v>
      </c>
      <c r="AA36" s="334">
        <v>0.1</v>
      </c>
      <c r="AB36" s="334">
        <v>0.2</v>
      </c>
      <c r="AD36" s="334">
        <v>0.8</v>
      </c>
      <c r="AE36" s="334">
        <f t="shared" si="7"/>
        <v>0.8</v>
      </c>
      <c r="AF36" s="334">
        <f t="shared" si="8"/>
        <v>0.8</v>
      </c>
      <c r="AG36" s="340">
        <f t="shared" si="9"/>
        <v>0</v>
      </c>
      <c r="AI36" s="340">
        <f t="shared" ref="AI36:AM51" si="12">IF($C36=AI$1,$AF36,0)</f>
        <v>0</v>
      </c>
      <c r="AJ36" s="340">
        <f t="shared" si="12"/>
        <v>0</v>
      </c>
      <c r="AK36" s="340">
        <f t="shared" si="12"/>
        <v>0</v>
      </c>
      <c r="AL36" s="340">
        <f t="shared" si="12"/>
        <v>0</v>
      </c>
      <c r="AM36" s="340">
        <f t="shared" si="12"/>
        <v>0</v>
      </c>
    </row>
    <row r="37" spans="1:39" x14ac:dyDescent="0.35">
      <c r="A37" s="337">
        <v>21950</v>
      </c>
      <c r="B37" s="338">
        <f t="shared" si="4"/>
        <v>1960</v>
      </c>
      <c r="C37" s="338">
        <f t="shared" si="5"/>
        <v>2</v>
      </c>
      <c r="D37" s="338">
        <f t="shared" si="6"/>
        <v>4</v>
      </c>
      <c r="E37" s="334">
        <v>0</v>
      </c>
      <c r="F37" s="334">
        <v>0</v>
      </c>
      <c r="G37" s="334">
        <v>0</v>
      </c>
      <c r="H37" s="334">
        <v>0</v>
      </c>
      <c r="I37" s="334">
        <v>0</v>
      </c>
      <c r="J37" s="334">
        <v>0</v>
      </c>
      <c r="K37" s="334">
        <v>0</v>
      </c>
      <c r="L37" s="334">
        <v>0</v>
      </c>
      <c r="M37" s="334">
        <v>0</v>
      </c>
      <c r="N37" s="334">
        <v>0</v>
      </c>
      <c r="O37" s="334">
        <v>0</v>
      </c>
      <c r="P37" s="334">
        <v>0</v>
      </c>
      <c r="Q37" s="334">
        <v>0</v>
      </c>
      <c r="R37" s="334">
        <v>0</v>
      </c>
      <c r="S37" s="334">
        <v>0</v>
      </c>
      <c r="T37" s="334">
        <v>0</v>
      </c>
      <c r="U37" s="334">
        <v>0</v>
      </c>
      <c r="V37" s="334">
        <v>0</v>
      </c>
      <c r="W37" s="334">
        <v>0</v>
      </c>
      <c r="X37" s="334">
        <v>0</v>
      </c>
      <c r="Y37" s="334">
        <v>0</v>
      </c>
      <c r="Z37" s="334">
        <v>0</v>
      </c>
      <c r="AA37" s="334">
        <v>0</v>
      </c>
      <c r="AB37" s="334">
        <v>0</v>
      </c>
      <c r="AD37" s="334">
        <v>0</v>
      </c>
      <c r="AE37" s="334">
        <f t="shared" si="7"/>
        <v>0</v>
      </c>
      <c r="AF37" s="334">
        <f t="shared" si="8"/>
        <v>0</v>
      </c>
      <c r="AG37" s="340">
        <f t="shared" si="9"/>
        <v>0</v>
      </c>
      <c r="AI37" s="340">
        <f t="shared" si="12"/>
        <v>0</v>
      </c>
      <c r="AJ37" s="340">
        <f t="shared" si="12"/>
        <v>0</v>
      </c>
      <c r="AK37" s="340">
        <f t="shared" si="12"/>
        <v>0</v>
      </c>
      <c r="AL37" s="340">
        <f t="shared" si="12"/>
        <v>0</v>
      </c>
      <c r="AM37" s="340">
        <f t="shared" si="12"/>
        <v>0</v>
      </c>
    </row>
    <row r="38" spans="1:39" x14ac:dyDescent="0.35">
      <c r="A38" s="337">
        <v>21951</v>
      </c>
      <c r="B38" s="338">
        <f t="shared" si="4"/>
        <v>1960</v>
      </c>
      <c r="C38" s="338">
        <f t="shared" si="5"/>
        <v>2</v>
      </c>
      <c r="D38" s="338">
        <f t="shared" si="6"/>
        <v>5</v>
      </c>
      <c r="E38" s="334">
        <v>0</v>
      </c>
      <c r="F38" s="334">
        <v>0</v>
      </c>
      <c r="G38" s="334">
        <v>0</v>
      </c>
      <c r="H38" s="334">
        <v>0</v>
      </c>
      <c r="I38" s="334">
        <v>0</v>
      </c>
      <c r="J38" s="334">
        <v>0</v>
      </c>
      <c r="K38" s="334">
        <v>0</v>
      </c>
      <c r="L38" s="334">
        <v>0</v>
      </c>
      <c r="M38" s="334">
        <v>0</v>
      </c>
      <c r="N38" s="334">
        <v>0</v>
      </c>
      <c r="O38" s="334">
        <v>0</v>
      </c>
      <c r="P38" s="334">
        <v>0</v>
      </c>
      <c r="Q38" s="334">
        <v>0</v>
      </c>
      <c r="R38" s="334">
        <v>0</v>
      </c>
      <c r="S38" s="334">
        <v>0</v>
      </c>
      <c r="T38" s="334">
        <v>0</v>
      </c>
      <c r="U38" s="334">
        <v>0</v>
      </c>
      <c r="V38" s="334">
        <v>0</v>
      </c>
      <c r="W38" s="334">
        <v>0</v>
      </c>
      <c r="X38" s="334">
        <v>0</v>
      </c>
      <c r="Y38" s="334">
        <v>0</v>
      </c>
      <c r="Z38" s="334">
        <v>0</v>
      </c>
      <c r="AA38" s="334">
        <v>0</v>
      </c>
      <c r="AB38" s="334">
        <v>0</v>
      </c>
      <c r="AD38" s="334">
        <v>0</v>
      </c>
      <c r="AE38" s="334">
        <f t="shared" si="7"/>
        <v>0</v>
      </c>
      <c r="AF38" s="334">
        <f t="shared" si="8"/>
        <v>0</v>
      </c>
      <c r="AG38" s="340">
        <f t="shared" si="9"/>
        <v>0</v>
      </c>
      <c r="AI38" s="340">
        <f t="shared" si="12"/>
        <v>0</v>
      </c>
      <c r="AJ38" s="340">
        <f t="shared" si="12"/>
        <v>0</v>
      </c>
      <c r="AK38" s="340">
        <f t="shared" si="12"/>
        <v>0</v>
      </c>
      <c r="AL38" s="340">
        <f t="shared" si="12"/>
        <v>0</v>
      </c>
      <c r="AM38" s="340">
        <f t="shared" si="12"/>
        <v>0</v>
      </c>
    </row>
    <row r="39" spans="1:39" x14ac:dyDescent="0.35">
      <c r="A39" s="337">
        <v>21952</v>
      </c>
      <c r="B39" s="338">
        <f t="shared" si="4"/>
        <v>1960</v>
      </c>
      <c r="C39" s="338">
        <f t="shared" si="5"/>
        <v>2</v>
      </c>
      <c r="D39" s="338">
        <f t="shared" si="6"/>
        <v>6</v>
      </c>
      <c r="E39" s="334">
        <v>0</v>
      </c>
      <c r="F39" s="334">
        <v>0</v>
      </c>
      <c r="G39" s="334">
        <v>0</v>
      </c>
      <c r="H39" s="334">
        <v>0</v>
      </c>
      <c r="I39" s="334">
        <v>0</v>
      </c>
      <c r="J39" s="334">
        <v>0</v>
      </c>
      <c r="K39" s="334">
        <v>0</v>
      </c>
      <c r="L39" s="334">
        <v>0</v>
      </c>
      <c r="M39" s="334">
        <v>0</v>
      </c>
      <c r="N39" s="334">
        <v>0</v>
      </c>
      <c r="O39" s="334">
        <v>0</v>
      </c>
      <c r="P39" s="334">
        <v>0</v>
      </c>
      <c r="Q39" s="334">
        <v>0</v>
      </c>
      <c r="R39" s="334">
        <v>0</v>
      </c>
      <c r="S39" s="334">
        <v>0</v>
      </c>
      <c r="T39" s="334">
        <v>0</v>
      </c>
      <c r="U39" s="334">
        <v>0</v>
      </c>
      <c r="V39" s="334">
        <v>0</v>
      </c>
      <c r="W39" s="334">
        <v>0</v>
      </c>
      <c r="X39" s="334">
        <v>0</v>
      </c>
      <c r="Y39" s="334">
        <v>0</v>
      </c>
      <c r="Z39" s="334">
        <v>0</v>
      </c>
      <c r="AA39" s="334">
        <v>0</v>
      </c>
      <c r="AB39" s="334">
        <v>0</v>
      </c>
      <c r="AD39" s="334">
        <v>0</v>
      </c>
      <c r="AE39" s="334">
        <f t="shared" si="7"/>
        <v>0</v>
      </c>
      <c r="AF39" s="334">
        <f t="shared" si="8"/>
        <v>0</v>
      </c>
      <c r="AG39" s="340">
        <f t="shared" si="9"/>
        <v>0</v>
      </c>
      <c r="AI39" s="340">
        <f t="shared" si="12"/>
        <v>0</v>
      </c>
      <c r="AJ39" s="340">
        <f t="shared" si="12"/>
        <v>0</v>
      </c>
      <c r="AK39" s="340">
        <f t="shared" si="12"/>
        <v>0</v>
      </c>
      <c r="AL39" s="340">
        <f t="shared" si="12"/>
        <v>0</v>
      </c>
      <c r="AM39" s="340">
        <f t="shared" si="12"/>
        <v>0</v>
      </c>
    </row>
    <row r="40" spans="1:39" x14ac:dyDescent="0.35">
      <c r="A40" s="337">
        <v>21953</v>
      </c>
      <c r="B40" s="338">
        <f t="shared" si="4"/>
        <v>1960</v>
      </c>
      <c r="C40" s="338">
        <f t="shared" si="5"/>
        <v>2</v>
      </c>
      <c r="D40" s="338">
        <f t="shared" si="6"/>
        <v>7</v>
      </c>
      <c r="E40" s="334">
        <v>0</v>
      </c>
      <c r="F40" s="334">
        <v>0</v>
      </c>
      <c r="G40" s="334">
        <v>0</v>
      </c>
      <c r="H40" s="334">
        <v>0</v>
      </c>
      <c r="I40" s="334">
        <v>0</v>
      </c>
      <c r="J40" s="334">
        <v>0</v>
      </c>
      <c r="K40" s="334">
        <v>0</v>
      </c>
      <c r="L40" s="334">
        <v>0</v>
      </c>
      <c r="M40" s="334">
        <v>0</v>
      </c>
      <c r="N40" s="334">
        <v>0</v>
      </c>
      <c r="O40" s="334">
        <v>0</v>
      </c>
      <c r="P40" s="334">
        <v>0</v>
      </c>
      <c r="Q40" s="334">
        <v>0</v>
      </c>
      <c r="R40" s="334">
        <v>0</v>
      </c>
      <c r="S40" s="334">
        <v>0</v>
      </c>
      <c r="T40" s="334">
        <v>0</v>
      </c>
      <c r="U40" s="334">
        <v>0</v>
      </c>
      <c r="V40" s="334">
        <v>0</v>
      </c>
      <c r="W40" s="334">
        <v>0</v>
      </c>
      <c r="X40" s="334">
        <v>0</v>
      </c>
      <c r="Y40" s="334">
        <v>0</v>
      </c>
      <c r="Z40" s="334">
        <v>0</v>
      </c>
      <c r="AA40" s="334">
        <v>0</v>
      </c>
      <c r="AB40" s="334">
        <v>0</v>
      </c>
      <c r="AD40" s="334">
        <v>0</v>
      </c>
      <c r="AE40" s="334">
        <f t="shared" si="7"/>
        <v>0</v>
      </c>
      <c r="AF40" s="334">
        <f t="shared" si="8"/>
        <v>0</v>
      </c>
      <c r="AG40" s="340">
        <f t="shared" si="9"/>
        <v>0</v>
      </c>
      <c r="AI40" s="340">
        <f t="shared" si="12"/>
        <v>0</v>
      </c>
      <c r="AJ40" s="340">
        <f t="shared" si="12"/>
        <v>0</v>
      </c>
      <c r="AK40" s="340">
        <f t="shared" si="12"/>
        <v>0</v>
      </c>
      <c r="AL40" s="340">
        <f t="shared" si="12"/>
        <v>0</v>
      </c>
      <c r="AM40" s="340">
        <f t="shared" si="12"/>
        <v>0</v>
      </c>
    </row>
    <row r="41" spans="1:39" x14ac:dyDescent="0.35">
      <c r="A41" s="337">
        <v>21954</v>
      </c>
      <c r="B41" s="338">
        <f t="shared" si="4"/>
        <v>1960</v>
      </c>
      <c r="C41" s="338">
        <f t="shared" si="5"/>
        <v>2</v>
      </c>
      <c r="D41" s="338">
        <f t="shared" si="6"/>
        <v>8</v>
      </c>
      <c r="E41" s="334">
        <v>0</v>
      </c>
      <c r="F41" s="334">
        <v>0</v>
      </c>
      <c r="G41" s="334">
        <v>0</v>
      </c>
      <c r="H41" s="334">
        <v>0</v>
      </c>
      <c r="I41" s="334">
        <v>0</v>
      </c>
      <c r="J41" s="334">
        <v>0</v>
      </c>
      <c r="K41" s="334">
        <v>0</v>
      </c>
      <c r="L41" s="334">
        <v>0</v>
      </c>
      <c r="M41" s="334">
        <v>0</v>
      </c>
      <c r="N41" s="334">
        <v>0</v>
      </c>
      <c r="O41" s="334">
        <v>0</v>
      </c>
      <c r="P41" s="334">
        <v>0</v>
      </c>
      <c r="Q41" s="334">
        <v>0</v>
      </c>
      <c r="R41" s="334">
        <v>0</v>
      </c>
      <c r="S41" s="334">
        <v>0</v>
      </c>
      <c r="T41" s="334">
        <v>0</v>
      </c>
      <c r="U41" s="334">
        <v>0</v>
      </c>
      <c r="V41" s="334">
        <v>1</v>
      </c>
      <c r="W41" s="334">
        <v>1</v>
      </c>
      <c r="X41" s="334">
        <v>1</v>
      </c>
      <c r="Y41" s="334">
        <v>1.1000000000000001</v>
      </c>
      <c r="Z41" s="334">
        <v>1</v>
      </c>
      <c r="AA41" s="334">
        <v>1</v>
      </c>
      <c r="AB41" s="334">
        <v>1</v>
      </c>
      <c r="AD41" s="334">
        <v>7.1</v>
      </c>
      <c r="AE41" s="334">
        <f t="shared" si="7"/>
        <v>7.1</v>
      </c>
      <c r="AF41" s="334">
        <f t="shared" si="8"/>
        <v>7.1</v>
      </c>
      <c r="AG41" s="340">
        <f t="shared" si="9"/>
        <v>0</v>
      </c>
      <c r="AI41" s="340">
        <f t="shared" si="12"/>
        <v>0</v>
      </c>
      <c r="AJ41" s="340">
        <f t="shared" si="12"/>
        <v>0</v>
      </c>
      <c r="AK41" s="340">
        <f t="shared" si="12"/>
        <v>0</v>
      </c>
      <c r="AL41" s="340">
        <f t="shared" si="12"/>
        <v>0</v>
      </c>
      <c r="AM41" s="340">
        <f t="shared" si="12"/>
        <v>0</v>
      </c>
    </row>
    <row r="42" spans="1:39" x14ac:dyDescent="0.35">
      <c r="A42" s="337">
        <v>21955</v>
      </c>
      <c r="B42" s="338">
        <f t="shared" si="4"/>
        <v>1960</v>
      </c>
      <c r="C42" s="338">
        <f t="shared" si="5"/>
        <v>2</v>
      </c>
      <c r="D42" s="338">
        <f t="shared" si="6"/>
        <v>9</v>
      </c>
      <c r="E42" s="334">
        <v>0.2</v>
      </c>
      <c r="F42" s="334">
        <v>0.1</v>
      </c>
      <c r="G42" s="334">
        <v>0.2</v>
      </c>
      <c r="H42" s="334">
        <v>0.2</v>
      </c>
      <c r="I42" s="334">
        <v>0.2</v>
      </c>
      <c r="J42" s="334">
        <v>0.1</v>
      </c>
      <c r="K42" s="334">
        <v>0.2</v>
      </c>
      <c r="L42" s="334">
        <v>0.2</v>
      </c>
      <c r="M42" s="334">
        <v>0.1</v>
      </c>
      <c r="N42" s="334">
        <v>0.2</v>
      </c>
      <c r="O42" s="334">
        <v>0.2</v>
      </c>
      <c r="P42" s="334">
        <v>0.2</v>
      </c>
      <c r="Q42" s="334">
        <v>0.1</v>
      </c>
      <c r="R42" s="334">
        <v>0.2</v>
      </c>
      <c r="S42" s="334">
        <v>0.2</v>
      </c>
      <c r="T42" s="334">
        <v>0.1</v>
      </c>
      <c r="U42" s="334">
        <v>0.2</v>
      </c>
      <c r="V42" s="334">
        <v>0.2</v>
      </c>
      <c r="W42" s="334">
        <v>0.1</v>
      </c>
      <c r="X42" s="334">
        <v>0.2</v>
      </c>
      <c r="Y42" s="334">
        <v>0.2</v>
      </c>
      <c r="Z42" s="334">
        <v>0.2</v>
      </c>
      <c r="AA42" s="334">
        <v>0.1</v>
      </c>
      <c r="AB42" s="334">
        <v>0.2</v>
      </c>
      <c r="AD42" s="334">
        <v>4.0999999999999996</v>
      </c>
      <c r="AE42" s="334">
        <f t="shared" si="7"/>
        <v>4.0999999999999996</v>
      </c>
      <c r="AF42" s="334">
        <f t="shared" si="8"/>
        <v>4.1000000000000014</v>
      </c>
      <c r="AG42" s="340">
        <f t="shared" si="9"/>
        <v>1.7763568394002505E-15</v>
      </c>
      <c r="AI42" s="340">
        <f t="shared" si="12"/>
        <v>0</v>
      </c>
      <c r="AJ42" s="340">
        <f t="shared" si="12"/>
        <v>0</v>
      </c>
      <c r="AK42" s="340">
        <f t="shared" si="12"/>
        <v>0</v>
      </c>
      <c r="AL42" s="340">
        <f t="shared" si="12"/>
        <v>0</v>
      </c>
      <c r="AM42" s="340">
        <f t="shared" si="12"/>
        <v>0</v>
      </c>
    </row>
    <row r="43" spans="1:39" x14ac:dyDescent="0.35">
      <c r="A43" s="337">
        <v>21956</v>
      </c>
      <c r="B43" s="338">
        <f t="shared" si="4"/>
        <v>1960</v>
      </c>
      <c r="C43" s="338">
        <f t="shared" si="5"/>
        <v>2</v>
      </c>
      <c r="D43" s="338">
        <f t="shared" si="6"/>
        <v>10</v>
      </c>
      <c r="E43" s="334">
        <v>0</v>
      </c>
      <c r="F43" s="334">
        <v>0.1</v>
      </c>
      <c r="G43" s="334">
        <v>0</v>
      </c>
      <c r="H43" s="334">
        <v>0</v>
      </c>
      <c r="I43" s="334">
        <v>0</v>
      </c>
      <c r="J43" s="334">
        <v>0.1</v>
      </c>
      <c r="K43" s="334">
        <v>0</v>
      </c>
      <c r="L43" s="334">
        <v>0</v>
      </c>
      <c r="M43" s="334">
        <v>0</v>
      </c>
      <c r="N43" s="334">
        <v>0</v>
      </c>
      <c r="O43" s="334">
        <v>0</v>
      </c>
      <c r="P43" s="334">
        <v>0</v>
      </c>
      <c r="Q43" s="334">
        <v>0</v>
      </c>
      <c r="R43" s="334">
        <v>0</v>
      </c>
      <c r="S43" s="334">
        <v>0</v>
      </c>
      <c r="T43" s="334">
        <v>0</v>
      </c>
      <c r="U43" s="334">
        <v>0</v>
      </c>
      <c r="V43" s="334">
        <v>0</v>
      </c>
      <c r="W43" s="334">
        <v>0</v>
      </c>
      <c r="X43" s="334">
        <v>0</v>
      </c>
      <c r="Y43" s="334">
        <v>0</v>
      </c>
      <c r="Z43" s="334">
        <v>0</v>
      </c>
      <c r="AA43" s="334">
        <v>0.1</v>
      </c>
      <c r="AB43" s="334">
        <v>0</v>
      </c>
      <c r="AD43" s="334">
        <v>0.3</v>
      </c>
      <c r="AE43" s="334">
        <f t="shared" si="7"/>
        <v>0.3</v>
      </c>
      <c r="AF43" s="334">
        <f t="shared" si="8"/>
        <v>0.30000000000000004</v>
      </c>
      <c r="AG43" s="340">
        <f t="shared" si="9"/>
        <v>5.5511151231257827E-17</v>
      </c>
      <c r="AI43" s="340">
        <f t="shared" si="12"/>
        <v>0</v>
      </c>
      <c r="AJ43" s="340">
        <f t="shared" si="12"/>
        <v>0</v>
      </c>
      <c r="AK43" s="340">
        <f t="shared" si="12"/>
        <v>0</v>
      </c>
      <c r="AL43" s="340">
        <f t="shared" si="12"/>
        <v>0</v>
      </c>
      <c r="AM43" s="340">
        <f t="shared" si="12"/>
        <v>0</v>
      </c>
    </row>
    <row r="44" spans="1:39" x14ac:dyDescent="0.35">
      <c r="A44" s="337">
        <v>21957</v>
      </c>
      <c r="B44" s="338">
        <f t="shared" si="4"/>
        <v>1960</v>
      </c>
      <c r="C44" s="338">
        <f t="shared" si="5"/>
        <v>2</v>
      </c>
      <c r="D44" s="338">
        <f t="shared" si="6"/>
        <v>11</v>
      </c>
      <c r="E44" s="334">
        <v>0</v>
      </c>
      <c r="F44" s="334">
        <v>0</v>
      </c>
      <c r="G44" s="334">
        <v>0</v>
      </c>
      <c r="H44" s="334">
        <v>0</v>
      </c>
      <c r="I44" s="334">
        <v>0</v>
      </c>
      <c r="J44" s="334">
        <v>0</v>
      </c>
      <c r="K44" s="334">
        <v>0</v>
      </c>
      <c r="L44" s="334">
        <v>0</v>
      </c>
      <c r="M44" s="334">
        <v>0</v>
      </c>
      <c r="N44" s="334">
        <v>0</v>
      </c>
      <c r="O44" s="334">
        <v>0</v>
      </c>
      <c r="P44" s="334">
        <v>0</v>
      </c>
      <c r="Q44" s="334">
        <v>0</v>
      </c>
      <c r="R44" s="334">
        <v>0</v>
      </c>
      <c r="S44" s="334">
        <v>0</v>
      </c>
      <c r="T44" s="334">
        <v>0</v>
      </c>
      <c r="U44" s="334">
        <v>0</v>
      </c>
      <c r="V44" s="334">
        <v>0</v>
      </c>
      <c r="W44" s="334">
        <v>0</v>
      </c>
      <c r="X44" s="334">
        <v>0</v>
      </c>
      <c r="Y44" s="334">
        <v>0</v>
      </c>
      <c r="Z44" s="334">
        <v>0</v>
      </c>
      <c r="AA44" s="334">
        <v>0</v>
      </c>
      <c r="AB44" s="334">
        <v>0</v>
      </c>
      <c r="AD44" s="334">
        <v>0</v>
      </c>
      <c r="AE44" s="334">
        <f t="shared" si="7"/>
        <v>0</v>
      </c>
      <c r="AF44" s="334">
        <f t="shared" si="8"/>
        <v>0</v>
      </c>
      <c r="AG44" s="340">
        <f t="shared" si="9"/>
        <v>0</v>
      </c>
      <c r="AI44" s="340">
        <f t="shared" si="12"/>
        <v>0</v>
      </c>
      <c r="AJ44" s="340">
        <f t="shared" si="12"/>
        <v>0</v>
      </c>
      <c r="AK44" s="340">
        <f t="shared" si="12"/>
        <v>0</v>
      </c>
      <c r="AL44" s="340">
        <f t="shared" si="12"/>
        <v>0</v>
      </c>
      <c r="AM44" s="340">
        <f t="shared" si="12"/>
        <v>0</v>
      </c>
    </row>
    <row r="45" spans="1:39" x14ac:dyDescent="0.35">
      <c r="A45" s="337">
        <v>21958</v>
      </c>
      <c r="B45" s="338">
        <f t="shared" si="4"/>
        <v>1960</v>
      </c>
      <c r="C45" s="338">
        <f t="shared" si="5"/>
        <v>2</v>
      </c>
      <c r="D45" s="338">
        <f t="shared" si="6"/>
        <v>12</v>
      </c>
      <c r="E45" s="334">
        <v>0</v>
      </c>
      <c r="F45" s="334">
        <v>0</v>
      </c>
      <c r="G45" s="334">
        <v>0</v>
      </c>
      <c r="H45" s="334">
        <v>0</v>
      </c>
      <c r="I45" s="334">
        <v>0</v>
      </c>
      <c r="J45" s="334">
        <v>0</v>
      </c>
      <c r="K45" s="334">
        <v>0</v>
      </c>
      <c r="L45" s="334">
        <v>0</v>
      </c>
      <c r="M45" s="334">
        <v>0</v>
      </c>
      <c r="N45" s="334">
        <v>0</v>
      </c>
      <c r="O45" s="334">
        <v>0</v>
      </c>
      <c r="P45" s="334">
        <v>0</v>
      </c>
      <c r="Q45" s="334">
        <v>0</v>
      </c>
      <c r="R45" s="334">
        <v>0</v>
      </c>
      <c r="S45" s="334">
        <v>0</v>
      </c>
      <c r="T45" s="334">
        <v>0</v>
      </c>
      <c r="U45" s="334">
        <v>0</v>
      </c>
      <c r="V45" s="334">
        <v>0</v>
      </c>
      <c r="W45" s="334">
        <v>0</v>
      </c>
      <c r="X45" s="334">
        <v>0</v>
      </c>
      <c r="Y45" s="334">
        <v>0</v>
      </c>
      <c r="Z45" s="334">
        <v>0</v>
      </c>
      <c r="AA45" s="334">
        <v>0</v>
      </c>
      <c r="AB45" s="334">
        <v>0</v>
      </c>
      <c r="AD45" s="334">
        <v>0</v>
      </c>
      <c r="AE45" s="334">
        <f t="shared" si="7"/>
        <v>0</v>
      </c>
      <c r="AF45" s="334">
        <f t="shared" si="8"/>
        <v>0</v>
      </c>
      <c r="AG45" s="340">
        <f t="shared" si="9"/>
        <v>0</v>
      </c>
      <c r="AI45" s="340">
        <f t="shared" si="12"/>
        <v>0</v>
      </c>
      <c r="AJ45" s="340">
        <f t="shared" si="12"/>
        <v>0</v>
      </c>
      <c r="AK45" s="340">
        <f t="shared" si="12"/>
        <v>0</v>
      </c>
      <c r="AL45" s="340">
        <f t="shared" si="12"/>
        <v>0</v>
      </c>
      <c r="AM45" s="340">
        <f t="shared" si="12"/>
        <v>0</v>
      </c>
    </row>
    <row r="46" spans="1:39" x14ac:dyDescent="0.35">
      <c r="A46" s="337">
        <v>21959</v>
      </c>
      <c r="B46" s="338">
        <f t="shared" si="4"/>
        <v>1960</v>
      </c>
      <c r="C46" s="338">
        <f t="shared" si="5"/>
        <v>2</v>
      </c>
      <c r="D46" s="338">
        <f t="shared" si="6"/>
        <v>13</v>
      </c>
      <c r="E46" s="334">
        <v>0</v>
      </c>
      <c r="F46" s="334">
        <v>0</v>
      </c>
      <c r="G46" s="334">
        <v>0</v>
      </c>
      <c r="H46" s="334">
        <v>0</v>
      </c>
      <c r="I46" s="334">
        <v>0</v>
      </c>
      <c r="J46" s="334">
        <v>0</v>
      </c>
      <c r="K46" s="334">
        <v>0</v>
      </c>
      <c r="L46" s="334">
        <v>0</v>
      </c>
      <c r="M46" s="334">
        <v>0</v>
      </c>
      <c r="N46" s="334">
        <v>0</v>
      </c>
      <c r="O46" s="334">
        <v>0</v>
      </c>
      <c r="P46" s="334">
        <v>0</v>
      </c>
      <c r="Q46" s="334">
        <v>0</v>
      </c>
      <c r="R46" s="334">
        <v>0</v>
      </c>
      <c r="S46" s="334">
        <v>0</v>
      </c>
      <c r="T46" s="334">
        <v>0</v>
      </c>
      <c r="U46" s="334">
        <v>0</v>
      </c>
      <c r="V46" s="334">
        <v>0</v>
      </c>
      <c r="W46" s="334">
        <v>0</v>
      </c>
      <c r="X46" s="334">
        <v>0</v>
      </c>
      <c r="Y46" s="334">
        <v>0</v>
      </c>
      <c r="Z46" s="334">
        <v>0</v>
      </c>
      <c r="AA46" s="334">
        <v>0</v>
      </c>
      <c r="AB46" s="334">
        <v>0</v>
      </c>
      <c r="AD46" s="334">
        <v>0</v>
      </c>
      <c r="AE46" s="334">
        <f t="shared" si="7"/>
        <v>0</v>
      </c>
      <c r="AF46" s="334">
        <f t="shared" si="8"/>
        <v>0</v>
      </c>
      <c r="AG46" s="340">
        <f t="shared" si="9"/>
        <v>0</v>
      </c>
      <c r="AI46" s="340">
        <f t="shared" si="12"/>
        <v>0</v>
      </c>
      <c r="AJ46" s="340">
        <f t="shared" si="12"/>
        <v>0</v>
      </c>
      <c r="AK46" s="340">
        <f t="shared" si="12"/>
        <v>0</v>
      </c>
      <c r="AL46" s="340">
        <f t="shared" si="12"/>
        <v>0</v>
      </c>
      <c r="AM46" s="340">
        <f t="shared" si="12"/>
        <v>0</v>
      </c>
    </row>
    <row r="47" spans="1:39" x14ac:dyDescent="0.35">
      <c r="A47" s="337">
        <v>21960</v>
      </c>
      <c r="B47" s="338">
        <f t="shared" si="4"/>
        <v>1960</v>
      </c>
      <c r="C47" s="338">
        <f t="shared" si="5"/>
        <v>2</v>
      </c>
      <c r="D47" s="338">
        <f t="shared" si="6"/>
        <v>14</v>
      </c>
      <c r="E47" s="334">
        <v>0</v>
      </c>
      <c r="F47" s="334">
        <v>0</v>
      </c>
      <c r="G47" s="334">
        <v>0</v>
      </c>
      <c r="H47" s="334">
        <v>0</v>
      </c>
      <c r="I47" s="334">
        <v>0</v>
      </c>
      <c r="J47" s="334">
        <v>0</v>
      </c>
      <c r="K47" s="334">
        <v>0</v>
      </c>
      <c r="L47" s="334">
        <v>0</v>
      </c>
      <c r="M47" s="334">
        <v>0</v>
      </c>
      <c r="N47" s="334">
        <v>0</v>
      </c>
      <c r="O47" s="334">
        <v>0</v>
      </c>
      <c r="P47" s="334">
        <v>0</v>
      </c>
      <c r="Q47" s="334">
        <v>0</v>
      </c>
      <c r="R47" s="334">
        <v>0</v>
      </c>
      <c r="S47" s="334">
        <v>0</v>
      </c>
      <c r="T47" s="334">
        <v>0</v>
      </c>
      <c r="U47" s="334">
        <v>0</v>
      </c>
      <c r="V47" s="334">
        <v>0</v>
      </c>
      <c r="W47" s="334">
        <v>0</v>
      </c>
      <c r="X47" s="334">
        <v>0</v>
      </c>
      <c r="Y47" s="334">
        <v>0</v>
      </c>
      <c r="Z47" s="334">
        <v>0</v>
      </c>
      <c r="AA47" s="334">
        <v>0</v>
      </c>
      <c r="AB47" s="334">
        <v>0</v>
      </c>
      <c r="AD47" s="334">
        <v>0</v>
      </c>
      <c r="AE47" s="334">
        <f t="shared" si="7"/>
        <v>0</v>
      </c>
      <c r="AF47" s="334">
        <f t="shared" si="8"/>
        <v>0</v>
      </c>
      <c r="AG47" s="340">
        <f t="shared" si="9"/>
        <v>0</v>
      </c>
      <c r="AI47" s="340">
        <f t="shared" si="12"/>
        <v>0</v>
      </c>
      <c r="AJ47" s="340">
        <f t="shared" si="12"/>
        <v>0</v>
      </c>
      <c r="AK47" s="340">
        <f t="shared" si="12"/>
        <v>0</v>
      </c>
      <c r="AL47" s="340">
        <f t="shared" si="12"/>
        <v>0</v>
      </c>
      <c r="AM47" s="340">
        <f t="shared" si="12"/>
        <v>0</v>
      </c>
    </row>
    <row r="48" spans="1:39" x14ac:dyDescent="0.35">
      <c r="A48" s="337">
        <v>21961</v>
      </c>
      <c r="B48" s="338">
        <f t="shared" si="4"/>
        <v>1960</v>
      </c>
      <c r="C48" s="338">
        <f t="shared" si="5"/>
        <v>2</v>
      </c>
      <c r="D48" s="338">
        <f t="shared" si="6"/>
        <v>15</v>
      </c>
      <c r="E48" s="334">
        <v>0</v>
      </c>
      <c r="F48" s="334">
        <v>0</v>
      </c>
      <c r="G48" s="334">
        <v>0</v>
      </c>
      <c r="H48" s="334">
        <v>0</v>
      </c>
      <c r="I48" s="334">
        <v>0</v>
      </c>
      <c r="J48" s="334">
        <v>0</v>
      </c>
      <c r="K48" s="334">
        <v>0</v>
      </c>
      <c r="L48" s="334">
        <v>0</v>
      </c>
      <c r="M48" s="334">
        <v>0</v>
      </c>
      <c r="N48" s="334">
        <v>0</v>
      </c>
      <c r="O48" s="334">
        <v>0</v>
      </c>
      <c r="P48" s="334">
        <v>0</v>
      </c>
      <c r="Q48" s="334">
        <v>0</v>
      </c>
      <c r="R48" s="334">
        <v>0</v>
      </c>
      <c r="S48" s="334">
        <v>0</v>
      </c>
      <c r="T48" s="334">
        <v>0</v>
      </c>
      <c r="U48" s="334">
        <v>0</v>
      </c>
      <c r="V48" s="334">
        <v>0</v>
      </c>
      <c r="W48" s="334">
        <v>0</v>
      </c>
      <c r="X48" s="334">
        <v>0</v>
      </c>
      <c r="Y48" s="334">
        <v>0</v>
      </c>
      <c r="Z48" s="334">
        <v>0</v>
      </c>
      <c r="AA48" s="334">
        <v>0</v>
      </c>
      <c r="AB48" s="334">
        <v>0</v>
      </c>
      <c r="AD48" s="334">
        <v>0</v>
      </c>
      <c r="AE48" s="334">
        <f t="shared" si="7"/>
        <v>0</v>
      </c>
      <c r="AF48" s="334">
        <f t="shared" si="8"/>
        <v>0</v>
      </c>
      <c r="AG48" s="340">
        <f t="shared" si="9"/>
        <v>0</v>
      </c>
      <c r="AI48" s="340">
        <f t="shared" si="12"/>
        <v>0</v>
      </c>
      <c r="AJ48" s="340">
        <f t="shared" si="12"/>
        <v>0</v>
      </c>
      <c r="AK48" s="340">
        <f t="shared" si="12"/>
        <v>0</v>
      </c>
      <c r="AL48" s="340">
        <f t="shared" si="12"/>
        <v>0</v>
      </c>
      <c r="AM48" s="340">
        <f t="shared" si="12"/>
        <v>0</v>
      </c>
    </row>
    <row r="49" spans="1:39" x14ac:dyDescent="0.35">
      <c r="A49" s="337">
        <v>21962</v>
      </c>
      <c r="B49" s="338">
        <f t="shared" si="4"/>
        <v>1960</v>
      </c>
      <c r="C49" s="338">
        <f t="shared" si="5"/>
        <v>2</v>
      </c>
      <c r="D49" s="338">
        <f t="shared" si="6"/>
        <v>16</v>
      </c>
      <c r="E49" s="334">
        <v>0</v>
      </c>
      <c r="F49" s="334">
        <v>0</v>
      </c>
      <c r="G49" s="334">
        <v>0</v>
      </c>
      <c r="H49" s="334">
        <v>0</v>
      </c>
      <c r="I49" s="334">
        <v>0</v>
      </c>
      <c r="J49" s="334">
        <v>0</v>
      </c>
      <c r="K49" s="334">
        <v>0</v>
      </c>
      <c r="L49" s="334">
        <v>0</v>
      </c>
      <c r="M49" s="334">
        <v>0</v>
      </c>
      <c r="N49" s="334">
        <v>0.1</v>
      </c>
      <c r="O49" s="334">
        <v>0</v>
      </c>
      <c r="P49" s="334">
        <v>0.1</v>
      </c>
      <c r="Q49" s="334">
        <v>0</v>
      </c>
      <c r="R49" s="334">
        <v>0</v>
      </c>
      <c r="S49" s="334">
        <v>0</v>
      </c>
      <c r="T49" s="334">
        <v>0</v>
      </c>
      <c r="U49" s="334">
        <v>0</v>
      </c>
      <c r="V49" s="334">
        <v>0</v>
      </c>
      <c r="W49" s="334">
        <v>0</v>
      </c>
      <c r="X49" s="334">
        <v>0</v>
      </c>
      <c r="Y49" s="334">
        <v>0</v>
      </c>
      <c r="Z49" s="334">
        <v>0</v>
      </c>
      <c r="AA49" s="334">
        <v>0.1</v>
      </c>
      <c r="AB49" s="334">
        <v>0</v>
      </c>
      <c r="AD49" s="334">
        <v>0.3</v>
      </c>
      <c r="AE49" s="334">
        <f t="shared" si="7"/>
        <v>0.3</v>
      </c>
      <c r="AF49" s="334">
        <f t="shared" si="8"/>
        <v>0.30000000000000004</v>
      </c>
      <c r="AG49" s="340">
        <f t="shared" si="9"/>
        <v>5.5511151231257827E-17</v>
      </c>
      <c r="AI49" s="340">
        <f t="shared" si="12"/>
        <v>0</v>
      </c>
      <c r="AJ49" s="340">
        <f t="shared" si="12"/>
        <v>0</v>
      </c>
      <c r="AK49" s="340">
        <f t="shared" si="12"/>
        <v>0</v>
      </c>
      <c r="AL49" s="340">
        <f t="shared" si="12"/>
        <v>0</v>
      </c>
      <c r="AM49" s="340">
        <f t="shared" si="12"/>
        <v>0</v>
      </c>
    </row>
    <row r="50" spans="1:39" x14ac:dyDescent="0.35">
      <c r="A50" s="337">
        <v>21963</v>
      </c>
      <c r="B50" s="338">
        <f t="shared" si="4"/>
        <v>1960</v>
      </c>
      <c r="C50" s="338">
        <f t="shared" si="5"/>
        <v>2</v>
      </c>
      <c r="D50" s="338">
        <f t="shared" si="6"/>
        <v>17</v>
      </c>
      <c r="E50" s="334">
        <v>0</v>
      </c>
      <c r="F50" s="334">
        <v>0.1</v>
      </c>
      <c r="G50" s="334">
        <v>0</v>
      </c>
      <c r="H50" s="334">
        <v>0.1</v>
      </c>
      <c r="I50" s="334">
        <v>0</v>
      </c>
      <c r="J50" s="334">
        <v>0.1</v>
      </c>
      <c r="K50" s="334">
        <v>0</v>
      </c>
      <c r="L50" s="334">
        <v>0</v>
      </c>
      <c r="M50" s="334">
        <v>0.1</v>
      </c>
      <c r="N50" s="334">
        <v>0</v>
      </c>
      <c r="O50" s="334">
        <v>0.1</v>
      </c>
      <c r="P50" s="334">
        <v>0</v>
      </c>
      <c r="Q50" s="334">
        <v>0</v>
      </c>
      <c r="R50" s="334">
        <v>0.1</v>
      </c>
      <c r="S50" s="334">
        <v>0</v>
      </c>
      <c r="T50" s="334">
        <v>0.1</v>
      </c>
      <c r="U50" s="334">
        <v>0</v>
      </c>
      <c r="V50" s="334">
        <v>0</v>
      </c>
      <c r="W50" s="334">
        <v>0.1</v>
      </c>
      <c r="X50" s="334">
        <v>0</v>
      </c>
      <c r="Y50" s="334">
        <v>0.1</v>
      </c>
      <c r="Z50" s="334">
        <v>0</v>
      </c>
      <c r="AA50" s="334">
        <v>0.1</v>
      </c>
      <c r="AB50" s="334">
        <v>0</v>
      </c>
      <c r="AD50" s="334">
        <v>1</v>
      </c>
      <c r="AE50" s="334">
        <f t="shared" si="7"/>
        <v>1</v>
      </c>
      <c r="AF50" s="334">
        <f t="shared" si="8"/>
        <v>0.99999999999999989</v>
      </c>
      <c r="AG50" s="340">
        <f t="shared" si="9"/>
        <v>1.1102230246251565E-16</v>
      </c>
      <c r="AI50" s="340">
        <f t="shared" si="12"/>
        <v>0</v>
      </c>
      <c r="AJ50" s="340">
        <f t="shared" si="12"/>
        <v>0</v>
      </c>
      <c r="AK50" s="340">
        <f t="shared" si="12"/>
        <v>0</v>
      </c>
      <c r="AL50" s="340">
        <f t="shared" si="12"/>
        <v>0</v>
      </c>
      <c r="AM50" s="340">
        <f t="shared" si="12"/>
        <v>0</v>
      </c>
    </row>
    <row r="51" spans="1:39" x14ac:dyDescent="0.35">
      <c r="A51" s="337">
        <v>21964</v>
      </c>
      <c r="B51" s="338">
        <f t="shared" si="4"/>
        <v>1960</v>
      </c>
      <c r="C51" s="338">
        <f t="shared" si="5"/>
        <v>2</v>
      </c>
      <c r="D51" s="338">
        <f t="shared" si="6"/>
        <v>18</v>
      </c>
      <c r="E51" s="334">
        <v>0</v>
      </c>
      <c r="F51" s="334">
        <v>0</v>
      </c>
      <c r="G51" s="334">
        <v>0</v>
      </c>
      <c r="H51" s="334">
        <v>0</v>
      </c>
      <c r="I51" s="334">
        <v>0</v>
      </c>
      <c r="J51" s="334">
        <v>0</v>
      </c>
      <c r="K51" s="334">
        <v>0</v>
      </c>
      <c r="L51" s="334">
        <v>0</v>
      </c>
      <c r="M51" s="334">
        <v>0</v>
      </c>
      <c r="N51" s="334">
        <v>0</v>
      </c>
      <c r="O51" s="334">
        <v>0</v>
      </c>
      <c r="P51" s="334">
        <v>0</v>
      </c>
      <c r="Q51" s="334">
        <v>0</v>
      </c>
      <c r="R51" s="334">
        <v>0</v>
      </c>
      <c r="S51" s="334">
        <v>0</v>
      </c>
      <c r="T51" s="334">
        <v>0</v>
      </c>
      <c r="U51" s="334">
        <v>0</v>
      </c>
      <c r="V51" s="334">
        <v>0</v>
      </c>
      <c r="W51" s="334">
        <v>0</v>
      </c>
      <c r="X51" s="334">
        <v>0</v>
      </c>
      <c r="Y51" s="334">
        <v>0</v>
      </c>
      <c r="Z51" s="334">
        <v>0</v>
      </c>
      <c r="AA51" s="334">
        <v>0</v>
      </c>
      <c r="AB51" s="334">
        <v>0</v>
      </c>
      <c r="AD51" s="334">
        <v>0</v>
      </c>
      <c r="AE51" s="334">
        <f t="shared" si="7"/>
        <v>0</v>
      </c>
      <c r="AF51" s="334">
        <f t="shared" si="8"/>
        <v>0</v>
      </c>
      <c r="AG51" s="340">
        <f t="shared" si="9"/>
        <v>0</v>
      </c>
      <c r="AI51" s="340">
        <f t="shared" si="12"/>
        <v>0</v>
      </c>
      <c r="AJ51" s="340">
        <f t="shared" si="12"/>
        <v>0</v>
      </c>
      <c r="AK51" s="340">
        <f t="shared" si="12"/>
        <v>0</v>
      </c>
      <c r="AL51" s="340">
        <f t="shared" si="12"/>
        <v>0</v>
      </c>
      <c r="AM51" s="340">
        <f t="shared" si="12"/>
        <v>0</v>
      </c>
    </row>
    <row r="52" spans="1:39" x14ac:dyDescent="0.35">
      <c r="A52" s="337">
        <v>21965</v>
      </c>
      <c r="B52" s="338">
        <f t="shared" si="4"/>
        <v>1960</v>
      </c>
      <c r="C52" s="338">
        <f t="shared" si="5"/>
        <v>2</v>
      </c>
      <c r="D52" s="338">
        <f t="shared" si="6"/>
        <v>19</v>
      </c>
      <c r="E52" s="334">
        <v>0.1</v>
      </c>
      <c r="F52" s="334">
        <v>0.1</v>
      </c>
      <c r="G52" s="334">
        <v>0</v>
      </c>
      <c r="H52" s="334">
        <v>0</v>
      </c>
      <c r="I52" s="334">
        <v>0</v>
      </c>
      <c r="J52" s="334">
        <v>0</v>
      </c>
      <c r="K52" s="334">
        <v>0</v>
      </c>
      <c r="L52" s="334">
        <v>0.1</v>
      </c>
      <c r="M52" s="334">
        <v>0</v>
      </c>
      <c r="N52" s="334">
        <v>0.1</v>
      </c>
      <c r="O52" s="334">
        <v>0.1</v>
      </c>
      <c r="P52" s="334">
        <v>0.1</v>
      </c>
      <c r="Q52" s="334">
        <v>0.1</v>
      </c>
      <c r="R52" s="334">
        <v>0</v>
      </c>
      <c r="S52" s="334">
        <v>0</v>
      </c>
      <c r="T52" s="334">
        <v>0</v>
      </c>
      <c r="U52" s="334">
        <v>0</v>
      </c>
      <c r="V52" s="334">
        <v>0.1</v>
      </c>
      <c r="W52" s="334">
        <v>0.1</v>
      </c>
      <c r="X52" s="334">
        <v>0.1</v>
      </c>
      <c r="Y52" s="334">
        <v>0</v>
      </c>
      <c r="Z52" s="334">
        <v>0.1</v>
      </c>
      <c r="AA52" s="334">
        <v>0.1</v>
      </c>
      <c r="AB52" s="334">
        <v>0.1</v>
      </c>
      <c r="AD52" s="334">
        <v>1.3</v>
      </c>
      <c r="AE52" s="334">
        <f t="shared" si="7"/>
        <v>1.3</v>
      </c>
      <c r="AF52" s="334">
        <f t="shared" si="8"/>
        <v>1.3</v>
      </c>
      <c r="AG52" s="340">
        <f t="shared" si="9"/>
        <v>0</v>
      </c>
      <c r="AI52" s="340">
        <f t="shared" ref="AI52:AM67" si="13">IF($C52=AI$1,$AF52,0)</f>
        <v>0</v>
      </c>
      <c r="AJ52" s="340">
        <f t="shared" si="13"/>
        <v>0</v>
      </c>
      <c r="AK52" s="340">
        <f t="shared" si="13"/>
        <v>0</v>
      </c>
      <c r="AL52" s="340">
        <f t="shared" si="13"/>
        <v>0</v>
      </c>
      <c r="AM52" s="340">
        <f t="shared" si="13"/>
        <v>0</v>
      </c>
    </row>
    <row r="53" spans="1:39" x14ac:dyDescent="0.35">
      <c r="A53" s="337">
        <v>21966</v>
      </c>
      <c r="B53" s="338">
        <f t="shared" si="4"/>
        <v>1960</v>
      </c>
      <c r="C53" s="338">
        <f t="shared" si="5"/>
        <v>2</v>
      </c>
      <c r="D53" s="338">
        <f t="shared" si="6"/>
        <v>20</v>
      </c>
      <c r="E53" s="334">
        <v>0</v>
      </c>
      <c r="F53" s="334">
        <v>0</v>
      </c>
      <c r="G53" s="334">
        <v>0</v>
      </c>
      <c r="H53" s="334">
        <v>0</v>
      </c>
      <c r="I53" s="334">
        <v>0</v>
      </c>
      <c r="J53" s="334">
        <v>0</v>
      </c>
      <c r="K53" s="334">
        <v>0</v>
      </c>
      <c r="L53" s="334">
        <v>0</v>
      </c>
      <c r="M53" s="334">
        <v>0</v>
      </c>
      <c r="N53" s="334">
        <v>0</v>
      </c>
      <c r="O53" s="334">
        <v>0</v>
      </c>
      <c r="P53" s="334">
        <v>0</v>
      </c>
      <c r="Q53" s="334">
        <v>0</v>
      </c>
      <c r="R53" s="334">
        <v>0</v>
      </c>
      <c r="S53" s="334">
        <v>0</v>
      </c>
      <c r="T53" s="334">
        <v>0</v>
      </c>
      <c r="U53" s="334">
        <v>0</v>
      </c>
      <c r="V53" s="334">
        <v>0</v>
      </c>
      <c r="W53" s="334">
        <v>0</v>
      </c>
      <c r="X53" s="334">
        <v>0</v>
      </c>
      <c r="Y53" s="334">
        <v>0</v>
      </c>
      <c r="Z53" s="334">
        <v>0</v>
      </c>
      <c r="AA53" s="334">
        <v>0</v>
      </c>
      <c r="AB53" s="334">
        <v>0</v>
      </c>
      <c r="AD53" s="334">
        <v>0</v>
      </c>
      <c r="AE53" s="334">
        <f t="shared" si="7"/>
        <v>0</v>
      </c>
      <c r="AF53" s="334">
        <f t="shared" si="8"/>
        <v>0</v>
      </c>
      <c r="AG53" s="340">
        <f t="shared" si="9"/>
        <v>0</v>
      </c>
      <c r="AI53" s="340">
        <f t="shared" si="13"/>
        <v>0</v>
      </c>
      <c r="AJ53" s="340">
        <f t="shared" si="13"/>
        <v>0</v>
      </c>
      <c r="AK53" s="340">
        <f t="shared" si="13"/>
        <v>0</v>
      </c>
      <c r="AL53" s="340">
        <f t="shared" si="13"/>
        <v>0</v>
      </c>
      <c r="AM53" s="340">
        <f t="shared" si="13"/>
        <v>0</v>
      </c>
    </row>
    <row r="54" spans="1:39" x14ac:dyDescent="0.35">
      <c r="A54" s="337">
        <v>21967</v>
      </c>
      <c r="B54" s="338">
        <f t="shared" si="4"/>
        <v>1960</v>
      </c>
      <c r="C54" s="338">
        <f t="shared" si="5"/>
        <v>2</v>
      </c>
      <c r="D54" s="338">
        <f t="shared" si="6"/>
        <v>21</v>
      </c>
      <c r="E54" s="334">
        <v>0</v>
      </c>
      <c r="F54" s="334">
        <v>0</v>
      </c>
      <c r="G54" s="334">
        <v>0</v>
      </c>
      <c r="H54" s="334">
        <v>0</v>
      </c>
      <c r="I54" s="334">
        <v>0</v>
      </c>
      <c r="J54" s="334">
        <v>0</v>
      </c>
      <c r="K54" s="334">
        <v>0</v>
      </c>
      <c r="L54" s="334">
        <v>0</v>
      </c>
      <c r="M54" s="334">
        <v>0</v>
      </c>
      <c r="N54" s="334">
        <v>0</v>
      </c>
      <c r="O54" s="334">
        <v>0</v>
      </c>
      <c r="P54" s="334">
        <v>0</v>
      </c>
      <c r="Q54" s="334">
        <v>0</v>
      </c>
      <c r="R54" s="334">
        <v>0</v>
      </c>
      <c r="S54" s="334">
        <v>0</v>
      </c>
      <c r="T54" s="334">
        <v>0</v>
      </c>
      <c r="U54" s="334">
        <v>0</v>
      </c>
      <c r="V54" s="334">
        <v>0</v>
      </c>
      <c r="W54" s="334">
        <v>0</v>
      </c>
      <c r="X54" s="334">
        <v>0</v>
      </c>
      <c r="Y54" s="334">
        <v>0</v>
      </c>
      <c r="Z54" s="334">
        <v>0</v>
      </c>
      <c r="AA54" s="334">
        <v>0</v>
      </c>
      <c r="AB54" s="334">
        <v>0</v>
      </c>
      <c r="AD54" s="334">
        <v>0</v>
      </c>
      <c r="AE54" s="334">
        <f t="shared" si="7"/>
        <v>0</v>
      </c>
      <c r="AF54" s="334">
        <f t="shared" si="8"/>
        <v>0</v>
      </c>
      <c r="AG54" s="340">
        <f t="shared" si="9"/>
        <v>0</v>
      </c>
      <c r="AI54" s="340">
        <f t="shared" si="13"/>
        <v>0</v>
      </c>
      <c r="AJ54" s="340">
        <f t="shared" si="13"/>
        <v>0</v>
      </c>
      <c r="AK54" s="340">
        <f t="shared" si="13"/>
        <v>0</v>
      </c>
      <c r="AL54" s="340">
        <f t="shared" si="13"/>
        <v>0</v>
      </c>
      <c r="AM54" s="340">
        <f t="shared" si="13"/>
        <v>0</v>
      </c>
    </row>
    <row r="55" spans="1:39" x14ac:dyDescent="0.35">
      <c r="A55" s="337">
        <v>21968</v>
      </c>
      <c r="B55" s="338">
        <f t="shared" si="4"/>
        <v>1960</v>
      </c>
      <c r="C55" s="338">
        <f t="shared" si="5"/>
        <v>2</v>
      </c>
      <c r="D55" s="338">
        <f t="shared" si="6"/>
        <v>22</v>
      </c>
      <c r="E55" s="334">
        <v>0</v>
      </c>
      <c r="F55" s="334">
        <v>0</v>
      </c>
      <c r="G55" s="334">
        <v>0</v>
      </c>
      <c r="H55" s="334">
        <v>0</v>
      </c>
      <c r="I55" s="334">
        <v>0</v>
      </c>
      <c r="J55" s="334">
        <v>0</v>
      </c>
      <c r="K55" s="334">
        <v>0</v>
      </c>
      <c r="L55" s="334">
        <v>0</v>
      </c>
      <c r="M55" s="334">
        <v>0</v>
      </c>
      <c r="N55" s="334">
        <v>0</v>
      </c>
      <c r="O55" s="334">
        <v>0</v>
      </c>
      <c r="P55" s="334">
        <v>0.3</v>
      </c>
      <c r="Q55" s="334">
        <v>0.2</v>
      </c>
      <c r="R55" s="334">
        <v>0.8</v>
      </c>
      <c r="S55" s="334">
        <v>0.2</v>
      </c>
      <c r="T55" s="334">
        <v>0.3</v>
      </c>
      <c r="U55" s="334">
        <v>0.7</v>
      </c>
      <c r="V55" s="334">
        <v>0.3</v>
      </c>
      <c r="W55" s="334">
        <v>0.2</v>
      </c>
      <c r="X55" s="334">
        <v>0.3</v>
      </c>
      <c r="Y55" s="334">
        <v>0.2</v>
      </c>
      <c r="Z55" s="334">
        <v>0.3</v>
      </c>
      <c r="AA55" s="334">
        <v>0.2</v>
      </c>
      <c r="AB55" s="334">
        <v>0.3</v>
      </c>
      <c r="AD55" s="334">
        <v>4.3</v>
      </c>
      <c r="AE55" s="334">
        <f t="shared" si="7"/>
        <v>4.3</v>
      </c>
      <c r="AF55" s="334">
        <f t="shared" si="8"/>
        <v>4.3</v>
      </c>
      <c r="AG55" s="340">
        <f t="shared" si="9"/>
        <v>0</v>
      </c>
      <c r="AI55" s="340">
        <f t="shared" si="13"/>
        <v>0</v>
      </c>
      <c r="AJ55" s="340">
        <f t="shared" si="13"/>
        <v>0</v>
      </c>
      <c r="AK55" s="340">
        <f t="shared" si="13"/>
        <v>0</v>
      </c>
      <c r="AL55" s="340">
        <f t="shared" si="13"/>
        <v>0</v>
      </c>
      <c r="AM55" s="340">
        <f t="shared" si="13"/>
        <v>0</v>
      </c>
    </row>
    <row r="56" spans="1:39" x14ac:dyDescent="0.35">
      <c r="A56" s="337">
        <v>21969</v>
      </c>
      <c r="B56" s="338">
        <f t="shared" si="4"/>
        <v>1960</v>
      </c>
      <c r="C56" s="338">
        <f t="shared" si="5"/>
        <v>2</v>
      </c>
      <c r="D56" s="338">
        <f t="shared" si="6"/>
        <v>23</v>
      </c>
      <c r="E56" s="334">
        <v>0</v>
      </c>
      <c r="F56" s="334">
        <v>0</v>
      </c>
      <c r="G56" s="334">
        <v>0</v>
      </c>
      <c r="H56" s="334">
        <v>0</v>
      </c>
      <c r="I56" s="334">
        <v>0</v>
      </c>
      <c r="J56" s="334">
        <v>0</v>
      </c>
      <c r="K56" s="334">
        <v>0</v>
      </c>
      <c r="L56" s="334">
        <v>0</v>
      </c>
      <c r="M56" s="334">
        <v>0</v>
      </c>
      <c r="N56" s="334">
        <v>0</v>
      </c>
      <c r="O56" s="334">
        <v>0</v>
      </c>
      <c r="P56" s="334">
        <v>0</v>
      </c>
      <c r="Q56" s="334">
        <v>0</v>
      </c>
      <c r="R56" s="334">
        <v>0</v>
      </c>
      <c r="S56" s="334">
        <v>0</v>
      </c>
      <c r="T56" s="334">
        <v>0</v>
      </c>
      <c r="U56" s="334">
        <v>0</v>
      </c>
      <c r="V56" s="334">
        <v>0</v>
      </c>
      <c r="W56" s="334">
        <v>0</v>
      </c>
      <c r="X56" s="334">
        <v>0</v>
      </c>
      <c r="Y56" s="334">
        <v>0</v>
      </c>
      <c r="Z56" s="334">
        <v>0</v>
      </c>
      <c r="AA56" s="334">
        <v>0</v>
      </c>
      <c r="AB56" s="334">
        <v>0</v>
      </c>
      <c r="AD56" s="334">
        <v>0</v>
      </c>
      <c r="AE56" s="334">
        <f t="shared" si="7"/>
        <v>0</v>
      </c>
      <c r="AF56" s="334">
        <f t="shared" si="8"/>
        <v>0</v>
      </c>
      <c r="AG56" s="340">
        <f t="shared" si="9"/>
        <v>0</v>
      </c>
      <c r="AI56" s="340">
        <f t="shared" si="13"/>
        <v>0</v>
      </c>
      <c r="AJ56" s="340">
        <f t="shared" si="13"/>
        <v>0</v>
      </c>
      <c r="AK56" s="340">
        <f t="shared" si="13"/>
        <v>0</v>
      </c>
      <c r="AL56" s="340">
        <f t="shared" si="13"/>
        <v>0</v>
      </c>
      <c r="AM56" s="340">
        <f t="shared" si="13"/>
        <v>0</v>
      </c>
    </row>
    <row r="57" spans="1:39" x14ac:dyDescent="0.35">
      <c r="A57" s="337">
        <v>21970</v>
      </c>
      <c r="B57" s="338">
        <f t="shared" si="4"/>
        <v>1960</v>
      </c>
      <c r="C57" s="338">
        <f t="shared" si="5"/>
        <v>2</v>
      </c>
      <c r="D57" s="338">
        <f t="shared" si="6"/>
        <v>24</v>
      </c>
      <c r="E57" s="334">
        <v>0</v>
      </c>
      <c r="F57" s="334">
        <v>0</v>
      </c>
      <c r="G57" s="334">
        <v>0</v>
      </c>
      <c r="H57" s="334">
        <v>0</v>
      </c>
      <c r="I57" s="334">
        <v>0.4</v>
      </c>
      <c r="J57" s="334">
        <v>0.3</v>
      </c>
      <c r="K57" s="334">
        <v>0.4</v>
      </c>
      <c r="L57" s="334">
        <v>0.3</v>
      </c>
      <c r="M57" s="334">
        <v>0.4</v>
      </c>
      <c r="N57" s="334">
        <v>0.7</v>
      </c>
      <c r="O57" s="334">
        <v>1</v>
      </c>
      <c r="P57" s="334">
        <v>0.4</v>
      </c>
      <c r="Q57" s="334">
        <v>0.3</v>
      </c>
      <c r="R57" s="334">
        <v>0.4</v>
      </c>
      <c r="S57" s="334">
        <v>0.3</v>
      </c>
      <c r="T57" s="334">
        <v>0.3</v>
      </c>
      <c r="U57" s="334">
        <v>0.4</v>
      </c>
      <c r="V57" s="334">
        <v>0.3</v>
      </c>
      <c r="W57" s="334">
        <v>0.4</v>
      </c>
      <c r="X57" s="334">
        <v>0.7</v>
      </c>
      <c r="Y57" s="334">
        <v>0.3</v>
      </c>
      <c r="Z57" s="334">
        <v>0.4</v>
      </c>
      <c r="AA57" s="334">
        <v>0.3</v>
      </c>
      <c r="AB57" s="334">
        <v>0.4</v>
      </c>
      <c r="AD57" s="334">
        <v>8.4</v>
      </c>
      <c r="AE57" s="334">
        <f t="shared" si="7"/>
        <v>8.4</v>
      </c>
      <c r="AF57" s="334">
        <f t="shared" si="8"/>
        <v>8.4000000000000021</v>
      </c>
      <c r="AG57" s="340">
        <f t="shared" si="9"/>
        <v>1.7763568394002505E-15</v>
      </c>
      <c r="AI57" s="340">
        <f t="shared" si="13"/>
        <v>0</v>
      </c>
      <c r="AJ57" s="340">
        <f t="shared" si="13"/>
        <v>0</v>
      </c>
      <c r="AK57" s="340">
        <f t="shared" si="13"/>
        <v>0</v>
      </c>
      <c r="AL57" s="340">
        <f t="shared" si="13"/>
        <v>0</v>
      </c>
      <c r="AM57" s="340">
        <f t="shared" si="13"/>
        <v>0</v>
      </c>
    </row>
    <row r="58" spans="1:39" x14ac:dyDescent="0.35">
      <c r="A58" s="337">
        <v>21971</v>
      </c>
      <c r="B58" s="338">
        <f t="shared" si="4"/>
        <v>1960</v>
      </c>
      <c r="C58" s="338">
        <f t="shared" si="5"/>
        <v>2</v>
      </c>
      <c r="D58" s="338">
        <f t="shared" si="6"/>
        <v>25</v>
      </c>
      <c r="E58" s="334">
        <v>0.1</v>
      </c>
      <c r="F58" s="334">
        <v>0.1</v>
      </c>
      <c r="G58" s="334">
        <v>0</v>
      </c>
      <c r="H58" s="334">
        <v>0.1</v>
      </c>
      <c r="I58" s="334">
        <v>0.1</v>
      </c>
      <c r="J58" s="334">
        <v>0</v>
      </c>
      <c r="K58" s="334">
        <v>0.1</v>
      </c>
      <c r="L58" s="334">
        <v>0.1</v>
      </c>
      <c r="M58" s="334">
        <v>0.1</v>
      </c>
      <c r="N58" s="334">
        <v>0.1</v>
      </c>
      <c r="O58" s="334">
        <v>0</v>
      </c>
      <c r="P58" s="334">
        <v>0.1</v>
      </c>
      <c r="Q58" s="334">
        <v>0.1</v>
      </c>
      <c r="R58" s="334">
        <v>0</v>
      </c>
      <c r="S58" s="334">
        <v>0.1</v>
      </c>
      <c r="T58" s="334">
        <v>0.1</v>
      </c>
      <c r="U58" s="334">
        <v>0.1</v>
      </c>
      <c r="V58" s="334">
        <v>0</v>
      </c>
      <c r="W58" s="334">
        <v>0.1</v>
      </c>
      <c r="X58" s="334">
        <v>0.1</v>
      </c>
      <c r="Y58" s="334">
        <v>0.1</v>
      </c>
      <c r="Z58" s="334">
        <v>0</v>
      </c>
      <c r="AA58" s="334">
        <v>0.1</v>
      </c>
      <c r="AB58" s="334">
        <v>0.1</v>
      </c>
      <c r="AD58" s="334">
        <v>1.8</v>
      </c>
      <c r="AE58" s="334">
        <f t="shared" si="7"/>
        <v>1.8</v>
      </c>
      <c r="AF58" s="334">
        <f t="shared" si="8"/>
        <v>1.8000000000000005</v>
      </c>
      <c r="AG58" s="340">
        <f t="shared" si="9"/>
        <v>4.4408920985006262E-16</v>
      </c>
      <c r="AI58" s="340">
        <f t="shared" si="13"/>
        <v>0</v>
      </c>
      <c r="AJ58" s="340">
        <f t="shared" si="13"/>
        <v>0</v>
      </c>
      <c r="AK58" s="340">
        <f t="shared" si="13"/>
        <v>0</v>
      </c>
      <c r="AL58" s="340">
        <f t="shared" si="13"/>
        <v>0</v>
      </c>
      <c r="AM58" s="340">
        <f t="shared" si="13"/>
        <v>0</v>
      </c>
    </row>
    <row r="59" spans="1:39" x14ac:dyDescent="0.35">
      <c r="A59" s="337">
        <v>21972</v>
      </c>
      <c r="B59" s="338">
        <f t="shared" si="4"/>
        <v>1960</v>
      </c>
      <c r="C59" s="338">
        <f t="shared" si="5"/>
        <v>2</v>
      </c>
      <c r="D59" s="338">
        <f t="shared" si="6"/>
        <v>26</v>
      </c>
      <c r="E59" s="334">
        <v>0</v>
      </c>
      <c r="F59" s="334">
        <v>0</v>
      </c>
      <c r="G59" s="334">
        <v>0</v>
      </c>
      <c r="H59" s="334">
        <v>0</v>
      </c>
      <c r="I59" s="334">
        <v>0</v>
      </c>
      <c r="J59" s="334">
        <v>0</v>
      </c>
      <c r="K59" s="334">
        <v>0</v>
      </c>
      <c r="L59" s="334">
        <v>0</v>
      </c>
      <c r="M59" s="334">
        <v>0</v>
      </c>
      <c r="N59" s="334">
        <v>0</v>
      </c>
      <c r="O59" s="334">
        <v>0</v>
      </c>
      <c r="P59" s="334">
        <v>0</v>
      </c>
      <c r="Q59" s="334">
        <v>0</v>
      </c>
      <c r="R59" s="334">
        <v>0</v>
      </c>
      <c r="S59" s="334">
        <v>0</v>
      </c>
      <c r="T59" s="334">
        <v>0</v>
      </c>
      <c r="U59" s="334">
        <v>0</v>
      </c>
      <c r="V59" s="334">
        <v>0</v>
      </c>
      <c r="W59" s="334">
        <v>0</v>
      </c>
      <c r="X59" s="334">
        <v>0</v>
      </c>
      <c r="Y59" s="334">
        <v>0</v>
      </c>
      <c r="Z59" s="334">
        <v>0</v>
      </c>
      <c r="AA59" s="334">
        <v>0</v>
      </c>
      <c r="AB59" s="334">
        <v>0</v>
      </c>
      <c r="AD59" s="334">
        <v>0</v>
      </c>
      <c r="AE59" s="334">
        <f t="shared" si="7"/>
        <v>0</v>
      </c>
      <c r="AF59" s="334">
        <f t="shared" si="8"/>
        <v>0</v>
      </c>
      <c r="AG59" s="340">
        <f t="shared" si="9"/>
        <v>0</v>
      </c>
      <c r="AI59" s="340">
        <f t="shared" si="13"/>
        <v>0</v>
      </c>
      <c r="AJ59" s="340">
        <f t="shared" si="13"/>
        <v>0</v>
      </c>
      <c r="AK59" s="340">
        <f t="shared" si="13"/>
        <v>0</v>
      </c>
      <c r="AL59" s="340">
        <f t="shared" si="13"/>
        <v>0</v>
      </c>
      <c r="AM59" s="340">
        <f t="shared" si="13"/>
        <v>0</v>
      </c>
    </row>
    <row r="60" spans="1:39" x14ac:dyDescent="0.35">
      <c r="A60" s="337">
        <v>21973</v>
      </c>
      <c r="B60" s="338">
        <f t="shared" si="4"/>
        <v>1960</v>
      </c>
      <c r="C60" s="338">
        <f t="shared" si="5"/>
        <v>2</v>
      </c>
      <c r="D60" s="338">
        <f t="shared" si="6"/>
        <v>27</v>
      </c>
      <c r="E60" s="334">
        <v>0</v>
      </c>
      <c r="F60" s="334">
        <v>0</v>
      </c>
      <c r="G60" s="334">
        <v>0</v>
      </c>
      <c r="H60" s="334">
        <v>0.1</v>
      </c>
      <c r="I60" s="334">
        <v>0.1</v>
      </c>
      <c r="J60" s="334">
        <v>0</v>
      </c>
      <c r="K60" s="334">
        <v>0.1</v>
      </c>
      <c r="L60" s="334">
        <v>0</v>
      </c>
      <c r="M60" s="334">
        <v>0.1</v>
      </c>
      <c r="N60" s="334">
        <v>0</v>
      </c>
      <c r="O60" s="334">
        <v>0</v>
      </c>
      <c r="P60" s="334">
        <v>0</v>
      </c>
      <c r="Q60" s="334">
        <v>0</v>
      </c>
      <c r="R60" s="334">
        <v>0</v>
      </c>
      <c r="S60" s="334">
        <v>0</v>
      </c>
      <c r="T60" s="334">
        <v>0</v>
      </c>
      <c r="U60" s="334">
        <v>0</v>
      </c>
      <c r="V60" s="334">
        <v>0</v>
      </c>
      <c r="W60" s="334">
        <v>0</v>
      </c>
      <c r="X60" s="334">
        <v>0</v>
      </c>
      <c r="Y60" s="334">
        <v>0.1</v>
      </c>
      <c r="Z60" s="334">
        <v>0.1</v>
      </c>
      <c r="AA60" s="334">
        <v>0.1</v>
      </c>
      <c r="AB60" s="334">
        <v>0.1</v>
      </c>
      <c r="AD60" s="334">
        <v>0.8</v>
      </c>
      <c r="AE60" s="334">
        <f t="shared" si="7"/>
        <v>0.8</v>
      </c>
      <c r="AF60" s="334">
        <f t="shared" si="8"/>
        <v>0.79999999999999993</v>
      </c>
      <c r="AG60" s="340">
        <f t="shared" si="9"/>
        <v>1.1102230246251565E-16</v>
      </c>
      <c r="AI60" s="340">
        <f t="shared" si="13"/>
        <v>0</v>
      </c>
      <c r="AJ60" s="340">
        <f t="shared" si="13"/>
        <v>0</v>
      </c>
      <c r="AK60" s="340">
        <f t="shared" si="13"/>
        <v>0</v>
      </c>
      <c r="AL60" s="340">
        <f t="shared" si="13"/>
        <v>0</v>
      </c>
      <c r="AM60" s="340">
        <f t="shared" si="13"/>
        <v>0</v>
      </c>
    </row>
    <row r="61" spans="1:39" x14ac:dyDescent="0.35">
      <c r="A61" s="337">
        <v>21974</v>
      </c>
      <c r="B61" s="338">
        <f t="shared" si="4"/>
        <v>1960</v>
      </c>
      <c r="C61" s="338">
        <f t="shared" si="5"/>
        <v>2</v>
      </c>
      <c r="D61" s="338">
        <f t="shared" si="6"/>
        <v>28</v>
      </c>
      <c r="E61" s="334">
        <v>0.1</v>
      </c>
      <c r="F61" s="334">
        <v>0.1</v>
      </c>
      <c r="G61" s="334">
        <v>0</v>
      </c>
      <c r="H61" s="334">
        <v>0.1</v>
      </c>
      <c r="I61" s="334">
        <v>0.1</v>
      </c>
      <c r="J61" s="334">
        <v>0.1</v>
      </c>
      <c r="K61" s="334">
        <v>0</v>
      </c>
      <c r="L61" s="334">
        <v>0</v>
      </c>
      <c r="M61" s="334">
        <v>0</v>
      </c>
      <c r="N61" s="334">
        <v>0.1</v>
      </c>
      <c r="O61" s="334">
        <v>0</v>
      </c>
      <c r="P61" s="334">
        <v>0</v>
      </c>
      <c r="Q61" s="334">
        <v>0</v>
      </c>
      <c r="R61" s="334">
        <v>0</v>
      </c>
      <c r="S61" s="334">
        <v>0</v>
      </c>
      <c r="T61" s="334">
        <v>0</v>
      </c>
      <c r="U61" s="334">
        <v>0</v>
      </c>
      <c r="V61" s="334">
        <v>0</v>
      </c>
      <c r="W61" s="334">
        <v>0</v>
      </c>
      <c r="X61" s="334">
        <v>0.1</v>
      </c>
      <c r="Y61" s="334">
        <v>0.1</v>
      </c>
      <c r="Z61" s="334">
        <v>0</v>
      </c>
      <c r="AA61" s="334">
        <v>0.1</v>
      </c>
      <c r="AB61" s="334">
        <v>0.1</v>
      </c>
      <c r="AD61" s="334">
        <v>1</v>
      </c>
      <c r="AE61" s="334">
        <f t="shared" si="7"/>
        <v>1</v>
      </c>
      <c r="AF61" s="334">
        <f t="shared" si="8"/>
        <v>0.99999999999999989</v>
      </c>
      <c r="AG61" s="340">
        <f t="shared" si="9"/>
        <v>1.1102230246251565E-16</v>
      </c>
      <c r="AI61" s="340">
        <f t="shared" si="13"/>
        <v>0</v>
      </c>
      <c r="AJ61" s="340">
        <f t="shared" si="13"/>
        <v>0</v>
      </c>
      <c r="AK61" s="340">
        <f t="shared" si="13"/>
        <v>0</v>
      </c>
      <c r="AL61" s="340">
        <f t="shared" si="13"/>
        <v>0</v>
      </c>
      <c r="AM61" s="340">
        <f t="shared" si="13"/>
        <v>0</v>
      </c>
    </row>
    <row r="62" spans="1:39" x14ac:dyDescent="0.35">
      <c r="A62" s="337">
        <v>21975</v>
      </c>
      <c r="B62" s="338">
        <f t="shared" si="4"/>
        <v>1960</v>
      </c>
      <c r="C62" s="338">
        <f t="shared" si="5"/>
        <v>2</v>
      </c>
      <c r="D62" s="338">
        <f t="shared" si="6"/>
        <v>29</v>
      </c>
      <c r="E62" s="334">
        <v>0</v>
      </c>
      <c r="F62" s="334">
        <v>0</v>
      </c>
      <c r="G62" s="334">
        <v>0</v>
      </c>
      <c r="H62" s="334">
        <v>0.1</v>
      </c>
      <c r="I62" s="334">
        <v>0</v>
      </c>
      <c r="J62" s="334">
        <v>0</v>
      </c>
      <c r="K62" s="334">
        <v>0</v>
      </c>
      <c r="L62" s="334">
        <v>0</v>
      </c>
      <c r="M62" s="334">
        <v>0</v>
      </c>
      <c r="N62" s="334">
        <v>0</v>
      </c>
      <c r="O62" s="334">
        <v>0</v>
      </c>
      <c r="P62" s="334">
        <v>0.1</v>
      </c>
      <c r="Q62" s="334">
        <v>0</v>
      </c>
      <c r="R62" s="334">
        <v>0</v>
      </c>
      <c r="S62" s="334">
        <v>0</v>
      </c>
      <c r="T62" s="334">
        <v>0</v>
      </c>
      <c r="U62" s="334">
        <v>0</v>
      </c>
      <c r="V62" s="334">
        <v>0</v>
      </c>
      <c r="W62" s="334">
        <v>0</v>
      </c>
      <c r="X62" s="334">
        <v>0</v>
      </c>
      <c r="Y62" s="334">
        <v>0.1</v>
      </c>
      <c r="Z62" s="334">
        <v>0</v>
      </c>
      <c r="AA62" s="334">
        <v>0</v>
      </c>
      <c r="AB62" s="334">
        <v>0</v>
      </c>
      <c r="AD62" s="334">
        <v>0.3</v>
      </c>
      <c r="AE62" s="334">
        <f t="shared" si="7"/>
        <v>0.3</v>
      </c>
      <c r="AF62" s="334">
        <f t="shared" si="8"/>
        <v>0.30000000000000004</v>
      </c>
      <c r="AG62" s="340">
        <f t="shared" si="9"/>
        <v>5.5511151231257827E-17</v>
      </c>
      <c r="AI62" s="340">
        <f t="shared" si="13"/>
        <v>0</v>
      </c>
      <c r="AJ62" s="340">
        <f t="shared" si="13"/>
        <v>0</v>
      </c>
      <c r="AK62" s="340">
        <f t="shared" si="13"/>
        <v>0</v>
      </c>
      <c r="AL62" s="340">
        <f t="shared" si="13"/>
        <v>0</v>
      </c>
      <c r="AM62" s="340">
        <f t="shared" si="13"/>
        <v>0</v>
      </c>
    </row>
    <row r="63" spans="1:39" x14ac:dyDescent="0.35">
      <c r="A63" s="337">
        <v>21976</v>
      </c>
      <c r="B63" s="338">
        <f t="shared" si="4"/>
        <v>1960</v>
      </c>
      <c r="C63" s="338">
        <f t="shared" si="5"/>
        <v>3</v>
      </c>
      <c r="D63" s="338">
        <f t="shared" si="6"/>
        <v>1</v>
      </c>
      <c r="E63" s="334">
        <v>0</v>
      </c>
      <c r="F63" s="334">
        <v>0</v>
      </c>
      <c r="G63" s="334">
        <v>0</v>
      </c>
      <c r="H63" s="334">
        <v>0</v>
      </c>
      <c r="I63" s="334">
        <v>0</v>
      </c>
      <c r="J63" s="334">
        <v>0</v>
      </c>
      <c r="K63" s="334">
        <v>0</v>
      </c>
      <c r="L63" s="334">
        <v>0</v>
      </c>
      <c r="M63" s="334">
        <v>0</v>
      </c>
      <c r="N63" s="334">
        <v>0</v>
      </c>
      <c r="O63" s="334">
        <v>0</v>
      </c>
      <c r="P63" s="334">
        <v>0</v>
      </c>
      <c r="Q63" s="334">
        <v>0</v>
      </c>
      <c r="R63" s="334">
        <v>0</v>
      </c>
      <c r="S63" s="334">
        <v>0</v>
      </c>
      <c r="T63" s="334">
        <v>0</v>
      </c>
      <c r="U63" s="334">
        <v>0</v>
      </c>
      <c r="V63" s="334">
        <v>0</v>
      </c>
      <c r="W63" s="334">
        <v>0</v>
      </c>
      <c r="X63" s="334">
        <v>0</v>
      </c>
      <c r="Y63" s="334">
        <v>0</v>
      </c>
      <c r="Z63" s="334">
        <v>0</v>
      </c>
      <c r="AA63" s="334">
        <v>0</v>
      </c>
      <c r="AB63" s="334">
        <v>0</v>
      </c>
      <c r="AD63" s="334">
        <v>0</v>
      </c>
      <c r="AE63" s="334">
        <f t="shared" si="7"/>
        <v>0</v>
      </c>
      <c r="AF63" s="334">
        <f t="shared" si="8"/>
        <v>0</v>
      </c>
      <c r="AG63" s="340">
        <f t="shared" si="9"/>
        <v>0</v>
      </c>
      <c r="AI63" s="340">
        <f t="shared" si="13"/>
        <v>0</v>
      </c>
      <c r="AJ63" s="340">
        <f t="shared" si="13"/>
        <v>0</v>
      </c>
      <c r="AK63" s="340">
        <f t="shared" si="13"/>
        <v>0</v>
      </c>
      <c r="AL63" s="340">
        <f t="shared" si="13"/>
        <v>0</v>
      </c>
      <c r="AM63" s="340">
        <f t="shared" si="13"/>
        <v>0</v>
      </c>
    </row>
    <row r="64" spans="1:39" x14ac:dyDescent="0.35">
      <c r="A64" s="337">
        <v>21977</v>
      </c>
      <c r="B64" s="338">
        <f t="shared" si="4"/>
        <v>1960</v>
      </c>
      <c r="C64" s="338">
        <f t="shared" si="5"/>
        <v>3</v>
      </c>
      <c r="D64" s="338">
        <f t="shared" si="6"/>
        <v>2</v>
      </c>
      <c r="E64" s="334">
        <v>0</v>
      </c>
      <c r="F64" s="334">
        <v>0</v>
      </c>
      <c r="G64" s="334">
        <v>0</v>
      </c>
      <c r="H64" s="334">
        <v>0</v>
      </c>
      <c r="I64" s="334">
        <v>0</v>
      </c>
      <c r="J64" s="334">
        <v>0</v>
      </c>
      <c r="K64" s="334">
        <v>0</v>
      </c>
      <c r="L64" s="334">
        <v>0</v>
      </c>
      <c r="M64" s="334">
        <v>0</v>
      </c>
      <c r="N64" s="334">
        <v>0</v>
      </c>
      <c r="O64" s="334">
        <v>0</v>
      </c>
      <c r="P64" s="334">
        <v>0</v>
      </c>
      <c r="Q64" s="334">
        <v>0</v>
      </c>
      <c r="R64" s="334">
        <v>0</v>
      </c>
      <c r="S64" s="334">
        <v>0</v>
      </c>
      <c r="T64" s="334">
        <v>0</v>
      </c>
      <c r="U64" s="334">
        <v>0</v>
      </c>
      <c r="V64" s="334">
        <v>0</v>
      </c>
      <c r="W64" s="334">
        <v>0</v>
      </c>
      <c r="X64" s="334">
        <v>0</v>
      </c>
      <c r="Y64" s="334">
        <v>0</v>
      </c>
      <c r="Z64" s="334">
        <v>0</v>
      </c>
      <c r="AA64" s="334">
        <v>0</v>
      </c>
      <c r="AB64" s="334">
        <v>0</v>
      </c>
      <c r="AD64" s="334">
        <v>0</v>
      </c>
      <c r="AE64" s="334">
        <f t="shared" si="7"/>
        <v>0</v>
      </c>
      <c r="AF64" s="334">
        <f t="shared" si="8"/>
        <v>0</v>
      </c>
      <c r="AG64" s="340">
        <f t="shared" si="9"/>
        <v>0</v>
      </c>
      <c r="AI64" s="340">
        <f t="shared" si="13"/>
        <v>0</v>
      </c>
      <c r="AJ64" s="340">
        <f t="shared" si="13"/>
        <v>0</v>
      </c>
      <c r="AK64" s="340">
        <f t="shared" si="13"/>
        <v>0</v>
      </c>
      <c r="AL64" s="340">
        <f t="shared" si="13"/>
        <v>0</v>
      </c>
      <c r="AM64" s="340">
        <f t="shared" si="13"/>
        <v>0</v>
      </c>
    </row>
    <row r="65" spans="1:39" x14ac:dyDescent="0.35">
      <c r="A65" s="337">
        <v>21978</v>
      </c>
      <c r="B65" s="338">
        <f t="shared" si="4"/>
        <v>1960</v>
      </c>
      <c r="C65" s="338">
        <f t="shared" si="5"/>
        <v>3</v>
      </c>
      <c r="D65" s="338">
        <f t="shared" si="6"/>
        <v>3</v>
      </c>
      <c r="E65" s="334">
        <v>0</v>
      </c>
      <c r="F65" s="334">
        <v>0</v>
      </c>
      <c r="G65" s="334">
        <v>0</v>
      </c>
      <c r="H65" s="334">
        <v>0</v>
      </c>
      <c r="I65" s="334">
        <v>0</v>
      </c>
      <c r="J65" s="334">
        <v>0</v>
      </c>
      <c r="K65" s="334">
        <v>0</v>
      </c>
      <c r="L65" s="334">
        <v>0</v>
      </c>
      <c r="M65" s="334">
        <v>0</v>
      </c>
      <c r="N65" s="334">
        <v>0</v>
      </c>
      <c r="O65" s="334">
        <v>0</v>
      </c>
      <c r="P65" s="334">
        <v>0</v>
      </c>
      <c r="Q65" s="334">
        <v>0</v>
      </c>
      <c r="R65" s="334">
        <v>0</v>
      </c>
      <c r="S65" s="334">
        <v>0</v>
      </c>
      <c r="T65" s="334">
        <v>0</v>
      </c>
      <c r="U65" s="334">
        <v>0</v>
      </c>
      <c r="V65" s="334">
        <v>0</v>
      </c>
      <c r="W65" s="334">
        <v>0</v>
      </c>
      <c r="X65" s="334">
        <v>0</v>
      </c>
      <c r="Y65" s="334">
        <v>0</v>
      </c>
      <c r="Z65" s="334">
        <v>0</v>
      </c>
      <c r="AA65" s="334">
        <v>0</v>
      </c>
      <c r="AB65" s="334">
        <v>0</v>
      </c>
      <c r="AD65" s="334">
        <v>0</v>
      </c>
      <c r="AE65" s="334">
        <f t="shared" si="7"/>
        <v>0</v>
      </c>
      <c r="AF65" s="334">
        <f t="shared" si="8"/>
        <v>0</v>
      </c>
      <c r="AG65" s="340">
        <f t="shared" si="9"/>
        <v>0</v>
      </c>
      <c r="AI65" s="340">
        <f t="shared" si="13"/>
        <v>0</v>
      </c>
      <c r="AJ65" s="340">
        <f t="shared" si="13"/>
        <v>0</v>
      </c>
      <c r="AK65" s="340">
        <f t="shared" si="13"/>
        <v>0</v>
      </c>
      <c r="AL65" s="340">
        <f t="shared" si="13"/>
        <v>0</v>
      </c>
      <c r="AM65" s="340">
        <f t="shared" si="13"/>
        <v>0</v>
      </c>
    </row>
    <row r="66" spans="1:39" x14ac:dyDescent="0.35">
      <c r="A66" s="337">
        <v>21979</v>
      </c>
      <c r="B66" s="338">
        <f t="shared" si="4"/>
        <v>1960</v>
      </c>
      <c r="C66" s="338">
        <f t="shared" si="5"/>
        <v>3</v>
      </c>
      <c r="D66" s="338">
        <f t="shared" si="6"/>
        <v>4</v>
      </c>
      <c r="E66" s="334">
        <v>0</v>
      </c>
      <c r="F66" s="334">
        <v>0</v>
      </c>
      <c r="G66" s="334">
        <v>0</v>
      </c>
      <c r="H66" s="334">
        <v>0</v>
      </c>
      <c r="I66" s="334">
        <v>0</v>
      </c>
      <c r="J66" s="334">
        <v>0</v>
      </c>
      <c r="K66" s="334">
        <v>0</v>
      </c>
      <c r="L66" s="334">
        <v>0</v>
      </c>
      <c r="M66" s="334">
        <v>0.1</v>
      </c>
      <c r="N66" s="334">
        <v>0</v>
      </c>
      <c r="O66" s="334">
        <v>0.1</v>
      </c>
      <c r="P66" s="334">
        <v>0.1</v>
      </c>
      <c r="Q66" s="334">
        <v>0.1</v>
      </c>
      <c r="R66" s="334">
        <v>0</v>
      </c>
      <c r="S66" s="334">
        <v>0.1</v>
      </c>
      <c r="T66" s="334">
        <v>0</v>
      </c>
      <c r="U66" s="334">
        <v>0</v>
      </c>
      <c r="V66" s="334">
        <v>0</v>
      </c>
      <c r="W66" s="334">
        <v>0</v>
      </c>
      <c r="X66" s="334">
        <v>0</v>
      </c>
      <c r="Y66" s="334">
        <v>0</v>
      </c>
      <c r="Z66" s="334">
        <v>0</v>
      </c>
      <c r="AA66" s="334">
        <v>0</v>
      </c>
      <c r="AB66" s="334">
        <v>0</v>
      </c>
      <c r="AD66" s="334">
        <v>0.5</v>
      </c>
      <c r="AE66" s="334">
        <f t="shared" si="7"/>
        <v>0.5</v>
      </c>
      <c r="AF66" s="334">
        <f t="shared" si="8"/>
        <v>0.5</v>
      </c>
      <c r="AG66" s="340">
        <f t="shared" si="9"/>
        <v>0</v>
      </c>
      <c r="AI66" s="340">
        <f t="shared" si="13"/>
        <v>0</v>
      </c>
      <c r="AJ66" s="340">
        <f t="shared" si="13"/>
        <v>0</v>
      </c>
      <c r="AK66" s="340">
        <f t="shared" si="13"/>
        <v>0</v>
      </c>
      <c r="AL66" s="340">
        <f t="shared" si="13"/>
        <v>0</v>
      </c>
      <c r="AM66" s="340">
        <f t="shared" si="13"/>
        <v>0</v>
      </c>
    </row>
    <row r="67" spans="1:39" x14ac:dyDescent="0.35">
      <c r="A67" s="337">
        <v>21980</v>
      </c>
      <c r="B67" s="338">
        <f t="shared" si="4"/>
        <v>1960</v>
      </c>
      <c r="C67" s="338">
        <f t="shared" si="5"/>
        <v>3</v>
      </c>
      <c r="D67" s="338">
        <f t="shared" si="6"/>
        <v>5</v>
      </c>
      <c r="E67" s="334">
        <v>0</v>
      </c>
      <c r="F67" s="334">
        <v>0</v>
      </c>
      <c r="G67" s="334">
        <v>0</v>
      </c>
      <c r="H67" s="334">
        <v>0</v>
      </c>
      <c r="I67" s="334">
        <v>0</v>
      </c>
      <c r="J67" s="334">
        <v>0</v>
      </c>
      <c r="K67" s="334">
        <v>0</v>
      </c>
      <c r="L67" s="334">
        <v>0</v>
      </c>
      <c r="M67" s="334">
        <v>0</v>
      </c>
      <c r="N67" s="334">
        <v>0</v>
      </c>
      <c r="O67" s="334">
        <v>0</v>
      </c>
      <c r="P67" s="334">
        <v>0</v>
      </c>
      <c r="Q67" s="334">
        <v>0</v>
      </c>
      <c r="R67" s="334">
        <v>0</v>
      </c>
      <c r="S67" s="334">
        <v>0</v>
      </c>
      <c r="T67" s="334">
        <v>0</v>
      </c>
      <c r="U67" s="334">
        <v>0</v>
      </c>
      <c r="V67" s="334">
        <v>0.1</v>
      </c>
      <c r="W67" s="334">
        <v>0</v>
      </c>
      <c r="X67" s="334">
        <v>0.1</v>
      </c>
      <c r="Y67" s="334">
        <v>0</v>
      </c>
      <c r="Z67" s="334">
        <v>0</v>
      </c>
      <c r="AA67" s="334">
        <v>0.1</v>
      </c>
      <c r="AB67" s="334">
        <v>0</v>
      </c>
      <c r="AD67" s="334">
        <v>0.3</v>
      </c>
      <c r="AE67" s="334">
        <f t="shared" si="7"/>
        <v>0.3</v>
      </c>
      <c r="AF67" s="334">
        <f t="shared" si="8"/>
        <v>0.30000000000000004</v>
      </c>
      <c r="AG67" s="340">
        <f t="shared" si="9"/>
        <v>5.5511151231257827E-17</v>
      </c>
      <c r="AI67" s="340">
        <f t="shared" si="13"/>
        <v>0</v>
      </c>
      <c r="AJ67" s="340">
        <f t="shared" si="13"/>
        <v>0</v>
      </c>
      <c r="AK67" s="340">
        <f t="shared" si="13"/>
        <v>0</v>
      </c>
      <c r="AL67" s="340">
        <f t="shared" si="13"/>
        <v>0</v>
      </c>
      <c r="AM67" s="340">
        <f t="shared" si="13"/>
        <v>0</v>
      </c>
    </row>
    <row r="68" spans="1:39" x14ac:dyDescent="0.35">
      <c r="A68" s="337">
        <v>21981</v>
      </c>
      <c r="B68" s="338">
        <f t="shared" ref="B68:B131" si="14">YEAR(A68)</f>
        <v>1960</v>
      </c>
      <c r="C68" s="338">
        <f t="shared" ref="C68:C131" si="15">MONTH(A68)</f>
        <v>3</v>
      </c>
      <c r="D68" s="338">
        <f t="shared" ref="D68:D131" si="16">DAY(A68)</f>
        <v>6</v>
      </c>
      <c r="E68" s="334">
        <v>0</v>
      </c>
      <c r="F68" s="334">
        <v>0</v>
      </c>
      <c r="G68" s="334">
        <v>0</v>
      </c>
      <c r="H68" s="334">
        <v>0</v>
      </c>
      <c r="I68" s="334">
        <v>0</v>
      </c>
      <c r="J68" s="334">
        <v>0</v>
      </c>
      <c r="K68" s="334">
        <v>0</v>
      </c>
      <c r="L68" s="334">
        <v>0</v>
      </c>
      <c r="M68" s="334">
        <v>0</v>
      </c>
      <c r="N68" s="334">
        <v>0</v>
      </c>
      <c r="O68" s="334">
        <v>0</v>
      </c>
      <c r="P68" s="334">
        <v>0</v>
      </c>
      <c r="Q68" s="334">
        <v>0</v>
      </c>
      <c r="R68" s="334">
        <v>0</v>
      </c>
      <c r="S68" s="334">
        <v>0</v>
      </c>
      <c r="T68" s="334">
        <v>0</v>
      </c>
      <c r="U68" s="334">
        <v>0</v>
      </c>
      <c r="V68" s="334">
        <v>0</v>
      </c>
      <c r="W68" s="334">
        <v>0</v>
      </c>
      <c r="X68" s="334">
        <v>0</v>
      </c>
      <c r="Y68" s="334">
        <v>0</v>
      </c>
      <c r="Z68" s="334">
        <v>0</v>
      </c>
      <c r="AA68" s="334">
        <v>0</v>
      </c>
      <c r="AB68" s="334">
        <v>0</v>
      </c>
      <c r="AD68" s="334">
        <v>0</v>
      </c>
      <c r="AE68" s="334">
        <f t="shared" ref="AE68:AE131" si="17">AD68</f>
        <v>0</v>
      </c>
      <c r="AF68" s="334">
        <f t="shared" ref="AF68:AF131" si="18">SUM(E68:AB68)</f>
        <v>0</v>
      </c>
      <c r="AG68" s="340">
        <f t="shared" ref="AG68:AG131" si="19">ABS(AF68-AE68)</f>
        <v>0</v>
      </c>
      <c r="AI68" s="340">
        <f t="shared" ref="AI68:AM83" si="20">IF($C68=AI$1,$AF68,0)</f>
        <v>0</v>
      </c>
      <c r="AJ68" s="340">
        <f t="shared" si="20"/>
        <v>0</v>
      </c>
      <c r="AK68" s="340">
        <f t="shared" si="20"/>
        <v>0</v>
      </c>
      <c r="AL68" s="340">
        <f t="shared" si="20"/>
        <v>0</v>
      </c>
      <c r="AM68" s="340">
        <f t="shared" si="20"/>
        <v>0</v>
      </c>
    </row>
    <row r="69" spans="1:39" x14ac:dyDescent="0.35">
      <c r="A69" s="337">
        <v>21982</v>
      </c>
      <c r="B69" s="338">
        <f t="shared" si="14"/>
        <v>1960</v>
      </c>
      <c r="C69" s="338">
        <f t="shared" si="15"/>
        <v>3</v>
      </c>
      <c r="D69" s="338">
        <f t="shared" si="16"/>
        <v>7</v>
      </c>
      <c r="E69" s="334">
        <v>0</v>
      </c>
      <c r="F69" s="334">
        <v>0</v>
      </c>
      <c r="G69" s="334">
        <v>0</v>
      </c>
      <c r="H69" s="334">
        <v>0</v>
      </c>
      <c r="I69" s="334">
        <v>0</v>
      </c>
      <c r="J69" s="334">
        <v>0</v>
      </c>
      <c r="K69" s="334">
        <v>0</v>
      </c>
      <c r="L69" s="334">
        <v>0</v>
      </c>
      <c r="M69" s="334">
        <v>0</v>
      </c>
      <c r="N69" s="334">
        <v>0</v>
      </c>
      <c r="O69" s="334">
        <v>0</v>
      </c>
      <c r="P69" s="334">
        <v>0</v>
      </c>
      <c r="Q69" s="334">
        <v>0</v>
      </c>
      <c r="R69" s="334">
        <v>0</v>
      </c>
      <c r="S69" s="334">
        <v>0</v>
      </c>
      <c r="T69" s="334">
        <v>0</v>
      </c>
      <c r="U69" s="334">
        <v>0</v>
      </c>
      <c r="V69" s="334">
        <v>0</v>
      </c>
      <c r="W69" s="334">
        <v>0</v>
      </c>
      <c r="X69" s="334">
        <v>0</v>
      </c>
      <c r="Y69" s="334">
        <v>0</v>
      </c>
      <c r="Z69" s="334">
        <v>0</v>
      </c>
      <c r="AA69" s="334">
        <v>0</v>
      </c>
      <c r="AB69" s="334">
        <v>0</v>
      </c>
      <c r="AD69" s="334">
        <v>0</v>
      </c>
      <c r="AE69" s="334">
        <f t="shared" si="17"/>
        <v>0</v>
      </c>
      <c r="AF69" s="334">
        <f t="shared" si="18"/>
        <v>0</v>
      </c>
      <c r="AG69" s="340">
        <f t="shared" si="19"/>
        <v>0</v>
      </c>
      <c r="AI69" s="340">
        <f t="shared" si="20"/>
        <v>0</v>
      </c>
      <c r="AJ69" s="340">
        <f t="shared" si="20"/>
        <v>0</v>
      </c>
      <c r="AK69" s="340">
        <f t="shared" si="20"/>
        <v>0</v>
      </c>
      <c r="AL69" s="340">
        <f t="shared" si="20"/>
        <v>0</v>
      </c>
      <c r="AM69" s="340">
        <f t="shared" si="20"/>
        <v>0</v>
      </c>
    </row>
    <row r="70" spans="1:39" x14ac:dyDescent="0.35">
      <c r="A70" s="337">
        <v>21983</v>
      </c>
      <c r="B70" s="338">
        <f t="shared" si="14"/>
        <v>1960</v>
      </c>
      <c r="C70" s="338">
        <f t="shared" si="15"/>
        <v>3</v>
      </c>
      <c r="D70" s="338">
        <f t="shared" si="16"/>
        <v>8</v>
      </c>
      <c r="E70" s="334">
        <v>0</v>
      </c>
      <c r="F70" s="334">
        <v>0</v>
      </c>
      <c r="G70" s="334">
        <v>0</v>
      </c>
      <c r="H70" s="334">
        <v>0</v>
      </c>
      <c r="I70" s="334">
        <v>0</v>
      </c>
      <c r="J70" s="334">
        <v>0</v>
      </c>
      <c r="K70" s="334">
        <v>0</v>
      </c>
      <c r="L70" s="334">
        <v>0</v>
      </c>
      <c r="M70" s="334">
        <v>0</v>
      </c>
      <c r="N70" s="334">
        <v>0</v>
      </c>
      <c r="O70" s="334">
        <v>0</v>
      </c>
      <c r="P70" s="334">
        <v>0</v>
      </c>
      <c r="Q70" s="334">
        <v>0</v>
      </c>
      <c r="R70" s="334">
        <v>0</v>
      </c>
      <c r="S70" s="334">
        <v>0</v>
      </c>
      <c r="T70" s="334">
        <v>0</v>
      </c>
      <c r="U70" s="334">
        <v>0</v>
      </c>
      <c r="V70" s="334">
        <v>0</v>
      </c>
      <c r="W70" s="334">
        <v>0</v>
      </c>
      <c r="X70" s="334">
        <v>0</v>
      </c>
      <c r="Y70" s="334">
        <v>0.6</v>
      </c>
      <c r="Z70" s="334">
        <v>0.6</v>
      </c>
      <c r="AA70" s="334">
        <v>0.5</v>
      </c>
      <c r="AB70" s="334">
        <v>0.6</v>
      </c>
      <c r="AD70" s="334">
        <v>2.2999999999999998</v>
      </c>
      <c r="AE70" s="334">
        <f t="shared" si="17"/>
        <v>2.2999999999999998</v>
      </c>
      <c r="AF70" s="334">
        <f t="shared" si="18"/>
        <v>2.2999999999999998</v>
      </c>
      <c r="AG70" s="340">
        <f t="shared" si="19"/>
        <v>0</v>
      </c>
      <c r="AI70" s="340">
        <f t="shared" si="20"/>
        <v>0</v>
      </c>
      <c r="AJ70" s="340">
        <f t="shared" si="20"/>
        <v>0</v>
      </c>
      <c r="AK70" s="340">
        <f t="shared" si="20"/>
        <v>0</v>
      </c>
      <c r="AL70" s="340">
        <f t="shared" si="20"/>
        <v>0</v>
      </c>
      <c r="AM70" s="340">
        <f t="shared" si="20"/>
        <v>0</v>
      </c>
    </row>
    <row r="71" spans="1:39" x14ac:dyDescent="0.35">
      <c r="A71" s="337">
        <v>21984</v>
      </c>
      <c r="B71" s="338">
        <f t="shared" si="14"/>
        <v>1960</v>
      </c>
      <c r="C71" s="338">
        <f t="shared" si="15"/>
        <v>3</v>
      </c>
      <c r="D71" s="338">
        <f t="shared" si="16"/>
        <v>9</v>
      </c>
      <c r="E71" s="334">
        <v>0</v>
      </c>
      <c r="F71" s="334">
        <v>0.1</v>
      </c>
      <c r="G71" s="334">
        <v>0</v>
      </c>
      <c r="H71" s="334">
        <v>0.1</v>
      </c>
      <c r="I71" s="334">
        <v>0</v>
      </c>
      <c r="J71" s="334">
        <v>0.1</v>
      </c>
      <c r="K71" s="334">
        <v>0</v>
      </c>
      <c r="L71" s="334">
        <v>0.1</v>
      </c>
      <c r="M71" s="334">
        <v>0</v>
      </c>
      <c r="N71" s="334">
        <v>0</v>
      </c>
      <c r="O71" s="334">
        <v>0.1</v>
      </c>
      <c r="P71" s="334">
        <v>0</v>
      </c>
      <c r="Q71" s="334">
        <v>0.1</v>
      </c>
      <c r="R71" s="334">
        <v>0</v>
      </c>
      <c r="S71" s="334">
        <v>0.1</v>
      </c>
      <c r="T71" s="334">
        <v>0</v>
      </c>
      <c r="U71" s="334">
        <v>0</v>
      </c>
      <c r="V71" s="334">
        <v>0</v>
      </c>
      <c r="W71" s="334">
        <v>0</v>
      </c>
      <c r="X71" s="334">
        <v>0</v>
      </c>
      <c r="Y71" s="334">
        <v>0</v>
      </c>
      <c r="Z71" s="334">
        <v>0</v>
      </c>
      <c r="AA71" s="334">
        <v>0.1</v>
      </c>
      <c r="AB71" s="334">
        <v>0</v>
      </c>
      <c r="AD71" s="334">
        <v>0.8</v>
      </c>
      <c r="AE71" s="334">
        <f t="shared" si="17"/>
        <v>0.8</v>
      </c>
      <c r="AF71" s="334">
        <f t="shared" si="18"/>
        <v>0.79999999999999993</v>
      </c>
      <c r="AG71" s="340">
        <f t="shared" si="19"/>
        <v>1.1102230246251565E-16</v>
      </c>
      <c r="AI71" s="340">
        <f t="shared" si="20"/>
        <v>0</v>
      </c>
      <c r="AJ71" s="340">
        <f t="shared" si="20"/>
        <v>0</v>
      </c>
      <c r="AK71" s="340">
        <f t="shared" si="20"/>
        <v>0</v>
      </c>
      <c r="AL71" s="340">
        <f t="shared" si="20"/>
        <v>0</v>
      </c>
      <c r="AM71" s="340">
        <f t="shared" si="20"/>
        <v>0</v>
      </c>
    </row>
    <row r="72" spans="1:39" x14ac:dyDescent="0.35">
      <c r="A72" s="337">
        <v>21985</v>
      </c>
      <c r="B72" s="338">
        <f t="shared" si="14"/>
        <v>1960</v>
      </c>
      <c r="C72" s="338">
        <f t="shared" si="15"/>
        <v>3</v>
      </c>
      <c r="D72" s="338">
        <f t="shared" si="16"/>
        <v>10</v>
      </c>
      <c r="E72" s="334">
        <v>0</v>
      </c>
      <c r="F72" s="334">
        <v>0</v>
      </c>
      <c r="G72" s="334">
        <v>0</v>
      </c>
      <c r="H72" s="334">
        <v>0.1</v>
      </c>
      <c r="I72" s="334">
        <v>0</v>
      </c>
      <c r="J72" s="334">
        <v>0</v>
      </c>
      <c r="K72" s="334">
        <v>0</v>
      </c>
      <c r="L72" s="334">
        <v>0</v>
      </c>
      <c r="M72" s="334">
        <v>0</v>
      </c>
      <c r="N72" s="334">
        <v>0.1</v>
      </c>
      <c r="O72" s="334">
        <v>0</v>
      </c>
      <c r="P72" s="334">
        <v>0</v>
      </c>
      <c r="Q72" s="334">
        <v>0</v>
      </c>
      <c r="R72" s="334">
        <v>0</v>
      </c>
      <c r="S72" s="334">
        <v>0</v>
      </c>
      <c r="T72" s="334">
        <v>0</v>
      </c>
      <c r="U72" s="334">
        <v>0.1</v>
      </c>
      <c r="V72" s="334">
        <v>0</v>
      </c>
      <c r="W72" s="334">
        <v>0</v>
      </c>
      <c r="X72" s="334">
        <v>0</v>
      </c>
      <c r="Y72" s="334">
        <v>0</v>
      </c>
      <c r="Z72" s="334">
        <v>0</v>
      </c>
      <c r="AA72" s="334">
        <v>0</v>
      </c>
      <c r="AB72" s="334">
        <v>0</v>
      </c>
      <c r="AD72" s="334">
        <v>0.3</v>
      </c>
      <c r="AE72" s="334">
        <f t="shared" si="17"/>
        <v>0.3</v>
      </c>
      <c r="AF72" s="334">
        <f t="shared" si="18"/>
        <v>0.30000000000000004</v>
      </c>
      <c r="AG72" s="340">
        <f t="shared" si="19"/>
        <v>5.5511151231257827E-17</v>
      </c>
      <c r="AI72" s="340">
        <f t="shared" si="20"/>
        <v>0</v>
      </c>
      <c r="AJ72" s="340">
        <f t="shared" si="20"/>
        <v>0</v>
      </c>
      <c r="AK72" s="340">
        <f t="shared" si="20"/>
        <v>0</v>
      </c>
      <c r="AL72" s="340">
        <f t="shared" si="20"/>
        <v>0</v>
      </c>
      <c r="AM72" s="340">
        <f t="shared" si="20"/>
        <v>0</v>
      </c>
    </row>
    <row r="73" spans="1:39" x14ac:dyDescent="0.35">
      <c r="A73" s="337">
        <v>21986</v>
      </c>
      <c r="B73" s="338">
        <f t="shared" si="14"/>
        <v>1960</v>
      </c>
      <c r="C73" s="338">
        <f t="shared" si="15"/>
        <v>3</v>
      </c>
      <c r="D73" s="338">
        <f t="shared" si="16"/>
        <v>11</v>
      </c>
      <c r="E73" s="334">
        <v>0</v>
      </c>
      <c r="F73" s="334">
        <v>0</v>
      </c>
      <c r="G73" s="334">
        <v>0</v>
      </c>
      <c r="H73" s="334">
        <v>0</v>
      </c>
      <c r="I73" s="334">
        <v>0.1</v>
      </c>
      <c r="J73" s="334">
        <v>0</v>
      </c>
      <c r="K73" s="334">
        <v>0</v>
      </c>
      <c r="L73" s="334">
        <v>0</v>
      </c>
      <c r="M73" s="334">
        <v>0.1</v>
      </c>
      <c r="N73" s="334">
        <v>0</v>
      </c>
      <c r="O73" s="334">
        <v>0</v>
      </c>
      <c r="P73" s="334">
        <v>0</v>
      </c>
      <c r="Q73" s="334">
        <v>0.1</v>
      </c>
      <c r="R73" s="334">
        <v>0</v>
      </c>
      <c r="S73" s="334">
        <v>0</v>
      </c>
      <c r="T73" s="334">
        <v>0</v>
      </c>
      <c r="U73" s="334">
        <v>0</v>
      </c>
      <c r="V73" s="334">
        <v>0.1</v>
      </c>
      <c r="W73" s="334">
        <v>0</v>
      </c>
      <c r="X73" s="334">
        <v>0</v>
      </c>
      <c r="Y73" s="334">
        <v>0</v>
      </c>
      <c r="Z73" s="334">
        <v>0.1</v>
      </c>
      <c r="AA73" s="334">
        <v>0</v>
      </c>
      <c r="AB73" s="334">
        <v>0</v>
      </c>
      <c r="AD73" s="334">
        <v>0.5</v>
      </c>
      <c r="AE73" s="334">
        <f t="shared" si="17"/>
        <v>0.5</v>
      </c>
      <c r="AF73" s="334">
        <f t="shared" si="18"/>
        <v>0.5</v>
      </c>
      <c r="AG73" s="340">
        <f t="shared" si="19"/>
        <v>0</v>
      </c>
      <c r="AI73" s="340">
        <f t="shared" si="20"/>
        <v>0</v>
      </c>
      <c r="AJ73" s="340">
        <f t="shared" si="20"/>
        <v>0</v>
      </c>
      <c r="AK73" s="340">
        <f t="shared" si="20"/>
        <v>0</v>
      </c>
      <c r="AL73" s="340">
        <f t="shared" si="20"/>
        <v>0</v>
      </c>
      <c r="AM73" s="340">
        <f t="shared" si="20"/>
        <v>0</v>
      </c>
    </row>
    <row r="74" spans="1:39" x14ac:dyDescent="0.35">
      <c r="A74" s="337">
        <v>21987</v>
      </c>
      <c r="B74" s="338">
        <f t="shared" si="14"/>
        <v>1960</v>
      </c>
      <c r="C74" s="338">
        <f t="shared" si="15"/>
        <v>3</v>
      </c>
      <c r="D74" s="338">
        <f t="shared" si="16"/>
        <v>12</v>
      </c>
      <c r="E74" s="334">
        <v>0</v>
      </c>
      <c r="F74" s="334">
        <v>0</v>
      </c>
      <c r="G74" s="334">
        <v>0</v>
      </c>
      <c r="H74" s="334">
        <v>0</v>
      </c>
      <c r="I74" s="334">
        <v>0</v>
      </c>
      <c r="J74" s="334">
        <v>0</v>
      </c>
      <c r="K74" s="334">
        <v>0</v>
      </c>
      <c r="L74" s="334">
        <v>0</v>
      </c>
      <c r="M74" s="334">
        <v>0</v>
      </c>
      <c r="N74" s="334">
        <v>0</v>
      </c>
      <c r="O74" s="334">
        <v>0</v>
      </c>
      <c r="P74" s="334">
        <v>0</v>
      </c>
      <c r="Q74" s="334">
        <v>0</v>
      </c>
      <c r="R74" s="334">
        <v>0</v>
      </c>
      <c r="S74" s="334">
        <v>0</v>
      </c>
      <c r="T74" s="334">
        <v>0</v>
      </c>
      <c r="U74" s="334">
        <v>0</v>
      </c>
      <c r="V74" s="334">
        <v>0</v>
      </c>
      <c r="W74" s="334">
        <v>0</v>
      </c>
      <c r="X74" s="334">
        <v>0</v>
      </c>
      <c r="Y74" s="334">
        <v>0</v>
      </c>
      <c r="Z74" s="334">
        <v>0</v>
      </c>
      <c r="AA74" s="334">
        <v>0</v>
      </c>
      <c r="AB74" s="334">
        <v>0</v>
      </c>
      <c r="AD74" s="334">
        <v>0</v>
      </c>
      <c r="AE74" s="334">
        <f t="shared" si="17"/>
        <v>0</v>
      </c>
      <c r="AF74" s="334">
        <f t="shared" si="18"/>
        <v>0</v>
      </c>
      <c r="AG74" s="340">
        <f t="shared" si="19"/>
        <v>0</v>
      </c>
      <c r="AI74" s="340">
        <f t="shared" si="20"/>
        <v>0</v>
      </c>
      <c r="AJ74" s="340">
        <f t="shared" si="20"/>
        <v>0</v>
      </c>
      <c r="AK74" s="340">
        <f t="shared" si="20"/>
        <v>0</v>
      </c>
      <c r="AL74" s="340">
        <f t="shared" si="20"/>
        <v>0</v>
      </c>
      <c r="AM74" s="340">
        <f t="shared" si="20"/>
        <v>0</v>
      </c>
    </row>
    <row r="75" spans="1:39" x14ac:dyDescent="0.35">
      <c r="A75" s="337">
        <v>21988</v>
      </c>
      <c r="B75" s="338">
        <f t="shared" si="14"/>
        <v>1960</v>
      </c>
      <c r="C75" s="338">
        <f t="shared" si="15"/>
        <v>3</v>
      </c>
      <c r="D75" s="338">
        <f t="shared" si="16"/>
        <v>13</v>
      </c>
      <c r="E75" s="334">
        <v>0</v>
      </c>
      <c r="F75" s="334">
        <v>0</v>
      </c>
      <c r="G75" s="334">
        <v>0</v>
      </c>
      <c r="H75" s="334">
        <v>0</v>
      </c>
      <c r="I75" s="334">
        <v>0</v>
      </c>
      <c r="J75" s="334">
        <v>0</v>
      </c>
      <c r="K75" s="334">
        <v>0</v>
      </c>
      <c r="L75" s="334">
        <v>0</v>
      </c>
      <c r="M75" s="334">
        <v>0</v>
      </c>
      <c r="N75" s="334">
        <v>0</v>
      </c>
      <c r="O75" s="334">
        <v>0</v>
      </c>
      <c r="P75" s="334">
        <v>0</v>
      </c>
      <c r="Q75" s="334">
        <v>0</v>
      </c>
      <c r="R75" s="334">
        <v>0</v>
      </c>
      <c r="S75" s="334">
        <v>0</v>
      </c>
      <c r="T75" s="334">
        <v>0</v>
      </c>
      <c r="U75" s="334">
        <v>0</v>
      </c>
      <c r="V75" s="334">
        <v>0</v>
      </c>
      <c r="W75" s="334">
        <v>0</v>
      </c>
      <c r="X75" s="334">
        <v>0</v>
      </c>
      <c r="Y75" s="334">
        <v>0</v>
      </c>
      <c r="Z75" s="334">
        <v>0</v>
      </c>
      <c r="AA75" s="334">
        <v>0</v>
      </c>
      <c r="AB75" s="334">
        <v>0</v>
      </c>
      <c r="AD75" s="334">
        <v>0</v>
      </c>
      <c r="AE75" s="334">
        <f t="shared" si="17"/>
        <v>0</v>
      </c>
      <c r="AF75" s="334">
        <f t="shared" si="18"/>
        <v>0</v>
      </c>
      <c r="AG75" s="340">
        <f t="shared" si="19"/>
        <v>0</v>
      </c>
      <c r="AI75" s="340">
        <f t="shared" si="20"/>
        <v>0</v>
      </c>
      <c r="AJ75" s="340">
        <f t="shared" si="20"/>
        <v>0</v>
      </c>
      <c r="AK75" s="340">
        <f t="shared" si="20"/>
        <v>0</v>
      </c>
      <c r="AL75" s="340">
        <f t="shared" si="20"/>
        <v>0</v>
      </c>
      <c r="AM75" s="340">
        <f t="shared" si="20"/>
        <v>0</v>
      </c>
    </row>
    <row r="76" spans="1:39" x14ac:dyDescent="0.35">
      <c r="A76" s="337">
        <v>21989</v>
      </c>
      <c r="B76" s="338">
        <f t="shared" si="14"/>
        <v>1960</v>
      </c>
      <c r="C76" s="338">
        <f t="shared" si="15"/>
        <v>3</v>
      </c>
      <c r="D76" s="338">
        <f t="shared" si="16"/>
        <v>14</v>
      </c>
      <c r="E76" s="334">
        <v>0</v>
      </c>
      <c r="F76" s="334">
        <v>0</v>
      </c>
      <c r="G76" s="334">
        <v>0</v>
      </c>
      <c r="H76" s="334">
        <v>0</v>
      </c>
      <c r="I76" s="334">
        <v>0</v>
      </c>
      <c r="J76" s="334">
        <v>0</v>
      </c>
      <c r="K76" s="334">
        <v>0</v>
      </c>
      <c r="L76" s="334">
        <v>0</v>
      </c>
      <c r="M76" s="334">
        <v>0</v>
      </c>
      <c r="N76" s="334">
        <v>0</v>
      </c>
      <c r="O76" s="334">
        <v>0</v>
      </c>
      <c r="P76" s="334">
        <v>0</v>
      </c>
      <c r="Q76" s="334">
        <v>0</v>
      </c>
      <c r="R76" s="334">
        <v>0</v>
      </c>
      <c r="S76" s="334">
        <v>0</v>
      </c>
      <c r="T76" s="334">
        <v>0</v>
      </c>
      <c r="U76" s="334">
        <v>0</v>
      </c>
      <c r="V76" s="334">
        <v>0</v>
      </c>
      <c r="W76" s="334">
        <v>0</v>
      </c>
      <c r="X76" s="334">
        <v>0</v>
      </c>
      <c r="Y76" s="334">
        <v>0</v>
      </c>
      <c r="Z76" s="334">
        <v>0</v>
      </c>
      <c r="AA76" s="334">
        <v>0</v>
      </c>
      <c r="AB76" s="334">
        <v>0</v>
      </c>
      <c r="AD76" s="334">
        <v>0</v>
      </c>
      <c r="AE76" s="334">
        <f t="shared" si="17"/>
        <v>0</v>
      </c>
      <c r="AF76" s="334">
        <f t="shared" si="18"/>
        <v>0</v>
      </c>
      <c r="AG76" s="340">
        <f t="shared" si="19"/>
        <v>0</v>
      </c>
      <c r="AI76" s="340">
        <f t="shared" si="20"/>
        <v>0</v>
      </c>
      <c r="AJ76" s="340">
        <f t="shared" si="20"/>
        <v>0</v>
      </c>
      <c r="AK76" s="340">
        <f t="shared" si="20"/>
        <v>0</v>
      </c>
      <c r="AL76" s="340">
        <f t="shared" si="20"/>
        <v>0</v>
      </c>
      <c r="AM76" s="340">
        <f t="shared" si="20"/>
        <v>0</v>
      </c>
    </row>
    <row r="77" spans="1:39" x14ac:dyDescent="0.35">
      <c r="A77" s="337">
        <v>21990</v>
      </c>
      <c r="B77" s="338">
        <f t="shared" si="14"/>
        <v>1960</v>
      </c>
      <c r="C77" s="338">
        <f t="shared" si="15"/>
        <v>3</v>
      </c>
      <c r="D77" s="338">
        <f t="shared" si="16"/>
        <v>15</v>
      </c>
      <c r="E77" s="334">
        <v>0</v>
      </c>
      <c r="F77" s="334">
        <v>0</v>
      </c>
      <c r="G77" s="334">
        <v>0</v>
      </c>
      <c r="H77" s="334">
        <v>0</v>
      </c>
      <c r="I77" s="334">
        <v>0.1</v>
      </c>
      <c r="J77" s="334">
        <v>0</v>
      </c>
      <c r="K77" s="334">
        <v>0</v>
      </c>
      <c r="L77" s="334">
        <v>0</v>
      </c>
      <c r="M77" s="334">
        <v>0</v>
      </c>
      <c r="N77" s="334">
        <v>0</v>
      </c>
      <c r="O77" s="334">
        <v>0</v>
      </c>
      <c r="P77" s="334">
        <v>0</v>
      </c>
      <c r="Q77" s="334">
        <v>0.1</v>
      </c>
      <c r="R77" s="334">
        <v>0</v>
      </c>
      <c r="S77" s="334">
        <v>0</v>
      </c>
      <c r="T77" s="334">
        <v>0</v>
      </c>
      <c r="U77" s="334">
        <v>0</v>
      </c>
      <c r="V77" s="334">
        <v>0</v>
      </c>
      <c r="W77" s="334">
        <v>0</v>
      </c>
      <c r="X77" s="334">
        <v>0</v>
      </c>
      <c r="Y77" s="334">
        <v>0.1</v>
      </c>
      <c r="Z77" s="334">
        <v>0</v>
      </c>
      <c r="AA77" s="334">
        <v>0</v>
      </c>
      <c r="AB77" s="334">
        <v>0</v>
      </c>
      <c r="AD77" s="334">
        <v>0.3</v>
      </c>
      <c r="AE77" s="334">
        <f t="shared" si="17"/>
        <v>0.3</v>
      </c>
      <c r="AF77" s="334">
        <f t="shared" si="18"/>
        <v>0.30000000000000004</v>
      </c>
      <c r="AG77" s="340">
        <f t="shared" si="19"/>
        <v>5.5511151231257827E-17</v>
      </c>
      <c r="AI77" s="340">
        <f t="shared" si="20"/>
        <v>0</v>
      </c>
      <c r="AJ77" s="340">
        <f t="shared" si="20"/>
        <v>0</v>
      </c>
      <c r="AK77" s="340">
        <f t="shared" si="20"/>
        <v>0</v>
      </c>
      <c r="AL77" s="340">
        <f t="shared" si="20"/>
        <v>0</v>
      </c>
      <c r="AM77" s="340">
        <f t="shared" si="20"/>
        <v>0</v>
      </c>
    </row>
    <row r="78" spans="1:39" x14ac:dyDescent="0.35">
      <c r="A78" s="337">
        <v>21991</v>
      </c>
      <c r="B78" s="338">
        <f t="shared" si="14"/>
        <v>1960</v>
      </c>
      <c r="C78" s="338">
        <f t="shared" si="15"/>
        <v>3</v>
      </c>
      <c r="D78" s="338">
        <f t="shared" si="16"/>
        <v>16</v>
      </c>
      <c r="E78" s="334">
        <v>0</v>
      </c>
      <c r="F78" s="334">
        <v>0</v>
      </c>
      <c r="G78" s="334">
        <v>0</v>
      </c>
      <c r="H78" s="334">
        <v>0</v>
      </c>
      <c r="I78" s="334">
        <v>0</v>
      </c>
      <c r="J78" s="334">
        <v>0</v>
      </c>
      <c r="K78" s="334">
        <v>0</v>
      </c>
      <c r="L78" s="334">
        <v>0</v>
      </c>
      <c r="M78" s="334">
        <v>0</v>
      </c>
      <c r="N78" s="334">
        <v>0</v>
      </c>
      <c r="O78" s="334">
        <v>0</v>
      </c>
      <c r="P78" s="334">
        <v>0</v>
      </c>
      <c r="Q78" s="334">
        <v>0</v>
      </c>
      <c r="R78" s="334">
        <v>0</v>
      </c>
      <c r="S78" s="334">
        <v>0</v>
      </c>
      <c r="T78" s="334">
        <v>0</v>
      </c>
      <c r="U78" s="334">
        <v>0</v>
      </c>
      <c r="V78" s="334">
        <v>0</v>
      </c>
      <c r="W78" s="334">
        <v>0</v>
      </c>
      <c r="X78" s="334">
        <v>0</v>
      </c>
      <c r="Y78" s="334">
        <v>0</v>
      </c>
      <c r="Z78" s="334">
        <v>0</v>
      </c>
      <c r="AA78" s="334">
        <v>0</v>
      </c>
      <c r="AB78" s="334">
        <v>0</v>
      </c>
      <c r="AD78" s="334">
        <v>0</v>
      </c>
      <c r="AE78" s="334">
        <f t="shared" si="17"/>
        <v>0</v>
      </c>
      <c r="AF78" s="334">
        <f t="shared" si="18"/>
        <v>0</v>
      </c>
      <c r="AG78" s="340">
        <f t="shared" si="19"/>
        <v>0</v>
      </c>
      <c r="AI78" s="340">
        <f t="shared" si="20"/>
        <v>0</v>
      </c>
      <c r="AJ78" s="340">
        <f t="shared" si="20"/>
        <v>0</v>
      </c>
      <c r="AK78" s="340">
        <f t="shared" si="20"/>
        <v>0</v>
      </c>
      <c r="AL78" s="340">
        <f t="shared" si="20"/>
        <v>0</v>
      </c>
      <c r="AM78" s="340">
        <f t="shared" si="20"/>
        <v>0</v>
      </c>
    </row>
    <row r="79" spans="1:39" x14ac:dyDescent="0.35">
      <c r="A79" s="337">
        <v>21992</v>
      </c>
      <c r="B79" s="338">
        <f t="shared" si="14"/>
        <v>1960</v>
      </c>
      <c r="C79" s="338">
        <f t="shared" si="15"/>
        <v>3</v>
      </c>
      <c r="D79" s="338">
        <f t="shared" si="16"/>
        <v>17</v>
      </c>
      <c r="E79" s="334">
        <v>0</v>
      </c>
      <c r="F79" s="334">
        <v>0</v>
      </c>
      <c r="G79" s="334">
        <v>0</v>
      </c>
      <c r="H79" s="334">
        <v>0</v>
      </c>
      <c r="I79" s="334">
        <v>0</v>
      </c>
      <c r="J79" s="334">
        <v>0</v>
      </c>
      <c r="K79" s="334">
        <v>0</v>
      </c>
      <c r="L79" s="334">
        <v>0</v>
      </c>
      <c r="M79" s="334">
        <v>0</v>
      </c>
      <c r="N79" s="334">
        <v>0</v>
      </c>
      <c r="O79" s="334">
        <v>0</v>
      </c>
      <c r="P79" s="334">
        <v>0</v>
      </c>
      <c r="Q79" s="334">
        <v>0</v>
      </c>
      <c r="R79" s="334">
        <v>0</v>
      </c>
      <c r="S79" s="334">
        <v>0</v>
      </c>
      <c r="T79" s="334">
        <v>0</v>
      </c>
      <c r="U79" s="334">
        <v>0</v>
      </c>
      <c r="V79" s="334">
        <v>0</v>
      </c>
      <c r="W79" s="334">
        <v>0</v>
      </c>
      <c r="X79" s="334">
        <v>0</v>
      </c>
      <c r="Y79" s="334">
        <v>0</v>
      </c>
      <c r="Z79" s="334">
        <v>0</v>
      </c>
      <c r="AA79" s="334">
        <v>0</v>
      </c>
      <c r="AB79" s="334">
        <v>0</v>
      </c>
      <c r="AD79" s="334">
        <v>0</v>
      </c>
      <c r="AE79" s="334">
        <f t="shared" si="17"/>
        <v>0</v>
      </c>
      <c r="AF79" s="334">
        <f t="shared" si="18"/>
        <v>0</v>
      </c>
      <c r="AG79" s="340">
        <f t="shared" si="19"/>
        <v>0</v>
      </c>
      <c r="AI79" s="340">
        <f t="shared" si="20"/>
        <v>0</v>
      </c>
      <c r="AJ79" s="340">
        <f t="shared" si="20"/>
        <v>0</v>
      </c>
      <c r="AK79" s="340">
        <f t="shared" si="20"/>
        <v>0</v>
      </c>
      <c r="AL79" s="340">
        <f t="shared" si="20"/>
        <v>0</v>
      </c>
      <c r="AM79" s="340">
        <f t="shared" si="20"/>
        <v>0</v>
      </c>
    </row>
    <row r="80" spans="1:39" x14ac:dyDescent="0.35">
      <c r="A80" s="337">
        <v>21993</v>
      </c>
      <c r="B80" s="338">
        <f t="shared" si="14"/>
        <v>1960</v>
      </c>
      <c r="C80" s="338">
        <f t="shared" si="15"/>
        <v>3</v>
      </c>
      <c r="D80" s="338">
        <f t="shared" si="16"/>
        <v>18</v>
      </c>
      <c r="E80" s="334">
        <v>0</v>
      </c>
      <c r="F80" s="334">
        <v>0</v>
      </c>
      <c r="G80" s="334">
        <v>0</v>
      </c>
      <c r="H80" s="334">
        <v>0</v>
      </c>
      <c r="I80" s="334">
        <v>0</v>
      </c>
      <c r="J80" s="334">
        <v>0</v>
      </c>
      <c r="K80" s="334">
        <v>0</v>
      </c>
      <c r="L80" s="334">
        <v>0</v>
      </c>
      <c r="M80" s="334">
        <v>0</v>
      </c>
      <c r="N80" s="334">
        <v>0</v>
      </c>
      <c r="O80" s="334">
        <v>0</v>
      </c>
      <c r="P80" s="334">
        <v>0</v>
      </c>
      <c r="Q80" s="334">
        <v>0</v>
      </c>
      <c r="R80" s="334">
        <v>0</v>
      </c>
      <c r="S80" s="334">
        <v>0</v>
      </c>
      <c r="T80" s="334">
        <v>0</v>
      </c>
      <c r="U80" s="334">
        <v>0</v>
      </c>
      <c r="V80" s="334">
        <v>0</v>
      </c>
      <c r="W80" s="334">
        <v>0</v>
      </c>
      <c r="X80" s="334">
        <v>0</v>
      </c>
      <c r="Y80" s="334">
        <v>0</v>
      </c>
      <c r="Z80" s="334">
        <v>0</v>
      </c>
      <c r="AA80" s="334">
        <v>0</v>
      </c>
      <c r="AB80" s="334">
        <v>0</v>
      </c>
      <c r="AD80" s="334">
        <v>0</v>
      </c>
      <c r="AE80" s="334">
        <f t="shared" si="17"/>
        <v>0</v>
      </c>
      <c r="AF80" s="334">
        <f t="shared" si="18"/>
        <v>0</v>
      </c>
      <c r="AG80" s="340">
        <f t="shared" si="19"/>
        <v>0</v>
      </c>
      <c r="AI80" s="340">
        <f t="shared" si="20"/>
        <v>0</v>
      </c>
      <c r="AJ80" s="340">
        <f t="shared" si="20"/>
        <v>0</v>
      </c>
      <c r="AK80" s="340">
        <f t="shared" si="20"/>
        <v>0</v>
      </c>
      <c r="AL80" s="340">
        <f t="shared" si="20"/>
        <v>0</v>
      </c>
      <c r="AM80" s="340">
        <f t="shared" si="20"/>
        <v>0</v>
      </c>
    </row>
    <row r="81" spans="1:39" x14ac:dyDescent="0.35">
      <c r="A81" s="337">
        <v>21994</v>
      </c>
      <c r="B81" s="338">
        <f t="shared" si="14"/>
        <v>1960</v>
      </c>
      <c r="C81" s="338">
        <f t="shared" si="15"/>
        <v>3</v>
      </c>
      <c r="D81" s="338">
        <f t="shared" si="16"/>
        <v>19</v>
      </c>
      <c r="E81" s="334">
        <v>0</v>
      </c>
      <c r="F81" s="334">
        <v>0</v>
      </c>
      <c r="G81" s="334">
        <v>0</v>
      </c>
      <c r="H81" s="334">
        <v>0</v>
      </c>
      <c r="I81" s="334">
        <v>0</v>
      </c>
      <c r="J81" s="334">
        <v>0</v>
      </c>
      <c r="K81" s="334">
        <v>0</v>
      </c>
      <c r="L81" s="334">
        <v>0</v>
      </c>
      <c r="M81" s="334">
        <v>0</v>
      </c>
      <c r="N81" s="334">
        <v>0</v>
      </c>
      <c r="O81" s="334">
        <v>0</v>
      </c>
      <c r="P81" s="334">
        <v>0</v>
      </c>
      <c r="Q81" s="334">
        <v>0</v>
      </c>
      <c r="R81" s="334">
        <v>0</v>
      </c>
      <c r="S81" s="334">
        <v>0</v>
      </c>
      <c r="T81" s="334">
        <v>0</v>
      </c>
      <c r="U81" s="334">
        <v>0</v>
      </c>
      <c r="V81" s="334">
        <v>0</v>
      </c>
      <c r="W81" s="334">
        <v>0</v>
      </c>
      <c r="X81" s="334">
        <v>0</v>
      </c>
      <c r="Y81" s="334">
        <v>0</v>
      </c>
      <c r="Z81" s="334">
        <v>0</v>
      </c>
      <c r="AA81" s="334">
        <v>0</v>
      </c>
      <c r="AB81" s="334">
        <v>0</v>
      </c>
      <c r="AD81" s="334">
        <v>0</v>
      </c>
      <c r="AE81" s="334">
        <f t="shared" si="17"/>
        <v>0</v>
      </c>
      <c r="AF81" s="334">
        <f t="shared" si="18"/>
        <v>0</v>
      </c>
      <c r="AG81" s="340">
        <f t="shared" si="19"/>
        <v>0</v>
      </c>
      <c r="AI81" s="340">
        <f t="shared" si="20"/>
        <v>0</v>
      </c>
      <c r="AJ81" s="340">
        <f t="shared" si="20"/>
        <v>0</v>
      </c>
      <c r="AK81" s="340">
        <f t="shared" si="20"/>
        <v>0</v>
      </c>
      <c r="AL81" s="340">
        <f t="shared" si="20"/>
        <v>0</v>
      </c>
      <c r="AM81" s="340">
        <f t="shared" si="20"/>
        <v>0</v>
      </c>
    </row>
    <row r="82" spans="1:39" x14ac:dyDescent="0.35">
      <c r="A82" s="337">
        <v>21995</v>
      </c>
      <c r="B82" s="338">
        <f t="shared" si="14"/>
        <v>1960</v>
      </c>
      <c r="C82" s="338">
        <f t="shared" si="15"/>
        <v>3</v>
      </c>
      <c r="D82" s="338">
        <f t="shared" si="16"/>
        <v>20</v>
      </c>
      <c r="E82" s="334">
        <v>0</v>
      </c>
      <c r="F82" s="334">
        <v>0</v>
      </c>
      <c r="G82" s="334">
        <v>0</v>
      </c>
      <c r="H82" s="334">
        <v>0</v>
      </c>
      <c r="I82" s="334">
        <v>0</v>
      </c>
      <c r="J82" s="334">
        <v>0</v>
      </c>
      <c r="K82" s="334">
        <v>0</v>
      </c>
      <c r="L82" s="334">
        <v>0</v>
      </c>
      <c r="M82" s="334">
        <v>0</v>
      </c>
      <c r="N82" s="334">
        <v>0</v>
      </c>
      <c r="O82" s="334">
        <v>0</v>
      </c>
      <c r="P82" s="334">
        <v>0</v>
      </c>
      <c r="Q82" s="334">
        <v>0</v>
      </c>
      <c r="R82" s="334">
        <v>0</v>
      </c>
      <c r="S82" s="334">
        <v>0</v>
      </c>
      <c r="T82" s="334">
        <v>0</v>
      </c>
      <c r="U82" s="334">
        <v>0</v>
      </c>
      <c r="V82" s="334">
        <v>0</v>
      </c>
      <c r="W82" s="334">
        <v>0</v>
      </c>
      <c r="X82" s="334">
        <v>0</v>
      </c>
      <c r="Y82" s="334">
        <v>0</v>
      </c>
      <c r="Z82" s="334">
        <v>0</v>
      </c>
      <c r="AA82" s="334">
        <v>0</v>
      </c>
      <c r="AB82" s="334">
        <v>0</v>
      </c>
      <c r="AD82" s="334">
        <v>0</v>
      </c>
      <c r="AE82" s="334">
        <f t="shared" si="17"/>
        <v>0</v>
      </c>
      <c r="AF82" s="334">
        <f t="shared" si="18"/>
        <v>0</v>
      </c>
      <c r="AG82" s="340">
        <f t="shared" si="19"/>
        <v>0</v>
      </c>
      <c r="AI82" s="340">
        <f t="shared" si="20"/>
        <v>0</v>
      </c>
      <c r="AJ82" s="340">
        <f t="shared" si="20"/>
        <v>0</v>
      </c>
      <c r="AK82" s="340">
        <f t="shared" si="20"/>
        <v>0</v>
      </c>
      <c r="AL82" s="340">
        <f t="shared" si="20"/>
        <v>0</v>
      </c>
      <c r="AM82" s="340">
        <f t="shared" si="20"/>
        <v>0</v>
      </c>
    </row>
    <row r="83" spans="1:39" x14ac:dyDescent="0.35">
      <c r="A83" s="337">
        <v>21996</v>
      </c>
      <c r="B83" s="338">
        <f t="shared" si="14"/>
        <v>1960</v>
      </c>
      <c r="C83" s="338">
        <f t="shared" si="15"/>
        <v>3</v>
      </c>
      <c r="D83" s="338">
        <f t="shared" si="16"/>
        <v>21</v>
      </c>
      <c r="E83" s="334">
        <v>0</v>
      </c>
      <c r="F83" s="334">
        <v>0</v>
      </c>
      <c r="G83" s="334">
        <v>0</v>
      </c>
      <c r="H83" s="334">
        <v>0</v>
      </c>
      <c r="I83" s="334">
        <v>0</v>
      </c>
      <c r="J83" s="334">
        <v>0</v>
      </c>
      <c r="K83" s="334">
        <v>0</v>
      </c>
      <c r="L83" s="334">
        <v>0</v>
      </c>
      <c r="M83" s="334">
        <v>0</v>
      </c>
      <c r="N83" s="334">
        <v>0</v>
      </c>
      <c r="O83" s="334">
        <v>0</v>
      </c>
      <c r="P83" s="334">
        <v>0</v>
      </c>
      <c r="Q83" s="334">
        <v>0</v>
      </c>
      <c r="R83" s="334">
        <v>0</v>
      </c>
      <c r="S83" s="334">
        <v>0</v>
      </c>
      <c r="T83" s="334">
        <v>0</v>
      </c>
      <c r="U83" s="334">
        <v>0</v>
      </c>
      <c r="V83" s="334">
        <v>0</v>
      </c>
      <c r="W83" s="334">
        <v>0</v>
      </c>
      <c r="X83" s="334">
        <v>0</v>
      </c>
      <c r="Y83" s="334">
        <v>0</v>
      </c>
      <c r="Z83" s="334">
        <v>0</v>
      </c>
      <c r="AA83" s="334">
        <v>0</v>
      </c>
      <c r="AB83" s="334">
        <v>0</v>
      </c>
      <c r="AD83" s="334">
        <v>0</v>
      </c>
      <c r="AE83" s="334">
        <f t="shared" si="17"/>
        <v>0</v>
      </c>
      <c r="AF83" s="334">
        <f t="shared" si="18"/>
        <v>0</v>
      </c>
      <c r="AG83" s="340">
        <f t="shared" si="19"/>
        <v>0</v>
      </c>
      <c r="AI83" s="340">
        <f t="shared" si="20"/>
        <v>0</v>
      </c>
      <c r="AJ83" s="340">
        <f t="shared" si="20"/>
        <v>0</v>
      </c>
      <c r="AK83" s="340">
        <f t="shared" si="20"/>
        <v>0</v>
      </c>
      <c r="AL83" s="340">
        <f t="shared" si="20"/>
        <v>0</v>
      </c>
      <c r="AM83" s="340">
        <f t="shared" si="20"/>
        <v>0</v>
      </c>
    </row>
    <row r="84" spans="1:39" x14ac:dyDescent="0.35">
      <c r="A84" s="337">
        <v>21997</v>
      </c>
      <c r="B84" s="338">
        <f t="shared" si="14"/>
        <v>1960</v>
      </c>
      <c r="C84" s="338">
        <f t="shared" si="15"/>
        <v>3</v>
      </c>
      <c r="D84" s="338">
        <f t="shared" si="16"/>
        <v>22</v>
      </c>
      <c r="E84" s="334">
        <v>0</v>
      </c>
      <c r="F84" s="334">
        <v>0</v>
      </c>
      <c r="G84" s="334">
        <v>0</v>
      </c>
      <c r="H84" s="334">
        <v>0</v>
      </c>
      <c r="I84" s="334">
        <v>0</v>
      </c>
      <c r="J84" s="334">
        <v>0</v>
      </c>
      <c r="K84" s="334">
        <v>0</v>
      </c>
      <c r="L84" s="334">
        <v>0</v>
      </c>
      <c r="M84" s="334">
        <v>0</v>
      </c>
      <c r="N84" s="334">
        <v>0</v>
      </c>
      <c r="O84" s="334">
        <v>0</v>
      </c>
      <c r="P84" s="334">
        <v>0</v>
      </c>
      <c r="Q84" s="334">
        <v>0</v>
      </c>
      <c r="R84" s="334">
        <v>0</v>
      </c>
      <c r="S84" s="334">
        <v>0</v>
      </c>
      <c r="T84" s="334">
        <v>0</v>
      </c>
      <c r="U84" s="334">
        <v>0</v>
      </c>
      <c r="V84" s="334">
        <v>0</v>
      </c>
      <c r="W84" s="334">
        <v>0</v>
      </c>
      <c r="X84" s="334">
        <v>0</v>
      </c>
      <c r="Y84" s="334">
        <v>0</v>
      </c>
      <c r="Z84" s="334">
        <v>0</v>
      </c>
      <c r="AA84" s="334">
        <v>0</v>
      </c>
      <c r="AB84" s="334">
        <v>0</v>
      </c>
      <c r="AD84" s="334">
        <v>0</v>
      </c>
      <c r="AE84" s="334">
        <f t="shared" si="17"/>
        <v>0</v>
      </c>
      <c r="AF84" s="334">
        <f t="shared" si="18"/>
        <v>0</v>
      </c>
      <c r="AG84" s="340">
        <f t="shared" si="19"/>
        <v>0</v>
      </c>
      <c r="AI84" s="340">
        <f t="shared" ref="AI84:AM99" si="21">IF($C84=AI$1,$AF84,0)</f>
        <v>0</v>
      </c>
      <c r="AJ84" s="340">
        <f t="shared" si="21"/>
        <v>0</v>
      </c>
      <c r="AK84" s="340">
        <f t="shared" si="21"/>
        <v>0</v>
      </c>
      <c r="AL84" s="340">
        <f t="shared" si="21"/>
        <v>0</v>
      </c>
      <c r="AM84" s="340">
        <f t="shared" si="21"/>
        <v>0</v>
      </c>
    </row>
    <row r="85" spans="1:39" x14ac:dyDescent="0.35">
      <c r="A85" s="337">
        <v>21998</v>
      </c>
      <c r="B85" s="338">
        <f t="shared" si="14"/>
        <v>1960</v>
      </c>
      <c r="C85" s="338">
        <f t="shared" si="15"/>
        <v>3</v>
      </c>
      <c r="D85" s="338">
        <f t="shared" si="16"/>
        <v>23</v>
      </c>
      <c r="E85" s="334">
        <v>0</v>
      </c>
      <c r="F85" s="334">
        <v>0</v>
      </c>
      <c r="G85" s="334">
        <v>0</v>
      </c>
      <c r="H85" s="334">
        <v>0</v>
      </c>
      <c r="I85" s="334">
        <v>0</v>
      </c>
      <c r="J85" s="334">
        <v>0</v>
      </c>
      <c r="K85" s="334">
        <v>0</v>
      </c>
      <c r="L85" s="334">
        <v>0</v>
      </c>
      <c r="M85" s="334">
        <v>0</v>
      </c>
      <c r="N85" s="334">
        <v>0</v>
      </c>
      <c r="O85" s="334">
        <v>0</v>
      </c>
      <c r="P85" s="334">
        <v>0</v>
      </c>
      <c r="Q85" s="334">
        <v>0</v>
      </c>
      <c r="R85" s="334">
        <v>0</v>
      </c>
      <c r="S85" s="334">
        <v>0</v>
      </c>
      <c r="T85" s="334">
        <v>0</v>
      </c>
      <c r="U85" s="334">
        <v>0</v>
      </c>
      <c r="V85" s="334">
        <v>0</v>
      </c>
      <c r="W85" s="334">
        <v>0</v>
      </c>
      <c r="X85" s="334">
        <v>0</v>
      </c>
      <c r="Y85" s="334">
        <v>0</v>
      </c>
      <c r="Z85" s="334">
        <v>0</v>
      </c>
      <c r="AA85" s="334">
        <v>0</v>
      </c>
      <c r="AB85" s="334">
        <v>0</v>
      </c>
      <c r="AD85" s="334">
        <v>0</v>
      </c>
      <c r="AE85" s="334">
        <f t="shared" si="17"/>
        <v>0</v>
      </c>
      <c r="AF85" s="334">
        <f t="shared" si="18"/>
        <v>0</v>
      </c>
      <c r="AG85" s="340">
        <f t="shared" si="19"/>
        <v>0</v>
      </c>
      <c r="AI85" s="340">
        <f t="shared" si="21"/>
        <v>0</v>
      </c>
      <c r="AJ85" s="340">
        <f t="shared" si="21"/>
        <v>0</v>
      </c>
      <c r="AK85" s="340">
        <f t="shared" si="21"/>
        <v>0</v>
      </c>
      <c r="AL85" s="340">
        <f t="shared" si="21"/>
        <v>0</v>
      </c>
      <c r="AM85" s="340">
        <f t="shared" si="21"/>
        <v>0</v>
      </c>
    </row>
    <row r="86" spans="1:39" x14ac:dyDescent="0.35">
      <c r="A86" s="337">
        <v>21999</v>
      </c>
      <c r="B86" s="338">
        <f t="shared" si="14"/>
        <v>1960</v>
      </c>
      <c r="C86" s="338">
        <f t="shared" si="15"/>
        <v>3</v>
      </c>
      <c r="D86" s="338">
        <f t="shared" si="16"/>
        <v>24</v>
      </c>
      <c r="E86" s="334">
        <v>0</v>
      </c>
      <c r="F86" s="334">
        <v>0</v>
      </c>
      <c r="G86" s="334">
        <v>0</v>
      </c>
      <c r="H86" s="334">
        <v>0</v>
      </c>
      <c r="I86" s="334">
        <v>0</v>
      </c>
      <c r="J86" s="334">
        <v>0</v>
      </c>
      <c r="K86" s="334">
        <v>0</v>
      </c>
      <c r="L86" s="334">
        <v>0</v>
      </c>
      <c r="M86" s="334">
        <v>0</v>
      </c>
      <c r="N86" s="334">
        <v>0</v>
      </c>
      <c r="O86" s="334">
        <v>0</v>
      </c>
      <c r="P86" s="334">
        <v>0</v>
      </c>
      <c r="Q86" s="334">
        <v>0</v>
      </c>
      <c r="R86" s="334">
        <v>0</v>
      </c>
      <c r="S86" s="334">
        <v>0</v>
      </c>
      <c r="T86" s="334">
        <v>0</v>
      </c>
      <c r="U86" s="334">
        <v>0</v>
      </c>
      <c r="V86" s="334">
        <v>0</v>
      </c>
      <c r="W86" s="334">
        <v>0</v>
      </c>
      <c r="X86" s="334">
        <v>0</v>
      </c>
      <c r="Y86" s="334">
        <v>0</v>
      </c>
      <c r="Z86" s="334">
        <v>0</v>
      </c>
      <c r="AA86" s="334">
        <v>0</v>
      </c>
      <c r="AB86" s="334">
        <v>0</v>
      </c>
      <c r="AD86" s="334">
        <v>0</v>
      </c>
      <c r="AE86" s="334">
        <f t="shared" si="17"/>
        <v>0</v>
      </c>
      <c r="AF86" s="334">
        <f t="shared" si="18"/>
        <v>0</v>
      </c>
      <c r="AG86" s="340">
        <f t="shared" si="19"/>
        <v>0</v>
      </c>
      <c r="AI86" s="340">
        <f t="shared" si="21"/>
        <v>0</v>
      </c>
      <c r="AJ86" s="340">
        <f t="shared" si="21"/>
        <v>0</v>
      </c>
      <c r="AK86" s="340">
        <f t="shared" si="21"/>
        <v>0</v>
      </c>
      <c r="AL86" s="340">
        <f t="shared" si="21"/>
        <v>0</v>
      </c>
      <c r="AM86" s="340">
        <f t="shared" si="21"/>
        <v>0</v>
      </c>
    </row>
    <row r="87" spans="1:39" x14ac:dyDescent="0.35">
      <c r="A87" s="337">
        <v>22000</v>
      </c>
      <c r="B87" s="338">
        <f t="shared" si="14"/>
        <v>1960</v>
      </c>
      <c r="C87" s="338">
        <f t="shared" si="15"/>
        <v>3</v>
      </c>
      <c r="D87" s="338">
        <f t="shared" si="16"/>
        <v>25</v>
      </c>
      <c r="E87" s="334">
        <v>0</v>
      </c>
      <c r="F87" s="334">
        <v>0</v>
      </c>
      <c r="G87" s="334">
        <v>0</v>
      </c>
      <c r="H87" s="334">
        <v>0</v>
      </c>
      <c r="I87" s="334">
        <v>0</v>
      </c>
      <c r="J87" s="334">
        <v>0</v>
      </c>
      <c r="K87" s="334">
        <v>0</v>
      </c>
      <c r="L87" s="334">
        <v>0</v>
      </c>
      <c r="M87" s="334">
        <v>0</v>
      </c>
      <c r="N87" s="334">
        <v>0</v>
      </c>
      <c r="O87" s="334">
        <v>0</v>
      </c>
      <c r="P87" s="334">
        <v>0</v>
      </c>
      <c r="Q87" s="334">
        <v>0</v>
      </c>
      <c r="R87" s="334">
        <v>0</v>
      </c>
      <c r="S87" s="334">
        <v>0</v>
      </c>
      <c r="T87" s="334">
        <v>0</v>
      </c>
      <c r="U87" s="334">
        <v>0</v>
      </c>
      <c r="V87" s="334">
        <v>0</v>
      </c>
      <c r="W87" s="334">
        <v>0</v>
      </c>
      <c r="X87" s="334">
        <v>0</v>
      </c>
      <c r="Y87" s="334">
        <v>0</v>
      </c>
      <c r="Z87" s="334">
        <v>0</v>
      </c>
      <c r="AA87" s="334">
        <v>0</v>
      </c>
      <c r="AB87" s="334">
        <v>0</v>
      </c>
      <c r="AD87" s="334">
        <v>0</v>
      </c>
      <c r="AE87" s="334">
        <f t="shared" si="17"/>
        <v>0</v>
      </c>
      <c r="AF87" s="334">
        <f t="shared" si="18"/>
        <v>0</v>
      </c>
      <c r="AG87" s="340">
        <f t="shared" si="19"/>
        <v>0</v>
      </c>
      <c r="AI87" s="340">
        <f t="shared" si="21"/>
        <v>0</v>
      </c>
      <c r="AJ87" s="340">
        <f t="shared" si="21"/>
        <v>0</v>
      </c>
      <c r="AK87" s="340">
        <f t="shared" si="21"/>
        <v>0</v>
      </c>
      <c r="AL87" s="340">
        <f t="shared" si="21"/>
        <v>0</v>
      </c>
      <c r="AM87" s="340">
        <f t="shared" si="21"/>
        <v>0</v>
      </c>
    </row>
    <row r="88" spans="1:39" x14ac:dyDescent="0.35">
      <c r="A88" s="337">
        <v>22001</v>
      </c>
      <c r="B88" s="338">
        <f t="shared" si="14"/>
        <v>1960</v>
      </c>
      <c r="C88" s="338">
        <f t="shared" si="15"/>
        <v>3</v>
      </c>
      <c r="D88" s="338">
        <f t="shared" si="16"/>
        <v>26</v>
      </c>
      <c r="E88" s="334">
        <v>0</v>
      </c>
      <c r="F88" s="334">
        <v>0</v>
      </c>
      <c r="G88" s="334">
        <v>0</v>
      </c>
      <c r="H88" s="334">
        <v>0</v>
      </c>
      <c r="I88" s="334">
        <v>0</v>
      </c>
      <c r="J88" s="334">
        <v>0</v>
      </c>
      <c r="K88" s="334">
        <v>0</v>
      </c>
      <c r="L88" s="334">
        <v>0</v>
      </c>
      <c r="M88" s="334">
        <v>0</v>
      </c>
      <c r="N88" s="334">
        <v>0</v>
      </c>
      <c r="O88" s="334">
        <v>0</v>
      </c>
      <c r="P88" s="334">
        <v>0</v>
      </c>
      <c r="Q88" s="334">
        <v>0</v>
      </c>
      <c r="R88" s="334">
        <v>0</v>
      </c>
      <c r="S88" s="334">
        <v>0</v>
      </c>
      <c r="T88" s="334">
        <v>0</v>
      </c>
      <c r="U88" s="334">
        <v>0</v>
      </c>
      <c r="V88" s="334">
        <v>0</v>
      </c>
      <c r="W88" s="334">
        <v>0</v>
      </c>
      <c r="X88" s="334">
        <v>0.1</v>
      </c>
      <c r="Y88" s="334">
        <v>0.2</v>
      </c>
      <c r="Z88" s="334">
        <v>0.1</v>
      </c>
      <c r="AA88" s="334">
        <v>0</v>
      </c>
      <c r="AB88" s="334">
        <v>0.1</v>
      </c>
      <c r="AD88" s="334">
        <v>0.5</v>
      </c>
      <c r="AE88" s="334">
        <f t="shared" si="17"/>
        <v>0.5</v>
      </c>
      <c r="AF88" s="334">
        <f t="shared" si="18"/>
        <v>0.5</v>
      </c>
      <c r="AG88" s="340">
        <f t="shared" si="19"/>
        <v>0</v>
      </c>
      <c r="AI88" s="340">
        <f t="shared" si="21"/>
        <v>0</v>
      </c>
      <c r="AJ88" s="340">
        <f t="shared" si="21"/>
        <v>0</v>
      </c>
      <c r="AK88" s="340">
        <f t="shared" si="21"/>
        <v>0</v>
      </c>
      <c r="AL88" s="340">
        <f t="shared" si="21"/>
        <v>0</v>
      </c>
      <c r="AM88" s="340">
        <f t="shared" si="21"/>
        <v>0</v>
      </c>
    </row>
    <row r="89" spans="1:39" x14ac:dyDescent="0.35">
      <c r="A89" s="337">
        <v>22002</v>
      </c>
      <c r="B89" s="338">
        <f t="shared" si="14"/>
        <v>1960</v>
      </c>
      <c r="C89" s="338">
        <f t="shared" si="15"/>
        <v>3</v>
      </c>
      <c r="D89" s="338">
        <f t="shared" si="16"/>
        <v>27</v>
      </c>
      <c r="E89" s="334">
        <v>0</v>
      </c>
      <c r="F89" s="334">
        <v>0</v>
      </c>
      <c r="G89" s="334">
        <v>0</v>
      </c>
      <c r="H89" s="334">
        <v>0</v>
      </c>
      <c r="I89" s="334">
        <v>0</v>
      </c>
      <c r="J89" s="334">
        <v>0</v>
      </c>
      <c r="K89" s="334">
        <v>0</v>
      </c>
      <c r="L89" s="334">
        <v>0</v>
      </c>
      <c r="M89" s="334">
        <v>0</v>
      </c>
      <c r="N89" s="334">
        <v>0</v>
      </c>
      <c r="O89" s="334">
        <v>0</v>
      </c>
      <c r="P89" s="334">
        <v>0</v>
      </c>
      <c r="Q89" s="334">
        <v>0</v>
      </c>
      <c r="R89" s="334">
        <v>0</v>
      </c>
      <c r="S89" s="334">
        <v>0</v>
      </c>
      <c r="T89" s="334">
        <v>0</v>
      </c>
      <c r="U89" s="334">
        <v>0</v>
      </c>
      <c r="V89" s="334">
        <v>0</v>
      </c>
      <c r="W89" s="334">
        <v>0</v>
      </c>
      <c r="X89" s="334">
        <v>0</v>
      </c>
      <c r="Y89" s="334">
        <v>0</v>
      </c>
      <c r="Z89" s="334">
        <v>0</v>
      </c>
      <c r="AA89" s="334">
        <v>0</v>
      </c>
      <c r="AB89" s="334">
        <v>0</v>
      </c>
      <c r="AD89" s="334">
        <v>0</v>
      </c>
      <c r="AE89" s="334">
        <f t="shared" si="17"/>
        <v>0</v>
      </c>
      <c r="AF89" s="334">
        <f t="shared" si="18"/>
        <v>0</v>
      </c>
      <c r="AG89" s="340">
        <f t="shared" si="19"/>
        <v>0</v>
      </c>
      <c r="AI89" s="340">
        <f t="shared" si="21"/>
        <v>0</v>
      </c>
      <c r="AJ89" s="340">
        <f t="shared" si="21"/>
        <v>0</v>
      </c>
      <c r="AK89" s="340">
        <f t="shared" si="21"/>
        <v>0</v>
      </c>
      <c r="AL89" s="340">
        <f t="shared" si="21"/>
        <v>0</v>
      </c>
      <c r="AM89" s="340">
        <f t="shared" si="21"/>
        <v>0</v>
      </c>
    </row>
    <row r="90" spans="1:39" x14ac:dyDescent="0.35">
      <c r="A90" s="337">
        <v>22003</v>
      </c>
      <c r="B90" s="338">
        <f t="shared" si="14"/>
        <v>1960</v>
      </c>
      <c r="C90" s="338">
        <f t="shared" si="15"/>
        <v>3</v>
      </c>
      <c r="D90" s="338">
        <f t="shared" si="16"/>
        <v>28</v>
      </c>
      <c r="E90" s="334">
        <v>0</v>
      </c>
      <c r="F90" s="334">
        <v>0</v>
      </c>
      <c r="G90" s="334">
        <v>0</v>
      </c>
      <c r="H90" s="334">
        <v>0</v>
      </c>
      <c r="I90" s="334">
        <v>0</v>
      </c>
      <c r="J90" s="334">
        <v>0</v>
      </c>
      <c r="K90" s="334">
        <v>0</v>
      </c>
      <c r="L90" s="334">
        <v>0</v>
      </c>
      <c r="M90" s="334">
        <v>0.1</v>
      </c>
      <c r="N90" s="334">
        <v>0</v>
      </c>
      <c r="O90" s="334">
        <v>0.1</v>
      </c>
      <c r="P90" s="334">
        <v>0</v>
      </c>
      <c r="Q90" s="334">
        <v>0.1</v>
      </c>
      <c r="R90" s="334">
        <v>0</v>
      </c>
      <c r="S90" s="334">
        <v>0</v>
      </c>
      <c r="T90" s="334">
        <v>0.1</v>
      </c>
      <c r="U90" s="334">
        <v>0</v>
      </c>
      <c r="V90" s="334">
        <v>0.1</v>
      </c>
      <c r="W90" s="334">
        <v>0</v>
      </c>
      <c r="X90" s="334">
        <v>0</v>
      </c>
      <c r="Y90" s="334">
        <v>0</v>
      </c>
      <c r="Z90" s="334">
        <v>0</v>
      </c>
      <c r="AA90" s="334">
        <v>0</v>
      </c>
      <c r="AB90" s="334">
        <v>0</v>
      </c>
      <c r="AD90" s="334">
        <v>0.5</v>
      </c>
      <c r="AE90" s="334">
        <f t="shared" si="17"/>
        <v>0.5</v>
      </c>
      <c r="AF90" s="334">
        <f t="shared" si="18"/>
        <v>0.5</v>
      </c>
      <c r="AG90" s="340">
        <f t="shared" si="19"/>
        <v>0</v>
      </c>
      <c r="AI90" s="340">
        <f t="shared" si="21"/>
        <v>0</v>
      </c>
      <c r="AJ90" s="340">
        <f t="shared" si="21"/>
        <v>0</v>
      </c>
      <c r="AK90" s="340">
        <f t="shared" si="21"/>
        <v>0</v>
      </c>
      <c r="AL90" s="340">
        <f t="shared" si="21"/>
        <v>0</v>
      </c>
      <c r="AM90" s="340">
        <f t="shared" si="21"/>
        <v>0</v>
      </c>
    </row>
    <row r="91" spans="1:39" x14ac:dyDescent="0.35">
      <c r="A91" s="337">
        <v>22004</v>
      </c>
      <c r="B91" s="338">
        <f t="shared" si="14"/>
        <v>1960</v>
      </c>
      <c r="C91" s="338">
        <f t="shared" si="15"/>
        <v>3</v>
      </c>
      <c r="D91" s="338">
        <f t="shared" si="16"/>
        <v>29</v>
      </c>
      <c r="E91" s="334">
        <v>0</v>
      </c>
      <c r="F91" s="334">
        <v>0</v>
      </c>
      <c r="G91" s="334">
        <v>0</v>
      </c>
      <c r="H91" s="334">
        <v>0</v>
      </c>
      <c r="I91" s="334">
        <v>0</v>
      </c>
      <c r="J91" s="334">
        <v>0</v>
      </c>
      <c r="K91" s="334">
        <v>0</v>
      </c>
      <c r="L91" s="334">
        <v>0</v>
      </c>
      <c r="M91" s="334">
        <v>0</v>
      </c>
      <c r="N91" s="334">
        <v>0</v>
      </c>
      <c r="O91" s="334">
        <v>0</v>
      </c>
      <c r="P91" s="334">
        <v>0</v>
      </c>
      <c r="Q91" s="334">
        <v>0</v>
      </c>
      <c r="R91" s="334">
        <v>0</v>
      </c>
      <c r="S91" s="334">
        <v>0</v>
      </c>
      <c r="T91" s="334">
        <v>0</v>
      </c>
      <c r="U91" s="334">
        <v>0</v>
      </c>
      <c r="V91" s="334">
        <v>0</v>
      </c>
      <c r="W91" s="334">
        <v>0</v>
      </c>
      <c r="X91" s="334">
        <v>0</v>
      </c>
      <c r="Y91" s="334">
        <v>0</v>
      </c>
      <c r="Z91" s="334">
        <v>0</v>
      </c>
      <c r="AA91" s="334">
        <v>0</v>
      </c>
      <c r="AB91" s="334">
        <v>0</v>
      </c>
      <c r="AD91" s="334">
        <v>0</v>
      </c>
      <c r="AE91" s="334">
        <f t="shared" si="17"/>
        <v>0</v>
      </c>
      <c r="AF91" s="334">
        <f t="shared" si="18"/>
        <v>0</v>
      </c>
      <c r="AG91" s="340">
        <f t="shared" si="19"/>
        <v>0</v>
      </c>
      <c r="AI91" s="340">
        <f t="shared" si="21"/>
        <v>0</v>
      </c>
      <c r="AJ91" s="340">
        <f t="shared" si="21"/>
        <v>0</v>
      </c>
      <c r="AK91" s="340">
        <f t="shared" si="21"/>
        <v>0</v>
      </c>
      <c r="AL91" s="340">
        <f t="shared" si="21"/>
        <v>0</v>
      </c>
      <c r="AM91" s="340">
        <f t="shared" si="21"/>
        <v>0</v>
      </c>
    </row>
    <row r="92" spans="1:39" x14ac:dyDescent="0.35">
      <c r="A92" s="337">
        <v>22005</v>
      </c>
      <c r="B92" s="338">
        <f t="shared" si="14"/>
        <v>1960</v>
      </c>
      <c r="C92" s="338">
        <f t="shared" si="15"/>
        <v>3</v>
      </c>
      <c r="D92" s="338">
        <f t="shared" si="16"/>
        <v>30</v>
      </c>
      <c r="E92" s="334">
        <v>0</v>
      </c>
      <c r="F92" s="334">
        <v>0</v>
      </c>
      <c r="G92" s="334">
        <v>0</v>
      </c>
      <c r="H92" s="334">
        <v>0</v>
      </c>
      <c r="I92" s="334">
        <v>0</v>
      </c>
      <c r="J92" s="334">
        <v>0</v>
      </c>
      <c r="K92" s="334">
        <v>0</v>
      </c>
      <c r="L92" s="334">
        <v>0</v>
      </c>
      <c r="M92" s="334">
        <v>0</v>
      </c>
      <c r="N92" s="334">
        <v>0</v>
      </c>
      <c r="O92" s="334">
        <v>0</v>
      </c>
      <c r="P92" s="334">
        <v>0</v>
      </c>
      <c r="Q92" s="334">
        <v>0</v>
      </c>
      <c r="R92" s="334">
        <v>0</v>
      </c>
      <c r="S92" s="334">
        <v>0</v>
      </c>
      <c r="T92" s="334">
        <v>0</v>
      </c>
      <c r="U92" s="334">
        <v>0</v>
      </c>
      <c r="V92" s="334">
        <v>0</v>
      </c>
      <c r="W92" s="334">
        <v>0</v>
      </c>
      <c r="X92" s="334">
        <v>0</v>
      </c>
      <c r="Y92" s="334">
        <v>0</v>
      </c>
      <c r="Z92" s="334">
        <v>0</v>
      </c>
      <c r="AA92" s="334">
        <v>0</v>
      </c>
      <c r="AB92" s="334">
        <v>0</v>
      </c>
      <c r="AD92" s="334">
        <v>0</v>
      </c>
      <c r="AE92" s="334">
        <f t="shared" si="17"/>
        <v>0</v>
      </c>
      <c r="AF92" s="334">
        <f t="shared" si="18"/>
        <v>0</v>
      </c>
      <c r="AG92" s="340">
        <f t="shared" si="19"/>
        <v>0</v>
      </c>
      <c r="AI92" s="340">
        <f t="shared" si="21"/>
        <v>0</v>
      </c>
      <c r="AJ92" s="340">
        <f t="shared" si="21"/>
        <v>0</v>
      </c>
      <c r="AK92" s="340">
        <f t="shared" si="21"/>
        <v>0</v>
      </c>
      <c r="AL92" s="340">
        <f t="shared" si="21"/>
        <v>0</v>
      </c>
      <c r="AM92" s="340">
        <f t="shared" si="21"/>
        <v>0</v>
      </c>
    </row>
    <row r="93" spans="1:39" x14ac:dyDescent="0.35">
      <c r="A93" s="337">
        <v>22006</v>
      </c>
      <c r="B93" s="338">
        <f t="shared" si="14"/>
        <v>1960</v>
      </c>
      <c r="C93" s="338">
        <f t="shared" si="15"/>
        <v>3</v>
      </c>
      <c r="D93" s="338">
        <f t="shared" si="16"/>
        <v>31</v>
      </c>
      <c r="E93" s="334">
        <v>0</v>
      </c>
      <c r="F93" s="334">
        <v>0</v>
      </c>
      <c r="G93" s="334">
        <v>0</v>
      </c>
      <c r="H93" s="334">
        <v>0</v>
      </c>
      <c r="I93" s="334">
        <v>0</v>
      </c>
      <c r="J93" s="334">
        <v>0</v>
      </c>
      <c r="K93" s="334">
        <v>0</v>
      </c>
      <c r="L93" s="334">
        <v>0</v>
      </c>
      <c r="M93" s="334">
        <v>0</v>
      </c>
      <c r="N93" s="334">
        <v>0</v>
      </c>
      <c r="O93" s="334">
        <v>0</v>
      </c>
      <c r="P93" s="334">
        <v>0</v>
      </c>
      <c r="Q93" s="334">
        <v>0</v>
      </c>
      <c r="R93" s="334">
        <v>0</v>
      </c>
      <c r="S93" s="334">
        <v>0</v>
      </c>
      <c r="T93" s="334">
        <v>0</v>
      </c>
      <c r="U93" s="334">
        <v>0</v>
      </c>
      <c r="V93" s="334">
        <v>0</v>
      </c>
      <c r="W93" s="334">
        <v>0</v>
      </c>
      <c r="X93" s="334">
        <v>0</v>
      </c>
      <c r="Y93" s="334">
        <v>0</v>
      </c>
      <c r="Z93" s="334">
        <v>0</v>
      </c>
      <c r="AA93" s="334">
        <v>0</v>
      </c>
      <c r="AB93" s="334">
        <v>0</v>
      </c>
      <c r="AD93" s="334">
        <v>0</v>
      </c>
      <c r="AE93" s="334">
        <f t="shared" si="17"/>
        <v>0</v>
      </c>
      <c r="AF93" s="334">
        <f t="shared" si="18"/>
        <v>0</v>
      </c>
      <c r="AG93" s="340">
        <f t="shared" si="19"/>
        <v>0</v>
      </c>
      <c r="AI93" s="340">
        <f t="shared" si="21"/>
        <v>0</v>
      </c>
      <c r="AJ93" s="340">
        <f t="shared" si="21"/>
        <v>0</v>
      </c>
      <c r="AK93" s="340">
        <f t="shared" si="21"/>
        <v>0</v>
      </c>
      <c r="AL93" s="340">
        <f t="shared" si="21"/>
        <v>0</v>
      </c>
      <c r="AM93" s="340">
        <f t="shared" si="21"/>
        <v>0</v>
      </c>
    </row>
    <row r="94" spans="1:39" x14ac:dyDescent="0.35">
      <c r="A94" s="337">
        <v>22007</v>
      </c>
      <c r="B94" s="338">
        <f t="shared" si="14"/>
        <v>1960</v>
      </c>
      <c r="C94" s="338">
        <f t="shared" si="15"/>
        <v>4</v>
      </c>
      <c r="D94" s="338">
        <f t="shared" si="16"/>
        <v>1</v>
      </c>
      <c r="E94" s="334">
        <v>0</v>
      </c>
      <c r="F94" s="334">
        <v>0</v>
      </c>
      <c r="G94" s="334">
        <v>0</v>
      </c>
      <c r="H94" s="334">
        <v>0</v>
      </c>
      <c r="I94" s="334">
        <v>0</v>
      </c>
      <c r="J94" s="334">
        <v>0</v>
      </c>
      <c r="K94" s="334">
        <v>0</v>
      </c>
      <c r="L94" s="334">
        <v>0</v>
      </c>
      <c r="M94" s="334">
        <v>0</v>
      </c>
      <c r="N94" s="334">
        <v>0</v>
      </c>
      <c r="O94" s="334">
        <v>0</v>
      </c>
      <c r="P94" s="334">
        <v>0</v>
      </c>
      <c r="Q94" s="334">
        <v>0</v>
      </c>
      <c r="R94" s="334">
        <v>0</v>
      </c>
      <c r="S94" s="334">
        <v>0</v>
      </c>
      <c r="T94" s="334">
        <v>0</v>
      </c>
      <c r="U94" s="334">
        <v>0</v>
      </c>
      <c r="V94" s="334">
        <v>0</v>
      </c>
      <c r="W94" s="334">
        <v>0</v>
      </c>
      <c r="X94" s="334">
        <v>0</v>
      </c>
      <c r="Y94" s="334">
        <v>0</v>
      </c>
      <c r="Z94" s="334">
        <v>0</v>
      </c>
      <c r="AA94" s="334">
        <v>0</v>
      </c>
      <c r="AB94" s="334">
        <v>0</v>
      </c>
      <c r="AD94" s="334">
        <v>0</v>
      </c>
      <c r="AE94" s="334">
        <f t="shared" si="17"/>
        <v>0</v>
      </c>
      <c r="AF94" s="334">
        <f t="shared" si="18"/>
        <v>0</v>
      </c>
      <c r="AG94" s="340">
        <f t="shared" si="19"/>
        <v>0</v>
      </c>
      <c r="AI94" s="340">
        <f t="shared" si="21"/>
        <v>0</v>
      </c>
      <c r="AJ94" s="340">
        <f t="shared" si="21"/>
        <v>0</v>
      </c>
      <c r="AK94" s="340">
        <f t="shared" si="21"/>
        <v>0</v>
      </c>
      <c r="AL94" s="340">
        <f t="shared" si="21"/>
        <v>0</v>
      </c>
      <c r="AM94" s="340">
        <f t="shared" si="21"/>
        <v>0</v>
      </c>
    </row>
    <row r="95" spans="1:39" x14ac:dyDescent="0.35">
      <c r="A95" s="337">
        <v>22008</v>
      </c>
      <c r="B95" s="338">
        <f t="shared" si="14"/>
        <v>1960</v>
      </c>
      <c r="C95" s="338">
        <f t="shared" si="15"/>
        <v>4</v>
      </c>
      <c r="D95" s="338">
        <f t="shared" si="16"/>
        <v>2</v>
      </c>
      <c r="E95" s="334">
        <v>0</v>
      </c>
      <c r="F95" s="334">
        <v>0</v>
      </c>
      <c r="G95" s="334">
        <v>0</v>
      </c>
      <c r="H95" s="334">
        <v>0</v>
      </c>
      <c r="I95" s="334">
        <v>0</v>
      </c>
      <c r="J95" s="334">
        <v>0</v>
      </c>
      <c r="K95" s="334">
        <v>0</v>
      </c>
      <c r="L95" s="334">
        <v>0</v>
      </c>
      <c r="M95" s="334">
        <v>0</v>
      </c>
      <c r="N95" s="334">
        <v>0</v>
      </c>
      <c r="O95" s="334">
        <v>0</v>
      </c>
      <c r="P95" s="334">
        <v>0</v>
      </c>
      <c r="Q95" s="334">
        <v>0</v>
      </c>
      <c r="R95" s="334">
        <v>0</v>
      </c>
      <c r="S95" s="334">
        <v>0</v>
      </c>
      <c r="T95" s="334">
        <v>0</v>
      </c>
      <c r="U95" s="334">
        <v>0</v>
      </c>
      <c r="V95" s="334">
        <v>0</v>
      </c>
      <c r="W95" s="334">
        <v>0</v>
      </c>
      <c r="X95" s="334">
        <v>0</v>
      </c>
      <c r="Y95" s="334">
        <v>0</v>
      </c>
      <c r="Z95" s="334">
        <v>0</v>
      </c>
      <c r="AA95" s="334">
        <v>0</v>
      </c>
      <c r="AB95" s="334">
        <v>0</v>
      </c>
      <c r="AD95" s="334">
        <v>0</v>
      </c>
      <c r="AE95" s="334">
        <f t="shared" si="17"/>
        <v>0</v>
      </c>
      <c r="AF95" s="334">
        <f t="shared" si="18"/>
        <v>0</v>
      </c>
      <c r="AG95" s="340">
        <f t="shared" si="19"/>
        <v>0</v>
      </c>
      <c r="AI95" s="340">
        <f t="shared" si="21"/>
        <v>0</v>
      </c>
      <c r="AJ95" s="340">
        <f t="shared" si="21"/>
        <v>0</v>
      </c>
      <c r="AK95" s="340">
        <f t="shared" si="21"/>
        <v>0</v>
      </c>
      <c r="AL95" s="340">
        <f t="shared" si="21"/>
        <v>0</v>
      </c>
      <c r="AM95" s="340">
        <f t="shared" si="21"/>
        <v>0</v>
      </c>
    </row>
    <row r="96" spans="1:39" x14ac:dyDescent="0.35">
      <c r="A96" s="337">
        <v>22009</v>
      </c>
      <c r="B96" s="338">
        <f t="shared" si="14"/>
        <v>1960</v>
      </c>
      <c r="C96" s="338">
        <f t="shared" si="15"/>
        <v>4</v>
      </c>
      <c r="D96" s="338">
        <f t="shared" si="16"/>
        <v>3</v>
      </c>
      <c r="E96" s="334">
        <v>0</v>
      </c>
      <c r="F96" s="334">
        <v>0</v>
      </c>
      <c r="G96" s="334">
        <v>0</v>
      </c>
      <c r="H96" s="334">
        <v>0</v>
      </c>
      <c r="I96" s="334">
        <v>0</v>
      </c>
      <c r="J96" s="334">
        <v>0</v>
      </c>
      <c r="K96" s="334">
        <v>0</v>
      </c>
      <c r="L96" s="334">
        <v>0</v>
      </c>
      <c r="M96" s="334">
        <v>0</v>
      </c>
      <c r="N96" s="334">
        <v>0</v>
      </c>
      <c r="O96" s="334">
        <v>0</v>
      </c>
      <c r="P96" s="334">
        <v>0</v>
      </c>
      <c r="Q96" s="334">
        <v>0</v>
      </c>
      <c r="R96" s="334">
        <v>0</v>
      </c>
      <c r="S96" s="334">
        <v>0</v>
      </c>
      <c r="T96" s="334">
        <v>0</v>
      </c>
      <c r="U96" s="334">
        <v>0</v>
      </c>
      <c r="V96" s="334">
        <v>0</v>
      </c>
      <c r="W96" s="334">
        <v>0</v>
      </c>
      <c r="X96" s="334">
        <v>0</v>
      </c>
      <c r="Y96" s="334">
        <v>0</v>
      </c>
      <c r="Z96" s="334">
        <v>0</v>
      </c>
      <c r="AA96" s="334">
        <v>0</v>
      </c>
      <c r="AB96" s="334">
        <v>0</v>
      </c>
      <c r="AD96" s="334">
        <v>0</v>
      </c>
      <c r="AE96" s="334">
        <f t="shared" si="17"/>
        <v>0</v>
      </c>
      <c r="AF96" s="334">
        <f t="shared" si="18"/>
        <v>0</v>
      </c>
      <c r="AG96" s="340">
        <f t="shared" si="19"/>
        <v>0</v>
      </c>
      <c r="AI96" s="340">
        <f t="shared" si="21"/>
        <v>0</v>
      </c>
      <c r="AJ96" s="340">
        <f t="shared" si="21"/>
        <v>0</v>
      </c>
      <c r="AK96" s="340">
        <f t="shared" si="21"/>
        <v>0</v>
      </c>
      <c r="AL96" s="340">
        <f t="shared" si="21"/>
        <v>0</v>
      </c>
      <c r="AM96" s="340">
        <f t="shared" si="21"/>
        <v>0</v>
      </c>
    </row>
    <row r="97" spans="1:39" x14ac:dyDescent="0.35">
      <c r="A97" s="337">
        <v>22010</v>
      </c>
      <c r="B97" s="338">
        <f t="shared" si="14"/>
        <v>1960</v>
      </c>
      <c r="C97" s="338">
        <f t="shared" si="15"/>
        <v>4</v>
      </c>
      <c r="D97" s="338">
        <f t="shared" si="16"/>
        <v>4</v>
      </c>
      <c r="E97" s="334">
        <v>0</v>
      </c>
      <c r="F97" s="334">
        <v>0</v>
      </c>
      <c r="G97" s="334">
        <v>0</v>
      </c>
      <c r="H97" s="334">
        <v>0</v>
      </c>
      <c r="I97" s="334">
        <v>0</v>
      </c>
      <c r="J97" s="334">
        <v>0</v>
      </c>
      <c r="K97" s="334">
        <v>0</v>
      </c>
      <c r="L97" s="334">
        <v>0</v>
      </c>
      <c r="M97" s="334">
        <v>0</v>
      </c>
      <c r="N97" s="334">
        <v>0</v>
      </c>
      <c r="O97" s="334">
        <v>0</v>
      </c>
      <c r="P97" s="334">
        <v>0</v>
      </c>
      <c r="Q97" s="334">
        <v>0</v>
      </c>
      <c r="R97" s="334">
        <v>0</v>
      </c>
      <c r="S97" s="334">
        <v>0</v>
      </c>
      <c r="T97" s="334">
        <v>0</v>
      </c>
      <c r="U97" s="334">
        <v>0</v>
      </c>
      <c r="V97" s="334">
        <v>0</v>
      </c>
      <c r="W97" s="334">
        <v>0</v>
      </c>
      <c r="X97" s="334">
        <v>0</v>
      </c>
      <c r="Y97" s="334">
        <v>0</v>
      </c>
      <c r="Z97" s="334">
        <v>0</v>
      </c>
      <c r="AA97" s="334">
        <v>0</v>
      </c>
      <c r="AB97" s="334">
        <v>0</v>
      </c>
      <c r="AD97" s="334">
        <v>0</v>
      </c>
      <c r="AE97" s="334">
        <f t="shared" si="17"/>
        <v>0</v>
      </c>
      <c r="AF97" s="334">
        <f t="shared" si="18"/>
        <v>0</v>
      </c>
      <c r="AG97" s="340">
        <f t="shared" si="19"/>
        <v>0</v>
      </c>
      <c r="AI97" s="340">
        <f t="shared" si="21"/>
        <v>0</v>
      </c>
      <c r="AJ97" s="340">
        <f t="shared" si="21"/>
        <v>0</v>
      </c>
      <c r="AK97" s="340">
        <f t="shared" si="21"/>
        <v>0</v>
      </c>
      <c r="AL97" s="340">
        <f t="shared" si="21"/>
        <v>0</v>
      </c>
      <c r="AM97" s="340">
        <f t="shared" si="21"/>
        <v>0</v>
      </c>
    </row>
    <row r="98" spans="1:39" x14ac:dyDescent="0.35">
      <c r="A98" s="337">
        <v>22011</v>
      </c>
      <c r="B98" s="338">
        <f t="shared" si="14"/>
        <v>1960</v>
      </c>
      <c r="C98" s="338">
        <f t="shared" si="15"/>
        <v>4</v>
      </c>
      <c r="D98" s="338">
        <f t="shared" si="16"/>
        <v>5</v>
      </c>
      <c r="E98" s="334">
        <v>0</v>
      </c>
      <c r="F98" s="334">
        <v>0</v>
      </c>
      <c r="G98" s="334">
        <v>0</v>
      </c>
      <c r="H98" s="334">
        <v>0</v>
      </c>
      <c r="I98" s="334">
        <v>0</v>
      </c>
      <c r="J98" s="334">
        <v>0</v>
      </c>
      <c r="K98" s="334">
        <v>0</v>
      </c>
      <c r="L98" s="334">
        <v>0</v>
      </c>
      <c r="M98" s="334">
        <v>0</v>
      </c>
      <c r="N98" s="334">
        <v>0</v>
      </c>
      <c r="O98" s="334">
        <v>0</v>
      </c>
      <c r="P98" s="334">
        <v>0</v>
      </c>
      <c r="Q98" s="334">
        <v>0</v>
      </c>
      <c r="R98" s="334">
        <v>0</v>
      </c>
      <c r="S98" s="334">
        <v>0</v>
      </c>
      <c r="T98" s="334">
        <v>0</v>
      </c>
      <c r="U98" s="334">
        <v>0</v>
      </c>
      <c r="V98" s="334">
        <v>0</v>
      </c>
      <c r="W98" s="334">
        <v>0</v>
      </c>
      <c r="X98" s="334">
        <v>0</v>
      </c>
      <c r="Y98" s="334">
        <v>0</v>
      </c>
      <c r="Z98" s="334">
        <v>0</v>
      </c>
      <c r="AA98" s="334">
        <v>0</v>
      </c>
      <c r="AB98" s="334">
        <v>0</v>
      </c>
      <c r="AD98" s="334">
        <v>0</v>
      </c>
      <c r="AE98" s="334">
        <f t="shared" si="17"/>
        <v>0</v>
      </c>
      <c r="AF98" s="334">
        <f t="shared" si="18"/>
        <v>0</v>
      </c>
      <c r="AG98" s="340">
        <f t="shared" si="19"/>
        <v>0</v>
      </c>
      <c r="AI98" s="340">
        <f t="shared" si="21"/>
        <v>0</v>
      </c>
      <c r="AJ98" s="340">
        <f t="shared" si="21"/>
        <v>0</v>
      </c>
      <c r="AK98" s="340">
        <f t="shared" si="21"/>
        <v>0</v>
      </c>
      <c r="AL98" s="340">
        <f t="shared" si="21"/>
        <v>0</v>
      </c>
      <c r="AM98" s="340">
        <f t="shared" si="21"/>
        <v>0</v>
      </c>
    </row>
    <row r="99" spans="1:39" x14ac:dyDescent="0.35">
      <c r="A99" s="337">
        <v>22012</v>
      </c>
      <c r="B99" s="338">
        <f t="shared" si="14"/>
        <v>1960</v>
      </c>
      <c r="C99" s="338">
        <f t="shared" si="15"/>
        <v>4</v>
      </c>
      <c r="D99" s="338">
        <f t="shared" si="16"/>
        <v>6</v>
      </c>
      <c r="E99" s="334">
        <v>0</v>
      </c>
      <c r="F99" s="334">
        <v>0</v>
      </c>
      <c r="G99" s="334">
        <v>0</v>
      </c>
      <c r="H99" s="334">
        <v>0</v>
      </c>
      <c r="I99" s="334">
        <v>0</v>
      </c>
      <c r="J99" s="334">
        <v>0</v>
      </c>
      <c r="K99" s="334">
        <v>0</v>
      </c>
      <c r="L99" s="334">
        <v>0</v>
      </c>
      <c r="M99" s="334">
        <v>0</v>
      </c>
      <c r="N99" s="334">
        <v>0</v>
      </c>
      <c r="O99" s="334">
        <v>0</v>
      </c>
      <c r="P99" s="334">
        <v>0</v>
      </c>
      <c r="Q99" s="334">
        <v>0</v>
      </c>
      <c r="R99" s="334">
        <v>0</v>
      </c>
      <c r="S99" s="334">
        <v>0</v>
      </c>
      <c r="T99" s="334">
        <v>0</v>
      </c>
      <c r="U99" s="334">
        <v>0</v>
      </c>
      <c r="V99" s="334">
        <v>0</v>
      </c>
      <c r="W99" s="334">
        <v>0</v>
      </c>
      <c r="X99" s="334">
        <v>0</v>
      </c>
      <c r="Y99" s="334">
        <v>0</v>
      </c>
      <c r="Z99" s="334">
        <v>0</v>
      </c>
      <c r="AA99" s="334">
        <v>0</v>
      </c>
      <c r="AB99" s="334">
        <v>0</v>
      </c>
      <c r="AD99" s="334">
        <v>0</v>
      </c>
      <c r="AE99" s="334">
        <f t="shared" si="17"/>
        <v>0</v>
      </c>
      <c r="AF99" s="334">
        <f t="shared" si="18"/>
        <v>0</v>
      </c>
      <c r="AG99" s="340">
        <f t="shared" si="19"/>
        <v>0</v>
      </c>
      <c r="AI99" s="340">
        <f t="shared" si="21"/>
        <v>0</v>
      </c>
      <c r="AJ99" s="340">
        <f t="shared" si="21"/>
        <v>0</v>
      </c>
      <c r="AK99" s="340">
        <f t="shared" si="21"/>
        <v>0</v>
      </c>
      <c r="AL99" s="340">
        <f t="shared" si="21"/>
        <v>0</v>
      </c>
      <c r="AM99" s="340">
        <f t="shared" si="21"/>
        <v>0</v>
      </c>
    </row>
    <row r="100" spans="1:39" x14ac:dyDescent="0.35">
      <c r="A100" s="337">
        <v>22013</v>
      </c>
      <c r="B100" s="338">
        <f t="shared" si="14"/>
        <v>1960</v>
      </c>
      <c r="C100" s="338">
        <f t="shared" si="15"/>
        <v>4</v>
      </c>
      <c r="D100" s="338">
        <f t="shared" si="16"/>
        <v>7</v>
      </c>
      <c r="E100" s="334">
        <v>0</v>
      </c>
      <c r="F100" s="334">
        <v>0</v>
      </c>
      <c r="G100" s="334">
        <v>0</v>
      </c>
      <c r="H100" s="334">
        <v>0</v>
      </c>
      <c r="I100" s="334">
        <v>0</v>
      </c>
      <c r="J100" s="334">
        <v>0</v>
      </c>
      <c r="K100" s="334">
        <v>0</v>
      </c>
      <c r="L100" s="334">
        <v>0</v>
      </c>
      <c r="M100" s="334">
        <v>0</v>
      </c>
      <c r="N100" s="334">
        <v>0</v>
      </c>
      <c r="O100" s="334">
        <v>0</v>
      </c>
      <c r="P100" s="334">
        <v>0</v>
      </c>
      <c r="Q100" s="334">
        <v>0</v>
      </c>
      <c r="R100" s="334">
        <v>0</v>
      </c>
      <c r="S100" s="334">
        <v>0</v>
      </c>
      <c r="T100" s="334">
        <v>0</v>
      </c>
      <c r="U100" s="334">
        <v>0</v>
      </c>
      <c r="V100" s="334">
        <v>0</v>
      </c>
      <c r="W100" s="334">
        <v>0</v>
      </c>
      <c r="X100" s="334">
        <v>0</v>
      </c>
      <c r="Y100" s="334">
        <v>0</v>
      </c>
      <c r="Z100" s="334">
        <v>0</v>
      </c>
      <c r="AA100" s="334">
        <v>0</v>
      </c>
      <c r="AB100" s="334">
        <v>0</v>
      </c>
      <c r="AD100" s="334">
        <v>0</v>
      </c>
      <c r="AE100" s="334">
        <f t="shared" si="17"/>
        <v>0</v>
      </c>
      <c r="AF100" s="334">
        <f t="shared" si="18"/>
        <v>0</v>
      </c>
      <c r="AG100" s="340">
        <f t="shared" si="19"/>
        <v>0</v>
      </c>
      <c r="AI100" s="340">
        <f t="shared" ref="AI100:AM115" si="22">IF($C100=AI$1,$AF100,0)</f>
        <v>0</v>
      </c>
      <c r="AJ100" s="340">
        <f t="shared" si="22"/>
        <v>0</v>
      </c>
      <c r="AK100" s="340">
        <f t="shared" si="22"/>
        <v>0</v>
      </c>
      <c r="AL100" s="340">
        <f t="shared" si="22"/>
        <v>0</v>
      </c>
      <c r="AM100" s="340">
        <f t="shared" si="22"/>
        <v>0</v>
      </c>
    </row>
    <row r="101" spans="1:39" x14ac:dyDescent="0.35">
      <c r="A101" s="337">
        <v>22014</v>
      </c>
      <c r="B101" s="338">
        <f t="shared" si="14"/>
        <v>1960</v>
      </c>
      <c r="C101" s="338">
        <f t="shared" si="15"/>
        <v>4</v>
      </c>
      <c r="D101" s="338">
        <f t="shared" si="16"/>
        <v>8</v>
      </c>
      <c r="E101" s="334">
        <v>0</v>
      </c>
      <c r="F101" s="334">
        <v>0</v>
      </c>
      <c r="G101" s="334">
        <v>0</v>
      </c>
      <c r="H101" s="334">
        <v>0</v>
      </c>
      <c r="I101" s="334">
        <v>0</v>
      </c>
      <c r="J101" s="334">
        <v>0</v>
      </c>
      <c r="K101" s="334">
        <v>0</v>
      </c>
      <c r="L101" s="334">
        <v>0</v>
      </c>
      <c r="M101" s="334">
        <v>0</v>
      </c>
      <c r="N101" s="334">
        <v>0</v>
      </c>
      <c r="O101" s="334">
        <v>0</v>
      </c>
      <c r="P101" s="334">
        <v>0</v>
      </c>
      <c r="Q101" s="334">
        <v>0</v>
      </c>
      <c r="R101" s="334">
        <v>0</v>
      </c>
      <c r="S101" s="334">
        <v>0</v>
      </c>
      <c r="T101" s="334">
        <v>0</v>
      </c>
      <c r="U101" s="334">
        <v>0</v>
      </c>
      <c r="V101" s="334">
        <v>0</v>
      </c>
      <c r="W101" s="334">
        <v>0</v>
      </c>
      <c r="X101" s="334">
        <v>0</v>
      </c>
      <c r="Y101" s="334">
        <v>0</v>
      </c>
      <c r="Z101" s="334">
        <v>0</v>
      </c>
      <c r="AA101" s="334">
        <v>0</v>
      </c>
      <c r="AB101" s="334">
        <v>0</v>
      </c>
      <c r="AD101" s="334">
        <v>0</v>
      </c>
      <c r="AE101" s="334">
        <f t="shared" si="17"/>
        <v>0</v>
      </c>
      <c r="AF101" s="334">
        <f t="shared" si="18"/>
        <v>0</v>
      </c>
      <c r="AG101" s="340">
        <f t="shared" si="19"/>
        <v>0</v>
      </c>
      <c r="AI101" s="340">
        <f t="shared" si="22"/>
        <v>0</v>
      </c>
      <c r="AJ101" s="340">
        <f t="shared" si="22"/>
        <v>0</v>
      </c>
      <c r="AK101" s="340">
        <f t="shared" si="22"/>
        <v>0</v>
      </c>
      <c r="AL101" s="340">
        <f t="shared" si="22"/>
        <v>0</v>
      </c>
      <c r="AM101" s="340">
        <f t="shared" si="22"/>
        <v>0</v>
      </c>
    </row>
    <row r="102" spans="1:39" x14ac:dyDescent="0.35">
      <c r="A102" s="337">
        <v>22015</v>
      </c>
      <c r="B102" s="338">
        <f t="shared" si="14"/>
        <v>1960</v>
      </c>
      <c r="C102" s="338">
        <f t="shared" si="15"/>
        <v>4</v>
      </c>
      <c r="D102" s="338">
        <f t="shared" si="16"/>
        <v>9</v>
      </c>
      <c r="E102" s="334">
        <v>0</v>
      </c>
      <c r="F102" s="334">
        <v>0</v>
      </c>
      <c r="G102" s="334">
        <v>0</v>
      </c>
      <c r="H102" s="334">
        <v>0</v>
      </c>
      <c r="I102" s="334">
        <v>0</v>
      </c>
      <c r="J102" s="334">
        <v>0</v>
      </c>
      <c r="K102" s="334">
        <v>0</v>
      </c>
      <c r="L102" s="334">
        <v>0</v>
      </c>
      <c r="M102" s="334">
        <v>0</v>
      </c>
      <c r="N102" s="334">
        <v>0</v>
      </c>
      <c r="O102" s="334">
        <v>0</v>
      </c>
      <c r="P102" s="334">
        <v>0</v>
      </c>
      <c r="Q102" s="334">
        <v>0</v>
      </c>
      <c r="R102" s="334">
        <v>0</v>
      </c>
      <c r="S102" s="334">
        <v>0</v>
      </c>
      <c r="T102" s="334">
        <v>0</v>
      </c>
      <c r="U102" s="334">
        <v>0</v>
      </c>
      <c r="V102" s="334">
        <v>0</v>
      </c>
      <c r="W102" s="334">
        <v>0</v>
      </c>
      <c r="X102" s="334">
        <v>0</v>
      </c>
      <c r="Y102" s="334">
        <v>0</v>
      </c>
      <c r="Z102" s="334">
        <v>0</v>
      </c>
      <c r="AA102" s="334">
        <v>0</v>
      </c>
      <c r="AB102" s="334">
        <v>0</v>
      </c>
      <c r="AD102" s="334">
        <v>0</v>
      </c>
      <c r="AE102" s="334">
        <f t="shared" si="17"/>
        <v>0</v>
      </c>
      <c r="AF102" s="334">
        <f t="shared" si="18"/>
        <v>0</v>
      </c>
      <c r="AG102" s="340">
        <f t="shared" si="19"/>
        <v>0</v>
      </c>
      <c r="AI102" s="340">
        <f t="shared" si="22"/>
        <v>0</v>
      </c>
      <c r="AJ102" s="340">
        <f t="shared" si="22"/>
        <v>0</v>
      </c>
      <c r="AK102" s="340">
        <f t="shared" si="22"/>
        <v>0</v>
      </c>
      <c r="AL102" s="340">
        <f t="shared" si="22"/>
        <v>0</v>
      </c>
      <c r="AM102" s="340">
        <f t="shared" si="22"/>
        <v>0</v>
      </c>
    </row>
    <row r="103" spans="1:39" x14ac:dyDescent="0.35">
      <c r="A103" s="337">
        <v>22016</v>
      </c>
      <c r="B103" s="338">
        <f t="shared" si="14"/>
        <v>1960</v>
      </c>
      <c r="C103" s="338">
        <f t="shared" si="15"/>
        <v>4</v>
      </c>
      <c r="D103" s="338">
        <f t="shared" si="16"/>
        <v>10</v>
      </c>
      <c r="E103" s="334">
        <v>0</v>
      </c>
      <c r="F103" s="334">
        <v>0</v>
      </c>
      <c r="G103" s="334">
        <v>0</v>
      </c>
      <c r="H103" s="334">
        <v>0</v>
      </c>
      <c r="I103" s="334">
        <v>0</v>
      </c>
      <c r="J103" s="334">
        <v>0</v>
      </c>
      <c r="K103" s="334">
        <v>0</v>
      </c>
      <c r="L103" s="334">
        <v>0</v>
      </c>
      <c r="M103" s="334">
        <v>0</v>
      </c>
      <c r="N103" s="334">
        <v>0</v>
      </c>
      <c r="O103" s="334">
        <v>0</v>
      </c>
      <c r="P103" s="334">
        <v>0</v>
      </c>
      <c r="Q103" s="334">
        <v>0</v>
      </c>
      <c r="R103" s="334">
        <v>0</v>
      </c>
      <c r="S103" s="334">
        <v>0</v>
      </c>
      <c r="T103" s="334">
        <v>0</v>
      </c>
      <c r="U103" s="334">
        <v>0</v>
      </c>
      <c r="V103" s="334">
        <v>0</v>
      </c>
      <c r="W103" s="334">
        <v>0</v>
      </c>
      <c r="X103" s="334">
        <v>0</v>
      </c>
      <c r="Y103" s="334">
        <v>0</v>
      </c>
      <c r="Z103" s="334">
        <v>0</v>
      </c>
      <c r="AA103" s="334">
        <v>0</v>
      </c>
      <c r="AB103" s="334">
        <v>0</v>
      </c>
      <c r="AD103" s="334">
        <v>0</v>
      </c>
      <c r="AE103" s="334">
        <f t="shared" si="17"/>
        <v>0</v>
      </c>
      <c r="AF103" s="334">
        <f t="shared" si="18"/>
        <v>0</v>
      </c>
      <c r="AG103" s="340">
        <f t="shared" si="19"/>
        <v>0</v>
      </c>
      <c r="AI103" s="340">
        <f t="shared" si="22"/>
        <v>0</v>
      </c>
      <c r="AJ103" s="340">
        <f t="shared" si="22"/>
        <v>0</v>
      </c>
      <c r="AK103" s="340">
        <f t="shared" si="22"/>
        <v>0</v>
      </c>
      <c r="AL103" s="340">
        <f t="shared" si="22"/>
        <v>0</v>
      </c>
      <c r="AM103" s="340">
        <f t="shared" si="22"/>
        <v>0</v>
      </c>
    </row>
    <row r="104" spans="1:39" x14ac:dyDescent="0.35">
      <c r="A104" s="337">
        <v>22017</v>
      </c>
      <c r="B104" s="338">
        <f t="shared" si="14"/>
        <v>1960</v>
      </c>
      <c r="C104" s="338">
        <f t="shared" si="15"/>
        <v>4</v>
      </c>
      <c r="D104" s="338">
        <f t="shared" si="16"/>
        <v>11</v>
      </c>
      <c r="E104" s="334">
        <v>0</v>
      </c>
      <c r="F104" s="334">
        <v>0</v>
      </c>
      <c r="G104" s="334">
        <v>0</v>
      </c>
      <c r="H104" s="334">
        <v>0</v>
      </c>
      <c r="I104" s="334">
        <v>0</v>
      </c>
      <c r="J104" s="334">
        <v>0</v>
      </c>
      <c r="K104" s="334">
        <v>0</v>
      </c>
      <c r="L104" s="334">
        <v>0</v>
      </c>
      <c r="M104" s="334">
        <v>0</v>
      </c>
      <c r="N104" s="334">
        <v>0</v>
      </c>
      <c r="O104" s="334">
        <v>0</v>
      </c>
      <c r="P104" s="334">
        <v>0</v>
      </c>
      <c r="Q104" s="334">
        <v>0</v>
      </c>
      <c r="R104" s="334">
        <v>0</v>
      </c>
      <c r="S104" s="334">
        <v>0</v>
      </c>
      <c r="T104" s="334">
        <v>0</v>
      </c>
      <c r="U104" s="334">
        <v>0</v>
      </c>
      <c r="V104" s="334">
        <v>0</v>
      </c>
      <c r="W104" s="334">
        <v>0</v>
      </c>
      <c r="X104" s="334">
        <v>0</v>
      </c>
      <c r="Y104" s="334">
        <v>0</v>
      </c>
      <c r="Z104" s="334">
        <v>0</v>
      </c>
      <c r="AA104" s="334">
        <v>0</v>
      </c>
      <c r="AB104" s="334">
        <v>0</v>
      </c>
      <c r="AD104" s="334">
        <v>0</v>
      </c>
      <c r="AE104" s="334">
        <f t="shared" si="17"/>
        <v>0</v>
      </c>
      <c r="AF104" s="334">
        <f t="shared" si="18"/>
        <v>0</v>
      </c>
      <c r="AG104" s="340">
        <f t="shared" si="19"/>
        <v>0</v>
      </c>
      <c r="AI104" s="340">
        <f t="shared" si="22"/>
        <v>0</v>
      </c>
      <c r="AJ104" s="340">
        <f t="shared" si="22"/>
        <v>0</v>
      </c>
      <c r="AK104" s="340">
        <f t="shared" si="22"/>
        <v>0</v>
      </c>
      <c r="AL104" s="340">
        <f t="shared" si="22"/>
        <v>0</v>
      </c>
      <c r="AM104" s="340">
        <f t="shared" si="22"/>
        <v>0</v>
      </c>
    </row>
    <row r="105" spans="1:39" x14ac:dyDescent="0.35">
      <c r="A105" s="337">
        <v>22018</v>
      </c>
      <c r="B105" s="338">
        <f t="shared" si="14"/>
        <v>1960</v>
      </c>
      <c r="C105" s="338">
        <f t="shared" si="15"/>
        <v>4</v>
      </c>
      <c r="D105" s="338">
        <f t="shared" si="16"/>
        <v>12</v>
      </c>
      <c r="E105" s="334">
        <v>0</v>
      </c>
      <c r="F105" s="334">
        <v>0</v>
      </c>
      <c r="G105" s="334">
        <v>0</v>
      </c>
      <c r="H105" s="334">
        <v>0</v>
      </c>
      <c r="I105" s="334">
        <v>0</v>
      </c>
      <c r="J105" s="334">
        <v>0</v>
      </c>
      <c r="K105" s="334">
        <v>0</v>
      </c>
      <c r="L105" s="334">
        <v>0</v>
      </c>
      <c r="M105" s="334">
        <v>0</v>
      </c>
      <c r="N105" s="334">
        <v>0</v>
      </c>
      <c r="O105" s="334">
        <v>0</v>
      </c>
      <c r="P105" s="334">
        <v>0</v>
      </c>
      <c r="Q105" s="334">
        <v>0</v>
      </c>
      <c r="R105" s="334">
        <v>0</v>
      </c>
      <c r="S105" s="334">
        <v>0</v>
      </c>
      <c r="T105" s="334">
        <v>0</v>
      </c>
      <c r="U105" s="334">
        <v>0</v>
      </c>
      <c r="V105" s="334">
        <v>0</v>
      </c>
      <c r="W105" s="334">
        <v>0</v>
      </c>
      <c r="X105" s="334">
        <v>0</v>
      </c>
      <c r="Y105" s="334">
        <v>0</v>
      </c>
      <c r="Z105" s="334">
        <v>0</v>
      </c>
      <c r="AA105" s="334">
        <v>0</v>
      </c>
      <c r="AB105" s="334">
        <v>0</v>
      </c>
      <c r="AD105" s="334">
        <v>0</v>
      </c>
      <c r="AE105" s="334">
        <f t="shared" si="17"/>
        <v>0</v>
      </c>
      <c r="AF105" s="334">
        <f t="shared" si="18"/>
        <v>0</v>
      </c>
      <c r="AG105" s="340">
        <f t="shared" si="19"/>
        <v>0</v>
      </c>
      <c r="AI105" s="340">
        <f t="shared" si="22"/>
        <v>0</v>
      </c>
      <c r="AJ105" s="340">
        <f t="shared" si="22"/>
        <v>0</v>
      </c>
      <c r="AK105" s="340">
        <f t="shared" si="22"/>
        <v>0</v>
      </c>
      <c r="AL105" s="340">
        <f t="shared" si="22"/>
        <v>0</v>
      </c>
      <c r="AM105" s="340">
        <f t="shared" si="22"/>
        <v>0</v>
      </c>
    </row>
    <row r="106" spans="1:39" x14ac:dyDescent="0.35">
      <c r="A106" s="337">
        <v>22019</v>
      </c>
      <c r="B106" s="338">
        <f t="shared" si="14"/>
        <v>1960</v>
      </c>
      <c r="C106" s="338">
        <f t="shared" si="15"/>
        <v>4</v>
      </c>
      <c r="D106" s="338">
        <f t="shared" si="16"/>
        <v>13</v>
      </c>
      <c r="E106" s="334">
        <v>0</v>
      </c>
      <c r="F106" s="334">
        <v>0</v>
      </c>
      <c r="G106" s="334">
        <v>0</v>
      </c>
      <c r="H106" s="334">
        <v>0</v>
      </c>
      <c r="I106" s="334">
        <v>0</v>
      </c>
      <c r="J106" s="334">
        <v>0</v>
      </c>
      <c r="K106" s="334">
        <v>0</v>
      </c>
      <c r="L106" s="334">
        <v>0</v>
      </c>
      <c r="M106" s="334">
        <v>0</v>
      </c>
      <c r="N106" s="334">
        <v>0</v>
      </c>
      <c r="O106" s="334">
        <v>0</v>
      </c>
      <c r="P106" s="334">
        <v>0</v>
      </c>
      <c r="Q106" s="334">
        <v>0</v>
      </c>
      <c r="R106" s="334">
        <v>0</v>
      </c>
      <c r="S106" s="334">
        <v>0</v>
      </c>
      <c r="T106" s="334">
        <v>0</v>
      </c>
      <c r="U106" s="334">
        <v>0</v>
      </c>
      <c r="V106" s="334">
        <v>0</v>
      </c>
      <c r="W106" s="334">
        <v>0</v>
      </c>
      <c r="X106" s="334">
        <v>0</v>
      </c>
      <c r="Y106" s="334">
        <v>0</v>
      </c>
      <c r="Z106" s="334">
        <v>0</v>
      </c>
      <c r="AA106" s="334">
        <v>0</v>
      </c>
      <c r="AB106" s="334">
        <v>0</v>
      </c>
      <c r="AD106" s="334">
        <v>0</v>
      </c>
      <c r="AE106" s="334">
        <f t="shared" si="17"/>
        <v>0</v>
      </c>
      <c r="AF106" s="334">
        <f t="shared" si="18"/>
        <v>0</v>
      </c>
      <c r="AG106" s="340">
        <f t="shared" si="19"/>
        <v>0</v>
      </c>
      <c r="AI106" s="340">
        <f t="shared" si="22"/>
        <v>0</v>
      </c>
      <c r="AJ106" s="340">
        <f t="shared" si="22"/>
        <v>0</v>
      </c>
      <c r="AK106" s="340">
        <f t="shared" si="22"/>
        <v>0</v>
      </c>
      <c r="AL106" s="340">
        <f t="shared" si="22"/>
        <v>0</v>
      </c>
      <c r="AM106" s="340">
        <f t="shared" si="22"/>
        <v>0</v>
      </c>
    </row>
    <row r="107" spans="1:39" x14ac:dyDescent="0.35">
      <c r="A107" s="337">
        <v>22020</v>
      </c>
      <c r="B107" s="338">
        <f t="shared" si="14"/>
        <v>1960</v>
      </c>
      <c r="C107" s="338">
        <f t="shared" si="15"/>
        <v>4</v>
      </c>
      <c r="D107" s="338">
        <f t="shared" si="16"/>
        <v>14</v>
      </c>
      <c r="E107" s="334">
        <v>0</v>
      </c>
      <c r="F107" s="334">
        <v>0</v>
      </c>
      <c r="G107" s="334">
        <v>0</v>
      </c>
      <c r="H107" s="334">
        <v>0</v>
      </c>
      <c r="I107" s="334">
        <v>0</v>
      </c>
      <c r="J107" s="334">
        <v>0</v>
      </c>
      <c r="K107" s="334">
        <v>0</v>
      </c>
      <c r="L107" s="334">
        <v>0</v>
      </c>
      <c r="M107" s="334">
        <v>0</v>
      </c>
      <c r="N107" s="334">
        <v>0</v>
      </c>
      <c r="O107" s="334">
        <v>0</v>
      </c>
      <c r="P107" s="334">
        <v>0</v>
      </c>
      <c r="Q107" s="334">
        <v>0</v>
      </c>
      <c r="R107" s="334">
        <v>0</v>
      </c>
      <c r="S107" s="334">
        <v>0</v>
      </c>
      <c r="T107" s="334">
        <v>0</v>
      </c>
      <c r="U107" s="334">
        <v>0</v>
      </c>
      <c r="V107" s="334">
        <v>0</v>
      </c>
      <c r="W107" s="334">
        <v>0</v>
      </c>
      <c r="X107" s="334">
        <v>0</v>
      </c>
      <c r="Y107" s="334">
        <v>0</v>
      </c>
      <c r="Z107" s="334">
        <v>0</v>
      </c>
      <c r="AA107" s="334">
        <v>0</v>
      </c>
      <c r="AB107" s="334">
        <v>0</v>
      </c>
      <c r="AD107" s="334">
        <v>0</v>
      </c>
      <c r="AE107" s="334">
        <f t="shared" si="17"/>
        <v>0</v>
      </c>
      <c r="AF107" s="334">
        <f t="shared" si="18"/>
        <v>0</v>
      </c>
      <c r="AG107" s="340">
        <f t="shared" si="19"/>
        <v>0</v>
      </c>
      <c r="AI107" s="340">
        <f t="shared" si="22"/>
        <v>0</v>
      </c>
      <c r="AJ107" s="340">
        <f t="shared" si="22"/>
        <v>0</v>
      </c>
      <c r="AK107" s="340">
        <f t="shared" si="22"/>
        <v>0</v>
      </c>
      <c r="AL107" s="340">
        <f t="shared" si="22"/>
        <v>0</v>
      </c>
      <c r="AM107" s="340">
        <f t="shared" si="22"/>
        <v>0</v>
      </c>
    </row>
    <row r="108" spans="1:39" x14ac:dyDescent="0.35">
      <c r="A108" s="337">
        <v>22021</v>
      </c>
      <c r="B108" s="338">
        <f t="shared" si="14"/>
        <v>1960</v>
      </c>
      <c r="C108" s="338">
        <f t="shared" si="15"/>
        <v>4</v>
      </c>
      <c r="D108" s="338">
        <f t="shared" si="16"/>
        <v>15</v>
      </c>
      <c r="E108" s="334">
        <v>0</v>
      </c>
      <c r="F108" s="334">
        <v>0</v>
      </c>
      <c r="G108" s="334">
        <v>0</v>
      </c>
      <c r="H108" s="334">
        <v>0</v>
      </c>
      <c r="I108" s="334">
        <v>0</v>
      </c>
      <c r="J108" s="334">
        <v>0</v>
      </c>
      <c r="K108" s="334">
        <v>0</v>
      </c>
      <c r="L108" s="334">
        <v>0</v>
      </c>
      <c r="M108" s="334">
        <v>0</v>
      </c>
      <c r="N108" s="334">
        <v>0</v>
      </c>
      <c r="O108" s="334">
        <v>0</v>
      </c>
      <c r="P108" s="334">
        <v>0</v>
      </c>
      <c r="Q108" s="334">
        <v>0</v>
      </c>
      <c r="R108" s="334">
        <v>0</v>
      </c>
      <c r="S108" s="334">
        <v>0</v>
      </c>
      <c r="T108" s="334">
        <v>0</v>
      </c>
      <c r="U108" s="334">
        <v>0</v>
      </c>
      <c r="V108" s="334">
        <v>0</v>
      </c>
      <c r="W108" s="334">
        <v>0</v>
      </c>
      <c r="X108" s="334">
        <v>0</v>
      </c>
      <c r="Y108" s="334">
        <v>0.3</v>
      </c>
      <c r="Z108" s="334">
        <v>0.2</v>
      </c>
      <c r="AA108" s="334">
        <v>0.3</v>
      </c>
      <c r="AB108" s="334">
        <v>0.2</v>
      </c>
      <c r="AD108" s="334">
        <v>1</v>
      </c>
      <c r="AE108" s="334">
        <f t="shared" si="17"/>
        <v>1</v>
      </c>
      <c r="AF108" s="334">
        <f t="shared" si="18"/>
        <v>1</v>
      </c>
      <c r="AG108" s="340">
        <f t="shared" si="19"/>
        <v>0</v>
      </c>
      <c r="AI108" s="340">
        <f t="shared" si="22"/>
        <v>0</v>
      </c>
      <c r="AJ108" s="340">
        <f t="shared" si="22"/>
        <v>0</v>
      </c>
      <c r="AK108" s="340">
        <f t="shared" si="22"/>
        <v>0</v>
      </c>
      <c r="AL108" s="340">
        <f t="shared" si="22"/>
        <v>0</v>
      </c>
      <c r="AM108" s="340">
        <f t="shared" si="22"/>
        <v>0</v>
      </c>
    </row>
    <row r="109" spans="1:39" x14ac:dyDescent="0.35">
      <c r="A109" s="337">
        <v>22022</v>
      </c>
      <c r="B109" s="338">
        <f t="shared" si="14"/>
        <v>1960</v>
      </c>
      <c r="C109" s="338">
        <f t="shared" si="15"/>
        <v>4</v>
      </c>
      <c r="D109" s="338">
        <f t="shared" si="16"/>
        <v>16</v>
      </c>
      <c r="E109" s="334">
        <v>0</v>
      </c>
      <c r="F109" s="334">
        <v>0</v>
      </c>
      <c r="G109" s="334">
        <v>0</v>
      </c>
      <c r="H109" s="334">
        <v>0</v>
      </c>
      <c r="I109" s="334">
        <v>0</v>
      </c>
      <c r="J109" s="334">
        <v>0</v>
      </c>
      <c r="K109" s="334">
        <v>0</v>
      </c>
      <c r="L109" s="334">
        <v>0</v>
      </c>
      <c r="M109" s="334">
        <v>0</v>
      </c>
      <c r="N109" s="334">
        <v>0</v>
      </c>
      <c r="O109" s="334">
        <v>0</v>
      </c>
      <c r="P109" s="334">
        <v>0</v>
      </c>
      <c r="Q109" s="334">
        <v>0</v>
      </c>
      <c r="R109" s="334">
        <v>0</v>
      </c>
      <c r="S109" s="334">
        <v>0</v>
      </c>
      <c r="T109" s="334">
        <v>0</v>
      </c>
      <c r="U109" s="334">
        <v>0</v>
      </c>
      <c r="V109" s="334">
        <v>0</v>
      </c>
      <c r="W109" s="334">
        <v>0</v>
      </c>
      <c r="X109" s="334">
        <v>0</v>
      </c>
      <c r="Y109" s="334">
        <v>0</v>
      </c>
      <c r="Z109" s="334">
        <v>0</v>
      </c>
      <c r="AA109" s="334">
        <v>0</v>
      </c>
      <c r="AB109" s="334">
        <v>0</v>
      </c>
      <c r="AD109" s="334">
        <v>0</v>
      </c>
      <c r="AE109" s="334">
        <f t="shared" si="17"/>
        <v>0</v>
      </c>
      <c r="AF109" s="334">
        <f t="shared" si="18"/>
        <v>0</v>
      </c>
      <c r="AG109" s="340">
        <f t="shared" si="19"/>
        <v>0</v>
      </c>
      <c r="AI109" s="340">
        <f t="shared" si="22"/>
        <v>0</v>
      </c>
      <c r="AJ109" s="340">
        <f t="shared" si="22"/>
        <v>0</v>
      </c>
      <c r="AK109" s="340">
        <f t="shared" si="22"/>
        <v>0</v>
      </c>
      <c r="AL109" s="340">
        <f t="shared" si="22"/>
        <v>0</v>
      </c>
      <c r="AM109" s="340">
        <f t="shared" si="22"/>
        <v>0</v>
      </c>
    </row>
    <row r="110" spans="1:39" x14ac:dyDescent="0.35">
      <c r="A110" s="337">
        <v>22023</v>
      </c>
      <c r="B110" s="338">
        <f t="shared" si="14"/>
        <v>1960</v>
      </c>
      <c r="C110" s="338">
        <f t="shared" si="15"/>
        <v>4</v>
      </c>
      <c r="D110" s="338">
        <f t="shared" si="16"/>
        <v>17</v>
      </c>
      <c r="E110" s="334">
        <v>0</v>
      </c>
      <c r="F110" s="334">
        <v>0</v>
      </c>
      <c r="G110" s="334">
        <v>0</v>
      </c>
      <c r="H110" s="334">
        <v>0</v>
      </c>
      <c r="I110" s="334">
        <v>0</v>
      </c>
      <c r="J110" s="334">
        <v>0</v>
      </c>
      <c r="K110" s="334">
        <v>0</v>
      </c>
      <c r="L110" s="334">
        <v>0</v>
      </c>
      <c r="M110" s="334">
        <v>0</v>
      </c>
      <c r="N110" s="334">
        <v>0</v>
      </c>
      <c r="O110" s="334">
        <v>0</v>
      </c>
      <c r="P110" s="334">
        <v>0</v>
      </c>
      <c r="Q110" s="334">
        <v>0</v>
      </c>
      <c r="R110" s="334">
        <v>0</v>
      </c>
      <c r="S110" s="334">
        <v>0</v>
      </c>
      <c r="T110" s="334">
        <v>0</v>
      </c>
      <c r="U110" s="334">
        <v>0</v>
      </c>
      <c r="V110" s="334">
        <v>0</v>
      </c>
      <c r="W110" s="334">
        <v>0</v>
      </c>
      <c r="X110" s="334">
        <v>0</v>
      </c>
      <c r="Y110" s="334">
        <v>0</v>
      </c>
      <c r="Z110" s="334">
        <v>0</v>
      </c>
      <c r="AA110" s="334">
        <v>0</v>
      </c>
      <c r="AB110" s="334">
        <v>0</v>
      </c>
      <c r="AD110" s="334">
        <v>0</v>
      </c>
      <c r="AE110" s="334">
        <f t="shared" si="17"/>
        <v>0</v>
      </c>
      <c r="AF110" s="334">
        <f t="shared" si="18"/>
        <v>0</v>
      </c>
      <c r="AG110" s="340">
        <f t="shared" si="19"/>
        <v>0</v>
      </c>
      <c r="AI110" s="340">
        <f t="shared" si="22"/>
        <v>0</v>
      </c>
      <c r="AJ110" s="340">
        <f t="shared" si="22"/>
        <v>0</v>
      </c>
      <c r="AK110" s="340">
        <f t="shared" si="22"/>
        <v>0</v>
      </c>
      <c r="AL110" s="340">
        <f t="shared" si="22"/>
        <v>0</v>
      </c>
      <c r="AM110" s="340">
        <f t="shared" si="22"/>
        <v>0</v>
      </c>
    </row>
    <row r="111" spans="1:39" x14ac:dyDescent="0.35">
      <c r="A111" s="337">
        <v>22024</v>
      </c>
      <c r="B111" s="338">
        <f t="shared" si="14"/>
        <v>1960</v>
      </c>
      <c r="C111" s="338">
        <f t="shared" si="15"/>
        <v>4</v>
      </c>
      <c r="D111" s="338">
        <f t="shared" si="16"/>
        <v>18</v>
      </c>
      <c r="E111" s="334">
        <v>0</v>
      </c>
      <c r="F111" s="334">
        <v>0</v>
      </c>
      <c r="G111" s="334">
        <v>0</v>
      </c>
      <c r="H111" s="334">
        <v>0</v>
      </c>
      <c r="I111" s="334">
        <v>0</v>
      </c>
      <c r="J111" s="334">
        <v>0</v>
      </c>
      <c r="K111" s="334">
        <v>0</v>
      </c>
      <c r="L111" s="334">
        <v>0</v>
      </c>
      <c r="M111" s="334">
        <v>0</v>
      </c>
      <c r="N111" s="334">
        <v>0</v>
      </c>
      <c r="O111" s="334">
        <v>0</v>
      </c>
      <c r="P111" s="334">
        <v>0</v>
      </c>
      <c r="Q111" s="334">
        <v>0</v>
      </c>
      <c r="R111" s="334">
        <v>0</v>
      </c>
      <c r="S111" s="334">
        <v>0</v>
      </c>
      <c r="T111" s="334">
        <v>0</v>
      </c>
      <c r="U111" s="334">
        <v>0</v>
      </c>
      <c r="V111" s="334">
        <v>0</v>
      </c>
      <c r="W111" s="334">
        <v>0</v>
      </c>
      <c r="X111" s="334">
        <v>0</v>
      </c>
      <c r="Y111" s="334">
        <v>0</v>
      </c>
      <c r="Z111" s="334">
        <v>0</v>
      </c>
      <c r="AA111" s="334">
        <v>0</v>
      </c>
      <c r="AB111" s="334">
        <v>0</v>
      </c>
      <c r="AD111" s="334">
        <v>0</v>
      </c>
      <c r="AE111" s="334">
        <f t="shared" si="17"/>
        <v>0</v>
      </c>
      <c r="AF111" s="334">
        <f t="shared" si="18"/>
        <v>0</v>
      </c>
      <c r="AG111" s="340">
        <f t="shared" si="19"/>
        <v>0</v>
      </c>
      <c r="AI111" s="340">
        <f t="shared" si="22"/>
        <v>0</v>
      </c>
      <c r="AJ111" s="340">
        <f t="shared" si="22"/>
        <v>0</v>
      </c>
      <c r="AK111" s="340">
        <f t="shared" si="22"/>
        <v>0</v>
      </c>
      <c r="AL111" s="340">
        <f t="shared" si="22"/>
        <v>0</v>
      </c>
      <c r="AM111" s="340">
        <f t="shared" si="22"/>
        <v>0</v>
      </c>
    </row>
    <row r="112" spans="1:39" x14ac:dyDescent="0.35">
      <c r="A112" s="337">
        <v>22025</v>
      </c>
      <c r="B112" s="338">
        <f t="shared" si="14"/>
        <v>1960</v>
      </c>
      <c r="C112" s="338">
        <f t="shared" si="15"/>
        <v>4</v>
      </c>
      <c r="D112" s="338">
        <f t="shared" si="16"/>
        <v>19</v>
      </c>
      <c r="E112" s="334">
        <v>0</v>
      </c>
      <c r="F112" s="334">
        <v>0</v>
      </c>
      <c r="G112" s="334">
        <v>0</v>
      </c>
      <c r="H112" s="334">
        <v>0</v>
      </c>
      <c r="I112" s="334">
        <v>0</v>
      </c>
      <c r="J112" s="334">
        <v>0</v>
      </c>
      <c r="K112" s="334">
        <v>0</v>
      </c>
      <c r="L112" s="334">
        <v>0</v>
      </c>
      <c r="M112" s="334">
        <v>0</v>
      </c>
      <c r="N112" s="334">
        <v>0</v>
      </c>
      <c r="O112" s="334">
        <v>0</v>
      </c>
      <c r="P112" s="334">
        <v>0</v>
      </c>
      <c r="Q112" s="334">
        <v>0</v>
      </c>
      <c r="R112" s="334">
        <v>0</v>
      </c>
      <c r="S112" s="334">
        <v>0</v>
      </c>
      <c r="T112" s="334">
        <v>0</v>
      </c>
      <c r="U112" s="334">
        <v>0</v>
      </c>
      <c r="V112" s="334">
        <v>0</v>
      </c>
      <c r="W112" s="334">
        <v>0</v>
      </c>
      <c r="X112" s="334">
        <v>0</v>
      </c>
      <c r="Y112" s="334">
        <v>0</v>
      </c>
      <c r="Z112" s="334">
        <v>0</v>
      </c>
      <c r="AA112" s="334">
        <v>0</v>
      </c>
      <c r="AB112" s="334">
        <v>0</v>
      </c>
      <c r="AD112" s="334">
        <v>0</v>
      </c>
      <c r="AE112" s="334">
        <f t="shared" si="17"/>
        <v>0</v>
      </c>
      <c r="AF112" s="334">
        <f t="shared" si="18"/>
        <v>0</v>
      </c>
      <c r="AG112" s="340">
        <f t="shared" si="19"/>
        <v>0</v>
      </c>
      <c r="AI112" s="340">
        <f t="shared" si="22"/>
        <v>0</v>
      </c>
      <c r="AJ112" s="340">
        <f t="shared" si="22"/>
        <v>0</v>
      </c>
      <c r="AK112" s="340">
        <f t="shared" si="22"/>
        <v>0</v>
      </c>
      <c r="AL112" s="340">
        <f t="shared" si="22"/>
        <v>0</v>
      </c>
      <c r="AM112" s="340">
        <f t="shared" si="22"/>
        <v>0</v>
      </c>
    </row>
    <row r="113" spans="1:39" x14ac:dyDescent="0.35">
      <c r="A113" s="337">
        <v>22026</v>
      </c>
      <c r="B113" s="338">
        <f t="shared" si="14"/>
        <v>1960</v>
      </c>
      <c r="C113" s="338">
        <f t="shared" si="15"/>
        <v>4</v>
      </c>
      <c r="D113" s="338">
        <f t="shared" si="16"/>
        <v>20</v>
      </c>
      <c r="E113" s="334">
        <v>0</v>
      </c>
      <c r="F113" s="334">
        <v>0</v>
      </c>
      <c r="G113" s="334">
        <v>0</v>
      </c>
      <c r="H113" s="334">
        <v>0</v>
      </c>
      <c r="I113" s="334">
        <v>0</v>
      </c>
      <c r="J113" s="334">
        <v>0</v>
      </c>
      <c r="K113" s="334">
        <v>0</v>
      </c>
      <c r="L113" s="334">
        <v>0</v>
      </c>
      <c r="M113" s="334">
        <v>0</v>
      </c>
      <c r="N113" s="334">
        <v>0</v>
      </c>
      <c r="O113" s="334">
        <v>0</v>
      </c>
      <c r="P113" s="334">
        <v>0</v>
      </c>
      <c r="Q113" s="334">
        <v>0</v>
      </c>
      <c r="R113" s="334">
        <v>0</v>
      </c>
      <c r="S113" s="334">
        <v>0</v>
      </c>
      <c r="T113" s="334">
        <v>0</v>
      </c>
      <c r="U113" s="334">
        <v>0</v>
      </c>
      <c r="V113" s="334">
        <v>0</v>
      </c>
      <c r="W113" s="334">
        <v>0</v>
      </c>
      <c r="X113" s="334">
        <v>0</v>
      </c>
      <c r="Y113" s="334">
        <v>0</v>
      </c>
      <c r="Z113" s="334">
        <v>0</v>
      </c>
      <c r="AA113" s="334">
        <v>0</v>
      </c>
      <c r="AB113" s="334">
        <v>0</v>
      </c>
      <c r="AD113" s="334">
        <v>0</v>
      </c>
      <c r="AE113" s="334">
        <f t="shared" si="17"/>
        <v>0</v>
      </c>
      <c r="AF113" s="334">
        <f t="shared" si="18"/>
        <v>0</v>
      </c>
      <c r="AG113" s="340">
        <f t="shared" si="19"/>
        <v>0</v>
      </c>
      <c r="AI113" s="340">
        <f t="shared" si="22"/>
        <v>0</v>
      </c>
      <c r="AJ113" s="340">
        <f t="shared" si="22"/>
        <v>0</v>
      </c>
      <c r="AK113" s="340">
        <f t="shared" si="22"/>
        <v>0</v>
      </c>
      <c r="AL113" s="340">
        <f t="shared" si="22"/>
        <v>0</v>
      </c>
      <c r="AM113" s="340">
        <f t="shared" si="22"/>
        <v>0</v>
      </c>
    </row>
    <row r="114" spans="1:39" x14ac:dyDescent="0.35">
      <c r="A114" s="337">
        <v>22027</v>
      </c>
      <c r="B114" s="338">
        <f t="shared" si="14"/>
        <v>1960</v>
      </c>
      <c r="C114" s="338">
        <f t="shared" si="15"/>
        <v>4</v>
      </c>
      <c r="D114" s="338">
        <f t="shared" si="16"/>
        <v>21</v>
      </c>
      <c r="E114" s="334">
        <v>0</v>
      </c>
      <c r="F114" s="334">
        <v>0</v>
      </c>
      <c r="G114" s="334">
        <v>0</v>
      </c>
      <c r="H114" s="334">
        <v>0</v>
      </c>
      <c r="I114" s="334">
        <v>0</v>
      </c>
      <c r="J114" s="334">
        <v>0</v>
      </c>
      <c r="K114" s="334">
        <v>0</v>
      </c>
      <c r="L114" s="334">
        <v>0</v>
      </c>
      <c r="M114" s="334">
        <v>0.6</v>
      </c>
      <c r="N114" s="334">
        <v>0</v>
      </c>
      <c r="O114" s="334">
        <v>0</v>
      </c>
      <c r="P114" s="334">
        <v>0</v>
      </c>
      <c r="Q114" s="334">
        <v>0</v>
      </c>
      <c r="R114" s="334">
        <v>0.5</v>
      </c>
      <c r="S114" s="334">
        <v>0</v>
      </c>
      <c r="T114" s="334">
        <v>0.6</v>
      </c>
      <c r="U114" s="334">
        <v>0.5</v>
      </c>
      <c r="V114" s="334">
        <v>0.6</v>
      </c>
      <c r="W114" s="334">
        <v>0.5</v>
      </c>
      <c r="X114" s="334">
        <v>0.6</v>
      </c>
      <c r="Y114" s="334">
        <v>0.5</v>
      </c>
      <c r="Z114" s="334">
        <v>0.6</v>
      </c>
      <c r="AA114" s="334">
        <v>0.5</v>
      </c>
      <c r="AB114" s="334">
        <v>0.6</v>
      </c>
      <c r="AD114" s="334">
        <v>6.1</v>
      </c>
      <c r="AE114" s="334">
        <f t="shared" si="17"/>
        <v>6.1</v>
      </c>
      <c r="AF114" s="334">
        <f t="shared" si="18"/>
        <v>6.1</v>
      </c>
      <c r="AG114" s="340">
        <f t="shared" si="19"/>
        <v>0</v>
      </c>
      <c r="AI114" s="340">
        <f t="shared" si="22"/>
        <v>0</v>
      </c>
      <c r="AJ114" s="340">
        <f t="shared" si="22"/>
        <v>0</v>
      </c>
      <c r="AK114" s="340">
        <f t="shared" si="22"/>
        <v>0</v>
      </c>
      <c r="AL114" s="340">
        <f t="shared" si="22"/>
        <v>0</v>
      </c>
      <c r="AM114" s="340">
        <f t="shared" si="22"/>
        <v>0</v>
      </c>
    </row>
    <row r="115" spans="1:39" x14ac:dyDescent="0.35">
      <c r="A115" s="337">
        <v>22028</v>
      </c>
      <c r="B115" s="338">
        <f t="shared" si="14"/>
        <v>1960</v>
      </c>
      <c r="C115" s="338">
        <f t="shared" si="15"/>
        <v>4</v>
      </c>
      <c r="D115" s="338">
        <f t="shared" si="16"/>
        <v>22</v>
      </c>
      <c r="E115" s="334">
        <v>0.1</v>
      </c>
      <c r="F115" s="334">
        <v>0</v>
      </c>
      <c r="G115" s="334">
        <v>0.1</v>
      </c>
      <c r="H115" s="334">
        <v>0</v>
      </c>
      <c r="I115" s="334">
        <v>0.1</v>
      </c>
      <c r="J115" s="334">
        <v>0</v>
      </c>
      <c r="K115" s="334">
        <v>0.1</v>
      </c>
      <c r="L115" s="334">
        <v>0</v>
      </c>
      <c r="M115" s="334">
        <v>0</v>
      </c>
      <c r="N115" s="334">
        <v>0</v>
      </c>
      <c r="O115" s="334">
        <v>0</v>
      </c>
      <c r="P115" s="334">
        <v>0.1</v>
      </c>
      <c r="Q115" s="334">
        <v>0</v>
      </c>
      <c r="R115" s="334">
        <v>0</v>
      </c>
      <c r="S115" s="334">
        <v>0</v>
      </c>
      <c r="T115" s="334">
        <v>0</v>
      </c>
      <c r="U115" s="334">
        <v>0</v>
      </c>
      <c r="V115" s="334">
        <v>0</v>
      </c>
      <c r="W115" s="334">
        <v>0</v>
      </c>
      <c r="X115" s="334">
        <v>0</v>
      </c>
      <c r="Y115" s="334">
        <v>0</v>
      </c>
      <c r="Z115" s="334">
        <v>0</v>
      </c>
      <c r="AA115" s="334">
        <v>0</v>
      </c>
      <c r="AB115" s="334">
        <v>0</v>
      </c>
      <c r="AD115" s="334">
        <v>0.5</v>
      </c>
      <c r="AE115" s="334">
        <f t="shared" si="17"/>
        <v>0.5</v>
      </c>
      <c r="AF115" s="334">
        <f t="shared" si="18"/>
        <v>0.5</v>
      </c>
      <c r="AG115" s="340">
        <f t="shared" si="19"/>
        <v>0</v>
      </c>
      <c r="AI115" s="340">
        <f t="shared" si="22"/>
        <v>0</v>
      </c>
      <c r="AJ115" s="340">
        <f t="shared" si="22"/>
        <v>0</v>
      </c>
      <c r="AK115" s="340">
        <f t="shared" si="22"/>
        <v>0</v>
      </c>
      <c r="AL115" s="340">
        <f t="shared" si="22"/>
        <v>0</v>
      </c>
      <c r="AM115" s="340">
        <f t="shared" si="22"/>
        <v>0</v>
      </c>
    </row>
    <row r="116" spans="1:39" x14ac:dyDescent="0.35">
      <c r="A116" s="337">
        <v>22029</v>
      </c>
      <c r="B116" s="338">
        <f t="shared" si="14"/>
        <v>1960</v>
      </c>
      <c r="C116" s="338">
        <f t="shared" si="15"/>
        <v>4</v>
      </c>
      <c r="D116" s="338">
        <f t="shared" si="16"/>
        <v>23</v>
      </c>
      <c r="E116" s="334">
        <v>0</v>
      </c>
      <c r="F116" s="334">
        <v>0</v>
      </c>
      <c r="G116" s="334">
        <v>0</v>
      </c>
      <c r="H116" s="334">
        <v>0</v>
      </c>
      <c r="I116" s="334">
        <v>0</v>
      </c>
      <c r="J116" s="334">
        <v>0</v>
      </c>
      <c r="K116" s="334">
        <v>0</v>
      </c>
      <c r="L116" s="334">
        <v>0</v>
      </c>
      <c r="M116" s="334">
        <v>0</v>
      </c>
      <c r="N116" s="334">
        <v>0</v>
      </c>
      <c r="O116" s="334">
        <v>0</v>
      </c>
      <c r="P116" s="334">
        <v>0</v>
      </c>
      <c r="Q116" s="334">
        <v>0.5</v>
      </c>
      <c r="R116" s="334">
        <v>0</v>
      </c>
      <c r="S116" s="334">
        <v>0</v>
      </c>
      <c r="T116" s="334">
        <v>0</v>
      </c>
      <c r="U116" s="334">
        <v>0.5</v>
      </c>
      <c r="V116" s="334">
        <v>0.5</v>
      </c>
      <c r="W116" s="334">
        <v>0.5</v>
      </c>
      <c r="X116" s="334">
        <v>0.6</v>
      </c>
      <c r="Y116" s="334">
        <v>0.5</v>
      </c>
      <c r="Z116" s="334">
        <v>0.5</v>
      </c>
      <c r="AA116" s="334">
        <v>0.5</v>
      </c>
      <c r="AB116" s="334">
        <v>0.5</v>
      </c>
      <c r="AD116" s="334">
        <v>4.5999999999999996</v>
      </c>
      <c r="AE116" s="334">
        <f t="shared" si="17"/>
        <v>4.5999999999999996</v>
      </c>
      <c r="AF116" s="334">
        <f t="shared" si="18"/>
        <v>4.5999999999999996</v>
      </c>
      <c r="AG116" s="340">
        <f t="shared" si="19"/>
        <v>0</v>
      </c>
      <c r="AI116" s="340">
        <f t="shared" ref="AI116:AM131" si="23">IF($C116=AI$1,$AF116,0)</f>
        <v>0</v>
      </c>
      <c r="AJ116" s="340">
        <f t="shared" si="23"/>
        <v>0</v>
      </c>
      <c r="AK116" s="340">
        <f t="shared" si="23"/>
        <v>0</v>
      </c>
      <c r="AL116" s="340">
        <f t="shared" si="23"/>
        <v>0</v>
      </c>
      <c r="AM116" s="340">
        <f t="shared" si="23"/>
        <v>0</v>
      </c>
    </row>
    <row r="117" spans="1:39" x14ac:dyDescent="0.35">
      <c r="A117" s="337">
        <v>22030</v>
      </c>
      <c r="B117" s="338">
        <f t="shared" si="14"/>
        <v>1960</v>
      </c>
      <c r="C117" s="338">
        <f t="shared" si="15"/>
        <v>4</v>
      </c>
      <c r="D117" s="338">
        <f t="shared" si="16"/>
        <v>24</v>
      </c>
      <c r="E117" s="334">
        <v>0.6</v>
      </c>
      <c r="F117" s="334">
        <v>0.6</v>
      </c>
      <c r="G117" s="334">
        <v>0.6</v>
      </c>
      <c r="H117" s="334">
        <v>0.5</v>
      </c>
      <c r="I117" s="334">
        <v>0.6</v>
      </c>
      <c r="J117" s="334">
        <v>0.6</v>
      </c>
      <c r="K117" s="334">
        <v>0.6</v>
      </c>
      <c r="L117" s="334">
        <v>0.6</v>
      </c>
      <c r="M117" s="334">
        <v>0.6</v>
      </c>
      <c r="N117" s="334">
        <v>0.5</v>
      </c>
      <c r="O117" s="334">
        <v>0.6</v>
      </c>
      <c r="P117" s="334">
        <v>0.6</v>
      </c>
      <c r="Q117" s="334">
        <v>0.6</v>
      </c>
      <c r="R117" s="334">
        <v>0.6</v>
      </c>
      <c r="S117" s="334">
        <v>0.5</v>
      </c>
      <c r="T117" s="334">
        <v>0.6</v>
      </c>
      <c r="U117" s="334">
        <v>0.6</v>
      </c>
      <c r="V117" s="334">
        <v>0.6</v>
      </c>
      <c r="W117" s="334">
        <v>0.6</v>
      </c>
      <c r="X117" s="334">
        <v>0.6</v>
      </c>
      <c r="Y117" s="334">
        <v>0.5</v>
      </c>
      <c r="Z117" s="334">
        <v>0.6</v>
      </c>
      <c r="AA117" s="334">
        <v>0.6</v>
      </c>
      <c r="AB117" s="334">
        <v>0.6</v>
      </c>
      <c r="AD117" s="334">
        <v>14</v>
      </c>
      <c r="AE117" s="334">
        <f t="shared" si="17"/>
        <v>14</v>
      </c>
      <c r="AF117" s="334">
        <f t="shared" si="18"/>
        <v>13.999999999999995</v>
      </c>
      <c r="AG117" s="340">
        <f t="shared" si="19"/>
        <v>5.3290705182007514E-15</v>
      </c>
      <c r="AI117" s="340">
        <f t="shared" si="23"/>
        <v>0</v>
      </c>
      <c r="AJ117" s="340">
        <f t="shared" si="23"/>
        <v>0</v>
      </c>
      <c r="AK117" s="340">
        <f t="shared" si="23"/>
        <v>0</v>
      </c>
      <c r="AL117" s="340">
        <f t="shared" si="23"/>
        <v>0</v>
      </c>
      <c r="AM117" s="340">
        <f t="shared" si="23"/>
        <v>0</v>
      </c>
    </row>
    <row r="118" spans="1:39" x14ac:dyDescent="0.35">
      <c r="A118" s="337">
        <v>22031</v>
      </c>
      <c r="B118" s="338">
        <f t="shared" si="14"/>
        <v>1960</v>
      </c>
      <c r="C118" s="338">
        <f t="shared" si="15"/>
        <v>4</v>
      </c>
      <c r="D118" s="338">
        <f t="shared" si="16"/>
        <v>25</v>
      </c>
      <c r="E118" s="334">
        <v>0.2</v>
      </c>
      <c r="F118" s="334">
        <v>0.2</v>
      </c>
      <c r="G118" s="334">
        <v>0.2</v>
      </c>
      <c r="H118" s="334">
        <v>0.2</v>
      </c>
      <c r="I118" s="334">
        <v>0.2</v>
      </c>
      <c r="J118" s="334">
        <v>0.2</v>
      </c>
      <c r="K118" s="334">
        <v>0.2</v>
      </c>
      <c r="L118" s="334">
        <v>0.2</v>
      </c>
      <c r="M118" s="334">
        <v>0.2</v>
      </c>
      <c r="N118" s="334">
        <v>0.3</v>
      </c>
      <c r="O118" s="334">
        <v>0.2</v>
      </c>
      <c r="P118" s="334">
        <v>0.2</v>
      </c>
      <c r="Q118" s="334">
        <v>0.2</v>
      </c>
      <c r="R118" s="334">
        <v>0.2</v>
      </c>
      <c r="S118" s="334">
        <v>0.2</v>
      </c>
      <c r="T118" s="334">
        <v>0.2</v>
      </c>
      <c r="U118" s="334">
        <v>0.2</v>
      </c>
      <c r="V118" s="334">
        <v>0.2</v>
      </c>
      <c r="W118" s="334">
        <v>0.2</v>
      </c>
      <c r="X118" s="334">
        <v>0.2</v>
      </c>
      <c r="Y118" s="334">
        <v>0</v>
      </c>
      <c r="Z118" s="334">
        <v>0</v>
      </c>
      <c r="AA118" s="334">
        <v>0</v>
      </c>
      <c r="AB118" s="334">
        <v>0</v>
      </c>
      <c r="AD118" s="334">
        <v>4.0999999999999996</v>
      </c>
      <c r="AE118" s="334">
        <f t="shared" si="17"/>
        <v>4.0999999999999996</v>
      </c>
      <c r="AF118" s="334">
        <f t="shared" si="18"/>
        <v>4.1000000000000014</v>
      </c>
      <c r="AG118" s="340">
        <f t="shared" si="19"/>
        <v>1.7763568394002505E-15</v>
      </c>
      <c r="AI118" s="340">
        <f t="shared" si="23"/>
        <v>0</v>
      </c>
      <c r="AJ118" s="340">
        <f t="shared" si="23"/>
        <v>0</v>
      </c>
      <c r="AK118" s="340">
        <f t="shared" si="23"/>
        <v>0</v>
      </c>
      <c r="AL118" s="340">
        <f t="shared" si="23"/>
        <v>0</v>
      </c>
      <c r="AM118" s="340">
        <f t="shared" si="23"/>
        <v>0</v>
      </c>
    </row>
    <row r="119" spans="1:39" x14ac:dyDescent="0.35">
      <c r="A119" s="337">
        <v>22032</v>
      </c>
      <c r="B119" s="338">
        <f t="shared" si="14"/>
        <v>1960</v>
      </c>
      <c r="C119" s="338">
        <f t="shared" si="15"/>
        <v>4</v>
      </c>
      <c r="D119" s="338">
        <f t="shared" si="16"/>
        <v>26</v>
      </c>
      <c r="E119" s="334">
        <v>0</v>
      </c>
      <c r="F119" s="334">
        <v>0</v>
      </c>
      <c r="G119" s="334">
        <v>0</v>
      </c>
      <c r="H119" s="334">
        <v>0</v>
      </c>
      <c r="I119" s="334">
        <v>0</v>
      </c>
      <c r="J119" s="334">
        <v>0</v>
      </c>
      <c r="K119" s="334">
        <v>0</v>
      </c>
      <c r="L119" s="334">
        <v>0</v>
      </c>
      <c r="M119" s="334">
        <v>0</v>
      </c>
      <c r="N119" s="334">
        <v>0</v>
      </c>
      <c r="O119" s="334">
        <v>0</v>
      </c>
      <c r="P119" s="334">
        <v>0</v>
      </c>
      <c r="Q119" s="334">
        <v>0</v>
      </c>
      <c r="R119" s="334">
        <v>0</v>
      </c>
      <c r="S119" s="334">
        <v>0</v>
      </c>
      <c r="T119" s="334">
        <v>0</v>
      </c>
      <c r="U119" s="334">
        <v>0</v>
      </c>
      <c r="V119" s="334">
        <v>0</v>
      </c>
      <c r="W119" s="334">
        <v>0</v>
      </c>
      <c r="X119" s="334">
        <v>0</v>
      </c>
      <c r="Y119" s="334">
        <v>0</v>
      </c>
      <c r="Z119" s="334">
        <v>0</v>
      </c>
      <c r="AA119" s="334">
        <v>0</v>
      </c>
      <c r="AB119" s="334">
        <v>0</v>
      </c>
      <c r="AD119" s="334">
        <v>0</v>
      </c>
      <c r="AE119" s="334">
        <f t="shared" si="17"/>
        <v>0</v>
      </c>
      <c r="AF119" s="334">
        <f t="shared" si="18"/>
        <v>0</v>
      </c>
      <c r="AG119" s="340">
        <f t="shared" si="19"/>
        <v>0</v>
      </c>
      <c r="AI119" s="340">
        <f t="shared" si="23"/>
        <v>0</v>
      </c>
      <c r="AJ119" s="340">
        <f t="shared" si="23"/>
        <v>0</v>
      </c>
      <c r="AK119" s="340">
        <f t="shared" si="23"/>
        <v>0</v>
      </c>
      <c r="AL119" s="340">
        <f t="shared" si="23"/>
        <v>0</v>
      </c>
      <c r="AM119" s="340">
        <f t="shared" si="23"/>
        <v>0</v>
      </c>
    </row>
    <row r="120" spans="1:39" x14ac:dyDescent="0.35">
      <c r="A120" s="337">
        <v>22033</v>
      </c>
      <c r="B120" s="338">
        <f t="shared" si="14"/>
        <v>1960</v>
      </c>
      <c r="C120" s="338">
        <f t="shared" si="15"/>
        <v>4</v>
      </c>
      <c r="D120" s="338">
        <f t="shared" si="16"/>
        <v>27</v>
      </c>
      <c r="E120" s="334">
        <v>0</v>
      </c>
      <c r="F120" s="334">
        <v>0</v>
      </c>
      <c r="G120" s="334">
        <v>0</v>
      </c>
      <c r="H120" s="334">
        <v>0</v>
      </c>
      <c r="I120" s="334">
        <v>0</v>
      </c>
      <c r="J120" s="334">
        <v>0</v>
      </c>
      <c r="K120" s="334">
        <v>0</v>
      </c>
      <c r="L120" s="334">
        <v>0</v>
      </c>
      <c r="M120" s="334">
        <v>0</v>
      </c>
      <c r="N120" s="334">
        <v>0</v>
      </c>
      <c r="O120" s="334">
        <v>0</v>
      </c>
      <c r="P120" s="334">
        <v>0</v>
      </c>
      <c r="Q120" s="334">
        <v>0</v>
      </c>
      <c r="R120" s="334">
        <v>0</v>
      </c>
      <c r="S120" s="334">
        <v>0</v>
      </c>
      <c r="T120" s="334">
        <v>0</v>
      </c>
      <c r="U120" s="334">
        <v>0</v>
      </c>
      <c r="V120" s="334">
        <v>0</v>
      </c>
      <c r="W120" s="334">
        <v>0</v>
      </c>
      <c r="X120" s="334">
        <v>0</v>
      </c>
      <c r="Y120" s="334">
        <v>0</v>
      </c>
      <c r="Z120" s="334">
        <v>0</v>
      </c>
      <c r="AA120" s="334">
        <v>0</v>
      </c>
      <c r="AB120" s="334">
        <v>0</v>
      </c>
      <c r="AD120" s="334">
        <v>0</v>
      </c>
      <c r="AE120" s="334">
        <f t="shared" si="17"/>
        <v>0</v>
      </c>
      <c r="AF120" s="334">
        <f t="shared" si="18"/>
        <v>0</v>
      </c>
      <c r="AG120" s="340">
        <f t="shared" si="19"/>
        <v>0</v>
      </c>
      <c r="AI120" s="340">
        <f t="shared" si="23"/>
        <v>0</v>
      </c>
      <c r="AJ120" s="340">
        <f t="shared" si="23"/>
        <v>0</v>
      </c>
      <c r="AK120" s="340">
        <f t="shared" si="23"/>
        <v>0</v>
      </c>
      <c r="AL120" s="340">
        <f t="shared" si="23"/>
        <v>0</v>
      </c>
      <c r="AM120" s="340">
        <f t="shared" si="23"/>
        <v>0</v>
      </c>
    </row>
    <row r="121" spans="1:39" x14ac:dyDescent="0.35">
      <c r="A121" s="337">
        <v>22034</v>
      </c>
      <c r="B121" s="338">
        <f t="shared" si="14"/>
        <v>1960</v>
      </c>
      <c r="C121" s="338">
        <f t="shared" si="15"/>
        <v>4</v>
      </c>
      <c r="D121" s="338">
        <f t="shared" si="16"/>
        <v>28</v>
      </c>
      <c r="E121" s="334">
        <v>0</v>
      </c>
      <c r="F121" s="334">
        <v>0</v>
      </c>
      <c r="G121" s="334">
        <v>0</v>
      </c>
      <c r="H121" s="334">
        <v>0</v>
      </c>
      <c r="I121" s="334">
        <v>0</v>
      </c>
      <c r="J121" s="334">
        <v>0</v>
      </c>
      <c r="K121" s="334">
        <v>0</v>
      </c>
      <c r="L121" s="334">
        <v>0</v>
      </c>
      <c r="M121" s="334">
        <v>0</v>
      </c>
      <c r="N121" s="334">
        <v>0</v>
      </c>
      <c r="O121" s="334">
        <v>0</v>
      </c>
      <c r="P121" s="334">
        <v>0</v>
      </c>
      <c r="Q121" s="334">
        <v>0</v>
      </c>
      <c r="R121" s="334">
        <v>0</v>
      </c>
      <c r="S121" s="334">
        <v>0</v>
      </c>
      <c r="T121" s="334">
        <v>0</v>
      </c>
      <c r="U121" s="334">
        <v>0</v>
      </c>
      <c r="V121" s="334">
        <v>0</v>
      </c>
      <c r="W121" s="334">
        <v>0</v>
      </c>
      <c r="X121" s="334">
        <v>0</v>
      </c>
      <c r="Y121" s="334">
        <v>0</v>
      </c>
      <c r="Z121" s="334">
        <v>0</v>
      </c>
      <c r="AA121" s="334">
        <v>0</v>
      </c>
      <c r="AB121" s="334">
        <v>0</v>
      </c>
      <c r="AD121" s="334">
        <v>0</v>
      </c>
      <c r="AE121" s="334">
        <f t="shared" si="17"/>
        <v>0</v>
      </c>
      <c r="AF121" s="334">
        <f t="shared" si="18"/>
        <v>0</v>
      </c>
      <c r="AG121" s="340">
        <f t="shared" si="19"/>
        <v>0</v>
      </c>
      <c r="AI121" s="340">
        <f t="shared" si="23"/>
        <v>0</v>
      </c>
      <c r="AJ121" s="340">
        <f t="shared" si="23"/>
        <v>0</v>
      </c>
      <c r="AK121" s="340">
        <f t="shared" si="23"/>
        <v>0</v>
      </c>
      <c r="AL121" s="340">
        <f t="shared" si="23"/>
        <v>0</v>
      </c>
      <c r="AM121" s="340">
        <f t="shared" si="23"/>
        <v>0</v>
      </c>
    </row>
    <row r="122" spans="1:39" x14ac:dyDescent="0.35">
      <c r="A122" s="337">
        <v>22035</v>
      </c>
      <c r="B122" s="338">
        <f t="shared" si="14"/>
        <v>1960</v>
      </c>
      <c r="C122" s="338">
        <f t="shared" si="15"/>
        <v>4</v>
      </c>
      <c r="D122" s="338">
        <f t="shared" si="16"/>
        <v>29</v>
      </c>
      <c r="E122" s="334">
        <v>0</v>
      </c>
      <c r="F122" s="334">
        <v>0</v>
      </c>
      <c r="G122" s="334">
        <v>0</v>
      </c>
      <c r="H122" s="334">
        <v>0</v>
      </c>
      <c r="I122" s="334">
        <v>0</v>
      </c>
      <c r="J122" s="334">
        <v>0</v>
      </c>
      <c r="K122" s="334">
        <v>0</v>
      </c>
      <c r="L122" s="334">
        <v>0</v>
      </c>
      <c r="M122" s="334">
        <v>0</v>
      </c>
      <c r="N122" s="334">
        <v>0</v>
      </c>
      <c r="O122" s="334">
        <v>0</v>
      </c>
      <c r="P122" s="334">
        <v>0</v>
      </c>
      <c r="Q122" s="334">
        <v>0</v>
      </c>
      <c r="R122" s="334">
        <v>0</v>
      </c>
      <c r="S122" s="334">
        <v>0</v>
      </c>
      <c r="T122" s="334">
        <v>0</v>
      </c>
      <c r="U122" s="334">
        <v>0</v>
      </c>
      <c r="V122" s="334">
        <v>0</v>
      </c>
      <c r="W122" s="334">
        <v>0</v>
      </c>
      <c r="X122" s="334">
        <v>0</v>
      </c>
      <c r="Y122" s="334">
        <v>0</v>
      </c>
      <c r="Z122" s="334">
        <v>0</v>
      </c>
      <c r="AA122" s="334">
        <v>0</v>
      </c>
      <c r="AB122" s="334">
        <v>0</v>
      </c>
      <c r="AD122" s="334">
        <v>0</v>
      </c>
      <c r="AE122" s="334">
        <f t="shared" si="17"/>
        <v>0</v>
      </c>
      <c r="AF122" s="334">
        <f t="shared" si="18"/>
        <v>0</v>
      </c>
      <c r="AG122" s="340">
        <f t="shared" si="19"/>
        <v>0</v>
      </c>
      <c r="AI122" s="340">
        <f t="shared" si="23"/>
        <v>0</v>
      </c>
      <c r="AJ122" s="340">
        <f t="shared" si="23"/>
        <v>0</v>
      </c>
      <c r="AK122" s="340">
        <f t="shared" si="23"/>
        <v>0</v>
      </c>
      <c r="AL122" s="340">
        <f t="shared" si="23"/>
        <v>0</v>
      </c>
      <c r="AM122" s="340">
        <f t="shared" si="23"/>
        <v>0</v>
      </c>
    </row>
    <row r="123" spans="1:39" x14ac:dyDescent="0.35">
      <c r="A123" s="337">
        <v>22036</v>
      </c>
      <c r="B123" s="338">
        <f t="shared" si="14"/>
        <v>1960</v>
      </c>
      <c r="C123" s="338">
        <f t="shared" si="15"/>
        <v>4</v>
      </c>
      <c r="D123" s="338">
        <f t="shared" si="16"/>
        <v>30</v>
      </c>
      <c r="E123" s="334">
        <v>0</v>
      </c>
      <c r="F123" s="334">
        <v>0</v>
      </c>
      <c r="G123" s="334">
        <v>0</v>
      </c>
      <c r="H123" s="334">
        <v>0</v>
      </c>
      <c r="I123" s="334">
        <v>0</v>
      </c>
      <c r="J123" s="334">
        <v>0</v>
      </c>
      <c r="K123" s="334">
        <v>0</v>
      </c>
      <c r="L123" s="334">
        <v>0</v>
      </c>
      <c r="M123" s="334">
        <v>0</v>
      </c>
      <c r="N123" s="334">
        <v>0</v>
      </c>
      <c r="O123" s="334">
        <v>0</v>
      </c>
      <c r="P123" s="334">
        <v>0</v>
      </c>
      <c r="Q123" s="334">
        <v>0</v>
      </c>
      <c r="R123" s="334">
        <v>0</v>
      </c>
      <c r="S123" s="334">
        <v>0</v>
      </c>
      <c r="T123" s="334">
        <v>0</v>
      </c>
      <c r="U123" s="334">
        <v>0</v>
      </c>
      <c r="V123" s="334">
        <v>0</v>
      </c>
      <c r="W123" s="334">
        <v>0</v>
      </c>
      <c r="X123" s="334">
        <v>0</v>
      </c>
      <c r="Y123" s="334">
        <v>0</v>
      </c>
      <c r="Z123" s="334">
        <v>0</v>
      </c>
      <c r="AA123" s="334">
        <v>0</v>
      </c>
      <c r="AB123" s="334">
        <v>0</v>
      </c>
      <c r="AD123" s="334">
        <v>0</v>
      </c>
      <c r="AE123" s="334">
        <f t="shared" si="17"/>
        <v>0</v>
      </c>
      <c r="AF123" s="334">
        <f t="shared" si="18"/>
        <v>0</v>
      </c>
      <c r="AG123" s="340">
        <f t="shared" si="19"/>
        <v>0</v>
      </c>
      <c r="AI123" s="340">
        <f t="shared" si="23"/>
        <v>0</v>
      </c>
      <c r="AJ123" s="340">
        <f t="shared" si="23"/>
        <v>0</v>
      </c>
      <c r="AK123" s="340">
        <f t="shared" si="23"/>
        <v>0</v>
      </c>
      <c r="AL123" s="340">
        <f t="shared" si="23"/>
        <v>0</v>
      </c>
      <c r="AM123" s="340">
        <f t="shared" si="23"/>
        <v>0</v>
      </c>
    </row>
    <row r="124" spans="1:39" x14ac:dyDescent="0.35">
      <c r="A124" s="337">
        <v>22037</v>
      </c>
      <c r="B124" s="338">
        <f t="shared" si="14"/>
        <v>1960</v>
      </c>
      <c r="C124" s="338">
        <f t="shared" si="15"/>
        <v>5</v>
      </c>
      <c r="D124" s="338">
        <f t="shared" si="16"/>
        <v>1</v>
      </c>
      <c r="E124" s="334">
        <v>0</v>
      </c>
      <c r="F124" s="334">
        <v>0</v>
      </c>
      <c r="G124" s="334">
        <v>0</v>
      </c>
      <c r="H124" s="334">
        <v>0</v>
      </c>
      <c r="I124" s="334">
        <v>0</v>
      </c>
      <c r="J124" s="334">
        <v>0</v>
      </c>
      <c r="K124" s="334">
        <v>0</v>
      </c>
      <c r="L124" s="334">
        <v>0</v>
      </c>
      <c r="M124" s="334">
        <v>0</v>
      </c>
      <c r="N124" s="334">
        <v>0</v>
      </c>
      <c r="O124" s="334">
        <v>0</v>
      </c>
      <c r="P124" s="334">
        <v>0</v>
      </c>
      <c r="Q124" s="334">
        <v>0.9</v>
      </c>
      <c r="R124" s="334">
        <v>1.2</v>
      </c>
      <c r="S124" s="334">
        <v>0.8</v>
      </c>
      <c r="T124" s="334">
        <v>0</v>
      </c>
      <c r="U124" s="334">
        <v>0.9</v>
      </c>
      <c r="V124" s="334">
        <v>0</v>
      </c>
      <c r="W124" s="334">
        <v>0.9</v>
      </c>
      <c r="X124" s="334">
        <v>0.9</v>
      </c>
      <c r="Y124" s="334">
        <v>0.9</v>
      </c>
      <c r="Z124" s="334">
        <v>0.8</v>
      </c>
      <c r="AA124" s="334">
        <v>0.9</v>
      </c>
      <c r="AB124" s="334">
        <v>0.9</v>
      </c>
      <c r="AD124" s="334">
        <v>9.1</v>
      </c>
      <c r="AE124" s="334">
        <f t="shared" si="17"/>
        <v>9.1</v>
      </c>
      <c r="AF124" s="334">
        <f t="shared" si="18"/>
        <v>9.1000000000000014</v>
      </c>
      <c r="AG124" s="340">
        <f t="shared" si="19"/>
        <v>1.7763568394002505E-15</v>
      </c>
      <c r="AI124" s="340">
        <f t="shared" si="23"/>
        <v>9.1000000000000014</v>
      </c>
      <c r="AJ124" s="340">
        <f t="shared" si="23"/>
        <v>0</v>
      </c>
      <c r="AK124" s="340">
        <f t="shared" si="23"/>
        <v>0</v>
      </c>
      <c r="AL124" s="340">
        <f t="shared" si="23"/>
        <v>0</v>
      </c>
      <c r="AM124" s="340">
        <f t="shared" si="23"/>
        <v>0</v>
      </c>
    </row>
    <row r="125" spans="1:39" x14ac:dyDescent="0.35">
      <c r="A125" s="337">
        <v>22038</v>
      </c>
      <c r="B125" s="338">
        <f t="shared" si="14"/>
        <v>1960</v>
      </c>
      <c r="C125" s="338">
        <f t="shared" si="15"/>
        <v>5</v>
      </c>
      <c r="D125" s="338">
        <f t="shared" si="16"/>
        <v>2</v>
      </c>
      <c r="E125" s="334">
        <v>0.1</v>
      </c>
      <c r="F125" s="334">
        <v>0</v>
      </c>
      <c r="G125" s="334">
        <v>0.1</v>
      </c>
      <c r="H125" s="334">
        <v>0.1</v>
      </c>
      <c r="I125" s="334">
        <v>0.1</v>
      </c>
      <c r="J125" s="334">
        <v>0</v>
      </c>
      <c r="K125" s="334">
        <v>0.1</v>
      </c>
      <c r="L125" s="334">
        <v>0.1</v>
      </c>
      <c r="M125" s="334">
        <v>0</v>
      </c>
      <c r="N125" s="334">
        <v>0</v>
      </c>
      <c r="O125" s="334">
        <v>0</v>
      </c>
      <c r="P125" s="334">
        <v>0</v>
      </c>
      <c r="Q125" s="334">
        <v>0</v>
      </c>
      <c r="R125" s="334">
        <v>0.1</v>
      </c>
      <c r="S125" s="334">
        <v>0</v>
      </c>
      <c r="T125" s="334">
        <v>0.1</v>
      </c>
      <c r="U125" s="334">
        <v>0</v>
      </c>
      <c r="V125" s="334">
        <v>0.1</v>
      </c>
      <c r="W125" s="334">
        <v>0</v>
      </c>
      <c r="X125" s="334">
        <v>0</v>
      </c>
      <c r="Y125" s="334">
        <v>0</v>
      </c>
      <c r="Z125" s="334">
        <v>0</v>
      </c>
      <c r="AA125" s="334">
        <v>0</v>
      </c>
      <c r="AB125" s="334">
        <v>0.1</v>
      </c>
      <c r="AD125" s="334">
        <v>1</v>
      </c>
      <c r="AE125" s="334">
        <f t="shared" si="17"/>
        <v>1</v>
      </c>
      <c r="AF125" s="334">
        <f t="shared" si="18"/>
        <v>0.99999999999999989</v>
      </c>
      <c r="AG125" s="340">
        <f t="shared" si="19"/>
        <v>1.1102230246251565E-16</v>
      </c>
      <c r="AI125" s="340">
        <f t="shared" si="23"/>
        <v>0.99999999999999989</v>
      </c>
      <c r="AJ125" s="340">
        <f t="shared" si="23"/>
        <v>0</v>
      </c>
      <c r="AK125" s="340">
        <f t="shared" si="23"/>
        <v>0</v>
      </c>
      <c r="AL125" s="340">
        <f t="shared" si="23"/>
        <v>0</v>
      </c>
      <c r="AM125" s="340">
        <f t="shared" si="23"/>
        <v>0</v>
      </c>
    </row>
    <row r="126" spans="1:39" x14ac:dyDescent="0.35">
      <c r="A126" s="337">
        <v>22039</v>
      </c>
      <c r="B126" s="338">
        <f t="shared" si="14"/>
        <v>1960</v>
      </c>
      <c r="C126" s="338">
        <f t="shared" si="15"/>
        <v>5</v>
      </c>
      <c r="D126" s="338">
        <f t="shared" si="16"/>
        <v>3</v>
      </c>
      <c r="E126" s="334">
        <v>0</v>
      </c>
      <c r="F126" s="334">
        <v>0</v>
      </c>
      <c r="G126" s="334">
        <v>0</v>
      </c>
      <c r="H126" s="334">
        <v>0</v>
      </c>
      <c r="I126" s="334">
        <v>0</v>
      </c>
      <c r="J126" s="334">
        <v>0</v>
      </c>
      <c r="K126" s="334">
        <v>0</v>
      </c>
      <c r="L126" s="334">
        <v>0</v>
      </c>
      <c r="M126" s="334">
        <v>0</v>
      </c>
      <c r="N126" s="334">
        <v>0</v>
      </c>
      <c r="O126" s="334">
        <v>0</v>
      </c>
      <c r="P126" s="334">
        <v>0</v>
      </c>
      <c r="Q126" s="334">
        <v>0</v>
      </c>
      <c r="R126" s="334">
        <v>0</v>
      </c>
      <c r="S126" s="334">
        <v>0</v>
      </c>
      <c r="T126" s="334">
        <v>0</v>
      </c>
      <c r="U126" s="334">
        <v>0</v>
      </c>
      <c r="V126" s="334">
        <v>0</v>
      </c>
      <c r="W126" s="334">
        <v>0</v>
      </c>
      <c r="X126" s="334">
        <v>0</v>
      </c>
      <c r="Y126" s="334">
        <v>0</v>
      </c>
      <c r="Z126" s="334">
        <v>0</v>
      </c>
      <c r="AA126" s="334">
        <v>0</v>
      </c>
      <c r="AB126" s="334">
        <v>0</v>
      </c>
      <c r="AD126" s="334">
        <v>0</v>
      </c>
      <c r="AE126" s="334">
        <f t="shared" si="17"/>
        <v>0</v>
      </c>
      <c r="AF126" s="334">
        <f t="shared" si="18"/>
        <v>0</v>
      </c>
      <c r="AG126" s="340">
        <f t="shared" si="19"/>
        <v>0</v>
      </c>
      <c r="AI126" s="340">
        <f t="shared" si="23"/>
        <v>0</v>
      </c>
      <c r="AJ126" s="340">
        <f t="shared" si="23"/>
        <v>0</v>
      </c>
      <c r="AK126" s="340">
        <f t="shared" si="23"/>
        <v>0</v>
      </c>
      <c r="AL126" s="340">
        <f t="shared" si="23"/>
        <v>0</v>
      </c>
      <c r="AM126" s="340">
        <f t="shared" si="23"/>
        <v>0</v>
      </c>
    </row>
    <row r="127" spans="1:39" x14ac:dyDescent="0.35">
      <c r="A127" s="337">
        <v>22040</v>
      </c>
      <c r="B127" s="338">
        <f t="shared" si="14"/>
        <v>1960</v>
      </c>
      <c r="C127" s="338">
        <f t="shared" si="15"/>
        <v>5</v>
      </c>
      <c r="D127" s="338">
        <f t="shared" si="16"/>
        <v>4</v>
      </c>
      <c r="E127" s="334">
        <v>0</v>
      </c>
      <c r="F127" s="334">
        <v>0</v>
      </c>
      <c r="G127" s="334">
        <v>0</v>
      </c>
      <c r="H127" s="334">
        <v>0</v>
      </c>
      <c r="I127" s="334">
        <v>0</v>
      </c>
      <c r="J127" s="334">
        <v>0</v>
      </c>
      <c r="K127" s="334">
        <v>0</v>
      </c>
      <c r="L127" s="334">
        <v>0</v>
      </c>
      <c r="M127" s="334">
        <v>0</v>
      </c>
      <c r="N127" s="334">
        <v>0</v>
      </c>
      <c r="O127" s="334">
        <v>0</v>
      </c>
      <c r="P127" s="334">
        <v>0</v>
      </c>
      <c r="Q127" s="334">
        <v>0</v>
      </c>
      <c r="R127" s="334">
        <v>0</v>
      </c>
      <c r="S127" s="334">
        <v>0</v>
      </c>
      <c r="T127" s="334">
        <v>0</v>
      </c>
      <c r="U127" s="334">
        <v>0</v>
      </c>
      <c r="V127" s="334">
        <v>0</v>
      </c>
      <c r="W127" s="334">
        <v>0</v>
      </c>
      <c r="X127" s="334">
        <v>0</v>
      </c>
      <c r="Y127" s="334">
        <v>0</v>
      </c>
      <c r="Z127" s="334">
        <v>0</v>
      </c>
      <c r="AA127" s="334">
        <v>0</v>
      </c>
      <c r="AB127" s="334">
        <v>0</v>
      </c>
      <c r="AD127" s="334">
        <v>0</v>
      </c>
      <c r="AE127" s="334">
        <f t="shared" si="17"/>
        <v>0</v>
      </c>
      <c r="AF127" s="334">
        <f t="shared" si="18"/>
        <v>0</v>
      </c>
      <c r="AG127" s="340">
        <f t="shared" si="19"/>
        <v>0</v>
      </c>
      <c r="AI127" s="340">
        <f t="shared" si="23"/>
        <v>0</v>
      </c>
      <c r="AJ127" s="340">
        <f t="shared" si="23"/>
        <v>0</v>
      </c>
      <c r="AK127" s="340">
        <f t="shared" si="23"/>
        <v>0</v>
      </c>
      <c r="AL127" s="340">
        <f t="shared" si="23"/>
        <v>0</v>
      </c>
      <c r="AM127" s="340">
        <f t="shared" si="23"/>
        <v>0</v>
      </c>
    </row>
    <row r="128" spans="1:39" x14ac:dyDescent="0.35">
      <c r="A128" s="337">
        <v>22041</v>
      </c>
      <c r="B128" s="338">
        <f t="shared" si="14"/>
        <v>1960</v>
      </c>
      <c r="C128" s="338">
        <f t="shared" si="15"/>
        <v>5</v>
      </c>
      <c r="D128" s="338">
        <f t="shared" si="16"/>
        <v>5</v>
      </c>
      <c r="E128" s="334">
        <v>0</v>
      </c>
      <c r="F128" s="334">
        <v>0</v>
      </c>
      <c r="G128" s="334">
        <v>0</v>
      </c>
      <c r="H128" s="334">
        <v>0</v>
      </c>
      <c r="I128" s="334">
        <v>0</v>
      </c>
      <c r="J128" s="334">
        <v>0</v>
      </c>
      <c r="K128" s="334">
        <v>0</v>
      </c>
      <c r="L128" s="334">
        <v>0</v>
      </c>
      <c r="M128" s="334">
        <v>0</v>
      </c>
      <c r="N128" s="334">
        <v>0</v>
      </c>
      <c r="O128" s="334">
        <v>0</v>
      </c>
      <c r="P128" s="334">
        <v>0</v>
      </c>
      <c r="Q128" s="334">
        <v>0</v>
      </c>
      <c r="R128" s="334">
        <v>0</v>
      </c>
      <c r="S128" s="334">
        <v>0</v>
      </c>
      <c r="T128" s="334">
        <v>0</v>
      </c>
      <c r="U128" s="334">
        <v>0</v>
      </c>
      <c r="V128" s="334">
        <v>0</v>
      </c>
      <c r="W128" s="334">
        <v>0</v>
      </c>
      <c r="X128" s="334">
        <v>0</v>
      </c>
      <c r="Y128" s="334">
        <v>0</v>
      </c>
      <c r="Z128" s="334">
        <v>0</v>
      </c>
      <c r="AA128" s="334">
        <v>0</v>
      </c>
      <c r="AB128" s="334">
        <v>0</v>
      </c>
      <c r="AD128" s="334">
        <v>0</v>
      </c>
      <c r="AE128" s="334">
        <f t="shared" si="17"/>
        <v>0</v>
      </c>
      <c r="AF128" s="334">
        <f t="shared" si="18"/>
        <v>0</v>
      </c>
      <c r="AG128" s="340">
        <f t="shared" si="19"/>
        <v>0</v>
      </c>
      <c r="AI128" s="340">
        <f t="shared" si="23"/>
        <v>0</v>
      </c>
      <c r="AJ128" s="340">
        <f t="shared" si="23"/>
        <v>0</v>
      </c>
      <c r="AK128" s="340">
        <f t="shared" si="23"/>
        <v>0</v>
      </c>
      <c r="AL128" s="340">
        <f t="shared" si="23"/>
        <v>0</v>
      </c>
      <c r="AM128" s="340">
        <f t="shared" si="23"/>
        <v>0</v>
      </c>
    </row>
    <row r="129" spans="1:39" x14ac:dyDescent="0.35">
      <c r="A129" s="337">
        <v>22042</v>
      </c>
      <c r="B129" s="338">
        <f t="shared" si="14"/>
        <v>1960</v>
      </c>
      <c r="C129" s="338">
        <f t="shared" si="15"/>
        <v>5</v>
      </c>
      <c r="D129" s="338">
        <f t="shared" si="16"/>
        <v>6</v>
      </c>
      <c r="E129" s="334">
        <v>0</v>
      </c>
      <c r="F129" s="334">
        <v>0</v>
      </c>
      <c r="G129" s="334">
        <v>0</v>
      </c>
      <c r="H129" s="334">
        <v>0</v>
      </c>
      <c r="I129" s="334">
        <v>0</v>
      </c>
      <c r="J129" s="334">
        <v>0</v>
      </c>
      <c r="K129" s="334">
        <v>0</v>
      </c>
      <c r="L129" s="334">
        <v>0</v>
      </c>
      <c r="M129" s="334">
        <v>0</v>
      </c>
      <c r="N129" s="334">
        <v>0</v>
      </c>
      <c r="O129" s="334">
        <v>0</v>
      </c>
      <c r="P129" s="334">
        <v>0</v>
      </c>
      <c r="Q129" s="334">
        <v>0</v>
      </c>
      <c r="R129" s="334">
        <v>0</v>
      </c>
      <c r="S129" s="334">
        <v>0</v>
      </c>
      <c r="T129" s="334">
        <v>0</v>
      </c>
      <c r="U129" s="334">
        <v>0</v>
      </c>
      <c r="V129" s="334">
        <v>0</v>
      </c>
      <c r="W129" s="334">
        <v>0</v>
      </c>
      <c r="X129" s="334">
        <v>0</v>
      </c>
      <c r="Y129" s="334">
        <v>0</v>
      </c>
      <c r="Z129" s="334">
        <v>0</v>
      </c>
      <c r="AA129" s="334">
        <v>0</v>
      </c>
      <c r="AB129" s="334">
        <v>0</v>
      </c>
      <c r="AD129" s="334">
        <v>0</v>
      </c>
      <c r="AE129" s="334">
        <f t="shared" si="17"/>
        <v>0</v>
      </c>
      <c r="AF129" s="334">
        <f t="shared" si="18"/>
        <v>0</v>
      </c>
      <c r="AG129" s="340">
        <f t="shared" si="19"/>
        <v>0</v>
      </c>
      <c r="AI129" s="340">
        <f t="shared" si="23"/>
        <v>0</v>
      </c>
      <c r="AJ129" s="340">
        <f t="shared" si="23"/>
        <v>0</v>
      </c>
      <c r="AK129" s="340">
        <f t="shared" si="23"/>
        <v>0</v>
      </c>
      <c r="AL129" s="340">
        <f t="shared" si="23"/>
        <v>0</v>
      </c>
      <c r="AM129" s="340">
        <f t="shared" si="23"/>
        <v>0</v>
      </c>
    </row>
    <row r="130" spans="1:39" x14ac:dyDescent="0.35">
      <c r="A130" s="337">
        <v>22043</v>
      </c>
      <c r="B130" s="338">
        <f t="shared" si="14"/>
        <v>1960</v>
      </c>
      <c r="C130" s="338">
        <f t="shared" si="15"/>
        <v>5</v>
      </c>
      <c r="D130" s="338">
        <f t="shared" si="16"/>
        <v>7</v>
      </c>
      <c r="E130" s="334">
        <v>0</v>
      </c>
      <c r="F130" s="334">
        <v>0</v>
      </c>
      <c r="G130" s="334">
        <v>0</v>
      </c>
      <c r="H130" s="334">
        <v>0</v>
      </c>
      <c r="I130" s="334">
        <v>0</v>
      </c>
      <c r="J130" s="334">
        <v>0</v>
      </c>
      <c r="K130" s="334">
        <v>0</v>
      </c>
      <c r="L130" s="334">
        <v>0</v>
      </c>
      <c r="M130" s="334">
        <v>0</v>
      </c>
      <c r="N130" s="334">
        <v>0</v>
      </c>
      <c r="O130" s="334">
        <v>0.1</v>
      </c>
      <c r="P130" s="334">
        <v>0.1</v>
      </c>
      <c r="Q130" s="334">
        <v>0</v>
      </c>
      <c r="R130" s="334">
        <v>0.1</v>
      </c>
      <c r="S130" s="334">
        <v>0</v>
      </c>
      <c r="T130" s="334">
        <v>0</v>
      </c>
      <c r="U130" s="334">
        <v>0</v>
      </c>
      <c r="V130" s="334">
        <v>0</v>
      </c>
      <c r="W130" s="334">
        <v>0</v>
      </c>
      <c r="X130" s="334">
        <v>0</v>
      </c>
      <c r="Y130" s="334">
        <v>0</v>
      </c>
      <c r="Z130" s="334">
        <v>0</v>
      </c>
      <c r="AA130" s="334">
        <v>0</v>
      </c>
      <c r="AB130" s="334">
        <v>0</v>
      </c>
      <c r="AD130" s="334">
        <v>0.3</v>
      </c>
      <c r="AE130" s="334">
        <f t="shared" si="17"/>
        <v>0.3</v>
      </c>
      <c r="AF130" s="334">
        <f t="shared" si="18"/>
        <v>0.30000000000000004</v>
      </c>
      <c r="AG130" s="340">
        <f t="shared" si="19"/>
        <v>5.5511151231257827E-17</v>
      </c>
      <c r="AI130" s="340">
        <f t="shared" si="23"/>
        <v>0.30000000000000004</v>
      </c>
      <c r="AJ130" s="340">
        <f t="shared" si="23"/>
        <v>0</v>
      </c>
      <c r="AK130" s="340">
        <f t="shared" si="23"/>
        <v>0</v>
      </c>
      <c r="AL130" s="340">
        <f t="shared" si="23"/>
        <v>0</v>
      </c>
      <c r="AM130" s="340">
        <f t="shared" si="23"/>
        <v>0</v>
      </c>
    </row>
    <row r="131" spans="1:39" x14ac:dyDescent="0.35">
      <c r="A131" s="337">
        <v>22044</v>
      </c>
      <c r="B131" s="338">
        <f t="shared" si="14"/>
        <v>1960</v>
      </c>
      <c r="C131" s="338">
        <f t="shared" si="15"/>
        <v>5</v>
      </c>
      <c r="D131" s="338">
        <f t="shared" si="16"/>
        <v>8</v>
      </c>
      <c r="E131" s="334">
        <v>0</v>
      </c>
      <c r="F131" s="334">
        <v>0</v>
      </c>
      <c r="G131" s="334">
        <v>0</v>
      </c>
      <c r="H131" s="334">
        <v>0.1</v>
      </c>
      <c r="I131" s="334">
        <v>0</v>
      </c>
      <c r="J131" s="334">
        <v>0.2</v>
      </c>
      <c r="K131" s="334">
        <v>0.1</v>
      </c>
      <c r="L131" s="334">
        <v>0.2</v>
      </c>
      <c r="M131" s="334">
        <v>0.1</v>
      </c>
      <c r="N131" s="334">
        <v>0</v>
      </c>
      <c r="O131" s="334">
        <v>0</v>
      </c>
      <c r="P131" s="334">
        <v>0</v>
      </c>
      <c r="Q131" s="334">
        <v>0</v>
      </c>
      <c r="R131" s="334">
        <v>0</v>
      </c>
      <c r="S131" s="334">
        <v>0</v>
      </c>
      <c r="T131" s="334">
        <v>0.2</v>
      </c>
      <c r="U131" s="334">
        <v>0.1</v>
      </c>
      <c r="V131" s="334">
        <v>0</v>
      </c>
      <c r="W131" s="334">
        <v>0</v>
      </c>
      <c r="X131" s="334">
        <v>0</v>
      </c>
      <c r="Y131" s="334">
        <v>0</v>
      </c>
      <c r="Z131" s="334">
        <v>0</v>
      </c>
      <c r="AA131" s="334">
        <v>0</v>
      </c>
      <c r="AB131" s="334">
        <v>0</v>
      </c>
      <c r="AD131" s="334">
        <v>1</v>
      </c>
      <c r="AE131" s="334">
        <f t="shared" si="17"/>
        <v>1</v>
      </c>
      <c r="AF131" s="334">
        <f t="shared" si="18"/>
        <v>1.0000000000000002</v>
      </c>
      <c r="AG131" s="340">
        <f t="shared" si="19"/>
        <v>2.2204460492503131E-16</v>
      </c>
      <c r="AI131" s="340">
        <f t="shared" si="23"/>
        <v>1.0000000000000002</v>
      </c>
      <c r="AJ131" s="340">
        <f t="shared" si="23"/>
        <v>0</v>
      </c>
      <c r="AK131" s="340">
        <f t="shared" si="23"/>
        <v>0</v>
      </c>
      <c r="AL131" s="340">
        <f t="shared" si="23"/>
        <v>0</v>
      </c>
      <c r="AM131" s="340">
        <f t="shared" si="23"/>
        <v>0</v>
      </c>
    </row>
    <row r="132" spans="1:39" x14ac:dyDescent="0.35">
      <c r="A132" s="337">
        <v>22045</v>
      </c>
      <c r="B132" s="338">
        <f t="shared" ref="B132:B195" si="24">YEAR(A132)</f>
        <v>1960</v>
      </c>
      <c r="C132" s="338">
        <f t="shared" ref="C132:C195" si="25">MONTH(A132)</f>
        <v>5</v>
      </c>
      <c r="D132" s="338">
        <f t="shared" ref="D132:D195" si="26">DAY(A132)</f>
        <v>9</v>
      </c>
      <c r="E132" s="334">
        <v>0</v>
      </c>
      <c r="F132" s="334">
        <v>0</v>
      </c>
      <c r="G132" s="334">
        <v>0</v>
      </c>
      <c r="H132" s="334">
        <v>0</v>
      </c>
      <c r="I132" s="334">
        <v>0</v>
      </c>
      <c r="J132" s="334">
        <v>0</v>
      </c>
      <c r="K132" s="334">
        <v>0</v>
      </c>
      <c r="L132" s="334">
        <v>0</v>
      </c>
      <c r="M132" s="334">
        <v>0</v>
      </c>
      <c r="N132" s="334">
        <v>0</v>
      </c>
      <c r="O132" s="334">
        <v>0</v>
      </c>
      <c r="P132" s="334">
        <v>0</v>
      </c>
      <c r="Q132" s="334">
        <v>0</v>
      </c>
      <c r="R132" s="334">
        <v>0</v>
      </c>
      <c r="S132" s="334">
        <v>0</v>
      </c>
      <c r="T132" s="334">
        <v>0</v>
      </c>
      <c r="U132" s="334">
        <v>0</v>
      </c>
      <c r="V132" s="334">
        <v>0</v>
      </c>
      <c r="W132" s="334">
        <v>0</v>
      </c>
      <c r="X132" s="334">
        <v>0</v>
      </c>
      <c r="Y132" s="334">
        <v>0</v>
      </c>
      <c r="Z132" s="334">
        <v>0</v>
      </c>
      <c r="AA132" s="334">
        <v>0</v>
      </c>
      <c r="AB132" s="334">
        <v>0</v>
      </c>
      <c r="AD132" s="334">
        <v>0</v>
      </c>
      <c r="AE132" s="334">
        <f t="shared" ref="AE132:AE195" si="27">AD132</f>
        <v>0</v>
      </c>
      <c r="AF132" s="334">
        <f t="shared" ref="AF132:AF195" si="28">SUM(E132:AB132)</f>
        <v>0</v>
      </c>
      <c r="AG132" s="340">
        <f t="shared" ref="AG132:AG195" si="29">ABS(AF132-AE132)</f>
        <v>0</v>
      </c>
      <c r="AI132" s="340">
        <f t="shared" ref="AI132:AM147" si="30">IF($C132=AI$1,$AF132,0)</f>
        <v>0</v>
      </c>
      <c r="AJ132" s="340">
        <f t="shared" si="30"/>
        <v>0</v>
      </c>
      <c r="AK132" s="340">
        <f t="shared" si="30"/>
        <v>0</v>
      </c>
      <c r="AL132" s="340">
        <f t="shared" si="30"/>
        <v>0</v>
      </c>
      <c r="AM132" s="340">
        <f t="shared" si="30"/>
        <v>0</v>
      </c>
    </row>
    <row r="133" spans="1:39" x14ac:dyDescent="0.35">
      <c r="A133" s="337">
        <v>22046</v>
      </c>
      <c r="B133" s="338">
        <f t="shared" si="24"/>
        <v>1960</v>
      </c>
      <c r="C133" s="338">
        <f t="shared" si="25"/>
        <v>5</v>
      </c>
      <c r="D133" s="338">
        <f t="shared" si="26"/>
        <v>10</v>
      </c>
      <c r="E133" s="334">
        <v>0</v>
      </c>
      <c r="F133" s="334">
        <v>0</v>
      </c>
      <c r="G133" s="334">
        <v>0</v>
      </c>
      <c r="H133" s="334">
        <v>0</v>
      </c>
      <c r="I133" s="334">
        <v>0</v>
      </c>
      <c r="J133" s="334">
        <v>0</v>
      </c>
      <c r="K133" s="334">
        <v>0</v>
      </c>
      <c r="L133" s="334">
        <v>0</v>
      </c>
      <c r="M133" s="334">
        <v>0</v>
      </c>
      <c r="N133" s="334">
        <v>0</v>
      </c>
      <c r="O133" s="334">
        <v>0</v>
      </c>
      <c r="P133" s="334">
        <v>0</v>
      </c>
      <c r="Q133" s="334">
        <v>0</v>
      </c>
      <c r="R133" s="334">
        <v>0</v>
      </c>
      <c r="S133" s="334">
        <v>0</v>
      </c>
      <c r="T133" s="334">
        <v>0</v>
      </c>
      <c r="U133" s="334">
        <v>0</v>
      </c>
      <c r="V133" s="334">
        <v>0</v>
      </c>
      <c r="W133" s="334">
        <v>0</v>
      </c>
      <c r="X133" s="334">
        <v>0</v>
      </c>
      <c r="Y133" s="334">
        <v>0</v>
      </c>
      <c r="Z133" s="334">
        <v>0</v>
      </c>
      <c r="AA133" s="334">
        <v>0</v>
      </c>
      <c r="AB133" s="334">
        <v>0</v>
      </c>
      <c r="AD133" s="334">
        <v>0</v>
      </c>
      <c r="AE133" s="334">
        <f t="shared" si="27"/>
        <v>0</v>
      </c>
      <c r="AF133" s="334">
        <f t="shared" si="28"/>
        <v>0</v>
      </c>
      <c r="AG133" s="340">
        <f t="shared" si="29"/>
        <v>0</v>
      </c>
      <c r="AI133" s="340">
        <f t="shared" si="30"/>
        <v>0</v>
      </c>
      <c r="AJ133" s="340">
        <f t="shared" si="30"/>
        <v>0</v>
      </c>
      <c r="AK133" s="340">
        <f t="shared" si="30"/>
        <v>0</v>
      </c>
      <c r="AL133" s="340">
        <f t="shared" si="30"/>
        <v>0</v>
      </c>
      <c r="AM133" s="340">
        <f t="shared" si="30"/>
        <v>0</v>
      </c>
    </row>
    <row r="134" spans="1:39" x14ac:dyDescent="0.35">
      <c r="A134" s="337">
        <v>22047</v>
      </c>
      <c r="B134" s="338">
        <f t="shared" si="24"/>
        <v>1960</v>
      </c>
      <c r="C134" s="338">
        <f t="shared" si="25"/>
        <v>5</v>
      </c>
      <c r="D134" s="338">
        <f t="shared" si="26"/>
        <v>11</v>
      </c>
      <c r="E134" s="334">
        <v>0</v>
      </c>
      <c r="F134" s="334">
        <v>0</v>
      </c>
      <c r="G134" s="334">
        <v>0</v>
      </c>
      <c r="H134" s="334">
        <v>0</v>
      </c>
      <c r="I134" s="334">
        <v>0</v>
      </c>
      <c r="J134" s="334">
        <v>0</v>
      </c>
      <c r="K134" s="334">
        <v>0</v>
      </c>
      <c r="L134" s="334">
        <v>0</v>
      </c>
      <c r="M134" s="334">
        <v>0</v>
      </c>
      <c r="N134" s="334">
        <v>0</v>
      </c>
      <c r="O134" s="334">
        <v>0</v>
      </c>
      <c r="P134" s="334">
        <v>0</v>
      </c>
      <c r="Q134" s="334">
        <v>0</v>
      </c>
      <c r="R134" s="334">
        <v>0</v>
      </c>
      <c r="S134" s="334">
        <v>0</v>
      </c>
      <c r="T134" s="334">
        <v>0</v>
      </c>
      <c r="U134" s="334">
        <v>0</v>
      </c>
      <c r="V134" s="334">
        <v>0</v>
      </c>
      <c r="W134" s="334">
        <v>0</v>
      </c>
      <c r="X134" s="334">
        <v>0</v>
      </c>
      <c r="Y134" s="334">
        <v>0</v>
      </c>
      <c r="Z134" s="334">
        <v>0</v>
      </c>
      <c r="AA134" s="334">
        <v>0</v>
      </c>
      <c r="AB134" s="334">
        <v>0</v>
      </c>
      <c r="AD134" s="334">
        <v>0</v>
      </c>
      <c r="AE134" s="334">
        <f t="shared" si="27"/>
        <v>0</v>
      </c>
      <c r="AF134" s="334">
        <f t="shared" si="28"/>
        <v>0</v>
      </c>
      <c r="AG134" s="340">
        <f t="shared" si="29"/>
        <v>0</v>
      </c>
      <c r="AI134" s="340">
        <f t="shared" si="30"/>
        <v>0</v>
      </c>
      <c r="AJ134" s="340">
        <f t="shared" si="30"/>
        <v>0</v>
      </c>
      <c r="AK134" s="340">
        <f t="shared" si="30"/>
        <v>0</v>
      </c>
      <c r="AL134" s="340">
        <f t="shared" si="30"/>
        <v>0</v>
      </c>
      <c r="AM134" s="340">
        <f t="shared" si="30"/>
        <v>0</v>
      </c>
    </row>
    <row r="135" spans="1:39" x14ac:dyDescent="0.35">
      <c r="A135" s="337">
        <v>22048</v>
      </c>
      <c r="B135" s="338">
        <f t="shared" si="24"/>
        <v>1960</v>
      </c>
      <c r="C135" s="338">
        <f t="shared" si="25"/>
        <v>5</v>
      </c>
      <c r="D135" s="338">
        <f t="shared" si="26"/>
        <v>12</v>
      </c>
      <c r="E135" s="334">
        <v>0</v>
      </c>
      <c r="F135" s="334">
        <v>0</v>
      </c>
      <c r="G135" s="334">
        <v>0</v>
      </c>
      <c r="H135" s="334">
        <v>0.8</v>
      </c>
      <c r="I135" s="334">
        <v>1.5</v>
      </c>
      <c r="J135" s="334">
        <v>0</v>
      </c>
      <c r="K135" s="334">
        <v>0</v>
      </c>
      <c r="L135" s="334">
        <v>0</v>
      </c>
      <c r="M135" s="334">
        <v>0</v>
      </c>
      <c r="N135" s="334">
        <v>0</v>
      </c>
      <c r="O135" s="334">
        <v>0</v>
      </c>
      <c r="P135" s="334">
        <v>0</v>
      </c>
      <c r="Q135" s="334">
        <v>0</v>
      </c>
      <c r="R135" s="334">
        <v>0</v>
      </c>
      <c r="S135" s="334">
        <v>0</v>
      </c>
      <c r="T135" s="334">
        <v>0</v>
      </c>
      <c r="U135" s="334">
        <v>0</v>
      </c>
      <c r="V135" s="334">
        <v>0</v>
      </c>
      <c r="W135" s="334">
        <v>0</v>
      </c>
      <c r="X135" s="334">
        <v>0</v>
      </c>
      <c r="Y135" s="334">
        <v>0</v>
      </c>
      <c r="Z135" s="334">
        <v>0</v>
      </c>
      <c r="AA135" s="334">
        <v>0</v>
      </c>
      <c r="AB135" s="334">
        <v>0</v>
      </c>
      <c r="AD135" s="334">
        <v>2.2999999999999998</v>
      </c>
      <c r="AE135" s="334">
        <f t="shared" si="27"/>
        <v>2.2999999999999998</v>
      </c>
      <c r="AF135" s="334">
        <f t="shared" si="28"/>
        <v>2.2999999999999998</v>
      </c>
      <c r="AG135" s="340">
        <f t="shared" si="29"/>
        <v>0</v>
      </c>
      <c r="AI135" s="340">
        <f t="shared" si="30"/>
        <v>2.2999999999999998</v>
      </c>
      <c r="AJ135" s="340">
        <f t="shared" si="30"/>
        <v>0</v>
      </c>
      <c r="AK135" s="340">
        <f t="shared" si="30"/>
        <v>0</v>
      </c>
      <c r="AL135" s="340">
        <f t="shared" si="30"/>
        <v>0</v>
      </c>
      <c r="AM135" s="340">
        <f t="shared" si="30"/>
        <v>0</v>
      </c>
    </row>
    <row r="136" spans="1:39" x14ac:dyDescent="0.35">
      <c r="A136" s="337">
        <v>22049</v>
      </c>
      <c r="B136" s="338">
        <f t="shared" si="24"/>
        <v>1960</v>
      </c>
      <c r="C136" s="338">
        <f t="shared" si="25"/>
        <v>5</v>
      </c>
      <c r="D136" s="338">
        <f t="shared" si="26"/>
        <v>13</v>
      </c>
      <c r="E136" s="334">
        <v>0</v>
      </c>
      <c r="F136" s="334">
        <v>0</v>
      </c>
      <c r="G136" s="334">
        <v>0</v>
      </c>
      <c r="H136" s="334">
        <v>0</v>
      </c>
      <c r="I136" s="334">
        <v>0</v>
      </c>
      <c r="J136" s="334">
        <v>0</v>
      </c>
      <c r="K136" s="334">
        <v>0</v>
      </c>
      <c r="L136" s="334">
        <v>0</v>
      </c>
      <c r="M136" s="334">
        <v>0</v>
      </c>
      <c r="N136" s="334">
        <v>0</v>
      </c>
      <c r="O136" s="334">
        <v>0</v>
      </c>
      <c r="P136" s="334">
        <v>0</v>
      </c>
      <c r="Q136" s="334">
        <v>0</v>
      </c>
      <c r="R136" s="334">
        <v>0</v>
      </c>
      <c r="S136" s="334">
        <v>0</v>
      </c>
      <c r="T136" s="334">
        <v>0</v>
      </c>
      <c r="U136" s="334">
        <v>0</v>
      </c>
      <c r="V136" s="334">
        <v>0</v>
      </c>
      <c r="W136" s="334">
        <v>0</v>
      </c>
      <c r="X136" s="334">
        <v>0</v>
      </c>
      <c r="Y136" s="334">
        <v>0</v>
      </c>
      <c r="Z136" s="334">
        <v>0</v>
      </c>
      <c r="AA136" s="334">
        <v>0</v>
      </c>
      <c r="AB136" s="334">
        <v>0</v>
      </c>
      <c r="AD136" s="334">
        <v>0</v>
      </c>
      <c r="AE136" s="334">
        <f t="shared" si="27"/>
        <v>0</v>
      </c>
      <c r="AF136" s="334">
        <f t="shared" si="28"/>
        <v>0</v>
      </c>
      <c r="AG136" s="340">
        <f t="shared" si="29"/>
        <v>0</v>
      </c>
      <c r="AI136" s="340">
        <f t="shared" si="30"/>
        <v>0</v>
      </c>
      <c r="AJ136" s="340">
        <f t="shared" si="30"/>
        <v>0</v>
      </c>
      <c r="AK136" s="340">
        <f t="shared" si="30"/>
        <v>0</v>
      </c>
      <c r="AL136" s="340">
        <f t="shared" si="30"/>
        <v>0</v>
      </c>
      <c r="AM136" s="340">
        <f t="shared" si="30"/>
        <v>0</v>
      </c>
    </row>
    <row r="137" spans="1:39" x14ac:dyDescent="0.35">
      <c r="A137" s="337">
        <v>22050</v>
      </c>
      <c r="B137" s="338">
        <f t="shared" si="24"/>
        <v>1960</v>
      </c>
      <c r="C137" s="338">
        <f t="shared" si="25"/>
        <v>5</v>
      </c>
      <c r="D137" s="338">
        <f t="shared" si="26"/>
        <v>14</v>
      </c>
      <c r="E137" s="334">
        <v>0</v>
      </c>
      <c r="F137" s="334">
        <v>0</v>
      </c>
      <c r="G137" s="334">
        <v>0</v>
      </c>
      <c r="H137" s="334">
        <v>0</v>
      </c>
      <c r="I137" s="334">
        <v>0</v>
      </c>
      <c r="J137" s="334">
        <v>0</v>
      </c>
      <c r="K137" s="334">
        <v>0</v>
      </c>
      <c r="L137" s="334">
        <v>0</v>
      </c>
      <c r="M137" s="334">
        <v>0</v>
      </c>
      <c r="N137" s="334">
        <v>0</v>
      </c>
      <c r="O137" s="334">
        <v>0</v>
      </c>
      <c r="P137" s="334">
        <v>0</v>
      </c>
      <c r="Q137" s="334">
        <v>0</v>
      </c>
      <c r="R137" s="334">
        <v>0</v>
      </c>
      <c r="S137" s="334">
        <v>0</v>
      </c>
      <c r="T137" s="334">
        <v>0.3</v>
      </c>
      <c r="U137" s="334">
        <v>0</v>
      </c>
      <c r="V137" s="334">
        <v>0</v>
      </c>
      <c r="W137" s="334">
        <v>0</v>
      </c>
      <c r="X137" s="334">
        <v>2.2999999999999998</v>
      </c>
      <c r="Y137" s="334">
        <v>1.5</v>
      </c>
      <c r="Z137" s="334">
        <v>0</v>
      </c>
      <c r="AA137" s="334">
        <v>0</v>
      </c>
      <c r="AB137" s="334">
        <v>0</v>
      </c>
      <c r="AD137" s="334">
        <v>4.0999999999999996</v>
      </c>
      <c r="AE137" s="334">
        <f t="shared" si="27"/>
        <v>4.0999999999999996</v>
      </c>
      <c r="AF137" s="334">
        <f t="shared" si="28"/>
        <v>4.0999999999999996</v>
      </c>
      <c r="AG137" s="340">
        <f t="shared" si="29"/>
        <v>0</v>
      </c>
      <c r="AI137" s="340">
        <f t="shared" si="30"/>
        <v>4.0999999999999996</v>
      </c>
      <c r="AJ137" s="340">
        <f t="shared" si="30"/>
        <v>0</v>
      </c>
      <c r="AK137" s="340">
        <f t="shared" si="30"/>
        <v>0</v>
      </c>
      <c r="AL137" s="340">
        <f t="shared" si="30"/>
        <v>0</v>
      </c>
      <c r="AM137" s="340">
        <f t="shared" si="30"/>
        <v>0</v>
      </c>
    </row>
    <row r="138" spans="1:39" x14ac:dyDescent="0.35">
      <c r="A138" s="337">
        <v>22051</v>
      </c>
      <c r="B138" s="338">
        <f t="shared" si="24"/>
        <v>1960</v>
      </c>
      <c r="C138" s="338">
        <f t="shared" si="25"/>
        <v>5</v>
      </c>
      <c r="D138" s="338">
        <f t="shared" si="26"/>
        <v>15</v>
      </c>
      <c r="E138" s="334">
        <v>0</v>
      </c>
      <c r="F138" s="334">
        <v>0</v>
      </c>
      <c r="G138" s="334">
        <v>0</v>
      </c>
      <c r="H138" s="334">
        <v>0</v>
      </c>
      <c r="I138" s="334">
        <v>0</v>
      </c>
      <c r="J138" s="334">
        <v>0</v>
      </c>
      <c r="K138" s="334">
        <v>0</v>
      </c>
      <c r="L138" s="334">
        <v>0</v>
      </c>
      <c r="M138" s="334">
        <v>0</v>
      </c>
      <c r="N138" s="334">
        <v>0</v>
      </c>
      <c r="O138" s="334">
        <v>0</v>
      </c>
      <c r="P138" s="334">
        <v>0</v>
      </c>
      <c r="Q138" s="334">
        <v>0</v>
      </c>
      <c r="R138" s="334">
        <v>0</v>
      </c>
      <c r="S138" s="334">
        <v>0</v>
      </c>
      <c r="T138" s="334">
        <v>0</v>
      </c>
      <c r="U138" s="334">
        <v>0</v>
      </c>
      <c r="V138" s="334">
        <v>0</v>
      </c>
      <c r="W138" s="334">
        <v>0</v>
      </c>
      <c r="X138" s="334">
        <v>0</v>
      </c>
      <c r="Y138" s="334">
        <v>0</v>
      </c>
      <c r="Z138" s="334">
        <v>0</v>
      </c>
      <c r="AA138" s="334">
        <v>0</v>
      </c>
      <c r="AB138" s="334">
        <v>0</v>
      </c>
      <c r="AD138" s="334">
        <v>0</v>
      </c>
      <c r="AE138" s="334">
        <f t="shared" si="27"/>
        <v>0</v>
      </c>
      <c r="AF138" s="334">
        <f t="shared" si="28"/>
        <v>0</v>
      </c>
      <c r="AG138" s="340">
        <f t="shared" si="29"/>
        <v>0</v>
      </c>
      <c r="AI138" s="340">
        <f t="shared" si="30"/>
        <v>0</v>
      </c>
      <c r="AJ138" s="340">
        <f t="shared" si="30"/>
        <v>0</v>
      </c>
      <c r="AK138" s="340">
        <f t="shared" si="30"/>
        <v>0</v>
      </c>
      <c r="AL138" s="340">
        <f t="shared" si="30"/>
        <v>0</v>
      </c>
      <c r="AM138" s="340">
        <f t="shared" si="30"/>
        <v>0</v>
      </c>
    </row>
    <row r="139" spans="1:39" x14ac:dyDescent="0.35">
      <c r="A139" s="337">
        <v>22052</v>
      </c>
      <c r="B139" s="338">
        <f t="shared" si="24"/>
        <v>1960</v>
      </c>
      <c r="C139" s="338">
        <f t="shared" si="25"/>
        <v>5</v>
      </c>
      <c r="D139" s="338">
        <f t="shared" si="26"/>
        <v>16</v>
      </c>
      <c r="E139" s="334">
        <v>0</v>
      </c>
      <c r="F139" s="334">
        <v>0</v>
      </c>
      <c r="G139" s="334">
        <v>0</v>
      </c>
      <c r="H139" s="334">
        <v>0</v>
      </c>
      <c r="I139" s="334">
        <v>0</v>
      </c>
      <c r="J139" s="334">
        <v>0</v>
      </c>
      <c r="K139" s="334">
        <v>0</v>
      </c>
      <c r="L139" s="334">
        <v>0</v>
      </c>
      <c r="M139" s="334">
        <v>0</v>
      </c>
      <c r="N139" s="334">
        <v>0</v>
      </c>
      <c r="O139" s="334">
        <v>0</v>
      </c>
      <c r="P139" s="334">
        <v>0</v>
      </c>
      <c r="Q139" s="334">
        <v>0.4</v>
      </c>
      <c r="R139" s="334">
        <v>0.5</v>
      </c>
      <c r="S139" s="334">
        <v>0.4</v>
      </c>
      <c r="T139" s="334">
        <v>0.4</v>
      </c>
      <c r="U139" s="334">
        <v>0.4</v>
      </c>
      <c r="V139" s="334">
        <v>0.5</v>
      </c>
      <c r="W139" s="334">
        <v>0.4</v>
      </c>
      <c r="X139" s="334">
        <v>0.4</v>
      </c>
      <c r="Y139" s="334">
        <v>0.4</v>
      </c>
      <c r="Z139" s="334">
        <v>0.5</v>
      </c>
      <c r="AA139" s="334">
        <v>0.4</v>
      </c>
      <c r="AB139" s="334">
        <v>0.4</v>
      </c>
      <c r="AD139" s="334">
        <v>5.0999999999999996</v>
      </c>
      <c r="AE139" s="334">
        <f t="shared" si="27"/>
        <v>5.0999999999999996</v>
      </c>
      <c r="AF139" s="334">
        <f t="shared" si="28"/>
        <v>5.1000000000000005</v>
      </c>
      <c r="AG139" s="340">
        <f t="shared" si="29"/>
        <v>8.8817841970012523E-16</v>
      </c>
      <c r="AI139" s="340">
        <f t="shared" si="30"/>
        <v>5.1000000000000005</v>
      </c>
      <c r="AJ139" s="340">
        <f t="shared" si="30"/>
        <v>0</v>
      </c>
      <c r="AK139" s="340">
        <f t="shared" si="30"/>
        <v>0</v>
      </c>
      <c r="AL139" s="340">
        <f t="shared" si="30"/>
        <v>0</v>
      </c>
      <c r="AM139" s="340">
        <f t="shared" si="30"/>
        <v>0</v>
      </c>
    </row>
    <row r="140" spans="1:39" x14ac:dyDescent="0.35">
      <c r="A140" s="337">
        <v>22053</v>
      </c>
      <c r="B140" s="338">
        <f t="shared" si="24"/>
        <v>1960</v>
      </c>
      <c r="C140" s="338">
        <f t="shared" si="25"/>
        <v>5</v>
      </c>
      <c r="D140" s="338">
        <f t="shared" si="26"/>
        <v>17</v>
      </c>
      <c r="E140" s="334">
        <v>0</v>
      </c>
      <c r="F140" s="334">
        <v>0</v>
      </c>
      <c r="G140" s="334">
        <v>0.9</v>
      </c>
      <c r="H140" s="334">
        <v>0.9</v>
      </c>
      <c r="I140" s="334">
        <v>0.9</v>
      </c>
      <c r="J140" s="334">
        <v>0.9</v>
      </c>
      <c r="K140" s="334">
        <v>1</v>
      </c>
      <c r="L140" s="334">
        <v>0.9</v>
      </c>
      <c r="M140" s="334">
        <v>0</v>
      </c>
      <c r="N140" s="334">
        <v>0</v>
      </c>
      <c r="O140" s="334">
        <v>0.9</v>
      </c>
      <c r="P140" s="334">
        <v>0.9</v>
      </c>
      <c r="Q140" s="334">
        <v>0.9</v>
      </c>
      <c r="R140" s="334">
        <v>1.4</v>
      </c>
      <c r="S140" s="334">
        <v>0.9</v>
      </c>
      <c r="T140" s="334">
        <v>1.4</v>
      </c>
      <c r="U140" s="334">
        <v>1.3</v>
      </c>
      <c r="V140" s="334">
        <v>0.9</v>
      </c>
      <c r="W140" s="334">
        <v>0.9</v>
      </c>
      <c r="X140" s="334">
        <v>1</v>
      </c>
      <c r="Y140" s="334">
        <v>0.9</v>
      </c>
      <c r="Z140" s="334">
        <v>0.9</v>
      </c>
      <c r="AA140" s="334">
        <v>0.9</v>
      </c>
      <c r="AB140" s="334">
        <v>0.9</v>
      </c>
      <c r="AD140" s="334">
        <v>19.600000000000001</v>
      </c>
      <c r="AE140" s="334">
        <f t="shared" si="27"/>
        <v>19.600000000000001</v>
      </c>
      <c r="AF140" s="334">
        <f t="shared" si="28"/>
        <v>19.599999999999998</v>
      </c>
      <c r="AG140" s="340">
        <f t="shared" si="29"/>
        <v>3.5527136788005009E-15</v>
      </c>
      <c r="AI140" s="340">
        <f t="shared" si="30"/>
        <v>19.599999999999998</v>
      </c>
      <c r="AJ140" s="340">
        <f t="shared" si="30"/>
        <v>0</v>
      </c>
      <c r="AK140" s="340">
        <f t="shared" si="30"/>
        <v>0</v>
      </c>
      <c r="AL140" s="340">
        <f t="shared" si="30"/>
        <v>0</v>
      </c>
      <c r="AM140" s="340">
        <f t="shared" si="30"/>
        <v>0</v>
      </c>
    </row>
    <row r="141" spans="1:39" x14ac:dyDescent="0.35">
      <c r="A141" s="337">
        <v>22054</v>
      </c>
      <c r="B141" s="338">
        <f t="shared" si="24"/>
        <v>1960</v>
      </c>
      <c r="C141" s="338">
        <f t="shared" si="25"/>
        <v>5</v>
      </c>
      <c r="D141" s="338">
        <f t="shared" si="26"/>
        <v>18</v>
      </c>
      <c r="E141" s="334">
        <v>0.1</v>
      </c>
      <c r="F141" s="334">
        <v>0</v>
      </c>
      <c r="G141" s="334">
        <v>0.1</v>
      </c>
      <c r="H141" s="334">
        <v>0</v>
      </c>
      <c r="I141" s="334">
        <v>0.1</v>
      </c>
      <c r="J141" s="334">
        <v>0</v>
      </c>
      <c r="K141" s="334">
        <v>0.1</v>
      </c>
      <c r="L141" s="334">
        <v>0</v>
      </c>
      <c r="M141" s="334">
        <v>0.1</v>
      </c>
      <c r="N141" s="334">
        <v>0</v>
      </c>
      <c r="O141" s="334">
        <v>0.1</v>
      </c>
      <c r="P141" s="334">
        <v>0</v>
      </c>
      <c r="Q141" s="334">
        <v>0</v>
      </c>
      <c r="R141" s="334">
        <v>0.1</v>
      </c>
      <c r="S141" s="334">
        <v>0</v>
      </c>
      <c r="T141" s="334">
        <v>0</v>
      </c>
      <c r="U141" s="334">
        <v>0</v>
      </c>
      <c r="V141" s="334">
        <v>0</v>
      </c>
      <c r="W141" s="334">
        <v>0</v>
      </c>
      <c r="X141" s="334">
        <v>0.1</v>
      </c>
      <c r="Y141" s="334">
        <v>0</v>
      </c>
      <c r="Z141" s="334">
        <v>0</v>
      </c>
      <c r="AA141" s="334">
        <v>0</v>
      </c>
      <c r="AB141" s="334">
        <v>0</v>
      </c>
      <c r="AD141" s="334">
        <v>0.8</v>
      </c>
      <c r="AE141" s="334">
        <f t="shared" si="27"/>
        <v>0.8</v>
      </c>
      <c r="AF141" s="334">
        <f t="shared" si="28"/>
        <v>0.79999999999999993</v>
      </c>
      <c r="AG141" s="340">
        <f t="shared" si="29"/>
        <v>1.1102230246251565E-16</v>
      </c>
      <c r="AI141" s="340">
        <f t="shared" si="30"/>
        <v>0.79999999999999993</v>
      </c>
      <c r="AJ141" s="340">
        <f t="shared" si="30"/>
        <v>0</v>
      </c>
      <c r="AK141" s="340">
        <f t="shared" si="30"/>
        <v>0</v>
      </c>
      <c r="AL141" s="340">
        <f t="shared" si="30"/>
        <v>0</v>
      </c>
      <c r="AM141" s="340">
        <f t="shared" si="30"/>
        <v>0</v>
      </c>
    </row>
    <row r="142" spans="1:39" x14ac:dyDescent="0.35">
      <c r="A142" s="337">
        <v>22055</v>
      </c>
      <c r="B142" s="338">
        <f t="shared" si="24"/>
        <v>1960</v>
      </c>
      <c r="C142" s="338">
        <f t="shared" si="25"/>
        <v>5</v>
      </c>
      <c r="D142" s="338">
        <f t="shared" si="26"/>
        <v>19</v>
      </c>
      <c r="E142" s="334">
        <v>0</v>
      </c>
      <c r="F142" s="334">
        <v>0</v>
      </c>
      <c r="G142" s="334">
        <v>0</v>
      </c>
      <c r="H142" s="334">
        <v>0</v>
      </c>
      <c r="I142" s="334">
        <v>0</v>
      </c>
      <c r="J142" s="334">
        <v>0</v>
      </c>
      <c r="K142" s="334">
        <v>0</v>
      </c>
      <c r="L142" s="334">
        <v>0</v>
      </c>
      <c r="M142" s="334">
        <v>0</v>
      </c>
      <c r="N142" s="334">
        <v>0</v>
      </c>
      <c r="O142" s="334">
        <v>0</v>
      </c>
      <c r="P142" s="334">
        <v>0</v>
      </c>
      <c r="Q142" s="334">
        <v>0</v>
      </c>
      <c r="R142" s="334">
        <v>0</v>
      </c>
      <c r="S142" s="334">
        <v>0</v>
      </c>
      <c r="T142" s="334">
        <v>0</v>
      </c>
      <c r="U142" s="334">
        <v>0</v>
      </c>
      <c r="V142" s="334">
        <v>0</v>
      </c>
      <c r="W142" s="334">
        <v>0</v>
      </c>
      <c r="X142" s="334">
        <v>0</v>
      </c>
      <c r="Y142" s="334">
        <v>0</v>
      </c>
      <c r="Z142" s="334">
        <v>0</v>
      </c>
      <c r="AA142" s="334">
        <v>0</v>
      </c>
      <c r="AB142" s="334">
        <v>0</v>
      </c>
      <c r="AD142" s="334">
        <v>0</v>
      </c>
      <c r="AE142" s="334">
        <f t="shared" si="27"/>
        <v>0</v>
      </c>
      <c r="AF142" s="334">
        <f t="shared" si="28"/>
        <v>0</v>
      </c>
      <c r="AG142" s="340">
        <f t="shared" si="29"/>
        <v>0</v>
      </c>
      <c r="AI142" s="340">
        <f t="shared" si="30"/>
        <v>0</v>
      </c>
      <c r="AJ142" s="340">
        <f t="shared" si="30"/>
        <v>0</v>
      </c>
      <c r="AK142" s="340">
        <f t="shared" si="30"/>
        <v>0</v>
      </c>
      <c r="AL142" s="340">
        <f t="shared" si="30"/>
        <v>0</v>
      </c>
      <c r="AM142" s="340">
        <f t="shared" si="30"/>
        <v>0</v>
      </c>
    </row>
    <row r="143" spans="1:39" x14ac:dyDescent="0.35">
      <c r="A143" s="337">
        <v>22056</v>
      </c>
      <c r="B143" s="338">
        <f t="shared" si="24"/>
        <v>1960</v>
      </c>
      <c r="C143" s="338">
        <f t="shared" si="25"/>
        <v>5</v>
      </c>
      <c r="D143" s="338">
        <f t="shared" si="26"/>
        <v>20</v>
      </c>
      <c r="E143" s="334">
        <v>0</v>
      </c>
      <c r="F143" s="334">
        <v>0</v>
      </c>
      <c r="G143" s="334">
        <v>0.1</v>
      </c>
      <c r="H143" s="334">
        <v>0</v>
      </c>
      <c r="I143" s="334">
        <v>0</v>
      </c>
      <c r="J143" s="334">
        <v>0</v>
      </c>
      <c r="K143" s="334">
        <v>0</v>
      </c>
      <c r="L143" s="334">
        <v>0.1</v>
      </c>
      <c r="M143" s="334">
        <v>0</v>
      </c>
      <c r="N143" s="334">
        <v>0</v>
      </c>
      <c r="O143" s="334">
        <v>0</v>
      </c>
      <c r="P143" s="334">
        <v>0</v>
      </c>
      <c r="Q143" s="334">
        <v>0.1</v>
      </c>
      <c r="R143" s="334">
        <v>0</v>
      </c>
      <c r="S143" s="334">
        <v>0</v>
      </c>
      <c r="T143" s="334">
        <v>0</v>
      </c>
      <c r="U143" s="334">
        <v>0</v>
      </c>
      <c r="V143" s="334">
        <v>0.1</v>
      </c>
      <c r="W143" s="334">
        <v>0</v>
      </c>
      <c r="X143" s="334">
        <v>0</v>
      </c>
      <c r="Y143" s="334">
        <v>0</v>
      </c>
      <c r="Z143" s="334">
        <v>0.1</v>
      </c>
      <c r="AA143" s="334">
        <v>0</v>
      </c>
      <c r="AB143" s="334">
        <v>0</v>
      </c>
      <c r="AD143" s="334">
        <v>0.5</v>
      </c>
      <c r="AE143" s="334">
        <f t="shared" si="27"/>
        <v>0.5</v>
      </c>
      <c r="AF143" s="334">
        <f t="shared" si="28"/>
        <v>0.5</v>
      </c>
      <c r="AG143" s="340">
        <f t="shared" si="29"/>
        <v>0</v>
      </c>
      <c r="AI143" s="340">
        <f t="shared" si="30"/>
        <v>0.5</v>
      </c>
      <c r="AJ143" s="340">
        <f t="shared" si="30"/>
        <v>0</v>
      </c>
      <c r="AK143" s="340">
        <f t="shared" si="30"/>
        <v>0</v>
      </c>
      <c r="AL143" s="340">
        <f t="shared" si="30"/>
        <v>0</v>
      </c>
      <c r="AM143" s="340">
        <f t="shared" si="30"/>
        <v>0</v>
      </c>
    </row>
    <row r="144" spans="1:39" x14ac:dyDescent="0.35">
      <c r="A144" s="337">
        <v>22057</v>
      </c>
      <c r="B144" s="338">
        <f t="shared" si="24"/>
        <v>1960</v>
      </c>
      <c r="C144" s="338">
        <f t="shared" si="25"/>
        <v>5</v>
      </c>
      <c r="D144" s="338">
        <f t="shared" si="26"/>
        <v>21</v>
      </c>
      <c r="E144" s="334">
        <v>0</v>
      </c>
      <c r="F144" s="334">
        <v>0</v>
      </c>
      <c r="G144" s="334">
        <v>0.1</v>
      </c>
      <c r="H144" s="334">
        <v>0</v>
      </c>
      <c r="I144" s="334">
        <v>0.1</v>
      </c>
      <c r="J144" s="334">
        <v>0</v>
      </c>
      <c r="K144" s="334">
        <v>0.1</v>
      </c>
      <c r="L144" s="334">
        <v>0</v>
      </c>
      <c r="M144" s="334">
        <v>0</v>
      </c>
      <c r="N144" s="334">
        <v>0</v>
      </c>
      <c r="O144" s="334">
        <v>0</v>
      </c>
      <c r="P144" s="334">
        <v>0</v>
      </c>
      <c r="Q144" s="334">
        <v>0</v>
      </c>
      <c r="R144" s="334">
        <v>0</v>
      </c>
      <c r="S144" s="334">
        <v>0</v>
      </c>
      <c r="T144" s="334">
        <v>0</v>
      </c>
      <c r="U144" s="334">
        <v>0</v>
      </c>
      <c r="V144" s="334">
        <v>0</v>
      </c>
      <c r="W144" s="334">
        <v>0</v>
      </c>
      <c r="X144" s="334">
        <v>0</v>
      </c>
      <c r="Y144" s="334">
        <v>0</v>
      </c>
      <c r="Z144" s="334">
        <v>0</v>
      </c>
      <c r="AA144" s="334">
        <v>0</v>
      </c>
      <c r="AB144" s="334">
        <v>0</v>
      </c>
      <c r="AD144" s="334">
        <v>0.3</v>
      </c>
      <c r="AE144" s="334">
        <f t="shared" si="27"/>
        <v>0.3</v>
      </c>
      <c r="AF144" s="334">
        <f t="shared" si="28"/>
        <v>0.30000000000000004</v>
      </c>
      <c r="AG144" s="340">
        <f t="shared" si="29"/>
        <v>5.5511151231257827E-17</v>
      </c>
      <c r="AI144" s="340">
        <f t="shared" si="30"/>
        <v>0.30000000000000004</v>
      </c>
      <c r="AJ144" s="340">
        <f t="shared" si="30"/>
        <v>0</v>
      </c>
      <c r="AK144" s="340">
        <f t="shared" si="30"/>
        <v>0</v>
      </c>
      <c r="AL144" s="340">
        <f t="shared" si="30"/>
        <v>0</v>
      </c>
      <c r="AM144" s="340">
        <f t="shared" si="30"/>
        <v>0</v>
      </c>
    </row>
    <row r="145" spans="1:39" x14ac:dyDescent="0.35">
      <c r="A145" s="337">
        <v>22058</v>
      </c>
      <c r="B145" s="338">
        <f t="shared" si="24"/>
        <v>1960</v>
      </c>
      <c r="C145" s="338">
        <f t="shared" si="25"/>
        <v>5</v>
      </c>
      <c r="D145" s="338">
        <f t="shared" si="26"/>
        <v>22</v>
      </c>
      <c r="E145" s="334">
        <v>0</v>
      </c>
      <c r="F145" s="334">
        <v>0</v>
      </c>
      <c r="G145" s="334">
        <v>0</v>
      </c>
      <c r="H145" s="334">
        <v>0</v>
      </c>
      <c r="I145" s="334">
        <v>0</v>
      </c>
      <c r="J145" s="334">
        <v>0</v>
      </c>
      <c r="K145" s="334">
        <v>0</v>
      </c>
      <c r="L145" s="334">
        <v>0</v>
      </c>
      <c r="M145" s="334">
        <v>0</v>
      </c>
      <c r="N145" s="334">
        <v>0</v>
      </c>
      <c r="O145" s="334">
        <v>0</v>
      </c>
      <c r="P145" s="334">
        <v>0</v>
      </c>
      <c r="Q145" s="334">
        <v>0</v>
      </c>
      <c r="R145" s="334">
        <v>0</v>
      </c>
      <c r="S145" s="334">
        <v>0</v>
      </c>
      <c r="T145" s="334">
        <v>0</v>
      </c>
      <c r="U145" s="334">
        <v>0</v>
      </c>
      <c r="V145" s="334">
        <v>0</v>
      </c>
      <c r="W145" s="334">
        <v>0</v>
      </c>
      <c r="X145" s="334">
        <v>0</v>
      </c>
      <c r="Y145" s="334">
        <v>0</v>
      </c>
      <c r="Z145" s="334">
        <v>0</v>
      </c>
      <c r="AA145" s="334">
        <v>0</v>
      </c>
      <c r="AB145" s="334">
        <v>0</v>
      </c>
      <c r="AD145" s="334">
        <v>0</v>
      </c>
      <c r="AE145" s="334">
        <f t="shared" si="27"/>
        <v>0</v>
      </c>
      <c r="AF145" s="334">
        <f t="shared" si="28"/>
        <v>0</v>
      </c>
      <c r="AG145" s="340">
        <f t="shared" si="29"/>
        <v>0</v>
      </c>
      <c r="AI145" s="340">
        <f t="shared" si="30"/>
        <v>0</v>
      </c>
      <c r="AJ145" s="340">
        <f t="shared" si="30"/>
        <v>0</v>
      </c>
      <c r="AK145" s="340">
        <f t="shared" si="30"/>
        <v>0</v>
      </c>
      <c r="AL145" s="340">
        <f t="shared" si="30"/>
        <v>0</v>
      </c>
      <c r="AM145" s="340">
        <f t="shared" si="30"/>
        <v>0</v>
      </c>
    </row>
    <row r="146" spans="1:39" x14ac:dyDescent="0.35">
      <c r="A146" s="337">
        <v>22059</v>
      </c>
      <c r="B146" s="338">
        <f t="shared" si="24"/>
        <v>1960</v>
      </c>
      <c r="C146" s="338">
        <f t="shared" si="25"/>
        <v>5</v>
      </c>
      <c r="D146" s="338">
        <f t="shared" si="26"/>
        <v>23</v>
      </c>
      <c r="E146" s="334">
        <v>0</v>
      </c>
      <c r="F146" s="334">
        <v>0.1</v>
      </c>
      <c r="G146" s="334">
        <v>0</v>
      </c>
      <c r="H146" s="334">
        <v>0.1</v>
      </c>
      <c r="I146" s="334">
        <v>0</v>
      </c>
      <c r="J146" s="334">
        <v>0.1</v>
      </c>
      <c r="K146" s="334">
        <v>0</v>
      </c>
      <c r="L146" s="334">
        <v>0.1</v>
      </c>
      <c r="M146" s="334">
        <v>0</v>
      </c>
      <c r="N146" s="334">
        <v>0.1</v>
      </c>
      <c r="O146" s="334">
        <v>0</v>
      </c>
      <c r="P146" s="334">
        <v>0.1</v>
      </c>
      <c r="Q146" s="334">
        <v>0</v>
      </c>
      <c r="R146" s="334">
        <v>0.1</v>
      </c>
      <c r="S146" s="334">
        <v>0</v>
      </c>
      <c r="T146" s="334">
        <v>0.1</v>
      </c>
      <c r="U146" s="334">
        <v>0</v>
      </c>
      <c r="V146" s="334">
        <v>0.1</v>
      </c>
      <c r="W146" s="334">
        <v>0</v>
      </c>
      <c r="X146" s="334">
        <v>0.1</v>
      </c>
      <c r="Y146" s="334">
        <v>0.1</v>
      </c>
      <c r="Z146" s="334">
        <v>0.1</v>
      </c>
      <c r="AA146" s="334">
        <v>0</v>
      </c>
      <c r="AB146" s="334">
        <v>0.1</v>
      </c>
      <c r="AD146" s="334">
        <v>1.3</v>
      </c>
      <c r="AE146" s="334">
        <f t="shared" si="27"/>
        <v>1.3</v>
      </c>
      <c r="AF146" s="334">
        <f t="shared" si="28"/>
        <v>1.3</v>
      </c>
      <c r="AG146" s="340">
        <f t="shared" si="29"/>
        <v>0</v>
      </c>
      <c r="AI146" s="340">
        <f t="shared" si="30"/>
        <v>1.3</v>
      </c>
      <c r="AJ146" s="340">
        <f t="shared" si="30"/>
        <v>0</v>
      </c>
      <c r="AK146" s="340">
        <f t="shared" si="30"/>
        <v>0</v>
      </c>
      <c r="AL146" s="340">
        <f t="shared" si="30"/>
        <v>0</v>
      </c>
      <c r="AM146" s="340">
        <f t="shared" si="30"/>
        <v>0</v>
      </c>
    </row>
    <row r="147" spans="1:39" x14ac:dyDescent="0.35">
      <c r="A147" s="337">
        <v>22060</v>
      </c>
      <c r="B147" s="338">
        <f t="shared" si="24"/>
        <v>1960</v>
      </c>
      <c r="C147" s="338">
        <f t="shared" si="25"/>
        <v>5</v>
      </c>
      <c r="D147" s="338">
        <f t="shared" si="26"/>
        <v>24</v>
      </c>
      <c r="E147" s="334">
        <v>0.5</v>
      </c>
      <c r="F147" s="334">
        <v>0.6</v>
      </c>
      <c r="G147" s="334">
        <v>0.5</v>
      </c>
      <c r="H147" s="334">
        <v>0.5</v>
      </c>
      <c r="I147" s="334">
        <v>0.5</v>
      </c>
      <c r="J147" s="334">
        <v>0.6</v>
      </c>
      <c r="K147" s="334">
        <v>0.5</v>
      </c>
      <c r="L147" s="334">
        <v>0.5</v>
      </c>
      <c r="M147" s="334">
        <v>0.6</v>
      </c>
      <c r="N147" s="334">
        <v>0.5</v>
      </c>
      <c r="O147" s="334">
        <v>0.5</v>
      </c>
      <c r="P147" s="334">
        <v>0.5</v>
      </c>
      <c r="Q147" s="334">
        <v>0.6</v>
      </c>
      <c r="R147" s="334">
        <v>0.5</v>
      </c>
      <c r="S147" s="334">
        <v>0</v>
      </c>
      <c r="T147" s="334">
        <v>0</v>
      </c>
      <c r="U147" s="334">
        <v>0</v>
      </c>
      <c r="V147" s="334">
        <v>0</v>
      </c>
      <c r="W147" s="334">
        <v>0</v>
      </c>
      <c r="X147" s="334">
        <v>0</v>
      </c>
      <c r="Y147" s="334">
        <v>0</v>
      </c>
      <c r="Z147" s="334">
        <v>0</v>
      </c>
      <c r="AA147" s="334">
        <v>0</v>
      </c>
      <c r="AB147" s="334">
        <v>0</v>
      </c>
      <c r="AD147" s="334">
        <v>7.4</v>
      </c>
      <c r="AE147" s="334">
        <f t="shared" si="27"/>
        <v>7.4</v>
      </c>
      <c r="AF147" s="334">
        <f t="shared" si="28"/>
        <v>7.3999999999999995</v>
      </c>
      <c r="AG147" s="340">
        <f t="shared" si="29"/>
        <v>8.8817841970012523E-16</v>
      </c>
      <c r="AI147" s="340">
        <f t="shared" si="30"/>
        <v>7.3999999999999995</v>
      </c>
      <c r="AJ147" s="340">
        <f t="shared" si="30"/>
        <v>0</v>
      </c>
      <c r="AK147" s="340">
        <f t="shared" si="30"/>
        <v>0</v>
      </c>
      <c r="AL147" s="340">
        <f t="shared" si="30"/>
        <v>0</v>
      </c>
      <c r="AM147" s="340">
        <f t="shared" si="30"/>
        <v>0</v>
      </c>
    </row>
    <row r="148" spans="1:39" x14ac:dyDescent="0.35">
      <c r="A148" s="337">
        <v>22061</v>
      </c>
      <c r="B148" s="338">
        <f t="shared" si="24"/>
        <v>1960</v>
      </c>
      <c r="C148" s="338">
        <f t="shared" si="25"/>
        <v>5</v>
      </c>
      <c r="D148" s="338">
        <f t="shared" si="26"/>
        <v>25</v>
      </c>
      <c r="E148" s="334">
        <v>0</v>
      </c>
      <c r="F148" s="334">
        <v>0</v>
      </c>
      <c r="G148" s="334">
        <v>0</v>
      </c>
      <c r="H148" s="334">
        <v>0</v>
      </c>
      <c r="I148" s="334">
        <v>0</v>
      </c>
      <c r="J148" s="334">
        <v>0</v>
      </c>
      <c r="K148" s="334">
        <v>0</v>
      </c>
      <c r="L148" s="334">
        <v>0</v>
      </c>
      <c r="M148" s="334">
        <v>0</v>
      </c>
      <c r="N148" s="334">
        <v>0</v>
      </c>
      <c r="O148" s="334">
        <v>0</v>
      </c>
      <c r="P148" s="334">
        <v>0</v>
      </c>
      <c r="Q148" s="334">
        <v>0</v>
      </c>
      <c r="R148" s="334">
        <v>0</v>
      </c>
      <c r="S148" s="334">
        <v>0</v>
      </c>
      <c r="T148" s="334">
        <v>0</v>
      </c>
      <c r="U148" s="334">
        <v>0</v>
      </c>
      <c r="V148" s="334">
        <v>0</v>
      </c>
      <c r="W148" s="334">
        <v>0</v>
      </c>
      <c r="X148" s="334">
        <v>0</v>
      </c>
      <c r="Y148" s="334">
        <v>0</v>
      </c>
      <c r="Z148" s="334">
        <v>0</v>
      </c>
      <c r="AA148" s="334">
        <v>0</v>
      </c>
      <c r="AB148" s="334">
        <v>0</v>
      </c>
      <c r="AD148" s="334">
        <v>0</v>
      </c>
      <c r="AE148" s="334">
        <f t="shared" si="27"/>
        <v>0</v>
      </c>
      <c r="AF148" s="334">
        <f t="shared" si="28"/>
        <v>0</v>
      </c>
      <c r="AG148" s="340">
        <f t="shared" si="29"/>
        <v>0</v>
      </c>
      <c r="AI148" s="340">
        <f t="shared" ref="AI148:AM163" si="31">IF($C148=AI$1,$AF148,0)</f>
        <v>0</v>
      </c>
      <c r="AJ148" s="340">
        <f t="shared" si="31"/>
        <v>0</v>
      </c>
      <c r="AK148" s="340">
        <f t="shared" si="31"/>
        <v>0</v>
      </c>
      <c r="AL148" s="340">
        <f t="shared" si="31"/>
        <v>0</v>
      </c>
      <c r="AM148" s="340">
        <f t="shared" si="31"/>
        <v>0</v>
      </c>
    </row>
    <row r="149" spans="1:39" x14ac:dyDescent="0.35">
      <c r="A149" s="337">
        <v>22062</v>
      </c>
      <c r="B149" s="338">
        <f t="shared" si="24"/>
        <v>1960</v>
      </c>
      <c r="C149" s="338">
        <f t="shared" si="25"/>
        <v>5</v>
      </c>
      <c r="D149" s="338">
        <f t="shared" si="26"/>
        <v>26</v>
      </c>
      <c r="E149" s="334">
        <v>0</v>
      </c>
      <c r="F149" s="334">
        <v>0</v>
      </c>
      <c r="G149" s="334">
        <v>0</v>
      </c>
      <c r="H149" s="334">
        <v>0</v>
      </c>
      <c r="I149" s="334">
        <v>0</v>
      </c>
      <c r="J149" s="334">
        <v>0</v>
      </c>
      <c r="K149" s="334">
        <v>0</v>
      </c>
      <c r="L149" s="334">
        <v>0</v>
      </c>
      <c r="M149" s="334">
        <v>0</v>
      </c>
      <c r="N149" s="334">
        <v>0</v>
      </c>
      <c r="O149" s="334">
        <v>0</v>
      </c>
      <c r="P149" s="334">
        <v>0</v>
      </c>
      <c r="Q149" s="334">
        <v>0</v>
      </c>
      <c r="R149" s="334">
        <v>0</v>
      </c>
      <c r="S149" s="334">
        <v>0</v>
      </c>
      <c r="T149" s="334">
        <v>0</v>
      </c>
      <c r="U149" s="334">
        <v>0</v>
      </c>
      <c r="V149" s="334">
        <v>0</v>
      </c>
      <c r="W149" s="334">
        <v>0</v>
      </c>
      <c r="X149" s="334">
        <v>0</v>
      </c>
      <c r="Y149" s="334">
        <v>0</v>
      </c>
      <c r="Z149" s="334">
        <v>0</v>
      </c>
      <c r="AA149" s="334">
        <v>0.3</v>
      </c>
      <c r="AB149" s="334">
        <v>0</v>
      </c>
      <c r="AD149" s="334">
        <v>0.3</v>
      </c>
      <c r="AE149" s="334">
        <f t="shared" si="27"/>
        <v>0.3</v>
      </c>
      <c r="AF149" s="334">
        <f t="shared" si="28"/>
        <v>0.3</v>
      </c>
      <c r="AG149" s="340">
        <f t="shared" si="29"/>
        <v>0</v>
      </c>
      <c r="AI149" s="340">
        <f t="shared" si="31"/>
        <v>0.3</v>
      </c>
      <c r="AJ149" s="340">
        <f t="shared" si="31"/>
        <v>0</v>
      </c>
      <c r="AK149" s="340">
        <f t="shared" si="31"/>
        <v>0</v>
      </c>
      <c r="AL149" s="340">
        <f t="shared" si="31"/>
        <v>0</v>
      </c>
      <c r="AM149" s="340">
        <f t="shared" si="31"/>
        <v>0</v>
      </c>
    </row>
    <row r="150" spans="1:39" x14ac:dyDescent="0.35">
      <c r="A150" s="337">
        <v>22063</v>
      </c>
      <c r="B150" s="338">
        <f t="shared" si="24"/>
        <v>1960</v>
      </c>
      <c r="C150" s="338">
        <f t="shared" si="25"/>
        <v>5</v>
      </c>
      <c r="D150" s="338">
        <f t="shared" si="26"/>
        <v>27</v>
      </c>
      <c r="E150" s="334">
        <v>0</v>
      </c>
      <c r="F150" s="334">
        <v>0</v>
      </c>
      <c r="G150" s="334">
        <v>0</v>
      </c>
      <c r="H150" s="334">
        <v>0</v>
      </c>
      <c r="I150" s="334">
        <v>0</v>
      </c>
      <c r="J150" s="334">
        <v>0</v>
      </c>
      <c r="K150" s="334">
        <v>0</v>
      </c>
      <c r="L150" s="334">
        <v>0</v>
      </c>
      <c r="M150" s="334">
        <v>0</v>
      </c>
      <c r="N150" s="334">
        <v>0</v>
      </c>
      <c r="O150" s="334">
        <v>0</v>
      </c>
      <c r="P150" s="334">
        <v>0</v>
      </c>
      <c r="Q150" s="334">
        <v>0</v>
      </c>
      <c r="R150" s="334">
        <v>0</v>
      </c>
      <c r="S150" s="334">
        <v>0</v>
      </c>
      <c r="T150" s="334">
        <v>0</v>
      </c>
      <c r="U150" s="334">
        <v>0</v>
      </c>
      <c r="V150" s="334">
        <v>0</v>
      </c>
      <c r="W150" s="334">
        <v>0</v>
      </c>
      <c r="X150" s="334">
        <v>0</v>
      </c>
      <c r="Y150" s="334">
        <v>0</v>
      </c>
      <c r="Z150" s="334">
        <v>0</v>
      </c>
      <c r="AA150" s="334">
        <v>0</v>
      </c>
      <c r="AB150" s="334">
        <v>0</v>
      </c>
      <c r="AD150" s="334">
        <v>0</v>
      </c>
      <c r="AE150" s="334">
        <f t="shared" si="27"/>
        <v>0</v>
      </c>
      <c r="AF150" s="334">
        <f t="shared" si="28"/>
        <v>0</v>
      </c>
      <c r="AG150" s="340">
        <f t="shared" si="29"/>
        <v>0</v>
      </c>
      <c r="AI150" s="340">
        <f t="shared" si="31"/>
        <v>0</v>
      </c>
      <c r="AJ150" s="340">
        <f t="shared" si="31"/>
        <v>0</v>
      </c>
      <c r="AK150" s="340">
        <f t="shared" si="31"/>
        <v>0</v>
      </c>
      <c r="AL150" s="340">
        <f t="shared" si="31"/>
        <v>0</v>
      </c>
      <c r="AM150" s="340">
        <f t="shared" si="31"/>
        <v>0</v>
      </c>
    </row>
    <row r="151" spans="1:39" x14ac:dyDescent="0.35">
      <c r="A151" s="337">
        <v>22064</v>
      </c>
      <c r="B151" s="338">
        <f t="shared" si="24"/>
        <v>1960</v>
      </c>
      <c r="C151" s="338">
        <f t="shared" si="25"/>
        <v>5</v>
      </c>
      <c r="D151" s="338">
        <f t="shared" si="26"/>
        <v>28</v>
      </c>
      <c r="E151" s="334">
        <v>0</v>
      </c>
      <c r="F151" s="334">
        <v>0</v>
      </c>
      <c r="G151" s="334">
        <v>0</v>
      </c>
      <c r="H151" s="334">
        <v>0</v>
      </c>
      <c r="I151" s="334">
        <v>0</v>
      </c>
      <c r="J151" s="334">
        <v>0</v>
      </c>
      <c r="K151" s="334">
        <v>0</v>
      </c>
      <c r="L151" s="334">
        <v>0</v>
      </c>
      <c r="M151" s="334">
        <v>0</v>
      </c>
      <c r="N151" s="334">
        <v>0</v>
      </c>
      <c r="O151" s="334">
        <v>0</v>
      </c>
      <c r="P151" s="334">
        <v>0</v>
      </c>
      <c r="Q151" s="334">
        <v>0</v>
      </c>
      <c r="R151" s="334">
        <v>0</v>
      </c>
      <c r="S151" s="334">
        <v>0</v>
      </c>
      <c r="T151" s="334">
        <v>0</v>
      </c>
      <c r="U151" s="334">
        <v>0</v>
      </c>
      <c r="V151" s="334">
        <v>0</v>
      </c>
      <c r="W151" s="334">
        <v>0</v>
      </c>
      <c r="X151" s="334">
        <v>0</v>
      </c>
      <c r="Y151" s="334">
        <v>0</v>
      </c>
      <c r="Z151" s="334">
        <v>0</v>
      </c>
      <c r="AA151" s="334">
        <v>0</v>
      </c>
      <c r="AB151" s="334">
        <v>0</v>
      </c>
      <c r="AD151" s="334">
        <v>0</v>
      </c>
      <c r="AE151" s="334">
        <f t="shared" si="27"/>
        <v>0</v>
      </c>
      <c r="AF151" s="334">
        <f t="shared" si="28"/>
        <v>0</v>
      </c>
      <c r="AG151" s="340">
        <f t="shared" si="29"/>
        <v>0</v>
      </c>
      <c r="AI151" s="340">
        <f t="shared" si="31"/>
        <v>0</v>
      </c>
      <c r="AJ151" s="340">
        <f t="shared" si="31"/>
        <v>0</v>
      </c>
      <c r="AK151" s="340">
        <f t="shared" si="31"/>
        <v>0</v>
      </c>
      <c r="AL151" s="340">
        <f t="shared" si="31"/>
        <v>0</v>
      </c>
      <c r="AM151" s="340">
        <f t="shared" si="31"/>
        <v>0</v>
      </c>
    </row>
    <row r="152" spans="1:39" x14ac:dyDescent="0.35">
      <c r="A152" s="337">
        <v>22065</v>
      </c>
      <c r="B152" s="338">
        <f t="shared" si="24"/>
        <v>1960</v>
      </c>
      <c r="C152" s="338">
        <f t="shared" si="25"/>
        <v>5</v>
      </c>
      <c r="D152" s="338">
        <f t="shared" si="26"/>
        <v>29</v>
      </c>
      <c r="E152" s="334">
        <v>0</v>
      </c>
      <c r="F152" s="334">
        <v>0</v>
      </c>
      <c r="G152" s="334">
        <v>0</v>
      </c>
      <c r="H152" s="334">
        <v>0</v>
      </c>
      <c r="I152" s="334">
        <v>0</v>
      </c>
      <c r="J152" s="334">
        <v>0</v>
      </c>
      <c r="K152" s="334">
        <v>0</v>
      </c>
      <c r="L152" s="334">
        <v>0</v>
      </c>
      <c r="M152" s="334">
        <v>0</v>
      </c>
      <c r="N152" s="334">
        <v>0</v>
      </c>
      <c r="O152" s="334">
        <v>0</v>
      </c>
      <c r="P152" s="334">
        <v>0</v>
      </c>
      <c r="Q152" s="334">
        <v>0</v>
      </c>
      <c r="R152" s="334">
        <v>0</v>
      </c>
      <c r="S152" s="334">
        <v>0</v>
      </c>
      <c r="T152" s="334">
        <v>0</v>
      </c>
      <c r="U152" s="334">
        <v>0</v>
      </c>
      <c r="V152" s="334">
        <v>0</v>
      </c>
      <c r="W152" s="334">
        <v>0</v>
      </c>
      <c r="X152" s="334">
        <v>0</v>
      </c>
      <c r="Y152" s="334">
        <v>0</v>
      </c>
      <c r="Z152" s="334">
        <v>0</v>
      </c>
      <c r="AA152" s="334">
        <v>0</v>
      </c>
      <c r="AB152" s="334">
        <v>0</v>
      </c>
      <c r="AD152" s="334">
        <v>0</v>
      </c>
      <c r="AE152" s="334">
        <f t="shared" si="27"/>
        <v>0</v>
      </c>
      <c r="AF152" s="334">
        <f t="shared" si="28"/>
        <v>0</v>
      </c>
      <c r="AG152" s="340">
        <f t="shared" si="29"/>
        <v>0</v>
      </c>
      <c r="AI152" s="340">
        <f t="shared" si="31"/>
        <v>0</v>
      </c>
      <c r="AJ152" s="340">
        <f t="shared" si="31"/>
        <v>0</v>
      </c>
      <c r="AK152" s="340">
        <f t="shared" si="31"/>
        <v>0</v>
      </c>
      <c r="AL152" s="340">
        <f t="shared" si="31"/>
        <v>0</v>
      </c>
      <c r="AM152" s="340">
        <f t="shared" si="31"/>
        <v>0</v>
      </c>
    </row>
    <row r="153" spans="1:39" x14ac:dyDescent="0.35">
      <c r="A153" s="337">
        <v>22066</v>
      </c>
      <c r="B153" s="338">
        <f t="shared" si="24"/>
        <v>1960</v>
      </c>
      <c r="C153" s="338">
        <f t="shared" si="25"/>
        <v>5</v>
      </c>
      <c r="D153" s="338">
        <f t="shared" si="26"/>
        <v>30</v>
      </c>
      <c r="E153" s="334">
        <v>0</v>
      </c>
      <c r="F153" s="334">
        <v>0</v>
      </c>
      <c r="G153" s="334">
        <v>0</v>
      </c>
      <c r="H153" s="334">
        <v>0</v>
      </c>
      <c r="I153" s="334">
        <v>0</v>
      </c>
      <c r="J153" s="334">
        <v>0</v>
      </c>
      <c r="K153" s="334">
        <v>0</v>
      </c>
      <c r="L153" s="334">
        <v>0</v>
      </c>
      <c r="M153" s="334">
        <v>0</v>
      </c>
      <c r="N153" s="334">
        <v>0</v>
      </c>
      <c r="O153" s="334">
        <v>0</v>
      </c>
      <c r="P153" s="334">
        <v>0</v>
      </c>
      <c r="Q153" s="334">
        <v>0</v>
      </c>
      <c r="R153" s="334">
        <v>0</v>
      </c>
      <c r="S153" s="334">
        <v>0</v>
      </c>
      <c r="T153" s="334">
        <v>0</v>
      </c>
      <c r="U153" s="334">
        <v>0</v>
      </c>
      <c r="V153" s="334">
        <v>0</v>
      </c>
      <c r="W153" s="334">
        <v>0</v>
      </c>
      <c r="X153" s="334">
        <v>0</v>
      </c>
      <c r="Y153" s="334">
        <v>0</v>
      </c>
      <c r="Z153" s="334">
        <v>0</v>
      </c>
      <c r="AA153" s="334">
        <v>0</v>
      </c>
      <c r="AB153" s="334">
        <v>0</v>
      </c>
      <c r="AD153" s="334">
        <v>0</v>
      </c>
      <c r="AE153" s="334">
        <f t="shared" si="27"/>
        <v>0</v>
      </c>
      <c r="AF153" s="334">
        <f t="shared" si="28"/>
        <v>0</v>
      </c>
      <c r="AG153" s="340">
        <f t="shared" si="29"/>
        <v>0</v>
      </c>
      <c r="AI153" s="340">
        <f t="shared" si="31"/>
        <v>0</v>
      </c>
      <c r="AJ153" s="340">
        <f t="shared" si="31"/>
        <v>0</v>
      </c>
      <c r="AK153" s="340">
        <f t="shared" si="31"/>
        <v>0</v>
      </c>
      <c r="AL153" s="340">
        <f t="shared" si="31"/>
        <v>0</v>
      </c>
      <c r="AM153" s="340">
        <f t="shared" si="31"/>
        <v>0</v>
      </c>
    </row>
    <row r="154" spans="1:39" x14ac:dyDescent="0.35">
      <c r="A154" s="337">
        <v>22067</v>
      </c>
      <c r="B154" s="338">
        <f t="shared" si="24"/>
        <v>1960</v>
      </c>
      <c r="C154" s="338">
        <f t="shared" si="25"/>
        <v>5</v>
      </c>
      <c r="D154" s="338">
        <f t="shared" si="26"/>
        <v>31</v>
      </c>
      <c r="E154" s="334">
        <v>0</v>
      </c>
      <c r="F154" s="334">
        <v>0</v>
      </c>
      <c r="G154" s="334">
        <v>0</v>
      </c>
      <c r="H154" s="334">
        <v>0</v>
      </c>
      <c r="I154" s="334">
        <v>0</v>
      </c>
      <c r="J154" s="334">
        <v>0</v>
      </c>
      <c r="K154" s="334">
        <v>0</v>
      </c>
      <c r="L154" s="334">
        <v>0</v>
      </c>
      <c r="M154" s="334">
        <v>0</v>
      </c>
      <c r="N154" s="334">
        <v>0</v>
      </c>
      <c r="O154" s="334">
        <v>0</v>
      </c>
      <c r="P154" s="334">
        <v>0</v>
      </c>
      <c r="Q154" s="334">
        <v>0</v>
      </c>
      <c r="R154" s="334">
        <v>0</v>
      </c>
      <c r="S154" s="334">
        <v>0</v>
      </c>
      <c r="T154" s="334">
        <v>0</v>
      </c>
      <c r="U154" s="334">
        <v>0</v>
      </c>
      <c r="V154" s="334">
        <v>0</v>
      </c>
      <c r="W154" s="334">
        <v>0</v>
      </c>
      <c r="X154" s="334">
        <v>0</v>
      </c>
      <c r="Y154" s="334">
        <v>0</v>
      </c>
      <c r="Z154" s="334">
        <v>0</v>
      </c>
      <c r="AA154" s="334">
        <v>0</v>
      </c>
      <c r="AB154" s="334">
        <v>0</v>
      </c>
      <c r="AD154" s="334">
        <v>0</v>
      </c>
      <c r="AE154" s="334">
        <f t="shared" si="27"/>
        <v>0</v>
      </c>
      <c r="AF154" s="334">
        <f t="shared" si="28"/>
        <v>0</v>
      </c>
      <c r="AG154" s="340">
        <f t="shared" si="29"/>
        <v>0</v>
      </c>
      <c r="AI154" s="340">
        <f t="shared" si="31"/>
        <v>0</v>
      </c>
      <c r="AJ154" s="340">
        <f t="shared" si="31"/>
        <v>0</v>
      </c>
      <c r="AK154" s="340">
        <f t="shared" si="31"/>
        <v>0</v>
      </c>
      <c r="AL154" s="340">
        <f t="shared" si="31"/>
        <v>0</v>
      </c>
      <c r="AM154" s="340">
        <f t="shared" si="31"/>
        <v>0</v>
      </c>
    </row>
    <row r="155" spans="1:39" x14ac:dyDescent="0.35">
      <c r="A155" s="337">
        <v>22068</v>
      </c>
      <c r="B155" s="338">
        <f t="shared" si="24"/>
        <v>1960</v>
      </c>
      <c r="C155" s="338">
        <f t="shared" si="25"/>
        <v>6</v>
      </c>
      <c r="D155" s="338">
        <f t="shared" si="26"/>
        <v>1</v>
      </c>
      <c r="E155" s="334">
        <v>0</v>
      </c>
      <c r="F155" s="334">
        <v>0</v>
      </c>
      <c r="G155" s="334">
        <v>0</v>
      </c>
      <c r="H155" s="334">
        <v>0</v>
      </c>
      <c r="I155" s="334">
        <v>0</v>
      </c>
      <c r="J155" s="334">
        <v>0</v>
      </c>
      <c r="K155" s="334">
        <v>0</v>
      </c>
      <c r="L155" s="334">
        <v>0</v>
      </c>
      <c r="M155" s="334">
        <v>0</v>
      </c>
      <c r="N155" s="334">
        <v>0</v>
      </c>
      <c r="O155" s="334">
        <v>0</v>
      </c>
      <c r="P155" s="334">
        <v>0</v>
      </c>
      <c r="Q155" s="334">
        <v>0</v>
      </c>
      <c r="R155" s="334">
        <v>0</v>
      </c>
      <c r="S155" s="334">
        <v>0</v>
      </c>
      <c r="T155" s="334">
        <v>0</v>
      </c>
      <c r="U155" s="334">
        <v>0</v>
      </c>
      <c r="V155" s="334">
        <v>0</v>
      </c>
      <c r="W155" s="334">
        <v>0</v>
      </c>
      <c r="X155" s="334">
        <v>0</v>
      </c>
      <c r="Y155" s="334">
        <v>0</v>
      </c>
      <c r="Z155" s="334">
        <v>0</v>
      </c>
      <c r="AA155" s="334">
        <v>0</v>
      </c>
      <c r="AB155" s="334">
        <v>0</v>
      </c>
      <c r="AD155" s="334">
        <v>0</v>
      </c>
      <c r="AE155" s="334">
        <f t="shared" si="27"/>
        <v>0</v>
      </c>
      <c r="AF155" s="334">
        <f t="shared" si="28"/>
        <v>0</v>
      </c>
      <c r="AG155" s="340">
        <f t="shared" si="29"/>
        <v>0</v>
      </c>
      <c r="AI155" s="340">
        <f t="shared" si="31"/>
        <v>0</v>
      </c>
      <c r="AJ155" s="340">
        <f t="shared" si="31"/>
        <v>0</v>
      </c>
      <c r="AK155" s="340">
        <f t="shared" si="31"/>
        <v>0</v>
      </c>
      <c r="AL155" s="340">
        <f t="shared" si="31"/>
        <v>0</v>
      </c>
      <c r="AM155" s="340">
        <f t="shared" si="31"/>
        <v>0</v>
      </c>
    </row>
    <row r="156" spans="1:39" x14ac:dyDescent="0.35">
      <c r="A156" s="337">
        <v>22069</v>
      </c>
      <c r="B156" s="338">
        <f t="shared" si="24"/>
        <v>1960</v>
      </c>
      <c r="C156" s="338">
        <f t="shared" si="25"/>
        <v>6</v>
      </c>
      <c r="D156" s="338">
        <f t="shared" si="26"/>
        <v>2</v>
      </c>
      <c r="E156" s="334">
        <v>0</v>
      </c>
      <c r="F156" s="334">
        <v>0</v>
      </c>
      <c r="G156" s="334">
        <v>0</v>
      </c>
      <c r="H156" s="334">
        <v>0</v>
      </c>
      <c r="I156" s="334">
        <v>0</v>
      </c>
      <c r="J156" s="334">
        <v>0</v>
      </c>
      <c r="K156" s="334">
        <v>0</v>
      </c>
      <c r="L156" s="334">
        <v>0</v>
      </c>
      <c r="M156" s="334">
        <v>0</v>
      </c>
      <c r="N156" s="334">
        <v>0</v>
      </c>
      <c r="O156" s="334">
        <v>0</v>
      </c>
      <c r="P156" s="334">
        <v>0</v>
      </c>
      <c r="Q156" s="334">
        <v>0</v>
      </c>
      <c r="R156" s="334">
        <v>0</v>
      </c>
      <c r="S156" s="334">
        <v>0</v>
      </c>
      <c r="T156" s="334">
        <v>0</v>
      </c>
      <c r="U156" s="334">
        <v>0</v>
      </c>
      <c r="V156" s="334">
        <v>0</v>
      </c>
      <c r="W156" s="334">
        <v>0</v>
      </c>
      <c r="X156" s="334">
        <v>0</v>
      </c>
      <c r="Y156" s="334">
        <v>0.3</v>
      </c>
      <c r="Z156" s="334">
        <v>0</v>
      </c>
      <c r="AA156" s="334">
        <v>0</v>
      </c>
      <c r="AB156" s="334">
        <v>0.3</v>
      </c>
      <c r="AD156" s="334">
        <v>0.6</v>
      </c>
      <c r="AE156" s="334">
        <f t="shared" si="27"/>
        <v>0.6</v>
      </c>
      <c r="AF156" s="334">
        <f t="shared" si="28"/>
        <v>0.6</v>
      </c>
      <c r="AG156" s="340">
        <f t="shared" si="29"/>
        <v>0</v>
      </c>
      <c r="AI156" s="340">
        <f t="shared" si="31"/>
        <v>0</v>
      </c>
      <c r="AJ156" s="340">
        <f t="shared" si="31"/>
        <v>0.6</v>
      </c>
      <c r="AK156" s="340">
        <f t="shared" si="31"/>
        <v>0</v>
      </c>
      <c r="AL156" s="340">
        <f t="shared" si="31"/>
        <v>0</v>
      </c>
      <c r="AM156" s="340">
        <f t="shared" si="31"/>
        <v>0</v>
      </c>
    </row>
    <row r="157" spans="1:39" x14ac:dyDescent="0.35">
      <c r="A157" s="337">
        <v>22070</v>
      </c>
      <c r="B157" s="338">
        <f t="shared" si="24"/>
        <v>1960</v>
      </c>
      <c r="C157" s="338">
        <f t="shared" si="25"/>
        <v>6</v>
      </c>
      <c r="D157" s="338">
        <f t="shared" si="26"/>
        <v>3</v>
      </c>
      <c r="E157" s="334">
        <v>0.3</v>
      </c>
      <c r="F157" s="334">
        <v>0.2</v>
      </c>
      <c r="G157" s="334">
        <v>0.3</v>
      </c>
      <c r="H157" s="334">
        <v>0.3</v>
      </c>
      <c r="I157" s="334">
        <v>0</v>
      </c>
      <c r="J157" s="334">
        <v>0</v>
      </c>
      <c r="K157" s="334">
        <v>0</v>
      </c>
      <c r="L157" s="334">
        <v>0</v>
      </c>
      <c r="M157" s="334">
        <v>0</v>
      </c>
      <c r="N157" s="334">
        <v>0</v>
      </c>
      <c r="O157" s="334">
        <v>0</v>
      </c>
      <c r="P157" s="334">
        <v>0</v>
      </c>
      <c r="Q157" s="334">
        <v>0</v>
      </c>
      <c r="R157" s="334">
        <v>0</v>
      </c>
      <c r="S157" s="334">
        <v>0</v>
      </c>
      <c r="T157" s="334">
        <v>0</v>
      </c>
      <c r="U157" s="334">
        <v>0</v>
      </c>
      <c r="V157" s="334">
        <v>0.2</v>
      </c>
      <c r="W157" s="334">
        <v>0.4</v>
      </c>
      <c r="X157" s="334">
        <v>0.3</v>
      </c>
      <c r="Y157" s="334">
        <v>0</v>
      </c>
      <c r="Z157" s="334">
        <v>0.3</v>
      </c>
      <c r="AA157" s="334">
        <v>0.2</v>
      </c>
      <c r="AB157" s="334">
        <v>0.3</v>
      </c>
      <c r="AD157" s="334">
        <v>2.8</v>
      </c>
      <c r="AE157" s="334">
        <f t="shared" si="27"/>
        <v>2.8</v>
      </c>
      <c r="AF157" s="334">
        <f t="shared" si="28"/>
        <v>2.8</v>
      </c>
      <c r="AG157" s="340">
        <f t="shared" si="29"/>
        <v>0</v>
      </c>
      <c r="AI157" s="340">
        <f t="shared" si="31"/>
        <v>0</v>
      </c>
      <c r="AJ157" s="340">
        <f t="shared" si="31"/>
        <v>2.8</v>
      </c>
      <c r="AK157" s="340">
        <f t="shared" si="31"/>
        <v>0</v>
      </c>
      <c r="AL157" s="340">
        <f t="shared" si="31"/>
        <v>0</v>
      </c>
      <c r="AM157" s="340">
        <f t="shared" si="31"/>
        <v>0</v>
      </c>
    </row>
    <row r="158" spans="1:39" x14ac:dyDescent="0.35">
      <c r="A158" s="337">
        <v>22071</v>
      </c>
      <c r="B158" s="338">
        <f t="shared" si="24"/>
        <v>1960</v>
      </c>
      <c r="C158" s="338">
        <f t="shared" si="25"/>
        <v>6</v>
      </c>
      <c r="D158" s="338">
        <f t="shared" si="26"/>
        <v>4</v>
      </c>
      <c r="E158" s="334">
        <v>0</v>
      </c>
      <c r="F158" s="334">
        <v>0</v>
      </c>
      <c r="G158" s="334">
        <v>0</v>
      </c>
      <c r="H158" s="334">
        <v>0</v>
      </c>
      <c r="I158" s="334">
        <v>0</v>
      </c>
      <c r="J158" s="334">
        <v>0</v>
      </c>
      <c r="K158" s="334">
        <v>0</v>
      </c>
      <c r="L158" s="334">
        <v>0</v>
      </c>
      <c r="M158" s="334">
        <v>0</v>
      </c>
      <c r="N158" s="334">
        <v>0</v>
      </c>
      <c r="O158" s="334">
        <v>0</v>
      </c>
      <c r="P158" s="334">
        <v>0</v>
      </c>
      <c r="Q158" s="334">
        <v>0</v>
      </c>
      <c r="R158" s="334">
        <v>0</v>
      </c>
      <c r="S158" s="334">
        <v>0</v>
      </c>
      <c r="T158" s="334">
        <v>0</v>
      </c>
      <c r="U158" s="334">
        <v>0</v>
      </c>
      <c r="V158" s="334">
        <v>0</v>
      </c>
      <c r="W158" s="334">
        <v>0</v>
      </c>
      <c r="X158" s="334">
        <v>0</v>
      </c>
      <c r="Y158" s="334">
        <v>0</v>
      </c>
      <c r="Z158" s="334">
        <v>0</v>
      </c>
      <c r="AA158" s="334">
        <v>0</v>
      </c>
      <c r="AB158" s="334">
        <v>0</v>
      </c>
      <c r="AD158" s="334">
        <v>0</v>
      </c>
      <c r="AE158" s="334">
        <f t="shared" si="27"/>
        <v>0</v>
      </c>
      <c r="AF158" s="334">
        <f t="shared" si="28"/>
        <v>0</v>
      </c>
      <c r="AG158" s="340">
        <f t="shared" si="29"/>
        <v>0</v>
      </c>
      <c r="AI158" s="340">
        <f t="shared" si="31"/>
        <v>0</v>
      </c>
      <c r="AJ158" s="340">
        <f t="shared" si="31"/>
        <v>0</v>
      </c>
      <c r="AK158" s="340">
        <f t="shared" si="31"/>
        <v>0</v>
      </c>
      <c r="AL158" s="340">
        <f t="shared" si="31"/>
        <v>0</v>
      </c>
      <c r="AM158" s="340">
        <f t="shared" si="31"/>
        <v>0</v>
      </c>
    </row>
    <row r="159" spans="1:39" x14ac:dyDescent="0.35">
      <c r="A159" s="337">
        <v>22072</v>
      </c>
      <c r="B159" s="338">
        <f t="shared" si="24"/>
        <v>1960</v>
      </c>
      <c r="C159" s="338">
        <f t="shared" si="25"/>
        <v>6</v>
      </c>
      <c r="D159" s="338">
        <f t="shared" si="26"/>
        <v>5</v>
      </c>
      <c r="E159" s="334">
        <v>0</v>
      </c>
      <c r="F159" s="334">
        <v>0</v>
      </c>
      <c r="G159" s="334">
        <v>0</v>
      </c>
      <c r="H159" s="334">
        <v>0</v>
      </c>
      <c r="I159" s="334">
        <v>0</v>
      </c>
      <c r="J159" s="334">
        <v>0</v>
      </c>
      <c r="K159" s="334">
        <v>0</v>
      </c>
      <c r="L159" s="334">
        <v>0</v>
      </c>
      <c r="M159" s="334">
        <v>0</v>
      </c>
      <c r="N159" s="334">
        <v>0</v>
      </c>
      <c r="O159" s="334">
        <v>0</v>
      </c>
      <c r="P159" s="334">
        <v>0</v>
      </c>
      <c r="Q159" s="334">
        <v>0</v>
      </c>
      <c r="R159" s="334">
        <v>0</v>
      </c>
      <c r="S159" s="334">
        <v>0</v>
      </c>
      <c r="T159" s="334">
        <v>0</v>
      </c>
      <c r="U159" s="334">
        <v>0</v>
      </c>
      <c r="V159" s="334">
        <v>0</v>
      </c>
      <c r="W159" s="334">
        <v>0</v>
      </c>
      <c r="X159" s="334">
        <v>0</v>
      </c>
      <c r="Y159" s="334">
        <v>0</v>
      </c>
      <c r="Z159" s="334">
        <v>0</v>
      </c>
      <c r="AA159" s="334">
        <v>0</v>
      </c>
      <c r="AB159" s="334">
        <v>0</v>
      </c>
      <c r="AD159" s="334">
        <v>0</v>
      </c>
      <c r="AE159" s="334">
        <f t="shared" si="27"/>
        <v>0</v>
      </c>
      <c r="AF159" s="334">
        <f t="shared" si="28"/>
        <v>0</v>
      </c>
      <c r="AG159" s="340">
        <f t="shared" si="29"/>
        <v>0</v>
      </c>
      <c r="AI159" s="340">
        <f t="shared" si="31"/>
        <v>0</v>
      </c>
      <c r="AJ159" s="340">
        <f t="shared" si="31"/>
        <v>0</v>
      </c>
      <c r="AK159" s="340">
        <f t="shared" si="31"/>
        <v>0</v>
      </c>
      <c r="AL159" s="340">
        <f t="shared" si="31"/>
        <v>0</v>
      </c>
      <c r="AM159" s="340">
        <f t="shared" si="31"/>
        <v>0</v>
      </c>
    </row>
    <row r="160" spans="1:39" x14ac:dyDescent="0.35">
      <c r="A160" s="337">
        <v>22073</v>
      </c>
      <c r="B160" s="338">
        <f t="shared" si="24"/>
        <v>1960</v>
      </c>
      <c r="C160" s="338">
        <f t="shared" si="25"/>
        <v>6</v>
      </c>
      <c r="D160" s="338">
        <f t="shared" si="26"/>
        <v>6</v>
      </c>
      <c r="E160" s="334">
        <v>0</v>
      </c>
      <c r="F160" s="334">
        <v>0</v>
      </c>
      <c r="G160" s="334">
        <v>0</v>
      </c>
      <c r="H160" s="334">
        <v>0</v>
      </c>
      <c r="I160" s="334">
        <v>0</v>
      </c>
      <c r="J160" s="334">
        <v>0</v>
      </c>
      <c r="K160" s="334">
        <v>0</v>
      </c>
      <c r="L160" s="334">
        <v>0</v>
      </c>
      <c r="M160" s="334">
        <v>0</v>
      </c>
      <c r="N160" s="334">
        <v>0</v>
      </c>
      <c r="O160" s="334">
        <v>0</v>
      </c>
      <c r="P160" s="334">
        <v>0</v>
      </c>
      <c r="Q160" s="334">
        <v>0</v>
      </c>
      <c r="R160" s="334">
        <v>0</v>
      </c>
      <c r="S160" s="334">
        <v>0</v>
      </c>
      <c r="T160" s="334">
        <v>0</v>
      </c>
      <c r="U160" s="334">
        <v>0</v>
      </c>
      <c r="V160" s="334">
        <v>0</v>
      </c>
      <c r="W160" s="334">
        <v>0</v>
      </c>
      <c r="X160" s="334">
        <v>0</v>
      </c>
      <c r="Y160" s="334">
        <v>0</v>
      </c>
      <c r="Z160" s="334">
        <v>0</v>
      </c>
      <c r="AA160" s="334">
        <v>0</v>
      </c>
      <c r="AB160" s="334">
        <v>0</v>
      </c>
      <c r="AD160" s="334">
        <v>0</v>
      </c>
      <c r="AE160" s="334">
        <f t="shared" si="27"/>
        <v>0</v>
      </c>
      <c r="AF160" s="334">
        <f t="shared" si="28"/>
        <v>0</v>
      </c>
      <c r="AG160" s="340">
        <f t="shared" si="29"/>
        <v>0</v>
      </c>
      <c r="AI160" s="340">
        <f t="shared" si="31"/>
        <v>0</v>
      </c>
      <c r="AJ160" s="340">
        <f t="shared" si="31"/>
        <v>0</v>
      </c>
      <c r="AK160" s="340">
        <f t="shared" si="31"/>
        <v>0</v>
      </c>
      <c r="AL160" s="340">
        <f t="shared" si="31"/>
        <v>0</v>
      </c>
      <c r="AM160" s="340">
        <f t="shared" si="31"/>
        <v>0</v>
      </c>
    </row>
    <row r="161" spans="1:39" x14ac:dyDescent="0.35">
      <c r="A161" s="337">
        <v>22074</v>
      </c>
      <c r="B161" s="338">
        <f t="shared" si="24"/>
        <v>1960</v>
      </c>
      <c r="C161" s="338">
        <f t="shared" si="25"/>
        <v>6</v>
      </c>
      <c r="D161" s="338">
        <f t="shared" si="26"/>
        <v>7</v>
      </c>
      <c r="E161" s="334">
        <v>0</v>
      </c>
      <c r="F161" s="334">
        <v>0</v>
      </c>
      <c r="G161" s="334">
        <v>0</v>
      </c>
      <c r="H161" s="334">
        <v>0</v>
      </c>
      <c r="I161" s="334">
        <v>0</v>
      </c>
      <c r="J161" s="334">
        <v>0</v>
      </c>
      <c r="K161" s="334">
        <v>0</v>
      </c>
      <c r="L161" s="334">
        <v>0</v>
      </c>
      <c r="M161" s="334">
        <v>0</v>
      </c>
      <c r="N161" s="334">
        <v>0</v>
      </c>
      <c r="O161" s="334">
        <v>0</v>
      </c>
      <c r="P161" s="334">
        <v>0</v>
      </c>
      <c r="Q161" s="334">
        <v>0</v>
      </c>
      <c r="R161" s="334">
        <v>0</v>
      </c>
      <c r="S161" s="334">
        <v>0</v>
      </c>
      <c r="T161" s="334">
        <v>0</v>
      </c>
      <c r="U161" s="334">
        <v>0</v>
      </c>
      <c r="V161" s="334">
        <v>0</v>
      </c>
      <c r="W161" s="334">
        <v>0</v>
      </c>
      <c r="X161" s="334">
        <v>0</v>
      </c>
      <c r="Y161" s="334">
        <v>0</v>
      </c>
      <c r="Z161" s="334">
        <v>0</v>
      </c>
      <c r="AA161" s="334">
        <v>0</v>
      </c>
      <c r="AB161" s="334">
        <v>0</v>
      </c>
      <c r="AD161" s="334">
        <v>0</v>
      </c>
      <c r="AE161" s="334">
        <f t="shared" si="27"/>
        <v>0</v>
      </c>
      <c r="AF161" s="334">
        <f t="shared" si="28"/>
        <v>0</v>
      </c>
      <c r="AG161" s="340">
        <f t="shared" si="29"/>
        <v>0</v>
      </c>
      <c r="AI161" s="340">
        <f t="shared" si="31"/>
        <v>0</v>
      </c>
      <c r="AJ161" s="340">
        <f t="shared" si="31"/>
        <v>0</v>
      </c>
      <c r="AK161" s="340">
        <f t="shared" si="31"/>
        <v>0</v>
      </c>
      <c r="AL161" s="340">
        <f t="shared" si="31"/>
        <v>0</v>
      </c>
      <c r="AM161" s="340">
        <f t="shared" si="31"/>
        <v>0</v>
      </c>
    </row>
    <row r="162" spans="1:39" x14ac:dyDescent="0.35">
      <c r="A162" s="337">
        <v>22075</v>
      </c>
      <c r="B162" s="338">
        <f t="shared" si="24"/>
        <v>1960</v>
      </c>
      <c r="C162" s="338">
        <f t="shared" si="25"/>
        <v>6</v>
      </c>
      <c r="D162" s="338">
        <f t="shared" si="26"/>
        <v>8</v>
      </c>
      <c r="E162" s="334">
        <v>0</v>
      </c>
      <c r="F162" s="334">
        <v>0</v>
      </c>
      <c r="G162" s="334">
        <v>0</v>
      </c>
      <c r="H162" s="334">
        <v>0</v>
      </c>
      <c r="I162" s="334">
        <v>0</v>
      </c>
      <c r="J162" s="334">
        <v>0</v>
      </c>
      <c r="K162" s="334">
        <v>0</v>
      </c>
      <c r="L162" s="334">
        <v>0</v>
      </c>
      <c r="M162" s="334">
        <v>0</v>
      </c>
      <c r="N162" s="334">
        <v>0</v>
      </c>
      <c r="O162" s="334">
        <v>0</v>
      </c>
      <c r="P162" s="334">
        <v>0</v>
      </c>
      <c r="Q162" s="334">
        <v>0</v>
      </c>
      <c r="R162" s="334">
        <v>0</v>
      </c>
      <c r="S162" s="334">
        <v>0</v>
      </c>
      <c r="T162" s="334">
        <v>0</v>
      </c>
      <c r="U162" s="334">
        <v>0</v>
      </c>
      <c r="V162" s="334">
        <v>0</v>
      </c>
      <c r="W162" s="334">
        <v>0</v>
      </c>
      <c r="X162" s="334">
        <v>0</v>
      </c>
      <c r="Y162" s="334">
        <v>0</v>
      </c>
      <c r="Z162" s="334">
        <v>0</v>
      </c>
      <c r="AA162" s="334">
        <v>0</v>
      </c>
      <c r="AB162" s="334">
        <v>0</v>
      </c>
      <c r="AD162" s="334">
        <v>0</v>
      </c>
      <c r="AE162" s="334">
        <f t="shared" si="27"/>
        <v>0</v>
      </c>
      <c r="AF162" s="334">
        <f t="shared" si="28"/>
        <v>0</v>
      </c>
      <c r="AG162" s="340">
        <f t="shared" si="29"/>
        <v>0</v>
      </c>
      <c r="AI162" s="340">
        <f t="shared" si="31"/>
        <v>0</v>
      </c>
      <c r="AJ162" s="340">
        <f t="shared" si="31"/>
        <v>0</v>
      </c>
      <c r="AK162" s="340">
        <f t="shared" si="31"/>
        <v>0</v>
      </c>
      <c r="AL162" s="340">
        <f t="shared" si="31"/>
        <v>0</v>
      </c>
      <c r="AM162" s="340">
        <f t="shared" si="31"/>
        <v>0</v>
      </c>
    </row>
    <row r="163" spans="1:39" x14ac:dyDescent="0.35">
      <c r="A163" s="337">
        <v>22076</v>
      </c>
      <c r="B163" s="338">
        <f t="shared" si="24"/>
        <v>1960</v>
      </c>
      <c r="C163" s="338">
        <f t="shared" si="25"/>
        <v>6</v>
      </c>
      <c r="D163" s="338">
        <f t="shared" si="26"/>
        <v>9</v>
      </c>
      <c r="E163" s="334">
        <v>0</v>
      </c>
      <c r="F163" s="334">
        <v>0</v>
      </c>
      <c r="G163" s="334">
        <v>0</v>
      </c>
      <c r="H163" s="334">
        <v>0</v>
      </c>
      <c r="I163" s="334">
        <v>0</v>
      </c>
      <c r="J163" s="334">
        <v>0</v>
      </c>
      <c r="K163" s="334">
        <v>0</v>
      </c>
      <c r="L163" s="334">
        <v>0</v>
      </c>
      <c r="M163" s="334">
        <v>0</v>
      </c>
      <c r="N163" s="334">
        <v>0</v>
      </c>
      <c r="O163" s="334">
        <v>0</v>
      </c>
      <c r="P163" s="334">
        <v>0</v>
      </c>
      <c r="Q163" s="334">
        <v>0</v>
      </c>
      <c r="R163" s="334">
        <v>0</v>
      </c>
      <c r="S163" s="334">
        <v>0</v>
      </c>
      <c r="T163" s="334">
        <v>0</v>
      </c>
      <c r="U163" s="334">
        <v>0</v>
      </c>
      <c r="V163" s="334">
        <v>0</v>
      </c>
      <c r="W163" s="334">
        <v>0</v>
      </c>
      <c r="X163" s="334">
        <v>0</v>
      </c>
      <c r="Y163" s="334">
        <v>0</v>
      </c>
      <c r="Z163" s="334">
        <v>0</v>
      </c>
      <c r="AA163" s="334">
        <v>0</v>
      </c>
      <c r="AB163" s="334">
        <v>0</v>
      </c>
      <c r="AD163" s="334">
        <v>0</v>
      </c>
      <c r="AE163" s="334">
        <f t="shared" si="27"/>
        <v>0</v>
      </c>
      <c r="AF163" s="334">
        <f t="shared" si="28"/>
        <v>0</v>
      </c>
      <c r="AG163" s="340">
        <f t="shared" si="29"/>
        <v>0</v>
      </c>
      <c r="AI163" s="340">
        <f t="shared" si="31"/>
        <v>0</v>
      </c>
      <c r="AJ163" s="340">
        <f t="shared" si="31"/>
        <v>0</v>
      </c>
      <c r="AK163" s="340">
        <f t="shared" si="31"/>
        <v>0</v>
      </c>
      <c r="AL163" s="340">
        <f t="shared" si="31"/>
        <v>0</v>
      </c>
      <c r="AM163" s="340">
        <f t="shared" si="31"/>
        <v>0</v>
      </c>
    </row>
    <row r="164" spans="1:39" x14ac:dyDescent="0.35">
      <c r="A164" s="337">
        <v>22077</v>
      </c>
      <c r="B164" s="338">
        <f t="shared" si="24"/>
        <v>1960</v>
      </c>
      <c r="C164" s="338">
        <f t="shared" si="25"/>
        <v>6</v>
      </c>
      <c r="D164" s="338">
        <f t="shared" si="26"/>
        <v>10</v>
      </c>
      <c r="E164" s="334">
        <v>0</v>
      </c>
      <c r="F164" s="334">
        <v>0</v>
      </c>
      <c r="G164" s="334">
        <v>0</v>
      </c>
      <c r="H164" s="334">
        <v>0</v>
      </c>
      <c r="I164" s="334">
        <v>0</v>
      </c>
      <c r="J164" s="334">
        <v>0</v>
      </c>
      <c r="K164" s="334">
        <v>0</v>
      </c>
      <c r="L164" s="334">
        <v>0</v>
      </c>
      <c r="M164" s="334">
        <v>0</v>
      </c>
      <c r="N164" s="334">
        <v>0</v>
      </c>
      <c r="O164" s="334">
        <v>0</v>
      </c>
      <c r="P164" s="334">
        <v>0</v>
      </c>
      <c r="Q164" s="334">
        <v>0</v>
      </c>
      <c r="R164" s="334">
        <v>0</v>
      </c>
      <c r="S164" s="334">
        <v>0</v>
      </c>
      <c r="T164" s="334">
        <v>0</v>
      </c>
      <c r="U164" s="334">
        <v>0</v>
      </c>
      <c r="V164" s="334">
        <v>0</v>
      </c>
      <c r="W164" s="334">
        <v>0</v>
      </c>
      <c r="X164" s="334">
        <v>0</v>
      </c>
      <c r="Y164" s="334">
        <v>0</v>
      </c>
      <c r="Z164" s="334">
        <v>0</v>
      </c>
      <c r="AA164" s="334">
        <v>0</v>
      </c>
      <c r="AB164" s="334">
        <v>0</v>
      </c>
      <c r="AD164" s="334">
        <v>0</v>
      </c>
      <c r="AE164" s="334">
        <f t="shared" si="27"/>
        <v>0</v>
      </c>
      <c r="AF164" s="334">
        <f t="shared" si="28"/>
        <v>0</v>
      </c>
      <c r="AG164" s="340">
        <f t="shared" si="29"/>
        <v>0</v>
      </c>
      <c r="AI164" s="340">
        <f t="shared" ref="AI164:AM179" si="32">IF($C164=AI$1,$AF164,0)</f>
        <v>0</v>
      </c>
      <c r="AJ164" s="340">
        <f t="shared" si="32"/>
        <v>0</v>
      </c>
      <c r="AK164" s="340">
        <f t="shared" si="32"/>
        <v>0</v>
      </c>
      <c r="AL164" s="340">
        <f t="shared" si="32"/>
        <v>0</v>
      </c>
      <c r="AM164" s="340">
        <f t="shared" si="32"/>
        <v>0</v>
      </c>
    </row>
    <row r="165" spans="1:39" x14ac:dyDescent="0.35">
      <c r="A165" s="337">
        <v>22078</v>
      </c>
      <c r="B165" s="338">
        <f t="shared" si="24"/>
        <v>1960</v>
      </c>
      <c r="C165" s="338">
        <f t="shared" si="25"/>
        <v>6</v>
      </c>
      <c r="D165" s="338">
        <f t="shared" si="26"/>
        <v>11</v>
      </c>
      <c r="E165" s="334">
        <v>0</v>
      </c>
      <c r="F165" s="334">
        <v>0</v>
      </c>
      <c r="G165" s="334">
        <v>0</v>
      </c>
      <c r="H165" s="334">
        <v>0</v>
      </c>
      <c r="I165" s="334">
        <v>0</v>
      </c>
      <c r="J165" s="334">
        <v>0</v>
      </c>
      <c r="K165" s="334">
        <v>0</v>
      </c>
      <c r="L165" s="334">
        <v>0</v>
      </c>
      <c r="M165" s="334">
        <v>0</v>
      </c>
      <c r="N165" s="334">
        <v>0</v>
      </c>
      <c r="O165" s="334">
        <v>0</v>
      </c>
      <c r="P165" s="334">
        <v>0</v>
      </c>
      <c r="Q165" s="334">
        <v>0</v>
      </c>
      <c r="R165" s="334">
        <v>0</v>
      </c>
      <c r="S165" s="334">
        <v>0</v>
      </c>
      <c r="T165" s="334">
        <v>0</v>
      </c>
      <c r="U165" s="334">
        <v>0</v>
      </c>
      <c r="V165" s="334">
        <v>0</v>
      </c>
      <c r="W165" s="334">
        <v>0</v>
      </c>
      <c r="X165" s="334">
        <v>0</v>
      </c>
      <c r="Y165" s="334">
        <v>3.3</v>
      </c>
      <c r="Z165" s="334">
        <v>0</v>
      </c>
      <c r="AA165" s="334">
        <v>0</v>
      </c>
      <c r="AB165" s="334">
        <v>0</v>
      </c>
      <c r="AD165" s="334">
        <v>3.3</v>
      </c>
      <c r="AE165" s="334">
        <f t="shared" si="27"/>
        <v>3.3</v>
      </c>
      <c r="AF165" s="334">
        <f t="shared" si="28"/>
        <v>3.3</v>
      </c>
      <c r="AG165" s="340">
        <f t="shared" si="29"/>
        <v>0</v>
      </c>
      <c r="AI165" s="340">
        <f t="shared" si="32"/>
        <v>0</v>
      </c>
      <c r="AJ165" s="340">
        <f t="shared" si="32"/>
        <v>3.3</v>
      </c>
      <c r="AK165" s="340">
        <f t="shared" si="32"/>
        <v>0</v>
      </c>
      <c r="AL165" s="340">
        <f t="shared" si="32"/>
        <v>0</v>
      </c>
      <c r="AM165" s="340">
        <f t="shared" si="32"/>
        <v>0</v>
      </c>
    </row>
    <row r="166" spans="1:39" x14ac:dyDescent="0.35">
      <c r="A166" s="337">
        <v>22079</v>
      </c>
      <c r="B166" s="338">
        <f t="shared" si="24"/>
        <v>1960</v>
      </c>
      <c r="C166" s="338">
        <f t="shared" si="25"/>
        <v>6</v>
      </c>
      <c r="D166" s="338">
        <f t="shared" si="26"/>
        <v>12</v>
      </c>
      <c r="E166" s="334">
        <v>0</v>
      </c>
      <c r="F166" s="334">
        <v>0</v>
      </c>
      <c r="G166" s="334">
        <v>0</v>
      </c>
      <c r="H166" s="334">
        <v>0</v>
      </c>
      <c r="I166" s="334">
        <v>0</v>
      </c>
      <c r="J166" s="334">
        <v>0</v>
      </c>
      <c r="K166" s="334">
        <v>0</v>
      </c>
      <c r="L166" s="334">
        <v>0</v>
      </c>
      <c r="M166" s="334">
        <v>0</v>
      </c>
      <c r="N166" s="334">
        <v>0</v>
      </c>
      <c r="O166" s="334">
        <v>0</v>
      </c>
      <c r="P166" s="334">
        <v>0</v>
      </c>
      <c r="Q166" s="334">
        <v>0</v>
      </c>
      <c r="R166" s="334">
        <v>0</v>
      </c>
      <c r="S166" s="334">
        <v>0</v>
      </c>
      <c r="T166" s="334">
        <v>0</v>
      </c>
      <c r="U166" s="334">
        <v>0</v>
      </c>
      <c r="V166" s="334">
        <v>0</v>
      </c>
      <c r="W166" s="334">
        <v>0</v>
      </c>
      <c r="X166" s="334">
        <v>0</v>
      </c>
      <c r="Y166" s="334">
        <v>0</v>
      </c>
      <c r="Z166" s="334">
        <v>0</v>
      </c>
      <c r="AA166" s="334">
        <v>0</v>
      </c>
      <c r="AB166" s="334">
        <v>0</v>
      </c>
      <c r="AD166" s="334">
        <v>0</v>
      </c>
      <c r="AE166" s="334">
        <f t="shared" si="27"/>
        <v>0</v>
      </c>
      <c r="AF166" s="334">
        <f t="shared" si="28"/>
        <v>0</v>
      </c>
      <c r="AG166" s="340">
        <f t="shared" si="29"/>
        <v>0</v>
      </c>
      <c r="AI166" s="340">
        <f t="shared" si="32"/>
        <v>0</v>
      </c>
      <c r="AJ166" s="340">
        <f t="shared" si="32"/>
        <v>0</v>
      </c>
      <c r="AK166" s="340">
        <f t="shared" si="32"/>
        <v>0</v>
      </c>
      <c r="AL166" s="340">
        <f t="shared" si="32"/>
        <v>0</v>
      </c>
      <c r="AM166" s="340">
        <f t="shared" si="32"/>
        <v>0</v>
      </c>
    </row>
    <row r="167" spans="1:39" x14ac:dyDescent="0.35">
      <c r="A167" s="337">
        <v>22080</v>
      </c>
      <c r="B167" s="338">
        <f t="shared" si="24"/>
        <v>1960</v>
      </c>
      <c r="C167" s="338">
        <f t="shared" si="25"/>
        <v>6</v>
      </c>
      <c r="D167" s="338">
        <f t="shared" si="26"/>
        <v>13</v>
      </c>
      <c r="E167" s="334">
        <v>0</v>
      </c>
      <c r="F167" s="334">
        <v>0</v>
      </c>
      <c r="G167" s="334">
        <v>0</v>
      </c>
      <c r="H167" s="334">
        <v>0</v>
      </c>
      <c r="I167" s="334">
        <v>0</v>
      </c>
      <c r="J167" s="334">
        <v>0</v>
      </c>
      <c r="K167" s="334">
        <v>0</v>
      </c>
      <c r="L167" s="334">
        <v>0</v>
      </c>
      <c r="M167" s="334">
        <v>0</v>
      </c>
      <c r="N167" s="334">
        <v>0</v>
      </c>
      <c r="O167" s="334">
        <v>0</v>
      </c>
      <c r="P167" s="334">
        <v>0</v>
      </c>
      <c r="Q167" s="334">
        <v>0</v>
      </c>
      <c r="R167" s="334">
        <v>0</v>
      </c>
      <c r="S167" s="334">
        <v>0</v>
      </c>
      <c r="T167" s="334">
        <v>0</v>
      </c>
      <c r="U167" s="334">
        <v>0</v>
      </c>
      <c r="V167" s="334">
        <v>0</v>
      </c>
      <c r="W167" s="334">
        <v>0.5</v>
      </c>
      <c r="X167" s="334">
        <v>0</v>
      </c>
      <c r="Y167" s="334">
        <v>0</v>
      </c>
      <c r="Z167" s="334">
        <v>0</v>
      </c>
      <c r="AA167" s="334">
        <v>0</v>
      </c>
      <c r="AB167" s="334">
        <v>0.5</v>
      </c>
      <c r="AD167" s="334">
        <v>1</v>
      </c>
      <c r="AE167" s="334">
        <f t="shared" si="27"/>
        <v>1</v>
      </c>
      <c r="AF167" s="334">
        <f t="shared" si="28"/>
        <v>1</v>
      </c>
      <c r="AG167" s="340">
        <f t="shared" si="29"/>
        <v>0</v>
      </c>
      <c r="AI167" s="340">
        <f t="shared" si="32"/>
        <v>0</v>
      </c>
      <c r="AJ167" s="340">
        <f t="shared" si="32"/>
        <v>1</v>
      </c>
      <c r="AK167" s="340">
        <f t="shared" si="32"/>
        <v>0</v>
      </c>
      <c r="AL167" s="340">
        <f t="shared" si="32"/>
        <v>0</v>
      </c>
      <c r="AM167" s="340">
        <f t="shared" si="32"/>
        <v>0</v>
      </c>
    </row>
    <row r="168" spans="1:39" x14ac:dyDescent="0.35">
      <c r="A168" s="337">
        <v>22081</v>
      </c>
      <c r="B168" s="338">
        <f t="shared" si="24"/>
        <v>1960</v>
      </c>
      <c r="C168" s="338">
        <f t="shared" si="25"/>
        <v>6</v>
      </c>
      <c r="D168" s="338">
        <f t="shared" si="26"/>
        <v>14</v>
      </c>
      <c r="E168" s="334">
        <v>2</v>
      </c>
      <c r="F168" s="334">
        <v>0</v>
      </c>
      <c r="G168" s="334">
        <v>0</v>
      </c>
      <c r="H168" s="334">
        <v>0</v>
      </c>
      <c r="I168" s="334">
        <v>0</v>
      </c>
      <c r="J168" s="334">
        <v>0</v>
      </c>
      <c r="K168" s="334">
        <v>0</v>
      </c>
      <c r="L168" s="334">
        <v>2.1</v>
      </c>
      <c r="M168" s="334">
        <v>0</v>
      </c>
      <c r="N168" s="334">
        <v>0</v>
      </c>
      <c r="O168" s="334">
        <v>0</v>
      </c>
      <c r="P168" s="334">
        <v>0</v>
      </c>
      <c r="Q168" s="334">
        <v>2</v>
      </c>
      <c r="R168" s="334">
        <v>0</v>
      </c>
      <c r="S168" s="334">
        <v>2</v>
      </c>
      <c r="T168" s="334">
        <v>0</v>
      </c>
      <c r="U168" s="334">
        <v>0</v>
      </c>
      <c r="V168" s="334">
        <v>0</v>
      </c>
      <c r="W168" s="334">
        <v>0</v>
      </c>
      <c r="X168" s="334">
        <v>2</v>
      </c>
      <c r="Y168" s="334">
        <v>0</v>
      </c>
      <c r="Z168" s="334">
        <v>2.1</v>
      </c>
      <c r="AA168" s="334">
        <v>0</v>
      </c>
      <c r="AB168" s="334">
        <v>2</v>
      </c>
      <c r="AD168" s="334">
        <v>14.2</v>
      </c>
      <c r="AE168" s="334">
        <f t="shared" si="27"/>
        <v>14.2</v>
      </c>
      <c r="AF168" s="334">
        <f t="shared" si="28"/>
        <v>14.2</v>
      </c>
      <c r="AG168" s="340">
        <f t="shared" si="29"/>
        <v>0</v>
      </c>
      <c r="AI168" s="340">
        <f t="shared" si="32"/>
        <v>0</v>
      </c>
      <c r="AJ168" s="340">
        <f t="shared" si="32"/>
        <v>14.2</v>
      </c>
      <c r="AK168" s="340">
        <f t="shared" si="32"/>
        <v>0</v>
      </c>
      <c r="AL168" s="340">
        <f t="shared" si="32"/>
        <v>0</v>
      </c>
      <c r="AM168" s="340">
        <f t="shared" si="32"/>
        <v>0</v>
      </c>
    </row>
    <row r="169" spans="1:39" x14ac:dyDescent="0.35">
      <c r="A169" s="337">
        <v>22082</v>
      </c>
      <c r="B169" s="338">
        <f t="shared" si="24"/>
        <v>1960</v>
      </c>
      <c r="C169" s="338">
        <f t="shared" si="25"/>
        <v>6</v>
      </c>
      <c r="D169" s="338">
        <f t="shared" si="26"/>
        <v>15</v>
      </c>
      <c r="E169" s="334">
        <v>0.2</v>
      </c>
      <c r="F169" s="334">
        <v>0.2</v>
      </c>
      <c r="G169" s="334">
        <v>0.2</v>
      </c>
      <c r="H169" s="334">
        <v>0.3</v>
      </c>
      <c r="I169" s="334">
        <v>0.2</v>
      </c>
      <c r="J169" s="334">
        <v>0.2</v>
      </c>
      <c r="K169" s="334">
        <v>0.2</v>
      </c>
      <c r="L169" s="334">
        <v>0.2</v>
      </c>
      <c r="M169" s="334">
        <v>0.2</v>
      </c>
      <c r="N169" s="334">
        <v>0.3</v>
      </c>
      <c r="O169" s="334">
        <v>0.2</v>
      </c>
      <c r="P169" s="334">
        <v>0.2</v>
      </c>
      <c r="Q169" s="334">
        <v>0.2</v>
      </c>
      <c r="R169" s="334">
        <v>0</v>
      </c>
      <c r="S169" s="334">
        <v>0</v>
      </c>
      <c r="T169" s="334">
        <v>0</v>
      </c>
      <c r="U169" s="334">
        <v>0</v>
      </c>
      <c r="V169" s="334">
        <v>0</v>
      </c>
      <c r="W169" s="334">
        <v>0</v>
      </c>
      <c r="X169" s="334">
        <v>0</v>
      </c>
      <c r="Y169" s="334">
        <v>0</v>
      </c>
      <c r="Z169" s="334">
        <v>0</v>
      </c>
      <c r="AA169" s="334">
        <v>0</v>
      </c>
      <c r="AB169" s="334">
        <v>0</v>
      </c>
      <c r="AD169" s="334">
        <v>2.8</v>
      </c>
      <c r="AE169" s="334">
        <f t="shared" si="27"/>
        <v>2.8</v>
      </c>
      <c r="AF169" s="334">
        <f t="shared" si="28"/>
        <v>2.8000000000000003</v>
      </c>
      <c r="AG169" s="340">
        <f t="shared" si="29"/>
        <v>4.4408920985006262E-16</v>
      </c>
      <c r="AI169" s="340">
        <f t="shared" si="32"/>
        <v>0</v>
      </c>
      <c r="AJ169" s="340">
        <f t="shared" si="32"/>
        <v>2.8000000000000003</v>
      </c>
      <c r="AK169" s="340">
        <f t="shared" si="32"/>
        <v>0</v>
      </c>
      <c r="AL169" s="340">
        <f t="shared" si="32"/>
        <v>0</v>
      </c>
      <c r="AM169" s="340">
        <f t="shared" si="32"/>
        <v>0</v>
      </c>
    </row>
    <row r="170" spans="1:39" x14ac:dyDescent="0.35">
      <c r="A170" s="337">
        <v>22083</v>
      </c>
      <c r="B170" s="338">
        <f t="shared" si="24"/>
        <v>1960</v>
      </c>
      <c r="C170" s="338">
        <f t="shared" si="25"/>
        <v>6</v>
      </c>
      <c r="D170" s="338">
        <f t="shared" si="26"/>
        <v>16</v>
      </c>
      <c r="E170" s="334">
        <v>0</v>
      </c>
      <c r="F170" s="334">
        <v>0</v>
      </c>
      <c r="G170" s="334">
        <v>0</v>
      </c>
      <c r="H170" s="334">
        <v>0</v>
      </c>
      <c r="I170" s="334">
        <v>0</v>
      </c>
      <c r="J170" s="334">
        <v>0</v>
      </c>
      <c r="K170" s="334">
        <v>0</v>
      </c>
      <c r="L170" s="334">
        <v>0</v>
      </c>
      <c r="M170" s="334">
        <v>0</v>
      </c>
      <c r="N170" s="334">
        <v>0</v>
      </c>
      <c r="O170" s="334">
        <v>0.7</v>
      </c>
      <c r="P170" s="334">
        <v>1.1000000000000001</v>
      </c>
      <c r="Q170" s="334">
        <v>0</v>
      </c>
      <c r="R170" s="334">
        <v>0</v>
      </c>
      <c r="S170" s="334">
        <v>0</v>
      </c>
      <c r="T170" s="334">
        <v>0</v>
      </c>
      <c r="U170" s="334">
        <v>0</v>
      </c>
      <c r="V170" s="334">
        <v>0</v>
      </c>
      <c r="W170" s="334">
        <v>0</v>
      </c>
      <c r="X170" s="334">
        <v>0</v>
      </c>
      <c r="Y170" s="334">
        <v>0</v>
      </c>
      <c r="Z170" s="334">
        <v>0</v>
      </c>
      <c r="AA170" s="334">
        <v>0</v>
      </c>
      <c r="AB170" s="334">
        <v>0</v>
      </c>
      <c r="AD170" s="334">
        <v>1.8</v>
      </c>
      <c r="AE170" s="334">
        <f t="shared" si="27"/>
        <v>1.8</v>
      </c>
      <c r="AF170" s="334">
        <f t="shared" si="28"/>
        <v>1.8</v>
      </c>
      <c r="AG170" s="340">
        <f t="shared" si="29"/>
        <v>0</v>
      </c>
      <c r="AI170" s="340">
        <f t="shared" si="32"/>
        <v>0</v>
      </c>
      <c r="AJ170" s="340">
        <f t="shared" si="32"/>
        <v>1.8</v>
      </c>
      <c r="AK170" s="340">
        <f t="shared" si="32"/>
        <v>0</v>
      </c>
      <c r="AL170" s="340">
        <f t="shared" si="32"/>
        <v>0</v>
      </c>
      <c r="AM170" s="340">
        <f t="shared" si="32"/>
        <v>0</v>
      </c>
    </row>
    <row r="171" spans="1:39" x14ac:dyDescent="0.35">
      <c r="A171" s="337">
        <v>22084</v>
      </c>
      <c r="B171" s="338">
        <f t="shared" si="24"/>
        <v>1960</v>
      </c>
      <c r="C171" s="338">
        <f t="shared" si="25"/>
        <v>6</v>
      </c>
      <c r="D171" s="338">
        <f t="shared" si="26"/>
        <v>17</v>
      </c>
      <c r="E171" s="334">
        <v>0</v>
      </c>
      <c r="F171" s="334">
        <v>0</v>
      </c>
      <c r="G171" s="334">
        <v>0</v>
      </c>
      <c r="H171" s="334">
        <v>0</v>
      </c>
      <c r="I171" s="334">
        <v>0</v>
      </c>
      <c r="J171" s="334">
        <v>0</v>
      </c>
      <c r="K171" s="334">
        <v>0</v>
      </c>
      <c r="L171" s="334">
        <v>0</v>
      </c>
      <c r="M171" s="334">
        <v>0</v>
      </c>
      <c r="N171" s="334">
        <v>0</v>
      </c>
      <c r="O171" s="334">
        <v>0</v>
      </c>
      <c r="P171" s="334">
        <v>0</v>
      </c>
      <c r="Q171" s="334">
        <v>0</v>
      </c>
      <c r="R171" s="334">
        <v>0</v>
      </c>
      <c r="S171" s="334">
        <v>0</v>
      </c>
      <c r="T171" s="334">
        <v>0</v>
      </c>
      <c r="U171" s="334">
        <v>0</v>
      </c>
      <c r="V171" s="334">
        <v>0</v>
      </c>
      <c r="W171" s="334">
        <v>0</v>
      </c>
      <c r="X171" s="334">
        <v>0</v>
      </c>
      <c r="Y171" s="334">
        <v>0</v>
      </c>
      <c r="Z171" s="334">
        <v>0</v>
      </c>
      <c r="AA171" s="334">
        <v>0</v>
      </c>
      <c r="AB171" s="334">
        <v>0</v>
      </c>
      <c r="AD171" s="334">
        <v>0</v>
      </c>
      <c r="AE171" s="334">
        <f t="shared" si="27"/>
        <v>0</v>
      </c>
      <c r="AF171" s="334">
        <f t="shared" si="28"/>
        <v>0</v>
      </c>
      <c r="AG171" s="340">
        <f t="shared" si="29"/>
        <v>0</v>
      </c>
      <c r="AI171" s="340">
        <f t="shared" si="32"/>
        <v>0</v>
      </c>
      <c r="AJ171" s="340">
        <f t="shared" si="32"/>
        <v>0</v>
      </c>
      <c r="AK171" s="340">
        <f t="shared" si="32"/>
        <v>0</v>
      </c>
      <c r="AL171" s="340">
        <f t="shared" si="32"/>
        <v>0</v>
      </c>
      <c r="AM171" s="340">
        <f t="shared" si="32"/>
        <v>0</v>
      </c>
    </row>
    <row r="172" spans="1:39" x14ac:dyDescent="0.35">
      <c r="A172" s="337">
        <v>22085</v>
      </c>
      <c r="B172" s="338">
        <f t="shared" si="24"/>
        <v>1960</v>
      </c>
      <c r="C172" s="338">
        <f t="shared" si="25"/>
        <v>6</v>
      </c>
      <c r="D172" s="338">
        <f t="shared" si="26"/>
        <v>18</v>
      </c>
      <c r="E172" s="334">
        <v>0</v>
      </c>
      <c r="F172" s="334">
        <v>0</v>
      </c>
      <c r="G172" s="334">
        <v>0</v>
      </c>
      <c r="H172" s="334">
        <v>0</v>
      </c>
      <c r="I172" s="334">
        <v>0</v>
      </c>
      <c r="J172" s="334">
        <v>0</v>
      </c>
      <c r="K172" s="334">
        <v>0</v>
      </c>
      <c r="L172" s="334">
        <v>0</v>
      </c>
      <c r="M172" s="334">
        <v>0</v>
      </c>
      <c r="N172" s="334">
        <v>0</v>
      </c>
      <c r="O172" s="334">
        <v>0</v>
      </c>
      <c r="P172" s="334">
        <v>0</v>
      </c>
      <c r="Q172" s="334">
        <v>0</v>
      </c>
      <c r="R172" s="334">
        <v>0</v>
      </c>
      <c r="S172" s="334">
        <v>0</v>
      </c>
      <c r="T172" s="334">
        <v>0</v>
      </c>
      <c r="U172" s="334">
        <v>0</v>
      </c>
      <c r="V172" s="334">
        <v>0</v>
      </c>
      <c r="W172" s="334">
        <v>0</v>
      </c>
      <c r="X172" s="334">
        <v>0</v>
      </c>
      <c r="Y172" s="334">
        <v>0</v>
      </c>
      <c r="Z172" s="334">
        <v>0</v>
      </c>
      <c r="AA172" s="334">
        <v>0</v>
      </c>
      <c r="AB172" s="334">
        <v>0</v>
      </c>
      <c r="AD172" s="334">
        <v>0</v>
      </c>
      <c r="AE172" s="334">
        <f t="shared" si="27"/>
        <v>0</v>
      </c>
      <c r="AF172" s="334">
        <f t="shared" si="28"/>
        <v>0</v>
      </c>
      <c r="AG172" s="340">
        <f t="shared" si="29"/>
        <v>0</v>
      </c>
      <c r="AI172" s="340">
        <f t="shared" si="32"/>
        <v>0</v>
      </c>
      <c r="AJ172" s="340">
        <f t="shared" si="32"/>
        <v>0</v>
      </c>
      <c r="AK172" s="340">
        <f t="shared" si="32"/>
        <v>0</v>
      </c>
      <c r="AL172" s="340">
        <f t="shared" si="32"/>
        <v>0</v>
      </c>
      <c r="AM172" s="340">
        <f t="shared" si="32"/>
        <v>0</v>
      </c>
    </row>
    <row r="173" spans="1:39" x14ac:dyDescent="0.35">
      <c r="A173" s="337">
        <v>22086</v>
      </c>
      <c r="B173" s="338">
        <f t="shared" si="24"/>
        <v>1960</v>
      </c>
      <c r="C173" s="338">
        <f t="shared" si="25"/>
        <v>6</v>
      </c>
      <c r="D173" s="338">
        <f t="shared" si="26"/>
        <v>19</v>
      </c>
      <c r="E173" s="334">
        <v>0</v>
      </c>
      <c r="F173" s="334">
        <v>0</v>
      </c>
      <c r="G173" s="334">
        <v>0</v>
      </c>
      <c r="H173" s="334">
        <v>0</v>
      </c>
      <c r="I173" s="334">
        <v>0</v>
      </c>
      <c r="J173" s="334">
        <v>0</v>
      </c>
      <c r="K173" s="334">
        <v>0</v>
      </c>
      <c r="L173" s="334">
        <v>0</v>
      </c>
      <c r="M173" s="334">
        <v>0</v>
      </c>
      <c r="N173" s="334">
        <v>0</v>
      </c>
      <c r="O173" s="334">
        <v>0</v>
      </c>
      <c r="P173" s="334">
        <v>0</v>
      </c>
      <c r="Q173" s="334">
        <v>0</v>
      </c>
      <c r="R173" s="334">
        <v>0</v>
      </c>
      <c r="S173" s="334">
        <v>0</v>
      </c>
      <c r="T173" s="334">
        <v>0</v>
      </c>
      <c r="U173" s="334">
        <v>0</v>
      </c>
      <c r="V173" s="334">
        <v>0</v>
      </c>
      <c r="W173" s="334">
        <v>0</v>
      </c>
      <c r="X173" s="334">
        <v>0</v>
      </c>
      <c r="Y173" s="334">
        <v>5.0999999999999996</v>
      </c>
      <c r="Z173" s="334">
        <v>0</v>
      </c>
      <c r="AA173" s="334">
        <v>0</v>
      </c>
      <c r="AB173" s="334">
        <v>0</v>
      </c>
      <c r="AD173" s="334">
        <v>5.0999999999999996</v>
      </c>
      <c r="AE173" s="334">
        <f t="shared" si="27"/>
        <v>5.0999999999999996</v>
      </c>
      <c r="AF173" s="334">
        <f t="shared" si="28"/>
        <v>5.0999999999999996</v>
      </c>
      <c r="AG173" s="340">
        <f t="shared" si="29"/>
        <v>0</v>
      </c>
      <c r="AI173" s="340">
        <f t="shared" si="32"/>
        <v>0</v>
      </c>
      <c r="AJ173" s="340">
        <f t="shared" si="32"/>
        <v>5.0999999999999996</v>
      </c>
      <c r="AK173" s="340">
        <f t="shared" si="32"/>
        <v>0</v>
      </c>
      <c r="AL173" s="340">
        <f t="shared" si="32"/>
        <v>0</v>
      </c>
      <c r="AM173" s="340">
        <f t="shared" si="32"/>
        <v>0</v>
      </c>
    </row>
    <row r="174" spans="1:39" x14ac:dyDescent="0.35">
      <c r="A174" s="337">
        <v>22087</v>
      </c>
      <c r="B174" s="338">
        <f t="shared" si="24"/>
        <v>1960</v>
      </c>
      <c r="C174" s="338">
        <f t="shared" si="25"/>
        <v>6</v>
      </c>
      <c r="D174" s="338">
        <f t="shared" si="26"/>
        <v>20</v>
      </c>
      <c r="E174" s="334">
        <v>0.8</v>
      </c>
      <c r="F174" s="334">
        <v>1</v>
      </c>
      <c r="G174" s="334">
        <v>0.5</v>
      </c>
      <c r="H174" s="334">
        <v>0.5</v>
      </c>
      <c r="I174" s="334">
        <v>0.5</v>
      </c>
      <c r="J174" s="334">
        <v>0.5</v>
      </c>
      <c r="K174" s="334">
        <v>0</v>
      </c>
      <c r="L174" s="334">
        <v>0.5</v>
      </c>
      <c r="M174" s="334">
        <v>1.1000000000000001</v>
      </c>
      <c r="N174" s="334">
        <v>0.5</v>
      </c>
      <c r="O174" s="334">
        <v>0.5</v>
      </c>
      <c r="P174" s="334">
        <v>0.5</v>
      </c>
      <c r="Q174" s="334">
        <v>0</v>
      </c>
      <c r="R174" s="334">
        <v>0</v>
      </c>
      <c r="S174" s="334">
        <v>0.5</v>
      </c>
      <c r="T174" s="334">
        <v>0</v>
      </c>
      <c r="U174" s="334">
        <v>0</v>
      </c>
      <c r="V174" s="334">
        <v>0</v>
      </c>
      <c r="W174" s="334">
        <v>0</v>
      </c>
      <c r="X174" s="334">
        <v>0</v>
      </c>
      <c r="Y174" s="334">
        <v>0</v>
      </c>
      <c r="Z174" s="334">
        <v>0</v>
      </c>
      <c r="AA174" s="334">
        <v>0</v>
      </c>
      <c r="AB174" s="334">
        <v>0</v>
      </c>
      <c r="AD174" s="334">
        <v>7.4</v>
      </c>
      <c r="AE174" s="334">
        <f t="shared" si="27"/>
        <v>7.4</v>
      </c>
      <c r="AF174" s="334">
        <f t="shared" si="28"/>
        <v>7.4</v>
      </c>
      <c r="AG174" s="340">
        <f t="shared" si="29"/>
        <v>0</v>
      </c>
      <c r="AI174" s="340">
        <f t="shared" si="32"/>
        <v>0</v>
      </c>
      <c r="AJ174" s="340">
        <f t="shared" si="32"/>
        <v>7.4</v>
      </c>
      <c r="AK174" s="340">
        <f t="shared" si="32"/>
        <v>0</v>
      </c>
      <c r="AL174" s="340">
        <f t="shared" si="32"/>
        <v>0</v>
      </c>
      <c r="AM174" s="340">
        <f t="shared" si="32"/>
        <v>0</v>
      </c>
    </row>
    <row r="175" spans="1:39" x14ac:dyDescent="0.35">
      <c r="A175" s="337">
        <v>22088</v>
      </c>
      <c r="B175" s="338">
        <f t="shared" si="24"/>
        <v>1960</v>
      </c>
      <c r="C175" s="338">
        <f t="shared" si="25"/>
        <v>6</v>
      </c>
      <c r="D175" s="338">
        <f t="shared" si="26"/>
        <v>21</v>
      </c>
      <c r="E175" s="334">
        <v>0</v>
      </c>
      <c r="F175" s="334">
        <v>0</v>
      </c>
      <c r="G175" s="334">
        <v>0</v>
      </c>
      <c r="H175" s="334">
        <v>0.1</v>
      </c>
      <c r="I175" s="334">
        <v>0.2</v>
      </c>
      <c r="J175" s="334">
        <v>0.1</v>
      </c>
      <c r="K175" s="334">
        <v>0.2</v>
      </c>
      <c r="L175" s="334">
        <v>0.1</v>
      </c>
      <c r="M175" s="334">
        <v>0</v>
      </c>
      <c r="N175" s="334">
        <v>0</v>
      </c>
      <c r="O175" s="334">
        <v>0.2</v>
      </c>
      <c r="P175" s="334">
        <v>0.1</v>
      </c>
      <c r="Q175" s="334">
        <v>0</v>
      </c>
      <c r="R175" s="334">
        <v>0</v>
      </c>
      <c r="S175" s="334">
        <v>0</v>
      </c>
      <c r="T175" s="334">
        <v>0</v>
      </c>
      <c r="U175" s="334">
        <v>0</v>
      </c>
      <c r="V175" s="334">
        <v>0.1</v>
      </c>
      <c r="W175" s="334">
        <v>0.2</v>
      </c>
      <c r="X175" s="334">
        <v>0.1</v>
      </c>
      <c r="Y175" s="334">
        <v>0.2</v>
      </c>
      <c r="Z175" s="334">
        <v>0.1</v>
      </c>
      <c r="AA175" s="334">
        <v>0.2</v>
      </c>
      <c r="AB175" s="334">
        <v>0.1</v>
      </c>
      <c r="AD175" s="334">
        <v>2</v>
      </c>
      <c r="AE175" s="334">
        <f t="shared" si="27"/>
        <v>2</v>
      </c>
      <c r="AF175" s="334">
        <f t="shared" si="28"/>
        <v>2.0000000000000004</v>
      </c>
      <c r="AG175" s="340">
        <f t="shared" si="29"/>
        <v>4.4408920985006262E-16</v>
      </c>
      <c r="AI175" s="340">
        <f t="shared" si="32"/>
        <v>0</v>
      </c>
      <c r="AJ175" s="340">
        <f t="shared" si="32"/>
        <v>2.0000000000000004</v>
      </c>
      <c r="AK175" s="340">
        <f t="shared" si="32"/>
        <v>0</v>
      </c>
      <c r="AL175" s="340">
        <f t="shared" si="32"/>
        <v>0</v>
      </c>
      <c r="AM175" s="340">
        <f t="shared" si="32"/>
        <v>0</v>
      </c>
    </row>
    <row r="176" spans="1:39" x14ac:dyDescent="0.35">
      <c r="A176" s="337">
        <v>22089</v>
      </c>
      <c r="B176" s="338">
        <f t="shared" si="24"/>
        <v>1960</v>
      </c>
      <c r="C176" s="338">
        <f t="shared" si="25"/>
        <v>6</v>
      </c>
      <c r="D176" s="338">
        <f t="shared" si="26"/>
        <v>22</v>
      </c>
      <c r="E176" s="334">
        <v>0.2</v>
      </c>
      <c r="F176" s="334">
        <v>0.2</v>
      </c>
      <c r="G176" s="334">
        <v>0.2</v>
      </c>
      <c r="H176" s="334">
        <v>0.2</v>
      </c>
      <c r="I176" s="334">
        <v>0.1</v>
      </c>
      <c r="J176" s="334">
        <v>0.2</v>
      </c>
      <c r="K176" s="334">
        <v>0</v>
      </c>
      <c r="L176" s="334">
        <v>0.2</v>
      </c>
      <c r="M176" s="334">
        <v>0</v>
      </c>
      <c r="N176" s="334">
        <v>0</v>
      </c>
      <c r="O176" s="334">
        <v>0</v>
      </c>
      <c r="P176" s="334">
        <v>0</v>
      </c>
      <c r="Q176" s="334">
        <v>0</v>
      </c>
      <c r="R176" s="334">
        <v>0</v>
      </c>
      <c r="S176" s="334">
        <v>0</v>
      </c>
      <c r="T176" s="334">
        <v>0.2</v>
      </c>
      <c r="U176" s="334">
        <v>0</v>
      </c>
      <c r="V176" s="334">
        <v>0</v>
      </c>
      <c r="W176" s="334">
        <v>0</v>
      </c>
      <c r="X176" s="334">
        <v>0</v>
      </c>
      <c r="Y176" s="334">
        <v>0</v>
      </c>
      <c r="Z176" s="334">
        <v>0</v>
      </c>
      <c r="AA176" s="334">
        <v>0</v>
      </c>
      <c r="AB176" s="334">
        <v>0</v>
      </c>
      <c r="AD176" s="334">
        <v>1.5</v>
      </c>
      <c r="AE176" s="334">
        <f t="shared" si="27"/>
        <v>1.5</v>
      </c>
      <c r="AF176" s="334">
        <f t="shared" si="28"/>
        <v>1.5</v>
      </c>
      <c r="AG176" s="340">
        <f t="shared" si="29"/>
        <v>0</v>
      </c>
      <c r="AI176" s="340">
        <f t="shared" si="32"/>
        <v>0</v>
      </c>
      <c r="AJ176" s="340">
        <f t="shared" si="32"/>
        <v>1.5</v>
      </c>
      <c r="AK176" s="340">
        <f t="shared" si="32"/>
        <v>0</v>
      </c>
      <c r="AL176" s="340">
        <f t="shared" si="32"/>
        <v>0</v>
      </c>
      <c r="AM176" s="340">
        <f t="shared" si="32"/>
        <v>0</v>
      </c>
    </row>
    <row r="177" spans="1:39" x14ac:dyDescent="0.35">
      <c r="A177" s="337">
        <v>22090</v>
      </c>
      <c r="B177" s="338">
        <f t="shared" si="24"/>
        <v>1960</v>
      </c>
      <c r="C177" s="338">
        <f t="shared" si="25"/>
        <v>6</v>
      </c>
      <c r="D177" s="338">
        <f t="shared" si="26"/>
        <v>23</v>
      </c>
      <c r="E177" s="334">
        <v>0</v>
      </c>
      <c r="F177" s="334">
        <v>0</v>
      </c>
      <c r="G177" s="334">
        <v>0</v>
      </c>
      <c r="H177" s="334">
        <v>0</v>
      </c>
      <c r="I177" s="334">
        <v>0</v>
      </c>
      <c r="J177" s="334">
        <v>0</v>
      </c>
      <c r="K177" s="334">
        <v>0</v>
      </c>
      <c r="L177" s="334">
        <v>0</v>
      </c>
      <c r="M177" s="334">
        <v>0</v>
      </c>
      <c r="N177" s="334">
        <v>0</v>
      </c>
      <c r="O177" s="334">
        <v>0</v>
      </c>
      <c r="P177" s="334">
        <v>0</v>
      </c>
      <c r="Q177" s="334">
        <v>0</v>
      </c>
      <c r="R177" s="334">
        <v>0</v>
      </c>
      <c r="S177" s="334">
        <v>0</v>
      </c>
      <c r="T177" s="334">
        <v>0</v>
      </c>
      <c r="U177" s="334">
        <v>0</v>
      </c>
      <c r="V177" s="334">
        <v>0</v>
      </c>
      <c r="W177" s="334">
        <v>0</v>
      </c>
      <c r="X177" s="334">
        <v>0</v>
      </c>
      <c r="Y177" s="334">
        <v>0</v>
      </c>
      <c r="Z177" s="334">
        <v>0</v>
      </c>
      <c r="AA177" s="334">
        <v>0</v>
      </c>
      <c r="AB177" s="334">
        <v>0</v>
      </c>
      <c r="AD177" s="334">
        <v>0</v>
      </c>
      <c r="AE177" s="334">
        <f t="shared" si="27"/>
        <v>0</v>
      </c>
      <c r="AF177" s="334">
        <f t="shared" si="28"/>
        <v>0</v>
      </c>
      <c r="AG177" s="340">
        <f t="shared" si="29"/>
        <v>0</v>
      </c>
      <c r="AI177" s="340">
        <f t="shared" si="32"/>
        <v>0</v>
      </c>
      <c r="AJ177" s="340">
        <f t="shared" si="32"/>
        <v>0</v>
      </c>
      <c r="AK177" s="340">
        <f t="shared" si="32"/>
        <v>0</v>
      </c>
      <c r="AL177" s="340">
        <f t="shared" si="32"/>
        <v>0</v>
      </c>
      <c r="AM177" s="340">
        <f t="shared" si="32"/>
        <v>0</v>
      </c>
    </row>
    <row r="178" spans="1:39" x14ac:dyDescent="0.35">
      <c r="A178" s="337">
        <v>22091</v>
      </c>
      <c r="B178" s="338">
        <f t="shared" si="24"/>
        <v>1960</v>
      </c>
      <c r="C178" s="338">
        <f t="shared" si="25"/>
        <v>6</v>
      </c>
      <c r="D178" s="338">
        <f t="shared" si="26"/>
        <v>24</v>
      </c>
      <c r="E178" s="334">
        <v>0</v>
      </c>
      <c r="F178" s="334">
        <v>0</v>
      </c>
      <c r="G178" s="334">
        <v>0</v>
      </c>
      <c r="H178" s="334">
        <v>0</v>
      </c>
      <c r="I178" s="334">
        <v>0</v>
      </c>
      <c r="J178" s="334">
        <v>0</v>
      </c>
      <c r="K178" s="334">
        <v>0</v>
      </c>
      <c r="L178" s="334">
        <v>0</v>
      </c>
      <c r="M178" s="334">
        <v>0</v>
      </c>
      <c r="N178" s="334">
        <v>0</v>
      </c>
      <c r="O178" s="334">
        <v>0</v>
      </c>
      <c r="P178" s="334">
        <v>0</v>
      </c>
      <c r="Q178" s="334">
        <v>0</v>
      </c>
      <c r="R178" s="334">
        <v>0</v>
      </c>
      <c r="S178" s="334">
        <v>6.4</v>
      </c>
      <c r="T178" s="334">
        <v>0.8</v>
      </c>
      <c r="U178" s="334">
        <v>0</v>
      </c>
      <c r="V178" s="334">
        <v>0</v>
      </c>
      <c r="W178" s="334">
        <v>0</v>
      </c>
      <c r="X178" s="334">
        <v>0</v>
      </c>
      <c r="Y178" s="334">
        <v>0</v>
      </c>
      <c r="Z178" s="334">
        <v>0</v>
      </c>
      <c r="AA178" s="334">
        <v>0</v>
      </c>
      <c r="AB178" s="334">
        <v>0</v>
      </c>
      <c r="AD178" s="334">
        <v>7.2</v>
      </c>
      <c r="AE178" s="334">
        <f t="shared" si="27"/>
        <v>7.2</v>
      </c>
      <c r="AF178" s="334">
        <f t="shared" si="28"/>
        <v>7.2</v>
      </c>
      <c r="AG178" s="340">
        <f t="shared" si="29"/>
        <v>0</v>
      </c>
      <c r="AI178" s="340">
        <f t="shared" si="32"/>
        <v>0</v>
      </c>
      <c r="AJ178" s="340">
        <f t="shared" si="32"/>
        <v>7.2</v>
      </c>
      <c r="AK178" s="340">
        <f t="shared" si="32"/>
        <v>0</v>
      </c>
      <c r="AL178" s="340">
        <f t="shared" si="32"/>
        <v>0</v>
      </c>
      <c r="AM178" s="340">
        <f t="shared" si="32"/>
        <v>0</v>
      </c>
    </row>
    <row r="179" spans="1:39" x14ac:dyDescent="0.35">
      <c r="A179" s="337">
        <v>22092</v>
      </c>
      <c r="B179" s="338">
        <f t="shared" si="24"/>
        <v>1960</v>
      </c>
      <c r="C179" s="338">
        <f t="shared" si="25"/>
        <v>6</v>
      </c>
      <c r="D179" s="338">
        <f t="shared" si="26"/>
        <v>25</v>
      </c>
      <c r="E179" s="334">
        <v>0</v>
      </c>
      <c r="F179" s="334">
        <v>0</v>
      </c>
      <c r="G179" s="334">
        <v>0</v>
      </c>
      <c r="H179" s="334">
        <v>0</v>
      </c>
      <c r="I179" s="334">
        <v>0</v>
      </c>
      <c r="J179" s="334">
        <v>0</v>
      </c>
      <c r="K179" s="334">
        <v>0</v>
      </c>
      <c r="L179" s="334">
        <v>0</v>
      </c>
      <c r="M179" s="334">
        <v>0</v>
      </c>
      <c r="N179" s="334">
        <v>0</v>
      </c>
      <c r="O179" s="334">
        <v>0</v>
      </c>
      <c r="P179" s="334">
        <v>0</v>
      </c>
      <c r="Q179" s="334">
        <v>0</v>
      </c>
      <c r="R179" s="334">
        <v>0</v>
      </c>
      <c r="S179" s="334">
        <v>5.2</v>
      </c>
      <c r="T179" s="334">
        <v>4.5999999999999996</v>
      </c>
      <c r="U179" s="334">
        <v>0</v>
      </c>
      <c r="V179" s="334">
        <v>0</v>
      </c>
      <c r="W179" s="334">
        <v>0</v>
      </c>
      <c r="X179" s="334">
        <v>0</v>
      </c>
      <c r="Y179" s="334">
        <v>0</v>
      </c>
      <c r="Z179" s="334">
        <v>0</v>
      </c>
      <c r="AA179" s="334">
        <v>3.1</v>
      </c>
      <c r="AB179" s="334">
        <v>3.1</v>
      </c>
      <c r="AD179" s="334">
        <v>16</v>
      </c>
      <c r="AE179" s="334">
        <f t="shared" si="27"/>
        <v>16</v>
      </c>
      <c r="AF179" s="334">
        <f t="shared" si="28"/>
        <v>16</v>
      </c>
      <c r="AG179" s="340">
        <f t="shared" si="29"/>
        <v>0</v>
      </c>
      <c r="AI179" s="340">
        <f t="shared" si="32"/>
        <v>0</v>
      </c>
      <c r="AJ179" s="340">
        <f t="shared" si="32"/>
        <v>16</v>
      </c>
      <c r="AK179" s="340">
        <f t="shared" si="32"/>
        <v>0</v>
      </c>
      <c r="AL179" s="340">
        <f t="shared" si="32"/>
        <v>0</v>
      </c>
      <c r="AM179" s="340">
        <f t="shared" si="32"/>
        <v>0</v>
      </c>
    </row>
    <row r="180" spans="1:39" x14ac:dyDescent="0.35">
      <c r="A180" s="337">
        <v>22093</v>
      </c>
      <c r="B180" s="338">
        <f t="shared" si="24"/>
        <v>1960</v>
      </c>
      <c r="C180" s="338">
        <f t="shared" si="25"/>
        <v>6</v>
      </c>
      <c r="D180" s="338">
        <f t="shared" si="26"/>
        <v>26</v>
      </c>
      <c r="E180" s="334">
        <v>0.5</v>
      </c>
      <c r="F180" s="334">
        <v>0.5</v>
      </c>
      <c r="G180" s="334">
        <v>0.5</v>
      </c>
      <c r="H180" s="334">
        <v>0</v>
      </c>
      <c r="I180" s="334">
        <v>0</v>
      </c>
      <c r="J180" s="334">
        <v>0</v>
      </c>
      <c r="K180" s="334">
        <v>0</v>
      </c>
      <c r="L180" s="334">
        <v>0</v>
      </c>
      <c r="M180" s="334">
        <v>0</v>
      </c>
      <c r="N180" s="334">
        <v>0</v>
      </c>
      <c r="O180" s="334">
        <v>0</v>
      </c>
      <c r="P180" s="334">
        <v>0</v>
      </c>
      <c r="Q180" s="334">
        <v>0</v>
      </c>
      <c r="R180" s="334">
        <v>0</v>
      </c>
      <c r="S180" s="334">
        <v>0</v>
      </c>
      <c r="T180" s="334">
        <v>0</v>
      </c>
      <c r="U180" s="334">
        <v>0</v>
      </c>
      <c r="V180" s="334">
        <v>0</v>
      </c>
      <c r="W180" s="334">
        <v>0</v>
      </c>
      <c r="X180" s="334">
        <v>0</v>
      </c>
      <c r="Y180" s="334">
        <v>0</v>
      </c>
      <c r="Z180" s="334">
        <v>0</v>
      </c>
      <c r="AA180" s="334">
        <v>0</v>
      </c>
      <c r="AB180" s="334">
        <v>0</v>
      </c>
      <c r="AD180" s="334">
        <v>1.5</v>
      </c>
      <c r="AE180" s="334">
        <f t="shared" si="27"/>
        <v>1.5</v>
      </c>
      <c r="AF180" s="334">
        <f t="shared" si="28"/>
        <v>1.5</v>
      </c>
      <c r="AG180" s="340">
        <f t="shared" si="29"/>
        <v>0</v>
      </c>
      <c r="AI180" s="340">
        <f t="shared" ref="AI180:AM195" si="33">IF($C180=AI$1,$AF180,0)</f>
        <v>0</v>
      </c>
      <c r="AJ180" s="340">
        <f t="shared" si="33"/>
        <v>1.5</v>
      </c>
      <c r="AK180" s="340">
        <f t="shared" si="33"/>
        <v>0</v>
      </c>
      <c r="AL180" s="340">
        <f t="shared" si="33"/>
        <v>0</v>
      </c>
      <c r="AM180" s="340">
        <f t="shared" si="33"/>
        <v>0</v>
      </c>
    </row>
    <row r="181" spans="1:39" x14ac:dyDescent="0.35">
      <c r="A181" s="337">
        <v>22094</v>
      </c>
      <c r="B181" s="338">
        <f t="shared" si="24"/>
        <v>1960</v>
      </c>
      <c r="C181" s="338">
        <f t="shared" si="25"/>
        <v>6</v>
      </c>
      <c r="D181" s="338">
        <f t="shared" si="26"/>
        <v>27</v>
      </c>
      <c r="E181" s="334">
        <v>0</v>
      </c>
      <c r="F181" s="334">
        <v>0</v>
      </c>
      <c r="G181" s="334">
        <v>0</v>
      </c>
      <c r="H181" s="334">
        <v>0</v>
      </c>
      <c r="I181" s="334">
        <v>0</v>
      </c>
      <c r="J181" s="334">
        <v>0</v>
      </c>
      <c r="K181" s="334">
        <v>0</v>
      </c>
      <c r="L181" s="334">
        <v>0</v>
      </c>
      <c r="M181" s="334">
        <v>0</v>
      </c>
      <c r="N181" s="334">
        <v>0</v>
      </c>
      <c r="O181" s="334">
        <v>0</v>
      </c>
      <c r="P181" s="334">
        <v>0</v>
      </c>
      <c r="Q181" s="334">
        <v>0</v>
      </c>
      <c r="R181" s="334">
        <v>0</v>
      </c>
      <c r="S181" s="334">
        <v>0</v>
      </c>
      <c r="T181" s="334">
        <v>0.3</v>
      </c>
      <c r="U181" s="334">
        <v>0</v>
      </c>
      <c r="V181" s="334">
        <v>0</v>
      </c>
      <c r="W181" s="334">
        <v>0</v>
      </c>
      <c r="X181" s="334">
        <v>0</v>
      </c>
      <c r="Y181" s="334">
        <v>0</v>
      </c>
      <c r="Z181" s="334">
        <v>0</v>
      </c>
      <c r="AA181" s="334">
        <v>0</v>
      </c>
      <c r="AB181" s="334">
        <v>0</v>
      </c>
      <c r="AD181" s="334">
        <v>0.3</v>
      </c>
      <c r="AE181" s="334">
        <f t="shared" si="27"/>
        <v>0.3</v>
      </c>
      <c r="AF181" s="334">
        <f t="shared" si="28"/>
        <v>0.3</v>
      </c>
      <c r="AG181" s="340">
        <f t="shared" si="29"/>
        <v>0</v>
      </c>
      <c r="AI181" s="340">
        <f t="shared" si="33"/>
        <v>0</v>
      </c>
      <c r="AJ181" s="340">
        <f t="shared" si="33"/>
        <v>0.3</v>
      </c>
      <c r="AK181" s="340">
        <f t="shared" si="33"/>
        <v>0</v>
      </c>
      <c r="AL181" s="340">
        <f t="shared" si="33"/>
        <v>0</v>
      </c>
      <c r="AM181" s="340">
        <f t="shared" si="33"/>
        <v>0</v>
      </c>
    </row>
    <row r="182" spans="1:39" x14ac:dyDescent="0.35">
      <c r="A182" s="337">
        <v>22095</v>
      </c>
      <c r="B182" s="338">
        <f t="shared" si="24"/>
        <v>1960</v>
      </c>
      <c r="C182" s="338">
        <f t="shared" si="25"/>
        <v>6</v>
      </c>
      <c r="D182" s="338">
        <f t="shared" si="26"/>
        <v>28</v>
      </c>
      <c r="E182" s="334">
        <v>0</v>
      </c>
      <c r="F182" s="334">
        <v>0</v>
      </c>
      <c r="G182" s="334">
        <v>0</v>
      </c>
      <c r="H182" s="334">
        <v>0</v>
      </c>
      <c r="I182" s="334">
        <v>0</v>
      </c>
      <c r="J182" s="334">
        <v>0</v>
      </c>
      <c r="K182" s="334">
        <v>0</v>
      </c>
      <c r="L182" s="334">
        <v>0</v>
      </c>
      <c r="M182" s="334">
        <v>0</v>
      </c>
      <c r="N182" s="334">
        <v>0</v>
      </c>
      <c r="O182" s="334">
        <v>0</v>
      </c>
      <c r="P182" s="334">
        <v>0</v>
      </c>
      <c r="Q182" s="334">
        <v>0</v>
      </c>
      <c r="R182" s="334">
        <v>0</v>
      </c>
      <c r="S182" s="334">
        <v>2.5</v>
      </c>
      <c r="T182" s="334">
        <v>0</v>
      </c>
      <c r="U182" s="334">
        <v>4.9000000000000004</v>
      </c>
      <c r="V182" s="334">
        <v>4.9000000000000004</v>
      </c>
      <c r="W182" s="334">
        <v>3.7</v>
      </c>
      <c r="X182" s="334">
        <v>0</v>
      </c>
      <c r="Y182" s="334">
        <v>0</v>
      </c>
      <c r="Z182" s="334">
        <v>0</v>
      </c>
      <c r="AA182" s="334">
        <v>0</v>
      </c>
      <c r="AB182" s="334">
        <v>2.5</v>
      </c>
      <c r="AD182" s="334">
        <v>18.5</v>
      </c>
      <c r="AE182" s="334">
        <f t="shared" si="27"/>
        <v>18.5</v>
      </c>
      <c r="AF182" s="334">
        <f t="shared" si="28"/>
        <v>18.5</v>
      </c>
      <c r="AG182" s="340">
        <f t="shared" si="29"/>
        <v>0</v>
      </c>
      <c r="AI182" s="340">
        <f t="shared" si="33"/>
        <v>0</v>
      </c>
      <c r="AJ182" s="340">
        <f t="shared" si="33"/>
        <v>18.5</v>
      </c>
      <c r="AK182" s="340">
        <f t="shared" si="33"/>
        <v>0</v>
      </c>
      <c r="AL182" s="340">
        <f t="shared" si="33"/>
        <v>0</v>
      </c>
      <c r="AM182" s="340">
        <f t="shared" si="33"/>
        <v>0</v>
      </c>
    </row>
    <row r="183" spans="1:39" x14ac:dyDescent="0.35">
      <c r="A183" s="337">
        <v>22096</v>
      </c>
      <c r="B183" s="338">
        <f t="shared" si="24"/>
        <v>1960</v>
      </c>
      <c r="C183" s="338">
        <f t="shared" si="25"/>
        <v>6</v>
      </c>
      <c r="D183" s="338">
        <f t="shared" si="26"/>
        <v>29</v>
      </c>
      <c r="E183" s="334">
        <v>0.5</v>
      </c>
      <c r="F183" s="334">
        <v>1</v>
      </c>
      <c r="G183" s="334">
        <v>5.3</v>
      </c>
      <c r="H183" s="334">
        <v>0.8</v>
      </c>
      <c r="I183" s="334">
        <v>0.5</v>
      </c>
      <c r="J183" s="334">
        <v>0</v>
      </c>
      <c r="K183" s="334">
        <v>0</v>
      </c>
      <c r="L183" s="334">
        <v>0</v>
      </c>
      <c r="M183" s="334">
        <v>0</v>
      </c>
      <c r="N183" s="334">
        <v>0</v>
      </c>
      <c r="O183" s="334">
        <v>0</v>
      </c>
      <c r="P183" s="334">
        <v>0</v>
      </c>
      <c r="Q183" s="334">
        <v>0</v>
      </c>
      <c r="R183" s="334">
        <v>0</v>
      </c>
      <c r="S183" s="334">
        <v>0</v>
      </c>
      <c r="T183" s="334">
        <v>0</v>
      </c>
      <c r="U183" s="334">
        <v>0</v>
      </c>
      <c r="V183" s="334">
        <v>0</v>
      </c>
      <c r="W183" s="334">
        <v>0</v>
      </c>
      <c r="X183" s="334">
        <v>0</v>
      </c>
      <c r="Y183" s="334">
        <v>0</v>
      </c>
      <c r="Z183" s="334">
        <v>0</v>
      </c>
      <c r="AA183" s="334">
        <v>0</v>
      </c>
      <c r="AB183" s="334">
        <v>0</v>
      </c>
      <c r="AD183" s="334">
        <v>8.1</v>
      </c>
      <c r="AE183" s="334">
        <f t="shared" si="27"/>
        <v>8.1</v>
      </c>
      <c r="AF183" s="334">
        <f t="shared" si="28"/>
        <v>8.1</v>
      </c>
      <c r="AG183" s="340">
        <f t="shared" si="29"/>
        <v>0</v>
      </c>
      <c r="AI183" s="340">
        <f t="shared" si="33"/>
        <v>0</v>
      </c>
      <c r="AJ183" s="340">
        <f t="shared" si="33"/>
        <v>8.1</v>
      </c>
      <c r="AK183" s="340">
        <f t="shared" si="33"/>
        <v>0</v>
      </c>
      <c r="AL183" s="340">
        <f t="shared" si="33"/>
        <v>0</v>
      </c>
      <c r="AM183" s="340">
        <f t="shared" si="33"/>
        <v>0</v>
      </c>
    </row>
    <row r="184" spans="1:39" x14ac:dyDescent="0.35">
      <c r="A184" s="337">
        <v>22097</v>
      </c>
      <c r="B184" s="338">
        <f t="shared" si="24"/>
        <v>1960</v>
      </c>
      <c r="C184" s="338">
        <f t="shared" si="25"/>
        <v>6</v>
      </c>
      <c r="D184" s="338">
        <f t="shared" si="26"/>
        <v>30</v>
      </c>
      <c r="E184" s="334">
        <v>0</v>
      </c>
      <c r="F184" s="334">
        <v>0</v>
      </c>
      <c r="G184" s="334">
        <v>0</v>
      </c>
      <c r="H184" s="334">
        <v>0</v>
      </c>
      <c r="I184" s="334">
        <v>0</v>
      </c>
      <c r="J184" s="334">
        <v>0</v>
      </c>
      <c r="K184" s="334">
        <v>0</v>
      </c>
      <c r="L184" s="334">
        <v>0</v>
      </c>
      <c r="M184" s="334">
        <v>0</v>
      </c>
      <c r="N184" s="334">
        <v>0</v>
      </c>
      <c r="O184" s="334">
        <v>0</v>
      </c>
      <c r="P184" s="334">
        <v>0</v>
      </c>
      <c r="Q184" s="334">
        <v>0</v>
      </c>
      <c r="R184" s="334">
        <v>0</v>
      </c>
      <c r="S184" s="334">
        <v>0</v>
      </c>
      <c r="T184" s="334">
        <v>0</v>
      </c>
      <c r="U184" s="334">
        <v>0</v>
      </c>
      <c r="V184" s="334">
        <v>0.3</v>
      </c>
      <c r="W184" s="334">
        <v>0</v>
      </c>
      <c r="X184" s="334">
        <v>0</v>
      </c>
      <c r="Y184" s="334">
        <v>0</v>
      </c>
      <c r="Z184" s="334">
        <v>0</v>
      </c>
      <c r="AA184" s="334">
        <v>0</v>
      </c>
      <c r="AB184" s="334">
        <v>0</v>
      </c>
      <c r="AD184" s="334">
        <v>0.3</v>
      </c>
      <c r="AE184" s="334">
        <f t="shared" si="27"/>
        <v>0.3</v>
      </c>
      <c r="AF184" s="334">
        <f t="shared" si="28"/>
        <v>0.3</v>
      </c>
      <c r="AG184" s="340">
        <f t="shared" si="29"/>
        <v>0</v>
      </c>
      <c r="AI184" s="340">
        <f t="shared" si="33"/>
        <v>0</v>
      </c>
      <c r="AJ184" s="340">
        <f t="shared" si="33"/>
        <v>0.3</v>
      </c>
      <c r="AK184" s="340">
        <f t="shared" si="33"/>
        <v>0</v>
      </c>
      <c r="AL184" s="340">
        <f t="shared" si="33"/>
        <v>0</v>
      </c>
      <c r="AM184" s="340">
        <f t="shared" si="33"/>
        <v>0</v>
      </c>
    </row>
    <row r="185" spans="1:39" x14ac:dyDescent="0.35">
      <c r="A185" s="337">
        <v>22098</v>
      </c>
      <c r="B185" s="338">
        <f t="shared" si="24"/>
        <v>1960</v>
      </c>
      <c r="C185" s="338">
        <f t="shared" si="25"/>
        <v>7</v>
      </c>
      <c r="D185" s="338">
        <f t="shared" si="26"/>
        <v>1</v>
      </c>
      <c r="E185" s="334">
        <v>0.3</v>
      </c>
      <c r="F185" s="334">
        <v>0</v>
      </c>
      <c r="G185" s="334">
        <v>0</v>
      </c>
      <c r="H185" s="334">
        <v>0</v>
      </c>
      <c r="I185" s="334">
        <v>0</v>
      </c>
      <c r="J185" s="334">
        <v>0</v>
      </c>
      <c r="K185" s="334">
        <v>0.3</v>
      </c>
      <c r="L185" s="334">
        <v>0.4</v>
      </c>
      <c r="M185" s="334">
        <v>0</v>
      </c>
      <c r="N185" s="334">
        <v>0</v>
      </c>
      <c r="O185" s="334">
        <v>4.0999999999999996</v>
      </c>
      <c r="P185" s="334">
        <v>1.2</v>
      </c>
      <c r="Q185" s="334">
        <v>0</v>
      </c>
      <c r="R185" s="334">
        <v>0</v>
      </c>
      <c r="S185" s="334">
        <v>1.2</v>
      </c>
      <c r="T185" s="334">
        <v>7.1</v>
      </c>
      <c r="U185" s="334">
        <v>0.5</v>
      </c>
      <c r="V185" s="334">
        <v>0</v>
      </c>
      <c r="W185" s="334">
        <v>0</v>
      </c>
      <c r="X185" s="334">
        <v>0.9</v>
      </c>
      <c r="Y185" s="334">
        <v>0</v>
      </c>
      <c r="Z185" s="334">
        <v>0</v>
      </c>
      <c r="AA185" s="334">
        <v>0</v>
      </c>
      <c r="AB185" s="334">
        <v>0</v>
      </c>
      <c r="AD185" s="334">
        <v>16</v>
      </c>
      <c r="AE185" s="334">
        <f t="shared" si="27"/>
        <v>16</v>
      </c>
      <c r="AF185" s="334">
        <f t="shared" si="28"/>
        <v>16</v>
      </c>
      <c r="AG185" s="340">
        <f t="shared" si="29"/>
        <v>0</v>
      </c>
      <c r="AI185" s="340">
        <f t="shared" si="33"/>
        <v>0</v>
      </c>
      <c r="AJ185" s="340">
        <f t="shared" si="33"/>
        <v>0</v>
      </c>
      <c r="AK185" s="340">
        <f t="shared" si="33"/>
        <v>16</v>
      </c>
      <c r="AL185" s="340">
        <f t="shared" si="33"/>
        <v>0</v>
      </c>
      <c r="AM185" s="340">
        <f t="shared" si="33"/>
        <v>0</v>
      </c>
    </row>
    <row r="186" spans="1:39" x14ac:dyDescent="0.35">
      <c r="A186" s="337">
        <v>22099</v>
      </c>
      <c r="B186" s="338">
        <f t="shared" si="24"/>
        <v>1960</v>
      </c>
      <c r="C186" s="338">
        <f t="shared" si="25"/>
        <v>7</v>
      </c>
      <c r="D186" s="338">
        <f t="shared" si="26"/>
        <v>2</v>
      </c>
      <c r="E186" s="334">
        <v>0</v>
      </c>
      <c r="F186" s="334">
        <v>0</v>
      </c>
      <c r="G186" s="334">
        <v>0</v>
      </c>
      <c r="H186" s="334">
        <v>0</v>
      </c>
      <c r="I186" s="334">
        <v>0</v>
      </c>
      <c r="J186" s="334">
        <v>0</v>
      </c>
      <c r="K186" s="334">
        <v>0</v>
      </c>
      <c r="L186" s="334">
        <v>0</v>
      </c>
      <c r="M186" s="334">
        <v>0</v>
      </c>
      <c r="N186" s="334">
        <v>0</v>
      </c>
      <c r="O186" s="334">
        <v>0</v>
      </c>
      <c r="P186" s="334">
        <v>0</v>
      </c>
      <c r="Q186" s="334">
        <v>0</v>
      </c>
      <c r="R186" s="334">
        <v>0</v>
      </c>
      <c r="S186" s="334">
        <v>0</v>
      </c>
      <c r="T186" s="334">
        <v>0</v>
      </c>
      <c r="U186" s="334">
        <v>0</v>
      </c>
      <c r="V186" s="334">
        <v>0</v>
      </c>
      <c r="W186" s="334">
        <v>0</v>
      </c>
      <c r="X186" s="334">
        <v>0</v>
      </c>
      <c r="Y186" s="334">
        <v>0</v>
      </c>
      <c r="Z186" s="334">
        <v>0</v>
      </c>
      <c r="AA186" s="334">
        <v>0</v>
      </c>
      <c r="AB186" s="334">
        <v>0</v>
      </c>
      <c r="AD186" s="334">
        <v>0</v>
      </c>
      <c r="AE186" s="334">
        <f t="shared" si="27"/>
        <v>0</v>
      </c>
      <c r="AF186" s="334">
        <f t="shared" si="28"/>
        <v>0</v>
      </c>
      <c r="AG186" s="340">
        <f t="shared" si="29"/>
        <v>0</v>
      </c>
      <c r="AI186" s="340">
        <f t="shared" si="33"/>
        <v>0</v>
      </c>
      <c r="AJ186" s="340">
        <f t="shared" si="33"/>
        <v>0</v>
      </c>
      <c r="AK186" s="340">
        <f t="shared" si="33"/>
        <v>0</v>
      </c>
      <c r="AL186" s="340">
        <f t="shared" si="33"/>
        <v>0</v>
      </c>
      <c r="AM186" s="340">
        <f t="shared" si="33"/>
        <v>0</v>
      </c>
    </row>
    <row r="187" spans="1:39" x14ac:dyDescent="0.35">
      <c r="A187" s="337">
        <v>22100</v>
      </c>
      <c r="B187" s="338">
        <f t="shared" si="24"/>
        <v>1960</v>
      </c>
      <c r="C187" s="338">
        <f t="shared" si="25"/>
        <v>7</v>
      </c>
      <c r="D187" s="338">
        <f t="shared" si="26"/>
        <v>3</v>
      </c>
      <c r="E187" s="334">
        <v>0</v>
      </c>
      <c r="F187" s="334">
        <v>0</v>
      </c>
      <c r="G187" s="334">
        <v>0</v>
      </c>
      <c r="H187" s="334">
        <v>0</v>
      </c>
      <c r="I187" s="334">
        <v>0</v>
      </c>
      <c r="J187" s="334">
        <v>0</v>
      </c>
      <c r="K187" s="334">
        <v>0</v>
      </c>
      <c r="L187" s="334">
        <v>0</v>
      </c>
      <c r="M187" s="334">
        <v>0</v>
      </c>
      <c r="N187" s="334">
        <v>0</v>
      </c>
      <c r="O187" s="334">
        <v>0</v>
      </c>
      <c r="P187" s="334">
        <v>0</v>
      </c>
      <c r="Q187" s="334">
        <v>0</v>
      </c>
      <c r="R187" s="334">
        <v>0</v>
      </c>
      <c r="S187" s="334">
        <v>0.3</v>
      </c>
      <c r="T187" s="334">
        <v>0</v>
      </c>
      <c r="U187" s="334">
        <v>0.5</v>
      </c>
      <c r="V187" s="334">
        <v>0</v>
      </c>
      <c r="W187" s="334">
        <v>0</v>
      </c>
      <c r="X187" s="334">
        <v>0.3</v>
      </c>
      <c r="Y187" s="334">
        <v>0</v>
      </c>
      <c r="Z187" s="334">
        <v>0</v>
      </c>
      <c r="AA187" s="334">
        <v>0</v>
      </c>
      <c r="AB187" s="334">
        <v>0</v>
      </c>
      <c r="AD187" s="334">
        <v>1.1000000000000001</v>
      </c>
      <c r="AE187" s="334">
        <f t="shared" si="27"/>
        <v>1.1000000000000001</v>
      </c>
      <c r="AF187" s="334">
        <f t="shared" si="28"/>
        <v>1.1000000000000001</v>
      </c>
      <c r="AG187" s="340">
        <f t="shared" si="29"/>
        <v>0</v>
      </c>
      <c r="AI187" s="340">
        <f t="shared" si="33"/>
        <v>0</v>
      </c>
      <c r="AJ187" s="340">
        <f t="shared" si="33"/>
        <v>0</v>
      </c>
      <c r="AK187" s="340">
        <f t="shared" si="33"/>
        <v>1.1000000000000001</v>
      </c>
      <c r="AL187" s="340">
        <f t="shared" si="33"/>
        <v>0</v>
      </c>
      <c r="AM187" s="340">
        <f t="shared" si="33"/>
        <v>0</v>
      </c>
    </row>
    <row r="188" spans="1:39" x14ac:dyDescent="0.35">
      <c r="A188" s="337">
        <v>22101</v>
      </c>
      <c r="B188" s="338">
        <f t="shared" si="24"/>
        <v>1960</v>
      </c>
      <c r="C188" s="338">
        <f t="shared" si="25"/>
        <v>7</v>
      </c>
      <c r="D188" s="338">
        <f t="shared" si="26"/>
        <v>4</v>
      </c>
      <c r="E188" s="334">
        <v>0</v>
      </c>
      <c r="F188" s="334">
        <v>0</v>
      </c>
      <c r="G188" s="334">
        <v>0</v>
      </c>
      <c r="H188" s="334">
        <v>0</v>
      </c>
      <c r="I188" s="334">
        <v>0</v>
      </c>
      <c r="J188" s="334">
        <v>0</v>
      </c>
      <c r="K188" s="334">
        <v>0</v>
      </c>
      <c r="L188" s="334">
        <v>0</v>
      </c>
      <c r="M188" s="334">
        <v>0</v>
      </c>
      <c r="N188" s="334">
        <v>0</v>
      </c>
      <c r="O188" s="334">
        <v>0</v>
      </c>
      <c r="P188" s="334">
        <v>0</v>
      </c>
      <c r="Q188" s="334">
        <v>0</v>
      </c>
      <c r="R188" s="334">
        <v>0</v>
      </c>
      <c r="S188" s="334">
        <v>0</v>
      </c>
      <c r="T188" s="334">
        <v>0</v>
      </c>
      <c r="U188" s="334">
        <v>0</v>
      </c>
      <c r="V188" s="334">
        <v>0</v>
      </c>
      <c r="W188" s="334">
        <v>0</v>
      </c>
      <c r="X188" s="334">
        <v>0</v>
      </c>
      <c r="Y188" s="334">
        <v>0</v>
      </c>
      <c r="Z188" s="334">
        <v>0</v>
      </c>
      <c r="AA188" s="334">
        <v>0</v>
      </c>
      <c r="AB188" s="334">
        <v>0</v>
      </c>
      <c r="AD188" s="334">
        <v>0</v>
      </c>
      <c r="AE188" s="334">
        <f t="shared" si="27"/>
        <v>0</v>
      </c>
      <c r="AF188" s="334">
        <f t="shared" si="28"/>
        <v>0</v>
      </c>
      <c r="AG188" s="340">
        <f t="shared" si="29"/>
        <v>0</v>
      </c>
      <c r="AI188" s="340">
        <f t="shared" si="33"/>
        <v>0</v>
      </c>
      <c r="AJ188" s="340">
        <f t="shared" si="33"/>
        <v>0</v>
      </c>
      <c r="AK188" s="340">
        <f t="shared" si="33"/>
        <v>0</v>
      </c>
      <c r="AL188" s="340">
        <f t="shared" si="33"/>
        <v>0</v>
      </c>
      <c r="AM188" s="340">
        <f t="shared" si="33"/>
        <v>0</v>
      </c>
    </row>
    <row r="189" spans="1:39" x14ac:dyDescent="0.35">
      <c r="A189" s="337">
        <v>22102</v>
      </c>
      <c r="B189" s="338">
        <f t="shared" si="24"/>
        <v>1960</v>
      </c>
      <c r="C189" s="338">
        <f t="shared" si="25"/>
        <v>7</v>
      </c>
      <c r="D189" s="338">
        <f t="shared" si="26"/>
        <v>5</v>
      </c>
      <c r="E189" s="334">
        <v>0</v>
      </c>
      <c r="F189" s="334">
        <v>0</v>
      </c>
      <c r="G189" s="334">
        <v>0</v>
      </c>
      <c r="H189" s="334">
        <v>0</v>
      </c>
      <c r="I189" s="334">
        <v>0</v>
      </c>
      <c r="J189" s="334">
        <v>0</v>
      </c>
      <c r="K189" s="334">
        <v>0</v>
      </c>
      <c r="L189" s="334">
        <v>0</v>
      </c>
      <c r="M189" s="334">
        <v>0</v>
      </c>
      <c r="N189" s="334">
        <v>0</v>
      </c>
      <c r="O189" s="334">
        <v>0</v>
      </c>
      <c r="P189" s="334">
        <v>0</v>
      </c>
      <c r="Q189" s="334">
        <v>0</v>
      </c>
      <c r="R189" s="334">
        <v>0</v>
      </c>
      <c r="S189" s="334">
        <v>0</v>
      </c>
      <c r="T189" s="334">
        <v>0</v>
      </c>
      <c r="U189" s="334">
        <v>0</v>
      </c>
      <c r="V189" s="334">
        <v>0</v>
      </c>
      <c r="W189" s="334">
        <v>0</v>
      </c>
      <c r="X189" s="334">
        <v>0</v>
      </c>
      <c r="Y189" s="334">
        <v>0</v>
      </c>
      <c r="Z189" s="334">
        <v>0</v>
      </c>
      <c r="AA189" s="334">
        <v>0</v>
      </c>
      <c r="AB189" s="334">
        <v>0</v>
      </c>
      <c r="AD189" s="334">
        <v>0</v>
      </c>
      <c r="AE189" s="334">
        <f t="shared" si="27"/>
        <v>0</v>
      </c>
      <c r="AF189" s="334">
        <f t="shared" si="28"/>
        <v>0</v>
      </c>
      <c r="AG189" s="340">
        <f t="shared" si="29"/>
        <v>0</v>
      </c>
      <c r="AI189" s="340">
        <f t="shared" si="33"/>
        <v>0</v>
      </c>
      <c r="AJ189" s="340">
        <f t="shared" si="33"/>
        <v>0</v>
      </c>
      <c r="AK189" s="340">
        <f t="shared" si="33"/>
        <v>0</v>
      </c>
      <c r="AL189" s="340">
        <f t="shared" si="33"/>
        <v>0</v>
      </c>
      <c r="AM189" s="340">
        <f t="shared" si="33"/>
        <v>0</v>
      </c>
    </row>
    <row r="190" spans="1:39" x14ac:dyDescent="0.35">
      <c r="A190" s="337">
        <v>22103</v>
      </c>
      <c r="B190" s="338">
        <f t="shared" si="24"/>
        <v>1960</v>
      </c>
      <c r="C190" s="338">
        <f t="shared" si="25"/>
        <v>7</v>
      </c>
      <c r="D190" s="338">
        <f t="shared" si="26"/>
        <v>6</v>
      </c>
      <c r="E190" s="334">
        <v>0</v>
      </c>
      <c r="F190" s="334">
        <v>0</v>
      </c>
      <c r="G190" s="334">
        <v>0</v>
      </c>
      <c r="H190" s="334">
        <v>0</v>
      </c>
      <c r="I190" s="334">
        <v>0</v>
      </c>
      <c r="J190" s="334">
        <v>0</v>
      </c>
      <c r="K190" s="334">
        <v>0</v>
      </c>
      <c r="L190" s="334">
        <v>0</v>
      </c>
      <c r="M190" s="334">
        <v>0</v>
      </c>
      <c r="N190" s="334">
        <v>0</v>
      </c>
      <c r="O190" s="334">
        <v>0</v>
      </c>
      <c r="P190" s="334">
        <v>0</v>
      </c>
      <c r="Q190" s="334">
        <v>0</v>
      </c>
      <c r="R190" s="334">
        <v>0</v>
      </c>
      <c r="S190" s="334">
        <v>0</v>
      </c>
      <c r="T190" s="334">
        <v>0</v>
      </c>
      <c r="U190" s="334">
        <v>0</v>
      </c>
      <c r="V190" s="334">
        <v>0</v>
      </c>
      <c r="W190" s="334">
        <v>0</v>
      </c>
      <c r="X190" s="334">
        <v>0</v>
      </c>
      <c r="Y190" s="334">
        <v>0</v>
      </c>
      <c r="Z190" s="334">
        <v>0</v>
      </c>
      <c r="AA190" s="334">
        <v>0</v>
      </c>
      <c r="AB190" s="334">
        <v>0</v>
      </c>
      <c r="AD190" s="334">
        <v>0</v>
      </c>
      <c r="AE190" s="334">
        <f t="shared" si="27"/>
        <v>0</v>
      </c>
      <c r="AF190" s="334">
        <f t="shared" si="28"/>
        <v>0</v>
      </c>
      <c r="AG190" s="340">
        <f t="shared" si="29"/>
        <v>0</v>
      </c>
      <c r="AI190" s="340">
        <f t="shared" si="33"/>
        <v>0</v>
      </c>
      <c r="AJ190" s="340">
        <f t="shared" si="33"/>
        <v>0</v>
      </c>
      <c r="AK190" s="340">
        <f t="shared" si="33"/>
        <v>0</v>
      </c>
      <c r="AL190" s="340">
        <f t="shared" si="33"/>
        <v>0</v>
      </c>
      <c r="AM190" s="340">
        <f t="shared" si="33"/>
        <v>0</v>
      </c>
    </row>
    <row r="191" spans="1:39" x14ac:dyDescent="0.35">
      <c r="A191" s="337">
        <v>22104</v>
      </c>
      <c r="B191" s="338">
        <f t="shared" si="24"/>
        <v>1960</v>
      </c>
      <c r="C191" s="338">
        <f t="shared" si="25"/>
        <v>7</v>
      </c>
      <c r="D191" s="338">
        <f t="shared" si="26"/>
        <v>7</v>
      </c>
      <c r="E191" s="334">
        <v>0</v>
      </c>
      <c r="F191" s="334">
        <v>0</v>
      </c>
      <c r="G191" s="334">
        <v>0</v>
      </c>
      <c r="H191" s="334">
        <v>0</v>
      </c>
      <c r="I191" s="334">
        <v>0</v>
      </c>
      <c r="J191" s="334">
        <v>0</v>
      </c>
      <c r="K191" s="334">
        <v>0</v>
      </c>
      <c r="L191" s="334">
        <v>0</v>
      </c>
      <c r="M191" s="334">
        <v>0</v>
      </c>
      <c r="N191" s="334">
        <v>0</v>
      </c>
      <c r="O191" s="334">
        <v>0</v>
      </c>
      <c r="P191" s="334">
        <v>0</v>
      </c>
      <c r="Q191" s="334">
        <v>0</v>
      </c>
      <c r="R191" s="334">
        <v>0</v>
      </c>
      <c r="S191" s="334">
        <v>0</v>
      </c>
      <c r="T191" s="334">
        <v>0</v>
      </c>
      <c r="U191" s="334">
        <v>0</v>
      </c>
      <c r="V191" s="334">
        <v>0</v>
      </c>
      <c r="W191" s="334">
        <v>0</v>
      </c>
      <c r="X191" s="334">
        <v>0</v>
      </c>
      <c r="Y191" s="334">
        <v>0</v>
      </c>
      <c r="Z191" s="334">
        <v>0</v>
      </c>
      <c r="AA191" s="334">
        <v>0</v>
      </c>
      <c r="AB191" s="334">
        <v>0</v>
      </c>
      <c r="AD191" s="334">
        <v>0</v>
      </c>
      <c r="AE191" s="334">
        <f t="shared" si="27"/>
        <v>0</v>
      </c>
      <c r="AF191" s="334">
        <f t="shared" si="28"/>
        <v>0</v>
      </c>
      <c r="AG191" s="340">
        <f t="shared" si="29"/>
        <v>0</v>
      </c>
      <c r="AI191" s="340">
        <f t="shared" si="33"/>
        <v>0</v>
      </c>
      <c r="AJ191" s="340">
        <f t="shared" si="33"/>
        <v>0</v>
      </c>
      <c r="AK191" s="340">
        <f t="shared" si="33"/>
        <v>0</v>
      </c>
      <c r="AL191" s="340">
        <f t="shared" si="33"/>
        <v>0</v>
      </c>
      <c r="AM191" s="340">
        <f t="shared" si="33"/>
        <v>0</v>
      </c>
    </row>
    <row r="192" spans="1:39" x14ac:dyDescent="0.35">
      <c r="A192" s="337">
        <v>22105</v>
      </c>
      <c r="B192" s="338">
        <f t="shared" si="24"/>
        <v>1960</v>
      </c>
      <c r="C192" s="338">
        <f t="shared" si="25"/>
        <v>7</v>
      </c>
      <c r="D192" s="338">
        <f t="shared" si="26"/>
        <v>8</v>
      </c>
      <c r="E192" s="334">
        <v>0</v>
      </c>
      <c r="F192" s="334">
        <v>0</v>
      </c>
      <c r="G192" s="334">
        <v>0</v>
      </c>
      <c r="H192" s="334">
        <v>0</v>
      </c>
      <c r="I192" s="334">
        <v>0</v>
      </c>
      <c r="J192" s="334">
        <v>0</v>
      </c>
      <c r="K192" s="334">
        <v>0</v>
      </c>
      <c r="L192" s="334">
        <v>0</v>
      </c>
      <c r="M192" s="334">
        <v>0</v>
      </c>
      <c r="N192" s="334">
        <v>0</v>
      </c>
      <c r="O192" s="334">
        <v>0</v>
      </c>
      <c r="P192" s="334">
        <v>0</v>
      </c>
      <c r="Q192" s="334">
        <v>0</v>
      </c>
      <c r="R192" s="334">
        <v>0</v>
      </c>
      <c r="S192" s="334">
        <v>0</v>
      </c>
      <c r="T192" s="334">
        <v>0</v>
      </c>
      <c r="U192" s="334">
        <v>0</v>
      </c>
      <c r="V192" s="334">
        <v>0</v>
      </c>
      <c r="W192" s="334">
        <v>0</v>
      </c>
      <c r="X192" s="334">
        <v>0</v>
      </c>
      <c r="Y192" s="334">
        <v>0</v>
      </c>
      <c r="Z192" s="334">
        <v>0</v>
      </c>
      <c r="AA192" s="334">
        <v>0</v>
      </c>
      <c r="AB192" s="334">
        <v>0</v>
      </c>
      <c r="AD192" s="334">
        <v>0</v>
      </c>
      <c r="AE192" s="334">
        <f t="shared" si="27"/>
        <v>0</v>
      </c>
      <c r="AF192" s="334">
        <f t="shared" si="28"/>
        <v>0</v>
      </c>
      <c r="AG192" s="340">
        <f t="shared" si="29"/>
        <v>0</v>
      </c>
      <c r="AI192" s="340">
        <f t="shared" si="33"/>
        <v>0</v>
      </c>
      <c r="AJ192" s="340">
        <f t="shared" si="33"/>
        <v>0</v>
      </c>
      <c r="AK192" s="340">
        <f t="shared" si="33"/>
        <v>0</v>
      </c>
      <c r="AL192" s="340">
        <f t="shared" si="33"/>
        <v>0</v>
      </c>
      <c r="AM192" s="340">
        <f t="shared" si="33"/>
        <v>0</v>
      </c>
    </row>
    <row r="193" spans="1:39" x14ac:dyDescent="0.35">
      <c r="A193" s="337">
        <v>22106</v>
      </c>
      <c r="B193" s="338">
        <f t="shared" si="24"/>
        <v>1960</v>
      </c>
      <c r="C193" s="338">
        <f t="shared" si="25"/>
        <v>7</v>
      </c>
      <c r="D193" s="338">
        <f t="shared" si="26"/>
        <v>9</v>
      </c>
      <c r="E193" s="334">
        <v>0</v>
      </c>
      <c r="F193" s="334">
        <v>0</v>
      </c>
      <c r="G193" s="334">
        <v>0</v>
      </c>
      <c r="H193" s="334">
        <v>0</v>
      </c>
      <c r="I193" s="334">
        <v>0</v>
      </c>
      <c r="J193" s="334">
        <v>0</v>
      </c>
      <c r="K193" s="334">
        <v>0</v>
      </c>
      <c r="L193" s="334">
        <v>0</v>
      </c>
      <c r="M193" s="334">
        <v>0</v>
      </c>
      <c r="N193" s="334">
        <v>0</v>
      </c>
      <c r="O193" s="334">
        <v>0</v>
      </c>
      <c r="P193" s="334">
        <v>0</v>
      </c>
      <c r="Q193" s="334">
        <v>0</v>
      </c>
      <c r="R193" s="334">
        <v>0</v>
      </c>
      <c r="S193" s="334">
        <v>0</v>
      </c>
      <c r="T193" s="334">
        <v>0</v>
      </c>
      <c r="U193" s="334">
        <v>0</v>
      </c>
      <c r="V193" s="334">
        <v>0</v>
      </c>
      <c r="W193" s="334">
        <v>0</v>
      </c>
      <c r="X193" s="334">
        <v>0</v>
      </c>
      <c r="Y193" s="334">
        <v>0</v>
      </c>
      <c r="Z193" s="334">
        <v>0</v>
      </c>
      <c r="AA193" s="334">
        <v>0</v>
      </c>
      <c r="AB193" s="334">
        <v>0</v>
      </c>
      <c r="AD193" s="334">
        <v>0</v>
      </c>
      <c r="AE193" s="334">
        <f t="shared" si="27"/>
        <v>0</v>
      </c>
      <c r="AF193" s="334">
        <f t="shared" si="28"/>
        <v>0</v>
      </c>
      <c r="AG193" s="340">
        <f t="shared" si="29"/>
        <v>0</v>
      </c>
      <c r="AI193" s="340">
        <f t="shared" si="33"/>
        <v>0</v>
      </c>
      <c r="AJ193" s="340">
        <f t="shared" si="33"/>
        <v>0</v>
      </c>
      <c r="AK193" s="340">
        <f t="shared" si="33"/>
        <v>0</v>
      </c>
      <c r="AL193" s="340">
        <f t="shared" si="33"/>
        <v>0</v>
      </c>
      <c r="AM193" s="340">
        <f t="shared" si="33"/>
        <v>0</v>
      </c>
    </row>
    <row r="194" spans="1:39" x14ac:dyDescent="0.35">
      <c r="A194" s="337">
        <v>22107</v>
      </c>
      <c r="B194" s="338">
        <f t="shared" si="24"/>
        <v>1960</v>
      </c>
      <c r="C194" s="338">
        <f t="shared" si="25"/>
        <v>7</v>
      </c>
      <c r="D194" s="338">
        <f t="shared" si="26"/>
        <v>10</v>
      </c>
      <c r="E194" s="334">
        <v>0</v>
      </c>
      <c r="F194" s="334">
        <v>0</v>
      </c>
      <c r="G194" s="334">
        <v>0</v>
      </c>
      <c r="H194" s="334">
        <v>0</v>
      </c>
      <c r="I194" s="334">
        <v>0</v>
      </c>
      <c r="J194" s="334">
        <v>0</v>
      </c>
      <c r="K194" s="334">
        <v>0</v>
      </c>
      <c r="L194" s="334">
        <v>0</v>
      </c>
      <c r="M194" s="334">
        <v>0</v>
      </c>
      <c r="N194" s="334">
        <v>0</v>
      </c>
      <c r="O194" s="334">
        <v>0</v>
      </c>
      <c r="P194" s="334">
        <v>0</v>
      </c>
      <c r="Q194" s="334">
        <v>0</v>
      </c>
      <c r="R194" s="334">
        <v>0</v>
      </c>
      <c r="S194" s="334">
        <v>0</v>
      </c>
      <c r="T194" s="334">
        <v>0</v>
      </c>
      <c r="U194" s="334">
        <v>0</v>
      </c>
      <c r="V194" s="334">
        <v>0</v>
      </c>
      <c r="W194" s="334">
        <v>0</v>
      </c>
      <c r="X194" s="334">
        <v>0</v>
      </c>
      <c r="Y194" s="334">
        <v>0</v>
      </c>
      <c r="Z194" s="334">
        <v>0</v>
      </c>
      <c r="AA194" s="334">
        <v>0</v>
      </c>
      <c r="AB194" s="334">
        <v>0</v>
      </c>
      <c r="AD194" s="334">
        <v>0</v>
      </c>
      <c r="AE194" s="334">
        <f t="shared" si="27"/>
        <v>0</v>
      </c>
      <c r="AF194" s="334">
        <f t="shared" si="28"/>
        <v>0</v>
      </c>
      <c r="AG194" s="340">
        <f t="shared" si="29"/>
        <v>0</v>
      </c>
      <c r="AI194" s="340">
        <f t="shared" si="33"/>
        <v>0</v>
      </c>
      <c r="AJ194" s="340">
        <f t="shared" si="33"/>
        <v>0</v>
      </c>
      <c r="AK194" s="340">
        <f t="shared" si="33"/>
        <v>0</v>
      </c>
      <c r="AL194" s="340">
        <f t="shared" si="33"/>
        <v>0</v>
      </c>
      <c r="AM194" s="340">
        <f t="shared" si="33"/>
        <v>0</v>
      </c>
    </row>
    <row r="195" spans="1:39" x14ac:dyDescent="0.35">
      <c r="A195" s="337">
        <v>22108</v>
      </c>
      <c r="B195" s="338">
        <f t="shared" si="24"/>
        <v>1960</v>
      </c>
      <c r="C195" s="338">
        <f t="shared" si="25"/>
        <v>7</v>
      </c>
      <c r="D195" s="338">
        <f t="shared" si="26"/>
        <v>11</v>
      </c>
      <c r="E195" s="334">
        <v>0</v>
      </c>
      <c r="F195" s="334">
        <v>0</v>
      </c>
      <c r="G195" s="334">
        <v>0</v>
      </c>
      <c r="H195" s="334">
        <v>0</v>
      </c>
      <c r="I195" s="334">
        <v>0</v>
      </c>
      <c r="J195" s="334">
        <v>0</v>
      </c>
      <c r="K195" s="334">
        <v>0</v>
      </c>
      <c r="L195" s="334">
        <v>0</v>
      </c>
      <c r="M195" s="334">
        <v>0</v>
      </c>
      <c r="N195" s="334">
        <v>0</v>
      </c>
      <c r="O195" s="334">
        <v>0</v>
      </c>
      <c r="P195" s="334">
        <v>0</v>
      </c>
      <c r="Q195" s="334">
        <v>0</v>
      </c>
      <c r="R195" s="334">
        <v>0</v>
      </c>
      <c r="S195" s="334">
        <v>0</v>
      </c>
      <c r="T195" s="334">
        <v>0</v>
      </c>
      <c r="U195" s="334">
        <v>0</v>
      </c>
      <c r="V195" s="334">
        <v>0</v>
      </c>
      <c r="W195" s="334">
        <v>0</v>
      </c>
      <c r="X195" s="334">
        <v>0</v>
      </c>
      <c r="Y195" s="334">
        <v>0</v>
      </c>
      <c r="Z195" s="334">
        <v>0</v>
      </c>
      <c r="AA195" s="334">
        <v>0</v>
      </c>
      <c r="AB195" s="334">
        <v>0</v>
      </c>
      <c r="AD195" s="334">
        <v>0</v>
      </c>
      <c r="AE195" s="334">
        <f t="shared" si="27"/>
        <v>0</v>
      </c>
      <c r="AF195" s="334">
        <f t="shared" si="28"/>
        <v>0</v>
      </c>
      <c r="AG195" s="340">
        <f t="shared" si="29"/>
        <v>0</v>
      </c>
      <c r="AI195" s="340">
        <f t="shared" si="33"/>
        <v>0</v>
      </c>
      <c r="AJ195" s="340">
        <f t="shared" si="33"/>
        <v>0</v>
      </c>
      <c r="AK195" s="340">
        <f t="shared" si="33"/>
        <v>0</v>
      </c>
      <c r="AL195" s="340">
        <f t="shared" si="33"/>
        <v>0</v>
      </c>
      <c r="AM195" s="340">
        <f t="shared" si="33"/>
        <v>0</v>
      </c>
    </row>
    <row r="196" spans="1:39" x14ac:dyDescent="0.35">
      <c r="A196" s="337">
        <v>22109</v>
      </c>
      <c r="B196" s="338">
        <f t="shared" ref="B196:B259" si="34">YEAR(A196)</f>
        <v>1960</v>
      </c>
      <c r="C196" s="338">
        <f t="shared" ref="C196:C259" si="35">MONTH(A196)</f>
        <v>7</v>
      </c>
      <c r="D196" s="338">
        <f t="shared" ref="D196:D259" si="36">DAY(A196)</f>
        <v>12</v>
      </c>
      <c r="E196" s="334">
        <v>0</v>
      </c>
      <c r="F196" s="334">
        <v>0</v>
      </c>
      <c r="G196" s="334">
        <v>0</v>
      </c>
      <c r="H196" s="334">
        <v>0</v>
      </c>
      <c r="I196" s="334">
        <v>0</v>
      </c>
      <c r="J196" s="334">
        <v>0</v>
      </c>
      <c r="K196" s="334">
        <v>0</v>
      </c>
      <c r="L196" s="334">
        <v>0</v>
      </c>
      <c r="M196" s="334">
        <v>0</v>
      </c>
      <c r="N196" s="334">
        <v>0</v>
      </c>
      <c r="O196" s="334">
        <v>0</v>
      </c>
      <c r="P196" s="334">
        <v>0</v>
      </c>
      <c r="Q196" s="334">
        <v>0</v>
      </c>
      <c r="R196" s="334">
        <v>0</v>
      </c>
      <c r="S196" s="334">
        <v>0</v>
      </c>
      <c r="T196" s="334">
        <v>0</v>
      </c>
      <c r="U196" s="334">
        <v>0</v>
      </c>
      <c r="V196" s="334">
        <v>0</v>
      </c>
      <c r="W196" s="334">
        <v>0</v>
      </c>
      <c r="X196" s="334">
        <v>0</v>
      </c>
      <c r="Y196" s="334">
        <v>0</v>
      </c>
      <c r="Z196" s="334">
        <v>0</v>
      </c>
      <c r="AA196" s="334">
        <v>0</v>
      </c>
      <c r="AB196" s="334">
        <v>0</v>
      </c>
      <c r="AD196" s="334">
        <v>0</v>
      </c>
      <c r="AE196" s="334">
        <f t="shared" ref="AE196:AE259" si="37">AD196</f>
        <v>0</v>
      </c>
      <c r="AF196" s="334">
        <f t="shared" ref="AF196:AF259" si="38">SUM(E196:AB196)</f>
        <v>0</v>
      </c>
      <c r="AG196" s="340">
        <f t="shared" ref="AG196:AG259" si="39">ABS(AF196-AE196)</f>
        <v>0</v>
      </c>
      <c r="AI196" s="340">
        <f t="shared" ref="AI196:AM211" si="40">IF($C196=AI$1,$AF196,0)</f>
        <v>0</v>
      </c>
      <c r="AJ196" s="340">
        <f t="shared" si="40"/>
        <v>0</v>
      </c>
      <c r="AK196" s="340">
        <f t="shared" si="40"/>
        <v>0</v>
      </c>
      <c r="AL196" s="340">
        <f t="shared" si="40"/>
        <v>0</v>
      </c>
      <c r="AM196" s="340">
        <f t="shared" si="40"/>
        <v>0</v>
      </c>
    </row>
    <row r="197" spans="1:39" x14ac:dyDescent="0.35">
      <c r="A197" s="337">
        <v>22110</v>
      </c>
      <c r="B197" s="338">
        <f t="shared" si="34"/>
        <v>1960</v>
      </c>
      <c r="C197" s="338">
        <f t="shared" si="35"/>
        <v>7</v>
      </c>
      <c r="D197" s="338">
        <f t="shared" si="36"/>
        <v>13</v>
      </c>
      <c r="E197" s="334">
        <v>0</v>
      </c>
      <c r="F197" s="334">
        <v>0</v>
      </c>
      <c r="G197" s="334">
        <v>0</v>
      </c>
      <c r="H197" s="334">
        <v>0</v>
      </c>
      <c r="I197" s="334">
        <v>0</v>
      </c>
      <c r="J197" s="334">
        <v>0</v>
      </c>
      <c r="K197" s="334">
        <v>0</v>
      </c>
      <c r="L197" s="334">
        <v>0</v>
      </c>
      <c r="M197" s="334">
        <v>0</v>
      </c>
      <c r="N197" s="334">
        <v>0</v>
      </c>
      <c r="O197" s="334">
        <v>0</v>
      </c>
      <c r="P197" s="334">
        <v>0</v>
      </c>
      <c r="Q197" s="334">
        <v>0</v>
      </c>
      <c r="R197" s="334">
        <v>0</v>
      </c>
      <c r="S197" s="334">
        <v>0</v>
      </c>
      <c r="T197" s="334">
        <v>0</v>
      </c>
      <c r="U197" s="334">
        <v>0</v>
      </c>
      <c r="V197" s="334">
        <v>0</v>
      </c>
      <c r="W197" s="334">
        <v>0</v>
      </c>
      <c r="X197" s="334">
        <v>0</v>
      </c>
      <c r="Y197" s="334">
        <v>0</v>
      </c>
      <c r="Z197" s="334">
        <v>0</v>
      </c>
      <c r="AA197" s="334">
        <v>0</v>
      </c>
      <c r="AB197" s="334">
        <v>0</v>
      </c>
      <c r="AD197" s="334">
        <v>0</v>
      </c>
      <c r="AE197" s="334">
        <f t="shared" si="37"/>
        <v>0</v>
      </c>
      <c r="AF197" s="334">
        <f t="shared" si="38"/>
        <v>0</v>
      </c>
      <c r="AG197" s="340">
        <f t="shared" si="39"/>
        <v>0</v>
      </c>
      <c r="AI197" s="340">
        <f t="shared" si="40"/>
        <v>0</v>
      </c>
      <c r="AJ197" s="340">
        <f t="shared" si="40"/>
        <v>0</v>
      </c>
      <c r="AK197" s="340">
        <f t="shared" si="40"/>
        <v>0</v>
      </c>
      <c r="AL197" s="340">
        <f t="shared" si="40"/>
        <v>0</v>
      </c>
      <c r="AM197" s="340">
        <f t="shared" si="40"/>
        <v>0</v>
      </c>
    </row>
    <row r="198" spans="1:39" x14ac:dyDescent="0.35">
      <c r="A198" s="337">
        <v>22111</v>
      </c>
      <c r="B198" s="338">
        <f t="shared" si="34"/>
        <v>1960</v>
      </c>
      <c r="C198" s="338">
        <f t="shared" si="35"/>
        <v>7</v>
      </c>
      <c r="D198" s="338">
        <f t="shared" si="36"/>
        <v>14</v>
      </c>
      <c r="E198" s="334">
        <v>0</v>
      </c>
      <c r="F198" s="334">
        <v>0</v>
      </c>
      <c r="G198" s="334">
        <v>0</v>
      </c>
      <c r="H198" s="334">
        <v>0</v>
      </c>
      <c r="I198" s="334">
        <v>0</v>
      </c>
      <c r="J198" s="334">
        <v>0</v>
      </c>
      <c r="K198" s="334">
        <v>0</v>
      </c>
      <c r="L198" s="334">
        <v>0</v>
      </c>
      <c r="M198" s="334">
        <v>0</v>
      </c>
      <c r="N198" s="334">
        <v>0</v>
      </c>
      <c r="O198" s="334">
        <v>0</v>
      </c>
      <c r="P198" s="334">
        <v>0</v>
      </c>
      <c r="Q198" s="334">
        <v>0</v>
      </c>
      <c r="R198" s="334">
        <v>0</v>
      </c>
      <c r="S198" s="334">
        <v>0</v>
      </c>
      <c r="T198" s="334">
        <v>0</v>
      </c>
      <c r="U198" s="334">
        <v>0</v>
      </c>
      <c r="V198" s="334">
        <v>0</v>
      </c>
      <c r="W198" s="334">
        <v>0</v>
      </c>
      <c r="X198" s="334">
        <v>0</v>
      </c>
      <c r="Y198" s="334">
        <v>0</v>
      </c>
      <c r="Z198" s="334">
        <v>0</v>
      </c>
      <c r="AA198" s="334">
        <v>0</v>
      </c>
      <c r="AB198" s="334">
        <v>0</v>
      </c>
      <c r="AD198" s="334">
        <v>0</v>
      </c>
      <c r="AE198" s="334">
        <f t="shared" si="37"/>
        <v>0</v>
      </c>
      <c r="AF198" s="334">
        <f t="shared" si="38"/>
        <v>0</v>
      </c>
      <c r="AG198" s="340">
        <f t="shared" si="39"/>
        <v>0</v>
      </c>
      <c r="AI198" s="340">
        <f t="shared" si="40"/>
        <v>0</v>
      </c>
      <c r="AJ198" s="340">
        <f t="shared" si="40"/>
        <v>0</v>
      </c>
      <c r="AK198" s="340">
        <f t="shared" si="40"/>
        <v>0</v>
      </c>
      <c r="AL198" s="340">
        <f t="shared" si="40"/>
        <v>0</v>
      </c>
      <c r="AM198" s="340">
        <f t="shared" si="40"/>
        <v>0</v>
      </c>
    </row>
    <row r="199" spans="1:39" x14ac:dyDescent="0.35">
      <c r="A199" s="337">
        <v>22112</v>
      </c>
      <c r="B199" s="338">
        <f t="shared" si="34"/>
        <v>1960</v>
      </c>
      <c r="C199" s="338">
        <f t="shared" si="35"/>
        <v>7</v>
      </c>
      <c r="D199" s="338">
        <f t="shared" si="36"/>
        <v>15</v>
      </c>
      <c r="E199" s="334">
        <v>0</v>
      </c>
      <c r="F199" s="334">
        <v>0</v>
      </c>
      <c r="G199" s="334">
        <v>0</v>
      </c>
      <c r="H199" s="334">
        <v>0</v>
      </c>
      <c r="I199" s="334">
        <v>0</v>
      </c>
      <c r="J199" s="334">
        <v>0</v>
      </c>
      <c r="K199" s="334">
        <v>0</v>
      </c>
      <c r="L199" s="334">
        <v>0</v>
      </c>
      <c r="M199" s="334">
        <v>0</v>
      </c>
      <c r="N199" s="334">
        <v>0</v>
      </c>
      <c r="O199" s="334">
        <v>0</v>
      </c>
      <c r="P199" s="334">
        <v>0</v>
      </c>
      <c r="Q199" s="334">
        <v>0</v>
      </c>
      <c r="R199" s="334">
        <v>0</v>
      </c>
      <c r="S199" s="334">
        <v>0</v>
      </c>
      <c r="T199" s="334">
        <v>0</v>
      </c>
      <c r="U199" s="334">
        <v>0</v>
      </c>
      <c r="V199" s="334">
        <v>0</v>
      </c>
      <c r="W199" s="334">
        <v>0</v>
      </c>
      <c r="X199" s="334">
        <v>1.8</v>
      </c>
      <c r="Y199" s="334">
        <v>0</v>
      </c>
      <c r="Z199" s="334">
        <v>0</v>
      </c>
      <c r="AA199" s="334">
        <v>0</v>
      </c>
      <c r="AB199" s="334">
        <v>0.8</v>
      </c>
      <c r="AD199" s="334">
        <v>2.6</v>
      </c>
      <c r="AE199" s="334">
        <f t="shared" si="37"/>
        <v>2.6</v>
      </c>
      <c r="AF199" s="334">
        <f t="shared" si="38"/>
        <v>2.6</v>
      </c>
      <c r="AG199" s="340">
        <f t="shared" si="39"/>
        <v>0</v>
      </c>
      <c r="AI199" s="340">
        <f t="shared" si="40"/>
        <v>0</v>
      </c>
      <c r="AJ199" s="340">
        <f t="shared" si="40"/>
        <v>0</v>
      </c>
      <c r="AK199" s="340">
        <f t="shared" si="40"/>
        <v>2.6</v>
      </c>
      <c r="AL199" s="340">
        <f t="shared" si="40"/>
        <v>0</v>
      </c>
      <c r="AM199" s="340">
        <f t="shared" si="40"/>
        <v>0</v>
      </c>
    </row>
    <row r="200" spans="1:39" x14ac:dyDescent="0.35">
      <c r="A200" s="337">
        <v>22113</v>
      </c>
      <c r="B200" s="338">
        <f t="shared" si="34"/>
        <v>1960</v>
      </c>
      <c r="C200" s="338">
        <f t="shared" si="35"/>
        <v>7</v>
      </c>
      <c r="D200" s="338">
        <f t="shared" si="36"/>
        <v>16</v>
      </c>
      <c r="E200" s="334">
        <v>0</v>
      </c>
      <c r="F200" s="334">
        <v>0</v>
      </c>
      <c r="G200" s="334">
        <v>0</v>
      </c>
      <c r="H200" s="334">
        <v>0</v>
      </c>
      <c r="I200" s="334">
        <v>0</v>
      </c>
      <c r="J200" s="334">
        <v>0</v>
      </c>
      <c r="K200" s="334">
        <v>0</v>
      </c>
      <c r="L200" s="334">
        <v>0</v>
      </c>
      <c r="M200" s="334">
        <v>0</v>
      </c>
      <c r="N200" s="334">
        <v>0</v>
      </c>
      <c r="O200" s="334">
        <v>0</v>
      </c>
      <c r="P200" s="334">
        <v>0</v>
      </c>
      <c r="Q200" s="334">
        <v>0</v>
      </c>
      <c r="R200" s="334">
        <v>0</v>
      </c>
      <c r="S200" s="334">
        <v>0</v>
      </c>
      <c r="T200" s="334">
        <v>0</v>
      </c>
      <c r="U200" s="334">
        <v>0</v>
      </c>
      <c r="V200" s="334">
        <v>0</v>
      </c>
      <c r="W200" s="334">
        <v>0</v>
      </c>
      <c r="X200" s="334">
        <v>0</v>
      </c>
      <c r="Y200" s="334">
        <v>0</v>
      </c>
      <c r="Z200" s="334">
        <v>0</v>
      </c>
      <c r="AA200" s="334">
        <v>0</v>
      </c>
      <c r="AB200" s="334">
        <v>0</v>
      </c>
      <c r="AD200" s="334">
        <v>0</v>
      </c>
      <c r="AE200" s="334">
        <f t="shared" si="37"/>
        <v>0</v>
      </c>
      <c r="AF200" s="334">
        <f t="shared" si="38"/>
        <v>0</v>
      </c>
      <c r="AG200" s="340">
        <f t="shared" si="39"/>
        <v>0</v>
      </c>
      <c r="AI200" s="340">
        <f t="shared" si="40"/>
        <v>0</v>
      </c>
      <c r="AJ200" s="340">
        <f t="shared" si="40"/>
        <v>0</v>
      </c>
      <c r="AK200" s="340">
        <f t="shared" si="40"/>
        <v>0</v>
      </c>
      <c r="AL200" s="340">
        <f t="shared" si="40"/>
        <v>0</v>
      </c>
      <c r="AM200" s="340">
        <f t="shared" si="40"/>
        <v>0</v>
      </c>
    </row>
    <row r="201" spans="1:39" x14ac:dyDescent="0.35">
      <c r="A201" s="337">
        <v>22114</v>
      </c>
      <c r="B201" s="338">
        <f t="shared" si="34"/>
        <v>1960</v>
      </c>
      <c r="C201" s="338">
        <f t="shared" si="35"/>
        <v>7</v>
      </c>
      <c r="D201" s="338">
        <f t="shared" si="36"/>
        <v>17</v>
      </c>
      <c r="E201" s="334">
        <v>0</v>
      </c>
      <c r="F201" s="334">
        <v>0</v>
      </c>
      <c r="G201" s="334">
        <v>0</v>
      </c>
      <c r="H201" s="334">
        <v>0</v>
      </c>
      <c r="I201" s="334">
        <v>0</v>
      </c>
      <c r="J201" s="334">
        <v>0</v>
      </c>
      <c r="K201" s="334">
        <v>0</v>
      </c>
      <c r="L201" s="334">
        <v>0</v>
      </c>
      <c r="M201" s="334">
        <v>0</v>
      </c>
      <c r="N201" s="334">
        <v>0</v>
      </c>
      <c r="O201" s="334">
        <v>0</v>
      </c>
      <c r="P201" s="334">
        <v>0</v>
      </c>
      <c r="Q201" s="334">
        <v>0</v>
      </c>
      <c r="R201" s="334">
        <v>0</v>
      </c>
      <c r="S201" s="334">
        <v>0</v>
      </c>
      <c r="T201" s="334">
        <v>0</v>
      </c>
      <c r="U201" s="334">
        <v>0</v>
      </c>
      <c r="V201" s="334">
        <v>0</v>
      </c>
      <c r="W201" s="334">
        <v>0</v>
      </c>
      <c r="X201" s="334">
        <v>0</v>
      </c>
      <c r="Y201" s="334">
        <v>0</v>
      </c>
      <c r="Z201" s="334">
        <v>0</v>
      </c>
      <c r="AA201" s="334">
        <v>0</v>
      </c>
      <c r="AB201" s="334">
        <v>0</v>
      </c>
      <c r="AD201" s="334">
        <v>0</v>
      </c>
      <c r="AE201" s="334">
        <f t="shared" si="37"/>
        <v>0</v>
      </c>
      <c r="AF201" s="334">
        <f t="shared" si="38"/>
        <v>0</v>
      </c>
      <c r="AG201" s="340">
        <f t="shared" si="39"/>
        <v>0</v>
      </c>
      <c r="AI201" s="340">
        <f t="shared" si="40"/>
        <v>0</v>
      </c>
      <c r="AJ201" s="340">
        <f t="shared" si="40"/>
        <v>0</v>
      </c>
      <c r="AK201" s="340">
        <f t="shared" si="40"/>
        <v>0</v>
      </c>
      <c r="AL201" s="340">
        <f t="shared" si="40"/>
        <v>0</v>
      </c>
      <c r="AM201" s="340">
        <f t="shared" si="40"/>
        <v>0</v>
      </c>
    </row>
    <row r="202" spans="1:39" x14ac:dyDescent="0.35">
      <c r="A202" s="337">
        <v>22115</v>
      </c>
      <c r="B202" s="338">
        <f t="shared" si="34"/>
        <v>1960</v>
      </c>
      <c r="C202" s="338">
        <f t="shared" si="35"/>
        <v>7</v>
      </c>
      <c r="D202" s="338">
        <f t="shared" si="36"/>
        <v>18</v>
      </c>
      <c r="E202" s="334">
        <v>0</v>
      </c>
      <c r="F202" s="334">
        <v>0</v>
      </c>
      <c r="G202" s="334">
        <v>0</v>
      </c>
      <c r="H202" s="334">
        <v>0</v>
      </c>
      <c r="I202" s="334">
        <v>0</v>
      </c>
      <c r="J202" s="334">
        <v>0</v>
      </c>
      <c r="K202" s="334">
        <v>0</v>
      </c>
      <c r="L202" s="334">
        <v>0</v>
      </c>
      <c r="M202" s="334">
        <v>0</v>
      </c>
      <c r="N202" s="334">
        <v>0</v>
      </c>
      <c r="O202" s="334">
        <v>0</v>
      </c>
      <c r="P202" s="334">
        <v>0</v>
      </c>
      <c r="Q202" s="334">
        <v>0</v>
      </c>
      <c r="R202" s="334">
        <v>0</v>
      </c>
      <c r="S202" s="334">
        <v>0</v>
      </c>
      <c r="T202" s="334">
        <v>0</v>
      </c>
      <c r="U202" s="334">
        <v>0</v>
      </c>
      <c r="V202" s="334">
        <v>0</v>
      </c>
      <c r="W202" s="334">
        <v>0</v>
      </c>
      <c r="X202" s="334">
        <v>0</v>
      </c>
      <c r="Y202" s="334">
        <v>0</v>
      </c>
      <c r="Z202" s="334">
        <v>0</v>
      </c>
      <c r="AA202" s="334">
        <v>0</v>
      </c>
      <c r="AB202" s="334">
        <v>0</v>
      </c>
      <c r="AD202" s="334">
        <v>0</v>
      </c>
      <c r="AE202" s="334">
        <f t="shared" si="37"/>
        <v>0</v>
      </c>
      <c r="AF202" s="334">
        <f t="shared" si="38"/>
        <v>0</v>
      </c>
      <c r="AG202" s="340">
        <f t="shared" si="39"/>
        <v>0</v>
      </c>
      <c r="AI202" s="340">
        <f t="shared" si="40"/>
        <v>0</v>
      </c>
      <c r="AJ202" s="340">
        <f t="shared" si="40"/>
        <v>0</v>
      </c>
      <c r="AK202" s="340">
        <f t="shared" si="40"/>
        <v>0</v>
      </c>
      <c r="AL202" s="340">
        <f t="shared" si="40"/>
        <v>0</v>
      </c>
      <c r="AM202" s="340">
        <f t="shared" si="40"/>
        <v>0</v>
      </c>
    </row>
    <row r="203" spans="1:39" x14ac:dyDescent="0.35">
      <c r="A203" s="337">
        <v>22116</v>
      </c>
      <c r="B203" s="338">
        <f t="shared" si="34"/>
        <v>1960</v>
      </c>
      <c r="C203" s="338">
        <f t="shared" si="35"/>
        <v>7</v>
      </c>
      <c r="D203" s="338">
        <f t="shared" si="36"/>
        <v>19</v>
      </c>
      <c r="E203" s="334">
        <v>0</v>
      </c>
      <c r="F203" s="334">
        <v>0</v>
      </c>
      <c r="G203" s="334">
        <v>0</v>
      </c>
      <c r="H203" s="334">
        <v>0</v>
      </c>
      <c r="I203" s="334">
        <v>0</v>
      </c>
      <c r="J203" s="334">
        <v>0</v>
      </c>
      <c r="K203" s="334">
        <v>0</v>
      </c>
      <c r="L203" s="334">
        <v>0</v>
      </c>
      <c r="M203" s="334">
        <v>0</v>
      </c>
      <c r="N203" s="334">
        <v>0</v>
      </c>
      <c r="O203" s="334">
        <v>0</v>
      </c>
      <c r="P203" s="334">
        <v>0</v>
      </c>
      <c r="Q203" s="334">
        <v>0</v>
      </c>
      <c r="R203" s="334">
        <v>0</v>
      </c>
      <c r="S203" s="334">
        <v>0</v>
      </c>
      <c r="T203" s="334">
        <v>0</v>
      </c>
      <c r="U203" s="334">
        <v>0</v>
      </c>
      <c r="V203" s="334">
        <v>0</v>
      </c>
      <c r="W203" s="334">
        <v>0</v>
      </c>
      <c r="X203" s="334">
        <v>0</v>
      </c>
      <c r="Y203" s="334">
        <v>0</v>
      </c>
      <c r="Z203" s="334">
        <v>0</v>
      </c>
      <c r="AA203" s="334">
        <v>0</v>
      </c>
      <c r="AB203" s="334">
        <v>0</v>
      </c>
      <c r="AD203" s="334">
        <v>0</v>
      </c>
      <c r="AE203" s="334">
        <f t="shared" si="37"/>
        <v>0</v>
      </c>
      <c r="AF203" s="334">
        <f t="shared" si="38"/>
        <v>0</v>
      </c>
      <c r="AG203" s="340">
        <f t="shared" si="39"/>
        <v>0</v>
      </c>
      <c r="AI203" s="340">
        <f t="shared" si="40"/>
        <v>0</v>
      </c>
      <c r="AJ203" s="340">
        <f t="shared" si="40"/>
        <v>0</v>
      </c>
      <c r="AK203" s="340">
        <f t="shared" si="40"/>
        <v>0</v>
      </c>
      <c r="AL203" s="340">
        <f t="shared" si="40"/>
        <v>0</v>
      </c>
      <c r="AM203" s="340">
        <f t="shared" si="40"/>
        <v>0</v>
      </c>
    </row>
    <row r="204" spans="1:39" x14ac:dyDescent="0.35">
      <c r="A204" s="337">
        <v>22117</v>
      </c>
      <c r="B204" s="338">
        <f t="shared" si="34"/>
        <v>1960</v>
      </c>
      <c r="C204" s="338">
        <f t="shared" si="35"/>
        <v>7</v>
      </c>
      <c r="D204" s="338">
        <f t="shared" si="36"/>
        <v>20</v>
      </c>
      <c r="E204" s="334">
        <v>0</v>
      </c>
      <c r="F204" s="334">
        <v>0</v>
      </c>
      <c r="G204" s="334">
        <v>0</v>
      </c>
      <c r="H204" s="334">
        <v>0</v>
      </c>
      <c r="I204" s="334">
        <v>0</v>
      </c>
      <c r="J204" s="334">
        <v>0</v>
      </c>
      <c r="K204" s="334">
        <v>0</v>
      </c>
      <c r="L204" s="334">
        <v>0</v>
      </c>
      <c r="M204" s="334">
        <v>0</v>
      </c>
      <c r="N204" s="334">
        <v>0</v>
      </c>
      <c r="O204" s="334">
        <v>0</v>
      </c>
      <c r="P204" s="334">
        <v>0</v>
      </c>
      <c r="Q204" s="334">
        <v>0</v>
      </c>
      <c r="R204" s="334">
        <v>0</v>
      </c>
      <c r="S204" s="334">
        <v>0</v>
      </c>
      <c r="T204" s="334">
        <v>0</v>
      </c>
      <c r="U204" s="334">
        <v>0.3</v>
      </c>
      <c r="V204" s="334">
        <v>15.1</v>
      </c>
      <c r="W204" s="334">
        <v>1</v>
      </c>
      <c r="X204" s="334">
        <v>0.4</v>
      </c>
      <c r="Y204" s="334">
        <v>0</v>
      </c>
      <c r="Z204" s="334">
        <v>0</v>
      </c>
      <c r="AA204" s="334">
        <v>0.5</v>
      </c>
      <c r="AB204" s="334">
        <v>0.5</v>
      </c>
      <c r="AD204" s="334">
        <v>17.8</v>
      </c>
      <c r="AE204" s="334">
        <f t="shared" si="37"/>
        <v>17.8</v>
      </c>
      <c r="AF204" s="334">
        <f t="shared" si="38"/>
        <v>17.799999999999997</v>
      </c>
      <c r="AG204" s="340">
        <f t="shared" si="39"/>
        <v>3.5527136788005009E-15</v>
      </c>
      <c r="AI204" s="340">
        <f t="shared" si="40"/>
        <v>0</v>
      </c>
      <c r="AJ204" s="340">
        <f t="shared" si="40"/>
        <v>0</v>
      </c>
      <c r="AK204" s="340">
        <f t="shared" si="40"/>
        <v>17.799999999999997</v>
      </c>
      <c r="AL204" s="340">
        <f t="shared" si="40"/>
        <v>0</v>
      </c>
      <c r="AM204" s="340">
        <f t="shared" si="40"/>
        <v>0</v>
      </c>
    </row>
    <row r="205" spans="1:39" x14ac:dyDescent="0.35">
      <c r="A205" s="337">
        <v>22118</v>
      </c>
      <c r="B205" s="338">
        <f t="shared" si="34"/>
        <v>1960</v>
      </c>
      <c r="C205" s="338">
        <f t="shared" si="35"/>
        <v>7</v>
      </c>
      <c r="D205" s="338">
        <f t="shared" si="36"/>
        <v>21</v>
      </c>
      <c r="E205" s="334">
        <v>0</v>
      </c>
      <c r="F205" s="334">
        <v>0</v>
      </c>
      <c r="G205" s="334">
        <v>0</v>
      </c>
      <c r="H205" s="334">
        <v>0</v>
      </c>
      <c r="I205" s="334">
        <v>0</v>
      </c>
      <c r="J205" s="334">
        <v>0</v>
      </c>
      <c r="K205" s="334">
        <v>0</v>
      </c>
      <c r="L205" s="334">
        <v>0</v>
      </c>
      <c r="M205" s="334">
        <v>0</v>
      </c>
      <c r="N205" s="334">
        <v>0</v>
      </c>
      <c r="O205" s="334">
        <v>0</v>
      </c>
      <c r="P205" s="334">
        <v>0</v>
      </c>
      <c r="Q205" s="334">
        <v>0</v>
      </c>
      <c r="R205" s="334">
        <v>0</v>
      </c>
      <c r="S205" s="334">
        <v>0</v>
      </c>
      <c r="T205" s="334">
        <v>0</v>
      </c>
      <c r="U205" s="334">
        <v>0</v>
      </c>
      <c r="V205" s="334">
        <v>0</v>
      </c>
      <c r="W205" s="334">
        <v>0</v>
      </c>
      <c r="X205" s="334">
        <v>0</v>
      </c>
      <c r="Y205" s="334">
        <v>0</v>
      </c>
      <c r="Z205" s="334">
        <v>0</v>
      </c>
      <c r="AA205" s="334">
        <v>0</v>
      </c>
      <c r="AB205" s="334">
        <v>0</v>
      </c>
      <c r="AD205" s="334">
        <v>0</v>
      </c>
      <c r="AE205" s="334">
        <f t="shared" si="37"/>
        <v>0</v>
      </c>
      <c r="AF205" s="334">
        <f t="shared" si="38"/>
        <v>0</v>
      </c>
      <c r="AG205" s="340">
        <f t="shared" si="39"/>
        <v>0</v>
      </c>
      <c r="AI205" s="340">
        <f t="shared" si="40"/>
        <v>0</v>
      </c>
      <c r="AJ205" s="340">
        <f t="shared" si="40"/>
        <v>0</v>
      </c>
      <c r="AK205" s="340">
        <f t="shared" si="40"/>
        <v>0</v>
      </c>
      <c r="AL205" s="340">
        <f t="shared" si="40"/>
        <v>0</v>
      </c>
      <c r="AM205" s="340">
        <f t="shared" si="40"/>
        <v>0</v>
      </c>
    </row>
    <row r="206" spans="1:39" x14ac:dyDescent="0.35">
      <c r="A206" s="337">
        <v>22119</v>
      </c>
      <c r="B206" s="338">
        <f t="shared" si="34"/>
        <v>1960</v>
      </c>
      <c r="C206" s="338">
        <f t="shared" si="35"/>
        <v>7</v>
      </c>
      <c r="D206" s="338">
        <f t="shared" si="36"/>
        <v>22</v>
      </c>
      <c r="E206" s="334">
        <v>0</v>
      </c>
      <c r="F206" s="334">
        <v>0</v>
      </c>
      <c r="G206" s="334">
        <v>0</v>
      </c>
      <c r="H206" s="334">
        <v>0</v>
      </c>
      <c r="I206" s="334">
        <v>0</v>
      </c>
      <c r="J206" s="334">
        <v>0</v>
      </c>
      <c r="K206" s="334">
        <v>0</v>
      </c>
      <c r="L206" s="334">
        <v>0</v>
      </c>
      <c r="M206" s="334">
        <v>0</v>
      </c>
      <c r="N206" s="334">
        <v>0</v>
      </c>
      <c r="O206" s="334">
        <v>0</v>
      </c>
      <c r="P206" s="334">
        <v>0</v>
      </c>
      <c r="Q206" s="334">
        <v>0</v>
      </c>
      <c r="R206" s="334">
        <v>0</v>
      </c>
      <c r="S206" s="334">
        <v>0</v>
      </c>
      <c r="T206" s="334">
        <v>0</v>
      </c>
      <c r="U206" s="334">
        <v>0</v>
      </c>
      <c r="V206" s="334">
        <v>0</v>
      </c>
      <c r="W206" s="334">
        <v>0</v>
      </c>
      <c r="X206" s="334">
        <v>0</v>
      </c>
      <c r="Y206" s="334">
        <v>0</v>
      </c>
      <c r="Z206" s="334">
        <v>0</v>
      </c>
      <c r="AA206" s="334">
        <v>0</v>
      </c>
      <c r="AB206" s="334">
        <v>0</v>
      </c>
      <c r="AD206" s="334">
        <v>0</v>
      </c>
      <c r="AE206" s="334">
        <f t="shared" si="37"/>
        <v>0</v>
      </c>
      <c r="AF206" s="334">
        <f t="shared" si="38"/>
        <v>0</v>
      </c>
      <c r="AG206" s="340">
        <f t="shared" si="39"/>
        <v>0</v>
      </c>
      <c r="AI206" s="340">
        <f t="shared" si="40"/>
        <v>0</v>
      </c>
      <c r="AJ206" s="340">
        <f t="shared" si="40"/>
        <v>0</v>
      </c>
      <c r="AK206" s="340">
        <f t="shared" si="40"/>
        <v>0</v>
      </c>
      <c r="AL206" s="340">
        <f t="shared" si="40"/>
        <v>0</v>
      </c>
      <c r="AM206" s="340">
        <f t="shared" si="40"/>
        <v>0</v>
      </c>
    </row>
    <row r="207" spans="1:39" x14ac:dyDescent="0.35">
      <c r="A207" s="337">
        <v>22120</v>
      </c>
      <c r="B207" s="338">
        <f t="shared" si="34"/>
        <v>1960</v>
      </c>
      <c r="C207" s="338">
        <f t="shared" si="35"/>
        <v>7</v>
      </c>
      <c r="D207" s="338">
        <f t="shared" si="36"/>
        <v>23</v>
      </c>
      <c r="E207" s="334">
        <v>0</v>
      </c>
      <c r="F207" s="334">
        <v>0</v>
      </c>
      <c r="G207" s="334">
        <v>0</v>
      </c>
      <c r="H207" s="334">
        <v>0</v>
      </c>
      <c r="I207" s="334">
        <v>0</v>
      </c>
      <c r="J207" s="334">
        <v>0</v>
      </c>
      <c r="K207" s="334">
        <v>0</v>
      </c>
      <c r="L207" s="334">
        <v>0</v>
      </c>
      <c r="M207" s="334">
        <v>0</v>
      </c>
      <c r="N207" s="334">
        <v>0</v>
      </c>
      <c r="O207" s="334">
        <v>0</v>
      </c>
      <c r="P207" s="334">
        <v>0</v>
      </c>
      <c r="Q207" s="334">
        <v>0</v>
      </c>
      <c r="R207" s="334">
        <v>0</v>
      </c>
      <c r="S207" s="334">
        <v>0</v>
      </c>
      <c r="T207" s="334">
        <v>0</v>
      </c>
      <c r="U207" s="334">
        <v>0</v>
      </c>
      <c r="V207" s="334">
        <v>1.8</v>
      </c>
      <c r="W207" s="334">
        <v>2.2999999999999998</v>
      </c>
      <c r="X207" s="334">
        <v>0.8</v>
      </c>
      <c r="Y207" s="334">
        <v>0</v>
      </c>
      <c r="Z207" s="334">
        <v>0</v>
      </c>
      <c r="AA207" s="334">
        <v>0</v>
      </c>
      <c r="AB207" s="334">
        <v>0</v>
      </c>
      <c r="AD207" s="334">
        <v>4.9000000000000004</v>
      </c>
      <c r="AE207" s="334">
        <f t="shared" si="37"/>
        <v>4.9000000000000004</v>
      </c>
      <c r="AF207" s="334">
        <f t="shared" si="38"/>
        <v>4.8999999999999995</v>
      </c>
      <c r="AG207" s="340">
        <f t="shared" si="39"/>
        <v>8.8817841970012523E-16</v>
      </c>
      <c r="AI207" s="340">
        <f t="shared" si="40"/>
        <v>0</v>
      </c>
      <c r="AJ207" s="340">
        <f t="shared" si="40"/>
        <v>0</v>
      </c>
      <c r="AK207" s="340">
        <f t="shared" si="40"/>
        <v>4.8999999999999995</v>
      </c>
      <c r="AL207" s="340">
        <f t="shared" si="40"/>
        <v>0</v>
      </c>
      <c r="AM207" s="340">
        <f t="shared" si="40"/>
        <v>0</v>
      </c>
    </row>
    <row r="208" spans="1:39" x14ac:dyDescent="0.35">
      <c r="A208" s="337">
        <v>22121</v>
      </c>
      <c r="B208" s="338">
        <f t="shared" si="34"/>
        <v>1960</v>
      </c>
      <c r="C208" s="338">
        <f t="shared" si="35"/>
        <v>7</v>
      </c>
      <c r="D208" s="338">
        <f t="shared" si="36"/>
        <v>24</v>
      </c>
      <c r="E208" s="334">
        <v>0</v>
      </c>
      <c r="F208" s="334">
        <v>0</v>
      </c>
      <c r="G208" s="334">
        <v>0</v>
      </c>
      <c r="H208" s="334">
        <v>0</v>
      </c>
      <c r="I208" s="334">
        <v>0</v>
      </c>
      <c r="J208" s="334">
        <v>0</v>
      </c>
      <c r="K208" s="334">
        <v>0</v>
      </c>
      <c r="L208" s="334">
        <v>0</v>
      </c>
      <c r="M208" s="334">
        <v>0</v>
      </c>
      <c r="N208" s="334">
        <v>0</v>
      </c>
      <c r="O208" s="334">
        <v>0</v>
      </c>
      <c r="P208" s="334">
        <v>0</v>
      </c>
      <c r="Q208" s="334">
        <v>0</v>
      </c>
      <c r="R208" s="334">
        <v>0</v>
      </c>
      <c r="S208" s="334">
        <v>0</v>
      </c>
      <c r="T208" s="334">
        <v>0</v>
      </c>
      <c r="U208" s="334">
        <v>0</v>
      </c>
      <c r="V208" s="334">
        <v>0</v>
      </c>
      <c r="W208" s="334">
        <v>0</v>
      </c>
      <c r="X208" s="334">
        <v>0</v>
      </c>
      <c r="Y208" s="334">
        <v>0</v>
      </c>
      <c r="Z208" s="334">
        <v>0</v>
      </c>
      <c r="AA208" s="334">
        <v>0</v>
      </c>
      <c r="AB208" s="334">
        <v>0</v>
      </c>
      <c r="AD208" s="334">
        <v>0</v>
      </c>
      <c r="AE208" s="334">
        <f t="shared" si="37"/>
        <v>0</v>
      </c>
      <c r="AF208" s="334">
        <f t="shared" si="38"/>
        <v>0</v>
      </c>
      <c r="AG208" s="340">
        <f t="shared" si="39"/>
        <v>0</v>
      </c>
      <c r="AI208" s="340">
        <f t="shared" si="40"/>
        <v>0</v>
      </c>
      <c r="AJ208" s="340">
        <f t="shared" si="40"/>
        <v>0</v>
      </c>
      <c r="AK208" s="340">
        <f t="shared" si="40"/>
        <v>0</v>
      </c>
      <c r="AL208" s="340">
        <f t="shared" si="40"/>
        <v>0</v>
      </c>
      <c r="AM208" s="340">
        <f t="shared" si="40"/>
        <v>0</v>
      </c>
    </row>
    <row r="209" spans="1:39" x14ac:dyDescent="0.35">
      <c r="A209" s="337">
        <v>22122</v>
      </c>
      <c r="B209" s="338">
        <f t="shared" si="34"/>
        <v>1960</v>
      </c>
      <c r="C209" s="338">
        <f t="shared" si="35"/>
        <v>7</v>
      </c>
      <c r="D209" s="338">
        <f t="shared" si="36"/>
        <v>25</v>
      </c>
      <c r="E209" s="334">
        <v>0</v>
      </c>
      <c r="F209" s="334">
        <v>0</v>
      </c>
      <c r="G209" s="334">
        <v>0</v>
      </c>
      <c r="H209" s="334">
        <v>0</v>
      </c>
      <c r="I209" s="334">
        <v>0</v>
      </c>
      <c r="J209" s="334">
        <v>0</v>
      </c>
      <c r="K209" s="334">
        <v>0</v>
      </c>
      <c r="L209" s="334">
        <v>0</v>
      </c>
      <c r="M209" s="334">
        <v>0</v>
      </c>
      <c r="N209" s="334">
        <v>0</v>
      </c>
      <c r="O209" s="334">
        <v>0</v>
      </c>
      <c r="P209" s="334">
        <v>0</v>
      </c>
      <c r="Q209" s="334">
        <v>0</v>
      </c>
      <c r="R209" s="334">
        <v>0</v>
      </c>
      <c r="S209" s="334">
        <v>0</v>
      </c>
      <c r="T209" s="334">
        <v>0</v>
      </c>
      <c r="U209" s="334">
        <v>0</v>
      </c>
      <c r="V209" s="334">
        <v>0</v>
      </c>
      <c r="W209" s="334">
        <v>0</v>
      </c>
      <c r="X209" s="334">
        <v>0</v>
      </c>
      <c r="Y209" s="334">
        <v>0</v>
      </c>
      <c r="Z209" s="334">
        <v>0</v>
      </c>
      <c r="AA209" s="334">
        <v>0</v>
      </c>
      <c r="AB209" s="334">
        <v>0</v>
      </c>
      <c r="AD209" s="334">
        <v>0</v>
      </c>
      <c r="AE209" s="334">
        <f t="shared" si="37"/>
        <v>0</v>
      </c>
      <c r="AF209" s="334">
        <f t="shared" si="38"/>
        <v>0</v>
      </c>
      <c r="AG209" s="340">
        <f t="shared" si="39"/>
        <v>0</v>
      </c>
      <c r="AI209" s="340">
        <f t="shared" si="40"/>
        <v>0</v>
      </c>
      <c r="AJ209" s="340">
        <f t="shared" si="40"/>
        <v>0</v>
      </c>
      <c r="AK209" s="340">
        <f t="shared" si="40"/>
        <v>0</v>
      </c>
      <c r="AL209" s="340">
        <f t="shared" si="40"/>
        <v>0</v>
      </c>
      <c r="AM209" s="340">
        <f t="shared" si="40"/>
        <v>0</v>
      </c>
    </row>
    <row r="210" spans="1:39" x14ac:dyDescent="0.35">
      <c r="A210" s="337">
        <v>22123</v>
      </c>
      <c r="B210" s="338">
        <f t="shared" si="34"/>
        <v>1960</v>
      </c>
      <c r="C210" s="338">
        <f t="shared" si="35"/>
        <v>7</v>
      </c>
      <c r="D210" s="338">
        <f t="shared" si="36"/>
        <v>26</v>
      </c>
      <c r="E210" s="334">
        <v>0</v>
      </c>
      <c r="F210" s="334">
        <v>0</v>
      </c>
      <c r="G210" s="334">
        <v>0</v>
      </c>
      <c r="H210" s="334">
        <v>0</v>
      </c>
      <c r="I210" s="334">
        <v>0</v>
      </c>
      <c r="J210" s="334">
        <v>0</v>
      </c>
      <c r="K210" s="334">
        <v>0</v>
      </c>
      <c r="L210" s="334">
        <v>0</v>
      </c>
      <c r="M210" s="334">
        <v>0</v>
      </c>
      <c r="N210" s="334">
        <v>0</v>
      </c>
      <c r="O210" s="334">
        <v>0</v>
      </c>
      <c r="P210" s="334">
        <v>0</v>
      </c>
      <c r="Q210" s="334">
        <v>0</v>
      </c>
      <c r="R210" s="334">
        <v>0</v>
      </c>
      <c r="S210" s="334">
        <v>0</v>
      </c>
      <c r="T210" s="334">
        <v>0</v>
      </c>
      <c r="U210" s="334">
        <v>0</v>
      </c>
      <c r="V210" s="334">
        <v>0</v>
      </c>
      <c r="W210" s="334">
        <v>0</v>
      </c>
      <c r="X210" s="334">
        <v>0</v>
      </c>
      <c r="Y210" s="334">
        <v>0</v>
      </c>
      <c r="Z210" s="334">
        <v>0</v>
      </c>
      <c r="AA210" s="334">
        <v>0</v>
      </c>
      <c r="AB210" s="334">
        <v>0</v>
      </c>
      <c r="AD210" s="334">
        <v>0</v>
      </c>
      <c r="AE210" s="334">
        <f t="shared" si="37"/>
        <v>0</v>
      </c>
      <c r="AF210" s="334">
        <f t="shared" si="38"/>
        <v>0</v>
      </c>
      <c r="AG210" s="340">
        <f t="shared" si="39"/>
        <v>0</v>
      </c>
      <c r="AI210" s="340">
        <f t="shared" si="40"/>
        <v>0</v>
      </c>
      <c r="AJ210" s="340">
        <f t="shared" si="40"/>
        <v>0</v>
      </c>
      <c r="AK210" s="340">
        <f t="shared" si="40"/>
        <v>0</v>
      </c>
      <c r="AL210" s="340">
        <f t="shared" si="40"/>
        <v>0</v>
      </c>
      <c r="AM210" s="340">
        <f t="shared" si="40"/>
        <v>0</v>
      </c>
    </row>
    <row r="211" spans="1:39" x14ac:dyDescent="0.35">
      <c r="A211" s="337">
        <v>22124</v>
      </c>
      <c r="B211" s="338">
        <f t="shared" si="34"/>
        <v>1960</v>
      </c>
      <c r="C211" s="338">
        <f t="shared" si="35"/>
        <v>7</v>
      </c>
      <c r="D211" s="338">
        <f t="shared" si="36"/>
        <v>27</v>
      </c>
      <c r="E211" s="334">
        <v>0</v>
      </c>
      <c r="F211" s="334">
        <v>0</v>
      </c>
      <c r="G211" s="334">
        <v>0</v>
      </c>
      <c r="H211" s="334">
        <v>0</v>
      </c>
      <c r="I211" s="334">
        <v>0</v>
      </c>
      <c r="J211" s="334">
        <v>0</v>
      </c>
      <c r="K211" s="334">
        <v>0</v>
      </c>
      <c r="L211" s="334">
        <v>0</v>
      </c>
      <c r="M211" s="334">
        <v>0</v>
      </c>
      <c r="N211" s="334">
        <v>0</v>
      </c>
      <c r="O211" s="334">
        <v>0</v>
      </c>
      <c r="P211" s="334">
        <v>0</v>
      </c>
      <c r="Q211" s="334">
        <v>0</v>
      </c>
      <c r="R211" s="334">
        <v>0</v>
      </c>
      <c r="S211" s="334">
        <v>0</v>
      </c>
      <c r="T211" s="334">
        <v>0</v>
      </c>
      <c r="U211" s="334">
        <v>0</v>
      </c>
      <c r="V211" s="334">
        <v>0</v>
      </c>
      <c r="W211" s="334">
        <v>0</v>
      </c>
      <c r="X211" s="334">
        <v>0</v>
      </c>
      <c r="Y211" s="334">
        <v>0</v>
      </c>
      <c r="Z211" s="334">
        <v>0</v>
      </c>
      <c r="AA211" s="334">
        <v>0</v>
      </c>
      <c r="AB211" s="334">
        <v>0</v>
      </c>
      <c r="AD211" s="334">
        <v>0</v>
      </c>
      <c r="AE211" s="334">
        <f t="shared" si="37"/>
        <v>0</v>
      </c>
      <c r="AF211" s="334">
        <f t="shared" si="38"/>
        <v>0</v>
      </c>
      <c r="AG211" s="340">
        <f t="shared" si="39"/>
        <v>0</v>
      </c>
      <c r="AI211" s="340">
        <f t="shared" si="40"/>
        <v>0</v>
      </c>
      <c r="AJ211" s="340">
        <f t="shared" si="40"/>
        <v>0</v>
      </c>
      <c r="AK211" s="340">
        <f t="shared" si="40"/>
        <v>0</v>
      </c>
      <c r="AL211" s="340">
        <f t="shared" si="40"/>
        <v>0</v>
      </c>
      <c r="AM211" s="340">
        <f t="shared" si="40"/>
        <v>0</v>
      </c>
    </row>
    <row r="212" spans="1:39" x14ac:dyDescent="0.35">
      <c r="A212" s="337">
        <v>22125</v>
      </c>
      <c r="B212" s="338">
        <f t="shared" si="34"/>
        <v>1960</v>
      </c>
      <c r="C212" s="338">
        <f t="shared" si="35"/>
        <v>7</v>
      </c>
      <c r="D212" s="338">
        <f t="shared" si="36"/>
        <v>28</v>
      </c>
      <c r="E212" s="334">
        <v>0</v>
      </c>
      <c r="F212" s="334">
        <v>0</v>
      </c>
      <c r="G212" s="334">
        <v>0</v>
      </c>
      <c r="H212" s="334">
        <v>0</v>
      </c>
      <c r="I212" s="334">
        <v>0</v>
      </c>
      <c r="J212" s="334">
        <v>0</v>
      </c>
      <c r="K212" s="334">
        <v>0</v>
      </c>
      <c r="L212" s="334">
        <v>0</v>
      </c>
      <c r="M212" s="334">
        <v>0</v>
      </c>
      <c r="N212" s="334">
        <v>0</v>
      </c>
      <c r="O212" s="334">
        <v>0</v>
      </c>
      <c r="P212" s="334">
        <v>0</v>
      </c>
      <c r="Q212" s="334">
        <v>0</v>
      </c>
      <c r="R212" s="334">
        <v>0</v>
      </c>
      <c r="S212" s="334">
        <v>0</v>
      </c>
      <c r="T212" s="334">
        <v>0</v>
      </c>
      <c r="U212" s="334">
        <v>0</v>
      </c>
      <c r="V212" s="334">
        <v>0</v>
      </c>
      <c r="W212" s="334">
        <v>0</v>
      </c>
      <c r="X212" s="334">
        <v>0</v>
      </c>
      <c r="Y212" s="334">
        <v>0</v>
      </c>
      <c r="Z212" s="334">
        <v>0</v>
      </c>
      <c r="AA212" s="334">
        <v>0</v>
      </c>
      <c r="AB212" s="334">
        <v>0</v>
      </c>
      <c r="AD212" s="334">
        <v>0</v>
      </c>
      <c r="AE212" s="334">
        <f t="shared" si="37"/>
        <v>0</v>
      </c>
      <c r="AF212" s="334">
        <f t="shared" si="38"/>
        <v>0</v>
      </c>
      <c r="AG212" s="340">
        <f t="shared" si="39"/>
        <v>0</v>
      </c>
      <c r="AI212" s="340">
        <f t="shared" ref="AI212:AM227" si="41">IF($C212=AI$1,$AF212,0)</f>
        <v>0</v>
      </c>
      <c r="AJ212" s="340">
        <f t="shared" si="41"/>
        <v>0</v>
      </c>
      <c r="AK212" s="340">
        <f t="shared" si="41"/>
        <v>0</v>
      </c>
      <c r="AL212" s="340">
        <f t="shared" si="41"/>
        <v>0</v>
      </c>
      <c r="AM212" s="340">
        <f t="shared" si="41"/>
        <v>0</v>
      </c>
    </row>
    <row r="213" spans="1:39" x14ac:dyDescent="0.35">
      <c r="A213" s="337">
        <v>22126</v>
      </c>
      <c r="B213" s="338">
        <f t="shared" si="34"/>
        <v>1960</v>
      </c>
      <c r="C213" s="338">
        <f t="shared" si="35"/>
        <v>7</v>
      </c>
      <c r="D213" s="338">
        <f t="shared" si="36"/>
        <v>29</v>
      </c>
      <c r="E213" s="334">
        <v>0</v>
      </c>
      <c r="F213" s="334">
        <v>0</v>
      </c>
      <c r="G213" s="334">
        <v>0</v>
      </c>
      <c r="H213" s="334">
        <v>0</v>
      </c>
      <c r="I213" s="334">
        <v>0</v>
      </c>
      <c r="J213" s="334">
        <v>0</v>
      </c>
      <c r="K213" s="334">
        <v>0</v>
      </c>
      <c r="L213" s="334">
        <v>0</v>
      </c>
      <c r="M213" s="334">
        <v>0</v>
      </c>
      <c r="N213" s="334">
        <v>0</v>
      </c>
      <c r="O213" s="334">
        <v>0</v>
      </c>
      <c r="P213" s="334">
        <v>0</v>
      </c>
      <c r="Q213" s="334">
        <v>0</v>
      </c>
      <c r="R213" s="334">
        <v>0</v>
      </c>
      <c r="S213" s="334">
        <v>0</v>
      </c>
      <c r="T213" s="334">
        <v>0</v>
      </c>
      <c r="U213" s="334">
        <v>0</v>
      </c>
      <c r="V213" s="334">
        <v>0</v>
      </c>
      <c r="W213" s="334">
        <v>0</v>
      </c>
      <c r="X213" s="334">
        <v>0</v>
      </c>
      <c r="Y213" s="334">
        <v>0</v>
      </c>
      <c r="Z213" s="334">
        <v>0</v>
      </c>
      <c r="AA213" s="334">
        <v>0</v>
      </c>
      <c r="AB213" s="334">
        <v>0</v>
      </c>
      <c r="AD213" s="334">
        <v>0</v>
      </c>
      <c r="AE213" s="334">
        <f t="shared" si="37"/>
        <v>0</v>
      </c>
      <c r="AF213" s="334">
        <f t="shared" si="38"/>
        <v>0</v>
      </c>
      <c r="AG213" s="340">
        <f t="shared" si="39"/>
        <v>0</v>
      </c>
      <c r="AI213" s="340">
        <f t="shared" si="41"/>
        <v>0</v>
      </c>
      <c r="AJ213" s="340">
        <f t="shared" si="41"/>
        <v>0</v>
      </c>
      <c r="AK213" s="340">
        <f t="shared" si="41"/>
        <v>0</v>
      </c>
      <c r="AL213" s="340">
        <f t="shared" si="41"/>
        <v>0</v>
      </c>
      <c r="AM213" s="340">
        <f t="shared" si="41"/>
        <v>0</v>
      </c>
    </row>
    <row r="214" spans="1:39" x14ac:dyDescent="0.35">
      <c r="A214" s="337">
        <v>22127</v>
      </c>
      <c r="B214" s="338">
        <f t="shared" si="34"/>
        <v>1960</v>
      </c>
      <c r="C214" s="338">
        <f t="shared" si="35"/>
        <v>7</v>
      </c>
      <c r="D214" s="338">
        <f t="shared" si="36"/>
        <v>30</v>
      </c>
      <c r="E214" s="334">
        <v>0</v>
      </c>
      <c r="F214" s="334">
        <v>0</v>
      </c>
      <c r="G214" s="334">
        <v>0</v>
      </c>
      <c r="H214" s="334">
        <v>0</v>
      </c>
      <c r="I214" s="334">
        <v>0</v>
      </c>
      <c r="J214" s="334">
        <v>0</v>
      </c>
      <c r="K214" s="334">
        <v>0</v>
      </c>
      <c r="L214" s="334">
        <v>0</v>
      </c>
      <c r="M214" s="334">
        <v>0</v>
      </c>
      <c r="N214" s="334">
        <v>0</v>
      </c>
      <c r="O214" s="334">
        <v>0</v>
      </c>
      <c r="P214" s="334">
        <v>0</v>
      </c>
      <c r="Q214" s="334">
        <v>0</v>
      </c>
      <c r="R214" s="334">
        <v>0</v>
      </c>
      <c r="S214" s="334">
        <v>0</v>
      </c>
      <c r="T214" s="334">
        <v>0</v>
      </c>
      <c r="U214" s="334">
        <v>0</v>
      </c>
      <c r="V214" s="334">
        <v>0</v>
      </c>
      <c r="W214" s="334">
        <v>0</v>
      </c>
      <c r="X214" s="334">
        <v>0</v>
      </c>
      <c r="Y214" s="334">
        <v>0</v>
      </c>
      <c r="Z214" s="334">
        <v>0</v>
      </c>
      <c r="AA214" s="334">
        <v>0</v>
      </c>
      <c r="AB214" s="334">
        <v>0</v>
      </c>
      <c r="AD214" s="334">
        <v>0</v>
      </c>
      <c r="AE214" s="334">
        <f t="shared" si="37"/>
        <v>0</v>
      </c>
      <c r="AF214" s="334">
        <f t="shared" si="38"/>
        <v>0</v>
      </c>
      <c r="AG214" s="340">
        <f t="shared" si="39"/>
        <v>0</v>
      </c>
      <c r="AI214" s="340">
        <f t="shared" si="41"/>
        <v>0</v>
      </c>
      <c r="AJ214" s="340">
        <f t="shared" si="41"/>
        <v>0</v>
      </c>
      <c r="AK214" s="340">
        <f t="shared" si="41"/>
        <v>0</v>
      </c>
      <c r="AL214" s="340">
        <f t="shared" si="41"/>
        <v>0</v>
      </c>
      <c r="AM214" s="340">
        <f t="shared" si="41"/>
        <v>0</v>
      </c>
    </row>
    <row r="215" spans="1:39" x14ac:dyDescent="0.35">
      <c r="A215" s="337">
        <v>22128</v>
      </c>
      <c r="B215" s="338">
        <f t="shared" si="34"/>
        <v>1960</v>
      </c>
      <c r="C215" s="338">
        <f t="shared" si="35"/>
        <v>7</v>
      </c>
      <c r="D215" s="338">
        <f t="shared" si="36"/>
        <v>31</v>
      </c>
      <c r="E215" s="334">
        <v>0</v>
      </c>
      <c r="F215" s="334">
        <v>0</v>
      </c>
      <c r="G215" s="334">
        <v>0</v>
      </c>
      <c r="H215" s="334">
        <v>0</v>
      </c>
      <c r="I215" s="334">
        <v>0</v>
      </c>
      <c r="J215" s="334">
        <v>0</v>
      </c>
      <c r="K215" s="334">
        <v>0</v>
      </c>
      <c r="L215" s="334">
        <v>0</v>
      </c>
      <c r="M215" s="334">
        <v>0</v>
      </c>
      <c r="N215" s="334">
        <v>0</v>
      </c>
      <c r="O215" s="334">
        <v>0.5</v>
      </c>
      <c r="P215" s="334">
        <v>0</v>
      </c>
      <c r="Q215" s="334">
        <v>0</v>
      </c>
      <c r="R215" s="334">
        <v>0</v>
      </c>
      <c r="S215" s="334">
        <v>0</v>
      </c>
      <c r="T215" s="334">
        <v>0</v>
      </c>
      <c r="U215" s="334">
        <v>0</v>
      </c>
      <c r="V215" s="334">
        <v>0</v>
      </c>
      <c r="W215" s="334">
        <v>0</v>
      </c>
      <c r="X215" s="334">
        <v>0</v>
      </c>
      <c r="Y215" s="334">
        <v>0</v>
      </c>
      <c r="Z215" s="334">
        <v>0</v>
      </c>
      <c r="AA215" s="334">
        <v>0</v>
      </c>
      <c r="AB215" s="334">
        <v>0</v>
      </c>
      <c r="AD215" s="334">
        <v>0.5</v>
      </c>
      <c r="AE215" s="334">
        <f t="shared" si="37"/>
        <v>0.5</v>
      </c>
      <c r="AF215" s="334">
        <f t="shared" si="38"/>
        <v>0.5</v>
      </c>
      <c r="AG215" s="340">
        <f t="shared" si="39"/>
        <v>0</v>
      </c>
      <c r="AI215" s="340">
        <f t="shared" si="41"/>
        <v>0</v>
      </c>
      <c r="AJ215" s="340">
        <f t="shared" si="41"/>
        <v>0</v>
      </c>
      <c r="AK215" s="340">
        <f t="shared" si="41"/>
        <v>0.5</v>
      </c>
      <c r="AL215" s="340">
        <f t="shared" si="41"/>
        <v>0</v>
      </c>
      <c r="AM215" s="340">
        <f t="shared" si="41"/>
        <v>0</v>
      </c>
    </row>
    <row r="216" spans="1:39" x14ac:dyDescent="0.35">
      <c r="A216" s="337">
        <v>22129</v>
      </c>
      <c r="B216" s="338">
        <f t="shared" si="34"/>
        <v>1960</v>
      </c>
      <c r="C216" s="338">
        <f t="shared" si="35"/>
        <v>8</v>
      </c>
      <c r="D216" s="338">
        <f t="shared" si="36"/>
        <v>1</v>
      </c>
      <c r="E216" s="334">
        <v>0</v>
      </c>
      <c r="F216" s="334">
        <v>0</v>
      </c>
      <c r="G216" s="334">
        <v>0</v>
      </c>
      <c r="H216" s="334">
        <v>0</v>
      </c>
      <c r="I216" s="334">
        <v>0</v>
      </c>
      <c r="J216" s="334">
        <v>0</v>
      </c>
      <c r="K216" s="334">
        <v>0</v>
      </c>
      <c r="L216" s="334">
        <v>0</v>
      </c>
      <c r="M216" s="334">
        <v>0</v>
      </c>
      <c r="N216" s="334">
        <v>0</v>
      </c>
      <c r="O216" s="334">
        <v>0</v>
      </c>
      <c r="P216" s="334">
        <v>0</v>
      </c>
      <c r="Q216" s="334">
        <v>0</v>
      </c>
      <c r="R216" s="334">
        <v>0</v>
      </c>
      <c r="S216" s="334">
        <v>0</v>
      </c>
      <c r="T216" s="334">
        <v>0</v>
      </c>
      <c r="U216" s="334">
        <v>2</v>
      </c>
      <c r="V216" s="334">
        <v>0</v>
      </c>
      <c r="W216" s="334">
        <v>0</v>
      </c>
      <c r="X216" s="334">
        <v>0</v>
      </c>
      <c r="Y216" s="334">
        <v>0</v>
      </c>
      <c r="Z216" s="334">
        <v>0</v>
      </c>
      <c r="AA216" s="334">
        <v>0</v>
      </c>
      <c r="AB216" s="334">
        <v>0</v>
      </c>
      <c r="AD216" s="334">
        <v>2</v>
      </c>
      <c r="AE216" s="334">
        <f t="shared" si="37"/>
        <v>2</v>
      </c>
      <c r="AF216" s="334">
        <f t="shared" si="38"/>
        <v>2</v>
      </c>
      <c r="AG216" s="340">
        <f t="shared" si="39"/>
        <v>0</v>
      </c>
      <c r="AI216" s="340">
        <f t="shared" si="41"/>
        <v>0</v>
      </c>
      <c r="AJ216" s="340">
        <f t="shared" si="41"/>
        <v>0</v>
      </c>
      <c r="AK216" s="340">
        <f t="shared" si="41"/>
        <v>0</v>
      </c>
      <c r="AL216" s="340">
        <f t="shared" si="41"/>
        <v>2</v>
      </c>
      <c r="AM216" s="340">
        <f t="shared" si="41"/>
        <v>0</v>
      </c>
    </row>
    <row r="217" spans="1:39" x14ac:dyDescent="0.35">
      <c r="A217" s="337">
        <v>22130</v>
      </c>
      <c r="B217" s="338">
        <f t="shared" si="34"/>
        <v>1960</v>
      </c>
      <c r="C217" s="338">
        <f t="shared" si="35"/>
        <v>8</v>
      </c>
      <c r="D217" s="338">
        <f t="shared" si="36"/>
        <v>2</v>
      </c>
      <c r="E217" s="334">
        <v>0</v>
      </c>
      <c r="F217" s="334">
        <v>0</v>
      </c>
      <c r="G217" s="334">
        <v>0</v>
      </c>
      <c r="H217" s="334">
        <v>0</v>
      </c>
      <c r="I217" s="334">
        <v>0</v>
      </c>
      <c r="J217" s="334">
        <v>0</v>
      </c>
      <c r="K217" s="334">
        <v>0</v>
      </c>
      <c r="L217" s="334">
        <v>0.8</v>
      </c>
      <c r="M217" s="334">
        <v>0.8</v>
      </c>
      <c r="N217" s="334">
        <v>0</v>
      </c>
      <c r="O217" s="334">
        <v>0</v>
      </c>
      <c r="P217" s="334">
        <v>0</v>
      </c>
      <c r="Q217" s="334">
        <v>0.3</v>
      </c>
      <c r="R217" s="334">
        <v>0</v>
      </c>
      <c r="S217" s="334">
        <v>0</v>
      </c>
      <c r="T217" s="334">
        <v>0</v>
      </c>
      <c r="U217" s="334">
        <v>0</v>
      </c>
      <c r="V217" s="334">
        <v>0</v>
      </c>
      <c r="W217" s="334">
        <v>0</v>
      </c>
      <c r="X217" s="334">
        <v>0</v>
      </c>
      <c r="Y217" s="334">
        <v>0</v>
      </c>
      <c r="Z217" s="334">
        <v>0</v>
      </c>
      <c r="AA217" s="334">
        <v>0</v>
      </c>
      <c r="AB217" s="334">
        <v>0</v>
      </c>
      <c r="AD217" s="334">
        <v>1.9</v>
      </c>
      <c r="AE217" s="334">
        <f t="shared" si="37"/>
        <v>1.9</v>
      </c>
      <c r="AF217" s="334">
        <f t="shared" si="38"/>
        <v>1.9000000000000001</v>
      </c>
      <c r="AG217" s="340">
        <f t="shared" si="39"/>
        <v>2.2204460492503131E-16</v>
      </c>
      <c r="AI217" s="340">
        <f t="shared" si="41"/>
        <v>0</v>
      </c>
      <c r="AJ217" s="340">
        <f t="shared" si="41"/>
        <v>0</v>
      </c>
      <c r="AK217" s="340">
        <f t="shared" si="41"/>
        <v>0</v>
      </c>
      <c r="AL217" s="340">
        <f t="shared" si="41"/>
        <v>1.9000000000000001</v>
      </c>
      <c r="AM217" s="340">
        <f t="shared" si="41"/>
        <v>0</v>
      </c>
    </row>
    <row r="218" spans="1:39" x14ac:dyDescent="0.35">
      <c r="A218" s="337">
        <v>22131</v>
      </c>
      <c r="B218" s="338">
        <f t="shared" si="34"/>
        <v>1960</v>
      </c>
      <c r="C218" s="338">
        <f t="shared" si="35"/>
        <v>8</v>
      </c>
      <c r="D218" s="338">
        <f t="shared" si="36"/>
        <v>3</v>
      </c>
      <c r="E218" s="334">
        <v>0</v>
      </c>
      <c r="F218" s="334">
        <v>0</v>
      </c>
      <c r="G218" s="334">
        <v>0</v>
      </c>
      <c r="H218" s="334">
        <v>0</v>
      </c>
      <c r="I218" s="334">
        <v>0</v>
      </c>
      <c r="J218" s="334">
        <v>0</v>
      </c>
      <c r="K218" s="334">
        <v>0</v>
      </c>
      <c r="L218" s="334">
        <v>0</v>
      </c>
      <c r="M218" s="334">
        <v>0</v>
      </c>
      <c r="N218" s="334">
        <v>0</v>
      </c>
      <c r="O218" s="334">
        <v>0</v>
      </c>
      <c r="P218" s="334">
        <v>0</v>
      </c>
      <c r="Q218" s="334">
        <v>0</v>
      </c>
      <c r="R218" s="334">
        <v>0</v>
      </c>
      <c r="S218" s="334">
        <v>0</v>
      </c>
      <c r="T218" s="334">
        <v>0</v>
      </c>
      <c r="U218" s="334">
        <v>0</v>
      </c>
      <c r="V218" s="334">
        <v>0</v>
      </c>
      <c r="W218" s="334">
        <v>0</v>
      </c>
      <c r="X218" s="334">
        <v>0</v>
      </c>
      <c r="Y218" s="334">
        <v>0</v>
      </c>
      <c r="Z218" s="334">
        <v>0</v>
      </c>
      <c r="AA218" s="334">
        <v>0</v>
      </c>
      <c r="AB218" s="334">
        <v>0</v>
      </c>
      <c r="AD218" s="334">
        <v>0</v>
      </c>
      <c r="AE218" s="334">
        <f t="shared" si="37"/>
        <v>0</v>
      </c>
      <c r="AF218" s="334">
        <f t="shared" si="38"/>
        <v>0</v>
      </c>
      <c r="AG218" s="340">
        <f t="shared" si="39"/>
        <v>0</v>
      </c>
      <c r="AI218" s="340">
        <f t="shared" si="41"/>
        <v>0</v>
      </c>
      <c r="AJ218" s="340">
        <f t="shared" si="41"/>
        <v>0</v>
      </c>
      <c r="AK218" s="340">
        <f t="shared" si="41"/>
        <v>0</v>
      </c>
      <c r="AL218" s="340">
        <f t="shared" si="41"/>
        <v>0</v>
      </c>
      <c r="AM218" s="340">
        <f t="shared" si="41"/>
        <v>0</v>
      </c>
    </row>
    <row r="219" spans="1:39" x14ac:dyDescent="0.35">
      <c r="A219" s="337">
        <v>22132</v>
      </c>
      <c r="B219" s="338">
        <f t="shared" si="34"/>
        <v>1960</v>
      </c>
      <c r="C219" s="338">
        <f t="shared" si="35"/>
        <v>8</v>
      </c>
      <c r="D219" s="338">
        <f t="shared" si="36"/>
        <v>4</v>
      </c>
      <c r="E219" s="334">
        <v>0</v>
      </c>
      <c r="F219" s="334">
        <v>0</v>
      </c>
      <c r="G219" s="334">
        <v>0</v>
      </c>
      <c r="H219" s="334">
        <v>0</v>
      </c>
      <c r="I219" s="334">
        <v>0</v>
      </c>
      <c r="J219" s="334">
        <v>0</v>
      </c>
      <c r="K219" s="334">
        <v>0</v>
      </c>
      <c r="L219" s="334">
        <v>0</v>
      </c>
      <c r="M219" s="334">
        <v>0.8</v>
      </c>
      <c r="N219" s="334">
        <v>1.5</v>
      </c>
      <c r="O219" s="334">
        <v>0</v>
      </c>
      <c r="P219" s="334">
        <v>0</v>
      </c>
      <c r="Q219" s="334">
        <v>0</v>
      </c>
      <c r="R219" s="334">
        <v>0</v>
      </c>
      <c r="S219" s="334">
        <v>0</v>
      </c>
      <c r="T219" s="334">
        <v>0</v>
      </c>
      <c r="U219" s="334">
        <v>0</v>
      </c>
      <c r="V219" s="334">
        <v>0</v>
      </c>
      <c r="W219" s="334">
        <v>1</v>
      </c>
      <c r="X219" s="334">
        <v>0</v>
      </c>
      <c r="Y219" s="334">
        <v>0</v>
      </c>
      <c r="Z219" s="334">
        <v>0.3</v>
      </c>
      <c r="AA219" s="334">
        <v>0.3</v>
      </c>
      <c r="AB219" s="334">
        <v>0</v>
      </c>
      <c r="AD219" s="334">
        <v>3.9</v>
      </c>
      <c r="AE219" s="334">
        <f t="shared" si="37"/>
        <v>3.9</v>
      </c>
      <c r="AF219" s="334">
        <f t="shared" si="38"/>
        <v>3.8999999999999995</v>
      </c>
      <c r="AG219" s="340">
        <f t="shared" si="39"/>
        <v>4.4408920985006262E-16</v>
      </c>
      <c r="AI219" s="340">
        <f t="shared" si="41"/>
        <v>0</v>
      </c>
      <c r="AJ219" s="340">
        <f t="shared" si="41"/>
        <v>0</v>
      </c>
      <c r="AK219" s="340">
        <f t="shared" si="41"/>
        <v>0</v>
      </c>
      <c r="AL219" s="340">
        <f t="shared" si="41"/>
        <v>3.8999999999999995</v>
      </c>
      <c r="AM219" s="340">
        <f t="shared" si="41"/>
        <v>0</v>
      </c>
    </row>
    <row r="220" spans="1:39" x14ac:dyDescent="0.35">
      <c r="A220" s="337">
        <v>22133</v>
      </c>
      <c r="B220" s="338">
        <f t="shared" si="34"/>
        <v>1960</v>
      </c>
      <c r="C220" s="338">
        <f t="shared" si="35"/>
        <v>8</v>
      </c>
      <c r="D220" s="338">
        <f t="shared" si="36"/>
        <v>5</v>
      </c>
      <c r="E220" s="334">
        <v>0</v>
      </c>
      <c r="F220" s="334">
        <v>0</v>
      </c>
      <c r="G220" s="334">
        <v>0</v>
      </c>
      <c r="H220" s="334">
        <v>0</v>
      </c>
      <c r="I220" s="334">
        <v>0.1</v>
      </c>
      <c r="J220" s="334">
        <v>0</v>
      </c>
      <c r="K220" s="334">
        <v>0</v>
      </c>
      <c r="L220" s="334">
        <v>0</v>
      </c>
      <c r="M220" s="334">
        <v>0</v>
      </c>
      <c r="N220" s="334">
        <v>0</v>
      </c>
      <c r="O220" s="334">
        <v>0</v>
      </c>
      <c r="P220" s="334">
        <v>0</v>
      </c>
      <c r="Q220" s="334">
        <v>0.1</v>
      </c>
      <c r="R220" s="334">
        <v>0</v>
      </c>
      <c r="S220" s="334">
        <v>0</v>
      </c>
      <c r="T220" s="334">
        <v>0</v>
      </c>
      <c r="U220" s="334">
        <v>0</v>
      </c>
      <c r="V220" s="334">
        <v>0</v>
      </c>
      <c r="W220" s="334">
        <v>0</v>
      </c>
      <c r="X220" s="334">
        <v>0</v>
      </c>
      <c r="Y220" s="334">
        <v>0.1</v>
      </c>
      <c r="Z220" s="334">
        <v>0</v>
      </c>
      <c r="AA220" s="334">
        <v>0</v>
      </c>
      <c r="AB220" s="334">
        <v>0</v>
      </c>
      <c r="AD220" s="334">
        <v>0.3</v>
      </c>
      <c r="AE220" s="334">
        <f t="shared" si="37"/>
        <v>0.3</v>
      </c>
      <c r="AF220" s="334">
        <f t="shared" si="38"/>
        <v>0.30000000000000004</v>
      </c>
      <c r="AG220" s="340">
        <f t="shared" si="39"/>
        <v>5.5511151231257827E-17</v>
      </c>
      <c r="AI220" s="340">
        <f t="shared" si="41"/>
        <v>0</v>
      </c>
      <c r="AJ220" s="340">
        <f t="shared" si="41"/>
        <v>0</v>
      </c>
      <c r="AK220" s="340">
        <f t="shared" si="41"/>
        <v>0</v>
      </c>
      <c r="AL220" s="340">
        <f t="shared" si="41"/>
        <v>0.30000000000000004</v>
      </c>
      <c r="AM220" s="340">
        <f t="shared" si="41"/>
        <v>0</v>
      </c>
    </row>
    <row r="221" spans="1:39" x14ac:dyDescent="0.35">
      <c r="A221" s="337">
        <v>22134</v>
      </c>
      <c r="B221" s="338">
        <f t="shared" si="34"/>
        <v>1960</v>
      </c>
      <c r="C221" s="338">
        <f t="shared" si="35"/>
        <v>8</v>
      </c>
      <c r="D221" s="338">
        <f t="shared" si="36"/>
        <v>6</v>
      </c>
      <c r="E221" s="334">
        <v>0</v>
      </c>
      <c r="F221" s="334">
        <v>0</v>
      </c>
      <c r="G221" s="334">
        <v>1.3</v>
      </c>
      <c r="H221" s="334">
        <v>0</v>
      </c>
      <c r="I221" s="334">
        <v>0</v>
      </c>
      <c r="J221" s="334">
        <v>0</v>
      </c>
      <c r="K221" s="334">
        <v>0</v>
      </c>
      <c r="L221" s="334">
        <v>0</v>
      </c>
      <c r="M221" s="334">
        <v>0</v>
      </c>
      <c r="N221" s="334">
        <v>0</v>
      </c>
      <c r="O221" s="334">
        <v>0</v>
      </c>
      <c r="P221" s="334">
        <v>0</v>
      </c>
      <c r="Q221" s="334">
        <v>0</v>
      </c>
      <c r="R221" s="334">
        <v>0</v>
      </c>
      <c r="S221" s="334">
        <v>0</v>
      </c>
      <c r="T221" s="334">
        <v>0</v>
      </c>
      <c r="U221" s="334">
        <v>1.3</v>
      </c>
      <c r="V221" s="334">
        <v>0</v>
      </c>
      <c r="W221" s="334">
        <v>0</v>
      </c>
      <c r="X221" s="334">
        <v>1.9</v>
      </c>
      <c r="Y221" s="334">
        <v>1.3</v>
      </c>
      <c r="Z221" s="334">
        <v>1.3</v>
      </c>
      <c r="AA221" s="334">
        <v>1.3</v>
      </c>
      <c r="AB221" s="334">
        <v>1.3</v>
      </c>
      <c r="AD221" s="334">
        <v>9.6999999999999993</v>
      </c>
      <c r="AE221" s="334">
        <f t="shared" si="37"/>
        <v>9.6999999999999993</v>
      </c>
      <c r="AF221" s="334">
        <f t="shared" si="38"/>
        <v>9.7000000000000011</v>
      </c>
      <c r="AG221" s="340">
        <f t="shared" si="39"/>
        <v>1.7763568394002505E-15</v>
      </c>
      <c r="AI221" s="340">
        <f t="shared" si="41"/>
        <v>0</v>
      </c>
      <c r="AJ221" s="340">
        <f t="shared" si="41"/>
        <v>0</v>
      </c>
      <c r="AK221" s="340">
        <f t="shared" si="41"/>
        <v>0</v>
      </c>
      <c r="AL221" s="340">
        <f t="shared" si="41"/>
        <v>9.7000000000000011</v>
      </c>
      <c r="AM221" s="340">
        <f t="shared" si="41"/>
        <v>0</v>
      </c>
    </row>
    <row r="222" spans="1:39" x14ac:dyDescent="0.35">
      <c r="A222" s="337">
        <v>22135</v>
      </c>
      <c r="B222" s="338">
        <f t="shared" si="34"/>
        <v>1960</v>
      </c>
      <c r="C222" s="338">
        <f t="shared" si="35"/>
        <v>8</v>
      </c>
      <c r="D222" s="338">
        <f t="shared" si="36"/>
        <v>7</v>
      </c>
      <c r="E222" s="334">
        <v>0</v>
      </c>
      <c r="F222" s="334">
        <v>0</v>
      </c>
      <c r="G222" s="334">
        <v>0</v>
      </c>
      <c r="H222" s="334">
        <v>0</v>
      </c>
      <c r="I222" s="334">
        <v>0</v>
      </c>
      <c r="J222" s="334">
        <v>0</v>
      </c>
      <c r="K222" s="334">
        <v>0</v>
      </c>
      <c r="L222" s="334">
        <v>0</v>
      </c>
      <c r="M222" s="334">
        <v>0</v>
      </c>
      <c r="N222" s="334">
        <v>0</v>
      </c>
      <c r="O222" s="334">
        <v>0</v>
      </c>
      <c r="P222" s="334">
        <v>0</v>
      </c>
      <c r="Q222" s="334">
        <v>0</v>
      </c>
      <c r="R222" s="334">
        <v>0</v>
      </c>
      <c r="S222" s="334">
        <v>0</v>
      </c>
      <c r="T222" s="334">
        <v>0</v>
      </c>
      <c r="U222" s="334">
        <v>0</v>
      </c>
      <c r="V222" s="334">
        <v>0</v>
      </c>
      <c r="W222" s="334">
        <v>0</v>
      </c>
      <c r="X222" s="334">
        <v>0</v>
      </c>
      <c r="Y222" s="334">
        <v>0</v>
      </c>
      <c r="Z222" s="334">
        <v>0</v>
      </c>
      <c r="AA222" s="334">
        <v>0</v>
      </c>
      <c r="AB222" s="334">
        <v>0</v>
      </c>
      <c r="AD222" s="334">
        <v>0</v>
      </c>
      <c r="AE222" s="334">
        <f t="shared" si="37"/>
        <v>0</v>
      </c>
      <c r="AF222" s="334">
        <f t="shared" si="38"/>
        <v>0</v>
      </c>
      <c r="AG222" s="340">
        <f t="shared" si="39"/>
        <v>0</v>
      </c>
      <c r="AI222" s="340">
        <f t="shared" si="41"/>
        <v>0</v>
      </c>
      <c r="AJ222" s="340">
        <f t="shared" si="41"/>
        <v>0</v>
      </c>
      <c r="AK222" s="340">
        <f t="shared" si="41"/>
        <v>0</v>
      </c>
      <c r="AL222" s="340">
        <f t="shared" si="41"/>
        <v>0</v>
      </c>
      <c r="AM222" s="340">
        <f t="shared" si="41"/>
        <v>0</v>
      </c>
    </row>
    <row r="223" spans="1:39" x14ac:dyDescent="0.35">
      <c r="A223" s="337">
        <v>22136</v>
      </c>
      <c r="B223" s="338">
        <f t="shared" si="34"/>
        <v>1960</v>
      </c>
      <c r="C223" s="338">
        <f t="shared" si="35"/>
        <v>8</v>
      </c>
      <c r="D223" s="338">
        <f t="shared" si="36"/>
        <v>8</v>
      </c>
      <c r="E223" s="334">
        <v>0</v>
      </c>
      <c r="F223" s="334">
        <v>0</v>
      </c>
      <c r="G223" s="334">
        <v>0</v>
      </c>
      <c r="H223" s="334">
        <v>0</v>
      </c>
      <c r="I223" s="334">
        <v>0</v>
      </c>
      <c r="J223" s="334">
        <v>0</v>
      </c>
      <c r="K223" s="334">
        <v>0</v>
      </c>
      <c r="L223" s="334">
        <v>0</v>
      </c>
      <c r="M223" s="334">
        <v>0</v>
      </c>
      <c r="N223" s="334">
        <v>0</v>
      </c>
      <c r="O223" s="334">
        <v>0</v>
      </c>
      <c r="P223" s="334">
        <v>0</v>
      </c>
      <c r="Q223" s="334">
        <v>0</v>
      </c>
      <c r="R223" s="334">
        <v>0</v>
      </c>
      <c r="S223" s="334">
        <v>0</v>
      </c>
      <c r="T223" s="334">
        <v>0</v>
      </c>
      <c r="U223" s="334">
        <v>0</v>
      </c>
      <c r="V223" s="334">
        <v>0</v>
      </c>
      <c r="W223" s="334">
        <v>0</v>
      </c>
      <c r="X223" s="334">
        <v>0</v>
      </c>
      <c r="Y223" s="334">
        <v>0</v>
      </c>
      <c r="Z223" s="334">
        <v>0</v>
      </c>
      <c r="AA223" s="334">
        <v>0</v>
      </c>
      <c r="AB223" s="334">
        <v>0</v>
      </c>
      <c r="AD223" s="334">
        <v>0</v>
      </c>
      <c r="AE223" s="334">
        <f t="shared" si="37"/>
        <v>0</v>
      </c>
      <c r="AF223" s="334">
        <f t="shared" si="38"/>
        <v>0</v>
      </c>
      <c r="AG223" s="340">
        <f t="shared" si="39"/>
        <v>0</v>
      </c>
      <c r="AI223" s="340">
        <f t="shared" si="41"/>
        <v>0</v>
      </c>
      <c r="AJ223" s="340">
        <f t="shared" si="41"/>
        <v>0</v>
      </c>
      <c r="AK223" s="340">
        <f t="shared" si="41"/>
        <v>0</v>
      </c>
      <c r="AL223" s="340">
        <f t="shared" si="41"/>
        <v>0</v>
      </c>
      <c r="AM223" s="340">
        <f t="shared" si="41"/>
        <v>0</v>
      </c>
    </row>
    <row r="224" spans="1:39" x14ac:dyDescent="0.35">
      <c r="A224" s="337">
        <v>22137</v>
      </c>
      <c r="B224" s="338">
        <f t="shared" si="34"/>
        <v>1960</v>
      </c>
      <c r="C224" s="338">
        <f t="shared" si="35"/>
        <v>8</v>
      </c>
      <c r="D224" s="338">
        <f t="shared" si="36"/>
        <v>9</v>
      </c>
      <c r="E224" s="334">
        <v>0</v>
      </c>
      <c r="F224" s="334">
        <v>0</v>
      </c>
      <c r="G224" s="334">
        <v>0</v>
      </c>
      <c r="H224" s="334">
        <v>0</v>
      </c>
      <c r="I224" s="334">
        <v>0</v>
      </c>
      <c r="J224" s="334">
        <v>0</v>
      </c>
      <c r="K224" s="334">
        <v>0</v>
      </c>
      <c r="L224" s="334">
        <v>0</v>
      </c>
      <c r="M224" s="334">
        <v>0</v>
      </c>
      <c r="N224" s="334">
        <v>0</v>
      </c>
      <c r="O224" s="334">
        <v>0</v>
      </c>
      <c r="P224" s="334">
        <v>0</v>
      </c>
      <c r="Q224" s="334">
        <v>0</v>
      </c>
      <c r="R224" s="334">
        <v>0</v>
      </c>
      <c r="S224" s="334">
        <v>0</v>
      </c>
      <c r="T224" s="334">
        <v>0</v>
      </c>
      <c r="U224" s="334">
        <v>0</v>
      </c>
      <c r="V224" s="334">
        <v>0</v>
      </c>
      <c r="W224" s="334">
        <v>0</v>
      </c>
      <c r="X224" s="334">
        <v>0</v>
      </c>
      <c r="Y224" s="334">
        <v>0</v>
      </c>
      <c r="Z224" s="334">
        <v>0</v>
      </c>
      <c r="AA224" s="334">
        <v>0</v>
      </c>
      <c r="AB224" s="334">
        <v>0</v>
      </c>
      <c r="AD224" s="334">
        <v>0</v>
      </c>
      <c r="AE224" s="334">
        <f t="shared" si="37"/>
        <v>0</v>
      </c>
      <c r="AF224" s="334">
        <f t="shared" si="38"/>
        <v>0</v>
      </c>
      <c r="AG224" s="340">
        <f t="shared" si="39"/>
        <v>0</v>
      </c>
      <c r="AI224" s="340">
        <f t="shared" si="41"/>
        <v>0</v>
      </c>
      <c r="AJ224" s="340">
        <f t="shared" si="41"/>
        <v>0</v>
      </c>
      <c r="AK224" s="340">
        <f t="shared" si="41"/>
        <v>0</v>
      </c>
      <c r="AL224" s="340">
        <f t="shared" si="41"/>
        <v>0</v>
      </c>
      <c r="AM224" s="340">
        <f t="shared" si="41"/>
        <v>0</v>
      </c>
    </row>
    <row r="225" spans="1:39" x14ac:dyDescent="0.35">
      <c r="A225" s="337">
        <v>22138</v>
      </c>
      <c r="B225" s="338">
        <f t="shared" si="34"/>
        <v>1960</v>
      </c>
      <c r="C225" s="338">
        <f t="shared" si="35"/>
        <v>8</v>
      </c>
      <c r="D225" s="338">
        <f t="shared" si="36"/>
        <v>10</v>
      </c>
      <c r="E225" s="334">
        <v>0</v>
      </c>
      <c r="F225" s="334">
        <v>0</v>
      </c>
      <c r="G225" s="334">
        <v>0</v>
      </c>
      <c r="H225" s="334">
        <v>0</v>
      </c>
      <c r="I225" s="334">
        <v>0</v>
      </c>
      <c r="J225" s="334">
        <v>0</v>
      </c>
      <c r="K225" s="334">
        <v>0</v>
      </c>
      <c r="L225" s="334">
        <v>0</v>
      </c>
      <c r="M225" s="334">
        <v>0</v>
      </c>
      <c r="N225" s="334">
        <v>0</v>
      </c>
      <c r="O225" s="334">
        <v>0</v>
      </c>
      <c r="P225" s="334">
        <v>0</v>
      </c>
      <c r="Q225" s="334">
        <v>0</v>
      </c>
      <c r="R225" s="334">
        <v>0</v>
      </c>
      <c r="S225" s="334">
        <v>0</v>
      </c>
      <c r="T225" s="334">
        <v>0</v>
      </c>
      <c r="U225" s="334">
        <v>0</v>
      </c>
      <c r="V225" s="334">
        <v>0</v>
      </c>
      <c r="W225" s="334">
        <v>0</v>
      </c>
      <c r="X225" s="334">
        <v>0</v>
      </c>
      <c r="Y225" s="334">
        <v>0</v>
      </c>
      <c r="Z225" s="334">
        <v>0</v>
      </c>
      <c r="AA225" s="334">
        <v>0</v>
      </c>
      <c r="AB225" s="334">
        <v>0</v>
      </c>
      <c r="AD225" s="334">
        <v>0</v>
      </c>
      <c r="AE225" s="334">
        <f t="shared" si="37"/>
        <v>0</v>
      </c>
      <c r="AF225" s="334">
        <f t="shared" si="38"/>
        <v>0</v>
      </c>
      <c r="AG225" s="340">
        <f t="shared" si="39"/>
        <v>0</v>
      </c>
      <c r="AI225" s="340">
        <f t="shared" si="41"/>
        <v>0</v>
      </c>
      <c r="AJ225" s="340">
        <f t="shared" si="41"/>
        <v>0</v>
      </c>
      <c r="AK225" s="340">
        <f t="shared" si="41"/>
        <v>0</v>
      </c>
      <c r="AL225" s="340">
        <f t="shared" si="41"/>
        <v>0</v>
      </c>
      <c r="AM225" s="340">
        <f t="shared" si="41"/>
        <v>0</v>
      </c>
    </row>
    <row r="226" spans="1:39" x14ac:dyDescent="0.35">
      <c r="A226" s="337">
        <v>22139</v>
      </c>
      <c r="B226" s="338">
        <f t="shared" si="34"/>
        <v>1960</v>
      </c>
      <c r="C226" s="338">
        <f t="shared" si="35"/>
        <v>8</v>
      </c>
      <c r="D226" s="338">
        <f t="shared" si="36"/>
        <v>11</v>
      </c>
      <c r="E226" s="334">
        <v>0</v>
      </c>
      <c r="F226" s="334">
        <v>0</v>
      </c>
      <c r="G226" s="334">
        <v>0</v>
      </c>
      <c r="H226" s="334">
        <v>0</v>
      </c>
      <c r="I226" s="334">
        <v>0</v>
      </c>
      <c r="J226" s="334">
        <v>0</v>
      </c>
      <c r="K226" s="334">
        <v>0</v>
      </c>
      <c r="L226" s="334">
        <v>0</v>
      </c>
      <c r="M226" s="334">
        <v>0</v>
      </c>
      <c r="N226" s="334">
        <v>0</v>
      </c>
      <c r="O226" s="334">
        <v>0</v>
      </c>
      <c r="P226" s="334">
        <v>0</v>
      </c>
      <c r="Q226" s="334">
        <v>0</v>
      </c>
      <c r="R226" s="334">
        <v>0</v>
      </c>
      <c r="S226" s="334">
        <v>0</v>
      </c>
      <c r="T226" s="334">
        <v>0</v>
      </c>
      <c r="U226" s="334">
        <v>0</v>
      </c>
      <c r="V226" s="334">
        <v>0.3</v>
      </c>
      <c r="W226" s="334">
        <v>0</v>
      </c>
      <c r="X226" s="334">
        <v>0</v>
      </c>
      <c r="Y226" s="334">
        <v>0</v>
      </c>
      <c r="Z226" s="334">
        <v>0.3</v>
      </c>
      <c r="AA226" s="334">
        <v>0</v>
      </c>
      <c r="AB226" s="334">
        <v>0</v>
      </c>
      <c r="AD226" s="334">
        <v>0.6</v>
      </c>
      <c r="AE226" s="334">
        <f t="shared" si="37"/>
        <v>0.6</v>
      </c>
      <c r="AF226" s="334">
        <f t="shared" si="38"/>
        <v>0.6</v>
      </c>
      <c r="AG226" s="340">
        <f t="shared" si="39"/>
        <v>0</v>
      </c>
      <c r="AI226" s="340">
        <f t="shared" si="41"/>
        <v>0</v>
      </c>
      <c r="AJ226" s="340">
        <f t="shared" si="41"/>
        <v>0</v>
      </c>
      <c r="AK226" s="340">
        <f t="shared" si="41"/>
        <v>0</v>
      </c>
      <c r="AL226" s="340">
        <f t="shared" si="41"/>
        <v>0.6</v>
      </c>
      <c r="AM226" s="340">
        <f t="shared" si="41"/>
        <v>0</v>
      </c>
    </row>
    <row r="227" spans="1:39" x14ac:dyDescent="0.35">
      <c r="A227" s="337">
        <v>22140</v>
      </c>
      <c r="B227" s="338">
        <f t="shared" si="34"/>
        <v>1960</v>
      </c>
      <c r="C227" s="338">
        <f t="shared" si="35"/>
        <v>8</v>
      </c>
      <c r="D227" s="338">
        <f t="shared" si="36"/>
        <v>12</v>
      </c>
      <c r="E227" s="334">
        <v>0</v>
      </c>
      <c r="F227" s="334">
        <v>0</v>
      </c>
      <c r="G227" s="334">
        <v>0</v>
      </c>
      <c r="H227" s="334">
        <v>0</v>
      </c>
      <c r="I227" s="334">
        <v>0</v>
      </c>
      <c r="J227" s="334">
        <v>0</v>
      </c>
      <c r="K227" s="334">
        <v>0</v>
      </c>
      <c r="L227" s="334">
        <v>0</v>
      </c>
      <c r="M227" s="334">
        <v>0</v>
      </c>
      <c r="N227" s="334">
        <v>0</v>
      </c>
      <c r="O227" s="334">
        <v>0</v>
      </c>
      <c r="P227" s="334">
        <v>0</v>
      </c>
      <c r="Q227" s="334">
        <v>0</v>
      </c>
      <c r="R227" s="334">
        <v>0</v>
      </c>
      <c r="S227" s="334">
        <v>0</v>
      </c>
      <c r="T227" s="334">
        <v>0</v>
      </c>
      <c r="U227" s="334">
        <v>0</v>
      </c>
      <c r="V227" s="334">
        <v>0</v>
      </c>
      <c r="W227" s="334">
        <v>0</v>
      </c>
      <c r="X227" s="334">
        <v>0</v>
      </c>
      <c r="Y227" s="334">
        <v>0</v>
      </c>
      <c r="Z227" s="334">
        <v>0</v>
      </c>
      <c r="AA227" s="334">
        <v>0</v>
      </c>
      <c r="AB227" s="334">
        <v>0</v>
      </c>
      <c r="AD227" s="334">
        <v>0</v>
      </c>
      <c r="AE227" s="334">
        <f t="shared" si="37"/>
        <v>0</v>
      </c>
      <c r="AF227" s="334">
        <f t="shared" si="38"/>
        <v>0</v>
      </c>
      <c r="AG227" s="340">
        <f t="shared" si="39"/>
        <v>0</v>
      </c>
      <c r="AI227" s="340">
        <f t="shared" si="41"/>
        <v>0</v>
      </c>
      <c r="AJ227" s="340">
        <f t="shared" si="41"/>
        <v>0</v>
      </c>
      <c r="AK227" s="340">
        <f t="shared" si="41"/>
        <v>0</v>
      </c>
      <c r="AL227" s="340">
        <f t="shared" si="41"/>
        <v>0</v>
      </c>
      <c r="AM227" s="340">
        <f t="shared" si="41"/>
        <v>0</v>
      </c>
    </row>
    <row r="228" spans="1:39" x14ac:dyDescent="0.35">
      <c r="A228" s="337">
        <v>22141</v>
      </c>
      <c r="B228" s="338">
        <f t="shared" si="34"/>
        <v>1960</v>
      </c>
      <c r="C228" s="338">
        <f t="shared" si="35"/>
        <v>8</v>
      </c>
      <c r="D228" s="338">
        <f t="shared" si="36"/>
        <v>13</v>
      </c>
      <c r="E228" s="334">
        <v>0</v>
      </c>
      <c r="F228" s="334">
        <v>0</v>
      </c>
      <c r="G228" s="334">
        <v>0</v>
      </c>
      <c r="H228" s="334">
        <v>0</v>
      </c>
      <c r="I228" s="334">
        <v>0</v>
      </c>
      <c r="J228" s="334">
        <v>0</v>
      </c>
      <c r="K228" s="334">
        <v>0</v>
      </c>
      <c r="L228" s="334">
        <v>0</v>
      </c>
      <c r="M228" s="334">
        <v>0</v>
      </c>
      <c r="N228" s="334">
        <v>0</v>
      </c>
      <c r="O228" s="334">
        <v>0</v>
      </c>
      <c r="P228" s="334">
        <v>0</v>
      </c>
      <c r="Q228" s="334">
        <v>0</v>
      </c>
      <c r="R228" s="334">
        <v>0</v>
      </c>
      <c r="S228" s="334">
        <v>0</v>
      </c>
      <c r="T228" s="334">
        <v>0</v>
      </c>
      <c r="U228" s="334">
        <v>0</v>
      </c>
      <c r="V228" s="334">
        <v>0</v>
      </c>
      <c r="W228" s="334">
        <v>0</v>
      </c>
      <c r="X228" s="334">
        <v>0</v>
      </c>
      <c r="Y228" s="334">
        <v>0</v>
      </c>
      <c r="Z228" s="334">
        <v>0</v>
      </c>
      <c r="AA228" s="334">
        <v>0</v>
      </c>
      <c r="AB228" s="334">
        <v>0</v>
      </c>
      <c r="AD228" s="334">
        <v>0</v>
      </c>
      <c r="AE228" s="334">
        <f t="shared" si="37"/>
        <v>0</v>
      </c>
      <c r="AF228" s="334">
        <f t="shared" si="38"/>
        <v>0</v>
      </c>
      <c r="AG228" s="340">
        <f t="shared" si="39"/>
        <v>0</v>
      </c>
      <c r="AI228" s="340">
        <f t="shared" ref="AI228:AM243" si="42">IF($C228=AI$1,$AF228,0)</f>
        <v>0</v>
      </c>
      <c r="AJ228" s="340">
        <f t="shared" si="42"/>
        <v>0</v>
      </c>
      <c r="AK228" s="340">
        <f t="shared" si="42"/>
        <v>0</v>
      </c>
      <c r="AL228" s="340">
        <f t="shared" si="42"/>
        <v>0</v>
      </c>
      <c r="AM228" s="340">
        <f t="shared" si="42"/>
        <v>0</v>
      </c>
    </row>
    <row r="229" spans="1:39" x14ac:dyDescent="0.35">
      <c r="A229" s="337">
        <v>22142</v>
      </c>
      <c r="B229" s="338">
        <f t="shared" si="34"/>
        <v>1960</v>
      </c>
      <c r="C229" s="338">
        <f t="shared" si="35"/>
        <v>8</v>
      </c>
      <c r="D229" s="338">
        <f t="shared" si="36"/>
        <v>14</v>
      </c>
      <c r="E229" s="334">
        <v>0</v>
      </c>
      <c r="F229" s="334">
        <v>0</v>
      </c>
      <c r="G229" s="334">
        <v>0</v>
      </c>
      <c r="H229" s="334">
        <v>0</v>
      </c>
      <c r="I229" s="334">
        <v>0</v>
      </c>
      <c r="J229" s="334">
        <v>0</v>
      </c>
      <c r="K229" s="334">
        <v>0</v>
      </c>
      <c r="L229" s="334">
        <v>0</v>
      </c>
      <c r="M229" s="334">
        <v>0</v>
      </c>
      <c r="N229" s="334">
        <v>0</v>
      </c>
      <c r="O229" s="334">
        <v>0</v>
      </c>
      <c r="P229" s="334">
        <v>0</v>
      </c>
      <c r="Q229" s="334">
        <v>0</v>
      </c>
      <c r="R229" s="334">
        <v>0</v>
      </c>
      <c r="S229" s="334">
        <v>0</v>
      </c>
      <c r="T229" s="334">
        <v>0</v>
      </c>
      <c r="U229" s="334">
        <v>0</v>
      </c>
      <c r="V229" s="334">
        <v>0</v>
      </c>
      <c r="W229" s="334">
        <v>0</v>
      </c>
      <c r="X229" s="334">
        <v>0</v>
      </c>
      <c r="Y229" s="334">
        <v>0</v>
      </c>
      <c r="Z229" s="334">
        <v>0</v>
      </c>
      <c r="AA229" s="334">
        <v>3.8</v>
      </c>
      <c r="AB229" s="334">
        <v>3.8</v>
      </c>
      <c r="AD229" s="334">
        <v>7.6</v>
      </c>
      <c r="AE229" s="334">
        <f t="shared" si="37"/>
        <v>7.6</v>
      </c>
      <c r="AF229" s="334">
        <f t="shared" si="38"/>
        <v>7.6</v>
      </c>
      <c r="AG229" s="340">
        <f t="shared" si="39"/>
        <v>0</v>
      </c>
      <c r="AI229" s="340">
        <f t="shared" si="42"/>
        <v>0</v>
      </c>
      <c r="AJ229" s="340">
        <f t="shared" si="42"/>
        <v>0</v>
      </c>
      <c r="AK229" s="340">
        <f t="shared" si="42"/>
        <v>0</v>
      </c>
      <c r="AL229" s="340">
        <f t="shared" si="42"/>
        <v>7.6</v>
      </c>
      <c r="AM229" s="340">
        <f t="shared" si="42"/>
        <v>0</v>
      </c>
    </row>
    <row r="230" spans="1:39" x14ac:dyDescent="0.35">
      <c r="A230" s="337">
        <v>22143</v>
      </c>
      <c r="B230" s="338">
        <f t="shared" si="34"/>
        <v>1960</v>
      </c>
      <c r="C230" s="338">
        <f t="shared" si="35"/>
        <v>8</v>
      </c>
      <c r="D230" s="338">
        <f t="shared" si="36"/>
        <v>15</v>
      </c>
      <c r="E230" s="334">
        <v>4.0999999999999996</v>
      </c>
      <c r="F230" s="334">
        <v>2.8</v>
      </c>
      <c r="G230" s="334">
        <v>0</v>
      </c>
      <c r="H230" s="334">
        <v>0.3</v>
      </c>
      <c r="I230" s="334">
        <v>0</v>
      </c>
      <c r="J230" s="334">
        <v>0</v>
      </c>
      <c r="K230" s="334">
        <v>0</v>
      </c>
      <c r="L230" s="334">
        <v>0</v>
      </c>
      <c r="M230" s="334">
        <v>0</v>
      </c>
      <c r="N230" s="334">
        <v>0</v>
      </c>
      <c r="O230" s="334">
        <v>0</v>
      </c>
      <c r="P230" s="334">
        <v>0</v>
      </c>
      <c r="Q230" s="334">
        <v>0</v>
      </c>
      <c r="R230" s="334">
        <v>0</v>
      </c>
      <c r="S230" s="334">
        <v>0</v>
      </c>
      <c r="T230" s="334">
        <v>0</v>
      </c>
      <c r="U230" s="334">
        <v>0</v>
      </c>
      <c r="V230" s="334">
        <v>0</v>
      </c>
      <c r="W230" s="334">
        <v>0</v>
      </c>
      <c r="X230" s="334">
        <v>0</v>
      </c>
      <c r="Y230" s="334">
        <v>0</v>
      </c>
      <c r="Z230" s="334">
        <v>0</v>
      </c>
      <c r="AA230" s="334">
        <v>0</v>
      </c>
      <c r="AB230" s="334">
        <v>0</v>
      </c>
      <c r="AD230" s="334">
        <v>7.2</v>
      </c>
      <c r="AE230" s="334">
        <f t="shared" si="37"/>
        <v>7.2</v>
      </c>
      <c r="AF230" s="334">
        <f t="shared" si="38"/>
        <v>7.1999999999999993</v>
      </c>
      <c r="AG230" s="340">
        <f t="shared" si="39"/>
        <v>8.8817841970012523E-16</v>
      </c>
      <c r="AI230" s="340">
        <f t="shared" si="42"/>
        <v>0</v>
      </c>
      <c r="AJ230" s="340">
        <f t="shared" si="42"/>
        <v>0</v>
      </c>
      <c r="AK230" s="340">
        <f t="shared" si="42"/>
        <v>0</v>
      </c>
      <c r="AL230" s="340">
        <f t="shared" si="42"/>
        <v>7.1999999999999993</v>
      </c>
      <c r="AM230" s="340">
        <f t="shared" si="42"/>
        <v>0</v>
      </c>
    </row>
    <row r="231" spans="1:39" x14ac:dyDescent="0.35">
      <c r="A231" s="337">
        <v>22144</v>
      </c>
      <c r="B231" s="338">
        <f t="shared" si="34"/>
        <v>1960</v>
      </c>
      <c r="C231" s="338">
        <f t="shared" si="35"/>
        <v>8</v>
      </c>
      <c r="D231" s="338">
        <f t="shared" si="36"/>
        <v>16</v>
      </c>
      <c r="E231" s="334">
        <v>0</v>
      </c>
      <c r="F231" s="334">
        <v>0</v>
      </c>
      <c r="G231" s="334">
        <v>0</v>
      </c>
      <c r="H231" s="334">
        <v>0</v>
      </c>
      <c r="I231" s="334">
        <v>0</v>
      </c>
      <c r="J231" s="334">
        <v>0</v>
      </c>
      <c r="K231" s="334">
        <v>0</v>
      </c>
      <c r="L231" s="334">
        <v>0</v>
      </c>
      <c r="M231" s="334">
        <v>0</v>
      </c>
      <c r="N231" s="334">
        <v>0</v>
      </c>
      <c r="O231" s="334">
        <v>0</v>
      </c>
      <c r="P231" s="334">
        <v>0</v>
      </c>
      <c r="Q231" s="334">
        <v>0</v>
      </c>
      <c r="R231" s="334">
        <v>0</v>
      </c>
      <c r="S231" s="334">
        <v>0</v>
      </c>
      <c r="T231" s="334">
        <v>0</v>
      </c>
      <c r="U231" s="334">
        <v>0</v>
      </c>
      <c r="V231" s="334">
        <v>0</v>
      </c>
      <c r="W231" s="334">
        <v>0</v>
      </c>
      <c r="X231" s="334">
        <v>0</v>
      </c>
      <c r="Y231" s="334">
        <v>0</v>
      </c>
      <c r="Z231" s="334">
        <v>0</v>
      </c>
      <c r="AA231" s="334">
        <v>0</v>
      </c>
      <c r="AB231" s="334">
        <v>0</v>
      </c>
      <c r="AD231" s="334">
        <v>0</v>
      </c>
      <c r="AE231" s="334">
        <f t="shared" si="37"/>
        <v>0</v>
      </c>
      <c r="AF231" s="334">
        <f t="shared" si="38"/>
        <v>0</v>
      </c>
      <c r="AG231" s="340">
        <f t="shared" si="39"/>
        <v>0</v>
      </c>
      <c r="AI231" s="340">
        <f t="shared" si="42"/>
        <v>0</v>
      </c>
      <c r="AJ231" s="340">
        <f t="shared" si="42"/>
        <v>0</v>
      </c>
      <c r="AK231" s="340">
        <f t="shared" si="42"/>
        <v>0</v>
      </c>
      <c r="AL231" s="340">
        <f t="shared" si="42"/>
        <v>0</v>
      </c>
      <c r="AM231" s="340">
        <f t="shared" si="42"/>
        <v>0</v>
      </c>
    </row>
    <row r="232" spans="1:39" x14ac:dyDescent="0.35">
      <c r="A232" s="337">
        <v>22145</v>
      </c>
      <c r="B232" s="338">
        <f t="shared" si="34"/>
        <v>1960</v>
      </c>
      <c r="C232" s="338">
        <f t="shared" si="35"/>
        <v>8</v>
      </c>
      <c r="D232" s="338">
        <f t="shared" si="36"/>
        <v>17</v>
      </c>
      <c r="E232" s="334">
        <v>0</v>
      </c>
      <c r="F232" s="334">
        <v>0</v>
      </c>
      <c r="G232" s="334">
        <v>0</v>
      </c>
      <c r="H232" s="334">
        <v>0</v>
      </c>
      <c r="I232" s="334">
        <v>0</v>
      </c>
      <c r="J232" s="334">
        <v>0</v>
      </c>
      <c r="K232" s="334">
        <v>0</v>
      </c>
      <c r="L232" s="334">
        <v>0</v>
      </c>
      <c r="M232" s="334">
        <v>0</v>
      </c>
      <c r="N232" s="334">
        <v>0</v>
      </c>
      <c r="O232" s="334">
        <v>0</v>
      </c>
      <c r="P232" s="334">
        <v>0</v>
      </c>
      <c r="Q232" s="334">
        <v>0</v>
      </c>
      <c r="R232" s="334">
        <v>0</v>
      </c>
      <c r="S232" s="334">
        <v>0</v>
      </c>
      <c r="T232" s="334">
        <v>0</v>
      </c>
      <c r="U232" s="334">
        <v>0</v>
      </c>
      <c r="V232" s="334">
        <v>0</v>
      </c>
      <c r="W232" s="334">
        <v>0</v>
      </c>
      <c r="X232" s="334">
        <v>0</v>
      </c>
      <c r="Y232" s="334">
        <v>0</v>
      </c>
      <c r="Z232" s="334">
        <v>0</v>
      </c>
      <c r="AA232" s="334">
        <v>0</v>
      </c>
      <c r="AB232" s="334">
        <v>0</v>
      </c>
      <c r="AD232" s="334">
        <v>0</v>
      </c>
      <c r="AE232" s="334">
        <f t="shared" si="37"/>
        <v>0</v>
      </c>
      <c r="AF232" s="334">
        <f t="shared" si="38"/>
        <v>0</v>
      </c>
      <c r="AG232" s="340">
        <f t="shared" si="39"/>
        <v>0</v>
      </c>
      <c r="AI232" s="340">
        <f t="shared" si="42"/>
        <v>0</v>
      </c>
      <c r="AJ232" s="340">
        <f t="shared" si="42"/>
        <v>0</v>
      </c>
      <c r="AK232" s="340">
        <f t="shared" si="42"/>
        <v>0</v>
      </c>
      <c r="AL232" s="340">
        <f t="shared" si="42"/>
        <v>0</v>
      </c>
      <c r="AM232" s="340">
        <f t="shared" si="42"/>
        <v>0</v>
      </c>
    </row>
    <row r="233" spans="1:39" x14ac:dyDescent="0.35">
      <c r="A233" s="337">
        <v>22146</v>
      </c>
      <c r="B233" s="338">
        <f t="shared" si="34"/>
        <v>1960</v>
      </c>
      <c r="C233" s="338">
        <f t="shared" si="35"/>
        <v>8</v>
      </c>
      <c r="D233" s="338">
        <f t="shared" si="36"/>
        <v>18</v>
      </c>
      <c r="E233" s="334">
        <v>0</v>
      </c>
      <c r="F233" s="334">
        <v>0</v>
      </c>
      <c r="G233" s="334">
        <v>0</v>
      </c>
      <c r="H233" s="334">
        <v>0</v>
      </c>
      <c r="I233" s="334">
        <v>0</v>
      </c>
      <c r="J233" s="334">
        <v>0</v>
      </c>
      <c r="K233" s="334">
        <v>0</v>
      </c>
      <c r="L233" s="334">
        <v>0</v>
      </c>
      <c r="M233" s="334">
        <v>0</v>
      </c>
      <c r="N233" s="334">
        <v>0</v>
      </c>
      <c r="O233" s="334">
        <v>0</v>
      </c>
      <c r="P233" s="334">
        <v>0</v>
      </c>
      <c r="Q233" s="334">
        <v>0</v>
      </c>
      <c r="R233" s="334">
        <v>0</v>
      </c>
      <c r="S233" s="334">
        <v>0</v>
      </c>
      <c r="T233" s="334">
        <v>0</v>
      </c>
      <c r="U233" s="334">
        <v>0</v>
      </c>
      <c r="V233" s="334">
        <v>0</v>
      </c>
      <c r="W233" s="334">
        <v>0</v>
      </c>
      <c r="X233" s="334">
        <v>0</v>
      </c>
      <c r="Y233" s="334">
        <v>0</v>
      </c>
      <c r="Z233" s="334">
        <v>0</v>
      </c>
      <c r="AA233" s="334">
        <v>0</v>
      </c>
      <c r="AB233" s="334">
        <v>0</v>
      </c>
      <c r="AD233" s="334">
        <v>0</v>
      </c>
      <c r="AE233" s="334">
        <f t="shared" si="37"/>
        <v>0</v>
      </c>
      <c r="AF233" s="334">
        <f t="shared" si="38"/>
        <v>0</v>
      </c>
      <c r="AG233" s="340">
        <f t="shared" si="39"/>
        <v>0</v>
      </c>
      <c r="AI233" s="340">
        <f t="shared" si="42"/>
        <v>0</v>
      </c>
      <c r="AJ233" s="340">
        <f t="shared" si="42"/>
        <v>0</v>
      </c>
      <c r="AK233" s="340">
        <f t="shared" si="42"/>
        <v>0</v>
      </c>
      <c r="AL233" s="340">
        <f t="shared" si="42"/>
        <v>0</v>
      </c>
      <c r="AM233" s="340">
        <f t="shared" si="42"/>
        <v>0</v>
      </c>
    </row>
    <row r="234" spans="1:39" x14ac:dyDescent="0.35">
      <c r="A234" s="337">
        <v>22147</v>
      </c>
      <c r="B234" s="338">
        <f t="shared" si="34"/>
        <v>1960</v>
      </c>
      <c r="C234" s="338">
        <f t="shared" si="35"/>
        <v>8</v>
      </c>
      <c r="D234" s="338">
        <f t="shared" si="36"/>
        <v>19</v>
      </c>
      <c r="E234" s="334">
        <v>0</v>
      </c>
      <c r="F234" s="334">
        <v>0</v>
      </c>
      <c r="G234" s="334">
        <v>0</v>
      </c>
      <c r="H234" s="334">
        <v>0</v>
      </c>
      <c r="I234" s="334">
        <v>0</v>
      </c>
      <c r="J234" s="334">
        <v>0</v>
      </c>
      <c r="K234" s="334">
        <v>0</v>
      </c>
      <c r="L234" s="334">
        <v>0</v>
      </c>
      <c r="M234" s="334">
        <v>0</v>
      </c>
      <c r="N234" s="334">
        <v>0</v>
      </c>
      <c r="O234" s="334">
        <v>0</v>
      </c>
      <c r="P234" s="334">
        <v>0</v>
      </c>
      <c r="Q234" s="334">
        <v>0</v>
      </c>
      <c r="R234" s="334">
        <v>0</v>
      </c>
      <c r="S234" s="334">
        <v>0</v>
      </c>
      <c r="T234" s="334">
        <v>0</v>
      </c>
      <c r="U234" s="334">
        <v>0</v>
      </c>
      <c r="V234" s="334">
        <v>0</v>
      </c>
      <c r="W234" s="334">
        <v>0</v>
      </c>
      <c r="X234" s="334">
        <v>2.8</v>
      </c>
      <c r="Y234" s="334">
        <v>0</v>
      </c>
      <c r="Z234" s="334">
        <v>0</v>
      </c>
      <c r="AA234" s="334">
        <v>0</v>
      </c>
      <c r="AB234" s="334">
        <v>0</v>
      </c>
      <c r="AD234" s="334">
        <v>2.8</v>
      </c>
      <c r="AE234" s="334">
        <f t="shared" si="37"/>
        <v>2.8</v>
      </c>
      <c r="AF234" s="334">
        <f t="shared" si="38"/>
        <v>2.8</v>
      </c>
      <c r="AG234" s="340">
        <f t="shared" si="39"/>
        <v>0</v>
      </c>
      <c r="AI234" s="340">
        <f t="shared" si="42"/>
        <v>0</v>
      </c>
      <c r="AJ234" s="340">
        <f t="shared" si="42"/>
        <v>0</v>
      </c>
      <c r="AK234" s="340">
        <f t="shared" si="42"/>
        <v>0</v>
      </c>
      <c r="AL234" s="340">
        <f t="shared" si="42"/>
        <v>2.8</v>
      </c>
      <c r="AM234" s="340">
        <f t="shared" si="42"/>
        <v>0</v>
      </c>
    </row>
    <row r="235" spans="1:39" x14ac:dyDescent="0.35">
      <c r="A235" s="337">
        <v>22148</v>
      </c>
      <c r="B235" s="338">
        <f t="shared" si="34"/>
        <v>1960</v>
      </c>
      <c r="C235" s="338">
        <f t="shared" si="35"/>
        <v>8</v>
      </c>
      <c r="D235" s="338">
        <f t="shared" si="36"/>
        <v>20</v>
      </c>
      <c r="E235" s="334">
        <v>0</v>
      </c>
      <c r="F235" s="334">
        <v>0</v>
      </c>
      <c r="G235" s="334">
        <v>0</v>
      </c>
      <c r="H235" s="334">
        <v>0</v>
      </c>
      <c r="I235" s="334">
        <v>0</v>
      </c>
      <c r="J235" s="334">
        <v>0</v>
      </c>
      <c r="K235" s="334">
        <v>0</v>
      </c>
      <c r="L235" s="334">
        <v>0</v>
      </c>
      <c r="M235" s="334">
        <v>0</v>
      </c>
      <c r="N235" s="334">
        <v>0</v>
      </c>
      <c r="O235" s="334">
        <v>0</v>
      </c>
      <c r="P235" s="334">
        <v>0</v>
      </c>
      <c r="Q235" s="334">
        <v>0</v>
      </c>
      <c r="R235" s="334">
        <v>0</v>
      </c>
      <c r="S235" s="334">
        <v>0</v>
      </c>
      <c r="T235" s="334">
        <v>0</v>
      </c>
      <c r="U235" s="334">
        <v>0</v>
      </c>
      <c r="V235" s="334">
        <v>0</v>
      </c>
      <c r="W235" s="334">
        <v>0</v>
      </c>
      <c r="X235" s="334">
        <v>3.8</v>
      </c>
      <c r="Y235" s="334">
        <v>3.3</v>
      </c>
      <c r="Z235" s="334">
        <v>0</v>
      </c>
      <c r="AA235" s="334">
        <v>0</v>
      </c>
      <c r="AB235" s="334">
        <v>0</v>
      </c>
      <c r="AD235" s="334">
        <v>7.1</v>
      </c>
      <c r="AE235" s="334">
        <f t="shared" si="37"/>
        <v>7.1</v>
      </c>
      <c r="AF235" s="334">
        <f t="shared" si="38"/>
        <v>7.1</v>
      </c>
      <c r="AG235" s="340">
        <f t="shared" si="39"/>
        <v>0</v>
      </c>
      <c r="AI235" s="340">
        <f t="shared" si="42"/>
        <v>0</v>
      </c>
      <c r="AJ235" s="340">
        <f t="shared" si="42"/>
        <v>0</v>
      </c>
      <c r="AK235" s="340">
        <f t="shared" si="42"/>
        <v>0</v>
      </c>
      <c r="AL235" s="340">
        <f t="shared" si="42"/>
        <v>7.1</v>
      </c>
      <c r="AM235" s="340">
        <f t="shared" si="42"/>
        <v>0</v>
      </c>
    </row>
    <row r="236" spans="1:39" x14ac:dyDescent="0.35">
      <c r="A236" s="337">
        <v>22149</v>
      </c>
      <c r="B236" s="338">
        <f t="shared" si="34"/>
        <v>1960</v>
      </c>
      <c r="C236" s="338">
        <f t="shared" si="35"/>
        <v>8</v>
      </c>
      <c r="D236" s="338">
        <f t="shared" si="36"/>
        <v>21</v>
      </c>
      <c r="E236" s="334">
        <v>0</v>
      </c>
      <c r="F236" s="334">
        <v>0</v>
      </c>
      <c r="G236" s="334">
        <v>0</v>
      </c>
      <c r="H236" s="334">
        <v>0</v>
      </c>
      <c r="I236" s="334">
        <v>0</v>
      </c>
      <c r="J236" s="334">
        <v>0</v>
      </c>
      <c r="K236" s="334">
        <v>0</v>
      </c>
      <c r="L236" s="334">
        <v>0</v>
      </c>
      <c r="M236" s="334">
        <v>0</v>
      </c>
      <c r="N236" s="334">
        <v>0</v>
      </c>
      <c r="O236" s="334">
        <v>0</v>
      </c>
      <c r="P236" s="334">
        <v>0</v>
      </c>
      <c r="Q236" s="334">
        <v>0</v>
      </c>
      <c r="R236" s="334">
        <v>0</v>
      </c>
      <c r="S236" s="334">
        <v>0</v>
      </c>
      <c r="T236" s="334">
        <v>0</v>
      </c>
      <c r="U236" s="334">
        <v>0</v>
      </c>
      <c r="V236" s="334">
        <v>0</v>
      </c>
      <c r="W236" s="334">
        <v>0</v>
      </c>
      <c r="X236" s="334">
        <v>0</v>
      </c>
      <c r="Y236" s="334">
        <v>0</v>
      </c>
      <c r="Z236" s="334">
        <v>0</v>
      </c>
      <c r="AA236" s="334">
        <v>0</v>
      </c>
      <c r="AB236" s="334">
        <v>0</v>
      </c>
      <c r="AD236" s="334">
        <v>0</v>
      </c>
      <c r="AE236" s="334">
        <f t="shared" si="37"/>
        <v>0</v>
      </c>
      <c r="AF236" s="334">
        <f t="shared" si="38"/>
        <v>0</v>
      </c>
      <c r="AG236" s="340">
        <f t="shared" si="39"/>
        <v>0</v>
      </c>
      <c r="AI236" s="340">
        <f t="shared" si="42"/>
        <v>0</v>
      </c>
      <c r="AJ236" s="340">
        <f t="shared" si="42"/>
        <v>0</v>
      </c>
      <c r="AK236" s="340">
        <f t="shared" si="42"/>
        <v>0</v>
      </c>
      <c r="AL236" s="340">
        <f t="shared" si="42"/>
        <v>0</v>
      </c>
      <c r="AM236" s="340">
        <f t="shared" si="42"/>
        <v>0</v>
      </c>
    </row>
    <row r="237" spans="1:39" x14ac:dyDescent="0.35">
      <c r="A237" s="337">
        <v>22150</v>
      </c>
      <c r="B237" s="338">
        <f t="shared" si="34"/>
        <v>1960</v>
      </c>
      <c r="C237" s="338">
        <f t="shared" si="35"/>
        <v>8</v>
      </c>
      <c r="D237" s="338">
        <f t="shared" si="36"/>
        <v>22</v>
      </c>
      <c r="E237" s="334">
        <v>0</v>
      </c>
      <c r="F237" s="334">
        <v>0</v>
      </c>
      <c r="G237" s="334">
        <v>0</v>
      </c>
      <c r="H237" s="334">
        <v>0</v>
      </c>
      <c r="I237" s="334">
        <v>0</v>
      </c>
      <c r="J237" s="334">
        <v>0</v>
      </c>
      <c r="K237" s="334">
        <v>0</v>
      </c>
      <c r="L237" s="334">
        <v>0</v>
      </c>
      <c r="M237" s="334">
        <v>0</v>
      </c>
      <c r="N237" s="334">
        <v>0</v>
      </c>
      <c r="O237" s="334">
        <v>0</v>
      </c>
      <c r="P237" s="334">
        <v>0</v>
      </c>
      <c r="Q237" s="334">
        <v>0</v>
      </c>
      <c r="R237" s="334">
        <v>0</v>
      </c>
      <c r="S237" s="334">
        <v>0</v>
      </c>
      <c r="T237" s="334">
        <v>0</v>
      </c>
      <c r="U237" s="334">
        <v>0</v>
      </c>
      <c r="V237" s="334">
        <v>0</v>
      </c>
      <c r="W237" s="334">
        <v>0</v>
      </c>
      <c r="X237" s="334">
        <v>0</v>
      </c>
      <c r="Y237" s="334">
        <v>0</v>
      </c>
      <c r="Z237" s="334">
        <v>0</v>
      </c>
      <c r="AA237" s="334">
        <v>0.9</v>
      </c>
      <c r="AB237" s="334">
        <v>0.9</v>
      </c>
      <c r="AD237" s="334">
        <v>1.8</v>
      </c>
      <c r="AE237" s="334">
        <f t="shared" si="37"/>
        <v>1.8</v>
      </c>
      <c r="AF237" s="334">
        <f t="shared" si="38"/>
        <v>1.8</v>
      </c>
      <c r="AG237" s="340">
        <f t="shared" si="39"/>
        <v>0</v>
      </c>
      <c r="AI237" s="340">
        <f t="shared" si="42"/>
        <v>0</v>
      </c>
      <c r="AJ237" s="340">
        <f t="shared" si="42"/>
        <v>0</v>
      </c>
      <c r="AK237" s="340">
        <f t="shared" si="42"/>
        <v>0</v>
      </c>
      <c r="AL237" s="340">
        <f t="shared" si="42"/>
        <v>1.8</v>
      </c>
      <c r="AM237" s="340">
        <f t="shared" si="42"/>
        <v>0</v>
      </c>
    </row>
    <row r="238" spans="1:39" x14ac:dyDescent="0.35">
      <c r="A238" s="337">
        <v>22151</v>
      </c>
      <c r="B238" s="338">
        <f t="shared" si="34"/>
        <v>1960</v>
      </c>
      <c r="C238" s="338">
        <f t="shared" si="35"/>
        <v>8</v>
      </c>
      <c r="D238" s="338">
        <f t="shared" si="36"/>
        <v>23</v>
      </c>
      <c r="E238" s="334">
        <v>0.7</v>
      </c>
      <c r="F238" s="334">
        <v>0</v>
      </c>
      <c r="G238" s="334">
        <v>0</v>
      </c>
      <c r="H238" s="334">
        <v>0</v>
      </c>
      <c r="I238" s="334">
        <v>0.6</v>
      </c>
      <c r="J238" s="334">
        <v>0.7</v>
      </c>
      <c r="K238" s="334">
        <v>0</v>
      </c>
      <c r="L238" s="334">
        <v>0</v>
      </c>
      <c r="M238" s="334">
        <v>0</v>
      </c>
      <c r="N238" s="334">
        <v>0</v>
      </c>
      <c r="O238" s="334">
        <v>0</v>
      </c>
      <c r="P238" s="334">
        <v>0</v>
      </c>
      <c r="Q238" s="334">
        <v>0</v>
      </c>
      <c r="R238" s="334">
        <v>0.6</v>
      </c>
      <c r="S238" s="334">
        <v>0</v>
      </c>
      <c r="T238" s="334">
        <v>0</v>
      </c>
      <c r="U238" s="334">
        <v>0</v>
      </c>
      <c r="V238" s="334">
        <v>0.7</v>
      </c>
      <c r="W238" s="334">
        <v>0</v>
      </c>
      <c r="X238" s="334">
        <v>0</v>
      </c>
      <c r="Y238" s="334">
        <v>0</v>
      </c>
      <c r="Z238" s="334">
        <v>0</v>
      </c>
      <c r="AA238" s="334">
        <v>0</v>
      </c>
      <c r="AB238" s="334">
        <v>0</v>
      </c>
      <c r="AD238" s="334">
        <v>3.3</v>
      </c>
      <c r="AE238" s="334">
        <f t="shared" si="37"/>
        <v>3.3</v>
      </c>
      <c r="AF238" s="334">
        <f t="shared" si="38"/>
        <v>3.3</v>
      </c>
      <c r="AG238" s="340">
        <f t="shared" si="39"/>
        <v>0</v>
      </c>
      <c r="AI238" s="340">
        <f t="shared" si="42"/>
        <v>0</v>
      </c>
      <c r="AJ238" s="340">
        <f t="shared" si="42"/>
        <v>0</v>
      </c>
      <c r="AK238" s="340">
        <f t="shared" si="42"/>
        <v>0</v>
      </c>
      <c r="AL238" s="340">
        <f t="shared" si="42"/>
        <v>3.3</v>
      </c>
      <c r="AM238" s="340">
        <f t="shared" si="42"/>
        <v>0</v>
      </c>
    </row>
    <row r="239" spans="1:39" x14ac:dyDescent="0.35">
      <c r="A239" s="337">
        <v>22152</v>
      </c>
      <c r="B239" s="338">
        <f t="shared" si="34"/>
        <v>1960</v>
      </c>
      <c r="C239" s="338">
        <f t="shared" si="35"/>
        <v>8</v>
      </c>
      <c r="D239" s="338">
        <f t="shared" si="36"/>
        <v>24</v>
      </c>
      <c r="E239" s="334">
        <v>0</v>
      </c>
      <c r="F239" s="334">
        <v>0</v>
      </c>
      <c r="G239" s="334">
        <v>0</v>
      </c>
      <c r="H239" s="334">
        <v>0</v>
      </c>
      <c r="I239" s="334">
        <v>0</v>
      </c>
      <c r="J239" s="334">
        <v>0</v>
      </c>
      <c r="K239" s="334">
        <v>0</v>
      </c>
      <c r="L239" s="334">
        <v>0</v>
      </c>
      <c r="M239" s="334">
        <v>0</v>
      </c>
      <c r="N239" s="334">
        <v>0</v>
      </c>
      <c r="O239" s="334">
        <v>0</v>
      </c>
      <c r="P239" s="334">
        <v>0</v>
      </c>
      <c r="Q239" s="334">
        <v>0</v>
      </c>
      <c r="R239" s="334">
        <v>0</v>
      </c>
      <c r="S239" s="334">
        <v>0</v>
      </c>
      <c r="T239" s="334">
        <v>0</v>
      </c>
      <c r="U239" s="334">
        <v>0</v>
      </c>
      <c r="V239" s="334">
        <v>0</v>
      </c>
      <c r="W239" s="334">
        <v>0</v>
      </c>
      <c r="X239" s="334">
        <v>0</v>
      </c>
      <c r="Y239" s="334">
        <v>0</v>
      </c>
      <c r="Z239" s="334">
        <v>0</v>
      </c>
      <c r="AA239" s="334">
        <v>0</v>
      </c>
      <c r="AB239" s="334">
        <v>0</v>
      </c>
      <c r="AD239" s="334">
        <v>0</v>
      </c>
      <c r="AE239" s="334">
        <f t="shared" si="37"/>
        <v>0</v>
      </c>
      <c r="AF239" s="334">
        <f t="shared" si="38"/>
        <v>0</v>
      </c>
      <c r="AG239" s="340">
        <f t="shared" si="39"/>
        <v>0</v>
      </c>
      <c r="AI239" s="340">
        <f t="shared" si="42"/>
        <v>0</v>
      </c>
      <c r="AJ239" s="340">
        <f t="shared" si="42"/>
        <v>0</v>
      </c>
      <c r="AK239" s="340">
        <f t="shared" si="42"/>
        <v>0</v>
      </c>
      <c r="AL239" s="340">
        <f t="shared" si="42"/>
        <v>0</v>
      </c>
      <c r="AM239" s="340">
        <f t="shared" si="42"/>
        <v>0</v>
      </c>
    </row>
    <row r="240" spans="1:39" x14ac:dyDescent="0.35">
      <c r="A240" s="337">
        <v>22153</v>
      </c>
      <c r="B240" s="338">
        <f t="shared" si="34"/>
        <v>1960</v>
      </c>
      <c r="C240" s="338">
        <f t="shared" si="35"/>
        <v>8</v>
      </c>
      <c r="D240" s="338">
        <f t="shared" si="36"/>
        <v>25</v>
      </c>
      <c r="E240" s="334">
        <v>0</v>
      </c>
      <c r="F240" s="334">
        <v>0</v>
      </c>
      <c r="G240" s="334">
        <v>0</v>
      </c>
      <c r="H240" s="334">
        <v>0</v>
      </c>
      <c r="I240" s="334">
        <v>0</v>
      </c>
      <c r="J240" s="334">
        <v>0</v>
      </c>
      <c r="K240" s="334">
        <v>0</v>
      </c>
      <c r="L240" s="334">
        <v>0</v>
      </c>
      <c r="M240" s="334">
        <v>0</v>
      </c>
      <c r="N240" s="334">
        <v>0</v>
      </c>
      <c r="O240" s="334">
        <v>0</v>
      </c>
      <c r="P240" s="334">
        <v>0</v>
      </c>
      <c r="Q240" s="334">
        <v>0</v>
      </c>
      <c r="R240" s="334">
        <v>0</v>
      </c>
      <c r="S240" s="334">
        <v>0</v>
      </c>
      <c r="T240" s="334">
        <v>0</v>
      </c>
      <c r="U240" s="334">
        <v>0</v>
      </c>
      <c r="V240" s="334">
        <v>0</v>
      </c>
      <c r="W240" s="334">
        <v>0</v>
      </c>
      <c r="X240" s="334">
        <v>0</v>
      </c>
      <c r="Y240" s="334">
        <v>0</v>
      </c>
      <c r="Z240" s="334">
        <v>0</v>
      </c>
      <c r="AA240" s="334">
        <v>0</v>
      </c>
      <c r="AB240" s="334">
        <v>0</v>
      </c>
      <c r="AD240" s="334">
        <v>0</v>
      </c>
      <c r="AE240" s="334">
        <f t="shared" si="37"/>
        <v>0</v>
      </c>
      <c r="AF240" s="334">
        <f t="shared" si="38"/>
        <v>0</v>
      </c>
      <c r="AG240" s="340">
        <f t="shared" si="39"/>
        <v>0</v>
      </c>
      <c r="AI240" s="340">
        <f t="shared" si="42"/>
        <v>0</v>
      </c>
      <c r="AJ240" s="340">
        <f t="shared" si="42"/>
        <v>0</v>
      </c>
      <c r="AK240" s="340">
        <f t="shared" si="42"/>
        <v>0</v>
      </c>
      <c r="AL240" s="340">
        <f t="shared" si="42"/>
        <v>0</v>
      </c>
      <c r="AM240" s="340">
        <f t="shared" si="42"/>
        <v>0</v>
      </c>
    </row>
    <row r="241" spans="1:39" x14ac:dyDescent="0.35">
      <c r="A241" s="337">
        <v>22154</v>
      </c>
      <c r="B241" s="338">
        <f t="shared" si="34"/>
        <v>1960</v>
      </c>
      <c r="C241" s="338">
        <f t="shared" si="35"/>
        <v>8</v>
      </c>
      <c r="D241" s="338">
        <f t="shared" si="36"/>
        <v>26</v>
      </c>
      <c r="E241" s="334">
        <v>0</v>
      </c>
      <c r="F241" s="334">
        <v>0</v>
      </c>
      <c r="G241" s="334">
        <v>0</v>
      </c>
      <c r="H241" s="334">
        <v>0</v>
      </c>
      <c r="I241" s="334">
        <v>0</v>
      </c>
      <c r="J241" s="334">
        <v>0</v>
      </c>
      <c r="K241" s="334">
        <v>0</v>
      </c>
      <c r="L241" s="334">
        <v>0</v>
      </c>
      <c r="M241" s="334">
        <v>0.5</v>
      </c>
      <c r="N241" s="334">
        <v>0</v>
      </c>
      <c r="O241" s="334">
        <v>0</v>
      </c>
      <c r="P241" s="334">
        <v>0</v>
      </c>
      <c r="Q241" s="334">
        <v>0</v>
      </c>
      <c r="R241" s="334">
        <v>0</v>
      </c>
      <c r="S241" s="334">
        <v>0</v>
      </c>
      <c r="T241" s="334">
        <v>0</v>
      </c>
      <c r="U241" s="334">
        <v>0.3</v>
      </c>
      <c r="V241" s="334">
        <v>0.3</v>
      </c>
      <c r="W241" s="334">
        <v>0</v>
      </c>
      <c r="X241" s="334">
        <v>0</v>
      </c>
      <c r="Y241" s="334">
        <v>0</v>
      </c>
      <c r="Z241" s="334">
        <v>0</v>
      </c>
      <c r="AA241" s="334">
        <v>0</v>
      </c>
      <c r="AB241" s="334">
        <v>0</v>
      </c>
      <c r="AD241" s="334">
        <v>1.1000000000000001</v>
      </c>
      <c r="AE241" s="334">
        <f t="shared" si="37"/>
        <v>1.1000000000000001</v>
      </c>
      <c r="AF241" s="334">
        <f t="shared" si="38"/>
        <v>1.1000000000000001</v>
      </c>
      <c r="AG241" s="340">
        <f t="shared" si="39"/>
        <v>0</v>
      </c>
      <c r="AI241" s="340">
        <f t="shared" si="42"/>
        <v>0</v>
      </c>
      <c r="AJ241" s="340">
        <f t="shared" si="42"/>
        <v>0</v>
      </c>
      <c r="AK241" s="340">
        <f t="shared" si="42"/>
        <v>0</v>
      </c>
      <c r="AL241" s="340">
        <f t="shared" si="42"/>
        <v>1.1000000000000001</v>
      </c>
      <c r="AM241" s="340">
        <f t="shared" si="42"/>
        <v>0</v>
      </c>
    </row>
    <row r="242" spans="1:39" x14ac:dyDescent="0.35">
      <c r="A242" s="337">
        <v>22155</v>
      </c>
      <c r="B242" s="338">
        <f t="shared" si="34"/>
        <v>1960</v>
      </c>
      <c r="C242" s="338">
        <f t="shared" si="35"/>
        <v>8</v>
      </c>
      <c r="D242" s="338">
        <f t="shared" si="36"/>
        <v>27</v>
      </c>
      <c r="E242" s="334">
        <v>0</v>
      </c>
      <c r="F242" s="334">
        <v>0</v>
      </c>
      <c r="G242" s="334">
        <v>0</v>
      </c>
      <c r="H242" s="334">
        <v>0</v>
      </c>
      <c r="I242" s="334">
        <v>0</v>
      </c>
      <c r="J242" s="334">
        <v>0</v>
      </c>
      <c r="K242" s="334">
        <v>0</v>
      </c>
      <c r="L242" s="334">
        <v>0</v>
      </c>
      <c r="M242" s="334">
        <v>0</v>
      </c>
      <c r="N242" s="334">
        <v>0</v>
      </c>
      <c r="O242" s="334">
        <v>0</v>
      </c>
      <c r="P242" s="334">
        <v>0</v>
      </c>
      <c r="Q242" s="334">
        <v>0</v>
      </c>
      <c r="R242" s="334">
        <v>0</v>
      </c>
      <c r="S242" s="334">
        <v>0</v>
      </c>
      <c r="T242" s="334">
        <v>0</v>
      </c>
      <c r="U242" s="334">
        <v>0</v>
      </c>
      <c r="V242" s="334">
        <v>0</v>
      </c>
      <c r="W242" s="334">
        <v>0</v>
      </c>
      <c r="X242" s="334">
        <v>0</v>
      </c>
      <c r="Y242" s="334">
        <v>0</v>
      </c>
      <c r="Z242" s="334">
        <v>0</v>
      </c>
      <c r="AA242" s="334">
        <v>0</v>
      </c>
      <c r="AB242" s="334">
        <v>0</v>
      </c>
      <c r="AD242" s="334">
        <v>0</v>
      </c>
      <c r="AE242" s="334">
        <f t="shared" si="37"/>
        <v>0</v>
      </c>
      <c r="AF242" s="334">
        <f t="shared" si="38"/>
        <v>0</v>
      </c>
      <c r="AG242" s="340">
        <f t="shared" si="39"/>
        <v>0</v>
      </c>
      <c r="AI242" s="340">
        <f t="shared" si="42"/>
        <v>0</v>
      </c>
      <c r="AJ242" s="340">
        <f t="shared" si="42"/>
        <v>0</v>
      </c>
      <c r="AK242" s="340">
        <f t="shared" si="42"/>
        <v>0</v>
      </c>
      <c r="AL242" s="340">
        <f t="shared" si="42"/>
        <v>0</v>
      </c>
      <c r="AM242" s="340">
        <f t="shared" si="42"/>
        <v>0</v>
      </c>
    </row>
    <row r="243" spans="1:39" x14ac:dyDescent="0.35">
      <c r="A243" s="337">
        <v>22156</v>
      </c>
      <c r="B243" s="338">
        <f t="shared" si="34"/>
        <v>1960</v>
      </c>
      <c r="C243" s="338">
        <f t="shared" si="35"/>
        <v>8</v>
      </c>
      <c r="D243" s="338">
        <f t="shared" si="36"/>
        <v>28</v>
      </c>
      <c r="E243" s="334">
        <v>0</v>
      </c>
      <c r="F243" s="334">
        <v>0</v>
      </c>
      <c r="G243" s="334">
        <v>0</v>
      </c>
      <c r="H243" s="334">
        <v>0</v>
      </c>
      <c r="I243" s="334">
        <v>0</v>
      </c>
      <c r="J243" s="334">
        <v>0</v>
      </c>
      <c r="K243" s="334">
        <v>0</v>
      </c>
      <c r="L243" s="334">
        <v>0</v>
      </c>
      <c r="M243" s="334">
        <v>0</v>
      </c>
      <c r="N243" s="334">
        <v>0</v>
      </c>
      <c r="O243" s="334">
        <v>0</v>
      </c>
      <c r="P243" s="334">
        <v>0</v>
      </c>
      <c r="Q243" s="334">
        <v>0</v>
      </c>
      <c r="R243" s="334">
        <v>0</v>
      </c>
      <c r="S243" s="334">
        <v>0</v>
      </c>
      <c r="T243" s="334">
        <v>0</v>
      </c>
      <c r="U243" s="334">
        <v>0</v>
      </c>
      <c r="V243" s="334">
        <v>0</v>
      </c>
      <c r="W243" s="334">
        <v>0</v>
      </c>
      <c r="X243" s="334">
        <v>0</v>
      </c>
      <c r="Y243" s="334">
        <v>0</v>
      </c>
      <c r="Z243" s="334">
        <v>0</v>
      </c>
      <c r="AA243" s="334">
        <v>0</v>
      </c>
      <c r="AB243" s="334">
        <v>0</v>
      </c>
      <c r="AD243" s="334">
        <v>0</v>
      </c>
      <c r="AE243" s="334">
        <f t="shared" si="37"/>
        <v>0</v>
      </c>
      <c r="AF243" s="334">
        <f t="shared" si="38"/>
        <v>0</v>
      </c>
      <c r="AG243" s="340">
        <f t="shared" si="39"/>
        <v>0</v>
      </c>
      <c r="AI243" s="340">
        <f t="shared" si="42"/>
        <v>0</v>
      </c>
      <c r="AJ243" s="340">
        <f t="shared" si="42"/>
        <v>0</v>
      </c>
      <c r="AK243" s="340">
        <f t="shared" si="42"/>
        <v>0</v>
      </c>
      <c r="AL243" s="340">
        <f t="shared" si="42"/>
        <v>0</v>
      </c>
      <c r="AM243" s="340">
        <f t="shared" si="42"/>
        <v>0</v>
      </c>
    </row>
    <row r="244" spans="1:39" x14ac:dyDescent="0.35">
      <c r="A244" s="337">
        <v>22157</v>
      </c>
      <c r="B244" s="338">
        <f t="shared" si="34"/>
        <v>1960</v>
      </c>
      <c r="C244" s="338">
        <f t="shared" si="35"/>
        <v>8</v>
      </c>
      <c r="D244" s="338">
        <f t="shared" si="36"/>
        <v>29</v>
      </c>
      <c r="E244" s="334">
        <v>0</v>
      </c>
      <c r="F244" s="334">
        <v>0</v>
      </c>
      <c r="G244" s="334">
        <v>0</v>
      </c>
      <c r="H244" s="334">
        <v>0</v>
      </c>
      <c r="I244" s="334">
        <v>0</v>
      </c>
      <c r="J244" s="334">
        <v>0</v>
      </c>
      <c r="K244" s="334">
        <v>0</v>
      </c>
      <c r="L244" s="334">
        <v>0</v>
      </c>
      <c r="M244" s="334">
        <v>0</v>
      </c>
      <c r="N244" s="334">
        <v>0</v>
      </c>
      <c r="O244" s="334">
        <v>0</v>
      </c>
      <c r="P244" s="334">
        <v>0</v>
      </c>
      <c r="Q244" s="334">
        <v>0</v>
      </c>
      <c r="R244" s="334">
        <v>0</v>
      </c>
      <c r="S244" s="334">
        <v>0</v>
      </c>
      <c r="T244" s="334">
        <v>0</v>
      </c>
      <c r="U244" s="334">
        <v>0</v>
      </c>
      <c r="V244" s="334">
        <v>0</v>
      </c>
      <c r="W244" s="334">
        <v>0</v>
      </c>
      <c r="X244" s="334">
        <v>0</v>
      </c>
      <c r="Y244" s="334">
        <v>0</v>
      </c>
      <c r="Z244" s="334">
        <v>0</v>
      </c>
      <c r="AA244" s="334">
        <v>0</v>
      </c>
      <c r="AB244" s="334">
        <v>0</v>
      </c>
      <c r="AD244" s="334">
        <v>0</v>
      </c>
      <c r="AE244" s="334">
        <f t="shared" si="37"/>
        <v>0</v>
      </c>
      <c r="AF244" s="334">
        <f t="shared" si="38"/>
        <v>0</v>
      </c>
      <c r="AG244" s="340">
        <f t="shared" si="39"/>
        <v>0</v>
      </c>
      <c r="AI244" s="340">
        <f t="shared" ref="AI244:AM259" si="43">IF($C244=AI$1,$AF244,0)</f>
        <v>0</v>
      </c>
      <c r="AJ244" s="340">
        <f t="shared" si="43"/>
        <v>0</v>
      </c>
      <c r="AK244" s="340">
        <f t="shared" si="43"/>
        <v>0</v>
      </c>
      <c r="AL244" s="340">
        <f t="shared" si="43"/>
        <v>0</v>
      </c>
      <c r="AM244" s="340">
        <f t="shared" si="43"/>
        <v>0</v>
      </c>
    </row>
    <row r="245" spans="1:39" x14ac:dyDescent="0.35">
      <c r="A245" s="337">
        <v>22158</v>
      </c>
      <c r="B245" s="338">
        <f t="shared" si="34"/>
        <v>1960</v>
      </c>
      <c r="C245" s="338">
        <f t="shared" si="35"/>
        <v>8</v>
      </c>
      <c r="D245" s="338">
        <f t="shared" si="36"/>
        <v>30</v>
      </c>
      <c r="E245" s="334">
        <v>0</v>
      </c>
      <c r="F245" s="334">
        <v>0</v>
      </c>
      <c r="G245" s="334">
        <v>0</v>
      </c>
      <c r="H245" s="334">
        <v>0</v>
      </c>
      <c r="I245" s="334">
        <v>0</v>
      </c>
      <c r="J245" s="334">
        <v>0</v>
      </c>
      <c r="K245" s="334">
        <v>0</v>
      </c>
      <c r="L245" s="334">
        <v>0</v>
      </c>
      <c r="M245" s="334">
        <v>0</v>
      </c>
      <c r="N245" s="334">
        <v>0</v>
      </c>
      <c r="O245" s="334">
        <v>0</v>
      </c>
      <c r="P245" s="334">
        <v>0</v>
      </c>
      <c r="Q245" s="334">
        <v>0</v>
      </c>
      <c r="R245" s="334">
        <v>0</v>
      </c>
      <c r="S245" s="334">
        <v>0</v>
      </c>
      <c r="T245" s="334">
        <v>0</v>
      </c>
      <c r="U245" s="334">
        <v>0</v>
      </c>
      <c r="V245" s="334">
        <v>0</v>
      </c>
      <c r="W245" s="334">
        <v>0</v>
      </c>
      <c r="X245" s="334">
        <v>0</v>
      </c>
      <c r="Y245" s="334">
        <v>0</v>
      </c>
      <c r="Z245" s="334">
        <v>0</v>
      </c>
      <c r="AA245" s="334">
        <v>0</v>
      </c>
      <c r="AB245" s="334">
        <v>0</v>
      </c>
      <c r="AD245" s="334">
        <v>0</v>
      </c>
      <c r="AE245" s="334">
        <f t="shared" si="37"/>
        <v>0</v>
      </c>
      <c r="AF245" s="334">
        <f t="shared" si="38"/>
        <v>0</v>
      </c>
      <c r="AG245" s="340">
        <f t="shared" si="39"/>
        <v>0</v>
      </c>
      <c r="AI245" s="340">
        <f t="shared" si="43"/>
        <v>0</v>
      </c>
      <c r="AJ245" s="340">
        <f t="shared" si="43"/>
        <v>0</v>
      </c>
      <c r="AK245" s="340">
        <f t="shared" si="43"/>
        <v>0</v>
      </c>
      <c r="AL245" s="340">
        <f t="shared" si="43"/>
        <v>0</v>
      </c>
      <c r="AM245" s="340">
        <f t="shared" si="43"/>
        <v>0</v>
      </c>
    </row>
    <row r="246" spans="1:39" x14ac:dyDescent="0.35">
      <c r="A246" s="337">
        <v>22159</v>
      </c>
      <c r="B246" s="338">
        <f t="shared" si="34"/>
        <v>1960</v>
      </c>
      <c r="C246" s="338">
        <f t="shared" si="35"/>
        <v>8</v>
      </c>
      <c r="D246" s="338">
        <f t="shared" si="36"/>
        <v>31</v>
      </c>
      <c r="E246" s="334">
        <v>0</v>
      </c>
      <c r="F246" s="334">
        <v>0</v>
      </c>
      <c r="G246" s="334">
        <v>0</v>
      </c>
      <c r="H246" s="334">
        <v>0</v>
      </c>
      <c r="I246" s="334">
        <v>0</v>
      </c>
      <c r="J246" s="334">
        <v>0</v>
      </c>
      <c r="K246" s="334">
        <v>0</v>
      </c>
      <c r="L246" s="334">
        <v>0</v>
      </c>
      <c r="M246" s="334">
        <v>0</v>
      </c>
      <c r="N246" s="334">
        <v>0</v>
      </c>
      <c r="O246" s="334">
        <v>0</v>
      </c>
      <c r="P246" s="334">
        <v>0</v>
      </c>
      <c r="Q246" s="334">
        <v>0</v>
      </c>
      <c r="R246" s="334">
        <v>0</v>
      </c>
      <c r="S246" s="334">
        <v>0</v>
      </c>
      <c r="T246" s="334">
        <v>0</v>
      </c>
      <c r="U246" s="334">
        <v>0</v>
      </c>
      <c r="V246" s="334">
        <v>0</v>
      </c>
      <c r="W246" s="334">
        <v>0</v>
      </c>
      <c r="X246" s="334">
        <v>0</v>
      </c>
      <c r="Y246" s="334">
        <v>0</v>
      </c>
      <c r="Z246" s="334">
        <v>0</v>
      </c>
      <c r="AA246" s="334">
        <v>0</v>
      </c>
      <c r="AB246" s="334">
        <v>0</v>
      </c>
      <c r="AD246" s="334">
        <v>0</v>
      </c>
      <c r="AE246" s="334">
        <f t="shared" si="37"/>
        <v>0</v>
      </c>
      <c r="AF246" s="334">
        <f t="shared" si="38"/>
        <v>0</v>
      </c>
      <c r="AG246" s="340">
        <f t="shared" si="39"/>
        <v>0</v>
      </c>
      <c r="AI246" s="340">
        <f t="shared" si="43"/>
        <v>0</v>
      </c>
      <c r="AJ246" s="340">
        <f t="shared" si="43"/>
        <v>0</v>
      </c>
      <c r="AK246" s="340">
        <f t="shared" si="43"/>
        <v>0</v>
      </c>
      <c r="AL246" s="340">
        <f t="shared" si="43"/>
        <v>0</v>
      </c>
      <c r="AM246" s="340">
        <f t="shared" si="43"/>
        <v>0</v>
      </c>
    </row>
    <row r="247" spans="1:39" x14ac:dyDescent="0.35">
      <c r="A247" s="337">
        <v>22160</v>
      </c>
      <c r="B247" s="338">
        <f t="shared" si="34"/>
        <v>1960</v>
      </c>
      <c r="C247" s="338">
        <f t="shared" si="35"/>
        <v>9</v>
      </c>
      <c r="D247" s="338">
        <f t="shared" si="36"/>
        <v>1</v>
      </c>
      <c r="E247" s="334">
        <v>0</v>
      </c>
      <c r="F247" s="334">
        <v>0</v>
      </c>
      <c r="G247" s="334">
        <v>0</v>
      </c>
      <c r="H247" s="334">
        <v>0</v>
      </c>
      <c r="I247" s="334">
        <v>0</v>
      </c>
      <c r="J247" s="334">
        <v>0</v>
      </c>
      <c r="K247" s="334">
        <v>0</v>
      </c>
      <c r="L247" s="334">
        <v>0</v>
      </c>
      <c r="M247" s="334">
        <v>0</v>
      </c>
      <c r="N247" s="334">
        <v>0</v>
      </c>
      <c r="O247" s="334">
        <v>0</v>
      </c>
      <c r="P247" s="334">
        <v>0</v>
      </c>
      <c r="Q247" s="334">
        <v>0</v>
      </c>
      <c r="R247" s="334">
        <v>0</v>
      </c>
      <c r="S247" s="334">
        <v>0</v>
      </c>
      <c r="T247" s="334">
        <v>0</v>
      </c>
      <c r="U247" s="334">
        <v>0</v>
      </c>
      <c r="V247" s="334">
        <v>0</v>
      </c>
      <c r="W247" s="334">
        <v>0</v>
      </c>
      <c r="X247" s="334">
        <v>0</v>
      </c>
      <c r="Y247" s="334">
        <v>0</v>
      </c>
      <c r="Z247" s="334">
        <v>0</v>
      </c>
      <c r="AA247" s="334">
        <v>0</v>
      </c>
      <c r="AB247" s="334">
        <v>0</v>
      </c>
      <c r="AD247" s="334">
        <v>0</v>
      </c>
      <c r="AE247" s="334">
        <f t="shared" si="37"/>
        <v>0</v>
      </c>
      <c r="AF247" s="334">
        <f t="shared" si="38"/>
        <v>0</v>
      </c>
      <c r="AG247" s="340">
        <f t="shared" si="39"/>
        <v>0</v>
      </c>
      <c r="AI247" s="340">
        <f t="shared" si="43"/>
        <v>0</v>
      </c>
      <c r="AJ247" s="340">
        <f t="shared" si="43"/>
        <v>0</v>
      </c>
      <c r="AK247" s="340">
        <f t="shared" si="43"/>
        <v>0</v>
      </c>
      <c r="AL247" s="340">
        <f t="shared" si="43"/>
        <v>0</v>
      </c>
      <c r="AM247" s="340">
        <f t="shared" si="43"/>
        <v>0</v>
      </c>
    </row>
    <row r="248" spans="1:39" x14ac:dyDescent="0.35">
      <c r="A248" s="337">
        <v>22161</v>
      </c>
      <c r="B248" s="338">
        <f t="shared" si="34"/>
        <v>1960</v>
      </c>
      <c r="C248" s="338">
        <f t="shared" si="35"/>
        <v>9</v>
      </c>
      <c r="D248" s="338">
        <f t="shared" si="36"/>
        <v>2</v>
      </c>
      <c r="E248" s="334">
        <v>0</v>
      </c>
      <c r="F248" s="334">
        <v>0</v>
      </c>
      <c r="G248" s="334">
        <v>0</v>
      </c>
      <c r="H248" s="334">
        <v>0</v>
      </c>
      <c r="I248" s="334">
        <v>0</v>
      </c>
      <c r="J248" s="334">
        <v>0</v>
      </c>
      <c r="K248" s="334">
        <v>0</v>
      </c>
      <c r="L248" s="334">
        <v>0</v>
      </c>
      <c r="M248" s="334">
        <v>0</v>
      </c>
      <c r="N248" s="334">
        <v>0</v>
      </c>
      <c r="O248" s="334">
        <v>0</v>
      </c>
      <c r="P248" s="334">
        <v>0</v>
      </c>
      <c r="Q248" s="334">
        <v>0</v>
      </c>
      <c r="R248" s="334">
        <v>0</v>
      </c>
      <c r="S248" s="334">
        <v>0</v>
      </c>
      <c r="T248" s="334">
        <v>0</v>
      </c>
      <c r="U248" s="334">
        <v>0</v>
      </c>
      <c r="V248" s="334">
        <v>0</v>
      </c>
      <c r="W248" s="334">
        <v>0</v>
      </c>
      <c r="X248" s="334">
        <v>0</v>
      </c>
      <c r="Y248" s="334">
        <v>0</v>
      </c>
      <c r="Z248" s="334">
        <v>0</v>
      </c>
      <c r="AA248" s="334">
        <v>0</v>
      </c>
      <c r="AB248" s="334">
        <v>0</v>
      </c>
      <c r="AD248" s="334">
        <v>0</v>
      </c>
      <c r="AE248" s="334">
        <f t="shared" si="37"/>
        <v>0</v>
      </c>
      <c r="AF248" s="334">
        <f t="shared" si="38"/>
        <v>0</v>
      </c>
      <c r="AG248" s="340">
        <f t="shared" si="39"/>
        <v>0</v>
      </c>
      <c r="AI248" s="340">
        <f t="shared" si="43"/>
        <v>0</v>
      </c>
      <c r="AJ248" s="340">
        <f t="shared" si="43"/>
        <v>0</v>
      </c>
      <c r="AK248" s="340">
        <f t="shared" si="43"/>
        <v>0</v>
      </c>
      <c r="AL248" s="340">
        <f t="shared" si="43"/>
        <v>0</v>
      </c>
      <c r="AM248" s="340">
        <f t="shared" si="43"/>
        <v>0</v>
      </c>
    </row>
    <row r="249" spans="1:39" x14ac:dyDescent="0.35">
      <c r="A249" s="337">
        <v>22162</v>
      </c>
      <c r="B249" s="338">
        <f t="shared" si="34"/>
        <v>1960</v>
      </c>
      <c r="C249" s="338">
        <f t="shared" si="35"/>
        <v>9</v>
      </c>
      <c r="D249" s="338">
        <f t="shared" si="36"/>
        <v>3</v>
      </c>
      <c r="E249" s="334">
        <v>0</v>
      </c>
      <c r="F249" s="334">
        <v>0</v>
      </c>
      <c r="G249" s="334">
        <v>0</v>
      </c>
      <c r="H249" s="334">
        <v>0</v>
      </c>
      <c r="I249" s="334">
        <v>0</v>
      </c>
      <c r="J249" s="334">
        <v>0</v>
      </c>
      <c r="K249" s="334">
        <v>0</v>
      </c>
      <c r="L249" s="334">
        <v>0</v>
      </c>
      <c r="M249" s="334">
        <v>0</v>
      </c>
      <c r="N249" s="334">
        <v>0</v>
      </c>
      <c r="O249" s="334">
        <v>0</v>
      </c>
      <c r="P249" s="334">
        <v>0</v>
      </c>
      <c r="Q249" s="334">
        <v>0</v>
      </c>
      <c r="R249" s="334">
        <v>0</v>
      </c>
      <c r="S249" s="334">
        <v>0</v>
      </c>
      <c r="T249" s="334">
        <v>0</v>
      </c>
      <c r="U249" s="334">
        <v>0</v>
      </c>
      <c r="V249" s="334">
        <v>0</v>
      </c>
      <c r="W249" s="334">
        <v>0</v>
      </c>
      <c r="X249" s="334">
        <v>0</v>
      </c>
      <c r="Y249" s="334">
        <v>0</v>
      </c>
      <c r="Z249" s="334">
        <v>0</v>
      </c>
      <c r="AA249" s="334">
        <v>0</v>
      </c>
      <c r="AB249" s="334">
        <v>0</v>
      </c>
      <c r="AD249" s="334">
        <v>0</v>
      </c>
      <c r="AE249" s="334">
        <f t="shared" si="37"/>
        <v>0</v>
      </c>
      <c r="AF249" s="334">
        <f t="shared" si="38"/>
        <v>0</v>
      </c>
      <c r="AG249" s="340">
        <f t="shared" si="39"/>
        <v>0</v>
      </c>
      <c r="AI249" s="340">
        <f t="shared" si="43"/>
        <v>0</v>
      </c>
      <c r="AJ249" s="340">
        <f t="shared" si="43"/>
        <v>0</v>
      </c>
      <c r="AK249" s="340">
        <f t="shared" si="43"/>
        <v>0</v>
      </c>
      <c r="AL249" s="340">
        <f t="shared" si="43"/>
        <v>0</v>
      </c>
      <c r="AM249" s="340">
        <f t="shared" si="43"/>
        <v>0</v>
      </c>
    </row>
    <row r="250" spans="1:39" x14ac:dyDescent="0.35">
      <c r="A250" s="337">
        <v>22163</v>
      </c>
      <c r="B250" s="338">
        <f t="shared" si="34"/>
        <v>1960</v>
      </c>
      <c r="C250" s="338">
        <f t="shared" si="35"/>
        <v>9</v>
      </c>
      <c r="D250" s="338">
        <f t="shared" si="36"/>
        <v>4</v>
      </c>
      <c r="E250" s="334">
        <v>0</v>
      </c>
      <c r="F250" s="334">
        <v>0</v>
      </c>
      <c r="G250" s="334">
        <v>0</v>
      </c>
      <c r="H250" s="334">
        <v>0</v>
      </c>
      <c r="I250" s="334">
        <v>0</v>
      </c>
      <c r="J250" s="334">
        <v>0</v>
      </c>
      <c r="K250" s="334">
        <v>0</v>
      </c>
      <c r="L250" s="334">
        <v>0</v>
      </c>
      <c r="M250" s="334">
        <v>0</v>
      </c>
      <c r="N250" s="334">
        <v>0</v>
      </c>
      <c r="O250" s="334">
        <v>0</v>
      </c>
      <c r="P250" s="334">
        <v>0</v>
      </c>
      <c r="Q250" s="334">
        <v>0</v>
      </c>
      <c r="R250" s="334">
        <v>0</v>
      </c>
      <c r="S250" s="334">
        <v>0</v>
      </c>
      <c r="T250" s="334">
        <v>0</v>
      </c>
      <c r="U250" s="334">
        <v>0.3</v>
      </c>
      <c r="V250" s="334">
        <v>0</v>
      </c>
      <c r="W250" s="334">
        <v>0</v>
      </c>
      <c r="X250" s="334">
        <v>0</v>
      </c>
      <c r="Y250" s="334">
        <v>0</v>
      </c>
      <c r="Z250" s="334">
        <v>0</v>
      </c>
      <c r="AA250" s="334">
        <v>0</v>
      </c>
      <c r="AB250" s="334">
        <v>0</v>
      </c>
      <c r="AD250" s="334">
        <v>0.3</v>
      </c>
      <c r="AE250" s="334">
        <f t="shared" si="37"/>
        <v>0.3</v>
      </c>
      <c r="AF250" s="334">
        <f t="shared" si="38"/>
        <v>0.3</v>
      </c>
      <c r="AG250" s="340">
        <f t="shared" si="39"/>
        <v>0</v>
      </c>
      <c r="AI250" s="340">
        <f t="shared" si="43"/>
        <v>0</v>
      </c>
      <c r="AJ250" s="340">
        <f t="shared" si="43"/>
        <v>0</v>
      </c>
      <c r="AK250" s="340">
        <f t="shared" si="43"/>
        <v>0</v>
      </c>
      <c r="AL250" s="340">
        <f t="shared" si="43"/>
        <v>0</v>
      </c>
      <c r="AM250" s="340">
        <f t="shared" si="43"/>
        <v>0.3</v>
      </c>
    </row>
    <row r="251" spans="1:39" x14ac:dyDescent="0.35">
      <c r="A251" s="337">
        <v>22164</v>
      </c>
      <c r="B251" s="338">
        <f t="shared" si="34"/>
        <v>1960</v>
      </c>
      <c r="C251" s="338">
        <f t="shared" si="35"/>
        <v>9</v>
      </c>
      <c r="D251" s="338">
        <f t="shared" si="36"/>
        <v>5</v>
      </c>
      <c r="E251" s="334">
        <v>0</v>
      </c>
      <c r="F251" s="334">
        <v>0</v>
      </c>
      <c r="G251" s="334">
        <v>0</v>
      </c>
      <c r="H251" s="334">
        <v>0</v>
      </c>
      <c r="I251" s="334">
        <v>0</v>
      </c>
      <c r="J251" s="334">
        <v>0</v>
      </c>
      <c r="K251" s="334">
        <v>0</v>
      </c>
      <c r="L251" s="334">
        <v>0</v>
      </c>
      <c r="M251" s="334">
        <v>0</v>
      </c>
      <c r="N251" s="334">
        <v>0</v>
      </c>
      <c r="O251" s="334">
        <v>0</v>
      </c>
      <c r="P251" s="334">
        <v>0</v>
      </c>
      <c r="Q251" s="334">
        <v>0</v>
      </c>
      <c r="R251" s="334">
        <v>0</v>
      </c>
      <c r="S251" s="334">
        <v>0</v>
      </c>
      <c r="T251" s="334">
        <v>0</v>
      </c>
      <c r="U251" s="334">
        <v>0</v>
      </c>
      <c r="V251" s="334">
        <v>0</v>
      </c>
      <c r="W251" s="334">
        <v>0</v>
      </c>
      <c r="X251" s="334">
        <v>0</v>
      </c>
      <c r="Y251" s="334">
        <v>0</v>
      </c>
      <c r="Z251" s="334">
        <v>0</v>
      </c>
      <c r="AA251" s="334">
        <v>0</v>
      </c>
      <c r="AB251" s="334">
        <v>0</v>
      </c>
      <c r="AD251" s="334">
        <v>0</v>
      </c>
      <c r="AE251" s="334">
        <f t="shared" si="37"/>
        <v>0</v>
      </c>
      <c r="AF251" s="334">
        <f t="shared" si="38"/>
        <v>0</v>
      </c>
      <c r="AG251" s="340">
        <f t="shared" si="39"/>
        <v>0</v>
      </c>
      <c r="AI251" s="340">
        <f t="shared" si="43"/>
        <v>0</v>
      </c>
      <c r="AJ251" s="340">
        <f t="shared" si="43"/>
        <v>0</v>
      </c>
      <c r="AK251" s="340">
        <f t="shared" si="43"/>
        <v>0</v>
      </c>
      <c r="AL251" s="340">
        <f t="shared" si="43"/>
        <v>0</v>
      </c>
      <c r="AM251" s="340">
        <f t="shared" si="43"/>
        <v>0</v>
      </c>
    </row>
    <row r="252" spans="1:39" x14ac:dyDescent="0.35">
      <c r="A252" s="337">
        <v>22165</v>
      </c>
      <c r="B252" s="338">
        <f t="shared" si="34"/>
        <v>1960</v>
      </c>
      <c r="C252" s="338">
        <f t="shared" si="35"/>
        <v>9</v>
      </c>
      <c r="D252" s="338">
        <f t="shared" si="36"/>
        <v>6</v>
      </c>
      <c r="E252" s="334">
        <v>0</v>
      </c>
      <c r="F252" s="334">
        <v>0</v>
      </c>
      <c r="G252" s="334">
        <v>0</v>
      </c>
      <c r="H252" s="334">
        <v>0</v>
      </c>
      <c r="I252" s="334">
        <v>0</v>
      </c>
      <c r="J252" s="334">
        <v>0</v>
      </c>
      <c r="K252" s="334">
        <v>0</v>
      </c>
      <c r="L252" s="334">
        <v>0</v>
      </c>
      <c r="M252" s="334">
        <v>0</v>
      </c>
      <c r="N252" s="334">
        <v>0</v>
      </c>
      <c r="O252" s="334">
        <v>0</v>
      </c>
      <c r="P252" s="334">
        <v>0</v>
      </c>
      <c r="Q252" s="334">
        <v>0</v>
      </c>
      <c r="R252" s="334">
        <v>0</v>
      </c>
      <c r="S252" s="334">
        <v>0</v>
      </c>
      <c r="T252" s="334">
        <v>0</v>
      </c>
      <c r="U252" s="334">
        <v>0</v>
      </c>
      <c r="V252" s="334">
        <v>0</v>
      </c>
      <c r="W252" s="334">
        <v>0</v>
      </c>
      <c r="X252" s="334">
        <v>0</v>
      </c>
      <c r="Y252" s="334">
        <v>0</v>
      </c>
      <c r="Z252" s="334">
        <v>0</v>
      </c>
      <c r="AA252" s="334">
        <v>0</v>
      </c>
      <c r="AB252" s="334">
        <v>0</v>
      </c>
      <c r="AD252" s="334">
        <v>0</v>
      </c>
      <c r="AE252" s="334">
        <f t="shared" si="37"/>
        <v>0</v>
      </c>
      <c r="AF252" s="334">
        <f t="shared" si="38"/>
        <v>0</v>
      </c>
      <c r="AG252" s="340">
        <f t="shared" si="39"/>
        <v>0</v>
      </c>
      <c r="AI252" s="340">
        <f t="shared" si="43"/>
        <v>0</v>
      </c>
      <c r="AJ252" s="340">
        <f t="shared" si="43"/>
        <v>0</v>
      </c>
      <c r="AK252" s="340">
        <f t="shared" si="43"/>
        <v>0</v>
      </c>
      <c r="AL252" s="340">
        <f t="shared" si="43"/>
        <v>0</v>
      </c>
      <c r="AM252" s="340">
        <f t="shared" si="43"/>
        <v>0</v>
      </c>
    </row>
    <row r="253" spans="1:39" x14ac:dyDescent="0.35">
      <c r="A253" s="337">
        <v>22166</v>
      </c>
      <c r="B253" s="338">
        <f t="shared" si="34"/>
        <v>1960</v>
      </c>
      <c r="C253" s="338">
        <f t="shared" si="35"/>
        <v>9</v>
      </c>
      <c r="D253" s="338">
        <f t="shared" si="36"/>
        <v>7</v>
      </c>
      <c r="E253" s="334">
        <v>0</v>
      </c>
      <c r="F253" s="334">
        <v>0</v>
      </c>
      <c r="G253" s="334">
        <v>0</v>
      </c>
      <c r="H253" s="334">
        <v>0.2</v>
      </c>
      <c r="I253" s="334">
        <v>0.1</v>
      </c>
      <c r="J253" s="334">
        <v>0.2</v>
      </c>
      <c r="K253" s="334">
        <v>0.2</v>
      </c>
      <c r="L253" s="334">
        <v>0.1</v>
      </c>
      <c r="M253" s="334">
        <v>0</v>
      </c>
      <c r="N253" s="334">
        <v>0.2</v>
      </c>
      <c r="O253" s="334">
        <v>0.1</v>
      </c>
      <c r="P253" s="334">
        <v>0.2</v>
      </c>
      <c r="Q253" s="334">
        <v>0.2</v>
      </c>
      <c r="R253" s="334">
        <v>0.1</v>
      </c>
      <c r="S253" s="334">
        <v>0</v>
      </c>
      <c r="T253" s="334">
        <v>0.2</v>
      </c>
      <c r="U253" s="334">
        <v>0</v>
      </c>
      <c r="V253" s="334">
        <v>0</v>
      </c>
      <c r="W253" s="334">
        <v>0</v>
      </c>
      <c r="X253" s="334">
        <v>0</v>
      </c>
      <c r="Y253" s="334">
        <v>0</v>
      </c>
      <c r="Z253" s="334">
        <v>0</v>
      </c>
      <c r="AA253" s="334">
        <v>0</v>
      </c>
      <c r="AB253" s="334">
        <v>0</v>
      </c>
      <c r="AD253" s="334">
        <v>1.8</v>
      </c>
      <c r="AE253" s="334">
        <f t="shared" si="37"/>
        <v>1.8</v>
      </c>
      <c r="AF253" s="334">
        <f t="shared" si="38"/>
        <v>1.8</v>
      </c>
      <c r="AG253" s="340">
        <f t="shared" si="39"/>
        <v>0</v>
      </c>
      <c r="AI253" s="340">
        <f t="shared" si="43"/>
        <v>0</v>
      </c>
      <c r="AJ253" s="340">
        <f t="shared" si="43"/>
        <v>0</v>
      </c>
      <c r="AK253" s="340">
        <f t="shared" si="43"/>
        <v>0</v>
      </c>
      <c r="AL253" s="340">
        <f t="shared" si="43"/>
        <v>0</v>
      </c>
      <c r="AM253" s="340">
        <f t="shared" si="43"/>
        <v>1.8</v>
      </c>
    </row>
    <row r="254" spans="1:39" x14ac:dyDescent="0.35">
      <c r="A254" s="337">
        <v>22167</v>
      </c>
      <c r="B254" s="338">
        <f t="shared" si="34"/>
        <v>1960</v>
      </c>
      <c r="C254" s="338">
        <f t="shared" si="35"/>
        <v>9</v>
      </c>
      <c r="D254" s="338">
        <f t="shared" si="36"/>
        <v>8</v>
      </c>
      <c r="E254" s="334">
        <v>0</v>
      </c>
      <c r="F254" s="334">
        <v>0</v>
      </c>
      <c r="G254" s="334">
        <v>0</v>
      </c>
      <c r="H254" s="334">
        <v>0</v>
      </c>
      <c r="I254" s="334">
        <v>0</v>
      </c>
      <c r="J254" s="334">
        <v>0</v>
      </c>
      <c r="K254" s="334">
        <v>0</v>
      </c>
      <c r="L254" s="334">
        <v>0</v>
      </c>
      <c r="M254" s="334">
        <v>0</v>
      </c>
      <c r="N254" s="334">
        <v>0</v>
      </c>
      <c r="O254" s="334">
        <v>0</v>
      </c>
      <c r="P254" s="334">
        <v>0</v>
      </c>
      <c r="Q254" s="334">
        <v>0</v>
      </c>
      <c r="R254" s="334">
        <v>0</v>
      </c>
      <c r="S254" s="334">
        <v>0</v>
      </c>
      <c r="T254" s="334">
        <v>0</v>
      </c>
      <c r="U254" s="334">
        <v>0</v>
      </c>
      <c r="V254" s="334">
        <v>0</v>
      </c>
      <c r="W254" s="334">
        <v>0</v>
      </c>
      <c r="X254" s="334">
        <v>0</v>
      </c>
      <c r="Y254" s="334">
        <v>0</v>
      </c>
      <c r="Z254" s="334">
        <v>0</v>
      </c>
      <c r="AA254" s="334">
        <v>0</v>
      </c>
      <c r="AB254" s="334">
        <v>0</v>
      </c>
      <c r="AD254" s="334">
        <v>0</v>
      </c>
      <c r="AE254" s="334">
        <f t="shared" si="37"/>
        <v>0</v>
      </c>
      <c r="AF254" s="334">
        <f t="shared" si="38"/>
        <v>0</v>
      </c>
      <c r="AG254" s="340">
        <f t="shared" si="39"/>
        <v>0</v>
      </c>
      <c r="AI254" s="340">
        <f t="shared" si="43"/>
        <v>0</v>
      </c>
      <c r="AJ254" s="340">
        <f t="shared" si="43"/>
        <v>0</v>
      </c>
      <c r="AK254" s="340">
        <f t="shared" si="43"/>
        <v>0</v>
      </c>
      <c r="AL254" s="340">
        <f t="shared" si="43"/>
        <v>0</v>
      </c>
      <c r="AM254" s="340">
        <f t="shared" si="43"/>
        <v>0</v>
      </c>
    </row>
    <row r="255" spans="1:39" x14ac:dyDescent="0.35">
      <c r="A255" s="337">
        <v>22168</v>
      </c>
      <c r="B255" s="338">
        <f t="shared" si="34"/>
        <v>1960</v>
      </c>
      <c r="C255" s="338">
        <f t="shared" si="35"/>
        <v>9</v>
      </c>
      <c r="D255" s="338">
        <f t="shared" si="36"/>
        <v>9</v>
      </c>
      <c r="E255" s="334">
        <v>0</v>
      </c>
      <c r="F255" s="334">
        <v>0</v>
      </c>
      <c r="G255" s="334">
        <v>0</v>
      </c>
      <c r="H255" s="334">
        <v>0</v>
      </c>
      <c r="I255" s="334">
        <v>0</v>
      </c>
      <c r="J255" s="334">
        <v>0</v>
      </c>
      <c r="K255" s="334">
        <v>0</v>
      </c>
      <c r="L255" s="334">
        <v>0</v>
      </c>
      <c r="M255" s="334">
        <v>0</v>
      </c>
      <c r="N255" s="334">
        <v>0</v>
      </c>
      <c r="O255" s="334">
        <v>0</v>
      </c>
      <c r="P255" s="334">
        <v>0</v>
      </c>
      <c r="Q255" s="334">
        <v>0</v>
      </c>
      <c r="R255" s="334">
        <v>0</v>
      </c>
      <c r="S255" s="334">
        <v>0</v>
      </c>
      <c r="T255" s="334">
        <v>0</v>
      </c>
      <c r="U255" s="334">
        <v>0</v>
      </c>
      <c r="V255" s="334">
        <v>0</v>
      </c>
      <c r="W255" s="334">
        <v>0</v>
      </c>
      <c r="X255" s="334">
        <v>0</v>
      </c>
      <c r="Y255" s="334">
        <v>0</v>
      </c>
      <c r="Z255" s="334">
        <v>0</v>
      </c>
      <c r="AA255" s="334">
        <v>0</v>
      </c>
      <c r="AB255" s="334">
        <v>0</v>
      </c>
      <c r="AD255" s="334">
        <v>0</v>
      </c>
      <c r="AE255" s="334">
        <f t="shared" si="37"/>
        <v>0</v>
      </c>
      <c r="AF255" s="334">
        <f t="shared" si="38"/>
        <v>0</v>
      </c>
      <c r="AG255" s="340">
        <f t="shared" si="39"/>
        <v>0</v>
      </c>
      <c r="AI255" s="340">
        <f t="shared" si="43"/>
        <v>0</v>
      </c>
      <c r="AJ255" s="340">
        <f t="shared" si="43"/>
        <v>0</v>
      </c>
      <c r="AK255" s="340">
        <f t="shared" si="43"/>
        <v>0</v>
      </c>
      <c r="AL255" s="340">
        <f t="shared" si="43"/>
        <v>0</v>
      </c>
      <c r="AM255" s="340">
        <f t="shared" si="43"/>
        <v>0</v>
      </c>
    </row>
    <row r="256" spans="1:39" x14ac:dyDescent="0.35">
      <c r="A256" s="337">
        <v>22169</v>
      </c>
      <c r="B256" s="338">
        <f t="shared" si="34"/>
        <v>1960</v>
      </c>
      <c r="C256" s="338">
        <f t="shared" si="35"/>
        <v>9</v>
      </c>
      <c r="D256" s="338">
        <f t="shared" si="36"/>
        <v>10</v>
      </c>
      <c r="E256" s="334">
        <v>0</v>
      </c>
      <c r="F256" s="334">
        <v>0</v>
      </c>
      <c r="G256" s="334">
        <v>0</v>
      </c>
      <c r="H256" s="334">
        <v>0</v>
      </c>
      <c r="I256" s="334">
        <v>0</v>
      </c>
      <c r="J256" s="334">
        <v>0</v>
      </c>
      <c r="K256" s="334">
        <v>0</v>
      </c>
      <c r="L256" s="334">
        <v>0</v>
      </c>
      <c r="M256" s="334">
        <v>0</v>
      </c>
      <c r="N256" s="334">
        <v>0</v>
      </c>
      <c r="O256" s="334">
        <v>0</v>
      </c>
      <c r="P256" s="334">
        <v>0</v>
      </c>
      <c r="Q256" s="334">
        <v>0</v>
      </c>
      <c r="R256" s="334">
        <v>0</v>
      </c>
      <c r="S256" s="334">
        <v>0</v>
      </c>
      <c r="T256" s="334">
        <v>0</v>
      </c>
      <c r="U256" s="334">
        <v>0</v>
      </c>
      <c r="V256" s="334">
        <v>0</v>
      </c>
      <c r="W256" s="334">
        <v>0</v>
      </c>
      <c r="X256" s="334">
        <v>0</v>
      </c>
      <c r="Y256" s="334">
        <v>0</v>
      </c>
      <c r="Z256" s="334">
        <v>0</v>
      </c>
      <c r="AA256" s="334">
        <v>0</v>
      </c>
      <c r="AB256" s="334">
        <v>0</v>
      </c>
      <c r="AD256" s="334">
        <v>0</v>
      </c>
      <c r="AE256" s="334">
        <f t="shared" si="37"/>
        <v>0</v>
      </c>
      <c r="AF256" s="334">
        <f t="shared" si="38"/>
        <v>0</v>
      </c>
      <c r="AG256" s="340">
        <f t="shared" si="39"/>
        <v>0</v>
      </c>
      <c r="AI256" s="340">
        <f t="shared" si="43"/>
        <v>0</v>
      </c>
      <c r="AJ256" s="340">
        <f t="shared" si="43"/>
        <v>0</v>
      </c>
      <c r="AK256" s="340">
        <f t="shared" si="43"/>
        <v>0</v>
      </c>
      <c r="AL256" s="340">
        <f t="shared" si="43"/>
        <v>0</v>
      </c>
      <c r="AM256" s="340">
        <f t="shared" si="43"/>
        <v>0</v>
      </c>
    </row>
    <row r="257" spans="1:39" x14ac:dyDescent="0.35">
      <c r="A257" s="337">
        <v>22170</v>
      </c>
      <c r="B257" s="338">
        <f t="shared" si="34"/>
        <v>1960</v>
      </c>
      <c r="C257" s="338">
        <f t="shared" si="35"/>
        <v>9</v>
      </c>
      <c r="D257" s="338">
        <f t="shared" si="36"/>
        <v>11</v>
      </c>
      <c r="E257" s="334">
        <v>0</v>
      </c>
      <c r="F257" s="334">
        <v>0</v>
      </c>
      <c r="G257" s="334">
        <v>0</v>
      </c>
      <c r="H257" s="334">
        <v>0</v>
      </c>
      <c r="I257" s="334">
        <v>0</v>
      </c>
      <c r="J257" s="334">
        <v>0</v>
      </c>
      <c r="K257" s="334">
        <v>0</v>
      </c>
      <c r="L257" s="334">
        <v>0</v>
      </c>
      <c r="M257" s="334">
        <v>0</v>
      </c>
      <c r="N257" s="334">
        <v>0</v>
      </c>
      <c r="O257" s="334">
        <v>0</v>
      </c>
      <c r="P257" s="334">
        <v>0</v>
      </c>
      <c r="Q257" s="334">
        <v>0</v>
      </c>
      <c r="R257" s="334">
        <v>0</v>
      </c>
      <c r="S257" s="334">
        <v>0</v>
      </c>
      <c r="T257" s="334">
        <v>0</v>
      </c>
      <c r="U257" s="334">
        <v>0</v>
      </c>
      <c r="V257" s="334">
        <v>0</v>
      </c>
      <c r="W257" s="334">
        <v>0</v>
      </c>
      <c r="X257" s="334">
        <v>0</v>
      </c>
      <c r="Y257" s="334">
        <v>0</v>
      </c>
      <c r="Z257" s="334">
        <v>0</v>
      </c>
      <c r="AA257" s="334">
        <v>0</v>
      </c>
      <c r="AB257" s="334">
        <v>0</v>
      </c>
      <c r="AD257" s="334">
        <v>0</v>
      </c>
      <c r="AE257" s="334">
        <f t="shared" si="37"/>
        <v>0</v>
      </c>
      <c r="AF257" s="334">
        <f t="shared" si="38"/>
        <v>0</v>
      </c>
      <c r="AG257" s="340">
        <f t="shared" si="39"/>
        <v>0</v>
      </c>
      <c r="AI257" s="340">
        <f t="shared" si="43"/>
        <v>0</v>
      </c>
      <c r="AJ257" s="340">
        <f t="shared" si="43"/>
        <v>0</v>
      </c>
      <c r="AK257" s="340">
        <f t="shared" si="43"/>
        <v>0</v>
      </c>
      <c r="AL257" s="340">
        <f t="shared" si="43"/>
        <v>0</v>
      </c>
      <c r="AM257" s="340">
        <f t="shared" si="43"/>
        <v>0</v>
      </c>
    </row>
    <row r="258" spans="1:39" x14ac:dyDescent="0.35">
      <c r="A258" s="337">
        <v>22171</v>
      </c>
      <c r="B258" s="338">
        <f t="shared" si="34"/>
        <v>1960</v>
      </c>
      <c r="C258" s="338">
        <f t="shared" si="35"/>
        <v>9</v>
      </c>
      <c r="D258" s="338">
        <f t="shared" si="36"/>
        <v>12</v>
      </c>
      <c r="E258" s="334">
        <v>0</v>
      </c>
      <c r="F258" s="334">
        <v>0</v>
      </c>
      <c r="G258" s="334">
        <v>0</v>
      </c>
      <c r="H258" s="334">
        <v>0</v>
      </c>
      <c r="I258" s="334">
        <v>0</v>
      </c>
      <c r="J258" s="334">
        <v>0</v>
      </c>
      <c r="K258" s="334">
        <v>0</v>
      </c>
      <c r="L258" s="334">
        <v>0</v>
      </c>
      <c r="M258" s="334">
        <v>0</v>
      </c>
      <c r="N258" s="334">
        <v>0</v>
      </c>
      <c r="O258" s="334">
        <v>0</v>
      </c>
      <c r="P258" s="334">
        <v>0</v>
      </c>
      <c r="Q258" s="334">
        <v>0</v>
      </c>
      <c r="R258" s="334">
        <v>0</v>
      </c>
      <c r="S258" s="334">
        <v>0</v>
      </c>
      <c r="T258" s="334">
        <v>0</v>
      </c>
      <c r="U258" s="334">
        <v>0</v>
      </c>
      <c r="V258" s="334">
        <v>0</v>
      </c>
      <c r="W258" s="334">
        <v>0</v>
      </c>
      <c r="X258" s="334">
        <v>0</v>
      </c>
      <c r="Y258" s="334">
        <v>0</v>
      </c>
      <c r="Z258" s="334">
        <v>0</v>
      </c>
      <c r="AA258" s="334">
        <v>0</v>
      </c>
      <c r="AB258" s="334">
        <v>0</v>
      </c>
      <c r="AD258" s="334">
        <v>0</v>
      </c>
      <c r="AE258" s="334">
        <f t="shared" si="37"/>
        <v>0</v>
      </c>
      <c r="AF258" s="334">
        <f t="shared" si="38"/>
        <v>0</v>
      </c>
      <c r="AG258" s="340">
        <f t="shared" si="39"/>
        <v>0</v>
      </c>
      <c r="AI258" s="340">
        <f t="shared" si="43"/>
        <v>0</v>
      </c>
      <c r="AJ258" s="340">
        <f t="shared" si="43"/>
        <v>0</v>
      </c>
      <c r="AK258" s="340">
        <f t="shared" si="43"/>
        <v>0</v>
      </c>
      <c r="AL258" s="340">
        <f t="shared" si="43"/>
        <v>0</v>
      </c>
      <c r="AM258" s="340">
        <f t="shared" si="43"/>
        <v>0</v>
      </c>
    </row>
    <row r="259" spans="1:39" x14ac:dyDescent="0.35">
      <c r="A259" s="337">
        <v>22172</v>
      </c>
      <c r="B259" s="338">
        <f t="shared" si="34"/>
        <v>1960</v>
      </c>
      <c r="C259" s="338">
        <f t="shared" si="35"/>
        <v>9</v>
      </c>
      <c r="D259" s="338">
        <f t="shared" si="36"/>
        <v>13</v>
      </c>
      <c r="E259" s="334">
        <v>0</v>
      </c>
      <c r="F259" s="334">
        <v>0</v>
      </c>
      <c r="G259" s="334">
        <v>0</v>
      </c>
      <c r="H259" s="334">
        <v>0</v>
      </c>
      <c r="I259" s="334">
        <v>0</v>
      </c>
      <c r="J259" s="334">
        <v>0</v>
      </c>
      <c r="K259" s="334">
        <v>0</v>
      </c>
      <c r="L259" s="334">
        <v>0</v>
      </c>
      <c r="M259" s="334">
        <v>0</v>
      </c>
      <c r="N259" s="334">
        <v>0</v>
      </c>
      <c r="O259" s="334">
        <v>0</v>
      </c>
      <c r="P259" s="334">
        <v>0</v>
      </c>
      <c r="Q259" s="334">
        <v>0</v>
      </c>
      <c r="R259" s="334">
        <v>0</v>
      </c>
      <c r="S259" s="334">
        <v>0</v>
      </c>
      <c r="T259" s="334">
        <v>0</v>
      </c>
      <c r="U259" s="334">
        <v>0</v>
      </c>
      <c r="V259" s="334">
        <v>0</v>
      </c>
      <c r="W259" s="334">
        <v>0</v>
      </c>
      <c r="X259" s="334">
        <v>0</v>
      </c>
      <c r="Y259" s="334">
        <v>0</v>
      </c>
      <c r="Z259" s="334">
        <v>0</v>
      </c>
      <c r="AA259" s="334">
        <v>0</v>
      </c>
      <c r="AB259" s="334">
        <v>0</v>
      </c>
      <c r="AD259" s="334">
        <v>0</v>
      </c>
      <c r="AE259" s="334">
        <f t="shared" si="37"/>
        <v>0</v>
      </c>
      <c r="AF259" s="334">
        <f t="shared" si="38"/>
        <v>0</v>
      </c>
      <c r="AG259" s="340">
        <f t="shared" si="39"/>
        <v>0</v>
      </c>
      <c r="AI259" s="340">
        <f t="shared" si="43"/>
        <v>0</v>
      </c>
      <c r="AJ259" s="340">
        <f t="shared" si="43"/>
        <v>0</v>
      </c>
      <c r="AK259" s="340">
        <f t="shared" si="43"/>
        <v>0</v>
      </c>
      <c r="AL259" s="340">
        <f t="shared" si="43"/>
        <v>0</v>
      </c>
      <c r="AM259" s="340">
        <f t="shared" si="43"/>
        <v>0</v>
      </c>
    </row>
    <row r="260" spans="1:39" x14ac:dyDescent="0.35">
      <c r="A260" s="337">
        <v>22173</v>
      </c>
      <c r="B260" s="338">
        <f t="shared" ref="B260:B323" si="44">YEAR(A260)</f>
        <v>1960</v>
      </c>
      <c r="C260" s="338">
        <f t="shared" ref="C260:C323" si="45">MONTH(A260)</f>
        <v>9</v>
      </c>
      <c r="D260" s="338">
        <f t="shared" ref="D260:D323" si="46">DAY(A260)</f>
        <v>14</v>
      </c>
      <c r="E260" s="334">
        <v>0</v>
      </c>
      <c r="F260" s="334">
        <v>0</v>
      </c>
      <c r="G260" s="334">
        <v>0</v>
      </c>
      <c r="H260" s="334">
        <v>0</v>
      </c>
      <c r="I260" s="334">
        <v>0</v>
      </c>
      <c r="J260" s="334">
        <v>0</v>
      </c>
      <c r="K260" s="334">
        <v>0</v>
      </c>
      <c r="L260" s="334">
        <v>0</v>
      </c>
      <c r="M260" s="334">
        <v>0</v>
      </c>
      <c r="N260" s="334">
        <v>0</v>
      </c>
      <c r="O260" s="334">
        <v>0</v>
      </c>
      <c r="P260" s="334">
        <v>0</v>
      </c>
      <c r="Q260" s="334">
        <v>0</v>
      </c>
      <c r="R260" s="334">
        <v>0</v>
      </c>
      <c r="S260" s="334">
        <v>0</v>
      </c>
      <c r="T260" s="334">
        <v>0</v>
      </c>
      <c r="U260" s="334">
        <v>0</v>
      </c>
      <c r="V260" s="334">
        <v>0</v>
      </c>
      <c r="W260" s="334">
        <v>0</v>
      </c>
      <c r="X260" s="334">
        <v>0</v>
      </c>
      <c r="Y260" s="334">
        <v>0</v>
      </c>
      <c r="Z260" s="334">
        <v>0</v>
      </c>
      <c r="AA260" s="334">
        <v>0</v>
      </c>
      <c r="AB260" s="334">
        <v>0</v>
      </c>
      <c r="AD260" s="334">
        <v>0</v>
      </c>
      <c r="AE260" s="334">
        <f t="shared" ref="AE260:AE323" si="47">AD260</f>
        <v>0</v>
      </c>
      <c r="AF260" s="334">
        <f t="shared" ref="AF260:AF323" si="48">SUM(E260:AB260)</f>
        <v>0</v>
      </c>
      <c r="AG260" s="340">
        <f t="shared" ref="AG260:AG323" si="49">ABS(AF260-AE260)</f>
        <v>0</v>
      </c>
      <c r="AI260" s="340">
        <f t="shared" ref="AI260:AM275" si="50">IF($C260=AI$1,$AF260,0)</f>
        <v>0</v>
      </c>
      <c r="AJ260" s="340">
        <f t="shared" si="50"/>
        <v>0</v>
      </c>
      <c r="AK260" s="340">
        <f t="shared" si="50"/>
        <v>0</v>
      </c>
      <c r="AL260" s="340">
        <f t="shared" si="50"/>
        <v>0</v>
      </c>
      <c r="AM260" s="340">
        <f t="shared" si="50"/>
        <v>0</v>
      </c>
    </row>
    <row r="261" spans="1:39" x14ac:dyDescent="0.35">
      <c r="A261" s="337">
        <v>22174</v>
      </c>
      <c r="B261" s="338">
        <f t="shared" si="44"/>
        <v>1960</v>
      </c>
      <c r="C261" s="338">
        <f t="shared" si="45"/>
        <v>9</v>
      </c>
      <c r="D261" s="338">
        <f t="shared" si="46"/>
        <v>15</v>
      </c>
      <c r="E261" s="334">
        <v>0</v>
      </c>
      <c r="F261" s="334">
        <v>0</v>
      </c>
      <c r="G261" s="334">
        <v>0</v>
      </c>
      <c r="H261" s="334">
        <v>0</v>
      </c>
      <c r="I261" s="334">
        <v>0</v>
      </c>
      <c r="J261" s="334">
        <v>0</v>
      </c>
      <c r="K261" s="334">
        <v>0</v>
      </c>
      <c r="L261" s="334">
        <v>0</v>
      </c>
      <c r="M261" s="334">
        <v>0</v>
      </c>
      <c r="N261" s="334">
        <v>0</v>
      </c>
      <c r="O261" s="334">
        <v>0</v>
      </c>
      <c r="P261" s="334">
        <v>0</v>
      </c>
      <c r="Q261" s="334">
        <v>0</v>
      </c>
      <c r="R261" s="334">
        <v>0</v>
      </c>
      <c r="S261" s="334">
        <v>0.5</v>
      </c>
      <c r="T261" s="334">
        <v>0.2</v>
      </c>
      <c r="U261" s="334">
        <v>0.3</v>
      </c>
      <c r="V261" s="334">
        <v>0.8</v>
      </c>
      <c r="W261" s="334">
        <v>0.7</v>
      </c>
      <c r="X261" s="334">
        <v>0</v>
      </c>
      <c r="Y261" s="334">
        <v>0</v>
      </c>
      <c r="Z261" s="334">
        <v>0.3</v>
      </c>
      <c r="AA261" s="334">
        <v>0</v>
      </c>
      <c r="AB261" s="334">
        <v>0</v>
      </c>
      <c r="AD261" s="334">
        <v>2.8</v>
      </c>
      <c r="AE261" s="334">
        <f t="shared" si="47"/>
        <v>2.8</v>
      </c>
      <c r="AF261" s="334">
        <f t="shared" si="48"/>
        <v>2.8</v>
      </c>
      <c r="AG261" s="340">
        <f t="shared" si="49"/>
        <v>0</v>
      </c>
      <c r="AI261" s="340">
        <f t="shared" si="50"/>
        <v>0</v>
      </c>
      <c r="AJ261" s="340">
        <f t="shared" si="50"/>
        <v>0</v>
      </c>
      <c r="AK261" s="340">
        <f t="shared" si="50"/>
        <v>0</v>
      </c>
      <c r="AL261" s="340">
        <f t="shared" si="50"/>
        <v>0</v>
      </c>
      <c r="AM261" s="340">
        <f t="shared" si="50"/>
        <v>2.8</v>
      </c>
    </row>
    <row r="262" spans="1:39" x14ac:dyDescent="0.35">
      <c r="A262" s="337">
        <v>22175</v>
      </c>
      <c r="B262" s="338">
        <f t="shared" si="44"/>
        <v>1960</v>
      </c>
      <c r="C262" s="338">
        <f t="shared" si="45"/>
        <v>9</v>
      </c>
      <c r="D262" s="338">
        <f t="shared" si="46"/>
        <v>16</v>
      </c>
      <c r="E262" s="334">
        <v>0</v>
      </c>
      <c r="F262" s="334">
        <v>0</v>
      </c>
      <c r="G262" s="334">
        <v>0</v>
      </c>
      <c r="H262" s="334">
        <v>0</v>
      </c>
      <c r="I262" s="334">
        <v>0</v>
      </c>
      <c r="J262" s="334">
        <v>0</v>
      </c>
      <c r="K262" s="334">
        <v>0</v>
      </c>
      <c r="L262" s="334">
        <v>0</v>
      </c>
      <c r="M262" s="334">
        <v>0</v>
      </c>
      <c r="N262" s="334">
        <v>0</v>
      </c>
      <c r="O262" s="334">
        <v>0</v>
      </c>
      <c r="P262" s="334">
        <v>0</v>
      </c>
      <c r="Q262" s="334">
        <v>0</v>
      </c>
      <c r="R262" s="334">
        <v>0</v>
      </c>
      <c r="S262" s="334">
        <v>0</v>
      </c>
      <c r="T262" s="334">
        <v>0</v>
      </c>
      <c r="U262" s="334">
        <v>0</v>
      </c>
      <c r="V262" s="334">
        <v>0</v>
      </c>
      <c r="W262" s="334">
        <v>0</v>
      </c>
      <c r="X262" s="334">
        <v>0</v>
      </c>
      <c r="Y262" s="334">
        <v>0</v>
      </c>
      <c r="Z262" s="334">
        <v>0</v>
      </c>
      <c r="AA262" s="334">
        <v>0</v>
      </c>
      <c r="AB262" s="334">
        <v>0</v>
      </c>
      <c r="AD262" s="334">
        <v>0</v>
      </c>
      <c r="AE262" s="334">
        <f t="shared" si="47"/>
        <v>0</v>
      </c>
      <c r="AF262" s="334">
        <f t="shared" si="48"/>
        <v>0</v>
      </c>
      <c r="AG262" s="340">
        <f t="shared" si="49"/>
        <v>0</v>
      </c>
      <c r="AI262" s="340">
        <f t="shared" si="50"/>
        <v>0</v>
      </c>
      <c r="AJ262" s="340">
        <f t="shared" si="50"/>
        <v>0</v>
      </c>
      <c r="AK262" s="340">
        <f t="shared" si="50"/>
        <v>0</v>
      </c>
      <c r="AL262" s="340">
        <f t="shared" si="50"/>
        <v>0</v>
      </c>
      <c r="AM262" s="340">
        <f t="shared" si="50"/>
        <v>0</v>
      </c>
    </row>
    <row r="263" spans="1:39" x14ac:dyDescent="0.35">
      <c r="A263" s="337">
        <v>22176</v>
      </c>
      <c r="B263" s="338">
        <f t="shared" si="44"/>
        <v>1960</v>
      </c>
      <c r="C263" s="338">
        <f t="shared" si="45"/>
        <v>9</v>
      </c>
      <c r="D263" s="338">
        <f t="shared" si="46"/>
        <v>17</v>
      </c>
      <c r="E263" s="334">
        <v>0</v>
      </c>
      <c r="F263" s="334">
        <v>0</v>
      </c>
      <c r="G263" s="334">
        <v>0</v>
      </c>
      <c r="H263" s="334">
        <v>0</v>
      </c>
      <c r="I263" s="334">
        <v>0</v>
      </c>
      <c r="J263" s="334">
        <v>0</v>
      </c>
      <c r="K263" s="334">
        <v>0</v>
      </c>
      <c r="L263" s="334">
        <v>0</v>
      </c>
      <c r="M263" s="334">
        <v>0</v>
      </c>
      <c r="N263" s="334">
        <v>0</v>
      </c>
      <c r="O263" s="334">
        <v>0</v>
      </c>
      <c r="P263" s="334">
        <v>0</v>
      </c>
      <c r="Q263" s="334">
        <v>0</v>
      </c>
      <c r="R263" s="334">
        <v>0</v>
      </c>
      <c r="S263" s="334">
        <v>0</v>
      </c>
      <c r="T263" s="334">
        <v>0</v>
      </c>
      <c r="U263" s="334">
        <v>0</v>
      </c>
      <c r="V263" s="334">
        <v>0</v>
      </c>
      <c r="W263" s="334">
        <v>0</v>
      </c>
      <c r="X263" s="334">
        <v>0</v>
      </c>
      <c r="Y263" s="334">
        <v>0</v>
      </c>
      <c r="Z263" s="334">
        <v>0</v>
      </c>
      <c r="AA263" s="334">
        <v>0</v>
      </c>
      <c r="AB263" s="334">
        <v>0</v>
      </c>
      <c r="AD263" s="334">
        <v>0</v>
      </c>
      <c r="AE263" s="334">
        <f t="shared" si="47"/>
        <v>0</v>
      </c>
      <c r="AF263" s="334">
        <f t="shared" si="48"/>
        <v>0</v>
      </c>
      <c r="AG263" s="340">
        <f t="shared" si="49"/>
        <v>0</v>
      </c>
      <c r="AI263" s="340">
        <f t="shared" si="50"/>
        <v>0</v>
      </c>
      <c r="AJ263" s="340">
        <f t="shared" si="50"/>
        <v>0</v>
      </c>
      <c r="AK263" s="340">
        <f t="shared" si="50"/>
        <v>0</v>
      </c>
      <c r="AL263" s="340">
        <f t="shared" si="50"/>
        <v>0</v>
      </c>
      <c r="AM263" s="340">
        <f t="shared" si="50"/>
        <v>0</v>
      </c>
    </row>
    <row r="264" spans="1:39" x14ac:dyDescent="0.35">
      <c r="A264" s="337">
        <v>22177</v>
      </c>
      <c r="B264" s="338">
        <f t="shared" si="44"/>
        <v>1960</v>
      </c>
      <c r="C264" s="338">
        <f t="shared" si="45"/>
        <v>9</v>
      </c>
      <c r="D264" s="338">
        <f t="shared" si="46"/>
        <v>18</v>
      </c>
      <c r="E264" s="334">
        <v>0</v>
      </c>
      <c r="F264" s="334">
        <v>0</v>
      </c>
      <c r="G264" s="334">
        <v>0</v>
      </c>
      <c r="H264" s="334">
        <v>0</v>
      </c>
      <c r="I264" s="334">
        <v>0</v>
      </c>
      <c r="J264" s="334">
        <v>0</v>
      </c>
      <c r="K264" s="334">
        <v>0</v>
      </c>
      <c r="L264" s="334">
        <v>0</v>
      </c>
      <c r="M264" s="334">
        <v>0</v>
      </c>
      <c r="N264" s="334">
        <v>0</v>
      </c>
      <c r="O264" s="334">
        <v>0</v>
      </c>
      <c r="P264" s="334">
        <v>0</v>
      </c>
      <c r="Q264" s="334">
        <v>0</v>
      </c>
      <c r="R264" s="334">
        <v>0</v>
      </c>
      <c r="S264" s="334">
        <v>0</v>
      </c>
      <c r="T264" s="334">
        <v>0</v>
      </c>
      <c r="U264" s="334">
        <v>0</v>
      </c>
      <c r="V264" s="334">
        <v>0</v>
      </c>
      <c r="W264" s="334">
        <v>0</v>
      </c>
      <c r="X264" s="334">
        <v>0</v>
      </c>
      <c r="Y264" s="334">
        <v>0</v>
      </c>
      <c r="Z264" s="334">
        <v>0</v>
      </c>
      <c r="AA264" s="334">
        <v>0</v>
      </c>
      <c r="AB264" s="334">
        <v>0</v>
      </c>
      <c r="AD264" s="334">
        <v>0</v>
      </c>
      <c r="AE264" s="334">
        <f t="shared" si="47"/>
        <v>0</v>
      </c>
      <c r="AF264" s="334">
        <f t="shared" si="48"/>
        <v>0</v>
      </c>
      <c r="AG264" s="340">
        <f t="shared" si="49"/>
        <v>0</v>
      </c>
      <c r="AI264" s="340">
        <f t="shared" si="50"/>
        <v>0</v>
      </c>
      <c r="AJ264" s="340">
        <f t="shared" si="50"/>
        <v>0</v>
      </c>
      <c r="AK264" s="340">
        <f t="shared" si="50"/>
        <v>0</v>
      </c>
      <c r="AL264" s="340">
        <f t="shared" si="50"/>
        <v>0</v>
      </c>
      <c r="AM264" s="340">
        <f t="shared" si="50"/>
        <v>0</v>
      </c>
    </row>
    <row r="265" spans="1:39" x14ac:dyDescent="0.35">
      <c r="A265" s="337">
        <v>22178</v>
      </c>
      <c r="B265" s="338">
        <f t="shared" si="44"/>
        <v>1960</v>
      </c>
      <c r="C265" s="338">
        <f t="shared" si="45"/>
        <v>9</v>
      </c>
      <c r="D265" s="338">
        <f t="shared" si="46"/>
        <v>19</v>
      </c>
      <c r="E265" s="334">
        <v>0</v>
      </c>
      <c r="F265" s="334">
        <v>0</v>
      </c>
      <c r="G265" s="334">
        <v>0</v>
      </c>
      <c r="H265" s="334">
        <v>0</v>
      </c>
      <c r="I265" s="334">
        <v>0</v>
      </c>
      <c r="J265" s="334">
        <v>0</v>
      </c>
      <c r="K265" s="334">
        <v>0</v>
      </c>
      <c r="L265" s="334">
        <v>0</v>
      </c>
      <c r="M265" s="334">
        <v>0</v>
      </c>
      <c r="N265" s="334">
        <v>0</v>
      </c>
      <c r="O265" s="334">
        <v>0</v>
      </c>
      <c r="P265" s="334">
        <v>0</v>
      </c>
      <c r="Q265" s="334">
        <v>0</v>
      </c>
      <c r="R265" s="334">
        <v>0</v>
      </c>
      <c r="S265" s="334">
        <v>0</v>
      </c>
      <c r="T265" s="334">
        <v>0</v>
      </c>
      <c r="U265" s="334">
        <v>0</v>
      </c>
      <c r="V265" s="334">
        <v>0</v>
      </c>
      <c r="W265" s="334">
        <v>0</v>
      </c>
      <c r="X265" s="334">
        <v>0</v>
      </c>
      <c r="Y265" s="334">
        <v>0</v>
      </c>
      <c r="Z265" s="334">
        <v>0</v>
      </c>
      <c r="AA265" s="334">
        <v>0.7</v>
      </c>
      <c r="AB265" s="334">
        <v>0.6</v>
      </c>
      <c r="AD265" s="334">
        <v>1.3</v>
      </c>
      <c r="AE265" s="334">
        <f t="shared" si="47"/>
        <v>1.3</v>
      </c>
      <c r="AF265" s="334">
        <f t="shared" si="48"/>
        <v>1.2999999999999998</v>
      </c>
      <c r="AG265" s="340">
        <f t="shared" si="49"/>
        <v>2.2204460492503131E-16</v>
      </c>
      <c r="AI265" s="340">
        <f t="shared" si="50"/>
        <v>0</v>
      </c>
      <c r="AJ265" s="340">
        <f t="shared" si="50"/>
        <v>0</v>
      </c>
      <c r="AK265" s="340">
        <f t="shared" si="50"/>
        <v>0</v>
      </c>
      <c r="AL265" s="340">
        <f t="shared" si="50"/>
        <v>0</v>
      </c>
      <c r="AM265" s="340">
        <f t="shared" si="50"/>
        <v>1.2999999999999998</v>
      </c>
    </row>
    <row r="266" spans="1:39" x14ac:dyDescent="0.35">
      <c r="A266" s="337">
        <v>22179</v>
      </c>
      <c r="B266" s="338">
        <f t="shared" si="44"/>
        <v>1960</v>
      </c>
      <c r="C266" s="338">
        <f t="shared" si="45"/>
        <v>9</v>
      </c>
      <c r="D266" s="338">
        <f t="shared" si="46"/>
        <v>20</v>
      </c>
      <c r="E266" s="334">
        <v>0</v>
      </c>
      <c r="F266" s="334">
        <v>0.3</v>
      </c>
      <c r="G266" s="334">
        <v>0</v>
      </c>
      <c r="H266" s="334">
        <v>0</v>
      </c>
      <c r="I266" s="334">
        <v>0</v>
      </c>
      <c r="J266" s="334">
        <v>0</v>
      </c>
      <c r="K266" s="334">
        <v>0</v>
      </c>
      <c r="L266" s="334">
        <v>0</v>
      </c>
      <c r="M266" s="334">
        <v>0</v>
      </c>
      <c r="N266" s="334">
        <v>0</v>
      </c>
      <c r="O266" s="334">
        <v>0.4</v>
      </c>
      <c r="P266" s="334">
        <v>0.3</v>
      </c>
      <c r="Q266" s="334">
        <v>0.3</v>
      </c>
      <c r="R266" s="334">
        <v>0.4</v>
      </c>
      <c r="S266" s="334">
        <v>0.3</v>
      </c>
      <c r="T266" s="334">
        <v>0</v>
      </c>
      <c r="U266" s="334">
        <v>0</v>
      </c>
      <c r="V266" s="334">
        <v>0</v>
      </c>
      <c r="W266" s="334">
        <v>0</v>
      </c>
      <c r="X266" s="334">
        <v>0</v>
      </c>
      <c r="Y266" s="334">
        <v>0</v>
      </c>
      <c r="Z266" s="334">
        <v>0</v>
      </c>
      <c r="AA266" s="334">
        <v>0</v>
      </c>
      <c r="AB266" s="334">
        <v>0</v>
      </c>
      <c r="AD266" s="334">
        <v>2</v>
      </c>
      <c r="AE266" s="334">
        <f t="shared" si="47"/>
        <v>2</v>
      </c>
      <c r="AF266" s="334">
        <f t="shared" si="48"/>
        <v>2</v>
      </c>
      <c r="AG266" s="340">
        <f t="shared" si="49"/>
        <v>0</v>
      </c>
      <c r="AI266" s="340">
        <f t="shared" si="50"/>
        <v>0</v>
      </c>
      <c r="AJ266" s="340">
        <f t="shared" si="50"/>
        <v>0</v>
      </c>
      <c r="AK266" s="340">
        <f t="shared" si="50"/>
        <v>0</v>
      </c>
      <c r="AL266" s="340">
        <f t="shared" si="50"/>
        <v>0</v>
      </c>
      <c r="AM266" s="340">
        <f t="shared" si="50"/>
        <v>2</v>
      </c>
    </row>
    <row r="267" spans="1:39" x14ac:dyDescent="0.35">
      <c r="A267" s="337">
        <v>22180</v>
      </c>
      <c r="B267" s="338">
        <f t="shared" si="44"/>
        <v>1960</v>
      </c>
      <c r="C267" s="338">
        <f t="shared" si="45"/>
        <v>9</v>
      </c>
      <c r="D267" s="338">
        <f t="shared" si="46"/>
        <v>21</v>
      </c>
      <c r="E267" s="334">
        <v>0</v>
      </c>
      <c r="F267" s="334">
        <v>0</v>
      </c>
      <c r="G267" s="334">
        <v>0</v>
      </c>
      <c r="H267" s="334">
        <v>0</v>
      </c>
      <c r="I267" s="334">
        <v>0</v>
      </c>
      <c r="J267" s="334">
        <v>0</v>
      </c>
      <c r="K267" s="334">
        <v>0</v>
      </c>
      <c r="L267" s="334">
        <v>0</v>
      </c>
      <c r="M267" s="334">
        <v>0</v>
      </c>
      <c r="N267" s="334">
        <v>0</v>
      </c>
      <c r="O267" s="334">
        <v>0</v>
      </c>
      <c r="P267" s="334">
        <v>0</v>
      </c>
      <c r="Q267" s="334">
        <v>0</v>
      </c>
      <c r="R267" s="334">
        <v>0</v>
      </c>
      <c r="S267" s="334">
        <v>0</v>
      </c>
      <c r="T267" s="334">
        <v>0</v>
      </c>
      <c r="U267" s="334">
        <v>0</v>
      </c>
      <c r="V267" s="334">
        <v>0</v>
      </c>
      <c r="W267" s="334">
        <v>0</v>
      </c>
      <c r="X267" s="334">
        <v>0</v>
      </c>
      <c r="Y267" s="334">
        <v>0</v>
      </c>
      <c r="Z267" s="334">
        <v>0</v>
      </c>
      <c r="AA267" s="334">
        <v>0</v>
      </c>
      <c r="AB267" s="334">
        <v>0</v>
      </c>
      <c r="AD267" s="334">
        <v>0</v>
      </c>
      <c r="AE267" s="334">
        <f t="shared" si="47"/>
        <v>0</v>
      </c>
      <c r="AF267" s="334">
        <f t="shared" si="48"/>
        <v>0</v>
      </c>
      <c r="AG267" s="340">
        <f t="shared" si="49"/>
        <v>0</v>
      </c>
      <c r="AI267" s="340">
        <f t="shared" si="50"/>
        <v>0</v>
      </c>
      <c r="AJ267" s="340">
        <f t="shared" si="50"/>
        <v>0</v>
      </c>
      <c r="AK267" s="340">
        <f t="shared" si="50"/>
        <v>0</v>
      </c>
      <c r="AL267" s="340">
        <f t="shared" si="50"/>
        <v>0</v>
      </c>
      <c r="AM267" s="340">
        <f t="shared" si="50"/>
        <v>0</v>
      </c>
    </row>
    <row r="268" spans="1:39" x14ac:dyDescent="0.35">
      <c r="A268" s="337">
        <v>22181</v>
      </c>
      <c r="B268" s="338">
        <f t="shared" si="44"/>
        <v>1960</v>
      </c>
      <c r="C268" s="338">
        <f t="shared" si="45"/>
        <v>9</v>
      </c>
      <c r="D268" s="338">
        <f t="shared" si="46"/>
        <v>22</v>
      </c>
      <c r="E268" s="334">
        <v>0</v>
      </c>
      <c r="F268" s="334">
        <v>0</v>
      </c>
      <c r="G268" s="334">
        <v>0</v>
      </c>
      <c r="H268" s="334">
        <v>0</v>
      </c>
      <c r="I268" s="334">
        <v>0</v>
      </c>
      <c r="J268" s="334">
        <v>0</v>
      </c>
      <c r="K268" s="334">
        <v>0</v>
      </c>
      <c r="L268" s="334">
        <v>0</v>
      </c>
      <c r="M268" s="334">
        <v>0</v>
      </c>
      <c r="N268" s="334">
        <v>0</v>
      </c>
      <c r="O268" s="334">
        <v>0</v>
      </c>
      <c r="P268" s="334">
        <v>0</v>
      </c>
      <c r="Q268" s="334">
        <v>0</v>
      </c>
      <c r="R268" s="334">
        <v>0</v>
      </c>
      <c r="S268" s="334">
        <v>0</v>
      </c>
      <c r="T268" s="334">
        <v>0</v>
      </c>
      <c r="U268" s="334">
        <v>0</v>
      </c>
      <c r="V268" s="334">
        <v>0</v>
      </c>
      <c r="W268" s="334">
        <v>0</v>
      </c>
      <c r="X268" s="334">
        <v>0</v>
      </c>
      <c r="Y268" s="334">
        <v>0</v>
      </c>
      <c r="Z268" s="334">
        <v>0</v>
      </c>
      <c r="AA268" s="334">
        <v>0</v>
      </c>
      <c r="AB268" s="334">
        <v>0</v>
      </c>
      <c r="AD268" s="334">
        <v>0</v>
      </c>
      <c r="AE268" s="334">
        <f t="shared" si="47"/>
        <v>0</v>
      </c>
      <c r="AF268" s="334">
        <f t="shared" si="48"/>
        <v>0</v>
      </c>
      <c r="AG268" s="340">
        <f t="shared" si="49"/>
        <v>0</v>
      </c>
      <c r="AI268" s="340">
        <f t="shared" si="50"/>
        <v>0</v>
      </c>
      <c r="AJ268" s="340">
        <f t="shared" si="50"/>
        <v>0</v>
      </c>
      <c r="AK268" s="340">
        <f t="shared" si="50"/>
        <v>0</v>
      </c>
      <c r="AL268" s="340">
        <f t="shared" si="50"/>
        <v>0</v>
      </c>
      <c r="AM268" s="340">
        <f t="shared" si="50"/>
        <v>0</v>
      </c>
    </row>
    <row r="269" spans="1:39" x14ac:dyDescent="0.35">
      <c r="A269" s="337">
        <v>22182</v>
      </c>
      <c r="B269" s="338">
        <f t="shared" si="44"/>
        <v>1960</v>
      </c>
      <c r="C269" s="338">
        <f t="shared" si="45"/>
        <v>9</v>
      </c>
      <c r="D269" s="338">
        <f t="shared" si="46"/>
        <v>23</v>
      </c>
      <c r="E269" s="334">
        <v>0</v>
      </c>
      <c r="F269" s="334">
        <v>0</v>
      </c>
      <c r="G269" s="334">
        <v>0</v>
      </c>
      <c r="H269" s="334">
        <v>0</v>
      </c>
      <c r="I269" s="334">
        <v>0</v>
      </c>
      <c r="J269" s="334">
        <v>0</v>
      </c>
      <c r="K269" s="334">
        <v>0</v>
      </c>
      <c r="L269" s="334">
        <v>0</v>
      </c>
      <c r="M269" s="334">
        <v>0</v>
      </c>
      <c r="N269" s="334">
        <v>0</v>
      </c>
      <c r="O269" s="334">
        <v>0</v>
      </c>
      <c r="P269" s="334">
        <v>0</v>
      </c>
      <c r="Q269" s="334">
        <v>0.3</v>
      </c>
      <c r="R269" s="334">
        <v>2</v>
      </c>
      <c r="S269" s="334">
        <v>1</v>
      </c>
      <c r="T269" s="334">
        <v>0.3</v>
      </c>
      <c r="U269" s="334">
        <v>0</v>
      </c>
      <c r="V269" s="334">
        <v>0</v>
      </c>
      <c r="W269" s="334">
        <v>0</v>
      </c>
      <c r="X269" s="334">
        <v>0</v>
      </c>
      <c r="Y269" s="334">
        <v>0</v>
      </c>
      <c r="Z269" s="334">
        <v>0</v>
      </c>
      <c r="AA269" s="334">
        <v>0</v>
      </c>
      <c r="AB269" s="334">
        <v>0</v>
      </c>
      <c r="AD269" s="334">
        <v>3.6</v>
      </c>
      <c r="AE269" s="334">
        <f t="shared" si="47"/>
        <v>3.6</v>
      </c>
      <c r="AF269" s="334">
        <f t="shared" si="48"/>
        <v>3.5999999999999996</v>
      </c>
      <c r="AG269" s="340">
        <f t="shared" si="49"/>
        <v>4.4408920985006262E-16</v>
      </c>
      <c r="AI269" s="340">
        <f t="shared" si="50"/>
        <v>0</v>
      </c>
      <c r="AJ269" s="340">
        <f t="shared" si="50"/>
        <v>0</v>
      </c>
      <c r="AK269" s="340">
        <f t="shared" si="50"/>
        <v>0</v>
      </c>
      <c r="AL269" s="340">
        <f t="shared" si="50"/>
        <v>0</v>
      </c>
      <c r="AM269" s="340">
        <f t="shared" si="50"/>
        <v>3.5999999999999996</v>
      </c>
    </row>
    <row r="270" spans="1:39" x14ac:dyDescent="0.35">
      <c r="A270" s="337">
        <v>22183</v>
      </c>
      <c r="B270" s="338">
        <f t="shared" si="44"/>
        <v>1960</v>
      </c>
      <c r="C270" s="338">
        <f t="shared" si="45"/>
        <v>9</v>
      </c>
      <c r="D270" s="338">
        <f t="shared" si="46"/>
        <v>24</v>
      </c>
      <c r="E270" s="334">
        <v>0</v>
      </c>
      <c r="F270" s="334">
        <v>0</v>
      </c>
      <c r="G270" s="334">
        <v>0</v>
      </c>
      <c r="H270" s="334">
        <v>0</v>
      </c>
      <c r="I270" s="334">
        <v>0</v>
      </c>
      <c r="J270" s="334">
        <v>0</v>
      </c>
      <c r="K270" s="334">
        <v>0</v>
      </c>
      <c r="L270" s="334">
        <v>0</v>
      </c>
      <c r="M270" s="334">
        <v>0</v>
      </c>
      <c r="N270" s="334">
        <v>0</v>
      </c>
      <c r="O270" s="334">
        <v>0</v>
      </c>
      <c r="P270" s="334">
        <v>0</v>
      </c>
      <c r="Q270" s="334">
        <v>0</v>
      </c>
      <c r="R270" s="334">
        <v>0</v>
      </c>
      <c r="S270" s="334">
        <v>0</v>
      </c>
      <c r="T270" s="334">
        <v>0</v>
      </c>
      <c r="U270" s="334">
        <v>0</v>
      </c>
      <c r="V270" s="334">
        <v>0</v>
      </c>
      <c r="W270" s="334">
        <v>0</v>
      </c>
      <c r="X270" s="334">
        <v>0</v>
      </c>
      <c r="Y270" s="334">
        <v>0</v>
      </c>
      <c r="Z270" s="334">
        <v>0</v>
      </c>
      <c r="AA270" s="334">
        <v>0</v>
      </c>
      <c r="AB270" s="334">
        <v>0</v>
      </c>
      <c r="AD270" s="334">
        <v>0</v>
      </c>
      <c r="AE270" s="334">
        <f t="shared" si="47"/>
        <v>0</v>
      </c>
      <c r="AF270" s="334">
        <f t="shared" si="48"/>
        <v>0</v>
      </c>
      <c r="AG270" s="340">
        <f t="shared" si="49"/>
        <v>0</v>
      </c>
      <c r="AI270" s="340">
        <f t="shared" si="50"/>
        <v>0</v>
      </c>
      <c r="AJ270" s="340">
        <f t="shared" si="50"/>
        <v>0</v>
      </c>
      <c r="AK270" s="340">
        <f t="shared" si="50"/>
        <v>0</v>
      </c>
      <c r="AL270" s="340">
        <f t="shared" si="50"/>
        <v>0</v>
      </c>
      <c r="AM270" s="340">
        <f t="shared" si="50"/>
        <v>0</v>
      </c>
    </row>
    <row r="271" spans="1:39" x14ac:dyDescent="0.35">
      <c r="A271" s="337">
        <v>22184</v>
      </c>
      <c r="B271" s="338">
        <f t="shared" si="44"/>
        <v>1960</v>
      </c>
      <c r="C271" s="338">
        <f t="shared" si="45"/>
        <v>9</v>
      </c>
      <c r="D271" s="338">
        <f t="shared" si="46"/>
        <v>25</v>
      </c>
      <c r="E271" s="334">
        <v>0</v>
      </c>
      <c r="F271" s="334">
        <v>0</v>
      </c>
      <c r="G271" s="334">
        <v>0</v>
      </c>
      <c r="H271" s="334">
        <v>0</v>
      </c>
      <c r="I271" s="334">
        <v>0</v>
      </c>
      <c r="J271" s="334">
        <v>0</v>
      </c>
      <c r="K271" s="334">
        <v>0</v>
      </c>
      <c r="L271" s="334">
        <v>0</v>
      </c>
      <c r="M271" s="334">
        <v>0</v>
      </c>
      <c r="N271" s="334">
        <v>0</v>
      </c>
      <c r="O271" s="334">
        <v>0</v>
      </c>
      <c r="P271" s="334">
        <v>0</v>
      </c>
      <c r="Q271" s="334">
        <v>0</v>
      </c>
      <c r="R271" s="334">
        <v>0</v>
      </c>
      <c r="S271" s="334">
        <v>0</v>
      </c>
      <c r="T271" s="334">
        <v>0</v>
      </c>
      <c r="U271" s="334">
        <v>0</v>
      </c>
      <c r="V271" s="334">
        <v>0</v>
      </c>
      <c r="W271" s="334">
        <v>0</v>
      </c>
      <c r="X271" s="334">
        <v>0</v>
      </c>
      <c r="Y271" s="334">
        <v>0</v>
      </c>
      <c r="Z271" s="334">
        <v>0</v>
      </c>
      <c r="AA271" s="334">
        <v>0</v>
      </c>
      <c r="AB271" s="334">
        <v>0</v>
      </c>
      <c r="AD271" s="334">
        <v>0</v>
      </c>
      <c r="AE271" s="334">
        <f t="shared" si="47"/>
        <v>0</v>
      </c>
      <c r="AF271" s="334">
        <f t="shared" si="48"/>
        <v>0</v>
      </c>
      <c r="AG271" s="340">
        <f t="shared" si="49"/>
        <v>0</v>
      </c>
      <c r="AI271" s="340">
        <f t="shared" si="50"/>
        <v>0</v>
      </c>
      <c r="AJ271" s="340">
        <f t="shared" si="50"/>
        <v>0</v>
      </c>
      <c r="AK271" s="340">
        <f t="shared" si="50"/>
        <v>0</v>
      </c>
      <c r="AL271" s="340">
        <f t="shared" si="50"/>
        <v>0</v>
      </c>
      <c r="AM271" s="340">
        <f t="shared" si="50"/>
        <v>0</v>
      </c>
    </row>
    <row r="272" spans="1:39" x14ac:dyDescent="0.35">
      <c r="A272" s="337">
        <v>22185</v>
      </c>
      <c r="B272" s="338">
        <f t="shared" si="44"/>
        <v>1960</v>
      </c>
      <c r="C272" s="338">
        <f t="shared" si="45"/>
        <v>9</v>
      </c>
      <c r="D272" s="338">
        <f t="shared" si="46"/>
        <v>26</v>
      </c>
      <c r="E272" s="334">
        <v>0</v>
      </c>
      <c r="F272" s="334">
        <v>0</v>
      </c>
      <c r="G272" s="334">
        <v>0</v>
      </c>
      <c r="H272" s="334">
        <v>0</v>
      </c>
      <c r="I272" s="334">
        <v>0</v>
      </c>
      <c r="J272" s="334">
        <v>0</v>
      </c>
      <c r="K272" s="334">
        <v>0</v>
      </c>
      <c r="L272" s="334">
        <v>0</v>
      </c>
      <c r="M272" s="334">
        <v>0</v>
      </c>
      <c r="N272" s="334">
        <v>0</v>
      </c>
      <c r="O272" s="334">
        <v>0</v>
      </c>
      <c r="P272" s="334">
        <v>0</v>
      </c>
      <c r="Q272" s="334">
        <v>0</v>
      </c>
      <c r="R272" s="334">
        <v>0</v>
      </c>
      <c r="S272" s="334">
        <v>0</v>
      </c>
      <c r="T272" s="334">
        <v>0</v>
      </c>
      <c r="U272" s="334">
        <v>0</v>
      </c>
      <c r="V272" s="334">
        <v>0</v>
      </c>
      <c r="W272" s="334">
        <v>0</v>
      </c>
      <c r="X272" s="334">
        <v>0</v>
      </c>
      <c r="Y272" s="334">
        <v>0</v>
      </c>
      <c r="Z272" s="334">
        <v>0</v>
      </c>
      <c r="AA272" s="334">
        <v>0</v>
      </c>
      <c r="AB272" s="334">
        <v>0</v>
      </c>
      <c r="AD272" s="334">
        <v>0</v>
      </c>
      <c r="AE272" s="334">
        <f t="shared" si="47"/>
        <v>0</v>
      </c>
      <c r="AF272" s="334">
        <f t="shared" si="48"/>
        <v>0</v>
      </c>
      <c r="AG272" s="340">
        <f t="shared" si="49"/>
        <v>0</v>
      </c>
      <c r="AI272" s="340">
        <f t="shared" si="50"/>
        <v>0</v>
      </c>
      <c r="AJ272" s="340">
        <f t="shared" si="50"/>
        <v>0</v>
      </c>
      <c r="AK272" s="340">
        <f t="shared" si="50"/>
        <v>0</v>
      </c>
      <c r="AL272" s="340">
        <f t="shared" si="50"/>
        <v>0</v>
      </c>
      <c r="AM272" s="340">
        <f t="shared" si="50"/>
        <v>0</v>
      </c>
    </row>
    <row r="273" spans="1:39" x14ac:dyDescent="0.35">
      <c r="A273" s="337">
        <v>22186</v>
      </c>
      <c r="B273" s="338">
        <f t="shared" si="44"/>
        <v>1960</v>
      </c>
      <c r="C273" s="338">
        <f t="shared" si="45"/>
        <v>9</v>
      </c>
      <c r="D273" s="338">
        <f t="shared" si="46"/>
        <v>27</v>
      </c>
      <c r="E273" s="334">
        <v>0</v>
      </c>
      <c r="F273" s="334">
        <v>0</v>
      </c>
      <c r="G273" s="334">
        <v>0</v>
      </c>
      <c r="H273" s="334">
        <v>0</v>
      </c>
      <c r="I273" s="334">
        <v>0</v>
      </c>
      <c r="J273" s="334">
        <v>0</v>
      </c>
      <c r="K273" s="334">
        <v>0</v>
      </c>
      <c r="L273" s="334">
        <v>0</v>
      </c>
      <c r="M273" s="334">
        <v>0</v>
      </c>
      <c r="N273" s="334">
        <v>0</v>
      </c>
      <c r="O273" s="334">
        <v>0</v>
      </c>
      <c r="P273" s="334">
        <v>0</v>
      </c>
      <c r="Q273" s="334">
        <v>0</v>
      </c>
      <c r="R273" s="334">
        <v>0</v>
      </c>
      <c r="S273" s="334">
        <v>0</v>
      </c>
      <c r="T273" s="334">
        <v>0</v>
      </c>
      <c r="U273" s="334">
        <v>0</v>
      </c>
      <c r="V273" s="334">
        <v>0</v>
      </c>
      <c r="W273" s="334">
        <v>0</v>
      </c>
      <c r="X273" s="334">
        <v>0</v>
      </c>
      <c r="Y273" s="334">
        <v>0</v>
      </c>
      <c r="Z273" s="334">
        <v>0</v>
      </c>
      <c r="AA273" s="334">
        <v>0</v>
      </c>
      <c r="AB273" s="334">
        <v>0</v>
      </c>
      <c r="AD273" s="334">
        <v>0</v>
      </c>
      <c r="AE273" s="334">
        <f t="shared" si="47"/>
        <v>0</v>
      </c>
      <c r="AF273" s="334">
        <f t="shared" si="48"/>
        <v>0</v>
      </c>
      <c r="AG273" s="340">
        <f t="shared" si="49"/>
        <v>0</v>
      </c>
      <c r="AI273" s="340">
        <f t="shared" si="50"/>
        <v>0</v>
      </c>
      <c r="AJ273" s="340">
        <f t="shared" si="50"/>
        <v>0</v>
      </c>
      <c r="AK273" s="340">
        <f t="shared" si="50"/>
        <v>0</v>
      </c>
      <c r="AL273" s="340">
        <f t="shared" si="50"/>
        <v>0</v>
      </c>
      <c r="AM273" s="340">
        <f t="shared" si="50"/>
        <v>0</v>
      </c>
    </row>
    <row r="274" spans="1:39" x14ac:dyDescent="0.35">
      <c r="A274" s="337">
        <v>22187</v>
      </c>
      <c r="B274" s="338">
        <f t="shared" si="44"/>
        <v>1960</v>
      </c>
      <c r="C274" s="338">
        <f t="shared" si="45"/>
        <v>9</v>
      </c>
      <c r="D274" s="338">
        <f t="shared" si="46"/>
        <v>28</v>
      </c>
      <c r="E274" s="334">
        <v>0</v>
      </c>
      <c r="F274" s="334">
        <v>0</v>
      </c>
      <c r="G274" s="334">
        <v>0</v>
      </c>
      <c r="H274" s="334">
        <v>0</v>
      </c>
      <c r="I274" s="334">
        <v>0</v>
      </c>
      <c r="J274" s="334">
        <v>0</v>
      </c>
      <c r="K274" s="334">
        <v>0</v>
      </c>
      <c r="L274" s="334">
        <v>0</v>
      </c>
      <c r="M274" s="334">
        <v>0</v>
      </c>
      <c r="N274" s="334">
        <v>0</v>
      </c>
      <c r="O274" s="334">
        <v>0</v>
      </c>
      <c r="P274" s="334">
        <v>0</v>
      </c>
      <c r="Q274" s="334">
        <v>0</v>
      </c>
      <c r="R274" s="334">
        <v>0</v>
      </c>
      <c r="S274" s="334">
        <v>0</v>
      </c>
      <c r="T274" s="334">
        <v>0</v>
      </c>
      <c r="U274" s="334">
        <v>0</v>
      </c>
      <c r="V274" s="334">
        <v>0</v>
      </c>
      <c r="W274" s="334">
        <v>0</v>
      </c>
      <c r="X274" s="334">
        <v>0</v>
      </c>
      <c r="Y274" s="334">
        <v>0</v>
      </c>
      <c r="Z274" s="334">
        <v>0</v>
      </c>
      <c r="AA274" s="334">
        <v>0</v>
      </c>
      <c r="AB274" s="334">
        <v>0</v>
      </c>
      <c r="AD274" s="334">
        <v>0</v>
      </c>
      <c r="AE274" s="334">
        <f t="shared" si="47"/>
        <v>0</v>
      </c>
      <c r="AF274" s="334">
        <f t="shared" si="48"/>
        <v>0</v>
      </c>
      <c r="AG274" s="340">
        <f t="shared" si="49"/>
        <v>0</v>
      </c>
      <c r="AI274" s="340">
        <f t="shared" si="50"/>
        <v>0</v>
      </c>
      <c r="AJ274" s="340">
        <f t="shared" si="50"/>
        <v>0</v>
      </c>
      <c r="AK274" s="340">
        <f t="shared" si="50"/>
        <v>0</v>
      </c>
      <c r="AL274" s="340">
        <f t="shared" si="50"/>
        <v>0</v>
      </c>
      <c r="AM274" s="340">
        <f t="shared" si="50"/>
        <v>0</v>
      </c>
    </row>
    <row r="275" spans="1:39" x14ac:dyDescent="0.35">
      <c r="A275" s="337">
        <v>22188</v>
      </c>
      <c r="B275" s="338">
        <f t="shared" si="44"/>
        <v>1960</v>
      </c>
      <c r="C275" s="338">
        <f t="shared" si="45"/>
        <v>9</v>
      </c>
      <c r="D275" s="338">
        <f t="shared" si="46"/>
        <v>29</v>
      </c>
      <c r="E275" s="334">
        <v>0</v>
      </c>
      <c r="F275" s="334">
        <v>0</v>
      </c>
      <c r="G275" s="334">
        <v>0</v>
      </c>
      <c r="H275" s="334">
        <v>0</v>
      </c>
      <c r="I275" s="334">
        <v>0</v>
      </c>
      <c r="J275" s="334">
        <v>0</v>
      </c>
      <c r="K275" s="334">
        <v>0</v>
      </c>
      <c r="L275" s="334">
        <v>0</v>
      </c>
      <c r="M275" s="334">
        <v>0</v>
      </c>
      <c r="N275" s="334">
        <v>0</v>
      </c>
      <c r="O275" s="334">
        <v>0</v>
      </c>
      <c r="P275" s="334">
        <v>0</v>
      </c>
      <c r="Q275" s="334">
        <v>0</v>
      </c>
      <c r="R275" s="334">
        <v>0</v>
      </c>
      <c r="S275" s="334">
        <v>0</v>
      </c>
      <c r="T275" s="334">
        <v>0</v>
      </c>
      <c r="U275" s="334">
        <v>0</v>
      </c>
      <c r="V275" s="334">
        <v>0</v>
      </c>
      <c r="W275" s="334">
        <v>0</v>
      </c>
      <c r="X275" s="334">
        <v>0</v>
      </c>
      <c r="Y275" s="334">
        <v>0</v>
      </c>
      <c r="Z275" s="334">
        <v>0</v>
      </c>
      <c r="AA275" s="334">
        <v>0</v>
      </c>
      <c r="AB275" s="334">
        <v>0</v>
      </c>
      <c r="AD275" s="334">
        <v>0</v>
      </c>
      <c r="AE275" s="334">
        <f t="shared" si="47"/>
        <v>0</v>
      </c>
      <c r="AF275" s="334">
        <f t="shared" si="48"/>
        <v>0</v>
      </c>
      <c r="AG275" s="340">
        <f t="shared" si="49"/>
        <v>0</v>
      </c>
      <c r="AI275" s="340">
        <f t="shared" si="50"/>
        <v>0</v>
      </c>
      <c r="AJ275" s="340">
        <f t="shared" si="50"/>
        <v>0</v>
      </c>
      <c r="AK275" s="340">
        <f t="shared" si="50"/>
        <v>0</v>
      </c>
      <c r="AL275" s="340">
        <f t="shared" si="50"/>
        <v>0</v>
      </c>
      <c r="AM275" s="340">
        <f t="shared" si="50"/>
        <v>0</v>
      </c>
    </row>
    <row r="276" spans="1:39" x14ac:dyDescent="0.35">
      <c r="A276" s="337">
        <v>22189</v>
      </c>
      <c r="B276" s="338">
        <f t="shared" si="44"/>
        <v>1960</v>
      </c>
      <c r="C276" s="338">
        <f t="shared" si="45"/>
        <v>9</v>
      </c>
      <c r="D276" s="338">
        <f t="shared" si="46"/>
        <v>30</v>
      </c>
      <c r="E276" s="334">
        <v>0</v>
      </c>
      <c r="F276" s="334">
        <v>0</v>
      </c>
      <c r="G276" s="334">
        <v>0</v>
      </c>
      <c r="H276" s="334">
        <v>0</v>
      </c>
      <c r="I276" s="334">
        <v>0</v>
      </c>
      <c r="J276" s="334">
        <v>0</v>
      </c>
      <c r="K276" s="334">
        <v>0</v>
      </c>
      <c r="L276" s="334">
        <v>0</v>
      </c>
      <c r="M276" s="334">
        <v>0</v>
      </c>
      <c r="N276" s="334">
        <v>0</v>
      </c>
      <c r="O276" s="334">
        <v>0</v>
      </c>
      <c r="P276" s="334">
        <v>0</v>
      </c>
      <c r="Q276" s="334">
        <v>0</v>
      </c>
      <c r="R276" s="334">
        <v>0</v>
      </c>
      <c r="S276" s="334">
        <v>0</v>
      </c>
      <c r="T276" s="334">
        <v>0</v>
      </c>
      <c r="U276" s="334">
        <v>0</v>
      </c>
      <c r="V276" s="334">
        <v>0</v>
      </c>
      <c r="W276" s="334">
        <v>0</v>
      </c>
      <c r="X276" s="334">
        <v>0</v>
      </c>
      <c r="Y276" s="334">
        <v>0</v>
      </c>
      <c r="Z276" s="334">
        <v>0</v>
      </c>
      <c r="AA276" s="334">
        <v>0</v>
      </c>
      <c r="AB276" s="334">
        <v>0</v>
      </c>
      <c r="AD276" s="334">
        <v>0</v>
      </c>
      <c r="AE276" s="334">
        <f t="shared" si="47"/>
        <v>0</v>
      </c>
      <c r="AF276" s="334">
        <f t="shared" si="48"/>
        <v>0</v>
      </c>
      <c r="AG276" s="340">
        <f t="shared" si="49"/>
        <v>0</v>
      </c>
      <c r="AI276" s="340">
        <f t="shared" ref="AI276:AM291" si="51">IF($C276=AI$1,$AF276,0)</f>
        <v>0</v>
      </c>
      <c r="AJ276" s="340">
        <f t="shared" si="51"/>
        <v>0</v>
      </c>
      <c r="AK276" s="340">
        <f t="shared" si="51"/>
        <v>0</v>
      </c>
      <c r="AL276" s="340">
        <f t="shared" si="51"/>
        <v>0</v>
      </c>
      <c r="AM276" s="340">
        <f t="shared" si="51"/>
        <v>0</v>
      </c>
    </row>
    <row r="277" spans="1:39" x14ac:dyDescent="0.35">
      <c r="A277" s="337">
        <v>22190</v>
      </c>
      <c r="B277" s="338">
        <f t="shared" si="44"/>
        <v>1960</v>
      </c>
      <c r="C277" s="338">
        <f t="shared" si="45"/>
        <v>10</v>
      </c>
      <c r="D277" s="338">
        <f t="shared" si="46"/>
        <v>1</v>
      </c>
      <c r="E277" s="334">
        <v>0</v>
      </c>
      <c r="F277" s="334">
        <v>0</v>
      </c>
      <c r="G277" s="334">
        <v>0</v>
      </c>
      <c r="H277" s="334">
        <v>0</v>
      </c>
      <c r="I277" s="334">
        <v>0</v>
      </c>
      <c r="J277" s="334">
        <v>0</v>
      </c>
      <c r="K277" s="334">
        <v>0</v>
      </c>
      <c r="L277" s="334">
        <v>0</v>
      </c>
      <c r="M277" s="334">
        <v>0</v>
      </c>
      <c r="N277" s="334">
        <v>0</v>
      </c>
      <c r="O277" s="334">
        <v>0</v>
      </c>
      <c r="P277" s="334">
        <v>0</v>
      </c>
      <c r="Q277" s="334">
        <v>0</v>
      </c>
      <c r="R277" s="334">
        <v>0</v>
      </c>
      <c r="S277" s="334">
        <v>0</v>
      </c>
      <c r="T277" s="334">
        <v>0</v>
      </c>
      <c r="U277" s="334">
        <v>0</v>
      </c>
      <c r="V277" s="334">
        <v>0</v>
      </c>
      <c r="W277" s="334">
        <v>0</v>
      </c>
      <c r="X277" s="334">
        <v>0</v>
      </c>
      <c r="Y277" s="334">
        <v>0</v>
      </c>
      <c r="Z277" s="334">
        <v>0</v>
      </c>
      <c r="AA277" s="334">
        <v>0</v>
      </c>
      <c r="AB277" s="334">
        <v>0</v>
      </c>
      <c r="AD277" s="334">
        <v>0</v>
      </c>
      <c r="AE277" s="334">
        <f t="shared" si="47"/>
        <v>0</v>
      </c>
      <c r="AF277" s="334">
        <f t="shared" si="48"/>
        <v>0</v>
      </c>
      <c r="AG277" s="340">
        <f t="shared" si="49"/>
        <v>0</v>
      </c>
      <c r="AI277" s="340">
        <f t="shared" si="51"/>
        <v>0</v>
      </c>
      <c r="AJ277" s="340">
        <f t="shared" si="51"/>
        <v>0</v>
      </c>
      <c r="AK277" s="340">
        <f t="shared" si="51"/>
        <v>0</v>
      </c>
      <c r="AL277" s="340">
        <f t="shared" si="51"/>
        <v>0</v>
      </c>
      <c r="AM277" s="340">
        <f t="shared" si="51"/>
        <v>0</v>
      </c>
    </row>
    <row r="278" spans="1:39" x14ac:dyDescent="0.35">
      <c r="A278" s="337">
        <v>22191</v>
      </c>
      <c r="B278" s="338">
        <f t="shared" si="44"/>
        <v>1960</v>
      </c>
      <c r="C278" s="338">
        <f t="shared" si="45"/>
        <v>10</v>
      </c>
      <c r="D278" s="338">
        <f t="shared" si="46"/>
        <v>2</v>
      </c>
      <c r="E278" s="334">
        <v>0</v>
      </c>
      <c r="F278" s="334">
        <v>0</v>
      </c>
      <c r="G278" s="334">
        <v>0</v>
      </c>
      <c r="H278" s="334">
        <v>0</v>
      </c>
      <c r="I278" s="334">
        <v>0</v>
      </c>
      <c r="J278" s="334">
        <v>0</v>
      </c>
      <c r="K278" s="334">
        <v>0</v>
      </c>
      <c r="L278" s="334">
        <v>0</v>
      </c>
      <c r="M278" s="334">
        <v>0</v>
      </c>
      <c r="N278" s="334">
        <v>0</v>
      </c>
      <c r="O278" s="334">
        <v>0</v>
      </c>
      <c r="P278" s="334">
        <v>0</v>
      </c>
      <c r="Q278" s="334">
        <v>0</v>
      </c>
      <c r="R278" s="334">
        <v>0</v>
      </c>
      <c r="S278" s="334">
        <v>0</v>
      </c>
      <c r="T278" s="334">
        <v>0</v>
      </c>
      <c r="U278" s="334">
        <v>0</v>
      </c>
      <c r="V278" s="334">
        <v>0</v>
      </c>
      <c r="W278" s="334">
        <v>0</v>
      </c>
      <c r="X278" s="334">
        <v>0</v>
      </c>
      <c r="Y278" s="334">
        <v>0</v>
      </c>
      <c r="Z278" s="334">
        <v>0</v>
      </c>
      <c r="AA278" s="334">
        <v>0</v>
      </c>
      <c r="AB278" s="334">
        <v>0</v>
      </c>
      <c r="AD278" s="334">
        <v>0</v>
      </c>
      <c r="AE278" s="334">
        <f t="shared" si="47"/>
        <v>0</v>
      </c>
      <c r="AF278" s="334">
        <f t="shared" si="48"/>
        <v>0</v>
      </c>
      <c r="AG278" s="340">
        <f t="shared" si="49"/>
        <v>0</v>
      </c>
      <c r="AI278" s="340">
        <f t="shared" si="51"/>
        <v>0</v>
      </c>
      <c r="AJ278" s="340">
        <f t="shared" si="51"/>
        <v>0</v>
      </c>
      <c r="AK278" s="340">
        <f t="shared" si="51"/>
        <v>0</v>
      </c>
      <c r="AL278" s="340">
        <f t="shared" si="51"/>
        <v>0</v>
      </c>
      <c r="AM278" s="340">
        <f t="shared" si="51"/>
        <v>0</v>
      </c>
    </row>
    <row r="279" spans="1:39" x14ac:dyDescent="0.35">
      <c r="A279" s="337">
        <v>22192</v>
      </c>
      <c r="B279" s="338">
        <f t="shared" si="44"/>
        <v>1960</v>
      </c>
      <c r="C279" s="338">
        <f t="shared" si="45"/>
        <v>10</v>
      </c>
      <c r="D279" s="338">
        <f t="shared" si="46"/>
        <v>3</v>
      </c>
      <c r="E279" s="334">
        <v>0</v>
      </c>
      <c r="F279" s="334">
        <v>0</v>
      </c>
      <c r="G279" s="334">
        <v>0</v>
      </c>
      <c r="H279" s="334">
        <v>0</v>
      </c>
      <c r="I279" s="334">
        <v>0</v>
      </c>
      <c r="J279" s="334">
        <v>0</v>
      </c>
      <c r="K279" s="334">
        <v>0</v>
      </c>
      <c r="L279" s="334">
        <v>0</v>
      </c>
      <c r="M279" s="334">
        <v>0</v>
      </c>
      <c r="N279" s="334">
        <v>0</v>
      </c>
      <c r="O279" s="334">
        <v>0</v>
      </c>
      <c r="P279" s="334">
        <v>0</v>
      </c>
      <c r="Q279" s="334">
        <v>0</v>
      </c>
      <c r="R279" s="334">
        <v>0</v>
      </c>
      <c r="S279" s="334">
        <v>0</v>
      </c>
      <c r="T279" s="334">
        <v>0</v>
      </c>
      <c r="U279" s="334">
        <v>0</v>
      </c>
      <c r="V279" s="334">
        <v>0</v>
      </c>
      <c r="W279" s="334">
        <v>0</v>
      </c>
      <c r="X279" s="334">
        <v>0</v>
      </c>
      <c r="Y279" s="334">
        <v>0</v>
      </c>
      <c r="Z279" s="334">
        <v>0</v>
      </c>
      <c r="AA279" s="334">
        <v>0</v>
      </c>
      <c r="AB279" s="334">
        <v>0</v>
      </c>
      <c r="AD279" s="334">
        <v>0</v>
      </c>
      <c r="AE279" s="334">
        <f t="shared" si="47"/>
        <v>0</v>
      </c>
      <c r="AF279" s="334">
        <f t="shared" si="48"/>
        <v>0</v>
      </c>
      <c r="AG279" s="340">
        <f t="shared" si="49"/>
        <v>0</v>
      </c>
      <c r="AI279" s="340">
        <f t="shared" si="51"/>
        <v>0</v>
      </c>
      <c r="AJ279" s="340">
        <f t="shared" si="51"/>
        <v>0</v>
      </c>
      <c r="AK279" s="340">
        <f t="shared" si="51"/>
        <v>0</v>
      </c>
      <c r="AL279" s="340">
        <f t="shared" si="51"/>
        <v>0</v>
      </c>
      <c r="AM279" s="340">
        <f t="shared" si="51"/>
        <v>0</v>
      </c>
    </row>
    <row r="280" spans="1:39" x14ac:dyDescent="0.35">
      <c r="A280" s="337">
        <v>22193</v>
      </c>
      <c r="B280" s="338">
        <f t="shared" si="44"/>
        <v>1960</v>
      </c>
      <c r="C280" s="338">
        <f t="shared" si="45"/>
        <v>10</v>
      </c>
      <c r="D280" s="338">
        <f t="shared" si="46"/>
        <v>4</v>
      </c>
      <c r="E280" s="334">
        <v>0</v>
      </c>
      <c r="F280" s="334">
        <v>0</v>
      </c>
      <c r="G280" s="334">
        <v>0</v>
      </c>
      <c r="H280" s="334">
        <v>0</v>
      </c>
      <c r="I280" s="334">
        <v>0</v>
      </c>
      <c r="J280" s="334">
        <v>0</v>
      </c>
      <c r="K280" s="334">
        <v>0</v>
      </c>
      <c r="L280" s="334">
        <v>0</v>
      </c>
      <c r="M280" s="334">
        <v>0</v>
      </c>
      <c r="N280" s="334">
        <v>0</v>
      </c>
      <c r="O280" s="334">
        <v>0</v>
      </c>
      <c r="P280" s="334">
        <v>0</v>
      </c>
      <c r="Q280" s="334">
        <v>0</v>
      </c>
      <c r="R280" s="334">
        <v>0</v>
      </c>
      <c r="S280" s="334">
        <v>0</v>
      </c>
      <c r="T280" s="334">
        <v>0</v>
      </c>
      <c r="U280" s="334">
        <v>0</v>
      </c>
      <c r="V280" s="334">
        <v>0</v>
      </c>
      <c r="W280" s="334">
        <v>0</v>
      </c>
      <c r="X280" s="334">
        <v>0</v>
      </c>
      <c r="Y280" s="334">
        <v>0</v>
      </c>
      <c r="Z280" s="334">
        <v>0</v>
      </c>
      <c r="AA280" s="334">
        <v>0</v>
      </c>
      <c r="AB280" s="334">
        <v>0</v>
      </c>
      <c r="AD280" s="334">
        <v>0</v>
      </c>
      <c r="AE280" s="334">
        <f t="shared" si="47"/>
        <v>0</v>
      </c>
      <c r="AF280" s="334">
        <f t="shared" si="48"/>
        <v>0</v>
      </c>
      <c r="AG280" s="340">
        <f t="shared" si="49"/>
        <v>0</v>
      </c>
      <c r="AI280" s="340">
        <f t="shared" si="51"/>
        <v>0</v>
      </c>
      <c r="AJ280" s="340">
        <f t="shared" si="51"/>
        <v>0</v>
      </c>
      <c r="AK280" s="340">
        <f t="shared" si="51"/>
        <v>0</v>
      </c>
      <c r="AL280" s="340">
        <f t="shared" si="51"/>
        <v>0</v>
      </c>
      <c r="AM280" s="340">
        <f t="shared" si="51"/>
        <v>0</v>
      </c>
    </row>
    <row r="281" spans="1:39" x14ac:dyDescent="0.35">
      <c r="A281" s="337">
        <v>22194</v>
      </c>
      <c r="B281" s="338">
        <f t="shared" si="44"/>
        <v>1960</v>
      </c>
      <c r="C281" s="338">
        <f t="shared" si="45"/>
        <v>10</v>
      </c>
      <c r="D281" s="338">
        <f t="shared" si="46"/>
        <v>5</v>
      </c>
      <c r="E281" s="334">
        <v>0</v>
      </c>
      <c r="F281" s="334">
        <v>0</v>
      </c>
      <c r="G281" s="334">
        <v>0</v>
      </c>
      <c r="H281" s="334">
        <v>0</v>
      </c>
      <c r="I281" s="334">
        <v>0</v>
      </c>
      <c r="J281" s="334">
        <v>0</v>
      </c>
      <c r="K281" s="334">
        <v>0</v>
      </c>
      <c r="L281" s="334">
        <v>0</v>
      </c>
      <c r="M281" s="334">
        <v>0</v>
      </c>
      <c r="N281" s="334">
        <v>0</v>
      </c>
      <c r="O281" s="334">
        <v>0</v>
      </c>
      <c r="P281" s="334">
        <v>0</v>
      </c>
      <c r="Q281" s="334">
        <v>0</v>
      </c>
      <c r="R281" s="334">
        <v>0</v>
      </c>
      <c r="S281" s="334">
        <v>0</v>
      </c>
      <c r="T281" s="334">
        <v>0</v>
      </c>
      <c r="U281" s="334">
        <v>0</v>
      </c>
      <c r="V281" s="334">
        <v>0</v>
      </c>
      <c r="W281" s="334">
        <v>0</v>
      </c>
      <c r="X281" s="334">
        <v>0</v>
      </c>
      <c r="Y281" s="334">
        <v>0</v>
      </c>
      <c r="Z281" s="334">
        <v>0</v>
      </c>
      <c r="AA281" s="334">
        <v>0</v>
      </c>
      <c r="AB281" s="334">
        <v>0</v>
      </c>
      <c r="AD281" s="334">
        <v>0</v>
      </c>
      <c r="AE281" s="334">
        <f t="shared" si="47"/>
        <v>0</v>
      </c>
      <c r="AF281" s="334">
        <f t="shared" si="48"/>
        <v>0</v>
      </c>
      <c r="AG281" s="340">
        <f t="shared" si="49"/>
        <v>0</v>
      </c>
      <c r="AI281" s="340">
        <f t="shared" si="51"/>
        <v>0</v>
      </c>
      <c r="AJ281" s="340">
        <f t="shared" si="51"/>
        <v>0</v>
      </c>
      <c r="AK281" s="340">
        <f t="shared" si="51"/>
        <v>0</v>
      </c>
      <c r="AL281" s="340">
        <f t="shared" si="51"/>
        <v>0</v>
      </c>
      <c r="AM281" s="340">
        <f t="shared" si="51"/>
        <v>0</v>
      </c>
    </row>
    <row r="282" spans="1:39" x14ac:dyDescent="0.35">
      <c r="A282" s="337">
        <v>22195</v>
      </c>
      <c r="B282" s="338">
        <f t="shared" si="44"/>
        <v>1960</v>
      </c>
      <c r="C282" s="338">
        <f t="shared" si="45"/>
        <v>10</v>
      </c>
      <c r="D282" s="338">
        <f t="shared" si="46"/>
        <v>6</v>
      </c>
      <c r="E282" s="334">
        <v>0</v>
      </c>
      <c r="F282" s="334">
        <v>0</v>
      </c>
      <c r="G282" s="334">
        <v>0</v>
      </c>
      <c r="H282" s="334">
        <v>0</v>
      </c>
      <c r="I282" s="334">
        <v>0</v>
      </c>
      <c r="J282" s="334">
        <v>0</v>
      </c>
      <c r="K282" s="334">
        <v>0</v>
      </c>
      <c r="L282" s="334">
        <v>0</v>
      </c>
      <c r="M282" s="334">
        <v>0</v>
      </c>
      <c r="N282" s="334">
        <v>0</v>
      </c>
      <c r="O282" s="334">
        <v>0</v>
      </c>
      <c r="P282" s="334">
        <v>0</v>
      </c>
      <c r="Q282" s="334">
        <v>0</v>
      </c>
      <c r="R282" s="334">
        <v>0</v>
      </c>
      <c r="S282" s="334">
        <v>0</v>
      </c>
      <c r="T282" s="334">
        <v>0</v>
      </c>
      <c r="U282" s="334">
        <v>0</v>
      </c>
      <c r="V282" s="334">
        <v>0</v>
      </c>
      <c r="W282" s="334">
        <v>0</v>
      </c>
      <c r="X282" s="334">
        <v>0</v>
      </c>
      <c r="Y282" s="334">
        <v>0</v>
      </c>
      <c r="Z282" s="334">
        <v>0</v>
      </c>
      <c r="AA282" s="334">
        <v>0</v>
      </c>
      <c r="AB282" s="334">
        <v>0</v>
      </c>
      <c r="AD282" s="334">
        <v>0</v>
      </c>
      <c r="AE282" s="334">
        <f t="shared" si="47"/>
        <v>0</v>
      </c>
      <c r="AF282" s="334">
        <f t="shared" si="48"/>
        <v>0</v>
      </c>
      <c r="AG282" s="340">
        <f t="shared" si="49"/>
        <v>0</v>
      </c>
      <c r="AI282" s="340">
        <f t="shared" si="51"/>
        <v>0</v>
      </c>
      <c r="AJ282" s="340">
        <f t="shared" si="51"/>
        <v>0</v>
      </c>
      <c r="AK282" s="340">
        <f t="shared" si="51"/>
        <v>0</v>
      </c>
      <c r="AL282" s="340">
        <f t="shared" si="51"/>
        <v>0</v>
      </c>
      <c r="AM282" s="340">
        <f t="shared" si="51"/>
        <v>0</v>
      </c>
    </row>
    <row r="283" spans="1:39" x14ac:dyDescent="0.35">
      <c r="A283" s="337">
        <v>22196</v>
      </c>
      <c r="B283" s="338">
        <f t="shared" si="44"/>
        <v>1960</v>
      </c>
      <c r="C283" s="338">
        <f t="shared" si="45"/>
        <v>10</v>
      </c>
      <c r="D283" s="338">
        <f t="shared" si="46"/>
        <v>7</v>
      </c>
      <c r="E283" s="334">
        <v>0</v>
      </c>
      <c r="F283" s="334">
        <v>0</v>
      </c>
      <c r="G283" s="334">
        <v>0</v>
      </c>
      <c r="H283" s="334">
        <v>0</v>
      </c>
      <c r="I283" s="334">
        <v>0</v>
      </c>
      <c r="J283" s="334">
        <v>0</v>
      </c>
      <c r="K283" s="334">
        <v>0</v>
      </c>
      <c r="L283" s="334">
        <v>0</v>
      </c>
      <c r="M283" s="334">
        <v>0</v>
      </c>
      <c r="N283" s="334">
        <v>0</v>
      </c>
      <c r="O283" s="334">
        <v>0</v>
      </c>
      <c r="P283" s="334">
        <v>0</v>
      </c>
      <c r="Q283" s="334">
        <v>0</v>
      </c>
      <c r="R283" s="334">
        <v>0</v>
      </c>
      <c r="S283" s="334">
        <v>0</v>
      </c>
      <c r="T283" s="334">
        <v>0.3</v>
      </c>
      <c r="U283" s="334">
        <v>0</v>
      </c>
      <c r="V283" s="334">
        <v>0</v>
      </c>
      <c r="W283" s="334">
        <v>0</v>
      </c>
      <c r="X283" s="334">
        <v>0</v>
      </c>
      <c r="Y283" s="334">
        <v>0</v>
      </c>
      <c r="Z283" s="334">
        <v>0</v>
      </c>
      <c r="AA283" s="334">
        <v>0</v>
      </c>
      <c r="AB283" s="334">
        <v>0</v>
      </c>
      <c r="AD283" s="334">
        <v>0.3</v>
      </c>
      <c r="AE283" s="334">
        <f t="shared" si="47"/>
        <v>0.3</v>
      </c>
      <c r="AF283" s="334">
        <f t="shared" si="48"/>
        <v>0.3</v>
      </c>
      <c r="AG283" s="340">
        <f t="shared" si="49"/>
        <v>0</v>
      </c>
      <c r="AI283" s="340">
        <f t="shared" si="51"/>
        <v>0</v>
      </c>
      <c r="AJ283" s="340">
        <f t="shared" si="51"/>
        <v>0</v>
      </c>
      <c r="AK283" s="340">
        <f t="shared" si="51"/>
        <v>0</v>
      </c>
      <c r="AL283" s="340">
        <f t="shared" si="51"/>
        <v>0</v>
      </c>
      <c r="AM283" s="340">
        <f t="shared" si="51"/>
        <v>0</v>
      </c>
    </row>
    <row r="284" spans="1:39" x14ac:dyDescent="0.35">
      <c r="A284" s="337">
        <v>22197</v>
      </c>
      <c r="B284" s="338">
        <f t="shared" si="44"/>
        <v>1960</v>
      </c>
      <c r="C284" s="338">
        <f t="shared" si="45"/>
        <v>10</v>
      </c>
      <c r="D284" s="338">
        <f t="shared" si="46"/>
        <v>8</v>
      </c>
      <c r="E284" s="334">
        <v>0</v>
      </c>
      <c r="F284" s="334">
        <v>0</v>
      </c>
      <c r="G284" s="334">
        <v>1.5</v>
      </c>
      <c r="H284" s="334">
        <v>0</v>
      </c>
      <c r="I284" s="334">
        <v>1.4</v>
      </c>
      <c r="J284" s="334">
        <v>1.5</v>
      </c>
      <c r="K284" s="334">
        <v>1.4</v>
      </c>
      <c r="L284" s="334">
        <v>1.5</v>
      </c>
      <c r="M284" s="334">
        <v>1.4</v>
      </c>
      <c r="N284" s="334">
        <v>1.5</v>
      </c>
      <c r="O284" s="334">
        <v>2.9</v>
      </c>
      <c r="P284" s="334">
        <v>1.4</v>
      </c>
      <c r="Q284" s="334">
        <v>1.5</v>
      </c>
      <c r="R284" s="334">
        <v>0</v>
      </c>
      <c r="S284" s="334">
        <v>0</v>
      </c>
      <c r="T284" s="334">
        <v>0</v>
      </c>
      <c r="U284" s="334">
        <v>0</v>
      </c>
      <c r="V284" s="334">
        <v>0</v>
      </c>
      <c r="W284" s="334">
        <v>0</v>
      </c>
      <c r="X284" s="334">
        <v>0</v>
      </c>
      <c r="Y284" s="334">
        <v>0</v>
      </c>
      <c r="Z284" s="334">
        <v>0</v>
      </c>
      <c r="AA284" s="334">
        <v>0</v>
      </c>
      <c r="AB284" s="334">
        <v>0</v>
      </c>
      <c r="AD284" s="334">
        <v>16</v>
      </c>
      <c r="AE284" s="334">
        <f t="shared" si="47"/>
        <v>16</v>
      </c>
      <c r="AF284" s="334">
        <f t="shared" si="48"/>
        <v>16</v>
      </c>
      <c r="AG284" s="340">
        <f t="shared" si="49"/>
        <v>0</v>
      </c>
      <c r="AI284" s="340">
        <f t="shared" si="51"/>
        <v>0</v>
      </c>
      <c r="AJ284" s="340">
        <f t="shared" si="51"/>
        <v>0</v>
      </c>
      <c r="AK284" s="340">
        <f t="shared" si="51"/>
        <v>0</v>
      </c>
      <c r="AL284" s="340">
        <f t="shared" si="51"/>
        <v>0</v>
      </c>
      <c r="AM284" s="340">
        <f t="shared" si="51"/>
        <v>0</v>
      </c>
    </row>
    <row r="285" spans="1:39" x14ac:dyDescent="0.35">
      <c r="A285" s="337">
        <v>22198</v>
      </c>
      <c r="B285" s="338">
        <f t="shared" si="44"/>
        <v>1960</v>
      </c>
      <c r="C285" s="338">
        <f t="shared" si="45"/>
        <v>10</v>
      </c>
      <c r="D285" s="338">
        <f t="shared" si="46"/>
        <v>9</v>
      </c>
      <c r="E285" s="334">
        <v>0</v>
      </c>
      <c r="F285" s="334">
        <v>0</v>
      </c>
      <c r="G285" s="334">
        <v>0</v>
      </c>
      <c r="H285" s="334">
        <v>0</v>
      </c>
      <c r="I285" s="334">
        <v>0</v>
      </c>
      <c r="J285" s="334">
        <v>0</v>
      </c>
      <c r="K285" s="334">
        <v>0</v>
      </c>
      <c r="L285" s="334">
        <v>0</v>
      </c>
      <c r="M285" s="334">
        <v>0</v>
      </c>
      <c r="N285" s="334">
        <v>0</v>
      </c>
      <c r="O285" s="334">
        <v>0</v>
      </c>
      <c r="P285" s="334">
        <v>0</v>
      </c>
      <c r="Q285" s="334">
        <v>0</v>
      </c>
      <c r="R285" s="334">
        <v>0</v>
      </c>
      <c r="S285" s="334">
        <v>0</v>
      </c>
      <c r="T285" s="334">
        <v>0</v>
      </c>
      <c r="U285" s="334">
        <v>0</v>
      </c>
      <c r="V285" s="334">
        <v>0</v>
      </c>
      <c r="W285" s="334">
        <v>0</v>
      </c>
      <c r="X285" s="334">
        <v>0</v>
      </c>
      <c r="Y285" s="334">
        <v>0</v>
      </c>
      <c r="Z285" s="334">
        <v>0</v>
      </c>
      <c r="AA285" s="334">
        <v>0</v>
      </c>
      <c r="AB285" s="334">
        <v>0</v>
      </c>
      <c r="AD285" s="334">
        <v>0</v>
      </c>
      <c r="AE285" s="334">
        <f t="shared" si="47"/>
        <v>0</v>
      </c>
      <c r="AF285" s="334">
        <f t="shared" si="48"/>
        <v>0</v>
      </c>
      <c r="AG285" s="340">
        <f t="shared" si="49"/>
        <v>0</v>
      </c>
      <c r="AI285" s="340">
        <f t="shared" si="51"/>
        <v>0</v>
      </c>
      <c r="AJ285" s="340">
        <f t="shared" si="51"/>
        <v>0</v>
      </c>
      <c r="AK285" s="340">
        <f t="shared" si="51"/>
        <v>0</v>
      </c>
      <c r="AL285" s="340">
        <f t="shared" si="51"/>
        <v>0</v>
      </c>
      <c r="AM285" s="340">
        <f t="shared" si="51"/>
        <v>0</v>
      </c>
    </row>
    <row r="286" spans="1:39" x14ac:dyDescent="0.35">
      <c r="A286" s="337">
        <v>22199</v>
      </c>
      <c r="B286" s="338">
        <f t="shared" si="44"/>
        <v>1960</v>
      </c>
      <c r="C286" s="338">
        <f t="shared" si="45"/>
        <v>10</v>
      </c>
      <c r="D286" s="338">
        <f t="shared" si="46"/>
        <v>10</v>
      </c>
      <c r="E286" s="334">
        <v>0</v>
      </c>
      <c r="F286" s="334">
        <v>0</v>
      </c>
      <c r="G286" s="334">
        <v>0</v>
      </c>
      <c r="H286" s="334">
        <v>0</v>
      </c>
      <c r="I286" s="334">
        <v>0</v>
      </c>
      <c r="J286" s="334">
        <v>0</v>
      </c>
      <c r="K286" s="334">
        <v>0</v>
      </c>
      <c r="L286" s="334">
        <v>0</v>
      </c>
      <c r="M286" s="334">
        <v>0</v>
      </c>
      <c r="N286" s="334">
        <v>0</v>
      </c>
      <c r="O286" s="334">
        <v>0</v>
      </c>
      <c r="P286" s="334">
        <v>0</v>
      </c>
      <c r="Q286" s="334">
        <v>0</v>
      </c>
      <c r="R286" s="334">
        <v>0</v>
      </c>
      <c r="S286" s="334">
        <v>0</v>
      </c>
      <c r="T286" s="334">
        <v>0</v>
      </c>
      <c r="U286" s="334">
        <v>0</v>
      </c>
      <c r="V286" s="334">
        <v>0</v>
      </c>
      <c r="W286" s="334">
        <v>0</v>
      </c>
      <c r="X286" s="334">
        <v>0</v>
      </c>
      <c r="Y286" s="334">
        <v>0</v>
      </c>
      <c r="Z286" s="334">
        <v>0</v>
      </c>
      <c r="AA286" s="334">
        <v>0</v>
      </c>
      <c r="AB286" s="334">
        <v>0</v>
      </c>
      <c r="AD286" s="334">
        <v>0</v>
      </c>
      <c r="AE286" s="334">
        <f t="shared" si="47"/>
        <v>0</v>
      </c>
      <c r="AF286" s="334">
        <f t="shared" si="48"/>
        <v>0</v>
      </c>
      <c r="AG286" s="340">
        <f t="shared" si="49"/>
        <v>0</v>
      </c>
      <c r="AI286" s="340">
        <f t="shared" si="51"/>
        <v>0</v>
      </c>
      <c r="AJ286" s="340">
        <f t="shared" si="51"/>
        <v>0</v>
      </c>
      <c r="AK286" s="340">
        <f t="shared" si="51"/>
        <v>0</v>
      </c>
      <c r="AL286" s="340">
        <f t="shared" si="51"/>
        <v>0</v>
      </c>
      <c r="AM286" s="340">
        <f t="shared" si="51"/>
        <v>0</v>
      </c>
    </row>
    <row r="287" spans="1:39" x14ac:dyDescent="0.35">
      <c r="A287" s="337">
        <v>22200</v>
      </c>
      <c r="B287" s="338">
        <f t="shared" si="44"/>
        <v>1960</v>
      </c>
      <c r="C287" s="338">
        <f t="shared" si="45"/>
        <v>10</v>
      </c>
      <c r="D287" s="338">
        <f t="shared" si="46"/>
        <v>11</v>
      </c>
      <c r="E287" s="334">
        <v>0</v>
      </c>
      <c r="F287" s="334">
        <v>0</v>
      </c>
      <c r="G287" s="334">
        <v>0</v>
      </c>
      <c r="H287" s="334">
        <v>0</v>
      </c>
      <c r="I287" s="334">
        <v>0</v>
      </c>
      <c r="J287" s="334">
        <v>0</v>
      </c>
      <c r="K287" s="334">
        <v>0</v>
      </c>
      <c r="L287" s="334">
        <v>0</v>
      </c>
      <c r="M287" s="334">
        <v>0</v>
      </c>
      <c r="N287" s="334">
        <v>0</v>
      </c>
      <c r="O287" s="334">
        <v>0</v>
      </c>
      <c r="P287" s="334">
        <v>0</v>
      </c>
      <c r="Q287" s="334">
        <v>0</v>
      </c>
      <c r="R287" s="334">
        <v>0</v>
      </c>
      <c r="S287" s="334">
        <v>0</v>
      </c>
      <c r="T287" s="334">
        <v>0</v>
      </c>
      <c r="U287" s="334">
        <v>0</v>
      </c>
      <c r="V287" s="334">
        <v>0</v>
      </c>
      <c r="W287" s="334">
        <v>0</v>
      </c>
      <c r="X287" s="334">
        <v>0</v>
      </c>
      <c r="Y287" s="334">
        <v>0</v>
      </c>
      <c r="Z287" s="334">
        <v>0</v>
      </c>
      <c r="AA287" s="334">
        <v>0</v>
      </c>
      <c r="AB287" s="334">
        <v>0</v>
      </c>
      <c r="AD287" s="334">
        <v>0</v>
      </c>
      <c r="AE287" s="334">
        <f t="shared" si="47"/>
        <v>0</v>
      </c>
      <c r="AF287" s="334">
        <f t="shared" si="48"/>
        <v>0</v>
      </c>
      <c r="AG287" s="340">
        <f t="shared" si="49"/>
        <v>0</v>
      </c>
      <c r="AI287" s="340">
        <f t="shared" si="51"/>
        <v>0</v>
      </c>
      <c r="AJ287" s="340">
        <f t="shared" si="51"/>
        <v>0</v>
      </c>
      <c r="AK287" s="340">
        <f t="shared" si="51"/>
        <v>0</v>
      </c>
      <c r="AL287" s="340">
        <f t="shared" si="51"/>
        <v>0</v>
      </c>
      <c r="AM287" s="340">
        <f t="shared" si="51"/>
        <v>0</v>
      </c>
    </row>
    <row r="288" spans="1:39" x14ac:dyDescent="0.35">
      <c r="A288" s="337">
        <v>22201</v>
      </c>
      <c r="B288" s="338">
        <f t="shared" si="44"/>
        <v>1960</v>
      </c>
      <c r="C288" s="338">
        <f t="shared" si="45"/>
        <v>10</v>
      </c>
      <c r="D288" s="338">
        <f t="shared" si="46"/>
        <v>12</v>
      </c>
      <c r="E288" s="334">
        <v>0</v>
      </c>
      <c r="F288" s="334">
        <v>0</v>
      </c>
      <c r="G288" s="334">
        <v>0</v>
      </c>
      <c r="H288" s="334">
        <v>0</v>
      </c>
      <c r="I288" s="334">
        <v>0</v>
      </c>
      <c r="J288" s="334">
        <v>0</v>
      </c>
      <c r="K288" s="334">
        <v>0</v>
      </c>
      <c r="L288" s="334">
        <v>0</v>
      </c>
      <c r="M288" s="334">
        <v>0</v>
      </c>
      <c r="N288" s="334">
        <v>0</v>
      </c>
      <c r="O288" s="334">
        <v>0</v>
      </c>
      <c r="P288" s="334">
        <v>0</v>
      </c>
      <c r="Q288" s="334">
        <v>0</v>
      </c>
      <c r="R288" s="334">
        <v>0.1</v>
      </c>
      <c r="S288" s="334">
        <v>0.1</v>
      </c>
      <c r="T288" s="334">
        <v>0</v>
      </c>
      <c r="U288" s="334">
        <v>0.1</v>
      </c>
      <c r="V288" s="334">
        <v>0</v>
      </c>
      <c r="W288" s="334">
        <v>0</v>
      </c>
      <c r="X288" s="334">
        <v>0</v>
      </c>
      <c r="Y288" s="334">
        <v>0</v>
      </c>
      <c r="Z288" s="334">
        <v>0</v>
      </c>
      <c r="AA288" s="334">
        <v>0</v>
      </c>
      <c r="AB288" s="334">
        <v>0</v>
      </c>
      <c r="AD288" s="334">
        <v>0.3</v>
      </c>
      <c r="AE288" s="334">
        <f t="shared" si="47"/>
        <v>0.3</v>
      </c>
      <c r="AF288" s="334">
        <f t="shared" si="48"/>
        <v>0.30000000000000004</v>
      </c>
      <c r="AG288" s="340">
        <f t="shared" si="49"/>
        <v>5.5511151231257827E-17</v>
      </c>
      <c r="AI288" s="340">
        <f t="shared" si="51"/>
        <v>0</v>
      </c>
      <c r="AJ288" s="340">
        <f t="shared" si="51"/>
        <v>0</v>
      </c>
      <c r="AK288" s="340">
        <f t="shared" si="51"/>
        <v>0</v>
      </c>
      <c r="AL288" s="340">
        <f t="shared" si="51"/>
        <v>0</v>
      </c>
      <c r="AM288" s="340">
        <f t="shared" si="51"/>
        <v>0</v>
      </c>
    </row>
    <row r="289" spans="1:39" x14ac:dyDescent="0.35">
      <c r="A289" s="337">
        <v>22202</v>
      </c>
      <c r="B289" s="338">
        <f t="shared" si="44"/>
        <v>1960</v>
      </c>
      <c r="C289" s="338">
        <f t="shared" si="45"/>
        <v>10</v>
      </c>
      <c r="D289" s="338">
        <f t="shared" si="46"/>
        <v>13</v>
      </c>
      <c r="E289" s="334">
        <v>0</v>
      </c>
      <c r="F289" s="334">
        <v>0</v>
      </c>
      <c r="G289" s="334">
        <v>0</v>
      </c>
      <c r="H289" s="334">
        <v>0</v>
      </c>
      <c r="I289" s="334">
        <v>0</v>
      </c>
      <c r="J289" s="334">
        <v>0</v>
      </c>
      <c r="K289" s="334">
        <v>0</v>
      </c>
      <c r="L289" s="334">
        <v>0</v>
      </c>
      <c r="M289" s="334">
        <v>0</v>
      </c>
      <c r="N289" s="334">
        <v>0</v>
      </c>
      <c r="O289" s="334">
        <v>0</v>
      </c>
      <c r="P289" s="334">
        <v>0</v>
      </c>
      <c r="Q289" s="334">
        <v>0</v>
      </c>
      <c r="R289" s="334">
        <v>0</v>
      </c>
      <c r="S289" s="334">
        <v>0.3</v>
      </c>
      <c r="T289" s="334">
        <v>0</v>
      </c>
      <c r="U289" s="334">
        <v>0</v>
      </c>
      <c r="V289" s="334">
        <v>0</v>
      </c>
      <c r="W289" s="334">
        <v>0</v>
      </c>
      <c r="X289" s="334">
        <v>0</v>
      </c>
      <c r="Y289" s="334">
        <v>0</v>
      </c>
      <c r="Z289" s="334">
        <v>0</v>
      </c>
      <c r="AA289" s="334">
        <v>0</v>
      </c>
      <c r="AB289" s="334">
        <v>0</v>
      </c>
      <c r="AD289" s="334">
        <v>0.3</v>
      </c>
      <c r="AE289" s="334">
        <f t="shared" si="47"/>
        <v>0.3</v>
      </c>
      <c r="AF289" s="334">
        <f t="shared" si="48"/>
        <v>0.3</v>
      </c>
      <c r="AG289" s="340">
        <f t="shared" si="49"/>
        <v>0</v>
      </c>
      <c r="AI289" s="340">
        <f t="shared" si="51"/>
        <v>0</v>
      </c>
      <c r="AJ289" s="340">
        <f t="shared" si="51"/>
        <v>0</v>
      </c>
      <c r="AK289" s="340">
        <f t="shared" si="51"/>
        <v>0</v>
      </c>
      <c r="AL289" s="340">
        <f t="shared" si="51"/>
        <v>0</v>
      </c>
      <c r="AM289" s="340">
        <f t="shared" si="51"/>
        <v>0</v>
      </c>
    </row>
    <row r="290" spans="1:39" x14ac:dyDescent="0.35">
      <c r="A290" s="337">
        <v>22203</v>
      </c>
      <c r="B290" s="338">
        <f t="shared" si="44"/>
        <v>1960</v>
      </c>
      <c r="C290" s="338">
        <f t="shared" si="45"/>
        <v>10</v>
      </c>
      <c r="D290" s="338">
        <f t="shared" si="46"/>
        <v>14</v>
      </c>
      <c r="E290" s="334">
        <v>0</v>
      </c>
      <c r="F290" s="334">
        <v>0</v>
      </c>
      <c r="G290" s="334">
        <v>0</v>
      </c>
      <c r="H290" s="334">
        <v>0</v>
      </c>
      <c r="I290" s="334">
        <v>0</v>
      </c>
      <c r="J290" s="334">
        <v>0</v>
      </c>
      <c r="K290" s="334">
        <v>0</v>
      </c>
      <c r="L290" s="334">
        <v>0</v>
      </c>
      <c r="M290" s="334">
        <v>0</v>
      </c>
      <c r="N290" s="334">
        <v>0</v>
      </c>
      <c r="O290" s="334">
        <v>0</v>
      </c>
      <c r="P290" s="334">
        <v>0</v>
      </c>
      <c r="Q290" s="334">
        <v>0</v>
      </c>
      <c r="R290" s="334">
        <v>0</v>
      </c>
      <c r="S290" s="334">
        <v>0</v>
      </c>
      <c r="T290" s="334">
        <v>0</v>
      </c>
      <c r="U290" s="334">
        <v>0</v>
      </c>
      <c r="V290" s="334">
        <v>0</v>
      </c>
      <c r="W290" s="334">
        <v>0</v>
      </c>
      <c r="X290" s="334">
        <v>0</v>
      </c>
      <c r="Y290" s="334">
        <v>0</v>
      </c>
      <c r="Z290" s="334">
        <v>0</v>
      </c>
      <c r="AA290" s="334">
        <v>0</v>
      </c>
      <c r="AB290" s="334">
        <v>0</v>
      </c>
      <c r="AD290" s="334">
        <v>0</v>
      </c>
      <c r="AE290" s="334">
        <f t="shared" si="47"/>
        <v>0</v>
      </c>
      <c r="AF290" s="334">
        <f t="shared" si="48"/>
        <v>0</v>
      </c>
      <c r="AG290" s="340">
        <f t="shared" si="49"/>
        <v>0</v>
      </c>
      <c r="AI290" s="340">
        <f t="shared" si="51"/>
        <v>0</v>
      </c>
      <c r="AJ290" s="340">
        <f t="shared" si="51"/>
        <v>0</v>
      </c>
      <c r="AK290" s="340">
        <f t="shared" si="51"/>
        <v>0</v>
      </c>
      <c r="AL290" s="340">
        <f t="shared" si="51"/>
        <v>0</v>
      </c>
      <c r="AM290" s="340">
        <f t="shared" si="51"/>
        <v>0</v>
      </c>
    </row>
    <row r="291" spans="1:39" x14ac:dyDescent="0.35">
      <c r="A291" s="337">
        <v>22204</v>
      </c>
      <c r="B291" s="338">
        <f t="shared" si="44"/>
        <v>1960</v>
      </c>
      <c r="C291" s="338">
        <f t="shared" si="45"/>
        <v>10</v>
      </c>
      <c r="D291" s="338">
        <f t="shared" si="46"/>
        <v>15</v>
      </c>
      <c r="E291" s="334">
        <v>0</v>
      </c>
      <c r="F291" s="334">
        <v>0</v>
      </c>
      <c r="G291" s="334">
        <v>0</v>
      </c>
      <c r="H291" s="334">
        <v>0</v>
      </c>
      <c r="I291" s="334">
        <v>0</v>
      </c>
      <c r="J291" s="334">
        <v>0</v>
      </c>
      <c r="K291" s="334">
        <v>0</v>
      </c>
      <c r="L291" s="334">
        <v>0</v>
      </c>
      <c r="M291" s="334">
        <v>0</v>
      </c>
      <c r="N291" s="334">
        <v>0</v>
      </c>
      <c r="O291" s="334">
        <v>0</v>
      </c>
      <c r="P291" s="334">
        <v>0</v>
      </c>
      <c r="Q291" s="334">
        <v>0</v>
      </c>
      <c r="R291" s="334">
        <v>0</v>
      </c>
      <c r="S291" s="334">
        <v>0</v>
      </c>
      <c r="T291" s="334">
        <v>0</v>
      </c>
      <c r="U291" s="334">
        <v>0</v>
      </c>
      <c r="V291" s="334">
        <v>0</v>
      </c>
      <c r="W291" s="334">
        <v>0</v>
      </c>
      <c r="X291" s="334">
        <v>0</v>
      </c>
      <c r="Y291" s="334">
        <v>0</v>
      </c>
      <c r="Z291" s="334">
        <v>0</v>
      </c>
      <c r="AA291" s="334">
        <v>0</v>
      </c>
      <c r="AB291" s="334">
        <v>0</v>
      </c>
      <c r="AD291" s="334">
        <v>0</v>
      </c>
      <c r="AE291" s="334">
        <f t="shared" si="47"/>
        <v>0</v>
      </c>
      <c r="AF291" s="334">
        <f t="shared" si="48"/>
        <v>0</v>
      </c>
      <c r="AG291" s="340">
        <f t="shared" si="49"/>
        <v>0</v>
      </c>
      <c r="AI291" s="340">
        <f t="shared" si="51"/>
        <v>0</v>
      </c>
      <c r="AJ291" s="340">
        <f t="shared" si="51"/>
        <v>0</v>
      </c>
      <c r="AK291" s="340">
        <f t="shared" si="51"/>
        <v>0</v>
      </c>
      <c r="AL291" s="340">
        <f t="shared" si="51"/>
        <v>0</v>
      </c>
      <c r="AM291" s="340">
        <f t="shared" si="51"/>
        <v>0</v>
      </c>
    </row>
    <row r="292" spans="1:39" x14ac:dyDescent="0.35">
      <c r="A292" s="337">
        <v>22205</v>
      </c>
      <c r="B292" s="338">
        <f t="shared" si="44"/>
        <v>1960</v>
      </c>
      <c r="C292" s="338">
        <f t="shared" si="45"/>
        <v>10</v>
      </c>
      <c r="D292" s="338">
        <f t="shared" si="46"/>
        <v>16</v>
      </c>
      <c r="E292" s="334">
        <v>0</v>
      </c>
      <c r="F292" s="334">
        <v>0</v>
      </c>
      <c r="G292" s="334">
        <v>0</v>
      </c>
      <c r="H292" s="334">
        <v>0</v>
      </c>
      <c r="I292" s="334">
        <v>0</v>
      </c>
      <c r="J292" s="334">
        <v>0</v>
      </c>
      <c r="K292" s="334">
        <v>0</v>
      </c>
      <c r="L292" s="334">
        <v>0</v>
      </c>
      <c r="M292" s="334">
        <v>0</v>
      </c>
      <c r="N292" s="334">
        <v>0</v>
      </c>
      <c r="O292" s="334">
        <v>0</v>
      </c>
      <c r="P292" s="334">
        <v>0</v>
      </c>
      <c r="Q292" s="334">
        <v>0</v>
      </c>
      <c r="R292" s="334">
        <v>0</v>
      </c>
      <c r="S292" s="334">
        <v>0</v>
      </c>
      <c r="T292" s="334">
        <v>0</v>
      </c>
      <c r="U292" s="334">
        <v>0</v>
      </c>
      <c r="V292" s="334">
        <v>0</v>
      </c>
      <c r="W292" s="334">
        <v>0</v>
      </c>
      <c r="X292" s="334">
        <v>0</v>
      </c>
      <c r="Y292" s="334">
        <v>0</v>
      </c>
      <c r="Z292" s="334">
        <v>0</v>
      </c>
      <c r="AA292" s="334">
        <v>0</v>
      </c>
      <c r="AB292" s="334">
        <v>0</v>
      </c>
      <c r="AD292" s="334">
        <v>0</v>
      </c>
      <c r="AE292" s="334">
        <f t="shared" si="47"/>
        <v>0</v>
      </c>
      <c r="AF292" s="334">
        <f t="shared" si="48"/>
        <v>0</v>
      </c>
      <c r="AG292" s="340">
        <f t="shared" si="49"/>
        <v>0</v>
      </c>
      <c r="AI292" s="340">
        <f t="shared" ref="AI292:AM307" si="52">IF($C292=AI$1,$AF292,0)</f>
        <v>0</v>
      </c>
      <c r="AJ292" s="340">
        <f t="shared" si="52"/>
        <v>0</v>
      </c>
      <c r="AK292" s="340">
        <f t="shared" si="52"/>
        <v>0</v>
      </c>
      <c r="AL292" s="340">
        <f t="shared" si="52"/>
        <v>0</v>
      </c>
      <c r="AM292" s="340">
        <f t="shared" si="52"/>
        <v>0</v>
      </c>
    </row>
    <row r="293" spans="1:39" x14ac:dyDescent="0.35">
      <c r="A293" s="337">
        <v>22206</v>
      </c>
      <c r="B293" s="338">
        <f t="shared" si="44"/>
        <v>1960</v>
      </c>
      <c r="C293" s="338">
        <f t="shared" si="45"/>
        <v>10</v>
      </c>
      <c r="D293" s="338">
        <f t="shared" si="46"/>
        <v>17</v>
      </c>
      <c r="E293" s="334">
        <v>0</v>
      </c>
      <c r="F293" s="334">
        <v>0</v>
      </c>
      <c r="G293" s="334">
        <v>0</v>
      </c>
      <c r="H293" s="334">
        <v>0</v>
      </c>
      <c r="I293" s="334">
        <v>0</v>
      </c>
      <c r="J293" s="334">
        <v>0</v>
      </c>
      <c r="K293" s="334">
        <v>0</v>
      </c>
      <c r="L293" s="334">
        <v>0</v>
      </c>
      <c r="M293" s="334">
        <v>0.2</v>
      </c>
      <c r="N293" s="334">
        <v>0.2</v>
      </c>
      <c r="O293" s="334">
        <v>0.2</v>
      </c>
      <c r="P293" s="334">
        <v>0.2</v>
      </c>
      <c r="Q293" s="334">
        <v>0.2</v>
      </c>
      <c r="R293" s="334">
        <v>0</v>
      </c>
      <c r="S293" s="334">
        <v>0</v>
      </c>
      <c r="T293" s="334">
        <v>0</v>
      </c>
      <c r="U293" s="334">
        <v>0</v>
      </c>
      <c r="V293" s="334">
        <v>0</v>
      </c>
      <c r="W293" s="334">
        <v>0</v>
      </c>
      <c r="X293" s="334">
        <v>0</v>
      </c>
      <c r="Y293" s="334">
        <v>0</v>
      </c>
      <c r="Z293" s="334">
        <v>0</v>
      </c>
      <c r="AA293" s="334">
        <v>0</v>
      </c>
      <c r="AB293" s="334">
        <v>0</v>
      </c>
      <c r="AD293" s="334">
        <v>1</v>
      </c>
      <c r="AE293" s="334">
        <f t="shared" si="47"/>
        <v>1</v>
      </c>
      <c r="AF293" s="334">
        <f t="shared" si="48"/>
        <v>1</v>
      </c>
      <c r="AG293" s="340">
        <f t="shared" si="49"/>
        <v>0</v>
      </c>
      <c r="AI293" s="340">
        <f t="shared" si="52"/>
        <v>0</v>
      </c>
      <c r="AJ293" s="340">
        <f t="shared" si="52"/>
        <v>0</v>
      </c>
      <c r="AK293" s="340">
        <f t="shared" si="52"/>
        <v>0</v>
      </c>
      <c r="AL293" s="340">
        <f t="shared" si="52"/>
        <v>0</v>
      </c>
      <c r="AM293" s="340">
        <f t="shared" si="52"/>
        <v>0</v>
      </c>
    </row>
    <row r="294" spans="1:39" x14ac:dyDescent="0.35">
      <c r="A294" s="337">
        <v>22207</v>
      </c>
      <c r="B294" s="338">
        <f t="shared" si="44"/>
        <v>1960</v>
      </c>
      <c r="C294" s="338">
        <f t="shared" si="45"/>
        <v>10</v>
      </c>
      <c r="D294" s="338">
        <f t="shared" si="46"/>
        <v>18</v>
      </c>
      <c r="E294" s="334">
        <v>0</v>
      </c>
      <c r="F294" s="334">
        <v>0</v>
      </c>
      <c r="G294" s="334">
        <v>0</v>
      </c>
      <c r="H294" s="334">
        <v>0</v>
      </c>
      <c r="I294" s="334">
        <v>0</v>
      </c>
      <c r="J294" s="334">
        <v>0</v>
      </c>
      <c r="K294" s="334">
        <v>0</v>
      </c>
      <c r="L294" s="334">
        <v>0</v>
      </c>
      <c r="M294" s="334">
        <v>0</v>
      </c>
      <c r="N294" s="334">
        <v>0</v>
      </c>
      <c r="O294" s="334">
        <v>0</v>
      </c>
      <c r="P294" s="334">
        <v>0</v>
      </c>
      <c r="Q294" s="334">
        <v>0</v>
      </c>
      <c r="R294" s="334">
        <v>0</v>
      </c>
      <c r="S294" s="334">
        <v>0</v>
      </c>
      <c r="T294" s="334">
        <v>0</v>
      </c>
      <c r="U294" s="334">
        <v>0</v>
      </c>
      <c r="V294" s="334">
        <v>0</v>
      </c>
      <c r="W294" s="334">
        <v>0</v>
      </c>
      <c r="X294" s="334">
        <v>0</v>
      </c>
      <c r="Y294" s="334">
        <v>0</v>
      </c>
      <c r="Z294" s="334">
        <v>0</v>
      </c>
      <c r="AA294" s="334">
        <v>0</v>
      </c>
      <c r="AB294" s="334">
        <v>0</v>
      </c>
      <c r="AD294" s="334">
        <v>0</v>
      </c>
      <c r="AE294" s="334">
        <f t="shared" si="47"/>
        <v>0</v>
      </c>
      <c r="AF294" s="334">
        <f t="shared" si="48"/>
        <v>0</v>
      </c>
      <c r="AG294" s="340">
        <f t="shared" si="49"/>
        <v>0</v>
      </c>
      <c r="AI294" s="340">
        <f t="shared" si="52"/>
        <v>0</v>
      </c>
      <c r="AJ294" s="340">
        <f t="shared" si="52"/>
        <v>0</v>
      </c>
      <c r="AK294" s="340">
        <f t="shared" si="52"/>
        <v>0</v>
      </c>
      <c r="AL294" s="340">
        <f t="shared" si="52"/>
        <v>0</v>
      </c>
      <c r="AM294" s="340">
        <f t="shared" si="52"/>
        <v>0</v>
      </c>
    </row>
    <row r="295" spans="1:39" x14ac:dyDescent="0.35">
      <c r="A295" s="337">
        <v>22208</v>
      </c>
      <c r="B295" s="338">
        <f t="shared" si="44"/>
        <v>1960</v>
      </c>
      <c r="C295" s="338">
        <f t="shared" si="45"/>
        <v>10</v>
      </c>
      <c r="D295" s="338">
        <f t="shared" si="46"/>
        <v>19</v>
      </c>
      <c r="E295" s="334">
        <v>0</v>
      </c>
      <c r="F295" s="334">
        <v>0</v>
      </c>
      <c r="G295" s="334">
        <v>0</v>
      </c>
      <c r="H295" s="334">
        <v>0</v>
      </c>
      <c r="I295" s="334">
        <v>0</v>
      </c>
      <c r="J295" s="334">
        <v>0</v>
      </c>
      <c r="K295" s="334">
        <v>0</v>
      </c>
      <c r="L295" s="334">
        <v>0</v>
      </c>
      <c r="M295" s="334">
        <v>0</v>
      </c>
      <c r="N295" s="334">
        <v>0</v>
      </c>
      <c r="O295" s="334">
        <v>0</v>
      </c>
      <c r="P295" s="334">
        <v>0</v>
      </c>
      <c r="Q295" s="334">
        <v>0</v>
      </c>
      <c r="R295" s="334">
        <v>0</v>
      </c>
      <c r="S295" s="334">
        <v>0</v>
      </c>
      <c r="T295" s="334">
        <v>0</v>
      </c>
      <c r="U295" s="334">
        <v>0</v>
      </c>
      <c r="V295" s="334">
        <v>0</v>
      </c>
      <c r="W295" s="334">
        <v>0</v>
      </c>
      <c r="X295" s="334">
        <v>0</v>
      </c>
      <c r="Y295" s="334">
        <v>0</v>
      </c>
      <c r="Z295" s="334">
        <v>0</v>
      </c>
      <c r="AA295" s="334">
        <v>0</v>
      </c>
      <c r="AB295" s="334">
        <v>0</v>
      </c>
      <c r="AD295" s="334">
        <v>0</v>
      </c>
      <c r="AE295" s="334">
        <f t="shared" si="47"/>
        <v>0</v>
      </c>
      <c r="AF295" s="334">
        <f t="shared" si="48"/>
        <v>0</v>
      </c>
      <c r="AG295" s="340">
        <f t="shared" si="49"/>
        <v>0</v>
      </c>
      <c r="AI295" s="340">
        <f t="shared" si="52"/>
        <v>0</v>
      </c>
      <c r="AJ295" s="340">
        <f t="shared" si="52"/>
        <v>0</v>
      </c>
      <c r="AK295" s="340">
        <f t="shared" si="52"/>
        <v>0</v>
      </c>
      <c r="AL295" s="340">
        <f t="shared" si="52"/>
        <v>0</v>
      </c>
      <c r="AM295" s="340">
        <f t="shared" si="52"/>
        <v>0</v>
      </c>
    </row>
    <row r="296" spans="1:39" x14ac:dyDescent="0.35">
      <c r="A296" s="337">
        <v>22209</v>
      </c>
      <c r="B296" s="338">
        <f t="shared" si="44"/>
        <v>1960</v>
      </c>
      <c r="C296" s="338">
        <f t="shared" si="45"/>
        <v>10</v>
      </c>
      <c r="D296" s="338">
        <f t="shared" si="46"/>
        <v>20</v>
      </c>
      <c r="E296" s="334">
        <v>0</v>
      </c>
      <c r="F296" s="334">
        <v>0</v>
      </c>
      <c r="G296" s="334">
        <v>0</v>
      </c>
      <c r="H296" s="334">
        <v>0</v>
      </c>
      <c r="I296" s="334">
        <v>0</v>
      </c>
      <c r="J296" s="334">
        <v>0</v>
      </c>
      <c r="K296" s="334">
        <v>0</v>
      </c>
      <c r="L296" s="334">
        <v>0</v>
      </c>
      <c r="M296" s="334">
        <v>0</v>
      </c>
      <c r="N296" s="334">
        <v>0</v>
      </c>
      <c r="O296" s="334">
        <v>0</v>
      </c>
      <c r="P296" s="334">
        <v>0</v>
      </c>
      <c r="Q296" s="334">
        <v>0</v>
      </c>
      <c r="R296" s="334">
        <v>0</v>
      </c>
      <c r="S296" s="334">
        <v>0</v>
      </c>
      <c r="T296" s="334">
        <v>0</v>
      </c>
      <c r="U296" s="334">
        <v>0</v>
      </c>
      <c r="V296" s="334">
        <v>0</v>
      </c>
      <c r="W296" s="334">
        <v>0</v>
      </c>
      <c r="X296" s="334">
        <v>0</v>
      </c>
      <c r="Y296" s="334">
        <v>0</v>
      </c>
      <c r="Z296" s="334">
        <v>0</v>
      </c>
      <c r="AA296" s="334">
        <v>0</v>
      </c>
      <c r="AB296" s="334">
        <v>0</v>
      </c>
      <c r="AD296" s="334">
        <v>0</v>
      </c>
      <c r="AE296" s="334">
        <f t="shared" si="47"/>
        <v>0</v>
      </c>
      <c r="AF296" s="334">
        <f t="shared" si="48"/>
        <v>0</v>
      </c>
      <c r="AG296" s="340">
        <f t="shared" si="49"/>
        <v>0</v>
      </c>
      <c r="AI296" s="340">
        <f t="shared" si="52"/>
        <v>0</v>
      </c>
      <c r="AJ296" s="340">
        <f t="shared" si="52"/>
        <v>0</v>
      </c>
      <c r="AK296" s="340">
        <f t="shared" si="52"/>
        <v>0</v>
      </c>
      <c r="AL296" s="340">
        <f t="shared" si="52"/>
        <v>0</v>
      </c>
      <c r="AM296" s="340">
        <f t="shared" si="52"/>
        <v>0</v>
      </c>
    </row>
    <row r="297" spans="1:39" x14ac:dyDescent="0.35">
      <c r="A297" s="337">
        <v>22210</v>
      </c>
      <c r="B297" s="338">
        <f t="shared" si="44"/>
        <v>1960</v>
      </c>
      <c r="C297" s="338">
        <f t="shared" si="45"/>
        <v>10</v>
      </c>
      <c r="D297" s="338">
        <f t="shared" si="46"/>
        <v>21</v>
      </c>
      <c r="E297" s="334">
        <v>0</v>
      </c>
      <c r="F297" s="334">
        <v>0</v>
      </c>
      <c r="G297" s="334">
        <v>0</v>
      </c>
      <c r="H297" s="334">
        <v>0</v>
      </c>
      <c r="I297" s="334">
        <v>0</v>
      </c>
      <c r="J297" s="334">
        <v>0</v>
      </c>
      <c r="K297" s="334">
        <v>0</v>
      </c>
      <c r="L297" s="334">
        <v>0</v>
      </c>
      <c r="M297" s="334">
        <v>0</v>
      </c>
      <c r="N297" s="334">
        <v>0</v>
      </c>
      <c r="O297" s="334">
        <v>0</v>
      </c>
      <c r="P297" s="334">
        <v>0</v>
      </c>
      <c r="Q297" s="334">
        <v>0</v>
      </c>
      <c r="R297" s="334">
        <v>0</v>
      </c>
      <c r="S297" s="334">
        <v>0</v>
      </c>
      <c r="T297" s="334">
        <v>0</v>
      </c>
      <c r="U297" s="334">
        <v>0</v>
      </c>
      <c r="V297" s="334">
        <v>0</v>
      </c>
      <c r="W297" s="334">
        <v>0</v>
      </c>
      <c r="X297" s="334">
        <v>0</v>
      </c>
      <c r="Y297" s="334">
        <v>0</v>
      </c>
      <c r="Z297" s="334">
        <v>0</v>
      </c>
      <c r="AA297" s="334">
        <v>0</v>
      </c>
      <c r="AB297" s="334">
        <v>0</v>
      </c>
      <c r="AD297" s="334">
        <v>0</v>
      </c>
      <c r="AE297" s="334">
        <f t="shared" si="47"/>
        <v>0</v>
      </c>
      <c r="AF297" s="334">
        <f t="shared" si="48"/>
        <v>0</v>
      </c>
      <c r="AG297" s="340">
        <f t="shared" si="49"/>
        <v>0</v>
      </c>
      <c r="AI297" s="340">
        <f t="shared" si="52"/>
        <v>0</v>
      </c>
      <c r="AJ297" s="340">
        <f t="shared" si="52"/>
        <v>0</v>
      </c>
      <c r="AK297" s="340">
        <f t="shared" si="52"/>
        <v>0</v>
      </c>
      <c r="AL297" s="340">
        <f t="shared" si="52"/>
        <v>0</v>
      </c>
      <c r="AM297" s="340">
        <f t="shared" si="52"/>
        <v>0</v>
      </c>
    </row>
    <row r="298" spans="1:39" x14ac:dyDescent="0.35">
      <c r="A298" s="337">
        <v>22211</v>
      </c>
      <c r="B298" s="338">
        <f t="shared" si="44"/>
        <v>1960</v>
      </c>
      <c r="C298" s="338">
        <f t="shared" si="45"/>
        <v>10</v>
      </c>
      <c r="D298" s="338">
        <f t="shared" si="46"/>
        <v>22</v>
      </c>
      <c r="E298" s="334">
        <v>0</v>
      </c>
      <c r="F298" s="334">
        <v>0</v>
      </c>
      <c r="G298" s="334">
        <v>0</v>
      </c>
      <c r="H298" s="334">
        <v>0</v>
      </c>
      <c r="I298" s="334">
        <v>0</v>
      </c>
      <c r="J298" s="334">
        <v>0</v>
      </c>
      <c r="K298" s="334">
        <v>0</v>
      </c>
      <c r="L298" s="334">
        <v>0</v>
      </c>
      <c r="M298" s="334">
        <v>0</v>
      </c>
      <c r="N298" s="334">
        <v>0</v>
      </c>
      <c r="O298" s="334">
        <v>0</v>
      </c>
      <c r="P298" s="334">
        <v>0</v>
      </c>
      <c r="Q298" s="334">
        <v>0</v>
      </c>
      <c r="R298" s="334">
        <v>0</v>
      </c>
      <c r="S298" s="334">
        <v>0</v>
      </c>
      <c r="T298" s="334">
        <v>0</v>
      </c>
      <c r="U298" s="334">
        <v>0</v>
      </c>
      <c r="V298" s="334">
        <v>0</v>
      </c>
      <c r="W298" s="334">
        <v>0</v>
      </c>
      <c r="X298" s="334">
        <v>0</v>
      </c>
      <c r="Y298" s="334">
        <v>0</v>
      </c>
      <c r="Z298" s="334">
        <v>0</v>
      </c>
      <c r="AA298" s="334">
        <v>0</v>
      </c>
      <c r="AB298" s="334">
        <v>0</v>
      </c>
      <c r="AD298" s="334">
        <v>0</v>
      </c>
      <c r="AE298" s="334">
        <f t="shared" si="47"/>
        <v>0</v>
      </c>
      <c r="AF298" s="334">
        <f t="shared" si="48"/>
        <v>0</v>
      </c>
      <c r="AG298" s="340">
        <f t="shared" si="49"/>
        <v>0</v>
      </c>
      <c r="AI298" s="340">
        <f t="shared" si="52"/>
        <v>0</v>
      </c>
      <c r="AJ298" s="340">
        <f t="shared" si="52"/>
        <v>0</v>
      </c>
      <c r="AK298" s="340">
        <f t="shared" si="52"/>
        <v>0</v>
      </c>
      <c r="AL298" s="340">
        <f t="shared" si="52"/>
        <v>0</v>
      </c>
      <c r="AM298" s="340">
        <f t="shared" si="52"/>
        <v>0</v>
      </c>
    </row>
    <row r="299" spans="1:39" x14ac:dyDescent="0.35">
      <c r="A299" s="337">
        <v>22212</v>
      </c>
      <c r="B299" s="338">
        <f t="shared" si="44"/>
        <v>1960</v>
      </c>
      <c r="C299" s="338">
        <f t="shared" si="45"/>
        <v>10</v>
      </c>
      <c r="D299" s="338">
        <f t="shared" si="46"/>
        <v>23</v>
      </c>
      <c r="E299" s="334">
        <v>0</v>
      </c>
      <c r="F299" s="334">
        <v>0</v>
      </c>
      <c r="G299" s="334">
        <v>0</v>
      </c>
      <c r="H299" s="334">
        <v>0</v>
      </c>
      <c r="I299" s="334">
        <v>0</v>
      </c>
      <c r="J299" s="334">
        <v>0</v>
      </c>
      <c r="K299" s="334">
        <v>0</v>
      </c>
      <c r="L299" s="334">
        <v>0</v>
      </c>
      <c r="M299" s="334">
        <v>0</v>
      </c>
      <c r="N299" s="334">
        <v>0</v>
      </c>
      <c r="O299" s="334">
        <v>0</v>
      </c>
      <c r="P299" s="334">
        <v>0</v>
      </c>
      <c r="Q299" s="334">
        <v>0</v>
      </c>
      <c r="R299" s="334">
        <v>0</v>
      </c>
      <c r="S299" s="334">
        <v>0</v>
      </c>
      <c r="T299" s="334">
        <v>0</v>
      </c>
      <c r="U299" s="334">
        <v>0</v>
      </c>
      <c r="V299" s="334">
        <v>0</v>
      </c>
      <c r="W299" s="334">
        <v>0</v>
      </c>
      <c r="X299" s="334">
        <v>0</v>
      </c>
      <c r="Y299" s="334">
        <v>0</v>
      </c>
      <c r="Z299" s="334">
        <v>0</v>
      </c>
      <c r="AA299" s="334">
        <v>0</v>
      </c>
      <c r="AB299" s="334">
        <v>0</v>
      </c>
      <c r="AD299" s="334">
        <v>0</v>
      </c>
      <c r="AE299" s="334">
        <f t="shared" si="47"/>
        <v>0</v>
      </c>
      <c r="AF299" s="334">
        <f t="shared" si="48"/>
        <v>0</v>
      </c>
      <c r="AG299" s="340">
        <f t="shared" si="49"/>
        <v>0</v>
      </c>
      <c r="AI299" s="340">
        <f t="shared" si="52"/>
        <v>0</v>
      </c>
      <c r="AJ299" s="340">
        <f t="shared" si="52"/>
        <v>0</v>
      </c>
      <c r="AK299" s="340">
        <f t="shared" si="52"/>
        <v>0</v>
      </c>
      <c r="AL299" s="340">
        <f t="shared" si="52"/>
        <v>0</v>
      </c>
      <c r="AM299" s="340">
        <f t="shared" si="52"/>
        <v>0</v>
      </c>
    </row>
    <row r="300" spans="1:39" x14ac:dyDescent="0.35">
      <c r="A300" s="337">
        <v>22213</v>
      </c>
      <c r="B300" s="338">
        <f t="shared" si="44"/>
        <v>1960</v>
      </c>
      <c r="C300" s="338">
        <f t="shared" si="45"/>
        <v>10</v>
      </c>
      <c r="D300" s="338">
        <f t="shared" si="46"/>
        <v>24</v>
      </c>
      <c r="E300" s="334">
        <v>0</v>
      </c>
      <c r="F300" s="334">
        <v>0</v>
      </c>
      <c r="G300" s="334">
        <v>0</v>
      </c>
      <c r="H300" s="334">
        <v>0</v>
      </c>
      <c r="I300" s="334">
        <v>0</v>
      </c>
      <c r="J300" s="334">
        <v>0</v>
      </c>
      <c r="K300" s="334">
        <v>0</v>
      </c>
      <c r="L300" s="334">
        <v>0</v>
      </c>
      <c r="M300" s="334">
        <v>0</v>
      </c>
      <c r="N300" s="334">
        <v>0</v>
      </c>
      <c r="O300" s="334">
        <v>0</v>
      </c>
      <c r="P300" s="334">
        <v>0</v>
      </c>
      <c r="Q300" s="334">
        <v>0</v>
      </c>
      <c r="R300" s="334">
        <v>0</v>
      </c>
      <c r="S300" s="334">
        <v>0</v>
      </c>
      <c r="T300" s="334">
        <v>0</v>
      </c>
      <c r="U300" s="334">
        <v>0</v>
      </c>
      <c r="V300" s="334">
        <v>0</v>
      </c>
      <c r="W300" s="334">
        <v>0</v>
      </c>
      <c r="X300" s="334">
        <v>0</v>
      </c>
      <c r="Y300" s="334">
        <v>0</v>
      </c>
      <c r="Z300" s="334">
        <v>0</v>
      </c>
      <c r="AA300" s="334">
        <v>0</v>
      </c>
      <c r="AB300" s="334">
        <v>0</v>
      </c>
      <c r="AD300" s="334">
        <v>0</v>
      </c>
      <c r="AE300" s="334">
        <f t="shared" si="47"/>
        <v>0</v>
      </c>
      <c r="AF300" s="334">
        <f t="shared" si="48"/>
        <v>0</v>
      </c>
      <c r="AG300" s="340">
        <f t="shared" si="49"/>
        <v>0</v>
      </c>
      <c r="AI300" s="340">
        <f t="shared" si="52"/>
        <v>0</v>
      </c>
      <c r="AJ300" s="340">
        <f t="shared" si="52"/>
        <v>0</v>
      </c>
      <c r="AK300" s="340">
        <f t="shared" si="52"/>
        <v>0</v>
      </c>
      <c r="AL300" s="340">
        <f t="shared" si="52"/>
        <v>0</v>
      </c>
      <c r="AM300" s="340">
        <f t="shared" si="52"/>
        <v>0</v>
      </c>
    </row>
    <row r="301" spans="1:39" x14ac:dyDescent="0.35">
      <c r="A301" s="337">
        <v>22214</v>
      </c>
      <c r="B301" s="338">
        <f t="shared" si="44"/>
        <v>1960</v>
      </c>
      <c r="C301" s="338">
        <f t="shared" si="45"/>
        <v>10</v>
      </c>
      <c r="D301" s="338">
        <f t="shared" si="46"/>
        <v>25</v>
      </c>
      <c r="E301" s="334">
        <v>0</v>
      </c>
      <c r="F301" s="334">
        <v>0</v>
      </c>
      <c r="G301" s="334">
        <v>0</v>
      </c>
      <c r="H301" s="334">
        <v>0</v>
      </c>
      <c r="I301" s="334">
        <v>0</v>
      </c>
      <c r="J301" s="334">
        <v>0</v>
      </c>
      <c r="K301" s="334">
        <v>0</v>
      </c>
      <c r="L301" s="334">
        <v>0</v>
      </c>
      <c r="M301" s="334">
        <v>0</v>
      </c>
      <c r="N301" s="334">
        <v>0</v>
      </c>
      <c r="O301" s="334">
        <v>0</v>
      </c>
      <c r="P301" s="334">
        <v>0</v>
      </c>
      <c r="Q301" s="334">
        <v>0</v>
      </c>
      <c r="R301" s="334">
        <v>0</v>
      </c>
      <c r="S301" s="334">
        <v>0</v>
      </c>
      <c r="T301" s="334">
        <v>0</v>
      </c>
      <c r="U301" s="334">
        <v>0</v>
      </c>
      <c r="V301" s="334">
        <v>0</v>
      </c>
      <c r="W301" s="334">
        <v>0</v>
      </c>
      <c r="X301" s="334">
        <v>0</v>
      </c>
      <c r="Y301" s="334">
        <v>0</v>
      </c>
      <c r="Z301" s="334">
        <v>0</v>
      </c>
      <c r="AA301" s="334">
        <v>0</v>
      </c>
      <c r="AB301" s="334">
        <v>0</v>
      </c>
      <c r="AD301" s="334">
        <v>0</v>
      </c>
      <c r="AE301" s="334">
        <f t="shared" si="47"/>
        <v>0</v>
      </c>
      <c r="AF301" s="334">
        <f t="shared" si="48"/>
        <v>0</v>
      </c>
      <c r="AG301" s="340">
        <f t="shared" si="49"/>
        <v>0</v>
      </c>
      <c r="AI301" s="340">
        <f t="shared" si="52"/>
        <v>0</v>
      </c>
      <c r="AJ301" s="340">
        <f t="shared" si="52"/>
        <v>0</v>
      </c>
      <c r="AK301" s="340">
        <f t="shared" si="52"/>
        <v>0</v>
      </c>
      <c r="AL301" s="340">
        <f t="shared" si="52"/>
        <v>0</v>
      </c>
      <c r="AM301" s="340">
        <f t="shared" si="52"/>
        <v>0</v>
      </c>
    </row>
    <row r="302" spans="1:39" x14ac:dyDescent="0.35">
      <c r="A302" s="337">
        <v>22215</v>
      </c>
      <c r="B302" s="338">
        <f t="shared" si="44"/>
        <v>1960</v>
      </c>
      <c r="C302" s="338">
        <f t="shared" si="45"/>
        <v>10</v>
      </c>
      <c r="D302" s="338">
        <f t="shared" si="46"/>
        <v>26</v>
      </c>
      <c r="E302" s="334">
        <v>0</v>
      </c>
      <c r="F302" s="334">
        <v>0</v>
      </c>
      <c r="G302" s="334">
        <v>0</v>
      </c>
      <c r="H302" s="334">
        <v>0</v>
      </c>
      <c r="I302" s="334">
        <v>0</v>
      </c>
      <c r="J302" s="334">
        <v>0</v>
      </c>
      <c r="K302" s="334">
        <v>0</v>
      </c>
      <c r="L302" s="334">
        <v>0</v>
      </c>
      <c r="M302" s="334">
        <v>0</v>
      </c>
      <c r="N302" s="334">
        <v>0</v>
      </c>
      <c r="O302" s="334">
        <v>0</v>
      </c>
      <c r="P302" s="334">
        <v>0</v>
      </c>
      <c r="Q302" s="334">
        <v>0</v>
      </c>
      <c r="R302" s="334">
        <v>0</v>
      </c>
      <c r="S302" s="334">
        <v>0</v>
      </c>
      <c r="T302" s="334">
        <v>0</v>
      </c>
      <c r="U302" s="334">
        <v>0</v>
      </c>
      <c r="V302" s="334">
        <v>0</v>
      </c>
      <c r="W302" s="334">
        <v>0</v>
      </c>
      <c r="X302" s="334">
        <v>0</v>
      </c>
      <c r="Y302" s="334">
        <v>0</v>
      </c>
      <c r="Z302" s="334">
        <v>0</v>
      </c>
      <c r="AA302" s="334">
        <v>0</v>
      </c>
      <c r="AB302" s="334">
        <v>0</v>
      </c>
      <c r="AD302" s="334">
        <v>0</v>
      </c>
      <c r="AE302" s="334">
        <f t="shared" si="47"/>
        <v>0</v>
      </c>
      <c r="AF302" s="334">
        <f t="shared" si="48"/>
        <v>0</v>
      </c>
      <c r="AG302" s="340">
        <f t="shared" si="49"/>
        <v>0</v>
      </c>
      <c r="AI302" s="340">
        <f t="shared" si="52"/>
        <v>0</v>
      </c>
      <c r="AJ302" s="340">
        <f t="shared" si="52"/>
        <v>0</v>
      </c>
      <c r="AK302" s="340">
        <f t="shared" si="52"/>
        <v>0</v>
      </c>
      <c r="AL302" s="340">
        <f t="shared" si="52"/>
        <v>0</v>
      </c>
      <c r="AM302" s="340">
        <f t="shared" si="52"/>
        <v>0</v>
      </c>
    </row>
    <row r="303" spans="1:39" x14ac:dyDescent="0.35">
      <c r="A303" s="337">
        <v>22216</v>
      </c>
      <c r="B303" s="338">
        <f t="shared" si="44"/>
        <v>1960</v>
      </c>
      <c r="C303" s="338">
        <f t="shared" si="45"/>
        <v>10</v>
      </c>
      <c r="D303" s="338">
        <f t="shared" si="46"/>
        <v>27</v>
      </c>
      <c r="E303" s="334">
        <v>0</v>
      </c>
      <c r="F303" s="334">
        <v>0</v>
      </c>
      <c r="G303" s="334">
        <v>0</v>
      </c>
      <c r="H303" s="334">
        <v>0</v>
      </c>
      <c r="I303" s="334">
        <v>0</v>
      </c>
      <c r="J303" s="334">
        <v>0</v>
      </c>
      <c r="K303" s="334">
        <v>0</v>
      </c>
      <c r="L303" s="334">
        <v>0</v>
      </c>
      <c r="M303" s="334">
        <v>0</v>
      </c>
      <c r="N303" s="334">
        <v>0</v>
      </c>
      <c r="O303" s="334">
        <v>0</v>
      </c>
      <c r="P303" s="334">
        <v>0</v>
      </c>
      <c r="Q303" s="334">
        <v>0</v>
      </c>
      <c r="R303" s="334">
        <v>0</v>
      </c>
      <c r="S303" s="334">
        <v>0</v>
      </c>
      <c r="T303" s="334">
        <v>0</v>
      </c>
      <c r="U303" s="334">
        <v>0</v>
      </c>
      <c r="V303" s="334">
        <v>0</v>
      </c>
      <c r="W303" s="334">
        <v>0</v>
      </c>
      <c r="X303" s="334">
        <v>0</v>
      </c>
      <c r="Y303" s="334">
        <v>0</v>
      </c>
      <c r="Z303" s="334">
        <v>0</v>
      </c>
      <c r="AA303" s="334">
        <v>0</v>
      </c>
      <c r="AB303" s="334">
        <v>0</v>
      </c>
      <c r="AD303" s="334">
        <v>0</v>
      </c>
      <c r="AE303" s="334">
        <f t="shared" si="47"/>
        <v>0</v>
      </c>
      <c r="AF303" s="334">
        <f t="shared" si="48"/>
        <v>0</v>
      </c>
      <c r="AG303" s="340">
        <f t="shared" si="49"/>
        <v>0</v>
      </c>
      <c r="AI303" s="340">
        <f t="shared" si="52"/>
        <v>0</v>
      </c>
      <c r="AJ303" s="340">
        <f t="shared" si="52"/>
        <v>0</v>
      </c>
      <c r="AK303" s="340">
        <f t="shared" si="52"/>
        <v>0</v>
      </c>
      <c r="AL303" s="340">
        <f t="shared" si="52"/>
        <v>0</v>
      </c>
      <c r="AM303" s="340">
        <f t="shared" si="52"/>
        <v>0</v>
      </c>
    </row>
    <row r="304" spans="1:39" x14ac:dyDescent="0.35">
      <c r="A304" s="337">
        <v>22217</v>
      </c>
      <c r="B304" s="338">
        <f t="shared" si="44"/>
        <v>1960</v>
      </c>
      <c r="C304" s="338">
        <f t="shared" si="45"/>
        <v>10</v>
      </c>
      <c r="D304" s="338">
        <f t="shared" si="46"/>
        <v>28</v>
      </c>
      <c r="E304" s="334">
        <v>0</v>
      </c>
      <c r="F304" s="334">
        <v>0</v>
      </c>
      <c r="G304" s="334">
        <v>0</v>
      </c>
      <c r="H304" s="334">
        <v>0</v>
      </c>
      <c r="I304" s="334">
        <v>0</v>
      </c>
      <c r="J304" s="334">
        <v>0</v>
      </c>
      <c r="K304" s="334">
        <v>0</v>
      </c>
      <c r="L304" s="334">
        <v>0</v>
      </c>
      <c r="M304" s="334">
        <v>0</v>
      </c>
      <c r="N304" s="334">
        <v>0</v>
      </c>
      <c r="O304" s="334">
        <v>0</v>
      </c>
      <c r="P304" s="334">
        <v>0</v>
      </c>
      <c r="Q304" s="334">
        <v>0</v>
      </c>
      <c r="R304" s="334">
        <v>0.3</v>
      </c>
      <c r="S304" s="334">
        <v>0.3</v>
      </c>
      <c r="T304" s="334">
        <v>0.5</v>
      </c>
      <c r="U304" s="334">
        <v>0.3</v>
      </c>
      <c r="V304" s="334">
        <v>0.3</v>
      </c>
      <c r="W304" s="334">
        <v>0.3</v>
      </c>
      <c r="X304" s="334">
        <v>0</v>
      </c>
      <c r="Y304" s="334">
        <v>0</v>
      </c>
      <c r="Z304" s="334">
        <v>0</v>
      </c>
      <c r="AA304" s="334">
        <v>0</v>
      </c>
      <c r="AB304" s="334">
        <v>0</v>
      </c>
      <c r="AD304" s="334">
        <v>2</v>
      </c>
      <c r="AE304" s="334">
        <f t="shared" si="47"/>
        <v>2</v>
      </c>
      <c r="AF304" s="334">
        <f t="shared" si="48"/>
        <v>2</v>
      </c>
      <c r="AG304" s="340">
        <f t="shared" si="49"/>
        <v>0</v>
      </c>
      <c r="AI304" s="340">
        <f t="shared" si="52"/>
        <v>0</v>
      </c>
      <c r="AJ304" s="340">
        <f t="shared" si="52"/>
        <v>0</v>
      </c>
      <c r="AK304" s="340">
        <f t="shared" si="52"/>
        <v>0</v>
      </c>
      <c r="AL304" s="340">
        <f t="shared" si="52"/>
        <v>0</v>
      </c>
      <c r="AM304" s="340">
        <f t="shared" si="52"/>
        <v>0</v>
      </c>
    </row>
    <row r="305" spans="1:39" x14ac:dyDescent="0.35">
      <c r="A305" s="337">
        <v>22218</v>
      </c>
      <c r="B305" s="338">
        <f t="shared" si="44"/>
        <v>1960</v>
      </c>
      <c r="C305" s="338">
        <f t="shared" si="45"/>
        <v>10</v>
      </c>
      <c r="D305" s="338">
        <f t="shared" si="46"/>
        <v>29</v>
      </c>
      <c r="E305" s="334">
        <v>0</v>
      </c>
      <c r="F305" s="334">
        <v>0</v>
      </c>
      <c r="G305" s="334">
        <v>0</v>
      </c>
      <c r="H305" s="334">
        <v>0</v>
      </c>
      <c r="I305" s="334">
        <v>0</v>
      </c>
      <c r="J305" s="334">
        <v>0</v>
      </c>
      <c r="K305" s="334">
        <v>0</v>
      </c>
      <c r="L305" s="334">
        <v>0</v>
      </c>
      <c r="M305" s="334">
        <v>0</v>
      </c>
      <c r="N305" s="334">
        <v>0</v>
      </c>
      <c r="O305" s="334">
        <v>0</v>
      </c>
      <c r="P305" s="334">
        <v>0</v>
      </c>
      <c r="Q305" s="334">
        <v>0</v>
      </c>
      <c r="R305" s="334">
        <v>0</v>
      </c>
      <c r="S305" s="334">
        <v>0</v>
      </c>
      <c r="T305" s="334">
        <v>0</v>
      </c>
      <c r="U305" s="334">
        <v>0</v>
      </c>
      <c r="V305" s="334">
        <v>0</v>
      </c>
      <c r="W305" s="334">
        <v>0</v>
      </c>
      <c r="X305" s="334">
        <v>0</v>
      </c>
      <c r="Y305" s="334">
        <v>0</v>
      </c>
      <c r="Z305" s="334">
        <v>0</v>
      </c>
      <c r="AA305" s="334">
        <v>0</v>
      </c>
      <c r="AB305" s="334">
        <v>0</v>
      </c>
      <c r="AD305" s="334">
        <v>0</v>
      </c>
      <c r="AE305" s="334">
        <f t="shared" si="47"/>
        <v>0</v>
      </c>
      <c r="AF305" s="334">
        <f t="shared" si="48"/>
        <v>0</v>
      </c>
      <c r="AG305" s="340">
        <f t="shared" si="49"/>
        <v>0</v>
      </c>
      <c r="AI305" s="340">
        <f t="shared" si="52"/>
        <v>0</v>
      </c>
      <c r="AJ305" s="340">
        <f t="shared" si="52"/>
        <v>0</v>
      </c>
      <c r="AK305" s="340">
        <f t="shared" si="52"/>
        <v>0</v>
      </c>
      <c r="AL305" s="340">
        <f t="shared" si="52"/>
        <v>0</v>
      </c>
      <c r="AM305" s="340">
        <f t="shared" si="52"/>
        <v>0</v>
      </c>
    </row>
    <row r="306" spans="1:39" x14ac:dyDescent="0.35">
      <c r="A306" s="337">
        <v>22219</v>
      </c>
      <c r="B306" s="338">
        <f t="shared" si="44"/>
        <v>1960</v>
      </c>
      <c r="C306" s="338">
        <f t="shared" si="45"/>
        <v>10</v>
      </c>
      <c r="D306" s="338">
        <f t="shared" si="46"/>
        <v>30</v>
      </c>
      <c r="E306" s="334">
        <v>0</v>
      </c>
      <c r="F306" s="334">
        <v>0</v>
      </c>
      <c r="G306" s="334">
        <v>0</v>
      </c>
      <c r="H306" s="334">
        <v>0</v>
      </c>
      <c r="I306" s="334">
        <v>0</v>
      </c>
      <c r="J306" s="334">
        <v>0</v>
      </c>
      <c r="K306" s="334">
        <v>0</v>
      </c>
      <c r="L306" s="334">
        <v>0</v>
      </c>
      <c r="M306" s="334">
        <v>0</v>
      </c>
      <c r="N306" s="334">
        <v>0</v>
      </c>
      <c r="O306" s="334">
        <v>0</v>
      </c>
      <c r="P306" s="334">
        <v>0</v>
      </c>
      <c r="Q306" s="334">
        <v>0</v>
      </c>
      <c r="R306" s="334">
        <v>0</v>
      </c>
      <c r="S306" s="334">
        <v>0</v>
      </c>
      <c r="T306" s="334">
        <v>0</v>
      </c>
      <c r="U306" s="334">
        <v>0</v>
      </c>
      <c r="V306" s="334">
        <v>0</v>
      </c>
      <c r="W306" s="334">
        <v>0</v>
      </c>
      <c r="X306" s="334">
        <v>0</v>
      </c>
      <c r="Y306" s="334">
        <v>0</v>
      </c>
      <c r="Z306" s="334">
        <v>0</v>
      </c>
      <c r="AA306" s="334">
        <v>0</v>
      </c>
      <c r="AB306" s="334">
        <v>0</v>
      </c>
      <c r="AD306" s="334">
        <v>0</v>
      </c>
      <c r="AE306" s="334">
        <f t="shared" si="47"/>
        <v>0</v>
      </c>
      <c r="AF306" s="334">
        <f t="shared" si="48"/>
        <v>0</v>
      </c>
      <c r="AG306" s="340">
        <f t="shared" si="49"/>
        <v>0</v>
      </c>
      <c r="AI306" s="340">
        <f t="shared" si="52"/>
        <v>0</v>
      </c>
      <c r="AJ306" s="340">
        <f t="shared" si="52"/>
        <v>0</v>
      </c>
      <c r="AK306" s="340">
        <f t="shared" si="52"/>
        <v>0</v>
      </c>
      <c r="AL306" s="340">
        <f t="shared" si="52"/>
        <v>0</v>
      </c>
      <c r="AM306" s="340">
        <f t="shared" si="52"/>
        <v>0</v>
      </c>
    </row>
    <row r="307" spans="1:39" x14ac:dyDescent="0.35">
      <c r="A307" s="337">
        <v>22220</v>
      </c>
      <c r="B307" s="338">
        <f t="shared" si="44"/>
        <v>1960</v>
      </c>
      <c r="C307" s="338">
        <f t="shared" si="45"/>
        <v>10</v>
      </c>
      <c r="D307" s="338">
        <f t="shared" si="46"/>
        <v>31</v>
      </c>
      <c r="E307" s="334">
        <v>0</v>
      </c>
      <c r="F307" s="334">
        <v>0</v>
      </c>
      <c r="G307" s="334">
        <v>0</v>
      </c>
      <c r="H307" s="334">
        <v>0</v>
      </c>
      <c r="I307" s="334">
        <v>0</v>
      </c>
      <c r="J307" s="334">
        <v>0</v>
      </c>
      <c r="K307" s="334">
        <v>0</v>
      </c>
      <c r="L307" s="334">
        <v>0</v>
      </c>
      <c r="M307" s="334">
        <v>0</v>
      </c>
      <c r="N307" s="334">
        <v>0</v>
      </c>
      <c r="O307" s="334">
        <v>0</v>
      </c>
      <c r="P307" s="334">
        <v>0</v>
      </c>
      <c r="Q307" s="334">
        <v>0</v>
      </c>
      <c r="R307" s="334">
        <v>0</v>
      </c>
      <c r="S307" s="334">
        <v>0</v>
      </c>
      <c r="T307" s="334">
        <v>0</v>
      </c>
      <c r="U307" s="334">
        <v>0</v>
      </c>
      <c r="V307" s="334">
        <v>0</v>
      </c>
      <c r="W307" s="334">
        <v>0</v>
      </c>
      <c r="X307" s="334">
        <v>0</v>
      </c>
      <c r="Y307" s="334">
        <v>0</v>
      </c>
      <c r="Z307" s="334">
        <v>0</v>
      </c>
      <c r="AA307" s="334">
        <v>0</v>
      </c>
      <c r="AB307" s="334">
        <v>0</v>
      </c>
      <c r="AD307" s="334">
        <v>0</v>
      </c>
      <c r="AE307" s="334">
        <f t="shared" si="47"/>
        <v>0</v>
      </c>
      <c r="AF307" s="334">
        <f t="shared" si="48"/>
        <v>0</v>
      </c>
      <c r="AG307" s="340">
        <f t="shared" si="49"/>
        <v>0</v>
      </c>
      <c r="AI307" s="340">
        <f t="shared" si="52"/>
        <v>0</v>
      </c>
      <c r="AJ307" s="340">
        <f t="shared" si="52"/>
        <v>0</v>
      </c>
      <c r="AK307" s="340">
        <f t="shared" si="52"/>
        <v>0</v>
      </c>
      <c r="AL307" s="340">
        <f t="shared" si="52"/>
        <v>0</v>
      </c>
      <c r="AM307" s="340">
        <f t="shared" si="52"/>
        <v>0</v>
      </c>
    </row>
    <row r="308" spans="1:39" x14ac:dyDescent="0.35">
      <c r="A308" s="337">
        <v>22221</v>
      </c>
      <c r="B308" s="338">
        <f t="shared" si="44"/>
        <v>1960</v>
      </c>
      <c r="C308" s="338">
        <f t="shared" si="45"/>
        <v>11</v>
      </c>
      <c r="D308" s="338">
        <f t="shared" si="46"/>
        <v>1</v>
      </c>
      <c r="E308" s="334">
        <v>0</v>
      </c>
      <c r="F308" s="334">
        <v>0</v>
      </c>
      <c r="G308" s="334">
        <v>0</v>
      </c>
      <c r="H308" s="334">
        <v>0</v>
      </c>
      <c r="I308" s="334">
        <v>0</v>
      </c>
      <c r="J308" s="334">
        <v>0</v>
      </c>
      <c r="K308" s="334">
        <v>0</v>
      </c>
      <c r="L308" s="334">
        <v>0</v>
      </c>
      <c r="M308" s="334">
        <v>0</v>
      </c>
      <c r="N308" s="334">
        <v>0</v>
      </c>
      <c r="O308" s="334">
        <v>0</v>
      </c>
      <c r="P308" s="334">
        <v>0</v>
      </c>
      <c r="Q308" s="334">
        <v>0</v>
      </c>
      <c r="R308" s="334">
        <v>0</v>
      </c>
      <c r="S308" s="334">
        <v>0</v>
      </c>
      <c r="T308" s="334">
        <v>0</v>
      </c>
      <c r="U308" s="334">
        <v>0</v>
      </c>
      <c r="V308" s="334">
        <v>0</v>
      </c>
      <c r="W308" s="334">
        <v>0</v>
      </c>
      <c r="X308" s="334">
        <v>0</v>
      </c>
      <c r="Y308" s="334">
        <v>0</v>
      </c>
      <c r="Z308" s="334">
        <v>0</v>
      </c>
      <c r="AA308" s="334">
        <v>0</v>
      </c>
      <c r="AB308" s="334">
        <v>0</v>
      </c>
      <c r="AD308" s="334">
        <v>0</v>
      </c>
      <c r="AE308" s="334">
        <f t="shared" si="47"/>
        <v>0</v>
      </c>
      <c r="AF308" s="334">
        <f t="shared" si="48"/>
        <v>0</v>
      </c>
      <c r="AG308" s="340">
        <f t="shared" si="49"/>
        <v>0</v>
      </c>
      <c r="AI308" s="340">
        <f t="shared" ref="AI308:AM323" si="53">IF($C308=AI$1,$AF308,0)</f>
        <v>0</v>
      </c>
      <c r="AJ308" s="340">
        <f t="shared" si="53"/>
        <v>0</v>
      </c>
      <c r="AK308" s="340">
        <f t="shared" si="53"/>
        <v>0</v>
      </c>
      <c r="AL308" s="340">
        <f t="shared" si="53"/>
        <v>0</v>
      </c>
      <c r="AM308" s="340">
        <f t="shared" si="53"/>
        <v>0</v>
      </c>
    </row>
    <row r="309" spans="1:39" x14ac:dyDescent="0.35">
      <c r="A309" s="337">
        <v>22222</v>
      </c>
      <c r="B309" s="338">
        <f t="shared" si="44"/>
        <v>1960</v>
      </c>
      <c r="C309" s="338">
        <f t="shared" si="45"/>
        <v>11</v>
      </c>
      <c r="D309" s="338">
        <f t="shared" si="46"/>
        <v>2</v>
      </c>
      <c r="E309" s="334">
        <v>0</v>
      </c>
      <c r="F309" s="334">
        <v>0</v>
      </c>
      <c r="G309" s="334">
        <v>0</v>
      </c>
      <c r="H309" s="334">
        <v>0</v>
      </c>
      <c r="I309" s="334">
        <v>0</v>
      </c>
      <c r="J309" s="334">
        <v>0</v>
      </c>
      <c r="K309" s="334">
        <v>0</v>
      </c>
      <c r="L309" s="334">
        <v>0</v>
      </c>
      <c r="M309" s="334">
        <v>0</v>
      </c>
      <c r="N309" s="334">
        <v>0</v>
      </c>
      <c r="O309" s="334">
        <v>0</v>
      </c>
      <c r="P309" s="334">
        <v>0</v>
      </c>
      <c r="Q309" s="334">
        <v>0</v>
      </c>
      <c r="R309" s="334">
        <v>0</v>
      </c>
      <c r="S309" s="334">
        <v>0</v>
      </c>
      <c r="T309" s="334">
        <v>0</v>
      </c>
      <c r="U309" s="334">
        <v>0</v>
      </c>
      <c r="V309" s="334">
        <v>0</v>
      </c>
      <c r="W309" s="334">
        <v>0</v>
      </c>
      <c r="X309" s="334">
        <v>0</v>
      </c>
      <c r="Y309" s="334">
        <v>0</v>
      </c>
      <c r="Z309" s="334">
        <v>0</v>
      </c>
      <c r="AA309" s="334">
        <v>0</v>
      </c>
      <c r="AB309" s="334">
        <v>0</v>
      </c>
      <c r="AD309" s="334">
        <v>0</v>
      </c>
      <c r="AE309" s="334">
        <f t="shared" si="47"/>
        <v>0</v>
      </c>
      <c r="AF309" s="334">
        <f t="shared" si="48"/>
        <v>0</v>
      </c>
      <c r="AG309" s="340">
        <f t="shared" si="49"/>
        <v>0</v>
      </c>
      <c r="AI309" s="340">
        <f t="shared" si="53"/>
        <v>0</v>
      </c>
      <c r="AJ309" s="340">
        <f t="shared" si="53"/>
        <v>0</v>
      </c>
      <c r="AK309" s="340">
        <f t="shared" si="53"/>
        <v>0</v>
      </c>
      <c r="AL309" s="340">
        <f t="shared" si="53"/>
        <v>0</v>
      </c>
      <c r="AM309" s="340">
        <f t="shared" si="53"/>
        <v>0</v>
      </c>
    </row>
    <row r="310" spans="1:39" x14ac:dyDescent="0.35">
      <c r="A310" s="337">
        <v>22223</v>
      </c>
      <c r="B310" s="338">
        <f t="shared" si="44"/>
        <v>1960</v>
      </c>
      <c r="C310" s="338">
        <f t="shared" si="45"/>
        <v>11</v>
      </c>
      <c r="D310" s="338">
        <f t="shared" si="46"/>
        <v>3</v>
      </c>
      <c r="E310" s="334">
        <v>0</v>
      </c>
      <c r="F310" s="334">
        <v>0</v>
      </c>
      <c r="G310" s="334">
        <v>0</v>
      </c>
      <c r="H310" s="334">
        <v>0</v>
      </c>
      <c r="I310" s="334">
        <v>0</v>
      </c>
      <c r="J310" s="334">
        <v>0</v>
      </c>
      <c r="K310" s="334">
        <v>0</v>
      </c>
      <c r="L310" s="334">
        <v>0</v>
      </c>
      <c r="M310" s="334">
        <v>0</v>
      </c>
      <c r="N310" s="334">
        <v>0</v>
      </c>
      <c r="O310" s="334">
        <v>0</v>
      </c>
      <c r="P310" s="334">
        <v>0</v>
      </c>
      <c r="Q310" s="334">
        <v>0</v>
      </c>
      <c r="R310" s="334">
        <v>0</v>
      </c>
      <c r="S310" s="334">
        <v>0</v>
      </c>
      <c r="T310" s="334">
        <v>0</v>
      </c>
      <c r="U310" s="334">
        <v>0</v>
      </c>
      <c r="V310" s="334">
        <v>0</v>
      </c>
      <c r="W310" s="334">
        <v>0</v>
      </c>
      <c r="X310" s="334">
        <v>0</v>
      </c>
      <c r="Y310" s="334">
        <v>0</v>
      </c>
      <c r="Z310" s="334">
        <v>0</v>
      </c>
      <c r="AA310" s="334">
        <v>0</v>
      </c>
      <c r="AB310" s="334">
        <v>0</v>
      </c>
      <c r="AD310" s="334">
        <v>0</v>
      </c>
      <c r="AE310" s="334">
        <f t="shared" si="47"/>
        <v>0</v>
      </c>
      <c r="AF310" s="334">
        <f t="shared" si="48"/>
        <v>0</v>
      </c>
      <c r="AG310" s="340">
        <f t="shared" si="49"/>
        <v>0</v>
      </c>
      <c r="AI310" s="340">
        <f t="shared" si="53"/>
        <v>0</v>
      </c>
      <c r="AJ310" s="340">
        <f t="shared" si="53"/>
        <v>0</v>
      </c>
      <c r="AK310" s="340">
        <f t="shared" si="53"/>
        <v>0</v>
      </c>
      <c r="AL310" s="340">
        <f t="shared" si="53"/>
        <v>0</v>
      </c>
      <c r="AM310" s="340">
        <f t="shared" si="53"/>
        <v>0</v>
      </c>
    </row>
    <row r="311" spans="1:39" x14ac:dyDescent="0.35">
      <c r="A311" s="337">
        <v>22224</v>
      </c>
      <c r="B311" s="338">
        <f t="shared" si="44"/>
        <v>1960</v>
      </c>
      <c r="C311" s="338">
        <f t="shared" si="45"/>
        <v>11</v>
      </c>
      <c r="D311" s="338">
        <f t="shared" si="46"/>
        <v>4</v>
      </c>
      <c r="E311" s="334">
        <v>0</v>
      </c>
      <c r="F311" s="334">
        <v>0</v>
      </c>
      <c r="G311" s="334">
        <v>0</v>
      </c>
      <c r="H311" s="334">
        <v>0</v>
      </c>
      <c r="I311" s="334">
        <v>0</v>
      </c>
      <c r="J311" s="334">
        <v>0</v>
      </c>
      <c r="K311" s="334">
        <v>0</v>
      </c>
      <c r="L311" s="334">
        <v>0</v>
      </c>
      <c r="M311" s="334">
        <v>0</v>
      </c>
      <c r="N311" s="334">
        <v>0</v>
      </c>
      <c r="O311" s="334">
        <v>0</v>
      </c>
      <c r="P311" s="334">
        <v>0</v>
      </c>
      <c r="Q311" s="334">
        <v>0</v>
      </c>
      <c r="R311" s="334">
        <v>0</v>
      </c>
      <c r="S311" s="334">
        <v>0</v>
      </c>
      <c r="T311" s="334">
        <v>0</v>
      </c>
      <c r="U311" s="334">
        <v>0</v>
      </c>
      <c r="V311" s="334">
        <v>0</v>
      </c>
      <c r="W311" s="334">
        <v>0</v>
      </c>
      <c r="X311" s="334">
        <v>0</v>
      </c>
      <c r="Y311" s="334">
        <v>0</v>
      </c>
      <c r="Z311" s="334">
        <v>0</v>
      </c>
      <c r="AA311" s="334">
        <v>0</v>
      </c>
      <c r="AB311" s="334">
        <v>0</v>
      </c>
      <c r="AD311" s="334">
        <v>0</v>
      </c>
      <c r="AE311" s="334">
        <f t="shared" si="47"/>
        <v>0</v>
      </c>
      <c r="AF311" s="334">
        <f t="shared" si="48"/>
        <v>0</v>
      </c>
      <c r="AG311" s="340">
        <f t="shared" si="49"/>
        <v>0</v>
      </c>
      <c r="AI311" s="340">
        <f t="shared" si="53"/>
        <v>0</v>
      </c>
      <c r="AJ311" s="340">
        <f t="shared" si="53"/>
        <v>0</v>
      </c>
      <c r="AK311" s="340">
        <f t="shared" si="53"/>
        <v>0</v>
      </c>
      <c r="AL311" s="340">
        <f t="shared" si="53"/>
        <v>0</v>
      </c>
      <c r="AM311" s="340">
        <f t="shared" si="53"/>
        <v>0</v>
      </c>
    </row>
    <row r="312" spans="1:39" x14ac:dyDescent="0.35">
      <c r="A312" s="337">
        <v>22225</v>
      </c>
      <c r="B312" s="338">
        <f t="shared" si="44"/>
        <v>1960</v>
      </c>
      <c r="C312" s="338">
        <f t="shared" si="45"/>
        <v>11</v>
      </c>
      <c r="D312" s="338">
        <f t="shared" si="46"/>
        <v>5</v>
      </c>
      <c r="E312" s="334">
        <v>0</v>
      </c>
      <c r="F312" s="334">
        <v>0</v>
      </c>
      <c r="G312" s="334">
        <v>0</v>
      </c>
      <c r="H312" s="334">
        <v>0</v>
      </c>
      <c r="I312" s="334">
        <v>0</v>
      </c>
      <c r="J312" s="334">
        <v>0</v>
      </c>
      <c r="K312" s="334">
        <v>0</v>
      </c>
      <c r="L312" s="334">
        <v>0</v>
      </c>
      <c r="M312" s="334">
        <v>0</v>
      </c>
      <c r="N312" s="334">
        <v>0</v>
      </c>
      <c r="O312" s="334">
        <v>0</v>
      </c>
      <c r="P312" s="334">
        <v>0</v>
      </c>
      <c r="Q312" s="334">
        <v>0</v>
      </c>
      <c r="R312" s="334">
        <v>0</v>
      </c>
      <c r="S312" s="334">
        <v>0</v>
      </c>
      <c r="T312" s="334">
        <v>0</v>
      </c>
      <c r="U312" s="334">
        <v>0</v>
      </c>
      <c r="V312" s="334">
        <v>0</v>
      </c>
      <c r="W312" s="334">
        <v>0</v>
      </c>
      <c r="X312" s="334">
        <v>0</v>
      </c>
      <c r="Y312" s="334">
        <v>0</v>
      </c>
      <c r="Z312" s="334">
        <v>0</v>
      </c>
      <c r="AA312" s="334">
        <v>0</v>
      </c>
      <c r="AB312" s="334">
        <v>0</v>
      </c>
      <c r="AD312" s="334">
        <v>0</v>
      </c>
      <c r="AE312" s="334">
        <f t="shared" si="47"/>
        <v>0</v>
      </c>
      <c r="AF312" s="334">
        <f t="shared" si="48"/>
        <v>0</v>
      </c>
      <c r="AG312" s="340">
        <f t="shared" si="49"/>
        <v>0</v>
      </c>
      <c r="AI312" s="340">
        <f t="shared" si="53"/>
        <v>0</v>
      </c>
      <c r="AJ312" s="340">
        <f t="shared" si="53"/>
        <v>0</v>
      </c>
      <c r="AK312" s="340">
        <f t="shared" si="53"/>
        <v>0</v>
      </c>
      <c r="AL312" s="340">
        <f t="shared" si="53"/>
        <v>0</v>
      </c>
      <c r="AM312" s="340">
        <f t="shared" si="53"/>
        <v>0</v>
      </c>
    </row>
    <row r="313" spans="1:39" x14ac:dyDescent="0.35">
      <c r="A313" s="337">
        <v>22226</v>
      </c>
      <c r="B313" s="338">
        <f t="shared" si="44"/>
        <v>1960</v>
      </c>
      <c r="C313" s="338">
        <f t="shared" si="45"/>
        <v>11</v>
      </c>
      <c r="D313" s="338">
        <f t="shared" si="46"/>
        <v>6</v>
      </c>
      <c r="E313" s="334">
        <v>0</v>
      </c>
      <c r="F313" s="334">
        <v>0</v>
      </c>
      <c r="G313" s="334">
        <v>0</v>
      </c>
      <c r="H313" s="334">
        <v>0</v>
      </c>
      <c r="I313" s="334">
        <v>0</v>
      </c>
      <c r="J313" s="334">
        <v>0</v>
      </c>
      <c r="K313" s="334">
        <v>0</v>
      </c>
      <c r="L313" s="334">
        <v>0</v>
      </c>
      <c r="M313" s="334">
        <v>0</v>
      </c>
      <c r="N313" s="334">
        <v>0</v>
      </c>
      <c r="O313" s="334">
        <v>0</v>
      </c>
      <c r="P313" s="334">
        <v>0</v>
      </c>
      <c r="Q313" s="334">
        <v>0</v>
      </c>
      <c r="R313" s="334">
        <v>0</v>
      </c>
      <c r="S313" s="334">
        <v>0</v>
      </c>
      <c r="T313" s="334">
        <v>0</v>
      </c>
      <c r="U313" s="334">
        <v>0</v>
      </c>
      <c r="V313" s="334">
        <v>0</v>
      </c>
      <c r="W313" s="334">
        <v>0</v>
      </c>
      <c r="X313" s="334">
        <v>0</v>
      </c>
      <c r="Y313" s="334">
        <v>0</v>
      </c>
      <c r="Z313" s="334">
        <v>0</v>
      </c>
      <c r="AA313" s="334">
        <v>0</v>
      </c>
      <c r="AB313" s="334">
        <v>0</v>
      </c>
      <c r="AD313" s="334">
        <v>0</v>
      </c>
      <c r="AE313" s="334">
        <f t="shared" si="47"/>
        <v>0</v>
      </c>
      <c r="AF313" s="334">
        <f t="shared" si="48"/>
        <v>0</v>
      </c>
      <c r="AG313" s="340">
        <f t="shared" si="49"/>
        <v>0</v>
      </c>
      <c r="AI313" s="340">
        <f t="shared" si="53"/>
        <v>0</v>
      </c>
      <c r="AJ313" s="340">
        <f t="shared" si="53"/>
        <v>0</v>
      </c>
      <c r="AK313" s="340">
        <f t="shared" si="53"/>
        <v>0</v>
      </c>
      <c r="AL313" s="340">
        <f t="shared" si="53"/>
        <v>0</v>
      </c>
      <c r="AM313" s="340">
        <f t="shared" si="53"/>
        <v>0</v>
      </c>
    </row>
    <row r="314" spans="1:39" x14ac:dyDescent="0.35">
      <c r="A314" s="337">
        <v>22227</v>
      </c>
      <c r="B314" s="338">
        <f t="shared" si="44"/>
        <v>1960</v>
      </c>
      <c r="C314" s="338">
        <f t="shared" si="45"/>
        <v>11</v>
      </c>
      <c r="D314" s="338">
        <f t="shared" si="46"/>
        <v>7</v>
      </c>
      <c r="E314" s="334">
        <v>0</v>
      </c>
      <c r="F314" s="334">
        <v>0</v>
      </c>
      <c r="G314" s="334">
        <v>0</v>
      </c>
      <c r="H314" s="334">
        <v>0</v>
      </c>
      <c r="I314" s="334">
        <v>0</v>
      </c>
      <c r="J314" s="334">
        <v>0</v>
      </c>
      <c r="K314" s="334">
        <v>0</v>
      </c>
      <c r="L314" s="334">
        <v>0</v>
      </c>
      <c r="M314" s="334">
        <v>0</v>
      </c>
      <c r="N314" s="334">
        <v>0</v>
      </c>
      <c r="O314" s="334">
        <v>0</v>
      </c>
      <c r="P314" s="334">
        <v>0</v>
      </c>
      <c r="Q314" s="334">
        <v>0</v>
      </c>
      <c r="R314" s="334">
        <v>0</v>
      </c>
      <c r="S314" s="334">
        <v>0</v>
      </c>
      <c r="T314" s="334">
        <v>0</v>
      </c>
      <c r="U314" s="334">
        <v>0</v>
      </c>
      <c r="V314" s="334">
        <v>0</v>
      </c>
      <c r="W314" s="334">
        <v>0</v>
      </c>
      <c r="X314" s="334">
        <v>0</v>
      </c>
      <c r="Y314" s="334">
        <v>0</v>
      </c>
      <c r="Z314" s="334">
        <v>0</v>
      </c>
      <c r="AA314" s="334">
        <v>0</v>
      </c>
      <c r="AB314" s="334">
        <v>0</v>
      </c>
      <c r="AD314" s="334">
        <v>0</v>
      </c>
      <c r="AE314" s="334">
        <f t="shared" si="47"/>
        <v>0</v>
      </c>
      <c r="AF314" s="334">
        <f t="shared" si="48"/>
        <v>0</v>
      </c>
      <c r="AG314" s="340">
        <f t="shared" si="49"/>
        <v>0</v>
      </c>
      <c r="AI314" s="340">
        <f t="shared" si="53"/>
        <v>0</v>
      </c>
      <c r="AJ314" s="340">
        <f t="shared" si="53"/>
        <v>0</v>
      </c>
      <c r="AK314" s="340">
        <f t="shared" si="53"/>
        <v>0</v>
      </c>
      <c r="AL314" s="340">
        <f t="shared" si="53"/>
        <v>0</v>
      </c>
      <c r="AM314" s="340">
        <f t="shared" si="53"/>
        <v>0</v>
      </c>
    </row>
    <row r="315" spans="1:39" x14ac:dyDescent="0.35">
      <c r="A315" s="337">
        <v>22228</v>
      </c>
      <c r="B315" s="338">
        <f t="shared" si="44"/>
        <v>1960</v>
      </c>
      <c r="C315" s="338">
        <f t="shared" si="45"/>
        <v>11</v>
      </c>
      <c r="D315" s="338">
        <f t="shared" si="46"/>
        <v>8</v>
      </c>
      <c r="E315" s="334">
        <v>0</v>
      </c>
      <c r="F315" s="334">
        <v>0</v>
      </c>
      <c r="G315" s="334">
        <v>0</v>
      </c>
      <c r="H315" s="334">
        <v>0</v>
      </c>
      <c r="I315" s="334">
        <v>0</v>
      </c>
      <c r="J315" s="334">
        <v>0</v>
      </c>
      <c r="K315" s="334">
        <v>0</v>
      </c>
      <c r="L315" s="334">
        <v>0</v>
      </c>
      <c r="M315" s="334">
        <v>0</v>
      </c>
      <c r="N315" s="334">
        <v>0</v>
      </c>
      <c r="O315" s="334">
        <v>0</v>
      </c>
      <c r="P315" s="334">
        <v>0</v>
      </c>
      <c r="Q315" s="334">
        <v>0</v>
      </c>
      <c r="R315" s="334">
        <v>0</v>
      </c>
      <c r="S315" s="334">
        <v>0</v>
      </c>
      <c r="T315" s="334">
        <v>0</v>
      </c>
      <c r="U315" s="334">
        <v>0</v>
      </c>
      <c r="V315" s="334">
        <v>0</v>
      </c>
      <c r="W315" s="334">
        <v>0</v>
      </c>
      <c r="X315" s="334">
        <v>0</v>
      </c>
      <c r="Y315" s="334">
        <v>0</v>
      </c>
      <c r="Z315" s="334">
        <v>0</v>
      </c>
      <c r="AA315" s="334">
        <v>0</v>
      </c>
      <c r="AB315" s="334">
        <v>0</v>
      </c>
      <c r="AD315" s="334">
        <v>0</v>
      </c>
      <c r="AE315" s="334">
        <f t="shared" si="47"/>
        <v>0</v>
      </c>
      <c r="AF315" s="334">
        <f t="shared" si="48"/>
        <v>0</v>
      </c>
      <c r="AG315" s="340">
        <f t="shared" si="49"/>
        <v>0</v>
      </c>
      <c r="AI315" s="340">
        <f t="shared" si="53"/>
        <v>0</v>
      </c>
      <c r="AJ315" s="340">
        <f t="shared" si="53"/>
        <v>0</v>
      </c>
      <c r="AK315" s="340">
        <f t="shared" si="53"/>
        <v>0</v>
      </c>
      <c r="AL315" s="340">
        <f t="shared" si="53"/>
        <v>0</v>
      </c>
      <c r="AM315" s="340">
        <f t="shared" si="53"/>
        <v>0</v>
      </c>
    </row>
    <row r="316" spans="1:39" x14ac:dyDescent="0.35">
      <c r="A316" s="337">
        <v>22229</v>
      </c>
      <c r="B316" s="338">
        <f t="shared" si="44"/>
        <v>1960</v>
      </c>
      <c r="C316" s="338">
        <f t="shared" si="45"/>
        <v>11</v>
      </c>
      <c r="D316" s="338">
        <f t="shared" si="46"/>
        <v>9</v>
      </c>
      <c r="E316" s="334">
        <v>0</v>
      </c>
      <c r="F316" s="334">
        <v>0.1</v>
      </c>
      <c r="G316" s="334">
        <v>0</v>
      </c>
      <c r="H316" s="334">
        <v>0.1</v>
      </c>
      <c r="I316" s="334">
        <v>0</v>
      </c>
      <c r="J316" s="334">
        <v>0.1</v>
      </c>
      <c r="K316" s="334">
        <v>0</v>
      </c>
      <c r="L316" s="334">
        <v>0.1</v>
      </c>
      <c r="M316" s="334">
        <v>0</v>
      </c>
      <c r="N316" s="334">
        <v>0</v>
      </c>
      <c r="O316" s="334">
        <v>0.1</v>
      </c>
      <c r="P316" s="334">
        <v>0</v>
      </c>
      <c r="Q316" s="334">
        <v>0.1</v>
      </c>
      <c r="R316" s="334">
        <v>0</v>
      </c>
      <c r="S316" s="334">
        <v>0.1</v>
      </c>
      <c r="T316" s="334">
        <v>0</v>
      </c>
      <c r="U316" s="334">
        <v>0</v>
      </c>
      <c r="V316" s="334">
        <v>0.1</v>
      </c>
      <c r="W316" s="334">
        <v>0</v>
      </c>
      <c r="X316" s="334">
        <v>0.1</v>
      </c>
      <c r="Y316" s="334">
        <v>0</v>
      </c>
      <c r="Z316" s="334">
        <v>0</v>
      </c>
      <c r="AA316" s="334">
        <v>0.1</v>
      </c>
      <c r="AB316" s="334">
        <v>0</v>
      </c>
      <c r="AD316" s="334">
        <v>1</v>
      </c>
      <c r="AE316" s="334">
        <f t="shared" si="47"/>
        <v>1</v>
      </c>
      <c r="AF316" s="334">
        <f t="shared" si="48"/>
        <v>0.99999999999999989</v>
      </c>
      <c r="AG316" s="340">
        <f t="shared" si="49"/>
        <v>1.1102230246251565E-16</v>
      </c>
      <c r="AI316" s="340">
        <f t="shared" si="53"/>
        <v>0</v>
      </c>
      <c r="AJ316" s="340">
        <f t="shared" si="53"/>
        <v>0</v>
      </c>
      <c r="AK316" s="340">
        <f t="shared" si="53"/>
        <v>0</v>
      </c>
      <c r="AL316" s="340">
        <f t="shared" si="53"/>
        <v>0</v>
      </c>
      <c r="AM316" s="340">
        <f t="shared" si="53"/>
        <v>0</v>
      </c>
    </row>
    <row r="317" spans="1:39" x14ac:dyDescent="0.35">
      <c r="A317" s="337">
        <v>22230</v>
      </c>
      <c r="B317" s="338">
        <f t="shared" si="44"/>
        <v>1960</v>
      </c>
      <c r="C317" s="338">
        <f t="shared" si="45"/>
        <v>11</v>
      </c>
      <c r="D317" s="338">
        <f t="shared" si="46"/>
        <v>10</v>
      </c>
      <c r="E317" s="334">
        <v>0</v>
      </c>
      <c r="F317" s="334">
        <v>0</v>
      </c>
      <c r="G317" s="334">
        <v>0.1</v>
      </c>
      <c r="H317" s="334">
        <v>0.1</v>
      </c>
      <c r="I317" s="334">
        <v>0.1</v>
      </c>
      <c r="J317" s="334">
        <v>0.1</v>
      </c>
      <c r="K317" s="334">
        <v>0.2</v>
      </c>
      <c r="L317" s="334">
        <v>0.1</v>
      </c>
      <c r="M317" s="334">
        <v>0.1</v>
      </c>
      <c r="N317" s="334">
        <v>0.1</v>
      </c>
      <c r="O317" s="334">
        <v>0.1</v>
      </c>
      <c r="P317" s="334">
        <v>0</v>
      </c>
      <c r="Q317" s="334">
        <v>0</v>
      </c>
      <c r="R317" s="334">
        <v>0</v>
      </c>
      <c r="S317" s="334">
        <v>0</v>
      </c>
      <c r="T317" s="334">
        <v>0</v>
      </c>
      <c r="U317" s="334">
        <v>0</v>
      </c>
      <c r="V317" s="334">
        <v>0</v>
      </c>
      <c r="W317" s="334">
        <v>0</v>
      </c>
      <c r="X317" s="334">
        <v>0</v>
      </c>
      <c r="Y317" s="334">
        <v>0</v>
      </c>
      <c r="Z317" s="334">
        <v>0</v>
      </c>
      <c r="AA317" s="334">
        <v>0</v>
      </c>
      <c r="AB317" s="334">
        <v>0</v>
      </c>
      <c r="AD317" s="334">
        <v>1</v>
      </c>
      <c r="AE317" s="334">
        <f t="shared" si="47"/>
        <v>1</v>
      </c>
      <c r="AF317" s="334">
        <f t="shared" si="48"/>
        <v>1</v>
      </c>
      <c r="AG317" s="340">
        <f t="shared" si="49"/>
        <v>0</v>
      </c>
      <c r="AI317" s="340">
        <f t="shared" si="53"/>
        <v>0</v>
      </c>
      <c r="AJ317" s="340">
        <f t="shared" si="53"/>
        <v>0</v>
      </c>
      <c r="AK317" s="340">
        <f t="shared" si="53"/>
        <v>0</v>
      </c>
      <c r="AL317" s="340">
        <f t="shared" si="53"/>
        <v>0</v>
      </c>
      <c r="AM317" s="340">
        <f t="shared" si="53"/>
        <v>0</v>
      </c>
    </row>
    <row r="318" spans="1:39" x14ac:dyDescent="0.35">
      <c r="A318" s="337">
        <v>22231</v>
      </c>
      <c r="B318" s="338">
        <f t="shared" si="44"/>
        <v>1960</v>
      </c>
      <c r="C318" s="338">
        <f t="shared" si="45"/>
        <v>11</v>
      </c>
      <c r="D318" s="338">
        <f t="shared" si="46"/>
        <v>11</v>
      </c>
      <c r="E318" s="334">
        <v>0</v>
      </c>
      <c r="F318" s="334">
        <v>0</v>
      </c>
      <c r="G318" s="334">
        <v>0</v>
      </c>
      <c r="H318" s="334">
        <v>0.1</v>
      </c>
      <c r="I318" s="334">
        <v>0</v>
      </c>
      <c r="J318" s="334">
        <v>0.1</v>
      </c>
      <c r="K318" s="334">
        <v>0</v>
      </c>
      <c r="L318" s="334">
        <v>0</v>
      </c>
      <c r="M318" s="334">
        <v>0</v>
      </c>
      <c r="N318" s="334">
        <v>0</v>
      </c>
      <c r="O318" s="334">
        <v>0</v>
      </c>
      <c r="P318" s="334">
        <v>0.1</v>
      </c>
      <c r="Q318" s="334">
        <v>0</v>
      </c>
      <c r="R318" s="334">
        <v>0</v>
      </c>
      <c r="S318" s="334">
        <v>0</v>
      </c>
      <c r="T318" s="334">
        <v>0</v>
      </c>
      <c r="U318" s="334">
        <v>0</v>
      </c>
      <c r="V318" s="334">
        <v>0</v>
      </c>
      <c r="W318" s="334">
        <v>0</v>
      </c>
      <c r="X318" s="334">
        <v>0.1</v>
      </c>
      <c r="Y318" s="334">
        <v>0</v>
      </c>
      <c r="Z318" s="334">
        <v>0.1</v>
      </c>
      <c r="AA318" s="334">
        <v>0</v>
      </c>
      <c r="AB318" s="334">
        <v>0</v>
      </c>
      <c r="AD318" s="334">
        <v>0.5</v>
      </c>
      <c r="AE318" s="334">
        <f t="shared" si="47"/>
        <v>0.5</v>
      </c>
      <c r="AF318" s="334">
        <f t="shared" si="48"/>
        <v>0.5</v>
      </c>
      <c r="AG318" s="340">
        <f t="shared" si="49"/>
        <v>0</v>
      </c>
      <c r="AI318" s="340">
        <f t="shared" si="53"/>
        <v>0</v>
      </c>
      <c r="AJ318" s="340">
        <f t="shared" si="53"/>
        <v>0</v>
      </c>
      <c r="AK318" s="340">
        <f t="shared" si="53"/>
        <v>0</v>
      </c>
      <c r="AL318" s="340">
        <f t="shared" si="53"/>
        <v>0</v>
      </c>
      <c r="AM318" s="340">
        <f t="shared" si="53"/>
        <v>0</v>
      </c>
    </row>
    <row r="319" spans="1:39" x14ac:dyDescent="0.35">
      <c r="A319" s="337">
        <v>22232</v>
      </c>
      <c r="B319" s="338">
        <f t="shared" si="44"/>
        <v>1960</v>
      </c>
      <c r="C319" s="338">
        <f t="shared" si="45"/>
        <v>11</v>
      </c>
      <c r="D319" s="338">
        <f t="shared" si="46"/>
        <v>12</v>
      </c>
      <c r="E319" s="334">
        <v>0</v>
      </c>
      <c r="F319" s="334">
        <v>0</v>
      </c>
      <c r="G319" s="334">
        <v>0</v>
      </c>
      <c r="H319" s="334">
        <v>0</v>
      </c>
      <c r="I319" s="334">
        <v>0</v>
      </c>
      <c r="J319" s="334">
        <v>0</v>
      </c>
      <c r="K319" s="334">
        <v>0</v>
      </c>
      <c r="L319" s="334">
        <v>0</v>
      </c>
      <c r="M319" s="334">
        <v>0</v>
      </c>
      <c r="N319" s="334">
        <v>0</v>
      </c>
      <c r="O319" s="334">
        <v>0</v>
      </c>
      <c r="P319" s="334">
        <v>0</v>
      </c>
      <c r="Q319" s="334">
        <v>0</v>
      </c>
      <c r="R319" s="334">
        <v>0</v>
      </c>
      <c r="S319" s="334">
        <v>0</v>
      </c>
      <c r="T319" s="334">
        <v>0</v>
      </c>
      <c r="U319" s="334">
        <v>0</v>
      </c>
      <c r="V319" s="334">
        <v>0</v>
      </c>
      <c r="W319" s="334">
        <v>0</v>
      </c>
      <c r="X319" s="334">
        <v>0</v>
      </c>
      <c r="Y319" s="334">
        <v>0</v>
      </c>
      <c r="Z319" s="334">
        <v>0</v>
      </c>
      <c r="AA319" s="334">
        <v>0</v>
      </c>
      <c r="AB319" s="334">
        <v>0</v>
      </c>
      <c r="AD319" s="334">
        <v>0</v>
      </c>
      <c r="AE319" s="334">
        <f t="shared" si="47"/>
        <v>0</v>
      </c>
      <c r="AF319" s="334">
        <f t="shared" si="48"/>
        <v>0</v>
      </c>
      <c r="AG319" s="340">
        <f t="shared" si="49"/>
        <v>0</v>
      </c>
      <c r="AI319" s="340">
        <f t="shared" si="53"/>
        <v>0</v>
      </c>
      <c r="AJ319" s="340">
        <f t="shared" si="53"/>
        <v>0</v>
      </c>
      <c r="AK319" s="340">
        <f t="shared" si="53"/>
        <v>0</v>
      </c>
      <c r="AL319" s="340">
        <f t="shared" si="53"/>
        <v>0</v>
      </c>
      <c r="AM319" s="340">
        <f t="shared" si="53"/>
        <v>0</v>
      </c>
    </row>
    <row r="320" spans="1:39" x14ac:dyDescent="0.35">
      <c r="A320" s="337">
        <v>22233</v>
      </c>
      <c r="B320" s="338">
        <f t="shared" si="44"/>
        <v>1960</v>
      </c>
      <c r="C320" s="338">
        <f t="shared" si="45"/>
        <v>11</v>
      </c>
      <c r="D320" s="338">
        <f t="shared" si="46"/>
        <v>13</v>
      </c>
      <c r="E320" s="334">
        <v>0</v>
      </c>
      <c r="F320" s="334">
        <v>0</v>
      </c>
      <c r="G320" s="334">
        <v>0</v>
      </c>
      <c r="H320" s="334">
        <v>0</v>
      </c>
      <c r="I320" s="334">
        <v>0</v>
      </c>
      <c r="J320" s="334">
        <v>0</v>
      </c>
      <c r="K320" s="334">
        <v>0</v>
      </c>
      <c r="L320" s="334">
        <v>0</v>
      </c>
      <c r="M320" s="334">
        <v>0</v>
      </c>
      <c r="N320" s="334">
        <v>0</v>
      </c>
      <c r="O320" s="334">
        <v>0</v>
      </c>
      <c r="P320" s="334">
        <v>0</v>
      </c>
      <c r="Q320" s="334">
        <v>0</v>
      </c>
      <c r="R320" s="334">
        <v>0</v>
      </c>
      <c r="S320" s="334">
        <v>0</v>
      </c>
      <c r="T320" s="334">
        <v>0</v>
      </c>
      <c r="U320" s="334">
        <v>0</v>
      </c>
      <c r="V320" s="334">
        <v>0</v>
      </c>
      <c r="W320" s="334">
        <v>0</v>
      </c>
      <c r="X320" s="334">
        <v>0</v>
      </c>
      <c r="Y320" s="334">
        <v>0</v>
      </c>
      <c r="Z320" s="334">
        <v>0</v>
      </c>
      <c r="AA320" s="334">
        <v>0</v>
      </c>
      <c r="AB320" s="334">
        <v>0</v>
      </c>
      <c r="AD320" s="334">
        <v>0</v>
      </c>
      <c r="AE320" s="334">
        <f t="shared" si="47"/>
        <v>0</v>
      </c>
      <c r="AF320" s="334">
        <f t="shared" si="48"/>
        <v>0</v>
      </c>
      <c r="AG320" s="340">
        <f t="shared" si="49"/>
        <v>0</v>
      </c>
      <c r="AI320" s="340">
        <f t="shared" si="53"/>
        <v>0</v>
      </c>
      <c r="AJ320" s="340">
        <f t="shared" si="53"/>
        <v>0</v>
      </c>
      <c r="AK320" s="340">
        <f t="shared" si="53"/>
        <v>0</v>
      </c>
      <c r="AL320" s="340">
        <f t="shared" si="53"/>
        <v>0</v>
      </c>
      <c r="AM320" s="340">
        <f t="shared" si="53"/>
        <v>0</v>
      </c>
    </row>
    <row r="321" spans="1:39" x14ac:dyDescent="0.35">
      <c r="A321" s="337">
        <v>22234</v>
      </c>
      <c r="B321" s="338">
        <f t="shared" si="44"/>
        <v>1960</v>
      </c>
      <c r="C321" s="338">
        <f t="shared" si="45"/>
        <v>11</v>
      </c>
      <c r="D321" s="338">
        <f t="shared" si="46"/>
        <v>14</v>
      </c>
      <c r="E321" s="334">
        <v>0</v>
      </c>
      <c r="F321" s="334">
        <v>0</v>
      </c>
      <c r="G321" s="334">
        <v>0</v>
      </c>
      <c r="H321" s="334">
        <v>0</v>
      </c>
      <c r="I321" s="334">
        <v>0</v>
      </c>
      <c r="J321" s="334">
        <v>0</v>
      </c>
      <c r="K321" s="334">
        <v>0</v>
      </c>
      <c r="L321" s="334">
        <v>0</v>
      </c>
      <c r="M321" s="334">
        <v>0</v>
      </c>
      <c r="N321" s="334">
        <v>0</v>
      </c>
      <c r="O321" s="334">
        <v>0</v>
      </c>
      <c r="P321" s="334">
        <v>0</v>
      </c>
      <c r="Q321" s="334">
        <v>0</v>
      </c>
      <c r="R321" s="334">
        <v>0</v>
      </c>
      <c r="S321" s="334">
        <v>0</v>
      </c>
      <c r="T321" s="334">
        <v>0</v>
      </c>
      <c r="U321" s="334">
        <v>0</v>
      </c>
      <c r="V321" s="334">
        <v>0</v>
      </c>
      <c r="W321" s="334">
        <v>0</v>
      </c>
      <c r="X321" s="334">
        <v>0</v>
      </c>
      <c r="Y321" s="334">
        <v>0</v>
      </c>
      <c r="Z321" s="334">
        <v>0</v>
      </c>
      <c r="AA321" s="334">
        <v>0</v>
      </c>
      <c r="AB321" s="334">
        <v>0</v>
      </c>
      <c r="AD321" s="334">
        <v>0</v>
      </c>
      <c r="AE321" s="334">
        <f t="shared" si="47"/>
        <v>0</v>
      </c>
      <c r="AF321" s="334">
        <f t="shared" si="48"/>
        <v>0</v>
      </c>
      <c r="AG321" s="340">
        <f t="shared" si="49"/>
        <v>0</v>
      </c>
      <c r="AI321" s="340">
        <f t="shared" si="53"/>
        <v>0</v>
      </c>
      <c r="AJ321" s="340">
        <f t="shared" si="53"/>
        <v>0</v>
      </c>
      <c r="AK321" s="340">
        <f t="shared" si="53"/>
        <v>0</v>
      </c>
      <c r="AL321" s="340">
        <f t="shared" si="53"/>
        <v>0</v>
      </c>
      <c r="AM321" s="340">
        <f t="shared" si="53"/>
        <v>0</v>
      </c>
    </row>
    <row r="322" spans="1:39" x14ac:dyDescent="0.35">
      <c r="A322" s="337">
        <v>22235</v>
      </c>
      <c r="B322" s="338">
        <f t="shared" si="44"/>
        <v>1960</v>
      </c>
      <c r="C322" s="338">
        <f t="shared" si="45"/>
        <v>11</v>
      </c>
      <c r="D322" s="338">
        <f t="shared" si="46"/>
        <v>15</v>
      </c>
      <c r="E322" s="334">
        <v>0</v>
      </c>
      <c r="F322" s="334">
        <v>0</v>
      </c>
      <c r="G322" s="334">
        <v>0</v>
      </c>
      <c r="H322" s="334">
        <v>0</v>
      </c>
      <c r="I322" s="334">
        <v>0</v>
      </c>
      <c r="J322" s="334">
        <v>0</v>
      </c>
      <c r="K322" s="334">
        <v>0</v>
      </c>
      <c r="L322" s="334">
        <v>0</v>
      </c>
      <c r="M322" s="334">
        <v>0</v>
      </c>
      <c r="N322" s="334">
        <v>0</v>
      </c>
      <c r="O322" s="334">
        <v>0</v>
      </c>
      <c r="P322" s="334">
        <v>0</v>
      </c>
      <c r="Q322" s="334">
        <v>0</v>
      </c>
      <c r="R322" s="334">
        <v>0</v>
      </c>
      <c r="S322" s="334">
        <v>0</v>
      </c>
      <c r="T322" s="334">
        <v>0</v>
      </c>
      <c r="U322" s="334">
        <v>0</v>
      </c>
      <c r="V322" s="334">
        <v>0</v>
      </c>
      <c r="W322" s="334">
        <v>0</v>
      </c>
      <c r="X322" s="334">
        <v>0</v>
      </c>
      <c r="Y322" s="334">
        <v>0</v>
      </c>
      <c r="Z322" s="334">
        <v>0</v>
      </c>
      <c r="AA322" s="334">
        <v>0</v>
      </c>
      <c r="AB322" s="334">
        <v>0</v>
      </c>
      <c r="AD322" s="334">
        <v>0</v>
      </c>
      <c r="AE322" s="334">
        <f t="shared" si="47"/>
        <v>0</v>
      </c>
      <c r="AF322" s="334">
        <f t="shared" si="48"/>
        <v>0</v>
      </c>
      <c r="AG322" s="340">
        <f t="shared" si="49"/>
        <v>0</v>
      </c>
      <c r="AI322" s="340">
        <f t="shared" si="53"/>
        <v>0</v>
      </c>
      <c r="AJ322" s="340">
        <f t="shared" si="53"/>
        <v>0</v>
      </c>
      <c r="AK322" s="340">
        <f t="shared" si="53"/>
        <v>0</v>
      </c>
      <c r="AL322" s="340">
        <f t="shared" si="53"/>
        <v>0</v>
      </c>
      <c r="AM322" s="340">
        <f t="shared" si="53"/>
        <v>0</v>
      </c>
    </row>
    <row r="323" spans="1:39" x14ac:dyDescent="0.35">
      <c r="A323" s="337">
        <v>22236</v>
      </c>
      <c r="B323" s="338">
        <f t="shared" si="44"/>
        <v>1960</v>
      </c>
      <c r="C323" s="338">
        <f t="shared" si="45"/>
        <v>11</v>
      </c>
      <c r="D323" s="338">
        <f t="shared" si="46"/>
        <v>16</v>
      </c>
      <c r="E323" s="334">
        <v>0</v>
      </c>
      <c r="F323" s="334">
        <v>0</v>
      </c>
      <c r="G323" s="334">
        <v>0</v>
      </c>
      <c r="H323" s="334">
        <v>0</v>
      </c>
      <c r="I323" s="334">
        <v>0</v>
      </c>
      <c r="J323" s="334">
        <v>0</v>
      </c>
      <c r="K323" s="334">
        <v>0</v>
      </c>
      <c r="L323" s="334">
        <v>0</v>
      </c>
      <c r="M323" s="334">
        <v>0</v>
      </c>
      <c r="N323" s="334">
        <v>0</v>
      </c>
      <c r="O323" s="334">
        <v>0</v>
      </c>
      <c r="P323" s="334">
        <v>0</v>
      </c>
      <c r="Q323" s="334">
        <v>0</v>
      </c>
      <c r="R323" s="334">
        <v>0</v>
      </c>
      <c r="S323" s="334">
        <v>0</v>
      </c>
      <c r="T323" s="334">
        <v>0</v>
      </c>
      <c r="U323" s="334">
        <v>0</v>
      </c>
      <c r="V323" s="334">
        <v>0</v>
      </c>
      <c r="W323" s="334">
        <v>0</v>
      </c>
      <c r="X323" s="334">
        <v>0</v>
      </c>
      <c r="Y323" s="334">
        <v>0</v>
      </c>
      <c r="Z323" s="334">
        <v>0</v>
      </c>
      <c r="AA323" s="334">
        <v>0</v>
      </c>
      <c r="AB323" s="334">
        <v>0</v>
      </c>
      <c r="AD323" s="334">
        <v>0</v>
      </c>
      <c r="AE323" s="334">
        <f t="shared" si="47"/>
        <v>0</v>
      </c>
      <c r="AF323" s="334">
        <f t="shared" si="48"/>
        <v>0</v>
      </c>
      <c r="AG323" s="340">
        <f t="shared" si="49"/>
        <v>0</v>
      </c>
      <c r="AI323" s="340">
        <f t="shared" si="53"/>
        <v>0</v>
      </c>
      <c r="AJ323" s="340">
        <f t="shared" si="53"/>
        <v>0</v>
      </c>
      <c r="AK323" s="340">
        <f t="shared" si="53"/>
        <v>0</v>
      </c>
      <c r="AL323" s="340">
        <f t="shared" si="53"/>
        <v>0</v>
      </c>
      <c r="AM323" s="340">
        <f t="shared" si="53"/>
        <v>0</v>
      </c>
    </row>
    <row r="324" spans="1:39" x14ac:dyDescent="0.35">
      <c r="A324" s="337">
        <v>22237</v>
      </c>
      <c r="B324" s="338">
        <f t="shared" ref="B324:B387" si="54">YEAR(A324)</f>
        <v>1960</v>
      </c>
      <c r="C324" s="338">
        <f t="shared" ref="C324:C387" si="55">MONTH(A324)</f>
        <v>11</v>
      </c>
      <c r="D324" s="338">
        <f t="shared" ref="D324:D387" si="56">DAY(A324)</f>
        <v>17</v>
      </c>
      <c r="E324" s="334">
        <v>0</v>
      </c>
      <c r="F324" s="334">
        <v>0</v>
      </c>
      <c r="G324" s="334">
        <v>0</v>
      </c>
      <c r="H324" s="334">
        <v>0</v>
      </c>
      <c r="I324" s="334">
        <v>0</v>
      </c>
      <c r="J324" s="334">
        <v>0</v>
      </c>
      <c r="K324" s="334">
        <v>0</v>
      </c>
      <c r="L324" s="334">
        <v>0</v>
      </c>
      <c r="M324" s="334">
        <v>0</v>
      </c>
      <c r="N324" s="334">
        <v>0</v>
      </c>
      <c r="O324" s="334">
        <v>0</v>
      </c>
      <c r="P324" s="334">
        <v>0</v>
      </c>
      <c r="Q324" s="334">
        <v>0</v>
      </c>
      <c r="R324" s="334">
        <v>0</v>
      </c>
      <c r="S324" s="334">
        <v>0</v>
      </c>
      <c r="T324" s="334">
        <v>0</v>
      </c>
      <c r="U324" s="334">
        <v>0</v>
      </c>
      <c r="V324" s="334">
        <v>0</v>
      </c>
      <c r="W324" s="334">
        <v>0</v>
      </c>
      <c r="X324" s="334">
        <v>0</v>
      </c>
      <c r="Y324" s="334">
        <v>0</v>
      </c>
      <c r="Z324" s="334">
        <v>0</v>
      </c>
      <c r="AA324" s="334">
        <v>0</v>
      </c>
      <c r="AB324" s="334">
        <v>0</v>
      </c>
      <c r="AD324" s="334">
        <v>0</v>
      </c>
      <c r="AE324" s="334">
        <f t="shared" ref="AE324:AE387" si="57">AD324</f>
        <v>0</v>
      </c>
      <c r="AF324" s="334">
        <f t="shared" ref="AF324:AF387" si="58">SUM(E324:AB324)</f>
        <v>0</v>
      </c>
      <c r="AG324" s="340">
        <f t="shared" ref="AG324:AG387" si="59">ABS(AF324-AE324)</f>
        <v>0</v>
      </c>
      <c r="AI324" s="340">
        <f t="shared" ref="AI324:AM339" si="60">IF($C324=AI$1,$AF324,0)</f>
        <v>0</v>
      </c>
      <c r="AJ324" s="340">
        <f t="shared" si="60"/>
        <v>0</v>
      </c>
      <c r="AK324" s="340">
        <f t="shared" si="60"/>
        <v>0</v>
      </c>
      <c r="AL324" s="340">
        <f t="shared" si="60"/>
        <v>0</v>
      </c>
      <c r="AM324" s="340">
        <f t="shared" si="60"/>
        <v>0</v>
      </c>
    </row>
    <row r="325" spans="1:39" x14ac:dyDescent="0.35">
      <c r="A325" s="337">
        <v>22238</v>
      </c>
      <c r="B325" s="338">
        <f t="shared" si="54"/>
        <v>1960</v>
      </c>
      <c r="C325" s="338">
        <f t="shared" si="55"/>
        <v>11</v>
      </c>
      <c r="D325" s="338">
        <f t="shared" si="56"/>
        <v>18</v>
      </c>
      <c r="E325" s="334">
        <v>0</v>
      </c>
      <c r="F325" s="334">
        <v>0</v>
      </c>
      <c r="G325" s="334">
        <v>0</v>
      </c>
      <c r="H325" s="334">
        <v>0</v>
      </c>
      <c r="I325" s="334">
        <v>0</v>
      </c>
      <c r="J325" s="334">
        <v>0</v>
      </c>
      <c r="K325" s="334">
        <v>0</v>
      </c>
      <c r="L325" s="334">
        <v>0</v>
      </c>
      <c r="M325" s="334">
        <v>0</v>
      </c>
      <c r="N325" s="334">
        <v>0</v>
      </c>
      <c r="O325" s="334">
        <v>0</v>
      </c>
      <c r="P325" s="334">
        <v>0</v>
      </c>
      <c r="Q325" s="334">
        <v>0</v>
      </c>
      <c r="R325" s="334">
        <v>0</v>
      </c>
      <c r="S325" s="334">
        <v>0</v>
      </c>
      <c r="T325" s="334">
        <v>0</v>
      </c>
      <c r="U325" s="334">
        <v>0</v>
      </c>
      <c r="V325" s="334">
        <v>0</v>
      </c>
      <c r="W325" s="334">
        <v>0</v>
      </c>
      <c r="X325" s="334">
        <v>0</v>
      </c>
      <c r="Y325" s="334">
        <v>0</v>
      </c>
      <c r="Z325" s="334">
        <v>0</v>
      </c>
      <c r="AA325" s="334">
        <v>0</v>
      </c>
      <c r="AB325" s="334">
        <v>0</v>
      </c>
      <c r="AD325" s="334">
        <v>0</v>
      </c>
      <c r="AE325" s="334">
        <f t="shared" si="57"/>
        <v>0</v>
      </c>
      <c r="AF325" s="334">
        <f t="shared" si="58"/>
        <v>0</v>
      </c>
      <c r="AG325" s="340">
        <f t="shared" si="59"/>
        <v>0</v>
      </c>
      <c r="AI325" s="340">
        <f t="shared" si="60"/>
        <v>0</v>
      </c>
      <c r="AJ325" s="340">
        <f t="shared" si="60"/>
        <v>0</v>
      </c>
      <c r="AK325" s="340">
        <f t="shared" si="60"/>
        <v>0</v>
      </c>
      <c r="AL325" s="340">
        <f t="shared" si="60"/>
        <v>0</v>
      </c>
      <c r="AM325" s="340">
        <f t="shared" si="60"/>
        <v>0</v>
      </c>
    </row>
    <row r="326" spans="1:39" x14ac:dyDescent="0.35">
      <c r="A326" s="337">
        <v>22239</v>
      </c>
      <c r="B326" s="338">
        <f t="shared" si="54"/>
        <v>1960</v>
      </c>
      <c r="C326" s="338">
        <f t="shared" si="55"/>
        <v>11</v>
      </c>
      <c r="D326" s="338">
        <f t="shared" si="56"/>
        <v>19</v>
      </c>
      <c r="E326" s="334">
        <v>0</v>
      </c>
      <c r="F326" s="334">
        <v>0</v>
      </c>
      <c r="G326" s="334">
        <v>0</v>
      </c>
      <c r="H326" s="334">
        <v>0</v>
      </c>
      <c r="I326" s="334">
        <v>0</v>
      </c>
      <c r="J326" s="334">
        <v>0</v>
      </c>
      <c r="K326" s="334">
        <v>0</v>
      </c>
      <c r="L326" s="334">
        <v>0</v>
      </c>
      <c r="M326" s="334">
        <v>0</v>
      </c>
      <c r="N326" s="334">
        <v>0</v>
      </c>
      <c r="O326" s="334">
        <v>0</v>
      </c>
      <c r="P326" s="334">
        <v>0</v>
      </c>
      <c r="Q326" s="334">
        <v>0</v>
      </c>
      <c r="R326" s="334">
        <v>0</v>
      </c>
      <c r="S326" s="334">
        <v>0</v>
      </c>
      <c r="T326" s="334">
        <v>0</v>
      </c>
      <c r="U326" s="334">
        <v>0</v>
      </c>
      <c r="V326" s="334">
        <v>0</v>
      </c>
      <c r="W326" s="334">
        <v>0</v>
      </c>
      <c r="X326" s="334">
        <v>0</v>
      </c>
      <c r="Y326" s="334">
        <v>0</v>
      </c>
      <c r="Z326" s="334">
        <v>0</v>
      </c>
      <c r="AA326" s="334">
        <v>0</v>
      </c>
      <c r="AB326" s="334">
        <v>0</v>
      </c>
      <c r="AD326" s="334">
        <v>0</v>
      </c>
      <c r="AE326" s="334">
        <f t="shared" si="57"/>
        <v>0</v>
      </c>
      <c r="AF326" s="334">
        <f t="shared" si="58"/>
        <v>0</v>
      </c>
      <c r="AG326" s="340">
        <f t="shared" si="59"/>
        <v>0</v>
      </c>
      <c r="AI326" s="340">
        <f t="shared" si="60"/>
        <v>0</v>
      </c>
      <c r="AJ326" s="340">
        <f t="shared" si="60"/>
        <v>0</v>
      </c>
      <c r="AK326" s="340">
        <f t="shared" si="60"/>
        <v>0</v>
      </c>
      <c r="AL326" s="340">
        <f t="shared" si="60"/>
        <v>0</v>
      </c>
      <c r="AM326" s="340">
        <f t="shared" si="60"/>
        <v>0</v>
      </c>
    </row>
    <row r="327" spans="1:39" x14ac:dyDescent="0.35">
      <c r="A327" s="337">
        <v>22240</v>
      </c>
      <c r="B327" s="338">
        <f t="shared" si="54"/>
        <v>1960</v>
      </c>
      <c r="C327" s="338">
        <f t="shared" si="55"/>
        <v>11</v>
      </c>
      <c r="D327" s="338">
        <f t="shared" si="56"/>
        <v>20</v>
      </c>
      <c r="E327" s="334">
        <v>0</v>
      </c>
      <c r="F327" s="334">
        <v>0</v>
      </c>
      <c r="G327" s="334">
        <v>0</v>
      </c>
      <c r="H327" s="334">
        <v>0</v>
      </c>
      <c r="I327" s="334">
        <v>0</v>
      </c>
      <c r="J327" s="334">
        <v>0</v>
      </c>
      <c r="K327" s="334">
        <v>0</v>
      </c>
      <c r="L327" s="334">
        <v>0</v>
      </c>
      <c r="M327" s="334">
        <v>0</v>
      </c>
      <c r="N327" s="334">
        <v>0</v>
      </c>
      <c r="O327" s="334">
        <v>0</v>
      </c>
      <c r="P327" s="334">
        <v>0</v>
      </c>
      <c r="Q327" s="334">
        <v>0</v>
      </c>
      <c r="R327" s="334">
        <v>0</v>
      </c>
      <c r="S327" s="334">
        <v>0</v>
      </c>
      <c r="T327" s="334">
        <v>0</v>
      </c>
      <c r="U327" s="334">
        <v>0.9</v>
      </c>
      <c r="V327" s="334">
        <v>0.9</v>
      </c>
      <c r="W327" s="334">
        <v>0.9</v>
      </c>
      <c r="X327" s="334">
        <v>0.9</v>
      </c>
      <c r="Y327" s="334">
        <v>0.8</v>
      </c>
      <c r="Z327" s="334">
        <v>0.9</v>
      </c>
      <c r="AA327" s="334">
        <v>0.9</v>
      </c>
      <c r="AB327" s="334">
        <v>0.9</v>
      </c>
      <c r="AD327" s="334">
        <v>7.1</v>
      </c>
      <c r="AE327" s="334">
        <f t="shared" si="57"/>
        <v>7.1</v>
      </c>
      <c r="AF327" s="334">
        <f t="shared" si="58"/>
        <v>7.1000000000000014</v>
      </c>
      <c r="AG327" s="340">
        <f t="shared" si="59"/>
        <v>1.7763568394002505E-15</v>
      </c>
      <c r="AI327" s="340">
        <f t="shared" si="60"/>
        <v>0</v>
      </c>
      <c r="AJ327" s="340">
        <f t="shared" si="60"/>
        <v>0</v>
      </c>
      <c r="AK327" s="340">
        <f t="shared" si="60"/>
        <v>0</v>
      </c>
      <c r="AL327" s="340">
        <f t="shared" si="60"/>
        <v>0</v>
      </c>
      <c r="AM327" s="340">
        <f t="shared" si="60"/>
        <v>0</v>
      </c>
    </row>
    <row r="328" spans="1:39" x14ac:dyDescent="0.35">
      <c r="A328" s="337">
        <v>22241</v>
      </c>
      <c r="B328" s="338">
        <f t="shared" si="54"/>
        <v>1960</v>
      </c>
      <c r="C328" s="338">
        <f t="shared" si="55"/>
        <v>11</v>
      </c>
      <c r="D328" s="338">
        <f t="shared" si="56"/>
        <v>21</v>
      </c>
      <c r="E328" s="334">
        <v>0.1</v>
      </c>
      <c r="F328" s="334">
        <v>0.1</v>
      </c>
      <c r="G328" s="334">
        <v>0</v>
      </c>
      <c r="H328" s="334">
        <v>0.1</v>
      </c>
      <c r="I328" s="334">
        <v>0.1</v>
      </c>
      <c r="J328" s="334">
        <v>0.1</v>
      </c>
      <c r="K328" s="334">
        <v>0.1</v>
      </c>
      <c r="L328" s="334">
        <v>0</v>
      </c>
      <c r="M328" s="334">
        <v>0.1</v>
      </c>
      <c r="N328" s="334">
        <v>0.1</v>
      </c>
      <c r="O328" s="334">
        <v>0</v>
      </c>
      <c r="P328" s="334">
        <v>0</v>
      </c>
      <c r="Q328" s="334">
        <v>0</v>
      </c>
      <c r="R328" s="334">
        <v>0</v>
      </c>
      <c r="S328" s="334">
        <v>0</v>
      </c>
      <c r="T328" s="334">
        <v>0</v>
      </c>
      <c r="U328" s="334">
        <v>0</v>
      </c>
      <c r="V328" s="334">
        <v>0</v>
      </c>
      <c r="W328" s="334">
        <v>0</v>
      </c>
      <c r="X328" s="334">
        <v>0</v>
      </c>
      <c r="Y328" s="334">
        <v>0</v>
      </c>
      <c r="Z328" s="334">
        <v>0</v>
      </c>
      <c r="AA328" s="334">
        <v>0</v>
      </c>
      <c r="AB328" s="334">
        <v>0</v>
      </c>
      <c r="AD328" s="334">
        <v>0.8</v>
      </c>
      <c r="AE328" s="334">
        <f t="shared" si="57"/>
        <v>0.8</v>
      </c>
      <c r="AF328" s="334">
        <f t="shared" si="58"/>
        <v>0.79999999999999993</v>
      </c>
      <c r="AG328" s="340">
        <f t="shared" si="59"/>
        <v>1.1102230246251565E-16</v>
      </c>
      <c r="AI328" s="340">
        <f t="shared" si="60"/>
        <v>0</v>
      </c>
      <c r="AJ328" s="340">
        <f t="shared" si="60"/>
        <v>0</v>
      </c>
      <c r="AK328" s="340">
        <f t="shared" si="60"/>
        <v>0</v>
      </c>
      <c r="AL328" s="340">
        <f t="shared" si="60"/>
        <v>0</v>
      </c>
      <c r="AM328" s="340">
        <f t="shared" si="60"/>
        <v>0</v>
      </c>
    </row>
    <row r="329" spans="1:39" x14ac:dyDescent="0.35">
      <c r="A329" s="337">
        <v>22242</v>
      </c>
      <c r="B329" s="338">
        <f t="shared" si="54"/>
        <v>1960</v>
      </c>
      <c r="C329" s="338">
        <f t="shared" si="55"/>
        <v>11</v>
      </c>
      <c r="D329" s="338">
        <f t="shared" si="56"/>
        <v>22</v>
      </c>
      <c r="E329" s="334">
        <v>0</v>
      </c>
      <c r="F329" s="334">
        <v>0</v>
      </c>
      <c r="G329" s="334">
        <v>0</v>
      </c>
      <c r="H329" s="334">
        <v>0</v>
      </c>
      <c r="I329" s="334">
        <v>0</v>
      </c>
      <c r="J329" s="334">
        <v>0</v>
      </c>
      <c r="K329" s="334">
        <v>0</v>
      </c>
      <c r="L329" s="334">
        <v>0</v>
      </c>
      <c r="M329" s="334">
        <v>0</v>
      </c>
      <c r="N329" s="334">
        <v>0</v>
      </c>
      <c r="O329" s="334">
        <v>0</v>
      </c>
      <c r="P329" s="334">
        <v>0</v>
      </c>
      <c r="Q329" s="334">
        <v>0</v>
      </c>
      <c r="R329" s="334">
        <v>0</v>
      </c>
      <c r="S329" s="334">
        <v>0</v>
      </c>
      <c r="T329" s="334">
        <v>0</v>
      </c>
      <c r="U329" s="334">
        <v>0</v>
      </c>
      <c r="V329" s="334">
        <v>0</v>
      </c>
      <c r="W329" s="334">
        <v>0</v>
      </c>
      <c r="X329" s="334">
        <v>0</v>
      </c>
      <c r="Y329" s="334">
        <v>0</v>
      </c>
      <c r="Z329" s="334">
        <v>0</v>
      </c>
      <c r="AA329" s="334">
        <v>0</v>
      </c>
      <c r="AB329" s="334">
        <v>0</v>
      </c>
      <c r="AD329" s="334">
        <v>0</v>
      </c>
      <c r="AE329" s="334">
        <f t="shared" si="57"/>
        <v>0</v>
      </c>
      <c r="AF329" s="334">
        <f t="shared" si="58"/>
        <v>0</v>
      </c>
      <c r="AG329" s="340">
        <f t="shared" si="59"/>
        <v>0</v>
      </c>
      <c r="AI329" s="340">
        <f t="shared" si="60"/>
        <v>0</v>
      </c>
      <c r="AJ329" s="340">
        <f t="shared" si="60"/>
        <v>0</v>
      </c>
      <c r="AK329" s="340">
        <f t="shared" si="60"/>
        <v>0</v>
      </c>
      <c r="AL329" s="340">
        <f t="shared" si="60"/>
        <v>0</v>
      </c>
      <c r="AM329" s="340">
        <f t="shared" si="60"/>
        <v>0</v>
      </c>
    </row>
    <row r="330" spans="1:39" x14ac:dyDescent="0.35">
      <c r="A330" s="337">
        <v>22243</v>
      </c>
      <c r="B330" s="338">
        <f t="shared" si="54"/>
        <v>1960</v>
      </c>
      <c r="C330" s="338">
        <f t="shared" si="55"/>
        <v>11</v>
      </c>
      <c r="D330" s="338">
        <f t="shared" si="56"/>
        <v>23</v>
      </c>
      <c r="E330" s="334">
        <v>0</v>
      </c>
      <c r="F330" s="334">
        <v>0</v>
      </c>
      <c r="G330" s="334">
        <v>0</v>
      </c>
      <c r="H330" s="334">
        <v>0</v>
      </c>
      <c r="I330" s="334">
        <v>0</v>
      </c>
      <c r="J330" s="334">
        <v>0</v>
      </c>
      <c r="K330" s="334">
        <v>0</v>
      </c>
      <c r="L330" s="334">
        <v>0</v>
      </c>
      <c r="M330" s="334">
        <v>0</v>
      </c>
      <c r="N330" s="334">
        <v>0</v>
      </c>
      <c r="O330" s="334">
        <v>0</v>
      </c>
      <c r="P330" s="334">
        <v>0</v>
      </c>
      <c r="Q330" s="334">
        <v>0</v>
      </c>
      <c r="R330" s="334">
        <v>0</v>
      </c>
      <c r="S330" s="334">
        <v>0</v>
      </c>
      <c r="T330" s="334">
        <v>0</v>
      </c>
      <c r="U330" s="334">
        <v>0</v>
      </c>
      <c r="V330" s="334">
        <v>0</v>
      </c>
      <c r="W330" s="334">
        <v>0</v>
      </c>
      <c r="X330" s="334">
        <v>0</v>
      </c>
      <c r="Y330" s="334">
        <v>0.5</v>
      </c>
      <c r="Z330" s="334">
        <v>0.5</v>
      </c>
      <c r="AA330" s="334">
        <v>0</v>
      </c>
      <c r="AB330" s="334">
        <v>0</v>
      </c>
      <c r="AD330" s="334">
        <v>1</v>
      </c>
      <c r="AE330" s="334">
        <f t="shared" si="57"/>
        <v>1</v>
      </c>
      <c r="AF330" s="334">
        <f t="shared" si="58"/>
        <v>1</v>
      </c>
      <c r="AG330" s="340">
        <f t="shared" si="59"/>
        <v>0</v>
      </c>
      <c r="AI330" s="340">
        <f t="shared" si="60"/>
        <v>0</v>
      </c>
      <c r="AJ330" s="340">
        <f t="shared" si="60"/>
        <v>0</v>
      </c>
      <c r="AK330" s="340">
        <f t="shared" si="60"/>
        <v>0</v>
      </c>
      <c r="AL330" s="340">
        <f t="shared" si="60"/>
        <v>0</v>
      </c>
      <c r="AM330" s="340">
        <f t="shared" si="60"/>
        <v>0</v>
      </c>
    </row>
    <row r="331" spans="1:39" x14ac:dyDescent="0.35">
      <c r="A331" s="337">
        <v>22244</v>
      </c>
      <c r="B331" s="338">
        <f t="shared" si="54"/>
        <v>1960</v>
      </c>
      <c r="C331" s="338">
        <f t="shared" si="55"/>
        <v>11</v>
      </c>
      <c r="D331" s="338">
        <f t="shared" si="56"/>
        <v>24</v>
      </c>
      <c r="E331" s="334">
        <v>0</v>
      </c>
      <c r="F331" s="334">
        <v>0</v>
      </c>
      <c r="G331" s="334">
        <v>0</v>
      </c>
      <c r="H331" s="334">
        <v>0</v>
      </c>
      <c r="I331" s="334">
        <v>0</v>
      </c>
      <c r="J331" s="334">
        <v>0</v>
      </c>
      <c r="K331" s="334">
        <v>0</v>
      </c>
      <c r="L331" s="334">
        <v>0</v>
      </c>
      <c r="M331" s="334">
        <v>0</v>
      </c>
      <c r="N331" s="334">
        <v>0</v>
      </c>
      <c r="O331" s="334">
        <v>0</v>
      </c>
      <c r="P331" s="334">
        <v>0</v>
      </c>
      <c r="Q331" s="334">
        <v>0</v>
      </c>
      <c r="R331" s="334">
        <v>0</v>
      </c>
      <c r="S331" s="334">
        <v>0</v>
      </c>
      <c r="T331" s="334">
        <v>0</v>
      </c>
      <c r="U331" s="334">
        <v>0</v>
      </c>
      <c r="V331" s="334">
        <v>0</v>
      </c>
      <c r="W331" s="334">
        <v>0</v>
      </c>
      <c r="X331" s="334">
        <v>0</v>
      </c>
      <c r="Y331" s="334">
        <v>0</v>
      </c>
      <c r="Z331" s="334">
        <v>0</v>
      </c>
      <c r="AA331" s="334">
        <v>0</v>
      </c>
      <c r="AB331" s="334">
        <v>0</v>
      </c>
      <c r="AD331" s="334">
        <v>0</v>
      </c>
      <c r="AE331" s="334">
        <f t="shared" si="57"/>
        <v>0</v>
      </c>
      <c r="AF331" s="334">
        <f t="shared" si="58"/>
        <v>0</v>
      </c>
      <c r="AG331" s="340">
        <f t="shared" si="59"/>
        <v>0</v>
      </c>
      <c r="AI331" s="340">
        <f t="shared" si="60"/>
        <v>0</v>
      </c>
      <c r="AJ331" s="340">
        <f t="shared" si="60"/>
        <v>0</v>
      </c>
      <c r="AK331" s="340">
        <f t="shared" si="60"/>
        <v>0</v>
      </c>
      <c r="AL331" s="340">
        <f t="shared" si="60"/>
        <v>0</v>
      </c>
      <c r="AM331" s="340">
        <f t="shared" si="60"/>
        <v>0</v>
      </c>
    </row>
    <row r="332" spans="1:39" x14ac:dyDescent="0.35">
      <c r="A332" s="337">
        <v>22245</v>
      </c>
      <c r="B332" s="338">
        <f t="shared" si="54"/>
        <v>1960</v>
      </c>
      <c r="C332" s="338">
        <f t="shared" si="55"/>
        <v>11</v>
      </c>
      <c r="D332" s="338">
        <f t="shared" si="56"/>
        <v>25</v>
      </c>
      <c r="E332" s="334">
        <v>0</v>
      </c>
      <c r="F332" s="334">
        <v>0</v>
      </c>
      <c r="G332" s="334">
        <v>0</v>
      </c>
      <c r="H332" s="334">
        <v>0</v>
      </c>
      <c r="I332" s="334">
        <v>0</v>
      </c>
      <c r="J332" s="334">
        <v>0</v>
      </c>
      <c r="K332" s="334">
        <v>0</v>
      </c>
      <c r="L332" s="334">
        <v>0.3</v>
      </c>
      <c r="M332" s="334">
        <v>0.1</v>
      </c>
      <c r="N332" s="334">
        <v>0</v>
      </c>
      <c r="O332" s="334">
        <v>0</v>
      </c>
      <c r="P332" s="334">
        <v>0</v>
      </c>
      <c r="Q332" s="334">
        <v>0</v>
      </c>
      <c r="R332" s="334">
        <v>0.2</v>
      </c>
      <c r="S332" s="334">
        <v>0</v>
      </c>
      <c r="T332" s="334">
        <v>0</v>
      </c>
      <c r="U332" s="334">
        <v>0</v>
      </c>
      <c r="V332" s="334">
        <v>0</v>
      </c>
      <c r="W332" s="334">
        <v>0</v>
      </c>
      <c r="X332" s="334">
        <v>0.1</v>
      </c>
      <c r="Y332" s="334">
        <v>0.2</v>
      </c>
      <c r="Z332" s="334">
        <v>0.1</v>
      </c>
      <c r="AA332" s="334">
        <v>0.2</v>
      </c>
      <c r="AB332" s="334">
        <v>0.1</v>
      </c>
      <c r="AD332" s="334">
        <v>1.3</v>
      </c>
      <c r="AE332" s="334">
        <f t="shared" si="57"/>
        <v>1.3</v>
      </c>
      <c r="AF332" s="334">
        <f t="shared" si="58"/>
        <v>1.3000000000000003</v>
      </c>
      <c r="AG332" s="340">
        <f t="shared" si="59"/>
        <v>2.2204460492503131E-16</v>
      </c>
      <c r="AI332" s="340">
        <f t="shared" si="60"/>
        <v>0</v>
      </c>
      <c r="AJ332" s="340">
        <f t="shared" si="60"/>
        <v>0</v>
      </c>
      <c r="AK332" s="340">
        <f t="shared" si="60"/>
        <v>0</v>
      </c>
      <c r="AL332" s="340">
        <f t="shared" si="60"/>
        <v>0</v>
      </c>
      <c r="AM332" s="340">
        <f t="shared" si="60"/>
        <v>0</v>
      </c>
    </row>
    <row r="333" spans="1:39" x14ac:dyDescent="0.35">
      <c r="A333" s="337">
        <v>22246</v>
      </c>
      <c r="B333" s="338">
        <f t="shared" si="54"/>
        <v>1960</v>
      </c>
      <c r="C333" s="338">
        <f t="shared" si="55"/>
        <v>11</v>
      </c>
      <c r="D333" s="338">
        <f t="shared" si="56"/>
        <v>26</v>
      </c>
      <c r="E333" s="334">
        <v>0</v>
      </c>
      <c r="F333" s="334">
        <v>0</v>
      </c>
      <c r="G333" s="334">
        <v>0</v>
      </c>
      <c r="H333" s="334">
        <v>0</v>
      </c>
      <c r="I333" s="334">
        <v>0</v>
      </c>
      <c r="J333" s="334">
        <v>0</v>
      </c>
      <c r="K333" s="334">
        <v>0</v>
      </c>
      <c r="L333" s="334">
        <v>0</v>
      </c>
      <c r="M333" s="334">
        <v>0</v>
      </c>
      <c r="N333" s="334">
        <v>0</v>
      </c>
      <c r="O333" s="334">
        <v>0</v>
      </c>
      <c r="P333" s="334">
        <v>0</v>
      </c>
      <c r="Q333" s="334">
        <v>0</v>
      </c>
      <c r="R333" s="334">
        <v>0</v>
      </c>
      <c r="S333" s="334">
        <v>0</v>
      </c>
      <c r="T333" s="334">
        <v>0</v>
      </c>
      <c r="U333" s="334">
        <v>0</v>
      </c>
      <c r="V333" s="334">
        <v>0</v>
      </c>
      <c r="W333" s="334">
        <v>0</v>
      </c>
      <c r="X333" s="334">
        <v>0</v>
      </c>
      <c r="Y333" s="334">
        <v>0</v>
      </c>
      <c r="Z333" s="334">
        <v>0</v>
      </c>
      <c r="AA333" s="334">
        <v>0</v>
      </c>
      <c r="AB333" s="334">
        <v>0</v>
      </c>
      <c r="AD333" s="334">
        <v>0</v>
      </c>
      <c r="AE333" s="334">
        <f t="shared" si="57"/>
        <v>0</v>
      </c>
      <c r="AF333" s="334">
        <f t="shared" si="58"/>
        <v>0</v>
      </c>
      <c r="AG333" s="340">
        <f t="shared" si="59"/>
        <v>0</v>
      </c>
      <c r="AI333" s="340">
        <f t="shared" si="60"/>
        <v>0</v>
      </c>
      <c r="AJ333" s="340">
        <f t="shared" si="60"/>
        <v>0</v>
      </c>
      <c r="AK333" s="340">
        <f t="shared" si="60"/>
        <v>0</v>
      </c>
      <c r="AL333" s="340">
        <f t="shared" si="60"/>
        <v>0</v>
      </c>
      <c r="AM333" s="340">
        <f t="shared" si="60"/>
        <v>0</v>
      </c>
    </row>
    <row r="334" spans="1:39" x14ac:dyDescent="0.35">
      <c r="A334" s="337">
        <v>22247</v>
      </c>
      <c r="B334" s="338">
        <f t="shared" si="54"/>
        <v>1960</v>
      </c>
      <c r="C334" s="338">
        <f t="shared" si="55"/>
        <v>11</v>
      </c>
      <c r="D334" s="338">
        <f t="shared" si="56"/>
        <v>27</v>
      </c>
      <c r="E334" s="334">
        <v>0</v>
      </c>
      <c r="F334" s="334">
        <v>0</v>
      </c>
      <c r="G334" s="334">
        <v>0</v>
      </c>
      <c r="H334" s="334">
        <v>0</v>
      </c>
      <c r="I334" s="334">
        <v>0</v>
      </c>
      <c r="J334" s="334">
        <v>0</v>
      </c>
      <c r="K334" s="334">
        <v>0</v>
      </c>
      <c r="L334" s="334">
        <v>0</v>
      </c>
      <c r="M334" s="334">
        <v>0</v>
      </c>
      <c r="N334" s="334">
        <v>0</v>
      </c>
      <c r="O334" s="334">
        <v>0</v>
      </c>
      <c r="P334" s="334">
        <v>0</v>
      </c>
      <c r="Q334" s="334">
        <v>0</v>
      </c>
      <c r="R334" s="334">
        <v>0</v>
      </c>
      <c r="S334" s="334">
        <v>0</v>
      </c>
      <c r="T334" s="334">
        <v>0</v>
      </c>
      <c r="U334" s="334">
        <v>0</v>
      </c>
      <c r="V334" s="334">
        <v>0</v>
      </c>
      <c r="W334" s="334">
        <v>0</v>
      </c>
      <c r="X334" s="334">
        <v>0</v>
      </c>
      <c r="Y334" s="334">
        <v>0</v>
      </c>
      <c r="Z334" s="334">
        <v>0</v>
      </c>
      <c r="AA334" s="334">
        <v>0</v>
      </c>
      <c r="AB334" s="334">
        <v>0</v>
      </c>
      <c r="AD334" s="334">
        <v>0</v>
      </c>
      <c r="AE334" s="334">
        <f t="shared" si="57"/>
        <v>0</v>
      </c>
      <c r="AF334" s="334">
        <f t="shared" si="58"/>
        <v>0</v>
      </c>
      <c r="AG334" s="340">
        <f t="shared" si="59"/>
        <v>0</v>
      </c>
      <c r="AI334" s="340">
        <f t="shared" si="60"/>
        <v>0</v>
      </c>
      <c r="AJ334" s="340">
        <f t="shared" si="60"/>
        <v>0</v>
      </c>
      <c r="AK334" s="340">
        <f t="shared" si="60"/>
        <v>0</v>
      </c>
      <c r="AL334" s="340">
        <f t="shared" si="60"/>
        <v>0</v>
      </c>
      <c r="AM334" s="340">
        <f t="shared" si="60"/>
        <v>0</v>
      </c>
    </row>
    <row r="335" spans="1:39" x14ac:dyDescent="0.35">
      <c r="A335" s="337">
        <v>22248</v>
      </c>
      <c r="B335" s="338">
        <f t="shared" si="54"/>
        <v>1960</v>
      </c>
      <c r="C335" s="338">
        <f t="shared" si="55"/>
        <v>11</v>
      </c>
      <c r="D335" s="338">
        <f t="shared" si="56"/>
        <v>28</v>
      </c>
      <c r="E335" s="334">
        <v>0</v>
      </c>
      <c r="F335" s="334">
        <v>0</v>
      </c>
      <c r="G335" s="334">
        <v>0</v>
      </c>
      <c r="H335" s="334">
        <v>0</v>
      </c>
      <c r="I335" s="334">
        <v>0</v>
      </c>
      <c r="J335" s="334">
        <v>0</v>
      </c>
      <c r="K335" s="334">
        <v>0</v>
      </c>
      <c r="L335" s="334">
        <v>0</v>
      </c>
      <c r="M335" s="334">
        <v>0</v>
      </c>
      <c r="N335" s="334">
        <v>0</v>
      </c>
      <c r="O335" s="334">
        <v>0</v>
      </c>
      <c r="P335" s="334">
        <v>0</v>
      </c>
      <c r="Q335" s="334">
        <v>0</v>
      </c>
      <c r="R335" s="334">
        <v>0</v>
      </c>
      <c r="S335" s="334">
        <v>0</v>
      </c>
      <c r="T335" s="334">
        <v>0</v>
      </c>
      <c r="U335" s="334">
        <v>0</v>
      </c>
      <c r="V335" s="334">
        <v>0</v>
      </c>
      <c r="W335" s="334">
        <v>0</v>
      </c>
      <c r="X335" s="334">
        <v>0</v>
      </c>
      <c r="Y335" s="334">
        <v>0</v>
      </c>
      <c r="Z335" s="334">
        <v>0</v>
      </c>
      <c r="AA335" s="334">
        <v>0</v>
      </c>
      <c r="AB335" s="334">
        <v>0</v>
      </c>
      <c r="AD335" s="334">
        <v>0</v>
      </c>
      <c r="AE335" s="334">
        <f t="shared" si="57"/>
        <v>0</v>
      </c>
      <c r="AF335" s="334">
        <f t="shared" si="58"/>
        <v>0</v>
      </c>
      <c r="AG335" s="340">
        <f t="shared" si="59"/>
        <v>0</v>
      </c>
      <c r="AI335" s="340">
        <f t="shared" si="60"/>
        <v>0</v>
      </c>
      <c r="AJ335" s="340">
        <f t="shared" si="60"/>
        <v>0</v>
      </c>
      <c r="AK335" s="340">
        <f t="shared" si="60"/>
        <v>0</v>
      </c>
      <c r="AL335" s="340">
        <f t="shared" si="60"/>
        <v>0</v>
      </c>
      <c r="AM335" s="340">
        <f t="shared" si="60"/>
        <v>0</v>
      </c>
    </row>
    <row r="336" spans="1:39" x14ac:dyDescent="0.35">
      <c r="A336" s="337">
        <v>22249</v>
      </c>
      <c r="B336" s="338">
        <f t="shared" si="54"/>
        <v>1960</v>
      </c>
      <c r="C336" s="338">
        <f t="shared" si="55"/>
        <v>11</v>
      </c>
      <c r="D336" s="338">
        <f t="shared" si="56"/>
        <v>29</v>
      </c>
      <c r="E336" s="334">
        <v>0</v>
      </c>
      <c r="F336" s="334">
        <v>0</v>
      </c>
      <c r="G336" s="334">
        <v>0</v>
      </c>
      <c r="H336" s="334">
        <v>0</v>
      </c>
      <c r="I336" s="334">
        <v>0</v>
      </c>
      <c r="J336" s="334">
        <v>0</v>
      </c>
      <c r="K336" s="334">
        <v>0</v>
      </c>
      <c r="L336" s="334">
        <v>0</v>
      </c>
      <c r="M336" s="334">
        <v>0</v>
      </c>
      <c r="N336" s="334">
        <v>0</v>
      </c>
      <c r="O336" s="334">
        <v>0</v>
      </c>
      <c r="P336" s="334">
        <v>0</v>
      </c>
      <c r="Q336" s="334">
        <v>0</v>
      </c>
      <c r="R336" s="334">
        <v>0</v>
      </c>
      <c r="S336" s="334">
        <v>0</v>
      </c>
      <c r="T336" s="334">
        <v>0</v>
      </c>
      <c r="U336" s="334">
        <v>0</v>
      </c>
      <c r="V336" s="334">
        <v>0</v>
      </c>
      <c r="W336" s="334">
        <v>0</v>
      </c>
      <c r="X336" s="334">
        <v>0</v>
      </c>
      <c r="Y336" s="334">
        <v>0</v>
      </c>
      <c r="Z336" s="334">
        <v>0</v>
      </c>
      <c r="AA336" s="334">
        <v>0</v>
      </c>
      <c r="AB336" s="334">
        <v>0</v>
      </c>
      <c r="AD336" s="334">
        <v>0</v>
      </c>
      <c r="AE336" s="334">
        <f t="shared" si="57"/>
        <v>0</v>
      </c>
      <c r="AF336" s="334">
        <f t="shared" si="58"/>
        <v>0</v>
      </c>
      <c r="AG336" s="340">
        <f t="shared" si="59"/>
        <v>0</v>
      </c>
      <c r="AI336" s="340">
        <f t="shared" si="60"/>
        <v>0</v>
      </c>
      <c r="AJ336" s="340">
        <f t="shared" si="60"/>
        <v>0</v>
      </c>
      <c r="AK336" s="340">
        <f t="shared" si="60"/>
        <v>0</v>
      </c>
      <c r="AL336" s="340">
        <f t="shared" si="60"/>
        <v>0</v>
      </c>
      <c r="AM336" s="340">
        <f t="shared" si="60"/>
        <v>0</v>
      </c>
    </row>
    <row r="337" spans="1:39" x14ac:dyDescent="0.35">
      <c r="A337" s="337">
        <v>22250</v>
      </c>
      <c r="B337" s="338">
        <f t="shared" si="54"/>
        <v>1960</v>
      </c>
      <c r="C337" s="338">
        <f t="shared" si="55"/>
        <v>11</v>
      </c>
      <c r="D337" s="338">
        <f t="shared" si="56"/>
        <v>30</v>
      </c>
      <c r="E337" s="334">
        <v>0</v>
      </c>
      <c r="F337" s="334">
        <v>0</v>
      </c>
      <c r="G337" s="334">
        <v>0</v>
      </c>
      <c r="H337" s="334">
        <v>0</v>
      </c>
      <c r="I337" s="334">
        <v>0</v>
      </c>
      <c r="J337" s="334">
        <v>0</v>
      </c>
      <c r="K337" s="334">
        <v>0</v>
      </c>
      <c r="L337" s="334">
        <v>0</v>
      </c>
      <c r="M337" s="334">
        <v>0</v>
      </c>
      <c r="N337" s="334">
        <v>0</v>
      </c>
      <c r="O337" s="334">
        <v>0</v>
      </c>
      <c r="P337" s="334">
        <v>0</v>
      </c>
      <c r="Q337" s="334">
        <v>0</v>
      </c>
      <c r="R337" s="334">
        <v>0</v>
      </c>
      <c r="S337" s="334">
        <v>0</v>
      </c>
      <c r="T337" s="334">
        <v>0</v>
      </c>
      <c r="U337" s="334">
        <v>0</v>
      </c>
      <c r="V337" s="334">
        <v>0</v>
      </c>
      <c r="W337" s="334">
        <v>0</v>
      </c>
      <c r="X337" s="334">
        <v>0</v>
      </c>
      <c r="Y337" s="334">
        <v>0</v>
      </c>
      <c r="Z337" s="334">
        <v>0</v>
      </c>
      <c r="AA337" s="334">
        <v>0</v>
      </c>
      <c r="AB337" s="334">
        <v>0</v>
      </c>
      <c r="AD337" s="334">
        <v>0</v>
      </c>
      <c r="AE337" s="334">
        <f t="shared" si="57"/>
        <v>0</v>
      </c>
      <c r="AF337" s="334">
        <f t="shared" si="58"/>
        <v>0</v>
      </c>
      <c r="AG337" s="340">
        <f t="shared" si="59"/>
        <v>0</v>
      </c>
      <c r="AI337" s="340">
        <f t="shared" si="60"/>
        <v>0</v>
      </c>
      <c r="AJ337" s="340">
        <f t="shared" si="60"/>
        <v>0</v>
      </c>
      <c r="AK337" s="340">
        <f t="shared" si="60"/>
        <v>0</v>
      </c>
      <c r="AL337" s="340">
        <f t="shared" si="60"/>
        <v>0</v>
      </c>
      <c r="AM337" s="340">
        <f t="shared" si="60"/>
        <v>0</v>
      </c>
    </row>
    <row r="338" spans="1:39" x14ac:dyDescent="0.35">
      <c r="A338" s="337">
        <v>22251</v>
      </c>
      <c r="B338" s="338">
        <f t="shared" si="54"/>
        <v>1960</v>
      </c>
      <c r="C338" s="338">
        <f t="shared" si="55"/>
        <v>12</v>
      </c>
      <c r="D338" s="338">
        <f t="shared" si="56"/>
        <v>1</v>
      </c>
      <c r="E338" s="334">
        <v>0</v>
      </c>
      <c r="F338" s="334">
        <v>0</v>
      </c>
      <c r="G338" s="334">
        <v>0</v>
      </c>
      <c r="H338" s="334">
        <v>0</v>
      </c>
      <c r="I338" s="334">
        <v>0</v>
      </c>
      <c r="J338" s="334">
        <v>0</v>
      </c>
      <c r="K338" s="334">
        <v>0</v>
      </c>
      <c r="L338" s="334">
        <v>0</v>
      </c>
      <c r="M338" s="334">
        <v>0</v>
      </c>
      <c r="N338" s="334">
        <v>0</v>
      </c>
      <c r="O338" s="334">
        <v>0</v>
      </c>
      <c r="P338" s="334">
        <v>0</v>
      </c>
      <c r="Q338" s="334">
        <v>0</v>
      </c>
      <c r="R338" s="334">
        <v>0</v>
      </c>
      <c r="S338" s="334">
        <v>0</v>
      </c>
      <c r="T338" s="334">
        <v>0</v>
      </c>
      <c r="U338" s="334">
        <v>0</v>
      </c>
      <c r="V338" s="334">
        <v>0</v>
      </c>
      <c r="W338" s="334">
        <v>0</v>
      </c>
      <c r="X338" s="334">
        <v>0</v>
      </c>
      <c r="Y338" s="334">
        <v>0</v>
      </c>
      <c r="Z338" s="334">
        <v>0</v>
      </c>
      <c r="AA338" s="334">
        <v>0</v>
      </c>
      <c r="AB338" s="334">
        <v>0</v>
      </c>
      <c r="AD338" s="334">
        <v>0</v>
      </c>
      <c r="AE338" s="334">
        <f t="shared" si="57"/>
        <v>0</v>
      </c>
      <c r="AF338" s="334">
        <f t="shared" si="58"/>
        <v>0</v>
      </c>
      <c r="AG338" s="340">
        <f t="shared" si="59"/>
        <v>0</v>
      </c>
      <c r="AI338" s="340">
        <f t="shared" si="60"/>
        <v>0</v>
      </c>
      <c r="AJ338" s="340">
        <f t="shared" si="60"/>
        <v>0</v>
      </c>
      <c r="AK338" s="340">
        <f t="shared" si="60"/>
        <v>0</v>
      </c>
      <c r="AL338" s="340">
        <f t="shared" si="60"/>
        <v>0</v>
      </c>
      <c r="AM338" s="340">
        <f t="shared" si="60"/>
        <v>0</v>
      </c>
    </row>
    <row r="339" spans="1:39" x14ac:dyDescent="0.35">
      <c r="A339" s="337">
        <v>22252</v>
      </c>
      <c r="B339" s="338">
        <f t="shared" si="54"/>
        <v>1960</v>
      </c>
      <c r="C339" s="338">
        <f t="shared" si="55"/>
        <v>12</v>
      </c>
      <c r="D339" s="338">
        <f t="shared" si="56"/>
        <v>2</v>
      </c>
      <c r="E339" s="334">
        <v>0</v>
      </c>
      <c r="F339" s="334">
        <v>0</v>
      </c>
      <c r="G339" s="334">
        <v>0</v>
      </c>
      <c r="H339" s="334">
        <v>0</v>
      </c>
      <c r="I339" s="334">
        <v>0</v>
      </c>
      <c r="J339" s="334">
        <v>0</v>
      </c>
      <c r="K339" s="334">
        <v>0</v>
      </c>
      <c r="L339" s="334">
        <v>0</v>
      </c>
      <c r="M339" s="334">
        <v>0</v>
      </c>
      <c r="N339" s="334">
        <v>0</v>
      </c>
      <c r="O339" s="334">
        <v>0</v>
      </c>
      <c r="P339" s="334">
        <v>0</v>
      </c>
      <c r="Q339" s="334">
        <v>0</v>
      </c>
      <c r="R339" s="334">
        <v>0</v>
      </c>
      <c r="S339" s="334">
        <v>0</v>
      </c>
      <c r="T339" s="334">
        <v>0</v>
      </c>
      <c r="U339" s="334">
        <v>0</v>
      </c>
      <c r="V339" s="334">
        <v>0</v>
      </c>
      <c r="W339" s="334">
        <v>0</v>
      </c>
      <c r="X339" s="334">
        <v>0</v>
      </c>
      <c r="Y339" s="334">
        <v>0</v>
      </c>
      <c r="Z339" s="334">
        <v>0</v>
      </c>
      <c r="AA339" s="334">
        <v>0</v>
      </c>
      <c r="AB339" s="334">
        <v>0</v>
      </c>
      <c r="AD339" s="334">
        <v>0</v>
      </c>
      <c r="AE339" s="334">
        <f t="shared" si="57"/>
        <v>0</v>
      </c>
      <c r="AF339" s="334">
        <f t="shared" si="58"/>
        <v>0</v>
      </c>
      <c r="AG339" s="340">
        <f t="shared" si="59"/>
        <v>0</v>
      </c>
      <c r="AI339" s="340">
        <f t="shared" si="60"/>
        <v>0</v>
      </c>
      <c r="AJ339" s="340">
        <f t="shared" si="60"/>
        <v>0</v>
      </c>
      <c r="AK339" s="340">
        <f t="shared" si="60"/>
        <v>0</v>
      </c>
      <c r="AL339" s="340">
        <f t="shared" si="60"/>
        <v>0</v>
      </c>
      <c r="AM339" s="340">
        <f t="shared" si="60"/>
        <v>0</v>
      </c>
    </row>
    <row r="340" spans="1:39" x14ac:dyDescent="0.35">
      <c r="A340" s="337">
        <v>22253</v>
      </c>
      <c r="B340" s="338">
        <f t="shared" si="54"/>
        <v>1960</v>
      </c>
      <c r="C340" s="338">
        <f t="shared" si="55"/>
        <v>12</v>
      </c>
      <c r="D340" s="338">
        <f t="shared" si="56"/>
        <v>3</v>
      </c>
      <c r="E340" s="334">
        <v>0</v>
      </c>
      <c r="F340" s="334">
        <v>0</v>
      </c>
      <c r="G340" s="334">
        <v>0</v>
      </c>
      <c r="H340" s="334">
        <v>0</v>
      </c>
      <c r="I340" s="334">
        <v>0</v>
      </c>
      <c r="J340" s="334">
        <v>0</v>
      </c>
      <c r="K340" s="334">
        <v>0</v>
      </c>
      <c r="L340" s="334">
        <v>0</v>
      </c>
      <c r="M340" s="334">
        <v>0</v>
      </c>
      <c r="N340" s="334">
        <v>0</v>
      </c>
      <c r="O340" s="334">
        <v>0</v>
      </c>
      <c r="P340" s="334">
        <v>0</v>
      </c>
      <c r="Q340" s="334">
        <v>0</v>
      </c>
      <c r="R340" s="334">
        <v>0</v>
      </c>
      <c r="S340" s="334">
        <v>0</v>
      </c>
      <c r="T340" s="334">
        <v>0</v>
      </c>
      <c r="U340" s="334">
        <v>0</v>
      </c>
      <c r="V340" s="334">
        <v>0</v>
      </c>
      <c r="W340" s="334">
        <v>0</v>
      </c>
      <c r="X340" s="334">
        <v>0</v>
      </c>
      <c r="Y340" s="334">
        <v>0</v>
      </c>
      <c r="Z340" s="334">
        <v>0</v>
      </c>
      <c r="AA340" s="334">
        <v>0</v>
      </c>
      <c r="AB340" s="334">
        <v>0</v>
      </c>
      <c r="AD340" s="334">
        <v>0</v>
      </c>
      <c r="AE340" s="334">
        <f t="shared" si="57"/>
        <v>0</v>
      </c>
      <c r="AF340" s="334">
        <f t="shared" si="58"/>
        <v>0</v>
      </c>
      <c r="AG340" s="340">
        <f t="shared" si="59"/>
        <v>0</v>
      </c>
      <c r="AI340" s="340">
        <f t="shared" ref="AI340:AM355" si="61">IF($C340=AI$1,$AF340,0)</f>
        <v>0</v>
      </c>
      <c r="AJ340" s="340">
        <f t="shared" si="61"/>
        <v>0</v>
      </c>
      <c r="AK340" s="340">
        <f t="shared" si="61"/>
        <v>0</v>
      </c>
      <c r="AL340" s="340">
        <f t="shared" si="61"/>
        <v>0</v>
      </c>
      <c r="AM340" s="340">
        <f t="shared" si="61"/>
        <v>0</v>
      </c>
    </row>
    <row r="341" spans="1:39" x14ac:dyDescent="0.35">
      <c r="A341" s="337">
        <v>22254</v>
      </c>
      <c r="B341" s="338">
        <f t="shared" si="54"/>
        <v>1960</v>
      </c>
      <c r="C341" s="338">
        <f t="shared" si="55"/>
        <v>12</v>
      </c>
      <c r="D341" s="338">
        <f t="shared" si="56"/>
        <v>4</v>
      </c>
      <c r="E341" s="334">
        <v>0</v>
      </c>
      <c r="F341" s="334">
        <v>0</v>
      </c>
      <c r="G341" s="334">
        <v>0</v>
      </c>
      <c r="H341" s="334">
        <v>0</v>
      </c>
      <c r="I341" s="334">
        <v>0</v>
      </c>
      <c r="J341" s="334">
        <v>0</v>
      </c>
      <c r="K341" s="334">
        <v>0</v>
      </c>
      <c r="L341" s="334">
        <v>0</v>
      </c>
      <c r="M341" s="334">
        <v>0</v>
      </c>
      <c r="N341" s="334">
        <v>0</v>
      </c>
      <c r="O341" s="334">
        <v>0</v>
      </c>
      <c r="P341" s="334">
        <v>0</v>
      </c>
      <c r="Q341" s="334">
        <v>0</v>
      </c>
      <c r="R341" s="334">
        <v>0</v>
      </c>
      <c r="S341" s="334">
        <v>0</v>
      </c>
      <c r="T341" s="334">
        <v>0</v>
      </c>
      <c r="U341" s="334">
        <v>0</v>
      </c>
      <c r="V341" s="334">
        <v>0</v>
      </c>
      <c r="W341" s="334">
        <v>0</v>
      </c>
      <c r="X341" s="334">
        <v>0</v>
      </c>
      <c r="Y341" s="334">
        <v>0</v>
      </c>
      <c r="Z341" s="334">
        <v>0</v>
      </c>
      <c r="AA341" s="334">
        <v>0</v>
      </c>
      <c r="AB341" s="334">
        <v>0</v>
      </c>
      <c r="AD341" s="334">
        <v>0</v>
      </c>
      <c r="AE341" s="334">
        <f t="shared" si="57"/>
        <v>0</v>
      </c>
      <c r="AF341" s="334">
        <f t="shared" si="58"/>
        <v>0</v>
      </c>
      <c r="AG341" s="340">
        <f t="shared" si="59"/>
        <v>0</v>
      </c>
      <c r="AI341" s="340">
        <f t="shared" si="61"/>
        <v>0</v>
      </c>
      <c r="AJ341" s="340">
        <f t="shared" si="61"/>
        <v>0</v>
      </c>
      <c r="AK341" s="340">
        <f t="shared" si="61"/>
        <v>0</v>
      </c>
      <c r="AL341" s="340">
        <f t="shared" si="61"/>
        <v>0</v>
      </c>
      <c r="AM341" s="340">
        <f t="shared" si="61"/>
        <v>0</v>
      </c>
    </row>
    <row r="342" spans="1:39" x14ac:dyDescent="0.35">
      <c r="A342" s="337">
        <v>22255</v>
      </c>
      <c r="B342" s="338">
        <f t="shared" si="54"/>
        <v>1960</v>
      </c>
      <c r="C342" s="338">
        <f t="shared" si="55"/>
        <v>12</v>
      </c>
      <c r="D342" s="338">
        <f t="shared" si="56"/>
        <v>5</v>
      </c>
      <c r="E342" s="334">
        <v>0</v>
      </c>
      <c r="F342" s="334">
        <v>0</v>
      </c>
      <c r="G342" s="334">
        <v>0</v>
      </c>
      <c r="H342" s="334">
        <v>0</v>
      </c>
      <c r="I342" s="334">
        <v>0</v>
      </c>
      <c r="J342" s="334">
        <v>0</v>
      </c>
      <c r="K342" s="334">
        <v>0</v>
      </c>
      <c r="L342" s="334">
        <v>0</v>
      </c>
      <c r="M342" s="334">
        <v>0</v>
      </c>
      <c r="N342" s="334">
        <v>0</v>
      </c>
      <c r="O342" s="334">
        <v>0</v>
      </c>
      <c r="P342" s="334">
        <v>0</v>
      </c>
      <c r="Q342" s="334">
        <v>0</v>
      </c>
      <c r="R342" s="334">
        <v>0</v>
      </c>
      <c r="S342" s="334">
        <v>0</v>
      </c>
      <c r="T342" s="334">
        <v>0</v>
      </c>
      <c r="U342" s="334">
        <v>0</v>
      </c>
      <c r="V342" s="334">
        <v>0</v>
      </c>
      <c r="W342" s="334">
        <v>0</v>
      </c>
      <c r="X342" s="334">
        <v>0</v>
      </c>
      <c r="Y342" s="334">
        <v>0</v>
      </c>
      <c r="Z342" s="334">
        <v>0</v>
      </c>
      <c r="AA342" s="334">
        <v>0</v>
      </c>
      <c r="AB342" s="334">
        <v>0</v>
      </c>
      <c r="AD342" s="334">
        <v>0</v>
      </c>
      <c r="AE342" s="334">
        <f t="shared" si="57"/>
        <v>0</v>
      </c>
      <c r="AF342" s="334">
        <f t="shared" si="58"/>
        <v>0</v>
      </c>
      <c r="AG342" s="340">
        <f t="shared" si="59"/>
        <v>0</v>
      </c>
      <c r="AI342" s="340">
        <f t="shared" si="61"/>
        <v>0</v>
      </c>
      <c r="AJ342" s="340">
        <f t="shared" si="61"/>
        <v>0</v>
      </c>
      <c r="AK342" s="340">
        <f t="shared" si="61"/>
        <v>0</v>
      </c>
      <c r="AL342" s="340">
        <f t="shared" si="61"/>
        <v>0</v>
      </c>
      <c r="AM342" s="340">
        <f t="shared" si="61"/>
        <v>0</v>
      </c>
    </row>
    <row r="343" spans="1:39" x14ac:dyDescent="0.35">
      <c r="A343" s="337">
        <v>22256</v>
      </c>
      <c r="B343" s="338">
        <f t="shared" si="54"/>
        <v>1960</v>
      </c>
      <c r="C343" s="338">
        <f t="shared" si="55"/>
        <v>12</v>
      </c>
      <c r="D343" s="338">
        <f t="shared" si="56"/>
        <v>6</v>
      </c>
      <c r="E343" s="334">
        <v>0</v>
      </c>
      <c r="F343" s="334">
        <v>0</v>
      </c>
      <c r="G343" s="334">
        <v>0</v>
      </c>
      <c r="H343" s="334">
        <v>0</v>
      </c>
      <c r="I343" s="334">
        <v>0</v>
      </c>
      <c r="J343" s="334">
        <v>0</v>
      </c>
      <c r="K343" s="334">
        <v>0</v>
      </c>
      <c r="L343" s="334">
        <v>0</v>
      </c>
      <c r="M343" s="334">
        <v>0</v>
      </c>
      <c r="N343" s="334">
        <v>0</v>
      </c>
      <c r="O343" s="334">
        <v>0</v>
      </c>
      <c r="P343" s="334">
        <v>0</v>
      </c>
      <c r="Q343" s="334">
        <v>0</v>
      </c>
      <c r="R343" s="334">
        <v>0</v>
      </c>
      <c r="S343" s="334">
        <v>0</v>
      </c>
      <c r="T343" s="334">
        <v>0</v>
      </c>
      <c r="U343" s="334">
        <v>0</v>
      </c>
      <c r="V343" s="334">
        <v>0</v>
      </c>
      <c r="W343" s="334">
        <v>0</v>
      </c>
      <c r="X343" s="334">
        <v>0</v>
      </c>
      <c r="Y343" s="334">
        <v>0</v>
      </c>
      <c r="Z343" s="334">
        <v>0</v>
      </c>
      <c r="AA343" s="334">
        <v>0</v>
      </c>
      <c r="AB343" s="334">
        <v>0</v>
      </c>
      <c r="AD343" s="334">
        <v>0</v>
      </c>
      <c r="AE343" s="334">
        <f t="shared" si="57"/>
        <v>0</v>
      </c>
      <c r="AF343" s="334">
        <f t="shared" si="58"/>
        <v>0</v>
      </c>
      <c r="AG343" s="340">
        <f t="shared" si="59"/>
        <v>0</v>
      </c>
      <c r="AI343" s="340">
        <f t="shared" si="61"/>
        <v>0</v>
      </c>
      <c r="AJ343" s="340">
        <f t="shared" si="61"/>
        <v>0</v>
      </c>
      <c r="AK343" s="340">
        <f t="shared" si="61"/>
        <v>0</v>
      </c>
      <c r="AL343" s="340">
        <f t="shared" si="61"/>
        <v>0</v>
      </c>
      <c r="AM343" s="340">
        <f t="shared" si="61"/>
        <v>0</v>
      </c>
    </row>
    <row r="344" spans="1:39" x14ac:dyDescent="0.35">
      <c r="A344" s="337">
        <v>22257</v>
      </c>
      <c r="B344" s="338">
        <f t="shared" si="54"/>
        <v>1960</v>
      </c>
      <c r="C344" s="338">
        <f t="shared" si="55"/>
        <v>12</v>
      </c>
      <c r="D344" s="338">
        <f t="shared" si="56"/>
        <v>7</v>
      </c>
      <c r="E344" s="334">
        <v>0</v>
      </c>
      <c r="F344" s="334">
        <v>0</v>
      </c>
      <c r="G344" s="334">
        <v>0</v>
      </c>
      <c r="H344" s="334">
        <v>0</v>
      </c>
      <c r="I344" s="334">
        <v>0</v>
      </c>
      <c r="J344" s="334">
        <v>0</v>
      </c>
      <c r="K344" s="334">
        <v>0</v>
      </c>
      <c r="L344" s="334">
        <v>0</v>
      </c>
      <c r="M344" s="334">
        <v>0</v>
      </c>
      <c r="N344" s="334">
        <v>0</v>
      </c>
      <c r="O344" s="334">
        <v>0</v>
      </c>
      <c r="P344" s="334">
        <v>0</v>
      </c>
      <c r="Q344" s="334">
        <v>0</v>
      </c>
      <c r="R344" s="334">
        <v>0</v>
      </c>
      <c r="S344" s="334">
        <v>0</v>
      </c>
      <c r="T344" s="334">
        <v>0</v>
      </c>
      <c r="U344" s="334">
        <v>0</v>
      </c>
      <c r="V344" s="334">
        <v>0</v>
      </c>
      <c r="W344" s="334">
        <v>0</v>
      </c>
      <c r="X344" s="334">
        <v>0</v>
      </c>
      <c r="Y344" s="334">
        <v>0</v>
      </c>
      <c r="Z344" s="334">
        <v>0</v>
      </c>
      <c r="AA344" s="334">
        <v>0</v>
      </c>
      <c r="AB344" s="334">
        <v>0</v>
      </c>
      <c r="AD344" s="334">
        <v>0</v>
      </c>
      <c r="AE344" s="334">
        <f t="shared" si="57"/>
        <v>0</v>
      </c>
      <c r="AF344" s="334">
        <f t="shared" si="58"/>
        <v>0</v>
      </c>
      <c r="AG344" s="340">
        <f t="shared" si="59"/>
        <v>0</v>
      </c>
      <c r="AI344" s="340">
        <f t="shared" si="61"/>
        <v>0</v>
      </c>
      <c r="AJ344" s="340">
        <f t="shared" si="61"/>
        <v>0</v>
      </c>
      <c r="AK344" s="340">
        <f t="shared" si="61"/>
        <v>0</v>
      </c>
      <c r="AL344" s="340">
        <f t="shared" si="61"/>
        <v>0</v>
      </c>
      <c r="AM344" s="340">
        <f t="shared" si="61"/>
        <v>0</v>
      </c>
    </row>
    <row r="345" spans="1:39" x14ac:dyDescent="0.35">
      <c r="A345" s="337">
        <v>22258</v>
      </c>
      <c r="B345" s="338">
        <f t="shared" si="54"/>
        <v>1960</v>
      </c>
      <c r="C345" s="338">
        <f t="shared" si="55"/>
        <v>12</v>
      </c>
      <c r="D345" s="338">
        <f t="shared" si="56"/>
        <v>8</v>
      </c>
      <c r="E345" s="334">
        <v>0</v>
      </c>
      <c r="F345" s="334">
        <v>0</v>
      </c>
      <c r="G345" s="334">
        <v>0</v>
      </c>
      <c r="H345" s="334">
        <v>0</v>
      </c>
      <c r="I345" s="334">
        <v>0</v>
      </c>
      <c r="J345" s="334">
        <v>0</v>
      </c>
      <c r="K345" s="334">
        <v>0</v>
      </c>
      <c r="L345" s="334">
        <v>0</v>
      </c>
      <c r="M345" s="334">
        <v>0</v>
      </c>
      <c r="N345" s="334">
        <v>0</v>
      </c>
      <c r="O345" s="334">
        <v>0</v>
      </c>
      <c r="P345" s="334">
        <v>0</v>
      </c>
      <c r="Q345" s="334">
        <v>0</v>
      </c>
      <c r="R345" s="334">
        <v>0</v>
      </c>
      <c r="S345" s="334">
        <v>0</v>
      </c>
      <c r="T345" s="334">
        <v>0</v>
      </c>
      <c r="U345" s="334">
        <v>0</v>
      </c>
      <c r="V345" s="334">
        <v>0</v>
      </c>
      <c r="W345" s="334">
        <v>0</v>
      </c>
      <c r="X345" s="334">
        <v>0</v>
      </c>
      <c r="Y345" s="334">
        <v>0</v>
      </c>
      <c r="Z345" s="334">
        <v>0</v>
      </c>
      <c r="AA345" s="334">
        <v>0</v>
      </c>
      <c r="AB345" s="334">
        <v>0</v>
      </c>
      <c r="AD345" s="334">
        <v>0</v>
      </c>
      <c r="AE345" s="334">
        <f t="shared" si="57"/>
        <v>0</v>
      </c>
      <c r="AF345" s="334">
        <f t="shared" si="58"/>
        <v>0</v>
      </c>
      <c r="AG345" s="340">
        <f t="shared" si="59"/>
        <v>0</v>
      </c>
      <c r="AI345" s="340">
        <f t="shared" si="61"/>
        <v>0</v>
      </c>
      <c r="AJ345" s="340">
        <f t="shared" si="61"/>
        <v>0</v>
      </c>
      <c r="AK345" s="340">
        <f t="shared" si="61"/>
        <v>0</v>
      </c>
      <c r="AL345" s="340">
        <f t="shared" si="61"/>
        <v>0</v>
      </c>
      <c r="AM345" s="340">
        <f t="shared" si="61"/>
        <v>0</v>
      </c>
    </row>
    <row r="346" spans="1:39" x14ac:dyDescent="0.35">
      <c r="A346" s="337">
        <v>22259</v>
      </c>
      <c r="B346" s="338">
        <f t="shared" si="54"/>
        <v>1960</v>
      </c>
      <c r="C346" s="338">
        <f t="shared" si="55"/>
        <v>12</v>
      </c>
      <c r="D346" s="338">
        <f t="shared" si="56"/>
        <v>9</v>
      </c>
      <c r="E346" s="334">
        <v>0</v>
      </c>
      <c r="F346" s="334">
        <v>0</v>
      </c>
      <c r="G346" s="334">
        <v>0</v>
      </c>
      <c r="H346" s="334">
        <v>0</v>
      </c>
      <c r="I346" s="334">
        <v>0</v>
      </c>
      <c r="J346" s="334">
        <v>0</v>
      </c>
      <c r="K346" s="334">
        <v>0</v>
      </c>
      <c r="L346" s="334">
        <v>0</v>
      </c>
      <c r="M346" s="334">
        <v>0</v>
      </c>
      <c r="N346" s="334">
        <v>0</v>
      </c>
      <c r="O346" s="334">
        <v>0</v>
      </c>
      <c r="P346" s="334">
        <v>0</v>
      </c>
      <c r="Q346" s="334">
        <v>0</v>
      </c>
      <c r="R346" s="334">
        <v>0</v>
      </c>
      <c r="S346" s="334">
        <v>0</v>
      </c>
      <c r="T346" s="334">
        <v>0</v>
      </c>
      <c r="U346" s="334">
        <v>0</v>
      </c>
      <c r="V346" s="334">
        <v>0</v>
      </c>
      <c r="W346" s="334">
        <v>0</v>
      </c>
      <c r="X346" s="334">
        <v>0</v>
      </c>
      <c r="Y346" s="334">
        <v>0</v>
      </c>
      <c r="Z346" s="334">
        <v>0</v>
      </c>
      <c r="AA346" s="334">
        <v>0</v>
      </c>
      <c r="AB346" s="334">
        <v>0</v>
      </c>
      <c r="AD346" s="334">
        <v>0</v>
      </c>
      <c r="AE346" s="334">
        <f t="shared" si="57"/>
        <v>0</v>
      </c>
      <c r="AF346" s="334">
        <f t="shared" si="58"/>
        <v>0</v>
      </c>
      <c r="AG346" s="340">
        <f t="shared" si="59"/>
        <v>0</v>
      </c>
      <c r="AI346" s="340">
        <f t="shared" si="61"/>
        <v>0</v>
      </c>
      <c r="AJ346" s="340">
        <f t="shared" si="61"/>
        <v>0</v>
      </c>
      <c r="AK346" s="340">
        <f t="shared" si="61"/>
        <v>0</v>
      </c>
      <c r="AL346" s="340">
        <f t="shared" si="61"/>
        <v>0</v>
      </c>
      <c r="AM346" s="340">
        <f t="shared" si="61"/>
        <v>0</v>
      </c>
    </row>
    <row r="347" spans="1:39" x14ac:dyDescent="0.35">
      <c r="A347" s="337">
        <v>22260</v>
      </c>
      <c r="B347" s="338">
        <f t="shared" si="54"/>
        <v>1960</v>
      </c>
      <c r="C347" s="338">
        <f t="shared" si="55"/>
        <v>12</v>
      </c>
      <c r="D347" s="338">
        <f t="shared" si="56"/>
        <v>10</v>
      </c>
      <c r="E347" s="334">
        <v>0</v>
      </c>
      <c r="F347" s="334">
        <v>0</v>
      </c>
      <c r="G347" s="334">
        <v>0</v>
      </c>
      <c r="H347" s="334">
        <v>0</v>
      </c>
      <c r="I347" s="334">
        <v>0</v>
      </c>
      <c r="J347" s="334">
        <v>0</v>
      </c>
      <c r="K347" s="334">
        <v>0</v>
      </c>
      <c r="L347" s="334">
        <v>0</v>
      </c>
      <c r="M347" s="334">
        <v>0</v>
      </c>
      <c r="N347" s="334">
        <v>0</v>
      </c>
      <c r="O347" s="334">
        <v>0</v>
      </c>
      <c r="P347" s="334">
        <v>0</v>
      </c>
      <c r="Q347" s="334">
        <v>0</v>
      </c>
      <c r="R347" s="334">
        <v>0</v>
      </c>
      <c r="S347" s="334">
        <v>0</v>
      </c>
      <c r="T347" s="334">
        <v>0</v>
      </c>
      <c r="U347" s="334">
        <v>0</v>
      </c>
      <c r="V347" s="334">
        <v>0</v>
      </c>
      <c r="W347" s="334">
        <v>0</v>
      </c>
      <c r="X347" s="334">
        <v>0</v>
      </c>
      <c r="Y347" s="334">
        <v>0</v>
      </c>
      <c r="Z347" s="334">
        <v>0</v>
      </c>
      <c r="AA347" s="334">
        <v>0</v>
      </c>
      <c r="AB347" s="334">
        <v>0</v>
      </c>
      <c r="AD347" s="334">
        <v>0</v>
      </c>
      <c r="AE347" s="334">
        <f t="shared" si="57"/>
        <v>0</v>
      </c>
      <c r="AF347" s="334">
        <f t="shared" si="58"/>
        <v>0</v>
      </c>
      <c r="AG347" s="340">
        <f t="shared" si="59"/>
        <v>0</v>
      </c>
      <c r="AI347" s="340">
        <f t="shared" si="61"/>
        <v>0</v>
      </c>
      <c r="AJ347" s="340">
        <f t="shared" si="61"/>
        <v>0</v>
      </c>
      <c r="AK347" s="340">
        <f t="shared" si="61"/>
        <v>0</v>
      </c>
      <c r="AL347" s="340">
        <f t="shared" si="61"/>
        <v>0</v>
      </c>
      <c r="AM347" s="340">
        <f t="shared" si="61"/>
        <v>0</v>
      </c>
    </row>
    <row r="348" spans="1:39" x14ac:dyDescent="0.35">
      <c r="A348" s="337">
        <v>22261</v>
      </c>
      <c r="B348" s="338">
        <f t="shared" si="54"/>
        <v>1960</v>
      </c>
      <c r="C348" s="338">
        <f t="shared" si="55"/>
        <v>12</v>
      </c>
      <c r="D348" s="338">
        <f t="shared" si="56"/>
        <v>11</v>
      </c>
      <c r="E348" s="334">
        <v>0</v>
      </c>
      <c r="F348" s="334">
        <v>0</v>
      </c>
      <c r="G348" s="334">
        <v>0</v>
      </c>
      <c r="H348" s="334">
        <v>0</v>
      </c>
      <c r="I348" s="334">
        <v>0</v>
      </c>
      <c r="J348" s="334">
        <v>0</v>
      </c>
      <c r="K348" s="334">
        <v>0</v>
      </c>
      <c r="L348" s="334">
        <v>0</v>
      </c>
      <c r="M348" s="334">
        <v>0</v>
      </c>
      <c r="N348" s="334">
        <v>0</v>
      </c>
      <c r="O348" s="334">
        <v>0</v>
      </c>
      <c r="P348" s="334">
        <v>0</v>
      </c>
      <c r="Q348" s="334">
        <v>0</v>
      </c>
      <c r="R348" s="334">
        <v>0</v>
      </c>
      <c r="S348" s="334">
        <v>0</v>
      </c>
      <c r="T348" s="334">
        <v>0</v>
      </c>
      <c r="U348" s="334">
        <v>0</v>
      </c>
      <c r="V348" s="334">
        <v>0</v>
      </c>
      <c r="W348" s="334">
        <v>0</v>
      </c>
      <c r="X348" s="334">
        <v>0</v>
      </c>
      <c r="Y348" s="334">
        <v>0</v>
      </c>
      <c r="Z348" s="334">
        <v>0</v>
      </c>
      <c r="AA348" s="334">
        <v>0</v>
      </c>
      <c r="AB348" s="334">
        <v>0</v>
      </c>
      <c r="AD348" s="334">
        <v>0</v>
      </c>
      <c r="AE348" s="334">
        <f t="shared" si="57"/>
        <v>0</v>
      </c>
      <c r="AF348" s="334">
        <f t="shared" si="58"/>
        <v>0</v>
      </c>
      <c r="AG348" s="340">
        <f t="shared" si="59"/>
        <v>0</v>
      </c>
      <c r="AI348" s="340">
        <f t="shared" si="61"/>
        <v>0</v>
      </c>
      <c r="AJ348" s="340">
        <f t="shared" si="61"/>
        <v>0</v>
      </c>
      <c r="AK348" s="340">
        <f t="shared" si="61"/>
        <v>0</v>
      </c>
      <c r="AL348" s="340">
        <f t="shared" si="61"/>
        <v>0</v>
      </c>
      <c r="AM348" s="340">
        <f t="shared" si="61"/>
        <v>0</v>
      </c>
    </row>
    <row r="349" spans="1:39" x14ac:dyDescent="0.35">
      <c r="A349" s="337">
        <v>22262</v>
      </c>
      <c r="B349" s="338">
        <f t="shared" si="54"/>
        <v>1960</v>
      </c>
      <c r="C349" s="338">
        <f t="shared" si="55"/>
        <v>12</v>
      </c>
      <c r="D349" s="338">
        <f t="shared" si="56"/>
        <v>12</v>
      </c>
      <c r="E349" s="334">
        <v>0</v>
      </c>
      <c r="F349" s="334">
        <v>0</v>
      </c>
      <c r="G349" s="334">
        <v>0</v>
      </c>
      <c r="H349" s="334">
        <v>0</v>
      </c>
      <c r="I349" s="334">
        <v>0</v>
      </c>
      <c r="J349" s="334">
        <v>0</v>
      </c>
      <c r="K349" s="334">
        <v>0</v>
      </c>
      <c r="L349" s="334">
        <v>0</v>
      </c>
      <c r="M349" s="334">
        <v>0</v>
      </c>
      <c r="N349" s="334">
        <v>0</v>
      </c>
      <c r="O349" s="334">
        <v>0</v>
      </c>
      <c r="P349" s="334">
        <v>0</v>
      </c>
      <c r="Q349" s="334">
        <v>0</v>
      </c>
      <c r="R349" s="334">
        <v>0</v>
      </c>
      <c r="S349" s="334">
        <v>0</v>
      </c>
      <c r="T349" s="334">
        <v>0</v>
      </c>
      <c r="U349" s="334">
        <v>0</v>
      </c>
      <c r="V349" s="334">
        <v>0</v>
      </c>
      <c r="W349" s="334">
        <v>0</v>
      </c>
      <c r="X349" s="334">
        <v>0</v>
      </c>
      <c r="Y349" s="334">
        <v>0</v>
      </c>
      <c r="Z349" s="334">
        <v>0</v>
      </c>
      <c r="AA349" s="334">
        <v>0</v>
      </c>
      <c r="AB349" s="334">
        <v>0</v>
      </c>
      <c r="AD349" s="334">
        <v>0</v>
      </c>
      <c r="AE349" s="334">
        <f t="shared" si="57"/>
        <v>0</v>
      </c>
      <c r="AF349" s="334">
        <f t="shared" si="58"/>
        <v>0</v>
      </c>
      <c r="AG349" s="340">
        <f t="shared" si="59"/>
        <v>0</v>
      </c>
      <c r="AI349" s="340">
        <f t="shared" si="61"/>
        <v>0</v>
      </c>
      <c r="AJ349" s="340">
        <f t="shared" si="61"/>
        <v>0</v>
      </c>
      <c r="AK349" s="340">
        <f t="shared" si="61"/>
        <v>0</v>
      </c>
      <c r="AL349" s="340">
        <f t="shared" si="61"/>
        <v>0</v>
      </c>
      <c r="AM349" s="340">
        <f t="shared" si="61"/>
        <v>0</v>
      </c>
    </row>
    <row r="350" spans="1:39" x14ac:dyDescent="0.35">
      <c r="A350" s="337">
        <v>22263</v>
      </c>
      <c r="B350" s="338">
        <f t="shared" si="54"/>
        <v>1960</v>
      </c>
      <c r="C350" s="338">
        <f t="shared" si="55"/>
        <v>12</v>
      </c>
      <c r="D350" s="338">
        <f t="shared" si="56"/>
        <v>13</v>
      </c>
      <c r="E350" s="334">
        <v>0</v>
      </c>
      <c r="F350" s="334">
        <v>0.1</v>
      </c>
      <c r="G350" s="334">
        <v>0</v>
      </c>
      <c r="H350" s="334">
        <v>0.1</v>
      </c>
      <c r="I350" s="334">
        <v>0</v>
      </c>
      <c r="J350" s="334">
        <v>0.1</v>
      </c>
      <c r="K350" s="334">
        <v>0</v>
      </c>
      <c r="L350" s="334">
        <v>0.1</v>
      </c>
      <c r="M350" s="334">
        <v>0</v>
      </c>
      <c r="N350" s="334">
        <v>0</v>
      </c>
      <c r="O350" s="334">
        <v>0.1</v>
      </c>
      <c r="P350" s="334">
        <v>0</v>
      </c>
      <c r="Q350" s="334">
        <v>0.1</v>
      </c>
      <c r="R350" s="334">
        <v>0</v>
      </c>
      <c r="S350" s="334">
        <v>0.1</v>
      </c>
      <c r="T350" s="334">
        <v>0</v>
      </c>
      <c r="U350" s="334">
        <v>0</v>
      </c>
      <c r="V350" s="334">
        <v>0.1</v>
      </c>
      <c r="W350" s="334">
        <v>0</v>
      </c>
      <c r="X350" s="334">
        <v>0.1</v>
      </c>
      <c r="Y350" s="334">
        <v>0</v>
      </c>
      <c r="Z350" s="334">
        <v>0</v>
      </c>
      <c r="AA350" s="334">
        <v>0.1</v>
      </c>
      <c r="AB350" s="334">
        <v>0</v>
      </c>
      <c r="AD350" s="334">
        <v>1</v>
      </c>
      <c r="AE350" s="334">
        <f t="shared" si="57"/>
        <v>1</v>
      </c>
      <c r="AF350" s="334">
        <f t="shared" si="58"/>
        <v>0.99999999999999989</v>
      </c>
      <c r="AG350" s="340">
        <f t="shared" si="59"/>
        <v>1.1102230246251565E-16</v>
      </c>
      <c r="AI350" s="340">
        <f t="shared" si="61"/>
        <v>0</v>
      </c>
      <c r="AJ350" s="340">
        <f t="shared" si="61"/>
        <v>0</v>
      </c>
      <c r="AK350" s="340">
        <f t="shared" si="61"/>
        <v>0</v>
      </c>
      <c r="AL350" s="340">
        <f t="shared" si="61"/>
        <v>0</v>
      </c>
      <c r="AM350" s="340">
        <f t="shared" si="61"/>
        <v>0</v>
      </c>
    </row>
    <row r="351" spans="1:39" x14ac:dyDescent="0.35">
      <c r="A351" s="337">
        <v>22264</v>
      </c>
      <c r="B351" s="338">
        <f t="shared" si="54"/>
        <v>1960</v>
      </c>
      <c r="C351" s="338">
        <f t="shared" si="55"/>
        <v>12</v>
      </c>
      <c r="D351" s="338">
        <f t="shared" si="56"/>
        <v>14</v>
      </c>
      <c r="E351" s="334">
        <v>0</v>
      </c>
      <c r="F351" s="334">
        <v>0</v>
      </c>
      <c r="G351" s="334">
        <v>0</v>
      </c>
      <c r="H351" s="334">
        <v>0</v>
      </c>
      <c r="I351" s="334">
        <v>0</v>
      </c>
      <c r="J351" s="334">
        <v>0</v>
      </c>
      <c r="K351" s="334">
        <v>0</v>
      </c>
      <c r="L351" s="334">
        <v>0</v>
      </c>
      <c r="M351" s="334">
        <v>0</v>
      </c>
      <c r="N351" s="334">
        <v>0</v>
      </c>
      <c r="O351" s="334">
        <v>0</v>
      </c>
      <c r="P351" s="334">
        <v>0</v>
      </c>
      <c r="Q351" s="334">
        <v>0</v>
      </c>
      <c r="R351" s="334">
        <v>0</v>
      </c>
      <c r="S351" s="334">
        <v>0</v>
      </c>
      <c r="T351" s="334">
        <v>0</v>
      </c>
      <c r="U351" s="334">
        <v>0</v>
      </c>
      <c r="V351" s="334">
        <v>0</v>
      </c>
      <c r="W351" s="334">
        <v>0</v>
      </c>
      <c r="X351" s="334">
        <v>0</v>
      </c>
      <c r="Y351" s="334">
        <v>0</v>
      </c>
      <c r="Z351" s="334">
        <v>0</v>
      </c>
      <c r="AA351" s="334">
        <v>0</v>
      </c>
      <c r="AB351" s="334">
        <v>0</v>
      </c>
      <c r="AD351" s="334">
        <v>0</v>
      </c>
      <c r="AE351" s="334">
        <f t="shared" si="57"/>
        <v>0</v>
      </c>
      <c r="AF351" s="334">
        <f t="shared" si="58"/>
        <v>0</v>
      </c>
      <c r="AG351" s="340">
        <f t="shared" si="59"/>
        <v>0</v>
      </c>
      <c r="AI351" s="340">
        <f t="shared" si="61"/>
        <v>0</v>
      </c>
      <c r="AJ351" s="340">
        <f t="shared" si="61"/>
        <v>0</v>
      </c>
      <c r="AK351" s="340">
        <f t="shared" si="61"/>
        <v>0</v>
      </c>
      <c r="AL351" s="340">
        <f t="shared" si="61"/>
        <v>0</v>
      </c>
      <c r="AM351" s="340">
        <f t="shared" si="61"/>
        <v>0</v>
      </c>
    </row>
    <row r="352" spans="1:39" x14ac:dyDescent="0.35">
      <c r="A352" s="337">
        <v>22265</v>
      </c>
      <c r="B352" s="338">
        <f t="shared" si="54"/>
        <v>1960</v>
      </c>
      <c r="C352" s="338">
        <f t="shared" si="55"/>
        <v>12</v>
      </c>
      <c r="D352" s="338">
        <f t="shared" si="56"/>
        <v>15</v>
      </c>
      <c r="E352" s="334">
        <v>0</v>
      </c>
      <c r="F352" s="334">
        <v>0</v>
      </c>
      <c r="G352" s="334">
        <v>0</v>
      </c>
      <c r="H352" s="334">
        <v>0</v>
      </c>
      <c r="I352" s="334">
        <v>0</v>
      </c>
      <c r="J352" s="334">
        <v>0</v>
      </c>
      <c r="K352" s="334">
        <v>0</v>
      </c>
      <c r="L352" s="334">
        <v>0</v>
      </c>
      <c r="M352" s="334">
        <v>0</v>
      </c>
      <c r="N352" s="334">
        <v>0</v>
      </c>
      <c r="O352" s="334">
        <v>0</v>
      </c>
      <c r="P352" s="334">
        <v>0</v>
      </c>
      <c r="Q352" s="334">
        <v>0</v>
      </c>
      <c r="R352" s="334">
        <v>0</v>
      </c>
      <c r="S352" s="334">
        <v>0</v>
      </c>
      <c r="T352" s="334">
        <v>0</v>
      </c>
      <c r="U352" s="334">
        <v>0</v>
      </c>
      <c r="V352" s="334">
        <v>0</v>
      </c>
      <c r="W352" s="334">
        <v>0</v>
      </c>
      <c r="X352" s="334">
        <v>0</v>
      </c>
      <c r="Y352" s="334">
        <v>0</v>
      </c>
      <c r="Z352" s="334">
        <v>0</v>
      </c>
      <c r="AA352" s="334">
        <v>0</v>
      </c>
      <c r="AB352" s="334">
        <v>0</v>
      </c>
      <c r="AD352" s="334">
        <v>0</v>
      </c>
      <c r="AE352" s="334">
        <f t="shared" si="57"/>
        <v>0</v>
      </c>
      <c r="AF352" s="334">
        <f t="shared" si="58"/>
        <v>0</v>
      </c>
      <c r="AG352" s="340">
        <f t="shared" si="59"/>
        <v>0</v>
      </c>
      <c r="AI352" s="340">
        <f t="shared" si="61"/>
        <v>0</v>
      </c>
      <c r="AJ352" s="340">
        <f t="shared" si="61"/>
        <v>0</v>
      </c>
      <c r="AK352" s="340">
        <f t="shared" si="61"/>
        <v>0</v>
      </c>
      <c r="AL352" s="340">
        <f t="shared" si="61"/>
        <v>0</v>
      </c>
      <c r="AM352" s="340">
        <f t="shared" si="61"/>
        <v>0</v>
      </c>
    </row>
    <row r="353" spans="1:39" x14ac:dyDescent="0.35">
      <c r="A353" s="337">
        <v>22266</v>
      </c>
      <c r="B353" s="338">
        <f t="shared" si="54"/>
        <v>1960</v>
      </c>
      <c r="C353" s="338">
        <f t="shared" si="55"/>
        <v>12</v>
      </c>
      <c r="D353" s="338">
        <f t="shared" si="56"/>
        <v>16</v>
      </c>
      <c r="E353" s="334">
        <v>0</v>
      </c>
      <c r="F353" s="334">
        <v>0</v>
      </c>
      <c r="G353" s="334">
        <v>0</v>
      </c>
      <c r="H353" s="334">
        <v>0</v>
      </c>
      <c r="I353" s="334">
        <v>0</v>
      </c>
      <c r="J353" s="334">
        <v>0</v>
      </c>
      <c r="K353" s="334">
        <v>0</v>
      </c>
      <c r="L353" s="334">
        <v>0</v>
      </c>
      <c r="M353" s="334">
        <v>0</v>
      </c>
      <c r="N353" s="334">
        <v>0</v>
      </c>
      <c r="O353" s="334">
        <v>0</v>
      </c>
      <c r="P353" s="334">
        <v>0</v>
      </c>
      <c r="Q353" s="334">
        <v>0</v>
      </c>
      <c r="R353" s="334">
        <v>0</v>
      </c>
      <c r="S353" s="334">
        <v>0</v>
      </c>
      <c r="T353" s="334">
        <v>0</v>
      </c>
      <c r="U353" s="334">
        <v>0</v>
      </c>
      <c r="V353" s="334">
        <v>0</v>
      </c>
      <c r="W353" s="334">
        <v>0</v>
      </c>
      <c r="X353" s="334">
        <v>0</v>
      </c>
      <c r="Y353" s="334">
        <v>0</v>
      </c>
      <c r="Z353" s="334">
        <v>0</v>
      </c>
      <c r="AA353" s="334">
        <v>0</v>
      </c>
      <c r="AB353" s="334">
        <v>0</v>
      </c>
      <c r="AD353" s="334">
        <v>0</v>
      </c>
      <c r="AE353" s="334">
        <f t="shared" si="57"/>
        <v>0</v>
      </c>
      <c r="AF353" s="334">
        <f t="shared" si="58"/>
        <v>0</v>
      </c>
      <c r="AG353" s="340">
        <f t="shared" si="59"/>
        <v>0</v>
      </c>
      <c r="AI353" s="340">
        <f t="shared" si="61"/>
        <v>0</v>
      </c>
      <c r="AJ353" s="340">
        <f t="shared" si="61"/>
        <v>0</v>
      </c>
      <c r="AK353" s="340">
        <f t="shared" si="61"/>
        <v>0</v>
      </c>
      <c r="AL353" s="340">
        <f t="shared" si="61"/>
        <v>0</v>
      </c>
      <c r="AM353" s="340">
        <f t="shared" si="61"/>
        <v>0</v>
      </c>
    </row>
    <row r="354" spans="1:39" x14ac:dyDescent="0.35">
      <c r="A354" s="337">
        <v>22267</v>
      </c>
      <c r="B354" s="338">
        <f t="shared" si="54"/>
        <v>1960</v>
      </c>
      <c r="C354" s="338">
        <f t="shared" si="55"/>
        <v>12</v>
      </c>
      <c r="D354" s="338">
        <f t="shared" si="56"/>
        <v>17</v>
      </c>
      <c r="E354" s="334">
        <v>0</v>
      </c>
      <c r="F354" s="334">
        <v>0</v>
      </c>
      <c r="G354" s="334">
        <v>0</v>
      </c>
      <c r="H354" s="334">
        <v>0</v>
      </c>
      <c r="I354" s="334">
        <v>0</v>
      </c>
      <c r="J354" s="334">
        <v>0</v>
      </c>
      <c r="K354" s="334">
        <v>0</v>
      </c>
      <c r="L354" s="334">
        <v>0</v>
      </c>
      <c r="M354" s="334">
        <v>0</v>
      </c>
      <c r="N354" s="334">
        <v>0</v>
      </c>
      <c r="O354" s="334">
        <v>0</v>
      </c>
      <c r="P354" s="334">
        <v>0</v>
      </c>
      <c r="Q354" s="334">
        <v>0</v>
      </c>
      <c r="R354" s="334">
        <v>0</v>
      </c>
      <c r="S354" s="334">
        <v>0</v>
      </c>
      <c r="T354" s="334">
        <v>0</v>
      </c>
      <c r="U354" s="334">
        <v>0</v>
      </c>
      <c r="V354" s="334">
        <v>0</v>
      </c>
      <c r="W354" s="334">
        <v>0</v>
      </c>
      <c r="X354" s="334">
        <v>0</v>
      </c>
      <c r="Y354" s="334">
        <v>0</v>
      </c>
      <c r="Z354" s="334">
        <v>0</v>
      </c>
      <c r="AA354" s="334">
        <v>0</v>
      </c>
      <c r="AB354" s="334">
        <v>0</v>
      </c>
      <c r="AD354" s="334">
        <v>0</v>
      </c>
      <c r="AE354" s="334">
        <f t="shared" si="57"/>
        <v>0</v>
      </c>
      <c r="AF354" s="334">
        <f t="shared" si="58"/>
        <v>0</v>
      </c>
      <c r="AG354" s="340">
        <f t="shared" si="59"/>
        <v>0</v>
      </c>
      <c r="AI354" s="340">
        <f t="shared" si="61"/>
        <v>0</v>
      </c>
      <c r="AJ354" s="340">
        <f t="shared" si="61"/>
        <v>0</v>
      </c>
      <c r="AK354" s="340">
        <f t="shared" si="61"/>
        <v>0</v>
      </c>
      <c r="AL354" s="340">
        <f t="shared" si="61"/>
        <v>0</v>
      </c>
      <c r="AM354" s="340">
        <f t="shared" si="61"/>
        <v>0</v>
      </c>
    </row>
    <row r="355" spans="1:39" x14ac:dyDescent="0.35">
      <c r="A355" s="337">
        <v>22268</v>
      </c>
      <c r="B355" s="338">
        <f t="shared" si="54"/>
        <v>1960</v>
      </c>
      <c r="C355" s="338">
        <f t="shared" si="55"/>
        <v>12</v>
      </c>
      <c r="D355" s="338">
        <f t="shared" si="56"/>
        <v>18</v>
      </c>
      <c r="E355" s="334">
        <v>0.3</v>
      </c>
      <c r="F355" s="334">
        <v>0.3</v>
      </c>
      <c r="G355" s="334">
        <v>0.2</v>
      </c>
      <c r="H355" s="334">
        <v>0.3</v>
      </c>
      <c r="I355" s="334">
        <v>0.3</v>
      </c>
      <c r="J355" s="334">
        <v>0.3</v>
      </c>
      <c r="K355" s="334">
        <v>0.2</v>
      </c>
      <c r="L355" s="334">
        <v>0.3</v>
      </c>
      <c r="M355" s="334">
        <v>0.3</v>
      </c>
      <c r="N355" s="334">
        <v>0.3</v>
      </c>
      <c r="O355" s="334">
        <v>0.2</v>
      </c>
      <c r="P355" s="334">
        <v>0.3</v>
      </c>
      <c r="Q355" s="334">
        <v>0.3</v>
      </c>
      <c r="R355" s="334">
        <v>0.2</v>
      </c>
      <c r="S355" s="334">
        <v>0.3</v>
      </c>
      <c r="T355" s="334">
        <v>0.3</v>
      </c>
      <c r="U355" s="334">
        <v>0.3</v>
      </c>
      <c r="V355" s="334">
        <v>0.2</v>
      </c>
      <c r="W355" s="334">
        <v>0.3</v>
      </c>
      <c r="X355" s="334">
        <v>0.3</v>
      </c>
      <c r="Y355" s="334">
        <v>0.3</v>
      </c>
      <c r="Z355" s="334">
        <v>0.2</v>
      </c>
      <c r="AA355" s="334">
        <v>0.3</v>
      </c>
      <c r="AB355" s="334">
        <v>0.3</v>
      </c>
      <c r="AD355" s="334">
        <v>6.6</v>
      </c>
      <c r="AE355" s="334">
        <f t="shared" si="57"/>
        <v>6.6</v>
      </c>
      <c r="AF355" s="334">
        <f t="shared" si="58"/>
        <v>6.5999999999999988</v>
      </c>
      <c r="AG355" s="340">
        <f t="shared" si="59"/>
        <v>8.8817841970012523E-16</v>
      </c>
      <c r="AI355" s="340">
        <f t="shared" si="61"/>
        <v>0</v>
      </c>
      <c r="AJ355" s="340">
        <f t="shared" si="61"/>
        <v>0</v>
      </c>
      <c r="AK355" s="340">
        <f t="shared" si="61"/>
        <v>0</v>
      </c>
      <c r="AL355" s="340">
        <f t="shared" si="61"/>
        <v>0</v>
      </c>
      <c r="AM355" s="340">
        <f t="shared" si="61"/>
        <v>0</v>
      </c>
    </row>
    <row r="356" spans="1:39" x14ac:dyDescent="0.35">
      <c r="A356" s="337">
        <v>22269</v>
      </c>
      <c r="B356" s="338">
        <f t="shared" si="54"/>
        <v>1960</v>
      </c>
      <c r="C356" s="338">
        <f t="shared" si="55"/>
        <v>12</v>
      </c>
      <c r="D356" s="338">
        <f t="shared" si="56"/>
        <v>19</v>
      </c>
      <c r="E356" s="334">
        <v>0.1</v>
      </c>
      <c r="F356" s="334">
        <v>0.2</v>
      </c>
      <c r="G356" s="334">
        <v>0.1</v>
      </c>
      <c r="H356" s="334">
        <v>0.1</v>
      </c>
      <c r="I356" s="334">
        <v>0.1</v>
      </c>
      <c r="J356" s="334">
        <v>0.2</v>
      </c>
      <c r="K356" s="334">
        <v>0.1</v>
      </c>
      <c r="L356" s="334">
        <v>0.1</v>
      </c>
      <c r="M356" s="334">
        <v>0.1</v>
      </c>
      <c r="N356" s="334">
        <v>0.2</v>
      </c>
      <c r="O356" s="334">
        <v>0.1</v>
      </c>
      <c r="P356" s="334">
        <v>0.1</v>
      </c>
      <c r="Q356" s="334">
        <v>0</v>
      </c>
      <c r="R356" s="334">
        <v>0</v>
      </c>
      <c r="S356" s="334">
        <v>0</v>
      </c>
      <c r="T356" s="334">
        <v>0</v>
      </c>
      <c r="U356" s="334">
        <v>0</v>
      </c>
      <c r="V356" s="334">
        <v>0</v>
      </c>
      <c r="W356" s="334">
        <v>0</v>
      </c>
      <c r="X356" s="334">
        <v>0</v>
      </c>
      <c r="Y356" s="334">
        <v>0</v>
      </c>
      <c r="Z356" s="334">
        <v>0</v>
      </c>
      <c r="AA356" s="334">
        <v>0</v>
      </c>
      <c r="AB356" s="334">
        <v>0</v>
      </c>
      <c r="AD356" s="334">
        <v>1.5</v>
      </c>
      <c r="AE356" s="334">
        <f t="shared" si="57"/>
        <v>1.5</v>
      </c>
      <c r="AF356" s="334">
        <f t="shared" si="58"/>
        <v>1.5000000000000002</v>
      </c>
      <c r="AG356" s="340">
        <f t="shared" si="59"/>
        <v>2.2204460492503131E-16</v>
      </c>
      <c r="AI356" s="340">
        <f t="shared" ref="AI356:AM371" si="62">IF($C356=AI$1,$AF356,0)</f>
        <v>0</v>
      </c>
      <c r="AJ356" s="340">
        <f t="shared" si="62"/>
        <v>0</v>
      </c>
      <c r="AK356" s="340">
        <f t="shared" si="62"/>
        <v>0</v>
      </c>
      <c r="AL356" s="340">
        <f t="shared" si="62"/>
        <v>0</v>
      </c>
      <c r="AM356" s="340">
        <f t="shared" si="62"/>
        <v>0</v>
      </c>
    </row>
    <row r="357" spans="1:39" x14ac:dyDescent="0.35">
      <c r="A357" s="337">
        <v>22270</v>
      </c>
      <c r="B357" s="338">
        <f t="shared" si="54"/>
        <v>1960</v>
      </c>
      <c r="C357" s="338">
        <f t="shared" si="55"/>
        <v>12</v>
      </c>
      <c r="D357" s="338">
        <f t="shared" si="56"/>
        <v>20</v>
      </c>
      <c r="E357" s="334">
        <v>0</v>
      </c>
      <c r="F357" s="334">
        <v>0</v>
      </c>
      <c r="G357" s="334">
        <v>0</v>
      </c>
      <c r="H357" s="334">
        <v>0</v>
      </c>
      <c r="I357" s="334">
        <v>0</v>
      </c>
      <c r="J357" s="334">
        <v>0</v>
      </c>
      <c r="K357" s="334">
        <v>0</v>
      </c>
      <c r="L357" s="334">
        <v>0</v>
      </c>
      <c r="M357" s="334">
        <v>0</v>
      </c>
      <c r="N357" s="334">
        <v>0</v>
      </c>
      <c r="O357" s="334">
        <v>0</v>
      </c>
      <c r="P357" s="334">
        <v>0</v>
      </c>
      <c r="Q357" s="334">
        <v>0</v>
      </c>
      <c r="R357" s="334">
        <v>0</v>
      </c>
      <c r="S357" s="334">
        <v>0</v>
      </c>
      <c r="T357" s="334">
        <v>0</v>
      </c>
      <c r="U357" s="334">
        <v>0</v>
      </c>
      <c r="V357" s="334">
        <v>0</v>
      </c>
      <c r="W357" s="334">
        <v>0</v>
      </c>
      <c r="X357" s="334">
        <v>0</v>
      </c>
      <c r="Y357" s="334">
        <v>0</v>
      </c>
      <c r="Z357" s="334">
        <v>0</v>
      </c>
      <c r="AA357" s="334">
        <v>0</v>
      </c>
      <c r="AB357" s="334">
        <v>0</v>
      </c>
      <c r="AD357" s="334">
        <v>0</v>
      </c>
      <c r="AE357" s="334">
        <f t="shared" si="57"/>
        <v>0</v>
      </c>
      <c r="AF357" s="334">
        <f t="shared" si="58"/>
        <v>0</v>
      </c>
      <c r="AG357" s="340">
        <f t="shared" si="59"/>
        <v>0</v>
      </c>
      <c r="AI357" s="340">
        <f t="shared" si="62"/>
        <v>0</v>
      </c>
      <c r="AJ357" s="340">
        <f t="shared" si="62"/>
        <v>0</v>
      </c>
      <c r="AK357" s="340">
        <f t="shared" si="62"/>
        <v>0</v>
      </c>
      <c r="AL357" s="340">
        <f t="shared" si="62"/>
        <v>0</v>
      </c>
      <c r="AM357" s="340">
        <f t="shared" si="62"/>
        <v>0</v>
      </c>
    </row>
    <row r="358" spans="1:39" x14ac:dyDescent="0.35">
      <c r="A358" s="337">
        <v>22271</v>
      </c>
      <c r="B358" s="338">
        <f t="shared" si="54"/>
        <v>1960</v>
      </c>
      <c r="C358" s="338">
        <f t="shared" si="55"/>
        <v>12</v>
      </c>
      <c r="D358" s="338">
        <f t="shared" si="56"/>
        <v>21</v>
      </c>
      <c r="E358" s="334">
        <v>0</v>
      </c>
      <c r="F358" s="334">
        <v>0</v>
      </c>
      <c r="G358" s="334">
        <v>0</v>
      </c>
      <c r="H358" s="334">
        <v>0</v>
      </c>
      <c r="I358" s="334">
        <v>0.3</v>
      </c>
      <c r="J358" s="334">
        <v>0.3</v>
      </c>
      <c r="K358" s="334">
        <v>0.3</v>
      </c>
      <c r="L358" s="334">
        <v>0.2</v>
      </c>
      <c r="M358" s="334">
        <v>0.3</v>
      </c>
      <c r="N358" s="334">
        <v>0.3</v>
      </c>
      <c r="O358" s="334">
        <v>0.3</v>
      </c>
      <c r="P358" s="334">
        <v>0.3</v>
      </c>
      <c r="Q358" s="334">
        <v>0.3</v>
      </c>
      <c r="R358" s="334">
        <v>0.2</v>
      </c>
      <c r="S358" s="334">
        <v>0.3</v>
      </c>
      <c r="T358" s="334">
        <v>0.3</v>
      </c>
      <c r="U358" s="334">
        <v>0.3</v>
      </c>
      <c r="V358" s="334">
        <v>0.3</v>
      </c>
      <c r="W358" s="334">
        <v>0.3</v>
      </c>
      <c r="X358" s="334">
        <v>0.2</v>
      </c>
      <c r="Y358" s="334">
        <v>0.3</v>
      </c>
      <c r="Z358" s="334">
        <v>0.3</v>
      </c>
      <c r="AA358" s="334">
        <v>0</v>
      </c>
      <c r="AB358" s="334">
        <v>0</v>
      </c>
      <c r="AD358" s="334">
        <v>5.0999999999999996</v>
      </c>
      <c r="AE358" s="334">
        <f t="shared" si="57"/>
        <v>5.0999999999999996</v>
      </c>
      <c r="AF358" s="334">
        <f t="shared" si="58"/>
        <v>5.0999999999999988</v>
      </c>
      <c r="AG358" s="340">
        <f t="shared" si="59"/>
        <v>8.8817841970012523E-16</v>
      </c>
      <c r="AI358" s="340">
        <f t="shared" si="62"/>
        <v>0</v>
      </c>
      <c r="AJ358" s="340">
        <f t="shared" si="62"/>
        <v>0</v>
      </c>
      <c r="AK358" s="340">
        <f t="shared" si="62"/>
        <v>0</v>
      </c>
      <c r="AL358" s="340">
        <f t="shared" si="62"/>
        <v>0</v>
      </c>
      <c r="AM358" s="340">
        <f t="shared" si="62"/>
        <v>0</v>
      </c>
    </row>
    <row r="359" spans="1:39" x14ac:dyDescent="0.35">
      <c r="A359" s="337">
        <v>22272</v>
      </c>
      <c r="B359" s="338">
        <f t="shared" si="54"/>
        <v>1960</v>
      </c>
      <c r="C359" s="338">
        <f t="shared" si="55"/>
        <v>12</v>
      </c>
      <c r="D359" s="338">
        <f t="shared" si="56"/>
        <v>22</v>
      </c>
      <c r="E359" s="334">
        <v>0</v>
      </c>
      <c r="F359" s="334">
        <v>0</v>
      </c>
      <c r="G359" s="334">
        <v>0</v>
      </c>
      <c r="H359" s="334">
        <v>0</v>
      </c>
      <c r="I359" s="334">
        <v>0</v>
      </c>
      <c r="J359" s="334">
        <v>0</v>
      </c>
      <c r="K359" s="334">
        <v>0</v>
      </c>
      <c r="L359" s="334">
        <v>0</v>
      </c>
      <c r="M359" s="334">
        <v>0</v>
      </c>
      <c r="N359" s="334">
        <v>0</v>
      </c>
      <c r="O359" s="334">
        <v>0</v>
      </c>
      <c r="P359" s="334">
        <v>0</v>
      </c>
      <c r="Q359" s="334">
        <v>0</v>
      </c>
      <c r="R359" s="334">
        <v>0</v>
      </c>
      <c r="S359" s="334">
        <v>0</v>
      </c>
      <c r="T359" s="334">
        <v>0</v>
      </c>
      <c r="U359" s="334">
        <v>0</v>
      </c>
      <c r="V359" s="334">
        <v>0</v>
      </c>
      <c r="W359" s="334">
        <v>0</v>
      </c>
      <c r="X359" s="334">
        <v>0</v>
      </c>
      <c r="Y359" s="334">
        <v>0</v>
      </c>
      <c r="Z359" s="334">
        <v>0</v>
      </c>
      <c r="AA359" s="334">
        <v>0</v>
      </c>
      <c r="AB359" s="334">
        <v>0</v>
      </c>
      <c r="AD359" s="334">
        <v>0</v>
      </c>
      <c r="AE359" s="334">
        <f t="shared" si="57"/>
        <v>0</v>
      </c>
      <c r="AF359" s="334">
        <f t="shared" si="58"/>
        <v>0</v>
      </c>
      <c r="AG359" s="340">
        <f t="shared" si="59"/>
        <v>0</v>
      </c>
      <c r="AI359" s="340">
        <f t="shared" si="62"/>
        <v>0</v>
      </c>
      <c r="AJ359" s="340">
        <f t="shared" si="62"/>
        <v>0</v>
      </c>
      <c r="AK359" s="340">
        <f t="shared" si="62"/>
        <v>0</v>
      </c>
      <c r="AL359" s="340">
        <f t="shared" si="62"/>
        <v>0</v>
      </c>
      <c r="AM359" s="340">
        <f t="shared" si="62"/>
        <v>0</v>
      </c>
    </row>
    <row r="360" spans="1:39" x14ac:dyDescent="0.35">
      <c r="A360" s="337">
        <v>22273</v>
      </c>
      <c r="B360" s="338">
        <f t="shared" si="54"/>
        <v>1960</v>
      </c>
      <c r="C360" s="338">
        <f t="shared" si="55"/>
        <v>12</v>
      </c>
      <c r="D360" s="338">
        <f t="shared" si="56"/>
        <v>23</v>
      </c>
      <c r="E360" s="334">
        <v>0</v>
      </c>
      <c r="F360" s="334">
        <v>0</v>
      </c>
      <c r="G360" s="334">
        <v>0</v>
      </c>
      <c r="H360" s="334">
        <v>0</v>
      </c>
      <c r="I360" s="334">
        <v>0</v>
      </c>
      <c r="J360" s="334">
        <v>0</v>
      </c>
      <c r="K360" s="334">
        <v>0</v>
      </c>
      <c r="L360" s="334">
        <v>0</v>
      </c>
      <c r="M360" s="334">
        <v>0</v>
      </c>
      <c r="N360" s="334">
        <v>0</v>
      </c>
      <c r="O360" s="334">
        <v>0</v>
      </c>
      <c r="P360" s="334">
        <v>0</v>
      </c>
      <c r="Q360" s="334">
        <v>0</v>
      </c>
      <c r="R360" s="334">
        <v>0</v>
      </c>
      <c r="S360" s="334">
        <v>0</v>
      </c>
      <c r="T360" s="334">
        <v>0</v>
      </c>
      <c r="U360" s="334">
        <v>0</v>
      </c>
      <c r="V360" s="334">
        <v>0</v>
      </c>
      <c r="W360" s="334">
        <v>0</v>
      </c>
      <c r="X360" s="334">
        <v>0</v>
      </c>
      <c r="Y360" s="334">
        <v>0</v>
      </c>
      <c r="Z360" s="334">
        <v>0</v>
      </c>
      <c r="AA360" s="334">
        <v>0</v>
      </c>
      <c r="AB360" s="334">
        <v>0</v>
      </c>
      <c r="AD360" s="334">
        <v>0</v>
      </c>
      <c r="AE360" s="334">
        <f t="shared" si="57"/>
        <v>0</v>
      </c>
      <c r="AF360" s="334">
        <f t="shared" si="58"/>
        <v>0</v>
      </c>
      <c r="AG360" s="340">
        <f t="shared" si="59"/>
        <v>0</v>
      </c>
      <c r="AI360" s="340">
        <f t="shared" si="62"/>
        <v>0</v>
      </c>
      <c r="AJ360" s="340">
        <f t="shared" si="62"/>
        <v>0</v>
      </c>
      <c r="AK360" s="340">
        <f t="shared" si="62"/>
        <v>0</v>
      </c>
      <c r="AL360" s="340">
        <f t="shared" si="62"/>
        <v>0</v>
      </c>
      <c r="AM360" s="340">
        <f t="shared" si="62"/>
        <v>0</v>
      </c>
    </row>
    <row r="361" spans="1:39" x14ac:dyDescent="0.35">
      <c r="A361" s="337">
        <v>22274</v>
      </c>
      <c r="B361" s="338">
        <f t="shared" si="54"/>
        <v>1960</v>
      </c>
      <c r="C361" s="338">
        <f t="shared" si="55"/>
        <v>12</v>
      </c>
      <c r="D361" s="338">
        <f t="shared" si="56"/>
        <v>24</v>
      </c>
      <c r="E361" s="334">
        <v>0</v>
      </c>
      <c r="F361" s="334">
        <v>0</v>
      </c>
      <c r="G361" s="334">
        <v>0</v>
      </c>
      <c r="H361" s="334">
        <v>0</v>
      </c>
      <c r="I361" s="334">
        <v>0</v>
      </c>
      <c r="J361" s="334">
        <v>0</v>
      </c>
      <c r="K361" s="334">
        <v>0</v>
      </c>
      <c r="L361" s="334">
        <v>0</v>
      </c>
      <c r="M361" s="334">
        <v>0</v>
      </c>
      <c r="N361" s="334">
        <v>0</v>
      </c>
      <c r="O361" s="334">
        <v>0</v>
      </c>
      <c r="P361" s="334">
        <v>0</v>
      </c>
      <c r="Q361" s="334">
        <v>0</v>
      </c>
      <c r="R361" s="334">
        <v>0</v>
      </c>
      <c r="S361" s="334">
        <v>0</v>
      </c>
      <c r="T361" s="334">
        <v>0</v>
      </c>
      <c r="U361" s="334">
        <v>0</v>
      </c>
      <c r="V361" s="334">
        <v>0</v>
      </c>
      <c r="W361" s="334">
        <v>0</v>
      </c>
      <c r="X361" s="334">
        <v>0</v>
      </c>
      <c r="Y361" s="334">
        <v>0.5</v>
      </c>
      <c r="Z361" s="334">
        <v>0.5</v>
      </c>
      <c r="AA361" s="334">
        <v>1</v>
      </c>
      <c r="AB361" s="334">
        <v>1</v>
      </c>
      <c r="AD361" s="334">
        <v>3</v>
      </c>
      <c r="AE361" s="334">
        <f t="shared" si="57"/>
        <v>3</v>
      </c>
      <c r="AF361" s="334">
        <f t="shared" si="58"/>
        <v>3</v>
      </c>
      <c r="AG361" s="340">
        <f t="shared" si="59"/>
        <v>0</v>
      </c>
      <c r="AI361" s="340">
        <f t="shared" si="62"/>
        <v>0</v>
      </c>
      <c r="AJ361" s="340">
        <f t="shared" si="62"/>
        <v>0</v>
      </c>
      <c r="AK361" s="340">
        <f t="shared" si="62"/>
        <v>0</v>
      </c>
      <c r="AL361" s="340">
        <f t="shared" si="62"/>
        <v>0</v>
      </c>
      <c r="AM361" s="340">
        <f t="shared" si="62"/>
        <v>0</v>
      </c>
    </row>
    <row r="362" spans="1:39" x14ac:dyDescent="0.35">
      <c r="A362" s="337">
        <v>22275</v>
      </c>
      <c r="B362" s="338">
        <f t="shared" si="54"/>
        <v>1960</v>
      </c>
      <c r="C362" s="338">
        <f t="shared" si="55"/>
        <v>12</v>
      </c>
      <c r="D362" s="338">
        <f t="shared" si="56"/>
        <v>25</v>
      </c>
      <c r="E362" s="334">
        <v>0</v>
      </c>
      <c r="F362" s="334">
        <v>0</v>
      </c>
      <c r="G362" s="334">
        <v>0</v>
      </c>
      <c r="H362" s="334">
        <v>0</v>
      </c>
      <c r="I362" s="334">
        <v>0</v>
      </c>
      <c r="J362" s="334">
        <v>0</v>
      </c>
      <c r="K362" s="334">
        <v>0</v>
      </c>
      <c r="L362" s="334">
        <v>0</v>
      </c>
      <c r="M362" s="334">
        <v>0</v>
      </c>
      <c r="N362" s="334">
        <v>0</v>
      </c>
      <c r="O362" s="334">
        <v>0</v>
      </c>
      <c r="P362" s="334">
        <v>0</v>
      </c>
      <c r="Q362" s="334">
        <v>0</v>
      </c>
      <c r="R362" s="334">
        <v>0</v>
      </c>
      <c r="S362" s="334">
        <v>0</v>
      </c>
      <c r="T362" s="334">
        <v>0</v>
      </c>
      <c r="U362" s="334">
        <v>0</v>
      </c>
      <c r="V362" s="334">
        <v>0</v>
      </c>
      <c r="W362" s="334">
        <v>0</v>
      </c>
      <c r="X362" s="334">
        <v>0</v>
      </c>
      <c r="Y362" s="334">
        <v>0</v>
      </c>
      <c r="Z362" s="334">
        <v>0</v>
      </c>
      <c r="AA362" s="334">
        <v>0</v>
      </c>
      <c r="AB362" s="334">
        <v>0</v>
      </c>
      <c r="AD362" s="334">
        <v>0</v>
      </c>
      <c r="AE362" s="334">
        <f t="shared" si="57"/>
        <v>0</v>
      </c>
      <c r="AF362" s="334">
        <f t="shared" si="58"/>
        <v>0</v>
      </c>
      <c r="AG362" s="340">
        <f t="shared" si="59"/>
        <v>0</v>
      </c>
      <c r="AI362" s="340">
        <f t="shared" si="62"/>
        <v>0</v>
      </c>
      <c r="AJ362" s="340">
        <f t="shared" si="62"/>
        <v>0</v>
      </c>
      <c r="AK362" s="340">
        <f t="shared" si="62"/>
        <v>0</v>
      </c>
      <c r="AL362" s="340">
        <f t="shared" si="62"/>
        <v>0</v>
      </c>
      <c r="AM362" s="340">
        <f t="shared" si="62"/>
        <v>0</v>
      </c>
    </row>
    <row r="363" spans="1:39" x14ac:dyDescent="0.35">
      <c r="A363" s="337">
        <v>22276</v>
      </c>
      <c r="B363" s="338">
        <f t="shared" si="54"/>
        <v>1960</v>
      </c>
      <c r="C363" s="338">
        <f t="shared" si="55"/>
        <v>12</v>
      </c>
      <c r="D363" s="338">
        <f t="shared" si="56"/>
        <v>26</v>
      </c>
      <c r="E363" s="334">
        <v>0</v>
      </c>
      <c r="F363" s="334">
        <v>0</v>
      </c>
      <c r="G363" s="334">
        <v>0</v>
      </c>
      <c r="H363" s="334">
        <v>0</v>
      </c>
      <c r="I363" s="334">
        <v>0</v>
      </c>
      <c r="J363" s="334">
        <v>0</v>
      </c>
      <c r="K363" s="334">
        <v>0</v>
      </c>
      <c r="L363" s="334">
        <v>0</v>
      </c>
      <c r="M363" s="334">
        <v>0</v>
      </c>
      <c r="N363" s="334">
        <v>0</v>
      </c>
      <c r="O363" s="334">
        <v>0</v>
      </c>
      <c r="P363" s="334">
        <v>0</v>
      </c>
      <c r="Q363" s="334">
        <v>0</v>
      </c>
      <c r="R363" s="334">
        <v>0</v>
      </c>
      <c r="S363" s="334">
        <v>0</v>
      </c>
      <c r="T363" s="334">
        <v>0</v>
      </c>
      <c r="U363" s="334">
        <v>0</v>
      </c>
      <c r="V363" s="334">
        <v>0</v>
      </c>
      <c r="W363" s="334">
        <v>0</v>
      </c>
      <c r="X363" s="334">
        <v>0</v>
      </c>
      <c r="Y363" s="334">
        <v>0</v>
      </c>
      <c r="Z363" s="334">
        <v>0</v>
      </c>
      <c r="AA363" s="334">
        <v>0</v>
      </c>
      <c r="AB363" s="334">
        <v>0</v>
      </c>
      <c r="AD363" s="334">
        <v>0</v>
      </c>
      <c r="AE363" s="334">
        <f t="shared" si="57"/>
        <v>0</v>
      </c>
      <c r="AF363" s="334">
        <f t="shared" si="58"/>
        <v>0</v>
      </c>
      <c r="AG363" s="340">
        <f t="shared" si="59"/>
        <v>0</v>
      </c>
      <c r="AI363" s="340">
        <f t="shared" si="62"/>
        <v>0</v>
      </c>
      <c r="AJ363" s="340">
        <f t="shared" si="62"/>
        <v>0</v>
      </c>
      <c r="AK363" s="340">
        <f t="shared" si="62"/>
        <v>0</v>
      </c>
      <c r="AL363" s="340">
        <f t="shared" si="62"/>
        <v>0</v>
      </c>
      <c r="AM363" s="340">
        <f t="shared" si="62"/>
        <v>0</v>
      </c>
    </row>
    <row r="364" spans="1:39" x14ac:dyDescent="0.35">
      <c r="A364" s="337">
        <v>22277</v>
      </c>
      <c r="B364" s="338">
        <f t="shared" si="54"/>
        <v>1960</v>
      </c>
      <c r="C364" s="338">
        <f t="shared" si="55"/>
        <v>12</v>
      </c>
      <c r="D364" s="338">
        <f t="shared" si="56"/>
        <v>27</v>
      </c>
      <c r="E364" s="334">
        <v>0</v>
      </c>
      <c r="F364" s="334">
        <v>0</v>
      </c>
      <c r="G364" s="334">
        <v>0</v>
      </c>
      <c r="H364" s="334">
        <v>0</v>
      </c>
      <c r="I364" s="334">
        <v>0</v>
      </c>
      <c r="J364" s="334">
        <v>0</v>
      </c>
      <c r="K364" s="334">
        <v>0</v>
      </c>
      <c r="L364" s="334">
        <v>0</v>
      </c>
      <c r="M364" s="334">
        <v>0</v>
      </c>
      <c r="N364" s="334">
        <v>0</v>
      </c>
      <c r="O364" s="334">
        <v>0</v>
      </c>
      <c r="P364" s="334">
        <v>0</v>
      </c>
      <c r="Q364" s="334">
        <v>0</v>
      </c>
      <c r="R364" s="334">
        <v>0</v>
      </c>
      <c r="S364" s="334">
        <v>0</v>
      </c>
      <c r="T364" s="334">
        <v>0</v>
      </c>
      <c r="U364" s="334">
        <v>0</v>
      </c>
      <c r="V364" s="334">
        <v>0</v>
      </c>
      <c r="W364" s="334">
        <v>0</v>
      </c>
      <c r="X364" s="334">
        <v>0</v>
      </c>
      <c r="Y364" s="334">
        <v>0</v>
      </c>
      <c r="Z364" s="334">
        <v>0</v>
      </c>
      <c r="AA364" s="334">
        <v>0</v>
      </c>
      <c r="AB364" s="334">
        <v>0</v>
      </c>
      <c r="AD364" s="334">
        <v>0</v>
      </c>
      <c r="AE364" s="334">
        <f t="shared" si="57"/>
        <v>0</v>
      </c>
      <c r="AF364" s="334">
        <f t="shared" si="58"/>
        <v>0</v>
      </c>
      <c r="AG364" s="340">
        <f t="shared" si="59"/>
        <v>0</v>
      </c>
      <c r="AI364" s="340">
        <f t="shared" si="62"/>
        <v>0</v>
      </c>
      <c r="AJ364" s="340">
        <f t="shared" si="62"/>
        <v>0</v>
      </c>
      <c r="AK364" s="340">
        <f t="shared" si="62"/>
        <v>0</v>
      </c>
      <c r="AL364" s="340">
        <f t="shared" si="62"/>
        <v>0</v>
      </c>
      <c r="AM364" s="340">
        <f t="shared" si="62"/>
        <v>0</v>
      </c>
    </row>
    <row r="365" spans="1:39" x14ac:dyDescent="0.35">
      <c r="A365" s="337">
        <v>22278</v>
      </c>
      <c r="B365" s="338">
        <f t="shared" si="54"/>
        <v>1960</v>
      </c>
      <c r="C365" s="338">
        <f t="shared" si="55"/>
        <v>12</v>
      </c>
      <c r="D365" s="338">
        <f t="shared" si="56"/>
        <v>28</v>
      </c>
      <c r="E365" s="334">
        <v>0</v>
      </c>
      <c r="F365" s="334">
        <v>0</v>
      </c>
      <c r="G365" s="334">
        <v>0</v>
      </c>
      <c r="H365" s="334">
        <v>0</v>
      </c>
      <c r="I365" s="334">
        <v>0</v>
      </c>
      <c r="J365" s="334">
        <v>0</v>
      </c>
      <c r="K365" s="334">
        <v>0</v>
      </c>
      <c r="L365" s="334">
        <v>0</v>
      </c>
      <c r="M365" s="334">
        <v>0</v>
      </c>
      <c r="N365" s="334">
        <v>0</v>
      </c>
      <c r="O365" s="334">
        <v>0</v>
      </c>
      <c r="P365" s="334">
        <v>0</v>
      </c>
      <c r="Q365" s="334">
        <v>0</v>
      </c>
      <c r="R365" s="334">
        <v>0</v>
      </c>
      <c r="S365" s="334">
        <v>0</v>
      </c>
      <c r="T365" s="334">
        <v>0</v>
      </c>
      <c r="U365" s="334">
        <v>0.1</v>
      </c>
      <c r="V365" s="334">
        <v>0.1</v>
      </c>
      <c r="W365" s="334">
        <v>0</v>
      </c>
      <c r="X365" s="334">
        <v>0.1</v>
      </c>
      <c r="Y365" s="334">
        <v>0</v>
      </c>
      <c r="Z365" s="334">
        <v>0</v>
      </c>
      <c r="AA365" s="334">
        <v>0</v>
      </c>
      <c r="AB365" s="334">
        <v>0</v>
      </c>
      <c r="AD365" s="334">
        <v>0.3</v>
      </c>
      <c r="AE365" s="334">
        <f t="shared" si="57"/>
        <v>0.3</v>
      </c>
      <c r="AF365" s="334">
        <f t="shared" si="58"/>
        <v>0.30000000000000004</v>
      </c>
      <c r="AG365" s="340">
        <f t="shared" si="59"/>
        <v>5.5511151231257827E-17</v>
      </c>
      <c r="AI365" s="340">
        <f t="shared" si="62"/>
        <v>0</v>
      </c>
      <c r="AJ365" s="340">
        <f t="shared" si="62"/>
        <v>0</v>
      </c>
      <c r="AK365" s="340">
        <f t="shared" si="62"/>
        <v>0</v>
      </c>
      <c r="AL365" s="340">
        <f t="shared" si="62"/>
        <v>0</v>
      </c>
      <c r="AM365" s="340">
        <f t="shared" si="62"/>
        <v>0</v>
      </c>
    </row>
    <row r="366" spans="1:39" x14ac:dyDescent="0.35">
      <c r="A366" s="337">
        <v>22279</v>
      </c>
      <c r="B366" s="338">
        <f t="shared" si="54"/>
        <v>1960</v>
      </c>
      <c r="C366" s="338">
        <f t="shared" si="55"/>
        <v>12</v>
      </c>
      <c r="D366" s="338">
        <f t="shared" si="56"/>
        <v>29</v>
      </c>
      <c r="E366" s="334">
        <v>0</v>
      </c>
      <c r="F366" s="334">
        <v>0</v>
      </c>
      <c r="G366" s="334">
        <v>0</v>
      </c>
      <c r="H366" s="334">
        <v>0</v>
      </c>
      <c r="I366" s="334">
        <v>0</v>
      </c>
      <c r="J366" s="334">
        <v>0</v>
      </c>
      <c r="K366" s="334">
        <v>0</v>
      </c>
      <c r="L366" s="334">
        <v>0</v>
      </c>
      <c r="M366" s="334">
        <v>0</v>
      </c>
      <c r="N366" s="334">
        <v>0</v>
      </c>
      <c r="O366" s="334">
        <v>0</v>
      </c>
      <c r="P366" s="334">
        <v>0</v>
      </c>
      <c r="Q366" s="334">
        <v>0</v>
      </c>
      <c r="R366" s="334">
        <v>0</v>
      </c>
      <c r="S366" s="334">
        <v>0</v>
      </c>
      <c r="T366" s="334">
        <v>0</v>
      </c>
      <c r="U366" s="334">
        <v>0</v>
      </c>
      <c r="V366" s="334">
        <v>0</v>
      </c>
      <c r="W366" s="334">
        <v>0</v>
      </c>
      <c r="X366" s="334">
        <v>0</v>
      </c>
      <c r="Y366" s="334">
        <v>0</v>
      </c>
      <c r="Z366" s="334">
        <v>0</v>
      </c>
      <c r="AA366" s="334">
        <v>0</v>
      </c>
      <c r="AB366" s="334">
        <v>0</v>
      </c>
      <c r="AD366" s="334">
        <v>0</v>
      </c>
      <c r="AE366" s="334">
        <f t="shared" si="57"/>
        <v>0</v>
      </c>
      <c r="AF366" s="334">
        <f t="shared" si="58"/>
        <v>0</v>
      </c>
      <c r="AG366" s="340">
        <f t="shared" si="59"/>
        <v>0</v>
      </c>
      <c r="AI366" s="340">
        <f t="shared" si="62"/>
        <v>0</v>
      </c>
      <c r="AJ366" s="340">
        <f t="shared" si="62"/>
        <v>0</v>
      </c>
      <c r="AK366" s="340">
        <f t="shared" si="62"/>
        <v>0</v>
      </c>
      <c r="AL366" s="340">
        <f t="shared" si="62"/>
        <v>0</v>
      </c>
      <c r="AM366" s="340">
        <f t="shared" si="62"/>
        <v>0</v>
      </c>
    </row>
    <row r="367" spans="1:39" x14ac:dyDescent="0.35">
      <c r="A367" s="337">
        <v>22280</v>
      </c>
      <c r="B367" s="338">
        <f t="shared" si="54"/>
        <v>1960</v>
      </c>
      <c r="C367" s="338">
        <f t="shared" si="55"/>
        <v>12</v>
      </c>
      <c r="D367" s="338">
        <f t="shared" si="56"/>
        <v>30</v>
      </c>
      <c r="E367" s="334">
        <v>0</v>
      </c>
      <c r="F367" s="334">
        <v>0</v>
      </c>
      <c r="G367" s="334">
        <v>0</v>
      </c>
      <c r="H367" s="334">
        <v>0</v>
      </c>
      <c r="I367" s="334">
        <v>0</v>
      </c>
      <c r="J367" s="334">
        <v>0</v>
      </c>
      <c r="K367" s="334">
        <v>0</v>
      </c>
      <c r="L367" s="334">
        <v>0</v>
      </c>
      <c r="M367" s="334">
        <v>0</v>
      </c>
      <c r="N367" s="334">
        <v>0</v>
      </c>
      <c r="O367" s="334">
        <v>0</v>
      </c>
      <c r="P367" s="334">
        <v>0</v>
      </c>
      <c r="Q367" s="334">
        <v>0</v>
      </c>
      <c r="R367" s="334">
        <v>0</v>
      </c>
      <c r="S367" s="334">
        <v>0</v>
      </c>
      <c r="T367" s="334">
        <v>0</v>
      </c>
      <c r="U367" s="334">
        <v>0</v>
      </c>
      <c r="V367" s="334">
        <v>0</v>
      </c>
      <c r="W367" s="334">
        <v>0</v>
      </c>
      <c r="X367" s="334">
        <v>0</v>
      </c>
      <c r="Y367" s="334">
        <v>0</v>
      </c>
      <c r="Z367" s="334">
        <v>0</v>
      </c>
      <c r="AA367" s="334">
        <v>0</v>
      </c>
      <c r="AB367" s="334">
        <v>0</v>
      </c>
      <c r="AD367" s="334">
        <v>0</v>
      </c>
      <c r="AE367" s="334">
        <f t="shared" si="57"/>
        <v>0</v>
      </c>
      <c r="AF367" s="334">
        <f t="shared" si="58"/>
        <v>0</v>
      </c>
      <c r="AG367" s="340">
        <f t="shared" si="59"/>
        <v>0</v>
      </c>
      <c r="AI367" s="340">
        <f t="shared" si="62"/>
        <v>0</v>
      </c>
      <c r="AJ367" s="340">
        <f t="shared" si="62"/>
        <v>0</v>
      </c>
      <c r="AK367" s="340">
        <f t="shared" si="62"/>
        <v>0</v>
      </c>
      <c r="AL367" s="340">
        <f t="shared" si="62"/>
        <v>0</v>
      </c>
      <c r="AM367" s="340">
        <f t="shared" si="62"/>
        <v>0</v>
      </c>
    </row>
    <row r="368" spans="1:39" x14ac:dyDescent="0.35">
      <c r="A368" s="337">
        <v>22281</v>
      </c>
      <c r="B368" s="338">
        <f t="shared" si="54"/>
        <v>1960</v>
      </c>
      <c r="C368" s="338">
        <f t="shared" si="55"/>
        <v>12</v>
      </c>
      <c r="D368" s="338">
        <f t="shared" si="56"/>
        <v>31</v>
      </c>
      <c r="E368" s="334">
        <v>0</v>
      </c>
      <c r="F368" s="334">
        <v>0</v>
      </c>
      <c r="G368" s="334">
        <v>0</v>
      </c>
      <c r="H368" s="334">
        <v>0</v>
      </c>
      <c r="I368" s="334">
        <v>0</v>
      </c>
      <c r="J368" s="334">
        <v>0</v>
      </c>
      <c r="K368" s="334">
        <v>0</v>
      </c>
      <c r="L368" s="334">
        <v>0</v>
      </c>
      <c r="M368" s="334">
        <v>0</v>
      </c>
      <c r="N368" s="334">
        <v>0</v>
      </c>
      <c r="O368" s="334">
        <v>0</v>
      </c>
      <c r="P368" s="334">
        <v>0</v>
      </c>
      <c r="Q368" s="334">
        <v>0</v>
      </c>
      <c r="R368" s="334">
        <v>0</v>
      </c>
      <c r="S368" s="334">
        <v>0</v>
      </c>
      <c r="T368" s="334">
        <v>0</v>
      </c>
      <c r="U368" s="334">
        <v>0</v>
      </c>
      <c r="V368" s="334">
        <v>0</v>
      </c>
      <c r="W368" s="334">
        <v>0</v>
      </c>
      <c r="X368" s="334">
        <v>0</v>
      </c>
      <c r="Y368" s="334">
        <v>0</v>
      </c>
      <c r="Z368" s="334">
        <v>0</v>
      </c>
      <c r="AA368" s="334">
        <v>0</v>
      </c>
      <c r="AB368" s="334">
        <v>0</v>
      </c>
      <c r="AD368" s="334">
        <v>0</v>
      </c>
      <c r="AE368" s="334">
        <f t="shared" si="57"/>
        <v>0</v>
      </c>
      <c r="AF368" s="334">
        <f t="shared" si="58"/>
        <v>0</v>
      </c>
      <c r="AG368" s="340">
        <f t="shared" si="59"/>
        <v>0</v>
      </c>
      <c r="AI368" s="340">
        <f t="shared" si="62"/>
        <v>0</v>
      </c>
      <c r="AJ368" s="340">
        <f t="shared" si="62"/>
        <v>0</v>
      </c>
      <c r="AK368" s="340">
        <f t="shared" si="62"/>
        <v>0</v>
      </c>
      <c r="AL368" s="340">
        <f t="shared" si="62"/>
        <v>0</v>
      </c>
      <c r="AM368" s="340">
        <f t="shared" si="62"/>
        <v>0</v>
      </c>
    </row>
    <row r="369" spans="1:39" x14ac:dyDescent="0.35">
      <c r="A369" s="337">
        <v>22282</v>
      </c>
      <c r="B369" s="338">
        <f t="shared" si="54"/>
        <v>1961</v>
      </c>
      <c r="C369" s="338">
        <f t="shared" si="55"/>
        <v>1</v>
      </c>
      <c r="D369" s="338">
        <f t="shared" si="56"/>
        <v>1</v>
      </c>
      <c r="E369" s="334">
        <v>0</v>
      </c>
      <c r="F369" s="334">
        <v>0</v>
      </c>
      <c r="G369" s="334">
        <v>0</v>
      </c>
      <c r="H369" s="334">
        <v>0</v>
      </c>
      <c r="I369" s="334">
        <v>0</v>
      </c>
      <c r="J369" s="334">
        <v>0</v>
      </c>
      <c r="K369" s="334">
        <v>0</v>
      </c>
      <c r="L369" s="334">
        <v>0</v>
      </c>
      <c r="M369" s="334">
        <v>0</v>
      </c>
      <c r="N369" s="334">
        <v>0</v>
      </c>
      <c r="O369" s="334">
        <v>0</v>
      </c>
      <c r="P369" s="334">
        <v>0</v>
      </c>
      <c r="Q369" s="334">
        <v>0</v>
      </c>
      <c r="R369" s="334">
        <v>0</v>
      </c>
      <c r="S369" s="334">
        <v>0</v>
      </c>
      <c r="T369" s="334">
        <v>0</v>
      </c>
      <c r="U369" s="334">
        <v>0</v>
      </c>
      <c r="V369" s="334">
        <v>0</v>
      </c>
      <c r="W369" s="334">
        <v>0</v>
      </c>
      <c r="X369" s="334">
        <v>0</v>
      </c>
      <c r="Y369" s="334">
        <v>0</v>
      </c>
      <c r="Z369" s="334">
        <v>0</v>
      </c>
      <c r="AA369" s="334">
        <v>0</v>
      </c>
      <c r="AB369" s="334">
        <v>0</v>
      </c>
      <c r="AD369" s="334">
        <v>0</v>
      </c>
      <c r="AE369" s="334">
        <f t="shared" si="57"/>
        <v>0</v>
      </c>
      <c r="AF369" s="334">
        <f t="shared" si="58"/>
        <v>0</v>
      </c>
      <c r="AG369" s="340">
        <f t="shared" si="59"/>
        <v>0</v>
      </c>
      <c r="AI369" s="340">
        <f t="shared" si="62"/>
        <v>0</v>
      </c>
      <c r="AJ369" s="340">
        <f t="shared" si="62"/>
        <v>0</v>
      </c>
      <c r="AK369" s="340">
        <f t="shared" si="62"/>
        <v>0</v>
      </c>
      <c r="AL369" s="340">
        <f t="shared" si="62"/>
        <v>0</v>
      </c>
      <c r="AM369" s="340">
        <f t="shared" si="62"/>
        <v>0</v>
      </c>
    </row>
    <row r="370" spans="1:39" x14ac:dyDescent="0.35">
      <c r="A370" s="337">
        <v>22283</v>
      </c>
      <c r="B370" s="338">
        <f t="shared" si="54"/>
        <v>1961</v>
      </c>
      <c r="C370" s="338">
        <f t="shared" si="55"/>
        <v>1</v>
      </c>
      <c r="D370" s="338">
        <f t="shared" si="56"/>
        <v>2</v>
      </c>
      <c r="E370" s="334">
        <v>0</v>
      </c>
      <c r="F370" s="334">
        <v>0</v>
      </c>
      <c r="G370" s="334">
        <v>0</v>
      </c>
      <c r="H370" s="334">
        <v>0</v>
      </c>
      <c r="I370" s="334">
        <v>0</v>
      </c>
      <c r="J370" s="334">
        <v>0</v>
      </c>
      <c r="K370" s="334">
        <v>0</v>
      </c>
      <c r="L370" s="334">
        <v>0</v>
      </c>
      <c r="M370" s="334">
        <v>0</v>
      </c>
      <c r="N370" s="334">
        <v>0</v>
      </c>
      <c r="O370" s="334">
        <v>0</v>
      </c>
      <c r="P370" s="334">
        <v>0</v>
      </c>
      <c r="Q370" s="334">
        <v>0</v>
      </c>
      <c r="R370" s="334">
        <v>0</v>
      </c>
      <c r="S370" s="334">
        <v>0</v>
      </c>
      <c r="T370" s="334">
        <v>0</v>
      </c>
      <c r="U370" s="334">
        <v>0</v>
      </c>
      <c r="V370" s="334">
        <v>0</v>
      </c>
      <c r="W370" s="334">
        <v>0</v>
      </c>
      <c r="X370" s="334">
        <v>0</v>
      </c>
      <c r="Y370" s="334">
        <v>0</v>
      </c>
      <c r="Z370" s="334">
        <v>0</v>
      </c>
      <c r="AA370" s="334">
        <v>0</v>
      </c>
      <c r="AB370" s="334">
        <v>0</v>
      </c>
      <c r="AD370" s="334">
        <v>0</v>
      </c>
      <c r="AE370" s="334">
        <f t="shared" si="57"/>
        <v>0</v>
      </c>
      <c r="AF370" s="334">
        <f t="shared" si="58"/>
        <v>0</v>
      </c>
      <c r="AG370" s="340">
        <f t="shared" si="59"/>
        <v>0</v>
      </c>
      <c r="AI370" s="340">
        <f t="shared" si="62"/>
        <v>0</v>
      </c>
      <c r="AJ370" s="340">
        <f t="shared" si="62"/>
        <v>0</v>
      </c>
      <c r="AK370" s="340">
        <f t="shared" si="62"/>
        <v>0</v>
      </c>
      <c r="AL370" s="340">
        <f t="shared" si="62"/>
        <v>0</v>
      </c>
      <c r="AM370" s="340">
        <f t="shared" si="62"/>
        <v>0</v>
      </c>
    </row>
    <row r="371" spans="1:39" x14ac:dyDescent="0.35">
      <c r="A371" s="337">
        <v>22284</v>
      </c>
      <c r="B371" s="338">
        <f t="shared" si="54"/>
        <v>1961</v>
      </c>
      <c r="C371" s="338">
        <f t="shared" si="55"/>
        <v>1</v>
      </c>
      <c r="D371" s="338">
        <f t="shared" si="56"/>
        <v>3</v>
      </c>
      <c r="E371" s="334">
        <v>0</v>
      </c>
      <c r="F371" s="334">
        <v>0</v>
      </c>
      <c r="G371" s="334">
        <v>0</v>
      </c>
      <c r="H371" s="334">
        <v>0</v>
      </c>
      <c r="I371" s="334">
        <v>0</v>
      </c>
      <c r="J371" s="334">
        <v>0</v>
      </c>
      <c r="K371" s="334">
        <v>0</v>
      </c>
      <c r="L371" s="334">
        <v>0</v>
      </c>
      <c r="M371" s="334">
        <v>0</v>
      </c>
      <c r="N371" s="334">
        <v>0</v>
      </c>
      <c r="O371" s="334">
        <v>0</v>
      </c>
      <c r="P371" s="334">
        <v>0</v>
      </c>
      <c r="Q371" s="334">
        <v>0</v>
      </c>
      <c r="R371" s="334">
        <v>0</v>
      </c>
      <c r="S371" s="334">
        <v>0</v>
      </c>
      <c r="T371" s="334">
        <v>0</v>
      </c>
      <c r="U371" s="334">
        <v>0</v>
      </c>
      <c r="V371" s="334">
        <v>0</v>
      </c>
      <c r="W371" s="334">
        <v>0</v>
      </c>
      <c r="X371" s="334">
        <v>0</v>
      </c>
      <c r="Y371" s="334">
        <v>0</v>
      </c>
      <c r="Z371" s="334">
        <v>0</v>
      </c>
      <c r="AA371" s="334">
        <v>0</v>
      </c>
      <c r="AB371" s="334">
        <v>0</v>
      </c>
      <c r="AD371" s="334">
        <v>0</v>
      </c>
      <c r="AE371" s="334">
        <f t="shared" si="57"/>
        <v>0</v>
      </c>
      <c r="AF371" s="334">
        <f t="shared" si="58"/>
        <v>0</v>
      </c>
      <c r="AG371" s="340">
        <f t="shared" si="59"/>
        <v>0</v>
      </c>
      <c r="AI371" s="340">
        <f t="shared" si="62"/>
        <v>0</v>
      </c>
      <c r="AJ371" s="340">
        <f t="shared" si="62"/>
        <v>0</v>
      </c>
      <c r="AK371" s="340">
        <f t="shared" si="62"/>
        <v>0</v>
      </c>
      <c r="AL371" s="340">
        <f t="shared" si="62"/>
        <v>0</v>
      </c>
      <c r="AM371" s="340">
        <f t="shared" si="62"/>
        <v>0</v>
      </c>
    </row>
    <row r="372" spans="1:39" x14ac:dyDescent="0.35">
      <c r="A372" s="337">
        <v>22285</v>
      </c>
      <c r="B372" s="338">
        <f t="shared" si="54"/>
        <v>1961</v>
      </c>
      <c r="C372" s="338">
        <f t="shared" si="55"/>
        <v>1</v>
      </c>
      <c r="D372" s="338">
        <f t="shared" si="56"/>
        <v>4</v>
      </c>
      <c r="E372" s="334">
        <v>0</v>
      </c>
      <c r="F372" s="334">
        <v>0</v>
      </c>
      <c r="G372" s="334">
        <v>0</v>
      </c>
      <c r="H372" s="334">
        <v>0</v>
      </c>
      <c r="I372" s="334">
        <v>0</v>
      </c>
      <c r="J372" s="334">
        <v>0</v>
      </c>
      <c r="K372" s="334">
        <v>0</v>
      </c>
      <c r="L372" s="334">
        <v>0</v>
      </c>
      <c r="M372" s="334">
        <v>0</v>
      </c>
      <c r="N372" s="334">
        <v>0</v>
      </c>
      <c r="O372" s="334">
        <v>0</v>
      </c>
      <c r="P372" s="334">
        <v>0</v>
      </c>
      <c r="Q372" s="334">
        <v>0</v>
      </c>
      <c r="R372" s="334">
        <v>0</v>
      </c>
      <c r="S372" s="334">
        <v>0</v>
      </c>
      <c r="T372" s="334">
        <v>0</v>
      </c>
      <c r="U372" s="334">
        <v>0</v>
      </c>
      <c r="V372" s="334">
        <v>0</v>
      </c>
      <c r="W372" s="334">
        <v>0</v>
      </c>
      <c r="X372" s="334">
        <v>0</v>
      </c>
      <c r="Y372" s="334">
        <v>0</v>
      </c>
      <c r="Z372" s="334">
        <v>0</v>
      </c>
      <c r="AA372" s="334">
        <v>0</v>
      </c>
      <c r="AB372" s="334">
        <v>0</v>
      </c>
      <c r="AD372" s="334">
        <v>0</v>
      </c>
      <c r="AE372" s="334">
        <f t="shared" si="57"/>
        <v>0</v>
      </c>
      <c r="AF372" s="334">
        <f t="shared" si="58"/>
        <v>0</v>
      </c>
      <c r="AG372" s="340">
        <f t="shared" si="59"/>
        <v>0</v>
      </c>
      <c r="AI372" s="340">
        <f t="shared" ref="AI372:AM387" si="63">IF($C372=AI$1,$AF372,0)</f>
        <v>0</v>
      </c>
      <c r="AJ372" s="340">
        <f t="shared" si="63"/>
        <v>0</v>
      </c>
      <c r="AK372" s="340">
        <f t="shared" si="63"/>
        <v>0</v>
      </c>
      <c r="AL372" s="340">
        <f t="shared" si="63"/>
        <v>0</v>
      </c>
      <c r="AM372" s="340">
        <f t="shared" si="63"/>
        <v>0</v>
      </c>
    </row>
    <row r="373" spans="1:39" x14ac:dyDescent="0.35">
      <c r="A373" s="337">
        <v>22286</v>
      </c>
      <c r="B373" s="338">
        <f t="shared" si="54"/>
        <v>1961</v>
      </c>
      <c r="C373" s="338">
        <f t="shared" si="55"/>
        <v>1</v>
      </c>
      <c r="D373" s="338">
        <f t="shared" si="56"/>
        <v>5</v>
      </c>
      <c r="E373" s="334">
        <v>0</v>
      </c>
      <c r="F373" s="334">
        <v>0</v>
      </c>
      <c r="G373" s="334">
        <v>0</v>
      </c>
      <c r="H373" s="334">
        <v>0</v>
      </c>
      <c r="I373" s="334">
        <v>0</v>
      </c>
      <c r="J373" s="334">
        <v>0</v>
      </c>
      <c r="K373" s="334">
        <v>0</v>
      </c>
      <c r="L373" s="334">
        <v>0</v>
      </c>
      <c r="M373" s="334">
        <v>0</v>
      </c>
      <c r="N373" s="334">
        <v>0</v>
      </c>
      <c r="O373" s="334">
        <v>0</v>
      </c>
      <c r="P373" s="334">
        <v>0</v>
      </c>
      <c r="Q373" s="334">
        <v>0</v>
      </c>
      <c r="R373" s="334">
        <v>0</v>
      </c>
      <c r="S373" s="334">
        <v>0</v>
      </c>
      <c r="T373" s="334">
        <v>0</v>
      </c>
      <c r="U373" s="334">
        <v>0</v>
      </c>
      <c r="V373" s="334">
        <v>0</v>
      </c>
      <c r="W373" s="334">
        <v>0</v>
      </c>
      <c r="X373" s="334">
        <v>0</v>
      </c>
      <c r="Y373" s="334">
        <v>0</v>
      </c>
      <c r="Z373" s="334">
        <v>0</v>
      </c>
      <c r="AA373" s="334">
        <v>0</v>
      </c>
      <c r="AB373" s="334">
        <v>0</v>
      </c>
      <c r="AD373" s="334">
        <v>0</v>
      </c>
      <c r="AE373" s="334">
        <f t="shared" si="57"/>
        <v>0</v>
      </c>
      <c r="AF373" s="334">
        <f t="shared" si="58"/>
        <v>0</v>
      </c>
      <c r="AG373" s="340">
        <f t="shared" si="59"/>
        <v>0</v>
      </c>
      <c r="AI373" s="340">
        <f t="shared" si="63"/>
        <v>0</v>
      </c>
      <c r="AJ373" s="340">
        <f t="shared" si="63"/>
        <v>0</v>
      </c>
      <c r="AK373" s="340">
        <f t="shared" si="63"/>
        <v>0</v>
      </c>
      <c r="AL373" s="340">
        <f t="shared" si="63"/>
        <v>0</v>
      </c>
      <c r="AM373" s="340">
        <f t="shared" si="63"/>
        <v>0</v>
      </c>
    </row>
    <row r="374" spans="1:39" x14ac:dyDescent="0.35">
      <c r="A374" s="337">
        <v>22287</v>
      </c>
      <c r="B374" s="338">
        <f t="shared" si="54"/>
        <v>1961</v>
      </c>
      <c r="C374" s="338">
        <f t="shared" si="55"/>
        <v>1</v>
      </c>
      <c r="D374" s="338">
        <f t="shared" si="56"/>
        <v>6</v>
      </c>
      <c r="E374" s="334">
        <v>0</v>
      </c>
      <c r="F374" s="334">
        <v>0</v>
      </c>
      <c r="G374" s="334">
        <v>0</v>
      </c>
      <c r="H374" s="334">
        <v>0</v>
      </c>
      <c r="I374" s="334">
        <v>0</v>
      </c>
      <c r="J374" s="334">
        <v>0</v>
      </c>
      <c r="K374" s="334">
        <v>0.2</v>
      </c>
      <c r="L374" s="334">
        <v>0.1</v>
      </c>
      <c r="M374" s="334">
        <v>0</v>
      </c>
      <c r="N374" s="334">
        <v>0</v>
      </c>
      <c r="O374" s="334">
        <v>0.2</v>
      </c>
      <c r="P374" s="334">
        <v>0</v>
      </c>
      <c r="Q374" s="334">
        <v>0</v>
      </c>
      <c r="R374" s="334">
        <v>0</v>
      </c>
      <c r="S374" s="334">
        <v>0</v>
      </c>
      <c r="T374" s="334">
        <v>0</v>
      </c>
      <c r="U374" s="334">
        <v>0</v>
      </c>
      <c r="V374" s="334">
        <v>0</v>
      </c>
      <c r="W374" s="334">
        <v>0</v>
      </c>
      <c r="X374" s="334">
        <v>0</v>
      </c>
      <c r="Y374" s="334">
        <v>0</v>
      </c>
      <c r="Z374" s="334">
        <v>0</v>
      </c>
      <c r="AA374" s="334">
        <v>0</v>
      </c>
      <c r="AB374" s="334">
        <v>0</v>
      </c>
      <c r="AD374" s="334">
        <v>0.5</v>
      </c>
      <c r="AE374" s="334">
        <f t="shared" si="57"/>
        <v>0.5</v>
      </c>
      <c r="AF374" s="334">
        <f t="shared" si="58"/>
        <v>0.5</v>
      </c>
      <c r="AG374" s="340">
        <f t="shared" si="59"/>
        <v>0</v>
      </c>
      <c r="AI374" s="340">
        <f t="shared" si="63"/>
        <v>0</v>
      </c>
      <c r="AJ374" s="340">
        <f t="shared" si="63"/>
        <v>0</v>
      </c>
      <c r="AK374" s="340">
        <f t="shared" si="63"/>
        <v>0</v>
      </c>
      <c r="AL374" s="340">
        <f t="shared" si="63"/>
        <v>0</v>
      </c>
      <c r="AM374" s="340">
        <f t="shared" si="63"/>
        <v>0</v>
      </c>
    </row>
    <row r="375" spans="1:39" x14ac:dyDescent="0.35">
      <c r="A375" s="337">
        <v>22288</v>
      </c>
      <c r="B375" s="338">
        <f t="shared" si="54"/>
        <v>1961</v>
      </c>
      <c r="C375" s="338">
        <f t="shared" si="55"/>
        <v>1</v>
      </c>
      <c r="D375" s="338">
        <f t="shared" si="56"/>
        <v>7</v>
      </c>
      <c r="E375" s="334">
        <v>0</v>
      </c>
      <c r="F375" s="334">
        <v>0</v>
      </c>
      <c r="G375" s="334">
        <v>0</v>
      </c>
      <c r="H375" s="334">
        <v>0</v>
      </c>
      <c r="I375" s="334">
        <v>0</v>
      </c>
      <c r="J375" s="334">
        <v>0</v>
      </c>
      <c r="K375" s="334">
        <v>0</v>
      </c>
      <c r="L375" s="334">
        <v>0</v>
      </c>
      <c r="M375" s="334">
        <v>0</v>
      </c>
      <c r="N375" s="334">
        <v>0</v>
      </c>
      <c r="O375" s="334">
        <v>0</v>
      </c>
      <c r="P375" s="334">
        <v>0</v>
      </c>
      <c r="Q375" s="334">
        <v>0</v>
      </c>
      <c r="R375" s="334">
        <v>0</v>
      </c>
      <c r="S375" s="334">
        <v>0</v>
      </c>
      <c r="T375" s="334">
        <v>0</v>
      </c>
      <c r="U375" s="334">
        <v>0</v>
      </c>
      <c r="V375" s="334">
        <v>0</v>
      </c>
      <c r="W375" s="334">
        <v>0</v>
      </c>
      <c r="X375" s="334">
        <v>0</v>
      </c>
      <c r="Y375" s="334">
        <v>0</v>
      </c>
      <c r="Z375" s="334">
        <v>0</v>
      </c>
      <c r="AA375" s="334">
        <v>0</v>
      </c>
      <c r="AB375" s="334">
        <v>0</v>
      </c>
      <c r="AD375" s="334">
        <v>0</v>
      </c>
      <c r="AE375" s="334">
        <f t="shared" si="57"/>
        <v>0</v>
      </c>
      <c r="AF375" s="334">
        <f t="shared" si="58"/>
        <v>0</v>
      </c>
      <c r="AG375" s="340">
        <f t="shared" si="59"/>
        <v>0</v>
      </c>
      <c r="AI375" s="340">
        <f t="shared" si="63"/>
        <v>0</v>
      </c>
      <c r="AJ375" s="340">
        <f t="shared" si="63"/>
        <v>0</v>
      </c>
      <c r="AK375" s="340">
        <f t="shared" si="63"/>
        <v>0</v>
      </c>
      <c r="AL375" s="340">
        <f t="shared" si="63"/>
        <v>0</v>
      </c>
      <c r="AM375" s="340">
        <f t="shared" si="63"/>
        <v>0</v>
      </c>
    </row>
    <row r="376" spans="1:39" x14ac:dyDescent="0.35">
      <c r="A376" s="337">
        <v>22289</v>
      </c>
      <c r="B376" s="338">
        <f t="shared" si="54"/>
        <v>1961</v>
      </c>
      <c r="C376" s="338">
        <f t="shared" si="55"/>
        <v>1</v>
      </c>
      <c r="D376" s="338">
        <f t="shared" si="56"/>
        <v>8</v>
      </c>
      <c r="E376" s="334">
        <v>0</v>
      </c>
      <c r="F376" s="334">
        <v>0</v>
      </c>
      <c r="G376" s="334">
        <v>0</v>
      </c>
      <c r="H376" s="334">
        <v>0</v>
      </c>
      <c r="I376" s="334">
        <v>0</v>
      </c>
      <c r="J376" s="334">
        <v>0</v>
      </c>
      <c r="K376" s="334">
        <v>0</v>
      </c>
      <c r="L376" s="334">
        <v>0</v>
      </c>
      <c r="M376" s="334">
        <v>0</v>
      </c>
      <c r="N376" s="334">
        <v>0</v>
      </c>
      <c r="O376" s="334">
        <v>0</v>
      </c>
      <c r="P376" s="334">
        <v>0</v>
      </c>
      <c r="Q376" s="334">
        <v>0</v>
      </c>
      <c r="R376" s="334">
        <v>0</v>
      </c>
      <c r="S376" s="334">
        <v>0</v>
      </c>
      <c r="T376" s="334">
        <v>0</v>
      </c>
      <c r="U376" s="334">
        <v>0</v>
      </c>
      <c r="V376" s="334">
        <v>0</v>
      </c>
      <c r="W376" s="334">
        <v>0</v>
      </c>
      <c r="X376" s="334">
        <v>0</v>
      </c>
      <c r="Y376" s="334">
        <v>0</v>
      </c>
      <c r="Z376" s="334">
        <v>0</v>
      </c>
      <c r="AA376" s="334">
        <v>0</v>
      </c>
      <c r="AB376" s="334">
        <v>0</v>
      </c>
      <c r="AD376" s="334">
        <v>0</v>
      </c>
      <c r="AE376" s="334">
        <f t="shared" si="57"/>
        <v>0</v>
      </c>
      <c r="AF376" s="334">
        <f t="shared" si="58"/>
        <v>0</v>
      </c>
      <c r="AG376" s="340">
        <f t="shared" si="59"/>
        <v>0</v>
      </c>
      <c r="AI376" s="340">
        <f t="shared" si="63"/>
        <v>0</v>
      </c>
      <c r="AJ376" s="340">
        <f t="shared" si="63"/>
        <v>0</v>
      </c>
      <c r="AK376" s="340">
        <f t="shared" si="63"/>
        <v>0</v>
      </c>
      <c r="AL376" s="340">
        <f t="shared" si="63"/>
        <v>0</v>
      </c>
      <c r="AM376" s="340">
        <f t="shared" si="63"/>
        <v>0</v>
      </c>
    </row>
    <row r="377" spans="1:39" x14ac:dyDescent="0.35">
      <c r="A377" s="337">
        <v>22290</v>
      </c>
      <c r="B377" s="338">
        <f t="shared" si="54"/>
        <v>1961</v>
      </c>
      <c r="C377" s="338">
        <f t="shared" si="55"/>
        <v>1</v>
      </c>
      <c r="D377" s="338">
        <f t="shared" si="56"/>
        <v>9</v>
      </c>
      <c r="E377" s="334">
        <v>0</v>
      </c>
      <c r="F377" s="334">
        <v>0</v>
      </c>
      <c r="G377" s="334">
        <v>0</v>
      </c>
      <c r="H377" s="334">
        <v>0</v>
      </c>
      <c r="I377" s="334">
        <v>0</v>
      </c>
      <c r="J377" s="334">
        <v>0</v>
      </c>
      <c r="K377" s="334">
        <v>0</v>
      </c>
      <c r="L377" s="334">
        <v>0</v>
      </c>
      <c r="M377" s="334">
        <v>0</v>
      </c>
      <c r="N377" s="334">
        <v>0</v>
      </c>
      <c r="O377" s="334">
        <v>0</v>
      </c>
      <c r="P377" s="334">
        <v>0</v>
      </c>
      <c r="Q377" s="334">
        <v>0</v>
      </c>
      <c r="R377" s="334">
        <v>0</v>
      </c>
      <c r="S377" s="334">
        <v>0</v>
      </c>
      <c r="T377" s="334">
        <v>0</v>
      </c>
      <c r="U377" s="334">
        <v>0</v>
      </c>
      <c r="V377" s="334">
        <v>0</v>
      </c>
      <c r="W377" s="334">
        <v>0</v>
      </c>
      <c r="X377" s="334">
        <v>0</v>
      </c>
      <c r="Y377" s="334">
        <v>0</v>
      </c>
      <c r="Z377" s="334">
        <v>0</v>
      </c>
      <c r="AA377" s="334">
        <v>0</v>
      </c>
      <c r="AB377" s="334">
        <v>0</v>
      </c>
      <c r="AD377" s="334">
        <v>0</v>
      </c>
      <c r="AE377" s="334">
        <f t="shared" si="57"/>
        <v>0</v>
      </c>
      <c r="AF377" s="334">
        <f t="shared" si="58"/>
        <v>0</v>
      </c>
      <c r="AG377" s="340">
        <f t="shared" si="59"/>
        <v>0</v>
      </c>
      <c r="AI377" s="340">
        <f t="shared" si="63"/>
        <v>0</v>
      </c>
      <c r="AJ377" s="340">
        <f t="shared" si="63"/>
        <v>0</v>
      </c>
      <c r="AK377" s="340">
        <f t="shared" si="63"/>
        <v>0</v>
      </c>
      <c r="AL377" s="340">
        <f t="shared" si="63"/>
        <v>0</v>
      </c>
      <c r="AM377" s="340">
        <f t="shared" si="63"/>
        <v>0</v>
      </c>
    </row>
    <row r="378" spans="1:39" x14ac:dyDescent="0.35">
      <c r="A378" s="337">
        <v>22291</v>
      </c>
      <c r="B378" s="338">
        <f t="shared" si="54"/>
        <v>1961</v>
      </c>
      <c r="C378" s="338">
        <f t="shared" si="55"/>
        <v>1</v>
      </c>
      <c r="D378" s="338">
        <f t="shared" si="56"/>
        <v>10</v>
      </c>
      <c r="E378" s="334">
        <v>0</v>
      </c>
      <c r="F378" s="334">
        <v>0</v>
      </c>
      <c r="G378" s="334">
        <v>0</v>
      </c>
      <c r="H378" s="334">
        <v>0</v>
      </c>
      <c r="I378" s="334">
        <v>0</v>
      </c>
      <c r="J378" s="334">
        <v>0</v>
      </c>
      <c r="K378" s="334">
        <v>0</v>
      </c>
      <c r="L378" s="334">
        <v>0</v>
      </c>
      <c r="M378" s="334">
        <v>0</v>
      </c>
      <c r="N378" s="334">
        <v>0</v>
      </c>
      <c r="O378" s="334">
        <v>0</v>
      </c>
      <c r="P378" s="334">
        <v>0</v>
      </c>
      <c r="Q378" s="334">
        <v>0</v>
      </c>
      <c r="R378" s="334">
        <v>0</v>
      </c>
      <c r="S378" s="334">
        <v>0</v>
      </c>
      <c r="T378" s="334">
        <v>0</v>
      </c>
      <c r="U378" s="334">
        <v>0</v>
      </c>
      <c r="V378" s="334">
        <v>0</v>
      </c>
      <c r="W378" s="334">
        <v>0</v>
      </c>
      <c r="X378" s="334">
        <v>0</v>
      </c>
      <c r="Y378" s="334">
        <v>0</v>
      </c>
      <c r="Z378" s="334">
        <v>0</v>
      </c>
      <c r="AA378" s="334">
        <v>0</v>
      </c>
      <c r="AB378" s="334">
        <v>0</v>
      </c>
      <c r="AD378" s="334">
        <v>0</v>
      </c>
      <c r="AE378" s="334">
        <f t="shared" si="57"/>
        <v>0</v>
      </c>
      <c r="AF378" s="334">
        <f t="shared" si="58"/>
        <v>0</v>
      </c>
      <c r="AG378" s="340">
        <f t="shared" si="59"/>
        <v>0</v>
      </c>
      <c r="AI378" s="340">
        <f t="shared" si="63"/>
        <v>0</v>
      </c>
      <c r="AJ378" s="340">
        <f t="shared" si="63"/>
        <v>0</v>
      </c>
      <c r="AK378" s="340">
        <f t="shared" si="63"/>
        <v>0</v>
      </c>
      <c r="AL378" s="340">
        <f t="shared" si="63"/>
        <v>0</v>
      </c>
      <c r="AM378" s="340">
        <f t="shared" si="63"/>
        <v>0</v>
      </c>
    </row>
    <row r="379" spans="1:39" x14ac:dyDescent="0.35">
      <c r="A379" s="337">
        <v>22292</v>
      </c>
      <c r="B379" s="338">
        <f t="shared" si="54"/>
        <v>1961</v>
      </c>
      <c r="C379" s="338">
        <f t="shared" si="55"/>
        <v>1</v>
      </c>
      <c r="D379" s="338">
        <f t="shared" si="56"/>
        <v>11</v>
      </c>
      <c r="E379" s="334">
        <v>0</v>
      </c>
      <c r="F379" s="334">
        <v>0</v>
      </c>
      <c r="G379" s="334">
        <v>0</v>
      </c>
      <c r="H379" s="334">
        <v>0</v>
      </c>
      <c r="I379" s="334">
        <v>0</v>
      </c>
      <c r="J379" s="334">
        <v>0</v>
      </c>
      <c r="K379" s="334">
        <v>0</v>
      </c>
      <c r="L379" s="334">
        <v>0</v>
      </c>
      <c r="M379" s="334">
        <v>0</v>
      </c>
      <c r="N379" s="334">
        <v>0</v>
      </c>
      <c r="O379" s="334">
        <v>0</v>
      </c>
      <c r="P379" s="334">
        <v>0</v>
      </c>
      <c r="Q379" s="334">
        <v>0</v>
      </c>
      <c r="R379" s="334">
        <v>0</v>
      </c>
      <c r="S379" s="334">
        <v>0</v>
      </c>
      <c r="T379" s="334">
        <v>0</v>
      </c>
      <c r="U379" s="334">
        <v>0</v>
      </c>
      <c r="V379" s="334">
        <v>0</v>
      </c>
      <c r="W379" s="334">
        <v>0</v>
      </c>
      <c r="X379" s="334">
        <v>0</v>
      </c>
      <c r="Y379" s="334">
        <v>0</v>
      </c>
      <c r="Z379" s="334">
        <v>0</v>
      </c>
      <c r="AA379" s="334">
        <v>0</v>
      </c>
      <c r="AB379" s="334">
        <v>0</v>
      </c>
      <c r="AD379" s="334">
        <v>0</v>
      </c>
      <c r="AE379" s="334">
        <f t="shared" si="57"/>
        <v>0</v>
      </c>
      <c r="AF379" s="334">
        <f t="shared" si="58"/>
        <v>0</v>
      </c>
      <c r="AG379" s="340">
        <f t="shared" si="59"/>
        <v>0</v>
      </c>
      <c r="AI379" s="340">
        <f t="shared" si="63"/>
        <v>0</v>
      </c>
      <c r="AJ379" s="340">
        <f t="shared" si="63"/>
        <v>0</v>
      </c>
      <c r="AK379" s="340">
        <f t="shared" si="63"/>
        <v>0</v>
      </c>
      <c r="AL379" s="340">
        <f t="shared" si="63"/>
        <v>0</v>
      </c>
      <c r="AM379" s="340">
        <f t="shared" si="63"/>
        <v>0</v>
      </c>
    </row>
    <row r="380" spans="1:39" x14ac:dyDescent="0.35">
      <c r="A380" s="337">
        <v>22293</v>
      </c>
      <c r="B380" s="338">
        <f t="shared" si="54"/>
        <v>1961</v>
      </c>
      <c r="C380" s="338">
        <f t="shared" si="55"/>
        <v>1</v>
      </c>
      <c r="D380" s="338">
        <f t="shared" si="56"/>
        <v>12</v>
      </c>
      <c r="E380" s="334">
        <v>0</v>
      </c>
      <c r="F380" s="334">
        <v>0</v>
      </c>
      <c r="G380" s="334">
        <v>0</v>
      </c>
      <c r="H380" s="334">
        <v>0</v>
      </c>
      <c r="I380" s="334">
        <v>0</v>
      </c>
      <c r="J380" s="334">
        <v>0</v>
      </c>
      <c r="K380" s="334">
        <v>0</v>
      </c>
      <c r="L380" s="334">
        <v>0</v>
      </c>
      <c r="M380" s="334">
        <v>0</v>
      </c>
      <c r="N380" s="334">
        <v>0</v>
      </c>
      <c r="O380" s="334">
        <v>0</v>
      </c>
      <c r="P380" s="334">
        <v>0</v>
      </c>
      <c r="Q380" s="334">
        <v>0</v>
      </c>
      <c r="R380" s="334">
        <v>0</v>
      </c>
      <c r="S380" s="334">
        <v>0</v>
      </c>
      <c r="T380" s="334">
        <v>0</v>
      </c>
      <c r="U380" s="334">
        <v>0</v>
      </c>
      <c r="V380" s="334">
        <v>0</v>
      </c>
      <c r="W380" s="334">
        <v>0</v>
      </c>
      <c r="X380" s="334">
        <v>0</v>
      </c>
      <c r="Y380" s="334">
        <v>0</v>
      </c>
      <c r="Z380" s="334">
        <v>0</v>
      </c>
      <c r="AA380" s="334">
        <v>0</v>
      </c>
      <c r="AB380" s="334">
        <v>0</v>
      </c>
      <c r="AD380" s="334">
        <v>0</v>
      </c>
      <c r="AE380" s="334">
        <f t="shared" si="57"/>
        <v>0</v>
      </c>
      <c r="AF380" s="334">
        <f t="shared" si="58"/>
        <v>0</v>
      </c>
      <c r="AG380" s="340">
        <f t="shared" si="59"/>
        <v>0</v>
      </c>
      <c r="AI380" s="340">
        <f t="shared" si="63"/>
        <v>0</v>
      </c>
      <c r="AJ380" s="340">
        <f t="shared" si="63"/>
        <v>0</v>
      </c>
      <c r="AK380" s="340">
        <f t="shared" si="63"/>
        <v>0</v>
      </c>
      <c r="AL380" s="340">
        <f t="shared" si="63"/>
        <v>0</v>
      </c>
      <c r="AM380" s="340">
        <f t="shared" si="63"/>
        <v>0</v>
      </c>
    </row>
    <row r="381" spans="1:39" x14ac:dyDescent="0.35">
      <c r="A381" s="337">
        <v>22294</v>
      </c>
      <c r="B381" s="338">
        <f t="shared" si="54"/>
        <v>1961</v>
      </c>
      <c r="C381" s="338">
        <f t="shared" si="55"/>
        <v>1</v>
      </c>
      <c r="D381" s="338">
        <f t="shared" si="56"/>
        <v>13</v>
      </c>
      <c r="E381" s="334">
        <v>0</v>
      </c>
      <c r="F381" s="334">
        <v>0</v>
      </c>
      <c r="G381" s="334">
        <v>0</v>
      </c>
      <c r="H381" s="334">
        <v>0</v>
      </c>
      <c r="I381" s="334">
        <v>0</v>
      </c>
      <c r="J381" s="334">
        <v>0</v>
      </c>
      <c r="K381" s="334">
        <v>0</v>
      </c>
      <c r="L381" s="334">
        <v>0</v>
      </c>
      <c r="M381" s="334">
        <v>0</v>
      </c>
      <c r="N381" s="334">
        <v>0</v>
      </c>
      <c r="O381" s="334">
        <v>0</v>
      </c>
      <c r="P381" s="334">
        <v>0</v>
      </c>
      <c r="Q381" s="334">
        <v>0</v>
      </c>
      <c r="R381" s="334">
        <v>0</v>
      </c>
      <c r="S381" s="334">
        <v>0</v>
      </c>
      <c r="T381" s="334">
        <v>0</v>
      </c>
      <c r="U381" s="334">
        <v>0</v>
      </c>
      <c r="V381" s="334">
        <v>0</v>
      </c>
      <c r="W381" s="334">
        <v>0</v>
      </c>
      <c r="X381" s="334">
        <v>0</v>
      </c>
      <c r="Y381" s="334">
        <v>0</v>
      </c>
      <c r="Z381" s="334">
        <v>0</v>
      </c>
      <c r="AA381" s="334">
        <v>0</v>
      </c>
      <c r="AB381" s="334">
        <v>0</v>
      </c>
      <c r="AD381" s="334">
        <v>0</v>
      </c>
      <c r="AE381" s="334">
        <f t="shared" si="57"/>
        <v>0</v>
      </c>
      <c r="AF381" s="334">
        <f t="shared" si="58"/>
        <v>0</v>
      </c>
      <c r="AG381" s="340">
        <f t="shared" si="59"/>
        <v>0</v>
      </c>
      <c r="AI381" s="340">
        <f t="shared" si="63"/>
        <v>0</v>
      </c>
      <c r="AJ381" s="340">
        <f t="shared" si="63"/>
        <v>0</v>
      </c>
      <c r="AK381" s="340">
        <f t="shared" si="63"/>
        <v>0</v>
      </c>
      <c r="AL381" s="340">
        <f t="shared" si="63"/>
        <v>0</v>
      </c>
      <c r="AM381" s="340">
        <f t="shared" si="63"/>
        <v>0</v>
      </c>
    </row>
    <row r="382" spans="1:39" x14ac:dyDescent="0.35">
      <c r="A382" s="337">
        <v>22295</v>
      </c>
      <c r="B382" s="338">
        <f t="shared" si="54"/>
        <v>1961</v>
      </c>
      <c r="C382" s="338">
        <f t="shared" si="55"/>
        <v>1</v>
      </c>
      <c r="D382" s="338">
        <f t="shared" si="56"/>
        <v>14</v>
      </c>
      <c r="E382" s="334">
        <v>0</v>
      </c>
      <c r="F382" s="334">
        <v>0</v>
      </c>
      <c r="G382" s="334">
        <v>0</v>
      </c>
      <c r="H382" s="334">
        <v>0</v>
      </c>
      <c r="I382" s="334">
        <v>0</v>
      </c>
      <c r="J382" s="334">
        <v>0</v>
      </c>
      <c r="K382" s="334">
        <v>0</v>
      </c>
      <c r="L382" s="334">
        <v>0</v>
      </c>
      <c r="M382" s="334">
        <v>0</v>
      </c>
      <c r="N382" s="334">
        <v>0</v>
      </c>
      <c r="O382" s="334">
        <v>0</v>
      </c>
      <c r="P382" s="334">
        <v>0</v>
      </c>
      <c r="Q382" s="334">
        <v>0</v>
      </c>
      <c r="R382" s="334">
        <v>0</v>
      </c>
      <c r="S382" s="334">
        <v>0</v>
      </c>
      <c r="T382" s="334">
        <v>0</v>
      </c>
      <c r="U382" s="334">
        <v>0</v>
      </c>
      <c r="V382" s="334">
        <v>0</v>
      </c>
      <c r="W382" s="334">
        <v>0</v>
      </c>
      <c r="X382" s="334">
        <v>0</v>
      </c>
      <c r="Y382" s="334">
        <v>0</v>
      </c>
      <c r="Z382" s="334">
        <v>0</v>
      </c>
      <c r="AA382" s="334">
        <v>0</v>
      </c>
      <c r="AB382" s="334">
        <v>0</v>
      </c>
      <c r="AD382" s="334">
        <v>0</v>
      </c>
      <c r="AE382" s="334">
        <f t="shared" si="57"/>
        <v>0</v>
      </c>
      <c r="AF382" s="334">
        <f t="shared" si="58"/>
        <v>0</v>
      </c>
      <c r="AG382" s="340">
        <f t="shared" si="59"/>
        <v>0</v>
      </c>
      <c r="AI382" s="340">
        <f t="shared" si="63"/>
        <v>0</v>
      </c>
      <c r="AJ382" s="340">
        <f t="shared" si="63"/>
        <v>0</v>
      </c>
      <c r="AK382" s="340">
        <f t="shared" si="63"/>
        <v>0</v>
      </c>
      <c r="AL382" s="340">
        <f t="shared" si="63"/>
        <v>0</v>
      </c>
      <c r="AM382" s="340">
        <f t="shared" si="63"/>
        <v>0</v>
      </c>
    </row>
    <row r="383" spans="1:39" x14ac:dyDescent="0.35">
      <c r="A383" s="337">
        <v>22296</v>
      </c>
      <c r="B383" s="338">
        <f t="shared" si="54"/>
        <v>1961</v>
      </c>
      <c r="C383" s="338">
        <f t="shared" si="55"/>
        <v>1</v>
      </c>
      <c r="D383" s="338">
        <f t="shared" si="56"/>
        <v>15</v>
      </c>
      <c r="E383" s="334">
        <v>0</v>
      </c>
      <c r="F383" s="334">
        <v>0</v>
      </c>
      <c r="G383" s="334">
        <v>0</v>
      </c>
      <c r="H383" s="334">
        <v>0</v>
      </c>
      <c r="I383" s="334">
        <v>0</v>
      </c>
      <c r="J383" s="334">
        <v>0</v>
      </c>
      <c r="K383" s="334">
        <v>0</v>
      </c>
      <c r="L383" s="334">
        <v>0</v>
      </c>
      <c r="M383" s="334">
        <v>0</v>
      </c>
      <c r="N383" s="334">
        <v>0</v>
      </c>
      <c r="O383" s="334">
        <v>0</v>
      </c>
      <c r="P383" s="334">
        <v>0</v>
      </c>
      <c r="Q383" s="334">
        <v>0</v>
      </c>
      <c r="R383" s="334">
        <v>0</v>
      </c>
      <c r="S383" s="334">
        <v>0</v>
      </c>
      <c r="T383" s="334">
        <v>0</v>
      </c>
      <c r="U383" s="334">
        <v>0</v>
      </c>
      <c r="V383" s="334">
        <v>0</v>
      </c>
      <c r="W383" s="334">
        <v>0</v>
      </c>
      <c r="X383" s="334">
        <v>0</v>
      </c>
      <c r="Y383" s="334">
        <v>0</v>
      </c>
      <c r="Z383" s="334">
        <v>0</v>
      </c>
      <c r="AA383" s="334">
        <v>0</v>
      </c>
      <c r="AB383" s="334">
        <v>0</v>
      </c>
      <c r="AD383" s="334">
        <v>0</v>
      </c>
      <c r="AE383" s="334">
        <f t="shared" si="57"/>
        <v>0</v>
      </c>
      <c r="AF383" s="334">
        <f t="shared" si="58"/>
        <v>0</v>
      </c>
      <c r="AG383" s="340">
        <f t="shared" si="59"/>
        <v>0</v>
      </c>
      <c r="AI383" s="340">
        <f t="shared" si="63"/>
        <v>0</v>
      </c>
      <c r="AJ383" s="340">
        <f t="shared" si="63"/>
        <v>0</v>
      </c>
      <c r="AK383" s="340">
        <f t="shared" si="63"/>
        <v>0</v>
      </c>
      <c r="AL383" s="340">
        <f t="shared" si="63"/>
        <v>0</v>
      </c>
      <c r="AM383" s="340">
        <f t="shared" si="63"/>
        <v>0</v>
      </c>
    </row>
    <row r="384" spans="1:39" x14ac:dyDescent="0.35">
      <c r="A384" s="337">
        <v>22297</v>
      </c>
      <c r="B384" s="338">
        <f t="shared" si="54"/>
        <v>1961</v>
      </c>
      <c r="C384" s="338">
        <f t="shared" si="55"/>
        <v>1</v>
      </c>
      <c r="D384" s="338">
        <f t="shared" si="56"/>
        <v>16</v>
      </c>
      <c r="E384" s="334">
        <v>0</v>
      </c>
      <c r="F384" s="334">
        <v>0</v>
      </c>
      <c r="G384" s="334">
        <v>0</v>
      </c>
      <c r="H384" s="334">
        <v>0</v>
      </c>
      <c r="I384" s="334">
        <v>0</v>
      </c>
      <c r="J384" s="334">
        <v>0</v>
      </c>
      <c r="K384" s="334">
        <v>0</v>
      </c>
      <c r="L384" s="334">
        <v>0</v>
      </c>
      <c r="M384" s="334">
        <v>0</v>
      </c>
      <c r="N384" s="334">
        <v>0</v>
      </c>
      <c r="O384" s="334">
        <v>0</v>
      </c>
      <c r="P384" s="334">
        <v>0</v>
      </c>
      <c r="Q384" s="334">
        <v>0</v>
      </c>
      <c r="R384" s="334">
        <v>0</v>
      </c>
      <c r="S384" s="334">
        <v>0</v>
      </c>
      <c r="T384" s="334">
        <v>0</v>
      </c>
      <c r="U384" s="334">
        <v>0</v>
      </c>
      <c r="V384" s="334">
        <v>0</v>
      </c>
      <c r="W384" s="334">
        <v>0</v>
      </c>
      <c r="X384" s="334">
        <v>0</v>
      </c>
      <c r="Y384" s="334">
        <v>0</v>
      </c>
      <c r="Z384" s="334">
        <v>0</v>
      </c>
      <c r="AA384" s="334">
        <v>0</v>
      </c>
      <c r="AB384" s="334">
        <v>0</v>
      </c>
      <c r="AD384" s="334">
        <v>0</v>
      </c>
      <c r="AE384" s="334">
        <f t="shared" si="57"/>
        <v>0</v>
      </c>
      <c r="AF384" s="334">
        <f t="shared" si="58"/>
        <v>0</v>
      </c>
      <c r="AG384" s="340">
        <f t="shared" si="59"/>
        <v>0</v>
      </c>
      <c r="AI384" s="340">
        <f t="shared" si="63"/>
        <v>0</v>
      </c>
      <c r="AJ384" s="340">
        <f t="shared" si="63"/>
        <v>0</v>
      </c>
      <c r="AK384" s="340">
        <f t="shared" si="63"/>
        <v>0</v>
      </c>
      <c r="AL384" s="340">
        <f t="shared" si="63"/>
        <v>0</v>
      </c>
      <c r="AM384" s="340">
        <f t="shared" si="63"/>
        <v>0</v>
      </c>
    </row>
    <row r="385" spans="1:39" x14ac:dyDescent="0.35">
      <c r="A385" s="337">
        <v>22298</v>
      </c>
      <c r="B385" s="338">
        <f t="shared" si="54"/>
        <v>1961</v>
      </c>
      <c r="C385" s="338">
        <f t="shared" si="55"/>
        <v>1</v>
      </c>
      <c r="D385" s="338">
        <f t="shared" si="56"/>
        <v>17</v>
      </c>
      <c r="E385" s="334">
        <v>0</v>
      </c>
      <c r="F385" s="334">
        <v>0</v>
      </c>
      <c r="G385" s="334">
        <v>0</v>
      </c>
      <c r="H385" s="334">
        <v>0</v>
      </c>
      <c r="I385" s="334">
        <v>0</v>
      </c>
      <c r="J385" s="334">
        <v>0</v>
      </c>
      <c r="K385" s="334">
        <v>0</v>
      </c>
      <c r="L385" s="334">
        <v>0</v>
      </c>
      <c r="M385" s="334">
        <v>0</v>
      </c>
      <c r="N385" s="334">
        <v>0</v>
      </c>
      <c r="O385" s="334">
        <v>0</v>
      </c>
      <c r="P385" s="334">
        <v>0</v>
      </c>
      <c r="Q385" s="334">
        <v>0</v>
      </c>
      <c r="R385" s="334">
        <v>0</v>
      </c>
      <c r="S385" s="334">
        <v>0</v>
      </c>
      <c r="T385" s="334">
        <v>0</v>
      </c>
      <c r="U385" s="334">
        <v>0</v>
      </c>
      <c r="V385" s="334">
        <v>0</v>
      </c>
      <c r="W385" s="334">
        <v>0</v>
      </c>
      <c r="X385" s="334">
        <v>0</v>
      </c>
      <c r="Y385" s="334">
        <v>0</v>
      </c>
      <c r="Z385" s="334">
        <v>0</v>
      </c>
      <c r="AA385" s="334">
        <v>0</v>
      </c>
      <c r="AB385" s="334">
        <v>0</v>
      </c>
      <c r="AD385" s="334">
        <v>0</v>
      </c>
      <c r="AE385" s="334">
        <f t="shared" si="57"/>
        <v>0</v>
      </c>
      <c r="AF385" s="334">
        <f t="shared" si="58"/>
        <v>0</v>
      </c>
      <c r="AG385" s="340">
        <f t="shared" si="59"/>
        <v>0</v>
      </c>
      <c r="AI385" s="340">
        <f t="shared" si="63"/>
        <v>0</v>
      </c>
      <c r="AJ385" s="340">
        <f t="shared" si="63"/>
        <v>0</v>
      </c>
      <c r="AK385" s="340">
        <f t="shared" si="63"/>
        <v>0</v>
      </c>
      <c r="AL385" s="340">
        <f t="shared" si="63"/>
        <v>0</v>
      </c>
      <c r="AM385" s="340">
        <f t="shared" si="63"/>
        <v>0</v>
      </c>
    </row>
    <row r="386" spans="1:39" x14ac:dyDescent="0.35">
      <c r="A386" s="337">
        <v>22299</v>
      </c>
      <c r="B386" s="338">
        <f t="shared" si="54"/>
        <v>1961</v>
      </c>
      <c r="C386" s="338">
        <f t="shared" si="55"/>
        <v>1</v>
      </c>
      <c r="D386" s="338">
        <f t="shared" si="56"/>
        <v>18</v>
      </c>
      <c r="E386" s="334">
        <v>0</v>
      </c>
      <c r="F386" s="334">
        <v>0</v>
      </c>
      <c r="G386" s="334">
        <v>0</v>
      </c>
      <c r="H386" s="334">
        <v>0</v>
      </c>
      <c r="I386" s="334">
        <v>0</v>
      </c>
      <c r="J386" s="334">
        <v>0</v>
      </c>
      <c r="K386" s="334">
        <v>0</v>
      </c>
      <c r="L386" s="334">
        <v>0</v>
      </c>
      <c r="M386" s="334">
        <v>0</v>
      </c>
      <c r="N386" s="334">
        <v>0</v>
      </c>
      <c r="O386" s="334">
        <v>0</v>
      </c>
      <c r="P386" s="334">
        <v>0</v>
      </c>
      <c r="Q386" s="334">
        <v>0</v>
      </c>
      <c r="R386" s="334">
        <v>0</v>
      </c>
      <c r="S386" s="334">
        <v>0</v>
      </c>
      <c r="T386" s="334">
        <v>0</v>
      </c>
      <c r="U386" s="334">
        <v>0</v>
      </c>
      <c r="V386" s="334">
        <v>0</v>
      </c>
      <c r="W386" s="334">
        <v>0</v>
      </c>
      <c r="X386" s="334">
        <v>0</v>
      </c>
      <c r="Y386" s="334">
        <v>0</v>
      </c>
      <c r="Z386" s="334">
        <v>0</v>
      </c>
      <c r="AA386" s="334">
        <v>0</v>
      </c>
      <c r="AB386" s="334">
        <v>0</v>
      </c>
      <c r="AD386" s="334">
        <v>0</v>
      </c>
      <c r="AE386" s="334">
        <f t="shared" si="57"/>
        <v>0</v>
      </c>
      <c r="AF386" s="334">
        <f t="shared" si="58"/>
        <v>0</v>
      </c>
      <c r="AG386" s="340">
        <f t="shared" si="59"/>
        <v>0</v>
      </c>
      <c r="AI386" s="340">
        <f t="shared" si="63"/>
        <v>0</v>
      </c>
      <c r="AJ386" s="340">
        <f t="shared" si="63"/>
        <v>0</v>
      </c>
      <c r="AK386" s="340">
        <f t="shared" si="63"/>
        <v>0</v>
      </c>
      <c r="AL386" s="340">
        <f t="shared" si="63"/>
        <v>0</v>
      </c>
      <c r="AM386" s="340">
        <f t="shared" si="63"/>
        <v>0</v>
      </c>
    </row>
    <row r="387" spans="1:39" x14ac:dyDescent="0.35">
      <c r="A387" s="337">
        <v>22300</v>
      </c>
      <c r="B387" s="338">
        <f t="shared" si="54"/>
        <v>1961</v>
      </c>
      <c r="C387" s="338">
        <f t="shared" si="55"/>
        <v>1</v>
      </c>
      <c r="D387" s="338">
        <f t="shared" si="56"/>
        <v>19</v>
      </c>
      <c r="E387" s="334">
        <v>0</v>
      </c>
      <c r="F387" s="334">
        <v>0</v>
      </c>
      <c r="G387" s="334">
        <v>0</v>
      </c>
      <c r="H387" s="334">
        <v>0</v>
      </c>
      <c r="I387" s="334">
        <v>0</v>
      </c>
      <c r="J387" s="334">
        <v>0</v>
      </c>
      <c r="K387" s="334">
        <v>0</v>
      </c>
      <c r="L387" s="334">
        <v>0</v>
      </c>
      <c r="M387" s="334">
        <v>0</v>
      </c>
      <c r="N387" s="334">
        <v>0</v>
      </c>
      <c r="O387" s="334">
        <v>0</v>
      </c>
      <c r="P387" s="334">
        <v>0</v>
      </c>
      <c r="Q387" s="334">
        <v>0</v>
      </c>
      <c r="R387" s="334">
        <v>0</v>
      </c>
      <c r="S387" s="334">
        <v>0</v>
      </c>
      <c r="T387" s="334">
        <v>0</v>
      </c>
      <c r="U387" s="334">
        <v>0</v>
      </c>
      <c r="V387" s="334">
        <v>0</v>
      </c>
      <c r="W387" s="334">
        <v>0</v>
      </c>
      <c r="X387" s="334">
        <v>0</v>
      </c>
      <c r="Y387" s="334">
        <v>0</v>
      </c>
      <c r="Z387" s="334">
        <v>0</v>
      </c>
      <c r="AA387" s="334">
        <v>0</v>
      </c>
      <c r="AB387" s="334">
        <v>0</v>
      </c>
      <c r="AD387" s="334">
        <v>0</v>
      </c>
      <c r="AE387" s="334">
        <f t="shared" si="57"/>
        <v>0</v>
      </c>
      <c r="AF387" s="334">
        <f t="shared" si="58"/>
        <v>0</v>
      </c>
      <c r="AG387" s="340">
        <f t="shared" si="59"/>
        <v>0</v>
      </c>
      <c r="AI387" s="340">
        <f t="shared" si="63"/>
        <v>0</v>
      </c>
      <c r="AJ387" s="340">
        <f t="shared" si="63"/>
        <v>0</v>
      </c>
      <c r="AK387" s="340">
        <f t="shared" si="63"/>
        <v>0</v>
      </c>
      <c r="AL387" s="340">
        <f t="shared" si="63"/>
        <v>0</v>
      </c>
      <c r="AM387" s="340">
        <f t="shared" si="63"/>
        <v>0</v>
      </c>
    </row>
    <row r="388" spans="1:39" x14ac:dyDescent="0.35">
      <c r="A388" s="337">
        <v>22301</v>
      </c>
      <c r="B388" s="338">
        <f t="shared" ref="B388:B451" si="64">YEAR(A388)</f>
        <v>1961</v>
      </c>
      <c r="C388" s="338">
        <f t="shared" ref="C388:C451" si="65">MONTH(A388)</f>
        <v>1</v>
      </c>
      <c r="D388" s="338">
        <f t="shared" ref="D388:D451" si="66">DAY(A388)</f>
        <v>20</v>
      </c>
      <c r="E388" s="334">
        <v>0</v>
      </c>
      <c r="F388" s="334">
        <v>0</v>
      </c>
      <c r="G388" s="334">
        <v>0</v>
      </c>
      <c r="H388" s="334">
        <v>0</v>
      </c>
      <c r="I388" s="334">
        <v>0</v>
      </c>
      <c r="J388" s="334">
        <v>0</v>
      </c>
      <c r="K388" s="334">
        <v>0</v>
      </c>
      <c r="L388" s="334">
        <v>0</v>
      </c>
      <c r="M388" s="334">
        <v>0</v>
      </c>
      <c r="N388" s="334">
        <v>0</v>
      </c>
      <c r="O388" s="334">
        <v>0</v>
      </c>
      <c r="P388" s="334">
        <v>0</v>
      </c>
      <c r="Q388" s="334">
        <v>0</v>
      </c>
      <c r="R388" s="334">
        <v>0</v>
      </c>
      <c r="S388" s="334">
        <v>0</v>
      </c>
      <c r="T388" s="334">
        <v>0</v>
      </c>
      <c r="U388" s="334">
        <v>0</v>
      </c>
      <c r="V388" s="334">
        <v>0</v>
      </c>
      <c r="W388" s="334">
        <v>0</v>
      </c>
      <c r="X388" s="334">
        <v>0</v>
      </c>
      <c r="Y388" s="334">
        <v>0</v>
      </c>
      <c r="Z388" s="334">
        <v>0</v>
      </c>
      <c r="AA388" s="334">
        <v>0</v>
      </c>
      <c r="AB388" s="334">
        <v>0</v>
      </c>
      <c r="AD388" s="334">
        <v>0</v>
      </c>
      <c r="AE388" s="334">
        <f t="shared" ref="AE388:AE451" si="67">AD388</f>
        <v>0</v>
      </c>
      <c r="AF388" s="334">
        <f t="shared" ref="AF388:AF451" si="68">SUM(E388:AB388)</f>
        <v>0</v>
      </c>
      <c r="AG388" s="340">
        <f t="shared" ref="AG388:AG451" si="69">ABS(AF388-AE388)</f>
        <v>0</v>
      </c>
      <c r="AI388" s="340">
        <f t="shared" ref="AI388:AM403" si="70">IF($C388=AI$1,$AF388,0)</f>
        <v>0</v>
      </c>
      <c r="AJ388" s="340">
        <f t="shared" si="70"/>
        <v>0</v>
      </c>
      <c r="AK388" s="340">
        <f t="shared" si="70"/>
        <v>0</v>
      </c>
      <c r="AL388" s="340">
        <f t="shared" si="70"/>
        <v>0</v>
      </c>
      <c r="AM388" s="340">
        <f t="shared" si="70"/>
        <v>0</v>
      </c>
    </row>
    <row r="389" spans="1:39" x14ac:dyDescent="0.35">
      <c r="A389" s="337">
        <v>22302</v>
      </c>
      <c r="B389" s="338">
        <f t="shared" si="64"/>
        <v>1961</v>
      </c>
      <c r="C389" s="338">
        <f t="shared" si="65"/>
        <v>1</v>
      </c>
      <c r="D389" s="338">
        <f t="shared" si="66"/>
        <v>21</v>
      </c>
      <c r="E389" s="334">
        <v>0</v>
      </c>
      <c r="F389" s="334">
        <v>0</v>
      </c>
      <c r="G389" s="334">
        <v>0</v>
      </c>
      <c r="H389" s="334">
        <v>0</v>
      </c>
      <c r="I389" s="334">
        <v>0</v>
      </c>
      <c r="J389" s="334">
        <v>0</v>
      </c>
      <c r="K389" s="334">
        <v>0</v>
      </c>
      <c r="L389" s="334">
        <v>0</v>
      </c>
      <c r="M389" s="334">
        <v>0</v>
      </c>
      <c r="N389" s="334">
        <v>0</v>
      </c>
      <c r="O389" s="334">
        <v>0</v>
      </c>
      <c r="P389" s="334">
        <v>0</v>
      </c>
      <c r="Q389" s="334">
        <v>0</v>
      </c>
      <c r="R389" s="334">
        <v>0</v>
      </c>
      <c r="S389" s="334">
        <v>0</v>
      </c>
      <c r="T389" s="334">
        <v>0</v>
      </c>
      <c r="U389" s="334">
        <v>0</v>
      </c>
      <c r="V389" s="334">
        <v>0</v>
      </c>
      <c r="W389" s="334">
        <v>0</v>
      </c>
      <c r="X389" s="334">
        <v>0</v>
      </c>
      <c r="Y389" s="334">
        <v>0</v>
      </c>
      <c r="Z389" s="334">
        <v>0</v>
      </c>
      <c r="AA389" s="334">
        <v>0</v>
      </c>
      <c r="AB389" s="334">
        <v>0</v>
      </c>
      <c r="AD389" s="334">
        <v>0</v>
      </c>
      <c r="AE389" s="334">
        <f t="shared" si="67"/>
        <v>0</v>
      </c>
      <c r="AF389" s="334">
        <f t="shared" si="68"/>
        <v>0</v>
      </c>
      <c r="AG389" s="340">
        <f t="shared" si="69"/>
        <v>0</v>
      </c>
      <c r="AI389" s="340">
        <f t="shared" si="70"/>
        <v>0</v>
      </c>
      <c r="AJ389" s="340">
        <f t="shared" si="70"/>
        <v>0</v>
      </c>
      <c r="AK389" s="340">
        <f t="shared" si="70"/>
        <v>0</v>
      </c>
      <c r="AL389" s="340">
        <f t="shared" si="70"/>
        <v>0</v>
      </c>
      <c r="AM389" s="340">
        <f t="shared" si="70"/>
        <v>0</v>
      </c>
    </row>
    <row r="390" spans="1:39" x14ac:dyDescent="0.35">
      <c r="A390" s="337">
        <v>22303</v>
      </c>
      <c r="B390" s="338">
        <f t="shared" si="64"/>
        <v>1961</v>
      </c>
      <c r="C390" s="338">
        <f t="shared" si="65"/>
        <v>1</v>
      </c>
      <c r="D390" s="338">
        <f t="shared" si="66"/>
        <v>22</v>
      </c>
      <c r="E390" s="334">
        <v>0</v>
      </c>
      <c r="F390" s="334">
        <v>0</v>
      </c>
      <c r="G390" s="334">
        <v>0</v>
      </c>
      <c r="H390" s="334">
        <v>0</v>
      </c>
      <c r="I390" s="334">
        <v>0</v>
      </c>
      <c r="J390" s="334">
        <v>0</v>
      </c>
      <c r="K390" s="334">
        <v>0</v>
      </c>
      <c r="L390" s="334">
        <v>0</v>
      </c>
      <c r="M390" s="334">
        <v>0</v>
      </c>
      <c r="N390" s="334">
        <v>0</v>
      </c>
      <c r="O390" s="334">
        <v>0</v>
      </c>
      <c r="P390" s="334">
        <v>0</v>
      </c>
      <c r="Q390" s="334">
        <v>0</v>
      </c>
      <c r="R390" s="334">
        <v>0</v>
      </c>
      <c r="S390" s="334">
        <v>0</v>
      </c>
      <c r="T390" s="334">
        <v>0</v>
      </c>
      <c r="U390" s="334">
        <v>0</v>
      </c>
      <c r="V390" s="334">
        <v>0</v>
      </c>
      <c r="W390" s="334">
        <v>0</v>
      </c>
      <c r="X390" s="334">
        <v>0</v>
      </c>
      <c r="Y390" s="334">
        <v>0</v>
      </c>
      <c r="Z390" s="334">
        <v>0</v>
      </c>
      <c r="AA390" s="334">
        <v>0</v>
      </c>
      <c r="AB390" s="334">
        <v>0</v>
      </c>
      <c r="AD390" s="334">
        <v>0</v>
      </c>
      <c r="AE390" s="334">
        <f t="shared" si="67"/>
        <v>0</v>
      </c>
      <c r="AF390" s="334">
        <f t="shared" si="68"/>
        <v>0</v>
      </c>
      <c r="AG390" s="340">
        <f t="shared" si="69"/>
        <v>0</v>
      </c>
      <c r="AI390" s="340">
        <f t="shared" si="70"/>
        <v>0</v>
      </c>
      <c r="AJ390" s="340">
        <f t="shared" si="70"/>
        <v>0</v>
      </c>
      <c r="AK390" s="340">
        <f t="shared" si="70"/>
        <v>0</v>
      </c>
      <c r="AL390" s="340">
        <f t="shared" si="70"/>
        <v>0</v>
      </c>
      <c r="AM390" s="340">
        <f t="shared" si="70"/>
        <v>0</v>
      </c>
    </row>
    <row r="391" spans="1:39" x14ac:dyDescent="0.35">
      <c r="A391" s="337">
        <v>22304</v>
      </c>
      <c r="B391" s="338">
        <f t="shared" si="64"/>
        <v>1961</v>
      </c>
      <c r="C391" s="338">
        <f t="shared" si="65"/>
        <v>1</v>
      </c>
      <c r="D391" s="338">
        <f t="shared" si="66"/>
        <v>23</v>
      </c>
      <c r="E391" s="334">
        <v>0</v>
      </c>
      <c r="F391" s="334">
        <v>0</v>
      </c>
      <c r="G391" s="334">
        <v>0</v>
      </c>
      <c r="H391" s="334">
        <v>0</v>
      </c>
      <c r="I391" s="334">
        <v>0</v>
      </c>
      <c r="J391" s="334">
        <v>0</v>
      </c>
      <c r="K391" s="334">
        <v>0</v>
      </c>
      <c r="L391" s="334">
        <v>0</v>
      </c>
      <c r="M391" s="334">
        <v>0</v>
      </c>
      <c r="N391" s="334">
        <v>0</v>
      </c>
      <c r="O391" s="334">
        <v>0</v>
      </c>
      <c r="P391" s="334">
        <v>0</v>
      </c>
      <c r="Q391" s="334">
        <v>0</v>
      </c>
      <c r="R391" s="334">
        <v>0</v>
      </c>
      <c r="S391" s="334">
        <v>0</v>
      </c>
      <c r="T391" s="334">
        <v>0</v>
      </c>
      <c r="U391" s="334">
        <v>0</v>
      </c>
      <c r="V391" s="334">
        <v>0</v>
      </c>
      <c r="W391" s="334">
        <v>0</v>
      </c>
      <c r="X391" s="334">
        <v>0</v>
      </c>
      <c r="Y391" s="334">
        <v>0</v>
      </c>
      <c r="Z391" s="334">
        <v>0</v>
      </c>
      <c r="AA391" s="334">
        <v>0</v>
      </c>
      <c r="AB391" s="334">
        <v>0</v>
      </c>
      <c r="AD391" s="334">
        <v>0</v>
      </c>
      <c r="AE391" s="334">
        <f t="shared" si="67"/>
        <v>0</v>
      </c>
      <c r="AF391" s="334">
        <f t="shared" si="68"/>
        <v>0</v>
      </c>
      <c r="AG391" s="340">
        <f t="shared" si="69"/>
        <v>0</v>
      </c>
      <c r="AI391" s="340">
        <f t="shared" si="70"/>
        <v>0</v>
      </c>
      <c r="AJ391" s="340">
        <f t="shared" si="70"/>
        <v>0</v>
      </c>
      <c r="AK391" s="340">
        <f t="shared" si="70"/>
        <v>0</v>
      </c>
      <c r="AL391" s="340">
        <f t="shared" si="70"/>
        <v>0</v>
      </c>
      <c r="AM391" s="340">
        <f t="shared" si="70"/>
        <v>0</v>
      </c>
    </row>
    <row r="392" spans="1:39" x14ac:dyDescent="0.35">
      <c r="A392" s="337">
        <v>22305</v>
      </c>
      <c r="B392" s="338">
        <f t="shared" si="64"/>
        <v>1961</v>
      </c>
      <c r="C392" s="338">
        <f t="shared" si="65"/>
        <v>1</v>
      </c>
      <c r="D392" s="338">
        <f t="shared" si="66"/>
        <v>24</v>
      </c>
      <c r="E392" s="334">
        <v>0</v>
      </c>
      <c r="F392" s="334">
        <v>0</v>
      </c>
      <c r="G392" s="334">
        <v>0</v>
      </c>
      <c r="H392" s="334">
        <v>0</v>
      </c>
      <c r="I392" s="334">
        <v>0</v>
      </c>
      <c r="J392" s="334">
        <v>0</v>
      </c>
      <c r="K392" s="334">
        <v>0</v>
      </c>
      <c r="L392" s="334">
        <v>0</v>
      </c>
      <c r="M392" s="334">
        <v>0</v>
      </c>
      <c r="N392" s="334">
        <v>0</v>
      </c>
      <c r="O392" s="334">
        <v>0</v>
      </c>
      <c r="P392" s="334">
        <v>0</v>
      </c>
      <c r="Q392" s="334">
        <v>0</v>
      </c>
      <c r="R392" s="334">
        <v>0</v>
      </c>
      <c r="S392" s="334">
        <v>0</v>
      </c>
      <c r="T392" s="334">
        <v>0</v>
      </c>
      <c r="U392" s="334">
        <v>0</v>
      </c>
      <c r="V392" s="334">
        <v>0</v>
      </c>
      <c r="W392" s="334">
        <v>0</v>
      </c>
      <c r="X392" s="334">
        <v>0</v>
      </c>
      <c r="Y392" s="334">
        <v>0</v>
      </c>
      <c r="Z392" s="334">
        <v>0</v>
      </c>
      <c r="AA392" s="334">
        <v>0</v>
      </c>
      <c r="AB392" s="334">
        <v>0</v>
      </c>
      <c r="AD392" s="334">
        <v>0</v>
      </c>
      <c r="AE392" s="334">
        <f t="shared" si="67"/>
        <v>0</v>
      </c>
      <c r="AF392" s="334">
        <f t="shared" si="68"/>
        <v>0</v>
      </c>
      <c r="AG392" s="340">
        <f t="shared" si="69"/>
        <v>0</v>
      </c>
      <c r="AI392" s="340">
        <f t="shared" si="70"/>
        <v>0</v>
      </c>
      <c r="AJ392" s="340">
        <f t="shared" si="70"/>
        <v>0</v>
      </c>
      <c r="AK392" s="340">
        <f t="shared" si="70"/>
        <v>0</v>
      </c>
      <c r="AL392" s="340">
        <f t="shared" si="70"/>
        <v>0</v>
      </c>
      <c r="AM392" s="340">
        <f t="shared" si="70"/>
        <v>0</v>
      </c>
    </row>
    <row r="393" spans="1:39" x14ac:dyDescent="0.35">
      <c r="A393" s="337">
        <v>22306</v>
      </c>
      <c r="B393" s="338">
        <f t="shared" si="64"/>
        <v>1961</v>
      </c>
      <c r="C393" s="338">
        <f t="shared" si="65"/>
        <v>1</v>
      </c>
      <c r="D393" s="338">
        <f t="shared" si="66"/>
        <v>25</v>
      </c>
      <c r="E393" s="334">
        <v>0</v>
      </c>
      <c r="F393" s="334">
        <v>0</v>
      </c>
      <c r="G393" s="334">
        <v>0.1</v>
      </c>
      <c r="H393" s="334">
        <v>0</v>
      </c>
      <c r="I393" s="334">
        <v>0</v>
      </c>
      <c r="J393" s="334">
        <v>0</v>
      </c>
      <c r="K393" s="334">
        <v>0.1</v>
      </c>
      <c r="L393" s="334">
        <v>0</v>
      </c>
      <c r="M393" s="334">
        <v>0</v>
      </c>
      <c r="N393" s="334">
        <v>0</v>
      </c>
      <c r="O393" s="334">
        <v>0.1</v>
      </c>
      <c r="P393" s="334">
        <v>0</v>
      </c>
      <c r="Q393" s="334">
        <v>0</v>
      </c>
      <c r="R393" s="334">
        <v>0</v>
      </c>
      <c r="S393" s="334">
        <v>0.1</v>
      </c>
      <c r="T393" s="334">
        <v>0</v>
      </c>
      <c r="U393" s="334">
        <v>0</v>
      </c>
      <c r="V393" s="334">
        <v>0</v>
      </c>
      <c r="W393" s="334">
        <v>0</v>
      </c>
      <c r="X393" s="334">
        <v>0</v>
      </c>
      <c r="Y393" s="334">
        <v>0</v>
      </c>
      <c r="Z393" s="334">
        <v>0</v>
      </c>
      <c r="AA393" s="334">
        <v>0.1</v>
      </c>
      <c r="AB393" s="334">
        <v>0</v>
      </c>
      <c r="AD393" s="334">
        <v>0.5</v>
      </c>
      <c r="AE393" s="334">
        <f t="shared" si="67"/>
        <v>0.5</v>
      </c>
      <c r="AF393" s="334">
        <f t="shared" si="68"/>
        <v>0.5</v>
      </c>
      <c r="AG393" s="340">
        <f t="shared" si="69"/>
        <v>0</v>
      </c>
      <c r="AI393" s="340">
        <f t="shared" si="70"/>
        <v>0</v>
      </c>
      <c r="AJ393" s="340">
        <f t="shared" si="70"/>
        <v>0</v>
      </c>
      <c r="AK393" s="340">
        <f t="shared" si="70"/>
        <v>0</v>
      </c>
      <c r="AL393" s="340">
        <f t="shared" si="70"/>
        <v>0</v>
      </c>
      <c r="AM393" s="340">
        <f t="shared" si="70"/>
        <v>0</v>
      </c>
    </row>
    <row r="394" spans="1:39" x14ac:dyDescent="0.35">
      <c r="A394" s="337">
        <v>22307</v>
      </c>
      <c r="B394" s="338">
        <f t="shared" si="64"/>
        <v>1961</v>
      </c>
      <c r="C394" s="338">
        <f t="shared" si="65"/>
        <v>1</v>
      </c>
      <c r="D394" s="338">
        <f t="shared" si="66"/>
        <v>26</v>
      </c>
      <c r="E394" s="334">
        <v>0</v>
      </c>
      <c r="F394" s="334">
        <v>0</v>
      </c>
      <c r="G394" s="334">
        <v>0</v>
      </c>
      <c r="H394" s="334">
        <v>0</v>
      </c>
      <c r="I394" s="334">
        <v>0</v>
      </c>
      <c r="J394" s="334">
        <v>0</v>
      </c>
      <c r="K394" s="334">
        <v>0</v>
      </c>
      <c r="L394" s="334">
        <v>0</v>
      </c>
      <c r="M394" s="334">
        <v>0</v>
      </c>
      <c r="N394" s="334">
        <v>0</v>
      </c>
      <c r="O394" s="334">
        <v>0</v>
      </c>
      <c r="P394" s="334">
        <v>0</v>
      </c>
      <c r="Q394" s="334">
        <v>0</v>
      </c>
      <c r="R394" s="334">
        <v>0</v>
      </c>
      <c r="S394" s="334">
        <v>0</v>
      </c>
      <c r="T394" s="334">
        <v>0</v>
      </c>
      <c r="U394" s="334">
        <v>0</v>
      </c>
      <c r="V394" s="334">
        <v>0</v>
      </c>
      <c r="W394" s="334">
        <v>0</v>
      </c>
      <c r="X394" s="334">
        <v>0</v>
      </c>
      <c r="Y394" s="334">
        <v>0</v>
      </c>
      <c r="Z394" s="334">
        <v>0</v>
      </c>
      <c r="AA394" s="334">
        <v>0</v>
      </c>
      <c r="AB394" s="334">
        <v>0</v>
      </c>
      <c r="AD394" s="334">
        <v>0</v>
      </c>
      <c r="AE394" s="334">
        <f t="shared" si="67"/>
        <v>0</v>
      </c>
      <c r="AF394" s="334">
        <f t="shared" si="68"/>
        <v>0</v>
      </c>
      <c r="AG394" s="340">
        <f t="shared" si="69"/>
        <v>0</v>
      </c>
      <c r="AI394" s="340">
        <f t="shared" si="70"/>
        <v>0</v>
      </c>
      <c r="AJ394" s="340">
        <f t="shared" si="70"/>
        <v>0</v>
      </c>
      <c r="AK394" s="340">
        <f t="shared" si="70"/>
        <v>0</v>
      </c>
      <c r="AL394" s="340">
        <f t="shared" si="70"/>
        <v>0</v>
      </c>
      <c r="AM394" s="340">
        <f t="shared" si="70"/>
        <v>0</v>
      </c>
    </row>
    <row r="395" spans="1:39" x14ac:dyDescent="0.35">
      <c r="A395" s="337">
        <v>22308</v>
      </c>
      <c r="B395" s="338">
        <f t="shared" si="64"/>
        <v>1961</v>
      </c>
      <c r="C395" s="338">
        <f t="shared" si="65"/>
        <v>1</v>
      </c>
      <c r="D395" s="338">
        <f t="shared" si="66"/>
        <v>27</v>
      </c>
      <c r="E395" s="334">
        <v>0</v>
      </c>
      <c r="F395" s="334">
        <v>0</v>
      </c>
      <c r="G395" s="334">
        <v>0</v>
      </c>
      <c r="H395" s="334">
        <v>0</v>
      </c>
      <c r="I395" s="334">
        <v>0</v>
      </c>
      <c r="J395" s="334">
        <v>0</v>
      </c>
      <c r="K395" s="334">
        <v>0</v>
      </c>
      <c r="L395" s="334">
        <v>0</v>
      </c>
      <c r="M395" s="334">
        <v>0</v>
      </c>
      <c r="N395" s="334">
        <v>0</v>
      </c>
      <c r="O395" s="334">
        <v>0</v>
      </c>
      <c r="P395" s="334">
        <v>0</v>
      </c>
      <c r="Q395" s="334">
        <v>0</v>
      </c>
      <c r="R395" s="334">
        <v>0</v>
      </c>
      <c r="S395" s="334">
        <v>0</v>
      </c>
      <c r="T395" s="334">
        <v>0</v>
      </c>
      <c r="U395" s="334">
        <v>0</v>
      </c>
      <c r="V395" s="334">
        <v>0</v>
      </c>
      <c r="W395" s="334">
        <v>0</v>
      </c>
      <c r="X395" s="334">
        <v>0</v>
      </c>
      <c r="Y395" s="334">
        <v>0</v>
      </c>
      <c r="Z395" s="334">
        <v>0</v>
      </c>
      <c r="AA395" s="334">
        <v>0</v>
      </c>
      <c r="AB395" s="334">
        <v>0.8</v>
      </c>
      <c r="AD395" s="334">
        <v>0.8</v>
      </c>
      <c r="AE395" s="334">
        <f t="shared" si="67"/>
        <v>0.8</v>
      </c>
      <c r="AF395" s="334">
        <f t="shared" si="68"/>
        <v>0.8</v>
      </c>
      <c r="AG395" s="340">
        <f t="shared" si="69"/>
        <v>0</v>
      </c>
      <c r="AI395" s="340">
        <f t="shared" si="70"/>
        <v>0</v>
      </c>
      <c r="AJ395" s="340">
        <f t="shared" si="70"/>
        <v>0</v>
      </c>
      <c r="AK395" s="340">
        <f t="shared" si="70"/>
        <v>0</v>
      </c>
      <c r="AL395" s="340">
        <f t="shared" si="70"/>
        <v>0</v>
      </c>
      <c r="AM395" s="340">
        <f t="shared" si="70"/>
        <v>0</v>
      </c>
    </row>
    <row r="396" spans="1:39" x14ac:dyDescent="0.35">
      <c r="A396" s="337">
        <v>22309</v>
      </c>
      <c r="B396" s="338">
        <f t="shared" si="64"/>
        <v>1961</v>
      </c>
      <c r="C396" s="338">
        <f t="shared" si="65"/>
        <v>1</v>
      </c>
      <c r="D396" s="338">
        <f t="shared" si="66"/>
        <v>28</v>
      </c>
      <c r="E396" s="334">
        <v>0.1</v>
      </c>
      <c r="F396" s="334">
        <v>0</v>
      </c>
      <c r="G396" s="334">
        <v>0.1</v>
      </c>
      <c r="H396" s="334">
        <v>0</v>
      </c>
      <c r="I396" s="334">
        <v>0.1</v>
      </c>
      <c r="J396" s="334">
        <v>0</v>
      </c>
      <c r="K396" s="334">
        <v>0.1</v>
      </c>
      <c r="L396" s="334">
        <v>0</v>
      </c>
      <c r="M396" s="334">
        <v>0.1</v>
      </c>
      <c r="N396" s="334">
        <v>0</v>
      </c>
      <c r="O396" s="334">
        <v>0</v>
      </c>
      <c r="P396" s="334">
        <v>0.1</v>
      </c>
      <c r="Q396" s="334">
        <v>0.1</v>
      </c>
      <c r="R396" s="334">
        <v>0</v>
      </c>
      <c r="S396" s="334">
        <v>0.1</v>
      </c>
      <c r="T396" s="334">
        <v>0</v>
      </c>
      <c r="U396" s="334">
        <v>0.1</v>
      </c>
      <c r="V396" s="334">
        <v>0</v>
      </c>
      <c r="W396" s="334">
        <v>0.1</v>
      </c>
      <c r="X396" s="334">
        <v>0</v>
      </c>
      <c r="Y396" s="334">
        <v>0</v>
      </c>
      <c r="Z396" s="334">
        <v>0</v>
      </c>
      <c r="AA396" s="334">
        <v>0</v>
      </c>
      <c r="AB396" s="334">
        <v>0</v>
      </c>
      <c r="AD396" s="334">
        <v>1</v>
      </c>
      <c r="AE396" s="334">
        <f t="shared" si="67"/>
        <v>1</v>
      </c>
      <c r="AF396" s="334">
        <f t="shared" si="68"/>
        <v>0.99999999999999989</v>
      </c>
      <c r="AG396" s="340">
        <f t="shared" si="69"/>
        <v>1.1102230246251565E-16</v>
      </c>
      <c r="AI396" s="340">
        <f t="shared" si="70"/>
        <v>0</v>
      </c>
      <c r="AJ396" s="340">
        <f t="shared" si="70"/>
        <v>0</v>
      </c>
      <c r="AK396" s="340">
        <f t="shared" si="70"/>
        <v>0</v>
      </c>
      <c r="AL396" s="340">
        <f t="shared" si="70"/>
        <v>0</v>
      </c>
      <c r="AM396" s="340">
        <f t="shared" si="70"/>
        <v>0</v>
      </c>
    </row>
    <row r="397" spans="1:39" x14ac:dyDescent="0.35">
      <c r="A397" s="337">
        <v>22310</v>
      </c>
      <c r="B397" s="338">
        <f t="shared" si="64"/>
        <v>1961</v>
      </c>
      <c r="C397" s="338">
        <f t="shared" si="65"/>
        <v>1</v>
      </c>
      <c r="D397" s="338">
        <f t="shared" si="66"/>
        <v>29</v>
      </c>
      <c r="E397" s="334">
        <v>0</v>
      </c>
      <c r="F397" s="334">
        <v>0</v>
      </c>
      <c r="G397" s="334">
        <v>0</v>
      </c>
      <c r="H397" s="334">
        <v>0</v>
      </c>
      <c r="I397" s="334">
        <v>0</v>
      </c>
      <c r="J397" s="334">
        <v>0</v>
      </c>
      <c r="K397" s="334">
        <v>0</v>
      </c>
      <c r="L397" s="334">
        <v>0</v>
      </c>
      <c r="M397" s="334">
        <v>0</v>
      </c>
      <c r="N397" s="334">
        <v>0</v>
      </c>
      <c r="O397" s="334">
        <v>0</v>
      </c>
      <c r="P397" s="334">
        <v>0</v>
      </c>
      <c r="Q397" s="334">
        <v>0</v>
      </c>
      <c r="R397" s="334">
        <v>0</v>
      </c>
      <c r="S397" s="334">
        <v>0</v>
      </c>
      <c r="T397" s="334">
        <v>0</v>
      </c>
      <c r="U397" s="334">
        <v>0</v>
      </c>
      <c r="V397" s="334">
        <v>0</v>
      </c>
      <c r="W397" s="334">
        <v>0.3</v>
      </c>
      <c r="X397" s="334">
        <v>0.4</v>
      </c>
      <c r="Y397" s="334">
        <v>0.3</v>
      </c>
      <c r="Z397" s="334">
        <v>0.3</v>
      </c>
      <c r="AA397" s="334">
        <v>0.4</v>
      </c>
      <c r="AB397" s="334">
        <v>0.3</v>
      </c>
      <c r="AD397" s="334">
        <v>2</v>
      </c>
      <c r="AE397" s="334">
        <f t="shared" si="67"/>
        <v>2</v>
      </c>
      <c r="AF397" s="334">
        <f t="shared" si="68"/>
        <v>2</v>
      </c>
      <c r="AG397" s="340">
        <f t="shared" si="69"/>
        <v>0</v>
      </c>
      <c r="AI397" s="340">
        <f t="shared" si="70"/>
        <v>0</v>
      </c>
      <c r="AJ397" s="340">
        <f t="shared" si="70"/>
        <v>0</v>
      </c>
      <c r="AK397" s="340">
        <f t="shared" si="70"/>
        <v>0</v>
      </c>
      <c r="AL397" s="340">
        <f t="shared" si="70"/>
        <v>0</v>
      </c>
      <c r="AM397" s="340">
        <f t="shared" si="70"/>
        <v>0</v>
      </c>
    </row>
    <row r="398" spans="1:39" x14ac:dyDescent="0.35">
      <c r="A398" s="337">
        <v>22311</v>
      </c>
      <c r="B398" s="338">
        <f t="shared" si="64"/>
        <v>1961</v>
      </c>
      <c r="C398" s="338">
        <f t="shared" si="65"/>
        <v>1</v>
      </c>
      <c r="D398" s="338">
        <f t="shared" si="66"/>
        <v>30</v>
      </c>
      <c r="E398" s="334">
        <v>0</v>
      </c>
      <c r="F398" s="334">
        <v>0</v>
      </c>
      <c r="G398" s="334">
        <v>0</v>
      </c>
      <c r="H398" s="334">
        <v>0</v>
      </c>
      <c r="I398" s="334">
        <v>0</v>
      </c>
      <c r="J398" s="334">
        <v>0</v>
      </c>
      <c r="K398" s="334">
        <v>0</v>
      </c>
      <c r="L398" s="334">
        <v>0</v>
      </c>
      <c r="M398" s="334">
        <v>0</v>
      </c>
      <c r="N398" s="334">
        <v>0</v>
      </c>
      <c r="O398" s="334">
        <v>0</v>
      </c>
      <c r="P398" s="334">
        <v>0</v>
      </c>
      <c r="Q398" s="334">
        <v>0</v>
      </c>
      <c r="R398" s="334">
        <v>0</v>
      </c>
      <c r="S398" s="334">
        <v>0</v>
      </c>
      <c r="T398" s="334">
        <v>0</v>
      </c>
      <c r="U398" s="334">
        <v>0</v>
      </c>
      <c r="V398" s="334">
        <v>0</v>
      </c>
      <c r="W398" s="334">
        <v>0</v>
      </c>
      <c r="X398" s="334">
        <v>0</v>
      </c>
      <c r="Y398" s="334">
        <v>0</v>
      </c>
      <c r="Z398" s="334">
        <v>0</v>
      </c>
      <c r="AA398" s="334">
        <v>0</v>
      </c>
      <c r="AB398" s="334">
        <v>0</v>
      </c>
      <c r="AD398" s="334">
        <v>0</v>
      </c>
      <c r="AE398" s="334">
        <f t="shared" si="67"/>
        <v>0</v>
      </c>
      <c r="AF398" s="334">
        <f t="shared" si="68"/>
        <v>0</v>
      </c>
      <c r="AG398" s="340">
        <f t="shared" si="69"/>
        <v>0</v>
      </c>
      <c r="AI398" s="340">
        <f t="shared" si="70"/>
        <v>0</v>
      </c>
      <c r="AJ398" s="340">
        <f t="shared" si="70"/>
        <v>0</v>
      </c>
      <c r="AK398" s="340">
        <f t="shared" si="70"/>
        <v>0</v>
      </c>
      <c r="AL398" s="340">
        <f t="shared" si="70"/>
        <v>0</v>
      </c>
      <c r="AM398" s="340">
        <f t="shared" si="70"/>
        <v>0</v>
      </c>
    </row>
    <row r="399" spans="1:39" x14ac:dyDescent="0.35">
      <c r="A399" s="337">
        <v>22312</v>
      </c>
      <c r="B399" s="338">
        <f t="shared" si="64"/>
        <v>1961</v>
      </c>
      <c r="C399" s="338">
        <f t="shared" si="65"/>
        <v>1</v>
      </c>
      <c r="D399" s="338">
        <f t="shared" si="66"/>
        <v>31</v>
      </c>
      <c r="E399" s="334">
        <v>0</v>
      </c>
      <c r="F399" s="334">
        <v>0</v>
      </c>
      <c r="G399" s="334">
        <v>0</v>
      </c>
      <c r="H399" s="334">
        <v>0.1</v>
      </c>
      <c r="I399" s="334">
        <v>0</v>
      </c>
      <c r="J399" s="334">
        <v>0.1</v>
      </c>
      <c r="K399" s="334">
        <v>0</v>
      </c>
      <c r="L399" s="334">
        <v>0</v>
      </c>
      <c r="M399" s="334">
        <v>0.1</v>
      </c>
      <c r="N399" s="334">
        <v>0</v>
      </c>
      <c r="O399" s="334">
        <v>0.1</v>
      </c>
      <c r="P399" s="334">
        <v>0</v>
      </c>
      <c r="Q399" s="334">
        <v>0</v>
      </c>
      <c r="R399" s="334">
        <v>0.1</v>
      </c>
      <c r="S399" s="334">
        <v>0</v>
      </c>
      <c r="T399" s="334">
        <v>0.1</v>
      </c>
      <c r="U399" s="334">
        <v>0</v>
      </c>
      <c r="V399" s="334">
        <v>0</v>
      </c>
      <c r="W399" s="334">
        <v>0.1</v>
      </c>
      <c r="X399" s="334">
        <v>0</v>
      </c>
      <c r="Y399" s="334">
        <v>0.1</v>
      </c>
      <c r="Z399" s="334">
        <v>0</v>
      </c>
      <c r="AA399" s="334">
        <v>0</v>
      </c>
      <c r="AB399" s="334">
        <v>0</v>
      </c>
      <c r="AD399" s="334">
        <v>0.8</v>
      </c>
      <c r="AE399" s="334">
        <f t="shared" si="67"/>
        <v>0.8</v>
      </c>
      <c r="AF399" s="334">
        <f t="shared" si="68"/>
        <v>0.79999999999999993</v>
      </c>
      <c r="AG399" s="340">
        <f t="shared" si="69"/>
        <v>1.1102230246251565E-16</v>
      </c>
      <c r="AI399" s="340">
        <f t="shared" si="70"/>
        <v>0</v>
      </c>
      <c r="AJ399" s="340">
        <f t="shared" si="70"/>
        <v>0</v>
      </c>
      <c r="AK399" s="340">
        <f t="shared" si="70"/>
        <v>0</v>
      </c>
      <c r="AL399" s="340">
        <f t="shared" si="70"/>
        <v>0</v>
      </c>
      <c r="AM399" s="340">
        <f t="shared" si="70"/>
        <v>0</v>
      </c>
    </row>
    <row r="400" spans="1:39" x14ac:dyDescent="0.35">
      <c r="A400" s="337">
        <v>22313</v>
      </c>
      <c r="B400" s="338">
        <f t="shared" si="64"/>
        <v>1961</v>
      </c>
      <c r="C400" s="338">
        <f t="shared" si="65"/>
        <v>2</v>
      </c>
      <c r="D400" s="338">
        <f t="shared" si="66"/>
        <v>1</v>
      </c>
      <c r="E400" s="334">
        <v>0</v>
      </c>
      <c r="F400" s="334">
        <v>0</v>
      </c>
      <c r="G400" s="334">
        <v>0</v>
      </c>
      <c r="H400" s="334">
        <v>0</v>
      </c>
      <c r="I400" s="334">
        <v>0</v>
      </c>
      <c r="J400" s="334">
        <v>0</v>
      </c>
      <c r="K400" s="334">
        <v>0</v>
      </c>
      <c r="L400" s="334">
        <v>0</v>
      </c>
      <c r="M400" s="334">
        <v>0</v>
      </c>
      <c r="N400" s="334">
        <v>0</v>
      </c>
      <c r="O400" s="334">
        <v>0</v>
      </c>
      <c r="P400" s="334">
        <v>0</v>
      </c>
      <c r="Q400" s="334">
        <v>0</v>
      </c>
      <c r="R400" s="334">
        <v>0</v>
      </c>
      <c r="S400" s="334">
        <v>0</v>
      </c>
      <c r="T400" s="334">
        <v>0</v>
      </c>
      <c r="U400" s="334">
        <v>0</v>
      </c>
      <c r="V400" s="334">
        <v>0</v>
      </c>
      <c r="W400" s="334">
        <v>0</v>
      </c>
      <c r="X400" s="334">
        <v>0</v>
      </c>
      <c r="Y400" s="334">
        <v>0</v>
      </c>
      <c r="Z400" s="334">
        <v>0</v>
      </c>
      <c r="AA400" s="334">
        <v>0</v>
      </c>
      <c r="AB400" s="334">
        <v>0</v>
      </c>
      <c r="AD400" s="334">
        <v>0</v>
      </c>
      <c r="AE400" s="334">
        <f t="shared" si="67"/>
        <v>0</v>
      </c>
      <c r="AF400" s="334">
        <f t="shared" si="68"/>
        <v>0</v>
      </c>
      <c r="AG400" s="340">
        <f t="shared" si="69"/>
        <v>0</v>
      </c>
      <c r="AI400" s="340">
        <f t="shared" si="70"/>
        <v>0</v>
      </c>
      <c r="AJ400" s="340">
        <f t="shared" si="70"/>
        <v>0</v>
      </c>
      <c r="AK400" s="340">
        <f t="shared" si="70"/>
        <v>0</v>
      </c>
      <c r="AL400" s="340">
        <f t="shared" si="70"/>
        <v>0</v>
      </c>
      <c r="AM400" s="340">
        <f t="shared" si="70"/>
        <v>0</v>
      </c>
    </row>
    <row r="401" spans="1:39" x14ac:dyDescent="0.35">
      <c r="A401" s="337">
        <v>22314</v>
      </c>
      <c r="B401" s="338">
        <f t="shared" si="64"/>
        <v>1961</v>
      </c>
      <c r="C401" s="338">
        <f t="shared" si="65"/>
        <v>2</v>
      </c>
      <c r="D401" s="338">
        <f t="shared" si="66"/>
        <v>2</v>
      </c>
      <c r="E401" s="334">
        <v>0</v>
      </c>
      <c r="F401" s="334">
        <v>0</v>
      </c>
      <c r="G401" s="334">
        <v>0</v>
      </c>
      <c r="H401" s="334">
        <v>0</v>
      </c>
      <c r="I401" s="334">
        <v>0</v>
      </c>
      <c r="J401" s="334">
        <v>0</v>
      </c>
      <c r="K401" s="334">
        <v>0</v>
      </c>
      <c r="L401" s="334">
        <v>0</v>
      </c>
      <c r="M401" s="334">
        <v>0</v>
      </c>
      <c r="N401" s="334">
        <v>0</v>
      </c>
      <c r="O401" s="334">
        <v>0</v>
      </c>
      <c r="P401" s="334">
        <v>0</v>
      </c>
      <c r="Q401" s="334">
        <v>0</v>
      </c>
      <c r="R401" s="334">
        <v>0</v>
      </c>
      <c r="S401" s="334">
        <v>0</v>
      </c>
      <c r="T401" s="334">
        <v>0</v>
      </c>
      <c r="U401" s="334">
        <v>0</v>
      </c>
      <c r="V401" s="334">
        <v>0</v>
      </c>
      <c r="W401" s="334">
        <v>0</v>
      </c>
      <c r="X401" s="334">
        <v>0</v>
      </c>
      <c r="Y401" s="334">
        <v>0</v>
      </c>
      <c r="Z401" s="334">
        <v>0</v>
      </c>
      <c r="AA401" s="334">
        <v>0</v>
      </c>
      <c r="AB401" s="334">
        <v>0</v>
      </c>
      <c r="AD401" s="334">
        <v>0</v>
      </c>
      <c r="AE401" s="334">
        <f t="shared" si="67"/>
        <v>0</v>
      </c>
      <c r="AF401" s="334">
        <f t="shared" si="68"/>
        <v>0</v>
      </c>
      <c r="AG401" s="340">
        <f t="shared" si="69"/>
        <v>0</v>
      </c>
      <c r="AI401" s="340">
        <f t="shared" si="70"/>
        <v>0</v>
      </c>
      <c r="AJ401" s="340">
        <f t="shared" si="70"/>
        <v>0</v>
      </c>
      <c r="AK401" s="340">
        <f t="shared" si="70"/>
        <v>0</v>
      </c>
      <c r="AL401" s="340">
        <f t="shared" si="70"/>
        <v>0</v>
      </c>
      <c r="AM401" s="340">
        <f t="shared" si="70"/>
        <v>0</v>
      </c>
    </row>
    <row r="402" spans="1:39" x14ac:dyDescent="0.35">
      <c r="A402" s="337">
        <v>22315</v>
      </c>
      <c r="B402" s="338">
        <f t="shared" si="64"/>
        <v>1961</v>
      </c>
      <c r="C402" s="338">
        <f t="shared" si="65"/>
        <v>2</v>
      </c>
      <c r="D402" s="338">
        <f t="shared" si="66"/>
        <v>3</v>
      </c>
      <c r="E402" s="334">
        <v>0</v>
      </c>
      <c r="F402" s="334">
        <v>0</v>
      </c>
      <c r="G402" s="334">
        <v>0</v>
      </c>
      <c r="H402" s="334">
        <v>0</v>
      </c>
      <c r="I402" s="334">
        <v>0</v>
      </c>
      <c r="J402" s="334">
        <v>0</v>
      </c>
      <c r="K402" s="334">
        <v>0</v>
      </c>
      <c r="L402" s="334">
        <v>0</v>
      </c>
      <c r="M402" s="334">
        <v>0</v>
      </c>
      <c r="N402" s="334">
        <v>0</v>
      </c>
      <c r="O402" s="334">
        <v>0</v>
      </c>
      <c r="P402" s="334">
        <v>0</v>
      </c>
      <c r="Q402" s="334">
        <v>0</v>
      </c>
      <c r="R402" s="334">
        <v>0</v>
      </c>
      <c r="S402" s="334">
        <v>0</v>
      </c>
      <c r="T402" s="334">
        <v>0</v>
      </c>
      <c r="U402" s="334">
        <v>0</v>
      </c>
      <c r="V402" s="334">
        <v>0</v>
      </c>
      <c r="W402" s="334">
        <v>0</v>
      </c>
      <c r="X402" s="334">
        <v>0</v>
      </c>
      <c r="Y402" s="334">
        <v>0</v>
      </c>
      <c r="Z402" s="334">
        <v>0</v>
      </c>
      <c r="AA402" s="334">
        <v>0</v>
      </c>
      <c r="AB402" s="334">
        <v>0</v>
      </c>
      <c r="AD402" s="334">
        <v>0</v>
      </c>
      <c r="AE402" s="334">
        <f t="shared" si="67"/>
        <v>0</v>
      </c>
      <c r="AF402" s="334">
        <f t="shared" si="68"/>
        <v>0</v>
      </c>
      <c r="AG402" s="340">
        <f t="shared" si="69"/>
        <v>0</v>
      </c>
      <c r="AI402" s="340">
        <f t="shared" si="70"/>
        <v>0</v>
      </c>
      <c r="AJ402" s="340">
        <f t="shared" si="70"/>
        <v>0</v>
      </c>
      <c r="AK402" s="340">
        <f t="shared" si="70"/>
        <v>0</v>
      </c>
      <c r="AL402" s="340">
        <f t="shared" si="70"/>
        <v>0</v>
      </c>
      <c r="AM402" s="340">
        <f t="shared" si="70"/>
        <v>0</v>
      </c>
    </row>
    <row r="403" spans="1:39" x14ac:dyDescent="0.35">
      <c r="A403" s="337">
        <v>22316</v>
      </c>
      <c r="B403" s="338">
        <f t="shared" si="64"/>
        <v>1961</v>
      </c>
      <c r="C403" s="338">
        <f t="shared" si="65"/>
        <v>2</v>
      </c>
      <c r="D403" s="338">
        <f t="shared" si="66"/>
        <v>4</v>
      </c>
      <c r="E403" s="334">
        <v>0</v>
      </c>
      <c r="F403" s="334">
        <v>0</v>
      </c>
      <c r="G403" s="334">
        <v>0</v>
      </c>
      <c r="H403" s="334">
        <v>0</v>
      </c>
      <c r="I403" s="334">
        <v>0</v>
      </c>
      <c r="J403" s="334">
        <v>0</v>
      </c>
      <c r="K403" s="334">
        <v>0</v>
      </c>
      <c r="L403" s="334">
        <v>0</v>
      </c>
      <c r="M403" s="334">
        <v>0</v>
      </c>
      <c r="N403" s="334">
        <v>0</v>
      </c>
      <c r="O403" s="334">
        <v>0</v>
      </c>
      <c r="P403" s="334">
        <v>0</v>
      </c>
      <c r="Q403" s="334">
        <v>0</v>
      </c>
      <c r="R403" s="334">
        <v>0</v>
      </c>
      <c r="S403" s="334">
        <v>0</v>
      </c>
      <c r="T403" s="334">
        <v>0</v>
      </c>
      <c r="U403" s="334">
        <v>0</v>
      </c>
      <c r="V403" s="334">
        <v>0</v>
      </c>
      <c r="W403" s="334">
        <v>0</v>
      </c>
      <c r="X403" s="334">
        <v>0</v>
      </c>
      <c r="Y403" s="334">
        <v>0</v>
      </c>
      <c r="Z403" s="334">
        <v>0</v>
      </c>
      <c r="AA403" s="334">
        <v>0</v>
      </c>
      <c r="AB403" s="334">
        <v>0</v>
      </c>
      <c r="AD403" s="334">
        <v>0</v>
      </c>
      <c r="AE403" s="334">
        <f t="shared" si="67"/>
        <v>0</v>
      </c>
      <c r="AF403" s="334">
        <f t="shared" si="68"/>
        <v>0</v>
      </c>
      <c r="AG403" s="340">
        <f t="shared" si="69"/>
        <v>0</v>
      </c>
      <c r="AI403" s="340">
        <f t="shared" si="70"/>
        <v>0</v>
      </c>
      <c r="AJ403" s="340">
        <f t="shared" si="70"/>
        <v>0</v>
      </c>
      <c r="AK403" s="340">
        <f t="shared" si="70"/>
        <v>0</v>
      </c>
      <c r="AL403" s="340">
        <f t="shared" si="70"/>
        <v>0</v>
      </c>
      <c r="AM403" s="340">
        <f t="shared" si="70"/>
        <v>0</v>
      </c>
    </row>
    <row r="404" spans="1:39" x14ac:dyDescent="0.35">
      <c r="A404" s="337">
        <v>22317</v>
      </c>
      <c r="B404" s="338">
        <f t="shared" si="64"/>
        <v>1961</v>
      </c>
      <c r="C404" s="338">
        <f t="shared" si="65"/>
        <v>2</v>
      </c>
      <c r="D404" s="338">
        <f t="shared" si="66"/>
        <v>5</v>
      </c>
      <c r="E404" s="334">
        <v>0</v>
      </c>
      <c r="F404" s="334">
        <v>0</v>
      </c>
      <c r="G404" s="334">
        <v>0</v>
      </c>
      <c r="H404" s="334">
        <v>0</v>
      </c>
      <c r="I404" s="334">
        <v>0</v>
      </c>
      <c r="J404" s="334">
        <v>0</v>
      </c>
      <c r="K404" s="334">
        <v>0</v>
      </c>
      <c r="L404" s="334">
        <v>0</v>
      </c>
      <c r="M404" s="334">
        <v>0</v>
      </c>
      <c r="N404" s="334">
        <v>0</v>
      </c>
      <c r="O404" s="334">
        <v>0</v>
      </c>
      <c r="P404" s="334">
        <v>0</v>
      </c>
      <c r="Q404" s="334">
        <v>0</v>
      </c>
      <c r="R404" s="334">
        <v>0</v>
      </c>
      <c r="S404" s="334">
        <v>0</v>
      </c>
      <c r="T404" s="334">
        <v>0</v>
      </c>
      <c r="U404" s="334">
        <v>0</v>
      </c>
      <c r="V404" s="334">
        <v>0</v>
      </c>
      <c r="W404" s="334">
        <v>0</v>
      </c>
      <c r="X404" s="334">
        <v>0</v>
      </c>
      <c r="Y404" s="334">
        <v>0</v>
      </c>
      <c r="Z404" s="334">
        <v>0</v>
      </c>
      <c r="AA404" s="334">
        <v>0</v>
      </c>
      <c r="AB404" s="334">
        <v>0</v>
      </c>
      <c r="AD404" s="334">
        <v>0</v>
      </c>
      <c r="AE404" s="334">
        <f t="shared" si="67"/>
        <v>0</v>
      </c>
      <c r="AF404" s="334">
        <f t="shared" si="68"/>
        <v>0</v>
      </c>
      <c r="AG404" s="340">
        <f t="shared" si="69"/>
        <v>0</v>
      </c>
      <c r="AI404" s="340">
        <f t="shared" ref="AI404:AM419" si="71">IF($C404=AI$1,$AF404,0)</f>
        <v>0</v>
      </c>
      <c r="AJ404" s="340">
        <f t="shared" si="71"/>
        <v>0</v>
      </c>
      <c r="AK404" s="340">
        <f t="shared" si="71"/>
        <v>0</v>
      </c>
      <c r="AL404" s="340">
        <f t="shared" si="71"/>
        <v>0</v>
      </c>
      <c r="AM404" s="340">
        <f t="shared" si="71"/>
        <v>0</v>
      </c>
    </row>
    <row r="405" spans="1:39" x14ac:dyDescent="0.35">
      <c r="A405" s="337">
        <v>22318</v>
      </c>
      <c r="B405" s="338">
        <f t="shared" si="64"/>
        <v>1961</v>
      </c>
      <c r="C405" s="338">
        <f t="shared" si="65"/>
        <v>2</v>
      </c>
      <c r="D405" s="338">
        <f t="shared" si="66"/>
        <v>6</v>
      </c>
      <c r="E405" s="334">
        <v>0</v>
      </c>
      <c r="F405" s="334">
        <v>0</v>
      </c>
      <c r="G405" s="334">
        <v>0</v>
      </c>
      <c r="H405" s="334">
        <v>0</v>
      </c>
      <c r="I405" s="334">
        <v>0</v>
      </c>
      <c r="J405" s="334">
        <v>0</v>
      </c>
      <c r="K405" s="334">
        <v>0</v>
      </c>
      <c r="L405" s="334">
        <v>0</v>
      </c>
      <c r="M405" s="334">
        <v>0</v>
      </c>
      <c r="N405" s="334">
        <v>0</v>
      </c>
      <c r="O405" s="334">
        <v>0</v>
      </c>
      <c r="P405" s="334">
        <v>0</v>
      </c>
      <c r="Q405" s="334">
        <v>0</v>
      </c>
      <c r="R405" s="334">
        <v>0</v>
      </c>
      <c r="S405" s="334">
        <v>0</v>
      </c>
      <c r="T405" s="334">
        <v>0</v>
      </c>
      <c r="U405" s="334">
        <v>0</v>
      </c>
      <c r="V405" s="334">
        <v>0</v>
      </c>
      <c r="W405" s="334">
        <v>0</v>
      </c>
      <c r="X405" s="334">
        <v>0</v>
      </c>
      <c r="Y405" s="334">
        <v>0</v>
      </c>
      <c r="Z405" s="334">
        <v>0</v>
      </c>
      <c r="AA405" s="334">
        <v>0</v>
      </c>
      <c r="AB405" s="334">
        <v>0</v>
      </c>
      <c r="AD405" s="334">
        <v>0</v>
      </c>
      <c r="AE405" s="334">
        <f t="shared" si="67"/>
        <v>0</v>
      </c>
      <c r="AF405" s="334">
        <f t="shared" si="68"/>
        <v>0</v>
      </c>
      <c r="AG405" s="340">
        <f t="shared" si="69"/>
        <v>0</v>
      </c>
      <c r="AI405" s="340">
        <f t="shared" si="71"/>
        <v>0</v>
      </c>
      <c r="AJ405" s="340">
        <f t="shared" si="71"/>
        <v>0</v>
      </c>
      <c r="AK405" s="340">
        <f t="shared" si="71"/>
        <v>0</v>
      </c>
      <c r="AL405" s="340">
        <f t="shared" si="71"/>
        <v>0</v>
      </c>
      <c r="AM405" s="340">
        <f t="shared" si="71"/>
        <v>0</v>
      </c>
    </row>
    <row r="406" spans="1:39" x14ac:dyDescent="0.35">
      <c r="A406" s="337">
        <v>22319</v>
      </c>
      <c r="B406" s="338">
        <f t="shared" si="64"/>
        <v>1961</v>
      </c>
      <c r="C406" s="338">
        <f t="shared" si="65"/>
        <v>2</v>
      </c>
      <c r="D406" s="338">
        <f t="shared" si="66"/>
        <v>7</v>
      </c>
      <c r="E406" s="334">
        <v>0</v>
      </c>
      <c r="F406" s="334">
        <v>0</v>
      </c>
      <c r="G406" s="334">
        <v>0</v>
      </c>
      <c r="H406" s="334">
        <v>0</v>
      </c>
      <c r="I406" s="334">
        <v>0</v>
      </c>
      <c r="J406" s="334">
        <v>0</v>
      </c>
      <c r="K406" s="334">
        <v>0</v>
      </c>
      <c r="L406" s="334">
        <v>0</v>
      </c>
      <c r="M406" s="334">
        <v>0</v>
      </c>
      <c r="N406" s="334">
        <v>0</v>
      </c>
      <c r="O406" s="334">
        <v>0</v>
      </c>
      <c r="P406" s="334">
        <v>0</v>
      </c>
      <c r="Q406" s="334">
        <v>0</v>
      </c>
      <c r="R406" s="334">
        <v>0</v>
      </c>
      <c r="S406" s="334">
        <v>0</v>
      </c>
      <c r="T406" s="334">
        <v>0</v>
      </c>
      <c r="U406" s="334">
        <v>0</v>
      </c>
      <c r="V406" s="334">
        <v>0</v>
      </c>
      <c r="W406" s="334">
        <v>0</v>
      </c>
      <c r="X406" s="334">
        <v>0</v>
      </c>
      <c r="Y406" s="334">
        <v>0</v>
      </c>
      <c r="Z406" s="334">
        <v>0</v>
      </c>
      <c r="AA406" s="334">
        <v>0</v>
      </c>
      <c r="AB406" s="334">
        <v>0</v>
      </c>
      <c r="AD406" s="334">
        <v>0</v>
      </c>
      <c r="AE406" s="334">
        <f t="shared" si="67"/>
        <v>0</v>
      </c>
      <c r="AF406" s="334">
        <f t="shared" si="68"/>
        <v>0</v>
      </c>
      <c r="AG406" s="340">
        <f t="shared" si="69"/>
        <v>0</v>
      </c>
      <c r="AI406" s="340">
        <f t="shared" si="71"/>
        <v>0</v>
      </c>
      <c r="AJ406" s="340">
        <f t="shared" si="71"/>
        <v>0</v>
      </c>
      <c r="AK406" s="340">
        <f t="shared" si="71"/>
        <v>0</v>
      </c>
      <c r="AL406" s="340">
        <f t="shared" si="71"/>
        <v>0</v>
      </c>
      <c r="AM406" s="340">
        <f t="shared" si="71"/>
        <v>0</v>
      </c>
    </row>
    <row r="407" spans="1:39" x14ac:dyDescent="0.35">
      <c r="A407" s="337">
        <v>22320</v>
      </c>
      <c r="B407" s="338">
        <f t="shared" si="64"/>
        <v>1961</v>
      </c>
      <c r="C407" s="338">
        <f t="shared" si="65"/>
        <v>2</v>
      </c>
      <c r="D407" s="338">
        <f t="shared" si="66"/>
        <v>8</v>
      </c>
      <c r="E407" s="334">
        <v>0</v>
      </c>
      <c r="F407" s="334">
        <v>0</v>
      </c>
      <c r="G407" s="334">
        <v>0</v>
      </c>
      <c r="H407" s="334">
        <v>0</v>
      </c>
      <c r="I407" s="334">
        <v>0</v>
      </c>
      <c r="J407" s="334">
        <v>0</v>
      </c>
      <c r="K407" s="334">
        <v>0</v>
      </c>
      <c r="L407" s="334">
        <v>0</v>
      </c>
      <c r="M407" s="334">
        <v>0</v>
      </c>
      <c r="N407" s="334">
        <v>0</v>
      </c>
      <c r="O407" s="334">
        <v>0</v>
      </c>
      <c r="P407" s="334">
        <v>0</v>
      </c>
      <c r="Q407" s="334">
        <v>0</v>
      </c>
      <c r="R407" s="334">
        <v>0</v>
      </c>
      <c r="S407" s="334">
        <v>0</v>
      </c>
      <c r="T407" s="334">
        <v>0</v>
      </c>
      <c r="U407" s="334">
        <v>0</v>
      </c>
      <c r="V407" s="334">
        <v>0</v>
      </c>
      <c r="W407" s="334">
        <v>0</v>
      </c>
      <c r="X407" s="334">
        <v>0</v>
      </c>
      <c r="Y407" s="334">
        <v>0</v>
      </c>
      <c r="Z407" s="334">
        <v>0</v>
      </c>
      <c r="AA407" s="334">
        <v>0</v>
      </c>
      <c r="AB407" s="334">
        <v>0</v>
      </c>
      <c r="AD407" s="334">
        <v>0</v>
      </c>
      <c r="AE407" s="334">
        <f t="shared" si="67"/>
        <v>0</v>
      </c>
      <c r="AF407" s="334">
        <f t="shared" si="68"/>
        <v>0</v>
      </c>
      <c r="AG407" s="340">
        <f t="shared" si="69"/>
        <v>0</v>
      </c>
      <c r="AI407" s="340">
        <f t="shared" si="71"/>
        <v>0</v>
      </c>
      <c r="AJ407" s="340">
        <f t="shared" si="71"/>
        <v>0</v>
      </c>
      <c r="AK407" s="340">
        <f t="shared" si="71"/>
        <v>0</v>
      </c>
      <c r="AL407" s="340">
        <f t="shared" si="71"/>
        <v>0</v>
      </c>
      <c r="AM407" s="340">
        <f t="shared" si="71"/>
        <v>0</v>
      </c>
    </row>
    <row r="408" spans="1:39" x14ac:dyDescent="0.35">
      <c r="A408" s="337">
        <v>22321</v>
      </c>
      <c r="B408" s="338">
        <f t="shared" si="64"/>
        <v>1961</v>
      </c>
      <c r="C408" s="338">
        <f t="shared" si="65"/>
        <v>2</v>
      </c>
      <c r="D408" s="338">
        <f t="shared" si="66"/>
        <v>9</v>
      </c>
      <c r="E408" s="334">
        <v>0</v>
      </c>
      <c r="F408" s="334">
        <v>0</v>
      </c>
      <c r="G408" s="334">
        <v>0</v>
      </c>
      <c r="H408" s="334">
        <v>0</v>
      </c>
      <c r="I408" s="334">
        <v>0</v>
      </c>
      <c r="J408" s="334">
        <v>0</v>
      </c>
      <c r="K408" s="334">
        <v>0</v>
      </c>
      <c r="L408" s="334">
        <v>0</v>
      </c>
      <c r="M408" s="334">
        <v>0</v>
      </c>
      <c r="N408" s="334">
        <v>0</v>
      </c>
      <c r="O408" s="334">
        <v>0</v>
      </c>
      <c r="P408" s="334">
        <v>0</v>
      </c>
      <c r="Q408" s="334">
        <v>0</v>
      </c>
      <c r="R408" s="334">
        <v>0</v>
      </c>
      <c r="S408" s="334">
        <v>0</v>
      </c>
      <c r="T408" s="334">
        <v>0</v>
      </c>
      <c r="U408" s="334">
        <v>0</v>
      </c>
      <c r="V408" s="334">
        <v>0</v>
      </c>
      <c r="W408" s="334">
        <v>0</v>
      </c>
      <c r="X408" s="334">
        <v>0</v>
      </c>
      <c r="Y408" s="334">
        <v>0</v>
      </c>
      <c r="Z408" s="334">
        <v>0</v>
      </c>
      <c r="AA408" s="334">
        <v>0</v>
      </c>
      <c r="AB408" s="334">
        <v>0</v>
      </c>
      <c r="AD408" s="334">
        <v>0</v>
      </c>
      <c r="AE408" s="334">
        <f t="shared" si="67"/>
        <v>0</v>
      </c>
      <c r="AF408" s="334">
        <f t="shared" si="68"/>
        <v>0</v>
      </c>
      <c r="AG408" s="340">
        <f t="shared" si="69"/>
        <v>0</v>
      </c>
      <c r="AI408" s="340">
        <f t="shared" si="71"/>
        <v>0</v>
      </c>
      <c r="AJ408" s="340">
        <f t="shared" si="71"/>
        <v>0</v>
      </c>
      <c r="AK408" s="340">
        <f t="shared" si="71"/>
        <v>0</v>
      </c>
      <c r="AL408" s="340">
        <f t="shared" si="71"/>
        <v>0</v>
      </c>
      <c r="AM408" s="340">
        <f t="shared" si="71"/>
        <v>0</v>
      </c>
    </row>
    <row r="409" spans="1:39" x14ac:dyDescent="0.35">
      <c r="A409" s="337">
        <v>22322</v>
      </c>
      <c r="B409" s="338">
        <f t="shared" si="64"/>
        <v>1961</v>
      </c>
      <c r="C409" s="338">
        <f t="shared" si="65"/>
        <v>2</v>
      </c>
      <c r="D409" s="338">
        <f t="shared" si="66"/>
        <v>10</v>
      </c>
      <c r="E409" s="334">
        <v>0</v>
      </c>
      <c r="F409" s="334">
        <v>0</v>
      </c>
      <c r="G409" s="334">
        <v>0</v>
      </c>
      <c r="H409" s="334">
        <v>0</v>
      </c>
      <c r="I409" s="334">
        <v>0</v>
      </c>
      <c r="J409" s="334">
        <v>0</v>
      </c>
      <c r="K409" s="334">
        <v>0</v>
      </c>
      <c r="L409" s="334">
        <v>0</v>
      </c>
      <c r="M409" s="334">
        <v>0</v>
      </c>
      <c r="N409" s="334">
        <v>0</v>
      </c>
      <c r="O409" s="334">
        <v>0</v>
      </c>
      <c r="P409" s="334">
        <v>0</v>
      </c>
      <c r="Q409" s="334">
        <v>0</v>
      </c>
      <c r="R409" s="334">
        <v>0</v>
      </c>
      <c r="S409" s="334">
        <v>0</v>
      </c>
      <c r="T409" s="334">
        <v>0</v>
      </c>
      <c r="U409" s="334">
        <v>0</v>
      </c>
      <c r="V409" s="334">
        <v>0</v>
      </c>
      <c r="W409" s="334">
        <v>0</v>
      </c>
      <c r="X409" s="334">
        <v>0</v>
      </c>
      <c r="Y409" s="334">
        <v>0</v>
      </c>
      <c r="Z409" s="334">
        <v>0</v>
      </c>
      <c r="AA409" s="334">
        <v>0</v>
      </c>
      <c r="AB409" s="334">
        <v>0</v>
      </c>
      <c r="AD409" s="334">
        <v>0</v>
      </c>
      <c r="AE409" s="334">
        <f t="shared" si="67"/>
        <v>0</v>
      </c>
      <c r="AF409" s="334">
        <f t="shared" si="68"/>
        <v>0</v>
      </c>
      <c r="AG409" s="340">
        <f t="shared" si="69"/>
        <v>0</v>
      </c>
      <c r="AI409" s="340">
        <f t="shared" si="71"/>
        <v>0</v>
      </c>
      <c r="AJ409" s="340">
        <f t="shared" si="71"/>
        <v>0</v>
      </c>
      <c r="AK409" s="340">
        <f t="shared" si="71"/>
        <v>0</v>
      </c>
      <c r="AL409" s="340">
        <f t="shared" si="71"/>
        <v>0</v>
      </c>
      <c r="AM409" s="340">
        <f t="shared" si="71"/>
        <v>0</v>
      </c>
    </row>
    <row r="410" spans="1:39" x14ac:dyDescent="0.35">
      <c r="A410" s="337">
        <v>22323</v>
      </c>
      <c r="B410" s="338">
        <f t="shared" si="64"/>
        <v>1961</v>
      </c>
      <c r="C410" s="338">
        <f t="shared" si="65"/>
        <v>2</v>
      </c>
      <c r="D410" s="338">
        <f t="shared" si="66"/>
        <v>11</v>
      </c>
      <c r="E410" s="334">
        <v>0</v>
      </c>
      <c r="F410" s="334">
        <v>0</v>
      </c>
      <c r="G410" s="334">
        <v>0</v>
      </c>
      <c r="H410" s="334">
        <v>0</v>
      </c>
      <c r="I410" s="334">
        <v>0</v>
      </c>
      <c r="J410" s="334">
        <v>0</v>
      </c>
      <c r="K410" s="334">
        <v>0</v>
      </c>
      <c r="L410" s="334">
        <v>0</v>
      </c>
      <c r="M410" s="334">
        <v>0</v>
      </c>
      <c r="N410" s="334">
        <v>0.3</v>
      </c>
      <c r="O410" s="334">
        <v>0.4</v>
      </c>
      <c r="P410" s="334">
        <v>0.3</v>
      </c>
      <c r="Q410" s="334">
        <v>0.4</v>
      </c>
      <c r="R410" s="334">
        <v>0.3</v>
      </c>
      <c r="S410" s="334">
        <v>0.3</v>
      </c>
      <c r="T410" s="334">
        <v>0.4</v>
      </c>
      <c r="U410" s="334">
        <v>0.7</v>
      </c>
      <c r="V410" s="334">
        <v>0.6</v>
      </c>
      <c r="W410" s="334">
        <v>0.7</v>
      </c>
      <c r="X410" s="334">
        <v>0.3</v>
      </c>
      <c r="Y410" s="334">
        <v>0.4</v>
      </c>
      <c r="Z410" s="334">
        <v>0.3</v>
      </c>
      <c r="AA410" s="334">
        <v>0.4</v>
      </c>
      <c r="AB410" s="334">
        <v>0.3</v>
      </c>
      <c r="AD410" s="334">
        <v>6.1</v>
      </c>
      <c r="AE410" s="334">
        <f t="shared" si="67"/>
        <v>6.1</v>
      </c>
      <c r="AF410" s="334">
        <f t="shared" si="68"/>
        <v>6.1</v>
      </c>
      <c r="AG410" s="340">
        <f t="shared" si="69"/>
        <v>0</v>
      </c>
      <c r="AI410" s="340">
        <f t="shared" si="71"/>
        <v>0</v>
      </c>
      <c r="AJ410" s="340">
        <f t="shared" si="71"/>
        <v>0</v>
      </c>
      <c r="AK410" s="340">
        <f t="shared" si="71"/>
        <v>0</v>
      </c>
      <c r="AL410" s="340">
        <f t="shared" si="71"/>
        <v>0</v>
      </c>
      <c r="AM410" s="340">
        <f t="shared" si="71"/>
        <v>0</v>
      </c>
    </row>
    <row r="411" spans="1:39" x14ac:dyDescent="0.35">
      <c r="A411" s="337">
        <v>22324</v>
      </c>
      <c r="B411" s="338">
        <f t="shared" si="64"/>
        <v>1961</v>
      </c>
      <c r="C411" s="338">
        <f t="shared" si="65"/>
        <v>2</v>
      </c>
      <c r="D411" s="338">
        <f t="shared" si="66"/>
        <v>12</v>
      </c>
      <c r="E411" s="334">
        <v>0</v>
      </c>
      <c r="F411" s="334">
        <v>0</v>
      </c>
      <c r="G411" s="334">
        <v>0</v>
      </c>
      <c r="H411" s="334">
        <v>0</v>
      </c>
      <c r="I411" s="334">
        <v>0</v>
      </c>
      <c r="J411" s="334">
        <v>0</v>
      </c>
      <c r="K411" s="334">
        <v>0</v>
      </c>
      <c r="L411" s="334">
        <v>0</v>
      </c>
      <c r="M411" s="334">
        <v>0</v>
      </c>
      <c r="N411" s="334">
        <v>0</v>
      </c>
      <c r="O411" s="334">
        <v>0</v>
      </c>
      <c r="P411" s="334">
        <v>0</v>
      </c>
      <c r="Q411" s="334">
        <v>0</v>
      </c>
      <c r="R411" s="334">
        <v>0</v>
      </c>
      <c r="S411" s="334">
        <v>0</v>
      </c>
      <c r="T411" s="334">
        <v>0</v>
      </c>
      <c r="U411" s="334">
        <v>0</v>
      </c>
      <c r="V411" s="334">
        <v>0</v>
      </c>
      <c r="W411" s="334">
        <v>0</v>
      </c>
      <c r="X411" s="334">
        <v>0</v>
      </c>
      <c r="Y411" s="334">
        <v>0</v>
      </c>
      <c r="Z411" s="334">
        <v>0</v>
      </c>
      <c r="AA411" s="334">
        <v>0</v>
      </c>
      <c r="AB411" s="334">
        <v>0</v>
      </c>
      <c r="AD411" s="334">
        <v>0</v>
      </c>
      <c r="AE411" s="334">
        <f t="shared" si="67"/>
        <v>0</v>
      </c>
      <c r="AF411" s="334">
        <f t="shared" si="68"/>
        <v>0</v>
      </c>
      <c r="AG411" s="340">
        <f t="shared" si="69"/>
        <v>0</v>
      </c>
      <c r="AI411" s="340">
        <f t="shared" si="71"/>
        <v>0</v>
      </c>
      <c r="AJ411" s="340">
        <f t="shared" si="71"/>
        <v>0</v>
      </c>
      <c r="AK411" s="340">
        <f t="shared" si="71"/>
        <v>0</v>
      </c>
      <c r="AL411" s="340">
        <f t="shared" si="71"/>
        <v>0</v>
      </c>
      <c r="AM411" s="340">
        <f t="shared" si="71"/>
        <v>0</v>
      </c>
    </row>
    <row r="412" spans="1:39" x14ac:dyDescent="0.35">
      <c r="A412" s="337">
        <v>22325</v>
      </c>
      <c r="B412" s="338">
        <f t="shared" si="64"/>
        <v>1961</v>
      </c>
      <c r="C412" s="338">
        <f t="shared" si="65"/>
        <v>2</v>
      </c>
      <c r="D412" s="338">
        <f t="shared" si="66"/>
        <v>13</v>
      </c>
      <c r="E412" s="334">
        <v>0</v>
      </c>
      <c r="F412" s="334">
        <v>0</v>
      </c>
      <c r="G412" s="334">
        <v>0</v>
      </c>
      <c r="H412" s="334">
        <v>0</v>
      </c>
      <c r="I412" s="334">
        <v>0</v>
      </c>
      <c r="J412" s="334">
        <v>0.1</v>
      </c>
      <c r="K412" s="334">
        <v>0</v>
      </c>
      <c r="L412" s="334">
        <v>0</v>
      </c>
      <c r="M412" s="334">
        <v>0</v>
      </c>
      <c r="N412" s="334">
        <v>0.1</v>
      </c>
      <c r="O412" s="334">
        <v>0</v>
      </c>
      <c r="P412" s="334">
        <v>0.1</v>
      </c>
      <c r="Q412" s="334">
        <v>0</v>
      </c>
      <c r="R412" s="334">
        <v>0</v>
      </c>
      <c r="S412" s="334">
        <v>0.1</v>
      </c>
      <c r="T412" s="334">
        <v>0</v>
      </c>
      <c r="U412" s="334">
        <v>0</v>
      </c>
      <c r="V412" s="334">
        <v>0</v>
      </c>
      <c r="W412" s="334">
        <v>0</v>
      </c>
      <c r="X412" s="334">
        <v>0.1</v>
      </c>
      <c r="Y412" s="334">
        <v>0</v>
      </c>
      <c r="Z412" s="334">
        <v>0</v>
      </c>
      <c r="AA412" s="334">
        <v>0</v>
      </c>
      <c r="AB412" s="334">
        <v>0</v>
      </c>
      <c r="AD412" s="334">
        <v>0.5</v>
      </c>
      <c r="AE412" s="334">
        <f t="shared" si="67"/>
        <v>0.5</v>
      </c>
      <c r="AF412" s="334">
        <f t="shared" si="68"/>
        <v>0.5</v>
      </c>
      <c r="AG412" s="340">
        <f t="shared" si="69"/>
        <v>0</v>
      </c>
      <c r="AI412" s="340">
        <f t="shared" si="71"/>
        <v>0</v>
      </c>
      <c r="AJ412" s="340">
        <f t="shared" si="71"/>
        <v>0</v>
      </c>
      <c r="AK412" s="340">
        <f t="shared" si="71"/>
        <v>0</v>
      </c>
      <c r="AL412" s="340">
        <f t="shared" si="71"/>
        <v>0</v>
      </c>
      <c r="AM412" s="340">
        <f t="shared" si="71"/>
        <v>0</v>
      </c>
    </row>
    <row r="413" spans="1:39" x14ac:dyDescent="0.35">
      <c r="A413" s="337">
        <v>22326</v>
      </c>
      <c r="B413" s="338">
        <f t="shared" si="64"/>
        <v>1961</v>
      </c>
      <c r="C413" s="338">
        <f t="shared" si="65"/>
        <v>2</v>
      </c>
      <c r="D413" s="338">
        <f t="shared" si="66"/>
        <v>14</v>
      </c>
      <c r="E413" s="334">
        <v>0</v>
      </c>
      <c r="F413" s="334">
        <v>0</v>
      </c>
      <c r="G413" s="334">
        <v>0</v>
      </c>
      <c r="H413" s="334">
        <v>0.1</v>
      </c>
      <c r="I413" s="334">
        <v>0</v>
      </c>
      <c r="J413" s="334">
        <v>0</v>
      </c>
      <c r="K413" s="334">
        <v>0</v>
      </c>
      <c r="L413" s="334">
        <v>0</v>
      </c>
      <c r="M413" s="334">
        <v>0</v>
      </c>
      <c r="N413" s="334">
        <v>0.1</v>
      </c>
      <c r="O413" s="334">
        <v>0</v>
      </c>
      <c r="P413" s="334">
        <v>0</v>
      </c>
      <c r="Q413" s="334">
        <v>0</v>
      </c>
      <c r="R413" s="334">
        <v>0</v>
      </c>
      <c r="S413" s="334">
        <v>0</v>
      </c>
      <c r="T413" s="334">
        <v>0</v>
      </c>
      <c r="U413" s="334">
        <v>0.1</v>
      </c>
      <c r="V413" s="334">
        <v>0</v>
      </c>
      <c r="W413" s="334">
        <v>0</v>
      </c>
      <c r="X413" s="334">
        <v>0</v>
      </c>
      <c r="Y413" s="334">
        <v>0</v>
      </c>
      <c r="Z413" s="334">
        <v>0</v>
      </c>
      <c r="AA413" s="334">
        <v>0</v>
      </c>
      <c r="AB413" s="334">
        <v>0</v>
      </c>
      <c r="AD413" s="334">
        <v>0.3</v>
      </c>
      <c r="AE413" s="334">
        <f t="shared" si="67"/>
        <v>0.3</v>
      </c>
      <c r="AF413" s="334">
        <f t="shared" si="68"/>
        <v>0.30000000000000004</v>
      </c>
      <c r="AG413" s="340">
        <f t="shared" si="69"/>
        <v>5.5511151231257827E-17</v>
      </c>
      <c r="AI413" s="340">
        <f t="shared" si="71"/>
        <v>0</v>
      </c>
      <c r="AJ413" s="340">
        <f t="shared" si="71"/>
        <v>0</v>
      </c>
      <c r="AK413" s="340">
        <f t="shared" si="71"/>
        <v>0</v>
      </c>
      <c r="AL413" s="340">
        <f t="shared" si="71"/>
        <v>0</v>
      </c>
      <c r="AM413" s="340">
        <f t="shared" si="71"/>
        <v>0</v>
      </c>
    </row>
    <row r="414" spans="1:39" x14ac:dyDescent="0.35">
      <c r="A414" s="337">
        <v>22327</v>
      </c>
      <c r="B414" s="338">
        <f t="shared" si="64"/>
        <v>1961</v>
      </c>
      <c r="C414" s="338">
        <f t="shared" si="65"/>
        <v>2</v>
      </c>
      <c r="D414" s="338">
        <f t="shared" si="66"/>
        <v>15</v>
      </c>
      <c r="E414" s="334">
        <v>0.1</v>
      </c>
      <c r="F414" s="334">
        <v>0</v>
      </c>
      <c r="G414" s="334">
        <v>0</v>
      </c>
      <c r="H414" s="334">
        <v>0</v>
      </c>
      <c r="I414" s="334">
        <v>0</v>
      </c>
      <c r="J414" s="334">
        <v>0</v>
      </c>
      <c r="K414" s="334">
        <v>0</v>
      </c>
      <c r="L414" s="334">
        <v>0.1</v>
      </c>
      <c r="M414" s="334">
        <v>0.1</v>
      </c>
      <c r="N414" s="334">
        <v>0</v>
      </c>
      <c r="O414" s="334">
        <v>0.1</v>
      </c>
      <c r="P414" s="334">
        <v>0.1</v>
      </c>
      <c r="Q414" s="334">
        <v>0</v>
      </c>
      <c r="R414" s="334">
        <v>0.1</v>
      </c>
      <c r="S414" s="334">
        <v>0</v>
      </c>
      <c r="T414" s="334">
        <v>0.1</v>
      </c>
      <c r="U414" s="334">
        <v>0.1</v>
      </c>
      <c r="V414" s="334">
        <v>0</v>
      </c>
      <c r="W414" s="334">
        <v>0.2</v>
      </c>
      <c r="X414" s="334">
        <v>0</v>
      </c>
      <c r="Y414" s="334">
        <v>0.1</v>
      </c>
      <c r="Z414" s="334">
        <v>0.1</v>
      </c>
      <c r="AA414" s="334">
        <v>0</v>
      </c>
      <c r="AB414" s="334">
        <v>0.1</v>
      </c>
      <c r="AD414" s="334">
        <v>1.3</v>
      </c>
      <c r="AE414" s="334">
        <f t="shared" si="67"/>
        <v>1.3</v>
      </c>
      <c r="AF414" s="334">
        <f t="shared" si="68"/>
        <v>1.3000000000000003</v>
      </c>
      <c r="AG414" s="340">
        <f t="shared" si="69"/>
        <v>2.2204460492503131E-16</v>
      </c>
      <c r="AI414" s="340">
        <f t="shared" si="71"/>
        <v>0</v>
      </c>
      <c r="AJ414" s="340">
        <f t="shared" si="71"/>
        <v>0</v>
      </c>
      <c r="AK414" s="340">
        <f t="shared" si="71"/>
        <v>0</v>
      </c>
      <c r="AL414" s="340">
        <f t="shared" si="71"/>
        <v>0</v>
      </c>
      <c r="AM414" s="340">
        <f t="shared" si="71"/>
        <v>0</v>
      </c>
    </row>
    <row r="415" spans="1:39" x14ac:dyDescent="0.35">
      <c r="A415" s="337">
        <v>22328</v>
      </c>
      <c r="B415" s="338">
        <f t="shared" si="64"/>
        <v>1961</v>
      </c>
      <c r="C415" s="338">
        <f t="shared" si="65"/>
        <v>2</v>
      </c>
      <c r="D415" s="338">
        <f t="shared" si="66"/>
        <v>16</v>
      </c>
      <c r="E415" s="334">
        <v>0</v>
      </c>
      <c r="F415" s="334">
        <v>0</v>
      </c>
      <c r="G415" s="334">
        <v>0</v>
      </c>
      <c r="H415" s="334">
        <v>0</v>
      </c>
      <c r="I415" s="334">
        <v>0</v>
      </c>
      <c r="J415" s="334">
        <v>0</v>
      </c>
      <c r="K415" s="334">
        <v>0</v>
      </c>
      <c r="L415" s="334">
        <v>0</v>
      </c>
      <c r="M415" s="334">
        <v>0</v>
      </c>
      <c r="N415" s="334">
        <v>0</v>
      </c>
      <c r="O415" s="334">
        <v>0</v>
      </c>
      <c r="P415" s="334">
        <v>0</v>
      </c>
      <c r="Q415" s="334">
        <v>0</v>
      </c>
      <c r="R415" s="334">
        <v>0</v>
      </c>
      <c r="S415" s="334">
        <v>0</v>
      </c>
      <c r="T415" s="334">
        <v>0</v>
      </c>
      <c r="U415" s="334">
        <v>0</v>
      </c>
      <c r="V415" s="334">
        <v>0</v>
      </c>
      <c r="W415" s="334">
        <v>0</v>
      </c>
      <c r="X415" s="334">
        <v>0</v>
      </c>
      <c r="Y415" s="334">
        <v>0</v>
      </c>
      <c r="Z415" s="334">
        <v>0</v>
      </c>
      <c r="AA415" s="334">
        <v>0</v>
      </c>
      <c r="AB415" s="334">
        <v>0</v>
      </c>
      <c r="AD415" s="334">
        <v>0</v>
      </c>
      <c r="AE415" s="334">
        <f t="shared" si="67"/>
        <v>0</v>
      </c>
      <c r="AF415" s="334">
        <f t="shared" si="68"/>
        <v>0</v>
      </c>
      <c r="AG415" s="340">
        <f t="shared" si="69"/>
        <v>0</v>
      </c>
      <c r="AI415" s="340">
        <f t="shared" si="71"/>
        <v>0</v>
      </c>
      <c r="AJ415" s="340">
        <f t="shared" si="71"/>
        <v>0</v>
      </c>
      <c r="AK415" s="340">
        <f t="shared" si="71"/>
        <v>0</v>
      </c>
      <c r="AL415" s="340">
        <f t="shared" si="71"/>
        <v>0</v>
      </c>
      <c r="AM415" s="340">
        <f t="shared" si="71"/>
        <v>0</v>
      </c>
    </row>
    <row r="416" spans="1:39" x14ac:dyDescent="0.35">
      <c r="A416" s="337">
        <v>22329</v>
      </c>
      <c r="B416" s="338">
        <f t="shared" si="64"/>
        <v>1961</v>
      </c>
      <c r="C416" s="338">
        <f t="shared" si="65"/>
        <v>2</v>
      </c>
      <c r="D416" s="338">
        <f t="shared" si="66"/>
        <v>17</v>
      </c>
      <c r="E416" s="334">
        <v>0</v>
      </c>
      <c r="F416" s="334">
        <v>0</v>
      </c>
      <c r="G416" s="334">
        <v>0</v>
      </c>
      <c r="H416" s="334">
        <v>0</v>
      </c>
      <c r="I416" s="334">
        <v>0</v>
      </c>
      <c r="J416" s="334">
        <v>0</v>
      </c>
      <c r="K416" s="334">
        <v>0</v>
      </c>
      <c r="L416" s="334">
        <v>0</v>
      </c>
      <c r="M416" s="334">
        <v>0</v>
      </c>
      <c r="N416" s="334">
        <v>0</v>
      </c>
      <c r="O416" s="334">
        <v>0</v>
      </c>
      <c r="P416" s="334">
        <v>0</v>
      </c>
      <c r="Q416" s="334">
        <v>0</v>
      </c>
      <c r="R416" s="334">
        <v>0</v>
      </c>
      <c r="S416" s="334">
        <v>0</v>
      </c>
      <c r="T416" s="334">
        <v>0</v>
      </c>
      <c r="U416" s="334">
        <v>0</v>
      </c>
      <c r="V416" s="334">
        <v>0</v>
      </c>
      <c r="W416" s="334">
        <v>0</v>
      </c>
      <c r="X416" s="334">
        <v>0</v>
      </c>
      <c r="Y416" s="334">
        <v>0</v>
      </c>
      <c r="Z416" s="334">
        <v>0</v>
      </c>
      <c r="AA416" s="334">
        <v>0</v>
      </c>
      <c r="AB416" s="334">
        <v>0</v>
      </c>
      <c r="AD416" s="334">
        <v>0</v>
      </c>
      <c r="AE416" s="334">
        <f t="shared" si="67"/>
        <v>0</v>
      </c>
      <c r="AF416" s="334">
        <f t="shared" si="68"/>
        <v>0</v>
      </c>
      <c r="AG416" s="340">
        <f t="shared" si="69"/>
        <v>0</v>
      </c>
      <c r="AI416" s="340">
        <f t="shared" si="71"/>
        <v>0</v>
      </c>
      <c r="AJ416" s="340">
        <f t="shared" si="71"/>
        <v>0</v>
      </c>
      <c r="AK416" s="340">
        <f t="shared" si="71"/>
        <v>0</v>
      </c>
      <c r="AL416" s="340">
        <f t="shared" si="71"/>
        <v>0</v>
      </c>
      <c r="AM416" s="340">
        <f t="shared" si="71"/>
        <v>0</v>
      </c>
    </row>
    <row r="417" spans="1:39" x14ac:dyDescent="0.35">
      <c r="A417" s="337">
        <v>22330</v>
      </c>
      <c r="B417" s="338">
        <f t="shared" si="64"/>
        <v>1961</v>
      </c>
      <c r="C417" s="338">
        <f t="shared" si="65"/>
        <v>2</v>
      </c>
      <c r="D417" s="338">
        <f t="shared" si="66"/>
        <v>18</v>
      </c>
      <c r="E417" s="334">
        <v>0</v>
      </c>
      <c r="F417" s="334">
        <v>0</v>
      </c>
      <c r="G417" s="334">
        <v>0</v>
      </c>
      <c r="H417" s="334">
        <v>0</v>
      </c>
      <c r="I417" s="334">
        <v>0</v>
      </c>
      <c r="J417" s="334">
        <v>0</v>
      </c>
      <c r="K417" s="334">
        <v>0</v>
      </c>
      <c r="L417" s="334">
        <v>0</v>
      </c>
      <c r="M417" s="334">
        <v>0</v>
      </c>
      <c r="N417" s="334">
        <v>0</v>
      </c>
      <c r="O417" s="334">
        <v>0</v>
      </c>
      <c r="P417" s="334">
        <v>0</v>
      </c>
      <c r="Q417" s="334">
        <v>0</v>
      </c>
      <c r="R417" s="334">
        <v>0</v>
      </c>
      <c r="S417" s="334">
        <v>0</v>
      </c>
      <c r="T417" s="334">
        <v>0</v>
      </c>
      <c r="U417" s="334">
        <v>0</v>
      </c>
      <c r="V417" s="334">
        <v>0</v>
      </c>
      <c r="W417" s="334">
        <v>0</v>
      </c>
      <c r="X417" s="334">
        <v>0</v>
      </c>
      <c r="Y417" s="334">
        <v>0</v>
      </c>
      <c r="Z417" s="334">
        <v>0</v>
      </c>
      <c r="AA417" s="334">
        <v>0</v>
      </c>
      <c r="AB417" s="334">
        <v>0</v>
      </c>
      <c r="AD417" s="334">
        <v>0</v>
      </c>
      <c r="AE417" s="334">
        <f t="shared" si="67"/>
        <v>0</v>
      </c>
      <c r="AF417" s="334">
        <f t="shared" si="68"/>
        <v>0</v>
      </c>
      <c r="AG417" s="340">
        <f t="shared" si="69"/>
        <v>0</v>
      </c>
      <c r="AI417" s="340">
        <f t="shared" si="71"/>
        <v>0</v>
      </c>
      <c r="AJ417" s="340">
        <f t="shared" si="71"/>
        <v>0</v>
      </c>
      <c r="AK417" s="340">
        <f t="shared" si="71"/>
        <v>0</v>
      </c>
      <c r="AL417" s="340">
        <f t="shared" si="71"/>
        <v>0</v>
      </c>
      <c r="AM417" s="340">
        <f t="shared" si="71"/>
        <v>0</v>
      </c>
    </row>
    <row r="418" spans="1:39" x14ac:dyDescent="0.35">
      <c r="A418" s="337">
        <v>22331</v>
      </c>
      <c r="B418" s="338">
        <f t="shared" si="64"/>
        <v>1961</v>
      </c>
      <c r="C418" s="338">
        <f t="shared" si="65"/>
        <v>2</v>
      </c>
      <c r="D418" s="338">
        <f t="shared" si="66"/>
        <v>19</v>
      </c>
      <c r="E418" s="334">
        <v>0</v>
      </c>
      <c r="F418" s="334">
        <v>0</v>
      </c>
      <c r="G418" s="334">
        <v>0</v>
      </c>
      <c r="H418" s="334">
        <v>0</v>
      </c>
      <c r="I418" s="334">
        <v>0</v>
      </c>
      <c r="J418" s="334">
        <v>0</v>
      </c>
      <c r="K418" s="334">
        <v>0</v>
      </c>
      <c r="L418" s="334">
        <v>0</v>
      </c>
      <c r="M418" s="334">
        <v>0</v>
      </c>
      <c r="N418" s="334">
        <v>0</v>
      </c>
      <c r="O418" s="334">
        <v>0</v>
      </c>
      <c r="P418" s="334">
        <v>0</v>
      </c>
      <c r="Q418" s="334">
        <v>0</v>
      </c>
      <c r="R418" s="334">
        <v>0</v>
      </c>
      <c r="S418" s="334">
        <v>0</v>
      </c>
      <c r="T418" s="334">
        <v>0</v>
      </c>
      <c r="U418" s="334">
        <v>0</v>
      </c>
      <c r="V418" s="334">
        <v>0</v>
      </c>
      <c r="W418" s="334">
        <v>0</v>
      </c>
      <c r="X418" s="334">
        <v>0</v>
      </c>
      <c r="Y418" s="334">
        <v>0</v>
      </c>
      <c r="Z418" s="334">
        <v>0</v>
      </c>
      <c r="AA418" s="334">
        <v>0</v>
      </c>
      <c r="AB418" s="334">
        <v>0</v>
      </c>
      <c r="AD418" s="334">
        <v>0</v>
      </c>
      <c r="AE418" s="334">
        <f t="shared" si="67"/>
        <v>0</v>
      </c>
      <c r="AF418" s="334">
        <f t="shared" si="68"/>
        <v>0</v>
      </c>
      <c r="AG418" s="340">
        <f t="shared" si="69"/>
        <v>0</v>
      </c>
      <c r="AI418" s="340">
        <f t="shared" si="71"/>
        <v>0</v>
      </c>
      <c r="AJ418" s="340">
        <f t="shared" si="71"/>
        <v>0</v>
      </c>
      <c r="AK418" s="340">
        <f t="shared" si="71"/>
        <v>0</v>
      </c>
      <c r="AL418" s="340">
        <f t="shared" si="71"/>
        <v>0</v>
      </c>
      <c r="AM418" s="340">
        <f t="shared" si="71"/>
        <v>0</v>
      </c>
    </row>
    <row r="419" spans="1:39" x14ac:dyDescent="0.35">
      <c r="A419" s="337">
        <v>22332</v>
      </c>
      <c r="B419" s="338">
        <f t="shared" si="64"/>
        <v>1961</v>
      </c>
      <c r="C419" s="338">
        <f t="shared" si="65"/>
        <v>2</v>
      </c>
      <c r="D419" s="338">
        <f t="shared" si="66"/>
        <v>20</v>
      </c>
      <c r="E419" s="334">
        <v>0</v>
      </c>
      <c r="F419" s="334">
        <v>0</v>
      </c>
      <c r="G419" s="334">
        <v>0</v>
      </c>
      <c r="H419" s="334">
        <v>0</v>
      </c>
      <c r="I419" s="334">
        <v>0</v>
      </c>
      <c r="J419" s="334">
        <v>0</v>
      </c>
      <c r="K419" s="334">
        <v>0</v>
      </c>
      <c r="L419" s="334">
        <v>0</v>
      </c>
      <c r="M419" s="334">
        <v>0</v>
      </c>
      <c r="N419" s="334">
        <v>0</v>
      </c>
      <c r="O419" s="334">
        <v>0</v>
      </c>
      <c r="P419" s="334">
        <v>0</v>
      </c>
      <c r="Q419" s="334">
        <v>0</v>
      </c>
      <c r="R419" s="334">
        <v>0</v>
      </c>
      <c r="S419" s="334">
        <v>0</v>
      </c>
      <c r="T419" s="334">
        <v>0</v>
      </c>
      <c r="U419" s="334">
        <v>0</v>
      </c>
      <c r="V419" s="334">
        <v>0</v>
      </c>
      <c r="W419" s="334">
        <v>0</v>
      </c>
      <c r="X419" s="334">
        <v>0</v>
      </c>
      <c r="Y419" s="334">
        <v>0</v>
      </c>
      <c r="Z419" s="334">
        <v>0</v>
      </c>
      <c r="AA419" s="334">
        <v>0</v>
      </c>
      <c r="AB419" s="334">
        <v>0</v>
      </c>
      <c r="AD419" s="334">
        <v>0</v>
      </c>
      <c r="AE419" s="334">
        <f t="shared" si="67"/>
        <v>0</v>
      </c>
      <c r="AF419" s="334">
        <f t="shared" si="68"/>
        <v>0</v>
      </c>
      <c r="AG419" s="340">
        <f t="shared" si="69"/>
        <v>0</v>
      </c>
      <c r="AI419" s="340">
        <f t="shared" si="71"/>
        <v>0</v>
      </c>
      <c r="AJ419" s="340">
        <f t="shared" si="71"/>
        <v>0</v>
      </c>
      <c r="AK419" s="340">
        <f t="shared" si="71"/>
        <v>0</v>
      </c>
      <c r="AL419" s="340">
        <f t="shared" si="71"/>
        <v>0</v>
      </c>
      <c r="AM419" s="340">
        <f t="shared" si="71"/>
        <v>0</v>
      </c>
    </row>
    <row r="420" spans="1:39" x14ac:dyDescent="0.35">
      <c r="A420" s="337">
        <v>22333</v>
      </c>
      <c r="B420" s="338">
        <f t="shared" si="64"/>
        <v>1961</v>
      </c>
      <c r="C420" s="338">
        <f t="shared" si="65"/>
        <v>2</v>
      </c>
      <c r="D420" s="338">
        <f t="shared" si="66"/>
        <v>21</v>
      </c>
      <c r="E420" s="334">
        <v>0</v>
      </c>
      <c r="F420" s="334">
        <v>0</v>
      </c>
      <c r="G420" s="334">
        <v>0</v>
      </c>
      <c r="H420" s="334">
        <v>0</v>
      </c>
      <c r="I420" s="334">
        <v>0</v>
      </c>
      <c r="J420" s="334">
        <v>0</v>
      </c>
      <c r="K420" s="334">
        <v>0</v>
      </c>
      <c r="L420" s="334">
        <v>0</v>
      </c>
      <c r="M420" s="334">
        <v>0</v>
      </c>
      <c r="N420" s="334">
        <v>0</v>
      </c>
      <c r="O420" s="334">
        <v>0</v>
      </c>
      <c r="P420" s="334">
        <v>0</v>
      </c>
      <c r="Q420" s="334">
        <v>0</v>
      </c>
      <c r="R420" s="334">
        <v>0</v>
      </c>
      <c r="S420" s="334">
        <v>0</v>
      </c>
      <c r="T420" s="334">
        <v>0</v>
      </c>
      <c r="U420" s="334">
        <v>0</v>
      </c>
      <c r="V420" s="334">
        <v>0</v>
      </c>
      <c r="W420" s="334">
        <v>1.4</v>
      </c>
      <c r="X420" s="334">
        <v>1.4</v>
      </c>
      <c r="Y420" s="334">
        <v>4.3</v>
      </c>
      <c r="Z420" s="334">
        <v>4.2</v>
      </c>
      <c r="AA420" s="334">
        <v>2.9</v>
      </c>
      <c r="AB420" s="334">
        <v>2.8</v>
      </c>
      <c r="AD420" s="334">
        <v>17</v>
      </c>
      <c r="AE420" s="334">
        <f t="shared" si="67"/>
        <v>17</v>
      </c>
      <c r="AF420" s="334">
        <f t="shared" si="68"/>
        <v>17</v>
      </c>
      <c r="AG420" s="340">
        <f t="shared" si="69"/>
        <v>0</v>
      </c>
      <c r="AI420" s="340">
        <f t="shared" ref="AI420:AM435" si="72">IF($C420=AI$1,$AF420,0)</f>
        <v>0</v>
      </c>
      <c r="AJ420" s="340">
        <f t="shared" si="72"/>
        <v>0</v>
      </c>
      <c r="AK420" s="340">
        <f t="shared" si="72"/>
        <v>0</v>
      </c>
      <c r="AL420" s="340">
        <f t="shared" si="72"/>
        <v>0</v>
      </c>
      <c r="AM420" s="340">
        <f t="shared" si="72"/>
        <v>0</v>
      </c>
    </row>
    <row r="421" spans="1:39" x14ac:dyDescent="0.35">
      <c r="A421" s="337">
        <v>22334</v>
      </c>
      <c r="B421" s="338">
        <f t="shared" si="64"/>
        <v>1961</v>
      </c>
      <c r="C421" s="338">
        <f t="shared" si="65"/>
        <v>2</v>
      </c>
      <c r="D421" s="338">
        <f t="shared" si="66"/>
        <v>22</v>
      </c>
      <c r="E421" s="334">
        <v>0.2</v>
      </c>
      <c r="F421" s="334">
        <v>0.1</v>
      </c>
      <c r="G421" s="334">
        <v>0.2</v>
      </c>
      <c r="H421" s="334">
        <v>0.3</v>
      </c>
      <c r="I421" s="334">
        <v>0.3</v>
      </c>
      <c r="J421" s="334">
        <v>0.3</v>
      </c>
      <c r="K421" s="334">
        <v>0.3</v>
      </c>
      <c r="L421" s="334">
        <v>0.2</v>
      </c>
      <c r="M421" s="334">
        <v>0.1</v>
      </c>
      <c r="N421" s="334">
        <v>0.4</v>
      </c>
      <c r="O421" s="334">
        <v>0.1</v>
      </c>
      <c r="P421" s="334">
        <v>0.2</v>
      </c>
      <c r="Q421" s="334">
        <v>0</v>
      </c>
      <c r="R421" s="334">
        <v>0.1</v>
      </c>
      <c r="S421" s="334">
        <v>0</v>
      </c>
      <c r="T421" s="334">
        <v>0</v>
      </c>
      <c r="U421" s="334">
        <v>0</v>
      </c>
      <c r="V421" s="334">
        <v>0</v>
      </c>
      <c r="W421" s="334">
        <v>0</v>
      </c>
      <c r="X421" s="334">
        <v>0</v>
      </c>
      <c r="Y421" s="334">
        <v>0</v>
      </c>
      <c r="Z421" s="334">
        <v>0.2</v>
      </c>
      <c r="AA421" s="334">
        <v>0.1</v>
      </c>
      <c r="AB421" s="334">
        <v>0.2</v>
      </c>
      <c r="AD421" s="334">
        <v>3.3</v>
      </c>
      <c r="AE421" s="334">
        <f t="shared" si="67"/>
        <v>3.3</v>
      </c>
      <c r="AF421" s="334">
        <f t="shared" si="68"/>
        <v>3.3000000000000007</v>
      </c>
      <c r="AG421" s="340">
        <f t="shared" si="69"/>
        <v>8.8817841970012523E-16</v>
      </c>
      <c r="AI421" s="340">
        <f t="shared" si="72"/>
        <v>0</v>
      </c>
      <c r="AJ421" s="340">
        <f t="shared" si="72"/>
        <v>0</v>
      </c>
      <c r="AK421" s="340">
        <f t="shared" si="72"/>
        <v>0</v>
      </c>
      <c r="AL421" s="340">
        <f t="shared" si="72"/>
        <v>0</v>
      </c>
      <c r="AM421" s="340">
        <f t="shared" si="72"/>
        <v>0</v>
      </c>
    </row>
    <row r="422" spans="1:39" x14ac:dyDescent="0.35">
      <c r="A422" s="337">
        <v>22335</v>
      </c>
      <c r="B422" s="338">
        <f t="shared" si="64"/>
        <v>1961</v>
      </c>
      <c r="C422" s="338">
        <f t="shared" si="65"/>
        <v>2</v>
      </c>
      <c r="D422" s="338">
        <f t="shared" si="66"/>
        <v>23</v>
      </c>
      <c r="E422" s="334">
        <v>0</v>
      </c>
      <c r="F422" s="334">
        <v>0</v>
      </c>
      <c r="G422" s="334">
        <v>0</v>
      </c>
      <c r="H422" s="334">
        <v>0</v>
      </c>
      <c r="I422" s="334">
        <v>0</v>
      </c>
      <c r="J422" s="334">
        <v>0</v>
      </c>
      <c r="K422" s="334">
        <v>0</v>
      </c>
      <c r="L422" s="334">
        <v>0</v>
      </c>
      <c r="M422" s="334">
        <v>0</v>
      </c>
      <c r="N422" s="334">
        <v>0</v>
      </c>
      <c r="O422" s="334">
        <v>0</v>
      </c>
      <c r="P422" s="334">
        <v>0</v>
      </c>
      <c r="Q422" s="334">
        <v>0</v>
      </c>
      <c r="R422" s="334">
        <v>0</v>
      </c>
      <c r="S422" s="334">
        <v>0</v>
      </c>
      <c r="T422" s="334">
        <v>0</v>
      </c>
      <c r="U422" s="334">
        <v>0</v>
      </c>
      <c r="V422" s="334">
        <v>0</v>
      </c>
      <c r="W422" s="334">
        <v>0</v>
      </c>
      <c r="X422" s="334">
        <v>0</v>
      </c>
      <c r="Y422" s="334">
        <v>0</v>
      </c>
      <c r="Z422" s="334">
        <v>0</v>
      </c>
      <c r="AA422" s="334">
        <v>0</v>
      </c>
      <c r="AB422" s="334">
        <v>0</v>
      </c>
      <c r="AD422" s="334">
        <v>0</v>
      </c>
      <c r="AE422" s="334">
        <f t="shared" si="67"/>
        <v>0</v>
      </c>
      <c r="AF422" s="334">
        <f t="shared" si="68"/>
        <v>0</v>
      </c>
      <c r="AG422" s="340">
        <f t="shared" si="69"/>
        <v>0</v>
      </c>
      <c r="AI422" s="340">
        <f t="shared" si="72"/>
        <v>0</v>
      </c>
      <c r="AJ422" s="340">
        <f t="shared" si="72"/>
        <v>0</v>
      </c>
      <c r="AK422" s="340">
        <f t="shared" si="72"/>
        <v>0</v>
      </c>
      <c r="AL422" s="340">
        <f t="shared" si="72"/>
        <v>0</v>
      </c>
      <c r="AM422" s="340">
        <f t="shared" si="72"/>
        <v>0</v>
      </c>
    </row>
    <row r="423" spans="1:39" x14ac:dyDescent="0.35">
      <c r="A423" s="337">
        <v>22336</v>
      </c>
      <c r="B423" s="338">
        <f t="shared" si="64"/>
        <v>1961</v>
      </c>
      <c r="C423" s="338">
        <f t="shared" si="65"/>
        <v>2</v>
      </c>
      <c r="D423" s="338">
        <f t="shared" si="66"/>
        <v>24</v>
      </c>
      <c r="E423" s="334">
        <v>0</v>
      </c>
      <c r="F423" s="334">
        <v>0</v>
      </c>
      <c r="G423" s="334">
        <v>0</v>
      </c>
      <c r="H423" s="334">
        <v>0</v>
      </c>
      <c r="I423" s="334">
        <v>0</v>
      </c>
      <c r="J423" s="334">
        <v>0</v>
      </c>
      <c r="K423" s="334">
        <v>0</v>
      </c>
      <c r="L423" s="334">
        <v>0</v>
      </c>
      <c r="M423" s="334">
        <v>0</v>
      </c>
      <c r="N423" s="334">
        <v>0</v>
      </c>
      <c r="O423" s="334">
        <v>0</v>
      </c>
      <c r="P423" s="334">
        <v>0</v>
      </c>
      <c r="Q423" s="334">
        <v>0</v>
      </c>
      <c r="R423" s="334">
        <v>0</v>
      </c>
      <c r="S423" s="334">
        <v>0</v>
      </c>
      <c r="T423" s="334">
        <v>0</v>
      </c>
      <c r="U423" s="334">
        <v>0</v>
      </c>
      <c r="V423" s="334">
        <v>0</v>
      </c>
      <c r="W423" s="334">
        <v>0</v>
      </c>
      <c r="X423" s="334">
        <v>0</v>
      </c>
      <c r="Y423" s="334">
        <v>0</v>
      </c>
      <c r="Z423" s="334">
        <v>0</v>
      </c>
      <c r="AA423" s="334">
        <v>0</v>
      </c>
      <c r="AB423" s="334">
        <v>1.5</v>
      </c>
      <c r="AD423" s="334">
        <v>1.5</v>
      </c>
      <c r="AE423" s="334">
        <f t="shared" si="67"/>
        <v>1.5</v>
      </c>
      <c r="AF423" s="334">
        <f t="shared" si="68"/>
        <v>1.5</v>
      </c>
      <c r="AG423" s="340">
        <f t="shared" si="69"/>
        <v>0</v>
      </c>
      <c r="AI423" s="340">
        <f t="shared" si="72"/>
        <v>0</v>
      </c>
      <c r="AJ423" s="340">
        <f t="shared" si="72"/>
        <v>0</v>
      </c>
      <c r="AK423" s="340">
        <f t="shared" si="72"/>
        <v>0</v>
      </c>
      <c r="AL423" s="340">
        <f t="shared" si="72"/>
        <v>0</v>
      </c>
      <c r="AM423" s="340">
        <f t="shared" si="72"/>
        <v>0</v>
      </c>
    </row>
    <row r="424" spans="1:39" x14ac:dyDescent="0.35">
      <c r="A424" s="337">
        <v>22337</v>
      </c>
      <c r="B424" s="338">
        <f t="shared" si="64"/>
        <v>1961</v>
      </c>
      <c r="C424" s="338">
        <f t="shared" si="65"/>
        <v>2</v>
      </c>
      <c r="D424" s="338">
        <f t="shared" si="66"/>
        <v>25</v>
      </c>
      <c r="E424" s="334">
        <v>0</v>
      </c>
      <c r="F424" s="334">
        <v>0</v>
      </c>
      <c r="G424" s="334">
        <v>0</v>
      </c>
      <c r="H424" s="334">
        <v>0</v>
      </c>
      <c r="I424" s="334">
        <v>0</v>
      </c>
      <c r="J424" s="334">
        <v>0</v>
      </c>
      <c r="K424" s="334">
        <v>0</v>
      </c>
      <c r="L424" s="334">
        <v>0</v>
      </c>
      <c r="M424" s="334">
        <v>0</v>
      </c>
      <c r="N424" s="334">
        <v>0</v>
      </c>
      <c r="O424" s="334">
        <v>0</v>
      </c>
      <c r="P424" s="334">
        <v>0</v>
      </c>
      <c r="Q424" s="334">
        <v>0</v>
      </c>
      <c r="R424" s="334">
        <v>0</v>
      </c>
      <c r="S424" s="334">
        <v>0</v>
      </c>
      <c r="T424" s="334">
        <v>0</v>
      </c>
      <c r="U424" s="334">
        <v>0</v>
      </c>
      <c r="V424" s="334">
        <v>0</v>
      </c>
      <c r="W424" s="334">
        <v>0</v>
      </c>
      <c r="X424" s="334">
        <v>0</v>
      </c>
      <c r="Y424" s="334">
        <v>0</v>
      </c>
      <c r="Z424" s="334">
        <v>0</v>
      </c>
      <c r="AA424" s="334">
        <v>0</v>
      </c>
      <c r="AB424" s="334">
        <v>0</v>
      </c>
      <c r="AD424" s="334">
        <v>0</v>
      </c>
      <c r="AE424" s="334">
        <f t="shared" si="67"/>
        <v>0</v>
      </c>
      <c r="AF424" s="334">
        <f t="shared" si="68"/>
        <v>0</v>
      </c>
      <c r="AG424" s="340">
        <f t="shared" si="69"/>
        <v>0</v>
      </c>
      <c r="AI424" s="340">
        <f t="shared" si="72"/>
        <v>0</v>
      </c>
      <c r="AJ424" s="340">
        <f t="shared" si="72"/>
        <v>0</v>
      </c>
      <c r="AK424" s="340">
        <f t="shared" si="72"/>
        <v>0</v>
      </c>
      <c r="AL424" s="340">
        <f t="shared" si="72"/>
        <v>0</v>
      </c>
      <c r="AM424" s="340">
        <f t="shared" si="72"/>
        <v>0</v>
      </c>
    </row>
    <row r="425" spans="1:39" x14ac:dyDescent="0.35">
      <c r="A425" s="337">
        <v>22338</v>
      </c>
      <c r="B425" s="338">
        <f t="shared" si="64"/>
        <v>1961</v>
      </c>
      <c r="C425" s="338">
        <f t="shared" si="65"/>
        <v>2</v>
      </c>
      <c r="D425" s="338">
        <f t="shared" si="66"/>
        <v>26</v>
      </c>
      <c r="E425" s="334">
        <v>0</v>
      </c>
      <c r="F425" s="334">
        <v>0</v>
      </c>
      <c r="G425" s="334">
        <v>0</v>
      </c>
      <c r="H425" s="334">
        <v>0</v>
      </c>
      <c r="I425" s="334">
        <v>0</v>
      </c>
      <c r="J425" s="334">
        <v>0</v>
      </c>
      <c r="K425" s="334">
        <v>0</v>
      </c>
      <c r="L425" s="334">
        <v>0</v>
      </c>
      <c r="M425" s="334">
        <v>0</v>
      </c>
      <c r="N425" s="334">
        <v>0</v>
      </c>
      <c r="O425" s="334">
        <v>0</v>
      </c>
      <c r="P425" s="334">
        <v>0</v>
      </c>
      <c r="Q425" s="334">
        <v>0</v>
      </c>
      <c r="R425" s="334">
        <v>0</v>
      </c>
      <c r="S425" s="334">
        <v>0</v>
      </c>
      <c r="T425" s="334">
        <v>0</v>
      </c>
      <c r="U425" s="334">
        <v>0</v>
      </c>
      <c r="V425" s="334">
        <v>0</v>
      </c>
      <c r="W425" s="334">
        <v>0</v>
      </c>
      <c r="X425" s="334">
        <v>0</v>
      </c>
      <c r="Y425" s="334">
        <v>0</v>
      </c>
      <c r="Z425" s="334">
        <v>0</v>
      </c>
      <c r="AA425" s="334">
        <v>0</v>
      </c>
      <c r="AB425" s="334">
        <v>0</v>
      </c>
      <c r="AD425" s="334">
        <v>0</v>
      </c>
      <c r="AE425" s="334">
        <f t="shared" si="67"/>
        <v>0</v>
      </c>
      <c r="AF425" s="334">
        <f t="shared" si="68"/>
        <v>0</v>
      </c>
      <c r="AG425" s="340">
        <f t="shared" si="69"/>
        <v>0</v>
      </c>
      <c r="AI425" s="340">
        <f t="shared" si="72"/>
        <v>0</v>
      </c>
      <c r="AJ425" s="340">
        <f t="shared" si="72"/>
        <v>0</v>
      </c>
      <c r="AK425" s="340">
        <f t="shared" si="72"/>
        <v>0</v>
      </c>
      <c r="AL425" s="340">
        <f t="shared" si="72"/>
        <v>0</v>
      </c>
      <c r="AM425" s="340">
        <f t="shared" si="72"/>
        <v>0</v>
      </c>
    </row>
    <row r="426" spans="1:39" x14ac:dyDescent="0.35">
      <c r="A426" s="337">
        <v>22339</v>
      </c>
      <c r="B426" s="338">
        <f t="shared" si="64"/>
        <v>1961</v>
      </c>
      <c r="C426" s="338">
        <f t="shared" si="65"/>
        <v>2</v>
      </c>
      <c r="D426" s="338">
        <f t="shared" si="66"/>
        <v>27</v>
      </c>
      <c r="E426" s="334">
        <v>0</v>
      </c>
      <c r="F426" s="334">
        <v>0</v>
      </c>
      <c r="G426" s="334">
        <v>0</v>
      </c>
      <c r="H426" s="334">
        <v>0</v>
      </c>
      <c r="I426" s="334">
        <v>0</v>
      </c>
      <c r="J426" s="334">
        <v>0</v>
      </c>
      <c r="K426" s="334">
        <v>0</v>
      </c>
      <c r="L426" s="334">
        <v>0</v>
      </c>
      <c r="M426" s="334">
        <v>0</v>
      </c>
      <c r="N426" s="334">
        <v>0</v>
      </c>
      <c r="O426" s="334">
        <v>0</v>
      </c>
      <c r="P426" s="334">
        <v>0</v>
      </c>
      <c r="Q426" s="334">
        <v>0</v>
      </c>
      <c r="R426" s="334">
        <v>0</v>
      </c>
      <c r="S426" s="334">
        <v>0</v>
      </c>
      <c r="T426" s="334">
        <v>0</v>
      </c>
      <c r="U426" s="334">
        <v>0</v>
      </c>
      <c r="V426" s="334">
        <v>0</v>
      </c>
      <c r="W426" s="334">
        <v>0</v>
      </c>
      <c r="X426" s="334">
        <v>0</v>
      </c>
      <c r="Y426" s="334">
        <v>0</v>
      </c>
      <c r="Z426" s="334">
        <v>0</v>
      </c>
      <c r="AA426" s="334">
        <v>0</v>
      </c>
      <c r="AB426" s="334">
        <v>0</v>
      </c>
      <c r="AD426" s="334">
        <v>0</v>
      </c>
      <c r="AE426" s="334">
        <f t="shared" si="67"/>
        <v>0</v>
      </c>
      <c r="AF426" s="334">
        <f t="shared" si="68"/>
        <v>0</v>
      </c>
      <c r="AG426" s="340">
        <f t="shared" si="69"/>
        <v>0</v>
      </c>
      <c r="AI426" s="340">
        <f t="shared" si="72"/>
        <v>0</v>
      </c>
      <c r="AJ426" s="340">
        <f t="shared" si="72"/>
        <v>0</v>
      </c>
      <c r="AK426" s="340">
        <f t="shared" si="72"/>
        <v>0</v>
      </c>
      <c r="AL426" s="340">
        <f t="shared" si="72"/>
        <v>0</v>
      </c>
      <c r="AM426" s="340">
        <f t="shared" si="72"/>
        <v>0</v>
      </c>
    </row>
    <row r="427" spans="1:39" x14ac:dyDescent="0.35">
      <c r="A427" s="337">
        <v>22340</v>
      </c>
      <c r="B427" s="338">
        <f t="shared" si="64"/>
        <v>1961</v>
      </c>
      <c r="C427" s="338">
        <f t="shared" si="65"/>
        <v>2</v>
      </c>
      <c r="D427" s="338">
        <f t="shared" si="66"/>
        <v>28</v>
      </c>
      <c r="E427" s="334">
        <v>0</v>
      </c>
      <c r="F427" s="334">
        <v>0</v>
      </c>
      <c r="G427" s="334">
        <v>0</v>
      </c>
      <c r="H427" s="334">
        <v>0</v>
      </c>
      <c r="I427" s="334">
        <v>0</v>
      </c>
      <c r="J427" s="334">
        <v>0</v>
      </c>
      <c r="K427" s="334">
        <v>0</v>
      </c>
      <c r="L427" s="334">
        <v>0</v>
      </c>
      <c r="M427" s="334">
        <v>0</v>
      </c>
      <c r="N427" s="334">
        <v>0</v>
      </c>
      <c r="O427" s="334">
        <v>0</v>
      </c>
      <c r="P427" s="334">
        <v>0</v>
      </c>
      <c r="Q427" s="334">
        <v>0</v>
      </c>
      <c r="R427" s="334">
        <v>0</v>
      </c>
      <c r="S427" s="334">
        <v>0</v>
      </c>
      <c r="T427" s="334">
        <v>0</v>
      </c>
      <c r="U427" s="334">
        <v>0</v>
      </c>
      <c r="V427" s="334">
        <v>0</v>
      </c>
      <c r="W427" s="334">
        <v>0</v>
      </c>
      <c r="X427" s="334">
        <v>0</v>
      </c>
      <c r="Y427" s="334">
        <v>0</v>
      </c>
      <c r="Z427" s="334">
        <v>0</v>
      </c>
      <c r="AA427" s="334">
        <v>0</v>
      </c>
      <c r="AB427" s="334">
        <v>0</v>
      </c>
      <c r="AD427" s="334">
        <v>0</v>
      </c>
      <c r="AE427" s="334">
        <f t="shared" si="67"/>
        <v>0</v>
      </c>
      <c r="AF427" s="334">
        <f t="shared" si="68"/>
        <v>0</v>
      </c>
      <c r="AG427" s="340">
        <f t="shared" si="69"/>
        <v>0</v>
      </c>
      <c r="AI427" s="340">
        <f t="shared" si="72"/>
        <v>0</v>
      </c>
      <c r="AJ427" s="340">
        <f t="shared" si="72"/>
        <v>0</v>
      </c>
      <c r="AK427" s="340">
        <f t="shared" si="72"/>
        <v>0</v>
      </c>
      <c r="AL427" s="340">
        <f t="shared" si="72"/>
        <v>0</v>
      </c>
      <c r="AM427" s="340">
        <f t="shared" si="72"/>
        <v>0</v>
      </c>
    </row>
    <row r="428" spans="1:39" x14ac:dyDescent="0.35">
      <c r="A428" s="337">
        <v>22341</v>
      </c>
      <c r="B428" s="338">
        <f t="shared" si="64"/>
        <v>1961</v>
      </c>
      <c r="C428" s="338">
        <f t="shared" si="65"/>
        <v>3</v>
      </c>
      <c r="D428" s="338">
        <f t="shared" si="66"/>
        <v>1</v>
      </c>
      <c r="E428" s="334">
        <v>0</v>
      </c>
      <c r="F428" s="334">
        <v>0</v>
      </c>
      <c r="G428" s="334">
        <v>0</v>
      </c>
      <c r="H428" s="334">
        <v>0</v>
      </c>
      <c r="I428" s="334">
        <v>0</v>
      </c>
      <c r="J428" s="334">
        <v>0</v>
      </c>
      <c r="K428" s="334">
        <v>0</v>
      </c>
      <c r="L428" s="334">
        <v>0</v>
      </c>
      <c r="M428" s="334">
        <v>0</v>
      </c>
      <c r="N428" s="334">
        <v>0</v>
      </c>
      <c r="O428" s="334">
        <v>0</v>
      </c>
      <c r="P428" s="334">
        <v>0</v>
      </c>
      <c r="Q428" s="334">
        <v>0</v>
      </c>
      <c r="R428" s="334">
        <v>0</v>
      </c>
      <c r="S428" s="334">
        <v>0</v>
      </c>
      <c r="T428" s="334">
        <v>0</v>
      </c>
      <c r="U428" s="334">
        <v>0</v>
      </c>
      <c r="V428" s="334">
        <v>0</v>
      </c>
      <c r="W428" s="334">
        <v>0</v>
      </c>
      <c r="X428" s="334">
        <v>0</v>
      </c>
      <c r="Y428" s="334">
        <v>0</v>
      </c>
      <c r="Z428" s="334">
        <v>0</v>
      </c>
      <c r="AA428" s="334">
        <v>0</v>
      </c>
      <c r="AB428" s="334">
        <v>0</v>
      </c>
      <c r="AD428" s="334">
        <v>0</v>
      </c>
      <c r="AE428" s="334">
        <f t="shared" si="67"/>
        <v>0</v>
      </c>
      <c r="AF428" s="334">
        <f t="shared" si="68"/>
        <v>0</v>
      </c>
      <c r="AG428" s="340">
        <f t="shared" si="69"/>
        <v>0</v>
      </c>
      <c r="AI428" s="340">
        <f t="shared" si="72"/>
        <v>0</v>
      </c>
      <c r="AJ428" s="340">
        <f t="shared" si="72"/>
        <v>0</v>
      </c>
      <c r="AK428" s="340">
        <f t="shared" si="72"/>
        <v>0</v>
      </c>
      <c r="AL428" s="340">
        <f t="shared" si="72"/>
        <v>0</v>
      </c>
      <c r="AM428" s="340">
        <f t="shared" si="72"/>
        <v>0</v>
      </c>
    </row>
    <row r="429" spans="1:39" x14ac:dyDescent="0.35">
      <c r="A429" s="337">
        <v>22342</v>
      </c>
      <c r="B429" s="338">
        <f t="shared" si="64"/>
        <v>1961</v>
      </c>
      <c r="C429" s="338">
        <f t="shared" si="65"/>
        <v>3</v>
      </c>
      <c r="D429" s="338">
        <f t="shared" si="66"/>
        <v>2</v>
      </c>
      <c r="E429" s="334">
        <v>0</v>
      </c>
      <c r="F429" s="334">
        <v>0</v>
      </c>
      <c r="G429" s="334">
        <v>0</v>
      </c>
      <c r="H429" s="334">
        <v>0</v>
      </c>
      <c r="I429" s="334">
        <v>0</v>
      </c>
      <c r="J429" s="334">
        <v>0</v>
      </c>
      <c r="K429" s="334">
        <v>0</v>
      </c>
      <c r="L429" s="334">
        <v>0</v>
      </c>
      <c r="M429" s="334">
        <v>0</v>
      </c>
      <c r="N429" s="334">
        <v>0</v>
      </c>
      <c r="O429" s="334">
        <v>0</v>
      </c>
      <c r="P429" s="334">
        <v>0</v>
      </c>
      <c r="Q429" s="334">
        <v>0</v>
      </c>
      <c r="R429" s="334">
        <v>0.3</v>
      </c>
      <c r="S429" s="334">
        <v>0</v>
      </c>
      <c r="T429" s="334">
        <v>0.2</v>
      </c>
      <c r="U429" s="334">
        <v>0.3</v>
      </c>
      <c r="V429" s="334">
        <v>0</v>
      </c>
      <c r="W429" s="334">
        <v>0</v>
      </c>
      <c r="X429" s="334">
        <v>0</v>
      </c>
      <c r="Y429" s="334">
        <v>0</v>
      </c>
      <c r="Z429" s="334">
        <v>0</v>
      </c>
      <c r="AA429" s="334">
        <v>0</v>
      </c>
      <c r="AB429" s="334">
        <v>0</v>
      </c>
      <c r="AD429" s="334">
        <v>0.8</v>
      </c>
      <c r="AE429" s="334">
        <f t="shared" si="67"/>
        <v>0.8</v>
      </c>
      <c r="AF429" s="334">
        <f t="shared" si="68"/>
        <v>0.8</v>
      </c>
      <c r="AG429" s="340">
        <f t="shared" si="69"/>
        <v>0</v>
      </c>
      <c r="AI429" s="340">
        <f t="shared" si="72"/>
        <v>0</v>
      </c>
      <c r="AJ429" s="340">
        <f t="shared" si="72"/>
        <v>0</v>
      </c>
      <c r="AK429" s="340">
        <f t="shared" si="72"/>
        <v>0</v>
      </c>
      <c r="AL429" s="340">
        <f t="shared" si="72"/>
        <v>0</v>
      </c>
      <c r="AM429" s="340">
        <f t="shared" si="72"/>
        <v>0</v>
      </c>
    </row>
    <row r="430" spans="1:39" x14ac:dyDescent="0.35">
      <c r="A430" s="337">
        <v>22343</v>
      </c>
      <c r="B430" s="338">
        <f t="shared" si="64"/>
        <v>1961</v>
      </c>
      <c r="C430" s="338">
        <f t="shared" si="65"/>
        <v>3</v>
      </c>
      <c r="D430" s="338">
        <f t="shared" si="66"/>
        <v>3</v>
      </c>
      <c r="E430" s="334">
        <v>0</v>
      </c>
      <c r="F430" s="334">
        <v>0</v>
      </c>
      <c r="G430" s="334">
        <v>0</v>
      </c>
      <c r="H430" s="334">
        <v>0</v>
      </c>
      <c r="I430" s="334">
        <v>0</v>
      </c>
      <c r="J430" s="334">
        <v>0</v>
      </c>
      <c r="K430" s="334">
        <v>0</v>
      </c>
      <c r="L430" s="334">
        <v>0</v>
      </c>
      <c r="M430" s="334">
        <v>0</v>
      </c>
      <c r="N430" s="334">
        <v>0</v>
      </c>
      <c r="O430" s="334">
        <v>0</v>
      </c>
      <c r="P430" s="334">
        <v>0</v>
      </c>
      <c r="Q430" s="334">
        <v>0</v>
      </c>
      <c r="R430" s="334">
        <v>0</v>
      </c>
      <c r="S430" s="334">
        <v>0</v>
      </c>
      <c r="T430" s="334">
        <v>0</v>
      </c>
      <c r="U430" s="334">
        <v>0</v>
      </c>
      <c r="V430" s="334">
        <v>0</v>
      </c>
      <c r="W430" s="334">
        <v>0</v>
      </c>
      <c r="X430" s="334">
        <v>0</v>
      </c>
      <c r="Y430" s="334">
        <v>0</v>
      </c>
      <c r="Z430" s="334">
        <v>0</v>
      </c>
      <c r="AA430" s="334">
        <v>0</v>
      </c>
      <c r="AB430" s="334">
        <v>0</v>
      </c>
      <c r="AD430" s="334">
        <v>0</v>
      </c>
      <c r="AE430" s="334">
        <f t="shared" si="67"/>
        <v>0</v>
      </c>
      <c r="AF430" s="334">
        <f t="shared" si="68"/>
        <v>0</v>
      </c>
      <c r="AG430" s="340">
        <f t="shared" si="69"/>
        <v>0</v>
      </c>
      <c r="AI430" s="340">
        <f t="shared" si="72"/>
        <v>0</v>
      </c>
      <c r="AJ430" s="340">
        <f t="shared" si="72"/>
        <v>0</v>
      </c>
      <c r="AK430" s="340">
        <f t="shared" si="72"/>
        <v>0</v>
      </c>
      <c r="AL430" s="340">
        <f t="shared" si="72"/>
        <v>0</v>
      </c>
      <c r="AM430" s="340">
        <f t="shared" si="72"/>
        <v>0</v>
      </c>
    </row>
    <row r="431" spans="1:39" x14ac:dyDescent="0.35">
      <c r="A431" s="337">
        <v>22344</v>
      </c>
      <c r="B431" s="338">
        <f t="shared" si="64"/>
        <v>1961</v>
      </c>
      <c r="C431" s="338">
        <f t="shared" si="65"/>
        <v>3</v>
      </c>
      <c r="D431" s="338">
        <f t="shared" si="66"/>
        <v>4</v>
      </c>
      <c r="E431" s="334">
        <v>0</v>
      </c>
      <c r="F431" s="334">
        <v>0</v>
      </c>
      <c r="G431" s="334">
        <v>0</v>
      </c>
      <c r="H431" s="334">
        <v>0</v>
      </c>
      <c r="I431" s="334">
        <v>0</v>
      </c>
      <c r="J431" s="334">
        <v>0</v>
      </c>
      <c r="K431" s="334">
        <v>0</v>
      </c>
      <c r="L431" s="334">
        <v>0</v>
      </c>
      <c r="M431" s="334">
        <v>0</v>
      </c>
      <c r="N431" s="334">
        <v>0</v>
      </c>
      <c r="O431" s="334">
        <v>0</v>
      </c>
      <c r="P431" s="334">
        <v>0</v>
      </c>
      <c r="Q431" s="334">
        <v>0</v>
      </c>
      <c r="R431" s="334">
        <v>0</v>
      </c>
      <c r="S431" s="334">
        <v>0</v>
      </c>
      <c r="T431" s="334">
        <v>0</v>
      </c>
      <c r="U431" s="334">
        <v>0</v>
      </c>
      <c r="V431" s="334">
        <v>0</v>
      </c>
      <c r="W431" s="334">
        <v>0</v>
      </c>
      <c r="X431" s="334">
        <v>0</v>
      </c>
      <c r="Y431" s="334">
        <v>0</v>
      </c>
      <c r="Z431" s="334">
        <v>0</v>
      </c>
      <c r="AA431" s="334">
        <v>0</v>
      </c>
      <c r="AB431" s="334">
        <v>0</v>
      </c>
      <c r="AD431" s="334">
        <v>0</v>
      </c>
      <c r="AE431" s="334">
        <f t="shared" si="67"/>
        <v>0</v>
      </c>
      <c r="AF431" s="334">
        <f t="shared" si="68"/>
        <v>0</v>
      </c>
      <c r="AG431" s="340">
        <f t="shared" si="69"/>
        <v>0</v>
      </c>
      <c r="AI431" s="340">
        <f t="shared" si="72"/>
        <v>0</v>
      </c>
      <c r="AJ431" s="340">
        <f t="shared" si="72"/>
        <v>0</v>
      </c>
      <c r="AK431" s="340">
        <f t="shared" si="72"/>
        <v>0</v>
      </c>
      <c r="AL431" s="340">
        <f t="shared" si="72"/>
        <v>0</v>
      </c>
      <c r="AM431" s="340">
        <f t="shared" si="72"/>
        <v>0</v>
      </c>
    </row>
    <row r="432" spans="1:39" x14ac:dyDescent="0.35">
      <c r="A432" s="337">
        <v>22345</v>
      </c>
      <c r="B432" s="338">
        <f t="shared" si="64"/>
        <v>1961</v>
      </c>
      <c r="C432" s="338">
        <f t="shared" si="65"/>
        <v>3</v>
      </c>
      <c r="D432" s="338">
        <f t="shared" si="66"/>
        <v>5</v>
      </c>
      <c r="E432" s="334">
        <v>0</v>
      </c>
      <c r="F432" s="334">
        <v>0</v>
      </c>
      <c r="G432" s="334">
        <v>0</v>
      </c>
      <c r="H432" s="334">
        <v>0</v>
      </c>
      <c r="I432" s="334">
        <v>0</v>
      </c>
      <c r="J432" s="334">
        <v>0</v>
      </c>
      <c r="K432" s="334">
        <v>0</v>
      </c>
      <c r="L432" s="334">
        <v>0</v>
      </c>
      <c r="M432" s="334">
        <v>0</v>
      </c>
      <c r="N432" s="334">
        <v>0</v>
      </c>
      <c r="O432" s="334">
        <v>0</v>
      </c>
      <c r="P432" s="334">
        <v>0</v>
      </c>
      <c r="Q432" s="334">
        <v>0</v>
      </c>
      <c r="R432" s="334">
        <v>0</v>
      </c>
      <c r="S432" s="334">
        <v>0</v>
      </c>
      <c r="T432" s="334">
        <v>0</v>
      </c>
      <c r="U432" s="334">
        <v>0</v>
      </c>
      <c r="V432" s="334">
        <v>0</v>
      </c>
      <c r="W432" s="334">
        <v>0</v>
      </c>
      <c r="X432" s="334">
        <v>0</v>
      </c>
      <c r="Y432" s="334">
        <v>0</v>
      </c>
      <c r="Z432" s="334">
        <v>0</v>
      </c>
      <c r="AA432" s="334">
        <v>0</v>
      </c>
      <c r="AB432" s="334">
        <v>0</v>
      </c>
      <c r="AD432" s="334">
        <v>0</v>
      </c>
      <c r="AE432" s="334">
        <f t="shared" si="67"/>
        <v>0</v>
      </c>
      <c r="AF432" s="334">
        <f t="shared" si="68"/>
        <v>0</v>
      </c>
      <c r="AG432" s="340">
        <f t="shared" si="69"/>
        <v>0</v>
      </c>
      <c r="AI432" s="340">
        <f t="shared" si="72"/>
        <v>0</v>
      </c>
      <c r="AJ432" s="340">
        <f t="shared" si="72"/>
        <v>0</v>
      </c>
      <c r="AK432" s="340">
        <f t="shared" si="72"/>
        <v>0</v>
      </c>
      <c r="AL432" s="340">
        <f t="shared" si="72"/>
        <v>0</v>
      </c>
      <c r="AM432" s="340">
        <f t="shared" si="72"/>
        <v>0</v>
      </c>
    </row>
    <row r="433" spans="1:39" x14ac:dyDescent="0.35">
      <c r="A433" s="337">
        <v>22346</v>
      </c>
      <c r="B433" s="338">
        <f t="shared" si="64"/>
        <v>1961</v>
      </c>
      <c r="C433" s="338">
        <f t="shared" si="65"/>
        <v>3</v>
      </c>
      <c r="D433" s="338">
        <f t="shared" si="66"/>
        <v>6</v>
      </c>
      <c r="E433" s="334">
        <v>0</v>
      </c>
      <c r="F433" s="334">
        <v>0</v>
      </c>
      <c r="G433" s="334">
        <v>0</v>
      </c>
      <c r="H433" s="334">
        <v>0</v>
      </c>
      <c r="I433" s="334">
        <v>0</v>
      </c>
      <c r="J433" s="334">
        <v>0</v>
      </c>
      <c r="K433" s="334">
        <v>0</v>
      </c>
      <c r="L433" s="334">
        <v>0</v>
      </c>
      <c r="M433" s="334">
        <v>0</v>
      </c>
      <c r="N433" s="334">
        <v>0</v>
      </c>
      <c r="O433" s="334">
        <v>0</v>
      </c>
      <c r="P433" s="334">
        <v>0</v>
      </c>
      <c r="Q433" s="334">
        <v>0</v>
      </c>
      <c r="R433" s="334">
        <v>0</v>
      </c>
      <c r="S433" s="334">
        <v>0</v>
      </c>
      <c r="T433" s="334">
        <v>0</v>
      </c>
      <c r="U433" s="334">
        <v>0</v>
      </c>
      <c r="V433" s="334">
        <v>0</v>
      </c>
      <c r="W433" s="334">
        <v>0</v>
      </c>
      <c r="X433" s="334">
        <v>0</v>
      </c>
      <c r="Y433" s="334">
        <v>0</v>
      </c>
      <c r="Z433" s="334">
        <v>0</v>
      </c>
      <c r="AA433" s="334">
        <v>0</v>
      </c>
      <c r="AB433" s="334">
        <v>0</v>
      </c>
      <c r="AD433" s="334">
        <v>0</v>
      </c>
      <c r="AE433" s="334">
        <f t="shared" si="67"/>
        <v>0</v>
      </c>
      <c r="AF433" s="334">
        <f t="shared" si="68"/>
        <v>0</v>
      </c>
      <c r="AG433" s="340">
        <f t="shared" si="69"/>
        <v>0</v>
      </c>
      <c r="AI433" s="340">
        <f t="shared" si="72"/>
        <v>0</v>
      </c>
      <c r="AJ433" s="340">
        <f t="shared" si="72"/>
        <v>0</v>
      </c>
      <c r="AK433" s="340">
        <f t="shared" si="72"/>
        <v>0</v>
      </c>
      <c r="AL433" s="340">
        <f t="shared" si="72"/>
        <v>0</v>
      </c>
      <c r="AM433" s="340">
        <f t="shared" si="72"/>
        <v>0</v>
      </c>
    </row>
    <row r="434" spans="1:39" x14ac:dyDescent="0.35">
      <c r="A434" s="337">
        <v>22347</v>
      </c>
      <c r="B434" s="338">
        <f t="shared" si="64"/>
        <v>1961</v>
      </c>
      <c r="C434" s="338">
        <f t="shared" si="65"/>
        <v>3</v>
      </c>
      <c r="D434" s="338">
        <f t="shared" si="66"/>
        <v>7</v>
      </c>
      <c r="E434" s="334">
        <v>0</v>
      </c>
      <c r="F434" s="334">
        <v>0</v>
      </c>
      <c r="G434" s="334">
        <v>0</v>
      </c>
      <c r="H434" s="334">
        <v>0</v>
      </c>
      <c r="I434" s="334">
        <v>0</v>
      </c>
      <c r="J434" s="334">
        <v>0</v>
      </c>
      <c r="K434" s="334">
        <v>0</v>
      </c>
      <c r="L434" s="334">
        <v>0</v>
      </c>
      <c r="M434" s="334">
        <v>0</v>
      </c>
      <c r="N434" s="334">
        <v>0</v>
      </c>
      <c r="O434" s="334">
        <v>0</v>
      </c>
      <c r="P434" s="334">
        <v>0</v>
      </c>
      <c r="Q434" s="334">
        <v>0</v>
      </c>
      <c r="R434" s="334">
        <v>0</v>
      </c>
      <c r="S434" s="334">
        <v>0</v>
      </c>
      <c r="T434" s="334">
        <v>0</v>
      </c>
      <c r="U434" s="334">
        <v>0</v>
      </c>
      <c r="V434" s="334">
        <v>0</v>
      </c>
      <c r="W434" s="334">
        <v>0</v>
      </c>
      <c r="X434" s="334">
        <v>0</v>
      </c>
      <c r="Y434" s="334">
        <v>0</v>
      </c>
      <c r="Z434" s="334">
        <v>0</v>
      </c>
      <c r="AA434" s="334">
        <v>0</v>
      </c>
      <c r="AB434" s="334">
        <v>0</v>
      </c>
      <c r="AD434" s="334">
        <v>0</v>
      </c>
      <c r="AE434" s="334">
        <f t="shared" si="67"/>
        <v>0</v>
      </c>
      <c r="AF434" s="334">
        <f t="shared" si="68"/>
        <v>0</v>
      </c>
      <c r="AG434" s="340">
        <f t="shared" si="69"/>
        <v>0</v>
      </c>
      <c r="AI434" s="340">
        <f t="shared" si="72"/>
        <v>0</v>
      </c>
      <c r="AJ434" s="340">
        <f t="shared" si="72"/>
        <v>0</v>
      </c>
      <c r="AK434" s="340">
        <f t="shared" si="72"/>
        <v>0</v>
      </c>
      <c r="AL434" s="340">
        <f t="shared" si="72"/>
        <v>0</v>
      </c>
      <c r="AM434" s="340">
        <f t="shared" si="72"/>
        <v>0</v>
      </c>
    </row>
    <row r="435" spans="1:39" x14ac:dyDescent="0.35">
      <c r="A435" s="337">
        <v>22348</v>
      </c>
      <c r="B435" s="338">
        <f t="shared" si="64"/>
        <v>1961</v>
      </c>
      <c r="C435" s="338">
        <f t="shared" si="65"/>
        <v>3</v>
      </c>
      <c r="D435" s="338">
        <f t="shared" si="66"/>
        <v>8</v>
      </c>
      <c r="E435" s="334">
        <v>0</v>
      </c>
      <c r="F435" s="334">
        <v>0</v>
      </c>
      <c r="G435" s="334">
        <v>0</v>
      </c>
      <c r="H435" s="334">
        <v>0</v>
      </c>
      <c r="I435" s="334">
        <v>0</v>
      </c>
      <c r="J435" s="334">
        <v>0</v>
      </c>
      <c r="K435" s="334">
        <v>0</v>
      </c>
      <c r="L435" s="334">
        <v>0</v>
      </c>
      <c r="M435" s="334">
        <v>0</v>
      </c>
      <c r="N435" s="334">
        <v>0</v>
      </c>
      <c r="O435" s="334">
        <v>0</v>
      </c>
      <c r="P435" s="334">
        <v>0</v>
      </c>
      <c r="Q435" s="334">
        <v>0</v>
      </c>
      <c r="R435" s="334">
        <v>0</v>
      </c>
      <c r="S435" s="334">
        <v>0</v>
      </c>
      <c r="T435" s="334">
        <v>0</v>
      </c>
      <c r="U435" s="334">
        <v>0</v>
      </c>
      <c r="V435" s="334">
        <v>0</v>
      </c>
      <c r="W435" s="334">
        <v>0</v>
      </c>
      <c r="X435" s="334">
        <v>0</v>
      </c>
      <c r="Y435" s="334">
        <v>0</v>
      </c>
      <c r="Z435" s="334">
        <v>0</v>
      </c>
      <c r="AA435" s="334">
        <v>0</v>
      </c>
      <c r="AB435" s="334">
        <v>0</v>
      </c>
      <c r="AD435" s="334">
        <v>0</v>
      </c>
      <c r="AE435" s="334">
        <f t="shared" si="67"/>
        <v>0</v>
      </c>
      <c r="AF435" s="334">
        <f t="shared" si="68"/>
        <v>0</v>
      </c>
      <c r="AG435" s="340">
        <f t="shared" si="69"/>
        <v>0</v>
      </c>
      <c r="AI435" s="340">
        <f t="shared" si="72"/>
        <v>0</v>
      </c>
      <c r="AJ435" s="340">
        <f t="shared" si="72"/>
        <v>0</v>
      </c>
      <c r="AK435" s="340">
        <f t="shared" si="72"/>
        <v>0</v>
      </c>
      <c r="AL435" s="340">
        <f t="shared" si="72"/>
        <v>0</v>
      </c>
      <c r="AM435" s="340">
        <f t="shared" si="72"/>
        <v>0</v>
      </c>
    </row>
    <row r="436" spans="1:39" x14ac:dyDescent="0.35">
      <c r="A436" s="337">
        <v>22349</v>
      </c>
      <c r="B436" s="338">
        <f t="shared" si="64"/>
        <v>1961</v>
      </c>
      <c r="C436" s="338">
        <f t="shared" si="65"/>
        <v>3</v>
      </c>
      <c r="D436" s="338">
        <f t="shared" si="66"/>
        <v>9</v>
      </c>
      <c r="E436" s="334">
        <v>0</v>
      </c>
      <c r="F436" s="334">
        <v>0</v>
      </c>
      <c r="G436" s="334">
        <v>0</v>
      </c>
      <c r="H436" s="334">
        <v>0</v>
      </c>
      <c r="I436" s="334">
        <v>0</v>
      </c>
      <c r="J436" s="334">
        <v>0</v>
      </c>
      <c r="K436" s="334">
        <v>0</v>
      </c>
      <c r="L436" s="334">
        <v>0</v>
      </c>
      <c r="M436" s="334">
        <v>0</v>
      </c>
      <c r="N436" s="334">
        <v>0</v>
      </c>
      <c r="O436" s="334">
        <v>0</v>
      </c>
      <c r="P436" s="334">
        <v>0</v>
      </c>
      <c r="Q436" s="334">
        <v>0</v>
      </c>
      <c r="R436" s="334">
        <v>0</v>
      </c>
      <c r="S436" s="334">
        <v>0</v>
      </c>
      <c r="T436" s="334">
        <v>0</v>
      </c>
      <c r="U436" s="334">
        <v>0</v>
      </c>
      <c r="V436" s="334">
        <v>0</v>
      </c>
      <c r="W436" s="334">
        <v>0</v>
      </c>
      <c r="X436" s="334">
        <v>0</v>
      </c>
      <c r="Y436" s="334">
        <v>0</v>
      </c>
      <c r="Z436" s="334">
        <v>0</v>
      </c>
      <c r="AA436" s="334">
        <v>0</v>
      </c>
      <c r="AB436" s="334">
        <v>0</v>
      </c>
      <c r="AD436" s="334">
        <v>0</v>
      </c>
      <c r="AE436" s="334">
        <f t="shared" si="67"/>
        <v>0</v>
      </c>
      <c r="AF436" s="334">
        <f t="shared" si="68"/>
        <v>0</v>
      </c>
      <c r="AG436" s="340">
        <f t="shared" si="69"/>
        <v>0</v>
      </c>
      <c r="AI436" s="340">
        <f t="shared" ref="AI436:AM451" si="73">IF($C436=AI$1,$AF436,0)</f>
        <v>0</v>
      </c>
      <c r="AJ436" s="340">
        <f t="shared" si="73"/>
        <v>0</v>
      </c>
      <c r="AK436" s="340">
        <f t="shared" si="73"/>
        <v>0</v>
      </c>
      <c r="AL436" s="340">
        <f t="shared" si="73"/>
        <v>0</v>
      </c>
      <c r="AM436" s="340">
        <f t="shared" si="73"/>
        <v>0</v>
      </c>
    </row>
    <row r="437" spans="1:39" x14ac:dyDescent="0.35">
      <c r="A437" s="337">
        <v>22350</v>
      </c>
      <c r="B437" s="338">
        <f t="shared" si="64"/>
        <v>1961</v>
      </c>
      <c r="C437" s="338">
        <f t="shared" si="65"/>
        <v>3</v>
      </c>
      <c r="D437" s="338">
        <f t="shared" si="66"/>
        <v>10</v>
      </c>
      <c r="E437" s="334">
        <v>0</v>
      </c>
      <c r="F437" s="334">
        <v>0</v>
      </c>
      <c r="G437" s="334">
        <v>0</v>
      </c>
      <c r="H437" s="334">
        <v>0</v>
      </c>
      <c r="I437" s="334">
        <v>0</v>
      </c>
      <c r="J437" s="334">
        <v>0</v>
      </c>
      <c r="K437" s="334">
        <v>0</v>
      </c>
      <c r="L437" s="334">
        <v>0</v>
      </c>
      <c r="M437" s="334">
        <v>0</v>
      </c>
      <c r="N437" s="334">
        <v>0</v>
      </c>
      <c r="O437" s="334">
        <v>0</v>
      </c>
      <c r="P437" s="334">
        <v>0</v>
      </c>
      <c r="Q437" s="334">
        <v>0</v>
      </c>
      <c r="R437" s="334">
        <v>0</v>
      </c>
      <c r="S437" s="334">
        <v>0</v>
      </c>
      <c r="T437" s="334">
        <v>0</v>
      </c>
      <c r="U437" s="334">
        <v>0</v>
      </c>
      <c r="V437" s="334">
        <v>0</v>
      </c>
      <c r="W437" s="334">
        <v>0</v>
      </c>
      <c r="X437" s="334">
        <v>0</v>
      </c>
      <c r="Y437" s="334">
        <v>0</v>
      </c>
      <c r="Z437" s="334">
        <v>0</v>
      </c>
      <c r="AA437" s="334">
        <v>0</v>
      </c>
      <c r="AB437" s="334">
        <v>0</v>
      </c>
      <c r="AD437" s="334">
        <v>0</v>
      </c>
      <c r="AE437" s="334">
        <f t="shared" si="67"/>
        <v>0</v>
      </c>
      <c r="AF437" s="334">
        <f t="shared" si="68"/>
        <v>0</v>
      </c>
      <c r="AG437" s="340">
        <f t="shared" si="69"/>
        <v>0</v>
      </c>
      <c r="AI437" s="340">
        <f t="shared" si="73"/>
        <v>0</v>
      </c>
      <c r="AJ437" s="340">
        <f t="shared" si="73"/>
        <v>0</v>
      </c>
      <c r="AK437" s="340">
        <f t="shared" si="73"/>
        <v>0</v>
      </c>
      <c r="AL437" s="340">
        <f t="shared" si="73"/>
        <v>0</v>
      </c>
      <c r="AM437" s="340">
        <f t="shared" si="73"/>
        <v>0</v>
      </c>
    </row>
    <row r="438" spans="1:39" x14ac:dyDescent="0.35">
      <c r="A438" s="337">
        <v>22351</v>
      </c>
      <c r="B438" s="338">
        <f t="shared" si="64"/>
        <v>1961</v>
      </c>
      <c r="C438" s="338">
        <f t="shared" si="65"/>
        <v>3</v>
      </c>
      <c r="D438" s="338">
        <f t="shared" si="66"/>
        <v>11</v>
      </c>
      <c r="E438" s="334">
        <v>0</v>
      </c>
      <c r="F438" s="334">
        <v>0</v>
      </c>
      <c r="G438" s="334">
        <v>0</v>
      </c>
      <c r="H438" s="334">
        <v>0</v>
      </c>
      <c r="I438" s="334">
        <v>0</v>
      </c>
      <c r="J438" s="334">
        <v>0</v>
      </c>
      <c r="K438" s="334">
        <v>0</v>
      </c>
      <c r="L438" s="334">
        <v>0</v>
      </c>
      <c r="M438" s="334">
        <v>0</v>
      </c>
      <c r="N438" s="334">
        <v>0</v>
      </c>
      <c r="O438" s="334">
        <v>0</v>
      </c>
      <c r="P438" s="334">
        <v>0</v>
      </c>
      <c r="Q438" s="334">
        <v>0</v>
      </c>
      <c r="R438" s="334">
        <v>0</v>
      </c>
      <c r="S438" s="334">
        <v>0</v>
      </c>
      <c r="T438" s="334">
        <v>0</v>
      </c>
      <c r="U438" s="334">
        <v>0</v>
      </c>
      <c r="V438" s="334">
        <v>0</v>
      </c>
      <c r="W438" s="334">
        <v>0</v>
      </c>
      <c r="X438" s="334">
        <v>0</v>
      </c>
      <c r="Y438" s="334">
        <v>0</v>
      </c>
      <c r="Z438" s="334">
        <v>0</v>
      </c>
      <c r="AA438" s="334">
        <v>0</v>
      </c>
      <c r="AB438" s="334">
        <v>0</v>
      </c>
      <c r="AD438" s="334">
        <v>0</v>
      </c>
      <c r="AE438" s="334">
        <f t="shared" si="67"/>
        <v>0</v>
      </c>
      <c r="AF438" s="334">
        <f t="shared" si="68"/>
        <v>0</v>
      </c>
      <c r="AG438" s="340">
        <f t="shared" si="69"/>
        <v>0</v>
      </c>
      <c r="AI438" s="340">
        <f t="shared" si="73"/>
        <v>0</v>
      </c>
      <c r="AJ438" s="340">
        <f t="shared" si="73"/>
        <v>0</v>
      </c>
      <c r="AK438" s="340">
        <f t="shared" si="73"/>
        <v>0</v>
      </c>
      <c r="AL438" s="340">
        <f t="shared" si="73"/>
        <v>0</v>
      </c>
      <c r="AM438" s="340">
        <f t="shared" si="73"/>
        <v>0</v>
      </c>
    </row>
    <row r="439" spans="1:39" x14ac:dyDescent="0.35">
      <c r="A439" s="337">
        <v>22352</v>
      </c>
      <c r="B439" s="338">
        <f t="shared" si="64"/>
        <v>1961</v>
      </c>
      <c r="C439" s="338">
        <f t="shared" si="65"/>
        <v>3</v>
      </c>
      <c r="D439" s="338">
        <f t="shared" si="66"/>
        <v>12</v>
      </c>
      <c r="E439" s="334">
        <v>0</v>
      </c>
      <c r="F439" s="334">
        <v>0</v>
      </c>
      <c r="G439" s="334">
        <v>0</v>
      </c>
      <c r="H439" s="334">
        <v>0</v>
      </c>
      <c r="I439" s="334">
        <v>0</v>
      </c>
      <c r="J439" s="334">
        <v>0</v>
      </c>
      <c r="K439" s="334">
        <v>0</v>
      </c>
      <c r="L439" s="334">
        <v>0</v>
      </c>
      <c r="M439" s="334">
        <v>0</v>
      </c>
      <c r="N439" s="334">
        <v>0</v>
      </c>
      <c r="O439" s="334">
        <v>0</v>
      </c>
      <c r="P439" s="334">
        <v>0</v>
      </c>
      <c r="Q439" s="334">
        <v>0</v>
      </c>
      <c r="R439" s="334">
        <v>0</v>
      </c>
      <c r="S439" s="334">
        <v>0</v>
      </c>
      <c r="T439" s="334">
        <v>0</v>
      </c>
      <c r="U439" s="334">
        <v>0</v>
      </c>
      <c r="V439" s="334">
        <v>0</v>
      </c>
      <c r="W439" s="334">
        <v>0</v>
      </c>
      <c r="X439" s="334">
        <v>0</v>
      </c>
      <c r="Y439" s="334">
        <v>0</v>
      </c>
      <c r="Z439" s="334">
        <v>0</v>
      </c>
      <c r="AA439" s="334">
        <v>0</v>
      </c>
      <c r="AB439" s="334">
        <v>0</v>
      </c>
      <c r="AD439" s="334">
        <v>0</v>
      </c>
      <c r="AE439" s="334">
        <f t="shared" si="67"/>
        <v>0</v>
      </c>
      <c r="AF439" s="334">
        <f t="shared" si="68"/>
        <v>0</v>
      </c>
      <c r="AG439" s="340">
        <f t="shared" si="69"/>
        <v>0</v>
      </c>
      <c r="AI439" s="340">
        <f t="shared" si="73"/>
        <v>0</v>
      </c>
      <c r="AJ439" s="340">
        <f t="shared" si="73"/>
        <v>0</v>
      </c>
      <c r="AK439" s="340">
        <f t="shared" si="73"/>
        <v>0</v>
      </c>
      <c r="AL439" s="340">
        <f t="shared" si="73"/>
        <v>0</v>
      </c>
      <c r="AM439" s="340">
        <f t="shared" si="73"/>
        <v>0</v>
      </c>
    </row>
    <row r="440" spans="1:39" x14ac:dyDescent="0.35">
      <c r="A440" s="337">
        <v>22353</v>
      </c>
      <c r="B440" s="338">
        <f t="shared" si="64"/>
        <v>1961</v>
      </c>
      <c r="C440" s="338">
        <f t="shared" si="65"/>
        <v>3</v>
      </c>
      <c r="D440" s="338">
        <f t="shared" si="66"/>
        <v>13</v>
      </c>
      <c r="E440" s="334">
        <v>0</v>
      </c>
      <c r="F440" s="334">
        <v>0</v>
      </c>
      <c r="G440" s="334">
        <v>0</v>
      </c>
      <c r="H440" s="334">
        <v>0</v>
      </c>
      <c r="I440" s="334">
        <v>0</v>
      </c>
      <c r="J440" s="334">
        <v>0</v>
      </c>
      <c r="K440" s="334">
        <v>0</v>
      </c>
      <c r="L440" s="334">
        <v>0</v>
      </c>
      <c r="M440" s="334">
        <v>0</v>
      </c>
      <c r="N440" s="334">
        <v>0</v>
      </c>
      <c r="O440" s="334">
        <v>0</v>
      </c>
      <c r="P440" s="334">
        <v>0</v>
      </c>
      <c r="Q440" s="334">
        <v>0</v>
      </c>
      <c r="R440" s="334">
        <v>0</v>
      </c>
      <c r="S440" s="334">
        <v>0</v>
      </c>
      <c r="T440" s="334">
        <v>0</v>
      </c>
      <c r="U440" s="334">
        <v>0</v>
      </c>
      <c r="V440" s="334">
        <v>0</v>
      </c>
      <c r="W440" s="334">
        <v>0</v>
      </c>
      <c r="X440" s="334">
        <v>0</v>
      </c>
      <c r="Y440" s="334">
        <v>0</v>
      </c>
      <c r="Z440" s="334">
        <v>0</v>
      </c>
      <c r="AA440" s="334">
        <v>0</v>
      </c>
      <c r="AB440" s="334">
        <v>0</v>
      </c>
      <c r="AD440" s="334">
        <v>0</v>
      </c>
      <c r="AE440" s="334">
        <f t="shared" si="67"/>
        <v>0</v>
      </c>
      <c r="AF440" s="334">
        <f t="shared" si="68"/>
        <v>0</v>
      </c>
      <c r="AG440" s="340">
        <f t="shared" si="69"/>
        <v>0</v>
      </c>
      <c r="AI440" s="340">
        <f t="shared" si="73"/>
        <v>0</v>
      </c>
      <c r="AJ440" s="340">
        <f t="shared" si="73"/>
        <v>0</v>
      </c>
      <c r="AK440" s="340">
        <f t="shared" si="73"/>
        <v>0</v>
      </c>
      <c r="AL440" s="340">
        <f t="shared" si="73"/>
        <v>0</v>
      </c>
      <c r="AM440" s="340">
        <f t="shared" si="73"/>
        <v>0</v>
      </c>
    </row>
    <row r="441" spans="1:39" x14ac:dyDescent="0.35">
      <c r="A441" s="337">
        <v>22354</v>
      </c>
      <c r="B441" s="338">
        <f t="shared" si="64"/>
        <v>1961</v>
      </c>
      <c r="C441" s="338">
        <f t="shared" si="65"/>
        <v>3</v>
      </c>
      <c r="D441" s="338">
        <f t="shared" si="66"/>
        <v>14</v>
      </c>
      <c r="E441" s="334">
        <v>0</v>
      </c>
      <c r="F441" s="334">
        <v>0</v>
      </c>
      <c r="G441" s="334">
        <v>0</v>
      </c>
      <c r="H441" s="334">
        <v>0</v>
      </c>
      <c r="I441" s="334">
        <v>0</v>
      </c>
      <c r="J441" s="334">
        <v>0</v>
      </c>
      <c r="K441" s="334">
        <v>0</v>
      </c>
      <c r="L441" s="334">
        <v>0</v>
      </c>
      <c r="M441" s="334">
        <v>0</v>
      </c>
      <c r="N441" s="334">
        <v>0</v>
      </c>
      <c r="O441" s="334">
        <v>0</v>
      </c>
      <c r="P441" s="334">
        <v>0</v>
      </c>
      <c r="Q441" s="334">
        <v>0</v>
      </c>
      <c r="R441" s="334">
        <v>0</v>
      </c>
      <c r="S441" s="334">
        <v>0</v>
      </c>
      <c r="T441" s="334">
        <v>0</v>
      </c>
      <c r="U441" s="334">
        <v>0</v>
      </c>
      <c r="V441" s="334">
        <v>0</v>
      </c>
      <c r="W441" s="334">
        <v>0</v>
      </c>
      <c r="X441" s="334">
        <v>0</v>
      </c>
      <c r="Y441" s="334">
        <v>0</v>
      </c>
      <c r="Z441" s="334">
        <v>0</v>
      </c>
      <c r="AA441" s="334">
        <v>0</v>
      </c>
      <c r="AB441" s="334">
        <v>0</v>
      </c>
      <c r="AD441" s="334">
        <v>0</v>
      </c>
      <c r="AE441" s="334">
        <f t="shared" si="67"/>
        <v>0</v>
      </c>
      <c r="AF441" s="334">
        <f t="shared" si="68"/>
        <v>0</v>
      </c>
      <c r="AG441" s="340">
        <f t="shared" si="69"/>
        <v>0</v>
      </c>
      <c r="AI441" s="340">
        <f t="shared" si="73"/>
        <v>0</v>
      </c>
      <c r="AJ441" s="340">
        <f t="shared" si="73"/>
        <v>0</v>
      </c>
      <c r="AK441" s="340">
        <f t="shared" si="73"/>
        <v>0</v>
      </c>
      <c r="AL441" s="340">
        <f t="shared" si="73"/>
        <v>0</v>
      </c>
      <c r="AM441" s="340">
        <f t="shared" si="73"/>
        <v>0</v>
      </c>
    </row>
    <row r="442" spans="1:39" x14ac:dyDescent="0.35">
      <c r="A442" s="337">
        <v>22355</v>
      </c>
      <c r="B442" s="338">
        <f t="shared" si="64"/>
        <v>1961</v>
      </c>
      <c r="C442" s="338">
        <f t="shared" si="65"/>
        <v>3</v>
      </c>
      <c r="D442" s="338">
        <f t="shared" si="66"/>
        <v>15</v>
      </c>
      <c r="E442" s="334">
        <v>0</v>
      </c>
      <c r="F442" s="334">
        <v>0</v>
      </c>
      <c r="G442" s="334">
        <v>0</v>
      </c>
      <c r="H442" s="334">
        <v>0</v>
      </c>
      <c r="I442" s="334">
        <v>0</v>
      </c>
      <c r="J442" s="334">
        <v>0</v>
      </c>
      <c r="K442" s="334">
        <v>0</v>
      </c>
      <c r="L442" s="334">
        <v>0</v>
      </c>
      <c r="M442" s="334">
        <v>0</v>
      </c>
      <c r="N442" s="334">
        <v>0</v>
      </c>
      <c r="O442" s="334">
        <v>0</v>
      </c>
      <c r="P442" s="334">
        <v>0</v>
      </c>
      <c r="Q442" s="334">
        <v>0</v>
      </c>
      <c r="R442" s="334">
        <v>0</v>
      </c>
      <c r="S442" s="334">
        <v>0</v>
      </c>
      <c r="T442" s="334">
        <v>0</v>
      </c>
      <c r="U442" s="334">
        <v>0</v>
      </c>
      <c r="V442" s="334">
        <v>0</v>
      </c>
      <c r="W442" s="334">
        <v>0</v>
      </c>
      <c r="X442" s="334">
        <v>0</v>
      </c>
      <c r="Y442" s="334">
        <v>0</v>
      </c>
      <c r="Z442" s="334">
        <v>0</v>
      </c>
      <c r="AA442" s="334">
        <v>0</v>
      </c>
      <c r="AB442" s="334">
        <v>0</v>
      </c>
      <c r="AD442" s="334">
        <v>0</v>
      </c>
      <c r="AE442" s="334">
        <f t="shared" si="67"/>
        <v>0</v>
      </c>
      <c r="AF442" s="334">
        <f t="shared" si="68"/>
        <v>0</v>
      </c>
      <c r="AG442" s="340">
        <f t="shared" si="69"/>
        <v>0</v>
      </c>
      <c r="AI442" s="340">
        <f t="shared" si="73"/>
        <v>0</v>
      </c>
      <c r="AJ442" s="340">
        <f t="shared" si="73"/>
        <v>0</v>
      </c>
      <c r="AK442" s="340">
        <f t="shared" si="73"/>
        <v>0</v>
      </c>
      <c r="AL442" s="340">
        <f t="shared" si="73"/>
        <v>0</v>
      </c>
      <c r="AM442" s="340">
        <f t="shared" si="73"/>
        <v>0</v>
      </c>
    </row>
    <row r="443" spans="1:39" x14ac:dyDescent="0.35">
      <c r="A443" s="337">
        <v>22356</v>
      </c>
      <c r="B443" s="338">
        <f t="shared" si="64"/>
        <v>1961</v>
      </c>
      <c r="C443" s="338">
        <f t="shared" si="65"/>
        <v>3</v>
      </c>
      <c r="D443" s="338">
        <f t="shared" si="66"/>
        <v>16</v>
      </c>
      <c r="E443" s="334">
        <v>0</v>
      </c>
      <c r="F443" s="334">
        <v>0</v>
      </c>
      <c r="G443" s="334">
        <v>0</v>
      </c>
      <c r="H443" s="334">
        <v>0</v>
      </c>
      <c r="I443" s="334">
        <v>0</v>
      </c>
      <c r="J443" s="334">
        <v>0</v>
      </c>
      <c r="K443" s="334">
        <v>0</v>
      </c>
      <c r="L443" s="334">
        <v>0</v>
      </c>
      <c r="M443" s="334">
        <v>0</v>
      </c>
      <c r="N443" s="334">
        <v>0</v>
      </c>
      <c r="O443" s="334">
        <v>0</v>
      </c>
      <c r="P443" s="334">
        <v>0</v>
      </c>
      <c r="Q443" s="334">
        <v>0</v>
      </c>
      <c r="R443" s="334">
        <v>0</v>
      </c>
      <c r="S443" s="334">
        <v>0</v>
      </c>
      <c r="T443" s="334">
        <v>0</v>
      </c>
      <c r="U443" s="334">
        <v>0</v>
      </c>
      <c r="V443" s="334">
        <v>0</v>
      </c>
      <c r="W443" s="334">
        <v>0</v>
      </c>
      <c r="X443" s="334">
        <v>0</v>
      </c>
      <c r="Y443" s="334">
        <v>0.3</v>
      </c>
      <c r="Z443" s="334">
        <v>0.4</v>
      </c>
      <c r="AA443" s="334">
        <v>0.3</v>
      </c>
      <c r="AB443" s="334">
        <v>0</v>
      </c>
      <c r="AD443" s="334">
        <v>1</v>
      </c>
      <c r="AE443" s="334">
        <f t="shared" si="67"/>
        <v>1</v>
      </c>
      <c r="AF443" s="334">
        <f t="shared" si="68"/>
        <v>1</v>
      </c>
      <c r="AG443" s="340">
        <f t="shared" si="69"/>
        <v>0</v>
      </c>
      <c r="AI443" s="340">
        <f t="shared" si="73"/>
        <v>0</v>
      </c>
      <c r="AJ443" s="340">
        <f t="shared" si="73"/>
        <v>0</v>
      </c>
      <c r="AK443" s="340">
        <f t="shared" si="73"/>
        <v>0</v>
      </c>
      <c r="AL443" s="340">
        <f t="shared" si="73"/>
        <v>0</v>
      </c>
      <c r="AM443" s="340">
        <f t="shared" si="73"/>
        <v>0</v>
      </c>
    </row>
    <row r="444" spans="1:39" x14ac:dyDescent="0.35">
      <c r="A444" s="337">
        <v>22357</v>
      </c>
      <c r="B444" s="338">
        <f t="shared" si="64"/>
        <v>1961</v>
      </c>
      <c r="C444" s="338">
        <f t="shared" si="65"/>
        <v>3</v>
      </c>
      <c r="D444" s="338">
        <f t="shared" si="66"/>
        <v>17</v>
      </c>
      <c r="E444" s="334">
        <v>0</v>
      </c>
      <c r="F444" s="334">
        <v>0</v>
      </c>
      <c r="G444" s="334">
        <v>0</v>
      </c>
      <c r="H444" s="334">
        <v>0</v>
      </c>
      <c r="I444" s="334">
        <v>0</v>
      </c>
      <c r="J444" s="334">
        <v>0</v>
      </c>
      <c r="K444" s="334">
        <v>0</v>
      </c>
      <c r="L444" s="334">
        <v>0</v>
      </c>
      <c r="M444" s="334">
        <v>0</v>
      </c>
      <c r="N444" s="334">
        <v>0</v>
      </c>
      <c r="O444" s="334">
        <v>0</v>
      </c>
      <c r="P444" s="334">
        <v>0</v>
      </c>
      <c r="Q444" s="334">
        <v>0</v>
      </c>
      <c r="R444" s="334">
        <v>0</v>
      </c>
      <c r="S444" s="334">
        <v>0</v>
      </c>
      <c r="T444" s="334">
        <v>0</v>
      </c>
      <c r="U444" s="334">
        <v>0</v>
      </c>
      <c r="V444" s="334">
        <v>0</v>
      </c>
      <c r="W444" s="334">
        <v>0</v>
      </c>
      <c r="X444" s="334">
        <v>0</v>
      </c>
      <c r="Y444" s="334">
        <v>0</v>
      </c>
      <c r="Z444" s="334">
        <v>0</v>
      </c>
      <c r="AA444" s="334">
        <v>0</v>
      </c>
      <c r="AB444" s="334">
        <v>0</v>
      </c>
      <c r="AD444" s="334">
        <v>0</v>
      </c>
      <c r="AE444" s="334">
        <f t="shared" si="67"/>
        <v>0</v>
      </c>
      <c r="AF444" s="334">
        <f t="shared" si="68"/>
        <v>0</v>
      </c>
      <c r="AG444" s="340">
        <f t="shared" si="69"/>
        <v>0</v>
      </c>
      <c r="AI444" s="340">
        <f t="shared" si="73"/>
        <v>0</v>
      </c>
      <c r="AJ444" s="340">
        <f t="shared" si="73"/>
        <v>0</v>
      </c>
      <c r="AK444" s="340">
        <f t="shared" si="73"/>
        <v>0</v>
      </c>
      <c r="AL444" s="340">
        <f t="shared" si="73"/>
        <v>0</v>
      </c>
      <c r="AM444" s="340">
        <f t="shared" si="73"/>
        <v>0</v>
      </c>
    </row>
    <row r="445" spans="1:39" x14ac:dyDescent="0.35">
      <c r="A445" s="337">
        <v>22358</v>
      </c>
      <c r="B445" s="338">
        <f t="shared" si="64"/>
        <v>1961</v>
      </c>
      <c r="C445" s="338">
        <f t="shared" si="65"/>
        <v>3</v>
      </c>
      <c r="D445" s="338">
        <f t="shared" si="66"/>
        <v>18</v>
      </c>
      <c r="E445" s="334">
        <v>0</v>
      </c>
      <c r="F445" s="334">
        <v>0</v>
      </c>
      <c r="G445" s="334">
        <v>0</v>
      </c>
      <c r="H445" s="334">
        <v>0</v>
      </c>
      <c r="I445" s="334">
        <v>0</v>
      </c>
      <c r="J445" s="334">
        <v>0</v>
      </c>
      <c r="K445" s="334">
        <v>0</v>
      </c>
      <c r="L445" s="334">
        <v>0</v>
      </c>
      <c r="M445" s="334">
        <v>0</v>
      </c>
      <c r="N445" s="334">
        <v>0</v>
      </c>
      <c r="O445" s="334">
        <v>0</v>
      </c>
      <c r="P445" s="334">
        <v>0</v>
      </c>
      <c r="Q445" s="334">
        <v>0</v>
      </c>
      <c r="R445" s="334">
        <v>0</v>
      </c>
      <c r="S445" s="334">
        <v>0</v>
      </c>
      <c r="T445" s="334">
        <v>0</v>
      </c>
      <c r="U445" s="334">
        <v>0</v>
      </c>
      <c r="V445" s="334">
        <v>0</v>
      </c>
      <c r="W445" s="334">
        <v>0</v>
      </c>
      <c r="X445" s="334">
        <v>0</v>
      </c>
      <c r="Y445" s="334">
        <v>0</v>
      </c>
      <c r="Z445" s="334">
        <v>0</v>
      </c>
      <c r="AA445" s="334">
        <v>0</v>
      </c>
      <c r="AB445" s="334">
        <v>0</v>
      </c>
      <c r="AD445" s="334">
        <v>0</v>
      </c>
      <c r="AE445" s="334">
        <f t="shared" si="67"/>
        <v>0</v>
      </c>
      <c r="AF445" s="334">
        <f t="shared" si="68"/>
        <v>0</v>
      </c>
      <c r="AG445" s="340">
        <f t="shared" si="69"/>
        <v>0</v>
      </c>
      <c r="AI445" s="340">
        <f t="shared" si="73"/>
        <v>0</v>
      </c>
      <c r="AJ445" s="340">
        <f t="shared" si="73"/>
        <v>0</v>
      </c>
      <c r="AK445" s="340">
        <f t="shared" si="73"/>
        <v>0</v>
      </c>
      <c r="AL445" s="340">
        <f t="shared" si="73"/>
        <v>0</v>
      </c>
      <c r="AM445" s="340">
        <f t="shared" si="73"/>
        <v>0</v>
      </c>
    </row>
    <row r="446" spans="1:39" x14ac:dyDescent="0.35">
      <c r="A446" s="337">
        <v>22359</v>
      </c>
      <c r="B446" s="338">
        <f t="shared" si="64"/>
        <v>1961</v>
      </c>
      <c r="C446" s="338">
        <f t="shared" si="65"/>
        <v>3</v>
      </c>
      <c r="D446" s="338">
        <f t="shared" si="66"/>
        <v>19</v>
      </c>
      <c r="E446" s="334">
        <v>0</v>
      </c>
      <c r="F446" s="334">
        <v>0</v>
      </c>
      <c r="G446" s="334">
        <v>0</v>
      </c>
      <c r="H446" s="334">
        <v>0</v>
      </c>
      <c r="I446" s="334">
        <v>0</v>
      </c>
      <c r="J446" s="334">
        <v>0</v>
      </c>
      <c r="K446" s="334">
        <v>0</v>
      </c>
      <c r="L446" s="334">
        <v>0</v>
      </c>
      <c r="M446" s="334">
        <v>0</v>
      </c>
      <c r="N446" s="334">
        <v>0</v>
      </c>
      <c r="O446" s="334">
        <v>0</v>
      </c>
      <c r="P446" s="334">
        <v>0</v>
      </c>
      <c r="Q446" s="334">
        <v>0</v>
      </c>
      <c r="R446" s="334">
        <v>0</v>
      </c>
      <c r="S446" s="334">
        <v>0</v>
      </c>
      <c r="T446" s="334">
        <v>0</v>
      </c>
      <c r="U446" s="334">
        <v>0</v>
      </c>
      <c r="V446" s="334">
        <v>0</v>
      </c>
      <c r="W446" s="334">
        <v>0</v>
      </c>
      <c r="X446" s="334">
        <v>0</v>
      </c>
      <c r="Y446" s="334">
        <v>0</v>
      </c>
      <c r="Z446" s="334">
        <v>0</v>
      </c>
      <c r="AA446" s="334">
        <v>0</v>
      </c>
      <c r="AB446" s="334">
        <v>0</v>
      </c>
      <c r="AD446" s="334">
        <v>0</v>
      </c>
      <c r="AE446" s="334">
        <f t="shared" si="67"/>
        <v>0</v>
      </c>
      <c r="AF446" s="334">
        <f t="shared" si="68"/>
        <v>0</v>
      </c>
      <c r="AG446" s="340">
        <f t="shared" si="69"/>
        <v>0</v>
      </c>
      <c r="AI446" s="340">
        <f t="shared" si="73"/>
        <v>0</v>
      </c>
      <c r="AJ446" s="340">
        <f t="shared" si="73"/>
        <v>0</v>
      </c>
      <c r="AK446" s="340">
        <f t="shared" si="73"/>
        <v>0</v>
      </c>
      <c r="AL446" s="340">
        <f t="shared" si="73"/>
        <v>0</v>
      </c>
      <c r="AM446" s="340">
        <f t="shared" si="73"/>
        <v>0</v>
      </c>
    </row>
    <row r="447" spans="1:39" x14ac:dyDescent="0.35">
      <c r="A447" s="337">
        <v>22360</v>
      </c>
      <c r="B447" s="338">
        <f t="shared" si="64"/>
        <v>1961</v>
      </c>
      <c r="C447" s="338">
        <f t="shared" si="65"/>
        <v>3</v>
      </c>
      <c r="D447" s="338">
        <f t="shared" si="66"/>
        <v>20</v>
      </c>
      <c r="E447" s="334">
        <v>0</v>
      </c>
      <c r="F447" s="334">
        <v>0</v>
      </c>
      <c r="G447" s="334">
        <v>0</v>
      </c>
      <c r="H447" s="334">
        <v>0</v>
      </c>
      <c r="I447" s="334">
        <v>0</v>
      </c>
      <c r="J447" s="334">
        <v>0</v>
      </c>
      <c r="K447" s="334">
        <v>0</v>
      </c>
      <c r="L447" s="334">
        <v>0</v>
      </c>
      <c r="M447" s="334">
        <v>0</v>
      </c>
      <c r="N447" s="334">
        <v>0</v>
      </c>
      <c r="O447" s="334">
        <v>0</v>
      </c>
      <c r="P447" s="334">
        <v>0</v>
      </c>
      <c r="Q447" s="334">
        <v>0</v>
      </c>
      <c r="R447" s="334">
        <v>0</v>
      </c>
      <c r="S447" s="334">
        <v>0</v>
      </c>
      <c r="T447" s="334">
        <v>0</v>
      </c>
      <c r="U447" s="334">
        <v>0</v>
      </c>
      <c r="V447" s="334">
        <v>0</v>
      </c>
      <c r="W447" s="334">
        <v>0</v>
      </c>
      <c r="X447" s="334">
        <v>0</v>
      </c>
      <c r="Y447" s="334">
        <v>0</v>
      </c>
      <c r="Z447" s="334">
        <v>0</v>
      </c>
      <c r="AA447" s="334">
        <v>0</v>
      </c>
      <c r="AB447" s="334">
        <v>0</v>
      </c>
      <c r="AD447" s="334">
        <v>0</v>
      </c>
      <c r="AE447" s="334">
        <f t="shared" si="67"/>
        <v>0</v>
      </c>
      <c r="AF447" s="334">
        <f t="shared" si="68"/>
        <v>0</v>
      </c>
      <c r="AG447" s="340">
        <f t="shared" si="69"/>
        <v>0</v>
      </c>
      <c r="AI447" s="340">
        <f t="shared" si="73"/>
        <v>0</v>
      </c>
      <c r="AJ447" s="340">
        <f t="shared" si="73"/>
        <v>0</v>
      </c>
      <c r="AK447" s="340">
        <f t="shared" si="73"/>
        <v>0</v>
      </c>
      <c r="AL447" s="340">
        <f t="shared" si="73"/>
        <v>0</v>
      </c>
      <c r="AM447" s="340">
        <f t="shared" si="73"/>
        <v>0</v>
      </c>
    </row>
    <row r="448" spans="1:39" x14ac:dyDescent="0.35">
      <c r="A448" s="337">
        <v>22361</v>
      </c>
      <c r="B448" s="338">
        <f t="shared" si="64"/>
        <v>1961</v>
      </c>
      <c r="C448" s="338">
        <f t="shared" si="65"/>
        <v>3</v>
      </c>
      <c r="D448" s="338">
        <f t="shared" si="66"/>
        <v>21</v>
      </c>
      <c r="E448" s="334">
        <v>0</v>
      </c>
      <c r="F448" s="334">
        <v>0</v>
      </c>
      <c r="G448" s="334">
        <v>0</v>
      </c>
      <c r="H448" s="334">
        <v>0</v>
      </c>
      <c r="I448" s="334">
        <v>0</v>
      </c>
      <c r="J448" s="334">
        <v>0</v>
      </c>
      <c r="K448" s="334">
        <v>0.1</v>
      </c>
      <c r="L448" s="334">
        <v>0</v>
      </c>
      <c r="M448" s="334">
        <v>0.1</v>
      </c>
      <c r="N448" s="334">
        <v>0</v>
      </c>
      <c r="O448" s="334">
        <v>0</v>
      </c>
      <c r="P448" s="334">
        <v>0</v>
      </c>
      <c r="Q448" s="334">
        <v>0</v>
      </c>
      <c r="R448" s="334">
        <v>0</v>
      </c>
      <c r="S448" s="334">
        <v>0</v>
      </c>
      <c r="T448" s="334">
        <v>0</v>
      </c>
      <c r="U448" s="334">
        <v>0</v>
      </c>
      <c r="V448" s="334">
        <v>0</v>
      </c>
      <c r="W448" s="334">
        <v>0</v>
      </c>
      <c r="X448" s="334">
        <v>0</v>
      </c>
      <c r="Y448" s="334">
        <v>0.1</v>
      </c>
      <c r="Z448" s="334">
        <v>0</v>
      </c>
      <c r="AA448" s="334">
        <v>0</v>
      </c>
      <c r="AB448" s="334">
        <v>0</v>
      </c>
      <c r="AD448" s="334">
        <v>0.3</v>
      </c>
      <c r="AE448" s="334">
        <f t="shared" si="67"/>
        <v>0.3</v>
      </c>
      <c r="AF448" s="334">
        <f t="shared" si="68"/>
        <v>0.30000000000000004</v>
      </c>
      <c r="AG448" s="340">
        <f t="shared" si="69"/>
        <v>5.5511151231257827E-17</v>
      </c>
      <c r="AI448" s="340">
        <f t="shared" si="73"/>
        <v>0</v>
      </c>
      <c r="AJ448" s="340">
        <f t="shared" si="73"/>
        <v>0</v>
      </c>
      <c r="AK448" s="340">
        <f t="shared" si="73"/>
        <v>0</v>
      </c>
      <c r="AL448" s="340">
        <f t="shared" si="73"/>
        <v>0</v>
      </c>
      <c r="AM448" s="340">
        <f t="shared" si="73"/>
        <v>0</v>
      </c>
    </row>
    <row r="449" spans="1:39" x14ac:dyDescent="0.35">
      <c r="A449" s="337">
        <v>22362</v>
      </c>
      <c r="B449" s="338">
        <f t="shared" si="64"/>
        <v>1961</v>
      </c>
      <c r="C449" s="338">
        <f t="shared" si="65"/>
        <v>3</v>
      </c>
      <c r="D449" s="338">
        <f t="shared" si="66"/>
        <v>22</v>
      </c>
      <c r="E449" s="334">
        <v>0</v>
      </c>
      <c r="F449" s="334">
        <v>0</v>
      </c>
      <c r="G449" s="334">
        <v>0</v>
      </c>
      <c r="H449" s="334">
        <v>0</v>
      </c>
      <c r="I449" s="334">
        <v>0</v>
      </c>
      <c r="J449" s="334">
        <v>0</v>
      </c>
      <c r="K449" s="334">
        <v>0</v>
      </c>
      <c r="L449" s="334">
        <v>0</v>
      </c>
      <c r="M449" s="334">
        <v>0</v>
      </c>
      <c r="N449" s="334">
        <v>0</v>
      </c>
      <c r="O449" s="334">
        <v>0</v>
      </c>
      <c r="P449" s="334">
        <v>0</v>
      </c>
      <c r="Q449" s="334">
        <v>0</v>
      </c>
      <c r="R449" s="334">
        <v>0</v>
      </c>
      <c r="S449" s="334">
        <v>0</v>
      </c>
      <c r="T449" s="334">
        <v>0</v>
      </c>
      <c r="U449" s="334">
        <v>0</v>
      </c>
      <c r="V449" s="334">
        <v>0</v>
      </c>
      <c r="W449" s="334">
        <v>0</v>
      </c>
      <c r="X449" s="334">
        <v>0</v>
      </c>
      <c r="Y449" s="334">
        <v>0</v>
      </c>
      <c r="Z449" s="334">
        <v>0</v>
      </c>
      <c r="AA449" s="334">
        <v>0</v>
      </c>
      <c r="AB449" s="334">
        <v>0</v>
      </c>
      <c r="AD449" s="334">
        <v>0</v>
      </c>
      <c r="AE449" s="334">
        <f t="shared" si="67"/>
        <v>0</v>
      </c>
      <c r="AF449" s="334">
        <f t="shared" si="68"/>
        <v>0</v>
      </c>
      <c r="AG449" s="340">
        <f t="shared" si="69"/>
        <v>0</v>
      </c>
      <c r="AI449" s="340">
        <f t="shared" si="73"/>
        <v>0</v>
      </c>
      <c r="AJ449" s="340">
        <f t="shared" si="73"/>
        <v>0</v>
      </c>
      <c r="AK449" s="340">
        <f t="shared" si="73"/>
        <v>0</v>
      </c>
      <c r="AL449" s="340">
        <f t="shared" si="73"/>
        <v>0</v>
      </c>
      <c r="AM449" s="340">
        <f t="shared" si="73"/>
        <v>0</v>
      </c>
    </row>
    <row r="450" spans="1:39" x14ac:dyDescent="0.35">
      <c r="A450" s="337">
        <v>22363</v>
      </c>
      <c r="B450" s="338">
        <f t="shared" si="64"/>
        <v>1961</v>
      </c>
      <c r="C450" s="338">
        <f t="shared" si="65"/>
        <v>3</v>
      </c>
      <c r="D450" s="338">
        <f t="shared" si="66"/>
        <v>23</v>
      </c>
      <c r="E450" s="334">
        <v>0</v>
      </c>
      <c r="F450" s="334">
        <v>0</v>
      </c>
      <c r="G450" s="334">
        <v>0</v>
      </c>
      <c r="H450" s="334">
        <v>0</v>
      </c>
      <c r="I450" s="334">
        <v>0</v>
      </c>
      <c r="J450" s="334">
        <v>0</v>
      </c>
      <c r="K450" s="334">
        <v>0</v>
      </c>
      <c r="L450" s="334">
        <v>0</v>
      </c>
      <c r="M450" s="334">
        <v>0</v>
      </c>
      <c r="N450" s="334">
        <v>0</v>
      </c>
      <c r="O450" s="334">
        <v>0</v>
      </c>
      <c r="P450" s="334">
        <v>0</v>
      </c>
      <c r="Q450" s="334">
        <v>0</v>
      </c>
      <c r="R450" s="334">
        <v>0</v>
      </c>
      <c r="S450" s="334">
        <v>0</v>
      </c>
      <c r="T450" s="334">
        <v>0</v>
      </c>
      <c r="U450" s="334">
        <v>0</v>
      </c>
      <c r="V450" s="334">
        <v>0</v>
      </c>
      <c r="W450" s="334">
        <v>0</v>
      </c>
      <c r="X450" s="334">
        <v>0</v>
      </c>
      <c r="Y450" s="334">
        <v>0</v>
      </c>
      <c r="Z450" s="334">
        <v>0</v>
      </c>
      <c r="AA450" s="334">
        <v>0</v>
      </c>
      <c r="AB450" s="334">
        <v>0</v>
      </c>
      <c r="AD450" s="334">
        <v>0</v>
      </c>
      <c r="AE450" s="334">
        <f t="shared" si="67"/>
        <v>0</v>
      </c>
      <c r="AF450" s="334">
        <f t="shared" si="68"/>
        <v>0</v>
      </c>
      <c r="AG450" s="340">
        <f t="shared" si="69"/>
        <v>0</v>
      </c>
      <c r="AI450" s="340">
        <f t="shared" si="73"/>
        <v>0</v>
      </c>
      <c r="AJ450" s="340">
        <f t="shared" si="73"/>
        <v>0</v>
      </c>
      <c r="AK450" s="340">
        <f t="shared" si="73"/>
        <v>0</v>
      </c>
      <c r="AL450" s="340">
        <f t="shared" si="73"/>
        <v>0</v>
      </c>
      <c r="AM450" s="340">
        <f t="shared" si="73"/>
        <v>0</v>
      </c>
    </row>
    <row r="451" spans="1:39" x14ac:dyDescent="0.35">
      <c r="A451" s="337">
        <v>22364</v>
      </c>
      <c r="B451" s="338">
        <f t="shared" si="64"/>
        <v>1961</v>
      </c>
      <c r="C451" s="338">
        <f t="shared" si="65"/>
        <v>3</v>
      </c>
      <c r="D451" s="338">
        <f t="shared" si="66"/>
        <v>24</v>
      </c>
      <c r="E451" s="334">
        <v>0</v>
      </c>
      <c r="F451" s="334">
        <v>0</v>
      </c>
      <c r="G451" s="334">
        <v>0</v>
      </c>
      <c r="H451" s="334">
        <v>0</v>
      </c>
      <c r="I451" s="334">
        <v>0</v>
      </c>
      <c r="J451" s="334">
        <v>0</v>
      </c>
      <c r="K451" s="334">
        <v>0</v>
      </c>
      <c r="L451" s="334">
        <v>0</v>
      </c>
      <c r="M451" s="334">
        <v>0</v>
      </c>
      <c r="N451" s="334">
        <v>0</v>
      </c>
      <c r="O451" s="334">
        <v>0</v>
      </c>
      <c r="P451" s="334">
        <v>0</v>
      </c>
      <c r="Q451" s="334">
        <v>0</v>
      </c>
      <c r="R451" s="334">
        <v>0</v>
      </c>
      <c r="S451" s="334">
        <v>0</v>
      </c>
      <c r="T451" s="334">
        <v>0</v>
      </c>
      <c r="U451" s="334">
        <v>0</v>
      </c>
      <c r="V451" s="334">
        <v>0</v>
      </c>
      <c r="W451" s="334">
        <v>0</v>
      </c>
      <c r="X451" s="334">
        <v>0</v>
      </c>
      <c r="Y451" s="334">
        <v>0</v>
      </c>
      <c r="Z451" s="334">
        <v>0</v>
      </c>
      <c r="AA451" s="334">
        <v>0</v>
      </c>
      <c r="AB451" s="334">
        <v>0</v>
      </c>
      <c r="AD451" s="334">
        <v>0</v>
      </c>
      <c r="AE451" s="334">
        <f t="shared" si="67"/>
        <v>0</v>
      </c>
      <c r="AF451" s="334">
        <f t="shared" si="68"/>
        <v>0</v>
      </c>
      <c r="AG451" s="340">
        <f t="shared" si="69"/>
        <v>0</v>
      </c>
      <c r="AI451" s="340">
        <f t="shared" si="73"/>
        <v>0</v>
      </c>
      <c r="AJ451" s="340">
        <f t="shared" si="73"/>
        <v>0</v>
      </c>
      <c r="AK451" s="340">
        <f t="shared" si="73"/>
        <v>0</v>
      </c>
      <c r="AL451" s="340">
        <f t="shared" si="73"/>
        <v>0</v>
      </c>
      <c r="AM451" s="340">
        <f t="shared" si="73"/>
        <v>0</v>
      </c>
    </row>
    <row r="452" spans="1:39" x14ac:dyDescent="0.35">
      <c r="A452" s="337">
        <v>22365</v>
      </c>
      <c r="B452" s="338">
        <f t="shared" ref="B452:B515" si="74">YEAR(A452)</f>
        <v>1961</v>
      </c>
      <c r="C452" s="338">
        <f t="shared" ref="C452:C515" si="75">MONTH(A452)</f>
        <v>3</v>
      </c>
      <c r="D452" s="338">
        <f t="shared" ref="D452:D515" si="76">DAY(A452)</f>
        <v>25</v>
      </c>
      <c r="E452" s="334">
        <v>0</v>
      </c>
      <c r="F452" s="334">
        <v>0</v>
      </c>
      <c r="G452" s="334">
        <v>0</v>
      </c>
      <c r="H452" s="334">
        <v>0</v>
      </c>
      <c r="I452" s="334">
        <v>0</v>
      </c>
      <c r="J452" s="334">
        <v>0</v>
      </c>
      <c r="K452" s="334">
        <v>0</v>
      </c>
      <c r="L452" s="334">
        <v>0</v>
      </c>
      <c r="M452" s="334">
        <v>0</v>
      </c>
      <c r="N452" s="334">
        <v>0</v>
      </c>
      <c r="O452" s="334">
        <v>0</v>
      </c>
      <c r="P452" s="334">
        <v>0</v>
      </c>
      <c r="Q452" s="334">
        <v>0</v>
      </c>
      <c r="R452" s="334">
        <v>0</v>
      </c>
      <c r="S452" s="334">
        <v>0</v>
      </c>
      <c r="T452" s="334">
        <v>0</v>
      </c>
      <c r="U452" s="334">
        <v>0</v>
      </c>
      <c r="V452" s="334">
        <v>0</v>
      </c>
      <c r="W452" s="334">
        <v>0</v>
      </c>
      <c r="X452" s="334">
        <v>0</v>
      </c>
      <c r="Y452" s="334">
        <v>0</v>
      </c>
      <c r="Z452" s="334">
        <v>0</v>
      </c>
      <c r="AA452" s="334">
        <v>0</v>
      </c>
      <c r="AB452" s="334">
        <v>0</v>
      </c>
      <c r="AD452" s="334">
        <v>0</v>
      </c>
      <c r="AE452" s="334">
        <f t="shared" ref="AE452:AE515" si="77">AD452</f>
        <v>0</v>
      </c>
      <c r="AF452" s="334">
        <f t="shared" ref="AF452:AF515" si="78">SUM(E452:AB452)</f>
        <v>0</v>
      </c>
      <c r="AG452" s="340">
        <f t="shared" ref="AG452:AG515" si="79">ABS(AF452-AE452)</f>
        <v>0</v>
      </c>
      <c r="AI452" s="340">
        <f t="shared" ref="AI452:AM467" si="80">IF($C452=AI$1,$AF452,0)</f>
        <v>0</v>
      </c>
      <c r="AJ452" s="340">
        <f t="shared" si="80"/>
        <v>0</v>
      </c>
      <c r="AK452" s="340">
        <f t="shared" si="80"/>
        <v>0</v>
      </c>
      <c r="AL452" s="340">
        <f t="shared" si="80"/>
        <v>0</v>
      </c>
      <c r="AM452" s="340">
        <f t="shared" si="80"/>
        <v>0</v>
      </c>
    </row>
    <row r="453" spans="1:39" x14ac:dyDescent="0.35">
      <c r="A453" s="337">
        <v>22366</v>
      </c>
      <c r="B453" s="338">
        <f t="shared" si="74"/>
        <v>1961</v>
      </c>
      <c r="C453" s="338">
        <f t="shared" si="75"/>
        <v>3</v>
      </c>
      <c r="D453" s="338">
        <f t="shared" si="76"/>
        <v>26</v>
      </c>
      <c r="E453" s="334">
        <v>0</v>
      </c>
      <c r="F453" s="334">
        <v>0</v>
      </c>
      <c r="G453" s="334">
        <v>0</v>
      </c>
      <c r="H453" s="334">
        <v>0</v>
      </c>
      <c r="I453" s="334">
        <v>0</v>
      </c>
      <c r="J453" s="334">
        <v>0</v>
      </c>
      <c r="K453" s="334">
        <v>0</v>
      </c>
      <c r="L453" s="334">
        <v>0</v>
      </c>
      <c r="M453" s="334">
        <v>0</v>
      </c>
      <c r="N453" s="334">
        <v>0</v>
      </c>
      <c r="O453" s="334">
        <v>0</v>
      </c>
      <c r="P453" s="334">
        <v>0</v>
      </c>
      <c r="Q453" s="334">
        <v>0</v>
      </c>
      <c r="R453" s="334">
        <v>0</v>
      </c>
      <c r="S453" s="334">
        <v>0</v>
      </c>
      <c r="T453" s="334">
        <v>0</v>
      </c>
      <c r="U453" s="334">
        <v>0</v>
      </c>
      <c r="V453" s="334">
        <v>0</v>
      </c>
      <c r="W453" s="334">
        <v>0</v>
      </c>
      <c r="X453" s="334">
        <v>0</v>
      </c>
      <c r="Y453" s="334">
        <v>0</v>
      </c>
      <c r="Z453" s="334">
        <v>0</v>
      </c>
      <c r="AA453" s="334">
        <v>0</v>
      </c>
      <c r="AB453" s="334">
        <v>0</v>
      </c>
      <c r="AD453" s="334">
        <v>0</v>
      </c>
      <c r="AE453" s="334">
        <f t="shared" si="77"/>
        <v>0</v>
      </c>
      <c r="AF453" s="334">
        <f t="shared" si="78"/>
        <v>0</v>
      </c>
      <c r="AG453" s="340">
        <f t="shared" si="79"/>
        <v>0</v>
      </c>
      <c r="AI453" s="340">
        <f t="shared" si="80"/>
        <v>0</v>
      </c>
      <c r="AJ453" s="340">
        <f t="shared" si="80"/>
        <v>0</v>
      </c>
      <c r="AK453" s="340">
        <f t="shared" si="80"/>
        <v>0</v>
      </c>
      <c r="AL453" s="340">
        <f t="shared" si="80"/>
        <v>0</v>
      </c>
      <c r="AM453" s="340">
        <f t="shared" si="80"/>
        <v>0</v>
      </c>
    </row>
    <row r="454" spans="1:39" x14ac:dyDescent="0.35">
      <c r="A454" s="337">
        <v>22367</v>
      </c>
      <c r="B454" s="338">
        <f t="shared" si="74"/>
        <v>1961</v>
      </c>
      <c r="C454" s="338">
        <f t="shared" si="75"/>
        <v>3</v>
      </c>
      <c r="D454" s="338">
        <f t="shared" si="76"/>
        <v>27</v>
      </c>
      <c r="E454" s="334">
        <v>0</v>
      </c>
      <c r="F454" s="334">
        <v>0</v>
      </c>
      <c r="G454" s="334">
        <v>0</v>
      </c>
      <c r="H454" s="334">
        <v>0</v>
      </c>
      <c r="I454" s="334">
        <v>0</v>
      </c>
      <c r="J454" s="334">
        <v>0</v>
      </c>
      <c r="K454" s="334">
        <v>0</v>
      </c>
      <c r="L454" s="334">
        <v>0</v>
      </c>
      <c r="M454" s="334">
        <v>0</v>
      </c>
      <c r="N454" s="334">
        <v>0</v>
      </c>
      <c r="O454" s="334">
        <v>0</v>
      </c>
      <c r="P454" s="334">
        <v>0</v>
      </c>
      <c r="Q454" s="334">
        <v>0</v>
      </c>
      <c r="R454" s="334">
        <v>0</v>
      </c>
      <c r="S454" s="334">
        <v>0</v>
      </c>
      <c r="T454" s="334">
        <v>0</v>
      </c>
      <c r="U454" s="334">
        <v>0</v>
      </c>
      <c r="V454" s="334">
        <v>0</v>
      </c>
      <c r="W454" s="334">
        <v>0</v>
      </c>
      <c r="X454" s="334">
        <v>0</v>
      </c>
      <c r="Y454" s="334">
        <v>0</v>
      </c>
      <c r="Z454" s="334">
        <v>0</v>
      </c>
      <c r="AA454" s="334">
        <v>0</v>
      </c>
      <c r="AB454" s="334">
        <v>0</v>
      </c>
      <c r="AD454" s="334">
        <v>0</v>
      </c>
      <c r="AE454" s="334">
        <f t="shared" si="77"/>
        <v>0</v>
      </c>
      <c r="AF454" s="334">
        <f t="shared" si="78"/>
        <v>0</v>
      </c>
      <c r="AG454" s="340">
        <f t="shared" si="79"/>
        <v>0</v>
      </c>
      <c r="AI454" s="340">
        <f t="shared" si="80"/>
        <v>0</v>
      </c>
      <c r="AJ454" s="340">
        <f t="shared" si="80"/>
        <v>0</v>
      </c>
      <c r="AK454" s="340">
        <f t="shared" si="80"/>
        <v>0</v>
      </c>
      <c r="AL454" s="340">
        <f t="shared" si="80"/>
        <v>0</v>
      </c>
      <c r="AM454" s="340">
        <f t="shared" si="80"/>
        <v>0</v>
      </c>
    </row>
    <row r="455" spans="1:39" x14ac:dyDescent="0.35">
      <c r="A455" s="337">
        <v>22368</v>
      </c>
      <c r="B455" s="338">
        <f t="shared" si="74"/>
        <v>1961</v>
      </c>
      <c r="C455" s="338">
        <f t="shared" si="75"/>
        <v>3</v>
      </c>
      <c r="D455" s="338">
        <f t="shared" si="76"/>
        <v>28</v>
      </c>
      <c r="E455" s="334">
        <v>0</v>
      </c>
      <c r="F455" s="334">
        <v>0</v>
      </c>
      <c r="G455" s="334">
        <v>0</v>
      </c>
      <c r="H455" s="334">
        <v>0</v>
      </c>
      <c r="I455" s="334">
        <v>0</v>
      </c>
      <c r="J455" s="334">
        <v>0</v>
      </c>
      <c r="K455" s="334">
        <v>0</v>
      </c>
      <c r="L455" s="334">
        <v>0</v>
      </c>
      <c r="M455" s="334">
        <v>0</v>
      </c>
      <c r="N455" s="334">
        <v>0</v>
      </c>
      <c r="O455" s="334">
        <v>0</v>
      </c>
      <c r="P455" s="334">
        <v>0</v>
      </c>
      <c r="Q455" s="334">
        <v>0</v>
      </c>
      <c r="R455" s="334">
        <v>0</v>
      </c>
      <c r="S455" s="334">
        <v>0</v>
      </c>
      <c r="T455" s="334">
        <v>0</v>
      </c>
      <c r="U455" s="334">
        <v>0</v>
      </c>
      <c r="V455" s="334">
        <v>0</v>
      </c>
      <c r="W455" s="334">
        <v>0</v>
      </c>
      <c r="X455" s="334">
        <v>0</v>
      </c>
      <c r="Y455" s="334">
        <v>0</v>
      </c>
      <c r="Z455" s="334">
        <v>0</v>
      </c>
      <c r="AA455" s="334">
        <v>0</v>
      </c>
      <c r="AB455" s="334">
        <v>0</v>
      </c>
      <c r="AD455" s="334">
        <v>0</v>
      </c>
      <c r="AE455" s="334">
        <f t="shared" si="77"/>
        <v>0</v>
      </c>
      <c r="AF455" s="334">
        <f t="shared" si="78"/>
        <v>0</v>
      </c>
      <c r="AG455" s="340">
        <f t="shared" si="79"/>
        <v>0</v>
      </c>
      <c r="AI455" s="340">
        <f t="shared" si="80"/>
        <v>0</v>
      </c>
      <c r="AJ455" s="340">
        <f t="shared" si="80"/>
        <v>0</v>
      </c>
      <c r="AK455" s="340">
        <f t="shared" si="80"/>
        <v>0</v>
      </c>
      <c r="AL455" s="340">
        <f t="shared" si="80"/>
        <v>0</v>
      </c>
      <c r="AM455" s="340">
        <f t="shared" si="80"/>
        <v>0</v>
      </c>
    </row>
    <row r="456" spans="1:39" x14ac:dyDescent="0.35">
      <c r="A456" s="337">
        <v>22369</v>
      </c>
      <c r="B456" s="338">
        <f t="shared" si="74"/>
        <v>1961</v>
      </c>
      <c r="C456" s="338">
        <f t="shared" si="75"/>
        <v>3</v>
      </c>
      <c r="D456" s="338">
        <f t="shared" si="76"/>
        <v>29</v>
      </c>
      <c r="E456" s="334">
        <v>0</v>
      </c>
      <c r="F456" s="334">
        <v>0</v>
      </c>
      <c r="G456" s="334">
        <v>0</v>
      </c>
      <c r="H456" s="334">
        <v>0</v>
      </c>
      <c r="I456" s="334">
        <v>0</v>
      </c>
      <c r="J456" s="334">
        <v>0</v>
      </c>
      <c r="K456" s="334">
        <v>0</v>
      </c>
      <c r="L456" s="334">
        <v>0</v>
      </c>
      <c r="M456" s="334">
        <v>0</v>
      </c>
      <c r="N456" s="334">
        <v>0</v>
      </c>
      <c r="O456" s="334">
        <v>0</v>
      </c>
      <c r="P456" s="334">
        <v>0</v>
      </c>
      <c r="Q456" s="334">
        <v>0</v>
      </c>
      <c r="R456" s="334">
        <v>0</v>
      </c>
      <c r="S456" s="334">
        <v>0</v>
      </c>
      <c r="T456" s="334">
        <v>0</v>
      </c>
      <c r="U456" s="334">
        <v>0</v>
      </c>
      <c r="V456" s="334">
        <v>0</v>
      </c>
      <c r="W456" s="334">
        <v>0</v>
      </c>
      <c r="X456" s="334">
        <v>0.5</v>
      </c>
      <c r="Y456" s="334">
        <v>0.5</v>
      </c>
      <c r="Z456" s="334">
        <v>0.5</v>
      </c>
      <c r="AA456" s="334">
        <v>0.5</v>
      </c>
      <c r="AB456" s="334">
        <v>0.5</v>
      </c>
      <c r="AD456" s="334">
        <v>2.5</v>
      </c>
      <c r="AE456" s="334">
        <f t="shared" si="77"/>
        <v>2.5</v>
      </c>
      <c r="AF456" s="334">
        <f t="shared" si="78"/>
        <v>2.5</v>
      </c>
      <c r="AG456" s="340">
        <f t="shared" si="79"/>
        <v>0</v>
      </c>
      <c r="AI456" s="340">
        <f t="shared" si="80"/>
        <v>0</v>
      </c>
      <c r="AJ456" s="340">
        <f t="shared" si="80"/>
        <v>0</v>
      </c>
      <c r="AK456" s="340">
        <f t="shared" si="80"/>
        <v>0</v>
      </c>
      <c r="AL456" s="340">
        <f t="shared" si="80"/>
        <v>0</v>
      </c>
      <c r="AM456" s="340">
        <f t="shared" si="80"/>
        <v>0</v>
      </c>
    </row>
    <row r="457" spans="1:39" x14ac:dyDescent="0.35">
      <c r="A457" s="337">
        <v>22370</v>
      </c>
      <c r="B457" s="338">
        <f t="shared" si="74"/>
        <v>1961</v>
      </c>
      <c r="C457" s="338">
        <f t="shared" si="75"/>
        <v>3</v>
      </c>
      <c r="D457" s="338">
        <f t="shared" si="76"/>
        <v>30</v>
      </c>
      <c r="E457" s="334">
        <v>0</v>
      </c>
      <c r="F457" s="334">
        <v>0.1</v>
      </c>
      <c r="G457" s="334">
        <v>0</v>
      </c>
      <c r="H457" s="334">
        <v>0.1</v>
      </c>
      <c r="I457" s="334">
        <v>0</v>
      </c>
      <c r="J457" s="334">
        <v>0</v>
      </c>
      <c r="K457" s="334">
        <v>0</v>
      </c>
      <c r="L457" s="334">
        <v>0.1</v>
      </c>
      <c r="M457" s="334">
        <v>0</v>
      </c>
      <c r="N457" s="334">
        <v>0</v>
      </c>
      <c r="O457" s="334">
        <v>0</v>
      </c>
      <c r="P457" s="334">
        <v>0</v>
      </c>
      <c r="Q457" s="334">
        <v>0</v>
      </c>
      <c r="R457" s="334">
        <v>0</v>
      </c>
      <c r="S457" s="334">
        <v>0</v>
      </c>
      <c r="T457" s="334">
        <v>0</v>
      </c>
      <c r="U457" s="334">
        <v>0</v>
      </c>
      <c r="V457" s="334">
        <v>0</v>
      </c>
      <c r="W457" s="334">
        <v>0</v>
      </c>
      <c r="X457" s="334">
        <v>0</v>
      </c>
      <c r="Y457" s="334">
        <v>0</v>
      </c>
      <c r="Z457" s="334">
        <v>0</v>
      </c>
      <c r="AA457" s="334">
        <v>0</v>
      </c>
      <c r="AB457" s="334">
        <v>0</v>
      </c>
      <c r="AD457" s="334">
        <v>0.3</v>
      </c>
      <c r="AE457" s="334">
        <f t="shared" si="77"/>
        <v>0.3</v>
      </c>
      <c r="AF457" s="334">
        <f t="shared" si="78"/>
        <v>0.30000000000000004</v>
      </c>
      <c r="AG457" s="340">
        <f t="shared" si="79"/>
        <v>5.5511151231257827E-17</v>
      </c>
      <c r="AI457" s="340">
        <f t="shared" si="80"/>
        <v>0</v>
      </c>
      <c r="AJ457" s="340">
        <f t="shared" si="80"/>
        <v>0</v>
      </c>
      <c r="AK457" s="340">
        <f t="shared" si="80"/>
        <v>0</v>
      </c>
      <c r="AL457" s="340">
        <f t="shared" si="80"/>
        <v>0</v>
      </c>
      <c r="AM457" s="340">
        <f t="shared" si="80"/>
        <v>0</v>
      </c>
    </row>
    <row r="458" spans="1:39" x14ac:dyDescent="0.35">
      <c r="A458" s="337">
        <v>22371</v>
      </c>
      <c r="B458" s="338">
        <f t="shared" si="74"/>
        <v>1961</v>
      </c>
      <c r="C458" s="338">
        <f t="shared" si="75"/>
        <v>3</v>
      </c>
      <c r="D458" s="338">
        <f t="shared" si="76"/>
        <v>31</v>
      </c>
      <c r="E458" s="334">
        <v>0</v>
      </c>
      <c r="F458" s="334">
        <v>0</v>
      </c>
      <c r="G458" s="334">
        <v>0</v>
      </c>
      <c r="H458" s="334">
        <v>0</v>
      </c>
      <c r="I458" s="334">
        <v>0</v>
      </c>
      <c r="J458" s="334">
        <v>0</v>
      </c>
      <c r="K458" s="334">
        <v>0</v>
      </c>
      <c r="L458" s="334">
        <v>0</v>
      </c>
      <c r="M458" s="334">
        <v>0</v>
      </c>
      <c r="N458" s="334">
        <v>0</v>
      </c>
      <c r="O458" s="334">
        <v>0</v>
      </c>
      <c r="P458" s="334">
        <v>0</v>
      </c>
      <c r="Q458" s="334">
        <v>0</v>
      </c>
      <c r="R458" s="334">
        <v>0</v>
      </c>
      <c r="S458" s="334">
        <v>0</v>
      </c>
      <c r="T458" s="334">
        <v>0</v>
      </c>
      <c r="U458" s="334">
        <v>0</v>
      </c>
      <c r="V458" s="334">
        <v>0</v>
      </c>
      <c r="W458" s="334">
        <v>0</v>
      </c>
      <c r="X458" s="334">
        <v>0</v>
      </c>
      <c r="Y458" s="334">
        <v>0</v>
      </c>
      <c r="Z458" s="334">
        <v>0</v>
      </c>
      <c r="AA458" s="334">
        <v>0</v>
      </c>
      <c r="AB458" s="334">
        <v>0</v>
      </c>
      <c r="AD458" s="334">
        <v>0</v>
      </c>
      <c r="AE458" s="334">
        <f t="shared" si="77"/>
        <v>0</v>
      </c>
      <c r="AF458" s="334">
        <f t="shared" si="78"/>
        <v>0</v>
      </c>
      <c r="AG458" s="340">
        <f t="shared" si="79"/>
        <v>0</v>
      </c>
      <c r="AI458" s="340">
        <f t="shared" si="80"/>
        <v>0</v>
      </c>
      <c r="AJ458" s="340">
        <f t="shared" si="80"/>
        <v>0</v>
      </c>
      <c r="AK458" s="340">
        <f t="shared" si="80"/>
        <v>0</v>
      </c>
      <c r="AL458" s="340">
        <f t="shared" si="80"/>
        <v>0</v>
      </c>
      <c r="AM458" s="340">
        <f t="shared" si="80"/>
        <v>0</v>
      </c>
    </row>
    <row r="459" spans="1:39" x14ac:dyDescent="0.35">
      <c r="A459" s="337">
        <v>22372</v>
      </c>
      <c r="B459" s="338">
        <f t="shared" si="74"/>
        <v>1961</v>
      </c>
      <c r="C459" s="338">
        <f t="shared" si="75"/>
        <v>4</v>
      </c>
      <c r="D459" s="338">
        <f t="shared" si="76"/>
        <v>1</v>
      </c>
      <c r="E459" s="334">
        <v>0</v>
      </c>
      <c r="F459" s="334">
        <v>0</v>
      </c>
      <c r="G459" s="334">
        <v>0</v>
      </c>
      <c r="H459" s="334">
        <v>0</v>
      </c>
      <c r="I459" s="334">
        <v>0</v>
      </c>
      <c r="J459" s="334">
        <v>0</v>
      </c>
      <c r="K459" s="334">
        <v>0</v>
      </c>
      <c r="L459" s="334">
        <v>0</v>
      </c>
      <c r="M459" s="334">
        <v>0</v>
      </c>
      <c r="N459" s="334">
        <v>0</v>
      </c>
      <c r="O459" s="334">
        <v>0</v>
      </c>
      <c r="P459" s="334">
        <v>0</v>
      </c>
      <c r="Q459" s="334">
        <v>0</v>
      </c>
      <c r="R459" s="334">
        <v>0</v>
      </c>
      <c r="S459" s="334">
        <v>0</v>
      </c>
      <c r="T459" s="334">
        <v>0</v>
      </c>
      <c r="U459" s="334">
        <v>0</v>
      </c>
      <c r="V459" s="334">
        <v>0</v>
      </c>
      <c r="W459" s="334">
        <v>0</v>
      </c>
      <c r="X459" s="334">
        <v>0</v>
      </c>
      <c r="Y459" s="334">
        <v>0</v>
      </c>
      <c r="Z459" s="334">
        <v>0</v>
      </c>
      <c r="AA459" s="334">
        <v>0</v>
      </c>
      <c r="AB459" s="334">
        <v>0</v>
      </c>
      <c r="AD459" s="334">
        <v>0</v>
      </c>
      <c r="AE459" s="334">
        <f t="shared" si="77"/>
        <v>0</v>
      </c>
      <c r="AF459" s="334">
        <f t="shared" si="78"/>
        <v>0</v>
      </c>
      <c r="AG459" s="340">
        <f t="shared" si="79"/>
        <v>0</v>
      </c>
      <c r="AI459" s="340">
        <f t="shared" si="80"/>
        <v>0</v>
      </c>
      <c r="AJ459" s="340">
        <f t="shared" si="80"/>
        <v>0</v>
      </c>
      <c r="AK459" s="340">
        <f t="shared" si="80"/>
        <v>0</v>
      </c>
      <c r="AL459" s="340">
        <f t="shared" si="80"/>
        <v>0</v>
      </c>
      <c r="AM459" s="340">
        <f t="shared" si="80"/>
        <v>0</v>
      </c>
    </row>
    <row r="460" spans="1:39" x14ac:dyDescent="0.35">
      <c r="A460" s="337">
        <v>22373</v>
      </c>
      <c r="B460" s="338">
        <f t="shared" si="74"/>
        <v>1961</v>
      </c>
      <c r="C460" s="338">
        <f t="shared" si="75"/>
        <v>4</v>
      </c>
      <c r="D460" s="338">
        <f t="shared" si="76"/>
        <v>2</v>
      </c>
      <c r="E460" s="334">
        <v>0</v>
      </c>
      <c r="F460" s="334">
        <v>0</v>
      </c>
      <c r="G460" s="334">
        <v>0</v>
      </c>
      <c r="H460" s="334">
        <v>0</v>
      </c>
      <c r="I460" s="334">
        <v>0</v>
      </c>
      <c r="J460" s="334">
        <v>0</v>
      </c>
      <c r="K460" s="334">
        <v>0</v>
      </c>
      <c r="L460" s="334">
        <v>0</v>
      </c>
      <c r="M460" s="334">
        <v>0</v>
      </c>
      <c r="N460" s="334">
        <v>0</v>
      </c>
      <c r="O460" s="334">
        <v>0</v>
      </c>
      <c r="P460" s="334">
        <v>0</v>
      </c>
      <c r="Q460" s="334">
        <v>0</v>
      </c>
      <c r="R460" s="334">
        <v>0</v>
      </c>
      <c r="S460" s="334">
        <v>0</v>
      </c>
      <c r="T460" s="334">
        <v>0</v>
      </c>
      <c r="U460" s="334">
        <v>0</v>
      </c>
      <c r="V460" s="334">
        <v>0</v>
      </c>
      <c r="W460" s="334">
        <v>0</v>
      </c>
      <c r="X460" s="334">
        <v>0</v>
      </c>
      <c r="Y460" s="334">
        <v>0</v>
      </c>
      <c r="Z460" s="334">
        <v>0</v>
      </c>
      <c r="AA460" s="334">
        <v>0</v>
      </c>
      <c r="AB460" s="334">
        <v>0</v>
      </c>
      <c r="AD460" s="334">
        <v>0</v>
      </c>
      <c r="AE460" s="334">
        <f t="shared" si="77"/>
        <v>0</v>
      </c>
      <c r="AF460" s="334">
        <f t="shared" si="78"/>
        <v>0</v>
      </c>
      <c r="AG460" s="340">
        <f t="shared" si="79"/>
        <v>0</v>
      </c>
      <c r="AI460" s="340">
        <f t="shared" si="80"/>
        <v>0</v>
      </c>
      <c r="AJ460" s="340">
        <f t="shared" si="80"/>
        <v>0</v>
      </c>
      <c r="AK460" s="340">
        <f t="shared" si="80"/>
        <v>0</v>
      </c>
      <c r="AL460" s="340">
        <f t="shared" si="80"/>
        <v>0</v>
      </c>
      <c r="AM460" s="340">
        <f t="shared" si="80"/>
        <v>0</v>
      </c>
    </row>
    <row r="461" spans="1:39" x14ac:dyDescent="0.35">
      <c r="A461" s="337">
        <v>22374</v>
      </c>
      <c r="B461" s="338">
        <f t="shared" si="74"/>
        <v>1961</v>
      </c>
      <c r="C461" s="338">
        <f t="shared" si="75"/>
        <v>4</v>
      </c>
      <c r="D461" s="338">
        <f t="shared" si="76"/>
        <v>3</v>
      </c>
      <c r="E461" s="334">
        <v>0</v>
      </c>
      <c r="F461" s="334">
        <v>0</v>
      </c>
      <c r="G461" s="334">
        <v>0</v>
      </c>
      <c r="H461" s="334">
        <v>0</v>
      </c>
      <c r="I461" s="334">
        <v>0</v>
      </c>
      <c r="J461" s="334">
        <v>0</v>
      </c>
      <c r="K461" s="334">
        <v>0</v>
      </c>
      <c r="L461" s="334">
        <v>0</v>
      </c>
      <c r="M461" s="334">
        <v>0</v>
      </c>
      <c r="N461" s="334">
        <v>0</v>
      </c>
      <c r="O461" s="334">
        <v>0</v>
      </c>
      <c r="P461" s="334">
        <v>0</v>
      </c>
      <c r="Q461" s="334">
        <v>0</v>
      </c>
      <c r="R461" s="334">
        <v>0</v>
      </c>
      <c r="S461" s="334">
        <v>0.1</v>
      </c>
      <c r="T461" s="334">
        <v>0.2</v>
      </c>
      <c r="U461" s="334">
        <v>0.1</v>
      </c>
      <c r="V461" s="334">
        <v>0.1</v>
      </c>
      <c r="W461" s="334">
        <v>0</v>
      </c>
      <c r="X461" s="334">
        <v>0</v>
      </c>
      <c r="Y461" s="334">
        <v>0.2</v>
      </c>
      <c r="Z461" s="334">
        <v>0.1</v>
      </c>
      <c r="AA461" s="334">
        <v>0</v>
      </c>
      <c r="AB461" s="334">
        <v>0</v>
      </c>
      <c r="AD461" s="334">
        <v>0.8</v>
      </c>
      <c r="AE461" s="334">
        <f t="shared" si="77"/>
        <v>0.8</v>
      </c>
      <c r="AF461" s="334">
        <f t="shared" si="78"/>
        <v>0.79999999999999993</v>
      </c>
      <c r="AG461" s="340">
        <f t="shared" si="79"/>
        <v>1.1102230246251565E-16</v>
      </c>
      <c r="AI461" s="340">
        <f t="shared" si="80"/>
        <v>0</v>
      </c>
      <c r="AJ461" s="340">
        <f t="shared" si="80"/>
        <v>0</v>
      </c>
      <c r="AK461" s="340">
        <f t="shared" si="80"/>
        <v>0</v>
      </c>
      <c r="AL461" s="340">
        <f t="shared" si="80"/>
        <v>0</v>
      </c>
      <c r="AM461" s="340">
        <f t="shared" si="80"/>
        <v>0</v>
      </c>
    </row>
    <row r="462" spans="1:39" x14ac:dyDescent="0.35">
      <c r="A462" s="337">
        <v>22375</v>
      </c>
      <c r="B462" s="338">
        <f t="shared" si="74"/>
        <v>1961</v>
      </c>
      <c r="C462" s="338">
        <f t="shared" si="75"/>
        <v>4</v>
      </c>
      <c r="D462" s="338">
        <f t="shared" si="76"/>
        <v>4</v>
      </c>
      <c r="E462" s="334">
        <v>0</v>
      </c>
      <c r="F462" s="334">
        <v>0</v>
      </c>
      <c r="G462" s="334">
        <v>0</v>
      </c>
      <c r="H462" s="334">
        <v>0</v>
      </c>
      <c r="I462" s="334">
        <v>0</v>
      </c>
      <c r="J462" s="334">
        <v>0</v>
      </c>
      <c r="K462" s="334">
        <v>0</v>
      </c>
      <c r="L462" s="334">
        <v>0</v>
      </c>
      <c r="M462" s="334">
        <v>0</v>
      </c>
      <c r="N462" s="334">
        <v>0</v>
      </c>
      <c r="O462" s="334">
        <v>0</v>
      </c>
      <c r="P462" s="334">
        <v>0</v>
      </c>
      <c r="Q462" s="334">
        <v>0</v>
      </c>
      <c r="R462" s="334">
        <v>0</v>
      </c>
      <c r="S462" s="334">
        <v>0</v>
      </c>
      <c r="T462" s="334">
        <v>0</v>
      </c>
      <c r="U462" s="334">
        <v>0</v>
      </c>
      <c r="V462" s="334">
        <v>0</v>
      </c>
      <c r="W462" s="334">
        <v>0</v>
      </c>
      <c r="X462" s="334">
        <v>0</v>
      </c>
      <c r="Y462" s="334">
        <v>0</v>
      </c>
      <c r="Z462" s="334">
        <v>0</v>
      </c>
      <c r="AA462" s="334">
        <v>0</v>
      </c>
      <c r="AB462" s="334">
        <v>0</v>
      </c>
      <c r="AD462" s="334">
        <v>0</v>
      </c>
      <c r="AE462" s="334">
        <f t="shared" si="77"/>
        <v>0</v>
      </c>
      <c r="AF462" s="334">
        <f t="shared" si="78"/>
        <v>0</v>
      </c>
      <c r="AG462" s="340">
        <f t="shared" si="79"/>
        <v>0</v>
      </c>
      <c r="AI462" s="340">
        <f t="shared" si="80"/>
        <v>0</v>
      </c>
      <c r="AJ462" s="340">
        <f t="shared" si="80"/>
        <v>0</v>
      </c>
      <c r="AK462" s="340">
        <f t="shared" si="80"/>
        <v>0</v>
      </c>
      <c r="AL462" s="340">
        <f t="shared" si="80"/>
        <v>0</v>
      </c>
      <c r="AM462" s="340">
        <f t="shared" si="80"/>
        <v>0</v>
      </c>
    </row>
    <row r="463" spans="1:39" x14ac:dyDescent="0.35">
      <c r="A463" s="337">
        <v>22376</v>
      </c>
      <c r="B463" s="338">
        <f t="shared" si="74"/>
        <v>1961</v>
      </c>
      <c r="C463" s="338">
        <f t="shared" si="75"/>
        <v>4</v>
      </c>
      <c r="D463" s="338">
        <f t="shared" si="76"/>
        <v>5</v>
      </c>
      <c r="E463" s="334">
        <v>0</v>
      </c>
      <c r="F463" s="334">
        <v>0</v>
      </c>
      <c r="G463" s="334">
        <v>0</v>
      </c>
      <c r="H463" s="334">
        <v>0</v>
      </c>
      <c r="I463" s="334">
        <v>0</v>
      </c>
      <c r="J463" s="334">
        <v>0</v>
      </c>
      <c r="K463" s="334">
        <v>0</v>
      </c>
      <c r="L463" s="334">
        <v>0</v>
      </c>
      <c r="M463" s="334">
        <v>0</v>
      </c>
      <c r="N463" s="334">
        <v>0</v>
      </c>
      <c r="O463" s="334">
        <v>0</v>
      </c>
      <c r="P463" s="334">
        <v>0</v>
      </c>
      <c r="Q463" s="334">
        <v>0</v>
      </c>
      <c r="R463" s="334">
        <v>0</v>
      </c>
      <c r="S463" s="334">
        <v>0</v>
      </c>
      <c r="T463" s="334">
        <v>0</v>
      </c>
      <c r="U463" s="334">
        <v>0</v>
      </c>
      <c r="V463" s="334">
        <v>0</v>
      </c>
      <c r="W463" s="334">
        <v>0</v>
      </c>
      <c r="X463" s="334">
        <v>0</v>
      </c>
      <c r="Y463" s="334">
        <v>0</v>
      </c>
      <c r="Z463" s="334">
        <v>0</v>
      </c>
      <c r="AA463" s="334">
        <v>0</v>
      </c>
      <c r="AB463" s="334">
        <v>0</v>
      </c>
      <c r="AD463" s="334">
        <v>0</v>
      </c>
      <c r="AE463" s="334">
        <f t="shared" si="77"/>
        <v>0</v>
      </c>
      <c r="AF463" s="334">
        <f t="shared" si="78"/>
        <v>0</v>
      </c>
      <c r="AG463" s="340">
        <f t="shared" si="79"/>
        <v>0</v>
      </c>
      <c r="AI463" s="340">
        <f t="shared" si="80"/>
        <v>0</v>
      </c>
      <c r="AJ463" s="340">
        <f t="shared" si="80"/>
        <v>0</v>
      </c>
      <c r="AK463" s="340">
        <f t="shared" si="80"/>
        <v>0</v>
      </c>
      <c r="AL463" s="340">
        <f t="shared" si="80"/>
        <v>0</v>
      </c>
      <c r="AM463" s="340">
        <f t="shared" si="80"/>
        <v>0</v>
      </c>
    </row>
    <row r="464" spans="1:39" x14ac:dyDescent="0.35">
      <c r="A464" s="337">
        <v>22377</v>
      </c>
      <c r="B464" s="338">
        <f t="shared" si="74"/>
        <v>1961</v>
      </c>
      <c r="C464" s="338">
        <f t="shared" si="75"/>
        <v>4</v>
      </c>
      <c r="D464" s="338">
        <f t="shared" si="76"/>
        <v>6</v>
      </c>
      <c r="E464" s="334">
        <v>0</v>
      </c>
      <c r="F464" s="334">
        <v>0</v>
      </c>
      <c r="G464" s="334">
        <v>0</v>
      </c>
      <c r="H464" s="334">
        <v>0</v>
      </c>
      <c r="I464" s="334">
        <v>0.1</v>
      </c>
      <c r="J464" s="334">
        <v>0</v>
      </c>
      <c r="K464" s="334">
        <v>0</v>
      </c>
      <c r="L464" s="334">
        <v>0</v>
      </c>
      <c r="M464" s="334">
        <v>0</v>
      </c>
      <c r="N464" s="334">
        <v>0</v>
      </c>
      <c r="O464" s="334">
        <v>0</v>
      </c>
      <c r="P464" s="334">
        <v>0</v>
      </c>
      <c r="Q464" s="334">
        <v>0.1</v>
      </c>
      <c r="R464" s="334">
        <v>0</v>
      </c>
      <c r="S464" s="334">
        <v>0</v>
      </c>
      <c r="T464" s="334">
        <v>0</v>
      </c>
      <c r="U464" s="334">
        <v>0</v>
      </c>
      <c r="V464" s="334">
        <v>0</v>
      </c>
      <c r="W464" s="334">
        <v>0</v>
      </c>
      <c r="X464" s="334">
        <v>0</v>
      </c>
      <c r="Y464" s="334">
        <v>0.1</v>
      </c>
      <c r="Z464" s="334">
        <v>0</v>
      </c>
      <c r="AA464" s="334">
        <v>0</v>
      </c>
      <c r="AB464" s="334">
        <v>0</v>
      </c>
      <c r="AD464" s="334">
        <v>0.3</v>
      </c>
      <c r="AE464" s="334">
        <f t="shared" si="77"/>
        <v>0.3</v>
      </c>
      <c r="AF464" s="334">
        <f t="shared" si="78"/>
        <v>0.30000000000000004</v>
      </c>
      <c r="AG464" s="340">
        <f t="shared" si="79"/>
        <v>5.5511151231257827E-17</v>
      </c>
      <c r="AI464" s="340">
        <f t="shared" si="80"/>
        <v>0</v>
      </c>
      <c r="AJ464" s="340">
        <f t="shared" si="80"/>
        <v>0</v>
      </c>
      <c r="AK464" s="340">
        <f t="shared" si="80"/>
        <v>0</v>
      </c>
      <c r="AL464" s="340">
        <f t="shared" si="80"/>
        <v>0</v>
      </c>
      <c r="AM464" s="340">
        <f t="shared" si="80"/>
        <v>0</v>
      </c>
    </row>
    <row r="465" spans="1:39" x14ac:dyDescent="0.35">
      <c r="A465" s="337">
        <v>22378</v>
      </c>
      <c r="B465" s="338">
        <f t="shared" si="74"/>
        <v>1961</v>
      </c>
      <c r="C465" s="338">
        <f t="shared" si="75"/>
        <v>4</v>
      </c>
      <c r="D465" s="338">
        <f t="shared" si="76"/>
        <v>7</v>
      </c>
      <c r="E465" s="334">
        <v>0</v>
      </c>
      <c r="F465" s="334">
        <v>0</v>
      </c>
      <c r="G465" s="334">
        <v>0</v>
      </c>
      <c r="H465" s="334">
        <v>0</v>
      </c>
      <c r="I465" s="334">
        <v>0</v>
      </c>
      <c r="J465" s="334">
        <v>0</v>
      </c>
      <c r="K465" s="334">
        <v>0</v>
      </c>
      <c r="L465" s="334">
        <v>0</v>
      </c>
      <c r="M465" s="334">
        <v>0</v>
      </c>
      <c r="N465" s="334">
        <v>0</v>
      </c>
      <c r="O465" s="334">
        <v>0</v>
      </c>
      <c r="P465" s="334">
        <v>0</v>
      </c>
      <c r="Q465" s="334">
        <v>0</v>
      </c>
      <c r="R465" s="334">
        <v>0</v>
      </c>
      <c r="S465" s="334">
        <v>0</v>
      </c>
      <c r="T465" s="334">
        <v>0</v>
      </c>
      <c r="U465" s="334">
        <v>0</v>
      </c>
      <c r="V465" s="334">
        <v>0</v>
      </c>
      <c r="W465" s="334">
        <v>0</v>
      </c>
      <c r="X465" s="334">
        <v>0</v>
      </c>
      <c r="Y465" s="334">
        <v>0</v>
      </c>
      <c r="Z465" s="334">
        <v>0</v>
      </c>
      <c r="AA465" s="334">
        <v>0</v>
      </c>
      <c r="AB465" s="334">
        <v>0</v>
      </c>
      <c r="AD465" s="334">
        <v>0</v>
      </c>
      <c r="AE465" s="334">
        <f t="shared" si="77"/>
        <v>0</v>
      </c>
      <c r="AF465" s="334">
        <f t="shared" si="78"/>
        <v>0</v>
      </c>
      <c r="AG465" s="340">
        <f t="shared" si="79"/>
        <v>0</v>
      </c>
      <c r="AI465" s="340">
        <f t="shared" si="80"/>
        <v>0</v>
      </c>
      <c r="AJ465" s="340">
        <f t="shared" si="80"/>
        <v>0</v>
      </c>
      <c r="AK465" s="340">
        <f t="shared" si="80"/>
        <v>0</v>
      </c>
      <c r="AL465" s="340">
        <f t="shared" si="80"/>
        <v>0</v>
      </c>
      <c r="AM465" s="340">
        <f t="shared" si="80"/>
        <v>0</v>
      </c>
    </row>
    <row r="466" spans="1:39" x14ac:dyDescent="0.35">
      <c r="A466" s="337">
        <v>22379</v>
      </c>
      <c r="B466" s="338">
        <f t="shared" si="74"/>
        <v>1961</v>
      </c>
      <c r="C466" s="338">
        <f t="shared" si="75"/>
        <v>4</v>
      </c>
      <c r="D466" s="338">
        <f t="shared" si="76"/>
        <v>8</v>
      </c>
      <c r="E466" s="334">
        <v>0</v>
      </c>
      <c r="F466" s="334">
        <v>0</v>
      </c>
      <c r="G466" s="334">
        <v>0</v>
      </c>
      <c r="H466" s="334">
        <v>0</v>
      </c>
      <c r="I466" s="334">
        <v>0</v>
      </c>
      <c r="J466" s="334">
        <v>0</v>
      </c>
      <c r="K466" s="334">
        <v>0</v>
      </c>
      <c r="L466" s="334">
        <v>0</v>
      </c>
      <c r="M466" s="334">
        <v>0</v>
      </c>
      <c r="N466" s="334">
        <v>0</v>
      </c>
      <c r="O466" s="334">
        <v>0</v>
      </c>
      <c r="P466" s="334">
        <v>0</v>
      </c>
      <c r="Q466" s="334">
        <v>0</v>
      </c>
      <c r="R466" s="334">
        <v>0</v>
      </c>
      <c r="S466" s="334">
        <v>0</v>
      </c>
      <c r="T466" s="334">
        <v>0</v>
      </c>
      <c r="U466" s="334">
        <v>0</v>
      </c>
      <c r="V466" s="334">
        <v>0</v>
      </c>
      <c r="W466" s="334">
        <v>0</v>
      </c>
      <c r="X466" s="334">
        <v>0</v>
      </c>
      <c r="Y466" s="334">
        <v>0</v>
      </c>
      <c r="Z466" s="334">
        <v>0</v>
      </c>
      <c r="AA466" s="334">
        <v>0</v>
      </c>
      <c r="AB466" s="334">
        <v>0</v>
      </c>
      <c r="AD466" s="334">
        <v>0</v>
      </c>
      <c r="AE466" s="334">
        <f t="shared" si="77"/>
        <v>0</v>
      </c>
      <c r="AF466" s="334">
        <f t="shared" si="78"/>
        <v>0</v>
      </c>
      <c r="AG466" s="340">
        <f t="shared" si="79"/>
        <v>0</v>
      </c>
      <c r="AI466" s="340">
        <f t="shared" si="80"/>
        <v>0</v>
      </c>
      <c r="AJ466" s="340">
        <f t="shared" si="80"/>
        <v>0</v>
      </c>
      <c r="AK466" s="340">
        <f t="shared" si="80"/>
        <v>0</v>
      </c>
      <c r="AL466" s="340">
        <f t="shared" si="80"/>
        <v>0</v>
      </c>
      <c r="AM466" s="340">
        <f t="shared" si="80"/>
        <v>0</v>
      </c>
    </row>
    <row r="467" spans="1:39" x14ac:dyDescent="0.35">
      <c r="A467" s="337">
        <v>22380</v>
      </c>
      <c r="B467" s="338">
        <f t="shared" si="74"/>
        <v>1961</v>
      </c>
      <c r="C467" s="338">
        <f t="shared" si="75"/>
        <v>4</v>
      </c>
      <c r="D467" s="338">
        <f t="shared" si="76"/>
        <v>9</v>
      </c>
      <c r="E467" s="334">
        <v>0</v>
      </c>
      <c r="F467" s="334">
        <v>0</v>
      </c>
      <c r="G467" s="334">
        <v>0</v>
      </c>
      <c r="H467" s="334">
        <v>0.2</v>
      </c>
      <c r="I467" s="334">
        <v>0</v>
      </c>
      <c r="J467" s="334">
        <v>0</v>
      </c>
      <c r="K467" s="334">
        <v>0</v>
      </c>
      <c r="L467" s="334">
        <v>0</v>
      </c>
      <c r="M467" s="334">
        <v>0</v>
      </c>
      <c r="N467" s="334">
        <v>0</v>
      </c>
      <c r="O467" s="334">
        <v>0.2</v>
      </c>
      <c r="P467" s="334">
        <v>0.7</v>
      </c>
      <c r="Q467" s="334">
        <v>0</v>
      </c>
      <c r="R467" s="334">
        <v>0</v>
      </c>
      <c r="S467" s="334">
        <v>0.2</v>
      </c>
      <c r="T467" s="334">
        <v>0.2</v>
      </c>
      <c r="U467" s="334">
        <v>0</v>
      </c>
      <c r="V467" s="334">
        <v>0</v>
      </c>
      <c r="W467" s="334">
        <v>0</v>
      </c>
      <c r="X467" s="334">
        <v>0</v>
      </c>
      <c r="Y467" s="334">
        <v>0</v>
      </c>
      <c r="Z467" s="334">
        <v>0</v>
      </c>
      <c r="AA467" s="334">
        <v>0</v>
      </c>
      <c r="AB467" s="334">
        <v>0</v>
      </c>
      <c r="AD467" s="334">
        <v>1.5</v>
      </c>
      <c r="AE467" s="334">
        <f t="shared" si="77"/>
        <v>1.5</v>
      </c>
      <c r="AF467" s="334">
        <f t="shared" si="78"/>
        <v>1.5</v>
      </c>
      <c r="AG467" s="340">
        <f t="shared" si="79"/>
        <v>0</v>
      </c>
      <c r="AI467" s="340">
        <f t="shared" si="80"/>
        <v>0</v>
      </c>
      <c r="AJ467" s="340">
        <f t="shared" si="80"/>
        <v>0</v>
      </c>
      <c r="AK467" s="340">
        <f t="shared" si="80"/>
        <v>0</v>
      </c>
      <c r="AL467" s="340">
        <f t="shared" si="80"/>
        <v>0</v>
      </c>
      <c r="AM467" s="340">
        <f t="shared" si="80"/>
        <v>0</v>
      </c>
    </row>
    <row r="468" spans="1:39" x14ac:dyDescent="0.35">
      <c r="A468" s="337">
        <v>22381</v>
      </c>
      <c r="B468" s="338">
        <f t="shared" si="74"/>
        <v>1961</v>
      </c>
      <c r="C468" s="338">
        <f t="shared" si="75"/>
        <v>4</v>
      </c>
      <c r="D468" s="338">
        <f t="shared" si="76"/>
        <v>10</v>
      </c>
      <c r="E468" s="334">
        <v>0</v>
      </c>
      <c r="F468" s="334">
        <v>0</v>
      </c>
      <c r="G468" s="334">
        <v>0</v>
      </c>
      <c r="H468" s="334">
        <v>0</v>
      </c>
      <c r="I468" s="334">
        <v>0</v>
      </c>
      <c r="J468" s="334">
        <v>0</v>
      </c>
      <c r="K468" s="334">
        <v>0</v>
      </c>
      <c r="L468" s="334">
        <v>0</v>
      </c>
      <c r="M468" s="334">
        <v>0</v>
      </c>
      <c r="N468" s="334">
        <v>0</v>
      </c>
      <c r="O468" s="334">
        <v>0</v>
      </c>
      <c r="P468" s="334">
        <v>0</v>
      </c>
      <c r="Q468" s="334">
        <v>0</v>
      </c>
      <c r="R468" s="334">
        <v>0</v>
      </c>
      <c r="S468" s="334">
        <v>0.3</v>
      </c>
      <c r="T468" s="334">
        <v>0.2</v>
      </c>
      <c r="U468" s="334">
        <v>0</v>
      </c>
      <c r="V468" s="334">
        <v>0</v>
      </c>
      <c r="W468" s="334">
        <v>0</v>
      </c>
      <c r="X468" s="334">
        <v>0</v>
      </c>
      <c r="Y468" s="334">
        <v>0</v>
      </c>
      <c r="Z468" s="334">
        <v>0.3</v>
      </c>
      <c r="AA468" s="334">
        <v>0.2</v>
      </c>
      <c r="AB468" s="334">
        <v>0</v>
      </c>
      <c r="AD468" s="334">
        <v>1</v>
      </c>
      <c r="AE468" s="334">
        <f t="shared" si="77"/>
        <v>1</v>
      </c>
      <c r="AF468" s="334">
        <f t="shared" si="78"/>
        <v>1</v>
      </c>
      <c r="AG468" s="340">
        <f t="shared" si="79"/>
        <v>0</v>
      </c>
      <c r="AI468" s="340">
        <f t="shared" ref="AI468:AM483" si="81">IF($C468=AI$1,$AF468,0)</f>
        <v>0</v>
      </c>
      <c r="AJ468" s="340">
        <f t="shared" si="81"/>
        <v>0</v>
      </c>
      <c r="AK468" s="340">
        <f t="shared" si="81"/>
        <v>0</v>
      </c>
      <c r="AL468" s="340">
        <f t="shared" si="81"/>
        <v>0</v>
      </c>
      <c r="AM468" s="340">
        <f t="shared" si="81"/>
        <v>0</v>
      </c>
    </row>
    <row r="469" spans="1:39" x14ac:dyDescent="0.35">
      <c r="A469" s="337">
        <v>22382</v>
      </c>
      <c r="B469" s="338">
        <f t="shared" si="74"/>
        <v>1961</v>
      </c>
      <c r="C469" s="338">
        <f t="shared" si="75"/>
        <v>4</v>
      </c>
      <c r="D469" s="338">
        <f t="shared" si="76"/>
        <v>11</v>
      </c>
      <c r="E469" s="334">
        <v>0</v>
      </c>
      <c r="F469" s="334">
        <v>0</v>
      </c>
      <c r="G469" s="334">
        <v>0</v>
      </c>
      <c r="H469" s="334">
        <v>0</v>
      </c>
      <c r="I469" s="334">
        <v>0</v>
      </c>
      <c r="J469" s="334">
        <v>0</v>
      </c>
      <c r="K469" s="334">
        <v>0</v>
      </c>
      <c r="L469" s="334">
        <v>0</v>
      </c>
      <c r="M469" s="334">
        <v>0</v>
      </c>
      <c r="N469" s="334">
        <v>0</v>
      </c>
      <c r="O469" s="334">
        <v>0</v>
      </c>
      <c r="P469" s="334">
        <v>0</v>
      </c>
      <c r="Q469" s="334">
        <v>0</v>
      </c>
      <c r="R469" s="334">
        <v>0</v>
      </c>
      <c r="S469" s="334">
        <v>0</v>
      </c>
      <c r="T469" s="334">
        <v>0</v>
      </c>
      <c r="U469" s="334">
        <v>0</v>
      </c>
      <c r="V469" s="334">
        <v>0</v>
      </c>
      <c r="W469" s="334">
        <v>0</v>
      </c>
      <c r="X469" s="334">
        <v>0</v>
      </c>
      <c r="Y469" s="334">
        <v>0</v>
      </c>
      <c r="Z469" s="334">
        <v>0</v>
      </c>
      <c r="AA469" s="334">
        <v>0</v>
      </c>
      <c r="AB469" s="334">
        <v>0</v>
      </c>
      <c r="AD469" s="334">
        <v>0</v>
      </c>
      <c r="AE469" s="334">
        <f t="shared" si="77"/>
        <v>0</v>
      </c>
      <c r="AF469" s="334">
        <f t="shared" si="78"/>
        <v>0</v>
      </c>
      <c r="AG469" s="340">
        <f t="shared" si="79"/>
        <v>0</v>
      </c>
      <c r="AI469" s="340">
        <f t="shared" si="81"/>
        <v>0</v>
      </c>
      <c r="AJ469" s="340">
        <f t="shared" si="81"/>
        <v>0</v>
      </c>
      <c r="AK469" s="340">
        <f t="shared" si="81"/>
        <v>0</v>
      </c>
      <c r="AL469" s="340">
        <f t="shared" si="81"/>
        <v>0</v>
      </c>
      <c r="AM469" s="340">
        <f t="shared" si="81"/>
        <v>0</v>
      </c>
    </row>
    <row r="470" spans="1:39" x14ac:dyDescent="0.35">
      <c r="A470" s="337">
        <v>22383</v>
      </c>
      <c r="B470" s="338">
        <f t="shared" si="74"/>
        <v>1961</v>
      </c>
      <c r="C470" s="338">
        <f t="shared" si="75"/>
        <v>4</v>
      </c>
      <c r="D470" s="338">
        <f t="shared" si="76"/>
        <v>12</v>
      </c>
      <c r="E470" s="334">
        <v>0</v>
      </c>
      <c r="F470" s="334">
        <v>0</v>
      </c>
      <c r="G470" s="334">
        <v>0</v>
      </c>
      <c r="H470" s="334">
        <v>0</v>
      </c>
      <c r="I470" s="334">
        <v>0</v>
      </c>
      <c r="J470" s="334">
        <v>0</v>
      </c>
      <c r="K470" s="334">
        <v>0</v>
      </c>
      <c r="L470" s="334">
        <v>0</v>
      </c>
      <c r="M470" s="334">
        <v>0</v>
      </c>
      <c r="N470" s="334">
        <v>0</v>
      </c>
      <c r="O470" s="334">
        <v>0</v>
      </c>
      <c r="P470" s="334">
        <v>0</v>
      </c>
      <c r="Q470" s="334">
        <v>0</v>
      </c>
      <c r="R470" s="334">
        <v>0</v>
      </c>
      <c r="S470" s="334">
        <v>0</v>
      </c>
      <c r="T470" s="334">
        <v>0</v>
      </c>
      <c r="U470" s="334">
        <v>0</v>
      </c>
      <c r="V470" s="334">
        <v>0</v>
      </c>
      <c r="W470" s="334">
        <v>0</v>
      </c>
      <c r="X470" s="334">
        <v>0</v>
      </c>
      <c r="Y470" s="334">
        <v>0</v>
      </c>
      <c r="Z470" s="334">
        <v>0</v>
      </c>
      <c r="AA470" s="334">
        <v>0</v>
      </c>
      <c r="AB470" s="334">
        <v>0</v>
      </c>
      <c r="AD470" s="334">
        <v>0</v>
      </c>
      <c r="AE470" s="334">
        <f t="shared" si="77"/>
        <v>0</v>
      </c>
      <c r="AF470" s="334">
        <f t="shared" si="78"/>
        <v>0</v>
      </c>
      <c r="AG470" s="340">
        <f t="shared" si="79"/>
        <v>0</v>
      </c>
      <c r="AI470" s="340">
        <f t="shared" si="81"/>
        <v>0</v>
      </c>
      <c r="AJ470" s="340">
        <f t="shared" si="81"/>
        <v>0</v>
      </c>
      <c r="AK470" s="340">
        <f t="shared" si="81"/>
        <v>0</v>
      </c>
      <c r="AL470" s="340">
        <f t="shared" si="81"/>
        <v>0</v>
      </c>
      <c r="AM470" s="340">
        <f t="shared" si="81"/>
        <v>0</v>
      </c>
    </row>
    <row r="471" spans="1:39" x14ac:dyDescent="0.35">
      <c r="A471" s="337">
        <v>22384</v>
      </c>
      <c r="B471" s="338">
        <f t="shared" si="74"/>
        <v>1961</v>
      </c>
      <c r="C471" s="338">
        <f t="shared" si="75"/>
        <v>4</v>
      </c>
      <c r="D471" s="338">
        <f t="shared" si="76"/>
        <v>13</v>
      </c>
      <c r="E471" s="334">
        <v>0</v>
      </c>
      <c r="F471" s="334">
        <v>0</v>
      </c>
      <c r="G471" s="334">
        <v>0.1</v>
      </c>
      <c r="H471" s="334">
        <v>0</v>
      </c>
      <c r="I471" s="334">
        <v>0</v>
      </c>
      <c r="J471" s="334">
        <v>0</v>
      </c>
      <c r="K471" s="334">
        <v>0</v>
      </c>
      <c r="L471" s="334">
        <v>0</v>
      </c>
      <c r="M471" s="334">
        <v>0</v>
      </c>
      <c r="N471" s="334">
        <v>0.1</v>
      </c>
      <c r="O471" s="334">
        <v>0.1</v>
      </c>
      <c r="P471" s="334">
        <v>0</v>
      </c>
      <c r="Q471" s="334">
        <v>0</v>
      </c>
      <c r="R471" s="334">
        <v>0</v>
      </c>
      <c r="S471" s="334">
        <v>0</v>
      </c>
      <c r="T471" s="334">
        <v>0</v>
      </c>
      <c r="U471" s="334">
        <v>0</v>
      </c>
      <c r="V471" s="334">
        <v>0</v>
      </c>
      <c r="W471" s="334">
        <v>0</v>
      </c>
      <c r="X471" s="334">
        <v>0</v>
      </c>
      <c r="Y471" s="334">
        <v>0</v>
      </c>
      <c r="Z471" s="334">
        <v>0</v>
      </c>
      <c r="AA471" s="334">
        <v>0</v>
      </c>
      <c r="AB471" s="334">
        <v>0</v>
      </c>
      <c r="AD471" s="334">
        <v>0.3</v>
      </c>
      <c r="AE471" s="334">
        <f t="shared" si="77"/>
        <v>0.3</v>
      </c>
      <c r="AF471" s="334">
        <f t="shared" si="78"/>
        <v>0.30000000000000004</v>
      </c>
      <c r="AG471" s="340">
        <f t="shared" si="79"/>
        <v>5.5511151231257827E-17</v>
      </c>
      <c r="AI471" s="340">
        <f t="shared" si="81"/>
        <v>0</v>
      </c>
      <c r="AJ471" s="340">
        <f t="shared" si="81"/>
        <v>0</v>
      </c>
      <c r="AK471" s="340">
        <f t="shared" si="81"/>
        <v>0</v>
      </c>
      <c r="AL471" s="340">
        <f t="shared" si="81"/>
        <v>0</v>
      </c>
      <c r="AM471" s="340">
        <f t="shared" si="81"/>
        <v>0</v>
      </c>
    </row>
    <row r="472" spans="1:39" x14ac:dyDescent="0.35">
      <c r="A472" s="337">
        <v>22385</v>
      </c>
      <c r="B472" s="338">
        <f t="shared" si="74"/>
        <v>1961</v>
      </c>
      <c r="C472" s="338">
        <f t="shared" si="75"/>
        <v>4</v>
      </c>
      <c r="D472" s="338">
        <f t="shared" si="76"/>
        <v>14</v>
      </c>
      <c r="E472" s="334">
        <v>0</v>
      </c>
      <c r="F472" s="334">
        <v>0</v>
      </c>
      <c r="G472" s="334">
        <v>0</v>
      </c>
      <c r="H472" s="334">
        <v>0.1</v>
      </c>
      <c r="I472" s="334">
        <v>0.1</v>
      </c>
      <c r="J472" s="334">
        <v>0.1</v>
      </c>
      <c r="K472" s="334">
        <v>0.1</v>
      </c>
      <c r="L472" s="334">
        <v>0</v>
      </c>
      <c r="M472" s="334">
        <v>0.1</v>
      </c>
      <c r="N472" s="334">
        <v>0.1</v>
      </c>
      <c r="O472" s="334">
        <v>0</v>
      </c>
      <c r="P472" s="334">
        <v>0</v>
      </c>
      <c r="Q472" s="334">
        <v>0</v>
      </c>
      <c r="R472" s="334">
        <v>0.1</v>
      </c>
      <c r="S472" s="334">
        <v>0.1</v>
      </c>
      <c r="T472" s="334">
        <v>0</v>
      </c>
      <c r="U472" s="334">
        <v>0</v>
      </c>
      <c r="V472" s="334">
        <v>0</v>
      </c>
      <c r="W472" s="334">
        <v>0</v>
      </c>
      <c r="X472" s="334">
        <v>0</v>
      </c>
      <c r="Y472" s="334">
        <v>0</v>
      </c>
      <c r="Z472" s="334">
        <v>0</v>
      </c>
      <c r="AA472" s="334">
        <v>0</v>
      </c>
      <c r="AB472" s="334">
        <v>0</v>
      </c>
      <c r="AD472" s="334">
        <v>0.8</v>
      </c>
      <c r="AE472" s="334">
        <f t="shared" si="77"/>
        <v>0.8</v>
      </c>
      <c r="AF472" s="334">
        <f t="shared" si="78"/>
        <v>0.79999999999999993</v>
      </c>
      <c r="AG472" s="340">
        <f t="shared" si="79"/>
        <v>1.1102230246251565E-16</v>
      </c>
      <c r="AI472" s="340">
        <f t="shared" si="81"/>
        <v>0</v>
      </c>
      <c r="AJ472" s="340">
        <f t="shared" si="81"/>
        <v>0</v>
      </c>
      <c r="AK472" s="340">
        <f t="shared" si="81"/>
        <v>0</v>
      </c>
      <c r="AL472" s="340">
        <f t="shared" si="81"/>
        <v>0</v>
      </c>
      <c r="AM472" s="340">
        <f t="shared" si="81"/>
        <v>0</v>
      </c>
    </row>
    <row r="473" spans="1:39" x14ac:dyDescent="0.35">
      <c r="A473" s="337">
        <v>22386</v>
      </c>
      <c r="B473" s="338">
        <f t="shared" si="74"/>
        <v>1961</v>
      </c>
      <c r="C473" s="338">
        <f t="shared" si="75"/>
        <v>4</v>
      </c>
      <c r="D473" s="338">
        <f t="shared" si="76"/>
        <v>15</v>
      </c>
      <c r="E473" s="334">
        <v>0</v>
      </c>
      <c r="F473" s="334">
        <v>0</v>
      </c>
      <c r="G473" s="334">
        <v>0</v>
      </c>
      <c r="H473" s="334">
        <v>0</v>
      </c>
      <c r="I473" s="334">
        <v>0</v>
      </c>
      <c r="J473" s="334">
        <v>0</v>
      </c>
      <c r="K473" s="334">
        <v>0</v>
      </c>
      <c r="L473" s="334">
        <v>0</v>
      </c>
      <c r="M473" s="334">
        <v>0</v>
      </c>
      <c r="N473" s="334">
        <v>0</v>
      </c>
      <c r="O473" s="334">
        <v>0</v>
      </c>
      <c r="P473" s="334">
        <v>0</v>
      </c>
      <c r="Q473" s="334">
        <v>0</v>
      </c>
      <c r="R473" s="334">
        <v>0</v>
      </c>
      <c r="S473" s="334">
        <v>0</v>
      </c>
      <c r="T473" s="334">
        <v>0</v>
      </c>
      <c r="U473" s="334">
        <v>0</v>
      </c>
      <c r="V473" s="334">
        <v>0</v>
      </c>
      <c r="W473" s="334">
        <v>0</v>
      </c>
      <c r="X473" s="334">
        <v>0</v>
      </c>
      <c r="Y473" s="334">
        <v>0</v>
      </c>
      <c r="Z473" s="334">
        <v>0</v>
      </c>
      <c r="AA473" s="334">
        <v>0</v>
      </c>
      <c r="AB473" s="334">
        <v>0</v>
      </c>
      <c r="AD473" s="334">
        <v>0</v>
      </c>
      <c r="AE473" s="334">
        <f t="shared" si="77"/>
        <v>0</v>
      </c>
      <c r="AF473" s="334">
        <f t="shared" si="78"/>
        <v>0</v>
      </c>
      <c r="AG473" s="340">
        <f t="shared" si="79"/>
        <v>0</v>
      </c>
      <c r="AI473" s="340">
        <f t="shared" si="81"/>
        <v>0</v>
      </c>
      <c r="AJ473" s="340">
        <f t="shared" si="81"/>
        <v>0</v>
      </c>
      <c r="AK473" s="340">
        <f t="shared" si="81"/>
        <v>0</v>
      </c>
      <c r="AL473" s="340">
        <f t="shared" si="81"/>
        <v>0</v>
      </c>
      <c r="AM473" s="340">
        <f t="shared" si="81"/>
        <v>0</v>
      </c>
    </row>
    <row r="474" spans="1:39" x14ac:dyDescent="0.35">
      <c r="A474" s="337">
        <v>22387</v>
      </c>
      <c r="B474" s="338">
        <f t="shared" si="74"/>
        <v>1961</v>
      </c>
      <c r="C474" s="338">
        <f t="shared" si="75"/>
        <v>4</v>
      </c>
      <c r="D474" s="338">
        <f t="shared" si="76"/>
        <v>16</v>
      </c>
      <c r="E474" s="334">
        <v>0</v>
      </c>
      <c r="F474" s="334">
        <v>0</v>
      </c>
      <c r="G474" s="334">
        <v>0</v>
      </c>
      <c r="H474" s="334">
        <v>0</v>
      </c>
      <c r="I474" s="334">
        <v>0</v>
      </c>
      <c r="J474" s="334">
        <v>0</v>
      </c>
      <c r="K474" s="334">
        <v>0</v>
      </c>
      <c r="L474" s="334">
        <v>0</v>
      </c>
      <c r="M474" s="334">
        <v>0</v>
      </c>
      <c r="N474" s="334">
        <v>0</v>
      </c>
      <c r="O474" s="334">
        <v>0</v>
      </c>
      <c r="P474" s="334">
        <v>0</v>
      </c>
      <c r="Q474" s="334">
        <v>0</v>
      </c>
      <c r="R474" s="334">
        <v>0</v>
      </c>
      <c r="S474" s="334">
        <v>0</v>
      </c>
      <c r="T474" s="334">
        <v>0</v>
      </c>
      <c r="U474" s="334">
        <v>0</v>
      </c>
      <c r="V474" s="334">
        <v>0</v>
      </c>
      <c r="W474" s="334">
        <v>0</v>
      </c>
      <c r="X474" s="334">
        <v>0</v>
      </c>
      <c r="Y474" s="334">
        <v>0</v>
      </c>
      <c r="Z474" s="334">
        <v>0</v>
      </c>
      <c r="AA474" s="334">
        <v>0</v>
      </c>
      <c r="AB474" s="334">
        <v>0</v>
      </c>
      <c r="AD474" s="334">
        <v>0</v>
      </c>
      <c r="AE474" s="334">
        <f t="shared" si="77"/>
        <v>0</v>
      </c>
      <c r="AF474" s="334">
        <f t="shared" si="78"/>
        <v>0</v>
      </c>
      <c r="AG474" s="340">
        <f t="shared" si="79"/>
        <v>0</v>
      </c>
      <c r="AI474" s="340">
        <f t="shared" si="81"/>
        <v>0</v>
      </c>
      <c r="AJ474" s="340">
        <f t="shared" si="81"/>
        <v>0</v>
      </c>
      <c r="AK474" s="340">
        <f t="shared" si="81"/>
        <v>0</v>
      </c>
      <c r="AL474" s="340">
        <f t="shared" si="81"/>
        <v>0</v>
      </c>
      <c r="AM474" s="340">
        <f t="shared" si="81"/>
        <v>0</v>
      </c>
    </row>
    <row r="475" spans="1:39" x14ac:dyDescent="0.35">
      <c r="A475" s="337">
        <v>22388</v>
      </c>
      <c r="B475" s="338">
        <f t="shared" si="74"/>
        <v>1961</v>
      </c>
      <c r="C475" s="338">
        <f t="shared" si="75"/>
        <v>4</v>
      </c>
      <c r="D475" s="338">
        <f t="shared" si="76"/>
        <v>17</v>
      </c>
      <c r="E475" s="334">
        <v>0</v>
      </c>
      <c r="F475" s="334">
        <v>0</v>
      </c>
      <c r="G475" s="334">
        <v>0</v>
      </c>
      <c r="H475" s="334">
        <v>0</v>
      </c>
      <c r="I475" s="334">
        <v>0</v>
      </c>
      <c r="J475" s="334">
        <v>0</v>
      </c>
      <c r="K475" s="334">
        <v>0</v>
      </c>
      <c r="L475" s="334">
        <v>0</v>
      </c>
      <c r="M475" s="334">
        <v>0</v>
      </c>
      <c r="N475" s="334">
        <v>0</v>
      </c>
      <c r="O475" s="334">
        <v>0</v>
      </c>
      <c r="P475" s="334">
        <v>0</v>
      </c>
      <c r="Q475" s="334">
        <v>0</v>
      </c>
      <c r="R475" s="334">
        <v>0</v>
      </c>
      <c r="S475" s="334">
        <v>0</v>
      </c>
      <c r="T475" s="334">
        <v>0</v>
      </c>
      <c r="U475" s="334">
        <v>0</v>
      </c>
      <c r="V475" s="334">
        <v>0</v>
      </c>
      <c r="W475" s="334">
        <v>0</v>
      </c>
      <c r="X475" s="334">
        <v>0</v>
      </c>
      <c r="Y475" s="334">
        <v>0</v>
      </c>
      <c r="Z475" s="334">
        <v>0</v>
      </c>
      <c r="AA475" s="334">
        <v>0</v>
      </c>
      <c r="AB475" s="334">
        <v>0</v>
      </c>
      <c r="AD475" s="334">
        <v>0</v>
      </c>
      <c r="AE475" s="334">
        <f t="shared" si="77"/>
        <v>0</v>
      </c>
      <c r="AF475" s="334">
        <f t="shared" si="78"/>
        <v>0</v>
      </c>
      <c r="AG475" s="340">
        <f t="shared" si="79"/>
        <v>0</v>
      </c>
      <c r="AI475" s="340">
        <f t="shared" si="81"/>
        <v>0</v>
      </c>
      <c r="AJ475" s="340">
        <f t="shared" si="81"/>
        <v>0</v>
      </c>
      <c r="AK475" s="340">
        <f t="shared" si="81"/>
        <v>0</v>
      </c>
      <c r="AL475" s="340">
        <f t="shared" si="81"/>
        <v>0</v>
      </c>
      <c r="AM475" s="340">
        <f t="shared" si="81"/>
        <v>0</v>
      </c>
    </row>
    <row r="476" spans="1:39" x14ac:dyDescent="0.35">
      <c r="A476" s="337">
        <v>22389</v>
      </c>
      <c r="B476" s="338">
        <f t="shared" si="74"/>
        <v>1961</v>
      </c>
      <c r="C476" s="338">
        <f t="shared" si="75"/>
        <v>4</v>
      </c>
      <c r="D476" s="338">
        <f t="shared" si="76"/>
        <v>18</v>
      </c>
      <c r="E476" s="334">
        <v>0</v>
      </c>
      <c r="F476" s="334">
        <v>0</v>
      </c>
      <c r="G476" s="334">
        <v>0</v>
      </c>
      <c r="H476" s="334">
        <v>0</v>
      </c>
      <c r="I476" s="334">
        <v>0</v>
      </c>
      <c r="J476" s="334">
        <v>0</v>
      </c>
      <c r="K476" s="334">
        <v>0</v>
      </c>
      <c r="L476" s="334">
        <v>0</v>
      </c>
      <c r="M476" s="334">
        <v>0</v>
      </c>
      <c r="N476" s="334">
        <v>0</v>
      </c>
      <c r="O476" s="334">
        <v>0</v>
      </c>
      <c r="P476" s="334">
        <v>0</v>
      </c>
      <c r="Q476" s="334">
        <v>0</v>
      </c>
      <c r="R476" s="334">
        <v>0</v>
      </c>
      <c r="S476" s="334">
        <v>0</v>
      </c>
      <c r="T476" s="334">
        <v>0</v>
      </c>
      <c r="U476" s="334">
        <v>0</v>
      </c>
      <c r="V476" s="334">
        <v>0</v>
      </c>
      <c r="W476" s="334">
        <v>0</v>
      </c>
      <c r="X476" s="334">
        <v>0</v>
      </c>
      <c r="Y476" s="334">
        <v>7.1</v>
      </c>
      <c r="Z476" s="334">
        <v>7</v>
      </c>
      <c r="AA476" s="334">
        <v>7.1</v>
      </c>
      <c r="AB476" s="334">
        <v>7</v>
      </c>
      <c r="AD476" s="334">
        <v>28.2</v>
      </c>
      <c r="AE476" s="334">
        <f t="shared" si="77"/>
        <v>28.2</v>
      </c>
      <c r="AF476" s="334">
        <f t="shared" si="78"/>
        <v>28.2</v>
      </c>
      <c r="AG476" s="340">
        <f t="shared" si="79"/>
        <v>0</v>
      </c>
      <c r="AI476" s="340">
        <f t="shared" si="81"/>
        <v>0</v>
      </c>
      <c r="AJ476" s="340">
        <f t="shared" si="81"/>
        <v>0</v>
      </c>
      <c r="AK476" s="340">
        <f t="shared" si="81"/>
        <v>0</v>
      </c>
      <c r="AL476" s="340">
        <f t="shared" si="81"/>
        <v>0</v>
      </c>
      <c r="AM476" s="340">
        <f t="shared" si="81"/>
        <v>0</v>
      </c>
    </row>
    <row r="477" spans="1:39" x14ac:dyDescent="0.35">
      <c r="A477" s="337">
        <v>22390</v>
      </c>
      <c r="B477" s="338">
        <f t="shared" si="74"/>
        <v>1961</v>
      </c>
      <c r="C477" s="338">
        <f t="shared" si="75"/>
        <v>4</v>
      </c>
      <c r="D477" s="338">
        <f t="shared" si="76"/>
        <v>19</v>
      </c>
      <c r="E477" s="334">
        <v>0.2</v>
      </c>
      <c r="F477" s="334">
        <v>0.3</v>
      </c>
      <c r="G477" s="334">
        <v>0.3</v>
      </c>
      <c r="H477" s="334">
        <v>0.3</v>
      </c>
      <c r="I477" s="334">
        <v>0.3</v>
      </c>
      <c r="J477" s="334">
        <v>0.2</v>
      </c>
      <c r="K477" s="334">
        <v>0.3</v>
      </c>
      <c r="L477" s="334">
        <v>0.1</v>
      </c>
      <c r="M477" s="334">
        <v>0.2</v>
      </c>
      <c r="N477" s="334">
        <v>0.3</v>
      </c>
      <c r="O477" s="334">
        <v>0.2</v>
      </c>
      <c r="P477" s="334">
        <v>0.1</v>
      </c>
      <c r="Q477" s="334">
        <v>0.1</v>
      </c>
      <c r="R477" s="334">
        <v>0.1</v>
      </c>
      <c r="S477" s="334">
        <v>0.1</v>
      </c>
      <c r="T477" s="334">
        <v>0.1</v>
      </c>
      <c r="U477" s="334">
        <v>0.1</v>
      </c>
      <c r="V477" s="334">
        <v>0.2</v>
      </c>
      <c r="W477" s="334">
        <v>0.1</v>
      </c>
      <c r="X477" s="334">
        <v>0.1</v>
      </c>
      <c r="Y477" s="334">
        <v>0.1</v>
      </c>
      <c r="Z477" s="334">
        <v>0.1</v>
      </c>
      <c r="AA477" s="334">
        <v>0.1</v>
      </c>
      <c r="AB477" s="334">
        <v>0.1</v>
      </c>
      <c r="AD477" s="334">
        <v>4.0999999999999996</v>
      </c>
      <c r="AE477" s="334">
        <f t="shared" si="77"/>
        <v>4.0999999999999996</v>
      </c>
      <c r="AF477" s="334">
        <f t="shared" si="78"/>
        <v>4.1000000000000005</v>
      </c>
      <c r="AG477" s="340">
        <f t="shared" si="79"/>
        <v>8.8817841970012523E-16</v>
      </c>
      <c r="AI477" s="340">
        <f t="shared" si="81"/>
        <v>0</v>
      </c>
      <c r="AJ477" s="340">
        <f t="shared" si="81"/>
        <v>0</v>
      </c>
      <c r="AK477" s="340">
        <f t="shared" si="81"/>
        <v>0</v>
      </c>
      <c r="AL477" s="340">
        <f t="shared" si="81"/>
        <v>0</v>
      </c>
      <c r="AM477" s="340">
        <f t="shared" si="81"/>
        <v>0</v>
      </c>
    </row>
    <row r="478" spans="1:39" x14ac:dyDescent="0.35">
      <c r="A478" s="337">
        <v>22391</v>
      </c>
      <c r="B478" s="338">
        <f t="shared" si="74"/>
        <v>1961</v>
      </c>
      <c r="C478" s="338">
        <f t="shared" si="75"/>
        <v>4</v>
      </c>
      <c r="D478" s="338">
        <f t="shared" si="76"/>
        <v>20</v>
      </c>
      <c r="E478" s="334">
        <v>0</v>
      </c>
      <c r="F478" s="334">
        <v>0</v>
      </c>
      <c r="G478" s="334">
        <v>0</v>
      </c>
      <c r="H478" s="334">
        <v>0</v>
      </c>
      <c r="I478" s="334">
        <v>0</v>
      </c>
      <c r="J478" s="334">
        <v>0</v>
      </c>
      <c r="K478" s="334">
        <v>0</v>
      </c>
      <c r="L478" s="334">
        <v>0</v>
      </c>
      <c r="M478" s="334">
        <v>0</v>
      </c>
      <c r="N478" s="334">
        <v>0</v>
      </c>
      <c r="O478" s="334">
        <v>0</v>
      </c>
      <c r="P478" s="334">
        <v>0</v>
      </c>
      <c r="Q478" s="334">
        <v>0</v>
      </c>
      <c r="R478" s="334">
        <v>0</v>
      </c>
      <c r="S478" s="334">
        <v>0</v>
      </c>
      <c r="T478" s="334">
        <v>0</v>
      </c>
      <c r="U478" s="334">
        <v>0</v>
      </c>
      <c r="V478" s="334">
        <v>0</v>
      </c>
      <c r="W478" s="334">
        <v>0</v>
      </c>
      <c r="X478" s="334">
        <v>0</v>
      </c>
      <c r="Y478" s="334">
        <v>0</v>
      </c>
      <c r="Z478" s="334">
        <v>0</v>
      </c>
      <c r="AA478" s="334">
        <v>0</v>
      </c>
      <c r="AB478" s="334">
        <v>0</v>
      </c>
      <c r="AD478" s="334">
        <v>0</v>
      </c>
      <c r="AE478" s="334">
        <f t="shared" si="77"/>
        <v>0</v>
      </c>
      <c r="AF478" s="334">
        <f t="shared" si="78"/>
        <v>0</v>
      </c>
      <c r="AG478" s="340">
        <f t="shared" si="79"/>
        <v>0</v>
      </c>
      <c r="AI478" s="340">
        <f t="shared" si="81"/>
        <v>0</v>
      </c>
      <c r="AJ478" s="340">
        <f t="shared" si="81"/>
        <v>0</v>
      </c>
      <c r="AK478" s="340">
        <f t="shared" si="81"/>
        <v>0</v>
      </c>
      <c r="AL478" s="340">
        <f t="shared" si="81"/>
        <v>0</v>
      </c>
      <c r="AM478" s="340">
        <f t="shared" si="81"/>
        <v>0</v>
      </c>
    </row>
    <row r="479" spans="1:39" x14ac:dyDescent="0.35">
      <c r="A479" s="337">
        <v>22392</v>
      </c>
      <c r="B479" s="338">
        <f t="shared" si="74"/>
        <v>1961</v>
      </c>
      <c r="C479" s="338">
        <f t="shared" si="75"/>
        <v>4</v>
      </c>
      <c r="D479" s="338">
        <f t="shared" si="76"/>
        <v>21</v>
      </c>
      <c r="E479" s="334">
        <v>0</v>
      </c>
      <c r="F479" s="334">
        <v>0</v>
      </c>
      <c r="G479" s="334">
        <v>0</v>
      </c>
      <c r="H479" s="334">
        <v>0</v>
      </c>
      <c r="I479" s="334">
        <v>0</v>
      </c>
      <c r="J479" s="334">
        <v>0</v>
      </c>
      <c r="K479" s="334">
        <v>0</v>
      </c>
      <c r="L479" s="334">
        <v>0</v>
      </c>
      <c r="M479" s="334">
        <v>0</v>
      </c>
      <c r="N479" s="334">
        <v>0</v>
      </c>
      <c r="O479" s="334">
        <v>0</v>
      </c>
      <c r="P479" s="334">
        <v>0</v>
      </c>
      <c r="Q479" s="334">
        <v>0</v>
      </c>
      <c r="R479" s="334">
        <v>0</v>
      </c>
      <c r="S479" s="334">
        <v>0</v>
      </c>
      <c r="T479" s="334">
        <v>0</v>
      </c>
      <c r="U479" s="334">
        <v>0</v>
      </c>
      <c r="V479" s="334">
        <v>0</v>
      </c>
      <c r="W479" s="334">
        <v>0</v>
      </c>
      <c r="X479" s="334">
        <v>0</v>
      </c>
      <c r="Y479" s="334">
        <v>0</v>
      </c>
      <c r="Z479" s="334">
        <v>0</v>
      </c>
      <c r="AA479" s="334">
        <v>0</v>
      </c>
      <c r="AB479" s="334">
        <v>0</v>
      </c>
      <c r="AD479" s="334">
        <v>0</v>
      </c>
      <c r="AE479" s="334">
        <f t="shared" si="77"/>
        <v>0</v>
      </c>
      <c r="AF479" s="334">
        <f t="shared" si="78"/>
        <v>0</v>
      </c>
      <c r="AG479" s="340">
        <f t="shared" si="79"/>
        <v>0</v>
      </c>
      <c r="AI479" s="340">
        <f t="shared" si="81"/>
        <v>0</v>
      </c>
      <c r="AJ479" s="340">
        <f t="shared" si="81"/>
        <v>0</v>
      </c>
      <c r="AK479" s="340">
        <f t="shared" si="81"/>
        <v>0</v>
      </c>
      <c r="AL479" s="340">
        <f t="shared" si="81"/>
        <v>0</v>
      </c>
      <c r="AM479" s="340">
        <f t="shared" si="81"/>
        <v>0</v>
      </c>
    </row>
    <row r="480" spans="1:39" x14ac:dyDescent="0.35">
      <c r="A480" s="337">
        <v>22393</v>
      </c>
      <c r="B480" s="338">
        <f t="shared" si="74"/>
        <v>1961</v>
      </c>
      <c r="C480" s="338">
        <f t="shared" si="75"/>
        <v>4</v>
      </c>
      <c r="D480" s="338">
        <f t="shared" si="76"/>
        <v>22</v>
      </c>
      <c r="E480" s="334">
        <v>0</v>
      </c>
      <c r="F480" s="334">
        <v>0</v>
      </c>
      <c r="G480" s="334">
        <v>0</v>
      </c>
      <c r="H480" s="334">
        <v>0</v>
      </c>
      <c r="I480" s="334">
        <v>0</v>
      </c>
      <c r="J480" s="334">
        <v>0</v>
      </c>
      <c r="K480" s="334">
        <v>0</v>
      </c>
      <c r="L480" s="334">
        <v>0</v>
      </c>
      <c r="M480" s="334">
        <v>0</v>
      </c>
      <c r="N480" s="334">
        <v>0</v>
      </c>
      <c r="O480" s="334">
        <v>0</v>
      </c>
      <c r="P480" s="334">
        <v>0</v>
      </c>
      <c r="Q480" s="334">
        <v>0</v>
      </c>
      <c r="R480" s="334">
        <v>0</v>
      </c>
      <c r="S480" s="334">
        <v>0</v>
      </c>
      <c r="T480" s="334">
        <v>0</v>
      </c>
      <c r="U480" s="334">
        <v>0</v>
      </c>
      <c r="V480" s="334">
        <v>0</v>
      </c>
      <c r="W480" s="334">
        <v>0</v>
      </c>
      <c r="X480" s="334">
        <v>0</v>
      </c>
      <c r="Y480" s="334">
        <v>0</v>
      </c>
      <c r="Z480" s="334">
        <v>0</v>
      </c>
      <c r="AA480" s="334">
        <v>0</v>
      </c>
      <c r="AB480" s="334">
        <v>0</v>
      </c>
      <c r="AD480" s="334">
        <v>0</v>
      </c>
      <c r="AE480" s="334">
        <f t="shared" si="77"/>
        <v>0</v>
      </c>
      <c r="AF480" s="334">
        <f t="shared" si="78"/>
        <v>0</v>
      </c>
      <c r="AG480" s="340">
        <f t="shared" si="79"/>
        <v>0</v>
      </c>
      <c r="AI480" s="340">
        <f t="shared" si="81"/>
        <v>0</v>
      </c>
      <c r="AJ480" s="340">
        <f t="shared" si="81"/>
        <v>0</v>
      </c>
      <c r="AK480" s="340">
        <f t="shared" si="81"/>
        <v>0</v>
      </c>
      <c r="AL480" s="340">
        <f t="shared" si="81"/>
        <v>0</v>
      </c>
      <c r="AM480" s="340">
        <f t="shared" si="81"/>
        <v>0</v>
      </c>
    </row>
    <row r="481" spans="1:39" x14ac:dyDescent="0.35">
      <c r="A481" s="337">
        <v>22394</v>
      </c>
      <c r="B481" s="338">
        <f t="shared" si="74"/>
        <v>1961</v>
      </c>
      <c r="C481" s="338">
        <f t="shared" si="75"/>
        <v>4</v>
      </c>
      <c r="D481" s="338">
        <f t="shared" si="76"/>
        <v>23</v>
      </c>
      <c r="E481" s="334">
        <v>0</v>
      </c>
      <c r="F481" s="334">
        <v>0</v>
      </c>
      <c r="G481" s="334">
        <v>0</v>
      </c>
      <c r="H481" s="334">
        <v>0</v>
      </c>
      <c r="I481" s="334">
        <v>0</v>
      </c>
      <c r="J481" s="334">
        <v>0</v>
      </c>
      <c r="K481" s="334">
        <v>0</v>
      </c>
      <c r="L481" s="334">
        <v>0</v>
      </c>
      <c r="M481" s="334">
        <v>0</v>
      </c>
      <c r="N481" s="334">
        <v>0</v>
      </c>
      <c r="O481" s="334">
        <v>0</v>
      </c>
      <c r="P481" s="334">
        <v>0</v>
      </c>
      <c r="Q481" s="334">
        <v>0</v>
      </c>
      <c r="R481" s="334">
        <v>0</v>
      </c>
      <c r="S481" s="334">
        <v>0</v>
      </c>
      <c r="T481" s="334">
        <v>0</v>
      </c>
      <c r="U481" s="334">
        <v>0</v>
      </c>
      <c r="V481" s="334">
        <v>0</v>
      </c>
      <c r="W481" s="334">
        <v>0</v>
      </c>
      <c r="X481" s="334">
        <v>0</v>
      </c>
      <c r="Y481" s="334">
        <v>0</v>
      </c>
      <c r="Z481" s="334">
        <v>0</v>
      </c>
      <c r="AA481" s="334">
        <v>0</v>
      </c>
      <c r="AB481" s="334">
        <v>0</v>
      </c>
      <c r="AD481" s="334">
        <v>0</v>
      </c>
      <c r="AE481" s="334">
        <f t="shared" si="77"/>
        <v>0</v>
      </c>
      <c r="AF481" s="334">
        <f t="shared" si="78"/>
        <v>0</v>
      </c>
      <c r="AG481" s="340">
        <f t="shared" si="79"/>
        <v>0</v>
      </c>
      <c r="AI481" s="340">
        <f t="shared" si="81"/>
        <v>0</v>
      </c>
      <c r="AJ481" s="340">
        <f t="shared" si="81"/>
        <v>0</v>
      </c>
      <c r="AK481" s="340">
        <f t="shared" si="81"/>
        <v>0</v>
      </c>
      <c r="AL481" s="340">
        <f t="shared" si="81"/>
        <v>0</v>
      </c>
      <c r="AM481" s="340">
        <f t="shared" si="81"/>
        <v>0</v>
      </c>
    </row>
    <row r="482" spans="1:39" x14ac:dyDescent="0.35">
      <c r="A482" s="337">
        <v>22395</v>
      </c>
      <c r="B482" s="338">
        <f t="shared" si="74"/>
        <v>1961</v>
      </c>
      <c r="C482" s="338">
        <f t="shared" si="75"/>
        <v>4</v>
      </c>
      <c r="D482" s="338">
        <f t="shared" si="76"/>
        <v>24</v>
      </c>
      <c r="E482" s="334">
        <v>0</v>
      </c>
      <c r="F482" s="334">
        <v>0</v>
      </c>
      <c r="G482" s="334">
        <v>0</v>
      </c>
      <c r="H482" s="334">
        <v>0</v>
      </c>
      <c r="I482" s="334">
        <v>0</v>
      </c>
      <c r="J482" s="334">
        <v>0</v>
      </c>
      <c r="K482" s="334">
        <v>0</v>
      </c>
      <c r="L482" s="334">
        <v>0</v>
      </c>
      <c r="M482" s="334">
        <v>0</v>
      </c>
      <c r="N482" s="334">
        <v>0</v>
      </c>
      <c r="O482" s="334">
        <v>0</v>
      </c>
      <c r="P482" s="334">
        <v>0</v>
      </c>
      <c r="Q482" s="334">
        <v>0</v>
      </c>
      <c r="R482" s="334">
        <v>0</v>
      </c>
      <c r="S482" s="334">
        <v>0</v>
      </c>
      <c r="T482" s="334">
        <v>0</v>
      </c>
      <c r="U482" s="334">
        <v>0</v>
      </c>
      <c r="V482" s="334">
        <v>0</v>
      </c>
      <c r="W482" s="334">
        <v>0</v>
      </c>
      <c r="X482" s="334">
        <v>0</v>
      </c>
      <c r="Y482" s="334">
        <v>0</v>
      </c>
      <c r="Z482" s="334">
        <v>0</v>
      </c>
      <c r="AA482" s="334">
        <v>0</v>
      </c>
      <c r="AB482" s="334">
        <v>0</v>
      </c>
      <c r="AD482" s="334">
        <v>0</v>
      </c>
      <c r="AE482" s="334">
        <f t="shared" si="77"/>
        <v>0</v>
      </c>
      <c r="AF482" s="334">
        <f t="shared" si="78"/>
        <v>0</v>
      </c>
      <c r="AG482" s="340">
        <f t="shared" si="79"/>
        <v>0</v>
      </c>
      <c r="AI482" s="340">
        <f t="shared" si="81"/>
        <v>0</v>
      </c>
      <c r="AJ482" s="340">
        <f t="shared" si="81"/>
        <v>0</v>
      </c>
      <c r="AK482" s="340">
        <f t="shared" si="81"/>
        <v>0</v>
      </c>
      <c r="AL482" s="340">
        <f t="shared" si="81"/>
        <v>0</v>
      </c>
      <c r="AM482" s="340">
        <f t="shared" si="81"/>
        <v>0</v>
      </c>
    </row>
    <row r="483" spans="1:39" x14ac:dyDescent="0.35">
      <c r="A483" s="337">
        <v>22396</v>
      </c>
      <c r="B483" s="338">
        <f t="shared" si="74"/>
        <v>1961</v>
      </c>
      <c r="C483" s="338">
        <f t="shared" si="75"/>
        <v>4</v>
      </c>
      <c r="D483" s="338">
        <f t="shared" si="76"/>
        <v>25</v>
      </c>
      <c r="E483" s="334">
        <v>0</v>
      </c>
      <c r="F483" s="334">
        <v>0</v>
      </c>
      <c r="G483" s="334">
        <v>0</v>
      </c>
      <c r="H483" s="334">
        <v>0</v>
      </c>
      <c r="I483" s="334">
        <v>0</v>
      </c>
      <c r="J483" s="334">
        <v>0</v>
      </c>
      <c r="K483" s="334">
        <v>0</v>
      </c>
      <c r="L483" s="334">
        <v>0.2</v>
      </c>
      <c r="M483" s="334">
        <v>0.1</v>
      </c>
      <c r="N483" s="334">
        <v>0.1</v>
      </c>
      <c r="O483" s="334">
        <v>0</v>
      </c>
      <c r="P483" s="334">
        <v>0</v>
      </c>
      <c r="Q483" s="334">
        <v>0</v>
      </c>
      <c r="R483" s="334">
        <v>0</v>
      </c>
      <c r="S483" s="334">
        <v>0.1</v>
      </c>
      <c r="T483" s="334">
        <v>0</v>
      </c>
      <c r="U483" s="334">
        <v>0</v>
      </c>
      <c r="V483" s="334">
        <v>0</v>
      </c>
      <c r="W483" s="334">
        <v>0</v>
      </c>
      <c r="X483" s="334">
        <v>0</v>
      </c>
      <c r="Y483" s="334">
        <v>0</v>
      </c>
      <c r="Z483" s="334">
        <v>0</v>
      </c>
      <c r="AA483" s="334">
        <v>0</v>
      </c>
      <c r="AB483" s="334">
        <v>0</v>
      </c>
      <c r="AD483" s="334">
        <v>0.5</v>
      </c>
      <c r="AE483" s="334">
        <f t="shared" si="77"/>
        <v>0.5</v>
      </c>
      <c r="AF483" s="334">
        <f t="shared" si="78"/>
        <v>0.5</v>
      </c>
      <c r="AG483" s="340">
        <f t="shared" si="79"/>
        <v>0</v>
      </c>
      <c r="AI483" s="340">
        <f t="shared" si="81"/>
        <v>0</v>
      </c>
      <c r="AJ483" s="340">
        <f t="shared" si="81"/>
        <v>0</v>
      </c>
      <c r="AK483" s="340">
        <f t="shared" si="81"/>
        <v>0</v>
      </c>
      <c r="AL483" s="340">
        <f t="shared" si="81"/>
        <v>0</v>
      </c>
      <c r="AM483" s="340">
        <f t="shared" si="81"/>
        <v>0</v>
      </c>
    </row>
    <row r="484" spans="1:39" x14ac:dyDescent="0.35">
      <c r="A484" s="337">
        <v>22397</v>
      </c>
      <c r="B484" s="338">
        <f t="shared" si="74"/>
        <v>1961</v>
      </c>
      <c r="C484" s="338">
        <f t="shared" si="75"/>
        <v>4</v>
      </c>
      <c r="D484" s="338">
        <f t="shared" si="76"/>
        <v>26</v>
      </c>
      <c r="E484" s="334">
        <v>0</v>
      </c>
      <c r="F484" s="334">
        <v>0</v>
      </c>
      <c r="G484" s="334">
        <v>0</v>
      </c>
      <c r="H484" s="334">
        <v>0</v>
      </c>
      <c r="I484" s="334">
        <v>0</v>
      </c>
      <c r="J484" s="334">
        <v>0</v>
      </c>
      <c r="K484" s="334">
        <v>0</v>
      </c>
      <c r="L484" s="334">
        <v>0</v>
      </c>
      <c r="M484" s="334">
        <v>0</v>
      </c>
      <c r="N484" s="334">
        <v>0</v>
      </c>
      <c r="O484" s="334">
        <v>0</v>
      </c>
      <c r="P484" s="334">
        <v>0</v>
      </c>
      <c r="Q484" s="334">
        <v>0</v>
      </c>
      <c r="R484" s="334">
        <v>0</v>
      </c>
      <c r="S484" s="334">
        <v>0</v>
      </c>
      <c r="T484" s="334">
        <v>0</v>
      </c>
      <c r="U484" s="334">
        <v>0</v>
      </c>
      <c r="V484" s="334">
        <v>0</v>
      </c>
      <c r="W484" s="334">
        <v>0</v>
      </c>
      <c r="X484" s="334">
        <v>0</v>
      </c>
      <c r="Y484" s="334">
        <v>0</v>
      </c>
      <c r="Z484" s="334">
        <v>0</v>
      </c>
      <c r="AA484" s="334">
        <v>0</v>
      </c>
      <c r="AB484" s="334">
        <v>0</v>
      </c>
      <c r="AD484" s="334">
        <v>0</v>
      </c>
      <c r="AE484" s="334">
        <f t="shared" si="77"/>
        <v>0</v>
      </c>
      <c r="AF484" s="334">
        <f t="shared" si="78"/>
        <v>0</v>
      </c>
      <c r="AG484" s="340">
        <f t="shared" si="79"/>
        <v>0</v>
      </c>
      <c r="AI484" s="340">
        <f t="shared" ref="AI484:AM499" si="82">IF($C484=AI$1,$AF484,0)</f>
        <v>0</v>
      </c>
      <c r="AJ484" s="340">
        <f t="shared" si="82"/>
        <v>0</v>
      </c>
      <c r="AK484" s="340">
        <f t="shared" si="82"/>
        <v>0</v>
      </c>
      <c r="AL484" s="340">
        <f t="shared" si="82"/>
        <v>0</v>
      </c>
      <c r="AM484" s="340">
        <f t="shared" si="82"/>
        <v>0</v>
      </c>
    </row>
    <row r="485" spans="1:39" x14ac:dyDescent="0.35">
      <c r="A485" s="337">
        <v>22398</v>
      </c>
      <c r="B485" s="338">
        <f t="shared" si="74"/>
        <v>1961</v>
      </c>
      <c r="C485" s="338">
        <f t="shared" si="75"/>
        <v>4</v>
      </c>
      <c r="D485" s="338">
        <f t="shared" si="76"/>
        <v>27</v>
      </c>
      <c r="E485" s="334">
        <v>0</v>
      </c>
      <c r="F485" s="334">
        <v>0</v>
      </c>
      <c r="G485" s="334">
        <v>0</v>
      </c>
      <c r="H485" s="334">
        <v>0</v>
      </c>
      <c r="I485" s="334">
        <v>0</v>
      </c>
      <c r="J485" s="334">
        <v>0</v>
      </c>
      <c r="K485" s="334">
        <v>0</v>
      </c>
      <c r="L485" s="334">
        <v>0</v>
      </c>
      <c r="M485" s="334">
        <v>0</v>
      </c>
      <c r="N485" s="334">
        <v>0</v>
      </c>
      <c r="O485" s="334">
        <v>0</v>
      </c>
      <c r="P485" s="334">
        <v>0</v>
      </c>
      <c r="Q485" s="334">
        <v>0</v>
      </c>
      <c r="R485" s="334">
        <v>0</v>
      </c>
      <c r="S485" s="334">
        <v>0</v>
      </c>
      <c r="T485" s="334">
        <v>0</v>
      </c>
      <c r="U485" s="334">
        <v>0</v>
      </c>
      <c r="V485" s="334">
        <v>0</v>
      </c>
      <c r="W485" s="334">
        <v>0</v>
      </c>
      <c r="X485" s="334">
        <v>0</v>
      </c>
      <c r="Y485" s="334">
        <v>0</v>
      </c>
      <c r="Z485" s="334">
        <v>0</v>
      </c>
      <c r="AA485" s="334">
        <v>0</v>
      </c>
      <c r="AB485" s="334">
        <v>0</v>
      </c>
      <c r="AD485" s="334">
        <v>0</v>
      </c>
      <c r="AE485" s="334">
        <f t="shared" si="77"/>
        <v>0</v>
      </c>
      <c r="AF485" s="334">
        <f t="shared" si="78"/>
        <v>0</v>
      </c>
      <c r="AG485" s="340">
        <f t="shared" si="79"/>
        <v>0</v>
      </c>
      <c r="AI485" s="340">
        <f t="shared" si="82"/>
        <v>0</v>
      </c>
      <c r="AJ485" s="340">
        <f t="shared" si="82"/>
        <v>0</v>
      </c>
      <c r="AK485" s="340">
        <f t="shared" si="82"/>
        <v>0</v>
      </c>
      <c r="AL485" s="340">
        <f t="shared" si="82"/>
        <v>0</v>
      </c>
      <c r="AM485" s="340">
        <f t="shared" si="82"/>
        <v>0</v>
      </c>
    </row>
    <row r="486" spans="1:39" x14ac:dyDescent="0.35">
      <c r="A486" s="337">
        <v>22399</v>
      </c>
      <c r="B486" s="338">
        <f t="shared" si="74"/>
        <v>1961</v>
      </c>
      <c r="C486" s="338">
        <f t="shared" si="75"/>
        <v>4</v>
      </c>
      <c r="D486" s="338">
        <f t="shared" si="76"/>
        <v>28</v>
      </c>
      <c r="E486" s="334">
        <v>0</v>
      </c>
      <c r="F486" s="334">
        <v>0</v>
      </c>
      <c r="G486" s="334">
        <v>0</v>
      </c>
      <c r="H486" s="334">
        <v>0</v>
      </c>
      <c r="I486" s="334">
        <v>0</v>
      </c>
      <c r="J486" s="334">
        <v>0.1</v>
      </c>
      <c r="K486" s="334">
        <v>0</v>
      </c>
      <c r="L486" s="334">
        <v>0.1</v>
      </c>
      <c r="M486" s="334">
        <v>0</v>
      </c>
      <c r="N486" s="334">
        <v>0.1</v>
      </c>
      <c r="O486" s="334">
        <v>0</v>
      </c>
      <c r="P486" s="334">
        <v>0.1</v>
      </c>
      <c r="Q486" s="334">
        <v>0</v>
      </c>
      <c r="R486" s="334">
        <v>0.1</v>
      </c>
      <c r="S486" s="334">
        <v>0</v>
      </c>
      <c r="T486" s="334">
        <v>0</v>
      </c>
      <c r="U486" s="334">
        <v>0</v>
      </c>
      <c r="V486" s="334">
        <v>0</v>
      </c>
      <c r="W486" s="334">
        <v>0</v>
      </c>
      <c r="X486" s="334">
        <v>0</v>
      </c>
      <c r="Y486" s="334">
        <v>0</v>
      </c>
      <c r="Z486" s="334">
        <v>0</v>
      </c>
      <c r="AA486" s="334">
        <v>0</v>
      </c>
      <c r="AB486" s="334">
        <v>0</v>
      </c>
      <c r="AD486" s="334">
        <v>0.5</v>
      </c>
      <c r="AE486" s="334">
        <f t="shared" si="77"/>
        <v>0.5</v>
      </c>
      <c r="AF486" s="334">
        <f t="shared" si="78"/>
        <v>0.5</v>
      </c>
      <c r="AG486" s="340">
        <f t="shared" si="79"/>
        <v>0</v>
      </c>
      <c r="AI486" s="340">
        <f t="shared" si="82"/>
        <v>0</v>
      </c>
      <c r="AJ486" s="340">
        <f t="shared" si="82"/>
        <v>0</v>
      </c>
      <c r="AK486" s="340">
        <f t="shared" si="82"/>
        <v>0</v>
      </c>
      <c r="AL486" s="340">
        <f t="shared" si="82"/>
        <v>0</v>
      </c>
      <c r="AM486" s="340">
        <f t="shared" si="82"/>
        <v>0</v>
      </c>
    </row>
    <row r="487" spans="1:39" x14ac:dyDescent="0.35">
      <c r="A487" s="337">
        <v>22400</v>
      </c>
      <c r="B487" s="338">
        <f t="shared" si="74"/>
        <v>1961</v>
      </c>
      <c r="C487" s="338">
        <f t="shared" si="75"/>
        <v>4</v>
      </c>
      <c r="D487" s="338">
        <f t="shared" si="76"/>
        <v>29</v>
      </c>
      <c r="E487" s="334">
        <v>0</v>
      </c>
      <c r="F487" s="334">
        <v>0</v>
      </c>
      <c r="G487" s="334">
        <v>0</v>
      </c>
      <c r="H487" s="334">
        <v>0</v>
      </c>
      <c r="I487" s="334">
        <v>0</v>
      </c>
      <c r="J487" s="334">
        <v>0</v>
      </c>
      <c r="K487" s="334">
        <v>0</v>
      </c>
      <c r="L487" s="334">
        <v>0</v>
      </c>
      <c r="M487" s="334">
        <v>0</v>
      </c>
      <c r="N487" s="334">
        <v>0</v>
      </c>
      <c r="O487" s="334">
        <v>0</v>
      </c>
      <c r="P487" s="334">
        <v>0</v>
      </c>
      <c r="Q487" s="334">
        <v>0</v>
      </c>
      <c r="R487" s="334">
        <v>0</v>
      </c>
      <c r="S487" s="334">
        <v>0</v>
      </c>
      <c r="T487" s="334">
        <v>0</v>
      </c>
      <c r="U487" s="334">
        <v>0</v>
      </c>
      <c r="V487" s="334">
        <v>0</v>
      </c>
      <c r="W487" s="334">
        <v>0</v>
      </c>
      <c r="X487" s="334">
        <v>0</v>
      </c>
      <c r="Y487" s="334">
        <v>0</v>
      </c>
      <c r="Z487" s="334">
        <v>0</v>
      </c>
      <c r="AA487" s="334">
        <v>0</v>
      </c>
      <c r="AB487" s="334">
        <v>0</v>
      </c>
      <c r="AD487" s="334">
        <v>0</v>
      </c>
      <c r="AE487" s="334">
        <f t="shared" si="77"/>
        <v>0</v>
      </c>
      <c r="AF487" s="334">
        <f t="shared" si="78"/>
        <v>0</v>
      </c>
      <c r="AG487" s="340">
        <f t="shared" si="79"/>
        <v>0</v>
      </c>
      <c r="AI487" s="340">
        <f t="shared" si="82"/>
        <v>0</v>
      </c>
      <c r="AJ487" s="340">
        <f t="shared" si="82"/>
        <v>0</v>
      </c>
      <c r="AK487" s="340">
        <f t="shared" si="82"/>
        <v>0</v>
      </c>
      <c r="AL487" s="340">
        <f t="shared" si="82"/>
        <v>0</v>
      </c>
      <c r="AM487" s="340">
        <f t="shared" si="82"/>
        <v>0</v>
      </c>
    </row>
    <row r="488" spans="1:39" x14ac:dyDescent="0.35">
      <c r="A488" s="337">
        <v>22401</v>
      </c>
      <c r="B488" s="338">
        <f t="shared" si="74"/>
        <v>1961</v>
      </c>
      <c r="C488" s="338">
        <f t="shared" si="75"/>
        <v>4</v>
      </c>
      <c r="D488" s="338">
        <f t="shared" si="76"/>
        <v>30</v>
      </c>
      <c r="E488" s="334">
        <v>0</v>
      </c>
      <c r="F488" s="334">
        <v>0</v>
      </c>
      <c r="G488" s="334">
        <v>0</v>
      </c>
      <c r="H488" s="334">
        <v>0</v>
      </c>
      <c r="I488" s="334">
        <v>0</v>
      </c>
      <c r="J488" s="334">
        <v>0</v>
      </c>
      <c r="K488" s="334">
        <v>0</v>
      </c>
      <c r="L488" s="334">
        <v>0</v>
      </c>
      <c r="M488" s="334">
        <v>0</v>
      </c>
      <c r="N488" s="334">
        <v>0</v>
      </c>
      <c r="O488" s="334">
        <v>0</v>
      </c>
      <c r="P488" s="334">
        <v>0</v>
      </c>
      <c r="Q488" s="334">
        <v>0</v>
      </c>
      <c r="R488" s="334">
        <v>0</v>
      </c>
      <c r="S488" s="334">
        <v>0</v>
      </c>
      <c r="T488" s="334">
        <v>0</v>
      </c>
      <c r="U488" s="334">
        <v>0</v>
      </c>
      <c r="V488" s="334">
        <v>0</v>
      </c>
      <c r="W488" s="334">
        <v>0</v>
      </c>
      <c r="X488" s="334">
        <v>0</v>
      </c>
      <c r="Y488" s="334">
        <v>0</v>
      </c>
      <c r="Z488" s="334">
        <v>0</v>
      </c>
      <c r="AA488" s="334">
        <v>0</v>
      </c>
      <c r="AB488" s="334">
        <v>0</v>
      </c>
      <c r="AD488" s="334">
        <v>0</v>
      </c>
      <c r="AE488" s="334">
        <f t="shared" si="77"/>
        <v>0</v>
      </c>
      <c r="AF488" s="334">
        <f t="shared" si="78"/>
        <v>0</v>
      </c>
      <c r="AG488" s="340">
        <f t="shared" si="79"/>
        <v>0</v>
      </c>
      <c r="AI488" s="340">
        <f t="shared" si="82"/>
        <v>0</v>
      </c>
      <c r="AJ488" s="340">
        <f t="shared" si="82"/>
        <v>0</v>
      </c>
      <c r="AK488" s="340">
        <f t="shared" si="82"/>
        <v>0</v>
      </c>
      <c r="AL488" s="340">
        <f t="shared" si="82"/>
        <v>0</v>
      </c>
      <c r="AM488" s="340">
        <f t="shared" si="82"/>
        <v>0</v>
      </c>
    </row>
    <row r="489" spans="1:39" x14ac:dyDescent="0.35">
      <c r="A489" s="337">
        <v>22402</v>
      </c>
      <c r="B489" s="338">
        <f t="shared" si="74"/>
        <v>1961</v>
      </c>
      <c r="C489" s="338">
        <f t="shared" si="75"/>
        <v>5</v>
      </c>
      <c r="D489" s="338">
        <f t="shared" si="76"/>
        <v>1</v>
      </c>
      <c r="E489" s="334">
        <v>0</v>
      </c>
      <c r="F489" s="334">
        <v>0</v>
      </c>
      <c r="G489" s="334">
        <v>0</v>
      </c>
      <c r="H489" s="334">
        <v>0</v>
      </c>
      <c r="I489" s="334">
        <v>0</v>
      </c>
      <c r="J489" s="334">
        <v>0</v>
      </c>
      <c r="K489" s="334">
        <v>0</v>
      </c>
      <c r="L489" s="334">
        <v>0</v>
      </c>
      <c r="M489" s="334">
        <v>0</v>
      </c>
      <c r="N489" s="334">
        <v>0</v>
      </c>
      <c r="O489" s="334">
        <v>0</v>
      </c>
      <c r="P489" s="334">
        <v>0</v>
      </c>
      <c r="Q489" s="334">
        <v>0</v>
      </c>
      <c r="R489" s="334">
        <v>0</v>
      </c>
      <c r="S489" s="334">
        <v>0</v>
      </c>
      <c r="T489" s="334">
        <v>0</v>
      </c>
      <c r="U489" s="334">
        <v>0</v>
      </c>
      <c r="V489" s="334">
        <v>0</v>
      </c>
      <c r="W489" s="334">
        <v>0</v>
      </c>
      <c r="X489" s="334">
        <v>0</v>
      </c>
      <c r="Y489" s="334">
        <v>0</v>
      </c>
      <c r="Z489" s="334">
        <v>0</v>
      </c>
      <c r="AA489" s="334">
        <v>0</v>
      </c>
      <c r="AB489" s="334">
        <v>0</v>
      </c>
      <c r="AD489" s="334">
        <v>0</v>
      </c>
      <c r="AE489" s="334">
        <f t="shared" si="77"/>
        <v>0</v>
      </c>
      <c r="AF489" s="334">
        <f t="shared" si="78"/>
        <v>0</v>
      </c>
      <c r="AG489" s="340">
        <f t="shared" si="79"/>
        <v>0</v>
      </c>
      <c r="AI489" s="340">
        <f t="shared" si="82"/>
        <v>0</v>
      </c>
      <c r="AJ489" s="340">
        <f t="shared" si="82"/>
        <v>0</v>
      </c>
      <c r="AK489" s="340">
        <f t="shared" si="82"/>
        <v>0</v>
      </c>
      <c r="AL489" s="340">
        <f t="shared" si="82"/>
        <v>0</v>
      </c>
      <c r="AM489" s="340">
        <f t="shared" si="82"/>
        <v>0</v>
      </c>
    </row>
    <row r="490" spans="1:39" x14ac:dyDescent="0.35">
      <c r="A490" s="337">
        <v>22403</v>
      </c>
      <c r="B490" s="338">
        <f t="shared" si="74"/>
        <v>1961</v>
      </c>
      <c r="C490" s="338">
        <f t="shared" si="75"/>
        <v>5</v>
      </c>
      <c r="D490" s="338">
        <f t="shared" si="76"/>
        <v>2</v>
      </c>
      <c r="E490" s="334">
        <v>0</v>
      </c>
      <c r="F490" s="334">
        <v>0</v>
      </c>
      <c r="G490" s="334">
        <v>0</v>
      </c>
      <c r="H490" s="334">
        <v>0</v>
      </c>
      <c r="I490" s="334">
        <v>0</v>
      </c>
      <c r="J490" s="334">
        <v>0</v>
      </c>
      <c r="K490" s="334">
        <v>0</v>
      </c>
      <c r="L490" s="334">
        <v>0</v>
      </c>
      <c r="M490" s="334">
        <v>0</v>
      </c>
      <c r="N490" s="334">
        <v>0</v>
      </c>
      <c r="O490" s="334">
        <v>0</v>
      </c>
      <c r="P490" s="334">
        <v>0.5</v>
      </c>
      <c r="Q490" s="334">
        <v>1.6</v>
      </c>
      <c r="R490" s="334">
        <v>1.6</v>
      </c>
      <c r="S490" s="334">
        <v>1.9</v>
      </c>
      <c r="T490" s="334">
        <v>2.1</v>
      </c>
      <c r="U490" s="334">
        <v>1.6</v>
      </c>
      <c r="V490" s="334">
        <v>1.5</v>
      </c>
      <c r="W490" s="334">
        <v>1.1000000000000001</v>
      </c>
      <c r="X490" s="334">
        <v>1.6</v>
      </c>
      <c r="Y490" s="334">
        <v>0.5</v>
      </c>
      <c r="Z490" s="334">
        <v>0</v>
      </c>
      <c r="AA490" s="334">
        <v>0</v>
      </c>
      <c r="AB490" s="334">
        <v>0</v>
      </c>
      <c r="AD490" s="334">
        <v>14</v>
      </c>
      <c r="AE490" s="334">
        <f t="shared" si="77"/>
        <v>14</v>
      </c>
      <c r="AF490" s="334">
        <f t="shared" si="78"/>
        <v>13.999999999999998</v>
      </c>
      <c r="AG490" s="340">
        <f t="shared" si="79"/>
        <v>1.7763568394002505E-15</v>
      </c>
      <c r="AI490" s="340">
        <f t="shared" si="82"/>
        <v>13.999999999999998</v>
      </c>
      <c r="AJ490" s="340">
        <f t="shared" si="82"/>
        <v>0</v>
      </c>
      <c r="AK490" s="340">
        <f t="shared" si="82"/>
        <v>0</v>
      </c>
      <c r="AL490" s="340">
        <f t="shared" si="82"/>
        <v>0</v>
      </c>
      <c r="AM490" s="340">
        <f t="shared" si="82"/>
        <v>0</v>
      </c>
    </row>
    <row r="491" spans="1:39" x14ac:dyDescent="0.35">
      <c r="A491" s="337">
        <v>22404</v>
      </c>
      <c r="B491" s="338">
        <f t="shared" si="74"/>
        <v>1961</v>
      </c>
      <c r="C491" s="338">
        <f t="shared" si="75"/>
        <v>5</v>
      </c>
      <c r="D491" s="338">
        <f t="shared" si="76"/>
        <v>3</v>
      </c>
      <c r="E491" s="334">
        <v>0</v>
      </c>
      <c r="F491" s="334">
        <v>0</v>
      </c>
      <c r="G491" s="334">
        <v>0</v>
      </c>
      <c r="H491" s="334">
        <v>0</v>
      </c>
      <c r="I491" s="334">
        <v>0</v>
      </c>
      <c r="J491" s="334">
        <v>0</v>
      </c>
      <c r="K491" s="334">
        <v>0</v>
      </c>
      <c r="L491" s="334">
        <v>0</v>
      </c>
      <c r="M491" s="334">
        <v>0</v>
      </c>
      <c r="N491" s="334">
        <v>0</v>
      </c>
      <c r="O491" s="334">
        <v>0</v>
      </c>
      <c r="P491" s="334">
        <v>0</v>
      </c>
      <c r="Q491" s="334">
        <v>0</v>
      </c>
      <c r="R491" s="334">
        <v>0</v>
      </c>
      <c r="S491" s="334">
        <v>0</v>
      </c>
      <c r="T491" s="334">
        <v>0</v>
      </c>
      <c r="U491" s="334">
        <v>0</v>
      </c>
      <c r="V491" s="334">
        <v>0</v>
      </c>
      <c r="W491" s="334">
        <v>0.8</v>
      </c>
      <c r="X491" s="334">
        <v>0.3</v>
      </c>
      <c r="Y491" s="334">
        <v>0</v>
      </c>
      <c r="Z491" s="334">
        <v>0</v>
      </c>
      <c r="AA491" s="334">
        <v>0</v>
      </c>
      <c r="AB491" s="334">
        <v>0</v>
      </c>
      <c r="AD491" s="334">
        <v>1.1000000000000001</v>
      </c>
      <c r="AE491" s="334">
        <f t="shared" si="77"/>
        <v>1.1000000000000001</v>
      </c>
      <c r="AF491" s="334">
        <f t="shared" si="78"/>
        <v>1.1000000000000001</v>
      </c>
      <c r="AG491" s="340">
        <f t="shared" si="79"/>
        <v>0</v>
      </c>
      <c r="AI491" s="340">
        <f t="shared" si="82"/>
        <v>1.1000000000000001</v>
      </c>
      <c r="AJ491" s="340">
        <f t="shared" si="82"/>
        <v>0</v>
      </c>
      <c r="AK491" s="340">
        <f t="shared" si="82"/>
        <v>0</v>
      </c>
      <c r="AL491" s="340">
        <f t="shared" si="82"/>
        <v>0</v>
      </c>
      <c r="AM491" s="340">
        <f t="shared" si="82"/>
        <v>0</v>
      </c>
    </row>
    <row r="492" spans="1:39" x14ac:dyDescent="0.35">
      <c r="A492" s="337">
        <v>22405</v>
      </c>
      <c r="B492" s="338">
        <f t="shared" si="74"/>
        <v>1961</v>
      </c>
      <c r="C492" s="338">
        <f t="shared" si="75"/>
        <v>5</v>
      </c>
      <c r="D492" s="338">
        <f t="shared" si="76"/>
        <v>4</v>
      </c>
      <c r="E492" s="334">
        <v>0</v>
      </c>
      <c r="F492" s="334">
        <v>0</v>
      </c>
      <c r="G492" s="334">
        <v>0</v>
      </c>
      <c r="H492" s="334">
        <v>0</v>
      </c>
      <c r="I492" s="334">
        <v>0</v>
      </c>
      <c r="J492" s="334">
        <v>0</v>
      </c>
      <c r="K492" s="334">
        <v>0</v>
      </c>
      <c r="L492" s="334">
        <v>0</v>
      </c>
      <c r="M492" s="334">
        <v>0</v>
      </c>
      <c r="N492" s="334">
        <v>0</v>
      </c>
      <c r="O492" s="334">
        <v>0</v>
      </c>
      <c r="P492" s="334">
        <v>0</v>
      </c>
      <c r="Q492" s="334">
        <v>0</v>
      </c>
      <c r="R492" s="334">
        <v>0</v>
      </c>
      <c r="S492" s="334">
        <v>0</v>
      </c>
      <c r="T492" s="334">
        <v>0</v>
      </c>
      <c r="U492" s="334">
        <v>0</v>
      </c>
      <c r="V492" s="334">
        <v>0</v>
      </c>
      <c r="W492" s="334">
        <v>0</v>
      </c>
      <c r="X492" s="334">
        <v>0</v>
      </c>
      <c r="Y492" s="334">
        <v>0</v>
      </c>
      <c r="Z492" s="334">
        <v>0</v>
      </c>
      <c r="AA492" s="334">
        <v>0</v>
      </c>
      <c r="AB492" s="334">
        <v>0</v>
      </c>
      <c r="AD492" s="334">
        <v>0</v>
      </c>
      <c r="AE492" s="334">
        <f t="shared" si="77"/>
        <v>0</v>
      </c>
      <c r="AF492" s="334">
        <f t="shared" si="78"/>
        <v>0</v>
      </c>
      <c r="AG492" s="340">
        <f t="shared" si="79"/>
        <v>0</v>
      </c>
      <c r="AI492" s="340">
        <f t="shared" si="82"/>
        <v>0</v>
      </c>
      <c r="AJ492" s="340">
        <f t="shared" si="82"/>
        <v>0</v>
      </c>
      <c r="AK492" s="340">
        <f t="shared" si="82"/>
        <v>0</v>
      </c>
      <c r="AL492" s="340">
        <f t="shared" si="82"/>
        <v>0</v>
      </c>
      <c r="AM492" s="340">
        <f t="shared" si="82"/>
        <v>0</v>
      </c>
    </row>
    <row r="493" spans="1:39" x14ac:dyDescent="0.35">
      <c r="A493" s="337">
        <v>22406</v>
      </c>
      <c r="B493" s="338">
        <f t="shared" si="74"/>
        <v>1961</v>
      </c>
      <c r="C493" s="338">
        <f t="shared" si="75"/>
        <v>5</v>
      </c>
      <c r="D493" s="338">
        <f t="shared" si="76"/>
        <v>5</v>
      </c>
      <c r="E493" s="334">
        <v>0</v>
      </c>
      <c r="F493" s="334">
        <v>0</v>
      </c>
      <c r="G493" s="334">
        <v>0</v>
      </c>
      <c r="H493" s="334">
        <v>0</v>
      </c>
      <c r="I493" s="334">
        <v>0</v>
      </c>
      <c r="J493" s="334">
        <v>0</v>
      </c>
      <c r="K493" s="334">
        <v>0</v>
      </c>
      <c r="L493" s="334">
        <v>0</v>
      </c>
      <c r="M493" s="334">
        <v>0</v>
      </c>
      <c r="N493" s="334">
        <v>0</v>
      </c>
      <c r="O493" s="334">
        <v>0</v>
      </c>
      <c r="P493" s="334">
        <v>0</v>
      </c>
      <c r="Q493" s="334">
        <v>0</v>
      </c>
      <c r="R493" s="334">
        <v>0</v>
      </c>
      <c r="S493" s="334">
        <v>0</v>
      </c>
      <c r="T493" s="334">
        <v>0</v>
      </c>
      <c r="U493" s="334">
        <v>0</v>
      </c>
      <c r="V493" s="334">
        <v>0</v>
      </c>
      <c r="W493" s="334">
        <v>0</v>
      </c>
      <c r="X493" s="334">
        <v>0</v>
      </c>
      <c r="Y493" s="334">
        <v>0</v>
      </c>
      <c r="Z493" s="334">
        <v>0</v>
      </c>
      <c r="AA493" s="334">
        <v>0</v>
      </c>
      <c r="AB493" s="334">
        <v>0</v>
      </c>
      <c r="AD493" s="334">
        <v>0</v>
      </c>
      <c r="AE493" s="334">
        <f t="shared" si="77"/>
        <v>0</v>
      </c>
      <c r="AF493" s="334">
        <f t="shared" si="78"/>
        <v>0</v>
      </c>
      <c r="AG493" s="340">
        <f t="shared" si="79"/>
        <v>0</v>
      </c>
      <c r="AI493" s="340">
        <f t="shared" si="82"/>
        <v>0</v>
      </c>
      <c r="AJ493" s="340">
        <f t="shared" si="82"/>
        <v>0</v>
      </c>
      <c r="AK493" s="340">
        <f t="shared" si="82"/>
        <v>0</v>
      </c>
      <c r="AL493" s="340">
        <f t="shared" si="82"/>
        <v>0</v>
      </c>
      <c r="AM493" s="340">
        <f t="shared" si="82"/>
        <v>0</v>
      </c>
    </row>
    <row r="494" spans="1:39" x14ac:dyDescent="0.35">
      <c r="A494" s="337">
        <v>22407</v>
      </c>
      <c r="B494" s="338">
        <f t="shared" si="74"/>
        <v>1961</v>
      </c>
      <c r="C494" s="338">
        <f t="shared" si="75"/>
        <v>5</v>
      </c>
      <c r="D494" s="338">
        <f t="shared" si="76"/>
        <v>6</v>
      </c>
      <c r="E494" s="334">
        <v>0</v>
      </c>
      <c r="F494" s="334">
        <v>0</v>
      </c>
      <c r="G494" s="334">
        <v>0</v>
      </c>
      <c r="H494" s="334">
        <v>0</v>
      </c>
      <c r="I494" s="334">
        <v>0.1</v>
      </c>
      <c r="J494" s="334">
        <v>0.1</v>
      </c>
      <c r="K494" s="334">
        <v>0.1</v>
      </c>
      <c r="L494" s="334">
        <v>0.1</v>
      </c>
      <c r="M494" s="334">
        <v>0.1</v>
      </c>
      <c r="N494" s="334">
        <v>0.1</v>
      </c>
      <c r="O494" s="334">
        <v>0.1</v>
      </c>
      <c r="P494" s="334">
        <v>0.1</v>
      </c>
      <c r="Q494" s="334">
        <v>0.1</v>
      </c>
      <c r="R494" s="334">
        <v>0</v>
      </c>
      <c r="S494" s="334">
        <v>0.1</v>
      </c>
      <c r="T494" s="334">
        <v>0.1</v>
      </c>
      <c r="U494" s="334">
        <v>0.1</v>
      </c>
      <c r="V494" s="334">
        <v>0.1</v>
      </c>
      <c r="W494" s="334">
        <v>0.1</v>
      </c>
      <c r="X494" s="334">
        <v>0.1</v>
      </c>
      <c r="Y494" s="334">
        <v>0.1</v>
      </c>
      <c r="Z494" s="334">
        <v>0</v>
      </c>
      <c r="AA494" s="334">
        <v>0.1</v>
      </c>
      <c r="AB494" s="334">
        <v>0.1</v>
      </c>
      <c r="AD494" s="334">
        <v>1.8</v>
      </c>
      <c r="AE494" s="334">
        <f t="shared" si="77"/>
        <v>1.8</v>
      </c>
      <c r="AF494" s="334">
        <f t="shared" si="78"/>
        <v>1.8000000000000005</v>
      </c>
      <c r="AG494" s="340">
        <f t="shared" si="79"/>
        <v>4.4408920985006262E-16</v>
      </c>
      <c r="AI494" s="340">
        <f t="shared" si="82"/>
        <v>1.8000000000000005</v>
      </c>
      <c r="AJ494" s="340">
        <f t="shared" si="82"/>
        <v>0</v>
      </c>
      <c r="AK494" s="340">
        <f t="shared" si="82"/>
        <v>0</v>
      </c>
      <c r="AL494" s="340">
        <f t="shared" si="82"/>
        <v>0</v>
      </c>
      <c r="AM494" s="340">
        <f t="shared" si="82"/>
        <v>0</v>
      </c>
    </row>
    <row r="495" spans="1:39" x14ac:dyDescent="0.35">
      <c r="A495" s="337">
        <v>22408</v>
      </c>
      <c r="B495" s="338">
        <f t="shared" si="74"/>
        <v>1961</v>
      </c>
      <c r="C495" s="338">
        <f t="shared" si="75"/>
        <v>5</v>
      </c>
      <c r="D495" s="338">
        <f t="shared" si="76"/>
        <v>7</v>
      </c>
      <c r="E495" s="334">
        <v>0</v>
      </c>
      <c r="F495" s="334">
        <v>0</v>
      </c>
      <c r="G495" s="334">
        <v>0</v>
      </c>
      <c r="H495" s="334">
        <v>0</v>
      </c>
      <c r="I495" s="334">
        <v>0</v>
      </c>
      <c r="J495" s="334">
        <v>0</v>
      </c>
      <c r="K495" s="334">
        <v>0</v>
      </c>
      <c r="L495" s="334">
        <v>0</v>
      </c>
      <c r="M495" s="334">
        <v>0</v>
      </c>
      <c r="N495" s="334">
        <v>0</v>
      </c>
      <c r="O495" s="334">
        <v>0.4</v>
      </c>
      <c r="P495" s="334">
        <v>0</v>
      </c>
      <c r="Q495" s="334">
        <v>0.4</v>
      </c>
      <c r="R495" s="334">
        <v>0.3</v>
      </c>
      <c r="S495" s="334">
        <v>0</v>
      </c>
      <c r="T495" s="334">
        <v>0</v>
      </c>
      <c r="U495" s="334">
        <v>0</v>
      </c>
      <c r="V495" s="334">
        <v>0</v>
      </c>
      <c r="W495" s="334">
        <v>0</v>
      </c>
      <c r="X495" s="334">
        <v>0</v>
      </c>
      <c r="Y495" s="334">
        <v>0</v>
      </c>
      <c r="Z495" s="334">
        <v>0</v>
      </c>
      <c r="AA495" s="334">
        <v>0</v>
      </c>
      <c r="AB495" s="334">
        <v>0.4</v>
      </c>
      <c r="AD495" s="334">
        <v>1.5</v>
      </c>
      <c r="AE495" s="334">
        <f t="shared" si="77"/>
        <v>1.5</v>
      </c>
      <c r="AF495" s="334">
        <f t="shared" si="78"/>
        <v>1.5</v>
      </c>
      <c r="AG495" s="340">
        <f t="shared" si="79"/>
        <v>0</v>
      </c>
      <c r="AI495" s="340">
        <f t="shared" si="82"/>
        <v>1.5</v>
      </c>
      <c r="AJ495" s="340">
        <f t="shared" si="82"/>
        <v>0</v>
      </c>
      <c r="AK495" s="340">
        <f t="shared" si="82"/>
        <v>0</v>
      </c>
      <c r="AL495" s="340">
        <f t="shared" si="82"/>
        <v>0</v>
      </c>
      <c r="AM495" s="340">
        <f t="shared" si="82"/>
        <v>0</v>
      </c>
    </row>
    <row r="496" spans="1:39" x14ac:dyDescent="0.35">
      <c r="A496" s="337">
        <v>22409</v>
      </c>
      <c r="B496" s="338">
        <f t="shared" si="74"/>
        <v>1961</v>
      </c>
      <c r="C496" s="338">
        <f t="shared" si="75"/>
        <v>5</v>
      </c>
      <c r="D496" s="338">
        <f t="shared" si="76"/>
        <v>8</v>
      </c>
      <c r="E496" s="334">
        <v>0.2</v>
      </c>
      <c r="F496" s="334">
        <v>0.3</v>
      </c>
      <c r="G496" s="334">
        <v>0.2</v>
      </c>
      <c r="H496" s="334">
        <v>0.2</v>
      </c>
      <c r="I496" s="334">
        <v>0.3</v>
      </c>
      <c r="J496" s="334">
        <v>0.2</v>
      </c>
      <c r="K496" s="334">
        <v>0.2</v>
      </c>
      <c r="L496" s="334">
        <v>0.2</v>
      </c>
      <c r="M496" s="334">
        <v>0.3</v>
      </c>
      <c r="N496" s="334">
        <v>0.2</v>
      </c>
      <c r="O496" s="334">
        <v>0.2</v>
      </c>
      <c r="P496" s="334">
        <v>0.3</v>
      </c>
      <c r="Q496" s="334">
        <v>0.2</v>
      </c>
      <c r="R496" s="334">
        <v>0</v>
      </c>
      <c r="S496" s="334">
        <v>0</v>
      </c>
      <c r="T496" s="334">
        <v>0</v>
      </c>
      <c r="U496" s="334">
        <v>0</v>
      </c>
      <c r="V496" s="334">
        <v>0.2</v>
      </c>
      <c r="W496" s="334">
        <v>0.3</v>
      </c>
      <c r="X496" s="334">
        <v>0.2</v>
      </c>
      <c r="Y496" s="334">
        <v>0.2</v>
      </c>
      <c r="Z496" s="334">
        <v>0.2</v>
      </c>
      <c r="AA496" s="334">
        <v>0.3</v>
      </c>
      <c r="AB496" s="334">
        <v>0.2</v>
      </c>
      <c r="AD496" s="334">
        <v>4.5999999999999996</v>
      </c>
      <c r="AE496" s="334">
        <f t="shared" si="77"/>
        <v>4.5999999999999996</v>
      </c>
      <c r="AF496" s="334">
        <f t="shared" si="78"/>
        <v>4.6000000000000005</v>
      </c>
      <c r="AG496" s="340">
        <f t="shared" si="79"/>
        <v>8.8817841970012523E-16</v>
      </c>
      <c r="AI496" s="340">
        <f t="shared" si="82"/>
        <v>4.6000000000000005</v>
      </c>
      <c r="AJ496" s="340">
        <f t="shared" si="82"/>
        <v>0</v>
      </c>
      <c r="AK496" s="340">
        <f t="shared" si="82"/>
        <v>0</v>
      </c>
      <c r="AL496" s="340">
        <f t="shared" si="82"/>
        <v>0</v>
      </c>
      <c r="AM496" s="340">
        <f t="shared" si="82"/>
        <v>0</v>
      </c>
    </row>
    <row r="497" spans="1:39" x14ac:dyDescent="0.35">
      <c r="A497" s="337">
        <v>22410</v>
      </c>
      <c r="B497" s="338">
        <f t="shared" si="74"/>
        <v>1961</v>
      </c>
      <c r="C497" s="338">
        <f t="shared" si="75"/>
        <v>5</v>
      </c>
      <c r="D497" s="338">
        <f t="shared" si="76"/>
        <v>9</v>
      </c>
      <c r="E497" s="334">
        <v>0.2</v>
      </c>
      <c r="F497" s="334">
        <v>0.2</v>
      </c>
      <c r="G497" s="334">
        <v>0.3</v>
      </c>
      <c r="H497" s="334">
        <v>0</v>
      </c>
      <c r="I497" s="334">
        <v>0</v>
      </c>
      <c r="J497" s="334">
        <v>0</v>
      </c>
      <c r="K497" s="334">
        <v>0</v>
      </c>
      <c r="L497" s="334">
        <v>0</v>
      </c>
      <c r="M497" s="334">
        <v>0.2</v>
      </c>
      <c r="N497" s="334">
        <v>0.2</v>
      </c>
      <c r="O497" s="334">
        <v>0.2</v>
      </c>
      <c r="P497" s="334">
        <v>0</v>
      </c>
      <c r="Q497" s="334">
        <v>0</v>
      </c>
      <c r="R497" s="334">
        <v>0</v>
      </c>
      <c r="S497" s="334">
        <v>0</v>
      </c>
      <c r="T497" s="334">
        <v>0</v>
      </c>
      <c r="U497" s="334">
        <v>0</v>
      </c>
      <c r="V497" s="334">
        <v>0</v>
      </c>
      <c r="W497" s="334">
        <v>0</v>
      </c>
      <c r="X497" s="334">
        <v>0</v>
      </c>
      <c r="Y497" s="334">
        <v>0</v>
      </c>
      <c r="Z497" s="334">
        <v>0</v>
      </c>
      <c r="AA497" s="334">
        <v>0</v>
      </c>
      <c r="AB497" s="334">
        <v>0</v>
      </c>
      <c r="AD497" s="334">
        <v>1.3</v>
      </c>
      <c r="AE497" s="334">
        <f t="shared" si="77"/>
        <v>1.3</v>
      </c>
      <c r="AF497" s="334">
        <f t="shared" si="78"/>
        <v>1.2999999999999998</v>
      </c>
      <c r="AG497" s="340">
        <f t="shared" si="79"/>
        <v>2.2204460492503131E-16</v>
      </c>
      <c r="AI497" s="340">
        <f t="shared" si="82"/>
        <v>1.2999999999999998</v>
      </c>
      <c r="AJ497" s="340">
        <f t="shared" si="82"/>
        <v>0</v>
      </c>
      <c r="AK497" s="340">
        <f t="shared" si="82"/>
        <v>0</v>
      </c>
      <c r="AL497" s="340">
        <f t="shared" si="82"/>
        <v>0</v>
      </c>
      <c r="AM497" s="340">
        <f t="shared" si="82"/>
        <v>0</v>
      </c>
    </row>
    <row r="498" spans="1:39" x14ac:dyDescent="0.35">
      <c r="A498" s="337">
        <v>22411</v>
      </c>
      <c r="B498" s="338">
        <f t="shared" si="74"/>
        <v>1961</v>
      </c>
      <c r="C498" s="338">
        <f t="shared" si="75"/>
        <v>5</v>
      </c>
      <c r="D498" s="338">
        <f t="shared" si="76"/>
        <v>10</v>
      </c>
      <c r="E498" s="334">
        <v>0.1</v>
      </c>
      <c r="F498" s="334">
        <v>0.1</v>
      </c>
      <c r="G498" s="334">
        <v>0.1</v>
      </c>
      <c r="H498" s="334">
        <v>0.2</v>
      </c>
      <c r="I498" s="334">
        <v>0.1</v>
      </c>
      <c r="J498" s="334">
        <v>0.1</v>
      </c>
      <c r="K498" s="334">
        <v>0.1</v>
      </c>
      <c r="L498" s="334">
        <v>0.1</v>
      </c>
      <c r="M498" s="334">
        <v>0.1</v>
      </c>
      <c r="N498" s="334">
        <v>0.2</v>
      </c>
      <c r="O498" s="334">
        <v>0.1</v>
      </c>
      <c r="P498" s="334">
        <v>0.1</v>
      </c>
      <c r="Q498" s="334">
        <v>0.1</v>
      </c>
      <c r="R498" s="334">
        <v>0.1</v>
      </c>
      <c r="S498" s="334">
        <v>0.1</v>
      </c>
      <c r="T498" s="334">
        <v>0.1</v>
      </c>
      <c r="U498" s="334">
        <v>0.2</v>
      </c>
      <c r="V498" s="334">
        <v>0.1</v>
      </c>
      <c r="W498" s="334">
        <v>0.1</v>
      </c>
      <c r="X498" s="334">
        <v>0</v>
      </c>
      <c r="Y498" s="334">
        <v>0</v>
      </c>
      <c r="Z498" s="334">
        <v>0.1</v>
      </c>
      <c r="AA498" s="334">
        <v>0</v>
      </c>
      <c r="AB498" s="334">
        <v>0</v>
      </c>
      <c r="AD498" s="334">
        <v>2.2999999999999998</v>
      </c>
      <c r="AE498" s="334">
        <f t="shared" si="77"/>
        <v>2.2999999999999998</v>
      </c>
      <c r="AF498" s="334">
        <f t="shared" si="78"/>
        <v>2.3000000000000007</v>
      </c>
      <c r="AG498" s="340">
        <f t="shared" si="79"/>
        <v>8.8817841970012523E-16</v>
      </c>
      <c r="AI498" s="340">
        <f t="shared" si="82"/>
        <v>2.3000000000000007</v>
      </c>
      <c r="AJ498" s="340">
        <f t="shared" si="82"/>
        <v>0</v>
      </c>
      <c r="AK498" s="340">
        <f t="shared" si="82"/>
        <v>0</v>
      </c>
      <c r="AL498" s="340">
        <f t="shared" si="82"/>
        <v>0</v>
      </c>
      <c r="AM498" s="340">
        <f t="shared" si="82"/>
        <v>0</v>
      </c>
    </row>
    <row r="499" spans="1:39" x14ac:dyDescent="0.35">
      <c r="A499" s="337">
        <v>22412</v>
      </c>
      <c r="B499" s="338">
        <f t="shared" si="74"/>
        <v>1961</v>
      </c>
      <c r="C499" s="338">
        <f t="shared" si="75"/>
        <v>5</v>
      </c>
      <c r="D499" s="338">
        <f t="shared" si="76"/>
        <v>11</v>
      </c>
      <c r="E499" s="334">
        <v>0</v>
      </c>
      <c r="F499" s="334">
        <v>0</v>
      </c>
      <c r="G499" s="334">
        <v>0</v>
      </c>
      <c r="H499" s="334">
        <v>0</v>
      </c>
      <c r="I499" s="334">
        <v>0</v>
      </c>
      <c r="J499" s="334">
        <v>0</v>
      </c>
      <c r="K499" s="334">
        <v>0</v>
      </c>
      <c r="L499" s="334">
        <v>0</v>
      </c>
      <c r="M499" s="334">
        <v>0</v>
      </c>
      <c r="N499" s="334">
        <v>0</v>
      </c>
      <c r="O499" s="334">
        <v>0</v>
      </c>
      <c r="P499" s="334">
        <v>0</v>
      </c>
      <c r="Q499" s="334">
        <v>0</v>
      </c>
      <c r="R499" s="334">
        <v>0</v>
      </c>
      <c r="S499" s="334">
        <v>0.3</v>
      </c>
      <c r="T499" s="334">
        <v>0</v>
      </c>
      <c r="U499" s="334">
        <v>0</v>
      </c>
      <c r="V499" s="334">
        <v>0</v>
      </c>
      <c r="W499" s="334">
        <v>0</v>
      </c>
      <c r="X499" s="334">
        <v>0</v>
      </c>
      <c r="Y499" s="334">
        <v>0</v>
      </c>
      <c r="Z499" s="334">
        <v>0</v>
      </c>
      <c r="AA499" s="334">
        <v>0</v>
      </c>
      <c r="AB499" s="334">
        <v>0</v>
      </c>
      <c r="AD499" s="334">
        <v>0.3</v>
      </c>
      <c r="AE499" s="334">
        <f t="shared" si="77"/>
        <v>0.3</v>
      </c>
      <c r="AF499" s="334">
        <f t="shared" si="78"/>
        <v>0.3</v>
      </c>
      <c r="AG499" s="340">
        <f t="shared" si="79"/>
        <v>0</v>
      </c>
      <c r="AI499" s="340">
        <f t="shared" si="82"/>
        <v>0.3</v>
      </c>
      <c r="AJ499" s="340">
        <f t="shared" si="82"/>
        <v>0</v>
      </c>
      <c r="AK499" s="340">
        <f t="shared" si="82"/>
        <v>0</v>
      </c>
      <c r="AL499" s="340">
        <f t="shared" si="82"/>
        <v>0</v>
      </c>
      <c r="AM499" s="340">
        <f t="shared" si="82"/>
        <v>0</v>
      </c>
    </row>
    <row r="500" spans="1:39" x14ac:dyDescent="0.35">
      <c r="A500" s="337">
        <v>22413</v>
      </c>
      <c r="B500" s="338">
        <f t="shared" si="74"/>
        <v>1961</v>
      </c>
      <c r="C500" s="338">
        <f t="shared" si="75"/>
        <v>5</v>
      </c>
      <c r="D500" s="338">
        <f t="shared" si="76"/>
        <v>12</v>
      </c>
      <c r="E500" s="334">
        <v>0</v>
      </c>
      <c r="F500" s="334">
        <v>0</v>
      </c>
      <c r="G500" s="334">
        <v>0</v>
      </c>
      <c r="H500" s="334">
        <v>0</v>
      </c>
      <c r="I500" s="334">
        <v>0</v>
      </c>
      <c r="J500" s="334">
        <v>0</v>
      </c>
      <c r="K500" s="334">
        <v>0</v>
      </c>
      <c r="L500" s="334">
        <v>0</v>
      </c>
      <c r="M500" s="334">
        <v>0</v>
      </c>
      <c r="N500" s="334">
        <v>0</v>
      </c>
      <c r="O500" s="334">
        <v>0</v>
      </c>
      <c r="P500" s="334">
        <v>0</v>
      </c>
      <c r="Q500" s="334">
        <v>0</v>
      </c>
      <c r="R500" s="334">
        <v>0</v>
      </c>
      <c r="S500" s="334">
        <v>0</v>
      </c>
      <c r="T500" s="334">
        <v>0</v>
      </c>
      <c r="U500" s="334">
        <v>0</v>
      </c>
      <c r="V500" s="334">
        <v>0</v>
      </c>
      <c r="W500" s="334">
        <v>0</v>
      </c>
      <c r="X500" s="334">
        <v>0</v>
      </c>
      <c r="Y500" s="334">
        <v>0</v>
      </c>
      <c r="Z500" s="334">
        <v>0.5</v>
      </c>
      <c r="AA500" s="334">
        <v>0</v>
      </c>
      <c r="AB500" s="334">
        <v>0.3</v>
      </c>
      <c r="AD500" s="334">
        <v>0.8</v>
      </c>
      <c r="AE500" s="334">
        <f t="shared" si="77"/>
        <v>0.8</v>
      </c>
      <c r="AF500" s="334">
        <f t="shared" si="78"/>
        <v>0.8</v>
      </c>
      <c r="AG500" s="340">
        <f t="shared" si="79"/>
        <v>0</v>
      </c>
      <c r="AI500" s="340">
        <f t="shared" ref="AI500:AM515" si="83">IF($C500=AI$1,$AF500,0)</f>
        <v>0.8</v>
      </c>
      <c r="AJ500" s="340">
        <f t="shared" si="83"/>
        <v>0</v>
      </c>
      <c r="AK500" s="340">
        <f t="shared" si="83"/>
        <v>0</v>
      </c>
      <c r="AL500" s="340">
        <f t="shared" si="83"/>
        <v>0</v>
      </c>
      <c r="AM500" s="340">
        <f t="shared" si="83"/>
        <v>0</v>
      </c>
    </row>
    <row r="501" spans="1:39" x14ac:dyDescent="0.35">
      <c r="A501" s="337">
        <v>22414</v>
      </c>
      <c r="B501" s="338">
        <f t="shared" si="74"/>
        <v>1961</v>
      </c>
      <c r="C501" s="338">
        <f t="shared" si="75"/>
        <v>5</v>
      </c>
      <c r="D501" s="338">
        <f t="shared" si="76"/>
        <v>13</v>
      </c>
      <c r="E501" s="334">
        <v>0</v>
      </c>
      <c r="F501" s="334">
        <v>0</v>
      </c>
      <c r="G501" s="334">
        <v>0</v>
      </c>
      <c r="H501" s="334">
        <v>0</v>
      </c>
      <c r="I501" s="334">
        <v>0</v>
      </c>
      <c r="J501" s="334">
        <v>0</v>
      </c>
      <c r="K501" s="334">
        <v>0</v>
      </c>
      <c r="L501" s="334">
        <v>0</v>
      </c>
      <c r="M501" s="334">
        <v>0</v>
      </c>
      <c r="N501" s="334">
        <v>0</v>
      </c>
      <c r="O501" s="334">
        <v>0</v>
      </c>
      <c r="P501" s="334">
        <v>0</v>
      </c>
      <c r="Q501" s="334">
        <v>0</v>
      </c>
      <c r="R501" s="334">
        <v>0</v>
      </c>
      <c r="S501" s="334">
        <v>0</v>
      </c>
      <c r="T501" s="334">
        <v>0</v>
      </c>
      <c r="U501" s="334">
        <v>0</v>
      </c>
      <c r="V501" s="334">
        <v>0</v>
      </c>
      <c r="W501" s="334">
        <v>0</v>
      </c>
      <c r="X501" s="334">
        <v>0</v>
      </c>
      <c r="Y501" s="334">
        <v>0</v>
      </c>
      <c r="Z501" s="334">
        <v>0</v>
      </c>
      <c r="AA501" s="334">
        <v>0</v>
      </c>
      <c r="AB501" s="334">
        <v>0</v>
      </c>
      <c r="AD501" s="334">
        <v>0</v>
      </c>
      <c r="AE501" s="334">
        <f t="shared" si="77"/>
        <v>0</v>
      </c>
      <c r="AF501" s="334">
        <f t="shared" si="78"/>
        <v>0</v>
      </c>
      <c r="AG501" s="340">
        <f t="shared" si="79"/>
        <v>0</v>
      </c>
      <c r="AI501" s="340">
        <f t="shared" si="83"/>
        <v>0</v>
      </c>
      <c r="AJ501" s="340">
        <f t="shared" si="83"/>
        <v>0</v>
      </c>
      <c r="AK501" s="340">
        <f t="shared" si="83"/>
        <v>0</v>
      </c>
      <c r="AL501" s="340">
        <f t="shared" si="83"/>
        <v>0</v>
      </c>
      <c r="AM501" s="340">
        <f t="shared" si="83"/>
        <v>0</v>
      </c>
    </row>
    <row r="502" spans="1:39" x14ac:dyDescent="0.35">
      <c r="A502" s="337">
        <v>22415</v>
      </c>
      <c r="B502" s="338">
        <f t="shared" si="74"/>
        <v>1961</v>
      </c>
      <c r="C502" s="338">
        <f t="shared" si="75"/>
        <v>5</v>
      </c>
      <c r="D502" s="338">
        <f t="shared" si="76"/>
        <v>14</v>
      </c>
      <c r="E502" s="334">
        <v>0</v>
      </c>
      <c r="F502" s="334">
        <v>0</v>
      </c>
      <c r="G502" s="334">
        <v>0</v>
      </c>
      <c r="H502" s="334">
        <v>0</v>
      </c>
      <c r="I502" s="334">
        <v>0</v>
      </c>
      <c r="J502" s="334">
        <v>0</v>
      </c>
      <c r="K502" s="334">
        <v>0</v>
      </c>
      <c r="L502" s="334">
        <v>0</v>
      </c>
      <c r="M502" s="334">
        <v>0</v>
      </c>
      <c r="N502" s="334">
        <v>0</v>
      </c>
      <c r="O502" s="334">
        <v>0</v>
      </c>
      <c r="P502" s="334">
        <v>0</v>
      </c>
      <c r="Q502" s="334">
        <v>0</v>
      </c>
      <c r="R502" s="334">
        <v>0.3</v>
      </c>
      <c r="S502" s="334">
        <v>0</v>
      </c>
      <c r="T502" s="334">
        <v>0</v>
      </c>
      <c r="U502" s="334">
        <v>0</v>
      </c>
      <c r="V502" s="334">
        <v>0.3</v>
      </c>
      <c r="W502" s="334">
        <v>0</v>
      </c>
      <c r="X502" s="334">
        <v>0</v>
      </c>
      <c r="Y502" s="334">
        <v>0</v>
      </c>
      <c r="Z502" s="334">
        <v>0</v>
      </c>
      <c r="AA502" s="334">
        <v>0</v>
      </c>
      <c r="AB502" s="334">
        <v>0</v>
      </c>
      <c r="AD502" s="334">
        <v>0.6</v>
      </c>
      <c r="AE502" s="334">
        <f t="shared" si="77"/>
        <v>0.6</v>
      </c>
      <c r="AF502" s="334">
        <f t="shared" si="78"/>
        <v>0.6</v>
      </c>
      <c r="AG502" s="340">
        <f t="shared" si="79"/>
        <v>0</v>
      </c>
      <c r="AI502" s="340">
        <f t="shared" si="83"/>
        <v>0.6</v>
      </c>
      <c r="AJ502" s="340">
        <f t="shared" si="83"/>
        <v>0</v>
      </c>
      <c r="AK502" s="340">
        <f t="shared" si="83"/>
        <v>0</v>
      </c>
      <c r="AL502" s="340">
        <f t="shared" si="83"/>
        <v>0</v>
      </c>
      <c r="AM502" s="340">
        <f t="shared" si="83"/>
        <v>0</v>
      </c>
    </row>
    <row r="503" spans="1:39" x14ac:dyDescent="0.35">
      <c r="A503" s="337">
        <v>22416</v>
      </c>
      <c r="B503" s="338">
        <f t="shared" si="74"/>
        <v>1961</v>
      </c>
      <c r="C503" s="338">
        <f t="shared" si="75"/>
        <v>5</v>
      </c>
      <c r="D503" s="338">
        <f t="shared" si="76"/>
        <v>15</v>
      </c>
      <c r="E503" s="334">
        <v>0</v>
      </c>
      <c r="F503" s="334">
        <v>0</v>
      </c>
      <c r="G503" s="334">
        <v>0</v>
      </c>
      <c r="H503" s="334">
        <v>0</v>
      </c>
      <c r="I503" s="334">
        <v>0</v>
      </c>
      <c r="J503" s="334">
        <v>0</v>
      </c>
      <c r="K503" s="334">
        <v>0</v>
      </c>
      <c r="L503" s="334">
        <v>0</v>
      </c>
      <c r="M503" s="334">
        <v>0</v>
      </c>
      <c r="N503" s="334">
        <v>0</v>
      </c>
      <c r="O503" s="334">
        <v>0</v>
      </c>
      <c r="P503" s="334">
        <v>0</v>
      </c>
      <c r="Q503" s="334">
        <v>0.6</v>
      </c>
      <c r="R503" s="334">
        <v>0</v>
      </c>
      <c r="S503" s="334">
        <v>0</v>
      </c>
      <c r="T503" s="334">
        <v>0</v>
      </c>
      <c r="U503" s="334">
        <v>0</v>
      </c>
      <c r="V503" s="334">
        <v>0.6</v>
      </c>
      <c r="W503" s="334">
        <v>0.6</v>
      </c>
      <c r="X503" s="334">
        <v>0</v>
      </c>
      <c r="Y503" s="334">
        <v>0.7</v>
      </c>
      <c r="Z503" s="334">
        <v>0.6</v>
      </c>
      <c r="AA503" s="334">
        <v>0.6</v>
      </c>
      <c r="AB503" s="334">
        <v>0.6</v>
      </c>
      <c r="AD503" s="334">
        <v>4.3</v>
      </c>
      <c r="AE503" s="334">
        <f t="shared" si="77"/>
        <v>4.3</v>
      </c>
      <c r="AF503" s="334">
        <f t="shared" si="78"/>
        <v>4.3</v>
      </c>
      <c r="AG503" s="340">
        <f t="shared" si="79"/>
        <v>0</v>
      </c>
      <c r="AI503" s="340">
        <f t="shared" si="83"/>
        <v>4.3</v>
      </c>
      <c r="AJ503" s="340">
        <f t="shared" si="83"/>
        <v>0</v>
      </c>
      <c r="AK503" s="340">
        <f t="shared" si="83"/>
        <v>0</v>
      </c>
      <c r="AL503" s="340">
        <f t="shared" si="83"/>
        <v>0</v>
      </c>
      <c r="AM503" s="340">
        <f t="shared" si="83"/>
        <v>0</v>
      </c>
    </row>
    <row r="504" spans="1:39" x14ac:dyDescent="0.35">
      <c r="A504" s="337">
        <v>22417</v>
      </c>
      <c r="B504" s="338">
        <f t="shared" si="74"/>
        <v>1961</v>
      </c>
      <c r="C504" s="338">
        <f t="shared" si="75"/>
        <v>5</v>
      </c>
      <c r="D504" s="338">
        <f t="shared" si="76"/>
        <v>16</v>
      </c>
      <c r="E504" s="334">
        <v>0.1</v>
      </c>
      <c r="F504" s="334">
        <v>0.1</v>
      </c>
      <c r="G504" s="334">
        <v>0.1</v>
      </c>
      <c r="H504" s="334">
        <v>0.2</v>
      </c>
      <c r="I504" s="334">
        <v>0.1</v>
      </c>
      <c r="J504" s="334">
        <v>0.1</v>
      </c>
      <c r="K504" s="334">
        <v>0.1</v>
      </c>
      <c r="L504" s="334">
        <v>0.1</v>
      </c>
      <c r="M504" s="334">
        <v>0.1</v>
      </c>
      <c r="N504" s="334">
        <v>0.2</v>
      </c>
      <c r="O504" s="334">
        <v>0.1</v>
      </c>
      <c r="P504" s="334">
        <v>0.1</v>
      </c>
      <c r="Q504" s="334">
        <v>0.1</v>
      </c>
      <c r="R504" s="334">
        <v>0</v>
      </c>
      <c r="S504" s="334">
        <v>0</v>
      </c>
      <c r="T504" s="334">
        <v>0</v>
      </c>
      <c r="U504" s="334">
        <v>0</v>
      </c>
      <c r="V504" s="334">
        <v>0</v>
      </c>
      <c r="W504" s="334">
        <v>0</v>
      </c>
      <c r="X504" s="334">
        <v>0</v>
      </c>
      <c r="Y504" s="334">
        <v>0</v>
      </c>
      <c r="Z504" s="334">
        <v>0</v>
      </c>
      <c r="AA504" s="334">
        <v>0</v>
      </c>
      <c r="AB504" s="334">
        <v>0</v>
      </c>
      <c r="AD504" s="334">
        <v>1.5</v>
      </c>
      <c r="AE504" s="334">
        <f t="shared" si="77"/>
        <v>1.5</v>
      </c>
      <c r="AF504" s="334">
        <f t="shared" si="78"/>
        <v>1.5000000000000002</v>
      </c>
      <c r="AG504" s="340">
        <f t="shared" si="79"/>
        <v>2.2204460492503131E-16</v>
      </c>
      <c r="AI504" s="340">
        <f t="shared" si="83"/>
        <v>1.5000000000000002</v>
      </c>
      <c r="AJ504" s="340">
        <f t="shared" si="83"/>
        <v>0</v>
      </c>
      <c r="AK504" s="340">
        <f t="shared" si="83"/>
        <v>0</v>
      </c>
      <c r="AL504" s="340">
        <f t="shared" si="83"/>
        <v>0</v>
      </c>
      <c r="AM504" s="340">
        <f t="shared" si="83"/>
        <v>0</v>
      </c>
    </row>
    <row r="505" spans="1:39" x14ac:dyDescent="0.35">
      <c r="A505" s="337">
        <v>22418</v>
      </c>
      <c r="B505" s="338">
        <f t="shared" si="74"/>
        <v>1961</v>
      </c>
      <c r="C505" s="338">
        <f t="shared" si="75"/>
        <v>5</v>
      </c>
      <c r="D505" s="338">
        <f t="shared" si="76"/>
        <v>17</v>
      </c>
      <c r="E505" s="334">
        <v>0</v>
      </c>
      <c r="F505" s="334">
        <v>0</v>
      </c>
      <c r="G505" s="334">
        <v>0</v>
      </c>
      <c r="H505" s="334">
        <v>0</v>
      </c>
      <c r="I505" s="334">
        <v>0</v>
      </c>
      <c r="J505" s="334">
        <v>0</v>
      </c>
      <c r="K505" s="334">
        <v>0</v>
      </c>
      <c r="L505" s="334">
        <v>0</v>
      </c>
      <c r="M505" s="334">
        <v>0</v>
      </c>
      <c r="N505" s="334">
        <v>0</v>
      </c>
      <c r="O505" s="334">
        <v>0</v>
      </c>
      <c r="P505" s="334">
        <v>0</v>
      </c>
      <c r="Q505" s="334">
        <v>0</v>
      </c>
      <c r="R505" s="334">
        <v>0</v>
      </c>
      <c r="S505" s="334">
        <v>0</v>
      </c>
      <c r="T505" s="334">
        <v>0</v>
      </c>
      <c r="U505" s="334">
        <v>0</v>
      </c>
      <c r="V505" s="334">
        <v>0</v>
      </c>
      <c r="W505" s="334">
        <v>0</v>
      </c>
      <c r="X505" s="334">
        <v>0</v>
      </c>
      <c r="Y505" s="334">
        <v>0</v>
      </c>
      <c r="Z505" s="334">
        <v>0</v>
      </c>
      <c r="AA505" s="334">
        <v>0</v>
      </c>
      <c r="AB505" s="334">
        <v>0</v>
      </c>
      <c r="AD505" s="334">
        <v>0</v>
      </c>
      <c r="AE505" s="334">
        <f t="shared" si="77"/>
        <v>0</v>
      </c>
      <c r="AF505" s="334">
        <f t="shared" si="78"/>
        <v>0</v>
      </c>
      <c r="AG505" s="340">
        <f t="shared" si="79"/>
        <v>0</v>
      </c>
      <c r="AI505" s="340">
        <f t="shared" si="83"/>
        <v>0</v>
      </c>
      <c r="AJ505" s="340">
        <f t="shared" si="83"/>
        <v>0</v>
      </c>
      <c r="AK505" s="340">
        <f t="shared" si="83"/>
        <v>0</v>
      </c>
      <c r="AL505" s="340">
        <f t="shared" si="83"/>
        <v>0</v>
      </c>
      <c r="AM505" s="340">
        <f t="shared" si="83"/>
        <v>0</v>
      </c>
    </row>
    <row r="506" spans="1:39" x14ac:dyDescent="0.35">
      <c r="A506" s="337">
        <v>22419</v>
      </c>
      <c r="B506" s="338">
        <f t="shared" si="74"/>
        <v>1961</v>
      </c>
      <c r="C506" s="338">
        <f t="shared" si="75"/>
        <v>5</v>
      </c>
      <c r="D506" s="338">
        <f t="shared" si="76"/>
        <v>18</v>
      </c>
      <c r="E506" s="334">
        <v>0</v>
      </c>
      <c r="F506" s="334">
        <v>0</v>
      </c>
      <c r="G506" s="334">
        <v>0</v>
      </c>
      <c r="H506" s="334">
        <v>0</v>
      </c>
      <c r="I506" s="334">
        <v>0</v>
      </c>
      <c r="J506" s="334">
        <v>0</v>
      </c>
      <c r="K506" s="334">
        <v>0</v>
      </c>
      <c r="L506" s="334">
        <v>0</v>
      </c>
      <c r="M506" s="334">
        <v>0</v>
      </c>
      <c r="N506" s="334">
        <v>0</v>
      </c>
      <c r="O506" s="334">
        <v>0</v>
      </c>
      <c r="P506" s="334">
        <v>0</v>
      </c>
      <c r="Q506" s="334">
        <v>0</v>
      </c>
      <c r="R506" s="334">
        <v>0</v>
      </c>
      <c r="S506" s="334">
        <v>0</v>
      </c>
      <c r="T506" s="334">
        <v>0</v>
      </c>
      <c r="U506" s="334">
        <v>0</v>
      </c>
      <c r="V506" s="334">
        <v>0</v>
      </c>
      <c r="W506" s="334">
        <v>0</v>
      </c>
      <c r="X506" s="334">
        <v>0</v>
      </c>
      <c r="Y506" s="334">
        <v>0</v>
      </c>
      <c r="Z506" s="334">
        <v>0</v>
      </c>
      <c r="AA506" s="334">
        <v>0</v>
      </c>
      <c r="AB506" s="334">
        <v>0</v>
      </c>
      <c r="AD506" s="334">
        <v>0</v>
      </c>
      <c r="AE506" s="334">
        <f t="shared" si="77"/>
        <v>0</v>
      </c>
      <c r="AF506" s="334">
        <f t="shared" si="78"/>
        <v>0</v>
      </c>
      <c r="AG506" s="340">
        <f t="shared" si="79"/>
        <v>0</v>
      </c>
      <c r="AI506" s="340">
        <f t="shared" si="83"/>
        <v>0</v>
      </c>
      <c r="AJ506" s="340">
        <f t="shared" si="83"/>
        <v>0</v>
      </c>
      <c r="AK506" s="340">
        <f t="shared" si="83"/>
        <v>0</v>
      </c>
      <c r="AL506" s="340">
        <f t="shared" si="83"/>
        <v>0</v>
      </c>
      <c r="AM506" s="340">
        <f t="shared" si="83"/>
        <v>0</v>
      </c>
    </row>
    <row r="507" spans="1:39" x14ac:dyDescent="0.35">
      <c r="A507" s="337">
        <v>22420</v>
      </c>
      <c r="B507" s="338">
        <f t="shared" si="74"/>
        <v>1961</v>
      </c>
      <c r="C507" s="338">
        <f t="shared" si="75"/>
        <v>5</v>
      </c>
      <c r="D507" s="338">
        <f t="shared" si="76"/>
        <v>19</v>
      </c>
      <c r="E507" s="334">
        <v>0</v>
      </c>
      <c r="F507" s="334">
        <v>0</v>
      </c>
      <c r="G507" s="334">
        <v>0</v>
      </c>
      <c r="H507" s="334">
        <v>0</v>
      </c>
      <c r="I507" s="334">
        <v>0</v>
      </c>
      <c r="J507" s="334">
        <v>0</v>
      </c>
      <c r="K507" s="334">
        <v>0</v>
      </c>
      <c r="L507" s="334">
        <v>0</v>
      </c>
      <c r="M507" s="334">
        <v>0</v>
      </c>
      <c r="N507" s="334">
        <v>0</v>
      </c>
      <c r="O507" s="334">
        <v>0</v>
      </c>
      <c r="P507" s="334">
        <v>0</v>
      </c>
      <c r="Q507" s="334">
        <v>0</v>
      </c>
      <c r="R507" s="334">
        <v>0</v>
      </c>
      <c r="S507" s="334">
        <v>0</v>
      </c>
      <c r="T507" s="334">
        <v>0</v>
      </c>
      <c r="U507" s="334">
        <v>0</v>
      </c>
      <c r="V507" s="334">
        <v>0</v>
      </c>
      <c r="W507" s="334">
        <v>0</v>
      </c>
      <c r="X507" s="334">
        <v>0</v>
      </c>
      <c r="Y507" s="334">
        <v>0</v>
      </c>
      <c r="Z507" s="334">
        <v>0</v>
      </c>
      <c r="AA507" s="334">
        <v>0</v>
      </c>
      <c r="AB507" s="334">
        <v>0</v>
      </c>
      <c r="AD507" s="334">
        <v>0</v>
      </c>
      <c r="AE507" s="334">
        <f t="shared" si="77"/>
        <v>0</v>
      </c>
      <c r="AF507" s="334">
        <f t="shared" si="78"/>
        <v>0</v>
      </c>
      <c r="AG507" s="340">
        <f t="shared" si="79"/>
        <v>0</v>
      </c>
      <c r="AI507" s="340">
        <f t="shared" si="83"/>
        <v>0</v>
      </c>
      <c r="AJ507" s="340">
        <f t="shared" si="83"/>
        <v>0</v>
      </c>
      <c r="AK507" s="340">
        <f t="shared" si="83"/>
        <v>0</v>
      </c>
      <c r="AL507" s="340">
        <f t="shared" si="83"/>
        <v>0</v>
      </c>
      <c r="AM507" s="340">
        <f t="shared" si="83"/>
        <v>0</v>
      </c>
    </row>
    <row r="508" spans="1:39" x14ac:dyDescent="0.35">
      <c r="A508" s="337">
        <v>22421</v>
      </c>
      <c r="B508" s="338">
        <f t="shared" si="74"/>
        <v>1961</v>
      </c>
      <c r="C508" s="338">
        <f t="shared" si="75"/>
        <v>5</v>
      </c>
      <c r="D508" s="338">
        <f t="shared" si="76"/>
        <v>20</v>
      </c>
      <c r="E508" s="334">
        <v>0</v>
      </c>
      <c r="F508" s="334">
        <v>0</v>
      </c>
      <c r="G508" s="334">
        <v>0</v>
      </c>
      <c r="H508" s="334">
        <v>0</v>
      </c>
      <c r="I508" s="334">
        <v>0</v>
      </c>
      <c r="J508" s="334">
        <v>0</v>
      </c>
      <c r="K508" s="334">
        <v>0</v>
      </c>
      <c r="L508" s="334">
        <v>0</v>
      </c>
      <c r="M508" s="334">
        <v>0</v>
      </c>
      <c r="N508" s="334">
        <v>0</v>
      </c>
      <c r="O508" s="334">
        <v>0</v>
      </c>
      <c r="P508" s="334">
        <v>0</v>
      </c>
      <c r="Q508" s="334">
        <v>0</v>
      </c>
      <c r="R508" s="334">
        <v>0</v>
      </c>
      <c r="S508" s="334">
        <v>0</v>
      </c>
      <c r="T508" s="334">
        <v>0</v>
      </c>
      <c r="U508" s="334">
        <v>0</v>
      </c>
      <c r="V508" s="334">
        <v>0</v>
      </c>
      <c r="W508" s="334">
        <v>0</v>
      </c>
      <c r="X508" s="334">
        <v>0</v>
      </c>
      <c r="Y508" s="334">
        <v>0</v>
      </c>
      <c r="Z508" s="334">
        <v>0</v>
      </c>
      <c r="AA508" s="334">
        <v>0</v>
      </c>
      <c r="AB508" s="334">
        <v>0</v>
      </c>
      <c r="AD508" s="334">
        <v>0</v>
      </c>
      <c r="AE508" s="334">
        <f t="shared" si="77"/>
        <v>0</v>
      </c>
      <c r="AF508" s="334">
        <f t="shared" si="78"/>
        <v>0</v>
      </c>
      <c r="AG508" s="340">
        <f t="shared" si="79"/>
        <v>0</v>
      </c>
      <c r="AI508" s="340">
        <f t="shared" si="83"/>
        <v>0</v>
      </c>
      <c r="AJ508" s="340">
        <f t="shared" si="83"/>
        <v>0</v>
      </c>
      <c r="AK508" s="340">
        <f t="shared" si="83"/>
        <v>0</v>
      </c>
      <c r="AL508" s="340">
        <f t="shared" si="83"/>
        <v>0</v>
      </c>
      <c r="AM508" s="340">
        <f t="shared" si="83"/>
        <v>0</v>
      </c>
    </row>
    <row r="509" spans="1:39" x14ac:dyDescent="0.35">
      <c r="A509" s="337">
        <v>22422</v>
      </c>
      <c r="B509" s="338">
        <f t="shared" si="74"/>
        <v>1961</v>
      </c>
      <c r="C509" s="338">
        <f t="shared" si="75"/>
        <v>5</v>
      </c>
      <c r="D509" s="338">
        <f t="shared" si="76"/>
        <v>21</v>
      </c>
      <c r="E509" s="334">
        <v>0</v>
      </c>
      <c r="F509" s="334">
        <v>0</v>
      </c>
      <c r="G509" s="334">
        <v>0</v>
      </c>
      <c r="H509" s="334">
        <v>0</v>
      </c>
      <c r="I509" s="334">
        <v>0</v>
      </c>
      <c r="J509" s="334">
        <v>0</v>
      </c>
      <c r="K509" s="334">
        <v>0</v>
      </c>
      <c r="L509" s="334">
        <v>0</v>
      </c>
      <c r="M509" s="334">
        <v>0</v>
      </c>
      <c r="N509" s="334">
        <v>0</v>
      </c>
      <c r="O509" s="334">
        <v>0</v>
      </c>
      <c r="P509" s="334">
        <v>0</v>
      </c>
      <c r="Q509" s="334">
        <v>0</v>
      </c>
      <c r="R509" s="334">
        <v>0</v>
      </c>
      <c r="S509" s="334">
        <v>0</v>
      </c>
      <c r="T509" s="334">
        <v>0</v>
      </c>
      <c r="U509" s="334">
        <v>0</v>
      </c>
      <c r="V509" s="334">
        <v>0</v>
      </c>
      <c r="W509" s="334">
        <v>0</v>
      </c>
      <c r="X509" s="334">
        <v>0</v>
      </c>
      <c r="Y509" s="334">
        <v>0</v>
      </c>
      <c r="Z509" s="334">
        <v>0</v>
      </c>
      <c r="AA509" s="334">
        <v>0</v>
      </c>
      <c r="AB509" s="334">
        <v>0</v>
      </c>
      <c r="AD509" s="334">
        <v>0</v>
      </c>
      <c r="AE509" s="334">
        <f t="shared" si="77"/>
        <v>0</v>
      </c>
      <c r="AF509" s="334">
        <f t="shared" si="78"/>
        <v>0</v>
      </c>
      <c r="AG509" s="340">
        <f t="shared" si="79"/>
        <v>0</v>
      </c>
      <c r="AI509" s="340">
        <f t="shared" si="83"/>
        <v>0</v>
      </c>
      <c r="AJ509" s="340">
        <f t="shared" si="83"/>
        <v>0</v>
      </c>
      <c r="AK509" s="340">
        <f t="shared" si="83"/>
        <v>0</v>
      </c>
      <c r="AL509" s="340">
        <f t="shared" si="83"/>
        <v>0</v>
      </c>
      <c r="AM509" s="340">
        <f t="shared" si="83"/>
        <v>0</v>
      </c>
    </row>
    <row r="510" spans="1:39" x14ac:dyDescent="0.35">
      <c r="A510" s="337">
        <v>22423</v>
      </c>
      <c r="B510" s="338">
        <f t="shared" si="74"/>
        <v>1961</v>
      </c>
      <c r="C510" s="338">
        <f t="shared" si="75"/>
        <v>5</v>
      </c>
      <c r="D510" s="338">
        <f t="shared" si="76"/>
        <v>22</v>
      </c>
      <c r="E510" s="334">
        <v>0</v>
      </c>
      <c r="F510" s="334">
        <v>0</v>
      </c>
      <c r="G510" s="334">
        <v>0</v>
      </c>
      <c r="H510" s="334">
        <v>0</v>
      </c>
      <c r="I510" s="334">
        <v>0</v>
      </c>
      <c r="J510" s="334">
        <v>0</v>
      </c>
      <c r="K510" s="334">
        <v>0</v>
      </c>
      <c r="L510" s="334">
        <v>0</v>
      </c>
      <c r="M510" s="334">
        <v>0</v>
      </c>
      <c r="N510" s="334">
        <v>0</v>
      </c>
      <c r="O510" s="334">
        <v>0</v>
      </c>
      <c r="P510" s="334">
        <v>0</v>
      </c>
      <c r="Q510" s="334">
        <v>0</v>
      </c>
      <c r="R510" s="334">
        <v>0</v>
      </c>
      <c r="S510" s="334">
        <v>0</v>
      </c>
      <c r="T510" s="334">
        <v>0</v>
      </c>
      <c r="U510" s="334">
        <v>0</v>
      </c>
      <c r="V510" s="334">
        <v>0</v>
      </c>
      <c r="W510" s="334">
        <v>0</v>
      </c>
      <c r="X510" s="334">
        <v>0</v>
      </c>
      <c r="Y510" s="334">
        <v>0</v>
      </c>
      <c r="Z510" s="334">
        <v>0</v>
      </c>
      <c r="AA510" s="334">
        <v>0</v>
      </c>
      <c r="AB510" s="334">
        <v>0</v>
      </c>
      <c r="AD510" s="334">
        <v>0</v>
      </c>
      <c r="AE510" s="334">
        <f t="shared" si="77"/>
        <v>0</v>
      </c>
      <c r="AF510" s="334">
        <f t="shared" si="78"/>
        <v>0</v>
      </c>
      <c r="AG510" s="340">
        <f t="shared" si="79"/>
        <v>0</v>
      </c>
      <c r="AI510" s="340">
        <f t="shared" si="83"/>
        <v>0</v>
      </c>
      <c r="AJ510" s="340">
        <f t="shared" si="83"/>
        <v>0</v>
      </c>
      <c r="AK510" s="340">
        <f t="shared" si="83"/>
        <v>0</v>
      </c>
      <c r="AL510" s="340">
        <f t="shared" si="83"/>
        <v>0</v>
      </c>
      <c r="AM510" s="340">
        <f t="shared" si="83"/>
        <v>0</v>
      </c>
    </row>
    <row r="511" spans="1:39" x14ac:dyDescent="0.35">
      <c r="A511" s="337">
        <v>22424</v>
      </c>
      <c r="B511" s="338">
        <f t="shared" si="74"/>
        <v>1961</v>
      </c>
      <c r="C511" s="338">
        <f t="shared" si="75"/>
        <v>5</v>
      </c>
      <c r="D511" s="338">
        <f t="shared" si="76"/>
        <v>23</v>
      </c>
      <c r="E511" s="334">
        <v>0</v>
      </c>
      <c r="F511" s="334">
        <v>0</v>
      </c>
      <c r="G511" s="334">
        <v>0</v>
      </c>
      <c r="H511" s="334">
        <v>0</v>
      </c>
      <c r="I511" s="334">
        <v>0</v>
      </c>
      <c r="J511" s="334">
        <v>0</v>
      </c>
      <c r="K511" s="334">
        <v>0</v>
      </c>
      <c r="L511" s="334">
        <v>0</v>
      </c>
      <c r="M511" s="334">
        <v>0</v>
      </c>
      <c r="N511" s="334">
        <v>0</v>
      </c>
      <c r="O511" s="334">
        <v>0</v>
      </c>
      <c r="P511" s="334">
        <v>0</v>
      </c>
      <c r="Q511" s="334">
        <v>0</v>
      </c>
      <c r="R511" s="334">
        <v>0</v>
      </c>
      <c r="S511" s="334">
        <v>0</v>
      </c>
      <c r="T511" s="334">
        <v>0</v>
      </c>
      <c r="U511" s="334">
        <v>0</v>
      </c>
      <c r="V511" s="334">
        <v>0</v>
      </c>
      <c r="W511" s="334">
        <v>0</v>
      </c>
      <c r="X511" s="334">
        <v>0</v>
      </c>
      <c r="Y511" s="334">
        <v>0</v>
      </c>
      <c r="Z511" s="334">
        <v>0</v>
      </c>
      <c r="AA511" s="334">
        <v>0</v>
      </c>
      <c r="AB511" s="334">
        <v>0</v>
      </c>
      <c r="AD511" s="334">
        <v>0</v>
      </c>
      <c r="AE511" s="334">
        <f t="shared" si="77"/>
        <v>0</v>
      </c>
      <c r="AF511" s="334">
        <f t="shared" si="78"/>
        <v>0</v>
      </c>
      <c r="AG511" s="340">
        <f t="shared" si="79"/>
        <v>0</v>
      </c>
      <c r="AI511" s="340">
        <f t="shared" si="83"/>
        <v>0</v>
      </c>
      <c r="AJ511" s="340">
        <f t="shared" si="83"/>
        <v>0</v>
      </c>
      <c r="AK511" s="340">
        <f t="shared" si="83"/>
        <v>0</v>
      </c>
      <c r="AL511" s="340">
        <f t="shared" si="83"/>
        <v>0</v>
      </c>
      <c r="AM511" s="340">
        <f t="shared" si="83"/>
        <v>0</v>
      </c>
    </row>
    <row r="512" spans="1:39" x14ac:dyDescent="0.35">
      <c r="A512" s="337">
        <v>22425</v>
      </c>
      <c r="B512" s="338">
        <f t="shared" si="74"/>
        <v>1961</v>
      </c>
      <c r="C512" s="338">
        <f t="shared" si="75"/>
        <v>5</v>
      </c>
      <c r="D512" s="338">
        <f t="shared" si="76"/>
        <v>24</v>
      </c>
      <c r="E512" s="334">
        <v>0</v>
      </c>
      <c r="F512" s="334">
        <v>0</v>
      </c>
      <c r="G512" s="334">
        <v>0</v>
      </c>
      <c r="H512" s="334">
        <v>0</v>
      </c>
      <c r="I512" s="334">
        <v>0</v>
      </c>
      <c r="J512" s="334">
        <v>0</v>
      </c>
      <c r="K512" s="334">
        <v>0</v>
      </c>
      <c r="L512" s="334">
        <v>0</v>
      </c>
      <c r="M512" s="334">
        <v>0</v>
      </c>
      <c r="N512" s="334">
        <v>0</v>
      </c>
      <c r="O512" s="334">
        <v>0</v>
      </c>
      <c r="P512" s="334">
        <v>0</v>
      </c>
      <c r="Q512" s="334">
        <v>0</v>
      </c>
      <c r="R512" s="334">
        <v>0</v>
      </c>
      <c r="S512" s="334">
        <v>0</v>
      </c>
      <c r="T512" s="334">
        <v>0</v>
      </c>
      <c r="U512" s="334">
        <v>0</v>
      </c>
      <c r="V512" s="334">
        <v>0</v>
      </c>
      <c r="W512" s="334">
        <v>0</v>
      </c>
      <c r="X512" s="334">
        <v>0</v>
      </c>
      <c r="Y512" s="334">
        <v>0</v>
      </c>
      <c r="Z512" s="334">
        <v>0</v>
      </c>
      <c r="AA512" s="334">
        <v>0</v>
      </c>
      <c r="AB512" s="334">
        <v>0</v>
      </c>
      <c r="AD512" s="334">
        <v>0</v>
      </c>
      <c r="AE512" s="334">
        <f t="shared" si="77"/>
        <v>0</v>
      </c>
      <c r="AF512" s="334">
        <f t="shared" si="78"/>
        <v>0</v>
      </c>
      <c r="AG512" s="340">
        <f t="shared" si="79"/>
        <v>0</v>
      </c>
      <c r="AI512" s="340">
        <f t="shared" si="83"/>
        <v>0</v>
      </c>
      <c r="AJ512" s="340">
        <f t="shared" si="83"/>
        <v>0</v>
      </c>
      <c r="AK512" s="340">
        <f t="shared" si="83"/>
        <v>0</v>
      </c>
      <c r="AL512" s="340">
        <f t="shared" si="83"/>
        <v>0</v>
      </c>
      <c r="AM512" s="340">
        <f t="shared" si="83"/>
        <v>0</v>
      </c>
    </row>
    <row r="513" spans="1:39" x14ac:dyDescent="0.35">
      <c r="A513" s="337">
        <v>22426</v>
      </c>
      <c r="B513" s="338">
        <f t="shared" si="74"/>
        <v>1961</v>
      </c>
      <c r="C513" s="338">
        <f t="shared" si="75"/>
        <v>5</v>
      </c>
      <c r="D513" s="338">
        <f t="shared" si="76"/>
        <v>25</v>
      </c>
      <c r="E513" s="334">
        <v>0</v>
      </c>
      <c r="F513" s="334">
        <v>0</v>
      </c>
      <c r="G513" s="334">
        <v>0</v>
      </c>
      <c r="H513" s="334">
        <v>0</v>
      </c>
      <c r="I513" s="334">
        <v>0</v>
      </c>
      <c r="J513" s="334">
        <v>0</v>
      </c>
      <c r="K513" s="334">
        <v>0</v>
      </c>
      <c r="L513" s="334">
        <v>0</v>
      </c>
      <c r="M513" s="334">
        <v>0</v>
      </c>
      <c r="N513" s="334">
        <v>0</v>
      </c>
      <c r="O513" s="334">
        <v>0</v>
      </c>
      <c r="P513" s="334">
        <v>0</v>
      </c>
      <c r="Q513" s="334">
        <v>0</v>
      </c>
      <c r="R513" s="334">
        <v>0</v>
      </c>
      <c r="S513" s="334">
        <v>0</v>
      </c>
      <c r="T513" s="334">
        <v>0</v>
      </c>
      <c r="U513" s="334">
        <v>0</v>
      </c>
      <c r="V513" s="334">
        <v>0</v>
      </c>
      <c r="W513" s="334">
        <v>0</v>
      </c>
      <c r="X513" s="334">
        <v>0</v>
      </c>
      <c r="Y513" s="334">
        <v>0</v>
      </c>
      <c r="Z513" s="334">
        <v>0</v>
      </c>
      <c r="AA513" s="334">
        <v>0</v>
      </c>
      <c r="AB513" s="334">
        <v>0</v>
      </c>
      <c r="AD513" s="334">
        <v>0</v>
      </c>
      <c r="AE513" s="334">
        <f t="shared" si="77"/>
        <v>0</v>
      </c>
      <c r="AF513" s="334">
        <f t="shared" si="78"/>
        <v>0</v>
      </c>
      <c r="AG513" s="340">
        <f t="shared" si="79"/>
        <v>0</v>
      </c>
      <c r="AI513" s="340">
        <f t="shared" si="83"/>
        <v>0</v>
      </c>
      <c r="AJ513" s="340">
        <f t="shared" si="83"/>
        <v>0</v>
      </c>
      <c r="AK513" s="340">
        <f t="shared" si="83"/>
        <v>0</v>
      </c>
      <c r="AL513" s="340">
        <f t="shared" si="83"/>
        <v>0</v>
      </c>
      <c r="AM513" s="340">
        <f t="shared" si="83"/>
        <v>0</v>
      </c>
    </row>
    <row r="514" spans="1:39" x14ac:dyDescent="0.35">
      <c r="A514" s="337">
        <v>22427</v>
      </c>
      <c r="B514" s="338">
        <f t="shared" si="74"/>
        <v>1961</v>
      </c>
      <c r="C514" s="338">
        <f t="shared" si="75"/>
        <v>5</v>
      </c>
      <c r="D514" s="338">
        <f t="shared" si="76"/>
        <v>26</v>
      </c>
      <c r="E514" s="334">
        <v>0</v>
      </c>
      <c r="F514" s="334">
        <v>0</v>
      </c>
      <c r="G514" s="334">
        <v>0</v>
      </c>
      <c r="H514" s="334">
        <v>0</v>
      </c>
      <c r="I514" s="334">
        <v>0</v>
      </c>
      <c r="J514" s="334">
        <v>0</v>
      </c>
      <c r="K514" s="334">
        <v>0</v>
      </c>
      <c r="L514" s="334">
        <v>0</v>
      </c>
      <c r="M514" s="334">
        <v>0</v>
      </c>
      <c r="N514" s="334">
        <v>0</v>
      </c>
      <c r="O514" s="334">
        <v>0</v>
      </c>
      <c r="P514" s="334">
        <v>0</v>
      </c>
      <c r="Q514" s="334">
        <v>0</v>
      </c>
      <c r="R514" s="334">
        <v>0</v>
      </c>
      <c r="S514" s="334">
        <v>0</v>
      </c>
      <c r="T514" s="334">
        <v>0</v>
      </c>
      <c r="U514" s="334">
        <v>0</v>
      </c>
      <c r="V514" s="334">
        <v>0</v>
      </c>
      <c r="W514" s="334">
        <v>0</v>
      </c>
      <c r="X514" s="334">
        <v>0</v>
      </c>
      <c r="Y514" s="334">
        <v>0</v>
      </c>
      <c r="Z514" s="334">
        <v>0</v>
      </c>
      <c r="AA514" s="334">
        <v>0</v>
      </c>
      <c r="AB514" s="334">
        <v>0</v>
      </c>
      <c r="AD514" s="334">
        <v>0</v>
      </c>
      <c r="AE514" s="334">
        <f t="shared" si="77"/>
        <v>0</v>
      </c>
      <c r="AF514" s="334">
        <f t="shared" si="78"/>
        <v>0</v>
      </c>
      <c r="AG514" s="340">
        <f t="shared" si="79"/>
        <v>0</v>
      </c>
      <c r="AI514" s="340">
        <f t="shared" si="83"/>
        <v>0</v>
      </c>
      <c r="AJ514" s="340">
        <f t="shared" si="83"/>
        <v>0</v>
      </c>
      <c r="AK514" s="340">
        <f t="shared" si="83"/>
        <v>0</v>
      </c>
      <c r="AL514" s="340">
        <f t="shared" si="83"/>
        <v>0</v>
      </c>
      <c r="AM514" s="340">
        <f t="shared" si="83"/>
        <v>0</v>
      </c>
    </row>
    <row r="515" spans="1:39" x14ac:dyDescent="0.35">
      <c r="A515" s="337">
        <v>22428</v>
      </c>
      <c r="B515" s="338">
        <f t="shared" si="74"/>
        <v>1961</v>
      </c>
      <c r="C515" s="338">
        <f t="shared" si="75"/>
        <v>5</v>
      </c>
      <c r="D515" s="338">
        <f t="shared" si="76"/>
        <v>27</v>
      </c>
      <c r="E515" s="334">
        <v>0</v>
      </c>
      <c r="F515" s="334">
        <v>0</v>
      </c>
      <c r="G515" s="334">
        <v>0</v>
      </c>
      <c r="H515" s="334">
        <v>0</v>
      </c>
      <c r="I515" s="334">
        <v>0</v>
      </c>
      <c r="J515" s="334">
        <v>0</v>
      </c>
      <c r="K515" s="334">
        <v>0</v>
      </c>
      <c r="L515" s="334">
        <v>0</v>
      </c>
      <c r="M515" s="334">
        <v>0</v>
      </c>
      <c r="N515" s="334">
        <v>0</v>
      </c>
      <c r="O515" s="334">
        <v>0</v>
      </c>
      <c r="P515" s="334">
        <v>0</v>
      </c>
      <c r="Q515" s="334">
        <v>0</v>
      </c>
      <c r="R515" s="334">
        <v>0</v>
      </c>
      <c r="S515" s="334">
        <v>0</v>
      </c>
      <c r="T515" s="334">
        <v>0</v>
      </c>
      <c r="U515" s="334">
        <v>0</v>
      </c>
      <c r="V515" s="334">
        <v>0</v>
      </c>
      <c r="W515" s="334">
        <v>0</v>
      </c>
      <c r="X515" s="334">
        <v>0</v>
      </c>
      <c r="Y515" s="334">
        <v>0</v>
      </c>
      <c r="Z515" s="334">
        <v>0</v>
      </c>
      <c r="AA515" s="334">
        <v>0</v>
      </c>
      <c r="AB515" s="334">
        <v>0</v>
      </c>
      <c r="AD515" s="334">
        <v>0</v>
      </c>
      <c r="AE515" s="334">
        <f t="shared" si="77"/>
        <v>0</v>
      </c>
      <c r="AF515" s="334">
        <f t="shared" si="78"/>
        <v>0</v>
      </c>
      <c r="AG515" s="340">
        <f t="shared" si="79"/>
        <v>0</v>
      </c>
      <c r="AI515" s="340">
        <f t="shared" si="83"/>
        <v>0</v>
      </c>
      <c r="AJ515" s="340">
        <f t="shared" si="83"/>
        <v>0</v>
      </c>
      <c r="AK515" s="340">
        <f t="shared" si="83"/>
        <v>0</v>
      </c>
      <c r="AL515" s="340">
        <f t="shared" si="83"/>
        <v>0</v>
      </c>
      <c r="AM515" s="340">
        <f t="shared" si="83"/>
        <v>0</v>
      </c>
    </row>
    <row r="516" spans="1:39" x14ac:dyDescent="0.35">
      <c r="A516" s="337">
        <v>22429</v>
      </c>
      <c r="B516" s="338">
        <f t="shared" ref="B516:B579" si="84">YEAR(A516)</f>
        <v>1961</v>
      </c>
      <c r="C516" s="338">
        <f t="shared" ref="C516:C579" si="85">MONTH(A516)</f>
        <v>5</v>
      </c>
      <c r="D516" s="338">
        <f t="shared" ref="D516:D579" si="86">DAY(A516)</f>
        <v>28</v>
      </c>
      <c r="E516" s="334">
        <v>0</v>
      </c>
      <c r="F516" s="334">
        <v>0</v>
      </c>
      <c r="G516" s="334">
        <v>0</v>
      </c>
      <c r="H516" s="334">
        <v>0</v>
      </c>
      <c r="I516" s="334">
        <v>0</v>
      </c>
      <c r="J516" s="334">
        <v>0</v>
      </c>
      <c r="K516" s="334">
        <v>0</v>
      </c>
      <c r="L516" s="334">
        <v>0</v>
      </c>
      <c r="M516" s="334">
        <v>0</v>
      </c>
      <c r="N516" s="334">
        <v>0</v>
      </c>
      <c r="O516" s="334">
        <v>0</v>
      </c>
      <c r="P516" s="334">
        <v>0</v>
      </c>
      <c r="Q516" s="334">
        <v>0</v>
      </c>
      <c r="R516" s="334">
        <v>0</v>
      </c>
      <c r="S516" s="334">
        <v>0</v>
      </c>
      <c r="T516" s="334">
        <v>0</v>
      </c>
      <c r="U516" s="334">
        <v>0</v>
      </c>
      <c r="V516" s="334">
        <v>0</v>
      </c>
      <c r="W516" s="334">
        <v>0</v>
      </c>
      <c r="X516" s="334">
        <v>0</v>
      </c>
      <c r="Y516" s="334">
        <v>0</v>
      </c>
      <c r="Z516" s="334">
        <v>0</v>
      </c>
      <c r="AA516" s="334">
        <v>0</v>
      </c>
      <c r="AB516" s="334">
        <v>0</v>
      </c>
      <c r="AD516" s="334">
        <v>0</v>
      </c>
      <c r="AE516" s="334">
        <f t="shared" ref="AE516:AE579" si="87">AD516</f>
        <v>0</v>
      </c>
      <c r="AF516" s="334">
        <f t="shared" ref="AF516:AF579" si="88">SUM(E516:AB516)</f>
        <v>0</v>
      </c>
      <c r="AG516" s="340">
        <f t="shared" ref="AG516:AG579" si="89">ABS(AF516-AE516)</f>
        <v>0</v>
      </c>
      <c r="AI516" s="340">
        <f t="shared" ref="AI516:AM531" si="90">IF($C516=AI$1,$AF516,0)</f>
        <v>0</v>
      </c>
      <c r="AJ516" s="340">
        <f t="shared" si="90"/>
        <v>0</v>
      </c>
      <c r="AK516" s="340">
        <f t="shared" si="90"/>
        <v>0</v>
      </c>
      <c r="AL516" s="340">
        <f t="shared" si="90"/>
        <v>0</v>
      </c>
      <c r="AM516" s="340">
        <f t="shared" si="90"/>
        <v>0</v>
      </c>
    </row>
    <row r="517" spans="1:39" x14ac:dyDescent="0.35">
      <c r="A517" s="337">
        <v>22430</v>
      </c>
      <c r="B517" s="338">
        <f t="shared" si="84"/>
        <v>1961</v>
      </c>
      <c r="C517" s="338">
        <f t="shared" si="85"/>
        <v>5</v>
      </c>
      <c r="D517" s="338">
        <f t="shared" si="86"/>
        <v>29</v>
      </c>
      <c r="E517" s="334">
        <v>0</v>
      </c>
      <c r="F517" s="334">
        <v>0</v>
      </c>
      <c r="G517" s="334">
        <v>0</v>
      </c>
      <c r="H517" s="334">
        <v>0</v>
      </c>
      <c r="I517" s="334">
        <v>0</v>
      </c>
      <c r="J517" s="334">
        <v>0</v>
      </c>
      <c r="K517" s="334">
        <v>0</v>
      </c>
      <c r="L517" s="334">
        <v>0</v>
      </c>
      <c r="M517" s="334">
        <v>0</v>
      </c>
      <c r="N517" s="334">
        <v>0</v>
      </c>
      <c r="O517" s="334">
        <v>0</v>
      </c>
      <c r="P517" s="334">
        <v>0</v>
      </c>
      <c r="Q517" s="334">
        <v>0</v>
      </c>
      <c r="R517" s="334">
        <v>0</v>
      </c>
      <c r="S517" s="334">
        <v>0</v>
      </c>
      <c r="T517" s="334">
        <v>0</v>
      </c>
      <c r="U517" s="334">
        <v>0</v>
      </c>
      <c r="V517" s="334">
        <v>1.5</v>
      </c>
      <c r="W517" s="334">
        <v>1</v>
      </c>
      <c r="X517" s="334">
        <v>2</v>
      </c>
      <c r="Y517" s="334">
        <v>2.5</v>
      </c>
      <c r="Z517" s="334">
        <v>1.5</v>
      </c>
      <c r="AA517" s="334">
        <v>0</v>
      </c>
      <c r="AB517" s="334">
        <v>0</v>
      </c>
      <c r="AD517" s="334">
        <v>8.5</v>
      </c>
      <c r="AE517" s="334">
        <f t="shared" si="87"/>
        <v>8.5</v>
      </c>
      <c r="AF517" s="334">
        <f t="shared" si="88"/>
        <v>8.5</v>
      </c>
      <c r="AG517" s="340">
        <f t="shared" si="89"/>
        <v>0</v>
      </c>
      <c r="AI517" s="340">
        <f t="shared" si="90"/>
        <v>8.5</v>
      </c>
      <c r="AJ517" s="340">
        <f t="shared" si="90"/>
        <v>0</v>
      </c>
      <c r="AK517" s="340">
        <f t="shared" si="90"/>
        <v>0</v>
      </c>
      <c r="AL517" s="340">
        <f t="shared" si="90"/>
        <v>0</v>
      </c>
      <c r="AM517" s="340">
        <f t="shared" si="90"/>
        <v>0</v>
      </c>
    </row>
    <row r="518" spans="1:39" x14ac:dyDescent="0.35">
      <c r="A518" s="337">
        <v>22431</v>
      </c>
      <c r="B518" s="338">
        <f t="shared" si="84"/>
        <v>1961</v>
      </c>
      <c r="C518" s="338">
        <f t="shared" si="85"/>
        <v>5</v>
      </c>
      <c r="D518" s="338">
        <f t="shared" si="86"/>
        <v>30</v>
      </c>
      <c r="E518" s="334">
        <v>0</v>
      </c>
      <c r="F518" s="334">
        <v>0</v>
      </c>
      <c r="G518" s="334">
        <v>0</v>
      </c>
      <c r="H518" s="334">
        <v>0</v>
      </c>
      <c r="I518" s="334">
        <v>0</v>
      </c>
      <c r="J518" s="334">
        <v>0</v>
      </c>
      <c r="K518" s="334">
        <v>0.3</v>
      </c>
      <c r="L518" s="334">
        <v>0</v>
      </c>
      <c r="M518" s="334">
        <v>0</v>
      </c>
      <c r="N518" s="334">
        <v>0</v>
      </c>
      <c r="O518" s="334">
        <v>0</v>
      </c>
      <c r="P518" s="334">
        <v>0</v>
      </c>
      <c r="Q518" s="334">
        <v>0</v>
      </c>
      <c r="R518" s="334">
        <v>0</v>
      </c>
      <c r="S518" s="334">
        <v>0</v>
      </c>
      <c r="T518" s="334">
        <v>0</v>
      </c>
      <c r="U518" s="334">
        <v>0</v>
      </c>
      <c r="V518" s="334">
        <v>0</v>
      </c>
      <c r="W518" s="334">
        <v>0</v>
      </c>
      <c r="X518" s="334">
        <v>0</v>
      </c>
      <c r="Y518" s="334">
        <v>0</v>
      </c>
      <c r="Z518" s="334">
        <v>0</v>
      </c>
      <c r="AA518" s="334">
        <v>0</v>
      </c>
      <c r="AB518" s="334">
        <v>0</v>
      </c>
      <c r="AD518" s="334">
        <v>0.3</v>
      </c>
      <c r="AE518" s="334">
        <f t="shared" si="87"/>
        <v>0.3</v>
      </c>
      <c r="AF518" s="334">
        <f t="shared" si="88"/>
        <v>0.3</v>
      </c>
      <c r="AG518" s="340">
        <f t="shared" si="89"/>
        <v>0</v>
      </c>
      <c r="AI518" s="340">
        <f t="shared" si="90"/>
        <v>0.3</v>
      </c>
      <c r="AJ518" s="340">
        <f t="shared" si="90"/>
        <v>0</v>
      </c>
      <c r="AK518" s="340">
        <f t="shared" si="90"/>
        <v>0</v>
      </c>
      <c r="AL518" s="340">
        <f t="shared" si="90"/>
        <v>0</v>
      </c>
      <c r="AM518" s="340">
        <f t="shared" si="90"/>
        <v>0</v>
      </c>
    </row>
    <row r="519" spans="1:39" x14ac:dyDescent="0.35">
      <c r="A519" s="337">
        <v>22432</v>
      </c>
      <c r="B519" s="338">
        <f t="shared" si="84"/>
        <v>1961</v>
      </c>
      <c r="C519" s="338">
        <f t="shared" si="85"/>
        <v>5</v>
      </c>
      <c r="D519" s="338">
        <f t="shared" si="86"/>
        <v>31</v>
      </c>
      <c r="E519" s="334">
        <v>0</v>
      </c>
      <c r="F519" s="334">
        <v>0</v>
      </c>
      <c r="G519" s="334">
        <v>0</v>
      </c>
      <c r="H519" s="334">
        <v>0</v>
      </c>
      <c r="I519" s="334">
        <v>0</v>
      </c>
      <c r="J519" s="334">
        <v>0</v>
      </c>
      <c r="K519" s="334">
        <v>0</v>
      </c>
      <c r="L519" s="334">
        <v>0</v>
      </c>
      <c r="M519" s="334">
        <v>0</v>
      </c>
      <c r="N519" s="334">
        <v>0</v>
      </c>
      <c r="O519" s="334">
        <v>0</v>
      </c>
      <c r="P519" s="334">
        <v>0</v>
      </c>
      <c r="Q519" s="334">
        <v>0</v>
      </c>
      <c r="R519" s="334">
        <v>0</v>
      </c>
      <c r="S519" s="334">
        <v>0</v>
      </c>
      <c r="T519" s="334">
        <v>0</v>
      </c>
      <c r="U519" s="334">
        <v>0</v>
      </c>
      <c r="V519" s="334">
        <v>0</v>
      </c>
      <c r="W519" s="334">
        <v>0</v>
      </c>
      <c r="X519" s="334">
        <v>0</v>
      </c>
      <c r="Y519" s="334">
        <v>0</v>
      </c>
      <c r="Z519" s="334">
        <v>0</v>
      </c>
      <c r="AA519" s="334">
        <v>0</v>
      </c>
      <c r="AB519" s="334">
        <v>0</v>
      </c>
      <c r="AD519" s="334">
        <v>0</v>
      </c>
      <c r="AE519" s="334">
        <f t="shared" si="87"/>
        <v>0</v>
      </c>
      <c r="AF519" s="334">
        <f t="shared" si="88"/>
        <v>0</v>
      </c>
      <c r="AG519" s="340">
        <f t="shared" si="89"/>
        <v>0</v>
      </c>
      <c r="AI519" s="340">
        <f t="shared" si="90"/>
        <v>0</v>
      </c>
      <c r="AJ519" s="340">
        <f t="shared" si="90"/>
        <v>0</v>
      </c>
      <c r="AK519" s="340">
        <f t="shared" si="90"/>
        <v>0</v>
      </c>
      <c r="AL519" s="340">
        <f t="shared" si="90"/>
        <v>0</v>
      </c>
      <c r="AM519" s="340">
        <f t="shared" si="90"/>
        <v>0</v>
      </c>
    </row>
    <row r="520" spans="1:39" x14ac:dyDescent="0.35">
      <c r="A520" s="337">
        <v>22433</v>
      </c>
      <c r="B520" s="338">
        <f t="shared" si="84"/>
        <v>1961</v>
      </c>
      <c r="C520" s="338">
        <f t="shared" si="85"/>
        <v>6</v>
      </c>
      <c r="D520" s="338">
        <f t="shared" si="86"/>
        <v>1</v>
      </c>
      <c r="E520" s="334">
        <v>0</v>
      </c>
      <c r="F520" s="334">
        <v>0</v>
      </c>
      <c r="G520" s="334">
        <v>0</v>
      </c>
      <c r="H520" s="334">
        <v>0</v>
      </c>
      <c r="I520" s="334">
        <v>0</v>
      </c>
      <c r="J520" s="334">
        <v>0</v>
      </c>
      <c r="K520" s="334">
        <v>0</v>
      </c>
      <c r="L520" s="334">
        <v>0</v>
      </c>
      <c r="M520" s="334">
        <v>0</v>
      </c>
      <c r="N520" s="334">
        <v>0</v>
      </c>
      <c r="O520" s="334">
        <v>0</v>
      </c>
      <c r="P520" s="334">
        <v>0</v>
      </c>
      <c r="Q520" s="334">
        <v>0</v>
      </c>
      <c r="R520" s="334">
        <v>0</v>
      </c>
      <c r="S520" s="334">
        <v>0</v>
      </c>
      <c r="T520" s="334">
        <v>0</v>
      </c>
      <c r="U520" s="334">
        <v>0</v>
      </c>
      <c r="V520" s="334">
        <v>0</v>
      </c>
      <c r="W520" s="334">
        <v>0</v>
      </c>
      <c r="X520" s="334">
        <v>0</v>
      </c>
      <c r="Y520" s="334">
        <v>0</v>
      </c>
      <c r="Z520" s="334">
        <v>0</v>
      </c>
      <c r="AA520" s="334">
        <v>0</v>
      </c>
      <c r="AB520" s="334">
        <v>0</v>
      </c>
      <c r="AD520" s="334">
        <v>0</v>
      </c>
      <c r="AE520" s="334">
        <f t="shared" si="87"/>
        <v>0</v>
      </c>
      <c r="AF520" s="334">
        <f t="shared" si="88"/>
        <v>0</v>
      </c>
      <c r="AG520" s="340">
        <f t="shared" si="89"/>
        <v>0</v>
      </c>
      <c r="AI520" s="340">
        <f t="shared" si="90"/>
        <v>0</v>
      </c>
      <c r="AJ520" s="340">
        <f t="shared" si="90"/>
        <v>0</v>
      </c>
      <c r="AK520" s="340">
        <f t="shared" si="90"/>
        <v>0</v>
      </c>
      <c r="AL520" s="340">
        <f t="shared" si="90"/>
        <v>0</v>
      </c>
      <c r="AM520" s="340">
        <f t="shared" si="90"/>
        <v>0</v>
      </c>
    </row>
    <row r="521" spans="1:39" x14ac:dyDescent="0.35">
      <c r="A521" s="337">
        <v>22434</v>
      </c>
      <c r="B521" s="338">
        <f t="shared" si="84"/>
        <v>1961</v>
      </c>
      <c r="C521" s="338">
        <f t="shared" si="85"/>
        <v>6</v>
      </c>
      <c r="D521" s="338">
        <f t="shared" si="86"/>
        <v>2</v>
      </c>
      <c r="E521" s="334">
        <v>0</v>
      </c>
      <c r="F521" s="334">
        <v>0</v>
      </c>
      <c r="G521" s="334">
        <v>0</v>
      </c>
      <c r="H521" s="334">
        <v>0</v>
      </c>
      <c r="I521" s="334">
        <v>0</v>
      </c>
      <c r="J521" s="334">
        <v>0</v>
      </c>
      <c r="K521" s="334">
        <v>0</v>
      </c>
      <c r="L521" s="334">
        <v>0</v>
      </c>
      <c r="M521" s="334">
        <v>0</v>
      </c>
      <c r="N521" s="334">
        <v>0</v>
      </c>
      <c r="O521" s="334">
        <v>0</v>
      </c>
      <c r="P521" s="334">
        <v>0</v>
      </c>
      <c r="Q521" s="334">
        <v>0</v>
      </c>
      <c r="R521" s="334">
        <v>0</v>
      </c>
      <c r="S521" s="334">
        <v>0</v>
      </c>
      <c r="T521" s="334">
        <v>0</v>
      </c>
      <c r="U521" s="334">
        <v>0</v>
      </c>
      <c r="V521" s="334">
        <v>0</v>
      </c>
      <c r="W521" s="334">
        <v>0</v>
      </c>
      <c r="X521" s="334">
        <v>0</v>
      </c>
      <c r="Y521" s="334">
        <v>0</v>
      </c>
      <c r="Z521" s="334">
        <v>0</v>
      </c>
      <c r="AA521" s="334">
        <v>0</v>
      </c>
      <c r="AB521" s="334">
        <v>0</v>
      </c>
      <c r="AD521" s="334">
        <v>0</v>
      </c>
      <c r="AE521" s="334">
        <f t="shared" si="87"/>
        <v>0</v>
      </c>
      <c r="AF521" s="334">
        <f t="shared" si="88"/>
        <v>0</v>
      </c>
      <c r="AG521" s="340">
        <f t="shared" si="89"/>
        <v>0</v>
      </c>
      <c r="AI521" s="340">
        <f t="shared" si="90"/>
        <v>0</v>
      </c>
      <c r="AJ521" s="340">
        <f t="shared" si="90"/>
        <v>0</v>
      </c>
      <c r="AK521" s="340">
        <f t="shared" si="90"/>
        <v>0</v>
      </c>
      <c r="AL521" s="340">
        <f t="shared" si="90"/>
        <v>0</v>
      </c>
      <c r="AM521" s="340">
        <f t="shared" si="90"/>
        <v>0</v>
      </c>
    </row>
    <row r="522" spans="1:39" x14ac:dyDescent="0.35">
      <c r="A522" s="337">
        <v>22435</v>
      </c>
      <c r="B522" s="338">
        <f t="shared" si="84"/>
        <v>1961</v>
      </c>
      <c r="C522" s="338">
        <f t="shared" si="85"/>
        <v>6</v>
      </c>
      <c r="D522" s="338">
        <f t="shared" si="86"/>
        <v>3</v>
      </c>
      <c r="E522" s="334">
        <v>0</v>
      </c>
      <c r="F522" s="334">
        <v>0</v>
      </c>
      <c r="G522" s="334">
        <v>0</v>
      </c>
      <c r="H522" s="334">
        <v>0</v>
      </c>
      <c r="I522" s="334">
        <v>0</v>
      </c>
      <c r="J522" s="334">
        <v>0</v>
      </c>
      <c r="K522" s="334">
        <v>0</v>
      </c>
      <c r="L522" s="334">
        <v>0</v>
      </c>
      <c r="M522" s="334">
        <v>0</v>
      </c>
      <c r="N522" s="334">
        <v>0</v>
      </c>
      <c r="O522" s="334">
        <v>0</v>
      </c>
      <c r="P522" s="334">
        <v>0</v>
      </c>
      <c r="Q522" s="334">
        <v>0</v>
      </c>
      <c r="R522" s="334">
        <v>0</v>
      </c>
      <c r="S522" s="334">
        <v>0</v>
      </c>
      <c r="T522" s="334">
        <v>0</v>
      </c>
      <c r="U522" s="334">
        <v>0</v>
      </c>
      <c r="V522" s="334">
        <v>0</v>
      </c>
      <c r="W522" s="334">
        <v>0</v>
      </c>
      <c r="X522" s="334">
        <v>0</v>
      </c>
      <c r="Y522" s="334">
        <v>0</v>
      </c>
      <c r="Z522" s="334">
        <v>0</v>
      </c>
      <c r="AA522" s="334">
        <v>0</v>
      </c>
      <c r="AB522" s="334">
        <v>0</v>
      </c>
      <c r="AD522" s="334">
        <v>0</v>
      </c>
      <c r="AE522" s="334">
        <f t="shared" si="87"/>
        <v>0</v>
      </c>
      <c r="AF522" s="334">
        <f t="shared" si="88"/>
        <v>0</v>
      </c>
      <c r="AG522" s="340">
        <f t="shared" si="89"/>
        <v>0</v>
      </c>
      <c r="AI522" s="340">
        <f t="shared" si="90"/>
        <v>0</v>
      </c>
      <c r="AJ522" s="340">
        <f t="shared" si="90"/>
        <v>0</v>
      </c>
      <c r="AK522" s="340">
        <f t="shared" si="90"/>
        <v>0</v>
      </c>
      <c r="AL522" s="340">
        <f t="shared" si="90"/>
        <v>0</v>
      </c>
      <c r="AM522" s="340">
        <f t="shared" si="90"/>
        <v>0</v>
      </c>
    </row>
    <row r="523" spans="1:39" x14ac:dyDescent="0.35">
      <c r="A523" s="337">
        <v>22436</v>
      </c>
      <c r="B523" s="338">
        <f t="shared" si="84"/>
        <v>1961</v>
      </c>
      <c r="C523" s="338">
        <f t="shared" si="85"/>
        <v>6</v>
      </c>
      <c r="D523" s="338">
        <f t="shared" si="86"/>
        <v>4</v>
      </c>
      <c r="E523" s="334">
        <v>0</v>
      </c>
      <c r="F523" s="334">
        <v>0</v>
      </c>
      <c r="G523" s="334">
        <v>0</v>
      </c>
      <c r="H523" s="334">
        <v>0</v>
      </c>
      <c r="I523" s="334">
        <v>0</v>
      </c>
      <c r="J523" s="334">
        <v>0</v>
      </c>
      <c r="K523" s="334">
        <v>0</v>
      </c>
      <c r="L523" s="334">
        <v>0</v>
      </c>
      <c r="M523" s="334">
        <v>0</v>
      </c>
      <c r="N523" s="334">
        <v>0</v>
      </c>
      <c r="O523" s="334">
        <v>0</v>
      </c>
      <c r="P523" s="334">
        <v>0</v>
      </c>
      <c r="Q523" s="334">
        <v>0</v>
      </c>
      <c r="R523" s="334">
        <v>0</v>
      </c>
      <c r="S523" s="334">
        <v>0</v>
      </c>
      <c r="T523" s="334">
        <v>0</v>
      </c>
      <c r="U523" s="334">
        <v>0</v>
      </c>
      <c r="V523" s="334">
        <v>0</v>
      </c>
      <c r="W523" s="334">
        <v>0</v>
      </c>
      <c r="X523" s="334">
        <v>0</v>
      </c>
      <c r="Y523" s="334">
        <v>0</v>
      </c>
      <c r="Z523" s="334">
        <v>0</v>
      </c>
      <c r="AA523" s="334">
        <v>0</v>
      </c>
      <c r="AB523" s="334">
        <v>0</v>
      </c>
      <c r="AD523" s="334">
        <v>0</v>
      </c>
      <c r="AE523" s="334">
        <f t="shared" si="87"/>
        <v>0</v>
      </c>
      <c r="AF523" s="334">
        <f t="shared" si="88"/>
        <v>0</v>
      </c>
      <c r="AG523" s="340">
        <f t="shared" si="89"/>
        <v>0</v>
      </c>
      <c r="AI523" s="340">
        <f t="shared" si="90"/>
        <v>0</v>
      </c>
      <c r="AJ523" s="340">
        <f t="shared" si="90"/>
        <v>0</v>
      </c>
      <c r="AK523" s="340">
        <f t="shared" si="90"/>
        <v>0</v>
      </c>
      <c r="AL523" s="340">
        <f t="shared" si="90"/>
        <v>0</v>
      </c>
      <c r="AM523" s="340">
        <f t="shared" si="90"/>
        <v>0</v>
      </c>
    </row>
    <row r="524" spans="1:39" x14ac:dyDescent="0.35">
      <c r="A524" s="337">
        <v>22437</v>
      </c>
      <c r="B524" s="338">
        <f t="shared" si="84"/>
        <v>1961</v>
      </c>
      <c r="C524" s="338">
        <f t="shared" si="85"/>
        <v>6</v>
      </c>
      <c r="D524" s="338">
        <f t="shared" si="86"/>
        <v>5</v>
      </c>
      <c r="E524" s="334">
        <v>0</v>
      </c>
      <c r="F524" s="334">
        <v>0</v>
      </c>
      <c r="G524" s="334">
        <v>0</v>
      </c>
      <c r="H524" s="334">
        <v>0</v>
      </c>
      <c r="I524" s="334">
        <v>0</v>
      </c>
      <c r="J524" s="334">
        <v>0</v>
      </c>
      <c r="K524" s="334">
        <v>0</v>
      </c>
      <c r="L524" s="334">
        <v>0</v>
      </c>
      <c r="M524" s="334">
        <v>0</v>
      </c>
      <c r="N524" s="334">
        <v>0</v>
      </c>
      <c r="O524" s="334">
        <v>0</v>
      </c>
      <c r="P524" s="334">
        <v>0</v>
      </c>
      <c r="Q524" s="334">
        <v>0</v>
      </c>
      <c r="R524" s="334">
        <v>0</v>
      </c>
      <c r="S524" s="334">
        <v>0</v>
      </c>
      <c r="T524" s="334">
        <v>0</v>
      </c>
      <c r="U524" s="334">
        <v>0</v>
      </c>
      <c r="V524" s="334">
        <v>0</v>
      </c>
      <c r="W524" s="334">
        <v>0</v>
      </c>
      <c r="X524" s="334">
        <v>0</v>
      </c>
      <c r="Y524" s="334">
        <v>0</v>
      </c>
      <c r="Z524" s="334">
        <v>0</v>
      </c>
      <c r="AA524" s="334">
        <v>0</v>
      </c>
      <c r="AB524" s="334">
        <v>0</v>
      </c>
      <c r="AD524" s="334">
        <v>0</v>
      </c>
      <c r="AE524" s="334">
        <f t="shared" si="87"/>
        <v>0</v>
      </c>
      <c r="AF524" s="334">
        <f t="shared" si="88"/>
        <v>0</v>
      </c>
      <c r="AG524" s="340">
        <f t="shared" si="89"/>
        <v>0</v>
      </c>
      <c r="AI524" s="340">
        <f t="shared" si="90"/>
        <v>0</v>
      </c>
      <c r="AJ524" s="340">
        <f t="shared" si="90"/>
        <v>0</v>
      </c>
      <c r="AK524" s="340">
        <f t="shared" si="90"/>
        <v>0</v>
      </c>
      <c r="AL524" s="340">
        <f t="shared" si="90"/>
        <v>0</v>
      </c>
      <c r="AM524" s="340">
        <f t="shared" si="90"/>
        <v>0</v>
      </c>
    </row>
    <row r="525" spans="1:39" x14ac:dyDescent="0.35">
      <c r="A525" s="337">
        <v>22438</v>
      </c>
      <c r="B525" s="338">
        <f t="shared" si="84"/>
        <v>1961</v>
      </c>
      <c r="C525" s="338">
        <f t="shared" si="85"/>
        <v>6</v>
      </c>
      <c r="D525" s="338">
        <f t="shared" si="86"/>
        <v>6</v>
      </c>
      <c r="E525" s="334">
        <v>0</v>
      </c>
      <c r="F525" s="334">
        <v>0</v>
      </c>
      <c r="G525" s="334">
        <v>0</v>
      </c>
      <c r="H525" s="334">
        <v>0</v>
      </c>
      <c r="I525" s="334">
        <v>0</v>
      </c>
      <c r="J525" s="334">
        <v>0</v>
      </c>
      <c r="K525" s="334">
        <v>0</v>
      </c>
      <c r="L525" s="334">
        <v>0</v>
      </c>
      <c r="M525" s="334">
        <v>0</v>
      </c>
      <c r="N525" s="334">
        <v>0</v>
      </c>
      <c r="O525" s="334">
        <v>0</v>
      </c>
      <c r="P525" s="334">
        <v>0</v>
      </c>
      <c r="Q525" s="334">
        <v>0</v>
      </c>
      <c r="R525" s="334">
        <v>0</v>
      </c>
      <c r="S525" s="334">
        <v>0</v>
      </c>
      <c r="T525" s="334">
        <v>0</v>
      </c>
      <c r="U525" s="334">
        <v>0</v>
      </c>
      <c r="V525" s="334">
        <v>0</v>
      </c>
      <c r="W525" s="334">
        <v>0</v>
      </c>
      <c r="X525" s="334">
        <v>0</v>
      </c>
      <c r="Y525" s="334">
        <v>0</v>
      </c>
      <c r="Z525" s="334">
        <v>0</v>
      </c>
      <c r="AA525" s="334">
        <v>0</v>
      </c>
      <c r="AB525" s="334">
        <v>0</v>
      </c>
      <c r="AD525" s="334">
        <v>0</v>
      </c>
      <c r="AE525" s="334">
        <f t="shared" si="87"/>
        <v>0</v>
      </c>
      <c r="AF525" s="334">
        <f t="shared" si="88"/>
        <v>0</v>
      </c>
      <c r="AG525" s="340">
        <f t="shared" si="89"/>
        <v>0</v>
      </c>
      <c r="AI525" s="340">
        <f t="shared" si="90"/>
        <v>0</v>
      </c>
      <c r="AJ525" s="340">
        <f t="shared" si="90"/>
        <v>0</v>
      </c>
      <c r="AK525" s="340">
        <f t="shared" si="90"/>
        <v>0</v>
      </c>
      <c r="AL525" s="340">
        <f t="shared" si="90"/>
        <v>0</v>
      </c>
      <c r="AM525" s="340">
        <f t="shared" si="90"/>
        <v>0</v>
      </c>
    </row>
    <row r="526" spans="1:39" x14ac:dyDescent="0.35">
      <c r="A526" s="337">
        <v>22439</v>
      </c>
      <c r="B526" s="338">
        <f t="shared" si="84"/>
        <v>1961</v>
      </c>
      <c r="C526" s="338">
        <f t="shared" si="85"/>
        <v>6</v>
      </c>
      <c r="D526" s="338">
        <f t="shared" si="86"/>
        <v>7</v>
      </c>
      <c r="E526" s="334">
        <v>0</v>
      </c>
      <c r="F526" s="334">
        <v>0</v>
      </c>
      <c r="G526" s="334">
        <v>0</v>
      </c>
      <c r="H526" s="334">
        <v>0</v>
      </c>
      <c r="I526" s="334">
        <v>0</v>
      </c>
      <c r="J526" s="334">
        <v>0</v>
      </c>
      <c r="K526" s="334">
        <v>0</v>
      </c>
      <c r="L526" s="334">
        <v>0</v>
      </c>
      <c r="M526" s="334">
        <v>0</v>
      </c>
      <c r="N526" s="334">
        <v>0</v>
      </c>
      <c r="O526" s="334">
        <v>0</v>
      </c>
      <c r="P526" s="334">
        <v>0</v>
      </c>
      <c r="Q526" s="334">
        <v>0</v>
      </c>
      <c r="R526" s="334">
        <v>0</v>
      </c>
      <c r="S526" s="334">
        <v>0</v>
      </c>
      <c r="T526" s="334">
        <v>0</v>
      </c>
      <c r="U526" s="334">
        <v>0</v>
      </c>
      <c r="V526" s="334">
        <v>0</v>
      </c>
      <c r="W526" s="334">
        <v>0</v>
      </c>
      <c r="X526" s="334">
        <v>0</v>
      </c>
      <c r="Y526" s="334">
        <v>0</v>
      </c>
      <c r="Z526" s="334">
        <v>0</v>
      </c>
      <c r="AA526" s="334">
        <v>0</v>
      </c>
      <c r="AB526" s="334">
        <v>0</v>
      </c>
      <c r="AD526" s="334">
        <v>0</v>
      </c>
      <c r="AE526" s="334">
        <f t="shared" si="87"/>
        <v>0</v>
      </c>
      <c r="AF526" s="334">
        <f t="shared" si="88"/>
        <v>0</v>
      </c>
      <c r="AG526" s="340">
        <f t="shared" si="89"/>
        <v>0</v>
      </c>
      <c r="AI526" s="340">
        <f t="shared" si="90"/>
        <v>0</v>
      </c>
      <c r="AJ526" s="340">
        <f t="shared" si="90"/>
        <v>0</v>
      </c>
      <c r="AK526" s="340">
        <f t="shared" si="90"/>
        <v>0</v>
      </c>
      <c r="AL526" s="340">
        <f t="shared" si="90"/>
        <v>0</v>
      </c>
      <c r="AM526" s="340">
        <f t="shared" si="90"/>
        <v>0</v>
      </c>
    </row>
    <row r="527" spans="1:39" x14ac:dyDescent="0.35">
      <c r="A527" s="337">
        <v>22440</v>
      </c>
      <c r="B527" s="338">
        <f t="shared" si="84"/>
        <v>1961</v>
      </c>
      <c r="C527" s="338">
        <f t="shared" si="85"/>
        <v>6</v>
      </c>
      <c r="D527" s="338">
        <f t="shared" si="86"/>
        <v>8</v>
      </c>
      <c r="E527" s="334">
        <v>0</v>
      </c>
      <c r="F527" s="334">
        <v>0</v>
      </c>
      <c r="G527" s="334">
        <v>0</v>
      </c>
      <c r="H527" s="334">
        <v>0</v>
      </c>
      <c r="I527" s="334">
        <v>0</v>
      </c>
      <c r="J527" s="334">
        <v>0</v>
      </c>
      <c r="K527" s="334">
        <v>0</v>
      </c>
      <c r="L527" s="334">
        <v>0</v>
      </c>
      <c r="M527" s="334">
        <v>0</v>
      </c>
      <c r="N527" s="334">
        <v>0</v>
      </c>
      <c r="O527" s="334">
        <v>0</v>
      </c>
      <c r="P527" s="334">
        <v>0</v>
      </c>
      <c r="Q527" s="334">
        <v>0</v>
      </c>
      <c r="R527" s="334">
        <v>0</v>
      </c>
      <c r="S527" s="334">
        <v>0</v>
      </c>
      <c r="T527" s="334">
        <v>0</v>
      </c>
      <c r="U527" s="334">
        <v>0</v>
      </c>
      <c r="V527" s="334">
        <v>0</v>
      </c>
      <c r="W527" s="334">
        <v>0</v>
      </c>
      <c r="X527" s="334">
        <v>0</v>
      </c>
      <c r="Y527" s="334">
        <v>0</v>
      </c>
      <c r="Z527" s="334">
        <v>0</v>
      </c>
      <c r="AA527" s="334">
        <v>0</v>
      </c>
      <c r="AB527" s="334">
        <v>0</v>
      </c>
      <c r="AD527" s="334">
        <v>0</v>
      </c>
      <c r="AE527" s="334">
        <f t="shared" si="87"/>
        <v>0</v>
      </c>
      <c r="AF527" s="334">
        <f t="shared" si="88"/>
        <v>0</v>
      </c>
      <c r="AG527" s="340">
        <f t="shared" si="89"/>
        <v>0</v>
      </c>
      <c r="AI527" s="340">
        <f t="shared" si="90"/>
        <v>0</v>
      </c>
      <c r="AJ527" s="340">
        <f t="shared" si="90"/>
        <v>0</v>
      </c>
      <c r="AK527" s="340">
        <f t="shared" si="90"/>
        <v>0</v>
      </c>
      <c r="AL527" s="340">
        <f t="shared" si="90"/>
        <v>0</v>
      </c>
      <c r="AM527" s="340">
        <f t="shared" si="90"/>
        <v>0</v>
      </c>
    </row>
    <row r="528" spans="1:39" x14ac:dyDescent="0.35">
      <c r="A528" s="337">
        <v>22441</v>
      </c>
      <c r="B528" s="338">
        <f t="shared" si="84"/>
        <v>1961</v>
      </c>
      <c r="C528" s="338">
        <f t="shared" si="85"/>
        <v>6</v>
      </c>
      <c r="D528" s="338">
        <f t="shared" si="86"/>
        <v>9</v>
      </c>
      <c r="E528" s="334">
        <v>0</v>
      </c>
      <c r="F528" s="334">
        <v>0</v>
      </c>
      <c r="G528" s="334">
        <v>0</v>
      </c>
      <c r="H528" s="334">
        <v>0</v>
      </c>
      <c r="I528" s="334">
        <v>0</v>
      </c>
      <c r="J528" s="334">
        <v>0</v>
      </c>
      <c r="K528" s="334">
        <v>0</v>
      </c>
      <c r="L528" s="334">
        <v>0</v>
      </c>
      <c r="M528" s="334">
        <v>0</v>
      </c>
      <c r="N528" s="334">
        <v>0</v>
      </c>
      <c r="O528" s="334">
        <v>0</v>
      </c>
      <c r="P528" s="334">
        <v>0</v>
      </c>
      <c r="Q528" s="334">
        <v>0</v>
      </c>
      <c r="R528" s="334">
        <v>0</v>
      </c>
      <c r="S528" s="334">
        <v>0</v>
      </c>
      <c r="T528" s="334">
        <v>0</v>
      </c>
      <c r="U528" s="334">
        <v>0</v>
      </c>
      <c r="V528" s="334">
        <v>0</v>
      </c>
      <c r="W528" s="334">
        <v>0</v>
      </c>
      <c r="X528" s="334">
        <v>0</v>
      </c>
      <c r="Y528" s="334">
        <v>0</v>
      </c>
      <c r="Z528" s="334">
        <v>0</v>
      </c>
      <c r="AA528" s="334">
        <v>0</v>
      </c>
      <c r="AB528" s="334">
        <v>0</v>
      </c>
      <c r="AD528" s="334">
        <v>0</v>
      </c>
      <c r="AE528" s="334">
        <f t="shared" si="87"/>
        <v>0</v>
      </c>
      <c r="AF528" s="334">
        <f t="shared" si="88"/>
        <v>0</v>
      </c>
      <c r="AG528" s="340">
        <f t="shared" si="89"/>
        <v>0</v>
      </c>
      <c r="AI528" s="340">
        <f t="shared" si="90"/>
        <v>0</v>
      </c>
      <c r="AJ528" s="340">
        <f t="shared" si="90"/>
        <v>0</v>
      </c>
      <c r="AK528" s="340">
        <f t="shared" si="90"/>
        <v>0</v>
      </c>
      <c r="AL528" s="340">
        <f t="shared" si="90"/>
        <v>0</v>
      </c>
      <c r="AM528" s="340">
        <f t="shared" si="90"/>
        <v>0</v>
      </c>
    </row>
    <row r="529" spans="1:39" x14ac:dyDescent="0.35">
      <c r="A529" s="337">
        <v>22442</v>
      </c>
      <c r="B529" s="338">
        <f t="shared" si="84"/>
        <v>1961</v>
      </c>
      <c r="C529" s="338">
        <f t="shared" si="85"/>
        <v>6</v>
      </c>
      <c r="D529" s="338">
        <f t="shared" si="86"/>
        <v>10</v>
      </c>
      <c r="E529" s="334">
        <v>0</v>
      </c>
      <c r="F529" s="334">
        <v>0</v>
      </c>
      <c r="G529" s="334">
        <v>0</v>
      </c>
      <c r="H529" s="334">
        <v>0</v>
      </c>
      <c r="I529" s="334">
        <v>0</v>
      </c>
      <c r="J529" s="334">
        <v>0</v>
      </c>
      <c r="K529" s="334">
        <v>0</v>
      </c>
      <c r="L529" s="334">
        <v>0</v>
      </c>
      <c r="M529" s="334">
        <v>0</v>
      </c>
      <c r="N529" s="334">
        <v>0</v>
      </c>
      <c r="O529" s="334">
        <v>0</v>
      </c>
      <c r="P529" s="334">
        <v>0</v>
      </c>
      <c r="Q529" s="334">
        <v>0</v>
      </c>
      <c r="R529" s="334">
        <v>0</v>
      </c>
      <c r="S529" s="334">
        <v>0</v>
      </c>
      <c r="T529" s="334">
        <v>0</v>
      </c>
      <c r="U529" s="334">
        <v>0</v>
      </c>
      <c r="V529" s="334">
        <v>0</v>
      </c>
      <c r="W529" s="334">
        <v>0</v>
      </c>
      <c r="X529" s="334">
        <v>0</v>
      </c>
      <c r="Y529" s="334">
        <v>0</v>
      </c>
      <c r="Z529" s="334">
        <v>0</v>
      </c>
      <c r="AA529" s="334">
        <v>0</v>
      </c>
      <c r="AB529" s="334">
        <v>0</v>
      </c>
      <c r="AD529" s="334">
        <v>0</v>
      </c>
      <c r="AE529" s="334">
        <f t="shared" si="87"/>
        <v>0</v>
      </c>
      <c r="AF529" s="334">
        <f t="shared" si="88"/>
        <v>0</v>
      </c>
      <c r="AG529" s="340">
        <f t="shared" si="89"/>
        <v>0</v>
      </c>
      <c r="AI529" s="340">
        <f t="shared" si="90"/>
        <v>0</v>
      </c>
      <c r="AJ529" s="340">
        <f t="shared" si="90"/>
        <v>0</v>
      </c>
      <c r="AK529" s="340">
        <f t="shared" si="90"/>
        <v>0</v>
      </c>
      <c r="AL529" s="340">
        <f t="shared" si="90"/>
        <v>0</v>
      </c>
      <c r="AM529" s="340">
        <f t="shared" si="90"/>
        <v>0</v>
      </c>
    </row>
    <row r="530" spans="1:39" x14ac:dyDescent="0.35">
      <c r="A530" s="337">
        <v>22443</v>
      </c>
      <c r="B530" s="338">
        <f t="shared" si="84"/>
        <v>1961</v>
      </c>
      <c r="C530" s="338">
        <f t="shared" si="85"/>
        <v>6</v>
      </c>
      <c r="D530" s="338">
        <f t="shared" si="86"/>
        <v>11</v>
      </c>
      <c r="E530" s="334">
        <v>0</v>
      </c>
      <c r="F530" s="334">
        <v>0</v>
      </c>
      <c r="G530" s="334">
        <v>0</v>
      </c>
      <c r="H530" s="334">
        <v>0</v>
      </c>
      <c r="I530" s="334">
        <v>0</v>
      </c>
      <c r="J530" s="334">
        <v>0</v>
      </c>
      <c r="K530" s="334">
        <v>0</v>
      </c>
      <c r="L530" s="334">
        <v>0</v>
      </c>
      <c r="M530" s="334">
        <v>0</v>
      </c>
      <c r="N530" s="334">
        <v>0</v>
      </c>
      <c r="O530" s="334">
        <v>0</v>
      </c>
      <c r="P530" s="334">
        <v>0</v>
      </c>
      <c r="Q530" s="334">
        <v>0</v>
      </c>
      <c r="R530" s="334">
        <v>0</v>
      </c>
      <c r="S530" s="334">
        <v>0</v>
      </c>
      <c r="T530" s="334">
        <v>0</v>
      </c>
      <c r="U530" s="334">
        <v>0</v>
      </c>
      <c r="V530" s="334">
        <v>0</v>
      </c>
      <c r="W530" s="334">
        <v>0</v>
      </c>
      <c r="X530" s="334">
        <v>0</v>
      </c>
      <c r="Y530" s="334">
        <v>0</v>
      </c>
      <c r="Z530" s="334">
        <v>0</v>
      </c>
      <c r="AA530" s="334">
        <v>0</v>
      </c>
      <c r="AB530" s="334">
        <v>0</v>
      </c>
      <c r="AD530" s="334">
        <v>0</v>
      </c>
      <c r="AE530" s="334">
        <f t="shared" si="87"/>
        <v>0</v>
      </c>
      <c r="AF530" s="334">
        <f t="shared" si="88"/>
        <v>0</v>
      </c>
      <c r="AG530" s="340">
        <f t="shared" si="89"/>
        <v>0</v>
      </c>
      <c r="AI530" s="340">
        <f t="shared" si="90"/>
        <v>0</v>
      </c>
      <c r="AJ530" s="340">
        <f t="shared" si="90"/>
        <v>0</v>
      </c>
      <c r="AK530" s="340">
        <f t="shared" si="90"/>
        <v>0</v>
      </c>
      <c r="AL530" s="340">
        <f t="shared" si="90"/>
        <v>0</v>
      </c>
      <c r="AM530" s="340">
        <f t="shared" si="90"/>
        <v>0</v>
      </c>
    </row>
    <row r="531" spans="1:39" x14ac:dyDescent="0.35">
      <c r="A531" s="337">
        <v>22444</v>
      </c>
      <c r="B531" s="338">
        <f t="shared" si="84"/>
        <v>1961</v>
      </c>
      <c r="C531" s="338">
        <f t="shared" si="85"/>
        <v>6</v>
      </c>
      <c r="D531" s="338">
        <f t="shared" si="86"/>
        <v>12</v>
      </c>
      <c r="E531" s="334">
        <v>0</v>
      </c>
      <c r="F531" s="334">
        <v>0</v>
      </c>
      <c r="G531" s="334">
        <v>0</v>
      </c>
      <c r="H531" s="334">
        <v>0</v>
      </c>
      <c r="I531" s="334">
        <v>0</v>
      </c>
      <c r="J531" s="334">
        <v>0</v>
      </c>
      <c r="K531" s="334">
        <v>0</v>
      </c>
      <c r="L531" s="334">
        <v>0</v>
      </c>
      <c r="M531" s="334">
        <v>0</v>
      </c>
      <c r="N531" s="334">
        <v>0</v>
      </c>
      <c r="O531" s="334">
        <v>0</v>
      </c>
      <c r="P531" s="334">
        <v>0</v>
      </c>
      <c r="Q531" s="334">
        <v>0</v>
      </c>
      <c r="R531" s="334">
        <v>0</v>
      </c>
      <c r="S531" s="334">
        <v>0</v>
      </c>
      <c r="T531" s="334">
        <v>0</v>
      </c>
      <c r="U531" s="334">
        <v>0</v>
      </c>
      <c r="V531" s="334">
        <v>0</v>
      </c>
      <c r="W531" s="334">
        <v>0</v>
      </c>
      <c r="X531" s="334">
        <v>0</v>
      </c>
      <c r="Y531" s="334">
        <v>0</v>
      </c>
      <c r="Z531" s="334">
        <v>0</v>
      </c>
      <c r="AA531" s="334">
        <v>0</v>
      </c>
      <c r="AB531" s="334">
        <v>0</v>
      </c>
      <c r="AD531" s="334">
        <v>0</v>
      </c>
      <c r="AE531" s="334">
        <f t="shared" si="87"/>
        <v>0</v>
      </c>
      <c r="AF531" s="334">
        <f t="shared" si="88"/>
        <v>0</v>
      </c>
      <c r="AG531" s="340">
        <f t="shared" si="89"/>
        <v>0</v>
      </c>
      <c r="AI531" s="340">
        <f t="shared" si="90"/>
        <v>0</v>
      </c>
      <c r="AJ531" s="340">
        <f t="shared" si="90"/>
        <v>0</v>
      </c>
      <c r="AK531" s="340">
        <f t="shared" si="90"/>
        <v>0</v>
      </c>
      <c r="AL531" s="340">
        <f t="shared" si="90"/>
        <v>0</v>
      </c>
      <c r="AM531" s="340">
        <f t="shared" si="90"/>
        <v>0</v>
      </c>
    </row>
    <row r="532" spans="1:39" x14ac:dyDescent="0.35">
      <c r="A532" s="337">
        <v>22445</v>
      </c>
      <c r="B532" s="338">
        <f t="shared" si="84"/>
        <v>1961</v>
      </c>
      <c r="C532" s="338">
        <f t="shared" si="85"/>
        <v>6</v>
      </c>
      <c r="D532" s="338">
        <f t="shared" si="86"/>
        <v>13</v>
      </c>
      <c r="E532" s="334">
        <v>0</v>
      </c>
      <c r="F532" s="334">
        <v>0</v>
      </c>
      <c r="G532" s="334">
        <v>0</v>
      </c>
      <c r="H532" s="334">
        <v>0</v>
      </c>
      <c r="I532" s="334">
        <v>0</v>
      </c>
      <c r="J532" s="334">
        <v>0</v>
      </c>
      <c r="K532" s="334">
        <v>0</v>
      </c>
      <c r="L532" s="334">
        <v>0</v>
      </c>
      <c r="M532" s="334">
        <v>0</v>
      </c>
      <c r="N532" s="334">
        <v>0</v>
      </c>
      <c r="O532" s="334">
        <v>0</v>
      </c>
      <c r="P532" s="334">
        <v>0</v>
      </c>
      <c r="Q532" s="334">
        <v>0</v>
      </c>
      <c r="R532" s="334">
        <v>0</v>
      </c>
      <c r="S532" s="334">
        <v>0</v>
      </c>
      <c r="T532" s="334">
        <v>0</v>
      </c>
      <c r="U532" s="334">
        <v>0</v>
      </c>
      <c r="V532" s="334">
        <v>0</v>
      </c>
      <c r="W532" s="334">
        <v>0</v>
      </c>
      <c r="X532" s="334">
        <v>0</v>
      </c>
      <c r="Y532" s="334">
        <v>0</v>
      </c>
      <c r="Z532" s="334">
        <v>0</v>
      </c>
      <c r="AA532" s="334">
        <v>0</v>
      </c>
      <c r="AB532" s="334">
        <v>0</v>
      </c>
      <c r="AD532" s="334">
        <v>0</v>
      </c>
      <c r="AE532" s="334">
        <f t="shared" si="87"/>
        <v>0</v>
      </c>
      <c r="AF532" s="334">
        <f t="shared" si="88"/>
        <v>0</v>
      </c>
      <c r="AG532" s="340">
        <f t="shared" si="89"/>
        <v>0</v>
      </c>
      <c r="AI532" s="340">
        <f t="shared" ref="AI532:AM547" si="91">IF($C532=AI$1,$AF532,0)</f>
        <v>0</v>
      </c>
      <c r="AJ532" s="340">
        <f t="shared" si="91"/>
        <v>0</v>
      </c>
      <c r="AK532" s="340">
        <f t="shared" si="91"/>
        <v>0</v>
      </c>
      <c r="AL532" s="340">
        <f t="shared" si="91"/>
        <v>0</v>
      </c>
      <c r="AM532" s="340">
        <f t="shared" si="91"/>
        <v>0</v>
      </c>
    </row>
    <row r="533" spans="1:39" x14ac:dyDescent="0.35">
      <c r="A533" s="337">
        <v>22446</v>
      </c>
      <c r="B533" s="338">
        <f t="shared" si="84"/>
        <v>1961</v>
      </c>
      <c r="C533" s="338">
        <f t="shared" si="85"/>
        <v>6</v>
      </c>
      <c r="D533" s="338">
        <f t="shared" si="86"/>
        <v>14</v>
      </c>
      <c r="E533" s="334">
        <v>0</v>
      </c>
      <c r="F533" s="334">
        <v>0</v>
      </c>
      <c r="G533" s="334">
        <v>0</v>
      </c>
      <c r="H533" s="334">
        <v>0</v>
      </c>
      <c r="I533" s="334">
        <v>0</v>
      </c>
      <c r="J533" s="334">
        <v>0</v>
      </c>
      <c r="K533" s="334">
        <v>0</v>
      </c>
      <c r="L533" s="334">
        <v>0</v>
      </c>
      <c r="M533" s="334">
        <v>0</v>
      </c>
      <c r="N533" s="334">
        <v>0</v>
      </c>
      <c r="O533" s="334">
        <v>0</v>
      </c>
      <c r="P533" s="334">
        <v>0</v>
      </c>
      <c r="Q533" s="334">
        <v>0</v>
      </c>
      <c r="R533" s="334">
        <v>0</v>
      </c>
      <c r="S533" s="334">
        <v>0</v>
      </c>
      <c r="T533" s="334">
        <v>0</v>
      </c>
      <c r="U533" s="334">
        <v>0</v>
      </c>
      <c r="V533" s="334">
        <v>0</v>
      </c>
      <c r="W533" s="334">
        <v>0</v>
      </c>
      <c r="X533" s="334">
        <v>0</v>
      </c>
      <c r="Y533" s="334">
        <v>0</v>
      </c>
      <c r="Z533" s="334">
        <v>0</v>
      </c>
      <c r="AA533" s="334">
        <v>0</v>
      </c>
      <c r="AB533" s="334">
        <v>0</v>
      </c>
      <c r="AD533" s="334">
        <v>0</v>
      </c>
      <c r="AE533" s="334">
        <f t="shared" si="87"/>
        <v>0</v>
      </c>
      <c r="AF533" s="334">
        <f t="shared" si="88"/>
        <v>0</v>
      </c>
      <c r="AG533" s="340">
        <f t="shared" si="89"/>
        <v>0</v>
      </c>
      <c r="AI533" s="340">
        <f t="shared" si="91"/>
        <v>0</v>
      </c>
      <c r="AJ533" s="340">
        <f t="shared" si="91"/>
        <v>0</v>
      </c>
      <c r="AK533" s="340">
        <f t="shared" si="91"/>
        <v>0</v>
      </c>
      <c r="AL533" s="340">
        <f t="shared" si="91"/>
        <v>0</v>
      </c>
      <c r="AM533" s="340">
        <f t="shared" si="91"/>
        <v>0</v>
      </c>
    </row>
    <row r="534" spans="1:39" x14ac:dyDescent="0.35">
      <c r="A534" s="337">
        <v>22447</v>
      </c>
      <c r="B534" s="338">
        <f t="shared" si="84"/>
        <v>1961</v>
      </c>
      <c r="C534" s="338">
        <f t="shared" si="85"/>
        <v>6</v>
      </c>
      <c r="D534" s="338">
        <f t="shared" si="86"/>
        <v>15</v>
      </c>
      <c r="E534" s="334">
        <v>0</v>
      </c>
      <c r="F534" s="334">
        <v>0</v>
      </c>
      <c r="G534" s="334">
        <v>0</v>
      </c>
      <c r="H534" s="334">
        <v>0</v>
      </c>
      <c r="I534" s="334">
        <v>0</v>
      </c>
      <c r="J534" s="334">
        <v>0</v>
      </c>
      <c r="K534" s="334">
        <v>0</v>
      </c>
      <c r="L534" s="334">
        <v>0</v>
      </c>
      <c r="M534" s="334">
        <v>0</v>
      </c>
      <c r="N534" s="334">
        <v>0</v>
      </c>
      <c r="O534" s="334">
        <v>0</v>
      </c>
      <c r="P534" s="334">
        <v>0</v>
      </c>
      <c r="Q534" s="334">
        <v>0</v>
      </c>
      <c r="R534" s="334">
        <v>0</v>
      </c>
      <c r="S534" s="334">
        <v>0</v>
      </c>
      <c r="T534" s="334">
        <v>0</v>
      </c>
      <c r="U534" s="334">
        <v>0</v>
      </c>
      <c r="V534" s="334">
        <v>0</v>
      </c>
      <c r="W534" s="334">
        <v>0</v>
      </c>
      <c r="X534" s="334">
        <v>0</v>
      </c>
      <c r="Y534" s="334">
        <v>0</v>
      </c>
      <c r="Z534" s="334">
        <v>0</v>
      </c>
      <c r="AA534" s="334">
        <v>0</v>
      </c>
      <c r="AB534" s="334">
        <v>0</v>
      </c>
      <c r="AD534" s="334">
        <v>0</v>
      </c>
      <c r="AE534" s="334">
        <f t="shared" si="87"/>
        <v>0</v>
      </c>
      <c r="AF534" s="334">
        <f t="shared" si="88"/>
        <v>0</v>
      </c>
      <c r="AG534" s="340">
        <f t="shared" si="89"/>
        <v>0</v>
      </c>
      <c r="AI534" s="340">
        <f t="shared" si="91"/>
        <v>0</v>
      </c>
      <c r="AJ534" s="340">
        <f t="shared" si="91"/>
        <v>0</v>
      </c>
      <c r="AK534" s="340">
        <f t="shared" si="91"/>
        <v>0</v>
      </c>
      <c r="AL534" s="340">
        <f t="shared" si="91"/>
        <v>0</v>
      </c>
      <c r="AM534" s="340">
        <f t="shared" si="91"/>
        <v>0</v>
      </c>
    </row>
    <row r="535" spans="1:39" x14ac:dyDescent="0.35">
      <c r="A535" s="337">
        <v>22448</v>
      </c>
      <c r="B535" s="338">
        <f t="shared" si="84"/>
        <v>1961</v>
      </c>
      <c r="C535" s="338">
        <f t="shared" si="85"/>
        <v>6</v>
      </c>
      <c r="D535" s="338">
        <f t="shared" si="86"/>
        <v>16</v>
      </c>
      <c r="E535" s="334">
        <v>0</v>
      </c>
      <c r="F535" s="334">
        <v>0</v>
      </c>
      <c r="G535" s="334">
        <v>0</v>
      </c>
      <c r="H535" s="334">
        <v>0</v>
      </c>
      <c r="I535" s="334">
        <v>0</v>
      </c>
      <c r="J535" s="334">
        <v>0</v>
      </c>
      <c r="K535" s="334">
        <v>0</v>
      </c>
      <c r="L535" s="334">
        <v>0</v>
      </c>
      <c r="M535" s="334">
        <v>0</v>
      </c>
      <c r="N535" s="334">
        <v>0</v>
      </c>
      <c r="O535" s="334">
        <v>0</v>
      </c>
      <c r="P535" s="334">
        <v>0</v>
      </c>
      <c r="Q535" s="334">
        <v>0</v>
      </c>
      <c r="R535" s="334">
        <v>0</v>
      </c>
      <c r="S535" s="334">
        <v>0</v>
      </c>
      <c r="T535" s="334">
        <v>0</v>
      </c>
      <c r="U535" s="334">
        <v>0</v>
      </c>
      <c r="V535" s="334">
        <v>0</v>
      </c>
      <c r="W535" s="334">
        <v>0</v>
      </c>
      <c r="X535" s="334">
        <v>0</v>
      </c>
      <c r="Y535" s="334">
        <v>0</v>
      </c>
      <c r="Z535" s="334">
        <v>0</v>
      </c>
      <c r="AA535" s="334">
        <v>0</v>
      </c>
      <c r="AB535" s="334">
        <v>0</v>
      </c>
      <c r="AD535" s="334">
        <v>0</v>
      </c>
      <c r="AE535" s="334">
        <f t="shared" si="87"/>
        <v>0</v>
      </c>
      <c r="AF535" s="334">
        <f t="shared" si="88"/>
        <v>0</v>
      </c>
      <c r="AG535" s="340">
        <f t="shared" si="89"/>
        <v>0</v>
      </c>
      <c r="AI535" s="340">
        <f t="shared" si="91"/>
        <v>0</v>
      </c>
      <c r="AJ535" s="340">
        <f t="shared" si="91"/>
        <v>0</v>
      </c>
      <c r="AK535" s="340">
        <f t="shared" si="91"/>
        <v>0</v>
      </c>
      <c r="AL535" s="340">
        <f t="shared" si="91"/>
        <v>0</v>
      </c>
      <c r="AM535" s="340">
        <f t="shared" si="91"/>
        <v>0</v>
      </c>
    </row>
    <row r="536" spans="1:39" x14ac:dyDescent="0.35">
      <c r="A536" s="337">
        <v>22449</v>
      </c>
      <c r="B536" s="338">
        <f t="shared" si="84"/>
        <v>1961</v>
      </c>
      <c r="C536" s="338">
        <f t="shared" si="85"/>
        <v>6</v>
      </c>
      <c r="D536" s="338">
        <f t="shared" si="86"/>
        <v>17</v>
      </c>
      <c r="E536" s="334">
        <v>0</v>
      </c>
      <c r="F536" s="334">
        <v>0</v>
      </c>
      <c r="G536" s="334">
        <v>0</v>
      </c>
      <c r="H536" s="334">
        <v>0</v>
      </c>
      <c r="I536" s="334">
        <v>0</v>
      </c>
      <c r="J536" s="334">
        <v>0</v>
      </c>
      <c r="K536" s="334">
        <v>0</v>
      </c>
      <c r="L536" s="334">
        <v>0</v>
      </c>
      <c r="M536" s="334">
        <v>0</v>
      </c>
      <c r="N536" s="334">
        <v>0</v>
      </c>
      <c r="O536" s="334">
        <v>0</v>
      </c>
      <c r="P536" s="334">
        <v>0</v>
      </c>
      <c r="Q536" s="334">
        <v>0</v>
      </c>
      <c r="R536" s="334">
        <v>0</v>
      </c>
      <c r="S536" s="334">
        <v>0</v>
      </c>
      <c r="T536" s="334">
        <v>0</v>
      </c>
      <c r="U536" s="334">
        <v>0</v>
      </c>
      <c r="V536" s="334">
        <v>0</v>
      </c>
      <c r="W536" s="334">
        <v>0</v>
      </c>
      <c r="X536" s="334">
        <v>0</v>
      </c>
      <c r="Y536" s="334">
        <v>0</v>
      </c>
      <c r="Z536" s="334">
        <v>0</v>
      </c>
      <c r="AA536" s="334">
        <v>0</v>
      </c>
      <c r="AB536" s="334">
        <v>0</v>
      </c>
      <c r="AD536" s="334">
        <v>0</v>
      </c>
      <c r="AE536" s="334">
        <f t="shared" si="87"/>
        <v>0</v>
      </c>
      <c r="AF536" s="334">
        <f t="shared" si="88"/>
        <v>0</v>
      </c>
      <c r="AG536" s="340">
        <f t="shared" si="89"/>
        <v>0</v>
      </c>
      <c r="AI536" s="340">
        <f t="shared" si="91"/>
        <v>0</v>
      </c>
      <c r="AJ536" s="340">
        <f t="shared" si="91"/>
        <v>0</v>
      </c>
      <c r="AK536" s="340">
        <f t="shared" si="91"/>
        <v>0</v>
      </c>
      <c r="AL536" s="340">
        <f t="shared" si="91"/>
        <v>0</v>
      </c>
      <c r="AM536" s="340">
        <f t="shared" si="91"/>
        <v>0</v>
      </c>
    </row>
    <row r="537" spans="1:39" x14ac:dyDescent="0.35">
      <c r="A537" s="337">
        <v>22450</v>
      </c>
      <c r="B537" s="338">
        <f t="shared" si="84"/>
        <v>1961</v>
      </c>
      <c r="C537" s="338">
        <f t="shared" si="85"/>
        <v>6</v>
      </c>
      <c r="D537" s="338">
        <f t="shared" si="86"/>
        <v>18</v>
      </c>
      <c r="E537" s="334">
        <v>0</v>
      </c>
      <c r="F537" s="334">
        <v>0</v>
      </c>
      <c r="G537" s="334">
        <v>0</v>
      </c>
      <c r="H537" s="334">
        <v>0</v>
      </c>
      <c r="I537" s="334">
        <v>0</v>
      </c>
      <c r="J537" s="334">
        <v>0</v>
      </c>
      <c r="K537" s="334">
        <v>0</v>
      </c>
      <c r="L537" s="334">
        <v>0</v>
      </c>
      <c r="M537" s="334">
        <v>0</v>
      </c>
      <c r="N537" s="334">
        <v>0</v>
      </c>
      <c r="O537" s="334">
        <v>0</v>
      </c>
      <c r="P537" s="334">
        <v>0</v>
      </c>
      <c r="Q537" s="334">
        <v>0</v>
      </c>
      <c r="R537" s="334">
        <v>0</v>
      </c>
      <c r="S537" s="334">
        <v>0</v>
      </c>
      <c r="T537" s="334">
        <v>0</v>
      </c>
      <c r="U537" s="334">
        <v>0</v>
      </c>
      <c r="V537" s="334">
        <v>0.3</v>
      </c>
      <c r="W537" s="334">
        <v>3.3</v>
      </c>
      <c r="X537" s="334">
        <v>4.5999999999999996</v>
      </c>
      <c r="Y537" s="334">
        <v>1.3</v>
      </c>
      <c r="Z537" s="334">
        <v>0</v>
      </c>
      <c r="AA537" s="334">
        <v>0</v>
      </c>
      <c r="AB537" s="334">
        <v>0</v>
      </c>
      <c r="AD537" s="334">
        <v>9.5</v>
      </c>
      <c r="AE537" s="334">
        <f t="shared" si="87"/>
        <v>9.5</v>
      </c>
      <c r="AF537" s="334">
        <f t="shared" si="88"/>
        <v>9.5</v>
      </c>
      <c r="AG537" s="340">
        <f t="shared" si="89"/>
        <v>0</v>
      </c>
      <c r="AI537" s="340">
        <f t="shared" si="91"/>
        <v>0</v>
      </c>
      <c r="AJ537" s="340">
        <f t="shared" si="91"/>
        <v>9.5</v>
      </c>
      <c r="AK537" s="340">
        <f t="shared" si="91"/>
        <v>0</v>
      </c>
      <c r="AL537" s="340">
        <f t="shared" si="91"/>
        <v>0</v>
      </c>
      <c r="AM537" s="340">
        <f t="shared" si="91"/>
        <v>0</v>
      </c>
    </row>
    <row r="538" spans="1:39" x14ac:dyDescent="0.35">
      <c r="A538" s="337">
        <v>22451</v>
      </c>
      <c r="B538" s="338">
        <f t="shared" si="84"/>
        <v>1961</v>
      </c>
      <c r="C538" s="338">
        <f t="shared" si="85"/>
        <v>6</v>
      </c>
      <c r="D538" s="338">
        <f t="shared" si="86"/>
        <v>19</v>
      </c>
      <c r="E538" s="334">
        <v>0</v>
      </c>
      <c r="F538" s="334">
        <v>0</v>
      </c>
      <c r="G538" s="334">
        <v>0</v>
      </c>
      <c r="H538" s="334">
        <v>0</v>
      </c>
      <c r="I538" s="334">
        <v>0</v>
      </c>
      <c r="J538" s="334">
        <v>0</v>
      </c>
      <c r="K538" s="334">
        <v>0</v>
      </c>
      <c r="L538" s="334">
        <v>0</v>
      </c>
      <c r="M538" s="334">
        <v>0</v>
      </c>
      <c r="N538" s="334">
        <v>0</v>
      </c>
      <c r="O538" s="334">
        <v>0</v>
      </c>
      <c r="P538" s="334">
        <v>0</v>
      </c>
      <c r="Q538" s="334">
        <v>0</v>
      </c>
      <c r="R538" s="334">
        <v>0</v>
      </c>
      <c r="S538" s="334">
        <v>0</v>
      </c>
      <c r="T538" s="334">
        <v>0</v>
      </c>
      <c r="U538" s="334">
        <v>0</v>
      </c>
      <c r="V538" s="334">
        <v>0</v>
      </c>
      <c r="W538" s="334">
        <v>0</v>
      </c>
      <c r="X538" s="334">
        <v>0</v>
      </c>
      <c r="Y538" s="334">
        <v>0</v>
      </c>
      <c r="Z538" s="334">
        <v>0</v>
      </c>
      <c r="AA538" s="334">
        <v>0</v>
      </c>
      <c r="AB538" s="334">
        <v>0</v>
      </c>
      <c r="AD538" s="334">
        <v>0</v>
      </c>
      <c r="AE538" s="334">
        <f t="shared" si="87"/>
        <v>0</v>
      </c>
      <c r="AF538" s="334">
        <f t="shared" si="88"/>
        <v>0</v>
      </c>
      <c r="AG538" s="340">
        <f t="shared" si="89"/>
        <v>0</v>
      </c>
      <c r="AI538" s="340">
        <f t="shared" si="91"/>
        <v>0</v>
      </c>
      <c r="AJ538" s="340">
        <f t="shared" si="91"/>
        <v>0</v>
      </c>
      <c r="AK538" s="340">
        <f t="shared" si="91"/>
        <v>0</v>
      </c>
      <c r="AL538" s="340">
        <f t="shared" si="91"/>
        <v>0</v>
      </c>
      <c r="AM538" s="340">
        <f t="shared" si="91"/>
        <v>0</v>
      </c>
    </row>
    <row r="539" spans="1:39" x14ac:dyDescent="0.35">
      <c r="A539" s="337">
        <v>22452</v>
      </c>
      <c r="B539" s="338">
        <f t="shared" si="84"/>
        <v>1961</v>
      </c>
      <c r="C539" s="338">
        <f t="shared" si="85"/>
        <v>6</v>
      </c>
      <c r="D539" s="338">
        <f t="shared" si="86"/>
        <v>20</v>
      </c>
      <c r="E539" s="334">
        <v>0</v>
      </c>
      <c r="F539" s="334">
        <v>0</v>
      </c>
      <c r="G539" s="334">
        <v>0</v>
      </c>
      <c r="H539" s="334">
        <v>0</v>
      </c>
      <c r="I539" s="334">
        <v>0</v>
      </c>
      <c r="J539" s="334">
        <v>0</v>
      </c>
      <c r="K539" s="334">
        <v>0</v>
      </c>
      <c r="L539" s="334">
        <v>0</v>
      </c>
      <c r="M539" s="334">
        <v>0</v>
      </c>
      <c r="N539" s="334">
        <v>0</v>
      </c>
      <c r="O539" s="334">
        <v>0</v>
      </c>
      <c r="P539" s="334">
        <v>0</v>
      </c>
      <c r="Q539" s="334">
        <v>0</v>
      </c>
      <c r="R539" s="334">
        <v>0</v>
      </c>
      <c r="S539" s="334">
        <v>0</v>
      </c>
      <c r="T539" s="334">
        <v>0</v>
      </c>
      <c r="U539" s="334">
        <v>0</v>
      </c>
      <c r="V539" s="334">
        <v>0</v>
      </c>
      <c r="W539" s="334">
        <v>0</v>
      </c>
      <c r="X539" s="334">
        <v>0</v>
      </c>
      <c r="Y539" s="334">
        <v>0</v>
      </c>
      <c r="Z539" s="334">
        <v>0</v>
      </c>
      <c r="AA539" s="334">
        <v>0</v>
      </c>
      <c r="AB539" s="334">
        <v>0.3</v>
      </c>
      <c r="AD539" s="334">
        <v>0.3</v>
      </c>
      <c r="AE539" s="334">
        <f t="shared" si="87"/>
        <v>0.3</v>
      </c>
      <c r="AF539" s="334">
        <f t="shared" si="88"/>
        <v>0.3</v>
      </c>
      <c r="AG539" s="340">
        <f t="shared" si="89"/>
        <v>0</v>
      </c>
      <c r="AI539" s="340">
        <f t="shared" si="91"/>
        <v>0</v>
      </c>
      <c r="AJ539" s="340">
        <f t="shared" si="91"/>
        <v>0.3</v>
      </c>
      <c r="AK539" s="340">
        <f t="shared" si="91"/>
        <v>0</v>
      </c>
      <c r="AL539" s="340">
        <f t="shared" si="91"/>
        <v>0</v>
      </c>
      <c r="AM539" s="340">
        <f t="shared" si="91"/>
        <v>0</v>
      </c>
    </row>
    <row r="540" spans="1:39" x14ac:dyDescent="0.35">
      <c r="A540" s="337">
        <v>22453</v>
      </c>
      <c r="B540" s="338">
        <f t="shared" si="84"/>
        <v>1961</v>
      </c>
      <c r="C540" s="338">
        <f t="shared" si="85"/>
        <v>6</v>
      </c>
      <c r="D540" s="338">
        <f t="shared" si="86"/>
        <v>21</v>
      </c>
      <c r="E540" s="334">
        <v>0</v>
      </c>
      <c r="F540" s="334">
        <v>0</v>
      </c>
      <c r="G540" s="334">
        <v>0</v>
      </c>
      <c r="H540" s="334">
        <v>0</v>
      </c>
      <c r="I540" s="334">
        <v>0</v>
      </c>
      <c r="J540" s="334">
        <v>0</v>
      </c>
      <c r="K540" s="334">
        <v>0</v>
      </c>
      <c r="L540" s="334">
        <v>0</v>
      </c>
      <c r="M540" s="334">
        <v>0</v>
      </c>
      <c r="N540" s="334">
        <v>0</v>
      </c>
      <c r="O540" s="334">
        <v>0</v>
      </c>
      <c r="P540" s="334">
        <v>0</v>
      </c>
      <c r="Q540" s="334">
        <v>0</v>
      </c>
      <c r="R540" s="334">
        <v>0</v>
      </c>
      <c r="S540" s="334">
        <v>0</v>
      </c>
      <c r="T540" s="334">
        <v>0</v>
      </c>
      <c r="U540" s="334">
        <v>0</v>
      </c>
      <c r="V540" s="334">
        <v>0</v>
      </c>
      <c r="W540" s="334">
        <v>0</v>
      </c>
      <c r="X540" s="334">
        <v>0</v>
      </c>
      <c r="Y540" s="334">
        <v>0</v>
      </c>
      <c r="Z540" s="334">
        <v>0.3</v>
      </c>
      <c r="AA540" s="334">
        <v>0</v>
      </c>
      <c r="AB540" s="334">
        <v>0</v>
      </c>
      <c r="AD540" s="334">
        <v>0.3</v>
      </c>
      <c r="AE540" s="334">
        <f t="shared" si="87"/>
        <v>0.3</v>
      </c>
      <c r="AF540" s="334">
        <f t="shared" si="88"/>
        <v>0.3</v>
      </c>
      <c r="AG540" s="340">
        <f t="shared" si="89"/>
        <v>0</v>
      </c>
      <c r="AI540" s="340">
        <f t="shared" si="91"/>
        <v>0</v>
      </c>
      <c r="AJ540" s="340">
        <f t="shared" si="91"/>
        <v>0.3</v>
      </c>
      <c r="AK540" s="340">
        <f t="shared" si="91"/>
        <v>0</v>
      </c>
      <c r="AL540" s="340">
        <f t="shared" si="91"/>
        <v>0</v>
      </c>
      <c r="AM540" s="340">
        <f t="shared" si="91"/>
        <v>0</v>
      </c>
    </row>
    <row r="541" spans="1:39" x14ac:dyDescent="0.35">
      <c r="A541" s="337">
        <v>22454</v>
      </c>
      <c r="B541" s="338">
        <f t="shared" si="84"/>
        <v>1961</v>
      </c>
      <c r="C541" s="338">
        <f t="shared" si="85"/>
        <v>6</v>
      </c>
      <c r="D541" s="338">
        <f t="shared" si="86"/>
        <v>22</v>
      </c>
      <c r="E541" s="334">
        <v>0</v>
      </c>
      <c r="F541" s="334">
        <v>0</v>
      </c>
      <c r="G541" s="334">
        <v>0</v>
      </c>
      <c r="H541" s="334">
        <v>0</v>
      </c>
      <c r="I541" s="334">
        <v>0</v>
      </c>
      <c r="J541" s="334">
        <v>0</v>
      </c>
      <c r="K541" s="334">
        <v>0</v>
      </c>
      <c r="L541" s="334">
        <v>0</v>
      </c>
      <c r="M541" s="334">
        <v>0</v>
      </c>
      <c r="N541" s="334">
        <v>0</v>
      </c>
      <c r="O541" s="334">
        <v>0</v>
      </c>
      <c r="P541" s="334">
        <v>0</v>
      </c>
      <c r="Q541" s="334">
        <v>0</v>
      </c>
      <c r="R541" s="334">
        <v>0</v>
      </c>
      <c r="S541" s="334">
        <v>0</v>
      </c>
      <c r="T541" s="334">
        <v>0</v>
      </c>
      <c r="U541" s="334">
        <v>0</v>
      </c>
      <c r="V541" s="334">
        <v>0</v>
      </c>
      <c r="W541" s="334">
        <v>0</v>
      </c>
      <c r="X541" s="334">
        <v>0</v>
      </c>
      <c r="Y541" s="334">
        <v>0</v>
      </c>
      <c r="Z541" s="334">
        <v>0</v>
      </c>
      <c r="AA541" s="334">
        <v>0</v>
      </c>
      <c r="AB541" s="334">
        <v>0</v>
      </c>
      <c r="AD541" s="334">
        <v>0</v>
      </c>
      <c r="AE541" s="334">
        <f t="shared" si="87"/>
        <v>0</v>
      </c>
      <c r="AF541" s="334">
        <f t="shared" si="88"/>
        <v>0</v>
      </c>
      <c r="AG541" s="340">
        <f t="shared" si="89"/>
        <v>0</v>
      </c>
      <c r="AI541" s="340">
        <f t="shared" si="91"/>
        <v>0</v>
      </c>
      <c r="AJ541" s="340">
        <f t="shared" si="91"/>
        <v>0</v>
      </c>
      <c r="AK541" s="340">
        <f t="shared" si="91"/>
        <v>0</v>
      </c>
      <c r="AL541" s="340">
        <f t="shared" si="91"/>
        <v>0</v>
      </c>
      <c r="AM541" s="340">
        <f t="shared" si="91"/>
        <v>0</v>
      </c>
    </row>
    <row r="542" spans="1:39" x14ac:dyDescent="0.35">
      <c r="A542" s="337">
        <v>22455</v>
      </c>
      <c r="B542" s="338">
        <f t="shared" si="84"/>
        <v>1961</v>
      </c>
      <c r="C542" s="338">
        <f t="shared" si="85"/>
        <v>6</v>
      </c>
      <c r="D542" s="338">
        <f t="shared" si="86"/>
        <v>23</v>
      </c>
      <c r="E542" s="334">
        <v>0</v>
      </c>
      <c r="F542" s="334">
        <v>0</v>
      </c>
      <c r="G542" s="334">
        <v>0</v>
      </c>
      <c r="H542" s="334">
        <v>0</v>
      </c>
      <c r="I542" s="334">
        <v>0</v>
      </c>
      <c r="J542" s="334">
        <v>0</v>
      </c>
      <c r="K542" s="334">
        <v>0</v>
      </c>
      <c r="L542" s="334">
        <v>0</v>
      </c>
      <c r="M542" s="334">
        <v>0</v>
      </c>
      <c r="N542" s="334">
        <v>0</v>
      </c>
      <c r="O542" s="334">
        <v>0</v>
      </c>
      <c r="P542" s="334">
        <v>0</v>
      </c>
      <c r="Q542" s="334">
        <v>0</v>
      </c>
      <c r="R542" s="334">
        <v>0</v>
      </c>
      <c r="S542" s="334">
        <v>0</v>
      </c>
      <c r="T542" s="334">
        <v>0</v>
      </c>
      <c r="U542" s="334">
        <v>0</v>
      </c>
      <c r="V542" s="334">
        <v>0</v>
      </c>
      <c r="W542" s="334">
        <v>0</v>
      </c>
      <c r="X542" s="334">
        <v>0</v>
      </c>
      <c r="Y542" s="334">
        <v>0</v>
      </c>
      <c r="Z542" s="334">
        <v>0</v>
      </c>
      <c r="AA542" s="334">
        <v>0</v>
      </c>
      <c r="AB542" s="334">
        <v>0</v>
      </c>
      <c r="AD542" s="334">
        <v>0</v>
      </c>
      <c r="AE542" s="334">
        <f t="shared" si="87"/>
        <v>0</v>
      </c>
      <c r="AF542" s="334">
        <f t="shared" si="88"/>
        <v>0</v>
      </c>
      <c r="AG542" s="340">
        <f t="shared" si="89"/>
        <v>0</v>
      </c>
      <c r="AI542" s="340">
        <f t="shared" si="91"/>
        <v>0</v>
      </c>
      <c r="AJ542" s="340">
        <f t="shared" si="91"/>
        <v>0</v>
      </c>
      <c r="AK542" s="340">
        <f t="shared" si="91"/>
        <v>0</v>
      </c>
      <c r="AL542" s="340">
        <f t="shared" si="91"/>
        <v>0</v>
      </c>
      <c r="AM542" s="340">
        <f t="shared" si="91"/>
        <v>0</v>
      </c>
    </row>
    <row r="543" spans="1:39" x14ac:dyDescent="0.35">
      <c r="A543" s="337">
        <v>22456</v>
      </c>
      <c r="B543" s="338">
        <f t="shared" si="84"/>
        <v>1961</v>
      </c>
      <c r="C543" s="338">
        <f t="shared" si="85"/>
        <v>6</v>
      </c>
      <c r="D543" s="338">
        <f t="shared" si="86"/>
        <v>24</v>
      </c>
      <c r="E543" s="334">
        <v>0</v>
      </c>
      <c r="F543" s="334">
        <v>0</v>
      </c>
      <c r="G543" s="334">
        <v>0</v>
      </c>
      <c r="H543" s="334">
        <v>0</v>
      </c>
      <c r="I543" s="334">
        <v>0</v>
      </c>
      <c r="J543" s="334">
        <v>0</v>
      </c>
      <c r="K543" s="334">
        <v>0</v>
      </c>
      <c r="L543" s="334">
        <v>0</v>
      </c>
      <c r="M543" s="334">
        <v>0</v>
      </c>
      <c r="N543" s="334">
        <v>0</v>
      </c>
      <c r="O543" s="334">
        <v>0</v>
      </c>
      <c r="P543" s="334">
        <v>0</v>
      </c>
      <c r="Q543" s="334">
        <v>0</v>
      </c>
      <c r="R543" s="334">
        <v>0</v>
      </c>
      <c r="S543" s="334">
        <v>0</v>
      </c>
      <c r="T543" s="334">
        <v>0</v>
      </c>
      <c r="U543" s="334">
        <v>0</v>
      </c>
      <c r="V543" s="334">
        <v>0</v>
      </c>
      <c r="W543" s="334">
        <v>0</v>
      </c>
      <c r="X543" s="334">
        <v>0</v>
      </c>
      <c r="Y543" s="334">
        <v>0</v>
      </c>
      <c r="Z543" s="334">
        <v>0</v>
      </c>
      <c r="AA543" s="334">
        <v>0</v>
      </c>
      <c r="AB543" s="334">
        <v>0</v>
      </c>
      <c r="AD543" s="334">
        <v>0</v>
      </c>
      <c r="AE543" s="334">
        <f t="shared" si="87"/>
        <v>0</v>
      </c>
      <c r="AF543" s="334">
        <f t="shared" si="88"/>
        <v>0</v>
      </c>
      <c r="AG543" s="340">
        <f t="shared" si="89"/>
        <v>0</v>
      </c>
      <c r="AI543" s="340">
        <f t="shared" si="91"/>
        <v>0</v>
      </c>
      <c r="AJ543" s="340">
        <f t="shared" si="91"/>
        <v>0</v>
      </c>
      <c r="AK543" s="340">
        <f t="shared" si="91"/>
        <v>0</v>
      </c>
      <c r="AL543" s="340">
        <f t="shared" si="91"/>
        <v>0</v>
      </c>
      <c r="AM543" s="340">
        <f t="shared" si="91"/>
        <v>0</v>
      </c>
    </row>
    <row r="544" spans="1:39" x14ac:dyDescent="0.35">
      <c r="A544" s="337">
        <v>22457</v>
      </c>
      <c r="B544" s="338">
        <f t="shared" si="84"/>
        <v>1961</v>
      </c>
      <c r="C544" s="338">
        <f t="shared" si="85"/>
        <v>6</v>
      </c>
      <c r="D544" s="338">
        <f t="shared" si="86"/>
        <v>25</v>
      </c>
      <c r="E544" s="334">
        <v>0</v>
      </c>
      <c r="F544" s="334">
        <v>0</v>
      </c>
      <c r="G544" s="334">
        <v>0</v>
      </c>
      <c r="H544" s="334">
        <v>0</v>
      </c>
      <c r="I544" s="334">
        <v>0</v>
      </c>
      <c r="J544" s="334">
        <v>0</v>
      </c>
      <c r="K544" s="334">
        <v>0</v>
      </c>
      <c r="L544" s="334">
        <v>0</v>
      </c>
      <c r="M544" s="334">
        <v>0</v>
      </c>
      <c r="N544" s="334">
        <v>0</v>
      </c>
      <c r="O544" s="334">
        <v>0</v>
      </c>
      <c r="P544" s="334">
        <v>0</v>
      </c>
      <c r="Q544" s="334">
        <v>0</v>
      </c>
      <c r="R544" s="334">
        <v>0</v>
      </c>
      <c r="S544" s="334">
        <v>0</v>
      </c>
      <c r="T544" s="334">
        <v>0</v>
      </c>
      <c r="U544" s="334">
        <v>0</v>
      </c>
      <c r="V544" s="334">
        <v>0</v>
      </c>
      <c r="W544" s="334">
        <v>0</v>
      </c>
      <c r="X544" s="334">
        <v>0</v>
      </c>
      <c r="Y544" s="334">
        <v>0</v>
      </c>
      <c r="Z544" s="334">
        <v>0</v>
      </c>
      <c r="AA544" s="334">
        <v>0</v>
      </c>
      <c r="AB544" s="334">
        <v>0</v>
      </c>
      <c r="AD544" s="334">
        <v>0</v>
      </c>
      <c r="AE544" s="334">
        <f t="shared" si="87"/>
        <v>0</v>
      </c>
      <c r="AF544" s="334">
        <f t="shared" si="88"/>
        <v>0</v>
      </c>
      <c r="AG544" s="340">
        <f t="shared" si="89"/>
        <v>0</v>
      </c>
      <c r="AI544" s="340">
        <f t="shared" si="91"/>
        <v>0</v>
      </c>
      <c r="AJ544" s="340">
        <f t="shared" si="91"/>
        <v>0</v>
      </c>
      <c r="AK544" s="340">
        <f t="shared" si="91"/>
        <v>0</v>
      </c>
      <c r="AL544" s="340">
        <f t="shared" si="91"/>
        <v>0</v>
      </c>
      <c r="AM544" s="340">
        <f t="shared" si="91"/>
        <v>0</v>
      </c>
    </row>
    <row r="545" spans="1:39" x14ac:dyDescent="0.35">
      <c r="A545" s="337">
        <v>22458</v>
      </c>
      <c r="B545" s="338">
        <f t="shared" si="84"/>
        <v>1961</v>
      </c>
      <c r="C545" s="338">
        <f t="shared" si="85"/>
        <v>6</v>
      </c>
      <c r="D545" s="338">
        <f t="shared" si="86"/>
        <v>26</v>
      </c>
      <c r="E545" s="334">
        <v>0</v>
      </c>
      <c r="F545" s="334">
        <v>0</v>
      </c>
      <c r="G545" s="334">
        <v>0</v>
      </c>
      <c r="H545" s="334">
        <v>0</v>
      </c>
      <c r="I545" s="334">
        <v>0</v>
      </c>
      <c r="J545" s="334">
        <v>0</v>
      </c>
      <c r="K545" s="334">
        <v>0</v>
      </c>
      <c r="L545" s="334">
        <v>0</v>
      </c>
      <c r="M545" s="334">
        <v>0</v>
      </c>
      <c r="N545" s="334">
        <v>0</v>
      </c>
      <c r="O545" s="334">
        <v>0</v>
      </c>
      <c r="P545" s="334">
        <v>0</v>
      </c>
      <c r="Q545" s="334">
        <v>0</v>
      </c>
      <c r="R545" s="334">
        <v>0</v>
      </c>
      <c r="S545" s="334">
        <v>0</v>
      </c>
      <c r="T545" s="334">
        <v>0</v>
      </c>
      <c r="U545" s="334">
        <v>0</v>
      </c>
      <c r="V545" s="334">
        <v>0</v>
      </c>
      <c r="W545" s="334">
        <v>0</v>
      </c>
      <c r="X545" s="334">
        <v>0</v>
      </c>
      <c r="Y545" s="334">
        <v>0</v>
      </c>
      <c r="Z545" s="334">
        <v>0</v>
      </c>
      <c r="AA545" s="334">
        <v>0</v>
      </c>
      <c r="AB545" s="334">
        <v>0</v>
      </c>
      <c r="AD545" s="334">
        <v>0</v>
      </c>
      <c r="AE545" s="334">
        <f t="shared" si="87"/>
        <v>0</v>
      </c>
      <c r="AF545" s="334">
        <f t="shared" si="88"/>
        <v>0</v>
      </c>
      <c r="AG545" s="340">
        <f t="shared" si="89"/>
        <v>0</v>
      </c>
      <c r="AI545" s="340">
        <f t="shared" si="91"/>
        <v>0</v>
      </c>
      <c r="AJ545" s="340">
        <f t="shared" si="91"/>
        <v>0</v>
      </c>
      <c r="AK545" s="340">
        <f t="shared" si="91"/>
        <v>0</v>
      </c>
      <c r="AL545" s="340">
        <f t="shared" si="91"/>
        <v>0</v>
      </c>
      <c r="AM545" s="340">
        <f t="shared" si="91"/>
        <v>0</v>
      </c>
    </row>
    <row r="546" spans="1:39" x14ac:dyDescent="0.35">
      <c r="A546" s="337">
        <v>22459</v>
      </c>
      <c r="B546" s="338">
        <f t="shared" si="84"/>
        <v>1961</v>
      </c>
      <c r="C546" s="338">
        <f t="shared" si="85"/>
        <v>6</v>
      </c>
      <c r="D546" s="338">
        <f t="shared" si="86"/>
        <v>27</v>
      </c>
      <c r="E546" s="334">
        <v>0</v>
      </c>
      <c r="F546" s="334">
        <v>0</v>
      </c>
      <c r="G546" s="334">
        <v>0</v>
      </c>
      <c r="H546" s="334">
        <v>0</v>
      </c>
      <c r="I546" s="334">
        <v>0</v>
      </c>
      <c r="J546" s="334">
        <v>0</v>
      </c>
      <c r="K546" s="334">
        <v>0</v>
      </c>
      <c r="L546" s="334">
        <v>0</v>
      </c>
      <c r="M546" s="334">
        <v>0</v>
      </c>
      <c r="N546" s="334">
        <v>0</v>
      </c>
      <c r="O546" s="334">
        <v>0</v>
      </c>
      <c r="P546" s="334">
        <v>0</v>
      </c>
      <c r="Q546" s="334">
        <v>0</v>
      </c>
      <c r="R546" s="334">
        <v>0</v>
      </c>
      <c r="S546" s="334">
        <v>0</v>
      </c>
      <c r="T546" s="334">
        <v>0</v>
      </c>
      <c r="U546" s="334">
        <v>0</v>
      </c>
      <c r="V546" s="334">
        <v>0</v>
      </c>
      <c r="W546" s="334">
        <v>0</v>
      </c>
      <c r="X546" s="334">
        <v>0</v>
      </c>
      <c r="Y546" s="334">
        <v>0</v>
      </c>
      <c r="Z546" s="334">
        <v>0</v>
      </c>
      <c r="AA546" s="334">
        <v>0</v>
      </c>
      <c r="AB546" s="334">
        <v>0</v>
      </c>
      <c r="AD546" s="334">
        <v>0</v>
      </c>
      <c r="AE546" s="334">
        <f t="shared" si="87"/>
        <v>0</v>
      </c>
      <c r="AF546" s="334">
        <f t="shared" si="88"/>
        <v>0</v>
      </c>
      <c r="AG546" s="340">
        <f t="shared" si="89"/>
        <v>0</v>
      </c>
      <c r="AI546" s="340">
        <f t="shared" si="91"/>
        <v>0</v>
      </c>
      <c r="AJ546" s="340">
        <f t="shared" si="91"/>
        <v>0</v>
      </c>
      <c r="AK546" s="340">
        <f t="shared" si="91"/>
        <v>0</v>
      </c>
      <c r="AL546" s="340">
        <f t="shared" si="91"/>
        <v>0</v>
      </c>
      <c r="AM546" s="340">
        <f t="shared" si="91"/>
        <v>0</v>
      </c>
    </row>
    <row r="547" spans="1:39" x14ac:dyDescent="0.35">
      <c r="A547" s="337">
        <v>22460</v>
      </c>
      <c r="B547" s="338">
        <f t="shared" si="84"/>
        <v>1961</v>
      </c>
      <c r="C547" s="338">
        <f t="shared" si="85"/>
        <v>6</v>
      </c>
      <c r="D547" s="338">
        <f t="shared" si="86"/>
        <v>28</v>
      </c>
      <c r="E547" s="334">
        <v>0</v>
      </c>
      <c r="F547" s="334">
        <v>0</v>
      </c>
      <c r="G547" s="334">
        <v>0</v>
      </c>
      <c r="H547" s="334">
        <v>0</v>
      </c>
      <c r="I547" s="334">
        <v>0</v>
      </c>
      <c r="J547" s="334">
        <v>0</v>
      </c>
      <c r="K547" s="334">
        <v>0</v>
      </c>
      <c r="L547" s="334">
        <v>0</v>
      </c>
      <c r="M547" s="334">
        <v>0</v>
      </c>
      <c r="N547" s="334">
        <v>0</v>
      </c>
      <c r="O547" s="334">
        <v>0</v>
      </c>
      <c r="P547" s="334">
        <v>0</v>
      </c>
      <c r="Q547" s="334">
        <v>0</v>
      </c>
      <c r="R547" s="334">
        <v>0</v>
      </c>
      <c r="S547" s="334">
        <v>0</v>
      </c>
      <c r="T547" s="334">
        <v>0</v>
      </c>
      <c r="U547" s="334">
        <v>0</v>
      </c>
      <c r="V547" s="334">
        <v>0</v>
      </c>
      <c r="W547" s="334">
        <v>0</v>
      </c>
      <c r="X547" s="334">
        <v>0</v>
      </c>
      <c r="Y547" s="334">
        <v>0</v>
      </c>
      <c r="Z547" s="334">
        <v>0</v>
      </c>
      <c r="AA547" s="334">
        <v>0</v>
      </c>
      <c r="AB547" s="334">
        <v>0</v>
      </c>
      <c r="AD547" s="334">
        <v>0</v>
      </c>
      <c r="AE547" s="334">
        <f t="shared" si="87"/>
        <v>0</v>
      </c>
      <c r="AF547" s="334">
        <f t="shared" si="88"/>
        <v>0</v>
      </c>
      <c r="AG547" s="340">
        <f t="shared" si="89"/>
        <v>0</v>
      </c>
      <c r="AI547" s="340">
        <f t="shared" si="91"/>
        <v>0</v>
      </c>
      <c r="AJ547" s="340">
        <f t="shared" si="91"/>
        <v>0</v>
      </c>
      <c r="AK547" s="340">
        <f t="shared" si="91"/>
        <v>0</v>
      </c>
      <c r="AL547" s="340">
        <f t="shared" si="91"/>
        <v>0</v>
      </c>
      <c r="AM547" s="340">
        <f t="shared" si="91"/>
        <v>0</v>
      </c>
    </row>
    <row r="548" spans="1:39" x14ac:dyDescent="0.35">
      <c r="A548" s="337">
        <v>22461</v>
      </c>
      <c r="B548" s="338">
        <f t="shared" si="84"/>
        <v>1961</v>
      </c>
      <c r="C548" s="338">
        <f t="shared" si="85"/>
        <v>6</v>
      </c>
      <c r="D548" s="338">
        <f t="shared" si="86"/>
        <v>29</v>
      </c>
      <c r="E548" s="334">
        <v>0</v>
      </c>
      <c r="F548" s="334">
        <v>0</v>
      </c>
      <c r="G548" s="334">
        <v>0</v>
      </c>
      <c r="H548" s="334">
        <v>0</v>
      </c>
      <c r="I548" s="334">
        <v>0</v>
      </c>
      <c r="J548" s="334">
        <v>0</v>
      </c>
      <c r="K548" s="334">
        <v>0</v>
      </c>
      <c r="L548" s="334">
        <v>0</v>
      </c>
      <c r="M548" s="334">
        <v>0</v>
      </c>
      <c r="N548" s="334">
        <v>0</v>
      </c>
      <c r="O548" s="334">
        <v>0</v>
      </c>
      <c r="P548" s="334">
        <v>0</v>
      </c>
      <c r="Q548" s="334">
        <v>0</v>
      </c>
      <c r="R548" s="334">
        <v>0</v>
      </c>
      <c r="S548" s="334">
        <v>0</v>
      </c>
      <c r="T548" s="334">
        <v>0</v>
      </c>
      <c r="U548" s="334">
        <v>0</v>
      </c>
      <c r="V548" s="334">
        <v>0</v>
      </c>
      <c r="W548" s="334">
        <v>0</v>
      </c>
      <c r="X548" s="334">
        <v>0</v>
      </c>
      <c r="Y548" s="334">
        <v>0</v>
      </c>
      <c r="Z548" s="334">
        <v>0</v>
      </c>
      <c r="AA548" s="334">
        <v>0</v>
      </c>
      <c r="AB548" s="334">
        <v>0</v>
      </c>
      <c r="AD548" s="334">
        <v>0</v>
      </c>
      <c r="AE548" s="334">
        <f t="shared" si="87"/>
        <v>0</v>
      </c>
      <c r="AF548" s="334">
        <f t="shared" si="88"/>
        <v>0</v>
      </c>
      <c r="AG548" s="340">
        <f t="shared" si="89"/>
        <v>0</v>
      </c>
      <c r="AI548" s="340">
        <f t="shared" ref="AI548:AM563" si="92">IF($C548=AI$1,$AF548,0)</f>
        <v>0</v>
      </c>
      <c r="AJ548" s="340">
        <f t="shared" si="92"/>
        <v>0</v>
      </c>
      <c r="AK548" s="340">
        <f t="shared" si="92"/>
        <v>0</v>
      </c>
      <c r="AL548" s="340">
        <f t="shared" si="92"/>
        <v>0</v>
      </c>
      <c r="AM548" s="340">
        <f t="shared" si="92"/>
        <v>0</v>
      </c>
    </row>
    <row r="549" spans="1:39" x14ac:dyDescent="0.35">
      <c r="A549" s="337">
        <v>22462</v>
      </c>
      <c r="B549" s="338">
        <f t="shared" si="84"/>
        <v>1961</v>
      </c>
      <c r="C549" s="338">
        <f t="shared" si="85"/>
        <v>6</v>
      </c>
      <c r="D549" s="338">
        <f t="shared" si="86"/>
        <v>30</v>
      </c>
      <c r="E549" s="334">
        <v>0</v>
      </c>
      <c r="F549" s="334">
        <v>0</v>
      </c>
      <c r="G549" s="334">
        <v>0</v>
      </c>
      <c r="H549" s="334">
        <v>0</v>
      </c>
      <c r="I549" s="334">
        <v>0</v>
      </c>
      <c r="J549" s="334">
        <v>0</v>
      </c>
      <c r="K549" s="334">
        <v>0</v>
      </c>
      <c r="L549" s="334">
        <v>0</v>
      </c>
      <c r="M549" s="334">
        <v>0</v>
      </c>
      <c r="N549" s="334">
        <v>0</v>
      </c>
      <c r="O549" s="334">
        <v>0</v>
      </c>
      <c r="P549" s="334">
        <v>0</v>
      </c>
      <c r="Q549" s="334">
        <v>0</v>
      </c>
      <c r="R549" s="334">
        <v>0</v>
      </c>
      <c r="S549" s="334">
        <v>0</v>
      </c>
      <c r="T549" s="334">
        <v>0</v>
      </c>
      <c r="U549" s="334">
        <v>0</v>
      </c>
      <c r="V549" s="334">
        <v>0</v>
      </c>
      <c r="W549" s="334">
        <v>0</v>
      </c>
      <c r="X549" s="334">
        <v>0</v>
      </c>
      <c r="Y549" s="334">
        <v>0</v>
      </c>
      <c r="Z549" s="334">
        <v>0</v>
      </c>
      <c r="AA549" s="334">
        <v>0</v>
      </c>
      <c r="AB549" s="334">
        <v>0</v>
      </c>
      <c r="AD549" s="334">
        <v>0</v>
      </c>
      <c r="AE549" s="334">
        <f t="shared" si="87"/>
        <v>0</v>
      </c>
      <c r="AF549" s="334">
        <f t="shared" si="88"/>
        <v>0</v>
      </c>
      <c r="AG549" s="340">
        <f t="shared" si="89"/>
        <v>0</v>
      </c>
      <c r="AI549" s="340">
        <f t="shared" si="92"/>
        <v>0</v>
      </c>
      <c r="AJ549" s="340">
        <f t="shared" si="92"/>
        <v>0</v>
      </c>
      <c r="AK549" s="340">
        <f t="shared" si="92"/>
        <v>0</v>
      </c>
      <c r="AL549" s="340">
        <f t="shared" si="92"/>
        <v>0</v>
      </c>
      <c r="AM549" s="340">
        <f t="shared" si="92"/>
        <v>0</v>
      </c>
    </row>
    <row r="550" spans="1:39" x14ac:dyDescent="0.35">
      <c r="A550" s="337">
        <v>22463</v>
      </c>
      <c r="B550" s="338">
        <f t="shared" si="84"/>
        <v>1961</v>
      </c>
      <c r="C550" s="338">
        <f t="shared" si="85"/>
        <v>7</v>
      </c>
      <c r="D550" s="338">
        <f t="shared" si="86"/>
        <v>1</v>
      </c>
      <c r="E550" s="334">
        <v>0</v>
      </c>
      <c r="F550" s="334">
        <v>0</v>
      </c>
      <c r="G550" s="334">
        <v>0</v>
      </c>
      <c r="H550" s="334">
        <v>0</v>
      </c>
      <c r="I550" s="334">
        <v>0</v>
      </c>
      <c r="J550" s="334">
        <v>0</v>
      </c>
      <c r="K550" s="334">
        <v>0</v>
      </c>
      <c r="L550" s="334">
        <v>0</v>
      </c>
      <c r="M550" s="334">
        <v>0</v>
      </c>
      <c r="N550" s="334">
        <v>0</v>
      </c>
      <c r="O550" s="334">
        <v>0</v>
      </c>
      <c r="P550" s="334">
        <v>0</v>
      </c>
      <c r="Q550" s="334">
        <v>0</v>
      </c>
      <c r="R550" s="334">
        <v>0</v>
      </c>
      <c r="S550" s="334">
        <v>0</v>
      </c>
      <c r="T550" s="334">
        <v>0</v>
      </c>
      <c r="U550" s="334">
        <v>0</v>
      </c>
      <c r="V550" s="334">
        <v>0</v>
      </c>
      <c r="W550" s="334">
        <v>0</v>
      </c>
      <c r="X550" s="334">
        <v>0</v>
      </c>
      <c r="Y550" s="334">
        <v>0</v>
      </c>
      <c r="Z550" s="334">
        <v>0</v>
      </c>
      <c r="AA550" s="334">
        <v>0</v>
      </c>
      <c r="AB550" s="334">
        <v>0</v>
      </c>
      <c r="AD550" s="334">
        <v>0</v>
      </c>
      <c r="AE550" s="334">
        <f t="shared" si="87"/>
        <v>0</v>
      </c>
      <c r="AF550" s="334">
        <f t="shared" si="88"/>
        <v>0</v>
      </c>
      <c r="AG550" s="340">
        <f t="shared" si="89"/>
        <v>0</v>
      </c>
      <c r="AI550" s="340">
        <f t="shared" si="92"/>
        <v>0</v>
      </c>
      <c r="AJ550" s="340">
        <f t="shared" si="92"/>
        <v>0</v>
      </c>
      <c r="AK550" s="340">
        <f t="shared" si="92"/>
        <v>0</v>
      </c>
      <c r="AL550" s="340">
        <f t="shared" si="92"/>
        <v>0</v>
      </c>
      <c r="AM550" s="340">
        <f t="shared" si="92"/>
        <v>0</v>
      </c>
    </row>
    <row r="551" spans="1:39" x14ac:dyDescent="0.35">
      <c r="A551" s="337">
        <v>22464</v>
      </c>
      <c r="B551" s="338">
        <f t="shared" si="84"/>
        <v>1961</v>
      </c>
      <c r="C551" s="338">
        <f t="shared" si="85"/>
        <v>7</v>
      </c>
      <c r="D551" s="338">
        <f t="shared" si="86"/>
        <v>2</v>
      </c>
      <c r="E551" s="334">
        <v>0</v>
      </c>
      <c r="F551" s="334">
        <v>0</v>
      </c>
      <c r="G551" s="334">
        <v>0</v>
      </c>
      <c r="H551" s="334">
        <v>0</v>
      </c>
      <c r="I551" s="334">
        <v>0</v>
      </c>
      <c r="J551" s="334">
        <v>0</v>
      </c>
      <c r="K551" s="334">
        <v>0</v>
      </c>
      <c r="L551" s="334">
        <v>0</v>
      </c>
      <c r="M551" s="334">
        <v>0</v>
      </c>
      <c r="N551" s="334">
        <v>0</v>
      </c>
      <c r="O551" s="334">
        <v>0</v>
      </c>
      <c r="P551" s="334">
        <v>0</v>
      </c>
      <c r="Q551" s="334">
        <v>0</v>
      </c>
      <c r="R551" s="334">
        <v>0</v>
      </c>
      <c r="S551" s="334">
        <v>0</v>
      </c>
      <c r="T551" s="334">
        <v>0</v>
      </c>
      <c r="U551" s="334">
        <v>0</v>
      </c>
      <c r="V551" s="334">
        <v>0</v>
      </c>
      <c r="W551" s="334">
        <v>0</v>
      </c>
      <c r="X551" s="334">
        <v>0</v>
      </c>
      <c r="Y551" s="334">
        <v>0</v>
      </c>
      <c r="Z551" s="334">
        <v>0</v>
      </c>
      <c r="AA551" s="334">
        <v>0</v>
      </c>
      <c r="AB551" s="334">
        <v>0</v>
      </c>
      <c r="AD551" s="334">
        <v>0</v>
      </c>
      <c r="AE551" s="334">
        <f t="shared" si="87"/>
        <v>0</v>
      </c>
      <c r="AF551" s="334">
        <f t="shared" si="88"/>
        <v>0</v>
      </c>
      <c r="AG551" s="340">
        <f t="shared" si="89"/>
        <v>0</v>
      </c>
      <c r="AI551" s="340">
        <f t="shared" si="92"/>
        <v>0</v>
      </c>
      <c r="AJ551" s="340">
        <f t="shared" si="92"/>
        <v>0</v>
      </c>
      <c r="AK551" s="340">
        <f t="shared" si="92"/>
        <v>0</v>
      </c>
      <c r="AL551" s="340">
        <f t="shared" si="92"/>
        <v>0</v>
      </c>
      <c r="AM551" s="340">
        <f t="shared" si="92"/>
        <v>0</v>
      </c>
    </row>
    <row r="552" spans="1:39" x14ac:dyDescent="0.35">
      <c r="A552" s="337">
        <v>22465</v>
      </c>
      <c r="B552" s="338">
        <f t="shared" si="84"/>
        <v>1961</v>
      </c>
      <c r="C552" s="338">
        <f t="shared" si="85"/>
        <v>7</v>
      </c>
      <c r="D552" s="338">
        <f t="shared" si="86"/>
        <v>3</v>
      </c>
      <c r="E552" s="334">
        <v>0</v>
      </c>
      <c r="F552" s="334">
        <v>0</v>
      </c>
      <c r="G552" s="334">
        <v>0</v>
      </c>
      <c r="H552" s="334">
        <v>0</v>
      </c>
      <c r="I552" s="334">
        <v>0</v>
      </c>
      <c r="J552" s="334">
        <v>0</v>
      </c>
      <c r="K552" s="334">
        <v>0</v>
      </c>
      <c r="L552" s="334">
        <v>0</v>
      </c>
      <c r="M552" s="334">
        <v>0</v>
      </c>
      <c r="N552" s="334">
        <v>0</v>
      </c>
      <c r="O552" s="334">
        <v>0</v>
      </c>
      <c r="P552" s="334">
        <v>0</v>
      </c>
      <c r="Q552" s="334">
        <v>0</v>
      </c>
      <c r="R552" s="334">
        <v>0</v>
      </c>
      <c r="S552" s="334">
        <v>0</v>
      </c>
      <c r="T552" s="334">
        <v>0</v>
      </c>
      <c r="U552" s="334">
        <v>0</v>
      </c>
      <c r="V552" s="334">
        <v>0</v>
      </c>
      <c r="W552" s="334">
        <v>0</v>
      </c>
      <c r="X552" s="334">
        <v>0</v>
      </c>
      <c r="Y552" s="334">
        <v>0</v>
      </c>
      <c r="Z552" s="334">
        <v>0</v>
      </c>
      <c r="AA552" s="334">
        <v>0</v>
      </c>
      <c r="AB552" s="334">
        <v>0</v>
      </c>
      <c r="AD552" s="334">
        <v>0</v>
      </c>
      <c r="AE552" s="334">
        <f t="shared" si="87"/>
        <v>0</v>
      </c>
      <c r="AF552" s="334">
        <f t="shared" si="88"/>
        <v>0</v>
      </c>
      <c r="AG552" s="340">
        <f t="shared" si="89"/>
        <v>0</v>
      </c>
      <c r="AI552" s="340">
        <f t="shared" si="92"/>
        <v>0</v>
      </c>
      <c r="AJ552" s="340">
        <f t="shared" si="92"/>
        <v>0</v>
      </c>
      <c r="AK552" s="340">
        <f t="shared" si="92"/>
        <v>0</v>
      </c>
      <c r="AL552" s="340">
        <f t="shared" si="92"/>
        <v>0</v>
      </c>
      <c r="AM552" s="340">
        <f t="shared" si="92"/>
        <v>0</v>
      </c>
    </row>
    <row r="553" spans="1:39" x14ac:dyDescent="0.35">
      <c r="A553" s="337">
        <v>22466</v>
      </c>
      <c r="B553" s="338">
        <f t="shared" si="84"/>
        <v>1961</v>
      </c>
      <c r="C553" s="338">
        <f t="shared" si="85"/>
        <v>7</v>
      </c>
      <c r="D553" s="338">
        <f t="shared" si="86"/>
        <v>4</v>
      </c>
      <c r="E553" s="334">
        <v>0</v>
      </c>
      <c r="F553" s="334">
        <v>0</v>
      </c>
      <c r="G553" s="334">
        <v>0</v>
      </c>
      <c r="H553" s="334">
        <v>0</v>
      </c>
      <c r="I553" s="334">
        <v>0</v>
      </c>
      <c r="J553" s="334">
        <v>0</v>
      </c>
      <c r="K553" s="334">
        <v>0</v>
      </c>
      <c r="L553" s="334">
        <v>0</v>
      </c>
      <c r="M553" s="334">
        <v>0</v>
      </c>
      <c r="N553" s="334">
        <v>0</v>
      </c>
      <c r="O553" s="334">
        <v>0</v>
      </c>
      <c r="P553" s="334">
        <v>0</v>
      </c>
      <c r="Q553" s="334">
        <v>0</v>
      </c>
      <c r="R553" s="334">
        <v>0</v>
      </c>
      <c r="S553" s="334">
        <v>0</v>
      </c>
      <c r="T553" s="334">
        <v>0</v>
      </c>
      <c r="U553" s="334">
        <v>0</v>
      </c>
      <c r="V553" s="334">
        <v>0</v>
      </c>
      <c r="W553" s="334">
        <v>0</v>
      </c>
      <c r="X553" s="334">
        <v>0</v>
      </c>
      <c r="Y553" s="334">
        <v>0</v>
      </c>
      <c r="Z553" s="334">
        <v>0</v>
      </c>
      <c r="AA553" s="334">
        <v>0</v>
      </c>
      <c r="AB553" s="334">
        <v>0</v>
      </c>
      <c r="AD553" s="334">
        <v>0</v>
      </c>
      <c r="AE553" s="334">
        <f t="shared" si="87"/>
        <v>0</v>
      </c>
      <c r="AF553" s="334">
        <f t="shared" si="88"/>
        <v>0</v>
      </c>
      <c r="AG553" s="340">
        <f t="shared" si="89"/>
        <v>0</v>
      </c>
      <c r="AI553" s="340">
        <f t="shared" si="92"/>
        <v>0</v>
      </c>
      <c r="AJ553" s="340">
        <f t="shared" si="92"/>
        <v>0</v>
      </c>
      <c r="AK553" s="340">
        <f t="shared" si="92"/>
        <v>0</v>
      </c>
      <c r="AL553" s="340">
        <f t="shared" si="92"/>
        <v>0</v>
      </c>
      <c r="AM553" s="340">
        <f t="shared" si="92"/>
        <v>0</v>
      </c>
    </row>
    <row r="554" spans="1:39" x14ac:dyDescent="0.35">
      <c r="A554" s="337">
        <v>22467</v>
      </c>
      <c r="B554" s="338">
        <f t="shared" si="84"/>
        <v>1961</v>
      </c>
      <c r="C554" s="338">
        <f t="shared" si="85"/>
        <v>7</v>
      </c>
      <c r="D554" s="338">
        <f t="shared" si="86"/>
        <v>5</v>
      </c>
      <c r="E554" s="334">
        <v>0</v>
      </c>
      <c r="F554" s="334">
        <v>0</v>
      </c>
      <c r="G554" s="334">
        <v>0</v>
      </c>
      <c r="H554" s="334">
        <v>0</v>
      </c>
      <c r="I554" s="334">
        <v>0</v>
      </c>
      <c r="J554" s="334">
        <v>0</v>
      </c>
      <c r="K554" s="334">
        <v>0</v>
      </c>
      <c r="L554" s="334">
        <v>0</v>
      </c>
      <c r="M554" s="334">
        <v>0</v>
      </c>
      <c r="N554" s="334">
        <v>0</v>
      </c>
      <c r="O554" s="334">
        <v>0</v>
      </c>
      <c r="P554" s="334">
        <v>0</v>
      </c>
      <c r="Q554" s="334">
        <v>0</v>
      </c>
      <c r="R554" s="334">
        <v>0.3</v>
      </c>
      <c r="S554" s="334">
        <v>0.3</v>
      </c>
      <c r="T554" s="334">
        <v>0</v>
      </c>
      <c r="U554" s="334">
        <v>0</v>
      </c>
      <c r="V554" s="334">
        <v>0</v>
      </c>
      <c r="W554" s="334">
        <v>0</v>
      </c>
      <c r="X554" s="334">
        <v>0</v>
      </c>
      <c r="Y554" s="334">
        <v>0</v>
      </c>
      <c r="Z554" s="334">
        <v>0</v>
      </c>
      <c r="AA554" s="334">
        <v>0</v>
      </c>
      <c r="AB554" s="334">
        <v>0</v>
      </c>
      <c r="AD554" s="334">
        <v>0.6</v>
      </c>
      <c r="AE554" s="334">
        <f t="shared" si="87"/>
        <v>0.6</v>
      </c>
      <c r="AF554" s="334">
        <f t="shared" si="88"/>
        <v>0.6</v>
      </c>
      <c r="AG554" s="340">
        <f t="shared" si="89"/>
        <v>0</v>
      </c>
      <c r="AI554" s="340">
        <f t="shared" si="92"/>
        <v>0</v>
      </c>
      <c r="AJ554" s="340">
        <f t="shared" si="92"/>
        <v>0</v>
      </c>
      <c r="AK554" s="340">
        <f t="shared" si="92"/>
        <v>0.6</v>
      </c>
      <c r="AL554" s="340">
        <f t="shared" si="92"/>
        <v>0</v>
      </c>
      <c r="AM554" s="340">
        <f t="shared" si="92"/>
        <v>0</v>
      </c>
    </row>
    <row r="555" spans="1:39" x14ac:dyDescent="0.35">
      <c r="A555" s="337">
        <v>22468</v>
      </c>
      <c r="B555" s="338">
        <f t="shared" si="84"/>
        <v>1961</v>
      </c>
      <c r="C555" s="338">
        <f t="shared" si="85"/>
        <v>7</v>
      </c>
      <c r="D555" s="338">
        <f t="shared" si="86"/>
        <v>6</v>
      </c>
      <c r="E555" s="334">
        <v>0</v>
      </c>
      <c r="F555" s="334">
        <v>0</v>
      </c>
      <c r="G555" s="334">
        <v>0</v>
      </c>
      <c r="H555" s="334">
        <v>0</v>
      </c>
      <c r="I555" s="334">
        <v>0</v>
      </c>
      <c r="J555" s="334">
        <v>0</v>
      </c>
      <c r="K555" s="334">
        <v>0</v>
      </c>
      <c r="L555" s="334">
        <v>0</v>
      </c>
      <c r="M555" s="334">
        <v>0</v>
      </c>
      <c r="N555" s="334">
        <v>0</v>
      </c>
      <c r="O555" s="334">
        <v>0</v>
      </c>
      <c r="P555" s="334">
        <v>0</v>
      </c>
      <c r="Q555" s="334">
        <v>0</v>
      </c>
      <c r="R555" s="334">
        <v>0</v>
      </c>
      <c r="S555" s="334">
        <v>0</v>
      </c>
      <c r="T555" s="334">
        <v>0</v>
      </c>
      <c r="U555" s="334">
        <v>0</v>
      </c>
      <c r="V555" s="334">
        <v>0</v>
      </c>
      <c r="W555" s="334">
        <v>0</v>
      </c>
      <c r="X555" s="334">
        <v>0</v>
      </c>
      <c r="Y555" s="334">
        <v>0</v>
      </c>
      <c r="Z555" s="334">
        <v>0</v>
      </c>
      <c r="AA555" s="334">
        <v>0</v>
      </c>
      <c r="AB555" s="334">
        <v>0</v>
      </c>
      <c r="AD555" s="334">
        <v>0</v>
      </c>
      <c r="AE555" s="334">
        <f t="shared" si="87"/>
        <v>0</v>
      </c>
      <c r="AF555" s="334">
        <f t="shared" si="88"/>
        <v>0</v>
      </c>
      <c r="AG555" s="340">
        <f t="shared" si="89"/>
        <v>0</v>
      </c>
      <c r="AI555" s="340">
        <f t="shared" si="92"/>
        <v>0</v>
      </c>
      <c r="AJ555" s="340">
        <f t="shared" si="92"/>
        <v>0</v>
      </c>
      <c r="AK555" s="340">
        <f t="shared" si="92"/>
        <v>0</v>
      </c>
      <c r="AL555" s="340">
        <f t="shared" si="92"/>
        <v>0</v>
      </c>
      <c r="AM555" s="340">
        <f t="shared" si="92"/>
        <v>0</v>
      </c>
    </row>
    <row r="556" spans="1:39" x14ac:dyDescent="0.35">
      <c r="A556" s="337">
        <v>22469</v>
      </c>
      <c r="B556" s="338">
        <f t="shared" si="84"/>
        <v>1961</v>
      </c>
      <c r="C556" s="338">
        <f t="shared" si="85"/>
        <v>7</v>
      </c>
      <c r="D556" s="338">
        <f t="shared" si="86"/>
        <v>7</v>
      </c>
      <c r="E556" s="334">
        <v>0</v>
      </c>
      <c r="F556" s="334">
        <v>0</v>
      </c>
      <c r="G556" s="334">
        <v>0</v>
      </c>
      <c r="H556" s="334">
        <v>0</v>
      </c>
      <c r="I556" s="334">
        <v>0</v>
      </c>
      <c r="J556" s="334">
        <v>0</v>
      </c>
      <c r="K556" s="334">
        <v>0</v>
      </c>
      <c r="L556" s="334">
        <v>0</v>
      </c>
      <c r="M556" s="334">
        <v>0</v>
      </c>
      <c r="N556" s="334">
        <v>0</v>
      </c>
      <c r="O556" s="334">
        <v>0</v>
      </c>
      <c r="P556" s="334">
        <v>0</v>
      </c>
      <c r="Q556" s="334">
        <v>0</v>
      </c>
      <c r="R556" s="334">
        <v>0</v>
      </c>
      <c r="S556" s="334">
        <v>0</v>
      </c>
      <c r="T556" s="334">
        <v>0</v>
      </c>
      <c r="U556" s="334">
        <v>0</v>
      </c>
      <c r="V556" s="334">
        <v>0</v>
      </c>
      <c r="W556" s="334">
        <v>0</v>
      </c>
      <c r="X556" s="334">
        <v>0</v>
      </c>
      <c r="Y556" s="334">
        <v>0</v>
      </c>
      <c r="Z556" s="334">
        <v>0</v>
      </c>
      <c r="AA556" s="334">
        <v>0</v>
      </c>
      <c r="AB556" s="334">
        <v>0</v>
      </c>
      <c r="AD556" s="334">
        <v>0</v>
      </c>
      <c r="AE556" s="334">
        <f t="shared" si="87"/>
        <v>0</v>
      </c>
      <c r="AF556" s="334">
        <f t="shared" si="88"/>
        <v>0</v>
      </c>
      <c r="AG556" s="340">
        <f t="shared" si="89"/>
        <v>0</v>
      </c>
      <c r="AI556" s="340">
        <f t="shared" si="92"/>
        <v>0</v>
      </c>
      <c r="AJ556" s="340">
        <f t="shared" si="92"/>
        <v>0</v>
      </c>
      <c r="AK556" s="340">
        <f t="shared" si="92"/>
        <v>0</v>
      </c>
      <c r="AL556" s="340">
        <f t="shared" si="92"/>
        <v>0</v>
      </c>
      <c r="AM556" s="340">
        <f t="shared" si="92"/>
        <v>0</v>
      </c>
    </row>
    <row r="557" spans="1:39" x14ac:dyDescent="0.35">
      <c r="A557" s="337">
        <v>22470</v>
      </c>
      <c r="B557" s="338">
        <f t="shared" si="84"/>
        <v>1961</v>
      </c>
      <c r="C557" s="338">
        <f t="shared" si="85"/>
        <v>7</v>
      </c>
      <c r="D557" s="338">
        <f t="shared" si="86"/>
        <v>8</v>
      </c>
      <c r="E557" s="334">
        <v>0</v>
      </c>
      <c r="F557" s="334">
        <v>0</v>
      </c>
      <c r="G557" s="334">
        <v>0</v>
      </c>
      <c r="H557" s="334">
        <v>0</v>
      </c>
      <c r="I557" s="334">
        <v>0</v>
      </c>
      <c r="J557" s="334">
        <v>0</v>
      </c>
      <c r="K557" s="334">
        <v>0</v>
      </c>
      <c r="L557" s="334">
        <v>0</v>
      </c>
      <c r="M557" s="334">
        <v>0</v>
      </c>
      <c r="N557" s="334">
        <v>0</v>
      </c>
      <c r="O557" s="334">
        <v>0</v>
      </c>
      <c r="P557" s="334">
        <v>0</v>
      </c>
      <c r="Q557" s="334">
        <v>0</v>
      </c>
      <c r="R557" s="334">
        <v>0</v>
      </c>
      <c r="S557" s="334">
        <v>0</v>
      </c>
      <c r="T557" s="334">
        <v>0</v>
      </c>
      <c r="U557" s="334">
        <v>0</v>
      </c>
      <c r="V557" s="334">
        <v>0</v>
      </c>
      <c r="W557" s="334">
        <v>0</v>
      </c>
      <c r="X557" s="334">
        <v>0</v>
      </c>
      <c r="Y557" s="334">
        <v>0</v>
      </c>
      <c r="Z557" s="334">
        <v>0</v>
      </c>
      <c r="AA557" s="334">
        <v>0</v>
      </c>
      <c r="AB557" s="334">
        <v>0</v>
      </c>
      <c r="AD557" s="334">
        <v>0</v>
      </c>
      <c r="AE557" s="334">
        <f t="shared" si="87"/>
        <v>0</v>
      </c>
      <c r="AF557" s="334">
        <f t="shared" si="88"/>
        <v>0</v>
      </c>
      <c r="AG557" s="340">
        <f t="shared" si="89"/>
        <v>0</v>
      </c>
      <c r="AI557" s="340">
        <f t="shared" si="92"/>
        <v>0</v>
      </c>
      <c r="AJ557" s="340">
        <f t="shared" si="92"/>
        <v>0</v>
      </c>
      <c r="AK557" s="340">
        <f t="shared" si="92"/>
        <v>0</v>
      </c>
      <c r="AL557" s="340">
        <f t="shared" si="92"/>
        <v>0</v>
      </c>
      <c r="AM557" s="340">
        <f t="shared" si="92"/>
        <v>0</v>
      </c>
    </row>
    <row r="558" spans="1:39" x14ac:dyDescent="0.35">
      <c r="A558" s="337">
        <v>22471</v>
      </c>
      <c r="B558" s="338">
        <f t="shared" si="84"/>
        <v>1961</v>
      </c>
      <c r="C558" s="338">
        <f t="shared" si="85"/>
        <v>7</v>
      </c>
      <c r="D558" s="338">
        <f t="shared" si="86"/>
        <v>9</v>
      </c>
      <c r="E558" s="334">
        <v>0</v>
      </c>
      <c r="F558" s="334">
        <v>0</v>
      </c>
      <c r="G558" s="334">
        <v>0</v>
      </c>
      <c r="H558" s="334">
        <v>0</v>
      </c>
      <c r="I558" s="334">
        <v>0</v>
      </c>
      <c r="J558" s="334">
        <v>0</v>
      </c>
      <c r="K558" s="334">
        <v>0</v>
      </c>
      <c r="L558" s="334">
        <v>0</v>
      </c>
      <c r="M558" s="334">
        <v>0</v>
      </c>
      <c r="N558" s="334">
        <v>0</v>
      </c>
      <c r="O558" s="334">
        <v>0</v>
      </c>
      <c r="P558" s="334">
        <v>0</v>
      </c>
      <c r="Q558" s="334">
        <v>0</v>
      </c>
      <c r="R558" s="334">
        <v>0</v>
      </c>
      <c r="S558" s="334">
        <v>0</v>
      </c>
      <c r="T558" s="334">
        <v>0</v>
      </c>
      <c r="U558" s="334">
        <v>0</v>
      </c>
      <c r="V558" s="334">
        <v>0</v>
      </c>
      <c r="W558" s="334">
        <v>0</v>
      </c>
      <c r="X558" s="334">
        <v>0</v>
      </c>
      <c r="Y558" s="334">
        <v>0</v>
      </c>
      <c r="Z558" s="334">
        <v>0</v>
      </c>
      <c r="AA558" s="334">
        <v>0</v>
      </c>
      <c r="AB558" s="334">
        <v>0</v>
      </c>
      <c r="AD558" s="334">
        <v>0</v>
      </c>
      <c r="AE558" s="334">
        <f t="shared" si="87"/>
        <v>0</v>
      </c>
      <c r="AF558" s="334">
        <f t="shared" si="88"/>
        <v>0</v>
      </c>
      <c r="AG558" s="340">
        <f t="shared" si="89"/>
        <v>0</v>
      </c>
      <c r="AI558" s="340">
        <f t="shared" si="92"/>
        <v>0</v>
      </c>
      <c r="AJ558" s="340">
        <f t="shared" si="92"/>
        <v>0</v>
      </c>
      <c r="AK558" s="340">
        <f t="shared" si="92"/>
        <v>0</v>
      </c>
      <c r="AL558" s="340">
        <f t="shared" si="92"/>
        <v>0</v>
      </c>
      <c r="AM558" s="340">
        <f t="shared" si="92"/>
        <v>0</v>
      </c>
    </row>
    <row r="559" spans="1:39" x14ac:dyDescent="0.35">
      <c r="A559" s="337">
        <v>22472</v>
      </c>
      <c r="B559" s="338">
        <f t="shared" si="84"/>
        <v>1961</v>
      </c>
      <c r="C559" s="338">
        <f t="shared" si="85"/>
        <v>7</v>
      </c>
      <c r="D559" s="338">
        <f t="shared" si="86"/>
        <v>10</v>
      </c>
      <c r="E559" s="334">
        <v>0</v>
      </c>
      <c r="F559" s="334">
        <v>0</v>
      </c>
      <c r="G559" s="334">
        <v>0</v>
      </c>
      <c r="H559" s="334">
        <v>0</v>
      </c>
      <c r="I559" s="334">
        <v>0</v>
      </c>
      <c r="J559" s="334">
        <v>0</v>
      </c>
      <c r="K559" s="334">
        <v>0</v>
      </c>
      <c r="L559" s="334">
        <v>0</v>
      </c>
      <c r="M559" s="334">
        <v>0</v>
      </c>
      <c r="N559" s="334">
        <v>0.9</v>
      </c>
      <c r="O559" s="334">
        <v>0</v>
      </c>
      <c r="P559" s="334">
        <v>0.9</v>
      </c>
      <c r="Q559" s="334">
        <v>0</v>
      </c>
      <c r="R559" s="334">
        <v>0</v>
      </c>
      <c r="S559" s="334">
        <v>0</v>
      </c>
      <c r="T559" s="334">
        <v>0</v>
      </c>
      <c r="U559" s="334">
        <v>0</v>
      </c>
      <c r="V559" s="334">
        <v>0</v>
      </c>
      <c r="W559" s="334">
        <v>0</v>
      </c>
      <c r="X559" s="334">
        <v>0</v>
      </c>
      <c r="Y559" s="334">
        <v>0</v>
      </c>
      <c r="Z559" s="334">
        <v>0</v>
      </c>
      <c r="AA559" s="334">
        <v>0</v>
      </c>
      <c r="AB559" s="334">
        <v>0</v>
      </c>
      <c r="AD559" s="334">
        <v>1.8</v>
      </c>
      <c r="AE559" s="334">
        <f t="shared" si="87"/>
        <v>1.8</v>
      </c>
      <c r="AF559" s="334">
        <f t="shared" si="88"/>
        <v>1.8</v>
      </c>
      <c r="AG559" s="340">
        <f t="shared" si="89"/>
        <v>0</v>
      </c>
      <c r="AI559" s="340">
        <f t="shared" si="92"/>
        <v>0</v>
      </c>
      <c r="AJ559" s="340">
        <f t="shared" si="92"/>
        <v>0</v>
      </c>
      <c r="AK559" s="340">
        <f t="shared" si="92"/>
        <v>1.8</v>
      </c>
      <c r="AL559" s="340">
        <f t="shared" si="92"/>
        <v>0</v>
      </c>
      <c r="AM559" s="340">
        <f t="shared" si="92"/>
        <v>0</v>
      </c>
    </row>
    <row r="560" spans="1:39" x14ac:dyDescent="0.35">
      <c r="A560" s="337">
        <v>22473</v>
      </c>
      <c r="B560" s="338">
        <f t="shared" si="84"/>
        <v>1961</v>
      </c>
      <c r="C560" s="338">
        <f t="shared" si="85"/>
        <v>7</v>
      </c>
      <c r="D560" s="338">
        <f t="shared" si="86"/>
        <v>11</v>
      </c>
      <c r="E560" s="334">
        <v>0</v>
      </c>
      <c r="F560" s="334">
        <v>0</v>
      </c>
      <c r="G560" s="334">
        <v>0</v>
      </c>
      <c r="H560" s="334">
        <v>0</v>
      </c>
      <c r="I560" s="334">
        <v>0</v>
      </c>
      <c r="J560" s="334">
        <v>0</v>
      </c>
      <c r="K560" s="334">
        <v>0</v>
      </c>
      <c r="L560" s="334">
        <v>0</v>
      </c>
      <c r="M560" s="334">
        <v>0</v>
      </c>
      <c r="N560" s="334">
        <v>0</v>
      </c>
      <c r="O560" s="334">
        <v>0</v>
      </c>
      <c r="P560" s="334">
        <v>0</v>
      </c>
      <c r="Q560" s="334">
        <v>0</v>
      </c>
      <c r="R560" s="334">
        <v>0</v>
      </c>
      <c r="S560" s="334">
        <v>0</v>
      </c>
      <c r="T560" s="334">
        <v>0</v>
      </c>
      <c r="U560" s="334">
        <v>0</v>
      </c>
      <c r="V560" s="334">
        <v>0.8</v>
      </c>
      <c r="W560" s="334">
        <v>0.5</v>
      </c>
      <c r="X560" s="334">
        <v>0</v>
      </c>
      <c r="Y560" s="334">
        <v>0</v>
      </c>
      <c r="Z560" s="334">
        <v>0</v>
      </c>
      <c r="AA560" s="334">
        <v>0</v>
      </c>
      <c r="AB560" s="334">
        <v>0</v>
      </c>
      <c r="AD560" s="334">
        <v>1.3</v>
      </c>
      <c r="AE560" s="334">
        <f t="shared" si="87"/>
        <v>1.3</v>
      </c>
      <c r="AF560" s="334">
        <f t="shared" si="88"/>
        <v>1.3</v>
      </c>
      <c r="AG560" s="340">
        <f t="shared" si="89"/>
        <v>0</v>
      </c>
      <c r="AI560" s="340">
        <f t="shared" si="92"/>
        <v>0</v>
      </c>
      <c r="AJ560" s="340">
        <f t="shared" si="92"/>
        <v>0</v>
      </c>
      <c r="AK560" s="340">
        <f t="shared" si="92"/>
        <v>1.3</v>
      </c>
      <c r="AL560" s="340">
        <f t="shared" si="92"/>
        <v>0</v>
      </c>
      <c r="AM560" s="340">
        <f t="shared" si="92"/>
        <v>0</v>
      </c>
    </row>
    <row r="561" spans="1:39" x14ac:dyDescent="0.35">
      <c r="A561" s="337">
        <v>22474</v>
      </c>
      <c r="B561" s="338">
        <f t="shared" si="84"/>
        <v>1961</v>
      </c>
      <c r="C561" s="338">
        <f t="shared" si="85"/>
        <v>7</v>
      </c>
      <c r="D561" s="338">
        <f t="shared" si="86"/>
        <v>12</v>
      </c>
      <c r="E561" s="334">
        <v>0</v>
      </c>
      <c r="F561" s="334">
        <v>0</v>
      </c>
      <c r="G561" s="334">
        <v>0</v>
      </c>
      <c r="H561" s="334">
        <v>0</v>
      </c>
      <c r="I561" s="334">
        <v>0</v>
      </c>
      <c r="J561" s="334">
        <v>0</v>
      </c>
      <c r="K561" s="334">
        <v>0</v>
      </c>
      <c r="L561" s="334">
        <v>0</v>
      </c>
      <c r="M561" s="334">
        <v>0</v>
      </c>
      <c r="N561" s="334">
        <v>0</v>
      </c>
      <c r="O561" s="334">
        <v>0</v>
      </c>
      <c r="P561" s="334">
        <v>0</v>
      </c>
      <c r="Q561" s="334">
        <v>0</v>
      </c>
      <c r="R561" s="334">
        <v>0</v>
      </c>
      <c r="S561" s="334">
        <v>0</v>
      </c>
      <c r="T561" s="334">
        <v>0</v>
      </c>
      <c r="U561" s="334">
        <v>0</v>
      </c>
      <c r="V561" s="334">
        <v>0</v>
      </c>
      <c r="W561" s="334">
        <v>0</v>
      </c>
      <c r="X561" s="334">
        <v>0</v>
      </c>
      <c r="Y561" s="334">
        <v>0</v>
      </c>
      <c r="Z561" s="334">
        <v>0</v>
      </c>
      <c r="AA561" s="334">
        <v>0</v>
      </c>
      <c r="AB561" s="334">
        <v>0</v>
      </c>
      <c r="AD561" s="334">
        <v>0</v>
      </c>
      <c r="AE561" s="334">
        <f t="shared" si="87"/>
        <v>0</v>
      </c>
      <c r="AF561" s="334">
        <f t="shared" si="88"/>
        <v>0</v>
      </c>
      <c r="AG561" s="340">
        <f t="shared" si="89"/>
        <v>0</v>
      </c>
      <c r="AI561" s="340">
        <f t="shared" si="92"/>
        <v>0</v>
      </c>
      <c r="AJ561" s="340">
        <f t="shared" si="92"/>
        <v>0</v>
      </c>
      <c r="AK561" s="340">
        <f t="shared" si="92"/>
        <v>0</v>
      </c>
      <c r="AL561" s="340">
        <f t="shared" si="92"/>
        <v>0</v>
      </c>
      <c r="AM561" s="340">
        <f t="shared" si="92"/>
        <v>0</v>
      </c>
    </row>
    <row r="562" spans="1:39" x14ac:dyDescent="0.35">
      <c r="A562" s="337">
        <v>22475</v>
      </c>
      <c r="B562" s="338">
        <f t="shared" si="84"/>
        <v>1961</v>
      </c>
      <c r="C562" s="338">
        <f t="shared" si="85"/>
        <v>7</v>
      </c>
      <c r="D562" s="338">
        <f t="shared" si="86"/>
        <v>13</v>
      </c>
      <c r="E562" s="334">
        <v>0</v>
      </c>
      <c r="F562" s="334">
        <v>0</v>
      </c>
      <c r="G562" s="334">
        <v>0</v>
      </c>
      <c r="H562" s="334">
        <v>0</v>
      </c>
      <c r="I562" s="334">
        <v>0</v>
      </c>
      <c r="J562" s="334">
        <v>0</v>
      </c>
      <c r="K562" s="334">
        <v>0</v>
      </c>
      <c r="L562" s="334">
        <v>0</v>
      </c>
      <c r="M562" s="334">
        <v>0</v>
      </c>
      <c r="N562" s="334">
        <v>0</v>
      </c>
      <c r="O562" s="334">
        <v>0</v>
      </c>
      <c r="P562" s="334">
        <v>0</v>
      </c>
      <c r="Q562" s="334">
        <v>0</v>
      </c>
      <c r="R562" s="334">
        <v>0</v>
      </c>
      <c r="S562" s="334">
        <v>0</v>
      </c>
      <c r="T562" s="334">
        <v>0</v>
      </c>
      <c r="U562" s="334">
        <v>0</v>
      </c>
      <c r="V562" s="334">
        <v>0</v>
      </c>
      <c r="W562" s="334">
        <v>0</v>
      </c>
      <c r="X562" s="334">
        <v>0</v>
      </c>
      <c r="Y562" s="334">
        <v>0</v>
      </c>
      <c r="Z562" s="334">
        <v>0</v>
      </c>
      <c r="AA562" s="334">
        <v>0</v>
      </c>
      <c r="AB562" s="334">
        <v>0</v>
      </c>
      <c r="AD562" s="334">
        <v>0</v>
      </c>
      <c r="AE562" s="334">
        <f t="shared" si="87"/>
        <v>0</v>
      </c>
      <c r="AF562" s="334">
        <f t="shared" si="88"/>
        <v>0</v>
      </c>
      <c r="AG562" s="340">
        <f t="shared" si="89"/>
        <v>0</v>
      </c>
      <c r="AI562" s="340">
        <f t="shared" si="92"/>
        <v>0</v>
      </c>
      <c r="AJ562" s="340">
        <f t="shared" si="92"/>
        <v>0</v>
      </c>
      <c r="AK562" s="340">
        <f t="shared" si="92"/>
        <v>0</v>
      </c>
      <c r="AL562" s="340">
        <f t="shared" si="92"/>
        <v>0</v>
      </c>
      <c r="AM562" s="340">
        <f t="shared" si="92"/>
        <v>0</v>
      </c>
    </row>
    <row r="563" spans="1:39" x14ac:dyDescent="0.35">
      <c r="A563" s="337">
        <v>22476</v>
      </c>
      <c r="B563" s="338">
        <f t="shared" si="84"/>
        <v>1961</v>
      </c>
      <c r="C563" s="338">
        <f t="shared" si="85"/>
        <v>7</v>
      </c>
      <c r="D563" s="338">
        <f t="shared" si="86"/>
        <v>14</v>
      </c>
      <c r="E563" s="334">
        <v>0</v>
      </c>
      <c r="F563" s="334">
        <v>0</v>
      </c>
      <c r="G563" s="334">
        <v>0</v>
      </c>
      <c r="H563" s="334">
        <v>0</v>
      </c>
      <c r="I563" s="334">
        <v>0</v>
      </c>
      <c r="J563" s="334">
        <v>0</v>
      </c>
      <c r="K563" s="334">
        <v>0</v>
      </c>
      <c r="L563" s="334">
        <v>0</v>
      </c>
      <c r="M563" s="334">
        <v>0</v>
      </c>
      <c r="N563" s="334">
        <v>0</v>
      </c>
      <c r="O563" s="334">
        <v>0</v>
      </c>
      <c r="P563" s="334">
        <v>0</v>
      </c>
      <c r="Q563" s="334">
        <v>0</v>
      </c>
      <c r="R563" s="334">
        <v>0</v>
      </c>
      <c r="S563" s="334">
        <v>0</v>
      </c>
      <c r="T563" s="334">
        <v>0</v>
      </c>
      <c r="U563" s="334">
        <v>0</v>
      </c>
      <c r="V563" s="334">
        <v>0</v>
      </c>
      <c r="W563" s="334">
        <v>0</v>
      </c>
      <c r="X563" s="334">
        <v>0</v>
      </c>
      <c r="Y563" s="334">
        <v>0</v>
      </c>
      <c r="Z563" s="334">
        <v>0</v>
      </c>
      <c r="AA563" s="334">
        <v>0</v>
      </c>
      <c r="AB563" s="334">
        <v>0</v>
      </c>
      <c r="AD563" s="334">
        <v>0</v>
      </c>
      <c r="AE563" s="334">
        <f t="shared" si="87"/>
        <v>0</v>
      </c>
      <c r="AF563" s="334">
        <f t="shared" si="88"/>
        <v>0</v>
      </c>
      <c r="AG563" s="340">
        <f t="shared" si="89"/>
        <v>0</v>
      </c>
      <c r="AI563" s="340">
        <f t="shared" si="92"/>
        <v>0</v>
      </c>
      <c r="AJ563" s="340">
        <f t="shared" si="92"/>
        <v>0</v>
      </c>
      <c r="AK563" s="340">
        <f t="shared" si="92"/>
        <v>0</v>
      </c>
      <c r="AL563" s="340">
        <f t="shared" si="92"/>
        <v>0</v>
      </c>
      <c r="AM563" s="340">
        <f t="shared" si="92"/>
        <v>0</v>
      </c>
    </row>
    <row r="564" spans="1:39" x14ac:dyDescent="0.35">
      <c r="A564" s="337">
        <v>22477</v>
      </c>
      <c r="B564" s="338">
        <f t="shared" si="84"/>
        <v>1961</v>
      </c>
      <c r="C564" s="338">
        <f t="shared" si="85"/>
        <v>7</v>
      </c>
      <c r="D564" s="338">
        <f t="shared" si="86"/>
        <v>15</v>
      </c>
      <c r="E564" s="334">
        <v>0</v>
      </c>
      <c r="F564" s="334">
        <v>0</v>
      </c>
      <c r="G564" s="334">
        <v>0</v>
      </c>
      <c r="H564" s="334">
        <v>0</v>
      </c>
      <c r="I564" s="334">
        <v>0</v>
      </c>
      <c r="J564" s="334">
        <v>0</v>
      </c>
      <c r="K564" s="334">
        <v>0</v>
      </c>
      <c r="L564" s="334">
        <v>0</v>
      </c>
      <c r="M564" s="334">
        <v>0</v>
      </c>
      <c r="N564" s="334">
        <v>0</v>
      </c>
      <c r="O564" s="334">
        <v>0</v>
      </c>
      <c r="P564" s="334">
        <v>0</v>
      </c>
      <c r="Q564" s="334">
        <v>0</v>
      </c>
      <c r="R564" s="334">
        <v>0</v>
      </c>
      <c r="S564" s="334">
        <v>0</v>
      </c>
      <c r="T564" s="334">
        <v>0</v>
      </c>
      <c r="U564" s="334">
        <v>0</v>
      </c>
      <c r="V564" s="334">
        <v>0</v>
      </c>
      <c r="W564" s="334">
        <v>0</v>
      </c>
      <c r="X564" s="334">
        <v>0</v>
      </c>
      <c r="Y564" s="334">
        <v>0</v>
      </c>
      <c r="Z564" s="334">
        <v>0</v>
      </c>
      <c r="AA564" s="334">
        <v>0</v>
      </c>
      <c r="AB564" s="334">
        <v>0</v>
      </c>
      <c r="AD564" s="334">
        <v>0</v>
      </c>
      <c r="AE564" s="334">
        <f t="shared" si="87"/>
        <v>0</v>
      </c>
      <c r="AF564" s="334">
        <f t="shared" si="88"/>
        <v>0</v>
      </c>
      <c r="AG564" s="340">
        <f t="shared" si="89"/>
        <v>0</v>
      </c>
      <c r="AI564" s="340">
        <f t="shared" ref="AI564:AM579" si="93">IF($C564=AI$1,$AF564,0)</f>
        <v>0</v>
      </c>
      <c r="AJ564" s="340">
        <f t="shared" si="93"/>
        <v>0</v>
      </c>
      <c r="AK564" s="340">
        <f t="shared" si="93"/>
        <v>0</v>
      </c>
      <c r="AL564" s="340">
        <f t="shared" si="93"/>
        <v>0</v>
      </c>
      <c r="AM564" s="340">
        <f t="shared" si="93"/>
        <v>0</v>
      </c>
    </row>
    <row r="565" spans="1:39" x14ac:dyDescent="0.35">
      <c r="A565" s="337">
        <v>22478</v>
      </c>
      <c r="B565" s="338">
        <f t="shared" si="84"/>
        <v>1961</v>
      </c>
      <c r="C565" s="338">
        <f t="shared" si="85"/>
        <v>7</v>
      </c>
      <c r="D565" s="338">
        <f t="shared" si="86"/>
        <v>16</v>
      </c>
      <c r="E565" s="334">
        <v>0</v>
      </c>
      <c r="F565" s="334">
        <v>0</v>
      </c>
      <c r="G565" s="334">
        <v>0</v>
      </c>
      <c r="H565" s="334">
        <v>0</v>
      </c>
      <c r="I565" s="334">
        <v>0</v>
      </c>
      <c r="J565" s="334">
        <v>0</v>
      </c>
      <c r="K565" s="334">
        <v>0</v>
      </c>
      <c r="L565" s="334">
        <v>0</v>
      </c>
      <c r="M565" s="334">
        <v>0</v>
      </c>
      <c r="N565" s="334">
        <v>0</v>
      </c>
      <c r="O565" s="334">
        <v>0.3</v>
      </c>
      <c r="P565" s="334">
        <v>0.3</v>
      </c>
      <c r="Q565" s="334">
        <v>0.5</v>
      </c>
      <c r="R565" s="334">
        <v>1.3</v>
      </c>
      <c r="S565" s="334">
        <v>4.5999999999999996</v>
      </c>
      <c r="T565" s="334">
        <v>1.8</v>
      </c>
      <c r="U565" s="334">
        <v>0</v>
      </c>
      <c r="V565" s="334">
        <v>0</v>
      </c>
      <c r="W565" s="334">
        <v>0</v>
      </c>
      <c r="X565" s="334">
        <v>0</v>
      </c>
      <c r="Y565" s="334">
        <v>0.5</v>
      </c>
      <c r="Z565" s="334">
        <v>1</v>
      </c>
      <c r="AA565" s="334">
        <v>0</v>
      </c>
      <c r="AB565" s="334">
        <v>4.3</v>
      </c>
      <c r="AD565" s="334">
        <v>14.6</v>
      </c>
      <c r="AE565" s="334">
        <f t="shared" si="87"/>
        <v>14.6</v>
      </c>
      <c r="AF565" s="334">
        <f t="shared" si="88"/>
        <v>14.600000000000001</v>
      </c>
      <c r="AG565" s="340">
        <f t="shared" si="89"/>
        <v>1.7763568394002505E-15</v>
      </c>
      <c r="AI565" s="340">
        <f t="shared" si="93"/>
        <v>0</v>
      </c>
      <c r="AJ565" s="340">
        <f t="shared" si="93"/>
        <v>0</v>
      </c>
      <c r="AK565" s="340">
        <f t="shared" si="93"/>
        <v>14.600000000000001</v>
      </c>
      <c r="AL565" s="340">
        <f t="shared" si="93"/>
        <v>0</v>
      </c>
      <c r="AM565" s="340">
        <f t="shared" si="93"/>
        <v>0</v>
      </c>
    </row>
    <row r="566" spans="1:39" x14ac:dyDescent="0.35">
      <c r="A566" s="337">
        <v>22479</v>
      </c>
      <c r="B566" s="338">
        <f t="shared" si="84"/>
        <v>1961</v>
      </c>
      <c r="C566" s="338">
        <f t="shared" si="85"/>
        <v>7</v>
      </c>
      <c r="D566" s="338">
        <f t="shared" si="86"/>
        <v>17</v>
      </c>
      <c r="E566" s="334">
        <v>2</v>
      </c>
      <c r="F566" s="334">
        <v>0</v>
      </c>
      <c r="G566" s="334">
        <v>1.9</v>
      </c>
      <c r="H566" s="334">
        <v>2</v>
      </c>
      <c r="I566" s="334">
        <v>1.9</v>
      </c>
      <c r="J566" s="334">
        <v>0</v>
      </c>
      <c r="K566" s="334">
        <v>2</v>
      </c>
      <c r="L566" s="334">
        <v>2</v>
      </c>
      <c r="M566" s="334">
        <v>1.9</v>
      </c>
      <c r="N566" s="334">
        <v>0</v>
      </c>
      <c r="O566" s="334">
        <v>0</v>
      </c>
      <c r="P566" s="334">
        <v>0</v>
      </c>
      <c r="Q566" s="334">
        <v>0</v>
      </c>
      <c r="R566" s="334">
        <v>0</v>
      </c>
      <c r="S566" s="334">
        <v>0</v>
      </c>
      <c r="T566" s="334">
        <v>0</v>
      </c>
      <c r="U566" s="334">
        <v>0</v>
      </c>
      <c r="V566" s="334">
        <v>0</v>
      </c>
      <c r="W566" s="334">
        <v>3</v>
      </c>
      <c r="X566" s="334">
        <v>0</v>
      </c>
      <c r="Y566" s="334">
        <v>1.9</v>
      </c>
      <c r="Z566" s="334">
        <v>2</v>
      </c>
      <c r="AA566" s="334">
        <v>0</v>
      </c>
      <c r="AB566" s="334">
        <v>0</v>
      </c>
      <c r="AD566" s="334">
        <v>20.6</v>
      </c>
      <c r="AE566" s="334">
        <f t="shared" si="87"/>
        <v>20.6</v>
      </c>
      <c r="AF566" s="334">
        <f t="shared" si="88"/>
        <v>20.6</v>
      </c>
      <c r="AG566" s="340">
        <f t="shared" si="89"/>
        <v>0</v>
      </c>
      <c r="AI566" s="340">
        <f t="shared" si="93"/>
        <v>0</v>
      </c>
      <c r="AJ566" s="340">
        <f t="shared" si="93"/>
        <v>0</v>
      </c>
      <c r="AK566" s="340">
        <f t="shared" si="93"/>
        <v>20.6</v>
      </c>
      <c r="AL566" s="340">
        <f t="shared" si="93"/>
        <v>0</v>
      </c>
      <c r="AM566" s="340">
        <f t="shared" si="93"/>
        <v>0</v>
      </c>
    </row>
    <row r="567" spans="1:39" x14ac:dyDescent="0.35">
      <c r="A567" s="337">
        <v>22480</v>
      </c>
      <c r="B567" s="338">
        <f t="shared" si="84"/>
        <v>1961</v>
      </c>
      <c r="C567" s="338">
        <f t="shared" si="85"/>
        <v>7</v>
      </c>
      <c r="D567" s="338">
        <f t="shared" si="86"/>
        <v>18</v>
      </c>
      <c r="E567" s="334">
        <v>0</v>
      </c>
      <c r="F567" s="334">
        <v>0</v>
      </c>
      <c r="G567" s="334">
        <v>0</v>
      </c>
      <c r="H567" s="334">
        <v>0</v>
      </c>
      <c r="I567" s="334">
        <v>0</v>
      </c>
      <c r="J567" s="334">
        <v>0</v>
      </c>
      <c r="K567" s="334">
        <v>0</v>
      </c>
      <c r="L567" s="334">
        <v>0</v>
      </c>
      <c r="M567" s="334">
        <v>0</v>
      </c>
      <c r="N567" s="334">
        <v>0</v>
      </c>
      <c r="O567" s="334">
        <v>0</v>
      </c>
      <c r="P567" s="334">
        <v>0</v>
      </c>
      <c r="Q567" s="334">
        <v>0</v>
      </c>
      <c r="R567" s="334">
        <v>0</v>
      </c>
      <c r="S567" s="334">
        <v>0</v>
      </c>
      <c r="T567" s="334">
        <v>0</v>
      </c>
      <c r="U567" s="334">
        <v>0</v>
      </c>
      <c r="V567" s="334">
        <v>0</v>
      </c>
      <c r="W567" s="334">
        <v>0</v>
      </c>
      <c r="X567" s="334">
        <v>0</v>
      </c>
      <c r="Y567" s="334">
        <v>0</v>
      </c>
      <c r="Z567" s="334">
        <v>0</v>
      </c>
      <c r="AA567" s="334">
        <v>0</v>
      </c>
      <c r="AB567" s="334">
        <v>0</v>
      </c>
      <c r="AD567" s="334">
        <v>0</v>
      </c>
      <c r="AE567" s="334">
        <f t="shared" si="87"/>
        <v>0</v>
      </c>
      <c r="AF567" s="334">
        <f t="shared" si="88"/>
        <v>0</v>
      </c>
      <c r="AG567" s="340">
        <f t="shared" si="89"/>
        <v>0</v>
      </c>
      <c r="AI567" s="340">
        <f t="shared" si="93"/>
        <v>0</v>
      </c>
      <c r="AJ567" s="340">
        <f t="shared" si="93"/>
        <v>0</v>
      </c>
      <c r="AK567" s="340">
        <f t="shared" si="93"/>
        <v>0</v>
      </c>
      <c r="AL567" s="340">
        <f t="shared" si="93"/>
        <v>0</v>
      </c>
      <c r="AM567" s="340">
        <f t="shared" si="93"/>
        <v>0</v>
      </c>
    </row>
    <row r="568" spans="1:39" x14ac:dyDescent="0.35">
      <c r="A568" s="337">
        <v>22481</v>
      </c>
      <c r="B568" s="338">
        <f t="shared" si="84"/>
        <v>1961</v>
      </c>
      <c r="C568" s="338">
        <f t="shared" si="85"/>
        <v>7</v>
      </c>
      <c r="D568" s="338">
        <f t="shared" si="86"/>
        <v>19</v>
      </c>
      <c r="E568" s="334">
        <v>0</v>
      </c>
      <c r="F568" s="334">
        <v>0</v>
      </c>
      <c r="G568" s="334">
        <v>0</v>
      </c>
      <c r="H568" s="334">
        <v>0</v>
      </c>
      <c r="I568" s="334">
        <v>0</v>
      </c>
      <c r="J568" s="334">
        <v>0</v>
      </c>
      <c r="K568" s="334">
        <v>0</v>
      </c>
      <c r="L568" s="334">
        <v>0</v>
      </c>
      <c r="M568" s="334">
        <v>0</v>
      </c>
      <c r="N568" s="334">
        <v>0</v>
      </c>
      <c r="O568" s="334">
        <v>0</v>
      </c>
      <c r="P568" s="334">
        <v>0</v>
      </c>
      <c r="Q568" s="334">
        <v>0</v>
      </c>
      <c r="R568" s="334">
        <v>0</v>
      </c>
      <c r="S568" s="334">
        <v>0</v>
      </c>
      <c r="T568" s="334">
        <v>0.3</v>
      </c>
      <c r="U568" s="334">
        <v>0</v>
      </c>
      <c r="V568" s="334">
        <v>0</v>
      </c>
      <c r="W568" s="334">
        <v>0</v>
      </c>
      <c r="X568" s="334">
        <v>0</v>
      </c>
      <c r="Y568" s="334">
        <v>0</v>
      </c>
      <c r="Z568" s="334">
        <v>0</v>
      </c>
      <c r="AA568" s="334">
        <v>0</v>
      </c>
      <c r="AB568" s="334">
        <v>0</v>
      </c>
      <c r="AD568" s="334">
        <v>0.3</v>
      </c>
      <c r="AE568" s="334">
        <f t="shared" si="87"/>
        <v>0.3</v>
      </c>
      <c r="AF568" s="334">
        <f t="shared" si="88"/>
        <v>0.3</v>
      </c>
      <c r="AG568" s="340">
        <f t="shared" si="89"/>
        <v>0</v>
      </c>
      <c r="AI568" s="340">
        <f t="shared" si="93"/>
        <v>0</v>
      </c>
      <c r="AJ568" s="340">
        <f t="shared" si="93"/>
        <v>0</v>
      </c>
      <c r="AK568" s="340">
        <f t="shared" si="93"/>
        <v>0.3</v>
      </c>
      <c r="AL568" s="340">
        <f t="shared" si="93"/>
        <v>0</v>
      </c>
      <c r="AM568" s="340">
        <f t="shared" si="93"/>
        <v>0</v>
      </c>
    </row>
    <row r="569" spans="1:39" x14ac:dyDescent="0.35">
      <c r="A569" s="337">
        <v>22482</v>
      </c>
      <c r="B569" s="338">
        <f t="shared" si="84"/>
        <v>1961</v>
      </c>
      <c r="C569" s="338">
        <f t="shared" si="85"/>
        <v>7</v>
      </c>
      <c r="D569" s="338">
        <f t="shared" si="86"/>
        <v>20</v>
      </c>
      <c r="E569" s="334">
        <v>0</v>
      </c>
      <c r="F569" s="334">
        <v>0</v>
      </c>
      <c r="G569" s="334">
        <v>0</v>
      </c>
      <c r="H569" s="334">
        <v>0</v>
      </c>
      <c r="I569" s="334">
        <v>0</v>
      </c>
      <c r="J569" s="334">
        <v>0</v>
      </c>
      <c r="K569" s="334">
        <v>0</v>
      </c>
      <c r="L569" s="334">
        <v>0</v>
      </c>
      <c r="M569" s="334">
        <v>0</v>
      </c>
      <c r="N569" s="334">
        <v>0</v>
      </c>
      <c r="O569" s="334">
        <v>0</v>
      </c>
      <c r="P569" s="334">
        <v>0</v>
      </c>
      <c r="Q569" s="334">
        <v>0</v>
      </c>
      <c r="R569" s="334">
        <v>0</v>
      </c>
      <c r="S569" s="334">
        <v>0</v>
      </c>
      <c r="T569" s="334">
        <v>0</v>
      </c>
      <c r="U569" s="334">
        <v>0</v>
      </c>
      <c r="V569" s="334">
        <v>0</v>
      </c>
      <c r="W569" s="334">
        <v>0</v>
      </c>
      <c r="X569" s="334">
        <v>0</v>
      </c>
      <c r="Y569" s="334">
        <v>0</v>
      </c>
      <c r="Z569" s="334">
        <v>0</v>
      </c>
      <c r="AA569" s="334">
        <v>0</v>
      </c>
      <c r="AB569" s="334">
        <v>0</v>
      </c>
      <c r="AD569" s="334">
        <v>0</v>
      </c>
      <c r="AE569" s="334">
        <f t="shared" si="87"/>
        <v>0</v>
      </c>
      <c r="AF569" s="334">
        <f t="shared" si="88"/>
        <v>0</v>
      </c>
      <c r="AG569" s="340">
        <f t="shared" si="89"/>
        <v>0</v>
      </c>
      <c r="AI569" s="340">
        <f t="shared" si="93"/>
        <v>0</v>
      </c>
      <c r="AJ569" s="340">
        <f t="shared" si="93"/>
        <v>0</v>
      </c>
      <c r="AK569" s="340">
        <f t="shared" si="93"/>
        <v>0</v>
      </c>
      <c r="AL569" s="340">
        <f t="shared" si="93"/>
        <v>0</v>
      </c>
      <c r="AM569" s="340">
        <f t="shared" si="93"/>
        <v>0</v>
      </c>
    </row>
    <row r="570" spans="1:39" x14ac:dyDescent="0.35">
      <c r="A570" s="337">
        <v>22483</v>
      </c>
      <c r="B570" s="338">
        <f t="shared" si="84"/>
        <v>1961</v>
      </c>
      <c r="C570" s="338">
        <f t="shared" si="85"/>
        <v>7</v>
      </c>
      <c r="D570" s="338">
        <f t="shared" si="86"/>
        <v>21</v>
      </c>
      <c r="E570" s="334">
        <v>0</v>
      </c>
      <c r="F570" s="334">
        <v>0</v>
      </c>
      <c r="G570" s="334">
        <v>0</v>
      </c>
      <c r="H570" s="334">
        <v>0</v>
      </c>
      <c r="I570" s="334">
        <v>0</v>
      </c>
      <c r="J570" s="334">
        <v>0</v>
      </c>
      <c r="K570" s="334">
        <v>0</v>
      </c>
      <c r="L570" s="334">
        <v>0</v>
      </c>
      <c r="M570" s="334">
        <v>0</v>
      </c>
      <c r="N570" s="334">
        <v>0</v>
      </c>
      <c r="O570" s="334">
        <v>0</v>
      </c>
      <c r="P570" s="334">
        <v>0</v>
      </c>
      <c r="Q570" s="334">
        <v>0</v>
      </c>
      <c r="R570" s="334">
        <v>0</v>
      </c>
      <c r="S570" s="334">
        <v>0</v>
      </c>
      <c r="T570" s="334">
        <v>0</v>
      </c>
      <c r="U570" s="334">
        <v>0</v>
      </c>
      <c r="V570" s="334">
        <v>1.3</v>
      </c>
      <c r="W570" s="334">
        <v>0</v>
      </c>
      <c r="X570" s="334">
        <v>12.7</v>
      </c>
      <c r="Y570" s="334">
        <v>2.8</v>
      </c>
      <c r="Z570" s="334">
        <v>0</v>
      </c>
      <c r="AA570" s="334">
        <v>0</v>
      </c>
      <c r="AB570" s="334">
        <v>0</v>
      </c>
      <c r="AD570" s="334">
        <v>16.8</v>
      </c>
      <c r="AE570" s="334">
        <f t="shared" si="87"/>
        <v>16.8</v>
      </c>
      <c r="AF570" s="334">
        <f t="shared" si="88"/>
        <v>16.8</v>
      </c>
      <c r="AG570" s="340">
        <f t="shared" si="89"/>
        <v>0</v>
      </c>
      <c r="AI570" s="340">
        <f t="shared" si="93"/>
        <v>0</v>
      </c>
      <c r="AJ570" s="340">
        <f t="shared" si="93"/>
        <v>0</v>
      </c>
      <c r="AK570" s="340">
        <f t="shared" si="93"/>
        <v>16.8</v>
      </c>
      <c r="AL570" s="340">
        <f t="shared" si="93"/>
        <v>0</v>
      </c>
      <c r="AM570" s="340">
        <f t="shared" si="93"/>
        <v>0</v>
      </c>
    </row>
    <row r="571" spans="1:39" x14ac:dyDescent="0.35">
      <c r="A571" s="337">
        <v>22484</v>
      </c>
      <c r="B571" s="338">
        <f t="shared" si="84"/>
        <v>1961</v>
      </c>
      <c r="C571" s="338">
        <f t="shared" si="85"/>
        <v>7</v>
      </c>
      <c r="D571" s="338">
        <f t="shared" si="86"/>
        <v>22</v>
      </c>
      <c r="E571" s="334">
        <v>0</v>
      </c>
      <c r="F571" s="334">
        <v>0</v>
      </c>
      <c r="G571" s="334">
        <v>0</v>
      </c>
      <c r="H571" s="334">
        <v>0</v>
      </c>
      <c r="I571" s="334">
        <v>0</v>
      </c>
      <c r="J571" s="334">
        <v>0</v>
      </c>
      <c r="K571" s="334">
        <v>0</v>
      </c>
      <c r="L571" s="334">
        <v>0</v>
      </c>
      <c r="M571" s="334">
        <v>0</v>
      </c>
      <c r="N571" s="334">
        <v>0</v>
      </c>
      <c r="O571" s="334">
        <v>0</v>
      </c>
      <c r="P571" s="334">
        <v>0</v>
      </c>
      <c r="Q571" s="334">
        <v>0</v>
      </c>
      <c r="R571" s="334">
        <v>0</v>
      </c>
      <c r="S571" s="334">
        <v>0</v>
      </c>
      <c r="T571" s="334">
        <v>0</v>
      </c>
      <c r="U571" s="334">
        <v>0</v>
      </c>
      <c r="V571" s="334">
        <v>0</v>
      </c>
      <c r="W571" s="334">
        <v>0</v>
      </c>
      <c r="X571" s="334">
        <v>0</v>
      </c>
      <c r="Y571" s="334">
        <v>0</v>
      </c>
      <c r="Z571" s="334">
        <v>0</v>
      </c>
      <c r="AA571" s="334">
        <v>0</v>
      </c>
      <c r="AB571" s="334">
        <v>0</v>
      </c>
      <c r="AD571" s="334">
        <v>0</v>
      </c>
      <c r="AE571" s="334">
        <f t="shared" si="87"/>
        <v>0</v>
      </c>
      <c r="AF571" s="334">
        <f t="shared" si="88"/>
        <v>0</v>
      </c>
      <c r="AG571" s="340">
        <f t="shared" si="89"/>
        <v>0</v>
      </c>
      <c r="AI571" s="340">
        <f t="shared" si="93"/>
        <v>0</v>
      </c>
      <c r="AJ571" s="340">
        <f t="shared" si="93"/>
        <v>0</v>
      </c>
      <c r="AK571" s="340">
        <f t="shared" si="93"/>
        <v>0</v>
      </c>
      <c r="AL571" s="340">
        <f t="shared" si="93"/>
        <v>0</v>
      </c>
      <c r="AM571" s="340">
        <f t="shared" si="93"/>
        <v>0</v>
      </c>
    </row>
    <row r="572" spans="1:39" x14ac:dyDescent="0.35">
      <c r="A572" s="337">
        <v>22485</v>
      </c>
      <c r="B572" s="338">
        <f t="shared" si="84"/>
        <v>1961</v>
      </c>
      <c r="C572" s="338">
        <f t="shared" si="85"/>
        <v>7</v>
      </c>
      <c r="D572" s="338">
        <f t="shared" si="86"/>
        <v>23</v>
      </c>
      <c r="E572" s="334">
        <v>0</v>
      </c>
      <c r="F572" s="334">
        <v>0</v>
      </c>
      <c r="G572" s="334">
        <v>0</v>
      </c>
      <c r="H572" s="334">
        <v>0</v>
      </c>
      <c r="I572" s="334">
        <v>0</v>
      </c>
      <c r="J572" s="334">
        <v>0</v>
      </c>
      <c r="K572" s="334">
        <v>0</v>
      </c>
      <c r="L572" s="334">
        <v>0</v>
      </c>
      <c r="M572" s="334">
        <v>0</v>
      </c>
      <c r="N572" s="334">
        <v>0</v>
      </c>
      <c r="O572" s="334">
        <v>0</v>
      </c>
      <c r="P572" s="334">
        <v>0</v>
      </c>
      <c r="Q572" s="334">
        <v>0</v>
      </c>
      <c r="R572" s="334">
        <v>0</v>
      </c>
      <c r="S572" s="334">
        <v>0</v>
      </c>
      <c r="T572" s="334">
        <v>0</v>
      </c>
      <c r="U572" s="334">
        <v>0</v>
      </c>
      <c r="V572" s="334">
        <v>0</v>
      </c>
      <c r="W572" s="334">
        <v>0</v>
      </c>
      <c r="X572" s="334">
        <v>0</v>
      </c>
      <c r="Y572" s="334">
        <v>0</v>
      </c>
      <c r="Z572" s="334">
        <v>7.4</v>
      </c>
      <c r="AA572" s="334">
        <v>7.3</v>
      </c>
      <c r="AB572" s="334">
        <v>4.9000000000000004</v>
      </c>
      <c r="AD572" s="334">
        <v>19.600000000000001</v>
      </c>
      <c r="AE572" s="334">
        <f t="shared" si="87"/>
        <v>19.600000000000001</v>
      </c>
      <c r="AF572" s="334">
        <f t="shared" si="88"/>
        <v>19.600000000000001</v>
      </c>
      <c r="AG572" s="340">
        <f t="shared" si="89"/>
        <v>0</v>
      </c>
      <c r="AI572" s="340">
        <f t="shared" si="93"/>
        <v>0</v>
      </c>
      <c r="AJ572" s="340">
        <f t="shared" si="93"/>
        <v>0</v>
      </c>
      <c r="AK572" s="340">
        <f t="shared" si="93"/>
        <v>19.600000000000001</v>
      </c>
      <c r="AL572" s="340">
        <f t="shared" si="93"/>
        <v>0</v>
      </c>
      <c r="AM572" s="340">
        <f t="shared" si="93"/>
        <v>0</v>
      </c>
    </row>
    <row r="573" spans="1:39" x14ac:dyDescent="0.35">
      <c r="A573" s="337">
        <v>22486</v>
      </c>
      <c r="B573" s="338">
        <f t="shared" si="84"/>
        <v>1961</v>
      </c>
      <c r="C573" s="338">
        <f t="shared" si="85"/>
        <v>7</v>
      </c>
      <c r="D573" s="338">
        <f t="shared" si="86"/>
        <v>24</v>
      </c>
      <c r="E573" s="334">
        <v>1</v>
      </c>
      <c r="F573" s="334">
        <v>1.1000000000000001</v>
      </c>
      <c r="G573" s="334">
        <v>1</v>
      </c>
      <c r="H573" s="334">
        <v>1.1000000000000001</v>
      </c>
      <c r="I573" s="334">
        <v>1</v>
      </c>
      <c r="J573" s="334">
        <v>0</v>
      </c>
      <c r="K573" s="334">
        <v>0</v>
      </c>
      <c r="L573" s="334">
        <v>0</v>
      </c>
      <c r="M573" s="334">
        <v>0</v>
      </c>
      <c r="N573" s="334">
        <v>0</v>
      </c>
      <c r="O573" s="334">
        <v>0</v>
      </c>
      <c r="P573" s="334">
        <v>0</v>
      </c>
      <c r="Q573" s="334">
        <v>0</v>
      </c>
      <c r="R573" s="334">
        <v>0</v>
      </c>
      <c r="S573" s="334">
        <v>0</v>
      </c>
      <c r="T573" s="334">
        <v>0</v>
      </c>
      <c r="U573" s="334">
        <v>0</v>
      </c>
      <c r="V573" s="334">
        <v>0</v>
      </c>
      <c r="W573" s="334">
        <v>1.5</v>
      </c>
      <c r="X573" s="334">
        <v>1.1000000000000001</v>
      </c>
      <c r="Y573" s="334">
        <v>1</v>
      </c>
      <c r="Z573" s="334">
        <v>0</v>
      </c>
      <c r="AA573" s="334">
        <v>1.1000000000000001</v>
      </c>
      <c r="AB573" s="334">
        <v>1</v>
      </c>
      <c r="AD573" s="334">
        <v>10.9</v>
      </c>
      <c r="AE573" s="334">
        <f t="shared" si="87"/>
        <v>10.9</v>
      </c>
      <c r="AF573" s="334">
        <f t="shared" si="88"/>
        <v>10.9</v>
      </c>
      <c r="AG573" s="340">
        <f t="shared" si="89"/>
        <v>0</v>
      </c>
      <c r="AI573" s="340">
        <f t="shared" si="93"/>
        <v>0</v>
      </c>
      <c r="AJ573" s="340">
        <f t="shared" si="93"/>
        <v>0</v>
      </c>
      <c r="AK573" s="340">
        <f t="shared" si="93"/>
        <v>10.9</v>
      </c>
      <c r="AL573" s="340">
        <f t="shared" si="93"/>
        <v>0</v>
      </c>
      <c r="AM573" s="340">
        <f t="shared" si="93"/>
        <v>0</v>
      </c>
    </row>
    <row r="574" spans="1:39" x14ac:dyDescent="0.35">
      <c r="A574" s="337">
        <v>22487</v>
      </c>
      <c r="B574" s="338">
        <f t="shared" si="84"/>
        <v>1961</v>
      </c>
      <c r="C574" s="338">
        <f t="shared" si="85"/>
        <v>7</v>
      </c>
      <c r="D574" s="338">
        <f t="shared" si="86"/>
        <v>25</v>
      </c>
      <c r="E574" s="334">
        <v>0.5</v>
      </c>
      <c r="F574" s="334">
        <v>0</v>
      </c>
      <c r="G574" s="334">
        <v>0</v>
      </c>
      <c r="H574" s="334">
        <v>0</v>
      </c>
      <c r="I574" s="334">
        <v>0</v>
      </c>
      <c r="J574" s="334">
        <v>0.3</v>
      </c>
      <c r="K574" s="334">
        <v>0</v>
      </c>
      <c r="L574" s="334">
        <v>0</v>
      </c>
      <c r="M574" s="334">
        <v>0</v>
      </c>
      <c r="N574" s="334">
        <v>0</v>
      </c>
      <c r="O574" s="334">
        <v>0</v>
      </c>
      <c r="P574" s="334">
        <v>0</v>
      </c>
      <c r="Q574" s="334">
        <v>0</v>
      </c>
      <c r="R574" s="334">
        <v>0</v>
      </c>
      <c r="S574" s="334">
        <v>0.3</v>
      </c>
      <c r="T574" s="334">
        <v>0</v>
      </c>
      <c r="U574" s="334">
        <v>0</v>
      </c>
      <c r="V574" s="334">
        <v>0</v>
      </c>
      <c r="W574" s="334">
        <v>0</v>
      </c>
      <c r="X574" s="334">
        <v>0</v>
      </c>
      <c r="Y574" s="334">
        <v>0</v>
      </c>
      <c r="Z574" s="334">
        <v>0</v>
      </c>
      <c r="AA574" s="334">
        <v>0</v>
      </c>
      <c r="AB574" s="334">
        <v>0</v>
      </c>
      <c r="AD574" s="334">
        <v>1.1000000000000001</v>
      </c>
      <c r="AE574" s="334">
        <f t="shared" si="87"/>
        <v>1.1000000000000001</v>
      </c>
      <c r="AF574" s="334">
        <f t="shared" si="88"/>
        <v>1.1000000000000001</v>
      </c>
      <c r="AG574" s="340">
        <f t="shared" si="89"/>
        <v>0</v>
      </c>
      <c r="AI574" s="340">
        <f t="shared" si="93"/>
        <v>0</v>
      </c>
      <c r="AJ574" s="340">
        <f t="shared" si="93"/>
        <v>0</v>
      </c>
      <c r="AK574" s="340">
        <f t="shared" si="93"/>
        <v>1.1000000000000001</v>
      </c>
      <c r="AL574" s="340">
        <f t="shared" si="93"/>
        <v>0</v>
      </c>
      <c r="AM574" s="340">
        <f t="shared" si="93"/>
        <v>0</v>
      </c>
    </row>
    <row r="575" spans="1:39" x14ac:dyDescent="0.35">
      <c r="A575" s="337">
        <v>22488</v>
      </c>
      <c r="B575" s="338">
        <f t="shared" si="84"/>
        <v>1961</v>
      </c>
      <c r="C575" s="338">
        <f t="shared" si="85"/>
        <v>7</v>
      </c>
      <c r="D575" s="338">
        <f t="shared" si="86"/>
        <v>26</v>
      </c>
      <c r="E575" s="334">
        <v>0</v>
      </c>
      <c r="F575" s="334">
        <v>0</v>
      </c>
      <c r="G575" s="334">
        <v>0</v>
      </c>
      <c r="H575" s="334">
        <v>0</v>
      </c>
      <c r="I575" s="334">
        <v>0</v>
      </c>
      <c r="J575" s="334">
        <v>0</v>
      </c>
      <c r="K575" s="334">
        <v>0</v>
      </c>
      <c r="L575" s="334">
        <v>0</v>
      </c>
      <c r="M575" s="334">
        <v>0</v>
      </c>
      <c r="N575" s="334">
        <v>0</v>
      </c>
      <c r="O575" s="334">
        <v>0</v>
      </c>
      <c r="P575" s="334">
        <v>0</v>
      </c>
      <c r="Q575" s="334">
        <v>0</v>
      </c>
      <c r="R575" s="334">
        <v>0</v>
      </c>
      <c r="S575" s="334">
        <v>0</v>
      </c>
      <c r="T575" s="334">
        <v>0</v>
      </c>
      <c r="U575" s="334">
        <v>0</v>
      </c>
      <c r="V575" s="334">
        <v>0</v>
      </c>
      <c r="W575" s="334">
        <v>0</v>
      </c>
      <c r="X575" s="334">
        <v>0</v>
      </c>
      <c r="Y575" s="334">
        <v>0</v>
      </c>
      <c r="Z575" s="334">
        <v>0</v>
      </c>
      <c r="AA575" s="334">
        <v>0</v>
      </c>
      <c r="AB575" s="334">
        <v>0</v>
      </c>
      <c r="AD575" s="334">
        <v>0</v>
      </c>
      <c r="AE575" s="334">
        <f t="shared" si="87"/>
        <v>0</v>
      </c>
      <c r="AF575" s="334">
        <f t="shared" si="88"/>
        <v>0</v>
      </c>
      <c r="AG575" s="340">
        <f t="shared" si="89"/>
        <v>0</v>
      </c>
      <c r="AI575" s="340">
        <f t="shared" si="93"/>
        <v>0</v>
      </c>
      <c r="AJ575" s="340">
        <f t="shared" si="93"/>
        <v>0</v>
      </c>
      <c r="AK575" s="340">
        <f t="shared" si="93"/>
        <v>0</v>
      </c>
      <c r="AL575" s="340">
        <f t="shared" si="93"/>
        <v>0</v>
      </c>
      <c r="AM575" s="340">
        <f t="shared" si="93"/>
        <v>0</v>
      </c>
    </row>
    <row r="576" spans="1:39" x14ac:dyDescent="0.35">
      <c r="A576" s="337">
        <v>22489</v>
      </c>
      <c r="B576" s="338">
        <f t="shared" si="84"/>
        <v>1961</v>
      </c>
      <c r="C576" s="338">
        <f t="shared" si="85"/>
        <v>7</v>
      </c>
      <c r="D576" s="338">
        <f t="shared" si="86"/>
        <v>27</v>
      </c>
      <c r="E576" s="334">
        <v>0</v>
      </c>
      <c r="F576" s="334">
        <v>0</v>
      </c>
      <c r="G576" s="334">
        <v>0</v>
      </c>
      <c r="H576" s="334">
        <v>0</v>
      </c>
      <c r="I576" s="334">
        <v>0</v>
      </c>
      <c r="J576" s="334">
        <v>0</v>
      </c>
      <c r="K576" s="334">
        <v>0</v>
      </c>
      <c r="L576" s="334">
        <v>0</v>
      </c>
      <c r="M576" s="334">
        <v>1.3</v>
      </c>
      <c r="N576" s="334">
        <v>1.5</v>
      </c>
      <c r="O576" s="334">
        <v>0</v>
      </c>
      <c r="P576" s="334">
        <v>0</v>
      </c>
      <c r="Q576" s="334">
        <v>0.5</v>
      </c>
      <c r="R576" s="334">
        <v>2</v>
      </c>
      <c r="S576" s="334">
        <v>0.5</v>
      </c>
      <c r="T576" s="334">
        <v>1.3</v>
      </c>
      <c r="U576" s="334">
        <v>0</v>
      </c>
      <c r="V576" s="334">
        <v>0</v>
      </c>
      <c r="W576" s="334">
        <v>0</v>
      </c>
      <c r="X576" s="334">
        <v>0</v>
      </c>
      <c r="Y576" s="334">
        <v>0</v>
      </c>
      <c r="Z576" s="334">
        <v>0.3</v>
      </c>
      <c r="AA576" s="334">
        <v>0</v>
      </c>
      <c r="AB576" s="334">
        <v>0</v>
      </c>
      <c r="AD576" s="334">
        <v>7.4</v>
      </c>
      <c r="AE576" s="334">
        <f t="shared" si="87"/>
        <v>7.4</v>
      </c>
      <c r="AF576" s="334">
        <f t="shared" si="88"/>
        <v>7.3999999999999995</v>
      </c>
      <c r="AG576" s="340">
        <f t="shared" si="89"/>
        <v>8.8817841970012523E-16</v>
      </c>
      <c r="AI576" s="340">
        <f t="shared" si="93"/>
        <v>0</v>
      </c>
      <c r="AJ576" s="340">
        <f t="shared" si="93"/>
        <v>0</v>
      </c>
      <c r="AK576" s="340">
        <f t="shared" si="93"/>
        <v>7.3999999999999995</v>
      </c>
      <c r="AL576" s="340">
        <f t="shared" si="93"/>
        <v>0</v>
      </c>
      <c r="AM576" s="340">
        <f t="shared" si="93"/>
        <v>0</v>
      </c>
    </row>
    <row r="577" spans="1:39" x14ac:dyDescent="0.35">
      <c r="A577" s="337">
        <v>22490</v>
      </c>
      <c r="B577" s="338">
        <f t="shared" si="84"/>
        <v>1961</v>
      </c>
      <c r="C577" s="338">
        <f t="shared" si="85"/>
        <v>7</v>
      </c>
      <c r="D577" s="338">
        <f t="shared" si="86"/>
        <v>28</v>
      </c>
      <c r="E577" s="334">
        <v>1.7</v>
      </c>
      <c r="F577" s="334">
        <v>1.7</v>
      </c>
      <c r="G577" s="334">
        <v>1.7</v>
      </c>
      <c r="H577" s="334">
        <v>1.7</v>
      </c>
      <c r="I577" s="334">
        <v>0</v>
      </c>
      <c r="J577" s="334">
        <v>1.7</v>
      </c>
      <c r="K577" s="334">
        <v>1.7</v>
      </c>
      <c r="L577" s="334">
        <v>1.7</v>
      </c>
      <c r="M577" s="334">
        <v>1.7</v>
      </c>
      <c r="N577" s="334">
        <v>1.7</v>
      </c>
      <c r="O577" s="334">
        <v>1.7</v>
      </c>
      <c r="P577" s="334">
        <v>1.7</v>
      </c>
      <c r="Q577" s="334">
        <v>1.6</v>
      </c>
      <c r="R577" s="334">
        <v>1.7</v>
      </c>
      <c r="S577" s="334">
        <v>1.7</v>
      </c>
      <c r="T577" s="334">
        <v>1.7</v>
      </c>
      <c r="U577" s="334">
        <v>1.7</v>
      </c>
      <c r="V577" s="334">
        <v>1.7</v>
      </c>
      <c r="W577" s="334">
        <v>0</v>
      </c>
      <c r="X577" s="334">
        <v>1.7</v>
      </c>
      <c r="Y577" s="334">
        <v>0</v>
      </c>
      <c r="Z577" s="334">
        <v>3.4</v>
      </c>
      <c r="AA577" s="334">
        <v>1.7</v>
      </c>
      <c r="AB577" s="334">
        <v>1.7</v>
      </c>
      <c r="AD577" s="334">
        <v>37.299999999999997</v>
      </c>
      <c r="AE577" s="334">
        <f t="shared" si="87"/>
        <v>37.299999999999997</v>
      </c>
      <c r="AF577" s="334">
        <f t="shared" si="88"/>
        <v>37.299999999999997</v>
      </c>
      <c r="AG577" s="340">
        <f t="shared" si="89"/>
        <v>0</v>
      </c>
      <c r="AI577" s="340">
        <f t="shared" si="93"/>
        <v>0</v>
      </c>
      <c r="AJ577" s="340">
        <f t="shared" si="93"/>
        <v>0</v>
      </c>
      <c r="AK577" s="340">
        <f t="shared" si="93"/>
        <v>37.299999999999997</v>
      </c>
      <c r="AL577" s="340">
        <f t="shared" si="93"/>
        <v>0</v>
      </c>
      <c r="AM577" s="340">
        <f t="shared" si="93"/>
        <v>0</v>
      </c>
    </row>
    <row r="578" spans="1:39" x14ac:dyDescent="0.35">
      <c r="A578" s="337">
        <v>22491</v>
      </c>
      <c r="B578" s="338">
        <f t="shared" si="84"/>
        <v>1961</v>
      </c>
      <c r="C578" s="338">
        <f t="shared" si="85"/>
        <v>7</v>
      </c>
      <c r="D578" s="338">
        <f t="shared" si="86"/>
        <v>29</v>
      </c>
      <c r="E578" s="334">
        <v>2.4</v>
      </c>
      <c r="F578" s="334">
        <v>0</v>
      </c>
      <c r="G578" s="334">
        <v>0</v>
      </c>
      <c r="H578" s="334">
        <v>0</v>
      </c>
      <c r="I578" s="334">
        <v>0</v>
      </c>
      <c r="J578" s="334">
        <v>0</v>
      </c>
      <c r="K578" s="334">
        <v>0</v>
      </c>
      <c r="L578" s="334">
        <v>0</v>
      </c>
      <c r="M578" s="334">
        <v>0</v>
      </c>
      <c r="N578" s="334">
        <v>0</v>
      </c>
      <c r="O578" s="334">
        <v>0</v>
      </c>
      <c r="P578" s="334">
        <v>0</v>
      </c>
      <c r="Q578" s="334">
        <v>0</v>
      </c>
      <c r="R578" s="334">
        <v>0</v>
      </c>
      <c r="S578" s="334">
        <v>0</v>
      </c>
      <c r="T578" s="334">
        <v>0</v>
      </c>
      <c r="U578" s="334">
        <v>5.9</v>
      </c>
      <c r="V578" s="334">
        <v>3.5</v>
      </c>
      <c r="W578" s="334">
        <v>0</v>
      </c>
      <c r="X578" s="334">
        <v>0</v>
      </c>
      <c r="Y578" s="334">
        <v>0</v>
      </c>
      <c r="Z578" s="334">
        <v>0</v>
      </c>
      <c r="AA578" s="334">
        <v>4.8</v>
      </c>
      <c r="AB578" s="334">
        <v>3.5</v>
      </c>
      <c r="AD578" s="334">
        <v>20.100000000000001</v>
      </c>
      <c r="AE578" s="334">
        <f t="shared" si="87"/>
        <v>20.100000000000001</v>
      </c>
      <c r="AF578" s="334">
        <f t="shared" si="88"/>
        <v>20.100000000000001</v>
      </c>
      <c r="AG578" s="340">
        <f t="shared" si="89"/>
        <v>0</v>
      </c>
      <c r="AI578" s="340">
        <f t="shared" si="93"/>
        <v>0</v>
      </c>
      <c r="AJ578" s="340">
        <f t="shared" si="93"/>
        <v>0</v>
      </c>
      <c r="AK578" s="340">
        <f t="shared" si="93"/>
        <v>20.100000000000001</v>
      </c>
      <c r="AL578" s="340">
        <f t="shared" si="93"/>
        <v>0</v>
      </c>
      <c r="AM578" s="340">
        <f t="shared" si="93"/>
        <v>0</v>
      </c>
    </row>
    <row r="579" spans="1:39" x14ac:dyDescent="0.35">
      <c r="A579" s="337">
        <v>22492</v>
      </c>
      <c r="B579" s="338">
        <f t="shared" si="84"/>
        <v>1961</v>
      </c>
      <c r="C579" s="338">
        <f t="shared" si="85"/>
        <v>7</v>
      </c>
      <c r="D579" s="338">
        <f t="shared" si="86"/>
        <v>30</v>
      </c>
      <c r="E579" s="334">
        <v>0</v>
      </c>
      <c r="F579" s="334">
        <v>0</v>
      </c>
      <c r="G579" s="334">
        <v>0.3</v>
      </c>
      <c r="H579" s="334">
        <v>0</v>
      </c>
      <c r="I579" s="334">
        <v>0</v>
      </c>
      <c r="J579" s="334">
        <v>0</v>
      </c>
      <c r="K579" s="334">
        <v>0</v>
      </c>
      <c r="L579" s="334">
        <v>0</v>
      </c>
      <c r="M579" s="334">
        <v>0</v>
      </c>
      <c r="N579" s="334">
        <v>0</v>
      </c>
      <c r="O579" s="334">
        <v>0</v>
      </c>
      <c r="P579" s="334">
        <v>0</v>
      </c>
      <c r="Q579" s="334">
        <v>0</v>
      </c>
      <c r="R579" s="334">
        <v>0</v>
      </c>
      <c r="S579" s="334">
        <v>0</v>
      </c>
      <c r="T579" s="334">
        <v>0</v>
      </c>
      <c r="U579" s="334">
        <v>0</v>
      </c>
      <c r="V579" s="334">
        <v>0</v>
      </c>
      <c r="W579" s="334">
        <v>0</v>
      </c>
      <c r="X579" s="334">
        <v>0</v>
      </c>
      <c r="Y579" s="334">
        <v>0</v>
      </c>
      <c r="Z579" s="334">
        <v>0</v>
      </c>
      <c r="AA579" s="334">
        <v>0</v>
      </c>
      <c r="AB579" s="334">
        <v>0</v>
      </c>
      <c r="AD579" s="334">
        <v>0.3</v>
      </c>
      <c r="AE579" s="334">
        <f t="shared" si="87"/>
        <v>0.3</v>
      </c>
      <c r="AF579" s="334">
        <f t="shared" si="88"/>
        <v>0.3</v>
      </c>
      <c r="AG579" s="340">
        <f t="shared" si="89"/>
        <v>0</v>
      </c>
      <c r="AI579" s="340">
        <f t="shared" si="93"/>
        <v>0</v>
      </c>
      <c r="AJ579" s="340">
        <f t="shared" si="93"/>
        <v>0</v>
      </c>
      <c r="AK579" s="340">
        <f t="shared" si="93"/>
        <v>0.3</v>
      </c>
      <c r="AL579" s="340">
        <f t="shared" si="93"/>
        <v>0</v>
      </c>
      <c r="AM579" s="340">
        <f t="shared" si="93"/>
        <v>0</v>
      </c>
    </row>
    <row r="580" spans="1:39" x14ac:dyDescent="0.35">
      <c r="A580" s="337">
        <v>22493</v>
      </c>
      <c r="B580" s="338">
        <f t="shared" ref="B580:B643" si="94">YEAR(A580)</f>
        <v>1961</v>
      </c>
      <c r="C580" s="338">
        <f t="shared" ref="C580:C643" si="95">MONTH(A580)</f>
        <v>7</v>
      </c>
      <c r="D580" s="338">
        <f t="shared" ref="D580:D643" si="96">DAY(A580)</f>
        <v>31</v>
      </c>
      <c r="E580" s="334">
        <v>0</v>
      </c>
      <c r="F580" s="334">
        <v>0</v>
      </c>
      <c r="G580" s="334">
        <v>0</v>
      </c>
      <c r="H580" s="334">
        <v>0</v>
      </c>
      <c r="I580" s="334">
        <v>0</v>
      </c>
      <c r="J580" s="334">
        <v>0</v>
      </c>
      <c r="K580" s="334">
        <v>0</v>
      </c>
      <c r="L580" s="334">
        <v>0</v>
      </c>
      <c r="M580" s="334">
        <v>0</v>
      </c>
      <c r="N580" s="334">
        <v>0</v>
      </c>
      <c r="O580" s="334">
        <v>0</v>
      </c>
      <c r="P580" s="334">
        <v>0</v>
      </c>
      <c r="Q580" s="334">
        <v>0</v>
      </c>
      <c r="R580" s="334">
        <v>0</v>
      </c>
      <c r="S580" s="334">
        <v>0</v>
      </c>
      <c r="T580" s="334">
        <v>0</v>
      </c>
      <c r="U580" s="334">
        <v>1.3</v>
      </c>
      <c r="V580" s="334">
        <v>0</v>
      </c>
      <c r="W580" s="334">
        <v>0</v>
      </c>
      <c r="X580" s="334">
        <v>0</v>
      </c>
      <c r="Y580" s="334">
        <v>0</v>
      </c>
      <c r="Z580" s="334">
        <v>0</v>
      </c>
      <c r="AA580" s="334">
        <v>0</v>
      </c>
      <c r="AB580" s="334">
        <v>0</v>
      </c>
      <c r="AD580" s="334">
        <v>1.3</v>
      </c>
      <c r="AE580" s="334">
        <f t="shared" ref="AE580:AE643" si="97">AD580</f>
        <v>1.3</v>
      </c>
      <c r="AF580" s="334">
        <f t="shared" ref="AF580:AF643" si="98">SUM(E580:AB580)</f>
        <v>1.3</v>
      </c>
      <c r="AG580" s="340">
        <f t="shared" ref="AG580:AG643" si="99">ABS(AF580-AE580)</f>
        <v>0</v>
      </c>
      <c r="AI580" s="340">
        <f t="shared" ref="AI580:AM595" si="100">IF($C580=AI$1,$AF580,0)</f>
        <v>0</v>
      </c>
      <c r="AJ580" s="340">
        <f t="shared" si="100"/>
        <v>0</v>
      </c>
      <c r="AK580" s="340">
        <f t="shared" si="100"/>
        <v>1.3</v>
      </c>
      <c r="AL580" s="340">
        <f t="shared" si="100"/>
        <v>0</v>
      </c>
      <c r="AM580" s="340">
        <f t="shared" si="100"/>
        <v>0</v>
      </c>
    </row>
    <row r="581" spans="1:39" x14ac:dyDescent="0.35">
      <c r="A581" s="337">
        <v>22494</v>
      </c>
      <c r="B581" s="338">
        <f t="shared" si="94"/>
        <v>1961</v>
      </c>
      <c r="C581" s="338">
        <f t="shared" si="95"/>
        <v>8</v>
      </c>
      <c r="D581" s="338">
        <f t="shared" si="96"/>
        <v>1</v>
      </c>
      <c r="E581" s="334">
        <v>0</v>
      </c>
      <c r="F581" s="334">
        <v>0</v>
      </c>
      <c r="G581" s="334">
        <v>0</v>
      </c>
      <c r="H581" s="334">
        <v>0</v>
      </c>
      <c r="I581" s="334">
        <v>0</v>
      </c>
      <c r="J581" s="334">
        <v>0</v>
      </c>
      <c r="K581" s="334">
        <v>0</v>
      </c>
      <c r="L581" s="334">
        <v>0</v>
      </c>
      <c r="M581" s="334">
        <v>0</v>
      </c>
      <c r="N581" s="334">
        <v>0</v>
      </c>
      <c r="O581" s="334">
        <v>0</v>
      </c>
      <c r="P581" s="334">
        <v>0</v>
      </c>
      <c r="Q581" s="334">
        <v>0</v>
      </c>
      <c r="R581" s="334">
        <v>0</v>
      </c>
      <c r="S581" s="334">
        <v>0</v>
      </c>
      <c r="T581" s="334">
        <v>0</v>
      </c>
      <c r="U581" s="334">
        <v>0</v>
      </c>
      <c r="V581" s="334">
        <v>0</v>
      </c>
      <c r="W581" s="334">
        <v>0</v>
      </c>
      <c r="X581" s="334">
        <v>0</v>
      </c>
      <c r="Y581" s="334">
        <v>0</v>
      </c>
      <c r="Z581" s="334">
        <v>0</v>
      </c>
      <c r="AA581" s="334">
        <v>0</v>
      </c>
      <c r="AB581" s="334">
        <v>0</v>
      </c>
      <c r="AD581" s="334">
        <v>0</v>
      </c>
      <c r="AE581" s="334">
        <f t="shared" si="97"/>
        <v>0</v>
      </c>
      <c r="AF581" s="334">
        <f t="shared" si="98"/>
        <v>0</v>
      </c>
      <c r="AG581" s="340">
        <f t="shared" si="99"/>
        <v>0</v>
      </c>
      <c r="AI581" s="340">
        <f t="shared" si="100"/>
        <v>0</v>
      </c>
      <c r="AJ581" s="340">
        <f t="shared" si="100"/>
        <v>0</v>
      </c>
      <c r="AK581" s="340">
        <f t="shared" si="100"/>
        <v>0</v>
      </c>
      <c r="AL581" s="340">
        <f t="shared" si="100"/>
        <v>0</v>
      </c>
      <c r="AM581" s="340">
        <f t="shared" si="100"/>
        <v>0</v>
      </c>
    </row>
    <row r="582" spans="1:39" x14ac:dyDescent="0.35">
      <c r="A582" s="337">
        <v>22495</v>
      </c>
      <c r="B582" s="338">
        <f t="shared" si="94"/>
        <v>1961</v>
      </c>
      <c r="C582" s="338">
        <f t="shared" si="95"/>
        <v>8</v>
      </c>
      <c r="D582" s="338">
        <f t="shared" si="96"/>
        <v>2</v>
      </c>
      <c r="E582" s="334">
        <v>0</v>
      </c>
      <c r="F582" s="334">
        <v>0</v>
      </c>
      <c r="G582" s="334">
        <v>0</v>
      </c>
      <c r="H582" s="334">
        <v>0</v>
      </c>
      <c r="I582" s="334">
        <v>0</v>
      </c>
      <c r="J582" s="334">
        <v>0</v>
      </c>
      <c r="K582" s="334">
        <v>0</v>
      </c>
      <c r="L582" s="334">
        <v>0</v>
      </c>
      <c r="M582" s="334">
        <v>0</v>
      </c>
      <c r="N582" s="334">
        <v>0</v>
      </c>
      <c r="O582" s="334">
        <v>0</v>
      </c>
      <c r="P582" s="334">
        <v>0</v>
      </c>
      <c r="Q582" s="334">
        <v>0</v>
      </c>
      <c r="R582" s="334">
        <v>0</v>
      </c>
      <c r="S582" s="334">
        <v>0</v>
      </c>
      <c r="T582" s="334">
        <v>0</v>
      </c>
      <c r="U582" s="334">
        <v>0</v>
      </c>
      <c r="V582" s="334">
        <v>0</v>
      </c>
      <c r="W582" s="334">
        <v>0</v>
      </c>
      <c r="X582" s="334">
        <v>0</v>
      </c>
      <c r="Y582" s="334">
        <v>0</v>
      </c>
      <c r="Z582" s="334">
        <v>0</v>
      </c>
      <c r="AA582" s="334">
        <v>0</v>
      </c>
      <c r="AB582" s="334">
        <v>0</v>
      </c>
      <c r="AD582" s="334">
        <v>0</v>
      </c>
      <c r="AE582" s="334">
        <f t="shared" si="97"/>
        <v>0</v>
      </c>
      <c r="AF582" s="334">
        <f t="shared" si="98"/>
        <v>0</v>
      </c>
      <c r="AG582" s="340">
        <f t="shared" si="99"/>
        <v>0</v>
      </c>
      <c r="AI582" s="340">
        <f t="shared" si="100"/>
        <v>0</v>
      </c>
      <c r="AJ582" s="340">
        <f t="shared" si="100"/>
        <v>0</v>
      </c>
      <c r="AK582" s="340">
        <f t="shared" si="100"/>
        <v>0</v>
      </c>
      <c r="AL582" s="340">
        <f t="shared" si="100"/>
        <v>0</v>
      </c>
      <c r="AM582" s="340">
        <f t="shared" si="100"/>
        <v>0</v>
      </c>
    </row>
    <row r="583" spans="1:39" x14ac:dyDescent="0.35">
      <c r="A583" s="337">
        <v>22496</v>
      </c>
      <c r="B583" s="338">
        <f t="shared" si="94"/>
        <v>1961</v>
      </c>
      <c r="C583" s="338">
        <f t="shared" si="95"/>
        <v>8</v>
      </c>
      <c r="D583" s="338">
        <f t="shared" si="96"/>
        <v>3</v>
      </c>
      <c r="E583" s="334">
        <v>0</v>
      </c>
      <c r="F583" s="334">
        <v>0</v>
      </c>
      <c r="G583" s="334">
        <v>0</v>
      </c>
      <c r="H583" s="334">
        <v>0</v>
      </c>
      <c r="I583" s="334">
        <v>0</v>
      </c>
      <c r="J583" s="334">
        <v>0</v>
      </c>
      <c r="K583" s="334">
        <v>0</v>
      </c>
      <c r="L583" s="334">
        <v>0</v>
      </c>
      <c r="M583" s="334">
        <v>0</v>
      </c>
      <c r="N583" s="334">
        <v>0</v>
      </c>
      <c r="O583" s="334">
        <v>0</v>
      </c>
      <c r="P583" s="334">
        <v>0</v>
      </c>
      <c r="Q583" s="334">
        <v>0</v>
      </c>
      <c r="R583" s="334">
        <v>0</v>
      </c>
      <c r="S583" s="334">
        <v>0</v>
      </c>
      <c r="T583" s="334">
        <v>0</v>
      </c>
      <c r="U583" s="334">
        <v>0</v>
      </c>
      <c r="V583" s="334">
        <v>0</v>
      </c>
      <c r="W583" s="334">
        <v>0</v>
      </c>
      <c r="X583" s="334">
        <v>0</v>
      </c>
      <c r="Y583" s="334">
        <v>0</v>
      </c>
      <c r="Z583" s="334">
        <v>0</v>
      </c>
      <c r="AA583" s="334">
        <v>0</v>
      </c>
      <c r="AB583" s="334">
        <v>0</v>
      </c>
      <c r="AD583" s="334">
        <v>0</v>
      </c>
      <c r="AE583" s="334">
        <f t="shared" si="97"/>
        <v>0</v>
      </c>
      <c r="AF583" s="334">
        <f t="shared" si="98"/>
        <v>0</v>
      </c>
      <c r="AG583" s="340">
        <f t="shared" si="99"/>
        <v>0</v>
      </c>
      <c r="AI583" s="340">
        <f t="shared" si="100"/>
        <v>0</v>
      </c>
      <c r="AJ583" s="340">
        <f t="shared" si="100"/>
        <v>0</v>
      </c>
      <c r="AK583" s="340">
        <f t="shared" si="100"/>
        <v>0</v>
      </c>
      <c r="AL583" s="340">
        <f t="shared" si="100"/>
        <v>0</v>
      </c>
      <c r="AM583" s="340">
        <f t="shared" si="100"/>
        <v>0</v>
      </c>
    </row>
    <row r="584" spans="1:39" x14ac:dyDescent="0.35">
      <c r="A584" s="337">
        <v>22497</v>
      </c>
      <c r="B584" s="338">
        <f t="shared" si="94"/>
        <v>1961</v>
      </c>
      <c r="C584" s="338">
        <f t="shared" si="95"/>
        <v>8</v>
      </c>
      <c r="D584" s="338">
        <f t="shared" si="96"/>
        <v>4</v>
      </c>
      <c r="E584" s="334">
        <v>0</v>
      </c>
      <c r="F584" s="334">
        <v>0</v>
      </c>
      <c r="G584" s="334">
        <v>0</v>
      </c>
      <c r="H584" s="334">
        <v>0</v>
      </c>
      <c r="I584" s="334">
        <v>0</v>
      </c>
      <c r="J584" s="334">
        <v>0</v>
      </c>
      <c r="K584" s="334">
        <v>0</v>
      </c>
      <c r="L584" s="334">
        <v>0</v>
      </c>
      <c r="M584" s="334">
        <v>0</v>
      </c>
      <c r="N584" s="334">
        <v>0</v>
      </c>
      <c r="O584" s="334">
        <v>0</v>
      </c>
      <c r="P584" s="334">
        <v>0</v>
      </c>
      <c r="Q584" s="334">
        <v>0</v>
      </c>
      <c r="R584" s="334">
        <v>0</v>
      </c>
      <c r="S584" s="334">
        <v>0</v>
      </c>
      <c r="T584" s="334">
        <v>0</v>
      </c>
      <c r="U584" s="334">
        <v>0</v>
      </c>
      <c r="V584" s="334">
        <v>0</v>
      </c>
      <c r="W584" s="334">
        <v>0</v>
      </c>
      <c r="X584" s="334">
        <v>0</v>
      </c>
      <c r="Y584" s="334">
        <v>0</v>
      </c>
      <c r="Z584" s="334">
        <v>0</v>
      </c>
      <c r="AA584" s="334">
        <v>0</v>
      </c>
      <c r="AB584" s="334">
        <v>0</v>
      </c>
      <c r="AD584" s="334">
        <v>0</v>
      </c>
      <c r="AE584" s="334">
        <f t="shared" si="97"/>
        <v>0</v>
      </c>
      <c r="AF584" s="334">
        <f t="shared" si="98"/>
        <v>0</v>
      </c>
      <c r="AG584" s="340">
        <f t="shared" si="99"/>
        <v>0</v>
      </c>
      <c r="AI584" s="340">
        <f t="shared" si="100"/>
        <v>0</v>
      </c>
      <c r="AJ584" s="340">
        <f t="shared" si="100"/>
        <v>0</v>
      </c>
      <c r="AK584" s="340">
        <f t="shared" si="100"/>
        <v>0</v>
      </c>
      <c r="AL584" s="340">
        <f t="shared" si="100"/>
        <v>0</v>
      </c>
      <c r="AM584" s="340">
        <f t="shared" si="100"/>
        <v>0</v>
      </c>
    </row>
    <row r="585" spans="1:39" x14ac:dyDescent="0.35">
      <c r="A585" s="337">
        <v>22498</v>
      </c>
      <c r="B585" s="338">
        <f t="shared" si="94"/>
        <v>1961</v>
      </c>
      <c r="C585" s="338">
        <f t="shared" si="95"/>
        <v>8</v>
      </c>
      <c r="D585" s="338">
        <f t="shared" si="96"/>
        <v>5</v>
      </c>
      <c r="E585" s="334">
        <v>0</v>
      </c>
      <c r="F585" s="334">
        <v>0</v>
      </c>
      <c r="G585" s="334">
        <v>0</v>
      </c>
      <c r="H585" s="334">
        <v>0</v>
      </c>
      <c r="I585" s="334">
        <v>0</v>
      </c>
      <c r="J585" s="334">
        <v>0</v>
      </c>
      <c r="K585" s="334">
        <v>0</v>
      </c>
      <c r="L585" s="334">
        <v>0</v>
      </c>
      <c r="M585" s="334">
        <v>0</v>
      </c>
      <c r="N585" s="334">
        <v>0</v>
      </c>
      <c r="O585" s="334">
        <v>0</v>
      </c>
      <c r="P585" s="334">
        <v>0</v>
      </c>
      <c r="Q585" s="334">
        <v>0</v>
      </c>
      <c r="R585" s="334">
        <v>0</v>
      </c>
      <c r="S585" s="334">
        <v>0</v>
      </c>
      <c r="T585" s="334">
        <v>0</v>
      </c>
      <c r="U585" s="334">
        <v>0</v>
      </c>
      <c r="V585" s="334">
        <v>0</v>
      </c>
      <c r="W585" s="334">
        <v>0</v>
      </c>
      <c r="X585" s="334">
        <v>0</v>
      </c>
      <c r="Y585" s="334">
        <v>0</v>
      </c>
      <c r="Z585" s="334">
        <v>0</v>
      </c>
      <c r="AA585" s="334">
        <v>0</v>
      </c>
      <c r="AB585" s="334">
        <v>0</v>
      </c>
      <c r="AD585" s="334">
        <v>0</v>
      </c>
      <c r="AE585" s="334">
        <f t="shared" si="97"/>
        <v>0</v>
      </c>
      <c r="AF585" s="334">
        <f t="shared" si="98"/>
        <v>0</v>
      </c>
      <c r="AG585" s="340">
        <f t="shared" si="99"/>
        <v>0</v>
      </c>
      <c r="AI585" s="340">
        <f t="shared" si="100"/>
        <v>0</v>
      </c>
      <c r="AJ585" s="340">
        <f t="shared" si="100"/>
        <v>0</v>
      </c>
      <c r="AK585" s="340">
        <f t="shared" si="100"/>
        <v>0</v>
      </c>
      <c r="AL585" s="340">
        <f t="shared" si="100"/>
        <v>0</v>
      </c>
      <c r="AM585" s="340">
        <f t="shared" si="100"/>
        <v>0</v>
      </c>
    </row>
    <row r="586" spans="1:39" x14ac:dyDescent="0.35">
      <c r="A586" s="337">
        <v>22499</v>
      </c>
      <c r="B586" s="338">
        <f t="shared" si="94"/>
        <v>1961</v>
      </c>
      <c r="C586" s="338">
        <f t="shared" si="95"/>
        <v>8</v>
      </c>
      <c r="D586" s="338">
        <f t="shared" si="96"/>
        <v>6</v>
      </c>
      <c r="E586" s="334">
        <v>0</v>
      </c>
      <c r="F586" s="334">
        <v>0</v>
      </c>
      <c r="G586" s="334">
        <v>0</v>
      </c>
      <c r="H586" s="334">
        <v>0</v>
      </c>
      <c r="I586" s="334">
        <v>0</v>
      </c>
      <c r="J586" s="334">
        <v>0</v>
      </c>
      <c r="K586" s="334">
        <v>0</v>
      </c>
      <c r="L586" s="334">
        <v>0</v>
      </c>
      <c r="M586" s="334">
        <v>0</v>
      </c>
      <c r="N586" s="334">
        <v>0</v>
      </c>
      <c r="O586" s="334">
        <v>0</v>
      </c>
      <c r="P586" s="334">
        <v>0</v>
      </c>
      <c r="Q586" s="334">
        <v>0</v>
      </c>
      <c r="R586" s="334">
        <v>0</v>
      </c>
      <c r="S586" s="334">
        <v>0</v>
      </c>
      <c r="T586" s="334">
        <v>0</v>
      </c>
      <c r="U586" s="334">
        <v>0</v>
      </c>
      <c r="V586" s="334">
        <v>0</v>
      </c>
      <c r="W586" s="334">
        <v>0</v>
      </c>
      <c r="X586" s="334">
        <v>0</v>
      </c>
      <c r="Y586" s="334">
        <v>0</v>
      </c>
      <c r="Z586" s="334">
        <v>0</v>
      </c>
      <c r="AA586" s="334">
        <v>0</v>
      </c>
      <c r="AB586" s="334">
        <v>0</v>
      </c>
      <c r="AD586" s="334">
        <v>0</v>
      </c>
      <c r="AE586" s="334">
        <f t="shared" si="97"/>
        <v>0</v>
      </c>
      <c r="AF586" s="334">
        <f t="shared" si="98"/>
        <v>0</v>
      </c>
      <c r="AG586" s="340">
        <f t="shared" si="99"/>
        <v>0</v>
      </c>
      <c r="AI586" s="340">
        <f t="shared" si="100"/>
        <v>0</v>
      </c>
      <c r="AJ586" s="340">
        <f t="shared" si="100"/>
        <v>0</v>
      </c>
      <c r="AK586" s="340">
        <f t="shared" si="100"/>
        <v>0</v>
      </c>
      <c r="AL586" s="340">
        <f t="shared" si="100"/>
        <v>0</v>
      </c>
      <c r="AM586" s="340">
        <f t="shared" si="100"/>
        <v>0</v>
      </c>
    </row>
    <row r="587" spans="1:39" x14ac:dyDescent="0.35">
      <c r="A587" s="337">
        <v>22500</v>
      </c>
      <c r="B587" s="338">
        <f t="shared" si="94"/>
        <v>1961</v>
      </c>
      <c r="C587" s="338">
        <f t="shared" si="95"/>
        <v>8</v>
      </c>
      <c r="D587" s="338">
        <f t="shared" si="96"/>
        <v>7</v>
      </c>
      <c r="E587" s="334">
        <v>0</v>
      </c>
      <c r="F587" s="334">
        <v>0</v>
      </c>
      <c r="G587" s="334">
        <v>0</v>
      </c>
      <c r="H587" s="334">
        <v>0</v>
      </c>
      <c r="I587" s="334">
        <v>0</v>
      </c>
      <c r="J587" s="334">
        <v>0</v>
      </c>
      <c r="K587" s="334">
        <v>0</v>
      </c>
      <c r="L587" s="334">
        <v>0</v>
      </c>
      <c r="M587" s="334">
        <v>0</v>
      </c>
      <c r="N587" s="334">
        <v>0</v>
      </c>
      <c r="O587" s="334">
        <v>0</v>
      </c>
      <c r="P587" s="334">
        <v>0</v>
      </c>
      <c r="Q587" s="334">
        <v>0</v>
      </c>
      <c r="R587" s="334">
        <v>0</v>
      </c>
      <c r="S587" s="334">
        <v>0</v>
      </c>
      <c r="T587" s="334">
        <v>0</v>
      </c>
      <c r="U587" s="334">
        <v>0</v>
      </c>
      <c r="V587" s="334">
        <v>0</v>
      </c>
      <c r="W587" s="334">
        <v>0</v>
      </c>
      <c r="X587" s="334">
        <v>0</v>
      </c>
      <c r="Y587" s="334">
        <v>0</v>
      </c>
      <c r="Z587" s="334">
        <v>0</v>
      </c>
      <c r="AA587" s="334">
        <v>0</v>
      </c>
      <c r="AB587" s="334">
        <v>0</v>
      </c>
      <c r="AD587" s="334">
        <v>0</v>
      </c>
      <c r="AE587" s="334">
        <f t="shared" si="97"/>
        <v>0</v>
      </c>
      <c r="AF587" s="334">
        <f t="shared" si="98"/>
        <v>0</v>
      </c>
      <c r="AG587" s="340">
        <f t="shared" si="99"/>
        <v>0</v>
      </c>
      <c r="AI587" s="340">
        <f t="shared" si="100"/>
        <v>0</v>
      </c>
      <c r="AJ587" s="340">
        <f t="shared" si="100"/>
        <v>0</v>
      </c>
      <c r="AK587" s="340">
        <f t="shared" si="100"/>
        <v>0</v>
      </c>
      <c r="AL587" s="340">
        <f t="shared" si="100"/>
        <v>0</v>
      </c>
      <c r="AM587" s="340">
        <f t="shared" si="100"/>
        <v>0</v>
      </c>
    </row>
    <row r="588" spans="1:39" x14ac:dyDescent="0.35">
      <c r="A588" s="337">
        <v>22501</v>
      </c>
      <c r="B588" s="338">
        <f t="shared" si="94"/>
        <v>1961</v>
      </c>
      <c r="C588" s="338">
        <f t="shared" si="95"/>
        <v>8</v>
      </c>
      <c r="D588" s="338">
        <f t="shared" si="96"/>
        <v>8</v>
      </c>
      <c r="E588" s="334">
        <v>0</v>
      </c>
      <c r="F588" s="334">
        <v>0</v>
      </c>
      <c r="G588" s="334">
        <v>0</v>
      </c>
      <c r="H588" s="334">
        <v>0</v>
      </c>
      <c r="I588" s="334">
        <v>0</v>
      </c>
      <c r="J588" s="334">
        <v>0</v>
      </c>
      <c r="K588" s="334">
        <v>0</v>
      </c>
      <c r="L588" s="334">
        <v>0</v>
      </c>
      <c r="M588" s="334">
        <v>0</v>
      </c>
      <c r="N588" s="334">
        <v>0</v>
      </c>
      <c r="O588" s="334">
        <v>0</v>
      </c>
      <c r="P588" s="334">
        <v>0</v>
      </c>
      <c r="Q588" s="334">
        <v>0</v>
      </c>
      <c r="R588" s="334">
        <v>0</v>
      </c>
      <c r="S588" s="334">
        <v>0</v>
      </c>
      <c r="T588" s="334">
        <v>0</v>
      </c>
      <c r="U588" s="334">
        <v>0</v>
      </c>
      <c r="V588" s="334">
        <v>0</v>
      </c>
      <c r="W588" s="334">
        <v>0.3</v>
      </c>
      <c r="X588" s="334">
        <v>0</v>
      </c>
      <c r="Y588" s="334">
        <v>0</v>
      </c>
      <c r="Z588" s="334">
        <v>0</v>
      </c>
      <c r="AA588" s="334">
        <v>0</v>
      </c>
      <c r="AB588" s="334">
        <v>0.3</v>
      </c>
      <c r="AD588" s="334">
        <v>0.6</v>
      </c>
      <c r="AE588" s="334">
        <f t="shared" si="97"/>
        <v>0.6</v>
      </c>
      <c r="AF588" s="334">
        <f t="shared" si="98"/>
        <v>0.6</v>
      </c>
      <c r="AG588" s="340">
        <f t="shared" si="99"/>
        <v>0</v>
      </c>
      <c r="AI588" s="340">
        <f t="shared" si="100"/>
        <v>0</v>
      </c>
      <c r="AJ588" s="340">
        <f t="shared" si="100"/>
        <v>0</v>
      </c>
      <c r="AK588" s="340">
        <f t="shared" si="100"/>
        <v>0</v>
      </c>
      <c r="AL588" s="340">
        <f t="shared" si="100"/>
        <v>0.6</v>
      </c>
      <c r="AM588" s="340">
        <f t="shared" si="100"/>
        <v>0</v>
      </c>
    </row>
    <row r="589" spans="1:39" x14ac:dyDescent="0.35">
      <c r="A589" s="337">
        <v>22502</v>
      </c>
      <c r="B589" s="338">
        <f t="shared" si="94"/>
        <v>1961</v>
      </c>
      <c r="C589" s="338">
        <f t="shared" si="95"/>
        <v>8</v>
      </c>
      <c r="D589" s="338">
        <f t="shared" si="96"/>
        <v>9</v>
      </c>
      <c r="E589" s="334">
        <v>0</v>
      </c>
      <c r="F589" s="334">
        <v>0.3</v>
      </c>
      <c r="G589" s="334">
        <v>0</v>
      </c>
      <c r="H589" s="334">
        <v>0</v>
      </c>
      <c r="I589" s="334">
        <v>0</v>
      </c>
      <c r="J589" s="334">
        <v>0</v>
      </c>
      <c r="K589" s="334">
        <v>0</v>
      </c>
      <c r="L589" s="334">
        <v>0</v>
      </c>
      <c r="M589" s="334">
        <v>0</v>
      </c>
      <c r="N589" s="334">
        <v>0</v>
      </c>
      <c r="O589" s="334">
        <v>0</v>
      </c>
      <c r="P589" s="334">
        <v>0</v>
      </c>
      <c r="Q589" s="334">
        <v>0</v>
      </c>
      <c r="R589" s="334">
        <v>0</v>
      </c>
      <c r="S589" s="334">
        <v>0</v>
      </c>
      <c r="T589" s="334">
        <v>0</v>
      </c>
      <c r="U589" s="334">
        <v>0</v>
      </c>
      <c r="V589" s="334">
        <v>0</v>
      </c>
      <c r="W589" s="334">
        <v>0</v>
      </c>
      <c r="X589" s="334">
        <v>0</v>
      </c>
      <c r="Y589" s="334">
        <v>0</v>
      </c>
      <c r="Z589" s="334">
        <v>0</v>
      </c>
      <c r="AA589" s="334">
        <v>0</v>
      </c>
      <c r="AB589" s="334">
        <v>0</v>
      </c>
      <c r="AD589" s="334">
        <v>0.3</v>
      </c>
      <c r="AE589" s="334">
        <f t="shared" si="97"/>
        <v>0.3</v>
      </c>
      <c r="AF589" s="334">
        <f t="shared" si="98"/>
        <v>0.3</v>
      </c>
      <c r="AG589" s="340">
        <f t="shared" si="99"/>
        <v>0</v>
      </c>
      <c r="AI589" s="340">
        <f t="shared" si="100"/>
        <v>0</v>
      </c>
      <c r="AJ589" s="340">
        <f t="shared" si="100"/>
        <v>0</v>
      </c>
      <c r="AK589" s="340">
        <f t="shared" si="100"/>
        <v>0</v>
      </c>
      <c r="AL589" s="340">
        <f t="shared" si="100"/>
        <v>0.3</v>
      </c>
      <c r="AM589" s="340">
        <f t="shared" si="100"/>
        <v>0</v>
      </c>
    </row>
    <row r="590" spans="1:39" x14ac:dyDescent="0.35">
      <c r="A590" s="337">
        <v>22503</v>
      </c>
      <c r="B590" s="338">
        <f t="shared" si="94"/>
        <v>1961</v>
      </c>
      <c r="C590" s="338">
        <f t="shared" si="95"/>
        <v>8</v>
      </c>
      <c r="D590" s="338">
        <f t="shared" si="96"/>
        <v>10</v>
      </c>
      <c r="E590" s="334">
        <v>0</v>
      </c>
      <c r="F590" s="334">
        <v>0</v>
      </c>
      <c r="G590" s="334">
        <v>0</v>
      </c>
      <c r="H590" s="334">
        <v>0</v>
      </c>
      <c r="I590" s="334">
        <v>0</v>
      </c>
      <c r="J590" s="334">
        <v>0</v>
      </c>
      <c r="K590" s="334">
        <v>0</v>
      </c>
      <c r="L590" s="334">
        <v>0</v>
      </c>
      <c r="M590" s="334">
        <v>0</v>
      </c>
      <c r="N590" s="334">
        <v>0</v>
      </c>
      <c r="O590" s="334">
        <v>0</v>
      </c>
      <c r="P590" s="334">
        <v>0</v>
      </c>
      <c r="Q590" s="334">
        <v>0</v>
      </c>
      <c r="R590" s="334">
        <v>0</v>
      </c>
      <c r="S590" s="334">
        <v>0</v>
      </c>
      <c r="T590" s="334">
        <v>0</v>
      </c>
      <c r="U590" s="334">
        <v>0</v>
      </c>
      <c r="V590" s="334">
        <v>0</v>
      </c>
      <c r="W590" s="334">
        <v>0</v>
      </c>
      <c r="X590" s="334">
        <v>0</v>
      </c>
      <c r="Y590" s="334">
        <v>0</v>
      </c>
      <c r="Z590" s="334">
        <v>0</v>
      </c>
      <c r="AA590" s="334">
        <v>0</v>
      </c>
      <c r="AB590" s="334">
        <v>0</v>
      </c>
      <c r="AD590" s="334">
        <v>0</v>
      </c>
      <c r="AE590" s="334">
        <f t="shared" si="97"/>
        <v>0</v>
      </c>
      <c r="AF590" s="334">
        <f t="shared" si="98"/>
        <v>0</v>
      </c>
      <c r="AG590" s="340">
        <f t="shared" si="99"/>
        <v>0</v>
      </c>
      <c r="AI590" s="340">
        <f t="shared" si="100"/>
        <v>0</v>
      </c>
      <c r="AJ590" s="340">
        <f t="shared" si="100"/>
        <v>0</v>
      </c>
      <c r="AK590" s="340">
        <f t="shared" si="100"/>
        <v>0</v>
      </c>
      <c r="AL590" s="340">
        <f t="shared" si="100"/>
        <v>0</v>
      </c>
      <c r="AM590" s="340">
        <f t="shared" si="100"/>
        <v>0</v>
      </c>
    </row>
    <row r="591" spans="1:39" x14ac:dyDescent="0.35">
      <c r="A591" s="337">
        <v>22504</v>
      </c>
      <c r="B591" s="338">
        <f t="shared" si="94"/>
        <v>1961</v>
      </c>
      <c r="C591" s="338">
        <f t="shared" si="95"/>
        <v>8</v>
      </c>
      <c r="D591" s="338">
        <f t="shared" si="96"/>
        <v>11</v>
      </c>
      <c r="E591" s="334">
        <v>0</v>
      </c>
      <c r="F591" s="334">
        <v>0</v>
      </c>
      <c r="G591" s="334">
        <v>0</v>
      </c>
      <c r="H591" s="334">
        <v>0</v>
      </c>
      <c r="I591" s="334">
        <v>0</v>
      </c>
      <c r="J591" s="334">
        <v>0</v>
      </c>
      <c r="K591" s="334">
        <v>0</v>
      </c>
      <c r="L591" s="334">
        <v>0</v>
      </c>
      <c r="M591" s="334">
        <v>0</v>
      </c>
      <c r="N591" s="334">
        <v>0</v>
      </c>
      <c r="O591" s="334">
        <v>0</v>
      </c>
      <c r="P591" s="334">
        <v>0</v>
      </c>
      <c r="Q591" s="334">
        <v>0</v>
      </c>
      <c r="R591" s="334">
        <v>0</v>
      </c>
      <c r="S591" s="334">
        <v>0</v>
      </c>
      <c r="T591" s="334">
        <v>0</v>
      </c>
      <c r="U591" s="334">
        <v>0</v>
      </c>
      <c r="V591" s="334">
        <v>0</v>
      </c>
      <c r="W591" s="334">
        <v>0</v>
      </c>
      <c r="X591" s="334">
        <v>0</v>
      </c>
      <c r="Y591" s="334">
        <v>0</v>
      </c>
      <c r="Z591" s="334">
        <v>0</v>
      </c>
      <c r="AA591" s="334">
        <v>0</v>
      </c>
      <c r="AB591" s="334">
        <v>0</v>
      </c>
      <c r="AD591" s="334">
        <v>0</v>
      </c>
      <c r="AE591" s="334">
        <f t="shared" si="97"/>
        <v>0</v>
      </c>
      <c r="AF591" s="334">
        <f t="shared" si="98"/>
        <v>0</v>
      </c>
      <c r="AG591" s="340">
        <f t="shared" si="99"/>
        <v>0</v>
      </c>
      <c r="AI591" s="340">
        <f t="shared" si="100"/>
        <v>0</v>
      </c>
      <c r="AJ591" s="340">
        <f t="shared" si="100"/>
        <v>0</v>
      </c>
      <c r="AK591" s="340">
        <f t="shared" si="100"/>
        <v>0</v>
      </c>
      <c r="AL591" s="340">
        <f t="shared" si="100"/>
        <v>0</v>
      </c>
      <c r="AM591" s="340">
        <f t="shared" si="100"/>
        <v>0</v>
      </c>
    </row>
    <row r="592" spans="1:39" x14ac:dyDescent="0.35">
      <c r="A592" s="337">
        <v>22505</v>
      </c>
      <c r="B592" s="338">
        <f t="shared" si="94"/>
        <v>1961</v>
      </c>
      <c r="C592" s="338">
        <f t="shared" si="95"/>
        <v>8</v>
      </c>
      <c r="D592" s="338">
        <f t="shared" si="96"/>
        <v>12</v>
      </c>
      <c r="E592" s="334">
        <v>0</v>
      </c>
      <c r="F592" s="334">
        <v>0</v>
      </c>
      <c r="G592" s="334">
        <v>0</v>
      </c>
      <c r="H592" s="334">
        <v>0</v>
      </c>
      <c r="I592" s="334">
        <v>0</v>
      </c>
      <c r="J592" s="334">
        <v>0</v>
      </c>
      <c r="K592" s="334">
        <v>0</v>
      </c>
      <c r="L592" s="334">
        <v>0</v>
      </c>
      <c r="M592" s="334">
        <v>0</v>
      </c>
      <c r="N592" s="334">
        <v>0</v>
      </c>
      <c r="O592" s="334">
        <v>0</v>
      </c>
      <c r="P592" s="334">
        <v>0</v>
      </c>
      <c r="Q592" s="334">
        <v>0</v>
      </c>
      <c r="R592" s="334">
        <v>0</v>
      </c>
      <c r="S592" s="334">
        <v>0</v>
      </c>
      <c r="T592" s="334">
        <v>0</v>
      </c>
      <c r="U592" s="334">
        <v>0</v>
      </c>
      <c r="V592" s="334">
        <v>0</v>
      </c>
      <c r="W592" s="334">
        <v>0</v>
      </c>
      <c r="X592" s="334">
        <v>0</v>
      </c>
      <c r="Y592" s="334">
        <v>0</v>
      </c>
      <c r="Z592" s="334">
        <v>0</v>
      </c>
      <c r="AA592" s="334">
        <v>0</v>
      </c>
      <c r="AB592" s="334">
        <v>0</v>
      </c>
      <c r="AD592" s="334">
        <v>0</v>
      </c>
      <c r="AE592" s="334">
        <f t="shared" si="97"/>
        <v>0</v>
      </c>
      <c r="AF592" s="334">
        <f t="shared" si="98"/>
        <v>0</v>
      </c>
      <c r="AG592" s="340">
        <f t="shared" si="99"/>
        <v>0</v>
      </c>
      <c r="AI592" s="340">
        <f t="shared" si="100"/>
        <v>0</v>
      </c>
      <c r="AJ592" s="340">
        <f t="shared" si="100"/>
        <v>0</v>
      </c>
      <c r="AK592" s="340">
        <f t="shared" si="100"/>
        <v>0</v>
      </c>
      <c r="AL592" s="340">
        <f t="shared" si="100"/>
        <v>0</v>
      </c>
      <c r="AM592" s="340">
        <f t="shared" si="100"/>
        <v>0</v>
      </c>
    </row>
    <row r="593" spans="1:39" x14ac:dyDescent="0.35">
      <c r="A593" s="337">
        <v>22506</v>
      </c>
      <c r="B593" s="338">
        <f t="shared" si="94"/>
        <v>1961</v>
      </c>
      <c r="C593" s="338">
        <f t="shared" si="95"/>
        <v>8</v>
      </c>
      <c r="D593" s="338">
        <f t="shared" si="96"/>
        <v>13</v>
      </c>
      <c r="E593" s="334">
        <v>0</v>
      </c>
      <c r="F593" s="334">
        <v>0</v>
      </c>
      <c r="G593" s="334">
        <v>0</v>
      </c>
      <c r="H593" s="334">
        <v>0</v>
      </c>
      <c r="I593" s="334">
        <v>0</v>
      </c>
      <c r="J593" s="334">
        <v>0</v>
      </c>
      <c r="K593" s="334">
        <v>0</v>
      </c>
      <c r="L593" s="334">
        <v>0</v>
      </c>
      <c r="M593" s="334">
        <v>0</v>
      </c>
      <c r="N593" s="334">
        <v>0</v>
      </c>
      <c r="O593" s="334">
        <v>0</v>
      </c>
      <c r="P593" s="334">
        <v>0</v>
      </c>
      <c r="Q593" s="334">
        <v>0</v>
      </c>
      <c r="R593" s="334">
        <v>0</v>
      </c>
      <c r="S593" s="334">
        <v>0</v>
      </c>
      <c r="T593" s="334">
        <v>0</v>
      </c>
      <c r="U593" s="334">
        <v>0</v>
      </c>
      <c r="V593" s="334">
        <v>0</v>
      </c>
      <c r="W593" s="334">
        <v>0</v>
      </c>
      <c r="X593" s="334">
        <v>0</v>
      </c>
      <c r="Y593" s="334">
        <v>0</v>
      </c>
      <c r="Z593" s="334">
        <v>0</v>
      </c>
      <c r="AA593" s="334">
        <v>0</v>
      </c>
      <c r="AB593" s="334">
        <v>0</v>
      </c>
      <c r="AD593" s="334">
        <v>0</v>
      </c>
      <c r="AE593" s="334">
        <f t="shared" si="97"/>
        <v>0</v>
      </c>
      <c r="AF593" s="334">
        <f t="shared" si="98"/>
        <v>0</v>
      </c>
      <c r="AG593" s="340">
        <f t="shared" si="99"/>
        <v>0</v>
      </c>
      <c r="AI593" s="340">
        <f t="shared" si="100"/>
        <v>0</v>
      </c>
      <c r="AJ593" s="340">
        <f t="shared" si="100"/>
        <v>0</v>
      </c>
      <c r="AK593" s="340">
        <f t="shared" si="100"/>
        <v>0</v>
      </c>
      <c r="AL593" s="340">
        <f t="shared" si="100"/>
        <v>0</v>
      </c>
      <c r="AM593" s="340">
        <f t="shared" si="100"/>
        <v>0</v>
      </c>
    </row>
    <row r="594" spans="1:39" x14ac:dyDescent="0.35">
      <c r="A594" s="337">
        <v>22507</v>
      </c>
      <c r="B594" s="338">
        <f t="shared" si="94"/>
        <v>1961</v>
      </c>
      <c r="C594" s="338">
        <f t="shared" si="95"/>
        <v>8</v>
      </c>
      <c r="D594" s="338">
        <f t="shared" si="96"/>
        <v>14</v>
      </c>
      <c r="E594" s="334">
        <v>0</v>
      </c>
      <c r="F594" s="334">
        <v>0</v>
      </c>
      <c r="G594" s="334">
        <v>0</v>
      </c>
      <c r="H594" s="334">
        <v>0</v>
      </c>
      <c r="I594" s="334">
        <v>0</v>
      </c>
      <c r="J594" s="334">
        <v>0</v>
      </c>
      <c r="K594" s="334">
        <v>0</v>
      </c>
      <c r="L594" s="334">
        <v>0</v>
      </c>
      <c r="M594" s="334">
        <v>0</v>
      </c>
      <c r="N594" s="334">
        <v>0</v>
      </c>
      <c r="O594" s="334">
        <v>0</v>
      </c>
      <c r="P594" s="334">
        <v>0</v>
      </c>
      <c r="Q594" s="334">
        <v>0</v>
      </c>
      <c r="R594" s="334">
        <v>0</v>
      </c>
      <c r="S594" s="334">
        <v>0</v>
      </c>
      <c r="T594" s="334">
        <v>0</v>
      </c>
      <c r="U594" s="334">
        <v>0</v>
      </c>
      <c r="V594" s="334">
        <v>0</v>
      </c>
      <c r="W594" s="334">
        <v>0</v>
      </c>
      <c r="X594" s="334">
        <v>0</v>
      </c>
      <c r="Y594" s="334">
        <v>0</v>
      </c>
      <c r="Z594" s="334">
        <v>0</v>
      </c>
      <c r="AA594" s="334">
        <v>0</v>
      </c>
      <c r="AB594" s="334">
        <v>0</v>
      </c>
      <c r="AD594" s="334">
        <v>0</v>
      </c>
      <c r="AE594" s="334">
        <f t="shared" si="97"/>
        <v>0</v>
      </c>
      <c r="AF594" s="334">
        <f t="shared" si="98"/>
        <v>0</v>
      </c>
      <c r="AG594" s="340">
        <f t="shared" si="99"/>
        <v>0</v>
      </c>
      <c r="AI594" s="340">
        <f t="shared" si="100"/>
        <v>0</v>
      </c>
      <c r="AJ594" s="340">
        <f t="shared" si="100"/>
        <v>0</v>
      </c>
      <c r="AK594" s="340">
        <f t="shared" si="100"/>
        <v>0</v>
      </c>
      <c r="AL594" s="340">
        <f t="shared" si="100"/>
        <v>0</v>
      </c>
      <c r="AM594" s="340">
        <f t="shared" si="100"/>
        <v>0</v>
      </c>
    </row>
    <row r="595" spans="1:39" x14ac:dyDescent="0.35">
      <c r="A595" s="337">
        <v>22508</v>
      </c>
      <c r="B595" s="338">
        <f t="shared" si="94"/>
        <v>1961</v>
      </c>
      <c r="C595" s="338">
        <f t="shared" si="95"/>
        <v>8</v>
      </c>
      <c r="D595" s="338">
        <f t="shared" si="96"/>
        <v>15</v>
      </c>
      <c r="E595" s="334">
        <v>0</v>
      </c>
      <c r="F595" s="334">
        <v>0</v>
      </c>
      <c r="G595" s="334">
        <v>0</v>
      </c>
      <c r="H595" s="334">
        <v>0</v>
      </c>
      <c r="I595" s="334">
        <v>0</v>
      </c>
      <c r="J595" s="334">
        <v>0</v>
      </c>
      <c r="K595" s="334">
        <v>0</v>
      </c>
      <c r="L595" s="334">
        <v>0</v>
      </c>
      <c r="M595" s="334">
        <v>0</v>
      </c>
      <c r="N595" s="334">
        <v>0</v>
      </c>
      <c r="O595" s="334">
        <v>0</v>
      </c>
      <c r="P595" s="334">
        <v>0</v>
      </c>
      <c r="Q595" s="334">
        <v>0</v>
      </c>
      <c r="R595" s="334">
        <v>0</v>
      </c>
      <c r="S595" s="334">
        <v>0</v>
      </c>
      <c r="T595" s="334">
        <v>0</v>
      </c>
      <c r="U595" s="334">
        <v>0</v>
      </c>
      <c r="V595" s="334">
        <v>0</v>
      </c>
      <c r="W595" s="334">
        <v>0</v>
      </c>
      <c r="X595" s="334">
        <v>0</v>
      </c>
      <c r="Y595" s="334">
        <v>0</v>
      </c>
      <c r="Z595" s="334">
        <v>0</v>
      </c>
      <c r="AA595" s="334">
        <v>0</v>
      </c>
      <c r="AB595" s="334">
        <v>0</v>
      </c>
      <c r="AD595" s="334">
        <v>0</v>
      </c>
      <c r="AE595" s="334">
        <f t="shared" si="97"/>
        <v>0</v>
      </c>
      <c r="AF595" s="334">
        <f t="shared" si="98"/>
        <v>0</v>
      </c>
      <c r="AG595" s="340">
        <f t="shared" si="99"/>
        <v>0</v>
      </c>
      <c r="AI595" s="340">
        <f t="shared" si="100"/>
        <v>0</v>
      </c>
      <c r="AJ595" s="340">
        <f t="shared" si="100"/>
        <v>0</v>
      </c>
      <c r="AK595" s="340">
        <f t="shared" si="100"/>
        <v>0</v>
      </c>
      <c r="AL595" s="340">
        <f t="shared" si="100"/>
        <v>0</v>
      </c>
      <c r="AM595" s="340">
        <f t="shared" si="100"/>
        <v>0</v>
      </c>
    </row>
    <row r="596" spans="1:39" x14ac:dyDescent="0.35">
      <c r="A596" s="337">
        <v>22509</v>
      </c>
      <c r="B596" s="338">
        <f t="shared" si="94"/>
        <v>1961</v>
      </c>
      <c r="C596" s="338">
        <f t="shared" si="95"/>
        <v>8</v>
      </c>
      <c r="D596" s="338">
        <f t="shared" si="96"/>
        <v>16</v>
      </c>
      <c r="E596" s="334">
        <v>0</v>
      </c>
      <c r="F596" s="334">
        <v>0</v>
      </c>
      <c r="G596" s="334">
        <v>0</v>
      </c>
      <c r="H596" s="334">
        <v>0</v>
      </c>
      <c r="I596" s="334">
        <v>0</v>
      </c>
      <c r="J596" s="334">
        <v>0</v>
      </c>
      <c r="K596" s="334">
        <v>0</v>
      </c>
      <c r="L596" s="334">
        <v>0</v>
      </c>
      <c r="M596" s="334">
        <v>0</v>
      </c>
      <c r="N596" s="334">
        <v>0</v>
      </c>
      <c r="O596" s="334">
        <v>0.9</v>
      </c>
      <c r="P596" s="334">
        <v>1</v>
      </c>
      <c r="Q596" s="334">
        <v>0.9</v>
      </c>
      <c r="R596" s="334">
        <v>1</v>
      </c>
      <c r="S596" s="334">
        <v>0.9</v>
      </c>
      <c r="T596" s="334">
        <v>0.9</v>
      </c>
      <c r="U596" s="334">
        <v>0</v>
      </c>
      <c r="V596" s="334">
        <v>0</v>
      </c>
      <c r="W596" s="334">
        <v>1</v>
      </c>
      <c r="X596" s="334">
        <v>1.8</v>
      </c>
      <c r="Y596" s="334">
        <v>1</v>
      </c>
      <c r="Z596" s="334">
        <v>0.9</v>
      </c>
      <c r="AA596" s="334">
        <v>1</v>
      </c>
      <c r="AB596" s="334">
        <v>0.9</v>
      </c>
      <c r="AD596" s="334">
        <v>12.2</v>
      </c>
      <c r="AE596" s="334">
        <f t="shared" si="97"/>
        <v>12.2</v>
      </c>
      <c r="AF596" s="334">
        <f t="shared" si="98"/>
        <v>12.200000000000001</v>
      </c>
      <c r="AG596" s="340">
        <f t="shared" si="99"/>
        <v>1.7763568394002505E-15</v>
      </c>
      <c r="AI596" s="340">
        <f t="shared" ref="AI596:AM611" si="101">IF($C596=AI$1,$AF596,0)</f>
        <v>0</v>
      </c>
      <c r="AJ596" s="340">
        <f t="shared" si="101"/>
        <v>0</v>
      </c>
      <c r="AK596" s="340">
        <f t="shared" si="101"/>
        <v>0</v>
      </c>
      <c r="AL596" s="340">
        <f t="shared" si="101"/>
        <v>12.200000000000001</v>
      </c>
      <c r="AM596" s="340">
        <f t="shared" si="101"/>
        <v>0</v>
      </c>
    </row>
    <row r="597" spans="1:39" x14ac:dyDescent="0.35">
      <c r="A597" s="337">
        <v>22510</v>
      </c>
      <c r="B597" s="338">
        <f t="shared" si="94"/>
        <v>1961</v>
      </c>
      <c r="C597" s="338">
        <f t="shared" si="95"/>
        <v>8</v>
      </c>
      <c r="D597" s="338">
        <f t="shared" si="96"/>
        <v>17</v>
      </c>
      <c r="E597" s="334">
        <v>0.6</v>
      </c>
      <c r="F597" s="334">
        <v>0.6</v>
      </c>
      <c r="G597" s="334">
        <v>0.6</v>
      </c>
      <c r="H597" s="334">
        <v>0</v>
      </c>
      <c r="I597" s="334">
        <v>0.6</v>
      </c>
      <c r="J597" s="334">
        <v>0</v>
      </c>
      <c r="K597" s="334">
        <v>0</v>
      </c>
      <c r="L597" s="334">
        <v>0.6</v>
      </c>
      <c r="M597" s="334">
        <v>0.6</v>
      </c>
      <c r="N597" s="334">
        <v>0.6</v>
      </c>
      <c r="O597" s="334">
        <v>0.6</v>
      </c>
      <c r="P597" s="334">
        <v>0</v>
      </c>
      <c r="Q597" s="334">
        <v>0.6</v>
      </c>
      <c r="R597" s="334">
        <v>0.5</v>
      </c>
      <c r="S597" s="334">
        <v>0.6</v>
      </c>
      <c r="T597" s="334">
        <v>0.6</v>
      </c>
      <c r="U597" s="334">
        <v>0.6</v>
      </c>
      <c r="V597" s="334">
        <v>0.6</v>
      </c>
      <c r="W597" s="334">
        <v>0.6</v>
      </c>
      <c r="X597" s="334">
        <v>0.6</v>
      </c>
      <c r="Y597" s="334">
        <v>0.6</v>
      </c>
      <c r="Z597" s="334">
        <v>0.6</v>
      </c>
      <c r="AA597" s="334">
        <v>0.6</v>
      </c>
      <c r="AB597" s="334">
        <v>0.6</v>
      </c>
      <c r="AD597" s="334">
        <v>11.9</v>
      </c>
      <c r="AE597" s="334">
        <f t="shared" si="97"/>
        <v>11.9</v>
      </c>
      <c r="AF597" s="334">
        <f t="shared" si="98"/>
        <v>11.899999999999997</v>
      </c>
      <c r="AG597" s="340">
        <f t="shared" si="99"/>
        <v>3.5527136788005009E-15</v>
      </c>
      <c r="AI597" s="340">
        <f t="shared" si="101"/>
        <v>0</v>
      </c>
      <c r="AJ597" s="340">
        <f t="shared" si="101"/>
        <v>0</v>
      </c>
      <c r="AK597" s="340">
        <f t="shared" si="101"/>
        <v>0</v>
      </c>
      <c r="AL597" s="340">
        <f t="shared" si="101"/>
        <v>11.899999999999997</v>
      </c>
      <c r="AM597" s="340">
        <f t="shared" si="101"/>
        <v>0</v>
      </c>
    </row>
    <row r="598" spans="1:39" x14ac:dyDescent="0.35">
      <c r="A598" s="337">
        <v>22511</v>
      </c>
      <c r="B598" s="338">
        <f t="shared" si="94"/>
        <v>1961</v>
      </c>
      <c r="C598" s="338">
        <f t="shared" si="95"/>
        <v>8</v>
      </c>
      <c r="D598" s="338">
        <f t="shared" si="96"/>
        <v>18</v>
      </c>
      <c r="E598" s="334">
        <v>0</v>
      </c>
      <c r="F598" s="334">
        <v>0</v>
      </c>
      <c r="G598" s="334">
        <v>0</v>
      </c>
      <c r="H598" s="334">
        <v>0</v>
      </c>
      <c r="I598" s="334">
        <v>0</v>
      </c>
      <c r="J598" s="334">
        <v>0</v>
      </c>
      <c r="K598" s="334">
        <v>0</v>
      </c>
      <c r="L598" s="334">
        <v>0</v>
      </c>
      <c r="M598" s="334">
        <v>0</v>
      </c>
      <c r="N598" s="334">
        <v>0</v>
      </c>
      <c r="O598" s="334">
        <v>0</v>
      </c>
      <c r="P598" s="334">
        <v>0</v>
      </c>
      <c r="Q598" s="334">
        <v>0</v>
      </c>
      <c r="R598" s="334">
        <v>0</v>
      </c>
      <c r="S598" s="334">
        <v>0</v>
      </c>
      <c r="T598" s="334">
        <v>0</v>
      </c>
      <c r="U598" s="334">
        <v>0</v>
      </c>
      <c r="V598" s="334">
        <v>0</v>
      </c>
      <c r="W598" s="334">
        <v>0</v>
      </c>
      <c r="X598" s="334">
        <v>0</v>
      </c>
      <c r="Y598" s="334">
        <v>0</v>
      </c>
      <c r="Z598" s="334">
        <v>0</v>
      </c>
      <c r="AA598" s="334">
        <v>0</v>
      </c>
      <c r="AB598" s="334">
        <v>0</v>
      </c>
      <c r="AD598" s="334">
        <v>0</v>
      </c>
      <c r="AE598" s="334">
        <f t="shared" si="97"/>
        <v>0</v>
      </c>
      <c r="AF598" s="334">
        <f t="shared" si="98"/>
        <v>0</v>
      </c>
      <c r="AG598" s="340">
        <f t="shared" si="99"/>
        <v>0</v>
      </c>
      <c r="AI598" s="340">
        <f t="shared" si="101"/>
        <v>0</v>
      </c>
      <c r="AJ598" s="340">
        <f t="shared" si="101"/>
        <v>0</v>
      </c>
      <c r="AK598" s="340">
        <f t="shared" si="101"/>
        <v>0</v>
      </c>
      <c r="AL598" s="340">
        <f t="shared" si="101"/>
        <v>0</v>
      </c>
      <c r="AM598" s="340">
        <f t="shared" si="101"/>
        <v>0</v>
      </c>
    </row>
    <row r="599" spans="1:39" x14ac:dyDescent="0.35">
      <c r="A599" s="337">
        <v>22512</v>
      </c>
      <c r="B599" s="338">
        <f t="shared" si="94"/>
        <v>1961</v>
      </c>
      <c r="C599" s="338">
        <f t="shared" si="95"/>
        <v>8</v>
      </c>
      <c r="D599" s="338">
        <f t="shared" si="96"/>
        <v>19</v>
      </c>
      <c r="E599" s="334">
        <v>0</v>
      </c>
      <c r="F599" s="334">
        <v>0</v>
      </c>
      <c r="G599" s="334">
        <v>0</v>
      </c>
      <c r="H599" s="334">
        <v>0</v>
      </c>
      <c r="I599" s="334">
        <v>0</v>
      </c>
      <c r="J599" s="334">
        <v>0</v>
      </c>
      <c r="K599" s="334">
        <v>0</v>
      </c>
      <c r="L599" s="334">
        <v>0</v>
      </c>
      <c r="M599" s="334">
        <v>0</v>
      </c>
      <c r="N599" s="334">
        <v>0</v>
      </c>
      <c r="O599" s="334">
        <v>0</v>
      </c>
      <c r="P599" s="334">
        <v>0</v>
      </c>
      <c r="Q599" s="334">
        <v>0</v>
      </c>
      <c r="R599" s="334">
        <v>0</v>
      </c>
      <c r="S599" s="334">
        <v>0</v>
      </c>
      <c r="T599" s="334">
        <v>0</v>
      </c>
      <c r="U599" s="334">
        <v>0</v>
      </c>
      <c r="V599" s="334">
        <v>0</v>
      </c>
      <c r="W599" s="334">
        <v>0</v>
      </c>
      <c r="X599" s="334">
        <v>0</v>
      </c>
      <c r="Y599" s="334">
        <v>0</v>
      </c>
      <c r="Z599" s="334">
        <v>0</v>
      </c>
      <c r="AA599" s="334">
        <v>0</v>
      </c>
      <c r="AB599" s="334">
        <v>0</v>
      </c>
      <c r="AD599" s="334">
        <v>0</v>
      </c>
      <c r="AE599" s="334">
        <f t="shared" si="97"/>
        <v>0</v>
      </c>
      <c r="AF599" s="334">
        <f t="shared" si="98"/>
        <v>0</v>
      </c>
      <c r="AG599" s="340">
        <f t="shared" si="99"/>
        <v>0</v>
      </c>
      <c r="AI599" s="340">
        <f t="shared" si="101"/>
        <v>0</v>
      </c>
      <c r="AJ599" s="340">
        <f t="shared" si="101"/>
        <v>0</v>
      </c>
      <c r="AK599" s="340">
        <f t="shared" si="101"/>
        <v>0</v>
      </c>
      <c r="AL599" s="340">
        <f t="shared" si="101"/>
        <v>0</v>
      </c>
      <c r="AM599" s="340">
        <f t="shared" si="101"/>
        <v>0</v>
      </c>
    </row>
    <row r="600" spans="1:39" x14ac:dyDescent="0.35">
      <c r="A600" s="337">
        <v>22513</v>
      </c>
      <c r="B600" s="338">
        <f t="shared" si="94"/>
        <v>1961</v>
      </c>
      <c r="C600" s="338">
        <f t="shared" si="95"/>
        <v>8</v>
      </c>
      <c r="D600" s="338">
        <f t="shared" si="96"/>
        <v>20</v>
      </c>
      <c r="E600" s="334">
        <v>0</v>
      </c>
      <c r="F600" s="334">
        <v>0</v>
      </c>
      <c r="G600" s="334">
        <v>0</v>
      </c>
      <c r="H600" s="334">
        <v>0</v>
      </c>
      <c r="I600" s="334">
        <v>0</v>
      </c>
      <c r="J600" s="334">
        <v>0</v>
      </c>
      <c r="K600" s="334">
        <v>0</v>
      </c>
      <c r="L600" s="334">
        <v>0</v>
      </c>
      <c r="M600" s="334">
        <v>0</v>
      </c>
      <c r="N600" s="334">
        <v>0</v>
      </c>
      <c r="O600" s="334">
        <v>0</v>
      </c>
      <c r="P600" s="334">
        <v>0</v>
      </c>
      <c r="Q600" s="334">
        <v>0</v>
      </c>
      <c r="R600" s="334">
        <v>0</v>
      </c>
      <c r="S600" s="334">
        <v>0</v>
      </c>
      <c r="T600" s="334">
        <v>0</v>
      </c>
      <c r="U600" s="334">
        <v>0</v>
      </c>
      <c r="V600" s="334">
        <v>0</v>
      </c>
      <c r="W600" s="334">
        <v>0</v>
      </c>
      <c r="X600" s="334">
        <v>0</v>
      </c>
      <c r="Y600" s="334">
        <v>0</v>
      </c>
      <c r="Z600" s="334">
        <v>0</v>
      </c>
      <c r="AA600" s="334">
        <v>0</v>
      </c>
      <c r="AB600" s="334">
        <v>0</v>
      </c>
      <c r="AD600" s="334">
        <v>0</v>
      </c>
      <c r="AE600" s="334">
        <f t="shared" si="97"/>
        <v>0</v>
      </c>
      <c r="AF600" s="334">
        <f t="shared" si="98"/>
        <v>0</v>
      </c>
      <c r="AG600" s="340">
        <f t="shared" si="99"/>
        <v>0</v>
      </c>
      <c r="AI600" s="340">
        <f t="shared" si="101"/>
        <v>0</v>
      </c>
      <c r="AJ600" s="340">
        <f t="shared" si="101"/>
        <v>0</v>
      </c>
      <c r="AK600" s="340">
        <f t="shared" si="101"/>
        <v>0</v>
      </c>
      <c r="AL600" s="340">
        <f t="shared" si="101"/>
        <v>0</v>
      </c>
      <c r="AM600" s="340">
        <f t="shared" si="101"/>
        <v>0</v>
      </c>
    </row>
    <row r="601" spans="1:39" x14ac:dyDescent="0.35">
      <c r="A601" s="337">
        <v>22514</v>
      </c>
      <c r="B601" s="338">
        <f t="shared" si="94"/>
        <v>1961</v>
      </c>
      <c r="C601" s="338">
        <f t="shared" si="95"/>
        <v>8</v>
      </c>
      <c r="D601" s="338">
        <f t="shared" si="96"/>
        <v>21</v>
      </c>
      <c r="E601" s="334">
        <v>0</v>
      </c>
      <c r="F601" s="334">
        <v>0</v>
      </c>
      <c r="G601" s="334">
        <v>0</v>
      </c>
      <c r="H601" s="334">
        <v>0</v>
      </c>
      <c r="I601" s="334">
        <v>0</v>
      </c>
      <c r="J601" s="334">
        <v>0</v>
      </c>
      <c r="K601" s="334">
        <v>0</v>
      </c>
      <c r="L601" s="334">
        <v>0</v>
      </c>
      <c r="M601" s="334">
        <v>0</v>
      </c>
      <c r="N601" s="334">
        <v>0</v>
      </c>
      <c r="O601" s="334">
        <v>0</v>
      </c>
      <c r="P601" s="334">
        <v>0</v>
      </c>
      <c r="Q601" s="334">
        <v>0</v>
      </c>
      <c r="R601" s="334">
        <v>0</v>
      </c>
      <c r="S601" s="334">
        <v>0</v>
      </c>
      <c r="T601" s="334">
        <v>0</v>
      </c>
      <c r="U601" s="334">
        <v>0</v>
      </c>
      <c r="V601" s="334">
        <v>0</v>
      </c>
      <c r="W601" s="334">
        <v>0</v>
      </c>
      <c r="X601" s="334">
        <v>0</v>
      </c>
      <c r="Y601" s="334">
        <v>0</v>
      </c>
      <c r="Z601" s="334">
        <v>0</v>
      </c>
      <c r="AA601" s="334">
        <v>0</v>
      </c>
      <c r="AB601" s="334">
        <v>0</v>
      </c>
      <c r="AD601" s="334">
        <v>0</v>
      </c>
      <c r="AE601" s="334">
        <f t="shared" si="97"/>
        <v>0</v>
      </c>
      <c r="AF601" s="334">
        <f t="shared" si="98"/>
        <v>0</v>
      </c>
      <c r="AG601" s="340">
        <f t="shared" si="99"/>
        <v>0</v>
      </c>
      <c r="AI601" s="340">
        <f t="shared" si="101"/>
        <v>0</v>
      </c>
      <c r="AJ601" s="340">
        <f t="shared" si="101"/>
        <v>0</v>
      </c>
      <c r="AK601" s="340">
        <f t="shared" si="101"/>
        <v>0</v>
      </c>
      <c r="AL601" s="340">
        <f t="shared" si="101"/>
        <v>0</v>
      </c>
      <c r="AM601" s="340">
        <f t="shared" si="101"/>
        <v>0</v>
      </c>
    </row>
    <row r="602" spans="1:39" x14ac:dyDescent="0.35">
      <c r="A602" s="337">
        <v>22515</v>
      </c>
      <c r="B602" s="338">
        <f t="shared" si="94"/>
        <v>1961</v>
      </c>
      <c r="C602" s="338">
        <f t="shared" si="95"/>
        <v>8</v>
      </c>
      <c r="D602" s="338">
        <f t="shared" si="96"/>
        <v>22</v>
      </c>
      <c r="E602" s="334">
        <v>0</v>
      </c>
      <c r="F602" s="334">
        <v>0</v>
      </c>
      <c r="G602" s="334">
        <v>0</v>
      </c>
      <c r="H602" s="334">
        <v>0</v>
      </c>
      <c r="I602" s="334">
        <v>0</v>
      </c>
      <c r="J602" s="334">
        <v>0</v>
      </c>
      <c r="K602" s="334">
        <v>0</v>
      </c>
      <c r="L602" s="334">
        <v>0</v>
      </c>
      <c r="M602" s="334">
        <v>0</v>
      </c>
      <c r="N602" s="334">
        <v>0</v>
      </c>
      <c r="O602" s="334">
        <v>0</v>
      </c>
      <c r="P602" s="334">
        <v>0</v>
      </c>
      <c r="Q602" s="334">
        <v>0</v>
      </c>
      <c r="R602" s="334">
        <v>0</v>
      </c>
      <c r="S602" s="334">
        <v>0</v>
      </c>
      <c r="T602" s="334">
        <v>0</v>
      </c>
      <c r="U602" s="334">
        <v>0</v>
      </c>
      <c r="V602" s="334">
        <v>0</v>
      </c>
      <c r="W602" s="334">
        <v>0</v>
      </c>
      <c r="X602" s="334">
        <v>0</v>
      </c>
      <c r="Y602" s="334">
        <v>0</v>
      </c>
      <c r="Z602" s="334">
        <v>0</v>
      </c>
      <c r="AA602" s="334">
        <v>0</v>
      </c>
      <c r="AB602" s="334">
        <v>0</v>
      </c>
      <c r="AD602" s="334">
        <v>0</v>
      </c>
      <c r="AE602" s="334">
        <f t="shared" si="97"/>
        <v>0</v>
      </c>
      <c r="AF602" s="334">
        <f t="shared" si="98"/>
        <v>0</v>
      </c>
      <c r="AG602" s="340">
        <f t="shared" si="99"/>
        <v>0</v>
      </c>
      <c r="AI602" s="340">
        <f t="shared" si="101"/>
        <v>0</v>
      </c>
      <c r="AJ602" s="340">
        <f t="shared" si="101"/>
        <v>0</v>
      </c>
      <c r="AK602" s="340">
        <f t="shared" si="101"/>
        <v>0</v>
      </c>
      <c r="AL602" s="340">
        <f t="shared" si="101"/>
        <v>0</v>
      </c>
      <c r="AM602" s="340">
        <f t="shared" si="101"/>
        <v>0</v>
      </c>
    </row>
    <row r="603" spans="1:39" x14ac:dyDescent="0.35">
      <c r="A603" s="337">
        <v>22516</v>
      </c>
      <c r="B603" s="338">
        <f t="shared" si="94"/>
        <v>1961</v>
      </c>
      <c r="C603" s="338">
        <f t="shared" si="95"/>
        <v>8</v>
      </c>
      <c r="D603" s="338">
        <f t="shared" si="96"/>
        <v>23</v>
      </c>
      <c r="E603" s="334">
        <v>0</v>
      </c>
      <c r="F603" s="334">
        <v>0</v>
      </c>
      <c r="G603" s="334">
        <v>0</v>
      </c>
      <c r="H603" s="334">
        <v>0</v>
      </c>
      <c r="I603" s="334">
        <v>0</v>
      </c>
      <c r="J603" s="334">
        <v>0</v>
      </c>
      <c r="K603" s="334">
        <v>0</v>
      </c>
      <c r="L603" s="334">
        <v>0</v>
      </c>
      <c r="M603" s="334">
        <v>0</v>
      </c>
      <c r="N603" s="334">
        <v>0</v>
      </c>
      <c r="O603" s="334">
        <v>0</v>
      </c>
      <c r="P603" s="334">
        <v>0</v>
      </c>
      <c r="Q603" s="334">
        <v>0</v>
      </c>
      <c r="R603" s="334">
        <v>0</v>
      </c>
      <c r="S603" s="334">
        <v>0</v>
      </c>
      <c r="T603" s="334">
        <v>0</v>
      </c>
      <c r="U603" s="334">
        <v>0</v>
      </c>
      <c r="V603" s="334">
        <v>0</v>
      </c>
      <c r="W603" s="334">
        <v>0</v>
      </c>
      <c r="X603" s="334">
        <v>0</v>
      </c>
      <c r="Y603" s="334">
        <v>0</v>
      </c>
      <c r="Z603" s="334">
        <v>0</v>
      </c>
      <c r="AA603" s="334">
        <v>0</v>
      </c>
      <c r="AB603" s="334">
        <v>0</v>
      </c>
      <c r="AD603" s="334">
        <v>0</v>
      </c>
      <c r="AE603" s="334">
        <f t="shared" si="97"/>
        <v>0</v>
      </c>
      <c r="AF603" s="334">
        <f t="shared" si="98"/>
        <v>0</v>
      </c>
      <c r="AG603" s="340">
        <f t="shared" si="99"/>
        <v>0</v>
      </c>
      <c r="AI603" s="340">
        <f t="shared" si="101"/>
        <v>0</v>
      </c>
      <c r="AJ603" s="340">
        <f t="shared" si="101"/>
        <v>0</v>
      </c>
      <c r="AK603" s="340">
        <f t="shared" si="101"/>
        <v>0</v>
      </c>
      <c r="AL603" s="340">
        <f t="shared" si="101"/>
        <v>0</v>
      </c>
      <c r="AM603" s="340">
        <f t="shared" si="101"/>
        <v>0</v>
      </c>
    </row>
    <row r="604" spans="1:39" x14ac:dyDescent="0.35">
      <c r="A604" s="337">
        <v>22517</v>
      </c>
      <c r="B604" s="338">
        <f t="shared" si="94"/>
        <v>1961</v>
      </c>
      <c r="C604" s="338">
        <f t="shared" si="95"/>
        <v>8</v>
      </c>
      <c r="D604" s="338">
        <f t="shared" si="96"/>
        <v>24</v>
      </c>
      <c r="E604" s="334">
        <v>0</v>
      </c>
      <c r="F604" s="334">
        <v>0</v>
      </c>
      <c r="G604" s="334">
        <v>0</v>
      </c>
      <c r="H604" s="334">
        <v>0</v>
      </c>
      <c r="I604" s="334">
        <v>0</v>
      </c>
      <c r="J604" s="334">
        <v>0</v>
      </c>
      <c r="K604" s="334">
        <v>0</v>
      </c>
      <c r="L604" s="334">
        <v>0</v>
      </c>
      <c r="M604" s="334">
        <v>0</v>
      </c>
      <c r="N604" s="334">
        <v>0</v>
      </c>
      <c r="O604" s="334">
        <v>0</v>
      </c>
      <c r="P604" s="334">
        <v>0</v>
      </c>
      <c r="Q604" s="334">
        <v>0</v>
      </c>
      <c r="R604" s="334">
        <v>0</v>
      </c>
      <c r="S604" s="334">
        <v>0</v>
      </c>
      <c r="T604" s="334">
        <v>0</v>
      </c>
      <c r="U604" s="334">
        <v>0</v>
      </c>
      <c r="V604" s="334">
        <v>0</v>
      </c>
      <c r="W604" s="334">
        <v>0</v>
      </c>
      <c r="X604" s="334">
        <v>0</v>
      </c>
      <c r="Y604" s="334">
        <v>0</v>
      </c>
      <c r="Z604" s="334">
        <v>0</v>
      </c>
      <c r="AA604" s="334">
        <v>0</v>
      </c>
      <c r="AB604" s="334">
        <v>0</v>
      </c>
      <c r="AD604" s="334">
        <v>0</v>
      </c>
      <c r="AE604" s="334">
        <f t="shared" si="97"/>
        <v>0</v>
      </c>
      <c r="AF604" s="334">
        <f t="shared" si="98"/>
        <v>0</v>
      </c>
      <c r="AG604" s="340">
        <f t="shared" si="99"/>
        <v>0</v>
      </c>
      <c r="AI604" s="340">
        <f t="shared" si="101"/>
        <v>0</v>
      </c>
      <c r="AJ604" s="340">
        <f t="shared" si="101"/>
        <v>0</v>
      </c>
      <c r="AK604" s="340">
        <f t="shared" si="101"/>
        <v>0</v>
      </c>
      <c r="AL604" s="340">
        <f t="shared" si="101"/>
        <v>0</v>
      </c>
      <c r="AM604" s="340">
        <f t="shared" si="101"/>
        <v>0</v>
      </c>
    </row>
    <row r="605" spans="1:39" x14ac:dyDescent="0.35">
      <c r="A605" s="337">
        <v>22518</v>
      </c>
      <c r="B605" s="338">
        <f t="shared" si="94"/>
        <v>1961</v>
      </c>
      <c r="C605" s="338">
        <f t="shared" si="95"/>
        <v>8</v>
      </c>
      <c r="D605" s="338">
        <f t="shared" si="96"/>
        <v>25</v>
      </c>
      <c r="E605" s="334">
        <v>0</v>
      </c>
      <c r="F605" s="334">
        <v>0</v>
      </c>
      <c r="G605" s="334">
        <v>0</v>
      </c>
      <c r="H605" s="334">
        <v>0</v>
      </c>
      <c r="I605" s="334">
        <v>0</v>
      </c>
      <c r="J605" s="334">
        <v>0</v>
      </c>
      <c r="K605" s="334">
        <v>0</v>
      </c>
      <c r="L605" s="334">
        <v>0</v>
      </c>
      <c r="M605" s="334">
        <v>0</v>
      </c>
      <c r="N605" s="334">
        <v>0</v>
      </c>
      <c r="O605" s="334">
        <v>0</v>
      </c>
      <c r="P605" s="334">
        <v>0</v>
      </c>
      <c r="Q605" s="334">
        <v>0</v>
      </c>
      <c r="R605" s="334">
        <v>0</v>
      </c>
      <c r="S605" s="334">
        <v>0</v>
      </c>
      <c r="T605" s="334">
        <v>0</v>
      </c>
      <c r="U605" s="334">
        <v>0</v>
      </c>
      <c r="V605" s="334">
        <v>0</v>
      </c>
      <c r="W605" s="334">
        <v>0</v>
      </c>
      <c r="X605" s="334">
        <v>0</v>
      </c>
      <c r="Y605" s="334">
        <v>0</v>
      </c>
      <c r="Z605" s="334">
        <v>0</v>
      </c>
      <c r="AA605" s="334">
        <v>0</v>
      </c>
      <c r="AB605" s="334">
        <v>0</v>
      </c>
      <c r="AD605" s="334">
        <v>0</v>
      </c>
      <c r="AE605" s="334">
        <f t="shared" si="97"/>
        <v>0</v>
      </c>
      <c r="AF605" s="334">
        <f t="shared" si="98"/>
        <v>0</v>
      </c>
      <c r="AG605" s="340">
        <f t="shared" si="99"/>
        <v>0</v>
      </c>
      <c r="AI605" s="340">
        <f t="shared" si="101"/>
        <v>0</v>
      </c>
      <c r="AJ605" s="340">
        <f t="shared" si="101"/>
        <v>0</v>
      </c>
      <c r="AK605" s="340">
        <f t="shared" si="101"/>
        <v>0</v>
      </c>
      <c r="AL605" s="340">
        <f t="shared" si="101"/>
        <v>0</v>
      </c>
      <c r="AM605" s="340">
        <f t="shared" si="101"/>
        <v>0</v>
      </c>
    </row>
    <row r="606" spans="1:39" x14ac:dyDescent="0.35">
      <c r="A606" s="337">
        <v>22519</v>
      </c>
      <c r="B606" s="338">
        <f t="shared" si="94"/>
        <v>1961</v>
      </c>
      <c r="C606" s="338">
        <f t="shared" si="95"/>
        <v>8</v>
      </c>
      <c r="D606" s="338">
        <f t="shared" si="96"/>
        <v>26</v>
      </c>
      <c r="E606" s="334">
        <v>0</v>
      </c>
      <c r="F606" s="334">
        <v>0</v>
      </c>
      <c r="G606" s="334">
        <v>0</v>
      </c>
      <c r="H606" s="334">
        <v>0</v>
      </c>
      <c r="I606" s="334">
        <v>0</v>
      </c>
      <c r="J606" s="334">
        <v>0</v>
      </c>
      <c r="K606" s="334">
        <v>0</v>
      </c>
      <c r="L606" s="334">
        <v>0</v>
      </c>
      <c r="M606" s="334">
        <v>0</v>
      </c>
      <c r="N606" s="334">
        <v>0</v>
      </c>
      <c r="O606" s="334">
        <v>0</v>
      </c>
      <c r="P606" s="334">
        <v>0</v>
      </c>
      <c r="Q606" s="334">
        <v>0</v>
      </c>
      <c r="R606" s="334">
        <v>0</v>
      </c>
      <c r="S606" s="334">
        <v>0</v>
      </c>
      <c r="T606" s="334">
        <v>0</v>
      </c>
      <c r="U606" s="334">
        <v>0</v>
      </c>
      <c r="V606" s="334">
        <v>0</v>
      </c>
      <c r="W606" s="334">
        <v>0</v>
      </c>
      <c r="X606" s="334">
        <v>0</v>
      </c>
      <c r="Y606" s="334">
        <v>0</v>
      </c>
      <c r="Z606" s="334">
        <v>0</v>
      </c>
      <c r="AA606" s="334">
        <v>0</v>
      </c>
      <c r="AB606" s="334">
        <v>0</v>
      </c>
      <c r="AD606" s="334">
        <v>0</v>
      </c>
      <c r="AE606" s="334">
        <f t="shared" si="97"/>
        <v>0</v>
      </c>
      <c r="AF606" s="334">
        <f t="shared" si="98"/>
        <v>0</v>
      </c>
      <c r="AG606" s="340">
        <f t="shared" si="99"/>
        <v>0</v>
      </c>
      <c r="AI606" s="340">
        <f t="shared" si="101"/>
        <v>0</v>
      </c>
      <c r="AJ606" s="340">
        <f t="shared" si="101"/>
        <v>0</v>
      </c>
      <c r="AK606" s="340">
        <f t="shared" si="101"/>
        <v>0</v>
      </c>
      <c r="AL606" s="340">
        <f t="shared" si="101"/>
        <v>0</v>
      </c>
      <c r="AM606" s="340">
        <f t="shared" si="101"/>
        <v>0</v>
      </c>
    </row>
    <row r="607" spans="1:39" x14ac:dyDescent="0.35">
      <c r="A607" s="337">
        <v>22520</v>
      </c>
      <c r="B607" s="338">
        <f t="shared" si="94"/>
        <v>1961</v>
      </c>
      <c r="C607" s="338">
        <f t="shared" si="95"/>
        <v>8</v>
      </c>
      <c r="D607" s="338">
        <f t="shared" si="96"/>
        <v>27</v>
      </c>
      <c r="E607" s="334">
        <v>0</v>
      </c>
      <c r="F607" s="334">
        <v>0</v>
      </c>
      <c r="G607" s="334">
        <v>0</v>
      </c>
      <c r="H607" s="334">
        <v>0</v>
      </c>
      <c r="I607" s="334">
        <v>0</v>
      </c>
      <c r="J607" s="334">
        <v>0</v>
      </c>
      <c r="K607" s="334">
        <v>0</v>
      </c>
      <c r="L607" s="334">
        <v>0</v>
      </c>
      <c r="M607" s="334">
        <v>0</v>
      </c>
      <c r="N607" s="334">
        <v>0</v>
      </c>
      <c r="O607" s="334">
        <v>0</v>
      </c>
      <c r="P607" s="334">
        <v>0</v>
      </c>
      <c r="Q607" s="334">
        <v>0</v>
      </c>
      <c r="R607" s="334">
        <v>0</v>
      </c>
      <c r="S607" s="334">
        <v>0</v>
      </c>
      <c r="T607" s="334">
        <v>0</v>
      </c>
      <c r="U607" s="334">
        <v>0</v>
      </c>
      <c r="V607" s="334">
        <v>0</v>
      </c>
      <c r="W607" s="334">
        <v>0</v>
      </c>
      <c r="X607" s="334">
        <v>0</v>
      </c>
      <c r="Y607" s="334">
        <v>0</v>
      </c>
      <c r="Z607" s="334">
        <v>0</v>
      </c>
      <c r="AA607" s="334">
        <v>0</v>
      </c>
      <c r="AB607" s="334">
        <v>0</v>
      </c>
      <c r="AD607" s="334">
        <v>0</v>
      </c>
      <c r="AE607" s="334">
        <f t="shared" si="97"/>
        <v>0</v>
      </c>
      <c r="AF607" s="334">
        <f t="shared" si="98"/>
        <v>0</v>
      </c>
      <c r="AG607" s="340">
        <f t="shared" si="99"/>
        <v>0</v>
      </c>
      <c r="AI607" s="340">
        <f t="shared" si="101"/>
        <v>0</v>
      </c>
      <c r="AJ607" s="340">
        <f t="shared" si="101"/>
        <v>0</v>
      </c>
      <c r="AK607" s="340">
        <f t="shared" si="101"/>
        <v>0</v>
      </c>
      <c r="AL607" s="340">
        <f t="shared" si="101"/>
        <v>0</v>
      </c>
      <c r="AM607" s="340">
        <f t="shared" si="101"/>
        <v>0</v>
      </c>
    </row>
    <row r="608" spans="1:39" x14ac:dyDescent="0.35">
      <c r="A608" s="337">
        <v>22521</v>
      </c>
      <c r="B608" s="338">
        <f t="shared" si="94"/>
        <v>1961</v>
      </c>
      <c r="C608" s="338">
        <f t="shared" si="95"/>
        <v>8</v>
      </c>
      <c r="D608" s="338">
        <f t="shared" si="96"/>
        <v>28</v>
      </c>
      <c r="E608" s="334">
        <v>0</v>
      </c>
      <c r="F608" s="334">
        <v>0</v>
      </c>
      <c r="G608" s="334">
        <v>0</v>
      </c>
      <c r="H608" s="334">
        <v>0</v>
      </c>
      <c r="I608" s="334">
        <v>0</v>
      </c>
      <c r="J608" s="334">
        <v>0</v>
      </c>
      <c r="K608" s="334">
        <v>0</v>
      </c>
      <c r="L608" s="334">
        <v>0</v>
      </c>
      <c r="M608" s="334">
        <v>0</v>
      </c>
      <c r="N608" s="334">
        <v>0</v>
      </c>
      <c r="O608" s="334">
        <v>0</v>
      </c>
      <c r="P608" s="334">
        <v>0</v>
      </c>
      <c r="Q608" s="334">
        <v>0</v>
      </c>
      <c r="R608" s="334">
        <v>0</v>
      </c>
      <c r="S608" s="334">
        <v>0</v>
      </c>
      <c r="T608" s="334">
        <v>0</v>
      </c>
      <c r="U608" s="334">
        <v>0</v>
      </c>
      <c r="V608" s="334">
        <v>0</v>
      </c>
      <c r="W608" s="334">
        <v>0</v>
      </c>
      <c r="X608" s="334">
        <v>0</v>
      </c>
      <c r="Y608" s="334">
        <v>0</v>
      </c>
      <c r="Z608" s="334">
        <v>0</v>
      </c>
      <c r="AA608" s="334">
        <v>0</v>
      </c>
      <c r="AB608" s="334">
        <v>0</v>
      </c>
      <c r="AD608" s="334">
        <v>0</v>
      </c>
      <c r="AE608" s="334">
        <f t="shared" si="97"/>
        <v>0</v>
      </c>
      <c r="AF608" s="334">
        <f t="shared" si="98"/>
        <v>0</v>
      </c>
      <c r="AG608" s="340">
        <f t="shared" si="99"/>
        <v>0</v>
      </c>
      <c r="AI608" s="340">
        <f t="shared" si="101"/>
        <v>0</v>
      </c>
      <c r="AJ608" s="340">
        <f t="shared" si="101"/>
        <v>0</v>
      </c>
      <c r="AK608" s="340">
        <f t="shared" si="101"/>
        <v>0</v>
      </c>
      <c r="AL608" s="340">
        <f t="shared" si="101"/>
        <v>0</v>
      </c>
      <c r="AM608" s="340">
        <f t="shared" si="101"/>
        <v>0</v>
      </c>
    </row>
    <row r="609" spans="1:39" x14ac:dyDescent="0.35">
      <c r="A609" s="337">
        <v>22522</v>
      </c>
      <c r="B609" s="338">
        <f t="shared" si="94"/>
        <v>1961</v>
      </c>
      <c r="C609" s="338">
        <f t="shared" si="95"/>
        <v>8</v>
      </c>
      <c r="D609" s="338">
        <f t="shared" si="96"/>
        <v>29</v>
      </c>
      <c r="E609" s="334">
        <v>0</v>
      </c>
      <c r="F609" s="334">
        <v>0</v>
      </c>
      <c r="G609" s="334">
        <v>0</v>
      </c>
      <c r="H609" s="334">
        <v>0</v>
      </c>
      <c r="I609" s="334">
        <v>0</v>
      </c>
      <c r="J609" s="334">
        <v>0</v>
      </c>
      <c r="K609" s="334">
        <v>0</v>
      </c>
      <c r="L609" s="334">
        <v>0</v>
      </c>
      <c r="M609" s="334">
        <v>0</v>
      </c>
      <c r="N609" s="334">
        <v>0</v>
      </c>
      <c r="O609" s="334">
        <v>0</v>
      </c>
      <c r="P609" s="334">
        <v>0</v>
      </c>
      <c r="Q609" s="334">
        <v>0</v>
      </c>
      <c r="R609" s="334">
        <v>0</v>
      </c>
      <c r="S609" s="334">
        <v>0</v>
      </c>
      <c r="T609" s="334">
        <v>0</v>
      </c>
      <c r="U609" s="334">
        <v>0</v>
      </c>
      <c r="V609" s="334">
        <v>0</v>
      </c>
      <c r="W609" s="334">
        <v>0</v>
      </c>
      <c r="X609" s="334">
        <v>0</v>
      </c>
      <c r="Y609" s="334">
        <v>0</v>
      </c>
      <c r="Z609" s="334">
        <v>1.3</v>
      </c>
      <c r="AA609" s="334">
        <v>0</v>
      </c>
      <c r="AB609" s="334">
        <v>0.5</v>
      </c>
      <c r="AD609" s="334">
        <v>1.8</v>
      </c>
      <c r="AE609" s="334">
        <f t="shared" si="97"/>
        <v>1.8</v>
      </c>
      <c r="AF609" s="334">
        <f t="shared" si="98"/>
        <v>1.8</v>
      </c>
      <c r="AG609" s="340">
        <f t="shared" si="99"/>
        <v>0</v>
      </c>
      <c r="AI609" s="340">
        <f t="shared" si="101"/>
        <v>0</v>
      </c>
      <c r="AJ609" s="340">
        <f t="shared" si="101"/>
        <v>0</v>
      </c>
      <c r="AK609" s="340">
        <f t="shared" si="101"/>
        <v>0</v>
      </c>
      <c r="AL609" s="340">
        <f t="shared" si="101"/>
        <v>1.8</v>
      </c>
      <c r="AM609" s="340">
        <f t="shared" si="101"/>
        <v>0</v>
      </c>
    </row>
    <row r="610" spans="1:39" x14ac:dyDescent="0.35">
      <c r="A610" s="337">
        <v>22523</v>
      </c>
      <c r="B610" s="338">
        <f t="shared" si="94"/>
        <v>1961</v>
      </c>
      <c r="C610" s="338">
        <f t="shared" si="95"/>
        <v>8</v>
      </c>
      <c r="D610" s="338">
        <f t="shared" si="96"/>
        <v>30</v>
      </c>
      <c r="E610" s="334">
        <v>0</v>
      </c>
      <c r="F610" s="334">
        <v>0</v>
      </c>
      <c r="G610" s="334">
        <v>0</v>
      </c>
      <c r="H610" s="334">
        <v>0</v>
      </c>
      <c r="I610" s="334">
        <v>0</v>
      </c>
      <c r="J610" s="334">
        <v>0</v>
      </c>
      <c r="K610" s="334">
        <v>0</v>
      </c>
      <c r="L610" s="334">
        <v>0</v>
      </c>
      <c r="M610" s="334">
        <v>0</v>
      </c>
      <c r="N610" s="334">
        <v>0</v>
      </c>
      <c r="O610" s="334">
        <v>0</v>
      </c>
      <c r="P610" s="334">
        <v>0</v>
      </c>
      <c r="Q610" s="334">
        <v>0</v>
      </c>
      <c r="R610" s="334">
        <v>0</v>
      </c>
      <c r="S610" s="334">
        <v>0</v>
      </c>
      <c r="T610" s="334">
        <v>0</v>
      </c>
      <c r="U610" s="334">
        <v>0</v>
      </c>
      <c r="V610" s="334">
        <v>0</v>
      </c>
      <c r="W610" s="334">
        <v>0</v>
      </c>
      <c r="X610" s="334">
        <v>0</v>
      </c>
      <c r="Y610" s="334">
        <v>0</v>
      </c>
      <c r="Z610" s="334">
        <v>0</v>
      </c>
      <c r="AA610" s="334">
        <v>0</v>
      </c>
      <c r="AB610" s="334">
        <v>0</v>
      </c>
      <c r="AD610" s="334">
        <v>0</v>
      </c>
      <c r="AE610" s="334">
        <f t="shared" si="97"/>
        <v>0</v>
      </c>
      <c r="AF610" s="334">
        <f t="shared" si="98"/>
        <v>0</v>
      </c>
      <c r="AG610" s="340">
        <f t="shared" si="99"/>
        <v>0</v>
      </c>
      <c r="AI610" s="340">
        <f t="shared" si="101"/>
        <v>0</v>
      </c>
      <c r="AJ610" s="340">
        <f t="shared" si="101"/>
        <v>0</v>
      </c>
      <c r="AK610" s="340">
        <f t="shared" si="101"/>
        <v>0</v>
      </c>
      <c r="AL610" s="340">
        <f t="shared" si="101"/>
        <v>0</v>
      </c>
      <c r="AM610" s="340">
        <f t="shared" si="101"/>
        <v>0</v>
      </c>
    </row>
    <row r="611" spans="1:39" x14ac:dyDescent="0.35">
      <c r="A611" s="337">
        <v>22524</v>
      </c>
      <c r="B611" s="338">
        <f t="shared" si="94"/>
        <v>1961</v>
      </c>
      <c r="C611" s="338">
        <f t="shared" si="95"/>
        <v>8</v>
      </c>
      <c r="D611" s="338">
        <f t="shared" si="96"/>
        <v>31</v>
      </c>
      <c r="E611" s="334">
        <v>0</v>
      </c>
      <c r="F611" s="334">
        <v>0</v>
      </c>
      <c r="G611" s="334">
        <v>0</v>
      </c>
      <c r="H611" s="334">
        <v>0</v>
      </c>
      <c r="I611" s="334">
        <v>0</v>
      </c>
      <c r="J611" s="334">
        <v>0</v>
      </c>
      <c r="K611" s="334">
        <v>0</v>
      </c>
      <c r="L611" s="334">
        <v>0</v>
      </c>
      <c r="M611" s="334">
        <v>0</v>
      </c>
      <c r="N611" s="334">
        <v>0</v>
      </c>
      <c r="O611" s="334">
        <v>0</v>
      </c>
      <c r="P611" s="334">
        <v>0</v>
      </c>
      <c r="Q611" s="334">
        <v>0</v>
      </c>
      <c r="R611" s="334">
        <v>0</v>
      </c>
      <c r="S611" s="334">
        <v>0</v>
      </c>
      <c r="T611" s="334">
        <v>0</v>
      </c>
      <c r="U611" s="334">
        <v>0</v>
      </c>
      <c r="V611" s="334">
        <v>0</v>
      </c>
      <c r="W611" s="334">
        <v>0</v>
      </c>
      <c r="X611" s="334">
        <v>0</v>
      </c>
      <c r="Y611" s="334">
        <v>0</v>
      </c>
      <c r="Z611" s="334">
        <v>0</v>
      </c>
      <c r="AA611" s="334">
        <v>0</v>
      </c>
      <c r="AB611" s="334">
        <v>0</v>
      </c>
      <c r="AD611" s="334">
        <v>0</v>
      </c>
      <c r="AE611" s="334">
        <f t="shared" si="97"/>
        <v>0</v>
      </c>
      <c r="AF611" s="334">
        <f t="shared" si="98"/>
        <v>0</v>
      </c>
      <c r="AG611" s="340">
        <f t="shared" si="99"/>
        <v>0</v>
      </c>
      <c r="AI611" s="340">
        <f t="shared" si="101"/>
        <v>0</v>
      </c>
      <c r="AJ611" s="340">
        <f t="shared" si="101"/>
        <v>0</v>
      </c>
      <c r="AK611" s="340">
        <f t="shared" si="101"/>
        <v>0</v>
      </c>
      <c r="AL611" s="340">
        <f t="shared" si="101"/>
        <v>0</v>
      </c>
      <c r="AM611" s="340">
        <f t="shared" si="101"/>
        <v>0</v>
      </c>
    </row>
    <row r="612" spans="1:39" x14ac:dyDescent="0.35">
      <c r="A612" s="337">
        <v>22525</v>
      </c>
      <c r="B612" s="338">
        <f t="shared" si="94"/>
        <v>1961</v>
      </c>
      <c r="C612" s="338">
        <f t="shared" si="95"/>
        <v>9</v>
      </c>
      <c r="D612" s="338">
        <f t="shared" si="96"/>
        <v>1</v>
      </c>
      <c r="E612" s="334">
        <v>0</v>
      </c>
      <c r="F612" s="334">
        <v>0</v>
      </c>
      <c r="G612" s="334">
        <v>0</v>
      </c>
      <c r="H612" s="334">
        <v>0</v>
      </c>
      <c r="I612" s="334">
        <v>0</v>
      </c>
      <c r="J612" s="334">
        <v>0</v>
      </c>
      <c r="K612" s="334">
        <v>0</v>
      </c>
      <c r="L612" s="334">
        <v>0</v>
      </c>
      <c r="M612" s="334">
        <v>0</v>
      </c>
      <c r="N612" s="334">
        <v>0</v>
      </c>
      <c r="O612" s="334">
        <v>0</v>
      </c>
      <c r="P612" s="334">
        <v>0</v>
      </c>
      <c r="Q612" s="334">
        <v>0</v>
      </c>
      <c r="R612" s="334">
        <v>0</v>
      </c>
      <c r="S612" s="334">
        <v>0</v>
      </c>
      <c r="T612" s="334">
        <v>0</v>
      </c>
      <c r="U612" s="334">
        <v>0</v>
      </c>
      <c r="V612" s="334">
        <v>0</v>
      </c>
      <c r="W612" s="334">
        <v>0.3</v>
      </c>
      <c r="X612" s="334">
        <v>0</v>
      </c>
      <c r="Y612" s="334">
        <v>0</v>
      </c>
      <c r="Z612" s="334">
        <v>0</v>
      </c>
      <c r="AA612" s="334">
        <v>0</v>
      </c>
      <c r="AB612" s="334">
        <v>0</v>
      </c>
      <c r="AD612" s="334">
        <v>0.3</v>
      </c>
      <c r="AE612" s="334">
        <f t="shared" si="97"/>
        <v>0.3</v>
      </c>
      <c r="AF612" s="334">
        <f t="shared" si="98"/>
        <v>0.3</v>
      </c>
      <c r="AG612" s="340">
        <f t="shared" si="99"/>
        <v>0</v>
      </c>
      <c r="AI612" s="340">
        <f t="shared" ref="AI612:AM627" si="102">IF($C612=AI$1,$AF612,0)</f>
        <v>0</v>
      </c>
      <c r="AJ612" s="340">
        <f t="shared" si="102"/>
        <v>0</v>
      </c>
      <c r="AK612" s="340">
        <f t="shared" si="102"/>
        <v>0</v>
      </c>
      <c r="AL612" s="340">
        <f t="shared" si="102"/>
        <v>0</v>
      </c>
      <c r="AM612" s="340">
        <f t="shared" si="102"/>
        <v>0.3</v>
      </c>
    </row>
    <row r="613" spans="1:39" x14ac:dyDescent="0.35">
      <c r="A613" s="337">
        <v>22526</v>
      </c>
      <c r="B613" s="338">
        <f t="shared" si="94"/>
        <v>1961</v>
      </c>
      <c r="C613" s="338">
        <f t="shared" si="95"/>
        <v>9</v>
      </c>
      <c r="D613" s="338">
        <f t="shared" si="96"/>
        <v>2</v>
      </c>
      <c r="E613" s="334">
        <v>0</v>
      </c>
      <c r="F613" s="334">
        <v>0</v>
      </c>
      <c r="G613" s="334">
        <v>0</v>
      </c>
      <c r="H613" s="334">
        <v>0</v>
      </c>
      <c r="I613" s="334">
        <v>0</v>
      </c>
      <c r="J613" s="334">
        <v>0</v>
      </c>
      <c r="K613" s="334">
        <v>0</v>
      </c>
      <c r="L613" s="334">
        <v>0</v>
      </c>
      <c r="M613" s="334">
        <v>0</v>
      </c>
      <c r="N613" s="334">
        <v>0</v>
      </c>
      <c r="O613" s="334">
        <v>0</v>
      </c>
      <c r="P613" s="334">
        <v>0</v>
      </c>
      <c r="Q613" s="334">
        <v>0</v>
      </c>
      <c r="R613" s="334">
        <v>0</v>
      </c>
      <c r="S613" s="334">
        <v>0</v>
      </c>
      <c r="T613" s="334">
        <v>0</v>
      </c>
      <c r="U613" s="334">
        <v>0</v>
      </c>
      <c r="V613" s="334">
        <v>0</v>
      </c>
      <c r="W613" s="334">
        <v>0</v>
      </c>
      <c r="X613" s="334">
        <v>0</v>
      </c>
      <c r="Y613" s="334">
        <v>0</v>
      </c>
      <c r="Z613" s="334">
        <v>0</v>
      </c>
      <c r="AA613" s="334">
        <v>0</v>
      </c>
      <c r="AB613" s="334">
        <v>0</v>
      </c>
      <c r="AD613" s="334">
        <v>0</v>
      </c>
      <c r="AE613" s="334">
        <f t="shared" si="97"/>
        <v>0</v>
      </c>
      <c r="AF613" s="334">
        <f t="shared" si="98"/>
        <v>0</v>
      </c>
      <c r="AG613" s="340">
        <f t="shared" si="99"/>
        <v>0</v>
      </c>
      <c r="AI613" s="340">
        <f t="shared" si="102"/>
        <v>0</v>
      </c>
      <c r="AJ613" s="340">
        <f t="shared" si="102"/>
        <v>0</v>
      </c>
      <c r="AK613" s="340">
        <f t="shared" si="102"/>
        <v>0</v>
      </c>
      <c r="AL613" s="340">
        <f t="shared" si="102"/>
        <v>0</v>
      </c>
      <c r="AM613" s="340">
        <f t="shared" si="102"/>
        <v>0</v>
      </c>
    </row>
    <row r="614" spans="1:39" x14ac:dyDescent="0.35">
      <c r="A614" s="337">
        <v>22527</v>
      </c>
      <c r="B614" s="338">
        <f t="shared" si="94"/>
        <v>1961</v>
      </c>
      <c r="C614" s="338">
        <f t="shared" si="95"/>
        <v>9</v>
      </c>
      <c r="D614" s="338">
        <f t="shared" si="96"/>
        <v>3</v>
      </c>
      <c r="E614" s="334">
        <v>0</v>
      </c>
      <c r="F614" s="334">
        <v>0</v>
      </c>
      <c r="G614" s="334">
        <v>0</v>
      </c>
      <c r="H614" s="334">
        <v>0</v>
      </c>
      <c r="I614" s="334">
        <v>0</v>
      </c>
      <c r="J614" s="334">
        <v>0</v>
      </c>
      <c r="K614" s="334">
        <v>0</v>
      </c>
      <c r="L614" s="334">
        <v>0</v>
      </c>
      <c r="M614" s="334">
        <v>0</v>
      </c>
      <c r="N614" s="334">
        <v>0</v>
      </c>
      <c r="O614" s="334">
        <v>0</v>
      </c>
      <c r="P614" s="334">
        <v>0</v>
      </c>
      <c r="Q614" s="334">
        <v>0</v>
      </c>
      <c r="R614" s="334">
        <v>0</v>
      </c>
      <c r="S614" s="334">
        <v>0</v>
      </c>
      <c r="T614" s="334">
        <v>0</v>
      </c>
      <c r="U614" s="334">
        <v>0</v>
      </c>
      <c r="V614" s="334">
        <v>0</v>
      </c>
      <c r="W614" s="334">
        <v>0</v>
      </c>
      <c r="X614" s="334">
        <v>0</v>
      </c>
      <c r="Y614" s="334">
        <v>0</v>
      </c>
      <c r="Z614" s="334">
        <v>0</v>
      </c>
      <c r="AA614" s="334">
        <v>0</v>
      </c>
      <c r="AB614" s="334">
        <v>0</v>
      </c>
      <c r="AD614" s="334">
        <v>0</v>
      </c>
      <c r="AE614" s="334">
        <f t="shared" si="97"/>
        <v>0</v>
      </c>
      <c r="AF614" s="334">
        <f t="shared" si="98"/>
        <v>0</v>
      </c>
      <c r="AG614" s="340">
        <f t="shared" si="99"/>
        <v>0</v>
      </c>
      <c r="AI614" s="340">
        <f t="shared" si="102"/>
        <v>0</v>
      </c>
      <c r="AJ614" s="340">
        <f t="shared" si="102"/>
        <v>0</v>
      </c>
      <c r="AK614" s="340">
        <f t="shared" si="102"/>
        <v>0</v>
      </c>
      <c r="AL614" s="340">
        <f t="shared" si="102"/>
        <v>0</v>
      </c>
      <c r="AM614" s="340">
        <f t="shared" si="102"/>
        <v>0</v>
      </c>
    </row>
    <row r="615" spans="1:39" x14ac:dyDescent="0.35">
      <c r="A615" s="337">
        <v>22528</v>
      </c>
      <c r="B615" s="338">
        <f t="shared" si="94"/>
        <v>1961</v>
      </c>
      <c r="C615" s="338">
        <f t="shared" si="95"/>
        <v>9</v>
      </c>
      <c r="D615" s="338">
        <f t="shared" si="96"/>
        <v>4</v>
      </c>
      <c r="E615" s="334">
        <v>0</v>
      </c>
      <c r="F615" s="334">
        <v>0</v>
      </c>
      <c r="G615" s="334">
        <v>0</v>
      </c>
      <c r="H615" s="334">
        <v>0</v>
      </c>
      <c r="I615" s="334">
        <v>0</v>
      </c>
      <c r="J615" s="334">
        <v>0</v>
      </c>
      <c r="K615" s="334">
        <v>0</v>
      </c>
      <c r="L615" s="334">
        <v>0</v>
      </c>
      <c r="M615" s="334">
        <v>0</v>
      </c>
      <c r="N615" s="334">
        <v>0</v>
      </c>
      <c r="O615" s="334">
        <v>0</v>
      </c>
      <c r="P615" s="334">
        <v>0</v>
      </c>
      <c r="Q615" s="334">
        <v>0</v>
      </c>
      <c r="R615" s="334">
        <v>0</v>
      </c>
      <c r="S615" s="334">
        <v>0</v>
      </c>
      <c r="T615" s="334">
        <v>0</v>
      </c>
      <c r="U615" s="334">
        <v>0</v>
      </c>
      <c r="V615" s="334">
        <v>0</v>
      </c>
      <c r="W615" s="334">
        <v>0</v>
      </c>
      <c r="X615" s="334">
        <v>0</v>
      </c>
      <c r="Y615" s="334">
        <v>0</v>
      </c>
      <c r="Z615" s="334">
        <v>0</v>
      </c>
      <c r="AA615" s="334">
        <v>0</v>
      </c>
      <c r="AB615" s="334">
        <v>0</v>
      </c>
      <c r="AD615" s="334">
        <v>0</v>
      </c>
      <c r="AE615" s="334">
        <f t="shared" si="97"/>
        <v>0</v>
      </c>
      <c r="AF615" s="334">
        <f t="shared" si="98"/>
        <v>0</v>
      </c>
      <c r="AG615" s="340">
        <f t="shared" si="99"/>
        <v>0</v>
      </c>
      <c r="AI615" s="340">
        <f t="shared" si="102"/>
        <v>0</v>
      </c>
      <c r="AJ615" s="340">
        <f t="shared" si="102"/>
        <v>0</v>
      </c>
      <c r="AK615" s="340">
        <f t="shared" si="102"/>
        <v>0</v>
      </c>
      <c r="AL615" s="340">
        <f t="shared" si="102"/>
        <v>0</v>
      </c>
      <c r="AM615" s="340">
        <f t="shared" si="102"/>
        <v>0</v>
      </c>
    </row>
    <row r="616" spans="1:39" x14ac:dyDescent="0.35">
      <c r="A616" s="337">
        <v>22529</v>
      </c>
      <c r="B616" s="338">
        <f t="shared" si="94"/>
        <v>1961</v>
      </c>
      <c r="C616" s="338">
        <f t="shared" si="95"/>
        <v>9</v>
      </c>
      <c r="D616" s="338">
        <f t="shared" si="96"/>
        <v>5</v>
      </c>
      <c r="E616" s="334">
        <v>0</v>
      </c>
      <c r="F616" s="334">
        <v>0</v>
      </c>
      <c r="G616" s="334">
        <v>0</v>
      </c>
      <c r="H616" s="334">
        <v>0</v>
      </c>
      <c r="I616" s="334">
        <v>0</v>
      </c>
      <c r="J616" s="334">
        <v>0</v>
      </c>
      <c r="K616" s="334">
        <v>0</v>
      </c>
      <c r="L616" s="334">
        <v>0</v>
      </c>
      <c r="M616" s="334">
        <v>0</v>
      </c>
      <c r="N616" s="334">
        <v>0</v>
      </c>
      <c r="O616" s="334">
        <v>0</v>
      </c>
      <c r="P616" s="334">
        <v>0</v>
      </c>
      <c r="Q616" s="334">
        <v>0</v>
      </c>
      <c r="R616" s="334">
        <v>0</v>
      </c>
      <c r="S616" s="334">
        <v>0</v>
      </c>
      <c r="T616" s="334">
        <v>0</v>
      </c>
      <c r="U616" s="334">
        <v>0</v>
      </c>
      <c r="V616" s="334">
        <v>0</v>
      </c>
      <c r="W616" s="334">
        <v>0</v>
      </c>
      <c r="X616" s="334">
        <v>0</v>
      </c>
      <c r="Y616" s="334">
        <v>0</v>
      </c>
      <c r="Z616" s="334">
        <v>1</v>
      </c>
      <c r="AA616" s="334">
        <v>0</v>
      </c>
      <c r="AB616" s="334">
        <v>0</v>
      </c>
      <c r="AD616" s="334">
        <v>1</v>
      </c>
      <c r="AE616" s="334">
        <f t="shared" si="97"/>
        <v>1</v>
      </c>
      <c r="AF616" s="334">
        <f t="shared" si="98"/>
        <v>1</v>
      </c>
      <c r="AG616" s="340">
        <f t="shared" si="99"/>
        <v>0</v>
      </c>
      <c r="AI616" s="340">
        <f t="shared" si="102"/>
        <v>0</v>
      </c>
      <c r="AJ616" s="340">
        <f t="shared" si="102"/>
        <v>0</v>
      </c>
      <c r="AK616" s="340">
        <f t="shared" si="102"/>
        <v>0</v>
      </c>
      <c r="AL616" s="340">
        <f t="shared" si="102"/>
        <v>0</v>
      </c>
      <c r="AM616" s="340">
        <f t="shared" si="102"/>
        <v>1</v>
      </c>
    </row>
    <row r="617" spans="1:39" x14ac:dyDescent="0.35">
      <c r="A617" s="337">
        <v>22530</v>
      </c>
      <c r="B617" s="338">
        <f t="shared" si="94"/>
        <v>1961</v>
      </c>
      <c r="C617" s="338">
        <f t="shared" si="95"/>
        <v>9</v>
      </c>
      <c r="D617" s="338">
        <f t="shared" si="96"/>
        <v>6</v>
      </c>
      <c r="E617" s="334">
        <v>0</v>
      </c>
      <c r="F617" s="334">
        <v>0</v>
      </c>
      <c r="G617" s="334">
        <v>0</v>
      </c>
      <c r="H617" s="334">
        <v>0</v>
      </c>
      <c r="I617" s="334">
        <v>0</v>
      </c>
      <c r="J617" s="334">
        <v>0</v>
      </c>
      <c r="K617" s="334">
        <v>0</v>
      </c>
      <c r="L617" s="334">
        <v>0</v>
      </c>
      <c r="M617" s="334">
        <v>0</v>
      </c>
      <c r="N617" s="334">
        <v>0</v>
      </c>
      <c r="O617" s="334">
        <v>0</v>
      </c>
      <c r="P617" s="334">
        <v>0</v>
      </c>
      <c r="Q617" s="334">
        <v>0</v>
      </c>
      <c r="R617" s="334">
        <v>0</v>
      </c>
      <c r="S617" s="334">
        <v>0</v>
      </c>
      <c r="T617" s="334">
        <v>0</v>
      </c>
      <c r="U617" s="334">
        <v>0</v>
      </c>
      <c r="V617" s="334">
        <v>0</v>
      </c>
      <c r="W617" s="334">
        <v>0</v>
      </c>
      <c r="X617" s="334">
        <v>0</v>
      </c>
      <c r="Y617" s="334">
        <v>0</v>
      </c>
      <c r="Z617" s="334">
        <v>0</v>
      </c>
      <c r="AA617" s="334">
        <v>0</v>
      </c>
      <c r="AB617" s="334">
        <v>0</v>
      </c>
      <c r="AD617" s="334">
        <v>0</v>
      </c>
      <c r="AE617" s="334">
        <f t="shared" si="97"/>
        <v>0</v>
      </c>
      <c r="AF617" s="334">
        <f t="shared" si="98"/>
        <v>0</v>
      </c>
      <c r="AG617" s="340">
        <f t="shared" si="99"/>
        <v>0</v>
      </c>
      <c r="AI617" s="340">
        <f t="shared" si="102"/>
        <v>0</v>
      </c>
      <c r="AJ617" s="340">
        <f t="shared" si="102"/>
        <v>0</v>
      </c>
      <c r="AK617" s="340">
        <f t="shared" si="102"/>
        <v>0</v>
      </c>
      <c r="AL617" s="340">
        <f t="shared" si="102"/>
        <v>0</v>
      </c>
      <c r="AM617" s="340">
        <f t="shared" si="102"/>
        <v>0</v>
      </c>
    </row>
    <row r="618" spans="1:39" x14ac:dyDescent="0.35">
      <c r="A618" s="337">
        <v>22531</v>
      </c>
      <c r="B618" s="338">
        <f t="shared" si="94"/>
        <v>1961</v>
      </c>
      <c r="C618" s="338">
        <f t="shared" si="95"/>
        <v>9</v>
      </c>
      <c r="D618" s="338">
        <f t="shared" si="96"/>
        <v>7</v>
      </c>
      <c r="E618" s="334">
        <v>0</v>
      </c>
      <c r="F618" s="334">
        <v>0</v>
      </c>
      <c r="G618" s="334">
        <v>0</v>
      </c>
      <c r="H618" s="334">
        <v>0</v>
      </c>
      <c r="I618" s="334">
        <v>0</v>
      </c>
      <c r="J618" s="334">
        <v>0</v>
      </c>
      <c r="K618" s="334">
        <v>0</v>
      </c>
      <c r="L618" s="334">
        <v>0.5</v>
      </c>
      <c r="M618" s="334">
        <v>0.3</v>
      </c>
      <c r="N618" s="334">
        <v>0.3</v>
      </c>
      <c r="O618" s="334">
        <v>0</v>
      </c>
      <c r="P618" s="334">
        <v>0</v>
      </c>
      <c r="Q618" s="334">
        <v>0</v>
      </c>
      <c r="R618" s="334">
        <v>0</v>
      </c>
      <c r="S618" s="334">
        <v>0.3</v>
      </c>
      <c r="T618" s="334">
        <v>0</v>
      </c>
      <c r="U618" s="334">
        <v>0</v>
      </c>
      <c r="V618" s="334">
        <v>0</v>
      </c>
      <c r="W618" s="334">
        <v>0</v>
      </c>
      <c r="X618" s="334">
        <v>0</v>
      </c>
      <c r="Y618" s="334">
        <v>0</v>
      </c>
      <c r="Z618" s="334">
        <v>0</v>
      </c>
      <c r="AA618" s="334">
        <v>0</v>
      </c>
      <c r="AB618" s="334">
        <v>0</v>
      </c>
      <c r="AD618" s="334">
        <v>1.4</v>
      </c>
      <c r="AE618" s="334">
        <f t="shared" si="97"/>
        <v>1.4</v>
      </c>
      <c r="AF618" s="334">
        <f t="shared" si="98"/>
        <v>1.4000000000000001</v>
      </c>
      <c r="AG618" s="340">
        <f t="shared" si="99"/>
        <v>2.2204460492503131E-16</v>
      </c>
      <c r="AI618" s="340">
        <f t="shared" si="102"/>
        <v>0</v>
      </c>
      <c r="AJ618" s="340">
        <f t="shared" si="102"/>
        <v>0</v>
      </c>
      <c r="AK618" s="340">
        <f t="shared" si="102"/>
        <v>0</v>
      </c>
      <c r="AL618" s="340">
        <f t="shared" si="102"/>
        <v>0</v>
      </c>
      <c r="AM618" s="340">
        <f t="shared" si="102"/>
        <v>1.4000000000000001</v>
      </c>
    </row>
    <row r="619" spans="1:39" x14ac:dyDescent="0.35">
      <c r="A619" s="337">
        <v>22532</v>
      </c>
      <c r="B619" s="338">
        <f t="shared" si="94"/>
        <v>1961</v>
      </c>
      <c r="C619" s="338">
        <f t="shared" si="95"/>
        <v>9</v>
      </c>
      <c r="D619" s="338">
        <f t="shared" si="96"/>
        <v>8</v>
      </c>
      <c r="E619" s="334">
        <v>0</v>
      </c>
      <c r="F619" s="334">
        <v>0</v>
      </c>
      <c r="G619" s="334">
        <v>0</v>
      </c>
      <c r="H619" s="334">
        <v>0</v>
      </c>
      <c r="I619" s="334">
        <v>0</v>
      </c>
      <c r="J619" s="334">
        <v>0</v>
      </c>
      <c r="K619" s="334">
        <v>0</v>
      </c>
      <c r="L619" s="334">
        <v>0</v>
      </c>
      <c r="M619" s="334">
        <v>0</v>
      </c>
      <c r="N619" s="334">
        <v>0</v>
      </c>
      <c r="O619" s="334">
        <v>0</v>
      </c>
      <c r="P619" s="334">
        <v>0</v>
      </c>
      <c r="Q619" s="334">
        <v>0</v>
      </c>
      <c r="R619" s="334">
        <v>0</v>
      </c>
      <c r="S619" s="334">
        <v>0</v>
      </c>
      <c r="T619" s="334">
        <v>0</v>
      </c>
      <c r="U619" s="334">
        <v>0</v>
      </c>
      <c r="V619" s="334">
        <v>0</v>
      </c>
      <c r="W619" s="334">
        <v>0</v>
      </c>
      <c r="X619" s="334">
        <v>0</v>
      </c>
      <c r="Y619" s="334">
        <v>0</v>
      </c>
      <c r="Z619" s="334">
        <v>0</v>
      </c>
      <c r="AA619" s="334">
        <v>0</v>
      </c>
      <c r="AB619" s="334">
        <v>0</v>
      </c>
      <c r="AD619" s="334">
        <v>0</v>
      </c>
      <c r="AE619" s="334">
        <f t="shared" si="97"/>
        <v>0</v>
      </c>
      <c r="AF619" s="334">
        <f t="shared" si="98"/>
        <v>0</v>
      </c>
      <c r="AG619" s="340">
        <f t="shared" si="99"/>
        <v>0</v>
      </c>
      <c r="AI619" s="340">
        <f t="shared" si="102"/>
        <v>0</v>
      </c>
      <c r="AJ619" s="340">
        <f t="shared" si="102"/>
        <v>0</v>
      </c>
      <c r="AK619" s="340">
        <f t="shared" si="102"/>
        <v>0</v>
      </c>
      <c r="AL619" s="340">
        <f t="shared" si="102"/>
        <v>0</v>
      </c>
      <c r="AM619" s="340">
        <f t="shared" si="102"/>
        <v>0</v>
      </c>
    </row>
    <row r="620" spans="1:39" x14ac:dyDescent="0.35">
      <c r="A620" s="337">
        <v>22533</v>
      </c>
      <c r="B620" s="338">
        <f t="shared" si="94"/>
        <v>1961</v>
      </c>
      <c r="C620" s="338">
        <f t="shared" si="95"/>
        <v>9</v>
      </c>
      <c r="D620" s="338">
        <f t="shared" si="96"/>
        <v>9</v>
      </c>
      <c r="E620" s="334">
        <v>0</v>
      </c>
      <c r="F620" s="334">
        <v>0</v>
      </c>
      <c r="G620" s="334">
        <v>0</v>
      </c>
      <c r="H620" s="334">
        <v>0</v>
      </c>
      <c r="I620" s="334">
        <v>0</v>
      </c>
      <c r="J620" s="334">
        <v>0</v>
      </c>
      <c r="K620" s="334">
        <v>0</v>
      </c>
      <c r="L620" s="334">
        <v>0</v>
      </c>
      <c r="M620" s="334">
        <v>0.1</v>
      </c>
      <c r="N620" s="334">
        <v>0</v>
      </c>
      <c r="O620" s="334">
        <v>0.1</v>
      </c>
      <c r="P620" s="334">
        <v>0.1</v>
      </c>
      <c r="Q620" s="334">
        <v>0.1</v>
      </c>
      <c r="R620" s="334">
        <v>0</v>
      </c>
      <c r="S620" s="334">
        <v>0</v>
      </c>
      <c r="T620" s="334">
        <v>0</v>
      </c>
      <c r="U620" s="334">
        <v>0</v>
      </c>
      <c r="V620" s="334">
        <v>0</v>
      </c>
      <c r="W620" s="334">
        <v>0</v>
      </c>
      <c r="X620" s="334">
        <v>0.1</v>
      </c>
      <c r="Y620" s="334">
        <v>0.1</v>
      </c>
      <c r="Z620" s="334">
        <v>0.1</v>
      </c>
      <c r="AA620" s="334">
        <v>0</v>
      </c>
      <c r="AB620" s="334">
        <v>0.1</v>
      </c>
      <c r="AD620" s="334">
        <v>0.8</v>
      </c>
      <c r="AE620" s="334">
        <f t="shared" si="97"/>
        <v>0.8</v>
      </c>
      <c r="AF620" s="334">
        <f t="shared" si="98"/>
        <v>0.79999999999999993</v>
      </c>
      <c r="AG620" s="340">
        <f t="shared" si="99"/>
        <v>1.1102230246251565E-16</v>
      </c>
      <c r="AI620" s="340">
        <f t="shared" si="102"/>
        <v>0</v>
      </c>
      <c r="AJ620" s="340">
        <f t="shared" si="102"/>
        <v>0</v>
      </c>
      <c r="AK620" s="340">
        <f t="shared" si="102"/>
        <v>0</v>
      </c>
      <c r="AL620" s="340">
        <f t="shared" si="102"/>
        <v>0</v>
      </c>
      <c r="AM620" s="340">
        <f t="shared" si="102"/>
        <v>0.79999999999999993</v>
      </c>
    </row>
    <row r="621" spans="1:39" x14ac:dyDescent="0.35">
      <c r="A621" s="337">
        <v>22534</v>
      </c>
      <c r="B621" s="338">
        <f t="shared" si="94"/>
        <v>1961</v>
      </c>
      <c r="C621" s="338">
        <f t="shared" si="95"/>
        <v>9</v>
      </c>
      <c r="D621" s="338">
        <f t="shared" si="96"/>
        <v>10</v>
      </c>
      <c r="E621" s="334">
        <v>0.3</v>
      </c>
      <c r="F621" s="334">
        <v>1</v>
      </c>
      <c r="G621" s="334">
        <v>0.9</v>
      </c>
      <c r="H621" s="334">
        <v>1</v>
      </c>
      <c r="I621" s="334">
        <v>1.5</v>
      </c>
      <c r="J621" s="334">
        <v>1.7</v>
      </c>
      <c r="K621" s="334">
        <v>0.8</v>
      </c>
      <c r="L621" s="334">
        <v>0.5</v>
      </c>
      <c r="M621" s="334">
        <v>0.5</v>
      </c>
      <c r="N621" s="334">
        <v>0.8</v>
      </c>
      <c r="O621" s="334">
        <v>0.5</v>
      </c>
      <c r="P621" s="334">
        <v>1.4</v>
      </c>
      <c r="Q621" s="334">
        <v>0.8</v>
      </c>
      <c r="R621" s="334">
        <v>0</v>
      </c>
      <c r="S621" s="334">
        <v>0</v>
      </c>
      <c r="T621" s="334">
        <v>0</v>
      </c>
      <c r="U621" s="334">
        <v>0</v>
      </c>
      <c r="V621" s="334">
        <v>0</v>
      </c>
      <c r="W621" s="334">
        <v>0</v>
      </c>
      <c r="X621" s="334">
        <v>0</v>
      </c>
      <c r="Y621" s="334">
        <v>0</v>
      </c>
      <c r="Z621" s="334">
        <v>0</v>
      </c>
      <c r="AA621" s="334">
        <v>0</v>
      </c>
      <c r="AB621" s="334">
        <v>0</v>
      </c>
      <c r="AD621" s="334">
        <v>11.7</v>
      </c>
      <c r="AE621" s="334">
        <f t="shared" si="97"/>
        <v>11.7</v>
      </c>
      <c r="AF621" s="334">
        <f t="shared" si="98"/>
        <v>11.700000000000001</v>
      </c>
      <c r="AG621" s="340">
        <f t="shared" si="99"/>
        <v>1.7763568394002505E-15</v>
      </c>
      <c r="AI621" s="340">
        <f t="shared" si="102"/>
        <v>0</v>
      </c>
      <c r="AJ621" s="340">
        <f t="shared" si="102"/>
        <v>0</v>
      </c>
      <c r="AK621" s="340">
        <f t="shared" si="102"/>
        <v>0</v>
      </c>
      <c r="AL621" s="340">
        <f t="shared" si="102"/>
        <v>0</v>
      </c>
      <c r="AM621" s="340">
        <f t="shared" si="102"/>
        <v>11.700000000000001</v>
      </c>
    </row>
    <row r="622" spans="1:39" x14ac:dyDescent="0.35">
      <c r="A622" s="337">
        <v>22535</v>
      </c>
      <c r="B622" s="338">
        <f t="shared" si="94"/>
        <v>1961</v>
      </c>
      <c r="C622" s="338">
        <f t="shared" si="95"/>
        <v>9</v>
      </c>
      <c r="D622" s="338">
        <f t="shared" si="96"/>
        <v>11</v>
      </c>
      <c r="E622" s="334">
        <v>0</v>
      </c>
      <c r="F622" s="334">
        <v>0</v>
      </c>
      <c r="G622" s="334">
        <v>0</v>
      </c>
      <c r="H622" s="334">
        <v>0</v>
      </c>
      <c r="I622" s="334">
        <v>0</v>
      </c>
      <c r="J622" s="334">
        <v>0</v>
      </c>
      <c r="K622" s="334">
        <v>0</v>
      </c>
      <c r="L622" s="334">
        <v>0</v>
      </c>
      <c r="M622" s="334">
        <v>0</v>
      </c>
      <c r="N622" s="334">
        <v>0</v>
      </c>
      <c r="O622" s="334">
        <v>0</v>
      </c>
      <c r="P622" s="334">
        <v>0</v>
      </c>
      <c r="Q622" s="334">
        <v>0</v>
      </c>
      <c r="R622" s="334">
        <v>0</v>
      </c>
      <c r="S622" s="334">
        <v>0</v>
      </c>
      <c r="T622" s="334">
        <v>0</v>
      </c>
      <c r="U622" s="334">
        <v>0</v>
      </c>
      <c r="V622" s="334">
        <v>0</v>
      </c>
      <c r="W622" s="334">
        <v>0</v>
      </c>
      <c r="X622" s="334">
        <v>0</v>
      </c>
      <c r="Y622" s="334">
        <v>0</v>
      </c>
      <c r="Z622" s="334">
        <v>0</v>
      </c>
      <c r="AA622" s="334">
        <v>0</v>
      </c>
      <c r="AB622" s="334">
        <v>0</v>
      </c>
      <c r="AD622" s="334">
        <v>0</v>
      </c>
      <c r="AE622" s="334">
        <f t="shared" si="97"/>
        <v>0</v>
      </c>
      <c r="AF622" s="334">
        <f t="shared" si="98"/>
        <v>0</v>
      </c>
      <c r="AG622" s="340">
        <f t="shared" si="99"/>
        <v>0</v>
      </c>
      <c r="AI622" s="340">
        <f t="shared" si="102"/>
        <v>0</v>
      </c>
      <c r="AJ622" s="340">
        <f t="shared" si="102"/>
        <v>0</v>
      </c>
      <c r="AK622" s="340">
        <f t="shared" si="102"/>
        <v>0</v>
      </c>
      <c r="AL622" s="340">
        <f t="shared" si="102"/>
        <v>0</v>
      </c>
      <c r="AM622" s="340">
        <f t="shared" si="102"/>
        <v>0</v>
      </c>
    </row>
    <row r="623" spans="1:39" x14ac:dyDescent="0.35">
      <c r="A623" s="337">
        <v>22536</v>
      </c>
      <c r="B623" s="338">
        <f t="shared" si="94"/>
        <v>1961</v>
      </c>
      <c r="C623" s="338">
        <f t="shared" si="95"/>
        <v>9</v>
      </c>
      <c r="D623" s="338">
        <f t="shared" si="96"/>
        <v>12</v>
      </c>
      <c r="E623" s="334">
        <v>0</v>
      </c>
      <c r="F623" s="334">
        <v>0</v>
      </c>
      <c r="G623" s="334">
        <v>0</v>
      </c>
      <c r="H623" s="334">
        <v>0</v>
      </c>
      <c r="I623" s="334">
        <v>0</v>
      </c>
      <c r="J623" s="334">
        <v>0</v>
      </c>
      <c r="K623" s="334">
        <v>0</v>
      </c>
      <c r="L623" s="334">
        <v>0</v>
      </c>
      <c r="M623" s="334">
        <v>0</v>
      </c>
      <c r="N623" s="334">
        <v>0</v>
      </c>
      <c r="O623" s="334">
        <v>0</v>
      </c>
      <c r="P623" s="334">
        <v>0</v>
      </c>
      <c r="Q623" s="334">
        <v>0</v>
      </c>
      <c r="R623" s="334">
        <v>0</v>
      </c>
      <c r="S623" s="334">
        <v>0</v>
      </c>
      <c r="T623" s="334">
        <v>0</v>
      </c>
      <c r="U623" s="334">
        <v>0</v>
      </c>
      <c r="V623" s="334">
        <v>0</v>
      </c>
      <c r="W623" s="334">
        <v>0</v>
      </c>
      <c r="X623" s="334">
        <v>0</v>
      </c>
      <c r="Y623" s="334">
        <v>0</v>
      </c>
      <c r="Z623" s="334">
        <v>0</v>
      </c>
      <c r="AA623" s="334">
        <v>0</v>
      </c>
      <c r="AB623" s="334">
        <v>0</v>
      </c>
      <c r="AD623" s="334">
        <v>0</v>
      </c>
      <c r="AE623" s="334">
        <f t="shared" si="97"/>
        <v>0</v>
      </c>
      <c r="AF623" s="334">
        <f t="shared" si="98"/>
        <v>0</v>
      </c>
      <c r="AG623" s="340">
        <f t="shared" si="99"/>
        <v>0</v>
      </c>
      <c r="AI623" s="340">
        <f t="shared" si="102"/>
        <v>0</v>
      </c>
      <c r="AJ623" s="340">
        <f t="shared" si="102"/>
        <v>0</v>
      </c>
      <c r="AK623" s="340">
        <f t="shared" si="102"/>
        <v>0</v>
      </c>
      <c r="AL623" s="340">
        <f t="shared" si="102"/>
        <v>0</v>
      </c>
      <c r="AM623" s="340">
        <f t="shared" si="102"/>
        <v>0</v>
      </c>
    </row>
    <row r="624" spans="1:39" x14ac:dyDescent="0.35">
      <c r="A624" s="337">
        <v>22537</v>
      </c>
      <c r="B624" s="338">
        <f t="shared" si="94"/>
        <v>1961</v>
      </c>
      <c r="C624" s="338">
        <f t="shared" si="95"/>
        <v>9</v>
      </c>
      <c r="D624" s="338">
        <f t="shared" si="96"/>
        <v>13</v>
      </c>
      <c r="E624" s="334">
        <v>0</v>
      </c>
      <c r="F624" s="334">
        <v>0</v>
      </c>
      <c r="G624" s="334">
        <v>0</v>
      </c>
      <c r="H624" s="334">
        <v>0</v>
      </c>
      <c r="I624" s="334">
        <v>0</v>
      </c>
      <c r="J624" s="334">
        <v>0</v>
      </c>
      <c r="K624" s="334">
        <v>0</v>
      </c>
      <c r="L624" s="334">
        <v>0</v>
      </c>
      <c r="M624" s="334">
        <v>0</v>
      </c>
      <c r="N624" s="334">
        <v>0</v>
      </c>
      <c r="O624" s="334">
        <v>0</v>
      </c>
      <c r="P624" s="334">
        <v>0</v>
      </c>
      <c r="Q624" s="334">
        <v>0</v>
      </c>
      <c r="R624" s="334">
        <v>0</v>
      </c>
      <c r="S624" s="334">
        <v>0</v>
      </c>
      <c r="T624" s="334">
        <v>0</v>
      </c>
      <c r="U624" s="334">
        <v>0</v>
      </c>
      <c r="V624" s="334">
        <v>0</v>
      </c>
      <c r="W624" s="334">
        <v>0</v>
      </c>
      <c r="X624" s="334">
        <v>0</v>
      </c>
      <c r="Y624" s="334">
        <v>0</v>
      </c>
      <c r="Z624" s="334">
        <v>0</v>
      </c>
      <c r="AA624" s="334">
        <v>0</v>
      </c>
      <c r="AB624" s="334">
        <v>0</v>
      </c>
      <c r="AD624" s="334">
        <v>0</v>
      </c>
      <c r="AE624" s="334">
        <f t="shared" si="97"/>
        <v>0</v>
      </c>
      <c r="AF624" s="334">
        <f t="shared" si="98"/>
        <v>0</v>
      </c>
      <c r="AG624" s="340">
        <f t="shared" si="99"/>
        <v>0</v>
      </c>
      <c r="AI624" s="340">
        <f t="shared" si="102"/>
        <v>0</v>
      </c>
      <c r="AJ624" s="340">
        <f t="shared" si="102"/>
        <v>0</v>
      </c>
      <c r="AK624" s="340">
        <f t="shared" si="102"/>
        <v>0</v>
      </c>
      <c r="AL624" s="340">
        <f t="shared" si="102"/>
        <v>0</v>
      </c>
      <c r="AM624" s="340">
        <f t="shared" si="102"/>
        <v>0</v>
      </c>
    </row>
    <row r="625" spans="1:39" x14ac:dyDescent="0.35">
      <c r="A625" s="337">
        <v>22538</v>
      </c>
      <c r="B625" s="338">
        <f t="shared" si="94"/>
        <v>1961</v>
      </c>
      <c r="C625" s="338">
        <f t="shared" si="95"/>
        <v>9</v>
      </c>
      <c r="D625" s="338">
        <f t="shared" si="96"/>
        <v>14</v>
      </c>
      <c r="E625" s="334">
        <v>0</v>
      </c>
      <c r="F625" s="334">
        <v>0</v>
      </c>
      <c r="G625" s="334">
        <v>0</v>
      </c>
      <c r="H625" s="334">
        <v>0</v>
      </c>
      <c r="I625" s="334">
        <v>0</v>
      </c>
      <c r="J625" s="334">
        <v>0</v>
      </c>
      <c r="K625" s="334">
        <v>0</v>
      </c>
      <c r="L625" s="334">
        <v>0</v>
      </c>
      <c r="M625" s="334">
        <v>0</v>
      </c>
      <c r="N625" s="334">
        <v>0</v>
      </c>
      <c r="O625" s="334">
        <v>0</v>
      </c>
      <c r="P625" s="334">
        <v>0</v>
      </c>
      <c r="Q625" s="334">
        <v>0</v>
      </c>
      <c r="R625" s="334">
        <v>0</v>
      </c>
      <c r="S625" s="334">
        <v>0</v>
      </c>
      <c r="T625" s="334">
        <v>0</v>
      </c>
      <c r="U625" s="334">
        <v>0</v>
      </c>
      <c r="V625" s="334">
        <v>0</v>
      </c>
      <c r="W625" s="334">
        <v>0</v>
      </c>
      <c r="X625" s="334">
        <v>0</v>
      </c>
      <c r="Y625" s="334">
        <v>0</v>
      </c>
      <c r="Z625" s="334">
        <v>0</v>
      </c>
      <c r="AA625" s="334">
        <v>0</v>
      </c>
      <c r="AB625" s="334">
        <v>0</v>
      </c>
      <c r="AD625" s="334">
        <v>0</v>
      </c>
      <c r="AE625" s="334">
        <f t="shared" si="97"/>
        <v>0</v>
      </c>
      <c r="AF625" s="334">
        <f t="shared" si="98"/>
        <v>0</v>
      </c>
      <c r="AG625" s="340">
        <f t="shared" si="99"/>
        <v>0</v>
      </c>
      <c r="AI625" s="340">
        <f t="shared" si="102"/>
        <v>0</v>
      </c>
      <c r="AJ625" s="340">
        <f t="shared" si="102"/>
        <v>0</v>
      </c>
      <c r="AK625" s="340">
        <f t="shared" si="102"/>
        <v>0</v>
      </c>
      <c r="AL625" s="340">
        <f t="shared" si="102"/>
        <v>0</v>
      </c>
      <c r="AM625" s="340">
        <f t="shared" si="102"/>
        <v>0</v>
      </c>
    </row>
    <row r="626" spans="1:39" x14ac:dyDescent="0.35">
      <c r="A626" s="337">
        <v>22539</v>
      </c>
      <c r="B626" s="338">
        <f t="shared" si="94"/>
        <v>1961</v>
      </c>
      <c r="C626" s="338">
        <f t="shared" si="95"/>
        <v>9</v>
      </c>
      <c r="D626" s="338">
        <f t="shared" si="96"/>
        <v>15</v>
      </c>
      <c r="E626" s="334">
        <v>0</v>
      </c>
      <c r="F626" s="334">
        <v>0</v>
      </c>
      <c r="G626" s="334">
        <v>0</v>
      </c>
      <c r="H626" s="334">
        <v>0</v>
      </c>
      <c r="I626" s="334">
        <v>0</v>
      </c>
      <c r="J626" s="334">
        <v>0</v>
      </c>
      <c r="K626" s="334">
        <v>0</v>
      </c>
      <c r="L626" s="334">
        <v>0</v>
      </c>
      <c r="M626" s="334">
        <v>0</v>
      </c>
      <c r="N626" s="334">
        <v>0</v>
      </c>
      <c r="O626" s="334">
        <v>0</v>
      </c>
      <c r="P626" s="334">
        <v>0</v>
      </c>
      <c r="Q626" s="334">
        <v>0</v>
      </c>
      <c r="R626" s="334">
        <v>0</v>
      </c>
      <c r="S626" s="334">
        <v>0</v>
      </c>
      <c r="T626" s="334">
        <v>0</v>
      </c>
      <c r="U626" s="334">
        <v>0</v>
      </c>
      <c r="V626" s="334">
        <v>0</v>
      </c>
      <c r="W626" s="334">
        <v>0</v>
      </c>
      <c r="X626" s="334">
        <v>0</v>
      </c>
      <c r="Y626" s="334">
        <v>0</v>
      </c>
      <c r="Z626" s="334">
        <v>0</v>
      </c>
      <c r="AA626" s="334">
        <v>0</v>
      </c>
      <c r="AB626" s="334">
        <v>0</v>
      </c>
      <c r="AD626" s="334">
        <v>0</v>
      </c>
      <c r="AE626" s="334">
        <f t="shared" si="97"/>
        <v>0</v>
      </c>
      <c r="AF626" s="334">
        <f t="shared" si="98"/>
        <v>0</v>
      </c>
      <c r="AG626" s="340">
        <f t="shared" si="99"/>
        <v>0</v>
      </c>
      <c r="AI626" s="340">
        <f t="shared" si="102"/>
        <v>0</v>
      </c>
      <c r="AJ626" s="340">
        <f t="shared" si="102"/>
        <v>0</v>
      </c>
      <c r="AK626" s="340">
        <f t="shared" si="102"/>
        <v>0</v>
      </c>
      <c r="AL626" s="340">
        <f t="shared" si="102"/>
        <v>0</v>
      </c>
      <c r="AM626" s="340">
        <f t="shared" si="102"/>
        <v>0</v>
      </c>
    </row>
    <row r="627" spans="1:39" x14ac:dyDescent="0.35">
      <c r="A627" s="337">
        <v>22540</v>
      </c>
      <c r="B627" s="338">
        <f t="shared" si="94"/>
        <v>1961</v>
      </c>
      <c r="C627" s="338">
        <f t="shared" si="95"/>
        <v>9</v>
      </c>
      <c r="D627" s="338">
        <f t="shared" si="96"/>
        <v>16</v>
      </c>
      <c r="E627" s="334">
        <v>0</v>
      </c>
      <c r="F627" s="334">
        <v>0</v>
      </c>
      <c r="G627" s="334">
        <v>0</v>
      </c>
      <c r="H627" s="334">
        <v>0</v>
      </c>
      <c r="I627" s="334">
        <v>0</v>
      </c>
      <c r="J627" s="334">
        <v>0</v>
      </c>
      <c r="K627" s="334">
        <v>0</v>
      </c>
      <c r="L627" s="334">
        <v>0</v>
      </c>
      <c r="M627" s="334">
        <v>0</v>
      </c>
      <c r="N627" s="334">
        <v>0</v>
      </c>
      <c r="O627" s="334">
        <v>0</v>
      </c>
      <c r="P627" s="334">
        <v>0</v>
      </c>
      <c r="Q627" s="334">
        <v>0</v>
      </c>
      <c r="R627" s="334">
        <v>0</v>
      </c>
      <c r="S627" s="334">
        <v>0</v>
      </c>
      <c r="T627" s="334">
        <v>0</v>
      </c>
      <c r="U627" s="334">
        <v>0</v>
      </c>
      <c r="V627" s="334">
        <v>0</v>
      </c>
      <c r="W627" s="334">
        <v>0</v>
      </c>
      <c r="X627" s="334">
        <v>0</v>
      </c>
      <c r="Y627" s="334">
        <v>0</v>
      </c>
      <c r="Z627" s="334">
        <v>0</v>
      </c>
      <c r="AA627" s="334">
        <v>0</v>
      </c>
      <c r="AB627" s="334">
        <v>0</v>
      </c>
      <c r="AD627" s="334">
        <v>0</v>
      </c>
      <c r="AE627" s="334">
        <f t="shared" si="97"/>
        <v>0</v>
      </c>
      <c r="AF627" s="334">
        <f t="shared" si="98"/>
        <v>0</v>
      </c>
      <c r="AG627" s="340">
        <f t="shared" si="99"/>
        <v>0</v>
      </c>
      <c r="AI627" s="340">
        <f t="shared" si="102"/>
        <v>0</v>
      </c>
      <c r="AJ627" s="340">
        <f t="shared" si="102"/>
        <v>0</v>
      </c>
      <c r="AK627" s="340">
        <f t="shared" si="102"/>
        <v>0</v>
      </c>
      <c r="AL627" s="340">
        <f t="shared" si="102"/>
        <v>0</v>
      </c>
      <c r="AM627" s="340">
        <f t="shared" si="102"/>
        <v>0</v>
      </c>
    </row>
    <row r="628" spans="1:39" x14ac:dyDescent="0.35">
      <c r="A628" s="337">
        <v>22541</v>
      </c>
      <c r="B628" s="338">
        <f t="shared" si="94"/>
        <v>1961</v>
      </c>
      <c r="C628" s="338">
        <f t="shared" si="95"/>
        <v>9</v>
      </c>
      <c r="D628" s="338">
        <f t="shared" si="96"/>
        <v>17</v>
      </c>
      <c r="E628" s="334">
        <v>0</v>
      </c>
      <c r="F628" s="334">
        <v>0</v>
      </c>
      <c r="G628" s="334">
        <v>0</v>
      </c>
      <c r="H628" s="334">
        <v>0</v>
      </c>
      <c r="I628" s="334">
        <v>0</v>
      </c>
      <c r="J628" s="334">
        <v>0</v>
      </c>
      <c r="K628" s="334">
        <v>0</v>
      </c>
      <c r="L628" s="334">
        <v>0</v>
      </c>
      <c r="M628" s="334">
        <v>0</v>
      </c>
      <c r="N628" s="334">
        <v>0</v>
      </c>
      <c r="O628" s="334">
        <v>0</v>
      </c>
      <c r="P628" s="334">
        <v>0</v>
      </c>
      <c r="Q628" s="334">
        <v>0</v>
      </c>
      <c r="R628" s="334">
        <v>0</v>
      </c>
      <c r="S628" s="334">
        <v>0</v>
      </c>
      <c r="T628" s="334">
        <v>0</v>
      </c>
      <c r="U628" s="334">
        <v>0</v>
      </c>
      <c r="V628" s="334">
        <v>0</v>
      </c>
      <c r="W628" s="334">
        <v>0</v>
      </c>
      <c r="X628" s="334">
        <v>0</v>
      </c>
      <c r="Y628" s="334">
        <v>0</v>
      </c>
      <c r="Z628" s="334">
        <v>0</v>
      </c>
      <c r="AA628" s="334">
        <v>0</v>
      </c>
      <c r="AB628" s="334">
        <v>0</v>
      </c>
      <c r="AD628" s="334">
        <v>0</v>
      </c>
      <c r="AE628" s="334">
        <f t="shared" si="97"/>
        <v>0</v>
      </c>
      <c r="AF628" s="334">
        <f t="shared" si="98"/>
        <v>0</v>
      </c>
      <c r="AG628" s="340">
        <f t="shared" si="99"/>
        <v>0</v>
      </c>
      <c r="AI628" s="340">
        <f t="shared" ref="AI628:AM643" si="103">IF($C628=AI$1,$AF628,0)</f>
        <v>0</v>
      </c>
      <c r="AJ628" s="340">
        <f t="shared" si="103"/>
        <v>0</v>
      </c>
      <c r="AK628" s="340">
        <f t="shared" si="103"/>
        <v>0</v>
      </c>
      <c r="AL628" s="340">
        <f t="shared" si="103"/>
        <v>0</v>
      </c>
      <c r="AM628" s="340">
        <f t="shared" si="103"/>
        <v>0</v>
      </c>
    </row>
    <row r="629" spans="1:39" x14ac:dyDescent="0.35">
      <c r="A629" s="337">
        <v>22542</v>
      </c>
      <c r="B629" s="338">
        <f t="shared" si="94"/>
        <v>1961</v>
      </c>
      <c r="C629" s="338">
        <f t="shared" si="95"/>
        <v>9</v>
      </c>
      <c r="D629" s="338">
        <f t="shared" si="96"/>
        <v>18</v>
      </c>
      <c r="E629" s="334">
        <v>0</v>
      </c>
      <c r="F629" s="334">
        <v>0</v>
      </c>
      <c r="G629" s="334">
        <v>0</v>
      </c>
      <c r="H629" s="334">
        <v>0</v>
      </c>
      <c r="I629" s="334">
        <v>0</v>
      </c>
      <c r="J629" s="334">
        <v>1.2</v>
      </c>
      <c r="K629" s="334">
        <v>0.3</v>
      </c>
      <c r="L629" s="334">
        <v>0.3</v>
      </c>
      <c r="M629" s="334">
        <v>0</v>
      </c>
      <c r="N629" s="334">
        <v>0.7</v>
      </c>
      <c r="O629" s="334">
        <v>0.3</v>
      </c>
      <c r="P629" s="334">
        <v>0</v>
      </c>
      <c r="Q629" s="334">
        <v>0</v>
      </c>
      <c r="R629" s="334">
        <v>0</v>
      </c>
      <c r="S629" s="334">
        <v>0</v>
      </c>
      <c r="T629" s="334">
        <v>0</v>
      </c>
      <c r="U629" s="334">
        <v>0</v>
      </c>
      <c r="V629" s="334">
        <v>0</v>
      </c>
      <c r="W629" s="334">
        <v>0</v>
      </c>
      <c r="X629" s="334">
        <v>0</v>
      </c>
      <c r="Y629" s="334">
        <v>0</v>
      </c>
      <c r="Z629" s="334">
        <v>0</v>
      </c>
      <c r="AA629" s="334">
        <v>0</v>
      </c>
      <c r="AB629" s="334">
        <v>0</v>
      </c>
      <c r="AD629" s="334">
        <v>2.8</v>
      </c>
      <c r="AE629" s="334">
        <f t="shared" si="97"/>
        <v>2.8</v>
      </c>
      <c r="AF629" s="334">
        <f t="shared" si="98"/>
        <v>2.8</v>
      </c>
      <c r="AG629" s="340">
        <f t="shared" si="99"/>
        <v>0</v>
      </c>
      <c r="AI629" s="340">
        <f t="shared" si="103"/>
        <v>0</v>
      </c>
      <c r="AJ629" s="340">
        <f t="shared" si="103"/>
        <v>0</v>
      </c>
      <c r="AK629" s="340">
        <f t="shared" si="103"/>
        <v>0</v>
      </c>
      <c r="AL629" s="340">
        <f t="shared" si="103"/>
        <v>0</v>
      </c>
      <c r="AM629" s="340">
        <f t="shared" si="103"/>
        <v>2.8</v>
      </c>
    </row>
    <row r="630" spans="1:39" x14ac:dyDescent="0.35">
      <c r="A630" s="337">
        <v>22543</v>
      </c>
      <c r="B630" s="338">
        <f t="shared" si="94"/>
        <v>1961</v>
      </c>
      <c r="C630" s="338">
        <f t="shared" si="95"/>
        <v>9</v>
      </c>
      <c r="D630" s="338">
        <f t="shared" si="96"/>
        <v>19</v>
      </c>
      <c r="E630" s="334">
        <v>0</v>
      </c>
      <c r="F630" s="334">
        <v>0</v>
      </c>
      <c r="G630" s="334">
        <v>0</v>
      </c>
      <c r="H630" s="334">
        <v>0</v>
      </c>
      <c r="I630" s="334">
        <v>0</v>
      </c>
      <c r="J630" s="334">
        <v>0</v>
      </c>
      <c r="K630" s="334">
        <v>0</v>
      </c>
      <c r="L630" s="334">
        <v>0</v>
      </c>
      <c r="M630" s="334">
        <v>0</v>
      </c>
      <c r="N630" s="334">
        <v>0</v>
      </c>
      <c r="O630" s="334">
        <v>0</v>
      </c>
      <c r="P630" s="334">
        <v>0</v>
      </c>
      <c r="Q630" s="334">
        <v>0</v>
      </c>
      <c r="R630" s="334">
        <v>0</v>
      </c>
      <c r="S630" s="334">
        <v>0</v>
      </c>
      <c r="T630" s="334">
        <v>0</v>
      </c>
      <c r="U630" s="334">
        <v>0</v>
      </c>
      <c r="V630" s="334">
        <v>0</v>
      </c>
      <c r="W630" s="334">
        <v>0</v>
      </c>
      <c r="X630" s="334">
        <v>0</v>
      </c>
      <c r="Y630" s="334">
        <v>0</v>
      </c>
      <c r="Z630" s="334">
        <v>0</v>
      </c>
      <c r="AA630" s="334">
        <v>0</v>
      </c>
      <c r="AB630" s="334">
        <v>0</v>
      </c>
      <c r="AD630" s="334">
        <v>0</v>
      </c>
      <c r="AE630" s="334">
        <f t="shared" si="97"/>
        <v>0</v>
      </c>
      <c r="AF630" s="334">
        <f t="shared" si="98"/>
        <v>0</v>
      </c>
      <c r="AG630" s="340">
        <f t="shared" si="99"/>
        <v>0</v>
      </c>
      <c r="AI630" s="340">
        <f t="shared" si="103"/>
        <v>0</v>
      </c>
      <c r="AJ630" s="340">
        <f t="shared" si="103"/>
        <v>0</v>
      </c>
      <c r="AK630" s="340">
        <f t="shared" si="103"/>
        <v>0</v>
      </c>
      <c r="AL630" s="340">
        <f t="shared" si="103"/>
        <v>0</v>
      </c>
      <c r="AM630" s="340">
        <f t="shared" si="103"/>
        <v>0</v>
      </c>
    </row>
    <row r="631" spans="1:39" x14ac:dyDescent="0.35">
      <c r="A631" s="337">
        <v>22544</v>
      </c>
      <c r="B631" s="338">
        <f t="shared" si="94"/>
        <v>1961</v>
      </c>
      <c r="C631" s="338">
        <f t="shared" si="95"/>
        <v>9</v>
      </c>
      <c r="D631" s="338">
        <f t="shared" si="96"/>
        <v>20</v>
      </c>
      <c r="E631" s="334">
        <v>0</v>
      </c>
      <c r="F631" s="334">
        <v>0</v>
      </c>
      <c r="G631" s="334">
        <v>0</v>
      </c>
      <c r="H631" s="334">
        <v>0.2</v>
      </c>
      <c r="I631" s="334">
        <v>0.3</v>
      </c>
      <c r="J631" s="334">
        <v>0.2</v>
      </c>
      <c r="K631" s="334">
        <v>0.2</v>
      </c>
      <c r="L631" s="334">
        <v>0.3</v>
      </c>
      <c r="M631" s="334">
        <v>0.2</v>
      </c>
      <c r="N631" s="334">
        <v>0.2</v>
      </c>
      <c r="O631" s="334">
        <v>0.2</v>
      </c>
      <c r="P631" s="334">
        <v>0.3</v>
      </c>
      <c r="Q631" s="334">
        <v>0</v>
      </c>
      <c r="R631" s="334">
        <v>0.2</v>
      </c>
      <c r="S631" s="334">
        <v>0.2</v>
      </c>
      <c r="T631" s="334">
        <v>0</v>
      </c>
      <c r="U631" s="334">
        <v>0.3</v>
      </c>
      <c r="V631" s="334">
        <v>0</v>
      </c>
      <c r="W631" s="334">
        <v>0</v>
      </c>
      <c r="X631" s="334">
        <v>0</v>
      </c>
      <c r="Y631" s="334">
        <v>0</v>
      </c>
      <c r="Z631" s="334">
        <v>0</v>
      </c>
      <c r="AA631" s="334">
        <v>0.2</v>
      </c>
      <c r="AB631" s="334">
        <v>0</v>
      </c>
      <c r="AD631" s="334">
        <v>3</v>
      </c>
      <c r="AE631" s="334">
        <f t="shared" si="97"/>
        <v>3</v>
      </c>
      <c r="AF631" s="334">
        <f t="shared" si="98"/>
        <v>3</v>
      </c>
      <c r="AG631" s="340">
        <f t="shared" si="99"/>
        <v>0</v>
      </c>
      <c r="AI631" s="340">
        <f t="shared" si="103"/>
        <v>0</v>
      </c>
      <c r="AJ631" s="340">
        <f t="shared" si="103"/>
        <v>0</v>
      </c>
      <c r="AK631" s="340">
        <f t="shared" si="103"/>
        <v>0</v>
      </c>
      <c r="AL631" s="340">
        <f t="shared" si="103"/>
        <v>0</v>
      </c>
      <c r="AM631" s="340">
        <f t="shared" si="103"/>
        <v>3</v>
      </c>
    </row>
    <row r="632" spans="1:39" x14ac:dyDescent="0.35">
      <c r="A632" s="337">
        <v>22545</v>
      </c>
      <c r="B632" s="338">
        <f t="shared" si="94"/>
        <v>1961</v>
      </c>
      <c r="C632" s="338">
        <f t="shared" si="95"/>
        <v>9</v>
      </c>
      <c r="D632" s="338">
        <f t="shared" si="96"/>
        <v>21</v>
      </c>
      <c r="E632" s="334">
        <v>0</v>
      </c>
      <c r="F632" s="334">
        <v>0</v>
      </c>
      <c r="G632" s="334">
        <v>0</v>
      </c>
      <c r="H632" s="334">
        <v>0</v>
      </c>
      <c r="I632" s="334">
        <v>0</v>
      </c>
      <c r="J632" s="334">
        <v>0</v>
      </c>
      <c r="K632" s="334">
        <v>0</v>
      </c>
      <c r="L632" s="334">
        <v>0</v>
      </c>
      <c r="M632" s="334">
        <v>0</v>
      </c>
      <c r="N632" s="334">
        <v>0</v>
      </c>
      <c r="O632" s="334">
        <v>0</v>
      </c>
      <c r="P632" s="334">
        <v>0</v>
      </c>
      <c r="Q632" s="334">
        <v>0</v>
      </c>
      <c r="R632" s="334">
        <v>0</v>
      </c>
      <c r="S632" s="334">
        <v>0</v>
      </c>
      <c r="T632" s="334">
        <v>0</v>
      </c>
      <c r="U632" s="334">
        <v>0</v>
      </c>
      <c r="V632" s="334">
        <v>0</v>
      </c>
      <c r="W632" s="334">
        <v>0</v>
      </c>
      <c r="X632" s="334">
        <v>0</v>
      </c>
      <c r="Y632" s="334">
        <v>0</v>
      </c>
      <c r="Z632" s="334">
        <v>0</v>
      </c>
      <c r="AA632" s="334">
        <v>0</v>
      </c>
      <c r="AB632" s="334">
        <v>0</v>
      </c>
      <c r="AD632" s="334">
        <v>0</v>
      </c>
      <c r="AE632" s="334">
        <f t="shared" si="97"/>
        <v>0</v>
      </c>
      <c r="AF632" s="334">
        <f t="shared" si="98"/>
        <v>0</v>
      </c>
      <c r="AG632" s="340">
        <f t="shared" si="99"/>
        <v>0</v>
      </c>
      <c r="AI632" s="340">
        <f t="shared" si="103"/>
        <v>0</v>
      </c>
      <c r="AJ632" s="340">
        <f t="shared" si="103"/>
        <v>0</v>
      </c>
      <c r="AK632" s="340">
        <f t="shared" si="103"/>
        <v>0</v>
      </c>
      <c r="AL632" s="340">
        <f t="shared" si="103"/>
        <v>0</v>
      </c>
      <c r="AM632" s="340">
        <f t="shared" si="103"/>
        <v>0</v>
      </c>
    </row>
    <row r="633" spans="1:39" x14ac:dyDescent="0.35">
      <c r="A633" s="337">
        <v>22546</v>
      </c>
      <c r="B633" s="338">
        <f t="shared" si="94"/>
        <v>1961</v>
      </c>
      <c r="C633" s="338">
        <f t="shared" si="95"/>
        <v>9</v>
      </c>
      <c r="D633" s="338">
        <f t="shared" si="96"/>
        <v>22</v>
      </c>
      <c r="E633" s="334">
        <v>0</v>
      </c>
      <c r="F633" s="334">
        <v>0</v>
      </c>
      <c r="G633" s="334">
        <v>0</v>
      </c>
      <c r="H633" s="334">
        <v>0</v>
      </c>
      <c r="I633" s="334">
        <v>0</v>
      </c>
      <c r="J633" s="334">
        <v>0</v>
      </c>
      <c r="K633" s="334">
        <v>0</v>
      </c>
      <c r="L633" s="334">
        <v>0</v>
      </c>
      <c r="M633" s="334">
        <v>0</v>
      </c>
      <c r="N633" s="334">
        <v>0</v>
      </c>
      <c r="O633" s="334">
        <v>0</v>
      </c>
      <c r="P633" s="334">
        <v>0</v>
      </c>
      <c r="Q633" s="334">
        <v>0</v>
      </c>
      <c r="R633" s="334">
        <v>0</v>
      </c>
      <c r="S633" s="334">
        <v>0</v>
      </c>
      <c r="T633" s="334">
        <v>0</v>
      </c>
      <c r="U633" s="334">
        <v>0</v>
      </c>
      <c r="V633" s="334">
        <v>0</v>
      </c>
      <c r="W633" s="334">
        <v>0</v>
      </c>
      <c r="X633" s="334">
        <v>0</v>
      </c>
      <c r="Y633" s="334">
        <v>0</v>
      </c>
      <c r="Z633" s="334">
        <v>0</v>
      </c>
      <c r="AA633" s="334">
        <v>0</v>
      </c>
      <c r="AB633" s="334">
        <v>0</v>
      </c>
      <c r="AD633" s="334">
        <v>0</v>
      </c>
      <c r="AE633" s="334">
        <f t="shared" si="97"/>
        <v>0</v>
      </c>
      <c r="AF633" s="334">
        <f t="shared" si="98"/>
        <v>0</v>
      </c>
      <c r="AG633" s="340">
        <f t="shared" si="99"/>
        <v>0</v>
      </c>
      <c r="AI633" s="340">
        <f t="shared" si="103"/>
        <v>0</v>
      </c>
      <c r="AJ633" s="340">
        <f t="shared" si="103"/>
        <v>0</v>
      </c>
      <c r="AK633" s="340">
        <f t="shared" si="103"/>
        <v>0</v>
      </c>
      <c r="AL633" s="340">
        <f t="shared" si="103"/>
        <v>0</v>
      </c>
      <c r="AM633" s="340">
        <f t="shared" si="103"/>
        <v>0</v>
      </c>
    </row>
    <row r="634" spans="1:39" x14ac:dyDescent="0.35">
      <c r="A634" s="337">
        <v>22547</v>
      </c>
      <c r="B634" s="338">
        <f t="shared" si="94"/>
        <v>1961</v>
      </c>
      <c r="C634" s="338">
        <f t="shared" si="95"/>
        <v>9</v>
      </c>
      <c r="D634" s="338">
        <f t="shared" si="96"/>
        <v>23</v>
      </c>
      <c r="E634" s="334">
        <v>0</v>
      </c>
      <c r="F634" s="334">
        <v>0</v>
      </c>
      <c r="G634" s="334">
        <v>0</v>
      </c>
      <c r="H634" s="334">
        <v>0</v>
      </c>
      <c r="I634" s="334">
        <v>0</v>
      </c>
      <c r="J634" s="334">
        <v>0</v>
      </c>
      <c r="K634" s="334">
        <v>0</v>
      </c>
      <c r="L634" s="334">
        <v>0</v>
      </c>
      <c r="M634" s="334">
        <v>0</v>
      </c>
      <c r="N634" s="334">
        <v>0</v>
      </c>
      <c r="O634" s="334">
        <v>0</v>
      </c>
      <c r="P634" s="334">
        <v>0</v>
      </c>
      <c r="Q634" s="334">
        <v>0</v>
      </c>
      <c r="R634" s="334">
        <v>0</v>
      </c>
      <c r="S634" s="334">
        <v>0</v>
      </c>
      <c r="T634" s="334">
        <v>0</v>
      </c>
      <c r="U634" s="334">
        <v>0</v>
      </c>
      <c r="V634" s="334">
        <v>0</v>
      </c>
      <c r="W634" s="334">
        <v>0</v>
      </c>
      <c r="X634" s="334">
        <v>0</v>
      </c>
      <c r="Y634" s="334">
        <v>0</v>
      </c>
      <c r="Z634" s="334">
        <v>0</v>
      </c>
      <c r="AA634" s="334">
        <v>0</v>
      </c>
      <c r="AB634" s="334">
        <v>0</v>
      </c>
      <c r="AD634" s="334">
        <v>0</v>
      </c>
      <c r="AE634" s="334">
        <f t="shared" si="97"/>
        <v>0</v>
      </c>
      <c r="AF634" s="334">
        <f t="shared" si="98"/>
        <v>0</v>
      </c>
      <c r="AG634" s="340">
        <f t="shared" si="99"/>
        <v>0</v>
      </c>
      <c r="AI634" s="340">
        <f t="shared" si="103"/>
        <v>0</v>
      </c>
      <c r="AJ634" s="340">
        <f t="shared" si="103"/>
        <v>0</v>
      </c>
      <c r="AK634" s="340">
        <f t="shared" si="103"/>
        <v>0</v>
      </c>
      <c r="AL634" s="340">
        <f t="shared" si="103"/>
        <v>0</v>
      </c>
      <c r="AM634" s="340">
        <f t="shared" si="103"/>
        <v>0</v>
      </c>
    </row>
    <row r="635" spans="1:39" x14ac:dyDescent="0.35">
      <c r="A635" s="337">
        <v>22548</v>
      </c>
      <c r="B635" s="338">
        <f t="shared" si="94"/>
        <v>1961</v>
      </c>
      <c r="C635" s="338">
        <f t="shared" si="95"/>
        <v>9</v>
      </c>
      <c r="D635" s="338">
        <f t="shared" si="96"/>
        <v>24</v>
      </c>
      <c r="E635" s="334">
        <v>0</v>
      </c>
      <c r="F635" s="334">
        <v>0</v>
      </c>
      <c r="G635" s="334">
        <v>0</v>
      </c>
      <c r="H635" s="334">
        <v>0</v>
      </c>
      <c r="I635" s="334">
        <v>0</v>
      </c>
      <c r="J635" s="334">
        <v>0</v>
      </c>
      <c r="K635" s="334">
        <v>0</v>
      </c>
      <c r="L635" s="334">
        <v>0</v>
      </c>
      <c r="M635" s="334">
        <v>0</v>
      </c>
      <c r="N635" s="334">
        <v>0</v>
      </c>
      <c r="O635" s="334">
        <v>0</v>
      </c>
      <c r="P635" s="334">
        <v>0</v>
      </c>
      <c r="Q635" s="334">
        <v>0</v>
      </c>
      <c r="R635" s="334">
        <v>0</v>
      </c>
      <c r="S635" s="334">
        <v>0</v>
      </c>
      <c r="T635" s="334">
        <v>0</v>
      </c>
      <c r="U635" s="334">
        <v>0</v>
      </c>
      <c r="V635" s="334">
        <v>0</v>
      </c>
      <c r="W635" s="334">
        <v>0.3</v>
      </c>
      <c r="X635" s="334">
        <v>0</v>
      </c>
      <c r="Y635" s="334">
        <v>0</v>
      </c>
      <c r="Z635" s="334">
        <v>0</v>
      </c>
      <c r="AA635" s="334">
        <v>0</v>
      </c>
      <c r="AB635" s="334">
        <v>0</v>
      </c>
      <c r="AD635" s="334">
        <v>0.3</v>
      </c>
      <c r="AE635" s="334">
        <f t="shared" si="97"/>
        <v>0.3</v>
      </c>
      <c r="AF635" s="334">
        <f t="shared" si="98"/>
        <v>0.3</v>
      </c>
      <c r="AG635" s="340">
        <f t="shared" si="99"/>
        <v>0</v>
      </c>
      <c r="AI635" s="340">
        <f t="shared" si="103"/>
        <v>0</v>
      </c>
      <c r="AJ635" s="340">
        <f t="shared" si="103"/>
        <v>0</v>
      </c>
      <c r="AK635" s="340">
        <f t="shared" si="103"/>
        <v>0</v>
      </c>
      <c r="AL635" s="340">
        <f t="shared" si="103"/>
        <v>0</v>
      </c>
      <c r="AM635" s="340">
        <f t="shared" si="103"/>
        <v>0.3</v>
      </c>
    </row>
    <row r="636" spans="1:39" x14ac:dyDescent="0.35">
      <c r="A636" s="337">
        <v>22549</v>
      </c>
      <c r="B636" s="338">
        <f t="shared" si="94"/>
        <v>1961</v>
      </c>
      <c r="C636" s="338">
        <f t="shared" si="95"/>
        <v>9</v>
      </c>
      <c r="D636" s="338">
        <f t="shared" si="96"/>
        <v>25</v>
      </c>
      <c r="E636" s="334">
        <v>0</v>
      </c>
      <c r="F636" s="334">
        <v>0</v>
      </c>
      <c r="G636" s="334">
        <v>0</v>
      </c>
      <c r="H636" s="334">
        <v>0</v>
      </c>
      <c r="I636" s="334">
        <v>0</v>
      </c>
      <c r="J636" s="334">
        <v>0</v>
      </c>
      <c r="K636" s="334">
        <v>0</v>
      </c>
      <c r="L636" s="334">
        <v>0</v>
      </c>
      <c r="M636" s="334">
        <v>0</v>
      </c>
      <c r="N636" s="334">
        <v>0</v>
      </c>
      <c r="O636" s="334">
        <v>0</v>
      </c>
      <c r="P636" s="334">
        <v>0</v>
      </c>
      <c r="Q636" s="334">
        <v>0</v>
      </c>
      <c r="R636" s="334">
        <v>0</v>
      </c>
      <c r="S636" s="334">
        <v>0</v>
      </c>
      <c r="T636" s="334">
        <v>0</v>
      </c>
      <c r="U636" s="334">
        <v>0</v>
      </c>
      <c r="V636" s="334">
        <v>0</v>
      </c>
      <c r="W636" s="334">
        <v>0</v>
      </c>
      <c r="X636" s="334">
        <v>0</v>
      </c>
      <c r="Y636" s="334">
        <v>0</v>
      </c>
      <c r="Z636" s="334">
        <v>0</v>
      </c>
      <c r="AA636" s="334">
        <v>0</v>
      </c>
      <c r="AB636" s="334">
        <v>0</v>
      </c>
      <c r="AD636" s="334">
        <v>0</v>
      </c>
      <c r="AE636" s="334">
        <f t="shared" si="97"/>
        <v>0</v>
      </c>
      <c r="AF636" s="334">
        <f t="shared" si="98"/>
        <v>0</v>
      </c>
      <c r="AG636" s="340">
        <f t="shared" si="99"/>
        <v>0</v>
      </c>
      <c r="AI636" s="340">
        <f t="shared" si="103"/>
        <v>0</v>
      </c>
      <c r="AJ636" s="340">
        <f t="shared" si="103"/>
        <v>0</v>
      </c>
      <c r="AK636" s="340">
        <f t="shared" si="103"/>
        <v>0</v>
      </c>
      <c r="AL636" s="340">
        <f t="shared" si="103"/>
        <v>0</v>
      </c>
      <c r="AM636" s="340">
        <f t="shared" si="103"/>
        <v>0</v>
      </c>
    </row>
    <row r="637" spans="1:39" x14ac:dyDescent="0.35">
      <c r="A637" s="337">
        <v>22550</v>
      </c>
      <c r="B637" s="338">
        <f t="shared" si="94"/>
        <v>1961</v>
      </c>
      <c r="C637" s="338">
        <f t="shared" si="95"/>
        <v>9</v>
      </c>
      <c r="D637" s="338">
        <f t="shared" si="96"/>
        <v>26</v>
      </c>
      <c r="E637" s="334">
        <v>0</v>
      </c>
      <c r="F637" s="334">
        <v>0</v>
      </c>
      <c r="G637" s="334">
        <v>0</v>
      </c>
      <c r="H637" s="334">
        <v>0</v>
      </c>
      <c r="I637" s="334">
        <v>0</v>
      </c>
      <c r="J637" s="334">
        <v>0</v>
      </c>
      <c r="K637" s="334">
        <v>0</v>
      </c>
      <c r="L637" s="334">
        <v>0</v>
      </c>
      <c r="M637" s="334">
        <v>0</v>
      </c>
      <c r="N637" s="334">
        <v>0</v>
      </c>
      <c r="O637" s="334">
        <v>0.3</v>
      </c>
      <c r="P637" s="334">
        <v>0</v>
      </c>
      <c r="Q637" s="334">
        <v>0</v>
      </c>
      <c r="R637" s="334">
        <v>0</v>
      </c>
      <c r="S637" s="334">
        <v>0</v>
      </c>
      <c r="T637" s="334">
        <v>0</v>
      </c>
      <c r="U637" s="334">
        <v>0</v>
      </c>
      <c r="V637" s="334">
        <v>0</v>
      </c>
      <c r="W637" s="334">
        <v>0</v>
      </c>
      <c r="X637" s="334">
        <v>0</v>
      </c>
      <c r="Y637" s="334">
        <v>0</v>
      </c>
      <c r="Z637" s="334">
        <v>0</v>
      </c>
      <c r="AA637" s="334">
        <v>0</v>
      </c>
      <c r="AB637" s="334">
        <v>0</v>
      </c>
      <c r="AD637" s="334">
        <v>0.3</v>
      </c>
      <c r="AE637" s="334">
        <f t="shared" si="97"/>
        <v>0.3</v>
      </c>
      <c r="AF637" s="334">
        <f t="shared" si="98"/>
        <v>0.3</v>
      </c>
      <c r="AG637" s="340">
        <f t="shared" si="99"/>
        <v>0</v>
      </c>
      <c r="AI637" s="340">
        <f t="shared" si="103"/>
        <v>0</v>
      </c>
      <c r="AJ637" s="340">
        <f t="shared" si="103"/>
        <v>0</v>
      </c>
      <c r="AK637" s="340">
        <f t="shared" si="103"/>
        <v>0</v>
      </c>
      <c r="AL637" s="340">
        <f t="shared" si="103"/>
        <v>0</v>
      </c>
      <c r="AM637" s="340">
        <f t="shared" si="103"/>
        <v>0.3</v>
      </c>
    </row>
    <row r="638" spans="1:39" x14ac:dyDescent="0.35">
      <c r="A638" s="337">
        <v>22551</v>
      </c>
      <c r="B638" s="338">
        <f t="shared" si="94"/>
        <v>1961</v>
      </c>
      <c r="C638" s="338">
        <f t="shared" si="95"/>
        <v>9</v>
      </c>
      <c r="D638" s="338">
        <f t="shared" si="96"/>
        <v>27</v>
      </c>
      <c r="E638" s="334">
        <v>0</v>
      </c>
      <c r="F638" s="334">
        <v>0</v>
      </c>
      <c r="G638" s="334">
        <v>0</v>
      </c>
      <c r="H638" s="334">
        <v>0</v>
      </c>
      <c r="I638" s="334">
        <v>0</v>
      </c>
      <c r="J638" s="334">
        <v>0</v>
      </c>
      <c r="K638" s="334">
        <v>0</v>
      </c>
      <c r="L638" s="334">
        <v>0</v>
      </c>
      <c r="M638" s="334">
        <v>0</v>
      </c>
      <c r="N638" s="334">
        <v>0</v>
      </c>
      <c r="O638" s="334">
        <v>0</v>
      </c>
      <c r="P638" s="334">
        <v>0</v>
      </c>
      <c r="Q638" s="334">
        <v>0</v>
      </c>
      <c r="R638" s="334">
        <v>0</v>
      </c>
      <c r="S638" s="334">
        <v>0</v>
      </c>
      <c r="T638" s="334">
        <v>0</v>
      </c>
      <c r="U638" s="334">
        <v>0</v>
      </c>
      <c r="V638" s="334">
        <v>0</v>
      </c>
      <c r="W638" s="334">
        <v>0</v>
      </c>
      <c r="X638" s="334">
        <v>0</v>
      </c>
      <c r="Y638" s="334">
        <v>0</v>
      </c>
      <c r="Z638" s="334">
        <v>0</v>
      </c>
      <c r="AA638" s="334">
        <v>0</v>
      </c>
      <c r="AB638" s="334">
        <v>0</v>
      </c>
      <c r="AD638" s="334">
        <v>0</v>
      </c>
      <c r="AE638" s="334">
        <f t="shared" si="97"/>
        <v>0</v>
      </c>
      <c r="AF638" s="334">
        <f t="shared" si="98"/>
        <v>0</v>
      </c>
      <c r="AG638" s="340">
        <f t="shared" si="99"/>
        <v>0</v>
      </c>
      <c r="AI638" s="340">
        <f t="shared" si="103"/>
        <v>0</v>
      </c>
      <c r="AJ638" s="340">
        <f t="shared" si="103"/>
        <v>0</v>
      </c>
      <c r="AK638" s="340">
        <f t="shared" si="103"/>
        <v>0</v>
      </c>
      <c r="AL638" s="340">
        <f t="shared" si="103"/>
        <v>0</v>
      </c>
      <c r="AM638" s="340">
        <f t="shared" si="103"/>
        <v>0</v>
      </c>
    </row>
    <row r="639" spans="1:39" x14ac:dyDescent="0.35">
      <c r="A639" s="337">
        <v>22552</v>
      </c>
      <c r="B639" s="338">
        <f t="shared" si="94"/>
        <v>1961</v>
      </c>
      <c r="C639" s="338">
        <f t="shared" si="95"/>
        <v>9</v>
      </c>
      <c r="D639" s="338">
        <f t="shared" si="96"/>
        <v>28</v>
      </c>
      <c r="E639" s="334">
        <v>0</v>
      </c>
      <c r="F639" s="334">
        <v>0</v>
      </c>
      <c r="G639" s="334">
        <v>0</v>
      </c>
      <c r="H639" s="334">
        <v>0</v>
      </c>
      <c r="I639" s="334">
        <v>0</v>
      </c>
      <c r="J639" s="334">
        <v>0</v>
      </c>
      <c r="K639" s="334">
        <v>0</v>
      </c>
      <c r="L639" s="334">
        <v>0</v>
      </c>
      <c r="M639" s="334">
        <v>0</v>
      </c>
      <c r="N639" s="334">
        <v>0</v>
      </c>
      <c r="O639" s="334">
        <v>0</v>
      </c>
      <c r="P639" s="334">
        <v>0</v>
      </c>
      <c r="Q639" s="334">
        <v>0</v>
      </c>
      <c r="R639" s="334">
        <v>0</v>
      </c>
      <c r="S639" s="334">
        <v>0</v>
      </c>
      <c r="T639" s="334">
        <v>0</v>
      </c>
      <c r="U639" s="334">
        <v>0</v>
      </c>
      <c r="V639" s="334">
        <v>0</v>
      </c>
      <c r="W639" s="334">
        <v>0</v>
      </c>
      <c r="X639" s="334">
        <v>0</v>
      </c>
      <c r="Y639" s="334">
        <v>0</v>
      </c>
      <c r="Z639" s="334">
        <v>0</v>
      </c>
      <c r="AA639" s="334">
        <v>0</v>
      </c>
      <c r="AB639" s="334">
        <v>0</v>
      </c>
      <c r="AD639" s="334">
        <v>0</v>
      </c>
      <c r="AE639" s="334">
        <f t="shared" si="97"/>
        <v>0</v>
      </c>
      <c r="AF639" s="334">
        <f t="shared" si="98"/>
        <v>0</v>
      </c>
      <c r="AG639" s="340">
        <f t="shared" si="99"/>
        <v>0</v>
      </c>
      <c r="AI639" s="340">
        <f t="shared" si="103"/>
        <v>0</v>
      </c>
      <c r="AJ639" s="340">
        <f t="shared" si="103"/>
        <v>0</v>
      </c>
      <c r="AK639" s="340">
        <f t="shared" si="103"/>
        <v>0</v>
      </c>
      <c r="AL639" s="340">
        <f t="shared" si="103"/>
        <v>0</v>
      </c>
      <c r="AM639" s="340">
        <f t="shared" si="103"/>
        <v>0</v>
      </c>
    </row>
    <row r="640" spans="1:39" x14ac:dyDescent="0.35">
      <c r="A640" s="337">
        <v>22553</v>
      </c>
      <c r="B640" s="338">
        <f t="shared" si="94"/>
        <v>1961</v>
      </c>
      <c r="C640" s="338">
        <f t="shared" si="95"/>
        <v>9</v>
      </c>
      <c r="D640" s="338">
        <f t="shared" si="96"/>
        <v>29</v>
      </c>
      <c r="E640" s="334">
        <v>0</v>
      </c>
      <c r="F640" s="334">
        <v>0.3</v>
      </c>
      <c r="G640" s="334">
        <v>0</v>
      </c>
      <c r="H640" s="334">
        <v>0.3</v>
      </c>
      <c r="I640" s="334">
        <v>0</v>
      </c>
      <c r="J640" s="334">
        <v>0.3</v>
      </c>
      <c r="K640" s="334">
        <v>0</v>
      </c>
      <c r="L640" s="334">
        <v>0</v>
      </c>
      <c r="M640" s="334">
        <v>0</v>
      </c>
      <c r="N640" s="334">
        <v>0</v>
      </c>
      <c r="O640" s="334">
        <v>0</v>
      </c>
      <c r="P640" s="334">
        <v>0</v>
      </c>
      <c r="Q640" s="334">
        <v>0</v>
      </c>
      <c r="R640" s="334">
        <v>0</v>
      </c>
      <c r="S640" s="334">
        <v>0</v>
      </c>
      <c r="T640" s="334">
        <v>0</v>
      </c>
      <c r="U640" s="334">
        <v>0</v>
      </c>
      <c r="V640" s="334">
        <v>0</v>
      </c>
      <c r="W640" s="334">
        <v>0</v>
      </c>
      <c r="X640" s="334">
        <v>0</v>
      </c>
      <c r="Y640" s="334">
        <v>0</v>
      </c>
      <c r="Z640" s="334">
        <v>0</v>
      </c>
      <c r="AA640" s="334">
        <v>0</v>
      </c>
      <c r="AB640" s="334">
        <v>0</v>
      </c>
      <c r="AD640" s="334">
        <v>0.9</v>
      </c>
      <c r="AE640" s="334">
        <f t="shared" si="97"/>
        <v>0.9</v>
      </c>
      <c r="AF640" s="334">
        <f t="shared" si="98"/>
        <v>0.89999999999999991</v>
      </c>
      <c r="AG640" s="340">
        <f t="shared" si="99"/>
        <v>1.1102230246251565E-16</v>
      </c>
      <c r="AI640" s="340">
        <f t="shared" si="103"/>
        <v>0</v>
      </c>
      <c r="AJ640" s="340">
        <f t="shared" si="103"/>
        <v>0</v>
      </c>
      <c r="AK640" s="340">
        <f t="shared" si="103"/>
        <v>0</v>
      </c>
      <c r="AL640" s="340">
        <f t="shared" si="103"/>
        <v>0</v>
      </c>
      <c r="AM640" s="340">
        <f t="shared" si="103"/>
        <v>0.89999999999999991</v>
      </c>
    </row>
    <row r="641" spans="1:39" x14ac:dyDescent="0.35">
      <c r="A641" s="337">
        <v>22554</v>
      </c>
      <c r="B641" s="338">
        <f t="shared" si="94"/>
        <v>1961</v>
      </c>
      <c r="C641" s="338">
        <f t="shared" si="95"/>
        <v>9</v>
      </c>
      <c r="D641" s="338">
        <f t="shared" si="96"/>
        <v>30</v>
      </c>
      <c r="E641" s="334">
        <v>0</v>
      </c>
      <c r="F641" s="334">
        <v>0</v>
      </c>
      <c r="G641" s="334">
        <v>0</v>
      </c>
      <c r="H641" s="334">
        <v>0</v>
      </c>
      <c r="I641" s="334">
        <v>0</v>
      </c>
      <c r="J641" s="334">
        <v>0</v>
      </c>
      <c r="K641" s="334">
        <v>0</v>
      </c>
      <c r="L641" s="334">
        <v>0</v>
      </c>
      <c r="M641" s="334">
        <v>0</v>
      </c>
      <c r="N641" s="334">
        <v>0</v>
      </c>
      <c r="O641" s="334">
        <v>0</v>
      </c>
      <c r="P641" s="334">
        <v>0</v>
      </c>
      <c r="Q641" s="334">
        <v>0</v>
      </c>
      <c r="R641" s="334">
        <v>0</v>
      </c>
      <c r="S641" s="334">
        <v>0</v>
      </c>
      <c r="T641" s="334">
        <v>0</v>
      </c>
      <c r="U641" s="334">
        <v>0</v>
      </c>
      <c r="V641" s="334">
        <v>0</v>
      </c>
      <c r="W641" s="334">
        <v>0</v>
      </c>
      <c r="X641" s="334">
        <v>0</v>
      </c>
      <c r="Y641" s="334">
        <v>0</v>
      </c>
      <c r="Z641" s="334">
        <v>0</v>
      </c>
      <c r="AA641" s="334">
        <v>0</v>
      </c>
      <c r="AB641" s="334">
        <v>0</v>
      </c>
      <c r="AD641" s="334">
        <v>0</v>
      </c>
      <c r="AE641" s="334">
        <f t="shared" si="97"/>
        <v>0</v>
      </c>
      <c r="AF641" s="334">
        <f t="shared" si="98"/>
        <v>0</v>
      </c>
      <c r="AG641" s="340">
        <f t="shared" si="99"/>
        <v>0</v>
      </c>
      <c r="AI641" s="340">
        <f t="shared" si="103"/>
        <v>0</v>
      </c>
      <c r="AJ641" s="340">
        <f t="shared" si="103"/>
        <v>0</v>
      </c>
      <c r="AK641" s="340">
        <f t="shared" si="103"/>
        <v>0</v>
      </c>
      <c r="AL641" s="340">
        <f t="shared" si="103"/>
        <v>0</v>
      </c>
      <c r="AM641" s="340">
        <f t="shared" si="103"/>
        <v>0</v>
      </c>
    </row>
    <row r="642" spans="1:39" x14ac:dyDescent="0.35">
      <c r="A642" s="337">
        <v>22555</v>
      </c>
      <c r="B642" s="338">
        <f t="shared" si="94"/>
        <v>1961</v>
      </c>
      <c r="C642" s="338">
        <f t="shared" si="95"/>
        <v>10</v>
      </c>
      <c r="D642" s="338">
        <f t="shared" si="96"/>
        <v>1</v>
      </c>
      <c r="E642" s="334">
        <v>0</v>
      </c>
      <c r="F642" s="334">
        <v>0</v>
      </c>
      <c r="G642" s="334">
        <v>0</v>
      </c>
      <c r="H642" s="334">
        <v>0</v>
      </c>
      <c r="I642" s="334">
        <v>0</v>
      </c>
      <c r="J642" s="334">
        <v>0</v>
      </c>
      <c r="K642" s="334">
        <v>0</v>
      </c>
      <c r="L642" s="334">
        <v>0</v>
      </c>
      <c r="M642" s="334">
        <v>0</v>
      </c>
      <c r="N642" s="334">
        <v>0</v>
      </c>
      <c r="O642" s="334">
        <v>0</v>
      </c>
      <c r="P642" s="334">
        <v>0</v>
      </c>
      <c r="Q642" s="334">
        <v>0</v>
      </c>
      <c r="R642" s="334">
        <v>0</v>
      </c>
      <c r="S642" s="334">
        <v>0</v>
      </c>
      <c r="T642" s="334">
        <v>0</v>
      </c>
      <c r="U642" s="334">
        <v>0</v>
      </c>
      <c r="V642" s="334">
        <v>0</v>
      </c>
      <c r="W642" s="334">
        <v>0</v>
      </c>
      <c r="X642" s="334">
        <v>0</v>
      </c>
      <c r="Y642" s="334">
        <v>0</v>
      </c>
      <c r="Z642" s="334">
        <v>0</v>
      </c>
      <c r="AA642" s="334">
        <v>0</v>
      </c>
      <c r="AB642" s="334">
        <v>0</v>
      </c>
      <c r="AD642" s="334">
        <v>0</v>
      </c>
      <c r="AE642" s="334">
        <f t="shared" si="97"/>
        <v>0</v>
      </c>
      <c r="AF642" s="334">
        <f t="shared" si="98"/>
        <v>0</v>
      </c>
      <c r="AG642" s="340">
        <f t="shared" si="99"/>
        <v>0</v>
      </c>
      <c r="AI642" s="340">
        <f t="shared" si="103"/>
        <v>0</v>
      </c>
      <c r="AJ642" s="340">
        <f t="shared" si="103"/>
        <v>0</v>
      </c>
      <c r="AK642" s="340">
        <f t="shared" si="103"/>
        <v>0</v>
      </c>
      <c r="AL642" s="340">
        <f t="shared" si="103"/>
        <v>0</v>
      </c>
      <c r="AM642" s="340">
        <f t="shared" si="103"/>
        <v>0</v>
      </c>
    </row>
    <row r="643" spans="1:39" x14ac:dyDescent="0.35">
      <c r="A643" s="337">
        <v>22556</v>
      </c>
      <c r="B643" s="338">
        <f t="shared" si="94"/>
        <v>1961</v>
      </c>
      <c r="C643" s="338">
        <f t="shared" si="95"/>
        <v>10</v>
      </c>
      <c r="D643" s="338">
        <f t="shared" si="96"/>
        <v>2</v>
      </c>
      <c r="E643" s="334">
        <v>0</v>
      </c>
      <c r="F643" s="334">
        <v>0</v>
      </c>
      <c r="G643" s="334">
        <v>0</v>
      </c>
      <c r="H643" s="334">
        <v>0</v>
      </c>
      <c r="I643" s="334">
        <v>0</v>
      </c>
      <c r="J643" s="334">
        <v>0</v>
      </c>
      <c r="K643" s="334">
        <v>0</v>
      </c>
      <c r="L643" s="334">
        <v>0</v>
      </c>
      <c r="M643" s="334">
        <v>0</v>
      </c>
      <c r="N643" s="334">
        <v>0</v>
      </c>
      <c r="O643" s="334">
        <v>0</v>
      </c>
      <c r="P643" s="334">
        <v>0</v>
      </c>
      <c r="Q643" s="334">
        <v>0</v>
      </c>
      <c r="R643" s="334">
        <v>0</v>
      </c>
      <c r="S643" s="334">
        <v>0</v>
      </c>
      <c r="T643" s="334">
        <v>0</v>
      </c>
      <c r="U643" s="334">
        <v>0</v>
      </c>
      <c r="V643" s="334">
        <v>0</v>
      </c>
      <c r="W643" s="334">
        <v>0</v>
      </c>
      <c r="X643" s="334">
        <v>0</v>
      </c>
      <c r="Y643" s="334">
        <v>0</v>
      </c>
      <c r="Z643" s="334">
        <v>0</v>
      </c>
      <c r="AA643" s="334">
        <v>0</v>
      </c>
      <c r="AB643" s="334">
        <v>0</v>
      </c>
      <c r="AD643" s="334">
        <v>0</v>
      </c>
      <c r="AE643" s="334">
        <f t="shared" si="97"/>
        <v>0</v>
      </c>
      <c r="AF643" s="334">
        <f t="shared" si="98"/>
        <v>0</v>
      </c>
      <c r="AG643" s="340">
        <f t="shared" si="99"/>
        <v>0</v>
      </c>
      <c r="AI643" s="340">
        <f t="shared" si="103"/>
        <v>0</v>
      </c>
      <c r="AJ643" s="340">
        <f t="shared" si="103"/>
        <v>0</v>
      </c>
      <c r="AK643" s="340">
        <f t="shared" si="103"/>
        <v>0</v>
      </c>
      <c r="AL643" s="340">
        <f t="shared" si="103"/>
        <v>0</v>
      </c>
      <c r="AM643" s="340">
        <f t="shared" si="103"/>
        <v>0</v>
      </c>
    </row>
    <row r="644" spans="1:39" x14ac:dyDescent="0.35">
      <c r="A644" s="337">
        <v>22557</v>
      </c>
      <c r="B644" s="338">
        <f t="shared" ref="B644:B707" si="104">YEAR(A644)</f>
        <v>1961</v>
      </c>
      <c r="C644" s="338">
        <f t="shared" ref="C644:C707" si="105">MONTH(A644)</f>
        <v>10</v>
      </c>
      <c r="D644" s="338">
        <f t="shared" ref="D644:D707" si="106">DAY(A644)</f>
        <v>3</v>
      </c>
      <c r="E644" s="334">
        <v>0</v>
      </c>
      <c r="F644" s="334">
        <v>0</v>
      </c>
      <c r="G644" s="334">
        <v>0</v>
      </c>
      <c r="H644" s="334">
        <v>0</v>
      </c>
      <c r="I644" s="334">
        <v>0</v>
      </c>
      <c r="J644" s="334">
        <v>0</v>
      </c>
      <c r="K644" s="334">
        <v>0</v>
      </c>
      <c r="L644" s="334">
        <v>0</v>
      </c>
      <c r="M644" s="334">
        <v>0</v>
      </c>
      <c r="N644" s="334">
        <v>0</v>
      </c>
      <c r="O644" s="334">
        <v>0</v>
      </c>
      <c r="P644" s="334">
        <v>0</v>
      </c>
      <c r="Q644" s="334">
        <v>0</v>
      </c>
      <c r="R644" s="334">
        <v>0</v>
      </c>
      <c r="S644" s="334">
        <v>0</v>
      </c>
      <c r="T644" s="334">
        <v>0</v>
      </c>
      <c r="U644" s="334">
        <v>0</v>
      </c>
      <c r="V644" s="334">
        <v>0</v>
      </c>
      <c r="W644" s="334">
        <v>0</v>
      </c>
      <c r="X644" s="334">
        <v>0</v>
      </c>
      <c r="Y644" s="334">
        <v>0</v>
      </c>
      <c r="Z644" s="334">
        <v>0</v>
      </c>
      <c r="AA644" s="334">
        <v>0</v>
      </c>
      <c r="AB644" s="334">
        <v>0</v>
      </c>
      <c r="AD644" s="334">
        <v>0</v>
      </c>
      <c r="AE644" s="334">
        <f t="shared" ref="AE644:AE707" si="107">AD644</f>
        <v>0</v>
      </c>
      <c r="AF644" s="334">
        <f t="shared" ref="AF644:AF707" si="108">SUM(E644:AB644)</f>
        <v>0</v>
      </c>
      <c r="AG644" s="340">
        <f t="shared" ref="AG644:AG707" si="109">ABS(AF644-AE644)</f>
        <v>0</v>
      </c>
      <c r="AI644" s="340">
        <f t="shared" ref="AI644:AM659" si="110">IF($C644=AI$1,$AF644,0)</f>
        <v>0</v>
      </c>
      <c r="AJ644" s="340">
        <f t="shared" si="110"/>
        <v>0</v>
      </c>
      <c r="AK644" s="340">
        <f t="shared" si="110"/>
        <v>0</v>
      </c>
      <c r="AL644" s="340">
        <f t="shared" si="110"/>
        <v>0</v>
      </c>
      <c r="AM644" s="340">
        <f t="shared" si="110"/>
        <v>0</v>
      </c>
    </row>
    <row r="645" spans="1:39" x14ac:dyDescent="0.35">
      <c r="A645" s="337">
        <v>22558</v>
      </c>
      <c r="B645" s="338">
        <f t="shared" si="104"/>
        <v>1961</v>
      </c>
      <c r="C645" s="338">
        <f t="shared" si="105"/>
        <v>10</v>
      </c>
      <c r="D645" s="338">
        <f t="shared" si="106"/>
        <v>4</v>
      </c>
      <c r="E645" s="334">
        <v>0</v>
      </c>
      <c r="F645" s="334">
        <v>0</v>
      </c>
      <c r="G645" s="334">
        <v>0</v>
      </c>
      <c r="H645" s="334">
        <v>0</v>
      </c>
      <c r="I645" s="334">
        <v>0</v>
      </c>
      <c r="J645" s="334">
        <v>0</v>
      </c>
      <c r="K645" s="334">
        <v>0</v>
      </c>
      <c r="L645" s="334">
        <v>0</v>
      </c>
      <c r="M645" s="334">
        <v>0</v>
      </c>
      <c r="N645" s="334">
        <v>0</v>
      </c>
      <c r="O645" s="334">
        <v>0</v>
      </c>
      <c r="P645" s="334">
        <v>0</v>
      </c>
      <c r="Q645" s="334">
        <v>0</v>
      </c>
      <c r="R645" s="334">
        <v>0</v>
      </c>
      <c r="S645" s="334">
        <v>0</v>
      </c>
      <c r="T645" s="334">
        <v>0</v>
      </c>
      <c r="U645" s="334">
        <v>0</v>
      </c>
      <c r="V645" s="334">
        <v>0</v>
      </c>
      <c r="W645" s="334">
        <v>0</v>
      </c>
      <c r="X645" s="334">
        <v>0</v>
      </c>
      <c r="Y645" s="334">
        <v>0</v>
      </c>
      <c r="Z645" s="334">
        <v>0</v>
      </c>
      <c r="AA645" s="334">
        <v>0</v>
      </c>
      <c r="AB645" s="334">
        <v>0</v>
      </c>
      <c r="AD645" s="334">
        <v>0</v>
      </c>
      <c r="AE645" s="334">
        <f t="shared" si="107"/>
        <v>0</v>
      </c>
      <c r="AF645" s="334">
        <f t="shared" si="108"/>
        <v>0</v>
      </c>
      <c r="AG645" s="340">
        <f t="shared" si="109"/>
        <v>0</v>
      </c>
      <c r="AI645" s="340">
        <f t="shared" si="110"/>
        <v>0</v>
      </c>
      <c r="AJ645" s="340">
        <f t="shared" si="110"/>
        <v>0</v>
      </c>
      <c r="AK645" s="340">
        <f t="shared" si="110"/>
        <v>0</v>
      </c>
      <c r="AL645" s="340">
        <f t="shared" si="110"/>
        <v>0</v>
      </c>
      <c r="AM645" s="340">
        <f t="shared" si="110"/>
        <v>0</v>
      </c>
    </row>
    <row r="646" spans="1:39" x14ac:dyDescent="0.35">
      <c r="A646" s="337">
        <v>22559</v>
      </c>
      <c r="B646" s="338">
        <f t="shared" si="104"/>
        <v>1961</v>
      </c>
      <c r="C646" s="338">
        <f t="shared" si="105"/>
        <v>10</v>
      </c>
      <c r="D646" s="338">
        <f t="shared" si="106"/>
        <v>5</v>
      </c>
      <c r="E646" s="334">
        <v>0</v>
      </c>
      <c r="F646" s="334">
        <v>0</v>
      </c>
      <c r="G646" s="334">
        <v>0</v>
      </c>
      <c r="H646" s="334">
        <v>0</v>
      </c>
      <c r="I646" s="334">
        <v>0</v>
      </c>
      <c r="J646" s="334">
        <v>0</v>
      </c>
      <c r="K646" s="334">
        <v>0</v>
      </c>
      <c r="L646" s="334">
        <v>0</v>
      </c>
      <c r="M646" s="334">
        <v>0</v>
      </c>
      <c r="N646" s="334">
        <v>0</v>
      </c>
      <c r="O646" s="334">
        <v>0</v>
      </c>
      <c r="P646" s="334">
        <v>0</v>
      </c>
      <c r="Q646" s="334">
        <v>0</v>
      </c>
      <c r="R646" s="334">
        <v>0</v>
      </c>
      <c r="S646" s="334">
        <v>0</v>
      </c>
      <c r="T646" s="334">
        <v>0</v>
      </c>
      <c r="U646" s="334">
        <v>0</v>
      </c>
      <c r="V646" s="334">
        <v>0</v>
      </c>
      <c r="W646" s="334">
        <v>0</v>
      </c>
      <c r="X646" s="334">
        <v>0</v>
      </c>
      <c r="Y646" s="334">
        <v>0</v>
      </c>
      <c r="Z646" s="334">
        <v>0</v>
      </c>
      <c r="AA646" s="334">
        <v>0.5</v>
      </c>
      <c r="AB646" s="334">
        <v>0</v>
      </c>
      <c r="AD646" s="334">
        <v>0.5</v>
      </c>
      <c r="AE646" s="334">
        <f t="shared" si="107"/>
        <v>0.5</v>
      </c>
      <c r="AF646" s="334">
        <f t="shared" si="108"/>
        <v>0.5</v>
      </c>
      <c r="AG646" s="340">
        <f t="shared" si="109"/>
        <v>0</v>
      </c>
      <c r="AI646" s="340">
        <f t="shared" si="110"/>
        <v>0</v>
      </c>
      <c r="AJ646" s="340">
        <f t="shared" si="110"/>
        <v>0</v>
      </c>
      <c r="AK646" s="340">
        <f t="shared" si="110"/>
        <v>0</v>
      </c>
      <c r="AL646" s="340">
        <f t="shared" si="110"/>
        <v>0</v>
      </c>
      <c r="AM646" s="340">
        <f t="shared" si="110"/>
        <v>0</v>
      </c>
    </row>
    <row r="647" spans="1:39" x14ac:dyDescent="0.35">
      <c r="A647" s="337">
        <v>22560</v>
      </c>
      <c r="B647" s="338">
        <f t="shared" si="104"/>
        <v>1961</v>
      </c>
      <c r="C647" s="338">
        <f t="shared" si="105"/>
        <v>10</v>
      </c>
      <c r="D647" s="338">
        <f t="shared" si="106"/>
        <v>6</v>
      </c>
      <c r="E647" s="334">
        <v>0</v>
      </c>
      <c r="F647" s="334">
        <v>0</v>
      </c>
      <c r="G647" s="334">
        <v>0</v>
      </c>
      <c r="H647" s="334">
        <v>0</v>
      </c>
      <c r="I647" s="334">
        <v>0</v>
      </c>
      <c r="J647" s="334">
        <v>0</v>
      </c>
      <c r="K647" s="334">
        <v>0</v>
      </c>
      <c r="L647" s="334">
        <v>0</v>
      </c>
      <c r="M647" s="334">
        <v>0</v>
      </c>
      <c r="N647" s="334">
        <v>0</v>
      </c>
      <c r="O647" s="334">
        <v>0</v>
      </c>
      <c r="P647" s="334">
        <v>0</v>
      </c>
      <c r="Q647" s="334">
        <v>0</v>
      </c>
      <c r="R647" s="334">
        <v>0</v>
      </c>
      <c r="S647" s="334">
        <v>0.2</v>
      </c>
      <c r="T647" s="334">
        <v>0.2</v>
      </c>
      <c r="U647" s="334">
        <v>0</v>
      </c>
      <c r="V647" s="334">
        <v>0</v>
      </c>
      <c r="W647" s="334">
        <v>0</v>
      </c>
      <c r="X647" s="334">
        <v>0</v>
      </c>
      <c r="Y647" s="334">
        <v>0.3</v>
      </c>
      <c r="Z647" s="334">
        <v>0.2</v>
      </c>
      <c r="AA647" s="334">
        <v>0.2</v>
      </c>
      <c r="AB647" s="334">
        <v>0.2</v>
      </c>
      <c r="AD647" s="334">
        <v>1.3</v>
      </c>
      <c r="AE647" s="334">
        <f t="shared" si="107"/>
        <v>1.3</v>
      </c>
      <c r="AF647" s="334">
        <f t="shared" si="108"/>
        <v>1.2999999999999998</v>
      </c>
      <c r="AG647" s="340">
        <f t="shared" si="109"/>
        <v>2.2204460492503131E-16</v>
      </c>
      <c r="AI647" s="340">
        <f t="shared" si="110"/>
        <v>0</v>
      </c>
      <c r="AJ647" s="340">
        <f t="shared" si="110"/>
        <v>0</v>
      </c>
      <c r="AK647" s="340">
        <f t="shared" si="110"/>
        <v>0</v>
      </c>
      <c r="AL647" s="340">
        <f t="shared" si="110"/>
        <v>0</v>
      </c>
      <c r="AM647" s="340">
        <f t="shared" si="110"/>
        <v>0</v>
      </c>
    </row>
    <row r="648" spans="1:39" x14ac:dyDescent="0.35">
      <c r="A648" s="337">
        <v>22561</v>
      </c>
      <c r="B648" s="338">
        <f t="shared" si="104"/>
        <v>1961</v>
      </c>
      <c r="C648" s="338">
        <f t="shared" si="105"/>
        <v>10</v>
      </c>
      <c r="D648" s="338">
        <f t="shared" si="106"/>
        <v>7</v>
      </c>
      <c r="E648" s="334">
        <v>0.9</v>
      </c>
      <c r="F648" s="334">
        <v>0.5</v>
      </c>
      <c r="G648" s="334">
        <v>0.4</v>
      </c>
      <c r="H648" s="334">
        <v>0.5</v>
      </c>
      <c r="I648" s="334">
        <v>0.4</v>
      </c>
      <c r="J648" s="334">
        <v>0.5</v>
      </c>
      <c r="K648" s="334">
        <v>0.4</v>
      </c>
      <c r="L648" s="334">
        <v>0.5</v>
      </c>
      <c r="M648" s="334">
        <v>0.4</v>
      </c>
      <c r="N648" s="334">
        <v>0.5</v>
      </c>
      <c r="O648" s="334">
        <v>0.9</v>
      </c>
      <c r="P648" s="334">
        <v>0.9</v>
      </c>
      <c r="Q648" s="334">
        <v>0.9</v>
      </c>
      <c r="R648" s="334">
        <v>0.4</v>
      </c>
      <c r="S648" s="334">
        <v>0.5</v>
      </c>
      <c r="T648" s="334">
        <v>0.4</v>
      </c>
      <c r="U648" s="334">
        <v>0.5</v>
      </c>
      <c r="V648" s="334">
        <v>0.4</v>
      </c>
      <c r="W648" s="334">
        <v>0</v>
      </c>
      <c r="X648" s="334">
        <v>0</v>
      </c>
      <c r="Y648" s="334">
        <v>0</v>
      </c>
      <c r="Z648" s="334">
        <v>0</v>
      </c>
      <c r="AA648" s="334">
        <v>0</v>
      </c>
      <c r="AB648" s="334">
        <v>0</v>
      </c>
      <c r="AD648" s="334">
        <v>9.9</v>
      </c>
      <c r="AE648" s="334">
        <f t="shared" si="107"/>
        <v>9.9</v>
      </c>
      <c r="AF648" s="334">
        <f t="shared" si="108"/>
        <v>9.9000000000000021</v>
      </c>
      <c r="AG648" s="340">
        <f t="shared" si="109"/>
        <v>1.7763568394002505E-15</v>
      </c>
      <c r="AI648" s="340">
        <f t="shared" si="110"/>
        <v>0</v>
      </c>
      <c r="AJ648" s="340">
        <f t="shared" si="110"/>
        <v>0</v>
      </c>
      <c r="AK648" s="340">
        <f t="shared" si="110"/>
        <v>0</v>
      </c>
      <c r="AL648" s="340">
        <f t="shared" si="110"/>
        <v>0</v>
      </c>
      <c r="AM648" s="340">
        <f t="shared" si="110"/>
        <v>0</v>
      </c>
    </row>
    <row r="649" spans="1:39" x14ac:dyDescent="0.35">
      <c r="A649" s="337">
        <v>22562</v>
      </c>
      <c r="B649" s="338">
        <f t="shared" si="104"/>
        <v>1961</v>
      </c>
      <c r="C649" s="338">
        <f t="shared" si="105"/>
        <v>10</v>
      </c>
      <c r="D649" s="338">
        <f t="shared" si="106"/>
        <v>8</v>
      </c>
      <c r="E649" s="334">
        <v>0</v>
      </c>
      <c r="F649" s="334">
        <v>0</v>
      </c>
      <c r="G649" s="334">
        <v>0</v>
      </c>
      <c r="H649" s="334">
        <v>0</v>
      </c>
      <c r="I649" s="334">
        <v>0</v>
      </c>
      <c r="J649" s="334">
        <v>0</v>
      </c>
      <c r="K649" s="334">
        <v>0</v>
      </c>
      <c r="L649" s="334">
        <v>0</v>
      </c>
      <c r="M649" s="334">
        <v>0</v>
      </c>
      <c r="N649" s="334">
        <v>0</v>
      </c>
      <c r="O649" s="334">
        <v>0</v>
      </c>
      <c r="P649" s="334">
        <v>0</v>
      </c>
      <c r="Q649" s="334">
        <v>0</v>
      </c>
      <c r="R649" s="334">
        <v>0</v>
      </c>
      <c r="S649" s="334">
        <v>0</v>
      </c>
      <c r="T649" s="334">
        <v>0</v>
      </c>
      <c r="U649" s="334">
        <v>0</v>
      </c>
      <c r="V649" s="334">
        <v>0</v>
      </c>
      <c r="W649" s="334">
        <v>0</v>
      </c>
      <c r="X649" s="334">
        <v>0</v>
      </c>
      <c r="Y649" s="334">
        <v>0</v>
      </c>
      <c r="Z649" s="334">
        <v>0</v>
      </c>
      <c r="AA649" s="334">
        <v>0</v>
      </c>
      <c r="AB649" s="334">
        <v>0</v>
      </c>
      <c r="AD649" s="334">
        <v>0</v>
      </c>
      <c r="AE649" s="334">
        <f t="shared" si="107"/>
        <v>0</v>
      </c>
      <c r="AF649" s="334">
        <f t="shared" si="108"/>
        <v>0</v>
      </c>
      <c r="AG649" s="340">
        <f t="shared" si="109"/>
        <v>0</v>
      </c>
      <c r="AI649" s="340">
        <f t="shared" si="110"/>
        <v>0</v>
      </c>
      <c r="AJ649" s="340">
        <f t="shared" si="110"/>
        <v>0</v>
      </c>
      <c r="AK649" s="340">
        <f t="shared" si="110"/>
        <v>0</v>
      </c>
      <c r="AL649" s="340">
        <f t="shared" si="110"/>
        <v>0</v>
      </c>
      <c r="AM649" s="340">
        <f t="shared" si="110"/>
        <v>0</v>
      </c>
    </row>
    <row r="650" spans="1:39" x14ac:dyDescent="0.35">
      <c r="A650" s="337">
        <v>22563</v>
      </c>
      <c r="B650" s="338">
        <f t="shared" si="104"/>
        <v>1961</v>
      </c>
      <c r="C650" s="338">
        <f t="shared" si="105"/>
        <v>10</v>
      </c>
      <c r="D650" s="338">
        <f t="shared" si="106"/>
        <v>9</v>
      </c>
      <c r="E650" s="334">
        <v>0</v>
      </c>
      <c r="F650" s="334">
        <v>0</v>
      </c>
      <c r="G650" s="334">
        <v>0</v>
      </c>
      <c r="H650" s="334">
        <v>0</v>
      </c>
      <c r="I650" s="334">
        <v>0</v>
      </c>
      <c r="J650" s="334">
        <v>0</v>
      </c>
      <c r="K650" s="334">
        <v>0</v>
      </c>
      <c r="L650" s="334">
        <v>0</v>
      </c>
      <c r="M650" s="334">
        <v>0</v>
      </c>
      <c r="N650" s="334">
        <v>0</v>
      </c>
      <c r="O650" s="334">
        <v>0</v>
      </c>
      <c r="P650" s="334">
        <v>0</v>
      </c>
      <c r="Q650" s="334">
        <v>0</v>
      </c>
      <c r="R650" s="334">
        <v>0</v>
      </c>
      <c r="S650" s="334">
        <v>0</v>
      </c>
      <c r="T650" s="334">
        <v>0</v>
      </c>
      <c r="U650" s="334">
        <v>0</v>
      </c>
      <c r="V650" s="334">
        <v>0</v>
      </c>
      <c r="W650" s="334">
        <v>0</v>
      </c>
      <c r="X650" s="334">
        <v>0</v>
      </c>
      <c r="Y650" s="334">
        <v>0</v>
      </c>
      <c r="Z650" s="334">
        <v>0</v>
      </c>
      <c r="AA650" s="334">
        <v>0</v>
      </c>
      <c r="AB650" s="334">
        <v>0</v>
      </c>
      <c r="AD650" s="334">
        <v>0</v>
      </c>
      <c r="AE650" s="334">
        <f t="shared" si="107"/>
        <v>0</v>
      </c>
      <c r="AF650" s="334">
        <f t="shared" si="108"/>
        <v>0</v>
      </c>
      <c r="AG650" s="340">
        <f t="shared" si="109"/>
        <v>0</v>
      </c>
      <c r="AI650" s="340">
        <f t="shared" si="110"/>
        <v>0</v>
      </c>
      <c r="AJ650" s="340">
        <f t="shared" si="110"/>
        <v>0</v>
      </c>
      <c r="AK650" s="340">
        <f t="shared" si="110"/>
        <v>0</v>
      </c>
      <c r="AL650" s="340">
        <f t="shared" si="110"/>
        <v>0</v>
      </c>
      <c r="AM650" s="340">
        <f t="shared" si="110"/>
        <v>0</v>
      </c>
    </row>
    <row r="651" spans="1:39" x14ac:dyDescent="0.35">
      <c r="A651" s="337">
        <v>22564</v>
      </c>
      <c r="B651" s="338">
        <f t="shared" si="104"/>
        <v>1961</v>
      </c>
      <c r="C651" s="338">
        <f t="shared" si="105"/>
        <v>10</v>
      </c>
      <c r="D651" s="338">
        <f t="shared" si="106"/>
        <v>10</v>
      </c>
      <c r="E651" s="334">
        <v>0</v>
      </c>
      <c r="F651" s="334">
        <v>0</v>
      </c>
      <c r="G651" s="334">
        <v>0</v>
      </c>
      <c r="H651" s="334">
        <v>0</v>
      </c>
      <c r="I651" s="334">
        <v>0</v>
      </c>
      <c r="J651" s="334">
        <v>0</v>
      </c>
      <c r="K651" s="334">
        <v>0</v>
      </c>
      <c r="L651" s="334">
        <v>0.1</v>
      </c>
      <c r="M651" s="334">
        <v>0</v>
      </c>
      <c r="N651" s="334">
        <v>0.1</v>
      </c>
      <c r="O651" s="334">
        <v>0</v>
      </c>
      <c r="P651" s="334">
        <v>0.1</v>
      </c>
      <c r="Q651" s="334">
        <v>0.1</v>
      </c>
      <c r="R651" s="334">
        <v>0</v>
      </c>
      <c r="S651" s="334">
        <v>0.1</v>
      </c>
      <c r="T651" s="334">
        <v>0</v>
      </c>
      <c r="U651" s="334">
        <v>0.1</v>
      </c>
      <c r="V651" s="334">
        <v>0</v>
      </c>
      <c r="W651" s="334">
        <v>0.1</v>
      </c>
      <c r="X651" s="334">
        <v>0.1</v>
      </c>
      <c r="Y651" s="334">
        <v>0</v>
      </c>
      <c r="Z651" s="334">
        <v>0.1</v>
      </c>
      <c r="AA651" s="334">
        <v>0</v>
      </c>
      <c r="AB651" s="334">
        <v>0.1</v>
      </c>
      <c r="AD651" s="334">
        <v>1</v>
      </c>
      <c r="AE651" s="334">
        <f t="shared" si="107"/>
        <v>1</v>
      </c>
      <c r="AF651" s="334">
        <f t="shared" si="108"/>
        <v>0.99999999999999989</v>
      </c>
      <c r="AG651" s="340">
        <f t="shared" si="109"/>
        <v>1.1102230246251565E-16</v>
      </c>
      <c r="AI651" s="340">
        <f t="shared" si="110"/>
        <v>0</v>
      </c>
      <c r="AJ651" s="340">
        <f t="shared" si="110"/>
        <v>0</v>
      </c>
      <c r="AK651" s="340">
        <f t="shared" si="110"/>
        <v>0</v>
      </c>
      <c r="AL651" s="340">
        <f t="shared" si="110"/>
        <v>0</v>
      </c>
      <c r="AM651" s="340">
        <f t="shared" si="110"/>
        <v>0</v>
      </c>
    </row>
    <row r="652" spans="1:39" x14ac:dyDescent="0.35">
      <c r="A652" s="337">
        <v>22565</v>
      </c>
      <c r="B652" s="338">
        <f t="shared" si="104"/>
        <v>1961</v>
      </c>
      <c r="C652" s="338">
        <f t="shared" si="105"/>
        <v>10</v>
      </c>
      <c r="D652" s="338">
        <f t="shared" si="106"/>
        <v>11</v>
      </c>
      <c r="E652" s="334">
        <v>0.2</v>
      </c>
      <c r="F652" s="334">
        <v>0.1</v>
      </c>
      <c r="G652" s="334">
        <v>0</v>
      </c>
      <c r="H652" s="334">
        <v>0</v>
      </c>
      <c r="I652" s="334">
        <v>0</v>
      </c>
      <c r="J652" s="334">
        <v>0</v>
      </c>
      <c r="K652" s="334">
        <v>0</v>
      </c>
      <c r="L652" s="334">
        <v>0</v>
      </c>
      <c r="M652" s="334">
        <v>0</v>
      </c>
      <c r="N652" s="334">
        <v>0</v>
      </c>
      <c r="O652" s="334">
        <v>0</v>
      </c>
      <c r="P652" s="334">
        <v>0</v>
      </c>
      <c r="Q652" s="334">
        <v>0</v>
      </c>
      <c r="R652" s="334">
        <v>0</v>
      </c>
      <c r="S652" s="334">
        <v>0</v>
      </c>
      <c r="T652" s="334">
        <v>0</v>
      </c>
      <c r="U652" s="334">
        <v>0</v>
      </c>
      <c r="V652" s="334">
        <v>0</v>
      </c>
      <c r="W652" s="334">
        <v>0</v>
      </c>
      <c r="X652" s="334">
        <v>0</v>
      </c>
      <c r="Y652" s="334">
        <v>0</v>
      </c>
      <c r="Z652" s="334">
        <v>0</v>
      </c>
      <c r="AA652" s="334">
        <v>0</v>
      </c>
      <c r="AB652" s="334">
        <v>0</v>
      </c>
      <c r="AD652" s="334">
        <v>0.3</v>
      </c>
      <c r="AE652" s="334">
        <f t="shared" si="107"/>
        <v>0.3</v>
      </c>
      <c r="AF652" s="334">
        <f t="shared" si="108"/>
        <v>0.30000000000000004</v>
      </c>
      <c r="AG652" s="340">
        <f t="shared" si="109"/>
        <v>5.5511151231257827E-17</v>
      </c>
      <c r="AI652" s="340">
        <f t="shared" si="110"/>
        <v>0</v>
      </c>
      <c r="AJ652" s="340">
        <f t="shared" si="110"/>
        <v>0</v>
      </c>
      <c r="AK652" s="340">
        <f t="shared" si="110"/>
        <v>0</v>
      </c>
      <c r="AL652" s="340">
        <f t="shared" si="110"/>
        <v>0</v>
      </c>
      <c r="AM652" s="340">
        <f t="shared" si="110"/>
        <v>0</v>
      </c>
    </row>
    <row r="653" spans="1:39" x14ac:dyDescent="0.35">
      <c r="A653" s="337">
        <v>22566</v>
      </c>
      <c r="B653" s="338">
        <f t="shared" si="104"/>
        <v>1961</v>
      </c>
      <c r="C653" s="338">
        <f t="shared" si="105"/>
        <v>10</v>
      </c>
      <c r="D653" s="338">
        <f t="shared" si="106"/>
        <v>12</v>
      </c>
      <c r="E653" s="334">
        <v>0</v>
      </c>
      <c r="F653" s="334">
        <v>0</v>
      </c>
      <c r="G653" s="334">
        <v>0</v>
      </c>
      <c r="H653" s="334">
        <v>0</v>
      </c>
      <c r="I653" s="334">
        <v>0</v>
      </c>
      <c r="J653" s="334">
        <v>0</v>
      </c>
      <c r="K653" s="334">
        <v>0</v>
      </c>
      <c r="L653" s="334">
        <v>0</v>
      </c>
      <c r="M653" s="334">
        <v>0</v>
      </c>
      <c r="N653" s="334">
        <v>0</v>
      </c>
      <c r="O653" s="334">
        <v>0</v>
      </c>
      <c r="P653" s="334">
        <v>0</v>
      </c>
      <c r="Q653" s="334">
        <v>0</v>
      </c>
      <c r="R653" s="334">
        <v>0</v>
      </c>
      <c r="S653" s="334">
        <v>0</v>
      </c>
      <c r="T653" s="334">
        <v>0</v>
      </c>
      <c r="U653" s="334">
        <v>0</v>
      </c>
      <c r="V653" s="334">
        <v>0</v>
      </c>
      <c r="W653" s="334">
        <v>0</v>
      </c>
      <c r="X653" s="334">
        <v>0</v>
      </c>
      <c r="Y653" s="334">
        <v>0</v>
      </c>
      <c r="Z653" s="334">
        <v>0</v>
      </c>
      <c r="AA653" s="334">
        <v>0</v>
      </c>
      <c r="AB653" s="334">
        <v>0</v>
      </c>
      <c r="AD653" s="334">
        <v>0</v>
      </c>
      <c r="AE653" s="334">
        <f t="shared" si="107"/>
        <v>0</v>
      </c>
      <c r="AF653" s="334">
        <f t="shared" si="108"/>
        <v>0</v>
      </c>
      <c r="AG653" s="340">
        <f t="shared" si="109"/>
        <v>0</v>
      </c>
      <c r="AI653" s="340">
        <f t="shared" si="110"/>
        <v>0</v>
      </c>
      <c r="AJ653" s="340">
        <f t="shared" si="110"/>
        <v>0</v>
      </c>
      <c r="AK653" s="340">
        <f t="shared" si="110"/>
        <v>0</v>
      </c>
      <c r="AL653" s="340">
        <f t="shared" si="110"/>
        <v>0</v>
      </c>
      <c r="AM653" s="340">
        <f t="shared" si="110"/>
        <v>0</v>
      </c>
    </row>
    <row r="654" spans="1:39" x14ac:dyDescent="0.35">
      <c r="A654" s="337">
        <v>22567</v>
      </c>
      <c r="B654" s="338">
        <f t="shared" si="104"/>
        <v>1961</v>
      </c>
      <c r="C654" s="338">
        <f t="shared" si="105"/>
        <v>10</v>
      </c>
      <c r="D654" s="338">
        <f t="shared" si="106"/>
        <v>13</v>
      </c>
      <c r="E654" s="334">
        <v>0</v>
      </c>
      <c r="F654" s="334">
        <v>0</v>
      </c>
      <c r="G654" s="334">
        <v>0</v>
      </c>
      <c r="H654" s="334">
        <v>0</v>
      </c>
      <c r="I654" s="334">
        <v>0</v>
      </c>
      <c r="J654" s="334">
        <v>0</v>
      </c>
      <c r="K654" s="334">
        <v>0</v>
      </c>
      <c r="L654" s="334">
        <v>0</v>
      </c>
      <c r="M654" s="334">
        <v>0</v>
      </c>
      <c r="N654" s="334">
        <v>0</v>
      </c>
      <c r="O654" s="334">
        <v>0</v>
      </c>
      <c r="P654" s="334">
        <v>0</v>
      </c>
      <c r="Q654" s="334">
        <v>0</v>
      </c>
      <c r="R654" s="334">
        <v>0</v>
      </c>
      <c r="S654" s="334">
        <v>0</v>
      </c>
      <c r="T654" s="334">
        <v>0</v>
      </c>
      <c r="U654" s="334">
        <v>0</v>
      </c>
      <c r="V654" s="334">
        <v>0</v>
      </c>
      <c r="W654" s="334">
        <v>0</v>
      </c>
      <c r="X654" s="334">
        <v>0</v>
      </c>
      <c r="Y654" s="334">
        <v>0</v>
      </c>
      <c r="Z654" s="334">
        <v>0</v>
      </c>
      <c r="AA654" s="334">
        <v>0</v>
      </c>
      <c r="AB654" s="334">
        <v>0</v>
      </c>
      <c r="AD654" s="334">
        <v>0</v>
      </c>
      <c r="AE654" s="334">
        <f t="shared" si="107"/>
        <v>0</v>
      </c>
      <c r="AF654" s="334">
        <f t="shared" si="108"/>
        <v>0</v>
      </c>
      <c r="AG654" s="340">
        <f t="shared" si="109"/>
        <v>0</v>
      </c>
      <c r="AI654" s="340">
        <f t="shared" si="110"/>
        <v>0</v>
      </c>
      <c r="AJ654" s="340">
        <f t="shared" si="110"/>
        <v>0</v>
      </c>
      <c r="AK654" s="340">
        <f t="shared" si="110"/>
        <v>0</v>
      </c>
      <c r="AL654" s="340">
        <f t="shared" si="110"/>
        <v>0</v>
      </c>
      <c r="AM654" s="340">
        <f t="shared" si="110"/>
        <v>0</v>
      </c>
    </row>
    <row r="655" spans="1:39" x14ac:dyDescent="0.35">
      <c r="A655" s="337">
        <v>22568</v>
      </c>
      <c r="B655" s="338">
        <f t="shared" si="104"/>
        <v>1961</v>
      </c>
      <c r="C655" s="338">
        <f t="shared" si="105"/>
        <v>10</v>
      </c>
      <c r="D655" s="338">
        <f t="shared" si="106"/>
        <v>14</v>
      </c>
      <c r="E655" s="334">
        <v>0</v>
      </c>
      <c r="F655" s="334">
        <v>0</v>
      </c>
      <c r="G655" s="334">
        <v>0</v>
      </c>
      <c r="H655" s="334">
        <v>0</v>
      </c>
      <c r="I655" s="334">
        <v>0</v>
      </c>
      <c r="J655" s="334">
        <v>0</v>
      </c>
      <c r="K655" s="334">
        <v>0</v>
      </c>
      <c r="L655" s="334">
        <v>0</v>
      </c>
      <c r="M655" s="334">
        <v>0</v>
      </c>
      <c r="N655" s="334">
        <v>0</v>
      </c>
      <c r="O655" s="334">
        <v>0</v>
      </c>
      <c r="P655" s="334">
        <v>0</v>
      </c>
      <c r="Q655" s="334">
        <v>0</v>
      </c>
      <c r="R655" s="334">
        <v>0</v>
      </c>
      <c r="S655" s="334">
        <v>0</v>
      </c>
      <c r="T655" s="334">
        <v>0</v>
      </c>
      <c r="U655" s="334">
        <v>0</v>
      </c>
      <c r="V655" s="334">
        <v>0</v>
      </c>
      <c r="W655" s="334">
        <v>0</v>
      </c>
      <c r="X655" s="334">
        <v>0</v>
      </c>
      <c r="Y655" s="334">
        <v>0</v>
      </c>
      <c r="Z655" s="334">
        <v>0</v>
      </c>
      <c r="AA655" s="334">
        <v>0</v>
      </c>
      <c r="AB655" s="334">
        <v>0</v>
      </c>
      <c r="AD655" s="334">
        <v>0</v>
      </c>
      <c r="AE655" s="334">
        <f t="shared" si="107"/>
        <v>0</v>
      </c>
      <c r="AF655" s="334">
        <f t="shared" si="108"/>
        <v>0</v>
      </c>
      <c r="AG655" s="340">
        <f t="shared" si="109"/>
        <v>0</v>
      </c>
      <c r="AI655" s="340">
        <f t="shared" si="110"/>
        <v>0</v>
      </c>
      <c r="AJ655" s="340">
        <f t="shared" si="110"/>
        <v>0</v>
      </c>
      <c r="AK655" s="340">
        <f t="shared" si="110"/>
        <v>0</v>
      </c>
      <c r="AL655" s="340">
        <f t="shared" si="110"/>
        <v>0</v>
      </c>
      <c r="AM655" s="340">
        <f t="shared" si="110"/>
        <v>0</v>
      </c>
    </row>
    <row r="656" spans="1:39" x14ac:dyDescent="0.35">
      <c r="A656" s="337">
        <v>22569</v>
      </c>
      <c r="B656" s="338">
        <f t="shared" si="104"/>
        <v>1961</v>
      </c>
      <c r="C656" s="338">
        <f t="shared" si="105"/>
        <v>10</v>
      </c>
      <c r="D656" s="338">
        <f t="shared" si="106"/>
        <v>15</v>
      </c>
      <c r="E656" s="334">
        <v>0</v>
      </c>
      <c r="F656" s="334">
        <v>0</v>
      </c>
      <c r="G656" s="334">
        <v>0</v>
      </c>
      <c r="H656" s="334">
        <v>0</v>
      </c>
      <c r="I656" s="334">
        <v>0</v>
      </c>
      <c r="J656" s="334">
        <v>0</v>
      </c>
      <c r="K656" s="334">
        <v>0</v>
      </c>
      <c r="L656" s="334">
        <v>0</v>
      </c>
      <c r="M656" s="334">
        <v>0</v>
      </c>
      <c r="N656" s="334">
        <v>0</v>
      </c>
      <c r="O656" s="334">
        <v>0</v>
      </c>
      <c r="P656" s="334">
        <v>0</v>
      </c>
      <c r="Q656" s="334">
        <v>0</v>
      </c>
      <c r="R656" s="334">
        <v>0</v>
      </c>
      <c r="S656" s="334">
        <v>0</v>
      </c>
      <c r="T656" s="334">
        <v>0</v>
      </c>
      <c r="U656" s="334">
        <v>0</v>
      </c>
      <c r="V656" s="334">
        <v>0</v>
      </c>
      <c r="W656" s="334">
        <v>0</v>
      </c>
      <c r="X656" s="334">
        <v>0</v>
      </c>
      <c r="Y656" s="334">
        <v>0</v>
      </c>
      <c r="Z656" s="334">
        <v>0</v>
      </c>
      <c r="AA656" s="334">
        <v>0</v>
      </c>
      <c r="AB656" s="334">
        <v>0</v>
      </c>
      <c r="AD656" s="334">
        <v>0</v>
      </c>
      <c r="AE656" s="334">
        <f t="shared" si="107"/>
        <v>0</v>
      </c>
      <c r="AF656" s="334">
        <f t="shared" si="108"/>
        <v>0</v>
      </c>
      <c r="AG656" s="340">
        <f t="shared" si="109"/>
        <v>0</v>
      </c>
      <c r="AI656" s="340">
        <f t="shared" si="110"/>
        <v>0</v>
      </c>
      <c r="AJ656" s="340">
        <f t="shared" si="110"/>
        <v>0</v>
      </c>
      <c r="AK656" s="340">
        <f t="shared" si="110"/>
        <v>0</v>
      </c>
      <c r="AL656" s="340">
        <f t="shared" si="110"/>
        <v>0</v>
      </c>
      <c r="AM656" s="340">
        <f t="shared" si="110"/>
        <v>0</v>
      </c>
    </row>
    <row r="657" spans="1:39" x14ac:dyDescent="0.35">
      <c r="A657" s="337">
        <v>22570</v>
      </c>
      <c r="B657" s="338">
        <f t="shared" si="104"/>
        <v>1961</v>
      </c>
      <c r="C657" s="338">
        <f t="shared" si="105"/>
        <v>10</v>
      </c>
      <c r="D657" s="338">
        <f t="shared" si="106"/>
        <v>16</v>
      </c>
      <c r="E657" s="334">
        <v>0</v>
      </c>
      <c r="F657" s="334">
        <v>0</v>
      </c>
      <c r="G657" s="334">
        <v>0</v>
      </c>
      <c r="H657" s="334">
        <v>0</v>
      </c>
      <c r="I657" s="334">
        <v>0</v>
      </c>
      <c r="J657" s="334">
        <v>0</v>
      </c>
      <c r="K657" s="334">
        <v>0</v>
      </c>
      <c r="L657" s="334">
        <v>0</v>
      </c>
      <c r="M657" s="334">
        <v>0</v>
      </c>
      <c r="N657" s="334">
        <v>0</v>
      </c>
      <c r="O657" s="334">
        <v>0</v>
      </c>
      <c r="P657" s="334">
        <v>0</v>
      </c>
      <c r="Q657" s="334">
        <v>0</v>
      </c>
      <c r="R657" s="334">
        <v>0</v>
      </c>
      <c r="S657" s="334">
        <v>0.5</v>
      </c>
      <c r="T657" s="334">
        <v>0.5</v>
      </c>
      <c r="U657" s="334">
        <v>0.4</v>
      </c>
      <c r="V657" s="334">
        <v>1.5</v>
      </c>
      <c r="W657" s="334">
        <v>0.5</v>
      </c>
      <c r="X657" s="334">
        <v>0.5</v>
      </c>
      <c r="Y657" s="334">
        <v>0.4</v>
      </c>
      <c r="Z657" s="334">
        <v>0.5</v>
      </c>
      <c r="AA657" s="334">
        <v>0.5</v>
      </c>
      <c r="AB657" s="334">
        <v>0</v>
      </c>
      <c r="AD657" s="334">
        <v>5.3</v>
      </c>
      <c r="AE657" s="334">
        <f t="shared" si="107"/>
        <v>5.3</v>
      </c>
      <c r="AF657" s="334">
        <f t="shared" si="108"/>
        <v>5.3</v>
      </c>
      <c r="AG657" s="340">
        <f t="shared" si="109"/>
        <v>0</v>
      </c>
      <c r="AI657" s="340">
        <f t="shared" si="110"/>
        <v>0</v>
      </c>
      <c r="AJ657" s="340">
        <f t="shared" si="110"/>
        <v>0</v>
      </c>
      <c r="AK657" s="340">
        <f t="shared" si="110"/>
        <v>0</v>
      </c>
      <c r="AL657" s="340">
        <f t="shared" si="110"/>
        <v>0</v>
      </c>
      <c r="AM657" s="340">
        <f t="shared" si="110"/>
        <v>0</v>
      </c>
    </row>
    <row r="658" spans="1:39" x14ac:dyDescent="0.35">
      <c r="A658" s="337">
        <v>22571</v>
      </c>
      <c r="B658" s="338">
        <f t="shared" si="104"/>
        <v>1961</v>
      </c>
      <c r="C658" s="338">
        <f t="shared" si="105"/>
        <v>10</v>
      </c>
      <c r="D658" s="338">
        <f t="shared" si="106"/>
        <v>17</v>
      </c>
      <c r="E658" s="334">
        <v>0</v>
      </c>
      <c r="F658" s="334">
        <v>0</v>
      </c>
      <c r="G658" s="334">
        <v>0</v>
      </c>
      <c r="H658" s="334">
        <v>0</v>
      </c>
      <c r="I658" s="334">
        <v>0</v>
      </c>
      <c r="J658" s="334">
        <v>0</v>
      </c>
      <c r="K658" s="334">
        <v>0</v>
      </c>
      <c r="L658" s="334">
        <v>0</v>
      </c>
      <c r="M658" s="334">
        <v>0</v>
      </c>
      <c r="N658" s="334">
        <v>0</v>
      </c>
      <c r="O658" s="334">
        <v>0</v>
      </c>
      <c r="P658" s="334">
        <v>0</v>
      </c>
      <c r="Q658" s="334">
        <v>0</v>
      </c>
      <c r="R658" s="334">
        <v>0</v>
      </c>
      <c r="S658" s="334">
        <v>0</v>
      </c>
      <c r="T658" s="334">
        <v>0</v>
      </c>
      <c r="U658" s="334">
        <v>0</v>
      </c>
      <c r="V658" s="334">
        <v>0</v>
      </c>
      <c r="W658" s="334">
        <v>0</v>
      </c>
      <c r="X658" s="334">
        <v>0</v>
      </c>
      <c r="Y658" s="334">
        <v>0</v>
      </c>
      <c r="Z658" s="334">
        <v>0</v>
      </c>
      <c r="AA658" s="334">
        <v>0</v>
      </c>
      <c r="AB658" s="334">
        <v>0</v>
      </c>
      <c r="AD658" s="334">
        <v>0</v>
      </c>
      <c r="AE658" s="334">
        <f t="shared" si="107"/>
        <v>0</v>
      </c>
      <c r="AF658" s="334">
        <f t="shared" si="108"/>
        <v>0</v>
      </c>
      <c r="AG658" s="340">
        <f t="shared" si="109"/>
        <v>0</v>
      </c>
      <c r="AI658" s="340">
        <f t="shared" si="110"/>
        <v>0</v>
      </c>
      <c r="AJ658" s="340">
        <f t="shared" si="110"/>
        <v>0</v>
      </c>
      <c r="AK658" s="340">
        <f t="shared" si="110"/>
        <v>0</v>
      </c>
      <c r="AL658" s="340">
        <f t="shared" si="110"/>
        <v>0</v>
      </c>
      <c r="AM658" s="340">
        <f t="shared" si="110"/>
        <v>0</v>
      </c>
    </row>
    <row r="659" spans="1:39" x14ac:dyDescent="0.35">
      <c r="A659" s="337">
        <v>22572</v>
      </c>
      <c r="B659" s="338">
        <f t="shared" si="104"/>
        <v>1961</v>
      </c>
      <c r="C659" s="338">
        <f t="shared" si="105"/>
        <v>10</v>
      </c>
      <c r="D659" s="338">
        <f t="shared" si="106"/>
        <v>18</v>
      </c>
      <c r="E659" s="334">
        <v>0</v>
      </c>
      <c r="F659" s="334">
        <v>0</v>
      </c>
      <c r="G659" s="334">
        <v>0</v>
      </c>
      <c r="H659" s="334">
        <v>0</v>
      </c>
      <c r="I659" s="334">
        <v>0</v>
      </c>
      <c r="J659" s="334">
        <v>0</v>
      </c>
      <c r="K659" s="334">
        <v>0</v>
      </c>
      <c r="L659" s="334">
        <v>0</v>
      </c>
      <c r="M659" s="334">
        <v>0</v>
      </c>
      <c r="N659" s="334">
        <v>0</v>
      </c>
      <c r="O659" s="334">
        <v>0</v>
      </c>
      <c r="P659" s="334">
        <v>0</v>
      </c>
      <c r="Q659" s="334">
        <v>0</v>
      </c>
      <c r="R659" s="334">
        <v>0</v>
      </c>
      <c r="S659" s="334">
        <v>0</v>
      </c>
      <c r="T659" s="334">
        <v>0</v>
      </c>
      <c r="U659" s="334">
        <v>0</v>
      </c>
      <c r="V659" s="334">
        <v>0</v>
      </c>
      <c r="W659" s="334">
        <v>0</v>
      </c>
      <c r="X659" s="334">
        <v>0</v>
      </c>
      <c r="Y659" s="334">
        <v>0</v>
      </c>
      <c r="Z659" s="334">
        <v>0</v>
      </c>
      <c r="AA659" s="334">
        <v>0</v>
      </c>
      <c r="AB659" s="334">
        <v>0</v>
      </c>
      <c r="AD659" s="334">
        <v>0</v>
      </c>
      <c r="AE659" s="334">
        <f t="shared" si="107"/>
        <v>0</v>
      </c>
      <c r="AF659" s="334">
        <f t="shared" si="108"/>
        <v>0</v>
      </c>
      <c r="AG659" s="340">
        <f t="shared" si="109"/>
        <v>0</v>
      </c>
      <c r="AI659" s="340">
        <f t="shared" si="110"/>
        <v>0</v>
      </c>
      <c r="AJ659" s="340">
        <f t="shared" si="110"/>
        <v>0</v>
      </c>
      <c r="AK659" s="340">
        <f t="shared" si="110"/>
        <v>0</v>
      </c>
      <c r="AL659" s="340">
        <f t="shared" si="110"/>
        <v>0</v>
      </c>
      <c r="AM659" s="340">
        <f t="shared" si="110"/>
        <v>0</v>
      </c>
    </row>
    <row r="660" spans="1:39" x14ac:dyDescent="0.35">
      <c r="A660" s="337">
        <v>22573</v>
      </c>
      <c r="B660" s="338">
        <f t="shared" si="104"/>
        <v>1961</v>
      </c>
      <c r="C660" s="338">
        <f t="shared" si="105"/>
        <v>10</v>
      </c>
      <c r="D660" s="338">
        <f t="shared" si="106"/>
        <v>19</v>
      </c>
      <c r="E660" s="334">
        <v>0</v>
      </c>
      <c r="F660" s="334">
        <v>0</v>
      </c>
      <c r="G660" s="334">
        <v>0</v>
      </c>
      <c r="H660" s="334">
        <v>0</v>
      </c>
      <c r="I660" s="334">
        <v>0</v>
      </c>
      <c r="J660" s="334">
        <v>0</v>
      </c>
      <c r="K660" s="334">
        <v>0</v>
      </c>
      <c r="L660" s="334">
        <v>0</v>
      </c>
      <c r="M660" s="334">
        <v>0</v>
      </c>
      <c r="N660" s="334">
        <v>0</v>
      </c>
      <c r="O660" s="334">
        <v>0</v>
      </c>
      <c r="P660" s="334">
        <v>0</v>
      </c>
      <c r="Q660" s="334">
        <v>0</v>
      </c>
      <c r="R660" s="334">
        <v>0</v>
      </c>
      <c r="S660" s="334">
        <v>0</v>
      </c>
      <c r="T660" s="334">
        <v>0</v>
      </c>
      <c r="U660" s="334">
        <v>0</v>
      </c>
      <c r="V660" s="334">
        <v>0</v>
      </c>
      <c r="W660" s="334">
        <v>0</v>
      </c>
      <c r="X660" s="334">
        <v>0</v>
      </c>
      <c r="Y660" s="334">
        <v>0</v>
      </c>
      <c r="Z660" s="334">
        <v>0</v>
      </c>
      <c r="AA660" s="334">
        <v>0</v>
      </c>
      <c r="AB660" s="334">
        <v>0</v>
      </c>
      <c r="AD660" s="334">
        <v>0</v>
      </c>
      <c r="AE660" s="334">
        <f t="shared" si="107"/>
        <v>0</v>
      </c>
      <c r="AF660" s="334">
        <f t="shared" si="108"/>
        <v>0</v>
      </c>
      <c r="AG660" s="340">
        <f t="shared" si="109"/>
        <v>0</v>
      </c>
      <c r="AI660" s="340">
        <f t="shared" ref="AI660:AM675" si="111">IF($C660=AI$1,$AF660,0)</f>
        <v>0</v>
      </c>
      <c r="AJ660" s="340">
        <f t="shared" si="111"/>
        <v>0</v>
      </c>
      <c r="AK660" s="340">
        <f t="shared" si="111"/>
        <v>0</v>
      </c>
      <c r="AL660" s="340">
        <f t="shared" si="111"/>
        <v>0</v>
      </c>
      <c r="AM660" s="340">
        <f t="shared" si="111"/>
        <v>0</v>
      </c>
    </row>
    <row r="661" spans="1:39" x14ac:dyDescent="0.35">
      <c r="A661" s="337">
        <v>22574</v>
      </c>
      <c r="B661" s="338">
        <f t="shared" si="104"/>
        <v>1961</v>
      </c>
      <c r="C661" s="338">
        <f t="shared" si="105"/>
        <v>10</v>
      </c>
      <c r="D661" s="338">
        <f t="shared" si="106"/>
        <v>20</v>
      </c>
      <c r="E661" s="334">
        <v>0.2</v>
      </c>
      <c r="F661" s="334">
        <v>0.1</v>
      </c>
      <c r="G661" s="334">
        <v>0.2</v>
      </c>
      <c r="H661" s="334">
        <v>0.2</v>
      </c>
      <c r="I661" s="334">
        <v>0.2</v>
      </c>
      <c r="J661" s="334">
        <v>0.1</v>
      </c>
      <c r="K661" s="334">
        <v>0.2</v>
      </c>
      <c r="L661" s="334">
        <v>0.2</v>
      </c>
      <c r="M661" s="334">
        <v>0.1</v>
      </c>
      <c r="N661" s="334">
        <v>0.2</v>
      </c>
      <c r="O661" s="334">
        <v>0.2</v>
      </c>
      <c r="P661" s="334">
        <v>0.2</v>
      </c>
      <c r="Q661" s="334">
        <v>0.1</v>
      </c>
      <c r="R661" s="334">
        <v>0.2</v>
      </c>
      <c r="S661" s="334">
        <v>0.2</v>
      </c>
      <c r="T661" s="334">
        <v>0.1</v>
      </c>
      <c r="U661" s="334">
        <v>0.2</v>
      </c>
      <c r="V661" s="334">
        <v>0.2</v>
      </c>
      <c r="W661" s="334">
        <v>0.1</v>
      </c>
      <c r="X661" s="334">
        <v>0.2</v>
      </c>
      <c r="Y661" s="334">
        <v>0.2</v>
      </c>
      <c r="Z661" s="334">
        <v>0.2</v>
      </c>
      <c r="AA661" s="334">
        <v>0.1</v>
      </c>
      <c r="AB661" s="334">
        <v>0.2</v>
      </c>
      <c r="AD661" s="334">
        <v>4.0999999999999996</v>
      </c>
      <c r="AE661" s="334">
        <f t="shared" si="107"/>
        <v>4.0999999999999996</v>
      </c>
      <c r="AF661" s="334">
        <f t="shared" si="108"/>
        <v>4.1000000000000014</v>
      </c>
      <c r="AG661" s="340">
        <f t="shared" si="109"/>
        <v>1.7763568394002505E-15</v>
      </c>
      <c r="AI661" s="340">
        <f t="shared" si="111"/>
        <v>0</v>
      </c>
      <c r="AJ661" s="340">
        <f t="shared" si="111"/>
        <v>0</v>
      </c>
      <c r="AK661" s="340">
        <f t="shared" si="111"/>
        <v>0</v>
      </c>
      <c r="AL661" s="340">
        <f t="shared" si="111"/>
        <v>0</v>
      </c>
      <c r="AM661" s="340">
        <f t="shared" si="111"/>
        <v>0</v>
      </c>
    </row>
    <row r="662" spans="1:39" x14ac:dyDescent="0.35">
      <c r="A662" s="337">
        <v>22575</v>
      </c>
      <c r="B662" s="338">
        <f t="shared" si="104"/>
        <v>1961</v>
      </c>
      <c r="C662" s="338">
        <f t="shared" si="105"/>
        <v>10</v>
      </c>
      <c r="D662" s="338">
        <f t="shared" si="106"/>
        <v>21</v>
      </c>
      <c r="E662" s="334">
        <v>0.1</v>
      </c>
      <c r="F662" s="334">
        <v>0.1</v>
      </c>
      <c r="G662" s="334">
        <v>0.1</v>
      </c>
      <c r="H662" s="334">
        <v>0.1</v>
      </c>
      <c r="I662" s="334">
        <v>0.2</v>
      </c>
      <c r="J662" s="334">
        <v>0.1</v>
      </c>
      <c r="K662" s="334">
        <v>0.1</v>
      </c>
      <c r="L662" s="334">
        <v>0</v>
      </c>
      <c r="M662" s="334">
        <v>0.1</v>
      </c>
      <c r="N662" s="334">
        <v>0.1</v>
      </c>
      <c r="O662" s="334">
        <v>0</v>
      </c>
      <c r="P662" s="334">
        <v>0</v>
      </c>
      <c r="Q662" s="334">
        <v>0</v>
      </c>
      <c r="R662" s="334">
        <v>0</v>
      </c>
      <c r="S662" s="334">
        <v>0</v>
      </c>
      <c r="T662" s="334">
        <v>0</v>
      </c>
      <c r="U662" s="334">
        <v>0</v>
      </c>
      <c r="V662" s="334">
        <v>0</v>
      </c>
      <c r="W662" s="334">
        <v>0</v>
      </c>
      <c r="X662" s="334">
        <v>0</v>
      </c>
      <c r="Y662" s="334">
        <v>0</v>
      </c>
      <c r="Z662" s="334">
        <v>0</v>
      </c>
      <c r="AA662" s="334">
        <v>0</v>
      </c>
      <c r="AB662" s="334">
        <v>0</v>
      </c>
      <c r="AD662" s="334">
        <v>1</v>
      </c>
      <c r="AE662" s="334">
        <f t="shared" si="107"/>
        <v>1</v>
      </c>
      <c r="AF662" s="334">
        <f t="shared" si="108"/>
        <v>1</v>
      </c>
      <c r="AG662" s="340">
        <f t="shared" si="109"/>
        <v>0</v>
      </c>
      <c r="AI662" s="340">
        <f t="shared" si="111"/>
        <v>0</v>
      </c>
      <c r="AJ662" s="340">
        <f t="shared" si="111"/>
        <v>0</v>
      </c>
      <c r="AK662" s="340">
        <f t="shared" si="111"/>
        <v>0</v>
      </c>
      <c r="AL662" s="340">
        <f t="shared" si="111"/>
        <v>0</v>
      </c>
      <c r="AM662" s="340">
        <f t="shared" si="111"/>
        <v>0</v>
      </c>
    </row>
    <row r="663" spans="1:39" x14ac:dyDescent="0.35">
      <c r="A663" s="337">
        <v>22576</v>
      </c>
      <c r="B663" s="338">
        <f t="shared" si="104"/>
        <v>1961</v>
      </c>
      <c r="C663" s="338">
        <f t="shared" si="105"/>
        <v>10</v>
      </c>
      <c r="D663" s="338">
        <f t="shared" si="106"/>
        <v>22</v>
      </c>
      <c r="E663" s="334">
        <v>0</v>
      </c>
      <c r="F663" s="334">
        <v>0</v>
      </c>
      <c r="G663" s="334">
        <v>0</v>
      </c>
      <c r="H663" s="334">
        <v>0</v>
      </c>
      <c r="I663" s="334">
        <v>0</v>
      </c>
      <c r="J663" s="334">
        <v>0</v>
      </c>
      <c r="K663" s="334">
        <v>0</v>
      </c>
      <c r="L663" s="334">
        <v>0</v>
      </c>
      <c r="M663" s="334">
        <v>0</v>
      </c>
      <c r="N663" s="334">
        <v>0</v>
      </c>
      <c r="O663" s="334">
        <v>0</v>
      </c>
      <c r="P663" s="334">
        <v>0</v>
      </c>
      <c r="Q663" s="334">
        <v>0</v>
      </c>
      <c r="R663" s="334">
        <v>0</v>
      </c>
      <c r="S663" s="334">
        <v>0</v>
      </c>
      <c r="T663" s="334">
        <v>0</v>
      </c>
      <c r="U663" s="334">
        <v>0</v>
      </c>
      <c r="V663" s="334">
        <v>0</v>
      </c>
      <c r="W663" s="334">
        <v>0</v>
      </c>
      <c r="X663" s="334">
        <v>0</v>
      </c>
      <c r="Y663" s="334">
        <v>0</v>
      </c>
      <c r="Z663" s="334">
        <v>0</v>
      </c>
      <c r="AA663" s="334">
        <v>0</v>
      </c>
      <c r="AB663" s="334">
        <v>0</v>
      </c>
      <c r="AD663" s="334">
        <v>0</v>
      </c>
      <c r="AE663" s="334">
        <f t="shared" si="107"/>
        <v>0</v>
      </c>
      <c r="AF663" s="334">
        <f t="shared" si="108"/>
        <v>0</v>
      </c>
      <c r="AG663" s="340">
        <f t="shared" si="109"/>
        <v>0</v>
      </c>
      <c r="AI663" s="340">
        <f t="shared" si="111"/>
        <v>0</v>
      </c>
      <c r="AJ663" s="340">
        <f t="shared" si="111"/>
        <v>0</v>
      </c>
      <c r="AK663" s="340">
        <f t="shared" si="111"/>
        <v>0</v>
      </c>
      <c r="AL663" s="340">
        <f t="shared" si="111"/>
        <v>0</v>
      </c>
      <c r="AM663" s="340">
        <f t="shared" si="111"/>
        <v>0</v>
      </c>
    </row>
    <row r="664" spans="1:39" x14ac:dyDescent="0.35">
      <c r="A664" s="337">
        <v>22577</v>
      </c>
      <c r="B664" s="338">
        <f t="shared" si="104"/>
        <v>1961</v>
      </c>
      <c r="C664" s="338">
        <f t="shared" si="105"/>
        <v>10</v>
      </c>
      <c r="D664" s="338">
        <f t="shared" si="106"/>
        <v>23</v>
      </c>
      <c r="E664" s="334">
        <v>0</v>
      </c>
      <c r="F664" s="334">
        <v>0</v>
      </c>
      <c r="G664" s="334">
        <v>0</v>
      </c>
      <c r="H664" s="334">
        <v>0</v>
      </c>
      <c r="I664" s="334">
        <v>0</v>
      </c>
      <c r="J664" s="334">
        <v>0</v>
      </c>
      <c r="K664" s="334">
        <v>0</v>
      </c>
      <c r="L664" s="334">
        <v>0</v>
      </c>
      <c r="M664" s="334">
        <v>0</v>
      </c>
      <c r="N664" s="334">
        <v>0</v>
      </c>
      <c r="O664" s="334">
        <v>0</v>
      </c>
      <c r="P664" s="334">
        <v>0</v>
      </c>
      <c r="Q664" s="334">
        <v>0</v>
      </c>
      <c r="R664" s="334">
        <v>0</v>
      </c>
      <c r="S664" s="334">
        <v>0</v>
      </c>
      <c r="T664" s="334">
        <v>0</v>
      </c>
      <c r="U664" s="334">
        <v>0</v>
      </c>
      <c r="V664" s="334">
        <v>0</v>
      </c>
      <c r="W664" s="334">
        <v>0</v>
      </c>
      <c r="X664" s="334">
        <v>0</v>
      </c>
      <c r="Y664" s="334">
        <v>0</v>
      </c>
      <c r="Z664" s="334">
        <v>0</v>
      </c>
      <c r="AA664" s="334">
        <v>0</v>
      </c>
      <c r="AB664" s="334">
        <v>0</v>
      </c>
      <c r="AD664" s="334">
        <v>0</v>
      </c>
      <c r="AE664" s="334">
        <f t="shared" si="107"/>
        <v>0</v>
      </c>
      <c r="AF664" s="334">
        <f t="shared" si="108"/>
        <v>0</v>
      </c>
      <c r="AG664" s="340">
        <f t="shared" si="109"/>
        <v>0</v>
      </c>
      <c r="AI664" s="340">
        <f t="shared" si="111"/>
        <v>0</v>
      </c>
      <c r="AJ664" s="340">
        <f t="shared" si="111"/>
        <v>0</v>
      </c>
      <c r="AK664" s="340">
        <f t="shared" si="111"/>
        <v>0</v>
      </c>
      <c r="AL664" s="340">
        <f t="shared" si="111"/>
        <v>0</v>
      </c>
      <c r="AM664" s="340">
        <f t="shared" si="111"/>
        <v>0</v>
      </c>
    </row>
    <row r="665" spans="1:39" x14ac:dyDescent="0.35">
      <c r="A665" s="337">
        <v>22578</v>
      </c>
      <c r="B665" s="338">
        <f t="shared" si="104"/>
        <v>1961</v>
      </c>
      <c r="C665" s="338">
        <f t="shared" si="105"/>
        <v>10</v>
      </c>
      <c r="D665" s="338">
        <f t="shared" si="106"/>
        <v>24</v>
      </c>
      <c r="E665" s="334">
        <v>0</v>
      </c>
      <c r="F665" s="334">
        <v>0</v>
      </c>
      <c r="G665" s="334">
        <v>0</v>
      </c>
      <c r="H665" s="334">
        <v>0</v>
      </c>
      <c r="I665" s="334">
        <v>0</v>
      </c>
      <c r="J665" s="334">
        <v>0</v>
      </c>
      <c r="K665" s="334">
        <v>0</v>
      </c>
      <c r="L665" s="334">
        <v>0</v>
      </c>
      <c r="M665" s="334">
        <v>0</v>
      </c>
      <c r="N665" s="334">
        <v>0</v>
      </c>
      <c r="O665" s="334">
        <v>0</v>
      </c>
      <c r="P665" s="334">
        <v>0</v>
      </c>
      <c r="Q665" s="334">
        <v>0</v>
      </c>
      <c r="R665" s="334">
        <v>0</v>
      </c>
      <c r="S665" s="334">
        <v>0</v>
      </c>
      <c r="T665" s="334">
        <v>0</v>
      </c>
      <c r="U665" s="334">
        <v>0</v>
      </c>
      <c r="V665" s="334">
        <v>0</v>
      </c>
      <c r="W665" s="334">
        <v>0</v>
      </c>
      <c r="X665" s="334">
        <v>0</v>
      </c>
      <c r="Y665" s="334">
        <v>0</v>
      </c>
      <c r="Z665" s="334">
        <v>0</v>
      </c>
      <c r="AA665" s="334">
        <v>0</v>
      </c>
      <c r="AB665" s="334">
        <v>0</v>
      </c>
      <c r="AD665" s="334">
        <v>0</v>
      </c>
      <c r="AE665" s="334">
        <f t="shared" si="107"/>
        <v>0</v>
      </c>
      <c r="AF665" s="334">
        <f t="shared" si="108"/>
        <v>0</v>
      </c>
      <c r="AG665" s="340">
        <f t="shared" si="109"/>
        <v>0</v>
      </c>
      <c r="AI665" s="340">
        <f t="shared" si="111"/>
        <v>0</v>
      </c>
      <c r="AJ665" s="340">
        <f t="shared" si="111"/>
        <v>0</v>
      </c>
      <c r="AK665" s="340">
        <f t="shared" si="111"/>
        <v>0</v>
      </c>
      <c r="AL665" s="340">
        <f t="shared" si="111"/>
        <v>0</v>
      </c>
      <c r="AM665" s="340">
        <f t="shared" si="111"/>
        <v>0</v>
      </c>
    </row>
    <row r="666" spans="1:39" x14ac:dyDescent="0.35">
      <c r="A666" s="337">
        <v>22579</v>
      </c>
      <c r="B666" s="338">
        <f t="shared" si="104"/>
        <v>1961</v>
      </c>
      <c r="C666" s="338">
        <f t="shared" si="105"/>
        <v>10</v>
      </c>
      <c r="D666" s="338">
        <f t="shared" si="106"/>
        <v>25</v>
      </c>
      <c r="E666" s="334">
        <v>0</v>
      </c>
      <c r="F666" s="334">
        <v>0</v>
      </c>
      <c r="G666" s="334">
        <v>0</v>
      </c>
      <c r="H666" s="334">
        <v>0</v>
      </c>
      <c r="I666" s="334">
        <v>0</v>
      </c>
      <c r="J666" s="334">
        <v>0</v>
      </c>
      <c r="K666" s="334">
        <v>0</v>
      </c>
      <c r="L666" s="334">
        <v>0</v>
      </c>
      <c r="M666" s="334">
        <v>0</v>
      </c>
      <c r="N666" s="334">
        <v>0</v>
      </c>
      <c r="O666" s="334">
        <v>0</v>
      </c>
      <c r="P666" s="334">
        <v>0</v>
      </c>
      <c r="Q666" s="334">
        <v>0</v>
      </c>
      <c r="R666" s="334">
        <v>0</v>
      </c>
      <c r="S666" s="334">
        <v>0</v>
      </c>
      <c r="T666" s="334">
        <v>0</v>
      </c>
      <c r="U666" s="334">
        <v>0</v>
      </c>
      <c r="V666" s="334">
        <v>0</v>
      </c>
      <c r="W666" s="334">
        <v>0</v>
      </c>
      <c r="X666" s="334">
        <v>0</v>
      </c>
      <c r="Y666" s="334">
        <v>0</v>
      </c>
      <c r="Z666" s="334">
        <v>0</v>
      </c>
      <c r="AA666" s="334">
        <v>0</v>
      </c>
      <c r="AB666" s="334">
        <v>0</v>
      </c>
      <c r="AD666" s="334">
        <v>0</v>
      </c>
      <c r="AE666" s="334">
        <f t="shared" si="107"/>
        <v>0</v>
      </c>
      <c r="AF666" s="334">
        <f t="shared" si="108"/>
        <v>0</v>
      </c>
      <c r="AG666" s="340">
        <f t="shared" si="109"/>
        <v>0</v>
      </c>
      <c r="AI666" s="340">
        <f t="shared" si="111"/>
        <v>0</v>
      </c>
      <c r="AJ666" s="340">
        <f t="shared" si="111"/>
        <v>0</v>
      </c>
      <c r="AK666" s="340">
        <f t="shared" si="111"/>
        <v>0</v>
      </c>
      <c r="AL666" s="340">
        <f t="shared" si="111"/>
        <v>0</v>
      </c>
      <c r="AM666" s="340">
        <f t="shared" si="111"/>
        <v>0</v>
      </c>
    </row>
    <row r="667" spans="1:39" x14ac:dyDescent="0.35">
      <c r="A667" s="337">
        <v>22580</v>
      </c>
      <c r="B667" s="338">
        <f t="shared" si="104"/>
        <v>1961</v>
      </c>
      <c r="C667" s="338">
        <f t="shared" si="105"/>
        <v>10</v>
      </c>
      <c r="D667" s="338">
        <f t="shared" si="106"/>
        <v>26</v>
      </c>
      <c r="E667" s="334">
        <v>0</v>
      </c>
      <c r="F667" s="334">
        <v>0</v>
      </c>
      <c r="G667" s="334">
        <v>0</v>
      </c>
      <c r="H667" s="334">
        <v>0</v>
      </c>
      <c r="I667" s="334">
        <v>0</v>
      </c>
      <c r="J667" s="334">
        <v>0</v>
      </c>
      <c r="K667" s="334">
        <v>0</v>
      </c>
      <c r="L667" s="334">
        <v>0</v>
      </c>
      <c r="M667" s="334">
        <v>0</v>
      </c>
      <c r="N667" s="334">
        <v>0</v>
      </c>
      <c r="O667" s="334">
        <v>0</v>
      </c>
      <c r="P667" s="334">
        <v>0</v>
      </c>
      <c r="Q667" s="334">
        <v>0</v>
      </c>
      <c r="R667" s="334">
        <v>0</v>
      </c>
      <c r="S667" s="334">
        <v>0</v>
      </c>
      <c r="T667" s="334">
        <v>0</v>
      </c>
      <c r="U667" s="334">
        <v>0</v>
      </c>
      <c r="V667" s="334">
        <v>0</v>
      </c>
      <c r="W667" s="334">
        <v>0</v>
      </c>
      <c r="X667" s="334">
        <v>0</v>
      </c>
      <c r="Y667" s="334">
        <v>0</v>
      </c>
      <c r="Z667" s="334">
        <v>0</v>
      </c>
      <c r="AA667" s="334">
        <v>0</v>
      </c>
      <c r="AB667" s="334">
        <v>0</v>
      </c>
      <c r="AD667" s="334">
        <v>0</v>
      </c>
      <c r="AE667" s="334">
        <f t="shared" si="107"/>
        <v>0</v>
      </c>
      <c r="AF667" s="334">
        <f t="shared" si="108"/>
        <v>0</v>
      </c>
      <c r="AG667" s="340">
        <f t="shared" si="109"/>
        <v>0</v>
      </c>
      <c r="AI667" s="340">
        <f t="shared" si="111"/>
        <v>0</v>
      </c>
      <c r="AJ667" s="340">
        <f t="shared" si="111"/>
        <v>0</v>
      </c>
      <c r="AK667" s="340">
        <f t="shared" si="111"/>
        <v>0</v>
      </c>
      <c r="AL667" s="340">
        <f t="shared" si="111"/>
        <v>0</v>
      </c>
      <c r="AM667" s="340">
        <f t="shared" si="111"/>
        <v>0</v>
      </c>
    </row>
    <row r="668" spans="1:39" x14ac:dyDescent="0.35">
      <c r="A668" s="337">
        <v>22581</v>
      </c>
      <c r="B668" s="338">
        <f t="shared" si="104"/>
        <v>1961</v>
      </c>
      <c r="C668" s="338">
        <f t="shared" si="105"/>
        <v>10</v>
      </c>
      <c r="D668" s="338">
        <f t="shared" si="106"/>
        <v>27</v>
      </c>
      <c r="E668" s="334">
        <v>0</v>
      </c>
      <c r="F668" s="334">
        <v>0</v>
      </c>
      <c r="G668" s="334">
        <v>0</v>
      </c>
      <c r="H668" s="334">
        <v>0</v>
      </c>
      <c r="I668" s="334">
        <v>0</v>
      </c>
      <c r="J668" s="334">
        <v>0</v>
      </c>
      <c r="K668" s="334">
        <v>0</v>
      </c>
      <c r="L668" s="334">
        <v>0</v>
      </c>
      <c r="M668" s="334">
        <v>0</v>
      </c>
      <c r="N668" s="334">
        <v>0</v>
      </c>
      <c r="O668" s="334">
        <v>0.9</v>
      </c>
      <c r="P668" s="334">
        <v>0.9</v>
      </c>
      <c r="Q668" s="334">
        <v>1.8</v>
      </c>
      <c r="R668" s="334">
        <v>1.8</v>
      </c>
      <c r="S668" s="334">
        <v>1.8</v>
      </c>
      <c r="T668" s="334">
        <v>1.7</v>
      </c>
      <c r="U668" s="334">
        <v>1.8</v>
      </c>
      <c r="V668" s="334">
        <v>0.9</v>
      </c>
      <c r="W668" s="334">
        <v>0</v>
      </c>
      <c r="X668" s="334">
        <v>0</v>
      </c>
      <c r="Y668" s="334">
        <v>0.9</v>
      </c>
      <c r="Z668" s="334">
        <v>0.9</v>
      </c>
      <c r="AA668" s="334">
        <v>0.9</v>
      </c>
      <c r="AB668" s="334">
        <v>0.9</v>
      </c>
      <c r="AD668" s="334">
        <v>15.2</v>
      </c>
      <c r="AE668" s="334">
        <f t="shared" si="107"/>
        <v>15.2</v>
      </c>
      <c r="AF668" s="334">
        <f t="shared" si="108"/>
        <v>15.200000000000003</v>
      </c>
      <c r="AG668" s="340">
        <f t="shared" si="109"/>
        <v>3.5527136788005009E-15</v>
      </c>
      <c r="AI668" s="340">
        <f t="shared" si="111"/>
        <v>0</v>
      </c>
      <c r="AJ668" s="340">
        <f t="shared" si="111"/>
        <v>0</v>
      </c>
      <c r="AK668" s="340">
        <f t="shared" si="111"/>
        <v>0</v>
      </c>
      <c r="AL668" s="340">
        <f t="shared" si="111"/>
        <v>0</v>
      </c>
      <c r="AM668" s="340">
        <f t="shared" si="111"/>
        <v>0</v>
      </c>
    </row>
    <row r="669" spans="1:39" x14ac:dyDescent="0.35">
      <c r="A669" s="337">
        <v>22582</v>
      </c>
      <c r="B669" s="338">
        <f t="shared" si="104"/>
        <v>1961</v>
      </c>
      <c r="C669" s="338">
        <f t="shared" si="105"/>
        <v>10</v>
      </c>
      <c r="D669" s="338">
        <f t="shared" si="106"/>
        <v>28</v>
      </c>
      <c r="E669" s="334">
        <v>0.3</v>
      </c>
      <c r="F669" s="334">
        <v>0.3</v>
      </c>
      <c r="G669" s="334">
        <v>0.3</v>
      </c>
      <c r="H669" s="334">
        <v>0.3</v>
      </c>
      <c r="I669" s="334">
        <v>0.4</v>
      </c>
      <c r="J669" s="334">
        <v>0.3</v>
      </c>
      <c r="K669" s="334">
        <v>0.3</v>
      </c>
      <c r="L669" s="334">
        <v>0.3</v>
      </c>
      <c r="M669" s="334">
        <v>0.3</v>
      </c>
      <c r="N669" s="334">
        <v>0</v>
      </c>
      <c r="O669" s="334">
        <v>0</v>
      </c>
      <c r="P669" s="334">
        <v>0</v>
      </c>
      <c r="Q669" s="334">
        <v>0</v>
      </c>
      <c r="R669" s="334">
        <v>0</v>
      </c>
      <c r="S669" s="334">
        <v>0</v>
      </c>
      <c r="T669" s="334">
        <v>0</v>
      </c>
      <c r="U669" s="334">
        <v>0</v>
      </c>
      <c r="V669" s="334">
        <v>0</v>
      </c>
      <c r="W669" s="334">
        <v>0</v>
      </c>
      <c r="X669" s="334">
        <v>0</v>
      </c>
      <c r="Y669" s="334">
        <v>0</v>
      </c>
      <c r="Z669" s="334">
        <v>0</v>
      </c>
      <c r="AA669" s="334">
        <v>0</v>
      </c>
      <c r="AB669" s="334">
        <v>0</v>
      </c>
      <c r="AD669" s="334">
        <v>2.8</v>
      </c>
      <c r="AE669" s="334">
        <f t="shared" si="107"/>
        <v>2.8</v>
      </c>
      <c r="AF669" s="334">
        <f t="shared" si="108"/>
        <v>2.8</v>
      </c>
      <c r="AG669" s="340">
        <f t="shared" si="109"/>
        <v>0</v>
      </c>
      <c r="AI669" s="340">
        <f t="shared" si="111"/>
        <v>0</v>
      </c>
      <c r="AJ669" s="340">
        <f t="shared" si="111"/>
        <v>0</v>
      </c>
      <c r="AK669" s="340">
        <f t="shared" si="111"/>
        <v>0</v>
      </c>
      <c r="AL669" s="340">
        <f t="shared" si="111"/>
        <v>0</v>
      </c>
      <c r="AM669" s="340">
        <f t="shared" si="111"/>
        <v>0</v>
      </c>
    </row>
    <row r="670" spans="1:39" x14ac:dyDescent="0.35">
      <c r="A670" s="337">
        <v>22583</v>
      </c>
      <c r="B670" s="338">
        <f t="shared" si="104"/>
        <v>1961</v>
      </c>
      <c r="C670" s="338">
        <f t="shared" si="105"/>
        <v>10</v>
      </c>
      <c r="D670" s="338">
        <f t="shared" si="106"/>
        <v>29</v>
      </c>
      <c r="E670" s="334">
        <v>0</v>
      </c>
      <c r="F670" s="334">
        <v>0</v>
      </c>
      <c r="G670" s="334">
        <v>0</v>
      </c>
      <c r="H670" s="334">
        <v>0</v>
      </c>
      <c r="I670" s="334">
        <v>0</v>
      </c>
      <c r="J670" s="334">
        <v>0</v>
      </c>
      <c r="K670" s="334">
        <v>0</v>
      </c>
      <c r="L670" s="334">
        <v>0</v>
      </c>
      <c r="M670" s="334">
        <v>0</v>
      </c>
      <c r="N670" s="334">
        <v>0</v>
      </c>
      <c r="O670" s="334">
        <v>0</v>
      </c>
      <c r="P670" s="334">
        <v>0</v>
      </c>
      <c r="Q670" s="334">
        <v>0</v>
      </c>
      <c r="R670" s="334">
        <v>0</v>
      </c>
      <c r="S670" s="334">
        <v>0</v>
      </c>
      <c r="T670" s="334">
        <v>0</v>
      </c>
      <c r="U670" s="334">
        <v>0</v>
      </c>
      <c r="V670" s="334">
        <v>0</v>
      </c>
      <c r="W670" s="334">
        <v>0</v>
      </c>
      <c r="X670" s="334">
        <v>0</v>
      </c>
      <c r="Y670" s="334">
        <v>0</v>
      </c>
      <c r="Z670" s="334">
        <v>0</v>
      </c>
      <c r="AA670" s="334">
        <v>0</v>
      </c>
      <c r="AB670" s="334">
        <v>0</v>
      </c>
      <c r="AD670" s="334">
        <v>0</v>
      </c>
      <c r="AE670" s="334">
        <f t="shared" si="107"/>
        <v>0</v>
      </c>
      <c r="AF670" s="334">
        <f t="shared" si="108"/>
        <v>0</v>
      </c>
      <c r="AG670" s="340">
        <f t="shared" si="109"/>
        <v>0</v>
      </c>
      <c r="AI670" s="340">
        <f t="shared" si="111"/>
        <v>0</v>
      </c>
      <c r="AJ670" s="340">
        <f t="shared" si="111"/>
        <v>0</v>
      </c>
      <c r="AK670" s="340">
        <f t="shared" si="111"/>
        <v>0</v>
      </c>
      <c r="AL670" s="340">
        <f t="shared" si="111"/>
        <v>0</v>
      </c>
      <c r="AM670" s="340">
        <f t="shared" si="111"/>
        <v>0</v>
      </c>
    </row>
    <row r="671" spans="1:39" x14ac:dyDescent="0.35">
      <c r="A671" s="337">
        <v>22584</v>
      </c>
      <c r="B671" s="338">
        <f t="shared" si="104"/>
        <v>1961</v>
      </c>
      <c r="C671" s="338">
        <f t="shared" si="105"/>
        <v>10</v>
      </c>
      <c r="D671" s="338">
        <f t="shared" si="106"/>
        <v>30</v>
      </c>
      <c r="E671" s="334">
        <v>0</v>
      </c>
      <c r="F671" s="334">
        <v>0</v>
      </c>
      <c r="G671" s="334">
        <v>0</v>
      </c>
      <c r="H671" s="334">
        <v>0</v>
      </c>
      <c r="I671" s="334">
        <v>0</v>
      </c>
      <c r="J671" s="334">
        <v>0</v>
      </c>
      <c r="K671" s="334">
        <v>0</v>
      </c>
      <c r="L671" s="334">
        <v>0</v>
      </c>
      <c r="M671" s="334">
        <v>0</v>
      </c>
      <c r="N671" s="334">
        <v>0</v>
      </c>
      <c r="O671" s="334">
        <v>0</v>
      </c>
      <c r="P671" s="334">
        <v>0</v>
      </c>
      <c r="Q671" s="334">
        <v>0</v>
      </c>
      <c r="R671" s="334">
        <v>0</v>
      </c>
      <c r="S671" s="334">
        <v>0</v>
      </c>
      <c r="T671" s="334">
        <v>0</v>
      </c>
      <c r="U671" s="334">
        <v>0</v>
      </c>
      <c r="V671" s="334">
        <v>0</v>
      </c>
      <c r="W671" s="334">
        <v>0</v>
      </c>
      <c r="X671" s="334">
        <v>0</v>
      </c>
      <c r="Y671" s="334">
        <v>0</v>
      </c>
      <c r="Z671" s="334">
        <v>0</v>
      </c>
      <c r="AA671" s="334">
        <v>0</v>
      </c>
      <c r="AB671" s="334">
        <v>0</v>
      </c>
      <c r="AD671" s="334">
        <v>0</v>
      </c>
      <c r="AE671" s="334">
        <f t="shared" si="107"/>
        <v>0</v>
      </c>
      <c r="AF671" s="334">
        <f t="shared" si="108"/>
        <v>0</v>
      </c>
      <c r="AG671" s="340">
        <f t="shared" si="109"/>
        <v>0</v>
      </c>
      <c r="AI671" s="340">
        <f t="shared" si="111"/>
        <v>0</v>
      </c>
      <c r="AJ671" s="340">
        <f t="shared" si="111"/>
        <v>0</v>
      </c>
      <c r="AK671" s="340">
        <f t="shared" si="111"/>
        <v>0</v>
      </c>
      <c r="AL671" s="340">
        <f t="shared" si="111"/>
        <v>0</v>
      </c>
      <c r="AM671" s="340">
        <f t="shared" si="111"/>
        <v>0</v>
      </c>
    </row>
    <row r="672" spans="1:39" x14ac:dyDescent="0.35">
      <c r="A672" s="337">
        <v>22585</v>
      </c>
      <c r="B672" s="338">
        <f t="shared" si="104"/>
        <v>1961</v>
      </c>
      <c r="C672" s="338">
        <f t="shared" si="105"/>
        <v>10</v>
      </c>
      <c r="D672" s="338">
        <f t="shared" si="106"/>
        <v>31</v>
      </c>
      <c r="E672" s="334">
        <v>0</v>
      </c>
      <c r="F672" s="334">
        <v>0</v>
      </c>
      <c r="G672" s="334">
        <v>0</v>
      </c>
      <c r="H672" s="334">
        <v>0</v>
      </c>
      <c r="I672" s="334">
        <v>0</v>
      </c>
      <c r="J672" s="334">
        <v>0</v>
      </c>
      <c r="K672" s="334">
        <v>0</v>
      </c>
      <c r="L672" s="334">
        <v>0</v>
      </c>
      <c r="M672" s="334">
        <v>0</v>
      </c>
      <c r="N672" s="334">
        <v>0</v>
      </c>
      <c r="O672" s="334">
        <v>0</v>
      </c>
      <c r="P672" s="334">
        <v>0</v>
      </c>
      <c r="Q672" s="334">
        <v>0</v>
      </c>
      <c r="R672" s="334">
        <v>0</v>
      </c>
      <c r="S672" s="334">
        <v>0</v>
      </c>
      <c r="T672" s="334">
        <v>0</v>
      </c>
      <c r="U672" s="334">
        <v>0</v>
      </c>
      <c r="V672" s="334">
        <v>0</v>
      </c>
      <c r="W672" s="334">
        <v>0</v>
      </c>
      <c r="X672" s="334">
        <v>0</v>
      </c>
      <c r="Y672" s="334">
        <v>0</v>
      </c>
      <c r="Z672" s="334">
        <v>0</v>
      </c>
      <c r="AA672" s="334">
        <v>0</v>
      </c>
      <c r="AB672" s="334">
        <v>0</v>
      </c>
      <c r="AD672" s="334">
        <v>0</v>
      </c>
      <c r="AE672" s="334">
        <f t="shared" si="107"/>
        <v>0</v>
      </c>
      <c r="AF672" s="334">
        <f t="shared" si="108"/>
        <v>0</v>
      </c>
      <c r="AG672" s="340">
        <f t="shared" si="109"/>
        <v>0</v>
      </c>
      <c r="AI672" s="340">
        <f t="shared" si="111"/>
        <v>0</v>
      </c>
      <c r="AJ672" s="340">
        <f t="shared" si="111"/>
        <v>0</v>
      </c>
      <c r="AK672" s="340">
        <f t="shared" si="111"/>
        <v>0</v>
      </c>
      <c r="AL672" s="340">
        <f t="shared" si="111"/>
        <v>0</v>
      </c>
      <c r="AM672" s="340">
        <f t="shared" si="111"/>
        <v>0</v>
      </c>
    </row>
    <row r="673" spans="1:39" x14ac:dyDescent="0.35">
      <c r="A673" s="337">
        <v>22586</v>
      </c>
      <c r="B673" s="338">
        <f t="shared" si="104"/>
        <v>1961</v>
      </c>
      <c r="C673" s="338">
        <f t="shared" si="105"/>
        <v>11</v>
      </c>
      <c r="D673" s="338">
        <f t="shared" si="106"/>
        <v>1</v>
      </c>
      <c r="E673" s="334">
        <v>0</v>
      </c>
      <c r="F673" s="334">
        <v>0</v>
      </c>
      <c r="G673" s="334">
        <v>0</v>
      </c>
      <c r="H673" s="334">
        <v>0</v>
      </c>
      <c r="I673" s="334">
        <v>0</v>
      </c>
      <c r="J673" s="334">
        <v>0</v>
      </c>
      <c r="K673" s="334">
        <v>0.1</v>
      </c>
      <c r="L673" s="334">
        <v>0.2</v>
      </c>
      <c r="M673" s="334">
        <v>0.1</v>
      </c>
      <c r="N673" s="334">
        <v>0.1</v>
      </c>
      <c r="O673" s="334">
        <v>0.1</v>
      </c>
      <c r="P673" s="334">
        <v>0.1</v>
      </c>
      <c r="Q673" s="334">
        <v>0.1</v>
      </c>
      <c r="R673" s="334">
        <v>0</v>
      </c>
      <c r="S673" s="334">
        <v>0</v>
      </c>
      <c r="T673" s="334">
        <v>0</v>
      </c>
      <c r="U673" s="334">
        <v>0</v>
      </c>
      <c r="V673" s="334">
        <v>0</v>
      </c>
      <c r="W673" s="334">
        <v>0</v>
      </c>
      <c r="X673" s="334">
        <v>0</v>
      </c>
      <c r="Y673" s="334">
        <v>0</v>
      </c>
      <c r="Z673" s="334">
        <v>0</v>
      </c>
      <c r="AA673" s="334">
        <v>0</v>
      </c>
      <c r="AB673" s="334">
        <v>0</v>
      </c>
      <c r="AD673" s="334">
        <v>0.8</v>
      </c>
      <c r="AE673" s="334">
        <f t="shared" si="107"/>
        <v>0.8</v>
      </c>
      <c r="AF673" s="334">
        <f t="shared" si="108"/>
        <v>0.79999999999999993</v>
      </c>
      <c r="AG673" s="340">
        <f t="shared" si="109"/>
        <v>1.1102230246251565E-16</v>
      </c>
      <c r="AI673" s="340">
        <f t="shared" si="111"/>
        <v>0</v>
      </c>
      <c r="AJ673" s="340">
        <f t="shared" si="111"/>
        <v>0</v>
      </c>
      <c r="AK673" s="340">
        <f t="shared" si="111"/>
        <v>0</v>
      </c>
      <c r="AL673" s="340">
        <f t="shared" si="111"/>
        <v>0</v>
      </c>
      <c r="AM673" s="340">
        <f t="shared" si="111"/>
        <v>0</v>
      </c>
    </row>
    <row r="674" spans="1:39" x14ac:dyDescent="0.35">
      <c r="A674" s="337">
        <v>22587</v>
      </c>
      <c r="B674" s="338">
        <f t="shared" si="104"/>
        <v>1961</v>
      </c>
      <c r="C674" s="338">
        <f t="shared" si="105"/>
        <v>11</v>
      </c>
      <c r="D674" s="338">
        <f t="shared" si="106"/>
        <v>2</v>
      </c>
      <c r="E674" s="334">
        <v>0</v>
      </c>
      <c r="F674" s="334">
        <v>0</v>
      </c>
      <c r="G674" s="334">
        <v>0</v>
      </c>
      <c r="H674" s="334">
        <v>0</v>
      </c>
      <c r="I674" s="334">
        <v>0</v>
      </c>
      <c r="J674" s="334">
        <v>0</v>
      </c>
      <c r="K674" s="334">
        <v>0</v>
      </c>
      <c r="L674" s="334">
        <v>0</v>
      </c>
      <c r="M674" s="334">
        <v>0</v>
      </c>
      <c r="N674" s="334">
        <v>0</v>
      </c>
      <c r="O674" s="334">
        <v>0</v>
      </c>
      <c r="P674" s="334">
        <v>0</v>
      </c>
      <c r="Q674" s="334">
        <v>0</v>
      </c>
      <c r="R674" s="334">
        <v>0</v>
      </c>
      <c r="S674" s="334">
        <v>0</v>
      </c>
      <c r="T674" s="334">
        <v>0</v>
      </c>
      <c r="U674" s="334">
        <v>0</v>
      </c>
      <c r="V674" s="334">
        <v>0</v>
      </c>
      <c r="W674" s="334">
        <v>0</v>
      </c>
      <c r="X674" s="334">
        <v>0</v>
      </c>
      <c r="Y674" s="334">
        <v>0</v>
      </c>
      <c r="Z674" s="334">
        <v>0</v>
      </c>
      <c r="AA674" s="334">
        <v>0</v>
      </c>
      <c r="AB674" s="334">
        <v>0</v>
      </c>
      <c r="AD674" s="334">
        <v>0</v>
      </c>
      <c r="AE674" s="334">
        <f t="shared" si="107"/>
        <v>0</v>
      </c>
      <c r="AF674" s="334">
        <f t="shared" si="108"/>
        <v>0</v>
      </c>
      <c r="AG674" s="340">
        <f t="shared" si="109"/>
        <v>0</v>
      </c>
      <c r="AI674" s="340">
        <f t="shared" si="111"/>
        <v>0</v>
      </c>
      <c r="AJ674" s="340">
        <f t="shared" si="111"/>
        <v>0</v>
      </c>
      <c r="AK674" s="340">
        <f t="shared" si="111"/>
        <v>0</v>
      </c>
      <c r="AL674" s="340">
        <f t="shared" si="111"/>
        <v>0</v>
      </c>
      <c r="AM674" s="340">
        <f t="shared" si="111"/>
        <v>0</v>
      </c>
    </row>
    <row r="675" spans="1:39" x14ac:dyDescent="0.35">
      <c r="A675" s="337">
        <v>22588</v>
      </c>
      <c r="B675" s="338">
        <f t="shared" si="104"/>
        <v>1961</v>
      </c>
      <c r="C675" s="338">
        <f t="shared" si="105"/>
        <v>11</v>
      </c>
      <c r="D675" s="338">
        <f t="shared" si="106"/>
        <v>3</v>
      </c>
      <c r="E675" s="334">
        <v>0</v>
      </c>
      <c r="F675" s="334">
        <v>0</v>
      </c>
      <c r="G675" s="334">
        <v>0</v>
      </c>
      <c r="H675" s="334">
        <v>0</v>
      </c>
      <c r="I675" s="334">
        <v>0</v>
      </c>
      <c r="J675" s="334">
        <v>0</v>
      </c>
      <c r="K675" s="334">
        <v>0</v>
      </c>
      <c r="L675" s="334">
        <v>0.1</v>
      </c>
      <c r="M675" s="334">
        <v>0</v>
      </c>
      <c r="N675" s="334">
        <v>0.1</v>
      </c>
      <c r="O675" s="334">
        <v>0</v>
      </c>
      <c r="P675" s="334">
        <v>0.1</v>
      </c>
      <c r="Q675" s="334">
        <v>0</v>
      </c>
      <c r="R675" s="334">
        <v>0</v>
      </c>
      <c r="S675" s="334">
        <v>0</v>
      </c>
      <c r="T675" s="334">
        <v>0</v>
      </c>
      <c r="U675" s="334">
        <v>0</v>
      </c>
      <c r="V675" s="334">
        <v>0</v>
      </c>
      <c r="W675" s="334">
        <v>0</v>
      </c>
      <c r="X675" s="334">
        <v>0</v>
      </c>
      <c r="Y675" s="334">
        <v>0</v>
      </c>
      <c r="Z675" s="334">
        <v>0</v>
      </c>
      <c r="AA675" s="334">
        <v>0</v>
      </c>
      <c r="AB675" s="334">
        <v>0</v>
      </c>
      <c r="AD675" s="334">
        <v>0.3</v>
      </c>
      <c r="AE675" s="334">
        <f t="shared" si="107"/>
        <v>0.3</v>
      </c>
      <c r="AF675" s="334">
        <f t="shared" si="108"/>
        <v>0.30000000000000004</v>
      </c>
      <c r="AG675" s="340">
        <f t="shared" si="109"/>
        <v>5.5511151231257827E-17</v>
      </c>
      <c r="AI675" s="340">
        <f t="shared" si="111"/>
        <v>0</v>
      </c>
      <c r="AJ675" s="340">
        <f t="shared" si="111"/>
        <v>0</v>
      </c>
      <c r="AK675" s="340">
        <f t="shared" si="111"/>
        <v>0</v>
      </c>
      <c r="AL675" s="340">
        <f t="shared" si="111"/>
        <v>0</v>
      </c>
      <c r="AM675" s="340">
        <f t="shared" si="111"/>
        <v>0</v>
      </c>
    </row>
    <row r="676" spans="1:39" x14ac:dyDescent="0.35">
      <c r="A676" s="337">
        <v>22589</v>
      </c>
      <c r="B676" s="338">
        <f t="shared" si="104"/>
        <v>1961</v>
      </c>
      <c r="C676" s="338">
        <f t="shared" si="105"/>
        <v>11</v>
      </c>
      <c r="D676" s="338">
        <f t="shared" si="106"/>
        <v>4</v>
      </c>
      <c r="E676" s="334">
        <v>0</v>
      </c>
      <c r="F676" s="334">
        <v>0</v>
      </c>
      <c r="G676" s="334">
        <v>0</v>
      </c>
      <c r="H676" s="334">
        <v>0</v>
      </c>
      <c r="I676" s="334">
        <v>0</v>
      </c>
      <c r="J676" s="334">
        <v>0</v>
      </c>
      <c r="K676" s="334">
        <v>0</v>
      </c>
      <c r="L676" s="334">
        <v>0</v>
      </c>
      <c r="M676" s="334">
        <v>0</v>
      </c>
      <c r="N676" s="334">
        <v>0</v>
      </c>
      <c r="O676" s="334">
        <v>0</v>
      </c>
      <c r="P676" s="334">
        <v>0</v>
      </c>
      <c r="Q676" s="334">
        <v>0</v>
      </c>
      <c r="R676" s="334">
        <v>0</v>
      </c>
      <c r="S676" s="334">
        <v>0</v>
      </c>
      <c r="T676" s="334">
        <v>0</v>
      </c>
      <c r="U676" s="334">
        <v>0</v>
      </c>
      <c r="V676" s="334">
        <v>0</v>
      </c>
      <c r="W676" s="334">
        <v>0</v>
      </c>
      <c r="X676" s="334">
        <v>0</v>
      </c>
      <c r="Y676" s="334">
        <v>0</v>
      </c>
      <c r="Z676" s="334">
        <v>0</v>
      </c>
      <c r="AA676" s="334">
        <v>0</v>
      </c>
      <c r="AB676" s="334">
        <v>0</v>
      </c>
      <c r="AD676" s="334">
        <v>0</v>
      </c>
      <c r="AE676" s="334">
        <f t="shared" si="107"/>
        <v>0</v>
      </c>
      <c r="AF676" s="334">
        <f t="shared" si="108"/>
        <v>0</v>
      </c>
      <c r="AG676" s="340">
        <f t="shared" si="109"/>
        <v>0</v>
      </c>
      <c r="AI676" s="340">
        <f t="shared" ref="AI676:AM691" si="112">IF($C676=AI$1,$AF676,0)</f>
        <v>0</v>
      </c>
      <c r="AJ676" s="340">
        <f t="shared" si="112"/>
        <v>0</v>
      </c>
      <c r="AK676" s="340">
        <f t="shared" si="112"/>
        <v>0</v>
      </c>
      <c r="AL676" s="340">
        <f t="shared" si="112"/>
        <v>0</v>
      </c>
      <c r="AM676" s="340">
        <f t="shared" si="112"/>
        <v>0</v>
      </c>
    </row>
    <row r="677" spans="1:39" x14ac:dyDescent="0.35">
      <c r="A677" s="337">
        <v>22590</v>
      </c>
      <c r="B677" s="338">
        <f t="shared" si="104"/>
        <v>1961</v>
      </c>
      <c r="C677" s="338">
        <f t="shared" si="105"/>
        <v>11</v>
      </c>
      <c r="D677" s="338">
        <f t="shared" si="106"/>
        <v>5</v>
      </c>
      <c r="E677" s="334">
        <v>0</v>
      </c>
      <c r="F677" s="334">
        <v>0</v>
      </c>
      <c r="G677" s="334">
        <v>0</v>
      </c>
      <c r="H677" s="334">
        <v>0</v>
      </c>
      <c r="I677" s="334">
        <v>0</v>
      </c>
      <c r="J677" s="334">
        <v>0</v>
      </c>
      <c r="K677" s="334">
        <v>0</v>
      </c>
      <c r="L677" s="334">
        <v>0</v>
      </c>
      <c r="M677" s="334">
        <v>0</v>
      </c>
      <c r="N677" s="334">
        <v>0</v>
      </c>
      <c r="O677" s="334">
        <v>0</v>
      </c>
      <c r="P677" s="334">
        <v>0</v>
      </c>
      <c r="Q677" s="334">
        <v>0</v>
      </c>
      <c r="R677" s="334">
        <v>0</v>
      </c>
      <c r="S677" s="334">
        <v>0</v>
      </c>
      <c r="T677" s="334">
        <v>0</v>
      </c>
      <c r="U677" s="334">
        <v>0</v>
      </c>
      <c r="V677" s="334">
        <v>0</v>
      </c>
      <c r="W677" s="334">
        <v>0</v>
      </c>
      <c r="X677" s="334">
        <v>0</v>
      </c>
      <c r="Y677" s="334">
        <v>0</v>
      </c>
      <c r="Z677" s="334">
        <v>0</v>
      </c>
      <c r="AA677" s="334">
        <v>0</v>
      </c>
      <c r="AB677" s="334">
        <v>0</v>
      </c>
      <c r="AD677" s="334">
        <v>0</v>
      </c>
      <c r="AE677" s="334">
        <f t="shared" si="107"/>
        <v>0</v>
      </c>
      <c r="AF677" s="334">
        <f t="shared" si="108"/>
        <v>0</v>
      </c>
      <c r="AG677" s="340">
        <f t="shared" si="109"/>
        <v>0</v>
      </c>
      <c r="AI677" s="340">
        <f t="shared" si="112"/>
        <v>0</v>
      </c>
      <c r="AJ677" s="340">
        <f t="shared" si="112"/>
        <v>0</v>
      </c>
      <c r="AK677" s="340">
        <f t="shared" si="112"/>
        <v>0</v>
      </c>
      <c r="AL677" s="340">
        <f t="shared" si="112"/>
        <v>0</v>
      </c>
      <c r="AM677" s="340">
        <f t="shared" si="112"/>
        <v>0</v>
      </c>
    </row>
    <row r="678" spans="1:39" x14ac:dyDescent="0.35">
      <c r="A678" s="337">
        <v>22591</v>
      </c>
      <c r="B678" s="338">
        <f t="shared" si="104"/>
        <v>1961</v>
      </c>
      <c r="C678" s="338">
        <f t="shared" si="105"/>
        <v>11</v>
      </c>
      <c r="D678" s="338">
        <f t="shared" si="106"/>
        <v>6</v>
      </c>
      <c r="E678" s="334">
        <v>0</v>
      </c>
      <c r="F678" s="334">
        <v>0</v>
      </c>
      <c r="G678" s="334">
        <v>0</v>
      </c>
      <c r="H678" s="334">
        <v>0</v>
      </c>
      <c r="I678" s="334">
        <v>0</v>
      </c>
      <c r="J678" s="334">
        <v>0</v>
      </c>
      <c r="K678" s="334">
        <v>0</v>
      </c>
      <c r="L678" s="334">
        <v>0</v>
      </c>
      <c r="M678" s="334">
        <v>0</v>
      </c>
      <c r="N678" s="334">
        <v>0</v>
      </c>
      <c r="O678" s="334">
        <v>0</v>
      </c>
      <c r="P678" s="334">
        <v>0</v>
      </c>
      <c r="Q678" s="334">
        <v>0</v>
      </c>
      <c r="R678" s="334">
        <v>0</v>
      </c>
      <c r="S678" s="334">
        <v>0</v>
      </c>
      <c r="T678" s="334">
        <v>0</v>
      </c>
      <c r="U678" s="334">
        <v>0</v>
      </c>
      <c r="V678" s="334">
        <v>0</v>
      </c>
      <c r="W678" s="334">
        <v>0</v>
      </c>
      <c r="X678" s="334">
        <v>0</v>
      </c>
      <c r="Y678" s="334">
        <v>0</v>
      </c>
      <c r="Z678" s="334">
        <v>0</v>
      </c>
      <c r="AA678" s="334">
        <v>0</v>
      </c>
      <c r="AB678" s="334">
        <v>0</v>
      </c>
      <c r="AD678" s="334">
        <v>0</v>
      </c>
      <c r="AE678" s="334">
        <f t="shared" si="107"/>
        <v>0</v>
      </c>
      <c r="AF678" s="334">
        <f t="shared" si="108"/>
        <v>0</v>
      </c>
      <c r="AG678" s="340">
        <f t="shared" si="109"/>
        <v>0</v>
      </c>
      <c r="AI678" s="340">
        <f t="shared" si="112"/>
        <v>0</v>
      </c>
      <c r="AJ678" s="340">
        <f t="shared" si="112"/>
        <v>0</v>
      </c>
      <c r="AK678" s="340">
        <f t="shared" si="112"/>
        <v>0</v>
      </c>
      <c r="AL678" s="340">
        <f t="shared" si="112"/>
        <v>0</v>
      </c>
      <c r="AM678" s="340">
        <f t="shared" si="112"/>
        <v>0</v>
      </c>
    </row>
    <row r="679" spans="1:39" x14ac:dyDescent="0.35">
      <c r="A679" s="337">
        <v>22592</v>
      </c>
      <c r="B679" s="338">
        <f t="shared" si="104"/>
        <v>1961</v>
      </c>
      <c r="C679" s="338">
        <f t="shared" si="105"/>
        <v>11</v>
      </c>
      <c r="D679" s="338">
        <f t="shared" si="106"/>
        <v>7</v>
      </c>
      <c r="E679" s="334">
        <v>0</v>
      </c>
      <c r="F679" s="334">
        <v>0</v>
      </c>
      <c r="G679" s="334">
        <v>0</v>
      </c>
      <c r="H679" s="334">
        <v>0</v>
      </c>
      <c r="I679" s="334">
        <v>0</v>
      </c>
      <c r="J679" s="334">
        <v>0</v>
      </c>
      <c r="K679" s="334">
        <v>0</v>
      </c>
      <c r="L679" s="334">
        <v>0</v>
      </c>
      <c r="M679" s="334">
        <v>0</v>
      </c>
      <c r="N679" s="334">
        <v>0</v>
      </c>
      <c r="O679" s="334">
        <v>0</v>
      </c>
      <c r="P679" s="334">
        <v>0</v>
      </c>
      <c r="Q679" s="334">
        <v>0</v>
      </c>
      <c r="R679" s="334">
        <v>0</v>
      </c>
      <c r="S679" s="334">
        <v>0</v>
      </c>
      <c r="T679" s="334">
        <v>0</v>
      </c>
      <c r="U679" s="334">
        <v>0</v>
      </c>
      <c r="V679" s="334">
        <v>0</v>
      </c>
      <c r="W679" s="334">
        <v>0</v>
      </c>
      <c r="X679" s="334">
        <v>0</v>
      </c>
      <c r="Y679" s="334">
        <v>0</v>
      </c>
      <c r="Z679" s="334">
        <v>0</v>
      </c>
      <c r="AA679" s="334">
        <v>0</v>
      </c>
      <c r="AB679" s="334">
        <v>0</v>
      </c>
      <c r="AD679" s="334">
        <v>0</v>
      </c>
      <c r="AE679" s="334">
        <f t="shared" si="107"/>
        <v>0</v>
      </c>
      <c r="AF679" s="334">
        <f t="shared" si="108"/>
        <v>0</v>
      </c>
      <c r="AG679" s="340">
        <f t="shared" si="109"/>
        <v>0</v>
      </c>
      <c r="AI679" s="340">
        <f t="shared" si="112"/>
        <v>0</v>
      </c>
      <c r="AJ679" s="340">
        <f t="shared" si="112"/>
        <v>0</v>
      </c>
      <c r="AK679" s="340">
        <f t="shared" si="112"/>
        <v>0</v>
      </c>
      <c r="AL679" s="340">
        <f t="shared" si="112"/>
        <v>0</v>
      </c>
      <c r="AM679" s="340">
        <f t="shared" si="112"/>
        <v>0</v>
      </c>
    </row>
    <row r="680" spans="1:39" x14ac:dyDescent="0.35">
      <c r="A680" s="337">
        <v>22593</v>
      </c>
      <c r="B680" s="338">
        <f t="shared" si="104"/>
        <v>1961</v>
      </c>
      <c r="C680" s="338">
        <f t="shared" si="105"/>
        <v>11</v>
      </c>
      <c r="D680" s="338">
        <f t="shared" si="106"/>
        <v>8</v>
      </c>
      <c r="E680" s="334">
        <v>0</v>
      </c>
      <c r="F680" s="334">
        <v>0</v>
      </c>
      <c r="G680" s="334">
        <v>0</v>
      </c>
      <c r="H680" s="334">
        <v>0</v>
      </c>
      <c r="I680" s="334">
        <v>0</v>
      </c>
      <c r="J680" s="334">
        <v>0</v>
      </c>
      <c r="K680" s="334">
        <v>0</v>
      </c>
      <c r="L680" s="334">
        <v>0</v>
      </c>
      <c r="M680" s="334">
        <v>0</v>
      </c>
      <c r="N680" s="334">
        <v>0</v>
      </c>
      <c r="O680" s="334">
        <v>0</v>
      </c>
      <c r="P680" s="334">
        <v>0</v>
      </c>
      <c r="Q680" s="334">
        <v>0</v>
      </c>
      <c r="R680" s="334">
        <v>0</v>
      </c>
      <c r="S680" s="334">
        <v>0</v>
      </c>
      <c r="T680" s="334">
        <v>0</v>
      </c>
      <c r="U680" s="334">
        <v>0</v>
      </c>
      <c r="V680" s="334">
        <v>0</v>
      </c>
      <c r="W680" s="334">
        <v>0</v>
      </c>
      <c r="X680" s="334">
        <v>0</v>
      </c>
      <c r="Y680" s="334">
        <v>0</v>
      </c>
      <c r="Z680" s="334">
        <v>0</v>
      </c>
      <c r="AA680" s="334">
        <v>0</v>
      </c>
      <c r="AB680" s="334">
        <v>0</v>
      </c>
      <c r="AD680" s="334">
        <v>0</v>
      </c>
      <c r="AE680" s="334">
        <f t="shared" si="107"/>
        <v>0</v>
      </c>
      <c r="AF680" s="334">
        <f t="shared" si="108"/>
        <v>0</v>
      </c>
      <c r="AG680" s="340">
        <f t="shared" si="109"/>
        <v>0</v>
      </c>
      <c r="AI680" s="340">
        <f t="shared" si="112"/>
        <v>0</v>
      </c>
      <c r="AJ680" s="340">
        <f t="shared" si="112"/>
        <v>0</v>
      </c>
      <c r="AK680" s="340">
        <f t="shared" si="112"/>
        <v>0</v>
      </c>
      <c r="AL680" s="340">
        <f t="shared" si="112"/>
        <v>0</v>
      </c>
      <c r="AM680" s="340">
        <f t="shared" si="112"/>
        <v>0</v>
      </c>
    </row>
    <row r="681" spans="1:39" x14ac:dyDescent="0.35">
      <c r="A681" s="337">
        <v>22594</v>
      </c>
      <c r="B681" s="338">
        <f t="shared" si="104"/>
        <v>1961</v>
      </c>
      <c r="C681" s="338">
        <f t="shared" si="105"/>
        <v>11</v>
      </c>
      <c r="D681" s="338">
        <f t="shared" si="106"/>
        <v>9</v>
      </c>
      <c r="E681" s="334">
        <v>0</v>
      </c>
      <c r="F681" s="334">
        <v>0</v>
      </c>
      <c r="G681" s="334">
        <v>0</v>
      </c>
      <c r="H681" s="334">
        <v>0</v>
      </c>
      <c r="I681" s="334">
        <v>0</v>
      </c>
      <c r="J681" s="334">
        <v>0</v>
      </c>
      <c r="K681" s="334">
        <v>0</v>
      </c>
      <c r="L681" s="334">
        <v>0</v>
      </c>
      <c r="M681" s="334">
        <v>0</v>
      </c>
      <c r="N681" s="334">
        <v>0</v>
      </c>
      <c r="O681" s="334">
        <v>0</v>
      </c>
      <c r="P681" s="334">
        <v>0</v>
      </c>
      <c r="Q681" s="334">
        <v>0</v>
      </c>
      <c r="R681" s="334">
        <v>0</v>
      </c>
      <c r="S681" s="334">
        <v>0</v>
      </c>
      <c r="T681" s="334">
        <v>0</v>
      </c>
      <c r="U681" s="334">
        <v>0</v>
      </c>
      <c r="V681" s="334">
        <v>0</v>
      </c>
      <c r="W681" s="334">
        <v>0</v>
      </c>
      <c r="X681" s="334">
        <v>0</v>
      </c>
      <c r="Y681" s="334">
        <v>0</v>
      </c>
      <c r="Z681" s="334">
        <v>0</v>
      </c>
      <c r="AA681" s="334">
        <v>0</v>
      </c>
      <c r="AB681" s="334">
        <v>0</v>
      </c>
      <c r="AD681" s="334">
        <v>0</v>
      </c>
      <c r="AE681" s="334">
        <f t="shared" si="107"/>
        <v>0</v>
      </c>
      <c r="AF681" s="334">
        <f t="shared" si="108"/>
        <v>0</v>
      </c>
      <c r="AG681" s="340">
        <f t="shared" si="109"/>
        <v>0</v>
      </c>
      <c r="AI681" s="340">
        <f t="shared" si="112"/>
        <v>0</v>
      </c>
      <c r="AJ681" s="340">
        <f t="shared" si="112"/>
        <v>0</v>
      </c>
      <c r="AK681" s="340">
        <f t="shared" si="112"/>
        <v>0</v>
      </c>
      <c r="AL681" s="340">
        <f t="shared" si="112"/>
        <v>0</v>
      </c>
      <c r="AM681" s="340">
        <f t="shared" si="112"/>
        <v>0</v>
      </c>
    </row>
    <row r="682" spans="1:39" x14ac:dyDescent="0.35">
      <c r="A682" s="337">
        <v>22595</v>
      </c>
      <c r="B682" s="338">
        <f t="shared" si="104"/>
        <v>1961</v>
      </c>
      <c r="C682" s="338">
        <f t="shared" si="105"/>
        <v>11</v>
      </c>
      <c r="D682" s="338">
        <f t="shared" si="106"/>
        <v>10</v>
      </c>
      <c r="E682" s="334">
        <v>0</v>
      </c>
      <c r="F682" s="334">
        <v>0</v>
      </c>
      <c r="G682" s="334">
        <v>0</v>
      </c>
      <c r="H682" s="334">
        <v>0</v>
      </c>
      <c r="I682" s="334">
        <v>0</v>
      </c>
      <c r="J682" s="334">
        <v>0</v>
      </c>
      <c r="K682" s="334">
        <v>0</v>
      </c>
      <c r="L682" s="334">
        <v>0</v>
      </c>
      <c r="M682" s="334">
        <v>0</v>
      </c>
      <c r="N682" s="334">
        <v>0</v>
      </c>
      <c r="O682" s="334">
        <v>0</v>
      </c>
      <c r="P682" s="334">
        <v>0</v>
      </c>
      <c r="Q682" s="334">
        <v>0</v>
      </c>
      <c r="R682" s="334">
        <v>0</v>
      </c>
      <c r="S682" s="334">
        <v>0</v>
      </c>
      <c r="T682" s="334">
        <v>0</v>
      </c>
      <c r="U682" s="334">
        <v>0</v>
      </c>
      <c r="V682" s="334">
        <v>0</v>
      </c>
      <c r="W682" s="334">
        <v>0</v>
      </c>
      <c r="X682" s="334">
        <v>0</v>
      </c>
      <c r="Y682" s="334">
        <v>0</v>
      </c>
      <c r="Z682" s="334">
        <v>0</v>
      </c>
      <c r="AA682" s="334">
        <v>0</v>
      </c>
      <c r="AB682" s="334">
        <v>0</v>
      </c>
      <c r="AD682" s="334">
        <v>0</v>
      </c>
      <c r="AE682" s="334">
        <f t="shared" si="107"/>
        <v>0</v>
      </c>
      <c r="AF682" s="334">
        <f t="shared" si="108"/>
        <v>0</v>
      </c>
      <c r="AG682" s="340">
        <f t="shared" si="109"/>
        <v>0</v>
      </c>
      <c r="AI682" s="340">
        <f t="shared" si="112"/>
        <v>0</v>
      </c>
      <c r="AJ682" s="340">
        <f t="shared" si="112"/>
        <v>0</v>
      </c>
      <c r="AK682" s="340">
        <f t="shared" si="112"/>
        <v>0</v>
      </c>
      <c r="AL682" s="340">
        <f t="shared" si="112"/>
        <v>0</v>
      </c>
      <c r="AM682" s="340">
        <f t="shared" si="112"/>
        <v>0</v>
      </c>
    </row>
    <row r="683" spans="1:39" x14ac:dyDescent="0.35">
      <c r="A683" s="337">
        <v>22596</v>
      </c>
      <c r="B683" s="338">
        <f t="shared" si="104"/>
        <v>1961</v>
      </c>
      <c r="C683" s="338">
        <f t="shared" si="105"/>
        <v>11</v>
      </c>
      <c r="D683" s="338">
        <f t="shared" si="106"/>
        <v>11</v>
      </c>
      <c r="E683" s="334">
        <v>0</v>
      </c>
      <c r="F683" s="334">
        <v>0</v>
      </c>
      <c r="G683" s="334">
        <v>0</v>
      </c>
      <c r="H683" s="334">
        <v>0</v>
      </c>
      <c r="I683" s="334">
        <v>0</v>
      </c>
      <c r="J683" s="334">
        <v>0</v>
      </c>
      <c r="K683" s="334">
        <v>0</v>
      </c>
      <c r="L683" s="334">
        <v>0</v>
      </c>
      <c r="M683" s="334">
        <v>0</v>
      </c>
      <c r="N683" s="334">
        <v>0</v>
      </c>
      <c r="O683" s="334">
        <v>0</v>
      </c>
      <c r="P683" s="334">
        <v>0</v>
      </c>
      <c r="Q683" s="334">
        <v>0</v>
      </c>
      <c r="R683" s="334">
        <v>0</v>
      </c>
      <c r="S683" s="334">
        <v>0</v>
      </c>
      <c r="T683" s="334">
        <v>0</v>
      </c>
      <c r="U683" s="334">
        <v>0</v>
      </c>
      <c r="V683" s="334">
        <v>0</v>
      </c>
      <c r="W683" s="334">
        <v>0</v>
      </c>
      <c r="X683" s="334">
        <v>0</v>
      </c>
      <c r="Y683" s="334">
        <v>0</v>
      </c>
      <c r="Z683" s="334">
        <v>0</v>
      </c>
      <c r="AA683" s="334">
        <v>0</v>
      </c>
      <c r="AB683" s="334">
        <v>0</v>
      </c>
      <c r="AD683" s="334">
        <v>0</v>
      </c>
      <c r="AE683" s="334">
        <f t="shared" si="107"/>
        <v>0</v>
      </c>
      <c r="AF683" s="334">
        <f t="shared" si="108"/>
        <v>0</v>
      </c>
      <c r="AG683" s="340">
        <f t="shared" si="109"/>
        <v>0</v>
      </c>
      <c r="AI683" s="340">
        <f t="shared" si="112"/>
        <v>0</v>
      </c>
      <c r="AJ683" s="340">
        <f t="shared" si="112"/>
        <v>0</v>
      </c>
      <c r="AK683" s="340">
        <f t="shared" si="112"/>
        <v>0</v>
      </c>
      <c r="AL683" s="340">
        <f t="shared" si="112"/>
        <v>0</v>
      </c>
      <c r="AM683" s="340">
        <f t="shared" si="112"/>
        <v>0</v>
      </c>
    </row>
    <row r="684" spans="1:39" x14ac:dyDescent="0.35">
      <c r="A684" s="337">
        <v>22597</v>
      </c>
      <c r="B684" s="338">
        <f t="shared" si="104"/>
        <v>1961</v>
      </c>
      <c r="C684" s="338">
        <f t="shared" si="105"/>
        <v>11</v>
      </c>
      <c r="D684" s="338">
        <f t="shared" si="106"/>
        <v>12</v>
      </c>
      <c r="E684" s="334">
        <v>0</v>
      </c>
      <c r="F684" s="334">
        <v>0</v>
      </c>
      <c r="G684" s="334">
        <v>0</v>
      </c>
      <c r="H684" s="334">
        <v>0</v>
      </c>
      <c r="I684" s="334">
        <v>0</v>
      </c>
      <c r="J684" s="334">
        <v>0</v>
      </c>
      <c r="K684" s="334">
        <v>0</v>
      </c>
      <c r="L684" s="334">
        <v>0</v>
      </c>
      <c r="M684" s="334">
        <v>0</v>
      </c>
      <c r="N684" s="334">
        <v>0</v>
      </c>
      <c r="O684" s="334">
        <v>0</v>
      </c>
      <c r="P684" s="334">
        <v>0</v>
      </c>
      <c r="Q684" s="334">
        <v>0</v>
      </c>
      <c r="R684" s="334">
        <v>0</v>
      </c>
      <c r="S684" s="334">
        <v>0</v>
      </c>
      <c r="T684" s="334">
        <v>0</v>
      </c>
      <c r="U684" s="334">
        <v>0</v>
      </c>
      <c r="V684" s="334">
        <v>0</v>
      </c>
      <c r="W684" s="334">
        <v>0</v>
      </c>
      <c r="X684" s="334">
        <v>0</v>
      </c>
      <c r="Y684" s="334">
        <v>0</v>
      </c>
      <c r="Z684" s="334">
        <v>0</v>
      </c>
      <c r="AA684" s="334">
        <v>0</v>
      </c>
      <c r="AB684" s="334">
        <v>0</v>
      </c>
      <c r="AD684" s="334">
        <v>0</v>
      </c>
      <c r="AE684" s="334">
        <f t="shared" si="107"/>
        <v>0</v>
      </c>
      <c r="AF684" s="334">
        <f t="shared" si="108"/>
        <v>0</v>
      </c>
      <c r="AG684" s="340">
        <f t="shared" si="109"/>
        <v>0</v>
      </c>
      <c r="AI684" s="340">
        <f t="shared" si="112"/>
        <v>0</v>
      </c>
      <c r="AJ684" s="340">
        <f t="shared" si="112"/>
        <v>0</v>
      </c>
      <c r="AK684" s="340">
        <f t="shared" si="112"/>
        <v>0</v>
      </c>
      <c r="AL684" s="340">
        <f t="shared" si="112"/>
        <v>0</v>
      </c>
      <c r="AM684" s="340">
        <f t="shared" si="112"/>
        <v>0</v>
      </c>
    </row>
    <row r="685" spans="1:39" x14ac:dyDescent="0.35">
      <c r="A685" s="337">
        <v>22598</v>
      </c>
      <c r="B685" s="338">
        <f t="shared" si="104"/>
        <v>1961</v>
      </c>
      <c r="C685" s="338">
        <f t="shared" si="105"/>
        <v>11</v>
      </c>
      <c r="D685" s="338">
        <f t="shared" si="106"/>
        <v>13</v>
      </c>
      <c r="E685" s="334">
        <v>0</v>
      </c>
      <c r="F685" s="334">
        <v>0</v>
      </c>
      <c r="G685" s="334">
        <v>0</v>
      </c>
      <c r="H685" s="334">
        <v>0</v>
      </c>
      <c r="I685" s="334">
        <v>0</v>
      </c>
      <c r="J685" s="334">
        <v>0</v>
      </c>
      <c r="K685" s="334">
        <v>0</v>
      </c>
      <c r="L685" s="334">
        <v>0</v>
      </c>
      <c r="M685" s="334">
        <v>0</v>
      </c>
      <c r="N685" s="334">
        <v>0</v>
      </c>
      <c r="O685" s="334">
        <v>0</v>
      </c>
      <c r="P685" s="334">
        <v>0</v>
      </c>
      <c r="Q685" s="334">
        <v>0</v>
      </c>
      <c r="R685" s="334">
        <v>0</v>
      </c>
      <c r="S685" s="334">
        <v>0</v>
      </c>
      <c r="T685" s="334">
        <v>0</v>
      </c>
      <c r="U685" s="334">
        <v>0</v>
      </c>
      <c r="V685" s="334">
        <v>0</v>
      </c>
      <c r="W685" s="334">
        <v>0</v>
      </c>
      <c r="X685" s="334">
        <v>0</v>
      </c>
      <c r="Y685" s="334">
        <v>0</v>
      </c>
      <c r="Z685" s="334">
        <v>0</v>
      </c>
      <c r="AA685" s="334">
        <v>0</v>
      </c>
      <c r="AB685" s="334">
        <v>0</v>
      </c>
      <c r="AD685" s="334">
        <v>0</v>
      </c>
      <c r="AE685" s="334">
        <f t="shared" si="107"/>
        <v>0</v>
      </c>
      <c r="AF685" s="334">
        <f t="shared" si="108"/>
        <v>0</v>
      </c>
      <c r="AG685" s="340">
        <f t="shared" si="109"/>
        <v>0</v>
      </c>
      <c r="AI685" s="340">
        <f t="shared" si="112"/>
        <v>0</v>
      </c>
      <c r="AJ685" s="340">
        <f t="shared" si="112"/>
        <v>0</v>
      </c>
      <c r="AK685" s="340">
        <f t="shared" si="112"/>
        <v>0</v>
      </c>
      <c r="AL685" s="340">
        <f t="shared" si="112"/>
        <v>0</v>
      </c>
      <c r="AM685" s="340">
        <f t="shared" si="112"/>
        <v>0</v>
      </c>
    </row>
    <row r="686" spans="1:39" x14ac:dyDescent="0.35">
      <c r="A686" s="337">
        <v>22599</v>
      </c>
      <c r="B686" s="338">
        <f t="shared" si="104"/>
        <v>1961</v>
      </c>
      <c r="C686" s="338">
        <f t="shared" si="105"/>
        <v>11</v>
      </c>
      <c r="D686" s="338">
        <f t="shared" si="106"/>
        <v>14</v>
      </c>
      <c r="E686" s="334">
        <v>0</v>
      </c>
      <c r="F686" s="334">
        <v>0</v>
      </c>
      <c r="G686" s="334">
        <v>0</v>
      </c>
      <c r="H686" s="334">
        <v>0</v>
      </c>
      <c r="I686" s="334">
        <v>0</v>
      </c>
      <c r="J686" s="334">
        <v>0</v>
      </c>
      <c r="K686" s="334">
        <v>0.3</v>
      </c>
      <c r="L686" s="334">
        <v>0.2</v>
      </c>
      <c r="M686" s="334">
        <v>0.5</v>
      </c>
      <c r="N686" s="334">
        <v>0.3</v>
      </c>
      <c r="O686" s="334">
        <v>0.2</v>
      </c>
      <c r="P686" s="334">
        <v>0.3</v>
      </c>
      <c r="Q686" s="334">
        <v>0</v>
      </c>
      <c r="R686" s="334">
        <v>0</v>
      </c>
      <c r="S686" s="334">
        <v>0</v>
      </c>
      <c r="T686" s="334">
        <v>0.2</v>
      </c>
      <c r="U686" s="334">
        <v>0</v>
      </c>
      <c r="V686" s="334">
        <v>0</v>
      </c>
      <c r="W686" s="334">
        <v>0</v>
      </c>
      <c r="X686" s="334">
        <v>0</v>
      </c>
      <c r="Y686" s="334">
        <v>0</v>
      </c>
      <c r="Z686" s="334">
        <v>0</v>
      </c>
      <c r="AA686" s="334">
        <v>0</v>
      </c>
      <c r="AB686" s="334">
        <v>0</v>
      </c>
      <c r="AD686" s="334">
        <v>2</v>
      </c>
      <c r="AE686" s="334">
        <f t="shared" si="107"/>
        <v>2</v>
      </c>
      <c r="AF686" s="334">
        <f t="shared" si="108"/>
        <v>2</v>
      </c>
      <c r="AG686" s="340">
        <f t="shared" si="109"/>
        <v>0</v>
      </c>
      <c r="AI686" s="340">
        <f t="shared" si="112"/>
        <v>0</v>
      </c>
      <c r="AJ686" s="340">
        <f t="shared" si="112"/>
        <v>0</v>
      </c>
      <c r="AK686" s="340">
        <f t="shared" si="112"/>
        <v>0</v>
      </c>
      <c r="AL686" s="340">
        <f t="shared" si="112"/>
        <v>0</v>
      </c>
      <c r="AM686" s="340">
        <f t="shared" si="112"/>
        <v>0</v>
      </c>
    </row>
    <row r="687" spans="1:39" x14ac:dyDescent="0.35">
      <c r="A687" s="337">
        <v>22600</v>
      </c>
      <c r="B687" s="338">
        <f t="shared" si="104"/>
        <v>1961</v>
      </c>
      <c r="C687" s="338">
        <f t="shared" si="105"/>
        <v>11</v>
      </c>
      <c r="D687" s="338">
        <f t="shared" si="106"/>
        <v>15</v>
      </c>
      <c r="E687" s="334">
        <v>0</v>
      </c>
      <c r="F687" s="334">
        <v>0</v>
      </c>
      <c r="G687" s="334">
        <v>0</v>
      </c>
      <c r="H687" s="334">
        <v>0</v>
      </c>
      <c r="I687" s="334">
        <v>0</v>
      </c>
      <c r="J687" s="334">
        <v>0</v>
      </c>
      <c r="K687" s="334">
        <v>0</v>
      </c>
      <c r="L687" s="334">
        <v>0</v>
      </c>
      <c r="M687" s="334">
        <v>0</v>
      </c>
      <c r="N687" s="334">
        <v>0</v>
      </c>
      <c r="O687" s="334">
        <v>0</v>
      </c>
      <c r="P687" s="334">
        <v>0</v>
      </c>
      <c r="Q687" s="334">
        <v>0</v>
      </c>
      <c r="R687" s="334">
        <v>0</v>
      </c>
      <c r="S687" s="334">
        <v>0</v>
      </c>
      <c r="T687" s="334">
        <v>0</v>
      </c>
      <c r="U687" s="334">
        <v>0</v>
      </c>
      <c r="V687" s="334">
        <v>0</v>
      </c>
      <c r="W687" s="334">
        <v>0</v>
      </c>
      <c r="X687" s="334">
        <v>0</v>
      </c>
      <c r="Y687" s="334">
        <v>0</v>
      </c>
      <c r="Z687" s="334">
        <v>0</v>
      </c>
      <c r="AA687" s="334">
        <v>0</v>
      </c>
      <c r="AB687" s="334">
        <v>0</v>
      </c>
      <c r="AD687" s="334">
        <v>0</v>
      </c>
      <c r="AE687" s="334">
        <f t="shared" si="107"/>
        <v>0</v>
      </c>
      <c r="AF687" s="334">
        <f t="shared" si="108"/>
        <v>0</v>
      </c>
      <c r="AG687" s="340">
        <f t="shared" si="109"/>
        <v>0</v>
      </c>
      <c r="AI687" s="340">
        <f t="shared" si="112"/>
        <v>0</v>
      </c>
      <c r="AJ687" s="340">
        <f t="shared" si="112"/>
        <v>0</v>
      </c>
      <c r="AK687" s="340">
        <f t="shared" si="112"/>
        <v>0</v>
      </c>
      <c r="AL687" s="340">
        <f t="shared" si="112"/>
        <v>0</v>
      </c>
      <c r="AM687" s="340">
        <f t="shared" si="112"/>
        <v>0</v>
      </c>
    </row>
    <row r="688" spans="1:39" x14ac:dyDescent="0.35">
      <c r="A688" s="337">
        <v>22601</v>
      </c>
      <c r="B688" s="338">
        <f t="shared" si="104"/>
        <v>1961</v>
      </c>
      <c r="C688" s="338">
        <f t="shared" si="105"/>
        <v>11</v>
      </c>
      <c r="D688" s="338">
        <f t="shared" si="106"/>
        <v>16</v>
      </c>
      <c r="E688" s="334">
        <v>0</v>
      </c>
      <c r="F688" s="334">
        <v>0</v>
      </c>
      <c r="G688" s="334">
        <v>0</v>
      </c>
      <c r="H688" s="334">
        <v>0</v>
      </c>
      <c r="I688" s="334">
        <v>0</v>
      </c>
      <c r="J688" s="334">
        <v>0</v>
      </c>
      <c r="K688" s="334">
        <v>0</v>
      </c>
      <c r="L688" s="334">
        <v>0</v>
      </c>
      <c r="M688" s="334">
        <v>0</v>
      </c>
      <c r="N688" s="334">
        <v>0</v>
      </c>
      <c r="O688" s="334">
        <v>0</v>
      </c>
      <c r="P688" s="334">
        <v>0</v>
      </c>
      <c r="Q688" s="334">
        <v>0</v>
      </c>
      <c r="R688" s="334">
        <v>0</v>
      </c>
      <c r="S688" s="334">
        <v>0</v>
      </c>
      <c r="T688" s="334">
        <v>0</v>
      </c>
      <c r="U688" s="334">
        <v>0</v>
      </c>
      <c r="V688" s="334">
        <v>0</v>
      </c>
      <c r="W688" s="334">
        <v>0</v>
      </c>
      <c r="X688" s="334">
        <v>0</v>
      </c>
      <c r="Y688" s="334">
        <v>0</v>
      </c>
      <c r="Z688" s="334">
        <v>0</v>
      </c>
      <c r="AA688" s="334">
        <v>0</v>
      </c>
      <c r="AB688" s="334">
        <v>0</v>
      </c>
      <c r="AD688" s="334">
        <v>0</v>
      </c>
      <c r="AE688" s="334">
        <f t="shared" si="107"/>
        <v>0</v>
      </c>
      <c r="AF688" s="334">
        <f t="shared" si="108"/>
        <v>0</v>
      </c>
      <c r="AG688" s="340">
        <f t="shared" si="109"/>
        <v>0</v>
      </c>
      <c r="AI688" s="340">
        <f t="shared" si="112"/>
        <v>0</v>
      </c>
      <c r="AJ688" s="340">
        <f t="shared" si="112"/>
        <v>0</v>
      </c>
      <c r="AK688" s="340">
        <f t="shared" si="112"/>
        <v>0</v>
      </c>
      <c r="AL688" s="340">
        <f t="shared" si="112"/>
        <v>0</v>
      </c>
      <c r="AM688" s="340">
        <f t="shared" si="112"/>
        <v>0</v>
      </c>
    </row>
    <row r="689" spans="1:39" x14ac:dyDescent="0.35">
      <c r="A689" s="337">
        <v>22602</v>
      </c>
      <c r="B689" s="338">
        <f t="shared" si="104"/>
        <v>1961</v>
      </c>
      <c r="C689" s="338">
        <f t="shared" si="105"/>
        <v>11</v>
      </c>
      <c r="D689" s="338">
        <f t="shared" si="106"/>
        <v>17</v>
      </c>
      <c r="E689" s="334">
        <v>0</v>
      </c>
      <c r="F689" s="334">
        <v>0</v>
      </c>
      <c r="G689" s="334">
        <v>0</v>
      </c>
      <c r="H689" s="334">
        <v>0</v>
      </c>
      <c r="I689" s="334">
        <v>0</v>
      </c>
      <c r="J689" s="334">
        <v>0</v>
      </c>
      <c r="K689" s="334">
        <v>0</v>
      </c>
      <c r="L689" s="334">
        <v>0</v>
      </c>
      <c r="M689" s="334">
        <v>0</v>
      </c>
      <c r="N689" s="334">
        <v>0</v>
      </c>
      <c r="O689" s="334">
        <v>0</v>
      </c>
      <c r="P689" s="334">
        <v>0</v>
      </c>
      <c r="Q689" s="334">
        <v>0</v>
      </c>
      <c r="R689" s="334">
        <v>0</v>
      </c>
      <c r="S689" s="334">
        <v>0</v>
      </c>
      <c r="T689" s="334">
        <v>0</v>
      </c>
      <c r="U689" s="334">
        <v>0</v>
      </c>
      <c r="V689" s="334">
        <v>0</v>
      </c>
      <c r="W689" s="334">
        <v>0</v>
      </c>
      <c r="X689" s="334">
        <v>0</v>
      </c>
      <c r="Y689" s="334">
        <v>0</v>
      </c>
      <c r="Z689" s="334">
        <v>0</v>
      </c>
      <c r="AA689" s="334">
        <v>0</v>
      </c>
      <c r="AB689" s="334">
        <v>0</v>
      </c>
      <c r="AD689" s="334">
        <v>0</v>
      </c>
      <c r="AE689" s="334">
        <f t="shared" si="107"/>
        <v>0</v>
      </c>
      <c r="AF689" s="334">
        <f t="shared" si="108"/>
        <v>0</v>
      </c>
      <c r="AG689" s="340">
        <f t="shared" si="109"/>
        <v>0</v>
      </c>
      <c r="AI689" s="340">
        <f t="shared" si="112"/>
        <v>0</v>
      </c>
      <c r="AJ689" s="340">
        <f t="shared" si="112"/>
        <v>0</v>
      </c>
      <c r="AK689" s="340">
        <f t="shared" si="112"/>
        <v>0</v>
      </c>
      <c r="AL689" s="340">
        <f t="shared" si="112"/>
        <v>0</v>
      </c>
      <c r="AM689" s="340">
        <f t="shared" si="112"/>
        <v>0</v>
      </c>
    </row>
    <row r="690" spans="1:39" x14ac:dyDescent="0.35">
      <c r="A690" s="337">
        <v>22603</v>
      </c>
      <c r="B690" s="338">
        <f t="shared" si="104"/>
        <v>1961</v>
      </c>
      <c r="C690" s="338">
        <f t="shared" si="105"/>
        <v>11</v>
      </c>
      <c r="D690" s="338">
        <f t="shared" si="106"/>
        <v>18</v>
      </c>
      <c r="E690" s="334">
        <v>0</v>
      </c>
      <c r="F690" s="334">
        <v>0</v>
      </c>
      <c r="G690" s="334">
        <v>0</v>
      </c>
      <c r="H690" s="334">
        <v>0</v>
      </c>
      <c r="I690" s="334">
        <v>0</v>
      </c>
      <c r="J690" s="334">
        <v>0</v>
      </c>
      <c r="K690" s="334">
        <v>0</v>
      </c>
      <c r="L690" s="334">
        <v>0</v>
      </c>
      <c r="M690" s="334">
        <v>0</v>
      </c>
      <c r="N690" s="334">
        <v>0</v>
      </c>
      <c r="O690" s="334">
        <v>0</v>
      </c>
      <c r="P690" s="334">
        <v>0</v>
      </c>
      <c r="Q690" s="334">
        <v>0</v>
      </c>
      <c r="R690" s="334">
        <v>0</v>
      </c>
      <c r="S690" s="334">
        <v>0</v>
      </c>
      <c r="T690" s="334">
        <v>0</v>
      </c>
      <c r="U690" s="334">
        <v>0</v>
      </c>
      <c r="V690" s="334">
        <v>0</v>
      </c>
      <c r="W690" s="334">
        <v>0</v>
      </c>
      <c r="X690" s="334">
        <v>0</v>
      </c>
      <c r="Y690" s="334">
        <v>0</v>
      </c>
      <c r="Z690" s="334">
        <v>0</v>
      </c>
      <c r="AA690" s="334">
        <v>0</v>
      </c>
      <c r="AB690" s="334">
        <v>0</v>
      </c>
      <c r="AD690" s="334">
        <v>0</v>
      </c>
      <c r="AE690" s="334">
        <f t="shared" si="107"/>
        <v>0</v>
      </c>
      <c r="AF690" s="334">
        <f t="shared" si="108"/>
        <v>0</v>
      </c>
      <c r="AG690" s="340">
        <f t="shared" si="109"/>
        <v>0</v>
      </c>
      <c r="AI690" s="340">
        <f t="shared" si="112"/>
        <v>0</v>
      </c>
      <c r="AJ690" s="340">
        <f t="shared" si="112"/>
        <v>0</v>
      </c>
      <c r="AK690" s="340">
        <f t="shared" si="112"/>
        <v>0</v>
      </c>
      <c r="AL690" s="340">
        <f t="shared" si="112"/>
        <v>0</v>
      </c>
      <c r="AM690" s="340">
        <f t="shared" si="112"/>
        <v>0</v>
      </c>
    </row>
    <row r="691" spans="1:39" x14ac:dyDescent="0.35">
      <c r="A691" s="337">
        <v>22604</v>
      </c>
      <c r="B691" s="338">
        <f t="shared" si="104"/>
        <v>1961</v>
      </c>
      <c r="C691" s="338">
        <f t="shared" si="105"/>
        <v>11</v>
      </c>
      <c r="D691" s="338">
        <f t="shared" si="106"/>
        <v>19</v>
      </c>
      <c r="E691" s="334">
        <v>0</v>
      </c>
      <c r="F691" s="334">
        <v>0</v>
      </c>
      <c r="G691" s="334">
        <v>0</v>
      </c>
      <c r="H691" s="334">
        <v>0</v>
      </c>
      <c r="I691" s="334">
        <v>0</v>
      </c>
      <c r="J691" s="334">
        <v>0</v>
      </c>
      <c r="K691" s="334">
        <v>0</v>
      </c>
      <c r="L691" s="334">
        <v>0</v>
      </c>
      <c r="M691" s="334">
        <v>0</v>
      </c>
      <c r="N691" s="334">
        <v>0</v>
      </c>
      <c r="O691" s="334">
        <v>0</v>
      </c>
      <c r="P691" s="334">
        <v>0</v>
      </c>
      <c r="Q691" s="334">
        <v>0</v>
      </c>
      <c r="R691" s="334">
        <v>0</v>
      </c>
      <c r="S691" s="334">
        <v>0</v>
      </c>
      <c r="T691" s="334">
        <v>0</v>
      </c>
      <c r="U691" s="334">
        <v>0</v>
      </c>
      <c r="V691" s="334">
        <v>0</v>
      </c>
      <c r="W691" s="334">
        <v>0</v>
      </c>
      <c r="X691" s="334">
        <v>0</v>
      </c>
      <c r="Y691" s="334">
        <v>0</v>
      </c>
      <c r="Z691" s="334">
        <v>0</v>
      </c>
      <c r="AA691" s="334">
        <v>0</v>
      </c>
      <c r="AB691" s="334">
        <v>0</v>
      </c>
      <c r="AD691" s="334">
        <v>0</v>
      </c>
      <c r="AE691" s="334">
        <f t="shared" si="107"/>
        <v>0</v>
      </c>
      <c r="AF691" s="334">
        <f t="shared" si="108"/>
        <v>0</v>
      </c>
      <c r="AG691" s="340">
        <f t="shared" si="109"/>
        <v>0</v>
      </c>
      <c r="AI691" s="340">
        <f t="shared" si="112"/>
        <v>0</v>
      </c>
      <c r="AJ691" s="340">
        <f t="shared" si="112"/>
        <v>0</v>
      </c>
      <c r="AK691" s="340">
        <f t="shared" si="112"/>
        <v>0</v>
      </c>
      <c r="AL691" s="340">
        <f t="shared" si="112"/>
        <v>0</v>
      </c>
      <c r="AM691" s="340">
        <f t="shared" si="112"/>
        <v>0</v>
      </c>
    </row>
    <row r="692" spans="1:39" x14ac:dyDescent="0.35">
      <c r="A692" s="337">
        <v>22605</v>
      </c>
      <c r="B692" s="338">
        <f t="shared" si="104"/>
        <v>1961</v>
      </c>
      <c r="C692" s="338">
        <f t="shared" si="105"/>
        <v>11</v>
      </c>
      <c r="D692" s="338">
        <f t="shared" si="106"/>
        <v>20</v>
      </c>
      <c r="E692" s="334">
        <v>0</v>
      </c>
      <c r="F692" s="334">
        <v>0</v>
      </c>
      <c r="G692" s="334">
        <v>0</v>
      </c>
      <c r="H692" s="334">
        <v>0</v>
      </c>
      <c r="I692" s="334">
        <v>0</v>
      </c>
      <c r="J692" s="334">
        <v>0</v>
      </c>
      <c r="K692" s="334">
        <v>0</v>
      </c>
      <c r="L692" s="334">
        <v>0</v>
      </c>
      <c r="M692" s="334">
        <v>0</v>
      </c>
      <c r="N692" s="334">
        <v>0</v>
      </c>
      <c r="O692" s="334">
        <v>0</v>
      </c>
      <c r="P692" s="334">
        <v>0</v>
      </c>
      <c r="Q692" s="334">
        <v>0</v>
      </c>
      <c r="R692" s="334">
        <v>0</v>
      </c>
      <c r="S692" s="334">
        <v>0</v>
      </c>
      <c r="T692" s="334">
        <v>0</v>
      </c>
      <c r="U692" s="334">
        <v>0</v>
      </c>
      <c r="V692" s="334">
        <v>0</v>
      </c>
      <c r="W692" s="334">
        <v>0</v>
      </c>
      <c r="X692" s="334">
        <v>0</v>
      </c>
      <c r="Y692" s="334">
        <v>0</v>
      </c>
      <c r="Z692" s="334">
        <v>0</v>
      </c>
      <c r="AA692" s="334">
        <v>0</v>
      </c>
      <c r="AB692" s="334">
        <v>0</v>
      </c>
      <c r="AD692" s="334">
        <v>0</v>
      </c>
      <c r="AE692" s="334">
        <f t="shared" si="107"/>
        <v>0</v>
      </c>
      <c r="AF692" s="334">
        <f t="shared" si="108"/>
        <v>0</v>
      </c>
      <c r="AG692" s="340">
        <f t="shared" si="109"/>
        <v>0</v>
      </c>
      <c r="AI692" s="340">
        <f t="shared" ref="AI692:AM707" si="113">IF($C692=AI$1,$AF692,0)</f>
        <v>0</v>
      </c>
      <c r="AJ692" s="340">
        <f t="shared" si="113"/>
        <v>0</v>
      </c>
      <c r="AK692" s="340">
        <f t="shared" si="113"/>
        <v>0</v>
      </c>
      <c r="AL692" s="340">
        <f t="shared" si="113"/>
        <v>0</v>
      </c>
      <c r="AM692" s="340">
        <f t="shared" si="113"/>
        <v>0</v>
      </c>
    </row>
    <row r="693" spans="1:39" x14ac:dyDescent="0.35">
      <c r="A693" s="337">
        <v>22606</v>
      </c>
      <c r="B693" s="338">
        <f t="shared" si="104"/>
        <v>1961</v>
      </c>
      <c r="C693" s="338">
        <f t="shared" si="105"/>
        <v>11</v>
      </c>
      <c r="D693" s="338">
        <f t="shared" si="106"/>
        <v>21</v>
      </c>
      <c r="E693" s="334">
        <v>0</v>
      </c>
      <c r="F693" s="334">
        <v>0</v>
      </c>
      <c r="G693" s="334">
        <v>0</v>
      </c>
      <c r="H693" s="334">
        <v>0</v>
      </c>
      <c r="I693" s="334">
        <v>0</v>
      </c>
      <c r="J693" s="334">
        <v>0</v>
      </c>
      <c r="K693" s="334">
        <v>0</v>
      </c>
      <c r="L693" s="334">
        <v>0</v>
      </c>
      <c r="M693" s="334">
        <v>0</v>
      </c>
      <c r="N693" s="334">
        <v>0</v>
      </c>
      <c r="O693" s="334">
        <v>0</v>
      </c>
      <c r="P693" s="334">
        <v>0</v>
      </c>
      <c r="Q693" s="334">
        <v>0</v>
      </c>
      <c r="R693" s="334">
        <v>0</v>
      </c>
      <c r="S693" s="334">
        <v>0</v>
      </c>
      <c r="T693" s="334">
        <v>0</v>
      </c>
      <c r="U693" s="334">
        <v>0</v>
      </c>
      <c r="V693" s="334">
        <v>0</v>
      </c>
      <c r="W693" s="334">
        <v>0</v>
      </c>
      <c r="X693" s="334">
        <v>0</v>
      </c>
      <c r="Y693" s="334">
        <v>0</v>
      </c>
      <c r="Z693" s="334">
        <v>0</v>
      </c>
      <c r="AA693" s="334">
        <v>0</v>
      </c>
      <c r="AB693" s="334">
        <v>0</v>
      </c>
      <c r="AD693" s="334">
        <v>0</v>
      </c>
      <c r="AE693" s="334">
        <f t="shared" si="107"/>
        <v>0</v>
      </c>
      <c r="AF693" s="334">
        <f t="shared" si="108"/>
        <v>0</v>
      </c>
      <c r="AG693" s="340">
        <f t="shared" si="109"/>
        <v>0</v>
      </c>
      <c r="AI693" s="340">
        <f t="shared" si="113"/>
        <v>0</v>
      </c>
      <c r="AJ693" s="340">
        <f t="shared" si="113"/>
        <v>0</v>
      </c>
      <c r="AK693" s="340">
        <f t="shared" si="113"/>
        <v>0</v>
      </c>
      <c r="AL693" s="340">
        <f t="shared" si="113"/>
        <v>0</v>
      </c>
      <c r="AM693" s="340">
        <f t="shared" si="113"/>
        <v>0</v>
      </c>
    </row>
    <row r="694" spans="1:39" x14ac:dyDescent="0.35">
      <c r="A694" s="337">
        <v>22607</v>
      </c>
      <c r="B694" s="338">
        <f t="shared" si="104"/>
        <v>1961</v>
      </c>
      <c r="C694" s="338">
        <f t="shared" si="105"/>
        <v>11</v>
      </c>
      <c r="D694" s="338">
        <f t="shared" si="106"/>
        <v>22</v>
      </c>
      <c r="E694" s="334">
        <v>0</v>
      </c>
      <c r="F694" s="334">
        <v>0</v>
      </c>
      <c r="G694" s="334">
        <v>0</v>
      </c>
      <c r="H694" s="334">
        <v>0</v>
      </c>
      <c r="I694" s="334">
        <v>0</v>
      </c>
      <c r="J694" s="334">
        <v>0</v>
      </c>
      <c r="K694" s="334">
        <v>0</v>
      </c>
      <c r="L694" s="334">
        <v>0</v>
      </c>
      <c r="M694" s="334">
        <v>0</v>
      </c>
      <c r="N694" s="334">
        <v>0</v>
      </c>
      <c r="O694" s="334">
        <v>0</v>
      </c>
      <c r="P694" s="334">
        <v>0</v>
      </c>
      <c r="Q694" s="334">
        <v>0</v>
      </c>
      <c r="R694" s="334">
        <v>0</v>
      </c>
      <c r="S694" s="334">
        <v>0</v>
      </c>
      <c r="T694" s="334">
        <v>0</v>
      </c>
      <c r="U694" s="334">
        <v>0</v>
      </c>
      <c r="V694" s="334">
        <v>0</v>
      </c>
      <c r="W694" s="334">
        <v>0</v>
      </c>
      <c r="X694" s="334">
        <v>0</v>
      </c>
      <c r="Y694" s="334">
        <v>0</v>
      </c>
      <c r="Z694" s="334">
        <v>0</v>
      </c>
      <c r="AA694" s="334">
        <v>0</v>
      </c>
      <c r="AB694" s="334">
        <v>0</v>
      </c>
      <c r="AD694" s="334">
        <v>0</v>
      </c>
      <c r="AE694" s="334">
        <f t="shared" si="107"/>
        <v>0</v>
      </c>
      <c r="AF694" s="334">
        <f t="shared" si="108"/>
        <v>0</v>
      </c>
      <c r="AG694" s="340">
        <f t="shared" si="109"/>
        <v>0</v>
      </c>
      <c r="AI694" s="340">
        <f t="shared" si="113"/>
        <v>0</v>
      </c>
      <c r="AJ694" s="340">
        <f t="shared" si="113"/>
        <v>0</v>
      </c>
      <c r="AK694" s="340">
        <f t="shared" si="113"/>
        <v>0</v>
      </c>
      <c r="AL694" s="340">
        <f t="shared" si="113"/>
        <v>0</v>
      </c>
      <c r="AM694" s="340">
        <f t="shared" si="113"/>
        <v>0</v>
      </c>
    </row>
    <row r="695" spans="1:39" x14ac:dyDescent="0.35">
      <c r="A695" s="337">
        <v>22608</v>
      </c>
      <c r="B695" s="338">
        <f t="shared" si="104"/>
        <v>1961</v>
      </c>
      <c r="C695" s="338">
        <f t="shared" si="105"/>
        <v>11</v>
      </c>
      <c r="D695" s="338">
        <f t="shared" si="106"/>
        <v>23</v>
      </c>
      <c r="E695" s="334">
        <v>0</v>
      </c>
      <c r="F695" s="334">
        <v>0</v>
      </c>
      <c r="G695" s="334">
        <v>0</v>
      </c>
      <c r="H695" s="334">
        <v>0</v>
      </c>
      <c r="I695" s="334">
        <v>0</v>
      </c>
      <c r="J695" s="334">
        <v>0</v>
      </c>
      <c r="K695" s="334">
        <v>0</v>
      </c>
      <c r="L695" s="334">
        <v>0</v>
      </c>
      <c r="M695" s="334">
        <v>0</v>
      </c>
      <c r="N695" s="334">
        <v>0</v>
      </c>
      <c r="O695" s="334">
        <v>0</v>
      </c>
      <c r="P695" s="334">
        <v>0</v>
      </c>
      <c r="Q695" s="334">
        <v>0</v>
      </c>
      <c r="R695" s="334">
        <v>0</v>
      </c>
      <c r="S695" s="334">
        <v>0</v>
      </c>
      <c r="T695" s="334">
        <v>0</v>
      </c>
      <c r="U695" s="334">
        <v>0</v>
      </c>
      <c r="V695" s="334">
        <v>0</v>
      </c>
      <c r="W695" s="334">
        <v>0</v>
      </c>
      <c r="X695" s="334">
        <v>0</v>
      </c>
      <c r="Y695" s="334">
        <v>0</v>
      </c>
      <c r="Z695" s="334">
        <v>0</v>
      </c>
      <c r="AA695" s="334">
        <v>0</v>
      </c>
      <c r="AB695" s="334">
        <v>0</v>
      </c>
      <c r="AD695" s="334">
        <v>0</v>
      </c>
      <c r="AE695" s="334">
        <f t="shared" si="107"/>
        <v>0</v>
      </c>
      <c r="AF695" s="334">
        <f t="shared" si="108"/>
        <v>0</v>
      </c>
      <c r="AG695" s="340">
        <f t="shared" si="109"/>
        <v>0</v>
      </c>
      <c r="AI695" s="340">
        <f t="shared" si="113"/>
        <v>0</v>
      </c>
      <c r="AJ695" s="340">
        <f t="shared" si="113"/>
        <v>0</v>
      </c>
      <c r="AK695" s="340">
        <f t="shared" si="113"/>
        <v>0</v>
      </c>
      <c r="AL695" s="340">
        <f t="shared" si="113"/>
        <v>0</v>
      </c>
      <c r="AM695" s="340">
        <f t="shared" si="113"/>
        <v>0</v>
      </c>
    </row>
    <row r="696" spans="1:39" x14ac:dyDescent="0.35">
      <c r="A696" s="337">
        <v>22609</v>
      </c>
      <c r="B696" s="338">
        <f t="shared" si="104"/>
        <v>1961</v>
      </c>
      <c r="C696" s="338">
        <f t="shared" si="105"/>
        <v>11</v>
      </c>
      <c r="D696" s="338">
        <f t="shared" si="106"/>
        <v>24</v>
      </c>
      <c r="E696" s="334">
        <v>0</v>
      </c>
      <c r="F696" s="334">
        <v>0</v>
      </c>
      <c r="G696" s="334">
        <v>0</v>
      </c>
      <c r="H696" s="334">
        <v>0</v>
      </c>
      <c r="I696" s="334">
        <v>0</v>
      </c>
      <c r="J696" s="334">
        <v>0</v>
      </c>
      <c r="K696" s="334">
        <v>0</v>
      </c>
      <c r="L696" s="334">
        <v>0</v>
      </c>
      <c r="M696" s="334">
        <v>0</v>
      </c>
      <c r="N696" s="334">
        <v>0</v>
      </c>
      <c r="O696" s="334">
        <v>0</v>
      </c>
      <c r="P696" s="334">
        <v>0</v>
      </c>
      <c r="Q696" s="334">
        <v>0</v>
      </c>
      <c r="R696" s="334">
        <v>0</v>
      </c>
      <c r="S696" s="334">
        <v>0</v>
      </c>
      <c r="T696" s="334">
        <v>0</v>
      </c>
      <c r="U696" s="334">
        <v>0</v>
      </c>
      <c r="V696" s="334">
        <v>0</v>
      </c>
      <c r="W696" s="334">
        <v>0</v>
      </c>
      <c r="X696" s="334">
        <v>0</v>
      </c>
      <c r="Y696" s="334">
        <v>0</v>
      </c>
      <c r="Z696" s="334">
        <v>0</v>
      </c>
      <c r="AA696" s="334">
        <v>0</v>
      </c>
      <c r="AB696" s="334">
        <v>0</v>
      </c>
      <c r="AD696" s="334">
        <v>0</v>
      </c>
      <c r="AE696" s="334">
        <f t="shared" si="107"/>
        <v>0</v>
      </c>
      <c r="AF696" s="334">
        <f t="shared" si="108"/>
        <v>0</v>
      </c>
      <c r="AG696" s="340">
        <f t="shared" si="109"/>
        <v>0</v>
      </c>
      <c r="AI696" s="340">
        <f t="shared" si="113"/>
        <v>0</v>
      </c>
      <c r="AJ696" s="340">
        <f t="shared" si="113"/>
        <v>0</v>
      </c>
      <c r="AK696" s="340">
        <f t="shared" si="113"/>
        <v>0</v>
      </c>
      <c r="AL696" s="340">
        <f t="shared" si="113"/>
        <v>0</v>
      </c>
      <c r="AM696" s="340">
        <f t="shared" si="113"/>
        <v>0</v>
      </c>
    </row>
    <row r="697" spans="1:39" x14ac:dyDescent="0.35">
      <c r="A697" s="337">
        <v>22610</v>
      </c>
      <c r="B697" s="338">
        <f t="shared" si="104"/>
        <v>1961</v>
      </c>
      <c r="C697" s="338">
        <f t="shared" si="105"/>
        <v>11</v>
      </c>
      <c r="D697" s="338">
        <f t="shared" si="106"/>
        <v>25</v>
      </c>
      <c r="E697" s="334">
        <v>0</v>
      </c>
      <c r="F697" s="334">
        <v>0</v>
      </c>
      <c r="G697" s="334">
        <v>0</v>
      </c>
      <c r="H697" s="334">
        <v>0</v>
      </c>
      <c r="I697" s="334">
        <v>0</v>
      </c>
      <c r="J697" s="334">
        <v>0</v>
      </c>
      <c r="K697" s="334">
        <v>0</v>
      </c>
      <c r="L697" s="334">
        <v>0</v>
      </c>
      <c r="M697" s="334">
        <v>0</v>
      </c>
      <c r="N697" s="334">
        <v>0</v>
      </c>
      <c r="O697" s="334">
        <v>0</v>
      </c>
      <c r="P697" s="334">
        <v>0</v>
      </c>
      <c r="Q697" s="334">
        <v>0</v>
      </c>
      <c r="R697" s="334">
        <v>0</v>
      </c>
      <c r="S697" s="334">
        <v>0</v>
      </c>
      <c r="T697" s="334">
        <v>0</v>
      </c>
      <c r="U697" s="334">
        <v>0</v>
      </c>
      <c r="V697" s="334">
        <v>0</v>
      </c>
      <c r="W697" s="334">
        <v>0</v>
      </c>
      <c r="X697" s="334">
        <v>0</v>
      </c>
      <c r="Y697" s="334">
        <v>0</v>
      </c>
      <c r="Z697" s="334">
        <v>0</v>
      </c>
      <c r="AA697" s="334">
        <v>0</v>
      </c>
      <c r="AB697" s="334">
        <v>0</v>
      </c>
      <c r="AD697" s="334">
        <v>0</v>
      </c>
      <c r="AE697" s="334">
        <f t="shared" si="107"/>
        <v>0</v>
      </c>
      <c r="AF697" s="334">
        <f t="shared" si="108"/>
        <v>0</v>
      </c>
      <c r="AG697" s="340">
        <f t="shared" si="109"/>
        <v>0</v>
      </c>
      <c r="AI697" s="340">
        <f t="shared" si="113"/>
        <v>0</v>
      </c>
      <c r="AJ697" s="340">
        <f t="shared" si="113"/>
        <v>0</v>
      </c>
      <c r="AK697" s="340">
        <f t="shared" si="113"/>
        <v>0</v>
      </c>
      <c r="AL697" s="340">
        <f t="shared" si="113"/>
        <v>0</v>
      </c>
      <c r="AM697" s="340">
        <f t="shared" si="113"/>
        <v>0</v>
      </c>
    </row>
    <row r="698" spans="1:39" x14ac:dyDescent="0.35">
      <c r="A698" s="337">
        <v>22611</v>
      </c>
      <c r="B698" s="338">
        <f t="shared" si="104"/>
        <v>1961</v>
      </c>
      <c r="C698" s="338">
        <f t="shared" si="105"/>
        <v>11</v>
      </c>
      <c r="D698" s="338">
        <f t="shared" si="106"/>
        <v>26</v>
      </c>
      <c r="E698" s="334">
        <v>0</v>
      </c>
      <c r="F698" s="334">
        <v>0</v>
      </c>
      <c r="G698" s="334">
        <v>0</v>
      </c>
      <c r="H698" s="334">
        <v>0</v>
      </c>
      <c r="I698" s="334">
        <v>0</v>
      </c>
      <c r="J698" s="334">
        <v>0</v>
      </c>
      <c r="K698" s="334">
        <v>0</v>
      </c>
      <c r="L698" s="334">
        <v>0</v>
      </c>
      <c r="M698" s="334">
        <v>0</v>
      </c>
      <c r="N698" s="334">
        <v>0</v>
      </c>
      <c r="O698" s="334">
        <v>0</v>
      </c>
      <c r="P698" s="334">
        <v>0</v>
      </c>
      <c r="Q698" s="334">
        <v>0</v>
      </c>
      <c r="R698" s="334">
        <v>0</v>
      </c>
      <c r="S698" s="334">
        <v>0</v>
      </c>
      <c r="T698" s="334">
        <v>0</v>
      </c>
      <c r="U698" s="334">
        <v>0</v>
      </c>
      <c r="V698" s="334">
        <v>0</v>
      </c>
      <c r="W698" s="334">
        <v>0</v>
      </c>
      <c r="X698" s="334">
        <v>0</v>
      </c>
      <c r="Y698" s="334">
        <v>0</v>
      </c>
      <c r="Z698" s="334">
        <v>0</v>
      </c>
      <c r="AA698" s="334">
        <v>0</v>
      </c>
      <c r="AB698" s="334">
        <v>0</v>
      </c>
      <c r="AD698" s="334">
        <v>0</v>
      </c>
      <c r="AE698" s="334">
        <f t="shared" si="107"/>
        <v>0</v>
      </c>
      <c r="AF698" s="334">
        <f t="shared" si="108"/>
        <v>0</v>
      </c>
      <c r="AG698" s="340">
        <f t="shared" si="109"/>
        <v>0</v>
      </c>
      <c r="AI698" s="340">
        <f t="shared" si="113"/>
        <v>0</v>
      </c>
      <c r="AJ698" s="340">
        <f t="shared" si="113"/>
        <v>0</v>
      </c>
      <c r="AK698" s="340">
        <f t="shared" si="113"/>
        <v>0</v>
      </c>
      <c r="AL698" s="340">
        <f t="shared" si="113"/>
        <v>0</v>
      </c>
      <c r="AM698" s="340">
        <f t="shared" si="113"/>
        <v>0</v>
      </c>
    </row>
    <row r="699" spans="1:39" x14ac:dyDescent="0.35">
      <c r="A699" s="337">
        <v>22612</v>
      </c>
      <c r="B699" s="338">
        <f t="shared" si="104"/>
        <v>1961</v>
      </c>
      <c r="C699" s="338">
        <f t="shared" si="105"/>
        <v>11</v>
      </c>
      <c r="D699" s="338">
        <f t="shared" si="106"/>
        <v>27</v>
      </c>
      <c r="E699" s="334">
        <v>0</v>
      </c>
      <c r="F699" s="334">
        <v>0</v>
      </c>
      <c r="G699" s="334">
        <v>0</v>
      </c>
      <c r="H699" s="334">
        <v>0</v>
      </c>
      <c r="I699" s="334">
        <v>0</v>
      </c>
      <c r="J699" s="334">
        <v>0</v>
      </c>
      <c r="K699" s="334">
        <v>0</v>
      </c>
      <c r="L699" s="334">
        <v>0</v>
      </c>
      <c r="M699" s="334">
        <v>0</v>
      </c>
      <c r="N699" s="334">
        <v>0</v>
      </c>
      <c r="O699" s="334">
        <v>0</v>
      </c>
      <c r="P699" s="334">
        <v>0</v>
      </c>
      <c r="Q699" s="334">
        <v>0</v>
      </c>
      <c r="R699" s="334">
        <v>0</v>
      </c>
      <c r="S699" s="334">
        <v>0</v>
      </c>
      <c r="T699" s="334">
        <v>0</v>
      </c>
      <c r="U699" s="334">
        <v>0</v>
      </c>
      <c r="V699" s="334">
        <v>0</v>
      </c>
      <c r="W699" s="334">
        <v>0</v>
      </c>
      <c r="X699" s="334">
        <v>0</v>
      </c>
      <c r="Y699" s="334">
        <v>0</v>
      </c>
      <c r="Z699" s="334">
        <v>0</v>
      </c>
      <c r="AA699" s="334">
        <v>0</v>
      </c>
      <c r="AB699" s="334">
        <v>0</v>
      </c>
      <c r="AD699" s="334">
        <v>0</v>
      </c>
      <c r="AE699" s="334">
        <f t="shared" si="107"/>
        <v>0</v>
      </c>
      <c r="AF699" s="334">
        <f t="shared" si="108"/>
        <v>0</v>
      </c>
      <c r="AG699" s="340">
        <f t="shared" si="109"/>
        <v>0</v>
      </c>
      <c r="AI699" s="340">
        <f t="shared" si="113"/>
        <v>0</v>
      </c>
      <c r="AJ699" s="340">
        <f t="shared" si="113"/>
        <v>0</v>
      </c>
      <c r="AK699" s="340">
        <f t="shared" si="113"/>
        <v>0</v>
      </c>
      <c r="AL699" s="340">
        <f t="shared" si="113"/>
        <v>0</v>
      </c>
      <c r="AM699" s="340">
        <f t="shared" si="113"/>
        <v>0</v>
      </c>
    </row>
    <row r="700" spans="1:39" x14ac:dyDescent="0.35">
      <c r="A700" s="337">
        <v>22613</v>
      </c>
      <c r="B700" s="338">
        <f t="shared" si="104"/>
        <v>1961</v>
      </c>
      <c r="C700" s="338">
        <f t="shared" si="105"/>
        <v>11</v>
      </c>
      <c r="D700" s="338">
        <f t="shared" si="106"/>
        <v>28</v>
      </c>
      <c r="E700" s="334">
        <v>0</v>
      </c>
      <c r="F700" s="334">
        <v>0</v>
      </c>
      <c r="G700" s="334">
        <v>0</v>
      </c>
      <c r="H700" s="334">
        <v>0</v>
      </c>
      <c r="I700" s="334">
        <v>0.1</v>
      </c>
      <c r="J700" s="334">
        <v>0</v>
      </c>
      <c r="K700" s="334">
        <v>0</v>
      </c>
      <c r="L700" s="334">
        <v>0</v>
      </c>
      <c r="M700" s="334">
        <v>0.1</v>
      </c>
      <c r="N700" s="334">
        <v>0</v>
      </c>
      <c r="O700" s="334">
        <v>0</v>
      </c>
      <c r="P700" s="334">
        <v>0</v>
      </c>
      <c r="Q700" s="334">
        <v>0.1</v>
      </c>
      <c r="R700" s="334">
        <v>0</v>
      </c>
      <c r="S700" s="334">
        <v>0</v>
      </c>
      <c r="T700" s="334">
        <v>0</v>
      </c>
      <c r="U700" s="334">
        <v>0.1</v>
      </c>
      <c r="V700" s="334">
        <v>0</v>
      </c>
      <c r="W700" s="334">
        <v>0</v>
      </c>
      <c r="X700" s="334">
        <v>0</v>
      </c>
      <c r="Y700" s="334">
        <v>0.1</v>
      </c>
      <c r="Z700" s="334">
        <v>0</v>
      </c>
      <c r="AA700" s="334">
        <v>0</v>
      </c>
      <c r="AB700" s="334">
        <v>0</v>
      </c>
      <c r="AD700" s="334">
        <v>0.5</v>
      </c>
      <c r="AE700" s="334">
        <f t="shared" si="107"/>
        <v>0.5</v>
      </c>
      <c r="AF700" s="334">
        <f t="shared" si="108"/>
        <v>0.5</v>
      </c>
      <c r="AG700" s="340">
        <f t="shared" si="109"/>
        <v>0</v>
      </c>
      <c r="AI700" s="340">
        <f t="shared" si="113"/>
        <v>0</v>
      </c>
      <c r="AJ700" s="340">
        <f t="shared" si="113"/>
        <v>0</v>
      </c>
      <c r="AK700" s="340">
        <f t="shared" si="113"/>
        <v>0</v>
      </c>
      <c r="AL700" s="340">
        <f t="shared" si="113"/>
        <v>0</v>
      </c>
      <c r="AM700" s="340">
        <f t="shared" si="113"/>
        <v>0</v>
      </c>
    </row>
    <row r="701" spans="1:39" x14ac:dyDescent="0.35">
      <c r="A701" s="337">
        <v>22614</v>
      </c>
      <c r="B701" s="338">
        <f t="shared" si="104"/>
        <v>1961</v>
      </c>
      <c r="C701" s="338">
        <f t="shared" si="105"/>
        <v>11</v>
      </c>
      <c r="D701" s="338">
        <f t="shared" si="106"/>
        <v>29</v>
      </c>
      <c r="E701" s="334">
        <v>0</v>
      </c>
      <c r="F701" s="334">
        <v>0</v>
      </c>
      <c r="G701" s="334">
        <v>0</v>
      </c>
      <c r="H701" s="334">
        <v>0.1</v>
      </c>
      <c r="I701" s="334">
        <v>0</v>
      </c>
      <c r="J701" s="334">
        <v>0</v>
      </c>
      <c r="K701" s="334">
        <v>0</v>
      </c>
      <c r="L701" s="334">
        <v>0</v>
      </c>
      <c r="M701" s="334">
        <v>0</v>
      </c>
      <c r="N701" s="334">
        <v>0</v>
      </c>
      <c r="O701" s="334">
        <v>0.1</v>
      </c>
      <c r="P701" s="334">
        <v>0</v>
      </c>
      <c r="Q701" s="334">
        <v>0</v>
      </c>
      <c r="R701" s="334">
        <v>0</v>
      </c>
      <c r="S701" s="334">
        <v>0</v>
      </c>
      <c r="T701" s="334">
        <v>0</v>
      </c>
      <c r="U701" s="334">
        <v>0</v>
      </c>
      <c r="V701" s="334">
        <v>0</v>
      </c>
      <c r="W701" s="334">
        <v>0</v>
      </c>
      <c r="X701" s="334">
        <v>0</v>
      </c>
      <c r="Y701" s="334">
        <v>0.1</v>
      </c>
      <c r="Z701" s="334">
        <v>0</v>
      </c>
      <c r="AA701" s="334">
        <v>0</v>
      </c>
      <c r="AB701" s="334">
        <v>0</v>
      </c>
      <c r="AD701" s="334">
        <v>0.3</v>
      </c>
      <c r="AE701" s="334">
        <f t="shared" si="107"/>
        <v>0.3</v>
      </c>
      <c r="AF701" s="334">
        <f t="shared" si="108"/>
        <v>0.30000000000000004</v>
      </c>
      <c r="AG701" s="340">
        <f t="shared" si="109"/>
        <v>5.5511151231257827E-17</v>
      </c>
      <c r="AI701" s="340">
        <f t="shared" si="113"/>
        <v>0</v>
      </c>
      <c r="AJ701" s="340">
        <f t="shared" si="113"/>
        <v>0</v>
      </c>
      <c r="AK701" s="340">
        <f t="shared" si="113"/>
        <v>0</v>
      </c>
      <c r="AL701" s="340">
        <f t="shared" si="113"/>
        <v>0</v>
      </c>
      <c r="AM701" s="340">
        <f t="shared" si="113"/>
        <v>0</v>
      </c>
    </row>
    <row r="702" spans="1:39" x14ac:dyDescent="0.35">
      <c r="A702" s="337">
        <v>22615</v>
      </c>
      <c r="B702" s="338">
        <f t="shared" si="104"/>
        <v>1961</v>
      </c>
      <c r="C702" s="338">
        <f t="shared" si="105"/>
        <v>11</v>
      </c>
      <c r="D702" s="338">
        <f t="shared" si="106"/>
        <v>30</v>
      </c>
      <c r="E702" s="334">
        <v>0</v>
      </c>
      <c r="F702" s="334">
        <v>0</v>
      </c>
      <c r="G702" s="334">
        <v>0</v>
      </c>
      <c r="H702" s="334">
        <v>0</v>
      </c>
      <c r="I702" s="334">
        <v>0</v>
      </c>
      <c r="J702" s="334">
        <v>0</v>
      </c>
      <c r="K702" s="334">
        <v>0</v>
      </c>
      <c r="L702" s="334">
        <v>0</v>
      </c>
      <c r="M702" s="334">
        <v>0</v>
      </c>
      <c r="N702" s="334">
        <v>0</v>
      </c>
      <c r="O702" s="334">
        <v>0</v>
      </c>
      <c r="P702" s="334">
        <v>0</v>
      </c>
      <c r="Q702" s="334">
        <v>0</v>
      </c>
      <c r="R702" s="334">
        <v>0</v>
      </c>
      <c r="S702" s="334">
        <v>0</v>
      </c>
      <c r="T702" s="334">
        <v>0</v>
      </c>
      <c r="U702" s="334">
        <v>0</v>
      </c>
      <c r="V702" s="334">
        <v>0</v>
      </c>
      <c r="W702" s="334">
        <v>0</v>
      </c>
      <c r="X702" s="334">
        <v>0</v>
      </c>
      <c r="Y702" s="334">
        <v>0</v>
      </c>
      <c r="Z702" s="334">
        <v>0</v>
      </c>
      <c r="AA702" s="334">
        <v>0</v>
      </c>
      <c r="AB702" s="334">
        <v>0</v>
      </c>
      <c r="AD702" s="334">
        <v>0</v>
      </c>
      <c r="AE702" s="334">
        <f t="shared" si="107"/>
        <v>0</v>
      </c>
      <c r="AF702" s="334">
        <f t="shared" si="108"/>
        <v>0</v>
      </c>
      <c r="AG702" s="340">
        <f t="shared" si="109"/>
        <v>0</v>
      </c>
      <c r="AI702" s="340">
        <f t="shared" si="113"/>
        <v>0</v>
      </c>
      <c r="AJ702" s="340">
        <f t="shared" si="113"/>
        <v>0</v>
      </c>
      <c r="AK702" s="340">
        <f t="shared" si="113"/>
        <v>0</v>
      </c>
      <c r="AL702" s="340">
        <f t="shared" si="113"/>
        <v>0</v>
      </c>
      <c r="AM702" s="340">
        <f t="shared" si="113"/>
        <v>0</v>
      </c>
    </row>
    <row r="703" spans="1:39" x14ac:dyDescent="0.35">
      <c r="A703" s="337">
        <v>22616</v>
      </c>
      <c r="B703" s="338">
        <f t="shared" si="104"/>
        <v>1961</v>
      </c>
      <c r="C703" s="338">
        <f t="shared" si="105"/>
        <v>12</v>
      </c>
      <c r="D703" s="338">
        <f t="shared" si="106"/>
        <v>1</v>
      </c>
      <c r="E703" s="334">
        <v>0</v>
      </c>
      <c r="F703" s="334">
        <v>0</v>
      </c>
      <c r="G703" s="334">
        <v>0</v>
      </c>
      <c r="H703" s="334">
        <v>0</v>
      </c>
      <c r="I703" s="334">
        <v>0</v>
      </c>
      <c r="J703" s="334">
        <v>0</v>
      </c>
      <c r="K703" s="334">
        <v>0</v>
      </c>
      <c r="L703" s="334">
        <v>0</v>
      </c>
      <c r="M703" s="334">
        <v>0</v>
      </c>
      <c r="N703" s="334">
        <v>0</v>
      </c>
      <c r="O703" s="334">
        <v>0</v>
      </c>
      <c r="P703" s="334">
        <v>0</v>
      </c>
      <c r="Q703" s="334">
        <v>0</v>
      </c>
      <c r="R703" s="334">
        <v>0</v>
      </c>
      <c r="S703" s="334">
        <v>0</v>
      </c>
      <c r="T703" s="334">
        <v>0</v>
      </c>
      <c r="U703" s="334">
        <v>0</v>
      </c>
      <c r="V703" s="334">
        <v>0</v>
      </c>
      <c r="W703" s="334">
        <v>0</v>
      </c>
      <c r="X703" s="334">
        <v>0</v>
      </c>
      <c r="Y703" s="334">
        <v>0</v>
      </c>
      <c r="Z703" s="334">
        <v>0</v>
      </c>
      <c r="AA703" s="334">
        <v>0</v>
      </c>
      <c r="AB703" s="334">
        <v>0</v>
      </c>
      <c r="AD703" s="334">
        <v>0</v>
      </c>
      <c r="AE703" s="334">
        <f t="shared" si="107"/>
        <v>0</v>
      </c>
      <c r="AF703" s="334">
        <f t="shared" si="108"/>
        <v>0</v>
      </c>
      <c r="AG703" s="340">
        <f t="shared" si="109"/>
        <v>0</v>
      </c>
      <c r="AI703" s="340">
        <f t="shared" si="113"/>
        <v>0</v>
      </c>
      <c r="AJ703" s="340">
        <f t="shared" si="113"/>
        <v>0</v>
      </c>
      <c r="AK703" s="340">
        <f t="shared" si="113"/>
        <v>0</v>
      </c>
      <c r="AL703" s="340">
        <f t="shared" si="113"/>
        <v>0</v>
      </c>
      <c r="AM703" s="340">
        <f t="shared" si="113"/>
        <v>0</v>
      </c>
    </row>
    <row r="704" spans="1:39" x14ac:dyDescent="0.35">
      <c r="A704" s="337">
        <v>22617</v>
      </c>
      <c r="B704" s="338">
        <f t="shared" si="104"/>
        <v>1961</v>
      </c>
      <c r="C704" s="338">
        <f t="shared" si="105"/>
        <v>12</v>
      </c>
      <c r="D704" s="338">
        <f t="shared" si="106"/>
        <v>2</v>
      </c>
      <c r="E704" s="334">
        <v>0</v>
      </c>
      <c r="F704" s="334">
        <v>0</v>
      </c>
      <c r="G704" s="334">
        <v>0</v>
      </c>
      <c r="H704" s="334">
        <v>0</v>
      </c>
      <c r="I704" s="334">
        <v>0</v>
      </c>
      <c r="J704" s="334">
        <v>0</v>
      </c>
      <c r="K704" s="334">
        <v>0</v>
      </c>
      <c r="L704" s="334">
        <v>0</v>
      </c>
      <c r="M704" s="334">
        <v>0</v>
      </c>
      <c r="N704" s="334">
        <v>0</v>
      </c>
      <c r="O704" s="334">
        <v>0</v>
      </c>
      <c r="P704" s="334">
        <v>0</v>
      </c>
      <c r="Q704" s="334">
        <v>0</v>
      </c>
      <c r="R704" s="334">
        <v>0</v>
      </c>
      <c r="S704" s="334">
        <v>0</v>
      </c>
      <c r="T704" s="334">
        <v>0</v>
      </c>
      <c r="U704" s="334">
        <v>0</v>
      </c>
      <c r="V704" s="334">
        <v>0</v>
      </c>
      <c r="W704" s="334">
        <v>0</v>
      </c>
      <c r="X704" s="334">
        <v>0</v>
      </c>
      <c r="Y704" s="334">
        <v>0</v>
      </c>
      <c r="Z704" s="334">
        <v>0</v>
      </c>
      <c r="AA704" s="334">
        <v>0</v>
      </c>
      <c r="AB704" s="334">
        <v>0</v>
      </c>
      <c r="AD704" s="334">
        <v>0</v>
      </c>
      <c r="AE704" s="334">
        <f t="shared" si="107"/>
        <v>0</v>
      </c>
      <c r="AF704" s="334">
        <f t="shared" si="108"/>
        <v>0</v>
      </c>
      <c r="AG704" s="340">
        <f t="shared" si="109"/>
        <v>0</v>
      </c>
      <c r="AI704" s="340">
        <f t="shared" si="113"/>
        <v>0</v>
      </c>
      <c r="AJ704" s="340">
        <f t="shared" si="113"/>
        <v>0</v>
      </c>
      <c r="AK704" s="340">
        <f t="shared" si="113"/>
        <v>0</v>
      </c>
      <c r="AL704" s="340">
        <f t="shared" si="113"/>
        <v>0</v>
      </c>
      <c r="AM704" s="340">
        <f t="shared" si="113"/>
        <v>0</v>
      </c>
    </row>
    <row r="705" spans="1:39" x14ac:dyDescent="0.35">
      <c r="A705" s="337">
        <v>22618</v>
      </c>
      <c r="B705" s="338">
        <f t="shared" si="104"/>
        <v>1961</v>
      </c>
      <c r="C705" s="338">
        <f t="shared" si="105"/>
        <v>12</v>
      </c>
      <c r="D705" s="338">
        <f t="shared" si="106"/>
        <v>3</v>
      </c>
      <c r="E705" s="334">
        <v>0</v>
      </c>
      <c r="F705" s="334">
        <v>0</v>
      </c>
      <c r="G705" s="334">
        <v>0</v>
      </c>
      <c r="H705" s="334">
        <v>0</v>
      </c>
      <c r="I705" s="334">
        <v>0</v>
      </c>
      <c r="J705" s="334">
        <v>0</v>
      </c>
      <c r="K705" s="334">
        <v>0</v>
      </c>
      <c r="L705" s="334">
        <v>0</v>
      </c>
      <c r="M705" s="334">
        <v>0</v>
      </c>
      <c r="N705" s="334">
        <v>0</v>
      </c>
      <c r="O705" s="334">
        <v>0</v>
      </c>
      <c r="P705" s="334">
        <v>0</v>
      </c>
      <c r="Q705" s="334">
        <v>0.3</v>
      </c>
      <c r="R705" s="334">
        <v>0</v>
      </c>
      <c r="S705" s="334">
        <v>0</v>
      </c>
      <c r="T705" s="334">
        <v>0</v>
      </c>
      <c r="U705" s="334">
        <v>0</v>
      </c>
      <c r="V705" s="334">
        <v>0</v>
      </c>
      <c r="W705" s="334">
        <v>0</v>
      </c>
      <c r="X705" s="334">
        <v>0</v>
      </c>
      <c r="Y705" s="334">
        <v>0</v>
      </c>
      <c r="Z705" s="334">
        <v>0</v>
      </c>
      <c r="AA705" s="334">
        <v>0</v>
      </c>
      <c r="AB705" s="334">
        <v>0</v>
      </c>
      <c r="AD705" s="334">
        <v>0.3</v>
      </c>
      <c r="AE705" s="334">
        <f t="shared" si="107"/>
        <v>0.3</v>
      </c>
      <c r="AF705" s="334">
        <f t="shared" si="108"/>
        <v>0.3</v>
      </c>
      <c r="AG705" s="340">
        <f t="shared" si="109"/>
        <v>0</v>
      </c>
      <c r="AI705" s="340">
        <f t="shared" si="113"/>
        <v>0</v>
      </c>
      <c r="AJ705" s="340">
        <f t="shared" si="113"/>
        <v>0</v>
      </c>
      <c r="AK705" s="340">
        <f t="shared" si="113"/>
        <v>0</v>
      </c>
      <c r="AL705" s="340">
        <f t="shared" si="113"/>
        <v>0</v>
      </c>
      <c r="AM705" s="340">
        <f t="shared" si="113"/>
        <v>0</v>
      </c>
    </row>
    <row r="706" spans="1:39" x14ac:dyDescent="0.35">
      <c r="A706" s="337">
        <v>22619</v>
      </c>
      <c r="B706" s="338">
        <f t="shared" si="104"/>
        <v>1961</v>
      </c>
      <c r="C706" s="338">
        <f t="shared" si="105"/>
        <v>12</v>
      </c>
      <c r="D706" s="338">
        <f t="shared" si="106"/>
        <v>4</v>
      </c>
      <c r="E706" s="334">
        <v>0</v>
      </c>
      <c r="F706" s="334">
        <v>0</v>
      </c>
      <c r="G706" s="334">
        <v>0</v>
      </c>
      <c r="H706" s="334">
        <v>0</v>
      </c>
      <c r="I706" s="334">
        <v>0</v>
      </c>
      <c r="J706" s="334">
        <v>0</v>
      </c>
      <c r="K706" s="334">
        <v>0</v>
      </c>
      <c r="L706" s="334">
        <v>0</v>
      </c>
      <c r="M706" s="334">
        <v>0</v>
      </c>
      <c r="N706" s="334">
        <v>0</v>
      </c>
      <c r="O706" s="334">
        <v>0</v>
      </c>
      <c r="P706" s="334">
        <v>0</v>
      </c>
      <c r="Q706" s="334">
        <v>0</v>
      </c>
      <c r="R706" s="334">
        <v>0</v>
      </c>
      <c r="S706" s="334">
        <v>0</v>
      </c>
      <c r="T706" s="334">
        <v>0</v>
      </c>
      <c r="U706" s="334">
        <v>0</v>
      </c>
      <c r="V706" s="334">
        <v>0</v>
      </c>
      <c r="W706" s="334">
        <v>0</v>
      </c>
      <c r="X706" s="334">
        <v>0</v>
      </c>
      <c r="Y706" s="334">
        <v>0</v>
      </c>
      <c r="Z706" s="334">
        <v>0</v>
      </c>
      <c r="AA706" s="334">
        <v>0</v>
      </c>
      <c r="AB706" s="334">
        <v>0</v>
      </c>
      <c r="AD706" s="334">
        <v>0</v>
      </c>
      <c r="AE706" s="334">
        <f t="shared" si="107"/>
        <v>0</v>
      </c>
      <c r="AF706" s="334">
        <f t="shared" si="108"/>
        <v>0</v>
      </c>
      <c r="AG706" s="340">
        <f t="shared" si="109"/>
        <v>0</v>
      </c>
      <c r="AI706" s="340">
        <f t="shared" si="113"/>
        <v>0</v>
      </c>
      <c r="AJ706" s="340">
        <f t="shared" si="113"/>
        <v>0</v>
      </c>
      <c r="AK706" s="340">
        <f t="shared" si="113"/>
        <v>0</v>
      </c>
      <c r="AL706" s="340">
        <f t="shared" si="113"/>
        <v>0</v>
      </c>
      <c r="AM706" s="340">
        <f t="shared" si="113"/>
        <v>0</v>
      </c>
    </row>
    <row r="707" spans="1:39" x14ac:dyDescent="0.35">
      <c r="A707" s="337">
        <v>22620</v>
      </c>
      <c r="B707" s="338">
        <f t="shared" si="104"/>
        <v>1961</v>
      </c>
      <c r="C707" s="338">
        <f t="shared" si="105"/>
        <v>12</v>
      </c>
      <c r="D707" s="338">
        <f t="shared" si="106"/>
        <v>5</v>
      </c>
      <c r="E707" s="334">
        <v>0</v>
      </c>
      <c r="F707" s="334">
        <v>0</v>
      </c>
      <c r="G707" s="334">
        <v>0</v>
      </c>
      <c r="H707" s="334">
        <v>0</v>
      </c>
      <c r="I707" s="334">
        <v>0</v>
      </c>
      <c r="J707" s="334">
        <v>0</v>
      </c>
      <c r="K707" s="334">
        <v>0</v>
      </c>
      <c r="L707" s="334">
        <v>0</v>
      </c>
      <c r="M707" s="334">
        <v>0</v>
      </c>
      <c r="N707" s="334">
        <v>0</v>
      </c>
      <c r="O707" s="334">
        <v>0</v>
      </c>
      <c r="P707" s="334">
        <v>0</v>
      </c>
      <c r="Q707" s="334">
        <v>0</v>
      </c>
      <c r="R707" s="334">
        <v>0</v>
      </c>
      <c r="S707" s="334">
        <v>0</v>
      </c>
      <c r="T707" s="334">
        <v>0</v>
      </c>
      <c r="U707" s="334">
        <v>0</v>
      </c>
      <c r="V707" s="334">
        <v>0</v>
      </c>
      <c r="W707" s="334">
        <v>0</v>
      </c>
      <c r="X707" s="334">
        <v>0</v>
      </c>
      <c r="Y707" s="334">
        <v>0</v>
      </c>
      <c r="Z707" s="334">
        <v>0</v>
      </c>
      <c r="AA707" s="334">
        <v>0</v>
      </c>
      <c r="AB707" s="334">
        <v>0</v>
      </c>
      <c r="AD707" s="334">
        <v>0</v>
      </c>
      <c r="AE707" s="334">
        <f t="shared" si="107"/>
        <v>0</v>
      </c>
      <c r="AF707" s="334">
        <f t="shared" si="108"/>
        <v>0</v>
      </c>
      <c r="AG707" s="340">
        <f t="shared" si="109"/>
        <v>0</v>
      </c>
      <c r="AI707" s="340">
        <f t="shared" si="113"/>
        <v>0</v>
      </c>
      <c r="AJ707" s="340">
        <f t="shared" si="113"/>
        <v>0</v>
      </c>
      <c r="AK707" s="340">
        <f t="shared" si="113"/>
        <v>0</v>
      </c>
      <c r="AL707" s="340">
        <f t="shared" si="113"/>
        <v>0</v>
      </c>
      <c r="AM707" s="340">
        <f t="shared" si="113"/>
        <v>0</v>
      </c>
    </row>
    <row r="708" spans="1:39" x14ac:dyDescent="0.35">
      <c r="A708" s="337">
        <v>22621</v>
      </c>
      <c r="B708" s="338">
        <f t="shared" ref="B708:B771" si="114">YEAR(A708)</f>
        <v>1961</v>
      </c>
      <c r="C708" s="338">
        <f t="shared" ref="C708:C771" si="115">MONTH(A708)</f>
        <v>12</v>
      </c>
      <c r="D708" s="338">
        <f t="shared" ref="D708:D771" si="116">DAY(A708)</f>
        <v>6</v>
      </c>
      <c r="E708" s="334">
        <v>0</v>
      </c>
      <c r="F708" s="334">
        <v>0</v>
      </c>
      <c r="G708" s="334">
        <v>0</v>
      </c>
      <c r="H708" s="334">
        <v>0</v>
      </c>
      <c r="I708" s="334">
        <v>0</v>
      </c>
      <c r="J708" s="334">
        <v>0</v>
      </c>
      <c r="K708" s="334">
        <v>0</v>
      </c>
      <c r="L708" s="334">
        <v>0</v>
      </c>
      <c r="M708" s="334">
        <v>0</v>
      </c>
      <c r="N708" s="334">
        <v>0</v>
      </c>
      <c r="O708" s="334">
        <v>0</v>
      </c>
      <c r="P708" s="334">
        <v>0</v>
      </c>
      <c r="Q708" s="334">
        <v>0</v>
      </c>
      <c r="R708" s="334">
        <v>0</v>
      </c>
      <c r="S708" s="334">
        <v>0</v>
      </c>
      <c r="T708" s="334">
        <v>0</v>
      </c>
      <c r="U708" s="334">
        <v>0</v>
      </c>
      <c r="V708" s="334">
        <v>0</v>
      </c>
      <c r="W708" s="334">
        <v>0</v>
      </c>
      <c r="X708" s="334">
        <v>0</v>
      </c>
      <c r="Y708" s="334">
        <v>0</v>
      </c>
      <c r="Z708" s="334">
        <v>0</v>
      </c>
      <c r="AA708" s="334">
        <v>0</v>
      </c>
      <c r="AB708" s="334">
        <v>0</v>
      </c>
      <c r="AD708" s="334">
        <v>0</v>
      </c>
      <c r="AE708" s="334">
        <f t="shared" ref="AE708:AE771" si="117">AD708</f>
        <v>0</v>
      </c>
      <c r="AF708" s="334">
        <f t="shared" ref="AF708:AF771" si="118">SUM(E708:AB708)</f>
        <v>0</v>
      </c>
      <c r="AG708" s="340">
        <f t="shared" ref="AG708:AG771" si="119">ABS(AF708-AE708)</f>
        <v>0</v>
      </c>
      <c r="AI708" s="340">
        <f t="shared" ref="AI708:AM723" si="120">IF($C708=AI$1,$AF708,0)</f>
        <v>0</v>
      </c>
      <c r="AJ708" s="340">
        <f t="shared" si="120"/>
        <v>0</v>
      </c>
      <c r="AK708" s="340">
        <f t="shared" si="120"/>
        <v>0</v>
      </c>
      <c r="AL708" s="340">
        <f t="shared" si="120"/>
        <v>0</v>
      </c>
      <c r="AM708" s="340">
        <f t="shared" si="120"/>
        <v>0</v>
      </c>
    </row>
    <row r="709" spans="1:39" x14ac:dyDescent="0.35">
      <c r="A709" s="337">
        <v>22622</v>
      </c>
      <c r="B709" s="338">
        <f t="shared" si="114"/>
        <v>1961</v>
      </c>
      <c r="C709" s="338">
        <f t="shared" si="115"/>
        <v>12</v>
      </c>
      <c r="D709" s="338">
        <f t="shared" si="116"/>
        <v>7</v>
      </c>
      <c r="E709" s="334">
        <v>0</v>
      </c>
      <c r="F709" s="334">
        <v>0</v>
      </c>
      <c r="G709" s="334">
        <v>0</v>
      </c>
      <c r="H709" s="334">
        <v>0</v>
      </c>
      <c r="I709" s="334">
        <v>0</v>
      </c>
      <c r="J709" s="334">
        <v>0</v>
      </c>
      <c r="K709" s="334">
        <v>0</v>
      </c>
      <c r="L709" s="334">
        <v>0</v>
      </c>
      <c r="M709" s="334">
        <v>0</v>
      </c>
      <c r="N709" s="334">
        <v>0</v>
      </c>
      <c r="O709" s="334">
        <v>0</v>
      </c>
      <c r="P709" s="334">
        <v>0</v>
      </c>
      <c r="Q709" s="334">
        <v>0</v>
      </c>
      <c r="R709" s="334">
        <v>0</v>
      </c>
      <c r="S709" s="334">
        <v>0</v>
      </c>
      <c r="T709" s="334">
        <v>0</v>
      </c>
      <c r="U709" s="334">
        <v>0</v>
      </c>
      <c r="V709" s="334">
        <v>0</v>
      </c>
      <c r="W709" s="334">
        <v>0.1</v>
      </c>
      <c r="X709" s="334">
        <v>0</v>
      </c>
      <c r="Y709" s="334">
        <v>0.1</v>
      </c>
      <c r="Z709" s="334">
        <v>0</v>
      </c>
      <c r="AA709" s="334">
        <v>0.1</v>
      </c>
      <c r="AB709" s="334">
        <v>0</v>
      </c>
      <c r="AD709" s="334">
        <v>0.3</v>
      </c>
      <c r="AE709" s="334">
        <f t="shared" si="117"/>
        <v>0.3</v>
      </c>
      <c r="AF709" s="334">
        <f t="shared" si="118"/>
        <v>0.30000000000000004</v>
      </c>
      <c r="AG709" s="340">
        <f t="shared" si="119"/>
        <v>5.5511151231257827E-17</v>
      </c>
      <c r="AI709" s="340">
        <f t="shared" si="120"/>
        <v>0</v>
      </c>
      <c r="AJ709" s="340">
        <f t="shared" si="120"/>
        <v>0</v>
      </c>
      <c r="AK709" s="340">
        <f t="shared" si="120"/>
        <v>0</v>
      </c>
      <c r="AL709" s="340">
        <f t="shared" si="120"/>
        <v>0</v>
      </c>
      <c r="AM709" s="340">
        <f t="shared" si="120"/>
        <v>0</v>
      </c>
    </row>
    <row r="710" spans="1:39" x14ac:dyDescent="0.35">
      <c r="A710" s="337">
        <v>22623</v>
      </c>
      <c r="B710" s="338">
        <f t="shared" si="114"/>
        <v>1961</v>
      </c>
      <c r="C710" s="338">
        <f t="shared" si="115"/>
        <v>12</v>
      </c>
      <c r="D710" s="338">
        <f t="shared" si="116"/>
        <v>8</v>
      </c>
      <c r="E710" s="334">
        <v>0.1</v>
      </c>
      <c r="F710" s="334">
        <v>0.2</v>
      </c>
      <c r="G710" s="334">
        <v>0.1</v>
      </c>
      <c r="H710" s="334">
        <v>0.2</v>
      </c>
      <c r="I710" s="334">
        <v>0.1</v>
      </c>
      <c r="J710" s="334">
        <v>0.1</v>
      </c>
      <c r="K710" s="334">
        <v>0.2</v>
      </c>
      <c r="L710" s="334">
        <v>0.1</v>
      </c>
      <c r="M710" s="334">
        <v>0.1</v>
      </c>
      <c r="N710" s="334">
        <v>0.2</v>
      </c>
      <c r="O710" s="334">
        <v>0.1</v>
      </c>
      <c r="P710" s="334">
        <v>0.2</v>
      </c>
      <c r="Q710" s="334">
        <v>0.1</v>
      </c>
      <c r="R710" s="334">
        <v>0.1</v>
      </c>
      <c r="S710" s="334">
        <v>0.2</v>
      </c>
      <c r="T710" s="334">
        <v>0.1</v>
      </c>
      <c r="U710" s="334">
        <v>0.1</v>
      </c>
      <c r="V710" s="334">
        <v>0.2</v>
      </c>
      <c r="W710" s="334">
        <v>0.1</v>
      </c>
      <c r="X710" s="334">
        <v>0.1</v>
      </c>
      <c r="Y710" s="334">
        <v>0.2</v>
      </c>
      <c r="Z710" s="334">
        <v>0.1</v>
      </c>
      <c r="AA710" s="334">
        <v>0.2</v>
      </c>
      <c r="AB710" s="334">
        <v>0.1</v>
      </c>
      <c r="AD710" s="334">
        <v>3.3</v>
      </c>
      <c r="AE710" s="334">
        <f t="shared" si="117"/>
        <v>3.3</v>
      </c>
      <c r="AF710" s="334">
        <f t="shared" si="118"/>
        <v>3.3000000000000016</v>
      </c>
      <c r="AG710" s="340">
        <f t="shared" si="119"/>
        <v>1.7763568394002505E-15</v>
      </c>
      <c r="AI710" s="340">
        <f t="shared" si="120"/>
        <v>0</v>
      </c>
      <c r="AJ710" s="340">
        <f t="shared" si="120"/>
        <v>0</v>
      </c>
      <c r="AK710" s="340">
        <f t="shared" si="120"/>
        <v>0</v>
      </c>
      <c r="AL710" s="340">
        <f t="shared" si="120"/>
        <v>0</v>
      </c>
      <c r="AM710" s="340">
        <f t="shared" si="120"/>
        <v>0</v>
      </c>
    </row>
    <row r="711" spans="1:39" x14ac:dyDescent="0.35">
      <c r="A711" s="337">
        <v>22624</v>
      </c>
      <c r="B711" s="338">
        <f t="shared" si="114"/>
        <v>1961</v>
      </c>
      <c r="C711" s="338">
        <f t="shared" si="115"/>
        <v>12</v>
      </c>
      <c r="D711" s="338">
        <f t="shared" si="116"/>
        <v>9</v>
      </c>
      <c r="E711" s="334">
        <v>0</v>
      </c>
      <c r="F711" s="334">
        <v>0.1</v>
      </c>
      <c r="G711" s="334">
        <v>0</v>
      </c>
      <c r="H711" s="334">
        <v>0</v>
      </c>
      <c r="I711" s="334">
        <v>0</v>
      </c>
      <c r="J711" s="334">
        <v>0.1</v>
      </c>
      <c r="K711" s="334">
        <v>0</v>
      </c>
      <c r="L711" s="334">
        <v>0</v>
      </c>
      <c r="M711" s="334">
        <v>0</v>
      </c>
      <c r="N711" s="334">
        <v>0.1</v>
      </c>
      <c r="O711" s="334">
        <v>0</v>
      </c>
      <c r="P711" s="334">
        <v>0</v>
      </c>
      <c r="Q711" s="334">
        <v>0</v>
      </c>
      <c r="R711" s="334">
        <v>0.1</v>
      </c>
      <c r="S711" s="334">
        <v>0</v>
      </c>
      <c r="T711" s="334">
        <v>0</v>
      </c>
      <c r="U711" s="334">
        <v>0</v>
      </c>
      <c r="V711" s="334">
        <v>0.1</v>
      </c>
      <c r="W711" s="334">
        <v>0</v>
      </c>
      <c r="X711" s="334">
        <v>0</v>
      </c>
      <c r="Y711" s="334">
        <v>0</v>
      </c>
      <c r="Z711" s="334">
        <v>0</v>
      </c>
      <c r="AA711" s="334">
        <v>0</v>
      </c>
      <c r="AB711" s="334">
        <v>0</v>
      </c>
      <c r="AD711" s="334">
        <v>0.5</v>
      </c>
      <c r="AE711" s="334">
        <f t="shared" si="117"/>
        <v>0.5</v>
      </c>
      <c r="AF711" s="334">
        <f t="shared" si="118"/>
        <v>0.5</v>
      </c>
      <c r="AG711" s="340">
        <f t="shared" si="119"/>
        <v>0</v>
      </c>
      <c r="AI711" s="340">
        <f t="shared" si="120"/>
        <v>0</v>
      </c>
      <c r="AJ711" s="340">
        <f t="shared" si="120"/>
        <v>0</v>
      </c>
      <c r="AK711" s="340">
        <f t="shared" si="120"/>
        <v>0</v>
      </c>
      <c r="AL711" s="340">
        <f t="shared" si="120"/>
        <v>0</v>
      </c>
      <c r="AM711" s="340">
        <f t="shared" si="120"/>
        <v>0</v>
      </c>
    </row>
    <row r="712" spans="1:39" x14ac:dyDescent="0.35">
      <c r="A712" s="337">
        <v>22625</v>
      </c>
      <c r="B712" s="338">
        <f t="shared" si="114"/>
        <v>1961</v>
      </c>
      <c r="C712" s="338">
        <f t="shared" si="115"/>
        <v>12</v>
      </c>
      <c r="D712" s="338">
        <f t="shared" si="116"/>
        <v>10</v>
      </c>
      <c r="E712" s="334">
        <v>0</v>
      </c>
      <c r="F712" s="334">
        <v>0</v>
      </c>
      <c r="G712" s="334">
        <v>0</v>
      </c>
      <c r="H712" s="334">
        <v>0</v>
      </c>
      <c r="I712" s="334">
        <v>0</v>
      </c>
      <c r="J712" s="334">
        <v>0</v>
      </c>
      <c r="K712" s="334">
        <v>0</v>
      </c>
      <c r="L712" s="334">
        <v>0</v>
      </c>
      <c r="M712" s="334">
        <v>0</v>
      </c>
      <c r="N712" s="334">
        <v>0</v>
      </c>
      <c r="O712" s="334">
        <v>0</v>
      </c>
      <c r="P712" s="334">
        <v>0</v>
      </c>
      <c r="Q712" s="334">
        <v>0</v>
      </c>
      <c r="R712" s="334">
        <v>0</v>
      </c>
      <c r="S712" s="334">
        <v>0</v>
      </c>
      <c r="T712" s="334">
        <v>0</v>
      </c>
      <c r="U712" s="334">
        <v>0</v>
      </c>
      <c r="V712" s="334">
        <v>0</v>
      </c>
      <c r="W712" s="334">
        <v>0</v>
      </c>
      <c r="X712" s="334">
        <v>0</v>
      </c>
      <c r="Y712" s="334">
        <v>0</v>
      </c>
      <c r="Z712" s="334">
        <v>0</v>
      </c>
      <c r="AA712" s="334">
        <v>0</v>
      </c>
      <c r="AB712" s="334">
        <v>0</v>
      </c>
      <c r="AD712" s="334">
        <v>0</v>
      </c>
      <c r="AE712" s="334">
        <f t="shared" si="117"/>
        <v>0</v>
      </c>
      <c r="AF712" s="334">
        <f t="shared" si="118"/>
        <v>0</v>
      </c>
      <c r="AG712" s="340">
        <f t="shared" si="119"/>
        <v>0</v>
      </c>
      <c r="AI712" s="340">
        <f t="shared" si="120"/>
        <v>0</v>
      </c>
      <c r="AJ712" s="340">
        <f t="shared" si="120"/>
        <v>0</v>
      </c>
      <c r="AK712" s="340">
        <f t="shared" si="120"/>
        <v>0</v>
      </c>
      <c r="AL712" s="340">
        <f t="shared" si="120"/>
        <v>0</v>
      </c>
      <c r="AM712" s="340">
        <f t="shared" si="120"/>
        <v>0</v>
      </c>
    </row>
    <row r="713" spans="1:39" x14ac:dyDescent="0.35">
      <c r="A713" s="337">
        <v>22626</v>
      </c>
      <c r="B713" s="338">
        <f t="shared" si="114"/>
        <v>1961</v>
      </c>
      <c r="C713" s="338">
        <f t="shared" si="115"/>
        <v>12</v>
      </c>
      <c r="D713" s="338">
        <f t="shared" si="116"/>
        <v>11</v>
      </c>
      <c r="E713" s="334">
        <v>0</v>
      </c>
      <c r="F713" s="334">
        <v>0</v>
      </c>
      <c r="G713" s="334">
        <v>0</v>
      </c>
      <c r="H713" s="334">
        <v>0</v>
      </c>
      <c r="I713" s="334">
        <v>0</v>
      </c>
      <c r="J713" s="334">
        <v>0</v>
      </c>
      <c r="K713" s="334">
        <v>0</v>
      </c>
      <c r="L713" s="334">
        <v>0</v>
      </c>
      <c r="M713" s="334">
        <v>0</v>
      </c>
      <c r="N713" s="334">
        <v>0</v>
      </c>
      <c r="O713" s="334">
        <v>0</v>
      </c>
      <c r="P713" s="334">
        <v>0</v>
      </c>
      <c r="Q713" s="334">
        <v>0</v>
      </c>
      <c r="R713" s="334">
        <v>0</v>
      </c>
      <c r="S713" s="334">
        <v>0</v>
      </c>
      <c r="T713" s="334">
        <v>0</v>
      </c>
      <c r="U713" s="334">
        <v>0</v>
      </c>
      <c r="V713" s="334">
        <v>0</v>
      </c>
      <c r="W713" s="334">
        <v>0</v>
      </c>
      <c r="X713" s="334">
        <v>0</v>
      </c>
      <c r="Y713" s="334">
        <v>0</v>
      </c>
      <c r="Z713" s="334">
        <v>0</v>
      </c>
      <c r="AA713" s="334">
        <v>0</v>
      </c>
      <c r="AB713" s="334">
        <v>0</v>
      </c>
      <c r="AD713" s="334">
        <v>0</v>
      </c>
      <c r="AE713" s="334">
        <f t="shared" si="117"/>
        <v>0</v>
      </c>
      <c r="AF713" s="334">
        <f t="shared" si="118"/>
        <v>0</v>
      </c>
      <c r="AG713" s="340">
        <f t="shared" si="119"/>
        <v>0</v>
      </c>
      <c r="AI713" s="340">
        <f t="shared" si="120"/>
        <v>0</v>
      </c>
      <c r="AJ713" s="340">
        <f t="shared" si="120"/>
        <v>0</v>
      </c>
      <c r="AK713" s="340">
        <f t="shared" si="120"/>
        <v>0</v>
      </c>
      <c r="AL713" s="340">
        <f t="shared" si="120"/>
        <v>0</v>
      </c>
      <c r="AM713" s="340">
        <f t="shared" si="120"/>
        <v>0</v>
      </c>
    </row>
    <row r="714" spans="1:39" x14ac:dyDescent="0.35">
      <c r="A714" s="337">
        <v>22627</v>
      </c>
      <c r="B714" s="338">
        <f t="shared" si="114"/>
        <v>1961</v>
      </c>
      <c r="C714" s="338">
        <f t="shared" si="115"/>
        <v>12</v>
      </c>
      <c r="D714" s="338">
        <f t="shared" si="116"/>
        <v>12</v>
      </c>
      <c r="E714" s="334">
        <v>0</v>
      </c>
      <c r="F714" s="334">
        <v>0</v>
      </c>
      <c r="G714" s="334">
        <v>0</v>
      </c>
      <c r="H714" s="334">
        <v>0</v>
      </c>
      <c r="I714" s="334">
        <v>0</v>
      </c>
      <c r="J714" s="334">
        <v>0</v>
      </c>
      <c r="K714" s="334">
        <v>0</v>
      </c>
      <c r="L714" s="334">
        <v>0</v>
      </c>
      <c r="M714" s="334">
        <v>0</v>
      </c>
      <c r="N714" s="334">
        <v>0</v>
      </c>
      <c r="O714" s="334">
        <v>0</v>
      </c>
      <c r="P714" s="334">
        <v>0</v>
      </c>
      <c r="Q714" s="334">
        <v>0</v>
      </c>
      <c r="R714" s="334">
        <v>0</v>
      </c>
      <c r="S714" s="334">
        <v>0</v>
      </c>
      <c r="T714" s="334">
        <v>0</v>
      </c>
      <c r="U714" s="334">
        <v>0</v>
      </c>
      <c r="V714" s="334">
        <v>0</v>
      </c>
      <c r="W714" s="334">
        <v>0</v>
      </c>
      <c r="X714" s="334">
        <v>0</v>
      </c>
      <c r="Y714" s="334">
        <v>0</v>
      </c>
      <c r="Z714" s="334">
        <v>0</v>
      </c>
      <c r="AA714" s="334">
        <v>0</v>
      </c>
      <c r="AB714" s="334">
        <v>0</v>
      </c>
      <c r="AD714" s="334">
        <v>0</v>
      </c>
      <c r="AE714" s="334">
        <f t="shared" si="117"/>
        <v>0</v>
      </c>
      <c r="AF714" s="334">
        <f t="shared" si="118"/>
        <v>0</v>
      </c>
      <c r="AG714" s="340">
        <f t="shared" si="119"/>
        <v>0</v>
      </c>
      <c r="AI714" s="340">
        <f t="shared" si="120"/>
        <v>0</v>
      </c>
      <c r="AJ714" s="340">
        <f t="shared" si="120"/>
        <v>0</v>
      </c>
      <c r="AK714" s="340">
        <f t="shared" si="120"/>
        <v>0</v>
      </c>
      <c r="AL714" s="340">
        <f t="shared" si="120"/>
        <v>0</v>
      </c>
      <c r="AM714" s="340">
        <f t="shared" si="120"/>
        <v>0</v>
      </c>
    </row>
    <row r="715" spans="1:39" x14ac:dyDescent="0.35">
      <c r="A715" s="337">
        <v>22628</v>
      </c>
      <c r="B715" s="338">
        <f t="shared" si="114"/>
        <v>1961</v>
      </c>
      <c r="C715" s="338">
        <f t="shared" si="115"/>
        <v>12</v>
      </c>
      <c r="D715" s="338">
        <f t="shared" si="116"/>
        <v>13</v>
      </c>
      <c r="E715" s="334">
        <v>0</v>
      </c>
      <c r="F715" s="334">
        <v>0</v>
      </c>
      <c r="G715" s="334">
        <v>0</v>
      </c>
      <c r="H715" s="334">
        <v>0</v>
      </c>
      <c r="I715" s="334">
        <v>0</v>
      </c>
      <c r="J715" s="334">
        <v>0</v>
      </c>
      <c r="K715" s="334">
        <v>0</v>
      </c>
      <c r="L715" s="334">
        <v>0</v>
      </c>
      <c r="M715" s="334">
        <v>0</v>
      </c>
      <c r="N715" s="334">
        <v>0</v>
      </c>
      <c r="O715" s="334">
        <v>0</v>
      </c>
      <c r="P715" s="334">
        <v>0</v>
      </c>
      <c r="Q715" s="334">
        <v>0</v>
      </c>
      <c r="R715" s="334">
        <v>0</v>
      </c>
      <c r="S715" s="334">
        <v>0</v>
      </c>
      <c r="T715" s="334">
        <v>0</v>
      </c>
      <c r="U715" s="334">
        <v>0</v>
      </c>
      <c r="V715" s="334">
        <v>0</v>
      </c>
      <c r="W715" s="334">
        <v>0</v>
      </c>
      <c r="X715" s="334">
        <v>0</v>
      </c>
      <c r="Y715" s="334">
        <v>0</v>
      </c>
      <c r="Z715" s="334">
        <v>0</v>
      </c>
      <c r="AA715" s="334">
        <v>0</v>
      </c>
      <c r="AB715" s="334">
        <v>0</v>
      </c>
      <c r="AD715" s="334">
        <v>0</v>
      </c>
      <c r="AE715" s="334">
        <f t="shared" si="117"/>
        <v>0</v>
      </c>
      <c r="AF715" s="334">
        <f t="shared" si="118"/>
        <v>0</v>
      </c>
      <c r="AG715" s="340">
        <f t="shared" si="119"/>
        <v>0</v>
      </c>
      <c r="AI715" s="340">
        <f t="shared" si="120"/>
        <v>0</v>
      </c>
      <c r="AJ715" s="340">
        <f t="shared" si="120"/>
        <v>0</v>
      </c>
      <c r="AK715" s="340">
        <f t="shared" si="120"/>
        <v>0</v>
      </c>
      <c r="AL715" s="340">
        <f t="shared" si="120"/>
        <v>0</v>
      </c>
      <c r="AM715" s="340">
        <f t="shared" si="120"/>
        <v>0</v>
      </c>
    </row>
    <row r="716" spans="1:39" x14ac:dyDescent="0.35">
      <c r="A716" s="337">
        <v>22629</v>
      </c>
      <c r="B716" s="338">
        <f t="shared" si="114"/>
        <v>1961</v>
      </c>
      <c r="C716" s="338">
        <f t="shared" si="115"/>
        <v>12</v>
      </c>
      <c r="D716" s="338">
        <f t="shared" si="116"/>
        <v>14</v>
      </c>
      <c r="E716" s="334">
        <v>0</v>
      </c>
      <c r="F716" s="334">
        <v>0</v>
      </c>
      <c r="G716" s="334">
        <v>0</v>
      </c>
      <c r="H716" s="334">
        <v>0</v>
      </c>
      <c r="I716" s="334">
        <v>0</v>
      </c>
      <c r="J716" s="334">
        <v>0</v>
      </c>
      <c r="K716" s="334">
        <v>0</v>
      </c>
      <c r="L716" s="334">
        <v>0</v>
      </c>
      <c r="M716" s="334">
        <v>0</v>
      </c>
      <c r="N716" s="334">
        <v>0</v>
      </c>
      <c r="O716" s="334">
        <v>0</v>
      </c>
      <c r="P716" s="334">
        <v>0</v>
      </c>
      <c r="Q716" s="334">
        <v>0</v>
      </c>
      <c r="R716" s="334">
        <v>0</v>
      </c>
      <c r="S716" s="334">
        <v>0</v>
      </c>
      <c r="T716" s="334">
        <v>0</v>
      </c>
      <c r="U716" s="334">
        <v>0</v>
      </c>
      <c r="V716" s="334">
        <v>0</v>
      </c>
      <c r="W716" s="334">
        <v>0</v>
      </c>
      <c r="X716" s="334">
        <v>0</v>
      </c>
      <c r="Y716" s="334">
        <v>0</v>
      </c>
      <c r="Z716" s="334">
        <v>0</v>
      </c>
      <c r="AA716" s="334">
        <v>0</v>
      </c>
      <c r="AB716" s="334">
        <v>0</v>
      </c>
      <c r="AD716" s="334">
        <v>0</v>
      </c>
      <c r="AE716" s="334">
        <f t="shared" si="117"/>
        <v>0</v>
      </c>
      <c r="AF716" s="334">
        <f t="shared" si="118"/>
        <v>0</v>
      </c>
      <c r="AG716" s="340">
        <f t="shared" si="119"/>
        <v>0</v>
      </c>
      <c r="AI716" s="340">
        <f t="shared" si="120"/>
        <v>0</v>
      </c>
      <c r="AJ716" s="340">
        <f t="shared" si="120"/>
        <v>0</v>
      </c>
      <c r="AK716" s="340">
        <f t="shared" si="120"/>
        <v>0</v>
      </c>
      <c r="AL716" s="340">
        <f t="shared" si="120"/>
        <v>0</v>
      </c>
      <c r="AM716" s="340">
        <f t="shared" si="120"/>
        <v>0</v>
      </c>
    </row>
    <row r="717" spans="1:39" x14ac:dyDescent="0.35">
      <c r="A717" s="337">
        <v>22630</v>
      </c>
      <c r="B717" s="338">
        <f t="shared" si="114"/>
        <v>1961</v>
      </c>
      <c r="C717" s="338">
        <f t="shared" si="115"/>
        <v>12</v>
      </c>
      <c r="D717" s="338">
        <f t="shared" si="116"/>
        <v>15</v>
      </c>
      <c r="E717" s="334">
        <v>0</v>
      </c>
      <c r="F717" s="334">
        <v>0</v>
      </c>
      <c r="G717" s="334">
        <v>0</v>
      </c>
      <c r="H717" s="334">
        <v>0</v>
      </c>
      <c r="I717" s="334">
        <v>0</v>
      </c>
      <c r="J717" s="334">
        <v>0</v>
      </c>
      <c r="K717" s="334">
        <v>0</v>
      </c>
      <c r="L717" s="334">
        <v>0</v>
      </c>
      <c r="M717" s="334">
        <v>0</v>
      </c>
      <c r="N717" s="334">
        <v>0</v>
      </c>
      <c r="O717" s="334">
        <v>0</v>
      </c>
      <c r="P717" s="334">
        <v>0</v>
      </c>
      <c r="Q717" s="334">
        <v>0</v>
      </c>
      <c r="R717" s="334">
        <v>0</v>
      </c>
      <c r="S717" s="334">
        <v>0</v>
      </c>
      <c r="T717" s="334">
        <v>0</v>
      </c>
      <c r="U717" s="334">
        <v>0</v>
      </c>
      <c r="V717" s="334">
        <v>0</v>
      </c>
      <c r="W717" s="334">
        <v>0</v>
      </c>
      <c r="X717" s="334">
        <v>0</v>
      </c>
      <c r="Y717" s="334">
        <v>0</v>
      </c>
      <c r="Z717" s="334">
        <v>0</v>
      </c>
      <c r="AA717" s="334">
        <v>0</v>
      </c>
      <c r="AB717" s="334">
        <v>0</v>
      </c>
      <c r="AD717" s="334">
        <v>0</v>
      </c>
      <c r="AE717" s="334">
        <f t="shared" si="117"/>
        <v>0</v>
      </c>
      <c r="AF717" s="334">
        <f t="shared" si="118"/>
        <v>0</v>
      </c>
      <c r="AG717" s="340">
        <f t="shared" si="119"/>
        <v>0</v>
      </c>
      <c r="AI717" s="340">
        <f t="shared" si="120"/>
        <v>0</v>
      </c>
      <c r="AJ717" s="340">
        <f t="shared" si="120"/>
        <v>0</v>
      </c>
      <c r="AK717" s="340">
        <f t="shared" si="120"/>
        <v>0</v>
      </c>
      <c r="AL717" s="340">
        <f t="shared" si="120"/>
        <v>0</v>
      </c>
      <c r="AM717" s="340">
        <f t="shared" si="120"/>
        <v>0</v>
      </c>
    </row>
    <row r="718" spans="1:39" x14ac:dyDescent="0.35">
      <c r="A718" s="337">
        <v>22631</v>
      </c>
      <c r="B718" s="338">
        <f t="shared" si="114"/>
        <v>1961</v>
      </c>
      <c r="C718" s="338">
        <f t="shared" si="115"/>
        <v>12</v>
      </c>
      <c r="D718" s="338">
        <f t="shared" si="116"/>
        <v>16</v>
      </c>
      <c r="E718" s="334">
        <v>0</v>
      </c>
      <c r="F718" s="334">
        <v>0</v>
      </c>
      <c r="G718" s="334">
        <v>0</v>
      </c>
      <c r="H718" s="334">
        <v>0</v>
      </c>
      <c r="I718" s="334">
        <v>0</v>
      </c>
      <c r="J718" s="334">
        <v>0</v>
      </c>
      <c r="K718" s="334">
        <v>0</v>
      </c>
      <c r="L718" s="334">
        <v>0</v>
      </c>
      <c r="M718" s="334">
        <v>0</v>
      </c>
      <c r="N718" s="334">
        <v>0</v>
      </c>
      <c r="O718" s="334">
        <v>0</v>
      </c>
      <c r="P718" s="334">
        <v>0</v>
      </c>
      <c r="Q718" s="334">
        <v>0</v>
      </c>
      <c r="R718" s="334">
        <v>0</v>
      </c>
      <c r="S718" s="334">
        <v>0</v>
      </c>
      <c r="T718" s="334">
        <v>0</v>
      </c>
      <c r="U718" s="334">
        <v>0</v>
      </c>
      <c r="V718" s="334">
        <v>0</v>
      </c>
      <c r="W718" s="334">
        <v>0</v>
      </c>
      <c r="X718" s="334">
        <v>0</v>
      </c>
      <c r="Y718" s="334">
        <v>0</v>
      </c>
      <c r="Z718" s="334">
        <v>0</v>
      </c>
      <c r="AA718" s="334">
        <v>0</v>
      </c>
      <c r="AB718" s="334">
        <v>0</v>
      </c>
      <c r="AD718" s="334">
        <v>0</v>
      </c>
      <c r="AE718" s="334">
        <f t="shared" si="117"/>
        <v>0</v>
      </c>
      <c r="AF718" s="334">
        <f t="shared" si="118"/>
        <v>0</v>
      </c>
      <c r="AG718" s="340">
        <f t="shared" si="119"/>
        <v>0</v>
      </c>
      <c r="AI718" s="340">
        <f t="shared" si="120"/>
        <v>0</v>
      </c>
      <c r="AJ718" s="340">
        <f t="shared" si="120"/>
        <v>0</v>
      </c>
      <c r="AK718" s="340">
        <f t="shared" si="120"/>
        <v>0</v>
      </c>
      <c r="AL718" s="340">
        <f t="shared" si="120"/>
        <v>0</v>
      </c>
      <c r="AM718" s="340">
        <f t="shared" si="120"/>
        <v>0</v>
      </c>
    </row>
    <row r="719" spans="1:39" x14ac:dyDescent="0.35">
      <c r="A719" s="337">
        <v>22632</v>
      </c>
      <c r="B719" s="338">
        <f t="shared" si="114"/>
        <v>1961</v>
      </c>
      <c r="C719" s="338">
        <f t="shared" si="115"/>
        <v>12</v>
      </c>
      <c r="D719" s="338">
        <f t="shared" si="116"/>
        <v>17</v>
      </c>
      <c r="E719" s="334">
        <v>0</v>
      </c>
      <c r="F719" s="334">
        <v>0.3</v>
      </c>
      <c r="G719" s="334">
        <v>0.3</v>
      </c>
      <c r="H719" s="334">
        <v>0.3</v>
      </c>
      <c r="I719" s="334">
        <v>0.2</v>
      </c>
      <c r="J719" s="334">
        <v>0.3</v>
      </c>
      <c r="K719" s="334">
        <v>0.3</v>
      </c>
      <c r="L719" s="334">
        <v>0.3</v>
      </c>
      <c r="M719" s="334">
        <v>0.3</v>
      </c>
      <c r="N719" s="334">
        <v>0.3</v>
      </c>
      <c r="O719" s="334">
        <v>0.3</v>
      </c>
      <c r="P719" s="334">
        <v>0.3</v>
      </c>
      <c r="Q719" s="334">
        <v>0.2</v>
      </c>
      <c r="R719" s="334">
        <v>0.3</v>
      </c>
      <c r="S719" s="334">
        <v>0.3</v>
      </c>
      <c r="T719" s="334">
        <v>0.3</v>
      </c>
      <c r="U719" s="334">
        <v>0.3</v>
      </c>
      <c r="V719" s="334">
        <v>0.3</v>
      </c>
      <c r="W719" s="334">
        <v>0.3</v>
      </c>
      <c r="X719" s="334">
        <v>0.3</v>
      </c>
      <c r="Y719" s="334">
        <v>0.2</v>
      </c>
      <c r="Z719" s="334">
        <v>0.3</v>
      </c>
      <c r="AA719" s="334">
        <v>0.3</v>
      </c>
      <c r="AB719" s="334">
        <v>0.3</v>
      </c>
      <c r="AD719" s="334">
        <v>6.6</v>
      </c>
      <c r="AE719" s="334">
        <f t="shared" si="117"/>
        <v>6.6</v>
      </c>
      <c r="AF719" s="334">
        <f t="shared" si="118"/>
        <v>6.5999999999999979</v>
      </c>
      <c r="AG719" s="340">
        <f t="shared" si="119"/>
        <v>1.7763568394002505E-15</v>
      </c>
      <c r="AI719" s="340">
        <f t="shared" si="120"/>
        <v>0</v>
      </c>
      <c r="AJ719" s="340">
        <f t="shared" si="120"/>
        <v>0</v>
      </c>
      <c r="AK719" s="340">
        <f t="shared" si="120"/>
        <v>0</v>
      </c>
      <c r="AL719" s="340">
        <f t="shared" si="120"/>
        <v>0</v>
      </c>
      <c r="AM719" s="340">
        <f t="shared" si="120"/>
        <v>0</v>
      </c>
    </row>
    <row r="720" spans="1:39" x14ac:dyDescent="0.35">
      <c r="A720" s="337">
        <v>22633</v>
      </c>
      <c r="B720" s="338">
        <f t="shared" si="114"/>
        <v>1961</v>
      </c>
      <c r="C720" s="338">
        <f t="shared" si="115"/>
        <v>12</v>
      </c>
      <c r="D720" s="338">
        <f t="shared" si="116"/>
        <v>18</v>
      </c>
      <c r="E720" s="334">
        <v>0</v>
      </c>
      <c r="F720" s="334">
        <v>0</v>
      </c>
      <c r="G720" s="334">
        <v>0.1</v>
      </c>
      <c r="H720" s="334">
        <v>0</v>
      </c>
      <c r="I720" s="334">
        <v>0</v>
      </c>
      <c r="J720" s="334">
        <v>0</v>
      </c>
      <c r="K720" s="334">
        <v>0</v>
      </c>
      <c r="L720" s="334">
        <v>0.1</v>
      </c>
      <c r="M720" s="334">
        <v>0</v>
      </c>
      <c r="N720" s="334">
        <v>0</v>
      </c>
      <c r="O720" s="334">
        <v>0</v>
      </c>
      <c r="P720" s="334">
        <v>0</v>
      </c>
      <c r="Q720" s="334">
        <v>0</v>
      </c>
      <c r="R720" s="334">
        <v>0</v>
      </c>
      <c r="S720" s="334">
        <v>0</v>
      </c>
      <c r="T720" s="334">
        <v>0</v>
      </c>
      <c r="U720" s="334">
        <v>0</v>
      </c>
      <c r="V720" s="334">
        <v>0</v>
      </c>
      <c r="W720" s="334">
        <v>0</v>
      </c>
      <c r="X720" s="334">
        <v>0</v>
      </c>
      <c r="Y720" s="334">
        <v>0</v>
      </c>
      <c r="Z720" s="334">
        <v>0.1</v>
      </c>
      <c r="AA720" s="334">
        <v>0</v>
      </c>
      <c r="AB720" s="334">
        <v>0</v>
      </c>
      <c r="AD720" s="334">
        <v>0.3</v>
      </c>
      <c r="AE720" s="334">
        <f t="shared" si="117"/>
        <v>0.3</v>
      </c>
      <c r="AF720" s="334">
        <f t="shared" si="118"/>
        <v>0.30000000000000004</v>
      </c>
      <c r="AG720" s="340">
        <f t="shared" si="119"/>
        <v>5.5511151231257827E-17</v>
      </c>
      <c r="AI720" s="340">
        <f t="shared" si="120"/>
        <v>0</v>
      </c>
      <c r="AJ720" s="340">
        <f t="shared" si="120"/>
        <v>0</v>
      </c>
      <c r="AK720" s="340">
        <f t="shared" si="120"/>
        <v>0</v>
      </c>
      <c r="AL720" s="340">
        <f t="shared" si="120"/>
        <v>0</v>
      </c>
      <c r="AM720" s="340">
        <f t="shared" si="120"/>
        <v>0</v>
      </c>
    </row>
    <row r="721" spans="1:39" x14ac:dyDescent="0.35">
      <c r="A721" s="337">
        <v>22634</v>
      </c>
      <c r="B721" s="338">
        <f t="shared" si="114"/>
        <v>1961</v>
      </c>
      <c r="C721" s="338">
        <f t="shared" si="115"/>
        <v>12</v>
      </c>
      <c r="D721" s="338">
        <f t="shared" si="116"/>
        <v>19</v>
      </c>
      <c r="E721" s="334">
        <v>0</v>
      </c>
      <c r="F721" s="334">
        <v>0</v>
      </c>
      <c r="G721" s="334">
        <v>0</v>
      </c>
      <c r="H721" s="334">
        <v>0</v>
      </c>
      <c r="I721" s="334">
        <v>0</v>
      </c>
      <c r="J721" s="334">
        <v>0</v>
      </c>
      <c r="K721" s="334">
        <v>0</v>
      </c>
      <c r="L721" s="334">
        <v>0</v>
      </c>
      <c r="M721" s="334">
        <v>0</v>
      </c>
      <c r="N721" s="334">
        <v>0</v>
      </c>
      <c r="O721" s="334">
        <v>0</v>
      </c>
      <c r="P721" s="334">
        <v>0</v>
      </c>
      <c r="Q721" s="334">
        <v>0</v>
      </c>
      <c r="R721" s="334">
        <v>0</v>
      </c>
      <c r="S721" s="334">
        <v>0</v>
      </c>
      <c r="T721" s="334">
        <v>0</v>
      </c>
      <c r="U721" s="334">
        <v>0</v>
      </c>
      <c r="V721" s="334">
        <v>0</v>
      </c>
      <c r="W721" s="334">
        <v>0</v>
      </c>
      <c r="X721" s="334">
        <v>0</v>
      </c>
      <c r="Y721" s="334">
        <v>0</v>
      </c>
      <c r="Z721" s="334">
        <v>0</v>
      </c>
      <c r="AA721" s="334">
        <v>0</v>
      </c>
      <c r="AB721" s="334">
        <v>0</v>
      </c>
      <c r="AD721" s="334">
        <v>0</v>
      </c>
      <c r="AE721" s="334">
        <f t="shared" si="117"/>
        <v>0</v>
      </c>
      <c r="AF721" s="334">
        <f t="shared" si="118"/>
        <v>0</v>
      </c>
      <c r="AG721" s="340">
        <f t="shared" si="119"/>
        <v>0</v>
      </c>
      <c r="AI721" s="340">
        <f t="shared" si="120"/>
        <v>0</v>
      </c>
      <c r="AJ721" s="340">
        <f t="shared" si="120"/>
        <v>0</v>
      </c>
      <c r="AK721" s="340">
        <f t="shared" si="120"/>
        <v>0</v>
      </c>
      <c r="AL721" s="340">
        <f t="shared" si="120"/>
        <v>0</v>
      </c>
      <c r="AM721" s="340">
        <f t="shared" si="120"/>
        <v>0</v>
      </c>
    </row>
    <row r="722" spans="1:39" x14ac:dyDescent="0.35">
      <c r="A722" s="337">
        <v>22635</v>
      </c>
      <c r="B722" s="338">
        <f t="shared" si="114"/>
        <v>1961</v>
      </c>
      <c r="C722" s="338">
        <f t="shared" si="115"/>
        <v>12</v>
      </c>
      <c r="D722" s="338">
        <f t="shared" si="116"/>
        <v>20</v>
      </c>
      <c r="E722" s="334">
        <v>0</v>
      </c>
      <c r="F722" s="334">
        <v>0</v>
      </c>
      <c r="G722" s="334">
        <v>0</v>
      </c>
      <c r="H722" s="334">
        <v>0</v>
      </c>
      <c r="I722" s="334">
        <v>0</v>
      </c>
      <c r="J722" s="334">
        <v>0</v>
      </c>
      <c r="K722" s="334">
        <v>0</v>
      </c>
      <c r="L722" s="334">
        <v>0</v>
      </c>
      <c r="M722" s="334">
        <v>0</v>
      </c>
      <c r="N722" s="334">
        <v>0</v>
      </c>
      <c r="O722" s="334">
        <v>0</v>
      </c>
      <c r="P722" s="334">
        <v>0</v>
      </c>
      <c r="Q722" s="334">
        <v>0</v>
      </c>
      <c r="R722" s="334">
        <v>0</v>
      </c>
      <c r="S722" s="334">
        <v>0</v>
      </c>
      <c r="T722" s="334">
        <v>0</v>
      </c>
      <c r="U722" s="334">
        <v>0</v>
      </c>
      <c r="V722" s="334">
        <v>0</v>
      </c>
      <c r="W722" s="334">
        <v>0</v>
      </c>
      <c r="X722" s="334">
        <v>0</v>
      </c>
      <c r="Y722" s="334">
        <v>0</v>
      </c>
      <c r="Z722" s="334">
        <v>0</v>
      </c>
      <c r="AA722" s="334">
        <v>0</v>
      </c>
      <c r="AB722" s="334">
        <v>0</v>
      </c>
      <c r="AD722" s="334">
        <v>0</v>
      </c>
      <c r="AE722" s="334">
        <f t="shared" si="117"/>
        <v>0</v>
      </c>
      <c r="AF722" s="334">
        <f t="shared" si="118"/>
        <v>0</v>
      </c>
      <c r="AG722" s="340">
        <f t="shared" si="119"/>
        <v>0</v>
      </c>
      <c r="AI722" s="340">
        <f t="shared" si="120"/>
        <v>0</v>
      </c>
      <c r="AJ722" s="340">
        <f t="shared" si="120"/>
        <v>0</v>
      </c>
      <c r="AK722" s="340">
        <f t="shared" si="120"/>
        <v>0</v>
      </c>
      <c r="AL722" s="340">
        <f t="shared" si="120"/>
        <v>0</v>
      </c>
      <c r="AM722" s="340">
        <f t="shared" si="120"/>
        <v>0</v>
      </c>
    </row>
    <row r="723" spans="1:39" x14ac:dyDescent="0.35">
      <c r="A723" s="337">
        <v>22636</v>
      </c>
      <c r="B723" s="338">
        <f t="shared" si="114"/>
        <v>1961</v>
      </c>
      <c r="C723" s="338">
        <f t="shared" si="115"/>
        <v>12</v>
      </c>
      <c r="D723" s="338">
        <f t="shared" si="116"/>
        <v>21</v>
      </c>
      <c r="E723" s="334">
        <v>0</v>
      </c>
      <c r="F723" s="334">
        <v>0</v>
      </c>
      <c r="G723" s="334">
        <v>0</v>
      </c>
      <c r="H723" s="334">
        <v>0</v>
      </c>
      <c r="I723" s="334">
        <v>0</v>
      </c>
      <c r="J723" s="334">
        <v>0</v>
      </c>
      <c r="K723" s="334">
        <v>0</v>
      </c>
      <c r="L723" s="334">
        <v>0</v>
      </c>
      <c r="M723" s="334">
        <v>0</v>
      </c>
      <c r="N723" s="334">
        <v>0</v>
      </c>
      <c r="O723" s="334">
        <v>0</v>
      </c>
      <c r="P723" s="334">
        <v>0</v>
      </c>
      <c r="Q723" s="334">
        <v>0</v>
      </c>
      <c r="R723" s="334">
        <v>0</v>
      </c>
      <c r="S723" s="334">
        <v>0</v>
      </c>
      <c r="T723" s="334">
        <v>0</v>
      </c>
      <c r="U723" s="334">
        <v>0</v>
      </c>
      <c r="V723" s="334">
        <v>0</v>
      </c>
      <c r="W723" s="334">
        <v>0</v>
      </c>
      <c r="X723" s="334">
        <v>0</v>
      </c>
      <c r="Y723" s="334">
        <v>0</v>
      </c>
      <c r="Z723" s="334">
        <v>0</v>
      </c>
      <c r="AA723" s="334">
        <v>0</v>
      </c>
      <c r="AB723" s="334">
        <v>0</v>
      </c>
      <c r="AD723" s="334">
        <v>0</v>
      </c>
      <c r="AE723" s="334">
        <f t="shared" si="117"/>
        <v>0</v>
      </c>
      <c r="AF723" s="334">
        <f t="shared" si="118"/>
        <v>0</v>
      </c>
      <c r="AG723" s="340">
        <f t="shared" si="119"/>
        <v>0</v>
      </c>
      <c r="AI723" s="340">
        <f t="shared" si="120"/>
        <v>0</v>
      </c>
      <c r="AJ723" s="340">
        <f t="shared" si="120"/>
        <v>0</v>
      </c>
      <c r="AK723" s="340">
        <f t="shared" si="120"/>
        <v>0</v>
      </c>
      <c r="AL723" s="340">
        <f t="shared" si="120"/>
        <v>0</v>
      </c>
      <c r="AM723" s="340">
        <f t="shared" si="120"/>
        <v>0</v>
      </c>
    </row>
    <row r="724" spans="1:39" x14ac:dyDescent="0.35">
      <c r="A724" s="337">
        <v>22637</v>
      </c>
      <c r="B724" s="338">
        <f t="shared" si="114"/>
        <v>1961</v>
      </c>
      <c r="C724" s="338">
        <f t="shared" si="115"/>
        <v>12</v>
      </c>
      <c r="D724" s="338">
        <f t="shared" si="116"/>
        <v>22</v>
      </c>
      <c r="E724" s="334">
        <v>0</v>
      </c>
      <c r="F724" s="334">
        <v>0</v>
      </c>
      <c r="G724" s="334">
        <v>0</v>
      </c>
      <c r="H724" s="334">
        <v>0</v>
      </c>
      <c r="I724" s="334">
        <v>0</v>
      </c>
      <c r="J724" s="334">
        <v>0</v>
      </c>
      <c r="K724" s="334">
        <v>0</v>
      </c>
      <c r="L724" s="334">
        <v>0</v>
      </c>
      <c r="M724" s="334">
        <v>0</v>
      </c>
      <c r="N724" s="334">
        <v>0</v>
      </c>
      <c r="O724" s="334">
        <v>0</v>
      </c>
      <c r="P724" s="334">
        <v>0</v>
      </c>
      <c r="Q724" s="334">
        <v>0</v>
      </c>
      <c r="R724" s="334">
        <v>0</v>
      </c>
      <c r="S724" s="334">
        <v>0</v>
      </c>
      <c r="T724" s="334">
        <v>0</v>
      </c>
      <c r="U724" s="334">
        <v>0</v>
      </c>
      <c r="V724" s="334">
        <v>0</v>
      </c>
      <c r="W724" s="334">
        <v>0</v>
      </c>
      <c r="X724" s="334">
        <v>0</v>
      </c>
      <c r="Y724" s="334">
        <v>0</v>
      </c>
      <c r="Z724" s="334">
        <v>0</v>
      </c>
      <c r="AA724" s="334">
        <v>0</v>
      </c>
      <c r="AB724" s="334">
        <v>0</v>
      </c>
      <c r="AD724" s="334">
        <v>0</v>
      </c>
      <c r="AE724" s="334">
        <f t="shared" si="117"/>
        <v>0</v>
      </c>
      <c r="AF724" s="334">
        <f t="shared" si="118"/>
        <v>0</v>
      </c>
      <c r="AG724" s="340">
        <f t="shared" si="119"/>
        <v>0</v>
      </c>
      <c r="AI724" s="340">
        <f t="shared" ref="AI724:AM739" si="121">IF($C724=AI$1,$AF724,0)</f>
        <v>0</v>
      </c>
      <c r="AJ724" s="340">
        <f t="shared" si="121"/>
        <v>0</v>
      </c>
      <c r="AK724" s="340">
        <f t="shared" si="121"/>
        <v>0</v>
      </c>
      <c r="AL724" s="340">
        <f t="shared" si="121"/>
        <v>0</v>
      </c>
      <c r="AM724" s="340">
        <f t="shared" si="121"/>
        <v>0</v>
      </c>
    </row>
    <row r="725" spans="1:39" x14ac:dyDescent="0.35">
      <c r="A725" s="337">
        <v>22638</v>
      </c>
      <c r="B725" s="338">
        <f t="shared" si="114"/>
        <v>1961</v>
      </c>
      <c r="C725" s="338">
        <f t="shared" si="115"/>
        <v>12</v>
      </c>
      <c r="D725" s="338">
        <f t="shared" si="116"/>
        <v>23</v>
      </c>
      <c r="E725" s="334">
        <v>0</v>
      </c>
      <c r="F725" s="334">
        <v>0</v>
      </c>
      <c r="G725" s="334">
        <v>0</v>
      </c>
      <c r="H725" s="334">
        <v>0</v>
      </c>
      <c r="I725" s="334">
        <v>0</v>
      </c>
      <c r="J725" s="334">
        <v>0</v>
      </c>
      <c r="K725" s="334">
        <v>0</v>
      </c>
      <c r="L725" s="334">
        <v>0</v>
      </c>
      <c r="M725" s="334">
        <v>0</v>
      </c>
      <c r="N725" s="334">
        <v>0</v>
      </c>
      <c r="O725" s="334">
        <v>0</v>
      </c>
      <c r="P725" s="334">
        <v>0</v>
      </c>
      <c r="Q725" s="334">
        <v>0</v>
      </c>
      <c r="R725" s="334">
        <v>0</v>
      </c>
      <c r="S725" s="334">
        <v>0</v>
      </c>
      <c r="T725" s="334">
        <v>0</v>
      </c>
      <c r="U725" s="334">
        <v>0</v>
      </c>
      <c r="V725" s="334">
        <v>0</v>
      </c>
      <c r="W725" s="334">
        <v>0</v>
      </c>
      <c r="X725" s="334">
        <v>0</v>
      </c>
      <c r="Y725" s="334">
        <v>0</v>
      </c>
      <c r="Z725" s="334">
        <v>0</v>
      </c>
      <c r="AA725" s="334">
        <v>0</v>
      </c>
      <c r="AB725" s="334">
        <v>0</v>
      </c>
      <c r="AD725" s="334">
        <v>0</v>
      </c>
      <c r="AE725" s="334">
        <f t="shared" si="117"/>
        <v>0</v>
      </c>
      <c r="AF725" s="334">
        <f t="shared" si="118"/>
        <v>0</v>
      </c>
      <c r="AG725" s="340">
        <f t="shared" si="119"/>
        <v>0</v>
      </c>
      <c r="AI725" s="340">
        <f t="shared" si="121"/>
        <v>0</v>
      </c>
      <c r="AJ725" s="340">
        <f t="shared" si="121"/>
        <v>0</v>
      </c>
      <c r="AK725" s="340">
        <f t="shared" si="121"/>
        <v>0</v>
      </c>
      <c r="AL725" s="340">
        <f t="shared" si="121"/>
        <v>0</v>
      </c>
      <c r="AM725" s="340">
        <f t="shared" si="121"/>
        <v>0</v>
      </c>
    </row>
    <row r="726" spans="1:39" x14ac:dyDescent="0.35">
      <c r="A726" s="337">
        <v>22639</v>
      </c>
      <c r="B726" s="338">
        <f t="shared" si="114"/>
        <v>1961</v>
      </c>
      <c r="C726" s="338">
        <f t="shared" si="115"/>
        <v>12</v>
      </c>
      <c r="D726" s="338">
        <f t="shared" si="116"/>
        <v>24</v>
      </c>
      <c r="E726" s="334">
        <v>0</v>
      </c>
      <c r="F726" s="334">
        <v>0</v>
      </c>
      <c r="G726" s="334">
        <v>0</v>
      </c>
      <c r="H726" s="334">
        <v>0</v>
      </c>
      <c r="I726" s="334">
        <v>0</v>
      </c>
      <c r="J726" s="334">
        <v>0</v>
      </c>
      <c r="K726" s="334">
        <v>0</v>
      </c>
      <c r="L726" s="334">
        <v>0</v>
      </c>
      <c r="M726" s="334">
        <v>0.1</v>
      </c>
      <c r="N726" s="334">
        <v>0</v>
      </c>
      <c r="O726" s="334">
        <v>0</v>
      </c>
      <c r="P726" s="334">
        <v>0</v>
      </c>
      <c r="Q726" s="334">
        <v>0</v>
      </c>
      <c r="R726" s="334">
        <v>0</v>
      </c>
      <c r="S726" s="334">
        <v>0</v>
      </c>
      <c r="T726" s="334">
        <v>0.5</v>
      </c>
      <c r="U726" s="334">
        <v>0.1</v>
      </c>
      <c r="V726" s="334">
        <v>0.2</v>
      </c>
      <c r="W726" s="334">
        <v>0.1</v>
      </c>
      <c r="X726" s="334">
        <v>0</v>
      </c>
      <c r="Y726" s="334">
        <v>0</v>
      </c>
      <c r="Z726" s="334">
        <v>0</v>
      </c>
      <c r="AA726" s="334">
        <v>0</v>
      </c>
      <c r="AB726" s="334">
        <v>0</v>
      </c>
      <c r="AD726" s="334">
        <v>1</v>
      </c>
      <c r="AE726" s="334">
        <f t="shared" si="117"/>
        <v>1</v>
      </c>
      <c r="AF726" s="334">
        <f t="shared" si="118"/>
        <v>0.99999999999999989</v>
      </c>
      <c r="AG726" s="340">
        <f t="shared" si="119"/>
        <v>1.1102230246251565E-16</v>
      </c>
      <c r="AI726" s="340">
        <f t="shared" si="121"/>
        <v>0</v>
      </c>
      <c r="AJ726" s="340">
        <f t="shared" si="121"/>
        <v>0</v>
      </c>
      <c r="AK726" s="340">
        <f t="shared" si="121"/>
        <v>0</v>
      </c>
      <c r="AL726" s="340">
        <f t="shared" si="121"/>
        <v>0</v>
      </c>
      <c r="AM726" s="340">
        <f t="shared" si="121"/>
        <v>0</v>
      </c>
    </row>
    <row r="727" spans="1:39" x14ac:dyDescent="0.35">
      <c r="A727" s="337">
        <v>22640</v>
      </c>
      <c r="B727" s="338">
        <f t="shared" si="114"/>
        <v>1961</v>
      </c>
      <c r="C727" s="338">
        <f t="shared" si="115"/>
        <v>12</v>
      </c>
      <c r="D727" s="338">
        <f t="shared" si="116"/>
        <v>25</v>
      </c>
      <c r="E727" s="334">
        <v>0.1</v>
      </c>
      <c r="F727" s="334">
        <v>0</v>
      </c>
      <c r="G727" s="334">
        <v>0</v>
      </c>
      <c r="H727" s="334">
        <v>0</v>
      </c>
      <c r="I727" s="334">
        <v>0</v>
      </c>
      <c r="J727" s="334">
        <v>0</v>
      </c>
      <c r="K727" s="334">
        <v>0</v>
      </c>
      <c r="L727" s="334">
        <v>0</v>
      </c>
      <c r="M727" s="334">
        <v>0</v>
      </c>
      <c r="N727" s="334">
        <v>0</v>
      </c>
      <c r="O727" s="334">
        <v>0</v>
      </c>
      <c r="P727" s="334">
        <v>0</v>
      </c>
      <c r="Q727" s="334">
        <v>0</v>
      </c>
      <c r="R727" s="334">
        <v>0</v>
      </c>
      <c r="S727" s="334">
        <v>0</v>
      </c>
      <c r="T727" s="334">
        <v>0</v>
      </c>
      <c r="U727" s="334">
        <v>0</v>
      </c>
      <c r="V727" s="334">
        <v>0</v>
      </c>
      <c r="W727" s="334">
        <v>0</v>
      </c>
      <c r="X727" s="334">
        <v>0</v>
      </c>
      <c r="Y727" s="334">
        <v>0.1</v>
      </c>
      <c r="Z727" s="334">
        <v>0.1</v>
      </c>
      <c r="AA727" s="334">
        <v>0</v>
      </c>
      <c r="AB727" s="334">
        <v>0</v>
      </c>
      <c r="AD727" s="334">
        <v>0.3</v>
      </c>
      <c r="AE727" s="334">
        <f t="shared" si="117"/>
        <v>0.3</v>
      </c>
      <c r="AF727" s="334">
        <f t="shared" si="118"/>
        <v>0.30000000000000004</v>
      </c>
      <c r="AG727" s="340">
        <f t="shared" si="119"/>
        <v>5.5511151231257827E-17</v>
      </c>
      <c r="AI727" s="340">
        <f t="shared" si="121"/>
        <v>0</v>
      </c>
      <c r="AJ727" s="340">
        <f t="shared" si="121"/>
        <v>0</v>
      </c>
      <c r="AK727" s="340">
        <f t="shared" si="121"/>
        <v>0</v>
      </c>
      <c r="AL727" s="340">
        <f t="shared" si="121"/>
        <v>0</v>
      </c>
      <c r="AM727" s="340">
        <f t="shared" si="121"/>
        <v>0</v>
      </c>
    </row>
    <row r="728" spans="1:39" x14ac:dyDescent="0.35">
      <c r="A728" s="337">
        <v>22641</v>
      </c>
      <c r="B728" s="338">
        <f t="shared" si="114"/>
        <v>1961</v>
      </c>
      <c r="C728" s="338">
        <f t="shared" si="115"/>
        <v>12</v>
      </c>
      <c r="D728" s="338">
        <f t="shared" si="116"/>
        <v>26</v>
      </c>
      <c r="E728" s="334">
        <v>0</v>
      </c>
      <c r="F728" s="334">
        <v>0</v>
      </c>
      <c r="G728" s="334">
        <v>0</v>
      </c>
      <c r="H728" s="334">
        <v>0</v>
      </c>
      <c r="I728" s="334">
        <v>0</v>
      </c>
      <c r="J728" s="334">
        <v>0</v>
      </c>
      <c r="K728" s="334">
        <v>0</v>
      </c>
      <c r="L728" s="334">
        <v>0</v>
      </c>
      <c r="M728" s="334">
        <v>0</v>
      </c>
      <c r="N728" s="334">
        <v>0</v>
      </c>
      <c r="O728" s="334">
        <v>0</v>
      </c>
      <c r="P728" s="334">
        <v>0</v>
      </c>
      <c r="Q728" s="334">
        <v>0</v>
      </c>
      <c r="R728" s="334">
        <v>0</v>
      </c>
      <c r="S728" s="334">
        <v>0</v>
      </c>
      <c r="T728" s="334">
        <v>0</v>
      </c>
      <c r="U728" s="334">
        <v>0</v>
      </c>
      <c r="V728" s="334">
        <v>0</v>
      </c>
      <c r="W728" s="334">
        <v>0</v>
      </c>
      <c r="X728" s="334">
        <v>0</v>
      </c>
      <c r="Y728" s="334">
        <v>0</v>
      </c>
      <c r="Z728" s="334">
        <v>0</v>
      </c>
      <c r="AA728" s="334">
        <v>0</v>
      </c>
      <c r="AB728" s="334">
        <v>0</v>
      </c>
      <c r="AD728" s="334">
        <v>0</v>
      </c>
      <c r="AE728" s="334">
        <f t="shared" si="117"/>
        <v>0</v>
      </c>
      <c r="AF728" s="334">
        <f t="shared" si="118"/>
        <v>0</v>
      </c>
      <c r="AG728" s="340">
        <f t="shared" si="119"/>
        <v>0</v>
      </c>
      <c r="AI728" s="340">
        <f t="shared" si="121"/>
        <v>0</v>
      </c>
      <c r="AJ728" s="340">
        <f t="shared" si="121"/>
        <v>0</v>
      </c>
      <c r="AK728" s="340">
        <f t="shared" si="121"/>
        <v>0</v>
      </c>
      <c r="AL728" s="340">
        <f t="shared" si="121"/>
        <v>0</v>
      </c>
      <c r="AM728" s="340">
        <f t="shared" si="121"/>
        <v>0</v>
      </c>
    </row>
    <row r="729" spans="1:39" x14ac:dyDescent="0.35">
      <c r="A729" s="337">
        <v>22642</v>
      </c>
      <c r="B729" s="338">
        <f t="shared" si="114"/>
        <v>1961</v>
      </c>
      <c r="C729" s="338">
        <f t="shared" si="115"/>
        <v>12</v>
      </c>
      <c r="D729" s="338">
        <f t="shared" si="116"/>
        <v>27</v>
      </c>
      <c r="E729" s="334">
        <v>0</v>
      </c>
      <c r="F729" s="334">
        <v>0</v>
      </c>
      <c r="G729" s="334">
        <v>0</v>
      </c>
      <c r="H729" s="334">
        <v>0</v>
      </c>
      <c r="I729" s="334">
        <v>0</v>
      </c>
      <c r="J729" s="334">
        <v>0</v>
      </c>
      <c r="K729" s="334">
        <v>0</v>
      </c>
      <c r="L729" s="334">
        <v>0</v>
      </c>
      <c r="M729" s="334">
        <v>0</v>
      </c>
      <c r="N729" s="334">
        <v>0</v>
      </c>
      <c r="O729" s="334">
        <v>0</v>
      </c>
      <c r="P729" s="334">
        <v>0</v>
      </c>
      <c r="Q729" s="334">
        <v>0</v>
      </c>
      <c r="R729" s="334">
        <v>0</v>
      </c>
      <c r="S729" s="334">
        <v>0</v>
      </c>
      <c r="T729" s="334">
        <v>0</v>
      </c>
      <c r="U729" s="334">
        <v>0</v>
      </c>
      <c r="V729" s="334">
        <v>0</v>
      </c>
      <c r="W729" s="334">
        <v>0</v>
      </c>
      <c r="X729" s="334">
        <v>0</v>
      </c>
      <c r="Y729" s="334">
        <v>0</v>
      </c>
      <c r="Z729" s="334">
        <v>0</v>
      </c>
      <c r="AA729" s="334">
        <v>0</v>
      </c>
      <c r="AB729" s="334">
        <v>0</v>
      </c>
      <c r="AD729" s="334">
        <v>0</v>
      </c>
      <c r="AE729" s="334">
        <f t="shared" si="117"/>
        <v>0</v>
      </c>
      <c r="AF729" s="334">
        <f t="shared" si="118"/>
        <v>0</v>
      </c>
      <c r="AG729" s="340">
        <f t="shared" si="119"/>
        <v>0</v>
      </c>
      <c r="AI729" s="340">
        <f t="shared" si="121"/>
        <v>0</v>
      </c>
      <c r="AJ729" s="340">
        <f t="shared" si="121"/>
        <v>0</v>
      </c>
      <c r="AK729" s="340">
        <f t="shared" si="121"/>
        <v>0</v>
      </c>
      <c r="AL729" s="340">
        <f t="shared" si="121"/>
        <v>0</v>
      </c>
      <c r="AM729" s="340">
        <f t="shared" si="121"/>
        <v>0</v>
      </c>
    </row>
    <row r="730" spans="1:39" x14ac:dyDescent="0.35">
      <c r="A730" s="337">
        <v>22643</v>
      </c>
      <c r="B730" s="338">
        <f t="shared" si="114"/>
        <v>1961</v>
      </c>
      <c r="C730" s="338">
        <f t="shared" si="115"/>
        <v>12</v>
      </c>
      <c r="D730" s="338">
        <f t="shared" si="116"/>
        <v>28</v>
      </c>
      <c r="E730" s="334">
        <v>0</v>
      </c>
      <c r="F730" s="334">
        <v>0</v>
      </c>
      <c r="G730" s="334">
        <v>0</v>
      </c>
      <c r="H730" s="334">
        <v>0</v>
      </c>
      <c r="I730" s="334">
        <v>0</v>
      </c>
      <c r="J730" s="334">
        <v>0</v>
      </c>
      <c r="K730" s="334">
        <v>0</v>
      </c>
      <c r="L730" s="334">
        <v>0</v>
      </c>
      <c r="M730" s="334">
        <v>0</v>
      </c>
      <c r="N730" s="334">
        <v>0</v>
      </c>
      <c r="O730" s="334">
        <v>0</v>
      </c>
      <c r="P730" s="334">
        <v>0</v>
      </c>
      <c r="Q730" s="334">
        <v>0</v>
      </c>
      <c r="R730" s="334">
        <v>0</v>
      </c>
      <c r="S730" s="334">
        <v>0</v>
      </c>
      <c r="T730" s="334">
        <v>0</v>
      </c>
      <c r="U730" s="334">
        <v>0</v>
      </c>
      <c r="V730" s="334">
        <v>0</v>
      </c>
      <c r="W730" s="334">
        <v>0</v>
      </c>
      <c r="X730" s="334">
        <v>0</v>
      </c>
      <c r="Y730" s="334">
        <v>0</v>
      </c>
      <c r="Z730" s="334">
        <v>0</v>
      </c>
      <c r="AA730" s="334">
        <v>0</v>
      </c>
      <c r="AB730" s="334">
        <v>0</v>
      </c>
      <c r="AD730" s="334">
        <v>0</v>
      </c>
      <c r="AE730" s="334">
        <f t="shared" si="117"/>
        <v>0</v>
      </c>
      <c r="AF730" s="334">
        <f t="shared" si="118"/>
        <v>0</v>
      </c>
      <c r="AG730" s="340">
        <f t="shared" si="119"/>
        <v>0</v>
      </c>
      <c r="AI730" s="340">
        <f t="shared" si="121"/>
        <v>0</v>
      </c>
      <c r="AJ730" s="340">
        <f t="shared" si="121"/>
        <v>0</v>
      </c>
      <c r="AK730" s="340">
        <f t="shared" si="121"/>
        <v>0</v>
      </c>
      <c r="AL730" s="340">
        <f t="shared" si="121"/>
        <v>0</v>
      </c>
      <c r="AM730" s="340">
        <f t="shared" si="121"/>
        <v>0</v>
      </c>
    </row>
    <row r="731" spans="1:39" x14ac:dyDescent="0.35">
      <c r="A731" s="337">
        <v>22644</v>
      </c>
      <c r="B731" s="338">
        <f t="shared" si="114"/>
        <v>1961</v>
      </c>
      <c r="C731" s="338">
        <f t="shared" si="115"/>
        <v>12</v>
      </c>
      <c r="D731" s="338">
        <f t="shared" si="116"/>
        <v>29</v>
      </c>
      <c r="E731" s="334">
        <v>0</v>
      </c>
      <c r="F731" s="334">
        <v>0</v>
      </c>
      <c r="G731" s="334">
        <v>0</v>
      </c>
      <c r="H731" s="334">
        <v>0</v>
      </c>
      <c r="I731" s="334">
        <v>0</v>
      </c>
      <c r="J731" s="334">
        <v>0</v>
      </c>
      <c r="K731" s="334">
        <v>0</v>
      </c>
      <c r="L731" s="334">
        <v>0</v>
      </c>
      <c r="M731" s="334">
        <v>0</v>
      </c>
      <c r="N731" s="334">
        <v>0</v>
      </c>
      <c r="O731" s="334">
        <v>0</v>
      </c>
      <c r="P731" s="334">
        <v>0</v>
      </c>
      <c r="Q731" s="334">
        <v>0</v>
      </c>
      <c r="R731" s="334">
        <v>0</v>
      </c>
      <c r="S731" s="334">
        <v>0</v>
      </c>
      <c r="T731" s="334">
        <v>0</v>
      </c>
      <c r="U731" s="334">
        <v>0</v>
      </c>
      <c r="V731" s="334">
        <v>0</v>
      </c>
      <c r="W731" s="334">
        <v>0</v>
      </c>
      <c r="X731" s="334">
        <v>0</v>
      </c>
      <c r="Y731" s="334">
        <v>0</v>
      </c>
      <c r="Z731" s="334">
        <v>0</v>
      </c>
      <c r="AA731" s="334">
        <v>0</v>
      </c>
      <c r="AB731" s="334">
        <v>0</v>
      </c>
      <c r="AD731" s="334">
        <v>0</v>
      </c>
      <c r="AE731" s="334">
        <f t="shared" si="117"/>
        <v>0</v>
      </c>
      <c r="AF731" s="334">
        <f t="shared" si="118"/>
        <v>0</v>
      </c>
      <c r="AG731" s="340">
        <f t="shared" si="119"/>
        <v>0</v>
      </c>
      <c r="AI731" s="340">
        <f t="shared" si="121"/>
        <v>0</v>
      </c>
      <c r="AJ731" s="340">
        <f t="shared" si="121"/>
        <v>0</v>
      </c>
      <c r="AK731" s="340">
        <f t="shared" si="121"/>
        <v>0</v>
      </c>
      <c r="AL731" s="340">
        <f t="shared" si="121"/>
        <v>0</v>
      </c>
      <c r="AM731" s="340">
        <f t="shared" si="121"/>
        <v>0</v>
      </c>
    </row>
    <row r="732" spans="1:39" x14ac:dyDescent="0.35">
      <c r="A732" s="337">
        <v>22645</v>
      </c>
      <c r="B732" s="338">
        <f t="shared" si="114"/>
        <v>1961</v>
      </c>
      <c r="C732" s="338">
        <f t="shared" si="115"/>
        <v>12</v>
      </c>
      <c r="D732" s="338">
        <f t="shared" si="116"/>
        <v>30</v>
      </c>
      <c r="E732" s="334">
        <v>0</v>
      </c>
      <c r="F732" s="334">
        <v>0</v>
      </c>
      <c r="G732" s="334">
        <v>0</v>
      </c>
      <c r="H732" s="334">
        <v>0</v>
      </c>
      <c r="I732" s="334">
        <v>0</v>
      </c>
      <c r="J732" s="334">
        <v>0</v>
      </c>
      <c r="K732" s="334">
        <v>0</v>
      </c>
      <c r="L732" s="334">
        <v>0</v>
      </c>
      <c r="M732" s="334">
        <v>0</v>
      </c>
      <c r="N732" s="334">
        <v>0</v>
      </c>
      <c r="O732" s="334">
        <v>0</v>
      </c>
      <c r="P732" s="334">
        <v>0</v>
      </c>
      <c r="Q732" s="334">
        <v>0</v>
      </c>
      <c r="R732" s="334">
        <v>0</v>
      </c>
      <c r="S732" s="334">
        <v>0</v>
      </c>
      <c r="T732" s="334">
        <v>0</v>
      </c>
      <c r="U732" s="334">
        <v>0</v>
      </c>
      <c r="V732" s="334">
        <v>0</v>
      </c>
      <c r="W732" s="334">
        <v>0</v>
      </c>
      <c r="X732" s="334">
        <v>0</v>
      </c>
      <c r="Y732" s="334">
        <v>0</v>
      </c>
      <c r="Z732" s="334">
        <v>0</v>
      </c>
      <c r="AA732" s="334">
        <v>0</v>
      </c>
      <c r="AB732" s="334">
        <v>0</v>
      </c>
      <c r="AD732" s="334">
        <v>0</v>
      </c>
      <c r="AE732" s="334">
        <f t="shared" si="117"/>
        <v>0</v>
      </c>
      <c r="AF732" s="334">
        <f t="shared" si="118"/>
        <v>0</v>
      </c>
      <c r="AG732" s="340">
        <f t="shared" si="119"/>
        <v>0</v>
      </c>
      <c r="AI732" s="340">
        <f t="shared" si="121"/>
        <v>0</v>
      </c>
      <c r="AJ732" s="340">
        <f t="shared" si="121"/>
        <v>0</v>
      </c>
      <c r="AK732" s="340">
        <f t="shared" si="121"/>
        <v>0</v>
      </c>
      <c r="AL732" s="340">
        <f t="shared" si="121"/>
        <v>0</v>
      </c>
      <c r="AM732" s="340">
        <f t="shared" si="121"/>
        <v>0</v>
      </c>
    </row>
    <row r="733" spans="1:39" x14ac:dyDescent="0.35">
      <c r="A733" s="337">
        <v>22646</v>
      </c>
      <c r="B733" s="338">
        <f t="shared" si="114"/>
        <v>1961</v>
      </c>
      <c r="C733" s="338">
        <f t="shared" si="115"/>
        <v>12</v>
      </c>
      <c r="D733" s="338">
        <f t="shared" si="116"/>
        <v>31</v>
      </c>
      <c r="E733" s="334">
        <v>0</v>
      </c>
      <c r="F733" s="334">
        <v>0</v>
      </c>
      <c r="G733" s="334">
        <v>0</v>
      </c>
      <c r="H733" s="334">
        <v>0</v>
      </c>
      <c r="I733" s="334">
        <v>0</v>
      </c>
      <c r="J733" s="334">
        <v>0</v>
      </c>
      <c r="K733" s="334">
        <v>0</v>
      </c>
      <c r="L733" s="334">
        <v>0</v>
      </c>
      <c r="M733" s="334">
        <v>0</v>
      </c>
      <c r="N733" s="334">
        <v>0</v>
      </c>
      <c r="O733" s="334">
        <v>0</v>
      </c>
      <c r="P733" s="334">
        <v>0</v>
      </c>
      <c r="Q733" s="334">
        <v>0</v>
      </c>
      <c r="R733" s="334">
        <v>0</v>
      </c>
      <c r="S733" s="334">
        <v>0</v>
      </c>
      <c r="T733" s="334">
        <v>0</v>
      </c>
      <c r="U733" s="334">
        <v>0</v>
      </c>
      <c r="V733" s="334">
        <v>0</v>
      </c>
      <c r="W733" s="334">
        <v>0</v>
      </c>
      <c r="X733" s="334">
        <v>0</v>
      </c>
      <c r="Y733" s="334">
        <v>0</v>
      </c>
      <c r="Z733" s="334">
        <v>0</v>
      </c>
      <c r="AA733" s="334">
        <v>0</v>
      </c>
      <c r="AB733" s="334">
        <v>0</v>
      </c>
      <c r="AD733" s="334">
        <v>0</v>
      </c>
      <c r="AE733" s="334">
        <f t="shared" si="117"/>
        <v>0</v>
      </c>
      <c r="AF733" s="334">
        <f t="shared" si="118"/>
        <v>0</v>
      </c>
      <c r="AG733" s="340">
        <f t="shared" si="119"/>
        <v>0</v>
      </c>
      <c r="AI733" s="340">
        <f t="shared" si="121"/>
        <v>0</v>
      </c>
      <c r="AJ733" s="340">
        <f t="shared" si="121"/>
        <v>0</v>
      </c>
      <c r="AK733" s="340">
        <f t="shared" si="121"/>
        <v>0</v>
      </c>
      <c r="AL733" s="340">
        <f t="shared" si="121"/>
        <v>0</v>
      </c>
      <c r="AM733" s="340">
        <f t="shared" si="121"/>
        <v>0</v>
      </c>
    </row>
    <row r="734" spans="1:39" x14ac:dyDescent="0.35">
      <c r="A734" s="337">
        <v>22647</v>
      </c>
      <c r="B734" s="338">
        <f t="shared" si="114"/>
        <v>1962</v>
      </c>
      <c r="C734" s="338">
        <f t="shared" si="115"/>
        <v>1</v>
      </c>
      <c r="D734" s="338">
        <f t="shared" si="116"/>
        <v>1</v>
      </c>
      <c r="E734" s="334">
        <v>0</v>
      </c>
      <c r="F734" s="334">
        <v>0</v>
      </c>
      <c r="G734" s="334">
        <v>0</v>
      </c>
      <c r="H734" s="334">
        <v>0</v>
      </c>
      <c r="I734" s="334">
        <v>0</v>
      </c>
      <c r="J734" s="334">
        <v>0</v>
      </c>
      <c r="K734" s="334">
        <v>0</v>
      </c>
      <c r="L734" s="334">
        <v>0</v>
      </c>
      <c r="M734" s="334">
        <v>0</v>
      </c>
      <c r="N734" s="334">
        <v>0</v>
      </c>
      <c r="O734" s="334">
        <v>0</v>
      </c>
      <c r="P734" s="334">
        <v>0</v>
      </c>
      <c r="Q734" s="334">
        <v>0</v>
      </c>
      <c r="R734" s="334">
        <v>0</v>
      </c>
      <c r="S734" s="334">
        <v>0</v>
      </c>
      <c r="T734" s="334">
        <v>0</v>
      </c>
      <c r="U734" s="334">
        <v>0</v>
      </c>
      <c r="V734" s="334">
        <v>0</v>
      </c>
      <c r="W734" s="334">
        <v>0</v>
      </c>
      <c r="X734" s="334">
        <v>0</v>
      </c>
      <c r="Y734" s="334">
        <v>0</v>
      </c>
      <c r="Z734" s="334">
        <v>0</v>
      </c>
      <c r="AA734" s="334">
        <v>0</v>
      </c>
      <c r="AB734" s="334">
        <v>0</v>
      </c>
      <c r="AD734" s="334">
        <v>0</v>
      </c>
      <c r="AE734" s="334">
        <f t="shared" si="117"/>
        <v>0</v>
      </c>
      <c r="AF734" s="334">
        <f t="shared" si="118"/>
        <v>0</v>
      </c>
      <c r="AG734" s="340">
        <f t="shared" si="119"/>
        <v>0</v>
      </c>
      <c r="AI734" s="340">
        <f t="shared" si="121"/>
        <v>0</v>
      </c>
      <c r="AJ734" s="340">
        <f t="shared" si="121"/>
        <v>0</v>
      </c>
      <c r="AK734" s="340">
        <f t="shared" si="121"/>
        <v>0</v>
      </c>
      <c r="AL734" s="340">
        <f t="shared" si="121"/>
        <v>0</v>
      </c>
      <c r="AM734" s="340">
        <f t="shared" si="121"/>
        <v>0</v>
      </c>
    </row>
    <row r="735" spans="1:39" x14ac:dyDescent="0.35">
      <c r="A735" s="337">
        <v>22648</v>
      </c>
      <c r="B735" s="338">
        <f t="shared" si="114"/>
        <v>1962</v>
      </c>
      <c r="C735" s="338">
        <f t="shared" si="115"/>
        <v>1</v>
      </c>
      <c r="D735" s="338">
        <f t="shared" si="116"/>
        <v>2</v>
      </c>
      <c r="E735" s="334">
        <v>0</v>
      </c>
      <c r="F735" s="334">
        <v>0</v>
      </c>
      <c r="G735" s="334">
        <v>0</v>
      </c>
      <c r="H735" s="334">
        <v>0</v>
      </c>
      <c r="I735" s="334">
        <v>0</v>
      </c>
      <c r="J735" s="334">
        <v>0</v>
      </c>
      <c r="K735" s="334">
        <v>0</v>
      </c>
      <c r="L735" s="334">
        <v>0</v>
      </c>
      <c r="M735" s="334">
        <v>0</v>
      </c>
      <c r="N735" s="334">
        <v>0</v>
      </c>
      <c r="O735" s="334">
        <v>0</v>
      </c>
      <c r="P735" s="334">
        <v>0</v>
      </c>
      <c r="Q735" s="334">
        <v>0</v>
      </c>
      <c r="R735" s="334">
        <v>0</v>
      </c>
      <c r="S735" s="334">
        <v>0</v>
      </c>
      <c r="T735" s="334">
        <v>0</v>
      </c>
      <c r="U735" s="334">
        <v>0</v>
      </c>
      <c r="V735" s="334">
        <v>0</v>
      </c>
      <c r="W735" s="334">
        <v>0</v>
      </c>
      <c r="X735" s="334">
        <v>0</v>
      </c>
      <c r="Y735" s="334">
        <v>0</v>
      </c>
      <c r="Z735" s="334">
        <v>0</v>
      </c>
      <c r="AA735" s="334">
        <v>0</v>
      </c>
      <c r="AB735" s="334">
        <v>0</v>
      </c>
      <c r="AD735" s="334">
        <v>0</v>
      </c>
      <c r="AE735" s="334">
        <f t="shared" si="117"/>
        <v>0</v>
      </c>
      <c r="AF735" s="334">
        <f t="shared" si="118"/>
        <v>0</v>
      </c>
      <c r="AG735" s="340">
        <f t="shared" si="119"/>
        <v>0</v>
      </c>
      <c r="AI735" s="340">
        <f t="shared" si="121"/>
        <v>0</v>
      </c>
      <c r="AJ735" s="340">
        <f t="shared" si="121"/>
        <v>0</v>
      </c>
      <c r="AK735" s="340">
        <f t="shared" si="121"/>
        <v>0</v>
      </c>
      <c r="AL735" s="340">
        <f t="shared" si="121"/>
        <v>0</v>
      </c>
      <c r="AM735" s="340">
        <f t="shared" si="121"/>
        <v>0</v>
      </c>
    </row>
    <row r="736" spans="1:39" x14ac:dyDescent="0.35">
      <c r="A736" s="337">
        <v>22649</v>
      </c>
      <c r="B736" s="338">
        <f t="shared" si="114"/>
        <v>1962</v>
      </c>
      <c r="C736" s="338">
        <f t="shared" si="115"/>
        <v>1</v>
      </c>
      <c r="D736" s="338">
        <f t="shared" si="116"/>
        <v>3</v>
      </c>
      <c r="E736" s="334">
        <v>0</v>
      </c>
      <c r="F736" s="334">
        <v>0</v>
      </c>
      <c r="G736" s="334">
        <v>0</v>
      </c>
      <c r="H736" s="334">
        <v>0</v>
      </c>
      <c r="I736" s="334">
        <v>0</v>
      </c>
      <c r="J736" s="334">
        <v>0</v>
      </c>
      <c r="K736" s="334">
        <v>0</v>
      </c>
      <c r="L736" s="334">
        <v>0</v>
      </c>
      <c r="M736" s="334">
        <v>0</v>
      </c>
      <c r="N736" s="334">
        <v>0</v>
      </c>
      <c r="O736" s="334">
        <v>0</v>
      </c>
      <c r="P736" s="334">
        <v>0</v>
      </c>
      <c r="Q736" s="334">
        <v>0</v>
      </c>
      <c r="R736" s="334">
        <v>0</v>
      </c>
      <c r="S736" s="334">
        <v>0.1</v>
      </c>
      <c r="T736" s="334">
        <v>0</v>
      </c>
      <c r="U736" s="334">
        <v>0</v>
      </c>
      <c r="V736" s="334">
        <v>0</v>
      </c>
      <c r="W736" s="334">
        <v>0.1</v>
      </c>
      <c r="X736" s="334">
        <v>0.1</v>
      </c>
      <c r="Y736" s="334">
        <v>0</v>
      </c>
      <c r="Z736" s="334">
        <v>0.1</v>
      </c>
      <c r="AA736" s="334">
        <v>0</v>
      </c>
      <c r="AB736" s="334">
        <v>0.1</v>
      </c>
      <c r="AD736" s="334">
        <v>0.5</v>
      </c>
      <c r="AE736" s="334">
        <f t="shared" si="117"/>
        <v>0.5</v>
      </c>
      <c r="AF736" s="334">
        <f t="shared" si="118"/>
        <v>0.5</v>
      </c>
      <c r="AG736" s="340">
        <f t="shared" si="119"/>
        <v>0</v>
      </c>
      <c r="AI736" s="340">
        <f t="shared" si="121"/>
        <v>0</v>
      </c>
      <c r="AJ736" s="340">
        <f t="shared" si="121"/>
        <v>0</v>
      </c>
      <c r="AK736" s="340">
        <f t="shared" si="121"/>
        <v>0</v>
      </c>
      <c r="AL736" s="340">
        <f t="shared" si="121"/>
        <v>0</v>
      </c>
      <c r="AM736" s="340">
        <f t="shared" si="121"/>
        <v>0</v>
      </c>
    </row>
    <row r="737" spans="1:39" x14ac:dyDescent="0.35">
      <c r="A737" s="337">
        <v>22650</v>
      </c>
      <c r="B737" s="338">
        <f t="shared" si="114"/>
        <v>1962</v>
      </c>
      <c r="C737" s="338">
        <f t="shared" si="115"/>
        <v>1</v>
      </c>
      <c r="D737" s="338">
        <f t="shared" si="116"/>
        <v>4</v>
      </c>
      <c r="E737" s="334">
        <v>0.3</v>
      </c>
      <c r="F737" s="334">
        <v>0.2</v>
      </c>
      <c r="G737" s="334">
        <v>0.3</v>
      </c>
      <c r="H737" s="334">
        <v>0.2</v>
      </c>
      <c r="I737" s="334">
        <v>0.3</v>
      </c>
      <c r="J737" s="334">
        <v>0</v>
      </c>
      <c r="K737" s="334">
        <v>0</v>
      </c>
      <c r="L737" s="334">
        <v>0</v>
      </c>
      <c r="M737" s="334">
        <v>0</v>
      </c>
      <c r="N737" s="334">
        <v>0</v>
      </c>
      <c r="O737" s="334">
        <v>0</v>
      </c>
      <c r="P737" s="334">
        <v>0</v>
      </c>
      <c r="Q737" s="334">
        <v>0</v>
      </c>
      <c r="R737" s="334">
        <v>0</v>
      </c>
      <c r="S737" s="334">
        <v>0</v>
      </c>
      <c r="T737" s="334">
        <v>0</v>
      </c>
      <c r="U737" s="334">
        <v>0</v>
      </c>
      <c r="V737" s="334">
        <v>0</v>
      </c>
      <c r="W737" s="334">
        <v>0</v>
      </c>
      <c r="X737" s="334">
        <v>0</v>
      </c>
      <c r="Y737" s="334">
        <v>0</v>
      </c>
      <c r="Z737" s="334">
        <v>0</v>
      </c>
      <c r="AA737" s="334">
        <v>0</v>
      </c>
      <c r="AB737" s="334">
        <v>0</v>
      </c>
      <c r="AD737" s="334">
        <v>1.3</v>
      </c>
      <c r="AE737" s="334">
        <f t="shared" si="117"/>
        <v>1.3</v>
      </c>
      <c r="AF737" s="334">
        <f t="shared" si="118"/>
        <v>1.3</v>
      </c>
      <c r="AG737" s="340">
        <f t="shared" si="119"/>
        <v>0</v>
      </c>
      <c r="AI737" s="340">
        <f t="shared" si="121"/>
        <v>0</v>
      </c>
      <c r="AJ737" s="340">
        <f t="shared" si="121"/>
        <v>0</v>
      </c>
      <c r="AK737" s="340">
        <f t="shared" si="121"/>
        <v>0</v>
      </c>
      <c r="AL737" s="340">
        <f t="shared" si="121"/>
        <v>0</v>
      </c>
      <c r="AM737" s="340">
        <f t="shared" si="121"/>
        <v>0</v>
      </c>
    </row>
    <row r="738" spans="1:39" x14ac:dyDescent="0.35">
      <c r="A738" s="337">
        <v>22651</v>
      </c>
      <c r="B738" s="338">
        <f t="shared" si="114"/>
        <v>1962</v>
      </c>
      <c r="C738" s="338">
        <f t="shared" si="115"/>
        <v>1</v>
      </c>
      <c r="D738" s="338">
        <f t="shared" si="116"/>
        <v>5</v>
      </c>
      <c r="E738" s="334">
        <v>0</v>
      </c>
      <c r="F738" s="334">
        <v>0</v>
      </c>
      <c r="G738" s="334">
        <v>0</v>
      </c>
      <c r="H738" s="334">
        <v>0</v>
      </c>
      <c r="I738" s="334">
        <v>0</v>
      </c>
      <c r="J738" s="334">
        <v>0</v>
      </c>
      <c r="K738" s="334">
        <v>0</v>
      </c>
      <c r="L738" s="334">
        <v>0</v>
      </c>
      <c r="M738" s="334">
        <v>0</v>
      </c>
      <c r="N738" s="334">
        <v>0</v>
      </c>
      <c r="O738" s="334">
        <v>0</v>
      </c>
      <c r="P738" s="334">
        <v>0</v>
      </c>
      <c r="Q738" s="334">
        <v>0</v>
      </c>
      <c r="R738" s="334">
        <v>0</v>
      </c>
      <c r="S738" s="334">
        <v>0</v>
      </c>
      <c r="T738" s="334">
        <v>0</v>
      </c>
      <c r="U738" s="334">
        <v>0</v>
      </c>
      <c r="V738" s="334">
        <v>0</v>
      </c>
      <c r="W738" s="334">
        <v>0</v>
      </c>
      <c r="X738" s="334">
        <v>0</v>
      </c>
      <c r="Y738" s="334">
        <v>0</v>
      </c>
      <c r="Z738" s="334">
        <v>0</v>
      </c>
      <c r="AA738" s="334">
        <v>0</v>
      </c>
      <c r="AB738" s="334">
        <v>0</v>
      </c>
      <c r="AD738" s="334">
        <v>0</v>
      </c>
      <c r="AE738" s="334">
        <f t="shared" si="117"/>
        <v>0</v>
      </c>
      <c r="AF738" s="334">
        <f t="shared" si="118"/>
        <v>0</v>
      </c>
      <c r="AG738" s="340">
        <f t="shared" si="119"/>
        <v>0</v>
      </c>
      <c r="AI738" s="340">
        <f t="shared" si="121"/>
        <v>0</v>
      </c>
      <c r="AJ738" s="340">
        <f t="shared" si="121"/>
        <v>0</v>
      </c>
      <c r="AK738" s="340">
        <f t="shared" si="121"/>
        <v>0</v>
      </c>
      <c r="AL738" s="340">
        <f t="shared" si="121"/>
        <v>0</v>
      </c>
      <c r="AM738" s="340">
        <f t="shared" si="121"/>
        <v>0</v>
      </c>
    </row>
    <row r="739" spans="1:39" x14ac:dyDescent="0.35">
      <c r="A739" s="337">
        <v>22652</v>
      </c>
      <c r="B739" s="338">
        <f t="shared" si="114"/>
        <v>1962</v>
      </c>
      <c r="C739" s="338">
        <f t="shared" si="115"/>
        <v>1</v>
      </c>
      <c r="D739" s="338">
        <f t="shared" si="116"/>
        <v>6</v>
      </c>
      <c r="E739" s="334">
        <v>0</v>
      </c>
      <c r="F739" s="334">
        <v>0</v>
      </c>
      <c r="G739" s="334">
        <v>0</v>
      </c>
      <c r="H739" s="334">
        <v>0</v>
      </c>
      <c r="I739" s="334">
        <v>0</v>
      </c>
      <c r="J739" s="334">
        <v>0</v>
      </c>
      <c r="K739" s="334">
        <v>0</v>
      </c>
      <c r="L739" s="334">
        <v>0</v>
      </c>
      <c r="M739" s="334">
        <v>0</v>
      </c>
      <c r="N739" s="334">
        <v>0</v>
      </c>
      <c r="O739" s="334">
        <v>0</v>
      </c>
      <c r="P739" s="334">
        <v>0</v>
      </c>
      <c r="Q739" s="334">
        <v>0</v>
      </c>
      <c r="R739" s="334">
        <v>0</v>
      </c>
      <c r="S739" s="334">
        <v>0</v>
      </c>
      <c r="T739" s="334">
        <v>0</v>
      </c>
      <c r="U739" s="334">
        <v>0</v>
      </c>
      <c r="V739" s="334">
        <v>0</v>
      </c>
      <c r="W739" s="334">
        <v>0</v>
      </c>
      <c r="X739" s="334">
        <v>0</v>
      </c>
      <c r="Y739" s="334">
        <v>0</v>
      </c>
      <c r="Z739" s="334">
        <v>0</v>
      </c>
      <c r="AA739" s="334">
        <v>0</v>
      </c>
      <c r="AB739" s="334">
        <v>0</v>
      </c>
      <c r="AD739" s="334">
        <v>0</v>
      </c>
      <c r="AE739" s="334">
        <f t="shared" si="117"/>
        <v>0</v>
      </c>
      <c r="AF739" s="334">
        <f t="shared" si="118"/>
        <v>0</v>
      </c>
      <c r="AG739" s="340">
        <f t="shared" si="119"/>
        <v>0</v>
      </c>
      <c r="AI739" s="340">
        <f t="shared" si="121"/>
        <v>0</v>
      </c>
      <c r="AJ739" s="340">
        <f t="shared" si="121"/>
        <v>0</v>
      </c>
      <c r="AK739" s="340">
        <f t="shared" si="121"/>
        <v>0</v>
      </c>
      <c r="AL739" s="340">
        <f t="shared" si="121"/>
        <v>0</v>
      </c>
      <c r="AM739" s="340">
        <f t="shared" si="121"/>
        <v>0</v>
      </c>
    </row>
    <row r="740" spans="1:39" x14ac:dyDescent="0.35">
      <c r="A740" s="337">
        <v>22653</v>
      </c>
      <c r="B740" s="338">
        <f t="shared" si="114"/>
        <v>1962</v>
      </c>
      <c r="C740" s="338">
        <f t="shared" si="115"/>
        <v>1</v>
      </c>
      <c r="D740" s="338">
        <f t="shared" si="116"/>
        <v>7</v>
      </c>
      <c r="E740" s="334">
        <v>0</v>
      </c>
      <c r="F740" s="334">
        <v>0</v>
      </c>
      <c r="G740" s="334">
        <v>0</v>
      </c>
      <c r="H740" s="334">
        <v>0</v>
      </c>
      <c r="I740" s="334">
        <v>0</v>
      </c>
      <c r="J740" s="334">
        <v>0</v>
      </c>
      <c r="K740" s="334">
        <v>0</v>
      </c>
      <c r="L740" s="334">
        <v>0</v>
      </c>
      <c r="M740" s="334">
        <v>0.2</v>
      </c>
      <c r="N740" s="334">
        <v>0.2</v>
      </c>
      <c r="O740" s="334">
        <v>0.1</v>
      </c>
      <c r="P740" s="334">
        <v>0.2</v>
      </c>
      <c r="Q740" s="334">
        <v>0.2</v>
      </c>
      <c r="R740" s="334">
        <v>0.2</v>
      </c>
      <c r="S740" s="334">
        <v>0.1</v>
      </c>
      <c r="T740" s="334">
        <v>0.2</v>
      </c>
      <c r="U740" s="334">
        <v>0.2</v>
      </c>
      <c r="V740" s="334">
        <v>0.2</v>
      </c>
      <c r="W740" s="334">
        <v>0.1</v>
      </c>
      <c r="X740" s="334">
        <v>0.2</v>
      </c>
      <c r="Y740" s="334">
        <v>0.2</v>
      </c>
      <c r="Z740" s="334">
        <v>0.2</v>
      </c>
      <c r="AA740" s="334">
        <v>0.1</v>
      </c>
      <c r="AB740" s="334">
        <v>0.2</v>
      </c>
      <c r="AD740" s="334">
        <v>2.8</v>
      </c>
      <c r="AE740" s="334">
        <f t="shared" si="117"/>
        <v>2.8</v>
      </c>
      <c r="AF740" s="334">
        <f t="shared" si="118"/>
        <v>2.8000000000000007</v>
      </c>
      <c r="AG740" s="340">
        <f t="shared" si="119"/>
        <v>8.8817841970012523E-16</v>
      </c>
      <c r="AI740" s="340">
        <f t="shared" ref="AI740:AM755" si="122">IF($C740=AI$1,$AF740,0)</f>
        <v>0</v>
      </c>
      <c r="AJ740" s="340">
        <f t="shared" si="122"/>
        <v>0</v>
      </c>
      <c r="AK740" s="340">
        <f t="shared" si="122"/>
        <v>0</v>
      </c>
      <c r="AL740" s="340">
        <f t="shared" si="122"/>
        <v>0</v>
      </c>
      <c r="AM740" s="340">
        <f t="shared" si="122"/>
        <v>0</v>
      </c>
    </row>
    <row r="741" spans="1:39" x14ac:dyDescent="0.35">
      <c r="A741" s="337">
        <v>22654</v>
      </c>
      <c r="B741" s="338">
        <f t="shared" si="114"/>
        <v>1962</v>
      </c>
      <c r="C741" s="338">
        <f t="shared" si="115"/>
        <v>1</v>
      </c>
      <c r="D741" s="338">
        <f t="shared" si="116"/>
        <v>8</v>
      </c>
      <c r="E741" s="334">
        <v>0</v>
      </c>
      <c r="F741" s="334">
        <v>0</v>
      </c>
      <c r="G741" s="334">
        <v>0</v>
      </c>
      <c r="H741" s="334">
        <v>0</v>
      </c>
      <c r="I741" s="334">
        <v>0</v>
      </c>
      <c r="J741" s="334">
        <v>0</v>
      </c>
      <c r="K741" s="334">
        <v>0</v>
      </c>
      <c r="L741" s="334">
        <v>0</v>
      </c>
      <c r="M741" s="334">
        <v>0</v>
      </c>
      <c r="N741" s="334">
        <v>0</v>
      </c>
      <c r="O741" s="334">
        <v>0</v>
      </c>
      <c r="P741" s="334">
        <v>0</v>
      </c>
      <c r="Q741" s="334">
        <v>0</v>
      </c>
      <c r="R741" s="334">
        <v>0</v>
      </c>
      <c r="S741" s="334">
        <v>0</v>
      </c>
      <c r="T741" s="334">
        <v>0</v>
      </c>
      <c r="U741" s="334">
        <v>0</v>
      </c>
      <c r="V741" s="334">
        <v>0</v>
      </c>
      <c r="W741" s="334">
        <v>0</v>
      </c>
      <c r="X741" s="334">
        <v>0</v>
      </c>
      <c r="Y741" s="334">
        <v>0</v>
      </c>
      <c r="Z741" s="334">
        <v>0</v>
      </c>
      <c r="AA741" s="334">
        <v>0</v>
      </c>
      <c r="AB741" s="334">
        <v>0</v>
      </c>
      <c r="AD741" s="334">
        <v>0</v>
      </c>
      <c r="AE741" s="334">
        <f t="shared" si="117"/>
        <v>0</v>
      </c>
      <c r="AF741" s="334">
        <f t="shared" si="118"/>
        <v>0</v>
      </c>
      <c r="AG741" s="340">
        <f t="shared" si="119"/>
        <v>0</v>
      </c>
      <c r="AI741" s="340">
        <f t="shared" si="122"/>
        <v>0</v>
      </c>
      <c r="AJ741" s="340">
        <f t="shared" si="122"/>
        <v>0</v>
      </c>
      <c r="AK741" s="340">
        <f t="shared" si="122"/>
        <v>0</v>
      </c>
      <c r="AL741" s="340">
        <f t="shared" si="122"/>
        <v>0</v>
      </c>
      <c r="AM741" s="340">
        <f t="shared" si="122"/>
        <v>0</v>
      </c>
    </row>
    <row r="742" spans="1:39" x14ac:dyDescent="0.35">
      <c r="A742" s="337">
        <v>22655</v>
      </c>
      <c r="B742" s="338">
        <f t="shared" si="114"/>
        <v>1962</v>
      </c>
      <c r="C742" s="338">
        <f t="shared" si="115"/>
        <v>1</v>
      </c>
      <c r="D742" s="338">
        <f t="shared" si="116"/>
        <v>9</v>
      </c>
      <c r="E742" s="334">
        <v>0</v>
      </c>
      <c r="F742" s="334">
        <v>0</v>
      </c>
      <c r="G742" s="334">
        <v>0</v>
      </c>
      <c r="H742" s="334">
        <v>0</v>
      </c>
      <c r="I742" s="334">
        <v>0</v>
      </c>
      <c r="J742" s="334">
        <v>0</v>
      </c>
      <c r="K742" s="334">
        <v>0</v>
      </c>
      <c r="L742" s="334">
        <v>0</v>
      </c>
      <c r="M742" s="334">
        <v>0</v>
      </c>
      <c r="N742" s="334">
        <v>0</v>
      </c>
      <c r="O742" s="334">
        <v>0</v>
      </c>
      <c r="P742" s="334">
        <v>0</v>
      </c>
      <c r="Q742" s="334">
        <v>0</v>
      </c>
      <c r="R742" s="334">
        <v>0</v>
      </c>
      <c r="S742" s="334">
        <v>0</v>
      </c>
      <c r="T742" s="334">
        <v>0</v>
      </c>
      <c r="U742" s="334">
        <v>0</v>
      </c>
      <c r="V742" s="334">
        <v>0</v>
      </c>
      <c r="W742" s="334">
        <v>0</v>
      </c>
      <c r="X742" s="334">
        <v>0</v>
      </c>
      <c r="Y742" s="334">
        <v>0</v>
      </c>
      <c r="Z742" s="334">
        <v>0</v>
      </c>
      <c r="AA742" s="334">
        <v>0</v>
      </c>
      <c r="AB742" s="334">
        <v>0</v>
      </c>
      <c r="AD742" s="334">
        <v>0</v>
      </c>
      <c r="AE742" s="334">
        <f t="shared" si="117"/>
        <v>0</v>
      </c>
      <c r="AF742" s="334">
        <f t="shared" si="118"/>
        <v>0</v>
      </c>
      <c r="AG742" s="340">
        <f t="shared" si="119"/>
        <v>0</v>
      </c>
      <c r="AI742" s="340">
        <f t="shared" si="122"/>
        <v>0</v>
      </c>
      <c r="AJ742" s="340">
        <f t="shared" si="122"/>
        <v>0</v>
      </c>
      <c r="AK742" s="340">
        <f t="shared" si="122"/>
        <v>0</v>
      </c>
      <c r="AL742" s="340">
        <f t="shared" si="122"/>
        <v>0</v>
      </c>
      <c r="AM742" s="340">
        <f t="shared" si="122"/>
        <v>0</v>
      </c>
    </row>
    <row r="743" spans="1:39" x14ac:dyDescent="0.35">
      <c r="A743" s="337">
        <v>22656</v>
      </c>
      <c r="B743" s="338">
        <f t="shared" si="114"/>
        <v>1962</v>
      </c>
      <c r="C743" s="338">
        <f t="shared" si="115"/>
        <v>1</v>
      </c>
      <c r="D743" s="338">
        <f t="shared" si="116"/>
        <v>10</v>
      </c>
      <c r="E743" s="334">
        <v>0</v>
      </c>
      <c r="F743" s="334">
        <v>0</v>
      </c>
      <c r="G743" s="334">
        <v>0</v>
      </c>
      <c r="H743" s="334">
        <v>0</v>
      </c>
      <c r="I743" s="334">
        <v>0</v>
      </c>
      <c r="J743" s="334">
        <v>0</v>
      </c>
      <c r="K743" s="334">
        <v>0</v>
      </c>
      <c r="L743" s="334">
        <v>0</v>
      </c>
      <c r="M743" s="334">
        <v>0</v>
      </c>
      <c r="N743" s="334">
        <v>0</v>
      </c>
      <c r="O743" s="334">
        <v>0</v>
      </c>
      <c r="P743" s="334">
        <v>0</v>
      </c>
      <c r="Q743" s="334">
        <v>0</v>
      </c>
      <c r="R743" s="334">
        <v>0</v>
      </c>
      <c r="S743" s="334">
        <v>0</v>
      </c>
      <c r="T743" s="334">
        <v>0</v>
      </c>
      <c r="U743" s="334">
        <v>0</v>
      </c>
      <c r="V743" s="334">
        <v>0</v>
      </c>
      <c r="W743" s="334">
        <v>0</v>
      </c>
      <c r="X743" s="334">
        <v>0</v>
      </c>
      <c r="Y743" s="334">
        <v>0</v>
      </c>
      <c r="Z743" s="334">
        <v>0</v>
      </c>
      <c r="AA743" s="334">
        <v>0</v>
      </c>
      <c r="AB743" s="334">
        <v>0</v>
      </c>
      <c r="AD743" s="334">
        <v>0</v>
      </c>
      <c r="AE743" s="334">
        <f t="shared" si="117"/>
        <v>0</v>
      </c>
      <c r="AF743" s="334">
        <f t="shared" si="118"/>
        <v>0</v>
      </c>
      <c r="AG743" s="340">
        <f t="shared" si="119"/>
        <v>0</v>
      </c>
      <c r="AI743" s="340">
        <f t="shared" si="122"/>
        <v>0</v>
      </c>
      <c r="AJ743" s="340">
        <f t="shared" si="122"/>
        <v>0</v>
      </c>
      <c r="AK743" s="340">
        <f t="shared" si="122"/>
        <v>0</v>
      </c>
      <c r="AL743" s="340">
        <f t="shared" si="122"/>
        <v>0</v>
      </c>
      <c r="AM743" s="340">
        <f t="shared" si="122"/>
        <v>0</v>
      </c>
    </row>
    <row r="744" spans="1:39" x14ac:dyDescent="0.35">
      <c r="A744" s="337">
        <v>22657</v>
      </c>
      <c r="B744" s="338">
        <f t="shared" si="114"/>
        <v>1962</v>
      </c>
      <c r="C744" s="338">
        <f t="shared" si="115"/>
        <v>1</v>
      </c>
      <c r="D744" s="338">
        <f t="shared" si="116"/>
        <v>11</v>
      </c>
      <c r="E744" s="334">
        <v>0</v>
      </c>
      <c r="F744" s="334">
        <v>0</v>
      </c>
      <c r="G744" s="334">
        <v>0</v>
      </c>
      <c r="H744" s="334">
        <v>0</v>
      </c>
      <c r="I744" s="334">
        <v>0</v>
      </c>
      <c r="J744" s="334">
        <v>0</v>
      </c>
      <c r="K744" s="334">
        <v>0</v>
      </c>
      <c r="L744" s="334">
        <v>0</v>
      </c>
      <c r="M744" s="334">
        <v>0</v>
      </c>
      <c r="N744" s="334">
        <v>0</v>
      </c>
      <c r="O744" s="334">
        <v>0</v>
      </c>
      <c r="P744" s="334">
        <v>0</v>
      </c>
      <c r="Q744" s="334">
        <v>0</v>
      </c>
      <c r="R744" s="334">
        <v>0</v>
      </c>
      <c r="S744" s="334">
        <v>0</v>
      </c>
      <c r="T744" s="334">
        <v>0</v>
      </c>
      <c r="U744" s="334">
        <v>0</v>
      </c>
      <c r="V744" s="334">
        <v>0</v>
      </c>
      <c r="W744" s="334">
        <v>0</v>
      </c>
      <c r="X744" s="334">
        <v>0</v>
      </c>
      <c r="Y744" s="334">
        <v>0</v>
      </c>
      <c r="Z744" s="334">
        <v>0</v>
      </c>
      <c r="AA744" s="334">
        <v>0</v>
      </c>
      <c r="AB744" s="334">
        <v>0</v>
      </c>
      <c r="AD744" s="334">
        <v>0</v>
      </c>
      <c r="AE744" s="334">
        <f t="shared" si="117"/>
        <v>0</v>
      </c>
      <c r="AF744" s="334">
        <f t="shared" si="118"/>
        <v>0</v>
      </c>
      <c r="AG744" s="340">
        <f t="shared" si="119"/>
        <v>0</v>
      </c>
      <c r="AI744" s="340">
        <f t="shared" si="122"/>
        <v>0</v>
      </c>
      <c r="AJ744" s="340">
        <f t="shared" si="122"/>
        <v>0</v>
      </c>
      <c r="AK744" s="340">
        <f t="shared" si="122"/>
        <v>0</v>
      </c>
      <c r="AL744" s="340">
        <f t="shared" si="122"/>
        <v>0</v>
      </c>
      <c r="AM744" s="340">
        <f t="shared" si="122"/>
        <v>0</v>
      </c>
    </row>
    <row r="745" spans="1:39" x14ac:dyDescent="0.35">
      <c r="A745" s="337">
        <v>22658</v>
      </c>
      <c r="B745" s="338">
        <f t="shared" si="114"/>
        <v>1962</v>
      </c>
      <c r="C745" s="338">
        <f t="shared" si="115"/>
        <v>1</v>
      </c>
      <c r="D745" s="338">
        <f t="shared" si="116"/>
        <v>12</v>
      </c>
      <c r="E745" s="334">
        <v>0</v>
      </c>
      <c r="F745" s="334">
        <v>0</v>
      </c>
      <c r="G745" s="334">
        <v>0</v>
      </c>
      <c r="H745" s="334">
        <v>0</v>
      </c>
      <c r="I745" s="334">
        <v>0</v>
      </c>
      <c r="J745" s="334">
        <v>0</v>
      </c>
      <c r="K745" s="334">
        <v>0</v>
      </c>
      <c r="L745" s="334">
        <v>0</v>
      </c>
      <c r="M745" s="334">
        <v>0</v>
      </c>
      <c r="N745" s="334">
        <v>0</v>
      </c>
      <c r="O745" s="334">
        <v>0</v>
      </c>
      <c r="P745" s="334">
        <v>0</v>
      </c>
      <c r="Q745" s="334">
        <v>0</v>
      </c>
      <c r="R745" s="334">
        <v>0</v>
      </c>
      <c r="S745" s="334">
        <v>0</v>
      </c>
      <c r="T745" s="334">
        <v>0</v>
      </c>
      <c r="U745" s="334">
        <v>0</v>
      </c>
      <c r="V745" s="334">
        <v>0</v>
      </c>
      <c r="W745" s="334">
        <v>0</v>
      </c>
      <c r="X745" s="334">
        <v>0</v>
      </c>
      <c r="Y745" s="334">
        <v>0</v>
      </c>
      <c r="Z745" s="334">
        <v>0</v>
      </c>
      <c r="AA745" s="334">
        <v>0</v>
      </c>
      <c r="AB745" s="334">
        <v>0</v>
      </c>
      <c r="AD745" s="334">
        <v>0</v>
      </c>
      <c r="AE745" s="334">
        <f t="shared" si="117"/>
        <v>0</v>
      </c>
      <c r="AF745" s="334">
        <f t="shared" si="118"/>
        <v>0</v>
      </c>
      <c r="AG745" s="340">
        <f t="shared" si="119"/>
        <v>0</v>
      </c>
      <c r="AI745" s="340">
        <f t="shared" si="122"/>
        <v>0</v>
      </c>
      <c r="AJ745" s="340">
        <f t="shared" si="122"/>
        <v>0</v>
      </c>
      <c r="AK745" s="340">
        <f t="shared" si="122"/>
        <v>0</v>
      </c>
      <c r="AL745" s="340">
        <f t="shared" si="122"/>
        <v>0</v>
      </c>
      <c r="AM745" s="340">
        <f t="shared" si="122"/>
        <v>0</v>
      </c>
    </row>
    <row r="746" spans="1:39" x14ac:dyDescent="0.35">
      <c r="A746" s="337">
        <v>22659</v>
      </c>
      <c r="B746" s="338">
        <f t="shared" si="114"/>
        <v>1962</v>
      </c>
      <c r="C746" s="338">
        <f t="shared" si="115"/>
        <v>1</v>
      </c>
      <c r="D746" s="338">
        <f t="shared" si="116"/>
        <v>13</v>
      </c>
      <c r="E746" s="334">
        <v>0</v>
      </c>
      <c r="F746" s="334">
        <v>0.1</v>
      </c>
      <c r="G746" s="334">
        <v>0</v>
      </c>
      <c r="H746" s="334">
        <v>0.1</v>
      </c>
      <c r="I746" s="334">
        <v>0</v>
      </c>
      <c r="J746" s="334">
        <v>0.1</v>
      </c>
      <c r="K746" s="334">
        <v>0</v>
      </c>
      <c r="L746" s="334">
        <v>0.1</v>
      </c>
      <c r="M746" s="334">
        <v>0</v>
      </c>
      <c r="N746" s="334">
        <v>0</v>
      </c>
      <c r="O746" s="334">
        <v>0.1</v>
      </c>
      <c r="P746" s="334">
        <v>0</v>
      </c>
      <c r="Q746" s="334">
        <v>0.1</v>
      </c>
      <c r="R746" s="334">
        <v>0</v>
      </c>
      <c r="S746" s="334">
        <v>0.1</v>
      </c>
      <c r="T746" s="334">
        <v>0</v>
      </c>
      <c r="U746" s="334">
        <v>0</v>
      </c>
      <c r="V746" s="334">
        <v>0</v>
      </c>
      <c r="W746" s="334">
        <v>0</v>
      </c>
      <c r="X746" s="334">
        <v>0</v>
      </c>
      <c r="Y746" s="334">
        <v>0.1</v>
      </c>
      <c r="Z746" s="334">
        <v>0</v>
      </c>
      <c r="AA746" s="334">
        <v>0</v>
      </c>
      <c r="AB746" s="334">
        <v>0</v>
      </c>
      <c r="AD746" s="334">
        <v>0.8</v>
      </c>
      <c r="AE746" s="334">
        <f t="shared" si="117"/>
        <v>0.8</v>
      </c>
      <c r="AF746" s="334">
        <f t="shared" si="118"/>
        <v>0.79999999999999993</v>
      </c>
      <c r="AG746" s="340">
        <f t="shared" si="119"/>
        <v>1.1102230246251565E-16</v>
      </c>
      <c r="AI746" s="340">
        <f t="shared" si="122"/>
        <v>0</v>
      </c>
      <c r="AJ746" s="340">
        <f t="shared" si="122"/>
        <v>0</v>
      </c>
      <c r="AK746" s="340">
        <f t="shared" si="122"/>
        <v>0</v>
      </c>
      <c r="AL746" s="340">
        <f t="shared" si="122"/>
        <v>0</v>
      </c>
      <c r="AM746" s="340">
        <f t="shared" si="122"/>
        <v>0</v>
      </c>
    </row>
    <row r="747" spans="1:39" x14ac:dyDescent="0.35">
      <c r="A747" s="337">
        <v>22660</v>
      </c>
      <c r="B747" s="338">
        <f t="shared" si="114"/>
        <v>1962</v>
      </c>
      <c r="C747" s="338">
        <f t="shared" si="115"/>
        <v>1</v>
      </c>
      <c r="D747" s="338">
        <f t="shared" si="116"/>
        <v>14</v>
      </c>
      <c r="E747" s="334">
        <v>0</v>
      </c>
      <c r="F747" s="334">
        <v>0</v>
      </c>
      <c r="G747" s="334">
        <v>0</v>
      </c>
      <c r="H747" s="334">
        <v>0</v>
      </c>
      <c r="I747" s="334">
        <v>0</v>
      </c>
      <c r="J747" s="334">
        <v>0</v>
      </c>
      <c r="K747" s="334">
        <v>0</v>
      </c>
      <c r="L747" s="334">
        <v>0</v>
      </c>
      <c r="M747" s="334">
        <v>0</v>
      </c>
      <c r="N747" s="334">
        <v>0</v>
      </c>
      <c r="O747" s="334">
        <v>0</v>
      </c>
      <c r="P747" s="334">
        <v>0</v>
      </c>
      <c r="Q747" s="334">
        <v>0.1</v>
      </c>
      <c r="R747" s="334">
        <v>0</v>
      </c>
      <c r="S747" s="334">
        <v>0</v>
      </c>
      <c r="T747" s="334">
        <v>0</v>
      </c>
      <c r="U747" s="334">
        <v>0.1</v>
      </c>
      <c r="V747" s="334">
        <v>0</v>
      </c>
      <c r="W747" s="334">
        <v>0</v>
      </c>
      <c r="X747" s="334">
        <v>0</v>
      </c>
      <c r="Y747" s="334">
        <v>0.1</v>
      </c>
      <c r="Z747" s="334">
        <v>0</v>
      </c>
      <c r="AA747" s="334">
        <v>0</v>
      </c>
      <c r="AB747" s="334">
        <v>0</v>
      </c>
      <c r="AD747" s="334">
        <v>0.3</v>
      </c>
      <c r="AE747" s="334">
        <f t="shared" si="117"/>
        <v>0.3</v>
      </c>
      <c r="AF747" s="334">
        <f t="shared" si="118"/>
        <v>0.30000000000000004</v>
      </c>
      <c r="AG747" s="340">
        <f t="shared" si="119"/>
        <v>5.5511151231257827E-17</v>
      </c>
      <c r="AI747" s="340">
        <f t="shared" si="122"/>
        <v>0</v>
      </c>
      <c r="AJ747" s="340">
        <f t="shared" si="122"/>
        <v>0</v>
      </c>
      <c r="AK747" s="340">
        <f t="shared" si="122"/>
        <v>0</v>
      </c>
      <c r="AL747" s="340">
        <f t="shared" si="122"/>
        <v>0</v>
      </c>
      <c r="AM747" s="340">
        <f t="shared" si="122"/>
        <v>0</v>
      </c>
    </row>
    <row r="748" spans="1:39" x14ac:dyDescent="0.35">
      <c r="A748" s="337">
        <v>22661</v>
      </c>
      <c r="B748" s="338">
        <f t="shared" si="114"/>
        <v>1962</v>
      </c>
      <c r="C748" s="338">
        <f t="shared" si="115"/>
        <v>1</v>
      </c>
      <c r="D748" s="338">
        <f t="shared" si="116"/>
        <v>15</v>
      </c>
      <c r="E748" s="334">
        <v>0</v>
      </c>
      <c r="F748" s="334">
        <v>0</v>
      </c>
      <c r="G748" s="334">
        <v>0</v>
      </c>
      <c r="H748" s="334">
        <v>0</v>
      </c>
      <c r="I748" s="334">
        <v>0</v>
      </c>
      <c r="J748" s="334">
        <v>0</v>
      </c>
      <c r="K748" s="334">
        <v>0</v>
      </c>
      <c r="L748" s="334">
        <v>0</v>
      </c>
      <c r="M748" s="334">
        <v>0</v>
      </c>
      <c r="N748" s="334">
        <v>0</v>
      </c>
      <c r="O748" s="334">
        <v>0</v>
      </c>
      <c r="P748" s="334">
        <v>0</v>
      </c>
      <c r="Q748" s="334">
        <v>0</v>
      </c>
      <c r="R748" s="334">
        <v>0</v>
      </c>
      <c r="S748" s="334">
        <v>0</v>
      </c>
      <c r="T748" s="334">
        <v>0</v>
      </c>
      <c r="U748" s="334">
        <v>0</v>
      </c>
      <c r="V748" s="334">
        <v>0</v>
      </c>
      <c r="W748" s="334">
        <v>0</v>
      </c>
      <c r="X748" s="334">
        <v>0</v>
      </c>
      <c r="Y748" s="334">
        <v>0</v>
      </c>
      <c r="Z748" s="334">
        <v>0</v>
      </c>
      <c r="AA748" s="334">
        <v>0</v>
      </c>
      <c r="AB748" s="334">
        <v>0</v>
      </c>
      <c r="AD748" s="334">
        <v>0</v>
      </c>
      <c r="AE748" s="334">
        <f t="shared" si="117"/>
        <v>0</v>
      </c>
      <c r="AF748" s="334">
        <f t="shared" si="118"/>
        <v>0</v>
      </c>
      <c r="AG748" s="340">
        <f t="shared" si="119"/>
        <v>0</v>
      </c>
      <c r="AI748" s="340">
        <f t="shared" si="122"/>
        <v>0</v>
      </c>
      <c r="AJ748" s="340">
        <f t="shared" si="122"/>
        <v>0</v>
      </c>
      <c r="AK748" s="340">
        <f t="shared" si="122"/>
        <v>0</v>
      </c>
      <c r="AL748" s="340">
        <f t="shared" si="122"/>
        <v>0</v>
      </c>
      <c r="AM748" s="340">
        <f t="shared" si="122"/>
        <v>0</v>
      </c>
    </row>
    <row r="749" spans="1:39" x14ac:dyDescent="0.35">
      <c r="A749" s="337">
        <v>22662</v>
      </c>
      <c r="B749" s="338">
        <f t="shared" si="114"/>
        <v>1962</v>
      </c>
      <c r="C749" s="338">
        <f t="shared" si="115"/>
        <v>1</v>
      </c>
      <c r="D749" s="338">
        <f t="shared" si="116"/>
        <v>16</v>
      </c>
      <c r="E749" s="334">
        <v>0</v>
      </c>
      <c r="F749" s="334">
        <v>0</v>
      </c>
      <c r="G749" s="334">
        <v>0</v>
      </c>
      <c r="H749" s="334">
        <v>0</v>
      </c>
      <c r="I749" s="334">
        <v>0</v>
      </c>
      <c r="J749" s="334">
        <v>0</v>
      </c>
      <c r="K749" s="334">
        <v>0</v>
      </c>
      <c r="L749" s="334">
        <v>0</v>
      </c>
      <c r="M749" s="334">
        <v>0</v>
      </c>
      <c r="N749" s="334">
        <v>0</v>
      </c>
      <c r="O749" s="334">
        <v>0</v>
      </c>
      <c r="P749" s="334">
        <v>0</v>
      </c>
      <c r="Q749" s="334">
        <v>0.1</v>
      </c>
      <c r="R749" s="334">
        <v>0</v>
      </c>
      <c r="S749" s="334">
        <v>0</v>
      </c>
      <c r="T749" s="334">
        <v>0</v>
      </c>
      <c r="U749" s="334">
        <v>0</v>
      </c>
      <c r="V749" s="334">
        <v>0.1</v>
      </c>
      <c r="W749" s="334">
        <v>0</v>
      </c>
      <c r="X749" s="334">
        <v>0</v>
      </c>
      <c r="Y749" s="334">
        <v>0</v>
      </c>
      <c r="Z749" s="334">
        <v>0.1</v>
      </c>
      <c r="AA749" s="334">
        <v>0</v>
      </c>
      <c r="AB749" s="334">
        <v>0</v>
      </c>
      <c r="AD749" s="334">
        <v>0.3</v>
      </c>
      <c r="AE749" s="334">
        <f t="shared" si="117"/>
        <v>0.3</v>
      </c>
      <c r="AF749" s="334">
        <f t="shared" si="118"/>
        <v>0.30000000000000004</v>
      </c>
      <c r="AG749" s="340">
        <f t="shared" si="119"/>
        <v>5.5511151231257827E-17</v>
      </c>
      <c r="AI749" s="340">
        <f t="shared" si="122"/>
        <v>0</v>
      </c>
      <c r="AJ749" s="340">
        <f t="shared" si="122"/>
        <v>0</v>
      </c>
      <c r="AK749" s="340">
        <f t="shared" si="122"/>
        <v>0</v>
      </c>
      <c r="AL749" s="340">
        <f t="shared" si="122"/>
        <v>0</v>
      </c>
      <c r="AM749" s="340">
        <f t="shared" si="122"/>
        <v>0</v>
      </c>
    </row>
    <row r="750" spans="1:39" x14ac:dyDescent="0.35">
      <c r="A750" s="337">
        <v>22663</v>
      </c>
      <c r="B750" s="338">
        <f t="shared" si="114"/>
        <v>1962</v>
      </c>
      <c r="C750" s="338">
        <f t="shared" si="115"/>
        <v>1</v>
      </c>
      <c r="D750" s="338">
        <f t="shared" si="116"/>
        <v>17</v>
      </c>
      <c r="E750" s="334">
        <v>0</v>
      </c>
      <c r="F750" s="334">
        <v>0</v>
      </c>
      <c r="G750" s="334">
        <v>0</v>
      </c>
      <c r="H750" s="334">
        <v>0</v>
      </c>
      <c r="I750" s="334">
        <v>0</v>
      </c>
      <c r="J750" s="334">
        <v>0</v>
      </c>
      <c r="K750" s="334">
        <v>0</v>
      </c>
      <c r="L750" s="334">
        <v>0</v>
      </c>
      <c r="M750" s="334">
        <v>0</v>
      </c>
      <c r="N750" s="334">
        <v>0</v>
      </c>
      <c r="O750" s="334">
        <v>0</v>
      </c>
      <c r="P750" s="334">
        <v>0</v>
      </c>
      <c r="Q750" s="334">
        <v>0</v>
      </c>
      <c r="R750" s="334">
        <v>0</v>
      </c>
      <c r="S750" s="334">
        <v>0</v>
      </c>
      <c r="T750" s="334">
        <v>0</v>
      </c>
      <c r="U750" s="334">
        <v>0</v>
      </c>
      <c r="V750" s="334">
        <v>0</v>
      </c>
      <c r="W750" s="334">
        <v>0</v>
      </c>
      <c r="X750" s="334">
        <v>0</v>
      </c>
      <c r="Y750" s="334">
        <v>0</v>
      </c>
      <c r="Z750" s="334">
        <v>0</v>
      </c>
      <c r="AA750" s="334">
        <v>0</v>
      </c>
      <c r="AB750" s="334">
        <v>0</v>
      </c>
      <c r="AD750" s="334">
        <v>0</v>
      </c>
      <c r="AE750" s="334">
        <f t="shared" si="117"/>
        <v>0</v>
      </c>
      <c r="AF750" s="334">
        <f t="shared" si="118"/>
        <v>0</v>
      </c>
      <c r="AG750" s="340">
        <f t="shared" si="119"/>
        <v>0</v>
      </c>
      <c r="AI750" s="340">
        <f t="shared" si="122"/>
        <v>0</v>
      </c>
      <c r="AJ750" s="340">
        <f t="shared" si="122"/>
        <v>0</v>
      </c>
      <c r="AK750" s="340">
        <f t="shared" si="122"/>
        <v>0</v>
      </c>
      <c r="AL750" s="340">
        <f t="shared" si="122"/>
        <v>0</v>
      </c>
      <c r="AM750" s="340">
        <f t="shared" si="122"/>
        <v>0</v>
      </c>
    </row>
    <row r="751" spans="1:39" x14ac:dyDescent="0.35">
      <c r="A751" s="337">
        <v>22664</v>
      </c>
      <c r="B751" s="338">
        <f t="shared" si="114"/>
        <v>1962</v>
      </c>
      <c r="C751" s="338">
        <f t="shared" si="115"/>
        <v>1</v>
      </c>
      <c r="D751" s="338">
        <f t="shared" si="116"/>
        <v>18</v>
      </c>
      <c r="E751" s="334">
        <v>0</v>
      </c>
      <c r="F751" s="334">
        <v>0</v>
      </c>
      <c r="G751" s="334">
        <v>0</v>
      </c>
      <c r="H751" s="334">
        <v>0</v>
      </c>
      <c r="I751" s="334">
        <v>0</v>
      </c>
      <c r="J751" s="334">
        <v>0</v>
      </c>
      <c r="K751" s="334">
        <v>0</v>
      </c>
      <c r="L751" s="334">
        <v>0</v>
      </c>
      <c r="M751" s="334">
        <v>0</v>
      </c>
      <c r="N751" s="334">
        <v>0</v>
      </c>
      <c r="O751" s="334">
        <v>0</v>
      </c>
      <c r="P751" s="334">
        <v>0</v>
      </c>
      <c r="Q751" s="334">
        <v>0</v>
      </c>
      <c r="R751" s="334">
        <v>0</v>
      </c>
      <c r="S751" s="334">
        <v>0</v>
      </c>
      <c r="T751" s="334">
        <v>0</v>
      </c>
      <c r="U751" s="334">
        <v>0</v>
      </c>
      <c r="V751" s="334">
        <v>0</v>
      </c>
      <c r="W751" s="334">
        <v>0</v>
      </c>
      <c r="X751" s="334">
        <v>0</v>
      </c>
      <c r="Y751" s="334">
        <v>0</v>
      </c>
      <c r="Z751" s="334">
        <v>0</v>
      </c>
      <c r="AA751" s="334">
        <v>0</v>
      </c>
      <c r="AB751" s="334">
        <v>0</v>
      </c>
      <c r="AD751" s="334">
        <v>0</v>
      </c>
      <c r="AE751" s="334">
        <f t="shared" si="117"/>
        <v>0</v>
      </c>
      <c r="AF751" s="334">
        <f t="shared" si="118"/>
        <v>0</v>
      </c>
      <c r="AG751" s="340">
        <f t="shared" si="119"/>
        <v>0</v>
      </c>
      <c r="AI751" s="340">
        <f t="shared" si="122"/>
        <v>0</v>
      </c>
      <c r="AJ751" s="340">
        <f t="shared" si="122"/>
        <v>0</v>
      </c>
      <c r="AK751" s="340">
        <f t="shared" si="122"/>
        <v>0</v>
      </c>
      <c r="AL751" s="340">
        <f t="shared" si="122"/>
        <v>0</v>
      </c>
      <c r="AM751" s="340">
        <f t="shared" si="122"/>
        <v>0</v>
      </c>
    </row>
    <row r="752" spans="1:39" x14ac:dyDescent="0.35">
      <c r="A752" s="337">
        <v>22665</v>
      </c>
      <c r="B752" s="338">
        <f t="shared" si="114"/>
        <v>1962</v>
      </c>
      <c r="C752" s="338">
        <f t="shared" si="115"/>
        <v>1</v>
      </c>
      <c r="D752" s="338">
        <f t="shared" si="116"/>
        <v>19</v>
      </c>
      <c r="E752" s="334">
        <v>0</v>
      </c>
      <c r="F752" s="334">
        <v>0</v>
      </c>
      <c r="G752" s="334">
        <v>0</v>
      </c>
      <c r="H752" s="334">
        <v>0</v>
      </c>
      <c r="I752" s="334">
        <v>0</v>
      </c>
      <c r="J752" s="334">
        <v>0</v>
      </c>
      <c r="K752" s="334">
        <v>0</v>
      </c>
      <c r="L752" s="334">
        <v>0</v>
      </c>
      <c r="M752" s="334">
        <v>0</v>
      </c>
      <c r="N752" s="334">
        <v>0</v>
      </c>
      <c r="O752" s="334">
        <v>0</v>
      </c>
      <c r="P752" s="334">
        <v>0</v>
      </c>
      <c r="Q752" s="334">
        <v>0</v>
      </c>
      <c r="R752" s="334">
        <v>0</v>
      </c>
      <c r="S752" s="334">
        <v>0</v>
      </c>
      <c r="T752" s="334">
        <v>0</v>
      </c>
      <c r="U752" s="334">
        <v>0</v>
      </c>
      <c r="V752" s="334">
        <v>0</v>
      </c>
      <c r="W752" s="334">
        <v>0</v>
      </c>
      <c r="X752" s="334">
        <v>0</v>
      </c>
      <c r="Y752" s="334">
        <v>0</v>
      </c>
      <c r="Z752" s="334">
        <v>0</v>
      </c>
      <c r="AA752" s="334">
        <v>0</v>
      </c>
      <c r="AB752" s="334">
        <v>0</v>
      </c>
      <c r="AD752" s="334">
        <v>0</v>
      </c>
      <c r="AE752" s="334">
        <f t="shared" si="117"/>
        <v>0</v>
      </c>
      <c r="AF752" s="334">
        <f t="shared" si="118"/>
        <v>0</v>
      </c>
      <c r="AG752" s="340">
        <f t="shared" si="119"/>
        <v>0</v>
      </c>
      <c r="AI752" s="340">
        <f t="shared" si="122"/>
        <v>0</v>
      </c>
      <c r="AJ752" s="340">
        <f t="shared" si="122"/>
        <v>0</v>
      </c>
      <c r="AK752" s="340">
        <f t="shared" si="122"/>
        <v>0</v>
      </c>
      <c r="AL752" s="340">
        <f t="shared" si="122"/>
        <v>0</v>
      </c>
      <c r="AM752" s="340">
        <f t="shared" si="122"/>
        <v>0</v>
      </c>
    </row>
    <row r="753" spans="1:39" x14ac:dyDescent="0.35">
      <c r="A753" s="337">
        <v>22666</v>
      </c>
      <c r="B753" s="338">
        <f t="shared" si="114"/>
        <v>1962</v>
      </c>
      <c r="C753" s="338">
        <f t="shared" si="115"/>
        <v>1</v>
      </c>
      <c r="D753" s="338">
        <f t="shared" si="116"/>
        <v>20</v>
      </c>
      <c r="E753" s="334">
        <v>0</v>
      </c>
      <c r="F753" s="334">
        <v>0</v>
      </c>
      <c r="G753" s="334">
        <v>0.1</v>
      </c>
      <c r="H753" s="334">
        <v>0</v>
      </c>
      <c r="I753" s="334">
        <v>0.1</v>
      </c>
      <c r="J753" s="334">
        <v>0</v>
      </c>
      <c r="K753" s="334">
        <v>0.1</v>
      </c>
      <c r="L753" s="334">
        <v>0</v>
      </c>
      <c r="M753" s="334">
        <v>0</v>
      </c>
      <c r="N753" s="334">
        <v>0</v>
      </c>
      <c r="O753" s="334">
        <v>0</v>
      </c>
      <c r="P753" s="334">
        <v>0</v>
      </c>
      <c r="Q753" s="334">
        <v>0</v>
      </c>
      <c r="R753" s="334">
        <v>0</v>
      </c>
      <c r="S753" s="334">
        <v>0</v>
      </c>
      <c r="T753" s="334">
        <v>0</v>
      </c>
      <c r="U753" s="334">
        <v>0</v>
      </c>
      <c r="V753" s="334">
        <v>0</v>
      </c>
      <c r="W753" s="334">
        <v>0</v>
      </c>
      <c r="X753" s="334">
        <v>0</v>
      </c>
      <c r="Y753" s="334">
        <v>0.1</v>
      </c>
      <c r="Z753" s="334">
        <v>0</v>
      </c>
      <c r="AA753" s="334">
        <v>0.1</v>
      </c>
      <c r="AB753" s="334">
        <v>0</v>
      </c>
      <c r="AD753" s="334">
        <v>0.5</v>
      </c>
      <c r="AE753" s="334">
        <f t="shared" si="117"/>
        <v>0.5</v>
      </c>
      <c r="AF753" s="334">
        <f t="shared" si="118"/>
        <v>0.5</v>
      </c>
      <c r="AG753" s="340">
        <f t="shared" si="119"/>
        <v>0</v>
      </c>
      <c r="AI753" s="340">
        <f t="shared" si="122"/>
        <v>0</v>
      </c>
      <c r="AJ753" s="340">
        <f t="shared" si="122"/>
        <v>0</v>
      </c>
      <c r="AK753" s="340">
        <f t="shared" si="122"/>
        <v>0</v>
      </c>
      <c r="AL753" s="340">
        <f t="shared" si="122"/>
        <v>0</v>
      </c>
      <c r="AM753" s="340">
        <f t="shared" si="122"/>
        <v>0</v>
      </c>
    </row>
    <row r="754" spans="1:39" x14ac:dyDescent="0.35">
      <c r="A754" s="337">
        <v>22667</v>
      </c>
      <c r="B754" s="338">
        <f t="shared" si="114"/>
        <v>1962</v>
      </c>
      <c r="C754" s="338">
        <f t="shared" si="115"/>
        <v>1</v>
      </c>
      <c r="D754" s="338">
        <f t="shared" si="116"/>
        <v>21</v>
      </c>
      <c r="E754" s="334">
        <v>0.1</v>
      </c>
      <c r="F754" s="334">
        <v>0</v>
      </c>
      <c r="G754" s="334">
        <v>0.1</v>
      </c>
      <c r="H754" s="334">
        <v>0</v>
      </c>
      <c r="I754" s="334">
        <v>0.1</v>
      </c>
      <c r="J754" s="334">
        <v>0</v>
      </c>
      <c r="K754" s="334">
        <v>0.1</v>
      </c>
      <c r="L754" s="334">
        <v>0</v>
      </c>
      <c r="M754" s="334">
        <v>0.1</v>
      </c>
      <c r="N754" s="334">
        <v>0</v>
      </c>
      <c r="O754" s="334">
        <v>0</v>
      </c>
      <c r="P754" s="334">
        <v>0</v>
      </c>
      <c r="Q754" s="334">
        <v>0</v>
      </c>
      <c r="R754" s="334">
        <v>0</v>
      </c>
      <c r="S754" s="334">
        <v>0</v>
      </c>
      <c r="T754" s="334">
        <v>0</v>
      </c>
      <c r="U754" s="334">
        <v>0</v>
      </c>
      <c r="V754" s="334">
        <v>0</v>
      </c>
      <c r="W754" s="334">
        <v>0</v>
      </c>
      <c r="X754" s="334">
        <v>0</v>
      </c>
      <c r="Y754" s="334">
        <v>0</v>
      </c>
      <c r="Z754" s="334">
        <v>0</v>
      </c>
      <c r="AA754" s="334">
        <v>0</v>
      </c>
      <c r="AB754" s="334">
        <v>0</v>
      </c>
      <c r="AD754" s="334">
        <v>0.5</v>
      </c>
      <c r="AE754" s="334">
        <f t="shared" si="117"/>
        <v>0.5</v>
      </c>
      <c r="AF754" s="334">
        <f t="shared" si="118"/>
        <v>0.5</v>
      </c>
      <c r="AG754" s="340">
        <f t="shared" si="119"/>
        <v>0</v>
      </c>
      <c r="AI754" s="340">
        <f t="shared" si="122"/>
        <v>0</v>
      </c>
      <c r="AJ754" s="340">
        <f t="shared" si="122"/>
        <v>0</v>
      </c>
      <c r="AK754" s="340">
        <f t="shared" si="122"/>
        <v>0</v>
      </c>
      <c r="AL754" s="340">
        <f t="shared" si="122"/>
        <v>0</v>
      </c>
      <c r="AM754" s="340">
        <f t="shared" si="122"/>
        <v>0</v>
      </c>
    </row>
    <row r="755" spans="1:39" x14ac:dyDescent="0.35">
      <c r="A755" s="337">
        <v>22668</v>
      </c>
      <c r="B755" s="338">
        <f t="shared" si="114"/>
        <v>1962</v>
      </c>
      <c r="C755" s="338">
        <f t="shared" si="115"/>
        <v>1</v>
      </c>
      <c r="D755" s="338">
        <f t="shared" si="116"/>
        <v>22</v>
      </c>
      <c r="E755" s="334">
        <v>0</v>
      </c>
      <c r="F755" s="334">
        <v>0</v>
      </c>
      <c r="G755" s="334">
        <v>0</v>
      </c>
      <c r="H755" s="334">
        <v>0</v>
      </c>
      <c r="I755" s="334">
        <v>0</v>
      </c>
      <c r="J755" s="334">
        <v>0</v>
      </c>
      <c r="K755" s="334">
        <v>0</v>
      </c>
      <c r="L755" s="334">
        <v>0</v>
      </c>
      <c r="M755" s="334">
        <v>0</v>
      </c>
      <c r="N755" s="334">
        <v>0</v>
      </c>
      <c r="O755" s="334">
        <v>0</v>
      </c>
      <c r="P755" s="334">
        <v>0</v>
      </c>
      <c r="Q755" s="334">
        <v>0</v>
      </c>
      <c r="R755" s="334">
        <v>0</v>
      </c>
      <c r="S755" s="334">
        <v>0</v>
      </c>
      <c r="T755" s="334">
        <v>0</v>
      </c>
      <c r="U755" s="334">
        <v>0</v>
      </c>
      <c r="V755" s="334">
        <v>0</v>
      </c>
      <c r="W755" s="334">
        <v>0</v>
      </c>
      <c r="X755" s="334">
        <v>0</v>
      </c>
      <c r="Y755" s="334">
        <v>0</v>
      </c>
      <c r="Z755" s="334">
        <v>0</v>
      </c>
      <c r="AA755" s="334">
        <v>0</v>
      </c>
      <c r="AB755" s="334">
        <v>0</v>
      </c>
      <c r="AD755" s="334">
        <v>0</v>
      </c>
      <c r="AE755" s="334">
        <f t="shared" si="117"/>
        <v>0</v>
      </c>
      <c r="AF755" s="334">
        <f t="shared" si="118"/>
        <v>0</v>
      </c>
      <c r="AG755" s="340">
        <f t="shared" si="119"/>
        <v>0</v>
      </c>
      <c r="AI755" s="340">
        <f t="shared" si="122"/>
        <v>0</v>
      </c>
      <c r="AJ755" s="340">
        <f t="shared" si="122"/>
        <v>0</v>
      </c>
      <c r="AK755" s="340">
        <f t="shared" si="122"/>
        <v>0</v>
      </c>
      <c r="AL755" s="340">
        <f t="shared" si="122"/>
        <v>0</v>
      </c>
      <c r="AM755" s="340">
        <f t="shared" si="122"/>
        <v>0</v>
      </c>
    </row>
    <row r="756" spans="1:39" x14ac:dyDescent="0.35">
      <c r="A756" s="337">
        <v>22669</v>
      </c>
      <c r="B756" s="338">
        <f t="shared" si="114"/>
        <v>1962</v>
      </c>
      <c r="C756" s="338">
        <f t="shared" si="115"/>
        <v>1</v>
      </c>
      <c r="D756" s="338">
        <f t="shared" si="116"/>
        <v>23</v>
      </c>
      <c r="E756" s="334">
        <v>0</v>
      </c>
      <c r="F756" s="334">
        <v>0</v>
      </c>
      <c r="G756" s="334">
        <v>0</v>
      </c>
      <c r="H756" s="334">
        <v>0</v>
      </c>
      <c r="I756" s="334">
        <v>0</v>
      </c>
      <c r="J756" s="334">
        <v>0</v>
      </c>
      <c r="K756" s="334">
        <v>0</v>
      </c>
      <c r="L756" s="334">
        <v>0</v>
      </c>
      <c r="M756" s="334">
        <v>0</v>
      </c>
      <c r="N756" s="334">
        <v>0</v>
      </c>
      <c r="O756" s="334">
        <v>0</v>
      </c>
      <c r="P756" s="334">
        <v>0</v>
      </c>
      <c r="Q756" s="334">
        <v>0</v>
      </c>
      <c r="R756" s="334">
        <v>0</v>
      </c>
      <c r="S756" s="334">
        <v>0</v>
      </c>
      <c r="T756" s="334">
        <v>0</v>
      </c>
      <c r="U756" s="334">
        <v>0</v>
      </c>
      <c r="V756" s="334">
        <v>0</v>
      </c>
      <c r="W756" s="334">
        <v>0</v>
      </c>
      <c r="X756" s="334">
        <v>0</v>
      </c>
      <c r="Y756" s="334">
        <v>0</v>
      </c>
      <c r="Z756" s="334">
        <v>0</v>
      </c>
      <c r="AA756" s="334">
        <v>0</v>
      </c>
      <c r="AB756" s="334">
        <v>0</v>
      </c>
      <c r="AD756" s="334">
        <v>0</v>
      </c>
      <c r="AE756" s="334">
        <f t="shared" si="117"/>
        <v>0</v>
      </c>
      <c r="AF756" s="334">
        <f t="shared" si="118"/>
        <v>0</v>
      </c>
      <c r="AG756" s="340">
        <f t="shared" si="119"/>
        <v>0</v>
      </c>
      <c r="AI756" s="340">
        <f t="shared" ref="AI756:AM771" si="123">IF($C756=AI$1,$AF756,0)</f>
        <v>0</v>
      </c>
      <c r="AJ756" s="340">
        <f t="shared" si="123"/>
        <v>0</v>
      </c>
      <c r="AK756" s="340">
        <f t="shared" si="123"/>
        <v>0</v>
      </c>
      <c r="AL756" s="340">
        <f t="shared" si="123"/>
        <v>0</v>
      </c>
      <c r="AM756" s="340">
        <f t="shared" si="123"/>
        <v>0</v>
      </c>
    </row>
    <row r="757" spans="1:39" x14ac:dyDescent="0.35">
      <c r="A757" s="337">
        <v>22670</v>
      </c>
      <c r="B757" s="338">
        <f t="shared" si="114"/>
        <v>1962</v>
      </c>
      <c r="C757" s="338">
        <f t="shared" si="115"/>
        <v>1</v>
      </c>
      <c r="D757" s="338">
        <f t="shared" si="116"/>
        <v>24</v>
      </c>
      <c r="E757" s="334">
        <v>0</v>
      </c>
      <c r="F757" s="334">
        <v>0</v>
      </c>
      <c r="G757" s="334">
        <v>0</v>
      </c>
      <c r="H757" s="334">
        <v>0</v>
      </c>
      <c r="I757" s="334">
        <v>0</v>
      </c>
      <c r="J757" s="334">
        <v>0</v>
      </c>
      <c r="K757" s="334">
        <v>0</v>
      </c>
      <c r="L757" s="334">
        <v>0</v>
      </c>
      <c r="M757" s="334">
        <v>0</v>
      </c>
      <c r="N757" s="334">
        <v>0</v>
      </c>
      <c r="O757" s="334">
        <v>0</v>
      </c>
      <c r="P757" s="334">
        <v>0</v>
      </c>
      <c r="Q757" s="334">
        <v>0</v>
      </c>
      <c r="R757" s="334">
        <v>0</v>
      </c>
      <c r="S757" s="334">
        <v>0</v>
      </c>
      <c r="T757" s="334">
        <v>0</v>
      </c>
      <c r="U757" s="334">
        <v>0</v>
      </c>
      <c r="V757" s="334">
        <v>0</v>
      </c>
      <c r="W757" s="334">
        <v>0</v>
      </c>
      <c r="X757" s="334">
        <v>0</v>
      </c>
      <c r="Y757" s="334">
        <v>0</v>
      </c>
      <c r="Z757" s="334">
        <v>0</v>
      </c>
      <c r="AA757" s="334">
        <v>0</v>
      </c>
      <c r="AB757" s="334">
        <v>0</v>
      </c>
      <c r="AD757" s="334">
        <v>0</v>
      </c>
      <c r="AE757" s="334">
        <f t="shared" si="117"/>
        <v>0</v>
      </c>
      <c r="AF757" s="334">
        <f t="shared" si="118"/>
        <v>0</v>
      </c>
      <c r="AG757" s="340">
        <f t="shared" si="119"/>
        <v>0</v>
      </c>
      <c r="AI757" s="340">
        <f t="shared" si="123"/>
        <v>0</v>
      </c>
      <c r="AJ757" s="340">
        <f t="shared" si="123"/>
        <v>0</v>
      </c>
      <c r="AK757" s="340">
        <f t="shared" si="123"/>
        <v>0</v>
      </c>
      <c r="AL757" s="340">
        <f t="shared" si="123"/>
        <v>0</v>
      </c>
      <c r="AM757" s="340">
        <f t="shared" si="123"/>
        <v>0</v>
      </c>
    </row>
    <row r="758" spans="1:39" x14ac:dyDescent="0.35">
      <c r="A758" s="337">
        <v>22671</v>
      </c>
      <c r="B758" s="338">
        <f t="shared" si="114"/>
        <v>1962</v>
      </c>
      <c r="C758" s="338">
        <f t="shared" si="115"/>
        <v>1</v>
      </c>
      <c r="D758" s="338">
        <f t="shared" si="116"/>
        <v>25</v>
      </c>
      <c r="E758" s="334">
        <v>0</v>
      </c>
      <c r="F758" s="334">
        <v>0</v>
      </c>
      <c r="G758" s="334">
        <v>0</v>
      </c>
      <c r="H758" s="334">
        <v>0</v>
      </c>
      <c r="I758" s="334">
        <v>0</v>
      </c>
      <c r="J758" s="334">
        <v>0</v>
      </c>
      <c r="K758" s="334">
        <v>0</v>
      </c>
      <c r="L758" s="334">
        <v>0</v>
      </c>
      <c r="M758" s="334">
        <v>0</v>
      </c>
      <c r="N758" s="334">
        <v>0</v>
      </c>
      <c r="O758" s="334">
        <v>0</v>
      </c>
      <c r="P758" s="334">
        <v>0</v>
      </c>
      <c r="Q758" s="334">
        <v>0</v>
      </c>
      <c r="R758" s="334">
        <v>0</v>
      </c>
      <c r="S758" s="334">
        <v>0.4</v>
      </c>
      <c r="T758" s="334">
        <v>0.4</v>
      </c>
      <c r="U758" s="334">
        <v>0.4</v>
      </c>
      <c r="V758" s="334">
        <v>0.4</v>
      </c>
      <c r="W758" s="334">
        <v>0.5</v>
      </c>
      <c r="X758" s="334">
        <v>0.4</v>
      </c>
      <c r="Y758" s="334">
        <v>0.4</v>
      </c>
      <c r="Z758" s="334">
        <v>0.4</v>
      </c>
      <c r="AA758" s="334">
        <v>0.4</v>
      </c>
      <c r="AB758" s="334">
        <v>0.4</v>
      </c>
      <c r="AD758" s="334">
        <v>4.0999999999999996</v>
      </c>
      <c r="AE758" s="334">
        <f t="shared" si="117"/>
        <v>4.0999999999999996</v>
      </c>
      <c r="AF758" s="334">
        <f t="shared" si="118"/>
        <v>4.0999999999999996</v>
      </c>
      <c r="AG758" s="340">
        <f t="shared" si="119"/>
        <v>0</v>
      </c>
      <c r="AI758" s="340">
        <f t="shared" si="123"/>
        <v>0</v>
      </c>
      <c r="AJ758" s="340">
        <f t="shared" si="123"/>
        <v>0</v>
      </c>
      <c r="AK758" s="340">
        <f t="shared" si="123"/>
        <v>0</v>
      </c>
      <c r="AL758" s="340">
        <f t="shared" si="123"/>
        <v>0</v>
      </c>
      <c r="AM758" s="340">
        <f t="shared" si="123"/>
        <v>0</v>
      </c>
    </row>
    <row r="759" spans="1:39" x14ac:dyDescent="0.35">
      <c r="A759" s="337">
        <v>22672</v>
      </c>
      <c r="B759" s="338">
        <f t="shared" si="114"/>
        <v>1962</v>
      </c>
      <c r="C759" s="338">
        <f t="shared" si="115"/>
        <v>1</v>
      </c>
      <c r="D759" s="338">
        <f t="shared" si="116"/>
        <v>26</v>
      </c>
      <c r="E759" s="334">
        <v>0.1</v>
      </c>
      <c r="F759" s="334">
        <v>0.1</v>
      </c>
      <c r="G759" s="334">
        <v>0.1</v>
      </c>
      <c r="H759" s="334">
        <v>0.1</v>
      </c>
      <c r="I759" s="334">
        <v>0.1</v>
      </c>
      <c r="J759" s="334">
        <v>0.1</v>
      </c>
      <c r="K759" s="334">
        <v>0.1</v>
      </c>
      <c r="L759" s="334">
        <v>0.1</v>
      </c>
      <c r="M759" s="334">
        <v>0</v>
      </c>
      <c r="N759" s="334">
        <v>0</v>
      </c>
      <c r="O759" s="334">
        <v>0</v>
      </c>
      <c r="P759" s="334">
        <v>0</v>
      </c>
      <c r="Q759" s="334">
        <v>0</v>
      </c>
      <c r="R759" s="334">
        <v>0</v>
      </c>
      <c r="S759" s="334">
        <v>0</v>
      </c>
      <c r="T759" s="334">
        <v>0</v>
      </c>
      <c r="U759" s="334">
        <v>0</v>
      </c>
      <c r="V759" s="334">
        <v>0</v>
      </c>
      <c r="W759" s="334">
        <v>0</v>
      </c>
      <c r="X759" s="334">
        <v>0</v>
      </c>
      <c r="Y759" s="334">
        <v>0</v>
      </c>
      <c r="Z759" s="334">
        <v>0</v>
      </c>
      <c r="AA759" s="334">
        <v>0</v>
      </c>
      <c r="AB759" s="334">
        <v>0</v>
      </c>
      <c r="AD759" s="334">
        <v>0.8</v>
      </c>
      <c r="AE759" s="334">
        <f t="shared" si="117"/>
        <v>0.8</v>
      </c>
      <c r="AF759" s="334">
        <f t="shared" si="118"/>
        <v>0.79999999999999993</v>
      </c>
      <c r="AG759" s="340">
        <f t="shared" si="119"/>
        <v>1.1102230246251565E-16</v>
      </c>
      <c r="AI759" s="340">
        <f t="shared" si="123"/>
        <v>0</v>
      </c>
      <c r="AJ759" s="340">
        <f t="shared" si="123"/>
        <v>0</v>
      </c>
      <c r="AK759" s="340">
        <f t="shared" si="123"/>
        <v>0</v>
      </c>
      <c r="AL759" s="340">
        <f t="shared" si="123"/>
        <v>0</v>
      </c>
      <c r="AM759" s="340">
        <f t="shared" si="123"/>
        <v>0</v>
      </c>
    </row>
    <row r="760" spans="1:39" x14ac:dyDescent="0.35">
      <c r="A760" s="337">
        <v>22673</v>
      </c>
      <c r="B760" s="338">
        <f t="shared" si="114"/>
        <v>1962</v>
      </c>
      <c r="C760" s="338">
        <f t="shared" si="115"/>
        <v>1</v>
      </c>
      <c r="D760" s="338">
        <f t="shared" si="116"/>
        <v>27</v>
      </c>
      <c r="E760" s="334">
        <v>0</v>
      </c>
      <c r="F760" s="334">
        <v>0</v>
      </c>
      <c r="G760" s="334">
        <v>0</v>
      </c>
      <c r="H760" s="334">
        <v>0</v>
      </c>
      <c r="I760" s="334">
        <v>0</v>
      </c>
      <c r="J760" s="334">
        <v>0</v>
      </c>
      <c r="K760" s="334">
        <v>0</v>
      </c>
      <c r="L760" s="334">
        <v>0</v>
      </c>
      <c r="M760" s="334">
        <v>0</v>
      </c>
      <c r="N760" s="334">
        <v>0</v>
      </c>
      <c r="O760" s="334">
        <v>0</v>
      </c>
      <c r="P760" s="334">
        <v>0</v>
      </c>
      <c r="Q760" s="334">
        <v>0</v>
      </c>
      <c r="R760" s="334">
        <v>0</v>
      </c>
      <c r="S760" s="334">
        <v>0</v>
      </c>
      <c r="T760" s="334">
        <v>0</v>
      </c>
      <c r="U760" s="334">
        <v>0</v>
      </c>
      <c r="V760" s="334">
        <v>0</v>
      </c>
      <c r="W760" s="334">
        <v>0</v>
      </c>
      <c r="X760" s="334">
        <v>0</v>
      </c>
      <c r="Y760" s="334">
        <v>0</v>
      </c>
      <c r="Z760" s="334">
        <v>0</v>
      </c>
      <c r="AA760" s="334">
        <v>0</v>
      </c>
      <c r="AB760" s="334">
        <v>0</v>
      </c>
      <c r="AD760" s="334">
        <v>0</v>
      </c>
      <c r="AE760" s="334">
        <f t="shared" si="117"/>
        <v>0</v>
      </c>
      <c r="AF760" s="334">
        <f t="shared" si="118"/>
        <v>0</v>
      </c>
      <c r="AG760" s="340">
        <f t="shared" si="119"/>
        <v>0</v>
      </c>
      <c r="AI760" s="340">
        <f t="shared" si="123"/>
        <v>0</v>
      </c>
      <c r="AJ760" s="340">
        <f t="shared" si="123"/>
        <v>0</v>
      </c>
      <c r="AK760" s="340">
        <f t="shared" si="123"/>
        <v>0</v>
      </c>
      <c r="AL760" s="340">
        <f t="shared" si="123"/>
        <v>0</v>
      </c>
      <c r="AM760" s="340">
        <f t="shared" si="123"/>
        <v>0</v>
      </c>
    </row>
    <row r="761" spans="1:39" x14ac:dyDescent="0.35">
      <c r="A761" s="337">
        <v>22674</v>
      </c>
      <c r="B761" s="338">
        <f t="shared" si="114"/>
        <v>1962</v>
      </c>
      <c r="C761" s="338">
        <f t="shared" si="115"/>
        <v>1</v>
      </c>
      <c r="D761" s="338">
        <f t="shared" si="116"/>
        <v>28</v>
      </c>
      <c r="E761" s="334">
        <v>0</v>
      </c>
      <c r="F761" s="334">
        <v>0</v>
      </c>
      <c r="G761" s="334">
        <v>0</v>
      </c>
      <c r="H761" s="334">
        <v>0</v>
      </c>
      <c r="I761" s="334">
        <v>0</v>
      </c>
      <c r="J761" s="334">
        <v>0</v>
      </c>
      <c r="K761" s="334">
        <v>0</v>
      </c>
      <c r="L761" s="334">
        <v>0</v>
      </c>
      <c r="M761" s="334">
        <v>0</v>
      </c>
      <c r="N761" s="334">
        <v>0</v>
      </c>
      <c r="O761" s="334">
        <v>0</v>
      </c>
      <c r="P761" s="334">
        <v>0</v>
      </c>
      <c r="Q761" s="334">
        <v>0</v>
      </c>
      <c r="R761" s="334">
        <v>0</v>
      </c>
      <c r="S761" s="334">
        <v>0</v>
      </c>
      <c r="T761" s="334">
        <v>0</v>
      </c>
      <c r="U761" s="334">
        <v>0</v>
      </c>
      <c r="V761" s="334">
        <v>0</v>
      </c>
      <c r="W761" s="334">
        <v>0</v>
      </c>
      <c r="X761" s="334">
        <v>0</v>
      </c>
      <c r="Y761" s="334">
        <v>0</v>
      </c>
      <c r="Z761" s="334">
        <v>0</v>
      </c>
      <c r="AA761" s="334">
        <v>0</v>
      </c>
      <c r="AB761" s="334">
        <v>0</v>
      </c>
      <c r="AD761" s="334">
        <v>0</v>
      </c>
      <c r="AE761" s="334">
        <f t="shared" si="117"/>
        <v>0</v>
      </c>
      <c r="AF761" s="334">
        <f t="shared" si="118"/>
        <v>0</v>
      </c>
      <c r="AG761" s="340">
        <f t="shared" si="119"/>
        <v>0</v>
      </c>
      <c r="AI761" s="340">
        <f t="shared" si="123"/>
        <v>0</v>
      </c>
      <c r="AJ761" s="340">
        <f t="shared" si="123"/>
        <v>0</v>
      </c>
      <c r="AK761" s="340">
        <f t="shared" si="123"/>
        <v>0</v>
      </c>
      <c r="AL761" s="340">
        <f t="shared" si="123"/>
        <v>0</v>
      </c>
      <c r="AM761" s="340">
        <f t="shared" si="123"/>
        <v>0</v>
      </c>
    </row>
    <row r="762" spans="1:39" x14ac:dyDescent="0.35">
      <c r="A762" s="337">
        <v>22675</v>
      </c>
      <c r="B762" s="338">
        <f t="shared" si="114"/>
        <v>1962</v>
      </c>
      <c r="C762" s="338">
        <f t="shared" si="115"/>
        <v>1</v>
      </c>
      <c r="D762" s="338">
        <f t="shared" si="116"/>
        <v>29</v>
      </c>
      <c r="E762" s="334">
        <v>0</v>
      </c>
      <c r="F762" s="334">
        <v>0</v>
      </c>
      <c r="G762" s="334">
        <v>0</v>
      </c>
      <c r="H762" s="334">
        <v>0</v>
      </c>
      <c r="I762" s="334">
        <v>0</v>
      </c>
      <c r="J762" s="334">
        <v>0</v>
      </c>
      <c r="K762" s="334">
        <v>0</v>
      </c>
      <c r="L762" s="334">
        <v>0</v>
      </c>
      <c r="M762" s="334">
        <v>0</v>
      </c>
      <c r="N762" s="334">
        <v>0</v>
      </c>
      <c r="O762" s="334">
        <v>0</v>
      </c>
      <c r="P762" s="334">
        <v>0</v>
      </c>
      <c r="Q762" s="334">
        <v>0</v>
      </c>
      <c r="R762" s="334">
        <v>0</v>
      </c>
      <c r="S762" s="334">
        <v>0</v>
      </c>
      <c r="T762" s="334">
        <v>0</v>
      </c>
      <c r="U762" s="334">
        <v>0</v>
      </c>
      <c r="V762" s="334">
        <v>0</v>
      </c>
      <c r="W762" s="334">
        <v>0</v>
      </c>
      <c r="X762" s="334">
        <v>0</v>
      </c>
      <c r="Y762" s="334">
        <v>0</v>
      </c>
      <c r="Z762" s="334">
        <v>0</v>
      </c>
      <c r="AA762" s="334">
        <v>0</v>
      </c>
      <c r="AB762" s="334">
        <v>0</v>
      </c>
      <c r="AD762" s="334">
        <v>0</v>
      </c>
      <c r="AE762" s="334">
        <f t="shared" si="117"/>
        <v>0</v>
      </c>
      <c r="AF762" s="334">
        <f t="shared" si="118"/>
        <v>0</v>
      </c>
      <c r="AG762" s="340">
        <f t="shared" si="119"/>
        <v>0</v>
      </c>
      <c r="AI762" s="340">
        <f t="shared" si="123"/>
        <v>0</v>
      </c>
      <c r="AJ762" s="340">
        <f t="shared" si="123"/>
        <v>0</v>
      </c>
      <c r="AK762" s="340">
        <f t="shared" si="123"/>
        <v>0</v>
      </c>
      <c r="AL762" s="340">
        <f t="shared" si="123"/>
        <v>0</v>
      </c>
      <c r="AM762" s="340">
        <f t="shared" si="123"/>
        <v>0</v>
      </c>
    </row>
    <row r="763" spans="1:39" x14ac:dyDescent="0.35">
      <c r="A763" s="337">
        <v>22676</v>
      </c>
      <c r="B763" s="338">
        <f t="shared" si="114"/>
        <v>1962</v>
      </c>
      <c r="C763" s="338">
        <f t="shared" si="115"/>
        <v>1</v>
      </c>
      <c r="D763" s="338">
        <f t="shared" si="116"/>
        <v>30</v>
      </c>
      <c r="E763" s="334">
        <v>0</v>
      </c>
      <c r="F763" s="334">
        <v>0</v>
      </c>
      <c r="G763" s="334">
        <v>0</v>
      </c>
      <c r="H763" s="334">
        <v>0</v>
      </c>
      <c r="I763" s="334">
        <v>0</v>
      </c>
      <c r="J763" s="334">
        <v>0</v>
      </c>
      <c r="K763" s="334">
        <v>0</v>
      </c>
      <c r="L763" s="334">
        <v>0</v>
      </c>
      <c r="M763" s="334">
        <v>0</v>
      </c>
      <c r="N763" s="334">
        <v>0</v>
      </c>
      <c r="O763" s="334">
        <v>0</v>
      </c>
      <c r="P763" s="334">
        <v>0</v>
      </c>
      <c r="Q763" s="334">
        <v>0</v>
      </c>
      <c r="R763" s="334">
        <v>0</v>
      </c>
      <c r="S763" s="334">
        <v>0</v>
      </c>
      <c r="T763" s="334">
        <v>0</v>
      </c>
      <c r="U763" s="334">
        <v>0</v>
      </c>
      <c r="V763" s="334">
        <v>0</v>
      </c>
      <c r="W763" s="334">
        <v>0</v>
      </c>
      <c r="X763" s="334">
        <v>0</v>
      </c>
      <c r="Y763" s="334">
        <v>0</v>
      </c>
      <c r="Z763" s="334">
        <v>0</v>
      </c>
      <c r="AA763" s="334">
        <v>0</v>
      </c>
      <c r="AB763" s="334">
        <v>0</v>
      </c>
      <c r="AD763" s="334">
        <v>0</v>
      </c>
      <c r="AE763" s="334">
        <f t="shared" si="117"/>
        <v>0</v>
      </c>
      <c r="AF763" s="334">
        <f t="shared" si="118"/>
        <v>0</v>
      </c>
      <c r="AG763" s="340">
        <f t="shared" si="119"/>
        <v>0</v>
      </c>
      <c r="AI763" s="340">
        <f t="shared" si="123"/>
        <v>0</v>
      </c>
      <c r="AJ763" s="340">
        <f t="shared" si="123"/>
        <v>0</v>
      </c>
      <c r="AK763" s="340">
        <f t="shared" si="123"/>
        <v>0</v>
      </c>
      <c r="AL763" s="340">
        <f t="shared" si="123"/>
        <v>0</v>
      </c>
      <c r="AM763" s="340">
        <f t="shared" si="123"/>
        <v>0</v>
      </c>
    </row>
    <row r="764" spans="1:39" x14ac:dyDescent="0.35">
      <c r="A764" s="337">
        <v>22677</v>
      </c>
      <c r="B764" s="338">
        <f t="shared" si="114"/>
        <v>1962</v>
      </c>
      <c r="C764" s="338">
        <f t="shared" si="115"/>
        <v>1</v>
      </c>
      <c r="D764" s="338">
        <f t="shared" si="116"/>
        <v>31</v>
      </c>
      <c r="E764" s="334">
        <v>0</v>
      </c>
      <c r="F764" s="334">
        <v>0</v>
      </c>
      <c r="G764" s="334">
        <v>0</v>
      </c>
      <c r="H764" s="334">
        <v>0</v>
      </c>
      <c r="I764" s="334">
        <v>0</v>
      </c>
      <c r="J764" s="334">
        <v>0</v>
      </c>
      <c r="K764" s="334">
        <v>0</v>
      </c>
      <c r="L764" s="334">
        <v>0</v>
      </c>
      <c r="M764" s="334">
        <v>0</v>
      </c>
      <c r="N764" s="334">
        <v>0</v>
      </c>
      <c r="O764" s="334">
        <v>0</v>
      </c>
      <c r="P764" s="334">
        <v>0</v>
      </c>
      <c r="Q764" s="334">
        <v>0</v>
      </c>
      <c r="R764" s="334">
        <v>0</v>
      </c>
      <c r="S764" s="334">
        <v>0</v>
      </c>
      <c r="T764" s="334">
        <v>0</v>
      </c>
      <c r="U764" s="334">
        <v>0</v>
      </c>
      <c r="V764" s="334">
        <v>0</v>
      </c>
      <c r="W764" s="334">
        <v>0</v>
      </c>
      <c r="X764" s="334">
        <v>0</v>
      </c>
      <c r="Y764" s="334">
        <v>0</v>
      </c>
      <c r="Z764" s="334">
        <v>0</v>
      </c>
      <c r="AA764" s="334">
        <v>0</v>
      </c>
      <c r="AB764" s="334">
        <v>0</v>
      </c>
      <c r="AD764" s="334">
        <v>0</v>
      </c>
      <c r="AE764" s="334">
        <f t="shared" si="117"/>
        <v>0</v>
      </c>
      <c r="AF764" s="334">
        <f t="shared" si="118"/>
        <v>0</v>
      </c>
      <c r="AG764" s="340">
        <f t="shared" si="119"/>
        <v>0</v>
      </c>
      <c r="AI764" s="340">
        <f t="shared" si="123"/>
        <v>0</v>
      </c>
      <c r="AJ764" s="340">
        <f t="shared" si="123"/>
        <v>0</v>
      </c>
      <c r="AK764" s="340">
        <f t="shared" si="123"/>
        <v>0</v>
      </c>
      <c r="AL764" s="340">
        <f t="shared" si="123"/>
        <v>0</v>
      </c>
      <c r="AM764" s="340">
        <f t="shared" si="123"/>
        <v>0</v>
      </c>
    </row>
    <row r="765" spans="1:39" x14ac:dyDescent="0.35">
      <c r="A765" s="337">
        <v>22678</v>
      </c>
      <c r="B765" s="338">
        <f t="shared" si="114"/>
        <v>1962</v>
      </c>
      <c r="C765" s="338">
        <f t="shared" si="115"/>
        <v>2</v>
      </c>
      <c r="D765" s="338">
        <f t="shared" si="116"/>
        <v>1</v>
      </c>
      <c r="E765" s="334">
        <v>0</v>
      </c>
      <c r="F765" s="334">
        <v>0</v>
      </c>
      <c r="G765" s="334">
        <v>0</v>
      </c>
      <c r="H765" s="334">
        <v>0</v>
      </c>
      <c r="I765" s="334">
        <v>0</v>
      </c>
      <c r="J765" s="334">
        <v>0</v>
      </c>
      <c r="K765" s="334">
        <v>0</v>
      </c>
      <c r="L765" s="334">
        <v>0</v>
      </c>
      <c r="M765" s="334">
        <v>0</v>
      </c>
      <c r="N765" s="334">
        <v>0</v>
      </c>
      <c r="O765" s="334">
        <v>0</v>
      </c>
      <c r="P765" s="334">
        <v>0</v>
      </c>
      <c r="Q765" s="334">
        <v>0</v>
      </c>
      <c r="R765" s="334">
        <v>0</v>
      </c>
      <c r="S765" s="334">
        <v>0</v>
      </c>
      <c r="T765" s="334">
        <v>0</v>
      </c>
      <c r="U765" s="334">
        <v>0</v>
      </c>
      <c r="V765" s="334">
        <v>0</v>
      </c>
      <c r="W765" s="334">
        <v>0</v>
      </c>
      <c r="X765" s="334">
        <v>0</v>
      </c>
      <c r="Y765" s="334">
        <v>0</v>
      </c>
      <c r="Z765" s="334">
        <v>0</v>
      </c>
      <c r="AA765" s="334">
        <v>0</v>
      </c>
      <c r="AB765" s="334">
        <v>0</v>
      </c>
      <c r="AD765" s="334">
        <v>0</v>
      </c>
      <c r="AE765" s="334">
        <f t="shared" si="117"/>
        <v>0</v>
      </c>
      <c r="AF765" s="334">
        <f t="shared" si="118"/>
        <v>0</v>
      </c>
      <c r="AG765" s="340">
        <f t="shared" si="119"/>
        <v>0</v>
      </c>
      <c r="AI765" s="340">
        <f t="shared" si="123"/>
        <v>0</v>
      </c>
      <c r="AJ765" s="340">
        <f t="shared" si="123"/>
        <v>0</v>
      </c>
      <c r="AK765" s="340">
        <f t="shared" si="123"/>
        <v>0</v>
      </c>
      <c r="AL765" s="340">
        <f t="shared" si="123"/>
        <v>0</v>
      </c>
      <c r="AM765" s="340">
        <f t="shared" si="123"/>
        <v>0</v>
      </c>
    </row>
    <row r="766" spans="1:39" x14ac:dyDescent="0.35">
      <c r="A766" s="337">
        <v>22679</v>
      </c>
      <c r="B766" s="338">
        <f t="shared" si="114"/>
        <v>1962</v>
      </c>
      <c r="C766" s="338">
        <f t="shared" si="115"/>
        <v>2</v>
      </c>
      <c r="D766" s="338">
        <f t="shared" si="116"/>
        <v>2</v>
      </c>
      <c r="E766" s="334">
        <v>0</v>
      </c>
      <c r="F766" s="334">
        <v>0</v>
      </c>
      <c r="G766" s="334">
        <v>0</v>
      </c>
      <c r="H766" s="334">
        <v>0</v>
      </c>
      <c r="I766" s="334">
        <v>0</v>
      </c>
      <c r="J766" s="334">
        <v>0</v>
      </c>
      <c r="K766" s="334">
        <v>0</v>
      </c>
      <c r="L766" s="334">
        <v>0</v>
      </c>
      <c r="M766" s="334">
        <v>0</v>
      </c>
      <c r="N766" s="334">
        <v>0</v>
      </c>
      <c r="O766" s="334">
        <v>0</v>
      </c>
      <c r="P766" s="334">
        <v>0</v>
      </c>
      <c r="Q766" s="334">
        <v>0</v>
      </c>
      <c r="R766" s="334">
        <v>0</v>
      </c>
      <c r="S766" s="334">
        <v>0</v>
      </c>
      <c r="T766" s="334">
        <v>0</v>
      </c>
      <c r="U766" s="334">
        <v>0</v>
      </c>
      <c r="V766" s="334">
        <v>0</v>
      </c>
      <c r="W766" s="334">
        <v>0</v>
      </c>
      <c r="X766" s="334">
        <v>0</v>
      </c>
      <c r="Y766" s="334">
        <v>0</v>
      </c>
      <c r="Z766" s="334">
        <v>0</v>
      </c>
      <c r="AA766" s="334">
        <v>0</v>
      </c>
      <c r="AB766" s="334">
        <v>0</v>
      </c>
      <c r="AD766" s="334">
        <v>0</v>
      </c>
      <c r="AE766" s="334">
        <f t="shared" si="117"/>
        <v>0</v>
      </c>
      <c r="AF766" s="334">
        <f t="shared" si="118"/>
        <v>0</v>
      </c>
      <c r="AG766" s="340">
        <f t="shared" si="119"/>
        <v>0</v>
      </c>
      <c r="AI766" s="340">
        <f t="shared" si="123"/>
        <v>0</v>
      </c>
      <c r="AJ766" s="340">
        <f t="shared" si="123"/>
        <v>0</v>
      </c>
      <c r="AK766" s="340">
        <f t="shared" si="123"/>
        <v>0</v>
      </c>
      <c r="AL766" s="340">
        <f t="shared" si="123"/>
        <v>0</v>
      </c>
      <c r="AM766" s="340">
        <f t="shared" si="123"/>
        <v>0</v>
      </c>
    </row>
    <row r="767" spans="1:39" x14ac:dyDescent="0.35">
      <c r="A767" s="337">
        <v>22680</v>
      </c>
      <c r="B767" s="338">
        <f t="shared" si="114"/>
        <v>1962</v>
      </c>
      <c r="C767" s="338">
        <f t="shared" si="115"/>
        <v>2</v>
      </c>
      <c r="D767" s="338">
        <f t="shared" si="116"/>
        <v>3</v>
      </c>
      <c r="E767" s="334">
        <v>0</v>
      </c>
      <c r="F767" s="334">
        <v>0</v>
      </c>
      <c r="G767" s="334">
        <v>0</v>
      </c>
      <c r="H767" s="334">
        <v>0</v>
      </c>
      <c r="I767" s="334">
        <v>0</v>
      </c>
      <c r="J767" s="334">
        <v>0</v>
      </c>
      <c r="K767" s="334">
        <v>0</v>
      </c>
      <c r="L767" s="334">
        <v>0</v>
      </c>
      <c r="M767" s="334">
        <v>0</v>
      </c>
      <c r="N767" s="334">
        <v>0</v>
      </c>
      <c r="O767" s="334">
        <v>0</v>
      </c>
      <c r="P767" s="334">
        <v>0</v>
      </c>
      <c r="Q767" s="334">
        <v>0</v>
      </c>
      <c r="R767" s="334">
        <v>0</v>
      </c>
      <c r="S767" s="334">
        <v>0</v>
      </c>
      <c r="T767" s="334">
        <v>0</v>
      </c>
      <c r="U767" s="334">
        <v>0</v>
      </c>
      <c r="V767" s="334">
        <v>0</v>
      </c>
      <c r="W767" s="334">
        <v>0</v>
      </c>
      <c r="X767" s="334">
        <v>0.2</v>
      </c>
      <c r="Y767" s="334">
        <v>0.2</v>
      </c>
      <c r="Z767" s="334">
        <v>0.2</v>
      </c>
      <c r="AA767" s="334">
        <v>0.2</v>
      </c>
      <c r="AB767" s="334">
        <v>0.2</v>
      </c>
      <c r="AD767" s="334">
        <v>1</v>
      </c>
      <c r="AE767" s="334">
        <f t="shared" si="117"/>
        <v>1</v>
      </c>
      <c r="AF767" s="334">
        <f t="shared" si="118"/>
        <v>1</v>
      </c>
      <c r="AG767" s="340">
        <f t="shared" si="119"/>
        <v>0</v>
      </c>
      <c r="AI767" s="340">
        <f t="shared" si="123"/>
        <v>0</v>
      </c>
      <c r="AJ767" s="340">
        <f t="shared" si="123"/>
        <v>0</v>
      </c>
      <c r="AK767" s="340">
        <f t="shared" si="123"/>
        <v>0</v>
      </c>
      <c r="AL767" s="340">
        <f t="shared" si="123"/>
        <v>0</v>
      </c>
      <c r="AM767" s="340">
        <f t="shared" si="123"/>
        <v>0</v>
      </c>
    </row>
    <row r="768" spans="1:39" x14ac:dyDescent="0.35">
      <c r="A768" s="337">
        <v>22681</v>
      </c>
      <c r="B768" s="338">
        <f t="shared" si="114"/>
        <v>1962</v>
      </c>
      <c r="C768" s="338">
        <f t="shared" si="115"/>
        <v>2</v>
      </c>
      <c r="D768" s="338">
        <f t="shared" si="116"/>
        <v>4</v>
      </c>
      <c r="E768" s="334">
        <v>0</v>
      </c>
      <c r="F768" s="334">
        <v>0.1</v>
      </c>
      <c r="G768" s="334">
        <v>0</v>
      </c>
      <c r="H768" s="334">
        <v>0.1</v>
      </c>
      <c r="I768" s="334">
        <v>0</v>
      </c>
      <c r="J768" s="334">
        <v>0.1</v>
      </c>
      <c r="K768" s="334">
        <v>0</v>
      </c>
      <c r="L768" s="334">
        <v>0</v>
      </c>
      <c r="M768" s="334">
        <v>0</v>
      </c>
      <c r="N768" s="334">
        <v>0.1</v>
      </c>
      <c r="O768" s="334">
        <v>0</v>
      </c>
      <c r="P768" s="334">
        <v>0</v>
      </c>
      <c r="Q768" s="334">
        <v>0</v>
      </c>
      <c r="R768" s="334">
        <v>0.1</v>
      </c>
      <c r="S768" s="334">
        <v>0</v>
      </c>
      <c r="T768" s="334">
        <v>0</v>
      </c>
      <c r="U768" s="334">
        <v>0</v>
      </c>
      <c r="V768" s="334">
        <v>0</v>
      </c>
      <c r="W768" s="334">
        <v>0</v>
      </c>
      <c r="X768" s="334">
        <v>0</v>
      </c>
      <c r="Y768" s="334">
        <v>0</v>
      </c>
      <c r="Z768" s="334">
        <v>0</v>
      </c>
      <c r="AA768" s="334">
        <v>0</v>
      </c>
      <c r="AB768" s="334">
        <v>0</v>
      </c>
      <c r="AD768" s="334">
        <v>0.5</v>
      </c>
      <c r="AE768" s="334">
        <f t="shared" si="117"/>
        <v>0.5</v>
      </c>
      <c r="AF768" s="334">
        <f t="shared" si="118"/>
        <v>0.5</v>
      </c>
      <c r="AG768" s="340">
        <f t="shared" si="119"/>
        <v>0</v>
      </c>
      <c r="AI768" s="340">
        <f t="shared" si="123"/>
        <v>0</v>
      </c>
      <c r="AJ768" s="340">
        <f t="shared" si="123"/>
        <v>0</v>
      </c>
      <c r="AK768" s="340">
        <f t="shared" si="123"/>
        <v>0</v>
      </c>
      <c r="AL768" s="340">
        <f t="shared" si="123"/>
        <v>0</v>
      </c>
      <c r="AM768" s="340">
        <f t="shared" si="123"/>
        <v>0</v>
      </c>
    </row>
    <row r="769" spans="1:39" x14ac:dyDescent="0.35">
      <c r="A769" s="337">
        <v>22682</v>
      </c>
      <c r="B769" s="338">
        <f t="shared" si="114"/>
        <v>1962</v>
      </c>
      <c r="C769" s="338">
        <f t="shared" si="115"/>
        <v>2</v>
      </c>
      <c r="D769" s="338">
        <f t="shared" si="116"/>
        <v>5</v>
      </c>
      <c r="E769" s="334">
        <v>0</v>
      </c>
      <c r="F769" s="334">
        <v>0</v>
      </c>
      <c r="G769" s="334">
        <v>0</v>
      </c>
      <c r="H769" s="334">
        <v>0</v>
      </c>
      <c r="I769" s="334">
        <v>0</v>
      </c>
      <c r="J769" s="334">
        <v>0</v>
      </c>
      <c r="K769" s="334">
        <v>0</v>
      </c>
      <c r="L769" s="334">
        <v>0</v>
      </c>
      <c r="M769" s="334">
        <v>0</v>
      </c>
      <c r="N769" s="334">
        <v>0</v>
      </c>
      <c r="O769" s="334">
        <v>0</v>
      </c>
      <c r="P769" s="334">
        <v>0</v>
      </c>
      <c r="Q769" s="334">
        <v>0</v>
      </c>
      <c r="R769" s="334">
        <v>0</v>
      </c>
      <c r="S769" s="334">
        <v>0</v>
      </c>
      <c r="T769" s="334">
        <v>0</v>
      </c>
      <c r="U769" s="334">
        <v>0</v>
      </c>
      <c r="V769" s="334">
        <v>0</v>
      </c>
      <c r="W769" s="334">
        <v>0</v>
      </c>
      <c r="X769" s="334">
        <v>0</v>
      </c>
      <c r="Y769" s="334">
        <v>0</v>
      </c>
      <c r="Z769" s="334">
        <v>0</v>
      </c>
      <c r="AA769" s="334">
        <v>0</v>
      </c>
      <c r="AB769" s="334">
        <v>0</v>
      </c>
      <c r="AD769" s="334">
        <v>0</v>
      </c>
      <c r="AE769" s="334">
        <f t="shared" si="117"/>
        <v>0</v>
      </c>
      <c r="AF769" s="334">
        <f t="shared" si="118"/>
        <v>0</v>
      </c>
      <c r="AG769" s="340">
        <f t="shared" si="119"/>
        <v>0</v>
      </c>
      <c r="AI769" s="340">
        <f t="shared" si="123"/>
        <v>0</v>
      </c>
      <c r="AJ769" s="340">
        <f t="shared" si="123"/>
        <v>0</v>
      </c>
      <c r="AK769" s="340">
        <f t="shared" si="123"/>
        <v>0</v>
      </c>
      <c r="AL769" s="340">
        <f t="shared" si="123"/>
        <v>0</v>
      </c>
      <c r="AM769" s="340">
        <f t="shared" si="123"/>
        <v>0</v>
      </c>
    </row>
    <row r="770" spans="1:39" x14ac:dyDescent="0.35">
      <c r="A770" s="337">
        <v>22683</v>
      </c>
      <c r="B770" s="338">
        <f t="shared" si="114"/>
        <v>1962</v>
      </c>
      <c r="C770" s="338">
        <f t="shared" si="115"/>
        <v>2</v>
      </c>
      <c r="D770" s="338">
        <f t="shared" si="116"/>
        <v>6</v>
      </c>
      <c r="E770" s="334">
        <v>0</v>
      </c>
      <c r="F770" s="334">
        <v>0</v>
      </c>
      <c r="G770" s="334">
        <v>0</v>
      </c>
      <c r="H770" s="334">
        <v>0</v>
      </c>
      <c r="I770" s="334">
        <v>0</v>
      </c>
      <c r="J770" s="334">
        <v>0</v>
      </c>
      <c r="K770" s="334">
        <v>0</v>
      </c>
      <c r="L770" s="334">
        <v>0</v>
      </c>
      <c r="M770" s="334">
        <v>0</v>
      </c>
      <c r="N770" s="334">
        <v>0</v>
      </c>
      <c r="O770" s="334">
        <v>0</v>
      </c>
      <c r="P770" s="334">
        <v>0</v>
      </c>
      <c r="Q770" s="334">
        <v>0</v>
      </c>
      <c r="R770" s="334">
        <v>0</v>
      </c>
      <c r="S770" s="334">
        <v>0</v>
      </c>
      <c r="T770" s="334">
        <v>0</v>
      </c>
      <c r="U770" s="334">
        <v>0</v>
      </c>
      <c r="V770" s="334">
        <v>0</v>
      </c>
      <c r="W770" s="334">
        <v>0</v>
      </c>
      <c r="X770" s="334">
        <v>0</v>
      </c>
      <c r="Y770" s="334">
        <v>0</v>
      </c>
      <c r="Z770" s="334">
        <v>0</v>
      </c>
      <c r="AA770" s="334">
        <v>0</v>
      </c>
      <c r="AB770" s="334">
        <v>0</v>
      </c>
      <c r="AD770" s="334">
        <v>0</v>
      </c>
      <c r="AE770" s="334">
        <f t="shared" si="117"/>
        <v>0</v>
      </c>
      <c r="AF770" s="334">
        <f t="shared" si="118"/>
        <v>0</v>
      </c>
      <c r="AG770" s="340">
        <f t="shared" si="119"/>
        <v>0</v>
      </c>
      <c r="AI770" s="340">
        <f t="shared" si="123"/>
        <v>0</v>
      </c>
      <c r="AJ770" s="340">
        <f t="shared" si="123"/>
        <v>0</v>
      </c>
      <c r="AK770" s="340">
        <f t="shared" si="123"/>
        <v>0</v>
      </c>
      <c r="AL770" s="340">
        <f t="shared" si="123"/>
        <v>0</v>
      </c>
      <c r="AM770" s="340">
        <f t="shared" si="123"/>
        <v>0</v>
      </c>
    </row>
    <row r="771" spans="1:39" x14ac:dyDescent="0.35">
      <c r="A771" s="337">
        <v>22684</v>
      </c>
      <c r="B771" s="338">
        <f t="shared" si="114"/>
        <v>1962</v>
      </c>
      <c r="C771" s="338">
        <f t="shared" si="115"/>
        <v>2</v>
      </c>
      <c r="D771" s="338">
        <f t="shared" si="116"/>
        <v>7</v>
      </c>
      <c r="E771" s="334">
        <v>0</v>
      </c>
      <c r="F771" s="334">
        <v>0</v>
      </c>
      <c r="G771" s="334">
        <v>0</v>
      </c>
      <c r="H771" s="334">
        <v>0</v>
      </c>
      <c r="I771" s="334">
        <v>0</v>
      </c>
      <c r="J771" s="334">
        <v>0</v>
      </c>
      <c r="K771" s="334">
        <v>0</v>
      </c>
      <c r="L771" s="334">
        <v>0</v>
      </c>
      <c r="M771" s="334">
        <v>0</v>
      </c>
      <c r="N771" s="334">
        <v>0</v>
      </c>
      <c r="O771" s="334">
        <v>0</v>
      </c>
      <c r="P771" s="334">
        <v>0</v>
      </c>
      <c r="Q771" s="334">
        <v>0</v>
      </c>
      <c r="R771" s="334">
        <v>0</v>
      </c>
      <c r="S771" s="334">
        <v>0</v>
      </c>
      <c r="T771" s="334">
        <v>0</v>
      </c>
      <c r="U771" s="334">
        <v>0</v>
      </c>
      <c r="V771" s="334">
        <v>0</v>
      </c>
      <c r="W771" s="334">
        <v>0</v>
      </c>
      <c r="X771" s="334">
        <v>0</v>
      </c>
      <c r="Y771" s="334">
        <v>0</v>
      </c>
      <c r="Z771" s="334">
        <v>0</v>
      </c>
      <c r="AA771" s="334">
        <v>0</v>
      </c>
      <c r="AB771" s="334">
        <v>0</v>
      </c>
      <c r="AD771" s="334">
        <v>0</v>
      </c>
      <c r="AE771" s="334">
        <f t="shared" si="117"/>
        <v>0</v>
      </c>
      <c r="AF771" s="334">
        <f t="shared" si="118"/>
        <v>0</v>
      </c>
      <c r="AG771" s="340">
        <f t="shared" si="119"/>
        <v>0</v>
      </c>
      <c r="AI771" s="340">
        <f t="shared" si="123"/>
        <v>0</v>
      </c>
      <c r="AJ771" s="340">
        <f t="shared" si="123"/>
        <v>0</v>
      </c>
      <c r="AK771" s="340">
        <f t="shared" si="123"/>
        <v>0</v>
      </c>
      <c r="AL771" s="340">
        <f t="shared" si="123"/>
        <v>0</v>
      </c>
      <c r="AM771" s="340">
        <f t="shared" si="123"/>
        <v>0</v>
      </c>
    </row>
    <row r="772" spans="1:39" x14ac:dyDescent="0.35">
      <c r="A772" s="337">
        <v>22685</v>
      </c>
      <c r="B772" s="338">
        <f t="shared" ref="B772:B835" si="124">YEAR(A772)</f>
        <v>1962</v>
      </c>
      <c r="C772" s="338">
        <f t="shared" ref="C772:C835" si="125">MONTH(A772)</f>
        <v>2</v>
      </c>
      <c r="D772" s="338">
        <f t="shared" ref="D772:D835" si="126">DAY(A772)</f>
        <v>8</v>
      </c>
      <c r="E772" s="334">
        <v>0</v>
      </c>
      <c r="F772" s="334">
        <v>0</v>
      </c>
      <c r="G772" s="334">
        <v>0</v>
      </c>
      <c r="H772" s="334">
        <v>0</v>
      </c>
      <c r="I772" s="334">
        <v>0</v>
      </c>
      <c r="J772" s="334">
        <v>0</v>
      </c>
      <c r="K772" s="334">
        <v>0</v>
      </c>
      <c r="L772" s="334">
        <v>0</v>
      </c>
      <c r="M772" s="334">
        <v>0</v>
      </c>
      <c r="N772" s="334">
        <v>0</v>
      </c>
      <c r="O772" s="334">
        <v>0</v>
      </c>
      <c r="P772" s="334">
        <v>0</v>
      </c>
      <c r="Q772" s="334">
        <v>0</v>
      </c>
      <c r="R772" s="334">
        <v>0</v>
      </c>
      <c r="S772" s="334">
        <v>0</v>
      </c>
      <c r="T772" s="334">
        <v>0</v>
      </c>
      <c r="U772" s="334">
        <v>0</v>
      </c>
      <c r="V772" s="334">
        <v>0</v>
      </c>
      <c r="W772" s="334">
        <v>0</v>
      </c>
      <c r="X772" s="334">
        <v>0</v>
      </c>
      <c r="Y772" s="334">
        <v>0</v>
      </c>
      <c r="Z772" s="334">
        <v>0</v>
      </c>
      <c r="AA772" s="334">
        <v>0</v>
      </c>
      <c r="AB772" s="334">
        <v>0</v>
      </c>
      <c r="AD772" s="334">
        <v>0</v>
      </c>
      <c r="AE772" s="334">
        <f t="shared" ref="AE772:AE835" si="127">AD772</f>
        <v>0</v>
      </c>
      <c r="AF772" s="334">
        <f t="shared" ref="AF772:AF835" si="128">SUM(E772:AB772)</f>
        <v>0</v>
      </c>
      <c r="AG772" s="340">
        <f t="shared" ref="AG772:AG835" si="129">ABS(AF772-AE772)</f>
        <v>0</v>
      </c>
      <c r="AI772" s="340">
        <f t="shared" ref="AI772:AM787" si="130">IF($C772=AI$1,$AF772,0)</f>
        <v>0</v>
      </c>
      <c r="AJ772" s="340">
        <f t="shared" si="130"/>
        <v>0</v>
      </c>
      <c r="AK772" s="340">
        <f t="shared" si="130"/>
        <v>0</v>
      </c>
      <c r="AL772" s="340">
        <f t="shared" si="130"/>
        <v>0</v>
      </c>
      <c r="AM772" s="340">
        <f t="shared" si="130"/>
        <v>0</v>
      </c>
    </row>
    <row r="773" spans="1:39" x14ac:dyDescent="0.35">
      <c r="A773" s="337">
        <v>22686</v>
      </c>
      <c r="B773" s="338">
        <f t="shared" si="124"/>
        <v>1962</v>
      </c>
      <c r="C773" s="338">
        <f t="shared" si="125"/>
        <v>2</v>
      </c>
      <c r="D773" s="338">
        <f t="shared" si="126"/>
        <v>9</v>
      </c>
      <c r="E773" s="334">
        <v>0</v>
      </c>
      <c r="F773" s="334">
        <v>0</v>
      </c>
      <c r="G773" s="334">
        <v>0</v>
      </c>
      <c r="H773" s="334">
        <v>0</v>
      </c>
      <c r="I773" s="334">
        <v>0</v>
      </c>
      <c r="J773" s="334">
        <v>0</v>
      </c>
      <c r="K773" s="334">
        <v>0</v>
      </c>
      <c r="L773" s="334">
        <v>0</v>
      </c>
      <c r="M773" s="334">
        <v>0</v>
      </c>
      <c r="N773" s="334">
        <v>0</v>
      </c>
      <c r="O773" s="334">
        <v>0</v>
      </c>
      <c r="P773" s="334">
        <v>0</v>
      </c>
      <c r="Q773" s="334">
        <v>0</v>
      </c>
      <c r="R773" s="334">
        <v>0</v>
      </c>
      <c r="S773" s="334">
        <v>0</v>
      </c>
      <c r="T773" s="334">
        <v>0</v>
      </c>
      <c r="U773" s="334">
        <v>0</v>
      </c>
      <c r="V773" s="334">
        <v>0</v>
      </c>
      <c r="W773" s="334">
        <v>0</v>
      </c>
      <c r="X773" s="334">
        <v>0</v>
      </c>
      <c r="Y773" s="334">
        <v>0</v>
      </c>
      <c r="Z773" s="334">
        <v>0</v>
      </c>
      <c r="AA773" s="334">
        <v>0</v>
      </c>
      <c r="AB773" s="334">
        <v>0</v>
      </c>
      <c r="AD773" s="334">
        <v>0</v>
      </c>
      <c r="AE773" s="334">
        <f t="shared" si="127"/>
        <v>0</v>
      </c>
      <c r="AF773" s="334">
        <f t="shared" si="128"/>
        <v>0</v>
      </c>
      <c r="AG773" s="340">
        <f t="shared" si="129"/>
        <v>0</v>
      </c>
      <c r="AI773" s="340">
        <f t="shared" si="130"/>
        <v>0</v>
      </c>
      <c r="AJ773" s="340">
        <f t="shared" si="130"/>
        <v>0</v>
      </c>
      <c r="AK773" s="340">
        <f t="shared" si="130"/>
        <v>0</v>
      </c>
      <c r="AL773" s="340">
        <f t="shared" si="130"/>
        <v>0</v>
      </c>
      <c r="AM773" s="340">
        <f t="shared" si="130"/>
        <v>0</v>
      </c>
    </row>
    <row r="774" spans="1:39" x14ac:dyDescent="0.35">
      <c r="A774" s="337">
        <v>22687</v>
      </c>
      <c r="B774" s="338">
        <f t="shared" si="124"/>
        <v>1962</v>
      </c>
      <c r="C774" s="338">
        <f t="shared" si="125"/>
        <v>2</v>
      </c>
      <c r="D774" s="338">
        <f t="shared" si="126"/>
        <v>10</v>
      </c>
      <c r="E774" s="334">
        <v>0</v>
      </c>
      <c r="F774" s="334">
        <v>0</v>
      </c>
      <c r="G774" s="334">
        <v>0</v>
      </c>
      <c r="H774" s="334">
        <v>0.4</v>
      </c>
      <c r="I774" s="334">
        <v>0.5</v>
      </c>
      <c r="J774" s="334">
        <v>0.4</v>
      </c>
      <c r="K774" s="334">
        <v>0</v>
      </c>
      <c r="L774" s="334">
        <v>0</v>
      </c>
      <c r="M774" s="334">
        <v>0</v>
      </c>
      <c r="N774" s="334">
        <v>0</v>
      </c>
      <c r="O774" s="334">
        <v>0</v>
      </c>
      <c r="P774" s="334">
        <v>0</v>
      </c>
      <c r="Q774" s="334">
        <v>0</v>
      </c>
      <c r="R774" s="334">
        <v>0</v>
      </c>
      <c r="S774" s="334">
        <v>0</v>
      </c>
      <c r="T774" s="334">
        <v>0</v>
      </c>
      <c r="U774" s="334">
        <v>0</v>
      </c>
      <c r="V774" s="334">
        <v>0</v>
      </c>
      <c r="W774" s="334">
        <v>0</v>
      </c>
      <c r="X774" s="334">
        <v>0</v>
      </c>
      <c r="Y774" s="334">
        <v>0</v>
      </c>
      <c r="Z774" s="334">
        <v>0</v>
      </c>
      <c r="AA774" s="334">
        <v>0</v>
      </c>
      <c r="AB774" s="334">
        <v>0</v>
      </c>
      <c r="AD774" s="334">
        <v>1.3</v>
      </c>
      <c r="AE774" s="334">
        <f t="shared" si="127"/>
        <v>1.3</v>
      </c>
      <c r="AF774" s="334">
        <f t="shared" si="128"/>
        <v>1.3</v>
      </c>
      <c r="AG774" s="340">
        <f t="shared" si="129"/>
        <v>0</v>
      </c>
      <c r="AI774" s="340">
        <f t="shared" si="130"/>
        <v>0</v>
      </c>
      <c r="AJ774" s="340">
        <f t="shared" si="130"/>
        <v>0</v>
      </c>
      <c r="AK774" s="340">
        <f t="shared" si="130"/>
        <v>0</v>
      </c>
      <c r="AL774" s="340">
        <f t="shared" si="130"/>
        <v>0</v>
      </c>
      <c r="AM774" s="340">
        <f t="shared" si="130"/>
        <v>0</v>
      </c>
    </row>
    <row r="775" spans="1:39" x14ac:dyDescent="0.35">
      <c r="A775" s="337">
        <v>22688</v>
      </c>
      <c r="B775" s="338">
        <f t="shared" si="124"/>
        <v>1962</v>
      </c>
      <c r="C775" s="338">
        <f t="shared" si="125"/>
        <v>2</v>
      </c>
      <c r="D775" s="338">
        <f t="shared" si="126"/>
        <v>11</v>
      </c>
      <c r="E775" s="334">
        <v>0</v>
      </c>
      <c r="F775" s="334">
        <v>0</v>
      </c>
      <c r="G775" s="334">
        <v>0</v>
      </c>
      <c r="H775" s="334">
        <v>0</v>
      </c>
      <c r="I775" s="334">
        <v>0</v>
      </c>
      <c r="J775" s="334">
        <v>0</v>
      </c>
      <c r="K775" s="334">
        <v>0</v>
      </c>
      <c r="L775" s="334">
        <v>0</v>
      </c>
      <c r="M775" s="334">
        <v>0</v>
      </c>
      <c r="N775" s="334">
        <v>0</v>
      </c>
      <c r="O775" s="334">
        <v>0</v>
      </c>
      <c r="P775" s="334">
        <v>0</v>
      </c>
      <c r="Q775" s="334">
        <v>0</v>
      </c>
      <c r="R775" s="334">
        <v>0</v>
      </c>
      <c r="S775" s="334">
        <v>0</v>
      </c>
      <c r="T775" s="334">
        <v>0</v>
      </c>
      <c r="U775" s="334">
        <v>0</v>
      </c>
      <c r="V775" s="334">
        <v>0</v>
      </c>
      <c r="W775" s="334">
        <v>0</v>
      </c>
      <c r="X775" s="334">
        <v>0</v>
      </c>
      <c r="Y775" s="334">
        <v>0</v>
      </c>
      <c r="Z775" s="334">
        <v>0</v>
      </c>
      <c r="AA775" s="334">
        <v>0</v>
      </c>
      <c r="AB775" s="334">
        <v>0</v>
      </c>
      <c r="AD775" s="334">
        <v>0</v>
      </c>
      <c r="AE775" s="334">
        <f t="shared" si="127"/>
        <v>0</v>
      </c>
      <c r="AF775" s="334">
        <f t="shared" si="128"/>
        <v>0</v>
      </c>
      <c r="AG775" s="340">
        <f t="shared" si="129"/>
        <v>0</v>
      </c>
      <c r="AI775" s="340">
        <f t="shared" si="130"/>
        <v>0</v>
      </c>
      <c r="AJ775" s="340">
        <f t="shared" si="130"/>
        <v>0</v>
      </c>
      <c r="AK775" s="340">
        <f t="shared" si="130"/>
        <v>0</v>
      </c>
      <c r="AL775" s="340">
        <f t="shared" si="130"/>
        <v>0</v>
      </c>
      <c r="AM775" s="340">
        <f t="shared" si="130"/>
        <v>0</v>
      </c>
    </row>
    <row r="776" spans="1:39" x14ac:dyDescent="0.35">
      <c r="A776" s="337">
        <v>22689</v>
      </c>
      <c r="B776" s="338">
        <f t="shared" si="124"/>
        <v>1962</v>
      </c>
      <c r="C776" s="338">
        <f t="shared" si="125"/>
        <v>2</v>
      </c>
      <c r="D776" s="338">
        <f t="shared" si="126"/>
        <v>12</v>
      </c>
      <c r="E776" s="334">
        <v>0</v>
      </c>
      <c r="F776" s="334">
        <v>0</v>
      </c>
      <c r="G776" s="334">
        <v>0</v>
      </c>
      <c r="H776" s="334">
        <v>0</v>
      </c>
      <c r="I776" s="334">
        <v>0</v>
      </c>
      <c r="J776" s="334">
        <v>0</v>
      </c>
      <c r="K776" s="334">
        <v>0</v>
      </c>
      <c r="L776" s="334">
        <v>0</v>
      </c>
      <c r="M776" s="334">
        <v>0</v>
      </c>
      <c r="N776" s="334">
        <v>0</v>
      </c>
      <c r="O776" s="334">
        <v>0</v>
      </c>
      <c r="P776" s="334">
        <v>0</v>
      </c>
      <c r="Q776" s="334">
        <v>0</v>
      </c>
      <c r="R776" s="334">
        <v>0</v>
      </c>
      <c r="S776" s="334">
        <v>0</v>
      </c>
      <c r="T776" s="334">
        <v>0</v>
      </c>
      <c r="U776" s="334">
        <v>0</v>
      </c>
      <c r="V776" s="334">
        <v>0</v>
      </c>
      <c r="W776" s="334">
        <v>0</v>
      </c>
      <c r="X776" s="334">
        <v>0</v>
      </c>
      <c r="Y776" s="334">
        <v>0</v>
      </c>
      <c r="Z776" s="334">
        <v>0</v>
      </c>
      <c r="AA776" s="334">
        <v>0</v>
      </c>
      <c r="AB776" s="334">
        <v>0</v>
      </c>
      <c r="AD776" s="334">
        <v>0</v>
      </c>
      <c r="AE776" s="334">
        <f t="shared" si="127"/>
        <v>0</v>
      </c>
      <c r="AF776" s="334">
        <f t="shared" si="128"/>
        <v>0</v>
      </c>
      <c r="AG776" s="340">
        <f t="shared" si="129"/>
        <v>0</v>
      </c>
      <c r="AI776" s="340">
        <f t="shared" si="130"/>
        <v>0</v>
      </c>
      <c r="AJ776" s="340">
        <f t="shared" si="130"/>
        <v>0</v>
      </c>
      <c r="AK776" s="340">
        <f t="shared" si="130"/>
        <v>0</v>
      </c>
      <c r="AL776" s="340">
        <f t="shared" si="130"/>
        <v>0</v>
      </c>
      <c r="AM776" s="340">
        <f t="shared" si="130"/>
        <v>0</v>
      </c>
    </row>
    <row r="777" spans="1:39" x14ac:dyDescent="0.35">
      <c r="A777" s="337">
        <v>22690</v>
      </c>
      <c r="B777" s="338">
        <f t="shared" si="124"/>
        <v>1962</v>
      </c>
      <c r="C777" s="338">
        <f t="shared" si="125"/>
        <v>2</v>
      </c>
      <c r="D777" s="338">
        <f t="shared" si="126"/>
        <v>13</v>
      </c>
      <c r="E777" s="334">
        <v>0</v>
      </c>
      <c r="F777" s="334">
        <v>0</v>
      </c>
      <c r="G777" s="334">
        <v>0</v>
      </c>
      <c r="H777" s="334">
        <v>0</v>
      </c>
      <c r="I777" s="334">
        <v>0</v>
      </c>
      <c r="J777" s="334">
        <v>0</v>
      </c>
      <c r="K777" s="334">
        <v>0</v>
      </c>
      <c r="L777" s="334">
        <v>0</v>
      </c>
      <c r="M777" s="334">
        <v>0</v>
      </c>
      <c r="N777" s="334">
        <v>0</v>
      </c>
      <c r="O777" s="334">
        <v>0</v>
      </c>
      <c r="P777" s="334">
        <v>0</v>
      </c>
      <c r="Q777" s="334">
        <v>0</v>
      </c>
      <c r="R777" s="334">
        <v>0</v>
      </c>
      <c r="S777" s="334">
        <v>0</v>
      </c>
      <c r="T777" s="334">
        <v>0</v>
      </c>
      <c r="U777" s="334">
        <v>0</v>
      </c>
      <c r="V777" s="334">
        <v>0</v>
      </c>
      <c r="W777" s="334">
        <v>0</v>
      </c>
      <c r="X777" s="334">
        <v>0</v>
      </c>
      <c r="Y777" s="334">
        <v>0</v>
      </c>
      <c r="Z777" s="334">
        <v>0</v>
      </c>
      <c r="AA777" s="334">
        <v>0</v>
      </c>
      <c r="AB777" s="334">
        <v>0</v>
      </c>
      <c r="AD777" s="334">
        <v>0</v>
      </c>
      <c r="AE777" s="334">
        <f t="shared" si="127"/>
        <v>0</v>
      </c>
      <c r="AF777" s="334">
        <f t="shared" si="128"/>
        <v>0</v>
      </c>
      <c r="AG777" s="340">
        <f t="shared" si="129"/>
        <v>0</v>
      </c>
      <c r="AI777" s="340">
        <f t="shared" si="130"/>
        <v>0</v>
      </c>
      <c r="AJ777" s="340">
        <f t="shared" si="130"/>
        <v>0</v>
      </c>
      <c r="AK777" s="340">
        <f t="shared" si="130"/>
        <v>0</v>
      </c>
      <c r="AL777" s="340">
        <f t="shared" si="130"/>
        <v>0</v>
      </c>
      <c r="AM777" s="340">
        <f t="shared" si="130"/>
        <v>0</v>
      </c>
    </row>
    <row r="778" spans="1:39" x14ac:dyDescent="0.35">
      <c r="A778" s="337">
        <v>22691</v>
      </c>
      <c r="B778" s="338">
        <f t="shared" si="124"/>
        <v>1962</v>
      </c>
      <c r="C778" s="338">
        <f t="shared" si="125"/>
        <v>2</v>
      </c>
      <c r="D778" s="338">
        <f t="shared" si="126"/>
        <v>14</v>
      </c>
      <c r="E778" s="334">
        <v>0</v>
      </c>
      <c r="F778" s="334">
        <v>0.2</v>
      </c>
      <c r="G778" s="334">
        <v>0.1</v>
      </c>
      <c r="H778" s="334">
        <v>0.2</v>
      </c>
      <c r="I778" s="334">
        <v>0.2</v>
      </c>
      <c r="J778" s="334">
        <v>0.1</v>
      </c>
      <c r="K778" s="334">
        <v>0.2</v>
      </c>
      <c r="L778" s="334">
        <v>0.1</v>
      </c>
      <c r="M778" s="334">
        <v>0.2</v>
      </c>
      <c r="N778" s="334">
        <v>0.3</v>
      </c>
      <c r="O778" s="334">
        <v>0.2</v>
      </c>
      <c r="P778" s="334">
        <v>0.2</v>
      </c>
      <c r="Q778" s="334">
        <v>0.1</v>
      </c>
      <c r="R778" s="334">
        <v>0.2</v>
      </c>
      <c r="S778" s="334">
        <v>0.2</v>
      </c>
      <c r="T778" s="334">
        <v>0.1</v>
      </c>
      <c r="U778" s="334">
        <v>0.2</v>
      </c>
      <c r="V778" s="334">
        <v>0.1</v>
      </c>
      <c r="W778" s="334">
        <v>0.2</v>
      </c>
      <c r="X778" s="334">
        <v>0.2</v>
      </c>
      <c r="Y778" s="334">
        <v>0.1</v>
      </c>
      <c r="Z778" s="334">
        <v>0.2</v>
      </c>
      <c r="AA778" s="334">
        <v>0</v>
      </c>
      <c r="AB778" s="334">
        <v>0</v>
      </c>
      <c r="AD778" s="334">
        <v>3.6</v>
      </c>
      <c r="AE778" s="334">
        <f t="shared" si="127"/>
        <v>3.6</v>
      </c>
      <c r="AF778" s="334">
        <f t="shared" si="128"/>
        <v>3.6000000000000014</v>
      </c>
      <c r="AG778" s="340">
        <f t="shared" si="129"/>
        <v>1.3322676295501878E-15</v>
      </c>
      <c r="AI778" s="340">
        <f t="shared" si="130"/>
        <v>0</v>
      </c>
      <c r="AJ778" s="340">
        <f t="shared" si="130"/>
        <v>0</v>
      </c>
      <c r="AK778" s="340">
        <f t="shared" si="130"/>
        <v>0</v>
      </c>
      <c r="AL778" s="340">
        <f t="shared" si="130"/>
        <v>0</v>
      </c>
      <c r="AM778" s="340">
        <f t="shared" si="130"/>
        <v>0</v>
      </c>
    </row>
    <row r="779" spans="1:39" x14ac:dyDescent="0.35">
      <c r="A779" s="337">
        <v>22692</v>
      </c>
      <c r="B779" s="338">
        <f t="shared" si="124"/>
        <v>1962</v>
      </c>
      <c r="C779" s="338">
        <f t="shared" si="125"/>
        <v>2</v>
      </c>
      <c r="D779" s="338">
        <f t="shared" si="126"/>
        <v>15</v>
      </c>
      <c r="E779" s="334">
        <v>0</v>
      </c>
      <c r="F779" s="334">
        <v>0</v>
      </c>
      <c r="G779" s="334">
        <v>0.1</v>
      </c>
      <c r="H779" s="334">
        <v>0</v>
      </c>
      <c r="I779" s="334">
        <v>0.1</v>
      </c>
      <c r="J779" s="334">
        <v>0</v>
      </c>
      <c r="K779" s="334">
        <v>0.1</v>
      </c>
      <c r="L779" s="334">
        <v>0</v>
      </c>
      <c r="M779" s="334">
        <v>0</v>
      </c>
      <c r="N779" s="334">
        <v>0.1</v>
      </c>
      <c r="O779" s="334">
        <v>0</v>
      </c>
      <c r="P779" s="334">
        <v>0.1</v>
      </c>
      <c r="Q779" s="334">
        <v>0</v>
      </c>
      <c r="R779" s="334">
        <v>0.1</v>
      </c>
      <c r="S779" s="334">
        <v>0</v>
      </c>
      <c r="T779" s="334">
        <v>0.1</v>
      </c>
      <c r="U779" s="334">
        <v>0</v>
      </c>
      <c r="V779" s="334">
        <v>0</v>
      </c>
      <c r="W779" s="334">
        <v>0.1</v>
      </c>
      <c r="X779" s="334">
        <v>0</v>
      </c>
      <c r="Y779" s="334">
        <v>0.1</v>
      </c>
      <c r="Z779" s="334">
        <v>0</v>
      </c>
      <c r="AA779" s="334">
        <v>0.1</v>
      </c>
      <c r="AB779" s="334">
        <v>0</v>
      </c>
      <c r="AD779" s="334">
        <v>1</v>
      </c>
      <c r="AE779" s="334">
        <f t="shared" si="127"/>
        <v>1</v>
      </c>
      <c r="AF779" s="334">
        <f t="shared" si="128"/>
        <v>0.99999999999999989</v>
      </c>
      <c r="AG779" s="340">
        <f t="shared" si="129"/>
        <v>1.1102230246251565E-16</v>
      </c>
      <c r="AI779" s="340">
        <f t="shared" si="130"/>
        <v>0</v>
      </c>
      <c r="AJ779" s="340">
        <f t="shared" si="130"/>
        <v>0</v>
      </c>
      <c r="AK779" s="340">
        <f t="shared" si="130"/>
        <v>0</v>
      </c>
      <c r="AL779" s="340">
        <f t="shared" si="130"/>
        <v>0</v>
      </c>
      <c r="AM779" s="340">
        <f t="shared" si="130"/>
        <v>0</v>
      </c>
    </row>
    <row r="780" spans="1:39" x14ac:dyDescent="0.35">
      <c r="A780" s="337">
        <v>22693</v>
      </c>
      <c r="B780" s="338">
        <f t="shared" si="124"/>
        <v>1962</v>
      </c>
      <c r="C780" s="338">
        <f t="shared" si="125"/>
        <v>2</v>
      </c>
      <c r="D780" s="338">
        <f t="shared" si="126"/>
        <v>16</v>
      </c>
      <c r="E780" s="334">
        <v>0</v>
      </c>
      <c r="F780" s="334">
        <v>0.1</v>
      </c>
      <c r="G780" s="334">
        <v>0</v>
      </c>
      <c r="H780" s="334">
        <v>0</v>
      </c>
      <c r="I780" s="334">
        <v>0</v>
      </c>
      <c r="J780" s="334">
        <v>0</v>
      </c>
      <c r="K780" s="334">
        <v>0</v>
      </c>
      <c r="L780" s="334">
        <v>0</v>
      </c>
      <c r="M780" s="334">
        <v>0</v>
      </c>
      <c r="N780" s="334">
        <v>0</v>
      </c>
      <c r="O780" s="334">
        <v>0.1</v>
      </c>
      <c r="P780" s="334">
        <v>0</v>
      </c>
      <c r="Q780" s="334">
        <v>0</v>
      </c>
      <c r="R780" s="334">
        <v>0.1</v>
      </c>
      <c r="S780" s="334">
        <v>0</v>
      </c>
      <c r="T780" s="334">
        <v>0</v>
      </c>
      <c r="U780" s="334">
        <v>0</v>
      </c>
      <c r="V780" s="334">
        <v>0.1</v>
      </c>
      <c r="W780" s="334">
        <v>0</v>
      </c>
      <c r="X780" s="334">
        <v>0</v>
      </c>
      <c r="Y780" s="334">
        <v>0.1</v>
      </c>
      <c r="Z780" s="334">
        <v>0</v>
      </c>
      <c r="AA780" s="334">
        <v>0</v>
      </c>
      <c r="AB780" s="334">
        <v>0</v>
      </c>
      <c r="AD780" s="334">
        <v>0.5</v>
      </c>
      <c r="AE780" s="334">
        <f t="shared" si="127"/>
        <v>0.5</v>
      </c>
      <c r="AF780" s="334">
        <f t="shared" si="128"/>
        <v>0.5</v>
      </c>
      <c r="AG780" s="340">
        <f t="shared" si="129"/>
        <v>0</v>
      </c>
      <c r="AI780" s="340">
        <f t="shared" si="130"/>
        <v>0</v>
      </c>
      <c r="AJ780" s="340">
        <f t="shared" si="130"/>
        <v>0</v>
      </c>
      <c r="AK780" s="340">
        <f t="shared" si="130"/>
        <v>0</v>
      </c>
      <c r="AL780" s="340">
        <f t="shared" si="130"/>
        <v>0</v>
      </c>
      <c r="AM780" s="340">
        <f t="shared" si="130"/>
        <v>0</v>
      </c>
    </row>
    <row r="781" spans="1:39" x14ac:dyDescent="0.35">
      <c r="A781" s="337">
        <v>22694</v>
      </c>
      <c r="B781" s="338">
        <f t="shared" si="124"/>
        <v>1962</v>
      </c>
      <c r="C781" s="338">
        <f t="shared" si="125"/>
        <v>2</v>
      </c>
      <c r="D781" s="338">
        <f t="shared" si="126"/>
        <v>17</v>
      </c>
      <c r="E781" s="334">
        <v>0.1</v>
      </c>
      <c r="F781" s="334">
        <v>0.2</v>
      </c>
      <c r="G781" s="334">
        <v>0.1</v>
      </c>
      <c r="H781" s="334">
        <v>0.1</v>
      </c>
      <c r="I781" s="334">
        <v>0</v>
      </c>
      <c r="J781" s="334">
        <v>0</v>
      </c>
      <c r="K781" s="334">
        <v>0</v>
      </c>
      <c r="L781" s="334">
        <v>0</v>
      </c>
      <c r="M781" s="334">
        <v>0</v>
      </c>
      <c r="N781" s="334">
        <v>0</v>
      </c>
      <c r="O781" s="334">
        <v>0</v>
      </c>
      <c r="P781" s="334">
        <v>0</v>
      </c>
      <c r="Q781" s="334">
        <v>0</v>
      </c>
      <c r="R781" s="334">
        <v>0</v>
      </c>
      <c r="S781" s="334">
        <v>0</v>
      </c>
      <c r="T781" s="334">
        <v>0</v>
      </c>
      <c r="U781" s="334">
        <v>0</v>
      </c>
      <c r="V781" s="334">
        <v>0</v>
      </c>
      <c r="W781" s="334">
        <v>0</v>
      </c>
      <c r="X781" s="334">
        <v>0</v>
      </c>
      <c r="Y781" s="334">
        <v>0</v>
      </c>
      <c r="Z781" s="334">
        <v>0</v>
      </c>
      <c r="AA781" s="334">
        <v>0</v>
      </c>
      <c r="AB781" s="334">
        <v>0</v>
      </c>
      <c r="AD781" s="334">
        <v>0.5</v>
      </c>
      <c r="AE781" s="334">
        <f t="shared" si="127"/>
        <v>0.5</v>
      </c>
      <c r="AF781" s="334">
        <f t="shared" si="128"/>
        <v>0.5</v>
      </c>
      <c r="AG781" s="340">
        <f t="shared" si="129"/>
        <v>0</v>
      </c>
      <c r="AI781" s="340">
        <f t="shared" si="130"/>
        <v>0</v>
      </c>
      <c r="AJ781" s="340">
        <f t="shared" si="130"/>
        <v>0</v>
      </c>
      <c r="AK781" s="340">
        <f t="shared" si="130"/>
        <v>0</v>
      </c>
      <c r="AL781" s="340">
        <f t="shared" si="130"/>
        <v>0</v>
      </c>
      <c r="AM781" s="340">
        <f t="shared" si="130"/>
        <v>0</v>
      </c>
    </row>
    <row r="782" spans="1:39" x14ac:dyDescent="0.35">
      <c r="A782" s="337">
        <v>22695</v>
      </c>
      <c r="B782" s="338">
        <f t="shared" si="124"/>
        <v>1962</v>
      </c>
      <c r="C782" s="338">
        <f t="shared" si="125"/>
        <v>2</v>
      </c>
      <c r="D782" s="338">
        <f t="shared" si="126"/>
        <v>18</v>
      </c>
      <c r="E782" s="334">
        <v>0</v>
      </c>
      <c r="F782" s="334">
        <v>0</v>
      </c>
      <c r="G782" s="334">
        <v>0</v>
      </c>
      <c r="H782" s="334">
        <v>0</v>
      </c>
      <c r="I782" s="334">
        <v>0</v>
      </c>
      <c r="J782" s="334">
        <v>0</v>
      </c>
      <c r="K782" s="334">
        <v>0</v>
      </c>
      <c r="L782" s="334">
        <v>0</v>
      </c>
      <c r="M782" s="334">
        <v>0</v>
      </c>
      <c r="N782" s="334">
        <v>0</v>
      </c>
      <c r="O782" s="334">
        <v>0</v>
      </c>
      <c r="P782" s="334">
        <v>0</v>
      </c>
      <c r="Q782" s="334">
        <v>0</v>
      </c>
      <c r="R782" s="334">
        <v>0</v>
      </c>
      <c r="S782" s="334">
        <v>0</v>
      </c>
      <c r="T782" s="334">
        <v>0</v>
      </c>
      <c r="U782" s="334">
        <v>0</v>
      </c>
      <c r="V782" s="334">
        <v>0</v>
      </c>
      <c r="W782" s="334">
        <v>0</v>
      </c>
      <c r="X782" s="334">
        <v>0</v>
      </c>
      <c r="Y782" s="334">
        <v>0</v>
      </c>
      <c r="Z782" s="334">
        <v>0</v>
      </c>
      <c r="AA782" s="334">
        <v>0</v>
      </c>
      <c r="AB782" s="334">
        <v>0</v>
      </c>
      <c r="AD782" s="334">
        <v>0</v>
      </c>
      <c r="AE782" s="334">
        <f t="shared" si="127"/>
        <v>0</v>
      </c>
      <c r="AF782" s="334">
        <f t="shared" si="128"/>
        <v>0</v>
      </c>
      <c r="AG782" s="340">
        <f t="shared" si="129"/>
        <v>0</v>
      </c>
      <c r="AI782" s="340">
        <f t="shared" si="130"/>
        <v>0</v>
      </c>
      <c r="AJ782" s="340">
        <f t="shared" si="130"/>
        <v>0</v>
      </c>
      <c r="AK782" s="340">
        <f t="shared" si="130"/>
        <v>0</v>
      </c>
      <c r="AL782" s="340">
        <f t="shared" si="130"/>
        <v>0</v>
      </c>
      <c r="AM782" s="340">
        <f t="shared" si="130"/>
        <v>0</v>
      </c>
    </row>
    <row r="783" spans="1:39" x14ac:dyDescent="0.35">
      <c r="A783" s="337">
        <v>22696</v>
      </c>
      <c r="B783" s="338">
        <f t="shared" si="124"/>
        <v>1962</v>
      </c>
      <c r="C783" s="338">
        <f t="shared" si="125"/>
        <v>2</v>
      </c>
      <c r="D783" s="338">
        <f t="shared" si="126"/>
        <v>19</v>
      </c>
      <c r="E783" s="334">
        <v>0</v>
      </c>
      <c r="F783" s="334">
        <v>0.1</v>
      </c>
      <c r="G783" s="334">
        <v>0</v>
      </c>
      <c r="H783" s="334">
        <v>0</v>
      </c>
      <c r="I783" s="334">
        <v>0.1</v>
      </c>
      <c r="J783" s="334">
        <v>0</v>
      </c>
      <c r="K783" s="334">
        <v>0</v>
      </c>
      <c r="L783" s="334">
        <v>0.1</v>
      </c>
      <c r="M783" s="334">
        <v>0</v>
      </c>
      <c r="N783" s="334">
        <v>0</v>
      </c>
      <c r="O783" s="334">
        <v>0.1</v>
      </c>
      <c r="P783" s="334">
        <v>0</v>
      </c>
      <c r="Q783" s="334">
        <v>0</v>
      </c>
      <c r="R783" s="334">
        <v>0.1</v>
      </c>
      <c r="S783" s="334">
        <v>0</v>
      </c>
      <c r="T783" s="334">
        <v>0</v>
      </c>
      <c r="U783" s="334">
        <v>0.1</v>
      </c>
      <c r="V783" s="334">
        <v>0</v>
      </c>
      <c r="W783" s="334">
        <v>0</v>
      </c>
      <c r="X783" s="334">
        <v>0.1</v>
      </c>
      <c r="Y783" s="334">
        <v>0</v>
      </c>
      <c r="Z783" s="334">
        <v>0</v>
      </c>
      <c r="AA783" s="334">
        <v>0.1</v>
      </c>
      <c r="AB783" s="334">
        <v>0</v>
      </c>
      <c r="AD783" s="334">
        <v>0.8</v>
      </c>
      <c r="AE783" s="334">
        <f t="shared" si="127"/>
        <v>0.8</v>
      </c>
      <c r="AF783" s="334">
        <f t="shared" si="128"/>
        <v>0.79999999999999993</v>
      </c>
      <c r="AG783" s="340">
        <f t="shared" si="129"/>
        <v>1.1102230246251565E-16</v>
      </c>
      <c r="AI783" s="340">
        <f t="shared" si="130"/>
        <v>0</v>
      </c>
      <c r="AJ783" s="340">
        <f t="shared" si="130"/>
        <v>0</v>
      </c>
      <c r="AK783" s="340">
        <f t="shared" si="130"/>
        <v>0</v>
      </c>
      <c r="AL783" s="340">
        <f t="shared" si="130"/>
        <v>0</v>
      </c>
      <c r="AM783" s="340">
        <f t="shared" si="130"/>
        <v>0</v>
      </c>
    </row>
    <row r="784" spans="1:39" x14ac:dyDescent="0.35">
      <c r="A784" s="337">
        <v>22697</v>
      </c>
      <c r="B784" s="338">
        <f t="shared" si="124"/>
        <v>1962</v>
      </c>
      <c r="C784" s="338">
        <f t="shared" si="125"/>
        <v>2</v>
      </c>
      <c r="D784" s="338">
        <f t="shared" si="126"/>
        <v>20</v>
      </c>
      <c r="E784" s="334">
        <v>0.1</v>
      </c>
      <c r="F784" s="334">
        <v>0</v>
      </c>
      <c r="G784" s="334">
        <v>0.1</v>
      </c>
      <c r="H784" s="334">
        <v>0</v>
      </c>
      <c r="I784" s="334">
        <v>0.1</v>
      </c>
      <c r="J784" s="334">
        <v>0</v>
      </c>
      <c r="K784" s="334">
        <v>0.1</v>
      </c>
      <c r="L784" s="334">
        <v>0</v>
      </c>
      <c r="M784" s="334">
        <v>0</v>
      </c>
      <c r="N784" s="334">
        <v>0</v>
      </c>
      <c r="O784" s="334">
        <v>0</v>
      </c>
      <c r="P784" s="334">
        <v>0</v>
      </c>
      <c r="Q784" s="334">
        <v>0</v>
      </c>
      <c r="R784" s="334">
        <v>0</v>
      </c>
      <c r="S784" s="334">
        <v>0</v>
      </c>
      <c r="T784" s="334">
        <v>0</v>
      </c>
      <c r="U784" s="334">
        <v>0</v>
      </c>
      <c r="V784" s="334">
        <v>0</v>
      </c>
      <c r="W784" s="334">
        <v>0</v>
      </c>
      <c r="X784" s="334">
        <v>0</v>
      </c>
      <c r="Y784" s="334">
        <v>0</v>
      </c>
      <c r="Z784" s="334">
        <v>0</v>
      </c>
      <c r="AA784" s="334">
        <v>0.1</v>
      </c>
      <c r="AB784" s="334">
        <v>0</v>
      </c>
      <c r="AD784" s="334">
        <v>0.5</v>
      </c>
      <c r="AE784" s="334">
        <f t="shared" si="127"/>
        <v>0.5</v>
      </c>
      <c r="AF784" s="334">
        <f t="shared" si="128"/>
        <v>0.5</v>
      </c>
      <c r="AG784" s="340">
        <f t="shared" si="129"/>
        <v>0</v>
      </c>
      <c r="AI784" s="340">
        <f t="shared" si="130"/>
        <v>0</v>
      </c>
      <c r="AJ784" s="340">
        <f t="shared" si="130"/>
        <v>0</v>
      </c>
      <c r="AK784" s="340">
        <f t="shared" si="130"/>
        <v>0</v>
      </c>
      <c r="AL784" s="340">
        <f t="shared" si="130"/>
        <v>0</v>
      </c>
      <c r="AM784" s="340">
        <f t="shared" si="130"/>
        <v>0</v>
      </c>
    </row>
    <row r="785" spans="1:39" x14ac:dyDescent="0.35">
      <c r="A785" s="337">
        <v>22698</v>
      </c>
      <c r="B785" s="338">
        <f t="shared" si="124"/>
        <v>1962</v>
      </c>
      <c r="C785" s="338">
        <f t="shared" si="125"/>
        <v>2</v>
      </c>
      <c r="D785" s="338">
        <f t="shared" si="126"/>
        <v>21</v>
      </c>
      <c r="E785" s="334">
        <v>0</v>
      </c>
      <c r="F785" s="334">
        <v>0.1</v>
      </c>
      <c r="G785" s="334">
        <v>0</v>
      </c>
      <c r="H785" s="334">
        <v>0.1</v>
      </c>
      <c r="I785" s="334">
        <v>0</v>
      </c>
      <c r="J785" s="334">
        <v>0.1</v>
      </c>
      <c r="K785" s="334">
        <v>0</v>
      </c>
      <c r="L785" s="334">
        <v>0</v>
      </c>
      <c r="M785" s="334">
        <v>0</v>
      </c>
      <c r="N785" s="334">
        <v>0</v>
      </c>
      <c r="O785" s="334">
        <v>0</v>
      </c>
      <c r="P785" s="334">
        <v>0</v>
      </c>
      <c r="Q785" s="334">
        <v>0</v>
      </c>
      <c r="R785" s="334">
        <v>0</v>
      </c>
      <c r="S785" s="334">
        <v>0</v>
      </c>
      <c r="T785" s="334">
        <v>0</v>
      </c>
      <c r="U785" s="334">
        <v>0</v>
      </c>
      <c r="V785" s="334">
        <v>0</v>
      </c>
      <c r="W785" s="334">
        <v>0</v>
      </c>
      <c r="X785" s="334">
        <v>0</v>
      </c>
      <c r="Y785" s="334">
        <v>0</v>
      </c>
      <c r="Z785" s="334">
        <v>0</v>
      </c>
      <c r="AA785" s="334">
        <v>0</v>
      </c>
      <c r="AB785" s="334">
        <v>0</v>
      </c>
      <c r="AD785" s="334">
        <v>0.3</v>
      </c>
      <c r="AE785" s="334">
        <f t="shared" si="127"/>
        <v>0.3</v>
      </c>
      <c r="AF785" s="334">
        <f t="shared" si="128"/>
        <v>0.30000000000000004</v>
      </c>
      <c r="AG785" s="340">
        <f t="shared" si="129"/>
        <v>5.5511151231257827E-17</v>
      </c>
      <c r="AI785" s="340">
        <f t="shared" si="130"/>
        <v>0</v>
      </c>
      <c r="AJ785" s="340">
        <f t="shared" si="130"/>
        <v>0</v>
      </c>
      <c r="AK785" s="340">
        <f t="shared" si="130"/>
        <v>0</v>
      </c>
      <c r="AL785" s="340">
        <f t="shared" si="130"/>
        <v>0</v>
      </c>
      <c r="AM785" s="340">
        <f t="shared" si="130"/>
        <v>0</v>
      </c>
    </row>
    <row r="786" spans="1:39" x14ac:dyDescent="0.35">
      <c r="A786" s="337">
        <v>22699</v>
      </c>
      <c r="B786" s="338">
        <f t="shared" si="124"/>
        <v>1962</v>
      </c>
      <c r="C786" s="338">
        <f t="shared" si="125"/>
        <v>2</v>
      </c>
      <c r="D786" s="338">
        <f t="shared" si="126"/>
        <v>22</v>
      </c>
      <c r="E786" s="334">
        <v>0</v>
      </c>
      <c r="F786" s="334">
        <v>0</v>
      </c>
      <c r="G786" s="334">
        <v>0</v>
      </c>
      <c r="H786" s="334">
        <v>0</v>
      </c>
      <c r="I786" s="334">
        <v>0.1</v>
      </c>
      <c r="J786" s="334">
        <v>0</v>
      </c>
      <c r="K786" s="334">
        <v>0</v>
      </c>
      <c r="L786" s="334">
        <v>0</v>
      </c>
      <c r="M786" s="334">
        <v>0.1</v>
      </c>
      <c r="N786" s="334">
        <v>0</v>
      </c>
      <c r="O786" s="334">
        <v>0</v>
      </c>
      <c r="P786" s="334">
        <v>0.1</v>
      </c>
      <c r="Q786" s="334">
        <v>0</v>
      </c>
      <c r="R786" s="334">
        <v>0</v>
      </c>
      <c r="S786" s="334">
        <v>0</v>
      </c>
      <c r="T786" s="334">
        <v>0.1</v>
      </c>
      <c r="U786" s="334">
        <v>0</v>
      </c>
      <c r="V786" s="334">
        <v>0</v>
      </c>
      <c r="W786" s="334">
        <v>0</v>
      </c>
      <c r="X786" s="334">
        <v>0.1</v>
      </c>
      <c r="Y786" s="334">
        <v>0</v>
      </c>
      <c r="Z786" s="334">
        <v>0</v>
      </c>
      <c r="AA786" s="334">
        <v>0</v>
      </c>
      <c r="AB786" s="334">
        <v>0</v>
      </c>
      <c r="AD786" s="334">
        <v>0.5</v>
      </c>
      <c r="AE786" s="334">
        <f t="shared" si="127"/>
        <v>0.5</v>
      </c>
      <c r="AF786" s="334">
        <f t="shared" si="128"/>
        <v>0.5</v>
      </c>
      <c r="AG786" s="340">
        <f t="shared" si="129"/>
        <v>0</v>
      </c>
      <c r="AI786" s="340">
        <f t="shared" si="130"/>
        <v>0</v>
      </c>
      <c r="AJ786" s="340">
        <f t="shared" si="130"/>
        <v>0</v>
      </c>
      <c r="AK786" s="340">
        <f t="shared" si="130"/>
        <v>0</v>
      </c>
      <c r="AL786" s="340">
        <f t="shared" si="130"/>
        <v>0</v>
      </c>
      <c r="AM786" s="340">
        <f t="shared" si="130"/>
        <v>0</v>
      </c>
    </row>
    <row r="787" spans="1:39" x14ac:dyDescent="0.35">
      <c r="A787" s="337">
        <v>22700</v>
      </c>
      <c r="B787" s="338">
        <f t="shared" si="124"/>
        <v>1962</v>
      </c>
      <c r="C787" s="338">
        <f t="shared" si="125"/>
        <v>2</v>
      </c>
      <c r="D787" s="338">
        <f t="shared" si="126"/>
        <v>23</v>
      </c>
      <c r="E787" s="334">
        <v>0</v>
      </c>
      <c r="F787" s="334">
        <v>0</v>
      </c>
      <c r="G787" s="334">
        <v>0</v>
      </c>
      <c r="H787" s="334">
        <v>0</v>
      </c>
      <c r="I787" s="334">
        <v>0</v>
      </c>
      <c r="J787" s="334">
        <v>0</v>
      </c>
      <c r="K787" s="334">
        <v>0</v>
      </c>
      <c r="L787" s="334">
        <v>0</v>
      </c>
      <c r="M787" s="334">
        <v>0</v>
      </c>
      <c r="N787" s="334">
        <v>0</v>
      </c>
      <c r="O787" s="334">
        <v>0</v>
      </c>
      <c r="P787" s="334">
        <v>0</v>
      </c>
      <c r="Q787" s="334">
        <v>0</v>
      </c>
      <c r="R787" s="334">
        <v>0</v>
      </c>
      <c r="S787" s="334">
        <v>0</v>
      </c>
      <c r="T787" s="334">
        <v>0</v>
      </c>
      <c r="U787" s="334">
        <v>0</v>
      </c>
      <c r="V787" s="334">
        <v>0</v>
      </c>
      <c r="W787" s="334">
        <v>0</v>
      </c>
      <c r="X787" s="334">
        <v>0</v>
      </c>
      <c r="Y787" s="334">
        <v>0</v>
      </c>
      <c r="Z787" s="334">
        <v>0</v>
      </c>
      <c r="AA787" s="334">
        <v>0</v>
      </c>
      <c r="AB787" s="334">
        <v>0</v>
      </c>
      <c r="AD787" s="334">
        <v>0</v>
      </c>
      <c r="AE787" s="334">
        <f t="shared" si="127"/>
        <v>0</v>
      </c>
      <c r="AF787" s="334">
        <f t="shared" si="128"/>
        <v>0</v>
      </c>
      <c r="AG787" s="340">
        <f t="shared" si="129"/>
        <v>0</v>
      </c>
      <c r="AI787" s="340">
        <f t="shared" si="130"/>
        <v>0</v>
      </c>
      <c r="AJ787" s="340">
        <f t="shared" si="130"/>
        <v>0</v>
      </c>
      <c r="AK787" s="340">
        <f t="shared" si="130"/>
        <v>0</v>
      </c>
      <c r="AL787" s="340">
        <f t="shared" si="130"/>
        <v>0</v>
      </c>
      <c r="AM787" s="340">
        <f t="shared" si="130"/>
        <v>0</v>
      </c>
    </row>
    <row r="788" spans="1:39" x14ac:dyDescent="0.35">
      <c r="A788" s="337">
        <v>22701</v>
      </c>
      <c r="B788" s="338">
        <f t="shared" si="124"/>
        <v>1962</v>
      </c>
      <c r="C788" s="338">
        <f t="shared" si="125"/>
        <v>2</v>
      </c>
      <c r="D788" s="338">
        <f t="shared" si="126"/>
        <v>24</v>
      </c>
      <c r="E788" s="334">
        <v>0</v>
      </c>
      <c r="F788" s="334">
        <v>0</v>
      </c>
      <c r="G788" s="334">
        <v>0</v>
      </c>
      <c r="H788" s="334">
        <v>0</v>
      </c>
      <c r="I788" s="334">
        <v>0</v>
      </c>
      <c r="J788" s="334">
        <v>0</v>
      </c>
      <c r="K788" s="334">
        <v>0</v>
      </c>
      <c r="L788" s="334">
        <v>0</v>
      </c>
      <c r="M788" s="334">
        <v>0</v>
      </c>
      <c r="N788" s="334">
        <v>0</v>
      </c>
      <c r="O788" s="334">
        <v>0</v>
      </c>
      <c r="P788" s="334">
        <v>0</v>
      </c>
      <c r="Q788" s="334">
        <v>0</v>
      </c>
      <c r="R788" s="334">
        <v>0</v>
      </c>
      <c r="S788" s="334">
        <v>0</v>
      </c>
      <c r="T788" s="334">
        <v>0</v>
      </c>
      <c r="U788" s="334">
        <v>0</v>
      </c>
      <c r="V788" s="334">
        <v>0</v>
      </c>
      <c r="W788" s="334">
        <v>0.1</v>
      </c>
      <c r="X788" s="334">
        <v>0</v>
      </c>
      <c r="Y788" s="334">
        <v>0.1</v>
      </c>
      <c r="Z788" s="334">
        <v>0</v>
      </c>
      <c r="AA788" s="334">
        <v>0.1</v>
      </c>
      <c r="AB788" s="334">
        <v>0</v>
      </c>
      <c r="AD788" s="334">
        <v>0.3</v>
      </c>
      <c r="AE788" s="334">
        <f t="shared" si="127"/>
        <v>0.3</v>
      </c>
      <c r="AF788" s="334">
        <f t="shared" si="128"/>
        <v>0.30000000000000004</v>
      </c>
      <c r="AG788" s="340">
        <f t="shared" si="129"/>
        <v>5.5511151231257827E-17</v>
      </c>
      <c r="AI788" s="340">
        <f t="shared" ref="AI788:AM803" si="131">IF($C788=AI$1,$AF788,0)</f>
        <v>0</v>
      </c>
      <c r="AJ788" s="340">
        <f t="shared" si="131"/>
        <v>0</v>
      </c>
      <c r="AK788" s="340">
        <f t="shared" si="131"/>
        <v>0</v>
      </c>
      <c r="AL788" s="340">
        <f t="shared" si="131"/>
        <v>0</v>
      </c>
      <c r="AM788" s="340">
        <f t="shared" si="131"/>
        <v>0</v>
      </c>
    </row>
    <row r="789" spans="1:39" x14ac:dyDescent="0.35">
      <c r="A789" s="337">
        <v>22702</v>
      </c>
      <c r="B789" s="338">
        <f t="shared" si="124"/>
        <v>1962</v>
      </c>
      <c r="C789" s="338">
        <f t="shared" si="125"/>
        <v>2</v>
      </c>
      <c r="D789" s="338">
        <f t="shared" si="126"/>
        <v>25</v>
      </c>
      <c r="E789" s="334">
        <v>0</v>
      </c>
      <c r="F789" s="334">
        <v>0</v>
      </c>
      <c r="G789" s="334">
        <v>0</v>
      </c>
      <c r="H789" s="334">
        <v>0</v>
      </c>
      <c r="I789" s="334">
        <v>0</v>
      </c>
      <c r="J789" s="334">
        <v>0</v>
      </c>
      <c r="K789" s="334">
        <v>0</v>
      </c>
      <c r="L789" s="334">
        <v>0</v>
      </c>
      <c r="M789" s="334">
        <v>0</v>
      </c>
      <c r="N789" s="334">
        <v>0</v>
      </c>
      <c r="O789" s="334">
        <v>0</v>
      </c>
      <c r="P789" s="334">
        <v>0</v>
      </c>
      <c r="Q789" s="334">
        <v>0</v>
      </c>
      <c r="R789" s="334">
        <v>0</v>
      </c>
      <c r="S789" s="334">
        <v>0</v>
      </c>
      <c r="T789" s="334">
        <v>0</v>
      </c>
      <c r="U789" s="334">
        <v>0</v>
      </c>
      <c r="V789" s="334">
        <v>0</v>
      </c>
      <c r="W789" s="334">
        <v>0</v>
      </c>
      <c r="X789" s="334">
        <v>0</v>
      </c>
      <c r="Y789" s="334">
        <v>0</v>
      </c>
      <c r="Z789" s="334">
        <v>0</v>
      </c>
      <c r="AA789" s="334">
        <v>0</v>
      </c>
      <c r="AB789" s="334">
        <v>0</v>
      </c>
      <c r="AD789" s="334">
        <v>0</v>
      </c>
      <c r="AE789" s="334">
        <f t="shared" si="127"/>
        <v>0</v>
      </c>
      <c r="AF789" s="334">
        <f t="shared" si="128"/>
        <v>0</v>
      </c>
      <c r="AG789" s="340">
        <f t="shared" si="129"/>
        <v>0</v>
      </c>
      <c r="AI789" s="340">
        <f t="shared" si="131"/>
        <v>0</v>
      </c>
      <c r="AJ789" s="340">
        <f t="shared" si="131"/>
        <v>0</v>
      </c>
      <c r="AK789" s="340">
        <f t="shared" si="131"/>
        <v>0</v>
      </c>
      <c r="AL789" s="340">
        <f t="shared" si="131"/>
        <v>0</v>
      </c>
      <c r="AM789" s="340">
        <f t="shared" si="131"/>
        <v>0</v>
      </c>
    </row>
    <row r="790" spans="1:39" x14ac:dyDescent="0.35">
      <c r="A790" s="337">
        <v>22703</v>
      </c>
      <c r="B790" s="338">
        <f t="shared" si="124"/>
        <v>1962</v>
      </c>
      <c r="C790" s="338">
        <f t="shared" si="125"/>
        <v>2</v>
      </c>
      <c r="D790" s="338">
        <f t="shared" si="126"/>
        <v>26</v>
      </c>
      <c r="E790" s="334">
        <v>0</v>
      </c>
      <c r="F790" s="334">
        <v>0</v>
      </c>
      <c r="G790" s="334">
        <v>0</v>
      </c>
      <c r="H790" s="334">
        <v>0</v>
      </c>
      <c r="I790" s="334">
        <v>0</v>
      </c>
      <c r="J790" s="334">
        <v>0</v>
      </c>
      <c r="K790" s="334">
        <v>0</v>
      </c>
      <c r="L790" s="334">
        <v>0</v>
      </c>
      <c r="M790" s="334">
        <v>0</v>
      </c>
      <c r="N790" s="334">
        <v>0</v>
      </c>
      <c r="O790" s="334">
        <v>0</v>
      </c>
      <c r="P790" s="334">
        <v>0</v>
      </c>
      <c r="Q790" s="334">
        <v>0</v>
      </c>
      <c r="R790" s="334">
        <v>0</v>
      </c>
      <c r="S790" s="334">
        <v>0</v>
      </c>
      <c r="T790" s="334">
        <v>0</v>
      </c>
      <c r="U790" s="334">
        <v>0</v>
      </c>
      <c r="V790" s="334">
        <v>0</v>
      </c>
      <c r="W790" s="334">
        <v>0.1</v>
      </c>
      <c r="X790" s="334">
        <v>0</v>
      </c>
      <c r="Y790" s="334">
        <v>0.1</v>
      </c>
      <c r="Z790" s="334">
        <v>0</v>
      </c>
      <c r="AA790" s="334">
        <v>0.1</v>
      </c>
      <c r="AB790" s="334">
        <v>0</v>
      </c>
      <c r="AD790" s="334">
        <v>0.3</v>
      </c>
      <c r="AE790" s="334">
        <f t="shared" si="127"/>
        <v>0.3</v>
      </c>
      <c r="AF790" s="334">
        <f t="shared" si="128"/>
        <v>0.30000000000000004</v>
      </c>
      <c r="AG790" s="340">
        <f t="shared" si="129"/>
        <v>5.5511151231257827E-17</v>
      </c>
      <c r="AI790" s="340">
        <f t="shared" si="131"/>
        <v>0</v>
      </c>
      <c r="AJ790" s="340">
        <f t="shared" si="131"/>
        <v>0</v>
      </c>
      <c r="AK790" s="340">
        <f t="shared" si="131"/>
        <v>0</v>
      </c>
      <c r="AL790" s="340">
        <f t="shared" si="131"/>
        <v>0</v>
      </c>
      <c r="AM790" s="340">
        <f t="shared" si="131"/>
        <v>0</v>
      </c>
    </row>
    <row r="791" spans="1:39" x14ac:dyDescent="0.35">
      <c r="A791" s="337">
        <v>22704</v>
      </c>
      <c r="B791" s="338">
        <f t="shared" si="124"/>
        <v>1962</v>
      </c>
      <c r="C791" s="338">
        <f t="shared" si="125"/>
        <v>2</v>
      </c>
      <c r="D791" s="338">
        <f t="shared" si="126"/>
        <v>27</v>
      </c>
      <c r="E791" s="334">
        <v>0</v>
      </c>
      <c r="F791" s="334">
        <v>0</v>
      </c>
      <c r="G791" s="334">
        <v>0</v>
      </c>
      <c r="H791" s="334">
        <v>0.1</v>
      </c>
      <c r="I791" s="334">
        <v>0</v>
      </c>
      <c r="J791" s="334">
        <v>0</v>
      </c>
      <c r="K791" s="334">
        <v>0</v>
      </c>
      <c r="L791" s="334">
        <v>0</v>
      </c>
      <c r="M791" s="334">
        <v>0</v>
      </c>
      <c r="N791" s="334">
        <v>0</v>
      </c>
      <c r="O791" s="334">
        <v>0</v>
      </c>
      <c r="P791" s="334">
        <v>0</v>
      </c>
      <c r="Q791" s="334">
        <v>0.1</v>
      </c>
      <c r="R791" s="334">
        <v>0</v>
      </c>
      <c r="S791" s="334">
        <v>0</v>
      </c>
      <c r="T791" s="334">
        <v>0</v>
      </c>
      <c r="U791" s="334">
        <v>0</v>
      </c>
      <c r="V791" s="334">
        <v>0</v>
      </c>
      <c r="W791" s="334">
        <v>0</v>
      </c>
      <c r="X791" s="334">
        <v>0</v>
      </c>
      <c r="Y791" s="334">
        <v>0.1</v>
      </c>
      <c r="Z791" s="334">
        <v>0</v>
      </c>
      <c r="AA791" s="334">
        <v>0</v>
      </c>
      <c r="AB791" s="334">
        <v>0</v>
      </c>
      <c r="AD791" s="334">
        <v>0.3</v>
      </c>
      <c r="AE791" s="334">
        <f t="shared" si="127"/>
        <v>0.3</v>
      </c>
      <c r="AF791" s="334">
        <f t="shared" si="128"/>
        <v>0.30000000000000004</v>
      </c>
      <c r="AG791" s="340">
        <f t="shared" si="129"/>
        <v>5.5511151231257827E-17</v>
      </c>
      <c r="AI791" s="340">
        <f t="shared" si="131"/>
        <v>0</v>
      </c>
      <c r="AJ791" s="340">
        <f t="shared" si="131"/>
        <v>0</v>
      </c>
      <c r="AK791" s="340">
        <f t="shared" si="131"/>
        <v>0</v>
      </c>
      <c r="AL791" s="340">
        <f t="shared" si="131"/>
        <v>0</v>
      </c>
      <c r="AM791" s="340">
        <f t="shared" si="131"/>
        <v>0</v>
      </c>
    </row>
    <row r="792" spans="1:39" x14ac:dyDescent="0.35">
      <c r="A792" s="337">
        <v>22705</v>
      </c>
      <c r="B792" s="338">
        <f t="shared" si="124"/>
        <v>1962</v>
      </c>
      <c r="C792" s="338">
        <f t="shared" si="125"/>
        <v>2</v>
      </c>
      <c r="D792" s="338">
        <f t="shared" si="126"/>
        <v>28</v>
      </c>
      <c r="E792" s="334">
        <v>0</v>
      </c>
      <c r="F792" s="334">
        <v>0</v>
      </c>
      <c r="G792" s="334">
        <v>0</v>
      </c>
      <c r="H792" s="334">
        <v>0</v>
      </c>
      <c r="I792" s="334">
        <v>0</v>
      </c>
      <c r="J792" s="334">
        <v>0</v>
      </c>
      <c r="K792" s="334">
        <v>0</v>
      </c>
      <c r="L792" s="334">
        <v>0</v>
      </c>
      <c r="M792" s="334">
        <v>0</v>
      </c>
      <c r="N792" s="334">
        <v>0</v>
      </c>
      <c r="O792" s="334">
        <v>0</v>
      </c>
      <c r="P792" s="334">
        <v>0</v>
      </c>
      <c r="Q792" s="334">
        <v>0</v>
      </c>
      <c r="R792" s="334">
        <v>0</v>
      </c>
      <c r="S792" s="334">
        <v>0</v>
      </c>
      <c r="T792" s="334">
        <v>0</v>
      </c>
      <c r="U792" s="334">
        <v>0</v>
      </c>
      <c r="V792" s="334">
        <v>0</v>
      </c>
      <c r="W792" s="334">
        <v>0</v>
      </c>
      <c r="X792" s="334">
        <v>0</v>
      </c>
      <c r="Y792" s="334">
        <v>0</v>
      </c>
      <c r="Z792" s="334">
        <v>0</v>
      </c>
      <c r="AA792" s="334">
        <v>0</v>
      </c>
      <c r="AB792" s="334">
        <v>0</v>
      </c>
      <c r="AD792" s="334">
        <v>0</v>
      </c>
      <c r="AE792" s="334">
        <f t="shared" si="127"/>
        <v>0</v>
      </c>
      <c r="AF792" s="334">
        <f t="shared" si="128"/>
        <v>0</v>
      </c>
      <c r="AG792" s="340">
        <f t="shared" si="129"/>
        <v>0</v>
      </c>
      <c r="AI792" s="340">
        <f t="shared" si="131"/>
        <v>0</v>
      </c>
      <c r="AJ792" s="340">
        <f t="shared" si="131"/>
        <v>0</v>
      </c>
      <c r="AK792" s="340">
        <f t="shared" si="131"/>
        <v>0</v>
      </c>
      <c r="AL792" s="340">
        <f t="shared" si="131"/>
        <v>0</v>
      </c>
      <c r="AM792" s="340">
        <f t="shared" si="131"/>
        <v>0</v>
      </c>
    </row>
    <row r="793" spans="1:39" x14ac:dyDescent="0.35">
      <c r="A793" s="337">
        <v>22706</v>
      </c>
      <c r="B793" s="338">
        <f t="shared" si="124"/>
        <v>1962</v>
      </c>
      <c r="C793" s="338">
        <f t="shared" si="125"/>
        <v>3</v>
      </c>
      <c r="D793" s="338">
        <f t="shared" si="126"/>
        <v>1</v>
      </c>
      <c r="E793" s="334">
        <v>0.1</v>
      </c>
      <c r="F793" s="334">
        <v>0</v>
      </c>
      <c r="G793" s="334">
        <v>0.1</v>
      </c>
      <c r="H793" s="334">
        <v>0</v>
      </c>
      <c r="I793" s="334">
        <v>0.1</v>
      </c>
      <c r="J793" s="334">
        <v>0</v>
      </c>
      <c r="K793" s="334">
        <v>0.1</v>
      </c>
      <c r="L793" s="334">
        <v>0.1</v>
      </c>
      <c r="M793" s="334">
        <v>0</v>
      </c>
      <c r="N793" s="334">
        <v>0.1</v>
      </c>
      <c r="O793" s="334">
        <v>0</v>
      </c>
      <c r="P793" s="334">
        <v>0.1</v>
      </c>
      <c r="Q793" s="334">
        <v>0</v>
      </c>
      <c r="R793" s="334">
        <v>0.1</v>
      </c>
      <c r="S793" s="334">
        <v>0</v>
      </c>
      <c r="T793" s="334">
        <v>0</v>
      </c>
      <c r="U793" s="334">
        <v>0.1</v>
      </c>
      <c r="V793" s="334">
        <v>0.1</v>
      </c>
      <c r="W793" s="334">
        <v>0</v>
      </c>
      <c r="X793" s="334">
        <v>0.1</v>
      </c>
      <c r="Y793" s="334">
        <v>0</v>
      </c>
      <c r="Z793" s="334">
        <v>0.1</v>
      </c>
      <c r="AA793" s="334">
        <v>0</v>
      </c>
      <c r="AB793" s="334">
        <v>0.1</v>
      </c>
      <c r="AD793" s="334">
        <v>1.3</v>
      </c>
      <c r="AE793" s="334">
        <f t="shared" si="127"/>
        <v>1.3</v>
      </c>
      <c r="AF793" s="334">
        <f t="shared" si="128"/>
        <v>1.3</v>
      </c>
      <c r="AG793" s="340">
        <f t="shared" si="129"/>
        <v>0</v>
      </c>
      <c r="AI793" s="340">
        <f t="shared" si="131"/>
        <v>0</v>
      </c>
      <c r="AJ793" s="340">
        <f t="shared" si="131"/>
        <v>0</v>
      </c>
      <c r="AK793" s="340">
        <f t="shared" si="131"/>
        <v>0</v>
      </c>
      <c r="AL793" s="340">
        <f t="shared" si="131"/>
        <v>0</v>
      </c>
      <c r="AM793" s="340">
        <f t="shared" si="131"/>
        <v>0</v>
      </c>
    </row>
    <row r="794" spans="1:39" x14ac:dyDescent="0.35">
      <c r="A794" s="337">
        <v>22707</v>
      </c>
      <c r="B794" s="338">
        <f t="shared" si="124"/>
        <v>1962</v>
      </c>
      <c r="C794" s="338">
        <f t="shared" si="125"/>
        <v>3</v>
      </c>
      <c r="D794" s="338">
        <f t="shared" si="126"/>
        <v>2</v>
      </c>
      <c r="E794" s="334">
        <v>0</v>
      </c>
      <c r="F794" s="334">
        <v>0.1</v>
      </c>
      <c r="G794" s="334">
        <v>0</v>
      </c>
      <c r="H794" s="334">
        <v>0</v>
      </c>
      <c r="I794" s="334">
        <v>0.1</v>
      </c>
      <c r="J794" s="334">
        <v>0</v>
      </c>
      <c r="K794" s="334">
        <v>0</v>
      </c>
      <c r="L794" s="334">
        <v>0</v>
      </c>
      <c r="M794" s="334">
        <v>0.1</v>
      </c>
      <c r="N794" s="334">
        <v>0</v>
      </c>
      <c r="O794" s="334">
        <v>0</v>
      </c>
      <c r="P794" s="334">
        <v>0</v>
      </c>
      <c r="Q794" s="334">
        <v>0</v>
      </c>
      <c r="R794" s="334">
        <v>0</v>
      </c>
      <c r="S794" s="334">
        <v>0</v>
      </c>
      <c r="T794" s="334">
        <v>0</v>
      </c>
      <c r="U794" s="334">
        <v>0</v>
      </c>
      <c r="V794" s="334">
        <v>0</v>
      </c>
      <c r="W794" s="334">
        <v>0</v>
      </c>
      <c r="X794" s="334">
        <v>0</v>
      </c>
      <c r="Y794" s="334">
        <v>0</v>
      </c>
      <c r="Z794" s="334">
        <v>0</v>
      </c>
      <c r="AA794" s="334">
        <v>0</v>
      </c>
      <c r="AB794" s="334">
        <v>0</v>
      </c>
      <c r="AD794" s="334">
        <v>0.3</v>
      </c>
      <c r="AE794" s="334">
        <f t="shared" si="127"/>
        <v>0.3</v>
      </c>
      <c r="AF794" s="334">
        <f t="shared" si="128"/>
        <v>0.30000000000000004</v>
      </c>
      <c r="AG794" s="340">
        <f t="shared" si="129"/>
        <v>5.5511151231257827E-17</v>
      </c>
      <c r="AI794" s="340">
        <f t="shared" si="131"/>
        <v>0</v>
      </c>
      <c r="AJ794" s="340">
        <f t="shared" si="131"/>
        <v>0</v>
      </c>
      <c r="AK794" s="340">
        <f t="shared" si="131"/>
        <v>0</v>
      </c>
      <c r="AL794" s="340">
        <f t="shared" si="131"/>
        <v>0</v>
      </c>
      <c r="AM794" s="340">
        <f t="shared" si="131"/>
        <v>0</v>
      </c>
    </row>
    <row r="795" spans="1:39" x14ac:dyDescent="0.35">
      <c r="A795" s="337">
        <v>22708</v>
      </c>
      <c r="B795" s="338">
        <f t="shared" si="124"/>
        <v>1962</v>
      </c>
      <c r="C795" s="338">
        <f t="shared" si="125"/>
        <v>3</v>
      </c>
      <c r="D795" s="338">
        <f t="shared" si="126"/>
        <v>3</v>
      </c>
      <c r="E795" s="334">
        <v>0</v>
      </c>
      <c r="F795" s="334">
        <v>0</v>
      </c>
      <c r="G795" s="334">
        <v>0</v>
      </c>
      <c r="H795" s="334">
        <v>0</v>
      </c>
      <c r="I795" s="334">
        <v>0</v>
      </c>
      <c r="J795" s="334">
        <v>0</v>
      </c>
      <c r="K795" s="334">
        <v>0</v>
      </c>
      <c r="L795" s="334">
        <v>0</v>
      </c>
      <c r="M795" s="334">
        <v>0</v>
      </c>
      <c r="N795" s="334">
        <v>0</v>
      </c>
      <c r="O795" s="334">
        <v>0</v>
      </c>
      <c r="P795" s="334">
        <v>0</v>
      </c>
      <c r="Q795" s="334">
        <v>0</v>
      </c>
      <c r="R795" s="334">
        <v>0</v>
      </c>
      <c r="S795" s="334">
        <v>0</v>
      </c>
      <c r="T795" s="334">
        <v>0</v>
      </c>
      <c r="U795" s="334">
        <v>0</v>
      </c>
      <c r="V795" s="334">
        <v>0</v>
      </c>
      <c r="W795" s="334">
        <v>0</v>
      </c>
      <c r="X795" s="334">
        <v>0</v>
      </c>
      <c r="Y795" s="334">
        <v>0</v>
      </c>
      <c r="Z795" s="334">
        <v>0</v>
      </c>
      <c r="AA795" s="334">
        <v>0</v>
      </c>
      <c r="AB795" s="334">
        <v>0</v>
      </c>
      <c r="AD795" s="334">
        <v>0</v>
      </c>
      <c r="AE795" s="334">
        <f t="shared" si="127"/>
        <v>0</v>
      </c>
      <c r="AF795" s="334">
        <f t="shared" si="128"/>
        <v>0</v>
      </c>
      <c r="AG795" s="340">
        <f t="shared" si="129"/>
        <v>0</v>
      </c>
      <c r="AI795" s="340">
        <f t="shared" si="131"/>
        <v>0</v>
      </c>
      <c r="AJ795" s="340">
        <f t="shared" si="131"/>
        <v>0</v>
      </c>
      <c r="AK795" s="340">
        <f t="shared" si="131"/>
        <v>0</v>
      </c>
      <c r="AL795" s="340">
        <f t="shared" si="131"/>
        <v>0</v>
      </c>
      <c r="AM795" s="340">
        <f t="shared" si="131"/>
        <v>0</v>
      </c>
    </row>
    <row r="796" spans="1:39" x14ac:dyDescent="0.35">
      <c r="A796" s="337">
        <v>22709</v>
      </c>
      <c r="B796" s="338">
        <f t="shared" si="124"/>
        <v>1962</v>
      </c>
      <c r="C796" s="338">
        <f t="shared" si="125"/>
        <v>3</v>
      </c>
      <c r="D796" s="338">
        <f t="shared" si="126"/>
        <v>4</v>
      </c>
      <c r="E796" s="334">
        <v>0</v>
      </c>
      <c r="F796" s="334">
        <v>0</v>
      </c>
      <c r="G796" s="334">
        <v>0</v>
      </c>
      <c r="H796" s="334">
        <v>0</v>
      </c>
      <c r="I796" s="334">
        <v>0</v>
      </c>
      <c r="J796" s="334">
        <v>0</v>
      </c>
      <c r="K796" s="334">
        <v>0</v>
      </c>
      <c r="L796" s="334">
        <v>0</v>
      </c>
      <c r="M796" s="334">
        <v>0</v>
      </c>
      <c r="N796" s="334">
        <v>0</v>
      </c>
      <c r="O796" s="334">
        <v>0</v>
      </c>
      <c r="P796" s="334">
        <v>0</v>
      </c>
      <c r="Q796" s="334">
        <v>0</v>
      </c>
      <c r="R796" s="334">
        <v>0</v>
      </c>
      <c r="S796" s="334">
        <v>0</v>
      </c>
      <c r="T796" s="334">
        <v>0</v>
      </c>
      <c r="U796" s="334">
        <v>0</v>
      </c>
      <c r="V796" s="334">
        <v>0</v>
      </c>
      <c r="W796" s="334">
        <v>0</v>
      </c>
      <c r="X796" s="334">
        <v>0</v>
      </c>
      <c r="Y796" s="334">
        <v>0</v>
      </c>
      <c r="Z796" s="334">
        <v>0</v>
      </c>
      <c r="AA796" s="334">
        <v>0</v>
      </c>
      <c r="AB796" s="334">
        <v>0</v>
      </c>
      <c r="AD796" s="334">
        <v>0</v>
      </c>
      <c r="AE796" s="334">
        <f t="shared" si="127"/>
        <v>0</v>
      </c>
      <c r="AF796" s="334">
        <f t="shared" si="128"/>
        <v>0</v>
      </c>
      <c r="AG796" s="340">
        <f t="shared" si="129"/>
        <v>0</v>
      </c>
      <c r="AI796" s="340">
        <f t="shared" si="131"/>
        <v>0</v>
      </c>
      <c r="AJ796" s="340">
        <f t="shared" si="131"/>
        <v>0</v>
      </c>
      <c r="AK796" s="340">
        <f t="shared" si="131"/>
        <v>0</v>
      </c>
      <c r="AL796" s="340">
        <f t="shared" si="131"/>
        <v>0</v>
      </c>
      <c r="AM796" s="340">
        <f t="shared" si="131"/>
        <v>0</v>
      </c>
    </row>
    <row r="797" spans="1:39" x14ac:dyDescent="0.35">
      <c r="A797" s="337">
        <v>22710</v>
      </c>
      <c r="B797" s="338">
        <f t="shared" si="124"/>
        <v>1962</v>
      </c>
      <c r="C797" s="338">
        <f t="shared" si="125"/>
        <v>3</v>
      </c>
      <c r="D797" s="338">
        <f t="shared" si="126"/>
        <v>5</v>
      </c>
      <c r="E797" s="334">
        <v>0</v>
      </c>
      <c r="F797" s="334">
        <v>0</v>
      </c>
      <c r="G797" s="334">
        <v>0</v>
      </c>
      <c r="H797" s="334">
        <v>0</v>
      </c>
      <c r="I797" s="334">
        <v>0</v>
      </c>
      <c r="J797" s="334">
        <v>0</v>
      </c>
      <c r="K797" s="334">
        <v>0</v>
      </c>
      <c r="L797" s="334">
        <v>0</v>
      </c>
      <c r="M797" s="334">
        <v>0</v>
      </c>
      <c r="N797" s="334">
        <v>0</v>
      </c>
      <c r="O797" s="334">
        <v>0</v>
      </c>
      <c r="P797" s="334">
        <v>0</v>
      </c>
      <c r="Q797" s="334">
        <v>0</v>
      </c>
      <c r="R797" s="334">
        <v>0</v>
      </c>
      <c r="S797" s="334">
        <v>0</v>
      </c>
      <c r="T797" s="334">
        <v>0</v>
      </c>
      <c r="U797" s="334">
        <v>0</v>
      </c>
      <c r="V797" s="334">
        <v>0</v>
      </c>
      <c r="W797" s="334">
        <v>0</v>
      </c>
      <c r="X797" s="334">
        <v>0</v>
      </c>
      <c r="Y797" s="334">
        <v>0</v>
      </c>
      <c r="Z797" s="334">
        <v>0</v>
      </c>
      <c r="AA797" s="334">
        <v>0</v>
      </c>
      <c r="AB797" s="334">
        <v>0</v>
      </c>
      <c r="AD797" s="334">
        <v>0</v>
      </c>
      <c r="AE797" s="334">
        <f t="shared" si="127"/>
        <v>0</v>
      </c>
      <c r="AF797" s="334">
        <f t="shared" si="128"/>
        <v>0</v>
      </c>
      <c r="AG797" s="340">
        <f t="shared" si="129"/>
        <v>0</v>
      </c>
      <c r="AI797" s="340">
        <f t="shared" si="131"/>
        <v>0</v>
      </c>
      <c r="AJ797" s="340">
        <f t="shared" si="131"/>
        <v>0</v>
      </c>
      <c r="AK797" s="340">
        <f t="shared" si="131"/>
        <v>0</v>
      </c>
      <c r="AL797" s="340">
        <f t="shared" si="131"/>
        <v>0</v>
      </c>
      <c r="AM797" s="340">
        <f t="shared" si="131"/>
        <v>0</v>
      </c>
    </row>
    <row r="798" spans="1:39" x14ac:dyDescent="0.35">
      <c r="A798" s="337">
        <v>22711</v>
      </c>
      <c r="B798" s="338">
        <f t="shared" si="124"/>
        <v>1962</v>
      </c>
      <c r="C798" s="338">
        <f t="shared" si="125"/>
        <v>3</v>
      </c>
      <c r="D798" s="338">
        <f t="shared" si="126"/>
        <v>6</v>
      </c>
      <c r="E798" s="334">
        <v>0</v>
      </c>
      <c r="F798" s="334">
        <v>0</v>
      </c>
      <c r="G798" s="334">
        <v>0</v>
      </c>
      <c r="H798" s="334">
        <v>0</v>
      </c>
      <c r="I798" s="334">
        <v>0</v>
      </c>
      <c r="J798" s="334">
        <v>0</v>
      </c>
      <c r="K798" s="334">
        <v>0</v>
      </c>
      <c r="L798" s="334">
        <v>0</v>
      </c>
      <c r="M798" s="334">
        <v>0</v>
      </c>
      <c r="N798" s="334">
        <v>0</v>
      </c>
      <c r="O798" s="334">
        <v>0</v>
      </c>
      <c r="P798" s="334">
        <v>0</v>
      </c>
      <c r="Q798" s="334">
        <v>0</v>
      </c>
      <c r="R798" s="334">
        <v>0</v>
      </c>
      <c r="S798" s="334">
        <v>0</v>
      </c>
      <c r="T798" s="334">
        <v>0</v>
      </c>
      <c r="U798" s="334">
        <v>0</v>
      </c>
      <c r="V798" s="334">
        <v>0</v>
      </c>
      <c r="W798" s="334">
        <v>0</v>
      </c>
      <c r="X798" s="334">
        <v>0</v>
      </c>
      <c r="Y798" s="334">
        <v>0</v>
      </c>
      <c r="Z798" s="334">
        <v>0</v>
      </c>
      <c r="AA798" s="334">
        <v>0</v>
      </c>
      <c r="AB798" s="334">
        <v>0</v>
      </c>
      <c r="AD798" s="334">
        <v>0</v>
      </c>
      <c r="AE798" s="334">
        <f t="shared" si="127"/>
        <v>0</v>
      </c>
      <c r="AF798" s="334">
        <f t="shared" si="128"/>
        <v>0</v>
      </c>
      <c r="AG798" s="340">
        <f t="shared" si="129"/>
        <v>0</v>
      </c>
      <c r="AI798" s="340">
        <f t="shared" si="131"/>
        <v>0</v>
      </c>
      <c r="AJ798" s="340">
        <f t="shared" si="131"/>
        <v>0</v>
      </c>
      <c r="AK798" s="340">
        <f t="shared" si="131"/>
        <v>0</v>
      </c>
      <c r="AL798" s="340">
        <f t="shared" si="131"/>
        <v>0</v>
      </c>
      <c r="AM798" s="340">
        <f t="shared" si="131"/>
        <v>0</v>
      </c>
    </row>
    <row r="799" spans="1:39" x14ac:dyDescent="0.35">
      <c r="A799" s="337">
        <v>22712</v>
      </c>
      <c r="B799" s="338">
        <f t="shared" si="124"/>
        <v>1962</v>
      </c>
      <c r="C799" s="338">
        <f t="shared" si="125"/>
        <v>3</v>
      </c>
      <c r="D799" s="338">
        <f t="shared" si="126"/>
        <v>7</v>
      </c>
      <c r="E799" s="334">
        <v>0</v>
      </c>
      <c r="F799" s="334">
        <v>0</v>
      </c>
      <c r="G799" s="334">
        <v>0</v>
      </c>
      <c r="H799" s="334">
        <v>0</v>
      </c>
      <c r="I799" s="334">
        <v>0</v>
      </c>
      <c r="J799" s="334">
        <v>0</v>
      </c>
      <c r="K799" s="334">
        <v>0</v>
      </c>
      <c r="L799" s="334">
        <v>0</v>
      </c>
      <c r="M799" s="334">
        <v>0</v>
      </c>
      <c r="N799" s="334">
        <v>0</v>
      </c>
      <c r="O799" s="334">
        <v>0</v>
      </c>
      <c r="P799" s="334">
        <v>0</v>
      </c>
      <c r="Q799" s="334">
        <v>0</v>
      </c>
      <c r="R799" s="334">
        <v>0</v>
      </c>
      <c r="S799" s="334">
        <v>0</v>
      </c>
      <c r="T799" s="334">
        <v>0</v>
      </c>
      <c r="U799" s="334">
        <v>0</v>
      </c>
      <c r="V799" s="334">
        <v>0</v>
      </c>
      <c r="W799" s="334">
        <v>0</v>
      </c>
      <c r="X799" s="334">
        <v>0</v>
      </c>
      <c r="Y799" s="334">
        <v>0</v>
      </c>
      <c r="Z799" s="334">
        <v>0</v>
      </c>
      <c r="AA799" s="334">
        <v>0</v>
      </c>
      <c r="AB799" s="334">
        <v>0</v>
      </c>
      <c r="AD799" s="334">
        <v>0</v>
      </c>
      <c r="AE799" s="334">
        <f t="shared" si="127"/>
        <v>0</v>
      </c>
      <c r="AF799" s="334">
        <f t="shared" si="128"/>
        <v>0</v>
      </c>
      <c r="AG799" s="340">
        <f t="shared" si="129"/>
        <v>0</v>
      </c>
      <c r="AI799" s="340">
        <f t="shared" si="131"/>
        <v>0</v>
      </c>
      <c r="AJ799" s="340">
        <f t="shared" si="131"/>
        <v>0</v>
      </c>
      <c r="AK799" s="340">
        <f t="shared" si="131"/>
        <v>0</v>
      </c>
      <c r="AL799" s="340">
        <f t="shared" si="131"/>
        <v>0</v>
      </c>
      <c r="AM799" s="340">
        <f t="shared" si="131"/>
        <v>0</v>
      </c>
    </row>
    <row r="800" spans="1:39" x14ac:dyDescent="0.35">
      <c r="A800" s="337">
        <v>22713</v>
      </c>
      <c r="B800" s="338">
        <f t="shared" si="124"/>
        <v>1962</v>
      </c>
      <c r="C800" s="338">
        <f t="shared" si="125"/>
        <v>3</v>
      </c>
      <c r="D800" s="338">
        <f t="shared" si="126"/>
        <v>8</v>
      </c>
      <c r="E800" s="334">
        <v>0</v>
      </c>
      <c r="F800" s="334">
        <v>0</v>
      </c>
      <c r="G800" s="334">
        <v>0</v>
      </c>
      <c r="H800" s="334">
        <v>0</v>
      </c>
      <c r="I800" s="334">
        <v>0</v>
      </c>
      <c r="J800" s="334">
        <v>0</v>
      </c>
      <c r="K800" s="334">
        <v>0</v>
      </c>
      <c r="L800" s="334">
        <v>0</v>
      </c>
      <c r="M800" s="334">
        <v>0</v>
      </c>
      <c r="N800" s="334">
        <v>0</v>
      </c>
      <c r="O800" s="334">
        <v>0</v>
      </c>
      <c r="P800" s="334">
        <v>0</v>
      </c>
      <c r="Q800" s="334">
        <v>0</v>
      </c>
      <c r="R800" s="334">
        <v>0</v>
      </c>
      <c r="S800" s="334">
        <v>0</v>
      </c>
      <c r="T800" s="334">
        <v>0</v>
      </c>
      <c r="U800" s="334">
        <v>0</v>
      </c>
      <c r="V800" s="334">
        <v>0</v>
      </c>
      <c r="W800" s="334">
        <v>0.5</v>
      </c>
      <c r="X800" s="334">
        <v>0.5</v>
      </c>
      <c r="Y800" s="334">
        <v>0.5</v>
      </c>
      <c r="Z800" s="334">
        <v>0.5</v>
      </c>
      <c r="AA800" s="334">
        <v>0</v>
      </c>
      <c r="AB800" s="334">
        <v>0</v>
      </c>
      <c r="AD800" s="334">
        <v>2</v>
      </c>
      <c r="AE800" s="334">
        <f t="shared" si="127"/>
        <v>2</v>
      </c>
      <c r="AF800" s="334">
        <f t="shared" si="128"/>
        <v>2</v>
      </c>
      <c r="AG800" s="340">
        <f t="shared" si="129"/>
        <v>0</v>
      </c>
      <c r="AI800" s="340">
        <f t="shared" si="131"/>
        <v>0</v>
      </c>
      <c r="AJ800" s="340">
        <f t="shared" si="131"/>
        <v>0</v>
      </c>
      <c r="AK800" s="340">
        <f t="shared" si="131"/>
        <v>0</v>
      </c>
      <c r="AL800" s="340">
        <f t="shared" si="131"/>
        <v>0</v>
      </c>
      <c r="AM800" s="340">
        <f t="shared" si="131"/>
        <v>0</v>
      </c>
    </row>
    <row r="801" spans="1:39" x14ac:dyDescent="0.35">
      <c r="A801" s="337">
        <v>22714</v>
      </c>
      <c r="B801" s="338">
        <f t="shared" si="124"/>
        <v>1962</v>
      </c>
      <c r="C801" s="338">
        <f t="shared" si="125"/>
        <v>3</v>
      </c>
      <c r="D801" s="338">
        <f t="shared" si="126"/>
        <v>9</v>
      </c>
      <c r="E801" s="334">
        <v>0</v>
      </c>
      <c r="F801" s="334">
        <v>0</v>
      </c>
      <c r="G801" s="334">
        <v>0.1</v>
      </c>
      <c r="H801" s="334">
        <v>0</v>
      </c>
      <c r="I801" s="334">
        <v>0</v>
      </c>
      <c r="J801" s="334">
        <v>0</v>
      </c>
      <c r="K801" s="334">
        <v>0</v>
      </c>
      <c r="L801" s="334">
        <v>0.1</v>
      </c>
      <c r="M801" s="334">
        <v>0</v>
      </c>
      <c r="N801" s="334">
        <v>0</v>
      </c>
      <c r="O801" s="334">
        <v>0</v>
      </c>
      <c r="P801" s="334">
        <v>0.1</v>
      </c>
      <c r="Q801" s="334">
        <v>0</v>
      </c>
      <c r="R801" s="334">
        <v>0</v>
      </c>
      <c r="S801" s="334">
        <v>0</v>
      </c>
      <c r="T801" s="334">
        <v>0</v>
      </c>
      <c r="U801" s="334">
        <v>0.1</v>
      </c>
      <c r="V801" s="334">
        <v>0</v>
      </c>
      <c r="W801" s="334">
        <v>0</v>
      </c>
      <c r="X801" s="334">
        <v>0</v>
      </c>
      <c r="Y801" s="334">
        <v>0</v>
      </c>
      <c r="Z801" s="334">
        <v>0.1</v>
      </c>
      <c r="AA801" s="334">
        <v>0</v>
      </c>
      <c r="AB801" s="334">
        <v>0</v>
      </c>
      <c r="AD801" s="334">
        <v>0.5</v>
      </c>
      <c r="AE801" s="334">
        <f t="shared" si="127"/>
        <v>0.5</v>
      </c>
      <c r="AF801" s="334">
        <f t="shared" si="128"/>
        <v>0.5</v>
      </c>
      <c r="AG801" s="340">
        <f t="shared" si="129"/>
        <v>0</v>
      </c>
      <c r="AI801" s="340">
        <f t="shared" si="131"/>
        <v>0</v>
      </c>
      <c r="AJ801" s="340">
        <f t="shared" si="131"/>
        <v>0</v>
      </c>
      <c r="AK801" s="340">
        <f t="shared" si="131"/>
        <v>0</v>
      </c>
      <c r="AL801" s="340">
        <f t="shared" si="131"/>
        <v>0</v>
      </c>
      <c r="AM801" s="340">
        <f t="shared" si="131"/>
        <v>0</v>
      </c>
    </row>
    <row r="802" spans="1:39" x14ac:dyDescent="0.35">
      <c r="A802" s="337">
        <v>22715</v>
      </c>
      <c r="B802" s="338">
        <f t="shared" si="124"/>
        <v>1962</v>
      </c>
      <c r="C802" s="338">
        <f t="shared" si="125"/>
        <v>3</v>
      </c>
      <c r="D802" s="338">
        <f t="shared" si="126"/>
        <v>10</v>
      </c>
      <c r="E802" s="334">
        <v>0</v>
      </c>
      <c r="F802" s="334">
        <v>0.1</v>
      </c>
      <c r="G802" s="334">
        <v>0</v>
      </c>
      <c r="H802" s="334">
        <v>0.1</v>
      </c>
      <c r="I802" s="334">
        <v>0</v>
      </c>
      <c r="J802" s="334">
        <v>0.1</v>
      </c>
      <c r="K802" s="334">
        <v>0</v>
      </c>
      <c r="L802" s="334">
        <v>0</v>
      </c>
      <c r="M802" s="334">
        <v>0.1</v>
      </c>
      <c r="N802" s="334">
        <v>0</v>
      </c>
      <c r="O802" s="334">
        <v>0.1</v>
      </c>
      <c r="P802" s="334">
        <v>0</v>
      </c>
      <c r="Q802" s="334">
        <v>0</v>
      </c>
      <c r="R802" s="334">
        <v>0.1</v>
      </c>
      <c r="S802" s="334">
        <v>0</v>
      </c>
      <c r="T802" s="334">
        <v>0.1</v>
      </c>
      <c r="U802" s="334">
        <v>0</v>
      </c>
      <c r="V802" s="334">
        <v>0</v>
      </c>
      <c r="W802" s="334">
        <v>0.1</v>
      </c>
      <c r="X802" s="334">
        <v>0</v>
      </c>
      <c r="Y802" s="334">
        <v>0.1</v>
      </c>
      <c r="Z802" s="334">
        <v>0</v>
      </c>
      <c r="AA802" s="334">
        <v>0.1</v>
      </c>
      <c r="AB802" s="334">
        <v>0</v>
      </c>
      <c r="AD802" s="334">
        <v>1</v>
      </c>
      <c r="AE802" s="334">
        <f t="shared" si="127"/>
        <v>1</v>
      </c>
      <c r="AF802" s="334">
        <f t="shared" si="128"/>
        <v>0.99999999999999989</v>
      </c>
      <c r="AG802" s="340">
        <f t="shared" si="129"/>
        <v>1.1102230246251565E-16</v>
      </c>
      <c r="AI802" s="340">
        <f t="shared" si="131"/>
        <v>0</v>
      </c>
      <c r="AJ802" s="340">
        <f t="shared" si="131"/>
        <v>0</v>
      </c>
      <c r="AK802" s="340">
        <f t="shared" si="131"/>
        <v>0</v>
      </c>
      <c r="AL802" s="340">
        <f t="shared" si="131"/>
        <v>0</v>
      </c>
      <c r="AM802" s="340">
        <f t="shared" si="131"/>
        <v>0</v>
      </c>
    </row>
    <row r="803" spans="1:39" x14ac:dyDescent="0.35">
      <c r="A803" s="337">
        <v>22716</v>
      </c>
      <c r="B803" s="338">
        <f t="shared" si="124"/>
        <v>1962</v>
      </c>
      <c r="C803" s="338">
        <f t="shared" si="125"/>
        <v>3</v>
      </c>
      <c r="D803" s="338">
        <f t="shared" si="126"/>
        <v>11</v>
      </c>
      <c r="E803" s="334">
        <v>0</v>
      </c>
      <c r="F803" s="334">
        <v>0</v>
      </c>
      <c r="G803" s="334">
        <v>0</v>
      </c>
      <c r="H803" s="334">
        <v>0</v>
      </c>
      <c r="I803" s="334">
        <v>0</v>
      </c>
      <c r="J803" s="334">
        <v>0</v>
      </c>
      <c r="K803" s="334">
        <v>0</v>
      </c>
      <c r="L803" s="334">
        <v>0</v>
      </c>
      <c r="M803" s="334">
        <v>0</v>
      </c>
      <c r="N803" s="334">
        <v>0</v>
      </c>
      <c r="O803" s="334">
        <v>0</v>
      </c>
      <c r="P803" s="334">
        <v>0</v>
      </c>
      <c r="Q803" s="334">
        <v>0</v>
      </c>
      <c r="R803" s="334">
        <v>0</v>
      </c>
      <c r="S803" s="334">
        <v>0</v>
      </c>
      <c r="T803" s="334">
        <v>0</v>
      </c>
      <c r="U803" s="334">
        <v>0</v>
      </c>
      <c r="V803" s="334">
        <v>0</v>
      </c>
      <c r="W803" s="334">
        <v>0</v>
      </c>
      <c r="X803" s="334">
        <v>0</v>
      </c>
      <c r="Y803" s="334">
        <v>0</v>
      </c>
      <c r="Z803" s="334">
        <v>0</v>
      </c>
      <c r="AA803" s="334">
        <v>0</v>
      </c>
      <c r="AB803" s="334">
        <v>0</v>
      </c>
      <c r="AD803" s="334">
        <v>0</v>
      </c>
      <c r="AE803" s="334">
        <f t="shared" si="127"/>
        <v>0</v>
      </c>
      <c r="AF803" s="334">
        <f t="shared" si="128"/>
        <v>0</v>
      </c>
      <c r="AG803" s="340">
        <f t="shared" si="129"/>
        <v>0</v>
      </c>
      <c r="AI803" s="340">
        <f t="shared" si="131"/>
        <v>0</v>
      </c>
      <c r="AJ803" s="340">
        <f t="shared" si="131"/>
        <v>0</v>
      </c>
      <c r="AK803" s="340">
        <f t="shared" si="131"/>
        <v>0</v>
      </c>
      <c r="AL803" s="340">
        <f t="shared" si="131"/>
        <v>0</v>
      </c>
      <c r="AM803" s="340">
        <f t="shared" si="131"/>
        <v>0</v>
      </c>
    </row>
    <row r="804" spans="1:39" x14ac:dyDescent="0.35">
      <c r="A804" s="337">
        <v>22717</v>
      </c>
      <c r="B804" s="338">
        <f t="shared" si="124"/>
        <v>1962</v>
      </c>
      <c r="C804" s="338">
        <f t="shared" si="125"/>
        <v>3</v>
      </c>
      <c r="D804" s="338">
        <f t="shared" si="126"/>
        <v>12</v>
      </c>
      <c r="E804" s="334">
        <v>0</v>
      </c>
      <c r="F804" s="334">
        <v>0</v>
      </c>
      <c r="G804" s="334">
        <v>0</v>
      </c>
      <c r="H804" s="334">
        <v>0</v>
      </c>
      <c r="I804" s="334">
        <v>0</v>
      </c>
      <c r="J804" s="334">
        <v>0</v>
      </c>
      <c r="K804" s="334">
        <v>0</v>
      </c>
      <c r="L804" s="334">
        <v>0</v>
      </c>
      <c r="M804" s="334">
        <v>0</v>
      </c>
      <c r="N804" s="334">
        <v>0</v>
      </c>
      <c r="O804" s="334">
        <v>0</v>
      </c>
      <c r="P804" s="334">
        <v>0</v>
      </c>
      <c r="Q804" s="334">
        <v>0</v>
      </c>
      <c r="R804" s="334">
        <v>0</v>
      </c>
      <c r="S804" s="334">
        <v>0</v>
      </c>
      <c r="T804" s="334">
        <v>0</v>
      </c>
      <c r="U804" s="334">
        <v>0</v>
      </c>
      <c r="V804" s="334">
        <v>0</v>
      </c>
      <c r="W804" s="334">
        <v>0</v>
      </c>
      <c r="X804" s="334">
        <v>0</v>
      </c>
      <c r="Y804" s="334">
        <v>0</v>
      </c>
      <c r="Z804" s="334">
        <v>0</v>
      </c>
      <c r="AA804" s="334">
        <v>0</v>
      </c>
      <c r="AB804" s="334">
        <v>0</v>
      </c>
      <c r="AD804" s="334">
        <v>0</v>
      </c>
      <c r="AE804" s="334">
        <f t="shared" si="127"/>
        <v>0</v>
      </c>
      <c r="AF804" s="334">
        <f t="shared" si="128"/>
        <v>0</v>
      </c>
      <c r="AG804" s="340">
        <f t="shared" si="129"/>
        <v>0</v>
      </c>
      <c r="AI804" s="340">
        <f t="shared" ref="AI804:AM819" si="132">IF($C804=AI$1,$AF804,0)</f>
        <v>0</v>
      </c>
      <c r="AJ804" s="340">
        <f t="shared" si="132"/>
        <v>0</v>
      </c>
      <c r="AK804" s="340">
        <f t="shared" si="132"/>
        <v>0</v>
      </c>
      <c r="AL804" s="340">
        <f t="shared" si="132"/>
        <v>0</v>
      </c>
      <c r="AM804" s="340">
        <f t="shared" si="132"/>
        <v>0</v>
      </c>
    </row>
    <row r="805" spans="1:39" x14ac:dyDescent="0.35">
      <c r="A805" s="337">
        <v>22718</v>
      </c>
      <c r="B805" s="338">
        <f t="shared" si="124"/>
        <v>1962</v>
      </c>
      <c r="C805" s="338">
        <f t="shared" si="125"/>
        <v>3</v>
      </c>
      <c r="D805" s="338">
        <f t="shared" si="126"/>
        <v>13</v>
      </c>
      <c r="E805" s="334">
        <v>0</v>
      </c>
      <c r="F805" s="334">
        <v>0</v>
      </c>
      <c r="G805" s="334">
        <v>0</v>
      </c>
      <c r="H805" s="334">
        <v>0</v>
      </c>
      <c r="I805" s="334">
        <v>0</v>
      </c>
      <c r="J805" s="334">
        <v>0</v>
      </c>
      <c r="K805" s="334">
        <v>0</v>
      </c>
      <c r="L805" s="334">
        <v>0</v>
      </c>
      <c r="M805" s="334">
        <v>0</v>
      </c>
      <c r="N805" s="334">
        <v>0</v>
      </c>
      <c r="O805" s="334">
        <v>0</v>
      </c>
      <c r="P805" s="334">
        <v>0</v>
      </c>
      <c r="Q805" s="334">
        <v>0</v>
      </c>
      <c r="R805" s="334">
        <v>0</v>
      </c>
      <c r="S805" s="334">
        <v>0</v>
      </c>
      <c r="T805" s="334">
        <v>0</v>
      </c>
      <c r="U805" s="334">
        <v>0</v>
      </c>
      <c r="V805" s="334">
        <v>0</v>
      </c>
      <c r="W805" s="334">
        <v>0</v>
      </c>
      <c r="X805" s="334">
        <v>0</v>
      </c>
      <c r="Y805" s="334">
        <v>0</v>
      </c>
      <c r="Z805" s="334">
        <v>0</v>
      </c>
      <c r="AA805" s="334">
        <v>0</v>
      </c>
      <c r="AB805" s="334">
        <v>0</v>
      </c>
      <c r="AD805" s="334">
        <v>0</v>
      </c>
      <c r="AE805" s="334">
        <f t="shared" si="127"/>
        <v>0</v>
      </c>
      <c r="AF805" s="334">
        <f t="shared" si="128"/>
        <v>0</v>
      </c>
      <c r="AG805" s="340">
        <f t="shared" si="129"/>
        <v>0</v>
      </c>
      <c r="AI805" s="340">
        <f t="shared" si="132"/>
        <v>0</v>
      </c>
      <c r="AJ805" s="340">
        <f t="shared" si="132"/>
        <v>0</v>
      </c>
      <c r="AK805" s="340">
        <f t="shared" si="132"/>
        <v>0</v>
      </c>
      <c r="AL805" s="340">
        <f t="shared" si="132"/>
        <v>0</v>
      </c>
      <c r="AM805" s="340">
        <f t="shared" si="132"/>
        <v>0</v>
      </c>
    </row>
    <row r="806" spans="1:39" x14ac:dyDescent="0.35">
      <c r="A806" s="337">
        <v>22719</v>
      </c>
      <c r="B806" s="338">
        <f t="shared" si="124"/>
        <v>1962</v>
      </c>
      <c r="C806" s="338">
        <f t="shared" si="125"/>
        <v>3</v>
      </c>
      <c r="D806" s="338">
        <f t="shared" si="126"/>
        <v>14</v>
      </c>
      <c r="E806" s="334">
        <v>0</v>
      </c>
      <c r="F806" s="334">
        <v>0</v>
      </c>
      <c r="G806" s="334">
        <v>0</v>
      </c>
      <c r="H806" s="334">
        <v>0</v>
      </c>
      <c r="I806" s="334">
        <v>0</v>
      </c>
      <c r="J806" s="334">
        <v>0</v>
      </c>
      <c r="K806" s="334">
        <v>0</v>
      </c>
      <c r="L806" s="334">
        <v>0</v>
      </c>
      <c r="M806" s="334">
        <v>0</v>
      </c>
      <c r="N806" s="334">
        <v>0</v>
      </c>
      <c r="O806" s="334">
        <v>0</v>
      </c>
      <c r="P806" s="334">
        <v>0</v>
      </c>
      <c r="Q806" s="334">
        <v>0</v>
      </c>
      <c r="R806" s="334">
        <v>0</v>
      </c>
      <c r="S806" s="334">
        <v>0</v>
      </c>
      <c r="T806" s="334">
        <v>0</v>
      </c>
      <c r="U806" s="334">
        <v>0</v>
      </c>
      <c r="V806" s="334">
        <v>0</v>
      </c>
      <c r="W806" s="334">
        <v>0</v>
      </c>
      <c r="X806" s="334">
        <v>0</v>
      </c>
      <c r="Y806" s="334">
        <v>0</v>
      </c>
      <c r="Z806" s="334">
        <v>0</v>
      </c>
      <c r="AA806" s="334">
        <v>0</v>
      </c>
      <c r="AB806" s="334">
        <v>0</v>
      </c>
      <c r="AD806" s="334">
        <v>0</v>
      </c>
      <c r="AE806" s="334">
        <f t="shared" si="127"/>
        <v>0</v>
      </c>
      <c r="AF806" s="334">
        <f t="shared" si="128"/>
        <v>0</v>
      </c>
      <c r="AG806" s="340">
        <f t="shared" si="129"/>
        <v>0</v>
      </c>
      <c r="AI806" s="340">
        <f t="shared" si="132"/>
        <v>0</v>
      </c>
      <c r="AJ806" s="340">
        <f t="shared" si="132"/>
        <v>0</v>
      </c>
      <c r="AK806" s="340">
        <f t="shared" si="132"/>
        <v>0</v>
      </c>
      <c r="AL806" s="340">
        <f t="shared" si="132"/>
        <v>0</v>
      </c>
      <c r="AM806" s="340">
        <f t="shared" si="132"/>
        <v>0</v>
      </c>
    </row>
    <row r="807" spans="1:39" x14ac:dyDescent="0.35">
      <c r="A807" s="337">
        <v>22720</v>
      </c>
      <c r="B807" s="338">
        <f t="shared" si="124"/>
        <v>1962</v>
      </c>
      <c r="C807" s="338">
        <f t="shared" si="125"/>
        <v>3</v>
      </c>
      <c r="D807" s="338">
        <f t="shared" si="126"/>
        <v>15</v>
      </c>
      <c r="E807" s="334">
        <v>0</v>
      </c>
      <c r="F807" s="334">
        <v>0</v>
      </c>
      <c r="G807" s="334">
        <v>0</v>
      </c>
      <c r="H807" s="334">
        <v>0</v>
      </c>
      <c r="I807" s="334">
        <v>0</v>
      </c>
      <c r="J807" s="334">
        <v>0</v>
      </c>
      <c r="K807" s="334">
        <v>0</v>
      </c>
      <c r="L807" s="334">
        <v>0</v>
      </c>
      <c r="M807" s="334">
        <v>0</v>
      </c>
      <c r="N807" s="334">
        <v>0</v>
      </c>
      <c r="O807" s="334">
        <v>0</v>
      </c>
      <c r="P807" s="334">
        <v>0</v>
      </c>
      <c r="Q807" s="334">
        <v>0</v>
      </c>
      <c r="R807" s="334">
        <v>0</v>
      </c>
      <c r="S807" s="334">
        <v>0</v>
      </c>
      <c r="T807" s="334">
        <v>0</v>
      </c>
      <c r="U807" s="334">
        <v>0</v>
      </c>
      <c r="V807" s="334">
        <v>0</v>
      </c>
      <c r="W807" s="334">
        <v>0</v>
      </c>
      <c r="X807" s="334">
        <v>0</v>
      </c>
      <c r="Y807" s="334">
        <v>0</v>
      </c>
      <c r="Z807" s="334">
        <v>0</v>
      </c>
      <c r="AA807" s="334">
        <v>0</v>
      </c>
      <c r="AB807" s="334">
        <v>0</v>
      </c>
      <c r="AD807" s="334">
        <v>0</v>
      </c>
      <c r="AE807" s="334">
        <f t="shared" si="127"/>
        <v>0</v>
      </c>
      <c r="AF807" s="334">
        <f t="shared" si="128"/>
        <v>0</v>
      </c>
      <c r="AG807" s="340">
        <f t="shared" si="129"/>
        <v>0</v>
      </c>
      <c r="AI807" s="340">
        <f t="shared" si="132"/>
        <v>0</v>
      </c>
      <c r="AJ807" s="340">
        <f t="shared" si="132"/>
        <v>0</v>
      </c>
      <c r="AK807" s="340">
        <f t="shared" si="132"/>
        <v>0</v>
      </c>
      <c r="AL807" s="340">
        <f t="shared" si="132"/>
        <v>0</v>
      </c>
      <c r="AM807" s="340">
        <f t="shared" si="132"/>
        <v>0</v>
      </c>
    </row>
    <row r="808" spans="1:39" x14ac:dyDescent="0.35">
      <c r="A808" s="337">
        <v>22721</v>
      </c>
      <c r="B808" s="338">
        <f t="shared" si="124"/>
        <v>1962</v>
      </c>
      <c r="C808" s="338">
        <f t="shared" si="125"/>
        <v>3</v>
      </c>
      <c r="D808" s="338">
        <f t="shared" si="126"/>
        <v>16</v>
      </c>
      <c r="E808" s="334">
        <v>0</v>
      </c>
      <c r="F808" s="334">
        <v>0</v>
      </c>
      <c r="G808" s="334">
        <v>0</v>
      </c>
      <c r="H808" s="334">
        <v>0</v>
      </c>
      <c r="I808" s="334">
        <v>0</v>
      </c>
      <c r="J808" s="334">
        <v>0</v>
      </c>
      <c r="K808" s="334">
        <v>0</v>
      </c>
      <c r="L808" s="334">
        <v>0</v>
      </c>
      <c r="M808" s="334">
        <v>0</v>
      </c>
      <c r="N808" s="334">
        <v>0</v>
      </c>
      <c r="O808" s="334">
        <v>0</v>
      </c>
      <c r="P808" s="334">
        <v>0</v>
      </c>
      <c r="Q808" s="334">
        <v>0</v>
      </c>
      <c r="R808" s="334">
        <v>0</v>
      </c>
      <c r="S808" s="334">
        <v>0</v>
      </c>
      <c r="T808" s="334">
        <v>0</v>
      </c>
      <c r="U808" s="334">
        <v>0</v>
      </c>
      <c r="V808" s="334">
        <v>0</v>
      </c>
      <c r="W808" s="334">
        <v>0</v>
      </c>
      <c r="X808" s="334">
        <v>0</v>
      </c>
      <c r="Y808" s="334">
        <v>0</v>
      </c>
      <c r="Z808" s="334">
        <v>0</v>
      </c>
      <c r="AA808" s="334">
        <v>0</v>
      </c>
      <c r="AB808" s="334">
        <v>0</v>
      </c>
      <c r="AD808" s="334">
        <v>0</v>
      </c>
      <c r="AE808" s="334">
        <f t="shared" si="127"/>
        <v>0</v>
      </c>
      <c r="AF808" s="334">
        <f t="shared" si="128"/>
        <v>0</v>
      </c>
      <c r="AG808" s="340">
        <f t="shared" si="129"/>
        <v>0</v>
      </c>
      <c r="AI808" s="340">
        <f t="shared" si="132"/>
        <v>0</v>
      </c>
      <c r="AJ808" s="340">
        <f t="shared" si="132"/>
        <v>0</v>
      </c>
      <c r="AK808" s="340">
        <f t="shared" si="132"/>
        <v>0</v>
      </c>
      <c r="AL808" s="340">
        <f t="shared" si="132"/>
        <v>0</v>
      </c>
      <c r="AM808" s="340">
        <f t="shared" si="132"/>
        <v>0</v>
      </c>
    </row>
    <row r="809" spans="1:39" x14ac:dyDescent="0.35">
      <c r="A809" s="337">
        <v>22722</v>
      </c>
      <c r="B809" s="338">
        <f t="shared" si="124"/>
        <v>1962</v>
      </c>
      <c r="C809" s="338">
        <f t="shared" si="125"/>
        <v>3</v>
      </c>
      <c r="D809" s="338">
        <f t="shared" si="126"/>
        <v>17</v>
      </c>
      <c r="E809" s="334">
        <v>0</v>
      </c>
      <c r="F809" s="334">
        <v>0</v>
      </c>
      <c r="G809" s="334">
        <v>0</v>
      </c>
      <c r="H809" s="334">
        <v>0</v>
      </c>
      <c r="I809" s="334">
        <v>0</v>
      </c>
      <c r="J809" s="334">
        <v>0</v>
      </c>
      <c r="K809" s="334">
        <v>0</v>
      </c>
      <c r="L809" s="334">
        <v>0</v>
      </c>
      <c r="M809" s="334">
        <v>0</v>
      </c>
      <c r="N809" s="334">
        <v>0</v>
      </c>
      <c r="O809" s="334">
        <v>0</v>
      </c>
      <c r="P809" s="334">
        <v>0</v>
      </c>
      <c r="Q809" s="334">
        <v>0</v>
      </c>
      <c r="R809" s="334">
        <v>0</v>
      </c>
      <c r="S809" s="334">
        <v>0</v>
      </c>
      <c r="T809" s="334">
        <v>0</v>
      </c>
      <c r="U809" s="334">
        <v>0</v>
      </c>
      <c r="V809" s="334">
        <v>0</v>
      </c>
      <c r="W809" s="334">
        <v>0</v>
      </c>
      <c r="X809" s="334">
        <v>0</v>
      </c>
      <c r="Y809" s="334">
        <v>0</v>
      </c>
      <c r="Z809" s="334">
        <v>0</v>
      </c>
      <c r="AA809" s="334">
        <v>0</v>
      </c>
      <c r="AB809" s="334">
        <v>0</v>
      </c>
      <c r="AD809" s="334">
        <v>0</v>
      </c>
      <c r="AE809" s="334">
        <f t="shared" si="127"/>
        <v>0</v>
      </c>
      <c r="AF809" s="334">
        <f t="shared" si="128"/>
        <v>0</v>
      </c>
      <c r="AG809" s="340">
        <f t="shared" si="129"/>
        <v>0</v>
      </c>
      <c r="AI809" s="340">
        <f t="shared" si="132"/>
        <v>0</v>
      </c>
      <c r="AJ809" s="340">
        <f t="shared" si="132"/>
        <v>0</v>
      </c>
      <c r="AK809" s="340">
        <f t="shared" si="132"/>
        <v>0</v>
      </c>
      <c r="AL809" s="340">
        <f t="shared" si="132"/>
        <v>0</v>
      </c>
      <c r="AM809" s="340">
        <f t="shared" si="132"/>
        <v>0</v>
      </c>
    </row>
    <row r="810" spans="1:39" x14ac:dyDescent="0.35">
      <c r="A810" s="337">
        <v>22723</v>
      </c>
      <c r="B810" s="338">
        <f t="shared" si="124"/>
        <v>1962</v>
      </c>
      <c r="C810" s="338">
        <f t="shared" si="125"/>
        <v>3</v>
      </c>
      <c r="D810" s="338">
        <f t="shared" si="126"/>
        <v>18</v>
      </c>
      <c r="E810" s="334">
        <v>0</v>
      </c>
      <c r="F810" s="334">
        <v>0</v>
      </c>
      <c r="G810" s="334">
        <v>0</v>
      </c>
      <c r="H810" s="334">
        <v>0</v>
      </c>
      <c r="I810" s="334">
        <v>0</v>
      </c>
      <c r="J810" s="334">
        <v>0</v>
      </c>
      <c r="K810" s="334">
        <v>0</v>
      </c>
      <c r="L810" s="334">
        <v>0</v>
      </c>
      <c r="M810" s="334">
        <v>0</v>
      </c>
      <c r="N810" s="334">
        <v>0</v>
      </c>
      <c r="O810" s="334">
        <v>0</v>
      </c>
      <c r="P810" s="334">
        <v>0</v>
      </c>
      <c r="Q810" s="334">
        <v>0</v>
      </c>
      <c r="R810" s="334">
        <v>0</v>
      </c>
      <c r="S810" s="334">
        <v>0</v>
      </c>
      <c r="T810" s="334">
        <v>0</v>
      </c>
      <c r="U810" s="334">
        <v>0</v>
      </c>
      <c r="V810" s="334">
        <v>0</v>
      </c>
      <c r="W810" s="334">
        <v>0</v>
      </c>
      <c r="X810" s="334">
        <v>0</v>
      </c>
      <c r="Y810" s="334">
        <v>0</v>
      </c>
      <c r="Z810" s="334">
        <v>0</v>
      </c>
      <c r="AA810" s="334">
        <v>0</v>
      </c>
      <c r="AB810" s="334">
        <v>0</v>
      </c>
      <c r="AD810" s="334">
        <v>0</v>
      </c>
      <c r="AE810" s="334">
        <f t="shared" si="127"/>
        <v>0</v>
      </c>
      <c r="AF810" s="334">
        <f t="shared" si="128"/>
        <v>0</v>
      </c>
      <c r="AG810" s="340">
        <f t="shared" si="129"/>
        <v>0</v>
      </c>
      <c r="AI810" s="340">
        <f t="shared" si="132"/>
        <v>0</v>
      </c>
      <c r="AJ810" s="340">
        <f t="shared" si="132"/>
        <v>0</v>
      </c>
      <c r="AK810" s="340">
        <f t="shared" si="132"/>
        <v>0</v>
      </c>
      <c r="AL810" s="340">
        <f t="shared" si="132"/>
        <v>0</v>
      </c>
      <c r="AM810" s="340">
        <f t="shared" si="132"/>
        <v>0</v>
      </c>
    </row>
    <row r="811" spans="1:39" x14ac:dyDescent="0.35">
      <c r="A811" s="337">
        <v>22724</v>
      </c>
      <c r="B811" s="338">
        <f t="shared" si="124"/>
        <v>1962</v>
      </c>
      <c r="C811" s="338">
        <f t="shared" si="125"/>
        <v>3</v>
      </c>
      <c r="D811" s="338">
        <f t="shared" si="126"/>
        <v>19</v>
      </c>
      <c r="E811" s="334">
        <v>0</v>
      </c>
      <c r="F811" s="334">
        <v>0</v>
      </c>
      <c r="G811" s="334">
        <v>0</v>
      </c>
      <c r="H811" s="334">
        <v>0</v>
      </c>
      <c r="I811" s="334">
        <v>0</v>
      </c>
      <c r="J811" s="334">
        <v>0</v>
      </c>
      <c r="K811" s="334">
        <v>0</v>
      </c>
      <c r="L811" s="334">
        <v>0</v>
      </c>
      <c r="M811" s="334">
        <v>0</v>
      </c>
      <c r="N811" s="334">
        <v>0</v>
      </c>
      <c r="O811" s="334">
        <v>0</v>
      </c>
      <c r="P811" s="334">
        <v>0</v>
      </c>
      <c r="Q811" s="334">
        <v>0</v>
      </c>
      <c r="R811" s="334">
        <v>0</v>
      </c>
      <c r="S811" s="334">
        <v>0</v>
      </c>
      <c r="T811" s="334">
        <v>0</v>
      </c>
      <c r="U811" s="334">
        <v>0</v>
      </c>
      <c r="V811" s="334">
        <v>0</v>
      </c>
      <c r="W811" s="334">
        <v>0</v>
      </c>
      <c r="X811" s="334">
        <v>0</v>
      </c>
      <c r="Y811" s="334">
        <v>0</v>
      </c>
      <c r="Z811" s="334">
        <v>0</v>
      </c>
      <c r="AA811" s="334">
        <v>0</v>
      </c>
      <c r="AB811" s="334">
        <v>0</v>
      </c>
      <c r="AD811" s="334">
        <v>0</v>
      </c>
      <c r="AE811" s="334">
        <f t="shared" si="127"/>
        <v>0</v>
      </c>
      <c r="AF811" s="334">
        <f t="shared" si="128"/>
        <v>0</v>
      </c>
      <c r="AG811" s="340">
        <f t="shared" si="129"/>
        <v>0</v>
      </c>
      <c r="AI811" s="340">
        <f t="shared" si="132"/>
        <v>0</v>
      </c>
      <c r="AJ811" s="340">
        <f t="shared" si="132"/>
        <v>0</v>
      </c>
      <c r="AK811" s="340">
        <f t="shared" si="132"/>
        <v>0</v>
      </c>
      <c r="AL811" s="340">
        <f t="shared" si="132"/>
        <v>0</v>
      </c>
      <c r="AM811" s="340">
        <f t="shared" si="132"/>
        <v>0</v>
      </c>
    </row>
    <row r="812" spans="1:39" x14ac:dyDescent="0.35">
      <c r="A812" s="337">
        <v>22725</v>
      </c>
      <c r="B812" s="338">
        <f t="shared" si="124"/>
        <v>1962</v>
      </c>
      <c r="C812" s="338">
        <f t="shared" si="125"/>
        <v>3</v>
      </c>
      <c r="D812" s="338">
        <f t="shared" si="126"/>
        <v>20</v>
      </c>
      <c r="E812" s="334">
        <v>0</v>
      </c>
      <c r="F812" s="334">
        <v>0</v>
      </c>
      <c r="G812" s="334">
        <v>0</v>
      </c>
      <c r="H812" s="334">
        <v>0</v>
      </c>
      <c r="I812" s="334">
        <v>0</v>
      </c>
      <c r="J812" s="334">
        <v>0</v>
      </c>
      <c r="K812" s="334">
        <v>0</v>
      </c>
      <c r="L812" s="334">
        <v>0</v>
      </c>
      <c r="M812" s="334">
        <v>0</v>
      </c>
      <c r="N812" s="334">
        <v>0</v>
      </c>
      <c r="O812" s="334">
        <v>0</v>
      </c>
      <c r="P812" s="334">
        <v>0</v>
      </c>
      <c r="Q812" s="334">
        <v>0</v>
      </c>
      <c r="R812" s="334">
        <v>0</v>
      </c>
      <c r="S812" s="334">
        <v>0</v>
      </c>
      <c r="T812" s="334">
        <v>0</v>
      </c>
      <c r="U812" s="334">
        <v>0</v>
      </c>
      <c r="V812" s="334">
        <v>0</v>
      </c>
      <c r="W812" s="334">
        <v>0</v>
      </c>
      <c r="X812" s="334">
        <v>0</v>
      </c>
      <c r="Y812" s="334">
        <v>0</v>
      </c>
      <c r="Z812" s="334">
        <v>0</v>
      </c>
      <c r="AA812" s="334">
        <v>0</v>
      </c>
      <c r="AB812" s="334">
        <v>0</v>
      </c>
      <c r="AD812" s="334">
        <v>0</v>
      </c>
      <c r="AE812" s="334">
        <f t="shared" si="127"/>
        <v>0</v>
      </c>
      <c r="AF812" s="334">
        <f t="shared" si="128"/>
        <v>0</v>
      </c>
      <c r="AG812" s="340">
        <f t="shared" si="129"/>
        <v>0</v>
      </c>
      <c r="AI812" s="340">
        <f t="shared" si="132"/>
        <v>0</v>
      </c>
      <c r="AJ812" s="340">
        <f t="shared" si="132"/>
        <v>0</v>
      </c>
      <c r="AK812" s="340">
        <f t="shared" si="132"/>
        <v>0</v>
      </c>
      <c r="AL812" s="340">
        <f t="shared" si="132"/>
        <v>0</v>
      </c>
      <c r="AM812" s="340">
        <f t="shared" si="132"/>
        <v>0</v>
      </c>
    </row>
    <row r="813" spans="1:39" x14ac:dyDescent="0.35">
      <c r="A813" s="337">
        <v>22726</v>
      </c>
      <c r="B813" s="338">
        <f t="shared" si="124"/>
        <v>1962</v>
      </c>
      <c r="C813" s="338">
        <f t="shared" si="125"/>
        <v>3</v>
      </c>
      <c r="D813" s="338">
        <f t="shared" si="126"/>
        <v>21</v>
      </c>
      <c r="E813" s="334">
        <v>0.1</v>
      </c>
      <c r="F813" s="334">
        <v>0</v>
      </c>
      <c r="G813" s="334">
        <v>0.1</v>
      </c>
      <c r="H813" s="334">
        <v>0.1</v>
      </c>
      <c r="I813" s="334">
        <v>0.1</v>
      </c>
      <c r="J813" s="334">
        <v>0</v>
      </c>
      <c r="K813" s="334">
        <v>0</v>
      </c>
      <c r="L813" s="334">
        <v>0</v>
      </c>
      <c r="M813" s="334">
        <v>0</v>
      </c>
      <c r="N813" s="334">
        <v>0</v>
      </c>
      <c r="O813" s="334">
        <v>0</v>
      </c>
      <c r="P813" s="334">
        <v>0</v>
      </c>
      <c r="Q813" s="334">
        <v>0</v>
      </c>
      <c r="R813" s="334">
        <v>0</v>
      </c>
      <c r="S813" s="334">
        <v>0</v>
      </c>
      <c r="T813" s="334">
        <v>0.1</v>
      </c>
      <c r="U813" s="334">
        <v>0</v>
      </c>
      <c r="V813" s="334">
        <v>0</v>
      </c>
      <c r="W813" s="334">
        <v>0</v>
      </c>
      <c r="X813" s="334">
        <v>0</v>
      </c>
      <c r="Y813" s="334">
        <v>0</v>
      </c>
      <c r="Z813" s="334">
        <v>0</v>
      </c>
      <c r="AA813" s="334">
        <v>0</v>
      </c>
      <c r="AB813" s="334">
        <v>0</v>
      </c>
      <c r="AD813" s="334">
        <v>0.5</v>
      </c>
      <c r="AE813" s="334">
        <f t="shared" si="127"/>
        <v>0.5</v>
      </c>
      <c r="AF813" s="334">
        <f t="shared" si="128"/>
        <v>0.5</v>
      </c>
      <c r="AG813" s="340">
        <f t="shared" si="129"/>
        <v>0</v>
      </c>
      <c r="AI813" s="340">
        <f t="shared" si="132"/>
        <v>0</v>
      </c>
      <c r="AJ813" s="340">
        <f t="shared" si="132"/>
        <v>0</v>
      </c>
      <c r="AK813" s="340">
        <f t="shared" si="132"/>
        <v>0</v>
      </c>
      <c r="AL813" s="340">
        <f t="shared" si="132"/>
        <v>0</v>
      </c>
      <c r="AM813" s="340">
        <f t="shared" si="132"/>
        <v>0</v>
      </c>
    </row>
    <row r="814" spans="1:39" x14ac:dyDescent="0.35">
      <c r="A814" s="337">
        <v>22727</v>
      </c>
      <c r="B814" s="338">
        <f t="shared" si="124"/>
        <v>1962</v>
      </c>
      <c r="C814" s="338">
        <f t="shared" si="125"/>
        <v>3</v>
      </c>
      <c r="D814" s="338">
        <f t="shared" si="126"/>
        <v>22</v>
      </c>
      <c r="E814" s="334">
        <v>0</v>
      </c>
      <c r="F814" s="334">
        <v>0</v>
      </c>
      <c r="G814" s="334">
        <v>0</v>
      </c>
      <c r="H814" s="334">
        <v>0</v>
      </c>
      <c r="I814" s="334">
        <v>0</v>
      </c>
      <c r="J814" s="334">
        <v>0</v>
      </c>
      <c r="K814" s="334">
        <v>0</v>
      </c>
      <c r="L814" s="334">
        <v>0</v>
      </c>
      <c r="M814" s="334">
        <v>0</v>
      </c>
      <c r="N814" s="334">
        <v>0</v>
      </c>
      <c r="O814" s="334">
        <v>0</v>
      </c>
      <c r="P814" s="334">
        <v>0</v>
      </c>
      <c r="Q814" s="334">
        <v>0</v>
      </c>
      <c r="R814" s="334">
        <v>0</v>
      </c>
      <c r="S814" s="334">
        <v>0</v>
      </c>
      <c r="T814" s="334">
        <v>0</v>
      </c>
      <c r="U814" s="334">
        <v>0</v>
      </c>
      <c r="V814" s="334">
        <v>0</v>
      </c>
      <c r="W814" s="334">
        <v>0</v>
      </c>
      <c r="X814" s="334">
        <v>0</v>
      </c>
      <c r="Y814" s="334">
        <v>0</v>
      </c>
      <c r="Z814" s="334">
        <v>0</v>
      </c>
      <c r="AA814" s="334">
        <v>0</v>
      </c>
      <c r="AB814" s="334">
        <v>0</v>
      </c>
      <c r="AD814" s="334">
        <v>0</v>
      </c>
      <c r="AE814" s="334">
        <f t="shared" si="127"/>
        <v>0</v>
      </c>
      <c r="AF814" s="334">
        <f t="shared" si="128"/>
        <v>0</v>
      </c>
      <c r="AG814" s="340">
        <f t="shared" si="129"/>
        <v>0</v>
      </c>
      <c r="AI814" s="340">
        <f t="shared" si="132"/>
        <v>0</v>
      </c>
      <c r="AJ814" s="340">
        <f t="shared" si="132"/>
        <v>0</v>
      </c>
      <c r="AK814" s="340">
        <f t="shared" si="132"/>
        <v>0</v>
      </c>
      <c r="AL814" s="340">
        <f t="shared" si="132"/>
        <v>0</v>
      </c>
      <c r="AM814" s="340">
        <f t="shared" si="132"/>
        <v>0</v>
      </c>
    </row>
    <row r="815" spans="1:39" x14ac:dyDescent="0.35">
      <c r="A815" s="337">
        <v>22728</v>
      </c>
      <c r="B815" s="338">
        <f t="shared" si="124"/>
        <v>1962</v>
      </c>
      <c r="C815" s="338">
        <f t="shared" si="125"/>
        <v>3</v>
      </c>
      <c r="D815" s="338">
        <f t="shared" si="126"/>
        <v>23</v>
      </c>
      <c r="E815" s="334">
        <v>0.5</v>
      </c>
      <c r="F815" s="334">
        <v>0.5</v>
      </c>
      <c r="G815" s="334">
        <v>0.5</v>
      </c>
      <c r="H815" s="334">
        <v>0.6</v>
      </c>
      <c r="I815" s="334">
        <v>0.5</v>
      </c>
      <c r="J815" s="334">
        <v>0.5</v>
      </c>
      <c r="K815" s="334">
        <v>0.5</v>
      </c>
      <c r="L815" s="334">
        <v>0</v>
      </c>
      <c r="M815" s="334">
        <v>0</v>
      </c>
      <c r="N815" s="334">
        <v>0.5</v>
      </c>
      <c r="O815" s="334">
        <v>0</v>
      </c>
      <c r="P815" s="334">
        <v>0</v>
      </c>
      <c r="Q815" s="334">
        <v>0</v>
      </c>
      <c r="R815" s="334">
        <v>0</v>
      </c>
      <c r="S815" s="334">
        <v>0</v>
      </c>
      <c r="T815" s="334">
        <v>0</v>
      </c>
      <c r="U815" s="334">
        <v>0</v>
      </c>
      <c r="V815" s="334">
        <v>0</v>
      </c>
      <c r="W815" s="334">
        <v>0</v>
      </c>
      <c r="X815" s="334">
        <v>0</v>
      </c>
      <c r="Y815" s="334">
        <v>0</v>
      </c>
      <c r="Z815" s="334">
        <v>0</v>
      </c>
      <c r="AA815" s="334">
        <v>0</v>
      </c>
      <c r="AB815" s="334">
        <v>0</v>
      </c>
      <c r="AD815" s="334">
        <v>4.0999999999999996</v>
      </c>
      <c r="AE815" s="334">
        <f t="shared" si="127"/>
        <v>4.0999999999999996</v>
      </c>
      <c r="AF815" s="334">
        <f t="shared" si="128"/>
        <v>4.0999999999999996</v>
      </c>
      <c r="AG815" s="340">
        <f t="shared" si="129"/>
        <v>0</v>
      </c>
      <c r="AI815" s="340">
        <f t="shared" si="132"/>
        <v>0</v>
      </c>
      <c r="AJ815" s="340">
        <f t="shared" si="132"/>
        <v>0</v>
      </c>
      <c r="AK815" s="340">
        <f t="shared" si="132"/>
        <v>0</v>
      </c>
      <c r="AL815" s="340">
        <f t="shared" si="132"/>
        <v>0</v>
      </c>
      <c r="AM815" s="340">
        <f t="shared" si="132"/>
        <v>0</v>
      </c>
    </row>
    <row r="816" spans="1:39" x14ac:dyDescent="0.35">
      <c r="A816" s="337">
        <v>22729</v>
      </c>
      <c r="B816" s="338">
        <f t="shared" si="124"/>
        <v>1962</v>
      </c>
      <c r="C816" s="338">
        <f t="shared" si="125"/>
        <v>3</v>
      </c>
      <c r="D816" s="338">
        <f t="shared" si="126"/>
        <v>24</v>
      </c>
      <c r="E816" s="334">
        <v>0</v>
      </c>
      <c r="F816" s="334">
        <v>0</v>
      </c>
      <c r="G816" s="334">
        <v>0</v>
      </c>
      <c r="H816" s="334">
        <v>0</v>
      </c>
      <c r="I816" s="334">
        <v>0</v>
      </c>
      <c r="J816" s="334">
        <v>0</v>
      </c>
      <c r="K816" s="334">
        <v>0</v>
      </c>
      <c r="L816" s="334">
        <v>0</v>
      </c>
      <c r="M816" s="334">
        <v>0</v>
      </c>
      <c r="N816" s="334">
        <v>0</v>
      </c>
      <c r="O816" s="334">
        <v>0</v>
      </c>
      <c r="P816" s="334">
        <v>0</v>
      </c>
      <c r="Q816" s="334">
        <v>0</v>
      </c>
      <c r="R816" s="334">
        <v>0</v>
      </c>
      <c r="S816" s="334">
        <v>0</v>
      </c>
      <c r="T816" s="334">
        <v>0</v>
      </c>
      <c r="U816" s="334">
        <v>0</v>
      </c>
      <c r="V816" s="334">
        <v>0</v>
      </c>
      <c r="W816" s="334">
        <v>0</v>
      </c>
      <c r="X816" s="334">
        <v>0</v>
      </c>
      <c r="Y816" s="334">
        <v>0</v>
      </c>
      <c r="Z816" s="334">
        <v>0</v>
      </c>
      <c r="AA816" s="334">
        <v>0</v>
      </c>
      <c r="AB816" s="334">
        <v>0</v>
      </c>
      <c r="AD816" s="334">
        <v>0</v>
      </c>
      <c r="AE816" s="334">
        <f t="shared" si="127"/>
        <v>0</v>
      </c>
      <c r="AF816" s="334">
        <f t="shared" si="128"/>
        <v>0</v>
      </c>
      <c r="AG816" s="340">
        <f t="shared" si="129"/>
        <v>0</v>
      </c>
      <c r="AI816" s="340">
        <f t="shared" si="132"/>
        <v>0</v>
      </c>
      <c r="AJ816" s="340">
        <f t="shared" si="132"/>
        <v>0</v>
      </c>
      <c r="AK816" s="340">
        <f t="shared" si="132"/>
        <v>0</v>
      </c>
      <c r="AL816" s="340">
        <f t="shared" si="132"/>
        <v>0</v>
      </c>
      <c r="AM816" s="340">
        <f t="shared" si="132"/>
        <v>0</v>
      </c>
    </row>
    <row r="817" spans="1:39" x14ac:dyDescent="0.35">
      <c r="A817" s="337">
        <v>22730</v>
      </c>
      <c r="B817" s="338">
        <f t="shared" si="124"/>
        <v>1962</v>
      </c>
      <c r="C817" s="338">
        <f t="shared" si="125"/>
        <v>3</v>
      </c>
      <c r="D817" s="338">
        <f t="shared" si="126"/>
        <v>25</v>
      </c>
      <c r="E817" s="334">
        <v>0</v>
      </c>
      <c r="F817" s="334">
        <v>0</v>
      </c>
      <c r="G817" s="334">
        <v>0</v>
      </c>
      <c r="H817" s="334">
        <v>0</v>
      </c>
      <c r="I817" s="334">
        <v>0</v>
      </c>
      <c r="J817" s="334">
        <v>0</v>
      </c>
      <c r="K817" s="334">
        <v>0</v>
      </c>
      <c r="L817" s="334">
        <v>0</v>
      </c>
      <c r="M817" s="334">
        <v>0</v>
      </c>
      <c r="N817" s="334">
        <v>0</v>
      </c>
      <c r="O817" s="334">
        <v>0</v>
      </c>
      <c r="P817" s="334">
        <v>0</v>
      </c>
      <c r="Q817" s="334">
        <v>0</v>
      </c>
      <c r="R817" s="334">
        <v>0</v>
      </c>
      <c r="S817" s="334">
        <v>0</v>
      </c>
      <c r="T817" s="334">
        <v>0</v>
      </c>
      <c r="U817" s="334">
        <v>0</v>
      </c>
      <c r="V817" s="334">
        <v>0</v>
      </c>
      <c r="W817" s="334">
        <v>0</v>
      </c>
      <c r="X817" s="334">
        <v>0</v>
      </c>
      <c r="Y817" s="334">
        <v>0</v>
      </c>
      <c r="Z817" s="334">
        <v>0</v>
      </c>
      <c r="AA817" s="334">
        <v>0</v>
      </c>
      <c r="AB817" s="334">
        <v>0</v>
      </c>
      <c r="AD817" s="334">
        <v>0</v>
      </c>
      <c r="AE817" s="334">
        <f t="shared" si="127"/>
        <v>0</v>
      </c>
      <c r="AF817" s="334">
        <f t="shared" si="128"/>
        <v>0</v>
      </c>
      <c r="AG817" s="340">
        <f t="shared" si="129"/>
        <v>0</v>
      </c>
      <c r="AI817" s="340">
        <f t="shared" si="132"/>
        <v>0</v>
      </c>
      <c r="AJ817" s="340">
        <f t="shared" si="132"/>
        <v>0</v>
      </c>
      <c r="AK817" s="340">
        <f t="shared" si="132"/>
        <v>0</v>
      </c>
      <c r="AL817" s="340">
        <f t="shared" si="132"/>
        <v>0</v>
      </c>
      <c r="AM817" s="340">
        <f t="shared" si="132"/>
        <v>0</v>
      </c>
    </row>
    <row r="818" spans="1:39" x14ac:dyDescent="0.35">
      <c r="A818" s="337">
        <v>22731</v>
      </c>
      <c r="B818" s="338">
        <f t="shared" si="124"/>
        <v>1962</v>
      </c>
      <c r="C818" s="338">
        <f t="shared" si="125"/>
        <v>3</v>
      </c>
      <c r="D818" s="338">
        <f t="shared" si="126"/>
        <v>26</v>
      </c>
      <c r="E818" s="334">
        <v>0</v>
      </c>
      <c r="F818" s="334">
        <v>0</v>
      </c>
      <c r="G818" s="334">
        <v>0</v>
      </c>
      <c r="H818" s="334">
        <v>0</v>
      </c>
      <c r="I818" s="334">
        <v>0</v>
      </c>
      <c r="J818" s="334">
        <v>0</v>
      </c>
      <c r="K818" s="334">
        <v>0</v>
      </c>
      <c r="L818" s="334">
        <v>0</v>
      </c>
      <c r="M818" s="334">
        <v>0</v>
      </c>
      <c r="N818" s="334">
        <v>0</v>
      </c>
      <c r="O818" s="334">
        <v>0</v>
      </c>
      <c r="P818" s="334">
        <v>0</v>
      </c>
      <c r="Q818" s="334">
        <v>0</v>
      </c>
      <c r="R818" s="334">
        <v>0</v>
      </c>
      <c r="S818" s="334">
        <v>0</v>
      </c>
      <c r="T818" s="334">
        <v>0</v>
      </c>
      <c r="U818" s="334">
        <v>0</v>
      </c>
      <c r="V818" s="334">
        <v>0</v>
      </c>
      <c r="W818" s="334">
        <v>0</v>
      </c>
      <c r="X818" s="334">
        <v>0</v>
      </c>
      <c r="Y818" s="334">
        <v>0</v>
      </c>
      <c r="Z818" s="334">
        <v>0</v>
      </c>
      <c r="AA818" s="334">
        <v>0</v>
      </c>
      <c r="AB818" s="334">
        <v>0</v>
      </c>
      <c r="AD818" s="334">
        <v>0</v>
      </c>
      <c r="AE818" s="334">
        <f t="shared" si="127"/>
        <v>0</v>
      </c>
      <c r="AF818" s="334">
        <f t="shared" si="128"/>
        <v>0</v>
      </c>
      <c r="AG818" s="340">
        <f t="shared" si="129"/>
        <v>0</v>
      </c>
      <c r="AI818" s="340">
        <f t="shared" si="132"/>
        <v>0</v>
      </c>
      <c r="AJ818" s="340">
        <f t="shared" si="132"/>
        <v>0</v>
      </c>
      <c r="AK818" s="340">
        <f t="shared" si="132"/>
        <v>0</v>
      </c>
      <c r="AL818" s="340">
        <f t="shared" si="132"/>
        <v>0</v>
      </c>
      <c r="AM818" s="340">
        <f t="shared" si="132"/>
        <v>0</v>
      </c>
    </row>
    <row r="819" spans="1:39" x14ac:dyDescent="0.35">
      <c r="A819" s="337">
        <v>22732</v>
      </c>
      <c r="B819" s="338">
        <f t="shared" si="124"/>
        <v>1962</v>
      </c>
      <c r="C819" s="338">
        <f t="shared" si="125"/>
        <v>3</v>
      </c>
      <c r="D819" s="338">
        <f t="shared" si="126"/>
        <v>27</v>
      </c>
      <c r="E819" s="334">
        <v>0</v>
      </c>
      <c r="F819" s="334">
        <v>0</v>
      </c>
      <c r="G819" s="334">
        <v>0</v>
      </c>
      <c r="H819" s="334">
        <v>0</v>
      </c>
      <c r="I819" s="334">
        <v>0</v>
      </c>
      <c r="J819" s="334">
        <v>0</v>
      </c>
      <c r="K819" s="334">
        <v>0</v>
      </c>
      <c r="L819" s="334">
        <v>0</v>
      </c>
      <c r="M819" s="334">
        <v>0</v>
      </c>
      <c r="N819" s="334">
        <v>0</v>
      </c>
      <c r="O819" s="334">
        <v>0</v>
      </c>
      <c r="P819" s="334">
        <v>0</v>
      </c>
      <c r="Q819" s="334">
        <v>0.2</v>
      </c>
      <c r="R819" s="334">
        <v>0</v>
      </c>
      <c r="S819" s="334">
        <v>0.1</v>
      </c>
      <c r="T819" s="334">
        <v>0</v>
      </c>
      <c r="U819" s="334">
        <v>0.2</v>
      </c>
      <c r="V819" s="334">
        <v>0.1</v>
      </c>
      <c r="W819" s="334">
        <v>0.1</v>
      </c>
      <c r="X819" s="334">
        <v>0.1</v>
      </c>
      <c r="Y819" s="334">
        <v>0</v>
      </c>
      <c r="Z819" s="334">
        <v>0</v>
      </c>
      <c r="AA819" s="334">
        <v>0</v>
      </c>
      <c r="AB819" s="334">
        <v>0</v>
      </c>
      <c r="AD819" s="334">
        <v>0.8</v>
      </c>
      <c r="AE819" s="334">
        <f t="shared" si="127"/>
        <v>0.8</v>
      </c>
      <c r="AF819" s="334">
        <f t="shared" si="128"/>
        <v>0.79999999999999993</v>
      </c>
      <c r="AG819" s="340">
        <f t="shared" si="129"/>
        <v>1.1102230246251565E-16</v>
      </c>
      <c r="AI819" s="340">
        <f t="shared" si="132"/>
        <v>0</v>
      </c>
      <c r="AJ819" s="340">
        <f t="shared" si="132"/>
        <v>0</v>
      </c>
      <c r="AK819" s="340">
        <f t="shared" si="132"/>
        <v>0</v>
      </c>
      <c r="AL819" s="340">
        <f t="shared" si="132"/>
        <v>0</v>
      </c>
      <c r="AM819" s="340">
        <f t="shared" si="132"/>
        <v>0</v>
      </c>
    </row>
    <row r="820" spans="1:39" x14ac:dyDescent="0.35">
      <c r="A820" s="337">
        <v>22733</v>
      </c>
      <c r="B820" s="338">
        <f t="shared" si="124"/>
        <v>1962</v>
      </c>
      <c r="C820" s="338">
        <f t="shared" si="125"/>
        <v>3</v>
      </c>
      <c r="D820" s="338">
        <f t="shared" si="126"/>
        <v>28</v>
      </c>
      <c r="E820" s="334">
        <v>0</v>
      </c>
      <c r="F820" s="334">
        <v>0</v>
      </c>
      <c r="G820" s="334">
        <v>0</v>
      </c>
      <c r="H820" s="334">
        <v>0</v>
      </c>
      <c r="I820" s="334">
        <v>0</v>
      </c>
      <c r="J820" s="334">
        <v>0</v>
      </c>
      <c r="K820" s="334">
        <v>0</v>
      </c>
      <c r="L820" s="334">
        <v>0</v>
      </c>
      <c r="M820" s="334">
        <v>0</v>
      </c>
      <c r="N820" s="334">
        <v>0</v>
      </c>
      <c r="O820" s="334">
        <v>0</v>
      </c>
      <c r="P820" s="334">
        <v>0</v>
      </c>
      <c r="Q820" s="334">
        <v>0</v>
      </c>
      <c r="R820" s="334">
        <v>0</v>
      </c>
      <c r="S820" s="334">
        <v>0</v>
      </c>
      <c r="T820" s="334">
        <v>0</v>
      </c>
      <c r="U820" s="334">
        <v>0</v>
      </c>
      <c r="V820" s="334">
        <v>0</v>
      </c>
      <c r="W820" s="334">
        <v>0</v>
      </c>
      <c r="X820" s="334">
        <v>0</v>
      </c>
      <c r="Y820" s="334">
        <v>0</v>
      </c>
      <c r="Z820" s="334">
        <v>0</v>
      </c>
      <c r="AA820" s="334">
        <v>0</v>
      </c>
      <c r="AB820" s="334">
        <v>0</v>
      </c>
      <c r="AD820" s="334">
        <v>0</v>
      </c>
      <c r="AE820" s="334">
        <f t="shared" si="127"/>
        <v>0</v>
      </c>
      <c r="AF820" s="334">
        <f t="shared" si="128"/>
        <v>0</v>
      </c>
      <c r="AG820" s="340">
        <f t="shared" si="129"/>
        <v>0</v>
      </c>
      <c r="AI820" s="340">
        <f t="shared" ref="AI820:AM835" si="133">IF($C820=AI$1,$AF820,0)</f>
        <v>0</v>
      </c>
      <c r="AJ820" s="340">
        <f t="shared" si="133"/>
        <v>0</v>
      </c>
      <c r="AK820" s="340">
        <f t="shared" si="133"/>
        <v>0</v>
      </c>
      <c r="AL820" s="340">
        <f t="shared" si="133"/>
        <v>0</v>
      </c>
      <c r="AM820" s="340">
        <f t="shared" si="133"/>
        <v>0</v>
      </c>
    </row>
    <row r="821" spans="1:39" x14ac:dyDescent="0.35">
      <c r="A821" s="337">
        <v>22734</v>
      </c>
      <c r="B821" s="338">
        <f t="shared" si="124"/>
        <v>1962</v>
      </c>
      <c r="C821" s="338">
        <f t="shared" si="125"/>
        <v>3</v>
      </c>
      <c r="D821" s="338">
        <f t="shared" si="126"/>
        <v>29</v>
      </c>
      <c r="E821" s="334">
        <v>0</v>
      </c>
      <c r="F821" s="334">
        <v>0</v>
      </c>
      <c r="G821" s="334">
        <v>0</v>
      </c>
      <c r="H821" s="334">
        <v>0</v>
      </c>
      <c r="I821" s="334">
        <v>0</v>
      </c>
      <c r="J821" s="334">
        <v>0</v>
      </c>
      <c r="K821" s="334">
        <v>0</v>
      </c>
      <c r="L821" s="334">
        <v>0</v>
      </c>
      <c r="M821" s="334">
        <v>0</v>
      </c>
      <c r="N821" s="334">
        <v>0</v>
      </c>
      <c r="O821" s="334">
        <v>0</v>
      </c>
      <c r="P821" s="334">
        <v>0</v>
      </c>
      <c r="Q821" s="334">
        <v>0</v>
      </c>
      <c r="R821" s="334">
        <v>0</v>
      </c>
      <c r="S821" s="334">
        <v>0</v>
      </c>
      <c r="T821" s="334">
        <v>0</v>
      </c>
      <c r="U821" s="334">
        <v>0</v>
      </c>
      <c r="V821" s="334">
        <v>0</v>
      </c>
      <c r="W821" s="334">
        <v>0</v>
      </c>
      <c r="X821" s="334">
        <v>0</v>
      </c>
      <c r="Y821" s="334">
        <v>0</v>
      </c>
      <c r="Z821" s="334">
        <v>0</v>
      </c>
      <c r="AA821" s="334">
        <v>0</v>
      </c>
      <c r="AB821" s="334">
        <v>0</v>
      </c>
      <c r="AD821" s="334">
        <v>0</v>
      </c>
      <c r="AE821" s="334">
        <f t="shared" si="127"/>
        <v>0</v>
      </c>
      <c r="AF821" s="334">
        <f t="shared" si="128"/>
        <v>0</v>
      </c>
      <c r="AG821" s="340">
        <f t="shared" si="129"/>
        <v>0</v>
      </c>
      <c r="AI821" s="340">
        <f t="shared" si="133"/>
        <v>0</v>
      </c>
      <c r="AJ821" s="340">
        <f t="shared" si="133"/>
        <v>0</v>
      </c>
      <c r="AK821" s="340">
        <f t="shared" si="133"/>
        <v>0</v>
      </c>
      <c r="AL821" s="340">
        <f t="shared" si="133"/>
        <v>0</v>
      </c>
      <c r="AM821" s="340">
        <f t="shared" si="133"/>
        <v>0</v>
      </c>
    </row>
    <row r="822" spans="1:39" x14ac:dyDescent="0.35">
      <c r="A822" s="337">
        <v>22735</v>
      </c>
      <c r="B822" s="338">
        <f t="shared" si="124"/>
        <v>1962</v>
      </c>
      <c r="C822" s="338">
        <f t="shared" si="125"/>
        <v>3</v>
      </c>
      <c r="D822" s="338">
        <f t="shared" si="126"/>
        <v>30</v>
      </c>
      <c r="E822" s="334">
        <v>0</v>
      </c>
      <c r="F822" s="334">
        <v>0</v>
      </c>
      <c r="G822" s="334">
        <v>0</v>
      </c>
      <c r="H822" s="334">
        <v>0</v>
      </c>
      <c r="I822" s="334">
        <v>0</v>
      </c>
      <c r="J822" s="334">
        <v>0</v>
      </c>
      <c r="K822" s="334">
        <v>0</v>
      </c>
      <c r="L822" s="334">
        <v>0</v>
      </c>
      <c r="M822" s="334">
        <v>0</v>
      </c>
      <c r="N822" s="334">
        <v>0</v>
      </c>
      <c r="O822" s="334">
        <v>0</v>
      </c>
      <c r="P822" s="334">
        <v>0</v>
      </c>
      <c r="Q822" s="334">
        <v>0</v>
      </c>
      <c r="R822" s="334">
        <v>0</v>
      </c>
      <c r="S822" s="334">
        <v>0</v>
      </c>
      <c r="T822" s="334">
        <v>0</v>
      </c>
      <c r="U822" s="334">
        <v>0</v>
      </c>
      <c r="V822" s="334">
        <v>0</v>
      </c>
      <c r="W822" s="334">
        <v>0</v>
      </c>
      <c r="X822" s="334">
        <v>0</v>
      </c>
      <c r="Y822" s="334">
        <v>0</v>
      </c>
      <c r="Z822" s="334">
        <v>0</v>
      </c>
      <c r="AA822" s="334">
        <v>0</v>
      </c>
      <c r="AB822" s="334">
        <v>0</v>
      </c>
      <c r="AD822" s="334">
        <v>0</v>
      </c>
      <c r="AE822" s="334">
        <f t="shared" si="127"/>
        <v>0</v>
      </c>
      <c r="AF822" s="334">
        <f t="shared" si="128"/>
        <v>0</v>
      </c>
      <c r="AG822" s="340">
        <f t="shared" si="129"/>
        <v>0</v>
      </c>
      <c r="AI822" s="340">
        <f t="shared" si="133"/>
        <v>0</v>
      </c>
      <c r="AJ822" s="340">
        <f t="shared" si="133"/>
        <v>0</v>
      </c>
      <c r="AK822" s="340">
        <f t="shared" si="133"/>
        <v>0</v>
      </c>
      <c r="AL822" s="340">
        <f t="shared" si="133"/>
        <v>0</v>
      </c>
      <c r="AM822" s="340">
        <f t="shared" si="133"/>
        <v>0</v>
      </c>
    </row>
    <row r="823" spans="1:39" x14ac:dyDescent="0.35">
      <c r="A823" s="337">
        <v>22736</v>
      </c>
      <c r="B823" s="338">
        <f t="shared" si="124"/>
        <v>1962</v>
      </c>
      <c r="C823" s="338">
        <f t="shared" si="125"/>
        <v>3</v>
      </c>
      <c r="D823" s="338">
        <f t="shared" si="126"/>
        <v>31</v>
      </c>
      <c r="E823" s="334">
        <v>0</v>
      </c>
      <c r="F823" s="334">
        <v>0</v>
      </c>
      <c r="G823" s="334">
        <v>0</v>
      </c>
      <c r="H823" s="334">
        <v>0</v>
      </c>
      <c r="I823" s="334">
        <v>0</v>
      </c>
      <c r="J823" s="334">
        <v>0</v>
      </c>
      <c r="K823" s="334">
        <v>0</v>
      </c>
      <c r="L823" s="334">
        <v>0</v>
      </c>
      <c r="M823" s="334">
        <v>0</v>
      </c>
      <c r="N823" s="334">
        <v>0</v>
      </c>
      <c r="O823" s="334">
        <v>0</v>
      </c>
      <c r="P823" s="334">
        <v>0</v>
      </c>
      <c r="Q823" s="334">
        <v>0</v>
      </c>
      <c r="R823" s="334">
        <v>0</v>
      </c>
      <c r="S823" s="334">
        <v>0</v>
      </c>
      <c r="T823" s="334">
        <v>0</v>
      </c>
      <c r="U823" s="334">
        <v>0</v>
      </c>
      <c r="V823" s="334">
        <v>0</v>
      </c>
      <c r="W823" s="334">
        <v>0</v>
      </c>
      <c r="X823" s="334">
        <v>0</v>
      </c>
      <c r="Y823" s="334">
        <v>0</v>
      </c>
      <c r="Z823" s="334">
        <v>0</v>
      </c>
      <c r="AA823" s="334">
        <v>0</v>
      </c>
      <c r="AB823" s="334">
        <v>0</v>
      </c>
      <c r="AD823" s="334">
        <v>0</v>
      </c>
      <c r="AE823" s="334">
        <f t="shared" si="127"/>
        <v>0</v>
      </c>
      <c r="AF823" s="334">
        <f t="shared" si="128"/>
        <v>0</v>
      </c>
      <c r="AG823" s="340">
        <f t="shared" si="129"/>
        <v>0</v>
      </c>
      <c r="AI823" s="340">
        <f t="shared" si="133"/>
        <v>0</v>
      </c>
      <c r="AJ823" s="340">
        <f t="shared" si="133"/>
        <v>0</v>
      </c>
      <c r="AK823" s="340">
        <f t="shared" si="133"/>
        <v>0</v>
      </c>
      <c r="AL823" s="340">
        <f t="shared" si="133"/>
        <v>0</v>
      </c>
      <c r="AM823" s="340">
        <f t="shared" si="133"/>
        <v>0</v>
      </c>
    </row>
    <row r="824" spans="1:39" x14ac:dyDescent="0.35">
      <c r="A824" s="337">
        <v>22737</v>
      </c>
      <c r="B824" s="338">
        <f t="shared" si="124"/>
        <v>1962</v>
      </c>
      <c r="C824" s="338">
        <f t="shared" si="125"/>
        <v>4</v>
      </c>
      <c r="D824" s="338">
        <f t="shared" si="126"/>
        <v>1</v>
      </c>
      <c r="E824" s="334">
        <v>0</v>
      </c>
      <c r="F824" s="334">
        <v>0</v>
      </c>
      <c r="G824" s="334">
        <v>0</v>
      </c>
      <c r="H824" s="334">
        <v>0</v>
      </c>
      <c r="I824" s="334">
        <v>0</v>
      </c>
      <c r="J824" s="334">
        <v>0</v>
      </c>
      <c r="K824" s="334">
        <v>0</v>
      </c>
      <c r="L824" s="334">
        <v>0</v>
      </c>
      <c r="M824" s="334">
        <v>0</v>
      </c>
      <c r="N824" s="334">
        <v>0</v>
      </c>
      <c r="O824" s="334">
        <v>0</v>
      </c>
      <c r="P824" s="334">
        <v>0</v>
      </c>
      <c r="Q824" s="334">
        <v>0</v>
      </c>
      <c r="R824" s="334">
        <v>0</v>
      </c>
      <c r="S824" s="334">
        <v>0</v>
      </c>
      <c r="T824" s="334">
        <v>0</v>
      </c>
      <c r="U824" s="334">
        <v>0</v>
      </c>
      <c r="V824" s="334">
        <v>0</v>
      </c>
      <c r="W824" s="334">
        <v>0</v>
      </c>
      <c r="X824" s="334">
        <v>0</v>
      </c>
      <c r="Y824" s="334">
        <v>0</v>
      </c>
      <c r="Z824" s="334">
        <v>0</v>
      </c>
      <c r="AA824" s="334">
        <v>0</v>
      </c>
      <c r="AB824" s="334">
        <v>0</v>
      </c>
      <c r="AD824" s="334">
        <v>0</v>
      </c>
      <c r="AE824" s="334">
        <f t="shared" si="127"/>
        <v>0</v>
      </c>
      <c r="AF824" s="334">
        <f t="shared" si="128"/>
        <v>0</v>
      </c>
      <c r="AG824" s="340">
        <f t="shared" si="129"/>
        <v>0</v>
      </c>
      <c r="AI824" s="340">
        <f t="shared" si="133"/>
        <v>0</v>
      </c>
      <c r="AJ824" s="340">
        <f t="shared" si="133"/>
        <v>0</v>
      </c>
      <c r="AK824" s="340">
        <f t="shared" si="133"/>
        <v>0</v>
      </c>
      <c r="AL824" s="340">
        <f t="shared" si="133"/>
        <v>0</v>
      </c>
      <c r="AM824" s="340">
        <f t="shared" si="133"/>
        <v>0</v>
      </c>
    </row>
    <row r="825" spans="1:39" x14ac:dyDescent="0.35">
      <c r="A825" s="337">
        <v>22738</v>
      </c>
      <c r="B825" s="338">
        <f t="shared" si="124"/>
        <v>1962</v>
      </c>
      <c r="C825" s="338">
        <f t="shared" si="125"/>
        <v>4</v>
      </c>
      <c r="D825" s="338">
        <f t="shared" si="126"/>
        <v>2</v>
      </c>
      <c r="E825" s="334">
        <v>0</v>
      </c>
      <c r="F825" s="334">
        <v>0</v>
      </c>
      <c r="G825" s="334">
        <v>0</v>
      </c>
      <c r="H825" s="334">
        <v>0</v>
      </c>
      <c r="I825" s="334">
        <v>0</v>
      </c>
      <c r="J825" s="334">
        <v>0</v>
      </c>
      <c r="K825" s="334">
        <v>0</v>
      </c>
      <c r="L825" s="334">
        <v>0</v>
      </c>
      <c r="M825" s="334">
        <v>0</v>
      </c>
      <c r="N825" s="334">
        <v>0</v>
      </c>
      <c r="O825" s="334">
        <v>0</v>
      </c>
      <c r="P825" s="334">
        <v>0</v>
      </c>
      <c r="Q825" s="334">
        <v>0</v>
      </c>
      <c r="R825" s="334">
        <v>0</v>
      </c>
      <c r="S825" s="334">
        <v>0</v>
      </c>
      <c r="T825" s="334">
        <v>0</v>
      </c>
      <c r="U825" s="334">
        <v>0</v>
      </c>
      <c r="V825" s="334">
        <v>0</v>
      </c>
      <c r="W825" s="334">
        <v>0</v>
      </c>
      <c r="X825" s="334">
        <v>0</v>
      </c>
      <c r="Y825" s="334">
        <v>0</v>
      </c>
      <c r="Z825" s="334">
        <v>0</v>
      </c>
      <c r="AA825" s="334">
        <v>0</v>
      </c>
      <c r="AB825" s="334">
        <v>0</v>
      </c>
      <c r="AD825" s="334">
        <v>0</v>
      </c>
      <c r="AE825" s="334">
        <f t="shared" si="127"/>
        <v>0</v>
      </c>
      <c r="AF825" s="334">
        <f t="shared" si="128"/>
        <v>0</v>
      </c>
      <c r="AG825" s="340">
        <f t="shared" si="129"/>
        <v>0</v>
      </c>
      <c r="AI825" s="340">
        <f t="shared" si="133"/>
        <v>0</v>
      </c>
      <c r="AJ825" s="340">
        <f t="shared" si="133"/>
        <v>0</v>
      </c>
      <c r="AK825" s="340">
        <f t="shared" si="133"/>
        <v>0</v>
      </c>
      <c r="AL825" s="340">
        <f t="shared" si="133"/>
        <v>0</v>
      </c>
      <c r="AM825" s="340">
        <f t="shared" si="133"/>
        <v>0</v>
      </c>
    </row>
    <row r="826" spans="1:39" x14ac:dyDescent="0.35">
      <c r="A826" s="337">
        <v>22739</v>
      </c>
      <c r="B826" s="338">
        <f t="shared" si="124"/>
        <v>1962</v>
      </c>
      <c r="C826" s="338">
        <f t="shared" si="125"/>
        <v>4</v>
      </c>
      <c r="D826" s="338">
        <f t="shared" si="126"/>
        <v>3</v>
      </c>
      <c r="E826" s="334">
        <v>0</v>
      </c>
      <c r="F826" s="334">
        <v>0</v>
      </c>
      <c r="G826" s="334">
        <v>0</v>
      </c>
      <c r="H826" s="334">
        <v>0</v>
      </c>
      <c r="I826" s="334">
        <v>0</v>
      </c>
      <c r="J826" s="334">
        <v>0</v>
      </c>
      <c r="K826" s="334">
        <v>0</v>
      </c>
      <c r="L826" s="334">
        <v>0</v>
      </c>
      <c r="M826" s="334">
        <v>0</v>
      </c>
      <c r="N826" s="334">
        <v>0</v>
      </c>
      <c r="O826" s="334">
        <v>0</v>
      </c>
      <c r="P826" s="334">
        <v>0</v>
      </c>
      <c r="Q826" s="334">
        <v>0</v>
      </c>
      <c r="R826" s="334">
        <v>0</v>
      </c>
      <c r="S826" s="334">
        <v>0</v>
      </c>
      <c r="T826" s="334">
        <v>0</v>
      </c>
      <c r="U826" s="334">
        <v>0</v>
      </c>
      <c r="V826" s="334">
        <v>0</v>
      </c>
      <c r="W826" s="334">
        <v>0</v>
      </c>
      <c r="X826" s="334">
        <v>0</v>
      </c>
      <c r="Y826" s="334">
        <v>0</v>
      </c>
      <c r="Z826" s="334">
        <v>0</v>
      </c>
      <c r="AA826" s="334">
        <v>0</v>
      </c>
      <c r="AB826" s="334">
        <v>0</v>
      </c>
      <c r="AD826" s="334">
        <v>0</v>
      </c>
      <c r="AE826" s="334">
        <f t="shared" si="127"/>
        <v>0</v>
      </c>
      <c r="AF826" s="334">
        <f t="shared" si="128"/>
        <v>0</v>
      </c>
      <c r="AG826" s="340">
        <f t="shared" si="129"/>
        <v>0</v>
      </c>
      <c r="AI826" s="340">
        <f t="shared" si="133"/>
        <v>0</v>
      </c>
      <c r="AJ826" s="340">
        <f t="shared" si="133"/>
        <v>0</v>
      </c>
      <c r="AK826" s="340">
        <f t="shared" si="133"/>
        <v>0</v>
      </c>
      <c r="AL826" s="340">
        <f t="shared" si="133"/>
        <v>0</v>
      </c>
      <c r="AM826" s="340">
        <f t="shared" si="133"/>
        <v>0</v>
      </c>
    </row>
    <row r="827" spans="1:39" x14ac:dyDescent="0.35">
      <c r="A827" s="337">
        <v>22740</v>
      </c>
      <c r="B827" s="338">
        <f t="shared" si="124"/>
        <v>1962</v>
      </c>
      <c r="C827" s="338">
        <f t="shared" si="125"/>
        <v>4</v>
      </c>
      <c r="D827" s="338">
        <f t="shared" si="126"/>
        <v>4</v>
      </c>
      <c r="E827" s="334">
        <v>0</v>
      </c>
      <c r="F827" s="334">
        <v>0</v>
      </c>
      <c r="G827" s="334">
        <v>0</v>
      </c>
      <c r="H827" s="334">
        <v>0</v>
      </c>
      <c r="I827" s="334">
        <v>0</v>
      </c>
      <c r="J827" s="334">
        <v>0</v>
      </c>
      <c r="K827" s="334">
        <v>0</v>
      </c>
      <c r="L827" s="334">
        <v>0</v>
      </c>
      <c r="M827" s="334">
        <v>0</v>
      </c>
      <c r="N827" s="334">
        <v>0</v>
      </c>
      <c r="O827" s="334">
        <v>0</v>
      </c>
      <c r="P827" s="334">
        <v>0</v>
      </c>
      <c r="Q827" s="334">
        <v>0</v>
      </c>
      <c r="R827" s="334">
        <v>0</v>
      </c>
      <c r="S827" s="334">
        <v>0</v>
      </c>
      <c r="T827" s="334">
        <v>0</v>
      </c>
      <c r="U827" s="334">
        <v>0</v>
      </c>
      <c r="V827" s="334">
        <v>0</v>
      </c>
      <c r="W827" s="334">
        <v>0</v>
      </c>
      <c r="X827" s="334">
        <v>0</v>
      </c>
      <c r="Y827" s="334">
        <v>0</v>
      </c>
      <c r="Z827" s="334">
        <v>0</v>
      </c>
      <c r="AA827" s="334">
        <v>0</v>
      </c>
      <c r="AB827" s="334">
        <v>0</v>
      </c>
      <c r="AD827" s="334">
        <v>0</v>
      </c>
      <c r="AE827" s="334">
        <f t="shared" si="127"/>
        <v>0</v>
      </c>
      <c r="AF827" s="334">
        <f t="shared" si="128"/>
        <v>0</v>
      </c>
      <c r="AG827" s="340">
        <f t="shared" si="129"/>
        <v>0</v>
      </c>
      <c r="AI827" s="340">
        <f t="shared" si="133"/>
        <v>0</v>
      </c>
      <c r="AJ827" s="340">
        <f t="shared" si="133"/>
        <v>0</v>
      </c>
      <c r="AK827" s="340">
        <f t="shared" si="133"/>
        <v>0</v>
      </c>
      <c r="AL827" s="340">
        <f t="shared" si="133"/>
        <v>0</v>
      </c>
      <c r="AM827" s="340">
        <f t="shared" si="133"/>
        <v>0</v>
      </c>
    </row>
    <row r="828" spans="1:39" x14ac:dyDescent="0.35">
      <c r="A828" s="337">
        <v>22741</v>
      </c>
      <c r="B828" s="338">
        <f t="shared" si="124"/>
        <v>1962</v>
      </c>
      <c r="C828" s="338">
        <f t="shared" si="125"/>
        <v>4</v>
      </c>
      <c r="D828" s="338">
        <f t="shared" si="126"/>
        <v>5</v>
      </c>
      <c r="E828" s="334">
        <v>0</v>
      </c>
      <c r="F828" s="334">
        <v>0</v>
      </c>
      <c r="G828" s="334">
        <v>0</v>
      </c>
      <c r="H828" s="334">
        <v>0</v>
      </c>
      <c r="I828" s="334">
        <v>0</v>
      </c>
      <c r="J828" s="334">
        <v>0</v>
      </c>
      <c r="K828" s="334">
        <v>0</v>
      </c>
      <c r="L828" s="334">
        <v>0</v>
      </c>
      <c r="M828" s="334">
        <v>0</v>
      </c>
      <c r="N828" s="334">
        <v>0</v>
      </c>
      <c r="O828" s="334">
        <v>0</v>
      </c>
      <c r="P828" s="334">
        <v>0</v>
      </c>
      <c r="Q828" s="334">
        <v>0</v>
      </c>
      <c r="R828" s="334">
        <v>0</v>
      </c>
      <c r="S828" s="334">
        <v>0</v>
      </c>
      <c r="T828" s="334">
        <v>0</v>
      </c>
      <c r="U828" s="334">
        <v>0</v>
      </c>
      <c r="V828" s="334">
        <v>0</v>
      </c>
      <c r="W828" s="334">
        <v>0</v>
      </c>
      <c r="X828" s="334">
        <v>0</v>
      </c>
      <c r="Y828" s="334">
        <v>0</v>
      </c>
      <c r="Z828" s="334">
        <v>0</v>
      </c>
      <c r="AA828" s="334">
        <v>0</v>
      </c>
      <c r="AB828" s="334">
        <v>0</v>
      </c>
      <c r="AD828" s="334">
        <v>0</v>
      </c>
      <c r="AE828" s="334">
        <f t="shared" si="127"/>
        <v>0</v>
      </c>
      <c r="AF828" s="334">
        <f t="shared" si="128"/>
        <v>0</v>
      </c>
      <c r="AG828" s="340">
        <f t="shared" si="129"/>
        <v>0</v>
      </c>
      <c r="AI828" s="340">
        <f t="shared" si="133"/>
        <v>0</v>
      </c>
      <c r="AJ828" s="340">
        <f t="shared" si="133"/>
        <v>0</v>
      </c>
      <c r="AK828" s="340">
        <f t="shared" si="133"/>
        <v>0</v>
      </c>
      <c r="AL828" s="340">
        <f t="shared" si="133"/>
        <v>0</v>
      </c>
      <c r="AM828" s="340">
        <f t="shared" si="133"/>
        <v>0</v>
      </c>
    </row>
    <row r="829" spans="1:39" x14ac:dyDescent="0.35">
      <c r="A829" s="337">
        <v>22742</v>
      </c>
      <c r="B829" s="338">
        <f t="shared" si="124"/>
        <v>1962</v>
      </c>
      <c r="C829" s="338">
        <f t="shared" si="125"/>
        <v>4</v>
      </c>
      <c r="D829" s="338">
        <f t="shared" si="126"/>
        <v>6</v>
      </c>
      <c r="E829" s="334">
        <v>0</v>
      </c>
      <c r="F829" s="334">
        <v>0</v>
      </c>
      <c r="G829" s="334">
        <v>0</v>
      </c>
      <c r="H829" s="334">
        <v>0</v>
      </c>
      <c r="I829" s="334">
        <v>0</v>
      </c>
      <c r="J829" s="334">
        <v>0</v>
      </c>
      <c r="K829" s="334">
        <v>0</v>
      </c>
      <c r="L829" s="334">
        <v>0</v>
      </c>
      <c r="M829" s="334">
        <v>0</v>
      </c>
      <c r="N829" s="334">
        <v>0</v>
      </c>
      <c r="O829" s="334">
        <v>0</v>
      </c>
      <c r="P829" s="334">
        <v>0</v>
      </c>
      <c r="Q829" s="334">
        <v>0</v>
      </c>
      <c r="R829" s="334">
        <v>0</v>
      </c>
      <c r="S829" s="334">
        <v>0</v>
      </c>
      <c r="T829" s="334">
        <v>0</v>
      </c>
      <c r="U829" s="334">
        <v>0</v>
      </c>
      <c r="V829" s="334">
        <v>0</v>
      </c>
      <c r="W829" s="334">
        <v>0</v>
      </c>
      <c r="X829" s="334">
        <v>0</v>
      </c>
      <c r="Y829" s="334">
        <v>0.8</v>
      </c>
      <c r="Z829" s="334">
        <v>0</v>
      </c>
      <c r="AA829" s="334">
        <v>0.7</v>
      </c>
      <c r="AB829" s="334">
        <v>2.2999999999999998</v>
      </c>
      <c r="AD829" s="334">
        <v>3.8</v>
      </c>
      <c r="AE829" s="334">
        <f t="shared" si="127"/>
        <v>3.8</v>
      </c>
      <c r="AF829" s="334">
        <f t="shared" si="128"/>
        <v>3.8</v>
      </c>
      <c r="AG829" s="340">
        <f t="shared" si="129"/>
        <v>0</v>
      </c>
      <c r="AI829" s="340">
        <f t="shared" si="133"/>
        <v>0</v>
      </c>
      <c r="AJ829" s="340">
        <f t="shared" si="133"/>
        <v>0</v>
      </c>
      <c r="AK829" s="340">
        <f t="shared" si="133"/>
        <v>0</v>
      </c>
      <c r="AL829" s="340">
        <f t="shared" si="133"/>
        <v>0</v>
      </c>
      <c r="AM829" s="340">
        <f t="shared" si="133"/>
        <v>0</v>
      </c>
    </row>
    <row r="830" spans="1:39" x14ac:dyDescent="0.35">
      <c r="A830" s="337">
        <v>22743</v>
      </c>
      <c r="B830" s="338">
        <f t="shared" si="124"/>
        <v>1962</v>
      </c>
      <c r="C830" s="338">
        <f t="shared" si="125"/>
        <v>4</v>
      </c>
      <c r="D830" s="338">
        <f t="shared" si="126"/>
        <v>7</v>
      </c>
      <c r="E830" s="334">
        <v>1.1000000000000001</v>
      </c>
      <c r="F830" s="334">
        <v>0.6</v>
      </c>
      <c r="G830" s="334">
        <v>0.5</v>
      </c>
      <c r="H830" s="334">
        <v>0.6</v>
      </c>
      <c r="I830" s="334">
        <v>0.5</v>
      </c>
      <c r="J830" s="334">
        <v>0</v>
      </c>
      <c r="K830" s="334">
        <v>0</v>
      </c>
      <c r="L830" s="334">
        <v>0</v>
      </c>
      <c r="M830" s="334">
        <v>0</v>
      </c>
      <c r="N830" s="334">
        <v>0</v>
      </c>
      <c r="O830" s="334">
        <v>0</v>
      </c>
      <c r="P830" s="334">
        <v>0</v>
      </c>
      <c r="Q830" s="334">
        <v>0</v>
      </c>
      <c r="R830" s="334">
        <v>0</v>
      </c>
      <c r="S830" s="334">
        <v>0</v>
      </c>
      <c r="T830" s="334">
        <v>0</v>
      </c>
      <c r="U830" s="334">
        <v>0</v>
      </c>
      <c r="V830" s="334">
        <v>0.5</v>
      </c>
      <c r="W830" s="334">
        <v>0</v>
      </c>
      <c r="X830" s="334">
        <v>0</v>
      </c>
      <c r="Y830" s="334">
        <v>0</v>
      </c>
      <c r="Z830" s="334">
        <v>1.2</v>
      </c>
      <c r="AA830" s="334">
        <v>1.1000000000000001</v>
      </c>
      <c r="AB830" s="334">
        <v>0.5</v>
      </c>
      <c r="AD830" s="334">
        <v>6.6</v>
      </c>
      <c r="AE830" s="334">
        <f t="shared" si="127"/>
        <v>6.6</v>
      </c>
      <c r="AF830" s="334">
        <f t="shared" si="128"/>
        <v>6.6</v>
      </c>
      <c r="AG830" s="340">
        <f t="shared" si="129"/>
        <v>0</v>
      </c>
      <c r="AI830" s="340">
        <f t="shared" si="133"/>
        <v>0</v>
      </c>
      <c r="AJ830" s="340">
        <f t="shared" si="133"/>
        <v>0</v>
      </c>
      <c r="AK830" s="340">
        <f t="shared" si="133"/>
        <v>0</v>
      </c>
      <c r="AL830" s="340">
        <f t="shared" si="133"/>
        <v>0</v>
      </c>
      <c r="AM830" s="340">
        <f t="shared" si="133"/>
        <v>0</v>
      </c>
    </row>
    <row r="831" spans="1:39" x14ac:dyDescent="0.35">
      <c r="A831" s="337">
        <v>22744</v>
      </c>
      <c r="B831" s="338">
        <f t="shared" si="124"/>
        <v>1962</v>
      </c>
      <c r="C831" s="338">
        <f t="shared" si="125"/>
        <v>4</v>
      </c>
      <c r="D831" s="338">
        <f t="shared" si="126"/>
        <v>8</v>
      </c>
      <c r="E831" s="334">
        <v>0</v>
      </c>
      <c r="F831" s="334">
        <v>0</v>
      </c>
      <c r="G831" s="334">
        <v>0</v>
      </c>
      <c r="H831" s="334">
        <v>0</v>
      </c>
      <c r="I831" s="334">
        <v>0</v>
      </c>
      <c r="J831" s="334">
        <v>0</v>
      </c>
      <c r="K831" s="334">
        <v>0</v>
      </c>
      <c r="L831" s="334">
        <v>0</v>
      </c>
      <c r="M831" s="334">
        <v>0</v>
      </c>
      <c r="N831" s="334">
        <v>0</v>
      </c>
      <c r="O831" s="334">
        <v>0</v>
      </c>
      <c r="P831" s="334">
        <v>0</v>
      </c>
      <c r="Q831" s="334">
        <v>0</v>
      </c>
      <c r="R831" s="334">
        <v>0</v>
      </c>
      <c r="S831" s="334">
        <v>0</v>
      </c>
      <c r="T831" s="334">
        <v>0</v>
      </c>
      <c r="U831" s="334">
        <v>0</v>
      </c>
      <c r="V831" s="334">
        <v>0</v>
      </c>
      <c r="W831" s="334">
        <v>0</v>
      </c>
      <c r="X831" s="334">
        <v>0</v>
      </c>
      <c r="Y831" s="334">
        <v>0</v>
      </c>
      <c r="Z831" s="334">
        <v>0</v>
      </c>
      <c r="AA831" s="334">
        <v>0</v>
      </c>
      <c r="AB831" s="334">
        <v>0</v>
      </c>
      <c r="AD831" s="334">
        <v>0</v>
      </c>
      <c r="AE831" s="334">
        <f t="shared" si="127"/>
        <v>0</v>
      </c>
      <c r="AF831" s="334">
        <f t="shared" si="128"/>
        <v>0</v>
      </c>
      <c r="AG831" s="340">
        <f t="shared" si="129"/>
        <v>0</v>
      </c>
      <c r="AI831" s="340">
        <f t="shared" si="133"/>
        <v>0</v>
      </c>
      <c r="AJ831" s="340">
        <f t="shared" si="133"/>
        <v>0</v>
      </c>
      <c r="AK831" s="340">
        <f t="shared" si="133"/>
        <v>0</v>
      </c>
      <c r="AL831" s="340">
        <f t="shared" si="133"/>
        <v>0</v>
      </c>
      <c r="AM831" s="340">
        <f t="shared" si="133"/>
        <v>0</v>
      </c>
    </row>
    <row r="832" spans="1:39" x14ac:dyDescent="0.35">
      <c r="A832" s="337">
        <v>22745</v>
      </c>
      <c r="B832" s="338">
        <f t="shared" si="124"/>
        <v>1962</v>
      </c>
      <c r="C832" s="338">
        <f t="shared" si="125"/>
        <v>4</v>
      </c>
      <c r="D832" s="338">
        <f t="shared" si="126"/>
        <v>9</v>
      </c>
      <c r="E832" s="334">
        <v>0</v>
      </c>
      <c r="F832" s="334">
        <v>0</v>
      </c>
      <c r="G832" s="334">
        <v>0</v>
      </c>
      <c r="H832" s="334">
        <v>0</v>
      </c>
      <c r="I832" s="334">
        <v>0</v>
      </c>
      <c r="J832" s="334">
        <v>0</v>
      </c>
      <c r="K832" s="334">
        <v>0</v>
      </c>
      <c r="L832" s="334">
        <v>0</v>
      </c>
      <c r="M832" s="334">
        <v>0</v>
      </c>
      <c r="N832" s="334">
        <v>0</v>
      </c>
      <c r="O832" s="334">
        <v>0</v>
      </c>
      <c r="P832" s="334">
        <v>0</v>
      </c>
      <c r="Q832" s="334">
        <v>0</v>
      </c>
      <c r="R832" s="334">
        <v>0</v>
      </c>
      <c r="S832" s="334">
        <v>0</v>
      </c>
      <c r="T832" s="334">
        <v>1</v>
      </c>
      <c r="U832" s="334">
        <v>0</v>
      </c>
      <c r="V832" s="334">
        <v>0</v>
      </c>
      <c r="W832" s="334">
        <v>0</v>
      </c>
      <c r="X832" s="334">
        <v>0</v>
      </c>
      <c r="Y832" s="334">
        <v>0</v>
      </c>
      <c r="Z832" s="334">
        <v>0</v>
      </c>
      <c r="AA832" s="334">
        <v>0</v>
      </c>
      <c r="AB832" s="334">
        <v>0.5</v>
      </c>
      <c r="AD832" s="334">
        <v>1.5</v>
      </c>
      <c r="AE832" s="334">
        <f t="shared" si="127"/>
        <v>1.5</v>
      </c>
      <c r="AF832" s="334">
        <f t="shared" si="128"/>
        <v>1.5</v>
      </c>
      <c r="AG832" s="340">
        <f t="shared" si="129"/>
        <v>0</v>
      </c>
      <c r="AI832" s="340">
        <f t="shared" si="133"/>
        <v>0</v>
      </c>
      <c r="AJ832" s="340">
        <f t="shared" si="133"/>
        <v>0</v>
      </c>
      <c r="AK832" s="340">
        <f t="shared" si="133"/>
        <v>0</v>
      </c>
      <c r="AL832" s="340">
        <f t="shared" si="133"/>
        <v>0</v>
      </c>
      <c r="AM832" s="340">
        <f t="shared" si="133"/>
        <v>0</v>
      </c>
    </row>
    <row r="833" spans="1:39" x14ac:dyDescent="0.35">
      <c r="A833" s="337">
        <v>22746</v>
      </c>
      <c r="B833" s="338">
        <f t="shared" si="124"/>
        <v>1962</v>
      </c>
      <c r="C833" s="338">
        <f t="shared" si="125"/>
        <v>4</v>
      </c>
      <c r="D833" s="338">
        <f t="shared" si="126"/>
        <v>10</v>
      </c>
      <c r="E833" s="334">
        <v>0.1</v>
      </c>
      <c r="F833" s="334">
        <v>0.1</v>
      </c>
      <c r="G833" s="334">
        <v>0.2</v>
      </c>
      <c r="H833" s="334">
        <v>0</v>
      </c>
      <c r="I833" s="334">
        <v>0</v>
      </c>
      <c r="J833" s="334">
        <v>0</v>
      </c>
      <c r="K833" s="334">
        <v>0</v>
      </c>
      <c r="L833" s="334">
        <v>0</v>
      </c>
      <c r="M833" s="334">
        <v>0</v>
      </c>
      <c r="N833" s="334">
        <v>0</v>
      </c>
      <c r="O833" s="334">
        <v>0</v>
      </c>
      <c r="P833" s="334">
        <v>0</v>
      </c>
      <c r="Q833" s="334">
        <v>0</v>
      </c>
      <c r="R833" s="334">
        <v>0</v>
      </c>
      <c r="S833" s="334">
        <v>0</v>
      </c>
      <c r="T833" s="334">
        <v>0</v>
      </c>
      <c r="U833" s="334">
        <v>0</v>
      </c>
      <c r="V833" s="334">
        <v>0.1</v>
      </c>
      <c r="W833" s="334">
        <v>0.1</v>
      </c>
      <c r="X833" s="334">
        <v>0.2</v>
      </c>
      <c r="Y833" s="334">
        <v>0.1</v>
      </c>
      <c r="Z833" s="334">
        <v>0.2</v>
      </c>
      <c r="AA833" s="334">
        <v>0.1</v>
      </c>
      <c r="AB833" s="334">
        <v>0.1</v>
      </c>
      <c r="AD833" s="334">
        <v>1.3</v>
      </c>
      <c r="AE833" s="334">
        <f t="shared" si="127"/>
        <v>1.3</v>
      </c>
      <c r="AF833" s="334">
        <f t="shared" si="128"/>
        <v>1.3000000000000003</v>
      </c>
      <c r="AG833" s="340">
        <f t="shared" si="129"/>
        <v>2.2204460492503131E-16</v>
      </c>
      <c r="AI833" s="340">
        <f t="shared" si="133"/>
        <v>0</v>
      </c>
      <c r="AJ833" s="340">
        <f t="shared" si="133"/>
        <v>0</v>
      </c>
      <c r="AK833" s="340">
        <f t="shared" si="133"/>
        <v>0</v>
      </c>
      <c r="AL833" s="340">
        <f t="shared" si="133"/>
        <v>0</v>
      </c>
      <c r="AM833" s="340">
        <f t="shared" si="133"/>
        <v>0</v>
      </c>
    </row>
    <row r="834" spans="1:39" x14ac:dyDescent="0.35">
      <c r="A834" s="337">
        <v>22747</v>
      </c>
      <c r="B834" s="338">
        <f t="shared" si="124"/>
        <v>1962</v>
      </c>
      <c r="C834" s="338">
        <f t="shared" si="125"/>
        <v>4</v>
      </c>
      <c r="D834" s="338">
        <f t="shared" si="126"/>
        <v>11</v>
      </c>
      <c r="E834" s="334">
        <v>0</v>
      </c>
      <c r="F834" s="334">
        <v>0</v>
      </c>
      <c r="G834" s="334">
        <v>0</v>
      </c>
      <c r="H834" s="334">
        <v>0</v>
      </c>
      <c r="I834" s="334">
        <v>0</v>
      </c>
      <c r="J834" s="334">
        <v>0</v>
      </c>
      <c r="K834" s="334">
        <v>0</v>
      </c>
      <c r="L834" s="334">
        <v>0</v>
      </c>
      <c r="M834" s="334">
        <v>0</v>
      </c>
      <c r="N834" s="334">
        <v>0</v>
      </c>
      <c r="O834" s="334">
        <v>0</v>
      </c>
      <c r="P834" s="334">
        <v>0</v>
      </c>
      <c r="Q834" s="334">
        <v>0</v>
      </c>
      <c r="R834" s="334">
        <v>0</v>
      </c>
      <c r="S834" s="334">
        <v>0</v>
      </c>
      <c r="T834" s="334">
        <v>0</v>
      </c>
      <c r="U834" s="334">
        <v>0</v>
      </c>
      <c r="V834" s="334">
        <v>0</v>
      </c>
      <c r="W834" s="334">
        <v>0</v>
      </c>
      <c r="X834" s="334">
        <v>0</v>
      </c>
      <c r="Y834" s="334">
        <v>0</v>
      </c>
      <c r="Z834" s="334">
        <v>0</v>
      </c>
      <c r="AA834" s="334">
        <v>0</v>
      </c>
      <c r="AB834" s="334">
        <v>0</v>
      </c>
      <c r="AD834" s="334">
        <v>0</v>
      </c>
      <c r="AE834" s="334">
        <f t="shared" si="127"/>
        <v>0</v>
      </c>
      <c r="AF834" s="334">
        <f t="shared" si="128"/>
        <v>0</v>
      </c>
      <c r="AG834" s="340">
        <f t="shared" si="129"/>
        <v>0</v>
      </c>
      <c r="AI834" s="340">
        <f t="shared" si="133"/>
        <v>0</v>
      </c>
      <c r="AJ834" s="340">
        <f t="shared" si="133"/>
        <v>0</v>
      </c>
      <c r="AK834" s="340">
        <f t="shared" si="133"/>
        <v>0</v>
      </c>
      <c r="AL834" s="340">
        <f t="shared" si="133"/>
        <v>0</v>
      </c>
      <c r="AM834" s="340">
        <f t="shared" si="133"/>
        <v>0</v>
      </c>
    </row>
    <row r="835" spans="1:39" x14ac:dyDescent="0.35">
      <c r="A835" s="337">
        <v>22748</v>
      </c>
      <c r="B835" s="338">
        <f t="shared" si="124"/>
        <v>1962</v>
      </c>
      <c r="C835" s="338">
        <f t="shared" si="125"/>
        <v>4</v>
      </c>
      <c r="D835" s="338">
        <f t="shared" si="126"/>
        <v>12</v>
      </c>
      <c r="E835" s="334">
        <v>0</v>
      </c>
      <c r="F835" s="334">
        <v>0</v>
      </c>
      <c r="G835" s="334">
        <v>0</v>
      </c>
      <c r="H835" s="334">
        <v>0</v>
      </c>
      <c r="I835" s="334">
        <v>0</v>
      </c>
      <c r="J835" s="334">
        <v>0</v>
      </c>
      <c r="K835" s="334">
        <v>0</v>
      </c>
      <c r="L835" s="334">
        <v>0</v>
      </c>
      <c r="M835" s="334">
        <v>0</v>
      </c>
      <c r="N835" s="334">
        <v>0</v>
      </c>
      <c r="O835" s="334">
        <v>0</v>
      </c>
      <c r="P835" s="334">
        <v>0</v>
      </c>
      <c r="Q835" s="334">
        <v>0</v>
      </c>
      <c r="R835" s="334">
        <v>0</v>
      </c>
      <c r="S835" s="334">
        <v>0</v>
      </c>
      <c r="T835" s="334">
        <v>0</v>
      </c>
      <c r="U835" s="334">
        <v>0</v>
      </c>
      <c r="V835" s="334">
        <v>0</v>
      </c>
      <c r="W835" s="334">
        <v>0</v>
      </c>
      <c r="X835" s="334">
        <v>0</v>
      </c>
      <c r="Y835" s="334">
        <v>0</v>
      </c>
      <c r="Z835" s="334">
        <v>0</v>
      </c>
      <c r="AA835" s="334">
        <v>0</v>
      </c>
      <c r="AB835" s="334">
        <v>0</v>
      </c>
      <c r="AD835" s="334">
        <v>0</v>
      </c>
      <c r="AE835" s="334">
        <f t="shared" si="127"/>
        <v>0</v>
      </c>
      <c r="AF835" s="334">
        <f t="shared" si="128"/>
        <v>0</v>
      </c>
      <c r="AG835" s="340">
        <f t="shared" si="129"/>
        <v>0</v>
      </c>
      <c r="AI835" s="340">
        <f t="shared" si="133"/>
        <v>0</v>
      </c>
      <c r="AJ835" s="340">
        <f t="shared" si="133"/>
        <v>0</v>
      </c>
      <c r="AK835" s="340">
        <f t="shared" si="133"/>
        <v>0</v>
      </c>
      <c r="AL835" s="340">
        <f t="shared" si="133"/>
        <v>0</v>
      </c>
      <c r="AM835" s="340">
        <f t="shared" si="133"/>
        <v>0</v>
      </c>
    </row>
    <row r="836" spans="1:39" x14ac:dyDescent="0.35">
      <c r="A836" s="337">
        <v>22749</v>
      </c>
      <c r="B836" s="338">
        <f t="shared" ref="B836:B899" si="134">YEAR(A836)</f>
        <v>1962</v>
      </c>
      <c r="C836" s="338">
        <f t="shared" ref="C836:C899" si="135">MONTH(A836)</f>
        <v>4</v>
      </c>
      <c r="D836" s="338">
        <f t="shared" ref="D836:D899" si="136">DAY(A836)</f>
        <v>13</v>
      </c>
      <c r="E836" s="334">
        <v>0</v>
      </c>
      <c r="F836" s="334">
        <v>0</v>
      </c>
      <c r="G836" s="334">
        <v>0</v>
      </c>
      <c r="H836" s="334">
        <v>0</v>
      </c>
      <c r="I836" s="334">
        <v>0</v>
      </c>
      <c r="J836" s="334">
        <v>0</v>
      </c>
      <c r="K836" s="334">
        <v>0</v>
      </c>
      <c r="L836" s="334">
        <v>0</v>
      </c>
      <c r="M836" s="334">
        <v>0</v>
      </c>
      <c r="N836" s="334">
        <v>0</v>
      </c>
      <c r="O836" s="334">
        <v>0</v>
      </c>
      <c r="P836" s="334">
        <v>0</v>
      </c>
      <c r="Q836" s="334">
        <v>0</v>
      </c>
      <c r="R836" s="334">
        <v>0</v>
      </c>
      <c r="S836" s="334">
        <v>0</v>
      </c>
      <c r="T836" s="334">
        <v>0</v>
      </c>
      <c r="U836" s="334">
        <v>0</v>
      </c>
      <c r="V836" s="334">
        <v>0</v>
      </c>
      <c r="W836" s="334">
        <v>0</v>
      </c>
      <c r="X836" s="334">
        <v>0</v>
      </c>
      <c r="Y836" s="334">
        <v>0</v>
      </c>
      <c r="Z836" s="334">
        <v>0</v>
      </c>
      <c r="AA836" s="334">
        <v>0</v>
      </c>
      <c r="AB836" s="334">
        <v>0</v>
      </c>
      <c r="AD836" s="334">
        <v>0</v>
      </c>
      <c r="AE836" s="334">
        <f t="shared" ref="AE836:AE899" si="137">AD836</f>
        <v>0</v>
      </c>
      <c r="AF836" s="334">
        <f t="shared" ref="AF836:AF899" si="138">SUM(E836:AB836)</f>
        <v>0</v>
      </c>
      <c r="AG836" s="340">
        <f t="shared" ref="AG836:AG899" si="139">ABS(AF836-AE836)</f>
        <v>0</v>
      </c>
      <c r="AI836" s="340">
        <f t="shared" ref="AI836:AM851" si="140">IF($C836=AI$1,$AF836,0)</f>
        <v>0</v>
      </c>
      <c r="AJ836" s="340">
        <f t="shared" si="140"/>
        <v>0</v>
      </c>
      <c r="AK836" s="340">
        <f t="shared" si="140"/>
        <v>0</v>
      </c>
      <c r="AL836" s="340">
        <f t="shared" si="140"/>
        <v>0</v>
      </c>
      <c r="AM836" s="340">
        <f t="shared" si="140"/>
        <v>0</v>
      </c>
    </row>
    <row r="837" spans="1:39" x14ac:dyDescent="0.35">
      <c r="A837" s="337">
        <v>22750</v>
      </c>
      <c r="B837" s="338">
        <f t="shared" si="134"/>
        <v>1962</v>
      </c>
      <c r="C837" s="338">
        <f t="shared" si="135"/>
        <v>4</v>
      </c>
      <c r="D837" s="338">
        <f t="shared" si="136"/>
        <v>14</v>
      </c>
      <c r="E837" s="334">
        <v>0</v>
      </c>
      <c r="F837" s="334">
        <v>0</v>
      </c>
      <c r="G837" s="334">
        <v>0</v>
      </c>
      <c r="H837" s="334">
        <v>0</v>
      </c>
      <c r="I837" s="334">
        <v>0</v>
      </c>
      <c r="J837" s="334">
        <v>0</v>
      </c>
      <c r="K837" s="334">
        <v>0</v>
      </c>
      <c r="L837" s="334">
        <v>0</v>
      </c>
      <c r="M837" s="334">
        <v>0</v>
      </c>
      <c r="N837" s="334">
        <v>0</v>
      </c>
      <c r="O837" s="334">
        <v>0</v>
      </c>
      <c r="P837" s="334">
        <v>0</v>
      </c>
      <c r="Q837" s="334">
        <v>0</v>
      </c>
      <c r="R837" s="334">
        <v>0</v>
      </c>
      <c r="S837" s="334">
        <v>0</v>
      </c>
      <c r="T837" s="334">
        <v>0</v>
      </c>
      <c r="U837" s="334">
        <v>0</v>
      </c>
      <c r="V837" s="334">
        <v>0</v>
      </c>
      <c r="W837" s="334">
        <v>0</v>
      </c>
      <c r="X837" s="334">
        <v>0</v>
      </c>
      <c r="Y837" s="334">
        <v>0</v>
      </c>
      <c r="Z837" s="334">
        <v>0</v>
      </c>
      <c r="AA837" s="334">
        <v>0</v>
      </c>
      <c r="AB837" s="334">
        <v>0</v>
      </c>
      <c r="AD837" s="334">
        <v>0</v>
      </c>
      <c r="AE837" s="334">
        <f t="shared" si="137"/>
        <v>0</v>
      </c>
      <c r="AF837" s="334">
        <f t="shared" si="138"/>
        <v>0</v>
      </c>
      <c r="AG837" s="340">
        <f t="shared" si="139"/>
        <v>0</v>
      </c>
      <c r="AI837" s="340">
        <f t="shared" si="140"/>
        <v>0</v>
      </c>
      <c r="AJ837" s="340">
        <f t="shared" si="140"/>
        <v>0</v>
      </c>
      <c r="AK837" s="340">
        <f t="shared" si="140"/>
        <v>0</v>
      </c>
      <c r="AL837" s="340">
        <f t="shared" si="140"/>
        <v>0</v>
      </c>
      <c r="AM837" s="340">
        <f t="shared" si="140"/>
        <v>0</v>
      </c>
    </row>
    <row r="838" spans="1:39" x14ac:dyDescent="0.35">
      <c r="A838" s="337">
        <v>22751</v>
      </c>
      <c r="B838" s="338">
        <f t="shared" si="134"/>
        <v>1962</v>
      </c>
      <c r="C838" s="338">
        <f t="shared" si="135"/>
        <v>4</v>
      </c>
      <c r="D838" s="338">
        <f t="shared" si="136"/>
        <v>15</v>
      </c>
      <c r="E838" s="334">
        <v>0</v>
      </c>
      <c r="F838" s="334">
        <v>0</v>
      </c>
      <c r="G838" s="334">
        <v>0</v>
      </c>
      <c r="H838" s="334">
        <v>0</v>
      </c>
      <c r="I838" s="334">
        <v>0</v>
      </c>
      <c r="J838" s="334">
        <v>0</v>
      </c>
      <c r="K838" s="334">
        <v>0</v>
      </c>
      <c r="L838" s="334">
        <v>0</v>
      </c>
      <c r="M838" s="334">
        <v>0</v>
      </c>
      <c r="N838" s="334">
        <v>0</v>
      </c>
      <c r="O838" s="334">
        <v>0</v>
      </c>
      <c r="P838" s="334">
        <v>0</v>
      </c>
      <c r="Q838" s="334">
        <v>0</v>
      </c>
      <c r="R838" s="334">
        <v>0</v>
      </c>
      <c r="S838" s="334">
        <v>0</v>
      </c>
      <c r="T838" s="334">
        <v>0</v>
      </c>
      <c r="U838" s="334">
        <v>1.4</v>
      </c>
      <c r="V838" s="334">
        <v>0.4</v>
      </c>
      <c r="W838" s="334">
        <v>0</v>
      </c>
      <c r="X838" s="334">
        <v>0</v>
      </c>
      <c r="Y838" s="334">
        <v>0</v>
      </c>
      <c r="Z838" s="334">
        <v>0</v>
      </c>
      <c r="AA838" s="334">
        <v>0</v>
      </c>
      <c r="AB838" s="334">
        <v>0</v>
      </c>
      <c r="AD838" s="334">
        <v>1.8</v>
      </c>
      <c r="AE838" s="334">
        <f t="shared" si="137"/>
        <v>1.8</v>
      </c>
      <c r="AF838" s="334">
        <f t="shared" si="138"/>
        <v>1.7999999999999998</v>
      </c>
      <c r="AG838" s="340">
        <f t="shared" si="139"/>
        <v>2.2204460492503131E-16</v>
      </c>
      <c r="AI838" s="340">
        <f t="shared" si="140"/>
        <v>0</v>
      </c>
      <c r="AJ838" s="340">
        <f t="shared" si="140"/>
        <v>0</v>
      </c>
      <c r="AK838" s="340">
        <f t="shared" si="140"/>
        <v>0</v>
      </c>
      <c r="AL838" s="340">
        <f t="shared" si="140"/>
        <v>0</v>
      </c>
      <c r="AM838" s="340">
        <f t="shared" si="140"/>
        <v>0</v>
      </c>
    </row>
    <row r="839" spans="1:39" x14ac:dyDescent="0.35">
      <c r="A839" s="337">
        <v>22752</v>
      </c>
      <c r="B839" s="338">
        <f t="shared" si="134"/>
        <v>1962</v>
      </c>
      <c r="C839" s="338">
        <f t="shared" si="135"/>
        <v>4</v>
      </c>
      <c r="D839" s="338">
        <f t="shared" si="136"/>
        <v>16</v>
      </c>
      <c r="E839" s="334">
        <v>0</v>
      </c>
      <c r="F839" s="334">
        <v>0</v>
      </c>
      <c r="G839" s="334">
        <v>0</v>
      </c>
      <c r="H839" s="334">
        <v>0</v>
      </c>
      <c r="I839" s="334">
        <v>0</v>
      </c>
      <c r="J839" s="334">
        <v>0</v>
      </c>
      <c r="K839" s="334">
        <v>0</v>
      </c>
      <c r="L839" s="334">
        <v>0</v>
      </c>
      <c r="M839" s="334">
        <v>0</v>
      </c>
      <c r="N839" s="334">
        <v>0</v>
      </c>
      <c r="O839" s="334">
        <v>0</v>
      </c>
      <c r="P839" s="334">
        <v>0</v>
      </c>
      <c r="Q839" s="334">
        <v>0</v>
      </c>
      <c r="R839" s="334">
        <v>0</v>
      </c>
      <c r="S839" s="334">
        <v>0</v>
      </c>
      <c r="T839" s="334">
        <v>0</v>
      </c>
      <c r="U839" s="334">
        <v>0</v>
      </c>
      <c r="V839" s="334">
        <v>0</v>
      </c>
      <c r="W839" s="334">
        <v>0</v>
      </c>
      <c r="X839" s="334">
        <v>0</v>
      </c>
      <c r="Y839" s="334">
        <v>0</v>
      </c>
      <c r="Z839" s="334">
        <v>0</v>
      </c>
      <c r="AA839" s="334">
        <v>0</v>
      </c>
      <c r="AB839" s="334">
        <v>0</v>
      </c>
      <c r="AD839" s="334">
        <v>0</v>
      </c>
      <c r="AE839" s="334">
        <f t="shared" si="137"/>
        <v>0</v>
      </c>
      <c r="AF839" s="334">
        <f t="shared" si="138"/>
        <v>0</v>
      </c>
      <c r="AG839" s="340">
        <f t="shared" si="139"/>
        <v>0</v>
      </c>
      <c r="AI839" s="340">
        <f t="shared" si="140"/>
        <v>0</v>
      </c>
      <c r="AJ839" s="340">
        <f t="shared" si="140"/>
        <v>0</v>
      </c>
      <c r="AK839" s="340">
        <f t="shared" si="140"/>
        <v>0</v>
      </c>
      <c r="AL839" s="340">
        <f t="shared" si="140"/>
        <v>0</v>
      </c>
      <c r="AM839" s="340">
        <f t="shared" si="140"/>
        <v>0</v>
      </c>
    </row>
    <row r="840" spans="1:39" x14ac:dyDescent="0.35">
      <c r="A840" s="337">
        <v>22753</v>
      </c>
      <c r="B840" s="338">
        <f t="shared" si="134"/>
        <v>1962</v>
      </c>
      <c r="C840" s="338">
        <f t="shared" si="135"/>
        <v>4</v>
      </c>
      <c r="D840" s="338">
        <f t="shared" si="136"/>
        <v>17</v>
      </c>
      <c r="E840" s="334">
        <v>0</v>
      </c>
      <c r="F840" s="334">
        <v>0</v>
      </c>
      <c r="G840" s="334">
        <v>0</v>
      </c>
      <c r="H840" s="334">
        <v>0</v>
      </c>
      <c r="I840" s="334">
        <v>0</v>
      </c>
      <c r="J840" s="334">
        <v>0</v>
      </c>
      <c r="K840" s="334">
        <v>0</v>
      </c>
      <c r="L840" s="334">
        <v>0</v>
      </c>
      <c r="M840" s="334">
        <v>0</v>
      </c>
      <c r="N840" s="334">
        <v>0</v>
      </c>
      <c r="O840" s="334">
        <v>0</v>
      </c>
      <c r="P840" s="334">
        <v>0</v>
      </c>
      <c r="Q840" s="334">
        <v>0</v>
      </c>
      <c r="R840" s="334">
        <v>0</v>
      </c>
      <c r="S840" s="334">
        <v>0</v>
      </c>
      <c r="T840" s="334">
        <v>0</v>
      </c>
      <c r="U840" s="334">
        <v>0</v>
      </c>
      <c r="V840" s="334">
        <v>0</v>
      </c>
      <c r="W840" s="334">
        <v>0</v>
      </c>
      <c r="X840" s="334">
        <v>0</v>
      </c>
      <c r="Y840" s="334">
        <v>0</v>
      </c>
      <c r="Z840" s="334">
        <v>0</v>
      </c>
      <c r="AA840" s="334">
        <v>0</v>
      </c>
      <c r="AB840" s="334">
        <v>0</v>
      </c>
      <c r="AD840" s="334">
        <v>0</v>
      </c>
      <c r="AE840" s="334">
        <f t="shared" si="137"/>
        <v>0</v>
      </c>
      <c r="AF840" s="334">
        <f t="shared" si="138"/>
        <v>0</v>
      </c>
      <c r="AG840" s="340">
        <f t="shared" si="139"/>
        <v>0</v>
      </c>
      <c r="AI840" s="340">
        <f t="shared" si="140"/>
        <v>0</v>
      </c>
      <c r="AJ840" s="340">
        <f t="shared" si="140"/>
        <v>0</v>
      </c>
      <c r="AK840" s="340">
        <f t="shared" si="140"/>
        <v>0</v>
      </c>
      <c r="AL840" s="340">
        <f t="shared" si="140"/>
        <v>0</v>
      </c>
      <c r="AM840" s="340">
        <f t="shared" si="140"/>
        <v>0</v>
      </c>
    </row>
    <row r="841" spans="1:39" x14ac:dyDescent="0.35">
      <c r="A841" s="337">
        <v>22754</v>
      </c>
      <c r="B841" s="338">
        <f t="shared" si="134"/>
        <v>1962</v>
      </c>
      <c r="C841" s="338">
        <f t="shared" si="135"/>
        <v>4</v>
      </c>
      <c r="D841" s="338">
        <f t="shared" si="136"/>
        <v>18</v>
      </c>
      <c r="E841" s="334">
        <v>0</v>
      </c>
      <c r="F841" s="334">
        <v>0</v>
      </c>
      <c r="G841" s="334">
        <v>0</v>
      </c>
      <c r="H841" s="334">
        <v>0</v>
      </c>
      <c r="I841" s="334">
        <v>0</v>
      </c>
      <c r="J841" s="334">
        <v>0</v>
      </c>
      <c r="K841" s="334">
        <v>0</v>
      </c>
      <c r="L841" s="334">
        <v>0</v>
      </c>
      <c r="M841" s="334">
        <v>0</v>
      </c>
      <c r="N841" s="334">
        <v>0</v>
      </c>
      <c r="O841" s="334">
        <v>0</v>
      </c>
      <c r="P841" s="334">
        <v>0</v>
      </c>
      <c r="Q841" s="334">
        <v>0</v>
      </c>
      <c r="R841" s="334">
        <v>0</v>
      </c>
      <c r="S841" s="334">
        <v>0</v>
      </c>
      <c r="T841" s="334">
        <v>0</v>
      </c>
      <c r="U841" s="334">
        <v>0</v>
      </c>
      <c r="V841" s="334">
        <v>0</v>
      </c>
      <c r="W841" s="334">
        <v>0</v>
      </c>
      <c r="X841" s="334">
        <v>0</v>
      </c>
      <c r="Y841" s="334">
        <v>0</v>
      </c>
      <c r="Z841" s="334">
        <v>0</v>
      </c>
      <c r="AA841" s="334">
        <v>0</v>
      </c>
      <c r="AB841" s="334">
        <v>0</v>
      </c>
      <c r="AD841" s="334">
        <v>0</v>
      </c>
      <c r="AE841" s="334">
        <f t="shared" si="137"/>
        <v>0</v>
      </c>
      <c r="AF841" s="334">
        <f t="shared" si="138"/>
        <v>0</v>
      </c>
      <c r="AG841" s="340">
        <f t="shared" si="139"/>
        <v>0</v>
      </c>
      <c r="AI841" s="340">
        <f t="shared" si="140"/>
        <v>0</v>
      </c>
      <c r="AJ841" s="340">
        <f t="shared" si="140"/>
        <v>0</v>
      </c>
      <c r="AK841" s="340">
        <f t="shared" si="140"/>
        <v>0</v>
      </c>
      <c r="AL841" s="340">
        <f t="shared" si="140"/>
        <v>0</v>
      </c>
      <c r="AM841" s="340">
        <f t="shared" si="140"/>
        <v>0</v>
      </c>
    </row>
    <row r="842" spans="1:39" x14ac:dyDescent="0.35">
      <c r="A842" s="337">
        <v>22755</v>
      </c>
      <c r="B842" s="338">
        <f t="shared" si="134"/>
        <v>1962</v>
      </c>
      <c r="C842" s="338">
        <f t="shared" si="135"/>
        <v>4</v>
      </c>
      <c r="D842" s="338">
        <f t="shared" si="136"/>
        <v>19</v>
      </c>
      <c r="E842" s="334">
        <v>0</v>
      </c>
      <c r="F842" s="334">
        <v>0</v>
      </c>
      <c r="G842" s="334">
        <v>0</v>
      </c>
      <c r="H842" s="334">
        <v>0</v>
      </c>
      <c r="I842" s="334">
        <v>0</v>
      </c>
      <c r="J842" s="334">
        <v>0</v>
      </c>
      <c r="K842" s="334">
        <v>0</v>
      </c>
      <c r="L842" s="334">
        <v>0</v>
      </c>
      <c r="M842" s="334">
        <v>0</v>
      </c>
      <c r="N842" s="334">
        <v>0</v>
      </c>
      <c r="O842" s="334">
        <v>0</v>
      </c>
      <c r="P842" s="334">
        <v>0</v>
      </c>
      <c r="Q842" s="334">
        <v>0</v>
      </c>
      <c r="R842" s="334">
        <v>0</v>
      </c>
      <c r="S842" s="334">
        <v>0</v>
      </c>
      <c r="T842" s="334">
        <v>0</v>
      </c>
      <c r="U842" s="334">
        <v>0</v>
      </c>
      <c r="V842" s="334">
        <v>0</v>
      </c>
      <c r="W842" s="334">
        <v>0</v>
      </c>
      <c r="X842" s="334">
        <v>0</v>
      </c>
      <c r="Y842" s="334">
        <v>0</v>
      </c>
      <c r="Z842" s="334">
        <v>0</v>
      </c>
      <c r="AA842" s="334">
        <v>0</v>
      </c>
      <c r="AB842" s="334">
        <v>0</v>
      </c>
      <c r="AD842" s="334">
        <v>0</v>
      </c>
      <c r="AE842" s="334">
        <f t="shared" si="137"/>
        <v>0</v>
      </c>
      <c r="AF842" s="334">
        <f t="shared" si="138"/>
        <v>0</v>
      </c>
      <c r="AG842" s="340">
        <f t="shared" si="139"/>
        <v>0</v>
      </c>
      <c r="AI842" s="340">
        <f t="shared" si="140"/>
        <v>0</v>
      </c>
      <c r="AJ842" s="340">
        <f t="shared" si="140"/>
        <v>0</v>
      </c>
      <c r="AK842" s="340">
        <f t="shared" si="140"/>
        <v>0</v>
      </c>
      <c r="AL842" s="340">
        <f t="shared" si="140"/>
        <v>0</v>
      </c>
      <c r="AM842" s="340">
        <f t="shared" si="140"/>
        <v>0</v>
      </c>
    </row>
    <row r="843" spans="1:39" x14ac:dyDescent="0.35">
      <c r="A843" s="337">
        <v>22756</v>
      </c>
      <c r="B843" s="338">
        <f t="shared" si="134"/>
        <v>1962</v>
      </c>
      <c r="C843" s="338">
        <f t="shared" si="135"/>
        <v>4</v>
      </c>
      <c r="D843" s="338">
        <f t="shared" si="136"/>
        <v>20</v>
      </c>
      <c r="E843" s="334">
        <v>0</v>
      </c>
      <c r="F843" s="334">
        <v>0</v>
      </c>
      <c r="G843" s="334">
        <v>0</v>
      </c>
      <c r="H843" s="334">
        <v>0</v>
      </c>
      <c r="I843" s="334">
        <v>0</v>
      </c>
      <c r="J843" s="334">
        <v>0</v>
      </c>
      <c r="K843" s="334">
        <v>0</v>
      </c>
      <c r="L843" s="334">
        <v>0</v>
      </c>
      <c r="M843" s="334">
        <v>0</v>
      </c>
      <c r="N843" s="334">
        <v>0</v>
      </c>
      <c r="O843" s="334">
        <v>0</v>
      </c>
      <c r="P843" s="334">
        <v>0</v>
      </c>
      <c r="Q843" s="334">
        <v>0</v>
      </c>
      <c r="R843" s="334">
        <v>0</v>
      </c>
      <c r="S843" s="334">
        <v>0</v>
      </c>
      <c r="T843" s="334">
        <v>0</v>
      </c>
      <c r="U843" s="334">
        <v>0</v>
      </c>
      <c r="V843" s="334">
        <v>0</v>
      </c>
      <c r="W843" s="334">
        <v>0</v>
      </c>
      <c r="X843" s="334">
        <v>0</v>
      </c>
      <c r="Y843" s="334">
        <v>0</v>
      </c>
      <c r="Z843" s="334">
        <v>0</v>
      </c>
      <c r="AA843" s="334">
        <v>0</v>
      </c>
      <c r="AB843" s="334">
        <v>0</v>
      </c>
      <c r="AD843" s="334">
        <v>0</v>
      </c>
      <c r="AE843" s="334">
        <f t="shared" si="137"/>
        <v>0</v>
      </c>
      <c r="AF843" s="334">
        <f t="shared" si="138"/>
        <v>0</v>
      </c>
      <c r="AG843" s="340">
        <f t="shared" si="139"/>
        <v>0</v>
      </c>
      <c r="AI843" s="340">
        <f t="shared" si="140"/>
        <v>0</v>
      </c>
      <c r="AJ843" s="340">
        <f t="shared" si="140"/>
        <v>0</v>
      </c>
      <c r="AK843" s="340">
        <f t="shared" si="140"/>
        <v>0</v>
      </c>
      <c r="AL843" s="340">
        <f t="shared" si="140"/>
        <v>0</v>
      </c>
      <c r="AM843" s="340">
        <f t="shared" si="140"/>
        <v>0</v>
      </c>
    </row>
    <row r="844" spans="1:39" x14ac:dyDescent="0.35">
      <c r="A844" s="337">
        <v>22757</v>
      </c>
      <c r="B844" s="338">
        <f t="shared" si="134"/>
        <v>1962</v>
      </c>
      <c r="C844" s="338">
        <f t="shared" si="135"/>
        <v>4</v>
      </c>
      <c r="D844" s="338">
        <f t="shared" si="136"/>
        <v>21</v>
      </c>
      <c r="E844" s="334">
        <v>0</v>
      </c>
      <c r="F844" s="334">
        <v>0</v>
      </c>
      <c r="G844" s="334">
        <v>0</v>
      </c>
      <c r="H844" s="334">
        <v>0</v>
      </c>
      <c r="I844" s="334">
        <v>0</v>
      </c>
      <c r="J844" s="334">
        <v>0</v>
      </c>
      <c r="K844" s="334">
        <v>0</v>
      </c>
      <c r="L844" s="334">
        <v>0</v>
      </c>
      <c r="M844" s="334">
        <v>0</v>
      </c>
      <c r="N844" s="334">
        <v>0</v>
      </c>
      <c r="O844" s="334">
        <v>0</v>
      </c>
      <c r="P844" s="334">
        <v>0</v>
      </c>
      <c r="Q844" s="334">
        <v>0</v>
      </c>
      <c r="R844" s="334">
        <v>0</v>
      </c>
      <c r="S844" s="334">
        <v>0</v>
      </c>
      <c r="T844" s="334">
        <v>0</v>
      </c>
      <c r="U844" s="334">
        <v>0</v>
      </c>
      <c r="V844" s="334">
        <v>0</v>
      </c>
      <c r="W844" s="334">
        <v>0</v>
      </c>
      <c r="X844" s="334">
        <v>0</v>
      </c>
      <c r="Y844" s="334">
        <v>0</v>
      </c>
      <c r="Z844" s="334">
        <v>0</v>
      </c>
      <c r="AA844" s="334">
        <v>0</v>
      </c>
      <c r="AB844" s="334">
        <v>0</v>
      </c>
      <c r="AD844" s="334">
        <v>0</v>
      </c>
      <c r="AE844" s="334">
        <f t="shared" si="137"/>
        <v>0</v>
      </c>
      <c r="AF844" s="334">
        <f t="shared" si="138"/>
        <v>0</v>
      </c>
      <c r="AG844" s="340">
        <f t="shared" si="139"/>
        <v>0</v>
      </c>
      <c r="AI844" s="340">
        <f t="shared" si="140"/>
        <v>0</v>
      </c>
      <c r="AJ844" s="340">
        <f t="shared" si="140"/>
        <v>0</v>
      </c>
      <c r="AK844" s="340">
        <f t="shared" si="140"/>
        <v>0</v>
      </c>
      <c r="AL844" s="340">
        <f t="shared" si="140"/>
        <v>0</v>
      </c>
      <c r="AM844" s="340">
        <f t="shared" si="140"/>
        <v>0</v>
      </c>
    </row>
    <row r="845" spans="1:39" x14ac:dyDescent="0.35">
      <c r="A845" s="337">
        <v>22758</v>
      </c>
      <c r="B845" s="338">
        <f t="shared" si="134"/>
        <v>1962</v>
      </c>
      <c r="C845" s="338">
        <f t="shared" si="135"/>
        <v>4</v>
      </c>
      <c r="D845" s="338">
        <f t="shared" si="136"/>
        <v>22</v>
      </c>
      <c r="E845" s="334">
        <v>0</v>
      </c>
      <c r="F845" s="334">
        <v>0</v>
      </c>
      <c r="G845" s="334">
        <v>0</v>
      </c>
      <c r="H845" s="334">
        <v>0</v>
      </c>
      <c r="I845" s="334">
        <v>0</v>
      </c>
      <c r="J845" s="334">
        <v>0</v>
      </c>
      <c r="K845" s="334">
        <v>0</v>
      </c>
      <c r="L845" s="334">
        <v>0</v>
      </c>
      <c r="M845" s="334">
        <v>0</v>
      </c>
      <c r="N845" s="334">
        <v>0</v>
      </c>
      <c r="O845" s="334">
        <v>0</v>
      </c>
      <c r="P845" s="334">
        <v>0</v>
      </c>
      <c r="Q845" s="334">
        <v>0</v>
      </c>
      <c r="R845" s="334">
        <v>0</v>
      </c>
      <c r="S845" s="334">
        <v>0</v>
      </c>
      <c r="T845" s="334">
        <v>0</v>
      </c>
      <c r="U845" s="334">
        <v>0</v>
      </c>
      <c r="V845" s="334">
        <v>0</v>
      </c>
      <c r="W845" s="334">
        <v>0</v>
      </c>
      <c r="X845" s="334">
        <v>0</v>
      </c>
      <c r="Y845" s="334">
        <v>0</v>
      </c>
      <c r="Z845" s="334">
        <v>0</v>
      </c>
      <c r="AA845" s="334">
        <v>0</v>
      </c>
      <c r="AB845" s="334">
        <v>0</v>
      </c>
      <c r="AD845" s="334">
        <v>0</v>
      </c>
      <c r="AE845" s="334">
        <f t="shared" si="137"/>
        <v>0</v>
      </c>
      <c r="AF845" s="334">
        <f t="shared" si="138"/>
        <v>0</v>
      </c>
      <c r="AG845" s="340">
        <f t="shared" si="139"/>
        <v>0</v>
      </c>
      <c r="AI845" s="340">
        <f t="shared" si="140"/>
        <v>0</v>
      </c>
      <c r="AJ845" s="340">
        <f t="shared" si="140"/>
        <v>0</v>
      </c>
      <c r="AK845" s="340">
        <f t="shared" si="140"/>
        <v>0</v>
      </c>
      <c r="AL845" s="340">
        <f t="shared" si="140"/>
        <v>0</v>
      </c>
      <c r="AM845" s="340">
        <f t="shared" si="140"/>
        <v>0</v>
      </c>
    </row>
    <row r="846" spans="1:39" x14ac:dyDescent="0.35">
      <c r="A846" s="337">
        <v>22759</v>
      </c>
      <c r="B846" s="338">
        <f t="shared" si="134"/>
        <v>1962</v>
      </c>
      <c r="C846" s="338">
        <f t="shared" si="135"/>
        <v>4</v>
      </c>
      <c r="D846" s="338">
        <f t="shared" si="136"/>
        <v>23</v>
      </c>
      <c r="E846" s="334">
        <v>0</v>
      </c>
      <c r="F846" s="334">
        <v>0</v>
      </c>
      <c r="G846" s="334">
        <v>0</v>
      </c>
      <c r="H846" s="334">
        <v>0</v>
      </c>
      <c r="I846" s="334">
        <v>0</v>
      </c>
      <c r="J846" s="334">
        <v>0</v>
      </c>
      <c r="K846" s="334">
        <v>0</v>
      </c>
      <c r="L846" s="334">
        <v>0</v>
      </c>
      <c r="M846" s="334">
        <v>0</v>
      </c>
      <c r="N846" s="334">
        <v>0</v>
      </c>
      <c r="O846" s="334">
        <v>0</v>
      </c>
      <c r="P846" s="334">
        <v>0</v>
      </c>
      <c r="Q846" s="334">
        <v>0</v>
      </c>
      <c r="R846" s="334">
        <v>0</v>
      </c>
      <c r="S846" s="334">
        <v>0</v>
      </c>
      <c r="T846" s="334">
        <v>0</v>
      </c>
      <c r="U846" s="334">
        <v>0</v>
      </c>
      <c r="V846" s="334">
        <v>0</v>
      </c>
      <c r="W846" s="334">
        <v>0</v>
      </c>
      <c r="X846" s="334">
        <v>0</v>
      </c>
      <c r="Y846" s="334">
        <v>0</v>
      </c>
      <c r="Z846" s="334">
        <v>0</v>
      </c>
      <c r="AA846" s="334">
        <v>0</v>
      </c>
      <c r="AB846" s="334">
        <v>0</v>
      </c>
      <c r="AD846" s="334">
        <v>0</v>
      </c>
      <c r="AE846" s="334">
        <f t="shared" si="137"/>
        <v>0</v>
      </c>
      <c r="AF846" s="334">
        <f t="shared" si="138"/>
        <v>0</v>
      </c>
      <c r="AG846" s="340">
        <f t="shared" si="139"/>
        <v>0</v>
      </c>
      <c r="AI846" s="340">
        <f t="shared" si="140"/>
        <v>0</v>
      </c>
      <c r="AJ846" s="340">
        <f t="shared" si="140"/>
        <v>0</v>
      </c>
      <c r="AK846" s="340">
        <f t="shared" si="140"/>
        <v>0</v>
      </c>
      <c r="AL846" s="340">
        <f t="shared" si="140"/>
        <v>0</v>
      </c>
      <c r="AM846" s="340">
        <f t="shared" si="140"/>
        <v>0</v>
      </c>
    </row>
    <row r="847" spans="1:39" x14ac:dyDescent="0.35">
      <c r="A847" s="337">
        <v>22760</v>
      </c>
      <c r="B847" s="338">
        <f t="shared" si="134"/>
        <v>1962</v>
      </c>
      <c r="C847" s="338">
        <f t="shared" si="135"/>
        <v>4</v>
      </c>
      <c r="D847" s="338">
        <f t="shared" si="136"/>
        <v>24</v>
      </c>
      <c r="E847" s="334">
        <v>0</v>
      </c>
      <c r="F847" s="334">
        <v>0</v>
      </c>
      <c r="G847" s="334">
        <v>0</v>
      </c>
      <c r="H847" s="334">
        <v>0</v>
      </c>
      <c r="I847" s="334">
        <v>0</v>
      </c>
      <c r="J847" s="334">
        <v>0</v>
      </c>
      <c r="K847" s="334">
        <v>0</v>
      </c>
      <c r="L847" s="334">
        <v>0</v>
      </c>
      <c r="M847" s="334">
        <v>0</v>
      </c>
      <c r="N847" s="334">
        <v>0</v>
      </c>
      <c r="O847" s="334">
        <v>0</v>
      </c>
      <c r="P847" s="334">
        <v>0</v>
      </c>
      <c r="Q847" s="334">
        <v>0</v>
      </c>
      <c r="R847" s="334">
        <v>0</v>
      </c>
      <c r="S847" s="334">
        <v>0</v>
      </c>
      <c r="T847" s="334">
        <v>0</v>
      </c>
      <c r="U847" s="334">
        <v>0</v>
      </c>
      <c r="V847" s="334">
        <v>0</v>
      </c>
      <c r="W847" s="334">
        <v>0</v>
      </c>
      <c r="X847" s="334">
        <v>0</v>
      </c>
      <c r="Y847" s="334">
        <v>0</v>
      </c>
      <c r="Z847" s="334">
        <v>0</v>
      </c>
      <c r="AA847" s="334">
        <v>0</v>
      </c>
      <c r="AB847" s="334">
        <v>0</v>
      </c>
      <c r="AD847" s="334">
        <v>0</v>
      </c>
      <c r="AE847" s="334">
        <f t="shared" si="137"/>
        <v>0</v>
      </c>
      <c r="AF847" s="334">
        <f t="shared" si="138"/>
        <v>0</v>
      </c>
      <c r="AG847" s="340">
        <f t="shared" si="139"/>
        <v>0</v>
      </c>
      <c r="AI847" s="340">
        <f t="shared" si="140"/>
        <v>0</v>
      </c>
      <c r="AJ847" s="340">
        <f t="shared" si="140"/>
        <v>0</v>
      </c>
      <c r="AK847" s="340">
        <f t="shared" si="140"/>
        <v>0</v>
      </c>
      <c r="AL847" s="340">
        <f t="shared" si="140"/>
        <v>0</v>
      </c>
      <c r="AM847" s="340">
        <f t="shared" si="140"/>
        <v>0</v>
      </c>
    </row>
    <row r="848" spans="1:39" x14ac:dyDescent="0.35">
      <c r="A848" s="337">
        <v>22761</v>
      </c>
      <c r="B848" s="338">
        <f t="shared" si="134"/>
        <v>1962</v>
      </c>
      <c r="C848" s="338">
        <f t="shared" si="135"/>
        <v>4</v>
      </c>
      <c r="D848" s="338">
        <f t="shared" si="136"/>
        <v>25</v>
      </c>
      <c r="E848" s="334">
        <v>0</v>
      </c>
      <c r="F848" s="334">
        <v>0</v>
      </c>
      <c r="G848" s="334">
        <v>0</v>
      </c>
      <c r="H848" s="334">
        <v>0</v>
      </c>
      <c r="I848" s="334">
        <v>0</v>
      </c>
      <c r="J848" s="334">
        <v>0</v>
      </c>
      <c r="K848" s="334">
        <v>0</v>
      </c>
      <c r="L848" s="334">
        <v>0</v>
      </c>
      <c r="M848" s="334">
        <v>0</v>
      </c>
      <c r="N848" s="334">
        <v>0</v>
      </c>
      <c r="O848" s="334">
        <v>0</v>
      </c>
      <c r="P848" s="334">
        <v>0</v>
      </c>
      <c r="Q848" s="334">
        <v>0</v>
      </c>
      <c r="R848" s="334">
        <v>0</v>
      </c>
      <c r="S848" s="334">
        <v>0</v>
      </c>
      <c r="T848" s="334">
        <v>0</v>
      </c>
      <c r="U848" s="334">
        <v>0</v>
      </c>
      <c r="V848" s="334">
        <v>0</v>
      </c>
      <c r="W848" s="334">
        <v>0</v>
      </c>
      <c r="X848" s="334">
        <v>0</v>
      </c>
      <c r="Y848" s="334">
        <v>0</v>
      </c>
      <c r="Z848" s="334">
        <v>0</v>
      </c>
      <c r="AA848" s="334">
        <v>0</v>
      </c>
      <c r="AB848" s="334">
        <v>0</v>
      </c>
      <c r="AD848" s="334">
        <v>0</v>
      </c>
      <c r="AE848" s="334">
        <f t="shared" si="137"/>
        <v>0</v>
      </c>
      <c r="AF848" s="334">
        <f t="shared" si="138"/>
        <v>0</v>
      </c>
      <c r="AG848" s="340">
        <f t="shared" si="139"/>
        <v>0</v>
      </c>
      <c r="AI848" s="340">
        <f t="shared" si="140"/>
        <v>0</v>
      </c>
      <c r="AJ848" s="340">
        <f t="shared" si="140"/>
        <v>0</v>
      </c>
      <c r="AK848" s="340">
        <f t="shared" si="140"/>
        <v>0</v>
      </c>
      <c r="AL848" s="340">
        <f t="shared" si="140"/>
        <v>0</v>
      </c>
      <c r="AM848" s="340">
        <f t="shared" si="140"/>
        <v>0</v>
      </c>
    </row>
    <row r="849" spans="1:39" x14ac:dyDescent="0.35">
      <c r="A849" s="337">
        <v>22762</v>
      </c>
      <c r="B849" s="338">
        <f t="shared" si="134"/>
        <v>1962</v>
      </c>
      <c r="C849" s="338">
        <f t="shared" si="135"/>
        <v>4</v>
      </c>
      <c r="D849" s="338">
        <f t="shared" si="136"/>
        <v>26</v>
      </c>
      <c r="E849" s="334">
        <v>0</v>
      </c>
      <c r="F849" s="334">
        <v>0</v>
      </c>
      <c r="G849" s="334">
        <v>0</v>
      </c>
      <c r="H849" s="334">
        <v>0</v>
      </c>
      <c r="I849" s="334">
        <v>0</v>
      </c>
      <c r="J849" s="334">
        <v>0</v>
      </c>
      <c r="K849" s="334">
        <v>0</v>
      </c>
      <c r="L849" s="334">
        <v>0</v>
      </c>
      <c r="M849" s="334">
        <v>0</v>
      </c>
      <c r="N849" s="334">
        <v>0</v>
      </c>
      <c r="O849" s="334">
        <v>0</v>
      </c>
      <c r="P849" s="334">
        <v>0</v>
      </c>
      <c r="Q849" s="334">
        <v>0</v>
      </c>
      <c r="R849" s="334">
        <v>0</v>
      </c>
      <c r="S849" s="334">
        <v>0</v>
      </c>
      <c r="T849" s="334">
        <v>0</v>
      </c>
      <c r="U849" s="334">
        <v>0</v>
      </c>
      <c r="V849" s="334">
        <v>0</v>
      </c>
      <c r="W849" s="334">
        <v>0</v>
      </c>
      <c r="X849" s="334">
        <v>0</v>
      </c>
      <c r="Y849" s="334">
        <v>0</v>
      </c>
      <c r="Z849" s="334">
        <v>0</v>
      </c>
      <c r="AA849" s="334">
        <v>0</v>
      </c>
      <c r="AB849" s="334">
        <v>0</v>
      </c>
      <c r="AD849" s="334">
        <v>0</v>
      </c>
      <c r="AE849" s="334">
        <f t="shared" si="137"/>
        <v>0</v>
      </c>
      <c r="AF849" s="334">
        <f t="shared" si="138"/>
        <v>0</v>
      </c>
      <c r="AG849" s="340">
        <f t="shared" si="139"/>
        <v>0</v>
      </c>
      <c r="AI849" s="340">
        <f t="shared" si="140"/>
        <v>0</v>
      </c>
      <c r="AJ849" s="340">
        <f t="shared" si="140"/>
        <v>0</v>
      </c>
      <c r="AK849" s="340">
        <f t="shared" si="140"/>
        <v>0</v>
      </c>
      <c r="AL849" s="340">
        <f t="shared" si="140"/>
        <v>0</v>
      </c>
      <c r="AM849" s="340">
        <f t="shared" si="140"/>
        <v>0</v>
      </c>
    </row>
    <row r="850" spans="1:39" x14ac:dyDescent="0.35">
      <c r="A850" s="337">
        <v>22763</v>
      </c>
      <c r="B850" s="338">
        <f t="shared" si="134"/>
        <v>1962</v>
      </c>
      <c r="C850" s="338">
        <f t="shared" si="135"/>
        <v>4</v>
      </c>
      <c r="D850" s="338">
        <f t="shared" si="136"/>
        <v>27</v>
      </c>
      <c r="E850" s="334">
        <v>0</v>
      </c>
      <c r="F850" s="334">
        <v>0</v>
      </c>
      <c r="G850" s="334">
        <v>0</v>
      </c>
      <c r="H850" s="334">
        <v>0</v>
      </c>
      <c r="I850" s="334">
        <v>0</v>
      </c>
      <c r="J850" s="334">
        <v>0</v>
      </c>
      <c r="K850" s="334">
        <v>0</v>
      </c>
      <c r="L850" s="334">
        <v>0</v>
      </c>
      <c r="M850" s="334">
        <v>0</v>
      </c>
      <c r="N850" s="334">
        <v>0</v>
      </c>
      <c r="O850" s="334">
        <v>0</v>
      </c>
      <c r="P850" s="334">
        <v>0</v>
      </c>
      <c r="Q850" s="334">
        <v>0</v>
      </c>
      <c r="R850" s="334">
        <v>0</v>
      </c>
      <c r="S850" s="334">
        <v>0</v>
      </c>
      <c r="T850" s="334">
        <v>0</v>
      </c>
      <c r="U850" s="334">
        <v>0</v>
      </c>
      <c r="V850" s="334">
        <v>0</v>
      </c>
      <c r="W850" s="334">
        <v>0</v>
      </c>
      <c r="X850" s="334">
        <v>0</v>
      </c>
      <c r="Y850" s="334">
        <v>0</v>
      </c>
      <c r="Z850" s="334">
        <v>0</v>
      </c>
      <c r="AA850" s="334">
        <v>0</v>
      </c>
      <c r="AB850" s="334">
        <v>0</v>
      </c>
      <c r="AD850" s="334">
        <v>0</v>
      </c>
      <c r="AE850" s="334">
        <f t="shared" si="137"/>
        <v>0</v>
      </c>
      <c r="AF850" s="334">
        <f t="shared" si="138"/>
        <v>0</v>
      </c>
      <c r="AG850" s="340">
        <f t="shared" si="139"/>
        <v>0</v>
      </c>
      <c r="AI850" s="340">
        <f t="shared" si="140"/>
        <v>0</v>
      </c>
      <c r="AJ850" s="340">
        <f t="shared" si="140"/>
        <v>0</v>
      </c>
      <c r="AK850" s="340">
        <f t="shared" si="140"/>
        <v>0</v>
      </c>
      <c r="AL850" s="340">
        <f t="shared" si="140"/>
        <v>0</v>
      </c>
      <c r="AM850" s="340">
        <f t="shared" si="140"/>
        <v>0</v>
      </c>
    </row>
    <row r="851" spans="1:39" x14ac:dyDescent="0.35">
      <c r="A851" s="337">
        <v>22764</v>
      </c>
      <c r="B851" s="338">
        <f t="shared" si="134"/>
        <v>1962</v>
      </c>
      <c r="C851" s="338">
        <f t="shared" si="135"/>
        <v>4</v>
      </c>
      <c r="D851" s="338">
        <f t="shared" si="136"/>
        <v>28</v>
      </c>
      <c r="E851" s="334">
        <v>0</v>
      </c>
      <c r="F851" s="334">
        <v>0</v>
      </c>
      <c r="G851" s="334">
        <v>0</v>
      </c>
      <c r="H851" s="334">
        <v>0</v>
      </c>
      <c r="I851" s="334">
        <v>0</v>
      </c>
      <c r="J851" s="334">
        <v>0</v>
      </c>
      <c r="K851" s="334">
        <v>0</v>
      </c>
      <c r="L851" s="334">
        <v>0</v>
      </c>
      <c r="M851" s="334">
        <v>0</v>
      </c>
      <c r="N851" s="334">
        <v>0</v>
      </c>
      <c r="O851" s="334">
        <v>0</v>
      </c>
      <c r="P851" s="334">
        <v>0</v>
      </c>
      <c r="Q851" s="334">
        <v>0</v>
      </c>
      <c r="R851" s="334">
        <v>0</v>
      </c>
      <c r="S851" s="334">
        <v>0</v>
      </c>
      <c r="T851" s="334">
        <v>0</v>
      </c>
      <c r="U851" s="334">
        <v>0</v>
      </c>
      <c r="V851" s="334">
        <v>0</v>
      </c>
      <c r="W851" s="334">
        <v>0</v>
      </c>
      <c r="X851" s="334">
        <v>0</v>
      </c>
      <c r="Y851" s="334">
        <v>0</v>
      </c>
      <c r="Z851" s="334">
        <v>0</v>
      </c>
      <c r="AA851" s="334">
        <v>0</v>
      </c>
      <c r="AB851" s="334">
        <v>0</v>
      </c>
      <c r="AD851" s="334">
        <v>0</v>
      </c>
      <c r="AE851" s="334">
        <f t="shared" si="137"/>
        <v>0</v>
      </c>
      <c r="AF851" s="334">
        <f t="shared" si="138"/>
        <v>0</v>
      </c>
      <c r="AG851" s="340">
        <f t="shared" si="139"/>
        <v>0</v>
      </c>
      <c r="AI851" s="340">
        <f t="shared" si="140"/>
        <v>0</v>
      </c>
      <c r="AJ851" s="340">
        <f t="shared" si="140"/>
        <v>0</v>
      </c>
      <c r="AK851" s="340">
        <f t="shared" si="140"/>
        <v>0</v>
      </c>
      <c r="AL851" s="340">
        <f t="shared" si="140"/>
        <v>0</v>
      </c>
      <c r="AM851" s="340">
        <f t="shared" si="140"/>
        <v>0</v>
      </c>
    </row>
    <row r="852" spans="1:39" x14ac:dyDescent="0.35">
      <c r="A852" s="337">
        <v>22765</v>
      </c>
      <c r="B852" s="338">
        <f t="shared" si="134"/>
        <v>1962</v>
      </c>
      <c r="C852" s="338">
        <f t="shared" si="135"/>
        <v>4</v>
      </c>
      <c r="D852" s="338">
        <f t="shared" si="136"/>
        <v>29</v>
      </c>
      <c r="E852" s="334">
        <v>0</v>
      </c>
      <c r="F852" s="334">
        <v>0</v>
      </c>
      <c r="G852" s="334">
        <v>0</v>
      </c>
      <c r="H852" s="334">
        <v>0</v>
      </c>
      <c r="I852" s="334">
        <v>0</v>
      </c>
      <c r="J852" s="334">
        <v>0</v>
      </c>
      <c r="K852" s="334">
        <v>0</v>
      </c>
      <c r="L852" s="334">
        <v>0</v>
      </c>
      <c r="M852" s="334">
        <v>0</v>
      </c>
      <c r="N852" s="334">
        <v>0</v>
      </c>
      <c r="O852" s="334">
        <v>0</v>
      </c>
      <c r="P852" s="334">
        <v>0</v>
      </c>
      <c r="Q852" s="334">
        <v>0</v>
      </c>
      <c r="R852" s="334">
        <v>0</v>
      </c>
      <c r="S852" s="334">
        <v>0</v>
      </c>
      <c r="T852" s="334">
        <v>0</v>
      </c>
      <c r="U852" s="334">
        <v>0</v>
      </c>
      <c r="V852" s="334">
        <v>0</v>
      </c>
      <c r="W852" s="334">
        <v>0</v>
      </c>
      <c r="X852" s="334">
        <v>0</v>
      </c>
      <c r="Y852" s="334">
        <v>0</v>
      </c>
      <c r="Z852" s="334">
        <v>0</v>
      </c>
      <c r="AA852" s="334">
        <v>0</v>
      </c>
      <c r="AB852" s="334">
        <v>0</v>
      </c>
      <c r="AD852" s="334">
        <v>0</v>
      </c>
      <c r="AE852" s="334">
        <f t="shared" si="137"/>
        <v>0</v>
      </c>
      <c r="AF852" s="334">
        <f t="shared" si="138"/>
        <v>0</v>
      </c>
      <c r="AG852" s="340">
        <f t="shared" si="139"/>
        <v>0</v>
      </c>
      <c r="AI852" s="340">
        <f t="shared" ref="AI852:AM867" si="141">IF($C852=AI$1,$AF852,0)</f>
        <v>0</v>
      </c>
      <c r="AJ852" s="340">
        <f t="shared" si="141"/>
        <v>0</v>
      </c>
      <c r="AK852" s="340">
        <f t="shared" si="141"/>
        <v>0</v>
      </c>
      <c r="AL852" s="340">
        <f t="shared" si="141"/>
        <v>0</v>
      </c>
      <c r="AM852" s="340">
        <f t="shared" si="141"/>
        <v>0</v>
      </c>
    </row>
    <row r="853" spans="1:39" x14ac:dyDescent="0.35">
      <c r="A853" s="337">
        <v>22766</v>
      </c>
      <c r="B853" s="338">
        <f t="shared" si="134"/>
        <v>1962</v>
      </c>
      <c r="C853" s="338">
        <f t="shared" si="135"/>
        <v>4</v>
      </c>
      <c r="D853" s="338">
        <f t="shared" si="136"/>
        <v>30</v>
      </c>
      <c r="E853" s="334">
        <v>0</v>
      </c>
      <c r="F853" s="334">
        <v>0</v>
      </c>
      <c r="G853" s="334">
        <v>0</v>
      </c>
      <c r="H853" s="334">
        <v>0</v>
      </c>
      <c r="I853" s="334">
        <v>0</v>
      </c>
      <c r="J853" s="334">
        <v>0</v>
      </c>
      <c r="K853" s="334">
        <v>0</v>
      </c>
      <c r="L853" s="334">
        <v>0</v>
      </c>
      <c r="M853" s="334">
        <v>0</v>
      </c>
      <c r="N853" s="334">
        <v>0</v>
      </c>
      <c r="O853" s="334">
        <v>0</v>
      </c>
      <c r="P853" s="334">
        <v>0</v>
      </c>
      <c r="Q853" s="334">
        <v>0</v>
      </c>
      <c r="R853" s="334">
        <v>0</v>
      </c>
      <c r="S853" s="334">
        <v>0</v>
      </c>
      <c r="T853" s="334">
        <v>0</v>
      </c>
      <c r="U853" s="334">
        <v>0</v>
      </c>
      <c r="V853" s="334">
        <v>0</v>
      </c>
      <c r="W853" s="334">
        <v>0</v>
      </c>
      <c r="X853" s="334">
        <v>0</v>
      </c>
      <c r="Y853" s="334">
        <v>0</v>
      </c>
      <c r="Z853" s="334">
        <v>0</v>
      </c>
      <c r="AA853" s="334">
        <v>0</v>
      </c>
      <c r="AB853" s="334">
        <v>0</v>
      </c>
      <c r="AD853" s="334">
        <v>0</v>
      </c>
      <c r="AE853" s="334">
        <f t="shared" si="137"/>
        <v>0</v>
      </c>
      <c r="AF853" s="334">
        <f t="shared" si="138"/>
        <v>0</v>
      </c>
      <c r="AG853" s="340">
        <f t="shared" si="139"/>
        <v>0</v>
      </c>
      <c r="AI853" s="340">
        <f t="shared" si="141"/>
        <v>0</v>
      </c>
      <c r="AJ853" s="340">
        <f t="shared" si="141"/>
        <v>0</v>
      </c>
      <c r="AK853" s="340">
        <f t="shared" si="141"/>
        <v>0</v>
      </c>
      <c r="AL853" s="340">
        <f t="shared" si="141"/>
        <v>0</v>
      </c>
      <c r="AM853" s="340">
        <f t="shared" si="141"/>
        <v>0</v>
      </c>
    </row>
    <row r="854" spans="1:39" x14ac:dyDescent="0.35">
      <c r="A854" s="337">
        <v>22767</v>
      </c>
      <c r="B854" s="338">
        <f t="shared" si="134"/>
        <v>1962</v>
      </c>
      <c r="C854" s="338">
        <f t="shared" si="135"/>
        <v>5</v>
      </c>
      <c r="D854" s="338">
        <f t="shared" si="136"/>
        <v>1</v>
      </c>
      <c r="E854" s="334">
        <v>0</v>
      </c>
      <c r="F854" s="334">
        <v>0</v>
      </c>
      <c r="G854" s="334">
        <v>0</v>
      </c>
      <c r="H854" s="334">
        <v>0</v>
      </c>
      <c r="I854" s="334">
        <v>0</v>
      </c>
      <c r="J854" s="334">
        <v>0</v>
      </c>
      <c r="K854" s="334">
        <v>0</v>
      </c>
      <c r="L854" s="334">
        <v>0</v>
      </c>
      <c r="M854" s="334">
        <v>0</v>
      </c>
      <c r="N854" s="334">
        <v>0</v>
      </c>
      <c r="O854" s="334">
        <v>0</v>
      </c>
      <c r="P854" s="334">
        <v>0</v>
      </c>
      <c r="Q854" s="334">
        <v>0</v>
      </c>
      <c r="R854" s="334">
        <v>0</v>
      </c>
      <c r="S854" s="334">
        <v>0</v>
      </c>
      <c r="T854" s="334">
        <v>0</v>
      </c>
      <c r="U854" s="334">
        <v>0</v>
      </c>
      <c r="V854" s="334">
        <v>0</v>
      </c>
      <c r="W854" s="334">
        <v>0</v>
      </c>
      <c r="X854" s="334">
        <v>0</v>
      </c>
      <c r="Y854" s="334">
        <v>0</v>
      </c>
      <c r="Z854" s="334">
        <v>0</v>
      </c>
      <c r="AA854" s="334">
        <v>0</v>
      </c>
      <c r="AB854" s="334">
        <v>0</v>
      </c>
      <c r="AD854" s="334">
        <v>0</v>
      </c>
      <c r="AE854" s="334">
        <f t="shared" si="137"/>
        <v>0</v>
      </c>
      <c r="AF854" s="334">
        <f t="shared" si="138"/>
        <v>0</v>
      </c>
      <c r="AG854" s="340">
        <f t="shared" si="139"/>
        <v>0</v>
      </c>
      <c r="AI854" s="340">
        <f t="shared" si="141"/>
        <v>0</v>
      </c>
      <c r="AJ854" s="340">
        <f t="shared" si="141"/>
        <v>0</v>
      </c>
      <c r="AK854" s="340">
        <f t="shared" si="141"/>
        <v>0</v>
      </c>
      <c r="AL854" s="340">
        <f t="shared" si="141"/>
        <v>0</v>
      </c>
      <c r="AM854" s="340">
        <f t="shared" si="141"/>
        <v>0</v>
      </c>
    </row>
    <row r="855" spans="1:39" x14ac:dyDescent="0.35">
      <c r="A855" s="337">
        <v>22768</v>
      </c>
      <c r="B855" s="338">
        <f t="shared" si="134"/>
        <v>1962</v>
      </c>
      <c r="C855" s="338">
        <f t="shared" si="135"/>
        <v>5</v>
      </c>
      <c r="D855" s="338">
        <f t="shared" si="136"/>
        <v>2</v>
      </c>
      <c r="E855" s="334">
        <v>0</v>
      </c>
      <c r="F855" s="334">
        <v>0</v>
      </c>
      <c r="G855" s="334">
        <v>0</v>
      </c>
      <c r="H855" s="334">
        <v>0</v>
      </c>
      <c r="I855" s="334">
        <v>0</v>
      </c>
      <c r="J855" s="334">
        <v>0</v>
      </c>
      <c r="K855" s="334">
        <v>0</v>
      </c>
      <c r="L855" s="334">
        <v>0</v>
      </c>
      <c r="M855" s="334">
        <v>0</v>
      </c>
      <c r="N855" s="334">
        <v>0</v>
      </c>
      <c r="O855" s="334">
        <v>0</v>
      </c>
      <c r="P855" s="334">
        <v>0</v>
      </c>
      <c r="Q855" s="334">
        <v>0</v>
      </c>
      <c r="R855" s="334">
        <v>0</v>
      </c>
      <c r="S855" s="334">
        <v>0</v>
      </c>
      <c r="T855" s="334">
        <v>0</v>
      </c>
      <c r="U855" s="334">
        <v>0</v>
      </c>
      <c r="V855" s="334">
        <v>0</v>
      </c>
      <c r="W855" s="334">
        <v>0</v>
      </c>
      <c r="X855" s="334">
        <v>0</v>
      </c>
      <c r="Y855" s="334">
        <v>0</v>
      </c>
      <c r="Z855" s="334">
        <v>0</v>
      </c>
      <c r="AA855" s="334">
        <v>0</v>
      </c>
      <c r="AB855" s="334">
        <v>0</v>
      </c>
      <c r="AD855" s="334">
        <v>0</v>
      </c>
      <c r="AE855" s="334">
        <f t="shared" si="137"/>
        <v>0</v>
      </c>
      <c r="AF855" s="334">
        <f t="shared" si="138"/>
        <v>0</v>
      </c>
      <c r="AG855" s="340">
        <f t="shared" si="139"/>
        <v>0</v>
      </c>
      <c r="AI855" s="340">
        <f t="shared" si="141"/>
        <v>0</v>
      </c>
      <c r="AJ855" s="340">
        <f t="shared" si="141"/>
        <v>0</v>
      </c>
      <c r="AK855" s="340">
        <f t="shared" si="141"/>
        <v>0</v>
      </c>
      <c r="AL855" s="340">
        <f t="shared" si="141"/>
        <v>0</v>
      </c>
      <c r="AM855" s="340">
        <f t="shared" si="141"/>
        <v>0</v>
      </c>
    </row>
    <row r="856" spans="1:39" x14ac:dyDescent="0.35">
      <c r="A856" s="337">
        <v>22769</v>
      </c>
      <c r="B856" s="338">
        <f t="shared" si="134"/>
        <v>1962</v>
      </c>
      <c r="C856" s="338">
        <f t="shared" si="135"/>
        <v>5</v>
      </c>
      <c r="D856" s="338">
        <f t="shared" si="136"/>
        <v>3</v>
      </c>
      <c r="E856" s="334">
        <v>0</v>
      </c>
      <c r="F856" s="334">
        <v>0</v>
      </c>
      <c r="G856" s="334">
        <v>0</v>
      </c>
      <c r="H856" s="334">
        <v>0</v>
      </c>
      <c r="I856" s="334">
        <v>0</v>
      </c>
      <c r="J856" s="334">
        <v>0</v>
      </c>
      <c r="K856" s="334">
        <v>0</v>
      </c>
      <c r="L856" s="334">
        <v>0</v>
      </c>
      <c r="M856" s="334">
        <v>0</v>
      </c>
      <c r="N856" s="334">
        <v>0</v>
      </c>
      <c r="O856" s="334">
        <v>0</v>
      </c>
      <c r="P856" s="334">
        <v>0</v>
      </c>
      <c r="Q856" s="334">
        <v>0</v>
      </c>
      <c r="R856" s="334">
        <v>0</v>
      </c>
      <c r="S856" s="334">
        <v>0</v>
      </c>
      <c r="T856" s="334">
        <v>0</v>
      </c>
      <c r="U856" s="334">
        <v>0</v>
      </c>
      <c r="V856" s="334">
        <v>0</v>
      </c>
      <c r="W856" s="334">
        <v>0</v>
      </c>
      <c r="X856" s="334">
        <v>0</v>
      </c>
      <c r="Y856" s="334">
        <v>0</v>
      </c>
      <c r="Z856" s="334">
        <v>0</v>
      </c>
      <c r="AA856" s="334">
        <v>0</v>
      </c>
      <c r="AB856" s="334">
        <v>0</v>
      </c>
      <c r="AD856" s="334">
        <v>0</v>
      </c>
      <c r="AE856" s="334">
        <f t="shared" si="137"/>
        <v>0</v>
      </c>
      <c r="AF856" s="334">
        <f t="shared" si="138"/>
        <v>0</v>
      </c>
      <c r="AG856" s="340">
        <f t="shared" si="139"/>
        <v>0</v>
      </c>
      <c r="AI856" s="340">
        <f t="shared" si="141"/>
        <v>0</v>
      </c>
      <c r="AJ856" s="340">
        <f t="shared" si="141"/>
        <v>0</v>
      </c>
      <c r="AK856" s="340">
        <f t="shared" si="141"/>
        <v>0</v>
      </c>
      <c r="AL856" s="340">
        <f t="shared" si="141"/>
        <v>0</v>
      </c>
      <c r="AM856" s="340">
        <f t="shared" si="141"/>
        <v>0</v>
      </c>
    </row>
    <row r="857" spans="1:39" x14ac:dyDescent="0.35">
      <c r="A857" s="337">
        <v>22770</v>
      </c>
      <c r="B857" s="338">
        <f t="shared" si="134"/>
        <v>1962</v>
      </c>
      <c r="C857" s="338">
        <f t="shared" si="135"/>
        <v>5</v>
      </c>
      <c r="D857" s="338">
        <f t="shared" si="136"/>
        <v>4</v>
      </c>
      <c r="E857" s="334">
        <v>0</v>
      </c>
      <c r="F857" s="334">
        <v>0</v>
      </c>
      <c r="G857" s="334">
        <v>0</v>
      </c>
      <c r="H857" s="334">
        <v>0</v>
      </c>
      <c r="I857" s="334">
        <v>0</v>
      </c>
      <c r="J857" s="334">
        <v>0</v>
      </c>
      <c r="K857" s="334">
        <v>0</v>
      </c>
      <c r="L857" s="334">
        <v>0</v>
      </c>
      <c r="M857" s="334">
        <v>0</v>
      </c>
      <c r="N857" s="334">
        <v>0</v>
      </c>
      <c r="O857" s="334">
        <v>0</v>
      </c>
      <c r="P857" s="334">
        <v>0</v>
      </c>
      <c r="Q857" s="334">
        <v>0</v>
      </c>
      <c r="R857" s="334">
        <v>0</v>
      </c>
      <c r="S857" s="334">
        <v>0</v>
      </c>
      <c r="T857" s="334">
        <v>0</v>
      </c>
      <c r="U857" s="334">
        <v>0</v>
      </c>
      <c r="V857" s="334">
        <v>0</v>
      </c>
      <c r="W857" s="334">
        <v>0</v>
      </c>
      <c r="X857" s="334">
        <v>0</v>
      </c>
      <c r="Y857" s="334">
        <v>0</v>
      </c>
      <c r="Z857" s="334">
        <v>0</v>
      </c>
      <c r="AA857" s="334">
        <v>0</v>
      </c>
      <c r="AB857" s="334">
        <v>0</v>
      </c>
      <c r="AD857" s="334">
        <v>0</v>
      </c>
      <c r="AE857" s="334">
        <f t="shared" si="137"/>
        <v>0</v>
      </c>
      <c r="AF857" s="334">
        <f t="shared" si="138"/>
        <v>0</v>
      </c>
      <c r="AG857" s="340">
        <f t="shared" si="139"/>
        <v>0</v>
      </c>
      <c r="AI857" s="340">
        <f t="shared" si="141"/>
        <v>0</v>
      </c>
      <c r="AJ857" s="340">
        <f t="shared" si="141"/>
        <v>0</v>
      </c>
      <c r="AK857" s="340">
        <f t="shared" si="141"/>
        <v>0</v>
      </c>
      <c r="AL857" s="340">
        <f t="shared" si="141"/>
        <v>0</v>
      </c>
      <c r="AM857" s="340">
        <f t="shared" si="141"/>
        <v>0</v>
      </c>
    </row>
    <row r="858" spans="1:39" x14ac:dyDescent="0.35">
      <c r="A858" s="337">
        <v>22771</v>
      </c>
      <c r="B858" s="338">
        <f t="shared" si="134"/>
        <v>1962</v>
      </c>
      <c r="C858" s="338">
        <f t="shared" si="135"/>
        <v>5</v>
      </c>
      <c r="D858" s="338">
        <f t="shared" si="136"/>
        <v>5</v>
      </c>
      <c r="E858" s="334">
        <v>0</v>
      </c>
      <c r="F858" s="334">
        <v>0</v>
      </c>
      <c r="G858" s="334">
        <v>0</v>
      </c>
      <c r="H858" s="334">
        <v>0</v>
      </c>
      <c r="I858" s="334">
        <v>0</v>
      </c>
      <c r="J858" s="334">
        <v>0</v>
      </c>
      <c r="K858" s="334">
        <v>0</v>
      </c>
      <c r="L858" s="334">
        <v>0</v>
      </c>
      <c r="M858" s="334">
        <v>0</v>
      </c>
      <c r="N858" s="334">
        <v>0</v>
      </c>
      <c r="O858" s="334">
        <v>0</v>
      </c>
      <c r="P858" s="334">
        <v>0</v>
      </c>
      <c r="Q858" s="334">
        <v>0</v>
      </c>
      <c r="R858" s="334">
        <v>0</v>
      </c>
      <c r="S858" s="334">
        <v>0</v>
      </c>
      <c r="T858" s="334">
        <v>0</v>
      </c>
      <c r="U858" s="334">
        <v>0</v>
      </c>
      <c r="V858" s="334">
        <v>0</v>
      </c>
      <c r="W858" s="334">
        <v>0</v>
      </c>
      <c r="X858" s="334">
        <v>0</v>
      </c>
      <c r="Y858" s="334">
        <v>0</v>
      </c>
      <c r="Z858" s="334">
        <v>0</v>
      </c>
      <c r="AA858" s="334">
        <v>0</v>
      </c>
      <c r="AB858" s="334">
        <v>0</v>
      </c>
      <c r="AD858" s="334">
        <v>0</v>
      </c>
      <c r="AE858" s="334">
        <f t="shared" si="137"/>
        <v>0</v>
      </c>
      <c r="AF858" s="334">
        <f t="shared" si="138"/>
        <v>0</v>
      </c>
      <c r="AG858" s="340">
        <f t="shared" si="139"/>
        <v>0</v>
      </c>
      <c r="AI858" s="340">
        <f t="shared" si="141"/>
        <v>0</v>
      </c>
      <c r="AJ858" s="340">
        <f t="shared" si="141"/>
        <v>0</v>
      </c>
      <c r="AK858" s="340">
        <f t="shared" si="141"/>
        <v>0</v>
      </c>
      <c r="AL858" s="340">
        <f t="shared" si="141"/>
        <v>0</v>
      </c>
      <c r="AM858" s="340">
        <f t="shared" si="141"/>
        <v>0</v>
      </c>
    </row>
    <row r="859" spans="1:39" x14ac:dyDescent="0.35">
      <c r="A859" s="337">
        <v>22772</v>
      </c>
      <c r="B859" s="338">
        <f t="shared" si="134"/>
        <v>1962</v>
      </c>
      <c r="C859" s="338">
        <f t="shared" si="135"/>
        <v>5</v>
      </c>
      <c r="D859" s="338">
        <f t="shared" si="136"/>
        <v>6</v>
      </c>
      <c r="E859" s="334">
        <v>0</v>
      </c>
      <c r="F859" s="334">
        <v>0</v>
      </c>
      <c r="G859" s="334">
        <v>0</v>
      </c>
      <c r="H859" s="334">
        <v>0</v>
      </c>
      <c r="I859" s="334">
        <v>0</v>
      </c>
      <c r="J859" s="334">
        <v>0</v>
      </c>
      <c r="K859" s="334">
        <v>0</v>
      </c>
      <c r="L859" s="334">
        <v>0</v>
      </c>
      <c r="M859" s="334">
        <v>0</v>
      </c>
      <c r="N859" s="334">
        <v>0</v>
      </c>
      <c r="O859" s="334">
        <v>0</v>
      </c>
      <c r="P859" s="334">
        <v>0</v>
      </c>
      <c r="Q859" s="334">
        <v>0</v>
      </c>
      <c r="R859" s="334">
        <v>0</v>
      </c>
      <c r="S859" s="334">
        <v>0.6</v>
      </c>
      <c r="T859" s="334">
        <v>0.6</v>
      </c>
      <c r="U859" s="334">
        <v>0.6</v>
      </c>
      <c r="V859" s="334">
        <v>0.6</v>
      </c>
      <c r="W859" s="334">
        <v>0</v>
      </c>
      <c r="X859" s="334">
        <v>0</v>
      </c>
      <c r="Y859" s="334">
        <v>0</v>
      </c>
      <c r="Z859" s="334">
        <v>0</v>
      </c>
      <c r="AA859" s="334">
        <v>0.6</v>
      </c>
      <c r="AB859" s="334">
        <v>0.6</v>
      </c>
      <c r="AD859" s="334">
        <v>3.6</v>
      </c>
      <c r="AE859" s="334">
        <f t="shared" si="137"/>
        <v>3.6</v>
      </c>
      <c r="AF859" s="334">
        <f t="shared" si="138"/>
        <v>3.6</v>
      </c>
      <c r="AG859" s="340">
        <f t="shared" si="139"/>
        <v>0</v>
      </c>
      <c r="AI859" s="340">
        <f t="shared" si="141"/>
        <v>3.6</v>
      </c>
      <c r="AJ859" s="340">
        <f t="shared" si="141"/>
        <v>0</v>
      </c>
      <c r="AK859" s="340">
        <f t="shared" si="141"/>
        <v>0</v>
      </c>
      <c r="AL859" s="340">
        <f t="shared" si="141"/>
        <v>0</v>
      </c>
      <c r="AM859" s="340">
        <f t="shared" si="141"/>
        <v>0</v>
      </c>
    </row>
    <row r="860" spans="1:39" x14ac:dyDescent="0.35">
      <c r="A860" s="337">
        <v>22773</v>
      </c>
      <c r="B860" s="338">
        <f t="shared" si="134"/>
        <v>1962</v>
      </c>
      <c r="C860" s="338">
        <f t="shared" si="135"/>
        <v>5</v>
      </c>
      <c r="D860" s="338">
        <f t="shared" si="136"/>
        <v>7</v>
      </c>
      <c r="E860" s="334">
        <v>0.2</v>
      </c>
      <c r="F860" s="334">
        <v>0.2</v>
      </c>
      <c r="G860" s="334">
        <v>0.3</v>
      </c>
      <c r="H860" s="334">
        <v>0.2</v>
      </c>
      <c r="I860" s="334">
        <v>0.2</v>
      </c>
      <c r="J860" s="334">
        <v>0.2</v>
      </c>
      <c r="K860" s="334">
        <v>0.3</v>
      </c>
      <c r="L860" s="334">
        <v>0.2</v>
      </c>
      <c r="M860" s="334">
        <v>0</v>
      </c>
      <c r="N860" s="334">
        <v>0.2</v>
      </c>
      <c r="O860" s="334">
        <v>0</v>
      </c>
      <c r="P860" s="334">
        <v>0</v>
      </c>
      <c r="Q860" s="334">
        <v>0</v>
      </c>
      <c r="R860" s="334">
        <v>0</v>
      </c>
      <c r="S860" s="334">
        <v>0</v>
      </c>
      <c r="T860" s="334">
        <v>0</v>
      </c>
      <c r="U860" s="334">
        <v>0</v>
      </c>
      <c r="V860" s="334">
        <v>0</v>
      </c>
      <c r="W860" s="334">
        <v>0</v>
      </c>
      <c r="X860" s="334">
        <v>0</v>
      </c>
      <c r="Y860" s="334">
        <v>0</v>
      </c>
      <c r="Z860" s="334">
        <v>0</v>
      </c>
      <c r="AA860" s="334">
        <v>0</v>
      </c>
      <c r="AB860" s="334">
        <v>0</v>
      </c>
      <c r="AD860" s="334">
        <v>2</v>
      </c>
      <c r="AE860" s="334">
        <f t="shared" si="137"/>
        <v>2</v>
      </c>
      <c r="AF860" s="334">
        <f t="shared" si="138"/>
        <v>1.9999999999999998</v>
      </c>
      <c r="AG860" s="340">
        <f t="shared" si="139"/>
        <v>2.2204460492503131E-16</v>
      </c>
      <c r="AI860" s="340">
        <f t="shared" si="141"/>
        <v>1.9999999999999998</v>
      </c>
      <c r="AJ860" s="340">
        <f t="shared" si="141"/>
        <v>0</v>
      </c>
      <c r="AK860" s="340">
        <f t="shared" si="141"/>
        <v>0</v>
      </c>
      <c r="AL860" s="340">
        <f t="shared" si="141"/>
        <v>0</v>
      </c>
      <c r="AM860" s="340">
        <f t="shared" si="141"/>
        <v>0</v>
      </c>
    </row>
    <row r="861" spans="1:39" x14ac:dyDescent="0.35">
      <c r="A861" s="337">
        <v>22774</v>
      </c>
      <c r="B861" s="338">
        <f t="shared" si="134"/>
        <v>1962</v>
      </c>
      <c r="C861" s="338">
        <f t="shared" si="135"/>
        <v>5</v>
      </c>
      <c r="D861" s="338">
        <f t="shared" si="136"/>
        <v>8</v>
      </c>
      <c r="E861" s="334">
        <v>0</v>
      </c>
      <c r="F861" s="334">
        <v>0</v>
      </c>
      <c r="G861" s="334">
        <v>0</v>
      </c>
      <c r="H861" s="334">
        <v>0</v>
      </c>
      <c r="I861" s="334">
        <v>0</v>
      </c>
      <c r="J861" s="334">
        <v>0</v>
      </c>
      <c r="K861" s="334">
        <v>0</v>
      </c>
      <c r="L861" s="334">
        <v>0</v>
      </c>
      <c r="M861" s="334">
        <v>0</v>
      </c>
      <c r="N861" s="334">
        <v>0</v>
      </c>
      <c r="O861" s="334">
        <v>0</v>
      </c>
      <c r="P861" s="334">
        <v>0</v>
      </c>
      <c r="Q861" s="334">
        <v>0</v>
      </c>
      <c r="R861" s="334">
        <v>0</v>
      </c>
      <c r="S861" s="334">
        <v>0</v>
      </c>
      <c r="T861" s="334">
        <v>0</v>
      </c>
      <c r="U861" s="334">
        <v>0</v>
      </c>
      <c r="V861" s="334">
        <v>0</v>
      </c>
      <c r="W861" s="334">
        <v>0</v>
      </c>
      <c r="X861" s="334">
        <v>0</v>
      </c>
      <c r="Y861" s="334">
        <v>0</v>
      </c>
      <c r="Z861" s="334">
        <v>0</v>
      </c>
      <c r="AA861" s="334">
        <v>0</v>
      </c>
      <c r="AB861" s="334">
        <v>0</v>
      </c>
      <c r="AD861" s="334">
        <v>0</v>
      </c>
      <c r="AE861" s="334">
        <f t="shared" si="137"/>
        <v>0</v>
      </c>
      <c r="AF861" s="334">
        <f t="shared" si="138"/>
        <v>0</v>
      </c>
      <c r="AG861" s="340">
        <f t="shared" si="139"/>
        <v>0</v>
      </c>
      <c r="AI861" s="340">
        <f t="shared" si="141"/>
        <v>0</v>
      </c>
      <c r="AJ861" s="340">
        <f t="shared" si="141"/>
        <v>0</v>
      </c>
      <c r="AK861" s="340">
        <f t="shared" si="141"/>
        <v>0</v>
      </c>
      <c r="AL861" s="340">
        <f t="shared" si="141"/>
        <v>0</v>
      </c>
      <c r="AM861" s="340">
        <f t="shared" si="141"/>
        <v>0</v>
      </c>
    </row>
    <row r="862" spans="1:39" x14ac:dyDescent="0.35">
      <c r="A862" s="337">
        <v>22775</v>
      </c>
      <c r="B862" s="338">
        <f t="shared" si="134"/>
        <v>1962</v>
      </c>
      <c r="C862" s="338">
        <f t="shared" si="135"/>
        <v>5</v>
      </c>
      <c r="D862" s="338">
        <f t="shared" si="136"/>
        <v>9</v>
      </c>
      <c r="E862" s="334">
        <v>0</v>
      </c>
      <c r="F862" s="334">
        <v>0</v>
      </c>
      <c r="G862" s="334">
        <v>0</v>
      </c>
      <c r="H862" s="334">
        <v>0</v>
      </c>
      <c r="I862" s="334">
        <v>0.5</v>
      </c>
      <c r="J862" s="334">
        <v>0.3</v>
      </c>
      <c r="K862" s="334">
        <v>0</v>
      </c>
      <c r="L862" s="334">
        <v>0</v>
      </c>
      <c r="M862" s="334">
        <v>0</v>
      </c>
      <c r="N862" s="334">
        <v>0</v>
      </c>
      <c r="O862" s="334">
        <v>0</v>
      </c>
      <c r="P862" s="334">
        <v>0</v>
      </c>
      <c r="Q862" s="334">
        <v>0</v>
      </c>
      <c r="R862" s="334">
        <v>0</v>
      </c>
      <c r="S862" s="334">
        <v>0</v>
      </c>
      <c r="T862" s="334">
        <v>0</v>
      </c>
      <c r="U862" s="334">
        <v>0</v>
      </c>
      <c r="V862" s="334">
        <v>0</v>
      </c>
      <c r="W862" s="334">
        <v>0</v>
      </c>
      <c r="X862" s="334">
        <v>0</v>
      </c>
      <c r="Y862" s="334">
        <v>0</v>
      </c>
      <c r="Z862" s="334">
        <v>0</v>
      </c>
      <c r="AA862" s="334">
        <v>0</v>
      </c>
      <c r="AB862" s="334">
        <v>0</v>
      </c>
      <c r="AD862" s="334">
        <v>0.8</v>
      </c>
      <c r="AE862" s="334">
        <f t="shared" si="137"/>
        <v>0.8</v>
      </c>
      <c r="AF862" s="334">
        <f t="shared" si="138"/>
        <v>0.8</v>
      </c>
      <c r="AG862" s="340">
        <f t="shared" si="139"/>
        <v>0</v>
      </c>
      <c r="AI862" s="340">
        <f t="shared" si="141"/>
        <v>0.8</v>
      </c>
      <c r="AJ862" s="340">
        <f t="shared" si="141"/>
        <v>0</v>
      </c>
      <c r="AK862" s="340">
        <f t="shared" si="141"/>
        <v>0</v>
      </c>
      <c r="AL862" s="340">
        <f t="shared" si="141"/>
        <v>0</v>
      </c>
      <c r="AM862" s="340">
        <f t="shared" si="141"/>
        <v>0</v>
      </c>
    </row>
    <row r="863" spans="1:39" x14ac:dyDescent="0.35">
      <c r="A863" s="337">
        <v>22776</v>
      </c>
      <c r="B863" s="338">
        <f t="shared" si="134"/>
        <v>1962</v>
      </c>
      <c r="C863" s="338">
        <f t="shared" si="135"/>
        <v>5</v>
      </c>
      <c r="D863" s="338">
        <f t="shared" si="136"/>
        <v>10</v>
      </c>
      <c r="E863" s="334">
        <v>0</v>
      </c>
      <c r="F863" s="334">
        <v>0</v>
      </c>
      <c r="G863" s="334">
        <v>0</v>
      </c>
      <c r="H863" s="334">
        <v>0</v>
      </c>
      <c r="I863" s="334">
        <v>0</v>
      </c>
      <c r="J863" s="334">
        <v>0</v>
      </c>
      <c r="K863" s="334">
        <v>0</v>
      </c>
      <c r="L863" s="334">
        <v>0</v>
      </c>
      <c r="M863" s="334">
        <v>0</v>
      </c>
      <c r="N863" s="334">
        <v>0</v>
      </c>
      <c r="O863" s="334">
        <v>0</v>
      </c>
      <c r="P863" s="334">
        <v>0</v>
      </c>
      <c r="Q863" s="334">
        <v>0</v>
      </c>
      <c r="R863" s="334">
        <v>0</v>
      </c>
      <c r="S863" s="334">
        <v>0</v>
      </c>
      <c r="T863" s="334">
        <v>0</v>
      </c>
      <c r="U863" s="334">
        <v>0</v>
      </c>
      <c r="V863" s="334">
        <v>0</v>
      </c>
      <c r="W863" s="334">
        <v>0</v>
      </c>
      <c r="X863" s="334">
        <v>0</v>
      </c>
      <c r="Y863" s="334">
        <v>0</v>
      </c>
      <c r="Z863" s="334">
        <v>0</v>
      </c>
      <c r="AA863" s="334">
        <v>0</v>
      </c>
      <c r="AB863" s="334">
        <v>0</v>
      </c>
      <c r="AD863" s="334">
        <v>0</v>
      </c>
      <c r="AE863" s="334">
        <f t="shared" si="137"/>
        <v>0</v>
      </c>
      <c r="AF863" s="334">
        <f t="shared" si="138"/>
        <v>0</v>
      </c>
      <c r="AG863" s="340">
        <f t="shared" si="139"/>
        <v>0</v>
      </c>
      <c r="AI863" s="340">
        <f t="shared" si="141"/>
        <v>0</v>
      </c>
      <c r="AJ863" s="340">
        <f t="shared" si="141"/>
        <v>0</v>
      </c>
      <c r="AK863" s="340">
        <f t="shared" si="141"/>
        <v>0</v>
      </c>
      <c r="AL863" s="340">
        <f t="shared" si="141"/>
        <v>0</v>
      </c>
      <c r="AM863" s="340">
        <f t="shared" si="141"/>
        <v>0</v>
      </c>
    </row>
    <row r="864" spans="1:39" x14ac:dyDescent="0.35">
      <c r="A864" s="337">
        <v>22777</v>
      </c>
      <c r="B864" s="338">
        <f t="shared" si="134"/>
        <v>1962</v>
      </c>
      <c r="C864" s="338">
        <f t="shared" si="135"/>
        <v>5</v>
      </c>
      <c r="D864" s="338">
        <f t="shared" si="136"/>
        <v>11</v>
      </c>
      <c r="E864" s="334">
        <v>0</v>
      </c>
      <c r="F864" s="334">
        <v>0</v>
      </c>
      <c r="G864" s="334">
        <v>0</v>
      </c>
      <c r="H864" s="334">
        <v>0</v>
      </c>
      <c r="I864" s="334">
        <v>0</v>
      </c>
      <c r="J864" s="334">
        <v>0</v>
      </c>
      <c r="K864" s="334">
        <v>0</v>
      </c>
      <c r="L864" s="334">
        <v>0</v>
      </c>
      <c r="M864" s="334">
        <v>0</v>
      </c>
      <c r="N864" s="334">
        <v>0</v>
      </c>
      <c r="O864" s="334">
        <v>0</v>
      </c>
      <c r="P864" s="334">
        <v>0</v>
      </c>
      <c r="Q864" s="334">
        <v>0</v>
      </c>
      <c r="R864" s="334">
        <v>0</v>
      </c>
      <c r="S864" s="334">
        <v>0</v>
      </c>
      <c r="T864" s="334">
        <v>0</v>
      </c>
      <c r="U864" s="334">
        <v>0</v>
      </c>
      <c r="V864" s="334">
        <v>0</v>
      </c>
      <c r="W864" s="334">
        <v>0</v>
      </c>
      <c r="X864" s="334">
        <v>0</v>
      </c>
      <c r="Y864" s="334">
        <v>0</v>
      </c>
      <c r="Z864" s="334">
        <v>0</v>
      </c>
      <c r="AA864" s="334">
        <v>0</v>
      </c>
      <c r="AB864" s="334">
        <v>0</v>
      </c>
      <c r="AD864" s="334">
        <v>0</v>
      </c>
      <c r="AE864" s="334">
        <f t="shared" si="137"/>
        <v>0</v>
      </c>
      <c r="AF864" s="334">
        <f t="shared" si="138"/>
        <v>0</v>
      </c>
      <c r="AG864" s="340">
        <f t="shared" si="139"/>
        <v>0</v>
      </c>
      <c r="AI864" s="340">
        <f t="shared" si="141"/>
        <v>0</v>
      </c>
      <c r="AJ864" s="340">
        <f t="shared" si="141"/>
        <v>0</v>
      </c>
      <c r="AK864" s="340">
        <f t="shared" si="141"/>
        <v>0</v>
      </c>
      <c r="AL864" s="340">
        <f t="shared" si="141"/>
        <v>0</v>
      </c>
      <c r="AM864" s="340">
        <f t="shared" si="141"/>
        <v>0</v>
      </c>
    </row>
    <row r="865" spans="1:39" x14ac:dyDescent="0.35">
      <c r="A865" s="337">
        <v>22778</v>
      </c>
      <c r="B865" s="338">
        <f t="shared" si="134"/>
        <v>1962</v>
      </c>
      <c r="C865" s="338">
        <f t="shared" si="135"/>
        <v>5</v>
      </c>
      <c r="D865" s="338">
        <f t="shared" si="136"/>
        <v>12</v>
      </c>
      <c r="E865" s="334">
        <v>0</v>
      </c>
      <c r="F865" s="334">
        <v>0</v>
      </c>
      <c r="G865" s="334">
        <v>0</v>
      </c>
      <c r="H865" s="334">
        <v>0</v>
      </c>
      <c r="I865" s="334">
        <v>0</v>
      </c>
      <c r="J865" s="334">
        <v>0</v>
      </c>
      <c r="K865" s="334">
        <v>0</v>
      </c>
      <c r="L865" s="334">
        <v>0</v>
      </c>
      <c r="M865" s="334">
        <v>0</v>
      </c>
      <c r="N865" s="334">
        <v>0</v>
      </c>
      <c r="O865" s="334">
        <v>0</v>
      </c>
      <c r="P865" s="334">
        <v>0</v>
      </c>
      <c r="Q865" s="334">
        <v>0</v>
      </c>
      <c r="R865" s="334">
        <v>0.8</v>
      </c>
      <c r="S865" s="334">
        <v>0.8</v>
      </c>
      <c r="T865" s="334">
        <v>0</v>
      </c>
      <c r="U865" s="334">
        <v>0</v>
      </c>
      <c r="V865" s="334">
        <v>0</v>
      </c>
      <c r="W865" s="334">
        <v>0</v>
      </c>
      <c r="X865" s="334">
        <v>0</v>
      </c>
      <c r="Y865" s="334">
        <v>0</v>
      </c>
      <c r="Z865" s="334">
        <v>0</v>
      </c>
      <c r="AA865" s="334">
        <v>0</v>
      </c>
      <c r="AB865" s="334">
        <v>0</v>
      </c>
      <c r="AD865" s="334">
        <v>1.6</v>
      </c>
      <c r="AE865" s="334">
        <f t="shared" si="137"/>
        <v>1.6</v>
      </c>
      <c r="AF865" s="334">
        <f t="shared" si="138"/>
        <v>1.6</v>
      </c>
      <c r="AG865" s="340">
        <f t="shared" si="139"/>
        <v>0</v>
      </c>
      <c r="AI865" s="340">
        <f t="shared" si="141"/>
        <v>1.6</v>
      </c>
      <c r="AJ865" s="340">
        <f t="shared" si="141"/>
        <v>0</v>
      </c>
      <c r="AK865" s="340">
        <f t="shared" si="141"/>
        <v>0</v>
      </c>
      <c r="AL865" s="340">
        <f t="shared" si="141"/>
        <v>0</v>
      </c>
      <c r="AM865" s="340">
        <f t="shared" si="141"/>
        <v>0</v>
      </c>
    </row>
    <row r="866" spans="1:39" x14ac:dyDescent="0.35">
      <c r="A866" s="337">
        <v>22779</v>
      </c>
      <c r="B866" s="338">
        <f t="shared" si="134"/>
        <v>1962</v>
      </c>
      <c r="C866" s="338">
        <f t="shared" si="135"/>
        <v>5</v>
      </c>
      <c r="D866" s="338">
        <f t="shared" si="136"/>
        <v>13</v>
      </c>
      <c r="E866" s="334">
        <v>0</v>
      </c>
      <c r="F866" s="334">
        <v>0</v>
      </c>
      <c r="G866" s="334">
        <v>0</v>
      </c>
      <c r="H866" s="334">
        <v>0</v>
      </c>
      <c r="I866" s="334">
        <v>0</v>
      </c>
      <c r="J866" s="334">
        <v>1</v>
      </c>
      <c r="K866" s="334">
        <v>1</v>
      </c>
      <c r="L866" s="334">
        <v>3.6</v>
      </c>
      <c r="M866" s="334">
        <v>0.8</v>
      </c>
      <c r="N866" s="334">
        <v>1</v>
      </c>
      <c r="O866" s="334">
        <v>0.5</v>
      </c>
      <c r="P866" s="334">
        <v>0</v>
      </c>
      <c r="Q866" s="334">
        <v>0</v>
      </c>
      <c r="R866" s="334">
        <v>0</v>
      </c>
      <c r="S866" s="334">
        <v>0</v>
      </c>
      <c r="T866" s="334">
        <v>5.3</v>
      </c>
      <c r="U866" s="334">
        <v>0</v>
      </c>
      <c r="V866" s="334">
        <v>0</v>
      </c>
      <c r="W866" s="334">
        <v>0.5</v>
      </c>
      <c r="X866" s="334">
        <v>1</v>
      </c>
      <c r="Y866" s="334">
        <v>0.3</v>
      </c>
      <c r="Z866" s="334">
        <v>0</v>
      </c>
      <c r="AA866" s="334">
        <v>0</v>
      </c>
      <c r="AB866" s="334">
        <v>0</v>
      </c>
      <c r="AD866" s="334">
        <v>15</v>
      </c>
      <c r="AE866" s="334">
        <f t="shared" si="137"/>
        <v>15</v>
      </c>
      <c r="AF866" s="334">
        <f t="shared" si="138"/>
        <v>15</v>
      </c>
      <c r="AG866" s="340">
        <f t="shared" si="139"/>
        <v>0</v>
      </c>
      <c r="AI866" s="340">
        <f t="shared" si="141"/>
        <v>15</v>
      </c>
      <c r="AJ866" s="340">
        <f t="shared" si="141"/>
        <v>0</v>
      </c>
      <c r="AK866" s="340">
        <f t="shared" si="141"/>
        <v>0</v>
      </c>
      <c r="AL866" s="340">
        <f t="shared" si="141"/>
        <v>0</v>
      </c>
      <c r="AM866" s="340">
        <f t="shared" si="141"/>
        <v>0</v>
      </c>
    </row>
    <row r="867" spans="1:39" x14ac:dyDescent="0.35">
      <c r="A867" s="337">
        <v>22780</v>
      </c>
      <c r="B867" s="338">
        <f t="shared" si="134"/>
        <v>1962</v>
      </c>
      <c r="C867" s="338">
        <f t="shared" si="135"/>
        <v>5</v>
      </c>
      <c r="D867" s="338">
        <f t="shared" si="136"/>
        <v>14</v>
      </c>
      <c r="E867" s="334">
        <v>0</v>
      </c>
      <c r="F867" s="334">
        <v>0</v>
      </c>
      <c r="G867" s="334">
        <v>0</v>
      </c>
      <c r="H867" s="334">
        <v>0</v>
      </c>
      <c r="I867" s="334">
        <v>0</v>
      </c>
      <c r="J867" s="334">
        <v>0</v>
      </c>
      <c r="K867" s="334">
        <v>0</v>
      </c>
      <c r="L867" s="334">
        <v>0</v>
      </c>
      <c r="M867" s="334">
        <v>0</v>
      </c>
      <c r="N867" s="334">
        <v>0</v>
      </c>
      <c r="O867" s="334">
        <v>0</v>
      </c>
      <c r="P867" s="334">
        <v>0</v>
      </c>
      <c r="Q867" s="334">
        <v>0</v>
      </c>
      <c r="R867" s="334">
        <v>0</v>
      </c>
      <c r="S867" s="334">
        <v>0</v>
      </c>
      <c r="T867" s="334">
        <v>0</v>
      </c>
      <c r="U867" s="334">
        <v>0</v>
      </c>
      <c r="V867" s="334">
        <v>0.3</v>
      </c>
      <c r="W867" s="334">
        <v>0</v>
      </c>
      <c r="X867" s="334">
        <v>0</v>
      </c>
      <c r="Y867" s="334">
        <v>0</v>
      </c>
      <c r="Z867" s="334">
        <v>0</v>
      </c>
      <c r="AA867" s="334">
        <v>0</v>
      </c>
      <c r="AB867" s="334">
        <v>0</v>
      </c>
      <c r="AD867" s="334">
        <v>0.3</v>
      </c>
      <c r="AE867" s="334">
        <f t="shared" si="137"/>
        <v>0.3</v>
      </c>
      <c r="AF867" s="334">
        <f t="shared" si="138"/>
        <v>0.3</v>
      </c>
      <c r="AG867" s="340">
        <f t="shared" si="139"/>
        <v>0</v>
      </c>
      <c r="AI867" s="340">
        <f t="shared" si="141"/>
        <v>0.3</v>
      </c>
      <c r="AJ867" s="340">
        <f t="shared" si="141"/>
        <v>0</v>
      </c>
      <c r="AK867" s="340">
        <f t="shared" si="141"/>
        <v>0</v>
      </c>
      <c r="AL867" s="340">
        <f t="shared" si="141"/>
        <v>0</v>
      </c>
      <c r="AM867" s="340">
        <f t="shared" si="141"/>
        <v>0</v>
      </c>
    </row>
    <row r="868" spans="1:39" x14ac:dyDescent="0.35">
      <c r="A868" s="337">
        <v>22781</v>
      </c>
      <c r="B868" s="338">
        <f t="shared" si="134"/>
        <v>1962</v>
      </c>
      <c r="C868" s="338">
        <f t="shared" si="135"/>
        <v>5</v>
      </c>
      <c r="D868" s="338">
        <f t="shared" si="136"/>
        <v>15</v>
      </c>
      <c r="E868" s="334">
        <v>0</v>
      </c>
      <c r="F868" s="334">
        <v>0</v>
      </c>
      <c r="G868" s="334">
        <v>0</v>
      </c>
      <c r="H868" s="334">
        <v>0</v>
      </c>
      <c r="I868" s="334">
        <v>0</v>
      </c>
      <c r="J868" s="334">
        <v>0</v>
      </c>
      <c r="K868" s="334">
        <v>0</v>
      </c>
      <c r="L868" s="334">
        <v>0</v>
      </c>
      <c r="M868" s="334">
        <v>0</v>
      </c>
      <c r="N868" s="334">
        <v>1</v>
      </c>
      <c r="O868" s="334">
        <v>0.5</v>
      </c>
      <c r="P868" s="334">
        <v>0.3</v>
      </c>
      <c r="Q868" s="334">
        <v>0</v>
      </c>
      <c r="R868" s="334">
        <v>0</v>
      </c>
      <c r="S868" s="334">
        <v>0</v>
      </c>
      <c r="T868" s="334">
        <v>0</v>
      </c>
      <c r="U868" s="334">
        <v>0</v>
      </c>
      <c r="V868" s="334">
        <v>0</v>
      </c>
      <c r="W868" s="334">
        <v>0</v>
      </c>
      <c r="X868" s="334">
        <v>0</v>
      </c>
      <c r="Y868" s="334">
        <v>0</v>
      </c>
      <c r="Z868" s="334">
        <v>0</v>
      </c>
      <c r="AA868" s="334">
        <v>0</v>
      </c>
      <c r="AB868" s="334">
        <v>0</v>
      </c>
      <c r="AD868" s="334">
        <v>1.8</v>
      </c>
      <c r="AE868" s="334">
        <f t="shared" si="137"/>
        <v>1.8</v>
      </c>
      <c r="AF868" s="334">
        <f t="shared" si="138"/>
        <v>1.8</v>
      </c>
      <c r="AG868" s="340">
        <f t="shared" si="139"/>
        <v>0</v>
      </c>
      <c r="AI868" s="340">
        <f t="shared" ref="AI868:AM883" si="142">IF($C868=AI$1,$AF868,0)</f>
        <v>1.8</v>
      </c>
      <c r="AJ868" s="340">
        <f t="shared" si="142"/>
        <v>0</v>
      </c>
      <c r="AK868" s="340">
        <f t="shared" si="142"/>
        <v>0</v>
      </c>
      <c r="AL868" s="340">
        <f t="shared" si="142"/>
        <v>0</v>
      </c>
      <c r="AM868" s="340">
        <f t="shared" si="142"/>
        <v>0</v>
      </c>
    </row>
    <row r="869" spans="1:39" x14ac:dyDescent="0.35">
      <c r="A869" s="337">
        <v>22782</v>
      </c>
      <c r="B869" s="338">
        <f t="shared" si="134"/>
        <v>1962</v>
      </c>
      <c r="C869" s="338">
        <f t="shared" si="135"/>
        <v>5</v>
      </c>
      <c r="D869" s="338">
        <f t="shared" si="136"/>
        <v>16</v>
      </c>
      <c r="E869" s="334">
        <v>0</v>
      </c>
      <c r="F869" s="334">
        <v>0</v>
      </c>
      <c r="G869" s="334">
        <v>0</v>
      </c>
      <c r="H869" s="334">
        <v>0</v>
      </c>
      <c r="I869" s="334">
        <v>0</v>
      </c>
      <c r="J869" s="334">
        <v>0</v>
      </c>
      <c r="K869" s="334">
        <v>0</v>
      </c>
      <c r="L869" s="334">
        <v>0</v>
      </c>
      <c r="M869" s="334">
        <v>0</v>
      </c>
      <c r="N869" s="334">
        <v>0</v>
      </c>
      <c r="O869" s="334">
        <v>0</v>
      </c>
      <c r="P869" s="334">
        <v>0</v>
      </c>
      <c r="Q869" s="334">
        <v>0</v>
      </c>
      <c r="R869" s="334">
        <v>0</v>
      </c>
      <c r="S869" s="334">
        <v>0</v>
      </c>
      <c r="T869" s="334">
        <v>0</v>
      </c>
      <c r="U869" s="334">
        <v>0</v>
      </c>
      <c r="V869" s="334">
        <v>0</v>
      </c>
      <c r="W869" s="334">
        <v>0</v>
      </c>
      <c r="X869" s="334">
        <v>0</v>
      </c>
      <c r="Y869" s="334">
        <v>0</v>
      </c>
      <c r="Z869" s="334">
        <v>0</v>
      </c>
      <c r="AA869" s="334">
        <v>0</v>
      </c>
      <c r="AB869" s="334">
        <v>0</v>
      </c>
      <c r="AD869" s="334">
        <v>0</v>
      </c>
      <c r="AE869" s="334">
        <f t="shared" si="137"/>
        <v>0</v>
      </c>
      <c r="AF869" s="334">
        <f t="shared" si="138"/>
        <v>0</v>
      </c>
      <c r="AG869" s="340">
        <f t="shared" si="139"/>
        <v>0</v>
      </c>
      <c r="AI869" s="340">
        <f t="shared" si="142"/>
        <v>0</v>
      </c>
      <c r="AJ869" s="340">
        <f t="shared" si="142"/>
        <v>0</v>
      </c>
      <c r="AK869" s="340">
        <f t="shared" si="142"/>
        <v>0</v>
      </c>
      <c r="AL869" s="340">
        <f t="shared" si="142"/>
        <v>0</v>
      </c>
      <c r="AM869" s="340">
        <f t="shared" si="142"/>
        <v>0</v>
      </c>
    </row>
    <row r="870" spans="1:39" x14ac:dyDescent="0.35">
      <c r="A870" s="337">
        <v>22783</v>
      </c>
      <c r="B870" s="338">
        <f t="shared" si="134"/>
        <v>1962</v>
      </c>
      <c r="C870" s="338">
        <f t="shared" si="135"/>
        <v>5</v>
      </c>
      <c r="D870" s="338">
        <f t="shared" si="136"/>
        <v>17</v>
      </c>
      <c r="E870" s="334">
        <v>0</v>
      </c>
      <c r="F870" s="334">
        <v>0</v>
      </c>
      <c r="G870" s="334">
        <v>0</v>
      </c>
      <c r="H870" s="334">
        <v>0</v>
      </c>
      <c r="I870" s="334">
        <v>0</v>
      </c>
      <c r="J870" s="334">
        <v>0</v>
      </c>
      <c r="K870" s="334">
        <v>0</v>
      </c>
      <c r="L870" s="334">
        <v>0</v>
      </c>
      <c r="M870" s="334">
        <v>0</v>
      </c>
      <c r="N870" s="334">
        <v>0</v>
      </c>
      <c r="O870" s="334">
        <v>0</v>
      </c>
      <c r="P870" s="334">
        <v>0</v>
      </c>
      <c r="Q870" s="334">
        <v>0</v>
      </c>
      <c r="R870" s="334">
        <v>0</v>
      </c>
      <c r="S870" s="334">
        <v>0</v>
      </c>
      <c r="T870" s="334">
        <v>0</v>
      </c>
      <c r="U870" s="334">
        <v>0</v>
      </c>
      <c r="V870" s="334">
        <v>0</v>
      </c>
      <c r="W870" s="334">
        <v>0</v>
      </c>
      <c r="X870" s="334">
        <v>0</v>
      </c>
      <c r="Y870" s="334">
        <v>0</v>
      </c>
      <c r="Z870" s="334">
        <v>0</v>
      </c>
      <c r="AA870" s="334">
        <v>0</v>
      </c>
      <c r="AB870" s="334">
        <v>0</v>
      </c>
      <c r="AD870" s="334">
        <v>0</v>
      </c>
      <c r="AE870" s="334">
        <f t="shared" si="137"/>
        <v>0</v>
      </c>
      <c r="AF870" s="334">
        <f t="shared" si="138"/>
        <v>0</v>
      </c>
      <c r="AG870" s="340">
        <f t="shared" si="139"/>
        <v>0</v>
      </c>
      <c r="AI870" s="340">
        <f t="shared" si="142"/>
        <v>0</v>
      </c>
      <c r="AJ870" s="340">
        <f t="shared" si="142"/>
        <v>0</v>
      </c>
      <c r="AK870" s="340">
        <f t="shared" si="142"/>
        <v>0</v>
      </c>
      <c r="AL870" s="340">
        <f t="shared" si="142"/>
        <v>0</v>
      </c>
      <c r="AM870" s="340">
        <f t="shared" si="142"/>
        <v>0</v>
      </c>
    </row>
    <row r="871" spans="1:39" x14ac:dyDescent="0.35">
      <c r="A871" s="337">
        <v>22784</v>
      </c>
      <c r="B871" s="338">
        <f t="shared" si="134"/>
        <v>1962</v>
      </c>
      <c r="C871" s="338">
        <f t="shared" si="135"/>
        <v>5</v>
      </c>
      <c r="D871" s="338">
        <f t="shared" si="136"/>
        <v>18</v>
      </c>
      <c r="E871" s="334">
        <v>0</v>
      </c>
      <c r="F871" s="334">
        <v>0</v>
      </c>
      <c r="G871" s="334">
        <v>0</v>
      </c>
      <c r="H871" s="334">
        <v>0</v>
      </c>
      <c r="I871" s="334">
        <v>0</v>
      </c>
      <c r="J871" s="334">
        <v>1.5</v>
      </c>
      <c r="K871" s="334">
        <v>1</v>
      </c>
      <c r="L871" s="334">
        <v>0</v>
      </c>
      <c r="M871" s="334">
        <v>0</v>
      </c>
      <c r="N871" s="334">
        <v>0</v>
      </c>
      <c r="O871" s="334">
        <v>0</v>
      </c>
      <c r="P871" s="334">
        <v>0</v>
      </c>
      <c r="Q871" s="334">
        <v>0</v>
      </c>
      <c r="R871" s="334">
        <v>0</v>
      </c>
      <c r="S871" s="334">
        <v>0</v>
      </c>
      <c r="T871" s="334">
        <v>0</v>
      </c>
      <c r="U871" s="334">
        <v>0</v>
      </c>
      <c r="V871" s="334">
        <v>0</v>
      </c>
      <c r="W871" s="334">
        <v>0</v>
      </c>
      <c r="X871" s="334">
        <v>0</v>
      </c>
      <c r="Y871" s="334">
        <v>0</v>
      </c>
      <c r="Z871" s="334">
        <v>0</v>
      </c>
      <c r="AA871" s="334">
        <v>0</v>
      </c>
      <c r="AB871" s="334">
        <v>0</v>
      </c>
      <c r="AD871" s="334">
        <v>2.5</v>
      </c>
      <c r="AE871" s="334">
        <f t="shared" si="137"/>
        <v>2.5</v>
      </c>
      <c r="AF871" s="334">
        <f t="shared" si="138"/>
        <v>2.5</v>
      </c>
      <c r="AG871" s="340">
        <f t="shared" si="139"/>
        <v>0</v>
      </c>
      <c r="AI871" s="340">
        <f t="shared" si="142"/>
        <v>2.5</v>
      </c>
      <c r="AJ871" s="340">
        <f t="shared" si="142"/>
        <v>0</v>
      </c>
      <c r="AK871" s="340">
        <f t="shared" si="142"/>
        <v>0</v>
      </c>
      <c r="AL871" s="340">
        <f t="shared" si="142"/>
        <v>0</v>
      </c>
      <c r="AM871" s="340">
        <f t="shared" si="142"/>
        <v>0</v>
      </c>
    </row>
    <row r="872" spans="1:39" x14ac:dyDescent="0.35">
      <c r="A872" s="337">
        <v>22785</v>
      </c>
      <c r="B872" s="338">
        <f t="shared" si="134"/>
        <v>1962</v>
      </c>
      <c r="C872" s="338">
        <f t="shared" si="135"/>
        <v>5</v>
      </c>
      <c r="D872" s="338">
        <f t="shared" si="136"/>
        <v>19</v>
      </c>
      <c r="E872" s="334">
        <v>0</v>
      </c>
      <c r="F872" s="334">
        <v>0</v>
      </c>
      <c r="G872" s="334">
        <v>0</v>
      </c>
      <c r="H872" s="334">
        <v>1</v>
      </c>
      <c r="I872" s="334">
        <v>1</v>
      </c>
      <c r="J872" s="334">
        <v>0</v>
      </c>
      <c r="K872" s="334">
        <v>0</v>
      </c>
      <c r="L872" s="334">
        <v>0</v>
      </c>
      <c r="M872" s="334">
        <v>0</v>
      </c>
      <c r="N872" s="334">
        <v>0</v>
      </c>
      <c r="O872" s="334">
        <v>0</v>
      </c>
      <c r="P872" s="334">
        <v>0</v>
      </c>
      <c r="Q872" s="334">
        <v>0</v>
      </c>
      <c r="R872" s="334">
        <v>0</v>
      </c>
      <c r="S872" s="334">
        <v>0</v>
      </c>
      <c r="T872" s="334">
        <v>0</v>
      </c>
      <c r="U872" s="334">
        <v>0</v>
      </c>
      <c r="V872" s="334">
        <v>0</v>
      </c>
      <c r="W872" s="334">
        <v>0</v>
      </c>
      <c r="X872" s="334">
        <v>0</v>
      </c>
      <c r="Y872" s="334">
        <v>0</v>
      </c>
      <c r="Z872" s="334">
        <v>0</v>
      </c>
      <c r="AA872" s="334">
        <v>0</v>
      </c>
      <c r="AB872" s="334">
        <v>0</v>
      </c>
      <c r="AD872" s="334">
        <v>2</v>
      </c>
      <c r="AE872" s="334">
        <f t="shared" si="137"/>
        <v>2</v>
      </c>
      <c r="AF872" s="334">
        <f t="shared" si="138"/>
        <v>2</v>
      </c>
      <c r="AG872" s="340">
        <f t="shared" si="139"/>
        <v>0</v>
      </c>
      <c r="AI872" s="340">
        <f t="shared" si="142"/>
        <v>2</v>
      </c>
      <c r="AJ872" s="340">
        <f t="shared" si="142"/>
        <v>0</v>
      </c>
      <c r="AK872" s="340">
        <f t="shared" si="142"/>
        <v>0</v>
      </c>
      <c r="AL872" s="340">
        <f t="shared" si="142"/>
        <v>0</v>
      </c>
      <c r="AM872" s="340">
        <f t="shared" si="142"/>
        <v>0</v>
      </c>
    </row>
    <row r="873" spans="1:39" x14ac:dyDescent="0.35">
      <c r="A873" s="337">
        <v>22786</v>
      </c>
      <c r="B873" s="338">
        <f t="shared" si="134"/>
        <v>1962</v>
      </c>
      <c r="C873" s="338">
        <f t="shared" si="135"/>
        <v>5</v>
      </c>
      <c r="D873" s="338">
        <f t="shared" si="136"/>
        <v>20</v>
      </c>
      <c r="E873" s="334">
        <v>0</v>
      </c>
      <c r="F873" s="334">
        <v>0</v>
      </c>
      <c r="G873" s="334">
        <v>0</v>
      </c>
      <c r="H873" s="334">
        <v>4.3</v>
      </c>
      <c r="I873" s="334">
        <v>7.1</v>
      </c>
      <c r="J873" s="334">
        <v>2.8</v>
      </c>
      <c r="K873" s="334">
        <v>4.3</v>
      </c>
      <c r="L873" s="334">
        <v>0.8</v>
      </c>
      <c r="M873" s="334">
        <v>0</v>
      </c>
      <c r="N873" s="334">
        <v>0</v>
      </c>
      <c r="O873" s="334">
        <v>0</v>
      </c>
      <c r="P873" s="334">
        <v>0</v>
      </c>
      <c r="Q873" s="334">
        <v>0</v>
      </c>
      <c r="R873" s="334">
        <v>0</v>
      </c>
      <c r="S873" s="334">
        <v>0</v>
      </c>
      <c r="T873" s="334">
        <v>0</v>
      </c>
      <c r="U873" s="334">
        <v>0</v>
      </c>
      <c r="V873" s="334">
        <v>0</v>
      </c>
      <c r="W873" s="334">
        <v>0</v>
      </c>
      <c r="X873" s="334">
        <v>0</v>
      </c>
      <c r="Y873" s="334">
        <v>0</v>
      </c>
      <c r="Z873" s="334">
        <v>0</v>
      </c>
      <c r="AA873" s="334">
        <v>0</v>
      </c>
      <c r="AB873" s="334">
        <v>0</v>
      </c>
      <c r="AD873" s="334">
        <v>19.3</v>
      </c>
      <c r="AE873" s="334">
        <f t="shared" si="137"/>
        <v>19.3</v>
      </c>
      <c r="AF873" s="334">
        <f t="shared" si="138"/>
        <v>19.3</v>
      </c>
      <c r="AG873" s="340">
        <f t="shared" si="139"/>
        <v>0</v>
      </c>
      <c r="AI873" s="340">
        <f t="shared" si="142"/>
        <v>19.3</v>
      </c>
      <c r="AJ873" s="340">
        <f t="shared" si="142"/>
        <v>0</v>
      </c>
      <c r="AK873" s="340">
        <f t="shared" si="142"/>
        <v>0</v>
      </c>
      <c r="AL873" s="340">
        <f t="shared" si="142"/>
        <v>0</v>
      </c>
      <c r="AM873" s="340">
        <f t="shared" si="142"/>
        <v>0</v>
      </c>
    </row>
    <row r="874" spans="1:39" x14ac:dyDescent="0.35">
      <c r="A874" s="337">
        <v>22787</v>
      </c>
      <c r="B874" s="338">
        <f t="shared" si="134"/>
        <v>1962</v>
      </c>
      <c r="C874" s="338">
        <f t="shared" si="135"/>
        <v>5</v>
      </c>
      <c r="D874" s="338">
        <f t="shared" si="136"/>
        <v>21</v>
      </c>
      <c r="E874" s="334">
        <v>0</v>
      </c>
      <c r="F874" s="334">
        <v>0</v>
      </c>
      <c r="G874" s="334">
        <v>0</v>
      </c>
      <c r="H874" s="334">
        <v>0</v>
      </c>
      <c r="I874" s="334">
        <v>0</v>
      </c>
      <c r="J874" s="334">
        <v>0</v>
      </c>
      <c r="K874" s="334">
        <v>0</v>
      </c>
      <c r="L874" s="334">
        <v>0</v>
      </c>
      <c r="M874" s="334">
        <v>0</v>
      </c>
      <c r="N874" s="334">
        <v>0</v>
      </c>
      <c r="O874" s="334">
        <v>0</v>
      </c>
      <c r="P874" s="334">
        <v>0</v>
      </c>
      <c r="Q874" s="334">
        <v>0</v>
      </c>
      <c r="R874" s="334">
        <v>0</v>
      </c>
      <c r="S874" s="334">
        <v>0</v>
      </c>
      <c r="T874" s="334">
        <v>0</v>
      </c>
      <c r="U874" s="334">
        <v>0</v>
      </c>
      <c r="V874" s="334">
        <v>0</v>
      </c>
      <c r="W874" s="334">
        <v>0</v>
      </c>
      <c r="X874" s="334">
        <v>0</v>
      </c>
      <c r="Y874" s="334">
        <v>0</v>
      </c>
      <c r="Z874" s="334">
        <v>0</v>
      </c>
      <c r="AA874" s="334">
        <v>0</v>
      </c>
      <c r="AB874" s="334">
        <v>0</v>
      </c>
      <c r="AD874" s="334">
        <v>0</v>
      </c>
      <c r="AE874" s="334">
        <f t="shared" si="137"/>
        <v>0</v>
      </c>
      <c r="AF874" s="334">
        <f t="shared" si="138"/>
        <v>0</v>
      </c>
      <c r="AG874" s="340">
        <f t="shared" si="139"/>
        <v>0</v>
      </c>
      <c r="AI874" s="340">
        <f t="shared" si="142"/>
        <v>0</v>
      </c>
      <c r="AJ874" s="340">
        <f t="shared" si="142"/>
        <v>0</v>
      </c>
      <c r="AK874" s="340">
        <f t="shared" si="142"/>
        <v>0</v>
      </c>
      <c r="AL874" s="340">
        <f t="shared" si="142"/>
        <v>0</v>
      </c>
      <c r="AM874" s="340">
        <f t="shared" si="142"/>
        <v>0</v>
      </c>
    </row>
    <row r="875" spans="1:39" x14ac:dyDescent="0.35">
      <c r="A875" s="337">
        <v>22788</v>
      </c>
      <c r="B875" s="338">
        <f t="shared" si="134"/>
        <v>1962</v>
      </c>
      <c r="C875" s="338">
        <f t="shared" si="135"/>
        <v>5</v>
      </c>
      <c r="D875" s="338">
        <f t="shared" si="136"/>
        <v>22</v>
      </c>
      <c r="E875" s="334">
        <v>0</v>
      </c>
      <c r="F875" s="334">
        <v>0</v>
      </c>
      <c r="G875" s="334">
        <v>0</v>
      </c>
      <c r="H875" s="334">
        <v>0</v>
      </c>
      <c r="I875" s="334">
        <v>0</v>
      </c>
      <c r="J875" s="334">
        <v>0</v>
      </c>
      <c r="K875" s="334">
        <v>0</v>
      </c>
      <c r="L875" s="334">
        <v>0</v>
      </c>
      <c r="M875" s="334">
        <v>0</v>
      </c>
      <c r="N875" s="334">
        <v>0</v>
      </c>
      <c r="O875" s="334">
        <v>0</v>
      </c>
      <c r="P875" s="334">
        <v>0</v>
      </c>
      <c r="Q875" s="334">
        <v>0</v>
      </c>
      <c r="R875" s="334">
        <v>0</v>
      </c>
      <c r="S875" s="334">
        <v>0</v>
      </c>
      <c r="T875" s="334">
        <v>0</v>
      </c>
      <c r="U875" s="334">
        <v>0</v>
      </c>
      <c r="V875" s="334">
        <v>0</v>
      </c>
      <c r="W875" s="334">
        <v>0</v>
      </c>
      <c r="X875" s="334">
        <v>0</v>
      </c>
      <c r="Y875" s="334">
        <v>0</v>
      </c>
      <c r="Z875" s="334">
        <v>0</v>
      </c>
      <c r="AA875" s="334">
        <v>0</v>
      </c>
      <c r="AB875" s="334">
        <v>0</v>
      </c>
      <c r="AD875" s="334">
        <v>0</v>
      </c>
      <c r="AE875" s="334">
        <f t="shared" si="137"/>
        <v>0</v>
      </c>
      <c r="AF875" s="334">
        <f t="shared" si="138"/>
        <v>0</v>
      </c>
      <c r="AG875" s="340">
        <f t="shared" si="139"/>
        <v>0</v>
      </c>
      <c r="AI875" s="340">
        <f t="shared" si="142"/>
        <v>0</v>
      </c>
      <c r="AJ875" s="340">
        <f t="shared" si="142"/>
        <v>0</v>
      </c>
      <c r="AK875" s="340">
        <f t="shared" si="142"/>
        <v>0</v>
      </c>
      <c r="AL875" s="340">
        <f t="shared" si="142"/>
        <v>0</v>
      </c>
      <c r="AM875" s="340">
        <f t="shared" si="142"/>
        <v>0</v>
      </c>
    </row>
    <row r="876" spans="1:39" x14ac:dyDescent="0.35">
      <c r="A876" s="337">
        <v>22789</v>
      </c>
      <c r="B876" s="338">
        <f t="shared" si="134"/>
        <v>1962</v>
      </c>
      <c r="C876" s="338">
        <f t="shared" si="135"/>
        <v>5</v>
      </c>
      <c r="D876" s="338">
        <f t="shared" si="136"/>
        <v>23</v>
      </c>
      <c r="E876" s="334">
        <v>0</v>
      </c>
      <c r="F876" s="334">
        <v>0</v>
      </c>
      <c r="G876" s="334">
        <v>0</v>
      </c>
      <c r="H876" s="334">
        <v>0</v>
      </c>
      <c r="I876" s="334">
        <v>0</v>
      </c>
      <c r="J876" s="334">
        <v>0</v>
      </c>
      <c r="K876" s="334">
        <v>0</v>
      </c>
      <c r="L876" s="334">
        <v>0</v>
      </c>
      <c r="M876" s="334">
        <v>0</v>
      </c>
      <c r="N876" s="334">
        <v>0</v>
      </c>
      <c r="O876" s="334">
        <v>0</v>
      </c>
      <c r="P876" s="334">
        <v>0</v>
      </c>
      <c r="Q876" s="334">
        <v>0</v>
      </c>
      <c r="R876" s="334">
        <v>0</v>
      </c>
      <c r="S876" s="334">
        <v>0</v>
      </c>
      <c r="T876" s="334">
        <v>0.8</v>
      </c>
      <c r="U876" s="334">
        <v>3.6</v>
      </c>
      <c r="V876" s="334">
        <v>1.8</v>
      </c>
      <c r="W876" s="334">
        <v>0</v>
      </c>
      <c r="X876" s="334">
        <v>0</v>
      </c>
      <c r="Y876" s="334">
        <v>0</v>
      </c>
      <c r="Z876" s="334">
        <v>0</v>
      </c>
      <c r="AA876" s="334">
        <v>0</v>
      </c>
      <c r="AB876" s="334">
        <v>0</v>
      </c>
      <c r="AD876" s="334">
        <v>6.2</v>
      </c>
      <c r="AE876" s="334">
        <f t="shared" si="137"/>
        <v>6.2</v>
      </c>
      <c r="AF876" s="334">
        <f t="shared" si="138"/>
        <v>6.2</v>
      </c>
      <c r="AG876" s="340">
        <f t="shared" si="139"/>
        <v>0</v>
      </c>
      <c r="AI876" s="340">
        <f t="shared" si="142"/>
        <v>6.2</v>
      </c>
      <c r="AJ876" s="340">
        <f t="shared" si="142"/>
        <v>0</v>
      </c>
      <c r="AK876" s="340">
        <f t="shared" si="142"/>
        <v>0</v>
      </c>
      <c r="AL876" s="340">
        <f t="shared" si="142"/>
        <v>0</v>
      </c>
      <c r="AM876" s="340">
        <f t="shared" si="142"/>
        <v>0</v>
      </c>
    </row>
    <row r="877" spans="1:39" x14ac:dyDescent="0.35">
      <c r="A877" s="337">
        <v>22790</v>
      </c>
      <c r="B877" s="338">
        <f t="shared" si="134"/>
        <v>1962</v>
      </c>
      <c r="C877" s="338">
        <f t="shared" si="135"/>
        <v>5</v>
      </c>
      <c r="D877" s="338">
        <f t="shared" si="136"/>
        <v>24</v>
      </c>
      <c r="E877" s="334">
        <v>0</v>
      </c>
      <c r="F877" s="334">
        <v>0</v>
      </c>
      <c r="G877" s="334">
        <v>0</v>
      </c>
      <c r="H877" s="334">
        <v>0</v>
      </c>
      <c r="I877" s="334">
        <v>0</v>
      </c>
      <c r="J877" s="334">
        <v>0</v>
      </c>
      <c r="K877" s="334">
        <v>0</v>
      </c>
      <c r="L877" s="334">
        <v>0</v>
      </c>
      <c r="M877" s="334">
        <v>0</v>
      </c>
      <c r="N877" s="334">
        <v>0</v>
      </c>
      <c r="O877" s="334">
        <v>0</v>
      </c>
      <c r="P877" s="334">
        <v>0</v>
      </c>
      <c r="Q877" s="334">
        <v>0</v>
      </c>
      <c r="R877" s="334">
        <v>0</v>
      </c>
      <c r="S877" s="334">
        <v>0</v>
      </c>
      <c r="T877" s="334">
        <v>0</v>
      </c>
      <c r="U877" s="334">
        <v>0</v>
      </c>
      <c r="V877" s="334">
        <v>0</v>
      </c>
      <c r="W877" s="334">
        <v>0</v>
      </c>
      <c r="X877" s="334">
        <v>0</v>
      </c>
      <c r="Y877" s="334">
        <v>0</v>
      </c>
      <c r="Z877" s="334">
        <v>0</v>
      </c>
      <c r="AA877" s="334">
        <v>0</v>
      </c>
      <c r="AB877" s="334">
        <v>0</v>
      </c>
      <c r="AD877" s="334">
        <v>0</v>
      </c>
      <c r="AE877" s="334">
        <f t="shared" si="137"/>
        <v>0</v>
      </c>
      <c r="AF877" s="334">
        <f t="shared" si="138"/>
        <v>0</v>
      </c>
      <c r="AG877" s="340">
        <f t="shared" si="139"/>
        <v>0</v>
      </c>
      <c r="AI877" s="340">
        <f t="shared" si="142"/>
        <v>0</v>
      </c>
      <c r="AJ877" s="340">
        <f t="shared" si="142"/>
        <v>0</v>
      </c>
      <c r="AK877" s="340">
        <f t="shared" si="142"/>
        <v>0</v>
      </c>
      <c r="AL877" s="340">
        <f t="shared" si="142"/>
        <v>0</v>
      </c>
      <c r="AM877" s="340">
        <f t="shared" si="142"/>
        <v>0</v>
      </c>
    </row>
    <row r="878" spans="1:39" x14ac:dyDescent="0.35">
      <c r="A878" s="337">
        <v>22791</v>
      </c>
      <c r="B878" s="338">
        <f t="shared" si="134"/>
        <v>1962</v>
      </c>
      <c r="C878" s="338">
        <f t="shared" si="135"/>
        <v>5</v>
      </c>
      <c r="D878" s="338">
        <f t="shared" si="136"/>
        <v>25</v>
      </c>
      <c r="E878" s="334">
        <v>0</v>
      </c>
      <c r="F878" s="334">
        <v>0</v>
      </c>
      <c r="G878" s="334">
        <v>0</v>
      </c>
      <c r="H878" s="334">
        <v>0</v>
      </c>
      <c r="I878" s="334">
        <v>0</v>
      </c>
      <c r="J878" s="334">
        <v>0</v>
      </c>
      <c r="K878" s="334">
        <v>0</v>
      </c>
      <c r="L878" s="334">
        <v>0</v>
      </c>
      <c r="M878" s="334">
        <v>0</v>
      </c>
      <c r="N878" s="334">
        <v>0</v>
      </c>
      <c r="O878" s="334">
        <v>0</v>
      </c>
      <c r="P878" s="334">
        <v>0</v>
      </c>
      <c r="Q878" s="334">
        <v>0</v>
      </c>
      <c r="R878" s="334">
        <v>0</v>
      </c>
      <c r="S878" s="334">
        <v>0</v>
      </c>
      <c r="T878" s="334">
        <v>0</v>
      </c>
      <c r="U878" s="334">
        <v>0</v>
      </c>
      <c r="V878" s="334">
        <v>0</v>
      </c>
      <c r="W878" s="334">
        <v>0</v>
      </c>
      <c r="X878" s="334">
        <v>0</v>
      </c>
      <c r="Y878" s="334">
        <v>0</v>
      </c>
      <c r="Z878" s="334">
        <v>0</v>
      </c>
      <c r="AA878" s="334">
        <v>0</v>
      </c>
      <c r="AB878" s="334">
        <v>0</v>
      </c>
      <c r="AD878" s="334">
        <v>0</v>
      </c>
      <c r="AE878" s="334">
        <f t="shared" si="137"/>
        <v>0</v>
      </c>
      <c r="AF878" s="334">
        <f t="shared" si="138"/>
        <v>0</v>
      </c>
      <c r="AG878" s="340">
        <f t="shared" si="139"/>
        <v>0</v>
      </c>
      <c r="AI878" s="340">
        <f t="shared" si="142"/>
        <v>0</v>
      </c>
      <c r="AJ878" s="340">
        <f t="shared" si="142"/>
        <v>0</v>
      </c>
      <c r="AK878" s="340">
        <f t="shared" si="142"/>
        <v>0</v>
      </c>
      <c r="AL878" s="340">
        <f t="shared" si="142"/>
        <v>0</v>
      </c>
      <c r="AM878" s="340">
        <f t="shared" si="142"/>
        <v>0</v>
      </c>
    </row>
    <row r="879" spans="1:39" x14ac:dyDescent="0.35">
      <c r="A879" s="337">
        <v>22792</v>
      </c>
      <c r="B879" s="338">
        <f t="shared" si="134"/>
        <v>1962</v>
      </c>
      <c r="C879" s="338">
        <f t="shared" si="135"/>
        <v>5</v>
      </c>
      <c r="D879" s="338">
        <f t="shared" si="136"/>
        <v>26</v>
      </c>
      <c r="E879" s="334">
        <v>0</v>
      </c>
      <c r="F879" s="334">
        <v>0</v>
      </c>
      <c r="G879" s="334">
        <v>0</v>
      </c>
      <c r="H879" s="334">
        <v>0</v>
      </c>
      <c r="I879" s="334">
        <v>0</v>
      </c>
      <c r="J879" s="334">
        <v>0</v>
      </c>
      <c r="K879" s="334">
        <v>0</v>
      </c>
      <c r="L879" s="334">
        <v>0</v>
      </c>
      <c r="M879" s="334">
        <v>0</v>
      </c>
      <c r="N879" s="334">
        <v>0</v>
      </c>
      <c r="O879" s="334">
        <v>0</v>
      </c>
      <c r="P879" s="334">
        <v>0</v>
      </c>
      <c r="Q879" s="334">
        <v>0</v>
      </c>
      <c r="R879" s="334">
        <v>0</v>
      </c>
      <c r="S879" s="334">
        <v>0</v>
      </c>
      <c r="T879" s="334">
        <v>0</v>
      </c>
      <c r="U879" s="334">
        <v>0</v>
      </c>
      <c r="V879" s="334">
        <v>0</v>
      </c>
      <c r="W879" s="334">
        <v>0</v>
      </c>
      <c r="X879" s="334">
        <v>0</v>
      </c>
      <c r="Y879" s="334">
        <v>0</v>
      </c>
      <c r="Z879" s="334">
        <v>0</v>
      </c>
      <c r="AA879" s="334">
        <v>0</v>
      </c>
      <c r="AB879" s="334">
        <v>0</v>
      </c>
      <c r="AD879" s="334">
        <v>0</v>
      </c>
      <c r="AE879" s="334">
        <f t="shared" si="137"/>
        <v>0</v>
      </c>
      <c r="AF879" s="334">
        <f t="shared" si="138"/>
        <v>0</v>
      </c>
      <c r="AG879" s="340">
        <f t="shared" si="139"/>
        <v>0</v>
      </c>
      <c r="AI879" s="340">
        <f t="shared" si="142"/>
        <v>0</v>
      </c>
      <c r="AJ879" s="340">
        <f t="shared" si="142"/>
        <v>0</v>
      </c>
      <c r="AK879" s="340">
        <f t="shared" si="142"/>
        <v>0</v>
      </c>
      <c r="AL879" s="340">
        <f t="shared" si="142"/>
        <v>0</v>
      </c>
      <c r="AM879" s="340">
        <f t="shared" si="142"/>
        <v>0</v>
      </c>
    </row>
    <row r="880" spans="1:39" x14ac:dyDescent="0.35">
      <c r="A880" s="337">
        <v>22793</v>
      </c>
      <c r="B880" s="338">
        <f t="shared" si="134"/>
        <v>1962</v>
      </c>
      <c r="C880" s="338">
        <f t="shared" si="135"/>
        <v>5</v>
      </c>
      <c r="D880" s="338">
        <f t="shared" si="136"/>
        <v>27</v>
      </c>
      <c r="E880" s="334">
        <v>0</v>
      </c>
      <c r="F880" s="334">
        <v>0</v>
      </c>
      <c r="G880" s="334">
        <v>0</v>
      </c>
      <c r="H880" s="334">
        <v>0</v>
      </c>
      <c r="I880" s="334">
        <v>0</v>
      </c>
      <c r="J880" s="334">
        <v>0</v>
      </c>
      <c r="K880" s="334">
        <v>0</v>
      </c>
      <c r="L880" s="334">
        <v>0</v>
      </c>
      <c r="M880" s="334">
        <v>0</v>
      </c>
      <c r="N880" s="334">
        <v>0</v>
      </c>
      <c r="O880" s="334">
        <v>0</v>
      </c>
      <c r="P880" s="334">
        <v>0</v>
      </c>
      <c r="Q880" s="334">
        <v>0</v>
      </c>
      <c r="R880" s="334">
        <v>0</v>
      </c>
      <c r="S880" s="334">
        <v>0</v>
      </c>
      <c r="T880" s="334">
        <v>0</v>
      </c>
      <c r="U880" s="334">
        <v>0</v>
      </c>
      <c r="V880" s="334">
        <v>0</v>
      </c>
      <c r="W880" s="334">
        <v>0</v>
      </c>
      <c r="X880" s="334">
        <v>0</v>
      </c>
      <c r="Y880" s="334">
        <v>0</v>
      </c>
      <c r="Z880" s="334">
        <v>0</v>
      </c>
      <c r="AA880" s="334">
        <v>0</v>
      </c>
      <c r="AB880" s="334">
        <v>0</v>
      </c>
      <c r="AD880" s="334">
        <v>0</v>
      </c>
      <c r="AE880" s="334">
        <f t="shared" si="137"/>
        <v>0</v>
      </c>
      <c r="AF880" s="334">
        <f t="shared" si="138"/>
        <v>0</v>
      </c>
      <c r="AG880" s="340">
        <f t="shared" si="139"/>
        <v>0</v>
      </c>
      <c r="AI880" s="340">
        <f t="shared" si="142"/>
        <v>0</v>
      </c>
      <c r="AJ880" s="340">
        <f t="shared" si="142"/>
        <v>0</v>
      </c>
      <c r="AK880" s="340">
        <f t="shared" si="142"/>
        <v>0</v>
      </c>
      <c r="AL880" s="340">
        <f t="shared" si="142"/>
        <v>0</v>
      </c>
      <c r="AM880" s="340">
        <f t="shared" si="142"/>
        <v>0</v>
      </c>
    </row>
    <row r="881" spans="1:39" x14ac:dyDescent="0.35">
      <c r="A881" s="337">
        <v>22794</v>
      </c>
      <c r="B881" s="338">
        <f t="shared" si="134"/>
        <v>1962</v>
      </c>
      <c r="C881" s="338">
        <f t="shared" si="135"/>
        <v>5</v>
      </c>
      <c r="D881" s="338">
        <f t="shared" si="136"/>
        <v>28</v>
      </c>
      <c r="E881" s="334">
        <v>0</v>
      </c>
      <c r="F881" s="334">
        <v>0</v>
      </c>
      <c r="G881" s="334">
        <v>0</v>
      </c>
      <c r="H881" s="334">
        <v>0</v>
      </c>
      <c r="I881" s="334">
        <v>0</v>
      </c>
      <c r="J881" s="334">
        <v>0</v>
      </c>
      <c r="K881" s="334">
        <v>0</v>
      </c>
      <c r="L881" s="334">
        <v>0</v>
      </c>
      <c r="M881" s="334">
        <v>0</v>
      </c>
      <c r="N881" s="334">
        <v>0</v>
      </c>
      <c r="O881" s="334">
        <v>0</v>
      </c>
      <c r="P881" s="334">
        <v>0</v>
      </c>
      <c r="Q881" s="334">
        <v>0</v>
      </c>
      <c r="R881" s="334">
        <v>0</v>
      </c>
      <c r="S881" s="334">
        <v>0</v>
      </c>
      <c r="T881" s="334">
        <v>0</v>
      </c>
      <c r="U881" s="334">
        <v>0</v>
      </c>
      <c r="V881" s="334">
        <v>0.3</v>
      </c>
      <c r="W881" s="334">
        <v>0</v>
      </c>
      <c r="X881" s="334">
        <v>0</v>
      </c>
      <c r="Y881" s="334">
        <v>0</v>
      </c>
      <c r="Z881" s="334">
        <v>0</v>
      </c>
      <c r="AA881" s="334">
        <v>0</v>
      </c>
      <c r="AB881" s="334">
        <v>0</v>
      </c>
      <c r="AD881" s="334">
        <v>0.3</v>
      </c>
      <c r="AE881" s="334">
        <f t="shared" si="137"/>
        <v>0.3</v>
      </c>
      <c r="AF881" s="334">
        <f t="shared" si="138"/>
        <v>0.3</v>
      </c>
      <c r="AG881" s="340">
        <f t="shared" si="139"/>
        <v>0</v>
      </c>
      <c r="AI881" s="340">
        <f t="shared" si="142"/>
        <v>0.3</v>
      </c>
      <c r="AJ881" s="340">
        <f t="shared" si="142"/>
        <v>0</v>
      </c>
      <c r="AK881" s="340">
        <f t="shared" si="142"/>
        <v>0</v>
      </c>
      <c r="AL881" s="340">
        <f t="shared" si="142"/>
        <v>0</v>
      </c>
      <c r="AM881" s="340">
        <f t="shared" si="142"/>
        <v>0</v>
      </c>
    </row>
    <row r="882" spans="1:39" x14ac:dyDescent="0.35">
      <c r="A882" s="337">
        <v>22795</v>
      </c>
      <c r="B882" s="338">
        <f t="shared" si="134"/>
        <v>1962</v>
      </c>
      <c r="C882" s="338">
        <f t="shared" si="135"/>
        <v>5</v>
      </c>
      <c r="D882" s="338">
        <f t="shared" si="136"/>
        <v>29</v>
      </c>
      <c r="E882" s="334">
        <v>0</v>
      </c>
      <c r="F882" s="334">
        <v>0</v>
      </c>
      <c r="G882" s="334">
        <v>0</v>
      </c>
      <c r="H882" s="334">
        <v>0</v>
      </c>
      <c r="I882" s="334">
        <v>0</v>
      </c>
      <c r="J882" s="334">
        <v>0</v>
      </c>
      <c r="K882" s="334">
        <v>0</v>
      </c>
      <c r="L882" s="334">
        <v>0</v>
      </c>
      <c r="M882" s="334">
        <v>0</v>
      </c>
      <c r="N882" s="334">
        <v>0</v>
      </c>
      <c r="O882" s="334">
        <v>0</v>
      </c>
      <c r="P882" s="334">
        <v>0</v>
      </c>
      <c r="Q882" s="334">
        <v>0</v>
      </c>
      <c r="R882" s="334">
        <v>0.8</v>
      </c>
      <c r="S882" s="334">
        <v>0</v>
      </c>
      <c r="T882" s="334">
        <v>0</v>
      </c>
      <c r="U882" s="334">
        <v>0</v>
      </c>
      <c r="V882" s="334">
        <v>0.5</v>
      </c>
      <c r="W882" s="334">
        <v>0</v>
      </c>
      <c r="X882" s="334">
        <v>0</v>
      </c>
      <c r="Y882" s="334">
        <v>0</v>
      </c>
      <c r="Z882" s="334">
        <v>0.5</v>
      </c>
      <c r="AA882" s="334">
        <v>0</v>
      </c>
      <c r="AB882" s="334">
        <v>0</v>
      </c>
      <c r="AD882" s="334">
        <v>1.8</v>
      </c>
      <c r="AE882" s="334">
        <f t="shared" si="137"/>
        <v>1.8</v>
      </c>
      <c r="AF882" s="334">
        <f t="shared" si="138"/>
        <v>1.8</v>
      </c>
      <c r="AG882" s="340">
        <f t="shared" si="139"/>
        <v>0</v>
      </c>
      <c r="AI882" s="340">
        <f t="shared" si="142"/>
        <v>1.8</v>
      </c>
      <c r="AJ882" s="340">
        <f t="shared" si="142"/>
        <v>0</v>
      </c>
      <c r="AK882" s="340">
        <f t="shared" si="142"/>
        <v>0</v>
      </c>
      <c r="AL882" s="340">
        <f t="shared" si="142"/>
        <v>0</v>
      </c>
      <c r="AM882" s="340">
        <f t="shared" si="142"/>
        <v>0</v>
      </c>
    </row>
    <row r="883" spans="1:39" x14ac:dyDescent="0.35">
      <c r="A883" s="337">
        <v>22796</v>
      </c>
      <c r="B883" s="338">
        <f t="shared" si="134"/>
        <v>1962</v>
      </c>
      <c r="C883" s="338">
        <f t="shared" si="135"/>
        <v>5</v>
      </c>
      <c r="D883" s="338">
        <f t="shared" si="136"/>
        <v>30</v>
      </c>
      <c r="E883" s="334">
        <v>0</v>
      </c>
      <c r="F883" s="334">
        <v>0</v>
      </c>
      <c r="G883" s="334">
        <v>0</v>
      </c>
      <c r="H883" s="334">
        <v>0</v>
      </c>
      <c r="I883" s="334">
        <v>0</v>
      </c>
      <c r="J883" s="334">
        <v>0</v>
      </c>
      <c r="K883" s="334">
        <v>0</v>
      </c>
      <c r="L883" s="334">
        <v>0</v>
      </c>
      <c r="M883" s="334">
        <v>0</v>
      </c>
      <c r="N883" s="334">
        <v>0</v>
      </c>
      <c r="O883" s="334">
        <v>0</v>
      </c>
      <c r="P883" s="334">
        <v>0</v>
      </c>
      <c r="Q883" s="334">
        <v>0</v>
      </c>
      <c r="R883" s="334">
        <v>0</v>
      </c>
      <c r="S883" s="334">
        <v>0</v>
      </c>
      <c r="T883" s="334">
        <v>0</v>
      </c>
      <c r="U883" s="334">
        <v>0</v>
      </c>
      <c r="V883" s="334">
        <v>0</v>
      </c>
      <c r="W883" s="334">
        <v>0</v>
      </c>
      <c r="X883" s="334">
        <v>0</v>
      </c>
      <c r="Y883" s="334">
        <v>0</v>
      </c>
      <c r="Z883" s="334">
        <v>0</v>
      </c>
      <c r="AA883" s="334">
        <v>0</v>
      </c>
      <c r="AB883" s="334">
        <v>0</v>
      </c>
      <c r="AD883" s="334">
        <v>0</v>
      </c>
      <c r="AE883" s="334">
        <f t="shared" si="137"/>
        <v>0</v>
      </c>
      <c r="AF883" s="334">
        <f t="shared" si="138"/>
        <v>0</v>
      </c>
      <c r="AG883" s="340">
        <f t="shared" si="139"/>
        <v>0</v>
      </c>
      <c r="AI883" s="340">
        <f t="shared" si="142"/>
        <v>0</v>
      </c>
      <c r="AJ883" s="340">
        <f t="shared" si="142"/>
        <v>0</v>
      </c>
      <c r="AK883" s="340">
        <f t="shared" si="142"/>
        <v>0</v>
      </c>
      <c r="AL883" s="340">
        <f t="shared" si="142"/>
        <v>0</v>
      </c>
      <c r="AM883" s="340">
        <f t="shared" si="142"/>
        <v>0</v>
      </c>
    </row>
    <row r="884" spans="1:39" x14ac:dyDescent="0.35">
      <c r="A884" s="337">
        <v>22797</v>
      </c>
      <c r="B884" s="338">
        <f t="shared" si="134"/>
        <v>1962</v>
      </c>
      <c r="C884" s="338">
        <f t="shared" si="135"/>
        <v>5</v>
      </c>
      <c r="D884" s="338">
        <f t="shared" si="136"/>
        <v>31</v>
      </c>
      <c r="E884" s="334">
        <v>0</v>
      </c>
      <c r="F884" s="334">
        <v>0</v>
      </c>
      <c r="G884" s="334">
        <v>0</v>
      </c>
      <c r="H884" s="334">
        <v>0</v>
      </c>
      <c r="I884" s="334">
        <v>0</v>
      </c>
      <c r="J884" s="334">
        <v>0</v>
      </c>
      <c r="K884" s="334">
        <v>0</v>
      </c>
      <c r="L884" s="334">
        <v>0</v>
      </c>
      <c r="M884" s="334">
        <v>0</v>
      </c>
      <c r="N884" s="334">
        <v>0</v>
      </c>
      <c r="O884" s="334">
        <v>0</v>
      </c>
      <c r="P884" s="334">
        <v>0</v>
      </c>
      <c r="Q884" s="334">
        <v>0</v>
      </c>
      <c r="R884" s="334">
        <v>0</v>
      </c>
      <c r="S884" s="334">
        <v>0</v>
      </c>
      <c r="T884" s="334">
        <v>0</v>
      </c>
      <c r="U884" s="334">
        <v>0</v>
      </c>
      <c r="V884" s="334">
        <v>0</v>
      </c>
      <c r="W884" s="334">
        <v>0</v>
      </c>
      <c r="X884" s="334">
        <v>0</v>
      </c>
      <c r="Y884" s="334">
        <v>0</v>
      </c>
      <c r="Z884" s="334">
        <v>0</v>
      </c>
      <c r="AA884" s="334">
        <v>0</v>
      </c>
      <c r="AB884" s="334">
        <v>0</v>
      </c>
      <c r="AD884" s="334">
        <v>0</v>
      </c>
      <c r="AE884" s="334">
        <f t="shared" si="137"/>
        <v>0</v>
      </c>
      <c r="AF884" s="334">
        <f t="shared" si="138"/>
        <v>0</v>
      </c>
      <c r="AG884" s="340">
        <f t="shared" si="139"/>
        <v>0</v>
      </c>
      <c r="AI884" s="340">
        <f t="shared" ref="AI884:AM899" si="143">IF($C884=AI$1,$AF884,0)</f>
        <v>0</v>
      </c>
      <c r="AJ884" s="340">
        <f t="shared" si="143"/>
        <v>0</v>
      </c>
      <c r="AK884" s="340">
        <f t="shared" si="143"/>
        <v>0</v>
      </c>
      <c r="AL884" s="340">
        <f t="shared" si="143"/>
        <v>0</v>
      </c>
      <c r="AM884" s="340">
        <f t="shared" si="143"/>
        <v>0</v>
      </c>
    </row>
    <row r="885" spans="1:39" x14ac:dyDescent="0.35">
      <c r="A885" s="337">
        <v>22798</v>
      </c>
      <c r="B885" s="338">
        <f t="shared" si="134"/>
        <v>1962</v>
      </c>
      <c r="C885" s="338">
        <f t="shared" si="135"/>
        <v>6</v>
      </c>
      <c r="D885" s="338">
        <f t="shared" si="136"/>
        <v>1</v>
      </c>
      <c r="E885" s="334">
        <v>0</v>
      </c>
      <c r="F885" s="334">
        <v>0</v>
      </c>
      <c r="G885" s="334">
        <v>0</v>
      </c>
      <c r="H885" s="334">
        <v>0</v>
      </c>
      <c r="I885" s="334">
        <v>0</v>
      </c>
      <c r="J885" s="334">
        <v>0</v>
      </c>
      <c r="K885" s="334">
        <v>0</v>
      </c>
      <c r="L885" s="334">
        <v>0</v>
      </c>
      <c r="M885" s="334">
        <v>0</v>
      </c>
      <c r="N885" s="334">
        <v>0</v>
      </c>
      <c r="O885" s="334">
        <v>0</v>
      </c>
      <c r="P885" s="334">
        <v>0</v>
      </c>
      <c r="Q885" s="334">
        <v>0</v>
      </c>
      <c r="R885" s="334">
        <v>0</v>
      </c>
      <c r="S885" s="334">
        <v>0</v>
      </c>
      <c r="T885" s="334">
        <v>0</v>
      </c>
      <c r="U885" s="334">
        <v>0</v>
      </c>
      <c r="V885" s="334">
        <v>0</v>
      </c>
      <c r="W885" s="334">
        <v>0</v>
      </c>
      <c r="X885" s="334">
        <v>0</v>
      </c>
      <c r="Y885" s="334">
        <v>0</v>
      </c>
      <c r="Z885" s="334">
        <v>0</v>
      </c>
      <c r="AA885" s="334">
        <v>0</v>
      </c>
      <c r="AB885" s="334">
        <v>0</v>
      </c>
      <c r="AD885" s="334">
        <v>0</v>
      </c>
      <c r="AE885" s="334">
        <f t="shared" si="137"/>
        <v>0</v>
      </c>
      <c r="AF885" s="334">
        <f t="shared" si="138"/>
        <v>0</v>
      </c>
      <c r="AG885" s="340">
        <f t="shared" si="139"/>
        <v>0</v>
      </c>
      <c r="AI885" s="340">
        <f t="shared" si="143"/>
        <v>0</v>
      </c>
      <c r="AJ885" s="340">
        <f t="shared" si="143"/>
        <v>0</v>
      </c>
      <c r="AK885" s="340">
        <f t="shared" si="143"/>
        <v>0</v>
      </c>
      <c r="AL885" s="340">
        <f t="shared" si="143"/>
        <v>0</v>
      </c>
      <c r="AM885" s="340">
        <f t="shared" si="143"/>
        <v>0</v>
      </c>
    </row>
    <row r="886" spans="1:39" x14ac:dyDescent="0.35">
      <c r="A886" s="337">
        <v>22799</v>
      </c>
      <c r="B886" s="338">
        <f t="shared" si="134"/>
        <v>1962</v>
      </c>
      <c r="C886" s="338">
        <f t="shared" si="135"/>
        <v>6</v>
      </c>
      <c r="D886" s="338">
        <f t="shared" si="136"/>
        <v>2</v>
      </c>
      <c r="E886" s="334">
        <v>0</v>
      </c>
      <c r="F886" s="334">
        <v>0</v>
      </c>
      <c r="G886" s="334">
        <v>0</v>
      </c>
      <c r="H886" s="334">
        <v>0</v>
      </c>
      <c r="I886" s="334">
        <v>0</v>
      </c>
      <c r="J886" s="334">
        <v>0</v>
      </c>
      <c r="K886" s="334">
        <v>0</v>
      </c>
      <c r="L886" s="334">
        <v>0</v>
      </c>
      <c r="M886" s="334">
        <v>0</v>
      </c>
      <c r="N886" s="334">
        <v>0</v>
      </c>
      <c r="O886" s="334">
        <v>0</v>
      </c>
      <c r="P886" s="334">
        <v>0</v>
      </c>
      <c r="Q886" s="334">
        <v>0</v>
      </c>
      <c r="R886" s="334">
        <v>0</v>
      </c>
      <c r="S886" s="334">
        <v>0</v>
      </c>
      <c r="T886" s="334">
        <v>0</v>
      </c>
      <c r="U886" s="334">
        <v>0</v>
      </c>
      <c r="V886" s="334">
        <v>0</v>
      </c>
      <c r="W886" s="334">
        <v>0</v>
      </c>
      <c r="X886" s="334">
        <v>0</v>
      </c>
      <c r="Y886" s="334">
        <v>0</v>
      </c>
      <c r="Z886" s="334">
        <v>0</v>
      </c>
      <c r="AA886" s="334">
        <v>0</v>
      </c>
      <c r="AB886" s="334">
        <v>0</v>
      </c>
      <c r="AD886" s="334">
        <v>0</v>
      </c>
      <c r="AE886" s="334">
        <f t="shared" si="137"/>
        <v>0</v>
      </c>
      <c r="AF886" s="334">
        <f t="shared" si="138"/>
        <v>0</v>
      </c>
      <c r="AG886" s="340">
        <f t="shared" si="139"/>
        <v>0</v>
      </c>
      <c r="AI886" s="340">
        <f t="shared" si="143"/>
        <v>0</v>
      </c>
      <c r="AJ886" s="340">
        <f t="shared" si="143"/>
        <v>0</v>
      </c>
      <c r="AK886" s="340">
        <f t="shared" si="143"/>
        <v>0</v>
      </c>
      <c r="AL886" s="340">
        <f t="shared" si="143"/>
        <v>0</v>
      </c>
      <c r="AM886" s="340">
        <f t="shared" si="143"/>
        <v>0</v>
      </c>
    </row>
    <row r="887" spans="1:39" x14ac:dyDescent="0.35">
      <c r="A887" s="337">
        <v>22800</v>
      </c>
      <c r="B887" s="338">
        <f t="shared" si="134"/>
        <v>1962</v>
      </c>
      <c r="C887" s="338">
        <f t="shared" si="135"/>
        <v>6</v>
      </c>
      <c r="D887" s="338">
        <f t="shared" si="136"/>
        <v>3</v>
      </c>
      <c r="E887" s="334">
        <v>0</v>
      </c>
      <c r="F887" s="334">
        <v>0</v>
      </c>
      <c r="G887" s="334">
        <v>0</v>
      </c>
      <c r="H887" s="334">
        <v>0</v>
      </c>
      <c r="I887" s="334">
        <v>0</v>
      </c>
      <c r="J887" s="334">
        <v>0</v>
      </c>
      <c r="K887" s="334">
        <v>0</v>
      </c>
      <c r="L887" s="334">
        <v>0</v>
      </c>
      <c r="M887" s="334">
        <v>0.5</v>
      </c>
      <c r="N887" s="334">
        <v>3.8</v>
      </c>
      <c r="O887" s="334">
        <v>0.5</v>
      </c>
      <c r="P887" s="334">
        <v>0</v>
      </c>
      <c r="Q887" s="334">
        <v>0</v>
      </c>
      <c r="R887" s="334">
        <v>0</v>
      </c>
      <c r="S887" s="334">
        <v>0</v>
      </c>
      <c r="T887" s="334">
        <v>0</v>
      </c>
      <c r="U887" s="334">
        <v>0</v>
      </c>
      <c r="V887" s="334">
        <v>0</v>
      </c>
      <c r="W887" s="334">
        <v>0</v>
      </c>
      <c r="X887" s="334">
        <v>0</v>
      </c>
      <c r="Y887" s="334">
        <v>0</v>
      </c>
      <c r="Z887" s="334">
        <v>0</v>
      </c>
      <c r="AA887" s="334">
        <v>0</v>
      </c>
      <c r="AB887" s="334">
        <v>0</v>
      </c>
      <c r="AD887" s="334">
        <v>4.8</v>
      </c>
      <c r="AE887" s="334">
        <f t="shared" si="137"/>
        <v>4.8</v>
      </c>
      <c r="AF887" s="334">
        <f t="shared" si="138"/>
        <v>4.8</v>
      </c>
      <c r="AG887" s="340">
        <f t="shared" si="139"/>
        <v>0</v>
      </c>
      <c r="AI887" s="340">
        <f t="shared" si="143"/>
        <v>0</v>
      </c>
      <c r="AJ887" s="340">
        <f t="shared" si="143"/>
        <v>4.8</v>
      </c>
      <c r="AK887" s="340">
        <f t="shared" si="143"/>
        <v>0</v>
      </c>
      <c r="AL887" s="340">
        <f t="shared" si="143"/>
        <v>0</v>
      </c>
      <c r="AM887" s="340">
        <f t="shared" si="143"/>
        <v>0</v>
      </c>
    </row>
    <row r="888" spans="1:39" x14ac:dyDescent="0.35">
      <c r="A888" s="337">
        <v>22801</v>
      </c>
      <c r="B888" s="338">
        <f t="shared" si="134"/>
        <v>1962</v>
      </c>
      <c r="C888" s="338">
        <f t="shared" si="135"/>
        <v>6</v>
      </c>
      <c r="D888" s="338">
        <f t="shared" si="136"/>
        <v>4</v>
      </c>
      <c r="E888" s="334">
        <v>0</v>
      </c>
      <c r="F888" s="334">
        <v>0</v>
      </c>
      <c r="G888" s="334">
        <v>0</v>
      </c>
      <c r="H888" s="334">
        <v>0</v>
      </c>
      <c r="I888" s="334">
        <v>0</v>
      </c>
      <c r="J888" s="334">
        <v>0</v>
      </c>
      <c r="K888" s="334">
        <v>0</v>
      </c>
      <c r="L888" s="334">
        <v>0</v>
      </c>
      <c r="M888" s="334">
        <v>0</v>
      </c>
      <c r="N888" s="334">
        <v>0</v>
      </c>
      <c r="O888" s="334">
        <v>0</v>
      </c>
      <c r="P888" s="334">
        <v>0</v>
      </c>
      <c r="Q888" s="334">
        <v>0</v>
      </c>
      <c r="R888" s="334">
        <v>0</v>
      </c>
      <c r="S888" s="334">
        <v>0</v>
      </c>
      <c r="T888" s="334">
        <v>0.3</v>
      </c>
      <c r="U888" s="334">
        <v>0</v>
      </c>
      <c r="V888" s="334">
        <v>0</v>
      </c>
      <c r="W888" s="334">
        <v>0</v>
      </c>
      <c r="X888" s="334">
        <v>0</v>
      </c>
      <c r="Y888" s="334">
        <v>0</v>
      </c>
      <c r="Z888" s="334">
        <v>0</v>
      </c>
      <c r="AA888" s="334">
        <v>0</v>
      </c>
      <c r="AB888" s="334">
        <v>0</v>
      </c>
      <c r="AD888" s="334">
        <v>0.3</v>
      </c>
      <c r="AE888" s="334">
        <f t="shared" si="137"/>
        <v>0.3</v>
      </c>
      <c r="AF888" s="334">
        <f t="shared" si="138"/>
        <v>0.3</v>
      </c>
      <c r="AG888" s="340">
        <f t="shared" si="139"/>
        <v>0</v>
      </c>
      <c r="AI888" s="340">
        <f t="shared" si="143"/>
        <v>0</v>
      </c>
      <c r="AJ888" s="340">
        <f t="shared" si="143"/>
        <v>0.3</v>
      </c>
      <c r="AK888" s="340">
        <f t="shared" si="143"/>
        <v>0</v>
      </c>
      <c r="AL888" s="340">
        <f t="shared" si="143"/>
        <v>0</v>
      </c>
      <c r="AM888" s="340">
        <f t="shared" si="143"/>
        <v>0</v>
      </c>
    </row>
    <row r="889" spans="1:39" x14ac:dyDescent="0.35">
      <c r="A889" s="337">
        <v>22802</v>
      </c>
      <c r="B889" s="338">
        <f t="shared" si="134"/>
        <v>1962</v>
      </c>
      <c r="C889" s="338">
        <f t="shared" si="135"/>
        <v>6</v>
      </c>
      <c r="D889" s="338">
        <f t="shared" si="136"/>
        <v>5</v>
      </c>
      <c r="E889" s="334">
        <v>0</v>
      </c>
      <c r="F889" s="334">
        <v>0</v>
      </c>
      <c r="G889" s="334">
        <v>0</v>
      </c>
      <c r="H889" s="334">
        <v>0</v>
      </c>
      <c r="I889" s="334">
        <v>0</v>
      </c>
      <c r="J889" s="334">
        <v>0</v>
      </c>
      <c r="K889" s="334">
        <v>0</v>
      </c>
      <c r="L889" s="334">
        <v>0</v>
      </c>
      <c r="M889" s="334">
        <v>0</v>
      </c>
      <c r="N889" s="334">
        <v>0</v>
      </c>
      <c r="O889" s="334">
        <v>0</v>
      </c>
      <c r="P889" s="334">
        <v>0</v>
      </c>
      <c r="Q889" s="334">
        <v>0</v>
      </c>
      <c r="R889" s="334">
        <v>0</v>
      </c>
      <c r="S889" s="334">
        <v>0</v>
      </c>
      <c r="T889" s="334">
        <v>0</v>
      </c>
      <c r="U889" s="334">
        <v>0</v>
      </c>
      <c r="V889" s="334">
        <v>0</v>
      </c>
      <c r="W889" s="334">
        <v>0</v>
      </c>
      <c r="X889" s="334">
        <v>0</v>
      </c>
      <c r="Y889" s="334">
        <v>0</v>
      </c>
      <c r="Z889" s="334">
        <v>0</v>
      </c>
      <c r="AA889" s="334">
        <v>0</v>
      </c>
      <c r="AB889" s="334">
        <v>0</v>
      </c>
      <c r="AD889" s="334">
        <v>0</v>
      </c>
      <c r="AE889" s="334">
        <f t="shared" si="137"/>
        <v>0</v>
      </c>
      <c r="AF889" s="334">
        <f t="shared" si="138"/>
        <v>0</v>
      </c>
      <c r="AG889" s="340">
        <f t="shared" si="139"/>
        <v>0</v>
      </c>
      <c r="AI889" s="340">
        <f t="shared" si="143"/>
        <v>0</v>
      </c>
      <c r="AJ889" s="340">
        <f t="shared" si="143"/>
        <v>0</v>
      </c>
      <c r="AK889" s="340">
        <f t="shared" si="143"/>
        <v>0</v>
      </c>
      <c r="AL889" s="340">
        <f t="shared" si="143"/>
        <v>0</v>
      </c>
      <c r="AM889" s="340">
        <f t="shared" si="143"/>
        <v>0</v>
      </c>
    </row>
    <row r="890" spans="1:39" x14ac:dyDescent="0.35">
      <c r="A890" s="337">
        <v>22803</v>
      </c>
      <c r="B890" s="338">
        <f t="shared" si="134"/>
        <v>1962</v>
      </c>
      <c r="C890" s="338">
        <f t="shared" si="135"/>
        <v>6</v>
      </c>
      <c r="D890" s="338">
        <f t="shared" si="136"/>
        <v>6</v>
      </c>
      <c r="E890" s="334">
        <v>0</v>
      </c>
      <c r="F890" s="334">
        <v>0</v>
      </c>
      <c r="G890" s="334">
        <v>0</v>
      </c>
      <c r="H890" s="334">
        <v>0</v>
      </c>
      <c r="I890" s="334">
        <v>0</v>
      </c>
      <c r="J890" s="334">
        <v>0</v>
      </c>
      <c r="K890" s="334">
        <v>0</v>
      </c>
      <c r="L890" s="334">
        <v>0</v>
      </c>
      <c r="M890" s="334">
        <v>0</v>
      </c>
      <c r="N890" s="334">
        <v>0</v>
      </c>
      <c r="O890" s="334">
        <v>0</v>
      </c>
      <c r="P890" s="334">
        <v>0</v>
      </c>
      <c r="Q890" s="334">
        <v>0</v>
      </c>
      <c r="R890" s="334">
        <v>0</v>
      </c>
      <c r="S890" s="334">
        <v>0</v>
      </c>
      <c r="T890" s="334">
        <v>0</v>
      </c>
      <c r="U890" s="334">
        <v>0</v>
      </c>
      <c r="V890" s="334">
        <v>0</v>
      </c>
      <c r="W890" s="334">
        <v>0</v>
      </c>
      <c r="X890" s="334">
        <v>0</v>
      </c>
      <c r="Y890" s="334">
        <v>0</v>
      </c>
      <c r="Z890" s="334">
        <v>0</v>
      </c>
      <c r="AA890" s="334">
        <v>0</v>
      </c>
      <c r="AB890" s="334">
        <v>0</v>
      </c>
      <c r="AD890" s="334">
        <v>0</v>
      </c>
      <c r="AE890" s="334">
        <f t="shared" si="137"/>
        <v>0</v>
      </c>
      <c r="AF890" s="334">
        <f t="shared" si="138"/>
        <v>0</v>
      </c>
      <c r="AG890" s="340">
        <f t="shared" si="139"/>
        <v>0</v>
      </c>
      <c r="AI890" s="340">
        <f t="shared" si="143"/>
        <v>0</v>
      </c>
      <c r="AJ890" s="340">
        <f t="shared" si="143"/>
        <v>0</v>
      </c>
      <c r="AK890" s="340">
        <f t="shared" si="143"/>
        <v>0</v>
      </c>
      <c r="AL890" s="340">
        <f t="shared" si="143"/>
        <v>0</v>
      </c>
      <c r="AM890" s="340">
        <f t="shared" si="143"/>
        <v>0</v>
      </c>
    </row>
    <row r="891" spans="1:39" x14ac:dyDescent="0.35">
      <c r="A891" s="337">
        <v>22804</v>
      </c>
      <c r="B891" s="338">
        <f t="shared" si="134"/>
        <v>1962</v>
      </c>
      <c r="C891" s="338">
        <f t="shared" si="135"/>
        <v>6</v>
      </c>
      <c r="D891" s="338">
        <f t="shared" si="136"/>
        <v>7</v>
      </c>
      <c r="E891" s="334">
        <v>0</v>
      </c>
      <c r="F891" s="334">
        <v>0</v>
      </c>
      <c r="G891" s="334">
        <v>0</v>
      </c>
      <c r="H891" s="334">
        <v>0</v>
      </c>
      <c r="I891" s="334">
        <v>0</v>
      </c>
      <c r="J891" s="334">
        <v>0</v>
      </c>
      <c r="K891" s="334">
        <v>0</v>
      </c>
      <c r="L891" s="334">
        <v>0</v>
      </c>
      <c r="M891" s="334">
        <v>0</v>
      </c>
      <c r="N891" s="334">
        <v>0</v>
      </c>
      <c r="O891" s="334">
        <v>0</v>
      </c>
      <c r="P891" s="334">
        <v>0</v>
      </c>
      <c r="Q891" s="334">
        <v>0</v>
      </c>
      <c r="R891" s="334">
        <v>0</v>
      </c>
      <c r="S891" s="334">
        <v>0</v>
      </c>
      <c r="T891" s="334">
        <v>0</v>
      </c>
      <c r="U891" s="334">
        <v>0</v>
      </c>
      <c r="V891" s="334">
        <v>0</v>
      </c>
      <c r="W891" s="334">
        <v>0</v>
      </c>
      <c r="X891" s="334">
        <v>0.3</v>
      </c>
      <c r="Y891" s="334">
        <v>0</v>
      </c>
      <c r="Z891" s="334">
        <v>0</v>
      </c>
      <c r="AA891" s="334">
        <v>0</v>
      </c>
      <c r="AB891" s="334">
        <v>0</v>
      </c>
      <c r="AD891" s="334">
        <v>0.3</v>
      </c>
      <c r="AE891" s="334">
        <f t="shared" si="137"/>
        <v>0.3</v>
      </c>
      <c r="AF891" s="334">
        <f t="shared" si="138"/>
        <v>0.3</v>
      </c>
      <c r="AG891" s="340">
        <f t="shared" si="139"/>
        <v>0</v>
      </c>
      <c r="AI891" s="340">
        <f t="shared" si="143"/>
        <v>0</v>
      </c>
      <c r="AJ891" s="340">
        <f t="shared" si="143"/>
        <v>0.3</v>
      </c>
      <c r="AK891" s="340">
        <f t="shared" si="143"/>
        <v>0</v>
      </c>
      <c r="AL891" s="340">
        <f t="shared" si="143"/>
        <v>0</v>
      </c>
      <c r="AM891" s="340">
        <f t="shared" si="143"/>
        <v>0</v>
      </c>
    </row>
    <row r="892" spans="1:39" x14ac:dyDescent="0.35">
      <c r="A892" s="337">
        <v>22805</v>
      </c>
      <c r="B892" s="338">
        <f t="shared" si="134"/>
        <v>1962</v>
      </c>
      <c r="C892" s="338">
        <f t="shared" si="135"/>
        <v>6</v>
      </c>
      <c r="D892" s="338">
        <f t="shared" si="136"/>
        <v>8</v>
      </c>
      <c r="E892" s="334">
        <v>0</v>
      </c>
      <c r="F892" s="334">
        <v>0</v>
      </c>
      <c r="G892" s="334">
        <v>0</v>
      </c>
      <c r="H892" s="334">
        <v>0</v>
      </c>
      <c r="I892" s="334">
        <v>0</v>
      </c>
      <c r="J892" s="334">
        <v>0</v>
      </c>
      <c r="K892" s="334">
        <v>0</v>
      </c>
      <c r="L892" s="334">
        <v>0</v>
      </c>
      <c r="M892" s="334">
        <v>0</v>
      </c>
      <c r="N892" s="334">
        <v>0</v>
      </c>
      <c r="O892" s="334">
        <v>0</v>
      </c>
      <c r="P892" s="334">
        <v>0</v>
      </c>
      <c r="Q892" s="334">
        <v>0</v>
      </c>
      <c r="R892" s="334">
        <v>0</v>
      </c>
      <c r="S892" s="334">
        <v>0</v>
      </c>
      <c r="T892" s="334">
        <v>0</v>
      </c>
      <c r="U892" s="334">
        <v>0</v>
      </c>
      <c r="V892" s="334">
        <v>0</v>
      </c>
      <c r="W892" s="334">
        <v>0</v>
      </c>
      <c r="X892" s="334">
        <v>0</v>
      </c>
      <c r="Y892" s="334">
        <v>0</v>
      </c>
      <c r="Z892" s="334">
        <v>0</v>
      </c>
      <c r="AA892" s="334">
        <v>0</v>
      </c>
      <c r="AB892" s="334">
        <v>0</v>
      </c>
      <c r="AD892" s="334">
        <v>0</v>
      </c>
      <c r="AE892" s="334">
        <f t="shared" si="137"/>
        <v>0</v>
      </c>
      <c r="AF892" s="334">
        <f t="shared" si="138"/>
        <v>0</v>
      </c>
      <c r="AG892" s="340">
        <f t="shared" si="139"/>
        <v>0</v>
      </c>
      <c r="AI892" s="340">
        <f t="shared" si="143"/>
        <v>0</v>
      </c>
      <c r="AJ892" s="340">
        <f t="shared" si="143"/>
        <v>0</v>
      </c>
      <c r="AK892" s="340">
        <f t="shared" si="143"/>
        <v>0</v>
      </c>
      <c r="AL892" s="340">
        <f t="shared" si="143"/>
        <v>0</v>
      </c>
      <c r="AM892" s="340">
        <f t="shared" si="143"/>
        <v>0</v>
      </c>
    </row>
    <row r="893" spans="1:39" x14ac:dyDescent="0.35">
      <c r="A893" s="337">
        <v>22806</v>
      </c>
      <c r="B893" s="338">
        <f t="shared" si="134"/>
        <v>1962</v>
      </c>
      <c r="C893" s="338">
        <f t="shared" si="135"/>
        <v>6</v>
      </c>
      <c r="D893" s="338">
        <f t="shared" si="136"/>
        <v>9</v>
      </c>
      <c r="E893" s="334">
        <v>0</v>
      </c>
      <c r="F893" s="334">
        <v>1.3</v>
      </c>
      <c r="G893" s="334">
        <v>0.5</v>
      </c>
      <c r="H893" s="334">
        <v>0</v>
      </c>
      <c r="I893" s="334">
        <v>0</v>
      </c>
      <c r="J893" s="334">
        <v>0</v>
      </c>
      <c r="K893" s="334">
        <v>0</v>
      </c>
      <c r="L893" s="334">
        <v>0</v>
      </c>
      <c r="M893" s="334">
        <v>0</v>
      </c>
      <c r="N893" s="334">
        <v>0</v>
      </c>
      <c r="O893" s="334">
        <v>0</v>
      </c>
      <c r="P893" s="334">
        <v>0</v>
      </c>
      <c r="Q893" s="334">
        <v>0</v>
      </c>
      <c r="R893" s="334">
        <v>0</v>
      </c>
      <c r="S893" s="334">
        <v>0</v>
      </c>
      <c r="T893" s="334">
        <v>0</v>
      </c>
      <c r="U893" s="334">
        <v>0</v>
      </c>
      <c r="V893" s="334">
        <v>0</v>
      </c>
      <c r="W893" s="334">
        <v>0</v>
      </c>
      <c r="X893" s="334">
        <v>0</v>
      </c>
      <c r="Y893" s="334">
        <v>0</v>
      </c>
      <c r="Z893" s="334">
        <v>0</v>
      </c>
      <c r="AA893" s="334">
        <v>0</v>
      </c>
      <c r="AB893" s="334">
        <v>0</v>
      </c>
      <c r="AD893" s="334">
        <v>1.8</v>
      </c>
      <c r="AE893" s="334">
        <f t="shared" si="137"/>
        <v>1.8</v>
      </c>
      <c r="AF893" s="334">
        <f t="shared" si="138"/>
        <v>1.8</v>
      </c>
      <c r="AG893" s="340">
        <f t="shared" si="139"/>
        <v>0</v>
      </c>
      <c r="AI893" s="340">
        <f t="shared" si="143"/>
        <v>0</v>
      </c>
      <c r="AJ893" s="340">
        <f t="shared" si="143"/>
        <v>1.8</v>
      </c>
      <c r="AK893" s="340">
        <f t="shared" si="143"/>
        <v>0</v>
      </c>
      <c r="AL893" s="340">
        <f t="shared" si="143"/>
        <v>0</v>
      </c>
      <c r="AM893" s="340">
        <f t="shared" si="143"/>
        <v>0</v>
      </c>
    </row>
    <row r="894" spans="1:39" x14ac:dyDescent="0.35">
      <c r="A894" s="337">
        <v>22807</v>
      </c>
      <c r="B894" s="338">
        <f t="shared" si="134"/>
        <v>1962</v>
      </c>
      <c r="C894" s="338">
        <f t="shared" si="135"/>
        <v>6</v>
      </c>
      <c r="D894" s="338">
        <f t="shared" si="136"/>
        <v>10</v>
      </c>
      <c r="E894" s="334">
        <v>0</v>
      </c>
      <c r="F894" s="334">
        <v>0</v>
      </c>
      <c r="G894" s="334">
        <v>0.5</v>
      </c>
      <c r="H894" s="334">
        <v>0</v>
      </c>
      <c r="I894" s="334">
        <v>0</v>
      </c>
      <c r="J894" s="334">
        <v>0</v>
      </c>
      <c r="K894" s="334">
        <v>0</v>
      </c>
      <c r="L894" s="334">
        <v>0</v>
      </c>
      <c r="M894" s="334">
        <v>0</v>
      </c>
      <c r="N894" s="334">
        <v>0</v>
      </c>
      <c r="O894" s="334">
        <v>0</v>
      </c>
      <c r="P894" s="334">
        <v>0</v>
      </c>
      <c r="Q894" s="334">
        <v>0</v>
      </c>
      <c r="R894" s="334">
        <v>0</v>
      </c>
      <c r="S894" s="334">
        <v>0</v>
      </c>
      <c r="T894" s="334">
        <v>0</v>
      </c>
      <c r="U894" s="334">
        <v>0</v>
      </c>
      <c r="V894" s="334">
        <v>0</v>
      </c>
      <c r="W894" s="334">
        <v>0</v>
      </c>
      <c r="X894" s="334">
        <v>0</v>
      </c>
      <c r="Y894" s="334">
        <v>0.3</v>
      </c>
      <c r="Z894" s="334">
        <v>0.5</v>
      </c>
      <c r="AA894" s="334">
        <v>4.0999999999999996</v>
      </c>
      <c r="AB894" s="334">
        <v>0</v>
      </c>
      <c r="AD894" s="334">
        <v>5.4</v>
      </c>
      <c r="AE894" s="334">
        <f t="shared" si="137"/>
        <v>5.4</v>
      </c>
      <c r="AF894" s="334">
        <f t="shared" si="138"/>
        <v>5.3999999999999995</v>
      </c>
      <c r="AG894" s="340">
        <f t="shared" si="139"/>
        <v>8.8817841970012523E-16</v>
      </c>
      <c r="AI894" s="340">
        <f t="shared" si="143"/>
        <v>0</v>
      </c>
      <c r="AJ894" s="340">
        <f t="shared" si="143"/>
        <v>5.3999999999999995</v>
      </c>
      <c r="AK894" s="340">
        <f t="shared" si="143"/>
        <v>0</v>
      </c>
      <c r="AL894" s="340">
        <f t="shared" si="143"/>
        <v>0</v>
      </c>
      <c r="AM894" s="340">
        <f t="shared" si="143"/>
        <v>0</v>
      </c>
    </row>
    <row r="895" spans="1:39" x14ac:dyDescent="0.35">
      <c r="A895" s="337">
        <v>22808</v>
      </c>
      <c r="B895" s="338">
        <f t="shared" si="134"/>
        <v>1962</v>
      </c>
      <c r="C895" s="338">
        <f t="shared" si="135"/>
        <v>6</v>
      </c>
      <c r="D895" s="338">
        <f t="shared" si="136"/>
        <v>11</v>
      </c>
      <c r="E895" s="334">
        <v>0</v>
      </c>
      <c r="F895" s="334">
        <v>0.5</v>
      </c>
      <c r="G895" s="334">
        <v>0.5</v>
      </c>
      <c r="H895" s="334">
        <v>1.3</v>
      </c>
      <c r="I895" s="334">
        <v>0</v>
      </c>
      <c r="J895" s="334">
        <v>0</v>
      </c>
      <c r="K895" s="334">
        <v>0</v>
      </c>
      <c r="L895" s="334">
        <v>0</v>
      </c>
      <c r="M895" s="334">
        <v>0</v>
      </c>
      <c r="N895" s="334">
        <v>0</v>
      </c>
      <c r="O895" s="334">
        <v>0</v>
      </c>
      <c r="P895" s="334">
        <v>0</v>
      </c>
      <c r="Q895" s="334">
        <v>0</v>
      </c>
      <c r="R895" s="334">
        <v>0</v>
      </c>
      <c r="S895" s="334">
        <v>0</v>
      </c>
      <c r="T895" s="334">
        <v>0</v>
      </c>
      <c r="U895" s="334">
        <v>0</v>
      </c>
      <c r="V895" s="334">
        <v>0</v>
      </c>
      <c r="W895" s="334">
        <v>0</v>
      </c>
      <c r="X895" s="334">
        <v>0</v>
      </c>
      <c r="Y895" s="334">
        <v>0</v>
      </c>
      <c r="Z895" s="334">
        <v>0</v>
      </c>
      <c r="AA895" s="334">
        <v>0</v>
      </c>
      <c r="AB895" s="334">
        <v>0</v>
      </c>
      <c r="AD895" s="334">
        <v>2.2999999999999998</v>
      </c>
      <c r="AE895" s="334">
        <f t="shared" si="137"/>
        <v>2.2999999999999998</v>
      </c>
      <c r="AF895" s="334">
        <f t="shared" si="138"/>
        <v>2.2999999999999998</v>
      </c>
      <c r="AG895" s="340">
        <f t="shared" si="139"/>
        <v>0</v>
      </c>
      <c r="AI895" s="340">
        <f t="shared" si="143"/>
        <v>0</v>
      </c>
      <c r="AJ895" s="340">
        <f t="shared" si="143"/>
        <v>2.2999999999999998</v>
      </c>
      <c r="AK895" s="340">
        <f t="shared" si="143"/>
        <v>0</v>
      </c>
      <c r="AL895" s="340">
        <f t="shared" si="143"/>
        <v>0</v>
      </c>
      <c r="AM895" s="340">
        <f t="shared" si="143"/>
        <v>0</v>
      </c>
    </row>
    <row r="896" spans="1:39" x14ac:dyDescent="0.35">
      <c r="A896" s="337">
        <v>22809</v>
      </c>
      <c r="B896" s="338">
        <f t="shared" si="134"/>
        <v>1962</v>
      </c>
      <c r="C896" s="338">
        <f t="shared" si="135"/>
        <v>6</v>
      </c>
      <c r="D896" s="338">
        <f t="shared" si="136"/>
        <v>12</v>
      </c>
      <c r="E896" s="334">
        <v>0</v>
      </c>
      <c r="F896" s="334">
        <v>0</v>
      </c>
      <c r="G896" s="334">
        <v>0</v>
      </c>
      <c r="H896" s="334">
        <v>0</v>
      </c>
      <c r="I896" s="334">
        <v>0</v>
      </c>
      <c r="J896" s="334">
        <v>0</v>
      </c>
      <c r="K896" s="334">
        <v>0</v>
      </c>
      <c r="L896" s="334">
        <v>0</v>
      </c>
      <c r="M896" s="334">
        <v>0</v>
      </c>
      <c r="N896" s="334">
        <v>0</v>
      </c>
      <c r="O896" s="334">
        <v>0</v>
      </c>
      <c r="P896" s="334">
        <v>0</v>
      </c>
      <c r="Q896" s="334">
        <v>0</v>
      </c>
      <c r="R896" s="334">
        <v>0</v>
      </c>
      <c r="S896" s="334">
        <v>0</v>
      </c>
      <c r="T896" s="334">
        <v>0</v>
      </c>
      <c r="U896" s="334">
        <v>0</v>
      </c>
      <c r="V896" s="334">
        <v>0</v>
      </c>
      <c r="W896" s="334">
        <v>0.3</v>
      </c>
      <c r="X896" s="334">
        <v>0</v>
      </c>
      <c r="Y896" s="334">
        <v>0</v>
      </c>
      <c r="Z896" s="334">
        <v>0</v>
      </c>
      <c r="AA896" s="334">
        <v>0</v>
      </c>
      <c r="AB896" s="334">
        <v>0</v>
      </c>
      <c r="AD896" s="334">
        <v>0.3</v>
      </c>
      <c r="AE896" s="334">
        <f t="shared" si="137"/>
        <v>0.3</v>
      </c>
      <c r="AF896" s="334">
        <f t="shared" si="138"/>
        <v>0.3</v>
      </c>
      <c r="AG896" s="340">
        <f t="shared" si="139"/>
        <v>0</v>
      </c>
      <c r="AI896" s="340">
        <f t="shared" si="143"/>
        <v>0</v>
      </c>
      <c r="AJ896" s="340">
        <f t="shared" si="143"/>
        <v>0.3</v>
      </c>
      <c r="AK896" s="340">
        <f t="shared" si="143"/>
        <v>0</v>
      </c>
      <c r="AL896" s="340">
        <f t="shared" si="143"/>
        <v>0</v>
      </c>
      <c r="AM896" s="340">
        <f t="shared" si="143"/>
        <v>0</v>
      </c>
    </row>
    <row r="897" spans="1:39" x14ac:dyDescent="0.35">
      <c r="A897" s="337">
        <v>22810</v>
      </c>
      <c r="B897" s="338">
        <f t="shared" si="134"/>
        <v>1962</v>
      </c>
      <c r="C897" s="338">
        <f t="shared" si="135"/>
        <v>6</v>
      </c>
      <c r="D897" s="338">
        <f t="shared" si="136"/>
        <v>13</v>
      </c>
      <c r="E897" s="334">
        <v>0</v>
      </c>
      <c r="F897" s="334">
        <v>0</v>
      </c>
      <c r="G897" s="334">
        <v>0</v>
      </c>
      <c r="H897" s="334">
        <v>0</v>
      </c>
      <c r="I897" s="334">
        <v>0</v>
      </c>
      <c r="J897" s="334">
        <v>0</v>
      </c>
      <c r="K897" s="334">
        <v>0</v>
      </c>
      <c r="L897" s="334">
        <v>0.5</v>
      </c>
      <c r="M897" s="334">
        <v>0</v>
      </c>
      <c r="N897" s="334">
        <v>0</v>
      </c>
      <c r="O897" s="334">
        <v>0</v>
      </c>
      <c r="P897" s="334">
        <v>0</v>
      </c>
      <c r="Q897" s="334">
        <v>0</v>
      </c>
      <c r="R897" s="334">
        <v>0</v>
      </c>
      <c r="S897" s="334">
        <v>0</v>
      </c>
      <c r="T897" s="334">
        <v>0</v>
      </c>
      <c r="U897" s="334">
        <v>0</v>
      </c>
      <c r="V897" s="334">
        <v>0</v>
      </c>
      <c r="W897" s="334">
        <v>0</v>
      </c>
      <c r="X897" s="334">
        <v>0</v>
      </c>
      <c r="Y897" s="334">
        <v>0</v>
      </c>
      <c r="Z897" s="334">
        <v>0</v>
      </c>
      <c r="AA897" s="334">
        <v>0</v>
      </c>
      <c r="AB897" s="334">
        <v>0</v>
      </c>
      <c r="AD897" s="334">
        <v>0.5</v>
      </c>
      <c r="AE897" s="334">
        <f t="shared" si="137"/>
        <v>0.5</v>
      </c>
      <c r="AF897" s="334">
        <f t="shared" si="138"/>
        <v>0.5</v>
      </c>
      <c r="AG897" s="340">
        <f t="shared" si="139"/>
        <v>0</v>
      </c>
      <c r="AI897" s="340">
        <f t="shared" si="143"/>
        <v>0</v>
      </c>
      <c r="AJ897" s="340">
        <f t="shared" si="143"/>
        <v>0.5</v>
      </c>
      <c r="AK897" s="340">
        <f t="shared" si="143"/>
        <v>0</v>
      </c>
      <c r="AL897" s="340">
        <f t="shared" si="143"/>
        <v>0</v>
      </c>
      <c r="AM897" s="340">
        <f t="shared" si="143"/>
        <v>0</v>
      </c>
    </row>
    <row r="898" spans="1:39" x14ac:dyDescent="0.35">
      <c r="A898" s="337">
        <v>22811</v>
      </c>
      <c r="B898" s="338">
        <f t="shared" si="134"/>
        <v>1962</v>
      </c>
      <c r="C898" s="338">
        <f t="shared" si="135"/>
        <v>6</v>
      </c>
      <c r="D898" s="338">
        <f t="shared" si="136"/>
        <v>14</v>
      </c>
      <c r="E898" s="334">
        <v>0</v>
      </c>
      <c r="F898" s="334">
        <v>0</v>
      </c>
      <c r="G898" s="334">
        <v>0.3</v>
      </c>
      <c r="H898" s="334">
        <v>0</v>
      </c>
      <c r="I898" s="334">
        <v>0</v>
      </c>
      <c r="J898" s="334">
        <v>0</v>
      </c>
      <c r="K898" s="334">
        <v>0</v>
      </c>
      <c r="L898" s="334">
        <v>0</v>
      </c>
      <c r="M898" s="334">
        <v>0</v>
      </c>
      <c r="N898" s="334">
        <v>0</v>
      </c>
      <c r="O898" s="334">
        <v>0</v>
      </c>
      <c r="P898" s="334">
        <v>0</v>
      </c>
      <c r="Q898" s="334">
        <v>0</v>
      </c>
      <c r="R898" s="334">
        <v>0</v>
      </c>
      <c r="S898" s="334">
        <v>0</v>
      </c>
      <c r="T898" s="334">
        <v>0</v>
      </c>
      <c r="U898" s="334">
        <v>0</v>
      </c>
      <c r="V898" s="334">
        <v>0</v>
      </c>
      <c r="W898" s="334">
        <v>0</v>
      </c>
      <c r="X898" s="334">
        <v>0</v>
      </c>
      <c r="Y898" s="334">
        <v>0</v>
      </c>
      <c r="Z898" s="334">
        <v>0</v>
      </c>
      <c r="AA898" s="334">
        <v>0</v>
      </c>
      <c r="AB898" s="334">
        <v>0</v>
      </c>
      <c r="AD898" s="334">
        <v>0.3</v>
      </c>
      <c r="AE898" s="334">
        <f t="shared" si="137"/>
        <v>0.3</v>
      </c>
      <c r="AF898" s="334">
        <f t="shared" si="138"/>
        <v>0.3</v>
      </c>
      <c r="AG898" s="340">
        <f t="shared" si="139"/>
        <v>0</v>
      </c>
      <c r="AI898" s="340">
        <f t="shared" si="143"/>
        <v>0</v>
      </c>
      <c r="AJ898" s="340">
        <f t="shared" si="143"/>
        <v>0.3</v>
      </c>
      <c r="AK898" s="340">
        <f t="shared" si="143"/>
        <v>0</v>
      </c>
      <c r="AL898" s="340">
        <f t="shared" si="143"/>
        <v>0</v>
      </c>
      <c r="AM898" s="340">
        <f t="shared" si="143"/>
        <v>0</v>
      </c>
    </row>
    <row r="899" spans="1:39" x14ac:dyDescent="0.35">
      <c r="A899" s="337">
        <v>22812</v>
      </c>
      <c r="B899" s="338">
        <f t="shared" si="134"/>
        <v>1962</v>
      </c>
      <c r="C899" s="338">
        <f t="shared" si="135"/>
        <v>6</v>
      </c>
      <c r="D899" s="338">
        <f t="shared" si="136"/>
        <v>15</v>
      </c>
      <c r="E899" s="334">
        <v>0</v>
      </c>
      <c r="F899" s="334">
        <v>0</v>
      </c>
      <c r="G899" s="334">
        <v>0</v>
      </c>
      <c r="H899" s="334">
        <v>0</v>
      </c>
      <c r="I899" s="334">
        <v>0</v>
      </c>
      <c r="J899" s="334">
        <v>0</v>
      </c>
      <c r="K899" s="334">
        <v>0</v>
      </c>
      <c r="L899" s="334">
        <v>0</v>
      </c>
      <c r="M899" s="334">
        <v>0</v>
      </c>
      <c r="N899" s="334">
        <v>0</v>
      </c>
      <c r="O899" s="334">
        <v>0</v>
      </c>
      <c r="P899" s="334">
        <v>0</v>
      </c>
      <c r="Q899" s="334">
        <v>0</v>
      </c>
      <c r="R899" s="334">
        <v>0</v>
      </c>
      <c r="S899" s="334">
        <v>0</v>
      </c>
      <c r="T899" s="334">
        <v>0</v>
      </c>
      <c r="U899" s="334">
        <v>0</v>
      </c>
      <c r="V899" s="334">
        <v>0</v>
      </c>
      <c r="W899" s="334">
        <v>0</v>
      </c>
      <c r="X899" s="334">
        <v>0</v>
      </c>
      <c r="Y899" s="334">
        <v>0</v>
      </c>
      <c r="Z899" s="334">
        <v>0</v>
      </c>
      <c r="AA899" s="334">
        <v>0</v>
      </c>
      <c r="AB899" s="334">
        <v>0</v>
      </c>
      <c r="AD899" s="334">
        <v>0</v>
      </c>
      <c r="AE899" s="334">
        <f t="shared" si="137"/>
        <v>0</v>
      </c>
      <c r="AF899" s="334">
        <f t="shared" si="138"/>
        <v>0</v>
      </c>
      <c r="AG899" s="340">
        <f t="shared" si="139"/>
        <v>0</v>
      </c>
      <c r="AI899" s="340">
        <f t="shared" si="143"/>
        <v>0</v>
      </c>
      <c r="AJ899" s="340">
        <f t="shared" si="143"/>
        <v>0</v>
      </c>
      <c r="AK899" s="340">
        <f t="shared" si="143"/>
        <v>0</v>
      </c>
      <c r="AL899" s="340">
        <f t="shared" si="143"/>
        <v>0</v>
      </c>
      <c r="AM899" s="340">
        <f t="shared" si="143"/>
        <v>0</v>
      </c>
    </row>
    <row r="900" spans="1:39" x14ac:dyDescent="0.35">
      <c r="A900" s="337">
        <v>22813</v>
      </c>
      <c r="B900" s="338">
        <f t="shared" ref="B900:B963" si="144">YEAR(A900)</f>
        <v>1962</v>
      </c>
      <c r="C900" s="338">
        <f t="shared" ref="C900:C963" si="145">MONTH(A900)</f>
        <v>6</v>
      </c>
      <c r="D900" s="338">
        <f t="shared" ref="D900:D963" si="146">DAY(A900)</f>
        <v>16</v>
      </c>
      <c r="E900" s="334">
        <v>0</v>
      </c>
      <c r="F900" s="334">
        <v>0</v>
      </c>
      <c r="G900" s="334">
        <v>0</v>
      </c>
      <c r="H900" s="334">
        <v>0</v>
      </c>
      <c r="I900" s="334">
        <v>0</v>
      </c>
      <c r="J900" s="334">
        <v>0</v>
      </c>
      <c r="K900" s="334">
        <v>0</v>
      </c>
      <c r="L900" s="334">
        <v>0</v>
      </c>
      <c r="M900" s="334">
        <v>0</v>
      </c>
      <c r="N900" s="334">
        <v>0</v>
      </c>
      <c r="O900" s="334">
        <v>0</v>
      </c>
      <c r="P900" s="334">
        <v>0</v>
      </c>
      <c r="Q900" s="334">
        <v>0</v>
      </c>
      <c r="R900" s="334">
        <v>0</v>
      </c>
      <c r="S900" s="334">
        <v>0</v>
      </c>
      <c r="T900" s="334">
        <v>0</v>
      </c>
      <c r="U900" s="334">
        <v>0</v>
      </c>
      <c r="V900" s="334">
        <v>0</v>
      </c>
      <c r="W900" s="334">
        <v>0</v>
      </c>
      <c r="X900" s="334">
        <v>0</v>
      </c>
      <c r="Y900" s="334">
        <v>0</v>
      </c>
      <c r="Z900" s="334">
        <v>0</v>
      </c>
      <c r="AA900" s="334">
        <v>0</v>
      </c>
      <c r="AB900" s="334">
        <v>0</v>
      </c>
      <c r="AD900" s="334">
        <v>0</v>
      </c>
      <c r="AE900" s="334">
        <f t="shared" ref="AE900:AE963" si="147">AD900</f>
        <v>0</v>
      </c>
      <c r="AF900" s="334">
        <f t="shared" ref="AF900:AF963" si="148">SUM(E900:AB900)</f>
        <v>0</v>
      </c>
      <c r="AG900" s="340">
        <f t="shared" ref="AG900:AG963" si="149">ABS(AF900-AE900)</f>
        <v>0</v>
      </c>
      <c r="AI900" s="340">
        <f t="shared" ref="AI900:AM915" si="150">IF($C900=AI$1,$AF900,0)</f>
        <v>0</v>
      </c>
      <c r="AJ900" s="340">
        <f t="shared" si="150"/>
        <v>0</v>
      </c>
      <c r="AK900" s="340">
        <f t="shared" si="150"/>
        <v>0</v>
      </c>
      <c r="AL900" s="340">
        <f t="shared" si="150"/>
        <v>0</v>
      </c>
      <c r="AM900" s="340">
        <f t="shared" si="150"/>
        <v>0</v>
      </c>
    </row>
    <row r="901" spans="1:39" x14ac:dyDescent="0.35">
      <c r="A901" s="337">
        <v>22814</v>
      </c>
      <c r="B901" s="338">
        <f t="shared" si="144"/>
        <v>1962</v>
      </c>
      <c r="C901" s="338">
        <f t="shared" si="145"/>
        <v>6</v>
      </c>
      <c r="D901" s="338">
        <f t="shared" si="146"/>
        <v>17</v>
      </c>
      <c r="E901" s="334">
        <v>0</v>
      </c>
      <c r="F901" s="334">
        <v>0</v>
      </c>
      <c r="G901" s="334">
        <v>0</v>
      </c>
      <c r="H901" s="334">
        <v>0</v>
      </c>
      <c r="I901" s="334">
        <v>0</v>
      </c>
      <c r="J901" s="334">
        <v>0</v>
      </c>
      <c r="K901" s="334">
        <v>0</v>
      </c>
      <c r="L901" s="334">
        <v>0</v>
      </c>
      <c r="M901" s="334">
        <v>0</v>
      </c>
      <c r="N901" s="334">
        <v>0</v>
      </c>
      <c r="O901" s="334">
        <v>0</v>
      </c>
      <c r="P901" s="334">
        <v>0</v>
      </c>
      <c r="Q901" s="334">
        <v>10.7</v>
      </c>
      <c r="R901" s="334">
        <v>0</v>
      </c>
      <c r="S901" s="334">
        <v>0</v>
      </c>
      <c r="T901" s="334">
        <v>0</v>
      </c>
      <c r="U901" s="334">
        <v>0</v>
      </c>
      <c r="V901" s="334">
        <v>0</v>
      </c>
      <c r="W901" s="334">
        <v>0</v>
      </c>
      <c r="X901" s="334">
        <v>0</v>
      </c>
      <c r="Y901" s="334">
        <v>0</v>
      </c>
      <c r="Z901" s="334">
        <v>0</v>
      </c>
      <c r="AA901" s="334">
        <v>0</v>
      </c>
      <c r="AB901" s="334">
        <v>0</v>
      </c>
      <c r="AD901" s="334">
        <v>10.7</v>
      </c>
      <c r="AE901" s="334">
        <f t="shared" si="147"/>
        <v>10.7</v>
      </c>
      <c r="AF901" s="334">
        <f t="shared" si="148"/>
        <v>10.7</v>
      </c>
      <c r="AG901" s="340">
        <f t="shared" si="149"/>
        <v>0</v>
      </c>
      <c r="AI901" s="340">
        <f t="shared" si="150"/>
        <v>0</v>
      </c>
      <c r="AJ901" s="340">
        <f t="shared" si="150"/>
        <v>10.7</v>
      </c>
      <c r="AK901" s="340">
        <f t="shared" si="150"/>
        <v>0</v>
      </c>
      <c r="AL901" s="340">
        <f t="shared" si="150"/>
        <v>0</v>
      </c>
      <c r="AM901" s="340">
        <f t="shared" si="150"/>
        <v>0</v>
      </c>
    </row>
    <row r="902" spans="1:39" x14ac:dyDescent="0.35">
      <c r="A902" s="337">
        <v>22815</v>
      </c>
      <c r="B902" s="338">
        <f t="shared" si="144"/>
        <v>1962</v>
      </c>
      <c r="C902" s="338">
        <f t="shared" si="145"/>
        <v>6</v>
      </c>
      <c r="D902" s="338">
        <f t="shared" si="146"/>
        <v>18</v>
      </c>
      <c r="E902" s="334">
        <v>0</v>
      </c>
      <c r="F902" s="334">
        <v>0</v>
      </c>
      <c r="G902" s="334">
        <v>0</v>
      </c>
      <c r="H902" s="334">
        <v>0</v>
      </c>
      <c r="I902" s="334">
        <v>0</v>
      </c>
      <c r="J902" s="334">
        <v>0</v>
      </c>
      <c r="K902" s="334">
        <v>0</v>
      </c>
      <c r="L902" s="334">
        <v>0</v>
      </c>
      <c r="M902" s="334">
        <v>0</v>
      </c>
      <c r="N902" s="334">
        <v>0</v>
      </c>
      <c r="O902" s="334">
        <v>0</v>
      </c>
      <c r="P902" s="334">
        <v>0</v>
      </c>
      <c r="Q902" s="334">
        <v>0</v>
      </c>
      <c r="R902" s="334">
        <v>0</v>
      </c>
      <c r="S902" s="334">
        <v>0</v>
      </c>
      <c r="T902" s="334">
        <v>0.8</v>
      </c>
      <c r="U902" s="334">
        <v>0</v>
      </c>
      <c r="V902" s="334">
        <v>0</v>
      </c>
      <c r="W902" s="334">
        <v>0</v>
      </c>
      <c r="X902" s="334">
        <v>0</v>
      </c>
      <c r="Y902" s="334">
        <v>0</v>
      </c>
      <c r="Z902" s="334">
        <v>0</v>
      </c>
      <c r="AA902" s="334">
        <v>0</v>
      </c>
      <c r="AB902" s="334">
        <v>0</v>
      </c>
      <c r="AD902" s="334">
        <v>0.8</v>
      </c>
      <c r="AE902" s="334">
        <f t="shared" si="147"/>
        <v>0.8</v>
      </c>
      <c r="AF902" s="334">
        <f t="shared" si="148"/>
        <v>0.8</v>
      </c>
      <c r="AG902" s="340">
        <f t="shared" si="149"/>
        <v>0</v>
      </c>
      <c r="AI902" s="340">
        <f t="shared" si="150"/>
        <v>0</v>
      </c>
      <c r="AJ902" s="340">
        <f t="shared" si="150"/>
        <v>0.8</v>
      </c>
      <c r="AK902" s="340">
        <f t="shared" si="150"/>
        <v>0</v>
      </c>
      <c r="AL902" s="340">
        <f t="shared" si="150"/>
        <v>0</v>
      </c>
      <c r="AM902" s="340">
        <f t="shared" si="150"/>
        <v>0</v>
      </c>
    </row>
    <row r="903" spans="1:39" x14ac:dyDescent="0.35">
      <c r="A903" s="337">
        <v>22816</v>
      </c>
      <c r="B903" s="338">
        <f t="shared" si="144"/>
        <v>1962</v>
      </c>
      <c r="C903" s="338">
        <f t="shared" si="145"/>
        <v>6</v>
      </c>
      <c r="D903" s="338">
        <f t="shared" si="146"/>
        <v>19</v>
      </c>
      <c r="E903" s="334">
        <v>0</v>
      </c>
      <c r="F903" s="334">
        <v>0</v>
      </c>
      <c r="G903" s="334">
        <v>0</v>
      </c>
      <c r="H903" s="334">
        <v>0</v>
      </c>
      <c r="I903" s="334">
        <v>0</v>
      </c>
      <c r="J903" s="334">
        <v>0</v>
      </c>
      <c r="K903" s="334">
        <v>0</v>
      </c>
      <c r="L903" s="334">
        <v>0</v>
      </c>
      <c r="M903" s="334">
        <v>0</v>
      </c>
      <c r="N903" s="334">
        <v>0</v>
      </c>
      <c r="O903" s="334">
        <v>0</v>
      </c>
      <c r="P903" s="334">
        <v>0</v>
      </c>
      <c r="Q903" s="334">
        <v>0</v>
      </c>
      <c r="R903" s="334">
        <v>0</v>
      </c>
      <c r="S903" s="334">
        <v>0</v>
      </c>
      <c r="T903" s="334">
        <v>0</v>
      </c>
      <c r="U903" s="334">
        <v>0</v>
      </c>
      <c r="V903" s="334">
        <v>0</v>
      </c>
      <c r="W903" s="334">
        <v>0</v>
      </c>
      <c r="X903" s="334">
        <v>0</v>
      </c>
      <c r="Y903" s="334">
        <v>0</v>
      </c>
      <c r="Z903" s="334">
        <v>0</v>
      </c>
      <c r="AA903" s="334">
        <v>0</v>
      </c>
      <c r="AB903" s="334">
        <v>0</v>
      </c>
      <c r="AD903" s="334">
        <v>0</v>
      </c>
      <c r="AE903" s="334">
        <f t="shared" si="147"/>
        <v>0</v>
      </c>
      <c r="AF903" s="334">
        <f t="shared" si="148"/>
        <v>0</v>
      </c>
      <c r="AG903" s="340">
        <f t="shared" si="149"/>
        <v>0</v>
      </c>
      <c r="AI903" s="340">
        <f t="shared" si="150"/>
        <v>0</v>
      </c>
      <c r="AJ903" s="340">
        <f t="shared" si="150"/>
        <v>0</v>
      </c>
      <c r="AK903" s="340">
        <f t="shared" si="150"/>
        <v>0</v>
      </c>
      <c r="AL903" s="340">
        <f t="shared" si="150"/>
        <v>0</v>
      </c>
      <c r="AM903" s="340">
        <f t="shared" si="150"/>
        <v>0</v>
      </c>
    </row>
    <row r="904" spans="1:39" x14ac:dyDescent="0.35">
      <c r="A904" s="337">
        <v>22817</v>
      </c>
      <c r="B904" s="338">
        <f t="shared" si="144"/>
        <v>1962</v>
      </c>
      <c r="C904" s="338">
        <f t="shared" si="145"/>
        <v>6</v>
      </c>
      <c r="D904" s="338">
        <f t="shared" si="146"/>
        <v>20</v>
      </c>
      <c r="E904" s="334">
        <v>0</v>
      </c>
      <c r="F904" s="334">
        <v>0</v>
      </c>
      <c r="G904" s="334">
        <v>0.8</v>
      </c>
      <c r="H904" s="334">
        <v>0</v>
      </c>
      <c r="I904" s="334">
        <v>0</v>
      </c>
      <c r="J904" s="334">
        <v>2</v>
      </c>
      <c r="K904" s="334">
        <v>0.3</v>
      </c>
      <c r="L904" s="334">
        <v>0</v>
      </c>
      <c r="M904" s="334">
        <v>0.3</v>
      </c>
      <c r="N904" s="334">
        <v>0</v>
      </c>
      <c r="O904" s="334">
        <v>0</v>
      </c>
      <c r="P904" s="334">
        <v>0.5</v>
      </c>
      <c r="Q904" s="334">
        <v>0</v>
      </c>
      <c r="R904" s="334">
        <v>0</v>
      </c>
      <c r="S904" s="334">
        <v>0</v>
      </c>
      <c r="T904" s="334">
        <v>0</v>
      </c>
      <c r="U904" s="334">
        <v>0</v>
      </c>
      <c r="V904" s="334">
        <v>10.199999999999999</v>
      </c>
      <c r="W904" s="334">
        <v>0</v>
      </c>
      <c r="X904" s="334">
        <v>0</v>
      </c>
      <c r="Y904" s="334">
        <v>0</v>
      </c>
      <c r="Z904" s="334">
        <v>0</v>
      </c>
      <c r="AA904" s="334">
        <v>0</v>
      </c>
      <c r="AB904" s="334">
        <v>0</v>
      </c>
      <c r="AD904" s="334">
        <v>14.1</v>
      </c>
      <c r="AE904" s="334">
        <f t="shared" si="147"/>
        <v>14.1</v>
      </c>
      <c r="AF904" s="334">
        <f t="shared" si="148"/>
        <v>14.099999999999998</v>
      </c>
      <c r="AG904" s="340">
        <f t="shared" si="149"/>
        <v>1.7763568394002505E-15</v>
      </c>
      <c r="AI904" s="340">
        <f t="shared" si="150"/>
        <v>0</v>
      </c>
      <c r="AJ904" s="340">
        <f t="shared" si="150"/>
        <v>14.099999999999998</v>
      </c>
      <c r="AK904" s="340">
        <f t="shared" si="150"/>
        <v>0</v>
      </c>
      <c r="AL904" s="340">
        <f t="shared" si="150"/>
        <v>0</v>
      </c>
      <c r="AM904" s="340">
        <f t="shared" si="150"/>
        <v>0</v>
      </c>
    </row>
    <row r="905" spans="1:39" x14ac:dyDescent="0.35">
      <c r="A905" s="337">
        <v>22818</v>
      </c>
      <c r="B905" s="338">
        <f t="shared" si="144"/>
        <v>1962</v>
      </c>
      <c r="C905" s="338">
        <f t="shared" si="145"/>
        <v>6</v>
      </c>
      <c r="D905" s="338">
        <f t="shared" si="146"/>
        <v>21</v>
      </c>
      <c r="E905" s="334">
        <v>0</v>
      </c>
      <c r="F905" s="334">
        <v>0</v>
      </c>
      <c r="G905" s="334">
        <v>0</v>
      </c>
      <c r="H905" s="334">
        <v>0</v>
      </c>
      <c r="I905" s="334">
        <v>0</v>
      </c>
      <c r="J905" s="334">
        <v>0</v>
      </c>
      <c r="K905" s="334">
        <v>0</v>
      </c>
      <c r="L905" s="334">
        <v>0</v>
      </c>
      <c r="M905" s="334">
        <v>0</v>
      </c>
      <c r="N905" s="334">
        <v>0</v>
      </c>
      <c r="O905" s="334">
        <v>0</v>
      </c>
      <c r="P905" s="334">
        <v>0</v>
      </c>
      <c r="Q905" s="334">
        <v>0</v>
      </c>
      <c r="R905" s="334">
        <v>1</v>
      </c>
      <c r="S905" s="334">
        <v>0</v>
      </c>
      <c r="T905" s="334">
        <v>0</v>
      </c>
      <c r="U905" s="334">
        <v>0</v>
      </c>
      <c r="V905" s="334">
        <v>0</v>
      </c>
      <c r="W905" s="334">
        <v>0</v>
      </c>
      <c r="X905" s="334">
        <v>0</v>
      </c>
      <c r="Y905" s="334">
        <v>0</v>
      </c>
      <c r="Z905" s="334">
        <v>0</v>
      </c>
      <c r="AA905" s="334">
        <v>0</v>
      </c>
      <c r="AB905" s="334">
        <v>0</v>
      </c>
      <c r="AD905" s="334">
        <v>1</v>
      </c>
      <c r="AE905" s="334">
        <f t="shared" si="147"/>
        <v>1</v>
      </c>
      <c r="AF905" s="334">
        <f t="shared" si="148"/>
        <v>1</v>
      </c>
      <c r="AG905" s="340">
        <f t="shared" si="149"/>
        <v>0</v>
      </c>
      <c r="AI905" s="340">
        <f t="shared" si="150"/>
        <v>0</v>
      </c>
      <c r="AJ905" s="340">
        <f t="shared" si="150"/>
        <v>1</v>
      </c>
      <c r="AK905" s="340">
        <f t="shared" si="150"/>
        <v>0</v>
      </c>
      <c r="AL905" s="340">
        <f t="shared" si="150"/>
        <v>0</v>
      </c>
      <c r="AM905" s="340">
        <f t="shared" si="150"/>
        <v>0</v>
      </c>
    </row>
    <row r="906" spans="1:39" x14ac:dyDescent="0.35">
      <c r="A906" s="337">
        <v>22819</v>
      </c>
      <c r="B906" s="338">
        <f t="shared" si="144"/>
        <v>1962</v>
      </c>
      <c r="C906" s="338">
        <f t="shared" si="145"/>
        <v>6</v>
      </c>
      <c r="D906" s="338">
        <f t="shared" si="146"/>
        <v>22</v>
      </c>
      <c r="E906" s="334">
        <v>0</v>
      </c>
      <c r="F906" s="334">
        <v>0</v>
      </c>
      <c r="G906" s="334">
        <v>0</v>
      </c>
      <c r="H906" s="334">
        <v>0</v>
      </c>
      <c r="I906" s="334">
        <v>0</v>
      </c>
      <c r="J906" s="334">
        <v>0</v>
      </c>
      <c r="K906" s="334">
        <v>0</v>
      </c>
      <c r="L906" s="334">
        <v>0</v>
      </c>
      <c r="M906" s="334">
        <v>0</v>
      </c>
      <c r="N906" s="334">
        <v>0</v>
      </c>
      <c r="O906" s="334">
        <v>0</v>
      </c>
      <c r="P906" s="334">
        <v>0</v>
      </c>
      <c r="Q906" s="334">
        <v>0</v>
      </c>
      <c r="R906" s="334">
        <v>0</v>
      </c>
      <c r="S906" s="334">
        <v>0</v>
      </c>
      <c r="T906" s="334">
        <v>0</v>
      </c>
      <c r="U906" s="334">
        <v>0</v>
      </c>
      <c r="V906" s="334">
        <v>0</v>
      </c>
      <c r="W906" s="334">
        <v>0</v>
      </c>
      <c r="X906" s="334">
        <v>0</v>
      </c>
      <c r="Y906" s="334">
        <v>0</v>
      </c>
      <c r="Z906" s="334">
        <v>0</v>
      </c>
      <c r="AA906" s="334">
        <v>0</v>
      </c>
      <c r="AB906" s="334">
        <v>0</v>
      </c>
      <c r="AD906" s="334">
        <v>0</v>
      </c>
      <c r="AE906" s="334">
        <f t="shared" si="147"/>
        <v>0</v>
      </c>
      <c r="AF906" s="334">
        <f t="shared" si="148"/>
        <v>0</v>
      </c>
      <c r="AG906" s="340">
        <f t="shared" si="149"/>
        <v>0</v>
      </c>
      <c r="AI906" s="340">
        <f t="shared" si="150"/>
        <v>0</v>
      </c>
      <c r="AJ906" s="340">
        <f t="shared" si="150"/>
        <v>0</v>
      </c>
      <c r="AK906" s="340">
        <f t="shared" si="150"/>
        <v>0</v>
      </c>
      <c r="AL906" s="340">
        <f t="shared" si="150"/>
        <v>0</v>
      </c>
      <c r="AM906" s="340">
        <f t="shared" si="150"/>
        <v>0</v>
      </c>
    </row>
    <row r="907" spans="1:39" x14ac:dyDescent="0.35">
      <c r="A907" s="337">
        <v>22820</v>
      </c>
      <c r="B907" s="338">
        <f t="shared" si="144"/>
        <v>1962</v>
      </c>
      <c r="C907" s="338">
        <f t="shared" si="145"/>
        <v>6</v>
      </c>
      <c r="D907" s="338">
        <f t="shared" si="146"/>
        <v>23</v>
      </c>
      <c r="E907" s="334">
        <v>0</v>
      </c>
      <c r="F907" s="334">
        <v>0</v>
      </c>
      <c r="G907" s="334">
        <v>0</v>
      </c>
      <c r="H907" s="334">
        <v>0</v>
      </c>
      <c r="I907" s="334">
        <v>0</v>
      </c>
      <c r="J907" s="334">
        <v>0</v>
      </c>
      <c r="K907" s="334">
        <v>0</v>
      </c>
      <c r="L907" s="334">
        <v>0</v>
      </c>
      <c r="M907" s="334">
        <v>0</v>
      </c>
      <c r="N907" s="334">
        <v>0</v>
      </c>
      <c r="O907" s="334">
        <v>0</v>
      </c>
      <c r="P907" s="334">
        <v>0</v>
      </c>
      <c r="Q907" s="334">
        <v>0</v>
      </c>
      <c r="R907" s="334">
        <v>0</v>
      </c>
      <c r="S907" s="334">
        <v>0</v>
      </c>
      <c r="T907" s="334">
        <v>0</v>
      </c>
      <c r="U907" s="334">
        <v>0</v>
      </c>
      <c r="V907" s="334">
        <v>0</v>
      </c>
      <c r="W907" s="334">
        <v>0</v>
      </c>
      <c r="X907" s="334">
        <v>0</v>
      </c>
      <c r="Y907" s="334">
        <v>0</v>
      </c>
      <c r="Z907" s="334">
        <v>0</v>
      </c>
      <c r="AA907" s="334">
        <v>0</v>
      </c>
      <c r="AB907" s="334">
        <v>0</v>
      </c>
      <c r="AD907" s="334">
        <v>0</v>
      </c>
      <c r="AE907" s="334">
        <f t="shared" si="147"/>
        <v>0</v>
      </c>
      <c r="AF907" s="334">
        <f t="shared" si="148"/>
        <v>0</v>
      </c>
      <c r="AG907" s="340">
        <f t="shared" si="149"/>
        <v>0</v>
      </c>
      <c r="AI907" s="340">
        <f t="shared" si="150"/>
        <v>0</v>
      </c>
      <c r="AJ907" s="340">
        <f t="shared" si="150"/>
        <v>0</v>
      </c>
      <c r="AK907" s="340">
        <f t="shared" si="150"/>
        <v>0</v>
      </c>
      <c r="AL907" s="340">
        <f t="shared" si="150"/>
        <v>0</v>
      </c>
      <c r="AM907" s="340">
        <f t="shared" si="150"/>
        <v>0</v>
      </c>
    </row>
    <row r="908" spans="1:39" x14ac:dyDescent="0.35">
      <c r="A908" s="337">
        <v>22821</v>
      </c>
      <c r="B908" s="338">
        <f t="shared" si="144"/>
        <v>1962</v>
      </c>
      <c r="C908" s="338">
        <f t="shared" si="145"/>
        <v>6</v>
      </c>
      <c r="D908" s="338">
        <f t="shared" si="146"/>
        <v>24</v>
      </c>
      <c r="E908" s="334">
        <v>0</v>
      </c>
      <c r="F908" s="334">
        <v>0</v>
      </c>
      <c r="G908" s="334">
        <v>0</v>
      </c>
      <c r="H908" s="334">
        <v>0</v>
      </c>
      <c r="I908" s="334">
        <v>0</v>
      </c>
      <c r="J908" s="334">
        <v>0</v>
      </c>
      <c r="K908" s="334">
        <v>0</v>
      </c>
      <c r="L908" s="334">
        <v>0</v>
      </c>
      <c r="M908" s="334">
        <v>0</v>
      </c>
      <c r="N908" s="334">
        <v>0</v>
      </c>
      <c r="O908" s="334">
        <v>0</v>
      </c>
      <c r="P908" s="334">
        <v>0</v>
      </c>
      <c r="Q908" s="334">
        <v>0</v>
      </c>
      <c r="R908" s="334">
        <v>0</v>
      </c>
      <c r="S908" s="334">
        <v>0</v>
      </c>
      <c r="T908" s="334">
        <v>0</v>
      </c>
      <c r="U908" s="334">
        <v>0</v>
      </c>
      <c r="V908" s="334">
        <v>0</v>
      </c>
      <c r="W908" s="334">
        <v>0</v>
      </c>
      <c r="X908" s="334">
        <v>0</v>
      </c>
      <c r="Y908" s="334">
        <v>0</v>
      </c>
      <c r="Z908" s="334">
        <v>0</v>
      </c>
      <c r="AA908" s="334">
        <v>0</v>
      </c>
      <c r="AB908" s="334">
        <v>0</v>
      </c>
      <c r="AD908" s="334">
        <v>0</v>
      </c>
      <c r="AE908" s="334">
        <f t="shared" si="147"/>
        <v>0</v>
      </c>
      <c r="AF908" s="334">
        <f t="shared" si="148"/>
        <v>0</v>
      </c>
      <c r="AG908" s="340">
        <f t="shared" si="149"/>
        <v>0</v>
      </c>
      <c r="AI908" s="340">
        <f t="shared" si="150"/>
        <v>0</v>
      </c>
      <c r="AJ908" s="340">
        <f t="shared" si="150"/>
        <v>0</v>
      </c>
      <c r="AK908" s="340">
        <f t="shared" si="150"/>
        <v>0</v>
      </c>
      <c r="AL908" s="340">
        <f t="shared" si="150"/>
        <v>0</v>
      </c>
      <c r="AM908" s="340">
        <f t="shared" si="150"/>
        <v>0</v>
      </c>
    </row>
    <row r="909" spans="1:39" x14ac:dyDescent="0.35">
      <c r="A909" s="337">
        <v>22822</v>
      </c>
      <c r="B909" s="338">
        <f t="shared" si="144"/>
        <v>1962</v>
      </c>
      <c r="C909" s="338">
        <f t="shared" si="145"/>
        <v>6</v>
      </c>
      <c r="D909" s="338">
        <f t="shared" si="146"/>
        <v>25</v>
      </c>
      <c r="E909" s="334">
        <v>0</v>
      </c>
      <c r="F909" s="334">
        <v>0</v>
      </c>
      <c r="G909" s="334">
        <v>0</v>
      </c>
      <c r="H909" s="334">
        <v>0</v>
      </c>
      <c r="I909" s="334">
        <v>0</v>
      </c>
      <c r="J909" s="334">
        <v>0</v>
      </c>
      <c r="K909" s="334">
        <v>0</v>
      </c>
      <c r="L909" s="334">
        <v>0</v>
      </c>
      <c r="M909" s="334">
        <v>0</v>
      </c>
      <c r="N909" s="334">
        <v>0</v>
      </c>
      <c r="O909" s="334">
        <v>0</v>
      </c>
      <c r="P909" s="334">
        <v>0</v>
      </c>
      <c r="Q909" s="334">
        <v>0</v>
      </c>
      <c r="R909" s="334">
        <v>0</v>
      </c>
      <c r="S909" s="334">
        <v>0</v>
      </c>
      <c r="T909" s="334">
        <v>0</v>
      </c>
      <c r="U909" s="334">
        <v>0</v>
      </c>
      <c r="V909" s="334">
        <v>0.3</v>
      </c>
      <c r="W909" s="334">
        <v>0</v>
      </c>
      <c r="X909" s="334">
        <v>0</v>
      </c>
      <c r="Y909" s="334">
        <v>0</v>
      </c>
      <c r="Z909" s="334">
        <v>0</v>
      </c>
      <c r="AA909" s="334">
        <v>0</v>
      </c>
      <c r="AB909" s="334">
        <v>0</v>
      </c>
      <c r="AD909" s="334">
        <v>0.3</v>
      </c>
      <c r="AE909" s="334">
        <f t="shared" si="147"/>
        <v>0.3</v>
      </c>
      <c r="AF909" s="334">
        <f t="shared" si="148"/>
        <v>0.3</v>
      </c>
      <c r="AG909" s="340">
        <f t="shared" si="149"/>
        <v>0</v>
      </c>
      <c r="AI909" s="340">
        <f t="shared" si="150"/>
        <v>0</v>
      </c>
      <c r="AJ909" s="340">
        <f t="shared" si="150"/>
        <v>0.3</v>
      </c>
      <c r="AK909" s="340">
        <f t="shared" si="150"/>
        <v>0</v>
      </c>
      <c r="AL909" s="340">
        <f t="shared" si="150"/>
        <v>0</v>
      </c>
      <c r="AM909" s="340">
        <f t="shared" si="150"/>
        <v>0</v>
      </c>
    </row>
    <row r="910" spans="1:39" x14ac:dyDescent="0.35">
      <c r="A910" s="337">
        <v>22823</v>
      </c>
      <c r="B910" s="338">
        <f t="shared" si="144"/>
        <v>1962</v>
      </c>
      <c r="C910" s="338">
        <f t="shared" si="145"/>
        <v>6</v>
      </c>
      <c r="D910" s="338">
        <f t="shared" si="146"/>
        <v>26</v>
      </c>
      <c r="E910" s="334">
        <v>2.2999999999999998</v>
      </c>
      <c r="F910" s="334">
        <v>0</v>
      </c>
      <c r="G910" s="334">
        <v>0</v>
      </c>
      <c r="H910" s="334">
        <v>0</v>
      </c>
      <c r="I910" s="334">
        <v>0</v>
      </c>
      <c r="J910" s="334">
        <v>0</v>
      </c>
      <c r="K910" s="334">
        <v>0</v>
      </c>
      <c r="L910" s="334">
        <v>0</v>
      </c>
      <c r="M910" s="334">
        <v>0</v>
      </c>
      <c r="N910" s="334">
        <v>0</v>
      </c>
      <c r="O910" s="334">
        <v>0</v>
      </c>
      <c r="P910" s="334">
        <v>0</v>
      </c>
      <c r="Q910" s="334">
        <v>0</v>
      </c>
      <c r="R910" s="334">
        <v>0</v>
      </c>
      <c r="S910" s="334">
        <v>0</v>
      </c>
      <c r="T910" s="334">
        <v>0</v>
      </c>
      <c r="U910" s="334">
        <v>0</v>
      </c>
      <c r="V910" s="334">
        <v>0</v>
      </c>
      <c r="W910" s="334">
        <v>0</v>
      </c>
      <c r="X910" s="334">
        <v>0</v>
      </c>
      <c r="Y910" s="334">
        <v>0</v>
      </c>
      <c r="Z910" s="334">
        <v>0</v>
      </c>
      <c r="AA910" s="334">
        <v>0</v>
      </c>
      <c r="AB910" s="334">
        <v>0</v>
      </c>
      <c r="AD910" s="334">
        <v>2.2999999999999998</v>
      </c>
      <c r="AE910" s="334">
        <f t="shared" si="147"/>
        <v>2.2999999999999998</v>
      </c>
      <c r="AF910" s="334">
        <f t="shared" si="148"/>
        <v>2.2999999999999998</v>
      </c>
      <c r="AG910" s="340">
        <f t="shared" si="149"/>
        <v>0</v>
      </c>
      <c r="AI910" s="340">
        <f t="shared" si="150"/>
        <v>0</v>
      </c>
      <c r="AJ910" s="340">
        <f t="shared" si="150"/>
        <v>2.2999999999999998</v>
      </c>
      <c r="AK910" s="340">
        <f t="shared" si="150"/>
        <v>0</v>
      </c>
      <c r="AL910" s="340">
        <f t="shared" si="150"/>
        <v>0</v>
      </c>
      <c r="AM910" s="340">
        <f t="shared" si="150"/>
        <v>0</v>
      </c>
    </row>
    <row r="911" spans="1:39" x14ac:dyDescent="0.35">
      <c r="A911" s="337">
        <v>22824</v>
      </c>
      <c r="B911" s="338">
        <f t="shared" si="144"/>
        <v>1962</v>
      </c>
      <c r="C911" s="338">
        <f t="shared" si="145"/>
        <v>6</v>
      </c>
      <c r="D911" s="338">
        <f t="shared" si="146"/>
        <v>27</v>
      </c>
      <c r="E911" s="334">
        <v>0</v>
      </c>
      <c r="F911" s="334">
        <v>0</v>
      </c>
      <c r="G911" s="334">
        <v>0</v>
      </c>
      <c r="H911" s="334">
        <v>0</v>
      </c>
      <c r="I911" s="334">
        <v>0</v>
      </c>
      <c r="J911" s="334">
        <v>0</v>
      </c>
      <c r="K911" s="334">
        <v>0</v>
      </c>
      <c r="L911" s="334">
        <v>0</v>
      </c>
      <c r="M911" s="334">
        <v>0</v>
      </c>
      <c r="N911" s="334">
        <v>0</v>
      </c>
      <c r="O911" s="334">
        <v>0</v>
      </c>
      <c r="P911" s="334">
        <v>0</v>
      </c>
      <c r="Q911" s="334">
        <v>0</v>
      </c>
      <c r="R911" s="334">
        <v>0</v>
      </c>
      <c r="S911" s="334">
        <v>0</v>
      </c>
      <c r="T911" s="334">
        <v>0</v>
      </c>
      <c r="U911" s="334">
        <v>0</v>
      </c>
      <c r="V911" s="334">
        <v>0</v>
      </c>
      <c r="W911" s="334">
        <v>0</v>
      </c>
      <c r="X911" s="334">
        <v>0</v>
      </c>
      <c r="Y911" s="334">
        <v>0</v>
      </c>
      <c r="Z911" s="334">
        <v>0</v>
      </c>
      <c r="AA911" s="334">
        <v>0</v>
      </c>
      <c r="AB911" s="334">
        <v>0</v>
      </c>
      <c r="AD911" s="334">
        <v>0</v>
      </c>
      <c r="AE911" s="334">
        <f t="shared" si="147"/>
        <v>0</v>
      </c>
      <c r="AF911" s="334">
        <f t="shared" si="148"/>
        <v>0</v>
      </c>
      <c r="AG911" s="340">
        <f t="shared" si="149"/>
        <v>0</v>
      </c>
      <c r="AI911" s="340">
        <f t="shared" si="150"/>
        <v>0</v>
      </c>
      <c r="AJ911" s="340">
        <f t="shared" si="150"/>
        <v>0</v>
      </c>
      <c r="AK911" s="340">
        <f t="shared" si="150"/>
        <v>0</v>
      </c>
      <c r="AL911" s="340">
        <f t="shared" si="150"/>
        <v>0</v>
      </c>
      <c r="AM911" s="340">
        <f t="shared" si="150"/>
        <v>0</v>
      </c>
    </row>
    <row r="912" spans="1:39" x14ac:dyDescent="0.35">
      <c r="A912" s="337">
        <v>22825</v>
      </c>
      <c r="B912" s="338">
        <f t="shared" si="144"/>
        <v>1962</v>
      </c>
      <c r="C912" s="338">
        <f t="shared" si="145"/>
        <v>6</v>
      </c>
      <c r="D912" s="338">
        <f t="shared" si="146"/>
        <v>28</v>
      </c>
      <c r="E912" s="334">
        <v>0</v>
      </c>
      <c r="F912" s="334">
        <v>0</v>
      </c>
      <c r="G912" s="334">
        <v>0</v>
      </c>
      <c r="H912" s="334">
        <v>0</v>
      </c>
      <c r="I912" s="334">
        <v>0</v>
      </c>
      <c r="J912" s="334">
        <v>0</v>
      </c>
      <c r="K912" s="334">
        <v>0</v>
      </c>
      <c r="L912" s="334">
        <v>0</v>
      </c>
      <c r="M912" s="334">
        <v>0</v>
      </c>
      <c r="N912" s="334">
        <v>0</v>
      </c>
      <c r="O912" s="334">
        <v>0</v>
      </c>
      <c r="P912" s="334">
        <v>0</v>
      </c>
      <c r="Q912" s="334">
        <v>0</v>
      </c>
      <c r="R912" s="334">
        <v>0</v>
      </c>
      <c r="S912" s="334">
        <v>0</v>
      </c>
      <c r="T912" s="334">
        <v>0</v>
      </c>
      <c r="U912" s="334">
        <v>0</v>
      </c>
      <c r="V912" s="334">
        <v>0</v>
      </c>
      <c r="W912" s="334">
        <v>0</v>
      </c>
      <c r="X912" s="334">
        <v>0</v>
      </c>
      <c r="Y912" s="334">
        <v>0</v>
      </c>
      <c r="Z912" s="334">
        <v>0</v>
      </c>
      <c r="AA912" s="334">
        <v>0</v>
      </c>
      <c r="AB912" s="334">
        <v>0</v>
      </c>
      <c r="AD912" s="334">
        <v>0</v>
      </c>
      <c r="AE912" s="334">
        <f t="shared" si="147"/>
        <v>0</v>
      </c>
      <c r="AF912" s="334">
        <f t="shared" si="148"/>
        <v>0</v>
      </c>
      <c r="AG912" s="340">
        <f t="shared" si="149"/>
        <v>0</v>
      </c>
      <c r="AI912" s="340">
        <f t="shared" si="150"/>
        <v>0</v>
      </c>
      <c r="AJ912" s="340">
        <f t="shared" si="150"/>
        <v>0</v>
      </c>
      <c r="AK912" s="340">
        <f t="shared" si="150"/>
        <v>0</v>
      </c>
      <c r="AL912" s="340">
        <f t="shared" si="150"/>
        <v>0</v>
      </c>
      <c r="AM912" s="340">
        <f t="shared" si="150"/>
        <v>0</v>
      </c>
    </row>
    <row r="913" spans="1:39" x14ac:dyDescent="0.35">
      <c r="A913" s="337">
        <v>22826</v>
      </c>
      <c r="B913" s="338">
        <f t="shared" si="144"/>
        <v>1962</v>
      </c>
      <c r="C913" s="338">
        <f t="shared" si="145"/>
        <v>6</v>
      </c>
      <c r="D913" s="338">
        <f t="shared" si="146"/>
        <v>29</v>
      </c>
      <c r="E913" s="334">
        <v>0</v>
      </c>
      <c r="F913" s="334">
        <v>0</v>
      </c>
      <c r="G913" s="334">
        <v>0</v>
      </c>
      <c r="H913" s="334">
        <v>0</v>
      </c>
      <c r="I913" s="334">
        <v>0</v>
      </c>
      <c r="J913" s="334">
        <v>0</v>
      </c>
      <c r="K913" s="334">
        <v>0</v>
      </c>
      <c r="L913" s="334">
        <v>0</v>
      </c>
      <c r="M913" s="334">
        <v>0</v>
      </c>
      <c r="N913" s="334">
        <v>0</v>
      </c>
      <c r="O913" s="334">
        <v>0</v>
      </c>
      <c r="P913" s="334">
        <v>0</v>
      </c>
      <c r="Q913" s="334">
        <v>0</v>
      </c>
      <c r="R913" s="334">
        <v>0</v>
      </c>
      <c r="S913" s="334">
        <v>0</v>
      </c>
      <c r="T913" s="334">
        <v>0</v>
      </c>
      <c r="U913" s="334">
        <v>0</v>
      </c>
      <c r="V913" s="334">
        <v>0</v>
      </c>
      <c r="W913" s="334">
        <v>0</v>
      </c>
      <c r="X913" s="334">
        <v>0</v>
      </c>
      <c r="Y913" s="334">
        <v>0</v>
      </c>
      <c r="Z913" s="334">
        <v>0</v>
      </c>
      <c r="AA913" s="334">
        <v>0</v>
      </c>
      <c r="AB913" s="334">
        <v>0</v>
      </c>
      <c r="AD913" s="334">
        <v>0</v>
      </c>
      <c r="AE913" s="334">
        <f t="shared" si="147"/>
        <v>0</v>
      </c>
      <c r="AF913" s="334">
        <f t="shared" si="148"/>
        <v>0</v>
      </c>
      <c r="AG913" s="340">
        <f t="shared" si="149"/>
        <v>0</v>
      </c>
      <c r="AI913" s="340">
        <f t="shared" si="150"/>
        <v>0</v>
      </c>
      <c r="AJ913" s="340">
        <f t="shared" si="150"/>
        <v>0</v>
      </c>
      <c r="AK913" s="340">
        <f t="shared" si="150"/>
        <v>0</v>
      </c>
      <c r="AL913" s="340">
        <f t="shared" si="150"/>
        <v>0</v>
      </c>
      <c r="AM913" s="340">
        <f t="shared" si="150"/>
        <v>0</v>
      </c>
    </row>
    <row r="914" spans="1:39" x14ac:dyDescent="0.35">
      <c r="A914" s="337">
        <v>22827</v>
      </c>
      <c r="B914" s="338">
        <f t="shared" si="144"/>
        <v>1962</v>
      </c>
      <c r="C914" s="338">
        <f t="shared" si="145"/>
        <v>6</v>
      </c>
      <c r="D914" s="338">
        <f t="shared" si="146"/>
        <v>30</v>
      </c>
      <c r="E914" s="334">
        <v>0</v>
      </c>
      <c r="F914" s="334">
        <v>0</v>
      </c>
      <c r="G914" s="334">
        <v>0</v>
      </c>
      <c r="H914" s="334">
        <v>0</v>
      </c>
      <c r="I914" s="334">
        <v>0</v>
      </c>
      <c r="J914" s="334">
        <v>0</v>
      </c>
      <c r="K914" s="334">
        <v>0</v>
      </c>
      <c r="L914" s="334">
        <v>0</v>
      </c>
      <c r="M914" s="334">
        <v>0</v>
      </c>
      <c r="N914" s="334">
        <v>0</v>
      </c>
      <c r="O914" s="334">
        <v>0</v>
      </c>
      <c r="P914" s="334">
        <v>0</v>
      </c>
      <c r="Q914" s="334">
        <v>0</v>
      </c>
      <c r="R914" s="334">
        <v>0</v>
      </c>
      <c r="S914" s="334">
        <v>0</v>
      </c>
      <c r="T914" s="334">
        <v>0</v>
      </c>
      <c r="U914" s="334">
        <v>0.5</v>
      </c>
      <c r="V914" s="334">
        <v>0</v>
      </c>
      <c r="W914" s="334">
        <v>0</v>
      </c>
      <c r="X914" s="334">
        <v>0</v>
      </c>
      <c r="Y914" s="334">
        <v>0</v>
      </c>
      <c r="Z914" s="334">
        <v>0</v>
      </c>
      <c r="AA914" s="334">
        <v>0</v>
      </c>
      <c r="AB914" s="334">
        <v>0</v>
      </c>
      <c r="AD914" s="334">
        <v>0.5</v>
      </c>
      <c r="AE914" s="334">
        <f t="shared" si="147"/>
        <v>0.5</v>
      </c>
      <c r="AF914" s="334">
        <f t="shared" si="148"/>
        <v>0.5</v>
      </c>
      <c r="AG914" s="340">
        <f t="shared" si="149"/>
        <v>0</v>
      </c>
      <c r="AI914" s="340">
        <f t="shared" si="150"/>
        <v>0</v>
      </c>
      <c r="AJ914" s="340">
        <f t="shared" si="150"/>
        <v>0.5</v>
      </c>
      <c r="AK914" s="340">
        <f t="shared" si="150"/>
        <v>0</v>
      </c>
      <c r="AL914" s="340">
        <f t="shared" si="150"/>
        <v>0</v>
      </c>
      <c r="AM914" s="340">
        <f t="shared" si="150"/>
        <v>0</v>
      </c>
    </row>
    <row r="915" spans="1:39" x14ac:dyDescent="0.35">
      <c r="A915" s="337">
        <v>22828</v>
      </c>
      <c r="B915" s="338">
        <f t="shared" si="144"/>
        <v>1962</v>
      </c>
      <c r="C915" s="338">
        <f t="shared" si="145"/>
        <v>7</v>
      </c>
      <c r="D915" s="338">
        <f t="shared" si="146"/>
        <v>1</v>
      </c>
      <c r="E915" s="334">
        <v>0</v>
      </c>
      <c r="F915" s="334">
        <v>0</v>
      </c>
      <c r="G915" s="334">
        <v>0</v>
      </c>
      <c r="H915" s="334">
        <v>0</v>
      </c>
      <c r="I915" s="334">
        <v>0</v>
      </c>
      <c r="J915" s="334">
        <v>0</v>
      </c>
      <c r="K915" s="334">
        <v>0</v>
      </c>
      <c r="L915" s="334">
        <v>0</v>
      </c>
      <c r="M915" s="334">
        <v>0</v>
      </c>
      <c r="N915" s="334">
        <v>0</v>
      </c>
      <c r="O915" s="334">
        <v>0</v>
      </c>
      <c r="P915" s="334">
        <v>0</v>
      </c>
      <c r="Q915" s="334">
        <v>0</v>
      </c>
      <c r="R915" s="334">
        <v>0</v>
      </c>
      <c r="S915" s="334">
        <v>0</v>
      </c>
      <c r="T915" s="334">
        <v>0</v>
      </c>
      <c r="U915" s="334">
        <v>0</v>
      </c>
      <c r="V915" s="334">
        <v>0</v>
      </c>
      <c r="W915" s="334">
        <v>0</v>
      </c>
      <c r="X915" s="334">
        <v>0</v>
      </c>
      <c r="Y915" s="334">
        <v>0</v>
      </c>
      <c r="Z915" s="334">
        <v>0</v>
      </c>
      <c r="AA915" s="334">
        <v>0</v>
      </c>
      <c r="AB915" s="334">
        <v>0.3</v>
      </c>
      <c r="AD915" s="334">
        <v>0.3</v>
      </c>
      <c r="AE915" s="334">
        <f t="shared" si="147"/>
        <v>0.3</v>
      </c>
      <c r="AF915" s="334">
        <f t="shared" si="148"/>
        <v>0.3</v>
      </c>
      <c r="AG915" s="340">
        <f t="shared" si="149"/>
        <v>0</v>
      </c>
      <c r="AI915" s="340">
        <f t="shared" si="150"/>
        <v>0</v>
      </c>
      <c r="AJ915" s="340">
        <f t="shared" si="150"/>
        <v>0</v>
      </c>
      <c r="AK915" s="340">
        <f t="shared" si="150"/>
        <v>0.3</v>
      </c>
      <c r="AL915" s="340">
        <f t="shared" si="150"/>
        <v>0</v>
      </c>
      <c r="AM915" s="340">
        <f t="shared" si="150"/>
        <v>0</v>
      </c>
    </row>
    <row r="916" spans="1:39" x14ac:dyDescent="0.35">
      <c r="A916" s="337">
        <v>22829</v>
      </c>
      <c r="B916" s="338">
        <f t="shared" si="144"/>
        <v>1962</v>
      </c>
      <c r="C916" s="338">
        <f t="shared" si="145"/>
        <v>7</v>
      </c>
      <c r="D916" s="338">
        <f t="shared" si="146"/>
        <v>2</v>
      </c>
      <c r="E916" s="334">
        <v>0</v>
      </c>
      <c r="F916" s="334">
        <v>0</v>
      </c>
      <c r="G916" s="334">
        <v>0</v>
      </c>
      <c r="H916" s="334">
        <v>1.8</v>
      </c>
      <c r="I916" s="334">
        <v>3.3</v>
      </c>
      <c r="J916" s="334">
        <v>0</v>
      </c>
      <c r="K916" s="334">
        <v>0</v>
      </c>
      <c r="L916" s="334">
        <v>0</v>
      </c>
      <c r="M916" s="334">
        <v>0</v>
      </c>
      <c r="N916" s="334">
        <v>0</v>
      </c>
      <c r="O916" s="334">
        <v>2</v>
      </c>
      <c r="P916" s="334">
        <v>1.8</v>
      </c>
      <c r="Q916" s="334">
        <v>0</v>
      </c>
      <c r="R916" s="334">
        <v>0</v>
      </c>
      <c r="S916" s="334">
        <v>0</v>
      </c>
      <c r="T916" s="334">
        <v>0</v>
      </c>
      <c r="U916" s="334">
        <v>0</v>
      </c>
      <c r="V916" s="334">
        <v>0</v>
      </c>
      <c r="W916" s="334">
        <v>0</v>
      </c>
      <c r="X916" s="334">
        <v>0</v>
      </c>
      <c r="Y916" s="334">
        <v>0</v>
      </c>
      <c r="Z916" s="334">
        <v>0</v>
      </c>
      <c r="AA916" s="334">
        <v>0</v>
      </c>
      <c r="AB916" s="334">
        <v>0</v>
      </c>
      <c r="AD916" s="334">
        <v>8.9</v>
      </c>
      <c r="AE916" s="334">
        <f t="shared" si="147"/>
        <v>8.9</v>
      </c>
      <c r="AF916" s="334">
        <f t="shared" si="148"/>
        <v>8.9</v>
      </c>
      <c r="AG916" s="340">
        <f t="shared" si="149"/>
        <v>0</v>
      </c>
      <c r="AI916" s="340">
        <f t="shared" ref="AI916:AM931" si="151">IF($C916=AI$1,$AF916,0)</f>
        <v>0</v>
      </c>
      <c r="AJ916" s="340">
        <f t="shared" si="151"/>
        <v>0</v>
      </c>
      <c r="AK916" s="340">
        <f t="shared" si="151"/>
        <v>8.9</v>
      </c>
      <c r="AL916" s="340">
        <f t="shared" si="151"/>
        <v>0</v>
      </c>
      <c r="AM916" s="340">
        <f t="shared" si="151"/>
        <v>0</v>
      </c>
    </row>
    <row r="917" spans="1:39" x14ac:dyDescent="0.35">
      <c r="A917" s="337">
        <v>22830</v>
      </c>
      <c r="B917" s="338">
        <f t="shared" si="144"/>
        <v>1962</v>
      </c>
      <c r="C917" s="338">
        <f t="shared" si="145"/>
        <v>7</v>
      </c>
      <c r="D917" s="338">
        <f t="shared" si="146"/>
        <v>3</v>
      </c>
      <c r="E917" s="334">
        <v>0</v>
      </c>
      <c r="F917" s="334">
        <v>0</v>
      </c>
      <c r="G917" s="334">
        <v>0</v>
      </c>
      <c r="H917" s="334">
        <v>0</v>
      </c>
      <c r="I917" s="334">
        <v>0</v>
      </c>
      <c r="J917" s="334">
        <v>0</v>
      </c>
      <c r="K917" s="334">
        <v>0</v>
      </c>
      <c r="L917" s="334">
        <v>0</v>
      </c>
      <c r="M917" s="334">
        <v>0</v>
      </c>
      <c r="N917" s="334">
        <v>0</v>
      </c>
      <c r="O917" s="334">
        <v>0</v>
      </c>
      <c r="P917" s="334">
        <v>0</v>
      </c>
      <c r="Q917" s="334">
        <v>0</v>
      </c>
      <c r="R917" s="334">
        <v>0</v>
      </c>
      <c r="S917" s="334">
        <v>0</v>
      </c>
      <c r="T917" s="334">
        <v>0</v>
      </c>
      <c r="U917" s="334">
        <v>0</v>
      </c>
      <c r="V917" s="334">
        <v>0</v>
      </c>
      <c r="W917" s="334">
        <v>0</v>
      </c>
      <c r="X917" s="334">
        <v>0</v>
      </c>
      <c r="Y917" s="334">
        <v>0</v>
      </c>
      <c r="Z917" s="334">
        <v>0</v>
      </c>
      <c r="AA917" s="334">
        <v>0</v>
      </c>
      <c r="AB917" s="334">
        <v>0</v>
      </c>
      <c r="AD917" s="334">
        <v>0</v>
      </c>
      <c r="AE917" s="334">
        <f t="shared" si="147"/>
        <v>0</v>
      </c>
      <c r="AF917" s="334">
        <f t="shared" si="148"/>
        <v>0</v>
      </c>
      <c r="AG917" s="340">
        <f t="shared" si="149"/>
        <v>0</v>
      </c>
      <c r="AI917" s="340">
        <f t="shared" si="151"/>
        <v>0</v>
      </c>
      <c r="AJ917" s="340">
        <f t="shared" si="151"/>
        <v>0</v>
      </c>
      <c r="AK917" s="340">
        <f t="shared" si="151"/>
        <v>0</v>
      </c>
      <c r="AL917" s="340">
        <f t="shared" si="151"/>
        <v>0</v>
      </c>
      <c r="AM917" s="340">
        <f t="shared" si="151"/>
        <v>0</v>
      </c>
    </row>
    <row r="918" spans="1:39" x14ac:dyDescent="0.35">
      <c r="A918" s="337">
        <v>22831</v>
      </c>
      <c r="B918" s="338">
        <f t="shared" si="144"/>
        <v>1962</v>
      </c>
      <c r="C918" s="338">
        <f t="shared" si="145"/>
        <v>7</v>
      </c>
      <c r="D918" s="338">
        <f t="shared" si="146"/>
        <v>4</v>
      </c>
      <c r="E918" s="334">
        <v>0</v>
      </c>
      <c r="F918" s="334">
        <v>0</v>
      </c>
      <c r="G918" s="334">
        <v>0</v>
      </c>
      <c r="H918" s="334">
        <v>0</v>
      </c>
      <c r="I918" s="334">
        <v>0</v>
      </c>
      <c r="J918" s="334">
        <v>0</v>
      </c>
      <c r="K918" s="334">
        <v>0</v>
      </c>
      <c r="L918" s="334">
        <v>0</v>
      </c>
      <c r="M918" s="334">
        <v>0</v>
      </c>
      <c r="N918" s="334">
        <v>0</v>
      </c>
      <c r="O918" s="334">
        <v>0</v>
      </c>
      <c r="P918" s="334">
        <v>0</v>
      </c>
      <c r="Q918" s="334">
        <v>0</v>
      </c>
      <c r="R918" s="334">
        <v>0</v>
      </c>
      <c r="S918" s="334">
        <v>0</v>
      </c>
      <c r="T918" s="334">
        <v>0</v>
      </c>
      <c r="U918" s="334">
        <v>0</v>
      </c>
      <c r="V918" s="334">
        <v>0</v>
      </c>
      <c r="W918" s="334">
        <v>0</v>
      </c>
      <c r="X918" s="334">
        <v>0</v>
      </c>
      <c r="Y918" s="334">
        <v>0</v>
      </c>
      <c r="Z918" s="334">
        <v>0</v>
      </c>
      <c r="AA918" s="334">
        <v>0</v>
      </c>
      <c r="AB918" s="334">
        <v>0</v>
      </c>
      <c r="AD918" s="334">
        <v>0</v>
      </c>
      <c r="AE918" s="334">
        <f t="shared" si="147"/>
        <v>0</v>
      </c>
      <c r="AF918" s="334">
        <f t="shared" si="148"/>
        <v>0</v>
      </c>
      <c r="AG918" s="340">
        <f t="shared" si="149"/>
        <v>0</v>
      </c>
      <c r="AI918" s="340">
        <f t="shared" si="151"/>
        <v>0</v>
      </c>
      <c r="AJ918" s="340">
        <f t="shared" si="151"/>
        <v>0</v>
      </c>
      <c r="AK918" s="340">
        <f t="shared" si="151"/>
        <v>0</v>
      </c>
      <c r="AL918" s="340">
        <f t="shared" si="151"/>
        <v>0</v>
      </c>
      <c r="AM918" s="340">
        <f t="shared" si="151"/>
        <v>0</v>
      </c>
    </row>
    <row r="919" spans="1:39" x14ac:dyDescent="0.35">
      <c r="A919" s="337">
        <v>22832</v>
      </c>
      <c r="B919" s="338">
        <f t="shared" si="144"/>
        <v>1962</v>
      </c>
      <c r="C919" s="338">
        <f t="shared" si="145"/>
        <v>7</v>
      </c>
      <c r="D919" s="338">
        <f t="shared" si="146"/>
        <v>5</v>
      </c>
      <c r="E919" s="334">
        <v>0</v>
      </c>
      <c r="F919" s="334">
        <v>0</v>
      </c>
      <c r="G919" s="334">
        <v>0</v>
      </c>
      <c r="H919" s="334">
        <v>0</v>
      </c>
      <c r="I919" s="334">
        <v>0</v>
      </c>
      <c r="J919" s="334">
        <v>0</v>
      </c>
      <c r="K919" s="334">
        <v>0</v>
      </c>
      <c r="L919" s="334">
        <v>0</v>
      </c>
      <c r="M919" s="334">
        <v>0</v>
      </c>
      <c r="N919" s="334">
        <v>0</v>
      </c>
      <c r="O919" s="334">
        <v>0</v>
      </c>
      <c r="P919" s="334">
        <v>0</v>
      </c>
      <c r="Q919" s="334">
        <v>0</v>
      </c>
      <c r="R919" s="334">
        <v>0</v>
      </c>
      <c r="S919" s="334">
        <v>0</v>
      </c>
      <c r="T919" s="334">
        <v>0</v>
      </c>
      <c r="U919" s="334">
        <v>0</v>
      </c>
      <c r="V919" s="334">
        <v>0</v>
      </c>
      <c r="W919" s="334">
        <v>0</v>
      </c>
      <c r="X919" s="334">
        <v>0</v>
      </c>
      <c r="Y919" s="334">
        <v>0</v>
      </c>
      <c r="Z919" s="334">
        <v>0</v>
      </c>
      <c r="AA919" s="334">
        <v>0</v>
      </c>
      <c r="AB919" s="334">
        <v>0</v>
      </c>
      <c r="AD919" s="334">
        <v>0</v>
      </c>
      <c r="AE919" s="334">
        <f t="shared" si="147"/>
        <v>0</v>
      </c>
      <c r="AF919" s="334">
        <f t="shared" si="148"/>
        <v>0</v>
      </c>
      <c r="AG919" s="340">
        <f t="shared" si="149"/>
        <v>0</v>
      </c>
      <c r="AI919" s="340">
        <f t="shared" si="151"/>
        <v>0</v>
      </c>
      <c r="AJ919" s="340">
        <f t="shared" si="151"/>
        <v>0</v>
      </c>
      <c r="AK919" s="340">
        <f t="shared" si="151"/>
        <v>0</v>
      </c>
      <c r="AL919" s="340">
        <f t="shared" si="151"/>
        <v>0</v>
      </c>
      <c r="AM919" s="340">
        <f t="shared" si="151"/>
        <v>0</v>
      </c>
    </row>
    <row r="920" spans="1:39" x14ac:dyDescent="0.35">
      <c r="A920" s="337">
        <v>22833</v>
      </c>
      <c r="B920" s="338">
        <f t="shared" si="144"/>
        <v>1962</v>
      </c>
      <c r="C920" s="338">
        <f t="shared" si="145"/>
        <v>7</v>
      </c>
      <c r="D920" s="338">
        <f t="shared" si="146"/>
        <v>6</v>
      </c>
      <c r="E920" s="334">
        <v>0</v>
      </c>
      <c r="F920" s="334">
        <v>0.8</v>
      </c>
      <c r="G920" s="334">
        <v>0</v>
      </c>
      <c r="H920" s="334">
        <v>0</v>
      </c>
      <c r="I920" s="334">
        <v>0</v>
      </c>
      <c r="J920" s="334">
        <v>0</v>
      </c>
      <c r="K920" s="334">
        <v>0</v>
      </c>
      <c r="L920" s="334">
        <v>0</v>
      </c>
      <c r="M920" s="334">
        <v>0</v>
      </c>
      <c r="N920" s="334">
        <v>0.5</v>
      </c>
      <c r="O920" s="334">
        <v>3</v>
      </c>
      <c r="P920" s="334">
        <v>2</v>
      </c>
      <c r="Q920" s="334">
        <v>0.5</v>
      </c>
      <c r="R920" s="334">
        <v>0</v>
      </c>
      <c r="S920" s="334">
        <v>0</v>
      </c>
      <c r="T920" s="334">
        <v>0</v>
      </c>
      <c r="U920" s="334">
        <v>0</v>
      </c>
      <c r="V920" s="334">
        <v>0</v>
      </c>
      <c r="W920" s="334">
        <v>0</v>
      </c>
      <c r="X920" s="334">
        <v>0</v>
      </c>
      <c r="Y920" s="334">
        <v>0</v>
      </c>
      <c r="Z920" s="334">
        <v>0</v>
      </c>
      <c r="AA920" s="334">
        <v>0</v>
      </c>
      <c r="AB920" s="334">
        <v>0</v>
      </c>
      <c r="AD920" s="334">
        <v>6.8</v>
      </c>
      <c r="AE920" s="334">
        <f t="shared" si="147"/>
        <v>6.8</v>
      </c>
      <c r="AF920" s="334">
        <f t="shared" si="148"/>
        <v>6.8</v>
      </c>
      <c r="AG920" s="340">
        <f t="shared" si="149"/>
        <v>0</v>
      </c>
      <c r="AI920" s="340">
        <f t="shared" si="151"/>
        <v>0</v>
      </c>
      <c r="AJ920" s="340">
        <f t="shared" si="151"/>
        <v>0</v>
      </c>
      <c r="AK920" s="340">
        <f t="shared" si="151"/>
        <v>6.8</v>
      </c>
      <c r="AL920" s="340">
        <f t="shared" si="151"/>
        <v>0</v>
      </c>
      <c r="AM920" s="340">
        <f t="shared" si="151"/>
        <v>0</v>
      </c>
    </row>
    <row r="921" spans="1:39" x14ac:dyDescent="0.35">
      <c r="A921" s="337">
        <v>22834</v>
      </c>
      <c r="B921" s="338">
        <f t="shared" si="144"/>
        <v>1962</v>
      </c>
      <c r="C921" s="338">
        <f t="shared" si="145"/>
        <v>7</v>
      </c>
      <c r="D921" s="338">
        <f t="shared" si="146"/>
        <v>7</v>
      </c>
      <c r="E921" s="334">
        <v>0</v>
      </c>
      <c r="F921" s="334">
        <v>0</v>
      </c>
      <c r="G921" s="334">
        <v>0</v>
      </c>
      <c r="H921" s="334">
        <v>0</v>
      </c>
      <c r="I921" s="334">
        <v>0</v>
      </c>
      <c r="J921" s="334">
        <v>0</v>
      </c>
      <c r="K921" s="334">
        <v>0</v>
      </c>
      <c r="L921" s="334">
        <v>0</v>
      </c>
      <c r="M921" s="334">
        <v>0</v>
      </c>
      <c r="N921" s="334">
        <v>0</v>
      </c>
      <c r="O921" s="334">
        <v>0</v>
      </c>
      <c r="P921" s="334">
        <v>0</v>
      </c>
      <c r="Q921" s="334">
        <v>0</v>
      </c>
      <c r="R921" s="334">
        <v>0</v>
      </c>
      <c r="S921" s="334">
        <v>0</v>
      </c>
      <c r="T921" s="334">
        <v>0</v>
      </c>
      <c r="U921" s="334">
        <v>0</v>
      </c>
      <c r="V921" s="334">
        <v>0</v>
      </c>
      <c r="W921" s="334">
        <v>0</v>
      </c>
      <c r="X921" s="334">
        <v>0</v>
      </c>
      <c r="Y921" s="334">
        <v>0</v>
      </c>
      <c r="Z921" s="334">
        <v>0</v>
      </c>
      <c r="AA921" s="334">
        <v>0</v>
      </c>
      <c r="AB921" s="334">
        <v>0</v>
      </c>
      <c r="AD921" s="334">
        <v>0</v>
      </c>
      <c r="AE921" s="334">
        <f t="shared" si="147"/>
        <v>0</v>
      </c>
      <c r="AF921" s="334">
        <f t="shared" si="148"/>
        <v>0</v>
      </c>
      <c r="AG921" s="340">
        <f t="shared" si="149"/>
        <v>0</v>
      </c>
      <c r="AI921" s="340">
        <f t="shared" si="151"/>
        <v>0</v>
      </c>
      <c r="AJ921" s="340">
        <f t="shared" si="151"/>
        <v>0</v>
      </c>
      <c r="AK921" s="340">
        <f t="shared" si="151"/>
        <v>0</v>
      </c>
      <c r="AL921" s="340">
        <f t="shared" si="151"/>
        <v>0</v>
      </c>
      <c r="AM921" s="340">
        <f t="shared" si="151"/>
        <v>0</v>
      </c>
    </row>
    <row r="922" spans="1:39" x14ac:dyDescent="0.35">
      <c r="A922" s="337">
        <v>22835</v>
      </c>
      <c r="B922" s="338">
        <f t="shared" si="144"/>
        <v>1962</v>
      </c>
      <c r="C922" s="338">
        <f t="shared" si="145"/>
        <v>7</v>
      </c>
      <c r="D922" s="338">
        <f t="shared" si="146"/>
        <v>8</v>
      </c>
      <c r="E922" s="334">
        <v>0</v>
      </c>
      <c r="F922" s="334">
        <v>0</v>
      </c>
      <c r="G922" s="334">
        <v>0</v>
      </c>
      <c r="H922" s="334">
        <v>0</v>
      </c>
      <c r="I922" s="334">
        <v>0</v>
      </c>
      <c r="J922" s="334">
        <v>0</v>
      </c>
      <c r="K922" s="334">
        <v>0</v>
      </c>
      <c r="L922" s="334">
        <v>0</v>
      </c>
      <c r="M922" s="334">
        <v>0</v>
      </c>
      <c r="N922" s="334">
        <v>0</v>
      </c>
      <c r="O922" s="334">
        <v>0</v>
      </c>
      <c r="P922" s="334">
        <v>0</v>
      </c>
      <c r="Q922" s="334">
        <v>0</v>
      </c>
      <c r="R922" s="334">
        <v>0</v>
      </c>
      <c r="S922" s="334">
        <v>0</v>
      </c>
      <c r="T922" s="334">
        <v>0</v>
      </c>
      <c r="U922" s="334">
        <v>0</v>
      </c>
      <c r="V922" s="334">
        <v>0</v>
      </c>
      <c r="W922" s="334">
        <v>2.8</v>
      </c>
      <c r="X922" s="334">
        <v>0.5</v>
      </c>
      <c r="Y922" s="334">
        <v>0</v>
      </c>
      <c r="Z922" s="334">
        <v>0</v>
      </c>
      <c r="AA922" s="334">
        <v>0</v>
      </c>
      <c r="AB922" s="334">
        <v>0</v>
      </c>
      <c r="AD922" s="334">
        <v>3.3</v>
      </c>
      <c r="AE922" s="334">
        <f t="shared" si="147"/>
        <v>3.3</v>
      </c>
      <c r="AF922" s="334">
        <f t="shared" si="148"/>
        <v>3.3</v>
      </c>
      <c r="AG922" s="340">
        <f t="shared" si="149"/>
        <v>0</v>
      </c>
      <c r="AI922" s="340">
        <f t="shared" si="151"/>
        <v>0</v>
      </c>
      <c r="AJ922" s="340">
        <f t="shared" si="151"/>
        <v>0</v>
      </c>
      <c r="AK922" s="340">
        <f t="shared" si="151"/>
        <v>3.3</v>
      </c>
      <c r="AL922" s="340">
        <f t="shared" si="151"/>
        <v>0</v>
      </c>
      <c r="AM922" s="340">
        <f t="shared" si="151"/>
        <v>0</v>
      </c>
    </row>
    <row r="923" spans="1:39" x14ac:dyDescent="0.35">
      <c r="A923" s="337">
        <v>22836</v>
      </c>
      <c r="B923" s="338">
        <f t="shared" si="144"/>
        <v>1962</v>
      </c>
      <c r="C923" s="338">
        <f t="shared" si="145"/>
        <v>7</v>
      </c>
      <c r="D923" s="338">
        <f t="shared" si="146"/>
        <v>9</v>
      </c>
      <c r="E923" s="334">
        <v>0</v>
      </c>
      <c r="F923" s="334">
        <v>0</v>
      </c>
      <c r="G923" s="334">
        <v>0</v>
      </c>
      <c r="H923" s="334">
        <v>0</v>
      </c>
      <c r="I923" s="334">
        <v>0</v>
      </c>
      <c r="J923" s="334">
        <v>0</v>
      </c>
      <c r="K923" s="334">
        <v>0</v>
      </c>
      <c r="L923" s="334">
        <v>0</v>
      </c>
      <c r="M923" s="334">
        <v>0</v>
      </c>
      <c r="N923" s="334">
        <v>0</v>
      </c>
      <c r="O923" s="334">
        <v>0</v>
      </c>
      <c r="P923" s="334">
        <v>0</v>
      </c>
      <c r="Q923" s="334">
        <v>0</v>
      </c>
      <c r="R923" s="334">
        <v>0</v>
      </c>
      <c r="S923" s="334">
        <v>0</v>
      </c>
      <c r="T923" s="334">
        <v>0</v>
      </c>
      <c r="U923" s="334">
        <v>0.3</v>
      </c>
      <c r="V923" s="334">
        <v>0</v>
      </c>
      <c r="W923" s="334">
        <v>0</v>
      </c>
      <c r="X923" s="334">
        <v>0</v>
      </c>
      <c r="Y923" s="334">
        <v>0</v>
      </c>
      <c r="Z923" s="334">
        <v>0</v>
      </c>
      <c r="AA923" s="334">
        <v>0</v>
      </c>
      <c r="AB923" s="334">
        <v>0</v>
      </c>
      <c r="AD923" s="334">
        <v>0.3</v>
      </c>
      <c r="AE923" s="334">
        <f t="shared" si="147"/>
        <v>0.3</v>
      </c>
      <c r="AF923" s="334">
        <f t="shared" si="148"/>
        <v>0.3</v>
      </c>
      <c r="AG923" s="340">
        <f t="shared" si="149"/>
        <v>0</v>
      </c>
      <c r="AI923" s="340">
        <f t="shared" si="151"/>
        <v>0</v>
      </c>
      <c r="AJ923" s="340">
        <f t="shared" si="151"/>
        <v>0</v>
      </c>
      <c r="AK923" s="340">
        <f t="shared" si="151"/>
        <v>0.3</v>
      </c>
      <c r="AL923" s="340">
        <f t="shared" si="151"/>
        <v>0</v>
      </c>
      <c r="AM923" s="340">
        <f t="shared" si="151"/>
        <v>0</v>
      </c>
    </row>
    <row r="924" spans="1:39" x14ac:dyDescent="0.35">
      <c r="A924" s="337">
        <v>22837</v>
      </c>
      <c r="B924" s="338">
        <f t="shared" si="144"/>
        <v>1962</v>
      </c>
      <c r="C924" s="338">
        <f t="shared" si="145"/>
        <v>7</v>
      </c>
      <c r="D924" s="338">
        <f t="shared" si="146"/>
        <v>10</v>
      </c>
      <c r="E924" s="334">
        <v>0.5</v>
      </c>
      <c r="F924" s="334">
        <v>0</v>
      </c>
      <c r="G924" s="334">
        <v>0</v>
      </c>
      <c r="H924" s="334">
        <v>0.3</v>
      </c>
      <c r="I924" s="334">
        <v>0</v>
      </c>
      <c r="J924" s="334">
        <v>0.5</v>
      </c>
      <c r="K924" s="334">
        <v>1</v>
      </c>
      <c r="L924" s="334">
        <v>0</v>
      </c>
      <c r="M924" s="334">
        <v>0</v>
      </c>
      <c r="N924" s="334">
        <v>0</v>
      </c>
      <c r="O924" s="334">
        <v>0</v>
      </c>
      <c r="P924" s="334">
        <v>0</v>
      </c>
      <c r="Q924" s="334">
        <v>0</v>
      </c>
      <c r="R924" s="334">
        <v>0</v>
      </c>
      <c r="S924" s="334">
        <v>0.3</v>
      </c>
      <c r="T924" s="334">
        <v>0</v>
      </c>
      <c r="U924" s="334">
        <v>0</v>
      </c>
      <c r="V924" s="334">
        <v>0</v>
      </c>
      <c r="W924" s="334">
        <v>0.5</v>
      </c>
      <c r="X924" s="334">
        <v>1.5</v>
      </c>
      <c r="Y924" s="334">
        <v>0</v>
      </c>
      <c r="Z924" s="334">
        <v>0</v>
      </c>
      <c r="AA924" s="334">
        <v>0</v>
      </c>
      <c r="AB924" s="334">
        <v>0</v>
      </c>
      <c r="AD924" s="334">
        <v>4.5999999999999996</v>
      </c>
      <c r="AE924" s="334">
        <f t="shared" si="147"/>
        <v>4.5999999999999996</v>
      </c>
      <c r="AF924" s="334">
        <f t="shared" si="148"/>
        <v>4.5999999999999996</v>
      </c>
      <c r="AG924" s="340">
        <f t="shared" si="149"/>
        <v>0</v>
      </c>
      <c r="AI924" s="340">
        <f t="shared" si="151"/>
        <v>0</v>
      </c>
      <c r="AJ924" s="340">
        <f t="shared" si="151"/>
        <v>0</v>
      </c>
      <c r="AK924" s="340">
        <f t="shared" si="151"/>
        <v>4.5999999999999996</v>
      </c>
      <c r="AL924" s="340">
        <f t="shared" si="151"/>
        <v>0</v>
      </c>
      <c r="AM924" s="340">
        <f t="shared" si="151"/>
        <v>0</v>
      </c>
    </row>
    <row r="925" spans="1:39" x14ac:dyDescent="0.35">
      <c r="A925" s="337">
        <v>22838</v>
      </c>
      <c r="B925" s="338">
        <f t="shared" si="144"/>
        <v>1962</v>
      </c>
      <c r="C925" s="338">
        <f t="shared" si="145"/>
        <v>7</v>
      </c>
      <c r="D925" s="338">
        <f t="shared" si="146"/>
        <v>11</v>
      </c>
      <c r="E925" s="334">
        <v>0</v>
      </c>
      <c r="F925" s="334">
        <v>0</v>
      </c>
      <c r="G925" s="334">
        <v>0</v>
      </c>
      <c r="H925" s="334">
        <v>0</v>
      </c>
      <c r="I925" s="334">
        <v>0</v>
      </c>
      <c r="J925" s="334">
        <v>0</v>
      </c>
      <c r="K925" s="334">
        <v>0</v>
      </c>
      <c r="L925" s="334">
        <v>0</v>
      </c>
      <c r="M925" s="334">
        <v>0</v>
      </c>
      <c r="N925" s="334">
        <v>0</v>
      </c>
      <c r="O925" s="334">
        <v>0</v>
      </c>
      <c r="P925" s="334">
        <v>0</v>
      </c>
      <c r="Q925" s="334">
        <v>0</v>
      </c>
      <c r="R925" s="334">
        <v>0</v>
      </c>
      <c r="S925" s="334">
        <v>0</v>
      </c>
      <c r="T925" s="334">
        <v>0</v>
      </c>
      <c r="U925" s="334">
        <v>0</v>
      </c>
      <c r="V925" s="334">
        <v>0</v>
      </c>
      <c r="W925" s="334">
        <v>0</v>
      </c>
      <c r="X925" s="334">
        <v>0</v>
      </c>
      <c r="Y925" s="334">
        <v>0</v>
      </c>
      <c r="Z925" s="334">
        <v>0</v>
      </c>
      <c r="AA925" s="334">
        <v>0</v>
      </c>
      <c r="AB925" s="334">
        <v>0</v>
      </c>
      <c r="AD925" s="334">
        <v>0</v>
      </c>
      <c r="AE925" s="334">
        <f t="shared" si="147"/>
        <v>0</v>
      </c>
      <c r="AF925" s="334">
        <f t="shared" si="148"/>
        <v>0</v>
      </c>
      <c r="AG925" s="340">
        <f t="shared" si="149"/>
        <v>0</v>
      </c>
      <c r="AI925" s="340">
        <f t="shared" si="151"/>
        <v>0</v>
      </c>
      <c r="AJ925" s="340">
        <f t="shared" si="151"/>
        <v>0</v>
      </c>
      <c r="AK925" s="340">
        <f t="shared" si="151"/>
        <v>0</v>
      </c>
      <c r="AL925" s="340">
        <f t="shared" si="151"/>
        <v>0</v>
      </c>
      <c r="AM925" s="340">
        <f t="shared" si="151"/>
        <v>0</v>
      </c>
    </row>
    <row r="926" spans="1:39" x14ac:dyDescent="0.35">
      <c r="A926" s="337">
        <v>22839</v>
      </c>
      <c r="B926" s="338">
        <f t="shared" si="144"/>
        <v>1962</v>
      </c>
      <c r="C926" s="338">
        <f t="shared" si="145"/>
        <v>7</v>
      </c>
      <c r="D926" s="338">
        <f t="shared" si="146"/>
        <v>12</v>
      </c>
      <c r="E926" s="334">
        <v>0</v>
      </c>
      <c r="F926" s="334">
        <v>0</v>
      </c>
      <c r="G926" s="334">
        <v>0</v>
      </c>
      <c r="H926" s="334">
        <v>0</v>
      </c>
      <c r="I926" s="334">
        <v>0</v>
      </c>
      <c r="J926" s="334">
        <v>0</v>
      </c>
      <c r="K926" s="334">
        <v>0</v>
      </c>
      <c r="L926" s="334">
        <v>0</v>
      </c>
      <c r="M926" s="334">
        <v>0</v>
      </c>
      <c r="N926" s="334">
        <v>0</v>
      </c>
      <c r="O926" s="334">
        <v>0</v>
      </c>
      <c r="P926" s="334">
        <v>0</v>
      </c>
      <c r="Q926" s="334">
        <v>0</v>
      </c>
      <c r="R926" s="334">
        <v>0</v>
      </c>
      <c r="S926" s="334">
        <v>0</v>
      </c>
      <c r="T926" s="334">
        <v>0</v>
      </c>
      <c r="U926" s="334">
        <v>0</v>
      </c>
      <c r="V926" s="334">
        <v>0</v>
      </c>
      <c r="W926" s="334">
        <v>0</v>
      </c>
      <c r="X926" s="334">
        <v>0</v>
      </c>
      <c r="Y926" s="334">
        <v>0</v>
      </c>
      <c r="Z926" s="334">
        <v>0</v>
      </c>
      <c r="AA926" s="334">
        <v>0</v>
      </c>
      <c r="AB926" s="334">
        <v>0</v>
      </c>
      <c r="AD926" s="334">
        <v>0</v>
      </c>
      <c r="AE926" s="334">
        <f t="shared" si="147"/>
        <v>0</v>
      </c>
      <c r="AF926" s="334">
        <f t="shared" si="148"/>
        <v>0</v>
      </c>
      <c r="AG926" s="340">
        <f t="shared" si="149"/>
        <v>0</v>
      </c>
      <c r="AI926" s="340">
        <f t="shared" si="151"/>
        <v>0</v>
      </c>
      <c r="AJ926" s="340">
        <f t="shared" si="151"/>
        <v>0</v>
      </c>
      <c r="AK926" s="340">
        <f t="shared" si="151"/>
        <v>0</v>
      </c>
      <c r="AL926" s="340">
        <f t="shared" si="151"/>
        <v>0</v>
      </c>
      <c r="AM926" s="340">
        <f t="shared" si="151"/>
        <v>0</v>
      </c>
    </row>
    <row r="927" spans="1:39" x14ac:dyDescent="0.35">
      <c r="A927" s="337">
        <v>22840</v>
      </c>
      <c r="B927" s="338">
        <f t="shared" si="144"/>
        <v>1962</v>
      </c>
      <c r="C927" s="338">
        <f t="shared" si="145"/>
        <v>7</v>
      </c>
      <c r="D927" s="338">
        <f t="shared" si="146"/>
        <v>13</v>
      </c>
      <c r="E927" s="334">
        <v>0</v>
      </c>
      <c r="F927" s="334">
        <v>0</v>
      </c>
      <c r="G927" s="334">
        <v>0</v>
      </c>
      <c r="H927" s="334">
        <v>0</v>
      </c>
      <c r="I927" s="334">
        <v>0</v>
      </c>
      <c r="J927" s="334">
        <v>0</v>
      </c>
      <c r="K927" s="334">
        <v>0</v>
      </c>
      <c r="L927" s="334">
        <v>0.8</v>
      </c>
      <c r="M927" s="334">
        <v>0</v>
      </c>
      <c r="N927" s="334">
        <v>0.8</v>
      </c>
      <c r="O927" s="334">
        <v>0.5</v>
      </c>
      <c r="P927" s="334">
        <v>0</v>
      </c>
      <c r="Q927" s="334">
        <v>0</v>
      </c>
      <c r="R927" s="334">
        <v>0</v>
      </c>
      <c r="S927" s="334">
        <v>0</v>
      </c>
      <c r="T927" s="334">
        <v>0</v>
      </c>
      <c r="U927" s="334">
        <v>0</v>
      </c>
      <c r="V927" s="334">
        <v>0</v>
      </c>
      <c r="W927" s="334">
        <v>0</v>
      </c>
      <c r="X927" s="334">
        <v>0</v>
      </c>
      <c r="Y927" s="334">
        <v>0</v>
      </c>
      <c r="Z927" s="334">
        <v>0</v>
      </c>
      <c r="AA927" s="334">
        <v>0</v>
      </c>
      <c r="AB927" s="334">
        <v>0</v>
      </c>
      <c r="AD927" s="334">
        <v>2.1</v>
      </c>
      <c r="AE927" s="334">
        <f t="shared" si="147"/>
        <v>2.1</v>
      </c>
      <c r="AF927" s="334">
        <f t="shared" si="148"/>
        <v>2.1</v>
      </c>
      <c r="AG927" s="340">
        <f t="shared" si="149"/>
        <v>0</v>
      </c>
      <c r="AI927" s="340">
        <f t="shared" si="151"/>
        <v>0</v>
      </c>
      <c r="AJ927" s="340">
        <f t="shared" si="151"/>
        <v>0</v>
      </c>
      <c r="AK927" s="340">
        <f t="shared" si="151"/>
        <v>2.1</v>
      </c>
      <c r="AL927" s="340">
        <f t="shared" si="151"/>
        <v>0</v>
      </c>
      <c r="AM927" s="340">
        <f t="shared" si="151"/>
        <v>0</v>
      </c>
    </row>
    <row r="928" spans="1:39" x14ac:dyDescent="0.35">
      <c r="A928" s="337">
        <v>22841</v>
      </c>
      <c r="B928" s="338">
        <f t="shared" si="144"/>
        <v>1962</v>
      </c>
      <c r="C928" s="338">
        <f t="shared" si="145"/>
        <v>7</v>
      </c>
      <c r="D928" s="338">
        <f t="shared" si="146"/>
        <v>14</v>
      </c>
      <c r="E928" s="334">
        <v>0</v>
      </c>
      <c r="F928" s="334">
        <v>0</v>
      </c>
      <c r="G928" s="334">
        <v>0</v>
      </c>
      <c r="H928" s="334">
        <v>0</v>
      </c>
      <c r="I928" s="334">
        <v>0</v>
      </c>
      <c r="J928" s="334">
        <v>0</v>
      </c>
      <c r="K928" s="334">
        <v>0</v>
      </c>
      <c r="L928" s="334">
        <v>0</v>
      </c>
      <c r="M928" s="334">
        <v>0</v>
      </c>
      <c r="N928" s="334">
        <v>0</v>
      </c>
      <c r="O928" s="334">
        <v>0</v>
      </c>
      <c r="P928" s="334">
        <v>0</v>
      </c>
      <c r="Q928" s="334">
        <v>0</v>
      </c>
      <c r="R928" s="334">
        <v>0</v>
      </c>
      <c r="S928" s="334">
        <v>0</v>
      </c>
      <c r="T928" s="334">
        <v>0</v>
      </c>
      <c r="U928" s="334">
        <v>0</v>
      </c>
      <c r="V928" s="334">
        <v>0</v>
      </c>
      <c r="W928" s="334">
        <v>0</v>
      </c>
      <c r="X928" s="334">
        <v>0</v>
      </c>
      <c r="Y928" s="334">
        <v>0</v>
      </c>
      <c r="Z928" s="334">
        <v>0</v>
      </c>
      <c r="AA928" s="334">
        <v>0</v>
      </c>
      <c r="AB928" s="334">
        <v>0</v>
      </c>
      <c r="AD928" s="334">
        <v>0</v>
      </c>
      <c r="AE928" s="334">
        <f t="shared" si="147"/>
        <v>0</v>
      </c>
      <c r="AF928" s="334">
        <f t="shared" si="148"/>
        <v>0</v>
      </c>
      <c r="AG928" s="340">
        <f t="shared" si="149"/>
        <v>0</v>
      </c>
      <c r="AI928" s="340">
        <f t="shared" si="151"/>
        <v>0</v>
      </c>
      <c r="AJ928" s="340">
        <f t="shared" si="151"/>
        <v>0</v>
      </c>
      <c r="AK928" s="340">
        <f t="shared" si="151"/>
        <v>0</v>
      </c>
      <c r="AL928" s="340">
        <f t="shared" si="151"/>
        <v>0</v>
      </c>
      <c r="AM928" s="340">
        <f t="shared" si="151"/>
        <v>0</v>
      </c>
    </row>
    <row r="929" spans="1:39" x14ac:dyDescent="0.35">
      <c r="A929" s="337">
        <v>22842</v>
      </c>
      <c r="B929" s="338">
        <f t="shared" si="144"/>
        <v>1962</v>
      </c>
      <c r="C929" s="338">
        <f t="shared" si="145"/>
        <v>7</v>
      </c>
      <c r="D929" s="338">
        <f t="shared" si="146"/>
        <v>15</v>
      </c>
      <c r="E929" s="334">
        <v>0</v>
      </c>
      <c r="F929" s="334">
        <v>0</v>
      </c>
      <c r="G929" s="334">
        <v>0</v>
      </c>
      <c r="H929" s="334">
        <v>0</v>
      </c>
      <c r="I929" s="334">
        <v>0</v>
      </c>
      <c r="J929" s="334">
        <v>0</v>
      </c>
      <c r="K929" s="334">
        <v>0</v>
      </c>
      <c r="L929" s="334">
        <v>0</v>
      </c>
      <c r="M929" s="334">
        <v>0</v>
      </c>
      <c r="N929" s="334">
        <v>0</v>
      </c>
      <c r="O929" s="334">
        <v>0</v>
      </c>
      <c r="P929" s="334">
        <v>0</v>
      </c>
      <c r="Q929" s="334">
        <v>0</v>
      </c>
      <c r="R929" s="334">
        <v>0</v>
      </c>
      <c r="S929" s="334">
        <v>0</v>
      </c>
      <c r="T929" s="334">
        <v>0</v>
      </c>
      <c r="U929" s="334">
        <v>0</v>
      </c>
      <c r="V929" s="334">
        <v>0</v>
      </c>
      <c r="W929" s="334">
        <v>0</v>
      </c>
      <c r="X929" s="334">
        <v>0</v>
      </c>
      <c r="Y929" s="334">
        <v>0</v>
      </c>
      <c r="Z929" s="334">
        <v>0</v>
      </c>
      <c r="AA929" s="334">
        <v>0</v>
      </c>
      <c r="AB929" s="334">
        <v>0</v>
      </c>
      <c r="AD929" s="334">
        <v>0</v>
      </c>
      <c r="AE929" s="334">
        <f t="shared" si="147"/>
        <v>0</v>
      </c>
      <c r="AF929" s="334">
        <f t="shared" si="148"/>
        <v>0</v>
      </c>
      <c r="AG929" s="340">
        <f t="shared" si="149"/>
        <v>0</v>
      </c>
      <c r="AI929" s="340">
        <f t="shared" si="151"/>
        <v>0</v>
      </c>
      <c r="AJ929" s="340">
        <f t="shared" si="151"/>
        <v>0</v>
      </c>
      <c r="AK929" s="340">
        <f t="shared" si="151"/>
        <v>0</v>
      </c>
      <c r="AL929" s="340">
        <f t="shared" si="151"/>
        <v>0</v>
      </c>
      <c r="AM929" s="340">
        <f t="shared" si="151"/>
        <v>0</v>
      </c>
    </row>
    <row r="930" spans="1:39" x14ac:dyDescent="0.35">
      <c r="A930" s="337">
        <v>22843</v>
      </c>
      <c r="B930" s="338">
        <f t="shared" si="144"/>
        <v>1962</v>
      </c>
      <c r="C930" s="338">
        <f t="shared" si="145"/>
        <v>7</v>
      </c>
      <c r="D930" s="338">
        <f t="shared" si="146"/>
        <v>16</v>
      </c>
      <c r="E930" s="334">
        <v>0</v>
      </c>
      <c r="F930" s="334">
        <v>0</v>
      </c>
      <c r="G930" s="334">
        <v>0</v>
      </c>
      <c r="H930" s="334">
        <v>0</v>
      </c>
      <c r="I930" s="334">
        <v>0</v>
      </c>
      <c r="J930" s="334">
        <v>0</v>
      </c>
      <c r="K930" s="334">
        <v>0</v>
      </c>
      <c r="L930" s="334">
        <v>0</v>
      </c>
      <c r="M930" s="334">
        <v>0</v>
      </c>
      <c r="N930" s="334">
        <v>0</v>
      </c>
      <c r="O930" s="334">
        <v>0</v>
      </c>
      <c r="P930" s="334">
        <v>0</v>
      </c>
      <c r="Q930" s="334">
        <v>0</v>
      </c>
      <c r="R930" s="334">
        <v>0</v>
      </c>
      <c r="S930" s="334">
        <v>0</v>
      </c>
      <c r="T930" s="334">
        <v>0</v>
      </c>
      <c r="U930" s="334">
        <v>0</v>
      </c>
      <c r="V930" s="334">
        <v>0</v>
      </c>
      <c r="W930" s="334">
        <v>0</v>
      </c>
      <c r="X930" s="334">
        <v>0.3</v>
      </c>
      <c r="Y930" s="334">
        <v>0</v>
      </c>
      <c r="Z930" s="334">
        <v>0</v>
      </c>
      <c r="AA930" s="334">
        <v>0</v>
      </c>
      <c r="AB930" s="334">
        <v>0</v>
      </c>
      <c r="AD930" s="334">
        <v>0.3</v>
      </c>
      <c r="AE930" s="334">
        <f t="shared" si="147"/>
        <v>0.3</v>
      </c>
      <c r="AF930" s="334">
        <f t="shared" si="148"/>
        <v>0.3</v>
      </c>
      <c r="AG930" s="340">
        <f t="shared" si="149"/>
        <v>0</v>
      </c>
      <c r="AI930" s="340">
        <f t="shared" si="151"/>
        <v>0</v>
      </c>
      <c r="AJ930" s="340">
        <f t="shared" si="151"/>
        <v>0</v>
      </c>
      <c r="AK930" s="340">
        <f t="shared" si="151"/>
        <v>0.3</v>
      </c>
      <c r="AL930" s="340">
        <f t="shared" si="151"/>
        <v>0</v>
      </c>
      <c r="AM930" s="340">
        <f t="shared" si="151"/>
        <v>0</v>
      </c>
    </row>
    <row r="931" spans="1:39" x14ac:dyDescent="0.35">
      <c r="A931" s="337">
        <v>22844</v>
      </c>
      <c r="B931" s="338">
        <f t="shared" si="144"/>
        <v>1962</v>
      </c>
      <c r="C931" s="338">
        <f t="shared" si="145"/>
        <v>7</v>
      </c>
      <c r="D931" s="338">
        <f t="shared" si="146"/>
        <v>17</v>
      </c>
      <c r="E931" s="334">
        <v>0</v>
      </c>
      <c r="F931" s="334">
        <v>0</v>
      </c>
      <c r="G931" s="334">
        <v>0</v>
      </c>
      <c r="H931" s="334">
        <v>0</v>
      </c>
      <c r="I931" s="334">
        <v>0</v>
      </c>
      <c r="J931" s="334">
        <v>0</v>
      </c>
      <c r="K931" s="334">
        <v>0</v>
      </c>
      <c r="L931" s="334">
        <v>0</v>
      </c>
      <c r="M931" s="334">
        <v>0</v>
      </c>
      <c r="N931" s="334">
        <v>0</v>
      </c>
      <c r="O931" s="334">
        <v>0</v>
      </c>
      <c r="P931" s="334">
        <v>0</v>
      </c>
      <c r="Q931" s="334">
        <v>0</v>
      </c>
      <c r="R931" s="334">
        <v>0</v>
      </c>
      <c r="S931" s="334">
        <v>0</v>
      </c>
      <c r="T931" s="334">
        <v>0</v>
      </c>
      <c r="U931" s="334">
        <v>0</v>
      </c>
      <c r="V931" s="334">
        <v>0</v>
      </c>
      <c r="W931" s="334">
        <v>0</v>
      </c>
      <c r="X931" s="334">
        <v>0</v>
      </c>
      <c r="Y931" s="334">
        <v>0</v>
      </c>
      <c r="Z931" s="334">
        <v>0</v>
      </c>
      <c r="AA931" s="334">
        <v>0</v>
      </c>
      <c r="AB931" s="334">
        <v>0</v>
      </c>
      <c r="AD931" s="334">
        <v>0</v>
      </c>
      <c r="AE931" s="334">
        <f t="shared" si="147"/>
        <v>0</v>
      </c>
      <c r="AF931" s="334">
        <f t="shared" si="148"/>
        <v>0</v>
      </c>
      <c r="AG931" s="340">
        <f t="shared" si="149"/>
        <v>0</v>
      </c>
      <c r="AI931" s="340">
        <f t="shared" si="151"/>
        <v>0</v>
      </c>
      <c r="AJ931" s="340">
        <f t="shared" si="151"/>
        <v>0</v>
      </c>
      <c r="AK931" s="340">
        <f t="shared" si="151"/>
        <v>0</v>
      </c>
      <c r="AL931" s="340">
        <f t="shared" si="151"/>
        <v>0</v>
      </c>
      <c r="AM931" s="340">
        <f t="shared" si="151"/>
        <v>0</v>
      </c>
    </row>
    <row r="932" spans="1:39" x14ac:dyDescent="0.35">
      <c r="A932" s="337">
        <v>22845</v>
      </c>
      <c r="B932" s="338">
        <f t="shared" si="144"/>
        <v>1962</v>
      </c>
      <c r="C932" s="338">
        <f t="shared" si="145"/>
        <v>7</v>
      </c>
      <c r="D932" s="338">
        <f t="shared" si="146"/>
        <v>18</v>
      </c>
      <c r="E932" s="334">
        <v>0</v>
      </c>
      <c r="F932" s="334">
        <v>0</v>
      </c>
      <c r="G932" s="334">
        <v>0</v>
      </c>
      <c r="H932" s="334">
        <v>0</v>
      </c>
      <c r="I932" s="334">
        <v>0</v>
      </c>
      <c r="J932" s="334">
        <v>0</v>
      </c>
      <c r="K932" s="334">
        <v>0</v>
      </c>
      <c r="L932" s="334">
        <v>0</v>
      </c>
      <c r="M932" s="334">
        <v>0</v>
      </c>
      <c r="N932" s="334">
        <v>0</v>
      </c>
      <c r="O932" s="334">
        <v>0</v>
      </c>
      <c r="P932" s="334">
        <v>0</v>
      </c>
      <c r="Q932" s="334">
        <v>0</v>
      </c>
      <c r="R932" s="334">
        <v>0</v>
      </c>
      <c r="S932" s="334">
        <v>0</v>
      </c>
      <c r="T932" s="334">
        <v>0</v>
      </c>
      <c r="U932" s="334">
        <v>0</v>
      </c>
      <c r="V932" s="334">
        <v>0</v>
      </c>
      <c r="W932" s="334">
        <v>0</v>
      </c>
      <c r="X932" s="334">
        <v>0</v>
      </c>
      <c r="Y932" s="334">
        <v>0</v>
      </c>
      <c r="Z932" s="334">
        <v>0</v>
      </c>
      <c r="AA932" s="334">
        <v>0</v>
      </c>
      <c r="AB932" s="334">
        <v>0</v>
      </c>
      <c r="AD932" s="334">
        <v>0</v>
      </c>
      <c r="AE932" s="334">
        <f t="shared" si="147"/>
        <v>0</v>
      </c>
      <c r="AF932" s="334">
        <f t="shared" si="148"/>
        <v>0</v>
      </c>
      <c r="AG932" s="340">
        <f t="shared" si="149"/>
        <v>0</v>
      </c>
      <c r="AI932" s="340">
        <f t="shared" ref="AI932:AM947" si="152">IF($C932=AI$1,$AF932,0)</f>
        <v>0</v>
      </c>
      <c r="AJ932" s="340">
        <f t="shared" si="152"/>
        <v>0</v>
      </c>
      <c r="AK932" s="340">
        <f t="shared" si="152"/>
        <v>0</v>
      </c>
      <c r="AL932" s="340">
        <f t="shared" si="152"/>
        <v>0</v>
      </c>
      <c r="AM932" s="340">
        <f t="shared" si="152"/>
        <v>0</v>
      </c>
    </row>
    <row r="933" spans="1:39" x14ac:dyDescent="0.35">
      <c r="A933" s="337">
        <v>22846</v>
      </c>
      <c r="B933" s="338">
        <f t="shared" si="144"/>
        <v>1962</v>
      </c>
      <c r="C933" s="338">
        <f t="shared" si="145"/>
        <v>7</v>
      </c>
      <c r="D933" s="338">
        <f t="shared" si="146"/>
        <v>19</v>
      </c>
      <c r="E933" s="334">
        <v>0</v>
      </c>
      <c r="F933" s="334">
        <v>0</v>
      </c>
      <c r="G933" s="334">
        <v>0</v>
      </c>
      <c r="H933" s="334">
        <v>0</v>
      </c>
      <c r="I933" s="334">
        <v>0</v>
      </c>
      <c r="J933" s="334">
        <v>0</v>
      </c>
      <c r="K933" s="334">
        <v>0</v>
      </c>
      <c r="L933" s="334">
        <v>0</v>
      </c>
      <c r="M933" s="334">
        <v>0</v>
      </c>
      <c r="N933" s="334">
        <v>0</v>
      </c>
      <c r="O933" s="334">
        <v>0</v>
      </c>
      <c r="P933" s="334">
        <v>0</v>
      </c>
      <c r="Q933" s="334">
        <v>0</v>
      </c>
      <c r="R933" s="334">
        <v>0</v>
      </c>
      <c r="S933" s="334">
        <v>0</v>
      </c>
      <c r="T933" s="334">
        <v>0</v>
      </c>
      <c r="U933" s="334">
        <v>0</v>
      </c>
      <c r="V933" s="334">
        <v>0</v>
      </c>
      <c r="W933" s="334">
        <v>0</v>
      </c>
      <c r="X933" s="334">
        <v>0</v>
      </c>
      <c r="Y933" s="334">
        <v>0</v>
      </c>
      <c r="Z933" s="334">
        <v>0</v>
      </c>
      <c r="AA933" s="334">
        <v>0</v>
      </c>
      <c r="AB933" s="334">
        <v>0</v>
      </c>
      <c r="AD933" s="334">
        <v>0</v>
      </c>
      <c r="AE933" s="334">
        <f t="shared" si="147"/>
        <v>0</v>
      </c>
      <c r="AF933" s="334">
        <f t="shared" si="148"/>
        <v>0</v>
      </c>
      <c r="AG933" s="340">
        <f t="shared" si="149"/>
        <v>0</v>
      </c>
      <c r="AI933" s="340">
        <f t="shared" si="152"/>
        <v>0</v>
      </c>
      <c r="AJ933" s="340">
        <f t="shared" si="152"/>
        <v>0</v>
      </c>
      <c r="AK933" s="340">
        <f t="shared" si="152"/>
        <v>0</v>
      </c>
      <c r="AL933" s="340">
        <f t="shared" si="152"/>
        <v>0</v>
      </c>
      <c r="AM933" s="340">
        <f t="shared" si="152"/>
        <v>0</v>
      </c>
    </row>
    <row r="934" spans="1:39" x14ac:dyDescent="0.35">
      <c r="A934" s="337">
        <v>22847</v>
      </c>
      <c r="B934" s="338">
        <f t="shared" si="144"/>
        <v>1962</v>
      </c>
      <c r="C934" s="338">
        <f t="shared" si="145"/>
        <v>7</v>
      </c>
      <c r="D934" s="338">
        <f t="shared" si="146"/>
        <v>20</v>
      </c>
      <c r="E934" s="334">
        <v>0</v>
      </c>
      <c r="F934" s="334">
        <v>0</v>
      </c>
      <c r="G934" s="334">
        <v>0</v>
      </c>
      <c r="H934" s="334">
        <v>0</v>
      </c>
      <c r="I934" s="334">
        <v>0</v>
      </c>
      <c r="J934" s="334">
        <v>0</v>
      </c>
      <c r="K934" s="334">
        <v>0</v>
      </c>
      <c r="L934" s="334">
        <v>0</v>
      </c>
      <c r="M934" s="334">
        <v>0</v>
      </c>
      <c r="N934" s="334">
        <v>0</v>
      </c>
      <c r="O934" s="334">
        <v>0</v>
      </c>
      <c r="P934" s="334">
        <v>0</v>
      </c>
      <c r="Q934" s="334">
        <v>0</v>
      </c>
      <c r="R934" s="334">
        <v>0</v>
      </c>
      <c r="S934" s="334">
        <v>0</v>
      </c>
      <c r="T934" s="334">
        <v>0</v>
      </c>
      <c r="U934" s="334">
        <v>0</v>
      </c>
      <c r="V934" s="334">
        <v>0</v>
      </c>
      <c r="W934" s="334">
        <v>0</v>
      </c>
      <c r="X934" s="334">
        <v>0</v>
      </c>
      <c r="Y934" s="334">
        <v>0</v>
      </c>
      <c r="Z934" s="334">
        <v>0</v>
      </c>
      <c r="AA934" s="334">
        <v>0</v>
      </c>
      <c r="AB934" s="334">
        <v>0</v>
      </c>
      <c r="AD934" s="334">
        <v>0</v>
      </c>
      <c r="AE934" s="334">
        <f t="shared" si="147"/>
        <v>0</v>
      </c>
      <c r="AF934" s="334">
        <f t="shared" si="148"/>
        <v>0</v>
      </c>
      <c r="AG934" s="340">
        <f t="shared" si="149"/>
        <v>0</v>
      </c>
      <c r="AI934" s="340">
        <f t="shared" si="152"/>
        <v>0</v>
      </c>
      <c r="AJ934" s="340">
        <f t="shared" si="152"/>
        <v>0</v>
      </c>
      <c r="AK934" s="340">
        <f t="shared" si="152"/>
        <v>0</v>
      </c>
      <c r="AL934" s="340">
        <f t="shared" si="152"/>
        <v>0</v>
      </c>
      <c r="AM934" s="340">
        <f t="shared" si="152"/>
        <v>0</v>
      </c>
    </row>
    <row r="935" spans="1:39" x14ac:dyDescent="0.35">
      <c r="A935" s="337">
        <v>22848</v>
      </c>
      <c r="B935" s="338">
        <f t="shared" si="144"/>
        <v>1962</v>
      </c>
      <c r="C935" s="338">
        <f t="shared" si="145"/>
        <v>7</v>
      </c>
      <c r="D935" s="338">
        <f t="shared" si="146"/>
        <v>21</v>
      </c>
      <c r="E935" s="334">
        <v>0</v>
      </c>
      <c r="F935" s="334">
        <v>0</v>
      </c>
      <c r="G935" s="334">
        <v>0</v>
      </c>
      <c r="H935" s="334">
        <v>0</v>
      </c>
      <c r="I935" s="334">
        <v>0</v>
      </c>
      <c r="J935" s="334">
        <v>0</v>
      </c>
      <c r="K935" s="334">
        <v>0</v>
      </c>
      <c r="L935" s="334">
        <v>0</v>
      </c>
      <c r="M935" s="334">
        <v>0</v>
      </c>
      <c r="N935" s="334">
        <v>0</v>
      </c>
      <c r="O935" s="334">
        <v>0</v>
      </c>
      <c r="P935" s="334">
        <v>0</v>
      </c>
      <c r="Q935" s="334">
        <v>0</v>
      </c>
      <c r="R935" s="334">
        <v>0</v>
      </c>
      <c r="S935" s="334">
        <v>0</v>
      </c>
      <c r="T935" s="334">
        <v>0</v>
      </c>
      <c r="U935" s="334">
        <v>0</v>
      </c>
      <c r="V935" s="334">
        <v>0</v>
      </c>
      <c r="W935" s="334">
        <v>0</v>
      </c>
      <c r="X935" s="334">
        <v>0</v>
      </c>
      <c r="Y935" s="334">
        <v>0</v>
      </c>
      <c r="Z935" s="334">
        <v>0</v>
      </c>
      <c r="AA935" s="334">
        <v>0</v>
      </c>
      <c r="AB935" s="334">
        <v>0</v>
      </c>
      <c r="AD935" s="334">
        <v>0</v>
      </c>
      <c r="AE935" s="334">
        <f t="shared" si="147"/>
        <v>0</v>
      </c>
      <c r="AF935" s="334">
        <f t="shared" si="148"/>
        <v>0</v>
      </c>
      <c r="AG935" s="340">
        <f t="shared" si="149"/>
        <v>0</v>
      </c>
      <c r="AI935" s="340">
        <f t="shared" si="152"/>
        <v>0</v>
      </c>
      <c r="AJ935" s="340">
        <f t="shared" si="152"/>
        <v>0</v>
      </c>
      <c r="AK935" s="340">
        <f t="shared" si="152"/>
        <v>0</v>
      </c>
      <c r="AL935" s="340">
        <f t="shared" si="152"/>
        <v>0</v>
      </c>
      <c r="AM935" s="340">
        <f t="shared" si="152"/>
        <v>0</v>
      </c>
    </row>
    <row r="936" spans="1:39" x14ac:dyDescent="0.35">
      <c r="A936" s="337">
        <v>22849</v>
      </c>
      <c r="B936" s="338">
        <f t="shared" si="144"/>
        <v>1962</v>
      </c>
      <c r="C936" s="338">
        <f t="shared" si="145"/>
        <v>7</v>
      </c>
      <c r="D936" s="338">
        <f t="shared" si="146"/>
        <v>22</v>
      </c>
      <c r="E936" s="334">
        <v>0</v>
      </c>
      <c r="F936" s="334">
        <v>0</v>
      </c>
      <c r="G936" s="334">
        <v>0</v>
      </c>
      <c r="H936" s="334">
        <v>0</v>
      </c>
      <c r="I936" s="334">
        <v>0</v>
      </c>
      <c r="J936" s="334">
        <v>0</v>
      </c>
      <c r="K936" s="334">
        <v>0</v>
      </c>
      <c r="L936" s="334">
        <v>0</v>
      </c>
      <c r="M936" s="334">
        <v>0</v>
      </c>
      <c r="N936" s="334">
        <v>0</v>
      </c>
      <c r="O936" s="334">
        <v>0</v>
      </c>
      <c r="P936" s="334">
        <v>0</v>
      </c>
      <c r="Q936" s="334">
        <v>0</v>
      </c>
      <c r="R936" s="334">
        <v>0</v>
      </c>
      <c r="S936" s="334">
        <v>0</v>
      </c>
      <c r="T936" s="334">
        <v>0</v>
      </c>
      <c r="U936" s="334">
        <v>0</v>
      </c>
      <c r="V936" s="334">
        <v>0</v>
      </c>
      <c r="W936" s="334">
        <v>0</v>
      </c>
      <c r="X936" s="334">
        <v>0</v>
      </c>
      <c r="Y936" s="334">
        <v>0</v>
      </c>
      <c r="Z936" s="334">
        <v>0</v>
      </c>
      <c r="AA936" s="334">
        <v>0</v>
      </c>
      <c r="AB936" s="334">
        <v>0</v>
      </c>
      <c r="AD936" s="334">
        <v>0</v>
      </c>
      <c r="AE936" s="334">
        <f t="shared" si="147"/>
        <v>0</v>
      </c>
      <c r="AF936" s="334">
        <f t="shared" si="148"/>
        <v>0</v>
      </c>
      <c r="AG936" s="340">
        <f t="shared" si="149"/>
        <v>0</v>
      </c>
      <c r="AI936" s="340">
        <f t="shared" si="152"/>
        <v>0</v>
      </c>
      <c r="AJ936" s="340">
        <f t="shared" si="152"/>
        <v>0</v>
      </c>
      <c r="AK936" s="340">
        <f t="shared" si="152"/>
        <v>0</v>
      </c>
      <c r="AL936" s="340">
        <f t="shared" si="152"/>
        <v>0</v>
      </c>
      <c r="AM936" s="340">
        <f t="shared" si="152"/>
        <v>0</v>
      </c>
    </row>
    <row r="937" spans="1:39" x14ac:dyDescent="0.35">
      <c r="A937" s="337">
        <v>22850</v>
      </c>
      <c r="B937" s="338">
        <f t="shared" si="144"/>
        <v>1962</v>
      </c>
      <c r="C937" s="338">
        <f t="shared" si="145"/>
        <v>7</v>
      </c>
      <c r="D937" s="338">
        <f t="shared" si="146"/>
        <v>23</v>
      </c>
      <c r="E937" s="334">
        <v>0</v>
      </c>
      <c r="F937" s="334">
        <v>0</v>
      </c>
      <c r="G937" s="334">
        <v>0</v>
      </c>
      <c r="H937" s="334">
        <v>0</v>
      </c>
      <c r="I937" s="334">
        <v>0</v>
      </c>
      <c r="J937" s="334">
        <v>0</v>
      </c>
      <c r="K937" s="334">
        <v>0</v>
      </c>
      <c r="L937" s="334">
        <v>0</v>
      </c>
      <c r="M937" s="334">
        <v>0</v>
      </c>
      <c r="N937" s="334">
        <v>0</v>
      </c>
      <c r="O937" s="334">
        <v>0</v>
      </c>
      <c r="P937" s="334">
        <v>0</v>
      </c>
      <c r="Q937" s="334">
        <v>0</v>
      </c>
      <c r="R937" s="334">
        <v>0</v>
      </c>
      <c r="S937" s="334">
        <v>0</v>
      </c>
      <c r="T937" s="334">
        <v>0</v>
      </c>
      <c r="U937" s="334">
        <v>0</v>
      </c>
      <c r="V937" s="334">
        <v>0</v>
      </c>
      <c r="W937" s="334">
        <v>0</v>
      </c>
      <c r="X937" s="334">
        <v>0</v>
      </c>
      <c r="Y937" s="334">
        <v>0</v>
      </c>
      <c r="Z937" s="334">
        <v>0</v>
      </c>
      <c r="AA937" s="334">
        <v>0</v>
      </c>
      <c r="AB937" s="334">
        <v>0</v>
      </c>
      <c r="AD937" s="334">
        <v>0</v>
      </c>
      <c r="AE937" s="334">
        <f t="shared" si="147"/>
        <v>0</v>
      </c>
      <c r="AF937" s="334">
        <f t="shared" si="148"/>
        <v>0</v>
      </c>
      <c r="AG937" s="340">
        <f t="shared" si="149"/>
        <v>0</v>
      </c>
      <c r="AI937" s="340">
        <f t="shared" si="152"/>
        <v>0</v>
      </c>
      <c r="AJ937" s="340">
        <f t="shared" si="152"/>
        <v>0</v>
      </c>
      <c r="AK937" s="340">
        <f t="shared" si="152"/>
        <v>0</v>
      </c>
      <c r="AL937" s="340">
        <f t="shared" si="152"/>
        <v>0</v>
      </c>
      <c r="AM937" s="340">
        <f t="shared" si="152"/>
        <v>0</v>
      </c>
    </row>
    <row r="938" spans="1:39" x14ac:dyDescent="0.35">
      <c r="A938" s="337">
        <v>22851</v>
      </c>
      <c r="B938" s="338">
        <f t="shared" si="144"/>
        <v>1962</v>
      </c>
      <c r="C938" s="338">
        <f t="shared" si="145"/>
        <v>7</v>
      </c>
      <c r="D938" s="338">
        <f t="shared" si="146"/>
        <v>24</v>
      </c>
      <c r="E938" s="334">
        <v>0</v>
      </c>
      <c r="F938" s="334">
        <v>0</v>
      </c>
      <c r="G938" s="334">
        <v>0</v>
      </c>
      <c r="H938" s="334">
        <v>0</v>
      </c>
      <c r="I938" s="334">
        <v>0</v>
      </c>
      <c r="J938" s="334">
        <v>0</v>
      </c>
      <c r="K938" s="334">
        <v>0</v>
      </c>
      <c r="L938" s="334">
        <v>0</v>
      </c>
      <c r="M938" s="334">
        <v>0</v>
      </c>
      <c r="N938" s="334">
        <v>0</v>
      </c>
      <c r="O938" s="334">
        <v>0</v>
      </c>
      <c r="P938" s="334">
        <v>0</v>
      </c>
      <c r="Q938" s="334">
        <v>0</v>
      </c>
      <c r="R938" s="334">
        <v>0</v>
      </c>
      <c r="S938" s="334">
        <v>0</v>
      </c>
      <c r="T938" s="334">
        <v>0</v>
      </c>
      <c r="U938" s="334">
        <v>0</v>
      </c>
      <c r="V938" s="334">
        <v>0</v>
      </c>
      <c r="W938" s="334">
        <v>0</v>
      </c>
      <c r="X938" s="334">
        <v>0</v>
      </c>
      <c r="Y938" s="334">
        <v>0</v>
      </c>
      <c r="Z938" s="334">
        <v>0</v>
      </c>
      <c r="AA938" s="334">
        <v>0</v>
      </c>
      <c r="AB938" s="334">
        <v>0</v>
      </c>
      <c r="AD938" s="334">
        <v>0</v>
      </c>
      <c r="AE938" s="334">
        <f t="shared" si="147"/>
        <v>0</v>
      </c>
      <c r="AF938" s="334">
        <f t="shared" si="148"/>
        <v>0</v>
      </c>
      <c r="AG938" s="340">
        <f t="shared" si="149"/>
        <v>0</v>
      </c>
      <c r="AI938" s="340">
        <f t="shared" si="152"/>
        <v>0</v>
      </c>
      <c r="AJ938" s="340">
        <f t="shared" si="152"/>
        <v>0</v>
      </c>
      <c r="AK938" s="340">
        <f t="shared" si="152"/>
        <v>0</v>
      </c>
      <c r="AL938" s="340">
        <f t="shared" si="152"/>
        <v>0</v>
      </c>
      <c r="AM938" s="340">
        <f t="shared" si="152"/>
        <v>0</v>
      </c>
    </row>
    <row r="939" spans="1:39" x14ac:dyDescent="0.35">
      <c r="A939" s="337">
        <v>22852</v>
      </c>
      <c r="B939" s="338">
        <f t="shared" si="144"/>
        <v>1962</v>
      </c>
      <c r="C939" s="338">
        <f t="shared" si="145"/>
        <v>7</v>
      </c>
      <c r="D939" s="338">
        <f t="shared" si="146"/>
        <v>25</v>
      </c>
      <c r="E939" s="334">
        <v>0</v>
      </c>
      <c r="F939" s="334">
        <v>0</v>
      </c>
      <c r="G939" s="334">
        <v>0</v>
      </c>
      <c r="H939" s="334">
        <v>0</v>
      </c>
      <c r="I939" s="334">
        <v>0</v>
      </c>
      <c r="J939" s="334">
        <v>0</v>
      </c>
      <c r="K939" s="334">
        <v>0</v>
      </c>
      <c r="L939" s="334">
        <v>0</v>
      </c>
      <c r="M939" s="334">
        <v>0</v>
      </c>
      <c r="N939" s="334">
        <v>0</v>
      </c>
      <c r="O939" s="334">
        <v>0</v>
      </c>
      <c r="P939" s="334">
        <v>0</v>
      </c>
      <c r="Q939" s="334">
        <v>0</v>
      </c>
      <c r="R939" s="334">
        <v>0</v>
      </c>
      <c r="S939" s="334">
        <v>0</v>
      </c>
      <c r="T939" s="334">
        <v>0</v>
      </c>
      <c r="U939" s="334">
        <v>0</v>
      </c>
      <c r="V939" s="334">
        <v>0</v>
      </c>
      <c r="W939" s="334">
        <v>0</v>
      </c>
      <c r="X939" s="334">
        <v>0</v>
      </c>
      <c r="Y939" s="334">
        <v>0</v>
      </c>
      <c r="Z939" s="334">
        <v>0</v>
      </c>
      <c r="AA939" s="334">
        <v>0</v>
      </c>
      <c r="AB939" s="334">
        <v>0</v>
      </c>
      <c r="AD939" s="334">
        <v>0</v>
      </c>
      <c r="AE939" s="334">
        <f t="shared" si="147"/>
        <v>0</v>
      </c>
      <c r="AF939" s="334">
        <f t="shared" si="148"/>
        <v>0</v>
      </c>
      <c r="AG939" s="340">
        <f t="shared" si="149"/>
        <v>0</v>
      </c>
      <c r="AI939" s="340">
        <f t="shared" si="152"/>
        <v>0</v>
      </c>
      <c r="AJ939" s="340">
        <f t="shared" si="152"/>
        <v>0</v>
      </c>
      <c r="AK939" s="340">
        <f t="shared" si="152"/>
        <v>0</v>
      </c>
      <c r="AL939" s="340">
        <f t="shared" si="152"/>
        <v>0</v>
      </c>
      <c r="AM939" s="340">
        <f t="shared" si="152"/>
        <v>0</v>
      </c>
    </row>
    <row r="940" spans="1:39" x14ac:dyDescent="0.35">
      <c r="A940" s="337">
        <v>22853</v>
      </c>
      <c r="B940" s="338">
        <f t="shared" si="144"/>
        <v>1962</v>
      </c>
      <c r="C940" s="338">
        <f t="shared" si="145"/>
        <v>7</v>
      </c>
      <c r="D940" s="338">
        <f t="shared" si="146"/>
        <v>26</v>
      </c>
      <c r="E940" s="334">
        <v>0</v>
      </c>
      <c r="F940" s="334">
        <v>0</v>
      </c>
      <c r="G940" s="334">
        <v>0</v>
      </c>
      <c r="H940" s="334">
        <v>0</v>
      </c>
      <c r="I940" s="334">
        <v>0</v>
      </c>
      <c r="J940" s="334">
        <v>0</v>
      </c>
      <c r="K940" s="334">
        <v>0</v>
      </c>
      <c r="L940" s="334">
        <v>0</v>
      </c>
      <c r="M940" s="334">
        <v>0</v>
      </c>
      <c r="N940" s="334">
        <v>0</v>
      </c>
      <c r="O940" s="334">
        <v>0</v>
      </c>
      <c r="P940" s="334">
        <v>0</v>
      </c>
      <c r="Q940" s="334">
        <v>0</v>
      </c>
      <c r="R940" s="334">
        <v>0</v>
      </c>
      <c r="S940" s="334">
        <v>0</v>
      </c>
      <c r="T940" s="334">
        <v>0</v>
      </c>
      <c r="U940" s="334">
        <v>0</v>
      </c>
      <c r="V940" s="334">
        <v>0</v>
      </c>
      <c r="W940" s="334">
        <v>0</v>
      </c>
      <c r="X940" s="334">
        <v>0</v>
      </c>
      <c r="Y940" s="334">
        <v>0</v>
      </c>
      <c r="Z940" s="334">
        <v>0</v>
      </c>
      <c r="AA940" s="334">
        <v>0</v>
      </c>
      <c r="AB940" s="334">
        <v>0</v>
      </c>
      <c r="AD940" s="334">
        <v>0</v>
      </c>
      <c r="AE940" s="334">
        <f t="shared" si="147"/>
        <v>0</v>
      </c>
      <c r="AF940" s="334">
        <f t="shared" si="148"/>
        <v>0</v>
      </c>
      <c r="AG940" s="340">
        <f t="shared" si="149"/>
        <v>0</v>
      </c>
      <c r="AI940" s="340">
        <f t="shared" si="152"/>
        <v>0</v>
      </c>
      <c r="AJ940" s="340">
        <f t="shared" si="152"/>
        <v>0</v>
      </c>
      <c r="AK940" s="340">
        <f t="shared" si="152"/>
        <v>0</v>
      </c>
      <c r="AL940" s="340">
        <f t="shared" si="152"/>
        <v>0</v>
      </c>
      <c r="AM940" s="340">
        <f t="shared" si="152"/>
        <v>0</v>
      </c>
    </row>
    <row r="941" spans="1:39" x14ac:dyDescent="0.35">
      <c r="A941" s="337">
        <v>22854</v>
      </c>
      <c r="B941" s="338">
        <f t="shared" si="144"/>
        <v>1962</v>
      </c>
      <c r="C941" s="338">
        <f t="shared" si="145"/>
        <v>7</v>
      </c>
      <c r="D941" s="338">
        <f t="shared" si="146"/>
        <v>27</v>
      </c>
      <c r="E941" s="334">
        <v>0</v>
      </c>
      <c r="F941" s="334">
        <v>0.3</v>
      </c>
      <c r="G941" s="334">
        <v>0</v>
      </c>
      <c r="H941" s="334">
        <v>0</v>
      </c>
      <c r="I941" s="334">
        <v>0</v>
      </c>
      <c r="J941" s="334">
        <v>0</v>
      </c>
      <c r="K941" s="334">
        <v>0</v>
      </c>
      <c r="L941" s="334">
        <v>0</v>
      </c>
      <c r="M941" s="334">
        <v>0</v>
      </c>
      <c r="N941" s="334">
        <v>0</v>
      </c>
      <c r="O941" s="334">
        <v>0</v>
      </c>
      <c r="P941" s="334">
        <v>0</v>
      </c>
      <c r="Q941" s="334">
        <v>0</v>
      </c>
      <c r="R941" s="334">
        <v>0</v>
      </c>
      <c r="S941" s="334">
        <v>0</v>
      </c>
      <c r="T941" s="334">
        <v>0</v>
      </c>
      <c r="U941" s="334">
        <v>0</v>
      </c>
      <c r="V941" s="334">
        <v>0</v>
      </c>
      <c r="W941" s="334">
        <v>0</v>
      </c>
      <c r="X941" s="334">
        <v>0</v>
      </c>
      <c r="Y941" s="334">
        <v>0</v>
      </c>
      <c r="Z941" s="334">
        <v>0</v>
      </c>
      <c r="AA941" s="334">
        <v>0</v>
      </c>
      <c r="AB941" s="334">
        <v>0</v>
      </c>
      <c r="AD941" s="334">
        <v>0.3</v>
      </c>
      <c r="AE941" s="334">
        <f t="shared" si="147"/>
        <v>0.3</v>
      </c>
      <c r="AF941" s="334">
        <f t="shared" si="148"/>
        <v>0.3</v>
      </c>
      <c r="AG941" s="340">
        <f t="shared" si="149"/>
        <v>0</v>
      </c>
      <c r="AI941" s="340">
        <f t="shared" si="152"/>
        <v>0</v>
      </c>
      <c r="AJ941" s="340">
        <f t="shared" si="152"/>
        <v>0</v>
      </c>
      <c r="AK941" s="340">
        <f t="shared" si="152"/>
        <v>0.3</v>
      </c>
      <c r="AL941" s="340">
        <f t="shared" si="152"/>
        <v>0</v>
      </c>
      <c r="AM941" s="340">
        <f t="shared" si="152"/>
        <v>0</v>
      </c>
    </row>
    <row r="942" spans="1:39" x14ac:dyDescent="0.35">
      <c r="A942" s="337">
        <v>22855</v>
      </c>
      <c r="B942" s="338">
        <f t="shared" si="144"/>
        <v>1962</v>
      </c>
      <c r="C942" s="338">
        <f t="shared" si="145"/>
        <v>7</v>
      </c>
      <c r="D942" s="338">
        <f t="shared" si="146"/>
        <v>28</v>
      </c>
      <c r="E942" s="334">
        <v>0</v>
      </c>
      <c r="F942" s="334">
        <v>0</v>
      </c>
      <c r="G942" s="334">
        <v>0</v>
      </c>
      <c r="H942" s="334">
        <v>0</v>
      </c>
      <c r="I942" s="334">
        <v>0</v>
      </c>
      <c r="J942" s="334">
        <v>0</v>
      </c>
      <c r="K942" s="334">
        <v>0</v>
      </c>
      <c r="L942" s="334">
        <v>0</v>
      </c>
      <c r="M942" s="334">
        <v>0</v>
      </c>
      <c r="N942" s="334">
        <v>0</v>
      </c>
      <c r="O942" s="334">
        <v>0</v>
      </c>
      <c r="P942" s="334">
        <v>0</v>
      </c>
      <c r="Q942" s="334">
        <v>0</v>
      </c>
      <c r="R942" s="334">
        <v>0</v>
      </c>
      <c r="S942" s="334">
        <v>4.3</v>
      </c>
      <c r="T942" s="334">
        <v>0</v>
      </c>
      <c r="U942" s="334">
        <v>0</v>
      </c>
      <c r="V942" s="334">
        <v>1</v>
      </c>
      <c r="W942" s="334">
        <v>1</v>
      </c>
      <c r="X942" s="334">
        <v>0.3</v>
      </c>
      <c r="Y942" s="334">
        <v>0</v>
      </c>
      <c r="Z942" s="334">
        <v>0</v>
      </c>
      <c r="AA942" s="334">
        <v>0</v>
      </c>
      <c r="AB942" s="334">
        <v>0</v>
      </c>
      <c r="AD942" s="334">
        <v>6.6</v>
      </c>
      <c r="AE942" s="334">
        <f t="shared" si="147"/>
        <v>6.6</v>
      </c>
      <c r="AF942" s="334">
        <f t="shared" si="148"/>
        <v>6.6</v>
      </c>
      <c r="AG942" s="340">
        <f t="shared" si="149"/>
        <v>0</v>
      </c>
      <c r="AI942" s="340">
        <f t="shared" si="152"/>
        <v>0</v>
      </c>
      <c r="AJ942" s="340">
        <f t="shared" si="152"/>
        <v>0</v>
      </c>
      <c r="AK942" s="340">
        <f t="shared" si="152"/>
        <v>6.6</v>
      </c>
      <c r="AL942" s="340">
        <f t="shared" si="152"/>
        <v>0</v>
      </c>
      <c r="AM942" s="340">
        <f t="shared" si="152"/>
        <v>0</v>
      </c>
    </row>
    <row r="943" spans="1:39" x14ac:dyDescent="0.35">
      <c r="A943" s="337">
        <v>22856</v>
      </c>
      <c r="B943" s="338">
        <f t="shared" si="144"/>
        <v>1962</v>
      </c>
      <c r="C943" s="338">
        <f t="shared" si="145"/>
        <v>7</v>
      </c>
      <c r="D943" s="338">
        <f t="shared" si="146"/>
        <v>29</v>
      </c>
      <c r="E943" s="334">
        <v>0</v>
      </c>
      <c r="F943" s="334">
        <v>0</v>
      </c>
      <c r="G943" s="334">
        <v>0</v>
      </c>
      <c r="H943" s="334">
        <v>0</v>
      </c>
      <c r="I943" s="334">
        <v>0</v>
      </c>
      <c r="J943" s="334">
        <v>0</v>
      </c>
      <c r="K943" s="334">
        <v>0</v>
      </c>
      <c r="L943" s="334">
        <v>0</v>
      </c>
      <c r="M943" s="334">
        <v>0</v>
      </c>
      <c r="N943" s="334">
        <v>0</v>
      </c>
      <c r="O943" s="334">
        <v>0</v>
      </c>
      <c r="P943" s="334">
        <v>0</v>
      </c>
      <c r="Q943" s="334">
        <v>0</v>
      </c>
      <c r="R943" s="334">
        <v>0</v>
      </c>
      <c r="S943" s="334">
        <v>0</v>
      </c>
      <c r="T943" s="334">
        <v>0</v>
      </c>
      <c r="U943" s="334">
        <v>0</v>
      </c>
      <c r="V943" s="334">
        <v>0</v>
      </c>
      <c r="W943" s="334">
        <v>0</v>
      </c>
      <c r="X943" s="334">
        <v>0</v>
      </c>
      <c r="Y943" s="334">
        <v>0</v>
      </c>
      <c r="Z943" s="334">
        <v>0</v>
      </c>
      <c r="AA943" s="334">
        <v>0</v>
      </c>
      <c r="AB943" s="334">
        <v>0</v>
      </c>
      <c r="AD943" s="334">
        <v>0</v>
      </c>
      <c r="AE943" s="334">
        <f t="shared" si="147"/>
        <v>0</v>
      </c>
      <c r="AF943" s="334">
        <f t="shared" si="148"/>
        <v>0</v>
      </c>
      <c r="AG943" s="340">
        <f t="shared" si="149"/>
        <v>0</v>
      </c>
      <c r="AI943" s="340">
        <f t="shared" si="152"/>
        <v>0</v>
      </c>
      <c r="AJ943" s="340">
        <f t="shared" si="152"/>
        <v>0</v>
      </c>
      <c r="AK943" s="340">
        <f t="shared" si="152"/>
        <v>0</v>
      </c>
      <c r="AL943" s="340">
        <f t="shared" si="152"/>
        <v>0</v>
      </c>
      <c r="AM943" s="340">
        <f t="shared" si="152"/>
        <v>0</v>
      </c>
    </row>
    <row r="944" spans="1:39" x14ac:dyDescent="0.35">
      <c r="A944" s="337">
        <v>22857</v>
      </c>
      <c r="B944" s="338">
        <f t="shared" si="144"/>
        <v>1962</v>
      </c>
      <c r="C944" s="338">
        <f t="shared" si="145"/>
        <v>7</v>
      </c>
      <c r="D944" s="338">
        <f t="shared" si="146"/>
        <v>30</v>
      </c>
      <c r="E944" s="334">
        <v>0</v>
      </c>
      <c r="F944" s="334">
        <v>0</v>
      </c>
      <c r="G944" s="334">
        <v>0</v>
      </c>
      <c r="H944" s="334">
        <v>0</v>
      </c>
      <c r="I944" s="334">
        <v>0</v>
      </c>
      <c r="J944" s="334">
        <v>0</v>
      </c>
      <c r="K944" s="334">
        <v>0</v>
      </c>
      <c r="L944" s="334">
        <v>0</v>
      </c>
      <c r="M944" s="334">
        <v>0</v>
      </c>
      <c r="N944" s="334">
        <v>0</v>
      </c>
      <c r="O944" s="334">
        <v>0</v>
      </c>
      <c r="P944" s="334">
        <v>0</v>
      </c>
      <c r="Q944" s="334">
        <v>0</v>
      </c>
      <c r="R944" s="334">
        <v>0</v>
      </c>
      <c r="S944" s="334">
        <v>0</v>
      </c>
      <c r="T944" s="334">
        <v>0</v>
      </c>
      <c r="U944" s="334">
        <v>0</v>
      </c>
      <c r="V944" s="334">
        <v>0</v>
      </c>
      <c r="W944" s="334">
        <v>0</v>
      </c>
      <c r="X944" s="334">
        <v>0</v>
      </c>
      <c r="Y944" s="334">
        <v>0</v>
      </c>
      <c r="Z944" s="334">
        <v>0</v>
      </c>
      <c r="AA944" s="334">
        <v>0</v>
      </c>
      <c r="AB944" s="334">
        <v>0</v>
      </c>
      <c r="AD944" s="334">
        <v>0</v>
      </c>
      <c r="AE944" s="334">
        <f t="shared" si="147"/>
        <v>0</v>
      </c>
      <c r="AF944" s="334">
        <f t="shared" si="148"/>
        <v>0</v>
      </c>
      <c r="AG944" s="340">
        <f t="shared" si="149"/>
        <v>0</v>
      </c>
      <c r="AI944" s="340">
        <f t="shared" si="152"/>
        <v>0</v>
      </c>
      <c r="AJ944" s="340">
        <f t="shared" si="152"/>
        <v>0</v>
      </c>
      <c r="AK944" s="340">
        <f t="shared" si="152"/>
        <v>0</v>
      </c>
      <c r="AL944" s="340">
        <f t="shared" si="152"/>
        <v>0</v>
      </c>
      <c r="AM944" s="340">
        <f t="shared" si="152"/>
        <v>0</v>
      </c>
    </row>
    <row r="945" spans="1:39" x14ac:dyDescent="0.35">
      <c r="A945" s="337">
        <v>22858</v>
      </c>
      <c r="B945" s="338">
        <f t="shared" si="144"/>
        <v>1962</v>
      </c>
      <c r="C945" s="338">
        <f t="shared" si="145"/>
        <v>7</v>
      </c>
      <c r="D945" s="338">
        <f t="shared" si="146"/>
        <v>31</v>
      </c>
      <c r="E945" s="334">
        <v>0</v>
      </c>
      <c r="F945" s="334">
        <v>0</v>
      </c>
      <c r="G945" s="334">
        <v>0</v>
      </c>
      <c r="H945" s="334">
        <v>0</v>
      </c>
      <c r="I945" s="334">
        <v>0</v>
      </c>
      <c r="J945" s="334">
        <v>0</v>
      </c>
      <c r="K945" s="334">
        <v>0</v>
      </c>
      <c r="L945" s="334">
        <v>0</v>
      </c>
      <c r="M945" s="334">
        <v>0</v>
      </c>
      <c r="N945" s="334">
        <v>0</v>
      </c>
      <c r="O945" s="334">
        <v>0</v>
      </c>
      <c r="P945" s="334">
        <v>0</v>
      </c>
      <c r="Q945" s="334">
        <v>0</v>
      </c>
      <c r="R945" s="334">
        <v>0</v>
      </c>
      <c r="S945" s="334">
        <v>0</v>
      </c>
      <c r="T945" s="334">
        <v>0</v>
      </c>
      <c r="U945" s="334">
        <v>0</v>
      </c>
      <c r="V945" s="334">
        <v>0</v>
      </c>
      <c r="W945" s="334">
        <v>0</v>
      </c>
      <c r="X945" s="334">
        <v>0</v>
      </c>
      <c r="Y945" s="334">
        <v>0</v>
      </c>
      <c r="Z945" s="334">
        <v>0</v>
      </c>
      <c r="AA945" s="334">
        <v>0</v>
      </c>
      <c r="AB945" s="334">
        <v>0</v>
      </c>
      <c r="AD945" s="334">
        <v>0</v>
      </c>
      <c r="AE945" s="334">
        <f t="shared" si="147"/>
        <v>0</v>
      </c>
      <c r="AF945" s="334">
        <f t="shared" si="148"/>
        <v>0</v>
      </c>
      <c r="AG945" s="340">
        <f t="shared" si="149"/>
        <v>0</v>
      </c>
      <c r="AI945" s="340">
        <f t="shared" si="152"/>
        <v>0</v>
      </c>
      <c r="AJ945" s="340">
        <f t="shared" si="152"/>
        <v>0</v>
      </c>
      <c r="AK945" s="340">
        <f t="shared" si="152"/>
        <v>0</v>
      </c>
      <c r="AL945" s="340">
        <f t="shared" si="152"/>
        <v>0</v>
      </c>
      <c r="AM945" s="340">
        <f t="shared" si="152"/>
        <v>0</v>
      </c>
    </row>
    <row r="946" spans="1:39" x14ac:dyDescent="0.35">
      <c r="A946" s="337">
        <v>22859</v>
      </c>
      <c r="B946" s="338">
        <f t="shared" si="144"/>
        <v>1962</v>
      </c>
      <c r="C946" s="338">
        <f t="shared" si="145"/>
        <v>8</v>
      </c>
      <c r="D946" s="338">
        <f t="shared" si="146"/>
        <v>1</v>
      </c>
      <c r="E946" s="334">
        <v>0</v>
      </c>
      <c r="F946" s="334">
        <v>0</v>
      </c>
      <c r="G946" s="334">
        <v>0</v>
      </c>
      <c r="H946" s="334">
        <v>0</v>
      </c>
      <c r="I946" s="334">
        <v>0</v>
      </c>
      <c r="J946" s="334">
        <v>0</v>
      </c>
      <c r="K946" s="334">
        <v>0</v>
      </c>
      <c r="L946" s="334">
        <v>0</v>
      </c>
      <c r="M946" s="334">
        <v>0</v>
      </c>
      <c r="N946" s="334">
        <v>0</v>
      </c>
      <c r="O946" s="334">
        <v>0</v>
      </c>
      <c r="P946" s="334">
        <v>0</v>
      </c>
      <c r="Q946" s="334">
        <v>0</v>
      </c>
      <c r="R946" s="334">
        <v>0</v>
      </c>
      <c r="S946" s="334">
        <v>0</v>
      </c>
      <c r="T946" s="334">
        <v>0</v>
      </c>
      <c r="U946" s="334">
        <v>0</v>
      </c>
      <c r="V946" s="334">
        <v>0</v>
      </c>
      <c r="W946" s="334">
        <v>0</v>
      </c>
      <c r="X946" s="334">
        <v>0</v>
      </c>
      <c r="Y946" s="334">
        <v>0</v>
      </c>
      <c r="Z946" s="334">
        <v>0</v>
      </c>
      <c r="AA946" s="334">
        <v>0</v>
      </c>
      <c r="AB946" s="334">
        <v>0</v>
      </c>
      <c r="AD946" s="334">
        <v>0</v>
      </c>
      <c r="AE946" s="334">
        <f t="shared" si="147"/>
        <v>0</v>
      </c>
      <c r="AF946" s="334">
        <f t="shared" si="148"/>
        <v>0</v>
      </c>
      <c r="AG946" s="340">
        <f t="shared" si="149"/>
        <v>0</v>
      </c>
      <c r="AI946" s="340">
        <f t="shared" si="152"/>
        <v>0</v>
      </c>
      <c r="AJ946" s="340">
        <f t="shared" si="152"/>
        <v>0</v>
      </c>
      <c r="AK946" s="340">
        <f t="shared" si="152"/>
        <v>0</v>
      </c>
      <c r="AL946" s="340">
        <f t="shared" si="152"/>
        <v>0</v>
      </c>
      <c r="AM946" s="340">
        <f t="shared" si="152"/>
        <v>0</v>
      </c>
    </row>
    <row r="947" spans="1:39" x14ac:dyDescent="0.35">
      <c r="A947" s="337">
        <v>22860</v>
      </c>
      <c r="B947" s="338">
        <f t="shared" si="144"/>
        <v>1962</v>
      </c>
      <c r="C947" s="338">
        <f t="shared" si="145"/>
        <v>8</v>
      </c>
      <c r="D947" s="338">
        <f t="shared" si="146"/>
        <v>2</v>
      </c>
      <c r="E947" s="334">
        <v>0</v>
      </c>
      <c r="F947" s="334">
        <v>0</v>
      </c>
      <c r="G947" s="334">
        <v>0.3</v>
      </c>
      <c r="H947" s="334">
        <v>0</v>
      </c>
      <c r="I947" s="334">
        <v>0</v>
      </c>
      <c r="J947" s="334">
        <v>0</v>
      </c>
      <c r="K947" s="334">
        <v>0</v>
      </c>
      <c r="L947" s="334">
        <v>0</v>
      </c>
      <c r="M947" s="334">
        <v>0</v>
      </c>
      <c r="N947" s="334">
        <v>0</v>
      </c>
      <c r="O947" s="334">
        <v>0</v>
      </c>
      <c r="P947" s="334">
        <v>0</v>
      </c>
      <c r="Q947" s="334">
        <v>0</v>
      </c>
      <c r="R947" s="334">
        <v>0</v>
      </c>
      <c r="S947" s="334">
        <v>0</v>
      </c>
      <c r="T947" s="334">
        <v>0</v>
      </c>
      <c r="U947" s="334">
        <v>0</v>
      </c>
      <c r="V947" s="334">
        <v>0</v>
      </c>
      <c r="W947" s="334">
        <v>0</v>
      </c>
      <c r="X947" s="334">
        <v>0</v>
      </c>
      <c r="Y947" s="334">
        <v>0</v>
      </c>
      <c r="Z947" s="334">
        <v>0</v>
      </c>
      <c r="AA947" s="334">
        <v>0</v>
      </c>
      <c r="AB947" s="334">
        <v>0</v>
      </c>
      <c r="AD947" s="334">
        <v>0.3</v>
      </c>
      <c r="AE947" s="334">
        <f t="shared" si="147"/>
        <v>0.3</v>
      </c>
      <c r="AF947" s="334">
        <f t="shared" si="148"/>
        <v>0.3</v>
      </c>
      <c r="AG947" s="340">
        <f t="shared" si="149"/>
        <v>0</v>
      </c>
      <c r="AI947" s="340">
        <f t="shared" si="152"/>
        <v>0</v>
      </c>
      <c r="AJ947" s="340">
        <f t="shared" si="152"/>
        <v>0</v>
      </c>
      <c r="AK947" s="340">
        <f t="shared" si="152"/>
        <v>0</v>
      </c>
      <c r="AL947" s="340">
        <f t="shared" si="152"/>
        <v>0.3</v>
      </c>
      <c r="AM947" s="340">
        <f t="shared" si="152"/>
        <v>0</v>
      </c>
    </row>
    <row r="948" spans="1:39" x14ac:dyDescent="0.35">
      <c r="A948" s="337">
        <v>22861</v>
      </c>
      <c r="B948" s="338">
        <f t="shared" si="144"/>
        <v>1962</v>
      </c>
      <c r="C948" s="338">
        <f t="shared" si="145"/>
        <v>8</v>
      </c>
      <c r="D948" s="338">
        <f t="shared" si="146"/>
        <v>3</v>
      </c>
      <c r="E948" s="334">
        <v>0</v>
      </c>
      <c r="F948" s="334">
        <v>0</v>
      </c>
      <c r="G948" s="334">
        <v>0</v>
      </c>
      <c r="H948" s="334">
        <v>0</v>
      </c>
      <c r="I948" s="334">
        <v>0</v>
      </c>
      <c r="J948" s="334">
        <v>0</v>
      </c>
      <c r="K948" s="334">
        <v>0</v>
      </c>
      <c r="L948" s="334">
        <v>0</v>
      </c>
      <c r="M948" s="334">
        <v>0</v>
      </c>
      <c r="N948" s="334">
        <v>0</v>
      </c>
      <c r="O948" s="334">
        <v>0</v>
      </c>
      <c r="P948" s="334">
        <v>0</v>
      </c>
      <c r="Q948" s="334">
        <v>0</v>
      </c>
      <c r="R948" s="334">
        <v>0</v>
      </c>
      <c r="S948" s="334">
        <v>0.3</v>
      </c>
      <c r="T948" s="334">
        <v>0</v>
      </c>
      <c r="U948" s="334">
        <v>0</v>
      </c>
      <c r="V948" s="334">
        <v>0</v>
      </c>
      <c r="W948" s="334">
        <v>0</v>
      </c>
      <c r="X948" s="334">
        <v>0</v>
      </c>
      <c r="Y948" s="334">
        <v>0</v>
      </c>
      <c r="Z948" s="334">
        <v>0</v>
      </c>
      <c r="AA948" s="334">
        <v>0</v>
      </c>
      <c r="AB948" s="334">
        <v>0</v>
      </c>
      <c r="AD948" s="334">
        <v>0.3</v>
      </c>
      <c r="AE948" s="334">
        <f t="shared" si="147"/>
        <v>0.3</v>
      </c>
      <c r="AF948" s="334">
        <f t="shared" si="148"/>
        <v>0.3</v>
      </c>
      <c r="AG948" s="340">
        <f t="shared" si="149"/>
        <v>0</v>
      </c>
      <c r="AI948" s="340">
        <f t="shared" ref="AI948:AM963" si="153">IF($C948=AI$1,$AF948,0)</f>
        <v>0</v>
      </c>
      <c r="AJ948" s="340">
        <f t="shared" si="153"/>
        <v>0</v>
      </c>
      <c r="AK948" s="340">
        <f t="shared" si="153"/>
        <v>0</v>
      </c>
      <c r="AL948" s="340">
        <f t="shared" si="153"/>
        <v>0.3</v>
      </c>
      <c r="AM948" s="340">
        <f t="shared" si="153"/>
        <v>0</v>
      </c>
    </row>
    <row r="949" spans="1:39" x14ac:dyDescent="0.35">
      <c r="A949" s="337">
        <v>22862</v>
      </c>
      <c r="B949" s="338">
        <f t="shared" si="144"/>
        <v>1962</v>
      </c>
      <c r="C949" s="338">
        <f t="shared" si="145"/>
        <v>8</v>
      </c>
      <c r="D949" s="338">
        <f t="shared" si="146"/>
        <v>4</v>
      </c>
      <c r="E949" s="334">
        <v>0</v>
      </c>
      <c r="F949" s="334">
        <v>0</v>
      </c>
      <c r="G949" s="334">
        <v>0</v>
      </c>
      <c r="H949" s="334">
        <v>0</v>
      </c>
      <c r="I949" s="334">
        <v>0</v>
      </c>
      <c r="J949" s="334">
        <v>0</v>
      </c>
      <c r="K949" s="334">
        <v>0</v>
      </c>
      <c r="L949" s="334">
        <v>0</v>
      </c>
      <c r="M949" s="334">
        <v>0</v>
      </c>
      <c r="N949" s="334">
        <v>0</v>
      </c>
      <c r="O949" s="334">
        <v>0</v>
      </c>
      <c r="P949" s="334">
        <v>0</v>
      </c>
      <c r="Q949" s="334">
        <v>0</v>
      </c>
      <c r="R949" s="334">
        <v>0</v>
      </c>
      <c r="S949" s="334">
        <v>0</v>
      </c>
      <c r="T949" s="334">
        <v>0</v>
      </c>
      <c r="U949" s="334">
        <v>0</v>
      </c>
      <c r="V949" s="334">
        <v>0</v>
      </c>
      <c r="W949" s="334">
        <v>0</v>
      </c>
      <c r="X949" s="334">
        <v>0</v>
      </c>
      <c r="Y949" s="334">
        <v>0</v>
      </c>
      <c r="Z949" s="334">
        <v>0</v>
      </c>
      <c r="AA949" s="334">
        <v>0</v>
      </c>
      <c r="AB949" s="334">
        <v>0</v>
      </c>
      <c r="AD949" s="334">
        <v>0</v>
      </c>
      <c r="AE949" s="334">
        <f t="shared" si="147"/>
        <v>0</v>
      </c>
      <c r="AF949" s="334">
        <f t="shared" si="148"/>
        <v>0</v>
      </c>
      <c r="AG949" s="340">
        <f t="shared" si="149"/>
        <v>0</v>
      </c>
      <c r="AI949" s="340">
        <f t="shared" si="153"/>
        <v>0</v>
      </c>
      <c r="AJ949" s="340">
        <f t="shared" si="153"/>
        <v>0</v>
      </c>
      <c r="AK949" s="340">
        <f t="shared" si="153"/>
        <v>0</v>
      </c>
      <c r="AL949" s="340">
        <f t="shared" si="153"/>
        <v>0</v>
      </c>
      <c r="AM949" s="340">
        <f t="shared" si="153"/>
        <v>0</v>
      </c>
    </row>
    <row r="950" spans="1:39" x14ac:dyDescent="0.35">
      <c r="A950" s="337">
        <v>22863</v>
      </c>
      <c r="B950" s="338">
        <f t="shared" si="144"/>
        <v>1962</v>
      </c>
      <c r="C950" s="338">
        <f t="shared" si="145"/>
        <v>8</v>
      </c>
      <c r="D950" s="338">
        <f t="shared" si="146"/>
        <v>5</v>
      </c>
      <c r="E950" s="334">
        <v>0</v>
      </c>
      <c r="F950" s="334">
        <v>0</v>
      </c>
      <c r="G950" s="334">
        <v>0.3</v>
      </c>
      <c r="H950" s="334">
        <v>0</v>
      </c>
      <c r="I950" s="334">
        <v>4.0999999999999996</v>
      </c>
      <c r="J950" s="334">
        <v>5.8</v>
      </c>
      <c r="K950" s="334">
        <v>6.9</v>
      </c>
      <c r="L950" s="334">
        <v>2.2999999999999998</v>
      </c>
      <c r="M950" s="334">
        <v>2.5</v>
      </c>
      <c r="N950" s="334">
        <v>0.3</v>
      </c>
      <c r="O950" s="334">
        <v>0.8</v>
      </c>
      <c r="P950" s="334">
        <v>1.8</v>
      </c>
      <c r="Q950" s="334">
        <v>2.5</v>
      </c>
      <c r="R950" s="334">
        <v>1</v>
      </c>
      <c r="S950" s="334">
        <v>0</v>
      </c>
      <c r="T950" s="334">
        <v>0</v>
      </c>
      <c r="U950" s="334">
        <v>0.5</v>
      </c>
      <c r="V950" s="334">
        <v>0.3</v>
      </c>
      <c r="W950" s="334">
        <v>0</v>
      </c>
      <c r="X950" s="334">
        <v>0</v>
      </c>
      <c r="Y950" s="334">
        <v>0</v>
      </c>
      <c r="Z950" s="334">
        <v>0</v>
      </c>
      <c r="AA950" s="334">
        <v>0</v>
      </c>
      <c r="AB950" s="334">
        <v>0</v>
      </c>
      <c r="AD950" s="334">
        <v>29.1</v>
      </c>
      <c r="AE950" s="334">
        <f t="shared" si="147"/>
        <v>29.1</v>
      </c>
      <c r="AF950" s="334">
        <f t="shared" si="148"/>
        <v>29.100000000000005</v>
      </c>
      <c r="AG950" s="340">
        <f t="shared" si="149"/>
        <v>3.5527136788005009E-15</v>
      </c>
      <c r="AI950" s="340">
        <f t="shared" si="153"/>
        <v>0</v>
      </c>
      <c r="AJ950" s="340">
        <f t="shared" si="153"/>
        <v>0</v>
      </c>
      <c r="AK950" s="340">
        <f t="shared" si="153"/>
        <v>0</v>
      </c>
      <c r="AL950" s="340">
        <f t="shared" si="153"/>
        <v>29.100000000000005</v>
      </c>
      <c r="AM950" s="340">
        <f t="shared" si="153"/>
        <v>0</v>
      </c>
    </row>
    <row r="951" spans="1:39" x14ac:dyDescent="0.35">
      <c r="A951" s="337">
        <v>22864</v>
      </c>
      <c r="B951" s="338">
        <f t="shared" si="144"/>
        <v>1962</v>
      </c>
      <c r="C951" s="338">
        <f t="shared" si="145"/>
        <v>8</v>
      </c>
      <c r="D951" s="338">
        <f t="shared" si="146"/>
        <v>6</v>
      </c>
      <c r="E951" s="334">
        <v>0</v>
      </c>
      <c r="F951" s="334">
        <v>0</v>
      </c>
      <c r="G951" s="334">
        <v>0</v>
      </c>
      <c r="H951" s="334">
        <v>0</v>
      </c>
      <c r="I951" s="334">
        <v>0</v>
      </c>
      <c r="J951" s="334">
        <v>0</v>
      </c>
      <c r="K951" s="334">
        <v>0</v>
      </c>
      <c r="L951" s="334">
        <v>0</v>
      </c>
      <c r="M951" s="334">
        <v>0</v>
      </c>
      <c r="N951" s="334">
        <v>0</v>
      </c>
      <c r="O951" s="334">
        <v>0</v>
      </c>
      <c r="P951" s="334">
        <v>0</v>
      </c>
      <c r="Q951" s="334">
        <v>0</v>
      </c>
      <c r="R951" s="334">
        <v>0</v>
      </c>
      <c r="S951" s="334">
        <v>0</v>
      </c>
      <c r="T951" s="334">
        <v>0</v>
      </c>
      <c r="U951" s="334">
        <v>0</v>
      </c>
      <c r="V951" s="334">
        <v>0</v>
      </c>
      <c r="W951" s="334">
        <v>0</v>
      </c>
      <c r="X951" s="334">
        <v>0</v>
      </c>
      <c r="Y951" s="334">
        <v>0</v>
      </c>
      <c r="Z951" s="334">
        <v>0</v>
      </c>
      <c r="AA951" s="334">
        <v>0</v>
      </c>
      <c r="AB951" s="334">
        <v>0</v>
      </c>
      <c r="AD951" s="334">
        <v>0</v>
      </c>
      <c r="AE951" s="334">
        <f t="shared" si="147"/>
        <v>0</v>
      </c>
      <c r="AF951" s="334">
        <f t="shared" si="148"/>
        <v>0</v>
      </c>
      <c r="AG951" s="340">
        <f t="shared" si="149"/>
        <v>0</v>
      </c>
      <c r="AI951" s="340">
        <f t="shared" si="153"/>
        <v>0</v>
      </c>
      <c r="AJ951" s="340">
        <f t="shared" si="153"/>
        <v>0</v>
      </c>
      <c r="AK951" s="340">
        <f t="shared" si="153"/>
        <v>0</v>
      </c>
      <c r="AL951" s="340">
        <f t="shared" si="153"/>
        <v>0</v>
      </c>
      <c r="AM951" s="340">
        <f t="shared" si="153"/>
        <v>0</v>
      </c>
    </row>
    <row r="952" spans="1:39" x14ac:dyDescent="0.35">
      <c r="A952" s="337">
        <v>22865</v>
      </c>
      <c r="B952" s="338">
        <f t="shared" si="144"/>
        <v>1962</v>
      </c>
      <c r="C952" s="338">
        <f t="shared" si="145"/>
        <v>8</v>
      </c>
      <c r="D952" s="338">
        <f t="shared" si="146"/>
        <v>7</v>
      </c>
      <c r="E952" s="334">
        <v>0</v>
      </c>
      <c r="F952" s="334">
        <v>0</v>
      </c>
      <c r="G952" s="334">
        <v>0</v>
      </c>
      <c r="H952" s="334">
        <v>0</v>
      </c>
      <c r="I952" s="334">
        <v>0</v>
      </c>
      <c r="J952" s="334">
        <v>0</v>
      </c>
      <c r="K952" s="334">
        <v>0</v>
      </c>
      <c r="L952" s="334">
        <v>0</v>
      </c>
      <c r="M952" s="334">
        <v>0</v>
      </c>
      <c r="N952" s="334">
        <v>0</v>
      </c>
      <c r="O952" s="334">
        <v>0</v>
      </c>
      <c r="P952" s="334">
        <v>0</v>
      </c>
      <c r="Q952" s="334">
        <v>0</v>
      </c>
      <c r="R952" s="334">
        <v>0</v>
      </c>
      <c r="S952" s="334">
        <v>0</v>
      </c>
      <c r="T952" s="334">
        <v>0</v>
      </c>
      <c r="U952" s="334">
        <v>0</v>
      </c>
      <c r="V952" s="334">
        <v>0</v>
      </c>
      <c r="W952" s="334">
        <v>0</v>
      </c>
      <c r="X952" s="334">
        <v>0</v>
      </c>
      <c r="Y952" s="334">
        <v>0</v>
      </c>
      <c r="Z952" s="334">
        <v>0</v>
      </c>
      <c r="AA952" s="334">
        <v>0</v>
      </c>
      <c r="AB952" s="334">
        <v>0</v>
      </c>
      <c r="AD952" s="334">
        <v>0</v>
      </c>
      <c r="AE952" s="334">
        <f t="shared" si="147"/>
        <v>0</v>
      </c>
      <c r="AF952" s="334">
        <f t="shared" si="148"/>
        <v>0</v>
      </c>
      <c r="AG952" s="340">
        <f t="shared" si="149"/>
        <v>0</v>
      </c>
      <c r="AI952" s="340">
        <f t="shared" si="153"/>
        <v>0</v>
      </c>
      <c r="AJ952" s="340">
        <f t="shared" si="153"/>
        <v>0</v>
      </c>
      <c r="AK952" s="340">
        <f t="shared" si="153"/>
        <v>0</v>
      </c>
      <c r="AL952" s="340">
        <f t="shared" si="153"/>
        <v>0</v>
      </c>
      <c r="AM952" s="340">
        <f t="shared" si="153"/>
        <v>0</v>
      </c>
    </row>
    <row r="953" spans="1:39" x14ac:dyDescent="0.35">
      <c r="A953" s="337">
        <v>22866</v>
      </c>
      <c r="B953" s="338">
        <f t="shared" si="144"/>
        <v>1962</v>
      </c>
      <c r="C953" s="338">
        <f t="shared" si="145"/>
        <v>8</v>
      </c>
      <c r="D953" s="338">
        <f t="shared" si="146"/>
        <v>8</v>
      </c>
      <c r="E953" s="334">
        <v>0</v>
      </c>
      <c r="F953" s="334">
        <v>0</v>
      </c>
      <c r="G953" s="334">
        <v>0</v>
      </c>
      <c r="H953" s="334">
        <v>0</v>
      </c>
      <c r="I953" s="334">
        <v>0</v>
      </c>
      <c r="J953" s="334">
        <v>0</v>
      </c>
      <c r="K953" s="334">
        <v>0</v>
      </c>
      <c r="L953" s="334">
        <v>0</v>
      </c>
      <c r="M953" s="334">
        <v>0</v>
      </c>
      <c r="N953" s="334">
        <v>0</v>
      </c>
      <c r="O953" s="334">
        <v>0</v>
      </c>
      <c r="P953" s="334">
        <v>0</v>
      </c>
      <c r="Q953" s="334">
        <v>0</v>
      </c>
      <c r="R953" s="334">
        <v>0</v>
      </c>
      <c r="S953" s="334">
        <v>0</v>
      </c>
      <c r="T953" s="334">
        <v>0</v>
      </c>
      <c r="U953" s="334">
        <v>0</v>
      </c>
      <c r="V953" s="334">
        <v>0</v>
      </c>
      <c r="W953" s="334">
        <v>0</v>
      </c>
      <c r="X953" s="334">
        <v>0</v>
      </c>
      <c r="Y953" s="334">
        <v>0</v>
      </c>
      <c r="Z953" s="334">
        <v>0</v>
      </c>
      <c r="AA953" s="334">
        <v>0</v>
      </c>
      <c r="AB953" s="334">
        <v>0</v>
      </c>
      <c r="AD953" s="334">
        <v>0</v>
      </c>
      <c r="AE953" s="334">
        <f t="shared" si="147"/>
        <v>0</v>
      </c>
      <c r="AF953" s="334">
        <f t="shared" si="148"/>
        <v>0</v>
      </c>
      <c r="AG953" s="340">
        <f t="shared" si="149"/>
        <v>0</v>
      </c>
      <c r="AI953" s="340">
        <f t="shared" si="153"/>
        <v>0</v>
      </c>
      <c r="AJ953" s="340">
        <f t="shared" si="153"/>
        <v>0</v>
      </c>
      <c r="AK953" s="340">
        <f t="shared" si="153"/>
        <v>0</v>
      </c>
      <c r="AL953" s="340">
        <f t="shared" si="153"/>
        <v>0</v>
      </c>
      <c r="AM953" s="340">
        <f t="shared" si="153"/>
        <v>0</v>
      </c>
    </row>
    <row r="954" spans="1:39" x14ac:dyDescent="0.35">
      <c r="A954" s="337">
        <v>22867</v>
      </c>
      <c r="B954" s="338">
        <f t="shared" si="144"/>
        <v>1962</v>
      </c>
      <c r="C954" s="338">
        <f t="shared" si="145"/>
        <v>8</v>
      </c>
      <c r="D954" s="338">
        <f t="shared" si="146"/>
        <v>9</v>
      </c>
      <c r="E954" s="334">
        <v>0</v>
      </c>
      <c r="F954" s="334">
        <v>0</v>
      </c>
      <c r="G954" s="334">
        <v>0</v>
      </c>
      <c r="H954" s="334">
        <v>0</v>
      </c>
      <c r="I954" s="334">
        <v>0</v>
      </c>
      <c r="J954" s="334">
        <v>0</v>
      </c>
      <c r="K954" s="334">
        <v>0</v>
      </c>
      <c r="L954" s="334">
        <v>0</v>
      </c>
      <c r="M954" s="334">
        <v>0</v>
      </c>
      <c r="N954" s="334">
        <v>0</v>
      </c>
      <c r="O954" s="334">
        <v>0</v>
      </c>
      <c r="P954" s="334">
        <v>0</v>
      </c>
      <c r="Q954" s="334">
        <v>0</v>
      </c>
      <c r="R954" s="334">
        <v>0</v>
      </c>
      <c r="S954" s="334">
        <v>0</v>
      </c>
      <c r="T954" s="334">
        <v>0</v>
      </c>
      <c r="U954" s="334">
        <v>0</v>
      </c>
      <c r="V954" s="334">
        <v>0</v>
      </c>
      <c r="W954" s="334">
        <v>0</v>
      </c>
      <c r="X954" s="334">
        <v>0</v>
      </c>
      <c r="Y954" s="334">
        <v>0</v>
      </c>
      <c r="Z954" s="334">
        <v>0</v>
      </c>
      <c r="AA954" s="334">
        <v>0</v>
      </c>
      <c r="AB954" s="334">
        <v>0</v>
      </c>
      <c r="AD954" s="334">
        <v>0</v>
      </c>
      <c r="AE954" s="334">
        <f t="shared" si="147"/>
        <v>0</v>
      </c>
      <c r="AF954" s="334">
        <f t="shared" si="148"/>
        <v>0</v>
      </c>
      <c r="AG954" s="340">
        <f t="shared" si="149"/>
        <v>0</v>
      </c>
      <c r="AI954" s="340">
        <f t="shared" si="153"/>
        <v>0</v>
      </c>
      <c r="AJ954" s="340">
        <f t="shared" si="153"/>
        <v>0</v>
      </c>
      <c r="AK954" s="340">
        <f t="shared" si="153"/>
        <v>0</v>
      </c>
      <c r="AL954" s="340">
        <f t="shared" si="153"/>
        <v>0</v>
      </c>
      <c r="AM954" s="340">
        <f t="shared" si="153"/>
        <v>0</v>
      </c>
    </row>
    <row r="955" spans="1:39" x14ac:dyDescent="0.35">
      <c r="A955" s="337">
        <v>22868</v>
      </c>
      <c r="B955" s="338">
        <f t="shared" si="144"/>
        <v>1962</v>
      </c>
      <c r="C955" s="338">
        <f t="shared" si="145"/>
        <v>8</v>
      </c>
      <c r="D955" s="338">
        <f t="shared" si="146"/>
        <v>10</v>
      </c>
      <c r="E955" s="334">
        <v>0</v>
      </c>
      <c r="F955" s="334">
        <v>0</v>
      </c>
      <c r="G955" s="334">
        <v>0</v>
      </c>
      <c r="H955" s="334">
        <v>0</v>
      </c>
      <c r="I955" s="334">
        <v>0</v>
      </c>
      <c r="J955" s="334">
        <v>0</v>
      </c>
      <c r="K955" s="334">
        <v>0</v>
      </c>
      <c r="L955" s="334">
        <v>0</v>
      </c>
      <c r="M955" s="334">
        <v>0</v>
      </c>
      <c r="N955" s="334">
        <v>0</v>
      </c>
      <c r="O955" s="334">
        <v>0</v>
      </c>
      <c r="P955" s="334">
        <v>0</v>
      </c>
      <c r="Q955" s="334">
        <v>0</v>
      </c>
      <c r="R955" s="334">
        <v>0</v>
      </c>
      <c r="S955" s="334">
        <v>0</v>
      </c>
      <c r="T955" s="334">
        <v>0</v>
      </c>
      <c r="U955" s="334">
        <v>0</v>
      </c>
      <c r="V955" s="334">
        <v>0</v>
      </c>
      <c r="W955" s="334">
        <v>0</v>
      </c>
      <c r="X955" s="334">
        <v>0</v>
      </c>
      <c r="Y955" s="334">
        <v>0</v>
      </c>
      <c r="Z955" s="334">
        <v>0</v>
      </c>
      <c r="AA955" s="334">
        <v>0</v>
      </c>
      <c r="AB955" s="334">
        <v>0</v>
      </c>
      <c r="AD955" s="334">
        <v>0</v>
      </c>
      <c r="AE955" s="334">
        <f t="shared" si="147"/>
        <v>0</v>
      </c>
      <c r="AF955" s="334">
        <f t="shared" si="148"/>
        <v>0</v>
      </c>
      <c r="AG955" s="340">
        <f t="shared" si="149"/>
        <v>0</v>
      </c>
      <c r="AI955" s="340">
        <f t="shared" si="153"/>
        <v>0</v>
      </c>
      <c r="AJ955" s="340">
        <f t="shared" si="153"/>
        <v>0</v>
      </c>
      <c r="AK955" s="340">
        <f t="shared" si="153"/>
        <v>0</v>
      </c>
      <c r="AL955" s="340">
        <f t="shared" si="153"/>
        <v>0</v>
      </c>
      <c r="AM955" s="340">
        <f t="shared" si="153"/>
        <v>0</v>
      </c>
    </row>
    <row r="956" spans="1:39" x14ac:dyDescent="0.35">
      <c r="A956" s="337">
        <v>22869</v>
      </c>
      <c r="B956" s="338">
        <f t="shared" si="144"/>
        <v>1962</v>
      </c>
      <c r="C956" s="338">
        <f t="shared" si="145"/>
        <v>8</v>
      </c>
      <c r="D956" s="338">
        <f t="shared" si="146"/>
        <v>11</v>
      </c>
      <c r="E956" s="334">
        <v>0</v>
      </c>
      <c r="F956" s="334">
        <v>0</v>
      </c>
      <c r="G956" s="334">
        <v>0</v>
      </c>
      <c r="H956" s="334">
        <v>0</v>
      </c>
      <c r="I956" s="334">
        <v>0</v>
      </c>
      <c r="J956" s="334">
        <v>0</v>
      </c>
      <c r="K956" s="334">
        <v>0</v>
      </c>
      <c r="L956" s="334">
        <v>0</v>
      </c>
      <c r="M956" s="334">
        <v>0</v>
      </c>
      <c r="N956" s="334">
        <v>0</v>
      </c>
      <c r="O956" s="334">
        <v>0</v>
      </c>
      <c r="P956" s="334">
        <v>0</v>
      </c>
      <c r="Q956" s="334">
        <v>0</v>
      </c>
      <c r="R956" s="334">
        <v>0</v>
      </c>
      <c r="S956" s="334">
        <v>0</v>
      </c>
      <c r="T956" s="334">
        <v>0</v>
      </c>
      <c r="U956" s="334">
        <v>0</v>
      </c>
      <c r="V956" s="334">
        <v>0</v>
      </c>
      <c r="W956" s="334">
        <v>0</v>
      </c>
      <c r="X956" s="334">
        <v>0</v>
      </c>
      <c r="Y956" s="334">
        <v>0</v>
      </c>
      <c r="Z956" s="334">
        <v>0</v>
      </c>
      <c r="AA956" s="334">
        <v>0</v>
      </c>
      <c r="AB956" s="334">
        <v>0</v>
      </c>
      <c r="AD956" s="334">
        <v>0</v>
      </c>
      <c r="AE956" s="334">
        <f t="shared" si="147"/>
        <v>0</v>
      </c>
      <c r="AF956" s="334">
        <f t="shared" si="148"/>
        <v>0</v>
      </c>
      <c r="AG956" s="340">
        <f t="shared" si="149"/>
        <v>0</v>
      </c>
      <c r="AI956" s="340">
        <f t="shared" si="153"/>
        <v>0</v>
      </c>
      <c r="AJ956" s="340">
        <f t="shared" si="153"/>
        <v>0</v>
      </c>
      <c r="AK956" s="340">
        <f t="shared" si="153"/>
        <v>0</v>
      </c>
      <c r="AL956" s="340">
        <f t="shared" si="153"/>
        <v>0</v>
      </c>
      <c r="AM956" s="340">
        <f t="shared" si="153"/>
        <v>0</v>
      </c>
    </row>
    <row r="957" spans="1:39" x14ac:dyDescent="0.35">
      <c r="A957" s="337">
        <v>22870</v>
      </c>
      <c r="B957" s="338">
        <f t="shared" si="144"/>
        <v>1962</v>
      </c>
      <c r="C957" s="338">
        <f t="shared" si="145"/>
        <v>8</v>
      </c>
      <c r="D957" s="338">
        <f t="shared" si="146"/>
        <v>12</v>
      </c>
      <c r="E957" s="334">
        <v>0</v>
      </c>
      <c r="F957" s="334">
        <v>0</v>
      </c>
      <c r="G957" s="334">
        <v>0</v>
      </c>
      <c r="H957" s="334">
        <v>0</v>
      </c>
      <c r="I957" s="334">
        <v>0</v>
      </c>
      <c r="J957" s="334">
        <v>0</v>
      </c>
      <c r="K957" s="334">
        <v>0</v>
      </c>
      <c r="L957" s="334">
        <v>0</v>
      </c>
      <c r="M957" s="334">
        <v>0</v>
      </c>
      <c r="N957" s="334">
        <v>0</v>
      </c>
      <c r="O957" s="334">
        <v>0</v>
      </c>
      <c r="P957" s="334">
        <v>0</v>
      </c>
      <c r="Q957" s="334">
        <v>0</v>
      </c>
      <c r="R957" s="334">
        <v>0</v>
      </c>
      <c r="S957" s="334">
        <v>0</v>
      </c>
      <c r="T957" s="334">
        <v>0</v>
      </c>
      <c r="U957" s="334">
        <v>1.8</v>
      </c>
      <c r="V957" s="334">
        <v>0</v>
      </c>
      <c r="W957" s="334">
        <v>0</v>
      </c>
      <c r="X957" s="334">
        <v>0</v>
      </c>
      <c r="Y957" s="334">
        <v>0</v>
      </c>
      <c r="Z957" s="334">
        <v>0</v>
      </c>
      <c r="AA957" s="334">
        <v>0</v>
      </c>
      <c r="AB957" s="334">
        <v>0</v>
      </c>
      <c r="AD957" s="334">
        <v>1.8</v>
      </c>
      <c r="AE957" s="334">
        <f t="shared" si="147"/>
        <v>1.8</v>
      </c>
      <c r="AF957" s="334">
        <f t="shared" si="148"/>
        <v>1.8</v>
      </c>
      <c r="AG957" s="340">
        <f t="shared" si="149"/>
        <v>0</v>
      </c>
      <c r="AI957" s="340">
        <f t="shared" si="153"/>
        <v>0</v>
      </c>
      <c r="AJ957" s="340">
        <f t="shared" si="153"/>
        <v>0</v>
      </c>
      <c r="AK957" s="340">
        <f t="shared" si="153"/>
        <v>0</v>
      </c>
      <c r="AL957" s="340">
        <f t="shared" si="153"/>
        <v>1.8</v>
      </c>
      <c r="AM957" s="340">
        <f t="shared" si="153"/>
        <v>0</v>
      </c>
    </row>
    <row r="958" spans="1:39" x14ac:dyDescent="0.35">
      <c r="A958" s="337">
        <v>22871</v>
      </c>
      <c r="B958" s="338">
        <f t="shared" si="144"/>
        <v>1962</v>
      </c>
      <c r="C958" s="338">
        <f t="shared" si="145"/>
        <v>8</v>
      </c>
      <c r="D958" s="338">
        <f t="shared" si="146"/>
        <v>13</v>
      </c>
      <c r="E958" s="334">
        <v>0</v>
      </c>
      <c r="F958" s="334">
        <v>0</v>
      </c>
      <c r="G958" s="334">
        <v>0</v>
      </c>
      <c r="H958" s="334">
        <v>0</v>
      </c>
      <c r="I958" s="334">
        <v>0</v>
      </c>
      <c r="J958" s="334">
        <v>0</v>
      </c>
      <c r="K958" s="334">
        <v>0</v>
      </c>
      <c r="L958" s="334">
        <v>0</v>
      </c>
      <c r="M958" s="334">
        <v>0</v>
      </c>
      <c r="N958" s="334">
        <v>0</v>
      </c>
      <c r="O958" s="334">
        <v>0</v>
      </c>
      <c r="P958" s="334">
        <v>0</v>
      </c>
      <c r="Q958" s="334">
        <v>0</v>
      </c>
      <c r="R958" s="334">
        <v>0</v>
      </c>
      <c r="S958" s="334">
        <v>0</v>
      </c>
      <c r="T958" s="334">
        <v>0</v>
      </c>
      <c r="U958" s="334">
        <v>0</v>
      </c>
      <c r="V958" s="334">
        <v>0</v>
      </c>
      <c r="W958" s="334">
        <v>0</v>
      </c>
      <c r="X958" s="334">
        <v>0</v>
      </c>
      <c r="Y958" s="334">
        <v>0</v>
      </c>
      <c r="Z958" s="334">
        <v>0</v>
      </c>
      <c r="AA958" s="334">
        <v>0</v>
      </c>
      <c r="AB958" s="334">
        <v>0</v>
      </c>
      <c r="AD958" s="334">
        <v>0</v>
      </c>
      <c r="AE958" s="334">
        <f t="shared" si="147"/>
        <v>0</v>
      </c>
      <c r="AF958" s="334">
        <f t="shared" si="148"/>
        <v>0</v>
      </c>
      <c r="AG958" s="340">
        <f t="shared" si="149"/>
        <v>0</v>
      </c>
      <c r="AI958" s="340">
        <f t="shared" si="153"/>
        <v>0</v>
      </c>
      <c r="AJ958" s="340">
        <f t="shared" si="153"/>
        <v>0</v>
      </c>
      <c r="AK958" s="340">
        <f t="shared" si="153"/>
        <v>0</v>
      </c>
      <c r="AL958" s="340">
        <f t="shared" si="153"/>
        <v>0</v>
      </c>
      <c r="AM958" s="340">
        <f t="shared" si="153"/>
        <v>0</v>
      </c>
    </row>
    <row r="959" spans="1:39" x14ac:dyDescent="0.35">
      <c r="A959" s="337">
        <v>22872</v>
      </c>
      <c r="B959" s="338">
        <f t="shared" si="144"/>
        <v>1962</v>
      </c>
      <c r="C959" s="338">
        <f t="shared" si="145"/>
        <v>8</v>
      </c>
      <c r="D959" s="338">
        <f t="shared" si="146"/>
        <v>14</v>
      </c>
      <c r="E959" s="334">
        <v>0</v>
      </c>
      <c r="F959" s="334">
        <v>0</v>
      </c>
      <c r="G959" s="334">
        <v>0</v>
      </c>
      <c r="H959" s="334">
        <v>0</v>
      </c>
      <c r="I959" s="334">
        <v>0</v>
      </c>
      <c r="J959" s="334">
        <v>0</v>
      </c>
      <c r="K959" s="334">
        <v>0</v>
      </c>
      <c r="L959" s="334">
        <v>0</v>
      </c>
      <c r="M959" s="334">
        <v>0</v>
      </c>
      <c r="N959" s="334">
        <v>0</v>
      </c>
      <c r="O959" s="334">
        <v>0</v>
      </c>
      <c r="P959" s="334">
        <v>0</v>
      </c>
      <c r="Q959" s="334">
        <v>0</v>
      </c>
      <c r="R959" s="334">
        <v>0</v>
      </c>
      <c r="S959" s="334">
        <v>0</v>
      </c>
      <c r="T959" s="334">
        <v>0</v>
      </c>
      <c r="U959" s="334">
        <v>0</v>
      </c>
      <c r="V959" s="334">
        <v>0</v>
      </c>
      <c r="W959" s="334">
        <v>0</v>
      </c>
      <c r="X959" s="334">
        <v>0</v>
      </c>
      <c r="Y959" s="334">
        <v>0</v>
      </c>
      <c r="Z959" s="334">
        <v>0</v>
      </c>
      <c r="AA959" s="334">
        <v>0</v>
      </c>
      <c r="AB959" s="334">
        <v>0</v>
      </c>
      <c r="AD959" s="334">
        <v>0</v>
      </c>
      <c r="AE959" s="334">
        <f t="shared" si="147"/>
        <v>0</v>
      </c>
      <c r="AF959" s="334">
        <f t="shared" si="148"/>
        <v>0</v>
      </c>
      <c r="AG959" s="340">
        <f t="shared" si="149"/>
        <v>0</v>
      </c>
      <c r="AI959" s="340">
        <f t="shared" si="153"/>
        <v>0</v>
      </c>
      <c r="AJ959" s="340">
        <f t="shared" si="153"/>
        <v>0</v>
      </c>
      <c r="AK959" s="340">
        <f t="shared" si="153"/>
        <v>0</v>
      </c>
      <c r="AL959" s="340">
        <f t="shared" si="153"/>
        <v>0</v>
      </c>
      <c r="AM959" s="340">
        <f t="shared" si="153"/>
        <v>0</v>
      </c>
    </row>
    <row r="960" spans="1:39" x14ac:dyDescent="0.35">
      <c r="A960" s="337">
        <v>22873</v>
      </c>
      <c r="B960" s="338">
        <f t="shared" si="144"/>
        <v>1962</v>
      </c>
      <c r="C960" s="338">
        <f t="shared" si="145"/>
        <v>8</v>
      </c>
      <c r="D960" s="338">
        <f t="shared" si="146"/>
        <v>15</v>
      </c>
      <c r="E960" s="334">
        <v>0</v>
      </c>
      <c r="F960" s="334">
        <v>0</v>
      </c>
      <c r="G960" s="334">
        <v>0</v>
      </c>
      <c r="H960" s="334">
        <v>0</v>
      </c>
      <c r="I960" s="334">
        <v>0</v>
      </c>
      <c r="J960" s="334">
        <v>0</v>
      </c>
      <c r="K960" s="334">
        <v>0</v>
      </c>
      <c r="L960" s="334">
        <v>0</v>
      </c>
      <c r="M960" s="334">
        <v>0</v>
      </c>
      <c r="N960" s="334">
        <v>0</v>
      </c>
      <c r="O960" s="334">
        <v>0</v>
      </c>
      <c r="P960" s="334">
        <v>0</v>
      </c>
      <c r="Q960" s="334">
        <v>0</v>
      </c>
      <c r="R960" s="334">
        <v>0</v>
      </c>
      <c r="S960" s="334">
        <v>0</v>
      </c>
      <c r="T960" s="334">
        <v>0</v>
      </c>
      <c r="U960" s="334">
        <v>0</v>
      </c>
      <c r="V960" s="334">
        <v>0</v>
      </c>
      <c r="W960" s="334">
        <v>0</v>
      </c>
      <c r="X960" s="334">
        <v>0</v>
      </c>
      <c r="Y960" s="334">
        <v>0</v>
      </c>
      <c r="Z960" s="334">
        <v>0</v>
      </c>
      <c r="AA960" s="334">
        <v>0</v>
      </c>
      <c r="AB960" s="334">
        <v>0</v>
      </c>
      <c r="AD960" s="334">
        <v>0</v>
      </c>
      <c r="AE960" s="334">
        <f t="shared" si="147"/>
        <v>0</v>
      </c>
      <c r="AF960" s="334">
        <f t="shared" si="148"/>
        <v>0</v>
      </c>
      <c r="AG960" s="340">
        <f t="shared" si="149"/>
        <v>0</v>
      </c>
      <c r="AI960" s="340">
        <f t="shared" si="153"/>
        <v>0</v>
      </c>
      <c r="AJ960" s="340">
        <f t="shared" si="153"/>
        <v>0</v>
      </c>
      <c r="AK960" s="340">
        <f t="shared" si="153"/>
        <v>0</v>
      </c>
      <c r="AL960" s="340">
        <f t="shared" si="153"/>
        <v>0</v>
      </c>
      <c r="AM960" s="340">
        <f t="shared" si="153"/>
        <v>0</v>
      </c>
    </row>
    <row r="961" spans="1:39" x14ac:dyDescent="0.35">
      <c r="A961" s="337">
        <v>22874</v>
      </c>
      <c r="B961" s="338">
        <f t="shared" si="144"/>
        <v>1962</v>
      </c>
      <c r="C961" s="338">
        <f t="shared" si="145"/>
        <v>8</v>
      </c>
      <c r="D961" s="338">
        <f t="shared" si="146"/>
        <v>16</v>
      </c>
      <c r="E961" s="334">
        <v>0</v>
      </c>
      <c r="F961" s="334">
        <v>0</v>
      </c>
      <c r="G961" s="334">
        <v>0</v>
      </c>
      <c r="H961" s="334">
        <v>0</v>
      </c>
      <c r="I961" s="334">
        <v>0</v>
      </c>
      <c r="J961" s="334">
        <v>0</v>
      </c>
      <c r="K961" s="334">
        <v>0</v>
      </c>
      <c r="L961" s="334">
        <v>0</v>
      </c>
      <c r="M961" s="334">
        <v>0</v>
      </c>
      <c r="N961" s="334">
        <v>0</v>
      </c>
      <c r="O961" s="334">
        <v>0</v>
      </c>
      <c r="P961" s="334">
        <v>0</v>
      </c>
      <c r="Q961" s="334">
        <v>0</v>
      </c>
      <c r="R961" s="334">
        <v>0</v>
      </c>
      <c r="S961" s="334">
        <v>0</v>
      </c>
      <c r="T961" s="334">
        <v>0</v>
      </c>
      <c r="U961" s="334">
        <v>0</v>
      </c>
      <c r="V961" s="334">
        <v>0</v>
      </c>
      <c r="W961" s="334">
        <v>0</v>
      </c>
      <c r="X961" s="334">
        <v>0</v>
      </c>
      <c r="Y961" s="334">
        <v>0</v>
      </c>
      <c r="Z961" s="334">
        <v>0</v>
      </c>
      <c r="AA961" s="334">
        <v>0</v>
      </c>
      <c r="AB961" s="334">
        <v>0</v>
      </c>
      <c r="AD961" s="334">
        <v>0</v>
      </c>
      <c r="AE961" s="334">
        <f t="shared" si="147"/>
        <v>0</v>
      </c>
      <c r="AF961" s="334">
        <f t="shared" si="148"/>
        <v>0</v>
      </c>
      <c r="AG961" s="340">
        <f t="shared" si="149"/>
        <v>0</v>
      </c>
      <c r="AI961" s="340">
        <f t="shared" si="153"/>
        <v>0</v>
      </c>
      <c r="AJ961" s="340">
        <f t="shared" si="153"/>
        <v>0</v>
      </c>
      <c r="AK961" s="340">
        <f t="shared" si="153"/>
        <v>0</v>
      </c>
      <c r="AL961" s="340">
        <f t="shared" si="153"/>
        <v>0</v>
      </c>
      <c r="AM961" s="340">
        <f t="shared" si="153"/>
        <v>0</v>
      </c>
    </row>
    <row r="962" spans="1:39" x14ac:dyDescent="0.35">
      <c r="A962" s="337">
        <v>22875</v>
      </c>
      <c r="B962" s="338">
        <f t="shared" si="144"/>
        <v>1962</v>
      </c>
      <c r="C962" s="338">
        <f t="shared" si="145"/>
        <v>8</v>
      </c>
      <c r="D962" s="338">
        <f t="shared" si="146"/>
        <v>17</v>
      </c>
      <c r="E962" s="334">
        <v>0</v>
      </c>
      <c r="F962" s="334">
        <v>0</v>
      </c>
      <c r="G962" s="334">
        <v>0</v>
      </c>
      <c r="H962" s="334">
        <v>0</v>
      </c>
      <c r="I962" s="334">
        <v>0</v>
      </c>
      <c r="J962" s="334">
        <v>0</v>
      </c>
      <c r="K962" s="334">
        <v>0</v>
      </c>
      <c r="L962" s="334">
        <v>0</v>
      </c>
      <c r="M962" s="334">
        <v>0</v>
      </c>
      <c r="N962" s="334">
        <v>0</v>
      </c>
      <c r="O962" s="334">
        <v>0</v>
      </c>
      <c r="P962" s="334">
        <v>0</v>
      </c>
      <c r="Q962" s="334">
        <v>0</v>
      </c>
      <c r="R962" s="334">
        <v>0</v>
      </c>
      <c r="S962" s="334">
        <v>0</v>
      </c>
      <c r="T962" s="334">
        <v>0</v>
      </c>
      <c r="U962" s="334">
        <v>0</v>
      </c>
      <c r="V962" s="334">
        <v>0</v>
      </c>
      <c r="W962" s="334">
        <v>0</v>
      </c>
      <c r="X962" s="334">
        <v>0</v>
      </c>
      <c r="Y962" s="334">
        <v>0</v>
      </c>
      <c r="Z962" s="334">
        <v>0</v>
      </c>
      <c r="AA962" s="334">
        <v>0</v>
      </c>
      <c r="AB962" s="334">
        <v>0</v>
      </c>
      <c r="AD962" s="334">
        <v>0</v>
      </c>
      <c r="AE962" s="334">
        <f t="shared" si="147"/>
        <v>0</v>
      </c>
      <c r="AF962" s="334">
        <f t="shared" si="148"/>
        <v>0</v>
      </c>
      <c r="AG962" s="340">
        <f t="shared" si="149"/>
        <v>0</v>
      </c>
      <c r="AI962" s="340">
        <f t="shared" si="153"/>
        <v>0</v>
      </c>
      <c r="AJ962" s="340">
        <f t="shared" si="153"/>
        <v>0</v>
      </c>
      <c r="AK962" s="340">
        <f t="shared" si="153"/>
        <v>0</v>
      </c>
      <c r="AL962" s="340">
        <f t="shared" si="153"/>
        <v>0</v>
      </c>
      <c r="AM962" s="340">
        <f t="shared" si="153"/>
        <v>0</v>
      </c>
    </row>
    <row r="963" spans="1:39" x14ac:dyDescent="0.35">
      <c r="A963" s="337">
        <v>22876</v>
      </c>
      <c r="B963" s="338">
        <f t="shared" si="144"/>
        <v>1962</v>
      </c>
      <c r="C963" s="338">
        <f t="shared" si="145"/>
        <v>8</v>
      </c>
      <c r="D963" s="338">
        <f t="shared" si="146"/>
        <v>18</v>
      </c>
      <c r="E963" s="334">
        <v>0</v>
      </c>
      <c r="F963" s="334">
        <v>0</v>
      </c>
      <c r="G963" s="334">
        <v>0</v>
      </c>
      <c r="H963" s="334">
        <v>0</v>
      </c>
      <c r="I963" s="334">
        <v>0</v>
      </c>
      <c r="J963" s="334">
        <v>0</v>
      </c>
      <c r="K963" s="334">
        <v>0.3</v>
      </c>
      <c r="L963" s="334">
        <v>0</v>
      </c>
      <c r="M963" s="334">
        <v>0</v>
      </c>
      <c r="N963" s="334">
        <v>0</v>
      </c>
      <c r="O963" s="334">
        <v>0</v>
      </c>
      <c r="P963" s="334">
        <v>0</v>
      </c>
      <c r="Q963" s="334">
        <v>0</v>
      </c>
      <c r="R963" s="334">
        <v>0</v>
      </c>
      <c r="S963" s="334">
        <v>0</v>
      </c>
      <c r="T963" s="334">
        <v>0</v>
      </c>
      <c r="U963" s="334">
        <v>0</v>
      </c>
      <c r="V963" s="334">
        <v>0</v>
      </c>
      <c r="W963" s="334">
        <v>0</v>
      </c>
      <c r="X963" s="334">
        <v>0</v>
      </c>
      <c r="Y963" s="334">
        <v>0</v>
      </c>
      <c r="Z963" s="334">
        <v>0</v>
      </c>
      <c r="AA963" s="334">
        <v>0</v>
      </c>
      <c r="AB963" s="334">
        <v>0</v>
      </c>
      <c r="AD963" s="334">
        <v>0.3</v>
      </c>
      <c r="AE963" s="334">
        <f t="shared" si="147"/>
        <v>0.3</v>
      </c>
      <c r="AF963" s="334">
        <f t="shared" si="148"/>
        <v>0.3</v>
      </c>
      <c r="AG963" s="340">
        <f t="shared" si="149"/>
        <v>0</v>
      </c>
      <c r="AI963" s="340">
        <f t="shared" si="153"/>
        <v>0</v>
      </c>
      <c r="AJ963" s="340">
        <f t="shared" si="153"/>
        <v>0</v>
      </c>
      <c r="AK963" s="340">
        <f t="shared" si="153"/>
        <v>0</v>
      </c>
      <c r="AL963" s="340">
        <f t="shared" si="153"/>
        <v>0.3</v>
      </c>
      <c r="AM963" s="340">
        <f t="shared" si="153"/>
        <v>0</v>
      </c>
    </row>
    <row r="964" spans="1:39" x14ac:dyDescent="0.35">
      <c r="A964" s="337">
        <v>22877</v>
      </c>
      <c r="B964" s="338">
        <f t="shared" ref="B964:B1027" si="154">YEAR(A964)</f>
        <v>1962</v>
      </c>
      <c r="C964" s="338">
        <f t="shared" ref="C964:C1027" si="155">MONTH(A964)</f>
        <v>8</v>
      </c>
      <c r="D964" s="338">
        <f t="shared" ref="D964:D1027" si="156">DAY(A964)</f>
        <v>19</v>
      </c>
      <c r="E964" s="334">
        <v>0</v>
      </c>
      <c r="F964" s="334">
        <v>0</v>
      </c>
      <c r="G964" s="334">
        <v>0</v>
      </c>
      <c r="H964" s="334">
        <v>0</v>
      </c>
      <c r="I964" s="334">
        <v>0</v>
      </c>
      <c r="J964" s="334">
        <v>0</v>
      </c>
      <c r="K964" s="334">
        <v>0</v>
      </c>
      <c r="L964" s="334">
        <v>0</v>
      </c>
      <c r="M964" s="334">
        <v>0</v>
      </c>
      <c r="N964" s="334">
        <v>0</v>
      </c>
      <c r="O964" s="334">
        <v>0</v>
      </c>
      <c r="P964" s="334">
        <v>0</v>
      </c>
      <c r="Q964" s="334">
        <v>0</v>
      </c>
      <c r="R964" s="334">
        <v>0</v>
      </c>
      <c r="S964" s="334">
        <v>0</v>
      </c>
      <c r="T964" s="334">
        <v>0</v>
      </c>
      <c r="U964" s="334">
        <v>0</v>
      </c>
      <c r="V964" s="334">
        <v>0</v>
      </c>
      <c r="W964" s="334">
        <v>0</v>
      </c>
      <c r="X964" s="334">
        <v>0</v>
      </c>
      <c r="Y964" s="334">
        <v>0</v>
      </c>
      <c r="Z964" s="334">
        <v>0</v>
      </c>
      <c r="AA964" s="334">
        <v>0</v>
      </c>
      <c r="AB964" s="334">
        <v>0</v>
      </c>
      <c r="AD964" s="334">
        <v>0</v>
      </c>
      <c r="AE964" s="334">
        <f t="shared" ref="AE964:AE1027" si="157">AD964</f>
        <v>0</v>
      </c>
      <c r="AF964" s="334">
        <f t="shared" ref="AF964:AF1027" si="158">SUM(E964:AB964)</f>
        <v>0</v>
      </c>
      <c r="AG964" s="340">
        <f t="shared" ref="AG964:AG1027" si="159">ABS(AF964-AE964)</f>
        <v>0</v>
      </c>
      <c r="AI964" s="340">
        <f t="shared" ref="AI964:AM979" si="160">IF($C964=AI$1,$AF964,0)</f>
        <v>0</v>
      </c>
      <c r="AJ964" s="340">
        <f t="shared" si="160"/>
        <v>0</v>
      </c>
      <c r="AK964" s="340">
        <f t="shared" si="160"/>
        <v>0</v>
      </c>
      <c r="AL964" s="340">
        <f t="shared" si="160"/>
        <v>0</v>
      </c>
      <c r="AM964" s="340">
        <f t="shared" si="160"/>
        <v>0</v>
      </c>
    </row>
    <row r="965" spans="1:39" x14ac:dyDescent="0.35">
      <c r="A965" s="337">
        <v>22878</v>
      </c>
      <c r="B965" s="338">
        <f t="shared" si="154"/>
        <v>1962</v>
      </c>
      <c r="C965" s="338">
        <f t="shared" si="155"/>
        <v>8</v>
      </c>
      <c r="D965" s="338">
        <f t="shared" si="156"/>
        <v>20</v>
      </c>
      <c r="E965" s="334">
        <v>0</v>
      </c>
      <c r="F965" s="334">
        <v>0</v>
      </c>
      <c r="G965" s="334">
        <v>0</v>
      </c>
      <c r="H965" s="334">
        <v>0</v>
      </c>
      <c r="I965" s="334">
        <v>0</v>
      </c>
      <c r="J965" s="334">
        <v>0</v>
      </c>
      <c r="K965" s="334">
        <v>0</v>
      </c>
      <c r="L965" s="334">
        <v>0</v>
      </c>
      <c r="M965" s="334">
        <v>0</v>
      </c>
      <c r="N965" s="334">
        <v>0</v>
      </c>
      <c r="O965" s="334">
        <v>0</v>
      </c>
      <c r="P965" s="334">
        <v>0</v>
      </c>
      <c r="Q965" s="334">
        <v>0</v>
      </c>
      <c r="R965" s="334">
        <v>0</v>
      </c>
      <c r="S965" s="334">
        <v>0</v>
      </c>
      <c r="T965" s="334">
        <v>0</v>
      </c>
      <c r="U965" s="334">
        <v>0</v>
      </c>
      <c r="V965" s="334">
        <v>0</v>
      </c>
      <c r="W965" s="334">
        <v>0</v>
      </c>
      <c r="X965" s="334">
        <v>0</v>
      </c>
      <c r="Y965" s="334">
        <v>0</v>
      </c>
      <c r="Z965" s="334">
        <v>0</v>
      </c>
      <c r="AA965" s="334">
        <v>0</v>
      </c>
      <c r="AB965" s="334">
        <v>0</v>
      </c>
      <c r="AD965" s="334">
        <v>0</v>
      </c>
      <c r="AE965" s="334">
        <f t="shared" si="157"/>
        <v>0</v>
      </c>
      <c r="AF965" s="334">
        <f t="shared" si="158"/>
        <v>0</v>
      </c>
      <c r="AG965" s="340">
        <f t="shared" si="159"/>
        <v>0</v>
      </c>
      <c r="AI965" s="340">
        <f t="shared" si="160"/>
        <v>0</v>
      </c>
      <c r="AJ965" s="340">
        <f t="shared" si="160"/>
        <v>0</v>
      </c>
      <c r="AK965" s="340">
        <f t="shared" si="160"/>
        <v>0</v>
      </c>
      <c r="AL965" s="340">
        <f t="shared" si="160"/>
        <v>0</v>
      </c>
      <c r="AM965" s="340">
        <f t="shared" si="160"/>
        <v>0</v>
      </c>
    </row>
    <row r="966" spans="1:39" x14ac:dyDescent="0.35">
      <c r="A966" s="337">
        <v>22879</v>
      </c>
      <c r="B966" s="338">
        <f t="shared" si="154"/>
        <v>1962</v>
      </c>
      <c r="C966" s="338">
        <f t="shared" si="155"/>
        <v>8</v>
      </c>
      <c r="D966" s="338">
        <f t="shared" si="156"/>
        <v>21</v>
      </c>
      <c r="E966" s="334">
        <v>0</v>
      </c>
      <c r="F966" s="334">
        <v>0</v>
      </c>
      <c r="G966" s="334">
        <v>0</v>
      </c>
      <c r="H966" s="334">
        <v>0</v>
      </c>
      <c r="I966" s="334">
        <v>0</v>
      </c>
      <c r="J966" s="334">
        <v>0</v>
      </c>
      <c r="K966" s="334">
        <v>0</v>
      </c>
      <c r="L966" s="334">
        <v>0</v>
      </c>
      <c r="M966" s="334">
        <v>0</v>
      </c>
      <c r="N966" s="334">
        <v>0</v>
      </c>
      <c r="O966" s="334">
        <v>0</v>
      </c>
      <c r="P966" s="334">
        <v>0</v>
      </c>
      <c r="Q966" s="334">
        <v>0</v>
      </c>
      <c r="R966" s="334">
        <v>0</v>
      </c>
      <c r="S966" s="334">
        <v>0</v>
      </c>
      <c r="T966" s="334">
        <v>0</v>
      </c>
      <c r="U966" s="334">
        <v>0</v>
      </c>
      <c r="V966" s="334">
        <v>0</v>
      </c>
      <c r="W966" s="334">
        <v>0.5</v>
      </c>
      <c r="X966" s="334">
        <v>0</v>
      </c>
      <c r="Y966" s="334">
        <v>0</v>
      </c>
      <c r="Z966" s="334">
        <v>0</v>
      </c>
      <c r="AA966" s="334">
        <v>0</v>
      </c>
      <c r="AB966" s="334">
        <v>0</v>
      </c>
      <c r="AD966" s="334">
        <v>0.5</v>
      </c>
      <c r="AE966" s="334">
        <f t="shared" si="157"/>
        <v>0.5</v>
      </c>
      <c r="AF966" s="334">
        <f t="shared" si="158"/>
        <v>0.5</v>
      </c>
      <c r="AG966" s="340">
        <f t="shared" si="159"/>
        <v>0</v>
      </c>
      <c r="AI966" s="340">
        <f t="shared" si="160"/>
        <v>0</v>
      </c>
      <c r="AJ966" s="340">
        <f t="shared" si="160"/>
        <v>0</v>
      </c>
      <c r="AK966" s="340">
        <f t="shared" si="160"/>
        <v>0</v>
      </c>
      <c r="AL966" s="340">
        <f t="shared" si="160"/>
        <v>0.5</v>
      </c>
      <c r="AM966" s="340">
        <f t="shared" si="160"/>
        <v>0</v>
      </c>
    </row>
    <row r="967" spans="1:39" x14ac:dyDescent="0.35">
      <c r="A967" s="337">
        <v>22880</v>
      </c>
      <c r="B967" s="338">
        <f t="shared" si="154"/>
        <v>1962</v>
      </c>
      <c r="C967" s="338">
        <f t="shared" si="155"/>
        <v>8</v>
      </c>
      <c r="D967" s="338">
        <f t="shared" si="156"/>
        <v>22</v>
      </c>
      <c r="E967" s="334">
        <v>0</v>
      </c>
      <c r="F967" s="334">
        <v>0</v>
      </c>
      <c r="G967" s="334">
        <v>0</v>
      </c>
      <c r="H967" s="334">
        <v>0</v>
      </c>
      <c r="I967" s="334">
        <v>0</v>
      </c>
      <c r="J967" s="334">
        <v>0</v>
      </c>
      <c r="K967" s="334">
        <v>0</v>
      </c>
      <c r="L967" s="334">
        <v>0</v>
      </c>
      <c r="M967" s="334">
        <v>0.8</v>
      </c>
      <c r="N967" s="334">
        <v>0</v>
      </c>
      <c r="O967" s="334">
        <v>0</v>
      </c>
      <c r="P967" s="334">
        <v>0</v>
      </c>
      <c r="Q967" s="334">
        <v>0</v>
      </c>
      <c r="R967" s="334">
        <v>0</v>
      </c>
      <c r="S967" s="334">
        <v>0</v>
      </c>
      <c r="T967" s="334">
        <v>0</v>
      </c>
      <c r="U967" s="334">
        <v>0</v>
      </c>
      <c r="V967" s="334">
        <v>0</v>
      </c>
      <c r="W967" s="334">
        <v>0</v>
      </c>
      <c r="X967" s="334">
        <v>0</v>
      </c>
      <c r="Y967" s="334">
        <v>0</v>
      </c>
      <c r="Z967" s="334">
        <v>0</v>
      </c>
      <c r="AA967" s="334">
        <v>0</v>
      </c>
      <c r="AB967" s="334">
        <v>0</v>
      </c>
      <c r="AD967" s="334">
        <v>0.8</v>
      </c>
      <c r="AE967" s="334">
        <f t="shared" si="157"/>
        <v>0.8</v>
      </c>
      <c r="AF967" s="334">
        <f t="shared" si="158"/>
        <v>0.8</v>
      </c>
      <c r="AG967" s="340">
        <f t="shared" si="159"/>
        <v>0</v>
      </c>
      <c r="AI967" s="340">
        <f t="shared" si="160"/>
        <v>0</v>
      </c>
      <c r="AJ967" s="340">
        <f t="shared" si="160"/>
        <v>0</v>
      </c>
      <c r="AK967" s="340">
        <f t="shared" si="160"/>
        <v>0</v>
      </c>
      <c r="AL967" s="340">
        <f t="shared" si="160"/>
        <v>0.8</v>
      </c>
      <c r="AM967" s="340">
        <f t="shared" si="160"/>
        <v>0</v>
      </c>
    </row>
    <row r="968" spans="1:39" x14ac:dyDescent="0.35">
      <c r="A968" s="337">
        <v>22881</v>
      </c>
      <c r="B968" s="338">
        <f t="shared" si="154"/>
        <v>1962</v>
      </c>
      <c r="C968" s="338">
        <f t="shared" si="155"/>
        <v>8</v>
      </c>
      <c r="D968" s="338">
        <f t="shared" si="156"/>
        <v>23</v>
      </c>
      <c r="E968" s="334">
        <v>0</v>
      </c>
      <c r="F968" s="334">
        <v>0</v>
      </c>
      <c r="G968" s="334">
        <v>0</v>
      </c>
      <c r="H968" s="334">
        <v>0</v>
      </c>
      <c r="I968" s="334">
        <v>0</v>
      </c>
      <c r="J968" s="334">
        <v>0</v>
      </c>
      <c r="K968" s="334">
        <v>0</v>
      </c>
      <c r="L968" s="334">
        <v>0</v>
      </c>
      <c r="M968" s="334">
        <v>0</v>
      </c>
      <c r="N968" s="334">
        <v>0</v>
      </c>
      <c r="O968" s="334">
        <v>0</v>
      </c>
      <c r="P968" s="334">
        <v>0</v>
      </c>
      <c r="Q968" s="334">
        <v>0</v>
      </c>
      <c r="R968" s="334">
        <v>0</v>
      </c>
      <c r="S968" s="334">
        <v>0</v>
      </c>
      <c r="T968" s="334">
        <v>0</v>
      </c>
      <c r="U968" s="334">
        <v>0</v>
      </c>
      <c r="V968" s="334">
        <v>0</v>
      </c>
      <c r="W968" s="334">
        <v>0</v>
      </c>
      <c r="X968" s="334">
        <v>0</v>
      </c>
      <c r="Y968" s="334">
        <v>0</v>
      </c>
      <c r="Z968" s="334">
        <v>0</v>
      </c>
      <c r="AA968" s="334">
        <v>0</v>
      </c>
      <c r="AB968" s="334">
        <v>0</v>
      </c>
      <c r="AD968" s="334">
        <v>0</v>
      </c>
      <c r="AE968" s="334">
        <f t="shared" si="157"/>
        <v>0</v>
      </c>
      <c r="AF968" s="334">
        <f t="shared" si="158"/>
        <v>0</v>
      </c>
      <c r="AG968" s="340">
        <f t="shared" si="159"/>
        <v>0</v>
      </c>
      <c r="AI968" s="340">
        <f t="shared" si="160"/>
        <v>0</v>
      </c>
      <c r="AJ968" s="340">
        <f t="shared" si="160"/>
        <v>0</v>
      </c>
      <c r="AK968" s="340">
        <f t="shared" si="160"/>
        <v>0</v>
      </c>
      <c r="AL968" s="340">
        <f t="shared" si="160"/>
        <v>0</v>
      </c>
      <c r="AM968" s="340">
        <f t="shared" si="160"/>
        <v>0</v>
      </c>
    </row>
    <row r="969" spans="1:39" x14ac:dyDescent="0.35">
      <c r="A969" s="337">
        <v>22882</v>
      </c>
      <c r="B969" s="338">
        <f t="shared" si="154"/>
        <v>1962</v>
      </c>
      <c r="C969" s="338">
        <f t="shared" si="155"/>
        <v>8</v>
      </c>
      <c r="D969" s="338">
        <f t="shared" si="156"/>
        <v>24</v>
      </c>
      <c r="E969" s="334">
        <v>0</v>
      </c>
      <c r="F969" s="334">
        <v>0</v>
      </c>
      <c r="G969" s="334">
        <v>0</v>
      </c>
      <c r="H969" s="334">
        <v>0</v>
      </c>
      <c r="I969" s="334">
        <v>0</v>
      </c>
      <c r="J969" s="334">
        <v>0</v>
      </c>
      <c r="K969" s="334">
        <v>0</v>
      </c>
      <c r="L969" s="334">
        <v>0</v>
      </c>
      <c r="M969" s="334">
        <v>0</v>
      </c>
      <c r="N969" s="334">
        <v>0</v>
      </c>
      <c r="O969" s="334">
        <v>0</v>
      </c>
      <c r="P969" s="334">
        <v>0</v>
      </c>
      <c r="Q969" s="334">
        <v>0</v>
      </c>
      <c r="R969" s="334">
        <v>0</v>
      </c>
      <c r="S969" s="334">
        <v>0</v>
      </c>
      <c r="T969" s="334">
        <v>0</v>
      </c>
      <c r="U969" s="334">
        <v>0</v>
      </c>
      <c r="V969" s="334">
        <v>0</v>
      </c>
      <c r="W969" s="334">
        <v>0</v>
      </c>
      <c r="X969" s="334">
        <v>0</v>
      </c>
      <c r="Y969" s="334">
        <v>0</v>
      </c>
      <c r="Z969" s="334">
        <v>0</v>
      </c>
      <c r="AA969" s="334">
        <v>0</v>
      </c>
      <c r="AB969" s="334">
        <v>0</v>
      </c>
      <c r="AD969" s="334">
        <v>0</v>
      </c>
      <c r="AE969" s="334">
        <f t="shared" si="157"/>
        <v>0</v>
      </c>
      <c r="AF969" s="334">
        <f t="shared" si="158"/>
        <v>0</v>
      </c>
      <c r="AG969" s="340">
        <f t="shared" si="159"/>
        <v>0</v>
      </c>
      <c r="AI969" s="340">
        <f t="shared" si="160"/>
        <v>0</v>
      </c>
      <c r="AJ969" s="340">
        <f t="shared" si="160"/>
        <v>0</v>
      </c>
      <c r="AK969" s="340">
        <f t="shared" si="160"/>
        <v>0</v>
      </c>
      <c r="AL969" s="340">
        <f t="shared" si="160"/>
        <v>0</v>
      </c>
      <c r="AM969" s="340">
        <f t="shared" si="160"/>
        <v>0</v>
      </c>
    </row>
    <row r="970" spans="1:39" x14ac:dyDescent="0.35">
      <c r="A970" s="337">
        <v>22883</v>
      </c>
      <c r="B970" s="338">
        <f t="shared" si="154"/>
        <v>1962</v>
      </c>
      <c r="C970" s="338">
        <f t="shared" si="155"/>
        <v>8</v>
      </c>
      <c r="D970" s="338">
        <f t="shared" si="156"/>
        <v>25</v>
      </c>
      <c r="E970" s="334">
        <v>0</v>
      </c>
      <c r="F970" s="334">
        <v>0</v>
      </c>
      <c r="G970" s="334">
        <v>0</v>
      </c>
      <c r="H970" s="334">
        <v>0</v>
      </c>
      <c r="I970" s="334">
        <v>0</v>
      </c>
      <c r="J970" s="334">
        <v>0</v>
      </c>
      <c r="K970" s="334">
        <v>0</v>
      </c>
      <c r="L970" s="334">
        <v>0</v>
      </c>
      <c r="M970" s="334">
        <v>0</v>
      </c>
      <c r="N970" s="334">
        <v>0</v>
      </c>
      <c r="O970" s="334">
        <v>0</v>
      </c>
      <c r="P970" s="334">
        <v>0</v>
      </c>
      <c r="Q970" s="334">
        <v>0</v>
      </c>
      <c r="R970" s="334">
        <v>0</v>
      </c>
      <c r="S970" s="334">
        <v>0</v>
      </c>
      <c r="T970" s="334">
        <v>0</v>
      </c>
      <c r="U970" s="334">
        <v>0</v>
      </c>
      <c r="V970" s="334">
        <v>0</v>
      </c>
      <c r="W970" s="334">
        <v>0</v>
      </c>
      <c r="X970" s="334">
        <v>0</v>
      </c>
      <c r="Y970" s="334">
        <v>0</v>
      </c>
      <c r="Z970" s="334">
        <v>0.3</v>
      </c>
      <c r="AA970" s="334">
        <v>0</v>
      </c>
      <c r="AB970" s="334">
        <v>0</v>
      </c>
      <c r="AD970" s="334">
        <v>0.3</v>
      </c>
      <c r="AE970" s="334">
        <f t="shared" si="157"/>
        <v>0.3</v>
      </c>
      <c r="AF970" s="334">
        <f t="shared" si="158"/>
        <v>0.3</v>
      </c>
      <c r="AG970" s="340">
        <f t="shared" si="159"/>
        <v>0</v>
      </c>
      <c r="AI970" s="340">
        <f t="shared" si="160"/>
        <v>0</v>
      </c>
      <c r="AJ970" s="340">
        <f t="shared" si="160"/>
        <v>0</v>
      </c>
      <c r="AK970" s="340">
        <f t="shared" si="160"/>
        <v>0</v>
      </c>
      <c r="AL970" s="340">
        <f t="shared" si="160"/>
        <v>0.3</v>
      </c>
      <c r="AM970" s="340">
        <f t="shared" si="160"/>
        <v>0</v>
      </c>
    </row>
    <row r="971" spans="1:39" x14ac:dyDescent="0.35">
      <c r="A971" s="337">
        <v>22884</v>
      </c>
      <c r="B971" s="338">
        <f t="shared" si="154"/>
        <v>1962</v>
      </c>
      <c r="C971" s="338">
        <f t="shared" si="155"/>
        <v>8</v>
      </c>
      <c r="D971" s="338">
        <f t="shared" si="156"/>
        <v>26</v>
      </c>
      <c r="E971" s="334">
        <v>3.3</v>
      </c>
      <c r="F971" s="334">
        <v>0</v>
      </c>
      <c r="G971" s="334">
        <v>1.2</v>
      </c>
      <c r="H971" s="334">
        <v>1</v>
      </c>
      <c r="I971" s="334">
        <v>0</v>
      </c>
      <c r="J971" s="334">
        <v>1</v>
      </c>
      <c r="K971" s="334">
        <v>0.8</v>
      </c>
      <c r="L971" s="334">
        <v>0.3</v>
      </c>
      <c r="M971" s="334">
        <v>0.3</v>
      </c>
      <c r="N971" s="334">
        <v>0</v>
      </c>
      <c r="O971" s="334">
        <v>0.3</v>
      </c>
      <c r="P971" s="334">
        <v>2</v>
      </c>
      <c r="Q971" s="334">
        <v>1.9</v>
      </c>
      <c r="R971" s="334">
        <v>0</v>
      </c>
      <c r="S971" s="334">
        <v>0.3</v>
      </c>
      <c r="T971" s="334">
        <v>1.3</v>
      </c>
      <c r="U971" s="334">
        <v>0</v>
      </c>
      <c r="V971" s="334">
        <v>1</v>
      </c>
      <c r="W971" s="334">
        <v>0</v>
      </c>
      <c r="X971" s="334">
        <v>0</v>
      </c>
      <c r="Y971" s="334">
        <v>0</v>
      </c>
      <c r="Z971" s="334">
        <v>0</v>
      </c>
      <c r="AA971" s="334">
        <v>0</v>
      </c>
      <c r="AB971" s="334">
        <v>0</v>
      </c>
      <c r="AD971" s="334">
        <v>14.7</v>
      </c>
      <c r="AE971" s="334">
        <f t="shared" si="157"/>
        <v>14.7</v>
      </c>
      <c r="AF971" s="334">
        <f t="shared" si="158"/>
        <v>14.700000000000001</v>
      </c>
      <c r="AG971" s="340">
        <f t="shared" si="159"/>
        <v>1.7763568394002505E-15</v>
      </c>
      <c r="AI971" s="340">
        <f t="shared" si="160"/>
        <v>0</v>
      </c>
      <c r="AJ971" s="340">
        <f t="shared" si="160"/>
        <v>0</v>
      </c>
      <c r="AK971" s="340">
        <f t="shared" si="160"/>
        <v>0</v>
      </c>
      <c r="AL971" s="340">
        <f t="shared" si="160"/>
        <v>14.700000000000001</v>
      </c>
      <c r="AM971" s="340">
        <f t="shared" si="160"/>
        <v>0</v>
      </c>
    </row>
    <row r="972" spans="1:39" x14ac:dyDescent="0.35">
      <c r="A972" s="337">
        <v>22885</v>
      </c>
      <c r="B972" s="338">
        <f t="shared" si="154"/>
        <v>1962</v>
      </c>
      <c r="C972" s="338">
        <f t="shared" si="155"/>
        <v>8</v>
      </c>
      <c r="D972" s="338">
        <f t="shared" si="156"/>
        <v>27</v>
      </c>
      <c r="E972" s="334">
        <v>0</v>
      </c>
      <c r="F972" s="334">
        <v>0</v>
      </c>
      <c r="G972" s="334">
        <v>0</v>
      </c>
      <c r="H972" s="334">
        <v>0</v>
      </c>
      <c r="I972" s="334">
        <v>0</v>
      </c>
      <c r="J972" s="334">
        <v>0</v>
      </c>
      <c r="K972" s="334">
        <v>0</v>
      </c>
      <c r="L972" s="334">
        <v>0</v>
      </c>
      <c r="M972" s="334">
        <v>0</v>
      </c>
      <c r="N972" s="334">
        <v>0</v>
      </c>
      <c r="O972" s="334">
        <v>0</v>
      </c>
      <c r="P972" s="334">
        <v>0</v>
      </c>
      <c r="Q972" s="334">
        <v>0</v>
      </c>
      <c r="R972" s="334">
        <v>0</v>
      </c>
      <c r="S972" s="334">
        <v>0</v>
      </c>
      <c r="T972" s="334">
        <v>0</v>
      </c>
      <c r="U972" s="334">
        <v>0</v>
      </c>
      <c r="V972" s="334">
        <v>0</v>
      </c>
      <c r="W972" s="334">
        <v>0</v>
      </c>
      <c r="X972" s="334">
        <v>0</v>
      </c>
      <c r="Y972" s="334">
        <v>0</v>
      </c>
      <c r="Z972" s="334">
        <v>0.3</v>
      </c>
      <c r="AA972" s="334">
        <v>0</v>
      </c>
      <c r="AB972" s="334">
        <v>0.5</v>
      </c>
      <c r="AD972" s="334">
        <v>0.8</v>
      </c>
      <c r="AE972" s="334">
        <f t="shared" si="157"/>
        <v>0.8</v>
      </c>
      <c r="AF972" s="334">
        <f t="shared" si="158"/>
        <v>0.8</v>
      </c>
      <c r="AG972" s="340">
        <f t="shared" si="159"/>
        <v>0</v>
      </c>
      <c r="AI972" s="340">
        <f t="shared" si="160"/>
        <v>0</v>
      </c>
      <c r="AJ972" s="340">
        <f t="shared" si="160"/>
        <v>0</v>
      </c>
      <c r="AK972" s="340">
        <f t="shared" si="160"/>
        <v>0</v>
      </c>
      <c r="AL972" s="340">
        <f t="shared" si="160"/>
        <v>0.8</v>
      </c>
      <c r="AM972" s="340">
        <f t="shared" si="160"/>
        <v>0</v>
      </c>
    </row>
    <row r="973" spans="1:39" x14ac:dyDescent="0.35">
      <c r="A973" s="337">
        <v>22886</v>
      </c>
      <c r="B973" s="338">
        <f t="shared" si="154"/>
        <v>1962</v>
      </c>
      <c r="C973" s="338">
        <f t="shared" si="155"/>
        <v>8</v>
      </c>
      <c r="D973" s="338">
        <f t="shared" si="156"/>
        <v>28</v>
      </c>
      <c r="E973" s="334">
        <v>1</v>
      </c>
      <c r="F973" s="334">
        <v>0</v>
      </c>
      <c r="G973" s="334">
        <v>0</v>
      </c>
      <c r="H973" s="334">
        <v>0</v>
      </c>
      <c r="I973" s="334">
        <v>0</v>
      </c>
      <c r="J973" s="334">
        <v>0</v>
      </c>
      <c r="K973" s="334">
        <v>0</v>
      </c>
      <c r="L973" s="334">
        <v>0</v>
      </c>
      <c r="M973" s="334">
        <v>0</v>
      </c>
      <c r="N973" s="334">
        <v>0</v>
      </c>
      <c r="O973" s="334">
        <v>0</v>
      </c>
      <c r="P973" s="334">
        <v>0</v>
      </c>
      <c r="Q973" s="334">
        <v>0</v>
      </c>
      <c r="R973" s="334">
        <v>0</v>
      </c>
      <c r="S973" s="334">
        <v>0</v>
      </c>
      <c r="T973" s="334">
        <v>0</v>
      </c>
      <c r="U973" s="334">
        <v>0</v>
      </c>
      <c r="V973" s="334">
        <v>0</v>
      </c>
      <c r="W973" s="334">
        <v>0</v>
      </c>
      <c r="X973" s="334">
        <v>0</v>
      </c>
      <c r="Y973" s="334">
        <v>0</v>
      </c>
      <c r="Z973" s="334">
        <v>0</v>
      </c>
      <c r="AA973" s="334">
        <v>0</v>
      </c>
      <c r="AB973" s="334">
        <v>0</v>
      </c>
      <c r="AD973" s="334">
        <v>1</v>
      </c>
      <c r="AE973" s="334">
        <f t="shared" si="157"/>
        <v>1</v>
      </c>
      <c r="AF973" s="334">
        <f t="shared" si="158"/>
        <v>1</v>
      </c>
      <c r="AG973" s="340">
        <f t="shared" si="159"/>
        <v>0</v>
      </c>
      <c r="AI973" s="340">
        <f t="shared" si="160"/>
        <v>0</v>
      </c>
      <c r="AJ973" s="340">
        <f t="shared" si="160"/>
        <v>0</v>
      </c>
      <c r="AK973" s="340">
        <f t="shared" si="160"/>
        <v>0</v>
      </c>
      <c r="AL973" s="340">
        <f t="shared" si="160"/>
        <v>1</v>
      </c>
      <c r="AM973" s="340">
        <f t="shared" si="160"/>
        <v>0</v>
      </c>
    </row>
    <row r="974" spans="1:39" x14ac:dyDescent="0.35">
      <c r="A974" s="337">
        <v>22887</v>
      </c>
      <c r="B974" s="338">
        <f t="shared" si="154"/>
        <v>1962</v>
      </c>
      <c r="C974" s="338">
        <f t="shared" si="155"/>
        <v>8</v>
      </c>
      <c r="D974" s="338">
        <f t="shared" si="156"/>
        <v>29</v>
      </c>
      <c r="E974" s="334">
        <v>0</v>
      </c>
      <c r="F974" s="334">
        <v>0</v>
      </c>
      <c r="G974" s="334">
        <v>0</v>
      </c>
      <c r="H974" s="334">
        <v>0</v>
      </c>
      <c r="I974" s="334">
        <v>0</v>
      </c>
      <c r="J974" s="334">
        <v>0</v>
      </c>
      <c r="K974" s="334">
        <v>0</v>
      </c>
      <c r="L974" s="334">
        <v>0</v>
      </c>
      <c r="M974" s="334">
        <v>0</v>
      </c>
      <c r="N974" s="334">
        <v>0</v>
      </c>
      <c r="O974" s="334">
        <v>0</v>
      </c>
      <c r="P974" s="334">
        <v>0</v>
      </c>
      <c r="Q974" s="334">
        <v>0</v>
      </c>
      <c r="R974" s="334">
        <v>0</v>
      </c>
      <c r="S974" s="334">
        <v>0</v>
      </c>
      <c r="T974" s="334">
        <v>0</v>
      </c>
      <c r="U974" s="334">
        <v>0</v>
      </c>
      <c r="V974" s="334">
        <v>0</v>
      </c>
      <c r="W974" s="334">
        <v>0</v>
      </c>
      <c r="X974" s="334">
        <v>0.5</v>
      </c>
      <c r="Y974" s="334">
        <v>1</v>
      </c>
      <c r="Z974" s="334">
        <v>0.3</v>
      </c>
      <c r="AA974" s="334">
        <v>0</v>
      </c>
      <c r="AB974" s="334">
        <v>0</v>
      </c>
      <c r="AD974" s="334">
        <v>1.8</v>
      </c>
      <c r="AE974" s="334">
        <f t="shared" si="157"/>
        <v>1.8</v>
      </c>
      <c r="AF974" s="334">
        <f t="shared" si="158"/>
        <v>1.8</v>
      </c>
      <c r="AG974" s="340">
        <f t="shared" si="159"/>
        <v>0</v>
      </c>
      <c r="AI974" s="340">
        <f t="shared" si="160"/>
        <v>0</v>
      </c>
      <c r="AJ974" s="340">
        <f t="shared" si="160"/>
        <v>0</v>
      </c>
      <c r="AK974" s="340">
        <f t="shared" si="160"/>
        <v>0</v>
      </c>
      <c r="AL974" s="340">
        <f t="shared" si="160"/>
        <v>1.8</v>
      </c>
      <c r="AM974" s="340">
        <f t="shared" si="160"/>
        <v>0</v>
      </c>
    </row>
    <row r="975" spans="1:39" x14ac:dyDescent="0.35">
      <c r="A975" s="337">
        <v>22888</v>
      </c>
      <c r="B975" s="338">
        <f t="shared" si="154"/>
        <v>1962</v>
      </c>
      <c r="C975" s="338">
        <f t="shared" si="155"/>
        <v>8</v>
      </c>
      <c r="D975" s="338">
        <f t="shared" si="156"/>
        <v>30</v>
      </c>
      <c r="E975" s="334">
        <v>0</v>
      </c>
      <c r="F975" s="334">
        <v>0</v>
      </c>
      <c r="G975" s="334">
        <v>0</v>
      </c>
      <c r="H975" s="334">
        <v>0</v>
      </c>
      <c r="I975" s="334">
        <v>0</v>
      </c>
      <c r="J975" s="334">
        <v>0</v>
      </c>
      <c r="K975" s="334">
        <v>0</v>
      </c>
      <c r="L975" s="334">
        <v>0</v>
      </c>
      <c r="M975" s="334">
        <v>0</v>
      </c>
      <c r="N975" s="334">
        <v>0</v>
      </c>
      <c r="O975" s="334">
        <v>0</v>
      </c>
      <c r="P975" s="334">
        <v>0</v>
      </c>
      <c r="Q975" s="334">
        <v>0</v>
      </c>
      <c r="R975" s="334">
        <v>0</v>
      </c>
      <c r="S975" s="334">
        <v>0</v>
      </c>
      <c r="T975" s="334">
        <v>0</v>
      </c>
      <c r="U975" s="334">
        <v>0</v>
      </c>
      <c r="V975" s="334">
        <v>0</v>
      </c>
      <c r="W975" s="334">
        <v>0</v>
      </c>
      <c r="X975" s="334">
        <v>0</v>
      </c>
      <c r="Y975" s="334">
        <v>0</v>
      </c>
      <c r="Z975" s="334">
        <v>0</v>
      </c>
      <c r="AA975" s="334">
        <v>0</v>
      </c>
      <c r="AB975" s="334">
        <v>0</v>
      </c>
      <c r="AD975" s="334">
        <v>0</v>
      </c>
      <c r="AE975" s="334">
        <f t="shared" si="157"/>
        <v>0</v>
      </c>
      <c r="AF975" s="334">
        <f t="shared" si="158"/>
        <v>0</v>
      </c>
      <c r="AG975" s="340">
        <f t="shared" si="159"/>
        <v>0</v>
      </c>
      <c r="AI975" s="340">
        <f t="shared" si="160"/>
        <v>0</v>
      </c>
      <c r="AJ975" s="340">
        <f t="shared" si="160"/>
        <v>0</v>
      </c>
      <c r="AK975" s="340">
        <f t="shared" si="160"/>
        <v>0</v>
      </c>
      <c r="AL975" s="340">
        <f t="shared" si="160"/>
        <v>0</v>
      </c>
      <c r="AM975" s="340">
        <f t="shared" si="160"/>
        <v>0</v>
      </c>
    </row>
    <row r="976" spans="1:39" x14ac:dyDescent="0.35">
      <c r="A976" s="337">
        <v>22889</v>
      </c>
      <c r="B976" s="338">
        <f t="shared" si="154"/>
        <v>1962</v>
      </c>
      <c r="C976" s="338">
        <f t="shared" si="155"/>
        <v>8</v>
      </c>
      <c r="D976" s="338">
        <f t="shared" si="156"/>
        <v>31</v>
      </c>
      <c r="E976" s="334">
        <v>0</v>
      </c>
      <c r="F976" s="334">
        <v>0</v>
      </c>
      <c r="G976" s="334">
        <v>0</v>
      </c>
      <c r="H976" s="334">
        <v>0</v>
      </c>
      <c r="I976" s="334">
        <v>0</v>
      </c>
      <c r="J976" s="334">
        <v>0</v>
      </c>
      <c r="K976" s="334">
        <v>0</v>
      </c>
      <c r="L976" s="334">
        <v>0</v>
      </c>
      <c r="M976" s="334">
        <v>0</v>
      </c>
      <c r="N976" s="334">
        <v>0</v>
      </c>
      <c r="O976" s="334">
        <v>0</v>
      </c>
      <c r="P976" s="334">
        <v>0</v>
      </c>
      <c r="Q976" s="334">
        <v>0</v>
      </c>
      <c r="R976" s="334">
        <v>0</v>
      </c>
      <c r="S976" s="334">
        <v>0</v>
      </c>
      <c r="T976" s="334">
        <v>0</v>
      </c>
      <c r="U976" s="334">
        <v>0</v>
      </c>
      <c r="V976" s="334">
        <v>0</v>
      </c>
      <c r="W976" s="334">
        <v>0</v>
      </c>
      <c r="X976" s="334">
        <v>0</v>
      </c>
      <c r="Y976" s="334">
        <v>0</v>
      </c>
      <c r="Z976" s="334">
        <v>0</v>
      </c>
      <c r="AA976" s="334">
        <v>0</v>
      </c>
      <c r="AB976" s="334">
        <v>0</v>
      </c>
      <c r="AD976" s="334">
        <v>0</v>
      </c>
      <c r="AE976" s="334">
        <f t="shared" si="157"/>
        <v>0</v>
      </c>
      <c r="AF976" s="334">
        <f t="shared" si="158"/>
        <v>0</v>
      </c>
      <c r="AG976" s="340">
        <f t="shared" si="159"/>
        <v>0</v>
      </c>
      <c r="AI976" s="340">
        <f t="shared" si="160"/>
        <v>0</v>
      </c>
      <c r="AJ976" s="340">
        <f t="shared" si="160"/>
        <v>0</v>
      </c>
      <c r="AK976" s="340">
        <f t="shared" si="160"/>
        <v>0</v>
      </c>
      <c r="AL976" s="340">
        <f t="shared" si="160"/>
        <v>0</v>
      </c>
      <c r="AM976" s="340">
        <f t="shared" si="160"/>
        <v>0</v>
      </c>
    </row>
    <row r="977" spans="1:39" x14ac:dyDescent="0.35">
      <c r="A977" s="337">
        <v>22890</v>
      </c>
      <c r="B977" s="338">
        <f t="shared" si="154"/>
        <v>1962</v>
      </c>
      <c r="C977" s="338">
        <f t="shared" si="155"/>
        <v>9</v>
      </c>
      <c r="D977" s="338">
        <f t="shared" si="156"/>
        <v>1</v>
      </c>
      <c r="E977" s="334">
        <v>0</v>
      </c>
      <c r="F977" s="334">
        <v>0</v>
      </c>
      <c r="G977" s="334">
        <v>0</v>
      </c>
      <c r="H977" s="334">
        <v>0</v>
      </c>
      <c r="I977" s="334">
        <v>0</v>
      </c>
      <c r="J977" s="334">
        <v>0</v>
      </c>
      <c r="K977" s="334">
        <v>0</v>
      </c>
      <c r="L977" s="334">
        <v>0</v>
      </c>
      <c r="M977" s="334">
        <v>0</v>
      </c>
      <c r="N977" s="334">
        <v>0</v>
      </c>
      <c r="O977" s="334">
        <v>0</v>
      </c>
      <c r="P977" s="334">
        <v>0</v>
      </c>
      <c r="Q977" s="334">
        <v>0</v>
      </c>
      <c r="R977" s="334">
        <v>0</v>
      </c>
      <c r="S977" s="334">
        <v>0</v>
      </c>
      <c r="T977" s="334">
        <v>0</v>
      </c>
      <c r="U977" s="334">
        <v>0</v>
      </c>
      <c r="V977" s="334">
        <v>0</v>
      </c>
      <c r="W977" s="334">
        <v>0.6</v>
      </c>
      <c r="X977" s="334">
        <v>0</v>
      </c>
      <c r="Y977" s="334">
        <v>0.5</v>
      </c>
      <c r="Z977" s="334">
        <v>0.6</v>
      </c>
      <c r="AA977" s="334">
        <v>0.5</v>
      </c>
      <c r="AB977" s="334">
        <v>0.6</v>
      </c>
      <c r="AD977" s="334">
        <v>2.8</v>
      </c>
      <c r="AE977" s="334">
        <f t="shared" si="157"/>
        <v>2.8</v>
      </c>
      <c r="AF977" s="334">
        <f t="shared" si="158"/>
        <v>2.8000000000000003</v>
      </c>
      <c r="AG977" s="340">
        <f t="shared" si="159"/>
        <v>4.4408920985006262E-16</v>
      </c>
      <c r="AI977" s="340">
        <f t="shared" si="160"/>
        <v>0</v>
      </c>
      <c r="AJ977" s="340">
        <f t="shared" si="160"/>
        <v>0</v>
      </c>
      <c r="AK977" s="340">
        <f t="shared" si="160"/>
        <v>0</v>
      </c>
      <c r="AL977" s="340">
        <f t="shared" si="160"/>
        <v>0</v>
      </c>
      <c r="AM977" s="340">
        <f t="shared" si="160"/>
        <v>2.8000000000000003</v>
      </c>
    </row>
    <row r="978" spans="1:39" x14ac:dyDescent="0.35">
      <c r="A978" s="337">
        <v>22891</v>
      </c>
      <c r="B978" s="338">
        <f t="shared" si="154"/>
        <v>1962</v>
      </c>
      <c r="C978" s="338">
        <f t="shared" si="155"/>
        <v>9</v>
      </c>
      <c r="D978" s="338">
        <f t="shared" si="156"/>
        <v>2</v>
      </c>
      <c r="E978" s="334">
        <v>0.2</v>
      </c>
      <c r="F978" s="334">
        <v>0.2</v>
      </c>
      <c r="G978" s="334">
        <v>0</v>
      </c>
      <c r="H978" s="334">
        <v>0.3</v>
      </c>
      <c r="I978" s="334">
        <v>0.2</v>
      </c>
      <c r="J978" s="334">
        <v>0.2</v>
      </c>
      <c r="K978" s="334">
        <v>0.2</v>
      </c>
      <c r="L978" s="334">
        <v>0</v>
      </c>
      <c r="M978" s="334">
        <v>0</v>
      </c>
      <c r="N978" s="334">
        <v>0</v>
      </c>
      <c r="O978" s="334">
        <v>0</v>
      </c>
      <c r="P978" s="334">
        <v>0</v>
      </c>
      <c r="Q978" s="334">
        <v>0</v>
      </c>
      <c r="R978" s="334">
        <v>0</v>
      </c>
      <c r="S978" s="334">
        <v>0</v>
      </c>
      <c r="T978" s="334">
        <v>0</v>
      </c>
      <c r="U978" s="334">
        <v>0</v>
      </c>
      <c r="V978" s="334">
        <v>0</v>
      </c>
      <c r="W978" s="334">
        <v>0</v>
      </c>
      <c r="X978" s="334">
        <v>0</v>
      </c>
      <c r="Y978" s="334">
        <v>0</v>
      </c>
      <c r="Z978" s="334">
        <v>0</v>
      </c>
      <c r="AA978" s="334">
        <v>0</v>
      </c>
      <c r="AB978" s="334">
        <v>0</v>
      </c>
      <c r="AD978" s="334">
        <v>1.3</v>
      </c>
      <c r="AE978" s="334">
        <f t="shared" si="157"/>
        <v>1.3</v>
      </c>
      <c r="AF978" s="334">
        <f t="shared" si="158"/>
        <v>1.2999999999999998</v>
      </c>
      <c r="AG978" s="340">
        <f t="shared" si="159"/>
        <v>2.2204460492503131E-16</v>
      </c>
      <c r="AI978" s="340">
        <f t="shared" si="160"/>
        <v>0</v>
      </c>
      <c r="AJ978" s="340">
        <f t="shared" si="160"/>
        <v>0</v>
      </c>
      <c r="AK978" s="340">
        <f t="shared" si="160"/>
        <v>0</v>
      </c>
      <c r="AL978" s="340">
        <f t="shared" si="160"/>
        <v>0</v>
      </c>
      <c r="AM978" s="340">
        <f t="shared" si="160"/>
        <v>1.2999999999999998</v>
      </c>
    </row>
    <row r="979" spans="1:39" x14ac:dyDescent="0.35">
      <c r="A979" s="337">
        <v>22892</v>
      </c>
      <c r="B979" s="338">
        <f t="shared" si="154"/>
        <v>1962</v>
      </c>
      <c r="C979" s="338">
        <f t="shared" si="155"/>
        <v>9</v>
      </c>
      <c r="D979" s="338">
        <f t="shared" si="156"/>
        <v>3</v>
      </c>
      <c r="E979" s="334">
        <v>0</v>
      </c>
      <c r="F979" s="334">
        <v>0</v>
      </c>
      <c r="G979" s="334">
        <v>0</v>
      </c>
      <c r="H979" s="334">
        <v>0</v>
      </c>
      <c r="I979" s="334">
        <v>0</v>
      </c>
      <c r="J979" s="334">
        <v>0</v>
      </c>
      <c r="K979" s="334">
        <v>0</v>
      </c>
      <c r="L979" s="334">
        <v>0</v>
      </c>
      <c r="M979" s="334">
        <v>0</v>
      </c>
      <c r="N979" s="334">
        <v>0</v>
      </c>
      <c r="O979" s="334">
        <v>0</v>
      </c>
      <c r="P979" s="334">
        <v>0</v>
      </c>
      <c r="Q979" s="334">
        <v>0</v>
      </c>
      <c r="R979" s="334">
        <v>0</v>
      </c>
      <c r="S979" s="334">
        <v>0</v>
      </c>
      <c r="T979" s="334">
        <v>0</v>
      </c>
      <c r="U979" s="334">
        <v>0</v>
      </c>
      <c r="V979" s="334">
        <v>0</v>
      </c>
      <c r="W979" s="334">
        <v>0</v>
      </c>
      <c r="X979" s="334">
        <v>0</v>
      </c>
      <c r="Y979" s="334">
        <v>0</v>
      </c>
      <c r="Z979" s="334">
        <v>0</v>
      </c>
      <c r="AA979" s="334">
        <v>0</v>
      </c>
      <c r="AB979" s="334">
        <v>0</v>
      </c>
      <c r="AD979" s="334">
        <v>0</v>
      </c>
      <c r="AE979" s="334">
        <f t="shared" si="157"/>
        <v>0</v>
      </c>
      <c r="AF979" s="334">
        <f t="shared" si="158"/>
        <v>0</v>
      </c>
      <c r="AG979" s="340">
        <f t="shared" si="159"/>
        <v>0</v>
      </c>
      <c r="AI979" s="340">
        <f t="shared" si="160"/>
        <v>0</v>
      </c>
      <c r="AJ979" s="340">
        <f t="shared" si="160"/>
        <v>0</v>
      </c>
      <c r="AK979" s="340">
        <f t="shared" si="160"/>
        <v>0</v>
      </c>
      <c r="AL979" s="340">
        <f t="shared" si="160"/>
        <v>0</v>
      </c>
      <c r="AM979" s="340">
        <f t="shared" si="160"/>
        <v>0</v>
      </c>
    </row>
    <row r="980" spans="1:39" x14ac:dyDescent="0.35">
      <c r="A980" s="337">
        <v>22893</v>
      </c>
      <c r="B980" s="338">
        <f t="shared" si="154"/>
        <v>1962</v>
      </c>
      <c r="C980" s="338">
        <f t="shared" si="155"/>
        <v>9</v>
      </c>
      <c r="D980" s="338">
        <f t="shared" si="156"/>
        <v>4</v>
      </c>
      <c r="E980" s="334">
        <v>0</v>
      </c>
      <c r="F980" s="334">
        <v>0</v>
      </c>
      <c r="G980" s="334">
        <v>0</v>
      </c>
      <c r="H980" s="334">
        <v>0</v>
      </c>
      <c r="I980" s="334">
        <v>0</v>
      </c>
      <c r="J980" s="334">
        <v>0</v>
      </c>
      <c r="K980" s="334">
        <v>0</v>
      </c>
      <c r="L980" s="334">
        <v>0</v>
      </c>
      <c r="M980" s="334">
        <v>0</v>
      </c>
      <c r="N980" s="334">
        <v>0</v>
      </c>
      <c r="O980" s="334">
        <v>0</v>
      </c>
      <c r="P980" s="334">
        <v>0</v>
      </c>
      <c r="Q980" s="334">
        <v>0</v>
      </c>
      <c r="R980" s="334">
        <v>0</v>
      </c>
      <c r="S980" s="334">
        <v>0</v>
      </c>
      <c r="T980" s="334">
        <v>0</v>
      </c>
      <c r="U980" s="334">
        <v>0</v>
      </c>
      <c r="V980" s="334">
        <v>0</v>
      </c>
      <c r="W980" s="334">
        <v>0</v>
      </c>
      <c r="X980" s="334">
        <v>0</v>
      </c>
      <c r="Y980" s="334">
        <v>0</v>
      </c>
      <c r="Z980" s="334">
        <v>0</v>
      </c>
      <c r="AA980" s="334">
        <v>0</v>
      </c>
      <c r="AB980" s="334">
        <v>0</v>
      </c>
      <c r="AD980" s="334">
        <v>0</v>
      </c>
      <c r="AE980" s="334">
        <f t="shared" si="157"/>
        <v>0</v>
      </c>
      <c r="AF980" s="334">
        <f t="shared" si="158"/>
        <v>0</v>
      </c>
      <c r="AG980" s="340">
        <f t="shared" si="159"/>
        <v>0</v>
      </c>
      <c r="AI980" s="340">
        <f t="shared" ref="AI980:AM995" si="161">IF($C980=AI$1,$AF980,0)</f>
        <v>0</v>
      </c>
      <c r="AJ980" s="340">
        <f t="shared" si="161"/>
        <v>0</v>
      </c>
      <c r="AK980" s="340">
        <f t="shared" si="161"/>
        <v>0</v>
      </c>
      <c r="AL980" s="340">
        <f t="shared" si="161"/>
        <v>0</v>
      </c>
      <c r="AM980" s="340">
        <f t="shared" si="161"/>
        <v>0</v>
      </c>
    </row>
    <row r="981" spans="1:39" x14ac:dyDescent="0.35">
      <c r="A981" s="337">
        <v>22894</v>
      </c>
      <c r="B981" s="338">
        <f t="shared" si="154"/>
        <v>1962</v>
      </c>
      <c r="C981" s="338">
        <f t="shared" si="155"/>
        <v>9</v>
      </c>
      <c r="D981" s="338">
        <f t="shared" si="156"/>
        <v>5</v>
      </c>
      <c r="E981" s="334">
        <v>0</v>
      </c>
      <c r="F981" s="334">
        <v>0</v>
      </c>
      <c r="G981" s="334">
        <v>0</v>
      </c>
      <c r="H981" s="334">
        <v>0</v>
      </c>
      <c r="I981" s="334">
        <v>0</v>
      </c>
      <c r="J981" s="334">
        <v>0</v>
      </c>
      <c r="K981" s="334">
        <v>0</v>
      </c>
      <c r="L981" s="334">
        <v>0</v>
      </c>
      <c r="M981" s="334">
        <v>0</v>
      </c>
      <c r="N981" s="334">
        <v>0</v>
      </c>
      <c r="O981" s="334">
        <v>0</v>
      </c>
      <c r="P981" s="334">
        <v>0</v>
      </c>
      <c r="Q981" s="334">
        <v>0</v>
      </c>
      <c r="R981" s="334">
        <v>0</v>
      </c>
      <c r="S981" s="334">
        <v>0</v>
      </c>
      <c r="T981" s="334">
        <v>0</v>
      </c>
      <c r="U981" s="334">
        <v>0</v>
      </c>
      <c r="V981" s="334">
        <v>0</v>
      </c>
      <c r="W981" s="334">
        <v>0</v>
      </c>
      <c r="X981" s="334">
        <v>0</v>
      </c>
      <c r="Y981" s="334">
        <v>0</v>
      </c>
      <c r="Z981" s="334">
        <v>0</v>
      </c>
      <c r="AA981" s="334">
        <v>0</v>
      </c>
      <c r="AB981" s="334">
        <v>0</v>
      </c>
      <c r="AD981" s="334">
        <v>0</v>
      </c>
      <c r="AE981" s="334">
        <f t="shared" si="157"/>
        <v>0</v>
      </c>
      <c r="AF981" s="334">
        <f t="shared" si="158"/>
        <v>0</v>
      </c>
      <c r="AG981" s="340">
        <f t="shared" si="159"/>
        <v>0</v>
      </c>
      <c r="AI981" s="340">
        <f t="shared" si="161"/>
        <v>0</v>
      </c>
      <c r="AJ981" s="340">
        <f t="shared" si="161"/>
        <v>0</v>
      </c>
      <c r="AK981" s="340">
        <f t="shared" si="161"/>
        <v>0</v>
      </c>
      <c r="AL981" s="340">
        <f t="shared" si="161"/>
        <v>0</v>
      </c>
      <c r="AM981" s="340">
        <f t="shared" si="161"/>
        <v>0</v>
      </c>
    </row>
    <row r="982" spans="1:39" x14ac:dyDescent="0.35">
      <c r="A982" s="337">
        <v>22895</v>
      </c>
      <c r="B982" s="338">
        <f t="shared" si="154"/>
        <v>1962</v>
      </c>
      <c r="C982" s="338">
        <f t="shared" si="155"/>
        <v>9</v>
      </c>
      <c r="D982" s="338">
        <f t="shared" si="156"/>
        <v>6</v>
      </c>
      <c r="E982" s="334">
        <v>0</v>
      </c>
      <c r="F982" s="334">
        <v>0</v>
      </c>
      <c r="G982" s="334">
        <v>0</v>
      </c>
      <c r="H982" s="334">
        <v>0</v>
      </c>
      <c r="I982" s="334">
        <v>0</v>
      </c>
      <c r="J982" s="334">
        <v>0</v>
      </c>
      <c r="K982" s="334">
        <v>0</v>
      </c>
      <c r="L982" s="334">
        <v>0</v>
      </c>
      <c r="M982" s="334">
        <v>0</v>
      </c>
      <c r="N982" s="334">
        <v>0</v>
      </c>
      <c r="O982" s="334">
        <v>0</v>
      </c>
      <c r="P982" s="334">
        <v>0</v>
      </c>
      <c r="Q982" s="334">
        <v>0</v>
      </c>
      <c r="R982" s="334">
        <v>0</v>
      </c>
      <c r="S982" s="334">
        <v>0</v>
      </c>
      <c r="T982" s="334">
        <v>0</v>
      </c>
      <c r="U982" s="334">
        <v>0</v>
      </c>
      <c r="V982" s="334">
        <v>0</v>
      </c>
      <c r="W982" s="334">
        <v>0</v>
      </c>
      <c r="X982" s="334">
        <v>1.4</v>
      </c>
      <c r="Y982" s="334">
        <v>1.4</v>
      </c>
      <c r="Z982" s="334">
        <v>1.5</v>
      </c>
      <c r="AA982" s="334">
        <v>1.4</v>
      </c>
      <c r="AB982" s="334">
        <v>1.4</v>
      </c>
      <c r="AD982" s="334">
        <v>7.1</v>
      </c>
      <c r="AE982" s="334">
        <f t="shared" si="157"/>
        <v>7.1</v>
      </c>
      <c r="AF982" s="334">
        <f t="shared" si="158"/>
        <v>7.1</v>
      </c>
      <c r="AG982" s="340">
        <f t="shared" si="159"/>
        <v>0</v>
      </c>
      <c r="AI982" s="340">
        <f t="shared" si="161"/>
        <v>0</v>
      </c>
      <c r="AJ982" s="340">
        <f t="shared" si="161"/>
        <v>0</v>
      </c>
      <c r="AK982" s="340">
        <f t="shared" si="161"/>
        <v>0</v>
      </c>
      <c r="AL982" s="340">
        <f t="shared" si="161"/>
        <v>0</v>
      </c>
      <c r="AM982" s="340">
        <f t="shared" si="161"/>
        <v>7.1</v>
      </c>
    </row>
    <row r="983" spans="1:39" x14ac:dyDescent="0.35">
      <c r="A983" s="337">
        <v>22896</v>
      </c>
      <c r="B983" s="338">
        <f t="shared" si="154"/>
        <v>1962</v>
      </c>
      <c r="C983" s="338">
        <f t="shared" si="155"/>
        <v>9</v>
      </c>
      <c r="D983" s="338">
        <f t="shared" si="156"/>
        <v>7</v>
      </c>
      <c r="E983" s="334">
        <v>0.9</v>
      </c>
      <c r="F983" s="334">
        <v>0.9</v>
      </c>
      <c r="G983" s="334">
        <v>1.3</v>
      </c>
      <c r="H983" s="334">
        <v>0.9</v>
      </c>
      <c r="I983" s="334">
        <v>0.9</v>
      </c>
      <c r="J983" s="334">
        <v>0.8</v>
      </c>
      <c r="K983" s="334">
        <v>0.9</v>
      </c>
      <c r="L983" s="334">
        <v>0.9</v>
      </c>
      <c r="M983" s="334">
        <v>0.9</v>
      </c>
      <c r="N983" s="334">
        <v>0.9</v>
      </c>
      <c r="O983" s="334">
        <v>0.9</v>
      </c>
      <c r="P983" s="334">
        <v>0.8</v>
      </c>
      <c r="Q983" s="334">
        <v>0.9</v>
      </c>
      <c r="R983" s="334">
        <v>0.9</v>
      </c>
      <c r="S983" s="334">
        <v>0.9</v>
      </c>
      <c r="T983" s="334">
        <v>0</v>
      </c>
      <c r="U983" s="334">
        <v>0</v>
      </c>
      <c r="V983" s="334">
        <v>0</v>
      </c>
      <c r="W983" s="334">
        <v>0</v>
      </c>
      <c r="X983" s="334">
        <v>0</v>
      </c>
      <c r="Y983" s="334">
        <v>0</v>
      </c>
      <c r="Z983" s="334">
        <v>0</v>
      </c>
      <c r="AA983" s="334">
        <v>0</v>
      </c>
      <c r="AB983" s="334">
        <v>0</v>
      </c>
      <c r="AD983" s="334">
        <v>13.7</v>
      </c>
      <c r="AE983" s="334">
        <f t="shared" si="157"/>
        <v>13.7</v>
      </c>
      <c r="AF983" s="334">
        <f t="shared" si="158"/>
        <v>13.700000000000003</v>
      </c>
      <c r="AG983" s="340">
        <f t="shared" si="159"/>
        <v>3.5527136788005009E-15</v>
      </c>
      <c r="AI983" s="340">
        <f t="shared" si="161"/>
        <v>0</v>
      </c>
      <c r="AJ983" s="340">
        <f t="shared" si="161"/>
        <v>0</v>
      </c>
      <c r="AK983" s="340">
        <f t="shared" si="161"/>
        <v>0</v>
      </c>
      <c r="AL983" s="340">
        <f t="shared" si="161"/>
        <v>0</v>
      </c>
      <c r="AM983" s="340">
        <f t="shared" si="161"/>
        <v>13.700000000000003</v>
      </c>
    </row>
    <row r="984" spans="1:39" x14ac:dyDescent="0.35">
      <c r="A984" s="337">
        <v>22897</v>
      </c>
      <c r="B984" s="338">
        <f t="shared" si="154"/>
        <v>1962</v>
      </c>
      <c r="C984" s="338">
        <f t="shared" si="155"/>
        <v>9</v>
      </c>
      <c r="D984" s="338">
        <f t="shared" si="156"/>
        <v>8</v>
      </c>
      <c r="E984" s="334">
        <v>0</v>
      </c>
      <c r="F984" s="334">
        <v>0</v>
      </c>
      <c r="G984" s="334">
        <v>0</v>
      </c>
      <c r="H984" s="334">
        <v>0</v>
      </c>
      <c r="I984" s="334">
        <v>0</v>
      </c>
      <c r="J984" s="334">
        <v>0</v>
      </c>
      <c r="K984" s="334">
        <v>0</v>
      </c>
      <c r="L984" s="334">
        <v>0</v>
      </c>
      <c r="M984" s="334">
        <v>0</v>
      </c>
      <c r="N984" s="334">
        <v>0</v>
      </c>
      <c r="O984" s="334">
        <v>0</v>
      </c>
      <c r="P984" s="334">
        <v>0</v>
      </c>
      <c r="Q984" s="334">
        <v>0</v>
      </c>
      <c r="R984" s="334">
        <v>0</v>
      </c>
      <c r="S984" s="334">
        <v>0</v>
      </c>
      <c r="T984" s="334">
        <v>0</v>
      </c>
      <c r="U984" s="334">
        <v>0</v>
      </c>
      <c r="V984" s="334">
        <v>0</v>
      </c>
      <c r="W984" s="334">
        <v>0</v>
      </c>
      <c r="X984" s="334">
        <v>0</v>
      </c>
      <c r="Y984" s="334">
        <v>0</v>
      </c>
      <c r="Z984" s="334">
        <v>0</v>
      </c>
      <c r="AA984" s="334">
        <v>0</v>
      </c>
      <c r="AB984" s="334">
        <v>0</v>
      </c>
      <c r="AD984" s="334">
        <v>0</v>
      </c>
      <c r="AE984" s="334">
        <f t="shared" si="157"/>
        <v>0</v>
      </c>
      <c r="AF984" s="334">
        <f t="shared" si="158"/>
        <v>0</v>
      </c>
      <c r="AG984" s="340">
        <f t="shared" si="159"/>
        <v>0</v>
      </c>
      <c r="AI984" s="340">
        <f t="shared" si="161"/>
        <v>0</v>
      </c>
      <c r="AJ984" s="340">
        <f t="shared" si="161"/>
        <v>0</v>
      </c>
      <c r="AK984" s="340">
        <f t="shared" si="161"/>
        <v>0</v>
      </c>
      <c r="AL984" s="340">
        <f t="shared" si="161"/>
        <v>0</v>
      </c>
      <c r="AM984" s="340">
        <f t="shared" si="161"/>
        <v>0</v>
      </c>
    </row>
    <row r="985" spans="1:39" x14ac:dyDescent="0.35">
      <c r="A985" s="337">
        <v>22898</v>
      </c>
      <c r="B985" s="338">
        <f t="shared" si="154"/>
        <v>1962</v>
      </c>
      <c r="C985" s="338">
        <f t="shared" si="155"/>
        <v>9</v>
      </c>
      <c r="D985" s="338">
        <f t="shared" si="156"/>
        <v>9</v>
      </c>
      <c r="E985" s="334">
        <v>0</v>
      </c>
      <c r="F985" s="334">
        <v>0</v>
      </c>
      <c r="G985" s="334">
        <v>0</v>
      </c>
      <c r="H985" s="334">
        <v>0</v>
      </c>
      <c r="I985" s="334">
        <v>0</v>
      </c>
      <c r="J985" s="334">
        <v>0</v>
      </c>
      <c r="K985" s="334">
        <v>0</v>
      </c>
      <c r="L985" s="334">
        <v>0</v>
      </c>
      <c r="M985" s="334">
        <v>0</v>
      </c>
      <c r="N985" s="334">
        <v>0</v>
      </c>
      <c r="O985" s="334">
        <v>0</v>
      </c>
      <c r="P985" s="334">
        <v>0</v>
      </c>
      <c r="Q985" s="334">
        <v>0</v>
      </c>
      <c r="R985" s="334">
        <v>0</v>
      </c>
      <c r="S985" s="334">
        <v>0</v>
      </c>
      <c r="T985" s="334">
        <v>0</v>
      </c>
      <c r="U985" s="334">
        <v>0</v>
      </c>
      <c r="V985" s="334">
        <v>0</v>
      </c>
      <c r="W985" s="334">
        <v>0</v>
      </c>
      <c r="X985" s="334">
        <v>0</v>
      </c>
      <c r="Y985" s="334">
        <v>0</v>
      </c>
      <c r="Z985" s="334">
        <v>0</v>
      </c>
      <c r="AA985" s="334">
        <v>0</v>
      </c>
      <c r="AB985" s="334">
        <v>0</v>
      </c>
      <c r="AD985" s="334">
        <v>0</v>
      </c>
      <c r="AE985" s="334">
        <f t="shared" si="157"/>
        <v>0</v>
      </c>
      <c r="AF985" s="334">
        <f t="shared" si="158"/>
        <v>0</v>
      </c>
      <c r="AG985" s="340">
        <f t="shared" si="159"/>
        <v>0</v>
      </c>
      <c r="AI985" s="340">
        <f t="shared" si="161"/>
        <v>0</v>
      </c>
      <c r="AJ985" s="340">
        <f t="shared" si="161"/>
        <v>0</v>
      </c>
      <c r="AK985" s="340">
        <f t="shared" si="161"/>
        <v>0</v>
      </c>
      <c r="AL985" s="340">
        <f t="shared" si="161"/>
        <v>0</v>
      </c>
      <c r="AM985" s="340">
        <f t="shared" si="161"/>
        <v>0</v>
      </c>
    </row>
    <row r="986" spans="1:39" x14ac:dyDescent="0.35">
      <c r="A986" s="337">
        <v>22899</v>
      </c>
      <c r="B986" s="338">
        <f t="shared" si="154"/>
        <v>1962</v>
      </c>
      <c r="C986" s="338">
        <f t="shared" si="155"/>
        <v>9</v>
      </c>
      <c r="D986" s="338">
        <f t="shared" si="156"/>
        <v>10</v>
      </c>
      <c r="E986" s="334">
        <v>0</v>
      </c>
      <c r="F986" s="334">
        <v>0</v>
      </c>
      <c r="G986" s="334">
        <v>0</v>
      </c>
      <c r="H986" s="334">
        <v>0</v>
      </c>
      <c r="I986" s="334">
        <v>0</v>
      </c>
      <c r="J986" s="334">
        <v>0</v>
      </c>
      <c r="K986" s="334">
        <v>0</v>
      </c>
      <c r="L986" s="334">
        <v>0</v>
      </c>
      <c r="M986" s="334">
        <v>0</v>
      </c>
      <c r="N986" s="334">
        <v>0</v>
      </c>
      <c r="O986" s="334">
        <v>0</v>
      </c>
      <c r="P986" s="334">
        <v>0</v>
      </c>
      <c r="Q986" s="334">
        <v>0</v>
      </c>
      <c r="R986" s="334">
        <v>0</v>
      </c>
      <c r="S986" s="334">
        <v>0</v>
      </c>
      <c r="T986" s="334">
        <v>0</v>
      </c>
      <c r="U986" s="334">
        <v>0</v>
      </c>
      <c r="V986" s="334">
        <v>0</v>
      </c>
      <c r="W986" s="334">
        <v>0</v>
      </c>
      <c r="X986" s="334">
        <v>0</v>
      </c>
      <c r="Y986" s="334">
        <v>0</v>
      </c>
      <c r="Z986" s="334">
        <v>0</v>
      </c>
      <c r="AA986" s="334">
        <v>0</v>
      </c>
      <c r="AB986" s="334">
        <v>0</v>
      </c>
      <c r="AD986" s="334">
        <v>0</v>
      </c>
      <c r="AE986" s="334">
        <f t="shared" si="157"/>
        <v>0</v>
      </c>
      <c r="AF986" s="334">
        <f t="shared" si="158"/>
        <v>0</v>
      </c>
      <c r="AG986" s="340">
        <f t="shared" si="159"/>
        <v>0</v>
      </c>
      <c r="AI986" s="340">
        <f t="shared" si="161"/>
        <v>0</v>
      </c>
      <c r="AJ986" s="340">
        <f t="shared" si="161"/>
        <v>0</v>
      </c>
      <c r="AK986" s="340">
        <f t="shared" si="161"/>
        <v>0</v>
      </c>
      <c r="AL986" s="340">
        <f t="shared" si="161"/>
        <v>0</v>
      </c>
      <c r="AM986" s="340">
        <f t="shared" si="161"/>
        <v>0</v>
      </c>
    </row>
    <row r="987" spans="1:39" x14ac:dyDescent="0.35">
      <c r="A987" s="337">
        <v>22900</v>
      </c>
      <c r="B987" s="338">
        <f t="shared" si="154"/>
        <v>1962</v>
      </c>
      <c r="C987" s="338">
        <f t="shared" si="155"/>
        <v>9</v>
      </c>
      <c r="D987" s="338">
        <f t="shared" si="156"/>
        <v>11</v>
      </c>
      <c r="E987" s="334">
        <v>0</v>
      </c>
      <c r="F987" s="334">
        <v>0</v>
      </c>
      <c r="G987" s="334">
        <v>0.2</v>
      </c>
      <c r="H987" s="334">
        <v>0.1</v>
      </c>
      <c r="I987" s="334">
        <v>0.2</v>
      </c>
      <c r="J987" s="334">
        <v>0.1</v>
      </c>
      <c r="K987" s="334">
        <v>0.2</v>
      </c>
      <c r="L987" s="334">
        <v>0.1</v>
      </c>
      <c r="M987" s="334">
        <v>0.2</v>
      </c>
      <c r="N987" s="334">
        <v>0</v>
      </c>
      <c r="O987" s="334">
        <v>0.1</v>
      </c>
      <c r="P987" s="334">
        <v>0.2</v>
      </c>
      <c r="Q987" s="334">
        <v>0</v>
      </c>
      <c r="R987" s="334">
        <v>0</v>
      </c>
      <c r="S987" s="334">
        <v>0.1</v>
      </c>
      <c r="T987" s="334">
        <v>0</v>
      </c>
      <c r="U987" s="334">
        <v>0</v>
      </c>
      <c r="V987" s="334">
        <v>0</v>
      </c>
      <c r="W987" s="334">
        <v>0</v>
      </c>
      <c r="X987" s="334">
        <v>0</v>
      </c>
      <c r="Y987" s="334">
        <v>0</v>
      </c>
      <c r="Z987" s="334">
        <v>0</v>
      </c>
      <c r="AA987" s="334">
        <v>0</v>
      </c>
      <c r="AB987" s="334">
        <v>0</v>
      </c>
      <c r="AD987" s="334">
        <v>1.5</v>
      </c>
      <c r="AE987" s="334">
        <f t="shared" si="157"/>
        <v>1.5</v>
      </c>
      <c r="AF987" s="334">
        <f t="shared" si="158"/>
        <v>1.5000000000000002</v>
      </c>
      <c r="AG987" s="340">
        <f t="shared" si="159"/>
        <v>2.2204460492503131E-16</v>
      </c>
      <c r="AI987" s="340">
        <f t="shared" si="161"/>
        <v>0</v>
      </c>
      <c r="AJ987" s="340">
        <f t="shared" si="161"/>
        <v>0</v>
      </c>
      <c r="AK987" s="340">
        <f t="shared" si="161"/>
        <v>0</v>
      </c>
      <c r="AL987" s="340">
        <f t="shared" si="161"/>
        <v>0</v>
      </c>
      <c r="AM987" s="340">
        <f t="shared" si="161"/>
        <v>1.5000000000000002</v>
      </c>
    </row>
    <row r="988" spans="1:39" x14ac:dyDescent="0.35">
      <c r="A988" s="337">
        <v>22901</v>
      </c>
      <c r="B988" s="338">
        <f t="shared" si="154"/>
        <v>1962</v>
      </c>
      <c r="C988" s="338">
        <f t="shared" si="155"/>
        <v>9</v>
      </c>
      <c r="D988" s="338">
        <f t="shared" si="156"/>
        <v>12</v>
      </c>
      <c r="E988" s="334">
        <v>0</v>
      </c>
      <c r="F988" s="334">
        <v>0</v>
      </c>
      <c r="G988" s="334">
        <v>0</v>
      </c>
      <c r="H988" s="334">
        <v>0</v>
      </c>
      <c r="I988" s="334">
        <v>0</v>
      </c>
      <c r="J988" s="334">
        <v>0</v>
      </c>
      <c r="K988" s="334">
        <v>0</v>
      </c>
      <c r="L988" s="334">
        <v>0</v>
      </c>
      <c r="M988" s="334">
        <v>0</v>
      </c>
      <c r="N988" s="334">
        <v>0</v>
      </c>
      <c r="O988" s="334">
        <v>0</v>
      </c>
      <c r="P988" s="334">
        <v>0</v>
      </c>
      <c r="Q988" s="334">
        <v>0</v>
      </c>
      <c r="R988" s="334">
        <v>0</v>
      </c>
      <c r="S988" s="334">
        <v>0</v>
      </c>
      <c r="T988" s="334">
        <v>0</v>
      </c>
      <c r="U988" s="334">
        <v>0.3</v>
      </c>
      <c r="V988" s="334">
        <v>0</v>
      </c>
      <c r="W988" s="334">
        <v>0</v>
      </c>
      <c r="X988" s="334">
        <v>0</v>
      </c>
      <c r="Y988" s="334">
        <v>0</v>
      </c>
      <c r="Z988" s="334">
        <v>0</v>
      </c>
      <c r="AA988" s="334">
        <v>0</v>
      </c>
      <c r="AB988" s="334">
        <v>0</v>
      </c>
      <c r="AD988" s="334">
        <v>0.3</v>
      </c>
      <c r="AE988" s="334">
        <f t="shared" si="157"/>
        <v>0.3</v>
      </c>
      <c r="AF988" s="334">
        <f t="shared" si="158"/>
        <v>0.3</v>
      </c>
      <c r="AG988" s="340">
        <f t="shared" si="159"/>
        <v>0</v>
      </c>
      <c r="AI988" s="340">
        <f t="shared" si="161"/>
        <v>0</v>
      </c>
      <c r="AJ988" s="340">
        <f t="shared" si="161"/>
        <v>0</v>
      </c>
      <c r="AK988" s="340">
        <f t="shared" si="161"/>
        <v>0</v>
      </c>
      <c r="AL988" s="340">
        <f t="shared" si="161"/>
        <v>0</v>
      </c>
      <c r="AM988" s="340">
        <f t="shared" si="161"/>
        <v>0.3</v>
      </c>
    </row>
    <row r="989" spans="1:39" x14ac:dyDescent="0.35">
      <c r="A989" s="337">
        <v>22902</v>
      </c>
      <c r="B989" s="338">
        <f t="shared" si="154"/>
        <v>1962</v>
      </c>
      <c r="C989" s="338">
        <f t="shared" si="155"/>
        <v>9</v>
      </c>
      <c r="D989" s="338">
        <f t="shared" si="156"/>
        <v>13</v>
      </c>
      <c r="E989" s="334">
        <v>0</v>
      </c>
      <c r="F989" s="334">
        <v>0</v>
      </c>
      <c r="G989" s="334">
        <v>0</v>
      </c>
      <c r="H989" s="334">
        <v>0</v>
      </c>
      <c r="I989" s="334">
        <v>0</v>
      </c>
      <c r="J989" s="334">
        <v>0</v>
      </c>
      <c r="K989" s="334">
        <v>0</v>
      </c>
      <c r="L989" s="334">
        <v>0</v>
      </c>
      <c r="M989" s="334">
        <v>0</v>
      </c>
      <c r="N989" s="334">
        <v>0</v>
      </c>
      <c r="O989" s="334">
        <v>0</v>
      </c>
      <c r="P989" s="334">
        <v>0</v>
      </c>
      <c r="Q989" s="334">
        <v>0</v>
      </c>
      <c r="R989" s="334">
        <v>0</v>
      </c>
      <c r="S989" s="334">
        <v>0</v>
      </c>
      <c r="T989" s="334">
        <v>0</v>
      </c>
      <c r="U989" s="334">
        <v>0</v>
      </c>
      <c r="V989" s="334">
        <v>0</v>
      </c>
      <c r="W989" s="334">
        <v>0</v>
      </c>
      <c r="X989" s="334">
        <v>0</v>
      </c>
      <c r="Y989" s="334">
        <v>0</v>
      </c>
      <c r="Z989" s="334">
        <v>0</v>
      </c>
      <c r="AA989" s="334">
        <v>0</v>
      </c>
      <c r="AB989" s="334">
        <v>0</v>
      </c>
      <c r="AD989" s="334">
        <v>0</v>
      </c>
      <c r="AE989" s="334">
        <f t="shared" si="157"/>
        <v>0</v>
      </c>
      <c r="AF989" s="334">
        <f t="shared" si="158"/>
        <v>0</v>
      </c>
      <c r="AG989" s="340">
        <f t="shared" si="159"/>
        <v>0</v>
      </c>
      <c r="AI989" s="340">
        <f t="shared" si="161"/>
        <v>0</v>
      </c>
      <c r="AJ989" s="340">
        <f t="shared" si="161"/>
        <v>0</v>
      </c>
      <c r="AK989" s="340">
        <f t="shared" si="161"/>
        <v>0</v>
      </c>
      <c r="AL989" s="340">
        <f t="shared" si="161"/>
        <v>0</v>
      </c>
      <c r="AM989" s="340">
        <f t="shared" si="161"/>
        <v>0</v>
      </c>
    </row>
    <row r="990" spans="1:39" x14ac:dyDescent="0.35">
      <c r="A990" s="337">
        <v>22903</v>
      </c>
      <c r="B990" s="338">
        <f t="shared" si="154"/>
        <v>1962</v>
      </c>
      <c r="C990" s="338">
        <f t="shared" si="155"/>
        <v>9</v>
      </c>
      <c r="D990" s="338">
        <f t="shared" si="156"/>
        <v>14</v>
      </c>
      <c r="E990" s="334">
        <v>0</v>
      </c>
      <c r="F990" s="334">
        <v>0</v>
      </c>
      <c r="G990" s="334">
        <v>0</v>
      </c>
      <c r="H990" s="334">
        <v>0</v>
      </c>
      <c r="I990" s="334">
        <v>0</v>
      </c>
      <c r="J990" s="334">
        <v>0</v>
      </c>
      <c r="K990" s="334">
        <v>0</v>
      </c>
      <c r="L990" s="334">
        <v>0</v>
      </c>
      <c r="M990" s="334">
        <v>0</v>
      </c>
      <c r="N990" s="334">
        <v>0</v>
      </c>
      <c r="O990" s="334">
        <v>0</v>
      </c>
      <c r="P990" s="334">
        <v>0</v>
      </c>
      <c r="Q990" s="334">
        <v>0</v>
      </c>
      <c r="R990" s="334">
        <v>0</v>
      </c>
      <c r="S990" s="334">
        <v>0</v>
      </c>
      <c r="T990" s="334">
        <v>0</v>
      </c>
      <c r="U990" s="334">
        <v>0</v>
      </c>
      <c r="V990" s="334">
        <v>0</v>
      </c>
      <c r="W990" s="334">
        <v>0</v>
      </c>
      <c r="X990" s="334">
        <v>0</v>
      </c>
      <c r="Y990" s="334">
        <v>0</v>
      </c>
      <c r="Z990" s="334">
        <v>0</v>
      </c>
      <c r="AA990" s="334">
        <v>0</v>
      </c>
      <c r="AB990" s="334">
        <v>0</v>
      </c>
      <c r="AD990" s="334">
        <v>0</v>
      </c>
      <c r="AE990" s="334">
        <f t="shared" si="157"/>
        <v>0</v>
      </c>
      <c r="AF990" s="334">
        <f t="shared" si="158"/>
        <v>0</v>
      </c>
      <c r="AG990" s="340">
        <f t="shared" si="159"/>
        <v>0</v>
      </c>
      <c r="AI990" s="340">
        <f t="shared" si="161"/>
        <v>0</v>
      </c>
      <c r="AJ990" s="340">
        <f t="shared" si="161"/>
        <v>0</v>
      </c>
      <c r="AK990" s="340">
        <f t="shared" si="161"/>
        <v>0</v>
      </c>
      <c r="AL990" s="340">
        <f t="shared" si="161"/>
        <v>0</v>
      </c>
      <c r="AM990" s="340">
        <f t="shared" si="161"/>
        <v>0</v>
      </c>
    </row>
    <row r="991" spans="1:39" x14ac:dyDescent="0.35">
      <c r="A991" s="337">
        <v>22904</v>
      </c>
      <c r="B991" s="338">
        <f t="shared" si="154"/>
        <v>1962</v>
      </c>
      <c r="C991" s="338">
        <f t="shared" si="155"/>
        <v>9</v>
      </c>
      <c r="D991" s="338">
        <f t="shared" si="156"/>
        <v>15</v>
      </c>
      <c r="E991" s="334">
        <v>0</v>
      </c>
      <c r="F991" s="334">
        <v>0</v>
      </c>
      <c r="G991" s="334">
        <v>0</v>
      </c>
      <c r="H991" s="334">
        <v>0</v>
      </c>
      <c r="I991" s="334">
        <v>0</v>
      </c>
      <c r="J991" s="334">
        <v>0</v>
      </c>
      <c r="K991" s="334">
        <v>0</v>
      </c>
      <c r="L991" s="334">
        <v>0</v>
      </c>
      <c r="M991" s="334">
        <v>0</v>
      </c>
      <c r="N991" s="334">
        <v>0</v>
      </c>
      <c r="O991" s="334">
        <v>0</v>
      </c>
      <c r="P991" s="334">
        <v>0</v>
      </c>
      <c r="Q991" s="334">
        <v>0</v>
      </c>
      <c r="R991" s="334">
        <v>0</v>
      </c>
      <c r="S991" s="334">
        <v>0</v>
      </c>
      <c r="T991" s="334">
        <v>0</v>
      </c>
      <c r="U991" s="334">
        <v>0</v>
      </c>
      <c r="V991" s="334">
        <v>0</v>
      </c>
      <c r="W991" s="334">
        <v>0</v>
      </c>
      <c r="X991" s="334">
        <v>0</v>
      </c>
      <c r="Y991" s="334">
        <v>0</v>
      </c>
      <c r="Z991" s="334">
        <v>0</v>
      </c>
      <c r="AA991" s="334">
        <v>0</v>
      </c>
      <c r="AB991" s="334">
        <v>0</v>
      </c>
      <c r="AD991" s="334">
        <v>0</v>
      </c>
      <c r="AE991" s="334">
        <f t="shared" si="157"/>
        <v>0</v>
      </c>
      <c r="AF991" s="334">
        <f t="shared" si="158"/>
        <v>0</v>
      </c>
      <c r="AG991" s="340">
        <f t="shared" si="159"/>
        <v>0</v>
      </c>
      <c r="AI991" s="340">
        <f t="shared" si="161"/>
        <v>0</v>
      </c>
      <c r="AJ991" s="340">
        <f t="shared" si="161"/>
        <v>0</v>
      </c>
      <c r="AK991" s="340">
        <f t="shared" si="161"/>
        <v>0</v>
      </c>
      <c r="AL991" s="340">
        <f t="shared" si="161"/>
        <v>0</v>
      </c>
      <c r="AM991" s="340">
        <f t="shared" si="161"/>
        <v>0</v>
      </c>
    </row>
    <row r="992" spans="1:39" x14ac:dyDescent="0.35">
      <c r="A992" s="337">
        <v>22905</v>
      </c>
      <c r="B992" s="338">
        <f t="shared" si="154"/>
        <v>1962</v>
      </c>
      <c r="C992" s="338">
        <f t="shared" si="155"/>
        <v>9</v>
      </c>
      <c r="D992" s="338">
        <f t="shared" si="156"/>
        <v>16</v>
      </c>
      <c r="E992" s="334">
        <v>0</v>
      </c>
      <c r="F992" s="334">
        <v>0</v>
      </c>
      <c r="G992" s="334">
        <v>0</v>
      </c>
      <c r="H992" s="334">
        <v>0</v>
      </c>
      <c r="I992" s="334">
        <v>0</v>
      </c>
      <c r="J992" s="334">
        <v>0</v>
      </c>
      <c r="K992" s="334">
        <v>0</v>
      </c>
      <c r="L992" s="334">
        <v>0</v>
      </c>
      <c r="M992" s="334">
        <v>0</v>
      </c>
      <c r="N992" s="334">
        <v>0</v>
      </c>
      <c r="O992" s="334">
        <v>0</v>
      </c>
      <c r="P992" s="334">
        <v>0</v>
      </c>
      <c r="Q992" s="334">
        <v>0</v>
      </c>
      <c r="R992" s="334">
        <v>0</v>
      </c>
      <c r="S992" s="334">
        <v>0</v>
      </c>
      <c r="T992" s="334">
        <v>0</v>
      </c>
      <c r="U992" s="334">
        <v>0</v>
      </c>
      <c r="V992" s="334">
        <v>0</v>
      </c>
      <c r="W992" s="334">
        <v>0</v>
      </c>
      <c r="X992" s="334">
        <v>0</v>
      </c>
      <c r="Y992" s="334">
        <v>0</v>
      </c>
      <c r="Z992" s="334">
        <v>0</v>
      </c>
      <c r="AA992" s="334">
        <v>0</v>
      </c>
      <c r="AB992" s="334">
        <v>0</v>
      </c>
      <c r="AD992" s="334">
        <v>0</v>
      </c>
      <c r="AE992" s="334">
        <f t="shared" si="157"/>
        <v>0</v>
      </c>
      <c r="AF992" s="334">
        <f t="shared" si="158"/>
        <v>0</v>
      </c>
      <c r="AG992" s="340">
        <f t="shared" si="159"/>
        <v>0</v>
      </c>
      <c r="AI992" s="340">
        <f t="shared" si="161"/>
        <v>0</v>
      </c>
      <c r="AJ992" s="340">
        <f t="shared" si="161"/>
        <v>0</v>
      </c>
      <c r="AK992" s="340">
        <f t="shared" si="161"/>
        <v>0</v>
      </c>
      <c r="AL992" s="340">
        <f t="shared" si="161"/>
        <v>0</v>
      </c>
      <c r="AM992" s="340">
        <f t="shared" si="161"/>
        <v>0</v>
      </c>
    </row>
    <row r="993" spans="1:39" x14ac:dyDescent="0.35">
      <c r="A993" s="337">
        <v>22906</v>
      </c>
      <c r="B993" s="338">
        <f t="shared" si="154"/>
        <v>1962</v>
      </c>
      <c r="C993" s="338">
        <f t="shared" si="155"/>
        <v>9</v>
      </c>
      <c r="D993" s="338">
        <f t="shared" si="156"/>
        <v>17</v>
      </c>
      <c r="E993" s="334">
        <v>0</v>
      </c>
      <c r="F993" s="334">
        <v>0</v>
      </c>
      <c r="G993" s="334">
        <v>0</v>
      </c>
      <c r="H993" s="334">
        <v>0</v>
      </c>
      <c r="I993" s="334">
        <v>0</v>
      </c>
      <c r="J993" s="334">
        <v>0</v>
      </c>
      <c r="K993" s="334">
        <v>0</v>
      </c>
      <c r="L993" s="334">
        <v>0</v>
      </c>
      <c r="M993" s="334">
        <v>0</v>
      </c>
      <c r="N993" s="334">
        <v>0</v>
      </c>
      <c r="O993" s="334">
        <v>0</v>
      </c>
      <c r="P993" s="334">
        <v>0</v>
      </c>
      <c r="Q993" s="334">
        <v>0</v>
      </c>
      <c r="R993" s="334">
        <v>0</v>
      </c>
      <c r="S993" s="334">
        <v>0</v>
      </c>
      <c r="T993" s="334">
        <v>0</v>
      </c>
      <c r="U993" s="334">
        <v>0</v>
      </c>
      <c r="V993" s="334">
        <v>0</v>
      </c>
      <c r="W993" s="334">
        <v>0</v>
      </c>
      <c r="X993" s="334">
        <v>0</v>
      </c>
      <c r="Y993" s="334">
        <v>0</v>
      </c>
      <c r="Z993" s="334">
        <v>0</v>
      </c>
      <c r="AA993" s="334">
        <v>0</v>
      </c>
      <c r="AB993" s="334">
        <v>0</v>
      </c>
      <c r="AD993" s="334">
        <v>0</v>
      </c>
      <c r="AE993" s="334">
        <f t="shared" si="157"/>
        <v>0</v>
      </c>
      <c r="AF993" s="334">
        <f t="shared" si="158"/>
        <v>0</v>
      </c>
      <c r="AG993" s="340">
        <f t="shared" si="159"/>
        <v>0</v>
      </c>
      <c r="AI993" s="340">
        <f t="shared" si="161"/>
        <v>0</v>
      </c>
      <c r="AJ993" s="340">
        <f t="shared" si="161"/>
        <v>0</v>
      </c>
      <c r="AK993" s="340">
        <f t="shared" si="161"/>
        <v>0</v>
      </c>
      <c r="AL993" s="340">
        <f t="shared" si="161"/>
        <v>0</v>
      </c>
      <c r="AM993" s="340">
        <f t="shared" si="161"/>
        <v>0</v>
      </c>
    </row>
    <row r="994" spans="1:39" x14ac:dyDescent="0.35">
      <c r="A994" s="337">
        <v>22907</v>
      </c>
      <c r="B994" s="338">
        <f t="shared" si="154"/>
        <v>1962</v>
      </c>
      <c r="C994" s="338">
        <f t="shared" si="155"/>
        <v>9</v>
      </c>
      <c r="D994" s="338">
        <f t="shared" si="156"/>
        <v>18</v>
      </c>
      <c r="E994" s="334">
        <v>0</v>
      </c>
      <c r="F994" s="334">
        <v>0</v>
      </c>
      <c r="G994" s="334">
        <v>0</v>
      </c>
      <c r="H994" s="334">
        <v>0</v>
      </c>
      <c r="I994" s="334">
        <v>0</v>
      </c>
      <c r="J994" s="334">
        <v>0</v>
      </c>
      <c r="K994" s="334">
        <v>0</v>
      </c>
      <c r="L994" s="334">
        <v>0</v>
      </c>
      <c r="M994" s="334">
        <v>0</v>
      </c>
      <c r="N994" s="334">
        <v>0</v>
      </c>
      <c r="O994" s="334">
        <v>0</v>
      </c>
      <c r="P994" s="334">
        <v>0</v>
      </c>
      <c r="Q994" s="334">
        <v>0</v>
      </c>
      <c r="R994" s="334">
        <v>0</v>
      </c>
      <c r="S994" s="334">
        <v>0</v>
      </c>
      <c r="T994" s="334">
        <v>0</v>
      </c>
      <c r="U994" s="334">
        <v>0</v>
      </c>
      <c r="V994" s="334">
        <v>0</v>
      </c>
      <c r="W994" s="334">
        <v>0</v>
      </c>
      <c r="X994" s="334">
        <v>0</v>
      </c>
      <c r="Y994" s="334">
        <v>0</v>
      </c>
      <c r="Z994" s="334">
        <v>0</v>
      </c>
      <c r="AA994" s="334">
        <v>0</v>
      </c>
      <c r="AB994" s="334">
        <v>0</v>
      </c>
      <c r="AD994" s="334">
        <v>0</v>
      </c>
      <c r="AE994" s="334">
        <f t="shared" si="157"/>
        <v>0</v>
      </c>
      <c r="AF994" s="334">
        <f t="shared" si="158"/>
        <v>0</v>
      </c>
      <c r="AG994" s="340">
        <f t="shared" si="159"/>
        <v>0</v>
      </c>
      <c r="AI994" s="340">
        <f t="shared" si="161"/>
        <v>0</v>
      </c>
      <c r="AJ994" s="340">
        <f t="shared" si="161"/>
        <v>0</v>
      </c>
      <c r="AK994" s="340">
        <f t="shared" si="161"/>
        <v>0</v>
      </c>
      <c r="AL994" s="340">
        <f t="shared" si="161"/>
        <v>0</v>
      </c>
      <c r="AM994" s="340">
        <f t="shared" si="161"/>
        <v>0</v>
      </c>
    </row>
    <row r="995" spans="1:39" x14ac:dyDescent="0.35">
      <c r="A995" s="337">
        <v>22908</v>
      </c>
      <c r="B995" s="338">
        <f t="shared" si="154"/>
        <v>1962</v>
      </c>
      <c r="C995" s="338">
        <f t="shared" si="155"/>
        <v>9</v>
      </c>
      <c r="D995" s="338">
        <f t="shared" si="156"/>
        <v>19</v>
      </c>
      <c r="E995" s="334">
        <v>0</v>
      </c>
      <c r="F995" s="334">
        <v>0</v>
      </c>
      <c r="G995" s="334">
        <v>0</v>
      </c>
      <c r="H995" s="334">
        <v>0</v>
      </c>
      <c r="I995" s="334">
        <v>0</v>
      </c>
      <c r="J995" s="334">
        <v>0</v>
      </c>
      <c r="K995" s="334">
        <v>0</v>
      </c>
      <c r="L995" s="334">
        <v>0</v>
      </c>
      <c r="M995" s="334">
        <v>0</v>
      </c>
      <c r="N995" s="334">
        <v>0</v>
      </c>
      <c r="O995" s="334">
        <v>0</v>
      </c>
      <c r="P995" s="334">
        <v>0</v>
      </c>
      <c r="Q995" s="334">
        <v>0</v>
      </c>
      <c r="R995" s="334">
        <v>0</v>
      </c>
      <c r="S995" s="334">
        <v>0</v>
      </c>
      <c r="T995" s="334">
        <v>0</v>
      </c>
      <c r="U995" s="334">
        <v>0</v>
      </c>
      <c r="V995" s="334">
        <v>0</v>
      </c>
      <c r="W995" s="334">
        <v>0</v>
      </c>
      <c r="X995" s="334">
        <v>0</v>
      </c>
      <c r="Y995" s="334">
        <v>0</v>
      </c>
      <c r="Z995" s="334">
        <v>0</v>
      </c>
      <c r="AA995" s="334">
        <v>0</v>
      </c>
      <c r="AB995" s="334">
        <v>0</v>
      </c>
      <c r="AD995" s="334">
        <v>0</v>
      </c>
      <c r="AE995" s="334">
        <f t="shared" si="157"/>
        <v>0</v>
      </c>
      <c r="AF995" s="334">
        <f t="shared" si="158"/>
        <v>0</v>
      </c>
      <c r="AG995" s="340">
        <f t="shared" si="159"/>
        <v>0</v>
      </c>
      <c r="AI995" s="340">
        <f t="shared" si="161"/>
        <v>0</v>
      </c>
      <c r="AJ995" s="340">
        <f t="shared" si="161"/>
        <v>0</v>
      </c>
      <c r="AK995" s="340">
        <f t="shared" si="161"/>
        <v>0</v>
      </c>
      <c r="AL995" s="340">
        <f t="shared" si="161"/>
        <v>0</v>
      </c>
      <c r="AM995" s="340">
        <f t="shared" si="161"/>
        <v>0</v>
      </c>
    </row>
    <row r="996" spans="1:39" x14ac:dyDescent="0.35">
      <c r="A996" s="337">
        <v>22909</v>
      </c>
      <c r="B996" s="338">
        <f t="shared" si="154"/>
        <v>1962</v>
      </c>
      <c r="C996" s="338">
        <f t="shared" si="155"/>
        <v>9</v>
      </c>
      <c r="D996" s="338">
        <f t="shared" si="156"/>
        <v>20</v>
      </c>
      <c r="E996" s="334">
        <v>0</v>
      </c>
      <c r="F996" s="334">
        <v>0</v>
      </c>
      <c r="G996" s="334">
        <v>0</v>
      </c>
      <c r="H996" s="334">
        <v>0</v>
      </c>
      <c r="I996" s="334">
        <v>0</v>
      </c>
      <c r="J996" s="334">
        <v>0</v>
      </c>
      <c r="K996" s="334">
        <v>0</v>
      </c>
      <c r="L996" s="334">
        <v>0</v>
      </c>
      <c r="M996" s="334">
        <v>0</v>
      </c>
      <c r="N996" s="334">
        <v>0</v>
      </c>
      <c r="O996" s="334">
        <v>0</v>
      </c>
      <c r="P996" s="334">
        <v>0</v>
      </c>
      <c r="Q996" s="334">
        <v>0</v>
      </c>
      <c r="R996" s="334">
        <v>0</v>
      </c>
      <c r="S996" s="334">
        <v>0</v>
      </c>
      <c r="T996" s="334">
        <v>0</v>
      </c>
      <c r="U996" s="334">
        <v>0</v>
      </c>
      <c r="V996" s="334">
        <v>0</v>
      </c>
      <c r="W996" s="334">
        <v>0</v>
      </c>
      <c r="X996" s="334">
        <v>0</v>
      </c>
      <c r="Y996" s="334">
        <v>0</v>
      </c>
      <c r="Z996" s="334">
        <v>0</v>
      </c>
      <c r="AA996" s="334">
        <v>0</v>
      </c>
      <c r="AB996" s="334">
        <v>0</v>
      </c>
      <c r="AD996" s="334">
        <v>0</v>
      </c>
      <c r="AE996" s="334">
        <f t="shared" si="157"/>
        <v>0</v>
      </c>
      <c r="AF996" s="334">
        <f t="shared" si="158"/>
        <v>0</v>
      </c>
      <c r="AG996" s="340">
        <f t="shared" si="159"/>
        <v>0</v>
      </c>
      <c r="AI996" s="340">
        <f t="shared" ref="AI996:AM1011" si="162">IF($C996=AI$1,$AF996,0)</f>
        <v>0</v>
      </c>
      <c r="AJ996" s="340">
        <f t="shared" si="162"/>
        <v>0</v>
      </c>
      <c r="AK996" s="340">
        <f t="shared" si="162"/>
        <v>0</v>
      </c>
      <c r="AL996" s="340">
        <f t="shared" si="162"/>
        <v>0</v>
      </c>
      <c r="AM996" s="340">
        <f t="shared" si="162"/>
        <v>0</v>
      </c>
    </row>
    <row r="997" spans="1:39" x14ac:dyDescent="0.35">
      <c r="A997" s="337">
        <v>22910</v>
      </c>
      <c r="B997" s="338">
        <f t="shared" si="154"/>
        <v>1962</v>
      </c>
      <c r="C997" s="338">
        <f t="shared" si="155"/>
        <v>9</v>
      </c>
      <c r="D997" s="338">
        <f t="shared" si="156"/>
        <v>21</v>
      </c>
      <c r="E997" s="334">
        <v>0</v>
      </c>
      <c r="F997" s="334">
        <v>0</v>
      </c>
      <c r="G997" s="334">
        <v>0</v>
      </c>
      <c r="H997" s="334">
        <v>0</v>
      </c>
      <c r="I997" s="334">
        <v>0</v>
      </c>
      <c r="J997" s="334">
        <v>0</v>
      </c>
      <c r="K997" s="334">
        <v>0</v>
      </c>
      <c r="L997" s="334">
        <v>0</v>
      </c>
      <c r="M997" s="334">
        <v>0</v>
      </c>
      <c r="N997" s="334">
        <v>0</v>
      </c>
      <c r="O997" s="334">
        <v>0</v>
      </c>
      <c r="P997" s="334">
        <v>0</v>
      </c>
      <c r="Q997" s="334">
        <v>0</v>
      </c>
      <c r="R997" s="334">
        <v>0</v>
      </c>
      <c r="S997" s="334">
        <v>0</v>
      </c>
      <c r="T997" s="334">
        <v>0</v>
      </c>
      <c r="U997" s="334">
        <v>0</v>
      </c>
      <c r="V997" s="334">
        <v>0</v>
      </c>
      <c r="W997" s="334">
        <v>0</v>
      </c>
      <c r="X997" s="334">
        <v>0</v>
      </c>
      <c r="Y997" s="334">
        <v>0</v>
      </c>
      <c r="Z997" s="334">
        <v>0</v>
      </c>
      <c r="AA997" s="334">
        <v>0</v>
      </c>
      <c r="AB997" s="334">
        <v>0</v>
      </c>
      <c r="AD997" s="334">
        <v>0</v>
      </c>
      <c r="AE997" s="334">
        <f t="shared" si="157"/>
        <v>0</v>
      </c>
      <c r="AF997" s="334">
        <f t="shared" si="158"/>
        <v>0</v>
      </c>
      <c r="AG997" s="340">
        <f t="shared" si="159"/>
        <v>0</v>
      </c>
      <c r="AI997" s="340">
        <f t="shared" si="162"/>
        <v>0</v>
      </c>
      <c r="AJ997" s="340">
        <f t="shared" si="162"/>
        <v>0</v>
      </c>
      <c r="AK997" s="340">
        <f t="shared" si="162"/>
        <v>0</v>
      </c>
      <c r="AL997" s="340">
        <f t="shared" si="162"/>
        <v>0</v>
      </c>
      <c r="AM997" s="340">
        <f t="shared" si="162"/>
        <v>0</v>
      </c>
    </row>
    <row r="998" spans="1:39" x14ac:dyDescent="0.35">
      <c r="A998" s="337">
        <v>22911</v>
      </c>
      <c r="B998" s="338">
        <f t="shared" si="154"/>
        <v>1962</v>
      </c>
      <c r="C998" s="338">
        <f t="shared" si="155"/>
        <v>9</v>
      </c>
      <c r="D998" s="338">
        <f t="shared" si="156"/>
        <v>22</v>
      </c>
      <c r="E998" s="334">
        <v>0</v>
      </c>
      <c r="F998" s="334">
        <v>0</v>
      </c>
      <c r="G998" s="334">
        <v>0</v>
      </c>
      <c r="H998" s="334">
        <v>0</v>
      </c>
      <c r="I998" s="334">
        <v>0</v>
      </c>
      <c r="J998" s="334">
        <v>0</v>
      </c>
      <c r="K998" s="334">
        <v>0</v>
      </c>
      <c r="L998" s="334">
        <v>0</v>
      </c>
      <c r="M998" s="334">
        <v>0</v>
      </c>
      <c r="N998" s="334">
        <v>0</v>
      </c>
      <c r="O998" s="334">
        <v>0</v>
      </c>
      <c r="P998" s="334">
        <v>0</v>
      </c>
      <c r="Q998" s="334">
        <v>0</v>
      </c>
      <c r="R998" s="334">
        <v>0</v>
      </c>
      <c r="S998" s="334">
        <v>0</v>
      </c>
      <c r="T998" s="334">
        <v>0</v>
      </c>
      <c r="U998" s="334">
        <v>0</v>
      </c>
      <c r="V998" s="334">
        <v>0</v>
      </c>
      <c r="W998" s="334">
        <v>0</v>
      </c>
      <c r="X998" s="334">
        <v>0</v>
      </c>
      <c r="Y998" s="334">
        <v>0</v>
      </c>
      <c r="Z998" s="334">
        <v>0</v>
      </c>
      <c r="AA998" s="334">
        <v>0</v>
      </c>
      <c r="AB998" s="334">
        <v>0</v>
      </c>
      <c r="AD998" s="334">
        <v>0</v>
      </c>
      <c r="AE998" s="334">
        <f t="shared" si="157"/>
        <v>0</v>
      </c>
      <c r="AF998" s="334">
        <f t="shared" si="158"/>
        <v>0</v>
      </c>
      <c r="AG998" s="340">
        <f t="shared" si="159"/>
        <v>0</v>
      </c>
      <c r="AI998" s="340">
        <f t="shared" si="162"/>
        <v>0</v>
      </c>
      <c r="AJ998" s="340">
        <f t="shared" si="162"/>
        <v>0</v>
      </c>
      <c r="AK998" s="340">
        <f t="shared" si="162"/>
        <v>0</v>
      </c>
      <c r="AL998" s="340">
        <f t="shared" si="162"/>
        <v>0</v>
      </c>
      <c r="AM998" s="340">
        <f t="shared" si="162"/>
        <v>0</v>
      </c>
    </row>
    <row r="999" spans="1:39" x14ac:dyDescent="0.35">
      <c r="A999" s="337">
        <v>22912</v>
      </c>
      <c r="B999" s="338">
        <f t="shared" si="154"/>
        <v>1962</v>
      </c>
      <c r="C999" s="338">
        <f t="shared" si="155"/>
        <v>9</v>
      </c>
      <c r="D999" s="338">
        <f t="shared" si="156"/>
        <v>23</v>
      </c>
      <c r="E999" s="334">
        <v>0</v>
      </c>
      <c r="F999" s="334">
        <v>0</v>
      </c>
      <c r="G999" s="334">
        <v>0</v>
      </c>
      <c r="H999" s="334">
        <v>0</v>
      </c>
      <c r="I999" s="334">
        <v>0</v>
      </c>
      <c r="J999" s="334">
        <v>0.3</v>
      </c>
      <c r="K999" s="334">
        <v>0</v>
      </c>
      <c r="L999" s="334">
        <v>0</v>
      </c>
      <c r="M999" s="334">
        <v>0</v>
      </c>
      <c r="N999" s="334">
        <v>0</v>
      </c>
      <c r="O999" s="334">
        <v>0</v>
      </c>
      <c r="P999" s="334">
        <v>0</v>
      </c>
      <c r="Q999" s="334">
        <v>0</v>
      </c>
      <c r="R999" s="334">
        <v>0</v>
      </c>
      <c r="S999" s="334">
        <v>0</v>
      </c>
      <c r="T999" s="334">
        <v>0</v>
      </c>
      <c r="U999" s="334">
        <v>0</v>
      </c>
      <c r="V999" s="334">
        <v>0</v>
      </c>
      <c r="W999" s="334">
        <v>0</v>
      </c>
      <c r="X999" s="334">
        <v>0</v>
      </c>
      <c r="Y999" s="334">
        <v>0</v>
      </c>
      <c r="Z999" s="334">
        <v>0</v>
      </c>
      <c r="AA999" s="334">
        <v>0</v>
      </c>
      <c r="AB999" s="334">
        <v>0</v>
      </c>
      <c r="AD999" s="334">
        <v>0.3</v>
      </c>
      <c r="AE999" s="334">
        <f t="shared" si="157"/>
        <v>0.3</v>
      </c>
      <c r="AF999" s="334">
        <f t="shared" si="158"/>
        <v>0.3</v>
      </c>
      <c r="AG999" s="340">
        <f t="shared" si="159"/>
        <v>0</v>
      </c>
      <c r="AI999" s="340">
        <f t="shared" si="162"/>
        <v>0</v>
      </c>
      <c r="AJ999" s="340">
        <f t="shared" si="162"/>
        <v>0</v>
      </c>
      <c r="AK999" s="340">
        <f t="shared" si="162"/>
        <v>0</v>
      </c>
      <c r="AL999" s="340">
        <f t="shared" si="162"/>
        <v>0</v>
      </c>
      <c r="AM999" s="340">
        <f t="shared" si="162"/>
        <v>0.3</v>
      </c>
    </row>
    <row r="1000" spans="1:39" x14ac:dyDescent="0.35">
      <c r="A1000" s="337">
        <v>22913</v>
      </c>
      <c r="B1000" s="338">
        <f t="shared" si="154"/>
        <v>1962</v>
      </c>
      <c r="C1000" s="338">
        <f t="shared" si="155"/>
        <v>9</v>
      </c>
      <c r="D1000" s="338">
        <f t="shared" si="156"/>
        <v>24</v>
      </c>
      <c r="E1000" s="334">
        <v>0</v>
      </c>
      <c r="F1000" s="334">
        <v>0</v>
      </c>
      <c r="G1000" s="334">
        <v>0</v>
      </c>
      <c r="H1000" s="334">
        <v>0</v>
      </c>
      <c r="I1000" s="334">
        <v>0</v>
      </c>
      <c r="J1000" s="334">
        <v>0</v>
      </c>
      <c r="K1000" s="334">
        <v>0</v>
      </c>
      <c r="L1000" s="334">
        <v>0</v>
      </c>
      <c r="M1000" s="334">
        <v>0</v>
      </c>
      <c r="N1000" s="334">
        <v>0</v>
      </c>
      <c r="O1000" s="334">
        <v>0</v>
      </c>
      <c r="P1000" s="334">
        <v>0</v>
      </c>
      <c r="Q1000" s="334">
        <v>0</v>
      </c>
      <c r="R1000" s="334">
        <v>0</v>
      </c>
      <c r="S1000" s="334">
        <v>0</v>
      </c>
      <c r="T1000" s="334">
        <v>0</v>
      </c>
      <c r="U1000" s="334">
        <v>0</v>
      </c>
      <c r="V1000" s="334">
        <v>0</v>
      </c>
      <c r="W1000" s="334">
        <v>0</v>
      </c>
      <c r="X1000" s="334">
        <v>0</v>
      </c>
      <c r="Y1000" s="334">
        <v>0</v>
      </c>
      <c r="Z1000" s="334">
        <v>0</v>
      </c>
      <c r="AA1000" s="334">
        <v>0</v>
      </c>
      <c r="AB1000" s="334">
        <v>0</v>
      </c>
      <c r="AD1000" s="334">
        <v>0</v>
      </c>
      <c r="AE1000" s="334">
        <f t="shared" si="157"/>
        <v>0</v>
      </c>
      <c r="AF1000" s="334">
        <f t="shared" si="158"/>
        <v>0</v>
      </c>
      <c r="AG1000" s="340">
        <f t="shared" si="159"/>
        <v>0</v>
      </c>
      <c r="AI1000" s="340">
        <f t="shared" si="162"/>
        <v>0</v>
      </c>
      <c r="AJ1000" s="340">
        <f t="shared" si="162"/>
        <v>0</v>
      </c>
      <c r="AK1000" s="340">
        <f t="shared" si="162"/>
        <v>0</v>
      </c>
      <c r="AL1000" s="340">
        <f t="shared" si="162"/>
        <v>0</v>
      </c>
      <c r="AM1000" s="340">
        <f t="shared" si="162"/>
        <v>0</v>
      </c>
    </row>
    <row r="1001" spans="1:39" x14ac:dyDescent="0.35">
      <c r="A1001" s="337">
        <v>22914</v>
      </c>
      <c r="B1001" s="338">
        <f t="shared" si="154"/>
        <v>1962</v>
      </c>
      <c r="C1001" s="338">
        <f t="shared" si="155"/>
        <v>9</v>
      </c>
      <c r="D1001" s="338">
        <f t="shared" si="156"/>
        <v>25</v>
      </c>
      <c r="E1001" s="334">
        <v>0</v>
      </c>
      <c r="F1001" s="334">
        <v>0</v>
      </c>
      <c r="G1001" s="334">
        <v>0</v>
      </c>
      <c r="H1001" s="334">
        <v>0</v>
      </c>
      <c r="I1001" s="334">
        <v>0</v>
      </c>
      <c r="J1001" s="334">
        <v>0</v>
      </c>
      <c r="K1001" s="334">
        <v>0</v>
      </c>
      <c r="L1001" s="334">
        <v>0</v>
      </c>
      <c r="M1001" s="334">
        <v>0</v>
      </c>
      <c r="N1001" s="334">
        <v>0</v>
      </c>
      <c r="O1001" s="334">
        <v>0</v>
      </c>
      <c r="P1001" s="334">
        <v>0</v>
      </c>
      <c r="Q1001" s="334">
        <v>0</v>
      </c>
      <c r="R1001" s="334">
        <v>0</v>
      </c>
      <c r="S1001" s="334">
        <v>0</v>
      </c>
      <c r="T1001" s="334">
        <v>0</v>
      </c>
      <c r="U1001" s="334">
        <v>0</v>
      </c>
      <c r="V1001" s="334">
        <v>0</v>
      </c>
      <c r="W1001" s="334">
        <v>0</v>
      </c>
      <c r="X1001" s="334">
        <v>0</v>
      </c>
      <c r="Y1001" s="334">
        <v>0</v>
      </c>
      <c r="Z1001" s="334">
        <v>0</v>
      </c>
      <c r="AA1001" s="334">
        <v>0</v>
      </c>
      <c r="AB1001" s="334">
        <v>0</v>
      </c>
      <c r="AD1001" s="334">
        <v>0</v>
      </c>
      <c r="AE1001" s="334">
        <f t="shared" si="157"/>
        <v>0</v>
      </c>
      <c r="AF1001" s="334">
        <f t="shared" si="158"/>
        <v>0</v>
      </c>
      <c r="AG1001" s="340">
        <f t="shared" si="159"/>
        <v>0</v>
      </c>
      <c r="AI1001" s="340">
        <f t="shared" si="162"/>
        <v>0</v>
      </c>
      <c r="AJ1001" s="340">
        <f t="shared" si="162"/>
        <v>0</v>
      </c>
      <c r="AK1001" s="340">
        <f t="shared" si="162"/>
        <v>0</v>
      </c>
      <c r="AL1001" s="340">
        <f t="shared" si="162"/>
        <v>0</v>
      </c>
      <c r="AM1001" s="340">
        <f t="shared" si="162"/>
        <v>0</v>
      </c>
    </row>
    <row r="1002" spans="1:39" x14ac:dyDescent="0.35">
      <c r="A1002" s="337">
        <v>22915</v>
      </c>
      <c r="B1002" s="338">
        <f t="shared" si="154"/>
        <v>1962</v>
      </c>
      <c r="C1002" s="338">
        <f t="shared" si="155"/>
        <v>9</v>
      </c>
      <c r="D1002" s="338">
        <f t="shared" si="156"/>
        <v>26</v>
      </c>
      <c r="E1002" s="334">
        <v>0</v>
      </c>
      <c r="F1002" s="334">
        <v>0</v>
      </c>
      <c r="G1002" s="334">
        <v>0</v>
      </c>
      <c r="H1002" s="334">
        <v>0</v>
      </c>
      <c r="I1002" s="334">
        <v>0</v>
      </c>
      <c r="J1002" s="334">
        <v>0</v>
      </c>
      <c r="K1002" s="334">
        <v>0</v>
      </c>
      <c r="L1002" s="334">
        <v>0</v>
      </c>
      <c r="M1002" s="334">
        <v>0</v>
      </c>
      <c r="N1002" s="334">
        <v>0</v>
      </c>
      <c r="O1002" s="334">
        <v>0</v>
      </c>
      <c r="P1002" s="334">
        <v>0</v>
      </c>
      <c r="Q1002" s="334">
        <v>0</v>
      </c>
      <c r="R1002" s="334">
        <v>0</v>
      </c>
      <c r="S1002" s="334">
        <v>0</v>
      </c>
      <c r="T1002" s="334">
        <v>0</v>
      </c>
      <c r="U1002" s="334">
        <v>0</v>
      </c>
      <c r="V1002" s="334">
        <v>0</v>
      </c>
      <c r="W1002" s="334">
        <v>0</v>
      </c>
      <c r="X1002" s="334">
        <v>0</v>
      </c>
      <c r="Y1002" s="334">
        <v>0</v>
      </c>
      <c r="Z1002" s="334">
        <v>0</v>
      </c>
      <c r="AA1002" s="334">
        <v>0</v>
      </c>
      <c r="AB1002" s="334">
        <v>0</v>
      </c>
      <c r="AD1002" s="334">
        <v>0</v>
      </c>
      <c r="AE1002" s="334">
        <f t="shared" si="157"/>
        <v>0</v>
      </c>
      <c r="AF1002" s="334">
        <f t="shared" si="158"/>
        <v>0</v>
      </c>
      <c r="AG1002" s="340">
        <f t="shared" si="159"/>
        <v>0</v>
      </c>
      <c r="AI1002" s="340">
        <f t="shared" si="162"/>
        <v>0</v>
      </c>
      <c r="AJ1002" s="340">
        <f t="shared" si="162"/>
        <v>0</v>
      </c>
      <c r="AK1002" s="340">
        <f t="shared" si="162"/>
        <v>0</v>
      </c>
      <c r="AL1002" s="340">
        <f t="shared" si="162"/>
        <v>0</v>
      </c>
      <c r="AM1002" s="340">
        <f t="shared" si="162"/>
        <v>0</v>
      </c>
    </row>
    <row r="1003" spans="1:39" x14ac:dyDescent="0.35">
      <c r="A1003" s="337">
        <v>22916</v>
      </c>
      <c r="B1003" s="338">
        <f t="shared" si="154"/>
        <v>1962</v>
      </c>
      <c r="C1003" s="338">
        <f t="shared" si="155"/>
        <v>9</v>
      </c>
      <c r="D1003" s="338">
        <f t="shared" si="156"/>
        <v>27</v>
      </c>
      <c r="E1003" s="334">
        <v>0</v>
      </c>
      <c r="F1003" s="334">
        <v>0</v>
      </c>
      <c r="G1003" s="334">
        <v>0</v>
      </c>
      <c r="H1003" s="334">
        <v>0</v>
      </c>
      <c r="I1003" s="334">
        <v>0</v>
      </c>
      <c r="J1003" s="334">
        <v>0</v>
      </c>
      <c r="K1003" s="334">
        <v>0</v>
      </c>
      <c r="L1003" s="334">
        <v>0</v>
      </c>
      <c r="M1003" s="334">
        <v>0</v>
      </c>
      <c r="N1003" s="334">
        <v>0</v>
      </c>
      <c r="O1003" s="334">
        <v>0</v>
      </c>
      <c r="P1003" s="334">
        <v>0</v>
      </c>
      <c r="Q1003" s="334">
        <v>0</v>
      </c>
      <c r="R1003" s="334">
        <v>0</v>
      </c>
      <c r="S1003" s="334">
        <v>0</v>
      </c>
      <c r="T1003" s="334">
        <v>0</v>
      </c>
      <c r="U1003" s="334">
        <v>0</v>
      </c>
      <c r="V1003" s="334">
        <v>0</v>
      </c>
      <c r="W1003" s="334">
        <v>0</v>
      </c>
      <c r="X1003" s="334">
        <v>0</v>
      </c>
      <c r="Y1003" s="334">
        <v>0</v>
      </c>
      <c r="Z1003" s="334">
        <v>0</v>
      </c>
      <c r="AA1003" s="334">
        <v>0</v>
      </c>
      <c r="AB1003" s="334">
        <v>0</v>
      </c>
      <c r="AD1003" s="334">
        <v>0</v>
      </c>
      <c r="AE1003" s="334">
        <f t="shared" si="157"/>
        <v>0</v>
      </c>
      <c r="AF1003" s="334">
        <f t="shared" si="158"/>
        <v>0</v>
      </c>
      <c r="AG1003" s="340">
        <f t="shared" si="159"/>
        <v>0</v>
      </c>
      <c r="AI1003" s="340">
        <f t="shared" si="162"/>
        <v>0</v>
      </c>
      <c r="AJ1003" s="340">
        <f t="shared" si="162"/>
        <v>0</v>
      </c>
      <c r="AK1003" s="340">
        <f t="shared" si="162"/>
        <v>0</v>
      </c>
      <c r="AL1003" s="340">
        <f t="shared" si="162"/>
        <v>0</v>
      </c>
      <c r="AM1003" s="340">
        <f t="shared" si="162"/>
        <v>0</v>
      </c>
    </row>
    <row r="1004" spans="1:39" x14ac:dyDescent="0.35">
      <c r="A1004" s="337">
        <v>22917</v>
      </c>
      <c r="B1004" s="338">
        <f t="shared" si="154"/>
        <v>1962</v>
      </c>
      <c r="C1004" s="338">
        <f t="shared" si="155"/>
        <v>9</v>
      </c>
      <c r="D1004" s="338">
        <f t="shared" si="156"/>
        <v>28</v>
      </c>
      <c r="E1004" s="334">
        <v>0</v>
      </c>
      <c r="F1004" s="334">
        <v>0</v>
      </c>
      <c r="G1004" s="334">
        <v>0</v>
      </c>
      <c r="H1004" s="334">
        <v>0</v>
      </c>
      <c r="I1004" s="334">
        <v>0</v>
      </c>
      <c r="J1004" s="334">
        <v>0</v>
      </c>
      <c r="K1004" s="334">
        <v>0</v>
      </c>
      <c r="L1004" s="334">
        <v>0</v>
      </c>
      <c r="M1004" s="334">
        <v>0</v>
      </c>
      <c r="N1004" s="334">
        <v>0</v>
      </c>
      <c r="O1004" s="334">
        <v>0</v>
      </c>
      <c r="P1004" s="334">
        <v>0</v>
      </c>
      <c r="Q1004" s="334">
        <v>0</v>
      </c>
      <c r="R1004" s="334">
        <v>0</v>
      </c>
      <c r="S1004" s="334">
        <v>0</v>
      </c>
      <c r="T1004" s="334">
        <v>0</v>
      </c>
      <c r="U1004" s="334">
        <v>0</v>
      </c>
      <c r="V1004" s="334">
        <v>0</v>
      </c>
      <c r="W1004" s="334">
        <v>0</v>
      </c>
      <c r="X1004" s="334">
        <v>0</v>
      </c>
      <c r="Y1004" s="334">
        <v>0</v>
      </c>
      <c r="Z1004" s="334">
        <v>0</v>
      </c>
      <c r="AA1004" s="334">
        <v>0</v>
      </c>
      <c r="AB1004" s="334">
        <v>0</v>
      </c>
      <c r="AD1004" s="334">
        <v>0</v>
      </c>
      <c r="AE1004" s="334">
        <f t="shared" si="157"/>
        <v>0</v>
      </c>
      <c r="AF1004" s="334">
        <f t="shared" si="158"/>
        <v>0</v>
      </c>
      <c r="AG1004" s="340">
        <f t="shared" si="159"/>
        <v>0</v>
      </c>
      <c r="AI1004" s="340">
        <f t="shared" si="162"/>
        <v>0</v>
      </c>
      <c r="AJ1004" s="340">
        <f t="shared" si="162"/>
        <v>0</v>
      </c>
      <c r="AK1004" s="340">
        <f t="shared" si="162"/>
        <v>0</v>
      </c>
      <c r="AL1004" s="340">
        <f t="shared" si="162"/>
        <v>0</v>
      </c>
      <c r="AM1004" s="340">
        <f t="shared" si="162"/>
        <v>0</v>
      </c>
    </row>
    <row r="1005" spans="1:39" x14ac:dyDescent="0.35">
      <c r="A1005" s="337">
        <v>22918</v>
      </c>
      <c r="B1005" s="338">
        <f t="shared" si="154"/>
        <v>1962</v>
      </c>
      <c r="C1005" s="338">
        <f t="shared" si="155"/>
        <v>9</v>
      </c>
      <c r="D1005" s="338">
        <f t="shared" si="156"/>
        <v>29</v>
      </c>
      <c r="E1005" s="334">
        <v>0</v>
      </c>
      <c r="F1005" s="334">
        <v>0</v>
      </c>
      <c r="G1005" s="334">
        <v>0</v>
      </c>
      <c r="H1005" s="334">
        <v>0</v>
      </c>
      <c r="I1005" s="334">
        <v>0</v>
      </c>
      <c r="J1005" s="334">
        <v>0</v>
      </c>
      <c r="K1005" s="334">
        <v>0</v>
      </c>
      <c r="L1005" s="334">
        <v>0</v>
      </c>
      <c r="M1005" s="334">
        <v>0</v>
      </c>
      <c r="N1005" s="334">
        <v>0</v>
      </c>
      <c r="O1005" s="334">
        <v>0</v>
      </c>
      <c r="P1005" s="334">
        <v>0</v>
      </c>
      <c r="Q1005" s="334">
        <v>0</v>
      </c>
      <c r="R1005" s="334">
        <v>0</v>
      </c>
      <c r="S1005" s="334">
        <v>0</v>
      </c>
      <c r="T1005" s="334">
        <v>0</v>
      </c>
      <c r="U1005" s="334">
        <v>0</v>
      </c>
      <c r="V1005" s="334">
        <v>0</v>
      </c>
      <c r="W1005" s="334">
        <v>0</v>
      </c>
      <c r="X1005" s="334">
        <v>0</v>
      </c>
      <c r="Y1005" s="334">
        <v>0</v>
      </c>
      <c r="Z1005" s="334">
        <v>0</v>
      </c>
      <c r="AA1005" s="334">
        <v>0</v>
      </c>
      <c r="AB1005" s="334">
        <v>0</v>
      </c>
      <c r="AD1005" s="334">
        <v>0</v>
      </c>
      <c r="AE1005" s="334">
        <f t="shared" si="157"/>
        <v>0</v>
      </c>
      <c r="AF1005" s="334">
        <f t="shared" si="158"/>
        <v>0</v>
      </c>
      <c r="AG1005" s="340">
        <f t="shared" si="159"/>
        <v>0</v>
      </c>
      <c r="AI1005" s="340">
        <f t="shared" si="162"/>
        <v>0</v>
      </c>
      <c r="AJ1005" s="340">
        <f t="shared" si="162"/>
        <v>0</v>
      </c>
      <c r="AK1005" s="340">
        <f t="shared" si="162"/>
        <v>0</v>
      </c>
      <c r="AL1005" s="340">
        <f t="shared" si="162"/>
        <v>0</v>
      </c>
      <c r="AM1005" s="340">
        <f t="shared" si="162"/>
        <v>0</v>
      </c>
    </row>
    <row r="1006" spans="1:39" x14ac:dyDescent="0.35">
      <c r="A1006" s="337">
        <v>22919</v>
      </c>
      <c r="B1006" s="338">
        <f t="shared" si="154"/>
        <v>1962</v>
      </c>
      <c r="C1006" s="338">
        <f t="shared" si="155"/>
        <v>9</v>
      </c>
      <c r="D1006" s="338">
        <f t="shared" si="156"/>
        <v>30</v>
      </c>
      <c r="E1006" s="334">
        <v>0</v>
      </c>
      <c r="F1006" s="334">
        <v>0</v>
      </c>
      <c r="G1006" s="334">
        <v>0</v>
      </c>
      <c r="H1006" s="334">
        <v>0</v>
      </c>
      <c r="I1006" s="334">
        <v>0</v>
      </c>
      <c r="J1006" s="334">
        <v>0</v>
      </c>
      <c r="K1006" s="334">
        <v>0</v>
      </c>
      <c r="L1006" s="334">
        <v>0</v>
      </c>
      <c r="M1006" s="334">
        <v>0</v>
      </c>
      <c r="N1006" s="334">
        <v>0</v>
      </c>
      <c r="O1006" s="334">
        <v>0</v>
      </c>
      <c r="P1006" s="334">
        <v>0</v>
      </c>
      <c r="Q1006" s="334">
        <v>0</v>
      </c>
      <c r="R1006" s="334">
        <v>0</v>
      </c>
      <c r="S1006" s="334">
        <v>0</v>
      </c>
      <c r="T1006" s="334">
        <v>0</v>
      </c>
      <c r="U1006" s="334">
        <v>0</v>
      </c>
      <c r="V1006" s="334">
        <v>0</v>
      </c>
      <c r="W1006" s="334">
        <v>0</v>
      </c>
      <c r="X1006" s="334">
        <v>0</v>
      </c>
      <c r="Y1006" s="334">
        <v>0</v>
      </c>
      <c r="Z1006" s="334">
        <v>0</v>
      </c>
      <c r="AA1006" s="334">
        <v>0</v>
      </c>
      <c r="AB1006" s="334">
        <v>0</v>
      </c>
      <c r="AD1006" s="334">
        <v>0</v>
      </c>
      <c r="AE1006" s="334">
        <f t="shared" si="157"/>
        <v>0</v>
      </c>
      <c r="AF1006" s="334">
        <f t="shared" si="158"/>
        <v>0</v>
      </c>
      <c r="AG1006" s="340">
        <f t="shared" si="159"/>
        <v>0</v>
      </c>
      <c r="AI1006" s="340">
        <f t="shared" si="162"/>
        <v>0</v>
      </c>
      <c r="AJ1006" s="340">
        <f t="shared" si="162"/>
        <v>0</v>
      </c>
      <c r="AK1006" s="340">
        <f t="shared" si="162"/>
        <v>0</v>
      </c>
      <c r="AL1006" s="340">
        <f t="shared" si="162"/>
        <v>0</v>
      </c>
      <c r="AM1006" s="340">
        <f t="shared" si="162"/>
        <v>0</v>
      </c>
    </row>
    <row r="1007" spans="1:39" x14ac:dyDescent="0.35">
      <c r="A1007" s="337">
        <v>22920</v>
      </c>
      <c r="B1007" s="338">
        <f t="shared" si="154"/>
        <v>1962</v>
      </c>
      <c r="C1007" s="338">
        <f t="shared" si="155"/>
        <v>10</v>
      </c>
      <c r="D1007" s="338">
        <f t="shared" si="156"/>
        <v>1</v>
      </c>
      <c r="E1007" s="334">
        <v>0</v>
      </c>
      <c r="F1007" s="334">
        <v>0</v>
      </c>
      <c r="G1007" s="334">
        <v>0</v>
      </c>
      <c r="H1007" s="334">
        <v>0</v>
      </c>
      <c r="I1007" s="334">
        <v>0</v>
      </c>
      <c r="J1007" s="334">
        <v>0</v>
      </c>
      <c r="K1007" s="334">
        <v>0</v>
      </c>
      <c r="L1007" s="334">
        <v>0</v>
      </c>
      <c r="M1007" s="334">
        <v>0</v>
      </c>
      <c r="N1007" s="334">
        <v>0</v>
      </c>
      <c r="O1007" s="334">
        <v>0</v>
      </c>
      <c r="P1007" s="334">
        <v>0</v>
      </c>
      <c r="Q1007" s="334">
        <v>0</v>
      </c>
      <c r="R1007" s="334">
        <v>0</v>
      </c>
      <c r="S1007" s="334">
        <v>0</v>
      </c>
      <c r="T1007" s="334">
        <v>0</v>
      </c>
      <c r="U1007" s="334">
        <v>0</v>
      </c>
      <c r="V1007" s="334">
        <v>0</v>
      </c>
      <c r="W1007" s="334">
        <v>0</v>
      </c>
      <c r="X1007" s="334">
        <v>0</v>
      </c>
      <c r="Y1007" s="334">
        <v>0</v>
      </c>
      <c r="Z1007" s="334">
        <v>0</v>
      </c>
      <c r="AA1007" s="334">
        <v>0</v>
      </c>
      <c r="AB1007" s="334">
        <v>0</v>
      </c>
      <c r="AD1007" s="334">
        <v>0</v>
      </c>
      <c r="AE1007" s="334">
        <f t="shared" si="157"/>
        <v>0</v>
      </c>
      <c r="AF1007" s="334">
        <f t="shared" si="158"/>
        <v>0</v>
      </c>
      <c r="AG1007" s="340">
        <f t="shared" si="159"/>
        <v>0</v>
      </c>
      <c r="AI1007" s="340">
        <f t="shared" si="162"/>
        <v>0</v>
      </c>
      <c r="AJ1007" s="340">
        <f t="shared" si="162"/>
        <v>0</v>
      </c>
      <c r="AK1007" s="340">
        <f t="shared" si="162"/>
        <v>0</v>
      </c>
      <c r="AL1007" s="340">
        <f t="shared" si="162"/>
        <v>0</v>
      </c>
      <c r="AM1007" s="340">
        <f t="shared" si="162"/>
        <v>0</v>
      </c>
    </row>
    <row r="1008" spans="1:39" x14ac:dyDescent="0.35">
      <c r="A1008" s="337">
        <v>22921</v>
      </c>
      <c r="B1008" s="338">
        <f t="shared" si="154"/>
        <v>1962</v>
      </c>
      <c r="C1008" s="338">
        <f t="shared" si="155"/>
        <v>10</v>
      </c>
      <c r="D1008" s="338">
        <f t="shared" si="156"/>
        <v>2</v>
      </c>
      <c r="E1008" s="334">
        <v>0</v>
      </c>
      <c r="F1008" s="334">
        <v>0</v>
      </c>
      <c r="G1008" s="334">
        <v>0</v>
      </c>
      <c r="H1008" s="334">
        <v>0</v>
      </c>
      <c r="I1008" s="334">
        <v>0</v>
      </c>
      <c r="J1008" s="334">
        <v>0</v>
      </c>
      <c r="K1008" s="334">
        <v>0</v>
      </c>
      <c r="L1008" s="334">
        <v>0</v>
      </c>
      <c r="M1008" s="334">
        <v>0</v>
      </c>
      <c r="N1008" s="334">
        <v>0</v>
      </c>
      <c r="O1008" s="334">
        <v>0</v>
      </c>
      <c r="P1008" s="334">
        <v>0</v>
      </c>
      <c r="Q1008" s="334">
        <v>0</v>
      </c>
      <c r="R1008" s="334">
        <v>0</v>
      </c>
      <c r="S1008" s="334">
        <v>0</v>
      </c>
      <c r="T1008" s="334">
        <v>0</v>
      </c>
      <c r="U1008" s="334">
        <v>0</v>
      </c>
      <c r="V1008" s="334">
        <v>0</v>
      </c>
      <c r="W1008" s="334">
        <v>0</v>
      </c>
      <c r="X1008" s="334">
        <v>0</v>
      </c>
      <c r="Y1008" s="334">
        <v>0</v>
      </c>
      <c r="Z1008" s="334">
        <v>0</v>
      </c>
      <c r="AA1008" s="334">
        <v>0</v>
      </c>
      <c r="AB1008" s="334">
        <v>0</v>
      </c>
      <c r="AD1008" s="334">
        <v>0</v>
      </c>
      <c r="AE1008" s="334">
        <f t="shared" si="157"/>
        <v>0</v>
      </c>
      <c r="AF1008" s="334">
        <f t="shared" si="158"/>
        <v>0</v>
      </c>
      <c r="AG1008" s="340">
        <f t="shared" si="159"/>
        <v>0</v>
      </c>
      <c r="AI1008" s="340">
        <f t="shared" si="162"/>
        <v>0</v>
      </c>
      <c r="AJ1008" s="340">
        <f t="shared" si="162"/>
        <v>0</v>
      </c>
      <c r="AK1008" s="340">
        <f t="shared" si="162"/>
        <v>0</v>
      </c>
      <c r="AL1008" s="340">
        <f t="shared" si="162"/>
        <v>0</v>
      </c>
      <c r="AM1008" s="340">
        <f t="shared" si="162"/>
        <v>0</v>
      </c>
    </row>
    <row r="1009" spans="1:39" x14ac:dyDescent="0.35">
      <c r="A1009" s="337">
        <v>22922</v>
      </c>
      <c r="B1009" s="338">
        <f t="shared" si="154"/>
        <v>1962</v>
      </c>
      <c r="C1009" s="338">
        <f t="shared" si="155"/>
        <v>10</v>
      </c>
      <c r="D1009" s="338">
        <f t="shared" si="156"/>
        <v>3</v>
      </c>
      <c r="E1009" s="334">
        <v>0</v>
      </c>
      <c r="F1009" s="334">
        <v>0</v>
      </c>
      <c r="G1009" s="334">
        <v>0</v>
      </c>
      <c r="H1009" s="334">
        <v>0</v>
      </c>
      <c r="I1009" s="334">
        <v>0</v>
      </c>
      <c r="J1009" s="334">
        <v>0</v>
      </c>
      <c r="K1009" s="334">
        <v>0</v>
      </c>
      <c r="L1009" s="334">
        <v>0</v>
      </c>
      <c r="M1009" s="334">
        <v>0</v>
      </c>
      <c r="N1009" s="334">
        <v>0</v>
      </c>
      <c r="O1009" s="334">
        <v>0</v>
      </c>
      <c r="P1009" s="334">
        <v>0</v>
      </c>
      <c r="Q1009" s="334">
        <v>0</v>
      </c>
      <c r="R1009" s="334">
        <v>0</v>
      </c>
      <c r="S1009" s="334">
        <v>0</v>
      </c>
      <c r="T1009" s="334">
        <v>0</v>
      </c>
      <c r="U1009" s="334">
        <v>0</v>
      </c>
      <c r="V1009" s="334">
        <v>0</v>
      </c>
      <c r="W1009" s="334">
        <v>0</v>
      </c>
      <c r="X1009" s="334">
        <v>0</v>
      </c>
      <c r="Y1009" s="334">
        <v>0</v>
      </c>
      <c r="Z1009" s="334">
        <v>0</v>
      </c>
      <c r="AA1009" s="334">
        <v>0</v>
      </c>
      <c r="AB1009" s="334">
        <v>0</v>
      </c>
      <c r="AD1009" s="334">
        <v>0</v>
      </c>
      <c r="AE1009" s="334">
        <f t="shared" si="157"/>
        <v>0</v>
      </c>
      <c r="AF1009" s="334">
        <f t="shared" si="158"/>
        <v>0</v>
      </c>
      <c r="AG1009" s="340">
        <f t="shared" si="159"/>
        <v>0</v>
      </c>
      <c r="AI1009" s="340">
        <f t="shared" si="162"/>
        <v>0</v>
      </c>
      <c r="AJ1009" s="340">
        <f t="shared" si="162"/>
        <v>0</v>
      </c>
      <c r="AK1009" s="340">
        <f t="shared" si="162"/>
        <v>0</v>
      </c>
      <c r="AL1009" s="340">
        <f t="shared" si="162"/>
        <v>0</v>
      </c>
      <c r="AM1009" s="340">
        <f t="shared" si="162"/>
        <v>0</v>
      </c>
    </row>
    <row r="1010" spans="1:39" x14ac:dyDescent="0.35">
      <c r="A1010" s="337">
        <v>22923</v>
      </c>
      <c r="B1010" s="338">
        <f t="shared" si="154"/>
        <v>1962</v>
      </c>
      <c r="C1010" s="338">
        <f t="shared" si="155"/>
        <v>10</v>
      </c>
      <c r="D1010" s="338">
        <f t="shared" si="156"/>
        <v>4</v>
      </c>
      <c r="E1010" s="334">
        <v>0</v>
      </c>
      <c r="F1010" s="334">
        <v>0</v>
      </c>
      <c r="G1010" s="334">
        <v>0</v>
      </c>
      <c r="H1010" s="334">
        <v>0</v>
      </c>
      <c r="I1010" s="334">
        <v>0</v>
      </c>
      <c r="J1010" s="334">
        <v>0</v>
      </c>
      <c r="K1010" s="334">
        <v>0</v>
      </c>
      <c r="L1010" s="334">
        <v>0</v>
      </c>
      <c r="M1010" s="334">
        <v>0</v>
      </c>
      <c r="N1010" s="334">
        <v>0</v>
      </c>
      <c r="O1010" s="334">
        <v>0</v>
      </c>
      <c r="P1010" s="334">
        <v>0</v>
      </c>
      <c r="Q1010" s="334">
        <v>0</v>
      </c>
      <c r="R1010" s="334">
        <v>0</v>
      </c>
      <c r="S1010" s="334">
        <v>0</v>
      </c>
      <c r="T1010" s="334">
        <v>0</v>
      </c>
      <c r="U1010" s="334">
        <v>0</v>
      </c>
      <c r="V1010" s="334">
        <v>0</v>
      </c>
      <c r="W1010" s="334">
        <v>0</v>
      </c>
      <c r="X1010" s="334">
        <v>0</v>
      </c>
      <c r="Y1010" s="334">
        <v>0</v>
      </c>
      <c r="Z1010" s="334">
        <v>0</v>
      </c>
      <c r="AA1010" s="334">
        <v>0</v>
      </c>
      <c r="AB1010" s="334">
        <v>0</v>
      </c>
      <c r="AD1010" s="334">
        <v>0</v>
      </c>
      <c r="AE1010" s="334">
        <f t="shared" si="157"/>
        <v>0</v>
      </c>
      <c r="AF1010" s="334">
        <f t="shared" si="158"/>
        <v>0</v>
      </c>
      <c r="AG1010" s="340">
        <f t="shared" si="159"/>
        <v>0</v>
      </c>
      <c r="AI1010" s="340">
        <f t="shared" si="162"/>
        <v>0</v>
      </c>
      <c r="AJ1010" s="340">
        <f t="shared" si="162"/>
        <v>0</v>
      </c>
      <c r="AK1010" s="340">
        <f t="shared" si="162"/>
        <v>0</v>
      </c>
      <c r="AL1010" s="340">
        <f t="shared" si="162"/>
        <v>0</v>
      </c>
      <c r="AM1010" s="340">
        <f t="shared" si="162"/>
        <v>0</v>
      </c>
    </row>
    <row r="1011" spans="1:39" x14ac:dyDescent="0.35">
      <c r="A1011" s="337">
        <v>22924</v>
      </c>
      <c r="B1011" s="338">
        <f t="shared" si="154"/>
        <v>1962</v>
      </c>
      <c r="C1011" s="338">
        <f t="shared" si="155"/>
        <v>10</v>
      </c>
      <c r="D1011" s="338">
        <f t="shared" si="156"/>
        <v>5</v>
      </c>
      <c r="E1011" s="334">
        <v>0</v>
      </c>
      <c r="F1011" s="334">
        <v>0</v>
      </c>
      <c r="G1011" s="334">
        <v>0</v>
      </c>
      <c r="H1011" s="334">
        <v>0</v>
      </c>
      <c r="I1011" s="334">
        <v>0</v>
      </c>
      <c r="J1011" s="334">
        <v>0</v>
      </c>
      <c r="K1011" s="334">
        <v>0</v>
      </c>
      <c r="L1011" s="334">
        <v>0</v>
      </c>
      <c r="M1011" s="334">
        <v>0</v>
      </c>
      <c r="N1011" s="334">
        <v>0</v>
      </c>
      <c r="O1011" s="334">
        <v>0</v>
      </c>
      <c r="P1011" s="334">
        <v>0</v>
      </c>
      <c r="Q1011" s="334">
        <v>0</v>
      </c>
      <c r="R1011" s="334">
        <v>0</v>
      </c>
      <c r="S1011" s="334">
        <v>0</v>
      </c>
      <c r="T1011" s="334">
        <v>0</v>
      </c>
      <c r="U1011" s="334">
        <v>0</v>
      </c>
      <c r="V1011" s="334">
        <v>0</v>
      </c>
      <c r="W1011" s="334">
        <v>0</v>
      </c>
      <c r="X1011" s="334">
        <v>0</v>
      </c>
      <c r="Y1011" s="334">
        <v>0</v>
      </c>
      <c r="Z1011" s="334">
        <v>0</v>
      </c>
      <c r="AA1011" s="334">
        <v>0</v>
      </c>
      <c r="AB1011" s="334">
        <v>0</v>
      </c>
      <c r="AD1011" s="334">
        <v>0</v>
      </c>
      <c r="AE1011" s="334">
        <f t="shared" si="157"/>
        <v>0</v>
      </c>
      <c r="AF1011" s="334">
        <f t="shared" si="158"/>
        <v>0</v>
      </c>
      <c r="AG1011" s="340">
        <f t="shared" si="159"/>
        <v>0</v>
      </c>
      <c r="AI1011" s="340">
        <f t="shared" si="162"/>
        <v>0</v>
      </c>
      <c r="AJ1011" s="340">
        <f t="shared" si="162"/>
        <v>0</v>
      </c>
      <c r="AK1011" s="340">
        <f t="shared" si="162"/>
        <v>0</v>
      </c>
      <c r="AL1011" s="340">
        <f t="shared" si="162"/>
        <v>0</v>
      </c>
      <c r="AM1011" s="340">
        <f t="shared" si="162"/>
        <v>0</v>
      </c>
    </row>
    <row r="1012" spans="1:39" x14ac:dyDescent="0.35">
      <c r="A1012" s="337">
        <v>22925</v>
      </c>
      <c r="B1012" s="338">
        <f t="shared" si="154"/>
        <v>1962</v>
      </c>
      <c r="C1012" s="338">
        <f t="shared" si="155"/>
        <v>10</v>
      </c>
      <c r="D1012" s="338">
        <f t="shared" si="156"/>
        <v>6</v>
      </c>
      <c r="E1012" s="334">
        <v>0</v>
      </c>
      <c r="F1012" s="334">
        <v>0</v>
      </c>
      <c r="G1012" s="334">
        <v>0</v>
      </c>
      <c r="H1012" s="334">
        <v>0</v>
      </c>
      <c r="I1012" s="334">
        <v>0</v>
      </c>
      <c r="J1012" s="334">
        <v>0</v>
      </c>
      <c r="K1012" s="334">
        <v>0</v>
      </c>
      <c r="L1012" s="334">
        <v>0</v>
      </c>
      <c r="M1012" s="334">
        <v>0</v>
      </c>
      <c r="N1012" s="334">
        <v>0</v>
      </c>
      <c r="O1012" s="334">
        <v>0</v>
      </c>
      <c r="P1012" s="334">
        <v>0</v>
      </c>
      <c r="Q1012" s="334">
        <v>0</v>
      </c>
      <c r="R1012" s="334">
        <v>0</v>
      </c>
      <c r="S1012" s="334">
        <v>0</v>
      </c>
      <c r="T1012" s="334">
        <v>0</v>
      </c>
      <c r="U1012" s="334">
        <v>0</v>
      </c>
      <c r="V1012" s="334">
        <v>0</v>
      </c>
      <c r="W1012" s="334">
        <v>0</v>
      </c>
      <c r="X1012" s="334">
        <v>0</v>
      </c>
      <c r="Y1012" s="334">
        <v>0</v>
      </c>
      <c r="Z1012" s="334">
        <v>0</v>
      </c>
      <c r="AA1012" s="334">
        <v>0</v>
      </c>
      <c r="AB1012" s="334">
        <v>0</v>
      </c>
      <c r="AD1012" s="334">
        <v>0</v>
      </c>
      <c r="AE1012" s="334">
        <f t="shared" si="157"/>
        <v>0</v>
      </c>
      <c r="AF1012" s="334">
        <f t="shared" si="158"/>
        <v>0</v>
      </c>
      <c r="AG1012" s="340">
        <f t="shared" si="159"/>
        <v>0</v>
      </c>
      <c r="AI1012" s="340">
        <f t="shared" ref="AI1012:AM1027" si="163">IF($C1012=AI$1,$AF1012,0)</f>
        <v>0</v>
      </c>
      <c r="AJ1012" s="340">
        <f t="shared" si="163"/>
        <v>0</v>
      </c>
      <c r="AK1012" s="340">
        <f t="shared" si="163"/>
        <v>0</v>
      </c>
      <c r="AL1012" s="340">
        <f t="shared" si="163"/>
        <v>0</v>
      </c>
      <c r="AM1012" s="340">
        <f t="shared" si="163"/>
        <v>0</v>
      </c>
    </row>
    <row r="1013" spans="1:39" x14ac:dyDescent="0.35">
      <c r="A1013" s="337">
        <v>22926</v>
      </c>
      <c r="B1013" s="338">
        <f t="shared" si="154"/>
        <v>1962</v>
      </c>
      <c r="C1013" s="338">
        <f t="shared" si="155"/>
        <v>10</v>
      </c>
      <c r="D1013" s="338">
        <f t="shared" si="156"/>
        <v>7</v>
      </c>
      <c r="E1013" s="334">
        <v>0</v>
      </c>
      <c r="F1013" s="334">
        <v>0</v>
      </c>
      <c r="G1013" s="334">
        <v>0</v>
      </c>
      <c r="H1013" s="334">
        <v>0</v>
      </c>
      <c r="I1013" s="334">
        <v>0</v>
      </c>
      <c r="J1013" s="334">
        <v>0</v>
      </c>
      <c r="K1013" s="334">
        <v>0</v>
      </c>
      <c r="L1013" s="334">
        <v>0</v>
      </c>
      <c r="M1013" s="334">
        <v>0</v>
      </c>
      <c r="N1013" s="334">
        <v>0</v>
      </c>
      <c r="O1013" s="334">
        <v>0</v>
      </c>
      <c r="P1013" s="334">
        <v>0</v>
      </c>
      <c r="Q1013" s="334">
        <v>0</v>
      </c>
      <c r="R1013" s="334">
        <v>0</v>
      </c>
      <c r="S1013" s="334">
        <v>0</v>
      </c>
      <c r="T1013" s="334">
        <v>0</v>
      </c>
      <c r="U1013" s="334">
        <v>0</v>
      </c>
      <c r="V1013" s="334">
        <v>0</v>
      </c>
      <c r="W1013" s="334">
        <v>0</v>
      </c>
      <c r="X1013" s="334">
        <v>0</v>
      </c>
      <c r="Y1013" s="334">
        <v>0</v>
      </c>
      <c r="Z1013" s="334">
        <v>0</v>
      </c>
      <c r="AA1013" s="334">
        <v>0</v>
      </c>
      <c r="AB1013" s="334">
        <v>0</v>
      </c>
      <c r="AD1013" s="334">
        <v>0</v>
      </c>
      <c r="AE1013" s="334">
        <f t="shared" si="157"/>
        <v>0</v>
      </c>
      <c r="AF1013" s="334">
        <f t="shared" si="158"/>
        <v>0</v>
      </c>
      <c r="AG1013" s="340">
        <f t="shared" si="159"/>
        <v>0</v>
      </c>
      <c r="AI1013" s="340">
        <f t="shared" si="163"/>
        <v>0</v>
      </c>
      <c r="AJ1013" s="340">
        <f t="shared" si="163"/>
        <v>0</v>
      </c>
      <c r="AK1013" s="340">
        <f t="shared" si="163"/>
        <v>0</v>
      </c>
      <c r="AL1013" s="340">
        <f t="shared" si="163"/>
        <v>0</v>
      </c>
      <c r="AM1013" s="340">
        <f t="shared" si="163"/>
        <v>0</v>
      </c>
    </row>
    <row r="1014" spans="1:39" x14ac:dyDescent="0.35">
      <c r="A1014" s="337">
        <v>22927</v>
      </c>
      <c r="B1014" s="338">
        <f t="shared" si="154"/>
        <v>1962</v>
      </c>
      <c r="C1014" s="338">
        <f t="shared" si="155"/>
        <v>10</v>
      </c>
      <c r="D1014" s="338">
        <f t="shared" si="156"/>
        <v>8</v>
      </c>
      <c r="E1014" s="334">
        <v>0</v>
      </c>
      <c r="F1014" s="334">
        <v>0</v>
      </c>
      <c r="G1014" s="334">
        <v>0</v>
      </c>
      <c r="H1014" s="334">
        <v>0</v>
      </c>
      <c r="I1014" s="334">
        <v>0</v>
      </c>
      <c r="J1014" s="334">
        <v>0</v>
      </c>
      <c r="K1014" s="334">
        <v>0</v>
      </c>
      <c r="L1014" s="334">
        <v>0</v>
      </c>
      <c r="M1014" s="334">
        <v>0</v>
      </c>
      <c r="N1014" s="334">
        <v>0</v>
      </c>
      <c r="O1014" s="334">
        <v>0</v>
      </c>
      <c r="P1014" s="334">
        <v>0</v>
      </c>
      <c r="Q1014" s="334">
        <v>0</v>
      </c>
      <c r="R1014" s="334">
        <v>0</v>
      </c>
      <c r="S1014" s="334">
        <v>0</v>
      </c>
      <c r="T1014" s="334">
        <v>0</v>
      </c>
      <c r="U1014" s="334">
        <v>0</v>
      </c>
      <c r="V1014" s="334">
        <v>0</v>
      </c>
      <c r="W1014" s="334">
        <v>0</v>
      </c>
      <c r="X1014" s="334">
        <v>0</v>
      </c>
      <c r="Y1014" s="334">
        <v>0</v>
      </c>
      <c r="Z1014" s="334">
        <v>0</v>
      </c>
      <c r="AA1014" s="334">
        <v>0</v>
      </c>
      <c r="AB1014" s="334">
        <v>0</v>
      </c>
      <c r="AD1014" s="334">
        <v>0</v>
      </c>
      <c r="AE1014" s="334">
        <f t="shared" si="157"/>
        <v>0</v>
      </c>
      <c r="AF1014" s="334">
        <f t="shared" si="158"/>
        <v>0</v>
      </c>
      <c r="AG1014" s="340">
        <f t="shared" si="159"/>
        <v>0</v>
      </c>
      <c r="AI1014" s="340">
        <f t="shared" si="163"/>
        <v>0</v>
      </c>
      <c r="AJ1014" s="340">
        <f t="shared" si="163"/>
        <v>0</v>
      </c>
      <c r="AK1014" s="340">
        <f t="shared" si="163"/>
        <v>0</v>
      </c>
      <c r="AL1014" s="340">
        <f t="shared" si="163"/>
        <v>0</v>
      </c>
      <c r="AM1014" s="340">
        <f t="shared" si="163"/>
        <v>0</v>
      </c>
    </row>
    <row r="1015" spans="1:39" x14ac:dyDescent="0.35">
      <c r="A1015" s="337">
        <v>22928</v>
      </c>
      <c r="B1015" s="338">
        <f t="shared" si="154"/>
        <v>1962</v>
      </c>
      <c r="C1015" s="338">
        <f t="shared" si="155"/>
        <v>10</v>
      </c>
      <c r="D1015" s="338">
        <f t="shared" si="156"/>
        <v>9</v>
      </c>
      <c r="E1015" s="334">
        <v>0</v>
      </c>
      <c r="F1015" s="334">
        <v>0</v>
      </c>
      <c r="G1015" s="334">
        <v>0</v>
      </c>
      <c r="H1015" s="334">
        <v>0</v>
      </c>
      <c r="I1015" s="334">
        <v>0</v>
      </c>
      <c r="J1015" s="334">
        <v>0</v>
      </c>
      <c r="K1015" s="334">
        <v>0</v>
      </c>
      <c r="L1015" s="334">
        <v>0</v>
      </c>
      <c r="M1015" s="334">
        <v>0</v>
      </c>
      <c r="N1015" s="334">
        <v>0</v>
      </c>
      <c r="O1015" s="334">
        <v>0</v>
      </c>
      <c r="P1015" s="334">
        <v>0</v>
      </c>
      <c r="Q1015" s="334">
        <v>0</v>
      </c>
      <c r="R1015" s="334">
        <v>0</v>
      </c>
      <c r="S1015" s="334">
        <v>0</v>
      </c>
      <c r="T1015" s="334">
        <v>0</v>
      </c>
      <c r="U1015" s="334">
        <v>0</v>
      </c>
      <c r="V1015" s="334">
        <v>0</v>
      </c>
      <c r="W1015" s="334">
        <v>0</v>
      </c>
      <c r="X1015" s="334">
        <v>0</v>
      </c>
      <c r="Y1015" s="334">
        <v>0</v>
      </c>
      <c r="Z1015" s="334">
        <v>0</v>
      </c>
      <c r="AA1015" s="334">
        <v>0</v>
      </c>
      <c r="AB1015" s="334">
        <v>0</v>
      </c>
      <c r="AD1015" s="334">
        <v>0</v>
      </c>
      <c r="AE1015" s="334">
        <f t="shared" si="157"/>
        <v>0</v>
      </c>
      <c r="AF1015" s="334">
        <f t="shared" si="158"/>
        <v>0</v>
      </c>
      <c r="AG1015" s="340">
        <f t="shared" si="159"/>
        <v>0</v>
      </c>
      <c r="AI1015" s="340">
        <f t="shared" si="163"/>
        <v>0</v>
      </c>
      <c r="AJ1015" s="340">
        <f t="shared" si="163"/>
        <v>0</v>
      </c>
      <c r="AK1015" s="340">
        <f t="shared" si="163"/>
        <v>0</v>
      </c>
      <c r="AL1015" s="340">
        <f t="shared" si="163"/>
        <v>0</v>
      </c>
      <c r="AM1015" s="340">
        <f t="shared" si="163"/>
        <v>0</v>
      </c>
    </row>
    <row r="1016" spans="1:39" x14ac:dyDescent="0.35">
      <c r="A1016" s="337">
        <v>22929</v>
      </c>
      <c r="B1016" s="338">
        <f t="shared" si="154"/>
        <v>1962</v>
      </c>
      <c r="C1016" s="338">
        <f t="shared" si="155"/>
        <v>10</v>
      </c>
      <c r="D1016" s="338">
        <f t="shared" si="156"/>
        <v>10</v>
      </c>
      <c r="E1016" s="334">
        <v>0</v>
      </c>
      <c r="F1016" s="334">
        <v>0</v>
      </c>
      <c r="G1016" s="334">
        <v>0</v>
      </c>
      <c r="H1016" s="334">
        <v>0</v>
      </c>
      <c r="I1016" s="334">
        <v>0</v>
      </c>
      <c r="J1016" s="334">
        <v>0</v>
      </c>
      <c r="K1016" s="334">
        <v>0</v>
      </c>
      <c r="L1016" s="334">
        <v>0</v>
      </c>
      <c r="M1016" s="334">
        <v>0</v>
      </c>
      <c r="N1016" s="334">
        <v>0</v>
      </c>
      <c r="O1016" s="334">
        <v>0</v>
      </c>
      <c r="P1016" s="334">
        <v>0</v>
      </c>
      <c r="Q1016" s="334">
        <v>0</v>
      </c>
      <c r="R1016" s="334">
        <v>0</v>
      </c>
      <c r="S1016" s="334">
        <v>0</v>
      </c>
      <c r="T1016" s="334">
        <v>0</v>
      </c>
      <c r="U1016" s="334">
        <v>0</v>
      </c>
      <c r="V1016" s="334">
        <v>0</v>
      </c>
      <c r="W1016" s="334">
        <v>0</v>
      </c>
      <c r="X1016" s="334">
        <v>0</v>
      </c>
      <c r="Y1016" s="334">
        <v>0</v>
      </c>
      <c r="Z1016" s="334">
        <v>0</v>
      </c>
      <c r="AA1016" s="334">
        <v>0</v>
      </c>
      <c r="AB1016" s="334">
        <v>0</v>
      </c>
      <c r="AD1016" s="334">
        <v>0</v>
      </c>
      <c r="AE1016" s="334">
        <f t="shared" si="157"/>
        <v>0</v>
      </c>
      <c r="AF1016" s="334">
        <f t="shared" si="158"/>
        <v>0</v>
      </c>
      <c r="AG1016" s="340">
        <f t="shared" si="159"/>
        <v>0</v>
      </c>
      <c r="AI1016" s="340">
        <f t="shared" si="163"/>
        <v>0</v>
      </c>
      <c r="AJ1016" s="340">
        <f t="shared" si="163"/>
        <v>0</v>
      </c>
      <c r="AK1016" s="340">
        <f t="shared" si="163"/>
        <v>0</v>
      </c>
      <c r="AL1016" s="340">
        <f t="shared" si="163"/>
        <v>0</v>
      </c>
      <c r="AM1016" s="340">
        <f t="shared" si="163"/>
        <v>0</v>
      </c>
    </row>
    <row r="1017" spans="1:39" x14ac:dyDescent="0.35">
      <c r="A1017" s="337">
        <v>22930</v>
      </c>
      <c r="B1017" s="338">
        <f t="shared" si="154"/>
        <v>1962</v>
      </c>
      <c r="C1017" s="338">
        <f t="shared" si="155"/>
        <v>10</v>
      </c>
      <c r="D1017" s="338">
        <f t="shared" si="156"/>
        <v>11</v>
      </c>
      <c r="E1017" s="334">
        <v>0</v>
      </c>
      <c r="F1017" s="334">
        <v>0</v>
      </c>
      <c r="G1017" s="334">
        <v>0</v>
      </c>
      <c r="H1017" s="334">
        <v>0</v>
      </c>
      <c r="I1017" s="334">
        <v>0</v>
      </c>
      <c r="J1017" s="334">
        <v>0</v>
      </c>
      <c r="K1017" s="334">
        <v>0</v>
      </c>
      <c r="L1017" s="334">
        <v>0</v>
      </c>
      <c r="M1017" s="334">
        <v>0</v>
      </c>
      <c r="N1017" s="334">
        <v>0</v>
      </c>
      <c r="O1017" s="334">
        <v>0</v>
      </c>
      <c r="P1017" s="334">
        <v>0</v>
      </c>
      <c r="Q1017" s="334">
        <v>0</v>
      </c>
      <c r="R1017" s="334">
        <v>0</v>
      </c>
      <c r="S1017" s="334">
        <v>0</v>
      </c>
      <c r="T1017" s="334">
        <v>0</v>
      </c>
      <c r="U1017" s="334">
        <v>0</v>
      </c>
      <c r="V1017" s="334">
        <v>0</v>
      </c>
      <c r="W1017" s="334">
        <v>0</v>
      </c>
      <c r="X1017" s="334">
        <v>0.5</v>
      </c>
      <c r="Y1017" s="334">
        <v>0.3</v>
      </c>
      <c r="Z1017" s="334">
        <v>0.3</v>
      </c>
      <c r="AA1017" s="334">
        <v>0.3</v>
      </c>
      <c r="AB1017" s="334">
        <v>0.5</v>
      </c>
      <c r="AD1017" s="334">
        <v>1.9</v>
      </c>
      <c r="AE1017" s="334">
        <f t="shared" si="157"/>
        <v>1.9</v>
      </c>
      <c r="AF1017" s="334">
        <f t="shared" si="158"/>
        <v>1.9000000000000001</v>
      </c>
      <c r="AG1017" s="340">
        <f t="shared" si="159"/>
        <v>2.2204460492503131E-16</v>
      </c>
      <c r="AI1017" s="340">
        <f t="shared" si="163"/>
        <v>0</v>
      </c>
      <c r="AJ1017" s="340">
        <f t="shared" si="163"/>
        <v>0</v>
      </c>
      <c r="AK1017" s="340">
        <f t="shared" si="163"/>
        <v>0</v>
      </c>
      <c r="AL1017" s="340">
        <f t="shared" si="163"/>
        <v>0</v>
      </c>
      <c r="AM1017" s="340">
        <f t="shared" si="163"/>
        <v>0</v>
      </c>
    </row>
    <row r="1018" spans="1:39" x14ac:dyDescent="0.35">
      <c r="A1018" s="337">
        <v>22931</v>
      </c>
      <c r="B1018" s="338">
        <f t="shared" si="154"/>
        <v>1962</v>
      </c>
      <c r="C1018" s="338">
        <f t="shared" si="155"/>
        <v>10</v>
      </c>
      <c r="D1018" s="338">
        <f t="shared" si="156"/>
        <v>12</v>
      </c>
      <c r="E1018" s="334">
        <v>1.3</v>
      </c>
      <c r="F1018" s="334">
        <v>1.2</v>
      </c>
      <c r="G1018" s="334">
        <v>1.3</v>
      </c>
      <c r="H1018" s="334">
        <v>0</v>
      </c>
      <c r="I1018" s="334">
        <v>0</v>
      </c>
      <c r="J1018" s="334">
        <v>0</v>
      </c>
      <c r="K1018" s="334">
        <v>0</v>
      </c>
      <c r="L1018" s="334">
        <v>0</v>
      </c>
      <c r="M1018" s="334">
        <v>0</v>
      </c>
      <c r="N1018" s="334">
        <v>0</v>
      </c>
      <c r="O1018" s="334">
        <v>0</v>
      </c>
      <c r="P1018" s="334">
        <v>0</v>
      </c>
      <c r="Q1018" s="334">
        <v>0</v>
      </c>
      <c r="R1018" s="334">
        <v>0</v>
      </c>
      <c r="S1018" s="334">
        <v>0</v>
      </c>
      <c r="T1018" s="334">
        <v>0</v>
      </c>
      <c r="U1018" s="334">
        <v>0</v>
      </c>
      <c r="V1018" s="334">
        <v>0</v>
      </c>
      <c r="W1018" s="334">
        <v>0</v>
      </c>
      <c r="X1018" s="334">
        <v>0</v>
      </c>
      <c r="Y1018" s="334">
        <v>0</v>
      </c>
      <c r="Z1018" s="334">
        <v>0</v>
      </c>
      <c r="AA1018" s="334">
        <v>0</v>
      </c>
      <c r="AB1018" s="334">
        <v>0</v>
      </c>
      <c r="AD1018" s="334">
        <v>3.8</v>
      </c>
      <c r="AE1018" s="334">
        <f t="shared" si="157"/>
        <v>3.8</v>
      </c>
      <c r="AF1018" s="334">
        <f t="shared" si="158"/>
        <v>3.8</v>
      </c>
      <c r="AG1018" s="340">
        <f t="shared" si="159"/>
        <v>0</v>
      </c>
      <c r="AI1018" s="340">
        <f t="shared" si="163"/>
        <v>0</v>
      </c>
      <c r="AJ1018" s="340">
        <f t="shared" si="163"/>
        <v>0</v>
      </c>
      <c r="AK1018" s="340">
        <f t="shared" si="163"/>
        <v>0</v>
      </c>
      <c r="AL1018" s="340">
        <f t="shared" si="163"/>
        <v>0</v>
      </c>
      <c r="AM1018" s="340">
        <f t="shared" si="163"/>
        <v>0</v>
      </c>
    </row>
    <row r="1019" spans="1:39" x14ac:dyDescent="0.35">
      <c r="A1019" s="337">
        <v>22932</v>
      </c>
      <c r="B1019" s="338">
        <f t="shared" si="154"/>
        <v>1962</v>
      </c>
      <c r="C1019" s="338">
        <f t="shared" si="155"/>
        <v>10</v>
      </c>
      <c r="D1019" s="338">
        <f t="shared" si="156"/>
        <v>13</v>
      </c>
      <c r="E1019" s="334">
        <v>0</v>
      </c>
      <c r="F1019" s="334">
        <v>0</v>
      </c>
      <c r="G1019" s="334">
        <v>0</v>
      </c>
      <c r="H1019" s="334">
        <v>0</v>
      </c>
      <c r="I1019" s="334">
        <v>0</v>
      </c>
      <c r="J1019" s="334">
        <v>0</v>
      </c>
      <c r="K1019" s="334">
        <v>0</v>
      </c>
      <c r="L1019" s="334">
        <v>0</v>
      </c>
      <c r="M1019" s="334">
        <v>0</v>
      </c>
      <c r="N1019" s="334">
        <v>0</v>
      </c>
      <c r="O1019" s="334">
        <v>0</v>
      </c>
      <c r="P1019" s="334">
        <v>0</v>
      </c>
      <c r="Q1019" s="334">
        <v>0</v>
      </c>
      <c r="R1019" s="334">
        <v>0</v>
      </c>
      <c r="S1019" s="334">
        <v>0</v>
      </c>
      <c r="T1019" s="334">
        <v>0</v>
      </c>
      <c r="U1019" s="334">
        <v>0</v>
      </c>
      <c r="V1019" s="334">
        <v>0</v>
      </c>
      <c r="W1019" s="334">
        <v>0</v>
      </c>
      <c r="X1019" s="334">
        <v>0</v>
      </c>
      <c r="Y1019" s="334">
        <v>0</v>
      </c>
      <c r="Z1019" s="334">
        <v>0</v>
      </c>
      <c r="AA1019" s="334">
        <v>0</v>
      </c>
      <c r="AB1019" s="334">
        <v>0</v>
      </c>
      <c r="AD1019" s="334">
        <v>0</v>
      </c>
      <c r="AE1019" s="334">
        <f t="shared" si="157"/>
        <v>0</v>
      </c>
      <c r="AF1019" s="334">
        <f t="shared" si="158"/>
        <v>0</v>
      </c>
      <c r="AG1019" s="340">
        <f t="shared" si="159"/>
        <v>0</v>
      </c>
      <c r="AI1019" s="340">
        <f t="shared" si="163"/>
        <v>0</v>
      </c>
      <c r="AJ1019" s="340">
        <f t="shared" si="163"/>
        <v>0</v>
      </c>
      <c r="AK1019" s="340">
        <f t="shared" si="163"/>
        <v>0</v>
      </c>
      <c r="AL1019" s="340">
        <f t="shared" si="163"/>
        <v>0</v>
      </c>
      <c r="AM1019" s="340">
        <f t="shared" si="163"/>
        <v>0</v>
      </c>
    </row>
    <row r="1020" spans="1:39" x14ac:dyDescent="0.35">
      <c r="A1020" s="337">
        <v>22933</v>
      </c>
      <c r="B1020" s="338">
        <f t="shared" si="154"/>
        <v>1962</v>
      </c>
      <c r="C1020" s="338">
        <f t="shared" si="155"/>
        <v>10</v>
      </c>
      <c r="D1020" s="338">
        <f t="shared" si="156"/>
        <v>14</v>
      </c>
      <c r="E1020" s="334">
        <v>0</v>
      </c>
      <c r="F1020" s="334">
        <v>0</v>
      </c>
      <c r="G1020" s="334">
        <v>0</v>
      </c>
      <c r="H1020" s="334">
        <v>0</v>
      </c>
      <c r="I1020" s="334">
        <v>0</v>
      </c>
      <c r="J1020" s="334">
        <v>0</v>
      </c>
      <c r="K1020" s="334">
        <v>0</v>
      </c>
      <c r="L1020" s="334">
        <v>0</v>
      </c>
      <c r="M1020" s="334">
        <v>0</v>
      </c>
      <c r="N1020" s="334">
        <v>0</v>
      </c>
      <c r="O1020" s="334">
        <v>0</v>
      </c>
      <c r="P1020" s="334">
        <v>0</v>
      </c>
      <c r="Q1020" s="334">
        <v>0</v>
      </c>
      <c r="R1020" s="334">
        <v>0</v>
      </c>
      <c r="S1020" s="334">
        <v>0</v>
      </c>
      <c r="T1020" s="334">
        <v>0</v>
      </c>
      <c r="U1020" s="334">
        <v>0</v>
      </c>
      <c r="V1020" s="334">
        <v>0</v>
      </c>
      <c r="W1020" s="334">
        <v>0</v>
      </c>
      <c r="X1020" s="334">
        <v>0</v>
      </c>
      <c r="Y1020" s="334">
        <v>0</v>
      </c>
      <c r="Z1020" s="334">
        <v>0</v>
      </c>
      <c r="AA1020" s="334">
        <v>0</v>
      </c>
      <c r="AB1020" s="334">
        <v>0</v>
      </c>
      <c r="AD1020" s="334">
        <v>0</v>
      </c>
      <c r="AE1020" s="334">
        <f t="shared" si="157"/>
        <v>0</v>
      </c>
      <c r="AF1020" s="334">
        <f t="shared" si="158"/>
        <v>0</v>
      </c>
      <c r="AG1020" s="340">
        <f t="shared" si="159"/>
        <v>0</v>
      </c>
      <c r="AI1020" s="340">
        <f t="shared" si="163"/>
        <v>0</v>
      </c>
      <c r="AJ1020" s="340">
        <f t="shared" si="163"/>
        <v>0</v>
      </c>
      <c r="AK1020" s="340">
        <f t="shared" si="163"/>
        <v>0</v>
      </c>
      <c r="AL1020" s="340">
        <f t="shared" si="163"/>
        <v>0</v>
      </c>
      <c r="AM1020" s="340">
        <f t="shared" si="163"/>
        <v>0</v>
      </c>
    </row>
    <row r="1021" spans="1:39" x14ac:dyDescent="0.35">
      <c r="A1021" s="337">
        <v>22934</v>
      </c>
      <c r="B1021" s="338">
        <f t="shared" si="154"/>
        <v>1962</v>
      </c>
      <c r="C1021" s="338">
        <f t="shared" si="155"/>
        <v>10</v>
      </c>
      <c r="D1021" s="338">
        <f t="shared" si="156"/>
        <v>15</v>
      </c>
      <c r="E1021" s="334">
        <v>0</v>
      </c>
      <c r="F1021" s="334">
        <v>0</v>
      </c>
      <c r="G1021" s="334">
        <v>0</v>
      </c>
      <c r="H1021" s="334">
        <v>0</v>
      </c>
      <c r="I1021" s="334">
        <v>0</v>
      </c>
      <c r="J1021" s="334">
        <v>0</v>
      </c>
      <c r="K1021" s="334">
        <v>0</v>
      </c>
      <c r="L1021" s="334">
        <v>0</v>
      </c>
      <c r="M1021" s="334">
        <v>0</v>
      </c>
      <c r="N1021" s="334">
        <v>0</v>
      </c>
      <c r="O1021" s="334">
        <v>0</v>
      </c>
      <c r="P1021" s="334">
        <v>0</v>
      </c>
      <c r="Q1021" s="334">
        <v>0</v>
      </c>
      <c r="R1021" s="334">
        <v>0</v>
      </c>
      <c r="S1021" s="334">
        <v>0</v>
      </c>
      <c r="T1021" s="334">
        <v>0</v>
      </c>
      <c r="U1021" s="334">
        <v>0</v>
      </c>
      <c r="V1021" s="334">
        <v>0</v>
      </c>
      <c r="W1021" s="334">
        <v>0</v>
      </c>
      <c r="X1021" s="334">
        <v>0</v>
      </c>
      <c r="Y1021" s="334">
        <v>0</v>
      </c>
      <c r="Z1021" s="334">
        <v>0</v>
      </c>
      <c r="AA1021" s="334">
        <v>0</v>
      </c>
      <c r="AB1021" s="334">
        <v>0</v>
      </c>
      <c r="AD1021" s="334">
        <v>0</v>
      </c>
      <c r="AE1021" s="334">
        <f t="shared" si="157"/>
        <v>0</v>
      </c>
      <c r="AF1021" s="334">
        <f t="shared" si="158"/>
        <v>0</v>
      </c>
      <c r="AG1021" s="340">
        <f t="shared" si="159"/>
        <v>0</v>
      </c>
      <c r="AI1021" s="340">
        <f t="shared" si="163"/>
        <v>0</v>
      </c>
      <c r="AJ1021" s="340">
        <f t="shared" si="163"/>
        <v>0</v>
      </c>
      <c r="AK1021" s="340">
        <f t="shared" si="163"/>
        <v>0</v>
      </c>
      <c r="AL1021" s="340">
        <f t="shared" si="163"/>
        <v>0</v>
      </c>
      <c r="AM1021" s="340">
        <f t="shared" si="163"/>
        <v>0</v>
      </c>
    </row>
    <row r="1022" spans="1:39" x14ac:dyDescent="0.35">
      <c r="A1022" s="337">
        <v>22935</v>
      </c>
      <c r="B1022" s="338">
        <f t="shared" si="154"/>
        <v>1962</v>
      </c>
      <c r="C1022" s="338">
        <f t="shared" si="155"/>
        <v>10</v>
      </c>
      <c r="D1022" s="338">
        <f t="shared" si="156"/>
        <v>16</v>
      </c>
      <c r="E1022" s="334">
        <v>0</v>
      </c>
      <c r="F1022" s="334">
        <v>0</v>
      </c>
      <c r="G1022" s="334">
        <v>0</v>
      </c>
      <c r="H1022" s="334">
        <v>0</v>
      </c>
      <c r="I1022" s="334">
        <v>0</v>
      </c>
      <c r="J1022" s="334">
        <v>0</v>
      </c>
      <c r="K1022" s="334">
        <v>0</v>
      </c>
      <c r="L1022" s="334">
        <v>0</v>
      </c>
      <c r="M1022" s="334">
        <v>0</v>
      </c>
      <c r="N1022" s="334">
        <v>0</v>
      </c>
      <c r="O1022" s="334">
        <v>0</v>
      </c>
      <c r="P1022" s="334">
        <v>0</v>
      </c>
      <c r="Q1022" s="334">
        <v>0</v>
      </c>
      <c r="R1022" s="334">
        <v>0</v>
      </c>
      <c r="S1022" s="334">
        <v>0</v>
      </c>
      <c r="T1022" s="334">
        <v>0</v>
      </c>
      <c r="U1022" s="334">
        <v>0</v>
      </c>
      <c r="V1022" s="334">
        <v>0</v>
      </c>
      <c r="W1022" s="334">
        <v>0</v>
      </c>
      <c r="X1022" s="334">
        <v>0</v>
      </c>
      <c r="Y1022" s="334">
        <v>0</v>
      </c>
      <c r="Z1022" s="334">
        <v>0</v>
      </c>
      <c r="AA1022" s="334">
        <v>0</v>
      </c>
      <c r="AB1022" s="334">
        <v>0</v>
      </c>
      <c r="AD1022" s="334">
        <v>0</v>
      </c>
      <c r="AE1022" s="334">
        <f t="shared" si="157"/>
        <v>0</v>
      </c>
      <c r="AF1022" s="334">
        <f t="shared" si="158"/>
        <v>0</v>
      </c>
      <c r="AG1022" s="340">
        <f t="shared" si="159"/>
        <v>0</v>
      </c>
      <c r="AI1022" s="340">
        <f t="shared" si="163"/>
        <v>0</v>
      </c>
      <c r="AJ1022" s="340">
        <f t="shared" si="163"/>
        <v>0</v>
      </c>
      <c r="AK1022" s="340">
        <f t="shared" si="163"/>
        <v>0</v>
      </c>
      <c r="AL1022" s="340">
        <f t="shared" si="163"/>
        <v>0</v>
      </c>
      <c r="AM1022" s="340">
        <f t="shared" si="163"/>
        <v>0</v>
      </c>
    </row>
    <row r="1023" spans="1:39" x14ac:dyDescent="0.35">
      <c r="A1023" s="337">
        <v>22936</v>
      </c>
      <c r="B1023" s="338">
        <f t="shared" si="154"/>
        <v>1962</v>
      </c>
      <c r="C1023" s="338">
        <f t="shared" si="155"/>
        <v>10</v>
      </c>
      <c r="D1023" s="338">
        <f t="shared" si="156"/>
        <v>17</v>
      </c>
      <c r="E1023" s="334">
        <v>0</v>
      </c>
      <c r="F1023" s="334">
        <v>0</v>
      </c>
      <c r="G1023" s="334">
        <v>0</v>
      </c>
      <c r="H1023" s="334">
        <v>0</v>
      </c>
      <c r="I1023" s="334">
        <v>0</v>
      </c>
      <c r="J1023" s="334">
        <v>0</v>
      </c>
      <c r="K1023" s="334">
        <v>0</v>
      </c>
      <c r="L1023" s="334">
        <v>0</v>
      </c>
      <c r="M1023" s="334">
        <v>0</v>
      </c>
      <c r="N1023" s="334">
        <v>0</v>
      </c>
      <c r="O1023" s="334">
        <v>0</v>
      </c>
      <c r="P1023" s="334">
        <v>0</v>
      </c>
      <c r="Q1023" s="334">
        <v>0</v>
      </c>
      <c r="R1023" s="334">
        <v>0</v>
      </c>
      <c r="S1023" s="334">
        <v>0</v>
      </c>
      <c r="T1023" s="334">
        <v>0</v>
      </c>
      <c r="U1023" s="334">
        <v>0</v>
      </c>
      <c r="V1023" s="334">
        <v>0</v>
      </c>
      <c r="W1023" s="334">
        <v>0</v>
      </c>
      <c r="X1023" s="334">
        <v>0</v>
      </c>
      <c r="Y1023" s="334">
        <v>0</v>
      </c>
      <c r="Z1023" s="334">
        <v>0</v>
      </c>
      <c r="AA1023" s="334">
        <v>0</v>
      </c>
      <c r="AB1023" s="334">
        <v>0</v>
      </c>
      <c r="AD1023" s="334">
        <v>0</v>
      </c>
      <c r="AE1023" s="334">
        <f t="shared" si="157"/>
        <v>0</v>
      </c>
      <c r="AF1023" s="334">
        <f t="shared" si="158"/>
        <v>0</v>
      </c>
      <c r="AG1023" s="340">
        <f t="shared" si="159"/>
        <v>0</v>
      </c>
      <c r="AI1023" s="340">
        <f t="shared" si="163"/>
        <v>0</v>
      </c>
      <c r="AJ1023" s="340">
        <f t="shared" si="163"/>
        <v>0</v>
      </c>
      <c r="AK1023" s="340">
        <f t="shared" si="163"/>
        <v>0</v>
      </c>
      <c r="AL1023" s="340">
        <f t="shared" si="163"/>
        <v>0</v>
      </c>
      <c r="AM1023" s="340">
        <f t="shared" si="163"/>
        <v>0</v>
      </c>
    </row>
    <row r="1024" spans="1:39" x14ac:dyDescent="0.35">
      <c r="A1024" s="337">
        <v>22937</v>
      </c>
      <c r="B1024" s="338">
        <f t="shared" si="154"/>
        <v>1962</v>
      </c>
      <c r="C1024" s="338">
        <f t="shared" si="155"/>
        <v>10</v>
      </c>
      <c r="D1024" s="338">
        <f t="shared" si="156"/>
        <v>18</v>
      </c>
      <c r="E1024" s="334">
        <v>0</v>
      </c>
      <c r="F1024" s="334">
        <v>0</v>
      </c>
      <c r="G1024" s="334">
        <v>0</v>
      </c>
      <c r="H1024" s="334">
        <v>0</v>
      </c>
      <c r="I1024" s="334">
        <v>0</v>
      </c>
      <c r="J1024" s="334">
        <v>0</v>
      </c>
      <c r="K1024" s="334">
        <v>0</v>
      </c>
      <c r="L1024" s="334">
        <v>0</v>
      </c>
      <c r="M1024" s="334">
        <v>0</v>
      </c>
      <c r="N1024" s="334">
        <v>0</v>
      </c>
      <c r="O1024" s="334">
        <v>0</v>
      </c>
      <c r="P1024" s="334">
        <v>0.1</v>
      </c>
      <c r="Q1024" s="334">
        <v>0.1</v>
      </c>
      <c r="R1024" s="334">
        <v>0.1</v>
      </c>
      <c r="S1024" s="334">
        <v>0.2</v>
      </c>
      <c r="T1024" s="334">
        <v>0</v>
      </c>
      <c r="U1024" s="334">
        <v>0</v>
      </c>
      <c r="V1024" s="334">
        <v>0</v>
      </c>
      <c r="W1024" s="334">
        <v>0.1</v>
      </c>
      <c r="X1024" s="334">
        <v>0.1</v>
      </c>
      <c r="Y1024" s="334">
        <v>0.1</v>
      </c>
      <c r="Z1024" s="334">
        <v>0</v>
      </c>
      <c r="AA1024" s="334">
        <v>0</v>
      </c>
      <c r="AB1024" s="334">
        <v>0</v>
      </c>
      <c r="AD1024" s="334">
        <v>0.8</v>
      </c>
      <c r="AE1024" s="334">
        <f t="shared" si="157"/>
        <v>0.8</v>
      </c>
      <c r="AF1024" s="334">
        <f t="shared" si="158"/>
        <v>0.79999999999999993</v>
      </c>
      <c r="AG1024" s="340">
        <f t="shared" si="159"/>
        <v>1.1102230246251565E-16</v>
      </c>
      <c r="AI1024" s="340">
        <f t="shared" si="163"/>
        <v>0</v>
      </c>
      <c r="AJ1024" s="340">
        <f t="shared" si="163"/>
        <v>0</v>
      </c>
      <c r="AK1024" s="340">
        <f t="shared" si="163"/>
        <v>0</v>
      </c>
      <c r="AL1024" s="340">
        <f t="shared" si="163"/>
        <v>0</v>
      </c>
      <c r="AM1024" s="340">
        <f t="shared" si="163"/>
        <v>0</v>
      </c>
    </row>
    <row r="1025" spans="1:39" x14ac:dyDescent="0.35">
      <c r="A1025" s="337">
        <v>22938</v>
      </c>
      <c r="B1025" s="338">
        <f t="shared" si="154"/>
        <v>1962</v>
      </c>
      <c r="C1025" s="338">
        <f t="shared" si="155"/>
        <v>10</v>
      </c>
      <c r="D1025" s="338">
        <f t="shared" si="156"/>
        <v>19</v>
      </c>
      <c r="E1025" s="334">
        <v>0</v>
      </c>
      <c r="F1025" s="334">
        <v>0</v>
      </c>
      <c r="G1025" s="334">
        <v>0</v>
      </c>
      <c r="H1025" s="334">
        <v>0</v>
      </c>
      <c r="I1025" s="334">
        <v>0</v>
      </c>
      <c r="J1025" s="334">
        <v>0</v>
      </c>
      <c r="K1025" s="334">
        <v>0</v>
      </c>
      <c r="L1025" s="334">
        <v>0</v>
      </c>
      <c r="M1025" s="334">
        <v>0</v>
      </c>
      <c r="N1025" s="334">
        <v>0</v>
      </c>
      <c r="O1025" s="334">
        <v>0</v>
      </c>
      <c r="P1025" s="334">
        <v>0</v>
      </c>
      <c r="Q1025" s="334">
        <v>0</v>
      </c>
      <c r="R1025" s="334">
        <v>0</v>
      </c>
      <c r="S1025" s="334">
        <v>0</v>
      </c>
      <c r="T1025" s="334">
        <v>0</v>
      </c>
      <c r="U1025" s="334">
        <v>0</v>
      </c>
      <c r="V1025" s="334">
        <v>0</v>
      </c>
      <c r="W1025" s="334">
        <v>0</v>
      </c>
      <c r="X1025" s="334">
        <v>0</v>
      </c>
      <c r="Y1025" s="334">
        <v>0</v>
      </c>
      <c r="Z1025" s="334">
        <v>0</v>
      </c>
      <c r="AA1025" s="334">
        <v>0</v>
      </c>
      <c r="AB1025" s="334">
        <v>0</v>
      </c>
      <c r="AD1025" s="334">
        <v>0</v>
      </c>
      <c r="AE1025" s="334">
        <f t="shared" si="157"/>
        <v>0</v>
      </c>
      <c r="AF1025" s="334">
        <f t="shared" si="158"/>
        <v>0</v>
      </c>
      <c r="AG1025" s="340">
        <f t="shared" si="159"/>
        <v>0</v>
      </c>
      <c r="AI1025" s="340">
        <f t="shared" si="163"/>
        <v>0</v>
      </c>
      <c r="AJ1025" s="340">
        <f t="shared" si="163"/>
        <v>0</v>
      </c>
      <c r="AK1025" s="340">
        <f t="shared" si="163"/>
        <v>0</v>
      </c>
      <c r="AL1025" s="340">
        <f t="shared" si="163"/>
        <v>0</v>
      </c>
      <c r="AM1025" s="340">
        <f t="shared" si="163"/>
        <v>0</v>
      </c>
    </row>
    <row r="1026" spans="1:39" x14ac:dyDescent="0.35">
      <c r="A1026" s="337">
        <v>22939</v>
      </c>
      <c r="B1026" s="338">
        <f t="shared" si="154"/>
        <v>1962</v>
      </c>
      <c r="C1026" s="338">
        <f t="shared" si="155"/>
        <v>10</v>
      </c>
      <c r="D1026" s="338">
        <f t="shared" si="156"/>
        <v>20</v>
      </c>
      <c r="E1026" s="334">
        <v>0</v>
      </c>
      <c r="F1026" s="334">
        <v>0</v>
      </c>
      <c r="G1026" s="334">
        <v>0</v>
      </c>
      <c r="H1026" s="334">
        <v>0</v>
      </c>
      <c r="I1026" s="334">
        <v>0.1</v>
      </c>
      <c r="J1026" s="334">
        <v>0.1</v>
      </c>
      <c r="K1026" s="334">
        <v>0.1</v>
      </c>
      <c r="L1026" s="334">
        <v>0</v>
      </c>
      <c r="M1026" s="334">
        <v>0</v>
      </c>
      <c r="N1026" s="334">
        <v>0</v>
      </c>
      <c r="O1026" s="334">
        <v>0</v>
      </c>
      <c r="P1026" s="334">
        <v>0</v>
      </c>
      <c r="Q1026" s="334">
        <v>0</v>
      </c>
      <c r="R1026" s="334">
        <v>0</v>
      </c>
      <c r="S1026" s="334">
        <v>0</v>
      </c>
      <c r="T1026" s="334">
        <v>0</v>
      </c>
      <c r="U1026" s="334">
        <v>0</v>
      </c>
      <c r="V1026" s="334">
        <v>0</v>
      </c>
      <c r="W1026" s="334">
        <v>0</v>
      </c>
      <c r="X1026" s="334">
        <v>0</v>
      </c>
      <c r="Y1026" s="334">
        <v>0</v>
      </c>
      <c r="Z1026" s="334">
        <v>0</v>
      </c>
      <c r="AA1026" s="334">
        <v>0</v>
      </c>
      <c r="AB1026" s="334">
        <v>0</v>
      </c>
      <c r="AD1026" s="334">
        <v>0.3</v>
      </c>
      <c r="AE1026" s="334">
        <f t="shared" si="157"/>
        <v>0.3</v>
      </c>
      <c r="AF1026" s="334">
        <f t="shared" si="158"/>
        <v>0.30000000000000004</v>
      </c>
      <c r="AG1026" s="340">
        <f t="shared" si="159"/>
        <v>5.5511151231257827E-17</v>
      </c>
      <c r="AI1026" s="340">
        <f t="shared" si="163"/>
        <v>0</v>
      </c>
      <c r="AJ1026" s="340">
        <f t="shared" si="163"/>
        <v>0</v>
      </c>
      <c r="AK1026" s="340">
        <f t="shared" si="163"/>
        <v>0</v>
      </c>
      <c r="AL1026" s="340">
        <f t="shared" si="163"/>
        <v>0</v>
      </c>
      <c r="AM1026" s="340">
        <f t="shared" si="163"/>
        <v>0</v>
      </c>
    </row>
    <row r="1027" spans="1:39" x14ac:dyDescent="0.35">
      <c r="A1027" s="337">
        <v>22940</v>
      </c>
      <c r="B1027" s="338">
        <f t="shared" si="154"/>
        <v>1962</v>
      </c>
      <c r="C1027" s="338">
        <f t="shared" si="155"/>
        <v>10</v>
      </c>
      <c r="D1027" s="338">
        <f t="shared" si="156"/>
        <v>21</v>
      </c>
      <c r="E1027" s="334">
        <v>0</v>
      </c>
      <c r="F1027" s="334">
        <v>0</v>
      </c>
      <c r="G1027" s="334">
        <v>0</v>
      </c>
      <c r="H1027" s="334">
        <v>0</v>
      </c>
      <c r="I1027" s="334">
        <v>0</v>
      </c>
      <c r="J1027" s="334">
        <v>0</v>
      </c>
      <c r="K1027" s="334">
        <v>0</v>
      </c>
      <c r="L1027" s="334">
        <v>0</v>
      </c>
      <c r="M1027" s="334">
        <v>0.3</v>
      </c>
      <c r="N1027" s="334">
        <v>0.4</v>
      </c>
      <c r="O1027" s="334">
        <v>0.3</v>
      </c>
      <c r="P1027" s="334">
        <v>0.3</v>
      </c>
      <c r="Q1027" s="334">
        <v>0.4</v>
      </c>
      <c r="R1027" s="334">
        <v>0.3</v>
      </c>
      <c r="S1027" s="334">
        <v>0.3</v>
      </c>
      <c r="T1027" s="334">
        <v>0</v>
      </c>
      <c r="U1027" s="334">
        <v>0.4</v>
      </c>
      <c r="V1027" s="334">
        <v>0.3</v>
      </c>
      <c r="W1027" s="334">
        <v>0</v>
      </c>
      <c r="X1027" s="334">
        <v>0</v>
      </c>
      <c r="Y1027" s="334">
        <v>0</v>
      </c>
      <c r="Z1027" s="334">
        <v>0</v>
      </c>
      <c r="AA1027" s="334">
        <v>0</v>
      </c>
      <c r="AB1027" s="334">
        <v>0</v>
      </c>
      <c r="AD1027" s="334">
        <v>3</v>
      </c>
      <c r="AE1027" s="334">
        <f t="shared" si="157"/>
        <v>3</v>
      </c>
      <c r="AF1027" s="334">
        <f t="shared" si="158"/>
        <v>2.9999999999999996</v>
      </c>
      <c r="AG1027" s="340">
        <f t="shared" si="159"/>
        <v>4.4408920985006262E-16</v>
      </c>
      <c r="AI1027" s="340">
        <f t="shared" si="163"/>
        <v>0</v>
      </c>
      <c r="AJ1027" s="340">
        <f t="shared" si="163"/>
        <v>0</v>
      </c>
      <c r="AK1027" s="340">
        <f t="shared" si="163"/>
        <v>0</v>
      </c>
      <c r="AL1027" s="340">
        <f t="shared" si="163"/>
        <v>0</v>
      </c>
      <c r="AM1027" s="340">
        <f t="shared" si="163"/>
        <v>0</v>
      </c>
    </row>
    <row r="1028" spans="1:39" x14ac:dyDescent="0.35">
      <c r="A1028" s="337">
        <v>22941</v>
      </c>
      <c r="B1028" s="338">
        <f t="shared" ref="B1028:B1091" si="164">YEAR(A1028)</f>
        <v>1962</v>
      </c>
      <c r="C1028" s="338">
        <f t="shared" ref="C1028:C1091" si="165">MONTH(A1028)</f>
        <v>10</v>
      </c>
      <c r="D1028" s="338">
        <f t="shared" ref="D1028:D1091" si="166">DAY(A1028)</f>
        <v>22</v>
      </c>
      <c r="E1028" s="334">
        <v>0</v>
      </c>
      <c r="F1028" s="334">
        <v>0</v>
      </c>
      <c r="G1028" s="334">
        <v>0</v>
      </c>
      <c r="H1028" s="334">
        <v>0</v>
      </c>
      <c r="I1028" s="334">
        <v>0</v>
      </c>
      <c r="J1028" s="334">
        <v>0</v>
      </c>
      <c r="K1028" s="334">
        <v>0</v>
      </c>
      <c r="L1028" s="334">
        <v>0</v>
      </c>
      <c r="M1028" s="334">
        <v>0</v>
      </c>
      <c r="N1028" s="334">
        <v>0</v>
      </c>
      <c r="O1028" s="334">
        <v>0</v>
      </c>
      <c r="P1028" s="334">
        <v>0</v>
      </c>
      <c r="Q1028" s="334">
        <v>0</v>
      </c>
      <c r="R1028" s="334">
        <v>0</v>
      </c>
      <c r="S1028" s="334">
        <v>0</v>
      </c>
      <c r="T1028" s="334">
        <v>0</v>
      </c>
      <c r="U1028" s="334">
        <v>0</v>
      </c>
      <c r="V1028" s="334">
        <v>0</v>
      </c>
      <c r="W1028" s="334">
        <v>0</v>
      </c>
      <c r="X1028" s="334">
        <v>0</v>
      </c>
      <c r="Y1028" s="334">
        <v>0</v>
      </c>
      <c r="Z1028" s="334">
        <v>0</v>
      </c>
      <c r="AA1028" s="334">
        <v>0</v>
      </c>
      <c r="AB1028" s="334">
        <v>0</v>
      </c>
      <c r="AD1028" s="334">
        <v>0</v>
      </c>
      <c r="AE1028" s="334">
        <f t="shared" ref="AE1028:AE1091" si="167">AD1028</f>
        <v>0</v>
      </c>
      <c r="AF1028" s="334">
        <f t="shared" ref="AF1028:AF1091" si="168">SUM(E1028:AB1028)</f>
        <v>0</v>
      </c>
      <c r="AG1028" s="340">
        <f t="shared" ref="AG1028:AG1091" si="169">ABS(AF1028-AE1028)</f>
        <v>0</v>
      </c>
      <c r="AI1028" s="340">
        <f t="shared" ref="AI1028:AM1043" si="170">IF($C1028=AI$1,$AF1028,0)</f>
        <v>0</v>
      </c>
      <c r="AJ1028" s="340">
        <f t="shared" si="170"/>
        <v>0</v>
      </c>
      <c r="AK1028" s="340">
        <f t="shared" si="170"/>
        <v>0</v>
      </c>
      <c r="AL1028" s="340">
        <f t="shared" si="170"/>
        <v>0</v>
      </c>
      <c r="AM1028" s="340">
        <f t="shared" si="170"/>
        <v>0</v>
      </c>
    </row>
    <row r="1029" spans="1:39" x14ac:dyDescent="0.35">
      <c r="A1029" s="337">
        <v>22942</v>
      </c>
      <c r="B1029" s="338">
        <f t="shared" si="164"/>
        <v>1962</v>
      </c>
      <c r="C1029" s="338">
        <f t="shared" si="165"/>
        <v>10</v>
      </c>
      <c r="D1029" s="338">
        <f t="shared" si="166"/>
        <v>23</v>
      </c>
      <c r="E1029" s="334">
        <v>0</v>
      </c>
      <c r="F1029" s="334">
        <v>0</v>
      </c>
      <c r="G1029" s="334">
        <v>0</v>
      </c>
      <c r="H1029" s="334">
        <v>0</v>
      </c>
      <c r="I1029" s="334">
        <v>0</v>
      </c>
      <c r="J1029" s="334">
        <v>0</v>
      </c>
      <c r="K1029" s="334">
        <v>0</v>
      </c>
      <c r="L1029" s="334">
        <v>0</v>
      </c>
      <c r="M1029" s="334">
        <v>0</v>
      </c>
      <c r="N1029" s="334">
        <v>0</v>
      </c>
      <c r="O1029" s="334">
        <v>0</v>
      </c>
      <c r="P1029" s="334">
        <v>0</v>
      </c>
      <c r="Q1029" s="334">
        <v>0</v>
      </c>
      <c r="R1029" s="334">
        <v>0</v>
      </c>
      <c r="S1029" s="334">
        <v>0</v>
      </c>
      <c r="T1029" s="334">
        <v>0</v>
      </c>
      <c r="U1029" s="334">
        <v>0</v>
      </c>
      <c r="V1029" s="334">
        <v>0</v>
      </c>
      <c r="W1029" s="334">
        <v>0</v>
      </c>
      <c r="X1029" s="334">
        <v>0</v>
      </c>
      <c r="Y1029" s="334">
        <v>0</v>
      </c>
      <c r="Z1029" s="334">
        <v>0</v>
      </c>
      <c r="AA1029" s="334">
        <v>0</v>
      </c>
      <c r="AB1029" s="334">
        <v>0</v>
      </c>
      <c r="AD1029" s="334">
        <v>0</v>
      </c>
      <c r="AE1029" s="334">
        <f t="shared" si="167"/>
        <v>0</v>
      </c>
      <c r="AF1029" s="334">
        <f t="shared" si="168"/>
        <v>0</v>
      </c>
      <c r="AG1029" s="340">
        <f t="shared" si="169"/>
        <v>0</v>
      </c>
      <c r="AI1029" s="340">
        <f t="shared" si="170"/>
        <v>0</v>
      </c>
      <c r="AJ1029" s="340">
        <f t="shared" si="170"/>
        <v>0</v>
      </c>
      <c r="AK1029" s="340">
        <f t="shared" si="170"/>
        <v>0</v>
      </c>
      <c r="AL1029" s="340">
        <f t="shared" si="170"/>
        <v>0</v>
      </c>
      <c r="AM1029" s="340">
        <f t="shared" si="170"/>
        <v>0</v>
      </c>
    </row>
    <row r="1030" spans="1:39" x14ac:dyDescent="0.35">
      <c r="A1030" s="337">
        <v>22943</v>
      </c>
      <c r="B1030" s="338">
        <f t="shared" si="164"/>
        <v>1962</v>
      </c>
      <c r="C1030" s="338">
        <f t="shared" si="165"/>
        <v>10</v>
      </c>
      <c r="D1030" s="338">
        <f t="shared" si="166"/>
        <v>24</v>
      </c>
      <c r="E1030" s="334">
        <v>0</v>
      </c>
      <c r="F1030" s="334">
        <v>0</v>
      </c>
      <c r="G1030" s="334">
        <v>0</v>
      </c>
      <c r="H1030" s="334">
        <v>0</v>
      </c>
      <c r="I1030" s="334">
        <v>0</v>
      </c>
      <c r="J1030" s="334">
        <v>0</v>
      </c>
      <c r="K1030" s="334">
        <v>0</v>
      </c>
      <c r="L1030" s="334">
        <v>0</v>
      </c>
      <c r="M1030" s="334">
        <v>0</v>
      </c>
      <c r="N1030" s="334">
        <v>0</v>
      </c>
      <c r="O1030" s="334">
        <v>0</v>
      </c>
      <c r="P1030" s="334">
        <v>0</v>
      </c>
      <c r="Q1030" s="334">
        <v>0</v>
      </c>
      <c r="R1030" s="334">
        <v>0</v>
      </c>
      <c r="S1030" s="334">
        <v>0</v>
      </c>
      <c r="T1030" s="334">
        <v>0</v>
      </c>
      <c r="U1030" s="334">
        <v>0</v>
      </c>
      <c r="V1030" s="334">
        <v>0</v>
      </c>
      <c r="W1030" s="334">
        <v>0</v>
      </c>
      <c r="X1030" s="334">
        <v>0</v>
      </c>
      <c r="Y1030" s="334">
        <v>0</v>
      </c>
      <c r="Z1030" s="334">
        <v>0</v>
      </c>
      <c r="AA1030" s="334">
        <v>0</v>
      </c>
      <c r="AB1030" s="334">
        <v>0</v>
      </c>
      <c r="AD1030" s="334">
        <v>0</v>
      </c>
      <c r="AE1030" s="334">
        <f t="shared" si="167"/>
        <v>0</v>
      </c>
      <c r="AF1030" s="334">
        <f t="shared" si="168"/>
        <v>0</v>
      </c>
      <c r="AG1030" s="340">
        <f t="shared" si="169"/>
        <v>0</v>
      </c>
      <c r="AI1030" s="340">
        <f t="shared" si="170"/>
        <v>0</v>
      </c>
      <c r="AJ1030" s="340">
        <f t="shared" si="170"/>
        <v>0</v>
      </c>
      <c r="AK1030" s="340">
        <f t="shared" si="170"/>
        <v>0</v>
      </c>
      <c r="AL1030" s="340">
        <f t="shared" si="170"/>
        <v>0</v>
      </c>
      <c r="AM1030" s="340">
        <f t="shared" si="170"/>
        <v>0</v>
      </c>
    </row>
    <row r="1031" spans="1:39" x14ac:dyDescent="0.35">
      <c r="A1031" s="337">
        <v>22944</v>
      </c>
      <c r="B1031" s="338">
        <f t="shared" si="164"/>
        <v>1962</v>
      </c>
      <c r="C1031" s="338">
        <f t="shared" si="165"/>
        <v>10</v>
      </c>
      <c r="D1031" s="338">
        <f t="shared" si="166"/>
        <v>25</v>
      </c>
      <c r="E1031" s="334">
        <v>0</v>
      </c>
      <c r="F1031" s="334">
        <v>0</v>
      </c>
      <c r="G1031" s="334">
        <v>0</v>
      </c>
      <c r="H1031" s="334">
        <v>0</v>
      </c>
      <c r="I1031" s="334">
        <v>0</v>
      </c>
      <c r="J1031" s="334">
        <v>0</v>
      </c>
      <c r="K1031" s="334">
        <v>0</v>
      </c>
      <c r="L1031" s="334">
        <v>0</v>
      </c>
      <c r="M1031" s="334">
        <v>0</v>
      </c>
      <c r="N1031" s="334">
        <v>0</v>
      </c>
      <c r="O1031" s="334">
        <v>0</v>
      </c>
      <c r="P1031" s="334">
        <v>0</v>
      </c>
      <c r="Q1031" s="334">
        <v>0</v>
      </c>
      <c r="R1031" s="334">
        <v>0</v>
      </c>
      <c r="S1031" s="334">
        <v>0</v>
      </c>
      <c r="T1031" s="334">
        <v>0</v>
      </c>
      <c r="U1031" s="334">
        <v>0</v>
      </c>
      <c r="V1031" s="334">
        <v>0</v>
      </c>
      <c r="W1031" s="334">
        <v>0</v>
      </c>
      <c r="X1031" s="334">
        <v>0</v>
      </c>
      <c r="Y1031" s="334">
        <v>0</v>
      </c>
      <c r="Z1031" s="334">
        <v>0</v>
      </c>
      <c r="AA1031" s="334">
        <v>0</v>
      </c>
      <c r="AB1031" s="334">
        <v>0</v>
      </c>
      <c r="AD1031" s="334">
        <v>0</v>
      </c>
      <c r="AE1031" s="334">
        <f t="shared" si="167"/>
        <v>0</v>
      </c>
      <c r="AF1031" s="334">
        <f t="shared" si="168"/>
        <v>0</v>
      </c>
      <c r="AG1031" s="340">
        <f t="shared" si="169"/>
        <v>0</v>
      </c>
      <c r="AI1031" s="340">
        <f t="shared" si="170"/>
        <v>0</v>
      </c>
      <c r="AJ1031" s="340">
        <f t="shared" si="170"/>
        <v>0</v>
      </c>
      <c r="AK1031" s="340">
        <f t="shared" si="170"/>
        <v>0</v>
      </c>
      <c r="AL1031" s="340">
        <f t="shared" si="170"/>
        <v>0</v>
      </c>
      <c r="AM1031" s="340">
        <f t="shared" si="170"/>
        <v>0</v>
      </c>
    </row>
    <row r="1032" spans="1:39" x14ac:dyDescent="0.35">
      <c r="A1032" s="337">
        <v>22945</v>
      </c>
      <c r="B1032" s="338">
        <f t="shared" si="164"/>
        <v>1962</v>
      </c>
      <c r="C1032" s="338">
        <f t="shared" si="165"/>
        <v>10</v>
      </c>
      <c r="D1032" s="338">
        <f t="shared" si="166"/>
        <v>26</v>
      </c>
      <c r="E1032" s="334">
        <v>0</v>
      </c>
      <c r="F1032" s="334">
        <v>0</v>
      </c>
      <c r="G1032" s="334">
        <v>0</v>
      </c>
      <c r="H1032" s="334">
        <v>0</v>
      </c>
      <c r="I1032" s="334">
        <v>0</v>
      </c>
      <c r="J1032" s="334">
        <v>0</v>
      </c>
      <c r="K1032" s="334">
        <v>0</v>
      </c>
      <c r="L1032" s="334">
        <v>0</v>
      </c>
      <c r="M1032" s="334">
        <v>0</v>
      </c>
      <c r="N1032" s="334">
        <v>0</v>
      </c>
      <c r="O1032" s="334">
        <v>0</v>
      </c>
      <c r="P1032" s="334">
        <v>0</v>
      </c>
      <c r="Q1032" s="334">
        <v>0</v>
      </c>
      <c r="R1032" s="334">
        <v>0</v>
      </c>
      <c r="S1032" s="334">
        <v>0</v>
      </c>
      <c r="T1032" s="334">
        <v>0</v>
      </c>
      <c r="U1032" s="334">
        <v>0</v>
      </c>
      <c r="V1032" s="334">
        <v>0</v>
      </c>
      <c r="W1032" s="334">
        <v>0</v>
      </c>
      <c r="X1032" s="334">
        <v>0</v>
      </c>
      <c r="Y1032" s="334">
        <v>0</v>
      </c>
      <c r="Z1032" s="334">
        <v>0</v>
      </c>
      <c r="AA1032" s="334">
        <v>0</v>
      </c>
      <c r="AB1032" s="334">
        <v>0</v>
      </c>
      <c r="AD1032" s="334">
        <v>0</v>
      </c>
      <c r="AE1032" s="334">
        <f t="shared" si="167"/>
        <v>0</v>
      </c>
      <c r="AF1032" s="334">
        <f t="shared" si="168"/>
        <v>0</v>
      </c>
      <c r="AG1032" s="340">
        <f t="shared" si="169"/>
        <v>0</v>
      </c>
      <c r="AI1032" s="340">
        <f t="shared" si="170"/>
        <v>0</v>
      </c>
      <c r="AJ1032" s="340">
        <f t="shared" si="170"/>
        <v>0</v>
      </c>
      <c r="AK1032" s="340">
        <f t="shared" si="170"/>
        <v>0</v>
      </c>
      <c r="AL1032" s="340">
        <f t="shared" si="170"/>
        <v>0</v>
      </c>
      <c r="AM1032" s="340">
        <f t="shared" si="170"/>
        <v>0</v>
      </c>
    </row>
    <row r="1033" spans="1:39" x14ac:dyDescent="0.35">
      <c r="A1033" s="337">
        <v>22946</v>
      </c>
      <c r="B1033" s="338">
        <f t="shared" si="164"/>
        <v>1962</v>
      </c>
      <c r="C1033" s="338">
        <f t="shared" si="165"/>
        <v>10</v>
      </c>
      <c r="D1033" s="338">
        <f t="shared" si="166"/>
        <v>27</v>
      </c>
      <c r="E1033" s="334">
        <v>0</v>
      </c>
      <c r="F1033" s="334">
        <v>0</v>
      </c>
      <c r="G1033" s="334">
        <v>0</v>
      </c>
      <c r="H1033" s="334">
        <v>0</v>
      </c>
      <c r="I1033" s="334">
        <v>0</v>
      </c>
      <c r="J1033" s="334">
        <v>0</v>
      </c>
      <c r="K1033" s="334">
        <v>0</v>
      </c>
      <c r="L1033" s="334">
        <v>0</v>
      </c>
      <c r="M1033" s="334">
        <v>0</v>
      </c>
      <c r="N1033" s="334">
        <v>0</v>
      </c>
      <c r="O1033" s="334">
        <v>0</v>
      </c>
      <c r="P1033" s="334">
        <v>0</v>
      </c>
      <c r="Q1033" s="334">
        <v>0</v>
      </c>
      <c r="R1033" s="334">
        <v>0</v>
      </c>
      <c r="S1033" s="334">
        <v>0</v>
      </c>
      <c r="T1033" s="334">
        <v>0</v>
      </c>
      <c r="U1033" s="334">
        <v>0</v>
      </c>
      <c r="V1033" s="334">
        <v>0</v>
      </c>
      <c r="W1033" s="334">
        <v>0</v>
      </c>
      <c r="X1033" s="334">
        <v>0</v>
      </c>
      <c r="Y1033" s="334">
        <v>0</v>
      </c>
      <c r="Z1033" s="334">
        <v>0</v>
      </c>
      <c r="AA1033" s="334">
        <v>0</v>
      </c>
      <c r="AB1033" s="334">
        <v>0</v>
      </c>
      <c r="AD1033" s="334">
        <v>0</v>
      </c>
      <c r="AE1033" s="334">
        <f t="shared" si="167"/>
        <v>0</v>
      </c>
      <c r="AF1033" s="334">
        <f t="shared" si="168"/>
        <v>0</v>
      </c>
      <c r="AG1033" s="340">
        <f t="shared" si="169"/>
        <v>0</v>
      </c>
      <c r="AI1033" s="340">
        <f t="shared" si="170"/>
        <v>0</v>
      </c>
      <c r="AJ1033" s="340">
        <f t="shared" si="170"/>
        <v>0</v>
      </c>
      <c r="AK1033" s="340">
        <f t="shared" si="170"/>
        <v>0</v>
      </c>
      <c r="AL1033" s="340">
        <f t="shared" si="170"/>
        <v>0</v>
      </c>
      <c r="AM1033" s="340">
        <f t="shared" si="170"/>
        <v>0</v>
      </c>
    </row>
    <row r="1034" spans="1:39" x14ac:dyDescent="0.35">
      <c r="A1034" s="337">
        <v>22947</v>
      </c>
      <c r="B1034" s="338">
        <f t="shared" si="164"/>
        <v>1962</v>
      </c>
      <c r="C1034" s="338">
        <f t="shared" si="165"/>
        <v>10</v>
      </c>
      <c r="D1034" s="338">
        <f t="shared" si="166"/>
        <v>28</v>
      </c>
      <c r="E1034" s="334">
        <v>0</v>
      </c>
      <c r="F1034" s="334">
        <v>0</v>
      </c>
      <c r="G1034" s="334">
        <v>0</v>
      </c>
      <c r="H1034" s="334">
        <v>0</v>
      </c>
      <c r="I1034" s="334">
        <v>0</v>
      </c>
      <c r="J1034" s="334">
        <v>0</v>
      </c>
      <c r="K1034" s="334">
        <v>0</v>
      </c>
      <c r="L1034" s="334">
        <v>0</v>
      </c>
      <c r="M1034" s="334">
        <v>0</v>
      </c>
      <c r="N1034" s="334">
        <v>0</v>
      </c>
      <c r="O1034" s="334">
        <v>0</v>
      </c>
      <c r="P1034" s="334">
        <v>0</v>
      </c>
      <c r="Q1034" s="334">
        <v>0</v>
      </c>
      <c r="R1034" s="334">
        <v>0</v>
      </c>
      <c r="S1034" s="334">
        <v>0</v>
      </c>
      <c r="T1034" s="334">
        <v>0</v>
      </c>
      <c r="U1034" s="334">
        <v>0</v>
      </c>
      <c r="V1034" s="334">
        <v>0</v>
      </c>
      <c r="W1034" s="334">
        <v>0</v>
      </c>
      <c r="X1034" s="334">
        <v>0</v>
      </c>
      <c r="Y1034" s="334">
        <v>0</v>
      </c>
      <c r="Z1034" s="334">
        <v>0</v>
      </c>
      <c r="AA1034" s="334">
        <v>0</v>
      </c>
      <c r="AB1034" s="334">
        <v>0</v>
      </c>
      <c r="AD1034" s="334">
        <v>0</v>
      </c>
      <c r="AE1034" s="334">
        <f t="shared" si="167"/>
        <v>0</v>
      </c>
      <c r="AF1034" s="334">
        <f t="shared" si="168"/>
        <v>0</v>
      </c>
      <c r="AG1034" s="340">
        <f t="shared" si="169"/>
        <v>0</v>
      </c>
      <c r="AI1034" s="340">
        <f t="shared" si="170"/>
        <v>0</v>
      </c>
      <c r="AJ1034" s="340">
        <f t="shared" si="170"/>
        <v>0</v>
      </c>
      <c r="AK1034" s="340">
        <f t="shared" si="170"/>
        <v>0</v>
      </c>
      <c r="AL1034" s="340">
        <f t="shared" si="170"/>
        <v>0</v>
      </c>
      <c r="AM1034" s="340">
        <f t="shared" si="170"/>
        <v>0</v>
      </c>
    </row>
    <row r="1035" spans="1:39" x14ac:dyDescent="0.35">
      <c r="A1035" s="337">
        <v>22948</v>
      </c>
      <c r="B1035" s="338">
        <f t="shared" si="164"/>
        <v>1962</v>
      </c>
      <c r="C1035" s="338">
        <f t="shared" si="165"/>
        <v>10</v>
      </c>
      <c r="D1035" s="338">
        <f t="shared" si="166"/>
        <v>29</v>
      </c>
      <c r="E1035" s="334">
        <v>0</v>
      </c>
      <c r="F1035" s="334">
        <v>0</v>
      </c>
      <c r="G1035" s="334">
        <v>0</v>
      </c>
      <c r="H1035" s="334">
        <v>0</v>
      </c>
      <c r="I1035" s="334">
        <v>0</v>
      </c>
      <c r="J1035" s="334">
        <v>0</v>
      </c>
      <c r="K1035" s="334">
        <v>0</v>
      </c>
      <c r="L1035" s="334">
        <v>0</v>
      </c>
      <c r="M1035" s="334">
        <v>0</v>
      </c>
      <c r="N1035" s="334">
        <v>0</v>
      </c>
      <c r="O1035" s="334">
        <v>0</v>
      </c>
      <c r="P1035" s="334">
        <v>0</v>
      </c>
      <c r="Q1035" s="334">
        <v>0</v>
      </c>
      <c r="R1035" s="334">
        <v>0</v>
      </c>
      <c r="S1035" s="334">
        <v>0</v>
      </c>
      <c r="T1035" s="334">
        <v>0</v>
      </c>
      <c r="U1035" s="334">
        <v>0</v>
      </c>
      <c r="V1035" s="334">
        <v>0</v>
      </c>
      <c r="W1035" s="334">
        <v>0</v>
      </c>
      <c r="X1035" s="334">
        <v>0</v>
      </c>
      <c r="Y1035" s="334">
        <v>0</v>
      </c>
      <c r="Z1035" s="334">
        <v>0</v>
      </c>
      <c r="AA1035" s="334">
        <v>0</v>
      </c>
      <c r="AB1035" s="334">
        <v>0</v>
      </c>
      <c r="AD1035" s="334">
        <v>0</v>
      </c>
      <c r="AE1035" s="334">
        <f t="shared" si="167"/>
        <v>0</v>
      </c>
      <c r="AF1035" s="334">
        <f t="shared" si="168"/>
        <v>0</v>
      </c>
      <c r="AG1035" s="340">
        <f t="shared" si="169"/>
        <v>0</v>
      </c>
      <c r="AI1035" s="340">
        <f t="shared" si="170"/>
        <v>0</v>
      </c>
      <c r="AJ1035" s="340">
        <f t="shared" si="170"/>
        <v>0</v>
      </c>
      <c r="AK1035" s="340">
        <f t="shared" si="170"/>
        <v>0</v>
      </c>
      <c r="AL1035" s="340">
        <f t="shared" si="170"/>
        <v>0</v>
      </c>
      <c r="AM1035" s="340">
        <f t="shared" si="170"/>
        <v>0</v>
      </c>
    </row>
    <row r="1036" spans="1:39" x14ac:dyDescent="0.35">
      <c r="A1036" s="337">
        <v>22949</v>
      </c>
      <c r="B1036" s="338">
        <f t="shared" si="164"/>
        <v>1962</v>
      </c>
      <c r="C1036" s="338">
        <f t="shared" si="165"/>
        <v>10</v>
      </c>
      <c r="D1036" s="338">
        <f t="shared" si="166"/>
        <v>30</v>
      </c>
      <c r="E1036" s="334">
        <v>0</v>
      </c>
      <c r="F1036" s="334">
        <v>0</v>
      </c>
      <c r="G1036" s="334">
        <v>0</v>
      </c>
      <c r="H1036" s="334">
        <v>0</v>
      </c>
      <c r="I1036" s="334">
        <v>0</v>
      </c>
      <c r="J1036" s="334">
        <v>0</v>
      </c>
      <c r="K1036" s="334">
        <v>0</v>
      </c>
      <c r="L1036" s="334">
        <v>0</v>
      </c>
      <c r="M1036" s="334">
        <v>0</v>
      </c>
      <c r="N1036" s="334">
        <v>0</v>
      </c>
      <c r="O1036" s="334">
        <v>0</v>
      </c>
      <c r="P1036" s="334">
        <v>0</v>
      </c>
      <c r="Q1036" s="334">
        <v>0</v>
      </c>
      <c r="R1036" s="334">
        <v>0</v>
      </c>
      <c r="S1036" s="334">
        <v>0</v>
      </c>
      <c r="T1036" s="334">
        <v>0</v>
      </c>
      <c r="U1036" s="334">
        <v>0</v>
      </c>
      <c r="V1036" s="334">
        <v>0</v>
      </c>
      <c r="W1036" s="334">
        <v>0</v>
      </c>
      <c r="X1036" s="334">
        <v>0</v>
      </c>
      <c r="Y1036" s="334">
        <v>0</v>
      </c>
      <c r="Z1036" s="334">
        <v>0</v>
      </c>
      <c r="AA1036" s="334">
        <v>0</v>
      </c>
      <c r="AB1036" s="334">
        <v>0</v>
      </c>
      <c r="AD1036" s="334">
        <v>0</v>
      </c>
      <c r="AE1036" s="334">
        <f t="shared" si="167"/>
        <v>0</v>
      </c>
      <c r="AF1036" s="334">
        <f t="shared" si="168"/>
        <v>0</v>
      </c>
      <c r="AG1036" s="340">
        <f t="shared" si="169"/>
        <v>0</v>
      </c>
      <c r="AI1036" s="340">
        <f t="shared" si="170"/>
        <v>0</v>
      </c>
      <c r="AJ1036" s="340">
        <f t="shared" si="170"/>
        <v>0</v>
      </c>
      <c r="AK1036" s="340">
        <f t="shared" si="170"/>
        <v>0</v>
      </c>
      <c r="AL1036" s="340">
        <f t="shared" si="170"/>
        <v>0</v>
      </c>
      <c r="AM1036" s="340">
        <f t="shared" si="170"/>
        <v>0</v>
      </c>
    </row>
    <row r="1037" spans="1:39" x14ac:dyDescent="0.35">
      <c r="A1037" s="337">
        <v>22950</v>
      </c>
      <c r="B1037" s="338">
        <f t="shared" si="164"/>
        <v>1962</v>
      </c>
      <c r="C1037" s="338">
        <f t="shared" si="165"/>
        <v>10</v>
      </c>
      <c r="D1037" s="338">
        <f t="shared" si="166"/>
        <v>31</v>
      </c>
      <c r="E1037" s="334">
        <v>0</v>
      </c>
      <c r="F1037" s="334">
        <v>0</v>
      </c>
      <c r="G1037" s="334">
        <v>0</v>
      </c>
      <c r="H1037" s="334">
        <v>0</v>
      </c>
      <c r="I1037" s="334">
        <v>0</v>
      </c>
      <c r="J1037" s="334">
        <v>0</v>
      </c>
      <c r="K1037" s="334">
        <v>0</v>
      </c>
      <c r="L1037" s="334">
        <v>0</v>
      </c>
      <c r="M1037" s="334">
        <v>0</v>
      </c>
      <c r="N1037" s="334">
        <v>0</v>
      </c>
      <c r="O1037" s="334">
        <v>0</v>
      </c>
      <c r="P1037" s="334">
        <v>0</v>
      </c>
      <c r="Q1037" s="334">
        <v>0</v>
      </c>
      <c r="R1037" s="334">
        <v>0</v>
      </c>
      <c r="S1037" s="334">
        <v>0</v>
      </c>
      <c r="T1037" s="334">
        <v>0</v>
      </c>
      <c r="U1037" s="334">
        <v>0</v>
      </c>
      <c r="V1037" s="334">
        <v>0</v>
      </c>
      <c r="W1037" s="334">
        <v>0</v>
      </c>
      <c r="X1037" s="334">
        <v>0</v>
      </c>
      <c r="Y1037" s="334">
        <v>0</v>
      </c>
      <c r="Z1037" s="334">
        <v>0</v>
      </c>
      <c r="AA1037" s="334">
        <v>0</v>
      </c>
      <c r="AB1037" s="334">
        <v>0</v>
      </c>
      <c r="AD1037" s="334">
        <v>0</v>
      </c>
      <c r="AE1037" s="334">
        <f t="shared" si="167"/>
        <v>0</v>
      </c>
      <c r="AF1037" s="334">
        <f t="shared" si="168"/>
        <v>0</v>
      </c>
      <c r="AG1037" s="340">
        <f t="shared" si="169"/>
        <v>0</v>
      </c>
      <c r="AI1037" s="340">
        <f t="shared" si="170"/>
        <v>0</v>
      </c>
      <c r="AJ1037" s="340">
        <f t="shared" si="170"/>
        <v>0</v>
      </c>
      <c r="AK1037" s="340">
        <f t="shared" si="170"/>
        <v>0</v>
      </c>
      <c r="AL1037" s="340">
        <f t="shared" si="170"/>
        <v>0</v>
      </c>
      <c r="AM1037" s="340">
        <f t="shared" si="170"/>
        <v>0</v>
      </c>
    </row>
    <row r="1038" spans="1:39" x14ac:dyDescent="0.35">
      <c r="A1038" s="337">
        <v>22951</v>
      </c>
      <c r="B1038" s="338">
        <f t="shared" si="164"/>
        <v>1962</v>
      </c>
      <c r="C1038" s="338">
        <f t="shared" si="165"/>
        <v>11</v>
      </c>
      <c r="D1038" s="338">
        <f t="shared" si="166"/>
        <v>1</v>
      </c>
      <c r="E1038" s="334">
        <v>0</v>
      </c>
      <c r="F1038" s="334">
        <v>0</v>
      </c>
      <c r="G1038" s="334">
        <v>0</v>
      </c>
      <c r="H1038" s="334">
        <v>0</v>
      </c>
      <c r="I1038" s="334">
        <v>0</v>
      </c>
      <c r="J1038" s="334">
        <v>0</v>
      </c>
      <c r="K1038" s="334">
        <v>0</v>
      </c>
      <c r="L1038" s="334">
        <v>0</v>
      </c>
      <c r="M1038" s="334">
        <v>0</v>
      </c>
      <c r="N1038" s="334">
        <v>0</v>
      </c>
      <c r="O1038" s="334">
        <v>0</v>
      </c>
      <c r="P1038" s="334">
        <v>0</v>
      </c>
      <c r="Q1038" s="334">
        <v>0</v>
      </c>
      <c r="R1038" s="334">
        <v>0</v>
      </c>
      <c r="S1038" s="334">
        <v>0</v>
      </c>
      <c r="T1038" s="334">
        <v>0</v>
      </c>
      <c r="U1038" s="334">
        <v>0</v>
      </c>
      <c r="V1038" s="334">
        <v>0</v>
      </c>
      <c r="W1038" s="334">
        <v>0</v>
      </c>
      <c r="X1038" s="334">
        <v>0</v>
      </c>
      <c r="Y1038" s="334">
        <v>0</v>
      </c>
      <c r="Z1038" s="334">
        <v>0</v>
      </c>
      <c r="AA1038" s="334">
        <v>0</v>
      </c>
      <c r="AB1038" s="334">
        <v>0</v>
      </c>
      <c r="AD1038" s="334">
        <v>0</v>
      </c>
      <c r="AE1038" s="334">
        <f t="shared" si="167"/>
        <v>0</v>
      </c>
      <c r="AF1038" s="334">
        <f t="shared" si="168"/>
        <v>0</v>
      </c>
      <c r="AG1038" s="340">
        <f t="shared" si="169"/>
        <v>0</v>
      </c>
      <c r="AI1038" s="340">
        <f t="shared" si="170"/>
        <v>0</v>
      </c>
      <c r="AJ1038" s="340">
        <f t="shared" si="170"/>
        <v>0</v>
      </c>
      <c r="AK1038" s="340">
        <f t="shared" si="170"/>
        <v>0</v>
      </c>
      <c r="AL1038" s="340">
        <f t="shared" si="170"/>
        <v>0</v>
      </c>
      <c r="AM1038" s="340">
        <f t="shared" si="170"/>
        <v>0</v>
      </c>
    </row>
    <row r="1039" spans="1:39" x14ac:dyDescent="0.35">
      <c r="A1039" s="337">
        <v>22952</v>
      </c>
      <c r="B1039" s="338">
        <f t="shared" si="164"/>
        <v>1962</v>
      </c>
      <c r="C1039" s="338">
        <f t="shared" si="165"/>
        <v>11</v>
      </c>
      <c r="D1039" s="338">
        <f t="shared" si="166"/>
        <v>2</v>
      </c>
      <c r="E1039" s="334">
        <v>0</v>
      </c>
      <c r="F1039" s="334">
        <v>0</v>
      </c>
      <c r="G1039" s="334">
        <v>0</v>
      </c>
      <c r="H1039" s="334">
        <v>0</v>
      </c>
      <c r="I1039" s="334">
        <v>0</v>
      </c>
      <c r="J1039" s="334">
        <v>0</v>
      </c>
      <c r="K1039" s="334">
        <v>0</v>
      </c>
      <c r="L1039" s="334">
        <v>0</v>
      </c>
      <c r="M1039" s="334">
        <v>0</v>
      </c>
      <c r="N1039" s="334">
        <v>0</v>
      </c>
      <c r="O1039" s="334">
        <v>0</v>
      </c>
      <c r="P1039" s="334">
        <v>0</v>
      </c>
      <c r="Q1039" s="334">
        <v>0</v>
      </c>
      <c r="R1039" s="334">
        <v>0</v>
      </c>
      <c r="S1039" s="334">
        <v>0</v>
      </c>
      <c r="T1039" s="334">
        <v>0</v>
      </c>
      <c r="U1039" s="334">
        <v>0</v>
      </c>
      <c r="V1039" s="334">
        <v>0</v>
      </c>
      <c r="W1039" s="334">
        <v>0</v>
      </c>
      <c r="X1039" s="334">
        <v>0</v>
      </c>
      <c r="Y1039" s="334">
        <v>0</v>
      </c>
      <c r="Z1039" s="334">
        <v>0</v>
      </c>
      <c r="AA1039" s="334">
        <v>0</v>
      </c>
      <c r="AB1039" s="334">
        <v>0</v>
      </c>
      <c r="AD1039" s="334">
        <v>0</v>
      </c>
      <c r="AE1039" s="334">
        <f t="shared" si="167"/>
        <v>0</v>
      </c>
      <c r="AF1039" s="334">
        <f t="shared" si="168"/>
        <v>0</v>
      </c>
      <c r="AG1039" s="340">
        <f t="shared" si="169"/>
        <v>0</v>
      </c>
      <c r="AI1039" s="340">
        <f t="shared" si="170"/>
        <v>0</v>
      </c>
      <c r="AJ1039" s="340">
        <f t="shared" si="170"/>
        <v>0</v>
      </c>
      <c r="AK1039" s="340">
        <f t="shared" si="170"/>
        <v>0</v>
      </c>
      <c r="AL1039" s="340">
        <f t="shared" si="170"/>
        <v>0</v>
      </c>
      <c r="AM1039" s="340">
        <f t="shared" si="170"/>
        <v>0</v>
      </c>
    </row>
    <row r="1040" spans="1:39" x14ac:dyDescent="0.35">
      <c r="A1040" s="337">
        <v>22953</v>
      </c>
      <c r="B1040" s="338">
        <f t="shared" si="164"/>
        <v>1962</v>
      </c>
      <c r="C1040" s="338">
        <f t="shared" si="165"/>
        <v>11</v>
      </c>
      <c r="D1040" s="338">
        <f t="shared" si="166"/>
        <v>3</v>
      </c>
      <c r="E1040" s="334">
        <v>0</v>
      </c>
      <c r="F1040" s="334">
        <v>0</v>
      </c>
      <c r="G1040" s="334">
        <v>0</v>
      </c>
      <c r="H1040" s="334">
        <v>0</v>
      </c>
      <c r="I1040" s="334">
        <v>0</v>
      </c>
      <c r="J1040" s="334">
        <v>0</v>
      </c>
      <c r="K1040" s="334">
        <v>0</v>
      </c>
      <c r="L1040" s="334">
        <v>0</v>
      </c>
      <c r="M1040" s="334">
        <v>0</v>
      </c>
      <c r="N1040" s="334">
        <v>0</v>
      </c>
      <c r="O1040" s="334">
        <v>0</v>
      </c>
      <c r="P1040" s="334">
        <v>0</v>
      </c>
      <c r="Q1040" s="334">
        <v>0</v>
      </c>
      <c r="R1040" s="334">
        <v>0</v>
      </c>
      <c r="S1040" s="334">
        <v>0</v>
      </c>
      <c r="T1040" s="334">
        <v>0</v>
      </c>
      <c r="U1040" s="334">
        <v>0</v>
      </c>
      <c r="V1040" s="334">
        <v>0</v>
      </c>
      <c r="W1040" s="334">
        <v>0</v>
      </c>
      <c r="X1040" s="334">
        <v>0</v>
      </c>
      <c r="Y1040" s="334">
        <v>0</v>
      </c>
      <c r="Z1040" s="334">
        <v>0</v>
      </c>
      <c r="AA1040" s="334">
        <v>0</v>
      </c>
      <c r="AB1040" s="334">
        <v>0</v>
      </c>
      <c r="AD1040" s="334">
        <v>0</v>
      </c>
      <c r="AE1040" s="334">
        <f t="shared" si="167"/>
        <v>0</v>
      </c>
      <c r="AF1040" s="334">
        <f t="shared" si="168"/>
        <v>0</v>
      </c>
      <c r="AG1040" s="340">
        <f t="shared" si="169"/>
        <v>0</v>
      </c>
      <c r="AI1040" s="340">
        <f t="shared" si="170"/>
        <v>0</v>
      </c>
      <c r="AJ1040" s="340">
        <f t="shared" si="170"/>
        <v>0</v>
      </c>
      <c r="AK1040" s="340">
        <f t="shared" si="170"/>
        <v>0</v>
      </c>
      <c r="AL1040" s="340">
        <f t="shared" si="170"/>
        <v>0</v>
      </c>
      <c r="AM1040" s="340">
        <f t="shared" si="170"/>
        <v>0</v>
      </c>
    </row>
    <row r="1041" spans="1:39" x14ac:dyDescent="0.35">
      <c r="A1041" s="337">
        <v>22954</v>
      </c>
      <c r="B1041" s="338">
        <f t="shared" si="164"/>
        <v>1962</v>
      </c>
      <c r="C1041" s="338">
        <f t="shared" si="165"/>
        <v>11</v>
      </c>
      <c r="D1041" s="338">
        <f t="shared" si="166"/>
        <v>4</v>
      </c>
      <c r="E1041" s="334">
        <v>0</v>
      </c>
      <c r="F1041" s="334">
        <v>0</v>
      </c>
      <c r="G1041" s="334">
        <v>0</v>
      </c>
      <c r="H1041" s="334">
        <v>0</v>
      </c>
      <c r="I1041" s="334">
        <v>0</v>
      </c>
      <c r="J1041" s="334">
        <v>0</v>
      </c>
      <c r="K1041" s="334">
        <v>0</v>
      </c>
      <c r="L1041" s="334">
        <v>0</v>
      </c>
      <c r="M1041" s="334">
        <v>0</v>
      </c>
      <c r="N1041" s="334">
        <v>0</v>
      </c>
      <c r="O1041" s="334">
        <v>0</v>
      </c>
      <c r="P1041" s="334">
        <v>0</v>
      </c>
      <c r="Q1041" s="334">
        <v>0</v>
      </c>
      <c r="R1041" s="334">
        <v>0</v>
      </c>
      <c r="S1041" s="334">
        <v>0</v>
      </c>
      <c r="T1041" s="334">
        <v>0</v>
      </c>
      <c r="U1041" s="334">
        <v>0</v>
      </c>
      <c r="V1041" s="334">
        <v>0</v>
      </c>
      <c r="W1041" s="334">
        <v>0</v>
      </c>
      <c r="X1041" s="334">
        <v>0</v>
      </c>
      <c r="Y1041" s="334">
        <v>0</v>
      </c>
      <c r="Z1041" s="334">
        <v>0</v>
      </c>
      <c r="AA1041" s="334">
        <v>0</v>
      </c>
      <c r="AB1041" s="334">
        <v>0</v>
      </c>
      <c r="AD1041" s="334">
        <v>0</v>
      </c>
      <c r="AE1041" s="334">
        <f t="shared" si="167"/>
        <v>0</v>
      </c>
      <c r="AF1041" s="334">
        <f t="shared" si="168"/>
        <v>0</v>
      </c>
      <c r="AG1041" s="340">
        <f t="shared" si="169"/>
        <v>0</v>
      </c>
      <c r="AI1041" s="340">
        <f t="shared" si="170"/>
        <v>0</v>
      </c>
      <c r="AJ1041" s="340">
        <f t="shared" si="170"/>
        <v>0</v>
      </c>
      <c r="AK1041" s="340">
        <f t="shared" si="170"/>
        <v>0</v>
      </c>
      <c r="AL1041" s="340">
        <f t="shared" si="170"/>
        <v>0</v>
      </c>
      <c r="AM1041" s="340">
        <f t="shared" si="170"/>
        <v>0</v>
      </c>
    </row>
    <row r="1042" spans="1:39" x14ac:dyDescent="0.35">
      <c r="A1042" s="337">
        <v>22955</v>
      </c>
      <c r="B1042" s="338">
        <f t="shared" si="164"/>
        <v>1962</v>
      </c>
      <c r="C1042" s="338">
        <f t="shared" si="165"/>
        <v>11</v>
      </c>
      <c r="D1042" s="338">
        <f t="shared" si="166"/>
        <v>5</v>
      </c>
      <c r="E1042" s="334">
        <v>0</v>
      </c>
      <c r="F1042" s="334">
        <v>0</v>
      </c>
      <c r="G1042" s="334">
        <v>0</v>
      </c>
      <c r="H1042" s="334">
        <v>0</v>
      </c>
      <c r="I1042" s="334">
        <v>0</v>
      </c>
      <c r="J1042" s="334">
        <v>0</v>
      </c>
      <c r="K1042" s="334">
        <v>0</v>
      </c>
      <c r="L1042" s="334">
        <v>0</v>
      </c>
      <c r="M1042" s="334">
        <v>0</v>
      </c>
      <c r="N1042" s="334">
        <v>0</v>
      </c>
      <c r="O1042" s="334">
        <v>0</v>
      </c>
      <c r="P1042" s="334">
        <v>0</v>
      </c>
      <c r="Q1042" s="334">
        <v>0</v>
      </c>
      <c r="R1042" s="334">
        <v>0</v>
      </c>
      <c r="S1042" s="334">
        <v>0</v>
      </c>
      <c r="T1042" s="334">
        <v>0</v>
      </c>
      <c r="U1042" s="334">
        <v>0</v>
      </c>
      <c r="V1042" s="334">
        <v>0</v>
      </c>
      <c r="W1042" s="334">
        <v>0</v>
      </c>
      <c r="X1042" s="334">
        <v>0</v>
      </c>
      <c r="Y1042" s="334">
        <v>0</v>
      </c>
      <c r="Z1042" s="334">
        <v>0</v>
      </c>
      <c r="AA1042" s="334">
        <v>0</v>
      </c>
      <c r="AB1042" s="334">
        <v>0</v>
      </c>
      <c r="AD1042" s="334">
        <v>0</v>
      </c>
      <c r="AE1042" s="334">
        <f t="shared" si="167"/>
        <v>0</v>
      </c>
      <c r="AF1042" s="334">
        <f t="shared" si="168"/>
        <v>0</v>
      </c>
      <c r="AG1042" s="340">
        <f t="shared" si="169"/>
        <v>0</v>
      </c>
      <c r="AI1042" s="340">
        <f t="shared" si="170"/>
        <v>0</v>
      </c>
      <c r="AJ1042" s="340">
        <f t="shared" si="170"/>
        <v>0</v>
      </c>
      <c r="AK1042" s="340">
        <f t="shared" si="170"/>
        <v>0</v>
      </c>
      <c r="AL1042" s="340">
        <f t="shared" si="170"/>
        <v>0</v>
      </c>
      <c r="AM1042" s="340">
        <f t="shared" si="170"/>
        <v>0</v>
      </c>
    </row>
    <row r="1043" spans="1:39" x14ac:dyDescent="0.35">
      <c r="A1043" s="337">
        <v>22956</v>
      </c>
      <c r="B1043" s="338">
        <f t="shared" si="164"/>
        <v>1962</v>
      </c>
      <c r="C1043" s="338">
        <f t="shared" si="165"/>
        <v>11</v>
      </c>
      <c r="D1043" s="338">
        <f t="shared" si="166"/>
        <v>6</v>
      </c>
      <c r="E1043" s="334">
        <v>0</v>
      </c>
      <c r="F1043" s="334">
        <v>0</v>
      </c>
      <c r="G1043" s="334">
        <v>0</v>
      </c>
      <c r="H1043" s="334">
        <v>0</v>
      </c>
      <c r="I1043" s="334">
        <v>0</v>
      </c>
      <c r="J1043" s="334">
        <v>0</v>
      </c>
      <c r="K1043" s="334">
        <v>0</v>
      </c>
      <c r="L1043" s="334">
        <v>0</v>
      </c>
      <c r="M1043" s="334">
        <v>0</v>
      </c>
      <c r="N1043" s="334">
        <v>0</v>
      </c>
      <c r="O1043" s="334">
        <v>0</v>
      </c>
      <c r="P1043" s="334">
        <v>0</v>
      </c>
      <c r="Q1043" s="334">
        <v>0</v>
      </c>
      <c r="R1043" s="334">
        <v>0</v>
      </c>
      <c r="S1043" s="334">
        <v>0</v>
      </c>
      <c r="T1043" s="334">
        <v>0</v>
      </c>
      <c r="U1043" s="334">
        <v>0</v>
      </c>
      <c r="V1043" s="334">
        <v>0</v>
      </c>
      <c r="W1043" s="334">
        <v>0</v>
      </c>
      <c r="X1043" s="334">
        <v>0</v>
      </c>
      <c r="Y1043" s="334">
        <v>0</v>
      </c>
      <c r="Z1043" s="334">
        <v>0</v>
      </c>
      <c r="AA1043" s="334">
        <v>0</v>
      </c>
      <c r="AB1043" s="334">
        <v>0</v>
      </c>
      <c r="AD1043" s="334">
        <v>0</v>
      </c>
      <c r="AE1043" s="334">
        <f t="shared" si="167"/>
        <v>0</v>
      </c>
      <c r="AF1043" s="334">
        <f t="shared" si="168"/>
        <v>0</v>
      </c>
      <c r="AG1043" s="340">
        <f t="shared" si="169"/>
        <v>0</v>
      </c>
      <c r="AI1043" s="340">
        <f t="shared" si="170"/>
        <v>0</v>
      </c>
      <c r="AJ1043" s="340">
        <f t="shared" si="170"/>
        <v>0</v>
      </c>
      <c r="AK1043" s="340">
        <f t="shared" si="170"/>
        <v>0</v>
      </c>
      <c r="AL1043" s="340">
        <f t="shared" si="170"/>
        <v>0</v>
      </c>
      <c r="AM1043" s="340">
        <f t="shared" si="170"/>
        <v>0</v>
      </c>
    </row>
    <row r="1044" spans="1:39" x14ac:dyDescent="0.35">
      <c r="A1044" s="337">
        <v>22957</v>
      </c>
      <c r="B1044" s="338">
        <f t="shared" si="164"/>
        <v>1962</v>
      </c>
      <c r="C1044" s="338">
        <f t="shared" si="165"/>
        <v>11</v>
      </c>
      <c r="D1044" s="338">
        <f t="shared" si="166"/>
        <v>7</v>
      </c>
      <c r="E1044" s="334">
        <v>0</v>
      </c>
      <c r="F1044" s="334">
        <v>0</v>
      </c>
      <c r="G1044" s="334">
        <v>0</v>
      </c>
      <c r="H1044" s="334">
        <v>0</v>
      </c>
      <c r="I1044" s="334">
        <v>0</v>
      </c>
      <c r="J1044" s="334">
        <v>0</v>
      </c>
      <c r="K1044" s="334">
        <v>0</v>
      </c>
      <c r="L1044" s="334">
        <v>0</v>
      </c>
      <c r="M1044" s="334">
        <v>0</v>
      </c>
      <c r="N1044" s="334">
        <v>0</v>
      </c>
      <c r="O1044" s="334">
        <v>0</v>
      </c>
      <c r="P1044" s="334">
        <v>0</v>
      </c>
      <c r="Q1044" s="334">
        <v>0</v>
      </c>
      <c r="R1044" s="334">
        <v>0</v>
      </c>
      <c r="S1044" s="334">
        <v>0</v>
      </c>
      <c r="T1044" s="334">
        <v>0</v>
      </c>
      <c r="U1044" s="334">
        <v>0</v>
      </c>
      <c r="V1044" s="334">
        <v>0</v>
      </c>
      <c r="W1044" s="334">
        <v>0</v>
      </c>
      <c r="X1044" s="334">
        <v>0</v>
      </c>
      <c r="Y1044" s="334">
        <v>0</v>
      </c>
      <c r="Z1044" s="334">
        <v>0</v>
      </c>
      <c r="AA1044" s="334">
        <v>0</v>
      </c>
      <c r="AB1044" s="334">
        <v>0</v>
      </c>
      <c r="AD1044" s="334">
        <v>0</v>
      </c>
      <c r="AE1044" s="334">
        <f t="shared" si="167"/>
        <v>0</v>
      </c>
      <c r="AF1044" s="334">
        <f t="shared" si="168"/>
        <v>0</v>
      </c>
      <c r="AG1044" s="340">
        <f t="shared" si="169"/>
        <v>0</v>
      </c>
      <c r="AI1044" s="340">
        <f t="shared" ref="AI1044:AM1059" si="171">IF($C1044=AI$1,$AF1044,0)</f>
        <v>0</v>
      </c>
      <c r="AJ1044" s="340">
        <f t="shared" si="171"/>
        <v>0</v>
      </c>
      <c r="AK1044" s="340">
        <f t="shared" si="171"/>
        <v>0</v>
      </c>
      <c r="AL1044" s="340">
        <f t="shared" si="171"/>
        <v>0</v>
      </c>
      <c r="AM1044" s="340">
        <f t="shared" si="171"/>
        <v>0</v>
      </c>
    </row>
    <row r="1045" spans="1:39" x14ac:dyDescent="0.35">
      <c r="A1045" s="337">
        <v>22958</v>
      </c>
      <c r="B1045" s="338">
        <f t="shared" si="164"/>
        <v>1962</v>
      </c>
      <c r="C1045" s="338">
        <f t="shared" si="165"/>
        <v>11</v>
      </c>
      <c r="D1045" s="338">
        <f t="shared" si="166"/>
        <v>8</v>
      </c>
      <c r="E1045" s="334">
        <v>0</v>
      </c>
      <c r="F1045" s="334">
        <v>0</v>
      </c>
      <c r="G1045" s="334">
        <v>0</v>
      </c>
      <c r="H1045" s="334">
        <v>0</v>
      </c>
      <c r="I1045" s="334">
        <v>0</v>
      </c>
      <c r="J1045" s="334">
        <v>0</v>
      </c>
      <c r="K1045" s="334">
        <v>0</v>
      </c>
      <c r="L1045" s="334">
        <v>0</v>
      </c>
      <c r="M1045" s="334">
        <v>0</v>
      </c>
      <c r="N1045" s="334">
        <v>0</v>
      </c>
      <c r="O1045" s="334">
        <v>0</v>
      </c>
      <c r="P1045" s="334">
        <v>0</v>
      </c>
      <c r="Q1045" s="334">
        <v>0</v>
      </c>
      <c r="R1045" s="334">
        <v>0</v>
      </c>
      <c r="S1045" s="334">
        <v>0</v>
      </c>
      <c r="T1045" s="334">
        <v>0</v>
      </c>
      <c r="U1045" s="334">
        <v>0</v>
      </c>
      <c r="V1045" s="334">
        <v>0</v>
      </c>
      <c r="W1045" s="334">
        <v>0</v>
      </c>
      <c r="X1045" s="334">
        <v>0</v>
      </c>
      <c r="Y1045" s="334">
        <v>0</v>
      </c>
      <c r="Z1045" s="334">
        <v>0</v>
      </c>
      <c r="AA1045" s="334">
        <v>0</v>
      </c>
      <c r="AB1045" s="334">
        <v>0</v>
      </c>
      <c r="AD1045" s="334">
        <v>0</v>
      </c>
      <c r="AE1045" s="334">
        <f t="shared" si="167"/>
        <v>0</v>
      </c>
      <c r="AF1045" s="334">
        <f t="shared" si="168"/>
        <v>0</v>
      </c>
      <c r="AG1045" s="340">
        <f t="shared" si="169"/>
        <v>0</v>
      </c>
      <c r="AI1045" s="340">
        <f t="shared" si="171"/>
        <v>0</v>
      </c>
      <c r="AJ1045" s="340">
        <f t="shared" si="171"/>
        <v>0</v>
      </c>
      <c r="AK1045" s="340">
        <f t="shared" si="171"/>
        <v>0</v>
      </c>
      <c r="AL1045" s="340">
        <f t="shared" si="171"/>
        <v>0</v>
      </c>
      <c r="AM1045" s="340">
        <f t="shared" si="171"/>
        <v>0</v>
      </c>
    </row>
    <row r="1046" spans="1:39" x14ac:dyDescent="0.35">
      <c r="A1046" s="337">
        <v>22959</v>
      </c>
      <c r="B1046" s="338">
        <f t="shared" si="164"/>
        <v>1962</v>
      </c>
      <c r="C1046" s="338">
        <f t="shared" si="165"/>
        <v>11</v>
      </c>
      <c r="D1046" s="338">
        <f t="shared" si="166"/>
        <v>9</v>
      </c>
      <c r="E1046" s="334">
        <v>0</v>
      </c>
      <c r="F1046" s="334">
        <v>0</v>
      </c>
      <c r="G1046" s="334">
        <v>0</v>
      </c>
      <c r="H1046" s="334">
        <v>0</v>
      </c>
      <c r="I1046" s="334">
        <v>0</v>
      </c>
      <c r="J1046" s="334">
        <v>0</v>
      </c>
      <c r="K1046" s="334">
        <v>0</v>
      </c>
      <c r="L1046" s="334">
        <v>0</v>
      </c>
      <c r="M1046" s="334">
        <v>0</v>
      </c>
      <c r="N1046" s="334">
        <v>0</v>
      </c>
      <c r="O1046" s="334">
        <v>0</v>
      </c>
      <c r="P1046" s="334">
        <v>0</v>
      </c>
      <c r="Q1046" s="334">
        <v>0</v>
      </c>
      <c r="R1046" s="334">
        <v>0</v>
      </c>
      <c r="S1046" s="334">
        <v>0</v>
      </c>
      <c r="T1046" s="334">
        <v>0</v>
      </c>
      <c r="U1046" s="334">
        <v>0</v>
      </c>
      <c r="V1046" s="334">
        <v>0</v>
      </c>
      <c r="W1046" s="334">
        <v>0</v>
      </c>
      <c r="X1046" s="334">
        <v>0</v>
      </c>
      <c r="Y1046" s="334">
        <v>0</v>
      </c>
      <c r="Z1046" s="334">
        <v>0</v>
      </c>
      <c r="AA1046" s="334">
        <v>0</v>
      </c>
      <c r="AB1046" s="334">
        <v>0</v>
      </c>
      <c r="AD1046" s="334">
        <v>0</v>
      </c>
      <c r="AE1046" s="334">
        <f t="shared" si="167"/>
        <v>0</v>
      </c>
      <c r="AF1046" s="334">
        <f t="shared" si="168"/>
        <v>0</v>
      </c>
      <c r="AG1046" s="340">
        <f t="shared" si="169"/>
        <v>0</v>
      </c>
      <c r="AI1046" s="340">
        <f t="shared" si="171"/>
        <v>0</v>
      </c>
      <c r="AJ1046" s="340">
        <f t="shared" si="171"/>
        <v>0</v>
      </c>
      <c r="AK1046" s="340">
        <f t="shared" si="171"/>
        <v>0</v>
      </c>
      <c r="AL1046" s="340">
        <f t="shared" si="171"/>
        <v>0</v>
      </c>
      <c r="AM1046" s="340">
        <f t="shared" si="171"/>
        <v>0</v>
      </c>
    </row>
    <row r="1047" spans="1:39" x14ac:dyDescent="0.35">
      <c r="A1047" s="337">
        <v>22960</v>
      </c>
      <c r="B1047" s="338">
        <f t="shared" si="164"/>
        <v>1962</v>
      </c>
      <c r="C1047" s="338">
        <f t="shared" si="165"/>
        <v>11</v>
      </c>
      <c r="D1047" s="338">
        <f t="shared" si="166"/>
        <v>10</v>
      </c>
      <c r="E1047" s="334">
        <v>0</v>
      </c>
      <c r="F1047" s="334">
        <v>0</v>
      </c>
      <c r="G1047" s="334">
        <v>0</v>
      </c>
      <c r="H1047" s="334">
        <v>0</v>
      </c>
      <c r="I1047" s="334">
        <v>0</v>
      </c>
      <c r="J1047" s="334">
        <v>0</v>
      </c>
      <c r="K1047" s="334">
        <v>0</v>
      </c>
      <c r="L1047" s="334">
        <v>0</v>
      </c>
      <c r="M1047" s="334">
        <v>0</v>
      </c>
      <c r="N1047" s="334">
        <v>0</v>
      </c>
      <c r="O1047" s="334">
        <v>0</v>
      </c>
      <c r="P1047" s="334">
        <v>0</v>
      </c>
      <c r="Q1047" s="334">
        <v>0</v>
      </c>
      <c r="R1047" s="334">
        <v>0</v>
      </c>
      <c r="S1047" s="334">
        <v>0</v>
      </c>
      <c r="T1047" s="334">
        <v>0</v>
      </c>
      <c r="U1047" s="334">
        <v>0</v>
      </c>
      <c r="V1047" s="334">
        <v>0</v>
      </c>
      <c r="W1047" s="334">
        <v>0</v>
      </c>
      <c r="X1047" s="334">
        <v>0</v>
      </c>
      <c r="Y1047" s="334">
        <v>0</v>
      </c>
      <c r="Z1047" s="334">
        <v>0</v>
      </c>
      <c r="AA1047" s="334">
        <v>0</v>
      </c>
      <c r="AB1047" s="334">
        <v>0</v>
      </c>
      <c r="AD1047" s="334">
        <v>0</v>
      </c>
      <c r="AE1047" s="334">
        <f t="shared" si="167"/>
        <v>0</v>
      </c>
      <c r="AF1047" s="334">
        <f t="shared" si="168"/>
        <v>0</v>
      </c>
      <c r="AG1047" s="340">
        <f t="shared" si="169"/>
        <v>0</v>
      </c>
      <c r="AI1047" s="340">
        <f t="shared" si="171"/>
        <v>0</v>
      </c>
      <c r="AJ1047" s="340">
        <f t="shared" si="171"/>
        <v>0</v>
      </c>
      <c r="AK1047" s="340">
        <f t="shared" si="171"/>
        <v>0</v>
      </c>
      <c r="AL1047" s="340">
        <f t="shared" si="171"/>
        <v>0</v>
      </c>
      <c r="AM1047" s="340">
        <f t="shared" si="171"/>
        <v>0</v>
      </c>
    </row>
    <row r="1048" spans="1:39" x14ac:dyDescent="0.35">
      <c r="A1048" s="337">
        <v>22961</v>
      </c>
      <c r="B1048" s="338">
        <f t="shared" si="164"/>
        <v>1962</v>
      </c>
      <c r="C1048" s="338">
        <f t="shared" si="165"/>
        <v>11</v>
      </c>
      <c r="D1048" s="338">
        <f t="shared" si="166"/>
        <v>11</v>
      </c>
      <c r="E1048" s="334">
        <v>0</v>
      </c>
      <c r="F1048" s="334">
        <v>0</v>
      </c>
      <c r="G1048" s="334">
        <v>0</v>
      </c>
      <c r="H1048" s="334">
        <v>0</v>
      </c>
      <c r="I1048" s="334">
        <v>0</v>
      </c>
      <c r="J1048" s="334">
        <v>0</v>
      </c>
      <c r="K1048" s="334">
        <v>0</v>
      </c>
      <c r="L1048" s="334">
        <v>0</v>
      </c>
      <c r="M1048" s="334">
        <v>0</v>
      </c>
      <c r="N1048" s="334">
        <v>0</v>
      </c>
      <c r="O1048" s="334">
        <v>0</v>
      </c>
      <c r="P1048" s="334">
        <v>0</v>
      </c>
      <c r="Q1048" s="334">
        <v>0</v>
      </c>
      <c r="R1048" s="334">
        <v>0</v>
      </c>
      <c r="S1048" s="334">
        <v>0</v>
      </c>
      <c r="T1048" s="334">
        <v>0</v>
      </c>
      <c r="U1048" s="334">
        <v>0</v>
      </c>
      <c r="V1048" s="334">
        <v>0</v>
      </c>
      <c r="W1048" s="334">
        <v>0</v>
      </c>
      <c r="X1048" s="334">
        <v>0</v>
      </c>
      <c r="Y1048" s="334">
        <v>0</v>
      </c>
      <c r="Z1048" s="334">
        <v>0</v>
      </c>
      <c r="AA1048" s="334">
        <v>0</v>
      </c>
      <c r="AB1048" s="334">
        <v>0</v>
      </c>
      <c r="AD1048" s="334">
        <v>0</v>
      </c>
      <c r="AE1048" s="334">
        <f t="shared" si="167"/>
        <v>0</v>
      </c>
      <c r="AF1048" s="334">
        <f t="shared" si="168"/>
        <v>0</v>
      </c>
      <c r="AG1048" s="340">
        <f t="shared" si="169"/>
        <v>0</v>
      </c>
      <c r="AI1048" s="340">
        <f t="shared" si="171"/>
        <v>0</v>
      </c>
      <c r="AJ1048" s="340">
        <f t="shared" si="171"/>
        <v>0</v>
      </c>
      <c r="AK1048" s="340">
        <f t="shared" si="171"/>
        <v>0</v>
      </c>
      <c r="AL1048" s="340">
        <f t="shared" si="171"/>
        <v>0</v>
      </c>
      <c r="AM1048" s="340">
        <f t="shared" si="171"/>
        <v>0</v>
      </c>
    </row>
    <row r="1049" spans="1:39" x14ac:dyDescent="0.35">
      <c r="A1049" s="337">
        <v>22962</v>
      </c>
      <c r="B1049" s="338">
        <f t="shared" si="164"/>
        <v>1962</v>
      </c>
      <c r="C1049" s="338">
        <f t="shared" si="165"/>
        <v>11</v>
      </c>
      <c r="D1049" s="338">
        <f t="shared" si="166"/>
        <v>12</v>
      </c>
      <c r="E1049" s="334">
        <v>0</v>
      </c>
      <c r="F1049" s="334">
        <v>0</v>
      </c>
      <c r="G1049" s="334">
        <v>0</v>
      </c>
      <c r="H1049" s="334">
        <v>0</v>
      </c>
      <c r="I1049" s="334">
        <v>0</v>
      </c>
      <c r="J1049" s="334">
        <v>0</v>
      </c>
      <c r="K1049" s="334">
        <v>0</v>
      </c>
      <c r="L1049" s="334">
        <v>0</v>
      </c>
      <c r="M1049" s="334">
        <v>0</v>
      </c>
      <c r="N1049" s="334">
        <v>0</v>
      </c>
      <c r="O1049" s="334">
        <v>0</v>
      </c>
      <c r="P1049" s="334">
        <v>0</v>
      </c>
      <c r="Q1049" s="334">
        <v>0</v>
      </c>
      <c r="R1049" s="334">
        <v>0</v>
      </c>
      <c r="S1049" s="334">
        <v>0</v>
      </c>
      <c r="T1049" s="334">
        <v>0</v>
      </c>
      <c r="U1049" s="334">
        <v>0</v>
      </c>
      <c r="V1049" s="334">
        <v>0</v>
      </c>
      <c r="W1049" s="334">
        <v>0</v>
      </c>
      <c r="X1049" s="334">
        <v>0</v>
      </c>
      <c r="Y1049" s="334">
        <v>0</v>
      </c>
      <c r="Z1049" s="334">
        <v>0</v>
      </c>
      <c r="AA1049" s="334">
        <v>0</v>
      </c>
      <c r="AB1049" s="334">
        <v>0</v>
      </c>
      <c r="AD1049" s="334">
        <v>0</v>
      </c>
      <c r="AE1049" s="334">
        <f t="shared" si="167"/>
        <v>0</v>
      </c>
      <c r="AF1049" s="334">
        <f t="shared" si="168"/>
        <v>0</v>
      </c>
      <c r="AG1049" s="340">
        <f t="shared" si="169"/>
        <v>0</v>
      </c>
      <c r="AI1049" s="340">
        <f t="shared" si="171"/>
        <v>0</v>
      </c>
      <c r="AJ1049" s="340">
        <f t="shared" si="171"/>
        <v>0</v>
      </c>
      <c r="AK1049" s="340">
        <f t="shared" si="171"/>
        <v>0</v>
      </c>
      <c r="AL1049" s="340">
        <f t="shared" si="171"/>
        <v>0</v>
      </c>
      <c r="AM1049" s="340">
        <f t="shared" si="171"/>
        <v>0</v>
      </c>
    </row>
    <row r="1050" spans="1:39" x14ac:dyDescent="0.35">
      <c r="A1050" s="337">
        <v>22963</v>
      </c>
      <c r="B1050" s="338">
        <f t="shared" si="164"/>
        <v>1962</v>
      </c>
      <c r="C1050" s="338">
        <f t="shared" si="165"/>
        <v>11</v>
      </c>
      <c r="D1050" s="338">
        <f t="shared" si="166"/>
        <v>13</v>
      </c>
      <c r="E1050" s="334">
        <v>0</v>
      </c>
      <c r="F1050" s="334">
        <v>0</v>
      </c>
      <c r="G1050" s="334">
        <v>0</v>
      </c>
      <c r="H1050" s="334">
        <v>0</v>
      </c>
      <c r="I1050" s="334">
        <v>0</v>
      </c>
      <c r="J1050" s="334">
        <v>0</v>
      </c>
      <c r="K1050" s="334">
        <v>0</v>
      </c>
      <c r="L1050" s="334">
        <v>0</v>
      </c>
      <c r="M1050" s="334">
        <v>0</v>
      </c>
      <c r="N1050" s="334">
        <v>0</v>
      </c>
      <c r="O1050" s="334">
        <v>0</v>
      </c>
      <c r="P1050" s="334">
        <v>0</v>
      </c>
      <c r="Q1050" s="334">
        <v>0</v>
      </c>
      <c r="R1050" s="334">
        <v>0</v>
      </c>
      <c r="S1050" s="334">
        <v>0</v>
      </c>
      <c r="T1050" s="334">
        <v>0</v>
      </c>
      <c r="U1050" s="334">
        <v>0</v>
      </c>
      <c r="V1050" s="334">
        <v>0</v>
      </c>
      <c r="W1050" s="334">
        <v>0</v>
      </c>
      <c r="X1050" s="334">
        <v>0</v>
      </c>
      <c r="Y1050" s="334">
        <v>0</v>
      </c>
      <c r="Z1050" s="334">
        <v>0</v>
      </c>
      <c r="AA1050" s="334">
        <v>0</v>
      </c>
      <c r="AB1050" s="334">
        <v>0</v>
      </c>
      <c r="AD1050" s="334">
        <v>0</v>
      </c>
      <c r="AE1050" s="334">
        <f t="shared" si="167"/>
        <v>0</v>
      </c>
      <c r="AF1050" s="334">
        <f t="shared" si="168"/>
        <v>0</v>
      </c>
      <c r="AG1050" s="340">
        <f t="shared" si="169"/>
        <v>0</v>
      </c>
      <c r="AI1050" s="340">
        <f t="shared" si="171"/>
        <v>0</v>
      </c>
      <c r="AJ1050" s="340">
        <f t="shared" si="171"/>
        <v>0</v>
      </c>
      <c r="AK1050" s="340">
        <f t="shared" si="171"/>
        <v>0</v>
      </c>
      <c r="AL1050" s="340">
        <f t="shared" si="171"/>
        <v>0</v>
      </c>
      <c r="AM1050" s="340">
        <f t="shared" si="171"/>
        <v>0</v>
      </c>
    </row>
    <row r="1051" spans="1:39" x14ac:dyDescent="0.35">
      <c r="A1051" s="337">
        <v>22964</v>
      </c>
      <c r="B1051" s="338">
        <f t="shared" si="164"/>
        <v>1962</v>
      </c>
      <c r="C1051" s="338">
        <f t="shared" si="165"/>
        <v>11</v>
      </c>
      <c r="D1051" s="338">
        <f t="shared" si="166"/>
        <v>14</v>
      </c>
      <c r="E1051" s="334">
        <v>0</v>
      </c>
      <c r="F1051" s="334">
        <v>0</v>
      </c>
      <c r="G1051" s="334">
        <v>0</v>
      </c>
      <c r="H1051" s="334">
        <v>0</v>
      </c>
      <c r="I1051" s="334">
        <v>0</v>
      </c>
      <c r="J1051" s="334">
        <v>0</v>
      </c>
      <c r="K1051" s="334">
        <v>0</v>
      </c>
      <c r="L1051" s="334">
        <v>0</v>
      </c>
      <c r="M1051" s="334">
        <v>0</v>
      </c>
      <c r="N1051" s="334">
        <v>0</v>
      </c>
      <c r="O1051" s="334">
        <v>0</v>
      </c>
      <c r="P1051" s="334">
        <v>0</v>
      </c>
      <c r="Q1051" s="334">
        <v>0</v>
      </c>
      <c r="R1051" s="334">
        <v>0</v>
      </c>
      <c r="S1051" s="334">
        <v>0</v>
      </c>
      <c r="T1051" s="334">
        <v>0</v>
      </c>
      <c r="U1051" s="334">
        <v>0</v>
      </c>
      <c r="V1051" s="334">
        <v>0</v>
      </c>
      <c r="W1051" s="334">
        <v>0</v>
      </c>
      <c r="X1051" s="334">
        <v>0</v>
      </c>
      <c r="Y1051" s="334">
        <v>0</v>
      </c>
      <c r="Z1051" s="334">
        <v>0</v>
      </c>
      <c r="AA1051" s="334">
        <v>0</v>
      </c>
      <c r="AB1051" s="334">
        <v>0</v>
      </c>
      <c r="AD1051" s="334">
        <v>0</v>
      </c>
      <c r="AE1051" s="334">
        <f t="shared" si="167"/>
        <v>0</v>
      </c>
      <c r="AF1051" s="334">
        <f t="shared" si="168"/>
        <v>0</v>
      </c>
      <c r="AG1051" s="340">
        <f t="shared" si="169"/>
        <v>0</v>
      </c>
      <c r="AI1051" s="340">
        <f t="shared" si="171"/>
        <v>0</v>
      </c>
      <c r="AJ1051" s="340">
        <f t="shared" si="171"/>
        <v>0</v>
      </c>
      <c r="AK1051" s="340">
        <f t="shared" si="171"/>
        <v>0</v>
      </c>
      <c r="AL1051" s="340">
        <f t="shared" si="171"/>
        <v>0</v>
      </c>
      <c r="AM1051" s="340">
        <f t="shared" si="171"/>
        <v>0</v>
      </c>
    </row>
    <row r="1052" spans="1:39" x14ac:dyDescent="0.35">
      <c r="A1052" s="337">
        <v>22965</v>
      </c>
      <c r="B1052" s="338">
        <f t="shared" si="164"/>
        <v>1962</v>
      </c>
      <c r="C1052" s="338">
        <f t="shared" si="165"/>
        <v>11</v>
      </c>
      <c r="D1052" s="338">
        <f t="shared" si="166"/>
        <v>15</v>
      </c>
      <c r="E1052" s="334">
        <v>0</v>
      </c>
      <c r="F1052" s="334">
        <v>0</v>
      </c>
      <c r="G1052" s="334">
        <v>0</v>
      </c>
      <c r="H1052" s="334">
        <v>0</v>
      </c>
      <c r="I1052" s="334">
        <v>0</v>
      </c>
      <c r="J1052" s="334">
        <v>0</v>
      </c>
      <c r="K1052" s="334">
        <v>0</v>
      </c>
      <c r="L1052" s="334">
        <v>0</v>
      </c>
      <c r="M1052" s="334">
        <v>0</v>
      </c>
      <c r="N1052" s="334">
        <v>0</v>
      </c>
      <c r="O1052" s="334">
        <v>0</v>
      </c>
      <c r="P1052" s="334">
        <v>0</v>
      </c>
      <c r="Q1052" s="334">
        <v>0</v>
      </c>
      <c r="R1052" s="334">
        <v>0</v>
      </c>
      <c r="S1052" s="334">
        <v>0</v>
      </c>
      <c r="T1052" s="334">
        <v>0</v>
      </c>
      <c r="U1052" s="334">
        <v>0</v>
      </c>
      <c r="V1052" s="334">
        <v>0</v>
      </c>
      <c r="W1052" s="334">
        <v>0</v>
      </c>
      <c r="X1052" s="334">
        <v>0</v>
      </c>
      <c r="Y1052" s="334">
        <v>0</v>
      </c>
      <c r="Z1052" s="334">
        <v>0</v>
      </c>
      <c r="AA1052" s="334">
        <v>0</v>
      </c>
      <c r="AB1052" s="334">
        <v>0</v>
      </c>
      <c r="AD1052" s="334">
        <v>0</v>
      </c>
      <c r="AE1052" s="334">
        <f t="shared" si="167"/>
        <v>0</v>
      </c>
      <c r="AF1052" s="334">
        <f t="shared" si="168"/>
        <v>0</v>
      </c>
      <c r="AG1052" s="340">
        <f t="shared" si="169"/>
        <v>0</v>
      </c>
      <c r="AI1052" s="340">
        <f t="shared" si="171"/>
        <v>0</v>
      </c>
      <c r="AJ1052" s="340">
        <f t="shared" si="171"/>
        <v>0</v>
      </c>
      <c r="AK1052" s="340">
        <f t="shared" si="171"/>
        <v>0</v>
      </c>
      <c r="AL1052" s="340">
        <f t="shared" si="171"/>
        <v>0</v>
      </c>
      <c r="AM1052" s="340">
        <f t="shared" si="171"/>
        <v>0</v>
      </c>
    </row>
    <row r="1053" spans="1:39" x14ac:dyDescent="0.35">
      <c r="A1053" s="337">
        <v>22966</v>
      </c>
      <c r="B1053" s="338">
        <f t="shared" si="164"/>
        <v>1962</v>
      </c>
      <c r="C1053" s="338">
        <f t="shared" si="165"/>
        <v>11</v>
      </c>
      <c r="D1053" s="338">
        <f t="shared" si="166"/>
        <v>16</v>
      </c>
      <c r="E1053" s="334">
        <v>0</v>
      </c>
      <c r="F1053" s="334">
        <v>0</v>
      </c>
      <c r="G1053" s="334">
        <v>0</v>
      </c>
      <c r="H1053" s="334">
        <v>0</v>
      </c>
      <c r="I1053" s="334">
        <v>0</v>
      </c>
      <c r="J1053" s="334">
        <v>0</v>
      </c>
      <c r="K1053" s="334">
        <v>0</v>
      </c>
      <c r="L1053" s="334">
        <v>0</v>
      </c>
      <c r="M1053" s="334">
        <v>0</v>
      </c>
      <c r="N1053" s="334">
        <v>0</v>
      </c>
      <c r="O1053" s="334">
        <v>0</v>
      </c>
      <c r="P1053" s="334">
        <v>0</v>
      </c>
      <c r="Q1053" s="334">
        <v>0</v>
      </c>
      <c r="R1053" s="334">
        <v>0</v>
      </c>
      <c r="S1053" s="334">
        <v>0</v>
      </c>
      <c r="T1053" s="334">
        <v>0</v>
      </c>
      <c r="U1053" s="334">
        <v>0</v>
      </c>
      <c r="V1053" s="334">
        <v>0</v>
      </c>
      <c r="W1053" s="334">
        <v>0</v>
      </c>
      <c r="X1053" s="334">
        <v>0</v>
      </c>
      <c r="Y1053" s="334">
        <v>0</v>
      </c>
      <c r="Z1053" s="334">
        <v>0</v>
      </c>
      <c r="AA1053" s="334">
        <v>0</v>
      </c>
      <c r="AB1053" s="334">
        <v>0</v>
      </c>
      <c r="AD1053" s="334">
        <v>0</v>
      </c>
      <c r="AE1053" s="334">
        <f t="shared" si="167"/>
        <v>0</v>
      </c>
      <c r="AF1053" s="334">
        <f t="shared" si="168"/>
        <v>0</v>
      </c>
      <c r="AG1053" s="340">
        <f t="shared" si="169"/>
        <v>0</v>
      </c>
      <c r="AI1053" s="340">
        <f t="shared" si="171"/>
        <v>0</v>
      </c>
      <c r="AJ1053" s="340">
        <f t="shared" si="171"/>
        <v>0</v>
      </c>
      <c r="AK1053" s="340">
        <f t="shared" si="171"/>
        <v>0</v>
      </c>
      <c r="AL1053" s="340">
        <f t="shared" si="171"/>
        <v>0</v>
      </c>
      <c r="AM1053" s="340">
        <f t="shared" si="171"/>
        <v>0</v>
      </c>
    </row>
    <row r="1054" spans="1:39" x14ac:dyDescent="0.35">
      <c r="A1054" s="337">
        <v>22967</v>
      </c>
      <c r="B1054" s="338">
        <f t="shared" si="164"/>
        <v>1962</v>
      </c>
      <c r="C1054" s="338">
        <f t="shared" si="165"/>
        <v>11</v>
      </c>
      <c r="D1054" s="338">
        <f t="shared" si="166"/>
        <v>17</v>
      </c>
      <c r="E1054" s="334">
        <v>0</v>
      </c>
      <c r="F1054" s="334">
        <v>0</v>
      </c>
      <c r="G1054" s="334">
        <v>0</v>
      </c>
      <c r="H1054" s="334">
        <v>0</v>
      </c>
      <c r="I1054" s="334">
        <v>0</v>
      </c>
      <c r="J1054" s="334">
        <v>0</v>
      </c>
      <c r="K1054" s="334">
        <v>0</v>
      </c>
      <c r="L1054" s="334">
        <v>0</v>
      </c>
      <c r="M1054" s="334">
        <v>0</v>
      </c>
      <c r="N1054" s="334">
        <v>0</v>
      </c>
      <c r="O1054" s="334">
        <v>0</v>
      </c>
      <c r="P1054" s="334">
        <v>0</v>
      </c>
      <c r="Q1054" s="334">
        <v>0</v>
      </c>
      <c r="R1054" s="334">
        <v>0</v>
      </c>
      <c r="S1054" s="334">
        <v>0</v>
      </c>
      <c r="T1054" s="334">
        <v>0</v>
      </c>
      <c r="U1054" s="334">
        <v>0</v>
      </c>
      <c r="V1054" s="334">
        <v>0</v>
      </c>
      <c r="W1054" s="334">
        <v>0</v>
      </c>
      <c r="X1054" s="334">
        <v>0</v>
      </c>
      <c r="Y1054" s="334">
        <v>0</v>
      </c>
      <c r="Z1054" s="334">
        <v>0</v>
      </c>
      <c r="AA1054" s="334">
        <v>0</v>
      </c>
      <c r="AB1054" s="334">
        <v>0</v>
      </c>
      <c r="AD1054" s="334">
        <v>0</v>
      </c>
      <c r="AE1054" s="334">
        <f t="shared" si="167"/>
        <v>0</v>
      </c>
      <c r="AF1054" s="334">
        <f t="shared" si="168"/>
        <v>0</v>
      </c>
      <c r="AG1054" s="340">
        <f t="shared" si="169"/>
        <v>0</v>
      </c>
      <c r="AI1054" s="340">
        <f t="shared" si="171"/>
        <v>0</v>
      </c>
      <c r="AJ1054" s="340">
        <f t="shared" si="171"/>
        <v>0</v>
      </c>
      <c r="AK1054" s="340">
        <f t="shared" si="171"/>
        <v>0</v>
      </c>
      <c r="AL1054" s="340">
        <f t="shared" si="171"/>
        <v>0</v>
      </c>
      <c r="AM1054" s="340">
        <f t="shared" si="171"/>
        <v>0</v>
      </c>
    </row>
    <row r="1055" spans="1:39" x14ac:dyDescent="0.35">
      <c r="A1055" s="337">
        <v>22968</v>
      </c>
      <c r="B1055" s="338">
        <f t="shared" si="164"/>
        <v>1962</v>
      </c>
      <c r="C1055" s="338">
        <f t="shared" si="165"/>
        <v>11</v>
      </c>
      <c r="D1055" s="338">
        <f t="shared" si="166"/>
        <v>18</v>
      </c>
      <c r="E1055" s="334">
        <v>0</v>
      </c>
      <c r="F1055" s="334">
        <v>0</v>
      </c>
      <c r="G1055" s="334">
        <v>0</v>
      </c>
      <c r="H1055" s="334">
        <v>0</v>
      </c>
      <c r="I1055" s="334">
        <v>0</v>
      </c>
      <c r="J1055" s="334">
        <v>0</v>
      </c>
      <c r="K1055" s="334">
        <v>0</v>
      </c>
      <c r="L1055" s="334">
        <v>0</v>
      </c>
      <c r="M1055" s="334">
        <v>0</v>
      </c>
      <c r="N1055" s="334">
        <v>0</v>
      </c>
      <c r="O1055" s="334">
        <v>0</v>
      </c>
      <c r="P1055" s="334">
        <v>0</v>
      </c>
      <c r="Q1055" s="334">
        <v>0</v>
      </c>
      <c r="R1055" s="334">
        <v>0</v>
      </c>
      <c r="S1055" s="334">
        <v>0</v>
      </c>
      <c r="T1055" s="334">
        <v>0</v>
      </c>
      <c r="U1055" s="334">
        <v>0</v>
      </c>
      <c r="V1055" s="334">
        <v>0</v>
      </c>
      <c r="W1055" s="334">
        <v>0</v>
      </c>
      <c r="X1055" s="334">
        <v>0</v>
      </c>
      <c r="Y1055" s="334">
        <v>0</v>
      </c>
      <c r="Z1055" s="334">
        <v>0</v>
      </c>
      <c r="AA1055" s="334">
        <v>0</v>
      </c>
      <c r="AB1055" s="334">
        <v>0</v>
      </c>
      <c r="AD1055" s="334">
        <v>0</v>
      </c>
      <c r="AE1055" s="334">
        <f t="shared" si="167"/>
        <v>0</v>
      </c>
      <c r="AF1055" s="334">
        <f t="shared" si="168"/>
        <v>0</v>
      </c>
      <c r="AG1055" s="340">
        <f t="shared" si="169"/>
        <v>0</v>
      </c>
      <c r="AI1055" s="340">
        <f t="shared" si="171"/>
        <v>0</v>
      </c>
      <c r="AJ1055" s="340">
        <f t="shared" si="171"/>
        <v>0</v>
      </c>
      <c r="AK1055" s="340">
        <f t="shared" si="171"/>
        <v>0</v>
      </c>
      <c r="AL1055" s="340">
        <f t="shared" si="171"/>
        <v>0</v>
      </c>
      <c r="AM1055" s="340">
        <f t="shared" si="171"/>
        <v>0</v>
      </c>
    </row>
    <row r="1056" spans="1:39" x14ac:dyDescent="0.35">
      <c r="A1056" s="337">
        <v>22969</v>
      </c>
      <c r="B1056" s="338">
        <f t="shared" si="164"/>
        <v>1962</v>
      </c>
      <c r="C1056" s="338">
        <f t="shared" si="165"/>
        <v>11</v>
      </c>
      <c r="D1056" s="338">
        <f t="shared" si="166"/>
        <v>19</v>
      </c>
      <c r="E1056" s="334">
        <v>0</v>
      </c>
      <c r="F1056" s="334">
        <v>0</v>
      </c>
      <c r="G1056" s="334">
        <v>0</v>
      </c>
      <c r="H1056" s="334">
        <v>0</v>
      </c>
      <c r="I1056" s="334">
        <v>0</v>
      </c>
      <c r="J1056" s="334">
        <v>0</v>
      </c>
      <c r="K1056" s="334">
        <v>0</v>
      </c>
      <c r="L1056" s="334">
        <v>0</v>
      </c>
      <c r="M1056" s="334">
        <v>0</v>
      </c>
      <c r="N1056" s="334">
        <v>0</v>
      </c>
      <c r="O1056" s="334">
        <v>0</v>
      </c>
      <c r="P1056" s="334">
        <v>0</v>
      </c>
      <c r="Q1056" s="334">
        <v>0</v>
      </c>
      <c r="R1056" s="334">
        <v>0</v>
      </c>
      <c r="S1056" s="334">
        <v>0</v>
      </c>
      <c r="T1056" s="334">
        <v>0</v>
      </c>
      <c r="U1056" s="334">
        <v>0</v>
      </c>
      <c r="V1056" s="334">
        <v>0</v>
      </c>
      <c r="W1056" s="334">
        <v>0</v>
      </c>
      <c r="X1056" s="334">
        <v>0</v>
      </c>
      <c r="Y1056" s="334">
        <v>0</v>
      </c>
      <c r="Z1056" s="334">
        <v>0.1</v>
      </c>
      <c r="AA1056" s="334">
        <v>0.1</v>
      </c>
      <c r="AB1056" s="334">
        <v>0.1</v>
      </c>
      <c r="AD1056" s="334">
        <v>0.3</v>
      </c>
      <c r="AE1056" s="334">
        <f t="shared" si="167"/>
        <v>0.3</v>
      </c>
      <c r="AF1056" s="334">
        <f t="shared" si="168"/>
        <v>0.30000000000000004</v>
      </c>
      <c r="AG1056" s="340">
        <f t="shared" si="169"/>
        <v>5.5511151231257827E-17</v>
      </c>
      <c r="AI1056" s="340">
        <f t="shared" si="171"/>
        <v>0</v>
      </c>
      <c r="AJ1056" s="340">
        <f t="shared" si="171"/>
        <v>0</v>
      </c>
      <c r="AK1056" s="340">
        <f t="shared" si="171"/>
        <v>0</v>
      </c>
      <c r="AL1056" s="340">
        <f t="shared" si="171"/>
        <v>0</v>
      </c>
      <c r="AM1056" s="340">
        <f t="shared" si="171"/>
        <v>0</v>
      </c>
    </row>
    <row r="1057" spans="1:39" x14ac:dyDescent="0.35">
      <c r="A1057" s="337">
        <v>22970</v>
      </c>
      <c r="B1057" s="338">
        <f t="shared" si="164"/>
        <v>1962</v>
      </c>
      <c r="C1057" s="338">
        <f t="shared" si="165"/>
        <v>11</v>
      </c>
      <c r="D1057" s="338">
        <f t="shared" si="166"/>
        <v>20</v>
      </c>
      <c r="E1057" s="334">
        <v>0.5</v>
      </c>
      <c r="F1057" s="334">
        <v>0.4</v>
      </c>
      <c r="G1057" s="334">
        <v>0.5</v>
      </c>
      <c r="H1057" s="334">
        <v>0.4</v>
      </c>
      <c r="I1057" s="334">
        <v>0</v>
      </c>
      <c r="J1057" s="334">
        <v>0</v>
      </c>
      <c r="K1057" s="334">
        <v>0</v>
      </c>
      <c r="L1057" s="334">
        <v>0</v>
      </c>
      <c r="M1057" s="334">
        <v>0</v>
      </c>
      <c r="N1057" s="334">
        <v>0</v>
      </c>
      <c r="O1057" s="334">
        <v>0</v>
      </c>
      <c r="P1057" s="334">
        <v>0</v>
      </c>
      <c r="Q1057" s="334">
        <v>0</v>
      </c>
      <c r="R1057" s="334">
        <v>0</v>
      </c>
      <c r="S1057" s="334">
        <v>0</v>
      </c>
      <c r="T1057" s="334">
        <v>0</v>
      </c>
      <c r="U1057" s="334">
        <v>0</v>
      </c>
      <c r="V1057" s="334">
        <v>0</v>
      </c>
      <c r="W1057" s="334">
        <v>0</v>
      </c>
      <c r="X1057" s="334">
        <v>0</v>
      </c>
      <c r="Y1057" s="334">
        <v>0</v>
      </c>
      <c r="Z1057" s="334">
        <v>0</v>
      </c>
      <c r="AA1057" s="334">
        <v>0</v>
      </c>
      <c r="AB1057" s="334">
        <v>0</v>
      </c>
      <c r="AD1057" s="334">
        <v>1.8</v>
      </c>
      <c r="AE1057" s="334">
        <f t="shared" si="167"/>
        <v>1.8</v>
      </c>
      <c r="AF1057" s="334">
        <f t="shared" si="168"/>
        <v>1.7999999999999998</v>
      </c>
      <c r="AG1057" s="340">
        <f t="shared" si="169"/>
        <v>2.2204460492503131E-16</v>
      </c>
      <c r="AI1057" s="340">
        <f t="shared" si="171"/>
        <v>0</v>
      </c>
      <c r="AJ1057" s="340">
        <f t="shared" si="171"/>
        <v>0</v>
      </c>
      <c r="AK1057" s="340">
        <f t="shared" si="171"/>
        <v>0</v>
      </c>
      <c r="AL1057" s="340">
        <f t="shared" si="171"/>
        <v>0</v>
      </c>
      <c r="AM1057" s="340">
        <f t="shared" si="171"/>
        <v>0</v>
      </c>
    </row>
    <row r="1058" spans="1:39" x14ac:dyDescent="0.35">
      <c r="A1058" s="337">
        <v>22971</v>
      </c>
      <c r="B1058" s="338">
        <f t="shared" si="164"/>
        <v>1962</v>
      </c>
      <c r="C1058" s="338">
        <f t="shared" si="165"/>
        <v>11</v>
      </c>
      <c r="D1058" s="338">
        <f t="shared" si="166"/>
        <v>21</v>
      </c>
      <c r="E1058" s="334">
        <v>0</v>
      </c>
      <c r="F1058" s="334">
        <v>0</v>
      </c>
      <c r="G1058" s="334">
        <v>0</v>
      </c>
      <c r="H1058" s="334">
        <v>0</v>
      </c>
      <c r="I1058" s="334">
        <v>0</v>
      </c>
      <c r="J1058" s="334">
        <v>0</v>
      </c>
      <c r="K1058" s="334">
        <v>0</v>
      </c>
      <c r="L1058" s="334">
        <v>0</v>
      </c>
      <c r="M1058" s="334">
        <v>0</v>
      </c>
      <c r="N1058" s="334">
        <v>0</v>
      </c>
      <c r="O1058" s="334">
        <v>0</v>
      </c>
      <c r="P1058" s="334">
        <v>0</v>
      </c>
      <c r="Q1058" s="334">
        <v>0</v>
      </c>
      <c r="R1058" s="334">
        <v>0</v>
      </c>
      <c r="S1058" s="334">
        <v>0</v>
      </c>
      <c r="T1058" s="334">
        <v>0</v>
      </c>
      <c r="U1058" s="334">
        <v>0</v>
      </c>
      <c r="V1058" s="334">
        <v>0</v>
      </c>
      <c r="W1058" s="334">
        <v>0</v>
      </c>
      <c r="X1058" s="334">
        <v>0</v>
      </c>
      <c r="Y1058" s="334">
        <v>0</v>
      </c>
      <c r="Z1058" s="334">
        <v>0</v>
      </c>
      <c r="AA1058" s="334">
        <v>0</v>
      </c>
      <c r="AB1058" s="334">
        <v>0</v>
      </c>
      <c r="AD1058" s="334">
        <v>0</v>
      </c>
      <c r="AE1058" s="334">
        <f t="shared" si="167"/>
        <v>0</v>
      </c>
      <c r="AF1058" s="334">
        <f t="shared" si="168"/>
        <v>0</v>
      </c>
      <c r="AG1058" s="340">
        <f t="shared" si="169"/>
        <v>0</v>
      </c>
      <c r="AI1058" s="340">
        <f t="shared" si="171"/>
        <v>0</v>
      </c>
      <c r="AJ1058" s="340">
        <f t="shared" si="171"/>
        <v>0</v>
      </c>
      <c r="AK1058" s="340">
        <f t="shared" si="171"/>
        <v>0</v>
      </c>
      <c r="AL1058" s="340">
        <f t="shared" si="171"/>
        <v>0</v>
      </c>
      <c r="AM1058" s="340">
        <f t="shared" si="171"/>
        <v>0</v>
      </c>
    </row>
    <row r="1059" spans="1:39" x14ac:dyDescent="0.35">
      <c r="A1059" s="337">
        <v>22972</v>
      </c>
      <c r="B1059" s="338">
        <f t="shared" si="164"/>
        <v>1962</v>
      </c>
      <c r="C1059" s="338">
        <f t="shared" si="165"/>
        <v>11</v>
      </c>
      <c r="D1059" s="338">
        <f t="shared" si="166"/>
        <v>22</v>
      </c>
      <c r="E1059" s="334">
        <v>0</v>
      </c>
      <c r="F1059" s="334">
        <v>0</v>
      </c>
      <c r="G1059" s="334">
        <v>0</v>
      </c>
      <c r="H1059" s="334">
        <v>0</v>
      </c>
      <c r="I1059" s="334">
        <v>0</v>
      </c>
      <c r="J1059" s="334">
        <v>0</v>
      </c>
      <c r="K1059" s="334">
        <v>0</v>
      </c>
      <c r="L1059" s="334">
        <v>0</v>
      </c>
      <c r="M1059" s="334">
        <v>0</v>
      </c>
      <c r="N1059" s="334">
        <v>0</v>
      </c>
      <c r="O1059" s="334">
        <v>0</v>
      </c>
      <c r="P1059" s="334">
        <v>0</v>
      </c>
      <c r="Q1059" s="334">
        <v>0</v>
      </c>
      <c r="R1059" s="334">
        <v>0</v>
      </c>
      <c r="S1059" s="334">
        <v>0</v>
      </c>
      <c r="T1059" s="334">
        <v>0</v>
      </c>
      <c r="U1059" s="334">
        <v>0</v>
      </c>
      <c r="V1059" s="334">
        <v>0</v>
      </c>
      <c r="W1059" s="334">
        <v>0</v>
      </c>
      <c r="X1059" s="334">
        <v>0</v>
      </c>
      <c r="Y1059" s="334">
        <v>0</v>
      </c>
      <c r="Z1059" s="334">
        <v>0</v>
      </c>
      <c r="AA1059" s="334">
        <v>0</v>
      </c>
      <c r="AB1059" s="334">
        <v>0</v>
      </c>
      <c r="AD1059" s="334">
        <v>0</v>
      </c>
      <c r="AE1059" s="334">
        <f t="shared" si="167"/>
        <v>0</v>
      </c>
      <c r="AF1059" s="334">
        <f t="shared" si="168"/>
        <v>0</v>
      </c>
      <c r="AG1059" s="340">
        <f t="shared" si="169"/>
        <v>0</v>
      </c>
      <c r="AI1059" s="340">
        <f t="shared" si="171"/>
        <v>0</v>
      </c>
      <c r="AJ1059" s="340">
        <f t="shared" si="171"/>
        <v>0</v>
      </c>
      <c r="AK1059" s="340">
        <f t="shared" si="171"/>
        <v>0</v>
      </c>
      <c r="AL1059" s="340">
        <f t="shared" si="171"/>
        <v>0</v>
      </c>
      <c r="AM1059" s="340">
        <f t="shared" si="171"/>
        <v>0</v>
      </c>
    </row>
    <row r="1060" spans="1:39" x14ac:dyDescent="0.35">
      <c r="A1060" s="337">
        <v>22973</v>
      </c>
      <c r="B1060" s="338">
        <f t="shared" si="164"/>
        <v>1962</v>
      </c>
      <c r="C1060" s="338">
        <f t="shared" si="165"/>
        <v>11</v>
      </c>
      <c r="D1060" s="338">
        <f t="shared" si="166"/>
        <v>23</v>
      </c>
      <c r="E1060" s="334">
        <v>0</v>
      </c>
      <c r="F1060" s="334">
        <v>0</v>
      </c>
      <c r="G1060" s="334">
        <v>0</v>
      </c>
      <c r="H1060" s="334">
        <v>0</v>
      </c>
      <c r="I1060" s="334">
        <v>0</v>
      </c>
      <c r="J1060" s="334">
        <v>0</v>
      </c>
      <c r="K1060" s="334">
        <v>0</v>
      </c>
      <c r="L1060" s="334">
        <v>0</v>
      </c>
      <c r="M1060" s="334">
        <v>0</v>
      </c>
      <c r="N1060" s="334">
        <v>0</v>
      </c>
      <c r="O1060" s="334">
        <v>0</v>
      </c>
      <c r="P1060" s="334">
        <v>0</v>
      </c>
      <c r="Q1060" s="334">
        <v>0</v>
      </c>
      <c r="R1060" s="334">
        <v>0</v>
      </c>
      <c r="S1060" s="334">
        <v>0</v>
      </c>
      <c r="T1060" s="334">
        <v>0</v>
      </c>
      <c r="U1060" s="334">
        <v>0</v>
      </c>
      <c r="V1060" s="334">
        <v>0</v>
      </c>
      <c r="W1060" s="334">
        <v>0</v>
      </c>
      <c r="X1060" s="334">
        <v>0</v>
      </c>
      <c r="Y1060" s="334">
        <v>0</v>
      </c>
      <c r="Z1060" s="334">
        <v>0</v>
      </c>
      <c r="AA1060" s="334">
        <v>0</v>
      </c>
      <c r="AB1060" s="334">
        <v>0</v>
      </c>
      <c r="AD1060" s="334">
        <v>0</v>
      </c>
      <c r="AE1060" s="334">
        <f t="shared" si="167"/>
        <v>0</v>
      </c>
      <c r="AF1060" s="334">
        <f t="shared" si="168"/>
        <v>0</v>
      </c>
      <c r="AG1060" s="340">
        <f t="shared" si="169"/>
        <v>0</v>
      </c>
      <c r="AI1060" s="340">
        <f t="shared" ref="AI1060:AM1075" si="172">IF($C1060=AI$1,$AF1060,0)</f>
        <v>0</v>
      </c>
      <c r="AJ1060" s="340">
        <f t="shared" si="172"/>
        <v>0</v>
      </c>
      <c r="AK1060" s="340">
        <f t="shared" si="172"/>
        <v>0</v>
      </c>
      <c r="AL1060" s="340">
        <f t="shared" si="172"/>
        <v>0</v>
      </c>
      <c r="AM1060" s="340">
        <f t="shared" si="172"/>
        <v>0</v>
      </c>
    </row>
    <row r="1061" spans="1:39" x14ac:dyDescent="0.35">
      <c r="A1061" s="337">
        <v>22974</v>
      </c>
      <c r="B1061" s="338">
        <f t="shared" si="164"/>
        <v>1962</v>
      </c>
      <c r="C1061" s="338">
        <f t="shared" si="165"/>
        <v>11</v>
      </c>
      <c r="D1061" s="338">
        <f t="shared" si="166"/>
        <v>24</v>
      </c>
      <c r="E1061" s="334">
        <v>0</v>
      </c>
      <c r="F1061" s="334">
        <v>0</v>
      </c>
      <c r="G1061" s="334">
        <v>0</v>
      </c>
      <c r="H1061" s="334">
        <v>0</v>
      </c>
      <c r="I1061" s="334">
        <v>0</v>
      </c>
      <c r="J1061" s="334">
        <v>0</v>
      </c>
      <c r="K1061" s="334">
        <v>0</v>
      </c>
      <c r="L1061" s="334">
        <v>0</v>
      </c>
      <c r="M1061" s="334">
        <v>0</v>
      </c>
      <c r="N1061" s="334">
        <v>0</v>
      </c>
      <c r="O1061" s="334">
        <v>0</v>
      </c>
      <c r="P1061" s="334">
        <v>0</v>
      </c>
      <c r="Q1061" s="334">
        <v>0</v>
      </c>
      <c r="R1061" s="334">
        <v>0</v>
      </c>
      <c r="S1061" s="334">
        <v>0</v>
      </c>
      <c r="T1061" s="334">
        <v>0</v>
      </c>
      <c r="U1061" s="334">
        <v>0</v>
      </c>
      <c r="V1061" s="334">
        <v>0</v>
      </c>
      <c r="W1061" s="334">
        <v>0</v>
      </c>
      <c r="X1061" s="334">
        <v>0</v>
      </c>
      <c r="Y1061" s="334">
        <v>0</v>
      </c>
      <c r="Z1061" s="334">
        <v>0</v>
      </c>
      <c r="AA1061" s="334">
        <v>0</v>
      </c>
      <c r="AB1061" s="334">
        <v>0</v>
      </c>
      <c r="AD1061" s="334">
        <v>0</v>
      </c>
      <c r="AE1061" s="334">
        <f t="shared" si="167"/>
        <v>0</v>
      </c>
      <c r="AF1061" s="334">
        <f t="shared" si="168"/>
        <v>0</v>
      </c>
      <c r="AG1061" s="340">
        <f t="shared" si="169"/>
        <v>0</v>
      </c>
      <c r="AI1061" s="340">
        <f t="shared" si="172"/>
        <v>0</v>
      </c>
      <c r="AJ1061" s="340">
        <f t="shared" si="172"/>
        <v>0</v>
      </c>
      <c r="AK1061" s="340">
        <f t="shared" si="172"/>
        <v>0</v>
      </c>
      <c r="AL1061" s="340">
        <f t="shared" si="172"/>
        <v>0</v>
      </c>
      <c r="AM1061" s="340">
        <f t="shared" si="172"/>
        <v>0</v>
      </c>
    </row>
    <row r="1062" spans="1:39" x14ac:dyDescent="0.35">
      <c r="A1062" s="337">
        <v>22975</v>
      </c>
      <c r="B1062" s="338">
        <f t="shared" si="164"/>
        <v>1962</v>
      </c>
      <c r="C1062" s="338">
        <f t="shared" si="165"/>
        <v>11</v>
      </c>
      <c r="D1062" s="338">
        <f t="shared" si="166"/>
        <v>25</v>
      </c>
      <c r="E1062" s="334">
        <v>0</v>
      </c>
      <c r="F1062" s="334">
        <v>0</v>
      </c>
      <c r="G1062" s="334">
        <v>0</v>
      </c>
      <c r="H1062" s="334">
        <v>0</v>
      </c>
      <c r="I1062" s="334">
        <v>0</v>
      </c>
      <c r="J1062" s="334">
        <v>0</v>
      </c>
      <c r="K1062" s="334">
        <v>0</v>
      </c>
      <c r="L1062" s="334">
        <v>0</v>
      </c>
      <c r="M1062" s="334">
        <v>0</v>
      </c>
      <c r="N1062" s="334">
        <v>0</v>
      </c>
      <c r="O1062" s="334">
        <v>0</v>
      </c>
      <c r="P1062" s="334">
        <v>0</v>
      </c>
      <c r="Q1062" s="334">
        <v>0</v>
      </c>
      <c r="R1062" s="334">
        <v>0</v>
      </c>
      <c r="S1062" s="334">
        <v>0</v>
      </c>
      <c r="T1062" s="334">
        <v>0</v>
      </c>
      <c r="U1062" s="334">
        <v>0</v>
      </c>
      <c r="V1062" s="334">
        <v>0</v>
      </c>
      <c r="W1062" s="334">
        <v>0</v>
      </c>
      <c r="X1062" s="334">
        <v>0</v>
      </c>
      <c r="Y1062" s="334">
        <v>0</v>
      </c>
      <c r="Z1062" s="334">
        <v>0</v>
      </c>
      <c r="AA1062" s="334">
        <v>0</v>
      </c>
      <c r="AB1062" s="334">
        <v>0</v>
      </c>
      <c r="AD1062" s="334">
        <v>0</v>
      </c>
      <c r="AE1062" s="334">
        <f t="shared" si="167"/>
        <v>0</v>
      </c>
      <c r="AF1062" s="334">
        <f t="shared" si="168"/>
        <v>0</v>
      </c>
      <c r="AG1062" s="340">
        <f t="shared" si="169"/>
        <v>0</v>
      </c>
      <c r="AI1062" s="340">
        <f t="shared" si="172"/>
        <v>0</v>
      </c>
      <c r="AJ1062" s="340">
        <f t="shared" si="172"/>
        <v>0</v>
      </c>
      <c r="AK1062" s="340">
        <f t="shared" si="172"/>
        <v>0</v>
      </c>
      <c r="AL1062" s="340">
        <f t="shared" si="172"/>
        <v>0</v>
      </c>
      <c r="AM1062" s="340">
        <f t="shared" si="172"/>
        <v>0</v>
      </c>
    </row>
    <row r="1063" spans="1:39" x14ac:dyDescent="0.35">
      <c r="A1063" s="337">
        <v>22976</v>
      </c>
      <c r="B1063" s="338">
        <f t="shared" si="164"/>
        <v>1962</v>
      </c>
      <c r="C1063" s="338">
        <f t="shared" si="165"/>
        <v>11</v>
      </c>
      <c r="D1063" s="338">
        <f t="shared" si="166"/>
        <v>26</v>
      </c>
      <c r="E1063" s="334">
        <v>0</v>
      </c>
      <c r="F1063" s="334">
        <v>0</v>
      </c>
      <c r="G1063" s="334">
        <v>0</v>
      </c>
      <c r="H1063" s="334">
        <v>0.8</v>
      </c>
      <c r="I1063" s="334">
        <v>0</v>
      </c>
      <c r="J1063" s="334">
        <v>0</v>
      </c>
      <c r="K1063" s="334">
        <v>0</v>
      </c>
      <c r="L1063" s="334">
        <v>0</v>
      </c>
      <c r="M1063" s="334">
        <v>0</v>
      </c>
      <c r="N1063" s="334">
        <v>0</v>
      </c>
      <c r="O1063" s="334">
        <v>0</v>
      </c>
      <c r="P1063" s="334">
        <v>0</v>
      </c>
      <c r="Q1063" s="334">
        <v>0</v>
      </c>
      <c r="R1063" s="334">
        <v>0</v>
      </c>
      <c r="S1063" s="334">
        <v>0</v>
      </c>
      <c r="T1063" s="334">
        <v>0</v>
      </c>
      <c r="U1063" s="334">
        <v>0</v>
      </c>
      <c r="V1063" s="334">
        <v>0</v>
      </c>
      <c r="W1063" s="334">
        <v>0</v>
      </c>
      <c r="X1063" s="334">
        <v>0</v>
      </c>
      <c r="Y1063" s="334">
        <v>0</v>
      </c>
      <c r="Z1063" s="334">
        <v>0</v>
      </c>
      <c r="AA1063" s="334">
        <v>0</v>
      </c>
      <c r="AB1063" s="334">
        <v>0</v>
      </c>
      <c r="AD1063" s="334">
        <v>0.8</v>
      </c>
      <c r="AE1063" s="334">
        <f t="shared" si="167"/>
        <v>0.8</v>
      </c>
      <c r="AF1063" s="334">
        <f t="shared" si="168"/>
        <v>0.8</v>
      </c>
      <c r="AG1063" s="340">
        <f t="shared" si="169"/>
        <v>0</v>
      </c>
      <c r="AI1063" s="340">
        <f t="shared" si="172"/>
        <v>0</v>
      </c>
      <c r="AJ1063" s="340">
        <f t="shared" si="172"/>
        <v>0</v>
      </c>
      <c r="AK1063" s="340">
        <f t="shared" si="172"/>
        <v>0</v>
      </c>
      <c r="AL1063" s="340">
        <f t="shared" si="172"/>
        <v>0</v>
      </c>
      <c r="AM1063" s="340">
        <f t="shared" si="172"/>
        <v>0</v>
      </c>
    </row>
    <row r="1064" spans="1:39" x14ac:dyDescent="0.35">
      <c r="A1064" s="337">
        <v>22977</v>
      </c>
      <c r="B1064" s="338">
        <f t="shared" si="164"/>
        <v>1962</v>
      </c>
      <c r="C1064" s="338">
        <f t="shared" si="165"/>
        <v>11</v>
      </c>
      <c r="D1064" s="338">
        <f t="shared" si="166"/>
        <v>27</v>
      </c>
      <c r="E1064" s="334">
        <v>0</v>
      </c>
      <c r="F1064" s="334">
        <v>0</v>
      </c>
      <c r="G1064" s="334">
        <v>0</v>
      </c>
      <c r="H1064" s="334">
        <v>0</v>
      </c>
      <c r="I1064" s="334">
        <v>0</v>
      </c>
      <c r="J1064" s="334">
        <v>0</v>
      </c>
      <c r="K1064" s="334">
        <v>0</v>
      </c>
      <c r="L1064" s="334">
        <v>0</v>
      </c>
      <c r="M1064" s="334">
        <v>0</v>
      </c>
      <c r="N1064" s="334">
        <v>0</v>
      </c>
      <c r="O1064" s="334">
        <v>0</v>
      </c>
      <c r="P1064" s="334">
        <v>0</v>
      </c>
      <c r="Q1064" s="334">
        <v>0</v>
      </c>
      <c r="R1064" s="334">
        <v>0</v>
      </c>
      <c r="S1064" s="334">
        <v>0</v>
      </c>
      <c r="T1064" s="334">
        <v>0</v>
      </c>
      <c r="U1064" s="334">
        <v>0</v>
      </c>
      <c r="V1064" s="334">
        <v>0</v>
      </c>
      <c r="W1064" s="334">
        <v>0</v>
      </c>
      <c r="X1064" s="334">
        <v>0</v>
      </c>
      <c r="Y1064" s="334">
        <v>0</v>
      </c>
      <c r="Z1064" s="334">
        <v>0</v>
      </c>
      <c r="AA1064" s="334">
        <v>0</v>
      </c>
      <c r="AB1064" s="334">
        <v>0</v>
      </c>
      <c r="AD1064" s="334">
        <v>0</v>
      </c>
      <c r="AE1064" s="334">
        <f t="shared" si="167"/>
        <v>0</v>
      </c>
      <c r="AF1064" s="334">
        <f t="shared" si="168"/>
        <v>0</v>
      </c>
      <c r="AG1064" s="340">
        <f t="shared" si="169"/>
        <v>0</v>
      </c>
      <c r="AI1064" s="340">
        <f t="shared" si="172"/>
        <v>0</v>
      </c>
      <c r="AJ1064" s="340">
        <f t="shared" si="172"/>
        <v>0</v>
      </c>
      <c r="AK1064" s="340">
        <f t="shared" si="172"/>
        <v>0</v>
      </c>
      <c r="AL1064" s="340">
        <f t="shared" si="172"/>
        <v>0</v>
      </c>
      <c r="AM1064" s="340">
        <f t="shared" si="172"/>
        <v>0</v>
      </c>
    </row>
    <row r="1065" spans="1:39" x14ac:dyDescent="0.35">
      <c r="A1065" s="337">
        <v>22978</v>
      </c>
      <c r="B1065" s="338">
        <f t="shared" si="164"/>
        <v>1962</v>
      </c>
      <c r="C1065" s="338">
        <f t="shared" si="165"/>
        <v>11</v>
      </c>
      <c r="D1065" s="338">
        <f t="shared" si="166"/>
        <v>28</v>
      </c>
      <c r="E1065" s="334">
        <v>0</v>
      </c>
      <c r="F1065" s="334">
        <v>0</v>
      </c>
      <c r="G1065" s="334">
        <v>0</v>
      </c>
      <c r="H1065" s="334">
        <v>0</v>
      </c>
      <c r="I1065" s="334">
        <v>0</v>
      </c>
      <c r="J1065" s="334">
        <v>0</v>
      </c>
      <c r="K1065" s="334">
        <v>0</v>
      </c>
      <c r="L1065" s="334">
        <v>0</v>
      </c>
      <c r="M1065" s="334">
        <v>0</v>
      </c>
      <c r="N1065" s="334">
        <v>0</v>
      </c>
      <c r="O1065" s="334">
        <v>0</v>
      </c>
      <c r="P1065" s="334">
        <v>0</v>
      </c>
      <c r="Q1065" s="334">
        <v>0</v>
      </c>
      <c r="R1065" s="334">
        <v>0</v>
      </c>
      <c r="S1065" s="334">
        <v>0</v>
      </c>
      <c r="T1065" s="334">
        <v>0</v>
      </c>
      <c r="U1065" s="334">
        <v>0</v>
      </c>
      <c r="V1065" s="334">
        <v>0</v>
      </c>
      <c r="W1065" s="334">
        <v>0</v>
      </c>
      <c r="X1065" s="334">
        <v>0</v>
      </c>
      <c r="Y1065" s="334">
        <v>0</v>
      </c>
      <c r="Z1065" s="334">
        <v>0</v>
      </c>
      <c r="AA1065" s="334">
        <v>0</v>
      </c>
      <c r="AB1065" s="334">
        <v>0</v>
      </c>
      <c r="AD1065" s="334">
        <v>0</v>
      </c>
      <c r="AE1065" s="334">
        <f t="shared" si="167"/>
        <v>0</v>
      </c>
      <c r="AF1065" s="334">
        <f t="shared" si="168"/>
        <v>0</v>
      </c>
      <c r="AG1065" s="340">
        <f t="shared" si="169"/>
        <v>0</v>
      </c>
      <c r="AI1065" s="340">
        <f t="shared" si="172"/>
        <v>0</v>
      </c>
      <c r="AJ1065" s="340">
        <f t="shared" si="172"/>
        <v>0</v>
      </c>
      <c r="AK1065" s="340">
        <f t="shared" si="172"/>
        <v>0</v>
      </c>
      <c r="AL1065" s="340">
        <f t="shared" si="172"/>
        <v>0</v>
      </c>
      <c r="AM1065" s="340">
        <f t="shared" si="172"/>
        <v>0</v>
      </c>
    </row>
    <row r="1066" spans="1:39" x14ac:dyDescent="0.35">
      <c r="A1066" s="337">
        <v>22979</v>
      </c>
      <c r="B1066" s="338">
        <f t="shared" si="164"/>
        <v>1962</v>
      </c>
      <c r="C1066" s="338">
        <f t="shared" si="165"/>
        <v>11</v>
      </c>
      <c r="D1066" s="338">
        <f t="shared" si="166"/>
        <v>29</v>
      </c>
      <c r="E1066" s="334">
        <v>0</v>
      </c>
      <c r="F1066" s="334">
        <v>0</v>
      </c>
      <c r="G1066" s="334">
        <v>0</v>
      </c>
      <c r="H1066" s="334">
        <v>0</v>
      </c>
      <c r="I1066" s="334">
        <v>0</v>
      </c>
      <c r="J1066" s="334">
        <v>0</v>
      </c>
      <c r="K1066" s="334">
        <v>0</v>
      </c>
      <c r="L1066" s="334">
        <v>0</v>
      </c>
      <c r="M1066" s="334">
        <v>0</v>
      </c>
      <c r="N1066" s="334">
        <v>0</v>
      </c>
      <c r="O1066" s="334">
        <v>0</v>
      </c>
      <c r="P1066" s="334">
        <v>0</v>
      </c>
      <c r="Q1066" s="334">
        <v>0</v>
      </c>
      <c r="R1066" s="334">
        <v>0</v>
      </c>
      <c r="S1066" s="334">
        <v>0</v>
      </c>
      <c r="T1066" s="334">
        <v>0</v>
      </c>
      <c r="U1066" s="334">
        <v>0</v>
      </c>
      <c r="V1066" s="334">
        <v>0</v>
      </c>
      <c r="W1066" s="334">
        <v>0</v>
      </c>
      <c r="X1066" s="334">
        <v>0</v>
      </c>
      <c r="Y1066" s="334">
        <v>0</v>
      </c>
      <c r="Z1066" s="334">
        <v>0</v>
      </c>
      <c r="AA1066" s="334">
        <v>0</v>
      </c>
      <c r="AB1066" s="334">
        <v>0</v>
      </c>
      <c r="AD1066" s="334">
        <v>0</v>
      </c>
      <c r="AE1066" s="334">
        <f t="shared" si="167"/>
        <v>0</v>
      </c>
      <c r="AF1066" s="334">
        <f t="shared" si="168"/>
        <v>0</v>
      </c>
      <c r="AG1066" s="340">
        <f t="shared" si="169"/>
        <v>0</v>
      </c>
      <c r="AI1066" s="340">
        <f t="shared" si="172"/>
        <v>0</v>
      </c>
      <c r="AJ1066" s="340">
        <f t="shared" si="172"/>
        <v>0</v>
      </c>
      <c r="AK1066" s="340">
        <f t="shared" si="172"/>
        <v>0</v>
      </c>
      <c r="AL1066" s="340">
        <f t="shared" si="172"/>
        <v>0</v>
      </c>
      <c r="AM1066" s="340">
        <f t="shared" si="172"/>
        <v>0</v>
      </c>
    </row>
    <row r="1067" spans="1:39" x14ac:dyDescent="0.35">
      <c r="A1067" s="337">
        <v>22980</v>
      </c>
      <c r="B1067" s="338">
        <f t="shared" si="164"/>
        <v>1962</v>
      </c>
      <c r="C1067" s="338">
        <f t="shared" si="165"/>
        <v>11</v>
      </c>
      <c r="D1067" s="338">
        <f t="shared" si="166"/>
        <v>30</v>
      </c>
      <c r="E1067" s="334">
        <v>0</v>
      </c>
      <c r="F1067" s="334">
        <v>0</v>
      </c>
      <c r="G1067" s="334">
        <v>0</v>
      </c>
      <c r="H1067" s="334">
        <v>0</v>
      </c>
      <c r="I1067" s="334">
        <v>0</v>
      </c>
      <c r="J1067" s="334">
        <v>0</v>
      </c>
      <c r="K1067" s="334">
        <v>0</v>
      </c>
      <c r="L1067" s="334">
        <v>0</v>
      </c>
      <c r="M1067" s="334">
        <v>0</v>
      </c>
      <c r="N1067" s="334">
        <v>0</v>
      </c>
      <c r="O1067" s="334">
        <v>0</v>
      </c>
      <c r="P1067" s="334">
        <v>0</v>
      </c>
      <c r="Q1067" s="334">
        <v>0</v>
      </c>
      <c r="R1067" s="334">
        <v>0</v>
      </c>
      <c r="S1067" s="334">
        <v>0</v>
      </c>
      <c r="T1067" s="334">
        <v>0</v>
      </c>
      <c r="U1067" s="334">
        <v>0</v>
      </c>
      <c r="V1067" s="334">
        <v>0</v>
      </c>
      <c r="W1067" s="334">
        <v>0.3</v>
      </c>
      <c r="X1067" s="334">
        <v>0.2</v>
      </c>
      <c r="Y1067" s="334">
        <v>0.3</v>
      </c>
      <c r="Z1067" s="334">
        <v>0.2</v>
      </c>
      <c r="AA1067" s="334">
        <v>0.3</v>
      </c>
      <c r="AB1067" s="334">
        <v>0.2</v>
      </c>
      <c r="AD1067" s="334">
        <v>1.5</v>
      </c>
      <c r="AE1067" s="334">
        <f t="shared" si="167"/>
        <v>1.5</v>
      </c>
      <c r="AF1067" s="334">
        <f t="shared" si="168"/>
        <v>1.5</v>
      </c>
      <c r="AG1067" s="340">
        <f t="shared" si="169"/>
        <v>0</v>
      </c>
      <c r="AI1067" s="340">
        <f t="shared" si="172"/>
        <v>0</v>
      </c>
      <c r="AJ1067" s="340">
        <f t="shared" si="172"/>
        <v>0</v>
      </c>
      <c r="AK1067" s="340">
        <f t="shared" si="172"/>
        <v>0</v>
      </c>
      <c r="AL1067" s="340">
        <f t="shared" si="172"/>
        <v>0</v>
      </c>
      <c r="AM1067" s="340">
        <f t="shared" si="172"/>
        <v>0</v>
      </c>
    </row>
    <row r="1068" spans="1:39" x14ac:dyDescent="0.35">
      <c r="A1068" s="337">
        <v>22981</v>
      </c>
      <c r="B1068" s="338">
        <f t="shared" si="164"/>
        <v>1962</v>
      </c>
      <c r="C1068" s="338">
        <f t="shared" si="165"/>
        <v>12</v>
      </c>
      <c r="D1068" s="338">
        <f t="shared" si="166"/>
        <v>1</v>
      </c>
      <c r="E1068" s="334">
        <v>0</v>
      </c>
      <c r="F1068" s="334">
        <v>0</v>
      </c>
      <c r="G1068" s="334">
        <v>0</v>
      </c>
      <c r="H1068" s="334">
        <v>0</v>
      </c>
      <c r="I1068" s="334">
        <v>0</v>
      </c>
      <c r="J1068" s="334">
        <v>0</v>
      </c>
      <c r="K1068" s="334">
        <v>0</v>
      </c>
      <c r="L1068" s="334">
        <v>0</v>
      </c>
      <c r="M1068" s="334">
        <v>0</v>
      </c>
      <c r="N1068" s="334">
        <v>0</v>
      </c>
      <c r="O1068" s="334">
        <v>0</v>
      </c>
      <c r="P1068" s="334">
        <v>0</v>
      </c>
      <c r="Q1068" s="334">
        <v>0</v>
      </c>
      <c r="R1068" s="334">
        <v>0</v>
      </c>
      <c r="S1068" s="334">
        <v>0</v>
      </c>
      <c r="T1068" s="334">
        <v>0</v>
      </c>
      <c r="U1068" s="334">
        <v>0</v>
      </c>
      <c r="V1068" s="334">
        <v>0</v>
      </c>
      <c r="W1068" s="334">
        <v>0</v>
      </c>
      <c r="X1068" s="334">
        <v>0</v>
      </c>
      <c r="Y1068" s="334">
        <v>0</v>
      </c>
      <c r="Z1068" s="334">
        <v>0</v>
      </c>
      <c r="AA1068" s="334">
        <v>0</v>
      </c>
      <c r="AB1068" s="334">
        <v>0</v>
      </c>
      <c r="AD1068" s="334">
        <v>0</v>
      </c>
      <c r="AE1068" s="334">
        <f t="shared" si="167"/>
        <v>0</v>
      </c>
      <c r="AF1068" s="334">
        <f t="shared" si="168"/>
        <v>0</v>
      </c>
      <c r="AG1068" s="340">
        <f t="shared" si="169"/>
        <v>0</v>
      </c>
      <c r="AI1068" s="340">
        <f t="shared" si="172"/>
        <v>0</v>
      </c>
      <c r="AJ1068" s="340">
        <f t="shared" si="172"/>
        <v>0</v>
      </c>
      <c r="AK1068" s="340">
        <f t="shared" si="172"/>
        <v>0</v>
      </c>
      <c r="AL1068" s="340">
        <f t="shared" si="172"/>
        <v>0</v>
      </c>
      <c r="AM1068" s="340">
        <f t="shared" si="172"/>
        <v>0</v>
      </c>
    </row>
    <row r="1069" spans="1:39" x14ac:dyDescent="0.35">
      <c r="A1069" s="337">
        <v>22982</v>
      </c>
      <c r="B1069" s="338">
        <f t="shared" si="164"/>
        <v>1962</v>
      </c>
      <c r="C1069" s="338">
        <f t="shared" si="165"/>
        <v>12</v>
      </c>
      <c r="D1069" s="338">
        <f t="shared" si="166"/>
        <v>2</v>
      </c>
      <c r="E1069" s="334">
        <v>0</v>
      </c>
      <c r="F1069" s="334">
        <v>0</v>
      </c>
      <c r="G1069" s="334">
        <v>0</v>
      </c>
      <c r="H1069" s="334">
        <v>0</v>
      </c>
      <c r="I1069" s="334">
        <v>0</v>
      </c>
      <c r="J1069" s="334">
        <v>0</v>
      </c>
      <c r="K1069" s="334">
        <v>0</v>
      </c>
      <c r="L1069" s="334">
        <v>0</v>
      </c>
      <c r="M1069" s="334">
        <v>0</v>
      </c>
      <c r="N1069" s="334">
        <v>0</v>
      </c>
      <c r="O1069" s="334">
        <v>0</v>
      </c>
      <c r="P1069" s="334">
        <v>0</v>
      </c>
      <c r="Q1069" s="334">
        <v>0</v>
      </c>
      <c r="R1069" s="334">
        <v>0</v>
      </c>
      <c r="S1069" s="334">
        <v>0</v>
      </c>
      <c r="T1069" s="334">
        <v>0</v>
      </c>
      <c r="U1069" s="334">
        <v>0</v>
      </c>
      <c r="V1069" s="334">
        <v>0</v>
      </c>
      <c r="W1069" s="334">
        <v>0</v>
      </c>
      <c r="X1069" s="334">
        <v>0</v>
      </c>
      <c r="Y1069" s="334">
        <v>0</v>
      </c>
      <c r="Z1069" s="334">
        <v>0</v>
      </c>
      <c r="AA1069" s="334">
        <v>0</v>
      </c>
      <c r="AB1069" s="334">
        <v>0</v>
      </c>
      <c r="AD1069" s="334">
        <v>0</v>
      </c>
      <c r="AE1069" s="334">
        <f t="shared" si="167"/>
        <v>0</v>
      </c>
      <c r="AF1069" s="334">
        <f t="shared" si="168"/>
        <v>0</v>
      </c>
      <c r="AG1069" s="340">
        <f t="shared" si="169"/>
        <v>0</v>
      </c>
      <c r="AI1069" s="340">
        <f t="shared" si="172"/>
        <v>0</v>
      </c>
      <c r="AJ1069" s="340">
        <f t="shared" si="172"/>
        <v>0</v>
      </c>
      <c r="AK1069" s="340">
        <f t="shared" si="172"/>
        <v>0</v>
      </c>
      <c r="AL1069" s="340">
        <f t="shared" si="172"/>
        <v>0</v>
      </c>
      <c r="AM1069" s="340">
        <f t="shared" si="172"/>
        <v>0</v>
      </c>
    </row>
    <row r="1070" spans="1:39" x14ac:dyDescent="0.35">
      <c r="A1070" s="337">
        <v>22983</v>
      </c>
      <c r="B1070" s="338">
        <f t="shared" si="164"/>
        <v>1962</v>
      </c>
      <c r="C1070" s="338">
        <f t="shared" si="165"/>
        <v>12</v>
      </c>
      <c r="D1070" s="338">
        <f t="shared" si="166"/>
        <v>3</v>
      </c>
      <c r="E1070" s="334">
        <v>0</v>
      </c>
      <c r="F1070" s="334">
        <v>0</v>
      </c>
      <c r="G1070" s="334">
        <v>0</v>
      </c>
      <c r="H1070" s="334">
        <v>0</v>
      </c>
      <c r="I1070" s="334">
        <v>0</v>
      </c>
      <c r="J1070" s="334">
        <v>0</v>
      </c>
      <c r="K1070" s="334">
        <v>0</v>
      </c>
      <c r="L1070" s="334">
        <v>0</v>
      </c>
      <c r="M1070" s="334">
        <v>0</v>
      </c>
      <c r="N1070" s="334">
        <v>0</v>
      </c>
      <c r="O1070" s="334">
        <v>0</v>
      </c>
      <c r="P1070" s="334">
        <v>0</v>
      </c>
      <c r="Q1070" s="334">
        <v>0</v>
      </c>
      <c r="R1070" s="334">
        <v>0</v>
      </c>
      <c r="S1070" s="334">
        <v>0</v>
      </c>
      <c r="T1070" s="334">
        <v>0</v>
      </c>
      <c r="U1070" s="334">
        <v>0</v>
      </c>
      <c r="V1070" s="334">
        <v>0</v>
      </c>
      <c r="W1070" s="334">
        <v>0</v>
      </c>
      <c r="X1070" s="334">
        <v>0</v>
      </c>
      <c r="Y1070" s="334">
        <v>0</v>
      </c>
      <c r="Z1070" s="334">
        <v>0</v>
      </c>
      <c r="AA1070" s="334">
        <v>0</v>
      </c>
      <c r="AB1070" s="334">
        <v>0</v>
      </c>
      <c r="AD1070" s="334">
        <v>0</v>
      </c>
      <c r="AE1070" s="334">
        <f t="shared" si="167"/>
        <v>0</v>
      </c>
      <c r="AF1070" s="334">
        <f t="shared" si="168"/>
        <v>0</v>
      </c>
      <c r="AG1070" s="340">
        <f t="shared" si="169"/>
        <v>0</v>
      </c>
      <c r="AI1070" s="340">
        <f t="shared" si="172"/>
        <v>0</v>
      </c>
      <c r="AJ1070" s="340">
        <f t="shared" si="172"/>
        <v>0</v>
      </c>
      <c r="AK1070" s="340">
        <f t="shared" si="172"/>
        <v>0</v>
      </c>
      <c r="AL1070" s="340">
        <f t="shared" si="172"/>
        <v>0</v>
      </c>
      <c r="AM1070" s="340">
        <f t="shared" si="172"/>
        <v>0</v>
      </c>
    </row>
    <row r="1071" spans="1:39" x14ac:dyDescent="0.35">
      <c r="A1071" s="337">
        <v>22984</v>
      </c>
      <c r="B1071" s="338">
        <f t="shared" si="164"/>
        <v>1962</v>
      </c>
      <c r="C1071" s="338">
        <f t="shared" si="165"/>
        <v>12</v>
      </c>
      <c r="D1071" s="338">
        <f t="shared" si="166"/>
        <v>4</v>
      </c>
      <c r="E1071" s="334">
        <v>0</v>
      </c>
      <c r="F1071" s="334">
        <v>0</v>
      </c>
      <c r="G1071" s="334">
        <v>0</v>
      </c>
      <c r="H1071" s="334">
        <v>0</v>
      </c>
      <c r="I1071" s="334">
        <v>0</v>
      </c>
      <c r="J1071" s="334">
        <v>0</v>
      </c>
      <c r="K1071" s="334">
        <v>0</v>
      </c>
      <c r="L1071" s="334">
        <v>0</v>
      </c>
      <c r="M1071" s="334">
        <v>0</v>
      </c>
      <c r="N1071" s="334">
        <v>0</v>
      </c>
      <c r="O1071" s="334">
        <v>0</v>
      </c>
      <c r="P1071" s="334">
        <v>0</v>
      </c>
      <c r="Q1071" s="334">
        <v>0</v>
      </c>
      <c r="R1071" s="334">
        <v>0</v>
      </c>
      <c r="S1071" s="334">
        <v>0</v>
      </c>
      <c r="T1071" s="334">
        <v>0</v>
      </c>
      <c r="U1071" s="334">
        <v>0</v>
      </c>
      <c r="V1071" s="334">
        <v>0</v>
      </c>
      <c r="W1071" s="334">
        <v>0</v>
      </c>
      <c r="X1071" s="334">
        <v>0</v>
      </c>
      <c r="Y1071" s="334">
        <v>0</v>
      </c>
      <c r="Z1071" s="334">
        <v>0</v>
      </c>
      <c r="AA1071" s="334">
        <v>0</v>
      </c>
      <c r="AB1071" s="334">
        <v>0</v>
      </c>
      <c r="AD1071" s="334">
        <v>0</v>
      </c>
      <c r="AE1071" s="334">
        <f t="shared" si="167"/>
        <v>0</v>
      </c>
      <c r="AF1071" s="334">
        <f t="shared" si="168"/>
        <v>0</v>
      </c>
      <c r="AG1071" s="340">
        <f t="shared" si="169"/>
        <v>0</v>
      </c>
      <c r="AI1071" s="340">
        <f t="shared" si="172"/>
        <v>0</v>
      </c>
      <c r="AJ1071" s="340">
        <f t="shared" si="172"/>
        <v>0</v>
      </c>
      <c r="AK1071" s="340">
        <f t="shared" si="172"/>
        <v>0</v>
      </c>
      <c r="AL1071" s="340">
        <f t="shared" si="172"/>
        <v>0</v>
      </c>
      <c r="AM1071" s="340">
        <f t="shared" si="172"/>
        <v>0</v>
      </c>
    </row>
    <row r="1072" spans="1:39" x14ac:dyDescent="0.35">
      <c r="A1072" s="337">
        <v>22985</v>
      </c>
      <c r="B1072" s="338">
        <f t="shared" si="164"/>
        <v>1962</v>
      </c>
      <c r="C1072" s="338">
        <f t="shared" si="165"/>
        <v>12</v>
      </c>
      <c r="D1072" s="338">
        <f t="shared" si="166"/>
        <v>5</v>
      </c>
      <c r="E1072" s="334">
        <v>0</v>
      </c>
      <c r="F1072" s="334">
        <v>0</v>
      </c>
      <c r="G1072" s="334">
        <v>0</v>
      </c>
      <c r="H1072" s="334">
        <v>0</v>
      </c>
      <c r="I1072" s="334">
        <v>0</v>
      </c>
      <c r="J1072" s="334">
        <v>0</v>
      </c>
      <c r="K1072" s="334">
        <v>0</v>
      </c>
      <c r="L1072" s="334">
        <v>0</v>
      </c>
      <c r="M1072" s="334">
        <v>0</v>
      </c>
      <c r="N1072" s="334">
        <v>0</v>
      </c>
      <c r="O1072" s="334">
        <v>0</v>
      </c>
      <c r="P1072" s="334">
        <v>0</v>
      </c>
      <c r="Q1072" s="334">
        <v>0</v>
      </c>
      <c r="R1072" s="334">
        <v>0</v>
      </c>
      <c r="S1072" s="334">
        <v>0</v>
      </c>
      <c r="T1072" s="334">
        <v>0</v>
      </c>
      <c r="U1072" s="334">
        <v>0</v>
      </c>
      <c r="V1072" s="334">
        <v>0</v>
      </c>
      <c r="W1072" s="334">
        <v>0</v>
      </c>
      <c r="X1072" s="334">
        <v>0</v>
      </c>
      <c r="Y1072" s="334">
        <v>0</v>
      </c>
      <c r="Z1072" s="334">
        <v>0</v>
      </c>
      <c r="AA1072" s="334">
        <v>0</v>
      </c>
      <c r="AB1072" s="334">
        <v>0</v>
      </c>
      <c r="AD1072" s="334">
        <v>0</v>
      </c>
      <c r="AE1072" s="334">
        <f t="shared" si="167"/>
        <v>0</v>
      </c>
      <c r="AF1072" s="334">
        <f t="shared" si="168"/>
        <v>0</v>
      </c>
      <c r="AG1072" s="340">
        <f t="shared" si="169"/>
        <v>0</v>
      </c>
      <c r="AI1072" s="340">
        <f t="shared" si="172"/>
        <v>0</v>
      </c>
      <c r="AJ1072" s="340">
        <f t="shared" si="172"/>
        <v>0</v>
      </c>
      <c r="AK1072" s="340">
        <f t="shared" si="172"/>
        <v>0</v>
      </c>
      <c r="AL1072" s="340">
        <f t="shared" si="172"/>
        <v>0</v>
      </c>
      <c r="AM1072" s="340">
        <f t="shared" si="172"/>
        <v>0</v>
      </c>
    </row>
    <row r="1073" spans="1:39" x14ac:dyDescent="0.35">
      <c r="A1073" s="337">
        <v>22986</v>
      </c>
      <c r="B1073" s="338">
        <f t="shared" si="164"/>
        <v>1962</v>
      </c>
      <c r="C1073" s="338">
        <f t="shared" si="165"/>
        <v>12</v>
      </c>
      <c r="D1073" s="338">
        <f t="shared" si="166"/>
        <v>6</v>
      </c>
      <c r="E1073" s="334">
        <v>0</v>
      </c>
      <c r="F1073" s="334">
        <v>0</v>
      </c>
      <c r="G1073" s="334">
        <v>0</v>
      </c>
      <c r="H1073" s="334">
        <v>0</v>
      </c>
      <c r="I1073" s="334">
        <v>0</v>
      </c>
      <c r="J1073" s="334">
        <v>0</v>
      </c>
      <c r="K1073" s="334">
        <v>0</v>
      </c>
      <c r="L1073" s="334">
        <v>0</v>
      </c>
      <c r="M1073" s="334">
        <v>0</v>
      </c>
      <c r="N1073" s="334">
        <v>0</v>
      </c>
      <c r="O1073" s="334">
        <v>0</v>
      </c>
      <c r="P1073" s="334">
        <v>0</v>
      </c>
      <c r="Q1073" s="334">
        <v>0</v>
      </c>
      <c r="R1073" s="334">
        <v>0</v>
      </c>
      <c r="S1073" s="334">
        <v>0</v>
      </c>
      <c r="T1073" s="334">
        <v>0</v>
      </c>
      <c r="U1073" s="334">
        <v>0</v>
      </c>
      <c r="V1073" s="334">
        <v>0</v>
      </c>
      <c r="W1073" s="334">
        <v>0</v>
      </c>
      <c r="X1073" s="334">
        <v>0</v>
      </c>
      <c r="Y1073" s="334">
        <v>0</v>
      </c>
      <c r="Z1073" s="334">
        <v>0</v>
      </c>
      <c r="AA1073" s="334">
        <v>0</v>
      </c>
      <c r="AB1073" s="334">
        <v>0</v>
      </c>
      <c r="AD1073" s="334">
        <v>0</v>
      </c>
      <c r="AE1073" s="334">
        <f t="shared" si="167"/>
        <v>0</v>
      </c>
      <c r="AF1073" s="334">
        <f t="shared" si="168"/>
        <v>0</v>
      </c>
      <c r="AG1073" s="340">
        <f t="shared" si="169"/>
        <v>0</v>
      </c>
      <c r="AI1073" s="340">
        <f t="shared" si="172"/>
        <v>0</v>
      </c>
      <c r="AJ1073" s="340">
        <f t="shared" si="172"/>
        <v>0</v>
      </c>
      <c r="AK1073" s="340">
        <f t="shared" si="172"/>
        <v>0</v>
      </c>
      <c r="AL1073" s="340">
        <f t="shared" si="172"/>
        <v>0</v>
      </c>
      <c r="AM1073" s="340">
        <f t="shared" si="172"/>
        <v>0</v>
      </c>
    </row>
    <row r="1074" spans="1:39" x14ac:dyDescent="0.35">
      <c r="A1074" s="337">
        <v>22987</v>
      </c>
      <c r="B1074" s="338">
        <f t="shared" si="164"/>
        <v>1962</v>
      </c>
      <c r="C1074" s="338">
        <f t="shared" si="165"/>
        <v>12</v>
      </c>
      <c r="D1074" s="338">
        <f t="shared" si="166"/>
        <v>7</v>
      </c>
      <c r="E1074" s="334">
        <v>0</v>
      </c>
      <c r="F1074" s="334">
        <v>0</v>
      </c>
      <c r="G1074" s="334">
        <v>0</v>
      </c>
      <c r="H1074" s="334">
        <v>0</v>
      </c>
      <c r="I1074" s="334">
        <v>0</v>
      </c>
      <c r="J1074" s="334">
        <v>0</v>
      </c>
      <c r="K1074" s="334">
        <v>0</v>
      </c>
      <c r="L1074" s="334">
        <v>0</v>
      </c>
      <c r="M1074" s="334">
        <v>0</v>
      </c>
      <c r="N1074" s="334">
        <v>0</v>
      </c>
      <c r="O1074" s="334">
        <v>0</v>
      </c>
      <c r="P1074" s="334">
        <v>0</v>
      </c>
      <c r="Q1074" s="334">
        <v>0</v>
      </c>
      <c r="R1074" s="334">
        <v>0</v>
      </c>
      <c r="S1074" s="334">
        <v>0</v>
      </c>
      <c r="T1074" s="334">
        <v>0</v>
      </c>
      <c r="U1074" s="334">
        <v>0</v>
      </c>
      <c r="V1074" s="334">
        <v>0</v>
      </c>
      <c r="W1074" s="334">
        <v>0</v>
      </c>
      <c r="X1074" s="334">
        <v>0</v>
      </c>
      <c r="Y1074" s="334">
        <v>0</v>
      </c>
      <c r="Z1074" s="334">
        <v>0</v>
      </c>
      <c r="AA1074" s="334">
        <v>0</v>
      </c>
      <c r="AB1074" s="334">
        <v>0</v>
      </c>
      <c r="AD1074" s="334">
        <v>0</v>
      </c>
      <c r="AE1074" s="334">
        <f t="shared" si="167"/>
        <v>0</v>
      </c>
      <c r="AF1074" s="334">
        <f t="shared" si="168"/>
        <v>0</v>
      </c>
      <c r="AG1074" s="340">
        <f t="shared" si="169"/>
        <v>0</v>
      </c>
      <c r="AI1074" s="340">
        <f t="shared" si="172"/>
        <v>0</v>
      </c>
      <c r="AJ1074" s="340">
        <f t="shared" si="172"/>
        <v>0</v>
      </c>
      <c r="AK1074" s="340">
        <f t="shared" si="172"/>
        <v>0</v>
      </c>
      <c r="AL1074" s="340">
        <f t="shared" si="172"/>
        <v>0</v>
      </c>
      <c r="AM1074" s="340">
        <f t="shared" si="172"/>
        <v>0</v>
      </c>
    </row>
    <row r="1075" spans="1:39" x14ac:dyDescent="0.35">
      <c r="A1075" s="337">
        <v>22988</v>
      </c>
      <c r="B1075" s="338">
        <f t="shared" si="164"/>
        <v>1962</v>
      </c>
      <c r="C1075" s="338">
        <f t="shared" si="165"/>
        <v>12</v>
      </c>
      <c r="D1075" s="338">
        <f t="shared" si="166"/>
        <v>8</v>
      </c>
      <c r="E1075" s="334">
        <v>0</v>
      </c>
      <c r="F1075" s="334">
        <v>0</v>
      </c>
      <c r="G1075" s="334">
        <v>0</v>
      </c>
      <c r="H1075" s="334">
        <v>0</v>
      </c>
      <c r="I1075" s="334">
        <v>0</v>
      </c>
      <c r="J1075" s="334">
        <v>0</v>
      </c>
      <c r="K1075" s="334">
        <v>0</v>
      </c>
      <c r="L1075" s="334">
        <v>0</v>
      </c>
      <c r="M1075" s="334">
        <v>0</v>
      </c>
      <c r="N1075" s="334">
        <v>0</v>
      </c>
      <c r="O1075" s="334">
        <v>0</v>
      </c>
      <c r="P1075" s="334">
        <v>0</v>
      </c>
      <c r="Q1075" s="334">
        <v>0</v>
      </c>
      <c r="R1075" s="334">
        <v>0</v>
      </c>
      <c r="S1075" s="334">
        <v>0</v>
      </c>
      <c r="T1075" s="334">
        <v>0</v>
      </c>
      <c r="U1075" s="334">
        <v>0</v>
      </c>
      <c r="V1075" s="334">
        <v>0</v>
      </c>
      <c r="W1075" s="334">
        <v>0</v>
      </c>
      <c r="X1075" s="334">
        <v>0</v>
      </c>
      <c r="Y1075" s="334">
        <v>0</v>
      </c>
      <c r="Z1075" s="334">
        <v>0</v>
      </c>
      <c r="AA1075" s="334">
        <v>0</v>
      </c>
      <c r="AB1075" s="334">
        <v>0</v>
      </c>
      <c r="AD1075" s="334">
        <v>0</v>
      </c>
      <c r="AE1075" s="334">
        <f t="shared" si="167"/>
        <v>0</v>
      </c>
      <c r="AF1075" s="334">
        <f t="shared" si="168"/>
        <v>0</v>
      </c>
      <c r="AG1075" s="340">
        <f t="shared" si="169"/>
        <v>0</v>
      </c>
      <c r="AI1075" s="340">
        <f t="shared" si="172"/>
        <v>0</v>
      </c>
      <c r="AJ1075" s="340">
        <f t="shared" si="172"/>
        <v>0</v>
      </c>
      <c r="AK1075" s="340">
        <f t="shared" si="172"/>
        <v>0</v>
      </c>
      <c r="AL1075" s="340">
        <f t="shared" si="172"/>
        <v>0</v>
      </c>
      <c r="AM1075" s="340">
        <f t="shared" si="172"/>
        <v>0</v>
      </c>
    </row>
    <row r="1076" spans="1:39" x14ac:dyDescent="0.35">
      <c r="A1076" s="337">
        <v>22989</v>
      </c>
      <c r="B1076" s="338">
        <f t="shared" si="164"/>
        <v>1962</v>
      </c>
      <c r="C1076" s="338">
        <f t="shared" si="165"/>
        <v>12</v>
      </c>
      <c r="D1076" s="338">
        <f t="shared" si="166"/>
        <v>9</v>
      </c>
      <c r="E1076" s="334">
        <v>0</v>
      </c>
      <c r="F1076" s="334">
        <v>0</v>
      </c>
      <c r="G1076" s="334">
        <v>0</v>
      </c>
      <c r="H1076" s="334">
        <v>0</v>
      </c>
      <c r="I1076" s="334">
        <v>0</v>
      </c>
      <c r="J1076" s="334">
        <v>0</v>
      </c>
      <c r="K1076" s="334">
        <v>0</v>
      </c>
      <c r="L1076" s="334">
        <v>0</v>
      </c>
      <c r="M1076" s="334">
        <v>0</v>
      </c>
      <c r="N1076" s="334">
        <v>0</v>
      </c>
      <c r="O1076" s="334">
        <v>0</v>
      </c>
      <c r="P1076" s="334">
        <v>0</v>
      </c>
      <c r="Q1076" s="334">
        <v>0</v>
      </c>
      <c r="R1076" s="334">
        <v>0</v>
      </c>
      <c r="S1076" s="334">
        <v>0</v>
      </c>
      <c r="T1076" s="334">
        <v>0</v>
      </c>
      <c r="U1076" s="334">
        <v>0</v>
      </c>
      <c r="V1076" s="334">
        <v>0</v>
      </c>
      <c r="W1076" s="334">
        <v>0</v>
      </c>
      <c r="X1076" s="334">
        <v>0</v>
      </c>
      <c r="Y1076" s="334">
        <v>0</v>
      </c>
      <c r="Z1076" s="334">
        <v>0</v>
      </c>
      <c r="AA1076" s="334">
        <v>0</v>
      </c>
      <c r="AB1076" s="334">
        <v>0</v>
      </c>
      <c r="AD1076" s="334">
        <v>0</v>
      </c>
      <c r="AE1076" s="334">
        <f t="shared" si="167"/>
        <v>0</v>
      </c>
      <c r="AF1076" s="334">
        <f t="shared" si="168"/>
        <v>0</v>
      </c>
      <c r="AG1076" s="340">
        <f t="shared" si="169"/>
        <v>0</v>
      </c>
      <c r="AI1076" s="340">
        <f t="shared" ref="AI1076:AM1091" si="173">IF($C1076=AI$1,$AF1076,0)</f>
        <v>0</v>
      </c>
      <c r="AJ1076" s="340">
        <f t="shared" si="173"/>
        <v>0</v>
      </c>
      <c r="AK1076" s="340">
        <f t="shared" si="173"/>
        <v>0</v>
      </c>
      <c r="AL1076" s="340">
        <f t="shared" si="173"/>
        <v>0</v>
      </c>
      <c r="AM1076" s="340">
        <f t="shared" si="173"/>
        <v>0</v>
      </c>
    </row>
    <row r="1077" spans="1:39" x14ac:dyDescent="0.35">
      <c r="A1077" s="337">
        <v>22990</v>
      </c>
      <c r="B1077" s="338">
        <f t="shared" si="164"/>
        <v>1962</v>
      </c>
      <c r="C1077" s="338">
        <f t="shared" si="165"/>
        <v>12</v>
      </c>
      <c r="D1077" s="338">
        <f t="shared" si="166"/>
        <v>10</v>
      </c>
      <c r="E1077" s="334">
        <v>0</v>
      </c>
      <c r="F1077" s="334">
        <v>0</v>
      </c>
      <c r="G1077" s="334">
        <v>0</v>
      </c>
      <c r="H1077" s="334">
        <v>0</v>
      </c>
      <c r="I1077" s="334">
        <v>0</v>
      </c>
      <c r="J1077" s="334">
        <v>0</v>
      </c>
      <c r="K1077" s="334">
        <v>0</v>
      </c>
      <c r="L1077" s="334">
        <v>0</v>
      </c>
      <c r="M1077" s="334">
        <v>0</v>
      </c>
      <c r="N1077" s="334">
        <v>0</v>
      </c>
      <c r="O1077" s="334">
        <v>0</v>
      </c>
      <c r="P1077" s="334">
        <v>0</v>
      </c>
      <c r="Q1077" s="334">
        <v>0</v>
      </c>
      <c r="R1077" s="334">
        <v>0</v>
      </c>
      <c r="S1077" s="334">
        <v>0</v>
      </c>
      <c r="T1077" s="334">
        <v>0</v>
      </c>
      <c r="U1077" s="334">
        <v>0</v>
      </c>
      <c r="V1077" s="334">
        <v>0</v>
      </c>
      <c r="W1077" s="334">
        <v>0</v>
      </c>
      <c r="X1077" s="334">
        <v>0</v>
      </c>
      <c r="Y1077" s="334">
        <v>0</v>
      </c>
      <c r="Z1077" s="334">
        <v>0</v>
      </c>
      <c r="AA1077" s="334">
        <v>0</v>
      </c>
      <c r="AB1077" s="334">
        <v>0</v>
      </c>
      <c r="AD1077" s="334">
        <v>0</v>
      </c>
      <c r="AE1077" s="334">
        <f t="shared" si="167"/>
        <v>0</v>
      </c>
      <c r="AF1077" s="334">
        <f t="shared" si="168"/>
        <v>0</v>
      </c>
      <c r="AG1077" s="340">
        <f t="shared" si="169"/>
        <v>0</v>
      </c>
      <c r="AI1077" s="340">
        <f t="shared" si="173"/>
        <v>0</v>
      </c>
      <c r="AJ1077" s="340">
        <f t="shared" si="173"/>
        <v>0</v>
      </c>
      <c r="AK1077" s="340">
        <f t="shared" si="173"/>
        <v>0</v>
      </c>
      <c r="AL1077" s="340">
        <f t="shared" si="173"/>
        <v>0</v>
      </c>
      <c r="AM1077" s="340">
        <f t="shared" si="173"/>
        <v>0</v>
      </c>
    </row>
    <row r="1078" spans="1:39" x14ac:dyDescent="0.35">
      <c r="A1078" s="337">
        <v>22991</v>
      </c>
      <c r="B1078" s="338">
        <f t="shared" si="164"/>
        <v>1962</v>
      </c>
      <c r="C1078" s="338">
        <f t="shared" si="165"/>
        <v>12</v>
      </c>
      <c r="D1078" s="338">
        <f t="shared" si="166"/>
        <v>11</v>
      </c>
      <c r="E1078" s="334">
        <v>0.1</v>
      </c>
      <c r="F1078" s="334">
        <v>0</v>
      </c>
      <c r="G1078" s="334">
        <v>0.1</v>
      </c>
      <c r="H1078" s="334">
        <v>0</v>
      </c>
      <c r="I1078" s="334">
        <v>0.1</v>
      </c>
      <c r="J1078" s="334">
        <v>0</v>
      </c>
      <c r="K1078" s="334">
        <v>0</v>
      </c>
      <c r="L1078" s="334">
        <v>0</v>
      </c>
      <c r="M1078" s="334">
        <v>0</v>
      </c>
      <c r="N1078" s="334">
        <v>0</v>
      </c>
      <c r="O1078" s="334">
        <v>0</v>
      </c>
      <c r="P1078" s="334">
        <v>0</v>
      </c>
      <c r="Q1078" s="334">
        <v>0</v>
      </c>
      <c r="R1078" s="334">
        <v>0</v>
      </c>
      <c r="S1078" s="334">
        <v>0</v>
      </c>
      <c r="T1078" s="334">
        <v>0</v>
      </c>
      <c r="U1078" s="334">
        <v>0</v>
      </c>
      <c r="V1078" s="334">
        <v>0</v>
      </c>
      <c r="W1078" s="334">
        <v>0</v>
      </c>
      <c r="X1078" s="334">
        <v>0</v>
      </c>
      <c r="Y1078" s="334">
        <v>0</v>
      </c>
      <c r="Z1078" s="334">
        <v>0</v>
      </c>
      <c r="AA1078" s="334">
        <v>0</v>
      </c>
      <c r="AB1078" s="334">
        <v>0</v>
      </c>
      <c r="AD1078" s="334">
        <v>0.3</v>
      </c>
      <c r="AE1078" s="334">
        <f t="shared" si="167"/>
        <v>0.3</v>
      </c>
      <c r="AF1078" s="334">
        <f t="shared" si="168"/>
        <v>0.30000000000000004</v>
      </c>
      <c r="AG1078" s="340">
        <f t="shared" si="169"/>
        <v>5.5511151231257827E-17</v>
      </c>
      <c r="AI1078" s="340">
        <f t="shared" si="173"/>
        <v>0</v>
      </c>
      <c r="AJ1078" s="340">
        <f t="shared" si="173"/>
        <v>0</v>
      </c>
      <c r="AK1078" s="340">
        <f t="shared" si="173"/>
        <v>0</v>
      </c>
      <c r="AL1078" s="340">
        <f t="shared" si="173"/>
        <v>0</v>
      </c>
      <c r="AM1078" s="340">
        <f t="shared" si="173"/>
        <v>0</v>
      </c>
    </row>
    <row r="1079" spans="1:39" x14ac:dyDescent="0.35">
      <c r="A1079" s="337">
        <v>22992</v>
      </c>
      <c r="B1079" s="338">
        <f t="shared" si="164"/>
        <v>1962</v>
      </c>
      <c r="C1079" s="338">
        <f t="shared" si="165"/>
        <v>12</v>
      </c>
      <c r="D1079" s="338">
        <f t="shared" si="166"/>
        <v>12</v>
      </c>
      <c r="E1079" s="334">
        <v>0</v>
      </c>
      <c r="F1079" s="334">
        <v>0</v>
      </c>
      <c r="G1079" s="334">
        <v>0</v>
      </c>
      <c r="H1079" s="334">
        <v>0</v>
      </c>
      <c r="I1079" s="334">
        <v>0</v>
      </c>
      <c r="J1079" s="334">
        <v>0</v>
      </c>
      <c r="K1079" s="334">
        <v>0</v>
      </c>
      <c r="L1079" s="334">
        <v>0</v>
      </c>
      <c r="M1079" s="334">
        <v>0</v>
      </c>
      <c r="N1079" s="334">
        <v>0</v>
      </c>
      <c r="O1079" s="334">
        <v>0</v>
      </c>
      <c r="P1079" s="334">
        <v>0</v>
      </c>
      <c r="Q1079" s="334">
        <v>0</v>
      </c>
      <c r="R1079" s="334">
        <v>0</v>
      </c>
      <c r="S1079" s="334">
        <v>0</v>
      </c>
      <c r="T1079" s="334">
        <v>0</v>
      </c>
      <c r="U1079" s="334">
        <v>0</v>
      </c>
      <c r="V1079" s="334">
        <v>0</v>
      </c>
      <c r="W1079" s="334">
        <v>0</v>
      </c>
      <c r="X1079" s="334">
        <v>0</v>
      </c>
      <c r="Y1079" s="334">
        <v>0</v>
      </c>
      <c r="Z1079" s="334">
        <v>0</v>
      </c>
      <c r="AA1079" s="334">
        <v>0</v>
      </c>
      <c r="AB1079" s="334">
        <v>0</v>
      </c>
      <c r="AD1079" s="334">
        <v>0</v>
      </c>
      <c r="AE1079" s="334">
        <f t="shared" si="167"/>
        <v>0</v>
      </c>
      <c r="AF1079" s="334">
        <f t="shared" si="168"/>
        <v>0</v>
      </c>
      <c r="AG1079" s="340">
        <f t="shared" si="169"/>
        <v>0</v>
      </c>
      <c r="AI1079" s="340">
        <f t="shared" si="173"/>
        <v>0</v>
      </c>
      <c r="AJ1079" s="340">
        <f t="shared" si="173"/>
        <v>0</v>
      </c>
      <c r="AK1079" s="340">
        <f t="shared" si="173"/>
        <v>0</v>
      </c>
      <c r="AL1079" s="340">
        <f t="shared" si="173"/>
        <v>0</v>
      </c>
      <c r="AM1079" s="340">
        <f t="shared" si="173"/>
        <v>0</v>
      </c>
    </row>
    <row r="1080" spans="1:39" x14ac:dyDescent="0.35">
      <c r="A1080" s="337">
        <v>22993</v>
      </c>
      <c r="B1080" s="338">
        <f t="shared" si="164"/>
        <v>1962</v>
      </c>
      <c r="C1080" s="338">
        <f t="shared" si="165"/>
        <v>12</v>
      </c>
      <c r="D1080" s="338">
        <f t="shared" si="166"/>
        <v>13</v>
      </c>
      <c r="E1080" s="334">
        <v>0</v>
      </c>
      <c r="F1080" s="334">
        <v>0</v>
      </c>
      <c r="G1080" s="334">
        <v>0</v>
      </c>
      <c r="H1080" s="334">
        <v>0</v>
      </c>
      <c r="I1080" s="334">
        <v>0</v>
      </c>
      <c r="J1080" s="334">
        <v>0</v>
      </c>
      <c r="K1080" s="334">
        <v>0</v>
      </c>
      <c r="L1080" s="334">
        <v>0</v>
      </c>
      <c r="M1080" s="334">
        <v>0</v>
      </c>
      <c r="N1080" s="334">
        <v>0</v>
      </c>
      <c r="O1080" s="334">
        <v>0</v>
      </c>
      <c r="P1080" s="334">
        <v>0</v>
      </c>
      <c r="Q1080" s="334">
        <v>0</v>
      </c>
      <c r="R1080" s="334">
        <v>0</v>
      </c>
      <c r="S1080" s="334">
        <v>0</v>
      </c>
      <c r="T1080" s="334">
        <v>0</v>
      </c>
      <c r="U1080" s="334">
        <v>0</v>
      </c>
      <c r="V1080" s="334">
        <v>0</v>
      </c>
      <c r="W1080" s="334">
        <v>0</v>
      </c>
      <c r="X1080" s="334">
        <v>0</v>
      </c>
      <c r="Y1080" s="334">
        <v>0</v>
      </c>
      <c r="Z1080" s="334">
        <v>0</v>
      </c>
      <c r="AA1080" s="334">
        <v>0</v>
      </c>
      <c r="AB1080" s="334">
        <v>0</v>
      </c>
      <c r="AD1080" s="334">
        <v>0</v>
      </c>
      <c r="AE1080" s="334">
        <f t="shared" si="167"/>
        <v>0</v>
      </c>
      <c r="AF1080" s="334">
        <f t="shared" si="168"/>
        <v>0</v>
      </c>
      <c r="AG1080" s="340">
        <f t="shared" si="169"/>
        <v>0</v>
      </c>
      <c r="AI1080" s="340">
        <f t="shared" si="173"/>
        <v>0</v>
      </c>
      <c r="AJ1080" s="340">
        <f t="shared" si="173"/>
        <v>0</v>
      </c>
      <c r="AK1080" s="340">
        <f t="shared" si="173"/>
        <v>0</v>
      </c>
      <c r="AL1080" s="340">
        <f t="shared" si="173"/>
        <v>0</v>
      </c>
      <c r="AM1080" s="340">
        <f t="shared" si="173"/>
        <v>0</v>
      </c>
    </row>
    <row r="1081" spans="1:39" x14ac:dyDescent="0.35">
      <c r="A1081" s="337">
        <v>22994</v>
      </c>
      <c r="B1081" s="338">
        <f t="shared" si="164"/>
        <v>1962</v>
      </c>
      <c r="C1081" s="338">
        <f t="shared" si="165"/>
        <v>12</v>
      </c>
      <c r="D1081" s="338">
        <f t="shared" si="166"/>
        <v>14</v>
      </c>
      <c r="E1081" s="334">
        <v>0</v>
      </c>
      <c r="F1081" s="334">
        <v>0</v>
      </c>
      <c r="G1081" s="334">
        <v>0</v>
      </c>
      <c r="H1081" s="334">
        <v>0</v>
      </c>
      <c r="I1081" s="334">
        <v>0</v>
      </c>
      <c r="J1081" s="334">
        <v>0</v>
      </c>
      <c r="K1081" s="334">
        <v>0</v>
      </c>
      <c r="L1081" s="334">
        <v>0</v>
      </c>
      <c r="M1081" s="334">
        <v>0</v>
      </c>
      <c r="N1081" s="334">
        <v>0</v>
      </c>
      <c r="O1081" s="334">
        <v>0</v>
      </c>
      <c r="P1081" s="334">
        <v>0</v>
      </c>
      <c r="Q1081" s="334">
        <v>0</v>
      </c>
      <c r="R1081" s="334">
        <v>0</v>
      </c>
      <c r="S1081" s="334">
        <v>0</v>
      </c>
      <c r="T1081" s="334">
        <v>0</v>
      </c>
      <c r="U1081" s="334">
        <v>0</v>
      </c>
      <c r="V1081" s="334">
        <v>0</v>
      </c>
      <c r="W1081" s="334">
        <v>0</v>
      </c>
      <c r="X1081" s="334">
        <v>0</v>
      </c>
      <c r="Y1081" s="334">
        <v>0</v>
      </c>
      <c r="Z1081" s="334">
        <v>0</v>
      </c>
      <c r="AA1081" s="334">
        <v>0</v>
      </c>
      <c r="AB1081" s="334">
        <v>0</v>
      </c>
      <c r="AD1081" s="334">
        <v>0</v>
      </c>
      <c r="AE1081" s="334">
        <f t="shared" si="167"/>
        <v>0</v>
      </c>
      <c r="AF1081" s="334">
        <f t="shared" si="168"/>
        <v>0</v>
      </c>
      <c r="AG1081" s="340">
        <f t="shared" si="169"/>
        <v>0</v>
      </c>
      <c r="AI1081" s="340">
        <f t="shared" si="173"/>
        <v>0</v>
      </c>
      <c r="AJ1081" s="340">
        <f t="shared" si="173"/>
        <v>0</v>
      </c>
      <c r="AK1081" s="340">
        <f t="shared" si="173"/>
        <v>0</v>
      </c>
      <c r="AL1081" s="340">
        <f t="shared" si="173"/>
        <v>0</v>
      </c>
      <c r="AM1081" s="340">
        <f t="shared" si="173"/>
        <v>0</v>
      </c>
    </row>
    <row r="1082" spans="1:39" x14ac:dyDescent="0.35">
      <c r="A1082" s="337">
        <v>22995</v>
      </c>
      <c r="B1082" s="338">
        <f t="shared" si="164"/>
        <v>1962</v>
      </c>
      <c r="C1082" s="338">
        <f t="shared" si="165"/>
        <v>12</v>
      </c>
      <c r="D1082" s="338">
        <f t="shared" si="166"/>
        <v>15</v>
      </c>
      <c r="E1082" s="334">
        <v>0</v>
      </c>
      <c r="F1082" s="334">
        <v>0</v>
      </c>
      <c r="G1082" s="334">
        <v>0</v>
      </c>
      <c r="H1082" s="334">
        <v>0</v>
      </c>
      <c r="I1082" s="334">
        <v>0</v>
      </c>
      <c r="J1082" s="334">
        <v>0</v>
      </c>
      <c r="K1082" s="334">
        <v>0</v>
      </c>
      <c r="L1082" s="334">
        <v>0</v>
      </c>
      <c r="M1082" s="334">
        <v>0</v>
      </c>
      <c r="N1082" s="334">
        <v>0</v>
      </c>
      <c r="O1082" s="334">
        <v>0</v>
      </c>
      <c r="P1082" s="334">
        <v>0</v>
      </c>
      <c r="Q1082" s="334">
        <v>0</v>
      </c>
      <c r="R1082" s="334">
        <v>0</v>
      </c>
      <c r="S1082" s="334">
        <v>0</v>
      </c>
      <c r="T1082" s="334">
        <v>0</v>
      </c>
      <c r="U1082" s="334">
        <v>0</v>
      </c>
      <c r="V1082" s="334">
        <v>0</v>
      </c>
      <c r="W1082" s="334">
        <v>0</v>
      </c>
      <c r="X1082" s="334">
        <v>0</v>
      </c>
      <c r="Y1082" s="334">
        <v>0</v>
      </c>
      <c r="Z1082" s="334">
        <v>0</v>
      </c>
      <c r="AA1082" s="334">
        <v>0</v>
      </c>
      <c r="AB1082" s="334">
        <v>0</v>
      </c>
      <c r="AD1082" s="334">
        <v>0</v>
      </c>
      <c r="AE1082" s="334">
        <f t="shared" si="167"/>
        <v>0</v>
      </c>
      <c r="AF1082" s="334">
        <f t="shared" si="168"/>
        <v>0</v>
      </c>
      <c r="AG1082" s="340">
        <f t="shared" si="169"/>
        <v>0</v>
      </c>
      <c r="AI1082" s="340">
        <f t="shared" si="173"/>
        <v>0</v>
      </c>
      <c r="AJ1082" s="340">
        <f t="shared" si="173"/>
        <v>0</v>
      </c>
      <c r="AK1082" s="340">
        <f t="shared" si="173"/>
        <v>0</v>
      </c>
      <c r="AL1082" s="340">
        <f t="shared" si="173"/>
        <v>0</v>
      </c>
      <c r="AM1082" s="340">
        <f t="shared" si="173"/>
        <v>0</v>
      </c>
    </row>
    <row r="1083" spans="1:39" x14ac:dyDescent="0.35">
      <c r="A1083" s="337">
        <v>22996</v>
      </c>
      <c r="B1083" s="338">
        <f t="shared" si="164"/>
        <v>1962</v>
      </c>
      <c r="C1083" s="338">
        <f t="shared" si="165"/>
        <v>12</v>
      </c>
      <c r="D1083" s="338">
        <f t="shared" si="166"/>
        <v>16</v>
      </c>
      <c r="E1083" s="334">
        <v>0</v>
      </c>
      <c r="F1083" s="334">
        <v>0</v>
      </c>
      <c r="G1083" s="334">
        <v>0</v>
      </c>
      <c r="H1083" s="334">
        <v>0</v>
      </c>
      <c r="I1083" s="334">
        <v>0</v>
      </c>
      <c r="J1083" s="334">
        <v>0</v>
      </c>
      <c r="K1083" s="334">
        <v>0</v>
      </c>
      <c r="L1083" s="334">
        <v>0</v>
      </c>
      <c r="M1083" s="334">
        <v>0</v>
      </c>
      <c r="N1083" s="334">
        <v>0</v>
      </c>
      <c r="O1083" s="334">
        <v>0</v>
      </c>
      <c r="P1083" s="334">
        <v>0</v>
      </c>
      <c r="Q1083" s="334">
        <v>0</v>
      </c>
      <c r="R1083" s="334">
        <v>0</v>
      </c>
      <c r="S1083" s="334">
        <v>0</v>
      </c>
      <c r="T1083" s="334">
        <v>0</v>
      </c>
      <c r="U1083" s="334">
        <v>0</v>
      </c>
      <c r="V1083" s="334">
        <v>0</v>
      </c>
      <c r="W1083" s="334">
        <v>0</v>
      </c>
      <c r="X1083" s="334">
        <v>0</v>
      </c>
      <c r="Y1083" s="334">
        <v>0</v>
      </c>
      <c r="Z1083" s="334">
        <v>0</v>
      </c>
      <c r="AA1083" s="334">
        <v>0</v>
      </c>
      <c r="AB1083" s="334">
        <v>0</v>
      </c>
      <c r="AD1083" s="334">
        <v>0</v>
      </c>
      <c r="AE1083" s="334">
        <f t="shared" si="167"/>
        <v>0</v>
      </c>
      <c r="AF1083" s="334">
        <f t="shared" si="168"/>
        <v>0</v>
      </c>
      <c r="AG1083" s="340">
        <f t="shared" si="169"/>
        <v>0</v>
      </c>
      <c r="AI1083" s="340">
        <f t="shared" si="173"/>
        <v>0</v>
      </c>
      <c r="AJ1083" s="340">
        <f t="shared" si="173"/>
        <v>0</v>
      </c>
      <c r="AK1083" s="340">
        <f t="shared" si="173"/>
        <v>0</v>
      </c>
      <c r="AL1083" s="340">
        <f t="shared" si="173"/>
        <v>0</v>
      </c>
      <c r="AM1083" s="340">
        <f t="shared" si="173"/>
        <v>0</v>
      </c>
    </row>
    <row r="1084" spans="1:39" x14ac:dyDescent="0.35">
      <c r="A1084" s="337">
        <v>22997</v>
      </c>
      <c r="B1084" s="338">
        <f t="shared" si="164"/>
        <v>1962</v>
      </c>
      <c r="C1084" s="338">
        <f t="shared" si="165"/>
        <v>12</v>
      </c>
      <c r="D1084" s="338">
        <f t="shared" si="166"/>
        <v>17</v>
      </c>
      <c r="E1084" s="334">
        <v>0</v>
      </c>
      <c r="F1084" s="334">
        <v>0</v>
      </c>
      <c r="G1084" s="334">
        <v>0</v>
      </c>
      <c r="H1084" s="334">
        <v>0</v>
      </c>
      <c r="I1084" s="334">
        <v>0</v>
      </c>
      <c r="J1084" s="334">
        <v>0</v>
      </c>
      <c r="K1084" s="334">
        <v>0</v>
      </c>
      <c r="L1084" s="334">
        <v>0</v>
      </c>
      <c r="M1084" s="334">
        <v>0</v>
      </c>
      <c r="N1084" s="334">
        <v>0</v>
      </c>
      <c r="O1084" s="334">
        <v>0</v>
      </c>
      <c r="P1084" s="334">
        <v>0</v>
      </c>
      <c r="Q1084" s="334">
        <v>0</v>
      </c>
      <c r="R1084" s="334">
        <v>0</v>
      </c>
      <c r="S1084" s="334">
        <v>0</v>
      </c>
      <c r="T1084" s="334">
        <v>0</v>
      </c>
      <c r="U1084" s="334">
        <v>0</v>
      </c>
      <c r="V1084" s="334">
        <v>0</v>
      </c>
      <c r="W1084" s="334">
        <v>0</v>
      </c>
      <c r="X1084" s="334">
        <v>0</v>
      </c>
      <c r="Y1084" s="334">
        <v>0</v>
      </c>
      <c r="Z1084" s="334">
        <v>0</v>
      </c>
      <c r="AA1084" s="334">
        <v>0</v>
      </c>
      <c r="AB1084" s="334">
        <v>0</v>
      </c>
      <c r="AD1084" s="334">
        <v>0</v>
      </c>
      <c r="AE1084" s="334">
        <f t="shared" si="167"/>
        <v>0</v>
      </c>
      <c r="AF1084" s="334">
        <f t="shared" si="168"/>
        <v>0</v>
      </c>
      <c r="AG1084" s="340">
        <f t="shared" si="169"/>
        <v>0</v>
      </c>
      <c r="AI1084" s="340">
        <f t="shared" si="173"/>
        <v>0</v>
      </c>
      <c r="AJ1084" s="340">
        <f t="shared" si="173"/>
        <v>0</v>
      </c>
      <c r="AK1084" s="340">
        <f t="shared" si="173"/>
        <v>0</v>
      </c>
      <c r="AL1084" s="340">
        <f t="shared" si="173"/>
        <v>0</v>
      </c>
      <c r="AM1084" s="340">
        <f t="shared" si="173"/>
        <v>0</v>
      </c>
    </row>
    <row r="1085" spans="1:39" x14ac:dyDescent="0.35">
      <c r="A1085" s="337">
        <v>22998</v>
      </c>
      <c r="B1085" s="338">
        <f t="shared" si="164"/>
        <v>1962</v>
      </c>
      <c r="C1085" s="338">
        <f t="shared" si="165"/>
        <v>12</v>
      </c>
      <c r="D1085" s="338">
        <f t="shared" si="166"/>
        <v>18</v>
      </c>
      <c r="E1085" s="334">
        <v>0</v>
      </c>
      <c r="F1085" s="334">
        <v>0</v>
      </c>
      <c r="G1085" s="334">
        <v>0</v>
      </c>
      <c r="H1085" s="334">
        <v>0</v>
      </c>
      <c r="I1085" s="334">
        <v>0</v>
      </c>
      <c r="J1085" s="334">
        <v>0</v>
      </c>
      <c r="K1085" s="334">
        <v>0</v>
      </c>
      <c r="L1085" s="334">
        <v>0</v>
      </c>
      <c r="M1085" s="334">
        <v>0</v>
      </c>
      <c r="N1085" s="334">
        <v>0</v>
      </c>
      <c r="O1085" s="334">
        <v>0</v>
      </c>
      <c r="P1085" s="334">
        <v>0</v>
      </c>
      <c r="Q1085" s="334">
        <v>0</v>
      </c>
      <c r="R1085" s="334">
        <v>0</v>
      </c>
      <c r="S1085" s="334">
        <v>0</v>
      </c>
      <c r="T1085" s="334">
        <v>0</v>
      </c>
      <c r="U1085" s="334">
        <v>0</v>
      </c>
      <c r="V1085" s="334">
        <v>0</v>
      </c>
      <c r="W1085" s="334">
        <v>0</v>
      </c>
      <c r="X1085" s="334">
        <v>0</v>
      </c>
      <c r="Y1085" s="334">
        <v>0</v>
      </c>
      <c r="Z1085" s="334">
        <v>0</v>
      </c>
      <c r="AA1085" s="334">
        <v>0</v>
      </c>
      <c r="AB1085" s="334">
        <v>0</v>
      </c>
      <c r="AD1085" s="334">
        <v>0</v>
      </c>
      <c r="AE1085" s="334">
        <f t="shared" si="167"/>
        <v>0</v>
      </c>
      <c r="AF1085" s="334">
        <f t="shared" si="168"/>
        <v>0</v>
      </c>
      <c r="AG1085" s="340">
        <f t="shared" si="169"/>
        <v>0</v>
      </c>
      <c r="AI1085" s="340">
        <f t="shared" si="173"/>
        <v>0</v>
      </c>
      <c r="AJ1085" s="340">
        <f t="shared" si="173"/>
        <v>0</v>
      </c>
      <c r="AK1085" s="340">
        <f t="shared" si="173"/>
        <v>0</v>
      </c>
      <c r="AL1085" s="340">
        <f t="shared" si="173"/>
        <v>0</v>
      </c>
      <c r="AM1085" s="340">
        <f t="shared" si="173"/>
        <v>0</v>
      </c>
    </row>
    <row r="1086" spans="1:39" x14ac:dyDescent="0.35">
      <c r="A1086" s="337">
        <v>22999</v>
      </c>
      <c r="B1086" s="338">
        <f t="shared" si="164"/>
        <v>1962</v>
      </c>
      <c r="C1086" s="338">
        <f t="shared" si="165"/>
        <v>12</v>
      </c>
      <c r="D1086" s="338">
        <f t="shared" si="166"/>
        <v>19</v>
      </c>
      <c r="E1086" s="334">
        <v>0</v>
      </c>
      <c r="F1086" s="334">
        <v>0</v>
      </c>
      <c r="G1086" s="334">
        <v>0</v>
      </c>
      <c r="H1086" s="334">
        <v>0</v>
      </c>
      <c r="I1086" s="334">
        <v>0</v>
      </c>
      <c r="J1086" s="334">
        <v>0</v>
      </c>
      <c r="K1086" s="334">
        <v>0</v>
      </c>
      <c r="L1086" s="334">
        <v>0</v>
      </c>
      <c r="M1086" s="334">
        <v>0</v>
      </c>
      <c r="N1086" s="334">
        <v>0</v>
      </c>
      <c r="O1086" s="334">
        <v>0</v>
      </c>
      <c r="P1086" s="334">
        <v>0</v>
      </c>
      <c r="Q1086" s="334">
        <v>0</v>
      </c>
      <c r="R1086" s="334">
        <v>0</v>
      </c>
      <c r="S1086" s="334">
        <v>0</v>
      </c>
      <c r="T1086" s="334">
        <v>0</v>
      </c>
      <c r="U1086" s="334">
        <v>0</v>
      </c>
      <c r="V1086" s="334">
        <v>0</v>
      </c>
      <c r="W1086" s="334">
        <v>0</v>
      </c>
      <c r="X1086" s="334">
        <v>0</v>
      </c>
      <c r="Y1086" s="334">
        <v>0</v>
      </c>
      <c r="Z1086" s="334">
        <v>0</v>
      </c>
      <c r="AA1086" s="334">
        <v>0</v>
      </c>
      <c r="AB1086" s="334">
        <v>0</v>
      </c>
      <c r="AD1086" s="334">
        <v>0</v>
      </c>
      <c r="AE1086" s="334">
        <f t="shared" si="167"/>
        <v>0</v>
      </c>
      <c r="AF1086" s="334">
        <f t="shared" si="168"/>
        <v>0</v>
      </c>
      <c r="AG1086" s="340">
        <f t="shared" si="169"/>
        <v>0</v>
      </c>
      <c r="AI1086" s="340">
        <f t="shared" si="173"/>
        <v>0</v>
      </c>
      <c r="AJ1086" s="340">
        <f t="shared" si="173"/>
        <v>0</v>
      </c>
      <c r="AK1086" s="340">
        <f t="shared" si="173"/>
        <v>0</v>
      </c>
      <c r="AL1086" s="340">
        <f t="shared" si="173"/>
        <v>0</v>
      </c>
      <c r="AM1086" s="340">
        <f t="shared" si="173"/>
        <v>0</v>
      </c>
    </row>
    <row r="1087" spans="1:39" x14ac:dyDescent="0.35">
      <c r="A1087" s="337">
        <v>23000</v>
      </c>
      <c r="B1087" s="338">
        <f t="shared" si="164"/>
        <v>1962</v>
      </c>
      <c r="C1087" s="338">
        <f t="shared" si="165"/>
        <v>12</v>
      </c>
      <c r="D1087" s="338">
        <f t="shared" si="166"/>
        <v>20</v>
      </c>
      <c r="E1087" s="334">
        <v>0</v>
      </c>
      <c r="F1087" s="334">
        <v>0</v>
      </c>
      <c r="G1087" s="334">
        <v>0</v>
      </c>
      <c r="H1087" s="334">
        <v>0</v>
      </c>
      <c r="I1087" s="334">
        <v>0</v>
      </c>
      <c r="J1087" s="334">
        <v>0</v>
      </c>
      <c r="K1087" s="334">
        <v>0</v>
      </c>
      <c r="L1087" s="334">
        <v>0</v>
      </c>
      <c r="M1087" s="334">
        <v>0</v>
      </c>
      <c r="N1087" s="334">
        <v>0</v>
      </c>
      <c r="O1087" s="334">
        <v>0</v>
      </c>
      <c r="P1087" s="334">
        <v>0</v>
      </c>
      <c r="Q1087" s="334">
        <v>0</v>
      </c>
      <c r="R1087" s="334">
        <v>0</v>
      </c>
      <c r="S1087" s="334">
        <v>0</v>
      </c>
      <c r="T1087" s="334">
        <v>0</v>
      </c>
      <c r="U1087" s="334">
        <v>0</v>
      </c>
      <c r="V1087" s="334">
        <v>0</v>
      </c>
      <c r="W1087" s="334">
        <v>0</v>
      </c>
      <c r="X1087" s="334">
        <v>0</v>
      </c>
      <c r="Y1087" s="334">
        <v>0</v>
      </c>
      <c r="Z1087" s="334">
        <v>0</v>
      </c>
      <c r="AA1087" s="334">
        <v>0</v>
      </c>
      <c r="AB1087" s="334">
        <v>0</v>
      </c>
      <c r="AD1087" s="334">
        <v>0</v>
      </c>
      <c r="AE1087" s="334">
        <f t="shared" si="167"/>
        <v>0</v>
      </c>
      <c r="AF1087" s="334">
        <f t="shared" si="168"/>
        <v>0</v>
      </c>
      <c r="AG1087" s="340">
        <f t="shared" si="169"/>
        <v>0</v>
      </c>
      <c r="AI1087" s="340">
        <f t="shared" si="173"/>
        <v>0</v>
      </c>
      <c r="AJ1087" s="340">
        <f t="shared" si="173"/>
        <v>0</v>
      </c>
      <c r="AK1087" s="340">
        <f t="shared" si="173"/>
        <v>0</v>
      </c>
      <c r="AL1087" s="340">
        <f t="shared" si="173"/>
        <v>0</v>
      </c>
      <c r="AM1087" s="340">
        <f t="shared" si="173"/>
        <v>0</v>
      </c>
    </row>
    <row r="1088" spans="1:39" x14ac:dyDescent="0.35">
      <c r="A1088" s="337">
        <v>23001</v>
      </c>
      <c r="B1088" s="338">
        <f t="shared" si="164"/>
        <v>1962</v>
      </c>
      <c r="C1088" s="338">
        <f t="shared" si="165"/>
        <v>12</v>
      </c>
      <c r="D1088" s="338">
        <f t="shared" si="166"/>
        <v>21</v>
      </c>
      <c r="E1088" s="334">
        <v>0</v>
      </c>
      <c r="F1088" s="334">
        <v>0</v>
      </c>
      <c r="G1088" s="334">
        <v>0</v>
      </c>
      <c r="H1088" s="334">
        <v>0</v>
      </c>
      <c r="I1088" s="334">
        <v>0</v>
      </c>
      <c r="J1088" s="334">
        <v>0</v>
      </c>
      <c r="K1088" s="334">
        <v>0</v>
      </c>
      <c r="L1088" s="334">
        <v>0</v>
      </c>
      <c r="M1088" s="334">
        <v>0</v>
      </c>
      <c r="N1088" s="334">
        <v>0</v>
      </c>
      <c r="O1088" s="334">
        <v>0.1</v>
      </c>
      <c r="P1088" s="334">
        <v>0.2</v>
      </c>
      <c r="Q1088" s="334">
        <v>0.1</v>
      </c>
      <c r="R1088" s="334">
        <v>0</v>
      </c>
      <c r="S1088" s="334">
        <v>0</v>
      </c>
      <c r="T1088" s="334">
        <v>0.1</v>
      </c>
      <c r="U1088" s="334">
        <v>0.3</v>
      </c>
      <c r="V1088" s="334">
        <v>0.1</v>
      </c>
      <c r="W1088" s="334">
        <v>0</v>
      </c>
      <c r="X1088" s="334">
        <v>0.1</v>
      </c>
      <c r="Y1088" s="334">
        <v>0</v>
      </c>
      <c r="Z1088" s="334">
        <v>0.2</v>
      </c>
      <c r="AA1088" s="334">
        <v>0.1</v>
      </c>
      <c r="AB1088" s="334">
        <v>0</v>
      </c>
      <c r="AD1088" s="334">
        <v>1.3</v>
      </c>
      <c r="AE1088" s="334">
        <f t="shared" si="167"/>
        <v>1.3</v>
      </c>
      <c r="AF1088" s="334">
        <f t="shared" si="168"/>
        <v>1.3</v>
      </c>
      <c r="AG1088" s="340">
        <f t="shared" si="169"/>
        <v>0</v>
      </c>
      <c r="AI1088" s="340">
        <f t="shared" si="173"/>
        <v>0</v>
      </c>
      <c r="AJ1088" s="340">
        <f t="shared" si="173"/>
        <v>0</v>
      </c>
      <c r="AK1088" s="340">
        <f t="shared" si="173"/>
        <v>0</v>
      </c>
      <c r="AL1088" s="340">
        <f t="shared" si="173"/>
        <v>0</v>
      </c>
      <c r="AM1088" s="340">
        <f t="shared" si="173"/>
        <v>0</v>
      </c>
    </row>
    <row r="1089" spans="1:39" x14ac:dyDescent="0.35">
      <c r="A1089" s="337">
        <v>23002</v>
      </c>
      <c r="B1089" s="338">
        <f t="shared" si="164"/>
        <v>1962</v>
      </c>
      <c r="C1089" s="338">
        <f t="shared" si="165"/>
        <v>12</v>
      </c>
      <c r="D1089" s="338">
        <f t="shared" si="166"/>
        <v>22</v>
      </c>
      <c r="E1089" s="334">
        <v>0</v>
      </c>
      <c r="F1089" s="334">
        <v>0</v>
      </c>
      <c r="G1089" s="334">
        <v>0</v>
      </c>
      <c r="H1089" s="334">
        <v>0</v>
      </c>
      <c r="I1089" s="334">
        <v>0</v>
      </c>
      <c r="J1089" s="334">
        <v>0</v>
      </c>
      <c r="K1089" s="334">
        <v>0</v>
      </c>
      <c r="L1089" s="334">
        <v>0</v>
      </c>
      <c r="M1089" s="334">
        <v>0.1</v>
      </c>
      <c r="N1089" s="334">
        <v>0.1</v>
      </c>
      <c r="O1089" s="334">
        <v>0.1</v>
      </c>
      <c r="P1089" s="334">
        <v>0.1</v>
      </c>
      <c r="Q1089" s="334">
        <v>0.1</v>
      </c>
      <c r="R1089" s="334">
        <v>0.1</v>
      </c>
      <c r="S1089" s="334">
        <v>0</v>
      </c>
      <c r="T1089" s="334">
        <v>0.1</v>
      </c>
      <c r="U1089" s="334">
        <v>0</v>
      </c>
      <c r="V1089" s="334">
        <v>0</v>
      </c>
      <c r="W1089" s="334">
        <v>0</v>
      </c>
      <c r="X1089" s="334">
        <v>0</v>
      </c>
      <c r="Y1089" s="334">
        <v>0</v>
      </c>
      <c r="Z1089" s="334">
        <v>0</v>
      </c>
      <c r="AA1089" s="334">
        <v>0</v>
      </c>
      <c r="AB1089" s="334">
        <v>0.1</v>
      </c>
      <c r="AD1089" s="334">
        <v>0.8</v>
      </c>
      <c r="AE1089" s="334">
        <f t="shared" si="167"/>
        <v>0.8</v>
      </c>
      <c r="AF1089" s="334">
        <f t="shared" si="168"/>
        <v>0.79999999999999993</v>
      </c>
      <c r="AG1089" s="340">
        <f t="shared" si="169"/>
        <v>1.1102230246251565E-16</v>
      </c>
      <c r="AI1089" s="340">
        <f t="shared" si="173"/>
        <v>0</v>
      </c>
      <c r="AJ1089" s="340">
        <f t="shared" si="173"/>
        <v>0</v>
      </c>
      <c r="AK1089" s="340">
        <f t="shared" si="173"/>
        <v>0</v>
      </c>
      <c r="AL1089" s="340">
        <f t="shared" si="173"/>
        <v>0</v>
      </c>
      <c r="AM1089" s="340">
        <f t="shared" si="173"/>
        <v>0</v>
      </c>
    </row>
    <row r="1090" spans="1:39" x14ac:dyDescent="0.35">
      <c r="A1090" s="337">
        <v>23003</v>
      </c>
      <c r="B1090" s="338">
        <f t="shared" si="164"/>
        <v>1962</v>
      </c>
      <c r="C1090" s="338">
        <f t="shared" si="165"/>
        <v>12</v>
      </c>
      <c r="D1090" s="338">
        <f t="shared" si="166"/>
        <v>23</v>
      </c>
      <c r="E1090" s="334">
        <v>0</v>
      </c>
      <c r="F1090" s="334">
        <v>0</v>
      </c>
      <c r="G1090" s="334">
        <v>0</v>
      </c>
      <c r="H1090" s="334">
        <v>0</v>
      </c>
      <c r="I1090" s="334">
        <v>0</v>
      </c>
      <c r="J1090" s="334">
        <v>0</v>
      </c>
      <c r="K1090" s="334">
        <v>0</v>
      </c>
      <c r="L1090" s="334">
        <v>0</v>
      </c>
      <c r="M1090" s="334">
        <v>0</v>
      </c>
      <c r="N1090" s="334">
        <v>0</v>
      </c>
      <c r="O1090" s="334">
        <v>0</v>
      </c>
      <c r="P1090" s="334">
        <v>0</v>
      </c>
      <c r="Q1090" s="334">
        <v>0</v>
      </c>
      <c r="R1090" s="334">
        <v>0</v>
      </c>
      <c r="S1090" s="334">
        <v>0</v>
      </c>
      <c r="T1090" s="334">
        <v>0</v>
      </c>
      <c r="U1090" s="334">
        <v>0</v>
      </c>
      <c r="V1090" s="334">
        <v>0</v>
      </c>
      <c r="W1090" s="334">
        <v>0</v>
      </c>
      <c r="X1090" s="334">
        <v>0</v>
      </c>
      <c r="Y1090" s="334">
        <v>0</v>
      </c>
      <c r="Z1090" s="334">
        <v>0</v>
      </c>
      <c r="AA1090" s="334">
        <v>0</v>
      </c>
      <c r="AB1090" s="334">
        <v>0</v>
      </c>
      <c r="AD1090" s="334">
        <v>0</v>
      </c>
      <c r="AE1090" s="334">
        <f t="shared" si="167"/>
        <v>0</v>
      </c>
      <c r="AF1090" s="334">
        <f t="shared" si="168"/>
        <v>0</v>
      </c>
      <c r="AG1090" s="340">
        <f t="shared" si="169"/>
        <v>0</v>
      </c>
      <c r="AI1090" s="340">
        <f t="shared" si="173"/>
        <v>0</v>
      </c>
      <c r="AJ1090" s="340">
        <f t="shared" si="173"/>
        <v>0</v>
      </c>
      <c r="AK1090" s="340">
        <f t="shared" si="173"/>
        <v>0</v>
      </c>
      <c r="AL1090" s="340">
        <f t="shared" si="173"/>
        <v>0</v>
      </c>
      <c r="AM1090" s="340">
        <f t="shared" si="173"/>
        <v>0</v>
      </c>
    </row>
    <row r="1091" spans="1:39" x14ac:dyDescent="0.35">
      <c r="A1091" s="337">
        <v>23004</v>
      </c>
      <c r="B1091" s="338">
        <f t="shared" si="164"/>
        <v>1962</v>
      </c>
      <c r="C1091" s="338">
        <f t="shared" si="165"/>
        <v>12</v>
      </c>
      <c r="D1091" s="338">
        <f t="shared" si="166"/>
        <v>24</v>
      </c>
      <c r="E1091" s="334">
        <v>0</v>
      </c>
      <c r="F1091" s="334">
        <v>0</v>
      </c>
      <c r="G1091" s="334">
        <v>0</v>
      </c>
      <c r="H1091" s="334">
        <v>0</v>
      </c>
      <c r="I1091" s="334">
        <v>0</v>
      </c>
      <c r="J1091" s="334">
        <v>0</v>
      </c>
      <c r="K1091" s="334">
        <v>0</v>
      </c>
      <c r="L1091" s="334">
        <v>0</v>
      </c>
      <c r="M1091" s="334">
        <v>0</v>
      </c>
      <c r="N1091" s="334">
        <v>0</v>
      </c>
      <c r="O1091" s="334">
        <v>0</v>
      </c>
      <c r="P1091" s="334">
        <v>0</v>
      </c>
      <c r="Q1091" s="334">
        <v>0</v>
      </c>
      <c r="R1091" s="334">
        <v>0</v>
      </c>
      <c r="S1091" s="334">
        <v>0</v>
      </c>
      <c r="T1091" s="334">
        <v>0</v>
      </c>
      <c r="U1091" s="334">
        <v>0</v>
      </c>
      <c r="V1091" s="334">
        <v>0</v>
      </c>
      <c r="W1091" s="334">
        <v>0</v>
      </c>
      <c r="X1091" s="334">
        <v>0</v>
      </c>
      <c r="Y1091" s="334">
        <v>0</v>
      </c>
      <c r="Z1091" s="334">
        <v>0</v>
      </c>
      <c r="AA1091" s="334">
        <v>0</v>
      </c>
      <c r="AB1091" s="334">
        <v>0</v>
      </c>
      <c r="AD1091" s="334">
        <v>0</v>
      </c>
      <c r="AE1091" s="334">
        <f t="shared" si="167"/>
        <v>0</v>
      </c>
      <c r="AF1091" s="334">
        <f t="shared" si="168"/>
        <v>0</v>
      </c>
      <c r="AG1091" s="340">
        <f t="shared" si="169"/>
        <v>0</v>
      </c>
      <c r="AI1091" s="340">
        <f t="shared" si="173"/>
        <v>0</v>
      </c>
      <c r="AJ1091" s="340">
        <f t="shared" si="173"/>
        <v>0</v>
      </c>
      <c r="AK1091" s="340">
        <f t="shared" si="173"/>
        <v>0</v>
      </c>
      <c r="AL1091" s="340">
        <f t="shared" si="173"/>
        <v>0</v>
      </c>
      <c r="AM1091" s="340">
        <f t="shared" si="173"/>
        <v>0</v>
      </c>
    </row>
    <row r="1092" spans="1:39" x14ac:dyDescent="0.35">
      <c r="A1092" s="337">
        <v>23005</v>
      </c>
      <c r="B1092" s="338">
        <f t="shared" ref="B1092:B1155" si="174">YEAR(A1092)</f>
        <v>1962</v>
      </c>
      <c r="C1092" s="338">
        <f t="shared" ref="C1092:C1155" si="175">MONTH(A1092)</f>
        <v>12</v>
      </c>
      <c r="D1092" s="338">
        <f t="shared" ref="D1092:D1155" si="176">DAY(A1092)</f>
        <v>25</v>
      </c>
      <c r="E1092" s="334">
        <v>0</v>
      </c>
      <c r="F1092" s="334">
        <v>0</v>
      </c>
      <c r="G1092" s="334">
        <v>0</v>
      </c>
      <c r="H1092" s="334">
        <v>0</v>
      </c>
      <c r="I1092" s="334">
        <v>0</v>
      </c>
      <c r="J1092" s="334">
        <v>0</v>
      </c>
      <c r="K1092" s="334">
        <v>0</v>
      </c>
      <c r="L1092" s="334">
        <v>0</v>
      </c>
      <c r="M1092" s="334">
        <v>0</v>
      </c>
      <c r="N1092" s="334">
        <v>0</v>
      </c>
      <c r="O1092" s="334">
        <v>0</v>
      </c>
      <c r="P1092" s="334">
        <v>0</v>
      </c>
      <c r="Q1092" s="334">
        <v>0</v>
      </c>
      <c r="R1092" s="334">
        <v>0</v>
      </c>
      <c r="S1092" s="334">
        <v>0</v>
      </c>
      <c r="T1092" s="334">
        <v>0</v>
      </c>
      <c r="U1092" s="334">
        <v>0</v>
      </c>
      <c r="V1092" s="334">
        <v>0</v>
      </c>
      <c r="W1092" s="334">
        <v>0</v>
      </c>
      <c r="X1092" s="334">
        <v>0</v>
      </c>
      <c r="Y1092" s="334">
        <v>0</v>
      </c>
      <c r="Z1092" s="334">
        <v>0</v>
      </c>
      <c r="AA1092" s="334">
        <v>0</v>
      </c>
      <c r="AB1092" s="334">
        <v>0</v>
      </c>
      <c r="AD1092" s="334">
        <v>0</v>
      </c>
      <c r="AE1092" s="334">
        <f t="shared" ref="AE1092:AE1155" si="177">AD1092</f>
        <v>0</v>
      </c>
      <c r="AF1092" s="334">
        <f t="shared" ref="AF1092:AF1155" si="178">SUM(E1092:AB1092)</f>
        <v>0</v>
      </c>
      <c r="AG1092" s="340">
        <f t="shared" ref="AG1092:AG1155" si="179">ABS(AF1092-AE1092)</f>
        <v>0</v>
      </c>
      <c r="AI1092" s="340">
        <f t="shared" ref="AI1092:AM1107" si="180">IF($C1092=AI$1,$AF1092,0)</f>
        <v>0</v>
      </c>
      <c r="AJ1092" s="340">
        <f t="shared" si="180"/>
        <v>0</v>
      </c>
      <c r="AK1092" s="340">
        <f t="shared" si="180"/>
        <v>0</v>
      </c>
      <c r="AL1092" s="340">
        <f t="shared" si="180"/>
        <v>0</v>
      </c>
      <c r="AM1092" s="340">
        <f t="shared" si="180"/>
        <v>0</v>
      </c>
    </row>
    <row r="1093" spans="1:39" x14ac:dyDescent="0.35">
      <c r="A1093" s="337">
        <v>23006</v>
      </c>
      <c r="B1093" s="338">
        <f t="shared" si="174"/>
        <v>1962</v>
      </c>
      <c r="C1093" s="338">
        <f t="shared" si="175"/>
        <v>12</v>
      </c>
      <c r="D1093" s="338">
        <f t="shared" si="176"/>
        <v>26</v>
      </c>
      <c r="E1093" s="334">
        <v>0</v>
      </c>
      <c r="F1093" s="334">
        <v>0</v>
      </c>
      <c r="G1093" s="334">
        <v>0</v>
      </c>
      <c r="H1093" s="334">
        <v>0.4</v>
      </c>
      <c r="I1093" s="334">
        <v>0.4</v>
      </c>
      <c r="J1093" s="334">
        <v>0.4</v>
      </c>
      <c r="K1093" s="334">
        <v>0.4</v>
      </c>
      <c r="L1093" s="334">
        <v>0.4</v>
      </c>
      <c r="M1093" s="334">
        <v>0.3</v>
      </c>
      <c r="N1093" s="334">
        <v>0.4</v>
      </c>
      <c r="O1093" s="334">
        <v>0.4</v>
      </c>
      <c r="P1093" s="334">
        <v>0.4</v>
      </c>
      <c r="Q1093" s="334">
        <v>0.4</v>
      </c>
      <c r="R1093" s="334">
        <v>0.4</v>
      </c>
      <c r="S1093" s="334">
        <v>0</v>
      </c>
      <c r="T1093" s="334">
        <v>0</v>
      </c>
      <c r="U1093" s="334">
        <v>0</v>
      </c>
      <c r="V1093" s="334">
        <v>0</v>
      </c>
      <c r="W1093" s="334">
        <v>0</v>
      </c>
      <c r="X1093" s="334">
        <v>0</v>
      </c>
      <c r="Y1093" s="334">
        <v>0</v>
      </c>
      <c r="Z1093" s="334">
        <v>0</v>
      </c>
      <c r="AA1093" s="334">
        <v>0</v>
      </c>
      <c r="AB1093" s="334">
        <v>0</v>
      </c>
      <c r="AD1093" s="334">
        <v>4.3</v>
      </c>
      <c r="AE1093" s="334">
        <f t="shared" si="177"/>
        <v>4.3</v>
      </c>
      <c r="AF1093" s="334">
        <f t="shared" si="178"/>
        <v>4.3</v>
      </c>
      <c r="AG1093" s="340">
        <f t="shared" si="179"/>
        <v>0</v>
      </c>
      <c r="AI1093" s="340">
        <f t="shared" si="180"/>
        <v>0</v>
      </c>
      <c r="AJ1093" s="340">
        <f t="shared" si="180"/>
        <v>0</v>
      </c>
      <c r="AK1093" s="340">
        <f t="shared" si="180"/>
        <v>0</v>
      </c>
      <c r="AL1093" s="340">
        <f t="shared" si="180"/>
        <v>0</v>
      </c>
      <c r="AM1093" s="340">
        <f t="shared" si="180"/>
        <v>0</v>
      </c>
    </row>
    <row r="1094" spans="1:39" x14ac:dyDescent="0.35">
      <c r="A1094" s="337">
        <v>23007</v>
      </c>
      <c r="B1094" s="338">
        <f t="shared" si="174"/>
        <v>1962</v>
      </c>
      <c r="C1094" s="338">
        <f t="shared" si="175"/>
        <v>12</v>
      </c>
      <c r="D1094" s="338">
        <f t="shared" si="176"/>
        <v>27</v>
      </c>
      <c r="E1094" s="334">
        <v>0</v>
      </c>
      <c r="F1094" s="334">
        <v>0</v>
      </c>
      <c r="G1094" s="334">
        <v>0</v>
      </c>
      <c r="H1094" s="334">
        <v>0</v>
      </c>
      <c r="I1094" s="334">
        <v>0</v>
      </c>
      <c r="J1094" s="334">
        <v>0</v>
      </c>
      <c r="K1094" s="334">
        <v>0</v>
      </c>
      <c r="L1094" s="334">
        <v>0</v>
      </c>
      <c r="M1094" s="334">
        <v>0</v>
      </c>
      <c r="N1094" s="334">
        <v>0</v>
      </c>
      <c r="O1094" s="334">
        <v>0</v>
      </c>
      <c r="P1094" s="334">
        <v>0</v>
      </c>
      <c r="Q1094" s="334">
        <v>0</v>
      </c>
      <c r="R1094" s="334">
        <v>0</v>
      </c>
      <c r="S1094" s="334">
        <v>0</v>
      </c>
      <c r="T1094" s="334">
        <v>0</v>
      </c>
      <c r="U1094" s="334">
        <v>0</v>
      </c>
      <c r="V1094" s="334">
        <v>0</v>
      </c>
      <c r="W1094" s="334">
        <v>0</v>
      </c>
      <c r="X1094" s="334">
        <v>0.1</v>
      </c>
      <c r="Y1094" s="334">
        <v>0</v>
      </c>
      <c r="Z1094" s="334">
        <v>0.1</v>
      </c>
      <c r="AA1094" s="334">
        <v>0</v>
      </c>
      <c r="AB1094" s="334">
        <v>0.1</v>
      </c>
      <c r="AD1094" s="334">
        <v>0.3</v>
      </c>
      <c r="AE1094" s="334">
        <f t="shared" si="177"/>
        <v>0.3</v>
      </c>
      <c r="AF1094" s="334">
        <f t="shared" si="178"/>
        <v>0.30000000000000004</v>
      </c>
      <c r="AG1094" s="340">
        <f t="shared" si="179"/>
        <v>5.5511151231257827E-17</v>
      </c>
      <c r="AI1094" s="340">
        <f t="shared" si="180"/>
        <v>0</v>
      </c>
      <c r="AJ1094" s="340">
        <f t="shared" si="180"/>
        <v>0</v>
      </c>
      <c r="AK1094" s="340">
        <f t="shared" si="180"/>
        <v>0</v>
      </c>
      <c r="AL1094" s="340">
        <f t="shared" si="180"/>
        <v>0</v>
      </c>
      <c r="AM1094" s="340">
        <f t="shared" si="180"/>
        <v>0</v>
      </c>
    </row>
    <row r="1095" spans="1:39" x14ac:dyDescent="0.35">
      <c r="A1095" s="337">
        <v>23008</v>
      </c>
      <c r="B1095" s="338">
        <f t="shared" si="174"/>
        <v>1962</v>
      </c>
      <c r="C1095" s="338">
        <f t="shared" si="175"/>
        <v>12</v>
      </c>
      <c r="D1095" s="338">
        <f t="shared" si="176"/>
        <v>28</v>
      </c>
      <c r="E1095" s="334">
        <v>0.1</v>
      </c>
      <c r="F1095" s="334">
        <v>0</v>
      </c>
      <c r="G1095" s="334">
        <v>0.1</v>
      </c>
      <c r="H1095" s="334">
        <v>0.1</v>
      </c>
      <c r="I1095" s="334">
        <v>0</v>
      </c>
      <c r="J1095" s="334">
        <v>0.1</v>
      </c>
      <c r="K1095" s="334">
        <v>0.1</v>
      </c>
      <c r="L1095" s="334">
        <v>0</v>
      </c>
      <c r="M1095" s="334">
        <v>0.1</v>
      </c>
      <c r="N1095" s="334">
        <v>0.1</v>
      </c>
      <c r="O1095" s="334">
        <v>0</v>
      </c>
      <c r="P1095" s="334">
        <v>0.1</v>
      </c>
      <c r="Q1095" s="334">
        <v>0</v>
      </c>
      <c r="R1095" s="334">
        <v>0</v>
      </c>
      <c r="S1095" s="334">
        <v>0</v>
      </c>
      <c r="T1095" s="334">
        <v>0</v>
      </c>
      <c r="U1095" s="334">
        <v>0</v>
      </c>
      <c r="V1095" s="334">
        <v>0</v>
      </c>
      <c r="W1095" s="334">
        <v>0</v>
      </c>
      <c r="X1095" s="334">
        <v>0</v>
      </c>
      <c r="Y1095" s="334">
        <v>0</v>
      </c>
      <c r="Z1095" s="334">
        <v>0</v>
      </c>
      <c r="AA1095" s="334">
        <v>0</v>
      </c>
      <c r="AB1095" s="334">
        <v>0</v>
      </c>
      <c r="AD1095" s="334">
        <v>0.8</v>
      </c>
      <c r="AE1095" s="334">
        <f t="shared" si="177"/>
        <v>0.8</v>
      </c>
      <c r="AF1095" s="334">
        <f t="shared" si="178"/>
        <v>0.79999999999999993</v>
      </c>
      <c r="AG1095" s="340">
        <f t="shared" si="179"/>
        <v>1.1102230246251565E-16</v>
      </c>
      <c r="AI1095" s="340">
        <f t="shared" si="180"/>
        <v>0</v>
      </c>
      <c r="AJ1095" s="340">
        <f t="shared" si="180"/>
        <v>0</v>
      </c>
      <c r="AK1095" s="340">
        <f t="shared" si="180"/>
        <v>0</v>
      </c>
      <c r="AL1095" s="340">
        <f t="shared" si="180"/>
        <v>0</v>
      </c>
      <c r="AM1095" s="340">
        <f t="shared" si="180"/>
        <v>0</v>
      </c>
    </row>
    <row r="1096" spans="1:39" x14ac:dyDescent="0.35">
      <c r="A1096" s="337">
        <v>23009</v>
      </c>
      <c r="B1096" s="338">
        <f t="shared" si="174"/>
        <v>1962</v>
      </c>
      <c r="C1096" s="338">
        <f t="shared" si="175"/>
        <v>12</v>
      </c>
      <c r="D1096" s="338">
        <f t="shared" si="176"/>
        <v>29</v>
      </c>
      <c r="E1096" s="334">
        <v>0</v>
      </c>
      <c r="F1096" s="334">
        <v>0</v>
      </c>
      <c r="G1096" s="334">
        <v>0</v>
      </c>
      <c r="H1096" s="334">
        <v>0</v>
      </c>
      <c r="I1096" s="334">
        <v>0</v>
      </c>
      <c r="J1096" s="334">
        <v>0</v>
      </c>
      <c r="K1096" s="334">
        <v>0</v>
      </c>
      <c r="L1096" s="334">
        <v>0</v>
      </c>
      <c r="M1096" s="334">
        <v>0</v>
      </c>
      <c r="N1096" s="334">
        <v>0</v>
      </c>
      <c r="O1096" s="334">
        <v>0</v>
      </c>
      <c r="P1096" s="334">
        <v>0</v>
      </c>
      <c r="Q1096" s="334">
        <v>0</v>
      </c>
      <c r="R1096" s="334">
        <v>0</v>
      </c>
      <c r="S1096" s="334">
        <v>0</v>
      </c>
      <c r="T1096" s="334">
        <v>0</v>
      </c>
      <c r="U1096" s="334">
        <v>0</v>
      </c>
      <c r="V1096" s="334">
        <v>0</v>
      </c>
      <c r="W1096" s="334">
        <v>0</v>
      </c>
      <c r="X1096" s="334">
        <v>0</v>
      </c>
      <c r="Y1096" s="334">
        <v>0</v>
      </c>
      <c r="Z1096" s="334">
        <v>0</v>
      </c>
      <c r="AA1096" s="334">
        <v>0</v>
      </c>
      <c r="AB1096" s="334">
        <v>0</v>
      </c>
      <c r="AD1096" s="334">
        <v>0</v>
      </c>
      <c r="AE1096" s="334">
        <f t="shared" si="177"/>
        <v>0</v>
      </c>
      <c r="AF1096" s="334">
        <f t="shared" si="178"/>
        <v>0</v>
      </c>
      <c r="AG1096" s="340">
        <f t="shared" si="179"/>
        <v>0</v>
      </c>
      <c r="AI1096" s="340">
        <f t="shared" si="180"/>
        <v>0</v>
      </c>
      <c r="AJ1096" s="340">
        <f t="shared" si="180"/>
        <v>0</v>
      </c>
      <c r="AK1096" s="340">
        <f t="shared" si="180"/>
        <v>0</v>
      </c>
      <c r="AL1096" s="340">
        <f t="shared" si="180"/>
        <v>0</v>
      </c>
      <c r="AM1096" s="340">
        <f t="shared" si="180"/>
        <v>0</v>
      </c>
    </row>
    <row r="1097" spans="1:39" x14ac:dyDescent="0.35">
      <c r="A1097" s="337">
        <v>23010</v>
      </c>
      <c r="B1097" s="338">
        <f t="shared" si="174"/>
        <v>1962</v>
      </c>
      <c r="C1097" s="338">
        <f t="shared" si="175"/>
        <v>12</v>
      </c>
      <c r="D1097" s="338">
        <f t="shared" si="176"/>
        <v>30</v>
      </c>
      <c r="E1097" s="334">
        <v>0</v>
      </c>
      <c r="F1097" s="334">
        <v>0</v>
      </c>
      <c r="G1097" s="334">
        <v>0</v>
      </c>
      <c r="H1097" s="334">
        <v>0</v>
      </c>
      <c r="I1097" s="334">
        <v>0</v>
      </c>
      <c r="J1097" s="334">
        <v>0</v>
      </c>
      <c r="K1097" s="334">
        <v>0</v>
      </c>
      <c r="L1097" s="334">
        <v>0</v>
      </c>
      <c r="M1097" s="334">
        <v>0</v>
      </c>
      <c r="N1097" s="334">
        <v>0</v>
      </c>
      <c r="O1097" s="334">
        <v>0</v>
      </c>
      <c r="P1097" s="334">
        <v>0</v>
      </c>
      <c r="Q1097" s="334">
        <v>0</v>
      </c>
      <c r="R1097" s="334">
        <v>0</v>
      </c>
      <c r="S1097" s="334">
        <v>0</v>
      </c>
      <c r="T1097" s="334">
        <v>0</v>
      </c>
      <c r="U1097" s="334">
        <v>0</v>
      </c>
      <c r="V1097" s="334">
        <v>0</v>
      </c>
      <c r="W1097" s="334">
        <v>0</v>
      </c>
      <c r="X1097" s="334">
        <v>0</v>
      </c>
      <c r="Y1097" s="334">
        <v>0</v>
      </c>
      <c r="Z1097" s="334">
        <v>0</v>
      </c>
      <c r="AA1097" s="334">
        <v>0</v>
      </c>
      <c r="AB1097" s="334">
        <v>0</v>
      </c>
      <c r="AD1097" s="334">
        <v>0</v>
      </c>
      <c r="AE1097" s="334">
        <f t="shared" si="177"/>
        <v>0</v>
      </c>
      <c r="AF1097" s="334">
        <f t="shared" si="178"/>
        <v>0</v>
      </c>
      <c r="AG1097" s="340">
        <f t="shared" si="179"/>
        <v>0</v>
      </c>
      <c r="AI1097" s="340">
        <f t="shared" si="180"/>
        <v>0</v>
      </c>
      <c r="AJ1097" s="340">
        <f t="shared" si="180"/>
        <v>0</v>
      </c>
      <c r="AK1097" s="340">
        <f t="shared" si="180"/>
        <v>0</v>
      </c>
      <c r="AL1097" s="340">
        <f t="shared" si="180"/>
        <v>0</v>
      </c>
      <c r="AM1097" s="340">
        <f t="shared" si="180"/>
        <v>0</v>
      </c>
    </row>
    <row r="1098" spans="1:39" x14ac:dyDescent="0.35">
      <c r="A1098" s="337">
        <v>23011</v>
      </c>
      <c r="B1098" s="338">
        <f t="shared" si="174"/>
        <v>1962</v>
      </c>
      <c r="C1098" s="338">
        <f t="shared" si="175"/>
        <v>12</v>
      </c>
      <c r="D1098" s="338">
        <f t="shared" si="176"/>
        <v>31</v>
      </c>
      <c r="E1098" s="334">
        <v>0</v>
      </c>
      <c r="F1098" s="334">
        <v>0</v>
      </c>
      <c r="G1098" s="334">
        <v>0</v>
      </c>
      <c r="H1098" s="334">
        <v>0</v>
      </c>
      <c r="I1098" s="334">
        <v>0</v>
      </c>
      <c r="J1098" s="334">
        <v>0</v>
      </c>
      <c r="K1098" s="334">
        <v>0</v>
      </c>
      <c r="L1098" s="334">
        <v>0</v>
      </c>
      <c r="M1098" s="334">
        <v>0</v>
      </c>
      <c r="N1098" s="334">
        <v>0</v>
      </c>
      <c r="O1098" s="334">
        <v>0</v>
      </c>
      <c r="P1098" s="334">
        <v>0</v>
      </c>
      <c r="Q1098" s="334">
        <v>0</v>
      </c>
      <c r="R1098" s="334">
        <v>0</v>
      </c>
      <c r="S1098" s="334">
        <v>0</v>
      </c>
      <c r="T1098" s="334">
        <v>0</v>
      </c>
      <c r="U1098" s="334">
        <v>0</v>
      </c>
      <c r="V1098" s="334">
        <v>0</v>
      </c>
      <c r="W1098" s="334">
        <v>0</v>
      </c>
      <c r="X1098" s="334">
        <v>0</v>
      </c>
      <c r="Y1098" s="334">
        <v>0</v>
      </c>
      <c r="Z1098" s="334">
        <v>0</v>
      </c>
      <c r="AA1098" s="334">
        <v>0</v>
      </c>
      <c r="AB1098" s="334">
        <v>0</v>
      </c>
      <c r="AD1098" s="334">
        <v>0</v>
      </c>
      <c r="AE1098" s="334">
        <f t="shared" si="177"/>
        <v>0</v>
      </c>
      <c r="AF1098" s="334">
        <f t="shared" si="178"/>
        <v>0</v>
      </c>
      <c r="AG1098" s="340">
        <f t="shared" si="179"/>
        <v>0</v>
      </c>
      <c r="AI1098" s="340">
        <f t="shared" si="180"/>
        <v>0</v>
      </c>
      <c r="AJ1098" s="340">
        <f t="shared" si="180"/>
        <v>0</v>
      </c>
      <c r="AK1098" s="340">
        <f t="shared" si="180"/>
        <v>0</v>
      </c>
      <c r="AL1098" s="340">
        <f t="shared" si="180"/>
        <v>0</v>
      </c>
      <c r="AM1098" s="340">
        <f t="shared" si="180"/>
        <v>0</v>
      </c>
    </row>
    <row r="1099" spans="1:39" x14ac:dyDescent="0.35">
      <c r="A1099" s="337">
        <v>23012</v>
      </c>
      <c r="B1099" s="338">
        <f t="shared" si="174"/>
        <v>1963</v>
      </c>
      <c r="C1099" s="338">
        <f t="shared" si="175"/>
        <v>1</v>
      </c>
      <c r="D1099" s="338">
        <f t="shared" si="176"/>
        <v>1</v>
      </c>
      <c r="E1099" s="334">
        <v>0</v>
      </c>
      <c r="F1099" s="334">
        <v>0</v>
      </c>
      <c r="G1099" s="334">
        <v>0</v>
      </c>
      <c r="H1099" s="334">
        <v>0</v>
      </c>
      <c r="I1099" s="334">
        <v>0</v>
      </c>
      <c r="J1099" s="334">
        <v>0</v>
      </c>
      <c r="K1099" s="334">
        <v>0</v>
      </c>
      <c r="L1099" s="334">
        <v>0</v>
      </c>
      <c r="M1099" s="334">
        <v>0</v>
      </c>
      <c r="N1099" s="334">
        <v>0</v>
      </c>
      <c r="O1099" s="334">
        <v>0</v>
      </c>
      <c r="P1099" s="334">
        <v>0</v>
      </c>
      <c r="Q1099" s="334">
        <v>0</v>
      </c>
      <c r="R1099" s="334">
        <v>0</v>
      </c>
      <c r="S1099" s="334">
        <v>0</v>
      </c>
      <c r="T1099" s="334">
        <v>0</v>
      </c>
      <c r="U1099" s="334">
        <v>0</v>
      </c>
      <c r="V1099" s="334">
        <v>0</v>
      </c>
      <c r="W1099" s="334">
        <v>0</v>
      </c>
      <c r="X1099" s="334">
        <v>0</v>
      </c>
      <c r="Y1099" s="334">
        <v>0</v>
      </c>
      <c r="Z1099" s="334">
        <v>0</v>
      </c>
      <c r="AA1099" s="334">
        <v>0</v>
      </c>
      <c r="AB1099" s="334">
        <v>0</v>
      </c>
      <c r="AD1099" s="334">
        <v>0</v>
      </c>
      <c r="AE1099" s="334">
        <f t="shared" si="177"/>
        <v>0</v>
      </c>
      <c r="AF1099" s="334">
        <f t="shared" si="178"/>
        <v>0</v>
      </c>
      <c r="AG1099" s="340">
        <f t="shared" si="179"/>
        <v>0</v>
      </c>
      <c r="AI1099" s="340">
        <f t="shared" si="180"/>
        <v>0</v>
      </c>
      <c r="AJ1099" s="340">
        <f t="shared" si="180"/>
        <v>0</v>
      </c>
      <c r="AK1099" s="340">
        <f t="shared" si="180"/>
        <v>0</v>
      </c>
      <c r="AL1099" s="340">
        <f t="shared" si="180"/>
        <v>0</v>
      </c>
      <c r="AM1099" s="340">
        <f t="shared" si="180"/>
        <v>0</v>
      </c>
    </row>
    <row r="1100" spans="1:39" x14ac:dyDescent="0.35">
      <c r="A1100" s="337">
        <v>23013</v>
      </c>
      <c r="B1100" s="338">
        <f t="shared" si="174"/>
        <v>1963</v>
      </c>
      <c r="C1100" s="338">
        <f t="shared" si="175"/>
        <v>1</v>
      </c>
      <c r="D1100" s="338">
        <f t="shared" si="176"/>
        <v>2</v>
      </c>
      <c r="E1100" s="334">
        <v>0</v>
      </c>
      <c r="F1100" s="334">
        <v>0</v>
      </c>
      <c r="G1100" s="334">
        <v>0</v>
      </c>
      <c r="H1100" s="334">
        <v>0</v>
      </c>
      <c r="I1100" s="334">
        <v>0</v>
      </c>
      <c r="J1100" s="334">
        <v>0</v>
      </c>
      <c r="K1100" s="334">
        <v>0</v>
      </c>
      <c r="L1100" s="334">
        <v>0</v>
      </c>
      <c r="M1100" s="334">
        <v>0</v>
      </c>
      <c r="N1100" s="334">
        <v>0</v>
      </c>
      <c r="O1100" s="334">
        <v>0</v>
      </c>
      <c r="P1100" s="334">
        <v>0</v>
      </c>
      <c r="Q1100" s="334">
        <v>0</v>
      </c>
      <c r="R1100" s="334">
        <v>0</v>
      </c>
      <c r="S1100" s="334">
        <v>0</v>
      </c>
      <c r="T1100" s="334">
        <v>0</v>
      </c>
      <c r="U1100" s="334">
        <v>0</v>
      </c>
      <c r="V1100" s="334">
        <v>0</v>
      </c>
      <c r="W1100" s="334">
        <v>0</v>
      </c>
      <c r="X1100" s="334">
        <v>0</v>
      </c>
      <c r="Y1100" s="334">
        <v>0</v>
      </c>
      <c r="Z1100" s="334">
        <v>0</v>
      </c>
      <c r="AA1100" s="334">
        <v>0</v>
      </c>
      <c r="AB1100" s="334">
        <v>0</v>
      </c>
      <c r="AD1100" s="334">
        <v>0</v>
      </c>
      <c r="AE1100" s="334">
        <f t="shared" si="177"/>
        <v>0</v>
      </c>
      <c r="AF1100" s="334">
        <f t="shared" si="178"/>
        <v>0</v>
      </c>
      <c r="AG1100" s="340">
        <f t="shared" si="179"/>
        <v>0</v>
      </c>
      <c r="AI1100" s="340">
        <f t="shared" si="180"/>
        <v>0</v>
      </c>
      <c r="AJ1100" s="340">
        <f t="shared" si="180"/>
        <v>0</v>
      </c>
      <c r="AK1100" s="340">
        <f t="shared" si="180"/>
        <v>0</v>
      </c>
      <c r="AL1100" s="340">
        <f t="shared" si="180"/>
        <v>0</v>
      </c>
      <c r="AM1100" s="340">
        <f t="shared" si="180"/>
        <v>0</v>
      </c>
    </row>
    <row r="1101" spans="1:39" x14ac:dyDescent="0.35">
      <c r="A1101" s="337">
        <v>23014</v>
      </c>
      <c r="B1101" s="338">
        <f t="shared" si="174"/>
        <v>1963</v>
      </c>
      <c r="C1101" s="338">
        <f t="shared" si="175"/>
        <v>1</v>
      </c>
      <c r="D1101" s="338">
        <f t="shared" si="176"/>
        <v>3</v>
      </c>
      <c r="E1101" s="334">
        <v>0</v>
      </c>
      <c r="F1101" s="334">
        <v>0</v>
      </c>
      <c r="G1101" s="334">
        <v>0</v>
      </c>
      <c r="H1101" s="334">
        <v>0</v>
      </c>
      <c r="I1101" s="334">
        <v>0</v>
      </c>
      <c r="J1101" s="334">
        <v>0</v>
      </c>
      <c r="K1101" s="334">
        <v>0</v>
      </c>
      <c r="L1101" s="334">
        <v>0</v>
      </c>
      <c r="M1101" s="334">
        <v>0</v>
      </c>
      <c r="N1101" s="334">
        <v>0</v>
      </c>
      <c r="O1101" s="334">
        <v>0</v>
      </c>
      <c r="P1101" s="334">
        <v>0</v>
      </c>
      <c r="Q1101" s="334">
        <v>0</v>
      </c>
      <c r="R1101" s="334">
        <v>0</v>
      </c>
      <c r="S1101" s="334">
        <v>0</v>
      </c>
      <c r="T1101" s="334">
        <v>0</v>
      </c>
      <c r="U1101" s="334">
        <v>0</v>
      </c>
      <c r="V1101" s="334">
        <v>0</v>
      </c>
      <c r="W1101" s="334">
        <v>0</v>
      </c>
      <c r="X1101" s="334">
        <v>0</v>
      </c>
      <c r="Y1101" s="334">
        <v>0</v>
      </c>
      <c r="Z1101" s="334">
        <v>0</v>
      </c>
      <c r="AA1101" s="334">
        <v>0</v>
      </c>
      <c r="AB1101" s="334">
        <v>0</v>
      </c>
      <c r="AD1101" s="334">
        <v>0</v>
      </c>
      <c r="AE1101" s="334">
        <f t="shared" si="177"/>
        <v>0</v>
      </c>
      <c r="AF1101" s="334">
        <f t="shared" si="178"/>
        <v>0</v>
      </c>
      <c r="AG1101" s="340">
        <f t="shared" si="179"/>
        <v>0</v>
      </c>
      <c r="AI1101" s="340">
        <f t="shared" si="180"/>
        <v>0</v>
      </c>
      <c r="AJ1101" s="340">
        <f t="shared" si="180"/>
        <v>0</v>
      </c>
      <c r="AK1101" s="340">
        <f t="shared" si="180"/>
        <v>0</v>
      </c>
      <c r="AL1101" s="340">
        <f t="shared" si="180"/>
        <v>0</v>
      </c>
      <c r="AM1101" s="340">
        <f t="shared" si="180"/>
        <v>0</v>
      </c>
    </row>
    <row r="1102" spans="1:39" x14ac:dyDescent="0.35">
      <c r="A1102" s="337">
        <v>23015</v>
      </c>
      <c r="B1102" s="338">
        <f t="shared" si="174"/>
        <v>1963</v>
      </c>
      <c r="C1102" s="338">
        <f t="shared" si="175"/>
        <v>1</v>
      </c>
      <c r="D1102" s="338">
        <f t="shared" si="176"/>
        <v>4</v>
      </c>
      <c r="E1102" s="334">
        <v>0</v>
      </c>
      <c r="F1102" s="334">
        <v>0</v>
      </c>
      <c r="G1102" s="334">
        <v>0</v>
      </c>
      <c r="H1102" s="334">
        <v>0</v>
      </c>
      <c r="I1102" s="334">
        <v>0</v>
      </c>
      <c r="J1102" s="334">
        <v>0</v>
      </c>
      <c r="K1102" s="334">
        <v>0</v>
      </c>
      <c r="L1102" s="334">
        <v>0</v>
      </c>
      <c r="M1102" s="334">
        <v>0</v>
      </c>
      <c r="N1102" s="334">
        <v>0</v>
      </c>
      <c r="O1102" s="334">
        <v>0</v>
      </c>
      <c r="P1102" s="334">
        <v>0</v>
      </c>
      <c r="Q1102" s="334">
        <v>0</v>
      </c>
      <c r="R1102" s="334">
        <v>0</v>
      </c>
      <c r="S1102" s="334">
        <v>0</v>
      </c>
      <c r="T1102" s="334">
        <v>0</v>
      </c>
      <c r="U1102" s="334">
        <v>0</v>
      </c>
      <c r="V1102" s="334">
        <v>0</v>
      </c>
      <c r="W1102" s="334">
        <v>0</v>
      </c>
      <c r="X1102" s="334">
        <v>0</v>
      </c>
      <c r="Y1102" s="334">
        <v>0</v>
      </c>
      <c r="Z1102" s="334">
        <v>0</v>
      </c>
      <c r="AA1102" s="334">
        <v>0</v>
      </c>
      <c r="AB1102" s="334">
        <v>0</v>
      </c>
      <c r="AD1102" s="334">
        <v>0</v>
      </c>
      <c r="AE1102" s="334">
        <f t="shared" si="177"/>
        <v>0</v>
      </c>
      <c r="AF1102" s="334">
        <f t="shared" si="178"/>
        <v>0</v>
      </c>
      <c r="AG1102" s="340">
        <f t="shared" si="179"/>
        <v>0</v>
      </c>
      <c r="AI1102" s="340">
        <f t="shared" si="180"/>
        <v>0</v>
      </c>
      <c r="AJ1102" s="340">
        <f t="shared" si="180"/>
        <v>0</v>
      </c>
      <c r="AK1102" s="340">
        <f t="shared" si="180"/>
        <v>0</v>
      </c>
      <c r="AL1102" s="340">
        <f t="shared" si="180"/>
        <v>0</v>
      </c>
      <c r="AM1102" s="340">
        <f t="shared" si="180"/>
        <v>0</v>
      </c>
    </row>
    <row r="1103" spans="1:39" x14ac:dyDescent="0.35">
      <c r="A1103" s="337">
        <v>23016</v>
      </c>
      <c r="B1103" s="338">
        <f t="shared" si="174"/>
        <v>1963</v>
      </c>
      <c r="C1103" s="338">
        <f t="shared" si="175"/>
        <v>1</v>
      </c>
      <c r="D1103" s="338">
        <f t="shared" si="176"/>
        <v>5</v>
      </c>
      <c r="E1103" s="334">
        <v>0</v>
      </c>
      <c r="F1103" s="334">
        <v>0</v>
      </c>
      <c r="G1103" s="334">
        <v>0</v>
      </c>
      <c r="H1103" s="334">
        <v>0</v>
      </c>
      <c r="I1103" s="334">
        <v>0</v>
      </c>
      <c r="J1103" s="334">
        <v>0</v>
      </c>
      <c r="K1103" s="334">
        <v>0</v>
      </c>
      <c r="L1103" s="334">
        <v>0</v>
      </c>
      <c r="M1103" s="334">
        <v>0</v>
      </c>
      <c r="N1103" s="334">
        <v>0</v>
      </c>
      <c r="O1103" s="334">
        <v>0</v>
      </c>
      <c r="P1103" s="334">
        <v>0</v>
      </c>
      <c r="Q1103" s="334">
        <v>0</v>
      </c>
      <c r="R1103" s="334">
        <v>0</v>
      </c>
      <c r="S1103" s="334">
        <v>0</v>
      </c>
      <c r="T1103" s="334">
        <v>0</v>
      </c>
      <c r="U1103" s="334">
        <v>0</v>
      </c>
      <c r="V1103" s="334">
        <v>0</v>
      </c>
      <c r="W1103" s="334">
        <v>0</v>
      </c>
      <c r="X1103" s="334">
        <v>0</v>
      </c>
      <c r="Y1103" s="334">
        <v>0</v>
      </c>
      <c r="Z1103" s="334">
        <v>0</v>
      </c>
      <c r="AA1103" s="334">
        <v>0</v>
      </c>
      <c r="AB1103" s="334">
        <v>0</v>
      </c>
      <c r="AD1103" s="334">
        <v>0</v>
      </c>
      <c r="AE1103" s="334">
        <f t="shared" si="177"/>
        <v>0</v>
      </c>
      <c r="AF1103" s="334">
        <f t="shared" si="178"/>
        <v>0</v>
      </c>
      <c r="AG1103" s="340">
        <f t="shared" si="179"/>
        <v>0</v>
      </c>
      <c r="AI1103" s="340">
        <f t="shared" si="180"/>
        <v>0</v>
      </c>
      <c r="AJ1103" s="340">
        <f t="shared" si="180"/>
        <v>0</v>
      </c>
      <c r="AK1103" s="340">
        <f t="shared" si="180"/>
        <v>0</v>
      </c>
      <c r="AL1103" s="340">
        <f t="shared" si="180"/>
        <v>0</v>
      </c>
      <c r="AM1103" s="340">
        <f t="shared" si="180"/>
        <v>0</v>
      </c>
    </row>
    <row r="1104" spans="1:39" x14ac:dyDescent="0.35">
      <c r="A1104" s="337">
        <v>23017</v>
      </c>
      <c r="B1104" s="338">
        <f t="shared" si="174"/>
        <v>1963</v>
      </c>
      <c r="C1104" s="338">
        <f t="shared" si="175"/>
        <v>1</v>
      </c>
      <c r="D1104" s="338">
        <f t="shared" si="176"/>
        <v>6</v>
      </c>
      <c r="E1104" s="334">
        <v>0</v>
      </c>
      <c r="F1104" s="334">
        <v>0</v>
      </c>
      <c r="G1104" s="334">
        <v>0</v>
      </c>
      <c r="H1104" s="334">
        <v>0</v>
      </c>
      <c r="I1104" s="334">
        <v>0</v>
      </c>
      <c r="J1104" s="334">
        <v>0</v>
      </c>
      <c r="K1104" s="334">
        <v>0</v>
      </c>
      <c r="L1104" s="334">
        <v>0</v>
      </c>
      <c r="M1104" s="334">
        <v>0</v>
      </c>
      <c r="N1104" s="334">
        <v>0</v>
      </c>
      <c r="O1104" s="334">
        <v>0</v>
      </c>
      <c r="P1104" s="334">
        <v>0</v>
      </c>
      <c r="Q1104" s="334">
        <v>0</v>
      </c>
      <c r="R1104" s="334">
        <v>0</v>
      </c>
      <c r="S1104" s="334">
        <v>0</v>
      </c>
      <c r="T1104" s="334">
        <v>0</v>
      </c>
      <c r="U1104" s="334">
        <v>0</v>
      </c>
      <c r="V1104" s="334">
        <v>0</v>
      </c>
      <c r="W1104" s="334">
        <v>0</v>
      </c>
      <c r="X1104" s="334">
        <v>0</v>
      </c>
      <c r="Y1104" s="334">
        <v>0</v>
      </c>
      <c r="Z1104" s="334">
        <v>0</v>
      </c>
      <c r="AA1104" s="334">
        <v>0</v>
      </c>
      <c r="AB1104" s="334">
        <v>0</v>
      </c>
      <c r="AD1104" s="334">
        <v>0</v>
      </c>
      <c r="AE1104" s="334">
        <f t="shared" si="177"/>
        <v>0</v>
      </c>
      <c r="AF1104" s="334">
        <f t="shared" si="178"/>
        <v>0</v>
      </c>
      <c r="AG1104" s="340">
        <f t="shared" si="179"/>
        <v>0</v>
      </c>
      <c r="AI1104" s="340">
        <f t="shared" si="180"/>
        <v>0</v>
      </c>
      <c r="AJ1104" s="340">
        <f t="shared" si="180"/>
        <v>0</v>
      </c>
      <c r="AK1104" s="340">
        <f t="shared" si="180"/>
        <v>0</v>
      </c>
      <c r="AL1104" s="340">
        <f t="shared" si="180"/>
        <v>0</v>
      </c>
      <c r="AM1104" s="340">
        <f t="shared" si="180"/>
        <v>0</v>
      </c>
    </row>
    <row r="1105" spans="1:39" x14ac:dyDescent="0.35">
      <c r="A1105" s="337">
        <v>23018</v>
      </c>
      <c r="B1105" s="338">
        <f t="shared" si="174"/>
        <v>1963</v>
      </c>
      <c r="C1105" s="338">
        <f t="shared" si="175"/>
        <v>1</v>
      </c>
      <c r="D1105" s="338">
        <f t="shared" si="176"/>
        <v>7</v>
      </c>
      <c r="E1105" s="334">
        <v>0</v>
      </c>
      <c r="F1105" s="334">
        <v>0</v>
      </c>
      <c r="G1105" s="334">
        <v>0</v>
      </c>
      <c r="H1105" s="334">
        <v>0</v>
      </c>
      <c r="I1105" s="334">
        <v>0</v>
      </c>
      <c r="J1105" s="334">
        <v>0</v>
      </c>
      <c r="K1105" s="334">
        <v>0</v>
      </c>
      <c r="L1105" s="334">
        <v>0</v>
      </c>
      <c r="M1105" s="334">
        <v>0</v>
      </c>
      <c r="N1105" s="334">
        <v>0</v>
      </c>
      <c r="O1105" s="334">
        <v>0</v>
      </c>
      <c r="P1105" s="334">
        <v>0</v>
      </c>
      <c r="Q1105" s="334">
        <v>0</v>
      </c>
      <c r="R1105" s="334">
        <v>0</v>
      </c>
      <c r="S1105" s="334">
        <v>0</v>
      </c>
      <c r="T1105" s="334">
        <v>0</v>
      </c>
      <c r="U1105" s="334">
        <v>0</v>
      </c>
      <c r="V1105" s="334">
        <v>0</v>
      </c>
      <c r="W1105" s="334">
        <v>0</v>
      </c>
      <c r="X1105" s="334">
        <v>0</v>
      </c>
      <c r="Y1105" s="334">
        <v>0</v>
      </c>
      <c r="Z1105" s="334">
        <v>0</v>
      </c>
      <c r="AA1105" s="334">
        <v>0</v>
      </c>
      <c r="AB1105" s="334">
        <v>0</v>
      </c>
      <c r="AD1105" s="334">
        <v>0</v>
      </c>
      <c r="AE1105" s="334">
        <f t="shared" si="177"/>
        <v>0</v>
      </c>
      <c r="AF1105" s="334">
        <f t="shared" si="178"/>
        <v>0</v>
      </c>
      <c r="AG1105" s="340">
        <f t="shared" si="179"/>
        <v>0</v>
      </c>
      <c r="AI1105" s="340">
        <f t="shared" si="180"/>
        <v>0</v>
      </c>
      <c r="AJ1105" s="340">
        <f t="shared" si="180"/>
        <v>0</v>
      </c>
      <c r="AK1105" s="340">
        <f t="shared" si="180"/>
        <v>0</v>
      </c>
      <c r="AL1105" s="340">
        <f t="shared" si="180"/>
        <v>0</v>
      </c>
      <c r="AM1105" s="340">
        <f t="shared" si="180"/>
        <v>0</v>
      </c>
    </row>
    <row r="1106" spans="1:39" x14ac:dyDescent="0.35">
      <c r="A1106" s="337">
        <v>23019</v>
      </c>
      <c r="B1106" s="338">
        <f t="shared" si="174"/>
        <v>1963</v>
      </c>
      <c r="C1106" s="338">
        <f t="shared" si="175"/>
        <v>1</v>
      </c>
      <c r="D1106" s="338">
        <f t="shared" si="176"/>
        <v>8</v>
      </c>
      <c r="E1106" s="334">
        <v>0</v>
      </c>
      <c r="F1106" s="334">
        <v>0</v>
      </c>
      <c r="G1106" s="334">
        <v>0</v>
      </c>
      <c r="H1106" s="334">
        <v>0</v>
      </c>
      <c r="I1106" s="334">
        <v>0</v>
      </c>
      <c r="J1106" s="334">
        <v>0</v>
      </c>
      <c r="K1106" s="334">
        <v>0</v>
      </c>
      <c r="L1106" s="334">
        <v>0</v>
      </c>
      <c r="M1106" s="334">
        <v>0</v>
      </c>
      <c r="N1106" s="334">
        <v>0.5</v>
      </c>
      <c r="O1106" s="334">
        <v>0.5</v>
      </c>
      <c r="P1106" s="334">
        <v>0.5</v>
      </c>
      <c r="Q1106" s="334">
        <v>0.5</v>
      </c>
      <c r="R1106" s="334">
        <v>0.5</v>
      </c>
      <c r="S1106" s="334">
        <v>0.5</v>
      </c>
      <c r="T1106" s="334">
        <v>0.5</v>
      </c>
      <c r="U1106" s="334">
        <v>0.6</v>
      </c>
      <c r="V1106" s="334">
        <v>0.5</v>
      </c>
      <c r="W1106" s="334">
        <v>0.5</v>
      </c>
      <c r="X1106" s="334">
        <v>0.5</v>
      </c>
      <c r="Y1106" s="334">
        <v>0.5</v>
      </c>
      <c r="Z1106" s="334">
        <v>1</v>
      </c>
      <c r="AA1106" s="334">
        <v>0.5</v>
      </c>
      <c r="AB1106" s="334">
        <v>0.5</v>
      </c>
      <c r="AD1106" s="334">
        <v>8.1</v>
      </c>
      <c r="AE1106" s="334">
        <f t="shared" si="177"/>
        <v>8.1</v>
      </c>
      <c r="AF1106" s="334">
        <f t="shared" si="178"/>
        <v>8.1</v>
      </c>
      <c r="AG1106" s="340">
        <f t="shared" si="179"/>
        <v>0</v>
      </c>
      <c r="AI1106" s="340">
        <f t="shared" si="180"/>
        <v>0</v>
      </c>
      <c r="AJ1106" s="340">
        <f t="shared" si="180"/>
        <v>0</v>
      </c>
      <c r="AK1106" s="340">
        <f t="shared" si="180"/>
        <v>0</v>
      </c>
      <c r="AL1106" s="340">
        <f t="shared" si="180"/>
        <v>0</v>
      </c>
      <c r="AM1106" s="340">
        <f t="shared" si="180"/>
        <v>0</v>
      </c>
    </row>
    <row r="1107" spans="1:39" x14ac:dyDescent="0.35">
      <c r="A1107" s="337">
        <v>23020</v>
      </c>
      <c r="B1107" s="338">
        <f t="shared" si="174"/>
        <v>1963</v>
      </c>
      <c r="C1107" s="338">
        <f t="shared" si="175"/>
        <v>1</v>
      </c>
      <c r="D1107" s="338">
        <f t="shared" si="176"/>
        <v>9</v>
      </c>
      <c r="E1107" s="334">
        <v>0.1</v>
      </c>
      <c r="F1107" s="334">
        <v>0.1</v>
      </c>
      <c r="G1107" s="334">
        <v>0.1</v>
      </c>
      <c r="H1107" s="334">
        <v>0.1</v>
      </c>
      <c r="I1107" s="334">
        <v>0.1</v>
      </c>
      <c r="J1107" s="334">
        <v>0</v>
      </c>
      <c r="K1107" s="334">
        <v>0.1</v>
      </c>
      <c r="L1107" s="334">
        <v>0.1</v>
      </c>
      <c r="M1107" s="334">
        <v>0.1</v>
      </c>
      <c r="N1107" s="334">
        <v>0.1</v>
      </c>
      <c r="O1107" s="334">
        <v>0.1</v>
      </c>
      <c r="P1107" s="334">
        <v>0.1</v>
      </c>
      <c r="Q1107" s="334">
        <v>0.1</v>
      </c>
      <c r="R1107" s="334">
        <v>0.1</v>
      </c>
      <c r="S1107" s="334">
        <v>0.1</v>
      </c>
      <c r="T1107" s="334">
        <v>0.1</v>
      </c>
      <c r="U1107" s="334">
        <v>0.1</v>
      </c>
      <c r="V1107" s="334">
        <v>0.1</v>
      </c>
      <c r="W1107" s="334">
        <v>0.1</v>
      </c>
      <c r="X1107" s="334">
        <v>0.1</v>
      </c>
      <c r="Y1107" s="334">
        <v>0.1</v>
      </c>
      <c r="Z1107" s="334">
        <v>0.1</v>
      </c>
      <c r="AA1107" s="334">
        <v>0.1</v>
      </c>
      <c r="AB1107" s="334">
        <v>0.1</v>
      </c>
      <c r="AD1107" s="334">
        <v>2.2999999999999998</v>
      </c>
      <c r="AE1107" s="334">
        <f t="shared" si="177"/>
        <v>2.2999999999999998</v>
      </c>
      <c r="AF1107" s="334">
        <f t="shared" si="178"/>
        <v>2.3000000000000007</v>
      </c>
      <c r="AG1107" s="340">
        <f t="shared" si="179"/>
        <v>8.8817841970012523E-16</v>
      </c>
      <c r="AI1107" s="340">
        <f t="shared" si="180"/>
        <v>0</v>
      </c>
      <c r="AJ1107" s="340">
        <f t="shared" si="180"/>
        <v>0</v>
      </c>
      <c r="AK1107" s="340">
        <f t="shared" si="180"/>
        <v>0</v>
      </c>
      <c r="AL1107" s="340">
        <f t="shared" si="180"/>
        <v>0</v>
      </c>
      <c r="AM1107" s="340">
        <f t="shared" si="180"/>
        <v>0</v>
      </c>
    </row>
    <row r="1108" spans="1:39" x14ac:dyDescent="0.35">
      <c r="A1108" s="337">
        <v>23021</v>
      </c>
      <c r="B1108" s="338">
        <f t="shared" si="174"/>
        <v>1963</v>
      </c>
      <c r="C1108" s="338">
        <f t="shared" si="175"/>
        <v>1</v>
      </c>
      <c r="D1108" s="338">
        <f t="shared" si="176"/>
        <v>10</v>
      </c>
      <c r="E1108" s="334">
        <v>0</v>
      </c>
      <c r="F1108" s="334">
        <v>0</v>
      </c>
      <c r="G1108" s="334">
        <v>0</v>
      </c>
      <c r="H1108" s="334">
        <v>0</v>
      </c>
      <c r="I1108" s="334">
        <v>0</v>
      </c>
      <c r="J1108" s="334">
        <v>0</v>
      </c>
      <c r="K1108" s="334">
        <v>0</v>
      </c>
      <c r="L1108" s="334">
        <v>0</v>
      </c>
      <c r="M1108" s="334">
        <v>0</v>
      </c>
      <c r="N1108" s="334">
        <v>0</v>
      </c>
      <c r="O1108" s="334">
        <v>0</v>
      </c>
      <c r="P1108" s="334">
        <v>0</v>
      </c>
      <c r="Q1108" s="334">
        <v>0</v>
      </c>
      <c r="R1108" s="334">
        <v>0</v>
      </c>
      <c r="S1108" s="334">
        <v>0</v>
      </c>
      <c r="T1108" s="334">
        <v>0</v>
      </c>
      <c r="U1108" s="334">
        <v>0</v>
      </c>
      <c r="V1108" s="334">
        <v>0</v>
      </c>
      <c r="W1108" s="334">
        <v>0</v>
      </c>
      <c r="X1108" s="334">
        <v>0</v>
      </c>
      <c r="Y1108" s="334">
        <v>0</v>
      </c>
      <c r="Z1108" s="334">
        <v>0</v>
      </c>
      <c r="AA1108" s="334">
        <v>0</v>
      </c>
      <c r="AB1108" s="334">
        <v>0</v>
      </c>
      <c r="AD1108" s="334">
        <v>0</v>
      </c>
      <c r="AE1108" s="334">
        <f t="shared" si="177"/>
        <v>0</v>
      </c>
      <c r="AF1108" s="334">
        <f t="shared" si="178"/>
        <v>0</v>
      </c>
      <c r="AG1108" s="340">
        <f t="shared" si="179"/>
        <v>0</v>
      </c>
      <c r="AI1108" s="340">
        <f t="shared" ref="AI1108:AM1123" si="181">IF($C1108=AI$1,$AF1108,0)</f>
        <v>0</v>
      </c>
      <c r="AJ1108" s="340">
        <f t="shared" si="181"/>
        <v>0</v>
      </c>
      <c r="AK1108" s="340">
        <f t="shared" si="181"/>
        <v>0</v>
      </c>
      <c r="AL1108" s="340">
        <f t="shared" si="181"/>
        <v>0</v>
      </c>
      <c r="AM1108" s="340">
        <f t="shared" si="181"/>
        <v>0</v>
      </c>
    </row>
    <row r="1109" spans="1:39" x14ac:dyDescent="0.35">
      <c r="A1109" s="337">
        <v>23022</v>
      </c>
      <c r="B1109" s="338">
        <f t="shared" si="174"/>
        <v>1963</v>
      </c>
      <c r="C1109" s="338">
        <f t="shared" si="175"/>
        <v>1</v>
      </c>
      <c r="D1109" s="338">
        <f t="shared" si="176"/>
        <v>11</v>
      </c>
      <c r="E1109" s="334">
        <v>0</v>
      </c>
      <c r="F1109" s="334">
        <v>0</v>
      </c>
      <c r="G1109" s="334">
        <v>0</v>
      </c>
      <c r="H1109" s="334">
        <v>0</v>
      </c>
      <c r="I1109" s="334">
        <v>0</v>
      </c>
      <c r="J1109" s="334">
        <v>0</v>
      </c>
      <c r="K1109" s="334">
        <v>0</v>
      </c>
      <c r="L1109" s="334">
        <v>0</v>
      </c>
      <c r="M1109" s="334">
        <v>0</v>
      </c>
      <c r="N1109" s="334">
        <v>0</v>
      </c>
      <c r="O1109" s="334">
        <v>0</v>
      </c>
      <c r="P1109" s="334">
        <v>0</v>
      </c>
      <c r="Q1109" s="334">
        <v>0</v>
      </c>
      <c r="R1109" s="334">
        <v>0</v>
      </c>
      <c r="S1109" s="334">
        <v>0</v>
      </c>
      <c r="T1109" s="334">
        <v>0</v>
      </c>
      <c r="U1109" s="334">
        <v>0</v>
      </c>
      <c r="V1109" s="334">
        <v>0</v>
      </c>
      <c r="W1109" s="334">
        <v>0</v>
      </c>
      <c r="X1109" s="334">
        <v>0</v>
      </c>
      <c r="Y1109" s="334">
        <v>0</v>
      </c>
      <c r="Z1109" s="334">
        <v>0</v>
      </c>
      <c r="AA1109" s="334">
        <v>0</v>
      </c>
      <c r="AB1109" s="334">
        <v>0</v>
      </c>
      <c r="AD1109" s="334">
        <v>0</v>
      </c>
      <c r="AE1109" s="334">
        <f t="shared" si="177"/>
        <v>0</v>
      </c>
      <c r="AF1109" s="334">
        <f t="shared" si="178"/>
        <v>0</v>
      </c>
      <c r="AG1109" s="340">
        <f t="shared" si="179"/>
        <v>0</v>
      </c>
      <c r="AI1109" s="340">
        <f t="shared" si="181"/>
        <v>0</v>
      </c>
      <c r="AJ1109" s="340">
        <f t="shared" si="181"/>
        <v>0</v>
      </c>
      <c r="AK1109" s="340">
        <f t="shared" si="181"/>
        <v>0</v>
      </c>
      <c r="AL1109" s="340">
        <f t="shared" si="181"/>
        <v>0</v>
      </c>
      <c r="AM1109" s="340">
        <f t="shared" si="181"/>
        <v>0</v>
      </c>
    </row>
    <row r="1110" spans="1:39" x14ac:dyDescent="0.35">
      <c r="A1110" s="337">
        <v>23023</v>
      </c>
      <c r="B1110" s="338">
        <f t="shared" si="174"/>
        <v>1963</v>
      </c>
      <c r="C1110" s="338">
        <f t="shared" si="175"/>
        <v>1</v>
      </c>
      <c r="D1110" s="338">
        <f t="shared" si="176"/>
        <v>12</v>
      </c>
      <c r="E1110" s="334">
        <v>0</v>
      </c>
      <c r="F1110" s="334">
        <v>0</v>
      </c>
      <c r="G1110" s="334">
        <v>0</v>
      </c>
      <c r="H1110" s="334">
        <v>0</v>
      </c>
      <c r="I1110" s="334">
        <v>0</v>
      </c>
      <c r="J1110" s="334">
        <v>0</v>
      </c>
      <c r="K1110" s="334">
        <v>0</v>
      </c>
      <c r="L1110" s="334">
        <v>0</v>
      </c>
      <c r="M1110" s="334">
        <v>0</v>
      </c>
      <c r="N1110" s="334">
        <v>0</v>
      </c>
      <c r="O1110" s="334">
        <v>0</v>
      </c>
      <c r="P1110" s="334">
        <v>0</v>
      </c>
      <c r="Q1110" s="334">
        <v>0</v>
      </c>
      <c r="R1110" s="334">
        <v>0</v>
      </c>
      <c r="S1110" s="334">
        <v>0</v>
      </c>
      <c r="T1110" s="334">
        <v>0</v>
      </c>
      <c r="U1110" s="334">
        <v>0</v>
      </c>
      <c r="V1110" s="334">
        <v>0</v>
      </c>
      <c r="W1110" s="334">
        <v>0</v>
      </c>
      <c r="X1110" s="334">
        <v>0</v>
      </c>
      <c r="Y1110" s="334">
        <v>0</v>
      </c>
      <c r="Z1110" s="334">
        <v>0</v>
      </c>
      <c r="AA1110" s="334">
        <v>0</v>
      </c>
      <c r="AB1110" s="334">
        <v>0</v>
      </c>
      <c r="AD1110" s="334">
        <v>0</v>
      </c>
      <c r="AE1110" s="334">
        <f t="shared" si="177"/>
        <v>0</v>
      </c>
      <c r="AF1110" s="334">
        <f t="shared" si="178"/>
        <v>0</v>
      </c>
      <c r="AG1110" s="340">
        <f t="shared" si="179"/>
        <v>0</v>
      </c>
      <c r="AI1110" s="340">
        <f t="shared" si="181"/>
        <v>0</v>
      </c>
      <c r="AJ1110" s="340">
        <f t="shared" si="181"/>
        <v>0</v>
      </c>
      <c r="AK1110" s="340">
        <f t="shared" si="181"/>
        <v>0</v>
      </c>
      <c r="AL1110" s="340">
        <f t="shared" si="181"/>
        <v>0</v>
      </c>
      <c r="AM1110" s="340">
        <f t="shared" si="181"/>
        <v>0</v>
      </c>
    </row>
    <row r="1111" spans="1:39" x14ac:dyDescent="0.35">
      <c r="A1111" s="337">
        <v>23024</v>
      </c>
      <c r="B1111" s="338">
        <f t="shared" si="174"/>
        <v>1963</v>
      </c>
      <c r="C1111" s="338">
        <f t="shared" si="175"/>
        <v>1</v>
      </c>
      <c r="D1111" s="338">
        <f t="shared" si="176"/>
        <v>13</v>
      </c>
      <c r="E1111" s="334">
        <v>0.2</v>
      </c>
      <c r="F1111" s="334">
        <v>0.1</v>
      </c>
      <c r="G1111" s="334">
        <v>0</v>
      </c>
      <c r="H1111" s="334">
        <v>0</v>
      </c>
      <c r="I1111" s="334">
        <v>0</v>
      </c>
      <c r="J1111" s="334">
        <v>0.2</v>
      </c>
      <c r="K1111" s="334">
        <v>0.1</v>
      </c>
      <c r="L1111" s="334">
        <v>0.2</v>
      </c>
      <c r="M1111" s="334">
        <v>0.1</v>
      </c>
      <c r="N1111" s="334">
        <v>0</v>
      </c>
      <c r="O1111" s="334">
        <v>0.2</v>
      </c>
      <c r="P1111" s="334">
        <v>0.2</v>
      </c>
      <c r="Q1111" s="334">
        <v>0.3</v>
      </c>
      <c r="R1111" s="334">
        <v>0.1</v>
      </c>
      <c r="S1111" s="334">
        <v>0.2</v>
      </c>
      <c r="T1111" s="334">
        <v>0.1</v>
      </c>
      <c r="U1111" s="334">
        <v>0.2</v>
      </c>
      <c r="V1111" s="334">
        <v>0.2</v>
      </c>
      <c r="W1111" s="334">
        <v>0.1</v>
      </c>
      <c r="X1111" s="334">
        <v>0.2</v>
      </c>
      <c r="Y1111" s="334">
        <v>0.1</v>
      </c>
      <c r="Z1111" s="334">
        <v>0.2</v>
      </c>
      <c r="AA1111" s="334">
        <v>0.1</v>
      </c>
      <c r="AB1111" s="334">
        <v>0.2</v>
      </c>
      <c r="AD1111" s="334">
        <v>3.3</v>
      </c>
      <c r="AE1111" s="334">
        <f t="shared" si="177"/>
        <v>3.3</v>
      </c>
      <c r="AF1111" s="334">
        <f t="shared" si="178"/>
        <v>3.3000000000000012</v>
      </c>
      <c r="AG1111" s="340">
        <f t="shared" si="179"/>
        <v>1.3322676295501878E-15</v>
      </c>
      <c r="AI1111" s="340">
        <f t="shared" si="181"/>
        <v>0</v>
      </c>
      <c r="AJ1111" s="340">
        <f t="shared" si="181"/>
        <v>0</v>
      </c>
      <c r="AK1111" s="340">
        <f t="shared" si="181"/>
        <v>0</v>
      </c>
      <c r="AL1111" s="340">
        <f t="shared" si="181"/>
        <v>0</v>
      </c>
      <c r="AM1111" s="340">
        <f t="shared" si="181"/>
        <v>0</v>
      </c>
    </row>
    <row r="1112" spans="1:39" x14ac:dyDescent="0.35">
      <c r="A1112" s="337">
        <v>23025</v>
      </c>
      <c r="B1112" s="338">
        <f t="shared" si="174"/>
        <v>1963</v>
      </c>
      <c r="C1112" s="338">
        <f t="shared" si="175"/>
        <v>1</v>
      </c>
      <c r="D1112" s="338">
        <f t="shared" si="176"/>
        <v>14</v>
      </c>
      <c r="E1112" s="334">
        <v>0.3</v>
      </c>
      <c r="F1112" s="334">
        <v>0.2</v>
      </c>
      <c r="G1112" s="334">
        <v>0.3</v>
      </c>
      <c r="H1112" s="334">
        <v>0.3</v>
      </c>
      <c r="I1112" s="334">
        <v>0</v>
      </c>
      <c r="J1112" s="334">
        <v>0</v>
      </c>
      <c r="K1112" s="334">
        <v>0</v>
      </c>
      <c r="L1112" s="334">
        <v>0</v>
      </c>
      <c r="M1112" s="334">
        <v>0</v>
      </c>
      <c r="N1112" s="334">
        <v>0.2</v>
      </c>
      <c r="O1112" s="334">
        <v>0.3</v>
      </c>
      <c r="P1112" s="334">
        <v>0.3</v>
      </c>
      <c r="Q1112" s="334">
        <v>0.5</v>
      </c>
      <c r="R1112" s="334">
        <v>0.3</v>
      </c>
      <c r="S1112" s="334">
        <v>0.2</v>
      </c>
      <c r="T1112" s="334">
        <v>0.3</v>
      </c>
      <c r="U1112" s="334">
        <v>0.2</v>
      </c>
      <c r="V1112" s="334">
        <v>0.3</v>
      </c>
      <c r="W1112" s="334">
        <v>0.3</v>
      </c>
      <c r="X1112" s="334">
        <v>0.2</v>
      </c>
      <c r="Y1112" s="334">
        <v>0.3</v>
      </c>
      <c r="Z1112" s="334">
        <v>0.3</v>
      </c>
      <c r="AA1112" s="334">
        <v>0.2</v>
      </c>
      <c r="AB1112" s="334">
        <v>0.3</v>
      </c>
      <c r="AD1112" s="334">
        <v>5.3</v>
      </c>
      <c r="AE1112" s="334">
        <f t="shared" si="177"/>
        <v>5.3</v>
      </c>
      <c r="AF1112" s="334">
        <f t="shared" si="178"/>
        <v>5.3</v>
      </c>
      <c r="AG1112" s="340">
        <f t="shared" si="179"/>
        <v>0</v>
      </c>
      <c r="AI1112" s="340">
        <f t="shared" si="181"/>
        <v>0</v>
      </c>
      <c r="AJ1112" s="340">
        <f t="shared" si="181"/>
        <v>0</v>
      </c>
      <c r="AK1112" s="340">
        <f t="shared" si="181"/>
        <v>0</v>
      </c>
      <c r="AL1112" s="340">
        <f t="shared" si="181"/>
        <v>0</v>
      </c>
      <c r="AM1112" s="340">
        <f t="shared" si="181"/>
        <v>0</v>
      </c>
    </row>
    <row r="1113" spans="1:39" x14ac:dyDescent="0.35">
      <c r="A1113" s="337">
        <v>23026</v>
      </c>
      <c r="B1113" s="338">
        <f t="shared" si="174"/>
        <v>1963</v>
      </c>
      <c r="C1113" s="338">
        <f t="shared" si="175"/>
        <v>1</v>
      </c>
      <c r="D1113" s="338">
        <f t="shared" si="176"/>
        <v>15</v>
      </c>
      <c r="E1113" s="334">
        <v>0.2</v>
      </c>
      <c r="F1113" s="334">
        <v>0.3</v>
      </c>
      <c r="G1113" s="334">
        <v>0.2</v>
      </c>
      <c r="H1113" s="334">
        <v>0.2</v>
      </c>
      <c r="I1113" s="334">
        <v>0.3</v>
      </c>
      <c r="J1113" s="334">
        <v>0.2</v>
      </c>
      <c r="K1113" s="334">
        <v>0.2</v>
      </c>
      <c r="L1113" s="334">
        <v>0.2</v>
      </c>
      <c r="M1113" s="334">
        <v>0.3</v>
      </c>
      <c r="N1113" s="334">
        <v>0</v>
      </c>
      <c r="O1113" s="334">
        <v>0.2</v>
      </c>
      <c r="P1113" s="334">
        <v>0</v>
      </c>
      <c r="Q1113" s="334">
        <v>0</v>
      </c>
      <c r="R1113" s="334">
        <v>0</v>
      </c>
      <c r="S1113" s="334">
        <v>0</v>
      </c>
      <c r="T1113" s="334">
        <v>0</v>
      </c>
      <c r="U1113" s="334">
        <v>0</v>
      </c>
      <c r="V1113" s="334">
        <v>0</v>
      </c>
      <c r="W1113" s="334">
        <v>0</v>
      </c>
      <c r="X1113" s="334">
        <v>0</v>
      </c>
      <c r="Y1113" s="334">
        <v>0</v>
      </c>
      <c r="Z1113" s="334">
        <v>0</v>
      </c>
      <c r="AA1113" s="334">
        <v>0</v>
      </c>
      <c r="AB1113" s="334">
        <v>0</v>
      </c>
      <c r="AD1113" s="334">
        <v>2.2999999999999998</v>
      </c>
      <c r="AE1113" s="334">
        <f t="shared" si="177"/>
        <v>2.2999999999999998</v>
      </c>
      <c r="AF1113" s="334">
        <f t="shared" si="178"/>
        <v>2.2999999999999998</v>
      </c>
      <c r="AG1113" s="340">
        <f t="shared" si="179"/>
        <v>0</v>
      </c>
      <c r="AI1113" s="340">
        <f t="shared" si="181"/>
        <v>0</v>
      </c>
      <c r="AJ1113" s="340">
        <f t="shared" si="181"/>
        <v>0</v>
      </c>
      <c r="AK1113" s="340">
        <f t="shared" si="181"/>
        <v>0</v>
      </c>
      <c r="AL1113" s="340">
        <f t="shared" si="181"/>
        <v>0</v>
      </c>
      <c r="AM1113" s="340">
        <f t="shared" si="181"/>
        <v>0</v>
      </c>
    </row>
    <row r="1114" spans="1:39" x14ac:dyDescent="0.35">
      <c r="A1114" s="337">
        <v>23027</v>
      </c>
      <c r="B1114" s="338">
        <f t="shared" si="174"/>
        <v>1963</v>
      </c>
      <c r="C1114" s="338">
        <f t="shared" si="175"/>
        <v>1</v>
      </c>
      <c r="D1114" s="338">
        <f t="shared" si="176"/>
        <v>16</v>
      </c>
      <c r="E1114" s="334">
        <v>0</v>
      </c>
      <c r="F1114" s="334">
        <v>0</v>
      </c>
      <c r="G1114" s="334">
        <v>0</v>
      </c>
      <c r="H1114" s="334">
        <v>0</v>
      </c>
      <c r="I1114" s="334">
        <v>0</v>
      </c>
      <c r="J1114" s="334">
        <v>0</v>
      </c>
      <c r="K1114" s="334">
        <v>0</v>
      </c>
      <c r="L1114" s="334">
        <v>0</v>
      </c>
      <c r="M1114" s="334">
        <v>0</v>
      </c>
      <c r="N1114" s="334">
        <v>0</v>
      </c>
      <c r="O1114" s="334">
        <v>0</v>
      </c>
      <c r="P1114" s="334">
        <v>0</v>
      </c>
      <c r="Q1114" s="334">
        <v>0</v>
      </c>
      <c r="R1114" s="334">
        <v>0</v>
      </c>
      <c r="S1114" s="334">
        <v>0</v>
      </c>
      <c r="T1114" s="334">
        <v>0</v>
      </c>
      <c r="U1114" s="334">
        <v>0</v>
      </c>
      <c r="V1114" s="334">
        <v>0</v>
      </c>
      <c r="W1114" s="334">
        <v>0</v>
      </c>
      <c r="X1114" s="334">
        <v>0.3</v>
      </c>
      <c r="Y1114" s="334">
        <v>0</v>
      </c>
      <c r="Z1114" s="334">
        <v>0</v>
      </c>
      <c r="AA1114" s="334">
        <v>0</v>
      </c>
      <c r="AB1114" s="334">
        <v>0</v>
      </c>
      <c r="AD1114" s="334">
        <v>0.3</v>
      </c>
      <c r="AE1114" s="334">
        <f t="shared" si="177"/>
        <v>0.3</v>
      </c>
      <c r="AF1114" s="334">
        <f t="shared" si="178"/>
        <v>0.3</v>
      </c>
      <c r="AG1114" s="340">
        <f t="shared" si="179"/>
        <v>0</v>
      </c>
      <c r="AI1114" s="340">
        <f t="shared" si="181"/>
        <v>0</v>
      </c>
      <c r="AJ1114" s="340">
        <f t="shared" si="181"/>
        <v>0</v>
      </c>
      <c r="AK1114" s="340">
        <f t="shared" si="181"/>
        <v>0</v>
      </c>
      <c r="AL1114" s="340">
        <f t="shared" si="181"/>
        <v>0</v>
      </c>
      <c r="AM1114" s="340">
        <f t="shared" si="181"/>
        <v>0</v>
      </c>
    </row>
    <row r="1115" spans="1:39" x14ac:dyDescent="0.35">
      <c r="A1115" s="337">
        <v>23028</v>
      </c>
      <c r="B1115" s="338">
        <f t="shared" si="174"/>
        <v>1963</v>
      </c>
      <c r="C1115" s="338">
        <f t="shared" si="175"/>
        <v>1</v>
      </c>
      <c r="D1115" s="338">
        <f t="shared" si="176"/>
        <v>17</v>
      </c>
      <c r="E1115" s="334">
        <v>0</v>
      </c>
      <c r="F1115" s="334">
        <v>0</v>
      </c>
      <c r="G1115" s="334">
        <v>0</v>
      </c>
      <c r="H1115" s="334">
        <v>0.1</v>
      </c>
      <c r="I1115" s="334">
        <v>0</v>
      </c>
      <c r="J1115" s="334">
        <v>0.1</v>
      </c>
      <c r="K1115" s="334">
        <v>0.1</v>
      </c>
      <c r="L1115" s="334">
        <v>0.1</v>
      </c>
      <c r="M1115" s="334">
        <v>0</v>
      </c>
      <c r="N1115" s="334">
        <v>0.1</v>
      </c>
      <c r="O1115" s="334">
        <v>0.1</v>
      </c>
      <c r="P1115" s="334">
        <v>0.1</v>
      </c>
      <c r="Q1115" s="334">
        <v>0</v>
      </c>
      <c r="R1115" s="334">
        <v>0.1</v>
      </c>
      <c r="S1115" s="334">
        <v>0.1</v>
      </c>
      <c r="T1115" s="334">
        <v>0</v>
      </c>
      <c r="U1115" s="334">
        <v>0.1</v>
      </c>
      <c r="V1115" s="334">
        <v>0.1</v>
      </c>
      <c r="W1115" s="334">
        <v>0.1</v>
      </c>
      <c r="X1115" s="334">
        <v>0</v>
      </c>
      <c r="Y1115" s="334">
        <v>0.1</v>
      </c>
      <c r="Z1115" s="334">
        <v>0</v>
      </c>
      <c r="AA1115" s="334">
        <v>0</v>
      </c>
      <c r="AB1115" s="334">
        <v>0</v>
      </c>
      <c r="AD1115" s="334">
        <v>1.3</v>
      </c>
      <c r="AE1115" s="334">
        <f t="shared" si="177"/>
        <v>1.3</v>
      </c>
      <c r="AF1115" s="334">
        <f t="shared" si="178"/>
        <v>1.3</v>
      </c>
      <c r="AG1115" s="340">
        <f t="shared" si="179"/>
        <v>0</v>
      </c>
      <c r="AI1115" s="340">
        <f t="shared" si="181"/>
        <v>0</v>
      </c>
      <c r="AJ1115" s="340">
        <f t="shared" si="181"/>
        <v>0</v>
      </c>
      <c r="AK1115" s="340">
        <f t="shared" si="181"/>
        <v>0</v>
      </c>
      <c r="AL1115" s="340">
        <f t="shared" si="181"/>
        <v>0</v>
      </c>
      <c r="AM1115" s="340">
        <f t="shared" si="181"/>
        <v>0</v>
      </c>
    </row>
    <row r="1116" spans="1:39" x14ac:dyDescent="0.35">
      <c r="A1116" s="337">
        <v>23029</v>
      </c>
      <c r="B1116" s="338">
        <f t="shared" si="174"/>
        <v>1963</v>
      </c>
      <c r="C1116" s="338">
        <f t="shared" si="175"/>
        <v>1</v>
      </c>
      <c r="D1116" s="338">
        <f t="shared" si="176"/>
        <v>18</v>
      </c>
      <c r="E1116" s="334">
        <v>0</v>
      </c>
      <c r="F1116" s="334">
        <v>0</v>
      </c>
      <c r="G1116" s="334">
        <v>0</v>
      </c>
      <c r="H1116" s="334">
        <v>0</v>
      </c>
      <c r="I1116" s="334">
        <v>0</v>
      </c>
      <c r="J1116" s="334">
        <v>0</v>
      </c>
      <c r="K1116" s="334">
        <v>0</v>
      </c>
      <c r="L1116" s="334">
        <v>0</v>
      </c>
      <c r="M1116" s="334">
        <v>0</v>
      </c>
      <c r="N1116" s="334">
        <v>0</v>
      </c>
      <c r="O1116" s="334">
        <v>0</v>
      </c>
      <c r="P1116" s="334">
        <v>0</v>
      </c>
      <c r="Q1116" s="334">
        <v>0</v>
      </c>
      <c r="R1116" s="334">
        <v>0</v>
      </c>
      <c r="S1116" s="334">
        <v>0</v>
      </c>
      <c r="T1116" s="334">
        <v>0</v>
      </c>
      <c r="U1116" s="334">
        <v>0</v>
      </c>
      <c r="V1116" s="334">
        <v>0</v>
      </c>
      <c r="W1116" s="334">
        <v>0</v>
      </c>
      <c r="X1116" s="334">
        <v>0</v>
      </c>
      <c r="Y1116" s="334">
        <v>0</v>
      </c>
      <c r="Z1116" s="334">
        <v>0</v>
      </c>
      <c r="AA1116" s="334">
        <v>0</v>
      </c>
      <c r="AB1116" s="334">
        <v>0</v>
      </c>
      <c r="AD1116" s="334">
        <v>0</v>
      </c>
      <c r="AE1116" s="334">
        <f t="shared" si="177"/>
        <v>0</v>
      </c>
      <c r="AF1116" s="334">
        <f t="shared" si="178"/>
        <v>0</v>
      </c>
      <c r="AG1116" s="340">
        <f t="shared" si="179"/>
        <v>0</v>
      </c>
      <c r="AI1116" s="340">
        <f t="shared" si="181"/>
        <v>0</v>
      </c>
      <c r="AJ1116" s="340">
        <f t="shared" si="181"/>
        <v>0</v>
      </c>
      <c r="AK1116" s="340">
        <f t="shared" si="181"/>
        <v>0</v>
      </c>
      <c r="AL1116" s="340">
        <f t="shared" si="181"/>
        <v>0</v>
      </c>
      <c r="AM1116" s="340">
        <f t="shared" si="181"/>
        <v>0</v>
      </c>
    </row>
    <row r="1117" spans="1:39" x14ac:dyDescent="0.35">
      <c r="A1117" s="337">
        <v>23030</v>
      </c>
      <c r="B1117" s="338">
        <f t="shared" si="174"/>
        <v>1963</v>
      </c>
      <c r="C1117" s="338">
        <f t="shared" si="175"/>
        <v>1</v>
      </c>
      <c r="D1117" s="338">
        <f t="shared" si="176"/>
        <v>19</v>
      </c>
      <c r="E1117" s="334">
        <v>0</v>
      </c>
      <c r="F1117" s="334">
        <v>0.1</v>
      </c>
      <c r="G1117" s="334">
        <v>0</v>
      </c>
      <c r="H1117" s="334">
        <v>0.1</v>
      </c>
      <c r="I1117" s="334">
        <v>0.1</v>
      </c>
      <c r="J1117" s="334">
        <v>0.1</v>
      </c>
      <c r="K1117" s="334">
        <v>0</v>
      </c>
      <c r="L1117" s="334">
        <v>0.1</v>
      </c>
      <c r="M1117" s="334">
        <v>0</v>
      </c>
      <c r="N1117" s="334">
        <v>0</v>
      </c>
      <c r="O1117" s="334">
        <v>0</v>
      </c>
      <c r="P1117" s="334">
        <v>0</v>
      </c>
      <c r="Q1117" s="334">
        <v>0</v>
      </c>
      <c r="R1117" s="334">
        <v>0</v>
      </c>
      <c r="S1117" s="334">
        <v>0</v>
      </c>
      <c r="T1117" s="334">
        <v>0</v>
      </c>
      <c r="U1117" s="334">
        <v>0</v>
      </c>
      <c r="V1117" s="334">
        <v>0</v>
      </c>
      <c r="W1117" s="334">
        <v>0</v>
      </c>
      <c r="X1117" s="334">
        <v>0</v>
      </c>
      <c r="Y1117" s="334">
        <v>0.1</v>
      </c>
      <c r="Z1117" s="334">
        <v>0.1</v>
      </c>
      <c r="AA1117" s="334">
        <v>0</v>
      </c>
      <c r="AB1117" s="334">
        <v>0.1</v>
      </c>
      <c r="AD1117" s="334">
        <v>0.8</v>
      </c>
      <c r="AE1117" s="334">
        <f t="shared" si="177"/>
        <v>0.8</v>
      </c>
      <c r="AF1117" s="334">
        <f t="shared" si="178"/>
        <v>0.79999999999999993</v>
      </c>
      <c r="AG1117" s="340">
        <f t="shared" si="179"/>
        <v>1.1102230246251565E-16</v>
      </c>
      <c r="AI1117" s="340">
        <f t="shared" si="181"/>
        <v>0</v>
      </c>
      <c r="AJ1117" s="340">
        <f t="shared" si="181"/>
        <v>0</v>
      </c>
      <c r="AK1117" s="340">
        <f t="shared" si="181"/>
        <v>0</v>
      </c>
      <c r="AL1117" s="340">
        <f t="shared" si="181"/>
        <v>0</v>
      </c>
      <c r="AM1117" s="340">
        <f t="shared" si="181"/>
        <v>0</v>
      </c>
    </row>
    <row r="1118" spans="1:39" x14ac:dyDescent="0.35">
      <c r="A1118" s="337">
        <v>23031</v>
      </c>
      <c r="B1118" s="338">
        <f t="shared" si="174"/>
        <v>1963</v>
      </c>
      <c r="C1118" s="338">
        <f t="shared" si="175"/>
        <v>1</v>
      </c>
      <c r="D1118" s="338">
        <f t="shared" si="176"/>
        <v>20</v>
      </c>
      <c r="E1118" s="334">
        <v>0</v>
      </c>
      <c r="F1118" s="334">
        <v>0.1</v>
      </c>
      <c r="G1118" s="334">
        <v>0</v>
      </c>
      <c r="H1118" s="334">
        <v>0</v>
      </c>
      <c r="I1118" s="334">
        <v>0.1</v>
      </c>
      <c r="J1118" s="334">
        <v>0</v>
      </c>
      <c r="K1118" s="334">
        <v>0</v>
      </c>
      <c r="L1118" s="334">
        <v>0.1</v>
      </c>
      <c r="M1118" s="334">
        <v>0</v>
      </c>
      <c r="N1118" s="334">
        <v>0</v>
      </c>
      <c r="O1118" s="334">
        <v>0</v>
      </c>
      <c r="P1118" s="334">
        <v>0</v>
      </c>
      <c r="Q1118" s="334">
        <v>0</v>
      </c>
      <c r="R1118" s="334">
        <v>0</v>
      </c>
      <c r="S1118" s="334">
        <v>0</v>
      </c>
      <c r="T1118" s="334">
        <v>0</v>
      </c>
      <c r="U1118" s="334">
        <v>0</v>
      </c>
      <c r="V1118" s="334">
        <v>0</v>
      </c>
      <c r="W1118" s="334">
        <v>0</v>
      </c>
      <c r="X1118" s="334">
        <v>0</v>
      </c>
      <c r="Y1118" s="334">
        <v>0</v>
      </c>
      <c r="Z1118" s="334">
        <v>0</v>
      </c>
      <c r="AA1118" s="334">
        <v>0</v>
      </c>
      <c r="AB1118" s="334">
        <v>0</v>
      </c>
      <c r="AD1118" s="334">
        <v>0.3</v>
      </c>
      <c r="AE1118" s="334">
        <f t="shared" si="177"/>
        <v>0.3</v>
      </c>
      <c r="AF1118" s="334">
        <f t="shared" si="178"/>
        <v>0.30000000000000004</v>
      </c>
      <c r="AG1118" s="340">
        <f t="shared" si="179"/>
        <v>5.5511151231257827E-17</v>
      </c>
      <c r="AI1118" s="340">
        <f t="shared" si="181"/>
        <v>0</v>
      </c>
      <c r="AJ1118" s="340">
        <f t="shared" si="181"/>
        <v>0</v>
      </c>
      <c r="AK1118" s="340">
        <f t="shared" si="181"/>
        <v>0</v>
      </c>
      <c r="AL1118" s="340">
        <f t="shared" si="181"/>
        <v>0</v>
      </c>
      <c r="AM1118" s="340">
        <f t="shared" si="181"/>
        <v>0</v>
      </c>
    </row>
    <row r="1119" spans="1:39" x14ac:dyDescent="0.35">
      <c r="A1119" s="337">
        <v>23032</v>
      </c>
      <c r="B1119" s="338">
        <f t="shared" si="174"/>
        <v>1963</v>
      </c>
      <c r="C1119" s="338">
        <f t="shared" si="175"/>
        <v>1</v>
      </c>
      <c r="D1119" s="338">
        <f t="shared" si="176"/>
        <v>21</v>
      </c>
      <c r="E1119" s="334">
        <v>0</v>
      </c>
      <c r="F1119" s="334">
        <v>0</v>
      </c>
      <c r="G1119" s="334">
        <v>0</v>
      </c>
      <c r="H1119" s="334">
        <v>0</v>
      </c>
      <c r="I1119" s="334">
        <v>0</v>
      </c>
      <c r="J1119" s="334">
        <v>0</v>
      </c>
      <c r="K1119" s="334">
        <v>0</v>
      </c>
      <c r="L1119" s="334">
        <v>0</v>
      </c>
      <c r="M1119" s="334">
        <v>0</v>
      </c>
      <c r="N1119" s="334">
        <v>0.1</v>
      </c>
      <c r="O1119" s="334">
        <v>0</v>
      </c>
      <c r="P1119" s="334">
        <v>0.1</v>
      </c>
      <c r="Q1119" s="334">
        <v>0</v>
      </c>
      <c r="R1119" s="334">
        <v>0.1</v>
      </c>
      <c r="S1119" s="334">
        <v>0</v>
      </c>
      <c r="T1119" s="334">
        <v>0.1</v>
      </c>
      <c r="U1119" s="334">
        <v>0.1</v>
      </c>
      <c r="V1119" s="334">
        <v>0</v>
      </c>
      <c r="W1119" s="334">
        <v>0.1</v>
      </c>
      <c r="X1119" s="334">
        <v>0</v>
      </c>
      <c r="Y1119" s="334">
        <v>0.1</v>
      </c>
      <c r="Z1119" s="334">
        <v>0</v>
      </c>
      <c r="AA1119" s="334">
        <v>0.1</v>
      </c>
      <c r="AB1119" s="334">
        <v>0</v>
      </c>
      <c r="AD1119" s="334">
        <v>0.8</v>
      </c>
      <c r="AE1119" s="334">
        <f t="shared" si="177"/>
        <v>0.8</v>
      </c>
      <c r="AF1119" s="334">
        <f t="shared" si="178"/>
        <v>0.79999999999999993</v>
      </c>
      <c r="AG1119" s="340">
        <f t="shared" si="179"/>
        <v>1.1102230246251565E-16</v>
      </c>
      <c r="AI1119" s="340">
        <f t="shared" si="181"/>
        <v>0</v>
      </c>
      <c r="AJ1119" s="340">
        <f t="shared" si="181"/>
        <v>0</v>
      </c>
      <c r="AK1119" s="340">
        <f t="shared" si="181"/>
        <v>0</v>
      </c>
      <c r="AL1119" s="340">
        <f t="shared" si="181"/>
        <v>0</v>
      </c>
      <c r="AM1119" s="340">
        <f t="shared" si="181"/>
        <v>0</v>
      </c>
    </row>
    <row r="1120" spans="1:39" x14ac:dyDescent="0.35">
      <c r="A1120" s="337">
        <v>23033</v>
      </c>
      <c r="B1120" s="338">
        <f t="shared" si="174"/>
        <v>1963</v>
      </c>
      <c r="C1120" s="338">
        <f t="shared" si="175"/>
        <v>1</v>
      </c>
      <c r="D1120" s="338">
        <f t="shared" si="176"/>
        <v>22</v>
      </c>
      <c r="E1120" s="334">
        <v>0</v>
      </c>
      <c r="F1120" s="334">
        <v>0.1</v>
      </c>
      <c r="G1120" s="334">
        <v>0</v>
      </c>
      <c r="H1120" s="334">
        <v>0.1</v>
      </c>
      <c r="I1120" s="334">
        <v>0</v>
      </c>
      <c r="J1120" s="334">
        <v>0</v>
      </c>
      <c r="K1120" s="334">
        <v>0.1</v>
      </c>
      <c r="L1120" s="334">
        <v>0</v>
      </c>
      <c r="M1120" s="334">
        <v>0</v>
      </c>
      <c r="N1120" s="334">
        <v>0</v>
      </c>
      <c r="O1120" s="334">
        <v>0</v>
      </c>
      <c r="P1120" s="334">
        <v>0</v>
      </c>
      <c r="Q1120" s="334">
        <v>0</v>
      </c>
      <c r="R1120" s="334">
        <v>0</v>
      </c>
      <c r="S1120" s="334">
        <v>0</v>
      </c>
      <c r="T1120" s="334">
        <v>0</v>
      </c>
      <c r="U1120" s="334">
        <v>0</v>
      </c>
      <c r="V1120" s="334">
        <v>0</v>
      </c>
      <c r="W1120" s="334">
        <v>0</v>
      </c>
      <c r="X1120" s="334">
        <v>0</v>
      </c>
      <c r="Y1120" s="334">
        <v>0</v>
      </c>
      <c r="Z1120" s="334">
        <v>0</v>
      </c>
      <c r="AA1120" s="334">
        <v>0</v>
      </c>
      <c r="AB1120" s="334">
        <v>0</v>
      </c>
      <c r="AD1120" s="334">
        <v>0.3</v>
      </c>
      <c r="AE1120" s="334">
        <f t="shared" si="177"/>
        <v>0.3</v>
      </c>
      <c r="AF1120" s="334">
        <f t="shared" si="178"/>
        <v>0.30000000000000004</v>
      </c>
      <c r="AG1120" s="340">
        <f t="shared" si="179"/>
        <v>5.5511151231257827E-17</v>
      </c>
      <c r="AI1120" s="340">
        <f t="shared" si="181"/>
        <v>0</v>
      </c>
      <c r="AJ1120" s="340">
        <f t="shared" si="181"/>
        <v>0</v>
      </c>
      <c r="AK1120" s="340">
        <f t="shared" si="181"/>
        <v>0</v>
      </c>
      <c r="AL1120" s="340">
        <f t="shared" si="181"/>
        <v>0</v>
      </c>
      <c r="AM1120" s="340">
        <f t="shared" si="181"/>
        <v>0</v>
      </c>
    </row>
    <row r="1121" spans="1:39" x14ac:dyDescent="0.35">
      <c r="A1121" s="337">
        <v>23034</v>
      </c>
      <c r="B1121" s="338">
        <f t="shared" si="174"/>
        <v>1963</v>
      </c>
      <c r="C1121" s="338">
        <f t="shared" si="175"/>
        <v>1</v>
      </c>
      <c r="D1121" s="338">
        <f t="shared" si="176"/>
        <v>23</v>
      </c>
      <c r="E1121" s="334">
        <v>0</v>
      </c>
      <c r="F1121" s="334">
        <v>0</v>
      </c>
      <c r="G1121" s="334">
        <v>0</v>
      </c>
      <c r="H1121" s="334">
        <v>0</v>
      </c>
      <c r="I1121" s="334">
        <v>0</v>
      </c>
      <c r="J1121" s="334">
        <v>0</v>
      </c>
      <c r="K1121" s="334">
        <v>0</v>
      </c>
      <c r="L1121" s="334">
        <v>0</v>
      </c>
      <c r="M1121" s="334">
        <v>0</v>
      </c>
      <c r="N1121" s="334">
        <v>0</v>
      </c>
      <c r="O1121" s="334">
        <v>0</v>
      </c>
      <c r="P1121" s="334">
        <v>0</v>
      </c>
      <c r="Q1121" s="334">
        <v>0</v>
      </c>
      <c r="R1121" s="334">
        <v>0</v>
      </c>
      <c r="S1121" s="334">
        <v>0</v>
      </c>
      <c r="T1121" s="334">
        <v>0</v>
      </c>
      <c r="U1121" s="334">
        <v>0</v>
      </c>
      <c r="V1121" s="334">
        <v>0</v>
      </c>
      <c r="W1121" s="334">
        <v>0</v>
      </c>
      <c r="X1121" s="334">
        <v>0</v>
      </c>
      <c r="Y1121" s="334">
        <v>0</v>
      </c>
      <c r="Z1121" s="334">
        <v>0</v>
      </c>
      <c r="AA1121" s="334">
        <v>0</v>
      </c>
      <c r="AB1121" s="334">
        <v>0</v>
      </c>
      <c r="AD1121" s="334">
        <v>0</v>
      </c>
      <c r="AE1121" s="334">
        <f t="shared" si="177"/>
        <v>0</v>
      </c>
      <c r="AF1121" s="334">
        <f t="shared" si="178"/>
        <v>0</v>
      </c>
      <c r="AG1121" s="340">
        <f t="shared" si="179"/>
        <v>0</v>
      </c>
      <c r="AI1121" s="340">
        <f t="shared" si="181"/>
        <v>0</v>
      </c>
      <c r="AJ1121" s="340">
        <f t="shared" si="181"/>
        <v>0</v>
      </c>
      <c r="AK1121" s="340">
        <f t="shared" si="181"/>
        <v>0</v>
      </c>
      <c r="AL1121" s="340">
        <f t="shared" si="181"/>
        <v>0</v>
      </c>
      <c r="AM1121" s="340">
        <f t="shared" si="181"/>
        <v>0</v>
      </c>
    </row>
    <row r="1122" spans="1:39" x14ac:dyDescent="0.35">
      <c r="A1122" s="337">
        <v>23035</v>
      </c>
      <c r="B1122" s="338">
        <f t="shared" si="174"/>
        <v>1963</v>
      </c>
      <c r="C1122" s="338">
        <f t="shared" si="175"/>
        <v>1</v>
      </c>
      <c r="D1122" s="338">
        <f t="shared" si="176"/>
        <v>24</v>
      </c>
      <c r="E1122" s="334">
        <v>0</v>
      </c>
      <c r="F1122" s="334">
        <v>0.1</v>
      </c>
      <c r="G1122" s="334">
        <v>0</v>
      </c>
      <c r="H1122" s="334">
        <v>0</v>
      </c>
      <c r="I1122" s="334">
        <v>0.1</v>
      </c>
      <c r="J1122" s="334">
        <v>0</v>
      </c>
      <c r="K1122" s="334">
        <v>0</v>
      </c>
      <c r="L1122" s="334">
        <v>0.1</v>
      </c>
      <c r="M1122" s="334">
        <v>0</v>
      </c>
      <c r="N1122" s="334">
        <v>0</v>
      </c>
      <c r="O1122" s="334">
        <v>0.1</v>
      </c>
      <c r="P1122" s="334">
        <v>0</v>
      </c>
      <c r="Q1122" s="334">
        <v>0</v>
      </c>
      <c r="R1122" s="334">
        <v>0.1</v>
      </c>
      <c r="S1122" s="334">
        <v>0</v>
      </c>
      <c r="T1122" s="334">
        <v>0</v>
      </c>
      <c r="U1122" s="334">
        <v>0</v>
      </c>
      <c r="V1122" s="334">
        <v>0</v>
      </c>
      <c r="W1122" s="334">
        <v>0</v>
      </c>
      <c r="X1122" s="334">
        <v>0</v>
      </c>
      <c r="Y1122" s="334">
        <v>0</v>
      </c>
      <c r="Z1122" s="334">
        <v>0</v>
      </c>
      <c r="AA1122" s="334">
        <v>0</v>
      </c>
      <c r="AB1122" s="334">
        <v>0</v>
      </c>
      <c r="AD1122" s="334">
        <v>0.5</v>
      </c>
      <c r="AE1122" s="334">
        <f t="shared" si="177"/>
        <v>0.5</v>
      </c>
      <c r="AF1122" s="334">
        <f t="shared" si="178"/>
        <v>0.5</v>
      </c>
      <c r="AG1122" s="340">
        <f t="shared" si="179"/>
        <v>0</v>
      </c>
      <c r="AI1122" s="340">
        <f t="shared" si="181"/>
        <v>0</v>
      </c>
      <c r="AJ1122" s="340">
        <f t="shared" si="181"/>
        <v>0</v>
      </c>
      <c r="AK1122" s="340">
        <f t="shared" si="181"/>
        <v>0</v>
      </c>
      <c r="AL1122" s="340">
        <f t="shared" si="181"/>
        <v>0</v>
      </c>
      <c r="AM1122" s="340">
        <f t="shared" si="181"/>
        <v>0</v>
      </c>
    </row>
    <row r="1123" spans="1:39" x14ac:dyDescent="0.35">
      <c r="A1123" s="337">
        <v>23036</v>
      </c>
      <c r="B1123" s="338">
        <f t="shared" si="174"/>
        <v>1963</v>
      </c>
      <c r="C1123" s="338">
        <f t="shared" si="175"/>
        <v>1</v>
      </c>
      <c r="D1123" s="338">
        <f t="shared" si="176"/>
        <v>25</v>
      </c>
      <c r="E1123" s="334">
        <v>0</v>
      </c>
      <c r="F1123" s="334">
        <v>0</v>
      </c>
      <c r="G1123" s="334">
        <v>0</v>
      </c>
      <c r="H1123" s="334">
        <v>0</v>
      </c>
      <c r="I1123" s="334">
        <v>0</v>
      </c>
      <c r="J1123" s="334">
        <v>0</v>
      </c>
      <c r="K1123" s="334">
        <v>0</v>
      </c>
      <c r="L1123" s="334">
        <v>0</v>
      </c>
      <c r="M1123" s="334">
        <v>0</v>
      </c>
      <c r="N1123" s="334">
        <v>0</v>
      </c>
      <c r="O1123" s="334">
        <v>0</v>
      </c>
      <c r="P1123" s="334">
        <v>0</v>
      </c>
      <c r="Q1123" s="334">
        <v>0</v>
      </c>
      <c r="R1123" s="334">
        <v>0</v>
      </c>
      <c r="S1123" s="334">
        <v>0</v>
      </c>
      <c r="T1123" s="334">
        <v>0</v>
      </c>
      <c r="U1123" s="334">
        <v>0</v>
      </c>
      <c r="V1123" s="334">
        <v>0</v>
      </c>
      <c r="W1123" s="334">
        <v>0</v>
      </c>
      <c r="X1123" s="334">
        <v>0</v>
      </c>
      <c r="Y1123" s="334">
        <v>0</v>
      </c>
      <c r="Z1123" s="334">
        <v>0</v>
      </c>
      <c r="AA1123" s="334">
        <v>0</v>
      </c>
      <c r="AB1123" s="334">
        <v>0</v>
      </c>
      <c r="AD1123" s="334">
        <v>0</v>
      </c>
      <c r="AE1123" s="334">
        <f t="shared" si="177"/>
        <v>0</v>
      </c>
      <c r="AF1123" s="334">
        <f t="shared" si="178"/>
        <v>0</v>
      </c>
      <c r="AG1123" s="340">
        <f t="shared" si="179"/>
        <v>0</v>
      </c>
      <c r="AI1123" s="340">
        <f t="shared" si="181"/>
        <v>0</v>
      </c>
      <c r="AJ1123" s="340">
        <f t="shared" si="181"/>
        <v>0</v>
      </c>
      <c r="AK1123" s="340">
        <f t="shared" si="181"/>
        <v>0</v>
      </c>
      <c r="AL1123" s="340">
        <f t="shared" si="181"/>
        <v>0</v>
      </c>
      <c r="AM1123" s="340">
        <f t="shared" si="181"/>
        <v>0</v>
      </c>
    </row>
    <row r="1124" spans="1:39" x14ac:dyDescent="0.35">
      <c r="A1124" s="337">
        <v>23037</v>
      </c>
      <c r="B1124" s="338">
        <f t="shared" si="174"/>
        <v>1963</v>
      </c>
      <c r="C1124" s="338">
        <f t="shared" si="175"/>
        <v>1</v>
      </c>
      <c r="D1124" s="338">
        <f t="shared" si="176"/>
        <v>26</v>
      </c>
      <c r="E1124" s="334">
        <v>0</v>
      </c>
      <c r="F1124" s="334">
        <v>0</v>
      </c>
      <c r="G1124" s="334">
        <v>0</v>
      </c>
      <c r="H1124" s="334">
        <v>0</v>
      </c>
      <c r="I1124" s="334">
        <v>0</v>
      </c>
      <c r="J1124" s="334">
        <v>0</v>
      </c>
      <c r="K1124" s="334">
        <v>0</v>
      </c>
      <c r="L1124" s="334">
        <v>0</v>
      </c>
      <c r="M1124" s="334">
        <v>0</v>
      </c>
      <c r="N1124" s="334">
        <v>0</v>
      </c>
      <c r="O1124" s="334">
        <v>0</v>
      </c>
      <c r="P1124" s="334">
        <v>0</v>
      </c>
      <c r="Q1124" s="334">
        <v>0</v>
      </c>
      <c r="R1124" s="334">
        <v>0</v>
      </c>
      <c r="S1124" s="334">
        <v>0</v>
      </c>
      <c r="T1124" s="334">
        <v>0</v>
      </c>
      <c r="U1124" s="334">
        <v>0</v>
      </c>
      <c r="V1124" s="334">
        <v>0</v>
      </c>
      <c r="W1124" s="334">
        <v>0</v>
      </c>
      <c r="X1124" s="334">
        <v>0</v>
      </c>
      <c r="Y1124" s="334">
        <v>0</v>
      </c>
      <c r="Z1124" s="334">
        <v>0</v>
      </c>
      <c r="AA1124" s="334">
        <v>0</v>
      </c>
      <c r="AB1124" s="334">
        <v>0</v>
      </c>
      <c r="AD1124" s="334">
        <v>0</v>
      </c>
      <c r="AE1124" s="334">
        <f t="shared" si="177"/>
        <v>0</v>
      </c>
      <c r="AF1124" s="334">
        <f t="shared" si="178"/>
        <v>0</v>
      </c>
      <c r="AG1124" s="340">
        <f t="shared" si="179"/>
        <v>0</v>
      </c>
      <c r="AI1124" s="340">
        <f t="shared" ref="AI1124:AM1139" si="182">IF($C1124=AI$1,$AF1124,0)</f>
        <v>0</v>
      </c>
      <c r="AJ1124" s="340">
        <f t="shared" si="182"/>
        <v>0</v>
      </c>
      <c r="AK1124" s="340">
        <f t="shared" si="182"/>
        <v>0</v>
      </c>
      <c r="AL1124" s="340">
        <f t="shared" si="182"/>
        <v>0</v>
      </c>
      <c r="AM1124" s="340">
        <f t="shared" si="182"/>
        <v>0</v>
      </c>
    </row>
    <row r="1125" spans="1:39" x14ac:dyDescent="0.35">
      <c r="A1125" s="337">
        <v>23038</v>
      </c>
      <c r="B1125" s="338">
        <f t="shared" si="174"/>
        <v>1963</v>
      </c>
      <c r="C1125" s="338">
        <f t="shared" si="175"/>
        <v>1</v>
      </c>
      <c r="D1125" s="338">
        <f t="shared" si="176"/>
        <v>27</v>
      </c>
      <c r="E1125" s="334">
        <v>0</v>
      </c>
      <c r="F1125" s="334">
        <v>0</v>
      </c>
      <c r="G1125" s="334">
        <v>0</v>
      </c>
      <c r="H1125" s="334">
        <v>0</v>
      </c>
      <c r="I1125" s="334">
        <v>0</v>
      </c>
      <c r="J1125" s="334">
        <v>0</v>
      </c>
      <c r="K1125" s="334">
        <v>0</v>
      </c>
      <c r="L1125" s="334">
        <v>0</v>
      </c>
      <c r="M1125" s="334">
        <v>0</v>
      </c>
      <c r="N1125" s="334">
        <v>0</v>
      </c>
      <c r="O1125" s="334">
        <v>0</v>
      </c>
      <c r="P1125" s="334">
        <v>0</v>
      </c>
      <c r="Q1125" s="334">
        <v>0</v>
      </c>
      <c r="R1125" s="334">
        <v>0</v>
      </c>
      <c r="S1125" s="334">
        <v>0</v>
      </c>
      <c r="T1125" s="334">
        <v>0</v>
      </c>
      <c r="U1125" s="334">
        <v>0</v>
      </c>
      <c r="V1125" s="334">
        <v>0</v>
      </c>
      <c r="W1125" s="334">
        <v>0</v>
      </c>
      <c r="X1125" s="334">
        <v>0</v>
      </c>
      <c r="Y1125" s="334">
        <v>0</v>
      </c>
      <c r="Z1125" s="334">
        <v>0</v>
      </c>
      <c r="AA1125" s="334">
        <v>0</v>
      </c>
      <c r="AB1125" s="334">
        <v>0</v>
      </c>
      <c r="AD1125" s="334">
        <v>0</v>
      </c>
      <c r="AE1125" s="334">
        <f t="shared" si="177"/>
        <v>0</v>
      </c>
      <c r="AF1125" s="334">
        <f t="shared" si="178"/>
        <v>0</v>
      </c>
      <c r="AG1125" s="340">
        <f t="shared" si="179"/>
        <v>0</v>
      </c>
      <c r="AI1125" s="340">
        <f t="shared" si="182"/>
        <v>0</v>
      </c>
      <c r="AJ1125" s="340">
        <f t="shared" si="182"/>
        <v>0</v>
      </c>
      <c r="AK1125" s="340">
        <f t="shared" si="182"/>
        <v>0</v>
      </c>
      <c r="AL1125" s="340">
        <f t="shared" si="182"/>
        <v>0</v>
      </c>
      <c r="AM1125" s="340">
        <f t="shared" si="182"/>
        <v>0</v>
      </c>
    </row>
    <row r="1126" spans="1:39" x14ac:dyDescent="0.35">
      <c r="A1126" s="337">
        <v>23039</v>
      </c>
      <c r="B1126" s="338">
        <f t="shared" si="174"/>
        <v>1963</v>
      </c>
      <c r="C1126" s="338">
        <f t="shared" si="175"/>
        <v>1</v>
      </c>
      <c r="D1126" s="338">
        <f t="shared" si="176"/>
        <v>28</v>
      </c>
      <c r="E1126" s="334">
        <v>0</v>
      </c>
      <c r="F1126" s="334">
        <v>0</v>
      </c>
      <c r="G1126" s="334">
        <v>0</v>
      </c>
      <c r="H1126" s="334">
        <v>0</v>
      </c>
      <c r="I1126" s="334">
        <v>0</v>
      </c>
      <c r="J1126" s="334">
        <v>0</v>
      </c>
      <c r="K1126" s="334">
        <v>0</v>
      </c>
      <c r="L1126" s="334">
        <v>0</v>
      </c>
      <c r="M1126" s="334">
        <v>0</v>
      </c>
      <c r="N1126" s="334">
        <v>0</v>
      </c>
      <c r="O1126" s="334">
        <v>0</v>
      </c>
      <c r="P1126" s="334">
        <v>0</v>
      </c>
      <c r="Q1126" s="334">
        <v>0</v>
      </c>
      <c r="R1126" s="334">
        <v>0</v>
      </c>
      <c r="S1126" s="334">
        <v>0</v>
      </c>
      <c r="T1126" s="334">
        <v>0</v>
      </c>
      <c r="U1126" s="334">
        <v>0</v>
      </c>
      <c r="V1126" s="334">
        <v>0</v>
      </c>
      <c r="W1126" s="334">
        <v>0</v>
      </c>
      <c r="X1126" s="334">
        <v>0</v>
      </c>
      <c r="Y1126" s="334">
        <v>0</v>
      </c>
      <c r="Z1126" s="334">
        <v>0</v>
      </c>
      <c r="AA1126" s="334">
        <v>0</v>
      </c>
      <c r="AB1126" s="334">
        <v>0</v>
      </c>
      <c r="AD1126" s="334">
        <v>0</v>
      </c>
      <c r="AE1126" s="334">
        <f t="shared" si="177"/>
        <v>0</v>
      </c>
      <c r="AF1126" s="334">
        <f t="shared" si="178"/>
        <v>0</v>
      </c>
      <c r="AG1126" s="340">
        <f t="shared" si="179"/>
        <v>0</v>
      </c>
      <c r="AI1126" s="340">
        <f t="shared" si="182"/>
        <v>0</v>
      </c>
      <c r="AJ1126" s="340">
        <f t="shared" si="182"/>
        <v>0</v>
      </c>
      <c r="AK1126" s="340">
        <f t="shared" si="182"/>
        <v>0</v>
      </c>
      <c r="AL1126" s="340">
        <f t="shared" si="182"/>
        <v>0</v>
      </c>
      <c r="AM1126" s="340">
        <f t="shared" si="182"/>
        <v>0</v>
      </c>
    </row>
    <row r="1127" spans="1:39" x14ac:dyDescent="0.35">
      <c r="A1127" s="337">
        <v>23040</v>
      </c>
      <c r="B1127" s="338">
        <f t="shared" si="174"/>
        <v>1963</v>
      </c>
      <c r="C1127" s="338">
        <f t="shared" si="175"/>
        <v>1</v>
      </c>
      <c r="D1127" s="338">
        <f t="shared" si="176"/>
        <v>29</v>
      </c>
      <c r="E1127" s="334">
        <v>0</v>
      </c>
      <c r="F1127" s="334">
        <v>0</v>
      </c>
      <c r="G1127" s="334">
        <v>0</v>
      </c>
      <c r="H1127" s="334">
        <v>0</v>
      </c>
      <c r="I1127" s="334">
        <v>0</v>
      </c>
      <c r="J1127" s="334">
        <v>0</v>
      </c>
      <c r="K1127" s="334">
        <v>0</v>
      </c>
      <c r="L1127" s="334">
        <v>0</v>
      </c>
      <c r="M1127" s="334">
        <v>0</v>
      </c>
      <c r="N1127" s="334">
        <v>0</v>
      </c>
      <c r="O1127" s="334">
        <v>0</v>
      </c>
      <c r="P1127" s="334">
        <v>0</v>
      </c>
      <c r="Q1127" s="334">
        <v>0</v>
      </c>
      <c r="R1127" s="334">
        <v>0</v>
      </c>
      <c r="S1127" s="334">
        <v>0</v>
      </c>
      <c r="T1127" s="334">
        <v>0</v>
      </c>
      <c r="U1127" s="334">
        <v>0</v>
      </c>
      <c r="V1127" s="334">
        <v>0</v>
      </c>
      <c r="W1127" s="334">
        <v>0</v>
      </c>
      <c r="X1127" s="334">
        <v>0</v>
      </c>
      <c r="Y1127" s="334">
        <v>0</v>
      </c>
      <c r="Z1127" s="334">
        <v>0</v>
      </c>
      <c r="AA1127" s="334">
        <v>0</v>
      </c>
      <c r="AB1127" s="334">
        <v>0</v>
      </c>
      <c r="AD1127" s="334">
        <v>0</v>
      </c>
      <c r="AE1127" s="334">
        <f t="shared" si="177"/>
        <v>0</v>
      </c>
      <c r="AF1127" s="334">
        <f t="shared" si="178"/>
        <v>0</v>
      </c>
      <c r="AG1127" s="340">
        <f t="shared" si="179"/>
        <v>0</v>
      </c>
      <c r="AI1127" s="340">
        <f t="shared" si="182"/>
        <v>0</v>
      </c>
      <c r="AJ1127" s="340">
        <f t="shared" si="182"/>
        <v>0</v>
      </c>
      <c r="AK1127" s="340">
        <f t="shared" si="182"/>
        <v>0</v>
      </c>
      <c r="AL1127" s="340">
        <f t="shared" si="182"/>
        <v>0</v>
      </c>
      <c r="AM1127" s="340">
        <f t="shared" si="182"/>
        <v>0</v>
      </c>
    </row>
    <row r="1128" spans="1:39" x14ac:dyDescent="0.35">
      <c r="A1128" s="337">
        <v>23041</v>
      </c>
      <c r="B1128" s="338">
        <f t="shared" si="174"/>
        <v>1963</v>
      </c>
      <c r="C1128" s="338">
        <f t="shared" si="175"/>
        <v>1</v>
      </c>
      <c r="D1128" s="338">
        <f t="shared" si="176"/>
        <v>30</v>
      </c>
      <c r="E1128" s="334">
        <v>0</v>
      </c>
      <c r="F1128" s="334">
        <v>0</v>
      </c>
      <c r="G1128" s="334">
        <v>0</v>
      </c>
      <c r="H1128" s="334">
        <v>0</v>
      </c>
      <c r="I1128" s="334">
        <v>0</v>
      </c>
      <c r="J1128" s="334">
        <v>0</v>
      </c>
      <c r="K1128" s="334">
        <v>0</v>
      </c>
      <c r="L1128" s="334">
        <v>0</v>
      </c>
      <c r="M1128" s="334">
        <v>0</v>
      </c>
      <c r="N1128" s="334">
        <v>0</v>
      </c>
      <c r="O1128" s="334">
        <v>0</v>
      </c>
      <c r="P1128" s="334">
        <v>0</v>
      </c>
      <c r="Q1128" s="334">
        <v>0</v>
      </c>
      <c r="R1128" s="334">
        <v>0</v>
      </c>
      <c r="S1128" s="334">
        <v>0</v>
      </c>
      <c r="T1128" s="334">
        <v>0</v>
      </c>
      <c r="U1128" s="334">
        <v>0</v>
      </c>
      <c r="V1128" s="334">
        <v>0</v>
      </c>
      <c r="W1128" s="334">
        <v>0</v>
      </c>
      <c r="X1128" s="334">
        <v>0</v>
      </c>
      <c r="Y1128" s="334">
        <v>0</v>
      </c>
      <c r="Z1128" s="334">
        <v>0</v>
      </c>
      <c r="AA1128" s="334">
        <v>0</v>
      </c>
      <c r="AB1128" s="334">
        <v>0</v>
      </c>
      <c r="AD1128" s="334">
        <v>0</v>
      </c>
      <c r="AE1128" s="334">
        <f t="shared" si="177"/>
        <v>0</v>
      </c>
      <c r="AF1128" s="334">
        <f t="shared" si="178"/>
        <v>0</v>
      </c>
      <c r="AG1128" s="340">
        <f t="shared" si="179"/>
        <v>0</v>
      </c>
      <c r="AI1128" s="340">
        <f t="shared" si="182"/>
        <v>0</v>
      </c>
      <c r="AJ1128" s="340">
        <f t="shared" si="182"/>
        <v>0</v>
      </c>
      <c r="AK1128" s="340">
        <f t="shared" si="182"/>
        <v>0</v>
      </c>
      <c r="AL1128" s="340">
        <f t="shared" si="182"/>
        <v>0</v>
      </c>
      <c r="AM1128" s="340">
        <f t="shared" si="182"/>
        <v>0</v>
      </c>
    </row>
    <row r="1129" spans="1:39" x14ac:dyDescent="0.35">
      <c r="A1129" s="337">
        <v>23042</v>
      </c>
      <c r="B1129" s="338">
        <f t="shared" si="174"/>
        <v>1963</v>
      </c>
      <c r="C1129" s="338">
        <f t="shared" si="175"/>
        <v>1</v>
      </c>
      <c r="D1129" s="338">
        <f t="shared" si="176"/>
        <v>31</v>
      </c>
      <c r="E1129" s="334">
        <v>0</v>
      </c>
      <c r="F1129" s="334">
        <v>0</v>
      </c>
      <c r="G1129" s="334">
        <v>0</v>
      </c>
      <c r="H1129" s="334">
        <v>0</v>
      </c>
      <c r="I1129" s="334">
        <v>0</v>
      </c>
      <c r="J1129" s="334">
        <v>0</v>
      </c>
      <c r="K1129" s="334">
        <v>0</v>
      </c>
      <c r="L1129" s="334">
        <v>0</v>
      </c>
      <c r="M1129" s="334">
        <v>0</v>
      </c>
      <c r="N1129" s="334">
        <v>0</v>
      </c>
      <c r="O1129" s="334">
        <v>0</v>
      </c>
      <c r="P1129" s="334">
        <v>0</v>
      </c>
      <c r="Q1129" s="334">
        <v>0</v>
      </c>
      <c r="R1129" s="334">
        <v>0</v>
      </c>
      <c r="S1129" s="334">
        <v>0</v>
      </c>
      <c r="T1129" s="334">
        <v>0</v>
      </c>
      <c r="U1129" s="334">
        <v>0</v>
      </c>
      <c r="V1129" s="334">
        <v>0</v>
      </c>
      <c r="W1129" s="334">
        <v>0</v>
      </c>
      <c r="X1129" s="334">
        <v>0</v>
      </c>
      <c r="Y1129" s="334">
        <v>0</v>
      </c>
      <c r="Z1129" s="334">
        <v>0</v>
      </c>
      <c r="AA1129" s="334">
        <v>0</v>
      </c>
      <c r="AB1129" s="334">
        <v>0</v>
      </c>
      <c r="AD1129" s="334">
        <v>0</v>
      </c>
      <c r="AE1129" s="334">
        <f t="shared" si="177"/>
        <v>0</v>
      </c>
      <c r="AF1129" s="334">
        <f t="shared" si="178"/>
        <v>0</v>
      </c>
      <c r="AG1129" s="340">
        <f t="shared" si="179"/>
        <v>0</v>
      </c>
      <c r="AI1129" s="340">
        <f t="shared" si="182"/>
        <v>0</v>
      </c>
      <c r="AJ1129" s="340">
        <f t="shared" si="182"/>
        <v>0</v>
      </c>
      <c r="AK1129" s="340">
        <f t="shared" si="182"/>
        <v>0</v>
      </c>
      <c r="AL1129" s="340">
        <f t="shared" si="182"/>
        <v>0</v>
      </c>
      <c r="AM1129" s="340">
        <f t="shared" si="182"/>
        <v>0</v>
      </c>
    </row>
    <row r="1130" spans="1:39" x14ac:dyDescent="0.35">
      <c r="A1130" s="337">
        <v>23043</v>
      </c>
      <c r="B1130" s="338">
        <f t="shared" si="174"/>
        <v>1963</v>
      </c>
      <c r="C1130" s="338">
        <f t="shared" si="175"/>
        <v>2</v>
      </c>
      <c r="D1130" s="338">
        <f t="shared" si="176"/>
        <v>1</v>
      </c>
      <c r="E1130" s="334">
        <v>0.1</v>
      </c>
      <c r="F1130" s="334">
        <v>0.1</v>
      </c>
      <c r="G1130" s="334">
        <v>0.2</v>
      </c>
      <c r="H1130" s="334">
        <v>0.2</v>
      </c>
      <c r="I1130" s="334">
        <v>0.1</v>
      </c>
      <c r="J1130" s="334">
        <v>0.1</v>
      </c>
      <c r="K1130" s="334">
        <v>0.1</v>
      </c>
      <c r="L1130" s="334">
        <v>0</v>
      </c>
      <c r="M1130" s="334">
        <v>0.1</v>
      </c>
      <c r="N1130" s="334">
        <v>0.1</v>
      </c>
      <c r="O1130" s="334">
        <v>0.1</v>
      </c>
      <c r="P1130" s="334">
        <v>0.1</v>
      </c>
      <c r="Q1130" s="334">
        <v>0</v>
      </c>
      <c r="R1130" s="334">
        <v>0</v>
      </c>
      <c r="S1130" s="334">
        <v>0</v>
      </c>
      <c r="T1130" s="334">
        <v>0</v>
      </c>
      <c r="U1130" s="334">
        <v>0</v>
      </c>
      <c r="V1130" s="334">
        <v>0</v>
      </c>
      <c r="W1130" s="334">
        <v>0</v>
      </c>
      <c r="X1130" s="334">
        <v>0</v>
      </c>
      <c r="Y1130" s="334">
        <v>0</v>
      </c>
      <c r="Z1130" s="334">
        <v>0</v>
      </c>
      <c r="AA1130" s="334">
        <v>0.1</v>
      </c>
      <c r="AB1130" s="334">
        <v>0.1</v>
      </c>
      <c r="AD1130" s="334">
        <v>1.5</v>
      </c>
      <c r="AE1130" s="334">
        <f t="shared" si="177"/>
        <v>1.5</v>
      </c>
      <c r="AF1130" s="334">
        <f t="shared" si="178"/>
        <v>1.5000000000000004</v>
      </c>
      <c r="AG1130" s="340">
        <f t="shared" si="179"/>
        <v>4.4408920985006262E-16</v>
      </c>
      <c r="AI1130" s="340">
        <f t="shared" si="182"/>
        <v>0</v>
      </c>
      <c r="AJ1130" s="340">
        <f t="shared" si="182"/>
        <v>0</v>
      </c>
      <c r="AK1130" s="340">
        <f t="shared" si="182"/>
        <v>0</v>
      </c>
      <c r="AL1130" s="340">
        <f t="shared" si="182"/>
        <v>0</v>
      </c>
      <c r="AM1130" s="340">
        <f t="shared" si="182"/>
        <v>0</v>
      </c>
    </row>
    <row r="1131" spans="1:39" x14ac:dyDescent="0.35">
      <c r="A1131" s="337">
        <v>23044</v>
      </c>
      <c r="B1131" s="338">
        <f t="shared" si="174"/>
        <v>1963</v>
      </c>
      <c r="C1131" s="338">
        <f t="shared" si="175"/>
        <v>2</v>
      </c>
      <c r="D1131" s="338">
        <f t="shared" si="176"/>
        <v>2</v>
      </c>
      <c r="E1131" s="334">
        <v>0</v>
      </c>
      <c r="F1131" s="334">
        <v>0</v>
      </c>
      <c r="G1131" s="334">
        <v>0</v>
      </c>
      <c r="H1131" s="334">
        <v>0</v>
      </c>
      <c r="I1131" s="334">
        <v>0</v>
      </c>
      <c r="J1131" s="334">
        <v>0</v>
      </c>
      <c r="K1131" s="334">
        <v>0</v>
      </c>
      <c r="L1131" s="334">
        <v>0</v>
      </c>
      <c r="M1131" s="334">
        <v>0</v>
      </c>
      <c r="N1131" s="334">
        <v>0</v>
      </c>
      <c r="O1131" s="334">
        <v>0</v>
      </c>
      <c r="P1131" s="334">
        <v>0</v>
      </c>
      <c r="Q1131" s="334">
        <v>0</v>
      </c>
      <c r="R1131" s="334">
        <v>0</v>
      </c>
      <c r="S1131" s="334">
        <v>0</v>
      </c>
      <c r="T1131" s="334">
        <v>0</v>
      </c>
      <c r="U1131" s="334">
        <v>0</v>
      </c>
      <c r="V1131" s="334">
        <v>0</v>
      </c>
      <c r="W1131" s="334">
        <v>0</v>
      </c>
      <c r="X1131" s="334">
        <v>0</v>
      </c>
      <c r="Y1131" s="334">
        <v>0</v>
      </c>
      <c r="Z1131" s="334">
        <v>0</v>
      </c>
      <c r="AA1131" s="334">
        <v>0</v>
      </c>
      <c r="AB1131" s="334">
        <v>0</v>
      </c>
      <c r="AD1131" s="334">
        <v>0</v>
      </c>
      <c r="AE1131" s="334">
        <f t="shared" si="177"/>
        <v>0</v>
      </c>
      <c r="AF1131" s="334">
        <f t="shared" si="178"/>
        <v>0</v>
      </c>
      <c r="AG1131" s="340">
        <f t="shared" si="179"/>
        <v>0</v>
      </c>
      <c r="AI1131" s="340">
        <f t="shared" si="182"/>
        <v>0</v>
      </c>
      <c r="AJ1131" s="340">
        <f t="shared" si="182"/>
        <v>0</v>
      </c>
      <c r="AK1131" s="340">
        <f t="shared" si="182"/>
        <v>0</v>
      </c>
      <c r="AL1131" s="340">
        <f t="shared" si="182"/>
        <v>0</v>
      </c>
      <c r="AM1131" s="340">
        <f t="shared" si="182"/>
        <v>0</v>
      </c>
    </row>
    <row r="1132" spans="1:39" x14ac:dyDescent="0.35">
      <c r="A1132" s="337">
        <v>23045</v>
      </c>
      <c r="B1132" s="338">
        <f t="shared" si="174"/>
        <v>1963</v>
      </c>
      <c r="C1132" s="338">
        <f t="shared" si="175"/>
        <v>2</v>
      </c>
      <c r="D1132" s="338">
        <f t="shared" si="176"/>
        <v>3</v>
      </c>
      <c r="E1132" s="334">
        <v>0</v>
      </c>
      <c r="F1132" s="334">
        <v>0</v>
      </c>
      <c r="G1132" s="334">
        <v>0</v>
      </c>
      <c r="H1132" s="334">
        <v>0</v>
      </c>
      <c r="I1132" s="334">
        <v>0</v>
      </c>
      <c r="J1132" s="334">
        <v>0</v>
      </c>
      <c r="K1132" s="334">
        <v>0</v>
      </c>
      <c r="L1132" s="334">
        <v>0</v>
      </c>
      <c r="M1132" s="334">
        <v>0</v>
      </c>
      <c r="N1132" s="334">
        <v>0</v>
      </c>
      <c r="O1132" s="334">
        <v>0</v>
      </c>
      <c r="P1132" s="334">
        <v>0</v>
      </c>
      <c r="Q1132" s="334">
        <v>0</v>
      </c>
      <c r="R1132" s="334">
        <v>0</v>
      </c>
      <c r="S1132" s="334">
        <v>0</v>
      </c>
      <c r="T1132" s="334">
        <v>0</v>
      </c>
      <c r="U1132" s="334">
        <v>0</v>
      </c>
      <c r="V1132" s="334">
        <v>0</v>
      </c>
      <c r="W1132" s="334">
        <v>0</v>
      </c>
      <c r="X1132" s="334">
        <v>0</v>
      </c>
      <c r="Y1132" s="334">
        <v>0</v>
      </c>
      <c r="Z1132" s="334">
        <v>0</v>
      </c>
      <c r="AA1132" s="334">
        <v>0</v>
      </c>
      <c r="AB1132" s="334">
        <v>0</v>
      </c>
      <c r="AD1132" s="334">
        <v>0</v>
      </c>
      <c r="AE1132" s="334">
        <f t="shared" si="177"/>
        <v>0</v>
      </c>
      <c r="AF1132" s="334">
        <f t="shared" si="178"/>
        <v>0</v>
      </c>
      <c r="AG1132" s="340">
        <f t="shared" si="179"/>
        <v>0</v>
      </c>
      <c r="AI1132" s="340">
        <f t="shared" si="182"/>
        <v>0</v>
      </c>
      <c r="AJ1132" s="340">
        <f t="shared" si="182"/>
        <v>0</v>
      </c>
      <c r="AK1132" s="340">
        <f t="shared" si="182"/>
        <v>0</v>
      </c>
      <c r="AL1132" s="340">
        <f t="shared" si="182"/>
        <v>0</v>
      </c>
      <c r="AM1132" s="340">
        <f t="shared" si="182"/>
        <v>0</v>
      </c>
    </row>
    <row r="1133" spans="1:39" x14ac:dyDescent="0.35">
      <c r="A1133" s="337">
        <v>23046</v>
      </c>
      <c r="B1133" s="338">
        <f t="shared" si="174"/>
        <v>1963</v>
      </c>
      <c r="C1133" s="338">
        <f t="shared" si="175"/>
        <v>2</v>
      </c>
      <c r="D1133" s="338">
        <f t="shared" si="176"/>
        <v>4</v>
      </c>
      <c r="E1133" s="334">
        <v>0</v>
      </c>
      <c r="F1133" s="334">
        <v>0</v>
      </c>
      <c r="G1133" s="334">
        <v>0</v>
      </c>
      <c r="H1133" s="334">
        <v>0</v>
      </c>
      <c r="I1133" s="334">
        <v>0</v>
      </c>
      <c r="J1133" s="334">
        <v>0</v>
      </c>
      <c r="K1133" s="334">
        <v>0</v>
      </c>
      <c r="L1133" s="334">
        <v>0</v>
      </c>
      <c r="M1133" s="334">
        <v>0</v>
      </c>
      <c r="N1133" s="334">
        <v>0</v>
      </c>
      <c r="O1133" s="334">
        <v>0</v>
      </c>
      <c r="P1133" s="334">
        <v>0</v>
      </c>
      <c r="Q1133" s="334">
        <v>0</v>
      </c>
      <c r="R1133" s="334">
        <v>0</v>
      </c>
      <c r="S1133" s="334">
        <v>0</v>
      </c>
      <c r="T1133" s="334">
        <v>0</v>
      </c>
      <c r="U1133" s="334">
        <v>0</v>
      </c>
      <c r="V1133" s="334">
        <v>0</v>
      </c>
      <c r="W1133" s="334">
        <v>0</v>
      </c>
      <c r="X1133" s="334">
        <v>0</v>
      </c>
      <c r="Y1133" s="334">
        <v>0</v>
      </c>
      <c r="Z1133" s="334">
        <v>0</v>
      </c>
      <c r="AA1133" s="334">
        <v>0</v>
      </c>
      <c r="AB1133" s="334">
        <v>0</v>
      </c>
      <c r="AD1133" s="334">
        <v>0</v>
      </c>
      <c r="AE1133" s="334">
        <f t="shared" si="177"/>
        <v>0</v>
      </c>
      <c r="AF1133" s="334">
        <f t="shared" si="178"/>
        <v>0</v>
      </c>
      <c r="AG1133" s="340">
        <f t="shared" si="179"/>
        <v>0</v>
      </c>
      <c r="AI1133" s="340">
        <f t="shared" si="182"/>
        <v>0</v>
      </c>
      <c r="AJ1133" s="340">
        <f t="shared" si="182"/>
        <v>0</v>
      </c>
      <c r="AK1133" s="340">
        <f t="shared" si="182"/>
        <v>0</v>
      </c>
      <c r="AL1133" s="340">
        <f t="shared" si="182"/>
        <v>0</v>
      </c>
      <c r="AM1133" s="340">
        <f t="shared" si="182"/>
        <v>0</v>
      </c>
    </row>
    <row r="1134" spans="1:39" x14ac:dyDescent="0.35">
      <c r="A1134" s="337">
        <v>23047</v>
      </c>
      <c r="B1134" s="338">
        <f t="shared" si="174"/>
        <v>1963</v>
      </c>
      <c r="C1134" s="338">
        <f t="shared" si="175"/>
        <v>2</v>
      </c>
      <c r="D1134" s="338">
        <f t="shared" si="176"/>
        <v>5</v>
      </c>
      <c r="E1134" s="334">
        <v>0</v>
      </c>
      <c r="F1134" s="334">
        <v>0</v>
      </c>
      <c r="G1134" s="334">
        <v>0</v>
      </c>
      <c r="H1134" s="334">
        <v>0</v>
      </c>
      <c r="I1134" s="334">
        <v>0</v>
      </c>
      <c r="J1134" s="334">
        <v>0</v>
      </c>
      <c r="K1134" s="334">
        <v>0</v>
      </c>
      <c r="L1134" s="334">
        <v>0</v>
      </c>
      <c r="M1134" s="334">
        <v>0</v>
      </c>
      <c r="N1134" s="334">
        <v>0</v>
      </c>
      <c r="O1134" s="334">
        <v>0</v>
      </c>
      <c r="P1134" s="334">
        <v>0</v>
      </c>
      <c r="Q1134" s="334">
        <v>0</v>
      </c>
      <c r="R1134" s="334">
        <v>0</v>
      </c>
      <c r="S1134" s="334">
        <v>0</v>
      </c>
      <c r="T1134" s="334">
        <v>0</v>
      </c>
      <c r="U1134" s="334">
        <v>0</v>
      </c>
      <c r="V1134" s="334">
        <v>0</v>
      </c>
      <c r="W1134" s="334">
        <v>0</v>
      </c>
      <c r="X1134" s="334">
        <v>0</v>
      </c>
      <c r="Y1134" s="334">
        <v>0</v>
      </c>
      <c r="Z1134" s="334">
        <v>0</v>
      </c>
      <c r="AA1134" s="334">
        <v>0</v>
      </c>
      <c r="AB1134" s="334">
        <v>0</v>
      </c>
      <c r="AD1134" s="334">
        <v>0</v>
      </c>
      <c r="AE1134" s="334">
        <f t="shared" si="177"/>
        <v>0</v>
      </c>
      <c r="AF1134" s="334">
        <f t="shared" si="178"/>
        <v>0</v>
      </c>
      <c r="AG1134" s="340">
        <f t="shared" si="179"/>
        <v>0</v>
      </c>
      <c r="AI1134" s="340">
        <f t="shared" si="182"/>
        <v>0</v>
      </c>
      <c r="AJ1134" s="340">
        <f t="shared" si="182"/>
        <v>0</v>
      </c>
      <c r="AK1134" s="340">
        <f t="shared" si="182"/>
        <v>0</v>
      </c>
      <c r="AL1134" s="340">
        <f t="shared" si="182"/>
        <v>0</v>
      </c>
      <c r="AM1134" s="340">
        <f t="shared" si="182"/>
        <v>0</v>
      </c>
    </row>
    <row r="1135" spans="1:39" x14ac:dyDescent="0.35">
      <c r="A1135" s="337">
        <v>23048</v>
      </c>
      <c r="B1135" s="338">
        <f t="shared" si="174"/>
        <v>1963</v>
      </c>
      <c r="C1135" s="338">
        <f t="shared" si="175"/>
        <v>2</v>
      </c>
      <c r="D1135" s="338">
        <f t="shared" si="176"/>
        <v>6</v>
      </c>
      <c r="E1135" s="334">
        <v>0</v>
      </c>
      <c r="F1135" s="334">
        <v>0</v>
      </c>
      <c r="G1135" s="334">
        <v>0</v>
      </c>
      <c r="H1135" s="334">
        <v>0</v>
      </c>
      <c r="I1135" s="334">
        <v>0</v>
      </c>
      <c r="J1135" s="334">
        <v>0</v>
      </c>
      <c r="K1135" s="334">
        <v>0</v>
      </c>
      <c r="L1135" s="334">
        <v>0</v>
      </c>
      <c r="M1135" s="334">
        <v>0</v>
      </c>
      <c r="N1135" s="334">
        <v>0</v>
      </c>
      <c r="O1135" s="334">
        <v>0</v>
      </c>
      <c r="P1135" s="334">
        <v>0</v>
      </c>
      <c r="Q1135" s="334">
        <v>0</v>
      </c>
      <c r="R1135" s="334">
        <v>0</v>
      </c>
      <c r="S1135" s="334">
        <v>0</v>
      </c>
      <c r="T1135" s="334">
        <v>0</v>
      </c>
      <c r="U1135" s="334">
        <v>0</v>
      </c>
      <c r="V1135" s="334">
        <v>0</v>
      </c>
      <c r="W1135" s="334">
        <v>0</v>
      </c>
      <c r="X1135" s="334">
        <v>0</v>
      </c>
      <c r="Y1135" s="334">
        <v>0</v>
      </c>
      <c r="Z1135" s="334">
        <v>0</v>
      </c>
      <c r="AA1135" s="334">
        <v>0</v>
      </c>
      <c r="AB1135" s="334">
        <v>0</v>
      </c>
      <c r="AD1135" s="334">
        <v>0</v>
      </c>
      <c r="AE1135" s="334">
        <f t="shared" si="177"/>
        <v>0</v>
      </c>
      <c r="AF1135" s="334">
        <f t="shared" si="178"/>
        <v>0</v>
      </c>
      <c r="AG1135" s="340">
        <f t="shared" si="179"/>
        <v>0</v>
      </c>
      <c r="AI1135" s="340">
        <f t="shared" si="182"/>
        <v>0</v>
      </c>
      <c r="AJ1135" s="340">
        <f t="shared" si="182"/>
        <v>0</v>
      </c>
      <c r="AK1135" s="340">
        <f t="shared" si="182"/>
        <v>0</v>
      </c>
      <c r="AL1135" s="340">
        <f t="shared" si="182"/>
        <v>0</v>
      </c>
      <c r="AM1135" s="340">
        <f t="shared" si="182"/>
        <v>0</v>
      </c>
    </row>
    <row r="1136" spans="1:39" x14ac:dyDescent="0.35">
      <c r="A1136" s="337">
        <v>23049</v>
      </c>
      <c r="B1136" s="338">
        <f t="shared" si="174"/>
        <v>1963</v>
      </c>
      <c r="C1136" s="338">
        <f t="shared" si="175"/>
        <v>2</v>
      </c>
      <c r="D1136" s="338">
        <f t="shared" si="176"/>
        <v>7</v>
      </c>
      <c r="E1136" s="334">
        <v>0</v>
      </c>
      <c r="F1136" s="334">
        <v>0</v>
      </c>
      <c r="G1136" s="334">
        <v>0</v>
      </c>
      <c r="H1136" s="334">
        <v>0</v>
      </c>
      <c r="I1136" s="334">
        <v>0</v>
      </c>
      <c r="J1136" s="334">
        <v>0</v>
      </c>
      <c r="K1136" s="334">
        <v>0</v>
      </c>
      <c r="L1136" s="334">
        <v>0</v>
      </c>
      <c r="M1136" s="334">
        <v>0</v>
      </c>
      <c r="N1136" s="334">
        <v>0</v>
      </c>
      <c r="O1136" s="334">
        <v>0</v>
      </c>
      <c r="P1136" s="334">
        <v>0</v>
      </c>
      <c r="Q1136" s="334">
        <v>0</v>
      </c>
      <c r="R1136" s="334">
        <v>0</v>
      </c>
      <c r="S1136" s="334">
        <v>0</v>
      </c>
      <c r="T1136" s="334">
        <v>0</v>
      </c>
      <c r="U1136" s="334">
        <v>0</v>
      </c>
      <c r="V1136" s="334">
        <v>0</v>
      </c>
      <c r="W1136" s="334">
        <v>0</v>
      </c>
      <c r="X1136" s="334">
        <v>0</v>
      </c>
      <c r="Y1136" s="334">
        <v>0</v>
      </c>
      <c r="Z1136" s="334">
        <v>0</v>
      </c>
      <c r="AA1136" s="334">
        <v>0</v>
      </c>
      <c r="AB1136" s="334">
        <v>0</v>
      </c>
      <c r="AD1136" s="334">
        <v>0</v>
      </c>
      <c r="AE1136" s="334">
        <f t="shared" si="177"/>
        <v>0</v>
      </c>
      <c r="AF1136" s="334">
        <f t="shared" si="178"/>
        <v>0</v>
      </c>
      <c r="AG1136" s="340">
        <f t="shared" si="179"/>
        <v>0</v>
      </c>
      <c r="AI1136" s="340">
        <f t="shared" si="182"/>
        <v>0</v>
      </c>
      <c r="AJ1136" s="340">
        <f t="shared" si="182"/>
        <v>0</v>
      </c>
      <c r="AK1136" s="340">
        <f t="shared" si="182"/>
        <v>0</v>
      </c>
      <c r="AL1136" s="340">
        <f t="shared" si="182"/>
        <v>0</v>
      </c>
      <c r="AM1136" s="340">
        <f t="shared" si="182"/>
        <v>0</v>
      </c>
    </row>
    <row r="1137" spans="1:39" x14ac:dyDescent="0.35">
      <c r="A1137" s="337">
        <v>23050</v>
      </c>
      <c r="B1137" s="338">
        <f t="shared" si="174"/>
        <v>1963</v>
      </c>
      <c r="C1137" s="338">
        <f t="shared" si="175"/>
        <v>2</v>
      </c>
      <c r="D1137" s="338">
        <f t="shared" si="176"/>
        <v>8</v>
      </c>
      <c r="E1137" s="334">
        <v>0</v>
      </c>
      <c r="F1137" s="334">
        <v>0</v>
      </c>
      <c r="G1137" s="334">
        <v>0</v>
      </c>
      <c r="H1137" s="334">
        <v>0</v>
      </c>
      <c r="I1137" s="334">
        <v>0</v>
      </c>
      <c r="J1137" s="334">
        <v>0</v>
      </c>
      <c r="K1137" s="334">
        <v>0</v>
      </c>
      <c r="L1137" s="334">
        <v>0</v>
      </c>
      <c r="M1137" s="334">
        <v>0</v>
      </c>
      <c r="N1137" s="334">
        <v>0</v>
      </c>
      <c r="O1137" s="334">
        <v>0</v>
      </c>
      <c r="P1137" s="334">
        <v>0</v>
      </c>
      <c r="Q1137" s="334">
        <v>0</v>
      </c>
      <c r="R1137" s="334">
        <v>0</v>
      </c>
      <c r="S1137" s="334">
        <v>0</v>
      </c>
      <c r="T1137" s="334">
        <v>0</v>
      </c>
      <c r="U1137" s="334">
        <v>0</v>
      </c>
      <c r="V1137" s="334">
        <v>0</v>
      </c>
      <c r="W1137" s="334">
        <v>0</v>
      </c>
      <c r="X1137" s="334">
        <v>0</v>
      </c>
      <c r="Y1137" s="334">
        <v>0</v>
      </c>
      <c r="Z1137" s="334">
        <v>0</v>
      </c>
      <c r="AA1137" s="334">
        <v>0</v>
      </c>
      <c r="AB1137" s="334">
        <v>0</v>
      </c>
      <c r="AD1137" s="334">
        <v>0</v>
      </c>
      <c r="AE1137" s="334">
        <f t="shared" si="177"/>
        <v>0</v>
      </c>
      <c r="AF1137" s="334">
        <f t="shared" si="178"/>
        <v>0</v>
      </c>
      <c r="AG1137" s="340">
        <f t="shared" si="179"/>
        <v>0</v>
      </c>
      <c r="AI1137" s="340">
        <f t="shared" si="182"/>
        <v>0</v>
      </c>
      <c r="AJ1137" s="340">
        <f t="shared" si="182"/>
        <v>0</v>
      </c>
      <c r="AK1137" s="340">
        <f t="shared" si="182"/>
        <v>0</v>
      </c>
      <c r="AL1137" s="340">
        <f t="shared" si="182"/>
        <v>0</v>
      </c>
      <c r="AM1137" s="340">
        <f t="shared" si="182"/>
        <v>0</v>
      </c>
    </row>
    <row r="1138" spans="1:39" x14ac:dyDescent="0.35">
      <c r="A1138" s="337">
        <v>23051</v>
      </c>
      <c r="B1138" s="338">
        <f t="shared" si="174"/>
        <v>1963</v>
      </c>
      <c r="C1138" s="338">
        <f t="shared" si="175"/>
        <v>2</v>
      </c>
      <c r="D1138" s="338">
        <f t="shared" si="176"/>
        <v>9</v>
      </c>
      <c r="E1138" s="334">
        <v>0</v>
      </c>
      <c r="F1138" s="334">
        <v>0</v>
      </c>
      <c r="G1138" s="334">
        <v>0</v>
      </c>
      <c r="H1138" s="334">
        <v>0</v>
      </c>
      <c r="I1138" s="334">
        <v>0</v>
      </c>
      <c r="J1138" s="334">
        <v>0</v>
      </c>
      <c r="K1138" s="334">
        <v>0</v>
      </c>
      <c r="L1138" s="334">
        <v>0</v>
      </c>
      <c r="M1138" s="334">
        <v>0</v>
      </c>
      <c r="N1138" s="334">
        <v>0</v>
      </c>
      <c r="O1138" s="334">
        <v>0</v>
      </c>
      <c r="P1138" s="334">
        <v>0</v>
      </c>
      <c r="Q1138" s="334">
        <v>0</v>
      </c>
      <c r="R1138" s="334">
        <v>0</v>
      </c>
      <c r="S1138" s="334">
        <v>0</v>
      </c>
      <c r="T1138" s="334">
        <v>0</v>
      </c>
      <c r="U1138" s="334">
        <v>0</v>
      </c>
      <c r="V1138" s="334">
        <v>0</v>
      </c>
      <c r="W1138" s="334">
        <v>0</v>
      </c>
      <c r="X1138" s="334">
        <v>0</v>
      </c>
      <c r="Y1138" s="334">
        <v>0</v>
      </c>
      <c r="Z1138" s="334">
        <v>0</v>
      </c>
      <c r="AA1138" s="334">
        <v>0</v>
      </c>
      <c r="AB1138" s="334">
        <v>0</v>
      </c>
      <c r="AD1138" s="334">
        <v>0</v>
      </c>
      <c r="AE1138" s="334">
        <f t="shared" si="177"/>
        <v>0</v>
      </c>
      <c r="AF1138" s="334">
        <f t="shared" si="178"/>
        <v>0</v>
      </c>
      <c r="AG1138" s="340">
        <f t="shared" si="179"/>
        <v>0</v>
      </c>
      <c r="AI1138" s="340">
        <f t="shared" si="182"/>
        <v>0</v>
      </c>
      <c r="AJ1138" s="340">
        <f t="shared" si="182"/>
        <v>0</v>
      </c>
      <c r="AK1138" s="340">
        <f t="shared" si="182"/>
        <v>0</v>
      </c>
      <c r="AL1138" s="340">
        <f t="shared" si="182"/>
        <v>0</v>
      </c>
      <c r="AM1138" s="340">
        <f t="shared" si="182"/>
        <v>0</v>
      </c>
    </row>
    <row r="1139" spans="1:39" x14ac:dyDescent="0.35">
      <c r="A1139" s="337">
        <v>23052</v>
      </c>
      <c r="B1139" s="338">
        <f t="shared" si="174"/>
        <v>1963</v>
      </c>
      <c r="C1139" s="338">
        <f t="shared" si="175"/>
        <v>2</v>
      </c>
      <c r="D1139" s="338">
        <f t="shared" si="176"/>
        <v>10</v>
      </c>
      <c r="E1139" s="334">
        <v>0</v>
      </c>
      <c r="F1139" s="334">
        <v>0</v>
      </c>
      <c r="G1139" s="334">
        <v>0</v>
      </c>
      <c r="H1139" s="334">
        <v>0</v>
      </c>
      <c r="I1139" s="334">
        <v>0</v>
      </c>
      <c r="J1139" s="334">
        <v>0</v>
      </c>
      <c r="K1139" s="334">
        <v>0</v>
      </c>
      <c r="L1139" s="334">
        <v>0</v>
      </c>
      <c r="M1139" s="334">
        <v>0</v>
      </c>
      <c r="N1139" s="334">
        <v>0</v>
      </c>
      <c r="O1139" s="334">
        <v>0</v>
      </c>
      <c r="P1139" s="334">
        <v>0</v>
      </c>
      <c r="Q1139" s="334">
        <v>0</v>
      </c>
      <c r="R1139" s="334">
        <v>0</v>
      </c>
      <c r="S1139" s="334">
        <v>0</v>
      </c>
      <c r="T1139" s="334">
        <v>0</v>
      </c>
      <c r="U1139" s="334">
        <v>0</v>
      </c>
      <c r="V1139" s="334">
        <v>0</v>
      </c>
      <c r="W1139" s="334">
        <v>0</v>
      </c>
      <c r="X1139" s="334">
        <v>0</v>
      </c>
      <c r="Y1139" s="334">
        <v>0</v>
      </c>
      <c r="Z1139" s="334">
        <v>0</v>
      </c>
      <c r="AA1139" s="334">
        <v>0</v>
      </c>
      <c r="AB1139" s="334">
        <v>0</v>
      </c>
      <c r="AD1139" s="334">
        <v>0</v>
      </c>
      <c r="AE1139" s="334">
        <f t="shared" si="177"/>
        <v>0</v>
      </c>
      <c r="AF1139" s="334">
        <f t="shared" si="178"/>
        <v>0</v>
      </c>
      <c r="AG1139" s="340">
        <f t="shared" si="179"/>
        <v>0</v>
      </c>
      <c r="AI1139" s="340">
        <f t="shared" si="182"/>
        <v>0</v>
      </c>
      <c r="AJ1139" s="340">
        <f t="shared" si="182"/>
        <v>0</v>
      </c>
      <c r="AK1139" s="340">
        <f t="shared" si="182"/>
        <v>0</v>
      </c>
      <c r="AL1139" s="340">
        <f t="shared" si="182"/>
        <v>0</v>
      </c>
      <c r="AM1139" s="340">
        <f t="shared" si="182"/>
        <v>0</v>
      </c>
    </row>
    <row r="1140" spans="1:39" x14ac:dyDescent="0.35">
      <c r="A1140" s="337">
        <v>23053</v>
      </c>
      <c r="B1140" s="338">
        <f t="shared" si="174"/>
        <v>1963</v>
      </c>
      <c r="C1140" s="338">
        <f t="shared" si="175"/>
        <v>2</v>
      </c>
      <c r="D1140" s="338">
        <f t="shared" si="176"/>
        <v>11</v>
      </c>
      <c r="E1140" s="334">
        <v>0</v>
      </c>
      <c r="F1140" s="334">
        <v>0</v>
      </c>
      <c r="G1140" s="334">
        <v>0</v>
      </c>
      <c r="H1140" s="334">
        <v>0</v>
      </c>
      <c r="I1140" s="334">
        <v>0</v>
      </c>
      <c r="J1140" s="334">
        <v>0</v>
      </c>
      <c r="K1140" s="334">
        <v>0</v>
      </c>
      <c r="L1140" s="334">
        <v>0</v>
      </c>
      <c r="M1140" s="334">
        <v>0</v>
      </c>
      <c r="N1140" s="334">
        <v>0</v>
      </c>
      <c r="O1140" s="334">
        <v>0</v>
      </c>
      <c r="P1140" s="334">
        <v>0</v>
      </c>
      <c r="Q1140" s="334">
        <v>0</v>
      </c>
      <c r="R1140" s="334">
        <v>0</v>
      </c>
      <c r="S1140" s="334">
        <v>0</v>
      </c>
      <c r="T1140" s="334">
        <v>0</v>
      </c>
      <c r="U1140" s="334">
        <v>0</v>
      </c>
      <c r="V1140" s="334">
        <v>0</v>
      </c>
      <c r="W1140" s="334">
        <v>0</v>
      </c>
      <c r="X1140" s="334">
        <v>0</v>
      </c>
      <c r="Y1140" s="334">
        <v>0</v>
      </c>
      <c r="Z1140" s="334">
        <v>0</v>
      </c>
      <c r="AA1140" s="334">
        <v>0</v>
      </c>
      <c r="AB1140" s="334">
        <v>0</v>
      </c>
      <c r="AD1140" s="334">
        <v>0</v>
      </c>
      <c r="AE1140" s="334">
        <f t="shared" si="177"/>
        <v>0</v>
      </c>
      <c r="AF1140" s="334">
        <f t="shared" si="178"/>
        <v>0</v>
      </c>
      <c r="AG1140" s="340">
        <f t="shared" si="179"/>
        <v>0</v>
      </c>
      <c r="AI1140" s="340">
        <f t="shared" ref="AI1140:AM1155" si="183">IF($C1140=AI$1,$AF1140,0)</f>
        <v>0</v>
      </c>
      <c r="AJ1140" s="340">
        <f t="shared" si="183"/>
        <v>0</v>
      </c>
      <c r="AK1140" s="340">
        <f t="shared" si="183"/>
        <v>0</v>
      </c>
      <c r="AL1140" s="340">
        <f t="shared" si="183"/>
        <v>0</v>
      </c>
      <c r="AM1140" s="340">
        <f t="shared" si="183"/>
        <v>0</v>
      </c>
    </row>
    <row r="1141" spans="1:39" x14ac:dyDescent="0.35">
      <c r="A1141" s="337">
        <v>23054</v>
      </c>
      <c r="B1141" s="338">
        <f t="shared" si="174"/>
        <v>1963</v>
      </c>
      <c r="C1141" s="338">
        <f t="shared" si="175"/>
        <v>2</v>
      </c>
      <c r="D1141" s="338">
        <f t="shared" si="176"/>
        <v>12</v>
      </c>
      <c r="E1141" s="334">
        <v>0</v>
      </c>
      <c r="F1141" s="334">
        <v>0</v>
      </c>
      <c r="G1141" s="334">
        <v>0</v>
      </c>
      <c r="H1141" s="334">
        <v>0</v>
      </c>
      <c r="I1141" s="334">
        <v>0</v>
      </c>
      <c r="J1141" s="334">
        <v>0</v>
      </c>
      <c r="K1141" s="334">
        <v>0</v>
      </c>
      <c r="L1141" s="334">
        <v>0</v>
      </c>
      <c r="M1141" s="334">
        <v>0</v>
      </c>
      <c r="N1141" s="334">
        <v>0</v>
      </c>
      <c r="O1141" s="334">
        <v>0</v>
      </c>
      <c r="P1141" s="334">
        <v>0</v>
      </c>
      <c r="Q1141" s="334">
        <v>0</v>
      </c>
      <c r="R1141" s="334">
        <v>0</v>
      </c>
      <c r="S1141" s="334">
        <v>0</v>
      </c>
      <c r="T1141" s="334">
        <v>0</v>
      </c>
      <c r="U1141" s="334">
        <v>0</v>
      </c>
      <c r="V1141" s="334">
        <v>0</v>
      </c>
      <c r="W1141" s="334">
        <v>0</v>
      </c>
      <c r="X1141" s="334">
        <v>0</v>
      </c>
      <c r="Y1141" s="334">
        <v>0</v>
      </c>
      <c r="Z1141" s="334">
        <v>0</v>
      </c>
      <c r="AA1141" s="334">
        <v>0</v>
      </c>
      <c r="AB1141" s="334">
        <v>0</v>
      </c>
      <c r="AD1141" s="334">
        <v>0</v>
      </c>
      <c r="AE1141" s="334">
        <f t="shared" si="177"/>
        <v>0</v>
      </c>
      <c r="AF1141" s="334">
        <f t="shared" si="178"/>
        <v>0</v>
      </c>
      <c r="AG1141" s="340">
        <f t="shared" si="179"/>
        <v>0</v>
      </c>
      <c r="AI1141" s="340">
        <f t="shared" si="183"/>
        <v>0</v>
      </c>
      <c r="AJ1141" s="340">
        <f t="shared" si="183"/>
        <v>0</v>
      </c>
      <c r="AK1141" s="340">
        <f t="shared" si="183"/>
        <v>0</v>
      </c>
      <c r="AL1141" s="340">
        <f t="shared" si="183"/>
        <v>0</v>
      </c>
      <c r="AM1141" s="340">
        <f t="shared" si="183"/>
        <v>0</v>
      </c>
    </row>
    <row r="1142" spans="1:39" x14ac:dyDescent="0.35">
      <c r="A1142" s="337">
        <v>23055</v>
      </c>
      <c r="B1142" s="338">
        <f t="shared" si="174"/>
        <v>1963</v>
      </c>
      <c r="C1142" s="338">
        <f t="shared" si="175"/>
        <v>2</v>
      </c>
      <c r="D1142" s="338">
        <f t="shared" si="176"/>
        <v>13</v>
      </c>
      <c r="E1142" s="334">
        <v>0</v>
      </c>
      <c r="F1142" s="334">
        <v>0</v>
      </c>
      <c r="G1142" s="334">
        <v>0</v>
      </c>
      <c r="H1142" s="334">
        <v>0</v>
      </c>
      <c r="I1142" s="334">
        <v>0</v>
      </c>
      <c r="J1142" s="334">
        <v>0</v>
      </c>
      <c r="K1142" s="334">
        <v>0</v>
      </c>
      <c r="L1142" s="334">
        <v>0</v>
      </c>
      <c r="M1142" s="334">
        <v>0</v>
      </c>
      <c r="N1142" s="334">
        <v>0</v>
      </c>
      <c r="O1142" s="334">
        <v>0</v>
      </c>
      <c r="P1142" s="334">
        <v>0</v>
      </c>
      <c r="Q1142" s="334">
        <v>0</v>
      </c>
      <c r="R1142" s="334">
        <v>0</v>
      </c>
      <c r="S1142" s="334">
        <v>0</v>
      </c>
      <c r="T1142" s="334">
        <v>0</v>
      </c>
      <c r="U1142" s="334">
        <v>0</v>
      </c>
      <c r="V1142" s="334">
        <v>0</v>
      </c>
      <c r="W1142" s="334">
        <v>0</v>
      </c>
      <c r="X1142" s="334">
        <v>0</v>
      </c>
      <c r="Y1142" s="334">
        <v>0</v>
      </c>
      <c r="Z1142" s="334">
        <v>0</v>
      </c>
      <c r="AA1142" s="334">
        <v>0</v>
      </c>
      <c r="AB1142" s="334">
        <v>0</v>
      </c>
      <c r="AD1142" s="334">
        <v>0</v>
      </c>
      <c r="AE1142" s="334">
        <f t="shared" si="177"/>
        <v>0</v>
      </c>
      <c r="AF1142" s="334">
        <f t="shared" si="178"/>
        <v>0</v>
      </c>
      <c r="AG1142" s="340">
        <f t="shared" si="179"/>
        <v>0</v>
      </c>
      <c r="AI1142" s="340">
        <f t="shared" si="183"/>
        <v>0</v>
      </c>
      <c r="AJ1142" s="340">
        <f t="shared" si="183"/>
        <v>0</v>
      </c>
      <c r="AK1142" s="340">
        <f t="shared" si="183"/>
        <v>0</v>
      </c>
      <c r="AL1142" s="340">
        <f t="shared" si="183"/>
        <v>0</v>
      </c>
      <c r="AM1142" s="340">
        <f t="shared" si="183"/>
        <v>0</v>
      </c>
    </row>
    <row r="1143" spans="1:39" x14ac:dyDescent="0.35">
      <c r="A1143" s="337">
        <v>23056</v>
      </c>
      <c r="B1143" s="338">
        <f t="shared" si="174"/>
        <v>1963</v>
      </c>
      <c r="C1143" s="338">
        <f t="shared" si="175"/>
        <v>2</v>
      </c>
      <c r="D1143" s="338">
        <f t="shared" si="176"/>
        <v>14</v>
      </c>
      <c r="E1143" s="334">
        <v>0</v>
      </c>
      <c r="F1143" s="334">
        <v>0</v>
      </c>
      <c r="G1143" s="334">
        <v>0</v>
      </c>
      <c r="H1143" s="334">
        <v>0</v>
      </c>
      <c r="I1143" s="334">
        <v>0</v>
      </c>
      <c r="J1143" s="334">
        <v>0</v>
      </c>
      <c r="K1143" s="334">
        <v>0</v>
      </c>
      <c r="L1143" s="334">
        <v>0</v>
      </c>
      <c r="M1143" s="334">
        <v>0</v>
      </c>
      <c r="N1143" s="334">
        <v>0</v>
      </c>
      <c r="O1143" s="334">
        <v>0</v>
      </c>
      <c r="P1143" s="334">
        <v>0</v>
      </c>
      <c r="Q1143" s="334">
        <v>0</v>
      </c>
      <c r="R1143" s="334">
        <v>0</v>
      </c>
      <c r="S1143" s="334">
        <v>0</v>
      </c>
      <c r="T1143" s="334">
        <v>0</v>
      </c>
      <c r="U1143" s="334">
        <v>0</v>
      </c>
      <c r="V1143" s="334">
        <v>0</v>
      </c>
      <c r="W1143" s="334">
        <v>0</v>
      </c>
      <c r="X1143" s="334">
        <v>0</v>
      </c>
      <c r="Y1143" s="334">
        <v>0</v>
      </c>
      <c r="Z1143" s="334">
        <v>0</v>
      </c>
      <c r="AA1143" s="334">
        <v>0</v>
      </c>
      <c r="AB1143" s="334">
        <v>0</v>
      </c>
      <c r="AD1143" s="334">
        <v>0</v>
      </c>
      <c r="AE1143" s="334">
        <f t="shared" si="177"/>
        <v>0</v>
      </c>
      <c r="AF1143" s="334">
        <f t="shared" si="178"/>
        <v>0</v>
      </c>
      <c r="AG1143" s="340">
        <f t="shared" si="179"/>
        <v>0</v>
      </c>
      <c r="AI1143" s="340">
        <f t="shared" si="183"/>
        <v>0</v>
      </c>
      <c r="AJ1143" s="340">
        <f t="shared" si="183"/>
        <v>0</v>
      </c>
      <c r="AK1143" s="340">
        <f t="shared" si="183"/>
        <v>0</v>
      </c>
      <c r="AL1143" s="340">
        <f t="shared" si="183"/>
        <v>0</v>
      </c>
      <c r="AM1143" s="340">
        <f t="shared" si="183"/>
        <v>0</v>
      </c>
    </row>
    <row r="1144" spans="1:39" x14ac:dyDescent="0.35">
      <c r="A1144" s="337">
        <v>23057</v>
      </c>
      <c r="B1144" s="338">
        <f t="shared" si="174"/>
        <v>1963</v>
      </c>
      <c r="C1144" s="338">
        <f t="shared" si="175"/>
        <v>2</v>
      </c>
      <c r="D1144" s="338">
        <f t="shared" si="176"/>
        <v>15</v>
      </c>
      <c r="E1144" s="334">
        <v>0</v>
      </c>
      <c r="F1144" s="334">
        <v>0</v>
      </c>
      <c r="G1144" s="334">
        <v>0</v>
      </c>
      <c r="H1144" s="334">
        <v>0</v>
      </c>
      <c r="I1144" s="334">
        <v>0</v>
      </c>
      <c r="J1144" s="334">
        <v>0</v>
      </c>
      <c r="K1144" s="334">
        <v>0</v>
      </c>
      <c r="L1144" s="334">
        <v>0</v>
      </c>
      <c r="M1144" s="334">
        <v>0</v>
      </c>
      <c r="N1144" s="334">
        <v>0</v>
      </c>
      <c r="O1144" s="334">
        <v>0</v>
      </c>
      <c r="P1144" s="334">
        <v>0</v>
      </c>
      <c r="Q1144" s="334">
        <v>0</v>
      </c>
      <c r="R1144" s="334">
        <v>0</v>
      </c>
      <c r="S1144" s="334">
        <v>0</v>
      </c>
      <c r="T1144" s="334">
        <v>0</v>
      </c>
      <c r="U1144" s="334">
        <v>0</v>
      </c>
      <c r="V1144" s="334">
        <v>0</v>
      </c>
      <c r="W1144" s="334">
        <v>0</v>
      </c>
      <c r="X1144" s="334">
        <v>0</v>
      </c>
      <c r="Y1144" s="334">
        <v>0</v>
      </c>
      <c r="Z1144" s="334">
        <v>0</v>
      </c>
      <c r="AA1144" s="334">
        <v>0</v>
      </c>
      <c r="AB1144" s="334">
        <v>0</v>
      </c>
      <c r="AD1144" s="334">
        <v>0</v>
      </c>
      <c r="AE1144" s="334">
        <f t="shared" si="177"/>
        <v>0</v>
      </c>
      <c r="AF1144" s="334">
        <f t="shared" si="178"/>
        <v>0</v>
      </c>
      <c r="AG1144" s="340">
        <f t="shared" si="179"/>
        <v>0</v>
      </c>
      <c r="AI1144" s="340">
        <f t="shared" si="183"/>
        <v>0</v>
      </c>
      <c r="AJ1144" s="340">
        <f t="shared" si="183"/>
        <v>0</v>
      </c>
      <c r="AK1144" s="340">
        <f t="shared" si="183"/>
        <v>0</v>
      </c>
      <c r="AL1144" s="340">
        <f t="shared" si="183"/>
        <v>0</v>
      </c>
      <c r="AM1144" s="340">
        <f t="shared" si="183"/>
        <v>0</v>
      </c>
    </row>
    <row r="1145" spans="1:39" x14ac:dyDescent="0.35">
      <c r="A1145" s="337">
        <v>23058</v>
      </c>
      <c r="B1145" s="338">
        <f t="shared" si="174"/>
        <v>1963</v>
      </c>
      <c r="C1145" s="338">
        <f t="shared" si="175"/>
        <v>2</v>
      </c>
      <c r="D1145" s="338">
        <f t="shared" si="176"/>
        <v>16</v>
      </c>
      <c r="E1145" s="334">
        <v>0</v>
      </c>
      <c r="F1145" s="334">
        <v>0</v>
      </c>
      <c r="G1145" s="334">
        <v>0</v>
      </c>
      <c r="H1145" s="334">
        <v>0</v>
      </c>
      <c r="I1145" s="334">
        <v>0</v>
      </c>
      <c r="J1145" s="334">
        <v>0</v>
      </c>
      <c r="K1145" s="334">
        <v>0</v>
      </c>
      <c r="L1145" s="334">
        <v>0</v>
      </c>
      <c r="M1145" s="334">
        <v>0</v>
      </c>
      <c r="N1145" s="334">
        <v>0</v>
      </c>
      <c r="O1145" s="334">
        <v>0</v>
      </c>
      <c r="P1145" s="334">
        <v>0</v>
      </c>
      <c r="Q1145" s="334">
        <v>0</v>
      </c>
      <c r="R1145" s="334">
        <v>0</v>
      </c>
      <c r="S1145" s="334">
        <v>0</v>
      </c>
      <c r="T1145" s="334">
        <v>0</v>
      </c>
      <c r="U1145" s="334">
        <v>0</v>
      </c>
      <c r="V1145" s="334">
        <v>0</v>
      </c>
      <c r="W1145" s="334">
        <v>0</v>
      </c>
      <c r="X1145" s="334">
        <v>0</v>
      </c>
      <c r="Y1145" s="334">
        <v>0</v>
      </c>
      <c r="Z1145" s="334">
        <v>0</v>
      </c>
      <c r="AA1145" s="334">
        <v>0</v>
      </c>
      <c r="AB1145" s="334">
        <v>0</v>
      </c>
      <c r="AD1145" s="334">
        <v>0</v>
      </c>
      <c r="AE1145" s="334">
        <f t="shared" si="177"/>
        <v>0</v>
      </c>
      <c r="AF1145" s="334">
        <f t="shared" si="178"/>
        <v>0</v>
      </c>
      <c r="AG1145" s="340">
        <f t="shared" si="179"/>
        <v>0</v>
      </c>
      <c r="AI1145" s="340">
        <f t="shared" si="183"/>
        <v>0</v>
      </c>
      <c r="AJ1145" s="340">
        <f t="shared" si="183"/>
        <v>0</v>
      </c>
      <c r="AK1145" s="340">
        <f t="shared" si="183"/>
        <v>0</v>
      </c>
      <c r="AL1145" s="340">
        <f t="shared" si="183"/>
        <v>0</v>
      </c>
      <c r="AM1145" s="340">
        <f t="shared" si="183"/>
        <v>0</v>
      </c>
    </row>
    <row r="1146" spans="1:39" x14ac:dyDescent="0.35">
      <c r="A1146" s="337">
        <v>23059</v>
      </c>
      <c r="B1146" s="338">
        <f t="shared" si="174"/>
        <v>1963</v>
      </c>
      <c r="C1146" s="338">
        <f t="shared" si="175"/>
        <v>2</v>
      </c>
      <c r="D1146" s="338">
        <f t="shared" si="176"/>
        <v>17</v>
      </c>
      <c r="E1146" s="334">
        <v>0</v>
      </c>
      <c r="F1146" s="334">
        <v>0</v>
      </c>
      <c r="G1146" s="334">
        <v>0</v>
      </c>
      <c r="H1146" s="334">
        <v>0</v>
      </c>
      <c r="I1146" s="334">
        <v>0</v>
      </c>
      <c r="J1146" s="334">
        <v>0</v>
      </c>
      <c r="K1146" s="334">
        <v>0</v>
      </c>
      <c r="L1146" s="334">
        <v>0</v>
      </c>
      <c r="M1146" s="334">
        <v>0</v>
      </c>
      <c r="N1146" s="334">
        <v>0</v>
      </c>
      <c r="O1146" s="334">
        <v>0</v>
      </c>
      <c r="P1146" s="334">
        <v>0</v>
      </c>
      <c r="Q1146" s="334">
        <v>0</v>
      </c>
      <c r="R1146" s="334">
        <v>0</v>
      </c>
      <c r="S1146" s="334">
        <v>0</v>
      </c>
      <c r="T1146" s="334">
        <v>0</v>
      </c>
      <c r="U1146" s="334">
        <v>0</v>
      </c>
      <c r="V1146" s="334">
        <v>0</v>
      </c>
      <c r="W1146" s="334">
        <v>0</v>
      </c>
      <c r="X1146" s="334">
        <v>0</v>
      </c>
      <c r="Y1146" s="334">
        <v>0</v>
      </c>
      <c r="Z1146" s="334">
        <v>0</v>
      </c>
      <c r="AA1146" s="334">
        <v>0</v>
      </c>
      <c r="AB1146" s="334">
        <v>0</v>
      </c>
      <c r="AD1146" s="334">
        <v>0</v>
      </c>
      <c r="AE1146" s="334">
        <f t="shared" si="177"/>
        <v>0</v>
      </c>
      <c r="AF1146" s="334">
        <f t="shared" si="178"/>
        <v>0</v>
      </c>
      <c r="AG1146" s="340">
        <f t="shared" si="179"/>
        <v>0</v>
      </c>
      <c r="AI1146" s="340">
        <f t="shared" si="183"/>
        <v>0</v>
      </c>
      <c r="AJ1146" s="340">
        <f t="shared" si="183"/>
        <v>0</v>
      </c>
      <c r="AK1146" s="340">
        <f t="shared" si="183"/>
        <v>0</v>
      </c>
      <c r="AL1146" s="340">
        <f t="shared" si="183"/>
        <v>0</v>
      </c>
      <c r="AM1146" s="340">
        <f t="shared" si="183"/>
        <v>0</v>
      </c>
    </row>
    <row r="1147" spans="1:39" x14ac:dyDescent="0.35">
      <c r="A1147" s="337">
        <v>23060</v>
      </c>
      <c r="B1147" s="338">
        <f t="shared" si="174"/>
        <v>1963</v>
      </c>
      <c r="C1147" s="338">
        <f t="shared" si="175"/>
        <v>2</v>
      </c>
      <c r="D1147" s="338">
        <f t="shared" si="176"/>
        <v>18</v>
      </c>
      <c r="E1147" s="334">
        <v>0.1</v>
      </c>
      <c r="F1147" s="334">
        <v>0</v>
      </c>
      <c r="G1147" s="334">
        <v>0.1</v>
      </c>
      <c r="H1147" s="334">
        <v>0</v>
      </c>
      <c r="I1147" s="334">
        <v>0.1</v>
      </c>
      <c r="J1147" s="334">
        <v>0</v>
      </c>
      <c r="K1147" s="334">
        <v>0.1</v>
      </c>
      <c r="L1147" s="334">
        <v>0</v>
      </c>
      <c r="M1147" s="334">
        <v>0</v>
      </c>
      <c r="N1147" s="334">
        <v>0</v>
      </c>
      <c r="O1147" s="334">
        <v>0</v>
      </c>
      <c r="P1147" s="334">
        <v>0</v>
      </c>
      <c r="Q1147" s="334">
        <v>0</v>
      </c>
      <c r="R1147" s="334">
        <v>0</v>
      </c>
      <c r="S1147" s="334">
        <v>0</v>
      </c>
      <c r="T1147" s="334">
        <v>0</v>
      </c>
      <c r="U1147" s="334">
        <v>0</v>
      </c>
      <c r="V1147" s="334">
        <v>0</v>
      </c>
      <c r="W1147" s="334">
        <v>0</v>
      </c>
      <c r="X1147" s="334">
        <v>0</v>
      </c>
      <c r="Y1147" s="334">
        <v>0</v>
      </c>
      <c r="Z1147" s="334">
        <v>0.1</v>
      </c>
      <c r="AA1147" s="334">
        <v>0</v>
      </c>
      <c r="AB1147" s="334">
        <v>0</v>
      </c>
      <c r="AD1147" s="334">
        <v>0.5</v>
      </c>
      <c r="AE1147" s="334">
        <f t="shared" si="177"/>
        <v>0.5</v>
      </c>
      <c r="AF1147" s="334">
        <f t="shared" si="178"/>
        <v>0.5</v>
      </c>
      <c r="AG1147" s="340">
        <f t="shared" si="179"/>
        <v>0</v>
      </c>
      <c r="AI1147" s="340">
        <f t="shared" si="183"/>
        <v>0</v>
      </c>
      <c r="AJ1147" s="340">
        <f t="shared" si="183"/>
        <v>0</v>
      </c>
      <c r="AK1147" s="340">
        <f t="shared" si="183"/>
        <v>0</v>
      </c>
      <c r="AL1147" s="340">
        <f t="shared" si="183"/>
        <v>0</v>
      </c>
      <c r="AM1147" s="340">
        <f t="shared" si="183"/>
        <v>0</v>
      </c>
    </row>
    <row r="1148" spans="1:39" x14ac:dyDescent="0.35">
      <c r="A1148" s="337">
        <v>23061</v>
      </c>
      <c r="B1148" s="338">
        <f t="shared" si="174"/>
        <v>1963</v>
      </c>
      <c r="C1148" s="338">
        <f t="shared" si="175"/>
        <v>2</v>
      </c>
      <c r="D1148" s="338">
        <f t="shared" si="176"/>
        <v>19</v>
      </c>
      <c r="E1148" s="334">
        <v>0.1</v>
      </c>
      <c r="F1148" s="334">
        <v>0.1</v>
      </c>
      <c r="G1148" s="334">
        <v>0.2</v>
      </c>
      <c r="H1148" s="334">
        <v>0</v>
      </c>
      <c r="I1148" s="334">
        <v>0</v>
      </c>
      <c r="J1148" s="334">
        <v>0</v>
      </c>
      <c r="K1148" s="334">
        <v>0</v>
      </c>
      <c r="L1148" s="334">
        <v>0</v>
      </c>
      <c r="M1148" s="334">
        <v>0</v>
      </c>
      <c r="N1148" s="334">
        <v>0</v>
      </c>
      <c r="O1148" s="334">
        <v>0</v>
      </c>
      <c r="P1148" s="334">
        <v>0.1</v>
      </c>
      <c r="Q1148" s="334">
        <v>0.1</v>
      </c>
      <c r="R1148" s="334">
        <v>0.1</v>
      </c>
      <c r="S1148" s="334">
        <v>0.1</v>
      </c>
      <c r="T1148" s="334">
        <v>0.1</v>
      </c>
      <c r="U1148" s="334">
        <v>0.2</v>
      </c>
      <c r="V1148" s="334">
        <v>0.1</v>
      </c>
      <c r="W1148" s="334">
        <v>0.1</v>
      </c>
      <c r="X1148" s="334">
        <v>0.1</v>
      </c>
      <c r="Y1148" s="334">
        <v>0.1</v>
      </c>
      <c r="Z1148" s="334">
        <v>0.3</v>
      </c>
      <c r="AA1148" s="334">
        <v>0.1</v>
      </c>
      <c r="AB1148" s="334">
        <v>0.1</v>
      </c>
      <c r="AD1148" s="334">
        <v>2</v>
      </c>
      <c r="AE1148" s="334">
        <f t="shared" si="177"/>
        <v>2</v>
      </c>
      <c r="AF1148" s="334">
        <f t="shared" si="178"/>
        <v>2.0000000000000004</v>
      </c>
      <c r="AG1148" s="340">
        <f t="shared" si="179"/>
        <v>4.4408920985006262E-16</v>
      </c>
      <c r="AI1148" s="340">
        <f t="shared" si="183"/>
        <v>0</v>
      </c>
      <c r="AJ1148" s="340">
        <f t="shared" si="183"/>
        <v>0</v>
      </c>
      <c r="AK1148" s="340">
        <f t="shared" si="183"/>
        <v>0</v>
      </c>
      <c r="AL1148" s="340">
        <f t="shared" si="183"/>
        <v>0</v>
      </c>
      <c r="AM1148" s="340">
        <f t="shared" si="183"/>
        <v>0</v>
      </c>
    </row>
    <row r="1149" spans="1:39" x14ac:dyDescent="0.35">
      <c r="A1149" s="337">
        <v>23062</v>
      </c>
      <c r="B1149" s="338">
        <f t="shared" si="174"/>
        <v>1963</v>
      </c>
      <c r="C1149" s="338">
        <f t="shared" si="175"/>
        <v>2</v>
      </c>
      <c r="D1149" s="338">
        <f t="shared" si="176"/>
        <v>20</v>
      </c>
      <c r="E1149" s="334">
        <v>0.1</v>
      </c>
      <c r="F1149" s="334">
        <v>0.2</v>
      </c>
      <c r="G1149" s="334">
        <v>0.1</v>
      </c>
      <c r="H1149" s="334">
        <v>0.1</v>
      </c>
      <c r="I1149" s="334">
        <v>0.1</v>
      </c>
      <c r="J1149" s="334">
        <v>0.2</v>
      </c>
      <c r="K1149" s="334">
        <v>0.1</v>
      </c>
      <c r="L1149" s="334">
        <v>0.1</v>
      </c>
      <c r="M1149" s="334">
        <v>0.1</v>
      </c>
      <c r="N1149" s="334">
        <v>0.2</v>
      </c>
      <c r="O1149" s="334">
        <v>0.1</v>
      </c>
      <c r="P1149" s="334">
        <v>0.1</v>
      </c>
      <c r="Q1149" s="334">
        <v>0.1</v>
      </c>
      <c r="R1149" s="334">
        <v>0</v>
      </c>
      <c r="S1149" s="334">
        <v>0</v>
      </c>
      <c r="T1149" s="334">
        <v>0.2</v>
      </c>
      <c r="U1149" s="334">
        <v>0</v>
      </c>
      <c r="V1149" s="334">
        <v>0.1</v>
      </c>
      <c r="W1149" s="334">
        <v>0.1</v>
      </c>
      <c r="X1149" s="334">
        <v>0.1</v>
      </c>
      <c r="Y1149" s="334">
        <v>0.2</v>
      </c>
      <c r="Z1149" s="334">
        <v>0.1</v>
      </c>
      <c r="AA1149" s="334">
        <v>0.1</v>
      </c>
      <c r="AB1149" s="334">
        <v>0</v>
      </c>
      <c r="AD1149" s="334">
        <v>2.5</v>
      </c>
      <c r="AE1149" s="334">
        <f t="shared" si="177"/>
        <v>2.5</v>
      </c>
      <c r="AF1149" s="334">
        <f t="shared" si="178"/>
        <v>2.5000000000000009</v>
      </c>
      <c r="AG1149" s="340">
        <f t="shared" si="179"/>
        <v>8.8817841970012523E-16</v>
      </c>
      <c r="AI1149" s="340">
        <f t="shared" si="183"/>
        <v>0</v>
      </c>
      <c r="AJ1149" s="340">
        <f t="shared" si="183"/>
        <v>0</v>
      </c>
      <c r="AK1149" s="340">
        <f t="shared" si="183"/>
        <v>0</v>
      </c>
      <c r="AL1149" s="340">
        <f t="shared" si="183"/>
        <v>0</v>
      </c>
      <c r="AM1149" s="340">
        <f t="shared" si="183"/>
        <v>0</v>
      </c>
    </row>
    <row r="1150" spans="1:39" x14ac:dyDescent="0.35">
      <c r="A1150" s="337">
        <v>23063</v>
      </c>
      <c r="B1150" s="338">
        <f t="shared" si="174"/>
        <v>1963</v>
      </c>
      <c r="C1150" s="338">
        <f t="shared" si="175"/>
        <v>2</v>
      </c>
      <c r="D1150" s="338">
        <f t="shared" si="176"/>
        <v>21</v>
      </c>
      <c r="E1150" s="334">
        <v>0</v>
      </c>
      <c r="F1150" s="334">
        <v>0</v>
      </c>
      <c r="G1150" s="334">
        <v>0</v>
      </c>
      <c r="H1150" s="334">
        <v>0</v>
      </c>
      <c r="I1150" s="334">
        <v>0</v>
      </c>
      <c r="J1150" s="334">
        <v>0</v>
      </c>
      <c r="K1150" s="334">
        <v>0</v>
      </c>
      <c r="L1150" s="334">
        <v>0</v>
      </c>
      <c r="M1150" s="334">
        <v>0</v>
      </c>
      <c r="N1150" s="334">
        <v>0</v>
      </c>
      <c r="O1150" s="334">
        <v>0</v>
      </c>
      <c r="P1150" s="334">
        <v>0</v>
      </c>
      <c r="Q1150" s="334">
        <v>0</v>
      </c>
      <c r="R1150" s="334">
        <v>0</v>
      </c>
      <c r="S1150" s="334">
        <v>0</v>
      </c>
      <c r="T1150" s="334">
        <v>0</v>
      </c>
      <c r="U1150" s="334">
        <v>0</v>
      </c>
      <c r="V1150" s="334">
        <v>0</v>
      </c>
      <c r="W1150" s="334">
        <v>0</v>
      </c>
      <c r="X1150" s="334">
        <v>0</v>
      </c>
      <c r="Y1150" s="334">
        <v>0</v>
      </c>
      <c r="Z1150" s="334">
        <v>0</v>
      </c>
      <c r="AA1150" s="334">
        <v>0</v>
      </c>
      <c r="AB1150" s="334">
        <v>0</v>
      </c>
      <c r="AD1150" s="334">
        <v>0</v>
      </c>
      <c r="AE1150" s="334">
        <f t="shared" si="177"/>
        <v>0</v>
      </c>
      <c r="AF1150" s="334">
        <f t="shared" si="178"/>
        <v>0</v>
      </c>
      <c r="AG1150" s="340">
        <f t="shared" si="179"/>
        <v>0</v>
      </c>
      <c r="AI1150" s="340">
        <f t="shared" si="183"/>
        <v>0</v>
      </c>
      <c r="AJ1150" s="340">
        <f t="shared" si="183"/>
        <v>0</v>
      </c>
      <c r="AK1150" s="340">
        <f t="shared" si="183"/>
        <v>0</v>
      </c>
      <c r="AL1150" s="340">
        <f t="shared" si="183"/>
        <v>0</v>
      </c>
      <c r="AM1150" s="340">
        <f t="shared" si="183"/>
        <v>0</v>
      </c>
    </row>
    <row r="1151" spans="1:39" x14ac:dyDescent="0.35">
      <c r="A1151" s="337">
        <v>23064</v>
      </c>
      <c r="B1151" s="338">
        <f t="shared" si="174"/>
        <v>1963</v>
      </c>
      <c r="C1151" s="338">
        <f t="shared" si="175"/>
        <v>2</v>
      </c>
      <c r="D1151" s="338">
        <f t="shared" si="176"/>
        <v>22</v>
      </c>
      <c r="E1151" s="334">
        <v>0</v>
      </c>
      <c r="F1151" s="334">
        <v>0</v>
      </c>
      <c r="G1151" s="334">
        <v>0</v>
      </c>
      <c r="H1151" s="334">
        <v>0</v>
      </c>
      <c r="I1151" s="334">
        <v>0</v>
      </c>
      <c r="J1151" s="334">
        <v>0</v>
      </c>
      <c r="K1151" s="334">
        <v>0</v>
      </c>
      <c r="L1151" s="334">
        <v>0</v>
      </c>
      <c r="M1151" s="334">
        <v>0</v>
      </c>
      <c r="N1151" s="334">
        <v>0</v>
      </c>
      <c r="O1151" s="334">
        <v>0</v>
      </c>
      <c r="P1151" s="334">
        <v>0</v>
      </c>
      <c r="Q1151" s="334">
        <v>0</v>
      </c>
      <c r="R1151" s="334">
        <v>0</v>
      </c>
      <c r="S1151" s="334">
        <v>0</v>
      </c>
      <c r="T1151" s="334">
        <v>0</v>
      </c>
      <c r="U1151" s="334">
        <v>0</v>
      </c>
      <c r="V1151" s="334">
        <v>0</v>
      </c>
      <c r="W1151" s="334">
        <v>0</v>
      </c>
      <c r="X1151" s="334">
        <v>0</v>
      </c>
      <c r="Y1151" s="334">
        <v>0</v>
      </c>
      <c r="Z1151" s="334">
        <v>0</v>
      </c>
      <c r="AA1151" s="334">
        <v>0</v>
      </c>
      <c r="AB1151" s="334">
        <v>0</v>
      </c>
      <c r="AD1151" s="334">
        <v>0</v>
      </c>
      <c r="AE1151" s="334">
        <f t="shared" si="177"/>
        <v>0</v>
      </c>
      <c r="AF1151" s="334">
        <f t="shared" si="178"/>
        <v>0</v>
      </c>
      <c r="AG1151" s="340">
        <f t="shared" si="179"/>
        <v>0</v>
      </c>
      <c r="AI1151" s="340">
        <f t="shared" si="183"/>
        <v>0</v>
      </c>
      <c r="AJ1151" s="340">
        <f t="shared" si="183"/>
        <v>0</v>
      </c>
      <c r="AK1151" s="340">
        <f t="shared" si="183"/>
        <v>0</v>
      </c>
      <c r="AL1151" s="340">
        <f t="shared" si="183"/>
        <v>0</v>
      </c>
      <c r="AM1151" s="340">
        <f t="shared" si="183"/>
        <v>0</v>
      </c>
    </row>
    <row r="1152" spans="1:39" x14ac:dyDescent="0.35">
      <c r="A1152" s="337">
        <v>23065</v>
      </c>
      <c r="B1152" s="338">
        <f t="shared" si="174"/>
        <v>1963</v>
      </c>
      <c r="C1152" s="338">
        <f t="shared" si="175"/>
        <v>2</v>
      </c>
      <c r="D1152" s="338">
        <f t="shared" si="176"/>
        <v>23</v>
      </c>
      <c r="E1152" s="334">
        <v>0</v>
      </c>
      <c r="F1152" s="334">
        <v>0.1</v>
      </c>
      <c r="G1152" s="334">
        <v>0</v>
      </c>
      <c r="H1152" s="334">
        <v>0.1</v>
      </c>
      <c r="I1152" s="334">
        <v>0</v>
      </c>
      <c r="J1152" s="334">
        <v>0</v>
      </c>
      <c r="K1152" s="334">
        <v>0</v>
      </c>
      <c r="L1152" s="334">
        <v>0</v>
      </c>
      <c r="M1152" s="334">
        <v>0</v>
      </c>
      <c r="N1152" s="334">
        <v>0</v>
      </c>
      <c r="O1152" s="334">
        <v>0</v>
      </c>
      <c r="P1152" s="334">
        <v>0</v>
      </c>
      <c r="Q1152" s="334">
        <v>0</v>
      </c>
      <c r="R1152" s="334">
        <v>0</v>
      </c>
      <c r="S1152" s="334">
        <v>0</v>
      </c>
      <c r="T1152" s="334">
        <v>0</v>
      </c>
      <c r="U1152" s="334">
        <v>0.1</v>
      </c>
      <c r="V1152" s="334">
        <v>0</v>
      </c>
      <c r="W1152" s="334">
        <v>0</v>
      </c>
      <c r="X1152" s="334">
        <v>0</v>
      </c>
      <c r="Y1152" s="334">
        <v>0</v>
      </c>
      <c r="Z1152" s="334">
        <v>0</v>
      </c>
      <c r="AA1152" s="334">
        <v>0</v>
      </c>
      <c r="AB1152" s="334">
        <v>0</v>
      </c>
      <c r="AD1152" s="334">
        <v>0.3</v>
      </c>
      <c r="AE1152" s="334">
        <f t="shared" si="177"/>
        <v>0.3</v>
      </c>
      <c r="AF1152" s="334">
        <f t="shared" si="178"/>
        <v>0.30000000000000004</v>
      </c>
      <c r="AG1152" s="340">
        <f t="shared" si="179"/>
        <v>5.5511151231257827E-17</v>
      </c>
      <c r="AI1152" s="340">
        <f t="shared" si="183"/>
        <v>0</v>
      </c>
      <c r="AJ1152" s="340">
        <f t="shared" si="183"/>
        <v>0</v>
      </c>
      <c r="AK1152" s="340">
        <f t="shared" si="183"/>
        <v>0</v>
      </c>
      <c r="AL1152" s="340">
        <f t="shared" si="183"/>
        <v>0</v>
      </c>
      <c r="AM1152" s="340">
        <f t="shared" si="183"/>
        <v>0</v>
      </c>
    </row>
    <row r="1153" spans="1:39" x14ac:dyDescent="0.35">
      <c r="A1153" s="337">
        <v>23066</v>
      </c>
      <c r="B1153" s="338">
        <f t="shared" si="174"/>
        <v>1963</v>
      </c>
      <c r="C1153" s="338">
        <f t="shared" si="175"/>
        <v>2</v>
      </c>
      <c r="D1153" s="338">
        <f t="shared" si="176"/>
        <v>24</v>
      </c>
      <c r="E1153" s="334">
        <v>0</v>
      </c>
      <c r="F1153" s="334">
        <v>0</v>
      </c>
      <c r="G1153" s="334">
        <v>0</v>
      </c>
      <c r="H1153" s="334">
        <v>0</v>
      </c>
      <c r="I1153" s="334">
        <v>0</v>
      </c>
      <c r="J1153" s="334">
        <v>0</v>
      </c>
      <c r="K1153" s="334">
        <v>0</v>
      </c>
      <c r="L1153" s="334">
        <v>0</v>
      </c>
      <c r="M1153" s="334">
        <v>0</v>
      </c>
      <c r="N1153" s="334">
        <v>0</v>
      </c>
      <c r="O1153" s="334">
        <v>0</v>
      </c>
      <c r="P1153" s="334">
        <v>0</v>
      </c>
      <c r="Q1153" s="334">
        <v>0</v>
      </c>
      <c r="R1153" s="334">
        <v>0</v>
      </c>
      <c r="S1153" s="334">
        <v>0</v>
      </c>
      <c r="T1153" s="334">
        <v>0</v>
      </c>
      <c r="U1153" s="334">
        <v>0</v>
      </c>
      <c r="V1153" s="334">
        <v>0</v>
      </c>
      <c r="W1153" s="334">
        <v>0</v>
      </c>
      <c r="X1153" s="334">
        <v>0</v>
      </c>
      <c r="Y1153" s="334">
        <v>0</v>
      </c>
      <c r="Z1153" s="334">
        <v>0</v>
      </c>
      <c r="AA1153" s="334">
        <v>0</v>
      </c>
      <c r="AB1153" s="334">
        <v>0</v>
      </c>
      <c r="AD1153" s="334">
        <v>0</v>
      </c>
      <c r="AE1153" s="334">
        <f t="shared" si="177"/>
        <v>0</v>
      </c>
      <c r="AF1153" s="334">
        <f t="shared" si="178"/>
        <v>0</v>
      </c>
      <c r="AG1153" s="340">
        <f t="shared" si="179"/>
        <v>0</v>
      </c>
      <c r="AI1153" s="340">
        <f t="shared" si="183"/>
        <v>0</v>
      </c>
      <c r="AJ1153" s="340">
        <f t="shared" si="183"/>
        <v>0</v>
      </c>
      <c r="AK1153" s="340">
        <f t="shared" si="183"/>
        <v>0</v>
      </c>
      <c r="AL1153" s="340">
        <f t="shared" si="183"/>
        <v>0</v>
      </c>
      <c r="AM1153" s="340">
        <f t="shared" si="183"/>
        <v>0</v>
      </c>
    </row>
    <row r="1154" spans="1:39" x14ac:dyDescent="0.35">
      <c r="A1154" s="337">
        <v>23067</v>
      </c>
      <c r="B1154" s="338">
        <f t="shared" si="174"/>
        <v>1963</v>
      </c>
      <c r="C1154" s="338">
        <f t="shared" si="175"/>
        <v>2</v>
      </c>
      <c r="D1154" s="338">
        <f t="shared" si="176"/>
        <v>25</v>
      </c>
      <c r="E1154" s="334">
        <v>0</v>
      </c>
      <c r="F1154" s="334">
        <v>0</v>
      </c>
      <c r="G1154" s="334">
        <v>0</v>
      </c>
      <c r="H1154" s="334">
        <v>0</v>
      </c>
      <c r="I1154" s="334">
        <v>0</v>
      </c>
      <c r="J1154" s="334">
        <v>0</v>
      </c>
      <c r="K1154" s="334">
        <v>0</v>
      </c>
      <c r="L1154" s="334">
        <v>0</v>
      </c>
      <c r="M1154" s="334">
        <v>0</v>
      </c>
      <c r="N1154" s="334">
        <v>0</v>
      </c>
      <c r="O1154" s="334">
        <v>0</v>
      </c>
      <c r="P1154" s="334">
        <v>0</v>
      </c>
      <c r="Q1154" s="334">
        <v>0</v>
      </c>
      <c r="R1154" s="334">
        <v>0</v>
      </c>
      <c r="S1154" s="334">
        <v>0</v>
      </c>
      <c r="T1154" s="334">
        <v>0</v>
      </c>
      <c r="U1154" s="334">
        <v>0</v>
      </c>
      <c r="V1154" s="334">
        <v>0</v>
      </c>
      <c r="W1154" s="334">
        <v>0</v>
      </c>
      <c r="X1154" s="334">
        <v>0</v>
      </c>
      <c r="Y1154" s="334">
        <v>0</v>
      </c>
      <c r="Z1154" s="334">
        <v>0</v>
      </c>
      <c r="AA1154" s="334">
        <v>0</v>
      </c>
      <c r="AB1154" s="334">
        <v>0</v>
      </c>
      <c r="AD1154" s="334">
        <v>0</v>
      </c>
      <c r="AE1154" s="334">
        <f t="shared" si="177"/>
        <v>0</v>
      </c>
      <c r="AF1154" s="334">
        <f t="shared" si="178"/>
        <v>0</v>
      </c>
      <c r="AG1154" s="340">
        <f t="shared" si="179"/>
        <v>0</v>
      </c>
      <c r="AI1154" s="340">
        <f t="shared" si="183"/>
        <v>0</v>
      </c>
      <c r="AJ1154" s="340">
        <f t="shared" si="183"/>
        <v>0</v>
      </c>
      <c r="AK1154" s="340">
        <f t="shared" si="183"/>
        <v>0</v>
      </c>
      <c r="AL1154" s="340">
        <f t="shared" si="183"/>
        <v>0</v>
      </c>
      <c r="AM1154" s="340">
        <f t="shared" si="183"/>
        <v>0</v>
      </c>
    </row>
    <row r="1155" spans="1:39" x14ac:dyDescent="0.35">
      <c r="A1155" s="337">
        <v>23068</v>
      </c>
      <c r="B1155" s="338">
        <f t="shared" si="174"/>
        <v>1963</v>
      </c>
      <c r="C1155" s="338">
        <f t="shared" si="175"/>
        <v>2</v>
      </c>
      <c r="D1155" s="338">
        <f t="shared" si="176"/>
        <v>26</v>
      </c>
      <c r="E1155" s="334">
        <v>0</v>
      </c>
      <c r="F1155" s="334">
        <v>0</v>
      </c>
      <c r="G1155" s="334">
        <v>0</v>
      </c>
      <c r="H1155" s="334">
        <v>0</v>
      </c>
      <c r="I1155" s="334">
        <v>0</v>
      </c>
      <c r="J1155" s="334">
        <v>0</v>
      </c>
      <c r="K1155" s="334">
        <v>0</v>
      </c>
      <c r="L1155" s="334">
        <v>0</v>
      </c>
      <c r="M1155" s="334">
        <v>0</v>
      </c>
      <c r="N1155" s="334">
        <v>0</v>
      </c>
      <c r="O1155" s="334">
        <v>0</v>
      </c>
      <c r="P1155" s="334">
        <v>0</v>
      </c>
      <c r="Q1155" s="334">
        <v>0</v>
      </c>
      <c r="R1155" s="334">
        <v>0</v>
      </c>
      <c r="S1155" s="334">
        <v>0</v>
      </c>
      <c r="T1155" s="334">
        <v>0</v>
      </c>
      <c r="U1155" s="334">
        <v>0</v>
      </c>
      <c r="V1155" s="334">
        <v>0</v>
      </c>
      <c r="W1155" s="334">
        <v>0</v>
      </c>
      <c r="X1155" s="334">
        <v>0</v>
      </c>
      <c r="Y1155" s="334">
        <v>0</v>
      </c>
      <c r="Z1155" s="334">
        <v>0</v>
      </c>
      <c r="AA1155" s="334">
        <v>0.2</v>
      </c>
      <c r="AB1155" s="334">
        <v>0.1</v>
      </c>
      <c r="AD1155" s="334">
        <v>0.3</v>
      </c>
      <c r="AE1155" s="334">
        <f t="shared" si="177"/>
        <v>0.3</v>
      </c>
      <c r="AF1155" s="334">
        <f t="shared" si="178"/>
        <v>0.30000000000000004</v>
      </c>
      <c r="AG1155" s="340">
        <f t="shared" si="179"/>
        <v>5.5511151231257827E-17</v>
      </c>
      <c r="AI1155" s="340">
        <f t="shared" si="183"/>
        <v>0</v>
      </c>
      <c r="AJ1155" s="340">
        <f t="shared" si="183"/>
        <v>0</v>
      </c>
      <c r="AK1155" s="340">
        <f t="shared" si="183"/>
        <v>0</v>
      </c>
      <c r="AL1155" s="340">
        <f t="shared" si="183"/>
        <v>0</v>
      </c>
      <c r="AM1155" s="340">
        <f t="shared" si="183"/>
        <v>0</v>
      </c>
    </row>
    <row r="1156" spans="1:39" x14ac:dyDescent="0.35">
      <c r="A1156" s="337">
        <v>23069</v>
      </c>
      <c r="B1156" s="338">
        <f t="shared" ref="B1156:B1219" si="184">YEAR(A1156)</f>
        <v>1963</v>
      </c>
      <c r="C1156" s="338">
        <f t="shared" ref="C1156:C1219" si="185">MONTH(A1156)</f>
        <v>2</v>
      </c>
      <c r="D1156" s="338">
        <f t="shared" ref="D1156:D1219" si="186">DAY(A1156)</f>
        <v>27</v>
      </c>
      <c r="E1156" s="334">
        <v>0.1</v>
      </c>
      <c r="F1156" s="334">
        <v>0</v>
      </c>
      <c r="G1156" s="334">
        <v>0</v>
      </c>
      <c r="H1156" s="334">
        <v>0.1</v>
      </c>
      <c r="I1156" s="334">
        <v>0.1</v>
      </c>
      <c r="J1156" s="334">
        <v>0</v>
      </c>
      <c r="K1156" s="334">
        <v>0.1</v>
      </c>
      <c r="L1156" s="334">
        <v>0.1</v>
      </c>
      <c r="M1156" s="334">
        <v>0</v>
      </c>
      <c r="N1156" s="334">
        <v>0.1</v>
      </c>
      <c r="O1156" s="334">
        <v>0.1</v>
      </c>
      <c r="P1156" s="334">
        <v>0</v>
      </c>
      <c r="Q1156" s="334">
        <v>0</v>
      </c>
      <c r="R1156" s="334">
        <v>0</v>
      </c>
      <c r="S1156" s="334">
        <v>0.1</v>
      </c>
      <c r="T1156" s="334">
        <v>0</v>
      </c>
      <c r="U1156" s="334">
        <v>0</v>
      </c>
      <c r="V1156" s="334">
        <v>0</v>
      </c>
      <c r="W1156" s="334">
        <v>0</v>
      </c>
      <c r="X1156" s="334">
        <v>0</v>
      </c>
      <c r="Y1156" s="334">
        <v>0</v>
      </c>
      <c r="Z1156" s="334">
        <v>0</v>
      </c>
      <c r="AA1156" s="334">
        <v>0</v>
      </c>
      <c r="AB1156" s="334">
        <v>0</v>
      </c>
      <c r="AD1156" s="334">
        <v>0.8</v>
      </c>
      <c r="AE1156" s="334">
        <f t="shared" ref="AE1156:AE1219" si="187">AD1156</f>
        <v>0.8</v>
      </c>
      <c r="AF1156" s="334">
        <f t="shared" ref="AF1156:AF1219" si="188">SUM(E1156:AB1156)</f>
        <v>0.79999999999999993</v>
      </c>
      <c r="AG1156" s="340">
        <f t="shared" ref="AG1156:AG1219" si="189">ABS(AF1156-AE1156)</f>
        <v>1.1102230246251565E-16</v>
      </c>
      <c r="AI1156" s="340">
        <f t="shared" ref="AI1156:AM1171" si="190">IF($C1156=AI$1,$AF1156,0)</f>
        <v>0</v>
      </c>
      <c r="AJ1156" s="340">
        <f t="shared" si="190"/>
        <v>0</v>
      </c>
      <c r="AK1156" s="340">
        <f t="shared" si="190"/>
        <v>0</v>
      </c>
      <c r="AL1156" s="340">
        <f t="shared" si="190"/>
        <v>0</v>
      </c>
      <c r="AM1156" s="340">
        <f t="shared" si="190"/>
        <v>0</v>
      </c>
    </row>
    <row r="1157" spans="1:39" x14ac:dyDescent="0.35">
      <c r="A1157" s="337">
        <v>23070</v>
      </c>
      <c r="B1157" s="338">
        <f t="shared" si="184"/>
        <v>1963</v>
      </c>
      <c r="C1157" s="338">
        <f t="shared" si="185"/>
        <v>2</v>
      </c>
      <c r="D1157" s="338">
        <f t="shared" si="186"/>
        <v>28</v>
      </c>
      <c r="E1157" s="334">
        <v>0</v>
      </c>
      <c r="F1157" s="334">
        <v>0</v>
      </c>
      <c r="G1157" s="334">
        <v>0</v>
      </c>
      <c r="H1157" s="334">
        <v>0</v>
      </c>
      <c r="I1157" s="334">
        <v>0</v>
      </c>
      <c r="J1157" s="334">
        <v>0</v>
      </c>
      <c r="K1157" s="334">
        <v>0</v>
      </c>
      <c r="L1157" s="334">
        <v>0</v>
      </c>
      <c r="M1157" s="334">
        <v>0</v>
      </c>
      <c r="N1157" s="334">
        <v>0</v>
      </c>
      <c r="O1157" s="334">
        <v>0</v>
      </c>
      <c r="P1157" s="334">
        <v>0</v>
      </c>
      <c r="Q1157" s="334">
        <v>0</v>
      </c>
      <c r="R1157" s="334">
        <v>0</v>
      </c>
      <c r="S1157" s="334">
        <v>0</v>
      </c>
      <c r="T1157" s="334">
        <v>0</v>
      </c>
      <c r="U1157" s="334">
        <v>0</v>
      </c>
      <c r="V1157" s="334">
        <v>0</v>
      </c>
      <c r="W1157" s="334">
        <v>0</v>
      </c>
      <c r="X1157" s="334">
        <v>0</v>
      </c>
      <c r="Y1157" s="334">
        <v>0</v>
      </c>
      <c r="Z1157" s="334">
        <v>0</v>
      </c>
      <c r="AA1157" s="334">
        <v>0</v>
      </c>
      <c r="AB1157" s="334">
        <v>0</v>
      </c>
      <c r="AD1157" s="334">
        <v>0</v>
      </c>
      <c r="AE1157" s="334">
        <f t="shared" si="187"/>
        <v>0</v>
      </c>
      <c r="AF1157" s="334">
        <f t="shared" si="188"/>
        <v>0</v>
      </c>
      <c r="AG1157" s="340">
        <f t="shared" si="189"/>
        <v>0</v>
      </c>
      <c r="AI1157" s="340">
        <f t="shared" si="190"/>
        <v>0</v>
      </c>
      <c r="AJ1157" s="340">
        <f t="shared" si="190"/>
        <v>0</v>
      </c>
      <c r="AK1157" s="340">
        <f t="shared" si="190"/>
        <v>0</v>
      </c>
      <c r="AL1157" s="340">
        <f t="shared" si="190"/>
        <v>0</v>
      </c>
      <c r="AM1157" s="340">
        <f t="shared" si="190"/>
        <v>0</v>
      </c>
    </row>
    <row r="1158" spans="1:39" x14ac:dyDescent="0.35">
      <c r="A1158" s="337">
        <v>23071</v>
      </c>
      <c r="B1158" s="338">
        <f t="shared" si="184"/>
        <v>1963</v>
      </c>
      <c r="C1158" s="338">
        <f t="shared" si="185"/>
        <v>3</v>
      </c>
      <c r="D1158" s="338">
        <f t="shared" si="186"/>
        <v>1</v>
      </c>
      <c r="E1158" s="334">
        <v>0</v>
      </c>
      <c r="F1158" s="334">
        <v>0</v>
      </c>
      <c r="G1158" s="334">
        <v>0</v>
      </c>
      <c r="H1158" s="334">
        <v>0</v>
      </c>
      <c r="I1158" s="334">
        <v>0</v>
      </c>
      <c r="J1158" s="334">
        <v>0</v>
      </c>
      <c r="K1158" s="334">
        <v>0</v>
      </c>
      <c r="L1158" s="334">
        <v>0</v>
      </c>
      <c r="M1158" s="334">
        <v>0</v>
      </c>
      <c r="N1158" s="334">
        <v>0</v>
      </c>
      <c r="O1158" s="334">
        <v>0.4</v>
      </c>
      <c r="P1158" s="334">
        <v>0.3</v>
      </c>
      <c r="Q1158" s="334">
        <v>0.7</v>
      </c>
      <c r="R1158" s="334">
        <v>0.4</v>
      </c>
      <c r="S1158" s="334">
        <v>0</v>
      </c>
      <c r="T1158" s="334">
        <v>0.3</v>
      </c>
      <c r="U1158" s="334">
        <v>0.4</v>
      </c>
      <c r="V1158" s="334">
        <v>0</v>
      </c>
      <c r="W1158" s="334">
        <v>0</v>
      </c>
      <c r="X1158" s="334">
        <v>0</v>
      </c>
      <c r="Y1158" s="334">
        <v>0</v>
      </c>
      <c r="Z1158" s="334">
        <v>0</v>
      </c>
      <c r="AA1158" s="334">
        <v>0</v>
      </c>
      <c r="AB1158" s="334">
        <v>0</v>
      </c>
      <c r="AD1158" s="334">
        <v>2.5</v>
      </c>
      <c r="AE1158" s="334">
        <f t="shared" si="187"/>
        <v>2.5</v>
      </c>
      <c r="AF1158" s="334">
        <f t="shared" si="188"/>
        <v>2.4999999999999996</v>
      </c>
      <c r="AG1158" s="340">
        <f t="shared" si="189"/>
        <v>4.4408920985006262E-16</v>
      </c>
      <c r="AI1158" s="340">
        <f t="shared" si="190"/>
        <v>0</v>
      </c>
      <c r="AJ1158" s="340">
        <f t="shared" si="190"/>
        <v>0</v>
      </c>
      <c r="AK1158" s="340">
        <f t="shared" si="190"/>
        <v>0</v>
      </c>
      <c r="AL1158" s="340">
        <f t="shared" si="190"/>
        <v>0</v>
      </c>
      <c r="AM1158" s="340">
        <f t="shared" si="190"/>
        <v>0</v>
      </c>
    </row>
    <row r="1159" spans="1:39" x14ac:dyDescent="0.35">
      <c r="A1159" s="337">
        <v>23072</v>
      </c>
      <c r="B1159" s="338">
        <f t="shared" si="184"/>
        <v>1963</v>
      </c>
      <c r="C1159" s="338">
        <f t="shared" si="185"/>
        <v>3</v>
      </c>
      <c r="D1159" s="338">
        <f t="shared" si="186"/>
        <v>2</v>
      </c>
      <c r="E1159" s="334">
        <v>0</v>
      </c>
      <c r="F1159" s="334">
        <v>0</v>
      </c>
      <c r="G1159" s="334">
        <v>0</v>
      </c>
      <c r="H1159" s="334">
        <v>0</v>
      </c>
      <c r="I1159" s="334">
        <v>0</v>
      </c>
      <c r="J1159" s="334">
        <v>0</v>
      </c>
      <c r="K1159" s="334">
        <v>0</v>
      </c>
      <c r="L1159" s="334">
        <v>0</v>
      </c>
      <c r="M1159" s="334">
        <v>0</v>
      </c>
      <c r="N1159" s="334">
        <v>0</v>
      </c>
      <c r="O1159" s="334">
        <v>0</v>
      </c>
      <c r="P1159" s="334">
        <v>0</v>
      </c>
      <c r="Q1159" s="334">
        <v>0</v>
      </c>
      <c r="R1159" s="334">
        <v>0</v>
      </c>
      <c r="S1159" s="334">
        <v>0</v>
      </c>
      <c r="T1159" s="334">
        <v>0</v>
      </c>
      <c r="U1159" s="334">
        <v>0</v>
      </c>
      <c r="V1159" s="334">
        <v>0</v>
      </c>
      <c r="W1159" s="334">
        <v>0</v>
      </c>
      <c r="X1159" s="334">
        <v>0</v>
      </c>
      <c r="Y1159" s="334">
        <v>0</v>
      </c>
      <c r="Z1159" s="334">
        <v>0</v>
      </c>
      <c r="AA1159" s="334">
        <v>0</v>
      </c>
      <c r="AB1159" s="334">
        <v>0</v>
      </c>
      <c r="AD1159" s="334">
        <v>0</v>
      </c>
      <c r="AE1159" s="334">
        <f t="shared" si="187"/>
        <v>0</v>
      </c>
      <c r="AF1159" s="334">
        <f t="shared" si="188"/>
        <v>0</v>
      </c>
      <c r="AG1159" s="340">
        <f t="shared" si="189"/>
        <v>0</v>
      </c>
      <c r="AI1159" s="340">
        <f t="shared" si="190"/>
        <v>0</v>
      </c>
      <c r="AJ1159" s="340">
        <f t="shared" si="190"/>
        <v>0</v>
      </c>
      <c r="AK1159" s="340">
        <f t="shared" si="190"/>
        <v>0</v>
      </c>
      <c r="AL1159" s="340">
        <f t="shared" si="190"/>
        <v>0</v>
      </c>
      <c r="AM1159" s="340">
        <f t="shared" si="190"/>
        <v>0</v>
      </c>
    </row>
    <row r="1160" spans="1:39" x14ac:dyDescent="0.35">
      <c r="A1160" s="337">
        <v>23073</v>
      </c>
      <c r="B1160" s="338">
        <f t="shared" si="184"/>
        <v>1963</v>
      </c>
      <c r="C1160" s="338">
        <f t="shared" si="185"/>
        <v>3</v>
      </c>
      <c r="D1160" s="338">
        <f t="shared" si="186"/>
        <v>3</v>
      </c>
      <c r="E1160" s="334">
        <v>0</v>
      </c>
      <c r="F1160" s="334">
        <v>0</v>
      </c>
      <c r="G1160" s="334">
        <v>0</v>
      </c>
      <c r="H1160" s="334">
        <v>0</v>
      </c>
      <c r="I1160" s="334">
        <v>0</v>
      </c>
      <c r="J1160" s="334">
        <v>0</v>
      </c>
      <c r="K1160" s="334">
        <v>0</v>
      </c>
      <c r="L1160" s="334">
        <v>0</v>
      </c>
      <c r="M1160" s="334">
        <v>0</v>
      </c>
      <c r="N1160" s="334">
        <v>0</v>
      </c>
      <c r="O1160" s="334">
        <v>0</v>
      </c>
      <c r="P1160" s="334">
        <v>0</v>
      </c>
      <c r="Q1160" s="334">
        <v>0</v>
      </c>
      <c r="R1160" s="334">
        <v>0</v>
      </c>
      <c r="S1160" s="334">
        <v>0</v>
      </c>
      <c r="T1160" s="334">
        <v>0</v>
      </c>
      <c r="U1160" s="334">
        <v>0</v>
      </c>
      <c r="V1160" s="334">
        <v>0</v>
      </c>
      <c r="W1160" s="334">
        <v>0</v>
      </c>
      <c r="X1160" s="334">
        <v>0</v>
      </c>
      <c r="Y1160" s="334">
        <v>0</v>
      </c>
      <c r="Z1160" s="334">
        <v>0</v>
      </c>
      <c r="AA1160" s="334">
        <v>0</v>
      </c>
      <c r="AB1160" s="334">
        <v>0</v>
      </c>
      <c r="AD1160" s="334">
        <v>0</v>
      </c>
      <c r="AE1160" s="334">
        <f t="shared" si="187"/>
        <v>0</v>
      </c>
      <c r="AF1160" s="334">
        <f t="shared" si="188"/>
        <v>0</v>
      </c>
      <c r="AG1160" s="340">
        <f t="shared" si="189"/>
        <v>0</v>
      </c>
      <c r="AI1160" s="340">
        <f t="shared" si="190"/>
        <v>0</v>
      </c>
      <c r="AJ1160" s="340">
        <f t="shared" si="190"/>
        <v>0</v>
      </c>
      <c r="AK1160" s="340">
        <f t="shared" si="190"/>
        <v>0</v>
      </c>
      <c r="AL1160" s="340">
        <f t="shared" si="190"/>
        <v>0</v>
      </c>
      <c r="AM1160" s="340">
        <f t="shared" si="190"/>
        <v>0</v>
      </c>
    </row>
    <row r="1161" spans="1:39" x14ac:dyDescent="0.35">
      <c r="A1161" s="337">
        <v>23074</v>
      </c>
      <c r="B1161" s="338">
        <f t="shared" si="184"/>
        <v>1963</v>
      </c>
      <c r="C1161" s="338">
        <f t="shared" si="185"/>
        <v>3</v>
      </c>
      <c r="D1161" s="338">
        <f t="shared" si="186"/>
        <v>4</v>
      </c>
      <c r="E1161" s="334">
        <v>0</v>
      </c>
      <c r="F1161" s="334">
        <v>0</v>
      </c>
      <c r="G1161" s="334">
        <v>0</v>
      </c>
      <c r="H1161" s="334">
        <v>0</v>
      </c>
      <c r="I1161" s="334">
        <v>0</v>
      </c>
      <c r="J1161" s="334">
        <v>0</v>
      </c>
      <c r="K1161" s="334">
        <v>0</v>
      </c>
      <c r="L1161" s="334">
        <v>0</v>
      </c>
      <c r="M1161" s="334">
        <v>0</v>
      </c>
      <c r="N1161" s="334">
        <v>0</v>
      </c>
      <c r="O1161" s="334">
        <v>0</v>
      </c>
      <c r="P1161" s="334">
        <v>0</v>
      </c>
      <c r="Q1161" s="334">
        <v>0</v>
      </c>
      <c r="R1161" s="334">
        <v>0</v>
      </c>
      <c r="S1161" s="334">
        <v>0</v>
      </c>
      <c r="T1161" s="334">
        <v>0</v>
      </c>
      <c r="U1161" s="334">
        <v>0</v>
      </c>
      <c r="V1161" s="334">
        <v>0</v>
      </c>
      <c r="W1161" s="334">
        <v>0</v>
      </c>
      <c r="X1161" s="334">
        <v>0</v>
      </c>
      <c r="Y1161" s="334">
        <v>0</v>
      </c>
      <c r="Z1161" s="334">
        <v>0</v>
      </c>
      <c r="AA1161" s="334">
        <v>0</v>
      </c>
      <c r="AB1161" s="334">
        <v>0</v>
      </c>
      <c r="AD1161" s="334">
        <v>0</v>
      </c>
      <c r="AE1161" s="334">
        <f t="shared" si="187"/>
        <v>0</v>
      </c>
      <c r="AF1161" s="334">
        <f t="shared" si="188"/>
        <v>0</v>
      </c>
      <c r="AG1161" s="340">
        <f t="shared" si="189"/>
        <v>0</v>
      </c>
      <c r="AI1161" s="340">
        <f t="shared" si="190"/>
        <v>0</v>
      </c>
      <c r="AJ1161" s="340">
        <f t="shared" si="190"/>
        <v>0</v>
      </c>
      <c r="AK1161" s="340">
        <f t="shared" si="190"/>
        <v>0</v>
      </c>
      <c r="AL1161" s="340">
        <f t="shared" si="190"/>
        <v>0</v>
      </c>
      <c r="AM1161" s="340">
        <f t="shared" si="190"/>
        <v>0</v>
      </c>
    </row>
    <row r="1162" spans="1:39" x14ac:dyDescent="0.35">
      <c r="A1162" s="337">
        <v>23075</v>
      </c>
      <c r="B1162" s="338">
        <f t="shared" si="184"/>
        <v>1963</v>
      </c>
      <c r="C1162" s="338">
        <f t="shared" si="185"/>
        <v>3</v>
      </c>
      <c r="D1162" s="338">
        <f t="shared" si="186"/>
        <v>5</v>
      </c>
      <c r="E1162" s="334">
        <v>0</v>
      </c>
      <c r="F1162" s="334">
        <v>0</v>
      </c>
      <c r="G1162" s="334">
        <v>0</v>
      </c>
      <c r="H1162" s="334">
        <v>0</v>
      </c>
      <c r="I1162" s="334">
        <v>0</v>
      </c>
      <c r="J1162" s="334">
        <v>0</v>
      </c>
      <c r="K1162" s="334">
        <v>0</v>
      </c>
      <c r="L1162" s="334">
        <v>0</v>
      </c>
      <c r="M1162" s="334">
        <v>0</v>
      </c>
      <c r="N1162" s="334">
        <v>0</v>
      </c>
      <c r="O1162" s="334">
        <v>0</v>
      </c>
      <c r="P1162" s="334">
        <v>0</v>
      </c>
      <c r="Q1162" s="334">
        <v>0</v>
      </c>
      <c r="R1162" s="334">
        <v>0</v>
      </c>
      <c r="S1162" s="334">
        <v>0</v>
      </c>
      <c r="T1162" s="334">
        <v>0</v>
      </c>
      <c r="U1162" s="334">
        <v>0</v>
      </c>
      <c r="V1162" s="334">
        <v>0</v>
      </c>
      <c r="W1162" s="334">
        <v>0</v>
      </c>
      <c r="X1162" s="334">
        <v>0</v>
      </c>
      <c r="Y1162" s="334">
        <v>0</v>
      </c>
      <c r="Z1162" s="334">
        <v>0</v>
      </c>
      <c r="AA1162" s="334">
        <v>0</v>
      </c>
      <c r="AB1162" s="334">
        <v>0</v>
      </c>
      <c r="AD1162" s="334">
        <v>0</v>
      </c>
      <c r="AE1162" s="334">
        <f t="shared" si="187"/>
        <v>0</v>
      </c>
      <c r="AF1162" s="334">
        <f t="shared" si="188"/>
        <v>0</v>
      </c>
      <c r="AG1162" s="340">
        <f t="shared" si="189"/>
        <v>0</v>
      </c>
      <c r="AI1162" s="340">
        <f t="shared" si="190"/>
        <v>0</v>
      </c>
      <c r="AJ1162" s="340">
        <f t="shared" si="190"/>
        <v>0</v>
      </c>
      <c r="AK1162" s="340">
        <f t="shared" si="190"/>
        <v>0</v>
      </c>
      <c r="AL1162" s="340">
        <f t="shared" si="190"/>
        <v>0</v>
      </c>
      <c r="AM1162" s="340">
        <f t="shared" si="190"/>
        <v>0</v>
      </c>
    </row>
    <row r="1163" spans="1:39" x14ac:dyDescent="0.35">
      <c r="A1163" s="337">
        <v>23076</v>
      </c>
      <c r="B1163" s="338">
        <f t="shared" si="184"/>
        <v>1963</v>
      </c>
      <c r="C1163" s="338">
        <f t="shared" si="185"/>
        <v>3</v>
      </c>
      <c r="D1163" s="338">
        <f t="shared" si="186"/>
        <v>6</v>
      </c>
      <c r="E1163" s="334">
        <v>0</v>
      </c>
      <c r="F1163" s="334">
        <v>0</v>
      </c>
      <c r="G1163" s="334">
        <v>0</v>
      </c>
      <c r="H1163" s="334">
        <v>0</v>
      </c>
      <c r="I1163" s="334">
        <v>0</v>
      </c>
      <c r="J1163" s="334">
        <v>0</v>
      </c>
      <c r="K1163" s="334">
        <v>0</v>
      </c>
      <c r="L1163" s="334">
        <v>0</v>
      </c>
      <c r="M1163" s="334">
        <v>0</v>
      </c>
      <c r="N1163" s="334">
        <v>0</v>
      </c>
      <c r="O1163" s="334">
        <v>0</v>
      </c>
      <c r="P1163" s="334">
        <v>0</v>
      </c>
      <c r="Q1163" s="334">
        <v>0</v>
      </c>
      <c r="R1163" s="334">
        <v>0</v>
      </c>
      <c r="S1163" s="334">
        <v>0</v>
      </c>
      <c r="T1163" s="334">
        <v>0</v>
      </c>
      <c r="U1163" s="334">
        <v>0</v>
      </c>
      <c r="V1163" s="334">
        <v>0</v>
      </c>
      <c r="W1163" s="334">
        <v>0</v>
      </c>
      <c r="X1163" s="334">
        <v>0</v>
      </c>
      <c r="Y1163" s="334">
        <v>0</v>
      </c>
      <c r="Z1163" s="334">
        <v>0</v>
      </c>
      <c r="AA1163" s="334">
        <v>0</v>
      </c>
      <c r="AB1163" s="334">
        <v>0</v>
      </c>
      <c r="AD1163" s="334">
        <v>0</v>
      </c>
      <c r="AE1163" s="334">
        <f t="shared" si="187"/>
        <v>0</v>
      </c>
      <c r="AF1163" s="334">
        <f t="shared" si="188"/>
        <v>0</v>
      </c>
      <c r="AG1163" s="340">
        <f t="shared" si="189"/>
        <v>0</v>
      </c>
      <c r="AI1163" s="340">
        <f t="shared" si="190"/>
        <v>0</v>
      </c>
      <c r="AJ1163" s="340">
        <f t="shared" si="190"/>
        <v>0</v>
      </c>
      <c r="AK1163" s="340">
        <f t="shared" si="190"/>
        <v>0</v>
      </c>
      <c r="AL1163" s="340">
        <f t="shared" si="190"/>
        <v>0</v>
      </c>
      <c r="AM1163" s="340">
        <f t="shared" si="190"/>
        <v>0</v>
      </c>
    </row>
    <row r="1164" spans="1:39" x14ac:dyDescent="0.35">
      <c r="A1164" s="337">
        <v>23077</v>
      </c>
      <c r="B1164" s="338">
        <f t="shared" si="184"/>
        <v>1963</v>
      </c>
      <c r="C1164" s="338">
        <f t="shared" si="185"/>
        <v>3</v>
      </c>
      <c r="D1164" s="338">
        <f t="shared" si="186"/>
        <v>7</v>
      </c>
      <c r="E1164" s="334">
        <v>0</v>
      </c>
      <c r="F1164" s="334">
        <v>0</v>
      </c>
      <c r="G1164" s="334">
        <v>0</v>
      </c>
      <c r="H1164" s="334">
        <v>0</v>
      </c>
      <c r="I1164" s="334">
        <v>0</v>
      </c>
      <c r="J1164" s="334">
        <v>0</v>
      </c>
      <c r="K1164" s="334">
        <v>0</v>
      </c>
      <c r="L1164" s="334">
        <v>0</v>
      </c>
      <c r="M1164" s="334">
        <v>0</v>
      </c>
      <c r="N1164" s="334">
        <v>0</v>
      </c>
      <c r="O1164" s="334">
        <v>0</v>
      </c>
      <c r="P1164" s="334">
        <v>0</v>
      </c>
      <c r="Q1164" s="334">
        <v>0</v>
      </c>
      <c r="R1164" s="334">
        <v>0</v>
      </c>
      <c r="S1164" s="334">
        <v>0</v>
      </c>
      <c r="T1164" s="334">
        <v>0</v>
      </c>
      <c r="U1164" s="334">
        <v>0</v>
      </c>
      <c r="V1164" s="334">
        <v>0</v>
      </c>
      <c r="W1164" s="334">
        <v>0</v>
      </c>
      <c r="X1164" s="334">
        <v>0</v>
      </c>
      <c r="Y1164" s="334">
        <v>0</v>
      </c>
      <c r="Z1164" s="334">
        <v>0</v>
      </c>
      <c r="AA1164" s="334">
        <v>0</v>
      </c>
      <c r="AB1164" s="334">
        <v>0</v>
      </c>
      <c r="AD1164" s="334">
        <v>0</v>
      </c>
      <c r="AE1164" s="334">
        <f t="shared" si="187"/>
        <v>0</v>
      </c>
      <c r="AF1164" s="334">
        <f t="shared" si="188"/>
        <v>0</v>
      </c>
      <c r="AG1164" s="340">
        <f t="shared" si="189"/>
        <v>0</v>
      </c>
      <c r="AI1164" s="340">
        <f t="shared" si="190"/>
        <v>0</v>
      </c>
      <c r="AJ1164" s="340">
        <f t="shared" si="190"/>
        <v>0</v>
      </c>
      <c r="AK1164" s="340">
        <f t="shared" si="190"/>
        <v>0</v>
      </c>
      <c r="AL1164" s="340">
        <f t="shared" si="190"/>
        <v>0</v>
      </c>
      <c r="AM1164" s="340">
        <f t="shared" si="190"/>
        <v>0</v>
      </c>
    </row>
    <row r="1165" spans="1:39" x14ac:dyDescent="0.35">
      <c r="A1165" s="337">
        <v>23078</v>
      </c>
      <c r="B1165" s="338">
        <f t="shared" si="184"/>
        <v>1963</v>
      </c>
      <c r="C1165" s="338">
        <f t="shared" si="185"/>
        <v>3</v>
      </c>
      <c r="D1165" s="338">
        <f t="shared" si="186"/>
        <v>8</v>
      </c>
      <c r="E1165" s="334">
        <v>0</v>
      </c>
      <c r="F1165" s="334">
        <v>0</v>
      </c>
      <c r="G1165" s="334">
        <v>0</v>
      </c>
      <c r="H1165" s="334">
        <v>0</v>
      </c>
      <c r="I1165" s="334">
        <v>0</v>
      </c>
      <c r="J1165" s="334">
        <v>0</v>
      </c>
      <c r="K1165" s="334">
        <v>0</v>
      </c>
      <c r="L1165" s="334">
        <v>0</v>
      </c>
      <c r="M1165" s="334">
        <v>0</v>
      </c>
      <c r="N1165" s="334">
        <v>0</v>
      </c>
      <c r="O1165" s="334">
        <v>0</v>
      </c>
      <c r="P1165" s="334">
        <v>0</v>
      </c>
      <c r="Q1165" s="334">
        <v>0</v>
      </c>
      <c r="R1165" s="334">
        <v>0</v>
      </c>
      <c r="S1165" s="334">
        <v>0</v>
      </c>
      <c r="T1165" s="334">
        <v>0</v>
      </c>
      <c r="U1165" s="334">
        <v>0</v>
      </c>
      <c r="V1165" s="334">
        <v>0</v>
      </c>
      <c r="W1165" s="334">
        <v>0</v>
      </c>
      <c r="X1165" s="334">
        <v>0</v>
      </c>
      <c r="Y1165" s="334">
        <v>0</v>
      </c>
      <c r="Z1165" s="334">
        <v>0</v>
      </c>
      <c r="AA1165" s="334">
        <v>0</v>
      </c>
      <c r="AB1165" s="334">
        <v>0</v>
      </c>
      <c r="AD1165" s="334">
        <v>0</v>
      </c>
      <c r="AE1165" s="334">
        <f t="shared" si="187"/>
        <v>0</v>
      </c>
      <c r="AF1165" s="334">
        <f t="shared" si="188"/>
        <v>0</v>
      </c>
      <c r="AG1165" s="340">
        <f t="shared" si="189"/>
        <v>0</v>
      </c>
      <c r="AI1165" s="340">
        <f t="shared" si="190"/>
        <v>0</v>
      </c>
      <c r="AJ1165" s="340">
        <f t="shared" si="190"/>
        <v>0</v>
      </c>
      <c r="AK1165" s="340">
        <f t="shared" si="190"/>
        <v>0</v>
      </c>
      <c r="AL1165" s="340">
        <f t="shared" si="190"/>
        <v>0</v>
      </c>
      <c r="AM1165" s="340">
        <f t="shared" si="190"/>
        <v>0</v>
      </c>
    </row>
    <row r="1166" spans="1:39" x14ac:dyDescent="0.35">
      <c r="A1166" s="337">
        <v>23079</v>
      </c>
      <c r="B1166" s="338">
        <f t="shared" si="184"/>
        <v>1963</v>
      </c>
      <c r="C1166" s="338">
        <f t="shared" si="185"/>
        <v>3</v>
      </c>
      <c r="D1166" s="338">
        <f t="shared" si="186"/>
        <v>9</v>
      </c>
      <c r="E1166" s="334">
        <v>0</v>
      </c>
      <c r="F1166" s="334">
        <v>0</v>
      </c>
      <c r="G1166" s="334">
        <v>0</v>
      </c>
      <c r="H1166" s="334">
        <v>0</v>
      </c>
      <c r="I1166" s="334">
        <v>0</v>
      </c>
      <c r="J1166" s="334">
        <v>0</v>
      </c>
      <c r="K1166" s="334">
        <v>0</v>
      </c>
      <c r="L1166" s="334">
        <v>0</v>
      </c>
      <c r="M1166" s="334">
        <v>0</v>
      </c>
      <c r="N1166" s="334">
        <v>0</v>
      </c>
      <c r="O1166" s="334">
        <v>0</v>
      </c>
      <c r="P1166" s="334">
        <v>0</v>
      </c>
      <c r="Q1166" s="334">
        <v>0</v>
      </c>
      <c r="R1166" s="334">
        <v>0</v>
      </c>
      <c r="S1166" s="334">
        <v>0</v>
      </c>
      <c r="T1166" s="334">
        <v>0</v>
      </c>
      <c r="U1166" s="334">
        <v>0</v>
      </c>
      <c r="V1166" s="334">
        <v>0</v>
      </c>
      <c r="W1166" s="334">
        <v>0</v>
      </c>
      <c r="X1166" s="334">
        <v>0</v>
      </c>
      <c r="Y1166" s="334">
        <v>0</v>
      </c>
      <c r="Z1166" s="334">
        <v>0.3</v>
      </c>
      <c r="AA1166" s="334">
        <v>0.2</v>
      </c>
      <c r="AB1166" s="334">
        <v>0</v>
      </c>
      <c r="AD1166" s="334">
        <v>0.5</v>
      </c>
      <c r="AE1166" s="334">
        <f t="shared" si="187"/>
        <v>0.5</v>
      </c>
      <c r="AF1166" s="334">
        <f t="shared" si="188"/>
        <v>0.5</v>
      </c>
      <c r="AG1166" s="340">
        <f t="shared" si="189"/>
        <v>0</v>
      </c>
      <c r="AI1166" s="340">
        <f t="shared" si="190"/>
        <v>0</v>
      </c>
      <c r="AJ1166" s="340">
        <f t="shared" si="190"/>
        <v>0</v>
      </c>
      <c r="AK1166" s="340">
        <f t="shared" si="190"/>
        <v>0</v>
      </c>
      <c r="AL1166" s="340">
        <f t="shared" si="190"/>
        <v>0</v>
      </c>
      <c r="AM1166" s="340">
        <f t="shared" si="190"/>
        <v>0</v>
      </c>
    </row>
    <row r="1167" spans="1:39" x14ac:dyDescent="0.35">
      <c r="A1167" s="337">
        <v>23080</v>
      </c>
      <c r="B1167" s="338">
        <f t="shared" si="184"/>
        <v>1963</v>
      </c>
      <c r="C1167" s="338">
        <f t="shared" si="185"/>
        <v>3</v>
      </c>
      <c r="D1167" s="338">
        <f t="shared" si="186"/>
        <v>10</v>
      </c>
      <c r="E1167" s="334">
        <v>0</v>
      </c>
      <c r="F1167" s="334">
        <v>0</v>
      </c>
      <c r="G1167" s="334">
        <v>0</v>
      </c>
      <c r="H1167" s="334">
        <v>0</v>
      </c>
      <c r="I1167" s="334">
        <v>0</v>
      </c>
      <c r="J1167" s="334">
        <v>0</v>
      </c>
      <c r="K1167" s="334">
        <v>0</v>
      </c>
      <c r="L1167" s="334">
        <v>0</v>
      </c>
      <c r="M1167" s="334">
        <v>0</v>
      </c>
      <c r="N1167" s="334">
        <v>0</v>
      </c>
      <c r="O1167" s="334">
        <v>0</v>
      </c>
      <c r="P1167" s="334">
        <v>0</v>
      </c>
      <c r="Q1167" s="334">
        <v>0</v>
      </c>
      <c r="R1167" s="334">
        <v>0</v>
      </c>
      <c r="S1167" s="334">
        <v>0</v>
      </c>
      <c r="T1167" s="334">
        <v>0</v>
      </c>
      <c r="U1167" s="334">
        <v>0</v>
      </c>
      <c r="V1167" s="334">
        <v>0</v>
      </c>
      <c r="W1167" s="334">
        <v>0</v>
      </c>
      <c r="X1167" s="334">
        <v>0</v>
      </c>
      <c r="Y1167" s="334">
        <v>0</v>
      </c>
      <c r="Z1167" s="334">
        <v>0</v>
      </c>
      <c r="AA1167" s="334">
        <v>0</v>
      </c>
      <c r="AB1167" s="334">
        <v>0</v>
      </c>
      <c r="AD1167" s="334">
        <v>0</v>
      </c>
      <c r="AE1167" s="334">
        <f t="shared" si="187"/>
        <v>0</v>
      </c>
      <c r="AF1167" s="334">
        <f t="shared" si="188"/>
        <v>0</v>
      </c>
      <c r="AG1167" s="340">
        <f t="shared" si="189"/>
        <v>0</v>
      </c>
      <c r="AI1167" s="340">
        <f t="shared" si="190"/>
        <v>0</v>
      </c>
      <c r="AJ1167" s="340">
        <f t="shared" si="190"/>
        <v>0</v>
      </c>
      <c r="AK1167" s="340">
        <f t="shared" si="190"/>
        <v>0</v>
      </c>
      <c r="AL1167" s="340">
        <f t="shared" si="190"/>
        <v>0</v>
      </c>
      <c r="AM1167" s="340">
        <f t="shared" si="190"/>
        <v>0</v>
      </c>
    </row>
    <row r="1168" spans="1:39" x14ac:dyDescent="0.35">
      <c r="A1168" s="337">
        <v>23081</v>
      </c>
      <c r="B1168" s="338">
        <f t="shared" si="184"/>
        <v>1963</v>
      </c>
      <c r="C1168" s="338">
        <f t="shared" si="185"/>
        <v>3</v>
      </c>
      <c r="D1168" s="338">
        <f t="shared" si="186"/>
        <v>11</v>
      </c>
      <c r="E1168" s="334">
        <v>0</v>
      </c>
      <c r="F1168" s="334">
        <v>0</v>
      </c>
      <c r="G1168" s="334">
        <v>0</v>
      </c>
      <c r="H1168" s="334">
        <v>0</v>
      </c>
      <c r="I1168" s="334">
        <v>0.1</v>
      </c>
      <c r="J1168" s="334">
        <v>0</v>
      </c>
      <c r="K1168" s="334">
        <v>0.1</v>
      </c>
      <c r="L1168" s="334">
        <v>0.1</v>
      </c>
      <c r="M1168" s="334">
        <v>0</v>
      </c>
      <c r="N1168" s="334">
        <v>0.1</v>
      </c>
      <c r="O1168" s="334">
        <v>0.1</v>
      </c>
      <c r="P1168" s="334">
        <v>0</v>
      </c>
      <c r="Q1168" s="334">
        <v>0.1</v>
      </c>
      <c r="R1168" s="334">
        <v>0</v>
      </c>
      <c r="S1168" s="334">
        <v>0.1</v>
      </c>
      <c r="T1168" s="334">
        <v>0.1</v>
      </c>
      <c r="U1168" s="334">
        <v>0</v>
      </c>
      <c r="V1168" s="334">
        <v>0.1</v>
      </c>
      <c r="W1168" s="334">
        <v>0.1</v>
      </c>
      <c r="X1168" s="334">
        <v>0</v>
      </c>
      <c r="Y1168" s="334">
        <v>0.1</v>
      </c>
      <c r="Z1168" s="334">
        <v>0.1</v>
      </c>
      <c r="AA1168" s="334">
        <v>0</v>
      </c>
      <c r="AB1168" s="334">
        <v>0.1</v>
      </c>
      <c r="AD1168" s="334">
        <v>1.3</v>
      </c>
      <c r="AE1168" s="334">
        <f t="shared" si="187"/>
        <v>1.3</v>
      </c>
      <c r="AF1168" s="334">
        <f t="shared" si="188"/>
        <v>1.3</v>
      </c>
      <c r="AG1168" s="340">
        <f t="shared" si="189"/>
        <v>0</v>
      </c>
      <c r="AI1168" s="340">
        <f t="shared" si="190"/>
        <v>0</v>
      </c>
      <c r="AJ1168" s="340">
        <f t="shared" si="190"/>
        <v>0</v>
      </c>
      <c r="AK1168" s="340">
        <f t="shared" si="190"/>
        <v>0</v>
      </c>
      <c r="AL1168" s="340">
        <f t="shared" si="190"/>
        <v>0</v>
      </c>
      <c r="AM1168" s="340">
        <f t="shared" si="190"/>
        <v>0</v>
      </c>
    </row>
    <row r="1169" spans="1:39" x14ac:dyDescent="0.35">
      <c r="A1169" s="337">
        <v>23082</v>
      </c>
      <c r="B1169" s="338">
        <f t="shared" si="184"/>
        <v>1963</v>
      </c>
      <c r="C1169" s="338">
        <f t="shared" si="185"/>
        <v>3</v>
      </c>
      <c r="D1169" s="338">
        <f t="shared" si="186"/>
        <v>12</v>
      </c>
      <c r="E1169" s="334">
        <v>0.1</v>
      </c>
      <c r="F1169" s="334">
        <v>0.1</v>
      </c>
      <c r="G1169" s="334">
        <v>0.1</v>
      </c>
      <c r="H1169" s="334">
        <v>0.1</v>
      </c>
      <c r="I1169" s="334">
        <v>0.1</v>
      </c>
      <c r="J1169" s="334">
        <v>0</v>
      </c>
      <c r="K1169" s="334">
        <v>0</v>
      </c>
      <c r="L1169" s="334">
        <v>0</v>
      </c>
      <c r="M1169" s="334">
        <v>0</v>
      </c>
      <c r="N1169" s="334">
        <v>0</v>
      </c>
      <c r="O1169" s="334">
        <v>0</v>
      </c>
      <c r="P1169" s="334">
        <v>0</v>
      </c>
      <c r="Q1169" s="334">
        <v>0</v>
      </c>
      <c r="R1169" s="334">
        <v>0</v>
      </c>
      <c r="S1169" s="334">
        <v>0</v>
      </c>
      <c r="T1169" s="334">
        <v>0</v>
      </c>
      <c r="U1169" s="334">
        <v>0</v>
      </c>
      <c r="V1169" s="334">
        <v>0</v>
      </c>
      <c r="W1169" s="334">
        <v>0</v>
      </c>
      <c r="X1169" s="334">
        <v>0</v>
      </c>
      <c r="Y1169" s="334">
        <v>0</v>
      </c>
      <c r="Z1169" s="334">
        <v>0</v>
      </c>
      <c r="AA1169" s="334">
        <v>0</v>
      </c>
      <c r="AB1169" s="334">
        <v>0</v>
      </c>
      <c r="AD1169" s="334">
        <v>0.5</v>
      </c>
      <c r="AE1169" s="334">
        <f t="shared" si="187"/>
        <v>0.5</v>
      </c>
      <c r="AF1169" s="334">
        <f t="shared" si="188"/>
        <v>0.5</v>
      </c>
      <c r="AG1169" s="340">
        <f t="shared" si="189"/>
        <v>0</v>
      </c>
      <c r="AI1169" s="340">
        <f t="shared" si="190"/>
        <v>0</v>
      </c>
      <c r="AJ1169" s="340">
        <f t="shared" si="190"/>
        <v>0</v>
      </c>
      <c r="AK1169" s="340">
        <f t="shared" si="190"/>
        <v>0</v>
      </c>
      <c r="AL1169" s="340">
        <f t="shared" si="190"/>
        <v>0</v>
      </c>
      <c r="AM1169" s="340">
        <f t="shared" si="190"/>
        <v>0</v>
      </c>
    </row>
    <row r="1170" spans="1:39" x14ac:dyDescent="0.35">
      <c r="A1170" s="337">
        <v>23083</v>
      </c>
      <c r="B1170" s="338">
        <f t="shared" si="184"/>
        <v>1963</v>
      </c>
      <c r="C1170" s="338">
        <f t="shared" si="185"/>
        <v>3</v>
      </c>
      <c r="D1170" s="338">
        <f t="shared" si="186"/>
        <v>13</v>
      </c>
      <c r="E1170" s="334">
        <v>0</v>
      </c>
      <c r="F1170" s="334">
        <v>0</v>
      </c>
      <c r="G1170" s="334">
        <v>0</v>
      </c>
      <c r="H1170" s="334">
        <v>0</v>
      </c>
      <c r="I1170" s="334">
        <v>0</v>
      </c>
      <c r="J1170" s="334">
        <v>0</v>
      </c>
      <c r="K1170" s="334">
        <v>0</v>
      </c>
      <c r="L1170" s="334">
        <v>0</v>
      </c>
      <c r="M1170" s="334">
        <v>0</v>
      </c>
      <c r="N1170" s="334">
        <v>0</v>
      </c>
      <c r="O1170" s="334">
        <v>0</v>
      </c>
      <c r="P1170" s="334">
        <v>0</v>
      </c>
      <c r="Q1170" s="334">
        <v>0</v>
      </c>
      <c r="R1170" s="334">
        <v>0</v>
      </c>
      <c r="S1170" s="334">
        <v>0</v>
      </c>
      <c r="T1170" s="334">
        <v>0</v>
      </c>
      <c r="U1170" s="334">
        <v>0</v>
      </c>
      <c r="V1170" s="334">
        <v>0</v>
      </c>
      <c r="W1170" s="334">
        <v>0</v>
      </c>
      <c r="X1170" s="334">
        <v>0</v>
      </c>
      <c r="Y1170" s="334">
        <v>0</v>
      </c>
      <c r="Z1170" s="334">
        <v>0</v>
      </c>
      <c r="AA1170" s="334">
        <v>0</v>
      </c>
      <c r="AB1170" s="334">
        <v>0</v>
      </c>
      <c r="AD1170" s="334">
        <v>0</v>
      </c>
      <c r="AE1170" s="334">
        <f t="shared" si="187"/>
        <v>0</v>
      </c>
      <c r="AF1170" s="334">
        <f t="shared" si="188"/>
        <v>0</v>
      </c>
      <c r="AG1170" s="340">
        <f t="shared" si="189"/>
        <v>0</v>
      </c>
      <c r="AI1170" s="340">
        <f t="shared" si="190"/>
        <v>0</v>
      </c>
      <c r="AJ1170" s="340">
        <f t="shared" si="190"/>
        <v>0</v>
      </c>
      <c r="AK1170" s="340">
        <f t="shared" si="190"/>
        <v>0</v>
      </c>
      <c r="AL1170" s="340">
        <f t="shared" si="190"/>
        <v>0</v>
      </c>
      <c r="AM1170" s="340">
        <f t="shared" si="190"/>
        <v>0</v>
      </c>
    </row>
    <row r="1171" spans="1:39" x14ac:dyDescent="0.35">
      <c r="A1171" s="337">
        <v>23084</v>
      </c>
      <c r="B1171" s="338">
        <f t="shared" si="184"/>
        <v>1963</v>
      </c>
      <c r="C1171" s="338">
        <f t="shared" si="185"/>
        <v>3</v>
      </c>
      <c r="D1171" s="338">
        <f t="shared" si="186"/>
        <v>14</v>
      </c>
      <c r="E1171" s="334">
        <v>0</v>
      </c>
      <c r="F1171" s="334">
        <v>0</v>
      </c>
      <c r="G1171" s="334">
        <v>0</v>
      </c>
      <c r="H1171" s="334">
        <v>0</v>
      </c>
      <c r="I1171" s="334">
        <v>0</v>
      </c>
      <c r="J1171" s="334">
        <v>0</v>
      </c>
      <c r="K1171" s="334">
        <v>0</v>
      </c>
      <c r="L1171" s="334">
        <v>0</v>
      </c>
      <c r="M1171" s="334">
        <v>0</v>
      </c>
      <c r="N1171" s="334">
        <v>0</v>
      </c>
      <c r="O1171" s="334">
        <v>0</v>
      </c>
      <c r="P1171" s="334">
        <v>0</v>
      </c>
      <c r="Q1171" s="334">
        <v>0</v>
      </c>
      <c r="R1171" s="334">
        <v>0</v>
      </c>
      <c r="S1171" s="334">
        <v>0</v>
      </c>
      <c r="T1171" s="334">
        <v>0.1</v>
      </c>
      <c r="U1171" s="334">
        <v>0</v>
      </c>
      <c r="V1171" s="334">
        <v>0</v>
      </c>
      <c r="W1171" s="334">
        <v>0.1</v>
      </c>
      <c r="X1171" s="334">
        <v>0</v>
      </c>
      <c r="Y1171" s="334">
        <v>0</v>
      </c>
      <c r="Z1171" s="334">
        <v>0</v>
      </c>
      <c r="AA1171" s="334">
        <v>0.1</v>
      </c>
      <c r="AB1171" s="334">
        <v>0</v>
      </c>
      <c r="AD1171" s="334">
        <v>0.3</v>
      </c>
      <c r="AE1171" s="334">
        <f t="shared" si="187"/>
        <v>0.3</v>
      </c>
      <c r="AF1171" s="334">
        <f t="shared" si="188"/>
        <v>0.30000000000000004</v>
      </c>
      <c r="AG1171" s="340">
        <f t="shared" si="189"/>
        <v>5.5511151231257827E-17</v>
      </c>
      <c r="AI1171" s="340">
        <f t="shared" si="190"/>
        <v>0</v>
      </c>
      <c r="AJ1171" s="340">
        <f t="shared" si="190"/>
        <v>0</v>
      </c>
      <c r="AK1171" s="340">
        <f t="shared" si="190"/>
        <v>0</v>
      </c>
      <c r="AL1171" s="340">
        <f t="shared" si="190"/>
        <v>0</v>
      </c>
      <c r="AM1171" s="340">
        <f t="shared" si="190"/>
        <v>0</v>
      </c>
    </row>
    <row r="1172" spans="1:39" x14ac:dyDescent="0.35">
      <c r="A1172" s="337">
        <v>23085</v>
      </c>
      <c r="B1172" s="338">
        <f t="shared" si="184"/>
        <v>1963</v>
      </c>
      <c r="C1172" s="338">
        <f t="shared" si="185"/>
        <v>3</v>
      </c>
      <c r="D1172" s="338">
        <f t="shared" si="186"/>
        <v>15</v>
      </c>
      <c r="E1172" s="334">
        <v>0</v>
      </c>
      <c r="F1172" s="334">
        <v>0</v>
      </c>
      <c r="G1172" s="334">
        <v>0.1</v>
      </c>
      <c r="H1172" s="334">
        <v>0</v>
      </c>
      <c r="I1172" s="334">
        <v>0</v>
      </c>
      <c r="J1172" s="334">
        <v>0</v>
      </c>
      <c r="K1172" s="334">
        <v>0</v>
      </c>
      <c r="L1172" s="334">
        <v>0.1</v>
      </c>
      <c r="M1172" s="334">
        <v>0</v>
      </c>
      <c r="N1172" s="334">
        <v>0</v>
      </c>
      <c r="O1172" s="334">
        <v>0</v>
      </c>
      <c r="P1172" s="334">
        <v>0</v>
      </c>
      <c r="Q1172" s="334">
        <v>0.1</v>
      </c>
      <c r="R1172" s="334">
        <v>0</v>
      </c>
      <c r="S1172" s="334">
        <v>0</v>
      </c>
      <c r="T1172" s="334">
        <v>0</v>
      </c>
      <c r="U1172" s="334">
        <v>0</v>
      </c>
      <c r="V1172" s="334">
        <v>0</v>
      </c>
      <c r="W1172" s="334">
        <v>0</v>
      </c>
      <c r="X1172" s="334">
        <v>0</v>
      </c>
      <c r="Y1172" s="334">
        <v>0</v>
      </c>
      <c r="Z1172" s="334">
        <v>0</v>
      </c>
      <c r="AA1172" s="334">
        <v>0</v>
      </c>
      <c r="AB1172" s="334">
        <v>0</v>
      </c>
      <c r="AD1172" s="334">
        <v>0.3</v>
      </c>
      <c r="AE1172" s="334">
        <f t="shared" si="187"/>
        <v>0.3</v>
      </c>
      <c r="AF1172" s="334">
        <f t="shared" si="188"/>
        <v>0.30000000000000004</v>
      </c>
      <c r="AG1172" s="340">
        <f t="shared" si="189"/>
        <v>5.5511151231257827E-17</v>
      </c>
      <c r="AI1172" s="340">
        <f t="shared" ref="AI1172:AM1187" si="191">IF($C1172=AI$1,$AF1172,0)</f>
        <v>0</v>
      </c>
      <c r="AJ1172" s="340">
        <f t="shared" si="191"/>
        <v>0</v>
      </c>
      <c r="AK1172" s="340">
        <f t="shared" si="191"/>
        <v>0</v>
      </c>
      <c r="AL1172" s="340">
        <f t="shared" si="191"/>
        <v>0</v>
      </c>
      <c r="AM1172" s="340">
        <f t="shared" si="191"/>
        <v>0</v>
      </c>
    </row>
    <row r="1173" spans="1:39" x14ac:dyDescent="0.35">
      <c r="A1173" s="337">
        <v>23086</v>
      </c>
      <c r="B1173" s="338">
        <f t="shared" si="184"/>
        <v>1963</v>
      </c>
      <c r="C1173" s="338">
        <f t="shared" si="185"/>
        <v>3</v>
      </c>
      <c r="D1173" s="338">
        <f t="shared" si="186"/>
        <v>16</v>
      </c>
      <c r="E1173" s="334">
        <v>0</v>
      </c>
      <c r="F1173" s="334">
        <v>0</v>
      </c>
      <c r="G1173" s="334">
        <v>0</v>
      </c>
      <c r="H1173" s="334">
        <v>0</v>
      </c>
      <c r="I1173" s="334">
        <v>0</v>
      </c>
      <c r="J1173" s="334">
        <v>0</v>
      </c>
      <c r="K1173" s="334">
        <v>0</v>
      </c>
      <c r="L1173" s="334">
        <v>0</v>
      </c>
      <c r="M1173" s="334">
        <v>0</v>
      </c>
      <c r="N1173" s="334">
        <v>0</v>
      </c>
      <c r="O1173" s="334">
        <v>0</v>
      </c>
      <c r="P1173" s="334">
        <v>0</v>
      </c>
      <c r="Q1173" s="334">
        <v>0</v>
      </c>
      <c r="R1173" s="334">
        <v>0</v>
      </c>
      <c r="S1173" s="334">
        <v>0</v>
      </c>
      <c r="T1173" s="334">
        <v>0</v>
      </c>
      <c r="U1173" s="334">
        <v>0</v>
      </c>
      <c r="V1173" s="334">
        <v>0</v>
      </c>
      <c r="W1173" s="334">
        <v>0</v>
      </c>
      <c r="X1173" s="334">
        <v>0</v>
      </c>
      <c r="Y1173" s="334">
        <v>0</v>
      </c>
      <c r="Z1173" s="334">
        <v>0</v>
      </c>
      <c r="AA1173" s="334">
        <v>0</v>
      </c>
      <c r="AB1173" s="334">
        <v>0</v>
      </c>
      <c r="AD1173" s="334">
        <v>0</v>
      </c>
      <c r="AE1173" s="334">
        <f t="shared" si="187"/>
        <v>0</v>
      </c>
      <c r="AF1173" s="334">
        <f t="shared" si="188"/>
        <v>0</v>
      </c>
      <c r="AG1173" s="340">
        <f t="shared" si="189"/>
        <v>0</v>
      </c>
      <c r="AI1173" s="340">
        <f t="shared" si="191"/>
        <v>0</v>
      </c>
      <c r="AJ1173" s="340">
        <f t="shared" si="191"/>
        <v>0</v>
      </c>
      <c r="AK1173" s="340">
        <f t="shared" si="191"/>
        <v>0</v>
      </c>
      <c r="AL1173" s="340">
        <f t="shared" si="191"/>
        <v>0</v>
      </c>
      <c r="AM1173" s="340">
        <f t="shared" si="191"/>
        <v>0</v>
      </c>
    </row>
    <row r="1174" spans="1:39" x14ac:dyDescent="0.35">
      <c r="A1174" s="337">
        <v>23087</v>
      </c>
      <c r="B1174" s="338">
        <f t="shared" si="184"/>
        <v>1963</v>
      </c>
      <c r="C1174" s="338">
        <f t="shared" si="185"/>
        <v>3</v>
      </c>
      <c r="D1174" s="338">
        <f t="shared" si="186"/>
        <v>17</v>
      </c>
      <c r="E1174" s="334">
        <v>0</v>
      </c>
      <c r="F1174" s="334">
        <v>0</v>
      </c>
      <c r="G1174" s="334">
        <v>0</v>
      </c>
      <c r="H1174" s="334">
        <v>0</v>
      </c>
      <c r="I1174" s="334">
        <v>0</v>
      </c>
      <c r="J1174" s="334">
        <v>0</v>
      </c>
      <c r="K1174" s="334">
        <v>0</v>
      </c>
      <c r="L1174" s="334">
        <v>0</v>
      </c>
      <c r="M1174" s="334">
        <v>0</v>
      </c>
      <c r="N1174" s="334">
        <v>0</v>
      </c>
      <c r="O1174" s="334">
        <v>0</v>
      </c>
      <c r="P1174" s="334">
        <v>0</v>
      </c>
      <c r="Q1174" s="334">
        <v>0</v>
      </c>
      <c r="R1174" s="334">
        <v>0</v>
      </c>
      <c r="S1174" s="334">
        <v>0</v>
      </c>
      <c r="T1174" s="334">
        <v>0</v>
      </c>
      <c r="U1174" s="334">
        <v>0</v>
      </c>
      <c r="V1174" s="334">
        <v>0</v>
      </c>
      <c r="W1174" s="334">
        <v>0</v>
      </c>
      <c r="X1174" s="334">
        <v>0</v>
      </c>
      <c r="Y1174" s="334">
        <v>0</v>
      </c>
      <c r="Z1174" s="334">
        <v>0</v>
      </c>
      <c r="AA1174" s="334">
        <v>0</v>
      </c>
      <c r="AB1174" s="334">
        <v>0</v>
      </c>
      <c r="AD1174" s="334">
        <v>0</v>
      </c>
      <c r="AE1174" s="334">
        <f t="shared" si="187"/>
        <v>0</v>
      </c>
      <c r="AF1174" s="334">
        <f t="shared" si="188"/>
        <v>0</v>
      </c>
      <c r="AG1174" s="340">
        <f t="shared" si="189"/>
        <v>0</v>
      </c>
      <c r="AI1174" s="340">
        <f t="shared" si="191"/>
        <v>0</v>
      </c>
      <c r="AJ1174" s="340">
        <f t="shared" si="191"/>
        <v>0</v>
      </c>
      <c r="AK1174" s="340">
        <f t="shared" si="191"/>
        <v>0</v>
      </c>
      <c r="AL1174" s="340">
        <f t="shared" si="191"/>
        <v>0</v>
      </c>
      <c r="AM1174" s="340">
        <f t="shared" si="191"/>
        <v>0</v>
      </c>
    </row>
    <row r="1175" spans="1:39" x14ac:dyDescent="0.35">
      <c r="A1175" s="337">
        <v>23088</v>
      </c>
      <c r="B1175" s="338">
        <f t="shared" si="184"/>
        <v>1963</v>
      </c>
      <c r="C1175" s="338">
        <f t="shared" si="185"/>
        <v>3</v>
      </c>
      <c r="D1175" s="338">
        <f t="shared" si="186"/>
        <v>18</v>
      </c>
      <c r="E1175" s="334">
        <v>0</v>
      </c>
      <c r="F1175" s="334">
        <v>0</v>
      </c>
      <c r="G1175" s="334">
        <v>0</v>
      </c>
      <c r="H1175" s="334">
        <v>0</v>
      </c>
      <c r="I1175" s="334">
        <v>0</v>
      </c>
      <c r="J1175" s="334">
        <v>0</v>
      </c>
      <c r="K1175" s="334">
        <v>0</v>
      </c>
      <c r="L1175" s="334">
        <v>0</v>
      </c>
      <c r="M1175" s="334">
        <v>0</v>
      </c>
      <c r="N1175" s="334">
        <v>0</v>
      </c>
      <c r="O1175" s="334">
        <v>0</v>
      </c>
      <c r="P1175" s="334">
        <v>0</v>
      </c>
      <c r="Q1175" s="334">
        <v>0</v>
      </c>
      <c r="R1175" s="334">
        <v>0</v>
      </c>
      <c r="S1175" s="334">
        <v>0</v>
      </c>
      <c r="T1175" s="334">
        <v>0</v>
      </c>
      <c r="U1175" s="334">
        <v>0</v>
      </c>
      <c r="V1175" s="334">
        <v>0</v>
      </c>
      <c r="W1175" s="334">
        <v>0</v>
      </c>
      <c r="X1175" s="334">
        <v>0</v>
      </c>
      <c r="Y1175" s="334">
        <v>0</v>
      </c>
      <c r="Z1175" s="334">
        <v>0</v>
      </c>
      <c r="AA1175" s="334">
        <v>0</v>
      </c>
      <c r="AB1175" s="334">
        <v>0</v>
      </c>
      <c r="AD1175" s="334">
        <v>0</v>
      </c>
      <c r="AE1175" s="334">
        <f t="shared" si="187"/>
        <v>0</v>
      </c>
      <c r="AF1175" s="334">
        <f t="shared" si="188"/>
        <v>0</v>
      </c>
      <c r="AG1175" s="340">
        <f t="shared" si="189"/>
        <v>0</v>
      </c>
      <c r="AI1175" s="340">
        <f t="shared" si="191"/>
        <v>0</v>
      </c>
      <c r="AJ1175" s="340">
        <f t="shared" si="191"/>
        <v>0</v>
      </c>
      <c r="AK1175" s="340">
        <f t="shared" si="191"/>
        <v>0</v>
      </c>
      <c r="AL1175" s="340">
        <f t="shared" si="191"/>
        <v>0</v>
      </c>
      <c r="AM1175" s="340">
        <f t="shared" si="191"/>
        <v>0</v>
      </c>
    </row>
    <row r="1176" spans="1:39" x14ac:dyDescent="0.35">
      <c r="A1176" s="337">
        <v>23089</v>
      </c>
      <c r="B1176" s="338">
        <f t="shared" si="184"/>
        <v>1963</v>
      </c>
      <c r="C1176" s="338">
        <f t="shared" si="185"/>
        <v>3</v>
      </c>
      <c r="D1176" s="338">
        <f t="shared" si="186"/>
        <v>19</v>
      </c>
      <c r="E1176" s="334">
        <v>0</v>
      </c>
      <c r="F1176" s="334">
        <v>0</v>
      </c>
      <c r="G1176" s="334">
        <v>0</v>
      </c>
      <c r="H1176" s="334">
        <v>0</v>
      </c>
      <c r="I1176" s="334">
        <v>0</v>
      </c>
      <c r="J1176" s="334">
        <v>0</v>
      </c>
      <c r="K1176" s="334">
        <v>0</v>
      </c>
      <c r="L1176" s="334">
        <v>0</v>
      </c>
      <c r="M1176" s="334">
        <v>0</v>
      </c>
      <c r="N1176" s="334">
        <v>0</v>
      </c>
      <c r="O1176" s="334">
        <v>0</v>
      </c>
      <c r="P1176" s="334">
        <v>0</v>
      </c>
      <c r="Q1176" s="334">
        <v>0</v>
      </c>
      <c r="R1176" s="334">
        <v>0</v>
      </c>
      <c r="S1176" s="334">
        <v>0</v>
      </c>
      <c r="T1176" s="334">
        <v>0</v>
      </c>
      <c r="U1176" s="334">
        <v>0</v>
      </c>
      <c r="V1176" s="334">
        <v>0</v>
      </c>
      <c r="W1176" s="334">
        <v>0</v>
      </c>
      <c r="X1176" s="334">
        <v>0</v>
      </c>
      <c r="Y1176" s="334">
        <v>0</v>
      </c>
      <c r="Z1176" s="334">
        <v>0</v>
      </c>
      <c r="AA1176" s="334">
        <v>0</v>
      </c>
      <c r="AB1176" s="334">
        <v>0</v>
      </c>
      <c r="AD1176" s="334">
        <v>0</v>
      </c>
      <c r="AE1176" s="334">
        <f t="shared" si="187"/>
        <v>0</v>
      </c>
      <c r="AF1176" s="334">
        <f t="shared" si="188"/>
        <v>0</v>
      </c>
      <c r="AG1176" s="340">
        <f t="shared" si="189"/>
        <v>0</v>
      </c>
      <c r="AI1176" s="340">
        <f t="shared" si="191"/>
        <v>0</v>
      </c>
      <c r="AJ1176" s="340">
        <f t="shared" si="191"/>
        <v>0</v>
      </c>
      <c r="AK1176" s="340">
        <f t="shared" si="191"/>
        <v>0</v>
      </c>
      <c r="AL1176" s="340">
        <f t="shared" si="191"/>
        <v>0</v>
      </c>
      <c r="AM1176" s="340">
        <f t="shared" si="191"/>
        <v>0</v>
      </c>
    </row>
    <row r="1177" spans="1:39" x14ac:dyDescent="0.35">
      <c r="A1177" s="337">
        <v>23090</v>
      </c>
      <c r="B1177" s="338">
        <f t="shared" si="184"/>
        <v>1963</v>
      </c>
      <c r="C1177" s="338">
        <f t="shared" si="185"/>
        <v>3</v>
      </c>
      <c r="D1177" s="338">
        <f t="shared" si="186"/>
        <v>20</v>
      </c>
      <c r="E1177" s="334">
        <v>0</v>
      </c>
      <c r="F1177" s="334">
        <v>0</v>
      </c>
      <c r="G1177" s="334">
        <v>0</v>
      </c>
      <c r="H1177" s="334">
        <v>0</v>
      </c>
      <c r="I1177" s="334">
        <v>0</v>
      </c>
      <c r="J1177" s="334">
        <v>0</v>
      </c>
      <c r="K1177" s="334">
        <v>0</v>
      </c>
      <c r="L1177" s="334">
        <v>0</v>
      </c>
      <c r="M1177" s="334">
        <v>0</v>
      </c>
      <c r="N1177" s="334">
        <v>0</v>
      </c>
      <c r="O1177" s="334">
        <v>0</v>
      </c>
      <c r="P1177" s="334">
        <v>0</v>
      </c>
      <c r="Q1177" s="334">
        <v>0</v>
      </c>
      <c r="R1177" s="334">
        <v>0</v>
      </c>
      <c r="S1177" s="334">
        <v>0</v>
      </c>
      <c r="T1177" s="334">
        <v>0</v>
      </c>
      <c r="U1177" s="334">
        <v>0</v>
      </c>
      <c r="V1177" s="334">
        <v>0</v>
      </c>
      <c r="W1177" s="334">
        <v>0</v>
      </c>
      <c r="X1177" s="334">
        <v>0</v>
      </c>
      <c r="Y1177" s="334">
        <v>0</v>
      </c>
      <c r="Z1177" s="334">
        <v>0</v>
      </c>
      <c r="AA1177" s="334">
        <v>0</v>
      </c>
      <c r="AB1177" s="334">
        <v>0</v>
      </c>
      <c r="AD1177" s="334">
        <v>0</v>
      </c>
      <c r="AE1177" s="334">
        <f t="shared" si="187"/>
        <v>0</v>
      </c>
      <c r="AF1177" s="334">
        <f t="shared" si="188"/>
        <v>0</v>
      </c>
      <c r="AG1177" s="340">
        <f t="shared" si="189"/>
        <v>0</v>
      </c>
      <c r="AI1177" s="340">
        <f t="shared" si="191"/>
        <v>0</v>
      </c>
      <c r="AJ1177" s="340">
        <f t="shared" si="191"/>
        <v>0</v>
      </c>
      <c r="AK1177" s="340">
        <f t="shared" si="191"/>
        <v>0</v>
      </c>
      <c r="AL1177" s="340">
        <f t="shared" si="191"/>
        <v>0</v>
      </c>
      <c r="AM1177" s="340">
        <f t="shared" si="191"/>
        <v>0</v>
      </c>
    </row>
    <row r="1178" spans="1:39" x14ac:dyDescent="0.35">
      <c r="A1178" s="337">
        <v>23091</v>
      </c>
      <c r="B1178" s="338">
        <f t="shared" si="184"/>
        <v>1963</v>
      </c>
      <c r="C1178" s="338">
        <f t="shared" si="185"/>
        <v>3</v>
      </c>
      <c r="D1178" s="338">
        <f t="shared" si="186"/>
        <v>21</v>
      </c>
      <c r="E1178" s="334">
        <v>0</v>
      </c>
      <c r="F1178" s="334">
        <v>0</v>
      </c>
      <c r="G1178" s="334">
        <v>0</v>
      </c>
      <c r="H1178" s="334">
        <v>0</v>
      </c>
      <c r="I1178" s="334">
        <v>0</v>
      </c>
      <c r="J1178" s="334">
        <v>0</v>
      </c>
      <c r="K1178" s="334">
        <v>0</v>
      </c>
      <c r="L1178" s="334">
        <v>0</v>
      </c>
      <c r="M1178" s="334">
        <v>0</v>
      </c>
      <c r="N1178" s="334">
        <v>0</v>
      </c>
      <c r="O1178" s="334">
        <v>0</v>
      </c>
      <c r="P1178" s="334">
        <v>0</v>
      </c>
      <c r="Q1178" s="334">
        <v>0</v>
      </c>
      <c r="R1178" s="334">
        <v>0</v>
      </c>
      <c r="S1178" s="334">
        <v>0</v>
      </c>
      <c r="T1178" s="334">
        <v>0</v>
      </c>
      <c r="U1178" s="334">
        <v>0</v>
      </c>
      <c r="V1178" s="334">
        <v>0</v>
      </c>
      <c r="W1178" s="334">
        <v>0</v>
      </c>
      <c r="X1178" s="334">
        <v>0</v>
      </c>
      <c r="Y1178" s="334">
        <v>0</v>
      </c>
      <c r="Z1178" s="334">
        <v>0</v>
      </c>
      <c r="AA1178" s="334">
        <v>0</v>
      </c>
      <c r="AB1178" s="334">
        <v>0</v>
      </c>
      <c r="AD1178" s="334">
        <v>0</v>
      </c>
      <c r="AE1178" s="334">
        <f t="shared" si="187"/>
        <v>0</v>
      </c>
      <c r="AF1178" s="334">
        <f t="shared" si="188"/>
        <v>0</v>
      </c>
      <c r="AG1178" s="340">
        <f t="shared" si="189"/>
        <v>0</v>
      </c>
      <c r="AI1178" s="340">
        <f t="shared" si="191"/>
        <v>0</v>
      </c>
      <c r="AJ1178" s="340">
        <f t="shared" si="191"/>
        <v>0</v>
      </c>
      <c r="AK1178" s="340">
        <f t="shared" si="191"/>
        <v>0</v>
      </c>
      <c r="AL1178" s="340">
        <f t="shared" si="191"/>
        <v>0</v>
      </c>
      <c r="AM1178" s="340">
        <f t="shared" si="191"/>
        <v>0</v>
      </c>
    </row>
    <row r="1179" spans="1:39" x14ac:dyDescent="0.35">
      <c r="A1179" s="337">
        <v>23092</v>
      </c>
      <c r="B1179" s="338">
        <f t="shared" si="184"/>
        <v>1963</v>
      </c>
      <c r="C1179" s="338">
        <f t="shared" si="185"/>
        <v>3</v>
      </c>
      <c r="D1179" s="338">
        <f t="shared" si="186"/>
        <v>22</v>
      </c>
      <c r="E1179" s="334">
        <v>0</v>
      </c>
      <c r="F1179" s="334">
        <v>0</v>
      </c>
      <c r="G1179" s="334">
        <v>0</v>
      </c>
      <c r="H1179" s="334">
        <v>0</v>
      </c>
      <c r="I1179" s="334">
        <v>0</v>
      </c>
      <c r="J1179" s="334">
        <v>0</v>
      </c>
      <c r="K1179" s="334">
        <v>0</v>
      </c>
      <c r="L1179" s="334">
        <v>0</v>
      </c>
      <c r="M1179" s="334">
        <v>0</v>
      </c>
      <c r="N1179" s="334">
        <v>0</v>
      </c>
      <c r="O1179" s="334">
        <v>0</v>
      </c>
      <c r="P1179" s="334">
        <v>0</v>
      </c>
      <c r="Q1179" s="334">
        <v>0</v>
      </c>
      <c r="R1179" s="334">
        <v>0</v>
      </c>
      <c r="S1179" s="334">
        <v>0</v>
      </c>
      <c r="T1179" s="334">
        <v>0</v>
      </c>
      <c r="U1179" s="334">
        <v>0</v>
      </c>
      <c r="V1179" s="334">
        <v>0</v>
      </c>
      <c r="W1179" s="334">
        <v>0</v>
      </c>
      <c r="X1179" s="334">
        <v>0</v>
      </c>
      <c r="Y1179" s="334">
        <v>0</v>
      </c>
      <c r="Z1179" s="334">
        <v>0</v>
      </c>
      <c r="AA1179" s="334">
        <v>0</v>
      </c>
      <c r="AB1179" s="334">
        <v>0</v>
      </c>
      <c r="AD1179" s="334">
        <v>0</v>
      </c>
      <c r="AE1179" s="334">
        <f t="shared" si="187"/>
        <v>0</v>
      </c>
      <c r="AF1179" s="334">
        <f t="shared" si="188"/>
        <v>0</v>
      </c>
      <c r="AG1179" s="340">
        <f t="shared" si="189"/>
        <v>0</v>
      </c>
      <c r="AI1179" s="340">
        <f t="shared" si="191"/>
        <v>0</v>
      </c>
      <c r="AJ1179" s="340">
        <f t="shared" si="191"/>
        <v>0</v>
      </c>
      <c r="AK1179" s="340">
        <f t="shared" si="191"/>
        <v>0</v>
      </c>
      <c r="AL1179" s="340">
        <f t="shared" si="191"/>
        <v>0</v>
      </c>
      <c r="AM1179" s="340">
        <f t="shared" si="191"/>
        <v>0</v>
      </c>
    </row>
    <row r="1180" spans="1:39" x14ac:dyDescent="0.35">
      <c r="A1180" s="337">
        <v>23093</v>
      </c>
      <c r="B1180" s="338">
        <f t="shared" si="184"/>
        <v>1963</v>
      </c>
      <c r="C1180" s="338">
        <f t="shared" si="185"/>
        <v>3</v>
      </c>
      <c r="D1180" s="338">
        <f t="shared" si="186"/>
        <v>23</v>
      </c>
      <c r="E1180" s="334">
        <v>0</v>
      </c>
      <c r="F1180" s="334">
        <v>0</v>
      </c>
      <c r="G1180" s="334">
        <v>0</v>
      </c>
      <c r="H1180" s="334">
        <v>0</v>
      </c>
      <c r="I1180" s="334">
        <v>0</v>
      </c>
      <c r="J1180" s="334">
        <v>0</v>
      </c>
      <c r="K1180" s="334">
        <v>0</v>
      </c>
      <c r="L1180" s="334">
        <v>0</v>
      </c>
      <c r="M1180" s="334">
        <v>0</v>
      </c>
      <c r="N1180" s="334">
        <v>0</v>
      </c>
      <c r="O1180" s="334">
        <v>0</v>
      </c>
      <c r="P1180" s="334">
        <v>0</v>
      </c>
      <c r="Q1180" s="334">
        <v>0</v>
      </c>
      <c r="R1180" s="334">
        <v>0</v>
      </c>
      <c r="S1180" s="334">
        <v>0</v>
      </c>
      <c r="T1180" s="334">
        <v>0.7</v>
      </c>
      <c r="U1180" s="334">
        <v>0.7</v>
      </c>
      <c r="V1180" s="334">
        <v>0.7</v>
      </c>
      <c r="W1180" s="334">
        <v>0.7</v>
      </c>
      <c r="X1180" s="334">
        <v>0.8</v>
      </c>
      <c r="Y1180" s="334">
        <v>1.4</v>
      </c>
      <c r="Z1180" s="334">
        <v>0.7</v>
      </c>
      <c r="AA1180" s="334">
        <v>0.7</v>
      </c>
      <c r="AB1180" s="334">
        <v>0.7</v>
      </c>
      <c r="AD1180" s="334">
        <v>7.1</v>
      </c>
      <c r="AE1180" s="334">
        <f t="shared" si="187"/>
        <v>7.1</v>
      </c>
      <c r="AF1180" s="334">
        <f t="shared" si="188"/>
        <v>7.1000000000000005</v>
      </c>
      <c r="AG1180" s="340">
        <f t="shared" si="189"/>
        <v>8.8817841970012523E-16</v>
      </c>
      <c r="AI1180" s="340">
        <f t="shared" si="191"/>
        <v>0</v>
      </c>
      <c r="AJ1180" s="340">
        <f t="shared" si="191"/>
        <v>0</v>
      </c>
      <c r="AK1180" s="340">
        <f t="shared" si="191"/>
        <v>0</v>
      </c>
      <c r="AL1180" s="340">
        <f t="shared" si="191"/>
        <v>0</v>
      </c>
      <c r="AM1180" s="340">
        <f t="shared" si="191"/>
        <v>0</v>
      </c>
    </row>
    <row r="1181" spans="1:39" x14ac:dyDescent="0.35">
      <c r="A1181" s="337">
        <v>23094</v>
      </c>
      <c r="B1181" s="338">
        <f t="shared" si="184"/>
        <v>1963</v>
      </c>
      <c r="C1181" s="338">
        <f t="shared" si="185"/>
        <v>3</v>
      </c>
      <c r="D1181" s="338">
        <f t="shared" si="186"/>
        <v>24</v>
      </c>
      <c r="E1181" s="334">
        <v>0.1</v>
      </c>
      <c r="F1181" s="334">
        <v>0.1</v>
      </c>
      <c r="G1181" s="334">
        <v>0</v>
      </c>
      <c r="H1181" s="334">
        <v>0.1</v>
      </c>
      <c r="I1181" s="334">
        <v>0.1</v>
      </c>
      <c r="J1181" s="334">
        <v>0.1</v>
      </c>
      <c r="K1181" s="334">
        <v>0</v>
      </c>
      <c r="L1181" s="334">
        <v>0.1</v>
      </c>
      <c r="M1181" s="334">
        <v>0.1</v>
      </c>
      <c r="N1181" s="334">
        <v>0.1</v>
      </c>
      <c r="O1181" s="334">
        <v>0</v>
      </c>
      <c r="P1181" s="334">
        <v>0.1</v>
      </c>
      <c r="Q1181" s="334">
        <v>0.1</v>
      </c>
      <c r="R1181" s="334">
        <v>0</v>
      </c>
      <c r="S1181" s="334">
        <v>0</v>
      </c>
      <c r="T1181" s="334">
        <v>0</v>
      </c>
      <c r="U1181" s="334">
        <v>0</v>
      </c>
      <c r="V1181" s="334">
        <v>0</v>
      </c>
      <c r="W1181" s="334">
        <v>0</v>
      </c>
      <c r="X1181" s="334">
        <v>0</v>
      </c>
      <c r="Y1181" s="334">
        <v>0</v>
      </c>
      <c r="Z1181" s="334">
        <v>0</v>
      </c>
      <c r="AA1181" s="334">
        <v>0</v>
      </c>
      <c r="AB1181" s="334">
        <v>0</v>
      </c>
      <c r="AD1181" s="334">
        <v>1</v>
      </c>
      <c r="AE1181" s="334">
        <f t="shared" si="187"/>
        <v>1</v>
      </c>
      <c r="AF1181" s="334">
        <f t="shared" si="188"/>
        <v>0.99999999999999989</v>
      </c>
      <c r="AG1181" s="340">
        <f t="shared" si="189"/>
        <v>1.1102230246251565E-16</v>
      </c>
      <c r="AI1181" s="340">
        <f t="shared" si="191"/>
        <v>0</v>
      </c>
      <c r="AJ1181" s="340">
        <f t="shared" si="191"/>
        <v>0</v>
      </c>
      <c r="AK1181" s="340">
        <f t="shared" si="191"/>
        <v>0</v>
      </c>
      <c r="AL1181" s="340">
        <f t="shared" si="191"/>
        <v>0</v>
      </c>
      <c r="AM1181" s="340">
        <f t="shared" si="191"/>
        <v>0</v>
      </c>
    </row>
    <row r="1182" spans="1:39" x14ac:dyDescent="0.35">
      <c r="A1182" s="337">
        <v>23095</v>
      </c>
      <c r="B1182" s="338">
        <f t="shared" si="184"/>
        <v>1963</v>
      </c>
      <c r="C1182" s="338">
        <f t="shared" si="185"/>
        <v>3</v>
      </c>
      <c r="D1182" s="338">
        <f t="shared" si="186"/>
        <v>25</v>
      </c>
      <c r="E1182" s="334">
        <v>0</v>
      </c>
      <c r="F1182" s="334">
        <v>0</v>
      </c>
      <c r="G1182" s="334">
        <v>0</v>
      </c>
      <c r="H1182" s="334">
        <v>0</v>
      </c>
      <c r="I1182" s="334">
        <v>0</v>
      </c>
      <c r="J1182" s="334">
        <v>0</v>
      </c>
      <c r="K1182" s="334">
        <v>0</v>
      </c>
      <c r="L1182" s="334">
        <v>0</v>
      </c>
      <c r="M1182" s="334">
        <v>0</v>
      </c>
      <c r="N1182" s="334">
        <v>0</v>
      </c>
      <c r="O1182" s="334">
        <v>0</v>
      </c>
      <c r="P1182" s="334">
        <v>0</v>
      </c>
      <c r="Q1182" s="334">
        <v>0</v>
      </c>
      <c r="R1182" s="334">
        <v>0</v>
      </c>
      <c r="S1182" s="334">
        <v>0</v>
      </c>
      <c r="T1182" s="334">
        <v>0</v>
      </c>
      <c r="U1182" s="334">
        <v>0</v>
      </c>
      <c r="V1182" s="334">
        <v>0</v>
      </c>
      <c r="W1182" s="334">
        <v>0</v>
      </c>
      <c r="X1182" s="334">
        <v>0</v>
      </c>
      <c r="Y1182" s="334">
        <v>0</v>
      </c>
      <c r="Z1182" s="334">
        <v>0</v>
      </c>
      <c r="AA1182" s="334">
        <v>0</v>
      </c>
      <c r="AB1182" s="334">
        <v>0</v>
      </c>
      <c r="AD1182" s="334">
        <v>0</v>
      </c>
      <c r="AE1182" s="334">
        <f t="shared" si="187"/>
        <v>0</v>
      </c>
      <c r="AF1182" s="334">
        <f t="shared" si="188"/>
        <v>0</v>
      </c>
      <c r="AG1182" s="340">
        <f t="shared" si="189"/>
        <v>0</v>
      </c>
      <c r="AI1182" s="340">
        <f t="shared" si="191"/>
        <v>0</v>
      </c>
      <c r="AJ1182" s="340">
        <f t="shared" si="191"/>
        <v>0</v>
      </c>
      <c r="AK1182" s="340">
        <f t="shared" si="191"/>
        <v>0</v>
      </c>
      <c r="AL1182" s="340">
        <f t="shared" si="191"/>
        <v>0</v>
      </c>
      <c r="AM1182" s="340">
        <f t="shared" si="191"/>
        <v>0</v>
      </c>
    </row>
    <row r="1183" spans="1:39" x14ac:dyDescent="0.35">
      <c r="A1183" s="337">
        <v>23096</v>
      </c>
      <c r="B1183" s="338">
        <f t="shared" si="184"/>
        <v>1963</v>
      </c>
      <c r="C1183" s="338">
        <f t="shared" si="185"/>
        <v>3</v>
      </c>
      <c r="D1183" s="338">
        <f t="shared" si="186"/>
        <v>26</v>
      </c>
      <c r="E1183" s="334">
        <v>0</v>
      </c>
      <c r="F1183" s="334">
        <v>0</v>
      </c>
      <c r="G1183" s="334">
        <v>0</v>
      </c>
      <c r="H1183" s="334">
        <v>0</v>
      </c>
      <c r="I1183" s="334">
        <v>0</v>
      </c>
      <c r="J1183" s="334">
        <v>0</v>
      </c>
      <c r="K1183" s="334">
        <v>0</v>
      </c>
      <c r="L1183" s="334">
        <v>0</v>
      </c>
      <c r="M1183" s="334">
        <v>0</v>
      </c>
      <c r="N1183" s="334">
        <v>0</v>
      </c>
      <c r="O1183" s="334">
        <v>0</v>
      </c>
      <c r="P1183" s="334">
        <v>0</v>
      </c>
      <c r="Q1183" s="334">
        <v>0</v>
      </c>
      <c r="R1183" s="334">
        <v>0</v>
      </c>
      <c r="S1183" s="334">
        <v>0</v>
      </c>
      <c r="T1183" s="334">
        <v>0</v>
      </c>
      <c r="U1183" s="334">
        <v>0</v>
      </c>
      <c r="V1183" s="334">
        <v>0</v>
      </c>
      <c r="W1183" s="334">
        <v>0</v>
      </c>
      <c r="X1183" s="334">
        <v>0</v>
      </c>
      <c r="Y1183" s="334">
        <v>0</v>
      </c>
      <c r="Z1183" s="334">
        <v>0</v>
      </c>
      <c r="AA1183" s="334">
        <v>0</v>
      </c>
      <c r="AB1183" s="334">
        <v>0</v>
      </c>
      <c r="AD1183" s="334">
        <v>0</v>
      </c>
      <c r="AE1183" s="334">
        <f t="shared" si="187"/>
        <v>0</v>
      </c>
      <c r="AF1183" s="334">
        <f t="shared" si="188"/>
        <v>0</v>
      </c>
      <c r="AG1183" s="340">
        <f t="shared" si="189"/>
        <v>0</v>
      </c>
      <c r="AI1183" s="340">
        <f t="shared" si="191"/>
        <v>0</v>
      </c>
      <c r="AJ1183" s="340">
        <f t="shared" si="191"/>
        <v>0</v>
      </c>
      <c r="AK1183" s="340">
        <f t="shared" si="191"/>
        <v>0</v>
      </c>
      <c r="AL1183" s="340">
        <f t="shared" si="191"/>
        <v>0</v>
      </c>
      <c r="AM1183" s="340">
        <f t="shared" si="191"/>
        <v>0</v>
      </c>
    </row>
    <row r="1184" spans="1:39" x14ac:dyDescent="0.35">
      <c r="A1184" s="337">
        <v>23097</v>
      </c>
      <c r="B1184" s="338">
        <f t="shared" si="184"/>
        <v>1963</v>
      </c>
      <c r="C1184" s="338">
        <f t="shared" si="185"/>
        <v>3</v>
      </c>
      <c r="D1184" s="338">
        <f t="shared" si="186"/>
        <v>27</v>
      </c>
      <c r="E1184" s="334">
        <v>0</v>
      </c>
      <c r="F1184" s="334">
        <v>0</v>
      </c>
      <c r="G1184" s="334">
        <v>0</v>
      </c>
      <c r="H1184" s="334">
        <v>0</v>
      </c>
      <c r="I1184" s="334">
        <v>0</v>
      </c>
      <c r="J1184" s="334">
        <v>0</v>
      </c>
      <c r="K1184" s="334">
        <v>0</v>
      </c>
      <c r="L1184" s="334">
        <v>0</v>
      </c>
      <c r="M1184" s="334">
        <v>0</v>
      </c>
      <c r="N1184" s="334">
        <v>0</v>
      </c>
      <c r="O1184" s="334">
        <v>0</v>
      </c>
      <c r="P1184" s="334">
        <v>0</v>
      </c>
      <c r="Q1184" s="334">
        <v>0</v>
      </c>
      <c r="R1184" s="334">
        <v>0</v>
      </c>
      <c r="S1184" s="334">
        <v>0</v>
      </c>
      <c r="T1184" s="334">
        <v>0</v>
      </c>
      <c r="U1184" s="334">
        <v>0</v>
      </c>
      <c r="V1184" s="334">
        <v>0</v>
      </c>
      <c r="W1184" s="334">
        <v>0</v>
      </c>
      <c r="X1184" s="334">
        <v>0</v>
      </c>
      <c r="Y1184" s="334">
        <v>0</v>
      </c>
      <c r="Z1184" s="334">
        <v>0</v>
      </c>
      <c r="AA1184" s="334">
        <v>0</v>
      </c>
      <c r="AB1184" s="334">
        <v>0</v>
      </c>
      <c r="AD1184" s="334">
        <v>0</v>
      </c>
      <c r="AE1184" s="334">
        <f t="shared" si="187"/>
        <v>0</v>
      </c>
      <c r="AF1184" s="334">
        <f t="shared" si="188"/>
        <v>0</v>
      </c>
      <c r="AG1184" s="340">
        <f t="shared" si="189"/>
        <v>0</v>
      </c>
      <c r="AI1184" s="340">
        <f t="shared" si="191"/>
        <v>0</v>
      </c>
      <c r="AJ1184" s="340">
        <f t="shared" si="191"/>
        <v>0</v>
      </c>
      <c r="AK1184" s="340">
        <f t="shared" si="191"/>
        <v>0</v>
      </c>
      <c r="AL1184" s="340">
        <f t="shared" si="191"/>
        <v>0</v>
      </c>
      <c r="AM1184" s="340">
        <f t="shared" si="191"/>
        <v>0</v>
      </c>
    </row>
    <row r="1185" spans="1:39" x14ac:dyDescent="0.35">
      <c r="A1185" s="337">
        <v>23098</v>
      </c>
      <c r="B1185" s="338">
        <f t="shared" si="184"/>
        <v>1963</v>
      </c>
      <c r="C1185" s="338">
        <f t="shared" si="185"/>
        <v>3</v>
      </c>
      <c r="D1185" s="338">
        <f t="shared" si="186"/>
        <v>28</v>
      </c>
      <c r="E1185" s="334">
        <v>0</v>
      </c>
      <c r="F1185" s="334">
        <v>0</v>
      </c>
      <c r="G1185" s="334">
        <v>0</v>
      </c>
      <c r="H1185" s="334">
        <v>0</v>
      </c>
      <c r="I1185" s="334">
        <v>0</v>
      </c>
      <c r="J1185" s="334">
        <v>0</v>
      </c>
      <c r="K1185" s="334">
        <v>0</v>
      </c>
      <c r="L1185" s="334">
        <v>0</v>
      </c>
      <c r="M1185" s="334">
        <v>0</v>
      </c>
      <c r="N1185" s="334">
        <v>0</v>
      </c>
      <c r="O1185" s="334">
        <v>0</v>
      </c>
      <c r="P1185" s="334">
        <v>0</v>
      </c>
      <c r="Q1185" s="334">
        <v>0</v>
      </c>
      <c r="R1185" s="334">
        <v>0</v>
      </c>
      <c r="S1185" s="334">
        <v>0</v>
      </c>
      <c r="T1185" s="334">
        <v>0</v>
      </c>
      <c r="U1185" s="334">
        <v>0</v>
      </c>
      <c r="V1185" s="334">
        <v>0</v>
      </c>
      <c r="W1185" s="334">
        <v>0</v>
      </c>
      <c r="X1185" s="334">
        <v>0</v>
      </c>
      <c r="Y1185" s="334">
        <v>0</v>
      </c>
      <c r="Z1185" s="334">
        <v>0</v>
      </c>
      <c r="AA1185" s="334">
        <v>0</v>
      </c>
      <c r="AB1185" s="334">
        <v>0</v>
      </c>
      <c r="AD1185" s="334">
        <v>0</v>
      </c>
      <c r="AE1185" s="334">
        <f t="shared" si="187"/>
        <v>0</v>
      </c>
      <c r="AF1185" s="334">
        <f t="shared" si="188"/>
        <v>0</v>
      </c>
      <c r="AG1185" s="340">
        <f t="shared" si="189"/>
        <v>0</v>
      </c>
      <c r="AI1185" s="340">
        <f t="shared" si="191"/>
        <v>0</v>
      </c>
      <c r="AJ1185" s="340">
        <f t="shared" si="191"/>
        <v>0</v>
      </c>
      <c r="AK1185" s="340">
        <f t="shared" si="191"/>
        <v>0</v>
      </c>
      <c r="AL1185" s="340">
        <f t="shared" si="191"/>
        <v>0</v>
      </c>
      <c r="AM1185" s="340">
        <f t="shared" si="191"/>
        <v>0</v>
      </c>
    </row>
    <row r="1186" spans="1:39" x14ac:dyDescent="0.35">
      <c r="A1186" s="337">
        <v>23099</v>
      </c>
      <c r="B1186" s="338">
        <f t="shared" si="184"/>
        <v>1963</v>
      </c>
      <c r="C1186" s="338">
        <f t="shared" si="185"/>
        <v>3</v>
      </c>
      <c r="D1186" s="338">
        <f t="shared" si="186"/>
        <v>29</v>
      </c>
      <c r="E1186" s="334">
        <v>0</v>
      </c>
      <c r="F1186" s="334">
        <v>0</v>
      </c>
      <c r="G1186" s="334">
        <v>0</v>
      </c>
      <c r="H1186" s="334">
        <v>0</v>
      </c>
      <c r="I1186" s="334">
        <v>0</v>
      </c>
      <c r="J1186" s="334">
        <v>0</v>
      </c>
      <c r="K1186" s="334">
        <v>0</v>
      </c>
      <c r="L1186" s="334">
        <v>0</v>
      </c>
      <c r="M1186" s="334">
        <v>0</v>
      </c>
      <c r="N1186" s="334">
        <v>0</v>
      </c>
      <c r="O1186" s="334">
        <v>0</v>
      </c>
      <c r="P1186" s="334">
        <v>0</v>
      </c>
      <c r="Q1186" s="334">
        <v>0</v>
      </c>
      <c r="R1186" s="334">
        <v>0</v>
      </c>
      <c r="S1186" s="334">
        <v>0</v>
      </c>
      <c r="T1186" s="334">
        <v>0</v>
      </c>
      <c r="U1186" s="334">
        <v>0</v>
      </c>
      <c r="V1186" s="334">
        <v>0</v>
      </c>
      <c r="W1186" s="334">
        <v>0</v>
      </c>
      <c r="X1186" s="334">
        <v>0</v>
      </c>
      <c r="Y1186" s="334">
        <v>0</v>
      </c>
      <c r="Z1186" s="334">
        <v>0</v>
      </c>
      <c r="AA1186" s="334">
        <v>0</v>
      </c>
      <c r="AB1186" s="334">
        <v>0</v>
      </c>
      <c r="AD1186" s="334">
        <v>0</v>
      </c>
      <c r="AE1186" s="334">
        <f t="shared" si="187"/>
        <v>0</v>
      </c>
      <c r="AF1186" s="334">
        <f t="shared" si="188"/>
        <v>0</v>
      </c>
      <c r="AG1186" s="340">
        <f t="shared" si="189"/>
        <v>0</v>
      </c>
      <c r="AI1186" s="340">
        <f t="shared" si="191"/>
        <v>0</v>
      </c>
      <c r="AJ1186" s="340">
        <f t="shared" si="191"/>
        <v>0</v>
      </c>
      <c r="AK1186" s="340">
        <f t="shared" si="191"/>
        <v>0</v>
      </c>
      <c r="AL1186" s="340">
        <f t="shared" si="191"/>
        <v>0</v>
      </c>
      <c r="AM1186" s="340">
        <f t="shared" si="191"/>
        <v>0</v>
      </c>
    </row>
    <row r="1187" spans="1:39" x14ac:dyDescent="0.35">
      <c r="A1187" s="337">
        <v>23100</v>
      </c>
      <c r="B1187" s="338">
        <f t="shared" si="184"/>
        <v>1963</v>
      </c>
      <c r="C1187" s="338">
        <f t="shared" si="185"/>
        <v>3</v>
      </c>
      <c r="D1187" s="338">
        <f t="shared" si="186"/>
        <v>30</v>
      </c>
      <c r="E1187" s="334">
        <v>0</v>
      </c>
      <c r="F1187" s="334">
        <v>0</v>
      </c>
      <c r="G1187" s="334">
        <v>0</v>
      </c>
      <c r="H1187" s="334">
        <v>0</v>
      </c>
      <c r="I1187" s="334">
        <v>0</v>
      </c>
      <c r="J1187" s="334">
        <v>0</v>
      </c>
      <c r="K1187" s="334">
        <v>0</v>
      </c>
      <c r="L1187" s="334">
        <v>0</v>
      </c>
      <c r="M1187" s="334">
        <v>0</v>
      </c>
      <c r="N1187" s="334">
        <v>0</v>
      </c>
      <c r="O1187" s="334">
        <v>0</v>
      </c>
      <c r="P1187" s="334">
        <v>0</v>
      </c>
      <c r="Q1187" s="334">
        <v>0</v>
      </c>
      <c r="R1187" s="334">
        <v>0</v>
      </c>
      <c r="S1187" s="334">
        <v>0</v>
      </c>
      <c r="T1187" s="334">
        <v>0</v>
      </c>
      <c r="U1187" s="334">
        <v>0</v>
      </c>
      <c r="V1187" s="334">
        <v>0</v>
      </c>
      <c r="W1187" s="334">
        <v>0</v>
      </c>
      <c r="X1187" s="334">
        <v>0</v>
      </c>
      <c r="Y1187" s="334">
        <v>0</v>
      </c>
      <c r="Z1187" s="334">
        <v>0</v>
      </c>
      <c r="AA1187" s="334">
        <v>0</v>
      </c>
      <c r="AB1187" s="334">
        <v>0</v>
      </c>
      <c r="AD1187" s="334">
        <v>0</v>
      </c>
      <c r="AE1187" s="334">
        <f t="shared" si="187"/>
        <v>0</v>
      </c>
      <c r="AF1187" s="334">
        <f t="shared" si="188"/>
        <v>0</v>
      </c>
      <c r="AG1187" s="340">
        <f t="shared" si="189"/>
        <v>0</v>
      </c>
      <c r="AI1187" s="340">
        <f t="shared" si="191"/>
        <v>0</v>
      </c>
      <c r="AJ1187" s="340">
        <f t="shared" si="191"/>
        <v>0</v>
      </c>
      <c r="AK1187" s="340">
        <f t="shared" si="191"/>
        <v>0</v>
      </c>
      <c r="AL1187" s="340">
        <f t="shared" si="191"/>
        <v>0</v>
      </c>
      <c r="AM1187" s="340">
        <f t="shared" si="191"/>
        <v>0</v>
      </c>
    </row>
    <row r="1188" spans="1:39" x14ac:dyDescent="0.35">
      <c r="A1188" s="337">
        <v>23101</v>
      </c>
      <c r="B1188" s="338">
        <f t="shared" si="184"/>
        <v>1963</v>
      </c>
      <c r="C1188" s="338">
        <f t="shared" si="185"/>
        <v>3</v>
      </c>
      <c r="D1188" s="338">
        <f t="shared" si="186"/>
        <v>31</v>
      </c>
      <c r="E1188" s="334">
        <v>0</v>
      </c>
      <c r="F1188" s="334">
        <v>0.1</v>
      </c>
      <c r="G1188" s="334">
        <v>0</v>
      </c>
      <c r="H1188" s="334">
        <v>0.1</v>
      </c>
      <c r="I1188" s="334">
        <v>0</v>
      </c>
      <c r="J1188" s="334">
        <v>0.1</v>
      </c>
      <c r="K1188" s="334">
        <v>0</v>
      </c>
      <c r="L1188" s="334">
        <v>0</v>
      </c>
      <c r="M1188" s="334">
        <v>0</v>
      </c>
      <c r="N1188" s="334">
        <v>0</v>
      </c>
      <c r="O1188" s="334">
        <v>0</v>
      </c>
      <c r="P1188" s="334">
        <v>0.1</v>
      </c>
      <c r="Q1188" s="334">
        <v>0</v>
      </c>
      <c r="R1188" s="334">
        <v>0.1</v>
      </c>
      <c r="S1188" s="334">
        <v>0</v>
      </c>
      <c r="T1188" s="334">
        <v>0.1</v>
      </c>
      <c r="U1188" s="334">
        <v>0</v>
      </c>
      <c r="V1188" s="334">
        <v>0.1</v>
      </c>
      <c r="W1188" s="334">
        <v>0</v>
      </c>
      <c r="X1188" s="334">
        <v>0.1</v>
      </c>
      <c r="Y1188" s="334">
        <v>0</v>
      </c>
      <c r="Z1188" s="334">
        <v>0</v>
      </c>
      <c r="AA1188" s="334">
        <v>0</v>
      </c>
      <c r="AB1188" s="334">
        <v>0</v>
      </c>
      <c r="AD1188" s="334">
        <v>0.8</v>
      </c>
      <c r="AE1188" s="334">
        <f t="shared" si="187"/>
        <v>0.8</v>
      </c>
      <c r="AF1188" s="334">
        <f t="shared" si="188"/>
        <v>0.79999999999999993</v>
      </c>
      <c r="AG1188" s="340">
        <f t="shared" si="189"/>
        <v>1.1102230246251565E-16</v>
      </c>
      <c r="AI1188" s="340">
        <f t="shared" ref="AI1188:AM1203" si="192">IF($C1188=AI$1,$AF1188,0)</f>
        <v>0</v>
      </c>
      <c r="AJ1188" s="340">
        <f t="shared" si="192"/>
        <v>0</v>
      </c>
      <c r="AK1188" s="340">
        <f t="shared" si="192"/>
        <v>0</v>
      </c>
      <c r="AL1188" s="340">
        <f t="shared" si="192"/>
        <v>0</v>
      </c>
      <c r="AM1188" s="340">
        <f t="shared" si="192"/>
        <v>0</v>
      </c>
    </row>
    <row r="1189" spans="1:39" x14ac:dyDescent="0.35">
      <c r="A1189" s="337">
        <v>23102</v>
      </c>
      <c r="B1189" s="338">
        <f t="shared" si="184"/>
        <v>1963</v>
      </c>
      <c r="C1189" s="338">
        <f t="shared" si="185"/>
        <v>4</v>
      </c>
      <c r="D1189" s="338">
        <f t="shared" si="186"/>
        <v>1</v>
      </c>
      <c r="E1189" s="334">
        <v>0</v>
      </c>
      <c r="F1189" s="334">
        <v>0</v>
      </c>
      <c r="G1189" s="334">
        <v>0</v>
      </c>
      <c r="H1189" s="334">
        <v>0</v>
      </c>
      <c r="I1189" s="334">
        <v>0</v>
      </c>
      <c r="J1189" s="334">
        <v>0</v>
      </c>
      <c r="K1189" s="334">
        <v>0</v>
      </c>
      <c r="L1189" s="334">
        <v>0</v>
      </c>
      <c r="M1189" s="334">
        <v>0</v>
      </c>
      <c r="N1189" s="334">
        <v>0</v>
      </c>
      <c r="O1189" s="334">
        <v>0</v>
      </c>
      <c r="P1189" s="334">
        <v>0</v>
      </c>
      <c r="Q1189" s="334">
        <v>0</v>
      </c>
      <c r="R1189" s="334">
        <v>0</v>
      </c>
      <c r="S1189" s="334">
        <v>0</v>
      </c>
      <c r="T1189" s="334">
        <v>0</v>
      </c>
      <c r="U1189" s="334">
        <v>0</v>
      </c>
      <c r="V1189" s="334">
        <v>0</v>
      </c>
      <c r="W1189" s="334">
        <v>0</v>
      </c>
      <c r="X1189" s="334">
        <v>0</v>
      </c>
      <c r="Y1189" s="334">
        <v>0</v>
      </c>
      <c r="Z1189" s="334">
        <v>0</v>
      </c>
      <c r="AA1189" s="334">
        <v>0</v>
      </c>
      <c r="AB1189" s="334">
        <v>0</v>
      </c>
      <c r="AD1189" s="334">
        <v>0</v>
      </c>
      <c r="AE1189" s="334">
        <f t="shared" si="187"/>
        <v>0</v>
      </c>
      <c r="AF1189" s="334">
        <f t="shared" si="188"/>
        <v>0</v>
      </c>
      <c r="AG1189" s="340">
        <f t="shared" si="189"/>
        <v>0</v>
      </c>
      <c r="AI1189" s="340">
        <f t="shared" si="192"/>
        <v>0</v>
      </c>
      <c r="AJ1189" s="340">
        <f t="shared" si="192"/>
        <v>0</v>
      </c>
      <c r="AK1189" s="340">
        <f t="shared" si="192"/>
        <v>0</v>
      </c>
      <c r="AL1189" s="340">
        <f t="shared" si="192"/>
        <v>0</v>
      </c>
      <c r="AM1189" s="340">
        <f t="shared" si="192"/>
        <v>0</v>
      </c>
    </row>
    <row r="1190" spans="1:39" x14ac:dyDescent="0.35">
      <c r="A1190" s="337">
        <v>23103</v>
      </c>
      <c r="B1190" s="338">
        <f t="shared" si="184"/>
        <v>1963</v>
      </c>
      <c r="C1190" s="338">
        <f t="shared" si="185"/>
        <v>4</v>
      </c>
      <c r="D1190" s="338">
        <f t="shared" si="186"/>
        <v>2</v>
      </c>
      <c r="E1190" s="334">
        <v>0</v>
      </c>
      <c r="F1190" s="334">
        <v>0</v>
      </c>
      <c r="G1190" s="334">
        <v>0</v>
      </c>
      <c r="H1190" s="334">
        <v>0</v>
      </c>
      <c r="I1190" s="334">
        <v>0</v>
      </c>
      <c r="J1190" s="334">
        <v>0</v>
      </c>
      <c r="K1190" s="334">
        <v>0</v>
      </c>
      <c r="L1190" s="334">
        <v>0</v>
      </c>
      <c r="M1190" s="334">
        <v>0</v>
      </c>
      <c r="N1190" s="334">
        <v>0</v>
      </c>
      <c r="O1190" s="334">
        <v>0</v>
      </c>
      <c r="P1190" s="334">
        <v>0</v>
      </c>
      <c r="Q1190" s="334">
        <v>0</v>
      </c>
      <c r="R1190" s="334">
        <v>0</v>
      </c>
      <c r="S1190" s="334">
        <v>0</v>
      </c>
      <c r="T1190" s="334">
        <v>0</v>
      </c>
      <c r="U1190" s="334">
        <v>0</v>
      </c>
      <c r="V1190" s="334">
        <v>0</v>
      </c>
      <c r="W1190" s="334">
        <v>0</v>
      </c>
      <c r="X1190" s="334">
        <v>0</v>
      </c>
      <c r="Y1190" s="334">
        <v>0</v>
      </c>
      <c r="Z1190" s="334">
        <v>0</v>
      </c>
      <c r="AA1190" s="334">
        <v>0</v>
      </c>
      <c r="AB1190" s="334">
        <v>0</v>
      </c>
      <c r="AD1190" s="334">
        <v>0</v>
      </c>
      <c r="AE1190" s="334">
        <f t="shared" si="187"/>
        <v>0</v>
      </c>
      <c r="AF1190" s="334">
        <f t="shared" si="188"/>
        <v>0</v>
      </c>
      <c r="AG1190" s="340">
        <f t="shared" si="189"/>
        <v>0</v>
      </c>
      <c r="AI1190" s="340">
        <f t="shared" si="192"/>
        <v>0</v>
      </c>
      <c r="AJ1190" s="340">
        <f t="shared" si="192"/>
        <v>0</v>
      </c>
      <c r="AK1190" s="340">
        <f t="shared" si="192"/>
        <v>0</v>
      </c>
      <c r="AL1190" s="340">
        <f t="shared" si="192"/>
        <v>0</v>
      </c>
      <c r="AM1190" s="340">
        <f t="shared" si="192"/>
        <v>0</v>
      </c>
    </row>
    <row r="1191" spans="1:39" x14ac:dyDescent="0.35">
      <c r="A1191" s="337">
        <v>23104</v>
      </c>
      <c r="B1191" s="338">
        <f t="shared" si="184"/>
        <v>1963</v>
      </c>
      <c r="C1191" s="338">
        <f t="shared" si="185"/>
        <v>4</v>
      </c>
      <c r="D1191" s="338">
        <f t="shared" si="186"/>
        <v>3</v>
      </c>
      <c r="E1191" s="334">
        <v>0</v>
      </c>
      <c r="F1191" s="334">
        <v>0</v>
      </c>
      <c r="G1191" s="334">
        <v>0</v>
      </c>
      <c r="H1191" s="334">
        <v>0</v>
      </c>
      <c r="I1191" s="334">
        <v>0</v>
      </c>
      <c r="J1191" s="334">
        <v>0</v>
      </c>
      <c r="K1191" s="334">
        <v>0</v>
      </c>
      <c r="L1191" s="334">
        <v>0</v>
      </c>
      <c r="M1191" s="334">
        <v>0</v>
      </c>
      <c r="N1191" s="334">
        <v>0</v>
      </c>
      <c r="O1191" s="334">
        <v>0</v>
      </c>
      <c r="P1191" s="334">
        <v>0</v>
      </c>
      <c r="Q1191" s="334">
        <v>0</v>
      </c>
      <c r="R1191" s="334">
        <v>0</v>
      </c>
      <c r="S1191" s="334">
        <v>0</v>
      </c>
      <c r="T1191" s="334">
        <v>0</v>
      </c>
      <c r="U1191" s="334">
        <v>0</v>
      </c>
      <c r="V1191" s="334">
        <v>0</v>
      </c>
      <c r="W1191" s="334">
        <v>0</v>
      </c>
      <c r="X1191" s="334">
        <v>0</v>
      </c>
      <c r="Y1191" s="334">
        <v>0</v>
      </c>
      <c r="Z1191" s="334">
        <v>0</v>
      </c>
      <c r="AA1191" s="334">
        <v>0</v>
      </c>
      <c r="AB1191" s="334">
        <v>0</v>
      </c>
      <c r="AD1191" s="334">
        <v>0</v>
      </c>
      <c r="AE1191" s="334">
        <f t="shared" si="187"/>
        <v>0</v>
      </c>
      <c r="AF1191" s="334">
        <f t="shared" si="188"/>
        <v>0</v>
      </c>
      <c r="AG1191" s="340">
        <f t="shared" si="189"/>
        <v>0</v>
      </c>
      <c r="AI1191" s="340">
        <f t="shared" si="192"/>
        <v>0</v>
      </c>
      <c r="AJ1191" s="340">
        <f t="shared" si="192"/>
        <v>0</v>
      </c>
      <c r="AK1191" s="340">
        <f t="shared" si="192"/>
        <v>0</v>
      </c>
      <c r="AL1191" s="340">
        <f t="shared" si="192"/>
        <v>0</v>
      </c>
      <c r="AM1191" s="340">
        <f t="shared" si="192"/>
        <v>0</v>
      </c>
    </row>
    <row r="1192" spans="1:39" x14ac:dyDescent="0.35">
      <c r="A1192" s="337">
        <v>23105</v>
      </c>
      <c r="B1192" s="338">
        <f t="shared" si="184"/>
        <v>1963</v>
      </c>
      <c r="C1192" s="338">
        <f t="shared" si="185"/>
        <v>4</v>
      </c>
      <c r="D1192" s="338">
        <f t="shared" si="186"/>
        <v>4</v>
      </c>
      <c r="E1192" s="334">
        <v>0</v>
      </c>
      <c r="F1192" s="334">
        <v>0</v>
      </c>
      <c r="G1192" s="334">
        <v>0</v>
      </c>
      <c r="H1192" s="334">
        <v>0</v>
      </c>
      <c r="I1192" s="334">
        <v>0</v>
      </c>
      <c r="J1192" s="334">
        <v>0</v>
      </c>
      <c r="K1192" s="334">
        <v>0</v>
      </c>
      <c r="L1192" s="334">
        <v>0</v>
      </c>
      <c r="M1192" s="334">
        <v>0</v>
      </c>
      <c r="N1192" s="334">
        <v>0</v>
      </c>
      <c r="O1192" s="334">
        <v>0</v>
      </c>
      <c r="P1192" s="334">
        <v>0</v>
      </c>
      <c r="Q1192" s="334">
        <v>0</v>
      </c>
      <c r="R1192" s="334">
        <v>0</v>
      </c>
      <c r="S1192" s="334">
        <v>0</v>
      </c>
      <c r="T1192" s="334">
        <v>0</v>
      </c>
      <c r="U1192" s="334">
        <v>0</v>
      </c>
      <c r="V1192" s="334">
        <v>0</v>
      </c>
      <c r="W1192" s="334">
        <v>0</v>
      </c>
      <c r="X1192" s="334">
        <v>0</v>
      </c>
      <c r="Y1192" s="334">
        <v>0</v>
      </c>
      <c r="Z1192" s="334">
        <v>0</v>
      </c>
      <c r="AA1192" s="334">
        <v>0</v>
      </c>
      <c r="AB1192" s="334">
        <v>0</v>
      </c>
      <c r="AD1192" s="334">
        <v>0</v>
      </c>
      <c r="AE1192" s="334">
        <f t="shared" si="187"/>
        <v>0</v>
      </c>
      <c r="AF1192" s="334">
        <f t="shared" si="188"/>
        <v>0</v>
      </c>
      <c r="AG1192" s="340">
        <f t="shared" si="189"/>
        <v>0</v>
      </c>
      <c r="AI1192" s="340">
        <f t="shared" si="192"/>
        <v>0</v>
      </c>
      <c r="AJ1192" s="340">
        <f t="shared" si="192"/>
        <v>0</v>
      </c>
      <c r="AK1192" s="340">
        <f t="shared" si="192"/>
        <v>0</v>
      </c>
      <c r="AL1192" s="340">
        <f t="shared" si="192"/>
        <v>0</v>
      </c>
      <c r="AM1192" s="340">
        <f t="shared" si="192"/>
        <v>0</v>
      </c>
    </row>
    <row r="1193" spans="1:39" x14ac:dyDescent="0.35">
      <c r="A1193" s="337">
        <v>23106</v>
      </c>
      <c r="B1193" s="338">
        <f t="shared" si="184"/>
        <v>1963</v>
      </c>
      <c r="C1193" s="338">
        <f t="shared" si="185"/>
        <v>4</v>
      </c>
      <c r="D1193" s="338">
        <f t="shared" si="186"/>
        <v>5</v>
      </c>
      <c r="E1193" s="334">
        <v>0</v>
      </c>
      <c r="F1193" s="334">
        <v>0</v>
      </c>
      <c r="G1193" s="334">
        <v>0</v>
      </c>
      <c r="H1193" s="334">
        <v>0</v>
      </c>
      <c r="I1193" s="334">
        <v>0</v>
      </c>
      <c r="J1193" s="334">
        <v>0</v>
      </c>
      <c r="K1193" s="334">
        <v>0</v>
      </c>
      <c r="L1193" s="334">
        <v>0</v>
      </c>
      <c r="M1193" s="334">
        <v>0</v>
      </c>
      <c r="N1193" s="334">
        <v>0</v>
      </c>
      <c r="O1193" s="334">
        <v>0</v>
      </c>
      <c r="P1193" s="334">
        <v>0</v>
      </c>
      <c r="Q1193" s="334">
        <v>0</v>
      </c>
      <c r="R1193" s="334">
        <v>0</v>
      </c>
      <c r="S1193" s="334">
        <v>0</v>
      </c>
      <c r="T1193" s="334">
        <v>0</v>
      </c>
      <c r="U1193" s="334">
        <v>0</v>
      </c>
      <c r="V1193" s="334">
        <v>0</v>
      </c>
      <c r="W1193" s="334">
        <v>0</v>
      </c>
      <c r="X1193" s="334">
        <v>0</v>
      </c>
      <c r="Y1193" s="334">
        <v>0</v>
      </c>
      <c r="Z1193" s="334">
        <v>0</v>
      </c>
      <c r="AA1193" s="334">
        <v>0</v>
      </c>
      <c r="AB1193" s="334">
        <v>0</v>
      </c>
      <c r="AD1193" s="334">
        <v>0</v>
      </c>
      <c r="AE1193" s="334">
        <f t="shared" si="187"/>
        <v>0</v>
      </c>
      <c r="AF1193" s="334">
        <f t="shared" si="188"/>
        <v>0</v>
      </c>
      <c r="AG1193" s="340">
        <f t="shared" si="189"/>
        <v>0</v>
      </c>
      <c r="AI1193" s="340">
        <f t="shared" si="192"/>
        <v>0</v>
      </c>
      <c r="AJ1193" s="340">
        <f t="shared" si="192"/>
        <v>0</v>
      </c>
      <c r="AK1193" s="340">
        <f t="shared" si="192"/>
        <v>0</v>
      </c>
      <c r="AL1193" s="340">
        <f t="shared" si="192"/>
        <v>0</v>
      </c>
      <c r="AM1193" s="340">
        <f t="shared" si="192"/>
        <v>0</v>
      </c>
    </row>
    <row r="1194" spans="1:39" x14ac:dyDescent="0.35">
      <c r="A1194" s="337">
        <v>23107</v>
      </c>
      <c r="B1194" s="338">
        <f t="shared" si="184"/>
        <v>1963</v>
      </c>
      <c r="C1194" s="338">
        <f t="shared" si="185"/>
        <v>4</v>
      </c>
      <c r="D1194" s="338">
        <f t="shared" si="186"/>
        <v>6</v>
      </c>
      <c r="E1194" s="334">
        <v>0</v>
      </c>
      <c r="F1194" s="334">
        <v>0.1</v>
      </c>
      <c r="G1194" s="334">
        <v>0</v>
      </c>
      <c r="H1194" s="334">
        <v>0</v>
      </c>
      <c r="I1194" s="334">
        <v>0</v>
      </c>
      <c r="J1194" s="334">
        <v>0.1</v>
      </c>
      <c r="K1194" s="334">
        <v>0</v>
      </c>
      <c r="L1194" s="334">
        <v>0</v>
      </c>
      <c r="M1194" s="334">
        <v>0</v>
      </c>
      <c r="N1194" s="334">
        <v>0</v>
      </c>
      <c r="O1194" s="334">
        <v>0</v>
      </c>
      <c r="P1194" s="334">
        <v>0</v>
      </c>
      <c r="Q1194" s="334">
        <v>0</v>
      </c>
      <c r="R1194" s="334">
        <v>0</v>
      </c>
      <c r="S1194" s="334">
        <v>0</v>
      </c>
      <c r="T1194" s="334">
        <v>0</v>
      </c>
      <c r="U1194" s="334">
        <v>0</v>
      </c>
      <c r="V1194" s="334">
        <v>0</v>
      </c>
      <c r="W1194" s="334">
        <v>0</v>
      </c>
      <c r="X1194" s="334">
        <v>0</v>
      </c>
      <c r="Y1194" s="334">
        <v>0.1</v>
      </c>
      <c r="Z1194" s="334">
        <v>0</v>
      </c>
      <c r="AA1194" s="334">
        <v>0</v>
      </c>
      <c r="AB1194" s="334">
        <v>0</v>
      </c>
      <c r="AD1194" s="334">
        <v>0.3</v>
      </c>
      <c r="AE1194" s="334">
        <f t="shared" si="187"/>
        <v>0.3</v>
      </c>
      <c r="AF1194" s="334">
        <f t="shared" si="188"/>
        <v>0.30000000000000004</v>
      </c>
      <c r="AG1194" s="340">
        <f t="shared" si="189"/>
        <v>5.5511151231257827E-17</v>
      </c>
      <c r="AI1194" s="340">
        <f t="shared" si="192"/>
        <v>0</v>
      </c>
      <c r="AJ1194" s="340">
        <f t="shared" si="192"/>
        <v>0</v>
      </c>
      <c r="AK1194" s="340">
        <f t="shared" si="192"/>
        <v>0</v>
      </c>
      <c r="AL1194" s="340">
        <f t="shared" si="192"/>
        <v>0</v>
      </c>
      <c r="AM1194" s="340">
        <f t="shared" si="192"/>
        <v>0</v>
      </c>
    </row>
    <row r="1195" spans="1:39" x14ac:dyDescent="0.35">
      <c r="A1195" s="337">
        <v>23108</v>
      </c>
      <c r="B1195" s="338">
        <f t="shared" si="184"/>
        <v>1963</v>
      </c>
      <c r="C1195" s="338">
        <f t="shared" si="185"/>
        <v>4</v>
      </c>
      <c r="D1195" s="338">
        <f t="shared" si="186"/>
        <v>7</v>
      </c>
      <c r="E1195" s="334">
        <v>0</v>
      </c>
      <c r="F1195" s="334">
        <v>0</v>
      </c>
      <c r="G1195" s="334">
        <v>0</v>
      </c>
      <c r="H1195" s="334">
        <v>0</v>
      </c>
      <c r="I1195" s="334">
        <v>0</v>
      </c>
      <c r="J1195" s="334">
        <v>0</v>
      </c>
      <c r="K1195" s="334">
        <v>0</v>
      </c>
      <c r="L1195" s="334">
        <v>0</v>
      </c>
      <c r="M1195" s="334">
        <v>0</v>
      </c>
      <c r="N1195" s="334">
        <v>0</v>
      </c>
      <c r="O1195" s="334">
        <v>0</v>
      </c>
      <c r="P1195" s="334">
        <v>0</v>
      </c>
      <c r="Q1195" s="334">
        <v>0</v>
      </c>
      <c r="R1195" s="334">
        <v>0</v>
      </c>
      <c r="S1195" s="334">
        <v>0</v>
      </c>
      <c r="T1195" s="334">
        <v>0</v>
      </c>
      <c r="U1195" s="334">
        <v>0</v>
      </c>
      <c r="V1195" s="334">
        <v>0</v>
      </c>
      <c r="W1195" s="334">
        <v>0</v>
      </c>
      <c r="X1195" s="334">
        <v>0</v>
      </c>
      <c r="Y1195" s="334">
        <v>0</v>
      </c>
      <c r="Z1195" s="334">
        <v>0</v>
      </c>
      <c r="AA1195" s="334">
        <v>0</v>
      </c>
      <c r="AB1195" s="334">
        <v>0</v>
      </c>
      <c r="AD1195" s="334">
        <v>0</v>
      </c>
      <c r="AE1195" s="334">
        <f t="shared" si="187"/>
        <v>0</v>
      </c>
      <c r="AF1195" s="334">
        <f t="shared" si="188"/>
        <v>0</v>
      </c>
      <c r="AG1195" s="340">
        <f t="shared" si="189"/>
        <v>0</v>
      </c>
      <c r="AI1195" s="340">
        <f t="shared" si="192"/>
        <v>0</v>
      </c>
      <c r="AJ1195" s="340">
        <f t="shared" si="192"/>
        <v>0</v>
      </c>
      <c r="AK1195" s="340">
        <f t="shared" si="192"/>
        <v>0</v>
      </c>
      <c r="AL1195" s="340">
        <f t="shared" si="192"/>
        <v>0</v>
      </c>
      <c r="AM1195" s="340">
        <f t="shared" si="192"/>
        <v>0</v>
      </c>
    </row>
    <row r="1196" spans="1:39" x14ac:dyDescent="0.35">
      <c r="A1196" s="337">
        <v>23109</v>
      </c>
      <c r="B1196" s="338">
        <f t="shared" si="184"/>
        <v>1963</v>
      </c>
      <c r="C1196" s="338">
        <f t="shared" si="185"/>
        <v>4</v>
      </c>
      <c r="D1196" s="338">
        <f t="shared" si="186"/>
        <v>8</v>
      </c>
      <c r="E1196" s="334">
        <v>0.1</v>
      </c>
      <c r="F1196" s="334">
        <v>0</v>
      </c>
      <c r="G1196" s="334">
        <v>0.1</v>
      </c>
      <c r="H1196" s="334">
        <v>0.1</v>
      </c>
      <c r="I1196" s="334">
        <v>0</v>
      </c>
      <c r="J1196" s="334">
        <v>0.1</v>
      </c>
      <c r="K1196" s="334">
        <v>0.1</v>
      </c>
      <c r="L1196" s="334">
        <v>0</v>
      </c>
      <c r="M1196" s="334">
        <v>0.1</v>
      </c>
      <c r="N1196" s="334">
        <v>0.1</v>
      </c>
      <c r="O1196" s="334">
        <v>0</v>
      </c>
      <c r="P1196" s="334">
        <v>0.1</v>
      </c>
      <c r="Q1196" s="334">
        <v>0.1</v>
      </c>
      <c r="R1196" s="334">
        <v>0</v>
      </c>
      <c r="S1196" s="334">
        <v>0.1</v>
      </c>
      <c r="T1196" s="334">
        <v>0</v>
      </c>
      <c r="U1196" s="334">
        <v>0</v>
      </c>
      <c r="V1196" s="334">
        <v>0</v>
      </c>
      <c r="W1196" s="334">
        <v>0</v>
      </c>
      <c r="X1196" s="334">
        <v>0</v>
      </c>
      <c r="Y1196" s="334">
        <v>0</v>
      </c>
      <c r="Z1196" s="334">
        <v>0</v>
      </c>
      <c r="AA1196" s="334">
        <v>0</v>
      </c>
      <c r="AB1196" s="334">
        <v>0</v>
      </c>
      <c r="AD1196" s="334">
        <v>1</v>
      </c>
      <c r="AE1196" s="334">
        <f t="shared" si="187"/>
        <v>1</v>
      </c>
      <c r="AF1196" s="334">
        <f t="shared" si="188"/>
        <v>0.99999999999999989</v>
      </c>
      <c r="AG1196" s="340">
        <f t="shared" si="189"/>
        <v>1.1102230246251565E-16</v>
      </c>
      <c r="AI1196" s="340">
        <f t="shared" si="192"/>
        <v>0</v>
      </c>
      <c r="AJ1196" s="340">
        <f t="shared" si="192"/>
        <v>0</v>
      </c>
      <c r="AK1196" s="340">
        <f t="shared" si="192"/>
        <v>0</v>
      </c>
      <c r="AL1196" s="340">
        <f t="shared" si="192"/>
        <v>0</v>
      </c>
      <c r="AM1196" s="340">
        <f t="shared" si="192"/>
        <v>0</v>
      </c>
    </row>
    <row r="1197" spans="1:39" x14ac:dyDescent="0.35">
      <c r="A1197" s="337">
        <v>23110</v>
      </c>
      <c r="B1197" s="338">
        <f t="shared" si="184"/>
        <v>1963</v>
      </c>
      <c r="C1197" s="338">
        <f t="shared" si="185"/>
        <v>4</v>
      </c>
      <c r="D1197" s="338">
        <f t="shared" si="186"/>
        <v>9</v>
      </c>
      <c r="E1197" s="334">
        <v>0</v>
      </c>
      <c r="F1197" s="334">
        <v>0</v>
      </c>
      <c r="G1197" s="334">
        <v>0</v>
      </c>
      <c r="H1197" s="334">
        <v>0</v>
      </c>
      <c r="I1197" s="334">
        <v>0</v>
      </c>
      <c r="J1197" s="334">
        <v>0</v>
      </c>
      <c r="K1197" s="334">
        <v>0</v>
      </c>
      <c r="L1197" s="334">
        <v>0</v>
      </c>
      <c r="M1197" s="334">
        <v>0</v>
      </c>
      <c r="N1197" s="334">
        <v>0</v>
      </c>
      <c r="O1197" s="334">
        <v>0</v>
      </c>
      <c r="P1197" s="334">
        <v>0</v>
      </c>
      <c r="Q1197" s="334">
        <v>0</v>
      </c>
      <c r="R1197" s="334">
        <v>0</v>
      </c>
      <c r="S1197" s="334">
        <v>0</v>
      </c>
      <c r="T1197" s="334">
        <v>0</v>
      </c>
      <c r="U1197" s="334">
        <v>0</v>
      </c>
      <c r="V1197" s="334">
        <v>0</v>
      </c>
      <c r="W1197" s="334">
        <v>0</v>
      </c>
      <c r="X1197" s="334">
        <v>0</v>
      </c>
      <c r="Y1197" s="334">
        <v>0</v>
      </c>
      <c r="Z1197" s="334">
        <v>0</v>
      </c>
      <c r="AA1197" s="334">
        <v>0</v>
      </c>
      <c r="AB1197" s="334">
        <v>0</v>
      </c>
      <c r="AD1197" s="334">
        <v>0</v>
      </c>
      <c r="AE1197" s="334">
        <f t="shared" si="187"/>
        <v>0</v>
      </c>
      <c r="AF1197" s="334">
        <f t="shared" si="188"/>
        <v>0</v>
      </c>
      <c r="AG1197" s="340">
        <f t="shared" si="189"/>
        <v>0</v>
      </c>
      <c r="AI1197" s="340">
        <f t="shared" si="192"/>
        <v>0</v>
      </c>
      <c r="AJ1197" s="340">
        <f t="shared" si="192"/>
        <v>0</v>
      </c>
      <c r="AK1197" s="340">
        <f t="shared" si="192"/>
        <v>0</v>
      </c>
      <c r="AL1197" s="340">
        <f t="shared" si="192"/>
        <v>0</v>
      </c>
      <c r="AM1197" s="340">
        <f t="shared" si="192"/>
        <v>0</v>
      </c>
    </row>
    <row r="1198" spans="1:39" x14ac:dyDescent="0.35">
      <c r="A1198" s="337">
        <v>23111</v>
      </c>
      <c r="B1198" s="338">
        <f t="shared" si="184"/>
        <v>1963</v>
      </c>
      <c r="C1198" s="338">
        <f t="shared" si="185"/>
        <v>4</v>
      </c>
      <c r="D1198" s="338">
        <f t="shared" si="186"/>
        <v>10</v>
      </c>
      <c r="E1198" s="334">
        <v>0</v>
      </c>
      <c r="F1198" s="334">
        <v>0</v>
      </c>
      <c r="G1198" s="334">
        <v>0</v>
      </c>
      <c r="H1198" s="334">
        <v>0</v>
      </c>
      <c r="I1198" s="334">
        <v>0</v>
      </c>
      <c r="J1198" s="334">
        <v>0</v>
      </c>
      <c r="K1198" s="334">
        <v>0</v>
      </c>
      <c r="L1198" s="334">
        <v>0</v>
      </c>
      <c r="M1198" s="334">
        <v>0</v>
      </c>
      <c r="N1198" s="334">
        <v>0</v>
      </c>
      <c r="O1198" s="334">
        <v>0</v>
      </c>
      <c r="P1198" s="334">
        <v>0</v>
      </c>
      <c r="Q1198" s="334">
        <v>0</v>
      </c>
      <c r="R1198" s="334">
        <v>0</v>
      </c>
      <c r="S1198" s="334">
        <v>0</v>
      </c>
      <c r="T1198" s="334">
        <v>0</v>
      </c>
      <c r="U1198" s="334">
        <v>0</v>
      </c>
      <c r="V1198" s="334">
        <v>0</v>
      </c>
      <c r="W1198" s="334">
        <v>0</v>
      </c>
      <c r="X1198" s="334">
        <v>0</v>
      </c>
      <c r="Y1198" s="334">
        <v>0</v>
      </c>
      <c r="Z1198" s="334">
        <v>0</v>
      </c>
      <c r="AA1198" s="334">
        <v>0</v>
      </c>
      <c r="AB1198" s="334">
        <v>0</v>
      </c>
      <c r="AD1198" s="334">
        <v>0</v>
      </c>
      <c r="AE1198" s="334">
        <f t="shared" si="187"/>
        <v>0</v>
      </c>
      <c r="AF1198" s="334">
        <f t="shared" si="188"/>
        <v>0</v>
      </c>
      <c r="AG1198" s="340">
        <f t="shared" si="189"/>
        <v>0</v>
      </c>
      <c r="AI1198" s="340">
        <f t="shared" si="192"/>
        <v>0</v>
      </c>
      <c r="AJ1198" s="340">
        <f t="shared" si="192"/>
        <v>0</v>
      </c>
      <c r="AK1198" s="340">
        <f t="shared" si="192"/>
        <v>0</v>
      </c>
      <c r="AL1198" s="340">
        <f t="shared" si="192"/>
        <v>0</v>
      </c>
      <c r="AM1198" s="340">
        <f t="shared" si="192"/>
        <v>0</v>
      </c>
    </row>
    <row r="1199" spans="1:39" x14ac:dyDescent="0.35">
      <c r="A1199" s="337">
        <v>23112</v>
      </c>
      <c r="B1199" s="338">
        <f t="shared" si="184"/>
        <v>1963</v>
      </c>
      <c r="C1199" s="338">
        <f t="shared" si="185"/>
        <v>4</v>
      </c>
      <c r="D1199" s="338">
        <f t="shared" si="186"/>
        <v>11</v>
      </c>
      <c r="E1199" s="334">
        <v>0</v>
      </c>
      <c r="F1199" s="334">
        <v>0</v>
      </c>
      <c r="G1199" s="334">
        <v>0</v>
      </c>
      <c r="H1199" s="334">
        <v>0</v>
      </c>
      <c r="I1199" s="334">
        <v>0</v>
      </c>
      <c r="J1199" s="334">
        <v>0</v>
      </c>
      <c r="K1199" s="334">
        <v>0</v>
      </c>
      <c r="L1199" s="334">
        <v>0</v>
      </c>
      <c r="M1199" s="334">
        <v>0</v>
      </c>
      <c r="N1199" s="334">
        <v>0</v>
      </c>
      <c r="O1199" s="334">
        <v>0</v>
      </c>
      <c r="P1199" s="334">
        <v>0</v>
      </c>
      <c r="Q1199" s="334">
        <v>0</v>
      </c>
      <c r="R1199" s="334">
        <v>0</v>
      </c>
      <c r="S1199" s="334">
        <v>0</v>
      </c>
      <c r="T1199" s="334">
        <v>0</v>
      </c>
      <c r="U1199" s="334">
        <v>0</v>
      </c>
      <c r="V1199" s="334">
        <v>0</v>
      </c>
      <c r="W1199" s="334">
        <v>0</v>
      </c>
      <c r="X1199" s="334">
        <v>0</v>
      </c>
      <c r="Y1199" s="334">
        <v>0</v>
      </c>
      <c r="Z1199" s="334">
        <v>0</v>
      </c>
      <c r="AA1199" s="334">
        <v>0</v>
      </c>
      <c r="AB1199" s="334">
        <v>0</v>
      </c>
      <c r="AD1199" s="334">
        <v>0</v>
      </c>
      <c r="AE1199" s="334">
        <f t="shared" si="187"/>
        <v>0</v>
      </c>
      <c r="AF1199" s="334">
        <f t="shared" si="188"/>
        <v>0</v>
      </c>
      <c r="AG1199" s="340">
        <f t="shared" si="189"/>
        <v>0</v>
      </c>
      <c r="AI1199" s="340">
        <f t="shared" si="192"/>
        <v>0</v>
      </c>
      <c r="AJ1199" s="340">
        <f t="shared" si="192"/>
        <v>0</v>
      </c>
      <c r="AK1199" s="340">
        <f t="shared" si="192"/>
        <v>0</v>
      </c>
      <c r="AL1199" s="340">
        <f t="shared" si="192"/>
        <v>0</v>
      </c>
      <c r="AM1199" s="340">
        <f t="shared" si="192"/>
        <v>0</v>
      </c>
    </row>
    <row r="1200" spans="1:39" x14ac:dyDescent="0.35">
      <c r="A1200" s="337">
        <v>23113</v>
      </c>
      <c r="B1200" s="338">
        <f t="shared" si="184"/>
        <v>1963</v>
      </c>
      <c r="C1200" s="338">
        <f t="shared" si="185"/>
        <v>4</v>
      </c>
      <c r="D1200" s="338">
        <f t="shared" si="186"/>
        <v>12</v>
      </c>
      <c r="E1200" s="334">
        <v>0</v>
      </c>
      <c r="F1200" s="334">
        <v>0</v>
      </c>
      <c r="G1200" s="334">
        <v>0</v>
      </c>
      <c r="H1200" s="334">
        <v>0</v>
      </c>
      <c r="I1200" s="334">
        <v>0</v>
      </c>
      <c r="J1200" s="334">
        <v>0</v>
      </c>
      <c r="K1200" s="334">
        <v>0</v>
      </c>
      <c r="L1200" s="334">
        <v>0</v>
      </c>
      <c r="M1200" s="334">
        <v>0</v>
      </c>
      <c r="N1200" s="334">
        <v>0</v>
      </c>
      <c r="O1200" s="334">
        <v>0</v>
      </c>
      <c r="P1200" s="334">
        <v>0</v>
      </c>
      <c r="Q1200" s="334">
        <v>0</v>
      </c>
      <c r="R1200" s="334">
        <v>0</v>
      </c>
      <c r="S1200" s="334">
        <v>0</v>
      </c>
      <c r="T1200" s="334">
        <v>0</v>
      </c>
      <c r="U1200" s="334">
        <v>0</v>
      </c>
      <c r="V1200" s="334">
        <v>0</v>
      </c>
      <c r="W1200" s="334">
        <v>0</v>
      </c>
      <c r="X1200" s="334">
        <v>0</v>
      </c>
      <c r="Y1200" s="334">
        <v>0</v>
      </c>
      <c r="Z1200" s="334">
        <v>0</v>
      </c>
      <c r="AA1200" s="334">
        <v>0</v>
      </c>
      <c r="AB1200" s="334">
        <v>0</v>
      </c>
      <c r="AD1200" s="334">
        <v>0</v>
      </c>
      <c r="AE1200" s="334">
        <f t="shared" si="187"/>
        <v>0</v>
      </c>
      <c r="AF1200" s="334">
        <f t="shared" si="188"/>
        <v>0</v>
      </c>
      <c r="AG1200" s="340">
        <f t="shared" si="189"/>
        <v>0</v>
      </c>
      <c r="AI1200" s="340">
        <f t="shared" si="192"/>
        <v>0</v>
      </c>
      <c r="AJ1200" s="340">
        <f t="shared" si="192"/>
        <v>0</v>
      </c>
      <c r="AK1200" s="340">
        <f t="shared" si="192"/>
        <v>0</v>
      </c>
      <c r="AL1200" s="340">
        <f t="shared" si="192"/>
        <v>0</v>
      </c>
      <c r="AM1200" s="340">
        <f t="shared" si="192"/>
        <v>0</v>
      </c>
    </row>
    <row r="1201" spans="1:39" x14ac:dyDescent="0.35">
      <c r="A1201" s="337">
        <v>23114</v>
      </c>
      <c r="B1201" s="338">
        <f t="shared" si="184"/>
        <v>1963</v>
      </c>
      <c r="C1201" s="338">
        <f t="shared" si="185"/>
        <v>4</v>
      </c>
      <c r="D1201" s="338">
        <f t="shared" si="186"/>
        <v>13</v>
      </c>
      <c r="E1201" s="334">
        <v>0</v>
      </c>
      <c r="F1201" s="334">
        <v>0</v>
      </c>
      <c r="G1201" s="334">
        <v>0</v>
      </c>
      <c r="H1201" s="334">
        <v>0</v>
      </c>
      <c r="I1201" s="334">
        <v>0</v>
      </c>
      <c r="J1201" s="334">
        <v>0</v>
      </c>
      <c r="K1201" s="334">
        <v>0</v>
      </c>
      <c r="L1201" s="334">
        <v>0</v>
      </c>
      <c r="M1201" s="334">
        <v>0</v>
      </c>
      <c r="N1201" s="334">
        <v>0</v>
      </c>
      <c r="O1201" s="334">
        <v>0</v>
      </c>
      <c r="P1201" s="334">
        <v>0</v>
      </c>
      <c r="Q1201" s="334">
        <v>0</v>
      </c>
      <c r="R1201" s="334">
        <v>0</v>
      </c>
      <c r="S1201" s="334">
        <v>0</v>
      </c>
      <c r="T1201" s="334">
        <v>0</v>
      </c>
      <c r="U1201" s="334">
        <v>0</v>
      </c>
      <c r="V1201" s="334">
        <v>0</v>
      </c>
      <c r="W1201" s="334">
        <v>0</v>
      </c>
      <c r="X1201" s="334">
        <v>0</v>
      </c>
      <c r="Y1201" s="334">
        <v>0</v>
      </c>
      <c r="Z1201" s="334">
        <v>0</v>
      </c>
      <c r="AA1201" s="334">
        <v>0</v>
      </c>
      <c r="AB1201" s="334">
        <v>0</v>
      </c>
      <c r="AD1201" s="334">
        <v>0</v>
      </c>
      <c r="AE1201" s="334">
        <f t="shared" si="187"/>
        <v>0</v>
      </c>
      <c r="AF1201" s="334">
        <f t="shared" si="188"/>
        <v>0</v>
      </c>
      <c r="AG1201" s="340">
        <f t="shared" si="189"/>
        <v>0</v>
      </c>
      <c r="AI1201" s="340">
        <f t="shared" si="192"/>
        <v>0</v>
      </c>
      <c r="AJ1201" s="340">
        <f t="shared" si="192"/>
        <v>0</v>
      </c>
      <c r="AK1201" s="340">
        <f t="shared" si="192"/>
        <v>0</v>
      </c>
      <c r="AL1201" s="340">
        <f t="shared" si="192"/>
        <v>0</v>
      </c>
      <c r="AM1201" s="340">
        <f t="shared" si="192"/>
        <v>0</v>
      </c>
    </row>
    <row r="1202" spans="1:39" x14ac:dyDescent="0.35">
      <c r="A1202" s="337">
        <v>23115</v>
      </c>
      <c r="B1202" s="338">
        <f t="shared" si="184"/>
        <v>1963</v>
      </c>
      <c r="C1202" s="338">
        <f t="shared" si="185"/>
        <v>4</v>
      </c>
      <c r="D1202" s="338">
        <f t="shared" si="186"/>
        <v>14</v>
      </c>
      <c r="E1202" s="334">
        <v>0</v>
      </c>
      <c r="F1202" s="334">
        <v>0</v>
      </c>
      <c r="G1202" s="334">
        <v>0</v>
      </c>
      <c r="H1202" s="334">
        <v>0</v>
      </c>
      <c r="I1202" s="334">
        <v>0</v>
      </c>
      <c r="J1202" s="334">
        <v>0</v>
      </c>
      <c r="K1202" s="334">
        <v>0</v>
      </c>
      <c r="L1202" s="334">
        <v>0</v>
      </c>
      <c r="M1202" s="334">
        <v>0</v>
      </c>
      <c r="N1202" s="334">
        <v>0</v>
      </c>
      <c r="O1202" s="334">
        <v>0</v>
      </c>
      <c r="P1202" s="334">
        <v>0</v>
      </c>
      <c r="Q1202" s="334">
        <v>0</v>
      </c>
      <c r="R1202" s="334">
        <v>0</v>
      </c>
      <c r="S1202" s="334">
        <v>0</v>
      </c>
      <c r="T1202" s="334">
        <v>0</v>
      </c>
      <c r="U1202" s="334">
        <v>0</v>
      </c>
      <c r="V1202" s="334">
        <v>0</v>
      </c>
      <c r="W1202" s="334">
        <v>0</v>
      </c>
      <c r="X1202" s="334">
        <v>0</v>
      </c>
      <c r="Y1202" s="334">
        <v>0</v>
      </c>
      <c r="Z1202" s="334">
        <v>0</v>
      </c>
      <c r="AA1202" s="334">
        <v>0</v>
      </c>
      <c r="AB1202" s="334">
        <v>0</v>
      </c>
      <c r="AD1202" s="334">
        <v>0</v>
      </c>
      <c r="AE1202" s="334">
        <f t="shared" si="187"/>
        <v>0</v>
      </c>
      <c r="AF1202" s="334">
        <f t="shared" si="188"/>
        <v>0</v>
      </c>
      <c r="AG1202" s="340">
        <f t="shared" si="189"/>
        <v>0</v>
      </c>
      <c r="AI1202" s="340">
        <f t="shared" si="192"/>
        <v>0</v>
      </c>
      <c r="AJ1202" s="340">
        <f t="shared" si="192"/>
        <v>0</v>
      </c>
      <c r="AK1202" s="340">
        <f t="shared" si="192"/>
        <v>0</v>
      </c>
      <c r="AL1202" s="340">
        <f t="shared" si="192"/>
        <v>0</v>
      </c>
      <c r="AM1202" s="340">
        <f t="shared" si="192"/>
        <v>0</v>
      </c>
    </row>
    <row r="1203" spans="1:39" x14ac:dyDescent="0.35">
      <c r="A1203" s="337">
        <v>23116</v>
      </c>
      <c r="B1203" s="338">
        <f t="shared" si="184"/>
        <v>1963</v>
      </c>
      <c r="C1203" s="338">
        <f t="shared" si="185"/>
        <v>4</v>
      </c>
      <c r="D1203" s="338">
        <f t="shared" si="186"/>
        <v>15</v>
      </c>
      <c r="E1203" s="334">
        <v>0</v>
      </c>
      <c r="F1203" s="334">
        <v>0</v>
      </c>
      <c r="G1203" s="334">
        <v>0</v>
      </c>
      <c r="H1203" s="334">
        <v>0</v>
      </c>
      <c r="I1203" s="334">
        <v>0</v>
      </c>
      <c r="J1203" s="334">
        <v>0</v>
      </c>
      <c r="K1203" s="334">
        <v>0</v>
      </c>
      <c r="L1203" s="334">
        <v>0</v>
      </c>
      <c r="M1203" s="334">
        <v>0</v>
      </c>
      <c r="N1203" s="334">
        <v>0</v>
      </c>
      <c r="O1203" s="334">
        <v>0</v>
      </c>
      <c r="P1203" s="334">
        <v>0</v>
      </c>
      <c r="Q1203" s="334">
        <v>0</v>
      </c>
      <c r="R1203" s="334">
        <v>0</v>
      </c>
      <c r="S1203" s="334">
        <v>0</v>
      </c>
      <c r="T1203" s="334">
        <v>0</v>
      </c>
      <c r="U1203" s="334">
        <v>0</v>
      </c>
      <c r="V1203" s="334">
        <v>0</v>
      </c>
      <c r="W1203" s="334">
        <v>0</v>
      </c>
      <c r="X1203" s="334">
        <v>0</v>
      </c>
      <c r="Y1203" s="334">
        <v>0</v>
      </c>
      <c r="Z1203" s="334">
        <v>0</v>
      </c>
      <c r="AA1203" s="334">
        <v>0</v>
      </c>
      <c r="AB1203" s="334">
        <v>0</v>
      </c>
      <c r="AD1203" s="334">
        <v>0</v>
      </c>
      <c r="AE1203" s="334">
        <f t="shared" si="187"/>
        <v>0</v>
      </c>
      <c r="AF1203" s="334">
        <f t="shared" si="188"/>
        <v>0</v>
      </c>
      <c r="AG1203" s="340">
        <f t="shared" si="189"/>
        <v>0</v>
      </c>
      <c r="AI1203" s="340">
        <f t="shared" si="192"/>
        <v>0</v>
      </c>
      <c r="AJ1203" s="340">
        <f t="shared" si="192"/>
        <v>0</v>
      </c>
      <c r="AK1203" s="340">
        <f t="shared" si="192"/>
        <v>0</v>
      </c>
      <c r="AL1203" s="340">
        <f t="shared" si="192"/>
        <v>0</v>
      </c>
      <c r="AM1203" s="340">
        <f t="shared" si="192"/>
        <v>0</v>
      </c>
    </row>
    <row r="1204" spans="1:39" x14ac:dyDescent="0.35">
      <c r="A1204" s="337">
        <v>23117</v>
      </c>
      <c r="B1204" s="338">
        <f t="shared" si="184"/>
        <v>1963</v>
      </c>
      <c r="C1204" s="338">
        <f t="shared" si="185"/>
        <v>4</v>
      </c>
      <c r="D1204" s="338">
        <f t="shared" si="186"/>
        <v>16</v>
      </c>
      <c r="E1204" s="334">
        <v>0</v>
      </c>
      <c r="F1204" s="334">
        <v>0</v>
      </c>
      <c r="G1204" s="334">
        <v>0</v>
      </c>
      <c r="H1204" s="334">
        <v>0</v>
      </c>
      <c r="I1204" s="334">
        <v>0</v>
      </c>
      <c r="J1204" s="334">
        <v>0</v>
      </c>
      <c r="K1204" s="334">
        <v>0</v>
      </c>
      <c r="L1204" s="334">
        <v>0.4</v>
      </c>
      <c r="M1204" s="334">
        <v>0.4</v>
      </c>
      <c r="N1204" s="334">
        <v>0.9</v>
      </c>
      <c r="O1204" s="334">
        <v>0.4</v>
      </c>
      <c r="P1204" s="334">
        <v>0.4</v>
      </c>
      <c r="Q1204" s="334">
        <v>0.9</v>
      </c>
      <c r="R1204" s="334">
        <v>0.4</v>
      </c>
      <c r="S1204" s="334">
        <v>0.4</v>
      </c>
      <c r="T1204" s="334">
        <v>0.4</v>
      </c>
      <c r="U1204" s="334">
        <v>0.4</v>
      </c>
      <c r="V1204" s="334">
        <v>0.9</v>
      </c>
      <c r="W1204" s="334">
        <v>0.4</v>
      </c>
      <c r="X1204" s="334">
        <v>0.4</v>
      </c>
      <c r="Y1204" s="334">
        <v>0.4</v>
      </c>
      <c r="Z1204" s="334">
        <v>0.5</v>
      </c>
      <c r="AA1204" s="334">
        <v>0.4</v>
      </c>
      <c r="AB1204" s="334">
        <v>0.4</v>
      </c>
      <c r="AD1204" s="334">
        <v>8.4</v>
      </c>
      <c r="AE1204" s="334">
        <f t="shared" si="187"/>
        <v>8.4</v>
      </c>
      <c r="AF1204" s="334">
        <f t="shared" si="188"/>
        <v>8.4000000000000021</v>
      </c>
      <c r="AG1204" s="340">
        <f t="shared" si="189"/>
        <v>1.7763568394002505E-15</v>
      </c>
      <c r="AI1204" s="340">
        <f t="shared" ref="AI1204:AM1219" si="193">IF($C1204=AI$1,$AF1204,0)</f>
        <v>0</v>
      </c>
      <c r="AJ1204" s="340">
        <f t="shared" si="193"/>
        <v>0</v>
      </c>
      <c r="AK1204" s="340">
        <f t="shared" si="193"/>
        <v>0</v>
      </c>
      <c r="AL1204" s="340">
        <f t="shared" si="193"/>
        <v>0</v>
      </c>
      <c r="AM1204" s="340">
        <f t="shared" si="193"/>
        <v>0</v>
      </c>
    </row>
    <row r="1205" spans="1:39" x14ac:dyDescent="0.35">
      <c r="A1205" s="337">
        <v>23118</v>
      </c>
      <c r="B1205" s="338">
        <f t="shared" si="184"/>
        <v>1963</v>
      </c>
      <c r="C1205" s="338">
        <f t="shared" si="185"/>
        <v>4</v>
      </c>
      <c r="D1205" s="338">
        <f t="shared" si="186"/>
        <v>17</v>
      </c>
      <c r="E1205" s="334">
        <v>0</v>
      </c>
      <c r="F1205" s="334">
        <v>0</v>
      </c>
      <c r="G1205" s="334">
        <v>0</v>
      </c>
      <c r="H1205" s="334">
        <v>0</v>
      </c>
      <c r="I1205" s="334">
        <v>0</v>
      </c>
      <c r="J1205" s="334">
        <v>0</v>
      </c>
      <c r="K1205" s="334">
        <v>0</v>
      </c>
      <c r="L1205" s="334">
        <v>0</v>
      </c>
      <c r="M1205" s="334">
        <v>0</v>
      </c>
      <c r="N1205" s="334">
        <v>0</v>
      </c>
      <c r="O1205" s="334">
        <v>0</v>
      </c>
      <c r="P1205" s="334">
        <v>0</v>
      </c>
      <c r="Q1205" s="334">
        <v>0</v>
      </c>
      <c r="R1205" s="334">
        <v>0</v>
      </c>
      <c r="S1205" s="334">
        <v>0</v>
      </c>
      <c r="T1205" s="334">
        <v>0</v>
      </c>
      <c r="U1205" s="334">
        <v>0</v>
      </c>
      <c r="V1205" s="334">
        <v>0</v>
      </c>
      <c r="W1205" s="334">
        <v>0</v>
      </c>
      <c r="X1205" s="334">
        <v>0</v>
      </c>
      <c r="Y1205" s="334">
        <v>0</v>
      </c>
      <c r="Z1205" s="334">
        <v>0</v>
      </c>
      <c r="AA1205" s="334">
        <v>0</v>
      </c>
      <c r="AB1205" s="334">
        <v>0</v>
      </c>
      <c r="AD1205" s="334">
        <v>0</v>
      </c>
      <c r="AE1205" s="334">
        <f t="shared" si="187"/>
        <v>0</v>
      </c>
      <c r="AF1205" s="334">
        <f t="shared" si="188"/>
        <v>0</v>
      </c>
      <c r="AG1205" s="340">
        <f t="shared" si="189"/>
        <v>0</v>
      </c>
      <c r="AI1205" s="340">
        <f t="shared" si="193"/>
        <v>0</v>
      </c>
      <c r="AJ1205" s="340">
        <f t="shared" si="193"/>
        <v>0</v>
      </c>
      <c r="AK1205" s="340">
        <f t="shared" si="193"/>
        <v>0</v>
      </c>
      <c r="AL1205" s="340">
        <f t="shared" si="193"/>
        <v>0</v>
      </c>
      <c r="AM1205" s="340">
        <f t="shared" si="193"/>
        <v>0</v>
      </c>
    </row>
    <row r="1206" spans="1:39" x14ac:dyDescent="0.35">
      <c r="A1206" s="337">
        <v>23119</v>
      </c>
      <c r="B1206" s="338">
        <f t="shared" si="184"/>
        <v>1963</v>
      </c>
      <c r="C1206" s="338">
        <f t="shared" si="185"/>
        <v>4</v>
      </c>
      <c r="D1206" s="338">
        <f t="shared" si="186"/>
        <v>18</v>
      </c>
      <c r="E1206" s="334">
        <v>0</v>
      </c>
      <c r="F1206" s="334">
        <v>0</v>
      </c>
      <c r="G1206" s="334">
        <v>0</v>
      </c>
      <c r="H1206" s="334">
        <v>0</v>
      </c>
      <c r="I1206" s="334">
        <v>0</v>
      </c>
      <c r="J1206" s="334">
        <v>0</v>
      </c>
      <c r="K1206" s="334">
        <v>0</v>
      </c>
      <c r="L1206" s="334">
        <v>0</v>
      </c>
      <c r="M1206" s="334">
        <v>0</v>
      </c>
      <c r="N1206" s="334">
        <v>0</v>
      </c>
      <c r="O1206" s="334">
        <v>0</v>
      </c>
      <c r="P1206" s="334">
        <v>0</v>
      </c>
      <c r="Q1206" s="334">
        <v>0</v>
      </c>
      <c r="R1206" s="334">
        <v>0</v>
      </c>
      <c r="S1206" s="334">
        <v>0</v>
      </c>
      <c r="T1206" s="334">
        <v>0</v>
      </c>
      <c r="U1206" s="334">
        <v>0</v>
      </c>
      <c r="V1206" s="334">
        <v>0</v>
      </c>
      <c r="W1206" s="334">
        <v>0</v>
      </c>
      <c r="X1206" s="334">
        <v>0</v>
      </c>
      <c r="Y1206" s="334">
        <v>0</v>
      </c>
      <c r="Z1206" s="334">
        <v>0</v>
      </c>
      <c r="AA1206" s="334">
        <v>0</v>
      </c>
      <c r="AB1206" s="334">
        <v>0</v>
      </c>
      <c r="AD1206" s="334">
        <v>0</v>
      </c>
      <c r="AE1206" s="334">
        <f t="shared" si="187"/>
        <v>0</v>
      </c>
      <c r="AF1206" s="334">
        <f t="shared" si="188"/>
        <v>0</v>
      </c>
      <c r="AG1206" s="340">
        <f t="shared" si="189"/>
        <v>0</v>
      </c>
      <c r="AI1206" s="340">
        <f t="shared" si="193"/>
        <v>0</v>
      </c>
      <c r="AJ1206" s="340">
        <f t="shared" si="193"/>
        <v>0</v>
      </c>
      <c r="AK1206" s="340">
        <f t="shared" si="193"/>
        <v>0</v>
      </c>
      <c r="AL1206" s="340">
        <f t="shared" si="193"/>
        <v>0</v>
      </c>
      <c r="AM1206" s="340">
        <f t="shared" si="193"/>
        <v>0</v>
      </c>
    </row>
    <row r="1207" spans="1:39" x14ac:dyDescent="0.35">
      <c r="A1207" s="337">
        <v>23120</v>
      </c>
      <c r="B1207" s="338">
        <f t="shared" si="184"/>
        <v>1963</v>
      </c>
      <c r="C1207" s="338">
        <f t="shared" si="185"/>
        <v>4</v>
      </c>
      <c r="D1207" s="338">
        <f t="shared" si="186"/>
        <v>19</v>
      </c>
      <c r="E1207" s="334">
        <v>0</v>
      </c>
      <c r="F1207" s="334">
        <v>0</v>
      </c>
      <c r="G1207" s="334">
        <v>0</v>
      </c>
      <c r="H1207" s="334">
        <v>0</v>
      </c>
      <c r="I1207" s="334">
        <v>0</v>
      </c>
      <c r="J1207" s="334">
        <v>0</v>
      </c>
      <c r="K1207" s="334">
        <v>0</v>
      </c>
      <c r="L1207" s="334">
        <v>0</v>
      </c>
      <c r="M1207" s="334">
        <v>0</v>
      </c>
      <c r="N1207" s="334">
        <v>0</v>
      </c>
      <c r="O1207" s="334">
        <v>0</v>
      </c>
      <c r="P1207" s="334">
        <v>0</v>
      </c>
      <c r="Q1207" s="334">
        <v>0</v>
      </c>
      <c r="R1207" s="334">
        <v>0</v>
      </c>
      <c r="S1207" s="334">
        <v>0</v>
      </c>
      <c r="T1207" s="334">
        <v>0</v>
      </c>
      <c r="U1207" s="334">
        <v>0</v>
      </c>
      <c r="V1207" s="334">
        <v>0</v>
      </c>
      <c r="W1207" s="334">
        <v>0</v>
      </c>
      <c r="X1207" s="334">
        <v>0</v>
      </c>
      <c r="Y1207" s="334">
        <v>0</v>
      </c>
      <c r="Z1207" s="334">
        <v>0</v>
      </c>
      <c r="AA1207" s="334">
        <v>0</v>
      </c>
      <c r="AB1207" s="334">
        <v>0</v>
      </c>
      <c r="AD1207" s="334">
        <v>0</v>
      </c>
      <c r="AE1207" s="334">
        <f t="shared" si="187"/>
        <v>0</v>
      </c>
      <c r="AF1207" s="334">
        <f t="shared" si="188"/>
        <v>0</v>
      </c>
      <c r="AG1207" s="340">
        <f t="shared" si="189"/>
        <v>0</v>
      </c>
      <c r="AI1207" s="340">
        <f t="shared" si="193"/>
        <v>0</v>
      </c>
      <c r="AJ1207" s="340">
        <f t="shared" si="193"/>
        <v>0</v>
      </c>
      <c r="AK1207" s="340">
        <f t="shared" si="193"/>
        <v>0</v>
      </c>
      <c r="AL1207" s="340">
        <f t="shared" si="193"/>
        <v>0</v>
      </c>
      <c r="AM1207" s="340">
        <f t="shared" si="193"/>
        <v>0</v>
      </c>
    </row>
    <row r="1208" spans="1:39" x14ac:dyDescent="0.35">
      <c r="A1208" s="337">
        <v>23121</v>
      </c>
      <c r="B1208" s="338">
        <f t="shared" si="184"/>
        <v>1963</v>
      </c>
      <c r="C1208" s="338">
        <f t="shared" si="185"/>
        <v>4</v>
      </c>
      <c r="D1208" s="338">
        <f t="shared" si="186"/>
        <v>20</v>
      </c>
      <c r="E1208" s="334">
        <v>0.1</v>
      </c>
      <c r="F1208" s="334">
        <v>0.1</v>
      </c>
      <c r="G1208" s="334">
        <v>0.1</v>
      </c>
      <c r="H1208" s="334">
        <v>0.1</v>
      </c>
      <c r="I1208" s="334">
        <v>0.1</v>
      </c>
      <c r="J1208" s="334">
        <v>0.2</v>
      </c>
      <c r="K1208" s="334">
        <v>0.1</v>
      </c>
      <c r="L1208" s="334">
        <v>0.1</v>
      </c>
      <c r="M1208" s="334">
        <v>0.1</v>
      </c>
      <c r="N1208" s="334">
        <v>0.1</v>
      </c>
      <c r="O1208" s="334">
        <v>0.1</v>
      </c>
      <c r="P1208" s="334">
        <v>0.1</v>
      </c>
      <c r="Q1208" s="334">
        <v>0.1</v>
      </c>
      <c r="R1208" s="334">
        <v>0.1</v>
      </c>
      <c r="S1208" s="334">
        <v>0</v>
      </c>
      <c r="T1208" s="334">
        <v>0.1</v>
      </c>
      <c r="U1208" s="334">
        <v>0.1</v>
      </c>
      <c r="V1208" s="334">
        <v>0.1</v>
      </c>
      <c r="W1208" s="334">
        <v>0.2</v>
      </c>
      <c r="X1208" s="334">
        <v>0.1</v>
      </c>
      <c r="Y1208" s="334">
        <v>0.1</v>
      </c>
      <c r="Z1208" s="334">
        <v>0.1</v>
      </c>
      <c r="AA1208" s="334">
        <v>0.1</v>
      </c>
      <c r="AB1208" s="334">
        <v>0.1</v>
      </c>
      <c r="AD1208" s="334">
        <v>2.5</v>
      </c>
      <c r="AE1208" s="334">
        <f t="shared" si="187"/>
        <v>2.5</v>
      </c>
      <c r="AF1208" s="334">
        <f t="shared" si="188"/>
        <v>2.5000000000000009</v>
      </c>
      <c r="AG1208" s="340">
        <f t="shared" si="189"/>
        <v>8.8817841970012523E-16</v>
      </c>
      <c r="AI1208" s="340">
        <f t="shared" si="193"/>
        <v>0</v>
      </c>
      <c r="AJ1208" s="340">
        <f t="shared" si="193"/>
        <v>0</v>
      </c>
      <c r="AK1208" s="340">
        <f t="shared" si="193"/>
        <v>0</v>
      </c>
      <c r="AL1208" s="340">
        <f t="shared" si="193"/>
        <v>0</v>
      </c>
      <c r="AM1208" s="340">
        <f t="shared" si="193"/>
        <v>0</v>
      </c>
    </row>
    <row r="1209" spans="1:39" x14ac:dyDescent="0.35">
      <c r="A1209" s="337">
        <v>23122</v>
      </c>
      <c r="B1209" s="338">
        <f t="shared" si="184"/>
        <v>1963</v>
      </c>
      <c r="C1209" s="338">
        <f t="shared" si="185"/>
        <v>4</v>
      </c>
      <c r="D1209" s="338">
        <f t="shared" si="186"/>
        <v>21</v>
      </c>
      <c r="E1209" s="334">
        <v>0</v>
      </c>
      <c r="F1209" s="334">
        <v>0</v>
      </c>
      <c r="G1209" s="334">
        <v>0.1</v>
      </c>
      <c r="H1209" s="334">
        <v>0</v>
      </c>
      <c r="I1209" s="334">
        <v>0</v>
      </c>
      <c r="J1209" s="334">
        <v>0</v>
      </c>
      <c r="K1209" s="334">
        <v>0</v>
      </c>
      <c r="L1209" s="334">
        <v>0</v>
      </c>
      <c r="M1209" s="334">
        <v>0.1</v>
      </c>
      <c r="N1209" s="334">
        <v>0</v>
      </c>
      <c r="O1209" s="334">
        <v>0</v>
      </c>
      <c r="P1209" s="334">
        <v>0</v>
      </c>
      <c r="Q1209" s="334">
        <v>0</v>
      </c>
      <c r="R1209" s="334">
        <v>0.1</v>
      </c>
      <c r="S1209" s="334">
        <v>0</v>
      </c>
      <c r="T1209" s="334">
        <v>0</v>
      </c>
      <c r="U1209" s="334">
        <v>0</v>
      </c>
      <c r="V1209" s="334">
        <v>0</v>
      </c>
      <c r="W1209" s="334">
        <v>0</v>
      </c>
      <c r="X1209" s="334">
        <v>0</v>
      </c>
      <c r="Y1209" s="334">
        <v>0</v>
      </c>
      <c r="Z1209" s="334">
        <v>0</v>
      </c>
      <c r="AA1209" s="334">
        <v>0</v>
      </c>
      <c r="AB1209" s="334">
        <v>0</v>
      </c>
      <c r="AD1209" s="334">
        <v>0.3</v>
      </c>
      <c r="AE1209" s="334">
        <f t="shared" si="187"/>
        <v>0.3</v>
      </c>
      <c r="AF1209" s="334">
        <f t="shared" si="188"/>
        <v>0.30000000000000004</v>
      </c>
      <c r="AG1209" s="340">
        <f t="shared" si="189"/>
        <v>5.5511151231257827E-17</v>
      </c>
      <c r="AI1209" s="340">
        <f t="shared" si="193"/>
        <v>0</v>
      </c>
      <c r="AJ1209" s="340">
        <f t="shared" si="193"/>
        <v>0</v>
      </c>
      <c r="AK1209" s="340">
        <f t="shared" si="193"/>
        <v>0</v>
      </c>
      <c r="AL1209" s="340">
        <f t="shared" si="193"/>
        <v>0</v>
      </c>
      <c r="AM1209" s="340">
        <f t="shared" si="193"/>
        <v>0</v>
      </c>
    </row>
    <row r="1210" spans="1:39" x14ac:dyDescent="0.35">
      <c r="A1210" s="337">
        <v>23123</v>
      </c>
      <c r="B1210" s="338">
        <f t="shared" si="184"/>
        <v>1963</v>
      </c>
      <c r="C1210" s="338">
        <f t="shared" si="185"/>
        <v>4</v>
      </c>
      <c r="D1210" s="338">
        <f t="shared" si="186"/>
        <v>22</v>
      </c>
      <c r="E1210" s="334">
        <v>0</v>
      </c>
      <c r="F1210" s="334">
        <v>0</v>
      </c>
      <c r="G1210" s="334">
        <v>0</v>
      </c>
      <c r="H1210" s="334">
        <v>0</v>
      </c>
      <c r="I1210" s="334">
        <v>0</v>
      </c>
      <c r="J1210" s="334">
        <v>0</v>
      </c>
      <c r="K1210" s="334">
        <v>0</v>
      </c>
      <c r="L1210" s="334">
        <v>0</v>
      </c>
      <c r="M1210" s="334">
        <v>0</v>
      </c>
      <c r="N1210" s="334">
        <v>0</v>
      </c>
      <c r="O1210" s="334">
        <v>0</v>
      </c>
      <c r="P1210" s="334">
        <v>0</v>
      </c>
      <c r="Q1210" s="334">
        <v>0</v>
      </c>
      <c r="R1210" s="334">
        <v>0</v>
      </c>
      <c r="S1210" s="334">
        <v>0</v>
      </c>
      <c r="T1210" s="334">
        <v>0</v>
      </c>
      <c r="U1210" s="334">
        <v>0</v>
      </c>
      <c r="V1210" s="334">
        <v>0</v>
      </c>
      <c r="W1210" s="334">
        <v>0</v>
      </c>
      <c r="X1210" s="334">
        <v>0</v>
      </c>
      <c r="Y1210" s="334">
        <v>0</v>
      </c>
      <c r="Z1210" s="334">
        <v>0</v>
      </c>
      <c r="AA1210" s="334">
        <v>0</v>
      </c>
      <c r="AB1210" s="334">
        <v>0</v>
      </c>
      <c r="AD1210" s="334">
        <v>0</v>
      </c>
      <c r="AE1210" s="334">
        <f t="shared" si="187"/>
        <v>0</v>
      </c>
      <c r="AF1210" s="334">
        <f t="shared" si="188"/>
        <v>0</v>
      </c>
      <c r="AG1210" s="340">
        <f t="shared" si="189"/>
        <v>0</v>
      </c>
      <c r="AI1210" s="340">
        <f t="shared" si="193"/>
        <v>0</v>
      </c>
      <c r="AJ1210" s="340">
        <f t="shared" si="193"/>
        <v>0</v>
      </c>
      <c r="AK1210" s="340">
        <f t="shared" si="193"/>
        <v>0</v>
      </c>
      <c r="AL1210" s="340">
        <f t="shared" si="193"/>
        <v>0</v>
      </c>
      <c r="AM1210" s="340">
        <f t="shared" si="193"/>
        <v>0</v>
      </c>
    </row>
    <row r="1211" spans="1:39" x14ac:dyDescent="0.35">
      <c r="A1211" s="337">
        <v>23124</v>
      </c>
      <c r="B1211" s="338">
        <f t="shared" si="184"/>
        <v>1963</v>
      </c>
      <c r="C1211" s="338">
        <f t="shared" si="185"/>
        <v>4</v>
      </c>
      <c r="D1211" s="338">
        <f t="shared" si="186"/>
        <v>23</v>
      </c>
      <c r="E1211" s="334">
        <v>0</v>
      </c>
      <c r="F1211" s="334">
        <v>0</v>
      </c>
      <c r="G1211" s="334">
        <v>0</v>
      </c>
      <c r="H1211" s="334">
        <v>0</v>
      </c>
      <c r="I1211" s="334">
        <v>0</v>
      </c>
      <c r="J1211" s="334">
        <v>0</v>
      </c>
      <c r="K1211" s="334">
        <v>0</v>
      </c>
      <c r="L1211" s="334">
        <v>0</v>
      </c>
      <c r="M1211" s="334">
        <v>0</v>
      </c>
      <c r="N1211" s="334">
        <v>0</v>
      </c>
      <c r="O1211" s="334">
        <v>0</v>
      </c>
      <c r="P1211" s="334">
        <v>0</v>
      </c>
      <c r="Q1211" s="334">
        <v>0</v>
      </c>
      <c r="R1211" s="334">
        <v>0</v>
      </c>
      <c r="S1211" s="334">
        <v>0</v>
      </c>
      <c r="T1211" s="334">
        <v>0</v>
      </c>
      <c r="U1211" s="334">
        <v>0</v>
      </c>
      <c r="V1211" s="334">
        <v>0</v>
      </c>
      <c r="W1211" s="334">
        <v>0</v>
      </c>
      <c r="X1211" s="334">
        <v>0</v>
      </c>
      <c r="Y1211" s="334">
        <v>0</v>
      </c>
      <c r="Z1211" s="334">
        <v>0</v>
      </c>
      <c r="AA1211" s="334">
        <v>0</v>
      </c>
      <c r="AB1211" s="334">
        <v>0</v>
      </c>
      <c r="AD1211" s="334">
        <v>0</v>
      </c>
      <c r="AE1211" s="334">
        <f t="shared" si="187"/>
        <v>0</v>
      </c>
      <c r="AF1211" s="334">
        <f t="shared" si="188"/>
        <v>0</v>
      </c>
      <c r="AG1211" s="340">
        <f t="shared" si="189"/>
        <v>0</v>
      </c>
      <c r="AI1211" s="340">
        <f t="shared" si="193"/>
        <v>0</v>
      </c>
      <c r="AJ1211" s="340">
        <f t="shared" si="193"/>
        <v>0</v>
      </c>
      <c r="AK1211" s="340">
        <f t="shared" si="193"/>
        <v>0</v>
      </c>
      <c r="AL1211" s="340">
        <f t="shared" si="193"/>
        <v>0</v>
      </c>
      <c r="AM1211" s="340">
        <f t="shared" si="193"/>
        <v>0</v>
      </c>
    </row>
    <row r="1212" spans="1:39" x14ac:dyDescent="0.35">
      <c r="A1212" s="337">
        <v>23125</v>
      </c>
      <c r="B1212" s="338">
        <f t="shared" si="184"/>
        <v>1963</v>
      </c>
      <c r="C1212" s="338">
        <f t="shared" si="185"/>
        <v>4</v>
      </c>
      <c r="D1212" s="338">
        <f t="shared" si="186"/>
        <v>24</v>
      </c>
      <c r="E1212" s="334">
        <v>0</v>
      </c>
      <c r="F1212" s="334">
        <v>0</v>
      </c>
      <c r="G1212" s="334">
        <v>0</v>
      </c>
      <c r="H1212" s="334">
        <v>0</v>
      </c>
      <c r="I1212" s="334">
        <v>0</v>
      </c>
      <c r="J1212" s="334">
        <v>0</v>
      </c>
      <c r="K1212" s="334">
        <v>0</v>
      </c>
      <c r="L1212" s="334">
        <v>0</v>
      </c>
      <c r="M1212" s="334">
        <v>0</v>
      </c>
      <c r="N1212" s="334">
        <v>0</v>
      </c>
      <c r="O1212" s="334">
        <v>0</v>
      </c>
      <c r="P1212" s="334">
        <v>0</v>
      </c>
      <c r="Q1212" s="334">
        <v>0</v>
      </c>
      <c r="R1212" s="334">
        <v>0</v>
      </c>
      <c r="S1212" s="334">
        <v>0</v>
      </c>
      <c r="T1212" s="334">
        <v>0</v>
      </c>
      <c r="U1212" s="334">
        <v>0</v>
      </c>
      <c r="V1212" s="334">
        <v>0</v>
      </c>
      <c r="W1212" s="334">
        <v>0</v>
      </c>
      <c r="X1212" s="334">
        <v>0</v>
      </c>
      <c r="Y1212" s="334">
        <v>0</v>
      </c>
      <c r="Z1212" s="334">
        <v>0</v>
      </c>
      <c r="AA1212" s="334">
        <v>0</v>
      </c>
      <c r="AB1212" s="334">
        <v>0</v>
      </c>
      <c r="AD1212" s="334">
        <v>0</v>
      </c>
      <c r="AE1212" s="334">
        <f t="shared" si="187"/>
        <v>0</v>
      </c>
      <c r="AF1212" s="334">
        <f t="shared" si="188"/>
        <v>0</v>
      </c>
      <c r="AG1212" s="340">
        <f t="shared" si="189"/>
        <v>0</v>
      </c>
      <c r="AI1212" s="340">
        <f t="shared" si="193"/>
        <v>0</v>
      </c>
      <c r="AJ1212" s="340">
        <f t="shared" si="193"/>
        <v>0</v>
      </c>
      <c r="AK1212" s="340">
        <f t="shared" si="193"/>
        <v>0</v>
      </c>
      <c r="AL1212" s="340">
        <f t="shared" si="193"/>
        <v>0</v>
      </c>
      <c r="AM1212" s="340">
        <f t="shared" si="193"/>
        <v>0</v>
      </c>
    </row>
    <row r="1213" spans="1:39" x14ac:dyDescent="0.35">
      <c r="A1213" s="337">
        <v>23126</v>
      </c>
      <c r="B1213" s="338">
        <f t="shared" si="184"/>
        <v>1963</v>
      </c>
      <c r="C1213" s="338">
        <f t="shared" si="185"/>
        <v>4</v>
      </c>
      <c r="D1213" s="338">
        <f t="shared" si="186"/>
        <v>25</v>
      </c>
      <c r="E1213" s="334">
        <v>0</v>
      </c>
      <c r="F1213" s="334">
        <v>0</v>
      </c>
      <c r="G1213" s="334">
        <v>0</v>
      </c>
      <c r="H1213" s="334">
        <v>0</v>
      </c>
      <c r="I1213" s="334">
        <v>0</v>
      </c>
      <c r="J1213" s="334">
        <v>0</v>
      </c>
      <c r="K1213" s="334">
        <v>0</v>
      </c>
      <c r="L1213" s="334">
        <v>0</v>
      </c>
      <c r="M1213" s="334">
        <v>0</v>
      </c>
      <c r="N1213" s="334">
        <v>0</v>
      </c>
      <c r="O1213" s="334">
        <v>0</v>
      </c>
      <c r="P1213" s="334">
        <v>0</v>
      </c>
      <c r="Q1213" s="334">
        <v>0</v>
      </c>
      <c r="R1213" s="334">
        <v>0</v>
      </c>
      <c r="S1213" s="334">
        <v>0</v>
      </c>
      <c r="T1213" s="334">
        <v>0</v>
      </c>
      <c r="U1213" s="334">
        <v>0</v>
      </c>
      <c r="V1213" s="334">
        <v>0</v>
      </c>
      <c r="W1213" s="334">
        <v>0</v>
      </c>
      <c r="X1213" s="334">
        <v>0</v>
      </c>
      <c r="Y1213" s="334">
        <v>0</v>
      </c>
      <c r="Z1213" s="334">
        <v>0</v>
      </c>
      <c r="AA1213" s="334">
        <v>0</v>
      </c>
      <c r="AB1213" s="334">
        <v>0</v>
      </c>
      <c r="AD1213" s="334">
        <v>0</v>
      </c>
      <c r="AE1213" s="334">
        <f t="shared" si="187"/>
        <v>0</v>
      </c>
      <c r="AF1213" s="334">
        <f t="shared" si="188"/>
        <v>0</v>
      </c>
      <c r="AG1213" s="340">
        <f t="shared" si="189"/>
        <v>0</v>
      </c>
      <c r="AI1213" s="340">
        <f t="shared" si="193"/>
        <v>0</v>
      </c>
      <c r="AJ1213" s="340">
        <f t="shared" si="193"/>
        <v>0</v>
      </c>
      <c r="AK1213" s="340">
        <f t="shared" si="193"/>
        <v>0</v>
      </c>
      <c r="AL1213" s="340">
        <f t="shared" si="193"/>
        <v>0</v>
      </c>
      <c r="AM1213" s="340">
        <f t="shared" si="193"/>
        <v>0</v>
      </c>
    </row>
    <row r="1214" spans="1:39" x14ac:dyDescent="0.35">
      <c r="A1214" s="337">
        <v>23127</v>
      </c>
      <c r="B1214" s="338">
        <f t="shared" si="184"/>
        <v>1963</v>
      </c>
      <c r="C1214" s="338">
        <f t="shared" si="185"/>
        <v>4</v>
      </c>
      <c r="D1214" s="338">
        <f t="shared" si="186"/>
        <v>26</v>
      </c>
      <c r="E1214" s="334">
        <v>0</v>
      </c>
      <c r="F1214" s="334">
        <v>0</v>
      </c>
      <c r="G1214" s="334">
        <v>0</v>
      </c>
      <c r="H1214" s="334">
        <v>0</v>
      </c>
      <c r="I1214" s="334">
        <v>0</v>
      </c>
      <c r="J1214" s="334">
        <v>0</v>
      </c>
      <c r="K1214" s="334">
        <v>0</v>
      </c>
      <c r="L1214" s="334">
        <v>0</v>
      </c>
      <c r="M1214" s="334">
        <v>0</v>
      </c>
      <c r="N1214" s="334">
        <v>0</v>
      </c>
      <c r="O1214" s="334">
        <v>0</v>
      </c>
      <c r="P1214" s="334">
        <v>0</v>
      </c>
      <c r="Q1214" s="334">
        <v>0</v>
      </c>
      <c r="R1214" s="334">
        <v>0</v>
      </c>
      <c r="S1214" s="334">
        <v>0</v>
      </c>
      <c r="T1214" s="334">
        <v>0</v>
      </c>
      <c r="U1214" s="334">
        <v>0</v>
      </c>
      <c r="V1214" s="334">
        <v>0</v>
      </c>
      <c r="W1214" s="334">
        <v>0</v>
      </c>
      <c r="X1214" s="334">
        <v>0</v>
      </c>
      <c r="Y1214" s="334">
        <v>0</v>
      </c>
      <c r="Z1214" s="334">
        <v>0</v>
      </c>
      <c r="AA1214" s="334">
        <v>0</v>
      </c>
      <c r="AB1214" s="334">
        <v>0</v>
      </c>
      <c r="AD1214" s="334">
        <v>0</v>
      </c>
      <c r="AE1214" s="334">
        <f t="shared" si="187"/>
        <v>0</v>
      </c>
      <c r="AF1214" s="334">
        <f t="shared" si="188"/>
        <v>0</v>
      </c>
      <c r="AG1214" s="340">
        <f t="shared" si="189"/>
        <v>0</v>
      </c>
      <c r="AI1214" s="340">
        <f t="shared" si="193"/>
        <v>0</v>
      </c>
      <c r="AJ1214" s="340">
        <f t="shared" si="193"/>
        <v>0</v>
      </c>
      <c r="AK1214" s="340">
        <f t="shared" si="193"/>
        <v>0</v>
      </c>
      <c r="AL1214" s="340">
        <f t="shared" si="193"/>
        <v>0</v>
      </c>
      <c r="AM1214" s="340">
        <f t="shared" si="193"/>
        <v>0</v>
      </c>
    </row>
    <row r="1215" spans="1:39" x14ac:dyDescent="0.35">
      <c r="A1215" s="337">
        <v>23128</v>
      </c>
      <c r="B1215" s="338">
        <f t="shared" si="184"/>
        <v>1963</v>
      </c>
      <c r="C1215" s="338">
        <f t="shared" si="185"/>
        <v>4</v>
      </c>
      <c r="D1215" s="338">
        <f t="shared" si="186"/>
        <v>27</v>
      </c>
      <c r="E1215" s="334">
        <v>0</v>
      </c>
      <c r="F1215" s="334">
        <v>0</v>
      </c>
      <c r="G1215" s="334">
        <v>0</v>
      </c>
      <c r="H1215" s="334">
        <v>0</v>
      </c>
      <c r="I1215" s="334">
        <v>0</v>
      </c>
      <c r="J1215" s="334">
        <v>0</v>
      </c>
      <c r="K1215" s="334">
        <v>0</v>
      </c>
      <c r="L1215" s="334">
        <v>0</v>
      </c>
      <c r="M1215" s="334">
        <v>0</v>
      </c>
      <c r="N1215" s="334">
        <v>0</v>
      </c>
      <c r="O1215" s="334">
        <v>0</v>
      </c>
      <c r="P1215" s="334">
        <v>0</v>
      </c>
      <c r="Q1215" s="334">
        <v>0</v>
      </c>
      <c r="R1215" s="334">
        <v>0</v>
      </c>
      <c r="S1215" s="334">
        <v>0</v>
      </c>
      <c r="T1215" s="334">
        <v>0</v>
      </c>
      <c r="U1215" s="334">
        <v>0</v>
      </c>
      <c r="V1215" s="334">
        <v>1.3</v>
      </c>
      <c r="W1215" s="334">
        <v>0</v>
      </c>
      <c r="X1215" s="334">
        <v>1.3</v>
      </c>
      <c r="Y1215" s="334">
        <v>1.4</v>
      </c>
      <c r="Z1215" s="334">
        <v>1.3</v>
      </c>
      <c r="AA1215" s="334">
        <v>1.3</v>
      </c>
      <c r="AB1215" s="334">
        <v>0</v>
      </c>
      <c r="AD1215" s="334">
        <v>6.6</v>
      </c>
      <c r="AE1215" s="334">
        <f t="shared" si="187"/>
        <v>6.6</v>
      </c>
      <c r="AF1215" s="334">
        <f t="shared" si="188"/>
        <v>6.6</v>
      </c>
      <c r="AG1215" s="340">
        <f t="shared" si="189"/>
        <v>0</v>
      </c>
      <c r="AI1215" s="340">
        <f t="shared" si="193"/>
        <v>0</v>
      </c>
      <c r="AJ1215" s="340">
        <f t="shared" si="193"/>
        <v>0</v>
      </c>
      <c r="AK1215" s="340">
        <f t="shared" si="193"/>
        <v>0</v>
      </c>
      <c r="AL1215" s="340">
        <f t="shared" si="193"/>
        <v>0</v>
      </c>
      <c r="AM1215" s="340">
        <f t="shared" si="193"/>
        <v>0</v>
      </c>
    </row>
    <row r="1216" spans="1:39" x14ac:dyDescent="0.35">
      <c r="A1216" s="337">
        <v>23129</v>
      </c>
      <c r="B1216" s="338">
        <f t="shared" si="184"/>
        <v>1963</v>
      </c>
      <c r="C1216" s="338">
        <f t="shared" si="185"/>
        <v>4</v>
      </c>
      <c r="D1216" s="338">
        <f t="shared" si="186"/>
        <v>28</v>
      </c>
      <c r="E1216" s="334">
        <v>0</v>
      </c>
      <c r="F1216" s="334">
        <v>0</v>
      </c>
      <c r="G1216" s="334">
        <v>0</v>
      </c>
      <c r="H1216" s="334">
        <v>0</v>
      </c>
      <c r="I1216" s="334">
        <v>0</v>
      </c>
      <c r="J1216" s="334">
        <v>0</v>
      </c>
      <c r="K1216" s="334">
        <v>0</v>
      </c>
      <c r="L1216" s="334">
        <v>0</v>
      </c>
      <c r="M1216" s="334">
        <v>0</v>
      </c>
      <c r="N1216" s="334">
        <v>0</v>
      </c>
      <c r="O1216" s="334">
        <v>0</v>
      </c>
      <c r="P1216" s="334">
        <v>0</v>
      </c>
      <c r="Q1216" s="334">
        <v>0</v>
      </c>
      <c r="R1216" s="334">
        <v>0</v>
      </c>
      <c r="S1216" s="334">
        <v>0</v>
      </c>
      <c r="T1216" s="334">
        <v>0</v>
      </c>
      <c r="U1216" s="334">
        <v>0</v>
      </c>
      <c r="V1216" s="334">
        <v>0</v>
      </c>
      <c r="W1216" s="334">
        <v>0</v>
      </c>
      <c r="X1216" s="334">
        <v>0</v>
      </c>
      <c r="Y1216" s="334">
        <v>0</v>
      </c>
      <c r="Z1216" s="334">
        <v>0</v>
      </c>
      <c r="AA1216" s="334">
        <v>0</v>
      </c>
      <c r="AB1216" s="334">
        <v>0</v>
      </c>
      <c r="AD1216" s="334">
        <v>0</v>
      </c>
      <c r="AE1216" s="334">
        <f t="shared" si="187"/>
        <v>0</v>
      </c>
      <c r="AF1216" s="334">
        <f t="shared" si="188"/>
        <v>0</v>
      </c>
      <c r="AG1216" s="340">
        <f t="shared" si="189"/>
        <v>0</v>
      </c>
      <c r="AI1216" s="340">
        <f t="shared" si="193"/>
        <v>0</v>
      </c>
      <c r="AJ1216" s="340">
        <f t="shared" si="193"/>
        <v>0</v>
      </c>
      <c r="AK1216" s="340">
        <f t="shared" si="193"/>
        <v>0</v>
      </c>
      <c r="AL1216" s="340">
        <f t="shared" si="193"/>
        <v>0</v>
      </c>
      <c r="AM1216" s="340">
        <f t="shared" si="193"/>
        <v>0</v>
      </c>
    </row>
    <row r="1217" spans="1:39" x14ac:dyDescent="0.35">
      <c r="A1217" s="337">
        <v>23130</v>
      </c>
      <c r="B1217" s="338">
        <f t="shared" si="184"/>
        <v>1963</v>
      </c>
      <c r="C1217" s="338">
        <f t="shared" si="185"/>
        <v>4</v>
      </c>
      <c r="D1217" s="338">
        <f t="shared" si="186"/>
        <v>29</v>
      </c>
      <c r="E1217" s="334">
        <v>0</v>
      </c>
      <c r="F1217" s="334">
        <v>0</v>
      </c>
      <c r="G1217" s="334">
        <v>0</v>
      </c>
      <c r="H1217" s="334">
        <v>0</v>
      </c>
      <c r="I1217" s="334">
        <v>0</v>
      </c>
      <c r="J1217" s="334">
        <v>0</v>
      </c>
      <c r="K1217" s="334">
        <v>0</v>
      </c>
      <c r="L1217" s="334">
        <v>0</v>
      </c>
      <c r="M1217" s="334">
        <v>0</v>
      </c>
      <c r="N1217" s="334">
        <v>0</v>
      </c>
      <c r="O1217" s="334">
        <v>0</v>
      </c>
      <c r="P1217" s="334">
        <v>0</v>
      </c>
      <c r="Q1217" s="334">
        <v>0</v>
      </c>
      <c r="R1217" s="334">
        <v>0</v>
      </c>
      <c r="S1217" s="334">
        <v>0</v>
      </c>
      <c r="T1217" s="334">
        <v>0</v>
      </c>
      <c r="U1217" s="334">
        <v>0</v>
      </c>
      <c r="V1217" s="334">
        <v>0</v>
      </c>
      <c r="W1217" s="334">
        <v>0</v>
      </c>
      <c r="X1217" s="334">
        <v>0</v>
      </c>
      <c r="Y1217" s="334">
        <v>0</v>
      </c>
      <c r="Z1217" s="334">
        <v>0</v>
      </c>
      <c r="AA1217" s="334">
        <v>0</v>
      </c>
      <c r="AB1217" s="334">
        <v>0</v>
      </c>
      <c r="AD1217" s="334">
        <v>0</v>
      </c>
      <c r="AE1217" s="334">
        <f t="shared" si="187"/>
        <v>0</v>
      </c>
      <c r="AF1217" s="334">
        <f t="shared" si="188"/>
        <v>0</v>
      </c>
      <c r="AG1217" s="340">
        <f t="shared" si="189"/>
        <v>0</v>
      </c>
      <c r="AI1217" s="340">
        <f t="shared" si="193"/>
        <v>0</v>
      </c>
      <c r="AJ1217" s="340">
        <f t="shared" si="193"/>
        <v>0</v>
      </c>
      <c r="AK1217" s="340">
        <f t="shared" si="193"/>
        <v>0</v>
      </c>
      <c r="AL1217" s="340">
        <f t="shared" si="193"/>
        <v>0</v>
      </c>
      <c r="AM1217" s="340">
        <f t="shared" si="193"/>
        <v>0</v>
      </c>
    </row>
    <row r="1218" spans="1:39" x14ac:dyDescent="0.35">
      <c r="A1218" s="337">
        <v>23131</v>
      </c>
      <c r="B1218" s="338">
        <f t="shared" si="184"/>
        <v>1963</v>
      </c>
      <c r="C1218" s="338">
        <f t="shared" si="185"/>
        <v>4</v>
      </c>
      <c r="D1218" s="338">
        <f t="shared" si="186"/>
        <v>30</v>
      </c>
      <c r="E1218" s="334">
        <v>0</v>
      </c>
      <c r="F1218" s="334">
        <v>0</v>
      </c>
      <c r="G1218" s="334">
        <v>0</v>
      </c>
      <c r="H1218" s="334">
        <v>0</v>
      </c>
      <c r="I1218" s="334">
        <v>0</v>
      </c>
      <c r="J1218" s="334">
        <v>0</v>
      </c>
      <c r="K1218" s="334">
        <v>0</v>
      </c>
      <c r="L1218" s="334">
        <v>0</v>
      </c>
      <c r="M1218" s="334">
        <v>0</v>
      </c>
      <c r="N1218" s="334">
        <v>0</v>
      </c>
      <c r="O1218" s="334">
        <v>0</v>
      </c>
      <c r="P1218" s="334">
        <v>0</v>
      </c>
      <c r="Q1218" s="334">
        <v>0</v>
      </c>
      <c r="R1218" s="334">
        <v>0</v>
      </c>
      <c r="S1218" s="334">
        <v>0</v>
      </c>
      <c r="T1218" s="334">
        <v>0</v>
      </c>
      <c r="U1218" s="334">
        <v>0</v>
      </c>
      <c r="V1218" s="334">
        <v>0</v>
      </c>
      <c r="W1218" s="334">
        <v>0</v>
      </c>
      <c r="X1218" s="334">
        <v>0</v>
      </c>
      <c r="Y1218" s="334">
        <v>0</v>
      </c>
      <c r="Z1218" s="334">
        <v>0</v>
      </c>
      <c r="AA1218" s="334">
        <v>0</v>
      </c>
      <c r="AB1218" s="334">
        <v>0</v>
      </c>
      <c r="AD1218" s="334">
        <v>0</v>
      </c>
      <c r="AE1218" s="334">
        <f t="shared" si="187"/>
        <v>0</v>
      </c>
      <c r="AF1218" s="334">
        <f t="shared" si="188"/>
        <v>0</v>
      </c>
      <c r="AG1218" s="340">
        <f t="shared" si="189"/>
        <v>0</v>
      </c>
      <c r="AI1218" s="340">
        <f t="shared" si="193"/>
        <v>0</v>
      </c>
      <c r="AJ1218" s="340">
        <f t="shared" si="193"/>
        <v>0</v>
      </c>
      <c r="AK1218" s="340">
        <f t="shared" si="193"/>
        <v>0</v>
      </c>
      <c r="AL1218" s="340">
        <f t="shared" si="193"/>
        <v>0</v>
      </c>
      <c r="AM1218" s="340">
        <f t="shared" si="193"/>
        <v>0</v>
      </c>
    </row>
    <row r="1219" spans="1:39" x14ac:dyDescent="0.35">
      <c r="A1219" s="337">
        <v>23132</v>
      </c>
      <c r="B1219" s="338">
        <f t="shared" si="184"/>
        <v>1963</v>
      </c>
      <c r="C1219" s="338">
        <f t="shared" si="185"/>
        <v>5</v>
      </c>
      <c r="D1219" s="338">
        <f t="shared" si="186"/>
        <v>1</v>
      </c>
      <c r="E1219" s="334">
        <v>0</v>
      </c>
      <c r="F1219" s="334">
        <v>0</v>
      </c>
      <c r="G1219" s="334">
        <v>0</v>
      </c>
      <c r="H1219" s="334">
        <v>0</v>
      </c>
      <c r="I1219" s="334">
        <v>0</v>
      </c>
      <c r="J1219" s="334">
        <v>0</v>
      </c>
      <c r="K1219" s="334">
        <v>0</v>
      </c>
      <c r="L1219" s="334">
        <v>0</v>
      </c>
      <c r="M1219" s="334">
        <v>0</v>
      </c>
      <c r="N1219" s="334">
        <v>0.8</v>
      </c>
      <c r="O1219" s="334">
        <v>0.7</v>
      </c>
      <c r="P1219" s="334">
        <v>0</v>
      </c>
      <c r="Q1219" s="334">
        <v>0</v>
      </c>
      <c r="R1219" s="334">
        <v>0</v>
      </c>
      <c r="S1219" s="334">
        <v>0</v>
      </c>
      <c r="T1219" s="334">
        <v>0.8</v>
      </c>
      <c r="U1219" s="334">
        <v>0</v>
      </c>
      <c r="V1219" s="334">
        <v>0</v>
      </c>
      <c r="W1219" s="334">
        <v>0</v>
      </c>
      <c r="X1219" s="334">
        <v>0</v>
      </c>
      <c r="Y1219" s="334">
        <v>0</v>
      </c>
      <c r="Z1219" s="334">
        <v>0</v>
      </c>
      <c r="AA1219" s="334">
        <v>0</v>
      </c>
      <c r="AB1219" s="334">
        <v>0</v>
      </c>
      <c r="AD1219" s="334">
        <v>2.2999999999999998</v>
      </c>
      <c r="AE1219" s="334">
        <f t="shared" si="187"/>
        <v>2.2999999999999998</v>
      </c>
      <c r="AF1219" s="334">
        <f t="shared" si="188"/>
        <v>2.2999999999999998</v>
      </c>
      <c r="AG1219" s="340">
        <f t="shared" si="189"/>
        <v>0</v>
      </c>
      <c r="AI1219" s="340">
        <f t="shared" si="193"/>
        <v>2.2999999999999998</v>
      </c>
      <c r="AJ1219" s="340">
        <f t="shared" si="193"/>
        <v>0</v>
      </c>
      <c r="AK1219" s="340">
        <f t="shared" si="193"/>
        <v>0</v>
      </c>
      <c r="AL1219" s="340">
        <f t="shared" si="193"/>
        <v>0</v>
      </c>
      <c r="AM1219" s="340">
        <f t="shared" si="193"/>
        <v>0</v>
      </c>
    </row>
    <row r="1220" spans="1:39" x14ac:dyDescent="0.35">
      <c r="A1220" s="337">
        <v>23133</v>
      </c>
      <c r="B1220" s="338">
        <f t="shared" ref="B1220:B1283" si="194">YEAR(A1220)</f>
        <v>1963</v>
      </c>
      <c r="C1220" s="338">
        <f t="shared" ref="C1220:C1283" si="195">MONTH(A1220)</f>
        <v>5</v>
      </c>
      <c r="D1220" s="338">
        <f t="shared" ref="D1220:D1283" si="196">DAY(A1220)</f>
        <v>2</v>
      </c>
      <c r="E1220" s="334">
        <v>0</v>
      </c>
      <c r="F1220" s="334">
        <v>0</v>
      </c>
      <c r="G1220" s="334">
        <v>0</v>
      </c>
      <c r="H1220" s="334">
        <v>0</v>
      </c>
      <c r="I1220" s="334">
        <v>0</v>
      </c>
      <c r="J1220" s="334">
        <v>0</v>
      </c>
      <c r="K1220" s="334">
        <v>0</v>
      </c>
      <c r="L1220" s="334">
        <v>0</v>
      </c>
      <c r="M1220" s="334">
        <v>0</v>
      </c>
      <c r="N1220" s="334">
        <v>0</v>
      </c>
      <c r="O1220" s="334">
        <v>0</v>
      </c>
      <c r="P1220" s="334">
        <v>0</v>
      </c>
      <c r="Q1220" s="334">
        <v>0</v>
      </c>
      <c r="R1220" s="334">
        <v>0</v>
      </c>
      <c r="S1220" s="334">
        <v>0</v>
      </c>
      <c r="T1220" s="334">
        <v>0</v>
      </c>
      <c r="U1220" s="334">
        <v>0</v>
      </c>
      <c r="V1220" s="334">
        <v>0</v>
      </c>
      <c r="W1220" s="334">
        <v>0</v>
      </c>
      <c r="X1220" s="334">
        <v>0</v>
      </c>
      <c r="Y1220" s="334">
        <v>2.8</v>
      </c>
      <c r="Z1220" s="334">
        <v>0.9</v>
      </c>
      <c r="AA1220" s="334">
        <v>1</v>
      </c>
      <c r="AB1220" s="334">
        <v>0.9</v>
      </c>
      <c r="AD1220" s="334">
        <v>5.6</v>
      </c>
      <c r="AE1220" s="334">
        <f t="shared" ref="AE1220:AE1283" si="197">AD1220</f>
        <v>5.6</v>
      </c>
      <c r="AF1220" s="334">
        <f t="shared" ref="AF1220:AF1283" si="198">SUM(E1220:AB1220)</f>
        <v>5.6</v>
      </c>
      <c r="AG1220" s="340">
        <f t="shared" ref="AG1220:AG1283" si="199">ABS(AF1220-AE1220)</f>
        <v>0</v>
      </c>
      <c r="AI1220" s="340">
        <f t="shared" ref="AI1220:AM1235" si="200">IF($C1220=AI$1,$AF1220,0)</f>
        <v>5.6</v>
      </c>
      <c r="AJ1220" s="340">
        <f t="shared" si="200"/>
        <v>0</v>
      </c>
      <c r="AK1220" s="340">
        <f t="shared" si="200"/>
        <v>0</v>
      </c>
      <c r="AL1220" s="340">
        <f t="shared" si="200"/>
        <v>0</v>
      </c>
      <c r="AM1220" s="340">
        <f t="shared" si="200"/>
        <v>0</v>
      </c>
    </row>
    <row r="1221" spans="1:39" x14ac:dyDescent="0.35">
      <c r="A1221" s="337">
        <v>23134</v>
      </c>
      <c r="B1221" s="338">
        <f t="shared" si="194"/>
        <v>1963</v>
      </c>
      <c r="C1221" s="338">
        <f t="shared" si="195"/>
        <v>5</v>
      </c>
      <c r="D1221" s="338">
        <f t="shared" si="196"/>
        <v>3</v>
      </c>
      <c r="E1221" s="334">
        <v>0.4</v>
      </c>
      <c r="F1221" s="334">
        <v>0.9</v>
      </c>
      <c r="G1221" s="334">
        <v>0.4</v>
      </c>
      <c r="H1221" s="334">
        <v>0.4</v>
      </c>
      <c r="I1221" s="334">
        <v>0.4</v>
      </c>
      <c r="J1221" s="334">
        <v>0.5</v>
      </c>
      <c r="K1221" s="334">
        <v>0.4</v>
      </c>
      <c r="L1221" s="334">
        <v>0.4</v>
      </c>
      <c r="M1221" s="334">
        <v>0.4</v>
      </c>
      <c r="N1221" s="334">
        <v>0.5</v>
      </c>
      <c r="O1221" s="334">
        <v>0.4</v>
      </c>
      <c r="P1221" s="334">
        <v>0.4</v>
      </c>
      <c r="Q1221" s="334">
        <v>0.4</v>
      </c>
      <c r="R1221" s="334">
        <v>0.5</v>
      </c>
      <c r="S1221" s="334">
        <v>0.4</v>
      </c>
      <c r="T1221" s="334">
        <v>0.4</v>
      </c>
      <c r="U1221" s="334">
        <v>0</v>
      </c>
      <c r="V1221" s="334">
        <v>0</v>
      </c>
      <c r="W1221" s="334">
        <v>0</v>
      </c>
      <c r="X1221" s="334">
        <v>0</v>
      </c>
      <c r="Y1221" s="334">
        <v>0.4</v>
      </c>
      <c r="Z1221" s="334">
        <v>0.5</v>
      </c>
      <c r="AA1221" s="334">
        <v>0.4</v>
      </c>
      <c r="AB1221" s="334">
        <v>0.4</v>
      </c>
      <c r="AD1221" s="334">
        <v>8.9</v>
      </c>
      <c r="AE1221" s="334">
        <f t="shared" si="197"/>
        <v>8.9</v>
      </c>
      <c r="AF1221" s="334">
        <f t="shared" si="198"/>
        <v>8.9000000000000021</v>
      </c>
      <c r="AG1221" s="340">
        <f t="shared" si="199"/>
        <v>1.7763568394002505E-15</v>
      </c>
      <c r="AI1221" s="340">
        <f t="shared" si="200"/>
        <v>8.9000000000000021</v>
      </c>
      <c r="AJ1221" s="340">
        <f t="shared" si="200"/>
        <v>0</v>
      </c>
      <c r="AK1221" s="340">
        <f t="shared" si="200"/>
        <v>0</v>
      </c>
      <c r="AL1221" s="340">
        <f t="shared" si="200"/>
        <v>0</v>
      </c>
      <c r="AM1221" s="340">
        <f t="shared" si="200"/>
        <v>0</v>
      </c>
    </row>
    <row r="1222" spans="1:39" x14ac:dyDescent="0.35">
      <c r="A1222" s="337">
        <v>23135</v>
      </c>
      <c r="B1222" s="338">
        <f t="shared" si="194"/>
        <v>1963</v>
      </c>
      <c r="C1222" s="338">
        <f t="shared" si="195"/>
        <v>5</v>
      </c>
      <c r="D1222" s="338">
        <f t="shared" si="196"/>
        <v>4</v>
      </c>
      <c r="E1222" s="334">
        <v>0</v>
      </c>
      <c r="F1222" s="334">
        <v>0</v>
      </c>
      <c r="G1222" s="334">
        <v>0</v>
      </c>
      <c r="H1222" s="334">
        <v>0</v>
      </c>
      <c r="I1222" s="334">
        <v>0</v>
      </c>
      <c r="J1222" s="334">
        <v>0</v>
      </c>
      <c r="K1222" s="334">
        <v>0</v>
      </c>
      <c r="L1222" s="334">
        <v>0</v>
      </c>
      <c r="M1222" s="334">
        <v>0</v>
      </c>
      <c r="N1222" s="334">
        <v>0</v>
      </c>
      <c r="O1222" s="334">
        <v>0</v>
      </c>
      <c r="P1222" s="334">
        <v>0</v>
      </c>
      <c r="Q1222" s="334">
        <v>0</v>
      </c>
      <c r="R1222" s="334">
        <v>0</v>
      </c>
      <c r="S1222" s="334">
        <v>0</v>
      </c>
      <c r="T1222" s="334">
        <v>0</v>
      </c>
      <c r="U1222" s="334">
        <v>0</v>
      </c>
      <c r="V1222" s="334">
        <v>0</v>
      </c>
      <c r="W1222" s="334">
        <v>0</v>
      </c>
      <c r="X1222" s="334">
        <v>0</v>
      </c>
      <c r="Y1222" s="334">
        <v>0</v>
      </c>
      <c r="Z1222" s="334">
        <v>0</v>
      </c>
      <c r="AA1222" s="334">
        <v>0</v>
      </c>
      <c r="AB1222" s="334">
        <v>0</v>
      </c>
      <c r="AD1222" s="334">
        <v>0</v>
      </c>
      <c r="AE1222" s="334">
        <f t="shared" si="197"/>
        <v>0</v>
      </c>
      <c r="AF1222" s="334">
        <f t="shared" si="198"/>
        <v>0</v>
      </c>
      <c r="AG1222" s="340">
        <f t="shared" si="199"/>
        <v>0</v>
      </c>
      <c r="AI1222" s="340">
        <f t="shared" si="200"/>
        <v>0</v>
      </c>
      <c r="AJ1222" s="340">
        <f t="shared" si="200"/>
        <v>0</v>
      </c>
      <c r="AK1222" s="340">
        <f t="shared" si="200"/>
        <v>0</v>
      </c>
      <c r="AL1222" s="340">
        <f t="shared" si="200"/>
        <v>0</v>
      </c>
      <c r="AM1222" s="340">
        <f t="shared" si="200"/>
        <v>0</v>
      </c>
    </row>
    <row r="1223" spans="1:39" x14ac:dyDescent="0.35">
      <c r="A1223" s="337">
        <v>23136</v>
      </c>
      <c r="B1223" s="338">
        <f t="shared" si="194"/>
        <v>1963</v>
      </c>
      <c r="C1223" s="338">
        <f t="shared" si="195"/>
        <v>5</v>
      </c>
      <c r="D1223" s="338">
        <f t="shared" si="196"/>
        <v>5</v>
      </c>
      <c r="E1223" s="334">
        <v>0</v>
      </c>
      <c r="F1223" s="334">
        <v>0</v>
      </c>
      <c r="G1223" s="334">
        <v>0</v>
      </c>
      <c r="H1223" s="334">
        <v>0</v>
      </c>
      <c r="I1223" s="334">
        <v>0</v>
      </c>
      <c r="J1223" s="334">
        <v>0</v>
      </c>
      <c r="K1223" s="334">
        <v>0</v>
      </c>
      <c r="L1223" s="334">
        <v>0</v>
      </c>
      <c r="M1223" s="334">
        <v>0</v>
      </c>
      <c r="N1223" s="334">
        <v>0</v>
      </c>
      <c r="O1223" s="334">
        <v>0</v>
      </c>
      <c r="P1223" s="334">
        <v>0</v>
      </c>
      <c r="Q1223" s="334">
        <v>0</v>
      </c>
      <c r="R1223" s="334">
        <v>0</v>
      </c>
      <c r="S1223" s="334">
        <v>0</v>
      </c>
      <c r="T1223" s="334">
        <v>0</v>
      </c>
      <c r="U1223" s="334">
        <v>0</v>
      </c>
      <c r="V1223" s="334">
        <v>0</v>
      </c>
      <c r="W1223" s="334">
        <v>0</v>
      </c>
      <c r="X1223" s="334">
        <v>0</v>
      </c>
      <c r="Y1223" s="334">
        <v>0</v>
      </c>
      <c r="Z1223" s="334">
        <v>0</v>
      </c>
      <c r="AA1223" s="334">
        <v>0</v>
      </c>
      <c r="AB1223" s="334">
        <v>0</v>
      </c>
      <c r="AD1223" s="334">
        <v>0</v>
      </c>
      <c r="AE1223" s="334">
        <f t="shared" si="197"/>
        <v>0</v>
      </c>
      <c r="AF1223" s="334">
        <f t="shared" si="198"/>
        <v>0</v>
      </c>
      <c r="AG1223" s="340">
        <f t="shared" si="199"/>
        <v>0</v>
      </c>
      <c r="AI1223" s="340">
        <f t="shared" si="200"/>
        <v>0</v>
      </c>
      <c r="AJ1223" s="340">
        <f t="shared" si="200"/>
        <v>0</v>
      </c>
      <c r="AK1223" s="340">
        <f t="shared" si="200"/>
        <v>0</v>
      </c>
      <c r="AL1223" s="340">
        <f t="shared" si="200"/>
        <v>0</v>
      </c>
      <c r="AM1223" s="340">
        <f t="shared" si="200"/>
        <v>0</v>
      </c>
    </row>
    <row r="1224" spans="1:39" x14ac:dyDescent="0.35">
      <c r="A1224" s="337">
        <v>23137</v>
      </c>
      <c r="B1224" s="338">
        <f t="shared" si="194"/>
        <v>1963</v>
      </c>
      <c r="C1224" s="338">
        <f t="shared" si="195"/>
        <v>5</v>
      </c>
      <c r="D1224" s="338">
        <f t="shared" si="196"/>
        <v>6</v>
      </c>
      <c r="E1224" s="334">
        <v>0</v>
      </c>
      <c r="F1224" s="334">
        <v>0</v>
      </c>
      <c r="G1224" s="334">
        <v>0</v>
      </c>
      <c r="H1224" s="334">
        <v>0</v>
      </c>
      <c r="I1224" s="334">
        <v>0</v>
      </c>
      <c r="J1224" s="334">
        <v>0</v>
      </c>
      <c r="K1224" s="334">
        <v>0</v>
      </c>
      <c r="L1224" s="334">
        <v>0</v>
      </c>
      <c r="M1224" s="334">
        <v>0</v>
      </c>
      <c r="N1224" s="334">
        <v>0</v>
      </c>
      <c r="O1224" s="334">
        <v>0</v>
      </c>
      <c r="P1224" s="334">
        <v>0</v>
      </c>
      <c r="Q1224" s="334">
        <v>0</v>
      </c>
      <c r="R1224" s="334">
        <v>0</v>
      </c>
      <c r="S1224" s="334">
        <v>0</v>
      </c>
      <c r="T1224" s="334">
        <v>0</v>
      </c>
      <c r="U1224" s="334">
        <v>0</v>
      </c>
      <c r="V1224" s="334">
        <v>0</v>
      </c>
      <c r="W1224" s="334">
        <v>0</v>
      </c>
      <c r="X1224" s="334">
        <v>0</v>
      </c>
      <c r="Y1224" s="334">
        <v>0</v>
      </c>
      <c r="Z1224" s="334">
        <v>0</v>
      </c>
      <c r="AA1224" s="334">
        <v>0</v>
      </c>
      <c r="AB1224" s="334">
        <v>0</v>
      </c>
      <c r="AD1224" s="334">
        <v>0</v>
      </c>
      <c r="AE1224" s="334">
        <f t="shared" si="197"/>
        <v>0</v>
      </c>
      <c r="AF1224" s="334">
        <f t="shared" si="198"/>
        <v>0</v>
      </c>
      <c r="AG1224" s="340">
        <f t="shared" si="199"/>
        <v>0</v>
      </c>
      <c r="AI1224" s="340">
        <f t="shared" si="200"/>
        <v>0</v>
      </c>
      <c r="AJ1224" s="340">
        <f t="shared" si="200"/>
        <v>0</v>
      </c>
      <c r="AK1224" s="340">
        <f t="shared" si="200"/>
        <v>0</v>
      </c>
      <c r="AL1224" s="340">
        <f t="shared" si="200"/>
        <v>0</v>
      </c>
      <c r="AM1224" s="340">
        <f t="shared" si="200"/>
        <v>0</v>
      </c>
    </row>
    <row r="1225" spans="1:39" x14ac:dyDescent="0.35">
      <c r="A1225" s="337">
        <v>23138</v>
      </c>
      <c r="B1225" s="338">
        <f t="shared" si="194"/>
        <v>1963</v>
      </c>
      <c r="C1225" s="338">
        <f t="shared" si="195"/>
        <v>5</v>
      </c>
      <c r="D1225" s="338">
        <f t="shared" si="196"/>
        <v>7</v>
      </c>
      <c r="E1225" s="334">
        <v>0</v>
      </c>
      <c r="F1225" s="334">
        <v>0</v>
      </c>
      <c r="G1225" s="334">
        <v>0</v>
      </c>
      <c r="H1225" s="334">
        <v>0</v>
      </c>
      <c r="I1225" s="334">
        <v>0</v>
      </c>
      <c r="J1225" s="334">
        <v>0</v>
      </c>
      <c r="K1225" s="334">
        <v>0</v>
      </c>
      <c r="L1225" s="334">
        <v>0</v>
      </c>
      <c r="M1225" s="334">
        <v>0</v>
      </c>
      <c r="N1225" s="334">
        <v>0</v>
      </c>
      <c r="O1225" s="334">
        <v>0</v>
      </c>
      <c r="P1225" s="334">
        <v>0</v>
      </c>
      <c r="Q1225" s="334">
        <v>0</v>
      </c>
      <c r="R1225" s="334">
        <v>0</v>
      </c>
      <c r="S1225" s="334">
        <v>0</v>
      </c>
      <c r="T1225" s="334">
        <v>0.3</v>
      </c>
      <c r="U1225" s="334">
        <v>0</v>
      </c>
      <c r="V1225" s="334">
        <v>0</v>
      </c>
      <c r="W1225" s="334">
        <v>0</v>
      </c>
      <c r="X1225" s="334">
        <v>0</v>
      </c>
      <c r="Y1225" s="334">
        <v>0</v>
      </c>
      <c r="Z1225" s="334">
        <v>0</v>
      </c>
      <c r="AA1225" s="334">
        <v>0</v>
      </c>
      <c r="AB1225" s="334">
        <v>0</v>
      </c>
      <c r="AD1225" s="334">
        <v>0.3</v>
      </c>
      <c r="AE1225" s="334">
        <f t="shared" si="197"/>
        <v>0.3</v>
      </c>
      <c r="AF1225" s="334">
        <f t="shared" si="198"/>
        <v>0.3</v>
      </c>
      <c r="AG1225" s="340">
        <f t="shared" si="199"/>
        <v>0</v>
      </c>
      <c r="AI1225" s="340">
        <f t="shared" si="200"/>
        <v>0.3</v>
      </c>
      <c r="AJ1225" s="340">
        <f t="shared" si="200"/>
        <v>0</v>
      </c>
      <c r="AK1225" s="340">
        <f t="shared" si="200"/>
        <v>0</v>
      </c>
      <c r="AL1225" s="340">
        <f t="shared" si="200"/>
        <v>0</v>
      </c>
      <c r="AM1225" s="340">
        <f t="shared" si="200"/>
        <v>0</v>
      </c>
    </row>
    <row r="1226" spans="1:39" x14ac:dyDescent="0.35">
      <c r="A1226" s="337">
        <v>23139</v>
      </c>
      <c r="B1226" s="338">
        <f t="shared" si="194"/>
        <v>1963</v>
      </c>
      <c r="C1226" s="338">
        <f t="shared" si="195"/>
        <v>5</v>
      </c>
      <c r="D1226" s="338">
        <f t="shared" si="196"/>
        <v>8</v>
      </c>
      <c r="E1226" s="334">
        <v>0</v>
      </c>
      <c r="F1226" s="334">
        <v>0</v>
      </c>
      <c r="G1226" s="334">
        <v>0</v>
      </c>
      <c r="H1226" s="334">
        <v>0</v>
      </c>
      <c r="I1226" s="334">
        <v>0</v>
      </c>
      <c r="J1226" s="334">
        <v>0</v>
      </c>
      <c r="K1226" s="334">
        <v>0</v>
      </c>
      <c r="L1226" s="334">
        <v>0</v>
      </c>
      <c r="M1226" s="334">
        <v>0</v>
      </c>
      <c r="N1226" s="334">
        <v>0</v>
      </c>
      <c r="O1226" s="334">
        <v>0</v>
      </c>
      <c r="P1226" s="334">
        <v>0</v>
      </c>
      <c r="Q1226" s="334">
        <v>0</v>
      </c>
      <c r="R1226" s="334">
        <v>0</v>
      </c>
      <c r="S1226" s="334">
        <v>0</v>
      </c>
      <c r="T1226" s="334">
        <v>0</v>
      </c>
      <c r="U1226" s="334">
        <v>0</v>
      </c>
      <c r="V1226" s="334">
        <v>0</v>
      </c>
      <c r="W1226" s="334">
        <v>0</v>
      </c>
      <c r="X1226" s="334">
        <v>0</v>
      </c>
      <c r="Y1226" s="334">
        <v>0</v>
      </c>
      <c r="Z1226" s="334">
        <v>0</v>
      </c>
      <c r="AA1226" s="334">
        <v>0</v>
      </c>
      <c r="AB1226" s="334">
        <v>0</v>
      </c>
      <c r="AD1226" s="334">
        <v>0</v>
      </c>
      <c r="AE1226" s="334">
        <f t="shared" si="197"/>
        <v>0</v>
      </c>
      <c r="AF1226" s="334">
        <f t="shared" si="198"/>
        <v>0</v>
      </c>
      <c r="AG1226" s="340">
        <f t="shared" si="199"/>
        <v>0</v>
      </c>
      <c r="AI1226" s="340">
        <f t="shared" si="200"/>
        <v>0</v>
      </c>
      <c r="AJ1226" s="340">
        <f t="shared" si="200"/>
        <v>0</v>
      </c>
      <c r="AK1226" s="340">
        <f t="shared" si="200"/>
        <v>0</v>
      </c>
      <c r="AL1226" s="340">
        <f t="shared" si="200"/>
        <v>0</v>
      </c>
      <c r="AM1226" s="340">
        <f t="shared" si="200"/>
        <v>0</v>
      </c>
    </row>
    <row r="1227" spans="1:39" x14ac:dyDescent="0.35">
      <c r="A1227" s="337">
        <v>23140</v>
      </c>
      <c r="B1227" s="338">
        <f t="shared" si="194"/>
        <v>1963</v>
      </c>
      <c r="C1227" s="338">
        <f t="shared" si="195"/>
        <v>5</v>
      </c>
      <c r="D1227" s="338">
        <f t="shared" si="196"/>
        <v>9</v>
      </c>
      <c r="E1227" s="334">
        <v>0</v>
      </c>
      <c r="F1227" s="334">
        <v>0</v>
      </c>
      <c r="G1227" s="334">
        <v>0</v>
      </c>
      <c r="H1227" s="334">
        <v>0</v>
      </c>
      <c r="I1227" s="334">
        <v>0</v>
      </c>
      <c r="J1227" s="334">
        <v>0</v>
      </c>
      <c r="K1227" s="334">
        <v>0</v>
      </c>
      <c r="L1227" s="334">
        <v>0</v>
      </c>
      <c r="M1227" s="334">
        <v>0</v>
      </c>
      <c r="N1227" s="334">
        <v>0</v>
      </c>
      <c r="O1227" s="334">
        <v>0</v>
      </c>
      <c r="P1227" s="334">
        <v>0</v>
      </c>
      <c r="Q1227" s="334">
        <v>0</v>
      </c>
      <c r="R1227" s="334">
        <v>0</v>
      </c>
      <c r="S1227" s="334">
        <v>0</v>
      </c>
      <c r="T1227" s="334">
        <v>0</v>
      </c>
      <c r="U1227" s="334">
        <v>0</v>
      </c>
      <c r="V1227" s="334">
        <v>0</v>
      </c>
      <c r="W1227" s="334">
        <v>0</v>
      </c>
      <c r="X1227" s="334">
        <v>0</v>
      </c>
      <c r="Y1227" s="334">
        <v>0</v>
      </c>
      <c r="Z1227" s="334">
        <v>0</v>
      </c>
      <c r="AA1227" s="334">
        <v>0</v>
      </c>
      <c r="AB1227" s="334">
        <v>0</v>
      </c>
      <c r="AD1227" s="334">
        <v>0</v>
      </c>
      <c r="AE1227" s="334">
        <f t="shared" si="197"/>
        <v>0</v>
      </c>
      <c r="AF1227" s="334">
        <f t="shared" si="198"/>
        <v>0</v>
      </c>
      <c r="AG1227" s="340">
        <f t="shared" si="199"/>
        <v>0</v>
      </c>
      <c r="AI1227" s="340">
        <f t="shared" si="200"/>
        <v>0</v>
      </c>
      <c r="AJ1227" s="340">
        <f t="shared" si="200"/>
        <v>0</v>
      </c>
      <c r="AK1227" s="340">
        <f t="shared" si="200"/>
        <v>0</v>
      </c>
      <c r="AL1227" s="340">
        <f t="shared" si="200"/>
        <v>0</v>
      </c>
      <c r="AM1227" s="340">
        <f t="shared" si="200"/>
        <v>0</v>
      </c>
    </row>
    <row r="1228" spans="1:39" x14ac:dyDescent="0.35">
      <c r="A1228" s="337">
        <v>23141</v>
      </c>
      <c r="B1228" s="338">
        <f t="shared" si="194"/>
        <v>1963</v>
      </c>
      <c r="C1228" s="338">
        <f t="shared" si="195"/>
        <v>5</v>
      </c>
      <c r="D1228" s="338">
        <f t="shared" si="196"/>
        <v>10</v>
      </c>
      <c r="E1228" s="334">
        <v>0</v>
      </c>
      <c r="F1228" s="334">
        <v>0</v>
      </c>
      <c r="G1228" s="334">
        <v>0</v>
      </c>
      <c r="H1228" s="334">
        <v>0</v>
      </c>
      <c r="I1228" s="334">
        <v>0</v>
      </c>
      <c r="J1228" s="334">
        <v>0</v>
      </c>
      <c r="K1228" s="334">
        <v>0</v>
      </c>
      <c r="L1228" s="334">
        <v>0</v>
      </c>
      <c r="M1228" s="334">
        <v>0</v>
      </c>
      <c r="N1228" s="334">
        <v>0</v>
      </c>
      <c r="O1228" s="334">
        <v>0</v>
      </c>
      <c r="P1228" s="334">
        <v>0</v>
      </c>
      <c r="Q1228" s="334">
        <v>0</v>
      </c>
      <c r="R1228" s="334">
        <v>0</v>
      </c>
      <c r="S1228" s="334">
        <v>0</v>
      </c>
      <c r="T1228" s="334">
        <v>0</v>
      </c>
      <c r="U1228" s="334">
        <v>0</v>
      </c>
      <c r="V1228" s="334">
        <v>0</v>
      </c>
      <c r="W1228" s="334">
        <v>0</v>
      </c>
      <c r="X1228" s="334">
        <v>0</v>
      </c>
      <c r="Y1228" s="334">
        <v>0</v>
      </c>
      <c r="Z1228" s="334">
        <v>0</v>
      </c>
      <c r="AA1228" s="334">
        <v>0</v>
      </c>
      <c r="AB1228" s="334">
        <v>0</v>
      </c>
      <c r="AD1228" s="334">
        <v>0</v>
      </c>
      <c r="AE1228" s="334">
        <f t="shared" si="197"/>
        <v>0</v>
      </c>
      <c r="AF1228" s="334">
        <f t="shared" si="198"/>
        <v>0</v>
      </c>
      <c r="AG1228" s="340">
        <f t="shared" si="199"/>
        <v>0</v>
      </c>
      <c r="AI1228" s="340">
        <f t="shared" si="200"/>
        <v>0</v>
      </c>
      <c r="AJ1228" s="340">
        <f t="shared" si="200"/>
        <v>0</v>
      </c>
      <c r="AK1228" s="340">
        <f t="shared" si="200"/>
        <v>0</v>
      </c>
      <c r="AL1228" s="340">
        <f t="shared" si="200"/>
        <v>0</v>
      </c>
      <c r="AM1228" s="340">
        <f t="shared" si="200"/>
        <v>0</v>
      </c>
    </row>
    <row r="1229" spans="1:39" x14ac:dyDescent="0.35">
      <c r="A1229" s="337">
        <v>23142</v>
      </c>
      <c r="B1229" s="338">
        <f t="shared" si="194"/>
        <v>1963</v>
      </c>
      <c r="C1229" s="338">
        <f t="shared" si="195"/>
        <v>5</v>
      </c>
      <c r="D1229" s="338">
        <f t="shared" si="196"/>
        <v>11</v>
      </c>
      <c r="E1229" s="334">
        <v>0</v>
      </c>
      <c r="F1229" s="334">
        <v>0</v>
      </c>
      <c r="G1229" s="334">
        <v>0</v>
      </c>
      <c r="H1229" s="334">
        <v>0</v>
      </c>
      <c r="I1229" s="334">
        <v>0</v>
      </c>
      <c r="J1229" s="334">
        <v>0</v>
      </c>
      <c r="K1229" s="334">
        <v>0</v>
      </c>
      <c r="L1229" s="334">
        <v>0</v>
      </c>
      <c r="M1229" s="334">
        <v>0</v>
      </c>
      <c r="N1229" s="334">
        <v>0</v>
      </c>
      <c r="O1229" s="334">
        <v>0</v>
      </c>
      <c r="P1229" s="334">
        <v>0</v>
      </c>
      <c r="Q1229" s="334">
        <v>0</v>
      </c>
      <c r="R1229" s="334">
        <v>0</v>
      </c>
      <c r="S1229" s="334">
        <v>0</v>
      </c>
      <c r="T1229" s="334">
        <v>0</v>
      </c>
      <c r="U1229" s="334">
        <v>0</v>
      </c>
      <c r="V1229" s="334">
        <v>0</v>
      </c>
      <c r="W1229" s="334">
        <v>0</v>
      </c>
      <c r="X1229" s="334">
        <v>0</v>
      </c>
      <c r="Y1229" s="334">
        <v>0</v>
      </c>
      <c r="Z1229" s="334">
        <v>0</v>
      </c>
      <c r="AA1229" s="334">
        <v>0</v>
      </c>
      <c r="AB1229" s="334">
        <v>0</v>
      </c>
      <c r="AD1229" s="334">
        <v>0</v>
      </c>
      <c r="AE1229" s="334">
        <f t="shared" si="197"/>
        <v>0</v>
      </c>
      <c r="AF1229" s="334">
        <f t="shared" si="198"/>
        <v>0</v>
      </c>
      <c r="AG1229" s="340">
        <f t="shared" si="199"/>
        <v>0</v>
      </c>
      <c r="AI1229" s="340">
        <f t="shared" si="200"/>
        <v>0</v>
      </c>
      <c r="AJ1229" s="340">
        <f t="shared" si="200"/>
        <v>0</v>
      </c>
      <c r="AK1229" s="340">
        <f t="shared" si="200"/>
        <v>0</v>
      </c>
      <c r="AL1229" s="340">
        <f t="shared" si="200"/>
        <v>0</v>
      </c>
      <c r="AM1229" s="340">
        <f t="shared" si="200"/>
        <v>0</v>
      </c>
    </row>
    <row r="1230" spans="1:39" x14ac:dyDescent="0.35">
      <c r="A1230" s="337">
        <v>23143</v>
      </c>
      <c r="B1230" s="338">
        <f t="shared" si="194"/>
        <v>1963</v>
      </c>
      <c r="C1230" s="338">
        <f t="shared" si="195"/>
        <v>5</v>
      </c>
      <c r="D1230" s="338">
        <f t="shared" si="196"/>
        <v>12</v>
      </c>
      <c r="E1230" s="334">
        <v>0</v>
      </c>
      <c r="F1230" s="334">
        <v>0</v>
      </c>
      <c r="G1230" s="334">
        <v>0</v>
      </c>
      <c r="H1230" s="334">
        <v>0</v>
      </c>
      <c r="I1230" s="334">
        <v>0</v>
      </c>
      <c r="J1230" s="334">
        <v>0</v>
      </c>
      <c r="K1230" s="334">
        <v>0</v>
      </c>
      <c r="L1230" s="334">
        <v>0</v>
      </c>
      <c r="M1230" s="334">
        <v>0</v>
      </c>
      <c r="N1230" s="334">
        <v>0</v>
      </c>
      <c r="O1230" s="334">
        <v>0</v>
      </c>
      <c r="P1230" s="334">
        <v>0</v>
      </c>
      <c r="Q1230" s="334">
        <v>0</v>
      </c>
      <c r="R1230" s="334">
        <v>0</v>
      </c>
      <c r="S1230" s="334">
        <v>0</v>
      </c>
      <c r="T1230" s="334">
        <v>0</v>
      </c>
      <c r="U1230" s="334">
        <v>0</v>
      </c>
      <c r="V1230" s="334">
        <v>0</v>
      </c>
      <c r="W1230" s="334">
        <v>0</v>
      </c>
      <c r="X1230" s="334">
        <v>0</v>
      </c>
      <c r="Y1230" s="334">
        <v>0</v>
      </c>
      <c r="Z1230" s="334">
        <v>0</v>
      </c>
      <c r="AA1230" s="334">
        <v>0</v>
      </c>
      <c r="AB1230" s="334">
        <v>0</v>
      </c>
      <c r="AD1230" s="334">
        <v>0</v>
      </c>
      <c r="AE1230" s="334">
        <f t="shared" si="197"/>
        <v>0</v>
      </c>
      <c r="AF1230" s="334">
        <f t="shared" si="198"/>
        <v>0</v>
      </c>
      <c r="AG1230" s="340">
        <f t="shared" si="199"/>
        <v>0</v>
      </c>
      <c r="AI1230" s="340">
        <f t="shared" si="200"/>
        <v>0</v>
      </c>
      <c r="AJ1230" s="340">
        <f t="shared" si="200"/>
        <v>0</v>
      </c>
      <c r="AK1230" s="340">
        <f t="shared" si="200"/>
        <v>0</v>
      </c>
      <c r="AL1230" s="340">
        <f t="shared" si="200"/>
        <v>0</v>
      </c>
      <c r="AM1230" s="340">
        <f t="shared" si="200"/>
        <v>0</v>
      </c>
    </row>
    <row r="1231" spans="1:39" x14ac:dyDescent="0.35">
      <c r="A1231" s="337">
        <v>23144</v>
      </c>
      <c r="B1231" s="338">
        <f t="shared" si="194"/>
        <v>1963</v>
      </c>
      <c r="C1231" s="338">
        <f t="shared" si="195"/>
        <v>5</v>
      </c>
      <c r="D1231" s="338">
        <f t="shared" si="196"/>
        <v>13</v>
      </c>
      <c r="E1231" s="334">
        <v>0</v>
      </c>
      <c r="F1231" s="334">
        <v>0</v>
      </c>
      <c r="G1231" s="334">
        <v>0</v>
      </c>
      <c r="H1231" s="334">
        <v>0</v>
      </c>
      <c r="I1231" s="334">
        <v>0</v>
      </c>
      <c r="J1231" s="334">
        <v>0</v>
      </c>
      <c r="K1231" s="334">
        <v>0</v>
      </c>
      <c r="L1231" s="334">
        <v>0</v>
      </c>
      <c r="M1231" s="334">
        <v>0</v>
      </c>
      <c r="N1231" s="334">
        <v>0</v>
      </c>
      <c r="O1231" s="334">
        <v>0</v>
      </c>
      <c r="P1231" s="334">
        <v>0</v>
      </c>
      <c r="Q1231" s="334">
        <v>0</v>
      </c>
      <c r="R1231" s="334">
        <v>0</v>
      </c>
      <c r="S1231" s="334">
        <v>0</v>
      </c>
      <c r="T1231" s="334">
        <v>0</v>
      </c>
      <c r="U1231" s="334">
        <v>0</v>
      </c>
      <c r="V1231" s="334">
        <v>0</v>
      </c>
      <c r="W1231" s="334">
        <v>0</v>
      </c>
      <c r="X1231" s="334">
        <v>0</v>
      </c>
      <c r="Y1231" s="334">
        <v>0</v>
      </c>
      <c r="Z1231" s="334">
        <v>0</v>
      </c>
      <c r="AA1231" s="334">
        <v>0</v>
      </c>
      <c r="AB1231" s="334">
        <v>0</v>
      </c>
      <c r="AD1231" s="334">
        <v>0</v>
      </c>
      <c r="AE1231" s="334">
        <f t="shared" si="197"/>
        <v>0</v>
      </c>
      <c r="AF1231" s="334">
        <f t="shared" si="198"/>
        <v>0</v>
      </c>
      <c r="AG1231" s="340">
        <f t="shared" si="199"/>
        <v>0</v>
      </c>
      <c r="AI1231" s="340">
        <f t="shared" si="200"/>
        <v>0</v>
      </c>
      <c r="AJ1231" s="340">
        <f t="shared" si="200"/>
        <v>0</v>
      </c>
      <c r="AK1231" s="340">
        <f t="shared" si="200"/>
        <v>0</v>
      </c>
      <c r="AL1231" s="340">
        <f t="shared" si="200"/>
        <v>0</v>
      </c>
      <c r="AM1231" s="340">
        <f t="shared" si="200"/>
        <v>0</v>
      </c>
    </row>
    <row r="1232" spans="1:39" x14ac:dyDescent="0.35">
      <c r="A1232" s="337">
        <v>23145</v>
      </c>
      <c r="B1232" s="338">
        <f t="shared" si="194"/>
        <v>1963</v>
      </c>
      <c r="C1232" s="338">
        <f t="shared" si="195"/>
        <v>5</v>
      </c>
      <c r="D1232" s="338">
        <f t="shared" si="196"/>
        <v>14</v>
      </c>
      <c r="E1232" s="334">
        <v>0</v>
      </c>
      <c r="F1232" s="334">
        <v>0</v>
      </c>
      <c r="G1232" s="334">
        <v>0</v>
      </c>
      <c r="H1232" s="334">
        <v>0</v>
      </c>
      <c r="I1232" s="334">
        <v>0</v>
      </c>
      <c r="J1232" s="334">
        <v>0</v>
      </c>
      <c r="K1232" s="334">
        <v>0</v>
      </c>
      <c r="L1232" s="334">
        <v>0</v>
      </c>
      <c r="M1232" s="334">
        <v>0</v>
      </c>
      <c r="N1232" s="334">
        <v>0</v>
      </c>
      <c r="O1232" s="334">
        <v>0</v>
      </c>
      <c r="P1232" s="334">
        <v>0</v>
      </c>
      <c r="Q1232" s="334">
        <v>0</v>
      </c>
      <c r="R1232" s="334">
        <v>0</v>
      </c>
      <c r="S1232" s="334">
        <v>0</v>
      </c>
      <c r="T1232" s="334">
        <v>0</v>
      </c>
      <c r="U1232" s="334">
        <v>0</v>
      </c>
      <c r="V1232" s="334">
        <v>0</v>
      </c>
      <c r="W1232" s="334">
        <v>0</v>
      </c>
      <c r="X1232" s="334">
        <v>0</v>
      </c>
      <c r="Y1232" s="334">
        <v>0</v>
      </c>
      <c r="Z1232" s="334">
        <v>0</v>
      </c>
      <c r="AA1232" s="334">
        <v>0</v>
      </c>
      <c r="AB1232" s="334">
        <v>0</v>
      </c>
      <c r="AD1232" s="334">
        <v>0</v>
      </c>
      <c r="AE1232" s="334">
        <f t="shared" si="197"/>
        <v>0</v>
      </c>
      <c r="AF1232" s="334">
        <f t="shared" si="198"/>
        <v>0</v>
      </c>
      <c r="AG1232" s="340">
        <f t="shared" si="199"/>
        <v>0</v>
      </c>
      <c r="AI1232" s="340">
        <f t="shared" si="200"/>
        <v>0</v>
      </c>
      <c r="AJ1232" s="340">
        <f t="shared" si="200"/>
        <v>0</v>
      </c>
      <c r="AK1232" s="340">
        <f t="shared" si="200"/>
        <v>0</v>
      </c>
      <c r="AL1232" s="340">
        <f t="shared" si="200"/>
        <v>0</v>
      </c>
      <c r="AM1232" s="340">
        <f t="shared" si="200"/>
        <v>0</v>
      </c>
    </row>
    <row r="1233" spans="1:39" x14ac:dyDescent="0.35">
      <c r="A1233" s="337">
        <v>23146</v>
      </c>
      <c r="B1233" s="338">
        <f t="shared" si="194"/>
        <v>1963</v>
      </c>
      <c r="C1233" s="338">
        <f t="shared" si="195"/>
        <v>5</v>
      </c>
      <c r="D1233" s="338">
        <f t="shared" si="196"/>
        <v>15</v>
      </c>
      <c r="E1233" s="334">
        <v>0</v>
      </c>
      <c r="F1233" s="334">
        <v>0</v>
      </c>
      <c r="G1233" s="334">
        <v>0</v>
      </c>
      <c r="H1233" s="334">
        <v>0</v>
      </c>
      <c r="I1233" s="334">
        <v>0</v>
      </c>
      <c r="J1233" s="334">
        <v>0</v>
      </c>
      <c r="K1233" s="334">
        <v>0</v>
      </c>
      <c r="L1233" s="334">
        <v>0</v>
      </c>
      <c r="M1233" s="334">
        <v>0</v>
      </c>
      <c r="N1233" s="334">
        <v>0</v>
      </c>
      <c r="O1233" s="334">
        <v>0</v>
      </c>
      <c r="P1233" s="334">
        <v>0</v>
      </c>
      <c r="Q1233" s="334">
        <v>0</v>
      </c>
      <c r="R1233" s="334">
        <v>0</v>
      </c>
      <c r="S1233" s="334">
        <v>0</v>
      </c>
      <c r="T1233" s="334">
        <v>0</v>
      </c>
      <c r="U1233" s="334">
        <v>0</v>
      </c>
      <c r="V1233" s="334">
        <v>0</v>
      </c>
      <c r="W1233" s="334">
        <v>0</v>
      </c>
      <c r="X1233" s="334">
        <v>0</v>
      </c>
      <c r="Y1233" s="334">
        <v>0</v>
      </c>
      <c r="Z1233" s="334">
        <v>0</v>
      </c>
      <c r="AA1233" s="334">
        <v>0</v>
      </c>
      <c r="AB1233" s="334">
        <v>0</v>
      </c>
      <c r="AD1233" s="334">
        <v>0</v>
      </c>
      <c r="AE1233" s="334">
        <f t="shared" si="197"/>
        <v>0</v>
      </c>
      <c r="AF1233" s="334">
        <f t="shared" si="198"/>
        <v>0</v>
      </c>
      <c r="AG1233" s="340">
        <f t="shared" si="199"/>
        <v>0</v>
      </c>
      <c r="AI1233" s="340">
        <f t="shared" si="200"/>
        <v>0</v>
      </c>
      <c r="AJ1233" s="340">
        <f t="shared" si="200"/>
        <v>0</v>
      </c>
      <c r="AK1233" s="340">
        <f t="shared" si="200"/>
        <v>0</v>
      </c>
      <c r="AL1233" s="340">
        <f t="shared" si="200"/>
        <v>0</v>
      </c>
      <c r="AM1233" s="340">
        <f t="shared" si="200"/>
        <v>0</v>
      </c>
    </row>
    <row r="1234" spans="1:39" x14ac:dyDescent="0.35">
      <c r="A1234" s="337">
        <v>23147</v>
      </c>
      <c r="B1234" s="338">
        <f t="shared" si="194"/>
        <v>1963</v>
      </c>
      <c r="C1234" s="338">
        <f t="shared" si="195"/>
        <v>5</v>
      </c>
      <c r="D1234" s="338">
        <f t="shared" si="196"/>
        <v>16</v>
      </c>
      <c r="E1234" s="334">
        <v>0</v>
      </c>
      <c r="F1234" s="334">
        <v>0</v>
      </c>
      <c r="G1234" s="334">
        <v>0</v>
      </c>
      <c r="H1234" s="334">
        <v>0</v>
      </c>
      <c r="I1234" s="334">
        <v>0</v>
      </c>
      <c r="J1234" s="334">
        <v>0</v>
      </c>
      <c r="K1234" s="334">
        <v>0</v>
      </c>
      <c r="L1234" s="334">
        <v>0</v>
      </c>
      <c r="M1234" s="334">
        <v>0</v>
      </c>
      <c r="N1234" s="334">
        <v>0</v>
      </c>
      <c r="O1234" s="334">
        <v>0</v>
      </c>
      <c r="P1234" s="334">
        <v>0</v>
      </c>
      <c r="Q1234" s="334">
        <v>0</v>
      </c>
      <c r="R1234" s="334">
        <v>0</v>
      </c>
      <c r="S1234" s="334">
        <v>0</v>
      </c>
      <c r="T1234" s="334">
        <v>0</v>
      </c>
      <c r="U1234" s="334">
        <v>0</v>
      </c>
      <c r="V1234" s="334">
        <v>0</v>
      </c>
      <c r="W1234" s="334">
        <v>0</v>
      </c>
      <c r="X1234" s="334">
        <v>0</v>
      </c>
      <c r="Y1234" s="334">
        <v>0</v>
      </c>
      <c r="Z1234" s="334">
        <v>0</v>
      </c>
      <c r="AA1234" s="334">
        <v>0</v>
      </c>
      <c r="AB1234" s="334">
        <v>0</v>
      </c>
      <c r="AD1234" s="334">
        <v>0</v>
      </c>
      <c r="AE1234" s="334">
        <f t="shared" si="197"/>
        <v>0</v>
      </c>
      <c r="AF1234" s="334">
        <f t="shared" si="198"/>
        <v>0</v>
      </c>
      <c r="AG1234" s="340">
        <f t="shared" si="199"/>
        <v>0</v>
      </c>
      <c r="AI1234" s="340">
        <f t="shared" si="200"/>
        <v>0</v>
      </c>
      <c r="AJ1234" s="340">
        <f t="shared" si="200"/>
        <v>0</v>
      </c>
      <c r="AK1234" s="340">
        <f t="shared" si="200"/>
        <v>0</v>
      </c>
      <c r="AL1234" s="340">
        <f t="shared" si="200"/>
        <v>0</v>
      </c>
      <c r="AM1234" s="340">
        <f t="shared" si="200"/>
        <v>0</v>
      </c>
    </row>
    <row r="1235" spans="1:39" x14ac:dyDescent="0.35">
      <c r="A1235" s="337">
        <v>23148</v>
      </c>
      <c r="B1235" s="338">
        <f t="shared" si="194"/>
        <v>1963</v>
      </c>
      <c r="C1235" s="338">
        <f t="shared" si="195"/>
        <v>5</v>
      </c>
      <c r="D1235" s="338">
        <f t="shared" si="196"/>
        <v>17</v>
      </c>
      <c r="E1235" s="334">
        <v>0</v>
      </c>
      <c r="F1235" s="334">
        <v>0</v>
      </c>
      <c r="G1235" s="334">
        <v>0</v>
      </c>
      <c r="H1235" s="334">
        <v>0</v>
      </c>
      <c r="I1235" s="334">
        <v>0</v>
      </c>
      <c r="J1235" s="334">
        <v>0</v>
      </c>
      <c r="K1235" s="334">
        <v>0</v>
      </c>
      <c r="L1235" s="334">
        <v>0</v>
      </c>
      <c r="M1235" s="334">
        <v>0</v>
      </c>
      <c r="N1235" s="334">
        <v>0</v>
      </c>
      <c r="O1235" s="334">
        <v>0</v>
      </c>
      <c r="P1235" s="334">
        <v>0</v>
      </c>
      <c r="Q1235" s="334">
        <v>0</v>
      </c>
      <c r="R1235" s="334">
        <v>0</v>
      </c>
      <c r="S1235" s="334">
        <v>0</v>
      </c>
      <c r="T1235" s="334">
        <v>0</v>
      </c>
      <c r="U1235" s="334">
        <v>0</v>
      </c>
      <c r="V1235" s="334">
        <v>0</v>
      </c>
      <c r="W1235" s="334">
        <v>0</v>
      </c>
      <c r="X1235" s="334">
        <v>0</v>
      </c>
      <c r="Y1235" s="334">
        <v>0</v>
      </c>
      <c r="Z1235" s="334">
        <v>0</v>
      </c>
      <c r="AA1235" s="334">
        <v>0</v>
      </c>
      <c r="AB1235" s="334">
        <v>0</v>
      </c>
      <c r="AD1235" s="334">
        <v>0</v>
      </c>
      <c r="AE1235" s="334">
        <f t="shared" si="197"/>
        <v>0</v>
      </c>
      <c r="AF1235" s="334">
        <f t="shared" si="198"/>
        <v>0</v>
      </c>
      <c r="AG1235" s="340">
        <f t="shared" si="199"/>
        <v>0</v>
      </c>
      <c r="AI1235" s="340">
        <f t="shared" si="200"/>
        <v>0</v>
      </c>
      <c r="AJ1235" s="340">
        <f t="shared" si="200"/>
        <v>0</v>
      </c>
      <c r="AK1235" s="340">
        <f t="shared" si="200"/>
        <v>0</v>
      </c>
      <c r="AL1235" s="340">
        <f t="shared" si="200"/>
        <v>0</v>
      </c>
      <c r="AM1235" s="340">
        <f t="shared" si="200"/>
        <v>0</v>
      </c>
    </row>
    <row r="1236" spans="1:39" x14ac:dyDescent="0.35">
      <c r="A1236" s="337">
        <v>23149</v>
      </c>
      <c r="B1236" s="338">
        <f t="shared" si="194"/>
        <v>1963</v>
      </c>
      <c r="C1236" s="338">
        <f t="shared" si="195"/>
        <v>5</v>
      </c>
      <c r="D1236" s="338">
        <f t="shared" si="196"/>
        <v>18</v>
      </c>
      <c r="E1236" s="334">
        <v>0</v>
      </c>
      <c r="F1236" s="334">
        <v>0</v>
      </c>
      <c r="G1236" s="334">
        <v>0</v>
      </c>
      <c r="H1236" s="334">
        <v>0</v>
      </c>
      <c r="I1236" s="334">
        <v>0</v>
      </c>
      <c r="J1236" s="334">
        <v>0</v>
      </c>
      <c r="K1236" s="334">
        <v>0</v>
      </c>
      <c r="L1236" s="334">
        <v>0</v>
      </c>
      <c r="M1236" s="334">
        <v>0</v>
      </c>
      <c r="N1236" s="334">
        <v>0</v>
      </c>
      <c r="O1236" s="334">
        <v>0</v>
      </c>
      <c r="P1236" s="334">
        <v>0</v>
      </c>
      <c r="Q1236" s="334">
        <v>0</v>
      </c>
      <c r="R1236" s="334">
        <v>0</v>
      </c>
      <c r="S1236" s="334">
        <v>0</v>
      </c>
      <c r="T1236" s="334">
        <v>0</v>
      </c>
      <c r="U1236" s="334">
        <v>0</v>
      </c>
      <c r="V1236" s="334">
        <v>0</v>
      </c>
      <c r="W1236" s="334">
        <v>0</v>
      </c>
      <c r="X1236" s="334">
        <v>0</v>
      </c>
      <c r="Y1236" s="334">
        <v>0</v>
      </c>
      <c r="Z1236" s="334">
        <v>0</v>
      </c>
      <c r="AA1236" s="334">
        <v>0</v>
      </c>
      <c r="AB1236" s="334">
        <v>0</v>
      </c>
      <c r="AD1236" s="334">
        <v>0</v>
      </c>
      <c r="AE1236" s="334">
        <f t="shared" si="197"/>
        <v>0</v>
      </c>
      <c r="AF1236" s="334">
        <f t="shared" si="198"/>
        <v>0</v>
      </c>
      <c r="AG1236" s="340">
        <f t="shared" si="199"/>
        <v>0</v>
      </c>
      <c r="AI1236" s="340">
        <f t="shared" ref="AI1236:AM1251" si="201">IF($C1236=AI$1,$AF1236,0)</f>
        <v>0</v>
      </c>
      <c r="AJ1236" s="340">
        <f t="shared" si="201"/>
        <v>0</v>
      </c>
      <c r="AK1236" s="340">
        <f t="shared" si="201"/>
        <v>0</v>
      </c>
      <c r="AL1236" s="340">
        <f t="shared" si="201"/>
        <v>0</v>
      </c>
      <c r="AM1236" s="340">
        <f t="shared" si="201"/>
        <v>0</v>
      </c>
    </row>
    <row r="1237" spans="1:39" x14ac:dyDescent="0.35">
      <c r="A1237" s="337">
        <v>23150</v>
      </c>
      <c r="B1237" s="338">
        <f t="shared" si="194"/>
        <v>1963</v>
      </c>
      <c r="C1237" s="338">
        <f t="shared" si="195"/>
        <v>5</v>
      </c>
      <c r="D1237" s="338">
        <f t="shared" si="196"/>
        <v>19</v>
      </c>
      <c r="E1237" s="334">
        <v>0</v>
      </c>
      <c r="F1237" s="334">
        <v>0</v>
      </c>
      <c r="G1237" s="334">
        <v>0</v>
      </c>
      <c r="H1237" s="334">
        <v>0</v>
      </c>
      <c r="I1237" s="334">
        <v>0</v>
      </c>
      <c r="J1237" s="334">
        <v>0</v>
      </c>
      <c r="K1237" s="334">
        <v>0</v>
      </c>
      <c r="L1237" s="334">
        <v>0</v>
      </c>
      <c r="M1237" s="334">
        <v>0</v>
      </c>
      <c r="N1237" s="334">
        <v>0</v>
      </c>
      <c r="O1237" s="334">
        <v>0</v>
      </c>
      <c r="P1237" s="334">
        <v>0</v>
      </c>
      <c r="Q1237" s="334">
        <v>0</v>
      </c>
      <c r="R1237" s="334">
        <v>0</v>
      </c>
      <c r="S1237" s="334">
        <v>0</v>
      </c>
      <c r="T1237" s="334">
        <v>0</v>
      </c>
      <c r="U1237" s="334">
        <v>0</v>
      </c>
      <c r="V1237" s="334">
        <v>0</v>
      </c>
      <c r="W1237" s="334">
        <v>0</v>
      </c>
      <c r="X1237" s="334">
        <v>0</v>
      </c>
      <c r="Y1237" s="334">
        <v>0</v>
      </c>
      <c r="Z1237" s="334">
        <v>0</v>
      </c>
      <c r="AA1237" s="334">
        <v>0</v>
      </c>
      <c r="AB1237" s="334">
        <v>0</v>
      </c>
      <c r="AD1237" s="334">
        <v>0</v>
      </c>
      <c r="AE1237" s="334">
        <f t="shared" si="197"/>
        <v>0</v>
      </c>
      <c r="AF1237" s="334">
        <f t="shared" si="198"/>
        <v>0</v>
      </c>
      <c r="AG1237" s="340">
        <f t="shared" si="199"/>
        <v>0</v>
      </c>
      <c r="AI1237" s="340">
        <f t="shared" si="201"/>
        <v>0</v>
      </c>
      <c r="AJ1237" s="340">
        <f t="shared" si="201"/>
        <v>0</v>
      </c>
      <c r="AK1237" s="340">
        <f t="shared" si="201"/>
        <v>0</v>
      </c>
      <c r="AL1237" s="340">
        <f t="shared" si="201"/>
        <v>0</v>
      </c>
      <c r="AM1237" s="340">
        <f t="shared" si="201"/>
        <v>0</v>
      </c>
    </row>
    <row r="1238" spans="1:39" x14ac:dyDescent="0.35">
      <c r="A1238" s="337">
        <v>23151</v>
      </c>
      <c r="B1238" s="338">
        <f t="shared" si="194"/>
        <v>1963</v>
      </c>
      <c r="C1238" s="338">
        <f t="shared" si="195"/>
        <v>5</v>
      </c>
      <c r="D1238" s="338">
        <f t="shared" si="196"/>
        <v>20</v>
      </c>
      <c r="E1238" s="334">
        <v>0</v>
      </c>
      <c r="F1238" s="334">
        <v>0</v>
      </c>
      <c r="G1238" s="334">
        <v>0</v>
      </c>
      <c r="H1238" s="334">
        <v>0</v>
      </c>
      <c r="I1238" s="334">
        <v>0</v>
      </c>
      <c r="J1238" s="334">
        <v>0</v>
      </c>
      <c r="K1238" s="334">
        <v>0</v>
      </c>
      <c r="L1238" s="334">
        <v>0</v>
      </c>
      <c r="M1238" s="334">
        <v>0</v>
      </c>
      <c r="N1238" s="334">
        <v>0</v>
      </c>
      <c r="O1238" s="334">
        <v>0</v>
      </c>
      <c r="P1238" s="334">
        <v>0</v>
      </c>
      <c r="Q1238" s="334">
        <v>0</v>
      </c>
      <c r="R1238" s="334">
        <v>0</v>
      </c>
      <c r="S1238" s="334">
        <v>0</v>
      </c>
      <c r="T1238" s="334">
        <v>0</v>
      </c>
      <c r="U1238" s="334">
        <v>0</v>
      </c>
      <c r="V1238" s="334">
        <v>0</v>
      </c>
      <c r="W1238" s="334">
        <v>0</v>
      </c>
      <c r="X1238" s="334">
        <v>0</v>
      </c>
      <c r="Y1238" s="334">
        <v>0</v>
      </c>
      <c r="Z1238" s="334">
        <v>0</v>
      </c>
      <c r="AA1238" s="334">
        <v>0</v>
      </c>
      <c r="AB1238" s="334">
        <v>0</v>
      </c>
      <c r="AD1238" s="334">
        <v>0</v>
      </c>
      <c r="AE1238" s="334">
        <f t="shared" si="197"/>
        <v>0</v>
      </c>
      <c r="AF1238" s="334">
        <f t="shared" si="198"/>
        <v>0</v>
      </c>
      <c r="AG1238" s="340">
        <f t="shared" si="199"/>
        <v>0</v>
      </c>
      <c r="AI1238" s="340">
        <f t="shared" si="201"/>
        <v>0</v>
      </c>
      <c r="AJ1238" s="340">
        <f t="shared" si="201"/>
        <v>0</v>
      </c>
      <c r="AK1238" s="340">
        <f t="shared" si="201"/>
        <v>0</v>
      </c>
      <c r="AL1238" s="340">
        <f t="shared" si="201"/>
        <v>0</v>
      </c>
      <c r="AM1238" s="340">
        <f t="shared" si="201"/>
        <v>0</v>
      </c>
    </row>
    <row r="1239" spans="1:39" x14ac:dyDescent="0.35">
      <c r="A1239" s="337">
        <v>23152</v>
      </c>
      <c r="B1239" s="338">
        <f t="shared" si="194"/>
        <v>1963</v>
      </c>
      <c r="C1239" s="338">
        <f t="shared" si="195"/>
        <v>5</v>
      </c>
      <c r="D1239" s="338">
        <f t="shared" si="196"/>
        <v>21</v>
      </c>
      <c r="E1239" s="334">
        <v>0</v>
      </c>
      <c r="F1239" s="334">
        <v>0</v>
      </c>
      <c r="G1239" s="334">
        <v>0</v>
      </c>
      <c r="H1239" s="334">
        <v>0</v>
      </c>
      <c r="I1239" s="334">
        <v>0</v>
      </c>
      <c r="J1239" s="334">
        <v>0</v>
      </c>
      <c r="K1239" s="334">
        <v>0</v>
      </c>
      <c r="L1239" s="334">
        <v>0</v>
      </c>
      <c r="M1239" s="334">
        <v>0</v>
      </c>
      <c r="N1239" s="334">
        <v>0</v>
      </c>
      <c r="O1239" s="334">
        <v>0</v>
      </c>
      <c r="P1239" s="334">
        <v>0</v>
      </c>
      <c r="Q1239" s="334">
        <v>0</v>
      </c>
      <c r="R1239" s="334">
        <v>0</v>
      </c>
      <c r="S1239" s="334">
        <v>0</v>
      </c>
      <c r="T1239" s="334">
        <v>0</v>
      </c>
      <c r="U1239" s="334">
        <v>0</v>
      </c>
      <c r="V1239" s="334">
        <v>0</v>
      </c>
      <c r="W1239" s="334">
        <v>0</v>
      </c>
      <c r="X1239" s="334">
        <v>0</v>
      </c>
      <c r="Y1239" s="334">
        <v>0</v>
      </c>
      <c r="Z1239" s="334">
        <v>0</v>
      </c>
      <c r="AA1239" s="334">
        <v>0</v>
      </c>
      <c r="AB1239" s="334">
        <v>0</v>
      </c>
      <c r="AD1239" s="334">
        <v>0</v>
      </c>
      <c r="AE1239" s="334">
        <f t="shared" si="197"/>
        <v>0</v>
      </c>
      <c r="AF1239" s="334">
        <f t="shared" si="198"/>
        <v>0</v>
      </c>
      <c r="AG1239" s="340">
        <f t="shared" si="199"/>
        <v>0</v>
      </c>
      <c r="AI1239" s="340">
        <f t="shared" si="201"/>
        <v>0</v>
      </c>
      <c r="AJ1239" s="340">
        <f t="shared" si="201"/>
        <v>0</v>
      </c>
      <c r="AK1239" s="340">
        <f t="shared" si="201"/>
        <v>0</v>
      </c>
      <c r="AL1239" s="340">
        <f t="shared" si="201"/>
        <v>0</v>
      </c>
      <c r="AM1239" s="340">
        <f t="shared" si="201"/>
        <v>0</v>
      </c>
    </row>
    <row r="1240" spans="1:39" x14ac:dyDescent="0.35">
      <c r="A1240" s="337">
        <v>23153</v>
      </c>
      <c r="B1240" s="338">
        <f t="shared" si="194"/>
        <v>1963</v>
      </c>
      <c r="C1240" s="338">
        <f t="shared" si="195"/>
        <v>5</v>
      </c>
      <c r="D1240" s="338">
        <f t="shared" si="196"/>
        <v>22</v>
      </c>
      <c r="E1240" s="334">
        <v>0</v>
      </c>
      <c r="F1240" s="334">
        <v>0</v>
      </c>
      <c r="G1240" s="334">
        <v>0</v>
      </c>
      <c r="H1240" s="334">
        <v>0</v>
      </c>
      <c r="I1240" s="334">
        <v>0</v>
      </c>
      <c r="J1240" s="334">
        <v>0</v>
      </c>
      <c r="K1240" s="334">
        <v>0</v>
      </c>
      <c r="L1240" s="334">
        <v>0</v>
      </c>
      <c r="M1240" s="334">
        <v>0</v>
      </c>
      <c r="N1240" s="334">
        <v>0</v>
      </c>
      <c r="O1240" s="334">
        <v>0</v>
      </c>
      <c r="P1240" s="334">
        <v>0</v>
      </c>
      <c r="Q1240" s="334">
        <v>0</v>
      </c>
      <c r="R1240" s="334">
        <v>0</v>
      </c>
      <c r="S1240" s="334">
        <v>0</v>
      </c>
      <c r="T1240" s="334">
        <v>0</v>
      </c>
      <c r="U1240" s="334">
        <v>0</v>
      </c>
      <c r="V1240" s="334">
        <v>0</v>
      </c>
      <c r="W1240" s="334">
        <v>0</v>
      </c>
      <c r="X1240" s="334">
        <v>0</v>
      </c>
      <c r="Y1240" s="334">
        <v>0</v>
      </c>
      <c r="Z1240" s="334">
        <v>0</v>
      </c>
      <c r="AA1240" s="334">
        <v>0</v>
      </c>
      <c r="AB1240" s="334">
        <v>0</v>
      </c>
      <c r="AD1240" s="334">
        <v>0</v>
      </c>
      <c r="AE1240" s="334">
        <f t="shared" si="197"/>
        <v>0</v>
      </c>
      <c r="AF1240" s="334">
        <f t="shared" si="198"/>
        <v>0</v>
      </c>
      <c r="AG1240" s="340">
        <f t="shared" si="199"/>
        <v>0</v>
      </c>
      <c r="AI1240" s="340">
        <f t="shared" si="201"/>
        <v>0</v>
      </c>
      <c r="AJ1240" s="340">
        <f t="shared" si="201"/>
        <v>0</v>
      </c>
      <c r="AK1240" s="340">
        <f t="shared" si="201"/>
        <v>0</v>
      </c>
      <c r="AL1240" s="340">
        <f t="shared" si="201"/>
        <v>0</v>
      </c>
      <c r="AM1240" s="340">
        <f t="shared" si="201"/>
        <v>0</v>
      </c>
    </row>
    <row r="1241" spans="1:39" x14ac:dyDescent="0.35">
      <c r="A1241" s="337">
        <v>23154</v>
      </c>
      <c r="B1241" s="338">
        <f t="shared" si="194"/>
        <v>1963</v>
      </c>
      <c r="C1241" s="338">
        <f t="shared" si="195"/>
        <v>5</v>
      </c>
      <c r="D1241" s="338">
        <f t="shared" si="196"/>
        <v>23</v>
      </c>
      <c r="E1241" s="334">
        <v>0</v>
      </c>
      <c r="F1241" s="334">
        <v>0</v>
      </c>
      <c r="G1241" s="334">
        <v>0</v>
      </c>
      <c r="H1241" s="334">
        <v>0</v>
      </c>
      <c r="I1241" s="334">
        <v>0</v>
      </c>
      <c r="J1241" s="334">
        <v>0</v>
      </c>
      <c r="K1241" s="334">
        <v>0</v>
      </c>
      <c r="L1241" s="334">
        <v>0</v>
      </c>
      <c r="M1241" s="334">
        <v>0</v>
      </c>
      <c r="N1241" s="334">
        <v>0</v>
      </c>
      <c r="O1241" s="334">
        <v>0</v>
      </c>
      <c r="P1241" s="334">
        <v>0</v>
      </c>
      <c r="Q1241" s="334">
        <v>0</v>
      </c>
      <c r="R1241" s="334">
        <v>0</v>
      </c>
      <c r="S1241" s="334">
        <v>0</v>
      </c>
      <c r="T1241" s="334">
        <v>0</v>
      </c>
      <c r="U1241" s="334">
        <v>0</v>
      </c>
      <c r="V1241" s="334">
        <v>0</v>
      </c>
      <c r="W1241" s="334">
        <v>0</v>
      </c>
      <c r="X1241" s="334">
        <v>0</v>
      </c>
      <c r="Y1241" s="334">
        <v>0</v>
      </c>
      <c r="Z1241" s="334">
        <v>0</v>
      </c>
      <c r="AA1241" s="334">
        <v>0</v>
      </c>
      <c r="AB1241" s="334">
        <v>0</v>
      </c>
      <c r="AD1241" s="334">
        <v>0</v>
      </c>
      <c r="AE1241" s="334">
        <f t="shared" si="197"/>
        <v>0</v>
      </c>
      <c r="AF1241" s="334">
        <f t="shared" si="198"/>
        <v>0</v>
      </c>
      <c r="AG1241" s="340">
        <f t="shared" si="199"/>
        <v>0</v>
      </c>
      <c r="AI1241" s="340">
        <f t="shared" si="201"/>
        <v>0</v>
      </c>
      <c r="AJ1241" s="340">
        <f t="shared" si="201"/>
        <v>0</v>
      </c>
      <c r="AK1241" s="340">
        <f t="shared" si="201"/>
        <v>0</v>
      </c>
      <c r="AL1241" s="340">
        <f t="shared" si="201"/>
        <v>0</v>
      </c>
      <c r="AM1241" s="340">
        <f t="shared" si="201"/>
        <v>0</v>
      </c>
    </row>
    <row r="1242" spans="1:39" x14ac:dyDescent="0.35">
      <c r="A1242" s="337">
        <v>23155</v>
      </c>
      <c r="B1242" s="338">
        <f t="shared" si="194"/>
        <v>1963</v>
      </c>
      <c r="C1242" s="338">
        <f t="shared" si="195"/>
        <v>5</v>
      </c>
      <c r="D1242" s="338">
        <f t="shared" si="196"/>
        <v>24</v>
      </c>
      <c r="E1242" s="334">
        <v>0</v>
      </c>
      <c r="F1242" s="334">
        <v>0</v>
      </c>
      <c r="G1242" s="334">
        <v>0</v>
      </c>
      <c r="H1242" s="334">
        <v>0</v>
      </c>
      <c r="I1242" s="334">
        <v>0</v>
      </c>
      <c r="J1242" s="334">
        <v>0</v>
      </c>
      <c r="K1242" s="334">
        <v>0</v>
      </c>
      <c r="L1242" s="334">
        <v>0</v>
      </c>
      <c r="M1242" s="334">
        <v>0</v>
      </c>
      <c r="N1242" s="334">
        <v>0</v>
      </c>
      <c r="O1242" s="334">
        <v>0</v>
      </c>
      <c r="P1242" s="334">
        <v>0</v>
      </c>
      <c r="Q1242" s="334">
        <v>0</v>
      </c>
      <c r="R1242" s="334">
        <v>0</v>
      </c>
      <c r="S1242" s="334">
        <v>0</v>
      </c>
      <c r="T1242" s="334">
        <v>0</v>
      </c>
      <c r="U1242" s="334">
        <v>0</v>
      </c>
      <c r="V1242" s="334">
        <v>0</v>
      </c>
      <c r="W1242" s="334">
        <v>0</v>
      </c>
      <c r="X1242" s="334">
        <v>0</v>
      </c>
      <c r="Y1242" s="334">
        <v>0</v>
      </c>
      <c r="Z1242" s="334">
        <v>0</v>
      </c>
      <c r="AA1242" s="334">
        <v>0</v>
      </c>
      <c r="AB1242" s="334">
        <v>0</v>
      </c>
      <c r="AD1242" s="334">
        <v>0</v>
      </c>
      <c r="AE1242" s="334">
        <f t="shared" si="197"/>
        <v>0</v>
      </c>
      <c r="AF1242" s="334">
        <f t="shared" si="198"/>
        <v>0</v>
      </c>
      <c r="AG1242" s="340">
        <f t="shared" si="199"/>
        <v>0</v>
      </c>
      <c r="AI1242" s="340">
        <f t="shared" si="201"/>
        <v>0</v>
      </c>
      <c r="AJ1242" s="340">
        <f t="shared" si="201"/>
        <v>0</v>
      </c>
      <c r="AK1242" s="340">
        <f t="shared" si="201"/>
        <v>0</v>
      </c>
      <c r="AL1242" s="340">
        <f t="shared" si="201"/>
        <v>0</v>
      </c>
      <c r="AM1242" s="340">
        <f t="shared" si="201"/>
        <v>0</v>
      </c>
    </row>
    <row r="1243" spans="1:39" x14ac:dyDescent="0.35">
      <c r="A1243" s="337">
        <v>23156</v>
      </c>
      <c r="B1243" s="338">
        <f t="shared" si="194"/>
        <v>1963</v>
      </c>
      <c r="C1243" s="338">
        <f t="shared" si="195"/>
        <v>5</v>
      </c>
      <c r="D1243" s="338">
        <f t="shared" si="196"/>
        <v>25</v>
      </c>
      <c r="E1243" s="334">
        <v>0</v>
      </c>
      <c r="F1243" s="334">
        <v>0</v>
      </c>
      <c r="G1243" s="334">
        <v>0</v>
      </c>
      <c r="H1243" s="334">
        <v>0</v>
      </c>
      <c r="I1243" s="334">
        <v>0</v>
      </c>
      <c r="J1243" s="334">
        <v>0</v>
      </c>
      <c r="K1243" s="334">
        <v>0</v>
      </c>
      <c r="L1243" s="334">
        <v>0</v>
      </c>
      <c r="M1243" s="334">
        <v>0</v>
      </c>
      <c r="N1243" s="334">
        <v>0</v>
      </c>
      <c r="O1243" s="334">
        <v>0</v>
      </c>
      <c r="P1243" s="334">
        <v>0</v>
      </c>
      <c r="Q1243" s="334">
        <v>0</v>
      </c>
      <c r="R1243" s="334">
        <v>0</v>
      </c>
      <c r="S1243" s="334">
        <v>0</v>
      </c>
      <c r="T1243" s="334">
        <v>0</v>
      </c>
      <c r="U1243" s="334">
        <v>0</v>
      </c>
      <c r="V1243" s="334">
        <v>0</v>
      </c>
      <c r="W1243" s="334">
        <v>0</v>
      </c>
      <c r="X1243" s="334">
        <v>0</v>
      </c>
      <c r="Y1243" s="334">
        <v>0</v>
      </c>
      <c r="Z1243" s="334">
        <v>0</v>
      </c>
      <c r="AA1243" s="334">
        <v>0</v>
      </c>
      <c r="AB1243" s="334">
        <v>0</v>
      </c>
      <c r="AD1243" s="334">
        <v>0</v>
      </c>
      <c r="AE1243" s="334">
        <f t="shared" si="197"/>
        <v>0</v>
      </c>
      <c r="AF1243" s="334">
        <f t="shared" si="198"/>
        <v>0</v>
      </c>
      <c r="AG1243" s="340">
        <f t="shared" si="199"/>
        <v>0</v>
      </c>
      <c r="AI1243" s="340">
        <f t="shared" si="201"/>
        <v>0</v>
      </c>
      <c r="AJ1243" s="340">
        <f t="shared" si="201"/>
        <v>0</v>
      </c>
      <c r="AK1243" s="340">
        <f t="shared" si="201"/>
        <v>0</v>
      </c>
      <c r="AL1243" s="340">
        <f t="shared" si="201"/>
        <v>0</v>
      </c>
      <c r="AM1243" s="340">
        <f t="shared" si="201"/>
        <v>0</v>
      </c>
    </row>
    <row r="1244" spans="1:39" x14ac:dyDescent="0.35">
      <c r="A1244" s="337">
        <v>23157</v>
      </c>
      <c r="B1244" s="338">
        <f t="shared" si="194"/>
        <v>1963</v>
      </c>
      <c r="C1244" s="338">
        <f t="shared" si="195"/>
        <v>5</v>
      </c>
      <c r="D1244" s="338">
        <f t="shared" si="196"/>
        <v>26</v>
      </c>
      <c r="E1244" s="334">
        <v>0</v>
      </c>
      <c r="F1244" s="334">
        <v>0</v>
      </c>
      <c r="G1244" s="334">
        <v>0</v>
      </c>
      <c r="H1244" s="334">
        <v>0</v>
      </c>
      <c r="I1244" s="334">
        <v>0</v>
      </c>
      <c r="J1244" s="334">
        <v>0</v>
      </c>
      <c r="K1244" s="334">
        <v>0</v>
      </c>
      <c r="L1244" s="334">
        <v>0</v>
      </c>
      <c r="M1244" s="334">
        <v>0</v>
      </c>
      <c r="N1244" s="334">
        <v>0</v>
      </c>
      <c r="O1244" s="334">
        <v>0</v>
      </c>
      <c r="P1244" s="334">
        <v>0</v>
      </c>
      <c r="Q1244" s="334">
        <v>0</v>
      </c>
      <c r="R1244" s="334">
        <v>0</v>
      </c>
      <c r="S1244" s="334">
        <v>0</v>
      </c>
      <c r="T1244" s="334">
        <v>0</v>
      </c>
      <c r="U1244" s="334">
        <v>0</v>
      </c>
      <c r="V1244" s="334">
        <v>0</v>
      </c>
      <c r="W1244" s="334">
        <v>0</v>
      </c>
      <c r="X1244" s="334">
        <v>0</v>
      </c>
      <c r="Y1244" s="334">
        <v>0</v>
      </c>
      <c r="Z1244" s="334">
        <v>0</v>
      </c>
      <c r="AA1244" s="334">
        <v>0</v>
      </c>
      <c r="AB1244" s="334">
        <v>0</v>
      </c>
      <c r="AD1244" s="334">
        <v>0</v>
      </c>
      <c r="AE1244" s="334">
        <f t="shared" si="197"/>
        <v>0</v>
      </c>
      <c r="AF1244" s="334">
        <f t="shared" si="198"/>
        <v>0</v>
      </c>
      <c r="AG1244" s="340">
        <f t="shared" si="199"/>
        <v>0</v>
      </c>
      <c r="AI1244" s="340">
        <f t="shared" si="201"/>
        <v>0</v>
      </c>
      <c r="AJ1244" s="340">
        <f t="shared" si="201"/>
        <v>0</v>
      </c>
      <c r="AK1244" s="340">
        <f t="shared" si="201"/>
        <v>0</v>
      </c>
      <c r="AL1244" s="340">
        <f t="shared" si="201"/>
        <v>0</v>
      </c>
      <c r="AM1244" s="340">
        <f t="shared" si="201"/>
        <v>0</v>
      </c>
    </row>
    <row r="1245" spans="1:39" x14ac:dyDescent="0.35">
      <c r="A1245" s="337">
        <v>23158</v>
      </c>
      <c r="B1245" s="338">
        <f t="shared" si="194"/>
        <v>1963</v>
      </c>
      <c r="C1245" s="338">
        <f t="shared" si="195"/>
        <v>5</v>
      </c>
      <c r="D1245" s="338">
        <f t="shared" si="196"/>
        <v>27</v>
      </c>
      <c r="E1245" s="334">
        <v>0</v>
      </c>
      <c r="F1245" s="334">
        <v>0</v>
      </c>
      <c r="G1245" s="334">
        <v>0</v>
      </c>
      <c r="H1245" s="334">
        <v>0</v>
      </c>
      <c r="I1245" s="334">
        <v>0</v>
      </c>
      <c r="J1245" s="334">
        <v>0</v>
      </c>
      <c r="K1245" s="334">
        <v>0</v>
      </c>
      <c r="L1245" s="334">
        <v>0</v>
      </c>
      <c r="M1245" s="334">
        <v>0</v>
      </c>
      <c r="N1245" s="334">
        <v>0</v>
      </c>
      <c r="O1245" s="334">
        <v>0</v>
      </c>
      <c r="P1245" s="334">
        <v>0</v>
      </c>
      <c r="Q1245" s="334">
        <v>0</v>
      </c>
      <c r="R1245" s="334">
        <v>0</v>
      </c>
      <c r="S1245" s="334">
        <v>0</v>
      </c>
      <c r="T1245" s="334">
        <v>2.2999999999999998</v>
      </c>
      <c r="U1245" s="334">
        <v>0</v>
      </c>
      <c r="V1245" s="334">
        <v>0.3</v>
      </c>
      <c r="W1245" s="334">
        <v>0</v>
      </c>
      <c r="X1245" s="334">
        <v>0</v>
      </c>
      <c r="Y1245" s="334">
        <v>0</v>
      </c>
      <c r="Z1245" s="334">
        <v>0</v>
      </c>
      <c r="AA1245" s="334">
        <v>0</v>
      </c>
      <c r="AB1245" s="334">
        <v>0</v>
      </c>
      <c r="AD1245" s="334">
        <v>2.6</v>
      </c>
      <c r="AE1245" s="334">
        <f t="shared" si="197"/>
        <v>2.6</v>
      </c>
      <c r="AF1245" s="334">
        <f t="shared" si="198"/>
        <v>2.5999999999999996</v>
      </c>
      <c r="AG1245" s="340">
        <f t="shared" si="199"/>
        <v>4.4408920985006262E-16</v>
      </c>
      <c r="AI1245" s="340">
        <f t="shared" si="201"/>
        <v>2.5999999999999996</v>
      </c>
      <c r="AJ1245" s="340">
        <f t="shared" si="201"/>
        <v>0</v>
      </c>
      <c r="AK1245" s="340">
        <f t="shared" si="201"/>
        <v>0</v>
      </c>
      <c r="AL1245" s="340">
        <f t="shared" si="201"/>
        <v>0</v>
      </c>
      <c r="AM1245" s="340">
        <f t="shared" si="201"/>
        <v>0</v>
      </c>
    </row>
    <row r="1246" spans="1:39" x14ac:dyDescent="0.35">
      <c r="A1246" s="337">
        <v>23159</v>
      </c>
      <c r="B1246" s="338">
        <f t="shared" si="194"/>
        <v>1963</v>
      </c>
      <c r="C1246" s="338">
        <f t="shared" si="195"/>
        <v>5</v>
      </c>
      <c r="D1246" s="338">
        <f t="shared" si="196"/>
        <v>28</v>
      </c>
      <c r="E1246" s="334">
        <v>0</v>
      </c>
      <c r="F1246" s="334">
        <v>0</v>
      </c>
      <c r="G1246" s="334">
        <v>0</v>
      </c>
      <c r="H1246" s="334">
        <v>0</v>
      </c>
      <c r="I1246" s="334">
        <v>0</v>
      </c>
      <c r="J1246" s="334">
        <v>0</v>
      </c>
      <c r="K1246" s="334">
        <v>0</v>
      </c>
      <c r="L1246" s="334">
        <v>0</v>
      </c>
      <c r="M1246" s="334">
        <v>0</v>
      </c>
      <c r="N1246" s="334">
        <v>0</v>
      </c>
      <c r="O1246" s="334">
        <v>0</v>
      </c>
      <c r="P1246" s="334">
        <v>0</v>
      </c>
      <c r="Q1246" s="334">
        <v>0</v>
      </c>
      <c r="R1246" s="334">
        <v>0</v>
      </c>
      <c r="S1246" s="334">
        <v>0</v>
      </c>
      <c r="T1246" s="334">
        <v>0</v>
      </c>
      <c r="U1246" s="334">
        <v>0</v>
      </c>
      <c r="V1246" s="334">
        <v>0</v>
      </c>
      <c r="W1246" s="334">
        <v>0</v>
      </c>
      <c r="X1246" s="334">
        <v>0</v>
      </c>
      <c r="Y1246" s="334">
        <v>0</v>
      </c>
      <c r="Z1246" s="334">
        <v>0</v>
      </c>
      <c r="AA1246" s="334">
        <v>0</v>
      </c>
      <c r="AB1246" s="334">
        <v>0</v>
      </c>
      <c r="AD1246" s="334">
        <v>0</v>
      </c>
      <c r="AE1246" s="334">
        <f t="shared" si="197"/>
        <v>0</v>
      </c>
      <c r="AF1246" s="334">
        <f t="shared" si="198"/>
        <v>0</v>
      </c>
      <c r="AG1246" s="340">
        <f t="shared" si="199"/>
        <v>0</v>
      </c>
      <c r="AI1246" s="340">
        <f t="shared" si="201"/>
        <v>0</v>
      </c>
      <c r="AJ1246" s="340">
        <f t="shared" si="201"/>
        <v>0</v>
      </c>
      <c r="AK1246" s="340">
        <f t="shared" si="201"/>
        <v>0</v>
      </c>
      <c r="AL1246" s="340">
        <f t="shared" si="201"/>
        <v>0</v>
      </c>
      <c r="AM1246" s="340">
        <f t="shared" si="201"/>
        <v>0</v>
      </c>
    </row>
    <row r="1247" spans="1:39" x14ac:dyDescent="0.35">
      <c r="A1247" s="337">
        <v>23160</v>
      </c>
      <c r="B1247" s="338">
        <f t="shared" si="194"/>
        <v>1963</v>
      </c>
      <c r="C1247" s="338">
        <f t="shared" si="195"/>
        <v>5</v>
      </c>
      <c r="D1247" s="338">
        <f t="shared" si="196"/>
        <v>29</v>
      </c>
      <c r="E1247" s="334">
        <v>0</v>
      </c>
      <c r="F1247" s="334">
        <v>0</v>
      </c>
      <c r="G1247" s="334">
        <v>0</v>
      </c>
      <c r="H1247" s="334">
        <v>0</v>
      </c>
      <c r="I1247" s="334">
        <v>0</v>
      </c>
      <c r="J1247" s="334">
        <v>0</v>
      </c>
      <c r="K1247" s="334">
        <v>0</v>
      </c>
      <c r="L1247" s="334">
        <v>0</v>
      </c>
      <c r="M1247" s="334">
        <v>0</v>
      </c>
      <c r="N1247" s="334">
        <v>0</v>
      </c>
      <c r="O1247" s="334">
        <v>0</v>
      </c>
      <c r="P1247" s="334">
        <v>0</v>
      </c>
      <c r="Q1247" s="334">
        <v>0</v>
      </c>
      <c r="R1247" s="334">
        <v>0</v>
      </c>
      <c r="S1247" s="334">
        <v>0</v>
      </c>
      <c r="T1247" s="334">
        <v>0</v>
      </c>
      <c r="U1247" s="334">
        <v>0</v>
      </c>
      <c r="V1247" s="334">
        <v>0</v>
      </c>
      <c r="W1247" s="334">
        <v>0</v>
      </c>
      <c r="X1247" s="334">
        <v>0</v>
      </c>
      <c r="Y1247" s="334">
        <v>0</v>
      </c>
      <c r="Z1247" s="334">
        <v>0</v>
      </c>
      <c r="AA1247" s="334">
        <v>0</v>
      </c>
      <c r="AB1247" s="334">
        <v>0</v>
      </c>
      <c r="AD1247" s="334">
        <v>0</v>
      </c>
      <c r="AE1247" s="334">
        <f t="shared" si="197"/>
        <v>0</v>
      </c>
      <c r="AF1247" s="334">
        <f t="shared" si="198"/>
        <v>0</v>
      </c>
      <c r="AG1247" s="340">
        <f t="shared" si="199"/>
        <v>0</v>
      </c>
      <c r="AI1247" s="340">
        <f t="shared" si="201"/>
        <v>0</v>
      </c>
      <c r="AJ1247" s="340">
        <f t="shared" si="201"/>
        <v>0</v>
      </c>
      <c r="AK1247" s="340">
        <f t="shared" si="201"/>
        <v>0</v>
      </c>
      <c r="AL1247" s="340">
        <f t="shared" si="201"/>
        <v>0</v>
      </c>
      <c r="AM1247" s="340">
        <f t="shared" si="201"/>
        <v>0</v>
      </c>
    </row>
    <row r="1248" spans="1:39" x14ac:dyDescent="0.35">
      <c r="A1248" s="337">
        <v>23161</v>
      </c>
      <c r="B1248" s="338">
        <f t="shared" si="194"/>
        <v>1963</v>
      </c>
      <c r="C1248" s="338">
        <f t="shared" si="195"/>
        <v>5</v>
      </c>
      <c r="D1248" s="338">
        <f t="shared" si="196"/>
        <v>30</v>
      </c>
      <c r="E1248" s="334">
        <v>0</v>
      </c>
      <c r="F1248" s="334">
        <v>0</v>
      </c>
      <c r="G1248" s="334">
        <v>0</v>
      </c>
      <c r="H1248" s="334">
        <v>0</v>
      </c>
      <c r="I1248" s="334">
        <v>0</v>
      </c>
      <c r="J1248" s="334">
        <v>0</v>
      </c>
      <c r="K1248" s="334">
        <v>0</v>
      </c>
      <c r="L1248" s="334">
        <v>0</v>
      </c>
      <c r="M1248" s="334">
        <v>0</v>
      </c>
      <c r="N1248" s="334">
        <v>0</v>
      </c>
      <c r="O1248" s="334">
        <v>0</v>
      </c>
      <c r="P1248" s="334">
        <v>0</v>
      </c>
      <c r="Q1248" s="334">
        <v>0</v>
      </c>
      <c r="R1248" s="334">
        <v>0</v>
      </c>
      <c r="S1248" s="334">
        <v>0</v>
      </c>
      <c r="T1248" s="334">
        <v>0</v>
      </c>
      <c r="U1248" s="334">
        <v>0</v>
      </c>
      <c r="V1248" s="334">
        <v>0</v>
      </c>
      <c r="W1248" s="334">
        <v>0</v>
      </c>
      <c r="X1248" s="334">
        <v>0</v>
      </c>
      <c r="Y1248" s="334">
        <v>0</v>
      </c>
      <c r="Z1248" s="334">
        <v>0</v>
      </c>
      <c r="AA1248" s="334">
        <v>0</v>
      </c>
      <c r="AB1248" s="334">
        <v>0</v>
      </c>
      <c r="AD1248" s="334">
        <v>0</v>
      </c>
      <c r="AE1248" s="334">
        <f t="shared" si="197"/>
        <v>0</v>
      </c>
      <c r="AF1248" s="334">
        <f t="shared" si="198"/>
        <v>0</v>
      </c>
      <c r="AG1248" s="340">
        <f t="shared" si="199"/>
        <v>0</v>
      </c>
      <c r="AI1248" s="340">
        <f t="shared" si="201"/>
        <v>0</v>
      </c>
      <c r="AJ1248" s="340">
        <f t="shared" si="201"/>
        <v>0</v>
      </c>
      <c r="AK1248" s="340">
        <f t="shared" si="201"/>
        <v>0</v>
      </c>
      <c r="AL1248" s="340">
        <f t="shared" si="201"/>
        <v>0</v>
      </c>
      <c r="AM1248" s="340">
        <f t="shared" si="201"/>
        <v>0</v>
      </c>
    </row>
    <row r="1249" spans="1:39" x14ac:dyDescent="0.35">
      <c r="A1249" s="337">
        <v>23162</v>
      </c>
      <c r="B1249" s="338">
        <f t="shared" si="194"/>
        <v>1963</v>
      </c>
      <c r="C1249" s="338">
        <f t="shared" si="195"/>
        <v>5</v>
      </c>
      <c r="D1249" s="338">
        <f t="shared" si="196"/>
        <v>31</v>
      </c>
      <c r="E1249" s="334">
        <v>0</v>
      </c>
      <c r="F1249" s="334">
        <v>0</v>
      </c>
      <c r="G1249" s="334">
        <v>0</v>
      </c>
      <c r="H1249" s="334">
        <v>0</v>
      </c>
      <c r="I1249" s="334">
        <v>0</v>
      </c>
      <c r="J1249" s="334">
        <v>0</v>
      </c>
      <c r="K1249" s="334">
        <v>0</v>
      </c>
      <c r="L1249" s="334">
        <v>0</v>
      </c>
      <c r="M1249" s="334">
        <v>0</v>
      </c>
      <c r="N1249" s="334">
        <v>0</v>
      </c>
      <c r="O1249" s="334">
        <v>0</v>
      </c>
      <c r="P1249" s="334">
        <v>0</v>
      </c>
      <c r="Q1249" s="334">
        <v>0</v>
      </c>
      <c r="R1249" s="334">
        <v>0</v>
      </c>
      <c r="S1249" s="334">
        <v>0</v>
      </c>
      <c r="T1249" s="334">
        <v>0</v>
      </c>
      <c r="U1249" s="334">
        <v>0</v>
      </c>
      <c r="V1249" s="334">
        <v>0</v>
      </c>
      <c r="W1249" s="334">
        <v>0</v>
      </c>
      <c r="X1249" s="334">
        <v>0</v>
      </c>
      <c r="Y1249" s="334">
        <v>0</v>
      </c>
      <c r="Z1249" s="334">
        <v>0</v>
      </c>
      <c r="AA1249" s="334">
        <v>0</v>
      </c>
      <c r="AB1249" s="334">
        <v>0</v>
      </c>
      <c r="AD1249" s="334">
        <v>0</v>
      </c>
      <c r="AE1249" s="334">
        <f t="shared" si="197"/>
        <v>0</v>
      </c>
      <c r="AF1249" s="334">
        <f t="shared" si="198"/>
        <v>0</v>
      </c>
      <c r="AG1249" s="340">
        <f t="shared" si="199"/>
        <v>0</v>
      </c>
      <c r="AI1249" s="340">
        <f t="shared" si="201"/>
        <v>0</v>
      </c>
      <c r="AJ1249" s="340">
        <f t="shared" si="201"/>
        <v>0</v>
      </c>
      <c r="AK1249" s="340">
        <f t="shared" si="201"/>
        <v>0</v>
      </c>
      <c r="AL1249" s="340">
        <f t="shared" si="201"/>
        <v>0</v>
      </c>
      <c r="AM1249" s="340">
        <f t="shared" si="201"/>
        <v>0</v>
      </c>
    </row>
    <row r="1250" spans="1:39" x14ac:dyDescent="0.35">
      <c r="A1250" s="337">
        <v>23163</v>
      </c>
      <c r="B1250" s="338">
        <f t="shared" si="194"/>
        <v>1963</v>
      </c>
      <c r="C1250" s="338">
        <f t="shared" si="195"/>
        <v>6</v>
      </c>
      <c r="D1250" s="338">
        <f t="shared" si="196"/>
        <v>1</v>
      </c>
      <c r="E1250" s="334">
        <v>0</v>
      </c>
      <c r="F1250" s="334">
        <v>0</v>
      </c>
      <c r="G1250" s="334">
        <v>0</v>
      </c>
      <c r="H1250" s="334">
        <v>0</v>
      </c>
      <c r="I1250" s="334">
        <v>0</v>
      </c>
      <c r="J1250" s="334">
        <v>0</v>
      </c>
      <c r="K1250" s="334">
        <v>0</v>
      </c>
      <c r="L1250" s="334">
        <v>0</v>
      </c>
      <c r="M1250" s="334">
        <v>0</v>
      </c>
      <c r="N1250" s="334">
        <v>0</v>
      </c>
      <c r="O1250" s="334">
        <v>0</v>
      </c>
      <c r="P1250" s="334">
        <v>0</v>
      </c>
      <c r="Q1250" s="334">
        <v>0</v>
      </c>
      <c r="R1250" s="334">
        <v>0</v>
      </c>
      <c r="S1250" s="334">
        <v>0</v>
      </c>
      <c r="T1250" s="334">
        <v>0</v>
      </c>
      <c r="U1250" s="334">
        <v>0</v>
      </c>
      <c r="V1250" s="334">
        <v>0</v>
      </c>
      <c r="W1250" s="334">
        <v>0</v>
      </c>
      <c r="X1250" s="334">
        <v>0</v>
      </c>
      <c r="Y1250" s="334">
        <v>0</v>
      </c>
      <c r="Z1250" s="334">
        <v>0</v>
      </c>
      <c r="AA1250" s="334">
        <v>0</v>
      </c>
      <c r="AB1250" s="334">
        <v>0</v>
      </c>
      <c r="AD1250" s="334">
        <v>0</v>
      </c>
      <c r="AE1250" s="334">
        <f t="shared" si="197"/>
        <v>0</v>
      </c>
      <c r="AF1250" s="334">
        <f t="shared" si="198"/>
        <v>0</v>
      </c>
      <c r="AG1250" s="340">
        <f t="shared" si="199"/>
        <v>0</v>
      </c>
      <c r="AI1250" s="340">
        <f t="shared" si="201"/>
        <v>0</v>
      </c>
      <c r="AJ1250" s="340">
        <f t="shared" si="201"/>
        <v>0</v>
      </c>
      <c r="AK1250" s="340">
        <f t="shared" si="201"/>
        <v>0</v>
      </c>
      <c r="AL1250" s="340">
        <f t="shared" si="201"/>
        <v>0</v>
      </c>
      <c r="AM1250" s="340">
        <f t="shared" si="201"/>
        <v>0</v>
      </c>
    </row>
    <row r="1251" spans="1:39" x14ac:dyDescent="0.35">
      <c r="A1251" s="337">
        <v>23164</v>
      </c>
      <c r="B1251" s="338">
        <f t="shared" si="194"/>
        <v>1963</v>
      </c>
      <c r="C1251" s="338">
        <f t="shared" si="195"/>
        <v>6</v>
      </c>
      <c r="D1251" s="338">
        <f t="shared" si="196"/>
        <v>2</v>
      </c>
      <c r="E1251" s="334">
        <v>0</v>
      </c>
      <c r="F1251" s="334">
        <v>0</v>
      </c>
      <c r="G1251" s="334">
        <v>0</v>
      </c>
      <c r="H1251" s="334">
        <v>0</v>
      </c>
      <c r="I1251" s="334">
        <v>0</v>
      </c>
      <c r="J1251" s="334">
        <v>0</v>
      </c>
      <c r="K1251" s="334">
        <v>0</v>
      </c>
      <c r="L1251" s="334">
        <v>0</v>
      </c>
      <c r="M1251" s="334">
        <v>0</v>
      </c>
      <c r="N1251" s="334">
        <v>0</v>
      </c>
      <c r="O1251" s="334">
        <v>0</v>
      </c>
      <c r="P1251" s="334">
        <v>0</v>
      </c>
      <c r="Q1251" s="334">
        <v>0</v>
      </c>
      <c r="R1251" s="334">
        <v>0</v>
      </c>
      <c r="S1251" s="334">
        <v>0</v>
      </c>
      <c r="T1251" s="334">
        <v>0</v>
      </c>
      <c r="U1251" s="334">
        <v>0</v>
      </c>
      <c r="V1251" s="334">
        <v>0</v>
      </c>
      <c r="W1251" s="334">
        <v>0</v>
      </c>
      <c r="X1251" s="334">
        <v>0</v>
      </c>
      <c r="Y1251" s="334">
        <v>1</v>
      </c>
      <c r="Z1251" s="334">
        <v>0</v>
      </c>
      <c r="AA1251" s="334">
        <v>0</v>
      </c>
      <c r="AB1251" s="334">
        <v>0</v>
      </c>
      <c r="AD1251" s="334">
        <v>1</v>
      </c>
      <c r="AE1251" s="334">
        <f t="shared" si="197"/>
        <v>1</v>
      </c>
      <c r="AF1251" s="334">
        <f t="shared" si="198"/>
        <v>1</v>
      </c>
      <c r="AG1251" s="340">
        <f t="shared" si="199"/>
        <v>0</v>
      </c>
      <c r="AI1251" s="340">
        <f t="shared" si="201"/>
        <v>0</v>
      </c>
      <c r="AJ1251" s="340">
        <f t="shared" si="201"/>
        <v>1</v>
      </c>
      <c r="AK1251" s="340">
        <f t="shared" si="201"/>
        <v>0</v>
      </c>
      <c r="AL1251" s="340">
        <f t="shared" si="201"/>
        <v>0</v>
      </c>
      <c r="AM1251" s="340">
        <f t="shared" si="201"/>
        <v>0</v>
      </c>
    </row>
    <row r="1252" spans="1:39" x14ac:dyDescent="0.35">
      <c r="A1252" s="337">
        <v>23165</v>
      </c>
      <c r="B1252" s="338">
        <f t="shared" si="194"/>
        <v>1963</v>
      </c>
      <c r="C1252" s="338">
        <f t="shared" si="195"/>
        <v>6</v>
      </c>
      <c r="D1252" s="338">
        <f t="shared" si="196"/>
        <v>3</v>
      </c>
      <c r="E1252" s="334">
        <v>0</v>
      </c>
      <c r="F1252" s="334">
        <v>0</v>
      </c>
      <c r="G1252" s="334">
        <v>1.5</v>
      </c>
      <c r="H1252" s="334">
        <v>0.5</v>
      </c>
      <c r="I1252" s="334">
        <v>0.3</v>
      </c>
      <c r="J1252" s="334">
        <v>1</v>
      </c>
      <c r="K1252" s="334">
        <v>1</v>
      </c>
      <c r="L1252" s="334">
        <v>2</v>
      </c>
      <c r="M1252" s="334">
        <v>1.5</v>
      </c>
      <c r="N1252" s="334">
        <v>0</v>
      </c>
      <c r="O1252" s="334">
        <v>0</v>
      </c>
      <c r="P1252" s="334">
        <v>0</v>
      </c>
      <c r="Q1252" s="334">
        <v>0</v>
      </c>
      <c r="R1252" s="334">
        <v>0</v>
      </c>
      <c r="S1252" s="334">
        <v>0.3</v>
      </c>
      <c r="T1252" s="334">
        <v>0</v>
      </c>
      <c r="U1252" s="334">
        <v>0</v>
      </c>
      <c r="V1252" s="334">
        <v>0</v>
      </c>
      <c r="W1252" s="334">
        <v>0</v>
      </c>
      <c r="X1252" s="334">
        <v>0</v>
      </c>
      <c r="Y1252" s="334">
        <v>0</v>
      </c>
      <c r="Z1252" s="334">
        <v>0</v>
      </c>
      <c r="AA1252" s="334">
        <v>0</v>
      </c>
      <c r="AB1252" s="334">
        <v>0</v>
      </c>
      <c r="AD1252" s="334">
        <v>8.1</v>
      </c>
      <c r="AE1252" s="334">
        <f t="shared" si="197"/>
        <v>8.1</v>
      </c>
      <c r="AF1252" s="334">
        <f t="shared" si="198"/>
        <v>8.1</v>
      </c>
      <c r="AG1252" s="340">
        <f t="shared" si="199"/>
        <v>0</v>
      </c>
      <c r="AI1252" s="340">
        <f t="shared" ref="AI1252:AM1267" si="202">IF($C1252=AI$1,$AF1252,0)</f>
        <v>0</v>
      </c>
      <c r="AJ1252" s="340">
        <f t="shared" si="202"/>
        <v>8.1</v>
      </c>
      <c r="AK1252" s="340">
        <f t="shared" si="202"/>
        <v>0</v>
      </c>
      <c r="AL1252" s="340">
        <f t="shared" si="202"/>
        <v>0</v>
      </c>
      <c r="AM1252" s="340">
        <f t="shared" si="202"/>
        <v>0</v>
      </c>
    </row>
    <row r="1253" spans="1:39" x14ac:dyDescent="0.35">
      <c r="A1253" s="337">
        <v>23166</v>
      </c>
      <c r="B1253" s="338">
        <f t="shared" si="194"/>
        <v>1963</v>
      </c>
      <c r="C1253" s="338">
        <f t="shared" si="195"/>
        <v>6</v>
      </c>
      <c r="D1253" s="338">
        <f t="shared" si="196"/>
        <v>4</v>
      </c>
      <c r="E1253" s="334">
        <v>0</v>
      </c>
      <c r="F1253" s="334">
        <v>0</v>
      </c>
      <c r="G1253" s="334">
        <v>0</v>
      </c>
      <c r="H1253" s="334">
        <v>0</v>
      </c>
      <c r="I1253" s="334">
        <v>0</v>
      </c>
      <c r="J1253" s="334">
        <v>0</v>
      </c>
      <c r="K1253" s="334">
        <v>0</v>
      </c>
      <c r="L1253" s="334">
        <v>0</v>
      </c>
      <c r="M1253" s="334">
        <v>0</v>
      </c>
      <c r="N1253" s="334">
        <v>0</v>
      </c>
      <c r="O1253" s="334">
        <v>0</v>
      </c>
      <c r="P1253" s="334">
        <v>0</v>
      </c>
      <c r="Q1253" s="334">
        <v>0</v>
      </c>
      <c r="R1253" s="334">
        <v>0</v>
      </c>
      <c r="S1253" s="334">
        <v>0</v>
      </c>
      <c r="T1253" s="334">
        <v>0</v>
      </c>
      <c r="U1253" s="334">
        <v>0</v>
      </c>
      <c r="V1253" s="334">
        <v>0</v>
      </c>
      <c r="W1253" s="334">
        <v>0</v>
      </c>
      <c r="X1253" s="334">
        <v>0</v>
      </c>
      <c r="Y1253" s="334">
        <v>0</v>
      </c>
      <c r="Z1253" s="334">
        <v>0</v>
      </c>
      <c r="AA1253" s="334">
        <v>0</v>
      </c>
      <c r="AB1253" s="334">
        <v>0</v>
      </c>
      <c r="AD1253" s="334">
        <v>0</v>
      </c>
      <c r="AE1253" s="334">
        <f t="shared" si="197"/>
        <v>0</v>
      </c>
      <c r="AF1253" s="334">
        <f t="shared" si="198"/>
        <v>0</v>
      </c>
      <c r="AG1253" s="340">
        <f t="shared" si="199"/>
        <v>0</v>
      </c>
      <c r="AI1253" s="340">
        <f t="shared" si="202"/>
        <v>0</v>
      </c>
      <c r="AJ1253" s="340">
        <f t="shared" si="202"/>
        <v>0</v>
      </c>
      <c r="AK1253" s="340">
        <f t="shared" si="202"/>
        <v>0</v>
      </c>
      <c r="AL1253" s="340">
        <f t="shared" si="202"/>
        <v>0</v>
      </c>
      <c r="AM1253" s="340">
        <f t="shared" si="202"/>
        <v>0</v>
      </c>
    </row>
    <row r="1254" spans="1:39" x14ac:dyDescent="0.35">
      <c r="A1254" s="337">
        <v>23167</v>
      </c>
      <c r="B1254" s="338">
        <f t="shared" si="194"/>
        <v>1963</v>
      </c>
      <c r="C1254" s="338">
        <f t="shared" si="195"/>
        <v>6</v>
      </c>
      <c r="D1254" s="338">
        <f t="shared" si="196"/>
        <v>5</v>
      </c>
      <c r="E1254" s="334">
        <v>0</v>
      </c>
      <c r="F1254" s="334">
        <v>0</v>
      </c>
      <c r="G1254" s="334">
        <v>0</v>
      </c>
      <c r="H1254" s="334">
        <v>0</v>
      </c>
      <c r="I1254" s="334">
        <v>0</v>
      </c>
      <c r="J1254" s="334">
        <v>0</v>
      </c>
      <c r="K1254" s="334">
        <v>0</v>
      </c>
      <c r="L1254" s="334">
        <v>0</v>
      </c>
      <c r="M1254" s="334">
        <v>0</v>
      </c>
      <c r="N1254" s="334">
        <v>0</v>
      </c>
      <c r="O1254" s="334">
        <v>0</v>
      </c>
      <c r="P1254" s="334">
        <v>0</v>
      </c>
      <c r="Q1254" s="334">
        <v>0</v>
      </c>
      <c r="R1254" s="334">
        <v>0</v>
      </c>
      <c r="S1254" s="334">
        <v>0</v>
      </c>
      <c r="T1254" s="334">
        <v>0</v>
      </c>
      <c r="U1254" s="334">
        <v>0</v>
      </c>
      <c r="V1254" s="334">
        <v>0</v>
      </c>
      <c r="W1254" s="334">
        <v>0</v>
      </c>
      <c r="X1254" s="334">
        <v>0</v>
      </c>
      <c r="Y1254" s="334">
        <v>0</v>
      </c>
      <c r="Z1254" s="334">
        <v>0</v>
      </c>
      <c r="AA1254" s="334">
        <v>0</v>
      </c>
      <c r="AB1254" s="334">
        <v>0</v>
      </c>
      <c r="AD1254" s="334">
        <v>0</v>
      </c>
      <c r="AE1254" s="334">
        <f t="shared" si="197"/>
        <v>0</v>
      </c>
      <c r="AF1254" s="334">
        <f t="shared" si="198"/>
        <v>0</v>
      </c>
      <c r="AG1254" s="340">
        <f t="shared" si="199"/>
        <v>0</v>
      </c>
      <c r="AI1254" s="340">
        <f t="shared" si="202"/>
        <v>0</v>
      </c>
      <c r="AJ1254" s="340">
        <f t="shared" si="202"/>
        <v>0</v>
      </c>
      <c r="AK1254" s="340">
        <f t="shared" si="202"/>
        <v>0</v>
      </c>
      <c r="AL1254" s="340">
        <f t="shared" si="202"/>
        <v>0</v>
      </c>
      <c r="AM1254" s="340">
        <f t="shared" si="202"/>
        <v>0</v>
      </c>
    </row>
    <row r="1255" spans="1:39" x14ac:dyDescent="0.35">
      <c r="A1255" s="337">
        <v>23168</v>
      </c>
      <c r="B1255" s="338">
        <f t="shared" si="194"/>
        <v>1963</v>
      </c>
      <c r="C1255" s="338">
        <f t="shared" si="195"/>
        <v>6</v>
      </c>
      <c r="D1255" s="338">
        <f t="shared" si="196"/>
        <v>6</v>
      </c>
      <c r="E1255" s="334">
        <v>0</v>
      </c>
      <c r="F1255" s="334">
        <v>0</v>
      </c>
      <c r="G1255" s="334">
        <v>0</v>
      </c>
      <c r="H1255" s="334">
        <v>0</v>
      </c>
      <c r="I1255" s="334">
        <v>0</v>
      </c>
      <c r="J1255" s="334">
        <v>0</v>
      </c>
      <c r="K1255" s="334">
        <v>0</v>
      </c>
      <c r="L1255" s="334">
        <v>0</v>
      </c>
      <c r="M1255" s="334">
        <v>0</v>
      </c>
      <c r="N1255" s="334">
        <v>0</v>
      </c>
      <c r="O1255" s="334">
        <v>0</v>
      </c>
      <c r="P1255" s="334">
        <v>0.3</v>
      </c>
      <c r="Q1255" s="334">
        <v>0</v>
      </c>
      <c r="R1255" s="334">
        <v>0</v>
      </c>
      <c r="S1255" s="334">
        <v>0</v>
      </c>
      <c r="T1255" s="334">
        <v>0</v>
      </c>
      <c r="U1255" s="334">
        <v>0</v>
      </c>
      <c r="V1255" s="334">
        <v>0</v>
      </c>
      <c r="W1255" s="334">
        <v>0</v>
      </c>
      <c r="X1255" s="334">
        <v>0</v>
      </c>
      <c r="Y1255" s="334">
        <v>0</v>
      </c>
      <c r="Z1255" s="334">
        <v>0</v>
      </c>
      <c r="AA1255" s="334">
        <v>0</v>
      </c>
      <c r="AB1255" s="334">
        <v>0</v>
      </c>
      <c r="AD1255" s="334">
        <v>0.3</v>
      </c>
      <c r="AE1255" s="334">
        <f t="shared" si="197"/>
        <v>0.3</v>
      </c>
      <c r="AF1255" s="334">
        <f t="shared" si="198"/>
        <v>0.3</v>
      </c>
      <c r="AG1255" s="340">
        <f t="shared" si="199"/>
        <v>0</v>
      </c>
      <c r="AI1255" s="340">
        <f t="shared" si="202"/>
        <v>0</v>
      </c>
      <c r="AJ1255" s="340">
        <f t="shared" si="202"/>
        <v>0.3</v>
      </c>
      <c r="AK1255" s="340">
        <f t="shared" si="202"/>
        <v>0</v>
      </c>
      <c r="AL1255" s="340">
        <f t="shared" si="202"/>
        <v>0</v>
      </c>
      <c r="AM1255" s="340">
        <f t="shared" si="202"/>
        <v>0</v>
      </c>
    </row>
    <row r="1256" spans="1:39" x14ac:dyDescent="0.35">
      <c r="A1256" s="337">
        <v>23169</v>
      </c>
      <c r="B1256" s="338">
        <f t="shared" si="194"/>
        <v>1963</v>
      </c>
      <c r="C1256" s="338">
        <f t="shared" si="195"/>
        <v>6</v>
      </c>
      <c r="D1256" s="338">
        <f t="shared" si="196"/>
        <v>7</v>
      </c>
      <c r="E1256" s="334">
        <v>0</v>
      </c>
      <c r="F1256" s="334">
        <v>0</v>
      </c>
      <c r="G1256" s="334">
        <v>0</v>
      </c>
      <c r="H1256" s="334">
        <v>0</v>
      </c>
      <c r="I1256" s="334">
        <v>0</v>
      </c>
      <c r="J1256" s="334">
        <v>0</v>
      </c>
      <c r="K1256" s="334">
        <v>0</v>
      </c>
      <c r="L1256" s="334">
        <v>0</v>
      </c>
      <c r="M1256" s="334">
        <v>0</v>
      </c>
      <c r="N1256" s="334">
        <v>0</v>
      </c>
      <c r="O1256" s="334">
        <v>0</v>
      </c>
      <c r="P1256" s="334">
        <v>0</v>
      </c>
      <c r="Q1256" s="334">
        <v>0</v>
      </c>
      <c r="R1256" s="334">
        <v>0</v>
      </c>
      <c r="S1256" s="334">
        <v>0</v>
      </c>
      <c r="T1256" s="334">
        <v>0</v>
      </c>
      <c r="U1256" s="334">
        <v>0</v>
      </c>
      <c r="V1256" s="334">
        <v>0</v>
      </c>
      <c r="W1256" s="334">
        <v>0</v>
      </c>
      <c r="X1256" s="334">
        <v>0</v>
      </c>
      <c r="Y1256" s="334">
        <v>0</v>
      </c>
      <c r="Z1256" s="334">
        <v>0</v>
      </c>
      <c r="AA1256" s="334">
        <v>0.3</v>
      </c>
      <c r="AB1256" s="334">
        <v>6.6</v>
      </c>
      <c r="AD1256" s="334">
        <v>6.9</v>
      </c>
      <c r="AE1256" s="334">
        <f t="shared" si="197"/>
        <v>6.9</v>
      </c>
      <c r="AF1256" s="334">
        <f t="shared" si="198"/>
        <v>6.8999999999999995</v>
      </c>
      <c r="AG1256" s="340">
        <f t="shared" si="199"/>
        <v>8.8817841970012523E-16</v>
      </c>
      <c r="AI1256" s="340">
        <f t="shared" si="202"/>
        <v>0</v>
      </c>
      <c r="AJ1256" s="340">
        <f t="shared" si="202"/>
        <v>6.8999999999999995</v>
      </c>
      <c r="AK1256" s="340">
        <f t="shared" si="202"/>
        <v>0</v>
      </c>
      <c r="AL1256" s="340">
        <f t="shared" si="202"/>
        <v>0</v>
      </c>
      <c r="AM1256" s="340">
        <f t="shared" si="202"/>
        <v>0</v>
      </c>
    </row>
    <row r="1257" spans="1:39" x14ac:dyDescent="0.35">
      <c r="A1257" s="337">
        <v>23170</v>
      </c>
      <c r="B1257" s="338">
        <f t="shared" si="194"/>
        <v>1963</v>
      </c>
      <c r="C1257" s="338">
        <f t="shared" si="195"/>
        <v>6</v>
      </c>
      <c r="D1257" s="338">
        <f t="shared" si="196"/>
        <v>8</v>
      </c>
      <c r="E1257" s="334">
        <v>4.3</v>
      </c>
      <c r="F1257" s="334">
        <v>6.4</v>
      </c>
      <c r="G1257" s="334">
        <v>0.3</v>
      </c>
      <c r="H1257" s="334">
        <v>0.3</v>
      </c>
      <c r="I1257" s="334">
        <v>0</v>
      </c>
      <c r="J1257" s="334">
        <v>0</v>
      </c>
      <c r="K1257" s="334">
        <v>0</v>
      </c>
      <c r="L1257" s="334">
        <v>0</v>
      </c>
      <c r="M1257" s="334">
        <v>0</v>
      </c>
      <c r="N1257" s="334">
        <v>0</v>
      </c>
      <c r="O1257" s="334">
        <v>0</v>
      </c>
      <c r="P1257" s="334">
        <v>0</v>
      </c>
      <c r="Q1257" s="334">
        <v>0</v>
      </c>
      <c r="R1257" s="334">
        <v>0</v>
      </c>
      <c r="S1257" s="334">
        <v>0</v>
      </c>
      <c r="T1257" s="334">
        <v>0</v>
      </c>
      <c r="U1257" s="334">
        <v>0</v>
      </c>
      <c r="V1257" s="334">
        <v>0</v>
      </c>
      <c r="W1257" s="334">
        <v>0</v>
      </c>
      <c r="X1257" s="334">
        <v>0</v>
      </c>
      <c r="Y1257" s="334">
        <v>0</v>
      </c>
      <c r="Z1257" s="334">
        <v>0</v>
      </c>
      <c r="AA1257" s="334">
        <v>0</v>
      </c>
      <c r="AB1257" s="334">
        <v>0</v>
      </c>
      <c r="AD1257" s="334">
        <v>11.3</v>
      </c>
      <c r="AE1257" s="334">
        <f t="shared" si="197"/>
        <v>11.3</v>
      </c>
      <c r="AF1257" s="334">
        <f t="shared" si="198"/>
        <v>11.3</v>
      </c>
      <c r="AG1257" s="340">
        <f t="shared" si="199"/>
        <v>0</v>
      </c>
      <c r="AI1257" s="340">
        <f t="shared" si="202"/>
        <v>0</v>
      </c>
      <c r="AJ1257" s="340">
        <f t="shared" si="202"/>
        <v>11.3</v>
      </c>
      <c r="AK1257" s="340">
        <f t="shared" si="202"/>
        <v>0</v>
      </c>
      <c r="AL1257" s="340">
        <f t="shared" si="202"/>
        <v>0</v>
      </c>
      <c r="AM1257" s="340">
        <f t="shared" si="202"/>
        <v>0</v>
      </c>
    </row>
    <row r="1258" spans="1:39" x14ac:dyDescent="0.35">
      <c r="A1258" s="337">
        <v>23171</v>
      </c>
      <c r="B1258" s="338">
        <f t="shared" si="194"/>
        <v>1963</v>
      </c>
      <c r="C1258" s="338">
        <f t="shared" si="195"/>
        <v>6</v>
      </c>
      <c r="D1258" s="338">
        <f t="shared" si="196"/>
        <v>9</v>
      </c>
      <c r="E1258" s="334">
        <v>0</v>
      </c>
      <c r="F1258" s="334">
        <v>0</v>
      </c>
      <c r="G1258" s="334">
        <v>0</v>
      </c>
      <c r="H1258" s="334">
        <v>0</v>
      </c>
      <c r="I1258" s="334">
        <v>0</v>
      </c>
      <c r="J1258" s="334">
        <v>0</v>
      </c>
      <c r="K1258" s="334">
        <v>0.8</v>
      </c>
      <c r="L1258" s="334">
        <v>0.8</v>
      </c>
      <c r="M1258" s="334">
        <v>0.5</v>
      </c>
      <c r="N1258" s="334">
        <v>0.5</v>
      </c>
      <c r="O1258" s="334">
        <v>0.3</v>
      </c>
      <c r="P1258" s="334">
        <v>0.8</v>
      </c>
      <c r="Q1258" s="334">
        <v>0.8</v>
      </c>
      <c r="R1258" s="334">
        <v>3.2</v>
      </c>
      <c r="S1258" s="334">
        <v>0</v>
      </c>
      <c r="T1258" s="334">
        <v>0</v>
      </c>
      <c r="U1258" s="334">
        <v>0</v>
      </c>
      <c r="V1258" s="334">
        <v>0</v>
      </c>
      <c r="W1258" s="334">
        <v>5.0999999999999996</v>
      </c>
      <c r="X1258" s="334">
        <v>6</v>
      </c>
      <c r="Y1258" s="334">
        <v>2</v>
      </c>
      <c r="Z1258" s="334">
        <v>0.5</v>
      </c>
      <c r="AA1258" s="334">
        <v>0</v>
      </c>
      <c r="AB1258" s="334">
        <v>0</v>
      </c>
      <c r="AD1258" s="334">
        <v>21.3</v>
      </c>
      <c r="AE1258" s="334">
        <f t="shared" si="197"/>
        <v>21.3</v>
      </c>
      <c r="AF1258" s="334">
        <f t="shared" si="198"/>
        <v>21.3</v>
      </c>
      <c r="AG1258" s="340">
        <f t="shared" si="199"/>
        <v>0</v>
      </c>
      <c r="AI1258" s="340">
        <f t="shared" si="202"/>
        <v>0</v>
      </c>
      <c r="AJ1258" s="340">
        <f t="shared" si="202"/>
        <v>21.3</v>
      </c>
      <c r="AK1258" s="340">
        <f t="shared" si="202"/>
        <v>0</v>
      </c>
      <c r="AL1258" s="340">
        <f t="shared" si="202"/>
        <v>0</v>
      </c>
      <c r="AM1258" s="340">
        <f t="shared" si="202"/>
        <v>0</v>
      </c>
    </row>
    <row r="1259" spans="1:39" x14ac:dyDescent="0.35">
      <c r="A1259" s="337">
        <v>23172</v>
      </c>
      <c r="B1259" s="338">
        <f t="shared" si="194"/>
        <v>1963</v>
      </c>
      <c r="C1259" s="338">
        <f t="shared" si="195"/>
        <v>6</v>
      </c>
      <c r="D1259" s="338">
        <f t="shared" si="196"/>
        <v>10</v>
      </c>
      <c r="E1259" s="334">
        <v>0</v>
      </c>
      <c r="F1259" s="334">
        <v>0.5</v>
      </c>
      <c r="G1259" s="334">
        <v>0</v>
      </c>
      <c r="H1259" s="334">
        <v>0</v>
      </c>
      <c r="I1259" s="334">
        <v>0</v>
      </c>
      <c r="J1259" s="334">
        <v>0</v>
      </c>
      <c r="K1259" s="334">
        <v>0</v>
      </c>
      <c r="L1259" s="334">
        <v>0</v>
      </c>
      <c r="M1259" s="334">
        <v>0</v>
      </c>
      <c r="N1259" s="334">
        <v>0</v>
      </c>
      <c r="O1259" s="334">
        <v>0</v>
      </c>
      <c r="P1259" s="334">
        <v>0</v>
      </c>
      <c r="Q1259" s="334">
        <v>0</v>
      </c>
      <c r="R1259" s="334">
        <v>0</v>
      </c>
      <c r="S1259" s="334">
        <v>0</v>
      </c>
      <c r="T1259" s="334">
        <v>0</v>
      </c>
      <c r="U1259" s="334">
        <v>0</v>
      </c>
      <c r="V1259" s="334">
        <v>0</v>
      </c>
      <c r="W1259" s="334">
        <v>0</v>
      </c>
      <c r="X1259" s="334">
        <v>0</v>
      </c>
      <c r="Y1259" s="334">
        <v>0</v>
      </c>
      <c r="Z1259" s="334">
        <v>0</v>
      </c>
      <c r="AA1259" s="334">
        <v>0</v>
      </c>
      <c r="AB1259" s="334">
        <v>0</v>
      </c>
      <c r="AD1259" s="334">
        <v>0.5</v>
      </c>
      <c r="AE1259" s="334">
        <f t="shared" si="197"/>
        <v>0.5</v>
      </c>
      <c r="AF1259" s="334">
        <f t="shared" si="198"/>
        <v>0.5</v>
      </c>
      <c r="AG1259" s="340">
        <f t="shared" si="199"/>
        <v>0</v>
      </c>
      <c r="AI1259" s="340">
        <f t="shared" si="202"/>
        <v>0</v>
      </c>
      <c r="AJ1259" s="340">
        <f t="shared" si="202"/>
        <v>0.5</v>
      </c>
      <c r="AK1259" s="340">
        <f t="shared" si="202"/>
        <v>0</v>
      </c>
      <c r="AL1259" s="340">
        <f t="shared" si="202"/>
        <v>0</v>
      </c>
      <c r="AM1259" s="340">
        <f t="shared" si="202"/>
        <v>0</v>
      </c>
    </row>
    <row r="1260" spans="1:39" x14ac:dyDescent="0.35">
      <c r="A1260" s="337">
        <v>23173</v>
      </c>
      <c r="B1260" s="338">
        <f t="shared" si="194"/>
        <v>1963</v>
      </c>
      <c r="C1260" s="338">
        <f t="shared" si="195"/>
        <v>6</v>
      </c>
      <c r="D1260" s="338">
        <f t="shared" si="196"/>
        <v>11</v>
      </c>
      <c r="E1260" s="334">
        <v>0</v>
      </c>
      <c r="F1260" s="334">
        <v>0</v>
      </c>
      <c r="G1260" s="334">
        <v>0</v>
      </c>
      <c r="H1260" s="334">
        <v>0</v>
      </c>
      <c r="I1260" s="334">
        <v>0</v>
      </c>
      <c r="J1260" s="334">
        <v>0</v>
      </c>
      <c r="K1260" s="334">
        <v>0</v>
      </c>
      <c r="L1260" s="334">
        <v>0</v>
      </c>
      <c r="M1260" s="334">
        <v>0</v>
      </c>
      <c r="N1260" s="334">
        <v>0</v>
      </c>
      <c r="O1260" s="334">
        <v>0</v>
      </c>
      <c r="P1260" s="334">
        <v>0</v>
      </c>
      <c r="Q1260" s="334">
        <v>0</v>
      </c>
      <c r="R1260" s="334">
        <v>0</v>
      </c>
      <c r="S1260" s="334">
        <v>0</v>
      </c>
      <c r="T1260" s="334">
        <v>0</v>
      </c>
      <c r="U1260" s="334">
        <v>0</v>
      </c>
      <c r="V1260" s="334">
        <v>0</v>
      </c>
      <c r="W1260" s="334">
        <v>0</v>
      </c>
      <c r="X1260" s="334">
        <v>0</v>
      </c>
      <c r="Y1260" s="334">
        <v>0</v>
      </c>
      <c r="Z1260" s="334">
        <v>0</v>
      </c>
      <c r="AA1260" s="334">
        <v>0</v>
      </c>
      <c r="AB1260" s="334">
        <v>0</v>
      </c>
      <c r="AD1260" s="334">
        <v>0</v>
      </c>
      <c r="AE1260" s="334">
        <f t="shared" si="197"/>
        <v>0</v>
      </c>
      <c r="AF1260" s="334">
        <f t="shared" si="198"/>
        <v>0</v>
      </c>
      <c r="AG1260" s="340">
        <f t="shared" si="199"/>
        <v>0</v>
      </c>
      <c r="AI1260" s="340">
        <f t="shared" si="202"/>
        <v>0</v>
      </c>
      <c r="AJ1260" s="340">
        <f t="shared" si="202"/>
        <v>0</v>
      </c>
      <c r="AK1260" s="340">
        <f t="shared" si="202"/>
        <v>0</v>
      </c>
      <c r="AL1260" s="340">
        <f t="shared" si="202"/>
        <v>0</v>
      </c>
      <c r="AM1260" s="340">
        <f t="shared" si="202"/>
        <v>0</v>
      </c>
    </row>
    <row r="1261" spans="1:39" x14ac:dyDescent="0.35">
      <c r="A1261" s="337">
        <v>23174</v>
      </c>
      <c r="B1261" s="338">
        <f t="shared" si="194"/>
        <v>1963</v>
      </c>
      <c r="C1261" s="338">
        <f t="shared" si="195"/>
        <v>6</v>
      </c>
      <c r="D1261" s="338">
        <f t="shared" si="196"/>
        <v>12</v>
      </c>
      <c r="E1261" s="334">
        <v>0</v>
      </c>
      <c r="F1261" s="334">
        <v>0</v>
      </c>
      <c r="G1261" s="334">
        <v>0</v>
      </c>
      <c r="H1261" s="334">
        <v>0</v>
      </c>
      <c r="I1261" s="334">
        <v>0</v>
      </c>
      <c r="J1261" s="334">
        <v>0</v>
      </c>
      <c r="K1261" s="334">
        <v>0</v>
      </c>
      <c r="L1261" s="334">
        <v>0</v>
      </c>
      <c r="M1261" s="334">
        <v>0</v>
      </c>
      <c r="N1261" s="334">
        <v>0</v>
      </c>
      <c r="O1261" s="334">
        <v>0</v>
      </c>
      <c r="P1261" s="334">
        <v>0</v>
      </c>
      <c r="Q1261" s="334">
        <v>0</v>
      </c>
      <c r="R1261" s="334">
        <v>0</v>
      </c>
      <c r="S1261" s="334">
        <v>0</v>
      </c>
      <c r="T1261" s="334">
        <v>0</v>
      </c>
      <c r="U1261" s="334">
        <v>0</v>
      </c>
      <c r="V1261" s="334">
        <v>0</v>
      </c>
      <c r="W1261" s="334">
        <v>0</v>
      </c>
      <c r="X1261" s="334">
        <v>0</v>
      </c>
      <c r="Y1261" s="334">
        <v>0</v>
      </c>
      <c r="Z1261" s="334">
        <v>0</v>
      </c>
      <c r="AA1261" s="334">
        <v>0</v>
      </c>
      <c r="AB1261" s="334">
        <v>0</v>
      </c>
      <c r="AD1261" s="334">
        <v>0</v>
      </c>
      <c r="AE1261" s="334">
        <f t="shared" si="197"/>
        <v>0</v>
      </c>
      <c r="AF1261" s="334">
        <f t="shared" si="198"/>
        <v>0</v>
      </c>
      <c r="AG1261" s="340">
        <f t="shared" si="199"/>
        <v>0</v>
      </c>
      <c r="AI1261" s="340">
        <f t="shared" si="202"/>
        <v>0</v>
      </c>
      <c r="AJ1261" s="340">
        <f t="shared" si="202"/>
        <v>0</v>
      </c>
      <c r="AK1261" s="340">
        <f t="shared" si="202"/>
        <v>0</v>
      </c>
      <c r="AL1261" s="340">
        <f t="shared" si="202"/>
        <v>0</v>
      </c>
      <c r="AM1261" s="340">
        <f t="shared" si="202"/>
        <v>0</v>
      </c>
    </row>
    <row r="1262" spans="1:39" x14ac:dyDescent="0.35">
      <c r="A1262" s="337">
        <v>23175</v>
      </c>
      <c r="B1262" s="338">
        <f t="shared" si="194"/>
        <v>1963</v>
      </c>
      <c r="C1262" s="338">
        <f t="shared" si="195"/>
        <v>6</v>
      </c>
      <c r="D1262" s="338">
        <f t="shared" si="196"/>
        <v>13</v>
      </c>
      <c r="E1262" s="334">
        <v>0</v>
      </c>
      <c r="F1262" s="334">
        <v>0</v>
      </c>
      <c r="G1262" s="334">
        <v>0</v>
      </c>
      <c r="H1262" s="334">
        <v>0</v>
      </c>
      <c r="I1262" s="334">
        <v>0</v>
      </c>
      <c r="J1262" s="334">
        <v>0</v>
      </c>
      <c r="K1262" s="334">
        <v>0</v>
      </c>
      <c r="L1262" s="334">
        <v>0</v>
      </c>
      <c r="M1262" s="334">
        <v>0</v>
      </c>
      <c r="N1262" s="334">
        <v>0</v>
      </c>
      <c r="O1262" s="334">
        <v>0</v>
      </c>
      <c r="P1262" s="334">
        <v>0</v>
      </c>
      <c r="Q1262" s="334">
        <v>0</v>
      </c>
      <c r="R1262" s="334">
        <v>0</v>
      </c>
      <c r="S1262" s="334">
        <v>0</v>
      </c>
      <c r="T1262" s="334">
        <v>0</v>
      </c>
      <c r="U1262" s="334">
        <v>0</v>
      </c>
      <c r="V1262" s="334">
        <v>0</v>
      </c>
      <c r="W1262" s="334">
        <v>0</v>
      </c>
      <c r="X1262" s="334">
        <v>0</v>
      </c>
      <c r="Y1262" s="334">
        <v>0</v>
      </c>
      <c r="Z1262" s="334">
        <v>0</v>
      </c>
      <c r="AA1262" s="334">
        <v>0</v>
      </c>
      <c r="AB1262" s="334">
        <v>0</v>
      </c>
      <c r="AD1262" s="334">
        <v>0</v>
      </c>
      <c r="AE1262" s="334">
        <f t="shared" si="197"/>
        <v>0</v>
      </c>
      <c r="AF1262" s="334">
        <f t="shared" si="198"/>
        <v>0</v>
      </c>
      <c r="AG1262" s="340">
        <f t="shared" si="199"/>
        <v>0</v>
      </c>
      <c r="AI1262" s="340">
        <f t="shared" si="202"/>
        <v>0</v>
      </c>
      <c r="AJ1262" s="340">
        <f t="shared" si="202"/>
        <v>0</v>
      </c>
      <c r="AK1262" s="340">
        <f t="shared" si="202"/>
        <v>0</v>
      </c>
      <c r="AL1262" s="340">
        <f t="shared" si="202"/>
        <v>0</v>
      </c>
      <c r="AM1262" s="340">
        <f t="shared" si="202"/>
        <v>0</v>
      </c>
    </row>
    <row r="1263" spans="1:39" x14ac:dyDescent="0.35">
      <c r="A1263" s="337">
        <v>23176</v>
      </c>
      <c r="B1263" s="338">
        <f t="shared" si="194"/>
        <v>1963</v>
      </c>
      <c r="C1263" s="338">
        <f t="shared" si="195"/>
        <v>6</v>
      </c>
      <c r="D1263" s="338">
        <f t="shared" si="196"/>
        <v>14</v>
      </c>
      <c r="E1263" s="334">
        <v>0</v>
      </c>
      <c r="F1263" s="334">
        <v>0</v>
      </c>
      <c r="G1263" s="334">
        <v>0</v>
      </c>
      <c r="H1263" s="334">
        <v>0</v>
      </c>
      <c r="I1263" s="334">
        <v>0</v>
      </c>
      <c r="J1263" s="334">
        <v>0</v>
      </c>
      <c r="K1263" s="334">
        <v>0</v>
      </c>
      <c r="L1263" s="334">
        <v>0</v>
      </c>
      <c r="M1263" s="334">
        <v>0</v>
      </c>
      <c r="N1263" s="334">
        <v>0</v>
      </c>
      <c r="O1263" s="334">
        <v>0</v>
      </c>
      <c r="P1263" s="334">
        <v>0</v>
      </c>
      <c r="Q1263" s="334">
        <v>0</v>
      </c>
      <c r="R1263" s="334">
        <v>0</v>
      </c>
      <c r="S1263" s="334">
        <v>0</v>
      </c>
      <c r="T1263" s="334">
        <v>0</v>
      </c>
      <c r="U1263" s="334">
        <v>0</v>
      </c>
      <c r="V1263" s="334">
        <v>0</v>
      </c>
      <c r="W1263" s="334">
        <v>0</v>
      </c>
      <c r="X1263" s="334">
        <v>0</v>
      </c>
      <c r="Y1263" s="334">
        <v>0</v>
      </c>
      <c r="Z1263" s="334">
        <v>0</v>
      </c>
      <c r="AA1263" s="334">
        <v>0</v>
      </c>
      <c r="AB1263" s="334">
        <v>0</v>
      </c>
      <c r="AD1263" s="334">
        <v>0</v>
      </c>
      <c r="AE1263" s="334">
        <f t="shared" si="197"/>
        <v>0</v>
      </c>
      <c r="AF1263" s="334">
        <f t="shared" si="198"/>
        <v>0</v>
      </c>
      <c r="AG1263" s="340">
        <f t="shared" si="199"/>
        <v>0</v>
      </c>
      <c r="AI1263" s="340">
        <f t="shared" si="202"/>
        <v>0</v>
      </c>
      <c r="AJ1263" s="340">
        <f t="shared" si="202"/>
        <v>0</v>
      </c>
      <c r="AK1263" s="340">
        <f t="shared" si="202"/>
        <v>0</v>
      </c>
      <c r="AL1263" s="340">
        <f t="shared" si="202"/>
        <v>0</v>
      </c>
      <c r="AM1263" s="340">
        <f t="shared" si="202"/>
        <v>0</v>
      </c>
    </row>
    <row r="1264" spans="1:39" x14ac:dyDescent="0.35">
      <c r="A1264" s="337">
        <v>23177</v>
      </c>
      <c r="B1264" s="338">
        <f t="shared" si="194"/>
        <v>1963</v>
      </c>
      <c r="C1264" s="338">
        <f t="shared" si="195"/>
        <v>6</v>
      </c>
      <c r="D1264" s="338">
        <f t="shared" si="196"/>
        <v>15</v>
      </c>
      <c r="E1264" s="334">
        <v>0</v>
      </c>
      <c r="F1264" s="334">
        <v>0</v>
      </c>
      <c r="G1264" s="334">
        <v>0</v>
      </c>
      <c r="H1264" s="334">
        <v>0</v>
      </c>
      <c r="I1264" s="334">
        <v>0</v>
      </c>
      <c r="J1264" s="334">
        <v>0</v>
      </c>
      <c r="K1264" s="334">
        <v>0</v>
      </c>
      <c r="L1264" s="334">
        <v>0</v>
      </c>
      <c r="M1264" s="334">
        <v>0</v>
      </c>
      <c r="N1264" s="334">
        <v>0</v>
      </c>
      <c r="O1264" s="334">
        <v>0</v>
      </c>
      <c r="P1264" s="334">
        <v>0</v>
      </c>
      <c r="Q1264" s="334">
        <v>0</v>
      </c>
      <c r="R1264" s="334">
        <v>0</v>
      </c>
      <c r="S1264" s="334">
        <v>0</v>
      </c>
      <c r="T1264" s="334">
        <v>0</v>
      </c>
      <c r="U1264" s="334">
        <v>0</v>
      </c>
      <c r="V1264" s="334">
        <v>0</v>
      </c>
      <c r="W1264" s="334">
        <v>0</v>
      </c>
      <c r="X1264" s="334">
        <v>0.3</v>
      </c>
      <c r="Y1264" s="334">
        <v>0.2</v>
      </c>
      <c r="Z1264" s="334">
        <v>0.3</v>
      </c>
      <c r="AA1264" s="334">
        <v>0.3</v>
      </c>
      <c r="AB1264" s="334">
        <v>0.4</v>
      </c>
      <c r="AD1264" s="334">
        <v>1.5</v>
      </c>
      <c r="AE1264" s="334">
        <f t="shared" si="197"/>
        <v>1.5</v>
      </c>
      <c r="AF1264" s="334">
        <f t="shared" si="198"/>
        <v>1.5</v>
      </c>
      <c r="AG1264" s="340">
        <f t="shared" si="199"/>
        <v>0</v>
      </c>
      <c r="AI1264" s="340">
        <f t="shared" si="202"/>
        <v>0</v>
      </c>
      <c r="AJ1264" s="340">
        <f t="shared" si="202"/>
        <v>1.5</v>
      </c>
      <c r="AK1264" s="340">
        <f t="shared" si="202"/>
        <v>0</v>
      </c>
      <c r="AL1264" s="340">
        <f t="shared" si="202"/>
        <v>0</v>
      </c>
      <c r="AM1264" s="340">
        <f t="shared" si="202"/>
        <v>0</v>
      </c>
    </row>
    <row r="1265" spans="1:39" x14ac:dyDescent="0.35">
      <c r="A1265" s="337">
        <v>23178</v>
      </c>
      <c r="B1265" s="338">
        <f t="shared" si="194"/>
        <v>1963</v>
      </c>
      <c r="C1265" s="338">
        <f t="shared" si="195"/>
        <v>6</v>
      </c>
      <c r="D1265" s="338">
        <f t="shared" si="196"/>
        <v>16</v>
      </c>
      <c r="E1265" s="334">
        <v>0</v>
      </c>
      <c r="F1265" s="334">
        <v>0</v>
      </c>
      <c r="G1265" s="334">
        <v>0</v>
      </c>
      <c r="H1265" s="334">
        <v>0</v>
      </c>
      <c r="I1265" s="334">
        <v>0</v>
      </c>
      <c r="J1265" s="334">
        <v>0</v>
      </c>
      <c r="K1265" s="334">
        <v>0</v>
      </c>
      <c r="L1265" s="334">
        <v>0</v>
      </c>
      <c r="M1265" s="334">
        <v>0</v>
      </c>
      <c r="N1265" s="334">
        <v>0</v>
      </c>
      <c r="O1265" s="334">
        <v>0</v>
      </c>
      <c r="P1265" s="334">
        <v>0</v>
      </c>
      <c r="Q1265" s="334">
        <v>0</v>
      </c>
      <c r="R1265" s="334">
        <v>0</v>
      </c>
      <c r="S1265" s="334">
        <v>0</v>
      </c>
      <c r="T1265" s="334">
        <v>0</v>
      </c>
      <c r="U1265" s="334">
        <v>0</v>
      </c>
      <c r="V1265" s="334">
        <v>0</v>
      </c>
      <c r="W1265" s="334">
        <v>0</v>
      </c>
      <c r="X1265" s="334">
        <v>0</v>
      </c>
      <c r="Y1265" s="334">
        <v>0</v>
      </c>
      <c r="Z1265" s="334">
        <v>0</v>
      </c>
      <c r="AA1265" s="334">
        <v>0</v>
      </c>
      <c r="AB1265" s="334">
        <v>0</v>
      </c>
      <c r="AD1265" s="334">
        <v>0</v>
      </c>
      <c r="AE1265" s="334">
        <f t="shared" si="197"/>
        <v>0</v>
      </c>
      <c r="AF1265" s="334">
        <f t="shared" si="198"/>
        <v>0</v>
      </c>
      <c r="AG1265" s="340">
        <f t="shared" si="199"/>
        <v>0</v>
      </c>
      <c r="AI1265" s="340">
        <f t="shared" si="202"/>
        <v>0</v>
      </c>
      <c r="AJ1265" s="340">
        <f t="shared" si="202"/>
        <v>0</v>
      </c>
      <c r="AK1265" s="340">
        <f t="shared" si="202"/>
        <v>0</v>
      </c>
      <c r="AL1265" s="340">
        <f t="shared" si="202"/>
        <v>0</v>
      </c>
      <c r="AM1265" s="340">
        <f t="shared" si="202"/>
        <v>0</v>
      </c>
    </row>
    <row r="1266" spans="1:39" x14ac:dyDescent="0.35">
      <c r="A1266" s="337">
        <v>23179</v>
      </c>
      <c r="B1266" s="338">
        <f t="shared" si="194"/>
        <v>1963</v>
      </c>
      <c r="C1266" s="338">
        <f t="shared" si="195"/>
        <v>6</v>
      </c>
      <c r="D1266" s="338">
        <f t="shared" si="196"/>
        <v>17</v>
      </c>
      <c r="E1266" s="334">
        <v>0</v>
      </c>
      <c r="F1266" s="334">
        <v>0</v>
      </c>
      <c r="G1266" s="334">
        <v>0</v>
      </c>
      <c r="H1266" s="334">
        <v>0</v>
      </c>
      <c r="I1266" s="334">
        <v>0</v>
      </c>
      <c r="J1266" s="334">
        <v>0</v>
      </c>
      <c r="K1266" s="334">
        <v>0</v>
      </c>
      <c r="L1266" s="334">
        <v>0</v>
      </c>
      <c r="M1266" s="334">
        <v>0</v>
      </c>
      <c r="N1266" s="334">
        <v>0</v>
      </c>
      <c r="O1266" s="334">
        <v>0</v>
      </c>
      <c r="P1266" s="334">
        <v>0</v>
      </c>
      <c r="Q1266" s="334">
        <v>0</v>
      </c>
      <c r="R1266" s="334">
        <v>0</v>
      </c>
      <c r="S1266" s="334">
        <v>0</v>
      </c>
      <c r="T1266" s="334">
        <v>0</v>
      </c>
      <c r="U1266" s="334">
        <v>0</v>
      </c>
      <c r="V1266" s="334">
        <v>0</v>
      </c>
      <c r="W1266" s="334">
        <v>0</v>
      </c>
      <c r="X1266" s="334">
        <v>0</v>
      </c>
      <c r="Y1266" s="334">
        <v>0</v>
      </c>
      <c r="Z1266" s="334">
        <v>0</v>
      </c>
      <c r="AA1266" s="334">
        <v>0</v>
      </c>
      <c r="AB1266" s="334">
        <v>0</v>
      </c>
      <c r="AD1266" s="334">
        <v>0</v>
      </c>
      <c r="AE1266" s="334">
        <f t="shared" si="197"/>
        <v>0</v>
      </c>
      <c r="AF1266" s="334">
        <f t="shared" si="198"/>
        <v>0</v>
      </c>
      <c r="AG1266" s="340">
        <f t="shared" si="199"/>
        <v>0</v>
      </c>
      <c r="AI1266" s="340">
        <f t="shared" si="202"/>
        <v>0</v>
      </c>
      <c r="AJ1266" s="340">
        <f t="shared" si="202"/>
        <v>0</v>
      </c>
      <c r="AK1266" s="340">
        <f t="shared" si="202"/>
        <v>0</v>
      </c>
      <c r="AL1266" s="340">
        <f t="shared" si="202"/>
        <v>0</v>
      </c>
      <c r="AM1266" s="340">
        <f t="shared" si="202"/>
        <v>0</v>
      </c>
    </row>
    <row r="1267" spans="1:39" x14ac:dyDescent="0.35">
      <c r="A1267" s="337">
        <v>23180</v>
      </c>
      <c r="B1267" s="338">
        <f t="shared" si="194"/>
        <v>1963</v>
      </c>
      <c r="C1267" s="338">
        <f t="shared" si="195"/>
        <v>6</v>
      </c>
      <c r="D1267" s="338">
        <f t="shared" si="196"/>
        <v>18</v>
      </c>
      <c r="E1267" s="334">
        <v>0</v>
      </c>
      <c r="F1267" s="334">
        <v>0</v>
      </c>
      <c r="G1267" s="334">
        <v>0</v>
      </c>
      <c r="H1267" s="334">
        <v>0</v>
      </c>
      <c r="I1267" s="334">
        <v>0</v>
      </c>
      <c r="J1267" s="334">
        <v>0</v>
      </c>
      <c r="K1267" s="334">
        <v>0</v>
      </c>
      <c r="L1267" s="334">
        <v>0</v>
      </c>
      <c r="M1267" s="334">
        <v>0</v>
      </c>
      <c r="N1267" s="334">
        <v>0</v>
      </c>
      <c r="O1267" s="334">
        <v>0</v>
      </c>
      <c r="P1267" s="334">
        <v>0</v>
      </c>
      <c r="Q1267" s="334">
        <v>0</v>
      </c>
      <c r="R1267" s="334">
        <v>0</v>
      </c>
      <c r="S1267" s="334">
        <v>0</v>
      </c>
      <c r="T1267" s="334">
        <v>0</v>
      </c>
      <c r="U1267" s="334">
        <v>0</v>
      </c>
      <c r="V1267" s="334">
        <v>0</v>
      </c>
      <c r="W1267" s="334">
        <v>0</v>
      </c>
      <c r="X1267" s="334">
        <v>0</v>
      </c>
      <c r="Y1267" s="334">
        <v>0</v>
      </c>
      <c r="Z1267" s="334">
        <v>0</v>
      </c>
      <c r="AA1267" s="334">
        <v>0</v>
      </c>
      <c r="AB1267" s="334">
        <v>0</v>
      </c>
      <c r="AD1267" s="334">
        <v>0</v>
      </c>
      <c r="AE1267" s="334">
        <f t="shared" si="197"/>
        <v>0</v>
      </c>
      <c r="AF1267" s="334">
        <f t="shared" si="198"/>
        <v>0</v>
      </c>
      <c r="AG1267" s="340">
        <f t="shared" si="199"/>
        <v>0</v>
      </c>
      <c r="AI1267" s="340">
        <f t="shared" si="202"/>
        <v>0</v>
      </c>
      <c r="AJ1267" s="340">
        <f t="shared" si="202"/>
        <v>0</v>
      </c>
      <c r="AK1267" s="340">
        <f t="shared" si="202"/>
        <v>0</v>
      </c>
      <c r="AL1267" s="340">
        <f t="shared" si="202"/>
        <v>0</v>
      </c>
      <c r="AM1267" s="340">
        <f t="shared" si="202"/>
        <v>0</v>
      </c>
    </row>
    <row r="1268" spans="1:39" x14ac:dyDescent="0.35">
      <c r="A1268" s="337">
        <v>23181</v>
      </c>
      <c r="B1268" s="338">
        <f t="shared" si="194"/>
        <v>1963</v>
      </c>
      <c r="C1268" s="338">
        <f t="shared" si="195"/>
        <v>6</v>
      </c>
      <c r="D1268" s="338">
        <f t="shared" si="196"/>
        <v>19</v>
      </c>
      <c r="E1268" s="334">
        <v>0</v>
      </c>
      <c r="F1268" s="334">
        <v>0</v>
      </c>
      <c r="G1268" s="334">
        <v>0</v>
      </c>
      <c r="H1268" s="334">
        <v>0</v>
      </c>
      <c r="I1268" s="334">
        <v>0</v>
      </c>
      <c r="J1268" s="334">
        <v>0</v>
      </c>
      <c r="K1268" s="334">
        <v>0</v>
      </c>
      <c r="L1268" s="334">
        <v>0</v>
      </c>
      <c r="M1268" s="334">
        <v>0</v>
      </c>
      <c r="N1268" s="334">
        <v>0</v>
      </c>
      <c r="O1268" s="334">
        <v>0</v>
      </c>
      <c r="P1268" s="334">
        <v>0</v>
      </c>
      <c r="Q1268" s="334">
        <v>0</v>
      </c>
      <c r="R1268" s="334">
        <v>0</v>
      </c>
      <c r="S1268" s="334">
        <v>0</v>
      </c>
      <c r="T1268" s="334">
        <v>0</v>
      </c>
      <c r="U1268" s="334">
        <v>0</v>
      </c>
      <c r="V1268" s="334">
        <v>0</v>
      </c>
      <c r="W1268" s="334">
        <v>0</v>
      </c>
      <c r="X1268" s="334">
        <v>0</v>
      </c>
      <c r="Y1268" s="334">
        <v>0</v>
      </c>
      <c r="Z1268" s="334">
        <v>0</v>
      </c>
      <c r="AA1268" s="334">
        <v>0</v>
      </c>
      <c r="AB1268" s="334">
        <v>0</v>
      </c>
      <c r="AD1268" s="334">
        <v>0</v>
      </c>
      <c r="AE1268" s="334">
        <f t="shared" si="197"/>
        <v>0</v>
      </c>
      <c r="AF1268" s="334">
        <f t="shared" si="198"/>
        <v>0</v>
      </c>
      <c r="AG1268" s="340">
        <f t="shared" si="199"/>
        <v>0</v>
      </c>
      <c r="AI1268" s="340">
        <f t="shared" ref="AI1268:AM1283" si="203">IF($C1268=AI$1,$AF1268,0)</f>
        <v>0</v>
      </c>
      <c r="AJ1268" s="340">
        <f t="shared" si="203"/>
        <v>0</v>
      </c>
      <c r="AK1268" s="340">
        <f t="shared" si="203"/>
        <v>0</v>
      </c>
      <c r="AL1268" s="340">
        <f t="shared" si="203"/>
        <v>0</v>
      </c>
      <c r="AM1268" s="340">
        <f t="shared" si="203"/>
        <v>0</v>
      </c>
    </row>
    <row r="1269" spans="1:39" x14ac:dyDescent="0.35">
      <c r="A1269" s="337">
        <v>23182</v>
      </c>
      <c r="B1269" s="338">
        <f t="shared" si="194"/>
        <v>1963</v>
      </c>
      <c r="C1269" s="338">
        <f t="shared" si="195"/>
        <v>6</v>
      </c>
      <c r="D1269" s="338">
        <f t="shared" si="196"/>
        <v>20</v>
      </c>
      <c r="E1269" s="334">
        <v>0</v>
      </c>
      <c r="F1269" s="334">
        <v>0</v>
      </c>
      <c r="G1269" s="334">
        <v>0</v>
      </c>
      <c r="H1269" s="334">
        <v>0</v>
      </c>
      <c r="I1269" s="334">
        <v>0</v>
      </c>
      <c r="J1269" s="334">
        <v>0</v>
      </c>
      <c r="K1269" s="334">
        <v>0</v>
      </c>
      <c r="L1269" s="334">
        <v>0</v>
      </c>
      <c r="M1269" s="334">
        <v>0</v>
      </c>
      <c r="N1269" s="334">
        <v>0</v>
      </c>
      <c r="O1269" s="334">
        <v>0</v>
      </c>
      <c r="P1269" s="334">
        <v>0</v>
      </c>
      <c r="Q1269" s="334">
        <v>0</v>
      </c>
      <c r="R1269" s="334">
        <v>0</v>
      </c>
      <c r="S1269" s="334">
        <v>0</v>
      </c>
      <c r="T1269" s="334">
        <v>0</v>
      </c>
      <c r="U1269" s="334">
        <v>0</v>
      </c>
      <c r="V1269" s="334">
        <v>0</v>
      </c>
      <c r="W1269" s="334">
        <v>0</v>
      </c>
      <c r="X1269" s="334">
        <v>0</v>
      </c>
      <c r="Y1269" s="334">
        <v>0</v>
      </c>
      <c r="Z1269" s="334">
        <v>0</v>
      </c>
      <c r="AA1269" s="334">
        <v>0</v>
      </c>
      <c r="AB1269" s="334">
        <v>0</v>
      </c>
      <c r="AD1269" s="334">
        <v>0</v>
      </c>
      <c r="AE1269" s="334">
        <f t="shared" si="197"/>
        <v>0</v>
      </c>
      <c r="AF1269" s="334">
        <f t="shared" si="198"/>
        <v>0</v>
      </c>
      <c r="AG1269" s="340">
        <f t="shared" si="199"/>
        <v>0</v>
      </c>
      <c r="AI1269" s="340">
        <f t="shared" si="203"/>
        <v>0</v>
      </c>
      <c r="AJ1269" s="340">
        <f t="shared" si="203"/>
        <v>0</v>
      </c>
      <c r="AK1269" s="340">
        <f t="shared" si="203"/>
        <v>0</v>
      </c>
      <c r="AL1269" s="340">
        <f t="shared" si="203"/>
        <v>0</v>
      </c>
      <c r="AM1269" s="340">
        <f t="shared" si="203"/>
        <v>0</v>
      </c>
    </row>
    <row r="1270" spans="1:39" x14ac:dyDescent="0.35">
      <c r="A1270" s="337">
        <v>23183</v>
      </c>
      <c r="B1270" s="338">
        <f t="shared" si="194"/>
        <v>1963</v>
      </c>
      <c r="C1270" s="338">
        <f t="shared" si="195"/>
        <v>6</v>
      </c>
      <c r="D1270" s="338">
        <f t="shared" si="196"/>
        <v>21</v>
      </c>
      <c r="E1270" s="334">
        <v>0</v>
      </c>
      <c r="F1270" s="334">
        <v>0</v>
      </c>
      <c r="G1270" s="334">
        <v>0</v>
      </c>
      <c r="H1270" s="334">
        <v>0</v>
      </c>
      <c r="I1270" s="334">
        <v>0</v>
      </c>
      <c r="J1270" s="334">
        <v>0</v>
      </c>
      <c r="K1270" s="334">
        <v>0</v>
      </c>
      <c r="L1270" s="334">
        <v>0</v>
      </c>
      <c r="M1270" s="334">
        <v>0</v>
      </c>
      <c r="N1270" s="334">
        <v>0</v>
      </c>
      <c r="O1270" s="334">
        <v>0</v>
      </c>
      <c r="P1270" s="334">
        <v>0</v>
      </c>
      <c r="Q1270" s="334">
        <v>0</v>
      </c>
      <c r="R1270" s="334">
        <v>0</v>
      </c>
      <c r="S1270" s="334">
        <v>0</v>
      </c>
      <c r="T1270" s="334">
        <v>0</v>
      </c>
      <c r="U1270" s="334">
        <v>0</v>
      </c>
      <c r="V1270" s="334">
        <v>0.5</v>
      </c>
      <c r="W1270" s="334">
        <v>1.5</v>
      </c>
      <c r="X1270" s="334">
        <v>0.8</v>
      </c>
      <c r="Y1270" s="334">
        <v>0.3</v>
      </c>
      <c r="Z1270" s="334">
        <v>1</v>
      </c>
      <c r="AA1270" s="334">
        <v>1.5</v>
      </c>
      <c r="AB1270" s="334">
        <v>1.8</v>
      </c>
      <c r="AD1270" s="334">
        <v>7.4</v>
      </c>
      <c r="AE1270" s="334">
        <f t="shared" si="197"/>
        <v>7.4</v>
      </c>
      <c r="AF1270" s="334">
        <f t="shared" si="198"/>
        <v>7.3999999999999995</v>
      </c>
      <c r="AG1270" s="340">
        <f t="shared" si="199"/>
        <v>8.8817841970012523E-16</v>
      </c>
      <c r="AI1270" s="340">
        <f t="shared" si="203"/>
        <v>0</v>
      </c>
      <c r="AJ1270" s="340">
        <f t="shared" si="203"/>
        <v>7.3999999999999995</v>
      </c>
      <c r="AK1270" s="340">
        <f t="shared" si="203"/>
        <v>0</v>
      </c>
      <c r="AL1270" s="340">
        <f t="shared" si="203"/>
        <v>0</v>
      </c>
      <c r="AM1270" s="340">
        <f t="shared" si="203"/>
        <v>0</v>
      </c>
    </row>
    <row r="1271" spans="1:39" x14ac:dyDescent="0.35">
      <c r="A1271" s="337">
        <v>23184</v>
      </c>
      <c r="B1271" s="338">
        <f t="shared" si="194"/>
        <v>1963</v>
      </c>
      <c r="C1271" s="338">
        <f t="shared" si="195"/>
        <v>6</v>
      </c>
      <c r="D1271" s="338">
        <f t="shared" si="196"/>
        <v>22</v>
      </c>
      <c r="E1271" s="334">
        <v>2.8</v>
      </c>
      <c r="F1271" s="334">
        <v>4.0999999999999996</v>
      </c>
      <c r="G1271" s="334">
        <v>5.5</v>
      </c>
      <c r="H1271" s="334">
        <v>5.0999999999999996</v>
      </c>
      <c r="I1271" s="334">
        <v>4.5999999999999996</v>
      </c>
      <c r="J1271" s="334">
        <v>4.0999999999999996</v>
      </c>
      <c r="K1271" s="334">
        <v>3.3</v>
      </c>
      <c r="L1271" s="334">
        <v>4.7</v>
      </c>
      <c r="M1271" s="334">
        <v>4.5999999999999996</v>
      </c>
      <c r="N1271" s="334">
        <v>2.8</v>
      </c>
      <c r="O1271" s="334">
        <v>0.8</v>
      </c>
      <c r="P1271" s="334">
        <v>0.3</v>
      </c>
      <c r="Q1271" s="334">
        <v>0</v>
      </c>
      <c r="R1271" s="334">
        <v>0</v>
      </c>
      <c r="S1271" s="334">
        <v>0</v>
      </c>
      <c r="T1271" s="334">
        <v>0</v>
      </c>
      <c r="U1271" s="334">
        <v>0</v>
      </c>
      <c r="V1271" s="334">
        <v>0</v>
      </c>
      <c r="W1271" s="334">
        <v>0</v>
      </c>
      <c r="X1271" s="334">
        <v>0</v>
      </c>
      <c r="Y1271" s="334">
        <v>0</v>
      </c>
      <c r="Z1271" s="334">
        <v>0</v>
      </c>
      <c r="AA1271" s="334">
        <v>0</v>
      </c>
      <c r="AB1271" s="334">
        <v>0</v>
      </c>
      <c r="AD1271" s="334">
        <v>42.7</v>
      </c>
      <c r="AE1271" s="334">
        <f t="shared" si="197"/>
        <v>42.7</v>
      </c>
      <c r="AF1271" s="334">
        <f t="shared" si="198"/>
        <v>42.699999999999996</v>
      </c>
      <c r="AG1271" s="340">
        <f t="shared" si="199"/>
        <v>7.1054273576010019E-15</v>
      </c>
      <c r="AI1271" s="340">
        <f t="shared" si="203"/>
        <v>0</v>
      </c>
      <c r="AJ1271" s="340">
        <f t="shared" si="203"/>
        <v>42.699999999999996</v>
      </c>
      <c r="AK1271" s="340">
        <f t="shared" si="203"/>
        <v>0</v>
      </c>
      <c r="AL1271" s="340">
        <f t="shared" si="203"/>
        <v>0</v>
      </c>
      <c r="AM1271" s="340">
        <f t="shared" si="203"/>
        <v>0</v>
      </c>
    </row>
    <row r="1272" spans="1:39" x14ac:dyDescent="0.35">
      <c r="A1272" s="337">
        <v>23185</v>
      </c>
      <c r="B1272" s="338">
        <f t="shared" si="194"/>
        <v>1963</v>
      </c>
      <c r="C1272" s="338">
        <f t="shared" si="195"/>
        <v>6</v>
      </c>
      <c r="D1272" s="338">
        <f t="shared" si="196"/>
        <v>23</v>
      </c>
      <c r="E1272" s="334">
        <v>0</v>
      </c>
      <c r="F1272" s="334">
        <v>0</v>
      </c>
      <c r="G1272" s="334">
        <v>0</v>
      </c>
      <c r="H1272" s="334">
        <v>0</v>
      </c>
      <c r="I1272" s="334">
        <v>0</v>
      </c>
      <c r="J1272" s="334">
        <v>0</v>
      </c>
      <c r="K1272" s="334">
        <v>0</v>
      </c>
      <c r="L1272" s="334">
        <v>0</v>
      </c>
      <c r="M1272" s="334">
        <v>0</v>
      </c>
      <c r="N1272" s="334">
        <v>0</v>
      </c>
      <c r="O1272" s="334">
        <v>0</v>
      </c>
      <c r="P1272" s="334">
        <v>0</v>
      </c>
      <c r="Q1272" s="334">
        <v>0</v>
      </c>
      <c r="R1272" s="334">
        <v>0</v>
      </c>
      <c r="S1272" s="334">
        <v>0</v>
      </c>
      <c r="T1272" s="334">
        <v>0</v>
      </c>
      <c r="U1272" s="334">
        <v>0</v>
      </c>
      <c r="V1272" s="334">
        <v>0</v>
      </c>
      <c r="W1272" s="334">
        <v>0</v>
      </c>
      <c r="X1272" s="334">
        <v>0</v>
      </c>
      <c r="Y1272" s="334">
        <v>0</v>
      </c>
      <c r="Z1272" s="334">
        <v>0</v>
      </c>
      <c r="AA1272" s="334">
        <v>0</v>
      </c>
      <c r="AB1272" s="334">
        <v>0</v>
      </c>
      <c r="AD1272" s="334">
        <v>0</v>
      </c>
      <c r="AE1272" s="334">
        <f t="shared" si="197"/>
        <v>0</v>
      </c>
      <c r="AF1272" s="334">
        <f t="shared" si="198"/>
        <v>0</v>
      </c>
      <c r="AG1272" s="340">
        <f t="shared" si="199"/>
        <v>0</v>
      </c>
      <c r="AI1272" s="340">
        <f t="shared" si="203"/>
        <v>0</v>
      </c>
      <c r="AJ1272" s="340">
        <f t="shared" si="203"/>
        <v>0</v>
      </c>
      <c r="AK1272" s="340">
        <f t="shared" si="203"/>
        <v>0</v>
      </c>
      <c r="AL1272" s="340">
        <f t="shared" si="203"/>
        <v>0</v>
      </c>
      <c r="AM1272" s="340">
        <f t="shared" si="203"/>
        <v>0</v>
      </c>
    </row>
    <row r="1273" spans="1:39" x14ac:dyDescent="0.35">
      <c r="A1273" s="337">
        <v>23186</v>
      </c>
      <c r="B1273" s="338">
        <f t="shared" si="194"/>
        <v>1963</v>
      </c>
      <c r="C1273" s="338">
        <f t="shared" si="195"/>
        <v>6</v>
      </c>
      <c r="D1273" s="338">
        <f t="shared" si="196"/>
        <v>24</v>
      </c>
      <c r="E1273" s="334">
        <v>0</v>
      </c>
      <c r="F1273" s="334">
        <v>0</v>
      </c>
      <c r="G1273" s="334">
        <v>0</v>
      </c>
      <c r="H1273" s="334">
        <v>0</v>
      </c>
      <c r="I1273" s="334">
        <v>0</v>
      </c>
      <c r="J1273" s="334">
        <v>0</v>
      </c>
      <c r="K1273" s="334">
        <v>0</v>
      </c>
      <c r="L1273" s="334">
        <v>0</v>
      </c>
      <c r="M1273" s="334">
        <v>0</v>
      </c>
      <c r="N1273" s="334">
        <v>0</v>
      </c>
      <c r="O1273" s="334">
        <v>0</v>
      </c>
      <c r="P1273" s="334">
        <v>0</v>
      </c>
      <c r="Q1273" s="334">
        <v>0</v>
      </c>
      <c r="R1273" s="334">
        <v>0</v>
      </c>
      <c r="S1273" s="334">
        <v>0</v>
      </c>
      <c r="T1273" s="334">
        <v>0</v>
      </c>
      <c r="U1273" s="334">
        <v>0</v>
      </c>
      <c r="V1273" s="334">
        <v>0</v>
      </c>
      <c r="W1273" s="334">
        <v>0</v>
      </c>
      <c r="X1273" s="334">
        <v>0</v>
      </c>
      <c r="Y1273" s="334">
        <v>0</v>
      </c>
      <c r="Z1273" s="334">
        <v>0</v>
      </c>
      <c r="AA1273" s="334">
        <v>0</v>
      </c>
      <c r="AB1273" s="334">
        <v>0</v>
      </c>
      <c r="AD1273" s="334">
        <v>0</v>
      </c>
      <c r="AE1273" s="334">
        <f t="shared" si="197"/>
        <v>0</v>
      </c>
      <c r="AF1273" s="334">
        <f t="shared" si="198"/>
        <v>0</v>
      </c>
      <c r="AG1273" s="340">
        <f t="shared" si="199"/>
        <v>0</v>
      </c>
      <c r="AI1273" s="340">
        <f t="shared" si="203"/>
        <v>0</v>
      </c>
      <c r="AJ1273" s="340">
        <f t="shared" si="203"/>
        <v>0</v>
      </c>
      <c r="AK1273" s="340">
        <f t="shared" si="203"/>
        <v>0</v>
      </c>
      <c r="AL1273" s="340">
        <f t="shared" si="203"/>
        <v>0</v>
      </c>
      <c r="AM1273" s="340">
        <f t="shared" si="203"/>
        <v>0</v>
      </c>
    </row>
    <row r="1274" spans="1:39" x14ac:dyDescent="0.35">
      <c r="A1274" s="337">
        <v>23187</v>
      </c>
      <c r="B1274" s="338">
        <f t="shared" si="194"/>
        <v>1963</v>
      </c>
      <c r="C1274" s="338">
        <f t="shared" si="195"/>
        <v>6</v>
      </c>
      <c r="D1274" s="338">
        <f t="shared" si="196"/>
        <v>25</v>
      </c>
      <c r="E1274" s="334">
        <v>0</v>
      </c>
      <c r="F1274" s="334">
        <v>0</v>
      </c>
      <c r="G1274" s="334">
        <v>0</v>
      </c>
      <c r="H1274" s="334">
        <v>0</v>
      </c>
      <c r="I1274" s="334">
        <v>0</v>
      </c>
      <c r="J1274" s="334">
        <v>0</v>
      </c>
      <c r="K1274" s="334">
        <v>0</v>
      </c>
      <c r="L1274" s="334">
        <v>0</v>
      </c>
      <c r="M1274" s="334">
        <v>0</v>
      </c>
      <c r="N1274" s="334">
        <v>0</v>
      </c>
      <c r="O1274" s="334">
        <v>0</v>
      </c>
      <c r="P1274" s="334">
        <v>0</v>
      </c>
      <c r="Q1274" s="334">
        <v>0</v>
      </c>
      <c r="R1274" s="334">
        <v>0</v>
      </c>
      <c r="S1274" s="334">
        <v>4.3</v>
      </c>
      <c r="T1274" s="334">
        <v>0</v>
      </c>
      <c r="U1274" s="334">
        <v>0</v>
      </c>
      <c r="V1274" s="334">
        <v>0</v>
      </c>
      <c r="W1274" s="334">
        <v>0</v>
      </c>
      <c r="X1274" s="334">
        <v>0</v>
      </c>
      <c r="Y1274" s="334">
        <v>0</v>
      </c>
      <c r="Z1274" s="334">
        <v>0</v>
      </c>
      <c r="AA1274" s="334">
        <v>0</v>
      </c>
      <c r="AB1274" s="334">
        <v>0</v>
      </c>
      <c r="AD1274" s="334">
        <v>4.3</v>
      </c>
      <c r="AE1274" s="334">
        <f t="shared" si="197"/>
        <v>4.3</v>
      </c>
      <c r="AF1274" s="334">
        <f t="shared" si="198"/>
        <v>4.3</v>
      </c>
      <c r="AG1274" s="340">
        <f t="shared" si="199"/>
        <v>0</v>
      </c>
      <c r="AI1274" s="340">
        <f t="shared" si="203"/>
        <v>0</v>
      </c>
      <c r="AJ1274" s="340">
        <f t="shared" si="203"/>
        <v>4.3</v>
      </c>
      <c r="AK1274" s="340">
        <f t="shared" si="203"/>
        <v>0</v>
      </c>
      <c r="AL1274" s="340">
        <f t="shared" si="203"/>
        <v>0</v>
      </c>
      <c r="AM1274" s="340">
        <f t="shared" si="203"/>
        <v>0</v>
      </c>
    </row>
    <row r="1275" spans="1:39" x14ac:dyDescent="0.35">
      <c r="A1275" s="337">
        <v>23188</v>
      </c>
      <c r="B1275" s="338">
        <f t="shared" si="194"/>
        <v>1963</v>
      </c>
      <c r="C1275" s="338">
        <f t="shared" si="195"/>
        <v>6</v>
      </c>
      <c r="D1275" s="338">
        <f t="shared" si="196"/>
        <v>26</v>
      </c>
      <c r="E1275" s="334">
        <v>0</v>
      </c>
      <c r="F1275" s="334">
        <v>0</v>
      </c>
      <c r="G1275" s="334">
        <v>0</v>
      </c>
      <c r="H1275" s="334">
        <v>0</v>
      </c>
      <c r="I1275" s="334">
        <v>0</v>
      </c>
      <c r="J1275" s="334">
        <v>0</v>
      </c>
      <c r="K1275" s="334">
        <v>0</v>
      </c>
      <c r="L1275" s="334">
        <v>0</v>
      </c>
      <c r="M1275" s="334">
        <v>0</v>
      </c>
      <c r="N1275" s="334">
        <v>0</v>
      </c>
      <c r="O1275" s="334">
        <v>0</v>
      </c>
      <c r="P1275" s="334">
        <v>0</v>
      </c>
      <c r="Q1275" s="334">
        <v>0</v>
      </c>
      <c r="R1275" s="334">
        <v>0</v>
      </c>
      <c r="S1275" s="334">
        <v>0</v>
      </c>
      <c r="T1275" s="334">
        <v>0</v>
      </c>
      <c r="U1275" s="334">
        <v>0</v>
      </c>
      <c r="V1275" s="334">
        <v>0</v>
      </c>
      <c r="W1275" s="334">
        <v>0</v>
      </c>
      <c r="X1275" s="334">
        <v>0</v>
      </c>
      <c r="Y1275" s="334">
        <v>0</v>
      </c>
      <c r="Z1275" s="334">
        <v>0</v>
      </c>
      <c r="AA1275" s="334">
        <v>0</v>
      </c>
      <c r="AB1275" s="334">
        <v>0</v>
      </c>
      <c r="AD1275" s="334">
        <v>0</v>
      </c>
      <c r="AE1275" s="334">
        <f t="shared" si="197"/>
        <v>0</v>
      </c>
      <c r="AF1275" s="334">
        <f t="shared" si="198"/>
        <v>0</v>
      </c>
      <c r="AG1275" s="340">
        <f t="shared" si="199"/>
        <v>0</v>
      </c>
      <c r="AI1275" s="340">
        <f t="shared" si="203"/>
        <v>0</v>
      </c>
      <c r="AJ1275" s="340">
        <f t="shared" si="203"/>
        <v>0</v>
      </c>
      <c r="AK1275" s="340">
        <f t="shared" si="203"/>
        <v>0</v>
      </c>
      <c r="AL1275" s="340">
        <f t="shared" si="203"/>
        <v>0</v>
      </c>
      <c r="AM1275" s="340">
        <f t="shared" si="203"/>
        <v>0</v>
      </c>
    </row>
    <row r="1276" spans="1:39" x14ac:dyDescent="0.35">
      <c r="A1276" s="337">
        <v>23189</v>
      </c>
      <c r="B1276" s="338">
        <f t="shared" si="194"/>
        <v>1963</v>
      </c>
      <c r="C1276" s="338">
        <f t="shared" si="195"/>
        <v>6</v>
      </c>
      <c r="D1276" s="338">
        <f t="shared" si="196"/>
        <v>27</v>
      </c>
      <c r="E1276" s="334">
        <v>0</v>
      </c>
      <c r="F1276" s="334">
        <v>0</v>
      </c>
      <c r="G1276" s="334">
        <v>0</v>
      </c>
      <c r="H1276" s="334">
        <v>0</v>
      </c>
      <c r="I1276" s="334">
        <v>0</v>
      </c>
      <c r="J1276" s="334">
        <v>0</v>
      </c>
      <c r="K1276" s="334">
        <v>0</v>
      </c>
      <c r="L1276" s="334">
        <v>0</v>
      </c>
      <c r="M1276" s="334">
        <v>0</v>
      </c>
      <c r="N1276" s="334">
        <v>0</v>
      </c>
      <c r="O1276" s="334">
        <v>0</v>
      </c>
      <c r="P1276" s="334">
        <v>0</v>
      </c>
      <c r="Q1276" s="334">
        <v>0</v>
      </c>
      <c r="R1276" s="334">
        <v>0</v>
      </c>
      <c r="S1276" s="334">
        <v>0</v>
      </c>
      <c r="T1276" s="334">
        <v>0</v>
      </c>
      <c r="U1276" s="334">
        <v>0</v>
      </c>
      <c r="V1276" s="334">
        <v>0</v>
      </c>
      <c r="W1276" s="334">
        <v>0</v>
      </c>
      <c r="X1276" s="334">
        <v>0</v>
      </c>
      <c r="Y1276" s="334">
        <v>0</v>
      </c>
      <c r="Z1276" s="334">
        <v>0</v>
      </c>
      <c r="AA1276" s="334">
        <v>0</v>
      </c>
      <c r="AB1276" s="334">
        <v>0</v>
      </c>
      <c r="AD1276" s="334">
        <v>0</v>
      </c>
      <c r="AE1276" s="334">
        <f t="shared" si="197"/>
        <v>0</v>
      </c>
      <c r="AF1276" s="334">
        <f t="shared" si="198"/>
        <v>0</v>
      </c>
      <c r="AG1276" s="340">
        <f t="shared" si="199"/>
        <v>0</v>
      </c>
      <c r="AI1276" s="340">
        <f t="shared" si="203"/>
        <v>0</v>
      </c>
      <c r="AJ1276" s="340">
        <f t="shared" si="203"/>
        <v>0</v>
      </c>
      <c r="AK1276" s="340">
        <f t="shared" si="203"/>
        <v>0</v>
      </c>
      <c r="AL1276" s="340">
        <f t="shared" si="203"/>
        <v>0</v>
      </c>
      <c r="AM1276" s="340">
        <f t="shared" si="203"/>
        <v>0</v>
      </c>
    </row>
    <row r="1277" spans="1:39" x14ac:dyDescent="0.35">
      <c r="A1277" s="337">
        <v>23190</v>
      </c>
      <c r="B1277" s="338">
        <f t="shared" si="194"/>
        <v>1963</v>
      </c>
      <c r="C1277" s="338">
        <f t="shared" si="195"/>
        <v>6</v>
      </c>
      <c r="D1277" s="338">
        <f t="shared" si="196"/>
        <v>28</v>
      </c>
      <c r="E1277" s="334">
        <v>0</v>
      </c>
      <c r="F1277" s="334">
        <v>0</v>
      </c>
      <c r="G1277" s="334">
        <v>0</v>
      </c>
      <c r="H1277" s="334">
        <v>0</v>
      </c>
      <c r="I1277" s="334">
        <v>0</v>
      </c>
      <c r="J1277" s="334">
        <v>0</v>
      </c>
      <c r="K1277" s="334">
        <v>0</v>
      </c>
      <c r="L1277" s="334">
        <v>0</v>
      </c>
      <c r="M1277" s="334">
        <v>0</v>
      </c>
      <c r="N1277" s="334">
        <v>0</v>
      </c>
      <c r="O1277" s="334">
        <v>0</v>
      </c>
      <c r="P1277" s="334">
        <v>0</v>
      </c>
      <c r="Q1277" s="334">
        <v>0</v>
      </c>
      <c r="R1277" s="334">
        <v>0</v>
      </c>
      <c r="S1277" s="334">
        <v>0</v>
      </c>
      <c r="T1277" s="334">
        <v>0</v>
      </c>
      <c r="U1277" s="334">
        <v>0</v>
      </c>
      <c r="V1277" s="334">
        <v>0</v>
      </c>
      <c r="W1277" s="334">
        <v>0.3</v>
      </c>
      <c r="X1277" s="334">
        <v>0</v>
      </c>
      <c r="Y1277" s="334">
        <v>0.8</v>
      </c>
      <c r="Z1277" s="334">
        <v>2.5</v>
      </c>
      <c r="AA1277" s="334">
        <v>0.8</v>
      </c>
      <c r="AB1277" s="334">
        <v>3.3</v>
      </c>
      <c r="AD1277" s="334">
        <v>7.7</v>
      </c>
      <c r="AE1277" s="334">
        <f t="shared" si="197"/>
        <v>7.7</v>
      </c>
      <c r="AF1277" s="334">
        <f t="shared" si="198"/>
        <v>7.7</v>
      </c>
      <c r="AG1277" s="340">
        <f t="shared" si="199"/>
        <v>0</v>
      </c>
      <c r="AI1277" s="340">
        <f t="shared" si="203"/>
        <v>0</v>
      </c>
      <c r="AJ1277" s="340">
        <f t="shared" si="203"/>
        <v>7.7</v>
      </c>
      <c r="AK1277" s="340">
        <f t="shared" si="203"/>
        <v>0</v>
      </c>
      <c r="AL1277" s="340">
        <f t="shared" si="203"/>
        <v>0</v>
      </c>
      <c r="AM1277" s="340">
        <f t="shared" si="203"/>
        <v>0</v>
      </c>
    </row>
    <row r="1278" spans="1:39" x14ac:dyDescent="0.35">
      <c r="A1278" s="337">
        <v>23191</v>
      </c>
      <c r="B1278" s="338">
        <f t="shared" si="194"/>
        <v>1963</v>
      </c>
      <c r="C1278" s="338">
        <f t="shared" si="195"/>
        <v>6</v>
      </c>
      <c r="D1278" s="338">
        <f t="shared" si="196"/>
        <v>29</v>
      </c>
      <c r="E1278" s="334">
        <v>3.8</v>
      </c>
      <c r="F1278" s="334">
        <v>0.5</v>
      </c>
      <c r="G1278" s="334">
        <v>1</v>
      </c>
      <c r="H1278" s="334">
        <v>0</v>
      </c>
      <c r="I1278" s="334">
        <v>0.3</v>
      </c>
      <c r="J1278" s="334">
        <v>0</v>
      </c>
      <c r="K1278" s="334">
        <v>0</v>
      </c>
      <c r="L1278" s="334">
        <v>0.5</v>
      </c>
      <c r="M1278" s="334">
        <v>0.3</v>
      </c>
      <c r="N1278" s="334">
        <v>0.5</v>
      </c>
      <c r="O1278" s="334">
        <v>0.3</v>
      </c>
      <c r="P1278" s="334">
        <v>1</v>
      </c>
      <c r="Q1278" s="334">
        <v>1</v>
      </c>
      <c r="R1278" s="334">
        <v>1</v>
      </c>
      <c r="S1278" s="334">
        <v>1.3</v>
      </c>
      <c r="T1278" s="334">
        <v>0.8</v>
      </c>
      <c r="U1278" s="334">
        <v>1.3</v>
      </c>
      <c r="V1278" s="334">
        <v>2.5</v>
      </c>
      <c r="W1278" s="334">
        <v>3.3</v>
      </c>
      <c r="X1278" s="334">
        <v>2.5</v>
      </c>
      <c r="Y1278" s="334">
        <v>4.0999999999999996</v>
      </c>
      <c r="Z1278" s="334">
        <v>2.5</v>
      </c>
      <c r="AA1278" s="334">
        <v>1.5</v>
      </c>
      <c r="AB1278" s="334">
        <v>1.3</v>
      </c>
      <c r="AD1278" s="334">
        <v>31.3</v>
      </c>
      <c r="AE1278" s="334">
        <f t="shared" si="197"/>
        <v>31.3</v>
      </c>
      <c r="AF1278" s="334">
        <f t="shared" si="198"/>
        <v>31.3</v>
      </c>
      <c r="AG1278" s="340">
        <f t="shared" si="199"/>
        <v>0</v>
      </c>
      <c r="AI1278" s="340">
        <f t="shared" si="203"/>
        <v>0</v>
      </c>
      <c r="AJ1278" s="340">
        <f t="shared" si="203"/>
        <v>31.3</v>
      </c>
      <c r="AK1278" s="340">
        <f t="shared" si="203"/>
        <v>0</v>
      </c>
      <c r="AL1278" s="340">
        <f t="shared" si="203"/>
        <v>0</v>
      </c>
      <c r="AM1278" s="340">
        <f t="shared" si="203"/>
        <v>0</v>
      </c>
    </row>
    <row r="1279" spans="1:39" x14ac:dyDescent="0.35">
      <c r="A1279" s="337">
        <v>23192</v>
      </c>
      <c r="B1279" s="338">
        <f t="shared" si="194"/>
        <v>1963</v>
      </c>
      <c r="C1279" s="338">
        <f t="shared" si="195"/>
        <v>6</v>
      </c>
      <c r="D1279" s="338">
        <f t="shared" si="196"/>
        <v>30</v>
      </c>
      <c r="E1279" s="334">
        <v>0.3</v>
      </c>
      <c r="F1279" s="334">
        <v>0.5</v>
      </c>
      <c r="G1279" s="334">
        <v>1</v>
      </c>
      <c r="H1279" s="334">
        <v>0.3</v>
      </c>
      <c r="I1279" s="334">
        <v>0</v>
      </c>
      <c r="J1279" s="334">
        <v>0</v>
      </c>
      <c r="K1279" s="334">
        <v>0</v>
      </c>
      <c r="L1279" s="334">
        <v>0</v>
      </c>
      <c r="M1279" s="334">
        <v>0</v>
      </c>
      <c r="N1279" s="334">
        <v>0</v>
      </c>
      <c r="O1279" s="334">
        <v>0</v>
      </c>
      <c r="P1279" s="334">
        <v>0</v>
      </c>
      <c r="Q1279" s="334">
        <v>0</v>
      </c>
      <c r="R1279" s="334">
        <v>0</v>
      </c>
      <c r="S1279" s="334">
        <v>0</v>
      </c>
      <c r="T1279" s="334">
        <v>0</v>
      </c>
      <c r="U1279" s="334">
        <v>0</v>
      </c>
      <c r="V1279" s="334">
        <v>0</v>
      </c>
      <c r="W1279" s="334">
        <v>0</v>
      </c>
      <c r="X1279" s="334">
        <v>0</v>
      </c>
      <c r="Y1279" s="334">
        <v>0.3</v>
      </c>
      <c r="Z1279" s="334">
        <v>0</v>
      </c>
      <c r="AA1279" s="334">
        <v>0</v>
      </c>
      <c r="AB1279" s="334">
        <v>0</v>
      </c>
      <c r="AD1279" s="334">
        <v>2.4</v>
      </c>
      <c r="AE1279" s="334">
        <f t="shared" si="197"/>
        <v>2.4</v>
      </c>
      <c r="AF1279" s="334">
        <f t="shared" si="198"/>
        <v>2.4</v>
      </c>
      <c r="AG1279" s="340">
        <f t="shared" si="199"/>
        <v>0</v>
      </c>
      <c r="AI1279" s="340">
        <f t="shared" si="203"/>
        <v>0</v>
      </c>
      <c r="AJ1279" s="340">
        <f t="shared" si="203"/>
        <v>2.4</v>
      </c>
      <c r="AK1279" s="340">
        <f t="shared" si="203"/>
        <v>0</v>
      </c>
      <c r="AL1279" s="340">
        <f t="shared" si="203"/>
        <v>0</v>
      </c>
      <c r="AM1279" s="340">
        <f t="shared" si="203"/>
        <v>0</v>
      </c>
    </row>
    <row r="1280" spans="1:39" x14ac:dyDescent="0.35">
      <c r="A1280" s="337">
        <v>23193</v>
      </c>
      <c r="B1280" s="338">
        <f t="shared" si="194"/>
        <v>1963</v>
      </c>
      <c r="C1280" s="338">
        <f t="shared" si="195"/>
        <v>7</v>
      </c>
      <c r="D1280" s="338">
        <f t="shared" si="196"/>
        <v>1</v>
      </c>
      <c r="E1280" s="334">
        <v>0</v>
      </c>
      <c r="F1280" s="334">
        <v>0</v>
      </c>
      <c r="G1280" s="334">
        <v>0</v>
      </c>
      <c r="H1280" s="334">
        <v>0</v>
      </c>
      <c r="I1280" s="334">
        <v>0</v>
      </c>
      <c r="J1280" s="334">
        <v>0</v>
      </c>
      <c r="K1280" s="334">
        <v>0</v>
      </c>
      <c r="L1280" s="334">
        <v>0</v>
      </c>
      <c r="M1280" s="334">
        <v>0</v>
      </c>
      <c r="N1280" s="334">
        <v>0</v>
      </c>
      <c r="O1280" s="334">
        <v>0</v>
      </c>
      <c r="P1280" s="334">
        <v>0</v>
      </c>
      <c r="Q1280" s="334">
        <v>0</v>
      </c>
      <c r="R1280" s="334">
        <v>0</v>
      </c>
      <c r="S1280" s="334">
        <v>0</v>
      </c>
      <c r="T1280" s="334">
        <v>0</v>
      </c>
      <c r="U1280" s="334">
        <v>0</v>
      </c>
      <c r="V1280" s="334">
        <v>0</v>
      </c>
      <c r="W1280" s="334">
        <v>0</v>
      </c>
      <c r="X1280" s="334">
        <v>0</v>
      </c>
      <c r="Y1280" s="334">
        <v>0</v>
      </c>
      <c r="Z1280" s="334">
        <v>0</v>
      </c>
      <c r="AA1280" s="334">
        <v>0</v>
      </c>
      <c r="AB1280" s="334">
        <v>0</v>
      </c>
      <c r="AD1280" s="334">
        <v>0</v>
      </c>
      <c r="AE1280" s="334">
        <f t="shared" si="197"/>
        <v>0</v>
      </c>
      <c r="AF1280" s="334">
        <f t="shared" si="198"/>
        <v>0</v>
      </c>
      <c r="AG1280" s="340">
        <f t="shared" si="199"/>
        <v>0</v>
      </c>
      <c r="AI1280" s="340">
        <f t="shared" si="203"/>
        <v>0</v>
      </c>
      <c r="AJ1280" s="340">
        <f t="shared" si="203"/>
        <v>0</v>
      </c>
      <c r="AK1280" s="340">
        <f t="shared" si="203"/>
        <v>0</v>
      </c>
      <c r="AL1280" s="340">
        <f t="shared" si="203"/>
        <v>0</v>
      </c>
      <c r="AM1280" s="340">
        <f t="shared" si="203"/>
        <v>0</v>
      </c>
    </row>
    <row r="1281" spans="1:39" x14ac:dyDescent="0.35">
      <c r="A1281" s="337">
        <v>23194</v>
      </c>
      <c r="B1281" s="338">
        <f t="shared" si="194"/>
        <v>1963</v>
      </c>
      <c r="C1281" s="338">
        <f t="shared" si="195"/>
        <v>7</v>
      </c>
      <c r="D1281" s="338">
        <f t="shared" si="196"/>
        <v>2</v>
      </c>
      <c r="E1281" s="334">
        <v>0</v>
      </c>
      <c r="F1281" s="334">
        <v>0</v>
      </c>
      <c r="G1281" s="334">
        <v>0</v>
      </c>
      <c r="H1281" s="334">
        <v>0</v>
      </c>
      <c r="I1281" s="334">
        <v>0</v>
      </c>
      <c r="J1281" s="334">
        <v>0</v>
      </c>
      <c r="K1281" s="334">
        <v>0</v>
      </c>
      <c r="L1281" s="334">
        <v>0</v>
      </c>
      <c r="M1281" s="334">
        <v>0</v>
      </c>
      <c r="N1281" s="334">
        <v>0</v>
      </c>
      <c r="O1281" s="334">
        <v>0</v>
      </c>
      <c r="P1281" s="334">
        <v>0</v>
      </c>
      <c r="Q1281" s="334">
        <v>0</v>
      </c>
      <c r="R1281" s="334">
        <v>0</v>
      </c>
      <c r="S1281" s="334">
        <v>0</v>
      </c>
      <c r="T1281" s="334">
        <v>0</v>
      </c>
      <c r="U1281" s="334">
        <v>0</v>
      </c>
      <c r="V1281" s="334">
        <v>0</v>
      </c>
      <c r="W1281" s="334">
        <v>0</v>
      </c>
      <c r="X1281" s="334">
        <v>0</v>
      </c>
      <c r="Y1281" s="334">
        <v>0</v>
      </c>
      <c r="Z1281" s="334">
        <v>0</v>
      </c>
      <c r="AA1281" s="334">
        <v>0</v>
      </c>
      <c r="AB1281" s="334">
        <v>0</v>
      </c>
      <c r="AD1281" s="334">
        <v>0</v>
      </c>
      <c r="AE1281" s="334">
        <f t="shared" si="197"/>
        <v>0</v>
      </c>
      <c r="AF1281" s="334">
        <f t="shared" si="198"/>
        <v>0</v>
      </c>
      <c r="AG1281" s="340">
        <f t="shared" si="199"/>
        <v>0</v>
      </c>
      <c r="AI1281" s="340">
        <f t="shared" si="203"/>
        <v>0</v>
      </c>
      <c r="AJ1281" s="340">
        <f t="shared" si="203"/>
        <v>0</v>
      </c>
      <c r="AK1281" s="340">
        <f t="shared" si="203"/>
        <v>0</v>
      </c>
      <c r="AL1281" s="340">
        <f t="shared" si="203"/>
        <v>0</v>
      </c>
      <c r="AM1281" s="340">
        <f t="shared" si="203"/>
        <v>0</v>
      </c>
    </row>
    <row r="1282" spans="1:39" x14ac:dyDescent="0.35">
      <c r="A1282" s="337">
        <v>23195</v>
      </c>
      <c r="B1282" s="338">
        <f t="shared" si="194"/>
        <v>1963</v>
      </c>
      <c r="C1282" s="338">
        <f t="shared" si="195"/>
        <v>7</v>
      </c>
      <c r="D1282" s="338">
        <f t="shared" si="196"/>
        <v>3</v>
      </c>
      <c r="E1282" s="334">
        <v>0</v>
      </c>
      <c r="F1282" s="334">
        <v>0</v>
      </c>
      <c r="G1282" s="334">
        <v>0</v>
      </c>
      <c r="H1282" s="334">
        <v>0</v>
      </c>
      <c r="I1282" s="334">
        <v>0</v>
      </c>
      <c r="J1282" s="334">
        <v>0</v>
      </c>
      <c r="K1282" s="334">
        <v>0</v>
      </c>
      <c r="L1282" s="334">
        <v>0</v>
      </c>
      <c r="M1282" s="334">
        <v>0</v>
      </c>
      <c r="N1282" s="334">
        <v>0</v>
      </c>
      <c r="O1282" s="334">
        <v>0</v>
      </c>
      <c r="P1282" s="334">
        <v>0</v>
      </c>
      <c r="Q1282" s="334">
        <v>0</v>
      </c>
      <c r="R1282" s="334">
        <v>0</v>
      </c>
      <c r="S1282" s="334">
        <v>0</v>
      </c>
      <c r="T1282" s="334">
        <v>0</v>
      </c>
      <c r="U1282" s="334">
        <v>0</v>
      </c>
      <c r="V1282" s="334">
        <v>0</v>
      </c>
      <c r="W1282" s="334">
        <v>0</v>
      </c>
      <c r="X1282" s="334">
        <v>0</v>
      </c>
      <c r="Y1282" s="334">
        <v>0</v>
      </c>
      <c r="Z1282" s="334">
        <v>0</v>
      </c>
      <c r="AA1282" s="334">
        <v>0</v>
      </c>
      <c r="AB1282" s="334">
        <v>0</v>
      </c>
      <c r="AD1282" s="334">
        <v>0</v>
      </c>
      <c r="AE1282" s="334">
        <f t="shared" si="197"/>
        <v>0</v>
      </c>
      <c r="AF1282" s="334">
        <f t="shared" si="198"/>
        <v>0</v>
      </c>
      <c r="AG1282" s="340">
        <f t="shared" si="199"/>
        <v>0</v>
      </c>
      <c r="AI1282" s="340">
        <f t="shared" si="203"/>
        <v>0</v>
      </c>
      <c r="AJ1282" s="340">
        <f t="shared" si="203"/>
        <v>0</v>
      </c>
      <c r="AK1282" s="340">
        <f t="shared" si="203"/>
        <v>0</v>
      </c>
      <c r="AL1282" s="340">
        <f t="shared" si="203"/>
        <v>0</v>
      </c>
      <c r="AM1282" s="340">
        <f t="shared" si="203"/>
        <v>0</v>
      </c>
    </row>
    <row r="1283" spans="1:39" x14ac:dyDescent="0.35">
      <c r="A1283" s="337">
        <v>23196</v>
      </c>
      <c r="B1283" s="338">
        <f t="shared" si="194"/>
        <v>1963</v>
      </c>
      <c r="C1283" s="338">
        <f t="shared" si="195"/>
        <v>7</v>
      </c>
      <c r="D1283" s="338">
        <f t="shared" si="196"/>
        <v>4</v>
      </c>
      <c r="E1283" s="334">
        <v>0</v>
      </c>
      <c r="F1283" s="334">
        <v>0</v>
      </c>
      <c r="G1283" s="334">
        <v>0</v>
      </c>
      <c r="H1283" s="334">
        <v>0</v>
      </c>
      <c r="I1283" s="334">
        <v>0</v>
      </c>
      <c r="J1283" s="334">
        <v>0</v>
      </c>
      <c r="K1283" s="334">
        <v>0</v>
      </c>
      <c r="L1283" s="334">
        <v>0</v>
      </c>
      <c r="M1283" s="334">
        <v>0</v>
      </c>
      <c r="N1283" s="334">
        <v>0</v>
      </c>
      <c r="O1283" s="334">
        <v>0</v>
      </c>
      <c r="P1283" s="334">
        <v>0</v>
      </c>
      <c r="Q1283" s="334">
        <v>0</v>
      </c>
      <c r="R1283" s="334">
        <v>0</v>
      </c>
      <c r="S1283" s="334">
        <v>0</v>
      </c>
      <c r="T1283" s="334">
        <v>0</v>
      </c>
      <c r="U1283" s="334">
        <v>0</v>
      </c>
      <c r="V1283" s="334">
        <v>0</v>
      </c>
      <c r="W1283" s="334">
        <v>0</v>
      </c>
      <c r="X1283" s="334">
        <v>0</v>
      </c>
      <c r="Y1283" s="334">
        <v>0</v>
      </c>
      <c r="Z1283" s="334">
        <v>0</v>
      </c>
      <c r="AA1283" s="334">
        <v>0</v>
      </c>
      <c r="AB1283" s="334">
        <v>0</v>
      </c>
      <c r="AD1283" s="334">
        <v>0</v>
      </c>
      <c r="AE1283" s="334">
        <f t="shared" si="197"/>
        <v>0</v>
      </c>
      <c r="AF1283" s="334">
        <f t="shared" si="198"/>
        <v>0</v>
      </c>
      <c r="AG1283" s="340">
        <f t="shared" si="199"/>
        <v>0</v>
      </c>
      <c r="AI1283" s="340">
        <f t="shared" si="203"/>
        <v>0</v>
      </c>
      <c r="AJ1283" s="340">
        <f t="shared" si="203"/>
        <v>0</v>
      </c>
      <c r="AK1283" s="340">
        <f t="shared" si="203"/>
        <v>0</v>
      </c>
      <c r="AL1283" s="340">
        <f t="shared" si="203"/>
        <v>0</v>
      </c>
      <c r="AM1283" s="340">
        <f t="shared" si="203"/>
        <v>0</v>
      </c>
    </row>
    <row r="1284" spans="1:39" x14ac:dyDescent="0.35">
      <c r="A1284" s="337">
        <v>23197</v>
      </c>
      <c r="B1284" s="338">
        <f t="shared" ref="B1284:B1347" si="204">YEAR(A1284)</f>
        <v>1963</v>
      </c>
      <c r="C1284" s="338">
        <f t="shared" ref="C1284:C1347" si="205">MONTH(A1284)</f>
        <v>7</v>
      </c>
      <c r="D1284" s="338">
        <f t="shared" ref="D1284:D1347" si="206">DAY(A1284)</f>
        <v>5</v>
      </c>
      <c r="E1284" s="334">
        <v>0</v>
      </c>
      <c r="F1284" s="334">
        <v>0</v>
      </c>
      <c r="G1284" s="334">
        <v>0</v>
      </c>
      <c r="H1284" s="334">
        <v>0</v>
      </c>
      <c r="I1284" s="334">
        <v>0</v>
      </c>
      <c r="J1284" s="334">
        <v>0</v>
      </c>
      <c r="K1284" s="334">
        <v>0</v>
      </c>
      <c r="L1284" s="334">
        <v>0</v>
      </c>
      <c r="M1284" s="334">
        <v>0</v>
      </c>
      <c r="N1284" s="334">
        <v>0</v>
      </c>
      <c r="O1284" s="334">
        <v>0</v>
      </c>
      <c r="P1284" s="334">
        <v>0</v>
      </c>
      <c r="Q1284" s="334">
        <v>0</v>
      </c>
      <c r="R1284" s="334">
        <v>0</v>
      </c>
      <c r="S1284" s="334">
        <v>0</v>
      </c>
      <c r="T1284" s="334">
        <v>0</v>
      </c>
      <c r="U1284" s="334">
        <v>0</v>
      </c>
      <c r="V1284" s="334">
        <v>0</v>
      </c>
      <c r="W1284" s="334">
        <v>0</v>
      </c>
      <c r="X1284" s="334">
        <v>0</v>
      </c>
      <c r="Y1284" s="334">
        <v>0</v>
      </c>
      <c r="Z1284" s="334">
        <v>0</v>
      </c>
      <c r="AA1284" s="334">
        <v>0</v>
      </c>
      <c r="AB1284" s="334">
        <v>0</v>
      </c>
      <c r="AD1284" s="334">
        <v>0</v>
      </c>
      <c r="AE1284" s="334">
        <f t="shared" ref="AE1284:AE1347" si="207">AD1284</f>
        <v>0</v>
      </c>
      <c r="AF1284" s="334">
        <f t="shared" ref="AF1284:AF1347" si="208">SUM(E1284:AB1284)</f>
        <v>0</v>
      </c>
      <c r="AG1284" s="340">
        <f t="shared" ref="AG1284:AG1347" si="209">ABS(AF1284-AE1284)</f>
        <v>0</v>
      </c>
      <c r="AI1284" s="340">
        <f t="shared" ref="AI1284:AM1299" si="210">IF($C1284=AI$1,$AF1284,0)</f>
        <v>0</v>
      </c>
      <c r="AJ1284" s="340">
        <f t="shared" si="210"/>
        <v>0</v>
      </c>
      <c r="AK1284" s="340">
        <f t="shared" si="210"/>
        <v>0</v>
      </c>
      <c r="AL1284" s="340">
        <f t="shared" si="210"/>
        <v>0</v>
      </c>
      <c r="AM1284" s="340">
        <f t="shared" si="210"/>
        <v>0</v>
      </c>
    </row>
    <row r="1285" spans="1:39" x14ac:dyDescent="0.35">
      <c r="A1285" s="337">
        <v>23198</v>
      </c>
      <c r="B1285" s="338">
        <f t="shared" si="204"/>
        <v>1963</v>
      </c>
      <c r="C1285" s="338">
        <f t="shared" si="205"/>
        <v>7</v>
      </c>
      <c r="D1285" s="338">
        <f t="shared" si="206"/>
        <v>6</v>
      </c>
      <c r="E1285" s="334">
        <v>0</v>
      </c>
      <c r="F1285" s="334">
        <v>0</v>
      </c>
      <c r="G1285" s="334">
        <v>0</v>
      </c>
      <c r="H1285" s="334">
        <v>0</v>
      </c>
      <c r="I1285" s="334">
        <v>0</v>
      </c>
      <c r="J1285" s="334">
        <v>0</v>
      </c>
      <c r="K1285" s="334">
        <v>0</v>
      </c>
      <c r="L1285" s="334">
        <v>0</v>
      </c>
      <c r="M1285" s="334">
        <v>0</v>
      </c>
      <c r="N1285" s="334">
        <v>0</v>
      </c>
      <c r="O1285" s="334">
        <v>0</v>
      </c>
      <c r="P1285" s="334">
        <v>0</v>
      </c>
      <c r="Q1285" s="334">
        <v>0</v>
      </c>
      <c r="R1285" s="334">
        <v>0</v>
      </c>
      <c r="S1285" s="334">
        <v>0</v>
      </c>
      <c r="T1285" s="334">
        <v>0</v>
      </c>
      <c r="U1285" s="334">
        <v>0</v>
      </c>
      <c r="V1285" s="334">
        <v>0</v>
      </c>
      <c r="W1285" s="334">
        <v>0</v>
      </c>
      <c r="X1285" s="334">
        <v>0</v>
      </c>
      <c r="Y1285" s="334">
        <v>0</v>
      </c>
      <c r="Z1285" s="334">
        <v>0</v>
      </c>
      <c r="AA1285" s="334">
        <v>0.3</v>
      </c>
      <c r="AB1285" s="334">
        <v>0</v>
      </c>
      <c r="AD1285" s="334">
        <v>0.3</v>
      </c>
      <c r="AE1285" s="334">
        <f t="shared" si="207"/>
        <v>0.3</v>
      </c>
      <c r="AF1285" s="334">
        <f t="shared" si="208"/>
        <v>0.3</v>
      </c>
      <c r="AG1285" s="340">
        <f t="shared" si="209"/>
        <v>0</v>
      </c>
      <c r="AI1285" s="340">
        <f t="shared" si="210"/>
        <v>0</v>
      </c>
      <c r="AJ1285" s="340">
        <f t="shared" si="210"/>
        <v>0</v>
      </c>
      <c r="AK1285" s="340">
        <f t="shared" si="210"/>
        <v>0.3</v>
      </c>
      <c r="AL1285" s="340">
        <f t="shared" si="210"/>
        <v>0</v>
      </c>
      <c r="AM1285" s="340">
        <f t="shared" si="210"/>
        <v>0</v>
      </c>
    </row>
    <row r="1286" spans="1:39" x14ac:dyDescent="0.35">
      <c r="A1286" s="337">
        <v>23199</v>
      </c>
      <c r="B1286" s="338">
        <f t="shared" si="204"/>
        <v>1963</v>
      </c>
      <c r="C1286" s="338">
        <f t="shared" si="205"/>
        <v>7</v>
      </c>
      <c r="D1286" s="338">
        <f t="shared" si="206"/>
        <v>7</v>
      </c>
      <c r="E1286" s="334">
        <v>0</v>
      </c>
      <c r="F1286" s="334">
        <v>0</v>
      </c>
      <c r="G1286" s="334">
        <v>0</v>
      </c>
      <c r="H1286" s="334">
        <v>0</v>
      </c>
      <c r="I1286" s="334">
        <v>0</v>
      </c>
      <c r="J1286" s="334">
        <v>0</v>
      </c>
      <c r="K1286" s="334">
        <v>1</v>
      </c>
      <c r="L1286" s="334">
        <v>0</v>
      </c>
      <c r="M1286" s="334">
        <v>0.3</v>
      </c>
      <c r="N1286" s="334">
        <v>0</v>
      </c>
      <c r="O1286" s="334">
        <v>0</v>
      </c>
      <c r="P1286" s="334">
        <v>0</v>
      </c>
      <c r="Q1286" s="334">
        <v>0</v>
      </c>
      <c r="R1286" s="334">
        <v>0</v>
      </c>
      <c r="S1286" s="334">
        <v>0</v>
      </c>
      <c r="T1286" s="334">
        <v>0</v>
      </c>
      <c r="U1286" s="334">
        <v>0</v>
      </c>
      <c r="V1286" s="334">
        <v>0</v>
      </c>
      <c r="W1286" s="334">
        <v>0</v>
      </c>
      <c r="X1286" s="334">
        <v>1</v>
      </c>
      <c r="Y1286" s="334">
        <v>0.5</v>
      </c>
      <c r="Z1286" s="334">
        <v>0.8</v>
      </c>
      <c r="AA1286" s="334">
        <v>6.1</v>
      </c>
      <c r="AB1286" s="334">
        <v>0.3</v>
      </c>
      <c r="AD1286" s="334">
        <v>10</v>
      </c>
      <c r="AE1286" s="334">
        <f t="shared" si="207"/>
        <v>10</v>
      </c>
      <c r="AF1286" s="334">
        <f t="shared" si="208"/>
        <v>10</v>
      </c>
      <c r="AG1286" s="340">
        <f t="shared" si="209"/>
        <v>0</v>
      </c>
      <c r="AI1286" s="340">
        <f t="shared" si="210"/>
        <v>0</v>
      </c>
      <c r="AJ1286" s="340">
        <f t="shared" si="210"/>
        <v>0</v>
      </c>
      <c r="AK1286" s="340">
        <f t="shared" si="210"/>
        <v>10</v>
      </c>
      <c r="AL1286" s="340">
        <f t="shared" si="210"/>
        <v>0</v>
      </c>
      <c r="AM1286" s="340">
        <f t="shared" si="210"/>
        <v>0</v>
      </c>
    </row>
    <row r="1287" spans="1:39" x14ac:dyDescent="0.35">
      <c r="A1287" s="337">
        <v>23200</v>
      </c>
      <c r="B1287" s="338">
        <f t="shared" si="204"/>
        <v>1963</v>
      </c>
      <c r="C1287" s="338">
        <f t="shared" si="205"/>
        <v>7</v>
      </c>
      <c r="D1287" s="338">
        <f t="shared" si="206"/>
        <v>8</v>
      </c>
      <c r="E1287" s="334">
        <v>1.8</v>
      </c>
      <c r="F1287" s="334">
        <v>8.4</v>
      </c>
      <c r="G1287" s="334">
        <v>3.8</v>
      </c>
      <c r="H1287" s="334">
        <v>2.8</v>
      </c>
      <c r="I1287" s="334">
        <v>1</v>
      </c>
      <c r="J1287" s="334">
        <v>0.5</v>
      </c>
      <c r="K1287" s="334">
        <v>0</v>
      </c>
      <c r="L1287" s="334">
        <v>0</v>
      </c>
      <c r="M1287" s="334">
        <v>0</v>
      </c>
      <c r="N1287" s="334">
        <v>0</v>
      </c>
      <c r="O1287" s="334">
        <v>0</v>
      </c>
      <c r="P1287" s="334">
        <v>0</v>
      </c>
      <c r="Q1287" s="334">
        <v>0</v>
      </c>
      <c r="R1287" s="334">
        <v>0</v>
      </c>
      <c r="S1287" s="334">
        <v>0</v>
      </c>
      <c r="T1287" s="334">
        <v>0</v>
      </c>
      <c r="U1287" s="334">
        <v>0</v>
      </c>
      <c r="V1287" s="334">
        <v>0</v>
      </c>
      <c r="W1287" s="334">
        <v>0</v>
      </c>
      <c r="X1287" s="334">
        <v>0</v>
      </c>
      <c r="Y1287" s="334">
        <v>0</v>
      </c>
      <c r="Z1287" s="334">
        <v>0</v>
      </c>
      <c r="AA1287" s="334">
        <v>0</v>
      </c>
      <c r="AB1287" s="334">
        <v>0</v>
      </c>
      <c r="AD1287" s="334">
        <v>18.3</v>
      </c>
      <c r="AE1287" s="334">
        <f t="shared" si="207"/>
        <v>18.3</v>
      </c>
      <c r="AF1287" s="334">
        <f t="shared" si="208"/>
        <v>18.3</v>
      </c>
      <c r="AG1287" s="340">
        <f t="shared" si="209"/>
        <v>0</v>
      </c>
      <c r="AI1287" s="340">
        <f t="shared" si="210"/>
        <v>0</v>
      </c>
      <c r="AJ1287" s="340">
        <f t="shared" si="210"/>
        <v>0</v>
      </c>
      <c r="AK1287" s="340">
        <f t="shared" si="210"/>
        <v>18.3</v>
      </c>
      <c r="AL1287" s="340">
        <f t="shared" si="210"/>
        <v>0</v>
      </c>
      <c r="AM1287" s="340">
        <f t="shared" si="210"/>
        <v>0</v>
      </c>
    </row>
    <row r="1288" spans="1:39" x14ac:dyDescent="0.35">
      <c r="A1288" s="337">
        <v>23201</v>
      </c>
      <c r="B1288" s="338">
        <f t="shared" si="204"/>
        <v>1963</v>
      </c>
      <c r="C1288" s="338">
        <f t="shared" si="205"/>
        <v>7</v>
      </c>
      <c r="D1288" s="338">
        <f t="shared" si="206"/>
        <v>9</v>
      </c>
      <c r="E1288" s="334">
        <v>0</v>
      </c>
      <c r="F1288" s="334">
        <v>0</v>
      </c>
      <c r="G1288" s="334">
        <v>0</v>
      </c>
      <c r="H1288" s="334">
        <v>0</v>
      </c>
      <c r="I1288" s="334">
        <v>0</v>
      </c>
      <c r="J1288" s="334">
        <v>0</v>
      </c>
      <c r="K1288" s="334">
        <v>0</v>
      </c>
      <c r="L1288" s="334">
        <v>0</v>
      </c>
      <c r="M1288" s="334">
        <v>0</v>
      </c>
      <c r="N1288" s="334">
        <v>0</v>
      </c>
      <c r="O1288" s="334">
        <v>0</v>
      </c>
      <c r="P1288" s="334">
        <v>0</v>
      </c>
      <c r="Q1288" s="334">
        <v>0</v>
      </c>
      <c r="R1288" s="334">
        <v>0</v>
      </c>
      <c r="S1288" s="334">
        <v>0</v>
      </c>
      <c r="T1288" s="334">
        <v>0</v>
      </c>
      <c r="U1288" s="334">
        <v>0</v>
      </c>
      <c r="V1288" s="334">
        <v>0</v>
      </c>
      <c r="W1288" s="334">
        <v>0</v>
      </c>
      <c r="X1288" s="334">
        <v>0</v>
      </c>
      <c r="Y1288" s="334">
        <v>0</v>
      </c>
      <c r="Z1288" s="334">
        <v>0</v>
      </c>
      <c r="AA1288" s="334">
        <v>0</v>
      </c>
      <c r="AB1288" s="334">
        <v>0</v>
      </c>
      <c r="AD1288" s="334">
        <v>0</v>
      </c>
      <c r="AE1288" s="334">
        <f t="shared" si="207"/>
        <v>0</v>
      </c>
      <c r="AF1288" s="334">
        <f t="shared" si="208"/>
        <v>0</v>
      </c>
      <c r="AG1288" s="340">
        <f t="shared" si="209"/>
        <v>0</v>
      </c>
      <c r="AI1288" s="340">
        <f t="shared" si="210"/>
        <v>0</v>
      </c>
      <c r="AJ1288" s="340">
        <f t="shared" si="210"/>
        <v>0</v>
      </c>
      <c r="AK1288" s="340">
        <f t="shared" si="210"/>
        <v>0</v>
      </c>
      <c r="AL1288" s="340">
        <f t="shared" si="210"/>
        <v>0</v>
      </c>
      <c r="AM1288" s="340">
        <f t="shared" si="210"/>
        <v>0</v>
      </c>
    </row>
    <row r="1289" spans="1:39" x14ac:dyDescent="0.35">
      <c r="A1289" s="337">
        <v>23202</v>
      </c>
      <c r="B1289" s="338">
        <f t="shared" si="204"/>
        <v>1963</v>
      </c>
      <c r="C1289" s="338">
        <f t="shared" si="205"/>
        <v>7</v>
      </c>
      <c r="D1289" s="338">
        <f t="shared" si="206"/>
        <v>10</v>
      </c>
      <c r="E1289" s="334">
        <v>0</v>
      </c>
      <c r="F1289" s="334">
        <v>0</v>
      </c>
      <c r="G1289" s="334">
        <v>0</v>
      </c>
      <c r="H1289" s="334">
        <v>0</v>
      </c>
      <c r="I1289" s="334">
        <v>0</v>
      </c>
      <c r="J1289" s="334">
        <v>0</v>
      </c>
      <c r="K1289" s="334">
        <v>0</v>
      </c>
      <c r="L1289" s="334">
        <v>0</v>
      </c>
      <c r="M1289" s="334">
        <v>0</v>
      </c>
      <c r="N1289" s="334">
        <v>0</v>
      </c>
      <c r="O1289" s="334">
        <v>0</v>
      </c>
      <c r="P1289" s="334">
        <v>0</v>
      </c>
      <c r="Q1289" s="334">
        <v>0.3</v>
      </c>
      <c r="R1289" s="334">
        <v>1</v>
      </c>
      <c r="S1289" s="334">
        <v>0.5</v>
      </c>
      <c r="T1289" s="334">
        <v>0</v>
      </c>
      <c r="U1289" s="334">
        <v>0.3</v>
      </c>
      <c r="V1289" s="334">
        <v>0.8</v>
      </c>
      <c r="W1289" s="334">
        <v>0.5</v>
      </c>
      <c r="X1289" s="334">
        <v>0.5</v>
      </c>
      <c r="Y1289" s="334">
        <v>0.3</v>
      </c>
      <c r="Z1289" s="334">
        <v>0</v>
      </c>
      <c r="AA1289" s="334">
        <v>0</v>
      </c>
      <c r="AB1289" s="334">
        <v>0</v>
      </c>
      <c r="AD1289" s="334">
        <v>4.2</v>
      </c>
      <c r="AE1289" s="334">
        <f t="shared" si="207"/>
        <v>4.2</v>
      </c>
      <c r="AF1289" s="334">
        <f t="shared" si="208"/>
        <v>4.2</v>
      </c>
      <c r="AG1289" s="340">
        <f t="shared" si="209"/>
        <v>0</v>
      </c>
      <c r="AI1289" s="340">
        <f t="shared" si="210"/>
        <v>0</v>
      </c>
      <c r="AJ1289" s="340">
        <f t="shared" si="210"/>
        <v>0</v>
      </c>
      <c r="AK1289" s="340">
        <f t="shared" si="210"/>
        <v>4.2</v>
      </c>
      <c r="AL1289" s="340">
        <f t="shared" si="210"/>
        <v>0</v>
      </c>
      <c r="AM1289" s="340">
        <f t="shared" si="210"/>
        <v>0</v>
      </c>
    </row>
    <row r="1290" spans="1:39" x14ac:dyDescent="0.35">
      <c r="A1290" s="337">
        <v>23203</v>
      </c>
      <c r="B1290" s="338">
        <f t="shared" si="204"/>
        <v>1963</v>
      </c>
      <c r="C1290" s="338">
        <f t="shared" si="205"/>
        <v>7</v>
      </c>
      <c r="D1290" s="338">
        <f t="shared" si="206"/>
        <v>11</v>
      </c>
      <c r="E1290" s="334">
        <v>0</v>
      </c>
      <c r="F1290" s="334">
        <v>0</v>
      </c>
      <c r="G1290" s="334">
        <v>0.3</v>
      </c>
      <c r="H1290" s="334">
        <v>0.3</v>
      </c>
      <c r="I1290" s="334">
        <v>0</v>
      </c>
      <c r="J1290" s="334">
        <v>0</v>
      </c>
      <c r="K1290" s="334">
        <v>0</v>
      </c>
      <c r="L1290" s="334">
        <v>0</v>
      </c>
      <c r="M1290" s="334">
        <v>0</v>
      </c>
      <c r="N1290" s="334">
        <v>0</v>
      </c>
      <c r="O1290" s="334">
        <v>0</v>
      </c>
      <c r="P1290" s="334">
        <v>0</v>
      </c>
      <c r="Q1290" s="334">
        <v>0</v>
      </c>
      <c r="R1290" s="334">
        <v>0</v>
      </c>
      <c r="S1290" s="334">
        <v>0</v>
      </c>
      <c r="T1290" s="334">
        <v>0</v>
      </c>
      <c r="U1290" s="334">
        <v>0</v>
      </c>
      <c r="V1290" s="334">
        <v>0</v>
      </c>
      <c r="W1290" s="334">
        <v>0</v>
      </c>
      <c r="X1290" s="334">
        <v>0</v>
      </c>
      <c r="Y1290" s="334">
        <v>0</v>
      </c>
      <c r="Z1290" s="334">
        <v>0</v>
      </c>
      <c r="AA1290" s="334">
        <v>0</v>
      </c>
      <c r="AB1290" s="334">
        <v>0</v>
      </c>
      <c r="AD1290" s="334">
        <v>0.6</v>
      </c>
      <c r="AE1290" s="334">
        <f t="shared" si="207"/>
        <v>0.6</v>
      </c>
      <c r="AF1290" s="334">
        <f t="shared" si="208"/>
        <v>0.6</v>
      </c>
      <c r="AG1290" s="340">
        <f t="shared" si="209"/>
        <v>0</v>
      </c>
      <c r="AI1290" s="340">
        <f t="shared" si="210"/>
        <v>0</v>
      </c>
      <c r="AJ1290" s="340">
        <f t="shared" si="210"/>
        <v>0</v>
      </c>
      <c r="AK1290" s="340">
        <f t="shared" si="210"/>
        <v>0.6</v>
      </c>
      <c r="AL1290" s="340">
        <f t="shared" si="210"/>
        <v>0</v>
      </c>
      <c r="AM1290" s="340">
        <f t="shared" si="210"/>
        <v>0</v>
      </c>
    </row>
    <row r="1291" spans="1:39" x14ac:dyDescent="0.35">
      <c r="A1291" s="337">
        <v>23204</v>
      </c>
      <c r="B1291" s="338">
        <f t="shared" si="204"/>
        <v>1963</v>
      </c>
      <c r="C1291" s="338">
        <f t="shared" si="205"/>
        <v>7</v>
      </c>
      <c r="D1291" s="338">
        <f t="shared" si="206"/>
        <v>12</v>
      </c>
      <c r="E1291" s="334">
        <v>0</v>
      </c>
      <c r="F1291" s="334">
        <v>0</v>
      </c>
      <c r="G1291" s="334">
        <v>0</v>
      </c>
      <c r="H1291" s="334">
        <v>0</v>
      </c>
      <c r="I1291" s="334">
        <v>0</v>
      </c>
      <c r="J1291" s="334">
        <v>0</v>
      </c>
      <c r="K1291" s="334">
        <v>0</v>
      </c>
      <c r="L1291" s="334">
        <v>0</v>
      </c>
      <c r="M1291" s="334">
        <v>0</v>
      </c>
      <c r="N1291" s="334">
        <v>0</v>
      </c>
      <c r="O1291" s="334">
        <v>0</v>
      </c>
      <c r="P1291" s="334">
        <v>0</v>
      </c>
      <c r="Q1291" s="334">
        <v>0</v>
      </c>
      <c r="R1291" s="334">
        <v>0</v>
      </c>
      <c r="S1291" s="334">
        <v>0</v>
      </c>
      <c r="T1291" s="334">
        <v>0</v>
      </c>
      <c r="U1291" s="334">
        <v>0</v>
      </c>
      <c r="V1291" s="334">
        <v>0</v>
      </c>
      <c r="W1291" s="334">
        <v>0</v>
      </c>
      <c r="X1291" s="334">
        <v>0</v>
      </c>
      <c r="Y1291" s="334">
        <v>0</v>
      </c>
      <c r="Z1291" s="334">
        <v>0</v>
      </c>
      <c r="AA1291" s="334">
        <v>0</v>
      </c>
      <c r="AB1291" s="334">
        <v>0</v>
      </c>
      <c r="AD1291" s="334">
        <v>0</v>
      </c>
      <c r="AE1291" s="334">
        <f t="shared" si="207"/>
        <v>0</v>
      </c>
      <c r="AF1291" s="334">
        <f t="shared" si="208"/>
        <v>0</v>
      </c>
      <c r="AG1291" s="340">
        <f t="shared" si="209"/>
        <v>0</v>
      </c>
      <c r="AI1291" s="340">
        <f t="shared" si="210"/>
        <v>0</v>
      </c>
      <c r="AJ1291" s="340">
        <f t="shared" si="210"/>
        <v>0</v>
      </c>
      <c r="AK1291" s="340">
        <f t="shared" si="210"/>
        <v>0</v>
      </c>
      <c r="AL1291" s="340">
        <f t="shared" si="210"/>
        <v>0</v>
      </c>
      <c r="AM1291" s="340">
        <f t="shared" si="210"/>
        <v>0</v>
      </c>
    </row>
    <row r="1292" spans="1:39" x14ac:dyDescent="0.35">
      <c r="A1292" s="337">
        <v>23205</v>
      </c>
      <c r="B1292" s="338">
        <f t="shared" si="204"/>
        <v>1963</v>
      </c>
      <c r="C1292" s="338">
        <f t="shared" si="205"/>
        <v>7</v>
      </c>
      <c r="D1292" s="338">
        <f t="shared" si="206"/>
        <v>13</v>
      </c>
      <c r="E1292" s="334">
        <v>0</v>
      </c>
      <c r="F1292" s="334">
        <v>0</v>
      </c>
      <c r="G1292" s="334">
        <v>0</v>
      </c>
      <c r="H1292" s="334">
        <v>0</v>
      </c>
      <c r="I1292" s="334">
        <v>0</v>
      </c>
      <c r="J1292" s="334">
        <v>0</v>
      </c>
      <c r="K1292" s="334">
        <v>0</v>
      </c>
      <c r="L1292" s="334">
        <v>0</v>
      </c>
      <c r="M1292" s="334">
        <v>0</v>
      </c>
      <c r="N1292" s="334">
        <v>0</v>
      </c>
      <c r="O1292" s="334">
        <v>0</v>
      </c>
      <c r="P1292" s="334">
        <v>0</v>
      </c>
      <c r="Q1292" s="334">
        <v>0</v>
      </c>
      <c r="R1292" s="334">
        <v>0</v>
      </c>
      <c r="S1292" s="334">
        <v>0</v>
      </c>
      <c r="T1292" s="334">
        <v>0</v>
      </c>
      <c r="U1292" s="334">
        <v>0</v>
      </c>
      <c r="V1292" s="334">
        <v>0</v>
      </c>
      <c r="W1292" s="334">
        <v>0</v>
      </c>
      <c r="X1292" s="334">
        <v>0</v>
      </c>
      <c r="Y1292" s="334">
        <v>0</v>
      </c>
      <c r="Z1292" s="334">
        <v>0</v>
      </c>
      <c r="AA1292" s="334">
        <v>0</v>
      </c>
      <c r="AB1292" s="334">
        <v>0</v>
      </c>
      <c r="AD1292" s="334">
        <v>0</v>
      </c>
      <c r="AE1292" s="334">
        <f t="shared" si="207"/>
        <v>0</v>
      </c>
      <c r="AF1292" s="334">
        <f t="shared" si="208"/>
        <v>0</v>
      </c>
      <c r="AG1292" s="340">
        <f t="shared" si="209"/>
        <v>0</v>
      </c>
      <c r="AI1292" s="340">
        <f t="shared" si="210"/>
        <v>0</v>
      </c>
      <c r="AJ1292" s="340">
        <f t="shared" si="210"/>
        <v>0</v>
      </c>
      <c r="AK1292" s="340">
        <f t="shared" si="210"/>
        <v>0</v>
      </c>
      <c r="AL1292" s="340">
        <f t="shared" si="210"/>
        <v>0</v>
      </c>
      <c r="AM1292" s="340">
        <f t="shared" si="210"/>
        <v>0</v>
      </c>
    </row>
    <row r="1293" spans="1:39" x14ac:dyDescent="0.35">
      <c r="A1293" s="337">
        <v>23206</v>
      </c>
      <c r="B1293" s="338">
        <f t="shared" si="204"/>
        <v>1963</v>
      </c>
      <c r="C1293" s="338">
        <f t="shared" si="205"/>
        <v>7</v>
      </c>
      <c r="D1293" s="338">
        <f t="shared" si="206"/>
        <v>14</v>
      </c>
      <c r="E1293" s="334">
        <v>0</v>
      </c>
      <c r="F1293" s="334">
        <v>0</v>
      </c>
      <c r="G1293" s="334">
        <v>0</v>
      </c>
      <c r="H1293" s="334">
        <v>0</v>
      </c>
      <c r="I1293" s="334">
        <v>0</v>
      </c>
      <c r="J1293" s="334">
        <v>0</v>
      </c>
      <c r="K1293" s="334">
        <v>0</v>
      </c>
      <c r="L1293" s="334">
        <v>0</v>
      </c>
      <c r="M1293" s="334">
        <v>0</v>
      </c>
      <c r="N1293" s="334">
        <v>0</v>
      </c>
      <c r="O1293" s="334">
        <v>0</v>
      </c>
      <c r="P1293" s="334">
        <v>0</v>
      </c>
      <c r="Q1293" s="334">
        <v>0</v>
      </c>
      <c r="R1293" s="334">
        <v>0</v>
      </c>
      <c r="S1293" s="334">
        <v>0</v>
      </c>
      <c r="T1293" s="334">
        <v>0</v>
      </c>
      <c r="U1293" s="334">
        <v>0</v>
      </c>
      <c r="V1293" s="334">
        <v>0</v>
      </c>
      <c r="W1293" s="334">
        <v>0</v>
      </c>
      <c r="X1293" s="334">
        <v>0</v>
      </c>
      <c r="Y1293" s="334">
        <v>1.3</v>
      </c>
      <c r="Z1293" s="334">
        <v>1</v>
      </c>
      <c r="AA1293" s="334">
        <v>0.8</v>
      </c>
      <c r="AB1293" s="334">
        <v>0</v>
      </c>
      <c r="AD1293" s="334">
        <v>3.1</v>
      </c>
      <c r="AE1293" s="334">
        <f t="shared" si="207"/>
        <v>3.1</v>
      </c>
      <c r="AF1293" s="334">
        <f t="shared" si="208"/>
        <v>3.0999999999999996</v>
      </c>
      <c r="AG1293" s="340">
        <f t="shared" si="209"/>
        <v>4.4408920985006262E-16</v>
      </c>
      <c r="AI1293" s="340">
        <f t="shared" si="210"/>
        <v>0</v>
      </c>
      <c r="AJ1293" s="340">
        <f t="shared" si="210"/>
        <v>0</v>
      </c>
      <c r="AK1293" s="340">
        <f t="shared" si="210"/>
        <v>3.0999999999999996</v>
      </c>
      <c r="AL1293" s="340">
        <f t="shared" si="210"/>
        <v>0</v>
      </c>
      <c r="AM1293" s="340">
        <f t="shared" si="210"/>
        <v>0</v>
      </c>
    </row>
    <row r="1294" spans="1:39" x14ac:dyDescent="0.35">
      <c r="A1294" s="337">
        <v>23207</v>
      </c>
      <c r="B1294" s="338">
        <f t="shared" si="204"/>
        <v>1963</v>
      </c>
      <c r="C1294" s="338">
        <f t="shared" si="205"/>
        <v>7</v>
      </c>
      <c r="D1294" s="338">
        <f t="shared" si="206"/>
        <v>15</v>
      </c>
      <c r="E1294" s="334">
        <v>0</v>
      </c>
      <c r="F1294" s="334">
        <v>0</v>
      </c>
      <c r="G1294" s="334">
        <v>0</v>
      </c>
      <c r="H1294" s="334">
        <v>0</v>
      </c>
      <c r="I1294" s="334">
        <v>0</v>
      </c>
      <c r="J1294" s="334">
        <v>0</v>
      </c>
      <c r="K1294" s="334">
        <v>0</v>
      </c>
      <c r="L1294" s="334">
        <v>0</v>
      </c>
      <c r="M1294" s="334">
        <v>0</v>
      </c>
      <c r="N1294" s="334">
        <v>0</v>
      </c>
      <c r="O1294" s="334">
        <v>0</v>
      </c>
      <c r="P1294" s="334">
        <v>0</v>
      </c>
      <c r="Q1294" s="334">
        <v>0</v>
      </c>
      <c r="R1294" s="334">
        <v>0</v>
      </c>
      <c r="S1294" s="334">
        <v>0</v>
      </c>
      <c r="T1294" s="334">
        <v>0</v>
      </c>
      <c r="U1294" s="334">
        <v>0</v>
      </c>
      <c r="V1294" s="334">
        <v>0</v>
      </c>
      <c r="W1294" s="334">
        <v>0.3</v>
      </c>
      <c r="X1294" s="334">
        <v>0</v>
      </c>
      <c r="Y1294" s="334">
        <v>0.5</v>
      </c>
      <c r="Z1294" s="334">
        <v>2.2999999999999998</v>
      </c>
      <c r="AA1294" s="334">
        <v>0.5</v>
      </c>
      <c r="AB1294" s="334">
        <v>0.5</v>
      </c>
      <c r="AD1294" s="334">
        <v>4.0999999999999996</v>
      </c>
      <c r="AE1294" s="334">
        <f t="shared" si="207"/>
        <v>4.0999999999999996</v>
      </c>
      <c r="AF1294" s="334">
        <f t="shared" si="208"/>
        <v>4.0999999999999996</v>
      </c>
      <c r="AG1294" s="340">
        <f t="shared" si="209"/>
        <v>0</v>
      </c>
      <c r="AI1294" s="340">
        <f t="shared" si="210"/>
        <v>0</v>
      </c>
      <c r="AJ1294" s="340">
        <f t="shared" si="210"/>
        <v>0</v>
      </c>
      <c r="AK1294" s="340">
        <f t="shared" si="210"/>
        <v>4.0999999999999996</v>
      </c>
      <c r="AL1294" s="340">
        <f t="shared" si="210"/>
        <v>0</v>
      </c>
      <c r="AM1294" s="340">
        <f t="shared" si="210"/>
        <v>0</v>
      </c>
    </row>
    <row r="1295" spans="1:39" x14ac:dyDescent="0.35">
      <c r="A1295" s="337">
        <v>23208</v>
      </c>
      <c r="B1295" s="338">
        <f t="shared" si="204"/>
        <v>1963</v>
      </c>
      <c r="C1295" s="338">
        <f t="shared" si="205"/>
        <v>7</v>
      </c>
      <c r="D1295" s="338">
        <f t="shared" si="206"/>
        <v>16</v>
      </c>
      <c r="E1295" s="334">
        <v>0.8</v>
      </c>
      <c r="F1295" s="334">
        <v>0.3</v>
      </c>
      <c r="G1295" s="334">
        <v>1</v>
      </c>
      <c r="H1295" s="334">
        <v>0.5</v>
      </c>
      <c r="I1295" s="334">
        <v>0</v>
      </c>
      <c r="J1295" s="334">
        <v>0</v>
      </c>
      <c r="K1295" s="334">
        <v>0</v>
      </c>
      <c r="L1295" s="334">
        <v>0</v>
      </c>
      <c r="M1295" s="334">
        <v>0</v>
      </c>
      <c r="N1295" s="334">
        <v>0</v>
      </c>
      <c r="O1295" s="334">
        <v>0</v>
      </c>
      <c r="P1295" s="334">
        <v>0</v>
      </c>
      <c r="Q1295" s="334">
        <v>0</v>
      </c>
      <c r="R1295" s="334">
        <v>0</v>
      </c>
      <c r="S1295" s="334">
        <v>0.5</v>
      </c>
      <c r="T1295" s="334">
        <v>0.3</v>
      </c>
      <c r="U1295" s="334">
        <v>0</v>
      </c>
      <c r="V1295" s="334">
        <v>0</v>
      </c>
      <c r="W1295" s="334">
        <v>0</v>
      </c>
      <c r="X1295" s="334">
        <v>0</v>
      </c>
      <c r="Y1295" s="334">
        <v>0</v>
      </c>
      <c r="Z1295" s="334">
        <v>0</v>
      </c>
      <c r="AA1295" s="334">
        <v>0</v>
      </c>
      <c r="AB1295" s="334">
        <v>0</v>
      </c>
      <c r="AD1295" s="334">
        <v>3.4</v>
      </c>
      <c r="AE1295" s="334">
        <f t="shared" si="207"/>
        <v>3.4</v>
      </c>
      <c r="AF1295" s="334">
        <f t="shared" si="208"/>
        <v>3.4</v>
      </c>
      <c r="AG1295" s="340">
        <f t="shared" si="209"/>
        <v>0</v>
      </c>
      <c r="AI1295" s="340">
        <f t="shared" si="210"/>
        <v>0</v>
      </c>
      <c r="AJ1295" s="340">
        <f t="shared" si="210"/>
        <v>0</v>
      </c>
      <c r="AK1295" s="340">
        <f t="shared" si="210"/>
        <v>3.4</v>
      </c>
      <c r="AL1295" s="340">
        <f t="shared" si="210"/>
        <v>0</v>
      </c>
      <c r="AM1295" s="340">
        <f t="shared" si="210"/>
        <v>0</v>
      </c>
    </row>
    <row r="1296" spans="1:39" x14ac:dyDescent="0.35">
      <c r="A1296" s="337">
        <v>23209</v>
      </c>
      <c r="B1296" s="338">
        <f t="shared" si="204"/>
        <v>1963</v>
      </c>
      <c r="C1296" s="338">
        <f t="shared" si="205"/>
        <v>7</v>
      </c>
      <c r="D1296" s="338">
        <f t="shared" si="206"/>
        <v>17</v>
      </c>
      <c r="E1296" s="334">
        <v>0</v>
      </c>
      <c r="F1296" s="334">
        <v>0</v>
      </c>
      <c r="G1296" s="334">
        <v>0</v>
      </c>
      <c r="H1296" s="334">
        <v>0</v>
      </c>
      <c r="I1296" s="334">
        <v>0</v>
      </c>
      <c r="J1296" s="334">
        <v>0</v>
      </c>
      <c r="K1296" s="334">
        <v>0</v>
      </c>
      <c r="L1296" s="334">
        <v>0</v>
      </c>
      <c r="M1296" s="334">
        <v>0</v>
      </c>
      <c r="N1296" s="334">
        <v>0</v>
      </c>
      <c r="O1296" s="334">
        <v>0</v>
      </c>
      <c r="P1296" s="334">
        <v>0</v>
      </c>
      <c r="Q1296" s="334">
        <v>0</v>
      </c>
      <c r="R1296" s="334">
        <v>0</v>
      </c>
      <c r="S1296" s="334">
        <v>0</v>
      </c>
      <c r="T1296" s="334">
        <v>0</v>
      </c>
      <c r="U1296" s="334">
        <v>0</v>
      </c>
      <c r="V1296" s="334">
        <v>0</v>
      </c>
      <c r="W1296" s="334">
        <v>0</v>
      </c>
      <c r="X1296" s="334">
        <v>0</v>
      </c>
      <c r="Y1296" s="334">
        <v>0</v>
      </c>
      <c r="Z1296" s="334">
        <v>0</v>
      </c>
      <c r="AA1296" s="334">
        <v>0</v>
      </c>
      <c r="AB1296" s="334">
        <v>0</v>
      </c>
      <c r="AD1296" s="334">
        <v>0</v>
      </c>
      <c r="AE1296" s="334">
        <f t="shared" si="207"/>
        <v>0</v>
      </c>
      <c r="AF1296" s="334">
        <f t="shared" si="208"/>
        <v>0</v>
      </c>
      <c r="AG1296" s="340">
        <f t="shared" si="209"/>
        <v>0</v>
      </c>
      <c r="AI1296" s="340">
        <f t="shared" si="210"/>
        <v>0</v>
      </c>
      <c r="AJ1296" s="340">
        <f t="shared" si="210"/>
        <v>0</v>
      </c>
      <c r="AK1296" s="340">
        <f t="shared" si="210"/>
        <v>0</v>
      </c>
      <c r="AL1296" s="340">
        <f t="shared" si="210"/>
        <v>0</v>
      </c>
      <c r="AM1296" s="340">
        <f t="shared" si="210"/>
        <v>0</v>
      </c>
    </row>
    <row r="1297" spans="1:39" x14ac:dyDescent="0.35">
      <c r="A1297" s="337">
        <v>23210</v>
      </c>
      <c r="B1297" s="338">
        <f t="shared" si="204"/>
        <v>1963</v>
      </c>
      <c r="C1297" s="338">
        <f t="shared" si="205"/>
        <v>7</v>
      </c>
      <c r="D1297" s="338">
        <f t="shared" si="206"/>
        <v>18</v>
      </c>
      <c r="E1297" s="334">
        <v>0</v>
      </c>
      <c r="F1297" s="334">
        <v>0</v>
      </c>
      <c r="G1297" s="334">
        <v>0</v>
      </c>
      <c r="H1297" s="334">
        <v>0</v>
      </c>
      <c r="I1297" s="334">
        <v>0</v>
      </c>
      <c r="J1297" s="334">
        <v>0</v>
      </c>
      <c r="K1297" s="334">
        <v>0</v>
      </c>
      <c r="L1297" s="334">
        <v>0</v>
      </c>
      <c r="M1297" s="334">
        <v>0</v>
      </c>
      <c r="N1297" s="334">
        <v>0</v>
      </c>
      <c r="O1297" s="334">
        <v>0</v>
      </c>
      <c r="P1297" s="334">
        <v>0</v>
      </c>
      <c r="Q1297" s="334">
        <v>0</v>
      </c>
      <c r="R1297" s="334">
        <v>0</v>
      </c>
      <c r="S1297" s="334">
        <v>0</v>
      </c>
      <c r="T1297" s="334">
        <v>0</v>
      </c>
      <c r="U1297" s="334">
        <v>0</v>
      </c>
      <c r="V1297" s="334">
        <v>0</v>
      </c>
      <c r="W1297" s="334">
        <v>0</v>
      </c>
      <c r="X1297" s="334">
        <v>0</v>
      </c>
      <c r="Y1297" s="334">
        <v>0</v>
      </c>
      <c r="Z1297" s="334">
        <v>0</v>
      </c>
      <c r="AA1297" s="334">
        <v>0</v>
      </c>
      <c r="AB1297" s="334">
        <v>0</v>
      </c>
      <c r="AD1297" s="334">
        <v>0</v>
      </c>
      <c r="AE1297" s="334">
        <f t="shared" si="207"/>
        <v>0</v>
      </c>
      <c r="AF1297" s="334">
        <f t="shared" si="208"/>
        <v>0</v>
      </c>
      <c r="AG1297" s="340">
        <f t="shared" si="209"/>
        <v>0</v>
      </c>
      <c r="AI1297" s="340">
        <f t="shared" si="210"/>
        <v>0</v>
      </c>
      <c r="AJ1297" s="340">
        <f t="shared" si="210"/>
        <v>0</v>
      </c>
      <c r="AK1297" s="340">
        <f t="shared" si="210"/>
        <v>0</v>
      </c>
      <c r="AL1297" s="340">
        <f t="shared" si="210"/>
        <v>0</v>
      </c>
      <c r="AM1297" s="340">
        <f t="shared" si="210"/>
        <v>0</v>
      </c>
    </row>
    <row r="1298" spans="1:39" x14ac:dyDescent="0.35">
      <c r="A1298" s="337">
        <v>23211</v>
      </c>
      <c r="B1298" s="338">
        <f t="shared" si="204"/>
        <v>1963</v>
      </c>
      <c r="C1298" s="338">
        <f t="shared" si="205"/>
        <v>7</v>
      </c>
      <c r="D1298" s="338">
        <f t="shared" si="206"/>
        <v>19</v>
      </c>
      <c r="E1298" s="334">
        <v>0</v>
      </c>
      <c r="F1298" s="334">
        <v>0</v>
      </c>
      <c r="G1298" s="334">
        <v>0</v>
      </c>
      <c r="H1298" s="334">
        <v>0</v>
      </c>
      <c r="I1298" s="334">
        <v>0</v>
      </c>
      <c r="J1298" s="334">
        <v>0</v>
      </c>
      <c r="K1298" s="334">
        <v>0</v>
      </c>
      <c r="L1298" s="334">
        <v>0</v>
      </c>
      <c r="M1298" s="334">
        <v>0</v>
      </c>
      <c r="N1298" s="334">
        <v>0</v>
      </c>
      <c r="O1298" s="334">
        <v>0</v>
      </c>
      <c r="P1298" s="334">
        <v>0</v>
      </c>
      <c r="Q1298" s="334">
        <v>0</v>
      </c>
      <c r="R1298" s="334">
        <v>0</v>
      </c>
      <c r="S1298" s="334">
        <v>0</v>
      </c>
      <c r="T1298" s="334">
        <v>0</v>
      </c>
      <c r="U1298" s="334">
        <v>0</v>
      </c>
      <c r="V1298" s="334">
        <v>0</v>
      </c>
      <c r="W1298" s="334">
        <v>0</v>
      </c>
      <c r="X1298" s="334">
        <v>0</v>
      </c>
      <c r="Y1298" s="334">
        <v>0</v>
      </c>
      <c r="Z1298" s="334">
        <v>0</v>
      </c>
      <c r="AA1298" s="334">
        <v>0</v>
      </c>
      <c r="AB1298" s="334">
        <v>0</v>
      </c>
      <c r="AD1298" s="334">
        <v>0</v>
      </c>
      <c r="AE1298" s="334">
        <f t="shared" si="207"/>
        <v>0</v>
      </c>
      <c r="AF1298" s="334">
        <f t="shared" si="208"/>
        <v>0</v>
      </c>
      <c r="AG1298" s="340">
        <f t="shared" si="209"/>
        <v>0</v>
      </c>
      <c r="AI1298" s="340">
        <f t="shared" si="210"/>
        <v>0</v>
      </c>
      <c r="AJ1298" s="340">
        <f t="shared" si="210"/>
        <v>0</v>
      </c>
      <c r="AK1298" s="340">
        <f t="shared" si="210"/>
        <v>0</v>
      </c>
      <c r="AL1298" s="340">
        <f t="shared" si="210"/>
        <v>0</v>
      </c>
      <c r="AM1298" s="340">
        <f t="shared" si="210"/>
        <v>0</v>
      </c>
    </row>
    <row r="1299" spans="1:39" x14ac:dyDescent="0.35">
      <c r="A1299" s="337">
        <v>23212</v>
      </c>
      <c r="B1299" s="338">
        <f t="shared" si="204"/>
        <v>1963</v>
      </c>
      <c r="C1299" s="338">
        <f t="shared" si="205"/>
        <v>7</v>
      </c>
      <c r="D1299" s="338">
        <f t="shared" si="206"/>
        <v>20</v>
      </c>
      <c r="E1299" s="334">
        <v>0</v>
      </c>
      <c r="F1299" s="334">
        <v>0</v>
      </c>
      <c r="G1299" s="334">
        <v>0</v>
      </c>
      <c r="H1299" s="334">
        <v>0</v>
      </c>
      <c r="I1299" s="334">
        <v>0</v>
      </c>
      <c r="J1299" s="334">
        <v>0</v>
      </c>
      <c r="K1299" s="334">
        <v>0</v>
      </c>
      <c r="L1299" s="334">
        <v>0</v>
      </c>
      <c r="M1299" s="334">
        <v>0</v>
      </c>
      <c r="N1299" s="334">
        <v>0</v>
      </c>
      <c r="O1299" s="334">
        <v>0</v>
      </c>
      <c r="P1299" s="334">
        <v>0</v>
      </c>
      <c r="Q1299" s="334">
        <v>0</v>
      </c>
      <c r="R1299" s="334">
        <v>0</v>
      </c>
      <c r="S1299" s="334">
        <v>0</v>
      </c>
      <c r="T1299" s="334">
        <v>0</v>
      </c>
      <c r="U1299" s="334">
        <v>0</v>
      </c>
      <c r="V1299" s="334">
        <v>0</v>
      </c>
      <c r="W1299" s="334">
        <v>0</v>
      </c>
      <c r="X1299" s="334">
        <v>0</v>
      </c>
      <c r="Y1299" s="334">
        <v>0</v>
      </c>
      <c r="Z1299" s="334">
        <v>0</v>
      </c>
      <c r="AA1299" s="334">
        <v>0</v>
      </c>
      <c r="AB1299" s="334">
        <v>0</v>
      </c>
      <c r="AD1299" s="334">
        <v>0</v>
      </c>
      <c r="AE1299" s="334">
        <f t="shared" si="207"/>
        <v>0</v>
      </c>
      <c r="AF1299" s="334">
        <f t="shared" si="208"/>
        <v>0</v>
      </c>
      <c r="AG1299" s="340">
        <f t="shared" si="209"/>
        <v>0</v>
      </c>
      <c r="AI1299" s="340">
        <f t="shared" si="210"/>
        <v>0</v>
      </c>
      <c r="AJ1299" s="340">
        <f t="shared" si="210"/>
        <v>0</v>
      </c>
      <c r="AK1299" s="340">
        <f t="shared" si="210"/>
        <v>0</v>
      </c>
      <c r="AL1299" s="340">
        <f t="shared" si="210"/>
        <v>0</v>
      </c>
      <c r="AM1299" s="340">
        <f t="shared" si="210"/>
        <v>0</v>
      </c>
    </row>
    <row r="1300" spans="1:39" x14ac:dyDescent="0.35">
      <c r="A1300" s="337">
        <v>23213</v>
      </c>
      <c r="B1300" s="338">
        <f t="shared" si="204"/>
        <v>1963</v>
      </c>
      <c r="C1300" s="338">
        <f t="shared" si="205"/>
        <v>7</v>
      </c>
      <c r="D1300" s="338">
        <f t="shared" si="206"/>
        <v>21</v>
      </c>
      <c r="E1300" s="334">
        <v>0</v>
      </c>
      <c r="F1300" s="334">
        <v>0</v>
      </c>
      <c r="G1300" s="334">
        <v>0</v>
      </c>
      <c r="H1300" s="334">
        <v>0</v>
      </c>
      <c r="I1300" s="334">
        <v>0</v>
      </c>
      <c r="J1300" s="334">
        <v>0</v>
      </c>
      <c r="K1300" s="334">
        <v>0</v>
      </c>
      <c r="L1300" s="334">
        <v>0</v>
      </c>
      <c r="M1300" s="334">
        <v>0</v>
      </c>
      <c r="N1300" s="334">
        <v>0</v>
      </c>
      <c r="O1300" s="334">
        <v>0</v>
      </c>
      <c r="P1300" s="334">
        <v>0</v>
      </c>
      <c r="Q1300" s="334">
        <v>0</v>
      </c>
      <c r="R1300" s="334">
        <v>0</v>
      </c>
      <c r="S1300" s="334">
        <v>0</v>
      </c>
      <c r="T1300" s="334">
        <v>0</v>
      </c>
      <c r="U1300" s="334">
        <v>0</v>
      </c>
      <c r="V1300" s="334">
        <v>0</v>
      </c>
      <c r="W1300" s="334">
        <v>0</v>
      </c>
      <c r="X1300" s="334">
        <v>0</v>
      </c>
      <c r="Y1300" s="334">
        <v>0</v>
      </c>
      <c r="Z1300" s="334">
        <v>0</v>
      </c>
      <c r="AA1300" s="334">
        <v>0</v>
      </c>
      <c r="AB1300" s="334">
        <v>0</v>
      </c>
      <c r="AD1300" s="334">
        <v>0</v>
      </c>
      <c r="AE1300" s="334">
        <f t="shared" si="207"/>
        <v>0</v>
      </c>
      <c r="AF1300" s="334">
        <f t="shared" si="208"/>
        <v>0</v>
      </c>
      <c r="AG1300" s="340">
        <f t="shared" si="209"/>
        <v>0</v>
      </c>
      <c r="AI1300" s="340">
        <f t="shared" ref="AI1300:AM1315" si="211">IF($C1300=AI$1,$AF1300,0)</f>
        <v>0</v>
      </c>
      <c r="AJ1300" s="340">
        <f t="shared" si="211"/>
        <v>0</v>
      </c>
      <c r="AK1300" s="340">
        <f t="shared" si="211"/>
        <v>0</v>
      </c>
      <c r="AL1300" s="340">
        <f t="shared" si="211"/>
        <v>0</v>
      </c>
      <c r="AM1300" s="340">
        <f t="shared" si="211"/>
        <v>0</v>
      </c>
    </row>
    <row r="1301" spans="1:39" x14ac:dyDescent="0.35">
      <c r="A1301" s="337">
        <v>23214</v>
      </c>
      <c r="B1301" s="338">
        <f t="shared" si="204"/>
        <v>1963</v>
      </c>
      <c r="C1301" s="338">
        <f t="shared" si="205"/>
        <v>7</v>
      </c>
      <c r="D1301" s="338">
        <f t="shared" si="206"/>
        <v>22</v>
      </c>
      <c r="E1301" s="334">
        <v>0</v>
      </c>
      <c r="F1301" s="334">
        <v>0</v>
      </c>
      <c r="G1301" s="334">
        <v>0</v>
      </c>
      <c r="H1301" s="334">
        <v>0</v>
      </c>
      <c r="I1301" s="334">
        <v>0</v>
      </c>
      <c r="J1301" s="334">
        <v>0</v>
      </c>
      <c r="K1301" s="334">
        <v>0</v>
      </c>
      <c r="L1301" s="334">
        <v>0</v>
      </c>
      <c r="M1301" s="334">
        <v>0</v>
      </c>
      <c r="N1301" s="334">
        <v>0</v>
      </c>
      <c r="O1301" s="334">
        <v>0</v>
      </c>
      <c r="P1301" s="334">
        <v>0</v>
      </c>
      <c r="Q1301" s="334">
        <v>0</v>
      </c>
      <c r="R1301" s="334">
        <v>0</v>
      </c>
      <c r="S1301" s="334">
        <v>0</v>
      </c>
      <c r="T1301" s="334">
        <v>0</v>
      </c>
      <c r="U1301" s="334">
        <v>0</v>
      </c>
      <c r="V1301" s="334">
        <v>0</v>
      </c>
      <c r="W1301" s="334">
        <v>0</v>
      </c>
      <c r="X1301" s="334">
        <v>0</v>
      </c>
      <c r="Y1301" s="334">
        <v>0</v>
      </c>
      <c r="Z1301" s="334">
        <v>0</v>
      </c>
      <c r="AA1301" s="334">
        <v>0</v>
      </c>
      <c r="AB1301" s="334">
        <v>0</v>
      </c>
      <c r="AD1301" s="334">
        <v>0</v>
      </c>
      <c r="AE1301" s="334">
        <f t="shared" si="207"/>
        <v>0</v>
      </c>
      <c r="AF1301" s="334">
        <f t="shared" si="208"/>
        <v>0</v>
      </c>
      <c r="AG1301" s="340">
        <f t="shared" si="209"/>
        <v>0</v>
      </c>
      <c r="AI1301" s="340">
        <f t="shared" si="211"/>
        <v>0</v>
      </c>
      <c r="AJ1301" s="340">
        <f t="shared" si="211"/>
        <v>0</v>
      </c>
      <c r="AK1301" s="340">
        <f t="shared" si="211"/>
        <v>0</v>
      </c>
      <c r="AL1301" s="340">
        <f t="shared" si="211"/>
        <v>0</v>
      </c>
      <c r="AM1301" s="340">
        <f t="shared" si="211"/>
        <v>0</v>
      </c>
    </row>
    <row r="1302" spans="1:39" x14ac:dyDescent="0.35">
      <c r="A1302" s="337">
        <v>23215</v>
      </c>
      <c r="B1302" s="338">
        <f t="shared" si="204"/>
        <v>1963</v>
      </c>
      <c r="C1302" s="338">
        <f t="shared" si="205"/>
        <v>7</v>
      </c>
      <c r="D1302" s="338">
        <f t="shared" si="206"/>
        <v>23</v>
      </c>
      <c r="E1302" s="334">
        <v>0</v>
      </c>
      <c r="F1302" s="334">
        <v>0</v>
      </c>
      <c r="G1302" s="334">
        <v>0</v>
      </c>
      <c r="H1302" s="334">
        <v>0</v>
      </c>
      <c r="I1302" s="334">
        <v>0</v>
      </c>
      <c r="J1302" s="334">
        <v>0</v>
      </c>
      <c r="K1302" s="334">
        <v>0</v>
      </c>
      <c r="L1302" s="334">
        <v>0</v>
      </c>
      <c r="M1302" s="334">
        <v>0</v>
      </c>
      <c r="N1302" s="334">
        <v>0</v>
      </c>
      <c r="O1302" s="334">
        <v>0</v>
      </c>
      <c r="P1302" s="334">
        <v>0</v>
      </c>
      <c r="Q1302" s="334">
        <v>0</v>
      </c>
      <c r="R1302" s="334">
        <v>0</v>
      </c>
      <c r="S1302" s="334">
        <v>0</v>
      </c>
      <c r="T1302" s="334">
        <v>0</v>
      </c>
      <c r="U1302" s="334">
        <v>0</v>
      </c>
      <c r="V1302" s="334">
        <v>0</v>
      </c>
      <c r="W1302" s="334">
        <v>0</v>
      </c>
      <c r="X1302" s="334">
        <v>0</v>
      </c>
      <c r="Y1302" s="334">
        <v>0</v>
      </c>
      <c r="Z1302" s="334">
        <v>0</v>
      </c>
      <c r="AA1302" s="334">
        <v>0</v>
      </c>
      <c r="AB1302" s="334">
        <v>0</v>
      </c>
      <c r="AD1302" s="334">
        <v>0</v>
      </c>
      <c r="AE1302" s="334">
        <f t="shared" si="207"/>
        <v>0</v>
      </c>
      <c r="AF1302" s="334">
        <f t="shared" si="208"/>
        <v>0</v>
      </c>
      <c r="AG1302" s="340">
        <f t="shared" si="209"/>
        <v>0</v>
      </c>
      <c r="AI1302" s="340">
        <f t="shared" si="211"/>
        <v>0</v>
      </c>
      <c r="AJ1302" s="340">
        <f t="shared" si="211"/>
        <v>0</v>
      </c>
      <c r="AK1302" s="340">
        <f t="shared" si="211"/>
        <v>0</v>
      </c>
      <c r="AL1302" s="340">
        <f t="shared" si="211"/>
        <v>0</v>
      </c>
      <c r="AM1302" s="340">
        <f t="shared" si="211"/>
        <v>0</v>
      </c>
    </row>
    <row r="1303" spans="1:39" x14ac:dyDescent="0.35">
      <c r="A1303" s="337">
        <v>23216</v>
      </c>
      <c r="B1303" s="338">
        <f t="shared" si="204"/>
        <v>1963</v>
      </c>
      <c r="C1303" s="338">
        <f t="shared" si="205"/>
        <v>7</v>
      </c>
      <c r="D1303" s="338">
        <f t="shared" si="206"/>
        <v>24</v>
      </c>
      <c r="E1303" s="334">
        <v>0</v>
      </c>
      <c r="F1303" s="334">
        <v>0</v>
      </c>
      <c r="G1303" s="334">
        <v>0</v>
      </c>
      <c r="H1303" s="334">
        <v>0</v>
      </c>
      <c r="I1303" s="334">
        <v>0</v>
      </c>
      <c r="J1303" s="334">
        <v>0</v>
      </c>
      <c r="K1303" s="334">
        <v>0</v>
      </c>
      <c r="L1303" s="334">
        <v>0</v>
      </c>
      <c r="M1303" s="334">
        <v>0</v>
      </c>
      <c r="N1303" s="334">
        <v>0</v>
      </c>
      <c r="O1303" s="334">
        <v>0</v>
      </c>
      <c r="P1303" s="334">
        <v>0</v>
      </c>
      <c r="Q1303" s="334">
        <v>0</v>
      </c>
      <c r="R1303" s="334">
        <v>0</v>
      </c>
      <c r="S1303" s="334">
        <v>0</v>
      </c>
      <c r="T1303" s="334">
        <v>0</v>
      </c>
      <c r="U1303" s="334">
        <v>0</v>
      </c>
      <c r="V1303" s="334">
        <v>0</v>
      </c>
      <c r="W1303" s="334">
        <v>0</v>
      </c>
      <c r="X1303" s="334">
        <v>0</v>
      </c>
      <c r="Y1303" s="334">
        <v>3.3</v>
      </c>
      <c r="Z1303" s="334">
        <v>0</v>
      </c>
      <c r="AA1303" s="334">
        <v>0</v>
      </c>
      <c r="AB1303" s="334">
        <v>4.8</v>
      </c>
      <c r="AD1303" s="334">
        <v>8.1</v>
      </c>
      <c r="AE1303" s="334">
        <f t="shared" si="207"/>
        <v>8.1</v>
      </c>
      <c r="AF1303" s="334">
        <f t="shared" si="208"/>
        <v>8.1</v>
      </c>
      <c r="AG1303" s="340">
        <f t="shared" si="209"/>
        <v>0</v>
      </c>
      <c r="AI1303" s="340">
        <f t="shared" si="211"/>
        <v>0</v>
      </c>
      <c r="AJ1303" s="340">
        <f t="shared" si="211"/>
        <v>0</v>
      </c>
      <c r="AK1303" s="340">
        <f t="shared" si="211"/>
        <v>8.1</v>
      </c>
      <c r="AL1303" s="340">
        <f t="shared" si="211"/>
        <v>0</v>
      </c>
      <c r="AM1303" s="340">
        <f t="shared" si="211"/>
        <v>0</v>
      </c>
    </row>
    <row r="1304" spans="1:39" x14ac:dyDescent="0.35">
      <c r="A1304" s="337">
        <v>23217</v>
      </c>
      <c r="B1304" s="338">
        <f t="shared" si="204"/>
        <v>1963</v>
      </c>
      <c r="C1304" s="338">
        <f t="shared" si="205"/>
        <v>7</v>
      </c>
      <c r="D1304" s="338">
        <f t="shared" si="206"/>
        <v>25</v>
      </c>
      <c r="E1304" s="334">
        <v>0.5</v>
      </c>
      <c r="F1304" s="334">
        <v>18.7</v>
      </c>
      <c r="G1304" s="334">
        <v>4.2</v>
      </c>
      <c r="H1304" s="334">
        <v>1.8</v>
      </c>
      <c r="I1304" s="334">
        <v>0.3</v>
      </c>
      <c r="J1304" s="334">
        <v>0.3</v>
      </c>
      <c r="K1304" s="334">
        <v>0</v>
      </c>
      <c r="L1304" s="334">
        <v>0</v>
      </c>
      <c r="M1304" s="334">
        <v>0</v>
      </c>
      <c r="N1304" s="334">
        <v>0.3</v>
      </c>
      <c r="O1304" s="334">
        <v>0</v>
      </c>
      <c r="P1304" s="334">
        <v>0.8</v>
      </c>
      <c r="Q1304" s="334">
        <v>0</v>
      </c>
      <c r="R1304" s="334">
        <v>0.8</v>
      </c>
      <c r="S1304" s="334">
        <v>1.3</v>
      </c>
      <c r="T1304" s="334">
        <v>0</v>
      </c>
      <c r="U1304" s="334">
        <v>0</v>
      </c>
      <c r="V1304" s="334">
        <v>0</v>
      </c>
      <c r="W1304" s="334">
        <v>0</v>
      </c>
      <c r="X1304" s="334">
        <v>0</v>
      </c>
      <c r="Y1304" s="334">
        <v>0</v>
      </c>
      <c r="Z1304" s="334">
        <v>0</v>
      </c>
      <c r="AA1304" s="334">
        <v>0</v>
      </c>
      <c r="AB1304" s="334">
        <v>0</v>
      </c>
      <c r="AD1304" s="334">
        <v>29</v>
      </c>
      <c r="AE1304" s="334">
        <f t="shared" si="207"/>
        <v>29</v>
      </c>
      <c r="AF1304" s="334">
        <f t="shared" si="208"/>
        <v>29.000000000000004</v>
      </c>
      <c r="AG1304" s="340">
        <f t="shared" si="209"/>
        <v>3.5527136788005009E-15</v>
      </c>
      <c r="AI1304" s="340">
        <f t="shared" si="211"/>
        <v>0</v>
      </c>
      <c r="AJ1304" s="340">
        <f t="shared" si="211"/>
        <v>0</v>
      </c>
      <c r="AK1304" s="340">
        <f t="shared" si="211"/>
        <v>29.000000000000004</v>
      </c>
      <c r="AL1304" s="340">
        <f t="shared" si="211"/>
        <v>0</v>
      </c>
      <c r="AM1304" s="340">
        <f t="shared" si="211"/>
        <v>0</v>
      </c>
    </row>
    <row r="1305" spans="1:39" x14ac:dyDescent="0.35">
      <c r="A1305" s="337">
        <v>23218</v>
      </c>
      <c r="B1305" s="338">
        <f t="shared" si="204"/>
        <v>1963</v>
      </c>
      <c r="C1305" s="338">
        <f t="shared" si="205"/>
        <v>7</v>
      </c>
      <c r="D1305" s="338">
        <f t="shared" si="206"/>
        <v>26</v>
      </c>
      <c r="E1305" s="334">
        <v>0</v>
      </c>
      <c r="F1305" s="334">
        <v>0</v>
      </c>
      <c r="G1305" s="334">
        <v>0</v>
      </c>
      <c r="H1305" s="334">
        <v>0</v>
      </c>
      <c r="I1305" s="334">
        <v>0</v>
      </c>
      <c r="J1305" s="334">
        <v>0</v>
      </c>
      <c r="K1305" s="334">
        <v>0</v>
      </c>
      <c r="L1305" s="334">
        <v>0</v>
      </c>
      <c r="M1305" s="334">
        <v>0</v>
      </c>
      <c r="N1305" s="334">
        <v>0</v>
      </c>
      <c r="O1305" s="334">
        <v>0</v>
      </c>
      <c r="P1305" s="334">
        <v>0</v>
      </c>
      <c r="Q1305" s="334">
        <v>0</v>
      </c>
      <c r="R1305" s="334">
        <v>0</v>
      </c>
      <c r="S1305" s="334">
        <v>0</v>
      </c>
      <c r="T1305" s="334">
        <v>0</v>
      </c>
      <c r="U1305" s="334">
        <v>0</v>
      </c>
      <c r="V1305" s="334">
        <v>0</v>
      </c>
      <c r="W1305" s="334">
        <v>0</v>
      </c>
      <c r="X1305" s="334">
        <v>0</v>
      </c>
      <c r="Y1305" s="334">
        <v>0</v>
      </c>
      <c r="Z1305" s="334">
        <v>0</v>
      </c>
      <c r="AA1305" s="334">
        <v>0</v>
      </c>
      <c r="AB1305" s="334">
        <v>0</v>
      </c>
      <c r="AD1305" s="334">
        <v>0</v>
      </c>
      <c r="AE1305" s="334">
        <f t="shared" si="207"/>
        <v>0</v>
      </c>
      <c r="AF1305" s="334">
        <f t="shared" si="208"/>
        <v>0</v>
      </c>
      <c r="AG1305" s="340">
        <f t="shared" si="209"/>
        <v>0</v>
      </c>
      <c r="AI1305" s="340">
        <f t="shared" si="211"/>
        <v>0</v>
      </c>
      <c r="AJ1305" s="340">
        <f t="shared" si="211"/>
        <v>0</v>
      </c>
      <c r="AK1305" s="340">
        <f t="shared" si="211"/>
        <v>0</v>
      </c>
      <c r="AL1305" s="340">
        <f t="shared" si="211"/>
        <v>0</v>
      </c>
      <c r="AM1305" s="340">
        <f t="shared" si="211"/>
        <v>0</v>
      </c>
    </row>
    <row r="1306" spans="1:39" x14ac:dyDescent="0.35">
      <c r="A1306" s="337">
        <v>23219</v>
      </c>
      <c r="B1306" s="338">
        <f t="shared" si="204"/>
        <v>1963</v>
      </c>
      <c r="C1306" s="338">
        <f t="shared" si="205"/>
        <v>7</v>
      </c>
      <c r="D1306" s="338">
        <f t="shared" si="206"/>
        <v>27</v>
      </c>
      <c r="E1306" s="334">
        <v>0</v>
      </c>
      <c r="F1306" s="334">
        <v>0</v>
      </c>
      <c r="G1306" s="334">
        <v>0</v>
      </c>
      <c r="H1306" s="334">
        <v>0</v>
      </c>
      <c r="I1306" s="334">
        <v>0</v>
      </c>
      <c r="J1306" s="334">
        <v>0</v>
      </c>
      <c r="K1306" s="334">
        <v>0</v>
      </c>
      <c r="L1306" s="334">
        <v>0</v>
      </c>
      <c r="M1306" s="334">
        <v>0</v>
      </c>
      <c r="N1306" s="334">
        <v>0</v>
      </c>
      <c r="O1306" s="334">
        <v>0</v>
      </c>
      <c r="P1306" s="334">
        <v>0</v>
      </c>
      <c r="Q1306" s="334">
        <v>0</v>
      </c>
      <c r="R1306" s="334">
        <v>0</v>
      </c>
      <c r="S1306" s="334">
        <v>0</v>
      </c>
      <c r="T1306" s="334">
        <v>0</v>
      </c>
      <c r="U1306" s="334">
        <v>0</v>
      </c>
      <c r="V1306" s="334">
        <v>0</v>
      </c>
      <c r="W1306" s="334">
        <v>0</v>
      </c>
      <c r="X1306" s="334">
        <v>0</v>
      </c>
      <c r="Y1306" s="334">
        <v>0</v>
      </c>
      <c r="Z1306" s="334">
        <v>0</v>
      </c>
      <c r="AA1306" s="334">
        <v>0</v>
      </c>
      <c r="AB1306" s="334">
        <v>0</v>
      </c>
      <c r="AD1306" s="334">
        <v>0</v>
      </c>
      <c r="AE1306" s="334">
        <f t="shared" si="207"/>
        <v>0</v>
      </c>
      <c r="AF1306" s="334">
        <f t="shared" si="208"/>
        <v>0</v>
      </c>
      <c r="AG1306" s="340">
        <f t="shared" si="209"/>
        <v>0</v>
      </c>
      <c r="AI1306" s="340">
        <f t="shared" si="211"/>
        <v>0</v>
      </c>
      <c r="AJ1306" s="340">
        <f t="shared" si="211"/>
        <v>0</v>
      </c>
      <c r="AK1306" s="340">
        <f t="shared" si="211"/>
        <v>0</v>
      </c>
      <c r="AL1306" s="340">
        <f t="shared" si="211"/>
        <v>0</v>
      </c>
      <c r="AM1306" s="340">
        <f t="shared" si="211"/>
        <v>0</v>
      </c>
    </row>
    <row r="1307" spans="1:39" x14ac:dyDescent="0.35">
      <c r="A1307" s="337">
        <v>23220</v>
      </c>
      <c r="B1307" s="338">
        <f t="shared" si="204"/>
        <v>1963</v>
      </c>
      <c r="C1307" s="338">
        <f t="shared" si="205"/>
        <v>7</v>
      </c>
      <c r="D1307" s="338">
        <f t="shared" si="206"/>
        <v>28</v>
      </c>
      <c r="E1307" s="334">
        <v>0</v>
      </c>
      <c r="F1307" s="334">
        <v>0</v>
      </c>
      <c r="G1307" s="334">
        <v>0</v>
      </c>
      <c r="H1307" s="334">
        <v>0</v>
      </c>
      <c r="I1307" s="334">
        <v>0</v>
      </c>
      <c r="J1307" s="334">
        <v>0</v>
      </c>
      <c r="K1307" s="334">
        <v>0</v>
      </c>
      <c r="L1307" s="334">
        <v>0</v>
      </c>
      <c r="M1307" s="334">
        <v>0</v>
      </c>
      <c r="N1307" s="334">
        <v>0</v>
      </c>
      <c r="O1307" s="334">
        <v>0</v>
      </c>
      <c r="P1307" s="334">
        <v>0</v>
      </c>
      <c r="Q1307" s="334">
        <v>4.8</v>
      </c>
      <c r="R1307" s="334">
        <v>0</v>
      </c>
      <c r="S1307" s="334">
        <v>0.8</v>
      </c>
      <c r="T1307" s="334">
        <v>0</v>
      </c>
      <c r="U1307" s="334">
        <v>0</v>
      </c>
      <c r="V1307" s="334">
        <v>0</v>
      </c>
      <c r="W1307" s="334">
        <v>0</v>
      </c>
      <c r="X1307" s="334">
        <v>0</v>
      </c>
      <c r="Y1307" s="334">
        <v>0</v>
      </c>
      <c r="Z1307" s="334">
        <v>0</v>
      </c>
      <c r="AA1307" s="334">
        <v>0</v>
      </c>
      <c r="AB1307" s="334">
        <v>0</v>
      </c>
      <c r="AD1307" s="334">
        <v>5.6</v>
      </c>
      <c r="AE1307" s="334">
        <f t="shared" si="207"/>
        <v>5.6</v>
      </c>
      <c r="AF1307" s="334">
        <f t="shared" si="208"/>
        <v>5.6</v>
      </c>
      <c r="AG1307" s="340">
        <f t="shared" si="209"/>
        <v>0</v>
      </c>
      <c r="AI1307" s="340">
        <f t="shared" si="211"/>
        <v>0</v>
      </c>
      <c r="AJ1307" s="340">
        <f t="shared" si="211"/>
        <v>0</v>
      </c>
      <c r="AK1307" s="340">
        <f t="shared" si="211"/>
        <v>5.6</v>
      </c>
      <c r="AL1307" s="340">
        <f t="shared" si="211"/>
        <v>0</v>
      </c>
      <c r="AM1307" s="340">
        <f t="shared" si="211"/>
        <v>0</v>
      </c>
    </row>
    <row r="1308" spans="1:39" x14ac:dyDescent="0.35">
      <c r="A1308" s="337">
        <v>23221</v>
      </c>
      <c r="B1308" s="338">
        <f t="shared" si="204"/>
        <v>1963</v>
      </c>
      <c r="C1308" s="338">
        <f t="shared" si="205"/>
        <v>7</v>
      </c>
      <c r="D1308" s="338">
        <f t="shared" si="206"/>
        <v>29</v>
      </c>
      <c r="E1308" s="334">
        <v>0</v>
      </c>
      <c r="F1308" s="334">
        <v>0</v>
      </c>
      <c r="G1308" s="334">
        <v>0</v>
      </c>
      <c r="H1308" s="334">
        <v>0</v>
      </c>
      <c r="I1308" s="334">
        <v>0</v>
      </c>
      <c r="J1308" s="334">
        <v>0</v>
      </c>
      <c r="K1308" s="334">
        <v>0</v>
      </c>
      <c r="L1308" s="334">
        <v>0</v>
      </c>
      <c r="M1308" s="334">
        <v>0</v>
      </c>
      <c r="N1308" s="334">
        <v>0</v>
      </c>
      <c r="O1308" s="334">
        <v>0</v>
      </c>
      <c r="P1308" s="334">
        <v>0</v>
      </c>
      <c r="Q1308" s="334">
        <v>0</v>
      </c>
      <c r="R1308" s="334">
        <v>0</v>
      </c>
      <c r="S1308" s="334">
        <v>0</v>
      </c>
      <c r="T1308" s="334">
        <v>0</v>
      </c>
      <c r="U1308" s="334">
        <v>0</v>
      </c>
      <c r="V1308" s="334">
        <v>0</v>
      </c>
      <c r="W1308" s="334">
        <v>0</v>
      </c>
      <c r="X1308" s="334">
        <v>0</v>
      </c>
      <c r="Y1308" s="334">
        <v>0</v>
      </c>
      <c r="Z1308" s="334">
        <v>0</v>
      </c>
      <c r="AA1308" s="334">
        <v>0</v>
      </c>
      <c r="AB1308" s="334">
        <v>0</v>
      </c>
      <c r="AD1308" s="334">
        <v>0</v>
      </c>
      <c r="AE1308" s="334">
        <f t="shared" si="207"/>
        <v>0</v>
      </c>
      <c r="AF1308" s="334">
        <f t="shared" si="208"/>
        <v>0</v>
      </c>
      <c r="AG1308" s="340">
        <f t="shared" si="209"/>
        <v>0</v>
      </c>
      <c r="AI1308" s="340">
        <f t="shared" si="211"/>
        <v>0</v>
      </c>
      <c r="AJ1308" s="340">
        <f t="shared" si="211"/>
        <v>0</v>
      </c>
      <c r="AK1308" s="340">
        <f t="shared" si="211"/>
        <v>0</v>
      </c>
      <c r="AL1308" s="340">
        <f t="shared" si="211"/>
        <v>0</v>
      </c>
      <c r="AM1308" s="340">
        <f t="shared" si="211"/>
        <v>0</v>
      </c>
    </row>
    <row r="1309" spans="1:39" x14ac:dyDescent="0.35">
      <c r="A1309" s="337">
        <v>23222</v>
      </c>
      <c r="B1309" s="338">
        <f t="shared" si="204"/>
        <v>1963</v>
      </c>
      <c r="C1309" s="338">
        <f t="shared" si="205"/>
        <v>7</v>
      </c>
      <c r="D1309" s="338">
        <f t="shared" si="206"/>
        <v>30</v>
      </c>
      <c r="E1309" s="334">
        <v>0</v>
      </c>
      <c r="F1309" s="334">
        <v>0</v>
      </c>
      <c r="G1309" s="334">
        <v>0</v>
      </c>
      <c r="H1309" s="334">
        <v>0</v>
      </c>
      <c r="I1309" s="334">
        <v>0</v>
      </c>
      <c r="J1309" s="334">
        <v>0</v>
      </c>
      <c r="K1309" s="334">
        <v>0</v>
      </c>
      <c r="L1309" s="334">
        <v>0</v>
      </c>
      <c r="M1309" s="334">
        <v>0</v>
      </c>
      <c r="N1309" s="334">
        <v>0</v>
      </c>
      <c r="O1309" s="334">
        <v>0</v>
      </c>
      <c r="P1309" s="334">
        <v>0</v>
      </c>
      <c r="Q1309" s="334">
        <v>0</v>
      </c>
      <c r="R1309" s="334">
        <v>0</v>
      </c>
      <c r="S1309" s="334">
        <v>0</v>
      </c>
      <c r="T1309" s="334">
        <v>0</v>
      </c>
      <c r="U1309" s="334">
        <v>0</v>
      </c>
      <c r="V1309" s="334">
        <v>0.5</v>
      </c>
      <c r="W1309" s="334">
        <v>0.8</v>
      </c>
      <c r="X1309" s="334">
        <v>0</v>
      </c>
      <c r="Y1309" s="334">
        <v>0</v>
      </c>
      <c r="Z1309" s="334">
        <v>0</v>
      </c>
      <c r="AA1309" s="334">
        <v>0</v>
      </c>
      <c r="AB1309" s="334">
        <v>0</v>
      </c>
      <c r="AD1309" s="334">
        <v>1.3</v>
      </c>
      <c r="AE1309" s="334">
        <f t="shared" si="207"/>
        <v>1.3</v>
      </c>
      <c r="AF1309" s="334">
        <f t="shared" si="208"/>
        <v>1.3</v>
      </c>
      <c r="AG1309" s="340">
        <f t="shared" si="209"/>
        <v>0</v>
      </c>
      <c r="AI1309" s="340">
        <f t="shared" si="211"/>
        <v>0</v>
      </c>
      <c r="AJ1309" s="340">
        <f t="shared" si="211"/>
        <v>0</v>
      </c>
      <c r="AK1309" s="340">
        <f t="shared" si="211"/>
        <v>1.3</v>
      </c>
      <c r="AL1309" s="340">
        <f t="shared" si="211"/>
        <v>0</v>
      </c>
      <c r="AM1309" s="340">
        <f t="shared" si="211"/>
        <v>0</v>
      </c>
    </row>
    <row r="1310" spans="1:39" x14ac:dyDescent="0.35">
      <c r="A1310" s="337">
        <v>23223</v>
      </c>
      <c r="B1310" s="338">
        <f t="shared" si="204"/>
        <v>1963</v>
      </c>
      <c r="C1310" s="338">
        <f t="shared" si="205"/>
        <v>7</v>
      </c>
      <c r="D1310" s="338">
        <f t="shared" si="206"/>
        <v>31</v>
      </c>
      <c r="E1310" s="334">
        <v>0</v>
      </c>
      <c r="F1310" s="334">
        <v>0</v>
      </c>
      <c r="G1310" s="334">
        <v>0</v>
      </c>
      <c r="H1310" s="334">
        <v>0</v>
      </c>
      <c r="I1310" s="334">
        <v>0</v>
      </c>
      <c r="J1310" s="334">
        <v>0</v>
      </c>
      <c r="K1310" s="334">
        <v>0</v>
      </c>
      <c r="L1310" s="334">
        <v>0</v>
      </c>
      <c r="M1310" s="334">
        <v>0</v>
      </c>
      <c r="N1310" s="334">
        <v>0</v>
      </c>
      <c r="O1310" s="334">
        <v>0</v>
      </c>
      <c r="P1310" s="334">
        <v>0</v>
      </c>
      <c r="Q1310" s="334">
        <v>0</v>
      </c>
      <c r="R1310" s="334">
        <v>0</v>
      </c>
      <c r="S1310" s="334">
        <v>0</v>
      </c>
      <c r="T1310" s="334">
        <v>0</v>
      </c>
      <c r="U1310" s="334">
        <v>0</v>
      </c>
      <c r="V1310" s="334">
        <v>0</v>
      </c>
      <c r="W1310" s="334">
        <v>0</v>
      </c>
      <c r="X1310" s="334">
        <v>0</v>
      </c>
      <c r="Y1310" s="334">
        <v>3</v>
      </c>
      <c r="Z1310" s="334">
        <v>0</v>
      </c>
      <c r="AA1310" s="334">
        <v>0</v>
      </c>
      <c r="AB1310" s="334">
        <v>0</v>
      </c>
      <c r="AD1310" s="334">
        <v>3</v>
      </c>
      <c r="AE1310" s="334">
        <f t="shared" si="207"/>
        <v>3</v>
      </c>
      <c r="AF1310" s="334">
        <f t="shared" si="208"/>
        <v>3</v>
      </c>
      <c r="AG1310" s="340">
        <f t="shared" si="209"/>
        <v>0</v>
      </c>
      <c r="AI1310" s="340">
        <f t="shared" si="211"/>
        <v>0</v>
      </c>
      <c r="AJ1310" s="340">
        <f t="shared" si="211"/>
        <v>0</v>
      </c>
      <c r="AK1310" s="340">
        <f t="shared" si="211"/>
        <v>3</v>
      </c>
      <c r="AL1310" s="340">
        <f t="shared" si="211"/>
        <v>0</v>
      </c>
      <c r="AM1310" s="340">
        <f t="shared" si="211"/>
        <v>0</v>
      </c>
    </row>
    <row r="1311" spans="1:39" x14ac:dyDescent="0.35">
      <c r="A1311" s="337">
        <v>23224</v>
      </c>
      <c r="B1311" s="338">
        <f t="shared" si="204"/>
        <v>1963</v>
      </c>
      <c r="C1311" s="338">
        <f t="shared" si="205"/>
        <v>8</v>
      </c>
      <c r="D1311" s="338">
        <f t="shared" si="206"/>
        <v>1</v>
      </c>
      <c r="E1311" s="334">
        <v>0</v>
      </c>
      <c r="F1311" s="334">
        <v>0</v>
      </c>
      <c r="G1311" s="334">
        <v>0</v>
      </c>
      <c r="H1311" s="334">
        <v>0.3</v>
      </c>
      <c r="I1311" s="334">
        <v>1.8</v>
      </c>
      <c r="J1311" s="334">
        <v>1.3</v>
      </c>
      <c r="K1311" s="334">
        <v>0.3</v>
      </c>
      <c r="L1311" s="334">
        <v>0</v>
      </c>
      <c r="M1311" s="334">
        <v>0</v>
      </c>
      <c r="N1311" s="334">
        <v>0</v>
      </c>
      <c r="O1311" s="334">
        <v>0</v>
      </c>
      <c r="P1311" s="334">
        <v>0</v>
      </c>
      <c r="Q1311" s="334">
        <v>0</v>
      </c>
      <c r="R1311" s="334">
        <v>0</v>
      </c>
      <c r="S1311" s="334">
        <v>0</v>
      </c>
      <c r="T1311" s="334">
        <v>0</v>
      </c>
      <c r="U1311" s="334">
        <v>0</v>
      </c>
      <c r="V1311" s="334">
        <v>2.5</v>
      </c>
      <c r="W1311" s="334">
        <v>0.5</v>
      </c>
      <c r="X1311" s="334">
        <v>0</v>
      </c>
      <c r="Y1311" s="334">
        <v>0</v>
      </c>
      <c r="Z1311" s="334">
        <v>0</v>
      </c>
      <c r="AA1311" s="334">
        <v>0</v>
      </c>
      <c r="AB1311" s="334">
        <v>0</v>
      </c>
      <c r="AD1311" s="334">
        <v>6.7</v>
      </c>
      <c r="AE1311" s="334">
        <f t="shared" si="207"/>
        <v>6.7</v>
      </c>
      <c r="AF1311" s="334">
        <f t="shared" si="208"/>
        <v>6.7</v>
      </c>
      <c r="AG1311" s="340">
        <f t="shared" si="209"/>
        <v>0</v>
      </c>
      <c r="AI1311" s="340">
        <f t="shared" si="211"/>
        <v>0</v>
      </c>
      <c r="AJ1311" s="340">
        <f t="shared" si="211"/>
        <v>0</v>
      </c>
      <c r="AK1311" s="340">
        <f t="shared" si="211"/>
        <v>0</v>
      </c>
      <c r="AL1311" s="340">
        <f t="shared" si="211"/>
        <v>6.7</v>
      </c>
      <c r="AM1311" s="340">
        <f t="shared" si="211"/>
        <v>0</v>
      </c>
    </row>
    <row r="1312" spans="1:39" x14ac:dyDescent="0.35">
      <c r="A1312" s="337">
        <v>23225</v>
      </c>
      <c r="B1312" s="338">
        <f t="shared" si="204"/>
        <v>1963</v>
      </c>
      <c r="C1312" s="338">
        <f t="shared" si="205"/>
        <v>8</v>
      </c>
      <c r="D1312" s="338">
        <f t="shared" si="206"/>
        <v>2</v>
      </c>
      <c r="E1312" s="334">
        <v>0</v>
      </c>
      <c r="F1312" s="334">
        <v>0</v>
      </c>
      <c r="G1312" s="334">
        <v>0</v>
      </c>
      <c r="H1312" s="334">
        <v>0</v>
      </c>
      <c r="I1312" s="334">
        <v>0</v>
      </c>
      <c r="J1312" s="334">
        <v>0</v>
      </c>
      <c r="K1312" s="334">
        <v>0</v>
      </c>
      <c r="L1312" s="334">
        <v>0</v>
      </c>
      <c r="M1312" s="334">
        <v>0</v>
      </c>
      <c r="N1312" s="334">
        <v>0</v>
      </c>
      <c r="O1312" s="334">
        <v>0</v>
      </c>
      <c r="P1312" s="334">
        <v>0</v>
      </c>
      <c r="Q1312" s="334">
        <v>0</v>
      </c>
      <c r="R1312" s="334">
        <v>0</v>
      </c>
      <c r="S1312" s="334">
        <v>0</v>
      </c>
      <c r="T1312" s="334">
        <v>0</v>
      </c>
      <c r="U1312" s="334">
        <v>0</v>
      </c>
      <c r="V1312" s="334">
        <v>0</v>
      </c>
      <c r="W1312" s="334">
        <v>0</v>
      </c>
      <c r="X1312" s="334">
        <v>0</v>
      </c>
      <c r="Y1312" s="334">
        <v>0</v>
      </c>
      <c r="Z1312" s="334">
        <v>0</v>
      </c>
      <c r="AA1312" s="334">
        <v>0</v>
      </c>
      <c r="AB1312" s="334">
        <v>0</v>
      </c>
      <c r="AD1312" s="334">
        <v>0</v>
      </c>
      <c r="AE1312" s="334">
        <f t="shared" si="207"/>
        <v>0</v>
      </c>
      <c r="AF1312" s="334">
        <f t="shared" si="208"/>
        <v>0</v>
      </c>
      <c r="AG1312" s="340">
        <f t="shared" si="209"/>
        <v>0</v>
      </c>
      <c r="AI1312" s="340">
        <f t="shared" si="211"/>
        <v>0</v>
      </c>
      <c r="AJ1312" s="340">
        <f t="shared" si="211"/>
        <v>0</v>
      </c>
      <c r="AK1312" s="340">
        <f t="shared" si="211"/>
        <v>0</v>
      </c>
      <c r="AL1312" s="340">
        <f t="shared" si="211"/>
        <v>0</v>
      </c>
      <c r="AM1312" s="340">
        <f t="shared" si="211"/>
        <v>0</v>
      </c>
    </row>
    <row r="1313" spans="1:39" x14ac:dyDescent="0.35">
      <c r="A1313" s="337">
        <v>23226</v>
      </c>
      <c r="B1313" s="338">
        <f t="shared" si="204"/>
        <v>1963</v>
      </c>
      <c r="C1313" s="338">
        <f t="shared" si="205"/>
        <v>8</v>
      </c>
      <c r="D1313" s="338">
        <f t="shared" si="206"/>
        <v>3</v>
      </c>
      <c r="E1313" s="334">
        <v>0</v>
      </c>
      <c r="F1313" s="334">
        <v>0</v>
      </c>
      <c r="G1313" s="334">
        <v>0</v>
      </c>
      <c r="H1313" s="334">
        <v>0</v>
      </c>
      <c r="I1313" s="334">
        <v>0</v>
      </c>
      <c r="J1313" s="334">
        <v>0</v>
      </c>
      <c r="K1313" s="334">
        <v>0</v>
      </c>
      <c r="L1313" s="334">
        <v>0</v>
      </c>
      <c r="M1313" s="334">
        <v>0</v>
      </c>
      <c r="N1313" s="334">
        <v>0</v>
      </c>
      <c r="O1313" s="334">
        <v>0</v>
      </c>
      <c r="P1313" s="334">
        <v>0</v>
      </c>
      <c r="Q1313" s="334">
        <v>0</v>
      </c>
      <c r="R1313" s="334">
        <v>0</v>
      </c>
      <c r="S1313" s="334">
        <v>0</v>
      </c>
      <c r="T1313" s="334">
        <v>0</v>
      </c>
      <c r="U1313" s="334">
        <v>0</v>
      </c>
      <c r="V1313" s="334">
        <v>0</v>
      </c>
      <c r="W1313" s="334">
        <v>0</v>
      </c>
      <c r="X1313" s="334">
        <v>0</v>
      </c>
      <c r="Y1313" s="334">
        <v>0</v>
      </c>
      <c r="Z1313" s="334">
        <v>0</v>
      </c>
      <c r="AA1313" s="334">
        <v>0</v>
      </c>
      <c r="AB1313" s="334">
        <v>0</v>
      </c>
      <c r="AD1313" s="334">
        <v>0</v>
      </c>
      <c r="AE1313" s="334">
        <f t="shared" si="207"/>
        <v>0</v>
      </c>
      <c r="AF1313" s="334">
        <f t="shared" si="208"/>
        <v>0</v>
      </c>
      <c r="AG1313" s="340">
        <f t="shared" si="209"/>
        <v>0</v>
      </c>
      <c r="AI1313" s="340">
        <f t="shared" si="211"/>
        <v>0</v>
      </c>
      <c r="AJ1313" s="340">
        <f t="shared" si="211"/>
        <v>0</v>
      </c>
      <c r="AK1313" s="340">
        <f t="shared" si="211"/>
        <v>0</v>
      </c>
      <c r="AL1313" s="340">
        <f t="shared" si="211"/>
        <v>0</v>
      </c>
      <c r="AM1313" s="340">
        <f t="shared" si="211"/>
        <v>0</v>
      </c>
    </row>
    <row r="1314" spans="1:39" x14ac:dyDescent="0.35">
      <c r="A1314" s="337">
        <v>23227</v>
      </c>
      <c r="B1314" s="338">
        <f t="shared" si="204"/>
        <v>1963</v>
      </c>
      <c r="C1314" s="338">
        <f t="shared" si="205"/>
        <v>8</v>
      </c>
      <c r="D1314" s="338">
        <f t="shared" si="206"/>
        <v>4</v>
      </c>
      <c r="E1314" s="334">
        <v>0</v>
      </c>
      <c r="F1314" s="334">
        <v>0</v>
      </c>
      <c r="G1314" s="334">
        <v>0</v>
      </c>
      <c r="H1314" s="334">
        <v>0</v>
      </c>
      <c r="I1314" s="334">
        <v>0</v>
      </c>
      <c r="J1314" s="334">
        <v>0</v>
      </c>
      <c r="K1314" s="334">
        <v>0</v>
      </c>
      <c r="L1314" s="334">
        <v>0</v>
      </c>
      <c r="M1314" s="334">
        <v>0</v>
      </c>
      <c r="N1314" s="334">
        <v>0</v>
      </c>
      <c r="O1314" s="334">
        <v>0</v>
      </c>
      <c r="P1314" s="334">
        <v>0</v>
      </c>
      <c r="Q1314" s="334">
        <v>0</v>
      </c>
      <c r="R1314" s="334">
        <v>0</v>
      </c>
      <c r="S1314" s="334">
        <v>0</v>
      </c>
      <c r="T1314" s="334">
        <v>0</v>
      </c>
      <c r="U1314" s="334">
        <v>0</v>
      </c>
      <c r="V1314" s="334">
        <v>0</v>
      </c>
      <c r="W1314" s="334">
        <v>0</v>
      </c>
      <c r="X1314" s="334">
        <v>0</v>
      </c>
      <c r="Y1314" s="334">
        <v>0</v>
      </c>
      <c r="Z1314" s="334">
        <v>0</v>
      </c>
      <c r="AA1314" s="334">
        <v>0</v>
      </c>
      <c r="AB1314" s="334">
        <v>0</v>
      </c>
      <c r="AD1314" s="334">
        <v>0</v>
      </c>
      <c r="AE1314" s="334">
        <f t="shared" si="207"/>
        <v>0</v>
      </c>
      <c r="AF1314" s="334">
        <f t="shared" si="208"/>
        <v>0</v>
      </c>
      <c r="AG1314" s="340">
        <f t="shared" si="209"/>
        <v>0</v>
      </c>
      <c r="AI1314" s="340">
        <f t="shared" si="211"/>
        <v>0</v>
      </c>
      <c r="AJ1314" s="340">
        <f t="shared" si="211"/>
        <v>0</v>
      </c>
      <c r="AK1314" s="340">
        <f t="shared" si="211"/>
        <v>0</v>
      </c>
      <c r="AL1314" s="340">
        <f t="shared" si="211"/>
        <v>0</v>
      </c>
      <c r="AM1314" s="340">
        <f t="shared" si="211"/>
        <v>0</v>
      </c>
    </row>
    <row r="1315" spans="1:39" x14ac:dyDescent="0.35">
      <c r="A1315" s="337">
        <v>23228</v>
      </c>
      <c r="B1315" s="338">
        <f t="shared" si="204"/>
        <v>1963</v>
      </c>
      <c r="C1315" s="338">
        <f t="shared" si="205"/>
        <v>8</v>
      </c>
      <c r="D1315" s="338">
        <f t="shared" si="206"/>
        <v>5</v>
      </c>
      <c r="E1315" s="334">
        <v>0</v>
      </c>
      <c r="F1315" s="334">
        <v>0</v>
      </c>
      <c r="G1315" s="334">
        <v>0</v>
      </c>
      <c r="H1315" s="334">
        <v>0</v>
      </c>
      <c r="I1315" s="334">
        <v>0</v>
      </c>
      <c r="J1315" s="334">
        <v>0</v>
      </c>
      <c r="K1315" s="334">
        <v>0</v>
      </c>
      <c r="L1315" s="334">
        <v>0</v>
      </c>
      <c r="M1315" s="334">
        <v>0</v>
      </c>
      <c r="N1315" s="334">
        <v>0</v>
      </c>
      <c r="O1315" s="334">
        <v>0</v>
      </c>
      <c r="P1315" s="334">
        <v>0</v>
      </c>
      <c r="Q1315" s="334">
        <v>0</v>
      </c>
      <c r="R1315" s="334">
        <v>0</v>
      </c>
      <c r="S1315" s="334">
        <v>0</v>
      </c>
      <c r="T1315" s="334">
        <v>0</v>
      </c>
      <c r="U1315" s="334">
        <v>0</v>
      </c>
      <c r="V1315" s="334">
        <v>0</v>
      </c>
      <c r="W1315" s="334">
        <v>1</v>
      </c>
      <c r="X1315" s="334">
        <v>0.5</v>
      </c>
      <c r="Y1315" s="334">
        <v>0</v>
      </c>
      <c r="Z1315" s="334">
        <v>0</v>
      </c>
      <c r="AA1315" s="334">
        <v>0</v>
      </c>
      <c r="AB1315" s="334">
        <v>0</v>
      </c>
      <c r="AD1315" s="334">
        <v>1.5</v>
      </c>
      <c r="AE1315" s="334">
        <f t="shared" si="207"/>
        <v>1.5</v>
      </c>
      <c r="AF1315" s="334">
        <f t="shared" si="208"/>
        <v>1.5</v>
      </c>
      <c r="AG1315" s="340">
        <f t="shared" si="209"/>
        <v>0</v>
      </c>
      <c r="AI1315" s="340">
        <f t="shared" si="211"/>
        <v>0</v>
      </c>
      <c r="AJ1315" s="340">
        <f t="shared" si="211"/>
        <v>0</v>
      </c>
      <c r="AK1315" s="340">
        <f t="shared" si="211"/>
        <v>0</v>
      </c>
      <c r="AL1315" s="340">
        <f t="shared" si="211"/>
        <v>1.5</v>
      </c>
      <c r="AM1315" s="340">
        <f t="shared" si="211"/>
        <v>0</v>
      </c>
    </row>
    <row r="1316" spans="1:39" x14ac:dyDescent="0.35">
      <c r="A1316" s="337">
        <v>23229</v>
      </c>
      <c r="B1316" s="338">
        <f t="shared" si="204"/>
        <v>1963</v>
      </c>
      <c r="C1316" s="338">
        <f t="shared" si="205"/>
        <v>8</v>
      </c>
      <c r="D1316" s="338">
        <f t="shared" si="206"/>
        <v>6</v>
      </c>
      <c r="E1316" s="334">
        <v>0</v>
      </c>
      <c r="F1316" s="334">
        <v>0</v>
      </c>
      <c r="G1316" s="334">
        <v>0</v>
      </c>
      <c r="H1316" s="334">
        <v>0</v>
      </c>
      <c r="I1316" s="334">
        <v>0</v>
      </c>
      <c r="J1316" s="334">
        <v>0</v>
      </c>
      <c r="K1316" s="334">
        <v>0</v>
      </c>
      <c r="L1316" s="334">
        <v>0</v>
      </c>
      <c r="M1316" s="334">
        <v>0</v>
      </c>
      <c r="N1316" s="334">
        <v>0</v>
      </c>
      <c r="O1316" s="334">
        <v>0</v>
      </c>
      <c r="P1316" s="334">
        <v>0</v>
      </c>
      <c r="Q1316" s="334">
        <v>0</v>
      </c>
      <c r="R1316" s="334">
        <v>0</v>
      </c>
      <c r="S1316" s="334">
        <v>0</v>
      </c>
      <c r="T1316" s="334">
        <v>0</v>
      </c>
      <c r="U1316" s="334">
        <v>0</v>
      </c>
      <c r="V1316" s="334">
        <v>0</v>
      </c>
      <c r="W1316" s="334">
        <v>0</v>
      </c>
      <c r="X1316" s="334">
        <v>0</v>
      </c>
      <c r="Y1316" s="334">
        <v>0</v>
      </c>
      <c r="Z1316" s="334">
        <v>0</v>
      </c>
      <c r="AA1316" s="334">
        <v>0</v>
      </c>
      <c r="AB1316" s="334">
        <v>0</v>
      </c>
      <c r="AD1316" s="334">
        <v>0</v>
      </c>
      <c r="AE1316" s="334">
        <f t="shared" si="207"/>
        <v>0</v>
      </c>
      <c r="AF1316" s="334">
        <f t="shared" si="208"/>
        <v>0</v>
      </c>
      <c r="AG1316" s="340">
        <f t="shared" si="209"/>
        <v>0</v>
      </c>
      <c r="AI1316" s="340">
        <f t="shared" ref="AI1316:AM1331" si="212">IF($C1316=AI$1,$AF1316,0)</f>
        <v>0</v>
      </c>
      <c r="AJ1316" s="340">
        <f t="shared" si="212"/>
        <v>0</v>
      </c>
      <c r="AK1316" s="340">
        <f t="shared" si="212"/>
        <v>0</v>
      </c>
      <c r="AL1316" s="340">
        <f t="shared" si="212"/>
        <v>0</v>
      </c>
      <c r="AM1316" s="340">
        <f t="shared" si="212"/>
        <v>0</v>
      </c>
    </row>
    <row r="1317" spans="1:39" x14ac:dyDescent="0.35">
      <c r="A1317" s="337">
        <v>23230</v>
      </c>
      <c r="B1317" s="338">
        <f t="shared" si="204"/>
        <v>1963</v>
      </c>
      <c r="C1317" s="338">
        <f t="shared" si="205"/>
        <v>8</v>
      </c>
      <c r="D1317" s="338">
        <f t="shared" si="206"/>
        <v>7</v>
      </c>
      <c r="E1317" s="334">
        <v>0</v>
      </c>
      <c r="F1317" s="334">
        <v>1.5</v>
      </c>
      <c r="G1317" s="334">
        <v>0</v>
      </c>
      <c r="H1317" s="334">
        <v>0</v>
      </c>
      <c r="I1317" s="334">
        <v>0</v>
      </c>
      <c r="J1317" s="334">
        <v>0</v>
      </c>
      <c r="K1317" s="334">
        <v>0</v>
      </c>
      <c r="L1317" s="334">
        <v>0</v>
      </c>
      <c r="M1317" s="334">
        <v>0</v>
      </c>
      <c r="N1317" s="334">
        <v>0</v>
      </c>
      <c r="O1317" s="334">
        <v>0</v>
      </c>
      <c r="P1317" s="334">
        <v>0</v>
      </c>
      <c r="Q1317" s="334">
        <v>0</v>
      </c>
      <c r="R1317" s="334">
        <v>0</v>
      </c>
      <c r="S1317" s="334">
        <v>0</v>
      </c>
      <c r="T1317" s="334">
        <v>0</v>
      </c>
      <c r="U1317" s="334">
        <v>0</v>
      </c>
      <c r="V1317" s="334">
        <v>0</v>
      </c>
      <c r="W1317" s="334">
        <v>0.8</v>
      </c>
      <c r="X1317" s="334">
        <v>1</v>
      </c>
      <c r="Y1317" s="334">
        <v>0</v>
      </c>
      <c r="Z1317" s="334">
        <v>0</v>
      </c>
      <c r="AA1317" s="334">
        <v>0</v>
      </c>
      <c r="AB1317" s="334">
        <v>0</v>
      </c>
      <c r="AD1317" s="334">
        <v>3.3</v>
      </c>
      <c r="AE1317" s="334">
        <f t="shared" si="207"/>
        <v>3.3</v>
      </c>
      <c r="AF1317" s="334">
        <f t="shared" si="208"/>
        <v>3.3</v>
      </c>
      <c r="AG1317" s="340">
        <f t="shared" si="209"/>
        <v>0</v>
      </c>
      <c r="AI1317" s="340">
        <f t="shared" si="212"/>
        <v>0</v>
      </c>
      <c r="AJ1317" s="340">
        <f t="shared" si="212"/>
        <v>0</v>
      </c>
      <c r="AK1317" s="340">
        <f t="shared" si="212"/>
        <v>0</v>
      </c>
      <c r="AL1317" s="340">
        <f t="shared" si="212"/>
        <v>3.3</v>
      </c>
      <c r="AM1317" s="340">
        <f t="shared" si="212"/>
        <v>0</v>
      </c>
    </row>
    <row r="1318" spans="1:39" x14ac:dyDescent="0.35">
      <c r="A1318" s="337">
        <v>23231</v>
      </c>
      <c r="B1318" s="338">
        <f t="shared" si="204"/>
        <v>1963</v>
      </c>
      <c r="C1318" s="338">
        <f t="shared" si="205"/>
        <v>8</v>
      </c>
      <c r="D1318" s="338">
        <f t="shared" si="206"/>
        <v>8</v>
      </c>
      <c r="E1318" s="334">
        <v>0</v>
      </c>
      <c r="F1318" s="334">
        <v>0</v>
      </c>
      <c r="G1318" s="334">
        <v>0</v>
      </c>
      <c r="H1318" s="334">
        <v>0</v>
      </c>
      <c r="I1318" s="334">
        <v>0</v>
      </c>
      <c r="J1318" s="334">
        <v>0</v>
      </c>
      <c r="K1318" s="334">
        <v>0</v>
      </c>
      <c r="L1318" s="334">
        <v>0</v>
      </c>
      <c r="M1318" s="334">
        <v>0</v>
      </c>
      <c r="N1318" s="334">
        <v>0</v>
      </c>
      <c r="O1318" s="334">
        <v>0</v>
      </c>
      <c r="P1318" s="334">
        <v>0</v>
      </c>
      <c r="Q1318" s="334">
        <v>0</v>
      </c>
      <c r="R1318" s="334">
        <v>0</v>
      </c>
      <c r="S1318" s="334">
        <v>0</v>
      </c>
      <c r="T1318" s="334">
        <v>0</v>
      </c>
      <c r="U1318" s="334">
        <v>0</v>
      </c>
      <c r="V1318" s="334">
        <v>0</v>
      </c>
      <c r="W1318" s="334">
        <v>0</v>
      </c>
      <c r="X1318" s="334">
        <v>0</v>
      </c>
      <c r="Y1318" s="334">
        <v>0</v>
      </c>
      <c r="Z1318" s="334">
        <v>0</v>
      </c>
      <c r="AA1318" s="334">
        <v>0</v>
      </c>
      <c r="AB1318" s="334">
        <v>0</v>
      </c>
      <c r="AD1318" s="334">
        <v>0</v>
      </c>
      <c r="AE1318" s="334">
        <f t="shared" si="207"/>
        <v>0</v>
      </c>
      <c r="AF1318" s="334">
        <f t="shared" si="208"/>
        <v>0</v>
      </c>
      <c r="AG1318" s="340">
        <f t="shared" si="209"/>
        <v>0</v>
      </c>
      <c r="AI1318" s="340">
        <f t="shared" si="212"/>
        <v>0</v>
      </c>
      <c r="AJ1318" s="340">
        <f t="shared" si="212"/>
        <v>0</v>
      </c>
      <c r="AK1318" s="340">
        <f t="shared" si="212"/>
        <v>0</v>
      </c>
      <c r="AL1318" s="340">
        <f t="shared" si="212"/>
        <v>0</v>
      </c>
      <c r="AM1318" s="340">
        <f t="shared" si="212"/>
        <v>0</v>
      </c>
    </row>
    <row r="1319" spans="1:39" x14ac:dyDescent="0.35">
      <c r="A1319" s="337">
        <v>23232</v>
      </c>
      <c r="B1319" s="338">
        <f t="shared" si="204"/>
        <v>1963</v>
      </c>
      <c r="C1319" s="338">
        <f t="shared" si="205"/>
        <v>8</v>
      </c>
      <c r="D1319" s="338">
        <f t="shared" si="206"/>
        <v>9</v>
      </c>
      <c r="E1319" s="334">
        <v>0</v>
      </c>
      <c r="F1319" s="334">
        <v>0</v>
      </c>
      <c r="G1319" s="334">
        <v>0</v>
      </c>
      <c r="H1319" s="334">
        <v>0</v>
      </c>
      <c r="I1319" s="334">
        <v>0</v>
      </c>
      <c r="J1319" s="334">
        <v>0</v>
      </c>
      <c r="K1319" s="334">
        <v>0</v>
      </c>
      <c r="L1319" s="334">
        <v>0</v>
      </c>
      <c r="M1319" s="334">
        <v>0</v>
      </c>
      <c r="N1319" s="334">
        <v>0</v>
      </c>
      <c r="O1319" s="334">
        <v>0</v>
      </c>
      <c r="P1319" s="334">
        <v>0</v>
      </c>
      <c r="Q1319" s="334">
        <v>0</v>
      </c>
      <c r="R1319" s="334">
        <v>0</v>
      </c>
      <c r="S1319" s="334">
        <v>0</v>
      </c>
      <c r="T1319" s="334">
        <v>0</v>
      </c>
      <c r="U1319" s="334">
        <v>0</v>
      </c>
      <c r="V1319" s="334">
        <v>0</v>
      </c>
      <c r="W1319" s="334">
        <v>0</v>
      </c>
      <c r="X1319" s="334">
        <v>0</v>
      </c>
      <c r="Y1319" s="334">
        <v>0</v>
      </c>
      <c r="Z1319" s="334">
        <v>0</v>
      </c>
      <c r="AA1319" s="334">
        <v>0</v>
      </c>
      <c r="AB1319" s="334">
        <v>0</v>
      </c>
      <c r="AD1319" s="334">
        <v>0</v>
      </c>
      <c r="AE1319" s="334">
        <f t="shared" si="207"/>
        <v>0</v>
      </c>
      <c r="AF1319" s="334">
        <f t="shared" si="208"/>
        <v>0</v>
      </c>
      <c r="AG1319" s="340">
        <f t="shared" si="209"/>
        <v>0</v>
      </c>
      <c r="AI1319" s="340">
        <f t="shared" si="212"/>
        <v>0</v>
      </c>
      <c r="AJ1319" s="340">
        <f t="shared" si="212"/>
        <v>0</v>
      </c>
      <c r="AK1319" s="340">
        <f t="shared" si="212"/>
        <v>0</v>
      </c>
      <c r="AL1319" s="340">
        <f t="shared" si="212"/>
        <v>0</v>
      </c>
      <c r="AM1319" s="340">
        <f t="shared" si="212"/>
        <v>0</v>
      </c>
    </row>
    <row r="1320" spans="1:39" x14ac:dyDescent="0.35">
      <c r="A1320" s="337">
        <v>23233</v>
      </c>
      <c r="B1320" s="338">
        <f t="shared" si="204"/>
        <v>1963</v>
      </c>
      <c r="C1320" s="338">
        <f t="shared" si="205"/>
        <v>8</v>
      </c>
      <c r="D1320" s="338">
        <f t="shared" si="206"/>
        <v>10</v>
      </c>
      <c r="E1320" s="334">
        <v>0</v>
      </c>
      <c r="F1320" s="334">
        <v>0</v>
      </c>
      <c r="G1320" s="334">
        <v>0</v>
      </c>
      <c r="H1320" s="334">
        <v>0</v>
      </c>
      <c r="I1320" s="334">
        <v>0</v>
      </c>
      <c r="J1320" s="334">
        <v>0</v>
      </c>
      <c r="K1320" s="334">
        <v>0</v>
      </c>
      <c r="L1320" s="334">
        <v>0</v>
      </c>
      <c r="M1320" s="334">
        <v>0.3</v>
      </c>
      <c r="N1320" s="334">
        <v>0</v>
      </c>
      <c r="O1320" s="334">
        <v>0</v>
      </c>
      <c r="P1320" s="334">
        <v>0</v>
      </c>
      <c r="Q1320" s="334">
        <v>0</v>
      </c>
      <c r="R1320" s="334">
        <v>0</v>
      </c>
      <c r="S1320" s="334">
        <v>0</v>
      </c>
      <c r="T1320" s="334">
        <v>0</v>
      </c>
      <c r="U1320" s="334">
        <v>0</v>
      </c>
      <c r="V1320" s="334">
        <v>0</v>
      </c>
      <c r="W1320" s="334">
        <v>0</v>
      </c>
      <c r="X1320" s="334">
        <v>0</v>
      </c>
      <c r="Y1320" s="334">
        <v>0</v>
      </c>
      <c r="Z1320" s="334">
        <v>0</v>
      </c>
      <c r="AA1320" s="334">
        <v>0</v>
      </c>
      <c r="AB1320" s="334">
        <v>0</v>
      </c>
      <c r="AD1320" s="334">
        <v>0.3</v>
      </c>
      <c r="AE1320" s="334">
        <f t="shared" si="207"/>
        <v>0.3</v>
      </c>
      <c r="AF1320" s="334">
        <f t="shared" si="208"/>
        <v>0.3</v>
      </c>
      <c r="AG1320" s="340">
        <f t="shared" si="209"/>
        <v>0</v>
      </c>
      <c r="AI1320" s="340">
        <f t="shared" si="212"/>
        <v>0</v>
      </c>
      <c r="AJ1320" s="340">
        <f t="shared" si="212"/>
        <v>0</v>
      </c>
      <c r="AK1320" s="340">
        <f t="shared" si="212"/>
        <v>0</v>
      </c>
      <c r="AL1320" s="340">
        <f t="shared" si="212"/>
        <v>0.3</v>
      </c>
      <c r="AM1320" s="340">
        <f t="shared" si="212"/>
        <v>0</v>
      </c>
    </row>
    <row r="1321" spans="1:39" x14ac:dyDescent="0.35">
      <c r="A1321" s="337">
        <v>23234</v>
      </c>
      <c r="B1321" s="338">
        <f t="shared" si="204"/>
        <v>1963</v>
      </c>
      <c r="C1321" s="338">
        <f t="shared" si="205"/>
        <v>8</v>
      </c>
      <c r="D1321" s="338">
        <f t="shared" si="206"/>
        <v>11</v>
      </c>
      <c r="E1321" s="334">
        <v>0</v>
      </c>
      <c r="F1321" s="334">
        <v>0</v>
      </c>
      <c r="G1321" s="334">
        <v>0</v>
      </c>
      <c r="H1321" s="334">
        <v>0</v>
      </c>
      <c r="I1321" s="334">
        <v>0</v>
      </c>
      <c r="J1321" s="334">
        <v>0</v>
      </c>
      <c r="K1321" s="334">
        <v>0</v>
      </c>
      <c r="L1321" s="334">
        <v>0</v>
      </c>
      <c r="M1321" s="334">
        <v>0</v>
      </c>
      <c r="N1321" s="334">
        <v>0</v>
      </c>
      <c r="O1321" s="334">
        <v>0</v>
      </c>
      <c r="P1321" s="334">
        <v>0</v>
      </c>
      <c r="Q1321" s="334">
        <v>0</v>
      </c>
      <c r="R1321" s="334">
        <v>0</v>
      </c>
      <c r="S1321" s="334">
        <v>0</v>
      </c>
      <c r="T1321" s="334">
        <v>0</v>
      </c>
      <c r="U1321" s="334">
        <v>0</v>
      </c>
      <c r="V1321" s="334">
        <v>0</v>
      </c>
      <c r="W1321" s="334">
        <v>0</v>
      </c>
      <c r="X1321" s="334">
        <v>0</v>
      </c>
      <c r="Y1321" s="334">
        <v>0</v>
      </c>
      <c r="Z1321" s="334">
        <v>0</v>
      </c>
      <c r="AA1321" s="334">
        <v>0</v>
      </c>
      <c r="AB1321" s="334">
        <v>0</v>
      </c>
      <c r="AD1321" s="334">
        <v>0</v>
      </c>
      <c r="AE1321" s="334">
        <f t="shared" si="207"/>
        <v>0</v>
      </c>
      <c r="AF1321" s="334">
        <f t="shared" si="208"/>
        <v>0</v>
      </c>
      <c r="AG1321" s="340">
        <f t="shared" si="209"/>
        <v>0</v>
      </c>
      <c r="AI1321" s="340">
        <f t="shared" si="212"/>
        <v>0</v>
      </c>
      <c r="AJ1321" s="340">
        <f t="shared" si="212"/>
        <v>0</v>
      </c>
      <c r="AK1321" s="340">
        <f t="shared" si="212"/>
        <v>0</v>
      </c>
      <c r="AL1321" s="340">
        <f t="shared" si="212"/>
        <v>0</v>
      </c>
      <c r="AM1321" s="340">
        <f t="shared" si="212"/>
        <v>0</v>
      </c>
    </row>
    <row r="1322" spans="1:39" x14ac:dyDescent="0.35">
      <c r="A1322" s="337">
        <v>23235</v>
      </c>
      <c r="B1322" s="338">
        <f t="shared" si="204"/>
        <v>1963</v>
      </c>
      <c r="C1322" s="338">
        <f t="shared" si="205"/>
        <v>8</v>
      </c>
      <c r="D1322" s="338">
        <f t="shared" si="206"/>
        <v>12</v>
      </c>
      <c r="E1322" s="334">
        <v>0</v>
      </c>
      <c r="F1322" s="334">
        <v>0</v>
      </c>
      <c r="G1322" s="334">
        <v>0</v>
      </c>
      <c r="H1322" s="334">
        <v>0</v>
      </c>
      <c r="I1322" s="334">
        <v>0</v>
      </c>
      <c r="J1322" s="334">
        <v>0</v>
      </c>
      <c r="K1322" s="334">
        <v>0</v>
      </c>
      <c r="L1322" s="334">
        <v>0</v>
      </c>
      <c r="M1322" s="334">
        <v>0</v>
      </c>
      <c r="N1322" s="334">
        <v>0</v>
      </c>
      <c r="O1322" s="334">
        <v>0</v>
      </c>
      <c r="P1322" s="334">
        <v>0</v>
      </c>
      <c r="Q1322" s="334">
        <v>0</v>
      </c>
      <c r="R1322" s="334">
        <v>0</v>
      </c>
      <c r="S1322" s="334">
        <v>0</v>
      </c>
      <c r="T1322" s="334">
        <v>0</v>
      </c>
      <c r="U1322" s="334">
        <v>0</v>
      </c>
      <c r="V1322" s="334">
        <v>0</v>
      </c>
      <c r="W1322" s="334">
        <v>0</v>
      </c>
      <c r="X1322" s="334">
        <v>0</v>
      </c>
      <c r="Y1322" s="334">
        <v>0</v>
      </c>
      <c r="Z1322" s="334">
        <v>0</v>
      </c>
      <c r="AA1322" s="334">
        <v>0</v>
      </c>
      <c r="AB1322" s="334">
        <v>0</v>
      </c>
      <c r="AD1322" s="334">
        <v>0</v>
      </c>
      <c r="AE1322" s="334">
        <f t="shared" si="207"/>
        <v>0</v>
      </c>
      <c r="AF1322" s="334">
        <f t="shared" si="208"/>
        <v>0</v>
      </c>
      <c r="AG1322" s="340">
        <f t="shared" si="209"/>
        <v>0</v>
      </c>
      <c r="AI1322" s="340">
        <f t="shared" si="212"/>
        <v>0</v>
      </c>
      <c r="AJ1322" s="340">
        <f t="shared" si="212"/>
        <v>0</v>
      </c>
      <c r="AK1322" s="340">
        <f t="shared" si="212"/>
        <v>0</v>
      </c>
      <c r="AL1322" s="340">
        <f t="shared" si="212"/>
        <v>0</v>
      </c>
      <c r="AM1322" s="340">
        <f t="shared" si="212"/>
        <v>0</v>
      </c>
    </row>
    <row r="1323" spans="1:39" x14ac:dyDescent="0.35">
      <c r="A1323" s="337">
        <v>23236</v>
      </c>
      <c r="B1323" s="338">
        <f t="shared" si="204"/>
        <v>1963</v>
      </c>
      <c r="C1323" s="338">
        <f t="shared" si="205"/>
        <v>8</v>
      </c>
      <c r="D1323" s="338">
        <f t="shared" si="206"/>
        <v>13</v>
      </c>
      <c r="E1323" s="334">
        <v>0</v>
      </c>
      <c r="F1323" s="334">
        <v>0</v>
      </c>
      <c r="G1323" s="334">
        <v>0</v>
      </c>
      <c r="H1323" s="334">
        <v>0</v>
      </c>
      <c r="I1323" s="334">
        <v>0</v>
      </c>
      <c r="J1323" s="334">
        <v>0</v>
      </c>
      <c r="K1323" s="334">
        <v>0</v>
      </c>
      <c r="L1323" s="334">
        <v>0</v>
      </c>
      <c r="M1323" s="334">
        <v>0</v>
      </c>
      <c r="N1323" s="334">
        <v>0</v>
      </c>
      <c r="O1323" s="334">
        <v>0</v>
      </c>
      <c r="P1323" s="334">
        <v>0</v>
      </c>
      <c r="Q1323" s="334">
        <v>0</v>
      </c>
      <c r="R1323" s="334">
        <v>0</v>
      </c>
      <c r="S1323" s="334">
        <v>0</v>
      </c>
      <c r="T1323" s="334">
        <v>0</v>
      </c>
      <c r="U1323" s="334">
        <v>0</v>
      </c>
      <c r="V1323" s="334">
        <v>0</v>
      </c>
      <c r="W1323" s="334">
        <v>0</v>
      </c>
      <c r="X1323" s="334">
        <v>0</v>
      </c>
      <c r="Y1323" s="334">
        <v>0</v>
      </c>
      <c r="Z1323" s="334">
        <v>0</v>
      </c>
      <c r="AA1323" s="334">
        <v>0</v>
      </c>
      <c r="AB1323" s="334">
        <v>0</v>
      </c>
      <c r="AD1323" s="334">
        <v>0</v>
      </c>
      <c r="AE1323" s="334">
        <f t="shared" si="207"/>
        <v>0</v>
      </c>
      <c r="AF1323" s="334">
        <f t="shared" si="208"/>
        <v>0</v>
      </c>
      <c r="AG1323" s="340">
        <f t="shared" si="209"/>
        <v>0</v>
      </c>
      <c r="AI1323" s="340">
        <f t="shared" si="212"/>
        <v>0</v>
      </c>
      <c r="AJ1323" s="340">
        <f t="shared" si="212"/>
        <v>0</v>
      </c>
      <c r="AK1323" s="340">
        <f t="shared" si="212"/>
        <v>0</v>
      </c>
      <c r="AL1323" s="340">
        <f t="shared" si="212"/>
        <v>0</v>
      </c>
      <c r="AM1323" s="340">
        <f t="shared" si="212"/>
        <v>0</v>
      </c>
    </row>
    <row r="1324" spans="1:39" x14ac:dyDescent="0.35">
      <c r="A1324" s="337">
        <v>23237</v>
      </c>
      <c r="B1324" s="338">
        <f t="shared" si="204"/>
        <v>1963</v>
      </c>
      <c r="C1324" s="338">
        <f t="shared" si="205"/>
        <v>8</v>
      </c>
      <c r="D1324" s="338">
        <f t="shared" si="206"/>
        <v>14</v>
      </c>
      <c r="E1324" s="334">
        <v>0</v>
      </c>
      <c r="F1324" s="334">
        <v>0</v>
      </c>
      <c r="G1324" s="334">
        <v>0</v>
      </c>
      <c r="H1324" s="334">
        <v>0</v>
      </c>
      <c r="I1324" s="334">
        <v>0</v>
      </c>
      <c r="J1324" s="334">
        <v>0</v>
      </c>
      <c r="K1324" s="334">
        <v>0</v>
      </c>
      <c r="L1324" s="334">
        <v>0</v>
      </c>
      <c r="M1324" s="334">
        <v>0</v>
      </c>
      <c r="N1324" s="334">
        <v>0</v>
      </c>
      <c r="O1324" s="334">
        <v>0</v>
      </c>
      <c r="P1324" s="334">
        <v>0</v>
      </c>
      <c r="Q1324" s="334">
        <v>0</v>
      </c>
      <c r="R1324" s="334">
        <v>0</v>
      </c>
      <c r="S1324" s="334">
        <v>0</v>
      </c>
      <c r="T1324" s="334">
        <v>0</v>
      </c>
      <c r="U1324" s="334">
        <v>0</v>
      </c>
      <c r="V1324" s="334">
        <v>0</v>
      </c>
      <c r="W1324" s="334">
        <v>0.3</v>
      </c>
      <c r="X1324" s="334">
        <v>0</v>
      </c>
      <c r="Y1324" s="334">
        <v>0.3</v>
      </c>
      <c r="Z1324" s="334">
        <v>0</v>
      </c>
      <c r="AA1324" s="334">
        <v>0</v>
      </c>
      <c r="AB1324" s="334">
        <v>0</v>
      </c>
      <c r="AD1324" s="334">
        <v>0.6</v>
      </c>
      <c r="AE1324" s="334">
        <f t="shared" si="207"/>
        <v>0.6</v>
      </c>
      <c r="AF1324" s="334">
        <f t="shared" si="208"/>
        <v>0.6</v>
      </c>
      <c r="AG1324" s="340">
        <f t="shared" si="209"/>
        <v>0</v>
      </c>
      <c r="AI1324" s="340">
        <f t="shared" si="212"/>
        <v>0</v>
      </c>
      <c r="AJ1324" s="340">
        <f t="shared" si="212"/>
        <v>0</v>
      </c>
      <c r="AK1324" s="340">
        <f t="shared" si="212"/>
        <v>0</v>
      </c>
      <c r="AL1324" s="340">
        <f t="shared" si="212"/>
        <v>0.6</v>
      </c>
      <c r="AM1324" s="340">
        <f t="shared" si="212"/>
        <v>0</v>
      </c>
    </row>
    <row r="1325" spans="1:39" x14ac:dyDescent="0.35">
      <c r="A1325" s="337">
        <v>23238</v>
      </c>
      <c r="B1325" s="338">
        <f t="shared" si="204"/>
        <v>1963</v>
      </c>
      <c r="C1325" s="338">
        <f t="shared" si="205"/>
        <v>8</v>
      </c>
      <c r="D1325" s="338">
        <f t="shared" si="206"/>
        <v>15</v>
      </c>
      <c r="E1325" s="334">
        <v>0</v>
      </c>
      <c r="F1325" s="334">
        <v>0</v>
      </c>
      <c r="G1325" s="334">
        <v>0</v>
      </c>
      <c r="H1325" s="334">
        <v>0.3</v>
      </c>
      <c r="I1325" s="334">
        <v>0.3</v>
      </c>
      <c r="J1325" s="334">
        <v>0</v>
      </c>
      <c r="K1325" s="334">
        <v>0</v>
      </c>
      <c r="L1325" s="334">
        <v>0</v>
      </c>
      <c r="M1325" s="334">
        <v>0</v>
      </c>
      <c r="N1325" s="334">
        <v>0</v>
      </c>
      <c r="O1325" s="334">
        <v>0</v>
      </c>
      <c r="P1325" s="334">
        <v>0</v>
      </c>
      <c r="Q1325" s="334">
        <v>0</v>
      </c>
      <c r="R1325" s="334">
        <v>0</v>
      </c>
      <c r="S1325" s="334">
        <v>0</v>
      </c>
      <c r="T1325" s="334">
        <v>0</v>
      </c>
      <c r="U1325" s="334">
        <v>0</v>
      </c>
      <c r="V1325" s="334">
        <v>0</v>
      </c>
      <c r="W1325" s="334">
        <v>0</v>
      </c>
      <c r="X1325" s="334">
        <v>0</v>
      </c>
      <c r="Y1325" s="334">
        <v>0</v>
      </c>
      <c r="Z1325" s="334">
        <v>0</v>
      </c>
      <c r="AA1325" s="334">
        <v>0</v>
      </c>
      <c r="AB1325" s="334">
        <v>0</v>
      </c>
      <c r="AD1325" s="334">
        <v>0.6</v>
      </c>
      <c r="AE1325" s="334">
        <f t="shared" si="207"/>
        <v>0.6</v>
      </c>
      <c r="AF1325" s="334">
        <f t="shared" si="208"/>
        <v>0.6</v>
      </c>
      <c r="AG1325" s="340">
        <f t="shared" si="209"/>
        <v>0</v>
      </c>
      <c r="AI1325" s="340">
        <f t="shared" si="212"/>
        <v>0</v>
      </c>
      <c r="AJ1325" s="340">
        <f t="shared" si="212"/>
        <v>0</v>
      </c>
      <c r="AK1325" s="340">
        <f t="shared" si="212"/>
        <v>0</v>
      </c>
      <c r="AL1325" s="340">
        <f t="shared" si="212"/>
        <v>0.6</v>
      </c>
      <c r="AM1325" s="340">
        <f t="shared" si="212"/>
        <v>0</v>
      </c>
    </row>
    <row r="1326" spans="1:39" x14ac:dyDescent="0.35">
      <c r="A1326" s="337">
        <v>23239</v>
      </c>
      <c r="B1326" s="338">
        <f t="shared" si="204"/>
        <v>1963</v>
      </c>
      <c r="C1326" s="338">
        <f t="shared" si="205"/>
        <v>8</v>
      </c>
      <c r="D1326" s="338">
        <f t="shared" si="206"/>
        <v>16</v>
      </c>
      <c r="E1326" s="334">
        <v>0</v>
      </c>
      <c r="F1326" s="334">
        <v>0</v>
      </c>
      <c r="G1326" s="334">
        <v>0</v>
      </c>
      <c r="H1326" s="334">
        <v>0</v>
      </c>
      <c r="I1326" s="334">
        <v>0</v>
      </c>
      <c r="J1326" s="334">
        <v>0</v>
      </c>
      <c r="K1326" s="334">
        <v>0</v>
      </c>
      <c r="L1326" s="334">
        <v>0</v>
      </c>
      <c r="M1326" s="334">
        <v>0</v>
      </c>
      <c r="N1326" s="334">
        <v>0</v>
      </c>
      <c r="O1326" s="334">
        <v>0</v>
      </c>
      <c r="P1326" s="334">
        <v>0</v>
      </c>
      <c r="Q1326" s="334">
        <v>0</v>
      </c>
      <c r="R1326" s="334">
        <v>0</v>
      </c>
      <c r="S1326" s="334">
        <v>0</v>
      </c>
      <c r="T1326" s="334">
        <v>0</v>
      </c>
      <c r="U1326" s="334">
        <v>0</v>
      </c>
      <c r="V1326" s="334">
        <v>0</v>
      </c>
      <c r="W1326" s="334">
        <v>0</v>
      </c>
      <c r="X1326" s="334">
        <v>0</v>
      </c>
      <c r="Y1326" s="334">
        <v>0</v>
      </c>
      <c r="Z1326" s="334">
        <v>0</v>
      </c>
      <c r="AA1326" s="334">
        <v>0</v>
      </c>
      <c r="AB1326" s="334">
        <v>0</v>
      </c>
      <c r="AD1326" s="334">
        <v>0</v>
      </c>
      <c r="AE1326" s="334">
        <f t="shared" si="207"/>
        <v>0</v>
      </c>
      <c r="AF1326" s="334">
        <f t="shared" si="208"/>
        <v>0</v>
      </c>
      <c r="AG1326" s="340">
        <f t="shared" si="209"/>
        <v>0</v>
      </c>
      <c r="AI1326" s="340">
        <f t="shared" si="212"/>
        <v>0</v>
      </c>
      <c r="AJ1326" s="340">
        <f t="shared" si="212"/>
        <v>0</v>
      </c>
      <c r="AK1326" s="340">
        <f t="shared" si="212"/>
        <v>0</v>
      </c>
      <c r="AL1326" s="340">
        <f t="shared" si="212"/>
        <v>0</v>
      </c>
      <c r="AM1326" s="340">
        <f t="shared" si="212"/>
        <v>0</v>
      </c>
    </row>
    <row r="1327" spans="1:39" x14ac:dyDescent="0.35">
      <c r="A1327" s="337">
        <v>23240</v>
      </c>
      <c r="B1327" s="338">
        <f t="shared" si="204"/>
        <v>1963</v>
      </c>
      <c r="C1327" s="338">
        <f t="shared" si="205"/>
        <v>8</v>
      </c>
      <c r="D1327" s="338">
        <f t="shared" si="206"/>
        <v>17</v>
      </c>
      <c r="E1327" s="334">
        <v>0</v>
      </c>
      <c r="F1327" s="334">
        <v>0</v>
      </c>
      <c r="G1327" s="334">
        <v>0</v>
      </c>
      <c r="H1327" s="334">
        <v>0</v>
      </c>
      <c r="I1327" s="334">
        <v>0</v>
      </c>
      <c r="J1327" s="334">
        <v>0</v>
      </c>
      <c r="K1327" s="334">
        <v>0</v>
      </c>
      <c r="L1327" s="334">
        <v>0</v>
      </c>
      <c r="M1327" s="334">
        <v>0</v>
      </c>
      <c r="N1327" s="334">
        <v>0</v>
      </c>
      <c r="O1327" s="334">
        <v>0</v>
      </c>
      <c r="P1327" s="334">
        <v>0</v>
      </c>
      <c r="Q1327" s="334">
        <v>0</v>
      </c>
      <c r="R1327" s="334">
        <v>0</v>
      </c>
      <c r="S1327" s="334">
        <v>0</v>
      </c>
      <c r="T1327" s="334">
        <v>0</v>
      </c>
      <c r="U1327" s="334">
        <v>0</v>
      </c>
      <c r="V1327" s="334">
        <v>0</v>
      </c>
      <c r="W1327" s="334">
        <v>0</v>
      </c>
      <c r="X1327" s="334">
        <v>0</v>
      </c>
      <c r="Y1327" s="334">
        <v>0</v>
      </c>
      <c r="Z1327" s="334">
        <v>0</v>
      </c>
      <c r="AA1327" s="334">
        <v>0</v>
      </c>
      <c r="AB1327" s="334">
        <v>0</v>
      </c>
      <c r="AD1327" s="334">
        <v>0</v>
      </c>
      <c r="AE1327" s="334">
        <f t="shared" si="207"/>
        <v>0</v>
      </c>
      <c r="AF1327" s="334">
        <f t="shared" si="208"/>
        <v>0</v>
      </c>
      <c r="AG1327" s="340">
        <f t="shared" si="209"/>
        <v>0</v>
      </c>
      <c r="AI1327" s="340">
        <f t="shared" si="212"/>
        <v>0</v>
      </c>
      <c r="AJ1327" s="340">
        <f t="shared" si="212"/>
        <v>0</v>
      </c>
      <c r="AK1327" s="340">
        <f t="shared" si="212"/>
        <v>0</v>
      </c>
      <c r="AL1327" s="340">
        <f t="shared" si="212"/>
        <v>0</v>
      </c>
      <c r="AM1327" s="340">
        <f t="shared" si="212"/>
        <v>0</v>
      </c>
    </row>
    <row r="1328" spans="1:39" x14ac:dyDescent="0.35">
      <c r="A1328" s="337">
        <v>23241</v>
      </c>
      <c r="B1328" s="338">
        <f t="shared" si="204"/>
        <v>1963</v>
      </c>
      <c r="C1328" s="338">
        <f t="shared" si="205"/>
        <v>8</v>
      </c>
      <c r="D1328" s="338">
        <f t="shared" si="206"/>
        <v>18</v>
      </c>
      <c r="E1328" s="334">
        <v>0</v>
      </c>
      <c r="F1328" s="334">
        <v>0</v>
      </c>
      <c r="G1328" s="334">
        <v>0</v>
      </c>
      <c r="H1328" s="334">
        <v>0</v>
      </c>
      <c r="I1328" s="334">
        <v>0</v>
      </c>
      <c r="J1328" s="334">
        <v>0</v>
      </c>
      <c r="K1328" s="334">
        <v>0</v>
      </c>
      <c r="L1328" s="334">
        <v>0</v>
      </c>
      <c r="M1328" s="334">
        <v>0</v>
      </c>
      <c r="N1328" s="334">
        <v>0</v>
      </c>
      <c r="O1328" s="334">
        <v>0</v>
      </c>
      <c r="P1328" s="334">
        <v>0</v>
      </c>
      <c r="Q1328" s="334">
        <v>0</v>
      </c>
      <c r="R1328" s="334">
        <v>0</v>
      </c>
      <c r="S1328" s="334">
        <v>0</v>
      </c>
      <c r="T1328" s="334">
        <v>0</v>
      </c>
      <c r="U1328" s="334">
        <v>0</v>
      </c>
      <c r="V1328" s="334">
        <v>0</v>
      </c>
      <c r="W1328" s="334">
        <v>0</v>
      </c>
      <c r="X1328" s="334">
        <v>0</v>
      </c>
      <c r="Y1328" s="334">
        <v>0</v>
      </c>
      <c r="Z1328" s="334">
        <v>0</v>
      </c>
      <c r="AA1328" s="334">
        <v>0</v>
      </c>
      <c r="AB1328" s="334">
        <v>0</v>
      </c>
      <c r="AD1328" s="334">
        <v>0</v>
      </c>
      <c r="AE1328" s="334">
        <f t="shared" si="207"/>
        <v>0</v>
      </c>
      <c r="AF1328" s="334">
        <f t="shared" si="208"/>
        <v>0</v>
      </c>
      <c r="AG1328" s="340">
        <f t="shared" si="209"/>
        <v>0</v>
      </c>
      <c r="AI1328" s="340">
        <f t="shared" si="212"/>
        <v>0</v>
      </c>
      <c r="AJ1328" s="340">
        <f t="shared" si="212"/>
        <v>0</v>
      </c>
      <c r="AK1328" s="340">
        <f t="shared" si="212"/>
        <v>0</v>
      </c>
      <c r="AL1328" s="340">
        <f t="shared" si="212"/>
        <v>0</v>
      </c>
      <c r="AM1328" s="340">
        <f t="shared" si="212"/>
        <v>0</v>
      </c>
    </row>
    <row r="1329" spans="1:39" x14ac:dyDescent="0.35">
      <c r="A1329" s="337">
        <v>23242</v>
      </c>
      <c r="B1329" s="338">
        <f t="shared" si="204"/>
        <v>1963</v>
      </c>
      <c r="C1329" s="338">
        <f t="shared" si="205"/>
        <v>8</v>
      </c>
      <c r="D1329" s="338">
        <f t="shared" si="206"/>
        <v>19</v>
      </c>
      <c r="E1329" s="334">
        <v>0</v>
      </c>
      <c r="F1329" s="334">
        <v>0</v>
      </c>
      <c r="G1329" s="334">
        <v>0</v>
      </c>
      <c r="H1329" s="334">
        <v>0</v>
      </c>
      <c r="I1329" s="334">
        <v>0</v>
      </c>
      <c r="J1329" s="334">
        <v>0</v>
      </c>
      <c r="K1329" s="334">
        <v>0</v>
      </c>
      <c r="L1329" s="334">
        <v>0</v>
      </c>
      <c r="M1329" s="334">
        <v>0</v>
      </c>
      <c r="N1329" s="334">
        <v>0</v>
      </c>
      <c r="O1329" s="334">
        <v>0</v>
      </c>
      <c r="P1329" s="334">
        <v>0</v>
      </c>
      <c r="Q1329" s="334">
        <v>0</v>
      </c>
      <c r="R1329" s="334">
        <v>0</v>
      </c>
      <c r="S1329" s="334">
        <v>0</v>
      </c>
      <c r="T1329" s="334">
        <v>0</v>
      </c>
      <c r="U1329" s="334">
        <v>0</v>
      </c>
      <c r="V1329" s="334">
        <v>0</v>
      </c>
      <c r="W1329" s="334">
        <v>0</v>
      </c>
      <c r="X1329" s="334">
        <v>0</v>
      </c>
      <c r="Y1329" s="334">
        <v>0</v>
      </c>
      <c r="Z1329" s="334">
        <v>0</v>
      </c>
      <c r="AA1329" s="334">
        <v>0</v>
      </c>
      <c r="AB1329" s="334">
        <v>0</v>
      </c>
      <c r="AD1329" s="334">
        <v>0</v>
      </c>
      <c r="AE1329" s="334">
        <f t="shared" si="207"/>
        <v>0</v>
      </c>
      <c r="AF1329" s="334">
        <f t="shared" si="208"/>
        <v>0</v>
      </c>
      <c r="AG1329" s="340">
        <f t="shared" si="209"/>
        <v>0</v>
      </c>
      <c r="AI1329" s="340">
        <f t="shared" si="212"/>
        <v>0</v>
      </c>
      <c r="AJ1329" s="340">
        <f t="shared" si="212"/>
        <v>0</v>
      </c>
      <c r="AK1329" s="340">
        <f t="shared" si="212"/>
        <v>0</v>
      </c>
      <c r="AL1329" s="340">
        <f t="shared" si="212"/>
        <v>0</v>
      </c>
      <c r="AM1329" s="340">
        <f t="shared" si="212"/>
        <v>0</v>
      </c>
    </row>
    <row r="1330" spans="1:39" x14ac:dyDescent="0.35">
      <c r="A1330" s="337">
        <v>23243</v>
      </c>
      <c r="B1330" s="338">
        <f t="shared" si="204"/>
        <v>1963</v>
      </c>
      <c r="C1330" s="338">
        <f t="shared" si="205"/>
        <v>8</v>
      </c>
      <c r="D1330" s="338">
        <f t="shared" si="206"/>
        <v>20</v>
      </c>
      <c r="E1330" s="334">
        <v>0</v>
      </c>
      <c r="F1330" s="334">
        <v>0</v>
      </c>
      <c r="G1330" s="334">
        <v>0</v>
      </c>
      <c r="H1330" s="334">
        <v>0</v>
      </c>
      <c r="I1330" s="334">
        <v>0</v>
      </c>
      <c r="J1330" s="334">
        <v>0</v>
      </c>
      <c r="K1330" s="334">
        <v>0</v>
      </c>
      <c r="L1330" s="334">
        <v>0</v>
      </c>
      <c r="M1330" s="334">
        <v>0</v>
      </c>
      <c r="N1330" s="334">
        <v>0</v>
      </c>
      <c r="O1330" s="334">
        <v>0</v>
      </c>
      <c r="P1330" s="334">
        <v>0</v>
      </c>
      <c r="Q1330" s="334">
        <v>0</v>
      </c>
      <c r="R1330" s="334">
        <v>0</v>
      </c>
      <c r="S1330" s="334">
        <v>0</v>
      </c>
      <c r="T1330" s="334">
        <v>1</v>
      </c>
      <c r="U1330" s="334">
        <v>0.8</v>
      </c>
      <c r="V1330" s="334">
        <v>0</v>
      </c>
      <c r="W1330" s="334">
        <v>0</v>
      </c>
      <c r="X1330" s="334">
        <v>0</v>
      </c>
      <c r="Y1330" s="334">
        <v>0</v>
      </c>
      <c r="Z1330" s="334">
        <v>0</v>
      </c>
      <c r="AA1330" s="334">
        <v>0</v>
      </c>
      <c r="AB1330" s="334">
        <v>0</v>
      </c>
      <c r="AD1330" s="334">
        <v>1.8</v>
      </c>
      <c r="AE1330" s="334">
        <f t="shared" si="207"/>
        <v>1.8</v>
      </c>
      <c r="AF1330" s="334">
        <f t="shared" si="208"/>
        <v>1.8</v>
      </c>
      <c r="AG1330" s="340">
        <f t="shared" si="209"/>
        <v>0</v>
      </c>
      <c r="AI1330" s="340">
        <f t="shared" si="212"/>
        <v>0</v>
      </c>
      <c r="AJ1330" s="340">
        <f t="shared" si="212"/>
        <v>0</v>
      </c>
      <c r="AK1330" s="340">
        <f t="shared" si="212"/>
        <v>0</v>
      </c>
      <c r="AL1330" s="340">
        <f t="shared" si="212"/>
        <v>1.8</v>
      </c>
      <c r="AM1330" s="340">
        <f t="shared" si="212"/>
        <v>0</v>
      </c>
    </row>
    <row r="1331" spans="1:39" x14ac:dyDescent="0.35">
      <c r="A1331" s="337">
        <v>23244</v>
      </c>
      <c r="B1331" s="338">
        <f t="shared" si="204"/>
        <v>1963</v>
      </c>
      <c r="C1331" s="338">
        <f t="shared" si="205"/>
        <v>8</v>
      </c>
      <c r="D1331" s="338">
        <f t="shared" si="206"/>
        <v>21</v>
      </c>
      <c r="E1331" s="334">
        <v>0</v>
      </c>
      <c r="F1331" s="334">
        <v>0</v>
      </c>
      <c r="G1331" s="334">
        <v>0</v>
      </c>
      <c r="H1331" s="334">
        <v>0</v>
      </c>
      <c r="I1331" s="334">
        <v>0</v>
      </c>
      <c r="J1331" s="334">
        <v>0</v>
      </c>
      <c r="K1331" s="334">
        <v>0</v>
      </c>
      <c r="L1331" s="334">
        <v>0</v>
      </c>
      <c r="M1331" s="334">
        <v>0</v>
      </c>
      <c r="N1331" s="334">
        <v>0</v>
      </c>
      <c r="O1331" s="334">
        <v>0</v>
      </c>
      <c r="P1331" s="334">
        <v>0</v>
      </c>
      <c r="Q1331" s="334">
        <v>0</v>
      </c>
      <c r="R1331" s="334">
        <v>0</v>
      </c>
      <c r="S1331" s="334">
        <v>0</v>
      </c>
      <c r="T1331" s="334">
        <v>0</v>
      </c>
      <c r="U1331" s="334">
        <v>0</v>
      </c>
      <c r="V1331" s="334">
        <v>0</v>
      </c>
      <c r="W1331" s="334">
        <v>0</v>
      </c>
      <c r="X1331" s="334">
        <v>0</v>
      </c>
      <c r="Y1331" s="334">
        <v>0</v>
      </c>
      <c r="Z1331" s="334">
        <v>0</v>
      </c>
      <c r="AA1331" s="334">
        <v>0</v>
      </c>
      <c r="AB1331" s="334">
        <v>0</v>
      </c>
      <c r="AD1331" s="334">
        <v>0</v>
      </c>
      <c r="AE1331" s="334">
        <f t="shared" si="207"/>
        <v>0</v>
      </c>
      <c r="AF1331" s="334">
        <f t="shared" si="208"/>
        <v>0</v>
      </c>
      <c r="AG1331" s="340">
        <f t="shared" si="209"/>
        <v>0</v>
      </c>
      <c r="AI1331" s="340">
        <f t="shared" si="212"/>
        <v>0</v>
      </c>
      <c r="AJ1331" s="340">
        <f t="shared" si="212"/>
        <v>0</v>
      </c>
      <c r="AK1331" s="340">
        <f t="shared" si="212"/>
        <v>0</v>
      </c>
      <c r="AL1331" s="340">
        <f t="shared" si="212"/>
        <v>0</v>
      </c>
      <c r="AM1331" s="340">
        <f t="shared" si="212"/>
        <v>0</v>
      </c>
    </row>
    <row r="1332" spans="1:39" x14ac:dyDescent="0.35">
      <c r="A1332" s="337">
        <v>23245</v>
      </c>
      <c r="B1332" s="338">
        <f t="shared" si="204"/>
        <v>1963</v>
      </c>
      <c r="C1332" s="338">
        <f t="shared" si="205"/>
        <v>8</v>
      </c>
      <c r="D1332" s="338">
        <f t="shared" si="206"/>
        <v>22</v>
      </c>
      <c r="E1332" s="334">
        <v>0</v>
      </c>
      <c r="F1332" s="334">
        <v>0</v>
      </c>
      <c r="G1332" s="334">
        <v>0</v>
      </c>
      <c r="H1332" s="334">
        <v>0</v>
      </c>
      <c r="I1332" s="334">
        <v>0</v>
      </c>
      <c r="J1332" s="334">
        <v>0</v>
      </c>
      <c r="K1332" s="334">
        <v>0</v>
      </c>
      <c r="L1332" s="334">
        <v>0</v>
      </c>
      <c r="M1332" s="334">
        <v>0</v>
      </c>
      <c r="N1332" s="334">
        <v>0</v>
      </c>
      <c r="O1332" s="334">
        <v>0</v>
      </c>
      <c r="P1332" s="334">
        <v>0</v>
      </c>
      <c r="Q1332" s="334">
        <v>0</v>
      </c>
      <c r="R1332" s="334">
        <v>0</v>
      </c>
      <c r="S1332" s="334">
        <v>0</v>
      </c>
      <c r="T1332" s="334">
        <v>0</v>
      </c>
      <c r="U1332" s="334">
        <v>0</v>
      </c>
      <c r="V1332" s="334">
        <v>0</v>
      </c>
      <c r="W1332" s="334">
        <v>0</v>
      </c>
      <c r="X1332" s="334">
        <v>0</v>
      </c>
      <c r="Y1332" s="334">
        <v>0</v>
      </c>
      <c r="Z1332" s="334">
        <v>0</v>
      </c>
      <c r="AA1332" s="334">
        <v>0</v>
      </c>
      <c r="AB1332" s="334">
        <v>0</v>
      </c>
      <c r="AD1332" s="334">
        <v>0</v>
      </c>
      <c r="AE1332" s="334">
        <f t="shared" si="207"/>
        <v>0</v>
      </c>
      <c r="AF1332" s="334">
        <f t="shared" si="208"/>
        <v>0</v>
      </c>
      <c r="AG1332" s="340">
        <f t="shared" si="209"/>
        <v>0</v>
      </c>
      <c r="AI1332" s="340">
        <f t="shared" ref="AI1332:AM1347" si="213">IF($C1332=AI$1,$AF1332,0)</f>
        <v>0</v>
      </c>
      <c r="AJ1332" s="340">
        <f t="shared" si="213"/>
        <v>0</v>
      </c>
      <c r="AK1332" s="340">
        <f t="shared" si="213"/>
        <v>0</v>
      </c>
      <c r="AL1332" s="340">
        <f t="shared" si="213"/>
        <v>0</v>
      </c>
      <c r="AM1332" s="340">
        <f t="shared" si="213"/>
        <v>0</v>
      </c>
    </row>
    <row r="1333" spans="1:39" x14ac:dyDescent="0.35">
      <c r="A1333" s="337">
        <v>23246</v>
      </c>
      <c r="B1333" s="338">
        <f t="shared" si="204"/>
        <v>1963</v>
      </c>
      <c r="C1333" s="338">
        <f t="shared" si="205"/>
        <v>8</v>
      </c>
      <c r="D1333" s="338">
        <f t="shared" si="206"/>
        <v>23</v>
      </c>
      <c r="E1333" s="334">
        <v>0</v>
      </c>
      <c r="F1333" s="334">
        <v>0</v>
      </c>
      <c r="G1333" s="334">
        <v>0</v>
      </c>
      <c r="H1333" s="334">
        <v>0</v>
      </c>
      <c r="I1333" s="334">
        <v>0</v>
      </c>
      <c r="J1333" s="334">
        <v>0</v>
      </c>
      <c r="K1333" s="334">
        <v>0</v>
      </c>
      <c r="L1333" s="334">
        <v>0</v>
      </c>
      <c r="M1333" s="334">
        <v>0</v>
      </c>
      <c r="N1333" s="334">
        <v>0</v>
      </c>
      <c r="O1333" s="334">
        <v>0</v>
      </c>
      <c r="P1333" s="334">
        <v>0</v>
      </c>
      <c r="Q1333" s="334">
        <v>0</v>
      </c>
      <c r="R1333" s="334">
        <v>0</v>
      </c>
      <c r="S1333" s="334">
        <v>0</v>
      </c>
      <c r="T1333" s="334">
        <v>0</v>
      </c>
      <c r="U1333" s="334">
        <v>0</v>
      </c>
      <c r="V1333" s="334">
        <v>0</v>
      </c>
      <c r="W1333" s="334">
        <v>0</v>
      </c>
      <c r="X1333" s="334">
        <v>0</v>
      </c>
      <c r="Y1333" s="334">
        <v>0</v>
      </c>
      <c r="Z1333" s="334">
        <v>0</v>
      </c>
      <c r="AA1333" s="334">
        <v>0</v>
      </c>
      <c r="AB1333" s="334">
        <v>0</v>
      </c>
      <c r="AD1333" s="334">
        <v>0</v>
      </c>
      <c r="AE1333" s="334">
        <f t="shared" si="207"/>
        <v>0</v>
      </c>
      <c r="AF1333" s="334">
        <f t="shared" si="208"/>
        <v>0</v>
      </c>
      <c r="AG1333" s="340">
        <f t="shared" si="209"/>
        <v>0</v>
      </c>
      <c r="AI1333" s="340">
        <f t="shared" si="213"/>
        <v>0</v>
      </c>
      <c r="AJ1333" s="340">
        <f t="shared" si="213"/>
        <v>0</v>
      </c>
      <c r="AK1333" s="340">
        <f t="shared" si="213"/>
        <v>0</v>
      </c>
      <c r="AL1333" s="340">
        <f t="shared" si="213"/>
        <v>0</v>
      </c>
      <c r="AM1333" s="340">
        <f t="shared" si="213"/>
        <v>0</v>
      </c>
    </row>
    <row r="1334" spans="1:39" x14ac:dyDescent="0.35">
      <c r="A1334" s="337">
        <v>23247</v>
      </c>
      <c r="B1334" s="338">
        <f t="shared" si="204"/>
        <v>1963</v>
      </c>
      <c r="C1334" s="338">
        <f t="shared" si="205"/>
        <v>8</v>
      </c>
      <c r="D1334" s="338">
        <f t="shared" si="206"/>
        <v>24</v>
      </c>
      <c r="E1334" s="334">
        <v>0</v>
      </c>
      <c r="F1334" s="334">
        <v>0</v>
      </c>
      <c r="G1334" s="334">
        <v>0</v>
      </c>
      <c r="H1334" s="334">
        <v>0</v>
      </c>
      <c r="I1334" s="334">
        <v>0</v>
      </c>
      <c r="J1334" s="334">
        <v>0</v>
      </c>
      <c r="K1334" s="334">
        <v>0</v>
      </c>
      <c r="L1334" s="334">
        <v>0</v>
      </c>
      <c r="M1334" s="334">
        <v>0</v>
      </c>
      <c r="N1334" s="334">
        <v>0</v>
      </c>
      <c r="O1334" s="334">
        <v>0</v>
      </c>
      <c r="P1334" s="334">
        <v>0</v>
      </c>
      <c r="Q1334" s="334">
        <v>0</v>
      </c>
      <c r="R1334" s="334">
        <v>0</v>
      </c>
      <c r="S1334" s="334">
        <v>0</v>
      </c>
      <c r="T1334" s="334">
        <v>0</v>
      </c>
      <c r="U1334" s="334">
        <v>0</v>
      </c>
      <c r="V1334" s="334">
        <v>0</v>
      </c>
      <c r="W1334" s="334">
        <v>0</v>
      </c>
      <c r="X1334" s="334">
        <v>0</v>
      </c>
      <c r="Y1334" s="334">
        <v>0</v>
      </c>
      <c r="Z1334" s="334">
        <v>0</v>
      </c>
      <c r="AA1334" s="334">
        <v>0</v>
      </c>
      <c r="AB1334" s="334">
        <v>0</v>
      </c>
      <c r="AD1334" s="334">
        <v>0</v>
      </c>
      <c r="AE1334" s="334">
        <f t="shared" si="207"/>
        <v>0</v>
      </c>
      <c r="AF1334" s="334">
        <f t="shared" si="208"/>
        <v>0</v>
      </c>
      <c r="AG1334" s="340">
        <f t="shared" si="209"/>
        <v>0</v>
      </c>
      <c r="AI1334" s="340">
        <f t="shared" si="213"/>
        <v>0</v>
      </c>
      <c r="AJ1334" s="340">
        <f t="shared" si="213"/>
        <v>0</v>
      </c>
      <c r="AK1334" s="340">
        <f t="shared" si="213"/>
        <v>0</v>
      </c>
      <c r="AL1334" s="340">
        <f t="shared" si="213"/>
        <v>0</v>
      </c>
      <c r="AM1334" s="340">
        <f t="shared" si="213"/>
        <v>0</v>
      </c>
    </row>
    <row r="1335" spans="1:39" x14ac:dyDescent="0.35">
      <c r="A1335" s="337">
        <v>23248</v>
      </c>
      <c r="B1335" s="338">
        <f t="shared" si="204"/>
        <v>1963</v>
      </c>
      <c r="C1335" s="338">
        <f t="shared" si="205"/>
        <v>8</v>
      </c>
      <c r="D1335" s="338">
        <f t="shared" si="206"/>
        <v>25</v>
      </c>
      <c r="E1335" s="334">
        <v>0</v>
      </c>
      <c r="F1335" s="334">
        <v>0</v>
      </c>
      <c r="G1335" s="334">
        <v>0.1</v>
      </c>
      <c r="H1335" s="334">
        <v>0.1</v>
      </c>
      <c r="I1335" s="334">
        <v>0.1</v>
      </c>
      <c r="J1335" s="334">
        <v>0.1</v>
      </c>
      <c r="K1335" s="334">
        <v>0.1</v>
      </c>
      <c r="L1335" s="334">
        <v>0</v>
      </c>
      <c r="M1335" s="334">
        <v>0.1</v>
      </c>
      <c r="N1335" s="334">
        <v>0.1</v>
      </c>
      <c r="O1335" s="334">
        <v>0.1</v>
      </c>
      <c r="P1335" s="334">
        <v>0.1</v>
      </c>
      <c r="Q1335" s="334">
        <v>0</v>
      </c>
      <c r="R1335" s="334">
        <v>0</v>
      </c>
      <c r="S1335" s="334">
        <v>0</v>
      </c>
      <c r="T1335" s="334">
        <v>0</v>
      </c>
      <c r="U1335" s="334">
        <v>0</v>
      </c>
      <c r="V1335" s="334">
        <v>0</v>
      </c>
      <c r="W1335" s="334">
        <v>0.1</v>
      </c>
      <c r="X1335" s="334">
        <v>0</v>
      </c>
      <c r="Y1335" s="334">
        <v>0</v>
      </c>
      <c r="Z1335" s="334">
        <v>0</v>
      </c>
      <c r="AA1335" s="334">
        <v>0</v>
      </c>
      <c r="AB1335" s="334">
        <v>0</v>
      </c>
      <c r="AD1335" s="334">
        <v>1</v>
      </c>
      <c r="AE1335" s="334">
        <f t="shared" si="207"/>
        <v>1</v>
      </c>
      <c r="AF1335" s="334">
        <f t="shared" si="208"/>
        <v>0.99999999999999989</v>
      </c>
      <c r="AG1335" s="340">
        <f t="shared" si="209"/>
        <v>1.1102230246251565E-16</v>
      </c>
      <c r="AI1335" s="340">
        <f t="shared" si="213"/>
        <v>0</v>
      </c>
      <c r="AJ1335" s="340">
        <f t="shared" si="213"/>
        <v>0</v>
      </c>
      <c r="AK1335" s="340">
        <f t="shared" si="213"/>
        <v>0</v>
      </c>
      <c r="AL1335" s="340">
        <f t="shared" si="213"/>
        <v>0.99999999999999989</v>
      </c>
      <c r="AM1335" s="340">
        <f t="shared" si="213"/>
        <v>0</v>
      </c>
    </row>
    <row r="1336" spans="1:39" x14ac:dyDescent="0.35">
      <c r="A1336" s="337">
        <v>23249</v>
      </c>
      <c r="B1336" s="338">
        <f t="shared" si="204"/>
        <v>1963</v>
      </c>
      <c r="C1336" s="338">
        <f t="shared" si="205"/>
        <v>8</v>
      </c>
      <c r="D1336" s="338">
        <f t="shared" si="206"/>
        <v>26</v>
      </c>
      <c r="E1336" s="334">
        <v>0</v>
      </c>
      <c r="F1336" s="334">
        <v>0</v>
      </c>
      <c r="G1336" s="334">
        <v>0</v>
      </c>
      <c r="H1336" s="334">
        <v>0</v>
      </c>
      <c r="I1336" s="334">
        <v>0</v>
      </c>
      <c r="J1336" s="334">
        <v>0</v>
      </c>
      <c r="K1336" s="334">
        <v>0</v>
      </c>
      <c r="L1336" s="334">
        <v>0</v>
      </c>
      <c r="M1336" s="334">
        <v>0</v>
      </c>
      <c r="N1336" s="334">
        <v>0</v>
      </c>
      <c r="O1336" s="334">
        <v>0</v>
      </c>
      <c r="P1336" s="334">
        <v>0</v>
      </c>
      <c r="Q1336" s="334">
        <v>0</v>
      </c>
      <c r="R1336" s="334">
        <v>0</v>
      </c>
      <c r="S1336" s="334">
        <v>0</v>
      </c>
      <c r="T1336" s="334">
        <v>0</v>
      </c>
      <c r="U1336" s="334">
        <v>0</v>
      </c>
      <c r="V1336" s="334">
        <v>0</v>
      </c>
      <c r="W1336" s="334">
        <v>0</v>
      </c>
      <c r="X1336" s="334">
        <v>0</v>
      </c>
      <c r="Y1336" s="334">
        <v>0</v>
      </c>
      <c r="Z1336" s="334">
        <v>0</v>
      </c>
      <c r="AA1336" s="334">
        <v>0</v>
      </c>
      <c r="AB1336" s="334">
        <v>0</v>
      </c>
      <c r="AD1336" s="334">
        <v>0</v>
      </c>
      <c r="AE1336" s="334">
        <f t="shared" si="207"/>
        <v>0</v>
      </c>
      <c r="AF1336" s="334">
        <f t="shared" si="208"/>
        <v>0</v>
      </c>
      <c r="AG1336" s="340">
        <f t="shared" si="209"/>
        <v>0</v>
      </c>
      <c r="AI1336" s="340">
        <f t="shared" si="213"/>
        <v>0</v>
      </c>
      <c r="AJ1336" s="340">
        <f t="shared" si="213"/>
        <v>0</v>
      </c>
      <c r="AK1336" s="340">
        <f t="shared" si="213"/>
        <v>0</v>
      </c>
      <c r="AL1336" s="340">
        <f t="shared" si="213"/>
        <v>0</v>
      </c>
      <c r="AM1336" s="340">
        <f t="shared" si="213"/>
        <v>0</v>
      </c>
    </row>
    <row r="1337" spans="1:39" x14ac:dyDescent="0.35">
      <c r="A1337" s="337">
        <v>23250</v>
      </c>
      <c r="B1337" s="338">
        <f t="shared" si="204"/>
        <v>1963</v>
      </c>
      <c r="C1337" s="338">
        <f t="shared" si="205"/>
        <v>8</v>
      </c>
      <c r="D1337" s="338">
        <f t="shared" si="206"/>
        <v>27</v>
      </c>
      <c r="E1337" s="334">
        <v>0</v>
      </c>
      <c r="F1337" s="334">
        <v>0</v>
      </c>
      <c r="G1337" s="334">
        <v>0</v>
      </c>
      <c r="H1337" s="334">
        <v>0</v>
      </c>
      <c r="I1337" s="334">
        <v>0</v>
      </c>
      <c r="J1337" s="334">
        <v>0</v>
      </c>
      <c r="K1337" s="334">
        <v>0.3</v>
      </c>
      <c r="L1337" s="334">
        <v>0</v>
      </c>
      <c r="M1337" s="334">
        <v>0</v>
      </c>
      <c r="N1337" s="334">
        <v>0.3</v>
      </c>
      <c r="O1337" s="334">
        <v>0</v>
      </c>
      <c r="P1337" s="334">
        <v>0</v>
      </c>
      <c r="Q1337" s="334">
        <v>0</v>
      </c>
      <c r="R1337" s="334">
        <v>0</v>
      </c>
      <c r="S1337" s="334">
        <v>0</v>
      </c>
      <c r="T1337" s="334">
        <v>0</v>
      </c>
      <c r="U1337" s="334">
        <v>0</v>
      </c>
      <c r="V1337" s="334">
        <v>0</v>
      </c>
      <c r="W1337" s="334">
        <v>0</v>
      </c>
      <c r="X1337" s="334">
        <v>0</v>
      </c>
      <c r="Y1337" s="334">
        <v>0</v>
      </c>
      <c r="Z1337" s="334">
        <v>0</v>
      </c>
      <c r="AA1337" s="334">
        <v>0</v>
      </c>
      <c r="AB1337" s="334">
        <v>0</v>
      </c>
      <c r="AD1337" s="334">
        <v>0.6</v>
      </c>
      <c r="AE1337" s="334">
        <f t="shared" si="207"/>
        <v>0.6</v>
      </c>
      <c r="AF1337" s="334">
        <f t="shared" si="208"/>
        <v>0.6</v>
      </c>
      <c r="AG1337" s="340">
        <f t="shared" si="209"/>
        <v>0</v>
      </c>
      <c r="AI1337" s="340">
        <f t="shared" si="213"/>
        <v>0</v>
      </c>
      <c r="AJ1337" s="340">
        <f t="shared" si="213"/>
        <v>0</v>
      </c>
      <c r="AK1337" s="340">
        <f t="shared" si="213"/>
        <v>0</v>
      </c>
      <c r="AL1337" s="340">
        <f t="shared" si="213"/>
        <v>0.6</v>
      </c>
      <c r="AM1337" s="340">
        <f t="shared" si="213"/>
        <v>0</v>
      </c>
    </row>
    <row r="1338" spans="1:39" x14ac:dyDescent="0.35">
      <c r="A1338" s="337">
        <v>23251</v>
      </c>
      <c r="B1338" s="338">
        <f t="shared" si="204"/>
        <v>1963</v>
      </c>
      <c r="C1338" s="338">
        <f t="shared" si="205"/>
        <v>8</v>
      </c>
      <c r="D1338" s="338">
        <f t="shared" si="206"/>
        <v>28</v>
      </c>
      <c r="E1338" s="334">
        <v>0</v>
      </c>
      <c r="F1338" s="334">
        <v>0</v>
      </c>
      <c r="G1338" s="334">
        <v>0</v>
      </c>
      <c r="H1338" s="334">
        <v>0</v>
      </c>
      <c r="I1338" s="334">
        <v>0</v>
      </c>
      <c r="J1338" s="334">
        <v>0</v>
      </c>
      <c r="K1338" s="334">
        <v>0</v>
      </c>
      <c r="L1338" s="334">
        <v>0</v>
      </c>
      <c r="M1338" s="334">
        <v>0</v>
      </c>
      <c r="N1338" s="334">
        <v>0</v>
      </c>
      <c r="O1338" s="334">
        <v>0</v>
      </c>
      <c r="P1338" s="334">
        <v>0</v>
      </c>
      <c r="Q1338" s="334">
        <v>0.8</v>
      </c>
      <c r="R1338" s="334">
        <v>0</v>
      </c>
      <c r="S1338" s="334">
        <v>0</v>
      </c>
      <c r="T1338" s="334">
        <v>0</v>
      </c>
      <c r="U1338" s="334">
        <v>0</v>
      </c>
      <c r="V1338" s="334">
        <v>0</v>
      </c>
      <c r="W1338" s="334">
        <v>0</v>
      </c>
      <c r="X1338" s="334">
        <v>0</v>
      </c>
      <c r="Y1338" s="334">
        <v>0</v>
      </c>
      <c r="Z1338" s="334">
        <v>0</v>
      </c>
      <c r="AA1338" s="334">
        <v>0</v>
      </c>
      <c r="AB1338" s="334">
        <v>0</v>
      </c>
      <c r="AD1338" s="334">
        <v>0.8</v>
      </c>
      <c r="AE1338" s="334">
        <f t="shared" si="207"/>
        <v>0.8</v>
      </c>
      <c r="AF1338" s="334">
        <f t="shared" si="208"/>
        <v>0.8</v>
      </c>
      <c r="AG1338" s="340">
        <f t="shared" si="209"/>
        <v>0</v>
      </c>
      <c r="AI1338" s="340">
        <f t="shared" si="213"/>
        <v>0</v>
      </c>
      <c r="AJ1338" s="340">
        <f t="shared" si="213"/>
        <v>0</v>
      </c>
      <c r="AK1338" s="340">
        <f t="shared" si="213"/>
        <v>0</v>
      </c>
      <c r="AL1338" s="340">
        <f t="shared" si="213"/>
        <v>0.8</v>
      </c>
      <c r="AM1338" s="340">
        <f t="shared" si="213"/>
        <v>0</v>
      </c>
    </row>
    <row r="1339" spans="1:39" x14ac:dyDescent="0.35">
      <c r="A1339" s="337">
        <v>23252</v>
      </c>
      <c r="B1339" s="338">
        <f t="shared" si="204"/>
        <v>1963</v>
      </c>
      <c r="C1339" s="338">
        <f t="shared" si="205"/>
        <v>8</v>
      </c>
      <c r="D1339" s="338">
        <f t="shared" si="206"/>
        <v>29</v>
      </c>
      <c r="E1339" s="334">
        <v>0</v>
      </c>
      <c r="F1339" s="334">
        <v>0</v>
      </c>
      <c r="G1339" s="334">
        <v>0</v>
      </c>
      <c r="H1339" s="334">
        <v>0</v>
      </c>
      <c r="I1339" s="334">
        <v>0</v>
      </c>
      <c r="J1339" s="334">
        <v>0</v>
      </c>
      <c r="K1339" s="334">
        <v>0</v>
      </c>
      <c r="L1339" s="334">
        <v>0</v>
      </c>
      <c r="M1339" s="334">
        <v>0</v>
      </c>
      <c r="N1339" s="334">
        <v>0</v>
      </c>
      <c r="O1339" s="334">
        <v>0</v>
      </c>
      <c r="P1339" s="334">
        <v>0</v>
      </c>
      <c r="Q1339" s="334">
        <v>0</v>
      </c>
      <c r="R1339" s="334">
        <v>0</v>
      </c>
      <c r="S1339" s="334">
        <v>0</v>
      </c>
      <c r="T1339" s="334">
        <v>0</v>
      </c>
      <c r="U1339" s="334">
        <v>0</v>
      </c>
      <c r="V1339" s="334">
        <v>0</v>
      </c>
      <c r="W1339" s="334">
        <v>0</v>
      </c>
      <c r="X1339" s="334">
        <v>0</v>
      </c>
      <c r="Y1339" s="334">
        <v>0</v>
      </c>
      <c r="Z1339" s="334">
        <v>0</v>
      </c>
      <c r="AA1339" s="334">
        <v>0</v>
      </c>
      <c r="AB1339" s="334">
        <v>0</v>
      </c>
      <c r="AD1339" s="334">
        <v>0</v>
      </c>
      <c r="AE1339" s="334">
        <f t="shared" si="207"/>
        <v>0</v>
      </c>
      <c r="AF1339" s="334">
        <f t="shared" si="208"/>
        <v>0</v>
      </c>
      <c r="AG1339" s="340">
        <f t="shared" si="209"/>
        <v>0</v>
      </c>
      <c r="AI1339" s="340">
        <f t="shared" si="213"/>
        <v>0</v>
      </c>
      <c r="AJ1339" s="340">
        <f t="shared" si="213"/>
        <v>0</v>
      </c>
      <c r="AK1339" s="340">
        <f t="shared" si="213"/>
        <v>0</v>
      </c>
      <c r="AL1339" s="340">
        <f t="shared" si="213"/>
        <v>0</v>
      </c>
      <c r="AM1339" s="340">
        <f t="shared" si="213"/>
        <v>0</v>
      </c>
    </row>
    <row r="1340" spans="1:39" x14ac:dyDescent="0.35">
      <c r="A1340" s="337">
        <v>23253</v>
      </c>
      <c r="B1340" s="338">
        <f t="shared" si="204"/>
        <v>1963</v>
      </c>
      <c r="C1340" s="338">
        <f t="shared" si="205"/>
        <v>8</v>
      </c>
      <c r="D1340" s="338">
        <f t="shared" si="206"/>
        <v>30</v>
      </c>
      <c r="E1340" s="334">
        <v>0</v>
      </c>
      <c r="F1340" s="334">
        <v>0</v>
      </c>
      <c r="G1340" s="334">
        <v>0</v>
      </c>
      <c r="H1340" s="334">
        <v>0</v>
      </c>
      <c r="I1340" s="334">
        <v>0</v>
      </c>
      <c r="J1340" s="334">
        <v>0</v>
      </c>
      <c r="K1340" s="334">
        <v>0</v>
      </c>
      <c r="L1340" s="334">
        <v>0</v>
      </c>
      <c r="M1340" s="334">
        <v>0</v>
      </c>
      <c r="N1340" s="334">
        <v>0</v>
      </c>
      <c r="O1340" s="334">
        <v>0</v>
      </c>
      <c r="P1340" s="334">
        <v>0</v>
      </c>
      <c r="Q1340" s="334">
        <v>0</v>
      </c>
      <c r="R1340" s="334">
        <v>0</v>
      </c>
      <c r="S1340" s="334">
        <v>0</v>
      </c>
      <c r="T1340" s="334">
        <v>0</v>
      </c>
      <c r="U1340" s="334">
        <v>0</v>
      </c>
      <c r="V1340" s="334">
        <v>0</v>
      </c>
      <c r="W1340" s="334">
        <v>0</v>
      </c>
      <c r="X1340" s="334">
        <v>0</v>
      </c>
      <c r="Y1340" s="334">
        <v>0</v>
      </c>
      <c r="Z1340" s="334">
        <v>0</v>
      </c>
      <c r="AA1340" s="334">
        <v>0</v>
      </c>
      <c r="AB1340" s="334">
        <v>0</v>
      </c>
      <c r="AD1340" s="334">
        <v>0</v>
      </c>
      <c r="AE1340" s="334">
        <f t="shared" si="207"/>
        <v>0</v>
      </c>
      <c r="AF1340" s="334">
        <f t="shared" si="208"/>
        <v>0</v>
      </c>
      <c r="AG1340" s="340">
        <f t="shared" si="209"/>
        <v>0</v>
      </c>
      <c r="AI1340" s="340">
        <f t="shared" si="213"/>
        <v>0</v>
      </c>
      <c r="AJ1340" s="340">
        <f t="shared" si="213"/>
        <v>0</v>
      </c>
      <c r="AK1340" s="340">
        <f t="shared" si="213"/>
        <v>0</v>
      </c>
      <c r="AL1340" s="340">
        <f t="shared" si="213"/>
        <v>0</v>
      </c>
      <c r="AM1340" s="340">
        <f t="shared" si="213"/>
        <v>0</v>
      </c>
    </row>
    <row r="1341" spans="1:39" x14ac:dyDescent="0.35">
      <c r="A1341" s="337">
        <v>23254</v>
      </c>
      <c r="B1341" s="338">
        <f t="shared" si="204"/>
        <v>1963</v>
      </c>
      <c r="C1341" s="338">
        <f t="shared" si="205"/>
        <v>8</v>
      </c>
      <c r="D1341" s="338">
        <f t="shared" si="206"/>
        <v>31</v>
      </c>
      <c r="E1341" s="334">
        <v>0</v>
      </c>
      <c r="F1341" s="334">
        <v>0</v>
      </c>
      <c r="G1341" s="334">
        <v>0</v>
      </c>
      <c r="H1341" s="334">
        <v>0</v>
      </c>
      <c r="I1341" s="334">
        <v>0</v>
      </c>
      <c r="J1341" s="334">
        <v>0</v>
      </c>
      <c r="K1341" s="334">
        <v>0</v>
      </c>
      <c r="L1341" s="334">
        <v>0</v>
      </c>
      <c r="M1341" s="334">
        <v>0</v>
      </c>
      <c r="N1341" s="334">
        <v>0</v>
      </c>
      <c r="O1341" s="334">
        <v>0</v>
      </c>
      <c r="P1341" s="334">
        <v>0</v>
      </c>
      <c r="Q1341" s="334">
        <v>0</v>
      </c>
      <c r="R1341" s="334">
        <v>0</v>
      </c>
      <c r="S1341" s="334">
        <v>0</v>
      </c>
      <c r="T1341" s="334">
        <v>0</v>
      </c>
      <c r="U1341" s="334">
        <v>0</v>
      </c>
      <c r="V1341" s="334">
        <v>0</v>
      </c>
      <c r="W1341" s="334">
        <v>0</v>
      </c>
      <c r="X1341" s="334">
        <v>0</v>
      </c>
      <c r="Y1341" s="334">
        <v>0</v>
      </c>
      <c r="Z1341" s="334">
        <v>0</v>
      </c>
      <c r="AA1341" s="334">
        <v>0</v>
      </c>
      <c r="AB1341" s="334">
        <v>0</v>
      </c>
      <c r="AD1341" s="334">
        <v>0</v>
      </c>
      <c r="AE1341" s="334">
        <f t="shared" si="207"/>
        <v>0</v>
      </c>
      <c r="AF1341" s="334">
        <f t="shared" si="208"/>
        <v>0</v>
      </c>
      <c r="AG1341" s="340">
        <f t="shared" si="209"/>
        <v>0</v>
      </c>
      <c r="AI1341" s="340">
        <f t="shared" si="213"/>
        <v>0</v>
      </c>
      <c r="AJ1341" s="340">
        <f t="shared" si="213"/>
        <v>0</v>
      </c>
      <c r="AK1341" s="340">
        <f t="shared" si="213"/>
        <v>0</v>
      </c>
      <c r="AL1341" s="340">
        <f t="shared" si="213"/>
        <v>0</v>
      </c>
      <c r="AM1341" s="340">
        <f t="shared" si="213"/>
        <v>0</v>
      </c>
    </row>
    <row r="1342" spans="1:39" x14ac:dyDescent="0.35">
      <c r="A1342" s="337">
        <v>23255</v>
      </c>
      <c r="B1342" s="338">
        <f t="shared" si="204"/>
        <v>1963</v>
      </c>
      <c r="C1342" s="338">
        <f t="shared" si="205"/>
        <v>9</v>
      </c>
      <c r="D1342" s="338">
        <f t="shared" si="206"/>
        <v>1</v>
      </c>
      <c r="E1342" s="334">
        <v>0</v>
      </c>
      <c r="F1342" s="334">
        <v>0</v>
      </c>
      <c r="G1342" s="334">
        <v>0</v>
      </c>
      <c r="H1342" s="334">
        <v>0</v>
      </c>
      <c r="I1342" s="334">
        <v>0</v>
      </c>
      <c r="J1342" s="334">
        <v>0</v>
      </c>
      <c r="K1342" s="334">
        <v>0</v>
      </c>
      <c r="L1342" s="334">
        <v>0</v>
      </c>
      <c r="M1342" s="334">
        <v>0</v>
      </c>
      <c r="N1342" s="334">
        <v>0</v>
      </c>
      <c r="O1342" s="334">
        <v>0</v>
      </c>
      <c r="P1342" s="334">
        <v>0</v>
      </c>
      <c r="Q1342" s="334">
        <v>0</v>
      </c>
      <c r="R1342" s="334">
        <v>0</v>
      </c>
      <c r="S1342" s="334">
        <v>0</v>
      </c>
      <c r="T1342" s="334">
        <v>0</v>
      </c>
      <c r="U1342" s="334">
        <v>0</v>
      </c>
      <c r="V1342" s="334">
        <v>0</v>
      </c>
      <c r="W1342" s="334">
        <v>0</v>
      </c>
      <c r="X1342" s="334">
        <v>0</v>
      </c>
      <c r="Y1342" s="334">
        <v>0</v>
      </c>
      <c r="Z1342" s="334">
        <v>0</v>
      </c>
      <c r="AA1342" s="334">
        <v>0</v>
      </c>
      <c r="AB1342" s="334">
        <v>0</v>
      </c>
      <c r="AD1342" s="334">
        <v>0</v>
      </c>
      <c r="AE1342" s="334">
        <f t="shared" si="207"/>
        <v>0</v>
      </c>
      <c r="AF1342" s="334">
        <f t="shared" si="208"/>
        <v>0</v>
      </c>
      <c r="AG1342" s="340">
        <f t="shared" si="209"/>
        <v>0</v>
      </c>
      <c r="AI1342" s="340">
        <f t="shared" si="213"/>
        <v>0</v>
      </c>
      <c r="AJ1342" s="340">
        <f t="shared" si="213"/>
        <v>0</v>
      </c>
      <c r="AK1342" s="340">
        <f t="shared" si="213"/>
        <v>0</v>
      </c>
      <c r="AL1342" s="340">
        <f t="shared" si="213"/>
        <v>0</v>
      </c>
      <c r="AM1342" s="340">
        <f t="shared" si="213"/>
        <v>0</v>
      </c>
    </row>
    <row r="1343" spans="1:39" x14ac:dyDescent="0.35">
      <c r="A1343" s="337">
        <v>23256</v>
      </c>
      <c r="B1343" s="338">
        <f t="shared" si="204"/>
        <v>1963</v>
      </c>
      <c r="C1343" s="338">
        <f t="shared" si="205"/>
        <v>9</v>
      </c>
      <c r="D1343" s="338">
        <f t="shared" si="206"/>
        <v>2</v>
      </c>
      <c r="E1343" s="334">
        <v>0</v>
      </c>
      <c r="F1343" s="334">
        <v>0</v>
      </c>
      <c r="G1343" s="334">
        <v>0</v>
      </c>
      <c r="H1343" s="334">
        <v>0</v>
      </c>
      <c r="I1343" s="334">
        <v>0</v>
      </c>
      <c r="J1343" s="334">
        <v>0</v>
      </c>
      <c r="K1343" s="334">
        <v>0</v>
      </c>
      <c r="L1343" s="334">
        <v>0</v>
      </c>
      <c r="M1343" s="334">
        <v>0</v>
      </c>
      <c r="N1343" s="334">
        <v>0</v>
      </c>
      <c r="O1343" s="334">
        <v>0</v>
      </c>
      <c r="P1343" s="334">
        <v>0</v>
      </c>
      <c r="Q1343" s="334">
        <v>0</v>
      </c>
      <c r="R1343" s="334">
        <v>0</v>
      </c>
      <c r="S1343" s="334">
        <v>0</v>
      </c>
      <c r="T1343" s="334">
        <v>0</v>
      </c>
      <c r="U1343" s="334">
        <v>0</v>
      </c>
      <c r="V1343" s="334">
        <v>0</v>
      </c>
      <c r="W1343" s="334">
        <v>0</v>
      </c>
      <c r="X1343" s="334">
        <v>0</v>
      </c>
      <c r="Y1343" s="334">
        <v>0</v>
      </c>
      <c r="Z1343" s="334">
        <v>0</v>
      </c>
      <c r="AA1343" s="334">
        <v>0</v>
      </c>
      <c r="AB1343" s="334">
        <v>0</v>
      </c>
      <c r="AD1343" s="334">
        <v>0</v>
      </c>
      <c r="AE1343" s="334">
        <f t="shared" si="207"/>
        <v>0</v>
      </c>
      <c r="AF1343" s="334">
        <f t="shared" si="208"/>
        <v>0</v>
      </c>
      <c r="AG1343" s="340">
        <f t="shared" si="209"/>
        <v>0</v>
      </c>
      <c r="AI1343" s="340">
        <f t="shared" si="213"/>
        <v>0</v>
      </c>
      <c r="AJ1343" s="340">
        <f t="shared" si="213"/>
        <v>0</v>
      </c>
      <c r="AK1343" s="340">
        <f t="shared" si="213"/>
        <v>0</v>
      </c>
      <c r="AL1343" s="340">
        <f t="shared" si="213"/>
        <v>0</v>
      </c>
      <c r="AM1343" s="340">
        <f t="shared" si="213"/>
        <v>0</v>
      </c>
    </row>
    <row r="1344" spans="1:39" x14ac:dyDescent="0.35">
      <c r="A1344" s="337">
        <v>23257</v>
      </c>
      <c r="B1344" s="338">
        <f t="shared" si="204"/>
        <v>1963</v>
      </c>
      <c r="C1344" s="338">
        <f t="shared" si="205"/>
        <v>9</v>
      </c>
      <c r="D1344" s="338">
        <f t="shared" si="206"/>
        <v>3</v>
      </c>
      <c r="E1344" s="334">
        <v>0</v>
      </c>
      <c r="F1344" s="334">
        <v>0</v>
      </c>
      <c r="G1344" s="334">
        <v>0</v>
      </c>
      <c r="H1344" s="334">
        <v>0</v>
      </c>
      <c r="I1344" s="334">
        <v>0</v>
      </c>
      <c r="J1344" s="334">
        <v>0</v>
      </c>
      <c r="K1344" s="334">
        <v>0</v>
      </c>
      <c r="L1344" s="334">
        <v>0</v>
      </c>
      <c r="M1344" s="334">
        <v>0</v>
      </c>
      <c r="N1344" s="334">
        <v>0</v>
      </c>
      <c r="O1344" s="334">
        <v>0</v>
      </c>
      <c r="P1344" s="334">
        <v>0</v>
      </c>
      <c r="Q1344" s="334">
        <v>0</v>
      </c>
      <c r="R1344" s="334">
        <v>0</v>
      </c>
      <c r="S1344" s="334">
        <v>0</v>
      </c>
      <c r="T1344" s="334">
        <v>0</v>
      </c>
      <c r="U1344" s="334">
        <v>0</v>
      </c>
      <c r="V1344" s="334">
        <v>0</v>
      </c>
      <c r="W1344" s="334">
        <v>0</v>
      </c>
      <c r="X1344" s="334">
        <v>0</v>
      </c>
      <c r="Y1344" s="334">
        <v>0</v>
      </c>
      <c r="Z1344" s="334">
        <v>0</v>
      </c>
      <c r="AA1344" s="334">
        <v>0</v>
      </c>
      <c r="AB1344" s="334">
        <v>0</v>
      </c>
      <c r="AD1344" s="334">
        <v>0</v>
      </c>
      <c r="AE1344" s="334">
        <f t="shared" si="207"/>
        <v>0</v>
      </c>
      <c r="AF1344" s="334">
        <f t="shared" si="208"/>
        <v>0</v>
      </c>
      <c r="AG1344" s="340">
        <f t="shared" si="209"/>
        <v>0</v>
      </c>
      <c r="AI1344" s="340">
        <f t="shared" si="213"/>
        <v>0</v>
      </c>
      <c r="AJ1344" s="340">
        <f t="shared" si="213"/>
        <v>0</v>
      </c>
      <c r="AK1344" s="340">
        <f t="shared" si="213"/>
        <v>0</v>
      </c>
      <c r="AL1344" s="340">
        <f t="shared" si="213"/>
        <v>0</v>
      </c>
      <c r="AM1344" s="340">
        <f t="shared" si="213"/>
        <v>0</v>
      </c>
    </row>
    <row r="1345" spans="1:39" x14ac:dyDescent="0.35">
      <c r="A1345" s="337">
        <v>23258</v>
      </c>
      <c r="B1345" s="338">
        <f t="shared" si="204"/>
        <v>1963</v>
      </c>
      <c r="C1345" s="338">
        <f t="shared" si="205"/>
        <v>9</v>
      </c>
      <c r="D1345" s="338">
        <f t="shared" si="206"/>
        <v>4</v>
      </c>
      <c r="E1345" s="334">
        <v>0</v>
      </c>
      <c r="F1345" s="334">
        <v>0</v>
      </c>
      <c r="G1345" s="334">
        <v>0</v>
      </c>
      <c r="H1345" s="334">
        <v>0</v>
      </c>
      <c r="I1345" s="334">
        <v>0</v>
      </c>
      <c r="J1345" s="334">
        <v>0</v>
      </c>
      <c r="K1345" s="334">
        <v>0</v>
      </c>
      <c r="L1345" s="334">
        <v>0</v>
      </c>
      <c r="M1345" s="334">
        <v>0</v>
      </c>
      <c r="N1345" s="334">
        <v>0</v>
      </c>
      <c r="O1345" s="334">
        <v>0</v>
      </c>
      <c r="P1345" s="334">
        <v>0</v>
      </c>
      <c r="Q1345" s="334">
        <v>0</v>
      </c>
      <c r="R1345" s="334">
        <v>0</v>
      </c>
      <c r="S1345" s="334">
        <v>0</v>
      </c>
      <c r="T1345" s="334">
        <v>0</v>
      </c>
      <c r="U1345" s="334">
        <v>0</v>
      </c>
      <c r="V1345" s="334">
        <v>0</v>
      </c>
      <c r="W1345" s="334">
        <v>0</v>
      </c>
      <c r="X1345" s="334">
        <v>0</v>
      </c>
      <c r="Y1345" s="334">
        <v>0</v>
      </c>
      <c r="Z1345" s="334">
        <v>0</v>
      </c>
      <c r="AA1345" s="334">
        <v>0</v>
      </c>
      <c r="AB1345" s="334">
        <v>0</v>
      </c>
      <c r="AD1345" s="334">
        <v>0</v>
      </c>
      <c r="AE1345" s="334">
        <f t="shared" si="207"/>
        <v>0</v>
      </c>
      <c r="AF1345" s="334">
        <f t="shared" si="208"/>
        <v>0</v>
      </c>
      <c r="AG1345" s="340">
        <f t="shared" si="209"/>
        <v>0</v>
      </c>
      <c r="AI1345" s="340">
        <f t="shared" si="213"/>
        <v>0</v>
      </c>
      <c r="AJ1345" s="340">
        <f t="shared" si="213"/>
        <v>0</v>
      </c>
      <c r="AK1345" s="340">
        <f t="shared" si="213"/>
        <v>0</v>
      </c>
      <c r="AL1345" s="340">
        <f t="shared" si="213"/>
        <v>0</v>
      </c>
      <c r="AM1345" s="340">
        <f t="shared" si="213"/>
        <v>0</v>
      </c>
    </row>
    <row r="1346" spans="1:39" x14ac:dyDescent="0.35">
      <c r="A1346" s="337">
        <v>23259</v>
      </c>
      <c r="B1346" s="338">
        <f t="shared" si="204"/>
        <v>1963</v>
      </c>
      <c r="C1346" s="338">
        <f t="shared" si="205"/>
        <v>9</v>
      </c>
      <c r="D1346" s="338">
        <f t="shared" si="206"/>
        <v>5</v>
      </c>
      <c r="E1346" s="334">
        <v>0</v>
      </c>
      <c r="F1346" s="334">
        <v>0</v>
      </c>
      <c r="G1346" s="334">
        <v>0</v>
      </c>
      <c r="H1346" s="334">
        <v>0</v>
      </c>
      <c r="I1346" s="334">
        <v>0</v>
      </c>
      <c r="J1346" s="334">
        <v>0</v>
      </c>
      <c r="K1346" s="334">
        <v>0</v>
      </c>
      <c r="L1346" s="334">
        <v>0</v>
      </c>
      <c r="M1346" s="334">
        <v>0</v>
      </c>
      <c r="N1346" s="334">
        <v>0</v>
      </c>
      <c r="O1346" s="334">
        <v>0</v>
      </c>
      <c r="P1346" s="334">
        <v>0</v>
      </c>
      <c r="Q1346" s="334">
        <v>0</v>
      </c>
      <c r="R1346" s="334">
        <v>0</v>
      </c>
      <c r="S1346" s="334">
        <v>0</v>
      </c>
      <c r="T1346" s="334">
        <v>0</v>
      </c>
      <c r="U1346" s="334">
        <v>0</v>
      </c>
      <c r="V1346" s="334">
        <v>0</v>
      </c>
      <c r="W1346" s="334">
        <v>0</v>
      </c>
      <c r="X1346" s="334">
        <v>0</v>
      </c>
      <c r="Y1346" s="334">
        <v>0</v>
      </c>
      <c r="Z1346" s="334">
        <v>0</v>
      </c>
      <c r="AA1346" s="334">
        <v>0</v>
      </c>
      <c r="AB1346" s="334">
        <v>0</v>
      </c>
      <c r="AD1346" s="334">
        <v>0</v>
      </c>
      <c r="AE1346" s="334">
        <f t="shared" si="207"/>
        <v>0</v>
      </c>
      <c r="AF1346" s="334">
        <f t="shared" si="208"/>
        <v>0</v>
      </c>
      <c r="AG1346" s="340">
        <f t="shared" si="209"/>
        <v>0</v>
      </c>
      <c r="AI1346" s="340">
        <f t="shared" si="213"/>
        <v>0</v>
      </c>
      <c r="AJ1346" s="340">
        <f t="shared" si="213"/>
        <v>0</v>
      </c>
      <c r="AK1346" s="340">
        <f t="shared" si="213"/>
        <v>0</v>
      </c>
      <c r="AL1346" s="340">
        <f t="shared" si="213"/>
        <v>0</v>
      </c>
      <c r="AM1346" s="340">
        <f t="shared" si="213"/>
        <v>0</v>
      </c>
    </row>
    <row r="1347" spans="1:39" x14ac:dyDescent="0.35">
      <c r="A1347" s="337">
        <v>23260</v>
      </c>
      <c r="B1347" s="338">
        <f t="shared" si="204"/>
        <v>1963</v>
      </c>
      <c r="C1347" s="338">
        <f t="shared" si="205"/>
        <v>9</v>
      </c>
      <c r="D1347" s="338">
        <f t="shared" si="206"/>
        <v>6</v>
      </c>
      <c r="E1347" s="334">
        <v>0</v>
      </c>
      <c r="F1347" s="334">
        <v>0</v>
      </c>
      <c r="G1347" s="334">
        <v>0</v>
      </c>
      <c r="H1347" s="334">
        <v>0</v>
      </c>
      <c r="I1347" s="334">
        <v>0</v>
      </c>
      <c r="J1347" s="334">
        <v>0</v>
      </c>
      <c r="K1347" s="334">
        <v>0</v>
      </c>
      <c r="L1347" s="334">
        <v>0</v>
      </c>
      <c r="M1347" s="334">
        <v>0</v>
      </c>
      <c r="N1347" s="334">
        <v>0</v>
      </c>
      <c r="O1347" s="334">
        <v>0</v>
      </c>
      <c r="P1347" s="334">
        <v>0</v>
      </c>
      <c r="Q1347" s="334">
        <v>0</v>
      </c>
      <c r="R1347" s="334">
        <v>0</v>
      </c>
      <c r="S1347" s="334">
        <v>0</v>
      </c>
      <c r="T1347" s="334">
        <v>0</v>
      </c>
      <c r="U1347" s="334">
        <v>0</v>
      </c>
      <c r="V1347" s="334">
        <v>0</v>
      </c>
      <c r="W1347" s="334">
        <v>0</v>
      </c>
      <c r="X1347" s="334">
        <v>0</v>
      </c>
      <c r="Y1347" s="334">
        <v>0</v>
      </c>
      <c r="Z1347" s="334">
        <v>0</v>
      </c>
      <c r="AA1347" s="334">
        <v>0</v>
      </c>
      <c r="AB1347" s="334">
        <v>0</v>
      </c>
      <c r="AD1347" s="334">
        <v>0</v>
      </c>
      <c r="AE1347" s="334">
        <f t="shared" si="207"/>
        <v>0</v>
      </c>
      <c r="AF1347" s="334">
        <f t="shared" si="208"/>
        <v>0</v>
      </c>
      <c r="AG1347" s="340">
        <f t="shared" si="209"/>
        <v>0</v>
      </c>
      <c r="AI1347" s="340">
        <f t="shared" si="213"/>
        <v>0</v>
      </c>
      <c r="AJ1347" s="340">
        <f t="shared" si="213"/>
        <v>0</v>
      </c>
      <c r="AK1347" s="340">
        <f t="shared" si="213"/>
        <v>0</v>
      </c>
      <c r="AL1347" s="340">
        <f t="shared" si="213"/>
        <v>0</v>
      </c>
      <c r="AM1347" s="340">
        <f t="shared" si="213"/>
        <v>0</v>
      </c>
    </row>
    <row r="1348" spans="1:39" x14ac:dyDescent="0.35">
      <c r="A1348" s="337">
        <v>23261</v>
      </c>
      <c r="B1348" s="338">
        <f t="shared" ref="B1348:B1411" si="214">YEAR(A1348)</f>
        <v>1963</v>
      </c>
      <c r="C1348" s="338">
        <f t="shared" ref="C1348:C1411" si="215">MONTH(A1348)</f>
        <v>9</v>
      </c>
      <c r="D1348" s="338">
        <f t="shared" ref="D1348:D1411" si="216">DAY(A1348)</f>
        <v>7</v>
      </c>
      <c r="E1348" s="334">
        <v>0</v>
      </c>
      <c r="F1348" s="334">
        <v>0</v>
      </c>
      <c r="G1348" s="334">
        <v>0</v>
      </c>
      <c r="H1348" s="334">
        <v>0</v>
      </c>
      <c r="I1348" s="334">
        <v>0</v>
      </c>
      <c r="J1348" s="334">
        <v>0</v>
      </c>
      <c r="K1348" s="334">
        <v>0</v>
      </c>
      <c r="L1348" s="334">
        <v>0</v>
      </c>
      <c r="M1348" s="334">
        <v>0</v>
      </c>
      <c r="N1348" s="334">
        <v>0</v>
      </c>
      <c r="O1348" s="334">
        <v>0</v>
      </c>
      <c r="P1348" s="334">
        <v>0</v>
      </c>
      <c r="Q1348" s="334">
        <v>0</v>
      </c>
      <c r="R1348" s="334">
        <v>0</v>
      </c>
      <c r="S1348" s="334">
        <v>0</v>
      </c>
      <c r="T1348" s="334">
        <v>0</v>
      </c>
      <c r="U1348" s="334">
        <v>0</v>
      </c>
      <c r="V1348" s="334">
        <v>0</v>
      </c>
      <c r="W1348" s="334">
        <v>0</v>
      </c>
      <c r="X1348" s="334">
        <v>0</v>
      </c>
      <c r="Y1348" s="334">
        <v>0</v>
      </c>
      <c r="Z1348" s="334">
        <v>0</v>
      </c>
      <c r="AA1348" s="334">
        <v>0</v>
      </c>
      <c r="AB1348" s="334">
        <v>0</v>
      </c>
      <c r="AD1348" s="334">
        <v>0</v>
      </c>
      <c r="AE1348" s="334">
        <f t="shared" ref="AE1348:AE1411" si="217">AD1348</f>
        <v>0</v>
      </c>
      <c r="AF1348" s="334">
        <f t="shared" ref="AF1348:AF1411" si="218">SUM(E1348:AB1348)</f>
        <v>0</v>
      </c>
      <c r="AG1348" s="340">
        <f t="shared" ref="AG1348:AG1411" si="219">ABS(AF1348-AE1348)</f>
        <v>0</v>
      </c>
      <c r="AI1348" s="340">
        <f t="shared" ref="AI1348:AM1363" si="220">IF($C1348=AI$1,$AF1348,0)</f>
        <v>0</v>
      </c>
      <c r="AJ1348" s="340">
        <f t="shared" si="220"/>
        <v>0</v>
      </c>
      <c r="AK1348" s="340">
        <f t="shared" si="220"/>
        <v>0</v>
      </c>
      <c r="AL1348" s="340">
        <f t="shared" si="220"/>
        <v>0</v>
      </c>
      <c r="AM1348" s="340">
        <f t="shared" si="220"/>
        <v>0</v>
      </c>
    </row>
    <row r="1349" spans="1:39" x14ac:dyDescent="0.35">
      <c r="A1349" s="337">
        <v>23262</v>
      </c>
      <c r="B1349" s="338">
        <f t="shared" si="214"/>
        <v>1963</v>
      </c>
      <c r="C1349" s="338">
        <f t="shared" si="215"/>
        <v>9</v>
      </c>
      <c r="D1349" s="338">
        <f t="shared" si="216"/>
        <v>8</v>
      </c>
      <c r="E1349" s="334">
        <v>0</v>
      </c>
      <c r="F1349" s="334">
        <v>0</v>
      </c>
      <c r="G1349" s="334">
        <v>0</v>
      </c>
      <c r="H1349" s="334">
        <v>0</v>
      </c>
      <c r="I1349" s="334">
        <v>0</v>
      </c>
      <c r="J1349" s="334">
        <v>0</v>
      </c>
      <c r="K1349" s="334">
        <v>0</v>
      </c>
      <c r="L1349" s="334">
        <v>0</v>
      </c>
      <c r="M1349" s="334">
        <v>0</v>
      </c>
      <c r="N1349" s="334">
        <v>0</v>
      </c>
      <c r="O1349" s="334">
        <v>0</v>
      </c>
      <c r="P1349" s="334">
        <v>0</v>
      </c>
      <c r="Q1349" s="334">
        <v>0</v>
      </c>
      <c r="R1349" s="334">
        <v>0</v>
      </c>
      <c r="S1349" s="334">
        <v>0</v>
      </c>
      <c r="T1349" s="334">
        <v>0</v>
      </c>
      <c r="U1349" s="334">
        <v>0</v>
      </c>
      <c r="V1349" s="334">
        <v>0</v>
      </c>
      <c r="W1349" s="334">
        <v>0</v>
      </c>
      <c r="X1349" s="334">
        <v>0</v>
      </c>
      <c r="Y1349" s="334">
        <v>0</v>
      </c>
      <c r="Z1349" s="334">
        <v>0</v>
      </c>
      <c r="AA1349" s="334">
        <v>0</v>
      </c>
      <c r="AB1349" s="334">
        <v>0</v>
      </c>
      <c r="AD1349" s="334">
        <v>0</v>
      </c>
      <c r="AE1349" s="334">
        <f t="shared" si="217"/>
        <v>0</v>
      </c>
      <c r="AF1349" s="334">
        <f t="shared" si="218"/>
        <v>0</v>
      </c>
      <c r="AG1349" s="340">
        <f t="shared" si="219"/>
        <v>0</v>
      </c>
      <c r="AI1349" s="340">
        <f t="shared" si="220"/>
        <v>0</v>
      </c>
      <c r="AJ1349" s="340">
        <f t="shared" si="220"/>
        <v>0</v>
      </c>
      <c r="AK1349" s="340">
        <f t="shared" si="220"/>
        <v>0</v>
      </c>
      <c r="AL1349" s="340">
        <f t="shared" si="220"/>
        <v>0</v>
      </c>
      <c r="AM1349" s="340">
        <f t="shared" si="220"/>
        <v>0</v>
      </c>
    </row>
    <row r="1350" spans="1:39" x14ac:dyDescent="0.35">
      <c r="A1350" s="337">
        <v>23263</v>
      </c>
      <c r="B1350" s="338">
        <f t="shared" si="214"/>
        <v>1963</v>
      </c>
      <c r="C1350" s="338">
        <f t="shared" si="215"/>
        <v>9</v>
      </c>
      <c r="D1350" s="338">
        <f t="shared" si="216"/>
        <v>9</v>
      </c>
      <c r="E1350" s="334">
        <v>0</v>
      </c>
      <c r="F1350" s="334">
        <v>0</v>
      </c>
      <c r="G1350" s="334">
        <v>0</v>
      </c>
      <c r="H1350" s="334">
        <v>0</v>
      </c>
      <c r="I1350" s="334">
        <v>0</v>
      </c>
      <c r="J1350" s="334">
        <v>0</v>
      </c>
      <c r="K1350" s="334">
        <v>0</v>
      </c>
      <c r="L1350" s="334">
        <v>0</v>
      </c>
      <c r="M1350" s="334">
        <v>0</v>
      </c>
      <c r="N1350" s="334">
        <v>0</v>
      </c>
      <c r="O1350" s="334">
        <v>0</v>
      </c>
      <c r="P1350" s="334">
        <v>0</v>
      </c>
      <c r="Q1350" s="334">
        <v>0</v>
      </c>
      <c r="R1350" s="334">
        <v>0</v>
      </c>
      <c r="S1350" s="334">
        <v>0</v>
      </c>
      <c r="T1350" s="334">
        <v>0</v>
      </c>
      <c r="U1350" s="334">
        <v>0</v>
      </c>
      <c r="V1350" s="334">
        <v>0</v>
      </c>
      <c r="W1350" s="334">
        <v>0</v>
      </c>
      <c r="X1350" s="334">
        <v>0</v>
      </c>
      <c r="Y1350" s="334">
        <v>0</v>
      </c>
      <c r="Z1350" s="334">
        <v>0</v>
      </c>
      <c r="AA1350" s="334">
        <v>0</v>
      </c>
      <c r="AB1350" s="334">
        <v>0</v>
      </c>
      <c r="AD1350" s="334">
        <v>0</v>
      </c>
      <c r="AE1350" s="334">
        <f t="shared" si="217"/>
        <v>0</v>
      </c>
      <c r="AF1350" s="334">
        <f t="shared" si="218"/>
        <v>0</v>
      </c>
      <c r="AG1350" s="340">
        <f t="shared" si="219"/>
        <v>0</v>
      </c>
      <c r="AI1350" s="340">
        <f t="shared" si="220"/>
        <v>0</v>
      </c>
      <c r="AJ1350" s="340">
        <f t="shared" si="220"/>
        <v>0</v>
      </c>
      <c r="AK1350" s="340">
        <f t="shared" si="220"/>
        <v>0</v>
      </c>
      <c r="AL1350" s="340">
        <f t="shared" si="220"/>
        <v>0</v>
      </c>
      <c r="AM1350" s="340">
        <f t="shared" si="220"/>
        <v>0</v>
      </c>
    </row>
    <row r="1351" spans="1:39" x14ac:dyDescent="0.35">
      <c r="A1351" s="337">
        <v>23264</v>
      </c>
      <c r="B1351" s="338">
        <f t="shared" si="214"/>
        <v>1963</v>
      </c>
      <c r="C1351" s="338">
        <f t="shared" si="215"/>
        <v>9</v>
      </c>
      <c r="D1351" s="338">
        <f t="shared" si="216"/>
        <v>10</v>
      </c>
      <c r="E1351" s="334">
        <v>0</v>
      </c>
      <c r="F1351" s="334">
        <v>0</v>
      </c>
      <c r="G1351" s="334">
        <v>0</v>
      </c>
      <c r="H1351" s="334">
        <v>0</v>
      </c>
      <c r="I1351" s="334">
        <v>0</v>
      </c>
      <c r="J1351" s="334">
        <v>0</v>
      </c>
      <c r="K1351" s="334">
        <v>0</v>
      </c>
      <c r="L1351" s="334">
        <v>0</v>
      </c>
      <c r="M1351" s="334">
        <v>0</v>
      </c>
      <c r="N1351" s="334">
        <v>0</v>
      </c>
      <c r="O1351" s="334">
        <v>0</v>
      </c>
      <c r="P1351" s="334">
        <v>0</v>
      </c>
      <c r="Q1351" s="334">
        <v>0</v>
      </c>
      <c r="R1351" s="334">
        <v>0</v>
      </c>
      <c r="S1351" s="334">
        <v>0</v>
      </c>
      <c r="T1351" s="334">
        <v>0</v>
      </c>
      <c r="U1351" s="334">
        <v>0</v>
      </c>
      <c r="V1351" s="334">
        <v>0</v>
      </c>
      <c r="W1351" s="334">
        <v>0</v>
      </c>
      <c r="X1351" s="334">
        <v>0</v>
      </c>
      <c r="Y1351" s="334">
        <v>0</v>
      </c>
      <c r="Z1351" s="334">
        <v>0</v>
      </c>
      <c r="AA1351" s="334">
        <v>0</v>
      </c>
      <c r="AB1351" s="334">
        <v>0</v>
      </c>
      <c r="AD1351" s="334">
        <v>0</v>
      </c>
      <c r="AE1351" s="334">
        <f t="shared" si="217"/>
        <v>0</v>
      </c>
      <c r="AF1351" s="334">
        <f t="shared" si="218"/>
        <v>0</v>
      </c>
      <c r="AG1351" s="340">
        <f t="shared" si="219"/>
        <v>0</v>
      </c>
      <c r="AI1351" s="340">
        <f t="shared" si="220"/>
        <v>0</v>
      </c>
      <c r="AJ1351" s="340">
        <f t="shared" si="220"/>
        <v>0</v>
      </c>
      <c r="AK1351" s="340">
        <f t="shared" si="220"/>
        <v>0</v>
      </c>
      <c r="AL1351" s="340">
        <f t="shared" si="220"/>
        <v>0</v>
      </c>
      <c r="AM1351" s="340">
        <f t="shared" si="220"/>
        <v>0</v>
      </c>
    </row>
    <row r="1352" spans="1:39" x14ac:dyDescent="0.35">
      <c r="A1352" s="337">
        <v>23265</v>
      </c>
      <c r="B1352" s="338">
        <f t="shared" si="214"/>
        <v>1963</v>
      </c>
      <c r="C1352" s="338">
        <f t="shared" si="215"/>
        <v>9</v>
      </c>
      <c r="D1352" s="338">
        <f t="shared" si="216"/>
        <v>11</v>
      </c>
      <c r="E1352" s="334">
        <v>0</v>
      </c>
      <c r="F1352" s="334">
        <v>0</v>
      </c>
      <c r="G1352" s="334">
        <v>0</v>
      </c>
      <c r="H1352" s="334">
        <v>0</v>
      </c>
      <c r="I1352" s="334">
        <v>0</v>
      </c>
      <c r="J1352" s="334">
        <v>0</v>
      </c>
      <c r="K1352" s="334">
        <v>0</v>
      </c>
      <c r="L1352" s="334">
        <v>0</v>
      </c>
      <c r="M1352" s="334">
        <v>0.5</v>
      </c>
      <c r="N1352" s="334">
        <v>2</v>
      </c>
      <c r="O1352" s="334">
        <v>9.1</v>
      </c>
      <c r="P1352" s="334">
        <v>4.0999999999999996</v>
      </c>
      <c r="Q1352" s="334">
        <v>0.5</v>
      </c>
      <c r="R1352" s="334">
        <v>1</v>
      </c>
      <c r="S1352" s="334">
        <v>0</v>
      </c>
      <c r="T1352" s="334">
        <v>0</v>
      </c>
      <c r="U1352" s="334">
        <v>0</v>
      </c>
      <c r="V1352" s="334">
        <v>0</v>
      </c>
      <c r="W1352" s="334">
        <v>0</v>
      </c>
      <c r="X1352" s="334">
        <v>0</v>
      </c>
      <c r="Y1352" s="334">
        <v>0</v>
      </c>
      <c r="Z1352" s="334">
        <v>0</v>
      </c>
      <c r="AA1352" s="334">
        <v>0</v>
      </c>
      <c r="AB1352" s="334">
        <v>0</v>
      </c>
      <c r="AD1352" s="334">
        <v>17.2</v>
      </c>
      <c r="AE1352" s="334">
        <f t="shared" si="217"/>
        <v>17.2</v>
      </c>
      <c r="AF1352" s="334">
        <f t="shared" si="218"/>
        <v>17.2</v>
      </c>
      <c r="AG1352" s="340">
        <f t="shared" si="219"/>
        <v>0</v>
      </c>
      <c r="AI1352" s="340">
        <f t="shared" si="220"/>
        <v>0</v>
      </c>
      <c r="AJ1352" s="340">
        <f t="shared" si="220"/>
        <v>0</v>
      </c>
      <c r="AK1352" s="340">
        <f t="shared" si="220"/>
        <v>0</v>
      </c>
      <c r="AL1352" s="340">
        <f t="shared" si="220"/>
        <v>0</v>
      </c>
      <c r="AM1352" s="340">
        <f t="shared" si="220"/>
        <v>17.2</v>
      </c>
    </row>
    <row r="1353" spans="1:39" x14ac:dyDescent="0.35">
      <c r="A1353" s="337">
        <v>23266</v>
      </c>
      <c r="B1353" s="338">
        <f t="shared" si="214"/>
        <v>1963</v>
      </c>
      <c r="C1353" s="338">
        <f t="shared" si="215"/>
        <v>9</v>
      </c>
      <c r="D1353" s="338">
        <f t="shared" si="216"/>
        <v>12</v>
      </c>
      <c r="E1353" s="334">
        <v>0</v>
      </c>
      <c r="F1353" s="334">
        <v>0</v>
      </c>
      <c r="G1353" s="334">
        <v>0</v>
      </c>
      <c r="H1353" s="334">
        <v>0</v>
      </c>
      <c r="I1353" s="334">
        <v>0</v>
      </c>
      <c r="J1353" s="334">
        <v>0</v>
      </c>
      <c r="K1353" s="334">
        <v>0</v>
      </c>
      <c r="L1353" s="334">
        <v>0</v>
      </c>
      <c r="M1353" s="334">
        <v>0</v>
      </c>
      <c r="N1353" s="334">
        <v>0</v>
      </c>
      <c r="O1353" s="334">
        <v>0</v>
      </c>
      <c r="P1353" s="334">
        <v>0</v>
      </c>
      <c r="Q1353" s="334">
        <v>0</v>
      </c>
      <c r="R1353" s="334">
        <v>0</v>
      </c>
      <c r="S1353" s="334">
        <v>0</v>
      </c>
      <c r="T1353" s="334">
        <v>0</v>
      </c>
      <c r="U1353" s="334">
        <v>0</v>
      </c>
      <c r="V1353" s="334">
        <v>0</v>
      </c>
      <c r="W1353" s="334">
        <v>0</v>
      </c>
      <c r="X1353" s="334">
        <v>0</v>
      </c>
      <c r="Y1353" s="334">
        <v>0</v>
      </c>
      <c r="Z1353" s="334">
        <v>0</v>
      </c>
      <c r="AA1353" s="334">
        <v>0</v>
      </c>
      <c r="AB1353" s="334">
        <v>0</v>
      </c>
      <c r="AD1353" s="334">
        <v>0</v>
      </c>
      <c r="AE1353" s="334">
        <f t="shared" si="217"/>
        <v>0</v>
      </c>
      <c r="AF1353" s="334">
        <f t="shared" si="218"/>
        <v>0</v>
      </c>
      <c r="AG1353" s="340">
        <f t="shared" si="219"/>
        <v>0</v>
      </c>
      <c r="AI1353" s="340">
        <f t="shared" si="220"/>
        <v>0</v>
      </c>
      <c r="AJ1353" s="340">
        <f t="shared" si="220"/>
        <v>0</v>
      </c>
      <c r="AK1353" s="340">
        <f t="shared" si="220"/>
        <v>0</v>
      </c>
      <c r="AL1353" s="340">
        <f t="shared" si="220"/>
        <v>0</v>
      </c>
      <c r="AM1353" s="340">
        <f t="shared" si="220"/>
        <v>0</v>
      </c>
    </row>
    <row r="1354" spans="1:39" x14ac:dyDescent="0.35">
      <c r="A1354" s="337">
        <v>23267</v>
      </c>
      <c r="B1354" s="338">
        <f t="shared" si="214"/>
        <v>1963</v>
      </c>
      <c r="C1354" s="338">
        <f t="shared" si="215"/>
        <v>9</v>
      </c>
      <c r="D1354" s="338">
        <f t="shared" si="216"/>
        <v>13</v>
      </c>
      <c r="E1354" s="334">
        <v>0</v>
      </c>
      <c r="F1354" s="334">
        <v>0</v>
      </c>
      <c r="G1354" s="334">
        <v>0</v>
      </c>
      <c r="H1354" s="334">
        <v>0</v>
      </c>
      <c r="I1354" s="334">
        <v>0</v>
      </c>
      <c r="J1354" s="334">
        <v>0</v>
      </c>
      <c r="K1354" s="334">
        <v>0</v>
      </c>
      <c r="L1354" s="334">
        <v>0</v>
      </c>
      <c r="M1354" s="334">
        <v>0</v>
      </c>
      <c r="N1354" s="334">
        <v>0</v>
      </c>
      <c r="O1354" s="334">
        <v>0</v>
      </c>
      <c r="P1354" s="334">
        <v>0</v>
      </c>
      <c r="Q1354" s="334">
        <v>0</v>
      </c>
      <c r="R1354" s="334">
        <v>0</v>
      </c>
      <c r="S1354" s="334">
        <v>0</v>
      </c>
      <c r="T1354" s="334">
        <v>0</v>
      </c>
      <c r="U1354" s="334">
        <v>0</v>
      </c>
      <c r="V1354" s="334">
        <v>0</v>
      </c>
      <c r="W1354" s="334">
        <v>0</v>
      </c>
      <c r="X1354" s="334">
        <v>0</v>
      </c>
      <c r="Y1354" s="334">
        <v>0</v>
      </c>
      <c r="Z1354" s="334">
        <v>0</v>
      </c>
      <c r="AA1354" s="334">
        <v>0</v>
      </c>
      <c r="AB1354" s="334">
        <v>0</v>
      </c>
      <c r="AD1354" s="334">
        <v>0</v>
      </c>
      <c r="AE1354" s="334">
        <f t="shared" si="217"/>
        <v>0</v>
      </c>
      <c r="AF1354" s="334">
        <f t="shared" si="218"/>
        <v>0</v>
      </c>
      <c r="AG1354" s="340">
        <f t="shared" si="219"/>
        <v>0</v>
      </c>
      <c r="AI1354" s="340">
        <f t="shared" si="220"/>
        <v>0</v>
      </c>
      <c r="AJ1354" s="340">
        <f t="shared" si="220"/>
        <v>0</v>
      </c>
      <c r="AK1354" s="340">
        <f t="shared" si="220"/>
        <v>0</v>
      </c>
      <c r="AL1354" s="340">
        <f t="shared" si="220"/>
        <v>0</v>
      </c>
      <c r="AM1354" s="340">
        <f t="shared" si="220"/>
        <v>0</v>
      </c>
    </row>
    <row r="1355" spans="1:39" x14ac:dyDescent="0.35">
      <c r="A1355" s="337">
        <v>23268</v>
      </c>
      <c r="B1355" s="338">
        <f t="shared" si="214"/>
        <v>1963</v>
      </c>
      <c r="C1355" s="338">
        <f t="shared" si="215"/>
        <v>9</v>
      </c>
      <c r="D1355" s="338">
        <f t="shared" si="216"/>
        <v>14</v>
      </c>
      <c r="E1355" s="334">
        <v>0</v>
      </c>
      <c r="F1355" s="334">
        <v>0</v>
      </c>
      <c r="G1355" s="334">
        <v>0</v>
      </c>
      <c r="H1355" s="334">
        <v>0</v>
      </c>
      <c r="I1355" s="334">
        <v>0.8</v>
      </c>
      <c r="J1355" s="334">
        <v>1</v>
      </c>
      <c r="K1355" s="334">
        <v>1</v>
      </c>
      <c r="L1355" s="334">
        <v>1</v>
      </c>
      <c r="M1355" s="334">
        <v>1.5</v>
      </c>
      <c r="N1355" s="334">
        <v>1.8</v>
      </c>
      <c r="O1355" s="334">
        <v>1.3</v>
      </c>
      <c r="P1355" s="334">
        <v>0.8</v>
      </c>
      <c r="Q1355" s="334">
        <v>0.3</v>
      </c>
      <c r="R1355" s="334">
        <v>1</v>
      </c>
      <c r="S1355" s="334">
        <v>0.5</v>
      </c>
      <c r="T1355" s="334">
        <v>0.8</v>
      </c>
      <c r="U1355" s="334">
        <v>0.8</v>
      </c>
      <c r="V1355" s="334">
        <v>0.5</v>
      </c>
      <c r="W1355" s="334">
        <v>1</v>
      </c>
      <c r="X1355" s="334">
        <v>0.5</v>
      </c>
      <c r="Y1355" s="334">
        <v>0.8</v>
      </c>
      <c r="Z1355" s="334">
        <v>1</v>
      </c>
      <c r="AA1355" s="334">
        <v>1</v>
      </c>
      <c r="AB1355" s="334">
        <v>1</v>
      </c>
      <c r="AD1355" s="334">
        <v>18.399999999999999</v>
      </c>
      <c r="AE1355" s="334">
        <f t="shared" si="217"/>
        <v>18.399999999999999</v>
      </c>
      <c r="AF1355" s="334">
        <f t="shared" si="218"/>
        <v>18.400000000000006</v>
      </c>
      <c r="AG1355" s="340">
        <f t="shared" si="219"/>
        <v>7.1054273576010019E-15</v>
      </c>
      <c r="AI1355" s="340">
        <f t="shared" si="220"/>
        <v>0</v>
      </c>
      <c r="AJ1355" s="340">
        <f t="shared" si="220"/>
        <v>0</v>
      </c>
      <c r="AK1355" s="340">
        <f t="shared" si="220"/>
        <v>0</v>
      </c>
      <c r="AL1355" s="340">
        <f t="shared" si="220"/>
        <v>0</v>
      </c>
      <c r="AM1355" s="340">
        <f t="shared" si="220"/>
        <v>18.400000000000006</v>
      </c>
    </row>
    <row r="1356" spans="1:39" x14ac:dyDescent="0.35">
      <c r="A1356" s="337">
        <v>23269</v>
      </c>
      <c r="B1356" s="338">
        <f t="shared" si="214"/>
        <v>1963</v>
      </c>
      <c r="C1356" s="338">
        <f t="shared" si="215"/>
        <v>9</v>
      </c>
      <c r="D1356" s="338">
        <f t="shared" si="216"/>
        <v>15</v>
      </c>
      <c r="E1356" s="334">
        <v>1</v>
      </c>
      <c r="F1356" s="334">
        <v>0.3</v>
      </c>
      <c r="G1356" s="334">
        <v>0.2</v>
      </c>
      <c r="H1356" s="334">
        <v>0</v>
      </c>
      <c r="I1356" s="334">
        <v>0</v>
      </c>
      <c r="J1356" s="334">
        <v>0</v>
      </c>
      <c r="K1356" s="334">
        <v>0</v>
      </c>
      <c r="L1356" s="334">
        <v>0.3</v>
      </c>
      <c r="M1356" s="334">
        <v>0.8</v>
      </c>
      <c r="N1356" s="334">
        <v>0</v>
      </c>
      <c r="O1356" s="334">
        <v>0</v>
      </c>
      <c r="P1356" s="334">
        <v>0</v>
      </c>
      <c r="Q1356" s="334">
        <v>0</v>
      </c>
      <c r="R1356" s="334">
        <v>0</v>
      </c>
      <c r="S1356" s="334">
        <v>0</v>
      </c>
      <c r="T1356" s="334">
        <v>0</v>
      </c>
      <c r="U1356" s="334">
        <v>0</v>
      </c>
      <c r="V1356" s="334">
        <v>0</v>
      </c>
      <c r="W1356" s="334">
        <v>0</v>
      </c>
      <c r="X1356" s="334">
        <v>0</v>
      </c>
      <c r="Y1356" s="334">
        <v>0.3</v>
      </c>
      <c r="Z1356" s="334">
        <v>0.5</v>
      </c>
      <c r="AA1356" s="334">
        <v>1.4</v>
      </c>
      <c r="AB1356" s="334">
        <v>0.8</v>
      </c>
      <c r="AD1356" s="334">
        <v>5.6</v>
      </c>
      <c r="AE1356" s="334">
        <f t="shared" si="217"/>
        <v>5.6</v>
      </c>
      <c r="AF1356" s="334">
        <f t="shared" si="218"/>
        <v>5.6</v>
      </c>
      <c r="AG1356" s="340">
        <f t="shared" si="219"/>
        <v>0</v>
      </c>
      <c r="AI1356" s="340">
        <f t="shared" si="220"/>
        <v>0</v>
      </c>
      <c r="AJ1356" s="340">
        <f t="shared" si="220"/>
        <v>0</v>
      </c>
      <c r="AK1356" s="340">
        <f t="shared" si="220"/>
        <v>0</v>
      </c>
      <c r="AL1356" s="340">
        <f t="shared" si="220"/>
        <v>0</v>
      </c>
      <c r="AM1356" s="340">
        <f t="shared" si="220"/>
        <v>5.6</v>
      </c>
    </row>
    <row r="1357" spans="1:39" x14ac:dyDescent="0.35">
      <c r="A1357" s="337">
        <v>23270</v>
      </c>
      <c r="B1357" s="338">
        <f t="shared" si="214"/>
        <v>1963</v>
      </c>
      <c r="C1357" s="338">
        <f t="shared" si="215"/>
        <v>9</v>
      </c>
      <c r="D1357" s="338">
        <f t="shared" si="216"/>
        <v>16</v>
      </c>
      <c r="E1357" s="334">
        <v>0.8</v>
      </c>
      <c r="F1357" s="334">
        <v>1.5</v>
      </c>
      <c r="G1357" s="334">
        <v>0.7</v>
      </c>
      <c r="H1357" s="334">
        <v>1.5</v>
      </c>
      <c r="I1357" s="334">
        <v>1.5</v>
      </c>
      <c r="J1357" s="334">
        <v>1.2</v>
      </c>
      <c r="K1357" s="334">
        <v>1</v>
      </c>
      <c r="L1357" s="334">
        <v>0.3</v>
      </c>
      <c r="M1357" s="334">
        <v>0.3</v>
      </c>
      <c r="N1357" s="334">
        <v>0.3</v>
      </c>
      <c r="O1357" s="334">
        <v>0</v>
      </c>
      <c r="P1357" s="334">
        <v>0.3</v>
      </c>
      <c r="Q1357" s="334">
        <v>0</v>
      </c>
      <c r="R1357" s="334">
        <v>0</v>
      </c>
      <c r="S1357" s="334">
        <v>0</v>
      </c>
      <c r="T1357" s="334">
        <v>0</v>
      </c>
      <c r="U1357" s="334">
        <v>0</v>
      </c>
      <c r="V1357" s="334">
        <v>0</v>
      </c>
      <c r="W1357" s="334">
        <v>0</v>
      </c>
      <c r="X1357" s="334">
        <v>0</v>
      </c>
      <c r="Y1357" s="334">
        <v>0</v>
      </c>
      <c r="Z1357" s="334">
        <v>0</v>
      </c>
      <c r="AA1357" s="334">
        <v>0</v>
      </c>
      <c r="AB1357" s="334">
        <v>0</v>
      </c>
      <c r="AD1357" s="334">
        <v>9.4</v>
      </c>
      <c r="AE1357" s="334">
        <f t="shared" si="217"/>
        <v>9.4</v>
      </c>
      <c r="AF1357" s="334">
        <f t="shared" si="218"/>
        <v>9.4000000000000021</v>
      </c>
      <c r="AG1357" s="340">
        <f t="shared" si="219"/>
        <v>1.7763568394002505E-15</v>
      </c>
      <c r="AI1357" s="340">
        <f t="shared" si="220"/>
        <v>0</v>
      </c>
      <c r="AJ1357" s="340">
        <f t="shared" si="220"/>
        <v>0</v>
      </c>
      <c r="AK1357" s="340">
        <f t="shared" si="220"/>
        <v>0</v>
      </c>
      <c r="AL1357" s="340">
        <f t="shared" si="220"/>
        <v>0</v>
      </c>
      <c r="AM1357" s="340">
        <f t="shared" si="220"/>
        <v>9.4000000000000021</v>
      </c>
    </row>
    <row r="1358" spans="1:39" x14ac:dyDescent="0.35">
      <c r="A1358" s="337">
        <v>23271</v>
      </c>
      <c r="B1358" s="338">
        <f t="shared" si="214"/>
        <v>1963</v>
      </c>
      <c r="C1358" s="338">
        <f t="shared" si="215"/>
        <v>9</v>
      </c>
      <c r="D1358" s="338">
        <f t="shared" si="216"/>
        <v>17</v>
      </c>
      <c r="E1358" s="334">
        <v>0</v>
      </c>
      <c r="F1358" s="334">
        <v>0</v>
      </c>
      <c r="G1358" s="334">
        <v>0</v>
      </c>
      <c r="H1358" s="334">
        <v>0</v>
      </c>
      <c r="I1358" s="334">
        <v>0</v>
      </c>
      <c r="J1358" s="334">
        <v>0</v>
      </c>
      <c r="K1358" s="334">
        <v>0</v>
      </c>
      <c r="L1358" s="334">
        <v>0</v>
      </c>
      <c r="M1358" s="334">
        <v>0</v>
      </c>
      <c r="N1358" s="334">
        <v>0</v>
      </c>
      <c r="O1358" s="334">
        <v>0</v>
      </c>
      <c r="P1358" s="334">
        <v>0</v>
      </c>
      <c r="Q1358" s="334">
        <v>0</v>
      </c>
      <c r="R1358" s="334">
        <v>0</v>
      </c>
      <c r="S1358" s="334">
        <v>0</v>
      </c>
      <c r="T1358" s="334">
        <v>0</v>
      </c>
      <c r="U1358" s="334">
        <v>0</v>
      </c>
      <c r="V1358" s="334">
        <v>0</v>
      </c>
      <c r="W1358" s="334">
        <v>0</v>
      </c>
      <c r="X1358" s="334">
        <v>0</v>
      </c>
      <c r="Y1358" s="334">
        <v>0</v>
      </c>
      <c r="Z1358" s="334">
        <v>0</v>
      </c>
      <c r="AA1358" s="334">
        <v>0</v>
      </c>
      <c r="AB1358" s="334">
        <v>0</v>
      </c>
      <c r="AD1358" s="334">
        <v>0</v>
      </c>
      <c r="AE1358" s="334">
        <f t="shared" si="217"/>
        <v>0</v>
      </c>
      <c r="AF1358" s="334">
        <f t="shared" si="218"/>
        <v>0</v>
      </c>
      <c r="AG1358" s="340">
        <f t="shared" si="219"/>
        <v>0</v>
      </c>
      <c r="AI1358" s="340">
        <f t="shared" si="220"/>
        <v>0</v>
      </c>
      <c r="AJ1358" s="340">
        <f t="shared" si="220"/>
        <v>0</v>
      </c>
      <c r="AK1358" s="340">
        <f t="shared" si="220"/>
        <v>0</v>
      </c>
      <c r="AL1358" s="340">
        <f t="shared" si="220"/>
        <v>0</v>
      </c>
      <c r="AM1358" s="340">
        <f t="shared" si="220"/>
        <v>0</v>
      </c>
    </row>
    <row r="1359" spans="1:39" x14ac:dyDescent="0.35">
      <c r="A1359" s="337">
        <v>23272</v>
      </c>
      <c r="B1359" s="338">
        <f t="shared" si="214"/>
        <v>1963</v>
      </c>
      <c r="C1359" s="338">
        <f t="shared" si="215"/>
        <v>9</v>
      </c>
      <c r="D1359" s="338">
        <f t="shared" si="216"/>
        <v>18</v>
      </c>
      <c r="E1359" s="334">
        <v>0</v>
      </c>
      <c r="F1359" s="334">
        <v>0</v>
      </c>
      <c r="G1359" s="334">
        <v>0</v>
      </c>
      <c r="H1359" s="334">
        <v>0</v>
      </c>
      <c r="I1359" s="334">
        <v>0</v>
      </c>
      <c r="J1359" s="334">
        <v>0</v>
      </c>
      <c r="K1359" s="334">
        <v>0</v>
      </c>
      <c r="L1359" s="334">
        <v>0</v>
      </c>
      <c r="M1359" s="334">
        <v>0</v>
      </c>
      <c r="N1359" s="334">
        <v>0</v>
      </c>
      <c r="O1359" s="334">
        <v>0</v>
      </c>
      <c r="P1359" s="334">
        <v>0</v>
      </c>
      <c r="Q1359" s="334">
        <v>0</v>
      </c>
      <c r="R1359" s="334">
        <v>0</v>
      </c>
      <c r="S1359" s="334">
        <v>0</v>
      </c>
      <c r="T1359" s="334">
        <v>0</v>
      </c>
      <c r="U1359" s="334">
        <v>0</v>
      </c>
      <c r="V1359" s="334">
        <v>0</v>
      </c>
      <c r="W1359" s="334">
        <v>0</v>
      </c>
      <c r="X1359" s="334">
        <v>0</v>
      </c>
      <c r="Y1359" s="334">
        <v>0</v>
      </c>
      <c r="Z1359" s="334">
        <v>0</v>
      </c>
      <c r="AA1359" s="334">
        <v>0</v>
      </c>
      <c r="AB1359" s="334">
        <v>0</v>
      </c>
      <c r="AD1359" s="334">
        <v>0</v>
      </c>
      <c r="AE1359" s="334">
        <f t="shared" si="217"/>
        <v>0</v>
      </c>
      <c r="AF1359" s="334">
        <f t="shared" si="218"/>
        <v>0</v>
      </c>
      <c r="AG1359" s="340">
        <f t="shared" si="219"/>
        <v>0</v>
      </c>
      <c r="AI1359" s="340">
        <f t="shared" si="220"/>
        <v>0</v>
      </c>
      <c r="AJ1359" s="340">
        <f t="shared" si="220"/>
        <v>0</v>
      </c>
      <c r="AK1359" s="340">
        <f t="shared" si="220"/>
        <v>0</v>
      </c>
      <c r="AL1359" s="340">
        <f t="shared" si="220"/>
        <v>0</v>
      </c>
      <c r="AM1359" s="340">
        <f t="shared" si="220"/>
        <v>0</v>
      </c>
    </row>
    <row r="1360" spans="1:39" x14ac:dyDescent="0.35">
      <c r="A1360" s="337">
        <v>23273</v>
      </c>
      <c r="B1360" s="338">
        <f t="shared" si="214"/>
        <v>1963</v>
      </c>
      <c r="C1360" s="338">
        <f t="shared" si="215"/>
        <v>9</v>
      </c>
      <c r="D1360" s="338">
        <f t="shared" si="216"/>
        <v>19</v>
      </c>
      <c r="E1360" s="334">
        <v>0</v>
      </c>
      <c r="F1360" s="334">
        <v>0</v>
      </c>
      <c r="G1360" s="334">
        <v>0</v>
      </c>
      <c r="H1360" s="334">
        <v>0</v>
      </c>
      <c r="I1360" s="334">
        <v>0</v>
      </c>
      <c r="J1360" s="334">
        <v>0</v>
      </c>
      <c r="K1360" s="334">
        <v>0</v>
      </c>
      <c r="L1360" s="334">
        <v>0</v>
      </c>
      <c r="M1360" s="334">
        <v>0</v>
      </c>
      <c r="N1360" s="334">
        <v>0</v>
      </c>
      <c r="O1360" s="334">
        <v>0</v>
      </c>
      <c r="P1360" s="334">
        <v>0</v>
      </c>
      <c r="Q1360" s="334">
        <v>0</v>
      </c>
      <c r="R1360" s="334">
        <v>0</v>
      </c>
      <c r="S1360" s="334">
        <v>0</v>
      </c>
      <c r="T1360" s="334">
        <v>0</v>
      </c>
      <c r="U1360" s="334">
        <v>0</v>
      </c>
      <c r="V1360" s="334">
        <v>0</v>
      </c>
      <c r="W1360" s="334">
        <v>0</v>
      </c>
      <c r="X1360" s="334">
        <v>0</v>
      </c>
      <c r="Y1360" s="334">
        <v>0</v>
      </c>
      <c r="Z1360" s="334">
        <v>0</v>
      </c>
      <c r="AA1360" s="334">
        <v>0</v>
      </c>
      <c r="AB1360" s="334">
        <v>0</v>
      </c>
      <c r="AD1360" s="334">
        <v>0</v>
      </c>
      <c r="AE1360" s="334">
        <f t="shared" si="217"/>
        <v>0</v>
      </c>
      <c r="AF1360" s="334">
        <f t="shared" si="218"/>
        <v>0</v>
      </c>
      <c r="AG1360" s="340">
        <f t="shared" si="219"/>
        <v>0</v>
      </c>
      <c r="AI1360" s="340">
        <f t="shared" si="220"/>
        <v>0</v>
      </c>
      <c r="AJ1360" s="340">
        <f t="shared" si="220"/>
        <v>0</v>
      </c>
      <c r="AK1360" s="340">
        <f t="shared" si="220"/>
        <v>0</v>
      </c>
      <c r="AL1360" s="340">
        <f t="shared" si="220"/>
        <v>0</v>
      </c>
      <c r="AM1360" s="340">
        <f t="shared" si="220"/>
        <v>0</v>
      </c>
    </row>
    <row r="1361" spans="1:39" x14ac:dyDescent="0.35">
      <c r="A1361" s="337">
        <v>23274</v>
      </c>
      <c r="B1361" s="338">
        <f t="shared" si="214"/>
        <v>1963</v>
      </c>
      <c r="C1361" s="338">
        <f t="shared" si="215"/>
        <v>9</v>
      </c>
      <c r="D1361" s="338">
        <f t="shared" si="216"/>
        <v>20</v>
      </c>
      <c r="E1361" s="334">
        <v>0</v>
      </c>
      <c r="F1361" s="334">
        <v>0</v>
      </c>
      <c r="G1361" s="334">
        <v>0</v>
      </c>
      <c r="H1361" s="334">
        <v>0</v>
      </c>
      <c r="I1361" s="334">
        <v>0</v>
      </c>
      <c r="J1361" s="334">
        <v>0</v>
      </c>
      <c r="K1361" s="334">
        <v>0</v>
      </c>
      <c r="L1361" s="334">
        <v>0</v>
      </c>
      <c r="M1361" s="334">
        <v>0</v>
      </c>
      <c r="N1361" s="334">
        <v>0</v>
      </c>
      <c r="O1361" s="334">
        <v>0</v>
      </c>
      <c r="P1361" s="334">
        <v>0</v>
      </c>
      <c r="Q1361" s="334">
        <v>0</v>
      </c>
      <c r="R1361" s="334">
        <v>0</v>
      </c>
      <c r="S1361" s="334">
        <v>0</v>
      </c>
      <c r="T1361" s="334">
        <v>0</v>
      </c>
      <c r="U1361" s="334">
        <v>0</v>
      </c>
      <c r="V1361" s="334">
        <v>0</v>
      </c>
      <c r="W1361" s="334">
        <v>0</v>
      </c>
      <c r="X1361" s="334">
        <v>0</v>
      </c>
      <c r="Y1361" s="334">
        <v>0</v>
      </c>
      <c r="Z1361" s="334">
        <v>0</v>
      </c>
      <c r="AA1361" s="334">
        <v>0</v>
      </c>
      <c r="AB1361" s="334">
        <v>0</v>
      </c>
      <c r="AD1361" s="334">
        <v>0</v>
      </c>
      <c r="AE1361" s="334">
        <f t="shared" si="217"/>
        <v>0</v>
      </c>
      <c r="AF1361" s="334">
        <f t="shared" si="218"/>
        <v>0</v>
      </c>
      <c r="AG1361" s="340">
        <f t="shared" si="219"/>
        <v>0</v>
      </c>
      <c r="AI1361" s="340">
        <f t="shared" si="220"/>
        <v>0</v>
      </c>
      <c r="AJ1361" s="340">
        <f t="shared" si="220"/>
        <v>0</v>
      </c>
      <c r="AK1361" s="340">
        <f t="shared" si="220"/>
        <v>0</v>
      </c>
      <c r="AL1361" s="340">
        <f t="shared" si="220"/>
        <v>0</v>
      </c>
      <c r="AM1361" s="340">
        <f t="shared" si="220"/>
        <v>0</v>
      </c>
    </row>
    <row r="1362" spans="1:39" x14ac:dyDescent="0.35">
      <c r="A1362" s="337">
        <v>23275</v>
      </c>
      <c r="B1362" s="338">
        <f t="shared" si="214"/>
        <v>1963</v>
      </c>
      <c r="C1362" s="338">
        <f t="shared" si="215"/>
        <v>9</v>
      </c>
      <c r="D1362" s="338">
        <f t="shared" si="216"/>
        <v>21</v>
      </c>
      <c r="E1362" s="334">
        <v>0</v>
      </c>
      <c r="F1362" s="334">
        <v>0</v>
      </c>
      <c r="G1362" s="334">
        <v>0</v>
      </c>
      <c r="H1362" s="334">
        <v>0</v>
      </c>
      <c r="I1362" s="334">
        <v>0</v>
      </c>
      <c r="J1362" s="334">
        <v>0</v>
      </c>
      <c r="K1362" s="334">
        <v>0</v>
      </c>
      <c r="L1362" s="334">
        <v>0</v>
      </c>
      <c r="M1362" s="334">
        <v>0</v>
      </c>
      <c r="N1362" s="334">
        <v>0</v>
      </c>
      <c r="O1362" s="334">
        <v>0</v>
      </c>
      <c r="P1362" s="334">
        <v>0</v>
      </c>
      <c r="Q1362" s="334">
        <v>0</v>
      </c>
      <c r="R1362" s="334">
        <v>0</v>
      </c>
      <c r="S1362" s="334">
        <v>0</v>
      </c>
      <c r="T1362" s="334">
        <v>0</v>
      </c>
      <c r="U1362" s="334">
        <v>0</v>
      </c>
      <c r="V1362" s="334">
        <v>0</v>
      </c>
      <c r="W1362" s="334">
        <v>0</v>
      </c>
      <c r="X1362" s="334">
        <v>0</v>
      </c>
      <c r="Y1362" s="334">
        <v>0</v>
      </c>
      <c r="Z1362" s="334">
        <v>0</v>
      </c>
      <c r="AA1362" s="334">
        <v>0</v>
      </c>
      <c r="AB1362" s="334">
        <v>0</v>
      </c>
      <c r="AD1362" s="334">
        <v>0</v>
      </c>
      <c r="AE1362" s="334">
        <f t="shared" si="217"/>
        <v>0</v>
      </c>
      <c r="AF1362" s="334">
        <f t="shared" si="218"/>
        <v>0</v>
      </c>
      <c r="AG1362" s="340">
        <f t="shared" si="219"/>
        <v>0</v>
      </c>
      <c r="AI1362" s="340">
        <f t="shared" si="220"/>
        <v>0</v>
      </c>
      <c r="AJ1362" s="340">
        <f t="shared" si="220"/>
        <v>0</v>
      </c>
      <c r="AK1362" s="340">
        <f t="shared" si="220"/>
        <v>0</v>
      </c>
      <c r="AL1362" s="340">
        <f t="shared" si="220"/>
        <v>0</v>
      </c>
      <c r="AM1362" s="340">
        <f t="shared" si="220"/>
        <v>0</v>
      </c>
    </row>
    <row r="1363" spans="1:39" x14ac:dyDescent="0.35">
      <c r="A1363" s="337">
        <v>23276</v>
      </c>
      <c r="B1363" s="338">
        <f t="shared" si="214"/>
        <v>1963</v>
      </c>
      <c r="C1363" s="338">
        <f t="shared" si="215"/>
        <v>9</v>
      </c>
      <c r="D1363" s="338">
        <f t="shared" si="216"/>
        <v>22</v>
      </c>
      <c r="E1363" s="334">
        <v>0</v>
      </c>
      <c r="F1363" s="334">
        <v>0</v>
      </c>
      <c r="G1363" s="334">
        <v>0</v>
      </c>
      <c r="H1363" s="334">
        <v>0</v>
      </c>
      <c r="I1363" s="334">
        <v>0</v>
      </c>
      <c r="J1363" s="334">
        <v>0</v>
      </c>
      <c r="K1363" s="334">
        <v>0</v>
      </c>
      <c r="L1363" s="334">
        <v>0</v>
      </c>
      <c r="M1363" s="334">
        <v>0</v>
      </c>
      <c r="N1363" s="334">
        <v>0</v>
      </c>
      <c r="O1363" s="334">
        <v>0</v>
      </c>
      <c r="P1363" s="334">
        <v>0</v>
      </c>
      <c r="Q1363" s="334">
        <v>0</v>
      </c>
      <c r="R1363" s="334">
        <v>0</v>
      </c>
      <c r="S1363" s="334">
        <v>0</v>
      </c>
      <c r="T1363" s="334">
        <v>0</v>
      </c>
      <c r="U1363" s="334">
        <v>0</v>
      </c>
      <c r="V1363" s="334">
        <v>0</v>
      </c>
      <c r="W1363" s="334">
        <v>0</v>
      </c>
      <c r="X1363" s="334">
        <v>0</v>
      </c>
      <c r="Y1363" s="334">
        <v>0</v>
      </c>
      <c r="Z1363" s="334">
        <v>0</v>
      </c>
      <c r="AA1363" s="334">
        <v>0</v>
      </c>
      <c r="AB1363" s="334">
        <v>0</v>
      </c>
      <c r="AD1363" s="334">
        <v>0</v>
      </c>
      <c r="AE1363" s="334">
        <f t="shared" si="217"/>
        <v>0</v>
      </c>
      <c r="AF1363" s="334">
        <f t="shared" si="218"/>
        <v>0</v>
      </c>
      <c r="AG1363" s="340">
        <f t="shared" si="219"/>
        <v>0</v>
      </c>
      <c r="AI1363" s="340">
        <f t="shared" si="220"/>
        <v>0</v>
      </c>
      <c r="AJ1363" s="340">
        <f t="shared" si="220"/>
        <v>0</v>
      </c>
      <c r="AK1363" s="340">
        <f t="shared" si="220"/>
        <v>0</v>
      </c>
      <c r="AL1363" s="340">
        <f t="shared" si="220"/>
        <v>0</v>
      </c>
      <c r="AM1363" s="340">
        <f t="shared" si="220"/>
        <v>0</v>
      </c>
    </row>
    <row r="1364" spans="1:39" x14ac:dyDescent="0.35">
      <c r="A1364" s="337">
        <v>23277</v>
      </c>
      <c r="B1364" s="338">
        <f t="shared" si="214"/>
        <v>1963</v>
      </c>
      <c r="C1364" s="338">
        <f t="shared" si="215"/>
        <v>9</v>
      </c>
      <c r="D1364" s="338">
        <f t="shared" si="216"/>
        <v>23</v>
      </c>
      <c r="E1364" s="334">
        <v>0</v>
      </c>
      <c r="F1364" s="334">
        <v>0</v>
      </c>
      <c r="G1364" s="334">
        <v>0</v>
      </c>
      <c r="H1364" s="334">
        <v>0</v>
      </c>
      <c r="I1364" s="334">
        <v>0</v>
      </c>
      <c r="J1364" s="334">
        <v>0</v>
      </c>
      <c r="K1364" s="334">
        <v>0</v>
      </c>
      <c r="L1364" s="334">
        <v>0</v>
      </c>
      <c r="M1364" s="334">
        <v>0</v>
      </c>
      <c r="N1364" s="334">
        <v>0</v>
      </c>
      <c r="O1364" s="334">
        <v>0</v>
      </c>
      <c r="P1364" s="334">
        <v>0</v>
      </c>
      <c r="Q1364" s="334">
        <v>0</v>
      </c>
      <c r="R1364" s="334">
        <v>0</v>
      </c>
      <c r="S1364" s="334">
        <v>0</v>
      </c>
      <c r="T1364" s="334">
        <v>0</v>
      </c>
      <c r="U1364" s="334">
        <v>0</v>
      </c>
      <c r="V1364" s="334">
        <v>0</v>
      </c>
      <c r="W1364" s="334">
        <v>0</v>
      </c>
      <c r="X1364" s="334">
        <v>0</v>
      </c>
      <c r="Y1364" s="334">
        <v>0</v>
      </c>
      <c r="Z1364" s="334">
        <v>0</v>
      </c>
      <c r="AA1364" s="334">
        <v>0</v>
      </c>
      <c r="AB1364" s="334">
        <v>0</v>
      </c>
      <c r="AD1364" s="334">
        <v>0</v>
      </c>
      <c r="AE1364" s="334">
        <f t="shared" si="217"/>
        <v>0</v>
      </c>
      <c r="AF1364" s="334">
        <f t="shared" si="218"/>
        <v>0</v>
      </c>
      <c r="AG1364" s="340">
        <f t="shared" si="219"/>
        <v>0</v>
      </c>
      <c r="AI1364" s="340">
        <f t="shared" ref="AI1364:AM1379" si="221">IF($C1364=AI$1,$AF1364,0)</f>
        <v>0</v>
      </c>
      <c r="AJ1364" s="340">
        <f t="shared" si="221"/>
        <v>0</v>
      </c>
      <c r="AK1364" s="340">
        <f t="shared" si="221"/>
        <v>0</v>
      </c>
      <c r="AL1364" s="340">
        <f t="shared" si="221"/>
        <v>0</v>
      </c>
      <c r="AM1364" s="340">
        <f t="shared" si="221"/>
        <v>0</v>
      </c>
    </row>
    <row r="1365" spans="1:39" x14ac:dyDescent="0.35">
      <c r="A1365" s="337">
        <v>23278</v>
      </c>
      <c r="B1365" s="338">
        <f t="shared" si="214"/>
        <v>1963</v>
      </c>
      <c r="C1365" s="338">
        <f t="shared" si="215"/>
        <v>9</v>
      </c>
      <c r="D1365" s="338">
        <f t="shared" si="216"/>
        <v>24</v>
      </c>
      <c r="E1365" s="334">
        <v>0</v>
      </c>
      <c r="F1365" s="334">
        <v>0</v>
      </c>
      <c r="G1365" s="334">
        <v>0</v>
      </c>
      <c r="H1365" s="334">
        <v>0</v>
      </c>
      <c r="I1365" s="334">
        <v>0</v>
      </c>
      <c r="J1365" s="334">
        <v>0</v>
      </c>
      <c r="K1365" s="334">
        <v>0</v>
      </c>
      <c r="L1365" s="334">
        <v>0</v>
      </c>
      <c r="M1365" s="334">
        <v>0</v>
      </c>
      <c r="N1365" s="334">
        <v>0</v>
      </c>
      <c r="O1365" s="334">
        <v>0</v>
      </c>
      <c r="P1365" s="334">
        <v>0</v>
      </c>
      <c r="Q1365" s="334">
        <v>0</v>
      </c>
      <c r="R1365" s="334">
        <v>0</v>
      </c>
      <c r="S1365" s="334">
        <v>0</v>
      </c>
      <c r="T1365" s="334">
        <v>0</v>
      </c>
      <c r="U1365" s="334">
        <v>0</v>
      </c>
      <c r="V1365" s="334">
        <v>0</v>
      </c>
      <c r="W1365" s="334">
        <v>0</v>
      </c>
      <c r="X1365" s="334">
        <v>0</v>
      </c>
      <c r="Y1365" s="334">
        <v>0</v>
      </c>
      <c r="Z1365" s="334">
        <v>0</v>
      </c>
      <c r="AA1365" s="334">
        <v>0</v>
      </c>
      <c r="AB1365" s="334">
        <v>0</v>
      </c>
      <c r="AD1365" s="334">
        <v>0</v>
      </c>
      <c r="AE1365" s="334">
        <f t="shared" si="217"/>
        <v>0</v>
      </c>
      <c r="AF1365" s="334">
        <f t="shared" si="218"/>
        <v>0</v>
      </c>
      <c r="AG1365" s="340">
        <f t="shared" si="219"/>
        <v>0</v>
      </c>
      <c r="AI1365" s="340">
        <f t="shared" si="221"/>
        <v>0</v>
      </c>
      <c r="AJ1365" s="340">
        <f t="shared" si="221"/>
        <v>0</v>
      </c>
      <c r="AK1365" s="340">
        <f t="shared" si="221"/>
        <v>0</v>
      </c>
      <c r="AL1365" s="340">
        <f t="shared" si="221"/>
        <v>0</v>
      </c>
      <c r="AM1365" s="340">
        <f t="shared" si="221"/>
        <v>0</v>
      </c>
    </row>
    <row r="1366" spans="1:39" x14ac:dyDescent="0.35">
      <c r="A1366" s="337">
        <v>23279</v>
      </c>
      <c r="B1366" s="338">
        <f t="shared" si="214"/>
        <v>1963</v>
      </c>
      <c r="C1366" s="338">
        <f t="shared" si="215"/>
        <v>9</v>
      </c>
      <c r="D1366" s="338">
        <f t="shared" si="216"/>
        <v>25</v>
      </c>
      <c r="E1366" s="334">
        <v>0</v>
      </c>
      <c r="F1366" s="334">
        <v>0</v>
      </c>
      <c r="G1366" s="334">
        <v>0</v>
      </c>
      <c r="H1366" s="334">
        <v>0</v>
      </c>
      <c r="I1366" s="334">
        <v>0</v>
      </c>
      <c r="J1366" s="334">
        <v>0</v>
      </c>
      <c r="K1366" s="334">
        <v>0</v>
      </c>
      <c r="L1366" s="334">
        <v>0</v>
      </c>
      <c r="M1366" s="334">
        <v>0</v>
      </c>
      <c r="N1366" s="334">
        <v>0</v>
      </c>
      <c r="O1366" s="334">
        <v>0</v>
      </c>
      <c r="P1366" s="334">
        <v>0</v>
      </c>
      <c r="Q1366" s="334">
        <v>0</v>
      </c>
      <c r="R1366" s="334">
        <v>0</v>
      </c>
      <c r="S1366" s="334">
        <v>0</v>
      </c>
      <c r="T1366" s="334">
        <v>0</v>
      </c>
      <c r="U1366" s="334">
        <v>0</v>
      </c>
      <c r="V1366" s="334">
        <v>0</v>
      </c>
      <c r="W1366" s="334">
        <v>0</v>
      </c>
      <c r="X1366" s="334">
        <v>0</v>
      </c>
      <c r="Y1366" s="334">
        <v>0</v>
      </c>
      <c r="Z1366" s="334">
        <v>0</v>
      </c>
      <c r="AA1366" s="334">
        <v>0</v>
      </c>
      <c r="AB1366" s="334">
        <v>0</v>
      </c>
      <c r="AD1366" s="334">
        <v>0</v>
      </c>
      <c r="AE1366" s="334">
        <f t="shared" si="217"/>
        <v>0</v>
      </c>
      <c r="AF1366" s="334">
        <f t="shared" si="218"/>
        <v>0</v>
      </c>
      <c r="AG1366" s="340">
        <f t="shared" si="219"/>
        <v>0</v>
      </c>
      <c r="AI1366" s="340">
        <f t="shared" si="221"/>
        <v>0</v>
      </c>
      <c r="AJ1366" s="340">
        <f t="shared" si="221"/>
        <v>0</v>
      </c>
      <c r="AK1366" s="340">
        <f t="shared" si="221"/>
        <v>0</v>
      </c>
      <c r="AL1366" s="340">
        <f t="shared" si="221"/>
        <v>0</v>
      </c>
      <c r="AM1366" s="340">
        <f t="shared" si="221"/>
        <v>0</v>
      </c>
    </row>
    <row r="1367" spans="1:39" x14ac:dyDescent="0.35">
      <c r="A1367" s="337">
        <v>23280</v>
      </c>
      <c r="B1367" s="338">
        <f t="shared" si="214"/>
        <v>1963</v>
      </c>
      <c r="C1367" s="338">
        <f t="shared" si="215"/>
        <v>9</v>
      </c>
      <c r="D1367" s="338">
        <f t="shared" si="216"/>
        <v>26</v>
      </c>
      <c r="E1367" s="334">
        <v>0</v>
      </c>
      <c r="F1367" s="334">
        <v>0</v>
      </c>
      <c r="G1367" s="334">
        <v>0</v>
      </c>
      <c r="H1367" s="334">
        <v>0</v>
      </c>
      <c r="I1367" s="334">
        <v>0</v>
      </c>
      <c r="J1367" s="334">
        <v>0</v>
      </c>
      <c r="K1367" s="334">
        <v>0</v>
      </c>
      <c r="L1367" s="334">
        <v>0</v>
      </c>
      <c r="M1367" s="334">
        <v>0</v>
      </c>
      <c r="N1367" s="334">
        <v>0</v>
      </c>
      <c r="O1367" s="334">
        <v>0</v>
      </c>
      <c r="P1367" s="334">
        <v>0</v>
      </c>
      <c r="Q1367" s="334">
        <v>0</v>
      </c>
      <c r="R1367" s="334">
        <v>0</v>
      </c>
      <c r="S1367" s="334">
        <v>0</v>
      </c>
      <c r="T1367" s="334">
        <v>0</v>
      </c>
      <c r="U1367" s="334">
        <v>0</v>
      </c>
      <c r="V1367" s="334">
        <v>0</v>
      </c>
      <c r="W1367" s="334">
        <v>0</v>
      </c>
      <c r="X1367" s="334">
        <v>0</v>
      </c>
      <c r="Y1367" s="334">
        <v>0</v>
      </c>
      <c r="Z1367" s="334">
        <v>0</v>
      </c>
      <c r="AA1367" s="334">
        <v>0</v>
      </c>
      <c r="AB1367" s="334">
        <v>0</v>
      </c>
      <c r="AD1367" s="334">
        <v>0</v>
      </c>
      <c r="AE1367" s="334">
        <f t="shared" si="217"/>
        <v>0</v>
      </c>
      <c r="AF1367" s="334">
        <f t="shared" si="218"/>
        <v>0</v>
      </c>
      <c r="AG1367" s="340">
        <f t="shared" si="219"/>
        <v>0</v>
      </c>
      <c r="AI1367" s="340">
        <f t="shared" si="221"/>
        <v>0</v>
      </c>
      <c r="AJ1367" s="340">
        <f t="shared" si="221"/>
        <v>0</v>
      </c>
      <c r="AK1367" s="340">
        <f t="shared" si="221"/>
        <v>0</v>
      </c>
      <c r="AL1367" s="340">
        <f t="shared" si="221"/>
        <v>0</v>
      </c>
      <c r="AM1367" s="340">
        <f t="shared" si="221"/>
        <v>0</v>
      </c>
    </row>
    <row r="1368" spans="1:39" x14ac:dyDescent="0.35">
      <c r="A1368" s="337">
        <v>23281</v>
      </c>
      <c r="B1368" s="338">
        <f t="shared" si="214"/>
        <v>1963</v>
      </c>
      <c r="C1368" s="338">
        <f t="shared" si="215"/>
        <v>9</v>
      </c>
      <c r="D1368" s="338">
        <f t="shared" si="216"/>
        <v>27</v>
      </c>
      <c r="E1368" s="334">
        <v>0</v>
      </c>
      <c r="F1368" s="334">
        <v>0</v>
      </c>
      <c r="G1368" s="334">
        <v>0</v>
      </c>
      <c r="H1368" s="334">
        <v>0</v>
      </c>
      <c r="I1368" s="334">
        <v>0</v>
      </c>
      <c r="J1368" s="334">
        <v>0</v>
      </c>
      <c r="K1368" s="334">
        <v>0</v>
      </c>
      <c r="L1368" s="334">
        <v>0</v>
      </c>
      <c r="M1368" s="334">
        <v>0</v>
      </c>
      <c r="N1368" s="334">
        <v>0</v>
      </c>
      <c r="O1368" s="334">
        <v>0</v>
      </c>
      <c r="P1368" s="334">
        <v>0</v>
      </c>
      <c r="Q1368" s="334">
        <v>0</v>
      </c>
      <c r="R1368" s="334">
        <v>0</v>
      </c>
      <c r="S1368" s="334">
        <v>0</v>
      </c>
      <c r="T1368" s="334">
        <v>0</v>
      </c>
      <c r="U1368" s="334">
        <v>0</v>
      </c>
      <c r="V1368" s="334">
        <v>0</v>
      </c>
      <c r="W1368" s="334">
        <v>0</v>
      </c>
      <c r="X1368" s="334">
        <v>0</v>
      </c>
      <c r="Y1368" s="334">
        <v>0</v>
      </c>
      <c r="Z1368" s="334">
        <v>0</v>
      </c>
      <c r="AA1368" s="334">
        <v>0</v>
      </c>
      <c r="AB1368" s="334">
        <v>0</v>
      </c>
      <c r="AD1368" s="334">
        <v>0</v>
      </c>
      <c r="AE1368" s="334">
        <f t="shared" si="217"/>
        <v>0</v>
      </c>
      <c r="AF1368" s="334">
        <f t="shared" si="218"/>
        <v>0</v>
      </c>
      <c r="AG1368" s="340">
        <f t="shared" si="219"/>
        <v>0</v>
      </c>
      <c r="AI1368" s="340">
        <f t="shared" si="221"/>
        <v>0</v>
      </c>
      <c r="AJ1368" s="340">
        <f t="shared" si="221"/>
        <v>0</v>
      </c>
      <c r="AK1368" s="340">
        <f t="shared" si="221"/>
        <v>0</v>
      </c>
      <c r="AL1368" s="340">
        <f t="shared" si="221"/>
        <v>0</v>
      </c>
      <c r="AM1368" s="340">
        <f t="shared" si="221"/>
        <v>0</v>
      </c>
    </row>
    <row r="1369" spans="1:39" x14ac:dyDescent="0.35">
      <c r="A1369" s="337">
        <v>23282</v>
      </c>
      <c r="B1369" s="338">
        <f t="shared" si="214"/>
        <v>1963</v>
      </c>
      <c r="C1369" s="338">
        <f t="shared" si="215"/>
        <v>9</v>
      </c>
      <c r="D1369" s="338">
        <f t="shared" si="216"/>
        <v>28</v>
      </c>
      <c r="E1369" s="334">
        <v>0</v>
      </c>
      <c r="F1369" s="334">
        <v>0</v>
      </c>
      <c r="G1369" s="334">
        <v>0</v>
      </c>
      <c r="H1369" s="334">
        <v>0</v>
      </c>
      <c r="I1369" s="334">
        <v>0</v>
      </c>
      <c r="J1369" s="334">
        <v>0</v>
      </c>
      <c r="K1369" s="334">
        <v>0</v>
      </c>
      <c r="L1369" s="334">
        <v>0</v>
      </c>
      <c r="M1369" s="334">
        <v>0</v>
      </c>
      <c r="N1369" s="334">
        <v>0</v>
      </c>
      <c r="O1369" s="334">
        <v>0</v>
      </c>
      <c r="P1369" s="334">
        <v>0</v>
      </c>
      <c r="Q1369" s="334">
        <v>0</v>
      </c>
      <c r="R1369" s="334">
        <v>0</v>
      </c>
      <c r="S1369" s="334">
        <v>0</v>
      </c>
      <c r="T1369" s="334">
        <v>0</v>
      </c>
      <c r="U1369" s="334">
        <v>0</v>
      </c>
      <c r="V1369" s="334">
        <v>0</v>
      </c>
      <c r="W1369" s="334">
        <v>0</v>
      </c>
      <c r="X1369" s="334">
        <v>0</v>
      </c>
      <c r="Y1369" s="334">
        <v>0</v>
      </c>
      <c r="Z1369" s="334">
        <v>0</v>
      </c>
      <c r="AA1369" s="334">
        <v>0</v>
      </c>
      <c r="AB1369" s="334">
        <v>0</v>
      </c>
      <c r="AD1369" s="334">
        <v>0</v>
      </c>
      <c r="AE1369" s="334">
        <f t="shared" si="217"/>
        <v>0</v>
      </c>
      <c r="AF1369" s="334">
        <f t="shared" si="218"/>
        <v>0</v>
      </c>
      <c r="AG1369" s="340">
        <f t="shared" si="219"/>
        <v>0</v>
      </c>
      <c r="AI1369" s="340">
        <f t="shared" si="221"/>
        <v>0</v>
      </c>
      <c r="AJ1369" s="340">
        <f t="shared" si="221"/>
        <v>0</v>
      </c>
      <c r="AK1369" s="340">
        <f t="shared" si="221"/>
        <v>0</v>
      </c>
      <c r="AL1369" s="340">
        <f t="shared" si="221"/>
        <v>0</v>
      </c>
      <c r="AM1369" s="340">
        <f t="shared" si="221"/>
        <v>0</v>
      </c>
    </row>
    <row r="1370" spans="1:39" x14ac:dyDescent="0.35">
      <c r="A1370" s="337">
        <v>23283</v>
      </c>
      <c r="B1370" s="338">
        <f t="shared" si="214"/>
        <v>1963</v>
      </c>
      <c r="C1370" s="338">
        <f t="shared" si="215"/>
        <v>9</v>
      </c>
      <c r="D1370" s="338">
        <f t="shared" si="216"/>
        <v>29</v>
      </c>
      <c r="E1370" s="334">
        <v>0</v>
      </c>
      <c r="F1370" s="334">
        <v>0</v>
      </c>
      <c r="G1370" s="334">
        <v>0</v>
      </c>
      <c r="H1370" s="334">
        <v>0</v>
      </c>
      <c r="I1370" s="334">
        <v>0</v>
      </c>
      <c r="J1370" s="334">
        <v>0</v>
      </c>
      <c r="K1370" s="334">
        <v>0</v>
      </c>
      <c r="L1370" s="334">
        <v>0</v>
      </c>
      <c r="M1370" s="334">
        <v>0</v>
      </c>
      <c r="N1370" s="334">
        <v>0</v>
      </c>
      <c r="O1370" s="334">
        <v>0</v>
      </c>
      <c r="P1370" s="334">
        <v>0</v>
      </c>
      <c r="Q1370" s="334">
        <v>0</v>
      </c>
      <c r="R1370" s="334">
        <v>0</v>
      </c>
      <c r="S1370" s="334">
        <v>0</v>
      </c>
      <c r="T1370" s="334">
        <v>0</v>
      </c>
      <c r="U1370" s="334">
        <v>0</v>
      </c>
      <c r="V1370" s="334">
        <v>0</v>
      </c>
      <c r="W1370" s="334">
        <v>0</v>
      </c>
      <c r="X1370" s="334">
        <v>0</v>
      </c>
      <c r="Y1370" s="334">
        <v>0</v>
      </c>
      <c r="Z1370" s="334">
        <v>0</v>
      </c>
      <c r="AA1370" s="334">
        <v>0</v>
      </c>
      <c r="AB1370" s="334">
        <v>0</v>
      </c>
      <c r="AD1370" s="334">
        <v>0</v>
      </c>
      <c r="AE1370" s="334">
        <f t="shared" si="217"/>
        <v>0</v>
      </c>
      <c r="AF1370" s="334">
        <f t="shared" si="218"/>
        <v>0</v>
      </c>
      <c r="AG1370" s="340">
        <f t="shared" si="219"/>
        <v>0</v>
      </c>
      <c r="AI1370" s="340">
        <f t="shared" si="221"/>
        <v>0</v>
      </c>
      <c r="AJ1370" s="340">
        <f t="shared" si="221"/>
        <v>0</v>
      </c>
      <c r="AK1370" s="340">
        <f t="shared" si="221"/>
        <v>0</v>
      </c>
      <c r="AL1370" s="340">
        <f t="shared" si="221"/>
        <v>0</v>
      </c>
      <c r="AM1370" s="340">
        <f t="shared" si="221"/>
        <v>0</v>
      </c>
    </row>
    <row r="1371" spans="1:39" x14ac:dyDescent="0.35">
      <c r="A1371" s="337">
        <v>23284</v>
      </c>
      <c r="B1371" s="338">
        <f t="shared" si="214"/>
        <v>1963</v>
      </c>
      <c r="C1371" s="338">
        <f t="shared" si="215"/>
        <v>9</v>
      </c>
      <c r="D1371" s="338">
        <f t="shared" si="216"/>
        <v>30</v>
      </c>
      <c r="E1371" s="334">
        <v>0</v>
      </c>
      <c r="F1371" s="334">
        <v>0</v>
      </c>
      <c r="G1371" s="334">
        <v>0</v>
      </c>
      <c r="H1371" s="334">
        <v>0</v>
      </c>
      <c r="I1371" s="334">
        <v>0</v>
      </c>
      <c r="J1371" s="334">
        <v>0</v>
      </c>
      <c r="K1371" s="334">
        <v>0</v>
      </c>
      <c r="L1371" s="334">
        <v>0</v>
      </c>
      <c r="M1371" s="334">
        <v>0</v>
      </c>
      <c r="N1371" s="334">
        <v>0</v>
      </c>
      <c r="O1371" s="334">
        <v>0</v>
      </c>
      <c r="P1371" s="334">
        <v>0</v>
      </c>
      <c r="Q1371" s="334">
        <v>0</v>
      </c>
      <c r="R1371" s="334">
        <v>0</v>
      </c>
      <c r="S1371" s="334">
        <v>0</v>
      </c>
      <c r="T1371" s="334">
        <v>0</v>
      </c>
      <c r="U1371" s="334">
        <v>0</v>
      </c>
      <c r="V1371" s="334">
        <v>0</v>
      </c>
      <c r="W1371" s="334">
        <v>0</v>
      </c>
      <c r="X1371" s="334">
        <v>0</v>
      </c>
      <c r="Y1371" s="334">
        <v>0</v>
      </c>
      <c r="Z1371" s="334">
        <v>0</v>
      </c>
      <c r="AA1371" s="334">
        <v>0</v>
      </c>
      <c r="AB1371" s="334">
        <v>0</v>
      </c>
      <c r="AD1371" s="334">
        <v>0</v>
      </c>
      <c r="AE1371" s="334">
        <f t="shared" si="217"/>
        <v>0</v>
      </c>
      <c r="AF1371" s="334">
        <f t="shared" si="218"/>
        <v>0</v>
      </c>
      <c r="AG1371" s="340">
        <f t="shared" si="219"/>
        <v>0</v>
      </c>
      <c r="AI1371" s="340">
        <f t="shared" si="221"/>
        <v>0</v>
      </c>
      <c r="AJ1371" s="340">
        <f t="shared" si="221"/>
        <v>0</v>
      </c>
      <c r="AK1371" s="340">
        <f t="shared" si="221"/>
        <v>0</v>
      </c>
      <c r="AL1371" s="340">
        <f t="shared" si="221"/>
        <v>0</v>
      </c>
      <c r="AM1371" s="340">
        <f t="shared" si="221"/>
        <v>0</v>
      </c>
    </row>
    <row r="1372" spans="1:39" x14ac:dyDescent="0.35">
      <c r="A1372" s="337">
        <v>23285</v>
      </c>
      <c r="B1372" s="338">
        <f t="shared" si="214"/>
        <v>1963</v>
      </c>
      <c r="C1372" s="338">
        <f t="shared" si="215"/>
        <v>10</v>
      </c>
      <c r="D1372" s="338">
        <f t="shared" si="216"/>
        <v>1</v>
      </c>
      <c r="E1372" s="334">
        <v>0</v>
      </c>
      <c r="F1372" s="334">
        <v>0</v>
      </c>
      <c r="G1372" s="334">
        <v>0</v>
      </c>
      <c r="H1372" s="334">
        <v>0</v>
      </c>
      <c r="I1372" s="334">
        <v>0</v>
      </c>
      <c r="J1372" s="334">
        <v>0</v>
      </c>
      <c r="K1372" s="334">
        <v>0</v>
      </c>
      <c r="L1372" s="334">
        <v>0</v>
      </c>
      <c r="M1372" s="334">
        <v>0</v>
      </c>
      <c r="N1372" s="334">
        <v>0</v>
      </c>
      <c r="O1372" s="334">
        <v>0</v>
      </c>
      <c r="P1372" s="334">
        <v>0</v>
      </c>
      <c r="Q1372" s="334">
        <v>0</v>
      </c>
      <c r="R1372" s="334">
        <v>0</v>
      </c>
      <c r="S1372" s="334">
        <v>0</v>
      </c>
      <c r="T1372" s="334">
        <v>0</v>
      </c>
      <c r="U1372" s="334">
        <v>0</v>
      </c>
      <c r="V1372" s="334">
        <v>0</v>
      </c>
      <c r="W1372" s="334">
        <v>0</v>
      </c>
      <c r="X1372" s="334">
        <v>0</v>
      </c>
      <c r="Y1372" s="334">
        <v>0</v>
      </c>
      <c r="Z1372" s="334">
        <v>0</v>
      </c>
      <c r="AA1372" s="334">
        <v>0</v>
      </c>
      <c r="AB1372" s="334">
        <v>0</v>
      </c>
      <c r="AD1372" s="334">
        <v>0</v>
      </c>
      <c r="AE1372" s="334">
        <f t="shared" si="217"/>
        <v>0</v>
      </c>
      <c r="AF1372" s="334">
        <f t="shared" si="218"/>
        <v>0</v>
      </c>
      <c r="AG1372" s="340">
        <f t="shared" si="219"/>
        <v>0</v>
      </c>
      <c r="AI1372" s="340">
        <f t="shared" si="221"/>
        <v>0</v>
      </c>
      <c r="AJ1372" s="340">
        <f t="shared" si="221"/>
        <v>0</v>
      </c>
      <c r="AK1372" s="340">
        <f t="shared" si="221"/>
        <v>0</v>
      </c>
      <c r="AL1372" s="340">
        <f t="shared" si="221"/>
        <v>0</v>
      </c>
      <c r="AM1372" s="340">
        <f t="shared" si="221"/>
        <v>0</v>
      </c>
    </row>
    <row r="1373" spans="1:39" x14ac:dyDescent="0.35">
      <c r="A1373" s="337">
        <v>23286</v>
      </c>
      <c r="B1373" s="338">
        <f t="shared" si="214"/>
        <v>1963</v>
      </c>
      <c r="C1373" s="338">
        <f t="shared" si="215"/>
        <v>10</v>
      </c>
      <c r="D1373" s="338">
        <f t="shared" si="216"/>
        <v>2</v>
      </c>
      <c r="E1373" s="334">
        <v>0</v>
      </c>
      <c r="F1373" s="334">
        <v>0</v>
      </c>
      <c r="G1373" s="334">
        <v>0</v>
      </c>
      <c r="H1373" s="334">
        <v>0</v>
      </c>
      <c r="I1373" s="334">
        <v>0</v>
      </c>
      <c r="J1373" s="334">
        <v>0</v>
      </c>
      <c r="K1373" s="334">
        <v>0</v>
      </c>
      <c r="L1373" s="334">
        <v>0</v>
      </c>
      <c r="M1373" s="334">
        <v>0</v>
      </c>
      <c r="N1373" s="334">
        <v>0</v>
      </c>
      <c r="O1373" s="334">
        <v>0</v>
      </c>
      <c r="P1373" s="334">
        <v>0</v>
      </c>
      <c r="Q1373" s="334">
        <v>0</v>
      </c>
      <c r="R1373" s="334">
        <v>0</v>
      </c>
      <c r="S1373" s="334">
        <v>0</v>
      </c>
      <c r="T1373" s="334">
        <v>0</v>
      </c>
      <c r="U1373" s="334">
        <v>0</v>
      </c>
      <c r="V1373" s="334">
        <v>0</v>
      </c>
      <c r="W1373" s="334">
        <v>0</v>
      </c>
      <c r="X1373" s="334">
        <v>0</v>
      </c>
      <c r="Y1373" s="334">
        <v>0</v>
      </c>
      <c r="Z1373" s="334">
        <v>0</v>
      </c>
      <c r="AA1373" s="334">
        <v>0</v>
      </c>
      <c r="AB1373" s="334">
        <v>0</v>
      </c>
      <c r="AD1373" s="334">
        <v>0</v>
      </c>
      <c r="AE1373" s="334">
        <f t="shared" si="217"/>
        <v>0</v>
      </c>
      <c r="AF1373" s="334">
        <f t="shared" si="218"/>
        <v>0</v>
      </c>
      <c r="AG1373" s="340">
        <f t="shared" si="219"/>
        <v>0</v>
      </c>
      <c r="AI1373" s="340">
        <f t="shared" si="221"/>
        <v>0</v>
      </c>
      <c r="AJ1373" s="340">
        <f t="shared" si="221"/>
        <v>0</v>
      </c>
      <c r="AK1373" s="340">
        <f t="shared" si="221"/>
        <v>0</v>
      </c>
      <c r="AL1373" s="340">
        <f t="shared" si="221"/>
        <v>0</v>
      </c>
      <c r="AM1373" s="340">
        <f t="shared" si="221"/>
        <v>0</v>
      </c>
    </row>
    <row r="1374" spans="1:39" x14ac:dyDescent="0.35">
      <c r="A1374" s="337">
        <v>23287</v>
      </c>
      <c r="B1374" s="338">
        <f t="shared" si="214"/>
        <v>1963</v>
      </c>
      <c r="C1374" s="338">
        <f t="shared" si="215"/>
        <v>10</v>
      </c>
      <c r="D1374" s="338">
        <f t="shared" si="216"/>
        <v>3</v>
      </c>
      <c r="E1374" s="334">
        <v>0</v>
      </c>
      <c r="F1374" s="334">
        <v>0</v>
      </c>
      <c r="G1374" s="334">
        <v>0</v>
      </c>
      <c r="H1374" s="334">
        <v>0</v>
      </c>
      <c r="I1374" s="334">
        <v>0</v>
      </c>
      <c r="J1374" s="334">
        <v>0</v>
      </c>
      <c r="K1374" s="334">
        <v>0</v>
      </c>
      <c r="L1374" s="334">
        <v>0</v>
      </c>
      <c r="M1374" s="334">
        <v>0</v>
      </c>
      <c r="N1374" s="334">
        <v>0</v>
      </c>
      <c r="O1374" s="334">
        <v>0</v>
      </c>
      <c r="P1374" s="334">
        <v>0</v>
      </c>
      <c r="Q1374" s="334">
        <v>0</v>
      </c>
      <c r="R1374" s="334">
        <v>0</v>
      </c>
      <c r="S1374" s="334">
        <v>0</v>
      </c>
      <c r="T1374" s="334">
        <v>0</v>
      </c>
      <c r="U1374" s="334">
        <v>0</v>
      </c>
      <c r="V1374" s="334">
        <v>0</v>
      </c>
      <c r="W1374" s="334">
        <v>0</v>
      </c>
      <c r="X1374" s="334">
        <v>0</v>
      </c>
      <c r="Y1374" s="334">
        <v>0</v>
      </c>
      <c r="Z1374" s="334">
        <v>0</v>
      </c>
      <c r="AA1374" s="334">
        <v>0</v>
      </c>
      <c r="AB1374" s="334">
        <v>0</v>
      </c>
      <c r="AD1374" s="334">
        <v>0</v>
      </c>
      <c r="AE1374" s="334">
        <f t="shared" si="217"/>
        <v>0</v>
      </c>
      <c r="AF1374" s="334">
        <f t="shared" si="218"/>
        <v>0</v>
      </c>
      <c r="AG1374" s="340">
        <f t="shared" si="219"/>
        <v>0</v>
      </c>
      <c r="AI1374" s="340">
        <f t="shared" si="221"/>
        <v>0</v>
      </c>
      <c r="AJ1374" s="340">
        <f t="shared" si="221"/>
        <v>0</v>
      </c>
      <c r="AK1374" s="340">
        <f t="shared" si="221"/>
        <v>0</v>
      </c>
      <c r="AL1374" s="340">
        <f t="shared" si="221"/>
        <v>0</v>
      </c>
      <c r="AM1374" s="340">
        <f t="shared" si="221"/>
        <v>0</v>
      </c>
    </row>
    <row r="1375" spans="1:39" x14ac:dyDescent="0.35">
      <c r="A1375" s="337">
        <v>23288</v>
      </c>
      <c r="B1375" s="338">
        <f t="shared" si="214"/>
        <v>1963</v>
      </c>
      <c r="C1375" s="338">
        <f t="shared" si="215"/>
        <v>10</v>
      </c>
      <c r="D1375" s="338">
        <f t="shared" si="216"/>
        <v>4</v>
      </c>
      <c r="E1375" s="334">
        <v>0</v>
      </c>
      <c r="F1375" s="334">
        <v>0</v>
      </c>
      <c r="G1375" s="334">
        <v>0</v>
      </c>
      <c r="H1375" s="334">
        <v>0</v>
      </c>
      <c r="I1375" s="334">
        <v>0</v>
      </c>
      <c r="J1375" s="334">
        <v>0</v>
      </c>
      <c r="K1375" s="334">
        <v>0</v>
      </c>
      <c r="L1375" s="334">
        <v>0</v>
      </c>
      <c r="M1375" s="334">
        <v>0</v>
      </c>
      <c r="N1375" s="334">
        <v>0</v>
      </c>
      <c r="O1375" s="334">
        <v>0</v>
      </c>
      <c r="P1375" s="334">
        <v>0</v>
      </c>
      <c r="Q1375" s="334">
        <v>0</v>
      </c>
      <c r="R1375" s="334">
        <v>0</v>
      </c>
      <c r="S1375" s="334">
        <v>0</v>
      </c>
      <c r="T1375" s="334">
        <v>0</v>
      </c>
      <c r="U1375" s="334">
        <v>0</v>
      </c>
      <c r="V1375" s="334">
        <v>0</v>
      </c>
      <c r="W1375" s="334">
        <v>0</v>
      </c>
      <c r="X1375" s="334">
        <v>0</v>
      </c>
      <c r="Y1375" s="334">
        <v>0</v>
      </c>
      <c r="Z1375" s="334">
        <v>0</v>
      </c>
      <c r="AA1375" s="334">
        <v>0</v>
      </c>
      <c r="AB1375" s="334">
        <v>0</v>
      </c>
      <c r="AD1375" s="334">
        <v>0</v>
      </c>
      <c r="AE1375" s="334">
        <f t="shared" si="217"/>
        <v>0</v>
      </c>
      <c r="AF1375" s="334">
        <f t="shared" si="218"/>
        <v>0</v>
      </c>
      <c r="AG1375" s="340">
        <f t="shared" si="219"/>
        <v>0</v>
      </c>
      <c r="AI1375" s="340">
        <f t="shared" si="221"/>
        <v>0</v>
      </c>
      <c r="AJ1375" s="340">
        <f t="shared" si="221"/>
        <v>0</v>
      </c>
      <c r="AK1375" s="340">
        <f t="shared" si="221"/>
        <v>0</v>
      </c>
      <c r="AL1375" s="340">
        <f t="shared" si="221"/>
        <v>0</v>
      </c>
      <c r="AM1375" s="340">
        <f t="shared" si="221"/>
        <v>0</v>
      </c>
    </row>
    <row r="1376" spans="1:39" x14ac:dyDescent="0.35">
      <c r="A1376" s="337">
        <v>23289</v>
      </c>
      <c r="B1376" s="338">
        <f t="shared" si="214"/>
        <v>1963</v>
      </c>
      <c r="C1376" s="338">
        <f t="shared" si="215"/>
        <v>10</v>
      </c>
      <c r="D1376" s="338">
        <f t="shared" si="216"/>
        <v>5</v>
      </c>
      <c r="E1376" s="334">
        <v>0</v>
      </c>
      <c r="F1376" s="334">
        <v>0</v>
      </c>
      <c r="G1376" s="334">
        <v>0</v>
      </c>
      <c r="H1376" s="334">
        <v>0</v>
      </c>
      <c r="I1376" s="334">
        <v>0</v>
      </c>
      <c r="J1376" s="334">
        <v>0</v>
      </c>
      <c r="K1376" s="334">
        <v>0</v>
      </c>
      <c r="L1376" s="334">
        <v>0</v>
      </c>
      <c r="M1376" s="334">
        <v>0</v>
      </c>
      <c r="N1376" s="334">
        <v>0</v>
      </c>
      <c r="O1376" s="334">
        <v>0</v>
      </c>
      <c r="P1376" s="334">
        <v>0</v>
      </c>
      <c r="Q1376" s="334">
        <v>0</v>
      </c>
      <c r="R1376" s="334">
        <v>0</v>
      </c>
      <c r="S1376" s="334">
        <v>0</v>
      </c>
      <c r="T1376" s="334">
        <v>0</v>
      </c>
      <c r="U1376" s="334">
        <v>0</v>
      </c>
      <c r="V1376" s="334">
        <v>0</v>
      </c>
      <c r="W1376" s="334">
        <v>0</v>
      </c>
      <c r="X1376" s="334">
        <v>0</v>
      </c>
      <c r="Y1376" s="334">
        <v>0</v>
      </c>
      <c r="Z1376" s="334">
        <v>0</v>
      </c>
      <c r="AA1376" s="334">
        <v>0</v>
      </c>
      <c r="AB1376" s="334">
        <v>0</v>
      </c>
      <c r="AD1376" s="334">
        <v>0</v>
      </c>
      <c r="AE1376" s="334">
        <f t="shared" si="217"/>
        <v>0</v>
      </c>
      <c r="AF1376" s="334">
        <f t="shared" si="218"/>
        <v>0</v>
      </c>
      <c r="AG1376" s="340">
        <f t="shared" si="219"/>
        <v>0</v>
      </c>
      <c r="AI1376" s="340">
        <f t="shared" si="221"/>
        <v>0</v>
      </c>
      <c r="AJ1376" s="340">
        <f t="shared" si="221"/>
        <v>0</v>
      </c>
      <c r="AK1376" s="340">
        <f t="shared" si="221"/>
        <v>0</v>
      </c>
      <c r="AL1376" s="340">
        <f t="shared" si="221"/>
        <v>0</v>
      </c>
      <c r="AM1376" s="340">
        <f t="shared" si="221"/>
        <v>0</v>
      </c>
    </row>
    <row r="1377" spans="1:39" x14ac:dyDescent="0.35">
      <c r="A1377" s="337">
        <v>23290</v>
      </c>
      <c r="B1377" s="338">
        <f t="shared" si="214"/>
        <v>1963</v>
      </c>
      <c r="C1377" s="338">
        <f t="shared" si="215"/>
        <v>10</v>
      </c>
      <c r="D1377" s="338">
        <f t="shared" si="216"/>
        <v>6</v>
      </c>
      <c r="E1377" s="334">
        <v>0</v>
      </c>
      <c r="F1377" s="334">
        <v>0</v>
      </c>
      <c r="G1377" s="334">
        <v>0</v>
      </c>
      <c r="H1377" s="334">
        <v>0</v>
      </c>
      <c r="I1377" s="334">
        <v>0</v>
      </c>
      <c r="J1377" s="334">
        <v>0</v>
      </c>
      <c r="K1377" s="334">
        <v>0</v>
      </c>
      <c r="L1377" s="334">
        <v>0</v>
      </c>
      <c r="M1377" s="334">
        <v>0</v>
      </c>
      <c r="N1377" s="334">
        <v>0</v>
      </c>
      <c r="O1377" s="334">
        <v>0</v>
      </c>
      <c r="P1377" s="334">
        <v>0</v>
      </c>
      <c r="Q1377" s="334">
        <v>0</v>
      </c>
      <c r="R1377" s="334">
        <v>0</v>
      </c>
      <c r="S1377" s="334">
        <v>0</v>
      </c>
      <c r="T1377" s="334">
        <v>0</v>
      </c>
      <c r="U1377" s="334">
        <v>0</v>
      </c>
      <c r="V1377" s="334">
        <v>0</v>
      </c>
      <c r="W1377" s="334">
        <v>0</v>
      </c>
      <c r="X1377" s="334">
        <v>0</v>
      </c>
      <c r="Y1377" s="334">
        <v>0</v>
      </c>
      <c r="Z1377" s="334">
        <v>0</v>
      </c>
      <c r="AA1377" s="334">
        <v>0</v>
      </c>
      <c r="AB1377" s="334">
        <v>0</v>
      </c>
      <c r="AD1377" s="334">
        <v>0</v>
      </c>
      <c r="AE1377" s="334">
        <f t="shared" si="217"/>
        <v>0</v>
      </c>
      <c r="AF1377" s="334">
        <f t="shared" si="218"/>
        <v>0</v>
      </c>
      <c r="AG1377" s="340">
        <f t="shared" si="219"/>
        <v>0</v>
      </c>
      <c r="AI1377" s="340">
        <f t="shared" si="221"/>
        <v>0</v>
      </c>
      <c r="AJ1377" s="340">
        <f t="shared" si="221"/>
        <v>0</v>
      </c>
      <c r="AK1377" s="340">
        <f t="shared" si="221"/>
        <v>0</v>
      </c>
      <c r="AL1377" s="340">
        <f t="shared" si="221"/>
        <v>0</v>
      </c>
      <c r="AM1377" s="340">
        <f t="shared" si="221"/>
        <v>0</v>
      </c>
    </row>
    <row r="1378" spans="1:39" x14ac:dyDescent="0.35">
      <c r="A1378" s="337">
        <v>23291</v>
      </c>
      <c r="B1378" s="338">
        <f t="shared" si="214"/>
        <v>1963</v>
      </c>
      <c r="C1378" s="338">
        <f t="shared" si="215"/>
        <v>10</v>
      </c>
      <c r="D1378" s="338">
        <f t="shared" si="216"/>
        <v>7</v>
      </c>
      <c r="E1378" s="334">
        <v>0</v>
      </c>
      <c r="F1378" s="334">
        <v>0</v>
      </c>
      <c r="G1378" s="334">
        <v>0</v>
      </c>
      <c r="H1378" s="334">
        <v>0</v>
      </c>
      <c r="I1378" s="334">
        <v>0</v>
      </c>
      <c r="J1378" s="334">
        <v>0</v>
      </c>
      <c r="K1378" s="334">
        <v>0</v>
      </c>
      <c r="L1378" s="334">
        <v>0</v>
      </c>
      <c r="M1378" s="334">
        <v>0</v>
      </c>
      <c r="N1378" s="334">
        <v>0</v>
      </c>
      <c r="O1378" s="334">
        <v>0</v>
      </c>
      <c r="P1378" s="334">
        <v>0</v>
      </c>
      <c r="Q1378" s="334">
        <v>0</v>
      </c>
      <c r="R1378" s="334">
        <v>0</v>
      </c>
      <c r="S1378" s="334">
        <v>0</v>
      </c>
      <c r="T1378" s="334">
        <v>0</v>
      </c>
      <c r="U1378" s="334">
        <v>0</v>
      </c>
      <c r="V1378" s="334">
        <v>0</v>
      </c>
      <c r="W1378" s="334">
        <v>0</v>
      </c>
      <c r="X1378" s="334">
        <v>0</v>
      </c>
      <c r="Y1378" s="334">
        <v>0</v>
      </c>
      <c r="Z1378" s="334">
        <v>0</v>
      </c>
      <c r="AA1378" s="334">
        <v>0</v>
      </c>
      <c r="AB1378" s="334">
        <v>0</v>
      </c>
      <c r="AD1378" s="334">
        <v>0</v>
      </c>
      <c r="AE1378" s="334">
        <f t="shared" si="217"/>
        <v>0</v>
      </c>
      <c r="AF1378" s="334">
        <f t="shared" si="218"/>
        <v>0</v>
      </c>
      <c r="AG1378" s="340">
        <f t="shared" si="219"/>
        <v>0</v>
      </c>
      <c r="AI1378" s="340">
        <f t="shared" si="221"/>
        <v>0</v>
      </c>
      <c r="AJ1378" s="340">
        <f t="shared" si="221"/>
        <v>0</v>
      </c>
      <c r="AK1378" s="340">
        <f t="shared" si="221"/>
        <v>0</v>
      </c>
      <c r="AL1378" s="340">
        <f t="shared" si="221"/>
        <v>0</v>
      </c>
      <c r="AM1378" s="340">
        <f t="shared" si="221"/>
        <v>0</v>
      </c>
    </row>
    <row r="1379" spans="1:39" x14ac:dyDescent="0.35">
      <c r="A1379" s="337">
        <v>23292</v>
      </c>
      <c r="B1379" s="338">
        <f t="shared" si="214"/>
        <v>1963</v>
      </c>
      <c r="C1379" s="338">
        <f t="shared" si="215"/>
        <v>10</v>
      </c>
      <c r="D1379" s="338">
        <f t="shared" si="216"/>
        <v>8</v>
      </c>
      <c r="E1379" s="334">
        <v>0</v>
      </c>
      <c r="F1379" s="334">
        <v>0</v>
      </c>
      <c r="G1379" s="334">
        <v>0</v>
      </c>
      <c r="H1379" s="334">
        <v>0</v>
      </c>
      <c r="I1379" s="334">
        <v>0</v>
      </c>
      <c r="J1379" s="334">
        <v>0</v>
      </c>
      <c r="K1379" s="334">
        <v>0</v>
      </c>
      <c r="L1379" s="334">
        <v>0</v>
      </c>
      <c r="M1379" s="334">
        <v>0</v>
      </c>
      <c r="N1379" s="334">
        <v>0</v>
      </c>
      <c r="O1379" s="334">
        <v>0</v>
      </c>
      <c r="P1379" s="334">
        <v>0</v>
      </c>
      <c r="Q1379" s="334">
        <v>0</v>
      </c>
      <c r="R1379" s="334">
        <v>0</v>
      </c>
      <c r="S1379" s="334">
        <v>0</v>
      </c>
      <c r="T1379" s="334">
        <v>0</v>
      </c>
      <c r="U1379" s="334">
        <v>0</v>
      </c>
      <c r="V1379" s="334">
        <v>0</v>
      </c>
      <c r="W1379" s="334">
        <v>0</v>
      </c>
      <c r="X1379" s="334">
        <v>0</v>
      </c>
      <c r="Y1379" s="334">
        <v>0</v>
      </c>
      <c r="Z1379" s="334">
        <v>0</v>
      </c>
      <c r="AA1379" s="334">
        <v>0</v>
      </c>
      <c r="AB1379" s="334">
        <v>0</v>
      </c>
      <c r="AD1379" s="334">
        <v>0</v>
      </c>
      <c r="AE1379" s="334">
        <f t="shared" si="217"/>
        <v>0</v>
      </c>
      <c r="AF1379" s="334">
        <f t="shared" si="218"/>
        <v>0</v>
      </c>
      <c r="AG1379" s="340">
        <f t="shared" si="219"/>
        <v>0</v>
      </c>
      <c r="AI1379" s="340">
        <f t="shared" si="221"/>
        <v>0</v>
      </c>
      <c r="AJ1379" s="340">
        <f t="shared" si="221"/>
        <v>0</v>
      </c>
      <c r="AK1379" s="340">
        <f t="shared" si="221"/>
        <v>0</v>
      </c>
      <c r="AL1379" s="340">
        <f t="shared" si="221"/>
        <v>0</v>
      </c>
      <c r="AM1379" s="340">
        <f t="shared" si="221"/>
        <v>0</v>
      </c>
    </row>
    <row r="1380" spans="1:39" x14ac:dyDescent="0.35">
      <c r="A1380" s="337">
        <v>23293</v>
      </c>
      <c r="B1380" s="338">
        <f t="shared" si="214"/>
        <v>1963</v>
      </c>
      <c r="C1380" s="338">
        <f t="shared" si="215"/>
        <v>10</v>
      </c>
      <c r="D1380" s="338">
        <f t="shared" si="216"/>
        <v>9</v>
      </c>
      <c r="E1380" s="334">
        <v>0</v>
      </c>
      <c r="F1380" s="334">
        <v>0</v>
      </c>
      <c r="G1380" s="334">
        <v>0</v>
      </c>
      <c r="H1380" s="334">
        <v>0</v>
      </c>
      <c r="I1380" s="334">
        <v>0</v>
      </c>
      <c r="J1380" s="334">
        <v>0</v>
      </c>
      <c r="K1380" s="334">
        <v>0</v>
      </c>
      <c r="L1380" s="334">
        <v>0</v>
      </c>
      <c r="M1380" s="334">
        <v>0</v>
      </c>
      <c r="N1380" s="334">
        <v>0</v>
      </c>
      <c r="O1380" s="334">
        <v>0</v>
      </c>
      <c r="P1380" s="334">
        <v>0</v>
      </c>
      <c r="Q1380" s="334">
        <v>0</v>
      </c>
      <c r="R1380" s="334">
        <v>0</v>
      </c>
      <c r="S1380" s="334">
        <v>0</v>
      </c>
      <c r="T1380" s="334">
        <v>0</v>
      </c>
      <c r="U1380" s="334">
        <v>0</v>
      </c>
      <c r="V1380" s="334">
        <v>0</v>
      </c>
      <c r="W1380" s="334">
        <v>0</v>
      </c>
      <c r="X1380" s="334">
        <v>0</v>
      </c>
      <c r="Y1380" s="334">
        <v>0</v>
      </c>
      <c r="Z1380" s="334">
        <v>0</v>
      </c>
      <c r="AA1380" s="334">
        <v>0</v>
      </c>
      <c r="AB1380" s="334">
        <v>0</v>
      </c>
      <c r="AD1380" s="334">
        <v>0</v>
      </c>
      <c r="AE1380" s="334">
        <f t="shared" si="217"/>
        <v>0</v>
      </c>
      <c r="AF1380" s="334">
        <f t="shared" si="218"/>
        <v>0</v>
      </c>
      <c r="AG1380" s="340">
        <f t="shared" si="219"/>
        <v>0</v>
      </c>
      <c r="AI1380" s="340">
        <f t="shared" ref="AI1380:AM1395" si="222">IF($C1380=AI$1,$AF1380,0)</f>
        <v>0</v>
      </c>
      <c r="AJ1380" s="340">
        <f t="shared" si="222"/>
        <v>0</v>
      </c>
      <c r="AK1380" s="340">
        <f t="shared" si="222"/>
        <v>0</v>
      </c>
      <c r="AL1380" s="340">
        <f t="shared" si="222"/>
        <v>0</v>
      </c>
      <c r="AM1380" s="340">
        <f t="shared" si="222"/>
        <v>0</v>
      </c>
    </row>
    <row r="1381" spans="1:39" x14ac:dyDescent="0.35">
      <c r="A1381" s="337">
        <v>23294</v>
      </c>
      <c r="B1381" s="338">
        <f t="shared" si="214"/>
        <v>1963</v>
      </c>
      <c r="C1381" s="338">
        <f t="shared" si="215"/>
        <v>10</v>
      </c>
      <c r="D1381" s="338">
        <f t="shared" si="216"/>
        <v>10</v>
      </c>
      <c r="E1381" s="334">
        <v>0</v>
      </c>
      <c r="F1381" s="334">
        <v>0</v>
      </c>
      <c r="G1381" s="334">
        <v>0</v>
      </c>
      <c r="H1381" s="334">
        <v>0</v>
      </c>
      <c r="I1381" s="334">
        <v>0</v>
      </c>
      <c r="J1381" s="334">
        <v>0</v>
      </c>
      <c r="K1381" s="334">
        <v>0</v>
      </c>
      <c r="L1381" s="334">
        <v>0</v>
      </c>
      <c r="M1381" s="334">
        <v>0</v>
      </c>
      <c r="N1381" s="334">
        <v>0</v>
      </c>
      <c r="O1381" s="334">
        <v>0</v>
      </c>
      <c r="P1381" s="334">
        <v>0</v>
      </c>
      <c r="Q1381" s="334">
        <v>0</v>
      </c>
      <c r="R1381" s="334">
        <v>0</v>
      </c>
      <c r="S1381" s="334">
        <v>0</v>
      </c>
      <c r="T1381" s="334">
        <v>0</v>
      </c>
      <c r="U1381" s="334">
        <v>0</v>
      </c>
      <c r="V1381" s="334">
        <v>0</v>
      </c>
      <c r="W1381" s="334">
        <v>0</v>
      </c>
      <c r="X1381" s="334">
        <v>0</v>
      </c>
      <c r="Y1381" s="334">
        <v>0</v>
      </c>
      <c r="Z1381" s="334">
        <v>0</v>
      </c>
      <c r="AA1381" s="334">
        <v>0</v>
      </c>
      <c r="AB1381" s="334">
        <v>0</v>
      </c>
      <c r="AD1381" s="334">
        <v>0</v>
      </c>
      <c r="AE1381" s="334">
        <f t="shared" si="217"/>
        <v>0</v>
      </c>
      <c r="AF1381" s="334">
        <f t="shared" si="218"/>
        <v>0</v>
      </c>
      <c r="AG1381" s="340">
        <f t="shared" si="219"/>
        <v>0</v>
      </c>
      <c r="AI1381" s="340">
        <f t="shared" si="222"/>
        <v>0</v>
      </c>
      <c r="AJ1381" s="340">
        <f t="shared" si="222"/>
        <v>0</v>
      </c>
      <c r="AK1381" s="340">
        <f t="shared" si="222"/>
        <v>0</v>
      </c>
      <c r="AL1381" s="340">
        <f t="shared" si="222"/>
        <v>0</v>
      </c>
      <c r="AM1381" s="340">
        <f t="shared" si="222"/>
        <v>0</v>
      </c>
    </row>
    <row r="1382" spans="1:39" x14ac:dyDescent="0.35">
      <c r="A1382" s="337">
        <v>23295</v>
      </c>
      <c r="B1382" s="338">
        <f t="shared" si="214"/>
        <v>1963</v>
      </c>
      <c r="C1382" s="338">
        <f t="shared" si="215"/>
        <v>10</v>
      </c>
      <c r="D1382" s="338">
        <f t="shared" si="216"/>
        <v>11</v>
      </c>
      <c r="E1382" s="334">
        <v>0</v>
      </c>
      <c r="F1382" s="334">
        <v>0</v>
      </c>
      <c r="G1382" s="334">
        <v>0</v>
      </c>
      <c r="H1382" s="334">
        <v>0</v>
      </c>
      <c r="I1382" s="334">
        <v>0</v>
      </c>
      <c r="J1382" s="334">
        <v>0</v>
      </c>
      <c r="K1382" s="334">
        <v>0</v>
      </c>
      <c r="L1382" s="334">
        <v>0</v>
      </c>
      <c r="M1382" s="334">
        <v>0</v>
      </c>
      <c r="N1382" s="334">
        <v>0</v>
      </c>
      <c r="O1382" s="334">
        <v>0</v>
      </c>
      <c r="P1382" s="334">
        <v>0</v>
      </c>
      <c r="Q1382" s="334">
        <v>0</v>
      </c>
      <c r="R1382" s="334">
        <v>0</v>
      </c>
      <c r="S1382" s="334">
        <v>0</v>
      </c>
      <c r="T1382" s="334">
        <v>0</v>
      </c>
      <c r="U1382" s="334">
        <v>0</v>
      </c>
      <c r="V1382" s="334">
        <v>0</v>
      </c>
      <c r="W1382" s="334">
        <v>0</v>
      </c>
      <c r="X1382" s="334">
        <v>0</v>
      </c>
      <c r="Y1382" s="334">
        <v>0</v>
      </c>
      <c r="Z1382" s="334">
        <v>0</v>
      </c>
      <c r="AA1382" s="334">
        <v>0</v>
      </c>
      <c r="AB1382" s="334">
        <v>0</v>
      </c>
      <c r="AD1382" s="334">
        <v>0</v>
      </c>
      <c r="AE1382" s="334">
        <f t="shared" si="217"/>
        <v>0</v>
      </c>
      <c r="AF1382" s="334">
        <f t="shared" si="218"/>
        <v>0</v>
      </c>
      <c r="AG1382" s="340">
        <f t="shared" si="219"/>
        <v>0</v>
      </c>
      <c r="AI1382" s="340">
        <f t="shared" si="222"/>
        <v>0</v>
      </c>
      <c r="AJ1382" s="340">
        <f t="shared" si="222"/>
        <v>0</v>
      </c>
      <c r="AK1382" s="340">
        <f t="shared" si="222"/>
        <v>0</v>
      </c>
      <c r="AL1382" s="340">
        <f t="shared" si="222"/>
        <v>0</v>
      </c>
      <c r="AM1382" s="340">
        <f t="shared" si="222"/>
        <v>0</v>
      </c>
    </row>
    <row r="1383" spans="1:39" x14ac:dyDescent="0.35">
      <c r="A1383" s="337">
        <v>23296</v>
      </c>
      <c r="B1383" s="338">
        <f t="shared" si="214"/>
        <v>1963</v>
      </c>
      <c r="C1383" s="338">
        <f t="shared" si="215"/>
        <v>10</v>
      </c>
      <c r="D1383" s="338">
        <f t="shared" si="216"/>
        <v>12</v>
      </c>
      <c r="E1383" s="334">
        <v>0</v>
      </c>
      <c r="F1383" s="334">
        <v>0</v>
      </c>
      <c r="G1383" s="334">
        <v>0</v>
      </c>
      <c r="H1383" s="334">
        <v>0</v>
      </c>
      <c r="I1383" s="334">
        <v>0</v>
      </c>
      <c r="J1383" s="334">
        <v>0</v>
      </c>
      <c r="K1383" s="334">
        <v>0</v>
      </c>
      <c r="L1383" s="334">
        <v>0</v>
      </c>
      <c r="M1383" s="334">
        <v>0</v>
      </c>
      <c r="N1383" s="334">
        <v>0</v>
      </c>
      <c r="O1383" s="334">
        <v>0</v>
      </c>
      <c r="P1383" s="334">
        <v>0</v>
      </c>
      <c r="Q1383" s="334">
        <v>0</v>
      </c>
      <c r="R1383" s="334">
        <v>0</v>
      </c>
      <c r="S1383" s="334">
        <v>0</v>
      </c>
      <c r="T1383" s="334">
        <v>0</v>
      </c>
      <c r="U1383" s="334">
        <v>0</v>
      </c>
      <c r="V1383" s="334">
        <v>0</v>
      </c>
      <c r="W1383" s="334">
        <v>0</v>
      </c>
      <c r="X1383" s="334">
        <v>0</v>
      </c>
      <c r="Y1383" s="334">
        <v>0</v>
      </c>
      <c r="Z1383" s="334">
        <v>0</v>
      </c>
      <c r="AA1383" s="334">
        <v>0</v>
      </c>
      <c r="AB1383" s="334">
        <v>0</v>
      </c>
      <c r="AD1383" s="334">
        <v>0</v>
      </c>
      <c r="AE1383" s="334">
        <f t="shared" si="217"/>
        <v>0</v>
      </c>
      <c r="AF1383" s="334">
        <f t="shared" si="218"/>
        <v>0</v>
      </c>
      <c r="AG1383" s="340">
        <f t="shared" si="219"/>
        <v>0</v>
      </c>
      <c r="AI1383" s="340">
        <f t="shared" si="222"/>
        <v>0</v>
      </c>
      <c r="AJ1383" s="340">
        <f t="shared" si="222"/>
        <v>0</v>
      </c>
      <c r="AK1383" s="340">
        <f t="shared" si="222"/>
        <v>0</v>
      </c>
      <c r="AL1383" s="340">
        <f t="shared" si="222"/>
        <v>0</v>
      </c>
      <c r="AM1383" s="340">
        <f t="shared" si="222"/>
        <v>0</v>
      </c>
    </row>
    <row r="1384" spans="1:39" x14ac:dyDescent="0.35">
      <c r="A1384" s="337">
        <v>23297</v>
      </c>
      <c r="B1384" s="338">
        <f t="shared" si="214"/>
        <v>1963</v>
      </c>
      <c r="C1384" s="338">
        <f t="shared" si="215"/>
        <v>10</v>
      </c>
      <c r="D1384" s="338">
        <f t="shared" si="216"/>
        <v>13</v>
      </c>
      <c r="E1384" s="334">
        <v>0</v>
      </c>
      <c r="F1384" s="334">
        <v>0</v>
      </c>
      <c r="G1384" s="334">
        <v>0</v>
      </c>
      <c r="H1384" s="334">
        <v>0</v>
      </c>
      <c r="I1384" s="334">
        <v>0</v>
      </c>
      <c r="J1384" s="334">
        <v>0</v>
      </c>
      <c r="K1384" s="334">
        <v>0</v>
      </c>
      <c r="L1384" s="334">
        <v>0</v>
      </c>
      <c r="M1384" s="334">
        <v>0</v>
      </c>
      <c r="N1384" s="334">
        <v>0</v>
      </c>
      <c r="O1384" s="334">
        <v>0</v>
      </c>
      <c r="P1384" s="334">
        <v>0</v>
      </c>
      <c r="Q1384" s="334">
        <v>0</v>
      </c>
      <c r="R1384" s="334">
        <v>0</v>
      </c>
      <c r="S1384" s="334">
        <v>0</v>
      </c>
      <c r="T1384" s="334">
        <v>0</v>
      </c>
      <c r="U1384" s="334">
        <v>0</v>
      </c>
      <c r="V1384" s="334">
        <v>0</v>
      </c>
      <c r="W1384" s="334">
        <v>0</v>
      </c>
      <c r="X1384" s="334">
        <v>0</v>
      </c>
      <c r="Y1384" s="334">
        <v>0</v>
      </c>
      <c r="Z1384" s="334">
        <v>0</v>
      </c>
      <c r="AA1384" s="334">
        <v>0</v>
      </c>
      <c r="AB1384" s="334">
        <v>0</v>
      </c>
      <c r="AD1384" s="334">
        <v>0</v>
      </c>
      <c r="AE1384" s="334">
        <f t="shared" si="217"/>
        <v>0</v>
      </c>
      <c r="AF1384" s="334">
        <f t="shared" si="218"/>
        <v>0</v>
      </c>
      <c r="AG1384" s="340">
        <f t="shared" si="219"/>
        <v>0</v>
      </c>
      <c r="AI1384" s="340">
        <f t="shared" si="222"/>
        <v>0</v>
      </c>
      <c r="AJ1384" s="340">
        <f t="shared" si="222"/>
        <v>0</v>
      </c>
      <c r="AK1384" s="340">
        <f t="shared" si="222"/>
        <v>0</v>
      </c>
      <c r="AL1384" s="340">
        <f t="shared" si="222"/>
        <v>0</v>
      </c>
      <c r="AM1384" s="340">
        <f t="shared" si="222"/>
        <v>0</v>
      </c>
    </row>
    <row r="1385" spans="1:39" x14ac:dyDescent="0.35">
      <c r="A1385" s="337">
        <v>23298</v>
      </c>
      <c r="B1385" s="338">
        <f t="shared" si="214"/>
        <v>1963</v>
      </c>
      <c r="C1385" s="338">
        <f t="shared" si="215"/>
        <v>10</v>
      </c>
      <c r="D1385" s="338">
        <f t="shared" si="216"/>
        <v>14</v>
      </c>
      <c r="E1385" s="334">
        <v>0</v>
      </c>
      <c r="F1385" s="334">
        <v>0</v>
      </c>
      <c r="G1385" s="334">
        <v>0</v>
      </c>
      <c r="H1385" s="334">
        <v>0</v>
      </c>
      <c r="I1385" s="334">
        <v>0</v>
      </c>
      <c r="J1385" s="334">
        <v>0</v>
      </c>
      <c r="K1385" s="334">
        <v>0</v>
      </c>
      <c r="L1385" s="334">
        <v>0</v>
      </c>
      <c r="M1385" s="334">
        <v>0</v>
      </c>
      <c r="N1385" s="334">
        <v>0</v>
      </c>
      <c r="O1385" s="334">
        <v>0</v>
      </c>
      <c r="P1385" s="334">
        <v>0</v>
      </c>
      <c r="Q1385" s="334">
        <v>0</v>
      </c>
      <c r="R1385" s="334">
        <v>0</v>
      </c>
      <c r="S1385" s="334">
        <v>0</v>
      </c>
      <c r="T1385" s="334">
        <v>0</v>
      </c>
      <c r="U1385" s="334">
        <v>0</v>
      </c>
      <c r="V1385" s="334">
        <v>0</v>
      </c>
      <c r="W1385" s="334">
        <v>0</v>
      </c>
      <c r="X1385" s="334">
        <v>0</v>
      </c>
      <c r="Y1385" s="334">
        <v>0</v>
      </c>
      <c r="Z1385" s="334">
        <v>0</v>
      </c>
      <c r="AA1385" s="334">
        <v>0</v>
      </c>
      <c r="AB1385" s="334">
        <v>0</v>
      </c>
      <c r="AD1385" s="334">
        <v>0</v>
      </c>
      <c r="AE1385" s="334">
        <f t="shared" si="217"/>
        <v>0</v>
      </c>
      <c r="AF1385" s="334">
        <f t="shared" si="218"/>
        <v>0</v>
      </c>
      <c r="AG1385" s="340">
        <f t="shared" si="219"/>
        <v>0</v>
      </c>
      <c r="AI1385" s="340">
        <f t="shared" si="222"/>
        <v>0</v>
      </c>
      <c r="AJ1385" s="340">
        <f t="shared" si="222"/>
        <v>0</v>
      </c>
      <c r="AK1385" s="340">
        <f t="shared" si="222"/>
        <v>0</v>
      </c>
      <c r="AL1385" s="340">
        <f t="shared" si="222"/>
        <v>0</v>
      </c>
      <c r="AM1385" s="340">
        <f t="shared" si="222"/>
        <v>0</v>
      </c>
    </row>
    <row r="1386" spans="1:39" x14ac:dyDescent="0.35">
      <c r="A1386" s="337">
        <v>23299</v>
      </c>
      <c r="B1386" s="338">
        <f t="shared" si="214"/>
        <v>1963</v>
      </c>
      <c r="C1386" s="338">
        <f t="shared" si="215"/>
        <v>10</v>
      </c>
      <c r="D1386" s="338">
        <f t="shared" si="216"/>
        <v>15</v>
      </c>
      <c r="E1386" s="334">
        <v>0</v>
      </c>
      <c r="F1386" s="334">
        <v>0</v>
      </c>
      <c r="G1386" s="334">
        <v>0</v>
      </c>
      <c r="H1386" s="334">
        <v>0</v>
      </c>
      <c r="I1386" s="334">
        <v>0</v>
      </c>
      <c r="J1386" s="334">
        <v>0</v>
      </c>
      <c r="K1386" s="334">
        <v>0</v>
      </c>
      <c r="L1386" s="334">
        <v>0</v>
      </c>
      <c r="M1386" s="334">
        <v>0</v>
      </c>
      <c r="N1386" s="334">
        <v>0</v>
      </c>
      <c r="O1386" s="334">
        <v>0</v>
      </c>
      <c r="P1386" s="334">
        <v>0</v>
      </c>
      <c r="Q1386" s="334">
        <v>0</v>
      </c>
      <c r="R1386" s="334">
        <v>0</v>
      </c>
      <c r="S1386" s="334">
        <v>0</v>
      </c>
      <c r="T1386" s="334">
        <v>0</v>
      </c>
      <c r="U1386" s="334">
        <v>0</v>
      </c>
      <c r="V1386" s="334">
        <v>0</v>
      </c>
      <c r="W1386" s="334">
        <v>0</v>
      </c>
      <c r="X1386" s="334">
        <v>0</v>
      </c>
      <c r="Y1386" s="334">
        <v>0</v>
      </c>
      <c r="Z1386" s="334">
        <v>0</v>
      </c>
      <c r="AA1386" s="334">
        <v>0</v>
      </c>
      <c r="AB1386" s="334">
        <v>0</v>
      </c>
      <c r="AD1386" s="334">
        <v>0</v>
      </c>
      <c r="AE1386" s="334">
        <f t="shared" si="217"/>
        <v>0</v>
      </c>
      <c r="AF1386" s="334">
        <f t="shared" si="218"/>
        <v>0</v>
      </c>
      <c r="AG1386" s="340">
        <f t="shared" si="219"/>
        <v>0</v>
      </c>
      <c r="AI1386" s="340">
        <f t="shared" si="222"/>
        <v>0</v>
      </c>
      <c r="AJ1386" s="340">
        <f t="shared" si="222"/>
        <v>0</v>
      </c>
      <c r="AK1386" s="340">
        <f t="shared" si="222"/>
        <v>0</v>
      </c>
      <c r="AL1386" s="340">
        <f t="shared" si="222"/>
        <v>0</v>
      </c>
      <c r="AM1386" s="340">
        <f t="shared" si="222"/>
        <v>0</v>
      </c>
    </row>
    <row r="1387" spans="1:39" x14ac:dyDescent="0.35">
      <c r="A1387" s="337">
        <v>23300</v>
      </c>
      <c r="B1387" s="338">
        <f t="shared" si="214"/>
        <v>1963</v>
      </c>
      <c r="C1387" s="338">
        <f t="shared" si="215"/>
        <v>10</v>
      </c>
      <c r="D1387" s="338">
        <f t="shared" si="216"/>
        <v>16</v>
      </c>
      <c r="E1387" s="334">
        <v>0</v>
      </c>
      <c r="F1387" s="334">
        <v>0</v>
      </c>
      <c r="G1387" s="334">
        <v>0</v>
      </c>
      <c r="H1387" s="334">
        <v>0</v>
      </c>
      <c r="I1387" s="334">
        <v>0</v>
      </c>
      <c r="J1387" s="334">
        <v>0</v>
      </c>
      <c r="K1387" s="334">
        <v>0</v>
      </c>
      <c r="L1387" s="334">
        <v>0</v>
      </c>
      <c r="M1387" s="334">
        <v>0</v>
      </c>
      <c r="N1387" s="334">
        <v>0</v>
      </c>
      <c r="O1387" s="334">
        <v>0</v>
      </c>
      <c r="P1387" s="334">
        <v>0</v>
      </c>
      <c r="Q1387" s="334">
        <v>0</v>
      </c>
      <c r="R1387" s="334">
        <v>0</v>
      </c>
      <c r="S1387" s="334">
        <v>0</v>
      </c>
      <c r="T1387" s="334">
        <v>0</v>
      </c>
      <c r="U1387" s="334">
        <v>0</v>
      </c>
      <c r="V1387" s="334">
        <v>0</v>
      </c>
      <c r="W1387" s="334">
        <v>0</v>
      </c>
      <c r="X1387" s="334">
        <v>0</v>
      </c>
      <c r="Y1387" s="334">
        <v>0</v>
      </c>
      <c r="Z1387" s="334">
        <v>0</v>
      </c>
      <c r="AA1387" s="334">
        <v>0</v>
      </c>
      <c r="AB1387" s="334">
        <v>0</v>
      </c>
      <c r="AD1387" s="334">
        <v>0</v>
      </c>
      <c r="AE1387" s="334">
        <f t="shared" si="217"/>
        <v>0</v>
      </c>
      <c r="AF1387" s="334">
        <f t="shared" si="218"/>
        <v>0</v>
      </c>
      <c r="AG1387" s="340">
        <f t="shared" si="219"/>
        <v>0</v>
      </c>
      <c r="AI1387" s="340">
        <f t="shared" si="222"/>
        <v>0</v>
      </c>
      <c r="AJ1387" s="340">
        <f t="shared" si="222"/>
        <v>0</v>
      </c>
      <c r="AK1387" s="340">
        <f t="shared" si="222"/>
        <v>0</v>
      </c>
      <c r="AL1387" s="340">
        <f t="shared" si="222"/>
        <v>0</v>
      </c>
      <c r="AM1387" s="340">
        <f t="shared" si="222"/>
        <v>0</v>
      </c>
    </row>
    <row r="1388" spans="1:39" x14ac:dyDescent="0.35">
      <c r="A1388" s="337">
        <v>23301</v>
      </c>
      <c r="B1388" s="338">
        <f t="shared" si="214"/>
        <v>1963</v>
      </c>
      <c r="C1388" s="338">
        <f t="shared" si="215"/>
        <v>10</v>
      </c>
      <c r="D1388" s="338">
        <f t="shared" si="216"/>
        <v>17</v>
      </c>
      <c r="E1388" s="334">
        <v>0</v>
      </c>
      <c r="F1388" s="334">
        <v>0</v>
      </c>
      <c r="G1388" s="334">
        <v>0</v>
      </c>
      <c r="H1388" s="334">
        <v>0</v>
      </c>
      <c r="I1388" s="334">
        <v>0</v>
      </c>
      <c r="J1388" s="334">
        <v>0</v>
      </c>
      <c r="K1388" s="334">
        <v>0</v>
      </c>
      <c r="L1388" s="334">
        <v>0</v>
      </c>
      <c r="M1388" s="334">
        <v>0</v>
      </c>
      <c r="N1388" s="334">
        <v>0</v>
      </c>
      <c r="O1388" s="334">
        <v>0</v>
      </c>
      <c r="P1388" s="334">
        <v>0</v>
      </c>
      <c r="Q1388" s="334">
        <v>0</v>
      </c>
      <c r="R1388" s="334">
        <v>0</v>
      </c>
      <c r="S1388" s="334">
        <v>0</v>
      </c>
      <c r="T1388" s="334">
        <v>0</v>
      </c>
      <c r="U1388" s="334">
        <v>0</v>
      </c>
      <c r="V1388" s="334">
        <v>0</v>
      </c>
      <c r="W1388" s="334">
        <v>0</v>
      </c>
      <c r="X1388" s="334">
        <v>0</v>
      </c>
      <c r="Y1388" s="334">
        <v>0</v>
      </c>
      <c r="Z1388" s="334">
        <v>0</v>
      </c>
      <c r="AA1388" s="334">
        <v>0</v>
      </c>
      <c r="AB1388" s="334">
        <v>0</v>
      </c>
      <c r="AD1388" s="334">
        <v>0</v>
      </c>
      <c r="AE1388" s="334">
        <f t="shared" si="217"/>
        <v>0</v>
      </c>
      <c r="AF1388" s="334">
        <f t="shared" si="218"/>
        <v>0</v>
      </c>
      <c r="AG1388" s="340">
        <f t="shared" si="219"/>
        <v>0</v>
      </c>
      <c r="AI1388" s="340">
        <f t="shared" si="222"/>
        <v>0</v>
      </c>
      <c r="AJ1388" s="340">
        <f t="shared" si="222"/>
        <v>0</v>
      </c>
      <c r="AK1388" s="340">
        <f t="shared" si="222"/>
        <v>0</v>
      </c>
      <c r="AL1388" s="340">
        <f t="shared" si="222"/>
        <v>0</v>
      </c>
      <c r="AM1388" s="340">
        <f t="shared" si="222"/>
        <v>0</v>
      </c>
    </row>
    <row r="1389" spans="1:39" x14ac:dyDescent="0.35">
      <c r="A1389" s="337">
        <v>23302</v>
      </c>
      <c r="B1389" s="338">
        <f t="shared" si="214"/>
        <v>1963</v>
      </c>
      <c r="C1389" s="338">
        <f t="shared" si="215"/>
        <v>10</v>
      </c>
      <c r="D1389" s="338">
        <f t="shared" si="216"/>
        <v>18</v>
      </c>
      <c r="E1389" s="334">
        <v>0</v>
      </c>
      <c r="F1389" s="334">
        <v>0</v>
      </c>
      <c r="G1389" s="334">
        <v>0</v>
      </c>
      <c r="H1389" s="334">
        <v>0</v>
      </c>
      <c r="I1389" s="334">
        <v>0</v>
      </c>
      <c r="J1389" s="334">
        <v>0</v>
      </c>
      <c r="K1389" s="334">
        <v>0</v>
      </c>
      <c r="L1389" s="334">
        <v>0</v>
      </c>
      <c r="M1389" s="334">
        <v>0</v>
      </c>
      <c r="N1389" s="334">
        <v>0</v>
      </c>
      <c r="O1389" s="334">
        <v>0</v>
      </c>
      <c r="P1389" s="334">
        <v>0</v>
      </c>
      <c r="Q1389" s="334">
        <v>0</v>
      </c>
      <c r="R1389" s="334">
        <v>0</v>
      </c>
      <c r="S1389" s="334">
        <v>0</v>
      </c>
      <c r="T1389" s="334">
        <v>0</v>
      </c>
      <c r="U1389" s="334">
        <v>0</v>
      </c>
      <c r="V1389" s="334">
        <v>0</v>
      </c>
      <c r="W1389" s="334">
        <v>0</v>
      </c>
      <c r="X1389" s="334">
        <v>0</v>
      </c>
      <c r="Y1389" s="334">
        <v>0</v>
      </c>
      <c r="Z1389" s="334">
        <v>0</v>
      </c>
      <c r="AA1389" s="334">
        <v>0</v>
      </c>
      <c r="AB1389" s="334">
        <v>0</v>
      </c>
      <c r="AD1389" s="334">
        <v>0</v>
      </c>
      <c r="AE1389" s="334">
        <f t="shared" si="217"/>
        <v>0</v>
      </c>
      <c r="AF1389" s="334">
        <f t="shared" si="218"/>
        <v>0</v>
      </c>
      <c r="AG1389" s="340">
        <f t="shared" si="219"/>
        <v>0</v>
      </c>
      <c r="AI1389" s="340">
        <f t="shared" si="222"/>
        <v>0</v>
      </c>
      <c r="AJ1389" s="340">
        <f t="shared" si="222"/>
        <v>0</v>
      </c>
      <c r="AK1389" s="340">
        <f t="shared" si="222"/>
        <v>0</v>
      </c>
      <c r="AL1389" s="340">
        <f t="shared" si="222"/>
        <v>0</v>
      </c>
      <c r="AM1389" s="340">
        <f t="shared" si="222"/>
        <v>0</v>
      </c>
    </row>
    <row r="1390" spans="1:39" x14ac:dyDescent="0.35">
      <c r="A1390" s="337">
        <v>23303</v>
      </c>
      <c r="B1390" s="338">
        <f t="shared" si="214"/>
        <v>1963</v>
      </c>
      <c r="C1390" s="338">
        <f t="shared" si="215"/>
        <v>10</v>
      </c>
      <c r="D1390" s="338">
        <f t="shared" si="216"/>
        <v>19</v>
      </c>
      <c r="E1390" s="334">
        <v>0</v>
      </c>
      <c r="F1390" s="334">
        <v>0</v>
      </c>
      <c r="G1390" s="334">
        <v>0</v>
      </c>
      <c r="H1390" s="334">
        <v>0</v>
      </c>
      <c r="I1390" s="334">
        <v>0</v>
      </c>
      <c r="J1390" s="334">
        <v>0</v>
      </c>
      <c r="K1390" s="334">
        <v>0</v>
      </c>
      <c r="L1390" s="334">
        <v>0</v>
      </c>
      <c r="M1390" s="334">
        <v>0</v>
      </c>
      <c r="N1390" s="334">
        <v>0</v>
      </c>
      <c r="O1390" s="334">
        <v>0</v>
      </c>
      <c r="P1390" s="334">
        <v>0</v>
      </c>
      <c r="Q1390" s="334">
        <v>0</v>
      </c>
      <c r="R1390" s="334">
        <v>0</v>
      </c>
      <c r="S1390" s="334">
        <v>0</v>
      </c>
      <c r="T1390" s="334">
        <v>0</v>
      </c>
      <c r="U1390" s="334">
        <v>0</v>
      </c>
      <c r="V1390" s="334">
        <v>0</v>
      </c>
      <c r="W1390" s="334">
        <v>0</v>
      </c>
      <c r="X1390" s="334">
        <v>0</v>
      </c>
      <c r="Y1390" s="334">
        <v>0</v>
      </c>
      <c r="Z1390" s="334">
        <v>0</v>
      </c>
      <c r="AA1390" s="334">
        <v>0</v>
      </c>
      <c r="AB1390" s="334">
        <v>0</v>
      </c>
      <c r="AD1390" s="334">
        <v>0</v>
      </c>
      <c r="AE1390" s="334">
        <f t="shared" si="217"/>
        <v>0</v>
      </c>
      <c r="AF1390" s="334">
        <f t="shared" si="218"/>
        <v>0</v>
      </c>
      <c r="AG1390" s="340">
        <f t="shared" si="219"/>
        <v>0</v>
      </c>
      <c r="AI1390" s="340">
        <f t="shared" si="222"/>
        <v>0</v>
      </c>
      <c r="AJ1390" s="340">
        <f t="shared" si="222"/>
        <v>0</v>
      </c>
      <c r="AK1390" s="340">
        <f t="shared" si="222"/>
        <v>0</v>
      </c>
      <c r="AL1390" s="340">
        <f t="shared" si="222"/>
        <v>0</v>
      </c>
      <c r="AM1390" s="340">
        <f t="shared" si="222"/>
        <v>0</v>
      </c>
    </row>
    <row r="1391" spans="1:39" x14ac:dyDescent="0.35">
      <c r="A1391" s="337">
        <v>23304</v>
      </c>
      <c r="B1391" s="338">
        <f t="shared" si="214"/>
        <v>1963</v>
      </c>
      <c r="C1391" s="338">
        <f t="shared" si="215"/>
        <v>10</v>
      </c>
      <c r="D1391" s="338">
        <f t="shared" si="216"/>
        <v>20</v>
      </c>
      <c r="E1391" s="334">
        <v>0</v>
      </c>
      <c r="F1391" s="334">
        <v>0</v>
      </c>
      <c r="G1391" s="334">
        <v>0</v>
      </c>
      <c r="H1391" s="334">
        <v>0</v>
      </c>
      <c r="I1391" s="334">
        <v>0</v>
      </c>
      <c r="J1391" s="334">
        <v>0</v>
      </c>
      <c r="K1391" s="334">
        <v>0</v>
      </c>
      <c r="L1391" s="334">
        <v>0</v>
      </c>
      <c r="M1391" s="334">
        <v>0</v>
      </c>
      <c r="N1391" s="334">
        <v>0</v>
      </c>
      <c r="O1391" s="334">
        <v>0</v>
      </c>
      <c r="P1391" s="334">
        <v>0</v>
      </c>
      <c r="Q1391" s="334">
        <v>0</v>
      </c>
      <c r="R1391" s="334">
        <v>0</v>
      </c>
      <c r="S1391" s="334">
        <v>0</v>
      </c>
      <c r="T1391" s="334">
        <v>0</v>
      </c>
      <c r="U1391" s="334">
        <v>0</v>
      </c>
      <c r="V1391" s="334">
        <v>0</v>
      </c>
      <c r="W1391" s="334">
        <v>0</v>
      </c>
      <c r="X1391" s="334">
        <v>0</v>
      </c>
      <c r="Y1391" s="334">
        <v>0</v>
      </c>
      <c r="Z1391" s="334">
        <v>0</v>
      </c>
      <c r="AA1391" s="334">
        <v>0</v>
      </c>
      <c r="AB1391" s="334">
        <v>0</v>
      </c>
      <c r="AD1391" s="334">
        <v>0</v>
      </c>
      <c r="AE1391" s="334">
        <f t="shared" si="217"/>
        <v>0</v>
      </c>
      <c r="AF1391" s="334">
        <f t="shared" si="218"/>
        <v>0</v>
      </c>
      <c r="AG1391" s="340">
        <f t="shared" si="219"/>
        <v>0</v>
      </c>
      <c r="AI1391" s="340">
        <f t="shared" si="222"/>
        <v>0</v>
      </c>
      <c r="AJ1391" s="340">
        <f t="shared" si="222"/>
        <v>0</v>
      </c>
      <c r="AK1391" s="340">
        <f t="shared" si="222"/>
        <v>0</v>
      </c>
      <c r="AL1391" s="340">
        <f t="shared" si="222"/>
        <v>0</v>
      </c>
      <c r="AM1391" s="340">
        <f t="shared" si="222"/>
        <v>0</v>
      </c>
    </row>
    <row r="1392" spans="1:39" x14ac:dyDescent="0.35">
      <c r="A1392" s="337">
        <v>23305</v>
      </c>
      <c r="B1392" s="338">
        <f t="shared" si="214"/>
        <v>1963</v>
      </c>
      <c r="C1392" s="338">
        <f t="shared" si="215"/>
        <v>10</v>
      </c>
      <c r="D1392" s="338">
        <f t="shared" si="216"/>
        <v>21</v>
      </c>
      <c r="E1392" s="334">
        <v>0</v>
      </c>
      <c r="F1392" s="334">
        <v>0</v>
      </c>
      <c r="G1392" s="334">
        <v>0</v>
      </c>
      <c r="H1392" s="334">
        <v>0</v>
      </c>
      <c r="I1392" s="334">
        <v>0</v>
      </c>
      <c r="J1392" s="334">
        <v>0</v>
      </c>
      <c r="K1392" s="334">
        <v>0</v>
      </c>
      <c r="L1392" s="334">
        <v>0</v>
      </c>
      <c r="M1392" s="334">
        <v>0</v>
      </c>
      <c r="N1392" s="334">
        <v>0</v>
      </c>
      <c r="O1392" s="334">
        <v>0</v>
      </c>
      <c r="P1392" s="334">
        <v>0</v>
      </c>
      <c r="Q1392" s="334">
        <v>0</v>
      </c>
      <c r="R1392" s="334">
        <v>0</v>
      </c>
      <c r="S1392" s="334">
        <v>0</v>
      </c>
      <c r="T1392" s="334">
        <v>0</v>
      </c>
      <c r="U1392" s="334">
        <v>0</v>
      </c>
      <c r="V1392" s="334">
        <v>0</v>
      </c>
      <c r="W1392" s="334">
        <v>0</v>
      </c>
      <c r="X1392" s="334">
        <v>0</v>
      </c>
      <c r="Y1392" s="334">
        <v>0</v>
      </c>
      <c r="Z1392" s="334">
        <v>0</v>
      </c>
      <c r="AA1392" s="334">
        <v>0</v>
      </c>
      <c r="AB1392" s="334">
        <v>0</v>
      </c>
      <c r="AD1392" s="334">
        <v>0</v>
      </c>
      <c r="AE1392" s="334">
        <f t="shared" si="217"/>
        <v>0</v>
      </c>
      <c r="AF1392" s="334">
        <f t="shared" si="218"/>
        <v>0</v>
      </c>
      <c r="AG1392" s="340">
        <f t="shared" si="219"/>
        <v>0</v>
      </c>
      <c r="AI1392" s="340">
        <f t="shared" si="222"/>
        <v>0</v>
      </c>
      <c r="AJ1392" s="340">
        <f t="shared" si="222"/>
        <v>0</v>
      </c>
      <c r="AK1392" s="340">
        <f t="shared" si="222"/>
        <v>0</v>
      </c>
      <c r="AL1392" s="340">
        <f t="shared" si="222"/>
        <v>0</v>
      </c>
      <c r="AM1392" s="340">
        <f t="shared" si="222"/>
        <v>0</v>
      </c>
    </row>
    <row r="1393" spans="1:39" x14ac:dyDescent="0.35">
      <c r="A1393" s="337">
        <v>23306</v>
      </c>
      <c r="B1393" s="338">
        <f t="shared" si="214"/>
        <v>1963</v>
      </c>
      <c r="C1393" s="338">
        <f t="shared" si="215"/>
        <v>10</v>
      </c>
      <c r="D1393" s="338">
        <f t="shared" si="216"/>
        <v>22</v>
      </c>
      <c r="E1393" s="334">
        <v>0</v>
      </c>
      <c r="F1393" s="334">
        <v>0</v>
      </c>
      <c r="G1393" s="334">
        <v>0</v>
      </c>
      <c r="H1393" s="334">
        <v>0</v>
      </c>
      <c r="I1393" s="334">
        <v>0</v>
      </c>
      <c r="J1393" s="334">
        <v>0</v>
      </c>
      <c r="K1393" s="334">
        <v>0</v>
      </c>
      <c r="L1393" s="334">
        <v>0</v>
      </c>
      <c r="M1393" s="334">
        <v>0</v>
      </c>
      <c r="N1393" s="334">
        <v>0</v>
      </c>
      <c r="O1393" s="334">
        <v>0</v>
      </c>
      <c r="P1393" s="334">
        <v>0</v>
      </c>
      <c r="Q1393" s="334">
        <v>0</v>
      </c>
      <c r="R1393" s="334">
        <v>0</v>
      </c>
      <c r="S1393" s="334">
        <v>0</v>
      </c>
      <c r="T1393" s="334">
        <v>0</v>
      </c>
      <c r="U1393" s="334">
        <v>0</v>
      </c>
      <c r="V1393" s="334">
        <v>0</v>
      </c>
      <c r="W1393" s="334">
        <v>0</v>
      </c>
      <c r="X1393" s="334">
        <v>0</v>
      </c>
      <c r="Y1393" s="334">
        <v>0</v>
      </c>
      <c r="Z1393" s="334">
        <v>0</v>
      </c>
      <c r="AA1393" s="334">
        <v>0</v>
      </c>
      <c r="AB1393" s="334">
        <v>0</v>
      </c>
      <c r="AD1393" s="334">
        <v>0</v>
      </c>
      <c r="AE1393" s="334">
        <f t="shared" si="217"/>
        <v>0</v>
      </c>
      <c r="AF1393" s="334">
        <f t="shared" si="218"/>
        <v>0</v>
      </c>
      <c r="AG1393" s="340">
        <f t="shared" si="219"/>
        <v>0</v>
      </c>
      <c r="AI1393" s="340">
        <f t="shared" si="222"/>
        <v>0</v>
      </c>
      <c r="AJ1393" s="340">
        <f t="shared" si="222"/>
        <v>0</v>
      </c>
      <c r="AK1393" s="340">
        <f t="shared" si="222"/>
        <v>0</v>
      </c>
      <c r="AL1393" s="340">
        <f t="shared" si="222"/>
        <v>0</v>
      </c>
      <c r="AM1393" s="340">
        <f t="shared" si="222"/>
        <v>0</v>
      </c>
    </row>
    <row r="1394" spans="1:39" x14ac:dyDescent="0.35">
      <c r="A1394" s="337">
        <v>23307</v>
      </c>
      <c r="B1394" s="338">
        <f t="shared" si="214"/>
        <v>1963</v>
      </c>
      <c r="C1394" s="338">
        <f t="shared" si="215"/>
        <v>10</v>
      </c>
      <c r="D1394" s="338">
        <f t="shared" si="216"/>
        <v>23</v>
      </c>
      <c r="E1394" s="334">
        <v>0</v>
      </c>
      <c r="F1394" s="334">
        <v>0</v>
      </c>
      <c r="G1394" s="334">
        <v>0</v>
      </c>
      <c r="H1394" s="334">
        <v>0</v>
      </c>
      <c r="I1394" s="334">
        <v>0</v>
      </c>
      <c r="J1394" s="334">
        <v>0</v>
      </c>
      <c r="K1394" s="334">
        <v>0</v>
      </c>
      <c r="L1394" s="334">
        <v>0</v>
      </c>
      <c r="M1394" s="334">
        <v>0</v>
      </c>
      <c r="N1394" s="334">
        <v>0</v>
      </c>
      <c r="O1394" s="334">
        <v>0</v>
      </c>
      <c r="P1394" s="334">
        <v>0</v>
      </c>
      <c r="Q1394" s="334">
        <v>0</v>
      </c>
      <c r="R1394" s="334">
        <v>0</v>
      </c>
      <c r="S1394" s="334">
        <v>0</v>
      </c>
      <c r="T1394" s="334">
        <v>0</v>
      </c>
      <c r="U1394" s="334">
        <v>0</v>
      </c>
      <c r="V1394" s="334">
        <v>0</v>
      </c>
      <c r="W1394" s="334">
        <v>0</v>
      </c>
      <c r="X1394" s="334">
        <v>0</v>
      </c>
      <c r="Y1394" s="334">
        <v>0</v>
      </c>
      <c r="Z1394" s="334">
        <v>0</v>
      </c>
      <c r="AA1394" s="334">
        <v>0</v>
      </c>
      <c r="AB1394" s="334">
        <v>0</v>
      </c>
      <c r="AD1394" s="334">
        <v>0</v>
      </c>
      <c r="AE1394" s="334">
        <f t="shared" si="217"/>
        <v>0</v>
      </c>
      <c r="AF1394" s="334">
        <f t="shared" si="218"/>
        <v>0</v>
      </c>
      <c r="AG1394" s="340">
        <f t="shared" si="219"/>
        <v>0</v>
      </c>
      <c r="AI1394" s="340">
        <f t="shared" si="222"/>
        <v>0</v>
      </c>
      <c r="AJ1394" s="340">
        <f t="shared" si="222"/>
        <v>0</v>
      </c>
      <c r="AK1394" s="340">
        <f t="shared" si="222"/>
        <v>0</v>
      </c>
      <c r="AL1394" s="340">
        <f t="shared" si="222"/>
        <v>0</v>
      </c>
      <c r="AM1394" s="340">
        <f t="shared" si="222"/>
        <v>0</v>
      </c>
    </row>
    <row r="1395" spans="1:39" x14ac:dyDescent="0.35">
      <c r="A1395" s="337">
        <v>23308</v>
      </c>
      <c r="B1395" s="338">
        <f t="shared" si="214"/>
        <v>1963</v>
      </c>
      <c r="C1395" s="338">
        <f t="shared" si="215"/>
        <v>10</v>
      </c>
      <c r="D1395" s="338">
        <f t="shared" si="216"/>
        <v>24</v>
      </c>
      <c r="E1395" s="334">
        <v>0</v>
      </c>
      <c r="F1395" s="334">
        <v>0</v>
      </c>
      <c r="G1395" s="334">
        <v>0</v>
      </c>
      <c r="H1395" s="334">
        <v>0</v>
      </c>
      <c r="I1395" s="334">
        <v>0</v>
      </c>
      <c r="J1395" s="334">
        <v>0</v>
      </c>
      <c r="K1395" s="334">
        <v>0</v>
      </c>
      <c r="L1395" s="334">
        <v>0</v>
      </c>
      <c r="M1395" s="334">
        <v>0</v>
      </c>
      <c r="N1395" s="334">
        <v>0</v>
      </c>
      <c r="O1395" s="334">
        <v>0</v>
      </c>
      <c r="P1395" s="334">
        <v>0</v>
      </c>
      <c r="Q1395" s="334">
        <v>0</v>
      </c>
      <c r="R1395" s="334">
        <v>0</v>
      </c>
      <c r="S1395" s="334">
        <v>0</v>
      </c>
      <c r="T1395" s="334">
        <v>0</v>
      </c>
      <c r="U1395" s="334">
        <v>0</v>
      </c>
      <c r="V1395" s="334">
        <v>0</v>
      </c>
      <c r="W1395" s="334">
        <v>0</v>
      </c>
      <c r="X1395" s="334">
        <v>0</v>
      </c>
      <c r="Y1395" s="334">
        <v>0</v>
      </c>
      <c r="Z1395" s="334">
        <v>0</v>
      </c>
      <c r="AA1395" s="334">
        <v>0</v>
      </c>
      <c r="AB1395" s="334">
        <v>0</v>
      </c>
      <c r="AD1395" s="334">
        <v>0</v>
      </c>
      <c r="AE1395" s="334">
        <f t="shared" si="217"/>
        <v>0</v>
      </c>
      <c r="AF1395" s="334">
        <f t="shared" si="218"/>
        <v>0</v>
      </c>
      <c r="AG1395" s="340">
        <f t="shared" si="219"/>
        <v>0</v>
      </c>
      <c r="AI1395" s="340">
        <f t="shared" si="222"/>
        <v>0</v>
      </c>
      <c r="AJ1395" s="340">
        <f t="shared" si="222"/>
        <v>0</v>
      </c>
      <c r="AK1395" s="340">
        <f t="shared" si="222"/>
        <v>0</v>
      </c>
      <c r="AL1395" s="340">
        <f t="shared" si="222"/>
        <v>0</v>
      </c>
      <c r="AM1395" s="340">
        <f t="shared" si="222"/>
        <v>0</v>
      </c>
    </row>
    <row r="1396" spans="1:39" x14ac:dyDescent="0.35">
      <c r="A1396" s="337">
        <v>23309</v>
      </c>
      <c r="B1396" s="338">
        <f t="shared" si="214"/>
        <v>1963</v>
      </c>
      <c r="C1396" s="338">
        <f t="shared" si="215"/>
        <v>10</v>
      </c>
      <c r="D1396" s="338">
        <f t="shared" si="216"/>
        <v>25</v>
      </c>
      <c r="E1396" s="334">
        <v>0</v>
      </c>
      <c r="F1396" s="334">
        <v>0</v>
      </c>
      <c r="G1396" s="334">
        <v>0</v>
      </c>
      <c r="H1396" s="334">
        <v>0</v>
      </c>
      <c r="I1396" s="334">
        <v>0</v>
      </c>
      <c r="J1396" s="334">
        <v>0</v>
      </c>
      <c r="K1396" s="334">
        <v>0</v>
      </c>
      <c r="L1396" s="334">
        <v>0</v>
      </c>
      <c r="M1396" s="334">
        <v>0</v>
      </c>
      <c r="N1396" s="334">
        <v>0</v>
      </c>
      <c r="O1396" s="334">
        <v>0</v>
      </c>
      <c r="P1396" s="334">
        <v>0</v>
      </c>
      <c r="Q1396" s="334">
        <v>0</v>
      </c>
      <c r="R1396" s="334">
        <v>0</v>
      </c>
      <c r="S1396" s="334">
        <v>0</v>
      </c>
      <c r="T1396" s="334">
        <v>0</v>
      </c>
      <c r="U1396" s="334">
        <v>0</v>
      </c>
      <c r="V1396" s="334">
        <v>0</v>
      </c>
      <c r="W1396" s="334">
        <v>0</v>
      </c>
      <c r="X1396" s="334">
        <v>0</v>
      </c>
      <c r="Y1396" s="334">
        <v>0</v>
      </c>
      <c r="Z1396" s="334">
        <v>0</v>
      </c>
      <c r="AA1396" s="334">
        <v>0</v>
      </c>
      <c r="AB1396" s="334">
        <v>0</v>
      </c>
      <c r="AD1396" s="334">
        <v>0</v>
      </c>
      <c r="AE1396" s="334">
        <f t="shared" si="217"/>
        <v>0</v>
      </c>
      <c r="AF1396" s="334">
        <f t="shared" si="218"/>
        <v>0</v>
      </c>
      <c r="AG1396" s="340">
        <f t="shared" si="219"/>
        <v>0</v>
      </c>
      <c r="AI1396" s="340">
        <f t="shared" ref="AI1396:AM1411" si="223">IF($C1396=AI$1,$AF1396,0)</f>
        <v>0</v>
      </c>
      <c r="AJ1396" s="340">
        <f t="shared" si="223"/>
        <v>0</v>
      </c>
      <c r="AK1396" s="340">
        <f t="shared" si="223"/>
        <v>0</v>
      </c>
      <c r="AL1396" s="340">
        <f t="shared" si="223"/>
        <v>0</v>
      </c>
      <c r="AM1396" s="340">
        <f t="shared" si="223"/>
        <v>0</v>
      </c>
    </row>
    <row r="1397" spans="1:39" x14ac:dyDescent="0.35">
      <c r="A1397" s="337">
        <v>23310</v>
      </c>
      <c r="B1397" s="338">
        <f t="shared" si="214"/>
        <v>1963</v>
      </c>
      <c r="C1397" s="338">
        <f t="shared" si="215"/>
        <v>10</v>
      </c>
      <c r="D1397" s="338">
        <f t="shared" si="216"/>
        <v>26</v>
      </c>
      <c r="E1397" s="334">
        <v>0</v>
      </c>
      <c r="F1397" s="334">
        <v>0</v>
      </c>
      <c r="G1397" s="334">
        <v>0</v>
      </c>
      <c r="H1397" s="334">
        <v>0</v>
      </c>
      <c r="I1397" s="334">
        <v>0</v>
      </c>
      <c r="J1397" s="334">
        <v>0</v>
      </c>
      <c r="K1397" s="334">
        <v>0</v>
      </c>
      <c r="L1397" s="334">
        <v>0</v>
      </c>
      <c r="M1397" s="334">
        <v>0</v>
      </c>
      <c r="N1397" s="334">
        <v>0</v>
      </c>
      <c r="O1397" s="334">
        <v>0</v>
      </c>
      <c r="P1397" s="334">
        <v>0</v>
      </c>
      <c r="Q1397" s="334">
        <v>0</v>
      </c>
      <c r="R1397" s="334">
        <v>0</v>
      </c>
      <c r="S1397" s="334">
        <v>0</v>
      </c>
      <c r="T1397" s="334">
        <v>0</v>
      </c>
      <c r="U1397" s="334">
        <v>0</v>
      </c>
      <c r="V1397" s="334">
        <v>0</v>
      </c>
      <c r="W1397" s="334">
        <v>0</v>
      </c>
      <c r="X1397" s="334">
        <v>0</v>
      </c>
      <c r="Y1397" s="334">
        <v>0</v>
      </c>
      <c r="Z1397" s="334">
        <v>0</v>
      </c>
      <c r="AA1397" s="334">
        <v>0</v>
      </c>
      <c r="AB1397" s="334">
        <v>0</v>
      </c>
      <c r="AD1397" s="334">
        <v>0</v>
      </c>
      <c r="AE1397" s="334">
        <f t="shared" si="217"/>
        <v>0</v>
      </c>
      <c r="AF1397" s="334">
        <f t="shared" si="218"/>
        <v>0</v>
      </c>
      <c r="AG1397" s="340">
        <f t="shared" si="219"/>
        <v>0</v>
      </c>
      <c r="AI1397" s="340">
        <f t="shared" si="223"/>
        <v>0</v>
      </c>
      <c r="AJ1397" s="340">
        <f t="shared" si="223"/>
        <v>0</v>
      </c>
      <c r="AK1397" s="340">
        <f t="shared" si="223"/>
        <v>0</v>
      </c>
      <c r="AL1397" s="340">
        <f t="shared" si="223"/>
        <v>0</v>
      </c>
      <c r="AM1397" s="340">
        <f t="shared" si="223"/>
        <v>0</v>
      </c>
    </row>
    <row r="1398" spans="1:39" x14ac:dyDescent="0.35">
      <c r="A1398" s="337">
        <v>23311</v>
      </c>
      <c r="B1398" s="338">
        <f t="shared" si="214"/>
        <v>1963</v>
      </c>
      <c r="C1398" s="338">
        <f t="shared" si="215"/>
        <v>10</v>
      </c>
      <c r="D1398" s="338">
        <f t="shared" si="216"/>
        <v>27</v>
      </c>
      <c r="E1398" s="334">
        <v>0</v>
      </c>
      <c r="F1398" s="334">
        <v>0</v>
      </c>
      <c r="G1398" s="334">
        <v>0</v>
      </c>
      <c r="H1398" s="334">
        <v>0</v>
      </c>
      <c r="I1398" s="334">
        <v>0</v>
      </c>
      <c r="J1398" s="334">
        <v>0</v>
      </c>
      <c r="K1398" s="334">
        <v>0</v>
      </c>
      <c r="L1398" s="334">
        <v>0</v>
      </c>
      <c r="M1398" s="334">
        <v>0</v>
      </c>
      <c r="N1398" s="334">
        <v>0</v>
      </c>
      <c r="O1398" s="334">
        <v>0</v>
      </c>
      <c r="P1398" s="334">
        <v>0</v>
      </c>
      <c r="Q1398" s="334">
        <v>0</v>
      </c>
      <c r="R1398" s="334">
        <v>0</v>
      </c>
      <c r="S1398" s="334">
        <v>0</v>
      </c>
      <c r="T1398" s="334">
        <v>0</v>
      </c>
      <c r="U1398" s="334">
        <v>0</v>
      </c>
      <c r="V1398" s="334">
        <v>0</v>
      </c>
      <c r="W1398" s="334">
        <v>0</v>
      </c>
      <c r="X1398" s="334">
        <v>0</v>
      </c>
      <c r="Y1398" s="334">
        <v>0</v>
      </c>
      <c r="Z1398" s="334">
        <v>0</v>
      </c>
      <c r="AA1398" s="334">
        <v>0</v>
      </c>
      <c r="AB1398" s="334">
        <v>0</v>
      </c>
      <c r="AD1398" s="334">
        <v>0</v>
      </c>
      <c r="AE1398" s="334">
        <f t="shared" si="217"/>
        <v>0</v>
      </c>
      <c r="AF1398" s="334">
        <f t="shared" si="218"/>
        <v>0</v>
      </c>
      <c r="AG1398" s="340">
        <f t="shared" si="219"/>
        <v>0</v>
      </c>
      <c r="AI1398" s="340">
        <f t="shared" si="223"/>
        <v>0</v>
      </c>
      <c r="AJ1398" s="340">
        <f t="shared" si="223"/>
        <v>0</v>
      </c>
      <c r="AK1398" s="340">
        <f t="shared" si="223"/>
        <v>0</v>
      </c>
      <c r="AL1398" s="340">
        <f t="shared" si="223"/>
        <v>0</v>
      </c>
      <c r="AM1398" s="340">
        <f t="shared" si="223"/>
        <v>0</v>
      </c>
    </row>
    <row r="1399" spans="1:39" x14ac:dyDescent="0.35">
      <c r="A1399" s="337">
        <v>23312</v>
      </c>
      <c r="B1399" s="338">
        <f t="shared" si="214"/>
        <v>1963</v>
      </c>
      <c r="C1399" s="338">
        <f t="shared" si="215"/>
        <v>10</v>
      </c>
      <c r="D1399" s="338">
        <f t="shared" si="216"/>
        <v>28</v>
      </c>
      <c r="E1399" s="334">
        <v>0</v>
      </c>
      <c r="F1399" s="334">
        <v>0</v>
      </c>
      <c r="G1399" s="334">
        <v>0</v>
      </c>
      <c r="H1399" s="334">
        <v>0</v>
      </c>
      <c r="I1399" s="334">
        <v>0</v>
      </c>
      <c r="J1399" s="334">
        <v>0</v>
      </c>
      <c r="K1399" s="334">
        <v>0</v>
      </c>
      <c r="L1399" s="334">
        <v>0</v>
      </c>
      <c r="M1399" s="334">
        <v>0</v>
      </c>
      <c r="N1399" s="334">
        <v>0</v>
      </c>
      <c r="O1399" s="334">
        <v>0</v>
      </c>
      <c r="P1399" s="334">
        <v>0</v>
      </c>
      <c r="Q1399" s="334">
        <v>0</v>
      </c>
      <c r="R1399" s="334">
        <v>0</v>
      </c>
      <c r="S1399" s="334">
        <v>0</v>
      </c>
      <c r="T1399" s="334">
        <v>0</v>
      </c>
      <c r="U1399" s="334">
        <v>0</v>
      </c>
      <c r="V1399" s="334">
        <v>0</v>
      </c>
      <c r="W1399" s="334">
        <v>0</v>
      </c>
      <c r="X1399" s="334">
        <v>0</v>
      </c>
      <c r="Y1399" s="334">
        <v>0</v>
      </c>
      <c r="Z1399" s="334">
        <v>0</v>
      </c>
      <c r="AA1399" s="334">
        <v>0</v>
      </c>
      <c r="AB1399" s="334">
        <v>0</v>
      </c>
      <c r="AD1399" s="334">
        <v>0</v>
      </c>
      <c r="AE1399" s="334">
        <f t="shared" si="217"/>
        <v>0</v>
      </c>
      <c r="AF1399" s="334">
        <f t="shared" si="218"/>
        <v>0</v>
      </c>
      <c r="AG1399" s="340">
        <f t="shared" si="219"/>
        <v>0</v>
      </c>
      <c r="AI1399" s="340">
        <f t="shared" si="223"/>
        <v>0</v>
      </c>
      <c r="AJ1399" s="340">
        <f t="shared" si="223"/>
        <v>0</v>
      </c>
      <c r="AK1399" s="340">
        <f t="shared" si="223"/>
        <v>0</v>
      </c>
      <c r="AL1399" s="340">
        <f t="shared" si="223"/>
        <v>0</v>
      </c>
      <c r="AM1399" s="340">
        <f t="shared" si="223"/>
        <v>0</v>
      </c>
    </row>
    <row r="1400" spans="1:39" x14ac:dyDescent="0.35">
      <c r="A1400" s="337">
        <v>23313</v>
      </c>
      <c r="B1400" s="338">
        <f t="shared" si="214"/>
        <v>1963</v>
      </c>
      <c r="C1400" s="338">
        <f t="shared" si="215"/>
        <v>10</v>
      </c>
      <c r="D1400" s="338">
        <f t="shared" si="216"/>
        <v>29</v>
      </c>
      <c r="E1400" s="334">
        <v>0</v>
      </c>
      <c r="F1400" s="334">
        <v>0</v>
      </c>
      <c r="G1400" s="334">
        <v>0</v>
      </c>
      <c r="H1400" s="334">
        <v>0</v>
      </c>
      <c r="I1400" s="334">
        <v>0</v>
      </c>
      <c r="J1400" s="334">
        <v>0</v>
      </c>
      <c r="K1400" s="334">
        <v>0</v>
      </c>
      <c r="L1400" s="334">
        <v>0</v>
      </c>
      <c r="M1400" s="334">
        <v>0</v>
      </c>
      <c r="N1400" s="334">
        <v>0</v>
      </c>
      <c r="O1400" s="334">
        <v>0</v>
      </c>
      <c r="P1400" s="334">
        <v>0</v>
      </c>
      <c r="Q1400" s="334">
        <v>0</v>
      </c>
      <c r="R1400" s="334">
        <v>0</v>
      </c>
      <c r="S1400" s="334">
        <v>0</v>
      </c>
      <c r="T1400" s="334">
        <v>0</v>
      </c>
      <c r="U1400" s="334">
        <v>0</v>
      </c>
      <c r="V1400" s="334">
        <v>0</v>
      </c>
      <c r="W1400" s="334">
        <v>0</v>
      </c>
      <c r="X1400" s="334">
        <v>0</v>
      </c>
      <c r="Y1400" s="334">
        <v>0</v>
      </c>
      <c r="Z1400" s="334">
        <v>0</v>
      </c>
      <c r="AA1400" s="334">
        <v>0</v>
      </c>
      <c r="AB1400" s="334">
        <v>0</v>
      </c>
      <c r="AD1400" s="334">
        <v>0</v>
      </c>
      <c r="AE1400" s="334">
        <f t="shared" si="217"/>
        <v>0</v>
      </c>
      <c r="AF1400" s="334">
        <f t="shared" si="218"/>
        <v>0</v>
      </c>
      <c r="AG1400" s="340">
        <f t="shared" si="219"/>
        <v>0</v>
      </c>
      <c r="AI1400" s="340">
        <f t="shared" si="223"/>
        <v>0</v>
      </c>
      <c r="AJ1400" s="340">
        <f t="shared" si="223"/>
        <v>0</v>
      </c>
      <c r="AK1400" s="340">
        <f t="shared" si="223"/>
        <v>0</v>
      </c>
      <c r="AL1400" s="340">
        <f t="shared" si="223"/>
        <v>0</v>
      </c>
      <c r="AM1400" s="340">
        <f t="shared" si="223"/>
        <v>0</v>
      </c>
    </row>
    <row r="1401" spans="1:39" x14ac:dyDescent="0.35">
      <c r="A1401" s="337">
        <v>23314</v>
      </c>
      <c r="B1401" s="338">
        <f t="shared" si="214"/>
        <v>1963</v>
      </c>
      <c r="C1401" s="338">
        <f t="shared" si="215"/>
        <v>10</v>
      </c>
      <c r="D1401" s="338">
        <f t="shared" si="216"/>
        <v>30</v>
      </c>
      <c r="E1401" s="334">
        <v>0</v>
      </c>
      <c r="F1401" s="334">
        <v>0</v>
      </c>
      <c r="G1401" s="334">
        <v>0</v>
      </c>
      <c r="H1401" s="334">
        <v>0</v>
      </c>
      <c r="I1401" s="334">
        <v>0</v>
      </c>
      <c r="J1401" s="334">
        <v>0</v>
      </c>
      <c r="K1401" s="334">
        <v>0</v>
      </c>
      <c r="L1401" s="334">
        <v>0</v>
      </c>
      <c r="M1401" s="334">
        <v>0</v>
      </c>
      <c r="N1401" s="334">
        <v>0</v>
      </c>
      <c r="O1401" s="334">
        <v>0</v>
      </c>
      <c r="P1401" s="334">
        <v>0</v>
      </c>
      <c r="Q1401" s="334">
        <v>0</v>
      </c>
      <c r="R1401" s="334">
        <v>0</v>
      </c>
      <c r="S1401" s="334">
        <v>0</v>
      </c>
      <c r="T1401" s="334">
        <v>0</v>
      </c>
      <c r="U1401" s="334">
        <v>0</v>
      </c>
      <c r="V1401" s="334">
        <v>0</v>
      </c>
      <c r="W1401" s="334">
        <v>0</v>
      </c>
      <c r="X1401" s="334">
        <v>0</v>
      </c>
      <c r="Y1401" s="334">
        <v>0</v>
      </c>
      <c r="Z1401" s="334">
        <v>0</v>
      </c>
      <c r="AA1401" s="334">
        <v>0</v>
      </c>
      <c r="AB1401" s="334">
        <v>0</v>
      </c>
      <c r="AD1401" s="334">
        <v>0</v>
      </c>
      <c r="AE1401" s="334">
        <f t="shared" si="217"/>
        <v>0</v>
      </c>
      <c r="AF1401" s="334">
        <f t="shared" si="218"/>
        <v>0</v>
      </c>
      <c r="AG1401" s="340">
        <f t="shared" si="219"/>
        <v>0</v>
      </c>
      <c r="AI1401" s="340">
        <f t="shared" si="223"/>
        <v>0</v>
      </c>
      <c r="AJ1401" s="340">
        <f t="shared" si="223"/>
        <v>0</v>
      </c>
      <c r="AK1401" s="340">
        <f t="shared" si="223"/>
        <v>0</v>
      </c>
      <c r="AL1401" s="340">
        <f t="shared" si="223"/>
        <v>0</v>
      </c>
      <c r="AM1401" s="340">
        <f t="shared" si="223"/>
        <v>0</v>
      </c>
    </row>
    <row r="1402" spans="1:39" x14ac:dyDescent="0.35">
      <c r="A1402" s="337">
        <v>23315</v>
      </c>
      <c r="B1402" s="338">
        <f t="shared" si="214"/>
        <v>1963</v>
      </c>
      <c r="C1402" s="338">
        <f t="shared" si="215"/>
        <v>10</v>
      </c>
      <c r="D1402" s="338">
        <f t="shared" si="216"/>
        <v>31</v>
      </c>
      <c r="E1402" s="334">
        <v>0</v>
      </c>
      <c r="F1402" s="334">
        <v>0</v>
      </c>
      <c r="G1402" s="334">
        <v>0</v>
      </c>
      <c r="H1402" s="334">
        <v>0</v>
      </c>
      <c r="I1402" s="334">
        <v>0</v>
      </c>
      <c r="J1402" s="334">
        <v>0</v>
      </c>
      <c r="K1402" s="334">
        <v>0</v>
      </c>
      <c r="L1402" s="334">
        <v>0</v>
      </c>
      <c r="M1402" s="334">
        <v>0</v>
      </c>
      <c r="N1402" s="334">
        <v>0</v>
      </c>
      <c r="O1402" s="334">
        <v>0</v>
      </c>
      <c r="P1402" s="334">
        <v>0</v>
      </c>
      <c r="Q1402" s="334">
        <v>0</v>
      </c>
      <c r="R1402" s="334">
        <v>0</v>
      </c>
      <c r="S1402" s="334">
        <v>0</v>
      </c>
      <c r="T1402" s="334">
        <v>0</v>
      </c>
      <c r="U1402" s="334">
        <v>0</v>
      </c>
      <c r="V1402" s="334">
        <v>0</v>
      </c>
      <c r="W1402" s="334">
        <v>0</v>
      </c>
      <c r="X1402" s="334">
        <v>0</v>
      </c>
      <c r="Y1402" s="334">
        <v>0</v>
      </c>
      <c r="Z1402" s="334">
        <v>0</v>
      </c>
      <c r="AA1402" s="334">
        <v>0</v>
      </c>
      <c r="AB1402" s="334">
        <v>0</v>
      </c>
      <c r="AD1402" s="334">
        <v>0</v>
      </c>
      <c r="AE1402" s="334">
        <f t="shared" si="217"/>
        <v>0</v>
      </c>
      <c r="AF1402" s="334">
        <f t="shared" si="218"/>
        <v>0</v>
      </c>
      <c r="AG1402" s="340">
        <f t="shared" si="219"/>
        <v>0</v>
      </c>
      <c r="AI1402" s="340">
        <f t="shared" si="223"/>
        <v>0</v>
      </c>
      <c r="AJ1402" s="340">
        <f t="shared" si="223"/>
        <v>0</v>
      </c>
      <c r="AK1402" s="340">
        <f t="shared" si="223"/>
        <v>0</v>
      </c>
      <c r="AL1402" s="340">
        <f t="shared" si="223"/>
        <v>0</v>
      </c>
      <c r="AM1402" s="340">
        <f t="shared" si="223"/>
        <v>0</v>
      </c>
    </row>
    <row r="1403" spans="1:39" x14ac:dyDescent="0.35">
      <c r="A1403" s="337">
        <v>23316</v>
      </c>
      <c r="B1403" s="338">
        <f t="shared" si="214"/>
        <v>1963</v>
      </c>
      <c r="C1403" s="338">
        <f t="shared" si="215"/>
        <v>11</v>
      </c>
      <c r="D1403" s="338">
        <f t="shared" si="216"/>
        <v>1</v>
      </c>
      <c r="E1403" s="334">
        <v>0</v>
      </c>
      <c r="F1403" s="334">
        <v>0</v>
      </c>
      <c r="G1403" s="334">
        <v>0</v>
      </c>
      <c r="H1403" s="334">
        <v>0</v>
      </c>
      <c r="I1403" s="334">
        <v>0</v>
      </c>
      <c r="J1403" s="334">
        <v>0</v>
      </c>
      <c r="K1403" s="334">
        <v>0</v>
      </c>
      <c r="L1403" s="334">
        <v>0</v>
      </c>
      <c r="M1403" s="334">
        <v>0</v>
      </c>
      <c r="N1403" s="334">
        <v>0</v>
      </c>
      <c r="O1403" s="334">
        <v>0</v>
      </c>
      <c r="P1403" s="334">
        <v>0</v>
      </c>
      <c r="Q1403" s="334">
        <v>0</v>
      </c>
      <c r="R1403" s="334">
        <v>0</v>
      </c>
      <c r="S1403" s="334">
        <v>0</v>
      </c>
      <c r="T1403" s="334">
        <v>0</v>
      </c>
      <c r="U1403" s="334">
        <v>0</v>
      </c>
      <c r="V1403" s="334">
        <v>0</v>
      </c>
      <c r="W1403" s="334">
        <v>0</v>
      </c>
      <c r="X1403" s="334">
        <v>0</v>
      </c>
      <c r="Y1403" s="334">
        <v>0</v>
      </c>
      <c r="Z1403" s="334">
        <v>0</v>
      </c>
      <c r="AA1403" s="334">
        <v>0</v>
      </c>
      <c r="AB1403" s="334">
        <v>0</v>
      </c>
      <c r="AD1403" s="334">
        <v>0</v>
      </c>
      <c r="AE1403" s="334">
        <f t="shared" si="217"/>
        <v>0</v>
      </c>
      <c r="AF1403" s="334">
        <f t="shared" si="218"/>
        <v>0</v>
      </c>
      <c r="AG1403" s="340">
        <f t="shared" si="219"/>
        <v>0</v>
      </c>
      <c r="AI1403" s="340">
        <f t="shared" si="223"/>
        <v>0</v>
      </c>
      <c r="AJ1403" s="340">
        <f t="shared" si="223"/>
        <v>0</v>
      </c>
      <c r="AK1403" s="340">
        <f t="shared" si="223"/>
        <v>0</v>
      </c>
      <c r="AL1403" s="340">
        <f t="shared" si="223"/>
        <v>0</v>
      </c>
      <c r="AM1403" s="340">
        <f t="shared" si="223"/>
        <v>0</v>
      </c>
    </row>
    <row r="1404" spans="1:39" x14ac:dyDescent="0.35">
      <c r="A1404" s="337">
        <v>23317</v>
      </c>
      <c r="B1404" s="338">
        <f t="shared" si="214"/>
        <v>1963</v>
      </c>
      <c r="C1404" s="338">
        <f t="shared" si="215"/>
        <v>11</v>
      </c>
      <c r="D1404" s="338">
        <f t="shared" si="216"/>
        <v>2</v>
      </c>
      <c r="E1404" s="334">
        <v>0</v>
      </c>
      <c r="F1404" s="334">
        <v>0</v>
      </c>
      <c r="G1404" s="334">
        <v>0</v>
      </c>
      <c r="H1404" s="334">
        <v>0</v>
      </c>
      <c r="I1404" s="334">
        <v>0</v>
      </c>
      <c r="J1404" s="334">
        <v>0</v>
      </c>
      <c r="K1404" s="334">
        <v>0</v>
      </c>
      <c r="L1404" s="334">
        <v>0</v>
      </c>
      <c r="M1404" s="334">
        <v>0</v>
      </c>
      <c r="N1404" s="334">
        <v>0</v>
      </c>
      <c r="O1404" s="334">
        <v>0</v>
      </c>
      <c r="P1404" s="334">
        <v>0</v>
      </c>
      <c r="Q1404" s="334">
        <v>0</v>
      </c>
      <c r="R1404" s="334">
        <v>0</v>
      </c>
      <c r="S1404" s="334">
        <v>0</v>
      </c>
      <c r="T1404" s="334">
        <v>0</v>
      </c>
      <c r="U1404" s="334">
        <v>0</v>
      </c>
      <c r="V1404" s="334">
        <v>0</v>
      </c>
      <c r="W1404" s="334">
        <v>0</v>
      </c>
      <c r="X1404" s="334">
        <v>0</v>
      </c>
      <c r="Y1404" s="334">
        <v>0</v>
      </c>
      <c r="Z1404" s="334">
        <v>0</v>
      </c>
      <c r="AA1404" s="334">
        <v>0</v>
      </c>
      <c r="AB1404" s="334">
        <v>0</v>
      </c>
      <c r="AD1404" s="334">
        <v>0</v>
      </c>
      <c r="AE1404" s="334">
        <f t="shared" si="217"/>
        <v>0</v>
      </c>
      <c r="AF1404" s="334">
        <f t="shared" si="218"/>
        <v>0</v>
      </c>
      <c r="AG1404" s="340">
        <f t="shared" si="219"/>
        <v>0</v>
      </c>
      <c r="AI1404" s="340">
        <f t="shared" si="223"/>
        <v>0</v>
      </c>
      <c r="AJ1404" s="340">
        <f t="shared" si="223"/>
        <v>0</v>
      </c>
      <c r="AK1404" s="340">
        <f t="shared" si="223"/>
        <v>0</v>
      </c>
      <c r="AL1404" s="340">
        <f t="shared" si="223"/>
        <v>0</v>
      </c>
      <c r="AM1404" s="340">
        <f t="shared" si="223"/>
        <v>0</v>
      </c>
    </row>
    <row r="1405" spans="1:39" x14ac:dyDescent="0.35">
      <c r="A1405" s="337">
        <v>23318</v>
      </c>
      <c r="B1405" s="338">
        <f t="shared" si="214"/>
        <v>1963</v>
      </c>
      <c r="C1405" s="338">
        <f t="shared" si="215"/>
        <v>11</v>
      </c>
      <c r="D1405" s="338">
        <f t="shared" si="216"/>
        <v>3</v>
      </c>
      <c r="E1405" s="334">
        <v>0</v>
      </c>
      <c r="F1405" s="334">
        <v>0</v>
      </c>
      <c r="G1405" s="334">
        <v>0</v>
      </c>
      <c r="H1405" s="334">
        <v>0</v>
      </c>
      <c r="I1405" s="334">
        <v>0</v>
      </c>
      <c r="J1405" s="334">
        <v>0</v>
      </c>
      <c r="K1405" s="334">
        <v>0</v>
      </c>
      <c r="L1405" s="334">
        <v>0</v>
      </c>
      <c r="M1405" s="334">
        <v>0</v>
      </c>
      <c r="N1405" s="334">
        <v>0</v>
      </c>
      <c r="O1405" s="334">
        <v>0</v>
      </c>
      <c r="P1405" s="334">
        <v>0</v>
      </c>
      <c r="Q1405" s="334">
        <v>0</v>
      </c>
      <c r="R1405" s="334">
        <v>0</v>
      </c>
      <c r="S1405" s="334">
        <v>0</v>
      </c>
      <c r="T1405" s="334">
        <v>0</v>
      </c>
      <c r="U1405" s="334">
        <v>0</v>
      </c>
      <c r="V1405" s="334">
        <v>0</v>
      </c>
      <c r="W1405" s="334">
        <v>0</v>
      </c>
      <c r="X1405" s="334">
        <v>0</v>
      </c>
      <c r="Y1405" s="334">
        <v>0</v>
      </c>
      <c r="Z1405" s="334">
        <v>0</v>
      </c>
      <c r="AA1405" s="334">
        <v>0</v>
      </c>
      <c r="AB1405" s="334">
        <v>0</v>
      </c>
      <c r="AD1405" s="334">
        <v>0</v>
      </c>
      <c r="AE1405" s="334">
        <f t="shared" si="217"/>
        <v>0</v>
      </c>
      <c r="AF1405" s="334">
        <f t="shared" si="218"/>
        <v>0</v>
      </c>
      <c r="AG1405" s="340">
        <f t="shared" si="219"/>
        <v>0</v>
      </c>
      <c r="AI1405" s="340">
        <f t="shared" si="223"/>
        <v>0</v>
      </c>
      <c r="AJ1405" s="340">
        <f t="shared" si="223"/>
        <v>0</v>
      </c>
      <c r="AK1405" s="340">
        <f t="shared" si="223"/>
        <v>0</v>
      </c>
      <c r="AL1405" s="340">
        <f t="shared" si="223"/>
        <v>0</v>
      </c>
      <c r="AM1405" s="340">
        <f t="shared" si="223"/>
        <v>0</v>
      </c>
    </row>
    <row r="1406" spans="1:39" x14ac:dyDescent="0.35">
      <c r="A1406" s="337">
        <v>23319</v>
      </c>
      <c r="B1406" s="338">
        <f t="shared" si="214"/>
        <v>1963</v>
      </c>
      <c r="C1406" s="338">
        <f t="shared" si="215"/>
        <v>11</v>
      </c>
      <c r="D1406" s="338">
        <f t="shared" si="216"/>
        <v>4</v>
      </c>
      <c r="E1406" s="334">
        <v>0</v>
      </c>
      <c r="F1406" s="334">
        <v>0</v>
      </c>
      <c r="G1406" s="334">
        <v>0</v>
      </c>
      <c r="H1406" s="334">
        <v>0</v>
      </c>
      <c r="I1406" s="334">
        <v>0</v>
      </c>
      <c r="J1406" s="334">
        <v>0</v>
      </c>
      <c r="K1406" s="334">
        <v>0</v>
      </c>
      <c r="L1406" s="334">
        <v>0</v>
      </c>
      <c r="M1406" s="334">
        <v>0</v>
      </c>
      <c r="N1406" s="334">
        <v>0</v>
      </c>
      <c r="O1406" s="334">
        <v>0</v>
      </c>
      <c r="P1406" s="334">
        <v>0</v>
      </c>
      <c r="Q1406" s="334">
        <v>0</v>
      </c>
      <c r="R1406" s="334">
        <v>0</v>
      </c>
      <c r="S1406" s="334">
        <v>0</v>
      </c>
      <c r="T1406" s="334">
        <v>0</v>
      </c>
      <c r="U1406" s="334">
        <v>0</v>
      </c>
      <c r="V1406" s="334">
        <v>0</v>
      </c>
      <c r="W1406" s="334">
        <v>0</v>
      </c>
      <c r="X1406" s="334">
        <v>0</v>
      </c>
      <c r="Y1406" s="334">
        <v>0</v>
      </c>
      <c r="Z1406" s="334">
        <v>0</v>
      </c>
      <c r="AA1406" s="334">
        <v>0</v>
      </c>
      <c r="AB1406" s="334">
        <v>0</v>
      </c>
      <c r="AD1406" s="334">
        <v>0</v>
      </c>
      <c r="AE1406" s="334">
        <f t="shared" si="217"/>
        <v>0</v>
      </c>
      <c r="AF1406" s="334">
        <f t="shared" si="218"/>
        <v>0</v>
      </c>
      <c r="AG1406" s="340">
        <f t="shared" si="219"/>
        <v>0</v>
      </c>
      <c r="AI1406" s="340">
        <f t="shared" si="223"/>
        <v>0</v>
      </c>
      <c r="AJ1406" s="340">
        <f t="shared" si="223"/>
        <v>0</v>
      </c>
      <c r="AK1406" s="340">
        <f t="shared" si="223"/>
        <v>0</v>
      </c>
      <c r="AL1406" s="340">
        <f t="shared" si="223"/>
        <v>0</v>
      </c>
      <c r="AM1406" s="340">
        <f t="shared" si="223"/>
        <v>0</v>
      </c>
    </row>
    <row r="1407" spans="1:39" x14ac:dyDescent="0.35">
      <c r="A1407" s="337">
        <v>23320</v>
      </c>
      <c r="B1407" s="338">
        <f t="shared" si="214"/>
        <v>1963</v>
      </c>
      <c r="C1407" s="338">
        <f t="shared" si="215"/>
        <v>11</v>
      </c>
      <c r="D1407" s="338">
        <f t="shared" si="216"/>
        <v>5</v>
      </c>
      <c r="E1407" s="334">
        <v>0</v>
      </c>
      <c r="F1407" s="334">
        <v>0</v>
      </c>
      <c r="G1407" s="334">
        <v>0</v>
      </c>
      <c r="H1407" s="334">
        <v>0</v>
      </c>
      <c r="I1407" s="334">
        <v>0</v>
      </c>
      <c r="J1407" s="334">
        <v>0</v>
      </c>
      <c r="K1407" s="334">
        <v>0</v>
      </c>
      <c r="L1407" s="334">
        <v>0</v>
      </c>
      <c r="M1407" s="334">
        <v>0</v>
      </c>
      <c r="N1407" s="334">
        <v>0</v>
      </c>
      <c r="O1407" s="334">
        <v>0</v>
      </c>
      <c r="P1407" s="334">
        <v>0</v>
      </c>
      <c r="Q1407" s="334">
        <v>0</v>
      </c>
      <c r="R1407" s="334">
        <v>0</v>
      </c>
      <c r="S1407" s="334">
        <v>0</v>
      </c>
      <c r="T1407" s="334">
        <v>0</v>
      </c>
      <c r="U1407" s="334">
        <v>0</v>
      </c>
      <c r="V1407" s="334">
        <v>0</v>
      </c>
      <c r="W1407" s="334">
        <v>0</v>
      </c>
      <c r="X1407" s="334">
        <v>0</v>
      </c>
      <c r="Y1407" s="334">
        <v>0</v>
      </c>
      <c r="Z1407" s="334">
        <v>0</v>
      </c>
      <c r="AA1407" s="334">
        <v>0</v>
      </c>
      <c r="AB1407" s="334">
        <v>0</v>
      </c>
      <c r="AD1407" s="334">
        <v>0</v>
      </c>
      <c r="AE1407" s="334">
        <f t="shared" si="217"/>
        <v>0</v>
      </c>
      <c r="AF1407" s="334">
        <f t="shared" si="218"/>
        <v>0</v>
      </c>
      <c r="AG1407" s="340">
        <f t="shared" si="219"/>
        <v>0</v>
      </c>
      <c r="AI1407" s="340">
        <f t="shared" si="223"/>
        <v>0</v>
      </c>
      <c r="AJ1407" s="340">
        <f t="shared" si="223"/>
        <v>0</v>
      </c>
      <c r="AK1407" s="340">
        <f t="shared" si="223"/>
        <v>0</v>
      </c>
      <c r="AL1407" s="340">
        <f t="shared" si="223"/>
        <v>0</v>
      </c>
      <c r="AM1407" s="340">
        <f t="shared" si="223"/>
        <v>0</v>
      </c>
    </row>
    <row r="1408" spans="1:39" x14ac:dyDescent="0.35">
      <c r="A1408" s="337">
        <v>23321</v>
      </c>
      <c r="B1408" s="338">
        <f t="shared" si="214"/>
        <v>1963</v>
      </c>
      <c r="C1408" s="338">
        <f t="shared" si="215"/>
        <v>11</v>
      </c>
      <c r="D1408" s="338">
        <f t="shared" si="216"/>
        <v>6</v>
      </c>
      <c r="E1408" s="334">
        <v>0</v>
      </c>
      <c r="F1408" s="334">
        <v>0</v>
      </c>
      <c r="G1408" s="334">
        <v>0</v>
      </c>
      <c r="H1408" s="334">
        <v>0</v>
      </c>
      <c r="I1408" s="334">
        <v>0</v>
      </c>
      <c r="J1408" s="334">
        <v>0</v>
      </c>
      <c r="K1408" s="334">
        <v>0</v>
      </c>
      <c r="L1408" s="334">
        <v>0</v>
      </c>
      <c r="M1408" s="334">
        <v>0</v>
      </c>
      <c r="N1408" s="334">
        <v>1.5</v>
      </c>
      <c r="O1408" s="334">
        <v>1.5</v>
      </c>
      <c r="P1408" s="334">
        <v>1.4</v>
      </c>
      <c r="Q1408" s="334">
        <v>0.8</v>
      </c>
      <c r="R1408" s="334">
        <v>0.7</v>
      </c>
      <c r="S1408" s="334">
        <v>0.8</v>
      </c>
      <c r="T1408" s="334">
        <v>0.7</v>
      </c>
      <c r="U1408" s="334">
        <v>0</v>
      </c>
      <c r="V1408" s="334">
        <v>0</v>
      </c>
      <c r="W1408" s="334">
        <v>0</v>
      </c>
      <c r="X1408" s="334">
        <v>0</v>
      </c>
      <c r="Y1408" s="334">
        <v>0</v>
      </c>
      <c r="Z1408" s="334">
        <v>0</v>
      </c>
      <c r="AA1408" s="334">
        <v>0</v>
      </c>
      <c r="AB1408" s="334">
        <v>0</v>
      </c>
      <c r="AD1408" s="334">
        <v>7.4</v>
      </c>
      <c r="AE1408" s="334">
        <f t="shared" si="217"/>
        <v>7.4</v>
      </c>
      <c r="AF1408" s="334">
        <f t="shared" si="218"/>
        <v>7.4</v>
      </c>
      <c r="AG1408" s="340">
        <f t="shared" si="219"/>
        <v>0</v>
      </c>
      <c r="AI1408" s="340">
        <f t="shared" si="223"/>
        <v>0</v>
      </c>
      <c r="AJ1408" s="340">
        <f t="shared" si="223"/>
        <v>0</v>
      </c>
      <c r="AK1408" s="340">
        <f t="shared" si="223"/>
        <v>0</v>
      </c>
      <c r="AL1408" s="340">
        <f t="shared" si="223"/>
        <v>0</v>
      </c>
      <c r="AM1408" s="340">
        <f t="shared" si="223"/>
        <v>0</v>
      </c>
    </row>
    <row r="1409" spans="1:39" x14ac:dyDescent="0.35">
      <c r="A1409" s="337">
        <v>23322</v>
      </c>
      <c r="B1409" s="338">
        <f t="shared" si="214"/>
        <v>1963</v>
      </c>
      <c r="C1409" s="338">
        <f t="shared" si="215"/>
        <v>11</v>
      </c>
      <c r="D1409" s="338">
        <f t="shared" si="216"/>
        <v>7</v>
      </c>
      <c r="E1409" s="334">
        <v>0</v>
      </c>
      <c r="F1409" s="334">
        <v>0</v>
      </c>
      <c r="G1409" s="334">
        <v>0</v>
      </c>
      <c r="H1409" s="334">
        <v>0</v>
      </c>
      <c r="I1409" s="334">
        <v>0</v>
      </c>
      <c r="J1409" s="334">
        <v>0</v>
      </c>
      <c r="K1409" s="334">
        <v>0</v>
      </c>
      <c r="L1409" s="334">
        <v>0</v>
      </c>
      <c r="M1409" s="334">
        <v>0</v>
      </c>
      <c r="N1409" s="334">
        <v>0</v>
      </c>
      <c r="O1409" s="334">
        <v>0</v>
      </c>
      <c r="P1409" s="334">
        <v>0</v>
      </c>
      <c r="Q1409" s="334">
        <v>0</v>
      </c>
      <c r="R1409" s="334">
        <v>0</v>
      </c>
      <c r="S1409" s="334">
        <v>0</v>
      </c>
      <c r="T1409" s="334">
        <v>0</v>
      </c>
      <c r="U1409" s="334">
        <v>0</v>
      </c>
      <c r="V1409" s="334">
        <v>0</v>
      </c>
      <c r="W1409" s="334">
        <v>0</v>
      </c>
      <c r="X1409" s="334">
        <v>0</v>
      </c>
      <c r="Y1409" s="334">
        <v>0</v>
      </c>
      <c r="Z1409" s="334">
        <v>0</v>
      </c>
      <c r="AA1409" s="334">
        <v>0</v>
      </c>
      <c r="AB1409" s="334">
        <v>0</v>
      </c>
      <c r="AD1409" s="334">
        <v>0</v>
      </c>
      <c r="AE1409" s="334">
        <f t="shared" si="217"/>
        <v>0</v>
      </c>
      <c r="AF1409" s="334">
        <f t="shared" si="218"/>
        <v>0</v>
      </c>
      <c r="AG1409" s="340">
        <f t="shared" si="219"/>
        <v>0</v>
      </c>
      <c r="AI1409" s="340">
        <f t="shared" si="223"/>
        <v>0</v>
      </c>
      <c r="AJ1409" s="340">
        <f t="shared" si="223"/>
        <v>0</v>
      </c>
      <c r="AK1409" s="340">
        <f t="shared" si="223"/>
        <v>0</v>
      </c>
      <c r="AL1409" s="340">
        <f t="shared" si="223"/>
        <v>0</v>
      </c>
      <c r="AM1409" s="340">
        <f t="shared" si="223"/>
        <v>0</v>
      </c>
    </row>
    <row r="1410" spans="1:39" x14ac:dyDescent="0.35">
      <c r="A1410" s="337">
        <v>23323</v>
      </c>
      <c r="B1410" s="338">
        <f t="shared" si="214"/>
        <v>1963</v>
      </c>
      <c r="C1410" s="338">
        <f t="shared" si="215"/>
        <v>11</v>
      </c>
      <c r="D1410" s="338">
        <f t="shared" si="216"/>
        <v>8</v>
      </c>
      <c r="E1410" s="334">
        <v>0</v>
      </c>
      <c r="F1410" s="334">
        <v>0</v>
      </c>
      <c r="G1410" s="334">
        <v>0</v>
      </c>
      <c r="H1410" s="334">
        <v>0</v>
      </c>
      <c r="I1410" s="334">
        <v>0</v>
      </c>
      <c r="J1410" s="334">
        <v>0</v>
      </c>
      <c r="K1410" s="334">
        <v>0</v>
      </c>
      <c r="L1410" s="334">
        <v>0</v>
      </c>
      <c r="M1410" s="334">
        <v>0</v>
      </c>
      <c r="N1410" s="334">
        <v>0</v>
      </c>
      <c r="O1410" s="334">
        <v>0</v>
      </c>
      <c r="P1410" s="334">
        <v>0</v>
      </c>
      <c r="Q1410" s="334">
        <v>0</v>
      </c>
      <c r="R1410" s="334">
        <v>0</v>
      </c>
      <c r="S1410" s="334">
        <v>0</v>
      </c>
      <c r="T1410" s="334">
        <v>0</v>
      </c>
      <c r="U1410" s="334">
        <v>0</v>
      </c>
      <c r="V1410" s="334">
        <v>0</v>
      </c>
      <c r="W1410" s="334">
        <v>0</v>
      </c>
      <c r="X1410" s="334">
        <v>0</v>
      </c>
      <c r="Y1410" s="334">
        <v>0</v>
      </c>
      <c r="Z1410" s="334">
        <v>0</v>
      </c>
      <c r="AA1410" s="334">
        <v>0</v>
      </c>
      <c r="AB1410" s="334">
        <v>0</v>
      </c>
      <c r="AD1410" s="334">
        <v>0</v>
      </c>
      <c r="AE1410" s="334">
        <f t="shared" si="217"/>
        <v>0</v>
      </c>
      <c r="AF1410" s="334">
        <f t="shared" si="218"/>
        <v>0</v>
      </c>
      <c r="AG1410" s="340">
        <f t="shared" si="219"/>
        <v>0</v>
      </c>
      <c r="AI1410" s="340">
        <f t="shared" si="223"/>
        <v>0</v>
      </c>
      <c r="AJ1410" s="340">
        <f t="shared" si="223"/>
        <v>0</v>
      </c>
      <c r="AK1410" s="340">
        <f t="shared" si="223"/>
        <v>0</v>
      </c>
      <c r="AL1410" s="340">
        <f t="shared" si="223"/>
        <v>0</v>
      </c>
      <c r="AM1410" s="340">
        <f t="shared" si="223"/>
        <v>0</v>
      </c>
    </row>
    <row r="1411" spans="1:39" x14ac:dyDescent="0.35">
      <c r="A1411" s="337">
        <v>23324</v>
      </c>
      <c r="B1411" s="338">
        <f t="shared" si="214"/>
        <v>1963</v>
      </c>
      <c r="C1411" s="338">
        <f t="shared" si="215"/>
        <v>11</v>
      </c>
      <c r="D1411" s="338">
        <f t="shared" si="216"/>
        <v>9</v>
      </c>
      <c r="E1411" s="334">
        <v>0</v>
      </c>
      <c r="F1411" s="334">
        <v>0</v>
      </c>
      <c r="G1411" s="334">
        <v>0</v>
      </c>
      <c r="H1411" s="334">
        <v>0</v>
      </c>
      <c r="I1411" s="334">
        <v>0</v>
      </c>
      <c r="J1411" s="334">
        <v>0</v>
      </c>
      <c r="K1411" s="334">
        <v>0</v>
      </c>
      <c r="L1411" s="334">
        <v>0</v>
      </c>
      <c r="M1411" s="334">
        <v>0</v>
      </c>
      <c r="N1411" s="334">
        <v>0</v>
      </c>
      <c r="O1411" s="334">
        <v>0</v>
      </c>
      <c r="P1411" s="334">
        <v>0</v>
      </c>
      <c r="Q1411" s="334">
        <v>0</v>
      </c>
      <c r="R1411" s="334">
        <v>0</v>
      </c>
      <c r="S1411" s="334">
        <v>0</v>
      </c>
      <c r="T1411" s="334">
        <v>0</v>
      </c>
      <c r="U1411" s="334">
        <v>0</v>
      </c>
      <c r="V1411" s="334">
        <v>0</v>
      </c>
      <c r="W1411" s="334">
        <v>0</v>
      </c>
      <c r="X1411" s="334">
        <v>0</v>
      </c>
      <c r="Y1411" s="334">
        <v>0</v>
      </c>
      <c r="Z1411" s="334">
        <v>0</v>
      </c>
      <c r="AA1411" s="334">
        <v>0</v>
      </c>
      <c r="AB1411" s="334">
        <v>0</v>
      </c>
      <c r="AD1411" s="334">
        <v>0</v>
      </c>
      <c r="AE1411" s="334">
        <f t="shared" si="217"/>
        <v>0</v>
      </c>
      <c r="AF1411" s="334">
        <f t="shared" si="218"/>
        <v>0</v>
      </c>
      <c r="AG1411" s="340">
        <f t="shared" si="219"/>
        <v>0</v>
      </c>
      <c r="AI1411" s="340">
        <f t="shared" si="223"/>
        <v>0</v>
      </c>
      <c r="AJ1411" s="340">
        <f t="shared" si="223"/>
        <v>0</v>
      </c>
      <c r="AK1411" s="340">
        <f t="shared" si="223"/>
        <v>0</v>
      </c>
      <c r="AL1411" s="340">
        <f t="shared" si="223"/>
        <v>0</v>
      </c>
      <c r="AM1411" s="340">
        <f t="shared" si="223"/>
        <v>0</v>
      </c>
    </row>
    <row r="1412" spans="1:39" x14ac:dyDescent="0.35">
      <c r="A1412" s="337">
        <v>23325</v>
      </c>
      <c r="B1412" s="338">
        <f t="shared" ref="B1412:B1475" si="224">YEAR(A1412)</f>
        <v>1963</v>
      </c>
      <c r="C1412" s="338">
        <f t="shared" ref="C1412:C1475" si="225">MONTH(A1412)</f>
        <v>11</v>
      </c>
      <c r="D1412" s="338">
        <f t="shared" ref="D1412:D1475" si="226">DAY(A1412)</f>
        <v>10</v>
      </c>
      <c r="E1412" s="334">
        <v>0</v>
      </c>
      <c r="F1412" s="334">
        <v>0</v>
      </c>
      <c r="G1412" s="334">
        <v>0</v>
      </c>
      <c r="H1412" s="334">
        <v>0</v>
      </c>
      <c r="I1412" s="334">
        <v>0</v>
      </c>
      <c r="J1412" s="334">
        <v>0</v>
      </c>
      <c r="K1412" s="334">
        <v>0</v>
      </c>
      <c r="L1412" s="334">
        <v>0</v>
      </c>
      <c r="M1412" s="334">
        <v>0</v>
      </c>
      <c r="N1412" s="334">
        <v>0</v>
      </c>
      <c r="O1412" s="334">
        <v>0</v>
      </c>
      <c r="P1412" s="334">
        <v>0</v>
      </c>
      <c r="Q1412" s="334">
        <v>0</v>
      </c>
      <c r="R1412" s="334">
        <v>0</v>
      </c>
      <c r="S1412" s="334">
        <v>0</v>
      </c>
      <c r="T1412" s="334">
        <v>0</v>
      </c>
      <c r="U1412" s="334">
        <v>0</v>
      </c>
      <c r="V1412" s="334">
        <v>0</v>
      </c>
      <c r="W1412" s="334">
        <v>0</v>
      </c>
      <c r="X1412" s="334">
        <v>0</v>
      </c>
      <c r="Y1412" s="334">
        <v>0</v>
      </c>
      <c r="Z1412" s="334">
        <v>0</v>
      </c>
      <c r="AA1412" s="334">
        <v>0</v>
      </c>
      <c r="AB1412" s="334">
        <v>0</v>
      </c>
      <c r="AD1412" s="334">
        <v>0</v>
      </c>
      <c r="AE1412" s="334">
        <f t="shared" ref="AE1412:AE1475" si="227">AD1412</f>
        <v>0</v>
      </c>
      <c r="AF1412" s="334">
        <f t="shared" ref="AF1412:AF1475" si="228">SUM(E1412:AB1412)</f>
        <v>0</v>
      </c>
      <c r="AG1412" s="340">
        <f t="shared" ref="AG1412:AG1475" si="229">ABS(AF1412-AE1412)</f>
        <v>0</v>
      </c>
      <c r="AI1412" s="340">
        <f t="shared" ref="AI1412:AM1427" si="230">IF($C1412=AI$1,$AF1412,0)</f>
        <v>0</v>
      </c>
      <c r="AJ1412" s="340">
        <f t="shared" si="230"/>
        <v>0</v>
      </c>
      <c r="AK1412" s="340">
        <f t="shared" si="230"/>
        <v>0</v>
      </c>
      <c r="AL1412" s="340">
        <f t="shared" si="230"/>
        <v>0</v>
      </c>
      <c r="AM1412" s="340">
        <f t="shared" si="230"/>
        <v>0</v>
      </c>
    </row>
    <row r="1413" spans="1:39" x14ac:dyDescent="0.35">
      <c r="A1413" s="337">
        <v>23326</v>
      </c>
      <c r="B1413" s="338">
        <f t="shared" si="224"/>
        <v>1963</v>
      </c>
      <c r="C1413" s="338">
        <f t="shared" si="225"/>
        <v>11</v>
      </c>
      <c r="D1413" s="338">
        <f t="shared" si="226"/>
        <v>11</v>
      </c>
      <c r="E1413" s="334">
        <v>0</v>
      </c>
      <c r="F1413" s="334">
        <v>0</v>
      </c>
      <c r="G1413" s="334">
        <v>0</v>
      </c>
      <c r="H1413" s="334">
        <v>0</v>
      </c>
      <c r="I1413" s="334">
        <v>0</v>
      </c>
      <c r="J1413" s="334">
        <v>0</v>
      </c>
      <c r="K1413" s="334">
        <v>0</v>
      </c>
      <c r="L1413" s="334">
        <v>0</v>
      </c>
      <c r="M1413" s="334">
        <v>0</v>
      </c>
      <c r="N1413" s="334">
        <v>0</v>
      </c>
      <c r="O1413" s="334">
        <v>0</v>
      </c>
      <c r="P1413" s="334">
        <v>0</v>
      </c>
      <c r="Q1413" s="334">
        <v>0</v>
      </c>
      <c r="R1413" s="334">
        <v>0</v>
      </c>
      <c r="S1413" s="334">
        <v>0</v>
      </c>
      <c r="T1413" s="334">
        <v>0</v>
      </c>
      <c r="U1413" s="334">
        <v>0</v>
      </c>
      <c r="V1413" s="334">
        <v>0</v>
      </c>
      <c r="W1413" s="334">
        <v>0</v>
      </c>
      <c r="X1413" s="334">
        <v>0</v>
      </c>
      <c r="Y1413" s="334">
        <v>0</v>
      </c>
      <c r="Z1413" s="334">
        <v>0</v>
      </c>
      <c r="AA1413" s="334">
        <v>0</v>
      </c>
      <c r="AB1413" s="334">
        <v>0</v>
      </c>
      <c r="AD1413" s="334">
        <v>0</v>
      </c>
      <c r="AE1413" s="334">
        <f t="shared" si="227"/>
        <v>0</v>
      </c>
      <c r="AF1413" s="334">
        <f t="shared" si="228"/>
        <v>0</v>
      </c>
      <c r="AG1413" s="340">
        <f t="shared" si="229"/>
        <v>0</v>
      </c>
      <c r="AI1413" s="340">
        <f t="shared" si="230"/>
        <v>0</v>
      </c>
      <c r="AJ1413" s="340">
        <f t="shared" si="230"/>
        <v>0</v>
      </c>
      <c r="AK1413" s="340">
        <f t="shared" si="230"/>
        <v>0</v>
      </c>
      <c r="AL1413" s="340">
        <f t="shared" si="230"/>
        <v>0</v>
      </c>
      <c r="AM1413" s="340">
        <f t="shared" si="230"/>
        <v>0</v>
      </c>
    </row>
    <row r="1414" spans="1:39" x14ac:dyDescent="0.35">
      <c r="A1414" s="337">
        <v>23327</v>
      </c>
      <c r="B1414" s="338">
        <f t="shared" si="224"/>
        <v>1963</v>
      </c>
      <c r="C1414" s="338">
        <f t="shared" si="225"/>
        <v>11</v>
      </c>
      <c r="D1414" s="338">
        <f t="shared" si="226"/>
        <v>12</v>
      </c>
      <c r="E1414" s="334">
        <v>0</v>
      </c>
      <c r="F1414" s="334">
        <v>0</v>
      </c>
      <c r="G1414" s="334">
        <v>0</v>
      </c>
      <c r="H1414" s="334">
        <v>0</v>
      </c>
      <c r="I1414" s="334">
        <v>0</v>
      </c>
      <c r="J1414" s="334">
        <v>0</v>
      </c>
      <c r="K1414" s="334">
        <v>0</v>
      </c>
      <c r="L1414" s="334">
        <v>0</v>
      </c>
      <c r="M1414" s="334">
        <v>0</v>
      </c>
      <c r="N1414" s="334">
        <v>0</v>
      </c>
      <c r="O1414" s="334">
        <v>0</v>
      </c>
      <c r="P1414" s="334">
        <v>0</v>
      </c>
      <c r="Q1414" s="334">
        <v>0</v>
      </c>
      <c r="R1414" s="334">
        <v>0</v>
      </c>
      <c r="S1414" s="334">
        <v>0</v>
      </c>
      <c r="T1414" s="334">
        <v>0</v>
      </c>
      <c r="U1414" s="334">
        <v>0</v>
      </c>
      <c r="V1414" s="334">
        <v>0</v>
      </c>
      <c r="W1414" s="334">
        <v>0</v>
      </c>
      <c r="X1414" s="334">
        <v>0</v>
      </c>
      <c r="Y1414" s="334">
        <v>0</v>
      </c>
      <c r="Z1414" s="334">
        <v>0</v>
      </c>
      <c r="AA1414" s="334">
        <v>0</v>
      </c>
      <c r="AB1414" s="334">
        <v>0</v>
      </c>
      <c r="AD1414" s="334">
        <v>0</v>
      </c>
      <c r="AE1414" s="334">
        <f t="shared" si="227"/>
        <v>0</v>
      </c>
      <c r="AF1414" s="334">
        <f t="shared" si="228"/>
        <v>0</v>
      </c>
      <c r="AG1414" s="340">
        <f t="shared" si="229"/>
        <v>0</v>
      </c>
      <c r="AI1414" s="340">
        <f t="shared" si="230"/>
        <v>0</v>
      </c>
      <c r="AJ1414" s="340">
        <f t="shared" si="230"/>
        <v>0</v>
      </c>
      <c r="AK1414" s="340">
        <f t="shared" si="230"/>
        <v>0</v>
      </c>
      <c r="AL1414" s="340">
        <f t="shared" si="230"/>
        <v>0</v>
      </c>
      <c r="AM1414" s="340">
        <f t="shared" si="230"/>
        <v>0</v>
      </c>
    </row>
    <row r="1415" spans="1:39" x14ac:dyDescent="0.35">
      <c r="A1415" s="337">
        <v>23328</v>
      </c>
      <c r="B1415" s="338">
        <f t="shared" si="224"/>
        <v>1963</v>
      </c>
      <c r="C1415" s="338">
        <f t="shared" si="225"/>
        <v>11</v>
      </c>
      <c r="D1415" s="338">
        <f t="shared" si="226"/>
        <v>13</v>
      </c>
      <c r="E1415" s="334">
        <v>0</v>
      </c>
      <c r="F1415" s="334">
        <v>0</v>
      </c>
      <c r="G1415" s="334">
        <v>0</v>
      </c>
      <c r="H1415" s="334">
        <v>0</v>
      </c>
      <c r="I1415" s="334">
        <v>0</v>
      </c>
      <c r="J1415" s="334">
        <v>0</v>
      </c>
      <c r="K1415" s="334">
        <v>0</v>
      </c>
      <c r="L1415" s="334">
        <v>0</v>
      </c>
      <c r="M1415" s="334">
        <v>0</v>
      </c>
      <c r="N1415" s="334">
        <v>0</v>
      </c>
      <c r="O1415" s="334">
        <v>0</v>
      </c>
      <c r="P1415" s="334">
        <v>0</v>
      </c>
      <c r="Q1415" s="334">
        <v>0</v>
      </c>
      <c r="R1415" s="334">
        <v>0</v>
      </c>
      <c r="S1415" s="334">
        <v>0</v>
      </c>
      <c r="T1415" s="334">
        <v>0</v>
      </c>
      <c r="U1415" s="334">
        <v>0</v>
      </c>
      <c r="V1415" s="334">
        <v>0</v>
      </c>
      <c r="W1415" s="334">
        <v>0</v>
      </c>
      <c r="X1415" s="334">
        <v>0</v>
      </c>
      <c r="Y1415" s="334">
        <v>0</v>
      </c>
      <c r="Z1415" s="334">
        <v>0</v>
      </c>
      <c r="AA1415" s="334">
        <v>0</v>
      </c>
      <c r="AB1415" s="334">
        <v>0</v>
      </c>
      <c r="AD1415" s="334">
        <v>0</v>
      </c>
      <c r="AE1415" s="334">
        <f t="shared" si="227"/>
        <v>0</v>
      </c>
      <c r="AF1415" s="334">
        <f t="shared" si="228"/>
        <v>0</v>
      </c>
      <c r="AG1415" s="340">
        <f t="shared" si="229"/>
        <v>0</v>
      </c>
      <c r="AI1415" s="340">
        <f t="shared" si="230"/>
        <v>0</v>
      </c>
      <c r="AJ1415" s="340">
        <f t="shared" si="230"/>
        <v>0</v>
      </c>
      <c r="AK1415" s="340">
        <f t="shared" si="230"/>
        <v>0</v>
      </c>
      <c r="AL1415" s="340">
        <f t="shared" si="230"/>
        <v>0</v>
      </c>
      <c r="AM1415" s="340">
        <f t="shared" si="230"/>
        <v>0</v>
      </c>
    </row>
    <row r="1416" spans="1:39" x14ac:dyDescent="0.35">
      <c r="A1416" s="337">
        <v>23329</v>
      </c>
      <c r="B1416" s="338">
        <f t="shared" si="224"/>
        <v>1963</v>
      </c>
      <c r="C1416" s="338">
        <f t="shared" si="225"/>
        <v>11</v>
      </c>
      <c r="D1416" s="338">
        <f t="shared" si="226"/>
        <v>14</v>
      </c>
      <c r="E1416" s="334">
        <v>0</v>
      </c>
      <c r="F1416" s="334">
        <v>0</v>
      </c>
      <c r="G1416" s="334">
        <v>0</v>
      </c>
      <c r="H1416" s="334">
        <v>0</v>
      </c>
      <c r="I1416" s="334">
        <v>0</v>
      </c>
      <c r="J1416" s="334">
        <v>0</v>
      </c>
      <c r="K1416" s="334">
        <v>0</v>
      </c>
      <c r="L1416" s="334">
        <v>0</v>
      </c>
      <c r="M1416" s="334">
        <v>0</v>
      </c>
      <c r="N1416" s="334">
        <v>0</v>
      </c>
      <c r="O1416" s="334">
        <v>0</v>
      </c>
      <c r="P1416" s="334">
        <v>0</v>
      </c>
      <c r="Q1416" s="334">
        <v>0</v>
      </c>
      <c r="R1416" s="334">
        <v>0</v>
      </c>
      <c r="S1416" s="334">
        <v>0</v>
      </c>
      <c r="T1416" s="334">
        <v>0</v>
      </c>
      <c r="U1416" s="334">
        <v>0</v>
      </c>
      <c r="V1416" s="334">
        <v>0</v>
      </c>
      <c r="W1416" s="334">
        <v>0</v>
      </c>
      <c r="X1416" s="334">
        <v>0</v>
      </c>
      <c r="Y1416" s="334">
        <v>0</v>
      </c>
      <c r="Z1416" s="334">
        <v>0</v>
      </c>
      <c r="AA1416" s="334">
        <v>0</v>
      </c>
      <c r="AB1416" s="334">
        <v>0</v>
      </c>
      <c r="AD1416" s="334">
        <v>0</v>
      </c>
      <c r="AE1416" s="334">
        <f t="shared" si="227"/>
        <v>0</v>
      </c>
      <c r="AF1416" s="334">
        <f t="shared" si="228"/>
        <v>0</v>
      </c>
      <c r="AG1416" s="340">
        <f t="shared" si="229"/>
        <v>0</v>
      </c>
      <c r="AI1416" s="340">
        <f t="shared" si="230"/>
        <v>0</v>
      </c>
      <c r="AJ1416" s="340">
        <f t="shared" si="230"/>
        <v>0</v>
      </c>
      <c r="AK1416" s="340">
        <f t="shared" si="230"/>
        <v>0</v>
      </c>
      <c r="AL1416" s="340">
        <f t="shared" si="230"/>
        <v>0</v>
      </c>
      <c r="AM1416" s="340">
        <f t="shared" si="230"/>
        <v>0</v>
      </c>
    </row>
    <row r="1417" spans="1:39" x14ac:dyDescent="0.35">
      <c r="A1417" s="337">
        <v>23330</v>
      </c>
      <c r="B1417" s="338">
        <f t="shared" si="224"/>
        <v>1963</v>
      </c>
      <c r="C1417" s="338">
        <f t="shared" si="225"/>
        <v>11</v>
      </c>
      <c r="D1417" s="338">
        <f t="shared" si="226"/>
        <v>15</v>
      </c>
      <c r="E1417" s="334">
        <v>0</v>
      </c>
      <c r="F1417" s="334">
        <v>0</v>
      </c>
      <c r="G1417" s="334">
        <v>0</v>
      </c>
      <c r="H1417" s="334">
        <v>0</v>
      </c>
      <c r="I1417" s="334">
        <v>0</v>
      </c>
      <c r="J1417" s="334">
        <v>0</v>
      </c>
      <c r="K1417" s="334">
        <v>0</v>
      </c>
      <c r="L1417" s="334">
        <v>0</v>
      </c>
      <c r="M1417" s="334">
        <v>0</v>
      </c>
      <c r="N1417" s="334">
        <v>0</v>
      </c>
      <c r="O1417" s="334">
        <v>0</v>
      </c>
      <c r="P1417" s="334">
        <v>0</v>
      </c>
      <c r="Q1417" s="334">
        <v>0</v>
      </c>
      <c r="R1417" s="334">
        <v>0</v>
      </c>
      <c r="S1417" s="334">
        <v>0</v>
      </c>
      <c r="T1417" s="334">
        <v>0</v>
      </c>
      <c r="U1417" s="334">
        <v>0</v>
      </c>
      <c r="V1417" s="334">
        <v>0</v>
      </c>
      <c r="W1417" s="334">
        <v>0</v>
      </c>
      <c r="X1417" s="334">
        <v>0</v>
      </c>
      <c r="Y1417" s="334">
        <v>0</v>
      </c>
      <c r="Z1417" s="334">
        <v>0</v>
      </c>
      <c r="AA1417" s="334">
        <v>0</v>
      </c>
      <c r="AB1417" s="334">
        <v>0</v>
      </c>
      <c r="AD1417" s="334">
        <v>0</v>
      </c>
      <c r="AE1417" s="334">
        <f t="shared" si="227"/>
        <v>0</v>
      </c>
      <c r="AF1417" s="334">
        <f t="shared" si="228"/>
        <v>0</v>
      </c>
      <c r="AG1417" s="340">
        <f t="shared" si="229"/>
        <v>0</v>
      </c>
      <c r="AI1417" s="340">
        <f t="shared" si="230"/>
        <v>0</v>
      </c>
      <c r="AJ1417" s="340">
        <f t="shared" si="230"/>
        <v>0</v>
      </c>
      <c r="AK1417" s="340">
        <f t="shared" si="230"/>
        <v>0</v>
      </c>
      <c r="AL1417" s="340">
        <f t="shared" si="230"/>
        <v>0</v>
      </c>
      <c r="AM1417" s="340">
        <f t="shared" si="230"/>
        <v>0</v>
      </c>
    </row>
    <row r="1418" spans="1:39" x14ac:dyDescent="0.35">
      <c r="A1418" s="337">
        <v>23331</v>
      </c>
      <c r="B1418" s="338">
        <f t="shared" si="224"/>
        <v>1963</v>
      </c>
      <c r="C1418" s="338">
        <f t="shared" si="225"/>
        <v>11</v>
      </c>
      <c r="D1418" s="338">
        <f t="shared" si="226"/>
        <v>16</v>
      </c>
      <c r="E1418" s="334">
        <v>0</v>
      </c>
      <c r="F1418" s="334">
        <v>0</v>
      </c>
      <c r="G1418" s="334">
        <v>0</v>
      </c>
      <c r="H1418" s="334">
        <v>0</v>
      </c>
      <c r="I1418" s="334">
        <v>0</v>
      </c>
      <c r="J1418" s="334">
        <v>0</v>
      </c>
      <c r="K1418" s="334">
        <v>0</v>
      </c>
      <c r="L1418" s="334">
        <v>0</v>
      </c>
      <c r="M1418" s="334">
        <v>0</v>
      </c>
      <c r="N1418" s="334">
        <v>0</v>
      </c>
      <c r="O1418" s="334">
        <v>0</v>
      </c>
      <c r="P1418" s="334">
        <v>0</v>
      </c>
      <c r="Q1418" s="334">
        <v>0</v>
      </c>
      <c r="R1418" s="334">
        <v>0</v>
      </c>
      <c r="S1418" s="334">
        <v>0</v>
      </c>
      <c r="T1418" s="334">
        <v>0</v>
      </c>
      <c r="U1418" s="334">
        <v>0</v>
      </c>
      <c r="V1418" s="334">
        <v>0</v>
      </c>
      <c r="W1418" s="334">
        <v>0</v>
      </c>
      <c r="X1418" s="334">
        <v>0</v>
      </c>
      <c r="Y1418" s="334">
        <v>0</v>
      </c>
      <c r="Z1418" s="334">
        <v>0</v>
      </c>
      <c r="AA1418" s="334">
        <v>0</v>
      </c>
      <c r="AB1418" s="334">
        <v>0</v>
      </c>
      <c r="AD1418" s="334">
        <v>0</v>
      </c>
      <c r="AE1418" s="334">
        <f t="shared" si="227"/>
        <v>0</v>
      </c>
      <c r="AF1418" s="334">
        <f t="shared" si="228"/>
        <v>0</v>
      </c>
      <c r="AG1418" s="340">
        <f t="shared" si="229"/>
        <v>0</v>
      </c>
      <c r="AI1418" s="340">
        <f t="shared" si="230"/>
        <v>0</v>
      </c>
      <c r="AJ1418" s="340">
        <f t="shared" si="230"/>
        <v>0</v>
      </c>
      <c r="AK1418" s="340">
        <f t="shared" si="230"/>
        <v>0</v>
      </c>
      <c r="AL1418" s="340">
        <f t="shared" si="230"/>
        <v>0</v>
      </c>
      <c r="AM1418" s="340">
        <f t="shared" si="230"/>
        <v>0</v>
      </c>
    </row>
    <row r="1419" spans="1:39" x14ac:dyDescent="0.35">
      <c r="A1419" s="337">
        <v>23332</v>
      </c>
      <c r="B1419" s="338">
        <f t="shared" si="224"/>
        <v>1963</v>
      </c>
      <c r="C1419" s="338">
        <f t="shared" si="225"/>
        <v>11</v>
      </c>
      <c r="D1419" s="338">
        <f t="shared" si="226"/>
        <v>17</v>
      </c>
      <c r="E1419" s="334">
        <v>0</v>
      </c>
      <c r="F1419" s="334">
        <v>0</v>
      </c>
      <c r="G1419" s="334">
        <v>0</v>
      </c>
      <c r="H1419" s="334">
        <v>0</v>
      </c>
      <c r="I1419" s="334">
        <v>0</v>
      </c>
      <c r="J1419" s="334">
        <v>0</v>
      </c>
      <c r="K1419" s="334">
        <v>0</v>
      </c>
      <c r="L1419" s="334">
        <v>0</v>
      </c>
      <c r="M1419" s="334">
        <v>0</v>
      </c>
      <c r="N1419" s="334">
        <v>0</v>
      </c>
      <c r="O1419" s="334">
        <v>0.1</v>
      </c>
      <c r="P1419" s="334">
        <v>0</v>
      </c>
      <c r="Q1419" s="334">
        <v>0</v>
      </c>
      <c r="R1419" s="334">
        <v>0.1</v>
      </c>
      <c r="S1419" s="334">
        <v>0</v>
      </c>
      <c r="T1419" s="334">
        <v>0.1</v>
      </c>
      <c r="U1419" s="334">
        <v>0.1</v>
      </c>
      <c r="V1419" s="334">
        <v>0.1</v>
      </c>
      <c r="W1419" s="334">
        <v>0</v>
      </c>
      <c r="X1419" s="334">
        <v>0.1</v>
      </c>
      <c r="Y1419" s="334">
        <v>0.2</v>
      </c>
      <c r="Z1419" s="334">
        <v>0</v>
      </c>
      <c r="AA1419" s="334">
        <v>0.1</v>
      </c>
      <c r="AB1419" s="334">
        <v>0.1</v>
      </c>
      <c r="AD1419" s="334">
        <v>1</v>
      </c>
      <c r="AE1419" s="334">
        <f t="shared" si="227"/>
        <v>1</v>
      </c>
      <c r="AF1419" s="334">
        <f t="shared" si="228"/>
        <v>1</v>
      </c>
      <c r="AG1419" s="340">
        <f t="shared" si="229"/>
        <v>0</v>
      </c>
      <c r="AI1419" s="340">
        <f t="shared" si="230"/>
        <v>0</v>
      </c>
      <c r="AJ1419" s="340">
        <f t="shared" si="230"/>
        <v>0</v>
      </c>
      <c r="AK1419" s="340">
        <f t="shared" si="230"/>
        <v>0</v>
      </c>
      <c r="AL1419" s="340">
        <f t="shared" si="230"/>
        <v>0</v>
      </c>
      <c r="AM1419" s="340">
        <f t="shared" si="230"/>
        <v>0</v>
      </c>
    </row>
    <row r="1420" spans="1:39" x14ac:dyDescent="0.35">
      <c r="A1420" s="337">
        <v>23333</v>
      </c>
      <c r="B1420" s="338">
        <f t="shared" si="224"/>
        <v>1963</v>
      </c>
      <c r="C1420" s="338">
        <f t="shared" si="225"/>
        <v>11</v>
      </c>
      <c r="D1420" s="338">
        <f t="shared" si="226"/>
        <v>18</v>
      </c>
      <c r="E1420" s="334">
        <v>0</v>
      </c>
      <c r="F1420" s="334">
        <v>0</v>
      </c>
      <c r="G1420" s="334">
        <v>0</v>
      </c>
      <c r="H1420" s="334">
        <v>0</v>
      </c>
      <c r="I1420" s="334">
        <v>0</v>
      </c>
      <c r="J1420" s="334">
        <v>0</v>
      </c>
      <c r="K1420" s="334">
        <v>0</v>
      </c>
      <c r="L1420" s="334">
        <v>0</v>
      </c>
      <c r="M1420" s="334">
        <v>0</v>
      </c>
      <c r="N1420" s="334">
        <v>0</v>
      </c>
      <c r="O1420" s="334">
        <v>0</v>
      </c>
      <c r="P1420" s="334">
        <v>0</v>
      </c>
      <c r="Q1420" s="334">
        <v>0</v>
      </c>
      <c r="R1420" s="334">
        <v>0</v>
      </c>
      <c r="S1420" s="334">
        <v>0</v>
      </c>
      <c r="T1420" s="334">
        <v>0</v>
      </c>
      <c r="U1420" s="334">
        <v>0</v>
      </c>
      <c r="V1420" s="334">
        <v>0</v>
      </c>
      <c r="W1420" s="334">
        <v>0</v>
      </c>
      <c r="X1420" s="334">
        <v>0</v>
      </c>
      <c r="Y1420" s="334">
        <v>0</v>
      </c>
      <c r="Z1420" s="334">
        <v>0</v>
      </c>
      <c r="AA1420" s="334">
        <v>0</v>
      </c>
      <c r="AB1420" s="334">
        <v>0</v>
      </c>
      <c r="AD1420" s="334">
        <v>0</v>
      </c>
      <c r="AE1420" s="334">
        <f t="shared" si="227"/>
        <v>0</v>
      </c>
      <c r="AF1420" s="334">
        <f t="shared" si="228"/>
        <v>0</v>
      </c>
      <c r="AG1420" s="340">
        <f t="shared" si="229"/>
        <v>0</v>
      </c>
      <c r="AI1420" s="340">
        <f t="shared" si="230"/>
        <v>0</v>
      </c>
      <c r="AJ1420" s="340">
        <f t="shared" si="230"/>
        <v>0</v>
      </c>
      <c r="AK1420" s="340">
        <f t="shared" si="230"/>
        <v>0</v>
      </c>
      <c r="AL1420" s="340">
        <f t="shared" si="230"/>
        <v>0</v>
      </c>
      <c r="AM1420" s="340">
        <f t="shared" si="230"/>
        <v>0</v>
      </c>
    </row>
    <row r="1421" spans="1:39" x14ac:dyDescent="0.35">
      <c r="A1421" s="337">
        <v>23334</v>
      </c>
      <c r="B1421" s="338">
        <f t="shared" si="224"/>
        <v>1963</v>
      </c>
      <c r="C1421" s="338">
        <f t="shared" si="225"/>
        <v>11</v>
      </c>
      <c r="D1421" s="338">
        <f t="shared" si="226"/>
        <v>19</v>
      </c>
      <c r="E1421" s="334">
        <v>0</v>
      </c>
      <c r="F1421" s="334">
        <v>0.1</v>
      </c>
      <c r="G1421" s="334">
        <v>0</v>
      </c>
      <c r="H1421" s="334">
        <v>0.1</v>
      </c>
      <c r="I1421" s="334">
        <v>0</v>
      </c>
      <c r="J1421" s="334">
        <v>0.1</v>
      </c>
      <c r="K1421" s="334">
        <v>0</v>
      </c>
      <c r="L1421" s="334">
        <v>0</v>
      </c>
      <c r="M1421" s="334">
        <v>0.1</v>
      </c>
      <c r="N1421" s="334">
        <v>0</v>
      </c>
      <c r="O1421" s="334">
        <v>0.1</v>
      </c>
      <c r="P1421" s="334">
        <v>0</v>
      </c>
      <c r="Q1421" s="334">
        <v>0.1</v>
      </c>
      <c r="R1421" s="334">
        <v>0</v>
      </c>
      <c r="S1421" s="334">
        <v>0.1</v>
      </c>
      <c r="T1421" s="334">
        <v>0</v>
      </c>
      <c r="U1421" s="334">
        <v>0</v>
      </c>
      <c r="V1421" s="334">
        <v>0.1</v>
      </c>
      <c r="W1421" s="334">
        <v>0</v>
      </c>
      <c r="X1421" s="334">
        <v>0</v>
      </c>
      <c r="Y1421" s="334">
        <v>0.1</v>
      </c>
      <c r="Z1421" s="334">
        <v>0</v>
      </c>
      <c r="AA1421" s="334">
        <v>0.1</v>
      </c>
      <c r="AB1421" s="334">
        <v>0</v>
      </c>
      <c r="AD1421" s="334">
        <v>1</v>
      </c>
      <c r="AE1421" s="334">
        <f t="shared" si="227"/>
        <v>1</v>
      </c>
      <c r="AF1421" s="334">
        <f t="shared" si="228"/>
        <v>0.99999999999999989</v>
      </c>
      <c r="AG1421" s="340">
        <f t="shared" si="229"/>
        <v>1.1102230246251565E-16</v>
      </c>
      <c r="AI1421" s="340">
        <f t="shared" si="230"/>
        <v>0</v>
      </c>
      <c r="AJ1421" s="340">
        <f t="shared" si="230"/>
        <v>0</v>
      </c>
      <c r="AK1421" s="340">
        <f t="shared" si="230"/>
        <v>0</v>
      </c>
      <c r="AL1421" s="340">
        <f t="shared" si="230"/>
        <v>0</v>
      </c>
      <c r="AM1421" s="340">
        <f t="shared" si="230"/>
        <v>0</v>
      </c>
    </row>
    <row r="1422" spans="1:39" x14ac:dyDescent="0.35">
      <c r="A1422" s="337">
        <v>23335</v>
      </c>
      <c r="B1422" s="338">
        <f t="shared" si="224"/>
        <v>1963</v>
      </c>
      <c r="C1422" s="338">
        <f t="shared" si="225"/>
        <v>11</v>
      </c>
      <c r="D1422" s="338">
        <f t="shared" si="226"/>
        <v>20</v>
      </c>
      <c r="E1422" s="334">
        <v>0</v>
      </c>
      <c r="F1422" s="334">
        <v>0</v>
      </c>
      <c r="G1422" s="334">
        <v>0</v>
      </c>
      <c r="H1422" s="334">
        <v>0</v>
      </c>
      <c r="I1422" s="334">
        <v>0</v>
      </c>
      <c r="J1422" s="334">
        <v>0</v>
      </c>
      <c r="K1422" s="334">
        <v>0</v>
      </c>
      <c r="L1422" s="334">
        <v>0</v>
      </c>
      <c r="M1422" s="334">
        <v>0</v>
      </c>
      <c r="N1422" s="334">
        <v>0</v>
      </c>
      <c r="O1422" s="334">
        <v>0</v>
      </c>
      <c r="P1422" s="334">
        <v>0</v>
      </c>
      <c r="Q1422" s="334">
        <v>0</v>
      </c>
      <c r="R1422" s="334">
        <v>0</v>
      </c>
      <c r="S1422" s="334">
        <v>0</v>
      </c>
      <c r="T1422" s="334">
        <v>0</v>
      </c>
      <c r="U1422" s="334">
        <v>0</v>
      </c>
      <c r="V1422" s="334">
        <v>0</v>
      </c>
      <c r="W1422" s="334">
        <v>0</v>
      </c>
      <c r="X1422" s="334">
        <v>0</v>
      </c>
      <c r="Y1422" s="334">
        <v>0</v>
      </c>
      <c r="Z1422" s="334">
        <v>0</v>
      </c>
      <c r="AA1422" s="334">
        <v>0</v>
      </c>
      <c r="AB1422" s="334">
        <v>0</v>
      </c>
      <c r="AD1422" s="334">
        <v>0</v>
      </c>
      <c r="AE1422" s="334">
        <f t="shared" si="227"/>
        <v>0</v>
      </c>
      <c r="AF1422" s="334">
        <f t="shared" si="228"/>
        <v>0</v>
      </c>
      <c r="AG1422" s="340">
        <f t="shared" si="229"/>
        <v>0</v>
      </c>
      <c r="AI1422" s="340">
        <f t="shared" si="230"/>
        <v>0</v>
      </c>
      <c r="AJ1422" s="340">
        <f t="shared" si="230"/>
        <v>0</v>
      </c>
      <c r="AK1422" s="340">
        <f t="shared" si="230"/>
        <v>0</v>
      </c>
      <c r="AL1422" s="340">
        <f t="shared" si="230"/>
        <v>0</v>
      </c>
      <c r="AM1422" s="340">
        <f t="shared" si="230"/>
        <v>0</v>
      </c>
    </row>
    <row r="1423" spans="1:39" x14ac:dyDescent="0.35">
      <c r="A1423" s="337">
        <v>23336</v>
      </c>
      <c r="B1423" s="338">
        <f t="shared" si="224"/>
        <v>1963</v>
      </c>
      <c r="C1423" s="338">
        <f t="shared" si="225"/>
        <v>11</v>
      </c>
      <c r="D1423" s="338">
        <f t="shared" si="226"/>
        <v>21</v>
      </c>
      <c r="E1423" s="334">
        <v>0</v>
      </c>
      <c r="F1423" s="334">
        <v>0</v>
      </c>
      <c r="G1423" s="334">
        <v>0</v>
      </c>
      <c r="H1423" s="334">
        <v>0</v>
      </c>
      <c r="I1423" s="334">
        <v>0</v>
      </c>
      <c r="J1423" s="334">
        <v>0</v>
      </c>
      <c r="K1423" s="334">
        <v>0</v>
      </c>
      <c r="L1423" s="334">
        <v>0</v>
      </c>
      <c r="M1423" s="334">
        <v>0</v>
      </c>
      <c r="N1423" s="334">
        <v>0</v>
      </c>
      <c r="O1423" s="334">
        <v>0</v>
      </c>
      <c r="P1423" s="334">
        <v>0</v>
      </c>
      <c r="Q1423" s="334">
        <v>0</v>
      </c>
      <c r="R1423" s="334">
        <v>0</v>
      </c>
      <c r="S1423" s="334">
        <v>0</v>
      </c>
      <c r="T1423" s="334">
        <v>0</v>
      </c>
      <c r="U1423" s="334">
        <v>0</v>
      </c>
      <c r="V1423" s="334">
        <v>0</v>
      </c>
      <c r="W1423" s="334">
        <v>0</v>
      </c>
      <c r="X1423" s="334">
        <v>0</v>
      </c>
      <c r="Y1423" s="334">
        <v>0</v>
      </c>
      <c r="Z1423" s="334">
        <v>0</v>
      </c>
      <c r="AA1423" s="334">
        <v>0</v>
      </c>
      <c r="AB1423" s="334">
        <v>0</v>
      </c>
      <c r="AD1423" s="334">
        <v>0</v>
      </c>
      <c r="AE1423" s="334">
        <f t="shared" si="227"/>
        <v>0</v>
      </c>
      <c r="AF1423" s="334">
        <f t="shared" si="228"/>
        <v>0</v>
      </c>
      <c r="AG1423" s="340">
        <f t="shared" si="229"/>
        <v>0</v>
      </c>
      <c r="AI1423" s="340">
        <f t="shared" si="230"/>
        <v>0</v>
      </c>
      <c r="AJ1423" s="340">
        <f t="shared" si="230"/>
        <v>0</v>
      </c>
      <c r="AK1423" s="340">
        <f t="shared" si="230"/>
        <v>0</v>
      </c>
      <c r="AL1423" s="340">
        <f t="shared" si="230"/>
        <v>0</v>
      </c>
      <c r="AM1423" s="340">
        <f t="shared" si="230"/>
        <v>0</v>
      </c>
    </row>
    <row r="1424" spans="1:39" x14ac:dyDescent="0.35">
      <c r="A1424" s="337">
        <v>23337</v>
      </c>
      <c r="B1424" s="338">
        <f t="shared" si="224"/>
        <v>1963</v>
      </c>
      <c r="C1424" s="338">
        <f t="shared" si="225"/>
        <v>11</v>
      </c>
      <c r="D1424" s="338">
        <f t="shared" si="226"/>
        <v>22</v>
      </c>
      <c r="E1424" s="334">
        <v>0</v>
      </c>
      <c r="F1424" s="334">
        <v>0</v>
      </c>
      <c r="G1424" s="334">
        <v>0</v>
      </c>
      <c r="H1424" s="334">
        <v>0</v>
      </c>
      <c r="I1424" s="334">
        <v>0</v>
      </c>
      <c r="J1424" s="334">
        <v>0</v>
      </c>
      <c r="K1424" s="334">
        <v>0</v>
      </c>
      <c r="L1424" s="334">
        <v>0</v>
      </c>
      <c r="M1424" s="334">
        <v>0</v>
      </c>
      <c r="N1424" s="334">
        <v>0</v>
      </c>
      <c r="O1424" s="334">
        <v>0</v>
      </c>
      <c r="P1424" s="334">
        <v>0</v>
      </c>
      <c r="Q1424" s="334">
        <v>0</v>
      </c>
      <c r="R1424" s="334">
        <v>0</v>
      </c>
      <c r="S1424" s="334">
        <v>0</v>
      </c>
      <c r="T1424" s="334">
        <v>0</v>
      </c>
      <c r="U1424" s="334">
        <v>0</v>
      </c>
      <c r="V1424" s="334">
        <v>0</v>
      </c>
      <c r="W1424" s="334">
        <v>0</v>
      </c>
      <c r="X1424" s="334">
        <v>0</v>
      </c>
      <c r="Y1424" s="334">
        <v>0</v>
      </c>
      <c r="Z1424" s="334">
        <v>0</v>
      </c>
      <c r="AA1424" s="334">
        <v>0</v>
      </c>
      <c r="AB1424" s="334">
        <v>0</v>
      </c>
      <c r="AD1424" s="334">
        <v>0</v>
      </c>
      <c r="AE1424" s="334">
        <f t="shared" si="227"/>
        <v>0</v>
      </c>
      <c r="AF1424" s="334">
        <f t="shared" si="228"/>
        <v>0</v>
      </c>
      <c r="AG1424" s="340">
        <f t="shared" si="229"/>
        <v>0</v>
      </c>
      <c r="AI1424" s="340">
        <f t="shared" si="230"/>
        <v>0</v>
      </c>
      <c r="AJ1424" s="340">
        <f t="shared" si="230"/>
        <v>0</v>
      </c>
      <c r="AK1424" s="340">
        <f t="shared" si="230"/>
        <v>0</v>
      </c>
      <c r="AL1424" s="340">
        <f t="shared" si="230"/>
        <v>0</v>
      </c>
      <c r="AM1424" s="340">
        <f t="shared" si="230"/>
        <v>0</v>
      </c>
    </row>
    <row r="1425" spans="1:39" x14ac:dyDescent="0.35">
      <c r="A1425" s="337">
        <v>23338</v>
      </c>
      <c r="B1425" s="338">
        <f t="shared" si="224"/>
        <v>1963</v>
      </c>
      <c r="C1425" s="338">
        <f t="shared" si="225"/>
        <v>11</v>
      </c>
      <c r="D1425" s="338">
        <f t="shared" si="226"/>
        <v>23</v>
      </c>
      <c r="E1425" s="334">
        <v>0</v>
      </c>
      <c r="F1425" s="334">
        <v>0</v>
      </c>
      <c r="G1425" s="334">
        <v>0</v>
      </c>
      <c r="H1425" s="334">
        <v>0</v>
      </c>
      <c r="I1425" s="334">
        <v>0</v>
      </c>
      <c r="J1425" s="334">
        <v>0</v>
      </c>
      <c r="K1425" s="334">
        <v>0</v>
      </c>
      <c r="L1425" s="334">
        <v>0</v>
      </c>
      <c r="M1425" s="334">
        <v>0</v>
      </c>
      <c r="N1425" s="334">
        <v>0</v>
      </c>
      <c r="O1425" s="334">
        <v>0</v>
      </c>
      <c r="P1425" s="334">
        <v>0</v>
      </c>
      <c r="Q1425" s="334">
        <v>0</v>
      </c>
      <c r="R1425" s="334">
        <v>0</v>
      </c>
      <c r="S1425" s="334">
        <v>0</v>
      </c>
      <c r="T1425" s="334">
        <v>0</v>
      </c>
      <c r="U1425" s="334">
        <v>0</v>
      </c>
      <c r="V1425" s="334">
        <v>0</v>
      </c>
      <c r="W1425" s="334">
        <v>0</v>
      </c>
      <c r="X1425" s="334">
        <v>0</v>
      </c>
      <c r="Y1425" s="334">
        <v>0</v>
      </c>
      <c r="Z1425" s="334">
        <v>0</v>
      </c>
      <c r="AA1425" s="334">
        <v>0</v>
      </c>
      <c r="AB1425" s="334">
        <v>0</v>
      </c>
      <c r="AD1425" s="334">
        <v>0</v>
      </c>
      <c r="AE1425" s="334">
        <f t="shared" si="227"/>
        <v>0</v>
      </c>
      <c r="AF1425" s="334">
        <f t="shared" si="228"/>
        <v>0</v>
      </c>
      <c r="AG1425" s="340">
        <f t="shared" si="229"/>
        <v>0</v>
      </c>
      <c r="AI1425" s="340">
        <f t="shared" si="230"/>
        <v>0</v>
      </c>
      <c r="AJ1425" s="340">
        <f t="shared" si="230"/>
        <v>0</v>
      </c>
      <c r="AK1425" s="340">
        <f t="shared" si="230"/>
        <v>0</v>
      </c>
      <c r="AL1425" s="340">
        <f t="shared" si="230"/>
        <v>0</v>
      </c>
      <c r="AM1425" s="340">
        <f t="shared" si="230"/>
        <v>0</v>
      </c>
    </row>
    <row r="1426" spans="1:39" x14ac:dyDescent="0.35">
      <c r="A1426" s="337">
        <v>23339</v>
      </c>
      <c r="B1426" s="338">
        <f t="shared" si="224"/>
        <v>1963</v>
      </c>
      <c r="C1426" s="338">
        <f t="shared" si="225"/>
        <v>11</v>
      </c>
      <c r="D1426" s="338">
        <f t="shared" si="226"/>
        <v>24</v>
      </c>
      <c r="E1426" s="334">
        <v>0</v>
      </c>
      <c r="F1426" s="334">
        <v>0</v>
      </c>
      <c r="G1426" s="334">
        <v>0</v>
      </c>
      <c r="H1426" s="334">
        <v>0</v>
      </c>
      <c r="I1426" s="334">
        <v>0</v>
      </c>
      <c r="J1426" s="334">
        <v>0</v>
      </c>
      <c r="K1426" s="334">
        <v>0</v>
      </c>
      <c r="L1426" s="334">
        <v>0</v>
      </c>
      <c r="M1426" s="334">
        <v>0</v>
      </c>
      <c r="N1426" s="334">
        <v>0</v>
      </c>
      <c r="O1426" s="334">
        <v>0</v>
      </c>
      <c r="P1426" s="334">
        <v>0</v>
      </c>
      <c r="Q1426" s="334">
        <v>0</v>
      </c>
      <c r="R1426" s="334">
        <v>0</v>
      </c>
      <c r="S1426" s="334">
        <v>0</v>
      </c>
      <c r="T1426" s="334">
        <v>0</v>
      </c>
      <c r="U1426" s="334">
        <v>0</v>
      </c>
      <c r="V1426" s="334">
        <v>0</v>
      </c>
      <c r="W1426" s="334">
        <v>0</v>
      </c>
      <c r="X1426" s="334">
        <v>0</v>
      </c>
      <c r="Y1426" s="334">
        <v>0</v>
      </c>
      <c r="Z1426" s="334">
        <v>0</v>
      </c>
      <c r="AA1426" s="334">
        <v>0</v>
      </c>
      <c r="AB1426" s="334">
        <v>0</v>
      </c>
      <c r="AD1426" s="334">
        <v>0</v>
      </c>
      <c r="AE1426" s="334">
        <f t="shared" si="227"/>
        <v>0</v>
      </c>
      <c r="AF1426" s="334">
        <f t="shared" si="228"/>
        <v>0</v>
      </c>
      <c r="AG1426" s="340">
        <f t="shared" si="229"/>
        <v>0</v>
      </c>
      <c r="AI1426" s="340">
        <f t="shared" si="230"/>
        <v>0</v>
      </c>
      <c r="AJ1426" s="340">
        <f t="shared" si="230"/>
        <v>0</v>
      </c>
      <c r="AK1426" s="340">
        <f t="shared" si="230"/>
        <v>0</v>
      </c>
      <c r="AL1426" s="340">
        <f t="shared" si="230"/>
        <v>0</v>
      </c>
      <c r="AM1426" s="340">
        <f t="shared" si="230"/>
        <v>0</v>
      </c>
    </row>
    <row r="1427" spans="1:39" x14ac:dyDescent="0.35">
      <c r="A1427" s="337">
        <v>23340</v>
      </c>
      <c r="B1427" s="338">
        <f t="shared" si="224"/>
        <v>1963</v>
      </c>
      <c r="C1427" s="338">
        <f t="shared" si="225"/>
        <v>11</v>
      </c>
      <c r="D1427" s="338">
        <f t="shared" si="226"/>
        <v>25</v>
      </c>
      <c r="E1427" s="334">
        <v>0</v>
      </c>
      <c r="F1427" s="334">
        <v>0</v>
      </c>
      <c r="G1427" s="334">
        <v>0</v>
      </c>
      <c r="H1427" s="334">
        <v>0</v>
      </c>
      <c r="I1427" s="334">
        <v>0</v>
      </c>
      <c r="J1427" s="334">
        <v>0</v>
      </c>
      <c r="K1427" s="334">
        <v>0</v>
      </c>
      <c r="L1427" s="334">
        <v>0</v>
      </c>
      <c r="M1427" s="334">
        <v>0</v>
      </c>
      <c r="N1427" s="334">
        <v>0</v>
      </c>
      <c r="O1427" s="334">
        <v>0</v>
      </c>
      <c r="P1427" s="334">
        <v>0</v>
      </c>
      <c r="Q1427" s="334">
        <v>0</v>
      </c>
      <c r="R1427" s="334">
        <v>0</v>
      </c>
      <c r="S1427" s="334">
        <v>0</v>
      </c>
      <c r="T1427" s="334">
        <v>0</v>
      </c>
      <c r="U1427" s="334">
        <v>0</v>
      </c>
      <c r="V1427" s="334">
        <v>0</v>
      </c>
      <c r="W1427" s="334">
        <v>0</v>
      </c>
      <c r="X1427" s="334">
        <v>0</v>
      </c>
      <c r="Y1427" s="334">
        <v>0</v>
      </c>
      <c r="Z1427" s="334">
        <v>0</v>
      </c>
      <c r="AA1427" s="334">
        <v>0</v>
      </c>
      <c r="AB1427" s="334">
        <v>0</v>
      </c>
      <c r="AD1427" s="334">
        <v>0</v>
      </c>
      <c r="AE1427" s="334">
        <f t="shared" si="227"/>
        <v>0</v>
      </c>
      <c r="AF1427" s="334">
        <f t="shared" si="228"/>
        <v>0</v>
      </c>
      <c r="AG1427" s="340">
        <f t="shared" si="229"/>
        <v>0</v>
      </c>
      <c r="AI1427" s="340">
        <f t="shared" si="230"/>
        <v>0</v>
      </c>
      <c r="AJ1427" s="340">
        <f t="shared" si="230"/>
        <v>0</v>
      </c>
      <c r="AK1427" s="340">
        <f t="shared" si="230"/>
        <v>0</v>
      </c>
      <c r="AL1427" s="340">
        <f t="shared" si="230"/>
        <v>0</v>
      </c>
      <c r="AM1427" s="340">
        <f t="shared" si="230"/>
        <v>0</v>
      </c>
    </row>
    <row r="1428" spans="1:39" x14ac:dyDescent="0.35">
      <c r="A1428" s="337">
        <v>23341</v>
      </c>
      <c r="B1428" s="338">
        <f t="shared" si="224"/>
        <v>1963</v>
      </c>
      <c r="C1428" s="338">
        <f t="shared" si="225"/>
        <v>11</v>
      </c>
      <c r="D1428" s="338">
        <f t="shared" si="226"/>
        <v>26</v>
      </c>
      <c r="E1428" s="334">
        <v>0</v>
      </c>
      <c r="F1428" s="334">
        <v>0</v>
      </c>
      <c r="G1428" s="334">
        <v>0</v>
      </c>
      <c r="H1428" s="334">
        <v>0</v>
      </c>
      <c r="I1428" s="334">
        <v>0</v>
      </c>
      <c r="J1428" s="334">
        <v>0</v>
      </c>
      <c r="K1428" s="334">
        <v>0</v>
      </c>
      <c r="L1428" s="334">
        <v>0.2</v>
      </c>
      <c r="M1428" s="334">
        <v>0.1</v>
      </c>
      <c r="N1428" s="334">
        <v>0.2</v>
      </c>
      <c r="O1428" s="334">
        <v>0.2</v>
      </c>
      <c r="P1428" s="334">
        <v>0.1</v>
      </c>
      <c r="Q1428" s="334">
        <v>0.2</v>
      </c>
      <c r="R1428" s="334">
        <v>0.2</v>
      </c>
      <c r="S1428" s="334">
        <v>0.1</v>
      </c>
      <c r="T1428" s="334">
        <v>0.2</v>
      </c>
      <c r="U1428" s="334">
        <v>0</v>
      </c>
      <c r="V1428" s="334">
        <v>0</v>
      </c>
      <c r="W1428" s="334">
        <v>0</v>
      </c>
      <c r="X1428" s="334">
        <v>0</v>
      </c>
      <c r="Y1428" s="334">
        <v>0</v>
      </c>
      <c r="Z1428" s="334">
        <v>0</v>
      </c>
      <c r="AA1428" s="334">
        <v>0</v>
      </c>
      <c r="AB1428" s="334">
        <v>0</v>
      </c>
      <c r="AD1428" s="334">
        <v>1.5</v>
      </c>
      <c r="AE1428" s="334">
        <f t="shared" si="227"/>
        <v>1.5</v>
      </c>
      <c r="AF1428" s="334">
        <f t="shared" si="228"/>
        <v>1.5</v>
      </c>
      <c r="AG1428" s="340">
        <f t="shared" si="229"/>
        <v>0</v>
      </c>
      <c r="AI1428" s="340">
        <f t="shared" ref="AI1428:AM1443" si="231">IF($C1428=AI$1,$AF1428,0)</f>
        <v>0</v>
      </c>
      <c r="AJ1428" s="340">
        <f t="shared" si="231"/>
        <v>0</v>
      </c>
      <c r="AK1428" s="340">
        <f t="shared" si="231"/>
        <v>0</v>
      </c>
      <c r="AL1428" s="340">
        <f t="shared" si="231"/>
        <v>0</v>
      </c>
      <c r="AM1428" s="340">
        <f t="shared" si="231"/>
        <v>0</v>
      </c>
    </row>
    <row r="1429" spans="1:39" x14ac:dyDescent="0.35">
      <c r="A1429" s="337">
        <v>23342</v>
      </c>
      <c r="B1429" s="338">
        <f t="shared" si="224"/>
        <v>1963</v>
      </c>
      <c r="C1429" s="338">
        <f t="shared" si="225"/>
        <v>11</v>
      </c>
      <c r="D1429" s="338">
        <f t="shared" si="226"/>
        <v>27</v>
      </c>
      <c r="E1429" s="334">
        <v>1.7</v>
      </c>
      <c r="F1429" s="334">
        <v>0</v>
      </c>
      <c r="G1429" s="334">
        <v>0</v>
      </c>
      <c r="H1429" s="334">
        <v>0</v>
      </c>
      <c r="I1429" s="334">
        <v>0</v>
      </c>
      <c r="J1429" s="334">
        <v>0</v>
      </c>
      <c r="K1429" s="334">
        <v>0</v>
      </c>
      <c r="L1429" s="334">
        <v>0</v>
      </c>
      <c r="M1429" s="334">
        <v>0</v>
      </c>
      <c r="N1429" s="334">
        <v>0</v>
      </c>
      <c r="O1429" s="334">
        <v>0</v>
      </c>
      <c r="P1429" s="334">
        <v>0</v>
      </c>
      <c r="Q1429" s="334">
        <v>0</v>
      </c>
      <c r="R1429" s="334">
        <v>0.6</v>
      </c>
      <c r="S1429" s="334">
        <v>0</v>
      </c>
      <c r="T1429" s="334">
        <v>0</v>
      </c>
      <c r="U1429" s="334">
        <v>0</v>
      </c>
      <c r="V1429" s="334">
        <v>0</v>
      </c>
      <c r="W1429" s="334">
        <v>0</v>
      </c>
      <c r="X1429" s="334">
        <v>0</v>
      </c>
      <c r="Y1429" s="334">
        <v>0</v>
      </c>
      <c r="Z1429" s="334">
        <v>0</v>
      </c>
      <c r="AA1429" s="334">
        <v>0</v>
      </c>
      <c r="AB1429" s="334">
        <v>0</v>
      </c>
      <c r="AD1429" s="334">
        <v>2.2999999999999998</v>
      </c>
      <c r="AE1429" s="334">
        <f t="shared" si="227"/>
        <v>2.2999999999999998</v>
      </c>
      <c r="AF1429" s="334">
        <f t="shared" si="228"/>
        <v>2.2999999999999998</v>
      </c>
      <c r="AG1429" s="340">
        <f t="shared" si="229"/>
        <v>0</v>
      </c>
      <c r="AI1429" s="340">
        <f t="shared" si="231"/>
        <v>0</v>
      </c>
      <c r="AJ1429" s="340">
        <f t="shared" si="231"/>
        <v>0</v>
      </c>
      <c r="AK1429" s="340">
        <f t="shared" si="231"/>
        <v>0</v>
      </c>
      <c r="AL1429" s="340">
        <f t="shared" si="231"/>
        <v>0</v>
      </c>
      <c r="AM1429" s="340">
        <f t="shared" si="231"/>
        <v>0</v>
      </c>
    </row>
    <row r="1430" spans="1:39" x14ac:dyDescent="0.35">
      <c r="A1430" s="337">
        <v>23343</v>
      </c>
      <c r="B1430" s="338">
        <f t="shared" si="224"/>
        <v>1963</v>
      </c>
      <c r="C1430" s="338">
        <f t="shared" si="225"/>
        <v>11</v>
      </c>
      <c r="D1430" s="338">
        <f t="shared" si="226"/>
        <v>28</v>
      </c>
      <c r="E1430" s="334">
        <v>0</v>
      </c>
      <c r="F1430" s="334">
        <v>0</v>
      </c>
      <c r="G1430" s="334">
        <v>0</v>
      </c>
      <c r="H1430" s="334">
        <v>0</v>
      </c>
      <c r="I1430" s="334">
        <v>0</v>
      </c>
      <c r="J1430" s="334">
        <v>0</v>
      </c>
      <c r="K1430" s="334">
        <v>0</v>
      </c>
      <c r="L1430" s="334">
        <v>0</v>
      </c>
      <c r="M1430" s="334">
        <v>0</v>
      </c>
      <c r="N1430" s="334">
        <v>0</v>
      </c>
      <c r="O1430" s="334">
        <v>0</v>
      </c>
      <c r="P1430" s="334">
        <v>0</v>
      </c>
      <c r="Q1430" s="334">
        <v>0</v>
      </c>
      <c r="R1430" s="334">
        <v>0</v>
      </c>
      <c r="S1430" s="334">
        <v>0</v>
      </c>
      <c r="T1430" s="334">
        <v>0</v>
      </c>
      <c r="U1430" s="334">
        <v>0</v>
      </c>
      <c r="V1430" s="334">
        <v>0</v>
      </c>
      <c r="W1430" s="334">
        <v>0</v>
      </c>
      <c r="X1430" s="334">
        <v>0</v>
      </c>
      <c r="Y1430" s="334">
        <v>0</v>
      </c>
      <c r="Z1430" s="334">
        <v>0</v>
      </c>
      <c r="AA1430" s="334">
        <v>0</v>
      </c>
      <c r="AB1430" s="334">
        <v>0</v>
      </c>
      <c r="AD1430" s="334">
        <v>0</v>
      </c>
      <c r="AE1430" s="334">
        <f t="shared" si="227"/>
        <v>0</v>
      </c>
      <c r="AF1430" s="334">
        <f t="shared" si="228"/>
        <v>0</v>
      </c>
      <c r="AG1430" s="340">
        <f t="shared" si="229"/>
        <v>0</v>
      </c>
      <c r="AI1430" s="340">
        <f t="shared" si="231"/>
        <v>0</v>
      </c>
      <c r="AJ1430" s="340">
        <f t="shared" si="231"/>
        <v>0</v>
      </c>
      <c r="AK1430" s="340">
        <f t="shared" si="231"/>
        <v>0</v>
      </c>
      <c r="AL1430" s="340">
        <f t="shared" si="231"/>
        <v>0</v>
      </c>
      <c r="AM1430" s="340">
        <f t="shared" si="231"/>
        <v>0</v>
      </c>
    </row>
    <row r="1431" spans="1:39" x14ac:dyDescent="0.35">
      <c r="A1431" s="337">
        <v>23344</v>
      </c>
      <c r="B1431" s="338">
        <f t="shared" si="224"/>
        <v>1963</v>
      </c>
      <c r="C1431" s="338">
        <f t="shared" si="225"/>
        <v>11</v>
      </c>
      <c r="D1431" s="338">
        <f t="shared" si="226"/>
        <v>29</v>
      </c>
      <c r="E1431" s="334">
        <v>0</v>
      </c>
      <c r="F1431" s="334">
        <v>0</v>
      </c>
      <c r="G1431" s="334">
        <v>0</v>
      </c>
      <c r="H1431" s="334">
        <v>0</v>
      </c>
      <c r="I1431" s="334">
        <v>0</v>
      </c>
      <c r="J1431" s="334">
        <v>0</v>
      </c>
      <c r="K1431" s="334">
        <v>0</v>
      </c>
      <c r="L1431" s="334">
        <v>0</v>
      </c>
      <c r="M1431" s="334">
        <v>0</v>
      </c>
      <c r="N1431" s="334">
        <v>0</v>
      </c>
      <c r="O1431" s="334">
        <v>0</v>
      </c>
      <c r="P1431" s="334">
        <v>0</v>
      </c>
      <c r="Q1431" s="334">
        <v>0</v>
      </c>
      <c r="R1431" s="334">
        <v>0</v>
      </c>
      <c r="S1431" s="334">
        <v>0</v>
      </c>
      <c r="T1431" s="334">
        <v>0</v>
      </c>
      <c r="U1431" s="334">
        <v>0</v>
      </c>
      <c r="V1431" s="334">
        <v>0</v>
      </c>
      <c r="W1431" s="334">
        <v>0</v>
      </c>
      <c r="X1431" s="334">
        <v>0</v>
      </c>
      <c r="Y1431" s="334">
        <v>0</v>
      </c>
      <c r="Z1431" s="334">
        <v>0</v>
      </c>
      <c r="AA1431" s="334">
        <v>0</v>
      </c>
      <c r="AB1431" s="334">
        <v>0</v>
      </c>
      <c r="AD1431" s="334">
        <v>0</v>
      </c>
      <c r="AE1431" s="334">
        <f t="shared" si="227"/>
        <v>0</v>
      </c>
      <c r="AF1431" s="334">
        <f t="shared" si="228"/>
        <v>0</v>
      </c>
      <c r="AG1431" s="340">
        <f t="shared" si="229"/>
        <v>0</v>
      </c>
      <c r="AI1431" s="340">
        <f t="shared" si="231"/>
        <v>0</v>
      </c>
      <c r="AJ1431" s="340">
        <f t="shared" si="231"/>
        <v>0</v>
      </c>
      <c r="AK1431" s="340">
        <f t="shared" si="231"/>
        <v>0</v>
      </c>
      <c r="AL1431" s="340">
        <f t="shared" si="231"/>
        <v>0</v>
      </c>
      <c r="AM1431" s="340">
        <f t="shared" si="231"/>
        <v>0</v>
      </c>
    </row>
    <row r="1432" spans="1:39" x14ac:dyDescent="0.35">
      <c r="A1432" s="337">
        <v>23345</v>
      </c>
      <c r="B1432" s="338">
        <f t="shared" si="224"/>
        <v>1963</v>
      </c>
      <c r="C1432" s="338">
        <f t="shared" si="225"/>
        <v>11</v>
      </c>
      <c r="D1432" s="338">
        <f t="shared" si="226"/>
        <v>30</v>
      </c>
      <c r="E1432" s="334">
        <v>0</v>
      </c>
      <c r="F1432" s="334">
        <v>0</v>
      </c>
      <c r="G1432" s="334">
        <v>0</v>
      </c>
      <c r="H1432" s="334">
        <v>0</v>
      </c>
      <c r="I1432" s="334">
        <v>0</v>
      </c>
      <c r="J1432" s="334">
        <v>0</v>
      </c>
      <c r="K1432" s="334">
        <v>0</v>
      </c>
      <c r="L1432" s="334">
        <v>0</v>
      </c>
      <c r="M1432" s="334">
        <v>0</v>
      </c>
      <c r="N1432" s="334">
        <v>0</v>
      </c>
      <c r="O1432" s="334">
        <v>0</v>
      </c>
      <c r="P1432" s="334">
        <v>0</v>
      </c>
      <c r="Q1432" s="334">
        <v>0</v>
      </c>
      <c r="R1432" s="334">
        <v>0</v>
      </c>
      <c r="S1432" s="334">
        <v>0</v>
      </c>
      <c r="T1432" s="334">
        <v>0</v>
      </c>
      <c r="U1432" s="334">
        <v>0</v>
      </c>
      <c r="V1432" s="334">
        <v>0</v>
      </c>
      <c r="W1432" s="334">
        <v>0</v>
      </c>
      <c r="X1432" s="334">
        <v>0</v>
      </c>
      <c r="Y1432" s="334">
        <v>0</v>
      </c>
      <c r="Z1432" s="334">
        <v>0</v>
      </c>
      <c r="AA1432" s="334">
        <v>0</v>
      </c>
      <c r="AB1432" s="334">
        <v>0</v>
      </c>
      <c r="AD1432" s="334">
        <v>0</v>
      </c>
      <c r="AE1432" s="334">
        <f t="shared" si="227"/>
        <v>0</v>
      </c>
      <c r="AF1432" s="334">
        <f t="shared" si="228"/>
        <v>0</v>
      </c>
      <c r="AG1432" s="340">
        <f t="shared" si="229"/>
        <v>0</v>
      </c>
      <c r="AI1432" s="340">
        <f t="shared" si="231"/>
        <v>0</v>
      </c>
      <c r="AJ1432" s="340">
        <f t="shared" si="231"/>
        <v>0</v>
      </c>
      <c r="AK1432" s="340">
        <f t="shared" si="231"/>
        <v>0</v>
      </c>
      <c r="AL1432" s="340">
        <f t="shared" si="231"/>
        <v>0</v>
      </c>
      <c r="AM1432" s="340">
        <f t="shared" si="231"/>
        <v>0</v>
      </c>
    </row>
    <row r="1433" spans="1:39" x14ac:dyDescent="0.35">
      <c r="A1433" s="337">
        <v>23346</v>
      </c>
      <c r="B1433" s="338">
        <f t="shared" si="224"/>
        <v>1963</v>
      </c>
      <c r="C1433" s="338">
        <f t="shared" si="225"/>
        <v>12</v>
      </c>
      <c r="D1433" s="338">
        <f t="shared" si="226"/>
        <v>1</v>
      </c>
      <c r="E1433" s="334">
        <v>0</v>
      </c>
      <c r="F1433" s="334">
        <v>0</v>
      </c>
      <c r="G1433" s="334">
        <v>0</v>
      </c>
      <c r="H1433" s="334">
        <v>0</v>
      </c>
      <c r="I1433" s="334">
        <v>0</v>
      </c>
      <c r="J1433" s="334">
        <v>0</v>
      </c>
      <c r="K1433" s="334">
        <v>0</v>
      </c>
      <c r="L1433" s="334">
        <v>0</v>
      </c>
      <c r="M1433" s="334">
        <v>0</v>
      </c>
      <c r="N1433" s="334">
        <v>0</v>
      </c>
      <c r="O1433" s="334">
        <v>0</v>
      </c>
      <c r="P1433" s="334">
        <v>0</v>
      </c>
      <c r="Q1433" s="334">
        <v>0</v>
      </c>
      <c r="R1433" s="334">
        <v>0</v>
      </c>
      <c r="S1433" s="334">
        <v>0</v>
      </c>
      <c r="T1433" s="334">
        <v>0</v>
      </c>
      <c r="U1433" s="334">
        <v>0</v>
      </c>
      <c r="V1433" s="334">
        <v>0</v>
      </c>
      <c r="W1433" s="334">
        <v>0</v>
      </c>
      <c r="X1433" s="334">
        <v>0</v>
      </c>
      <c r="Y1433" s="334">
        <v>0</v>
      </c>
      <c r="Z1433" s="334">
        <v>0</v>
      </c>
      <c r="AA1433" s="334">
        <v>0</v>
      </c>
      <c r="AB1433" s="334">
        <v>0</v>
      </c>
      <c r="AD1433" s="334">
        <v>0</v>
      </c>
      <c r="AE1433" s="334">
        <f t="shared" si="227"/>
        <v>0</v>
      </c>
      <c r="AF1433" s="334">
        <f t="shared" si="228"/>
        <v>0</v>
      </c>
      <c r="AG1433" s="340">
        <f t="shared" si="229"/>
        <v>0</v>
      </c>
      <c r="AI1433" s="340">
        <f t="shared" si="231"/>
        <v>0</v>
      </c>
      <c r="AJ1433" s="340">
        <f t="shared" si="231"/>
        <v>0</v>
      </c>
      <c r="AK1433" s="340">
        <f t="shared" si="231"/>
        <v>0</v>
      </c>
      <c r="AL1433" s="340">
        <f t="shared" si="231"/>
        <v>0</v>
      </c>
      <c r="AM1433" s="340">
        <f t="shared" si="231"/>
        <v>0</v>
      </c>
    </row>
    <row r="1434" spans="1:39" x14ac:dyDescent="0.35">
      <c r="A1434" s="337">
        <v>23347</v>
      </c>
      <c r="B1434" s="338">
        <f t="shared" si="224"/>
        <v>1963</v>
      </c>
      <c r="C1434" s="338">
        <f t="shared" si="225"/>
        <v>12</v>
      </c>
      <c r="D1434" s="338">
        <f t="shared" si="226"/>
        <v>2</v>
      </c>
      <c r="E1434" s="334">
        <v>0</v>
      </c>
      <c r="F1434" s="334">
        <v>0</v>
      </c>
      <c r="G1434" s="334">
        <v>0</v>
      </c>
      <c r="H1434" s="334">
        <v>0</v>
      </c>
      <c r="I1434" s="334">
        <v>0</v>
      </c>
      <c r="J1434" s="334">
        <v>0</v>
      </c>
      <c r="K1434" s="334">
        <v>0</v>
      </c>
      <c r="L1434" s="334">
        <v>0</v>
      </c>
      <c r="M1434" s="334">
        <v>0</v>
      </c>
      <c r="N1434" s="334">
        <v>0</v>
      </c>
      <c r="O1434" s="334">
        <v>0</v>
      </c>
      <c r="P1434" s="334">
        <v>0</v>
      </c>
      <c r="Q1434" s="334">
        <v>0</v>
      </c>
      <c r="R1434" s="334">
        <v>0</v>
      </c>
      <c r="S1434" s="334">
        <v>0</v>
      </c>
      <c r="T1434" s="334">
        <v>0</v>
      </c>
      <c r="U1434" s="334">
        <v>0</v>
      </c>
      <c r="V1434" s="334">
        <v>0</v>
      </c>
      <c r="W1434" s="334">
        <v>0</v>
      </c>
      <c r="X1434" s="334">
        <v>0</v>
      </c>
      <c r="Y1434" s="334">
        <v>0</v>
      </c>
      <c r="Z1434" s="334">
        <v>0</v>
      </c>
      <c r="AA1434" s="334">
        <v>0</v>
      </c>
      <c r="AB1434" s="334">
        <v>0</v>
      </c>
      <c r="AD1434" s="334">
        <v>0</v>
      </c>
      <c r="AE1434" s="334">
        <f t="shared" si="227"/>
        <v>0</v>
      </c>
      <c r="AF1434" s="334">
        <f t="shared" si="228"/>
        <v>0</v>
      </c>
      <c r="AG1434" s="340">
        <f t="shared" si="229"/>
        <v>0</v>
      </c>
      <c r="AI1434" s="340">
        <f t="shared" si="231"/>
        <v>0</v>
      </c>
      <c r="AJ1434" s="340">
        <f t="shared" si="231"/>
        <v>0</v>
      </c>
      <c r="AK1434" s="340">
        <f t="shared" si="231"/>
        <v>0</v>
      </c>
      <c r="AL1434" s="340">
        <f t="shared" si="231"/>
        <v>0</v>
      </c>
      <c r="AM1434" s="340">
        <f t="shared" si="231"/>
        <v>0</v>
      </c>
    </row>
    <row r="1435" spans="1:39" x14ac:dyDescent="0.35">
      <c r="A1435" s="337">
        <v>23348</v>
      </c>
      <c r="B1435" s="338">
        <f t="shared" si="224"/>
        <v>1963</v>
      </c>
      <c r="C1435" s="338">
        <f t="shared" si="225"/>
        <v>12</v>
      </c>
      <c r="D1435" s="338">
        <f t="shared" si="226"/>
        <v>3</v>
      </c>
      <c r="E1435" s="334">
        <v>0</v>
      </c>
      <c r="F1435" s="334">
        <v>0</v>
      </c>
      <c r="G1435" s="334">
        <v>0</v>
      </c>
      <c r="H1435" s="334">
        <v>0</v>
      </c>
      <c r="I1435" s="334">
        <v>0</v>
      </c>
      <c r="J1435" s="334">
        <v>0</v>
      </c>
      <c r="K1435" s="334">
        <v>0</v>
      </c>
      <c r="L1435" s="334">
        <v>0</v>
      </c>
      <c r="M1435" s="334">
        <v>0</v>
      </c>
      <c r="N1435" s="334">
        <v>0</v>
      </c>
      <c r="O1435" s="334">
        <v>0</v>
      </c>
      <c r="P1435" s="334">
        <v>0</v>
      </c>
      <c r="Q1435" s="334">
        <v>0</v>
      </c>
      <c r="R1435" s="334">
        <v>0</v>
      </c>
      <c r="S1435" s="334">
        <v>0</v>
      </c>
      <c r="T1435" s="334">
        <v>0</v>
      </c>
      <c r="U1435" s="334">
        <v>0</v>
      </c>
      <c r="V1435" s="334">
        <v>0</v>
      </c>
      <c r="W1435" s="334">
        <v>0</v>
      </c>
      <c r="X1435" s="334">
        <v>0</v>
      </c>
      <c r="Y1435" s="334">
        <v>0</v>
      </c>
      <c r="Z1435" s="334">
        <v>0</v>
      </c>
      <c r="AA1435" s="334">
        <v>0</v>
      </c>
      <c r="AB1435" s="334">
        <v>0</v>
      </c>
      <c r="AD1435" s="334">
        <v>0</v>
      </c>
      <c r="AE1435" s="334">
        <f t="shared" si="227"/>
        <v>0</v>
      </c>
      <c r="AF1435" s="334">
        <f t="shared" si="228"/>
        <v>0</v>
      </c>
      <c r="AG1435" s="340">
        <f t="shared" si="229"/>
        <v>0</v>
      </c>
      <c r="AI1435" s="340">
        <f t="shared" si="231"/>
        <v>0</v>
      </c>
      <c r="AJ1435" s="340">
        <f t="shared" si="231"/>
        <v>0</v>
      </c>
      <c r="AK1435" s="340">
        <f t="shared" si="231"/>
        <v>0</v>
      </c>
      <c r="AL1435" s="340">
        <f t="shared" si="231"/>
        <v>0</v>
      </c>
      <c r="AM1435" s="340">
        <f t="shared" si="231"/>
        <v>0</v>
      </c>
    </row>
    <row r="1436" spans="1:39" x14ac:dyDescent="0.35">
      <c r="A1436" s="337">
        <v>23349</v>
      </c>
      <c r="B1436" s="338">
        <f t="shared" si="224"/>
        <v>1963</v>
      </c>
      <c r="C1436" s="338">
        <f t="shared" si="225"/>
        <v>12</v>
      </c>
      <c r="D1436" s="338">
        <f t="shared" si="226"/>
        <v>4</v>
      </c>
      <c r="E1436" s="334">
        <v>0</v>
      </c>
      <c r="F1436" s="334">
        <v>0</v>
      </c>
      <c r="G1436" s="334">
        <v>0</v>
      </c>
      <c r="H1436" s="334">
        <v>0</v>
      </c>
      <c r="I1436" s="334">
        <v>0</v>
      </c>
      <c r="J1436" s="334">
        <v>0</v>
      </c>
      <c r="K1436" s="334">
        <v>0</v>
      </c>
      <c r="L1436" s="334">
        <v>0</v>
      </c>
      <c r="M1436" s="334">
        <v>0</v>
      </c>
      <c r="N1436" s="334">
        <v>0</v>
      </c>
      <c r="O1436" s="334">
        <v>0</v>
      </c>
      <c r="P1436" s="334">
        <v>0</v>
      </c>
      <c r="Q1436" s="334">
        <v>0</v>
      </c>
      <c r="R1436" s="334">
        <v>0</v>
      </c>
      <c r="S1436" s="334">
        <v>0</v>
      </c>
      <c r="T1436" s="334">
        <v>0</v>
      </c>
      <c r="U1436" s="334">
        <v>0</v>
      </c>
      <c r="V1436" s="334">
        <v>0</v>
      </c>
      <c r="W1436" s="334">
        <v>0</v>
      </c>
      <c r="X1436" s="334">
        <v>0</v>
      </c>
      <c r="Y1436" s="334">
        <v>0</v>
      </c>
      <c r="Z1436" s="334">
        <v>0</v>
      </c>
      <c r="AA1436" s="334">
        <v>0</v>
      </c>
      <c r="AB1436" s="334">
        <v>0</v>
      </c>
      <c r="AD1436" s="334">
        <v>0</v>
      </c>
      <c r="AE1436" s="334">
        <f t="shared" si="227"/>
        <v>0</v>
      </c>
      <c r="AF1436" s="334">
        <f t="shared" si="228"/>
        <v>0</v>
      </c>
      <c r="AG1436" s="340">
        <f t="shared" si="229"/>
        <v>0</v>
      </c>
      <c r="AI1436" s="340">
        <f t="shared" si="231"/>
        <v>0</v>
      </c>
      <c r="AJ1436" s="340">
        <f t="shared" si="231"/>
        <v>0</v>
      </c>
      <c r="AK1436" s="340">
        <f t="shared" si="231"/>
        <v>0</v>
      </c>
      <c r="AL1436" s="340">
        <f t="shared" si="231"/>
        <v>0</v>
      </c>
      <c r="AM1436" s="340">
        <f t="shared" si="231"/>
        <v>0</v>
      </c>
    </row>
    <row r="1437" spans="1:39" x14ac:dyDescent="0.35">
      <c r="A1437" s="337">
        <v>23350</v>
      </c>
      <c r="B1437" s="338">
        <f t="shared" si="224"/>
        <v>1963</v>
      </c>
      <c r="C1437" s="338">
        <f t="shared" si="225"/>
        <v>12</v>
      </c>
      <c r="D1437" s="338">
        <f t="shared" si="226"/>
        <v>5</v>
      </c>
      <c r="E1437" s="334">
        <v>0</v>
      </c>
      <c r="F1437" s="334">
        <v>0</v>
      </c>
      <c r="G1437" s="334">
        <v>0</v>
      </c>
      <c r="H1437" s="334">
        <v>0</v>
      </c>
      <c r="I1437" s="334">
        <v>0</v>
      </c>
      <c r="J1437" s="334">
        <v>0</v>
      </c>
      <c r="K1437" s="334">
        <v>0</v>
      </c>
      <c r="L1437" s="334">
        <v>0</v>
      </c>
      <c r="M1437" s="334">
        <v>0</v>
      </c>
      <c r="N1437" s="334">
        <v>0</v>
      </c>
      <c r="O1437" s="334">
        <v>0</v>
      </c>
      <c r="P1437" s="334">
        <v>0</v>
      </c>
      <c r="Q1437" s="334">
        <v>0</v>
      </c>
      <c r="R1437" s="334">
        <v>0</v>
      </c>
      <c r="S1437" s="334">
        <v>0</v>
      </c>
      <c r="T1437" s="334">
        <v>0</v>
      </c>
      <c r="U1437" s="334">
        <v>0</v>
      </c>
      <c r="V1437" s="334">
        <v>0</v>
      </c>
      <c r="W1437" s="334">
        <v>0</v>
      </c>
      <c r="X1437" s="334">
        <v>0</v>
      </c>
      <c r="Y1437" s="334">
        <v>0</v>
      </c>
      <c r="Z1437" s="334">
        <v>0</v>
      </c>
      <c r="AA1437" s="334">
        <v>0</v>
      </c>
      <c r="AB1437" s="334">
        <v>0</v>
      </c>
      <c r="AD1437" s="334">
        <v>0</v>
      </c>
      <c r="AE1437" s="334">
        <f t="shared" si="227"/>
        <v>0</v>
      </c>
      <c r="AF1437" s="334">
        <f t="shared" si="228"/>
        <v>0</v>
      </c>
      <c r="AG1437" s="340">
        <f t="shared" si="229"/>
        <v>0</v>
      </c>
      <c r="AI1437" s="340">
        <f t="shared" si="231"/>
        <v>0</v>
      </c>
      <c r="AJ1437" s="340">
        <f t="shared" si="231"/>
        <v>0</v>
      </c>
      <c r="AK1437" s="340">
        <f t="shared" si="231"/>
        <v>0</v>
      </c>
      <c r="AL1437" s="340">
        <f t="shared" si="231"/>
        <v>0</v>
      </c>
      <c r="AM1437" s="340">
        <f t="shared" si="231"/>
        <v>0</v>
      </c>
    </row>
    <row r="1438" spans="1:39" x14ac:dyDescent="0.35">
      <c r="A1438" s="337">
        <v>23351</v>
      </c>
      <c r="B1438" s="338">
        <f t="shared" si="224"/>
        <v>1963</v>
      </c>
      <c r="C1438" s="338">
        <f t="shared" si="225"/>
        <v>12</v>
      </c>
      <c r="D1438" s="338">
        <f t="shared" si="226"/>
        <v>6</v>
      </c>
      <c r="E1438" s="334">
        <v>0</v>
      </c>
      <c r="F1438" s="334">
        <v>0</v>
      </c>
      <c r="G1438" s="334">
        <v>0.9</v>
      </c>
      <c r="H1438" s="334">
        <v>0.9</v>
      </c>
      <c r="I1438" s="334">
        <v>0.9</v>
      </c>
      <c r="J1438" s="334">
        <v>1</v>
      </c>
      <c r="K1438" s="334">
        <v>1.8</v>
      </c>
      <c r="L1438" s="334">
        <v>0.9</v>
      </c>
      <c r="M1438" s="334">
        <v>0.9</v>
      </c>
      <c r="N1438" s="334">
        <v>0.9</v>
      </c>
      <c r="O1438" s="334">
        <v>1.9</v>
      </c>
      <c r="P1438" s="334">
        <v>0.9</v>
      </c>
      <c r="Q1438" s="334">
        <v>0.9</v>
      </c>
      <c r="R1438" s="334">
        <v>0</v>
      </c>
      <c r="S1438" s="334">
        <v>0</v>
      </c>
      <c r="T1438" s="334">
        <v>0</v>
      </c>
      <c r="U1438" s="334">
        <v>0</v>
      </c>
      <c r="V1438" s="334">
        <v>0</v>
      </c>
      <c r="W1438" s="334">
        <v>0</v>
      </c>
      <c r="X1438" s="334">
        <v>0</v>
      </c>
      <c r="Y1438" s="334">
        <v>0</v>
      </c>
      <c r="Z1438" s="334">
        <v>0</v>
      </c>
      <c r="AA1438" s="334">
        <v>0</v>
      </c>
      <c r="AB1438" s="334">
        <v>0</v>
      </c>
      <c r="AD1438" s="334">
        <v>11.9</v>
      </c>
      <c r="AE1438" s="334">
        <f t="shared" si="227"/>
        <v>11.9</v>
      </c>
      <c r="AF1438" s="334">
        <f t="shared" si="228"/>
        <v>11.900000000000002</v>
      </c>
      <c r="AG1438" s="340">
        <f t="shared" si="229"/>
        <v>1.7763568394002505E-15</v>
      </c>
      <c r="AI1438" s="340">
        <f t="shared" si="231"/>
        <v>0</v>
      </c>
      <c r="AJ1438" s="340">
        <f t="shared" si="231"/>
        <v>0</v>
      </c>
      <c r="AK1438" s="340">
        <f t="shared" si="231"/>
        <v>0</v>
      </c>
      <c r="AL1438" s="340">
        <f t="shared" si="231"/>
        <v>0</v>
      </c>
      <c r="AM1438" s="340">
        <f t="shared" si="231"/>
        <v>0</v>
      </c>
    </row>
    <row r="1439" spans="1:39" x14ac:dyDescent="0.35">
      <c r="A1439" s="337">
        <v>23352</v>
      </c>
      <c r="B1439" s="338">
        <f t="shared" si="224"/>
        <v>1963</v>
      </c>
      <c r="C1439" s="338">
        <f t="shared" si="225"/>
        <v>12</v>
      </c>
      <c r="D1439" s="338">
        <f t="shared" si="226"/>
        <v>7</v>
      </c>
      <c r="E1439" s="334">
        <v>0</v>
      </c>
      <c r="F1439" s="334">
        <v>0</v>
      </c>
      <c r="G1439" s="334">
        <v>0</v>
      </c>
      <c r="H1439" s="334">
        <v>0</v>
      </c>
      <c r="I1439" s="334">
        <v>0</v>
      </c>
      <c r="J1439" s="334">
        <v>0</v>
      </c>
      <c r="K1439" s="334">
        <v>0</v>
      </c>
      <c r="L1439" s="334">
        <v>0</v>
      </c>
      <c r="M1439" s="334">
        <v>0</v>
      </c>
      <c r="N1439" s="334">
        <v>0</v>
      </c>
      <c r="O1439" s="334">
        <v>0</v>
      </c>
      <c r="P1439" s="334">
        <v>0</v>
      </c>
      <c r="Q1439" s="334">
        <v>0</v>
      </c>
      <c r="R1439" s="334">
        <v>0</v>
      </c>
      <c r="S1439" s="334">
        <v>0</v>
      </c>
      <c r="T1439" s="334">
        <v>0</v>
      </c>
      <c r="U1439" s="334">
        <v>0</v>
      </c>
      <c r="V1439" s="334">
        <v>0</v>
      </c>
      <c r="W1439" s="334">
        <v>0</v>
      </c>
      <c r="X1439" s="334">
        <v>0</v>
      </c>
      <c r="Y1439" s="334">
        <v>0</v>
      </c>
      <c r="Z1439" s="334">
        <v>0</v>
      </c>
      <c r="AA1439" s="334">
        <v>0</v>
      </c>
      <c r="AB1439" s="334">
        <v>0</v>
      </c>
      <c r="AD1439" s="334">
        <v>0</v>
      </c>
      <c r="AE1439" s="334">
        <f t="shared" si="227"/>
        <v>0</v>
      </c>
      <c r="AF1439" s="334">
        <f t="shared" si="228"/>
        <v>0</v>
      </c>
      <c r="AG1439" s="340">
        <f t="shared" si="229"/>
        <v>0</v>
      </c>
      <c r="AI1439" s="340">
        <f t="shared" si="231"/>
        <v>0</v>
      </c>
      <c r="AJ1439" s="340">
        <f t="shared" si="231"/>
        <v>0</v>
      </c>
      <c r="AK1439" s="340">
        <f t="shared" si="231"/>
        <v>0</v>
      </c>
      <c r="AL1439" s="340">
        <f t="shared" si="231"/>
        <v>0</v>
      </c>
      <c r="AM1439" s="340">
        <f t="shared" si="231"/>
        <v>0</v>
      </c>
    </row>
    <row r="1440" spans="1:39" x14ac:dyDescent="0.35">
      <c r="A1440" s="337">
        <v>23353</v>
      </c>
      <c r="B1440" s="338">
        <f t="shared" si="224"/>
        <v>1963</v>
      </c>
      <c r="C1440" s="338">
        <f t="shared" si="225"/>
        <v>12</v>
      </c>
      <c r="D1440" s="338">
        <f t="shared" si="226"/>
        <v>8</v>
      </c>
      <c r="E1440" s="334">
        <v>0</v>
      </c>
      <c r="F1440" s="334">
        <v>0</v>
      </c>
      <c r="G1440" s="334">
        <v>0</v>
      </c>
      <c r="H1440" s="334">
        <v>0</v>
      </c>
      <c r="I1440" s="334">
        <v>0</v>
      </c>
      <c r="J1440" s="334">
        <v>0</v>
      </c>
      <c r="K1440" s="334">
        <v>0</v>
      </c>
      <c r="L1440" s="334">
        <v>0</v>
      </c>
      <c r="M1440" s="334">
        <v>0</v>
      </c>
      <c r="N1440" s="334">
        <v>0</v>
      </c>
      <c r="O1440" s="334">
        <v>0</v>
      </c>
      <c r="P1440" s="334">
        <v>0</v>
      </c>
      <c r="Q1440" s="334">
        <v>0</v>
      </c>
      <c r="R1440" s="334">
        <v>0</v>
      </c>
      <c r="S1440" s="334">
        <v>0</v>
      </c>
      <c r="T1440" s="334">
        <v>0</v>
      </c>
      <c r="U1440" s="334">
        <v>0</v>
      </c>
      <c r="V1440" s="334">
        <v>0</v>
      </c>
      <c r="W1440" s="334">
        <v>0</v>
      </c>
      <c r="X1440" s="334">
        <v>0</v>
      </c>
      <c r="Y1440" s="334">
        <v>0</v>
      </c>
      <c r="Z1440" s="334">
        <v>0</v>
      </c>
      <c r="AA1440" s="334">
        <v>0</v>
      </c>
      <c r="AB1440" s="334">
        <v>0</v>
      </c>
      <c r="AD1440" s="334">
        <v>0</v>
      </c>
      <c r="AE1440" s="334">
        <f t="shared" si="227"/>
        <v>0</v>
      </c>
      <c r="AF1440" s="334">
        <f t="shared" si="228"/>
        <v>0</v>
      </c>
      <c r="AG1440" s="340">
        <f t="shared" si="229"/>
        <v>0</v>
      </c>
      <c r="AI1440" s="340">
        <f t="shared" si="231"/>
        <v>0</v>
      </c>
      <c r="AJ1440" s="340">
        <f t="shared" si="231"/>
        <v>0</v>
      </c>
      <c r="AK1440" s="340">
        <f t="shared" si="231"/>
        <v>0</v>
      </c>
      <c r="AL1440" s="340">
        <f t="shared" si="231"/>
        <v>0</v>
      </c>
      <c r="AM1440" s="340">
        <f t="shared" si="231"/>
        <v>0</v>
      </c>
    </row>
    <row r="1441" spans="1:39" x14ac:dyDescent="0.35">
      <c r="A1441" s="337">
        <v>23354</v>
      </c>
      <c r="B1441" s="338">
        <f t="shared" si="224"/>
        <v>1963</v>
      </c>
      <c r="C1441" s="338">
        <f t="shared" si="225"/>
        <v>12</v>
      </c>
      <c r="D1441" s="338">
        <f t="shared" si="226"/>
        <v>9</v>
      </c>
      <c r="E1441" s="334">
        <v>0.1</v>
      </c>
      <c r="F1441" s="334">
        <v>0</v>
      </c>
      <c r="G1441" s="334">
        <v>0.1</v>
      </c>
      <c r="H1441" s="334">
        <v>0.1</v>
      </c>
      <c r="I1441" s="334">
        <v>0</v>
      </c>
      <c r="J1441" s="334">
        <v>0.1</v>
      </c>
      <c r="K1441" s="334">
        <v>0.1</v>
      </c>
      <c r="L1441" s="334">
        <v>0</v>
      </c>
      <c r="M1441" s="334">
        <v>0.1</v>
      </c>
      <c r="N1441" s="334">
        <v>0</v>
      </c>
      <c r="O1441" s="334">
        <v>0.1</v>
      </c>
      <c r="P1441" s="334">
        <v>0.1</v>
      </c>
      <c r="Q1441" s="334">
        <v>0</v>
      </c>
      <c r="R1441" s="334">
        <v>0.1</v>
      </c>
      <c r="S1441" s="334">
        <v>0.1</v>
      </c>
      <c r="T1441" s="334">
        <v>0</v>
      </c>
      <c r="U1441" s="334">
        <v>0.1</v>
      </c>
      <c r="V1441" s="334">
        <v>0</v>
      </c>
      <c r="W1441" s="334">
        <v>0.1</v>
      </c>
      <c r="X1441" s="334">
        <v>0</v>
      </c>
      <c r="Y1441" s="334">
        <v>0.1</v>
      </c>
      <c r="Z1441" s="334">
        <v>0</v>
      </c>
      <c r="AA1441" s="334">
        <v>0</v>
      </c>
      <c r="AB1441" s="334">
        <v>0</v>
      </c>
      <c r="AD1441" s="334">
        <v>1.3</v>
      </c>
      <c r="AE1441" s="334">
        <f t="shared" si="227"/>
        <v>1.3</v>
      </c>
      <c r="AF1441" s="334">
        <f t="shared" si="228"/>
        <v>1.3</v>
      </c>
      <c r="AG1441" s="340">
        <f t="shared" si="229"/>
        <v>0</v>
      </c>
      <c r="AI1441" s="340">
        <f t="shared" si="231"/>
        <v>0</v>
      </c>
      <c r="AJ1441" s="340">
        <f t="shared" si="231"/>
        <v>0</v>
      </c>
      <c r="AK1441" s="340">
        <f t="shared" si="231"/>
        <v>0</v>
      </c>
      <c r="AL1441" s="340">
        <f t="shared" si="231"/>
        <v>0</v>
      </c>
      <c r="AM1441" s="340">
        <f t="shared" si="231"/>
        <v>0</v>
      </c>
    </row>
    <row r="1442" spans="1:39" x14ac:dyDescent="0.35">
      <c r="A1442" s="337">
        <v>23355</v>
      </c>
      <c r="B1442" s="338">
        <f t="shared" si="224"/>
        <v>1963</v>
      </c>
      <c r="C1442" s="338">
        <f t="shared" si="225"/>
        <v>12</v>
      </c>
      <c r="D1442" s="338">
        <f t="shared" si="226"/>
        <v>10</v>
      </c>
      <c r="E1442" s="334">
        <v>0</v>
      </c>
      <c r="F1442" s="334">
        <v>0</v>
      </c>
      <c r="G1442" s="334">
        <v>0</v>
      </c>
      <c r="H1442" s="334">
        <v>0</v>
      </c>
      <c r="I1442" s="334">
        <v>0</v>
      </c>
      <c r="J1442" s="334">
        <v>0</v>
      </c>
      <c r="K1442" s="334">
        <v>0</v>
      </c>
      <c r="L1442" s="334">
        <v>0</v>
      </c>
      <c r="M1442" s="334">
        <v>0</v>
      </c>
      <c r="N1442" s="334">
        <v>0</v>
      </c>
      <c r="O1442" s="334">
        <v>0</v>
      </c>
      <c r="P1442" s="334">
        <v>0</v>
      </c>
      <c r="Q1442" s="334">
        <v>0</v>
      </c>
      <c r="R1442" s="334">
        <v>0</v>
      </c>
      <c r="S1442" s="334">
        <v>0</v>
      </c>
      <c r="T1442" s="334">
        <v>0</v>
      </c>
      <c r="U1442" s="334">
        <v>0</v>
      </c>
      <c r="V1442" s="334">
        <v>0</v>
      </c>
      <c r="W1442" s="334">
        <v>0</v>
      </c>
      <c r="X1442" s="334">
        <v>0</v>
      </c>
      <c r="Y1442" s="334">
        <v>0</v>
      </c>
      <c r="Z1442" s="334">
        <v>0</v>
      </c>
      <c r="AA1442" s="334">
        <v>0</v>
      </c>
      <c r="AB1442" s="334">
        <v>0</v>
      </c>
      <c r="AD1442" s="334">
        <v>0</v>
      </c>
      <c r="AE1442" s="334">
        <f t="shared" si="227"/>
        <v>0</v>
      </c>
      <c r="AF1442" s="334">
        <f t="shared" si="228"/>
        <v>0</v>
      </c>
      <c r="AG1442" s="340">
        <f t="shared" si="229"/>
        <v>0</v>
      </c>
      <c r="AI1442" s="340">
        <f t="shared" si="231"/>
        <v>0</v>
      </c>
      <c r="AJ1442" s="340">
        <f t="shared" si="231"/>
        <v>0</v>
      </c>
      <c r="AK1442" s="340">
        <f t="shared" si="231"/>
        <v>0</v>
      </c>
      <c r="AL1442" s="340">
        <f t="shared" si="231"/>
        <v>0</v>
      </c>
      <c r="AM1442" s="340">
        <f t="shared" si="231"/>
        <v>0</v>
      </c>
    </row>
    <row r="1443" spans="1:39" x14ac:dyDescent="0.35">
      <c r="A1443" s="337">
        <v>23356</v>
      </c>
      <c r="B1443" s="338">
        <f t="shared" si="224"/>
        <v>1963</v>
      </c>
      <c r="C1443" s="338">
        <f t="shared" si="225"/>
        <v>12</v>
      </c>
      <c r="D1443" s="338">
        <f t="shared" si="226"/>
        <v>11</v>
      </c>
      <c r="E1443" s="334">
        <v>0</v>
      </c>
      <c r="F1443" s="334">
        <v>0</v>
      </c>
      <c r="G1443" s="334">
        <v>0</v>
      </c>
      <c r="H1443" s="334">
        <v>0</v>
      </c>
      <c r="I1443" s="334">
        <v>0</v>
      </c>
      <c r="J1443" s="334">
        <v>0</v>
      </c>
      <c r="K1443" s="334">
        <v>0</v>
      </c>
      <c r="L1443" s="334">
        <v>0</v>
      </c>
      <c r="M1443" s="334">
        <v>0</v>
      </c>
      <c r="N1443" s="334">
        <v>0</v>
      </c>
      <c r="O1443" s="334">
        <v>0.1</v>
      </c>
      <c r="P1443" s="334">
        <v>0.2</v>
      </c>
      <c r="Q1443" s="334">
        <v>0.1</v>
      </c>
      <c r="R1443" s="334">
        <v>0.2</v>
      </c>
      <c r="S1443" s="334">
        <v>0.1</v>
      </c>
      <c r="T1443" s="334">
        <v>0.2</v>
      </c>
      <c r="U1443" s="334">
        <v>0</v>
      </c>
      <c r="V1443" s="334">
        <v>0</v>
      </c>
      <c r="W1443" s="334">
        <v>0</v>
      </c>
      <c r="X1443" s="334">
        <v>0</v>
      </c>
      <c r="Y1443" s="334">
        <v>0</v>
      </c>
      <c r="Z1443" s="334">
        <v>0</v>
      </c>
      <c r="AA1443" s="334">
        <v>0</v>
      </c>
      <c r="AB1443" s="334">
        <v>0.1</v>
      </c>
      <c r="AD1443" s="334">
        <v>1</v>
      </c>
      <c r="AE1443" s="334">
        <f t="shared" si="227"/>
        <v>1</v>
      </c>
      <c r="AF1443" s="334">
        <f t="shared" si="228"/>
        <v>1.0000000000000002</v>
      </c>
      <c r="AG1443" s="340">
        <f t="shared" si="229"/>
        <v>2.2204460492503131E-16</v>
      </c>
      <c r="AI1443" s="340">
        <f t="shared" si="231"/>
        <v>0</v>
      </c>
      <c r="AJ1443" s="340">
        <f t="shared" si="231"/>
        <v>0</v>
      </c>
      <c r="AK1443" s="340">
        <f t="shared" si="231"/>
        <v>0</v>
      </c>
      <c r="AL1443" s="340">
        <f t="shared" si="231"/>
        <v>0</v>
      </c>
      <c r="AM1443" s="340">
        <f t="shared" si="231"/>
        <v>0</v>
      </c>
    </row>
    <row r="1444" spans="1:39" x14ac:dyDescent="0.35">
      <c r="A1444" s="337">
        <v>23357</v>
      </c>
      <c r="B1444" s="338">
        <f t="shared" si="224"/>
        <v>1963</v>
      </c>
      <c r="C1444" s="338">
        <f t="shared" si="225"/>
        <v>12</v>
      </c>
      <c r="D1444" s="338">
        <f t="shared" si="226"/>
        <v>12</v>
      </c>
      <c r="E1444" s="334">
        <v>0</v>
      </c>
      <c r="F1444" s="334">
        <v>0</v>
      </c>
      <c r="G1444" s="334">
        <v>0</v>
      </c>
      <c r="H1444" s="334">
        <v>0</v>
      </c>
      <c r="I1444" s="334">
        <v>0</v>
      </c>
      <c r="J1444" s="334">
        <v>0</v>
      </c>
      <c r="K1444" s="334">
        <v>0</v>
      </c>
      <c r="L1444" s="334">
        <v>0</v>
      </c>
      <c r="M1444" s="334">
        <v>0</v>
      </c>
      <c r="N1444" s="334">
        <v>0</v>
      </c>
      <c r="O1444" s="334">
        <v>0</v>
      </c>
      <c r="P1444" s="334">
        <v>0</v>
      </c>
      <c r="Q1444" s="334">
        <v>0</v>
      </c>
      <c r="R1444" s="334">
        <v>0</v>
      </c>
      <c r="S1444" s="334">
        <v>0</v>
      </c>
      <c r="T1444" s="334">
        <v>0</v>
      </c>
      <c r="U1444" s="334">
        <v>0</v>
      </c>
      <c r="V1444" s="334">
        <v>0</v>
      </c>
      <c r="W1444" s="334">
        <v>0</v>
      </c>
      <c r="X1444" s="334">
        <v>0</v>
      </c>
      <c r="Y1444" s="334">
        <v>0</v>
      </c>
      <c r="Z1444" s="334">
        <v>0</v>
      </c>
      <c r="AA1444" s="334">
        <v>0</v>
      </c>
      <c r="AB1444" s="334">
        <v>0</v>
      </c>
      <c r="AD1444" s="334">
        <v>0</v>
      </c>
      <c r="AE1444" s="334">
        <f t="shared" si="227"/>
        <v>0</v>
      </c>
      <c r="AF1444" s="334">
        <f t="shared" si="228"/>
        <v>0</v>
      </c>
      <c r="AG1444" s="340">
        <f t="shared" si="229"/>
        <v>0</v>
      </c>
      <c r="AI1444" s="340">
        <f t="shared" ref="AI1444:AM1459" si="232">IF($C1444=AI$1,$AF1444,0)</f>
        <v>0</v>
      </c>
      <c r="AJ1444" s="340">
        <f t="shared" si="232"/>
        <v>0</v>
      </c>
      <c r="AK1444" s="340">
        <f t="shared" si="232"/>
        <v>0</v>
      </c>
      <c r="AL1444" s="340">
        <f t="shared" si="232"/>
        <v>0</v>
      </c>
      <c r="AM1444" s="340">
        <f t="shared" si="232"/>
        <v>0</v>
      </c>
    </row>
    <row r="1445" spans="1:39" x14ac:dyDescent="0.35">
      <c r="A1445" s="337">
        <v>23358</v>
      </c>
      <c r="B1445" s="338">
        <f t="shared" si="224"/>
        <v>1963</v>
      </c>
      <c r="C1445" s="338">
        <f t="shared" si="225"/>
        <v>12</v>
      </c>
      <c r="D1445" s="338">
        <f t="shared" si="226"/>
        <v>13</v>
      </c>
      <c r="E1445" s="334">
        <v>0</v>
      </c>
      <c r="F1445" s="334">
        <v>0</v>
      </c>
      <c r="G1445" s="334">
        <v>0</v>
      </c>
      <c r="H1445" s="334">
        <v>0</v>
      </c>
      <c r="I1445" s="334">
        <v>0</v>
      </c>
      <c r="J1445" s="334">
        <v>0</v>
      </c>
      <c r="K1445" s="334">
        <v>0</v>
      </c>
      <c r="L1445" s="334">
        <v>0</v>
      </c>
      <c r="M1445" s="334">
        <v>0</v>
      </c>
      <c r="N1445" s="334">
        <v>0</v>
      </c>
      <c r="O1445" s="334">
        <v>0</v>
      </c>
      <c r="P1445" s="334">
        <v>0</v>
      </c>
      <c r="Q1445" s="334">
        <v>0</v>
      </c>
      <c r="R1445" s="334">
        <v>0</v>
      </c>
      <c r="S1445" s="334">
        <v>0</v>
      </c>
      <c r="T1445" s="334">
        <v>0</v>
      </c>
      <c r="U1445" s="334">
        <v>0</v>
      </c>
      <c r="V1445" s="334">
        <v>0</v>
      </c>
      <c r="W1445" s="334">
        <v>0</v>
      </c>
      <c r="X1445" s="334">
        <v>0</v>
      </c>
      <c r="Y1445" s="334">
        <v>0</v>
      </c>
      <c r="Z1445" s="334">
        <v>0</v>
      </c>
      <c r="AA1445" s="334">
        <v>0</v>
      </c>
      <c r="AB1445" s="334">
        <v>0</v>
      </c>
      <c r="AD1445" s="334">
        <v>0</v>
      </c>
      <c r="AE1445" s="334">
        <f t="shared" si="227"/>
        <v>0</v>
      </c>
      <c r="AF1445" s="334">
        <f t="shared" si="228"/>
        <v>0</v>
      </c>
      <c r="AG1445" s="340">
        <f t="shared" si="229"/>
        <v>0</v>
      </c>
      <c r="AI1445" s="340">
        <f t="shared" si="232"/>
        <v>0</v>
      </c>
      <c r="AJ1445" s="340">
        <f t="shared" si="232"/>
        <v>0</v>
      </c>
      <c r="AK1445" s="340">
        <f t="shared" si="232"/>
        <v>0</v>
      </c>
      <c r="AL1445" s="340">
        <f t="shared" si="232"/>
        <v>0</v>
      </c>
      <c r="AM1445" s="340">
        <f t="shared" si="232"/>
        <v>0</v>
      </c>
    </row>
    <row r="1446" spans="1:39" x14ac:dyDescent="0.35">
      <c r="A1446" s="337">
        <v>23359</v>
      </c>
      <c r="B1446" s="338">
        <f t="shared" si="224"/>
        <v>1963</v>
      </c>
      <c r="C1446" s="338">
        <f t="shared" si="225"/>
        <v>12</v>
      </c>
      <c r="D1446" s="338">
        <f t="shared" si="226"/>
        <v>14</v>
      </c>
      <c r="E1446" s="334">
        <v>0</v>
      </c>
      <c r="F1446" s="334">
        <v>0</v>
      </c>
      <c r="G1446" s="334">
        <v>0</v>
      </c>
      <c r="H1446" s="334">
        <v>0</v>
      </c>
      <c r="I1446" s="334">
        <v>0</v>
      </c>
      <c r="J1446" s="334">
        <v>0</v>
      </c>
      <c r="K1446" s="334">
        <v>0</v>
      </c>
      <c r="L1446" s="334">
        <v>0</v>
      </c>
      <c r="M1446" s="334">
        <v>0</v>
      </c>
      <c r="N1446" s="334">
        <v>0</v>
      </c>
      <c r="O1446" s="334">
        <v>0</v>
      </c>
      <c r="P1446" s="334">
        <v>0</v>
      </c>
      <c r="Q1446" s="334">
        <v>0</v>
      </c>
      <c r="R1446" s="334">
        <v>0</v>
      </c>
      <c r="S1446" s="334">
        <v>0</v>
      </c>
      <c r="T1446" s="334">
        <v>0</v>
      </c>
      <c r="U1446" s="334">
        <v>0</v>
      </c>
      <c r="V1446" s="334">
        <v>0</v>
      </c>
      <c r="W1446" s="334">
        <v>0</v>
      </c>
      <c r="X1446" s="334">
        <v>0</v>
      </c>
      <c r="Y1446" s="334">
        <v>0</v>
      </c>
      <c r="Z1446" s="334">
        <v>0</v>
      </c>
      <c r="AA1446" s="334">
        <v>0</v>
      </c>
      <c r="AB1446" s="334">
        <v>0</v>
      </c>
      <c r="AD1446" s="334">
        <v>0</v>
      </c>
      <c r="AE1446" s="334">
        <f t="shared" si="227"/>
        <v>0</v>
      </c>
      <c r="AF1446" s="334">
        <f t="shared" si="228"/>
        <v>0</v>
      </c>
      <c r="AG1446" s="340">
        <f t="shared" si="229"/>
        <v>0</v>
      </c>
      <c r="AI1446" s="340">
        <f t="shared" si="232"/>
        <v>0</v>
      </c>
      <c r="AJ1446" s="340">
        <f t="shared" si="232"/>
        <v>0</v>
      </c>
      <c r="AK1446" s="340">
        <f t="shared" si="232"/>
        <v>0</v>
      </c>
      <c r="AL1446" s="340">
        <f t="shared" si="232"/>
        <v>0</v>
      </c>
      <c r="AM1446" s="340">
        <f t="shared" si="232"/>
        <v>0</v>
      </c>
    </row>
    <row r="1447" spans="1:39" x14ac:dyDescent="0.35">
      <c r="A1447" s="337">
        <v>23360</v>
      </c>
      <c r="B1447" s="338">
        <f t="shared" si="224"/>
        <v>1963</v>
      </c>
      <c r="C1447" s="338">
        <f t="shared" si="225"/>
        <v>12</v>
      </c>
      <c r="D1447" s="338">
        <f t="shared" si="226"/>
        <v>15</v>
      </c>
      <c r="E1447" s="334">
        <v>0.2</v>
      </c>
      <c r="F1447" s="334">
        <v>0.2</v>
      </c>
      <c r="G1447" s="334">
        <v>0.2</v>
      </c>
      <c r="H1447" s="334">
        <v>0.2</v>
      </c>
      <c r="I1447" s="334">
        <v>0.2</v>
      </c>
      <c r="J1447" s="334">
        <v>0.2</v>
      </c>
      <c r="K1447" s="334">
        <v>0.2</v>
      </c>
      <c r="L1447" s="334">
        <v>0.2</v>
      </c>
      <c r="M1447" s="334">
        <v>0.2</v>
      </c>
      <c r="N1447" s="334">
        <v>0.2</v>
      </c>
      <c r="O1447" s="334">
        <v>0.2</v>
      </c>
      <c r="P1447" s="334">
        <v>0.2</v>
      </c>
      <c r="Q1447" s="334">
        <v>0.2</v>
      </c>
      <c r="R1447" s="334">
        <v>0.2</v>
      </c>
      <c r="S1447" s="334">
        <v>0.2</v>
      </c>
      <c r="T1447" s="334">
        <v>0.2</v>
      </c>
      <c r="U1447" s="334">
        <v>0.2</v>
      </c>
      <c r="V1447" s="334">
        <v>0.2</v>
      </c>
      <c r="W1447" s="334">
        <v>0.2</v>
      </c>
      <c r="X1447" s="334">
        <v>0</v>
      </c>
      <c r="Y1447" s="334">
        <v>0</v>
      </c>
      <c r="Z1447" s="334">
        <v>0</v>
      </c>
      <c r="AA1447" s="334">
        <v>0</v>
      </c>
      <c r="AB1447" s="334">
        <v>0</v>
      </c>
      <c r="AD1447" s="334">
        <v>3.8</v>
      </c>
      <c r="AE1447" s="334">
        <f t="shared" si="227"/>
        <v>3.8</v>
      </c>
      <c r="AF1447" s="334">
        <f t="shared" si="228"/>
        <v>3.8000000000000012</v>
      </c>
      <c r="AG1447" s="340">
        <f t="shared" si="229"/>
        <v>1.3322676295501878E-15</v>
      </c>
      <c r="AI1447" s="340">
        <f t="shared" si="232"/>
        <v>0</v>
      </c>
      <c r="AJ1447" s="340">
        <f t="shared" si="232"/>
        <v>0</v>
      </c>
      <c r="AK1447" s="340">
        <f t="shared" si="232"/>
        <v>0</v>
      </c>
      <c r="AL1447" s="340">
        <f t="shared" si="232"/>
        <v>0</v>
      </c>
      <c r="AM1447" s="340">
        <f t="shared" si="232"/>
        <v>0</v>
      </c>
    </row>
    <row r="1448" spans="1:39" x14ac:dyDescent="0.35">
      <c r="A1448" s="337">
        <v>23361</v>
      </c>
      <c r="B1448" s="338">
        <f t="shared" si="224"/>
        <v>1963</v>
      </c>
      <c r="C1448" s="338">
        <f t="shared" si="225"/>
        <v>12</v>
      </c>
      <c r="D1448" s="338">
        <f t="shared" si="226"/>
        <v>16</v>
      </c>
      <c r="E1448" s="334">
        <v>0</v>
      </c>
      <c r="F1448" s="334">
        <v>0</v>
      </c>
      <c r="G1448" s="334">
        <v>0</v>
      </c>
      <c r="H1448" s="334">
        <v>0</v>
      </c>
      <c r="I1448" s="334">
        <v>0</v>
      </c>
      <c r="J1448" s="334">
        <v>0</v>
      </c>
      <c r="K1448" s="334">
        <v>0</v>
      </c>
      <c r="L1448" s="334">
        <v>0</v>
      </c>
      <c r="M1448" s="334">
        <v>0</v>
      </c>
      <c r="N1448" s="334">
        <v>0</v>
      </c>
      <c r="O1448" s="334">
        <v>0</v>
      </c>
      <c r="P1448" s="334">
        <v>0</v>
      </c>
      <c r="Q1448" s="334">
        <v>0</v>
      </c>
      <c r="R1448" s="334">
        <v>0</v>
      </c>
      <c r="S1448" s="334">
        <v>0</v>
      </c>
      <c r="T1448" s="334">
        <v>0</v>
      </c>
      <c r="U1448" s="334">
        <v>0</v>
      </c>
      <c r="V1448" s="334">
        <v>0</v>
      </c>
      <c r="W1448" s="334">
        <v>0</v>
      </c>
      <c r="X1448" s="334">
        <v>0</v>
      </c>
      <c r="Y1448" s="334">
        <v>0</v>
      </c>
      <c r="Z1448" s="334">
        <v>0</v>
      </c>
      <c r="AA1448" s="334">
        <v>0</v>
      </c>
      <c r="AB1448" s="334">
        <v>0</v>
      </c>
      <c r="AD1448" s="334">
        <v>0</v>
      </c>
      <c r="AE1448" s="334">
        <f t="shared" si="227"/>
        <v>0</v>
      </c>
      <c r="AF1448" s="334">
        <f t="shared" si="228"/>
        <v>0</v>
      </c>
      <c r="AG1448" s="340">
        <f t="shared" si="229"/>
        <v>0</v>
      </c>
      <c r="AI1448" s="340">
        <f t="shared" si="232"/>
        <v>0</v>
      </c>
      <c r="AJ1448" s="340">
        <f t="shared" si="232"/>
        <v>0</v>
      </c>
      <c r="AK1448" s="340">
        <f t="shared" si="232"/>
        <v>0</v>
      </c>
      <c r="AL1448" s="340">
        <f t="shared" si="232"/>
        <v>0</v>
      </c>
      <c r="AM1448" s="340">
        <f t="shared" si="232"/>
        <v>0</v>
      </c>
    </row>
    <row r="1449" spans="1:39" x14ac:dyDescent="0.35">
      <c r="A1449" s="337">
        <v>23362</v>
      </c>
      <c r="B1449" s="338">
        <f t="shared" si="224"/>
        <v>1963</v>
      </c>
      <c r="C1449" s="338">
        <f t="shared" si="225"/>
        <v>12</v>
      </c>
      <c r="D1449" s="338">
        <f t="shared" si="226"/>
        <v>17</v>
      </c>
      <c r="E1449" s="334">
        <v>0</v>
      </c>
      <c r="F1449" s="334">
        <v>0</v>
      </c>
      <c r="G1449" s="334">
        <v>0</v>
      </c>
      <c r="H1449" s="334">
        <v>0</v>
      </c>
      <c r="I1449" s="334">
        <v>0</v>
      </c>
      <c r="J1449" s="334">
        <v>0</v>
      </c>
      <c r="K1449" s="334">
        <v>0</v>
      </c>
      <c r="L1449" s="334">
        <v>0</v>
      </c>
      <c r="M1449" s="334">
        <v>0</v>
      </c>
      <c r="N1449" s="334">
        <v>0</v>
      </c>
      <c r="O1449" s="334">
        <v>0</v>
      </c>
      <c r="P1449" s="334">
        <v>0</v>
      </c>
      <c r="Q1449" s="334">
        <v>0</v>
      </c>
      <c r="R1449" s="334">
        <v>0</v>
      </c>
      <c r="S1449" s="334">
        <v>0</v>
      </c>
      <c r="T1449" s="334">
        <v>0</v>
      </c>
      <c r="U1449" s="334">
        <v>0</v>
      </c>
      <c r="V1449" s="334">
        <v>0</v>
      </c>
      <c r="W1449" s="334">
        <v>0</v>
      </c>
      <c r="X1449" s="334">
        <v>0</v>
      </c>
      <c r="Y1449" s="334">
        <v>0</v>
      </c>
      <c r="Z1449" s="334">
        <v>0</v>
      </c>
      <c r="AA1449" s="334">
        <v>0</v>
      </c>
      <c r="AB1449" s="334">
        <v>0</v>
      </c>
      <c r="AD1449" s="334">
        <v>0</v>
      </c>
      <c r="AE1449" s="334">
        <f t="shared" si="227"/>
        <v>0</v>
      </c>
      <c r="AF1449" s="334">
        <f t="shared" si="228"/>
        <v>0</v>
      </c>
      <c r="AG1449" s="340">
        <f t="shared" si="229"/>
        <v>0</v>
      </c>
      <c r="AI1449" s="340">
        <f t="shared" si="232"/>
        <v>0</v>
      </c>
      <c r="AJ1449" s="340">
        <f t="shared" si="232"/>
        <v>0</v>
      </c>
      <c r="AK1449" s="340">
        <f t="shared" si="232"/>
        <v>0</v>
      </c>
      <c r="AL1449" s="340">
        <f t="shared" si="232"/>
        <v>0</v>
      </c>
      <c r="AM1449" s="340">
        <f t="shared" si="232"/>
        <v>0</v>
      </c>
    </row>
    <row r="1450" spans="1:39" x14ac:dyDescent="0.35">
      <c r="A1450" s="337">
        <v>23363</v>
      </c>
      <c r="B1450" s="338">
        <f t="shared" si="224"/>
        <v>1963</v>
      </c>
      <c r="C1450" s="338">
        <f t="shared" si="225"/>
        <v>12</v>
      </c>
      <c r="D1450" s="338">
        <f t="shared" si="226"/>
        <v>18</v>
      </c>
      <c r="E1450" s="334">
        <v>0</v>
      </c>
      <c r="F1450" s="334">
        <v>0</v>
      </c>
      <c r="G1450" s="334">
        <v>0</v>
      </c>
      <c r="H1450" s="334">
        <v>0</v>
      </c>
      <c r="I1450" s="334">
        <v>0</v>
      </c>
      <c r="J1450" s="334">
        <v>0</v>
      </c>
      <c r="K1450" s="334">
        <v>0</v>
      </c>
      <c r="L1450" s="334">
        <v>0</v>
      </c>
      <c r="M1450" s="334">
        <v>0</v>
      </c>
      <c r="N1450" s="334">
        <v>0</v>
      </c>
      <c r="O1450" s="334">
        <v>0</v>
      </c>
      <c r="P1450" s="334">
        <v>0</v>
      </c>
      <c r="Q1450" s="334">
        <v>0</v>
      </c>
      <c r="R1450" s="334">
        <v>0</v>
      </c>
      <c r="S1450" s="334">
        <v>0</v>
      </c>
      <c r="T1450" s="334">
        <v>0</v>
      </c>
      <c r="U1450" s="334">
        <v>0</v>
      </c>
      <c r="V1450" s="334">
        <v>0</v>
      </c>
      <c r="W1450" s="334">
        <v>0</v>
      </c>
      <c r="X1450" s="334">
        <v>0</v>
      </c>
      <c r="Y1450" s="334">
        <v>0</v>
      </c>
      <c r="Z1450" s="334">
        <v>0</v>
      </c>
      <c r="AA1450" s="334">
        <v>0</v>
      </c>
      <c r="AB1450" s="334">
        <v>0</v>
      </c>
      <c r="AD1450" s="334">
        <v>0</v>
      </c>
      <c r="AE1450" s="334">
        <f t="shared" si="227"/>
        <v>0</v>
      </c>
      <c r="AF1450" s="334">
        <f t="shared" si="228"/>
        <v>0</v>
      </c>
      <c r="AG1450" s="340">
        <f t="shared" si="229"/>
        <v>0</v>
      </c>
      <c r="AI1450" s="340">
        <f t="shared" si="232"/>
        <v>0</v>
      </c>
      <c r="AJ1450" s="340">
        <f t="shared" si="232"/>
        <v>0</v>
      </c>
      <c r="AK1450" s="340">
        <f t="shared" si="232"/>
        <v>0</v>
      </c>
      <c r="AL1450" s="340">
        <f t="shared" si="232"/>
        <v>0</v>
      </c>
      <c r="AM1450" s="340">
        <f t="shared" si="232"/>
        <v>0</v>
      </c>
    </row>
    <row r="1451" spans="1:39" x14ac:dyDescent="0.35">
      <c r="A1451" s="337">
        <v>23364</v>
      </c>
      <c r="B1451" s="338">
        <f t="shared" si="224"/>
        <v>1963</v>
      </c>
      <c r="C1451" s="338">
        <f t="shared" si="225"/>
        <v>12</v>
      </c>
      <c r="D1451" s="338">
        <f t="shared" si="226"/>
        <v>19</v>
      </c>
      <c r="E1451" s="334">
        <v>0</v>
      </c>
      <c r="F1451" s="334">
        <v>0</v>
      </c>
      <c r="G1451" s="334">
        <v>0</v>
      </c>
      <c r="H1451" s="334">
        <v>0</v>
      </c>
      <c r="I1451" s="334">
        <v>0</v>
      </c>
      <c r="J1451" s="334">
        <v>0</v>
      </c>
      <c r="K1451" s="334">
        <v>0</v>
      </c>
      <c r="L1451" s="334">
        <v>0</v>
      </c>
      <c r="M1451" s="334">
        <v>0</v>
      </c>
      <c r="N1451" s="334">
        <v>0</v>
      </c>
      <c r="O1451" s="334">
        <v>0</v>
      </c>
      <c r="P1451" s="334">
        <v>0</v>
      </c>
      <c r="Q1451" s="334">
        <v>0</v>
      </c>
      <c r="R1451" s="334">
        <v>0</v>
      </c>
      <c r="S1451" s="334">
        <v>0</v>
      </c>
      <c r="T1451" s="334">
        <v>0</v>
      </c>
      <c r="U1451" s="334">
        <v>0</v>
      </c>
      <c r="V1451" s="334">
        <v>0</v>
      </c>
      <c r="W1451" s="334">
        <v>0</v>
      </c>
      <c r="X1451" s="334">
        <v>0</v>
      </c>
      <c r="Y1451" s="334">
        <v>0</v>
      </c>
      <c r="Z1451" s="334">
        <v>0</v>
      </c>
      <c r="AA1451" s="334">
        <v>0</v>
      </c>
      <c r="AB1451" s="334">
        <v>0</v>
      </c>
      <c r="AD1451" s="334">
        <v>0</v>
      </c>
      <c r="AE1451" s="334">
        <f t="shared" si="227"/>
        <v>0</v>
      </c>
      <c r="AF1451" s="334">
        <f t="shared" si="228"/>
        <v>0</v>
      </c>
      <c r="AG1451" s="340">
        <f t="shared" si="229"/>
        <v>0</v>
      </c>
      <c r="AI1451" s="340">
        <f t="shared" si="232"/>
        <v>0</v>
      </c>
      <c r="AJ1451" s="340">
        <f t="shared" si="232"/>
        <v>0</v>
      </c>
      <c r="AK1451" s="340">
        <f t="shared" si="232"/>
        <v>0</v>
      </c>
      <c r="AL1451" s="340">
        <f t="shared" si="232"/>
        <v>0</v>
      </c>
      <c r="AM1451" s="340">
        <f t="shared" si="232"/>
        <v>0</v>
      </c>
    </row>
    <row r="1452" spans="1:39" x14ac:dyDescent="0.35">
      <c r="A1452" s="337">
        <v>23365</v>
      </c>
      <c r="B1452" s="338">
        <f t="shared" si="224"/>
        <v>1963</v>
      </c>
      <c r="C1452" s="338">
        <f t="shared" si="225"/>
        <v>12</v>
      </c>
      <c r="D1452" s="338">
        <f t="shared" si="226"/>
        <v>20</v>
      </c>
      <c r="E1452" s="334">
        <v>0.1</v>
      </c>
      <c r="F1452" s="334">
        <v>0.1</v>
      </c>
      <c r="G1452" s="334">
        <v>0.2</v>
      </c>
      <c r="H1452" s="334">
        <v>0.1</v>
      </c>
      <c r="I1452" s="334">
        <v>0.1</v>
      </c>
      <c r="J1452" s="334">
        <v>0.1</v>
      </c>
      <c r="K1452" s="334">
        <v>0.1</v>
      </c>
      <c r="L1452" s="334">
        <v>0.1</v>
      </c>
      <c r="M1452" s="334">
        <v>0.2</v>
      </c>
      <c r="N1452" s="334">
        <v>0.1</v>
      </c>
      <c r="O1452" s="334">
        <v>0.1</v>
      </c>
      <c r="P1452" s="334">
        <v>0.1</v>
      </c>
      <c r="Q1452" s="334">
        <v>0.1</v>
      </c>
      <c r="R1452" s="334">
        <v>0.1</v>
      </c>
      <c r="S1452" s="334">
        <v>0.2</v>
      </c>
      <c r="T1452" s="334">
        <v>0.1</v>
      </c>
      <c r="U1452" s="334">
        <v>0.1</v>
      </c>
      <c r="V1452" s="334">
        <v>0.1</v>
      </c>
      <c r="W1452" s="334">
        <v>0.1</v>
      </c>
      <c r="X1452" s="334">
        <v>0.1</v>
      </c>
      <c r="Y1452" s="334">
        <v>0.1</v>
      </c>
      <c r="Z1452" s="334">
        <v>0.2</v>
      </c>
      <c r="AA1452" s="334">
        <v>0.1</v>
      </c>
      <c r="AB1452" s="334">
        <v>0.1</v>
      </c>
      <c r="AD1452" s="334">
        <v>2.8</v>
      </c>
      <c r="AE1452" s="334">
        <f t="shared" si="227"/>
        <v>2.8</v>
      </c>
      <c r="AF1452" s="334">
        <f t="shared" si="228"/>
        <v>2.8000000000000012</v>
      </c>
      <c r="AG1452" s="340">
        <f t="shared" si="229"/>
        <v>1.3322676295501878E-15</v>
      </c>
      <c r="AI1452" s="340">
        <f t="shared" si="232"/>
        <v>0</v>
      </c>
      <c r="AJ1452" s="340">
        <f t="shared" si="232"/>
        <v>0</v>
      </c>
      <c r="AK1452" s="340">
        <f t="shared" si="232"/>
        <v>0</v>
      </c>
      <c r="AL1452" s="340">
        <f t="shared" si="232"/>
        <v>0</v>
      </c>
      <c r="AM1452" s="340">
        <f t="shared" si="232"/>
        <v>0</v>
      </c>
    </row>
    <row r="1453" spans="1:39" x14ac:dyDescent="0.35">
      <c r="A1453" s="337">
        <v>23366</v>
      </c>
      <c r="B1453" s="338">
        <f t="shared" si="224"/>
        <v>1963</v>
      </c>
      <c r="C1453" s="338">
        <f t="shared" si="225"/>
        <v>12</v>
      </c>
      <c r="D1453" s="338">
        <f t="shared" si="226"/>
        <v>21</v>
      </c>
      <c r="E1453" s="334">
        <v>0.1</v>
      </c>
      <c r="F1453" s="334">
        <v>0.1</v>
      </c>
      <c r="G1453" s="334">
        <v>0.1</v>
      </c>
      <c r="H1453" s="334">
        <v>0</v>
      </c>
      <c r="I1453" s="334">
        <v>0</v>
      </c>
      <c r="J1453" s="334">
        <v>0</v>
      </c>
      <c r="K1453" s="334">
        <v>0</v>
      </c>
      <c r="L1453" s="334">
        <v>0</v>
      </c>
      <c r="M1453" s="334">
        <v>0</v>
      </c>
      <c r="N1453" s="334">
        <v>0</v>
      </c>
      <c r="O1453" s="334">
        <v>0</v>
      </c>
      <c r="P1453" s="334">
        <v>0</v>
      </c>
      <c r="Q1453" s="334">
        <v>0</v>
      </c>
      <c r="R1453" s="334">
        <v>0</v>
      </c>
      <c r="S1453" s="334">
        <v>0</v>
      </c>
      <c r="T1453" s="334">
        <v>0</v>
      </c>
      <c r="U1453" s="334">
        <v>0</v>
      </c>
      <c r="V1453" s="334">
        <v>0</v>
      </c>
      <c r="W1453" s="334">
        <v>0</v>
      </c>
      <c r="X1453" s="334">
        <v>0</v>
      </c>
      <c r="Y1453" s="334">
        <v>0</v>
      </c>
      <c r="Z1453" s="334">
        <v>0</v>
      </c>
      <c r="AA1453" s="334">
        <v>0</v>
      </c>
      <c r="AB1453" s="334">
        <v>0</v>
      </c>
      <c r="AD1453" s="334">
        <v>0.3</v>
      </c>
      <c r="AE1453" s="334">
        <f t="shared" si="227"/>
        <v>0.3</v>
      </c>
      <c r="AF1453" s="334">
        <f t="shared" si="228"/>
        <v>0.30000000000000004</v>
      </c>
      <c r="AG1453" s="340">
        <f t="shared" si="229"/>
        <v>5.5511151231257827E-17</v>
      </c>
      <c r="AI1453" s="340">
        <f t="shared" si="232"/>
        <v>0</v>
      </c>
      <c r="AJ1453" s="340">
        <f t="shared" si="232"/>
        <v>0</v>
      </c>
      <c r="AK1453" s="340">
        <f t="shared" si="232"/>
        <v>0</v>
      </c>
      <c r="AL1453" s="340">
        <f t="shared" si="232"/>
        <v>0</v>
      </c>
      <c r="AM1453" s="340">
        <f t="shared" si="232"/>
        <v>0</v>
      </c>
    </row>
    <row r="1454" spans="1:39" x14ac:dyDescent="0.35">
      <c r="A1454" s="337">
        <v>23367</v>
      </c>
      <c r="B1454" s="338">
        <f t="shared" si="224"/>
        <v>1963</v>
      </c>
      <c r="C1454" s="338">
        <f t="shared" si="225"/>
        <v>12</v>
      </c>
      <c r="D1454" s="338">
        <f t="shared" si="226"/>
        <v>22</v>
      </c>
      <c r="E1454" s="334">
        <v>0</v>
      </c>
      <c r="F1454" s="334">
        <v>0</v>
      </c>
      <c r="G1454" s="334">
        <v>0</v>
      </c>
      <c r="H1454" s="334">
        <v>0</v>
      </c>
      <c r="I1454" s="334">
        <v>0</v>
      </c>
      <c r="J1454" s="334">
        <v>0</v>
      </c>
      <c r="K1454" s="334">
        <v>0</v>
      </c>
      <c r="L1454" s="334">
        <v>0</v>
      </c>
      <c r="M1454" s="334">
        <v>0</v>
      </c>
      <c r="N1454" s="334">
        <v>0</v>
      </c>
      <c r="O1454" s="334">
        <v>0</v>
      </c>
      <c r="P1454" s="334">
        <v>0</v>
      </c>
      <c r="Q1454" s="334">
        <v>0</v>
      </c>
      <c r="R1454" s="334">
        <v>0</v>
      </c>
      <c r="S1454" s="334">
        <v>0</v>
      </c>
      <c r="T1454" s="334">
        <v>0</v>
      </c>
      <c r="U1454" s="334">
        <v>0</v>
      </c>
      <c r="V1454" s="334">
        <v>0</v>
      </c>
      <c r="W1454" s="334">
        <v>0</v>
      </c>
      <c r="X1454" s="334">
        <v>0</v>
      </c>
      <c r="Y1454" s="334">
        <v>0</v>
      </c>
      <c r="Z1454" s="334">
        <v>0</v>
      </c>
      <c r="AA1454" s="334">
        <v>0</v>
      </c>
      <c r="AB1454" s="334">
        <v>0</v>
      </c>
      <c r="AD1454" s="334">
        <v>0</v>
      </c>
      <c r="AE1454" s="334">
        <f t="shared" si="227"/>
        <v>0</v>
      </c>
      <c r="AF1454" s="334">
        <f t="shared" si="228"/>
        <v>0</v>
      </c>
      <c r="AG1454" s="340">
        <f t="shared" si="229"/>
        <v>0</v>
      </c>
      <c r="AI1454" s="340">
        <f t="shared" si="232"/>
        <v>0</v>
      </c>
      <c r="AJ1454" s="340">
        <f t="shared" si="232"/>
        <v>0</v>
      </c>
      <c r="AK1454" s="340">
        <f t="shared" si="232"/>
        <v>0</v>
      </c>
      <c r="AL1454" s="340">
        <f t="shared" si="232"/>
        <v>0</v>
      </c>
      <c r="AM1454" s="340">
        <f t="shared" si="232"/>
        <v>0</v>
      </c>
    </row>
    <row r="1455" spans="1:39" x14ac:dyDescent="0.35">
      <c r="A1455" s="337">
        <v>23368</v>
      </c>
      <c r="B1455" s="338">
        <f t="shared" si="224"/>
        <v>1963</v>
      </c>
      <c r="C1455" s="338">
        <f t="shared" si="225"/>
        <v>12</v>
      </c>
      <c r="D1455" s="338">
        <f t="shared" si="226"/>
        <v>23</v>
      </c>
      <c r="E1455" s="334">
        <v>0</v>
      </c>
      <c r="F1455" s="334">
        <v>0</v>
      </c>
      <c r="G1455" s="334">
        <v>0</v>
      </c>
      <c r="H1455" s="334">
        <v>0</v>
      </c>
      <c r="I1455" s="334">
        <v>0</v>
      </c>
      <c r="J1455" s="334">
        <v>0</v>
      </c>
      <c r="K1455" s="334">
        <v>0</v>
      </c>
      <c r="L1455" s="334">
        <v>0</v>
      </c>
      <c r="M1455" s="334">
        <v>0</v>
      </c>
      <c r="N1455" s="334">
        <v>0</v>
      </c>
      <c r="O1455" s="334">
        <v>0</v>
      </c>
      <c r="P1455" s="334">
        <v>0</v>
      </c>
      <c r="Q1455" s="334">
        <v>0</v>
      </c>
      <c r="R1455" s="334">
        <v>0</v>
      </c>
      <c r="S1455" s="334">
        <v>0</v>
      </c>
      <c r="T1455" s="334">
        <v>0</v>
      </c>
      <c r="U1455" s="334">
        <v>0</v>
      </c>
      <c r="V1455" s="334">
        <v>0</v>
      </c>
      <c r="W1455" s="334">
        <v>0</v>
      </c>
      <c r="X1455" s="334">
        <v>0</v>
      </c>
      <c r="Y1455" s="334">
        <v>0</v>
      </c>
      <c r="Z1455" s="334">
        <v>0</v>
      </c>
      <c r="AA1455" s="334">
        <v>0</v>
      </c>
      <c r="AB1455" s="334">
        <v>0</v>
      </c>
      <c r="AD1455" s="334">
        <v>0</v>
      </c>
      <c r="AE1455" s="334">
        <f t="shared" si="227"/>
        <v>0</v>
      </c>
      <c r="AF1455" s="334">
        <f t="shared" si="228"/>
        <v>0</v>
      </c>
      <c r="AG1455" s="340">
        <f t="shared" si="229"/>
        <v>0</v>
      </c>
      <c r="AI1455" s="340">
        <f t="shared" si="232"/>
        <v>0</v>
      </c>
      <c r="AJ1455" s="340">
        <f t="shared" si="232"/>
        <v>0</v>
      </c>
      <c r="AK1455" s="340">
        <f t="shared" si="232"/>
        <v>0</v>
      </c>
      <c r="AL1455" s="340">
        <f t="shared" si="232"/>
        <v>0</v>
      </c>
      <c r="AM1455" s="340">
        <f t="shared" si="232"/>
        <v>0</v>
      </c>
    </row>
    <row r="1456" spans="1:39" x14ac:dyDescent="0.35">
      <c r="A1456" s="337">
        <v>23369</v>
      </c>
      <c r="B1456" s="338">
        <f t="shared" si="224"/>
        <v>1963</v>
      </c>
      <c r="C1456" s="338">
        <f t="shared" si="225"/>
        <v>12</v>
      </c>
      <c r="D1456" s="338">
        <f t="shared" si="226"/>
        <v>24</v>
      </c>
      <c r="E1456" s="334">
        <v>0</v>
      </c>
      <c r="F1456" s="334">
        <v>0</v>
      </c>
      <c r="G1456" s="334">
        <v>0</v>
      </c>
      <c r="H1456" s="334">
        <v>0</v>
      </c>
      <c r="I1456" s="334">
        <v>0</v>
      </c>
      <c r="J1456" s="334">
        <v>0</v>
      </c>
      <c r="K1456" s="334">
        <v>0</v>
      </c>
      <c r="L1456" s="334">
        <v>0</v>
      </c>
      <c r="M1456" s="334">
        <v>0</v>
      </c>
      <c r="N1456" s="334">
        <v>0</v>
      </c>
      <c r="O1456" s="334">
        <v>0</v>
      </c>
      <c r="P1456" s="334">
        <v>0</v>
      </c>
      <c r="Q1456" s="334">
        <v>0</v>
      </c>
      <c r="R1456" s="334">
        <v>0</v>
      </c>
      <c r="S1456" s="334">
        <v>0</v>
      </c>
      <c r="T1456" s="334">
        <v>0</v>
      </c>
      <c r="U1456" s="334">
        <v>0</v>
      </c>
      <c r="V1456" s="334">
        <v>0</v>
      </c>
      <c r="W1456" s="334">
        <v>0</v>
      </c>
      <c r="X1456" s="334">
        <v>0</v>
      </c>
      <c r="Y1456" s="334">
        <v>0</v>
      </c>
      <c r="Z1456" s="334">
        <v>0</v>
      </c>
      <c r="AA1456" s="334">
        <v>0</v>
      </c>
      <c r="AB1456" s="334">
        <v>0</v>
      </c>
      <c r="AD1456" s="334">
        <v>0</v>
      </c>
      <c r="AE1456" s="334">
        <f t="shared" si="227"/>
        <v>0</v>
      </c>
      <c r="AF1456" s="334">
        <f t="shared" si="228"/>
        <v>0</v>
      </c>
      <c r="AG1456" s="340">
        <f t="shared" si="229"/>
        <v>0</v>
      </c>
      <c r="AI1456" s="340">
        <f t="shared" si="232"/>
        <v>0</v>
      </c>
      <c r="AJ1456" s="340">
        <f t="shared" si="232"/>
        <v>0</v>
      </c>
      <c r="AK1456" s="340">
        <f t="shared" si="232"/>
        <v>0</v>
      </c>
      <c r="AL1456" s="340">
        <f t="shared" si="232"/>
        <v>0</v>
      </c>
      <c r="AM1456" s="340">
        <f t="shared" si="232"/>
        <v>0</v>
      </c>
    </row>
    <row r="1457" spans="1:39" x14ac:dyDescent="0.35">
      <c r="A1457" s="337">
        <v>23370</v>
      </c>
      <c r="B1457" s="338">
        <f t="shared" si="224"/>
        <v>1963</v>
      </c>
      <c r="C1457" s="338">
        <f t="shared" si="225"/>
        <v>12</v>
      </c>
      <c r="D1457" s="338">
        <f t="shared" si="226"/>
        <v>25</v>
      </c>
      <c r="E1457" s="334">
        <v>0</v>
      </c>
      <c r="F1457" s="334">
        <v>0</v>
      </c>
      <c r="G1457" s="334">
        <v>0</v>
      </c>
      <c r="H1457" s="334">
        <v>0</v>
      </c>
      <c r="I1457" s="334">
        <v>0</v>
      </c>
      <c r="J1457" s="334">
        <v>0</v>
      </c>
      <c r="K1457" s="334">
        <v>0</v>
      </c>
      <c r="L1457" s="334">
        <v>0</v>
      </c>
      <c r="M1457" s="334">
        <v>0</v>
      </c>
      <c r="N1457" s="334">
        <v>0</v>
      </c>
      <c r="O1457" s="334">
        <v>0</v>
      </c>
      <c r="P1457" s="334">
        <v>0</v>
      </c>
      <c r="Q1457" s="334">
        <v>0</v>
      </c>
      <c r="R1457" s="334">
        <v>0</v>
      </c>
      <c r="S1457" s="334">
        <v>0</v>
      </c>
      <c r="T1457" s="334">
        <v>0</v>
      </c>
      <c r="U1457" s="334">
        <v>0</v>
      </c>
      <c r="V1457" s="334">
        <v>0</v>
      </c>
      <c r="W1457" s="334">
        <v>0</v>
      </c>
      <c r="X1457" s="334">
        <v>0</v>
      </c>
      <c r="Y1457" s="334">
        <v>0</v>
      </c>
      <c r="Z1457" s="334">
        <v>0</v>
      </c>
      <c r="AA1457" s="334">
        <v>0</v>
      </c>
      <c r="AB1457" s="334">
        <v>0</v>
      </c>
      <c r="AD1457" s="334">
        <v>0</v>
      </c>
      <c r="AE1457" s="334">
        <f t="shared" si="227"/>
        <v>0</v>
      </c>
      <c r="AF1457" s="334">
        <f t="shared" si="228"/>
        <v>0</v>
      </c>
      <c r="AG1457" s="340">
        <f t="shared" si="229"/>
        <v>0</v>
      </c>
      <c r="AI1457" s="340">
        <f t="shared" si="232"/>
        <v>0</v>
      </c>
      <c r="AJ1457" s="340">
        <f t="shared" si="232"/>
        <v>0</v>
      </c>
      <c r="AK1457" s="340">
        <f t="shared" si="232"/>
        <v>0</v>
      </c>
      <c r="AL1457" s="340">
        <f t="shared" si="232"/>
        <v>0</v>
      </c>
      <c r="AM1457" s="340">
        <f t="shared" si="232"/>
        <v>0</v>
      </c>
    </row>
    <row r="1458" spans="1:39" x14ac:dyDescent="0.35">
      <c r="A1458" s="337">
        <v>23371</v>
      </c>
      <c r="B1458" s="338">
        <f t="shared" si="224"/>
        <v>1963</v>
      </c>
      <c r="C1458" s="338">
        <f t="shared" si="225"/>
        <v>12</v>
      </c>
      <c r="D1458" s="338">
        <f t="shared" si="226"/>
        <v>26</v>
      </c>
      <c r="E1458" s="334">
        <v>0</v>
      </c>
      <c r="F1458" s="334">
        <v>0</v>
      </c>
      <c r="G1458" s="334">
        <v>0</v>
      </c>
      <c r="H1458" s="334">
        <v>0</v>
      </c>
      <c r="I1458" s="334">
        <v>0</v>
      </c>
      <c r="J1458" s="334">
        <v>0</v>
      </c>
      <c r="K1458" s="334">
        <v>0</v>
      </c>
      <c r="L1458" s="334">
        <v>0</v>
      </c>
      <c r="M1458" s="334">
        <v>0</v>
      </c>
      <c r="N1458" s="334">
        <v>0</v>
      </c>
      <c r="O1458" s="334">
        <v>0</v>
      </c>
      <c r="P1458" s="334">
        <v>0</v>
      </c>
      <c r="Q1458" s="334">
        <v>0</v>
      </c>
      <c r="R1458" s="334">
        <v>0</v>
      </c>
      <c r="S1458" s="334">
        <v>0</v>
      </c>
      <c r="T1458" s="334">
        <v>0</v>
      </c>
      <c r="U1458" s="334">
        <v>0</v>
      </c>
      <c r="V1458" s="334">
        <v>0</v>
      </c>
      <c r="W1458" s="334">
        <v>0</v>
      </c>
      <c r="X1458" s="334">
        <v>0</v>
      </c>
      <c r="Y1458" s="334">
        <v>0</v>
      </c>
      <c r="Z1458" s="334">
        <v>0</v>
      </c>
      <c r="AA1458" s="334">
        <v>0</v>
      </c>
      <c r="AB1458" s="334">
        <v>0</v>
      </c>
      <c r="AD1458" s="334">
        <v>0</v>
      </c>
      <c r="AE1458" s="334">
        <f t="shared" si="227"/>
        <v>0</v>
      </c>
      <c r="AF1458" s="334">
        <f t="shared" si="228"/>
        <v>0</v>
      </c>
      <c r="AG1458" s="340">
        <f t="shared" si="229"/>
        <v>0</v>
      </c>
      <c r="AI1458" s="340">
        <f t="shared" si="232"/>
        <v>0</v>
      </c>
      <c r="AJ1458" s="340">
        <f t="shared" si="232"/>
        <v>0</v>
      </c>
      <c r="AK1458" s="340">
        <f t="shared" si="232"/>
        <v>0</v>
      </c>
      <c r="AL1458" s="340">
        <f t="shared" si="232"/>
        <v>0</v>
      </c>
      <c r="AM1458" s="340">
        <f t="shared" si="232"/>
        <v>0</v>
      </c>
    </row>
    <row r="1459" spans="1:39" x14ac:dyDescent="0.35">
      <c r="A1459" s="337">
        <v>23372</v>
      </c>
      <c r="B1459" s="338">
        <f t="shared" si="224"/>
        <v>1963</v>
      </c>
      <c r="C1459" s="338">
        <f t="shared" si="225"/>
        <v>12</v>
      </c>
      <c r="D1459" s="338">
        <f t="shared" si="226"/>
        <v>27</v>
      </c>
      <c r="E1459" s="334">
        <v>0</v>
      </c>
      <c r="F1459" s="334">
        <v>0</v>
      </c>
      <c r="G1459" s="334">
        <v>0</v>
      </c>
      <c r="H1459" s="334">
        <v>0</v>
      </c>
      <c r="I1459" s="334">
        <v>0</v>
      </c>
      <c r="J1459" s="334">
        <v>0</v>
      </c>
      <c r="K1459" s="334">
        <v>0</v>
      </c>
      <c r="L1459" s="334">
        <v>0</v>
      </c>
      <c r="M1459" s="334">
        <v>0</v>
      </c>
      <c r="N1459" s="334">
        <v>0</v>
      </c>
      <c r="O1459" s="334">
        <v>0</v>
      </c>
      <c r="P1459" s="334">
        <v>0</v>
      </c>
      <c r="Q1459" s="334">
        <v>0</v>
      </c>
      <c r="R1459" s="334">
        <v>0</v>
      </c>
      <c r="S1459" s="334">
        <v>0</v>
      </c>
      <c r="T1459" s="334">
        <v>0</v>
      </c>
      <c r="U1459" s="334">
        <v>0</v>
      </c>
      <c r="V1459" s="334">
        <v>0</v>
      </c>
      <c r="W1459" s="334">
        <v>0</v>
      </c>
      <c r="X1459" s="334">
        <v>0</v>
      </c>
      <c r="Y1459" s="334">
        <v>0</v>
      </c>
      <c r="Z1459" s="334">
        <v>0</v>
      </c>
      <c r="AA1459" s="334">
        <v>0</v>
      </c>
      <c r="AB1459" s="334">
        <v>0</v>
      </c>
      <c r="AD1459" s="334">
        <v>0</v>
      </c>
      <c r="AE1459" s="334">
        <f t="shared" si="227"/>
        <v>0</v>
      </c>
      <c r="AF1459" s="334">
        <f t="shared" si="228"/>
        <v>0</v>
      </c>
      <c r="AG1459" s="340">
        <f t="shared" si="229"/>
        <v>0</v>
      </c>
      <c r="AI1459" s="340">
        <f t="shared" si="232"/>
        <v>0</v>
      </c>
      <c r="AJ1459" s="340">
        <f t="shared" si="232"/>
        <v>0</v>
      </c>
      <c r="AK1459" s="340">
        <f t="shared" si="232"/>
        <v>0</v>
      </c>
      <c r="AL1459" s="340">
        <f t="shared" si="232"/>
        <v>0</v>
      </c>
      <c r="AM1459" s="340">
        <f t="shared" si="232"/>
        <v>0</v>
      </c>
    </row>
    <row r="1460" spans="1:39" x14ac:dyDescent="0.35">
      <c r="A1460" s="337">
        <v>23373</v>
      </c>
      <c r="B1460" s="338">
        <f t="shared" si="224"/>
        <v>1963</v>
      </c>
      <c r="C1460" s="338">
        <f t="shared" si="225"/>
        <v>12</v>
      </c>
      <c r="D1460" s="338">
        <f t="shared" si="226"/>
        <v>28</v>
      </c>
      <c r="E1460" s="334">
        <v>0</v>
      </c>
      <c r="F1460" s="334">
        <v>0</v>
      </c>
      <c r="G1460" s="334">
        <v>0</v>
      </c>
      <c r="H1460" s="334">
        <v>0</v>
      </c>
      <c r="I1460" s="334">
        <v>0</v>
      </c>
      <c r="J1460" s="334">
        <v>0</v>
      </c>
      <c r="K1460" s="334">
        <v>0</v>
      </c>
      <c r="L1460" s="334">
        <v>0</v>
      </c>
      <c r="M1460" s="334">
        <v>0</v>
      </c>
      <c r="N1460" s="334">
        <v>0</v>
      </c>
      <c r="O1460" s="334">
        <v>0</v>
      </c>
      <c r="P1460" s="334">
        <v>0</v>
      </c>
      <c r="Q1460" s="334">
        <v>0</v>
      </c>
      <c r="R1460" s="334">
        <v>0</v>
      </c>
      <c r="S1460" s="334">
        <v>0</v>
      </c>
      <c r="T1460" s="334">
        <v>0</v>
      </c>
      <c r="U1460" s="334">
        <v>0</v>
      </c>
      <c r="V1460" s="334">
        <v>0</v>
      </c>
      <c r="W1460" s="334">
        <v>0</v>
      </c>
      <c r="X1460" s="334">
        <v>0</v>
      </c>
      <c r="Y1460" s="334">
        <v>0</v>
      </c>
      <c r="Z1460" s="334">
        <v>0</v>
      </c>
      <c r="AA1460" s="334">
        <v>0</v>
      </c>
      <c r="AB1460" s="334">
        <v>0</v>
      </c>
      <c r="AD1460" s="334">
        <v>0</v>
      </c>
      <c r="AE1460" s="334">
        <f t="shared" si="227"/>
        <v>0</v>
      </c>
      <c r="AF1460" s="334">
        <f t="shared" si="228"/>
        <v>0</v>
      </c>
      <c r="AG1460" s="340">
        <f t="shared" si="229"/>
        <v>0</v>
      </c>
      <c r="AI1460" s="340">
        <f t="shared" ref="AI1460:AM1475" si="233">IF($C1460=AI$1,$AF1460,0)</f>
        <v>0</v>
      </c>
      <c r="AJ1460" s="340">
        <f t="shared" si="233"/>
        <v>0</v>
      </c>
      <c r="AK1460" s="340">
        <f t="shared" si="233"/>
        <v>0</v>
      </c>
      <c r="AL1460" s="340">
        <f t="shared" si="233"/>
        <v>0</v>
      </c>
      <c r="AM1460" s="340">
        <f t="shared" si="233"/>
        <v>0</v>
      </c>
    </row>
    <row r="1461" spans="1:39" x14ac:dyDescent="0.35">
      <c r="A1461" s="337">
        <v>23374</v>
      </c>
      <c r="B1461" s="338">
        <f t="shared" si="224"/>
        <v>1963</v>
      </c>
      <c r="C1461" s="338">
        <f t="shared" si="225"/>
        <v>12</v>
      </c>
      <c r="D1461" s="338">
        <f t="shared" si="226"/>
        <v>29</v>
      </c>
      <c r="E1461" s="334">
        <v>0</v>
      </c>
      <c r="F1461" s="334">
        <v>0</v>
      </c>
      <c r="G1461" s="334">
        <v>0</v>
      </c>
      <c r="H1461" s="334">
        <v>0</v>
      </c>
      <c r="I1461" s="334">
        <v>0</v>
      </c>
      <c r="J1461" s="334">
        <v>0</v>
      </c>
      <c r="K1461" s="334">
        <v>0</v>
      </c>
      <c r="L1461" s="334">
        <v>0</v>
      </c>
      <c r="M1461" s="334">
        <v>0</v>
      </c>
      <c r="N1461" s="334">
        <v>0</v>
      </c>
      <c r="O1461" s="334">
        <v>0</v>
      </c>
      <c r="P1461" s="334">
        <v>0</v>
      </c>
      <c r="Q1461" s="334">
        <v>0</v>
      </c>
      <c r="R1461" s="334">
        <v>0</v>
      </c>
      <c r="S1461" s="334">
        <v>0</v>
      </c>
      <c r="T1461" s="334">
        <v>0</v>
      </c>
      <c r="U1461" s="334">
        <v>0</v>
      </c>
      <c r="V1461" s="334">
        <v>0</v>
      </c>
      <c r="W1461" s="334">
        <v>0</v>
      </c>
      <c r="X1461" s="334">
        <v>0</v>
      </c>
      <c r="Y1461" s="334">
        <v>0</v>
      </c>
      <c r="Z1461" s="334">
        <v>0</v>
      </c>
      <c r="AA1461" s="334">
        <v>0</v>
      </c>
      <c r="AB1461" s="334">
        <v>0</v>
      </c>
      <c r="AD1461" s="334">
        <v>0</v>
      </c>
      <c r="AE1461" s="334">
        <f t="shared" si="227"/>
        <v>0</v>
      </c>
      <c r="AF1461" s="334">
        <f t="shared" si="228"/>
        <v>0</v>
      </c>
      <c r="AG1461" s="340">
        <f t="shared" si="229"/>
        <v>0</v>
      </c>
      <c r="AI1461" s="340">
        <f t="shared" si="233"/>
        <v>0</v>
      </c>
      <c r="AJ1461" s="340">
        <f t="shared" si="233"/>
        <v>0</v>
      </c>
      <c r="AK1461" s="340">
        <f t="shared" si="233"/>
        <v>0</v>
      </c>
      <c r="AL1461" s="340">
        <f t="shared" si="233"/>
        <v>0</v>
      </c>
      <c r="AM1461" s="340">
        <f t="shared" si="233"/>
        <v>0</v>
      </c>
    </row>
    <row r="1462" spans="1:39" x14ac:dyDescent="0.35">
      <c r="A1462" s="337">
        <v>23375</v>
      </c>
      <c r="B1462" s="338">
        <f t="shared" si="224"/>
        <v>1963</v>
      </c>
      <c r="C1462" s="338">
        <f t="shared" si="225"/>
        <v>12</v>
      </c>
      <c r="D1462" s="338">
        <f t="shared" si="226"/>
        <v>30</v>
      </c>
      <c r="E1462" s="334">
        <v>0</v>
      </c>
      <c r="F1462" s="334">
        <v>0</v>
      </c>
      <c r="G1462" s="334">
        <v>0</v>
      </c>
      <c r="H1462" s="334">
        <v>0</v>
      </c>
      <c r="I1462" s="334">
        <v>0</v>
      </c>
      <c r="J1462" s="334">
        <v>0</v>
      </c>
      <c r="K1462" s="334">
        <v>0</v>
      </c>
      <c r="L1462" s="334">
        <v>0</v>
      </c>
      <c r="M1462" s="334">
        <v>0</v>
      </c>
      <c r="N1462" s="334">
        <v>0</v>
      </c>
      <c r="O1462" s="334">
        <v>0</v>
      </c>
      <c r="P1462" s="334">
        <v>0</v>
      </c>
      <c r="Q1462" s="334">
        <v>0</v>
      </c>
      <c r="R1462" s="334">
        <v>0</v>
      </c>
      <c r="S1462" s="334">
        <v>0</v>
      </c>
      <c r="T1462" s="334">
        <v>0</v>
      </c>
      <c r="U1462" s="334">
        <v>0</v>
      </c>
      <c r="V1462" s="334">
        <v>0</v>
      </c>
      <c r="W1462" s="334">
        <v>0</v>
      </c>
      <c r="X1462" s="334">
        <v>0</v>
      </c>
      <c r="Y1462" s="334">
        <v>0</v>
      </c>
      <c r="Z1462" s="334">
        <v>0</v>
      </c>
      <c r="AA1462" s="334">
        <v>0</v>
      </c>
      <c r="AB1462" s="334">
        <v>0</v>
      </c>
      <c r="AD1462" s="334">
        <v>0</v>
      </c>
      <c r="AE1462" s="334">
        <f t="shared" si="227"/>
        <v>0</v>
      </c>
      <c r="AF1462" s="334">
        <f t="shared" si="228"/>
        <v>0</v>
      </c>
      <c r="AG1462" s="340">
        <f t="shared" si="229"/>
        <v>0</v>
      </c>
      <c r="AI1462" s="340">
        <f t="shared" si="233"/>
        <v>0</v>
      </c>
      <c r="AJ1462" s="340">
        <f t="shared" si="233"/>
        <v>0</v>
      </c>
      <c r="AK1462" s="340">
        <f t="shared" si="233"/>
        <v>0</v>
      </c>
      <c r="AL1462" s="340">
        <f t="shared" si="233"/>
        <v>0</v>
      </c>
      <c r="AM1462" s="340">
        <f t="shared" si="233"/>
        <v>0</v>
      </c>
    </row>
    <row r="1463" spans="1:39" x14ac:dyDescent="0.35">
      <c r="A1463" s="337">
        <v>23376</v>
      </c>
      <c r="B1463" s="338">
        <f t="shared" si="224"/>
        <v>1963</v>
      </c>
      <c r="C1463" s="338">
        <f t="shared" si="225"/>
        <v>12</v>
      </c>
      <c r="D1463" s="338">
        <f t="shared" si="226"/>
        <v>31</v>
      </c>
      <c r="E1463" s="334">
        <v>0</v>
      </c>
      <c r="F1463" s="334">
        <v>0</v>
      </c>
      <c r="G1463" s="334">
        <v>0</v>
      </c>
      <c r="H1463" s="334">
        <v>0</v>
      </c>
      <c r="I1463" s="334">
        <v>0</v>
      </c>
      <c r="J1463" s="334">
        <v>0</v>
      </c>
      <c r="K1463" s="334">
        <v>0</v>
      </c>
      <c r="L1463" s="334">
        <v>0</v>
      </c>
      <c r="M1463" s="334">
        <v>0</v>
      </c>
      <c r="N1463" s="334">
        <v>0</v>
      </c>
      <c r="O1463" s="334">
        <v>0</v>
      </c>
      <c r="P1463" s="334">
        <v>0</v>
      </c>
      <c r="Q1463" s="334">
        <v>0</v>
      </c>
      <c r="R1463" s="334">
        <v>0</v>
      </c>
      <c r="S1463" s="334">
        <v>0</v>
      </c>
      <c r="T1463" s="334">
        <v>0</v>
      </c>
      <c r="U1463" s="334">
        <v>0</v>
      </c>
      <c r="V1463" s="334">
        <v>0</v>
      </c>
      <c r="W1463" s="334">
        <v>0</v>
      </c>
      <c r="X1463" s="334">
        <v>0</v>
      </c>
      <c r="Y1463" s="334">
        <v>0</v>
      </c>
      <c r="Z1463" s="334">
        <v>0</v>
      </c>
      <c r="AA1463" s="334">
        <v>0</v>
      </c>
      <c r="AB1463" s="334">
        <v>0</v>
      </c>
      <c r="AD1463" s="334">
        <v>0</v>
      </c>
      <c r="AE1463" s="334">
        <f t="shared" si="227"/>
        <v>0</v>
      </c>
      <c r="AF1463" s="334">
        <f t="shared" si="228"/>
        <v>0</v>
      </c>
      <c r="AG1463" s="340">
        <f t="shared" si="229"/>
        <v>0</v>
      </c>
      <c r="AI1463" s="340">
        <f t="shared" si="233"/>
        <v>0</v>
      </c>
      <c r="AJ1463" s="340">
        <f t="shared" si="233"/>
        <v>0</v>
      </c>
      <c r="AK1463" s="340">
        <f t="shared" si="233"/>
        <v>0</v>
      </c>
      <c r="AL1463" s="340">
        <f t="shared" si="233"/>
        <v>0</v>
      </c>
      <c r="AM1463" s="340">
        <f t="shared" si="233"/>
        <v>0</v>
      </c>
    </row>
    <row r="1464" spans="1:39" x14ac:dyDescent="0.35">
      <c r="A1464" s="337">
        <v>23377</v>
      </c>
      <c r="B1464" s="338">
        <f t="shared" si="224"/>
        <v>1964</v>
      </c>
      <c r="C1464" s="338">
        <f t="shared" si="225"/>
        <v>1</v>
      </c>
      <c r="D1464" s="338">
        <f t="shared" si="226"/>
        <v>1</v>
      </c>
      <c r="E1464" s="334">
        <v>0</v>
      </c>
      <c r="F1464" s="334">
        <v>0</v>
      </c>
      <c r="G1464" s="334">
        <v>0</v>
      </c>
      <c r="H1464" s="334">
        <v>0</v>
      </c>
      <c r="I1464" s="334">
        <v>0</v>
      </c>
      <c r="J1464" s="334">
        <v>0</v>
      </c>
      <c r="K1464" s="334">
        <v>0</v>
      </c>
      <c r="L1464" s="334">
        <v>0</v>
      </c>
      <c r="M1464" s="334">
        <v>0</v>
      </c>
      <c r="N1464" s="334">
        <v>0</v>
      </c>
      <c r="O1464" s="334">
        <v>0</v>
      </c>
      <c r="P1464" s="334">
        <v>0</v>
      </c>
      <c r="Q1464" s="334">
        <v>0</v>
      </c>
      <c r="R1464" s="334">
        <v>0</v>
      </c>
      <c r="S1464" s="334">
        <v>0</v>
      </c>
      <c r="T1464" s="334">
        <v>0</v>
      </c>
      <c r="U1464" s="334">
        <v>0</v>
      </c>
      <c r="V1464" s="334">
        <v>0</v>
      </c>
      <c r="W1464" s="334">
        <v>0</v>
      </c>
      <c r="X1464" s="334">
        <v>0</v>
      </c>
      <c r="Y1464" s="334">
        <v>0</v>
      </c>
      <c r="Z1464" s="334">
        <v>0</v>
      </c>
      <c r="AA1464" s="334">
        <v>0</v>
      </c>
      <c r="AB1464" s="334">
        <v>0</v>
      </c>
      <c r="AD1464" s="334">
        <v>0</v>
      </c>
      <c r="AE1464" s="334">
        <f t="shared" si="227"/>
        <v>0</v>
      </c>
      <c r="AF1464" s="334">
        <f t="shared" si="228"/>
        <v>0</v>
      </c>
      <c r="AG1464" s="340">
        <f t="shared" si="229"/>
        <v>0</v>
      </c>
      <c r="AI1464" s="340">
        <f t="shared" si="233"/>
        <v>0</v>
      </c>
      <c r="AJ1464" s="340">
        <f t="shared" si="233"/>
        <v>0</v>
      </c>
      <c r="AK1464" s="340">
        <f t="shared" si="233"/>
        <v>0</v>
      </c>
      <c r="AL1464" s="340">
        <f t="shared" si="233"/>
        <v>0</v>
      </c>
      <c r="AM1464" s="340">
        <f t="shared" si="233"/>
        <v>0</v>
      </c>
    </row>
    <row r="1465" spans="1:39" x14ac:dyDescent="0.35">
      <c r="A1465" s="337">
        <v>23378</v>
      </c>
      <c r="B1465" s="338">
        <f t="shared" si="224"/>
        <v>1964</v>
      </c>
      <c r="C1465" s="338">
        <f t="shared" si="225"/>
        <v>1</v>
      </c>
      <c r="D1465" s="338">
        <f t="shared" si="226"/>
        <v>2</v>
      </c>
      <c r="E1465" s="334">
        <v>0</v>
      </c>
      <c r="F1465" s="334">
        <v>0</v>
      </c>
      <c r="G1465" s="334">
        <v>0</v>
      </c>
      <c r="H1465" s="334">
        <v>0</v>
      </c>
      <c r="I1465" s="334">
        <v>0</v>
      </c>
      <c r="J1465" s="334">
        <v>0</v>
      </c>
      <c r="K1465" s="334">
        <v>0</v>
      </c>
      <c r="L1465" s="334">
        <v>0</v>
      </c>
      <c r="M1465" s="334">
        <v>0</v>
      </c>
      <c r="N1465" s="334">
        <v>0</v>
      </c>
      <c r="O1465" s="334">
        <v>0</v>
      </c>
      <c r="P1465" s="334">
        <v>0</v>
      </c>
      <c r="Q1465" s="334">
        <v>0</v>
      </c>
      <c r="R1465" s="334">
        <v>0</v>
      </c>
      <c r="S1465" s="334">
        <v>0</v>
      </c>
      <c r="T1465" s="334">
        <v>0</v>
      </c>
      <c r="U1465" s="334">
        <v>0</v>
      </c>
      <c r="V1465" s="334">
        <v>0</v>
      </c>
      <c r="W1465" s="334">
        <v>0</v>
      </c>
      <c r="X1465" s="334">
        <v>0</v>
      </c>
      <c r="Y1465" s="334">
        <v>0</v>
      </c>
      <c r="Z1465" s="334">
        <v>0</v>
      </c>
      <c r="AA1465" s="334">
        <v>0</v>
      </c>
      <c r="AB1465" s="334">
        <v>0</v>
      </c>
      <c r="AD1465" s="334">
        <v>0</v>
      </c>
      <c r="AE1465" s="334">
        <f t="shared" si="227"/>
        <v>0</v>
      </c>
      <c r="AF1465" s="334">
        <f t="shared" si="228"/>
        <v>0</v>
      </c>
      <c r="AG1465" s="340">
        <f t="shared" si="229"/>
        <v>0</v>
      </c>
      <c r="AI1465" s="340">
        <f t="shared" si="233"/>
        <v>0</v>
      </c>
      <c r="AJ1465" s="340">
        <f t="shared" si="233"/>
        <v>0</v>
      </c>
      <c r="AK1465" s="340">
        <f t="shared" si="233"/>
        <v>0</v>
      </c>
      <c r="AL1465" s="340">
        <f t="shared" si="233"/>
        <v>0</v>
      </c>
      <c r="AM1465" s="340">
        <f t="shared" si="233"/>
        <v>0</v>
      </c>
    </row>
    <row r="1466" spans="1:39" x14ac:dyDescent="0.35">
      <c r="A1466" s="337">
        <v>23379</v>
      </c>
      <c r="B1466" s="338">
        <f t="shared" si="224"/>
        <v>1964</v>
      </c>
      <c r="C1466" s="338">
        <f t="shared" si="225"/>
        <v>1</v>
      </c>
      <c r="D1466" s="338">
        <f t="shared" si="226"/>
        <v>3</v>
      </c>
      <c r="E1466" s="334">
        <v>0</v>
      </c>
      <c r="F1466" s="334">
        <v>0</v>
      </c>
      <c r="G1466" s="334">
        <v>0</v>
      </c>
      <c r="H1466" s="334">
        <v>0</v>
      </c>
      <c r="I1466" s="334">
        <v>0</v>
      </c>
      <c r="J1466" s="334">
        <v>0</v>
      </c>
      <c r="K1466" s="334">
        <v>0</v>
      </c>
      <c r="L1466" s="334">
        <v>0</v>
      </c>
      <c r="M1466" s="334">
        <v>0</v>
      </c>
      <c r="N1466" s="334">
        <v>0</v>
      </c>
      <c r="O1466" s="334">
        <v>0</v>
      </c>
      <c r="P1466" s="334">
        <v>0</v>
      </c>
      <c r="Q1466" s="334">
        <v>0</v>
      </c>
      <c r="R1466" s="334">
        <v>0</v>
      </c>
      <c r="S1466" s="334">
        <v>0</v>
      </c>
      <c r="T1466" s="334">
        <v>0</v>
      </c>
      <c r="U1466" s="334">
        <v>0</v>
      </c>
      <c r="V1466" s="334">
        <v>0</v>
      </c>
      <c r="W1466" s="334">
        <v>0</v>
      </c>
      <c r="X1466" s="334">
        <v>0</v>
      </c>
      <c r="Y1466" s="334">
        <v>0</v>
      </c>
      <c r="Z1466" s="334">
        <v>0</v>
      </c>
      <c r="AA1466" s="334">
        <v>0</v>
      </c>
      <c r="AB1466" s="334">
        <v>0</v>
      </c>
      <c r="AD1466" s="334">
        <v>0</v>
      </c>
      <c r="AE1466" s="334">
        <f t="shared" si="227"/>
        <v>0</v>
      </c>
      <c r="AF1466" s="334">
        <f t="shared" si="228"/>
        <v>0</v>
      </c>
      <c r="AG1466" s="340">
        <f t="shared" si="229"/>
        <v>0</v>
      </c>
      <c r="AI1466" s="340">
        <f t="shared" si="233"/>
        <v>0</v>
      </c>
      <c r="AJ1466" s="340">
        <f t="shared" si="233"/>
        <v>0</v>
      </c>
      <c r="AK1466" s="340">
        <f t="shared" si="233"/>
        <v>0</v>
      </c>
      <c r="AL1466" s="340">
        <f t="shared" si="233"/>
        <v>0</v>
      </c>
      <c r="AM1466" s="340">
        <f t="shared" si="233"/>
        <v>0</v>
      </c>
    </row>
    <row r="1467" spans="1:39" x14ac:dyDescent="0.35">
      <c r="A1467" s="337">
        <v>23380</v>
      </c>
      <c r="B1467" s="338">
        <f t="shared" si="224"/>
        <v>1964</v>
      </c>
      <c r="C1467" s="338">
        <f t="shared" si="225"/>
        <v>1</v>
      </c>
      <c r="D1467" s="338">
        <f t="shared" si="226"/>
        <v>4</v>
      </c>
      <c r="E1467" s="334">
        <v>0</v>
      </c>
      <c r="F1467" s="334">
        <v>0</v>
      </c>
      <c r="G1467" s="334">
        <v>0</v>
      </c>
      <c r="H1467" s="334">
        <v>0</v>
      </c>
      <c r="I1467" s="334">
        <v>0</v>
      </c>
      <c r="J1467" s="334">
        <v>0</v>
      </c>
      <c r="K1467" s="334">
        <v>0</v>
      </c>
      <c r="L1467" s="334">
        <v>0</v>
      </c>
      <c r="M1467" s="334">
        <v>0</v>
      </c>
      <c r="N1467" s="334">
        <v>0</v>
      </c>
      <c r="O1467" s="334">
        <v>0</v>
      </c>
      <c r="P1467" s="334">
        <v>0</v>
      </c>
      <c r="Q1467" s="334">
        <v>0</v>
      </c>
      <c r="R1467" s="334">
        <v>0</v>
      </c>
      <c r="S1467" s="334">
        <v>0</v>
      </c>
      <c r="T1467" s="334">
        <v>0</v>
      </c>
      <c r="U1467" s="334">
        <v>0</v>
      </c>
      <c r="V1467" s="334">
        <v>0</v>
      </c>
      <c r="W1467" s="334">
        <v>0</v>
      </c>
      <c r="X1467" s="334">
        <v>0</v>
      </c>
      <c r="Y1467" s="334">
        <v>0</v>
      </c>
      <c r="Z1467" s="334">
        <v>0</v>
      </c>
      <c r="AA1467" s="334">
        <v>0</v>
      </c>
      <c r="AB1467" s="334">
        <v>0</v>
      </c>
      <c r="AD1467" s="334">
        <v>0</v>
      </c>
      <c r="AE1467" s="334">
        <f t="shared" si="227"/>
        <v>0</v>
      </c>
      <c r="AF1467" s="334">
        <f t="shared" si="228"/>
        <v>0</v>
      </c>
      <c r="AG1467" s="340">
        <f t="shared" si="229"/>
        <v>0</v>
      </c>
      <c r="AI1467" s="340">
        <f t="shared" si="233"/>
        <v>0</v>
      </c>
      <c r="AJ1467" s="340">
        <f t="shared" si="233"/>
        <v>0</v>
      </c>
      <c r="AK1467" s="340">
        <f t="shared" si="233"/>
        <v>0</v>
      </c>
      <c r="AL1467" s="340">
        <f t="shared" si="233"/>
        <v>0</v>
      </c>
      <c r="AM1467" s="340">
        <f t="shared" si="233"/>
        <v>0</v>
      </c>
    </row>
    <row r="1468" spans="1:39" x14ac:dyDescent="0.35">
      <c r="A1468" s="337">
        <v>23381</v>
      </c>
      <c r="B1468" s="338">
        <f t="shared" si="224"/>
        <v>1964</v>
      </c>
      <c r="C1468" s="338">
        <f t="shared" si="225"/>
        <v>1</v>
      </c>
      <c r="D1468" s="338">
        <f t="shared" si="226"/>
        <v>5</v>
      </c>
      <c r="E1468" s="334">
        <v>0</v>
      </c>
      <c r="F1468" s="334">
        <v>0</v>
      </c>
      <c r="G1468" s="334">
        <v>0</v>
      </c>
      <c r="H1468" s="334">
        <v>0</v>
      </c>
      <c r="I1468" s="334">
        <v>0</v>
      </c>
      <c r="J1468" s="334">
        <v>0</v>
      </c>
      <c r="K1468" s="334">
        <v>0</v>
      </c>
      <c r="L1468" s="334">
        <v>0</v>
      </c>
      <c r="M1468" s="334">
        <v>0</v>
      </c>
      <c r="N1468" s="334">
        <v>0</v>
      </c>
      <c r="O1468" s="334">
        <v>0</v>
      </c>
      <c r="P1468" s="334">
        <v>0</v>
      </c>
      <c r="Q1468" s="334">
        <v>0</v>
      </c>
      <c r="R1468" s="334">
        <v>0</v>
      </c>
      <c r="S1468" s="334">
        <v>0</v>
      </c>
      <c r="T1468" s="334">
        <v>0</v>
      </c>
      <c r="U1468" s="334">
        <v>0</v>
      </c>
      <c r="V1468" s="334">
        <v>0</v>
      </c>
      <c r="W1468" s="334">
        <v>0</v>
      </c>
      <c r="X1468" s="334">
        <v>0</v>
      </c>
      <c r="Y1468" s="334">
        <v>0</v>
      </c>
      <c r="Z1468" s="334">
        <v>0</v>
      </c>
      <c r="AA1468" s="334">
        <v>0</v>
      </c>
      <c r="AB1468" s="334">
        <v>0</v>
      </c>
      <c r="AD1468" s="334">
        <v>0</v>
      </c>
      <c r="AE1468" s="334">
        <f t="shared" si="227"/>
        <v>0</v>
      </c>
      <c r="AF1468" s="334">
        <f t="shared" si="228"/>
        <v>0</v>
      </c>
      <c r="AG1468" s="340">
        <f t="shared" si="229"/>
        <v>0</v>
      </c>
      <c r="AI1468" s="340">
        <f t="shared" si="233"/>
        <v>0</v>
      </c>
      <c r="AJ1468" s="340">
        <f t="shared" si="233"/>
        <v>0</v>
      </c>
      <c r="AK1468" s="340">
        <f t="shared" si="233"/>
        <v>0</v>
      </c>
      <c r="AL1468" s="340">
        <f t="shared" si="233"/>
        <v>0</v>
      </c>
      <c r="AM1468" s="340">
        <f t="shared" si="233"/>
        <v>0</v>
      </c>
    </row>
    <row r="1469" spans="1:39" x14ac:dyDescent="0.35">
      <c r="A1469" s="337">
        <v>23382</v>
      </c>
      <c r="B1469" s="338">
        <f t="shared" si="224"/>
        <v>1964</v>
      </c>
      <c r="C1469" s="338">
        <f t="shared" si="225"/>
        <v>1</v>
      </c>
      <c r="D1469" s="338">
        <f t="shared" si="226"/>
        <v>6</v>
      </c>
      <c r="E1469" s="334">
        <v>0</v>
      </c>
      <c r="F1469" s="334">
        <v>0</v>
      </c>
      <c r="G1469" s="334">
        <v>0</v>
      </c>
      <c r="H1469" s="334">
        <v>0</v>
      </c>
      <c r="I1469" s="334">
        <v>0</v>
      </c>
      <c r="J1469" s="334">
        <v>0</v>
      </c>
      <c r="K1469" s="334">
        <v>0</v>
      </c>
      <c r="L1469" s="334">
        <v>0</v>
      </c>
      <c r="M1469" s="334">
        <v>0</v>
      </c>
      <c r="N1469" s="334">
        <v>0</v>
      </c>
      <c r="O1469" s="334">
        <v>0</v>
      </c>
      <c r="P1469" s="334">
        <v>0</v>
      </c>
      <c r="Q1469" s="334">
        <v>0</v>
      </c>
      <c r="R1469" s="334">
        <v>0</v>
      </c>
      <c r="S1469" s="334">
        <v>0</v>
      </c>
      <c r="T1469" s="334">
        <v>0</v>
      </c>
      <c r="U1469" s="334">
        <v>0</v>
      </c>
      <c r="V1469" s="334">
        <v>0</v>
      </c>
      <c r="W1469" s="334">
        <v>0</v>
      </c>
      <c r="X1469" s="334">
        <v>0</v>
      </c>
      <c r="Y1469" s="334">
        <v>0</v>
      </c>
      <c r="Z1469" s="334">
        <v>0</v>
      </c>
      <c r="AA1469" s="334">
        <v>0</v>
      </c>
      <c r="AB1469" s="334">
        <v>0</v>
      </c>
      <c r="AD1469" s="334">
        <v>0</v>
      </c>
      <c r="AE1469" s="334">
        <f t="shared" si="227"/>
        <v>0</v>
      </c>
      <c r="AF1469" s="334">
        <f t="shared" si="228"/>
        <v>0</v>
      </c>
      <c r="AG1469" s="340">
        <f t="shared" si="229"/>
        <v>0</v>
      </c>
      <c r="AI1469" s="340">
        <f t="shared" si="233"/>
        <v>0</v>
      </c>
      <c r="AJ1469" s="340">
        <f t="shared" si="233"/>
        <v>0</v>
      </c>
      <c r="AK1469" s="340">
        <f t="shared" si="233"/>
        <v>0</v>
      </c>
      <c r="AL1469" s="340">
        <f t="shared" si="233"/>
        <v>0</v>
      </c>
      <c r="AM1469" s="340">
        <f t="shared" si="233"/>
        <v>0</v>
      </c>
    </row>
    <row r="1470" spans="1:39" x14ac:dyDescent="0.35">
      <c r="A1470" s="337">
        <v>23383</v>
      </c>
      <c r="B1470" s="338">
        <f t="shared" si="224"/>
        <v>1964</v>
      </c>
      <c r="C1470" s="338">
        <f t="shared" si="225"/>
        <v>1</v>
      </c>
      <c r="D1470" s="338">
        <f t="shared" si="226"/>
        <v>7</v>
      </c>
      <c r="E1470" s="334">
        <v>0</v>
      </c>
      <c r="F1470" s="334">
        <v>0</v>
      </c>
      <c r="G1470" s="334">
        <v>0</v>
      </c>
      <c r="H1470" s="334">
        <v>0</v>
      </c>
      <c r="I1470" s="334">
        <v>0</v>
      </c>
      <c r="J1470" s="334">
        <v>0</v>
      </c>
      <c r="K1470" s="334">
        <v>0</v>
      </c>
      <c r="L1470" s="334">
        <v>0</v>
      </c>
      <c r="M1470" s="334">
        <v>0</v>
      </c>
      <c r="N1470" s="334">
        <v>0</v>
      </c>
      <c r="O1470" s="334">
        <v>0</v>
      </c>
      <c r="P1470" s="334">
        <v>0</v>
      </c>
      <c r="Q1470" s="334">
        <v>0</v>
      </c>
      <c r="R1470" s="334">
        <v>0</v>
      </c>
      <c r="S1470" s="334">
        <v>0</v>
      </c>
      <c r="T1470" s="334">
        <v>0</v>
      </c>
      <c r="U1470" s="334">
        <v>0</v>
      </c>
      <c r="V1470" s="334">
        <v>0</v>
      </c>
      <c r="W1470" s="334">
        <v>0</v>
      </c>
      <c r="X1470" s="334">
        <v>0</v>
      </c>
      <c r="Y1470" s="334">
        <v>0.1</v>
      </c>
      <c r="Z1470" s="334">
        <v>0.1</v>
      </c>
      <c r="AA1470" s="334">
        <v>0</v>
      </c>
      <c r="AB1470" s="334">
        <v>0.1</v>
      </c>
      <c r="AD1470" s="334">
        <v>0.3</v>
      </c>
      <c r="AE1470" s="334">
        <f t="shared" si="227"/>
        <v>0.3</v>
      </c>
      <c r="AF1470" s="334">
        <f t="shared" si="228"/>
        <v>0.30000000000000004</v>
      </c>
      <c r="AG1470" s="340">
        <f t="shared" si="229"/>
        <v>5.5511151231257827E-17</v>
      </c>
      <c r="AI1470" s="340">
        <f t="shared" si="233"/>
        <v>0</v>
      </c>
      <c r="AJ1470" s="340">
        <f t="shared" si="233"/>
        <v>0</v>
      </c>
      <c r="AK1470" s="340">
        <f t="shared" si="233"/>
        <v>0</v>
      </c>
      <c r="AL1470" s="340">
        <f t="shared" si="233"/>
        <v>0</v>
      </c>
      <c r="AM1470" s="340">
        <f t="shared" si="233"/>
        <v>0</v>
      </c>
    </row>
    <row r="1471" spans="1:39" x14ac:dyDescent="0.35">
      <c r="A1471" s="337">
        <v>23384</v>
      </c>
      <c r="B1471" s="338">
        <f t="shared" si="224"/>
        <v>1964</v>
      </c>
      <c r="C1471" s="338">
        <f t="shared" si="225"/>
        <v>1</v>
      </c>
      <c r="D1471" s="338">
        <f t="shared" si="226"/>
        <v>8</v>
      </c>
      <c r="E1471" s="334">
        <v>0</v>
      </c>
      <c r="F1471" s="334">
        <v>0</v>
      </c>
      <c r="G1471" s="334">
        <v>0</v>
      </c>
      <c r="H1471" s="334">
        <v>0</v>
      </c>
      <c r="I1471" s="334">
        <v>0</v>
      </c>
      <c r="J1471" s="334">
        <v>0</v>
      </c>
      <c r="K1471" s="334">
        <v>0</v>
      </c>
      <c r="L1471" s="334">
        <v>0</v>
      </c>
      <c r="M1471" s="334">
        <v>0</v>
      </c>
      <c r="N1471" s="334">
        <v>0</v>
      </c>
      <c r="O1471" s="334">
        <v>0</v>
      </c>
      <c r="P1471" s="334">
        <v>0</v>
      </c>
      <c r="Q1471" s="334">
        <v>0</v>
      </c>
      <c r="R1471" s="334">
        <v>0</v>
      </c>
      <c r="S1471" s="334">
        <v>0</v>
      </c>
      <c r="T1471" s="334">
        <v>0</v>
      </c>
      <c r="U1471" s="334">
        <v>0</v>
      </c>
      <c r="V1471" s="334">
        <v>0</v>
      </c>
      <c r="W1471" s="334">
        <v>0</v>
      </c>
      <c r="X1471" s="334">
        <v>0</v>
      </c>
      <c r="Y1471" s="334">
        <v>0</v>
      </c>
      <c r="Z1471" s="334">
        <v>0</v>
      </c>
      <c r="AA1471" s="334">
        <v>0</v>
      </c>
      <c r="AB1471" s="334">
        <v>0</v>
      </c>
      <c r="AD1471" s="334">
        <v>0</v>
      </c>
      <c r="AE1471" s="334">
        <f t="shared" si="227"/>
        <v>0</v>
      </c>
      <c r="AF1471" s="334">
        <f t="shared" si="228"/>
        <v>0</v>
      </c>
      <c r="AG1471" s="340">
        <f t="shared" si="229"/>
        <v>0</v>
      </c>
      <c r="AI1471" s="340">
        <f t="shared" si="233"/>
        <v>0</v>
      </c>
      <c r="AJ1471" s="340">
        <f t="shared" si="233"/>
        <v>0</v>
      </c>
      <c r="AK1471" s="340">
        <f t="shared" si="233"/>
        <v>0</v>
      </c>
      <c r="AL1471" s="340">
        <f t="shared" si="233"/>
        <v>0</v>
      </c>
      <c r="AM1471" s="340">
        <f t="shared" si="233"/>
        <v>0</v>
      </c>
    </row>
    <row r="1472" spans="1:39" x14ac:dyDescent="0.35">
      <c r="A1472" s="337">
        <v>23385</v>
      </c>
      <c r="B1472" s="338">
        <f t="shared" si="224"/>
        <v>1964</v>
      </c>
      <c r="C1472" s="338">
        <f t="shared" si="225"/>
        <v>1</v>
      </c>
      <c r="D1472" s="338">
        <f t="shared" si="226"/>
        <v>9</v>
      </c>
      <c r="E1472" s="334">
        <v>0</v>
      </c>
      <c r="F1472" s="334">
        <v>0</v>
      </c>
      <c r="G1472" s="334">
        <v>0</v>
      </c>
      <c r="H1472" s="334">
        <v>0</v>
      </c>
      <c r="I1472" s="334">
        <v>0</v>
      </c>
      <c r="J1472" s="334">
        <v>0</v>
      </c>
      <c r="K1472" s="334">
        <v>0</v>
      </c>
      <c r="L1472" s="334">
        <v>0</v>
      </c>
      <c r="M1472" s="334">
        <v>0</v>
      </c>
      <c r="N1472" s="334">
        <v>0</v>
      </c>
      <c r="O1472" s="334">
        <v>0</v>
      </c>
      <c r="P1472" s="334">
        <v>0</v>
      </c>
      <c r="Q1472" s="334">
        <v>0</v>
      </c>
      <c r="R1472" s="334">
        <v>0</v>
      </c>
      <c r="S1472" s="334">
        <v>0</v>
      </c>
      <c r="T1472" s="334">
        <v>0</v>
      </c>
      <c r="U1472" s="334">
        <v>0</v>
      </c>
      <c r="V1472" s="334">
        <v>0</v>
      </c>
      <c r="W1472" s="334">
        <v>0</v>
      </c>
      <c r="X1472" s="334">
        <v>0</v>
      </c>
      <c r="Y1472" s="334">
        <v>0</v>
      </c>
      <c r="Z1472" s="334">
        <v>0</v>
      </c>
      <c r="AA1472" s="334">
        <v>0</v>
      </c>
      <c r="AB1472" s="334">
        <v>0</v>
      </c>
      <c r="AD1472" s="334">
        <v>0</v>
      </c>
      <c r="AE1472" s="334">
        <f t="shared" si="227"/>
        <v>0</v>
      </c>
      <c r="AF1472" s="334">
        <f t="shared" si="228"/>
        <v>0</v>
      </c>
      <c r="AG1472" s="340">
        <f t="shared" si="229"/>
        <v>0</v>
      </c>
      <c r="AI1472" s="340">
        <f t="shared" si="233"/>
        <v>0</v>
      </c>
      <c r="AJ1472" s="340">
        <f t="shared" si="233"/>
        <v>0</v>
      </c>
      <c r="AK1472" s="340">
        <f t="shared" si="233"/>
        <v>0</v>
      </c>
      <c r="AL1472" s="340">
        <f t="shared" si="233"/>
        <v>0</v>
      </c>
      <c r="AM1472" s="340">
        <f t="shared" si="233"/>
        <v>0</v>
      </c>
    </row>
    <row r="1473" spans="1:39" x14ac:dyDescent="0.35">
      <c r="A1473" s="337">
        <v>23386</v>
      </c>
      <c r="B1473" s="338">
        <f t="shared" si="224"/>
        <v>1964</v>
      </c>
      <c r="C1473" s="338">
        <f t="shared" si="225"/>
        <v>1</v>
      </c>
      <c r="D1473" s="338">
        <f t="shared" si="226"/>
        <v>10</v>
      </c>
      <c r="E1473" s="334">
        <v>0</v>
      </c>
      <c r="F1473" s="334">
        <v>0</v>
      </c>
      <c r="G1473" s="334">
        <v>0</v>
      </c>
      <c r="H1473" s="334">
        <v>0</v>
      </c>
      <c r="I1473" s="334">
        <v>0</v>
      </c>
      <c r="J1473" s="334">
        <v>0</v>
      </c>
      <c r="K1473" s="334">
        <v>0</v>
      </c>
      <c r="L1473" s="334">
        <v>0</v>
      </c>
      <c r="M1473" s="334">
        <v>0</v>
      </c>
      <c r="N1473" s="334">
        <v>0</v>
      </c>
      <c r="O1473" s="334">
        <v>0</v>
      </c>
      <c r="P1473" s="334">
        <v>0</v>
      </c>
      <c r="Q1473" s="334">
        <v>0</v>
      </c>
      <c r="R1473" s="334">
        <v>0</v>
      </c>
      <c r="S1473" s="334">
        <v>0</v>
      </c>
      <c r="T1473" s="334">
        <v>0</v>
      </c>
      <c r="U1473" s="334">
        <v>0</v>
      </c>
      <c r="V1473" s="334">
        <v>0</v>
      </c>
      <c r="W1473" s="334">
        <v>0</v>
      </c>
      <c r="X1473" s="334">
        <v>0</v>
      </c>
      <c r="Y1473" s="334">
        <v>0</v>
      </c>
      <c r="Z1473" s="334">
        <v>0</v>
      </c>
      <c r="AA1473" s="334">
        <v>0</v>
      </c>
      <c r="AB1473" s="334">
        <v>0</v>
      </c>
      <c r="AD1473" s="334">
        <v>0</v>
      </c>
      <c r="AE1473" s="334">
        <f t="shared" si="227"/>
        <v>0</v>
      </c>
      <c r="AF1473" s="334">
        <f t="shared" si="228"/>
        <v>0</v>
      </c>
      <c r="AG1473" s="340">
        <f t="shared" si="229"/>
        <v>0</v>
      </c>
      <c r="AI1473" s="340">
        <f t="shared" si="233"/>
        <v>0</v>
      </c>
      <c r="AJ1473" s="340">
        <f t="shared" si="233"/>
        <v>0</v>
      </c>
      <c r="AK1473" s="340">
        <f t="shared" si="233"/>
        <v>0</v>
      </c>
      <c r="AL1473" s="340">
        <f t="shared" si="233"/>
        <v>0</v>
      </c>
      <c r="AM1473" s="340">
        <f t="shared" si="233"/>
        <v>0</v>
      </c>
    </row>
    <row r="1474" spans="1:39" x14ac:dyDescent="0.35">
      <c r="A1474" s="337">
        <v>23387</v>
      </c>
      <c r="B1474" s="338">
        <f t="shared" si="224"/>
        <v>1964</v>
      </c>
      <c r="C1474" s="338">
        <f t="shared" si="225"/>
        <v>1</v>
      </c>
      <c r="D1474" s="338">
        <f t="shared" si="226"/>
        <v>11</v>
      </c>
      <c r="E1474" s="334">
        <v>0</v>
      </c>
      <c r="F1474" s="334">
        <v>0</v>
      </c>
      <c r="G1474" s="334">
        <v>0</v>
      </c>
      <c r="H1474" s="334">
        <v>0</v>
      </c>
      <c r="I1474" s="334">
        <v>0</v>
      </c>
      <c r="J1474" s="334">
        <v>0</v>
      </c>
      <c r="K1474" s="334">
        <v>0</v>
      </c>
      <c r="L1474" s="334">
        <v>0</v>
      </c>
      <c r="M1474" s="334">
        <v>0</v>
      </c>
      <c r="N1474" s="334">
        <v>0</v>
      </c>
      <c r="O1474" s="334">
        <v>0</v>
      </c>
      <c r="P1474" s="334">
        <v>0</v>
      </c>
      <c r="Q1474" s="334">
        <v>0</v>
      </c>
      <c r="R1474" s="334">
        <v>0</v>
      </c>
      <c r="S1474" s="334">
        <v>0</v>
      </c>
      <c r="T1474" s="334">
        <v>0</v>
      </c>
      <c r="U1474" s="334">
        <v>0</v>
      </c>
      <c r="V1474" s="334">
        <v>0</v>
      </c>
      <c r="W1474" s="334">
        <v>0</v>
      </c>
      <c r="X1474" s="334">
        <v>0</v>
      </c>
      <c r="Y1474" s="334">
        <v>0</v>
      </c>
      <c r="Z1474" s="334">
        <v>0</v>
      </c>
      <c r="AA1474" s="334">
        <v>0</v>
      </c>
      <c r="AB1474" s="334">
        <v>0</v>
      </c>
      <c r="AD1474" s="334">
        <v>0</v>
      </c>
      <c r="AE1474" s="334">
        <f t="shared" si="227"/>
        <v>0</v>
      </c>
      <c r="AF1474" s="334">
        <f t="shared" si="228"/>
        <v>0</v>
      </c>
      <c r="AG1474" s="340">
        <f t="shared" si="229"/>
        <v>0</v>
      </c>
      <c r="AI1474" s="340">
        <f t="shared" si="233"/>
        <v>0</v>
      </c>
      <c r="AJ1474" s="340">
        <f t="shared" si="233"/>
        <v>0</v>
      </c>
      <c r="AK1474" s="340">
        <f t="shared" si="233"/>
        <v>0</v>
      </c>
      <c r="AL1474" s="340">
        <f t="shared" si="233"/>
        <v>0</v>
      </c>
      <c r="AM1474" s="340">
        <f t="shared" si="233"/>
        <v>0</v>
      </c>
    </row>
    <row r="1475" spans="1:39" x14ac:dyDescent="0.35">
      <c r="A1475" s="337">
        <v>23388</v>
      </c>
      <c r="B1475" s="338">
        <f t="shared" si="224"/>
        <v>1964</v>
      </c>
      <c r="C1475" s="338">
        <f t="shared" si="225"/>
        <v>1</v>
      </c>
      <c r="D1475" s="338">
        <f t="shared" si="226"/>
        <v>12</v>
      </c>
      <c r="E1475" s="334">
        <v>0</v>
      </c>
      <c r="F1475" s="334">
        <v>0</v>
      </c>
      <c r="G1475" s="334">
        <v>0</v>
      </c>
      <c r="H1475" s="334">
        <v>0</v>
      </c>
      <c r="I1475" s="334">
        <v>0</v>
      </c>
      <c r="J1475" s="334">
        <v>0</v>
      </c>
      <c r="K1475" s="334">
        <v>0</v>
      </c>
      <c r="L1475" s="334">
        <v>0</v>
      </c>
      <c r="M1475" s="334">
        <v>0</v>
      </c>
      <c r="N1475" s="334">
        <v>0</v>
      </c>
      <c r="O1475" s="334">
        <v>0</v>
      </c>
      <c r="P1475" s="334">
        <v>0</v>
      </c>
      <c r="Q1475" s="334">
        <v>0</v>
      </c>
      <c r="R1475" s="334">
        <v>0</v>
      </c>
      <c r="S1475" s="334">
        <v>0</v>
      </c>
      <c r="T1475" s="334">
        <v>0</v>
      </c>
      <c r="U1475" s="334">
        <v>0</v>
      </c>
      <c r="V1475" s="334">
        <v>0</v>
      </c>
      <c r="W1475" s="334">
        <v>0</v>
      </c>
      <c r="X1475" s="334">
        <v>0</v>
      </c>
      <c r="Y1475" s="334">
        <v>0</v>
      </c>
      <c r="Z1475" s="334">
        <v>0</v>
      </c>
      <c r="AA1475" s="334">
        <v>0</v>
      </c>
      <c r="AB1475" s="334">
        <v>0</v>
      </c>
      <c r="AD1475" s="334">
        <v>0</v>
      </c>
      <c r="AE1475" s="334">
        <f t="shared" si="227"/>
        <v>0</v>
      </c>
      <c r="AF1475" s="334">
        <f t="shared" si="228"/>
        <v>0</v>
      </c>
      <c r="AG1475" s="340">
        <f t="shared" si="229"/>
        <v>0</v>
      </c>
      <c r="AI1475" s="340">
        <f t="shared" si="233"/>
        <v>0</v>
      </c>
      <c r="AJ1475" s="340">
        <f t="shared" si="233"/>
        <v>0</v>
      </c>
      <c r="AK1475" s="340">
        <f t="shared" si="233"/>
        <v>0</v>
      </c>
      <c r="AL1475" s="340">
        <f t="shared" si="233"/>
        <v>0</v>
      </c>
      <c r="AM1475" s="340">
        <f t="shared" si="233"/>
        <v>0</v>
      </c>
    </row>
    <row r="1476" spans="1:39" x14ac:dyDescent="0.35">
      <c r="A1476" s="337">
        <v>23389</v>
      </c>
      <c r="B1476" s="338">
        <f t="shared" ref="B1476:B1539" si="234">YEAR(A1476)</f>
        <v>1964</v>
      </c>
      <c r="C1476" s="338">
        <f t="shared" ref="C1476:C1539" si="235">MONTH(A1476)</f>
        <v>1</v>
      </c>
      <c r="D1476" s="338">
        <f t="shared" ref="D1476:D1539" si="236">DAY(A1476)</f>
        <v>13</v>
      </c>
      <c r="E1476" s="334">
        <v>0</v>
      </c>
      <c r="F1476" s="334">
        <v>0</v>
      </c>
      <c r="G1476" s="334">
        <v>0</v>
      </c>
      <c r="H1476" s="334">
        <v>0</v>
      </c>
      <c r="I1476" s="334">
        <v>0</v>
      </c>
      <c r="J1476" s="334">
        <v>0</v>
      </c>
      <c r="K1476" s="334">
        <v>0</v>
      </c>
      <c r="L1476" s="334">
        <v>0</v>
      </c>
      <c r="M1476" s="334">
        <v>0</v>
      </c>
      <c r="N1476" s="334">
        <v>0</v>
      </c>
      <c r="O1476" s="334">
        <v>0</v>
      </c>
      <c r="P1476" s="334">
        <v>0</v>
      </c>
      <c r="Q1476" s="334">
        <v>0</v>
      </c>
      <c r="R1476" s="334">
        <v>0</v>
      </c>
      <c r="S1476" s="334">
        <v>0</v>
      </c>
      <c r="T1476" s="334">
        <v>0</v>
      </c>
      <c r="U1476" s="334">
        <v>0</v>
      </c>
      <c r="V1476" s="334">
        <v>0</v>
      </c>
      <c r="W1476" s="334">
        <v>0</v>
      </c>
      <c r="X1476" s="334">
        <v>0</v>
      </c>
      <c r="Y1476" s="334">
        <v>0</v>
      </c>
      <c r="Z1476" s="334">
        <v>0</v>
      </c>
      <c r="AA1476" s="334">
        <v>0</v>
      </c>
      <c r="AB1476" s="334">
        <v>0</v>
      </c>
      <c r="AD1476" s="334">
        <v>0</v>
      </c>
      <c r="AE1476" s="334">
        <f t="shared" ref="AE1476:AE1539" si="237">AD1476</f>
        <v>0</v>
      </c>
      <c r="AF1476" s="334">
        <f t="shared" ref="AF1476:AF1539" si="238">SUM(E1476:AB1476)</f>
        <v>0</v>
      </c>
      <c r="AG1476" s="340">
        <f t="shared" ref="AG1476:AG1539" si="239">ABS(AF1476-AE1476)</f>
        <v>0</v>
      </c>
      <c r="AI1476" s="340">
        <f t="shared" ref="AI1476:AM1491" si="240">IF($C1476=AI$1,$AF1476,0)</f>
        <v>0</v>
      </c>
      <c r="AJ1476" s="340">
        <f t="shared" si="240"/>
        <v>0</v>
      </c>
      <c r="AK1476" s="340">
        <f t="shared" si="240"/>
        <v>0</v>
      </c>
      <c r="AL1476" s="340">
        <f t="shared" si="240"/>
        <v>0</v>
      </c>
      <c r="AM1476" s="340">
        <f t="shared" si="240"/>
        <v>0</v>
      </c>
    </row>
    <row r="1477" spans="1:39" x14ac:dyDescent="0.35">
      <c r="A1477" s="337">
        <v>23390</v>
      </c>
      <c r="B1477" s="338">
        <f t="shared" si="234"/>
        <v>1964</v>
      </c>
      <c r="C1477" s="338">
        <f t="shared" si="235"/>
        <v>1</v>
      </c>
      <c r="D1477" s="338">
        <f t="shared" si="236"/>
        <v>14</v>
      </c>
      <c r="E1477" s="334">
        <v>0</v>
      </c>
      <c r="F1477" s="334">
        <v>0</v>
      </c>
      <c r="G1477" s="334">
        <v>0</v>
      </c>
      <c r="H1477" s="334">
        <v>0</v>
      </c>
      <c r="I1477" s="334">
        <v>0</v>
      </c>
      <c r="J1477" s="334">
        <v>0</v>
      </c>
      <c r="K1477" s="334">
        <v>0</v>
      </c>
      <c r="L1477" s="334">
        <v>0</v>
      </c>
      <c r="M1477" s="334">
        <v>0</v>
      </c>
      <c r="N1477" s="334">
        <v>0</v>
      </c>
      <c r="O1477" s="334">
        <v>0</v>
      </c>
      <c r="P1477" s="334">
        <v>0</v>
      </c>
      <c r="Q1477" s="334">
        <v>0</v>
      </c>
      <c r="R1477" s="334">
        <v>0</v>
      </c>
      <c r="S1477" s="334">
        <v>0</v>
      </c>
      <c r="T1477" s="334">
        <v>0</v>
      </c>
      <c r="U1477" s="334">
        <v>0</v>
      </c>
      <c r="V1477" s="334">
        <v>0</v>
      </c>
      <c r="W1477" s="334">
        <v>0</v>
      </c>
      <c r="X1477" s="334">
        <v>0</v>
      </c>
      <c r="Y1477" s="334">
        <v>0</v>
      </c>
      <c r="Z1477" s="334">
        <v>0</v>
      </c>
      <c r="AA1477" s="334">
        <v>0</v>
      </c>
      <c r="AB1477" s="334">
        <v>0</v>
      </c>
      <c r="AD1477" s="334">
        <v>0</v>
      </c>
      <c r="AE1477" s="334">
        <f t="shared" si="237"/>
        <v>0</v>
      </c>
      <c r="AF1477" s="334">
        <f t="shared" si="238"/>
        <v>0</v>
      </c>
      <c r="AG1477" s="340">
        <f t="shared" si="239"/>
        <v>0</v>
      </c>
      <c r="AI1477" s="340">
        <f t="shared" si="240"/>
        <v>0</v>
      </c>
      <c r="AJ1477" s="340">
        <f t="shared" si="240"/>
        <v>0</v>
      </c>
      <c r="AK1477" s="340">
        <f t="shared" si="240"/>
        <v>0</v>
      </c>
      <c r="AL1477" s="340">
        <f t="shared" si="240"/>
        <v>0</v>
      </c>
      <c r="AM1477" s="340">
        <f t="shared" si="240"/>
        <v>0</v>
      </c>
    </row>
    <row r="1478" spans="1:39" x14ac:dyDescent="0.35">
      <c r="A1478" s="337">
        <v>23391</v>
      </c>
      <c r="B1478" s="338">
        <f t="shared" si="234"/>
        <v>1964</v>
      </c>
      <c r="C1478" s="338">
        <f t="shared" si="235"/>
        <v>1</v>
      </c>
      <c r="D1478" s="338">
        <f t="shared" si="236"/>
        <v>15</v>
      </c>
      <c r="E1478" s="334">
        <v>0</v>
      </c>
      <c r="F1478" s="334">
        <v>0</v>
      </c>
      <c r="G1478" s="334">
        <v>0</v>
      </c>
      <c r="H1478" s="334">
        <v>0</v>
      </c>
      <c r="I1478" s="334">
        <v>0</v>
      </c>
      <c r="J1478" s="334">
        <v>0</v>
      </c>
      <c r="K1478" s="334">
        <v>0</v>
      </c>
      <c r="L1478" s="334">
        <v>0</v>
      </c>
      <c r="M1478" s="334">
        <v>0</v>
      </c>
      <c r="N1478" s="334">
        <v>0</v>
      </c>
      <c r="O1478" s="334">
        <v>0</v>
      </c>
      <c r="P1478" s="334">
        <v>0</v>
      </c>
      <c r="Q1478" s="334">
        <v>0</v>
      </c>
      <c r="R1478" s="334">
        <v>0</v>
      </c>
      <c r="S1478" s="334">
        <v>0</v>
      </c>
      <c r="T1478" s="334">
        <v>0</v>
      </c>
      <c r="U1478" s="334">
        <v>0</v>
      </c>
      <c r="V1478" s="334">
        <v>0</v>
      </c>
      <c r="W1478" s="334">
        <v>0</v>
      </c>
      <c r="X1478" s="334">
        <v>0</v>
      </c>
      <c r="Y1478" s="334">
        <v>0</v>
      </c>
      <c r="Z1478" s="334">
        <v>0</v>
      </c>
      <c r="AA1478" s="334">
        <v>0</v>
      </c>
      <c r="AB1478" s="334">
        <v>0</v>
      </c>
      <c r="AD1478" s="334">
        <v>0</v>
      </c>
      <c r="AE1478" s="334">
        <f t="shared" si="237"/>
        <v>0</v>
      </c>
      <c r="AF1478" s="334">
        <f t="shared" si="238"/>
        <v>0</v>
      </c>
      <c r="AG1478" s="340">
        <f t="shared" si="239"/>
        <v>0</v>
      </c>
      <c r="AI1478" s="340">
        <f t="shared" si="240"/>
        <v>0</v>
      </c>
      <c r="AJ1478" s="340">
        <f t="shared" si="240"/>
        <v>0</v>
      </c>
      <c r="AK1478" s="340">
        <f t="shared" si="240"/>
        <v>0</v>
      </c>
      <c r="AL1478" s="340">
        <f t="shared" si="240"/>
        <v>0</v>
      </c>
      <c r="AM1478" s="340">
        <f t="shared" si="240"/>
        <v>0</v>
      </c>
    </row>
    <row r="1479" spans="1:39" x14ac:dyDescent="0.35">
      <c r="A1479" s="337">
        <v>23392</v>
      </c>
      <c r="B1479" s="338">
        <f t="shared" si="234"/>
        <v>1964</v>
      </c>
      <c r="C1479" s="338">
        <f t="shared" si="235"/>
        <v>1</v>
      </c>
      <c r="D1479" s="338">
        <f t="shared" si="236"/>
        <v>16</v>
      </c>
      <c r="E1479" s="334">
        <v>0</v>
      </c>
      <c r="F1479" s="334">
        <v>0</v>
      </c>
      <c r="G1479" s="334">
        <v>0</v>
      </c>
      <c r="H1479" s="334">
        <v>0</v>
      </c>
      <c r="I1479" s="334">
        <v>0</v>
      </c>
      <c r="J1479" s="334">
        <v>0</v>
      </c>
      <c r="K1479" s="334">
        <v>0</v>
      </c>
      <c r="L1479" s="334">
        <v>0</v>
      </c>
      <c r="M1479" s="334">
        <v>0</v>
      </c>
      <c r="N1479" s="334">
        <v>0</v>
      </c>
      <c r="O1479" s="334">
        <v>0</v>
      </c>
      <c r="P1479" s="334">
        <v>0</v>
      </c>
      <c r="Q1479" s="334">
        <v>0</v>
      </c>
      <c r="R1479" s="334">
        <v>0</v>
      </c>
      <c r="S1479" s="334">
        <v>0</v>
      </c>
      <c r="T1479" s="334">
        <v>0</v>
      </c>
      <c r="U1479" s="334">
        <v>0</v>
      </c>
      <c r="V1479" s="334">
        <v>0</v>
      </c>
      <c r="W1479" s="334">
        <v>0</v>
      </c>
      <c r="X1479" s="334">
        <v>0</v>
      </c>
      <c r="Y1479" s="334">
        <v>0</v>
      </c>
      <c r="Z1479" s="334">
        <v>0</v>
      </c>
      <c r="AA1479" s="334">
        <v>0</v>
      </c>
      <c r="AB1479" s="334">
        <v>0</v>
      </c>
      <c r="AD1479" s="334">
        <v>0</v>
      </c>
      <c r="AE1479" s="334">
        <f t="shared" si="237"/>
        <v>0</v>
      </c>
      <c r="AF1479" s="334">
        <f t="shared" si="238"/>
        <v>0</v>
      </c>
      <c r="AG1479" s="340">
        <f t="shared" si="239"/>
        <v>0</v>
      </c>
      <c r="AI1479" s="340">
        <f t="shared" si="240"/>
        <v>0</v>
      </c>
      <c r="AJ1479" s="340">
        <f t="shared" si="240"/>
        <v>0</v>
      </c>
      <c r="AK1479" s="340">
        <f t="shared" si="240"/>
        <v>0</v>
      </c>
      <c r="AL1479" s="340">
        <f t="shared" si="240"/>
        <v>0</v>
      </c>
      <c r="AM1479" s="340">
        <f t="shared" si="240"/>
        <v>0</v>
      </c>
    </row>
    <row r="1480" spans="1:39" x14ac:dyDescent="0.35">
      <c r="A1480" s="337">
        <v>23393</v>
      </c>
      <c r="B1480" s="338">
        <f t="shared" si="234"/>
        <v>1964</v>
      </c>
      <c r="C1480" s="338">
        <f t="shared" si="235"/>
        <v>1</v>
      </c>
      <c r="D1480" s="338">
        <f t="shared" si="236"/>
        <v>17</v>
      </c>
      <c r="E1480" s="334">
        <v>0</v>
      </c>
      <c r="F1480" s="334">
        <v>0</v>
      </c>
      <c r="G1480" s="334">
        <v>0</v>
      </c>
      <c r="H1480" s="334">
        <v>0</v>
      </c>
      <c r="I1480" s="334">
        <v>0</v>
      </c>
      <c r="J1480" s="334">
        <v>0</v>
      </c>
      <c r="K1480" s="334">
        <v>0</v>
      </c>
      <c r="L1480" s="334">
        <v>0</v>
      </c>
      <c r="M1480" s="334">
        <v>0</v>
      </c>
      <c r="N1480" s="334">
        <v>0</v>
      </c>
      <c r="O1480" s="334">
        <v>0</v>
      </c>
      <c r="P1480" s="334">
        <v>0</v>
      </c>
      <c r="Q1480" s="334">
        <v>0</v>
      </c>
      <c r="R1480" s="334">
        <v>0</v>
      </c>
      <c r="S1480" s="334">
        <v>0</v>
      </c>
      <c r="T1480" s="334">
        <v>0</v>
      </c>
      <c r="U1480" s="334">
        <v>0</v>
      </c>
      <c r="V1480" s="334">
        <v>0</v>
      </c>
      <c r="W1480" s="334">
        <v>0</v>
      </c>
      <c r="X1480" s="334">
        <v>0</v>
      </c>
      <c r="Y1480" s="334">
        <v>0</v>
      </c>
      <c r="Z1480" s="334">
        <v>0</v>
      </c>
      <c r="AA1480" s="334">
        <v>0</v>
      </c>
      <c r="AB1480" s="334">
        <v>0</v>
      </c>
      <c r="AD1480" s="334">
        <v>0</v>
      </c>
      <c r="AE1480" s="334">
        <f t="shared" si="237"/>
        <v>0</v>
      </c>
      <c r="AF1480" s="334">
        <f t="shared" si="238"/>
        <v>0</v>
      </c>
      <c r="AG1480" s="340">
        <f t="shared" si="239"/>
        <v>0</v>
      </c>
      <c r="AI1480" s="340">
        <f t="shared" si="240"/>
        <v>0</v>
      </c>
      <c r="AJ1480" s="340">
        <f t="shared" si="240"/>
        <v>0</v>
      </c>
      <c r="AK1480" s="340">
        <f t="shared" si="240"/>
        <v>0</v>
      </c>
      <c r="AL1480" s="340">
        <f t="shared" si="240"/>
        <v>0</v>
      </c>
      <c r="AM1480" s="340">
        <f t="shared" si="240"/>
        <v>0</v>
      </c>
    </row>
    <row r="1481" spans="1:39" x14ac:dyDescent="0.35">
      <c r="A1481" s="337">
        <v>23394</v>
      </c>
      <c r="B1481" s="338">
        <f t="shared" si="234"/>
        <v>1964</v>
      </c>
      <c r="C1481" s="338">
        <f t="shared" si="235"/>
        <v>1</v>
      </c>
      <c r="D1481" s="338">
        <f t="shared" si="236"/>
        <v>18</v>
      </c>
      <c r="E1481" s="334">
        <v>0</v>
      </c>
      <c r="F1481" s="334">
        <v>0</v>
      </c>
      <c r="G1481" s="334">
        <v>0</v>
      </c>
      <c r="H1481" s="334">
        <v>0</v>
      </c>
      <c r="I1481" s="334">
        <v>0</v>
      </c>
      <c r="J1481" s="334">
        <v>0</v>
      </c>
      <c r="K1481" s="334">
        <v>0</v>
      </c>
      <c r="L1481" s="334">
        <v>0</v>
      </c>
      <c r="M1481" s="334">
        <v>0</v>
      </c>
      <c r="N1481" s="334">
        <v>0</v>
      </c>
      <c r="O1481" s="334">
        <v>0</v>
      </c>
      <c r="P1481" s="334">
        <v>0</v>
      </c>
      <c r="Q1481" s="334">
        <v>0</v>
      </c>
      <c r="R1481" s="334">
        <v>0</v>
      </c>
      <c r="S1481" s="334">
        <v>0</v>
      </c>
      <c r="T1481" s="334">
        <v>0</v>
      </c>
      <c r="U1481" s="334">
        <v>0</v>
      </c>
      <c r="V1481" s="334">
        <v>0</v>
      </c>
      <c r="W1481" s="334">
        <v>0</v>
      </c>
      <c r="X1481" s="334">
        <v>0</v>
      </c>
      <c r="Y1481" s="334">
        <v>0</v>
      </c>
      <c r="Z1481" s="334">
        <v>0</v>
      </c>
      <c r="AA1481" s="334">
        <v>0</v>
      </c>
      <c r="AB1481" s="334">
        <v>0</v>
      </c>
      <c r="AD1481" s="334">
        <v>0</v>
      </c>
      <c r="AE1481" s="334">
        <f t="shared" si="237"/>
        <v>0</v>
      </c>
      <c r="AF1481" s="334">
        <f t="shared" si="238"/>
        <v>0</v>
      </c>
      <c r="AG1481" s="340">
        <f t="shared" si="239"/>
        <v>0</v>
      </c>
      <c r="AI1481" s="340">
        <f t="shared" si="240"/>
        <v>0</v>
      </c>
      <c r="AJ1481" s="340">
        <f t="shared" si="240"/>
        <v>0</v>
      </c>
      <c r="AK1481" s="340">
        <f t="shared" si="240"/>
        <v>0</v>
      </c>
      <c r="AL1481" s="340">
        <f t="shared" si="240"/>
        <v>0</v>
      </c>
      <c r="AM1481" s="340">
        <f t="shared" si="240"/>
        <v>0</v>
      </c>
    </row>
    <row r="1482" spans="1:39" x14ac:dyDescent="0.35">
      <c r="A1482" s="337">
        <v>23395</v>
      </c>
      <c r="B1482" s="338">
        <f t="shared" si="234"/>
        <v>1964</v>
      </c>
      <c r="C1482" s="338">
        <f t="shared" si="235"/>
        <v>1</v>
      </c>
      <c r="D1482" s="338">
        <f t="shared" si="236"/>
        <v>19</v>
      </c>
      <c r="E1482" s="334">
        <v>0</v>
      </c>
      <c r="F1482" s="334">
        <v>0</v>
      </c>
      <c r="G1482" s="334">
        <v>0</v>
      </c>
      <c r="H1482" s="334">
        <v>0</v>
      </c>
      <c r="I1482" s="334">
        <v>0</v>
      </c>
      <c r="J1482" s="334">
        <v>0</v>
      </c>
      <c r="K1482" s="334">
        <v>0</v>
      </c>
      <c r="L1482" s="334">
        <v>0</v>
      </c>
      <c r="M1482" s="334">
        <v>0</v>
      </c>
      <c r="N1482" s="334">
        <v>0</v>
      </c>
      <c r="O1482" s="334">
        <v>0</v>
      </c>
      <c r="P1482" s="334">
        <v>0</v>
      </c>
      <c r="Q1482" s="334">
        <v>0</v>
      </c>
      <c r="R1482" s="334">
        <v>0</v>
      </c>
      <c r="S1482" s="334">
        <v>0</v>
      </c>
      <c r="T1482" s="334">
        <v>0</v>
      </c>
      <c r="U1482" s="334">
        <v>0</v>
      </c>
      <c r="V1482" s="334">
        <v>0</v>
      </c>
      <c r="W1482" s="334">
        <v>0</v>
      </c>
      <c r="X1482" s="334">
        <v>0</v>
      </c>
      <c r="Y1482" s="334">
        <v>0</v>
      </c>
      <c r="Z1482" s="334">
        <v>0</v>
      </c>
      <c r="AA1482" s="334">
        <v>0</v>
      </c>
      <c r="AB1482" s="334">
        <v>0</v>
      </c>
      <c r="AD1482" s="334">
        <v>0</v>
      </c>
      <c r="AE1482" s="334">
        <f t="shared" si="237"/>
        <v>0</v>
      </c>
      <c r="AF1482" s="334">
        <f t="shared" si="238"/>
        <v>0</v>
      </c>
      <c r="AG1482" s="340">
        <f t="shared" si="239"/>
        <v>0</v>
      </c>
      <c r="AI1482" s="340">
        <f t="shared" si="240"/>
        <v>0</v>
      </c>
      <c r="AJ1482" s="340">
        <f t="shared" si="240"/>
        <v>0</v>
      </c>
      <c r="AK1482" s="340">
        <f t="shared" si="240"/>
        <v>0</v>
      </c>
      <c r="AL1482" s="340">
        <f t="shared" si="240"/>
        <v>0</v>
      </c>
      <c r="AM1482" s="340">
        <f t="shared" si="240"/>
        <v>0</v>
      </c>
    </row>
    <row r="1483" spans="1:39" x14ac:dyDescent="0.35">
      <c r="A1483" s="337">
        <v>23396</v>
      </c>
      <c r="B1483" s="338">
        <f t="shared" si="234"/>
        <v>1964</v>
      </c>
      <c r="C1483" s="338">
        <f t="shared" si="235"/>
        <v>1</v>
      </c>
      <c r="D1483" s="338">
        <f t="shared" si="236"/>
        <v>20</v>
      </c>
      <c r="E1483" s="334">
        <v>0</v>
      </c>
      <c r="F1483" s="334">
        <v>0</v>
      </c>
      <c r="G1483" s="334">
        <v>0</v>
      </c>
      <c r="H1483" s="334">
        <v>0</v>
      </c>
      <c r="I1483" s="334">
        <v>0</v>
      </c>
      <c r="J1483" s="334">
        <v>0</v>
      </c>
      <c r="K1483" s="334">
        <v>0</v>
      </c>
      <c r="L1483" s="334">
        <v>0</v>
      </c>
      <c r="M1483" s="334">
        <v>0</v>
      </c>
      <c r="N1483" s="334">
        <v>0</v>
      </c>
      <c r="O1483" s="334">
        <v>0</v>
      </c>
      <c r="P1483" s="334">
        <v>0</v>
      </c>
      <c r="Q1483" s="334">
        <v>0</v>
      </c>
      <c r="R1483" s="334">
        <v>0</v>
      </c>
      <c r="S1483" s="334">
        <v>0</v>
      </c>
      <c r="T1483" s="334">
        <v>0</v>
      </c>
      <c r="U1483" s="334">
        <v>0</v>
      </c>
      <c r="V1483" s="334">
        <v>0</v>
      </c>
      <c r="W1483" s="334">
        <v>0</v>
      </c>
      <c r="X1483" s="334">
        <v>0</v>
      </c>
      <c r="Y1483" s="334">
        <v>0</v>
      </c>
      <c r="Z1483" s="334">
        <v>0</v>
      </c>
      <c r="AA1483" s="334">
        <v>0</v>
      </c>
      <c r="AB1483" s="334">
        <v>0</v>
      </c>
      <c r="AD1483" s="334">
        <v>0</v>
      </c>
      <c r="AE1483" s="334">
        <f t="shared" si="237"/>
        <v>0</v>
      </c>
      <c r="AF1483" s="334">
        <f t="shared" si="238"/>
        <v>0</v>
      </c>
      <c r="AG1483" s="340">
        <f t="shared" si="239"/>
        <v>0</v>
      </c>
      <c r="AI1483" s="340">
        <f t="shared" si="240"/>
        <v>0</v>
      </c>
      <c r="AJ1483" s="340">
        <f t="shared" si="240"/>
        <v>0</v>
      </c>
      <c r="AK1483" s="340">
        <f t="shared" si="240"/>
        <v>0</v>
      </c>
      <c r="AL1483" s="340">
        <f t="shared" si="240"/>
        <v>0</v>
      </c>
      <c r="AM1483" s="340">
        <f t="shared" si="240"/>
        <v>0</v>
      </c>
    </row>
    <row r="1484" spans="1:39" x14ac:dyDescent="0.35">
      <c r="A1484" s="337">
        <v>23397</v>
      </c>
      <c r="B1484" s="338">
        <f t="shared" si="234"/>
        <v>1964</v>
      </c>
      <c r="C1484" s="338">
        <f t="shared" si="235"/>
        <v>1</v>
      </c>
      <c r="D1484" s="338">
        <f t="shared" si="236"/>
        <v>21</v>
      </c>
      <c r="E1484" s="334">
        <v>0</v>
      </c>
      <c r="F1484" s="334">
        <v>0</v>
      </c>
      <c r="G1484" s="334">
        <v>0</v>
      </c>
      <c r="H1484" s="334">
        <v>0</v>
      </c>
      <c r="I1484" s="334">
        <v>0</v>
      </c>
      <c r="J1484" s="334">
        <v>0</v>
      </c>
      <c r="K1484" s="334">
        <v>0.1</v>
      </c>
      <c r="L1484" s="334">
        <v>0.1</v>
      </c>
      <c r="M1484" s="334">
        <v>0</v>
      </c>
      <c r="N1484" s="334">
        <v>0.1</v>
      </c>
      <c r="O1484" s="334">
        <v>0.1</v>
      </c>
      <c r="P1484" s="334">
        <v>0.1</v>
      </c>
      <c r="Q1484" s="334">
        <v>0.1</v>
      </c>
      <c r="R1484" s="334">
        <v>0.1</v>
      </c>
      <c r="S1484" s="334">
        <v>0.2</v>
      </c>
      <c r="T1484" s="334">
        <v>0.1</v>
      </c>
      <c r="U1484" s="334">
        <v>0.1</v>
      </c>
      <c r="V1484" s="334">
        <v>0</v>
      </c>
      <c r="W1484" s="334">
        <v>0.1</v>
      </c>
      <c r="X1484" s="334">
        <v>0.1</v>
      </c>
      <c r="Y1484" s="334">
        <v>0</v>
      </c>
      <c r="Z1484" s="334">
        <v>0</v>
      </c>
      <c r="AA1484" s="334">
        <v>0</v>
      </c>
      <c r="AB1484" s="334">
        <v>0</v>
      </c>
      <c r="AD1484" s="334">
        <v>1.3</v>
      </c>
      <c r="AE1484" s="334">
        <f t="shared" si="237"/>
        <v>1.3</v>
      </c>
      <c r="AF1484" s="334">
        <f t="shared" si="238"/>
        <v>1.3</v>
      </c>
      <c r="AG1484" s="340">
        <f t="shared" si="239"/>
        <v>0</v>
      </c>
      <c r="AI1484" s="340">
        <f t="shared" si="240"/>
        <v>0</v>
      </c>
      <c r="AJ1484" s="340">
        <f t="shared" si="240"/>
        <v>0</v>
      </c>
      <c r="AK1484" s="340">
        <f t="shared" si="240"/>
        <v>0</v>
      </c>
      <c r="AL1484" s="340">
        <f t="shared" si="240"/>
        <v>0</v>
      </c>
      <c r="AM1484" s="340">
        <f t="shared" si="240"/>
        <v>0</v>
      </c>
    </row>
    <row r="1485" spans="1:39" x14ac:dyDescent="0.35">
      <c r="A1485" s="337">
        <v>23398</v>
      </c>
      <c r="B1485" s="338">
        <f t="shared" si="234"/>
        <v>1964</v>
      </c>
      <c r="C1485" s="338">
        <f t="shared" si="235"/>
        <v>1</v>
      </c>
      <c r="D1485" s="338">
        <f t="shared" si="236"/>
        <v>22</v>
      </c>
      <c r="E1485" s="334">
        <v>0</v>
      </c>
      <c r="F1485" s="334">
        <v>0</v>
      </c>
      <c r="G1485" s="334">
        <v>0</v>
      </c>
      <c r="H1485" s="334">
        <v>0</v>
      </c>
      <c r="I1485" s="334">
        <v>0</v>
      </c>
      <c r="J1485" s="334">
        <v>0</v>
      </c>
      <c r="K1485" s="334">
        <v>0</v>
      </c>
      <c r="L1485" s="334">
        <v>0</v>
      </c>
      <c r="M1485" s="334">
        <v>0</v>
      </c>
      <c r="N1485" s="334">
        <v>0</v>
      </c>
      <c r="O1485" s="334">
        <v>0</v>
      </c>
      <c r="P1485" s="334">
        <v>0</v>
      </c>
      <c r="Q1485" s="334">
        <v>0</v>
      </c>
      <c r="R1485" s="334">
        <v>0</v>
      </c>
      <c r="S1485" s="334">
        <v>0.1</v>
      </c>
      <c r="T1485" s="334">
        <v>0</v>
      </c>
      <c r="U1485" s="334">
        <v>0.1</v>
      </c>
      <c r="V1485" s="334">
        <v>0</v>
      </c>
      <c r="W1485" s="334">
        <v>0.1</v>
      </c>
      <c r="X1485" s="334">
        <v>0</v>
      </c>
      <c r="Y1485" s="334">
        <v>0</v>
      </c>
      <c r="Z1485" s="334">
        <v>0</v>
      </c>
      <c r="AA1485" s="334">
        <v>0</v>
      </c>
      <c r="AB1485" s="334">
        <v>0</v>
      </c>
      <c r="AD1485" s="334">
        <v>0.3</v>
      </c>
      <c r="AE1485" s="334">
        <f t="shared" si="237"/>
        <v>0.3</v>
      </c>
      <c r="AF1485" s="334">
        <f t="shared" si="238"/>
        <v>0.30000000000000004</v>
      </c>
      <c r="AG1485" s="340">
        <f t="shared" si="239"/>
        <v>5.5511151231257827E-17</v>
      </c>
      <c r="AI1485" s="340">
        <f t="shared" si="240"/>
        <v>0</v>
      </c>
      <c r="AJ1485" s="340">
        <f t="shared" si="240"/>
        <v>0</v>
      </c>
      <c r="AK1485" s="340">
        <f t="shared" si="240"/>
        <v>0</v>
      </c>
      <c r="AL1485" s="340">
        <f t="shared" si="240"/>
        <v>0</v>
      </c>
      <c r="AM1485" s="340">
        <f t="shared" si="240"/>
        <v>0</v>
      </c>
    </row>
    <row r="1486" spans="1:39" x14ac:dyDescent="0.35">
      <c r="A1486" s="337">
        <v>23399</v>
      </c>
      <c r="B1486" s="338">
        <f t="shared" si="234"/>
        <v>1964</v>
      </c>
      <c r="C1486" s="338">
        <f t="shared" si="235"/>
        <v>1</v>
      </c>
      <c r="D1486" s="338">
        <f t="shared" si="236"/>
        <v>23</v>
      </c>
      <c r="E1486" s="334">
        <v>0</v>
      </c>
      <c r="F1486" s="334">
        <v>0</v>
      </c>
      <c r="G1486" s="334">
        <v>0</v>
      </c>
      <c r="H1486" s="334">
        <v>0</v>
      </c>
      <c r="I1486" s="334">
        <v>0</v>
      </c>
      <c r="J1486" s="334">
        <v>0</v>
      </c>
      <c r="K1486" s="334">
        <v>0</v>
      </c>
      <c r="L1486" s="334">
        <v>0</v>
      </c>
      <c r="M1486" s="334">
        <v>0</v>
      </c>
      <c r="N1486" s="334">
        <v>0</v>
      </c>
      <c r="O1486" s="334">
        <v>0</v>
      </c>
      <c r="P1486" s="334">
        <v>0</v>
      </c>
      <c r="Q1486" s="334">
        <v>0</v>
      </c>
      <c r="R1486" s="334">
        <v>0</v>
      </c>
      <c r="S1486" s="334">
        <v>0</v>
      </c>
      <c r="T1486" s="334">
        <v>0</v>
      </c>
      <c r="U1486" s="334">
        <v>0</v>
      </c>
      <c r="V1486" s="334">
        <v>0</v>
      </c>
      <c r="W1486" s="334">
        <v>0</v>
      </c>
      <c r="X1486" s="334">
        <v>0</v>
      </c>
      <c r="Y1486" s="334">
        <v>0</v>
      </c>
      <c r="Z1486" s="334">
        <v>0</v>
      </c>
      <c r="AA1486" s="334">
        <v>0</v>
      </c>
      <c r="AB1486" s="334">
        <v>0</v>
      </c>
      <c r="AD1486" s="334">
        <v>0</v>
      </c>
      <c r="AE1486" s="334">
        <f t="shared" si="237"/>
        <v>0</v>
      </c>
      <c r="AF1486" s="334">
        <f t="shared" si="238"/>
        <v>0</v>
      </c>
      <c r="AG1486" s="340">
        <f t="shared" si="239"/>
        <v>0</v>
      </c>
      <c r="AI1486" s="340">
        <f t="shared" si="240"/>
        <v>0</v>
      </c>
      <c r="AJ1486" s="340">
        <f t="shared" si="240"/>
        <v>0</v>
      </c>
      <c r="AK1486" s="340">
        <f t="shared" si="240"/>
        <v>0</v>
      </c>
      <c r="AL1486" s="340">
        <f t="shared" si="240"/>
        <v>0</v>
      </c>
      <c r="AM1486" s="340">
        <f t="shared" si="240"/>
        <v>0</v>
      </c>
    </row>
    <row r="1487" spans="1:39" x14ac:dyDescent="0.35">
      <c r="A1487" s="337">
        <v>23400</v>
      </c>
      <c r="B1487" s="338">
        <f t="shared" si="234"/>
        <v>1964</v>
      </c>
      <c r="C1487" s="338">
        <f t="shared" si="235"/>
        <v>1</v>
      </c>
      <c r="D1487" s="338">
        <f t="shared" si="236"/>
        <v>24</v>
      </c>
      <c r="E1487" s="334">
        <v>0</v>
      </c>
      <c r="F1487" s="334">
        <v>0</v>
      </c>
      <c r="G1487" s="334">
        <v>0</v>
      </c>
      <c r="H1487" s="334">
        <v>0</v>
      </c>
      <c r="I1487" s="334">
        <v>0</v>
      </c>
      <c r="J1487" s="334">
        <v>0</v>
      </c>
      <c r="K1487" s="334">
        <v>0</v>
      </c>
      <c r="L1487" s="334">
        <v>0</v>
      </c>
      <c r="M1487" s="334">
        <v>0</v>
      </c>
      <c r="N1487" s="334">
        <v>0</v>
      </c>
      <c r="O1487" s="334">
        <v>0</v>
      </c>
      <c r="P1487" s="334">
        <v>0</v>
      </c>
      <c r="Q1487" s="334">
        <v>0</v>
      </c>
      <c r="R1487" s="334">
        <v>0</v>
      </c>
      <c r="S1487" s="334">
        <v>0</v>
      </c>
      <c r="T1487" s="334">
        <v>0</v>
      </c>
      <c r="U1487" s="334">
        <v>0</v>
      </c>
      <c r="V1487" s="334">
        <v>0</v>
      </c>
      <c r="W1487" s="334">
        <v>0</v>
      </c>
      <c r="X1487" s="334">
        <v>0</v>
      </c>
      <c r="Y1487" s="334">
        <v>0</v>
      </c>
      <c r="Z1487" s="334">
        <v>0</v>
      </c>
      <c r="AA1487" s="334">
        <v>0</v>
      </c>
      <c r="AB1487" s="334">
        <v>0</v>
      </c>
      <c r="AD1487" s="334">
        <v>0</v>
      </c>
      <c r="AE1487" s="334">
        <f t="shared" si="237"/>
        <v>0</v>
      </c>
      <c r="AF1487" s="334">
        <f t="shared" si="238"/>
        <v>0</v>
      </c>
      <c r="AG1487" s="340">
        <f t="shared" si="239"/>
        <v>0</v>
      </c>
      <c r="AI1487" s="340">
        <f t="shared" si="240"/>
        <v>0</v>
      </c>
      <c r="AJ1487" s="340">
        <f t="shared" si="240"/>
        <v>0</v>
      </c>
      <c r="AK1487" s="340">
        <f t="shared" si="240"/>
        <v>0</v>
      </c>
      <c r="AL1487" s="340">
        <f t="shared" si="240"/>
        <v>0</v>
      </c>
      <c r="AM1487" s="340">
        <f t="shared" si="240"/>
        <v>0</v>
      </c>
    </row>
    <row r="1488" spans="1:39" x14ac:dyDescent="0.35">
      <c r="A1488" s="337">
        <v>23401</v>
      </c>
      <c r="B1488" s="338">
        <f t="shared" si="234"/>
        <v>1964</v>
      </c>
      <c r="C1488" s="338">
        <f t="shared" si="235"/>
        <v>1</v>
      </c>
      <c r="D1488" s="338">
        <f t="shared" si="236"/>
        <v>25</v>
      </c>
      <c r="E1488" s="334">
        <v>0</v>
      </c>
      <c r="F1488" s="334">
        <v>0</v>
      </c>
      <c r="G1488" s="334">
        <v>0</v>
      </c>
      <c r="H1488" s="334">
        <v>0</v>
      </c>
      <c r="I1488" s="334">
        <v>0</v>
      </c>
      <c r="J1488" s="334">
        <v>0</v>
      </c>
      <c r="K1488" s="334">
        <v>0</v>
      </c>
      <c r="L1488" s="334">
        <v>0</v>
      </c>
      <c r="M1488" s="334">
        <v>0</v>
      </c>
      <c r="N1488" s="334">
        <v>0</v>
      </c>
      <c r="O1488" s="334">
        <v>0</v>
      </c>
      <c r="P1488" s="334">
        <v>0</v>
      </c>
      <c r="Q1488" s="334">
        <v>0</v>
      </c>
      <c r="R1488" s="334">
        <v>0</v>
      </c>
      <c r="S1488" s="334">
        <v>0</v>
      </c>
      <c r="T1488" s="334">
        <v>0</v>
      </c>
      <c r="U1488" s="334">
        <v>0</v>
      </c>
      <c r="V1488" s="334">
        <v>0</v>
      </c>
      <c r="W1488" s="334">
        <v>0</v>
      </c>
      <c r="X1488" s="334">
        <v>0</v>
      </c>
      <c r="Y1488" s="334">
        <v>0</v>
      </c>
      <c r="Z1488" s="334">
        <v>0</v>
      </c>
      <c r="AA1488" s="334">
        <v>0</v>
      </c>
      <c r="AB1488" s="334">
        <v>0</v>
      </c>
      <c r="AD1488" s="334">
        <v>0</v>
      </c>
      <c r="AE1488" s="334">
        <f t="shared" si="237"/>
        <v>0</v>
      </c>
      <c r="AF1488" s="334">
        <f t="shared" si="238"/>
        <v>0</v>
      </c>
      <c r="AG1488" s="340">
        <f t="shared" si="239"/>
        <v>0</v>
      </c>
      <c r="AI1488" s="340">
        <f t="shared" si="240"/>
        <v>0</v>
      </c>
      <c r="AJ1488" s="340">
        <f t="shared" si="240"/>
        <v>0</v>
      </c>
      <c r="AK1488" s="340">
        <f t="shared" si="240"/>
        <v>0</v>
      </c>
      <c r="AL1488" s="340">
        <f t="shared" si="240"/>
        <v>0</v>
      </c>
      <c r="AM1488" s="340">
        <f t="shared" si="240"/>
        <v>0</v>
      </c>
    </row>
    <row r="1489" spans="1:39" x14ac:dyDescent="0.35">
      <c r="A1489" s="337">
        <v>23402</v>
      </c>
      <c r="B1489" s="338">
        <f t="shared" si="234"/>
        <v>1964</v>
      </c>
      <c r="C1489" s="338">
        <f t="shared" si="235"/>
        <v>1</v>
      </c>
      <c r="D1489" s="338">
        <f t="shared" si="236"/>
        <v>26</v>
      </c>
      <c r="E1489" s="334">
        <v>0</v>
      </c>
      <c r="F1489" s="334">
        <v>0</v>
      </c>
      <c r="G1489" s="334">
        <v>0</v>
      </c>
      <c r="H1489" s="334">
        <v>0</v>
      </c>
      <c r="I1489" s="334">
        <v>0</v>
      </c>
      <c r="J1489" s="334">
        <v>0</v>
      </c>
      <c r="K1489" s="334">
        <v>0</v>
      </c>
      <c r="L1489" s="334">
        <v>0</v>
      </c>
      <c r="M1489" s="334">
        <v>0</v>
      </c>
      <c r="N1489" s="334">
        <v>0</v>
      </c>
      <c r="O1489" s="334">
        <v>0</v>
      </c>
      <c r="P1489" s="334">
        <v>0</v>
      </c>
      <c r="Q1489" s="334">
        <v>0</v>
      </c>
      <c r="R1489" s="334">
        <v>0</v>
      </c>
      <c r="S1489" s="334">
        <v>0</v>
      </c>
      <c r="T1489" s="334">
        <v>0</v>
      </c>
      <c r="U1489" s="334">
        <v>0</v>
      </c>
      <c r="V1489" s="334">
        <v>0</v>
      </c>
      <c r="W1489" s="334">
        <v>0</v>
      </c>
      <c r="X1489" s="334">
        <v>0</v>
      </c>
      <c r="Y1489" s="334">
        <v>0</v>
      </c>
      <c r="Z1489" s="334">
        <v>0</v>
      </c>
      <c r="AA1489" s="334">
        <v>0</v>
      </c>
      <c r="AB1489" s="334">
        <v>0</v>
      </c>
      <c r="AD1489" s="334">
        <v>0</v>
      </c>
      <c r="AE1489" s="334">
        <f t="shared" si="237"/>
        <v>0</v>
      </c>
      <c r="AF1489" s="334">
        <f t="shared" si="238"/>
        <v>0</v>
      </c>
      <c r="AG1489" s="340">
        <f t="shared" si="239"/>
        <v>0</v>
      </c>
      <c r="AI1489" s="340">
        <f t="shared" si="240"/>
        <v>0</v>
      </c>
      <c r="AJ1489" s="340">
        <f t="shared" si="240"/>
        <v>0</v>
      </c>
      <c r="AK1489" s="340">
        <f t="shared" si="240"/>
        <v>0</v>
      </c>
      <c r="AL1489" s="340">
        <f t="shared" si="240"/>
        <v>0</v>
      </c>
      <c r="AM1489" s="340">
        <f t="shared" si="240"/>
        <v>0</v>
      </c>
    </row>
    <row r="1490" spans="1:39" x14ac:dyDescent="0.35">
      <c r="A1490" s="337">
        <v>23403</v>
      </c>
      <c r="B1490" s="338">
        <f t="shared" si="234"/>
        <v>1964</v>
      </c>
      <c r="C1490" s="338">
        <f t="shared" si="235"/>
        <v>1</v>
      </c>
      <c r="D1490" s="338">
        <f t="shared" si="236"/>
        <v>27</v>
      </c>
      <c r="E1490" s="334">
        <v>0</v>
      </c>
      <c r="F1490" s="334">
        <v>0</v>
      </c>
      <c r="G1490" s="334">
        <v>0</v>
      </c>
      <c r="H1490" s="334">
        <v>0</v>
      </c>
      <c r="I1490" s="334">
        <v>0</v>
      </c>
      <c r="J1490" s="334">
        <v>0</v>
      </c>
      <c r="K1490" s="334">
        <v>0</v>
      </c>
      <c r="L1490" s="334">
        <v>0</v>
      </c>
      <c r="M1490" s="334">
        <v>0</v>
      </c>
      <c r="N1490" s="334">
        <v>0</v>
      </c>
      <c r="O1490" s="334">
        <v>0</v>
      </c>
      <c r="P1490" s="334">
        <v>0</v>
      </c>
      <c r="Q1490" s="334">
        <v>0</v>
      </c>
      <c r="R1490" s="334">
        <v>0</v>
      </c>
      <c r="S1490" s="334">
        <v>0</v>
      </c>
      <c r="T1490" s="334">
        <v>0</v>
      </c>
      <c r="U1490" s="334">
        <v>0</v>
      </c>
      <c r="V1490" s="334">
        <v>0</v>
      </c>
      <c r="W1490" s="334">
        <v>0</v>
      </c>
      <c r="X1490" s="334">
        <v>0</v>
      </c>
      <c r="Y1490" s="334">
        <v>0</v>
      </c>
      <c r="Z1490" s="334">
        <v>0</v>
      </c>
      <c r="AA1490" s="334">
        <v>0</v>
      </c>
      <c r="AB1490" s="334">
        <v>0</v>
      </c>
      <c r="AD1490" s="334">
        <v>0</v>
      </c>
      <c r="AE1490" s="334">
        <f t="shared" si="237"/>
        <v>0</v>
      </c>
      <c r="AF1490" s="334">
        <f t="shared" si="238"/>
        <v>0</v>
      </c>
      <c r="AG1490" s="340">
        <f t="shared" si="239"/>
        <v>0</v>
      </c>
      <c r="AI1490" s="340">
        <f t="shared" si="240"/>
        <v>0</v>
      </c>
      <c r="AJ1490" s="340">
        <f t="shared" si="240"/>
        <v>0</v>
      </c>
      <c r="AK1490" s="340">
        <f t="shared" si="240"/>
        <v>0</v>
      </c>
      <c r="AL1490" s="340">
        <f t="shared" si="240"/>
        <v>0</v>
      </c>
      <c r="AM1490" s="340">
        <f t="shared" si="240"/>
        <v>0</v>
      </c>
    </row>
    <row r="1491" spans="1:39" x14ac:dyDescent="0.35">
      <c r="A1491" s="337">
        <v>23404</v>
      </c>
      <c r="B1491" s="338">
        <f t="shared" si="234"/>
        <v>1964</v>
      </c>
      <c r="C1491" s="338">
        <f t="shared" si="235"/>
        <v>1</v>
      </c>
      <c r="D1491" s="338">
        <f t="shared" si="236"/>
        <v>28</v>
      </c>
      <c r="E1491" s="334">
        <v>0</v>
      </c>
      <c r="F1491" s="334">
        <v>0</v>
      </c>
      <c r="G1491" s="334">
        <v>0</v>
      </c>
      <c r="H1491" s="334">
        <v>0</v>
      </c>
      <c r="I1491" s="334">
        <v>0</v>
      </c>
      <c r="J1491" s="334">
        <v>0</v>
      </c>
      <c r="K1491" s="334">
        <v>0</v>
      </c>
      <c r="L1491" s="334">
        <v>0</v>
      </c>
      <c r="M1491" s="334">
        <v>0</v>
      </c>
      <c r="N1491" s="334">
        <v>0</v>
      </c>
      <c r="O1491" s="334">
        <v>0</v>
      </c>
      <c r="P1491" s="334">
        <v>0</v>
      </c>
      <c r="Q1491" s="334">
        <v>0</v>
      </c>
      <c r="R1491" s="334">
        <v>0</v>
      </c>
      <c r="S1491" s="334">
        <v>0</v>
      </c>
      <c r="T1491" s="334">
        <v>0</v>
      </c>
      <c r="U1491" s="334">
        <v>0</v>
      </c>
      <c r="V1491" s="334">
        <v>0</v>
      </c>
      <c r="W1491" s="334">
        <v>0</v>
      </c>
      <c r="X1491" s="334">
        <v>0</v>
      </c>
      <c r="Y1491" s="334">
        <v>0</v>
      </c>
      <c r="Z1491" s="334">
        <v>0</v>
      </c>
      <c r="AA1491" s="334">
        <v>0</v>
      </c>
      <c r="AB1491" s="334">
        <v>0</v>
      </c>
      <c r="AD1491" s="334">
        <v>0</v>
      </c>
      <c r="AE1491" s="334">
        <f t="shared" si="237"/>
        <v>0</v>
      </c>
      <c r="AF1491" s="334">
        <f t="shared" si="238"/>
        <v>0</v>
      </c>
      <c r="AG1491" s="340">
        <f t="shared" si="239"/>
        <v>0</v>
      </c>
      <c r="AI1491" s="340">
        <f t="shared" si="240"/>
        <v>0</v>
      </c>
      <c r="AJ1491" s="340">
        <f t="shared" si="240"/>
        <v>0</v>
      </c>
      <c r="AK1491" s="340">
        <f t="shared" si="240"/>
        <v>0</v>
      </c>
      <c r="AL1491" s="340">
        <f t="shared" si="240"/>
        <v>0</v>
      </c>
      <c r="AM1491" s="340">
        <f t="shared" si="240"/>
        <v>0</v>
      </c>
    </row>
    <row r="1492" spans="1:39" x14ac:dyDescent="0.35">
      <c r="A1492" s="337">
        <v>23405</v>
      </c>
      <c r="B1492" s="338">
        <f t="shared" si="234"/>
        <v>1964</v>
      </c>
      <c r="C1492" s="338">
        <f t="shared" si="235"/>
        <v>1</v>
      </c>
      <c r="D1492" s="338">
        <f t="shared" si="236"/>
        <v>29</v>
      </c>
      <c r="E1492" s="334">
        <v>0</v>
      </c>
      <c r="F1492" s="334">
        <v>0</v>
      </c>
      <c r="G1492" s="334">
        <v>0</v>
      </c>
      <c r="H1492" s="334">
        <v>0</v>
      </c>
      <c r="I1492" s="334">
        <v>0</v>
      </c>
      <c r="J1492" s="334">
        <v>0</v>
      </c>
      <c r="K1492" s="334">
        <v>0</v>
      </c>
      <c r="L1492" s="334">
        <v>0</v>
      </c>
      <c r="M1492" s="334">
        <v>0</v>
      </c>
      <c r="N1492" s="334">
        <v>0</v>
      </c>
      <c r="O1492" s="334">
        <v>0</v>
      </c>
      <c r="P1492" s="334">
        <v>0</v>
      </c>
      <c r="Q1492" s="334">
        <v>0</v>
      </c>
      <c r="R1492" s="334">
        <v>0</v>
      </c>
      <c r="S1492" s="334">
        <v>0</v>
      </c>
      <c r="T1492" s="334">
        <v>0</v>
      </c>
      <c r="U1492" s="334">
        <v>0</v>
      </c>
      <c r="V1492" s="334">
        <v>0</v>
      </c>
      <c r="W1492" s="334">
        <v>0</v>
      </c>
      <c r="X1492" s="334">
        <v>0</v>
      </c>
      <c r="Y1492" s="334">
        <v>0</v>
      </c>
      <c r="Z1492" s="334">
        <v>0</v>
      </c>
      <c r="AA1492" s="334">
        <v>0</v>
      </c>
      <c r="AB1492" s="334">
        <v>0</v>
      </c>
      <c r="AD1492" s="334">
        <v>0</v>
      </c>
      <c r="AE1492" s="334">
        <f t="shared" si="237"/>
        <v>0</v>
      </c>
      <c r="AF1492" s="334">
        <f t="shared" si="238"/>
        <v>0</v>
      </c>
      <c r="AG1492" s="340">
        <f t="shared" si="239"/>
        <v>0</v>
      </c>
      <c r="AI1492" s="340">
        <f t="shared" ref="AI1492:AM1507" si="241">IF($C1492=AI$1,$AF1492,0)</f>
        <v>0</v>
      </c>
      <c r="AJ1492" s="340">
        <f t="shared" si="241"/>
        <v>0</v>
      </c>
      <c r="AK1492" s="340">
        <f t="shared" si="241"/>
        <v>0</v>
      </c>
      <c r="AL1492" s="340">
        <f t="shared" si="241"/>
        <v>0</v>
      </c>
      <c r="AM1492" s="340">
        <f t="shared" si="241"/>
        <v>0</v>
      </c>
    </row>
    <row r="1493" spans="1:39" x14ac:dyDescent="0.35">
      <c r="A1493" s="337">
        <v>23406</v>
      </c>
      <c r="B1493" s="338">
        <f t="shared" si="234"/>
        <v>1964</v>
      </c>
      <c r="C1493" s="338">
        <f t="shared" si="235"/>
        <v>1</v>
      </c>
      <c r="D1493" s="338">
        <f t="shared" si="236"/>
        <v>30</v>
      </c>
      <c r="E1493" s="334">
        <v>0</v>
      </c>
      <c r="F1493" s="334">
        <v>0</v>
      </c>
      <c r="G1493" s="334">
        <v>0</v>
      </c>
      <c r="H1493" s="334">
        <v>0</v>
      </c>
      <c r="I1493" s="334">
        <v>0</v>
      </c>
      <c r="J1493" s="334">
        <v>0</v>
      </c>
      <c r="K1493" s="334">
        <v>0</v>
      </c>
      <c r="L1493" s="334">
        <v>0</v>
      </c>
      <c r="M1493" s="334">
        <v>0</v>
      </c>
      <c r="N1493" s="334">
        <v>0</v>
      </c>
      <c r="O1493" s="334">
        <v>0</v>
      </c>
      <c r="P1493" s="334">
        <v>0</v>
      </c>
      <c r="Q1493" s="334">
        <v>0</v>
      </c>
      <c r="R1493" s="334">
        <v>0</v>
      </c>
      <c r="S1493" s="334">
        <v>0</v>
      </c>
      <c r="T1493" s="334">
        <v>0</v>
      </c>
      <c r="U1493" s="334">
        <v>0</v>
      </c>
      <c r="V1493" s="334">
        <v>0</v>
      </c>
      <c r="W1493" s="334">
        <v>0</v>
      </c>
      <c r="X1493" s="334">
        <v>0</v>
      </c>
      <c r="Y1493" s="334">
        <v>0</v>
      </c>
      <c r="Z1493" s="334">
        <v>0</v>
      </c>
      <c r="AA1493" s="334">
        <v>0</v>
      </c>
      <c r="AB1493" s="334">
        <v>0</v>
      </c>
      <c r="AD1493" s="334">
        <v>0</v>
      </c>
      <c r="AE1493" s="334">
        <f t="shared" si="237"/>
        <v>0</v>
      </c>
      <c r="AF1493" s="334">
        <f t="shared" si="238"/>
        <v>0</v>
      </c>
      <c r="AG1493" s="340">
        <f t="shared" si="239"/>
        <v>0</v>
      </c>
      <c r="AI1493" s="340">
        <f t="shared" si="241"/>
        <v>0</v>
      </c>
      <c r="AJ1493" s="340">
        <f t="shared" si="241"/>
        <v>0</v>
      </c>
      <c r="AK1493" s="340">
        <f t="shared" si="241"/>
        <v>0</v>
      </c>
      <c r="AL1493" s="340">
        <f t="shared" si="241"/>
        <v>0</v>
      </c>
      <c r="AM1493" s="340">
        <f t="shared" si="241"/>
        <v>0</v>
      </c>
    </row>
    <row r="1494" spans="1:39" x14ac:dyDescent="0.35">
      <c r="A1494" s="337">
        <v>23407</v>
      </c>
      <c r="B1494" s="338">
        <f t="shared" si="234"/>
        <v>1964</v>
      </c>
      <c r="C1494" s="338">
        <f t="shared" si="235"/>
        <v>1</v>
      </c>
      <c r="D1494" s="338">
        <f t="shared" si="236"/>
        <v>31</v>
      </c>
      <c r="E1494" s="334">
        <v>0</v>
      </c>
      <c r="F1494" s="334">
        <v>0</v>
      </c>
      <c r="G1494" s="334">
        <v>0</v>
      </c>
      <c r="H1494" s="334">
        <v>0</v>
      </c>
      <c r="I1494" s="334">
        <v>0</v>
      </c>
      <c r="J1494" s="334">
        <v>0</v>
      </c>
      <c r="K1494" s="334">
        <v>0</v>
      </c>
      <c r="L1494" s="334">
        <v>0</v>
      </c>
      <c r="M1494" s="334">
        <v>0</v>
      </c>
      <c r="N1494" s="334">
        <v>0</v>
      </c>
      <c r="O1494" s="334">
        <v>0</v>
      </c>
      <c r="P1494" s="334">
        <v>0</v>
      </c>
      <c r="Q1494" s="334">
        <v>0</v>
      </c>
      <c r="R1494" s="334">
        <v>0</v>
      </c>
      <c r="S1494" s="334">
        <v>0</v>
      </c>
      <c r="T1494" s="334">
        <v>0</v>
      </c>
      <c r="U1494" s="334">
        <v>0</v>
      </c>
      <c r="V1494" s="334">
        <v>0</v>
      </c>
      <c r="W1494" s="334">
        <v>0</v>
      </c>
      <c r="X1494" s="334">
        <v>0</v>
      </c>
      <c r="Y1494" s="334">
        <v>0</v>
      </c>
      <c r="Z1494" s="334">
        <v>0</v>
      </c>
      <c r="AA1494" s="334">
        <v>0</v>
      </c>
      <c r="AB1494" s="334">
        <v>0</v>
      </c>
      <c r="AD1494" s="334">
        <v>0</v>
      </c>
      <c r="AE1494" s="334">
        <f t="shared" si="237"/>
        <v>0</v>
      </c>
      <c r="AF1494" s="334">
        <f t="shared" si="238"/>
        <v>0</v>
      </c>
      <c r="AG1494" s="340">
        <f t="shared" si="239"/>
        <v>0</v>
      </c>
      <c r="AI1494" s="340">
        <f t="shared" si="241"/>
        <v>0</v>
      </c>
      <c r="AJ1494" s="340">
        <f t="shared" si="241"/>
        <v>0</v>
      </c>
      <c r="AK1494" s="340">
        <f t="shared" si="241"/>
        <v>0</v>
      </c>
      <c r="AL1494" s="340">
        <f t="shared" si="241"/>
        <v>0</v>
      </c>
      <c r="AM1494" s="340">
        <f t="shared" si="241"/>
        <v>0</v>
      </c>
    </row>
    <row r="1495" spans="1:39" x14ac:dyDescent="0.35">
      <c r="A1495" s="337">
        <v>23408</v>
      </c>
      <c r="B1495" s="338">
        <f t="shared" si="234"/>
        <v>1964</v>
      </c>
      <c r="C1495" s="338">
        <f t="shared" si="235"/>
        <v>2</v>
      </c>
      <c r="D1495" s="338">
        <f t="shared" si="236"/>
        <v>1</v>
      </c>
      <c r="E1495" s="334">
        <v>0</v>
      </c>
      <c r="F1495" s="334">
        <v>0</v>
      </c>
      <c r="G1495" s="334">
        <v>0</v>
      </c>
      <c r="H1495" s="334">
        <v>0</v>
      </c>
      <c r="I1495" s="334">
        <v>0</v>
      </c>
      <c r="J1495" s="334">
        <v>0</v>
      </c>
      <c r="K1495" s="334">
        <v>0</v>
      </c>
      <c r="L1495" s="334">
        <v>0</v>
      </c>
      <c r="M1495" s="334">
        <v>0</v>
      </c>
      <c r="N1495" s="334">
        <v>0</v>
      </c>
      <c r="O1495" s="334">
        <v>0</v>
      </c>
      <c r="P1495" s="334">
        <v>0</v>
      </c>
      <c r="Q1495" s="334">
        <v>0</v>
      </c>
      <c r="R1495" s="334">
        <v>0</v>
      </c>
      <c r="S1495" s="334">
        <v>0</v>
      </c>
      <c r="T1495" s="334">
        <v>0</v>
      </c>
      <c r="U1495" s="334">
        <v>0</v>
      </c>
      <c r="V1495" s="334">
        <v>0</v>
      </c>
      <c r="W1495" s="334">
        <v>0</v>
      </c>
      <c r="X1495" s="334">
        <v>0</v>
      </c>
      <c r="Y1495" s="334">
        <v>0</v>
      </c>
      <c r="Z1495" s="334">
        <v>0</v>
      </c>
      <c r="AA1495" s="334">
        <v>0</v>
      </c>
      <c r="AB1495" s="334">
        <v>0</v>
      </c>
      <c r="AD1495" s="334">
        <v>0</v>
      </c>
      <c r="AE1495" s="334">
        <f t="shared" si="237"/>
        <v>0</v>
      </c>
      <c r="AF1495" s="334">
        <f t="shared" si="238"/>
        <v>0</v>
      </c>
      <c r="AG1495" s="340">
        <f t="shared" si="239"/>
        <v>0</v>
      </c>
      <c r="AI1495" s="340">
        <f t="shared" si="241"/>
        <v>0</v>
      </c>
      <c r="AJ1495" s="340">
        <f t="shared" si="241"/>
        <v>0</v>
      </c>
      <c r="AK1495" s="340">
        <f t="shared" si="241"/>
        <v>0</v>
      </c>
      <c r="AL1495" s="340">
        <f t="shared" si="241"/>
        <v>0</v>
      </c>
      <c r="AM1495" s="340">
        <f t="shared" si="241"/>
        <v>0</v>
      </c>
    </row>
    <row r="1496" spans="1:39" x14ac:dyDescent="0.35">
      <c r="A1496" s="337">
        <v>23409</v>
      </c>
      <c r="B1496" s="338">
        <f t="shared" si="234"/>
        <v>1964</v>
      </c>
      <c r="C1496" s="338">
        <f t="shared" si="235"/>
        <v>2</v>
      </c>
      <c r="D1496" s="338">
        <f t="shared" si="236"/>
        <v>2</v>
      </c>
      <c r="E1496" s="334">
        <v>0</v>
      </c>
      <c r="F1496" s="334">
        <v>0</v>
      </c>
      <c r="G1496" s="334">
        <v>0</v>
      </c>
      <c r="H1496" s="334">
        <v>0</v>
      </c>
      <c r="I1496" s="334">
        <v>0</v>
      </c>
      <c r="J1496" s="334">
        <v>0</v>
      </c>
      <c r="K1496" s="334">
        <v>0</v>
      </c>
      <c r="L1496" s="334">
        <v>0</v>
      </c>
      <c r="M1496" s="334">
        <v>0</v>
      </c>
      <c r="N1496" s="334">
        <v>0</v>
      </c>
      <c r="O1496" s="334">
        <v>0</v>
      </c>
      <c r="P1496" s="334">
        <v>0</v>
      </c>
      <c r="Q1496" s="334">
        <v>0</v>
      </c>
      <c r="R1496" s="334">
        <v>0</v>
      </c>
      <c r="S1496" s="334">
        <v>0</v>
      </c>
      <c r="T1496" s="334">
        <v>0</v>
      </c>
      <c r="U1496" s="334">
        <v>0</v>
      </c>
      <c r="V1496" s="334">
        <v>0</v>
      </c>
      <c r="W1496" s="334">
        <v>0</v>
      </c>
      <c r="X1496" s="334">
        <v>0</v>
      </c>
      <c r="Y1496" s="334">
        <v>0</v>
      </c>
      <c r="Z1496" s="334">
        <v>0</v>
      </c>
      <c r="AA1496" s="334">
        <v>0</v>
      </c>
      <c r="AB1496" s="334">
        <v>0</v>
      </c>
      <c r="AD1496" s="334">
        <v>0</v>
      </c>
      <c r="AE1496" s="334">
        <f t="shared" si="237"/>
        <v>0</v>
      </c>
      <c r="AF1496" s="334">
        <f t="shared" si="238"/>
        <v>0</v>
      </c>
      <c r="AG1496" s="340">
        <f t="shared" si="239"/>
        <v>0</v>
      </c>
      <c r="AI1496" s="340">
        <f t="shared" si="241"/>
        <v>0</v>
      </c>
      <c r="AJ1496" s="340">
        <f t="shared" si="241"/>
        <v>0</v>
      </c>
      <c r="AK1496" s="340">
        <f t="shared" si="241"/>
        <v>0</v>
      </c>
      <c r="AL1496" s="340">
        <f t="shared" si="241"/>
        <v>0</v>
      </c>
      <c r="AM1496" s="340">
        <f t="shared" si="241"/>
        <v>0</v>
      </c>
    </row>
    <row r="1497" spans="1:39" x14ac:dyDescent="0.35">
      <c r="A1497" s="337">
        <v>23410</v>
      </c>
      <c r="B1497" s="338">
        <f t="shared" si="234"/>
        <v>1964</v>
      </c>
      <c r="C1497" s="338">
        <f t="shared" si="235"/>
        <v>2</v>
      </c>
      <c r="D1497" s="338">
        <f t="shared" si="236"/>
        <v>3</v>
      </c>
      <c r="E1497" s="334">
        <v>0</v>
      </c>
      <c r="F1497" s="334">
        <v>0</v>
      </c>
      <c r="G1497" s="334">
        <v>0</v>
      </c>
      <c r="H1497" s="334">
        <v>0</v>
      </c>
      <c r="I1497" s="334">
        <v>0</v>
      </c>
      <c r="J1497" s="334">
        <v>0</v>
      </c>
      <c r="K1497" s="334">
        <v>0</v>
      </c>
      <c r="L1497" s="334">
        <v>0</v>
      </c>
      <c r="M1497" s="334">
        <v>0</v>
      </c>
      <c r="N1497" s="334">
        <v>0</v>
      </c>
      <c r="O1497" s="334">
        <v>0</v>
      </c>
      <c r="P1497" s="334">
        <v>0</v>
      </c>
      <c r="Q1497" s="334">
        <v>0</v>
      </c>
      <c r="R1497" s="334">
        <v>0</v>
      </c>
      <c r="S1497" s="334">
        <v>0</v>
      </c>
      <c r="T1497" s="334">
        <v>0</v>
      </c>
      <c r="U1497" s="334">
        <v>0</v>
      </c>
      <c r="V1497" s="334">
        <v>0</v>
      </c>
      <c r="W1497" s="334">
        <v>0</v>
      </c>
      <c r="X1497" s="334">
        <v>0</v>
      </c>
      <c r="Y1497" s="334">
        <v>0</v>
      </c>
      <c r="Z1497" s="334">
        <v>0</v>
      </c>
      <c r="AA1497" s="334">
        <v>0</v>
      </c>
      <c r="AB1497" s="334">
        <v>0</v>
      </c>
      <c r="AD1497" s="334">
        <v>0</v>
      </c>
      <c r="AE1497" s="334">
        <f t="shared" si="237"/>
        <v>0</v>
      </c>
      <c r="AF1497" s="334">
        <f t="shared" si="238"/>
        <v>0</v>
      </c>
      <c r="AG1497" s="340">
        <f t="shared" si="239"/>
        <v>0</v>
      </c>
      <c r="AI1497" s="340">
        <f t="shared" si="241"/>
        <v>0</v>
      </c>
      <c r="AJ1497" s="340">
        <f t="shared" si="241"/>
        <v>0</v>
      </c>
      <c r="AK1497" s="340">
        <f t="shared" si="241"/>
        <v>0</v>
      </c>
      <c r="AL1497" s="340">
        <f t="shared" si="241"/>
        <v>0</v>
      </c>
      <c r="AM1497" s="340">
        <f t="shared" si="241"/>
        <v>0</v>
      </c>
    </row>
    <row r="1498" spans="1:39" x14ac:dyDescent="0.35">
      <c r="A1498" s="337">
        <v>23411</v>
      </c>
      <c r="B1498" s="338">
        <f t="shared" si="234"/>
        <v>1964</v>
      </c>
      <c r="C1498" s="338">
        <f t="shared" si="235"/>
        <v>2</v>
      </c>
      <c r="D1498" s="338">
        <f t="shared" si="236"/>
        <v>4</v>
      </c>
      <c r="E1498" s="334">
        <v>0</v>
      </c>
      <c r="F1498" s="334">
        <v>0</v>
      </c>
      <c r="G1498" s="334">
        <v>0</v>
      </c>
      <c r="H1498" s="334">
        <v>0</v>
      </c>
      <c r="I1498" s="334">
        <v>0</v>
      </c>
      <c r="J1498" s="334">
        <v>0</v>
      </c>
      <c r="K1498" s="334">
        <v>0</v>
      </c>
      <c r="L1498" s="334">
        <v>0</v>
      </c>
      <c r="M1498" s="334">
        <v>0</v>
      </c>
      <c r="N1498" s="334">
        <v>0</v>
      </c>
      <c r="O1498" s="334">
        <v>0</v>
      </c>
      <c r="P1498" s="334">
        <v>0</v>
      </c>
      <c r="Q1498" s="334">
        <v>0</v>
      </c>
      <c r="R1498" s="334">
        <v>0</v>
      </c>
      <c r="S1498" s="334">
        <v>0</v>
      </c>
      <c r="T1498" s="334">
        <v>0</v>
      </c>
      <c r="U1498" s="334">
        <v>0</v>
      </c>
      <c r="V1498" s="334">
        <v>0</v>
      </c>
      <c r="W1498" s="334">
        <v>0</v>
      </c>
      <c r="X1498" s="334">
        <v>0</v>
      </c>
      <c r="Y1498" s="334">
        <v>0</v>
      </c>
      <c r="Z1498" s="334">
        <v>0</v>
      </c>
      <c r="AA1498" s="334">
        <v>0</v>
      </c>
      <c r="AB1498" s="334">
        <v>0</v>
      </c>
      <c r="AD1498" s="334">
        <v>0</v>
      </c>
      <c r="AE1498" s="334">
        <f t="shared" si="237"/>
        <v>0</v>
      </c>
      <c r="AF1498" s="334">
        <f t="shared" si="238"/>
        <v>0</v>
      </c>
      <c r="AG1498" s="340">
        <f t="shared" si="239"/>
        <v>0</v>
      </c>
      <c r="AI1498" s="340">
        <f t="shared" si="241"/>
        <v>0</v>
      </c>
      <c r="AJ1498" s="340">
        <f t="shared" si="241"/>
        <v>0</v>
      </c>
      <c r="AK1498" s="340">
        <f t="shared" si="241"/>
        <v>0</v>
      </c>
      <c r="AL1498" s="340">
        <f t="shared" si="241"/>
        <v>0</v>
      </c>
      <c r="AM1498" s="340">
        <f t="shared" si="241"/>
        <v>0</v>
      </c>
    </row>
    <row r="1499" spans="1:39" x14ac:dyDescent="0.35">
      <c r="A1499" s="337">
        <v>23412</v>
      </c>
      <c r="B1499" s="338">
        <f t="shared" si="234"/>
        <v>1964</v>
      </c>
      <c r="C1499" s="338">
        <f t="shared" si="235"/>
        <v>2</v>
      </c>
      <c r="D1499" s="338">
        <f t="shared" si="236"/>
        <v>5</v>
      </c>
      <c r="E1499" s="334">
        <v>0</v>
      </c>
      <c r="F1499" s="334">
        <v>0.2</v>
      </c>
      <c r="G1499" s="334">
        <v>0.1</v>
      </c>
      <c r="H1499" s="334">
        <v>0.2</v>
      </c>
      <c r="I1499" s="334">
        <v>0.1</v>
      </c>
      <c r="J1499" s="334">
        <v>0.2</v>
      </c>
      <c r="K1499" s="334">
        <v>0</v>
      </c>
      <c r="L1499" s="334">
        <v>0</v>
      </c>
      <c r="M1499" s="334">
        <v>0</v>
      </c>
      <c r="N1499" s="334">
        <v>0</v>
      </c>
      <c r="O1499" s="334">
        <v>0</v>
      </c>
      <c r="P1499" s="334">
        <v>0</v>
      </c>
      <c r="Q1499" s="334">
        <v>0</v>
      </c>
      <c r="R1499" s="334">
        <v>0</v>
      </c>
      <c r="S1499" s="334">
        <v>0</v>
      </c>
      <c r="T1499" s="334">
        <v>0</v>
      </c>
      <c r="U1499" s="334">
        <v>0</v>
      </c>
      <c r="V1499" s="334">
        <v>0</v>
      </c>
      <c r="W1499" s="334">
        <v>0</v>
      </c>
      <c r="X1499" s="334">
        <v>0</v>
      </c>
      <c r="Y1499" s="334">
        <v>0</v>
      </c>
      <c r="Z1499" s="334">
        <v>0</v>
      </c>
      <c r="AA1499" s="334">
        <v>0</v>
      </c>
      <c r="AB1499" s="334">
        <v>0</v>
      </c>
      <c r="AD1499" s="334">
        <v>0.8</v>
      </c>
      <c r="AE1499" s="334">
        <f t="shared" si="237"/>
        <v>0.8</v>
      </c>
      <c r="AF1499" s="334">
        <f t="shared" si="238"/>
        <v>0.8</v>
      </c>
      <c r="AG1499" s="340">
        <f t="shared" si="239"/>
        <v>0</v>
      </c>
      <c r="AI1499" s="340">
        <f t="shared" si="241"/>
        <v>0</v>
      </c>
      <c r="AJ1499" s="340">
        <f t="shared" si="241"/>
        <v>0</v>
      </c>
      <c r="AK1499" s="340">
        <f t="shared" si="241"/>
        <v>0</v>
      </c>
      <c r="AL1499" s="340">
        <f t="shared" si="241"/>
        <v>0</v>
      </c>
      <c r="AM1499" s="340">
        <f t="shared" si="241"/>
        <v>0</v>
      </c>
    </row>
    <row r="1500" spans="1:39" x14ac:dyDescent="0.35">
      <c r="A1500" s="337">
        <v>23413</v>
      </c>
      <c r="B1500" s="338">
        <f t="shared" si="234"/>
        <v>1964</v>
      </c>
      <c r="C1500" s="338">
        <f t="shared" si="235"/>
        <v>2</v>
      </c>
      <c r="D1500" s="338">
        <f t="shared" si="236"/>
        <v>6</v>
      </c>
      <c r="E1500" s="334">
        <v>0</v>
      </c>
      <c r="F1500" s="334">
        <v>0</v>
      </c>
      <c r="G1500" s="334">
        <v>0</v>
      </c>
      <c r="H1500" s="334">
        <v>0</v>
      </c>
      <c r="I1500" s="334">
        <v>0</v>
      </c>
      <c r="J1500" s="334">
        <v>0</v>
      </c>
      <c r="K1500" s="334">
        <v>0</v>
      </c>
      <c r="L1500" s="334">
        <v>0</v>
      </c>
      <c r="M1500" s="334">
        <v>0</v>
      </c>
      <c r="N1500" s="334">
        <v>0.1</v>
      </c>
      <c r="O1500" s="334">
        <v>0.2</v>
      </c>
      <c r="P1500" s="334">
        <v>0.1</v>
      </c>
      <c r="Q1500" s="334">
        <v>0</v>
      </c>
      <c r="R1500" s="334">
        <v>0</v>
      </c>
      <c r="S1500" s="334">
        <v>0</v>
      </c>
      <c r="T1500" s="334">
        <v>0</v>
      </c>
      <c r="U1500" s="334">
        <v>0</v>
      </c>
      <c r="V1500" s="334">
        <v>0</v>
      </c>
      <c r="W1500" s="334">
        <v>0</v>
      </c>
      <c r="X1500" s="334">
        <v>0.1</v>
      </c>
      <c r="Y1500" s="334">
        <v>0</v>
      </c>
      <c r="Z1500" s="334">
        <v>0</v>
      </c>
      <c r="AA1500" s="334">
        <v>0</v>
      </c>
      <c r="AB1500" s="334">
        <v>0</v>
      </c>
      <c r="AD1500" s="334">
        <v>0.5</v>
      </c>
      <c r="AE1500" s="334">
        <f t="shared" si="237"/>
        <v>0.5</v>
      </c>
      <c r="AF1500" s="334">
        <f t="shared" si="238"/>
        <v>0.5</v>
      </c>
      <c r="AG1500" s="340">
        <f t="shared" si="239"/>
        <v>0</v>
      </c>
      <c r="AI1500" s="340">
        <f t="shared" si="241"/>
        <v>0</v>
      </c>
      <c r="AJ1500" s="340">
        <f t="shared" si="241"/>
        <v>0</v>
      </c>
      <c r="AK1500" s="340">
        <f t="shared" si="241"/>
        <v>0</v>
      </c>
      <c r="AL1500" s="340">
        <f t="shared" si="241"/>
        <v>0</v>
      </c>
      <c r="AM1500" s="340">
        <f t="shared" si="241"/>
        <v>0</v>
      </c>
    </row>
    <row r="1501" spans="1:39" x14ac:dyDescent="0.35">
      <c r="A1501" s="337">
        <v>23414</v>
      </c>
      <c r="B1501" s="338">
        <f t="shared" si="234"/>
        <v>1964</v>
      </c>
      <c r="C1501" s="338">
        <f t="shared" si="235"/>
        <v>2</v>
      </c>
      <c r="D1501" s="338">
        <f t="shared" si="236"/>
        <v>7</v>
      </c>
      <c r="E1501" s="334">
        <v>0</v>
      </c>
      <c r="F1501" s="334">
        <v>0</v>
      </c>
      <c r="G1501" s="334">
        <v>0</v>
      </c>
      <c r="H1501" s="334">
        <v>0</v>
      </c>
      <c r="I1501" s="334">
        <v>0</v>
      </c>
      <c r="J1501" s="334">
        <v>0</v>
      </c>
      <c r="K1501" s="334">
        <v>0</v>
      </c>
      <c r="L1501" s="334">
        <v>0</v>
      </c>
      <c r="M1501" s="334">
        <v>0</v>
      </c>
      <c r="N1501" s="334">
        <v>0</v>
      </c>
      <c r="O1501" s="334">
        <v>0</v>
      </c>
      <c r="P1501" s="334">
        <v>0</v>
      </c>
      <c r="Q1501" s="334">
        <v>0</v>
      </c>
      <c r="R1501" s="334">
        <v>0</v>
      </c>
      <c r="S1501" s="334">
        <v>0</v>
      </c>
      <c r="T1501" s="334">
        <v>0</v>
      </c>
      <c r="U1501" s="334">
        <v>0</v>
      </c>
      <c r="V1501" s="334">
        <v>0</v>
      </c>
      <c r="W1501" s="334">
        <v>0</v>
      </c>
      <c r="X1501" s="334">
        <v>0</v>
      </c>
      <c r="Y1501" s="334">
        <v>0</v>
      </c>
      <c r="Z1501" s="334">
        <v>0</v>
      </c>
      <c r="AA1501" s="334">
        <v>0</v>
      </c>
      <c r="AB1501" s="334">
        <v>0</v>
      </c>
      <c r="AD1501" s="334">
        <v>0</v>
      </c>
      <c r="AE1501" s="334">
        <f t="shared" si="237"/>
        <v>0</v>
      </c>
      <c r="AF1501" s="334">
        <f t="shared" si="238"/>
        <v>0</v>
      </c>
      <c r="AG1501" s="340">
        <f t="shared" si="239"/>
        <v>0</v>
      </c>
      <c r="AI1501" s="340">
        <f t="shared" si="241"/>
        <v>0</v>
      </c>
      <c r="AJ1501" s="340">
        <f t="shared" si="241"/>
        <v>0</v>
      </c>
      <c r="AK1501" s="340">
        <f t="shared" si="241"/>
        <v>0</v>
      </c>
      <c r="AL1501" s="340">
        <f t="shared" si="241"/>
        <v>0</v>
      </c>
      <c r="AM1501" s="340">
        <f t="shared" si="241"/>
        <v>0</v>
      </c>
    </row>
    <row r="1502" spans="1:39" x14ac:dyDescent="0.35">
      <c r="A1502" s="337">
        <v>23415</v>
      </c>
      <c r="B1502" s="338">
        <f t="shared" si="234"/>
        <v>1964</v>
      </c>
      <c r="C1502" s="338">
        <f t="shared" si="235"/>
        <v>2</v>
      </c>
      <c r="D1502" s="338">
        <f t="shared" si="236"/>
        <v>8</v>
      </c>
      <c r="E1502" s="334">
        <v>0</v>
      </c>
      <c r="F1502" s="334">
        <v>0</v>
      </c>
      <c r="G1502" s="334">
        <v>0</v>
      </c>
      <c r="H1502" s="334">
        <v>0</v>
      </c>
      <c r="I1502" s="334">
        <v>0</v>
      </c>
      <c r="J1502" s="334">
        <v>0</v>
      </c>
      <c r="K1502" s="334">
        <v>0</v>
      </c>
      <c r="L1502" s="334">
        <v>0</v>
      </c>
      <c r="M1502" s="334">
        <v>0</v>
      </c>
      <c r="N1502" s="334">
        <v>0</v>
      </c>
      <c r="O1502" s="334">
        <v>0</v>
      </c>
      <c r="P1502" s="334">
        <v>0</v>
      </c>
      <c r="Q1502" s="334">
        <v>0</v>
      </c>
      <c r="R1502" s="334">
        <v>0</v>
      </c>
      <c r="S1502" s="334">
        <v>0</v>
      </c>
      <c r="T1502" s="334">
        <v>0</v>
      </c>
      <c r="U1502" s="334">
        <v>0</v>
      </c>
      <c r="V1502" s="334">
        <v>0</v>
      </c>
      <c r="W1502" s="334">
        <v>0</v>
      </c>
      <c r="X1502" s="334">
        <v>0</v>
      </c>
      <c r="Y1502" s="334">
        <v>0</v>
      </c>
      <c r="Z1502" s="334">
        <v>0</v>
      </c>
      <c r="AA1502" s="334">
        <v>0</v>
      </c>
      <c r="AB1502" s="334">
        <v>0</v>
      </c>
      <c r="AD1502" s="334">
        <v>0</v>
      </c>
      <c r="AE1502" s="334">
        <f t="shared" si="237"/>
        <v>0</v>
      </c>
      <c r="AF1502" s="334">
        <f t="shared" si="238"/>
        <v>0</v>
      </c>
      <c r="AG1502" s="340">
        <f t="shared" si="239"/>
        <v>0</v>
      </c>
      <c r="AI1502" s="340">
        <f t="shared" si="241"/>
        <v>0</v>
      </c>
      <c r="AJ1502" s="340">
        <f t="shared" si="241"/>
        <v>0</v>
      </c>
      <c r="AK1502" s="340">
        <f t="shared" si="241"/>
        <v>0</v>
      </c>
      <c r="AL1502" s="340">
        <f t="shared" si="241"/>
        <v>0</v>
      </c>
      <c r="AM1502" s="340">
        <f t="shared" si="241"/>
        <v>0</v>
      </c>
    </row>
    <row r="1503" spans="1:39" x14ac:dyDescent="0.35">
      <c r="A1503" s="337">
        <v>23416</v>
      </c>
      <c r="B1503" s="338">
        <f t="shared" si="234"/>
        <v>1964</v>
      </c>
      <c r="C1503" s="338">
        <f t="shared" si="235"/>
        <v>2</v>
      </c>
      <c r="D1503" s="338">
        <f t="shared" si="236"/>
        <v>9</v>
      </c>
      <c r="E1503" s="334">
        <v>0</v>
      </c>
      <c r="F1503" s="334">
        <v>0</v>
      </c>
      <c r="G1503" s="334">
        <v>0</v>
      </c>
      <c r="H1503" s="334">
        <v>0</v>
      </c>
      <c r="I1503" s="334">
        <v>0</v>
      </c>
      <c r="J1503" s="334">
        <v>0</v>
      </c>
      <c r="K1503" s="334">
        <v>0</v>
      </c>
      <c r="L1503" s="334">
        <v>0</v>
      </c>
      <c r="M1503" s="334">
        <v>0</v>
      </c>
      <c r="N1503" s="334">
        <v>0</v>
      </c>
      <c r="O1503" s="334">
        <v>0</v>
      </c>
      <c r="P1503" s="334">
        <v>0</v>
      </c>
      <c r="Q1503" s="334">
        <v>0</v>
      </c>
      <c r="R1503" s="334">
        <v>0</v>
      </c>
      <c r="S1503" s="334">
        <v>0</v>
      </c>
      <c r="T1503" s="334">
        <v>0</v>
      </c>
      <c r="U1503" s="334">
        <v>0</v>
      </c>
      <c r="V1503" s="334">
        <v>0</v>
      </c>
      <c r="W1503" s="334">
        <v>0</v>
      </c>
      <c r="X1503" s="334">
        <v>0</v>
      </c>
      <c r="Y1503" s="334">
        <v>0</v>
      </c>
      <c r="Z1503" s="334">
        <v>0</v>
      </c>
      <c r="AA1503" s="334">
        <v>0</v>
      </c>
      <c r="AB1503" s="334">
        <v>0</v>
      </c>
      <c r="AD1503" s="334">
        <v>0</v>
      </c>
      <c r="AE1503" s="334">
        <f t="shared" si="237"/>
        <v>0</v>
      </c>
      <c r="AF1503" s="334">
        <f t="shared" si="238"/>
        <v>0</v>
      </c>
      <c r="AG1503" s="340">
        <f t="shared" si="239"/>
        <v>0</v>
      </c>
      <c r="AI1503" s="340">
        <f t="shared" si="241"/>
        <v>0</v>
      </c>
      <c r="AJ1503" s="340">
        <f t="shared" si="241"/>
        <v>0</v>
      </c>
      <c r="AK1503" s="340">
        <f t="shared" si="241"/>
        <v>0</v>
      </c>
      <c r="AL1503" s="340">
        <f t="shared" si="241"/>
        <v>0</v>
      </c>
      <c r="AM1503" s="340">
        <f t="shared" si="241"/>
        <v>0</v>
      </c>
    </row>
    <row r="1504" spans="1:39" x14ac:dyDescent="0.35">
      <c r="A1504" s="337">
        <v>23417</v>
      </c>
      <c r="B1504" s="338">
        <f t="shared" si="234"/>
        <v>1964</v>
      </c>
      <c r="C1504" s="338">
        <f t="shared" si="235"/>
        <v>2</v>
      </c>
      <c r="D1504" s="338">
        <f t="shared" si="236"/>
        <v>10</v>
      </c>
      <c r="E1504" s="334">
        <v>0</v>
      </c>
      <c r="F1504" s="334">
        <v>0</v>
      </c>
      <c r="G1504" s="334">
        <v>0</v>
      </c>
      <c r="H1504" s="334">
        <v>0</v>
      </c>
      <c r="I1504" s="334">
        <v>0</v>
      </c>
      <c r="J1504" s="334">
        <v>0</v>
      </c>
      <c r="K1504" s="334">
        <v>0</v>
      </c>
      <c r="L1504" s="334">
        <v>0</v>
      </c>
      <c r="M1504" s="334">
        <v>0</v>
      </c>
      <c r="N1504" s="334">
        <v>0</v>
      </c>
      <c r="O1504" s="334">
        <v>0</v>
      </c>
      <c r="P1504" s="334">
        <v>0</v>
      </c>
      <c r="Q1504" s="334">
        <v>0</v>
      </c>
      <c r="R1504" s="334">
        <v>0</v>
      </c>
      <c r="S1504" s="334">
        <v>0</v>
      </c>
      <c r="T1504" s="334">
        <v>0</v>
      </c>
      <c r="U1504" s="334">
        <v>0</v>
      </c>
      <c r="V1504" s="334">
        <v>0</v>
      </c>
      <c r="W1504" s="334">
        <v>0</v>
      </c>
      <c r="X1504" s="334">
        <v>0</v>
      </c>
      <c r="Y1504" s="334">
        <v>0</v>
      </c>
      <c r="Z1504" s="334">
        <v>0</v>
      </c>
      <c r="AA1504" s="334">
        <v>0</v>
      </c>
      <c r="AB1504" s="334">
        <v>0</v>
      </c>
      <c r="AD1504" s="334">
        <v>0</v>
      </c>
      <c r="AE1504" s="334">
        <f t="shared" si="237"/>
        <v>0</v>
      </c>
      <c r="AF1504" s="334">
        <f t="shared" si="238"/>
        <v>0</v>
      </c>
      <c r="AG1504" s="340">
        <f t="shared" si="239"/>
        <v>0</v>
      </c>
      <c r="AI1504" s="340">
        <f t="shared" si="241"/>
        <v>0</v>
      </c>
      <c r="AJ1504" s="340">
        <f t="shared" si="241"/>
        <v>0</v>
      </c>
      <c r="AK1504" s="340">
        <f t="shared" si="241"/>
        <v>0</v>
      </c>
      <c r="AL1504" s="340">
        <f t="shared" si="241"/>
        <v>0</v>
      </c>
      <c r="AM1504" s="340">
        <f t="shared" si="241"/>
        <v>0</v>
      </c>
    </row>
    <row r="1505" spans="1:39" x14ac:dyDescent="0.35">
      <c r="A1505" s="337">
        <v>23418</v>
      </c>
      <c r="B1505" s="338">
        <f t="shared" si="234"/>
        <v>1964</v>
      </c>
      <c r="C1505" s="338">
        <f t="shared" si="235"/>
        <v>2</v>
      </c>
      <c r="D1505" s="338">
        <f t="shared" si="236"/>
        <v>11</v>
      </c>
      <c r="E1505" s="334">
        <v>0</v>
      </c>
      <c r="F1505" s="334">
        <v>0</v>
      </c>
      <c r="G1505" s="334">
        <v>0</v>
      </c>
      <c r="H1505" s="334">
        <v>0</v>
      </c>
      <c r="I1505" s="334">
        <v>0</v>
      </c>
      <c r="J1505" s="334">
        <v>0</v>
      </c>
      <c r="K1505" s="334">
        <v>0</v>
      </c>
      <c r="L1505" s="334">
        <v>0</v>
      </c>
      <c r="M1505" s="334">
        <v>0</v>
      </c>
      <c r="N1505" s="334">
        <v>0.2</v>
      </c>
      <c r="O1505" s="334">
        <v>0.1</v>
      </c>
      <c r="P1505" s="334">
        <v>0.2</v>
      </c>
      <c r="Q1505" s="334">
        <v>0</v>
      </c>
      <c r="R1505" s="334">
        <v>0</v>
      </c>
      <c r="S1505" s="334">
        <v>0</v>
      </c>
      <c r="T1505" s="334">
        <v>0</v>
      </c>
      <c r="U1505" s="334">
        <v>0</v>
      </c>
      <c r="V1505" s="334">
        <v>0</v>
      </c>
      <c r="W1505" s="334">
        <v>0</v>
      </c>
      <c r="X1505" s="334">
        <v>0</v>
      </c>
      <c r="Y1505" s="334">
        <v>0</v>
      </c>
      <c r="Z1505" s="334">
        <v>0</v>
      </c>
      <c r="AA1505" s="334">
        <v>0</v>
      </c>
      <c r="AB1505" s="334">
        <v>0</v>
      </c>
      <c r="AD1505" s="334">
        <v>0.5</v>
      </c>
      <c r="AE1505" s="334">
        <f t="shared" si="237"/>
        <v>0.5</v>
      </c>
      <c r="AF1505" s="334">
        <f t="shared" si="238"/>
        <v>0.5</v>
      </c>
      <c r="AG1505" s="340">
        <f t="shared" si="239"/>
        <v>0</v>
      </c>
      <c r="AI1505" s="340">
        <f t="shared" si="241"/>
        <v>0</v>
      </c>
      <c r="AJ1505" s="340">
        <f t="shared" si="241"/>
        <v>0</v>
      </c>
      <c r="AK1505" s="340">
        <f t="shared" si="241"/>
        <v>0</v>
      </c>
      <c r="AL1505" s="340">
        <f t="shared" si="241"/>
        <v>0</v>
      </c>
      <c r="AM1505" s="340">
        <f t="shared" si="241"/>
        <v>0</v>
      </c>
    </row>
    <row r="1506" spans="1:39" x14ac:dyDescent="0.35">
      <c r="A1506" s="337">
        <v>23419</v>
      </c>
      <c r="B1506" s="338">
        <f t="shared" si="234"/>
        <v>1964</v>
      </c>
      <c r="C1506" s="338">
        <f t="shared" si="235"/>
        <v>2</v>
      </c>
      <c r="D1506" s="338">
        <f t="shared" si="236"/>
        <v>12</v>
      </c>
      <c r="E1506" s="334">
        <v>0</v>
      </c>
      <c r="F1506" s="334">
        <v>0</v>
      </c>
      <c r="G1506" s="334">
        <v>0</v>
      </c>
      <c r="H1506" s="334">
        <v>0</v>
      </c>
      <c r="I1506" s="334">
        <v>0</v>
      </c>
      <c r="J1506" s="334">
        <v>0</v>
      </c>
      <c r="K1506" s="334">
        <v>0</v>
      </c>
      <c r="L1506" s="334">
        <v>0</v>
      </c>
      <c r="M1506" s="334">
        <v>0</v>
      </c>
      <c r="N1506" s="334">
        <v>0</v>
      </c>
      <c r="O1506" s="334">
        <v>0</v>
      </c>
      <c r="P1506" s="334">
        <v>0</v>
      </c>
      <c r="Q1506" s="334">
        <v>0</v>
      </c>
      <c r="R1506" s="334">
        <v>0</v>
      </c>
      <c r="S1506" s="334">
        <v>0</v>
      </c>
      <c r="T1506" s="334">
        <v>0</v>
      </c>
      <c r="U1506" s="334">
        <v>0</v>
      </c>
      <c r="V1506" s="334">
        <v>0</v>
      </c>
      <c r="W1506" s="334">
        <v>0</v>
      </c>
      <c r="X1506" s="334">
        <v>0</v>
      </c>
      <c r="Y1506" s="334">
        <v>0</v>
      </c>
      <c r="Z1506" s="334">
        <v>0</v>
      </c>
      <c r="AA1506" s="334">
        <v>0</v>
      </c>
      <c r="AB1506" s="334">
        <v>0</v>
      </c>
      <c r="AD1506" s="334">
        <v>0</v>
      </c>
      <c r="AE1506" s="334">
        <f t="shared" si="237"/>
        <v>0</v>
      </c>
      <c r="AF1506" s="334">
        <f t="shared" si="238"/>
        <v>0</v>
      </c>
      <c r="AG1506" s="340">
        <f t="shared" si="239"/>
        <v>0</v>
      </c>
      <c r="AI1506" s="340">
        <f t="shared" si="241"/>
        <v>0</v>
      </c>
      <c r="AJ1506" s="340">
        <f t="shared" si="241"/>
        <v>0</v>
      </c>
      <c r="AK1506" s="340">
        <f t="shared" si="241"/>
        <v>0</v>
      </c>
      <c r="AL1506" s="340">
        <f t="shared" si="241"/>
        <v>0</v>
      </c>
      <c r="AM1506" s="340">
        <f t="shared" si="241"/>
        <v>0</v>
      </c>
    </row>
    <row r="1507" spans="1:39" x14ac:dyDescent="0.35">
      <c r="A1507" s="337">
        <v>23420</v>
      </c>
      <c r="B1507" s="338">
        <f t="shared" si="234"/>
        <v>1964</v>
      </c>
      <c r="C1507" s="338">
        <f t="shared" si="235"/>
        <v>2</v>
      </c>
      <c r="D1507" s="338">
        <f t="shared" si="236"/>
        <v>13</v>
      </c>
      <c r="E1507" s="334">
        <v>0</v>
      </c>
      <c r="F1507" s="334">
        <v>0</v>
      </c>
      <c r="G1507" s="334">
        <v>0</v>
      </c>
      <c r="H1507" s="334">
        <v>0</v>
      </c>
      <c r="I1507" s="334">
        <v>0</v>
      </c>
      <c r="J1507" s="334">
        <v>0</v>
      </c>
      <c r="K1507" s="334">
        <v>0</v>
      </c>
      <c r="L1507" s="334">
        <v>0</v>
      </c>
      <c r="M1507" s="334">
        <v>0</v>
      </c>
      <c r="N1507" s="334">
        <v>0</v>
      </c>
      <c r="O1507" s="334">
        <v>0</v>
      </c>
      <c r="P1507" s="334">
        <v>0</v>
      </c>
      <c r="Q1507" s="334">
        <v>0</v>
      </c>
      <c r="R1507" s="334">
        <v>0</v>
      </c>
      <c r="S1507" s="334">
        <v>0</v>
      </c>
      <c r="T1507" s="334">
        <v>0</v>
      </c>
      <c r="U1507" s="334">
        <v>0</v>
      </c>
      <c r="V1507" s="334">
        <v>0</v>
      </c>
      <c r="W1507" s="334">
        <v>0</v>
      </c>
      <c r="X1507" s="334">
        <v>0</v>
      </c>
      <c r="Y1507" s="334">
        <v>0</v>
      </c>
      <c r="Z1507" s="334">
        <v>0</v>
      </c>
      <c r="AA1507" s="334">
        <v>0</v>
      </c>
      <c r="AB1507" s="334">
        <v>0</v>
      </c>
      <c r="AD1507" s="334">
        <v>0</v>
      </c>
      <c r="AE1507" s="334">
        <f t="shared" si="237"/>
        <v>0</v>
      </c>
      <c r="AF1507" s="334">
        <f t="shared" si="238"/>
        <v>0</v>
      </c>
      <c r="AG1507" s="340">
        <f t="shared" si="239"/>
        <v>0</v>
      </c>
      <c r="AI1507" s="340">
        <f t="shared" si="241"/>
        <v>0</v>
      </c>
      <c r="AJ1507" s="340">
        <f t="shared" si="241"/>
        <v>0</v>
      </c>
      <c r="AK1507" s="340">
        <f t="shared" si="241"/>
        <v>0</v>
      </c>
      <c r="AL1507" s="340">
        <f t="shared" si="241"/>
        <v>0</v>
      </c>
      <c r="AM1507" s="340">
        <f t="shared" si="241"/>
        <v>0</v>
      </c>
    </row>
    <row r="1508" spans="1:39" x14ac:dyDescent="0.35">
      <c r="A1508" s="337">
        <v>23421</v>
      </c>
      <c r="B1508" s="338">
        <f t="shared" si="234"/>
        <v>1964</v>
      </c>
      <c r="C1508" s="338">
        <f t="shared" si="235"/>
        <v>2</v>
      </c>
      <c r="D1508" s="338">
        <f t="shared" si="236"/>
        <v>14</v>
      </c>
      <c r="E1508" s="334">
        <v>0</v>
      </c>
      <c r="F1508" s="334">
        <v>0</v>
      </c>
      <c r="G1508" s="334">
        <v>0</v>
      </c>
      <c r="H1508" s="334">
        <v>0</v>
      </c>
      <c r="I1508" s="334">
        <v>0</v>
      </c>
      <c r="J1508" s="334">
        <v>0</v>
      </c>
      <c r="K1508" s="334">
        <v>0</v>
      </c>
      <c r="L1508" s="334">
        <v>0</v>
      </c>
      <c r="M1508" s="334">
        <v>0</v>
      </c>
      <c r="N1508" s="334">
        <v>0</v>
      </c>
      <c r="O1508" s="334">
        <v>0</v>
      </c>
      <c r="P1508" s="334">
        <v>0</v>
      </c>
      <c r="Q1508" s="334">
        <v>0</v>
      </c>
      <c r="R1508" s="334">
        <v>0</v>
      </c>
      <c r="S1508" s="334">
        <v>0</v>
      </c>
      <c r="T1508" s="334">
        <v>0</v>
      </c>
      <c r="U1508" s="334">
        <v>0</v>
      </c>
      <c r="V1508" s="334">
        <v>0</v>
      </c>
      <c r="W1508" s="334">
        <v>0</v>
      </c>
      <c r="X1508" s="334">
        <v>0</v>
      </c>
      <c r="Y1508" s="334">
        <v>0</v>
      </c>
      <c r="Z1508" s="334">
        <v>0</v>
      </c>
      <c r="AA1508" s="334">
        <v>0</v>
      </c>
      <c r="AB1508" s="334">
        <v>0</v>
      </c>
      <c r="AD1508" s="334">
        <v>0</v>
      </c>
      <c r="AE1508" s="334">
        <f t="shared" si="237"/>
        <v>0</v>
      </c>
      <c r="AF1508" s="334">
        <f t="shared" si="238"/>
        <v>0</v>
      </c>
      <c r="AG1508" s="340">
        <f t="shared" si="239"/>
        <v>0</v>
      </c>
      <c r="AI1508" s="340">
        <f t="shared" ref="AI1508:AM1523" si="242">IF($C1508=AI$1,$AF1508,0)</f>
        <v>0</v>
      </c>
      <c r="AJ1508" s="340">
        <f t="shared" si="242"/>
        <v>0</v>
      </c>
      <c r="AK1508" s="340">
        <f t="shared" si="242"/>
        <v>0</v>
      </c>
      <c r="AL1508" s="340">
        <f t="shared" si="242"/>
        <v>0</v>
      </c>
      <c r="AM1508" s="340">
        <f t="shared" si="242"/>
        <v>0</v>
      </c>
    </row>
    <row r="1509" spans="1:39" x14ac:dyDescent="0.35">
      <c r="A1509" s="337">
        <v>23422</v>
      </c>
      <c r="B1509" s="338">
        <f t="shared" si="234"/>
        <v>1964</v>
      </c>
      <c r="C1509" s="338">
        <f t="shared" si="235"/>
        <v>2</v>
      </c>
      <c r="D1509" s="338">
        <f t="shared" si="236"/>
        <v>15</v>
      </c>
      <c r="E1509" s="334">
        <v>0</v>
      </c>
      <c r="F1509" s="334">
        <v>0</v>
      </c>
      <c r="G1509" s="334">
        <v>0</v>
      </c>
      <c r="H1509" s="334">
        <v>0</v>
      </c>
      <c r="I1509" s="334">
        <v>0</v>
      </c>
      <c r="J1509" s="334">
        <v>0</v>
      </c>
      <c r="K1509" s="334">
        <v>0</v>
      </c>
      <c r="L1509" s="334">
        <v>0</v>
      </c>
      <c r="M1509" s="334">
        <v>0</v>
      </c>
      <c r="N1509" s="334">
        <v>0</v>
      </c>
      <c r="O1509" s="334">
        <v>0</v>
      </c>
      <c r="P1509" s="334">
        <v>0</v>
      </c>
      <c r="Q1509" s="334">
        <v>0</v>
      </c>
      <c r="R1509" s="334">
        <v>0</v>
      </c>
      <c r="S1509" s="334">
        <v>0</v>
      </c>
      <c r="T1509" s="334">
        <v>0</v>
      </c>
      <c r="U1509" s="334">
        <v>0</v>
      </c>
      <c r="V1509" s="334">
        <v>0</v>
      </c>
      <c r="W1509" s="334">
        <v>0</v>
      </c>
      <c r="X1509" s="334">
        <v>0</v>
      </c>
      <c r="Y1509" s="334">
        <v>0</v>
      </c>
      <c r="Z1509" s="334">
        <v>0</v>
      </c>
      <c r="AA1509" s="334">
        <v>0</v>
      </c>
      <c r="AB1509" s="334">
        <v>0</v>
      </c>
      <c r="AD1509" s="334">
        <v>0</v>
      </c>
      <c r="AE1509" s="334">
        <f t="shared" si="237"/>
        <v>0</v>
      </c>
      <c r="AF1509" s="334">
        <f t="shared" si="238"/>
        <v>0</v>
      </c>
      <c r="AG1509" s="340">
        <f t="shared" si="239"/>
        <v>0</v>
      </c>
      <c r="AI1509" s="340">
        <f t="shared" si="242"/>
        <v>0</v>
      </c>
      <c r="AJ1509" s="340">
        <f t="shared" si="242"/>
        <v>0</v>
      </c>
      <c r="AK1509" s="340">
        <f t="shared" si="242"/>
        <v>0</v>
      </c>
      <c r="AL1509" s="340">
        <f t="shared" si="242"/>
        <v>0</v>
      </c>
      <c r="AM1509" s="340">
        <f t="shared" si="242"/>
        <v>0</v>
      </c>
    </row>
    <row r="1510" spans="1:39" x14ac:dyDescent="0.35">
      <c r="A1510" s="337">
        <v>23423</v>
      </c>
      <c r="B1510" s="338">
        <f t="shared" si="234"/>
        <v>1964</v>
      </c>
      <c r="C1510" s="338">
        <f t="shared" si="235"/>
        <v>2</v>
      </c>
      <c r="D1510" s="338">
        <f t="shared" si="236"/>
        <v>16</v>
      </c>
      <c r="E1510" s="334">
        <v>0</v>
      </c>
      <c r="F1510" s="334">
        <v>0</v>
      </c>
      <c r="G1510" s="334">
        <v>0</v>
      </c>
      <c r="H1510" s="334">
        <v>0</v>
      </c>
      <c r="I1510" s="334">
        <v>0</v>
      </c>
      <c r="J1510" s="334">
        <v>0</v>
      </c>
      <c r="K1510" s="334">
        <v>0</v>
      </c>
      <c r="L1510" s="334">
        <v>0</v>
      </c>
      <c r="M1510" s="334">
        <v>0</v>
      </c>
      <c r="N1510" s="334">
        <v>0</v>
      </c>
      <c r="O1510" s="334">
        <v>0</v>
      </c>
      <c r="P1510" s="334">
        <v>0</v>
      </c>
      <c r="Q1510" s="334">
        <v>0</v>
      </c>
      <c r="R1510" s="334">
        <v>0</v>
      </c>
      <c r="S1510" s="334">
        <v>0</v>
      </c>
      <c r="T1510" s="334">
        <v>0</v>
      </c>
      <c r="U1510" s="334">
        <v>0</v>
      </c>
      <c r="V1510" s="334">
        <v>0</v>
      </c>
      <c r="W1510" s="334">
        <v>0</v>
      </c>
      <c r="X1510" s="334">
        <v>0</v>
      </c>
      <c r="Y1510" s="334">
        <v>0</v>
      </c>
      <c r="Z1510" s="334">
        <v>0</v>
      </c>
      <c r="AA1510" s="334">
        <v>0</v>
      </c>
      <c r="AB1510" s="334">
        <v>0</v>
      </c>
      <c r="AD1510" s="334">
        <v>0</v>
      </c>
      <c r="AE1510" s="334">
        <f t="shared" si="237"/>
        <v>0</v>
      </c>
      <c r="AF1510" s="334">
        <f t="shared" si="238"/>
        <v>0</v>
      </c>
      <c r="AG1510" s="340">
        <f t="shared" si="239"/>
        <v>0</v>
      </c>
      <c r="AI1510" s="340">
        <f t="shared" si="242"/>
        <v>0</v>
      </c>
      <c r="AJ1510" s="340">
        <f t="shared" si="242"/>
        <v>0</v>
      </c>
      <c r="AK1510" s="340">
        <f t="shared" si="242"/>
        <v>0</v>
      </c>
      <c r="AL1510" s="340">
        <f t="shared" si="242"/>
        <v>0</v>
      </c>
      <c r="AM1510" s="340">
        <f t="shared" si="242"/>
        <v>0</v>
      </c>
    </row>
    <row r="1511" spans="1:39" x14ac:dyDescent="0.35">
      <c r="A1511" s="337">
        <v>23424</v>
      </c>
      <c r="B1511" s="338">
        <f t="shared" si="234"/>
        <v>1964</v>
      </c>
      <c r="C1511" s="338">
        <f t="shared" si="235"/>
        <v>2</v>
      </c>
      <c r="D1511" s="338">
        <f t="shared" si="236"/>
        <v>17</v>
      </c>
      <c r="E1511" s="334">
        <v>0</v>
      </c>
      <c r="F1511" s="334">
        <v>0</v>
      </c>
      <c r="G1511" s="334">
        <v>0</v>
      </c>
      <c r="H1511" s="334">
        <v>0</v>
      </c>
      <c r="I1511" s="334">
        <v>0</v>
      </c>
      <c r="J1511" s="334">
        <v>0</v>
      </c>
      <c r="K1511" s="334">
        <v>0</v>
      </c>
      <c r="L1511" s="334">
        <v>0</v>
      </c>
      <c r="M1511" s="334">
        <v>0</v>
      </c>
      <c r="N1511" s="334">
        <v>0</v>
      </c>
      <c r="O1511" s="334">
        <v>0</v>
      </c>
      <c r="P1511" s="334">
        <v>0</v>
      </c>
      <c r="Q1511" s="334">
        <v>0</v>
      </c>
      <c r="R1511" s="334">
        <v>0</v>
      </c>
      <c r="S1511" s="334">
        <v>0</v>
      </c>
      <c r="T1511" s="334">
        <v>0</v>
      </c>
      <c r="U1511" s="334">
        <v>0</v>
      </c>
      <c r="V1511" s="334">
        <v>0</v>
      </c>
      <c r="W1511" s="334">
        <v>0</v>
      </c>
      <c r="X1511" s="334">
        <v>0</v>
      </c>
      <c r="Y1511" s="334">
        <v>0</v>
      </c>
      <c r="Z1511" s="334">
        <v>0</v>
      </c>
      <c r="AA1511" s="334">
        <v>0</v>
      </c>
      <c r="AB1511" s="334">
        <v>0</v>
      </c>
      <c r="AD1511" s="334">
        <v>0</v>
      </c>
      <c r="AE1511" s="334">
        <f t="shared" si="237"/>
        <v>0</v>
      </c>
      <c r="AF1511" s="334">
        <f t="shared" si="238"/>
        <v>0</v>
      </c>
      <c r="AG1511" s="340">
        <f t="shared" si="239"/>
        <v>0</v>
      </c>
      <c r="AI1511" s="340">
        <f t="shared" si="242"/>
        <v>0</v>
      </c>
      <c r="AJ1511" s="340">
        <f t="shared" si="242"/>
        <v>0</v>
      </c>
      <c r="AK1511" s="340">
        <f t="shared" si="242"/>
        <v>0</v>
      </c>
      <c r="AL1511" s="340">
        <f t="shared" si="242"/>
        <v>0</v>
      </c>
      <c r="AM1511" s="340">
        <f t="shared" si="242"/>
        <v>0</v>
      </c>
    </row>
    <row r="1512" spans="1:39" x14ac:dyDescent="0.35">
      <c r="A1512" s="337">
        <v>23425</v>
      </c>
      <c r="B1512" s="338">
        <f t="shared" si="234"/>
        <v>1964</v>
      </c>
      <c r="C1512" s="338">
        <f t="shared" si="235"/>
        <v>2</v>
      </c>
      <c r="D1512" s="338">
        <f t="shared" si="236"/>
        <v>18</v>
      </c>
      <c r="E1512" s="334">
        <v>0</v>
      </c>
      <c r="F1512" s="334">
        <v>0</v>
      </c>
      <c r="G1512" s="334">
        <v>0</v>
      </c>
      <c r="H1512" s="334">
        <v>0</v>
      </c>
      <c r="I1512" s="334">
        <v>0</v>
      </c>
      <c r="J1512" s="334">
        <v>0</v>
      </c>
      <c r="K1512" s="334">
        <v>0</v>
      </c>
      <c r="L1512" s="334">
        <v>0</v>
      </c>
      <c r="M1512" s="334">
        <v>0</v>
      </c>
      <c r="N1512" s="334">
        <v>0</v>
      </c>
      <c r="O1512" s="334">
        <v>0</v>
      </c>
      <c r="P1512" s="334">
        <v>0</v>
      </c>
      <c r="Q1512" s="334">
        <v>0</v>
      </c>
      <c r="R1512" s="334">
        <v>0</v>
      </c>
      <c r="S1512" s="334">
        <v>0</v>
      </c>
      <c r="T1512" s="334">
        <v>0</v>
      </c>
      <c r="U1512" s="334">
        <v>0</v>
      </c>
      <c r="V1512" s="334">
        <v>0</v>
      </c>
      <c r="W1512" s="334">
        <v>0</v>
      </c>
      <c r="X1512" s="334">
        <v>0</v>
      </c>
      <c r="Y1512" s="334">
        <v>0</v>
      </c>
      <c r="Z1512" s="334">
        <v>0</v>
      </c>
      <c r="AA1512" s="334">
        <v>0</v>
      </c>
      <c r="AB1512" s="334">
        <v>0</v>
      </c>
      <c r="AD1512" s="334">
        <v>0</v>
      </c>
      <c r="AE1512" s="334">
        <f t="shared" si="237"/>
        <v>0</v>
      </c>
      <c r="AF1512" s="334">
        <f t="shared" si="238"/>
        <v>0</v>
      </c>
      <c r="AG1512" s="340">
        <f t="shared" si="239"/>
        <v>0</v>
      </c>
      <c r="AI1512" s="340">
        <f t="shared" si="242"/>
        <v>0</v>
      </c>
      <c r="AJ1512" s="340">
        <f t="shared" si="242"/>
        <v>0</v>
      </c>
      <c r="AK1512" s="340">
        <f t="shared" si="242"/>
        <v>0</v>
      </c>
      <c r="AL1512" s="340">
        <f t="shared" si="242"/>
        <v>0</v>
      </c>
      <c r="AM1512" s="340">
        <f t="shared" si="242"/>
        <v>0</v>
      </c>
    </row>
    <row r="1513" spans="1:39" x14ac:dyDescent="0.35">
      <c r="A1513" s="337">
        <v>23426</v>
      </c>
      <c r="B1513" s="338">
        <f t="shared" si="234"/>
        <v>1964</v>
      </c>
      <c r="C1513" s="338">
        <f t="shared" si="235"/>
        <v>2</v>
      </c>
      <c r="D1513" s="338">
        <f t="shared" si="236"/>
        <v>19</v>
      </c>
      <c r="E1513" s="334">
        <v>0</v>
      </c>
      <c r="F1513" s="334">
        <v>0</v>
      </c>
      <c r="G1513" s="334">
        <v>0</v>
      </c>
      <c r="H1513" s="334">
        <v>0</v>
      </c>
      <c r="I1513" s="334">
        <v>0</v>
      </c>
      <c r="J1513" s="334">
        <v>0</v>
      </c>
      <c r="K1513" s="334">
        <v>0</v>
      </c>
      <c r="L1513" s="334">
        <v>0</v>
      </c>
      <c r="M1513" s="334">
        <v>0</v>
      </c>
      <c r="N1513" s="334">
        <v>0</v>
      </c>
      <c r="O1513" s="334">
        <v>0</v>
      </c>
      <c r="P1513" s="334">
        <v>0</v>
      </c>
      <c r="Q1513" s="334">
        <v>0</v>
      </c>
      <c r="R1513" s="334">
        <v>0</v>
      </c>
      <c r="S1513" s="334">
        <v>0</v>
      </c>
      <c r="T1513" s="334">
        <v>0</v>
      </c>
      <c r="U1513" s="334">
        <v>0</v>
      </c>
      <c r="V1513" s="334">
        <v>0</v>
      </c>
      <c r="W1513" s="334">
        <v>0</v>
      </c>
      <c r="X1513" s="334">
        <v>0</v>
      </c>
      <c r="Y1513" s="334">
        <v>0</v>
      </c>
      <c r="Z1513" s="334">
        <v>0</v>
      </c>
      <c r="AA1513" s="334">
        <v>0</v>
      </c>
      <c r="AB1513" s="334">
        <v>0</v>
      </c>
      <c r="AD1513" s="334">
        <v>0</v>
      </c>
      <c r="AE1513" s="334">
        <f t="shared" si="237"/>
        <v>0</v>
      </c>
      <c r="AF1513" s="334">
        <f t="shared" si="238"/>
        <v>0</v>
      </c>
      <c r="AG1513" s="340">
        <f t="shared" si="239"/>
        <v>0</v>
      </c>
      <c r="AI1513" s="340">
        <f t="shared" si="242"/>
        <v>0</v>
      </c>
      <c r="AJ1513" s="340">
        <f t="shared" si="242"/>
        <v>0</v>
      </c>
      <c r="AK1513" s="340">
        <f t="shared" si="242"/>
        <v>0</v>
      </c>
      <c r="AL1513" s="340">
        <f t="shared" si="242"/>
        <v>0</v>
      </c>
      <c r="AM1513" s="340">
        <f t="shared" si="242"/>
        <v>0</v>
      </c>
    </row>
    <row r="1514" spans="1:39" x14ac:dyDescent="0.35">
      <c r="A1514" s="337">
        <v>23427</v>
      </c>
      <c r="B1514" s="338">
        <f t="shared" si="234"/>
        <v>1964</v>
      </c>
      <c r="C1514" s="338">
        <f t="shared" si="235"/>
        <v>2</v>
      </c>
      <c r="D1514" s="338">
        <f t="shared" si="236"/>
        <v>20</v>
      </c>
      <c r="E1514" s="334">
        <v>0</v>
      </c>
      <c r="F1514" s="334">
        <v>0</v>
      </c>
      <c r="G1514" s="334">
        <v>0</v>
      </c>
      <c r="H1514" s="334">
        <v>0</v>
      </c>
      <c r="I1514" s="334">
        <v>0</v>
      </c>
      <c r="J1514" s="334">
        <v>0</v>
      </c>
      <c r="K1514" s="334">
        <v>0</v>
      </c>
      <c r="L1514" s="334">
        <v>0</v>
      </c>
      <c r="M1514" s="334">
        <v>0</v>
      </c>
      <c r="N1514" s="334">
        <v>0</v>
      </c>
      <c r="O1514" s="334">
        <v>0</v>
      </c>
      <c r="P1514" s="334">
        <v>0</v>
      </c>
      <c r="Q1514" s="334">
        <v>0</v>
      </c>
      <c r="R1514" s="334">
        <v>0</v>
      </c>
      <c r="S1514" s="334">
        <v>0</v>
      </c>
      <c r="T1514" s="334">
        <v>0</v>
      </c>
      <c r="U1514" s="334">
        <v>0</v>
      </c>
      <c r="V1514" s="334">
        <v>0</v>
      </c>
      <c r="W1514" s="334">
        <v>0</v>
      </c>
      <c r="X1514" s="334">
        <v>0</v>
      </c>
      <c r="Y1514" s="334">
        <v>0</v>
      </c>
      <c r="Z1514" s="334">
        <v>0</v>
      </c>
      <c r="AA1514" s="334">
        <v>0</v>
      </c>
      <c r="AB1514" s="334">
        <v>0</v>
      </c>
      <c r="AD1514" s="334">
        <v>0</v>
      </c>
      <c r="AE1514" s="334">
        <f t="shared" si="237"/>
        <v>0</v>
      </c>
      <c r="AF1514" s="334">
        <f t="shared" si="238"/>
        <v>0</v>
      </c>
      <c r="AG1514" s="340">
        <f t="shared" si="239"/>
        <v>0</v>
      </c>
      <c r="AI1514" s="340">
        <f t="shared" si="242"/>
        <v>0</v>
      </c>
      <c r="AJ1514" s="340">
        <f t="shared" si="242"/>
        <v>0</v>
      </c>
      <c r="AK1514" s="340">
        <f t="shared" si="242"/>
        <v>0</v>
      </c>
      <c r="AL1514" s="340">
        <f t="shared" si="242"/>
        <v>0</v>
      </c>
      <c r="AM1514" s="340">
        <f t="shared" si="242"/>
        <v>0</v>
      </c>
    </row>
    <row r="1515" spans="1:39" x14ac:dyDescent="0.35">
      <c r="A1515" s="337">
        <v>23428</v>
      </c>
      <c r="B1515" s="338">
        <f t="shared" si="234"/>
        <v>1964</v>
      </c>
      <c r="C1515" s="338">
        <f t="shared" si="235"/>
        <v>2</v>
      </c>
      <c r="D1515" s="338">
        <f t="shared" si="236"/>
        <v>21</v>
      </c>
      <c r="E1515" s="334">
        <v>0</v>
      </c>
      <c r="F1515" s="334">
        <v>0</v>
      </c>
      <c r="G1515" s="334">
        <v>0</v>
      </c>
      <c r="H1515" s="334">
        <v>0</v>
      </c>
      <c r="I1515" s="334">
        <v>0</v>
      </c>
      <c r="J1515" s="334">
        <v>0</v>
      </c>
      <c r="K1515" s="334">
        <v>0</v>
      </c>
      <c r="L1515" s="334">
        <v>0</v>
      </c>
      <c r="M1515" s="334">
        <v>0</v>
      </c>
      <c r="N1515" s="334">
        <v>0</v>
      </c>
      <c r="O1515" s="334">
        <v>0</v>
      </c>
      <c r="P1515" s="334">
        <v>0</v>
      </c>
      <c r="Q1515" s="334">
        <v>0</v>
      </c>
      <c r="R1515" s="334">
        <v>0</v>
      </c>
      <c r="S1515" s="334">
        <v>0</v>
      </c>
      <c r="T1515" s="334">
        <v>0</v>
      </c>
      <c r="U1515" s="334">
        <v>0</v>
      </c>
      <c r="V1515" s="334">
        <v>0</v>
      </c>
      <c r="W1515" s="334">
        <v>0</v>
      </c>
      <c r="X1515" s="334">
        <v>0</v>
      </c>
      <c r="Y1515" s="334">
        <v>0</v>
      </c>
      <c r="Z1515" s="334">
        <v>0</v>
      </c>
      <c r="AA1515" s="334">
        <v>0</v>
      </c>
      <c r="AB1515" s="334">
        <v>0</v>
      </c>
      <c r="AD1515" s="334">
        <v>0</v>
      </c>
      <c r="AE1515" s="334">
        <f t="shared" si="237"/>
        <v>0</v>
      </c>
      <c r="AF1515" s="334">
        <f t="shared" si="238"/>
        <v>0</v>
      </c>
      <c r="AG1515" s="340">
        <f t="shared" si="239"/>
        <v>0</v>
      </c>
      <c r="AI1515" s="340">
        <f t="shared" si="242"/>
        <v>0</v>
      </c>
      <c r="AJ1515" s="340">
        <f t="shared" si="242"/>
        <v>0</v>
      </c>
      <c r="AK1515" s="340">
        <f t="shared" si="242"/>
        <v>0</v>
      </c>
      <c r="AL1515" s="340">
        <f t="shared" si="242"/>
        <v>0</v>
      </c>
      <c r="AM1515" s="340">
        <f t="shared" si="242"/>
        <v>0</v>
      </c>
    </row>
    <row r="1516" spans="1:39" x14ac:dyDescent="0.35">
      <c r="A1516" s="337">
        <v>23429</v>
      </c>
      <c r="B1516" s="338">
        <f t="shared" si="234"/>
        <v>1964</v>
      </c>
      <c r="C1516" s="338">
        <f t="shared" si="235"/>
        <v>2</v>
      </c>
      <c r="D1516" s="338">
        <f t="shared" si="236"/>
        <v>22</v>
      </c>
      <c r="E1516" s="334">
        <v>0</v>
      </c>
      <c r="F1516" s="334">
        <v>0</v>
      </c>
      <c r="G1516" s="334">
        <v>0</v>
      </c>
      <c r="H1516" s="334">
        <v>0</v>
      </c>
      <c r="I1516" s="334">
        <v>0</v>
      </c>
      <c r="J1516" s="334">
        <v>0</v>
      </c>
      <c r="K1516" s="334">
        <v>0</v>
      </c>
      <c r="L1516" s="334">
        <v>0</v>
      </c>
      <c r="M1516" s="334">
        <v>0</v>
      </c>
      <c r="N1516" s="334">
        <v>0</v>
      </c>
      <c r="O1516" s="334">
        <v>0</v>
      </c>
      <c r="P1516" s="334">
        <v>0</v>
      </c>
      <c r="Q1516" s="334">
        <v>0</v>
      </c>
      <c r="R1516" s="334">
        <v>0</v>
      </c>
      <c r="S1516" s="334">
        <v>0</v>
      </c>
      <c r="T1516" s="334">
        <v>0</v>
      </c>
      <c r="U1516" s="334">
        <v>0</v>
      </c>
      <c r="V1516" s="334">
        <v>0</v>
      </c>
      <c r="W1516" s="334">
        <v>0</v>
      </c>
      <c r="X1516" s="334">
        <v>0</v>
      </c>
      <c r="Y1516" s="334">
        <v>0</v>
      </c>
      <c r="Z1516" s="334">
        <v>0</v>
      </c>
      <c r="AA1516" s="334">
        <v>0</v>
      </c>
      <c r="AB1516" s="334">
        <v>0</v>
      </c>
      <c r="AD1516" s="334">
        <v>0</v>
      </c>
      <c r="AE1516" s="334">
        <f t="shared" si="237"/>
        <v>0</v>
      </c>
      <c r="AF1516" s="334">
        <f t="shared" si="238"/>
        <v>0</v>
      </c>
      <c r="AG1516" s="340">
        <f t="shared" si="239"/>
        <v>0</v>
      </c>
      <c r="AI1516" s="340">
        <f t="shared" si="242"/>
        <v>0</v>
      </c>
      <c r="AJ1516" s="340">
        <f t="shared" si="242"/>
        <v>0</v>
      </c>
      <c r="AK1516" s="340">
        <f t="shared" si="242"/>
        <v>0</v>
      </c>
      <c r="AL1516" s="340">
        <f t="shared" si="242"/>
        <v>0</v>
      </c>
      <c r="AM1516" s="340">
        <f t="shared" si="242"/>
        <v>0</v>
      </c>
    </row>
    <row r="1517" spans="1:39" x14ac:dyDescent="0.35">
      <c r="A1517" s="337">
        <v>23430</v>
      </c>
      <c r="B1517" s="338">
        <f t="shared" si="234"/>
        <v>1964</v>
      </c>
      <c r="C1517" s="338">
        <f t="shared" si="235"/>
        <v>2</v>
      </c>
      <c r="D1517" s="338">
        <f t="shared" si="236"/>
        <v>23</v>
      </c>
      <c r="E1517" s="334">
        <v>0</v>
      </c>
      <c r="F1517" s="334">
        <v>0</v>
      </c>
      <c r="G1517" s="334">
        <v>0</v>
      </c>
      <c r="H1517" s="334">
        <v>0</v>
      </c>
      <c r="I1517" s="334">
        <v>0</v>
      </c>
      <c r="J1517" s="334">
        <v>0</v>
      </c>
      <c r="K1517" s="334">
        <v>0</v>
      </c>
      <c r="L1517" s="334">
        <v>0</v>
      </c>
      <c r="M1517" s="334">
        <v>0</v>
      </c>
      <c r="N1517" s="334">
        <v>0</v>
      </c>
      <c r="O1517" s="334">
        <v>0</v>
      </c>
      <c r="P1517" s="334">
        <v>0</v>
      </c>
      <c r="Q1517" s="334">
        <v>0</v>
      </c>
      <c r="R1517" s="334">
        <v>0</v>
      </c>
      <c r="S1517" s="334">
        <v>0</v>
      </c>
      <c r="T1517" s="334">
        <v>0</v>
      </c>
      <c r="U1517" s="334">
        <v>0</v>
      </c>
      <c r="V1517" s="334">
        <v>0</v>
      </c>
      <c r="W1517" s="334">
        <v>0</v>
      </c>
      <c r="X1517" s="334">
        <v>0</v>
      </c>
      <c r="Y1517" s="334">
        <v>0</v>
      </c>
      <c r="Z1517" s="334">
        <v>0</v>
      </c>
      <c r="AA1517" s="334">
        <v>0</v>
      </c>
      <c r="AB1517" s="334">
        <v>0</v>
      </c>
      <c r="AD1517" s="334">
        <v>0</v>
      </c>
      <c r="AE1517" s="334">
        <f t="shared" si="237"/>
        <v>0</v>
      </c>
      <c r="AF1517" s="334">
        <f t="shared" si="238"/>
        <v>0</v>
      </c>
      <c r="AG1517" s="340">
        <f t="shared" si="239"/>
        <v>0</v>
      </c>
      <c r="AI1517" s="340">
        <f t="shared" si="242"/>
        <v>0</v>
      </c>
      <c r="AJ1517" s="340">
        <f t="shared" si="242"/>
        <v>0</v>
      </c>
      <c r="AK1517" s="340">
        <f t="shared" si="242"/>
        <v>0</v>
      </c>
      <c r="AL1517" s="340">
        <f t="shared" si="242"/>
        <v>0</v>
      </c>
      <c r="AM1517" s="340">
        <f t="shared" si="242"/>
        <v>0</v>
      </c>
    </row>
    <row r="1518" spans="1:39" x14ac:dyDescent="0.35">
      <c r="A1518" s="337">
        <v>23431</v>
      </c>
      <c r="B1518" s="338">
        <f t="shared" si="234"/>
        <v>1964</v>
      </c>
      <c r="C1518" s="338">
        <f t="shared" si="235"/>
        <v>2</v>
      </c>
      <c r="D1518" s="338">
        <f t="shared" si="236"/>
        <v>24</v>
      </c>
      <c r="E1518" s="334">
        <v>0</v>
      </c>
      <c r="F1518" s="334">
        <v>0.1</v>
      </c>
      <c r="G1518" s="334">
        <v>0</v>
      </c>
      <c r="H1518" s="334">
        <v>0</v>
      </c>
      <c r="I1518" s="334">
        <v>0.1</v>
      </c>
      <c r="J1518" s="334">
        <v>0</v>
      </c>
      <c r="K1518" s="334">
        <v>0</v>
      </c>
      <c r="L1518" s="334">
        <v>0.1</v>
      </c>
      <c r="M1518" s="334">
        <v>0</v>
      </c>
      <c r="N1518" s="334">
        <v>0</v>
      </c>
      <c r="O1518" s="334">
        <v>0</v>
      </c>
      <c r="P1518" s="334">
        <v>0</v>
      </c>
      <c r="Q1518" s="334">
        <v>0</v>
      </c>
      <c r="R1518" s="334">
        <v>0</v>
      </c>
      <c r="S1518" s="334">
        <v>0</v>
      </c>
      <c r="T1518" s="334">
        <v>0</v>
      </c>
      <c r="U1518" s="334">
        <v>0</v>
      </c>
      <c r="V1518" s="334">
        <v>0</v>
      </c>
      <c r="W1518" s="334">
        <v>0</v>
      </c>
      <c r="X1518" s="334">
        <v>0</v>
      </c>
      <c r="Y1518" s="334">
        <v>0</v>
      </c>
      <c r="Z1518" s="334">
        <v>0</v>
      </c>
      <c r="AA1518" s="334">
        <v>0</v>
      </c>
      <c r="AB1518" s="334">
        <v>0</v>
      </c>
      <c r="AD1518" s="334">
        <v>0.3</v>
      </c>
      <c r="AE1518" s="334">
        <f t="shared" si="237"/>
        <v>0.3</v>
      </c>
      <c r="AF1518" s="334">
        <f t="shared" si="238"/>
        <v>0.30000000000000004</v>
      </c>
      <c r="AG1518" s="340">
        <f t="shared" si="239"/>
        <v>5.5511151231257827E-17</v>
      </c>
      <c r="AI1518" s="340">
        <f t="shared" si="242"/>
        <v>0</v>
      </c>
      <c r="AJ1518" s="340">
        <f t="shared" si="242"/>
        <v>0</v>
      </c>
      <c r="AK1518" s="340">
        <f t="shared" si="242"/>
        <v>0</v>
      </c>
      <c r="AL1518" s="340">
        <f t="shared" si="242"/>
        <v>0</v>
      </c>
      <c r="AM1518" s="340">
        <f t="shared" si="242"/>
        <v>0</v>
      </c>
    </row>
    <row r="1519" spans="1:39" x14ac:dyDescent="0.35">
      <c r="A1519" s="337">
        <v>23432</v>
      </c>
      <c r="B1519" s="338">
        <f t="shared" si="234"/>
        <v>1964</v>
      </c>
      <c r="C1519" s="338">
        <f t="shared" si="235"/>
        <v>2</v>
      </c>
      <c r="D1519" s="338">
        <f t="shared" si="236"/>
        <v>25</v>
      </c>
      <c r="E1519" s="334">
        <v>0</v>
      </c>
      <c r="F1519" s="334">
        <v>0</v>
      </c>
      <c r="G1519" s="334">
        <v>0</v>
      </c>
      <c r="H1519" s="334">
        <v>0</v>
      </c>
      <c r="I1519" s="334">
        <v>0</v>
      </c>
      <c r="J1519" s="334">
        <v>0</v>
      </c>
      <c r="K1519" s="334">
        <v>0</v>
      </c>
      <c r="L1519" s="334">
        <v>0</v>
      </c>
      <c r="M1519" s="334">
        <v>0</v>
      </c>
      <c r="N1519" s="334">
        <v>0</v>
      </c>
      <c r="O1519" s="334">
        <v>0</v>
      </c>
      <c r="P1519" s="334">
        <v>0</v>
      </c>
      <c r="Q1519" s="334">
        <v>0</v>
      </c>
      <c r="R1519" s="334">
        <v>0</v>
      </c>
      <c r="S1519" s="334">
        <v>0</v>
      </c>
      <c r="T1519" s="334">
        <v>0</v>
      </c>
      <c r="U1519" s="334">
        <v>0</v>
      </c>
      <c r="V1519" s="334">
        <v>0</v>
      </c>
      <c r="W1519" s="334">
        <v>0</v>
      </c>
      <c r="X1519" s="334">
        <v>0</v>
      </c>
      <c r="Y1519" s="334">
        <v>0</v>
      </c>
      <c r="Z1519" s="334">
        <v>0</v>
      </c>
      <c r="AA1519" s="334">
        <v>0</v>
      </c>
      <c r="AB1519" s="334">
        <v>0</v>
      </c>
      <c r="AD1519" s="334">
        <v>0</v>
      </c>
      <c r="AE1519" s="334">
        <f t="shared" si="237"/>
        <v>0</v>
      </c>
      <c r="AF1519" s="334">
        <f t="shared" si="238"/>
        <v>0</v>
      </c>
      <c r="AG1519" s="340">
        <f t="shared" si="239"/>
        <v>0</v>
      </c>
      <c r="AI1519" s="340">
        <f t="shared" si="242"/>
        <v>0</v>
      </c>
      <c r="AJ1519" s="340">
        <f t="shared" si="242"/>
        <v>0</v>
      </c>
      <c r="AK1519" s="340">
        <f t="shared" si="242"/>
        <v>0</v>
      </c>
      <c r="AL1519" s="340">
        <f t="shared" si="242"/>
        <v>0</v>
      </c>
      <c r="AM1519" s="340">
        <f t="shared" si="242"/>
        <v>0</v>
      </c>
    </row>
    <row r="1520" spans="1:39" x14ac:dyDescent="0.35">
      <c r="A1520" s="337">
        <v>23433</v>
      </c>
      <c r="B1520" s="338">
        <f t="shared" si="234"/>
        <v>1964</v>
      </c>
      <c r="C1520" s="338">
        <f t="shared" si="235"/>
        <v>2</v>
      </c>
      <c r="D1520" s="338">
        <f t="shared" si="236"/>
        <v>26</v>
      </c>
      <c r="E1520" s="334">
        <v>0</v>
      </c>
      <c r="F1520" s="334">
        <v>0</v>
      </c>
      <c r="G1520" s="334">
        <v>0</v>
      </c>
      <c r="H1520" s="334">
        <v>0</v>
      </c>
      <c r="I1520" s="334">
        <v>0</v>
      </c>
      <c r="J1520" s="334">
        <v>0</v>
      </c>
      <c r="K1520" s="334">
        <v>0</v>
      </c>
      <c r="L1520" s="334">
        <v>0</v>
      </c>
      <c r="M1520" s="334">
        <v>0</v>
      </c>
      <c r="N1520" s="334">
        <v>0</v>
      </c>
      <c r="O1520" s="334">
        <v>0</v>
      </c>
      <c r="P1520" s="334">
        <v>0</v>
      </c>
      <c r="Q1520" s="334">
        <v>0</v>
      </c>
      <c r="R1520" s="334">
        <v>0</v>
      </c>
      <c r="S1520" s="334">
        <v>0</v>
      </c>
      <c r="T1520" s="334">
        <v>0</v>
      </c>
      <c r="U1520" s="334">
        <v>0</v>
      </c>
      <c r="V1520" s="334">
        <v>0</v>
      </c>
      <c r="W1520" s="334">
        <v>0</v>
      </c>
      <c r="X1520" s="334">
        <v>0</v>
      </c>
      <c r="Y1520" s="334">
        <v>0</v>
      </c>
      <c r="Z1520" s="334">
        <v>0</v>
      </c>
      <c r="AA1520" s="334">
        <v>0</v>
      </c>
      <c r="AB1520" s="334">
        <v>0</v>
      </c>
      <c r="AD1520" s="334">
        <v>0</v>
      </c>
      <c r="AE1520" s="334">
        <f t="shared" si="237"/>
        <v>0</v>
      </c>
      <c r="AF1520" s="334">
        <f t="shared" si="238"/>
        <v>0</v>
      </c>
      <c r="AG1520" s="340">
        <f t="shared" si="239"/>
        <v>0</v>
      </c>
      <c r="AI1520" s="340">
        <f t="shared" si="242"/>
        <v>0</v>
      </c>
      <c r="AJ1520" s="340">
        <f t="shared" si="242"/>
        <v>0</v>
      </c>
      <c r="AK1520" s="340">
        <f t="shared" si="242"/>
        <v>0</v>
      </c>
      <c r="AL1520" s="340">
        <f t="shared" si="242"/>
        <v>0</v>
      </c>
      <c r="AM1520" s="340">
        <f t="shared" si="242"/>
        <v>0</v>
      </c>
    </row>
    <row r="1521" spans="1:39" x14ac:dyDescent="0.35">
      <c r="A1521" s="337">
        <v>23434</v>
      </c>
      <c r="B1521" s="338">
        <f t="shared" si="234"/>
        <v>1964</v>
      </c>
      <c r="C1521" s="338">
        <f t="shared" si="235"/>
        <v>2</v>
      </c>
      <c r="D1521" s="338">
        <f t="shared" si="236"/>
        <v>27</v>
      </c>
      <c r="E1521" s="334">
        <v>0</v>
      </c>
      <c r="F1521" s="334">
        <v>0</v>
      </c>
      <c r="G1521" s="334">
        <v>0</v>
      </c>
      <c r="H1521" s="334">
        <v>0</v>
      </c>
      <c r="I1521" s="334">
        <v>0</v>
      </c>
      <c r="J1521" s="334">
        <v>0</v>
      </c>
      <c r="K1521" s="334">
        <v>0</v>
      </c>
      <c r="L1521" s="334">
        <v>0</v>
      </c>
      <c r="M1521" s="334">
        <v>0</v>
      </c>
      <c r="N1521" s="334">
        <v>0</v>
      </c>
      <c r="O1521" s="334">
        <v>0</v>
      </c>
      <c r="P1521" s="334">
        <v>0</v>
      </c>
      <c r="Q1521" s="334">
        <v>0</v>
      </c>
      <c r="R1521" s="334">
        <v>0</v>
      </c>
      <c r="S1521" s="334">
        <v>0</v>
      </c>
      <c r="T1521" s="334">
        <v>0</v>
      </c>
      <c r="U1521" s="334">
        <v>0</v>
      </c>
      <c r="V1521" s="334">
        <v>0</v>
      </c>
      <c r="W1521" s="334">
        <v>0</v>
      </c>
      <c r="X1521" s="334">
        <v>0</v>
      </c>
      <c r="Y1521" s="334">
        <v>0</v>
      </c>
      <c r="Z1521" s="334">
        <v>0</v>
      </c>
      <c r="AA1521" s="334">
        <v>0</v>
      </c>
      <c r="AB1521" s="334">
        <v>0</v>
      </c>
      <c r="AD1521" s="334">
        <v>0</v>
      </c>
      <c r="AE1521" s="334">
        <f t="shared" si="237"/>
        <v>0</v>
      </c>
      <c r="AF1521" s="334">
        <f t="shared" si="238"/>
        <v>0</v>
      </c>
      <c r="AG1521" s="340">
        <f t="shared" si="239"/>
        <v>0</v>
      </c>
      <c r="AI1521" s="340">
        <f t="shared" si="242"/>
        <v>0</v>
      </c>
      <c r="AJ1521" s="340">
        <f t="shared" si="242"/>
        <v>0</v>
      </c>
      <c r="AK1521" s="340">
        <f t="shared" si="242"/>
        <v>0</v>
      </c>
      <c r="AL1521" s="340">
        <f t="shared" si="242"/>
        <v>0</v>
      </c>
      <c r="AM1521" s="340">
        <f t="shared" si="242"/>
        <v>0</v>
      </c>
    </row>
    <row r="1522" spans="1:39" x14ac:dyDescent="0.35">
      <c r="A1522" s="337">
        <v>23435</v>
      </c>
      <c r="B1522" s="338">
        <f t="shared" si="234"/>
        <v>1964</v>
      </c>
      <c r="C1522" s="338">
        <f t="shared" si="235"/>
        <v>2</v>
      </c>
      <c r="D1522" s="338">
        <f t="shared" si="236"/>
        <v>28</v>
      </c>
      <c r="E1522" s="334">
        <v>0</v>
      </c>
      <c r="F1522" s="334">
        <v>0</v>
      </c>
      <c r="G1522" s="334">
        <v>0</v>
      </c>
      <c r="H1522" s="334">
        <v>0</v>
      </c>
      <c r="I1522" s="334">
        <v>0</v>
      </c>
      <c r="J1522" s="334">
        <v>0</v>
      </c>
      <c r="K1522" s="334">
        <v>0</v>
      </c>
      <c r="L1522" s="334">
        <v>0</v>
      </c>
      <c r="M1522" s="334">
        <v>0</v>
      </c>
      <c r="N1522" s="334">
        <v>0</v>
      </c>
      <c r="O1522" s="334">
        <v>0</v>
      </c>
      <c r="P1522" s="334">
        <v>0</v>
      </c>
      <c r="Q1522" s="334">
        <v>0</v>
      </c>
      <c r="R1522" s="334">
        <v>0</v>
      </c>
      <c r="S1522" s="334">
        <v>0</v>
      </c>
      <c r="T1522" s="334">
        <v>0</v>
      </c>
      <c r="U1522" s="334">
        <v>0</v>
      </c>
      <c r="V1522" s="334">
        <v>0</v>
      </c>
      <c r="W1522" s="334">
        <v>0</v>
      </c>
      <c r="X1522" s="334">
        <v>0</v>
      </c>
      <c r="Y1522" s="334">
        <v>0</v>
      </c>
      <c r="Z1522" s="334">
        <v>0</v>
      </c>
      <c r="AA1522" s="334">
        <v>0</v>
      </c>
      <c r="AB1522" s="334">
        <v>0</v>
      </c>
      <c r="AD1522" s="334">
        <v>0</v>
      </c>
      <c r="AE1522" s="334">
        <f t="shared" si="237"/>
        <v>0</v>
      </c>
      <c r="AF1522" s="334">
        <f t="shared" si="238"/>
        <v>0</v>
      </c>
      <c r="AG1522" s="340">
        <f t="shared" si="239"/>
        <v>0</v>
      </c>
      <c r="AI1522" s="340">
        <f t="shared" si="242"/>
        <v>0</v>
      </c>
      <c r="AJ1522" s="340">
        <f t="shared" si="242"/>
        <v>0</v>
      </c>
      <c r="AK1522" s="340">
        <f t="shared" si="242"/>
        <v>0</v>
      </c>
      <c r="AL1522" s="340">
        <f t="shared" si="242"/>
        <v>0</v>
      </c>
      <c r="AM1522" s="340">
        <f t="shared" si="242"/>
        <v>0</v>
      </c>
    </row>
    <row r="1523" spans="1:39" x14ac:dyDescent="0.35">
      <c r="A1523" s="337">
        <v>23436</v>
      </c>
      <c r="B1523" s="338">
        <f t="shared" si="234"/>
        <v>1964</v>
      </c>
      <c r="C1523" s="338">
        <f t="shared" si="235"/>
        <v>2</v>
      </c>
      <c r="D1523" s="338">
        <f t="shared" si="236"/>
        <v>29</v>
      </c>
      <c r="E1523" s="334">
        <v>0</v>
      </c>
      <c r="F1523" s="334">
        <v>0</v>
      </c>
      <c r="G1523" s="334">
        <v>0</v>
      </c>
      <c r="H1523" s="334">
        <v>0</v>
      </c>
      <c r="I1523" s="334">
        <v>0</v>
      </c>
      <c r="J1523" s="334">
        <v>0</v>
      </c>
      <c r="K1523" s="334">
        <v>0</v>
      </c>
      <c r="L1523" s="334">
        <v>0</v>
      </c>
      <c r="M1523" s="334">
        <v>0</v>
      </c>
      <c r="N1523" s="334">
        <v>0</v>
      </c>
      <c r="O1523" s="334">
        <v>0</v>
      </c>
      <c r="P1523" s="334">
        <v>0</v>
      </c>
      <c r="Q1523" s="334">
        <v>0</v>
      </c>
      <c r="R1523" s="334">
        <v>0</v>
      </c>
      <c r="S1523" s="334">
        <v>0</v>
      </c>
      <c r="T1523" s="334">
        <v>0</v>
      </c>
      <c r="U1523" s="334">
        <v>0</v>
      </c>
      <c r="V1523" s="334">
        <v>0</v>
      </c>
      <c r="W1523" s="334">
        <v>0</v>
      </c>
      <c r="X1523" s="334">
        <v>0</v>
      </c>
      <c r="Y1523" s="334">
        <v>0</v>
      </c>
      <c r="Z1523" s="334">
        <v>0</v>
      </c>
      <c r="AA1523" s="334">
        <v>0</v>
      </c>
      <c r="AB1523" s="334">
        <v>0</v>
      </c>
      <c r="AD1523" s="334">
        <v>0</v>
      </c>
      <c r="AE1523" s="334">
        <f t="shared" si="237"/>
        <v>0</v>
      </c>
      <c r="AF1523" s="334">
        <f t="shared" si="238"/>
        <v>0</v>
      </c>
      <c r="AG1523" s="340">
        <f t="shared" si="239"/>
        <v>0</v>
      </c>
      <c r="AI1523" s="340">
        <f t="shared" si="242"/>
        <v>0</v>
      </c>
      <c r="AJ1523" s="340">
        <f t="shared" si="242"/>
        <v>0</v>
      </c>
      <c r="AK1523" s="340">
        <f t="shared" si="242"/>
        <v>0</v>
      </c>
      <c r="AL1523" s="340">
        <f t="shared" si="242"/>
        <v>0</v>
      </c>
      <c r="AM1523" s="340">
        <f t="shared" si="242"/>
        <v>0</v>
      </c>
    </row>
    <row r="1524" spans="1:39" x14ac:dyDescent="0.35">
      <c r="A1524" s="337">
        <v>23437</v>
      </c>
      <c r="B1524" s="338">
        <f t="shared" si="234"/>
        <v>1964</v>
      </c>
      <c r="C1524" s="338">
        <f t="shared" si="235"/>
        <v>3</v>
      </c>
      <c r="D1524" s="338">
        <f t="shared" si="236"/>
        <v>1</v>
      </c>
      <c r="E1524" s="334">
        <v>0</v>
      </c>
      <c r="F1524" s="334">
        <v>0</v>
      </c>
      <c r="G1524" s="334">
        <v>0</v>
      </c>
      <c r="H1524" s="334">
        <v>0</v>
      </c>
      <c r="I1524" s="334">
        <v>0</v>
      </c>
      <c r="J1524" s="334">
        <v>0</v>
      </c>
      <c r="K1524" s="334">
        <v>0</v>
      </c>
      <c r="L1524" s="334">
        <v>0</v>
      </c>
      <c r="M1524" s="334">
        <v>0</v>
      </c>
      <c r="N1524" s="334">
        <v>0</v>
      </c>
      <c r="O1524" s="334">
        <v>0</v>
      </c>
      <c r="P1524" s="334">
        <v>0</v>
      </c>
      <c r="Q1524" s="334">
        <v>0</v>
      </c>
      <c r="R1524" s="334">
        <v>0</v>
      </c>
      <c r="S1524" s="334">
        <v>0</v>
      </c>
      <c r="T1524" s="334">
        <v>0</v>
      </c>
      <c r="U1524" s="334">
        <v>0</v>
      </c>
      <c r="V1524" s="334">
        <v>0</v>
      </c>
      <c r="W1524" s="334">
        <v>0</v>
      </c>
      <c r="X1524" s="334">
        <v>0</v>
      </c>
      <c r="Y1524" s="334">
        <v>0</v>
      </c>
      <c r="Z1524" s="334">
        <v>0</v>
      </c>
      <c r="AA1524" s="334">
        <v>0</v>
      </c>
      <c r="AB1524" s="334">
        <v>0</v>
      </c>
      <c r="AD1524" s="334">
        <v>0</v>
      </c>
      <c r="AE1524" s="334">
        <f t="shared" si="237"/>
        <v>0</v>
      </c>
      <c r="AF1524" s="334">
        <f t="shared" si="238"/>
        <v>0</v>
      </c>
      <c r="AG1524" s="340">
        <f t="shared" si="239"/>
        <v>0</v>
      </c>
      <c r="AI1524" s="340">
        <f t="shared" ref="AI1524:AM1539" si="243">IF($C1524=AI$1,$AF1524,0)</f>
        <v>0</v>
      </c>
      <c r="AJ1524" s="340">
        <f t="shared" si="243"/>
        <v>0</v>
      </c>
      <c r="AK1524" s="340">
        <f t="shared" si="243"/>
        <v>0</v>
      </c>
      <c r="AL1524" s="340">
        <f t="shared" si="243"/>
        <v>0</v>
      </c>
      <c r="AM1524" s="340">
        <f t="shared" si="243"/>
        <v>0</v>
      </c>
    </row>
    <row r="1525" spans="1:39" x14ac:dyDescent="0.35">
      <c r="A1525" s="337">
        <v>23438</v>
      </c>
      <c r="B1525" s="338">
        <f t="shared" si="234"/>
        <v>1964</v>
      </c>
      <c r="C1525" s="338">
        <f t="shared" si="235"/>
        <v>3</v>
      </c>
      <c r="D1525" s="338">
        <f t="shared" si="236"/>
        <v>2</v>
      </c>
      <c r="E1525" s="334">
        <v>0</v>
      </c>
      <c r="F1525" s="334">
        <v>0</v>
      </c>
      <c r="G1525" s="334">
        <v>0</v>
      </c>
      <c r="H1525" s="334">
        <v>0</v>
      </c>
      <c r="I1525" s="334">
        <v>0</v>
      </c>
      <c r="J1525" s="334">
        <v>0</v>
      </c>
      <c r="K1525" s="334">
        <v>0</v>
      </c>
      <c r="L1525" s="334">
        <v>0</v>
      </c>
      <c r="M1525" s="334">
        <v>0</v>
      </c>
      <c r="N1525" s="334">
        <v>0</v>
      </c>
      <c r="O1525" s="334">
        <v>0</v>
      </c>
      <c r="P1525" s="334">
        <v>0</v>
      </c>
      <c r="Q1525" s="334">
        <v>0</v>
      </c>
      <c r="R1525" s="334">
        <v>0</v>
      </c>
      <c r="S1525" s="334">
        <v>0</v>
      </c>
      <c r="T1525" s="334">
        <v>0</v>
      </c>
      <c r="U1525" s="334">
        <v>0</v>
      </c>
      <c r="V1525" s="334">
        <v>0</v>
      </c>
      <c r="W1525" s="334">
        <v>0</v>
      </c>
      <c r="X1525" s="334">
        <v>0</v>
      </c>
      <c r="Y1525" s="334">
        <v>0</v>
      </c>
      <c r="Z1525" s="334">
        <v>0</v>
      </c>
      <c r="AA1525" s="334">
        <v>0</v>
      </c>
      <c r="AB1525" s="334">
        <v>0</v>
      </c>
      <c r="AD1525" s="334">
        <v>0</v>
      </c>
      <c r="AE1525" s="334">
        <f t="shared" si="237"/>
        <v>0</v>
      </c>
      <c r="AF1525" s="334">
        <f t="shared" si="238"/>
        <v>0</v>
      </c>
      <c r="AG1525" s="340">
        <f t="shared" si="239"/>
        <v>0</v>
      </c>
      <c r="AI1525" s="340">
        <f t="shared" si="243"/>
        <v>0</v>
      </c>
      <c r="AJ1525" s="340">
        <f t="shared" si="243"/>
        <v>0</v>
      </c>
      <c r="AK1525" s="340">
        <f t="shared" si="243"/>
        <v>0</v>
      </c>
      <c r="AL1525" s="340">
        <f t="shared" si="243"/>
        <v>0</v>
      </c>
      <c r="AM1525" s="340">
        <f t="shared" si="243"/>
        <v>0</v>
      </c>
    </row>
    <row r="1526" spans="1:39" x14ac:dyDescent="0.35">
      <c r="A1526" s="337">
        <v>23439</v>
      </c>
      <c r="B1526" s="338">
        <f t="shared" si="234"/>
        <v>1964</v>
      </c>
      <c r="C1526" s="338">
        <f t="shared" si="235"/>
        <v>3</v>
      </c>
      <c r="D1526" s="338">
        <f t="shared" si="236"/>
        <v>3</v>
      </c>
      <c r="E1526" s="334">
        <v>0</v>
      </c>
      <c r="F1526" s="334">
        <v>0</v>
      </c>
      <c r="G1526" s="334">
        <v>0</v>
      </c>
      <c r="H1526" s="334">
        <v>0</v>
      </c>
      <c r="I1526" s="334">
        <v>0</v>
      </c>
      <c r="J1526" s="334">
        <v>0</v>
      </c>
      <c r="K1526" s="334">
        <v>0</v>
      </c>
      <c r="L1526" s="334">
        <v>0</v>
      </c>
      <c r="M1526" s="334">
        <v>0</v>
      </c>
      <c r="N1526" s="334">
        <v>0</v>
      </c>
      <c r="O1526" s="334">
        <v>0</v>
      </c>
      <c r="P1526" s="334">
        <v>0</v>
      </c>
      <c r="Q1526" s="334">
        <v>0</v>
      </c>
      <c r="R1526" s="334">
        <v>0</v>
      </c>
      <c r="S1526" s="334">
        <v>0</v>
      </c>
      <c r="T1526" s="334">
        <v>0</v>
      </c>
      <c r="U1526" s="334">
        <v>0</v>
      </c>
      <c r="V1526" s="334">
        <v>0</v>
      </c>
      <c r="W1526" s="334">
        <v>0</v>
      </c>
      <c r="X1526" s="334">
        <v>0</v>
      </c>
      <c r="Y1526" s="334">
        <v>0</v>
      </c>
      <c r="Z1526" s="334">
        <v>0</v>
      </c>
      <c r="AA1526" s="334">
        <v>0</v>
      </c>
      <c r="AB1526" s="334">
        <v>0</v>
      </c>
      <c r="AD1526" s="334">
        <v>0</v>
      </c>
      <c r="AE1526" s="334">
        <f t="shared" si="237"/>
        <v>0</v>
      </c>
      <c r="AF1526" s="334">
        <f t="shared" si="238"/>
        <v>0</v>
      </c>
      <c r="AG1526" s="340">
        <f t="shared" si="239"/>
        <v>0</v>
      </c>
      <c r="AI1526" s="340">
        <f t="shared" si="243"/>
        <v>0</v>
      </c>
      <c r="AJ1526" s="340">
        <f t="shared" si="243"/>
        <v>0</v>
      </c>
      <c r="AK1526" s="340">
        <f t="shared" si="243"/>
        <v>0</v>
      </c>
      <c r="AL1526" s="340">
        <f t="shared" si="243"/>
        <v>0</v>
      </c>
      <c r="AM1526" s="340">
        <f t="shared" si="243"/>
        <v>0</v>
      </c>
    </row>
    <row r="1527" spans="1:39" x14ac:dyDescent="0.35">
      <c r="A1527" s="337">
        <v>23440</v>
      </c>
      <c r="B1527" s="338">
        <f t="shared" si="234"/>
        <v>1964</v>
      </c>
      <c r="C1527" s="338">
        <f t="shared" si="235"/>
        <v>3</v>
      </c>
      <c r="D1527" s="338">
        <f t="shared" si="236"/>
        <v>4</v>
      </c>
      <c r="E1527" s="334">
        <v>0</v>
      </c>
      <c r="F1527" s="334">
        <v>0</v>
      </c>
      <c r="G1527" s="334">
        <v>0</v>
      </c>
      <c r="H1527" s="334">
        <v>0</v>
      </c>
      <c r="I1527" s="334">
        <v>0</v>
      </c>
      <c r="J1527" s="334">
        <v>0</v>
      </c>
      <c r="K1527" s="334">
        <v>0</v>
      </c>
      <c r="L1527" s="334">
        <v>0</v>
      </c>
      <c r="M1527" s="334">
        <v>0</v>
      </c>
      <c r="N1527" s="334">
        <v>0</v>
      </c>
      <c r="O1527" s="334">
        <v>0</v>
      </c>
      <c r="P1527" s="334">
        <v>0</v>
      </c>
      <c r="Q1527" s="334">
        <v>0</v>
      </c>
      <c r="R1527" s="334">
        <v>0</v>
      </c>
      <c r="S1527" s="334">
        <v>0</v>
      </c>
      <c r="T1527" s="334">
        <v>0</v>
      </c>
      <c r="U1527" s="334">
        <v>0</v>
      </c>
      <c r="V1527" s="334">
        <v>0</v>
      </c>
      <c r="W1527" s="334">
        <v>0</v>
      </c>
      <c r="X1527" s="334">
        <v>0</v>
      </c>
      <c r="Y1527" s="334">
        <v>0</v>
      </c>
      <c r="Z1527" s="334">
        <v>0</v>
      </c>
      <c r="AA1527" s="334">
        <v>0</v>
      </c>
      <c r="AB1527" s="334">
        <v>0</v>
      </c>
      <c r="AD1527" s="334">
        <v>0</v>
      </c>
      <c r="AE1527" s="334">
        <f t="shared" si="237"/>
        <v>0</v>
      </c>
      <c r="AF1527" s="334">
        <f t="shared" si="238"/>
        <v>0</v>
      </c>
      <c r="AG1527" s="340">
        <f t="shared" si="239"/>
        <v>0</v>
      </c>
      <c r="AI1527" s="340">
        <f t="shared" si="243"/>
        <v>0</v>
      </c>
      <c r="AJ1527" s="340">
        <f t="shared" si="243"/>
        <v>0</v>
      </c>
      <c r="AK1527" s="340">
        <f t="shared" si="243"/>
        <v>0</v>
      </c>
      <c r="AL1527" s="340">
        <f t="shared" si="243"/>
        <v>0</v>
      </c>
      <c r="AM1527" s="340">
        <f t="shared" si="243"/>
        <v>0</v>
      </c>
    </row>
    <row r="1528" spans="1:39" x14ac:dyDescent="0.35">
      <c r="A1528" s="337">
        <v>23441</v>
      </c>
      <c r="B1528" s="338">
        <f t="shared" si="234"/>
        <v>1964</v>
      </c>
      <c r="C1528" s="338">
        <f t="shared" si="235"/>
        <v>3</v>
      </c>
      <c r="D1528" s="338">
        <f t="shared" si="236"/>
        <v>5</v>
      </c>
      <c r="E1528" s="334">
        <v>0.1</v>
      </c>
      <c r="F1528" s="334">
        <v>0</v>
      </c>
      <c r="G1528" s="334">
        <v>0.1</v>
      </c>
      <c r="H1528" s="334">
        <v>0.1</v>
      </c>
      <c r="I1528" s="334">
        <v>0</v>
      </c>
      <c r="J1528" s="334">
        <v>0.1</v>
      </c>
      <c r="K1528" s="334">
        <v>0.1</v>
      </c>
      <c r="L1528" s="334">
        <v>0</v>
      </c>
      <c r="M1528" s="334">
        <v>0.1</v>
      </c>
      <c r="N1528" s="334">
        <v>0.1</v>
      </c>
      <c r="O1528" s="334">
        <v>0.1</v>
      </c>
      <c r="P1528" s="334">
        <v>0</v>
      </c>
      <c r="Q1528" s="334">
        <v>0.1</v>
      </c>
      <c r="R1528" s="334">
        <v>0.1</v>
      </c>
      <c r="S1528" s="334">
        <v>0</v>
      </c>
      <c r="T1528" s="334">
        <v>0.1</v>
      </c>
      <c r="U1528" s="334">
        <v>0.1</v>
      </c>
      <c r="V1528" s="334">
        <v>0</v>
      </c>
      <c r="W1528" s="334">
        <v>0</v>
      </c>
      <c r="X1528" s="334">
        <v>0</v>
      </c>
      <c r="Y1528" s="334">
        <v>0</v>
      </c>
      <c r="Z1528" s="334">
        <v>0</v>
      </c>
      <c r="AA1528" s="334">
        <v>0</v>
      </c>
      <c r="AB1528" s="334">
        <v>0.1</v>
      </c>
      <c r="AD1528" s="334">
        <v>1.3</v>
      </c>
      <c r="AE1528" s="334">
        <f t="shared" si="237"/>
        <v>1.3</v>
      </c>
      <c r="AF1528" s="334">
        <f t="shared" si="238"/>
        <v>1.3</v>
      </c>
      <c r="AG1528" s="340">
        <f t="shared" si="239"/>
        <v>0</v>
      </c>
      <c r="AI1528" s="340">
        <f t="shared" si="243"/>
        <v>0</v>
      </c>
      <c r="AJ1528" s="340">
        <f t="shared" si="243"/>
        <v>0</v>
      </c>
      <c r="AK1528" s="340">
        <f t="shared" si="243"/>
        <v>0</v>
      </c>
      <c r="AL1528" s="340">
        <f t="shared" si="243"/>
        <v>0</v>
      </c>
      <c r="AM1528" s="340">
        <f t="shared" si="243"/>
        <v>0</v>
      </c>
    </row>
    <row r="1529" spans="1:39" x14ac:dyDescent="0.35">
      <c r="A1529" s="337">
        <v>23442</v>
      </c>
      <c r="B1529" s="338">
        <f t="shared" si="234"/>
        <v>1964</v>
      </c>
      <c r="C1529" s="338">
        <f t="shared" si="235"/>
        <v>3</v>
      </c>
      <c r="D1529" s="338">
        <f t="shared" si="236"/>
        <v>6</v>
      </c>
      <c r="E1529" s="334">
        <v>0.1</v>
      </c>
      <c r="F1529" s="334">
        <v>0</v>
      </c>
      <c r="G1529" s="334">
        <v>0.1</v>
      </c>
      <c r="H1529" s="334">
        <v>0.1</v>
      </c>
      <c r="I1529" s="334">
        <v>0</v>
      </c>
      <c r="J1529" s="334">
        <v>0.1</v>
      </c>
      <c r="K1529" s="334">
        <v>0.1</v>
      </c>
      <c r="L1529" s="334">
        <v>0</v>
      </c>
      <c r="M1529" s="334">
        <v>0.1</v>
      </c>
      <c r="N1529" s="334">
        <v>0.1</v>
      </c>
      <c r="O1529" s="334">
        <v>0</v>
      </c>
      <c r="P1529" s="334">
        <v>0.1</v>
      </c>
      <c r="Q1529" s="334">
        <v>0.1</v>
      </c>
      <c r="R1529" s="334">
        <v>0</v>
      </c>
      <c r="S1529" s="334">
        <v>0.1</v>
      </c>
      <c r="T1529" s="334">
        <v>0.2</v>
      </c>
      <c r="U1529" s="334">
        <v>0.1</v>
      </c>
      <c r="V1529" s="334">
        <v>0.1</v>
      </c>
      <c r="W1529" s="334">
        <v>0.1</v>
      </c>
      <c r="X1529" s="334">
        <v>0</v>
      </c>
      <c r="Y1529" s="334">
        <v>0.1</v>
      </c>
      <c r="Z1529" s="334">
        <v>0.1</v>
      </c>
      <c r="AA1529" s="334">
        <v>0</v>
      </c>
      <c r="AB1529" s="334">
        <v>0.1</v>
      </c>
      <c r="AD1529" s="334">
        <v>1.8</v>
      </c>
      <c r="AE1529" s="334">
        <f t="shared" si="237"/>
        <v>1.8</v>
      </c>
      <c r="AF1529" s="334">
        <f t="shared" si="238"/>
        <v>1.8000000000000005</v>
      </c>
      <c r="AG1529" s="340">
        <f t="shared" si="239"/>
        <v>4.4408920985006262E-16</v>
      </c>
      <c r="AI1529" s="340">
        <f t="shared" si="243"/>
        <v>0</v>
      </c>
      <c r="AJ1529" s="340">
        <f t="shared" si="243"/>
        <v>0</v>
      </c>
      <c r="AK1529" s="340">
        <f t="shared" si="243"/>
        <v>0</v>
      </c>
      <c r="AL1529" s="340">
        <f t="shared" si="243"/>
        <v>0</v>
      </c>
      <c r="AM1529" s="340">
        <f t="shared" si="243"/>
        <v>0</v>
      </c>
    </row>
    <row r="1530" spans="1:39" x14ac:dyDescent="0.35">
      <c r="A1530" s="337">
        <v>23443</v>
      </c>
      <c r="B1530" s="338">
        <f t="shared" si="234"/>
        <v>1964</v>
      </c>
      <c r="C1530" s="338">
        <f t="shared" si="235"/>
        <v>3</v>
      </c>
      <c r="D1530" s="338">
        <f t="shared" si="236"/>
        <v>7</v>
      </c>
      <c r="E1530" s="334">
        <v>0</v>
      </c>
      <c r="F1530" s="334">
        <v>0</v>
      </c>
      <c r="G1530" s="334">
        <v>0</v>
      </c>
      <c r="H1530" s="334">
        <v>0</v>
      </c>
      <c r="I1530" s="334">
        <v>0</v>
      </c>
      <c r="J1530" s="334">
        <v>0</v>
      </c>
      <c r="K1530" s="334">
        <v>0</v>
      </c>
      <c r="L1530" s="334">
        <v>0</v>
      </c>
      <c r="M1530" s="334">
        <v>0</v>
      </c>
      <c r="N1530" s="334">
        <v>0</v>
      </c>
      <c r="O1530" s="334">
        <v>0</v>
      </c>
      <c r="P1530" s="334">
        <v>0</v>
      </c>
      <c r="Q1530" s="334">
        <v>0</v>
      </c>
      <c r="R1530" s="334">
        <v>0</v>
      </c>
      <c r="S1530" s="334">
        <v>0</v>
      </c>
      <c r="T1530" s="334">
        <v>0</v>
      </c>
      <c r="U1530" s="334">
        <v>0</v>
      </c>
      <c r="V1530" s="334">
        <v>0</v>
      </c>
      <c r="W1530" s="334">
        <v>0</v>
      </c>
      <c r="X1530" s="334">
        <v>0</v>
      </c>
      <c r="Y1530" s="334">
        <v>0</v>
      </c>
      <c r="Z1530" s="334">
        <v>0</v>
      </c>
      <c r="AA1530" s="334">
        <v>0</v>
      </c>
      <c r="AB1530" s="334">
        <v>0</v>
      </c>
      <c r="AD1530" s="334">
        <v>0</v>
      </c>
      <c r="AE1530" s="334">
        <f t="shared" si="237"/>
        <v>0</v>
      </c>
      <c r="AF1530" s="334">
        <f t="shared" si="238"/>
        <v>0</v>
      </c>
      <c r="AG1530" s="340">
        <f t="shared" si="239"/>
        <v>0</v>
      </c>
      <c r="AI1530" s="340">
        <f t="shared" si="243"/>
        <v>0</v>
      </c>
      <c r="AJ1530" s="340">
        <f t="shared" si="243"/>
        <v>0</v>
      </c>
      <c r="AK1530" s="340">
        <f t="shared" si="243"/>
        <v>0</v>
      </c>
      <c r="AL1530" s="340">
        <f t="shared" si="243"/>
        <v>0</v>
      </c>
      <c r="AM1530" s="340">
        <f t="shared" si="243"/>
        <v>0</v>
      </c>
    </row>
    <row r="1531" spans="1:39" x14ac:dyDescent="0.35">
      <c r="A1531" s="337">
        <v>23444</v>
      </c>
      <c r="B1531" s="338">
        <f t="shared" si="234"/>
        <v>1964</v>
      </c>
      <c r="C1531" s="338">
        <f t="shared" si="235"/>
        <v>3</v>
      </c>
      <c r="D1531" s="338">
        <f t="shared" si="236"/>
        <v>8</v>
      </c>
      <c r="E1531" s="334">
        <v>0</v>
      </c>
      <c r="F1531" s="334">
        <v>0</v>
      </c>
      <c r="G1531" s="334">
        <v>0</v>
      </c>
      <c r="H1531" s="334">
        <v>0</v>
      </c>
      <c r="I1531" s="334">
        <v>0</v>
      </c>
      <c r="J1531" s="334">
        <v>0</v>
      </c>
      <c r="K1531" s="334">
        <v>0</v>
      </c>
      <c r="L1531" s="334">
        <v>0</v>
      </c>
      <c r="M1531" s="334">
        <v>0</v>
      </c>
      <c r="N1531" s="334">
        <v>0</v>
      </c>
      <c r="O1531" s="334">
        <v>0</v>
      </c>
      <c r="P1531" s="334">
        <v>0</v>
      </c>
      <c r="Q1531" s="334">
        <v>0</v>
      </c>
      <c r="R1531" s="334">
        <v>0</v>
      </c>
      <c r="S1531" s="334">
        <v>0</v>
      </c>
      <c r="T1531" s="334">
        <v>0</v>
      </c>
      <c r="U1531" s="334">
        <v>0</v>
      </c>
      <c r="V1531" s="334">
        <v>0</v>
      </c>
      <c r="W1531" s="334">
        <v>0</v>
      </c>
      <c r="X1531" s="334">
        <v>0</v>
      </c>
      <c r="Y1531" s="334">
        <v>0</v>
      </c>
      <c r="Z1531" s="334">
        <v>0</v>
      </c>
      <c r="AA1531" s="334">
        <v>0</v>
      </c>
      <c r="AB1531" s="334">
        <v>0</v>
      </c>
      <c r="AD1531" s="334">
        <v>0</v>
      </c>
      <c r="AE1531" s="334">
        <f t="shared" si="237"/>
        <v>0</v>
      </c>
      <c r="AF1531" s="334">
        <f t="shared" si="238"/>
        <v>0</v>
      </c>
      <c r="AG1531" s="340">
        <f t="shared" si="239"/>
        <v>0</v>
      </c>
      <c r="AI1531" s="340">
        <f t="shared" si="243"/>
        <v>0</v>
      </c>
      <c r="AJ1531" s="340">
        <f t="shared" si="243"/>
        <v>0</v>
      </c>
      <c r="AK1531" s="340">
        <f t="shared" si="243"/>
        <v>0</v>
      </c>
      <c r="AL1531" s="340">
        <f t="shared" si="243"/>
        <v>0</v>
      </c>
      <c r="AM1531" s="340">
        <f t="shared" si="243"/>
        <v>0</v>
      </c>
    </row>
    <row r="1532" spans="1:39" x14ac:dyDescent="0.35">
      <c r="A1532" s="337">
        <v>23445</v>
      </c>
      <c r="B1532" s="338">
        <f t="shared" si="234"/>
        <v>1964</v>
      </c>
      <c r="C1532" s="338">
        <f t="shared" si="235"/>
        <v>3</v>
      </c>
      <c r="D1532" s="338">
        <f t="shared" si="236"/>
        <v>9</v>
      </c>
      <c r="E1532" s="334">
        <v>0</v>
      </c>
      <c r="F1532" s="334">
        <v>0</v>
      </c>
      <c r="G1532" s="334">
        <v>0</v>
      </c>
      <c r="H1532" s="334">
        <v>0</v>
      </c>
      <c r="I1532" s="334">
        <v>0</v>
      </c>
      <c r="J1532" s="334">
        <v>0</v>
      </c>
      <c r="K1532" s="334">
        <v>0</v>
      </c>
      <c r="L1532" s="334">
        <v>0</v>
      </c>
      <c r="M1532" s="334">
        <v>0</v>
      </c>
      <c r="N1532" s="334">
        <v>0</v>
      </c>
      <c r="O1532" s="334">
        <v>0.4</v>
      </c>
      <c r="P1532" s="334">
        <v>0.4</v>
      </c>
      <c r="Q1532" s="334">
        <v>0</v>
      </c>
      <c r="R1532" s="334">
        <v>0</v>
      </c>
      <c r="S1532" s="334">
        <v>0</v>
      </c>
      <c r="T1532" s="334">
        <v>0</v>
      </c>
      <c r="U1532" s="334">
        <v>0.2</v>
      </c>
      <c r="V1532" s="334">
        <v>0</v>
      </c>
      <c r="W1532" s="334">
        <v>0</v>
      </c>
      <c r="X1532" s="334">
        <v>0.2</v>
      </c>
      <c r="Y1532" s="334">
        <v>0.6</v>
      </c>
      <c r="Z1532" s="334">
        <v>0.2</v>
      </c>
      <c r="AA1532" s="334">
        <v>0</v>
      </c>
      <c r="AB1532" s="334">
        <v>0</v>
      </c>
      <c r="AD1532" s="334">
        <v>2</v>
      </c>
      <c r="AE1532" s="334">
        <f t="shared" si="237"/>
        <v>2</v>
      </c>
      <c r="AF1532" s="334">
        <f t="shared" si="238"/>
        <v>1.9999999999999998</v>
      </c>
      <c r="AG1532" s="340">
        <f t="shared" si="239"/>
        <v>2.2204460492503131E-16</v>
      </c>
      <c r="AI1532" s="340">
        <f t="shared" si="243"/>
        <v>0</v>
      </c>
      <c r="AJ1532" s="340">
        <f t="shared" si="243"/>
        <v>0</v>
      </c>
      <c r="AK1532" s="340">
        <f t="shared" si="243"/>
        <v>0</v>
      </c>
      <c r="AL1532" s="340">
        <f t="shared" si="243"/>
        <v>0</v>
      </c>
      <c r="AM1532" s="340">
        <f t="shared" si="243"/>
        <v>0</v>
      </c>
    </row>
    <row r="1533" spans="1:39" x14ac:dyDescent="0.35">
      <c r="A1533" s="337">
        <v>23446</v>
      </c>
      <c r="B1533" s="338">
        <f t="shared" si="234"/>
        <v>1964</v>
      </c>
      <c r="C1533" s="338">
        <f t="shared" si="235"/>
        <v>3</v>
      </c>
      <c r="D1533" s="338">
        <f t="shared" si="236"/>
        <v>10</v>
      </c>
      <c r="E1533" s="334">
        <v>0</v>
      </c>
      <c r="F1533" s="334">
        <v>0</v>
      </c>
      <c r="G1533" s="334">
        <v>0</v>
      </c>
      <c r="H1533" s="334">
        <v>0</v>
      </c>
      <c r="I1533" s="334">
        <v>0</v>
      </c>
      <c r="J1533" s="334">
        <v>0</v>
      </c>
      <c r="K1533" s="334">
        <v>0</v>
      </c>
      <c r="L1533" s="334">
        <v>0</v>
      </c>
      <c r="M1533" s="334">
        <v>0</v>
      </c>
      <c r="N1533" s="334">
        <v>0</v>
      </c>
      <c r="O1533" s="334">
        <v>0</v>
      </c>
      <c r="P1533" s="334">
        <v>0</v>
      </c>
      <c r="Q1533" s="334">
        <v>0</v>
      </c>
      <c r="R1533" s="334">
        <v>0</v>
      </c>
      <c r="S1533" s="334">
        <v>0</v>
      </c>
      <c r="T1533" s="334">
        <v>0</v>
      </c>
      <c r="U1533" s="334">
        <v>0</v>
      </c>
      <c r="V1533" s="334">
        <v>0</v>
      </c>
      <c r="W1533" s="334">
        <v>0</v>
      </c>
      <c r="X1533" s="334">
        <v>0</v>
      </c>
      <c r="Y1533" s="334">
        <v>0</v>
      </c>
      <c r="Z1533" s="334">
        <v>0</v>
      </c>
      <c r="AA1533" s="334">
        <v>0</v>
      </c>
      <c r="AB1533" s="334">
        <v>0</v>
      </c>
      <c r="AD1533" s="334">
        <v>0</v>
      </c>
      <c r="AE1533" s="334">
        <f t="shared" si="237"/>
        <v>0</v>
      </c>
      <c r="AF1533" s="334">
        <f t="shared" si="238"/>
        <v>0</v>
      </c>
      <c r="AG1533" s="340">
        <f t="shared" si="239"/>
        <v>0</v>
      </c>
      <c r="AI1533" s="340">
        <f t="shared" si="243"/>
        <v>0</v>
      </c>
      <c r="AJ1533" s="340">
        <f t="shared" si="243"/>
        <v>0</v>
      </c>
      <c r="AK1533" s="340">
        <f t="shared" si="243"/>
        <v>0</v>
      </c>
      <c r="AL1533" s="340">
        <f t="shared" si="243"/>
        <v>0</v>
      </c>
      <c r="AM1533" s="340">
        <f t="shared" si="243"/>
        <v>0</v>
      </c>
    </row>
    <row r="1534" spans="1:39" x14ac:dyDescent="0.35">
      <c r="A1534" s="337">
        <v>23447</v>
      </c>
      <c r="B1534" s="338">
        <f t="shared" si="234"/>
        <v>1964</v>
      </c>
      <c r="C1534" s="338">
        <f t="shared" si="235"/>
        <v>3</v>
      </c>
      <c r="D1534" s="338">
        <f t="shared" si="236"/>
        <v>11</v>
      </c>
      <c r="E1534" s="334">
        <v>0</v>
      </c>
      <c r="F1534" s="334">
        <v>0</v>
      </c>
      <c r="G1534" s="334">
        <v>0</v>
      </c>
      <c r="H1534" s="334">
        <v>0</v>
      </c>
      <c r="I1534" s="334">
        <v>0</v>
      </c>
      <c r="J1534" s="334">
        <v>0</v>
      </c>
      <c r="K1534" s="334">
        <v>0</v>
      </c>
      <c r="L1534" s="334">
        <v>0</v>
      </c>
      <c r="M1534" s="334">
        <v>0</v>
      </c>
      <c r="N1534" s="334">
        <v>0</v>
      </c>
      <c r="O1534" s="334">
        <v>0</v>
      </c>
      <c r="P1534" s="334">
        <v>0</v>
      </c>
      <c r="Q1534" s="334">
        <v>0</v>
      </c>
      <c r="R1534" s="334">
        <v>0</v>
      </c>
      <c r="S1534" s="334">
        <v>0</v>
      </c>
      <c r="T1534" s="334">
        <v>0</v>
      </c>
      <c r="U1534" s="334">
        <v>0</v>
      </c>
      <c r="V1534" s="334">
        <v>0</v>
      </c>
      <c r="W1534" s="334">
        <v>0</v>
      </c>
      <c r="X1534" s="334">
        <v>0</v>
      </c>
      <c r="Y1534" s="334">
        <v>0</v>
      </c>
      <c r="Z1534" s="334">
        <v>0</v>
      </c>
      <c r="AA1534" s="334">
        <v>0</v>
      </c>
      <c r="AB1534" s="334">
        <v>0</v>
      </c>
      <c r="AD1534" s="334">
        <v>0</v>
      </c>
      <c r="AE1534" s="334">
        <f t="shared" si="237"/>
        <v>0</v>
      </c>
      <c r="AF1534" s="334">
        <f t="shared" si="238"/>
        <v>0</v>
      </c>
      <c r="AG1534" s="340">
        <f t="shared" si="239"/>
        <v>0</v>
      </c>
      <c r="AI1534" s="340">
        <f t="shared" si="243"/>
        <v>0</v>
      </c>
      <c r="AJ1534" s="340">
        <f t="shared" si="243"/>
        <v>0</v>
      </c>
      <c r="AK1534" s="340">
        <f t="shared" si="243"/>
        <v>0</v>
      </c>
      <c r="AL1534" s="340">
        <f t="shared" si="243"/>
        <v>0</v>
      </c>
      <c r="AM1534" s="340">
        <f t="shared" si="243"/>
        <v>0</v>
      </c>
    </row>
    <row r="1535" spans="1:39" x14ac:dyDescent="0.35">
      <c r="A1535" s="337">
        <v>23448</v>
      </c>
      <c r="B1535" s="338">
        <f t="shared" si="234"/>
        <v>1964</v>
      </c>
      <c r="C1535" s="338">
        <f t="shared" si="235"/>
        <v>3</v>
      </c>
      <c r="D1535" s="338">
        <f t="shared" si="236"/>
        <v>12</v>
      </c>
      <c r="E1535" s="334">
        <v>0</v>
      </c>
      <c r="F1535" s="334">
        <v>0</v>
      </c>
      <c r="G1535" s="334">
        <v>0</v>
      </c>
      <c r="H1535" s="334">
        <v>0</v>
      </c>
      <c r="I1535" s="334">
        <v>0</v>
      </c>
      <c r="J1535" s="334">
        <v>0</v>
      </c>
      <c r="K1535" s="334">
        <v>0</v>
      </c>
      <c r="L1535" s="334">
        <v>0</v>
      </c>
      <c r="M1535" s="334">
        <v>0</v>
      </c>
      <c r="N1535" s="334">
        <v>0</v>
      </c>
      <c r="O1535" s="334">
        <v>0</v>
      </c>
      <c r="P1535" s="334">
        <v>0</v>
      </c>
      <c r="Q1535" s="334">
        <v>0</v>
      </c>
      <c r="R1535" s="334">
        <v>0</v>
      </c>
      <c r="S1535" s="334">
        <v>0</v>
      </c>
      <c r="T1535" s="334">
        <v>0</v>
      </c>
      <c r="U1535" s="334">
        <v>0</v>
      </c>
      <c r="V1535" s="334">
        <v>0</v>
      </c>
      <c r="W1535" s="334">
        <v>0</v>
      </c>
      <c r="X1535" s="334">
        <v>0</v>
      </c>
      <c r="Y1535" s="334">
        <v>0</v>
      </c>
      <c r="Z1535" s="334">
        <v>0</v>
      </c>
      <c r="AA1535" s="334">
        <v>0</v>
      </c>
      <c r="AB1535" s="334">
        <v>0</v>
      </c>
      <c r="AD1535" s="334">
        <v>0</v>
      </c>
      <c r="AE1535" s="334">
        <f t="shared" si="237"/>
        <v>0</v>
      </c>
      <c r="AF1535" s="334">
        <f t="shared" si="238"/>
        <v>0</v>
      </c>
      <c r="AG1535" s="340">
        <f t="shared" si="239"/>
        <v>0</v>
      </c>
      <c r="AI1535" s="340">
        <f t="shared" si="243"/>
        <v>0</v>
      </c>
      <c r="AJ1535" s="340">
        <f t="shared" si="243"/>
        <v>0</v>
      </c>
      <c r="AK1535" s="340">
        <f t="shared" si="243"/>
        <v>0</v>
      </c>
      <c r="AL1535" s="340">
        <f t="shared" si="243"/>
        <v>0</v>
      </c>
      <c r="AM1535" s="340">
        <f t="shared" si="243"/>
        <v>0</v>
      </c>
    </row>
    <row r="1536" spans="1:39" x14ac:dyDescent="0.35">
      <c r="A1536" s="337">
        <v>23449</v>
      </c>
      <c r="B1536" s="338">
        <f t="shared" si="234"/>
        <v>1964</v>
      </c>
      <c r="C1536" s="338">
        <f t="shared" si="235"/>
        <v>3</v>
      </c>
      <c r="D1536" s="338">
        <f t="shared" si="236"/>
        <v>13</v>
      </c>
      <c r="E1536" s="334">
        <v>0</v>
      </c>
      <c r="F1536" s="334">
        <v>0</v>
      </c>
      <c r="G1536" s="334">
        <v>0</v>
      </c>
      <c r="H1536" s="334">
        <v>0</v>
      </c>
      <c r="I1536" s="334">
        <v>0</v>
      </c>
      <c r="J1536" s="334">
        <v>0</v>
      </c>
      <c r="K1536" s="334">
        <v>0</v>
      </c>
      <c r="L1536" s="334">
        <v>0</v>
      </c>
      <c r="M1536" s="334">
        <v>0</v>
      </c>
      <c r="N1536" s="334">
        <v>0</v>
      </c>
      <c r="O1536" s="334">
        <v>0</v>
      </c>
      <c r="P1536" s="334">
        <v>0</v>
      </c>
      <c r="Q1536" s="334">
        <v>0</v>
      </c>
      <c r="R1536" s="334">
        <v>0</v>
      </c>
      <c r="S1536" s="334">
        <v>0</v>
      </c>
      <c r="T1536" s="334">
        <v>0</v>
      </c>
      <c r="U1536" s="334">
        <v>0</v>
      </c>
      <c r="V1536" s="334">
        <v>0</v>
      </c>
      <c r="W1536" s="334">
        <v>0</v>
      </c>
      <c r="X1536" s="334">
        <v>0</v>
      </c>
      <c r="Y1536" s="334">
        <v>0</v>
      </c>
      <c r="Z1536" s="334">
        <v>0</v>
      </c>
      <c r="AA1536" s="334">
        <v>0</v>
      </c>
      <c r="AB1536" s="334">
        <v>0</v>
      </c>
      <c r="AD1536" s="334">
        <v>0</v>
      </c>
      <c r="AE1536" s="334">
        <f t="shared" si="237"/>
        <v>0</v>
      </c>
      <c r="AF1536" s="334">
        <f t="shared" si="238"/>
        <v>0</v>
      </c>
      <c r="AG1536" s="340">
        <f t="shared" si="239"/>
        <v>0</v>
      </c>
      <c r="AI1536" s="340">
        <f t="shared" si="243"/>
        <v>0</v>
      </c>
      <c r="AJ1536" s="340">
        <f t="shared" si="243"/>
        <v>0</v>
      </c>
      <c r="AK1536" s="340">
        <f t="shared" si="243"/>
        <v>0</v>
      </c>
      <c r="AL1536" s="340">
        <f t="shared" si="243"/>
        <v>0</v>
      </c>
      <c r="AM1536" s="340">
        <f t="shared" si="243"/>
        <v>0</v>
      </c>
    </row>
    <row r="1537" spans="1:39" x14ac:dyDescent="0.35">
      <c r="A1537" s="337">
        <v>23450</v>
      </c>
      <c r="B1537" s="338">
        <f t="shared" si="234"/>
        <v>1964</v>
      </c>
      <c r="C1537" s="338">
        <f t="shared" si="235"/>
        <v>3</v>
      </c>
      <c r="D1537" s="338">
        <f t="shared" si="236"/>
        <v>14</v>
      </c>
      <c r="E1537" s="334">
        <v>0</v>
      </c>
      <c r="F1537" s="334">
        <v>0</v>
      </c>
      <c r="G1537" s="334">
        <v>0</v>
      </c>
      <c r="H1537" s="334">
        <v>0</v>
      </c>
      <c r="I1537" s="334">
        <v>0</v>
      </c>
      <c r="J1537" s="334">
        <v>0</v>
      </c>
      <c r="K1537" s="334">
        <v>0</v>
      </c>
      <c r="L1537" s="334">
        <v>0</v>
      </c>
      <c r="M1537" s="334">
        <v>0</v>
      </c>
      <c r="N1537" s="334">
        <v>0</v>
      </c>
      <c r="O1537" s="334">
        <v>0</v>
      </c>
      <c r="P1537" s="334">
        <v>0</v>
      </c>
      <c r="Q1537" s="334">
        <v>0</v>
      </c>
      <c r="R1537" s="334">
        <v>0</v>
      </c>
      <c r="S1537" s="334">
        <v>0</v>
      </c>
      <c r="T1537" s="334">
        <v>0</v>
      </c>
      <c r="U1537" s="334">
        <v>0</v>
      </c>
      <c r="V1537" s="334">
        <v>0</v>
      </c>
      <c r="W1537" s="334">
        <v>0</v>
      </c>
      <c r="X1537" s="334">
        <v>0</v>
      </c>
      <c r="Y1537" s="334">
        <v>0</v>
      </c>
      <c r="Z1537" s="334">
        <v>0</v>
      </c>
      <c r="AA1537" s="334">
        <v>0</v>
      </c>
      <c r="AB1537" s="334">
        <v>0</v>
      </c>
      <c r="AD1537" s="334">
        <v>0</v>
      </c>
      <c r="AE1537" s="334">
        <f t="shared" si="237"/>
        <v>0</v>
      </c>
      <c r="AF1537" s="334">
        <f t="shared" si="238"/>
        <v>0</v>
      </c>
      <c r="AG1537" s="340">
        <f t="shared" si="239"/>
        <v>0</v>
      </c>
      <c r="AI1537" s="340">
        <f t="shared" si="243"/>
        <v>0</v>
      </c>
      <c r="AJ1537" s="340">
        <f t="shared" si="243"/>
        <v>0</v>
      </c>
      <c r="AK1537" s="340">
        <f t="shared" si="243"/>
        <v>0</v>
      </c>
      <c r="AL1537" s="340">
        <f t="shared" si="243"/>
        <v>0</v>
      </c>
      <c r="AM1537" s="340">
        <f t="shared" si="243"/>
        <v>0</v>
      </c>
    </row>
    <row r="1538" spans="1:39" x14ac:dyDescent="0.35">
      <c r="A1538" s="337">
        <v>23451</v>
      </c>
      <c r="B1538" s="338">
        <f t="shared" si="234"/>
        <v>1964</v>
      </c>
      <c r="C1538" s="338">
        <f t="shared" si="235"/>
        <v>3</v>
      </c>
      <c r="D1538" s="338">
        <f t="shared" si="236"/>
        <v>15</v>
      </c>
      <c r="E1538" s="334">
        <v>0</v>
      </c>
      <c r="F1538" s="334">
        <v>0</v>
      </c>
      <c r="G1538" s="334">
        <v>0</v>
      </c>
      <c r="H1538" s="334">
        <v>0</v>
      </c>
      <c r="I1538" s="334">
        <v>0</v>
      </c>
      <c r="J1538" s="334">
        <v>0</v>
      </c>
      <c r="K1538" s="334">
        <v>0</v>
      </c>
      <c r="L1538" s="334">
        <v>0</v>
      </c>
      <c r="M1538" s="334">
        <v>0</v>
      </c>
      <c r="N1538" s="334">
        <v>0</v>
      </c>
      <c r="O1538" s="334">
        <v>0</v>
      </c>
      <c r="P1538" s="334">
        <v>0</v>
      </c>
      <c r="Q1538" s="334">
        <v>0</v>
      </c>
      <c r="R1538" s="334">
        <v>0</v>
      </c>
      <c r="S1538" s="334">
        <v>0</v>
      </c>
      <c r="T1538" s="334">
        <v>0</v>
      </c>
      <c r="U1538" s="334">
        <v>0</v>
      </c>
      <c r="V1538" s="334">
        <v>0</v>
      </c>
      <c r="W1538" s="334">
        <v>0</v>
      </c>
      <c r="X1538" s="334">
        <v>0</v>
      </c>
      <c r="Y1538" s="334">
        <v>0</v>
      </c>
      <c r="Z1538" s="334">
        <v>0</v>
      </c>
      <c r="AA1538" s="334">
        <v>0</v>
      </c>
      <c r="AB1538" s="334">
        <v>0</v>
      </c>
      <c r="AD1538" s="334">
        <v>0</v>
      </c>
      <c r="AE1538" s="334">
        <f t="shared" si="237"/>
        <v>0</v>
      </c>
      <c r="AF1538" s="334">
        <f t="shared" si="238"/>
        <v>0</v>
      </c>
      <c r="AG1538" s="340">
        <f t="shared" si="239"/>
        <v>0</v>
      </c>
      <c r="AI1538" s="340">
        <f t="shared" si="243"/>
        <v>0</v>
      </c>
      <c r="AJ1538" s="340">
        <f t="shared" si="243"/>
        <v>0</v>
      </c>
      <c r="AK1538" s="340">
        <f t="shared" si="243"/>
        <v>0</v>
      </c>
      <c r="AL1538" s="340">
        <f t="shared" si="243"/>
        <v>0</v>
      </c>
      <c r="AM1538" s="340">
        <f t="shared" si="243"/>
        <v>0</v>
      </c>
    </row>
    <row r="1539" spans="1:39" x14ac:dyDescent="0.35">
      <c r="A1539" s="337">
        <v>23452</v>
      </c>
      <c r="B1539" s="338">
        <f t="shared" si="234"/>
        <v>1964</v>
      </c>
      <c r="C1539" s="338">
        <f t="shared" si="235"/>
        <v>3</v>
      </c>
      <c r="D1539" s="338">
        <f t="shared" si="236"/>
        <v>16</v>
      </c>
      <c r="E1539" s="334">
        <v>0</v>
      </c>
      <c r="F1539" s="334">
        <v>0</v>
      </c>
      <c r="G1539" s="334">
        <v>0</v>
      </c>
      <c r="H1539" s="334">
        <v>0</v>
      </c>
      <c r="I1539" s="334">
        <v>0</v>
      </c>
      <c r="J1539" s="334">
        <v>0</v>
      </c>
      <c r="K1539" s="334">
        <v>0</v>
      </c>
      <c r="L1539" s="334">
        <v>0</v>
      </c>
      <c r="M1539" s="334">
        <v>0</v>
      </c>
      <c r="N1539" s="334">
        <v>0</v>
      </c>
      <c r="O1539" s="334">
        <v>0</v>
      </c>
      <c r="P1539" s="334">
        <v>0</v>
      </c>
      <c r="Q1539" s="334">
        <v>0</v>
      </c>
      <c r="R1539" s="334">
        <v>0</v>
      </c>
      <c r="S1539" s="334">
        <v>0</v>
      </c>
      <c r="T1539" s="334">
        <v>0</v>
      </c>
      <c r="U1539" s="334">
        <v>0</v>
      </c>
      <c r="V1539" s="334">
        <v>0</v>
      </c>
      <c r="W1539" s="334">
        <v>0</v>
      </c>
      <c r="X1539" s="334">
        <v>0</v>
      </c>
      <c r="Y1539" s="334">
        <v>0</v>
      </c>
      <c r="Z1539" s="334">
        <v>0</v>
      </c>
      <c r="AA1539" s="334">
        <v>0</v>
      </c>
      <c r="AB1539" s="334">
        <v>0</v>
      </c>
      <c r="AD1539" s="334">
        <v>0</v>
      </c>
      <c r="AE1539" s="334">
        <f t="shared" si="237"/>
        <v>0</v>
      </c>
      <c r="AF1539" s="334">
        <f t="shared" si="238"/>
        <v>0</v>
      </c>
      <c r="AG1539" s="340">
        <f t="shared" si="239"/>
        <v>0</v>
      </c>
      <c r="AI1539" s="340">
        <f t="shared" si="243"/>
        <v>0</v>
      </c>
      <c r="AJ1539" s="340">
        <f t="shared" si="243"/>
        <v>0</v>
      </c>
      <c r="AK1539" s="340">
        <f t="shared" si="243"/>
        <v>0</v>
      </c>
      <c r="AL1539" s="340">
        <f t="shared" si="243"/>
        <v>0</v>
      </c>
      <c r="AM1539" s="340">
        <f t="shared" si="243"/>
        <v>0</v>
      </c>
    </row>
    <row r="1540" spans="1:39" x14ac:dyDescent="0.35">
      <c r="A1540" s="337">
        <v>23453</v>
      </c>
      <c r="B1540" s="338">
        <f t="shared" ref="B1540:B1603" si="244">YEAR(A1540)</f>
        <v>1964</v>
      </c>
      <c r="C1540" s="338">
        <f t="shared" ref="C1540:C1603" si="245">MONTH(A1540)</f>
        <v>3</v>
      </c>
      <c r="D1540" s="338">
        <f t="shared" ref="D1540:D1603" si="246">DAY(A1540)</f>
        <v>17</v>
      </c>
      <c r="E1540" s="334">
        <v>0</v>
      </c>
      <c r="F1540" s="334">
        <v>0</v>
      </c>
      <c r="G1540" s="334">
        <v>0</v>
      </c>
      <c r="H1540" s="334">
        <v>0</v>
      </c>
      <c r="I1540" s="334">
        <v>0</v>
      </c>
      <c r="J1540" s="334">
        <v>0</v>
      </c>
      <c r="K1540" s="334">
        <v>0</v>
      </c>
      <c r="L1540" s="334">
        <v>0</v>
      </c>
      <c r="M1540" s="334">
        <v>0</v>
      </c>
      <c r="N1540" s="334">
        <v>0</v>
      </c>
      <c r="O1540" s="334">
        <v>0</v>
      </c>
      <c r="P1540" s="334">
        <v>0</v>
      </c>
      <c r="Q1540" s="334">
        <v>0</v>
      </c>
      <c r="R1540" s="334">
        <v>0</v>
      </c>
      <c r="S1540" s="334">
        <v>0</v>
      </c>
      <c r="T1540" s="334">
        <v>0</v>
      </c>
      <c r="U1540" s="334">
        <v>0</v>
      </c>
      <c r="V1540" s="334">
        <v>0</v>
      </c>
      <c r="W1540" s="334">
        <v>0</v>
      </c>
      <c r="X1540" s="334">
        <v>0</v>
      </c>
      <c r="Y1540" s="334">
        <v>0</v>
      </c>
      <c r="Z1540" s="334">
        <v>0</v>
      </c>
      <c r="AA1540" s="334">
        <v>0</v>
      </c>
      <c r="AB1540" s="334">
        <v>0</v>
      </c>
      <c r="AD1540" s="334">
        <v>0</v>
      </c>
      <c r="AE1540" s="334">
        <f t="shared" ref="AE1540:AE1603" si="247">AD1540</f>
        <v>0</v>
      </c>
      <c r="AF1540" s="334">
        <f t="shared" ref="AF1540:AF1603" si="248">SUM(E1540:AB1540)</f>
        <v>0</v>
      </c>
      <c r="AG1540" s="340">
        <f t="shared" ref="AG1540:AG1603" si="249">ABS(AF1540-AE1540)</f>
        <v>0</v>
      </c>
      <c r="AI1540" s="340">
        <f t="shared" ref="AI1540:AM1555" si="250">IF($C1540=AI$1,$AF1540,0)</f>
        <v>0</v>
      </c>
      <c r="AJ1540" s="340">
        <f t="shared" si="250"/>
        <v>0</v>
      </c>
      <c r="AK1540" s="340">
        <f t="shared" si="250"/>
        <v>0</v>
      </c>
      <c r="AL1540" s="340">
        <f t="shared" si="250"/>
        <v>0</v>
      </c>
      <c r="AM1540" s="340">
        <f t="shared" si="250"/>
        <v>0</v>
      </c>
    </row>
    <row r="1541" spans="1:39" x14ac:dyDescent="0.35">
      <c r="A1541" s="337">
        <v>23454</v>
      </c>
      <c r="B1541" s="338">
        <f t="shared" si="244"/>
        <v>1964</v>
      </c>
      <c r="C1541" s="338">
        <f t="shared" si="245"/>
        <v>3</v>
      </c>
      <c r="D1541" s="338">
        <f t="shared" si="246"/>
        <v>18</v>
      </c>
      <c r="E1541" s="334">
        <v>0.1</v>
      </c>
      <c r="F1541" s="334">
        <v>0</v>
      </c>
      <c r="G1541" s="334">
        <v>0</v>
      </c>
      <c r="H1541" s="334">
        <v>0</v>
      </c>
      <c r="I1541" s="334">
        <v>0.1</v>
      </c>
      <c r="J1541" s="334">
        <v>0</v>
      </c>
      <c r="K1541" s="334">
        <v>0</v>
      </c>
      <c r="L1541" s="334">
        <v>0</v>
      </c>
      <c r="M1541" s="334">
        <v>0.1</v>
      </c>
      <c r="N1541" s="334">
        <v>0</v>
      </c>
      <c r="O1541" s="334">
        <v>0</v>
      </c>
      <c r="P1541" s="334">
        <v>0</v>
      </c>
      <c r="Q1541" s="334">
        <v>0</v>
      </c>
      <c r="R1541" s="334">
        <v>0</v>
      </c>
      <c r="S1541" s="334">
        <v>0.2</v>
      </c>
      <c r="T1541" s="334">
        <v>0.1</v>
      </c>
      <c r="U1541" s="334">
        <v>0</v>
      </c>
      <c r="V1541" s="334">
        <v>0</v>
      </c>
      <c r="W1541" s="334">
        <v>0</v>
      </c>
      <c r="X1541" s="334">
        <v>0</v>
      </c>
      <c r="Y1541" s="334">
        <v>0</v>
      </c>
      <c r="Z1541" s="334">
        <v>0.1</v>
      </c>
      <c r="AA1541" s="334">
        <v>0</v>
      </c>
      <c r="AB1541" s="334">
        <v>0.1</v>
      </c>
      <c r="AD1541" s="334">
        <v>0.8</v>
      </c>
      <c r="AE1541" s="334">
        <f t="shared" si="247"/>
        <v>0.8</v>
      </c>
      <c r="AF1541" s="334">
        <f t="shared" si="248"/>
        <v>0.79999999999999993</v>
      </c>
      <c r="AG1541" s="340">
        <f t="shared" si="249"/>
        <v>1.1102230246251565E-16</v>
      </c>
      <c r="AI1541" s="340">
        <f t="shared" si="250"/>
        <v>0</v>
      </c>
      <c r="AJ1541" s="340">
        <f t="shared" si="250"/>
        <v>0</v>
      </c>
      <c r="AK1541" s="340">
        <f t="shared" si="250"/>
        <v>0</v>
      </c>
      <c r="AL1541" s="340">
        <f t="shared" si="250"/>
        <v>0</v>
      </c>
      <c r="AM1541" s="340">
        <f t="shared" si="250"/>
        <v>0</v>
      </c>
    </row>
    <row r="1542" spans="1:39" x14ac:dyDescent="0.35">
      <c r="A1542" s="337">
        <v>23455</v>
      </c>
      <c r="B1542" s="338">
        <f t="shared" si="244"/>
        <v>1964</v>
      </c>
      <c r="C1542" s="338">
        <f t="shared" si="245"/>
        <v>3</v>
      </c>
      <c r="D1542" s="338">
        <f t="shared" si="246"/>
        <v>19</v>
      </c>
      <c r="E1542" s="334">
        <v>0</v>
      </c>
      <c r="F1542" s="334">
        <v>0</v>
      </c>
      <c r="G1542" s="334">
        <v>0</v>
      </c>
      <c r="H1542" s="334">
        <v>0</v>
      </c>
      <c r="I1542" s="334">
        <v>0</v>
      </c>
      <c r="J1542" s="334">
        <v>0</v>
      </c>
      <c r="K1542" s="334">
        <v>0</v>
      </c>
      <c r="L1542" s="334">
        <v>0</v>
      </c>
      <c r="M1542" s="334">
        <v>0</v>
      </c>
      <c r="N1542" s="334">
        <v>0</v>
      </c>
      <c r="O1542" s="334">
        <v>0</v>
      </c>
      <c r="P1542" s="334">
        <v>0</v>
      </c>
      <c r="Q1542" s="334">
        <v>0</v>
      </c>
      <c r="R1542" s="334">
        <v>0</v>
      </c>
      <c r="S1542" s="334">
        <v>0</v>
      </c>
      <c r="T1542" s="334">
        <v>0</v>
      </c>
      <c r="U1542" s="334">
        <v>0</v>
      </c>
      <c r="V1542" s="334">
        <v>0</v>
      </c>
      <c r="W1542" s="334">
        <v>0</v>
      </c>
      <c r="X1542" s="334">
        <v>0</v>
      </c>
      <c r="Y1542" s="334">
        <v>0</v>
      </c>
      <c r="Z1542" s="334">
        <v>0</v>
      </c>
      <c r="AA1542" s="334">
        <v>0</v>
      </c>
      <c r="AB1542" s="334">
        <v>0</v>
      </c>
      <c r="AD1542" s="334">
        <v>0</v>
      </c>
      <c r="AE1542" s="334">
        <f t="shared" si="247"/>
        <v>0</v>
      </c>
      <c r="AF1542" s="334">
        <f t="shared" si="248"/>
        <v>0</v>
      </c>
      <c r="AG1542" s="340">
        <f t="shared" si="249"/>
        <v>0</v>
      </c>
      <c r="AI1542" s="340">
        <f t="shared" si="250"/>
        <v>0</v>
      </c>
      <c r="AJ1542" s="340">
        <f t="shared" si="250"/>
        <v>0</v>
      </c>
      <c r="AK1542" s="340">
        <f t="shared" si="250"/>
        <v>0</v>
      </c>
      <c r="AL1542" s="340">
        <f t="shared" si="250"/>
        <v>0</v>
      </c>
      <c r="AM1542" s="340">
        <f t="shared" si="250"/>
        <v>0</v>
      </c>
    </row>
    <row r="1543" spans="1:39" x14ac:dyDescent="0.35">
      <c r="A1543" s="337">
        <v>23456</v>
      </c>
      <c r="B1543" s="338">
        <f t="shared" si="244"/>
        <v>1964</v>
      </c>
      <c r="C1543" s="338">
        <f t="shared" si="245"/>
        <v>3</v>
      </c>
      <c r="D1543" s="338">
        <f t="shared" si="246"/>
        <v>20</v>
      </c>
      <c r="E1543" s="334">
        <v>0.1</v>
      </c>
      <c r="F1543" s="334">
        <v>0</v>
      </c>
      <c r="G1543" s="334">
        <v>0.1</v>
      </c>
      <c r="H1543" s="334">
        <v>0.1</v>
      </c>
      <c r="I1543" s="334">
        <v>0</v>
      </c>
      <c r="J1543" s="334">
        <v>0.1</v>
      </c>
      <c r="K1543" s="334">
        <v>0</v>
      </c>
      <c r="L1543" s="334">
        <v>0.1</v>
      </c>
      <c r="M1543" s="334">
        <v>0.1</v>
      </c>
      <c r="N1543" s="334">
        <v>0</v>
      </c>
      <c r="O1543" s="334">
        <v>0.1</v>
      </c>
      <c r="P1543" s="334">
        <v>0.1</v>
      </c>
      <c r="Q1543" s="334">
        <v>0</v>
      </c>
      <c r="R1543" s="334">
        <v>0.1</v>
      </c>
      <c r="S1543" s="334">
        <v>0</v>
      </c>
      <c r="T1543" s="334">
        <v>0.1</v>
      </c>
      <c r="U1543" s="334">
        <v>0.1</v>
      </c>
      <c r="V1543" s="334">
        <v>0</v>
      </c>
      <c r="W1543" s="334">
        <v>0.1</v>
      </c>
      <c r="X1543" s="334">
        <v>0</v>
      </c>
      <c r="Y1543" s="334">
        <v>0.1</v>
      </c>
      <c r="Z1543" s="334">
        <v>0.1</v>
      </c>
      <c r="AA1543" s="334">
        <v>0</v>
      </c>
      <c r="AB1543" s="334">
        <v>0.1</v>
      </c>
      <c r="AD1543" s="334">
        <v>1.5</v>
      </c>
      <c r="AE1543" s="334">
        <f t="shared" si="247"/>
        <v>1.5</v>
      </c>
      <c r="AF1543" s="334">
        <f t="shared" si="248"/>
        <v>1.5000000000000002</v>
      </c>
      <c r="AG1543" s="340">
        <f t="shared" si="249"/>
        <v>2.2204460492503131E-16</v>
      </c>
      <c r="AI1543" s="340">
        <f t="shared" si="250"/>
        <v>0</v>
      </c>
      <c r="AJ1543" s="340">
        <f t="shared" si="250"/>
        <v>0</v>
      </c>
      <c r="AK1543" s="340">
        <f t="shared" si="250"/>
        <v>0</v>
      </c>
      <c r="AL1543" s="340">
        <f t="shared" si="250"/>
        <v>0</v>
      </c>
      <c r="AM1543" s="340">
        <f t="shared" si="250"/>
        <v>0</v>
      </c>
    </row>
    <row r="1544" spans="1:39" x14ac:dyDescent="0.35">
      <c r="A1544" s="337">
        <v>23457</v>
      </c>
      <c r="B1544" s="338">
        <f t="shared" si="244"/>
        <v>1964</v>
      </c>
      <c r="C1544" s="338">
        <f t="shared" si="245"/>
        <v>3</v>
      </c>
      <c r="D1544" s="338">
        <f t="shared" si="246"/>
        <v>21</v>
      </c>
      <c r="E1544" s="334">
        <v>0</v>
      </c>
      <c r="F1544" s="334">
        <v>0.1</v>
      </c>
      <c r="G1544" s="334">
        <v>0</v>
      </c>
      <c r="H1544" s="334">
        <v>0</v>
      </c>
      <c r="I1544" s="334">
        <v>0.1</v>
      </c>
      <c r="J1544" s="334">
        <v>0</v>
      </c>
      <c r="K1544" s="334">
        <v>0</v>
      </c>
      <c r="L1544" s="334">
        <v>0.1</v>
      </c>
      <c r="M1544" s="334">
        <v>0</v>
      </c>
      <c r="N1544" s="334">
        <v>0</v>
      </c>
      <c r="O1544" s="334">
        <v>0.1</v>
      </c>
      <c r="P1544" s="334">
        <v>0</v>
      </c>
      <c r="Q1544" s="334">
        <v>0</v>
      </c>
      <c r="R1544" s="334">
        <v>0.1</v>
      </c>
      <c r="S1544" s="334">
        <v>0</v>
      </c>
      <c r="T1544" s="334">
        <v>0</v>
      </c>
      <c r="U1544" s="334">
        <v>0.1</v>
      </c>
      <c r="V1544" s="334">
        <v>0</v>
      </c>
      <c r="W1544" s="334">
        <v>0</v>
      </c>
      <c r="X1544" s="334">
        <v>0.1</v>
      </c>
      <c r="Y1544" s="334">
        <v>0</v>
      </c>
      <c r="Z1544" s="334">
        <v>0</v>
      </c>
      <c r="AA1544" s="334">
        <v>0.1</v>
      </c>
      <c r="AB1544" s="334">
        <v>0</v>
      </c>
      <c r="AD1544" s="334">
        <v>0.8</v>
      </c>
      <c r="AE1544" s="334">
        <f t="shared" si="247"/>
        <v>0.8</v>
      </c>
      <c r="AF1544" s="334">
        <f t="shared" si="248"/>
        <v>0.79999999999999993</v>
      </c>
      <c r="AG1544" s="340">
        <f t="shared" si="249"/>
        <v>1.1102230246251565E-16</v>
      </c>
      <c r="AI1544" s="340">
        <f t="shared" si="250"/>
        <v>0</v>
      </c>
      <c r="AJ1544" s="340">
        <f t="shared" si="250"/>
        <v>0</v>
      </c>
      <c r="AK1544" s="340">
        <f t="shared" si="250"/>
        <v>0</v>
      </c>
      <c r="AL1544" s="340">
        <f t="shared" si="250"/>
        <v>0</v>
      </c>
      <c r="AM1544" s="340">
        <f t="shared" si="250"/>
        <v>0</v>
      </c>
    </row>
    <row r="1545" spans="1:39" x14ac:dyDescent="0.35">
      <c r="A1545" s="337">
        <v>23458</v>
      </c>
      <c r="B1545" s="338">
        <f t="shared" si="244"/>
        <v>1964</v>
      </c>
      <c r="C1545" s="338">
        <f t="shared" si="245"/>
        <v>3</v>
      </c>
      <c r="D1545" s="338">
        <f t="shared" si="246"/>
        <v>22</v>
      </c>
      <c r="E1545" s="334">
        <v>0</v>
      </c>
      <c r="F1545" s="334">
        <v>0</v>
      </c>
      <c r="G1545" s="334">
        <v>0</v>
      </c>
      <c r="H1545" s="334">
        <v>0</v>
      </c>
      <c r="I1545" s="334">
        <v>0</v>
      </c>
      <c r="J1545" s="334">
        <v>0</v>
      </c>
      <c r="K1545" s="334">
        <v>0</v>
      </c>
      <c r="L1545" s="334">
        <v>0</v>
      </c>
      <c r="M1545" s="334">
        <v>0</v>
      </c>
      <c r="N1545" s="334">
        <v>0</v>
      </c>
      <c r="O1545" s="334">
        <v>0</v>
      </c>
      <c r="P1545" s="334">
        <v>0</v>
      </c>
      <c r="Q1545" s="334">
        <v>0</v>
      </c>
      <c r="R1545" s="334">
        <v>0</v>
      </c>
      <c r="S1545" s="334">
        <v>0</v>
      </c>
      <c r="T1545" s="334">
        <v>0</v>
      </c>
      <c r="U1545" s="334">
        <v>0</v>
      </c>
      <c r="V1545" s="334">
        <v>0</v>
      </c>
      <c r="W1545" s="334">
        <v>0</v>
      </c>
      <c r="X1545" s="334">
        <v>0</v>
      </c>
      <c r="Y1545" s="334">
        <v>0</v>
      </c>
      <c r="Z1545" s="334">
        <v>0</v>
      </c>
      <c r="AA1545" s="334">
        <v>0</v>
      </c>
      <c r="AB1545" s="334">
        <v>0</v>
      </c>
      <c r="AD1545" s="334">
        <v>0</v>
      </c>
      <c r="AE1545" s="334">
        <f t="shared" si="247"/>
        <v>0</v>
      </c>
      <c r="AF1545" s="334">
        <f t="shared" si="248"/>
        <v>0</v>
      </c>
      <c r="AG1545" s="340">
        <f t="shared" si="249"/>
        <v>0</v>
      </c>
      <c r="AI1545" s="340">
        <f t="shared" si="250"/>
        <v>0</v>
      </c>
      <c r="AJ1545" s="340">
        <f t="shared" si="250"/>
        <v>0</v>
      </c>
      <c r="AK1545" s="340">
        <f t="shared" si="250"/>
        <v>0</v>
      </c>
      <c r="AL1545" s="340">
        <f t="shared" si="250"/>
        <v>0</v>
      </c>
      <c r="AM1545" s="340">
        <f t="shared" si="250"/>
        <v>0</v>
      </c>
    </row>
    <row r="1546" spans="1:39" x14ac:dyDescent="0.35">
      <c r="A1546" s="337">
        <v>23459</v>
      </c>
      <c r="B1546" s="338">
        <f t="shared" si="244"/>
        <v>1964</v>
      </c>
      <c r="C1546" s="338">
        <f t="shared" si="245"/>
        <v>3</v>
      </c>
      <c r="D1546" s="338">
        <f t="shared" si="246"/>
        <v>23</v>
      </c>
      <c r="E1546" s="334">
        <v>0</v>
      </c>
      <c r="F1546" s="334">
        <v>0</v>
      </c>
      <c r="G1546" s="334">
        <v>0</v>
      </c>
      <c r="H1546" s="334">
        <v>0</v>
      </c>
      <c r="I1546" s="334">
        <v>0</v>
      </c>
      <c r="J1546" s="334">
        <v>0</v>
      </c>
      <c r="K1546" s="334">
        <v>0</v>
      </c>
      <c r="L1546" s="334">
        <v>0</v>
      </c>
      <c r="M1546" s="334">
        <v>0</v>
      </c>
      <c r="N1546" s="334">
        <v>0</v>
      </c>
      <c r="O1546" s="334">
        <v>0</v>
      </c>
      <c r="P1546" s="334">
        <v>0</v>
      </c>
      <c r="Q1546" s="334">
        <v>0</v>
      </c>
      <c r="R1546" s="334">
        <v>0</v>
      </c>
      <c r="S1546" s="334">
        <v>0</v>
      </c>
      <c r="T1546" s="334">
        <v>0</v>
      </c>
      <c r="U1546" s="334">
        <v>0</v>
      </c>
      <c r="V1546" s="334">
        <v>0</v>
      </c>
      <c r="W1546" s="334">
        <v>0</v>
      </c>
      <c r="X1546" s="334">
        <v>0</v>
      </c>
      <c r="Y1546" s="334">
        <v>0</v>
      </c>
      <c r="Z1546" s="334">
        <v>0</v>
      </c>
      <c r="AA1546" s="334">
        <v>0</v>
      </c>
      <c r="AB1546" s="334">
        <v>0</v>
      </c>
      <c r="AD1546" s="334">
        <v>0</v>
      </c>
      <c r="AE1546" s="334">
        <f t="shared" si="247"/>
        <v>0</v>
      </c>
      <c r="AF1546" s="334">
        <f t="shared" si="248"/>
        <v>0</v>
      </c>
      <c r="AG1546" s="340">
        <f t="shared" si="249"/>
        <v>0</v>
      </c>
      <c r="AI1546" s="340">
        <f t="shared" si="250"/>
        <v>0</v>
      </c>
      <c r="AJ1546" s="340">
        <f t="shared" si="250"/>
        <v>0</v>
      </c>
      <c r="AK1546" s="340">
        <f t="shared" si="250"/>
        <v>0</v>
      </c>
      <c r="AL1546" s="340">
        <f t="shared" si="250"/>
        <v>0</v>
      </c>
      <c r="AM1546" s="340">
        <f t="shared" si="250"/>
        <v>0</v>
      </c>
    </row>
    <row r="1547" spans="1:39" x14ac:dyDescent="0.35">
      <c r="A1547" s="337">
        <v>23460</v>
      </c>
      <c r="B1547" s="338">
        <f t="shared" si="244"/>
        <v>1964</v>
      </c>
      <c r="C1547" s="338">
        <f t="shared" si="245"/>
        <v>3</v>
      </c>
      <c r="D1547" s="338">
        <f t="shared" si="246"/>
        <v>24</v>
      </c>
      <c r="E1547" s="334">
        <v>0</v>
      </c>
      <c r="F1547" s="334">
        <v>0</v>
      </c>
      <c r="G1547" s="334">
        <v>0</v>
      </c>
      <c r="H1547" s="334">
        <v>0</v>
      </c>
      <c r="I1547" s="334">
        <v>0</v>
      </c>
      <c r="J1547" s="334">
        <v>0</v>
      </c>
      <c r="K1547" s="334">
        <v>0</v>
      </c>
      <c r="L1547" s="334">
        <v>0</v>
      </c>
      <c r="M1547" s="334">
        <v>0</v>
      </c>
      <c r="N1547" s="334">
        <v>0</v>
      </c>
      <c r="O1547" s="334">
        <v>0</v>
      </c>
      <c r="P1547" s="334">
        <v>0</v>
      </c>
      <c r="Q1547" s="334">
        <v>0</v>
      </c>
      <c r="R1547" s="334">
        <v>0</v>
      </c>
      <c r="S1547" s="334">
        <v>0</v>
      </c>
      <c r="T1547" s="334">
        <v>0</v>
      </c>
      <c r="U1547" s="334">
        <v>0</v>
      </c>
      <c r="V1547" s="334">
        <v>0</v>
      </c>
      <c r="W1547" s="334">
        <v>0</v>
      </c>
      <c r="X1547" s="334">
        <v>0</v>
      </c>
      <c r="Y1547" s="334">
        <v>0</v>
      </c>
      <c r="Z1547" s="334">
        <v>0</v>
      </c>
      <c r="AA1547" s="334">
        <v>0</v>
      </c>
      <c r="AB1547" s="334">
        <v>0</v>
      </c>
      <c r="AD1547" s="334">
        <v>0</v>
      </c>
      <c r="AE1547" s="334">
        <f t="shared" si="247"/>
        <v>0</v>
      </c>
      <c r="AF1547" s="334">
        <f t="shared" si="248"/>
        <v>0</v>
      </c>
      <c r="AG1547" s="340">
        <f t="shared" si="249"/>
        <v>0</v>
      </c>
      <c r="AI1547" s="340">
        <f t="shared" si="250"/>
        <v>0</v>
      </c>
      <c r="AJ1547" s="340">
        <f t="shared" si="250"/>
        <v>0</v>
      </c>
      <c r="AK1547" s="340">
        <f t="shared" si="250"/>
        <v>0</v>
      </c>
      <c r="AL1547" s="340">
        <f t="shared" si="250"/>
        <v>0</v>
      </c>
      <c r="AM1547" s="340">
        <f t="shared" si="250"/>
        <v>0</v>
      </c>
    </row>
    <row r="1548" spans="1:39" x14ac:dyDescent="0.35">
      <c r="A1548" s="337">
        <v>23461</v>
      </c>
      <c r="B1548" s="338">
        <f t="shared" si="244"/>
        <v>1964</v>
      </c>
      <c r="C1548" s="338">
        <f t="shared" si="245"/>
        <v>3</v>
      </c>
      <c r="D1548" s="338">
        <f t="shared" si="246"/>
        <v>25</v>
      </c>
      <c r="E1548" s="334">
        <v>0</v>
      </c>
      <c r="F1548" s="334">
        <v>0</v>
      </c>
      <c r="G1548" s="334">
        <v>0</v>
      </c>
      <c r="H1548" s="334">
        <v>0</v>
      </c>
      <c r="I1548" s="334">
        <v>0</v>
      </c>
      <c r="J1548" s="334">
        <v>0</v>
      </c>
      <c r="K1548" s="334">
        <v>0</v>
      </c>
      <c r="L1548" s="334">
        <v>0</v>
      </c>
      <c r="M1548" s="334">
        <v>0</v>
      </c>
      <c r="N1548" s="334">
        <v>0</v>
      </c>
      <c r="O1548" s="334">
        <v>0</v>
      </c>
      <c r="P1548" s="334">
        <v>0</v>
      </c>
      <c r="Q1548" s="334">
        <v>0</v>
      </c>
      <c r="R1548" s="334">
        <v>0</v>
      </c>
      <c r="S1548" s="334">
        <v>0</v>
      </c>
      <c r="T1548" s="334">
        <v>0</v>
      </c>
      <c r="U1548" s="334">
        <v>0</v>
      </c>
      <c r="V1548" s="334">
        <v>0</v>
      </c>
      <c r="W1548" s="334">
        <v>0</v>
      </c>
      <c r="X1548" s="334">
        <v>0</v>
      </c>
      <c r="Y1548" s="334">
        <v>0</v>
      </c>
      <c r="Z1548" s="334">
        <v>0</v>
      </c>
      <c r="AA1548" s="334">
        <v>0</v>
      </c>
      <c r="AB1548" s="334">
        <v>0</v>
      </c>
      <c r="AD1548" s="334">
        <v>0</v>
      </c>
      <c r="AE1548" s="334">
        <f t="shared" si="247"/>
        <v>0</v>
      </c>
      <c r="AF1548" s="334">
        <f t="shared" si="248"/>
        <v>0</v>
      </c>
      <c r="AG1548" s="340">
        <f t="shared" si="249"/>
        <v>0</v>
      </c>
      <c r="AI1548" s="340">
        <f t="shared" si="250"/>
        <v>0</v>
      </c>
      <c r="AJ1548" s="340">
        <f t="shared" si="250"/>
        <v>0</v>
      </c>
      <c r="AK1548" s="340">
        <f t="shared" si="250"/>
        <v>0</v>
      </c>
      <c r="AL1548" s="340">
        <f t="shared" si="250"/>
        <v>0</v>
      </c>
      <c r="AM1548" s="340">
        <f t="shared" si="250"/>
        <v>0</v>
      </c>
    </row>
    <row r="1549" spans="1:39" x14ac:dyDescent="0.35">
      <c r="A1549" s="337">
        <v>23462</v>
      </c>
      <c r="B1549" s="338">
        <f t="shared" si="244"/>
        <v>1964</v>
      </c>
      <c r="C1549" s="338">
        <f t="shared" si="245"/>
        <v>3</v>
      </c>
      <c r="D1549" s="338">
        <f t="shared" si="246"/>
        <v>26</v>
      </c>
      <c r="E1549" s="334">
        <v>0</v>
      </c>
      <c r="F1549" s="334">
        <v>0</v>
      </c>
      <c r="G1549" s="334">
        <v>0</v>
      </c>
      <c r="H1549" s="334">
        <v>0</v>
      </c>
      <c r="I1549" s="334">
        <v>0</v>
      </c>
      <c r="J1549" s="334">
        <v>0</v>
      </c>
      <c r="K1549" s="334">
        <v>0</v>
      </c>
      <c r="L1549" s="334">
        <v>0</v>
      </c>
      <c r="M1549" s="334">
        <v>0</v>
      </c>
      <c r="N1549" s="334">
        <v>0.1</v>
      </c>
      <c r="O1549" s="334">
        <v>0</v>
      </c>
      <c r="P1549" s="334">
        <v>0</v>
      </c>
      <c r="Q1549" s="334">
        <v>0</v>
      </c>
      <c r="R1549" s="334">
        <v>0</v>
      </c>
      <c r="S1549" s="334">
        <v>0</v>
      </c>
      <c r="T1549" s="334">
        <v>0.1</v>
      </c>
      <c r="U1549" s="334">
        <v>0</v>
      </c>
      <c r="V1549" s="334">
        <v>0</v>
      </c>
      <c r="W1549" s="334">
        <v>0</v>
      </c>
      <c r="X1549" s="334">
        <v>0.1</v>
      </c>
      <c r="Y1549" s="334">
        <v>0</v>
      </c>
      <c r="Z1549" s="334">
        <v>0</v>
      </c>
      <c r="AA1549" s="334">
        <v>0</v>
      </c>
      <c r="AB1549" s="334">
        <v>0</v>
      </c>
      <c r="AD1549" s="334">
        <v>0.3</v>
      </c>
      <c r="AE1549" s="334">
        <f t="shared" si="247"/>
        <v>0.3</v>
      </c>
      <c r="AF1549" s="334">
        <f t="shared" si="248"/>
        <v>0.30000000000000004</v>
      </c>
      <c r="AG1549" s="340">
        <f t="shared" si="249"/>
        <v>5.5511151231257827E-17</v>
      </c>
      <c r="AI1549" s="340">
        <f t="shared" si="250"/>
        <v>0</v>
      </c>
      <c r="AJ1549" s="340">
        <f t="shared" si="250"/>
        <v>0</v>
      </c>
      <c r="AK1549" s="340">
        <f t="shared" si="250"/>
        <v>0</v>
      </c>
      <c r="AL1549" s="340">
        <f t="shared" si="250"/>
        <v>0</v>
      </c>
      <c r="AM1549" s="340">
        <f t="shared" si="250"/>
        <v>0</v>
      </c>
    </row>
    <row r="1550" spans="1:39" x14ac:dyDescent="0.35">
      <c r="A1550" s="337">
        <v>23463</v>
      </c>
      <c r="B1550" s="338">
        <f t="shared" si="244"/>
        <v>1964</v>
      </c>
      <c r="C1550" s="338">
        <f t="shared" si="245"/>
        <v>3</v>
      </c>
      <c r="D1550" s="338">
        <f t="shared" si="246"/>
        <v>27</v>
      </c>
      <c r="E1550" s="334">
        <v>0</v>
      </c>
      <c r="F1550" s="334">
        <v>0</v>
      </c>
      <c r="G1550" s="334">
        <v>0</v>
      </c>
      <c r="H1550" s="334">
        <v>0</v>
      </c>
      <c r="I1550" s="334">
        <v>0</v>
      </c>
      <c r="J1550" s="334">
        <v>0</v>
      </c>
      <c r="K1550" s="334">
        <v>0</v>
      </c>
      <c r="L1550" s="334">
        <v>0</v>
      </c>
      <c r="M1550" s="334">
        <v>0</v>
      </c>
      <c r="N1550" s="334">
        <v>0</v>
      </c>
      <c r="O1550" s="334">
        <v>0</v>
      </c>
      <c r="P1550" s="334">
        <v>0</v>
      </c>
      <c r="Q1550" s="334">
        <v>0</v>
      </c>
      <c r="R1550" s="334">
        <v>0</v>
      </c>
      <c r="S1550" s="334">
        <v>0</v>
      </c>
      <c r="T1550" s="334">
        <v>0</v>
      </c>
      <c r="U1550" s="334">
        <v>0</v>
      </c>
      <c r="V1550" s="334">
        <v>0</v>
      </c>
      <c r="W1550" s="334">
        <v>0</v>
      </c>
      <c r="X1550" s="334">
        <v>0</v>
      </c>
      <c r="Y1550" s="334">
        <v>0</v>
      </c>
      <c r="Z1550" s="334">
        <v>0</v>
      </c>
      <c r="AA1550" s="334">
        <v>0</v>
      </c>
      <c r="AB1550" s="334">
        <v>0</v>
      </c>
      <c r="AD1550" s="334">
        <v>0</v>
      </c>
      <c r="AE1550" s="334">
        <f t="shared" si="247"/>
        <v>0</v>
      </c>
      <c r="AF1550" s="334">
        <f t="shared" si="248"/>
        <v>0</v>
      </c>
      <c r="AG1550" s="340">
        <f t="shared" si="249"/>
        <v>0</v>
      </c>
      <c r="AI1550" s="340">
        <f t="shared" si="250"/>
        <v>0</v>
      </c>
      <c r="AJ1550" s="340">
        <f t="shared" si="250"/>
        <v>0</v>
      </c>
      <c r="AK1550" s="340">
        <f t="shared" si="250"/>
        <v>0</v>
      </c>
      <c r="AL1550" s="340">
        <f t="shared" si="250"/>
        <v>0</v>
      </c>
      <c r="AM1550" s="340">
        <f t="shared" si="250"/>
        <v>0</v>
      </c>
    </row>
    <row r="1551" spans="1:39" x14ac:dyDescent="0.35">
      <c r="A1551" s="337">
        <v>23464</v>
      </c>
      <c r="B1551" s="338">
        <f t="shared" si="244"/>
        <v>1964</v>
      </c>
      <c r="C1551" s="338">
        <f t="shared" si="245"/>
        <v>3</v>
      </c>
      <c r="D1551" s="338">
        <f t="shared" si="246"/>
        <v>28</v>
      </c>
      <c r="E1551" s="334">
        <v>0</v>
      </c>
      <c r="F1551" s="334">
        <v>0</v>
      </c>
      <c r="G1551" s="334">
        <v>0</v>
      </c>
      <c r="H1551" s="334">
        <v>0</v>
      </c>
      <c r="I1551" s="334">
        <v>0</v>
      </c>
      <c r="J1551" s="334">
        <v>0</v>
      </c>
      <c r="K1551" s="334">
        <v>0</v>
      </c>
      <c r="L1551" s="334">
        <v>0</v>
      </c>
      <c r="M1551" s="334">
        <v>0</v>
      </c>
      <c r="N1551" s="334">
        <v>0</v>
      </c>
      <c r="O1551" s="334">
        <v>0</v>
      </c>
      <c r="P1551" s="334">
        <v>0</v>
      </c>
      <c r="Q1551" s="334">
        <v>0</v>
      </c>
      <c r="R1551" s="334">
        <v>0</v>
      </c>
      <c r="S1551" s="334">
        <v>0</v>
      </c>
      <c r="T1551" s="334">
        <v>0</v>
      </c>
      <c r="U1551" s="334">
        <v>0</v>
      </c>
      <c r="V1551" s="334">
        <v>0</v>
      </c>
      <c r="W1551" s="334">
        <v>0</v>
      </c>
      <c r="X1551" s="334">
        <v>0</v>
      </c>
      <c r="Y1551" s="334">
        <v>0</v>
      </c>
      <c r="Z1551" s="334">
        <v>0</v>
      </c>
      <c r="AA1551" s="334">
        <v>0</v>
      </c>
      <c r="AB1551" s="334">
        <v>0</v>
      </c>
      <c r="AD1551" s="334">
        <v>0</v>
      </c>
      <c r="AE1551" s="334">
        <f t="shared" si="247"/>
        <v>0</v>
      </c>
      <c r="AF1551" s="334">
        <f t="shared" si="248"/>
        <v>0</v>
      </c>
      <c r="AG1551" s="340">
        <f t="shared" si="249"/>
        <v>0</v>
      </c>
      <c r="AI1551" s="340">
        <f t="shared" si="250"/>
        <v>0</v>
      </c>
      <c r="AJ1551" s="340">
        <f t="shared" si="250"/>
        <v>0</v>
      </c>
      <c r="AK1551" s="340">
        <f t="shared" si="250"/>
        <v>0</v>
      </c>
      <c r="AL1551" s="340">
        <f t="shared" si="250"/>
        <v>0</v>
      </c>
      <c r="AM1551" s="340">
        <f t="shared" si="250"/>
        <v>0</v>
      </c>
    </row>
    <row r="1552" spans="1:39" x14ac:dyDescent="0.35">
      <c r="A1552" s="337">
        <v>23465</v>
      </c>
      <c r="B1552" s="338">
        <f t="shared" si="244"/>
        <v>1964</v>
      </c>
      <c r="C1552" s="338">
        <f t="shared" si="245"/>
        <v>3</v>
      </c>
      <c r="D1552" s="338">
        <f t="shared" si="246"/>
        <v>29</v>
      </c>
      <c r="E1552" s="334">
        <v>0</v>
      </c>
      <c r="F1552" s="334">
        <v>0</v>
      </c>
      <c r="G1552" s="334">
        <v>0</v>
      </c>
      <c r="H1552" s="334">
        <v>0</v>
      </c>
      <c r="I1552" s="334">
        <v>0</v>
      </c>
      <c r="J1552" s="334">
        <v>0</v>
      </c>
      <c r="K1552" s="334">
        <v>0</v>
      </c>
      <c r="L1552" s="334">
        <v>0</v>
      </c>
      <c r="M1552" s="334">
        <v>0</v>
      </c>
      <c r="N1552" s="334">
        <v>0</v>
      </c>
      <c r="O1552" s="334">
        <v>0</v>
      </c>
      <c r="P1552" s="334">
        <v>0</v>
      </c>
      <c r="Q1552" s="334">
        <v>0</v>
      </c>
      <c r="R1552" s="334">
        <v>0</v>
      </c>
      <c r="S1552" s="334">
        <v>0</v>
      </c>
      <c r="T1552" s="334">
        <v>0</v>
      </c>
      <c r="U1552" s="334">
        <v>0</v>
      </c>
      <c r="V1552" s="334">
        <v>0</v>
      </c>
      <c r="W1552" s="334">
        <v>0</v>
      </c>
      <c r="X1552" s="334">
        <v>0</v>
      </c>
      <c r="Y1552" s="334">
        <v>0</v>
      </c>
      <c r="Z1552" s="334">
        <v>0</v>
      </c>
      <c r="AA1552" s="334">
        <v>0</v>
      </c>
      <c r="AB1552" s="334">
        <v>0</v>
      </c>
      <c r="AD1552" s="334">
        <v>0</v>
      </c>
      <c r="AE1552" s="334">
        <f t="shared" si="247"/>
        <v>0</v>
      </c>
      <c r="AF1552" s="334">
        <f t="shared" si="248"/>
        <v>0</v>
      </c>
      <c r="AG1552" s="340">
        <f t="shared" si="249"/>
        <v>0</v>
      </c>
      <c r="AI1552" s="340">
        <f t="shared" si="250"/>
        <v>0</v>
      </c>
      <c r="AJ1552" s="340">
        <f t="shared" si="250"/>
        <v>0</v>
      </c>
      <c r="AK1552" s="340">
        <f t="shared" si="250"/>
        <v>0</v>
      </c>
      <c r="AL1552" s="340">
        <f t="shared" si="250"/>
        <v>0</v>
      </c>
      <c r="AM1552" s="340">
        <f t="shared" si="250"/>
        <v>0</v>
      </c>
    </row>
    <row r="1553" spans="1:39" x14ac:dyDescent="0.35">
      <c r="A1553" s="337">
        <v>23466</v>
      </c>
      <c r="B1553" s="338">
        <f t="shared" si="244"/>
        <v>1964</v>
      </c>
      <c r="C1553" s="338">
        <f t="shared" si="245"/>
        <v>3</v>
      </c>
      <c r="D1553" s="338">
        <f t="shared" si="246"/>
        <v>30</v>
      </c>
      <c r="E1553" s="334">
        <v>0</v>
      </c>
      <c r="F1553" s="334">
        <v>0</v>
      </c>
      <c r="G1553" s="334">
        <v>0</v>
      </c>
      <c r="H1553" s="334">
        <v>0</v>
      </c>
      <c r="I1553" s="334">
        <v>0</v>
      </c>
      <c r="J1553" s="334">
        <v>0</v>
      </c>
      <c r="K1553" s="334">
        <v>0</v>
      </c>
      <c r="L1553" s="334">
        <v>0</v>
      </c>
      <c r="M1553" s="334">
        <v>0</v>
      </c>
      <c r="N1553" s="334">
        <v>0</v>
      </c>
      <c r="O1553" s="334">
        <v>0</v>
      </c>
      <c r="P1553" s="334">
        <v>0</v>
      </c>
      <c r="Q1553" s="334">
        <v>0</v>
      </c>
      <c r="R1553" s="334">
        <v>0</v>
      </c>
      <c r="S1553" s="334">
        <v>0</v>
      </c>
      <c r="T1553" s="334">
        <v>0</v>
      </c>
      <c r="U1553" s="334">
        <v>0</v>
      </c>
      <c r="V1553" s="334">
        <v>0</v>
      </c>
      <c r="W1553" s="334">
        <v>0</v>
      </c>
      <c r="X1553" s="334">
        <v>0</v>
      </c>
      <c r="Y1553" s="334">
        <v>0</v>
      </c>
      <c r="Z1553" s="334">
        <v>0</v>
      </c>
      <c r="AA1553" s="334">
        <v>0</v>
      </c>
      <c r="AB1553" s="334">
        <v>0</v>
      </c>
      <c r="AD1553" s="334">
        <v>0</v>
      </c>
      <c r="AE1553" s="334">
        <f t="shared" si="247"/>
        <v>0</v>
      </c>
      <c r="AF1553" s="334">
        <f t="shared" si="248"/>
        <v>0</v>
      </c>
      <c r="AG1553" s="340">
        <f t="shared" si="249"/>
        <v>0</v>
      </c>
      <c r="AI1553" s="340">
        <f t="shared" si="250"/>
        <v>0</v>
      </c>
      <c r="AJ1553" s="340">
        <f t="shared" si="250"/>
        <v>0</v>
      </c>
      <c r="AK1553" s="340">
        <f t="shared" si="250"/>
        <v>0</v>
      </c>
      <c r="AL1553" s="340">
        <f t="shared" si="250"/>
        <v>0</v>
      </c>
      <c r="AM1553" s="340">
        <f t="shared" si="250"/>
        <v>0</v>
      </c>
    </row>
    <row r="1554" spans="1:39" x14ac:dyDescent="0.35">
      <c r="A1554" s="337">
        <v>23467</v>
      </c>
      <c r="B1554" s="338">
        <f t="shared" si="244"/>
        <v>1964</v>
      </c>
      <c r="C1554" s="338">
        <f t="shared" si="245"/>
        <v>3</v>
      </c>
      <c r="D1554" s="338">
        <f t="shared" si="246"/>
        <v>31</v>
      </c>
      <c r="E1554" s="334">
        <v>0</v>
      </c>
      <c r="F1554" s="334">
        <v>0</v>
      </c>
      <c r="G1554" s="334">
        <v>0</v>
      </c>
      <c r="H1554" s="334">
        <v>0</v>
      </c>
      <c r="I1554" s="334">
        <v>0</v>
      </c>
      <c r="J1554" s="334">
        <v>0</v>
      </c>
      <c r="K1554" s="334">
        <v>0</v>
      </c>
      <c r="L1554" s="334">
        <v>0</v>
      </c>
      <c r="M1554" s="334">
        <v>0</v>
      </c>
      <c r="N1554" s="334">
        <v>0</v>
      </c>
      <c r="O1554" s="334">
        <v>0</v>
      </c>
      <c r="P1554" s="334">
        <v>0</v>
      </c>
      <c r="Q1554" s="334">
        <v>0</v>
      </c>
      <c r="R1554" s="334">
        <v>0</v>
      </c>
      <c r="S1554" s="334">
        <v>0</v>
      </c>
      <c r="T1554" s="334">
        <v>0</v>
      </c>
      <c r="U1554" s="334">
        <v>0</v>
      </c>
      <c r="V1554" s="334">
        <v>0</v>
      </c>
      <c r="W1554" s="334">
        <v>0</v>
      </c>
      <c r="X1554" s="334">
        <v>0</v>
      </c>
      <c r="Y1554" s="334">
        <v>0</v>
      </c>
      <c r="Z1554" s="334">
        <v>0</v>
      </c>
      <c r="AA1554" s="334">
        <v>0</v>
      </c>
      <c r="AB1554" s="334">
        <v>0</v>
      </c>
      <c r="AD1554" s="334">
        <v>0</v>
      </c>
      <c r="AE1554" s="334">
        <f t="shared" si="247"/>
        <v>0</v>
      </c>
      <c r="AF1554" s="334">
        <f t="shared" si="248"/>
        <v>0</v>
      </c>
      <c r="AG1554" s="340">
        <f t="shared" si="249"/>
        <v>0</v>
      </c>
      <c r="AI1554" s="340">
        <f t="shared" si="250"/>
        <v>0</v>
      </c>
      <c r="AJ1554" s="340">
        <f t="shared" si="250"/>
        <v>0</v>
      </c>
      <c r="AK1554" s="340">
        <f t="shared" si="250"/>
        <v>0</v>
      </c>
      <c r="AL1554" s="340">
        <f t="shared" si="250"/>
        <v>0</v>
      </c>
      <c r="AM1554" s="340">
        <f t="shared" si="250"/>
        <v>0</v>
      </c>
    </row>
    <row r="1555" spans="1:39" x14ac:dyDescent="0.35">
      <c r="A1555" s="337">
        <v>23468</v>
      </c>
      <c r="B1555" s="338">
        <f t="shared" si="244"/>
        <v>1964</v>
      </c>
      <c r="C1555" s="338">
        <f t="shared" si="245"/>
        <v>4</v>
      </c>
      <c r="D1555" s="338">
        <f t="shared" si="246"/>
        <v>1</v>
      </c>
      <c r="E1555" s="334">
        <v>0</v>
      </c>
      <c r="F1555" s="334">
        <v>0</v>
      </c>
      <c r="G1555" s="334">
        <v>0</v>
      </c>
      <c r="H1555" s="334">
        <v>0</v>
      </c>
      <c r="I1555" s="334">
        <v>0</v>
      </c>
      <c r="J1555" s="334">
        <v>0</v>
      </c>
      <c r="K1555" s="334">
        <v>0</v>
      </c>
      <c r="L1555" s="334">
        <v>0</v>
      </c>
      <c r="M1555" s="334">
        <v>0</v>
      </c>
      <c r="N1555" s="334">
        <v>0</v>
      </c>
      <c r="O1555" s="334">
        <v>0</v>
      </c>
      <c r="P1555" s="334">
        <v>0</v>
      </c>
      <c r="Q1555" s="334">
        <v>0</v>
      </c>
      <c r="R1555" s="334">
        <v>0</v>
      </c>
      <c r="S1555" s="334">
        <v>0</v>
      </c>
      <c r="T1555" s="334">
        <v>0</v>
      </c>
      <c r="U1555" s="334">
        <v>0</v>
      </c>
      <c r="V1555" s="334">
        <v>0</v>
      </c>
      <c r="W1555" s="334">
        <v>0</v>
      </c>
      <c r="X1555" s="334">
        <v>0</v>
      </c>
      <c r="Y1555" s="334">
        <v>0</v>
      </c>
      <c r="Z1555" s="334">
        <v>0</v>
      </c>
      <c r="AA1555" s="334">
        <v>0</v>
      </c>
      <c r="AB1555" s="334">
        <v>0</v>
      </c>
      <c r="AD1555" s="334">
        <v>0</v>
      </c>
      <c r="AE1555" s="334">
        <f t="shared" si="247"/>
        <v>0</v>
      </c>
      <c r="AF1555" s="334">
        <f t="shared" si="248"/>
        <v>0</v>
      </c>
      <c r="AG1555" s="340">
        <f t="shared" si="249"/>
        <v>0</v>
      </c>
      <c r="AI1555" s="340">
        <f t="shared" si="250"/>
        <v>0</v>
      </c>
      <c r="AJ1555" s="340">
        <f t="shared" si="250"/>
        <v>0</v>
      </c>
      <c r="AK1555" s="340">
        <f t="shared" si="250"/>
        <v>0</v>
      </c>
      <c r="AL1555" s="340">
        <f t="shared" si="250"/>
        <v>0</v>
      </c>
      <c r="AM1555" s="340">
        <f t="shared" si="250"/>
        <v>0</v>
      </c>
    </row>
    <row r="1556" spans="1:39" x14ac:dyDescent="0.35">
      <c r="A1556" s="337">
        <v>23469</v>
      </c>
      <c r="B1556" s="338">
        <f t="shared" si="244"/>
        <v>1964</v>
      </c>
      <c r="C1556" s="338">
        <f t="shared" si="245"/>
        <v>4</v>
      </c>
      <c r="D1556" s="338">
        <f t="shared" si="246"/>
        <v>2</v>
      </c>
      <c r="E1556" s="334">
        <v>0</v>
      </c>
      <c r="F1556" s="334">
        <v>0</v>
      </c>
      <c r="G1556" s="334">
        <v>0</v>
      </c>
      <c r="H1556" s="334">
        <v>0</v>
      </c>
      <c r="I1556" s="334">
        <v>0</v>
      </c>
      <c r="J1556" s="334">
        <v>0</v>
      </c>
      <c r="K1556" s="334">
        <v>0</v>
      </c>
      <c r="L1556" s="334">
        <v>0</v>
      </c>
      <c r="M1556" s="334">
        <v>0</v>
      </c>
      <c r="N1556" s="334">
        <v>0</v>
      </c>
      <c r="O1556" s="334">
        <v>0</v>
      </c>
      <c r="P1556" s="334">
        <v>0</v>
      </c>
      <c r="Q1556" s="334">
        <v>0</v>
      </c>
      <c r="R1556" s="334">
        <v>0</v>
      </c>
      <c r="S1556" s="334">
        <v>0</v>
      </c>
      <c r="T1556" s="334">
        <v>0</v>
      </c>
      <c r="U1556" s="334">
        <v>0</v>
      </c>
      <c r="V1556" s="334">
        <v>0</v>
      </c>
      <c r="W1556" s="334">
        <v>0</v>
      </c>
      <c r="X1556" s="334">
        <v>0</v>
      </c>
      <c r="Y1556" s="334">
        <v>0</v>
      </c>
      <c r="Z1556" s="334">
        <v>0</v>
      </c>
      <c r="AA1556" s="334">
        <v>0</v>
      </c>
      <c r="AB1556" s="334">
        <v>0</v>
      </c>
      <c r="AD1556" s="334">
        <v>0</v>
      </c>
      <c r="AE1556" s="334">
        <f t="shared" si="247"/>
        <v>0</v>
      </c>
      <c r="AF1556" s="334">
        <f t="shared" si="248"/>
        <v>0</v>
      </c>
      <c r="AG1556" s="340">
        <f t="shared" si="249"/>
        <v>0</v>
      </c>
      <c r="AI1556" s="340">
        <f t="shared" ref="AI1556:AM1571" si="251">IF($C1556=AI$1,$AF1556,0)</f>
        <v>0</v>
      </c>
      <c r="AJ1556" s="340">
        <f t="shared" si="251"/>
        <v>0</v>
      </c>
      <c r="AK1556" s="340">
        <f t="shared" si="251"/>
        <v>0</v>
      </c>
      <c r="AL1556" s="340">
        <f t="shared" si="251"/>
        <v>0</v>
      </c>
      <c r="AM1556" s="340">
        <f t="shared" si="251"/>
        <v>0</v>
      </c>
    </row>
    <row r="1557" spans="1:39" x14ac:dyDescent="0.35">
      <c r="A1557" s="337">
        <v>23470</v>
      </c>
      <c r="B1557" s="338">
        <f t="shared" si="244"/>
        <v>1964</v>
      </c>
      <c r="C1557" s="338">
        <f t="shared" si="245"/>
        <v>4</v>
      </c>
      <c r="D1557" s="338">
        <f t="shared" si="246"/>
        <v>3</v>
      </c>
      <c r="E1557" s="334">
        <v>0</v>
      </c>
      <c r="F1557" s="334">
        <v>0</v>
      </c>
      <c r="G1557" s="334">
        <v>0</v>
      </c>
      <c r="H1557" s="334">
        <v>0</v>
      </c>
      <c r="I1557" s="334">
        <v>0</v>
      </c>
      <c r="J1557" s="334">
        <v>0</v>
      </c>
      <c r="K1557" s="334">
        <v>0</v>
      </c>
      <c r="L1557" s="334">
        <v>0</v>
      </c>
      <c r="M1557" s="334">
        <v>0</v>
      </c>
      <c r="N1557" s="334">
        <v>0</v>
      </c>
      <c r="O1557" s="334">
        <v>0</v>
      </c>
      <c r="P1557" s="334">
        <v>0</v>
      </c>
      <c r="Q1557" s="334">
        <v>0</v>
      </c>
      <c r="R1557" s="334">
        <v>0</v>
      </c>
      <c r="S1557" s="334">
        <v>0</v>
      </c>
      <c r="T1557" s="334">
        <v>0</v>
      </c>
      <c r="U1557" s="334">
        <v>0</v>
      </c>
      <c r="V1557" s="334">
        <v>0</v>
      </c>
      <c r="W1557" s="334">
        <v>0</v>
      </c>
      <c r="X1557" s="334">
        <v>0</v>
      </c>
      <c r="Y1557" s="334">
        <v>0</v>
      </c>
      <c r="Z1557" s="334">
        <v>0</v>
      </c>
      <c r="AA1557" s="334">
        <v>0</v>
      </c>
      <c r="AB1557" s="334">
        <v>0</v>
      </c>
      <c r="AD1557" s="334">
        <v>0</v>
      </c>
      <c r="AE1557" s="334">
        <f t="shared" si="247"/>
        <v>0</v>
      </c>
      <c r="AF1557" s="334">
        <f t="shared" si="248"/>
        <v>0</v>
      </c>
      <c r="AG1557" s="340">
        <f t="shared" si="249"/>
        <v>0</v>
      </c>
      <c r="AI1557" s="340">
        <f t="shared" si="251"/>
        <v>0</v>
      </c>
      <c r="AJ1557" s="340">
        <f t="shared" si="251"/>
        <v>0</v>
      </c>
      <c r="AK1557" s="340">
        <f t="shared" si="251"/>
        <v>0</v>
      </c>
      <c r="AL1557" s="340">
        <f t="shared" si="251"/>
        <v>0</v>
      </c>
      <c r="AM1557" s="340">
        <f t="shared" si="251"/>
        <v>0</v>
      </c>
    </row>
    <row r="1558" spans="1:39" x14ac:dyDescent="0.35">
      <c r="A1558" s="337">
        <v>23471</v>
      </c>
      <c r="B1558" s="338">
        <f t="shared" si="244"/>
        <v>1964</v>
      </c>
      <c r="C1558" s="338">
        <f t="shared" si="245"/>
        <v>4</v>
      </c>
      <c r="D1558" s="338">
        <f t="shared" si="246"/>
        <v>4</v>
      </c>
      <c r="E1558" s="334">
        <v>0</v>
      </c>
      <c r="F1558" s="334">
        <v>0</v>
      </c>
      <c r="G1558" s="334">
        <v>0</v>
      </c>
      <c r="H1558" s="334">
        <v>0</v>
      </c>
      <c r="I1558" s="334">
        <v>0</v>
      </c>
      <c r="J1558" s="334">
        <v>0</v>
      </c>
      <c r="K1558" s="334">
        <v>0</v>
      </c>
      <c r="L1558" s="334">
        <v>0</v>
      </c>
      <c r="M1558" s="334">
        <v>0</v>
      </c>
      <c r="N1558" s="334">
        <v>0</v>
      </c>
      <c r="O1558" s="334">
        <v>0</v>
      </c>
      <c r="P1558" s="334">
        <v>0</v>
      </c>
      <c r="Q1558" s="334">
        <v>0</v>
      </c>
      <c r="R1558" s="334">
        <v>0</v>
      </c>
      <c r="S1558" s="334">
        <v>0</v>
      </c>
      <c r="T1558" s="334">
        <v>0</v>
      </c>
      <c r="U1558" s="334">
        <v>0</v>
      </c>
      <c r="V1558" s="334">
        <v>0</v>
      </c>
      <c r="W1558" s="334">
        <v>0</v>
      </c>
      <c r="X1558" s="334">
        <v>0</v>
      </c>
      <c r="Y1558" s="334">
        <v>0</v>
      </c>
      <c r="Z1558" s="334">
        <v>0</v>
      </c>
      <c r="AA1558" s="334">
        <v>0</v>
      </c>
      <c r="AB1558" s="334">
        <v>0</v>
      </c>
      <c r="AD1558" s="334">
        <v>0</v>
      </c>
      <c r="AE1558" s="334">
        <f t="shared" si="247"/>
        <v>0</v>
      </c>
      <c r="AF1558" s="334">
        <f t="shared" si="248"/>
        <v>0</v>
      </c>
      <c r="AG1558" s="340">
        <f t="shared" si="249"/>
        <v>0</v>
      </c>
      <c r="AI1558" s="340">
        <f t="shared" si="251"/>
        <v>0</v>
      </c>
      <c r="AJ1558" s="340">
        <f t="shared" si="251"/>
        <v>0</v>
      </c>
      <c r="AK1558" s="340">
        <f t="shared" si="251"/>
        <v>0</v>
      </c>
      <c r="AL1558" s="340">
        <f t="shared" si="251"/>
        <v>0</v>
      </c>
      <c r="AM1558" s="340">
        <f t="shared" si="251"/>
        <v>0</v>
      </c>
    </row>
    <row r="1559" spans="1:39" x14ac:dyDescent="0.35">
      <c r="A1559" s="337">
        <v>23472</v>
      </c>
      <c r="B1559" s="338">
        <f t="shared" si="244"/>
        <v>1964</v>
      </c>
      <c r="C1559" s="338">
        <f t="shared" si="245"/>
        <v>4</v>
      </c>
      <c r="D1559" s="338">
        <f t="shared" si="246"/>
        <v>5</v>
      </c>
      <c r="E1559" s="334">
        <v>0.2</v>
      </c>
      <c r="F1559" s="334">
        <v>0.2</v>
      </c>
      <c r="G1559" s="334">
        <v>0.3</v>
      </c>
      <c r="H1559" s="334">
        <v>0.2</v>
      </c>
      <c r="I1559" s="334">
        <v>0.2</v>
      </c>
      <c r="J1559" s="334">
        <v>0.2</v>
      </c>
      <c r="K1559" s="334">
        <v>0.2</v>
      </c>
      <c r="L1559" s="334">
        <v>0.5</v>
      </c>
      <c r="M1559" s="334">
        <v>0.4</v>
      </c>
      <c r="N1559" s="334">
        <v>0.5</v>
      </c>
      <c r="O1559" s="334">
        <v>0.4</v>
      </c>
      <c r="P1559" s="334">
        <v>0.5</v>
      </c>
      <c r="Q1559" s="334">
        <v>0.2</v>
      </c>
      <c r="R1559" s="334">
        <v>0.2</v>
      </c>
      <c r="S1559" s="334">
        <v>0.2</v>
      </c>
      <c r="T1559" s="334">
        <v>0.2</v>
      </c>
      <c r="U1559" s="334">
        <v>0.3</v>
      </c>
      <c r="V1559" s="334">
        <v>0.2</v>
      </c>
      <c r="W1559" s="334">
        <v>0.2</v>
      </c>
      <c r="X1559" s="334">
        <v>0.2</v>
      </c>
      <c r="Y1559" s="334">
        <v>0.2</v>
      </c>
      <c r="Z1559" s="334">
        <v>0.3</v>
      </c>
      <c r="AA1559" s="334">
        <v>0.2</v>
      </c>
      <c r="AB1559" s="334">
        <v>0.2</v>
      </c>
      <c r="AD1559" s="334">
        <v>6.4</v>
      </c>
      <c r="AE1559" s="334">
        <f t="shared" si="247"/>
        <v>6.4</v>
      </c>
      <c r="AF1559" s="334">
        <f t="shared" si="248"/>
        <v>6.4000000000000012</v>
      </c>
      <c r="AG1559" s="340">
        <f t="shared" si="249"/>
        <v>8.8817841970012523E-16</v>
      </c>
      <c r="AI1559" s="340">
        <f t="shared" si="251"/>
        <v>0</v>
      </c>
      <c r="AJ1559" s="340">
        <f t="shared" si="251"/>
        <v>0</v>
      </c>
      <c r="AK1559" s="340">
        <f t="shared" si="251"/>
        <v>0</v>
      </c>
      <c r="AL1559" s="340">
        <f t="shared" si="251"/>
        <v>0</v>
      </c>
      <c r="AM1559" s="340">
        <f t="shared" si="251"/>
        <v>0</v>
      </c>
    </row>
    <row r="1560" spans="1:39" x14ac:dyDescent="0.35">
      <c r="A1560" s="337">
        <v>23473</v>
      </c>
      <c r="B1560" s="338">
        <f t="shared" si="244"/>
        <v>1964</v>
      </c>
      <c r="C1560" s="338">
        <f t="shared" si="245"/>
        <v>4</v>
      </c>
      <c r="D1560" s="338">
        <f t="shared" si="246"/>
        <v>6</v>
      </c>
      <c r="E1560" s="334">
        <v>0</v>
      </c>
      <c r="F1560" s="334">
        <v>0</v>
      </c>
      <c r="G1560" s="334">
        <v>0</v>
      </c>
      <c r="H1560" s="334">
        <v>0</v>
      </c>
      <c r="I1560" s="334">
        <v>0</v>
      </c>
      <c r="J1560" s="334">
        <v>0</v>
      </c>
      <c r="K1560" s="334">
        <v>0</v>
      </c>
      <c r="L1560" s="334">
        <v>0</v>
      </c>
      <c r="M1560" s="334">
        <v>0</v>
      </c>
      <c r="N1560" s="334">
        <v>0</v>
      </c>
      <c r="O1560" s="334">
        <v>0</v>
      </c>
      <c r="P1560" s="334">
        <v>0</v>
      </c>
      <c r="Q1560" s="334">
        <v>0</v>
      </c>
      <c r="R1560" s="334">
        <v>0</v>
      </c>
      <c r="S1560" s="334">
        <v>0</v>
      </c>
      <c r="T1560" s="334">
        <v>0</v>
      </c>
      <c r="U1560" s="334">
        <v>0</v>
      </c>
      <c r="V1560" s="334">
        <v>0</v>
      </c>
      <c r="W1560" s="334">
        <v>0</v>
      </c>
      <c r="X1560" s="334">
        <v>0</v>
      </c>
      <c r="Y1560" s="334">
        <v>0</v>
      </c>
      <c r="Z1560" s="334">
        <v>0</v>
      </c>
      <c r="AA1560" s="334">
        <v>0</v>
      </c>
      <c r="AB1560" s="334">
        <v>0</v>
      </c>
      <c r="AD1560" s="334">
        <v>0</v>
      </c>
      <c r="AE1560" s="334">
        <f t="shared" si="247"/>
        <v>0</v>
      </c>
      <c r="AF1560" s="334">
        <f t="shared" si="248"/>
        <v>0</v>
      </c>
      <c r="AG1560" s="340">
        <f t="shared" si="249"/>
        <v>0</v>
      </c>
      <c r="AI1560" s="340">
        <f t="shared" si="251"/>
        <v>0</v>
      </c>
      <c r="AJ1560" s="340">
        <f t="shared" si="251"/>
        <v>0</v>
      </c>
      <c r="AK1560" s="340">
        <f t="shared" si="251"/>
        <v>0</v>
      </c>
      <c r="AL1560" s="340">
        <f t="shared" si="251"/>
        <v>0</v>
      </c>
      <c r="AM1560" s="340">
        <f t="shared" si="251"/>
        <v>0</v>
      </c>
    </row>
    <row r="1561" spans="1:39" x14ac:dyDescent="0.35">
      <c r="A1561" s="337">
        <v>23474</v>
      </c>
      <c r="B1561" s="338">
        <f t="shared" si="244"/>
        <v>1964</v>
      </c>
      <c r="C1561" s="338">
        <f t="shared" si="245"/>
        <v>4</v>
      </c>
      <c r="D1561" s="338">
        <f t="shared" si="246"/>
        <v>7</v>
      </c>
      <c r="E1561" s="334">
        <v>0</v>
      </c>
      <c r="F1561" s="334">
        <v>0</v>
      </c>
      <c r="G1561" s="334">
        <v>0</v>
      </c>
      <c r="H1561" s="334">
        <v>0</v>
      </c>
      <c r="I1561" s="334">
        <v>0</v>
      </c>
      <c r="J1561" s="334">
        <v>0</v>
      </c>
      <c r="K1561" s="334">
        <v>0</v>
      </c>
      <c r="L1561" s="334">
        <v>0</v>
      </c>
      <c r="M1561" s="334">
        <v>0</v>
      </c>
      <c r="N1561" s="334">
        <v>0</v>
      </c>
      <c r="O1561" s="334">
        <v>0</v>
      </c>
      <c r="P1561" s="334">
        <v>0</v>
      </c>
      <c r="Q1561" s="334">
        <v>0</v>
      </c>
      <c r="R1561" s="334">
        <v>0</v>
      </c>
      <c r="S1561" s="334">
        <v>0</v>
      </c>
      <c r="T1561" s="334">
        <v>0</v>
      </c>
      <c r="U1561" s="334">
        <v>0</v>
      </c>
      <c r="V1561" s="334">
        <v>0</v>
      </c>
      <c r="W1561" s="334">
        <v>0</v>
      </c>
      <c r="X1561" s="334">
        <v>0</v>
      </c>
      <c r="Y1561" s="334">
        <v>0</v>
      </c>
      <c r="Z1561" s="334">
        <v>0</v>
      </c>
      <c r="AA1561" s="334">
        <v>0</v>
      </c>
      <c r="AB1561" s="334">
        <v>0</v>
      </c>
      <c r="AD1561" s="334">
        <v>0</v>
      </c>
      <c r="AE1561" s="334">
        <f t="shared" si="247"/>
        <v>0</v>
      </c>
      <c r="AF1561" s="334">
        <f t="shared" si="248"/>
        <v>0</v>
      </c>
      <c r="AG1561" s="340">
        <f t="shared" si="249"/>
        <v>0</v>
      </c>
      <c r="AI1561" s="340">
        <f t="shared" si="251"/>
        <v>0</v>
      </c>
      <c r="AJ1561" s="340">
        <f t="shared" si="251"/>
        <v>0</v>
      </c>
      <c r="AK1561" s="340">
        <f t="shared" si="251"/>
        <v>0</v>
      </c>
      <c r="AL1561" s="340">
        <f t="shared" si="251"/>
        <v>0</v>
      </c>
      <c r="AM1561" s="340">
        <f t="shared" si="251"/>
        <v>0</v>
      </c>
    </row>
    <row r="1562" spans="1:39" x14ac:dyDescent="0.35">
      <c r="A1562" s="337">
        <v>23475</v>
      </c>
      <c r="B1562" s="338">
        <f t="shared" si="244"/>
        <v>1964</v>
      </c>
      <c r="C1562" s="338">
        <f t="shared" si="245"/>
        <v>4</v>
      </c>
      <c r="D1562" s="338">
        <f t="shared" si="246"/>
        <v>8</v>
      </c>
      <c r="E1562" s="334">
        <v>0</v>
      </c>
      <c r="F1562" s="334">
        <v>0</v>
      </c>
      <c r="G1562" s="334">
        <v>0</v>
      </c>
      <c r="H1562" s="334">
        <v>0</v>
      </c>
      <c r="I1562" s="334">
        <v>0</v>
      </c>
      <c r="J1562" s="334">
        <v>0</v>
      </c>
      <c r="K1562" s="334">
        <v>0</v>
      </c>
      <c r="L1562" s="334">
        <v>0</v>
      </c>
      <c r="M1562" s="334">
        <v>0</v>
      </c>
      <c r="N1562" s="334">
        <v>0</v>
      </c>
      <c r="O1562" s="334">
        <v>0</v>
      </c>
      <c r="P1562" s="334">
        <v>0</v>
      </c>
      <c r="Q1562" s="334">
        <v>0</v>
      </c>
      <c r="R1562" s="334">
        <v>0</v>
      </c>
      <c r="S1562" s="334">
        <v>0</v>
      </c>
      <c r="T1562" s="334">
        <v>0</v>
      </c>
      <c r="U1562" s="334">
        <v>0</v>
      </c>
      <c r="V1562" s="334">
        <v>0</v>
      </c>
      <c r="W1562" s="334">
        <v>0</v>
      </c>
      <c r="X1562" s="334">
        <v>0</v>
      </c>
      <c r="Y1562" s="334">
        <v>0</v>
      </c>
      <c r="Z1562" s="334">
        <v>0</v>
      </c>
      <c r="AA1562" s="334">
        <v>0</v>
      </c>
      <c r="AB1562" s="334">
        <v>0</v>
      </c>
      <c r="AD1562" s="334">
        <v>0</v>
      </c>
      <c r="AE1562" s="334">
        <f t="shared" si="247"/>
        <v>0</v>
      </c>
      <c r="AF1562" s="334">
        <f t="shared" si="248"/>
        <v>0</v>
      </c>
      <c r="AG1562" s="340">
        <f t="shared" si="249"/>
        <v>0</v>
      </c>
      <c r="AI1562" s="340">
        <f t="shared" si="251"/>
        <v>0</v>
      </c>
      <c r="AJ1562" s="340">
        <f t="shared" si="251"/>
        <v>0</v>
      </c>
      <c r="AK1562" s="340">
        <f t="shared" si="251"/>
        <v>0</v>
      </c>
      <c r="AL1562" s="340">
        <f t="shared" si="251"/>
        <v>0</v>
      </c>
      <c r="AM1562" s="340">
        <f t="shared" si="251"/>
        <v>0</v>
      </c>
    </row>
    <row r="1563" spans="1:39" x14ac:dyDescent="0.35">
      <c r="A1563" s="337">
        <v>23476</v>
      </c>
      <c r="B1563" s="338">
        <f t="shared" si="244"/>
        <v>1964</v>
      </c>
      <c r="C1563" s="338">
        <f t="shared" si="245"/>
        <v>4</v>
      </c>
      <c r="D1563" s="338">
        <f t="shared" si="246"/>
        <v>9</v>
      </c>
      <c r="E1563" s="334">
        <v>0</v>
      </c>
      <c r="F1563" s="334">
        <v>0</v>
      </c>
      <c r="G1563" s="334">
        <v>0</v>
      </c>
      <c r="H1563" s="334">
        <v>0</v>
      </c>
      <c r="I1563" s="334">
        <v>0</v>
      </c>
      <c r="J1563" s="334">
        <v>0</v>
      </c>
      <c r="K1563" s="334">
        <v>0</v>
      </c>
      <c r="L1563" s="334">
        <v>0</v>
      </c>
      <c r="M1563" s="334">
        <v>0</v>
      </c>
      <c r="N1563" s="334">
        <v>0</v>
      </c>
      <c r="O1563" s="334">
        <v>0</v>
      </c>
      <c r="P1563" s="334">
        <v>0</v>
      </c>
      <c r="Q1563" s="334">
        <v>0</v>
      </c>
      <c r="R1563" s="334">
        <v>0</v>
      </c>
      <c r="S1563" s="334">
        <v>0</v>
      </c>
      <c r="T1563" s="334">
        <v>0</v>
      </c>
      <c r="U1563" s="334">
        <v>0</v>
      </c>
      <c r="V1563" s="334">
        <v>0</v>
      </c>
      <c r="W1563" s="334">
        <v>0</v>
      </c>
      <c r="X1563" s="334">
        <v>0</v>
      </c>
      <c r="Y1563" s="334">
        <v>0</v>
      </c>
      <c r="Z1563" s="334">
        <v>0</v>
      </c>
      <c r="AA1563" s="334">
        <v>0</v>
      </c>
      <c r="AB1563" s="334">
        <v>0</v>
      </c>
      <c r="AD1563" s="334">
        <v>0</v>
      </c>
      <c r="AE1563" s="334">
        <f t="shared" si="247"/>
        <v>0</v>
      </c>
      <c r="AF1563" s="334">
        <f t="shared" si="248"/>
        <v>0</v>
      </c>
      <c r="AG1563" s="340">
        <f t="shared" si="249"/>
        <v>0</v>
      </c>
      <c r="AI1563" s="340">
        <f t="shared" si="251"/>
        <v>0</v>
      </c>
      <c r="AJ1563" s="340">
        <f t="shared" si="251"/>
        <v>0</v>
      </c>
      <c r="AK1563" s="340">
        <f t="shared" si="251"/>
        <v>0</v>
      </c>
      <c r="AL1563" s="340">
        <f t="shared" si="251"/>
        <v>0</v>
      </c>
      <c r="AM1563" s="340">
        <f t="shared" si="251"/>
        <v>0</v>
      </c>
    </row>
    <row r="1564" spans="1:39" x14ac:dyDescent="0.35">
      <c r="A1564" s="337">
        <v>23477</v>
      </c>
      <c r="B1564" s="338">
        <f t="shared" si="244"/>
        <v>1964</v>
      </c>
      <c r="C1564" s="338">
        <f t="shared" si="245"/>
        <v>4</v>
      </c>
      <c r="D1564" s="338">
        <f t="shared" si="246"/>
        <v>10</v>
      </c>
      <c r="E1564" s="334">
        <v>0</v>
      </c>
      <c r="F1564" s="334">
        <v>0</v>
      </c>
      <c r="G1564" s="334">
        <v>0</v>
      </c>
      <c r="H1564" s="334">
        <v>0</v>
      </c>
      <c r="I1564" s="334">
        <v>0</v>
      </c>
      <c r="J1564" s="334">
        <v>0</v>
      </c>
      <c r="K1564" s="334">
        <v>0</v>
      </c>
      <c r="L1564" s="334">
        <v>0</v>
      </c>
      <c r="M1564" s="334">
        <v>0</v>
      </c>
      <c r="N1564" s="334">
        <v>0</v>
      </c>
      <c r="O1564" s="334">
        <v>0</v>
      </c>
      <c r="P1564" s="334">
        <v>0</v>
      </c>
      <c r="Q1564" s="334">
        <v>0</v>
      </c>
      <c r="R1564" s="334">
        <v>0</v>
      </c>
      <c r="S1564" s="334">
        <v>0</v>
      </c>
      <c r="T1564" s="334">
        <v>0</v>
      </c>
      <c r="U1564" s="334">
        <v>0</v>
      </c>
      <c r="V1564" s="334">
        <v>0</v>
      </c>
      <c r="W1564" s="334">
        <v>0</v>
      </c>
      <c r="X1564" s="334">
        <v>0</v>
      </c>
      <c r="Y1564" s="334">
        <v>0</v>
      </c>
      <c r="Z1564" s="334">
        <v>0</v>
      </c>
      <c r="AA1564" s="334">
        <v>0</v>
      </c>
      <c r="AB1564" s="334">
        <v>0</v>
      </c>
      <c r="AD1564" s="334">
        <v>0</v>
      </c>
      <c r="AE1564" s="334">
        <f t="shared" si="247"/>
        <v>0</v>
      </c>
      <c r="AF1564" s="334">
        <f t="shared" si="248"/>
        <v>0</v>
      </c>
      <c r="AG1564" s="340">
        <f t="shared" si="249"/>
        <v>0</v>
      </c>
      <c r="AI1564" s="340">
        <f t="shared" si="251"/>
        <v>0</v>
      </c>
      <c r="AJ1564" s="340">
        <f t="shared" si="251"/>
        <v>0</v>
      </c>
      <c r="AK1564" s="340">
        <f t="shared" si="251"/>
        <v>0</v>
      </c>
      <c r="AL1564" s="340">
        <f t="shared" si="251"/>
        <v>0</v>
      </c>
      <c r="AM1564" s="340">
        <f t="shared" si="251"/>
        <v>0</v>
      </c>
    </row>
    <row r="1565" spans="1:39" x14ac:dyDescent="0.35">
      <c r="A1565" s="337">
        <v>23478</v>
      </c>
      <c r="B1565" s="338">
        <f t="shared" si="244"/>
        <v>1964</v>
      </c>
      <c r="C1565" s="338">
        <f t="shared" si="245"/>
        <v>4</v>
      </c>
      <c r="D1565" s="338">
        <f t="shared" si="246"/>
        <v>11</v>
      </c>
      <c r="E1565" s="334">
        <v>0</v>
      </c>
      <c r="F1565" s="334">
        <v>0</v>
      </c>
      <c r="G1565" s="334">
        <v>0</v>
      </c>
      <c r="H1565" s="334">
        <v>0</v>
      </c>
      <c r="I1565" s="334">
        <v>0.1</v>
      </c>
      <c r="J1565" s="334">
        <v>0</v>
      </c>
      <c r="K1565" s="334">
        <v>0</v>
      </c>
      <c r="L1565" s="334">
        <v>0.1</v>
      </c>
      <c r="M1565" s="334">
        <v>0</v>
      </c>
      <c r="N1565" s="334">
        <v>0</v>
      </c>
      <c r="O1565" s="334">
        <v>0</v>
      </c>
      <c r="P1565" s="334">
        <v>0</v>
      </c>
      <c r="Q1565" s="334">
        <v>0.1</v>
      </c>
      <c r="R1565" s="334">
        <v>0</v>
      </c>
      <c r="S1565" s="334">
        <v>0</v>
      </c>
      <c r="T1565" s="334">
        <v>0</v>
      </c>
      <c r="U1565" s="334">
        <v>0</v>
      </c>
      <c r="V1565" s="334">
        <v>0</v>
      </c>
      <c r="W1565" s="334">
        <v>0</v>
      </c>
      <c r="X1565" s="334">
        <v>0</v>
      </c>
      <c r="Y1565" s="334">
        <v>0</v>
      </c>
      <c r="Z1565" s="334">
        <v>0</v>
      </c>
      <c r="AA1565" s="334">
        <v>0</v>
      </c>
      <c r="AB1565" s="334">
        <v>0</v>
      </c>
      <c r="AD1565" s="334">
        <v>0.3</v>
      </c>
      <c r="AE1565" s="334">
        <f t="shared" si="247"/>
        <v>0.3</v>
      </c>
      <c r="AF1565" s="334">
        <f t="shared" si="248"/>
        <v>0.30000000000000004</v>
      </c>
      <c r="AG1565" s="340">
        <f t="shared" si="249"/>
        <v>5.5511151231257827E-17</v>
      </c>
      <c r="AI1565" s="340">
        <f t="shared" si="251"/>
        <v>0</v>
      </c>
      <c r="AJ1565" s="340">
        <f t="shared" si="251"/>
        <v>0</v>
      </c>
      <c r="AK1565" s="340">
        <f t="shared" si="251"/>
        <v>0</v>
      </c>
      <c r="AL1565" s="340">
        <f t="shared" si="251"/>
        <v>0</v>
      </c>
      <c r="AM1565" s="340">
        <f t="shared" si="251"/>
        <v>0</v>
      </c>
    </row>
    <row r="1566" spans="1:39" x14ac:dyDescent="0.35">
      <c r="A1566" s="337">
        <v>23479</v>
      </c>
      <c r="B1566" s="338">
        <f t="shared" si="244"/>
        <v>1964</v>
      </c>
      <c r="C1566" s="338">
        <f t="shared" si="245"/>
        <v>4</v>
      </c>
      <c r="D1566" s="338">
        <f t="shared" si="246"/>
        <v>12</v>
      </c>
      <c r="E1566" s="334">
        <v>0</v>
      </c>
      <c r="F1566" s="334">
        <v>0</v>
      </c>
      <c r="G1566" s="334">
        <v>0</v>
      </c>
      <c r="H1566" s="334">
        <v>0</v>
      </c>
      <c r="I1566" s="334">
        <v>0</v>
      </c>
      <c r="J1566" s="334">
        <v>0</v>
      </c>
      <c r="K1566" s="334">
        <v>0</v>
      </c>
      <c r="L1566" s="334">
        <v>0</v>
      </c>
      <c r="M1566" s="334">
        <v>0</v>
      </c>
      <c r="N1566" s="334">
        <v>0</v>
      </c>
      <c r="O1566" s="334">
        <v>0</v>
      </c>
      <c r="P1566" s="334">
        <v>0</v>
      </c>
      <c r="Q1566" s="334">
        <v>0</v>
      </c>
      <c r="R1566" s="334">
        <v>0</v>
      </c>
      <c r="S1566" s="334">
        <v>0</v>
      </c>
      <c r="T1566" s="334">
        <v>0</v>
      </c>
      <c r="U1566" s="334">
        <v>0</v>
      </c>
      <c r="V1566" s="334">
        <v>0</v>
      </c>
      <c r="W1566" s="334">
        <v>0</v>
      </c>
      <c r="X1566" s="334">
        <v>0</v>
      </c>
      <c r="Y1566" s="334">
        <v>0</v>
      </c>
      <c r="Z1566" s="334">
        <v>0</v>
      </c>
      <c r="AA1566" s="334">
        <v>0</v>
      </c>
      <c r="AB1566" s="334">
        <v>0</v>
      </c>
      <c r="AD1566" s="334">
        <v>0</v>
      </c>
      <c r="AE1566" s="334">
        <f t="shared" si="247"/>
        <v>0</v>
      </c>
      <c r="AF1566" s="334">
        <f t="shared" si="248"/>
        <v>0</v>
      </c>
      <c r="AG1566" s="340">
        <f t="shared" si="249"/>
        <v>0</v>
      </c>
      <c r="AI1566" s="340">
        <f t="shared" si="251"/>
        <v>0</v>
      </c>
      <c r="AJ1566" s="340">
        <f t="shared" si="251"/>
        <v>0</v>
      </c>
      <c r="AK1566" s="340">
        <f t="shared" si="251"/>
        <v>0</v>
      </c>
      <c r="AL1566" s="340">
        <f t="shared" si="251"/>
        <v>0</v>
      </c>
      <c r="AM1566" s="340">
        <f t="shared" si="251"/>
        <v>0</v>
      </c>
    </row>
    <row r="1567" spans="1:39" x14ac:dyDescent="0.35">
      <c r="A1567" s="337">
        <v>23480</v>
      </c>
      <c r="B1567" s="338">
        <f t="shared" si="244"/>
        <v>1964</v>
      </c>
      <c r="C1567" s="338">
        <f t="shared" si="245"/>
        <v>4</v>
      </c>
      <c r="D1567" s="338">
        <f t="shared" si="246"/>
        <v>13</v>
      </c>
      <c r="E1567" s="334">
        <v>0</v>
      </c>
      <c r="F1567" s="334">
        <v>0</v>
      </c>
      <c r="G1567" s="334">
        <v>0</v>
      </c>
      <c r="H1567" s="334">
        <v>0</v>
      </c>
      <c r="I1567" s="334">
        <v>0</v>
      </c>
      <c r="J1567" s="334">
        <v>0</v>
      </c>
      <c r="K1567" s="334">
        <v>0</v>
      </c>
      <c r="L1567" s="334">
        <v>0</v>
      </c>
      <c r="M1567" s="334">
        <v>0</v>
      </c>
      <c r="N1567" s="334">
        <v>0</v>
      </c>
      <c r="O1567" s="334">
        <v>0</v>
      </c>
      <c r="P1567" s="334">
        <v>0</v>
      </c>
      <c r="Q1567" s="334">
        <v>0</v>
      </c>
      <c r="R1567" s="334">
        <v>0</v>
      </c>
      <c r="S1567" s="334">
        <v>0</v>
      </c>
      <c r="T1567" s="334">
        <v>0</v>
      </c>
      <c r="U1567" s="334">
        <v>0</v>
      </c>
      <c r="V1567" s="334">
        <v>0</v>
      </c>
      <c r="W1567" s="334">
        <v>0</v>
      </c>
      <c r="X1567" s="334">
        <v>0</v>
      </c>
      <c r="Y1567" s="334">
        <v>0</v>
      </c>
      <c r="Z1567" s="334">
        <v>0</v>
      </c>
      <c r="AA1567" s="334">
        <v>0</v>
      </c>
      <c r="AB1567" s="334">
        <v>0</v>
      </c>
      <c r="AD1567" s="334">
        <v>0</v>
      </c>
      <c r="AE1567" s="334">
        <f t="shared" si="247"/>
        <v>0</v>
      </c>
      <c r="AF1567" s="334">
        <f t="shared" si="248"/>
        <v>0</v>
      </c>
      <c r="AG1567" s="340">
        <f t="shared" si="249"/>
        <v>0</v>
      </c>
      <c r="AI1567" s="340">
        <f t="shared" si="251"/>
        <v>0</v>
      </c>
      <c r="AJ1567" s="340">
        <f t="shared" si="251"/>
        <v>0</v>
      </c>
      <c r="AK1567" s="340">
        <f t="shared" si="251"/>
        <v>0</v>
      </c>
      <c r="AL1567" s="340">
        <f t="shared" si="251"/>
        <v>0</v>
      </c>
      <c r="AM1567" s="340">
        <f t="shared" si="251"/>
        <v>0</v>
      </c>
    </row>
    <row r="1568" spans="1:39" x14ac:dyDescent="0.35">
      <c r="A1568" s="337">
        <v>23481</v>
      </c>
      <c r="B1568" s="338">
        <f t="shared" si="244"/>
        <v>1964</v>
      </c>
      <c r="C1568" s="338">
        <f t="shared" si="245"/>
        <v>4</v>
      </c>
      <c r="D1568" s="338">
        <f t="shared" si="246"/>
        <v>14</v>
      </c>
      <c r="E1568" s="334">
        <v>0</v>
      </c>
      <c r="F1568" s="334">
        <v>0</v>
      </c>
      <c r="G1568" s="334">
        <v>0</v>
      </c>
      <c r="H1568" s="334">
        <v>0</v>
      </c>
      <c r="I1568" s="334">
        <v>0</v>
      </c>
      <c r="J1568" s="334">
        <v>0</v>
      </c>
      <c r="K1568" s="334">
        <v>0</v>
      </c>
      <c r="L1568" s="334">
        <v>0</v>
      </c>
      <c r="M1568" s="334">
        <v>0</v>
      </c>
      <c r="N1568" s="334">
        <v>0</v>
      </c>
      <c r="O1568" s="334">
        <v>0</v>
      </c>
      <c r="P1568" s="334">
        <v>0</v>
      </c>
      <c r="Q1568" s="334">
        <v>0</v>
      </c>
      <c r="R1568" s="334">
        <v>0</v>
      </c>
      <c r="S1568" s="334">
        <v>0</v>
      </c>
      <c r="T1568" s="334">
        <v>0</v>
      </c>
      <c r="U1568" s="334">
        <v>0</v>
      </c>
      <c r="V1568" s="334">
        <v>0</v>
      </c>
      <c r="W1568" s="334">
        <v>0</v>
      </c>
      <c r="X1568" s="334">
        <v>0</v>
      </c>
      <c r="Y1568" s="334">
        <v>0</v>
      </c>
      <c r="Z1568" s="334">
        <v>0</v>
      </c>
      <c r="AA1568" s="334">
        <v>0</v>
      </c>
      <c r="AB1568" s="334">
        <v>0</v>
      </c>
      <c r="AD1568" s="334">
        <v>0</v>
      </c>
      <c r="AE1568" s="334">
        <f t="shared" si="247"/>
        <v>0</v>
      </c>
      <c r="AF1568" s="334">
        <f t="shared" si="248"/>
        <v>0</v>
      </c>
      <c r="AG1568" s="340">
        <f t="shared" si="249"/>
        <v>0</v>
      </c>
      <c r="AI1568" s="340">
        <f t="shared" si="251"/>
        <v>0</v>
      </c>
      <c r="AJ1568" s="340">
        <f t="shared" si="251"/>
        <v>0</v>
      </c>
      <c r="AK1568" s="340">
        <f t="shared" si="251"/>
        <v>0</v>
      </c>
      <c r="AL1568" s="340">
        <f t="shared" si="251"/>
        <v>0</v>
      </c>
      <c r="AM1568" s="340">
        <f t="shared" si="251"/>
        <v>0</v>
      </c>
    </row>
    <row r="1569" spans="1:39" x14ac:dyDescent="0.35">
      <c r="A1569" s="337">
        <v>23482</v>
      </c>
      <c r="B1569" s="338">
        <f t="shared" si="244"/>
        <v>1964</v>
      </c>
      <c r="C1569" s="338">
        <f t="shared" si="245"/>
        <v>4</v>
      </c>
      <c r="D1569" s="338">
        <f t="shared" si="246"/>
        <v>15</v>
      </c>
      <c r="E1569" s="334">
        <v>0</v>
      </c>
      <c r="F1569" s="334">
        <v>0</v>
      </c>
      <c r="G1569" s="334">
        <v>0</v>
      </c>
      <c r="H1569" s="334">
        <v>0</v>
      </c>
      <c r="I1569" s="334">
        <v>0</v>
      </c>
      <c r="J1569" s="334">
        <v>0</v>
      </c>
      <c r="K1569" s="334">
        <v>0</v>
      </c>
      <c r="L1569" s="334">
        <v>0</v>
      </c>
      <c r="M1569" s="334">
        <v>0</v>
      </c>
      <c r="N1569" s="334">
        <v>0</v>
      </c>
      <c r="O1569" s="334">
        <v>0</v>
      </c>
      <c r="P1569" s="334">
        <v>0</v>
      </c>
      <c r="Q1569" s="334">
        <v>0</v>
      </c>
      <c r="R1569" s="334">
        <v>0</v>
      </c>
      <c r="S1569" s="334">
        <v>0</v>
      </c>
      <c r="T1569" s="334">
        <v>0</v>
      </c>
      <c r="U1569" s="334">
        <v>0</v>
      </c>
      <c r="V1569" s="334">
        <v>0</v>
      </c>
      <c r="W1569" s="334">
        <v>0</v>
      </c>
      <c r="X1569" s="334">
        <v>0</v>
      </c>
      <c r="Y1569" s="334">
        <v>0</v>
      </c>
      <c r="Z1569" s="334">
        <v>0</v>
      </c>
      <c r="AA1569" s="334">
        <v>0</v>
      </c>
      <c r="AB1569" s="334">
        <v>0</v>
      </c>
      <c r="AD1569" s="334">
        <v>0</v>
      </c>
      <c r="AE1569" s="334">
        <f t="shared" si="247"/>
        <v>0</v>
      </c>
      <c r="AF1569" s="334">
        <f t="shared" si="248"/>
        <v>0</v>
      </c>
      <c r="AG1569" s="340">
        <f t="shared" si="249"/>
        <v>0</v>
      </c>
      <c r="AI1569" s="340">
        <f t="shared" si="251"/>
        <v>0</v>
      </c>
      <c r="AJ1569" s="340">
        <f t="shared" si="251"/>
        <v>0</v>
      </c>
      <c r="AK1569" s="340">
        <f t="shared" si="251"/>
        <v>0</v>
      </c>
      <c r="AL1569" s="340">
        <f t="shared" si="251"/>
        <v>0</v>
      </c>
      <c r="AM1569" s="340">
        <f t="shared" si="251"/>
        <v>0</v>
      </c>
    </row>
    <row r="1570" spans="1:39" x14ac:dyDescent="0.35">
      <c r="A1570" s="337">
        <v>23483</v>
      </c>
      <c r="B1570" s="338">
        <f t="shared" si="244"/>
        <v>1964</v>
      </c>
      <c r="C1570" s="338">
        <f t="shared" si="245"/>
        <v>4</v>
      </c>
      <c r="D1570" s="338">
        <f t="shared" si="246"/>
        <v>16</v>
      </c>
      <c r="E1570" s="334">
        <v>0.2</v>
      </c>
      <c r="F1570" s="334">
        <v>0.1</v>
      </c>
      <c r="G1570" s="334">
        <v>0.2</v>
      </c>
      <c r="H1570" s="334">
        <v>0.1</v>
      </c>
      <c r="I1570" s="334">
        <v>0</v>
      </c>
      <c r="J1570" s="334">
        <v>0</v>
      </c>
      <c r="K1570" s="334">
        <v>0</v>
      </c>
      <c r="L1570" s="334">
        <v>0</v>
      </c>
      <c r="M1570" s="334">
        <v>0</v>
      </c>
      <c r="N1570" s="334">
        <v>0</v>
      </c>
      <c r="O1570" s="334">
        <v>0</v>
      </c>
      <c r="P1570" s="334">
        <v>0</v>
      </c>
      <c r="Q1570" s="334">
        <v>0</v>
      </c>
      <c r="R1570" s="334">
        <v>0.2</v>
      </c>
      <c r="S1570" s="334">
        <v>0</v>
      </c>
      <c r="T1570" s="334">
        <v>0</v>
      </c>
      <c r="U1570" s="334">
        <v>0</v>
      </c>
      <c r="V1570" s="334">
        <v>0</v>
      </c>
      <c r="W1570" s="334">
        <v>0</v>
      </c>
      <c r="X1570" s="334">
        <v>0</v>
      </c>
      <c r="Y1570" s="334">
        <v>0</v>
      </c>
      <c r="Z1570" s="334">
        <v>0</v>
      </c>
      <c r="AA1570" s="334">
        <v>0</v>
      </c>
      <c r="AB1570" s="334">
        <v>0</v>
      </c>
      <c r="AD1570" s="334">
        <v>0.8</v>
      </c>
      <c r="AE1570" s="334">
        <f t="shared" si="247"/>
        <v>0.8</v>
      </c>
      <c r="AF1570" s="334">
        <f t="shared" si="248"/>
        <v>0.8</v>
      </c>
      <c r="AG1570" s="340">
        <f t="shared" si="249"/>
        <v>0</v>
      </c>
      <c r="AI1570" s="340">
        <f t="shared" si="251"/>
        <v>0</v>
      </c>
      <c r="AJ1570" s="340">
        <f t="shared" si="251"/>
        <v>0</v>
      </c>
      <c r="AK1570" s="340">
        <f t="shared" si="251"/>
        <v>0</v>
      </c>
      <c r="AL1570" s="340">
        <f t="shared" si="251"/>
        <v>0</v>
      </c>
      <c r="AM1570" s="340">
        <f t="shared" si="251"/>
        <v>0</v>
      </c>
    </row>
    <row r="1571" spans="1:39" x14ac:dyDescent="0.35">
      <c r="A1571" s="337">
        <v>23484</v>
      </c>
      <c r="B1571" s="338">
        <f t="shared" si="244"/>
        <v>1964</v>
      </c>
      <c r="C1571" s="338">
        <f t="shared" si="245"/>
        <v>4</v>
      </c>
      <c r="D1571" s="338">
        <f t="shared" si="246"/>
        <v>17</v>
      </c>
      <c r="E1571" s="334">
        <v>0</v>
      </c>
      <c r="F1571" s="334">
        <v>0</v>
      </c>
      <c r="G1571" s="334">
        <v>0</v>
      </c>
      <c r="H1571" s="334">
        <v>0</v>
      </c>
      <c r="I1571" s="334">
        <v>0</v>
      </c>
      <c r="J1571" s="334">
        <v>0</v>
      </c>
      <c r="K1571" s="334">
        <v>0</v>
      </c>
      <c r="L1571" s="334">
        <v>0</v>
      </c>
      <c r="M1571" s="334">
        <v>0</v>
      </c>
      <c r="N1571" s="334">
        <v>0</v>
      </c>
      <c r="O1571" s="334">
        <v>0</v>
      </c>
      <c r="P1571" s="334">
        <v>0</v>
      </c>
      <c r="Q1571" s="334">
        <v>0</v>
      </c>
      <c r="R1571" s="334">
        <v>0</v>
      </c>
      <c r="S1571" s="334">
        <v>0</v>
      </c>
      <c r="T1571" s="334">
        <v>0</v>
      </c>
      <c r="U1571" s="334">
        <v>0</v>
      </c>
      <c r="V1571" s="334">
        <v>0</v>
      </c>
      <c r="W1571" s="334">
        <v>0</v>
      </c>
      <c r="X1571" s="334">
        <v>0</v>
      </c>
      <c r="Y1571" s="334">
        <v>0</v>
      </c>
      <c r="Z1571" s="334">
        <v>0</v>
      </c>
      <c r="AA1571" s="334">
        <v>0</v>
      </c>
      <c r="AB1571" s="334">
        <v>0</v>
      </c>
      <c r="AD1571" s="334">
        <v>0</v>
      </c>
      <c r="AE1571" s="334">
        <f t="shared" si="247"/>
        <v>0</v>
      </c>
      <c r="AF1571" s="334">
        <f t="shared" si="248"/>
        <v>0</v>
      </c>
      <c r="AG1571" s="340">
        <f t="shared" si="249"/>
        <v>0</v>
      </c>
      <c r="AI1571" s="340">
        <f t="shared" si="251"/>
        <v>0</v>
      </c>
      <c r="AJ1571" s="340">
        <f t="shared" si="251"/>
        <v>0</v>
      </c>
      <c r="AK1571" s="340">
        <f t="shared" si="251"/>
        <v>0</v>
      </c>
      <c r="AL1571" s="340">
        <f t="shared" si="251"/>
        <v>0</v>
      </c>
      <c r="AM1571" s="340">
        <f t="shared" si="251"/>
        <v>0</v>
      </c>
    </row>
    <row r="1572" spans="1:39" x14ac:dyDescent="0.35">
      <c r="A1572" s="337">
        <v>23485</v>
      </c>
      <c r="B1572" s="338">
        <f t="shared" si="244"/>
        <v>1964</v>
      </c>
      <c r="C1572" s="338">
        <f t="shared" si="245"/>
        <v>4</v>
      </c>
      <c r="D1572" s="338">
        <f t="shared" si="246"/>
        <v>18</v>
      </c>
      <c r="E1572" s="334">
        <v>0</v>
      </c>
      <c r="F1572" s="334">
        <v>0</v>
      </c>
      <c r="G1572" s="334">
        <v>0</v>
      </c>
      <c r="H1572" s="334">
        <v>0</v>
      </c>
      <c r="I1572" s="334">
        <v>0</v>
      </c>
      <c r="J1572" s="334">
        <v>0</v>
      </c>
      <c r="K1572" s="334">
        <v>0</v>
      </c>
      <c r="L1572" s="334">
        <v>0</v>
      </c>
      <c r="M1572" s="334">
        <v>0</v>
      </c>
      <c r="N1572" s="334">
        <v>0</v>
      </c>
      <c r="O1572" s="334">
        <v>0</v>
      </c>
      <c r="P1572" s="334">
        <v>0</v>
      </c>
      <c r="Q1572" s="334">
        <v>0</v>
      </c>
      <c r="R1572" s="334">
        <v>0</v>
      </c>
      <c r="S1572" s="334">
        <v>0</v>
      </c>
      <c r="T1572" s="334">
        <v>0</v>
      </c>
      <c r="U1572" s="334">
        <v>0</v>
      </c>
      <c r="V1572" s="334">
        <v>0</v>
      </c>
      <c r="W1572" s="334">
        <v>0</v>
      </c>
      <c r="X1572" s="334">
        <v>0</v>
      </c>
      <c r="Y1572" s="334">
        <v>0</v>
      </c>
      <c r="Z1572" s="334">
        <v>0</v>
      </c>
      <c r="AA1572" s="334">
        <v>0</v>
      </c>
      <c r="AB1572" s="334">
        <v>0</v>
      </c>
      <c r="AD1572" s="334">
        <v>0</v>
      </c>
      <c r="AE1572" s="334">
        <f t="shared" si="247"/>
        <v>0</v>
      </c>
      <c r="AF1572" s="334">
        <f t="shared" si="248"/>
        <v>0</v>
      </c>
      <c r="AG1572" s="340">
        <f t="shared" si="249"/>
        <v>0</v>
      </c>
      <c r="AI1572" s="340">
        <f t="shared" ref="AI1572:AM1587" si="252">IF($C1572=AI$1,$AF1572,0)</f>
        <v>0</v>
      </c>
      <c r="AJ1572" s="340">
        <f t="shared" si="252"/>
        <v>0</v>
      </c>
      <c r="AK1572" s="340">
        <f t="shared" si="252"/>
        <v>0</v>
      </c>
      <c r="AL1572" s="340">
        <f t="shared" si="252"/>
        <v>0</v>
      </c>
      <c r="AM1572" s="340">
        <f t="shared" si="252"/>
        <v>0</v>
      </c>
    </row>
    <row r="1573" spans="1:39" x14ac:dyDescent="0.35">
      <c r="A1573" s="337">
        <v>23486</v>
      </c>
      <c r="B1573" s="338">
        <f t="shared" si="244"/>
        <v>1964</v>
      </c>
      <c r="C1573" s="338">
        <f t="shared" si="245"/>
        <v>4</v>
      </c>
      <c r="D1573" s="338">
        <f t="shared" si="246"/>
        <v>19</v>
      </c>
      <c r="E1573" s="334">
        <v>0</v>
      </c>
      <c r="F1573" s="334">
        <v>0</v>
      </c>
      <c r="G1573" s="334">
        <v>0</v>
      </c>
      <c r="H1573" s="334">
        <v>0</v>
      </c>
      <c r="I1573" s="334">
        <v>0</v>
      </c>
      <c r="J1573" s="334">
        <v>0</v>
      </c>
      <c r="K1573" s="334">
        <v>0</v>
      </c>
      <c r="L1573" s="334">
        <v>0</v>
      </c>
      <c r="M1573" s="334">
        <v>0</v>
      </c>
      <c r="N1573" s="334">
        <v>0</v>
      </c>
      <c r="O1573" s="334">
        <v>0</v>
      </c>
      <c r="P1573" s="334">
        <v>0</v>
      </c>
      <c r="Q1573" s="334">
        <v>0</v>
      </c>
      <c r="R1573" s="334">
        <v>0</v>
      </c>
      <c r="S1573" s="334">
        <v>0</v>
      </c>
      <c r="T1573" s="334">
        <v>0</v>
      </c>
      <c r="U1573" s="334">
        <v>0</v>
      </c>
      <c r="V1573" s="334">
        <v>0</v>
      </c>
      <c r="W1573" s="334">
        <v>0</v>
      </c>
      <c r="X1573" s="334">
        <v>0</v>
      </c>
      <c r="Y1573" s="334">
        <v>0</v>
      </c>
      <c r="Z1573" s="334">
        <v>0</v>
      </c>
      <c r="AA1573" s="334">
        <v>0</v>
      </c>
      <c r="AB1573" s="334">
        <v>0</v>
      </c>
      <c r="AD1573" s="334">
        <v>0</v>
      </c>
      <c r="AE1573" s="334">
        <f t="shared" si="247"/>
        <v>0</v>
      </c>
      <c r="AF1573" s="334">
        <f t="shared" si="248"/>
        <v>0</v>
      </c>
      <c r="AG1573" s="340">
        <f t="shared" si="249"/>
        <v>0</v>
      </c>
      <c r="AI1573" s="340">
        <f t="shared" si="252"/>
        <v>0</v>
      </c>
      <c r="AJ1573" s="340">
        <f t="shared" si="252"/>
        <v>0</v>
      </c>
      <c r="AK1573" s="340">
        <f t="shared" si="252"/>
        <v>0</v>
      </c>
      <c r="AL1573" s="340">
        <f t="shared" si="252"/>
        <v>0</v>
      </c>
      <c r="AM1573" s="340">
        <f t="shared" si="252"/>
        <v>0</v>
      </c>
    </row>
    <row r="1574" spans="1:39" x14ac:dyDescent="0.35">
      <c r="A1574" s="337">
        <v>23487</v>
      </c>
      <c r="B1574" s="338">
        <f t="shared" si="244"/>
        <v>1964</v>
      </c>
      <c r="C1574" s="338">
        <f t="shared" si="245"/>
        <v>4</v>
      </c>
      <c r="D1574" s="338">
        <f t="shared" si="246"/>
        <v>20</v>
      </c>
      <c r="E1574" s="334">
        <v>0</v>
      </c>
      <c r="F1574" s="334">
        <v>0</v>
      </c>
      <c r="G1574" s="334">
        <v>0</v>
      </c>
      <c r="H1574" s="334">
        <v>0</v>
      </c>
      <c r="I1574" s="334">
        <v>0</v>
      </c>
      <c r="J1574" s="334">
        <v>0</v>
      </c>
      <c r="K1574" s="334">
        <v>0</v>
      </c>
      <c r="L1574" s="334">
        <v>0</v>
      </c>
      <c r="M1574" s="334">
        <v>0</v>
      </c>
      <c r="N1574" s="334">
        <v>0</v>
      </c>
      <c r="O1574" s="334">
        <v>0</v>
      </c>
      <c r="P1574" s="334">
        <v>0.3</v>
      </c>
      <c r="Q1574" s="334">
        <v>0.2</v>
      </c>
      <c r="R1574" s="334">
        <v>0.5</v>
      </c>
      <c r="S1574" s="334">
        <v>0.3</v>
      </c>
      <c r="T1574" s="334">
        <v>0.2</v>
      </c>
      <c r="U1574" s="334">
        <v>0.3</v>
      </c>
      <c r="V1574" s="334">
        <v>0.2</v>
      </c>
      <c r="W1574" s="334">
        <v>0.3</v>
      </c>
      <c r="X1574" s="334">
        <v>0.2</v>
      </c>
      <c r="Y1574" s="334">
        <v>0</v>
      </c>
      <c r="Z1574" s="334">
        <v>0</v>
      </c>
      <c r="AA1574" s="334">
        <v>0</v>
      </c>
      <c r="AB1574" s="334">
        <v>0</v>
      </c>
      <c r="AD1574" s="334">
        <v>2.5</v>
      </c>
      <c r="AE1574" s="334">
        <f t="shared" si="247"/>
        <v>2.5</v>
      </c>
      <c r="AF1574" s="334">
        <f t="shared" si="248"/>
        <v>2.5</v>
      </c>
      <c r="AG1574" s="340">
        <f t="shared" si="249"/>
        <v>0</v>
      </c>
      <c r="AI1574" s="340">
        <f t="shared" si="252"/>
        <v>0</v>
      </c>
      <c r="AJ1574" s="340">
        <f t="shared" si="252"/>
        <v>0</v>
      </c>
      <c r="AK1574" s="340">
        <f t="shared" si="252"/>
        <v>0</v>
      </c>
      <c r="AL1574" s="340">
        <f t="shared" si="252"/>
        <v>0</v>
      </c>
      <c r="AM1574" s="340">
        <f t="shared" si="252"/>
        <v>0</v>
      </c>
    </row>
    <row r="1575" spans="1:39" x14ac:dyDescent="0.35">
      <c r="A1575" s="337">
        <v>23488</v>
      </c>
      <c r="B1575" s="338">
        <f t="shared" si="244"/>
        <v>1964</v>
      </c>
      <c r="C1575" s="338">
        <f t="shared" si="245"/>
        <v>4</v>
      </c>
      <c r="D1575" s="338">
        <f t="shared" si="246"/>
        <v>21</v>
      </c>
      <c r="E1575" s="334">
        <v>0</v>
      </c>
      <c r="F1575" s="334">
        <v>0</v>
      </c>
      <c r="G1575" s="334">
        <v>0</v>
      </c>
      <c r="H1575" s="334">
        <v>0</v>
      </c>
      <c r="I1575" s="334">
        <v>0</v>
      </c>
      <c r="J1575" s="334">
        <v>0</v>
      </c>
      <c r="K1575" s="334">
        <v>0</v>
      </c>
      <c r="L1575" s="334">
        <v>0</v>
      </c>
      <c r="M1575" s="334">
        <v>0</v>
      </c>
      <c r="N1575" s="334">
        <v>0</v>
      </c>
      <c r="O1575" s="334">
        <v>0</v>
      </c>
      <c r="P1575" s="334">
        <v>0</v>
      </c>
      <c r="Q1575" s="334">
        <v>0</v>
      </c>
      <c r="R1575" s="334">
        <v>0</v>
      </c>
      <c r="S1575" s="334">
        <v>0</v>
      </c>
      <c r="T1575" s="334">
        <v>0</v>
      </c>
      <c r="U1575" s="334">
        <v>0</v>
      </c>
      <c r="V1575" s="334">
        <v>0</v>
      </c>
      <c r="W1575" s="334">
        <v>0</v>
      </c>
      <c r="X1575" s="334">
        <v>0</v>
      </c>
      <c r="Y1575" s="334">
        <v>0</v>
      </c>
      <c r="Z1575" s="334">
        <v>0</v>
      </c>
      <c r="AA1575" s="334">
        <v>0</v>
      </c>
      <c r="AB1575" s="334">
        <v>0</v>
      </c>
      <c r="AD1575" s="334">
        <v>0</v>
      </c>
      <c r="AE1575" s="334">
        <f t="shared" si="247"/>
        <v>0</v>
      </c>
      <c r="AF1575" s="334">
        <f t="shared" si="248"/>
        <v>0</v>
      </c>
      <c r="AG1575" s="340">
        <f t="shared" si="249"/>
        <v>0</v>
      </c>
      <c r="AI1575" s="340">
        <f t="shared" si="252"/>
        <v>0</v>
      </c>
      <c r="AJ1575" s="340">
        <f t="shared" si="252"/>
        <v>0</v>
      </c>
      <c r="AK1575" s="340">
        <f t="shared" si="252"/>
        <v>0</v>
      </c>
      <c r="AL1575" s="340">
        <f t="shared" si="252"/>
        <v>0</v>
      </c>
      <c r="AM1575" s="340">
        <f t="shared" si="252"/>
        <v>0</v>
      </c>
    </row>
    <row r="1576" spans="1:39" x14ac:dyDescent="0.35">
      <c r="A1576" s="337">
        <v>23489</v>
      </c>
      <c r="B1576" s="338">
        <f t="shared" si="244"/>
        <v>1964</v>
      </c>
      <c r="C1576" s="338">
        <f t="shared" si="245"/>
        <v>4</v>
      </c>
      <c r="D1576" s="338">
        <f t="shared" si="246"/>
        <v>22</v>
      </c>
      <c r="E1576" s="334">
        <v>0</v>
      </c>
      <c r="F1576" s="334">
        <v>0</v>
      </c>
      <c r="G1576" s="334">
        <v>0</v>
      </c>
      <c r="H1576" s="334">
        <v>0</v>
      </c>
      <c r="I1576" s="334">
        <v>0</v>
      </c>
      <c r="J1576" s="334">
        <v>0</v>
      </c>
      <c r="K1576" s="334">
        <v>0</v>
      </c>
      <c r="L1576" s="334">
        <v>0</v>
      </c>
      <c r="M1576" s="334">
        <v>0.1</v>
      </c>
      <c r="N1576" s="334">
        <v>0.2</v>
      </c>
      <c r="O1576" s="334">
        <v>0.1</v>
      </c>
      <c r="P1576" s="334">
        <v>0.2</v>
      </c>
      <c r="Q1576" s="334">
        <v>0.1</v>
      </c>
      <c r="R1576" s="334">
        <v>0.1</v>
      </c>
      <c r="S1576" s="334">
        <v>0.3</v>
      </c>
      <c r="T1576" s="334">
        <v>0.3</v>
      </c>
      <c r="U1576" s="334">
        <v>0.3</v>
      </c>
      <c r="V1576" s="334">
        <v>0.3</v>
      </c>
      <c r="W1576" s="334">
        <v>0.1</v>
      </c>
      <c r="X1576" s="334">
        <v>0.1</v>
      </c>
      <c r="Y1576" s="334">
        <v>0.2</v>
      </c>
      <c r="Z1576" s="334">
        <v>0.1</v>
      </c>
      <c r="AA1576" s="334">
        <v>0.2</v>
      </c>
      <c r="AB1576" s="334">
        <v>0.1</v>
      </c>
      <c r="AD1576" s="334">
        <v>2.8</v>
      </c>
      <c r="AE1576" s="334">
        <f t="shared" si="247"/>
        <v>2.8</v>
      </c>
      <c r="AF1576" s="334">
        <f t="shared" si="248"/>
        <v>2.8000000000000007</v>
      </c>
      <c r="AG1576" s="340">
        <f t="shared" si="249"/>
        <v>8.8817841970012523E-16</v>
      </c>
      <c r="AI1576" s="340">
        <f t="shared" si="252"/>
        <v>0</v>
      </c>
      <c r="AJ1576" s="340">
        <f t="shared" si="252"/>
        <v>0</v>
      </c>
      <c r="AK1576" s="340">
        <f t="shared" si="252"/>
        <v>0</v>
      </c>
      <c r="AL1576" s="340">
        <f t="shared" si="252"/>
        <v>0</v>
      </c>
      <c r="AM1576" s="340">
        <f t="shared" si="252"/>
        <v>0</v>
      </c>
    </row>
    <row r="1577" spans="1:39" x14ac:dyDescent="0.35">
      <c r="A1577" s="337">
        <v>23490</v>
      </c>
      <c r="B1577" s="338">
        <f t="shared" si="244"/>
        <v>1964</v>
      </c>
      <c r="C1577" s="338">
        <f t="shared" si="245"/>
        <v>4</v>
      </c>
      <c r="D1577" s="338">
        <f t="shared" si="246"/>
        <v>23</v>
      </c>
      <c r="E1577" s="334">
        <v>0</v>
      </c>
      <c r="F1577" s="334">
        <v>0</v>
      </c>
      <c r="G1577" s="334">
        <v>0</v>
      </c>
      <c r="H1577" s="334">
        <v>0</v>
      </c>
      <c r="I1577" s="334">
        <v>0</v>
      </c>
      <c r="J1577" s="334">
        <v>0</v>
      </c>
      <c r="K1577" s="334">
        <v>0</v>
      </c>
      <c r="L1577" s="334">
        <v>0</v>
      </c>
      <c r="M1577" s="334">
        <v>0</v>
      </c>
      <c r="N1577" s="334">
        <v>0</v>
      </c>
      <c r="O1577" s="334">
        <v>0</v>
      </c>
      <c r="P1577" s="334">
        <v>0</v>
      </c>
      <c r="Q1577" s="334">
        <v>0</v>
      </c>
      <c r="R1577" s="334">
        <v>0</v>
      </c>
      <c r="S1577" s="334">
        <v>0</v>
      </c>
      <c r="T1577" s="334">
        <v>0</v>
      </c>
      <c r="U1577" s="334">
        <v>0</v>
      </c>
      <c r="V1577" s="334">
        <v>0</v>
      </c>
      <c r="W1577" s="334">
        <v>0</v>
      </c>
      <c r="X1577" s="334">
        <v>0</v>
      </c>
      <c r="Y1577" s="334">
        <v>0</v>
      </c>
      <c r="Z1577" s="334">
        <v>0</v>
      </c>
      <c r="AA1577" s="334">
        <v>0</v>
      </c>
      <c r="AB1577" s="334">
        <v>0</v>
      </c>
      <c r="AD1577" s="334">
        <v>0</v>
      </c>
      <c r="AE1577" s="334">
        <f t="shared" si="247"/>
        <v>0</v>
      </c>
      <c r="AF1577" s="334">
        <f t="shared" si="248"/>
        <v>0</v>
      </c>
      <c r="AG1577" s="340">
        <f t="shared" si="249"/>
        <v>0</v>
      </c>
      <c r="AI1577" s="340">
        <f t="shared" si="252"/>
        <v>0</v>
      </c>
      <c r="AJ1577" s="340">
        <f t="shared" si="252"/>
        <v>0</v>
      </c>
      <c r="AK1577" s="340">
        <f t="shared" si="252"/>
        <v>0</v>
      </c>
      <c r="AL1577" s="340">
        <f t="shared" si="252"/>
        <v>0</v>
      </c>
      <c r="AM1577" s="340">
        <f t="shared" si="252"/>
        <v>0</v>
      </c>
    </row>
    <row r="1578" spans="1:39" x14ac:dyDescent="0.35">
      <c r="A1578" s="337">
        <v>23491</v>
      </c>
      <c r="B1578" s="338">
        <f t="shared" si="244"/>
        <v>1964</v>
      </c>
      <c r="C1578" s="338">
        <f t="shared" si="245"/>
        <v>4</v>
      </c>
      <c r="D1578" s="338">
        <f t="shared" si="246"/>
        <v>24</v>
      </c>
      <c r="E1578" s="334">
        <v>0</v>
      </c>
      <c r="F1578" s="334">
        <v>0</v>
      </c>
      <c r="G1578" s="334">
        <v>0</v>
      </c>
      <c r="H1578" s="334">
        <v>0</v>
      </c>
      <c r="I1578" s="334">
        <v>0</v>
      </c>
      <c r="J1578" s="334">
        <v>0</v>
      </c>
      <c r="K1578" s="334">
        <v>0</v>
      </c>
      <c r="L1578" s="334">
        <v>0</v>
      </c>
      <c r="M1578" s="334">
        <v>0</v>
      </c>
      <c r="N1578" s="334">
        <v>0</v>
      </c>
      <c r="O1578" s="334">
        <v>0</v>
      </c>
      <c r="P1578" s="334">
        <v>0</v>
      </c>
      <c r="Q1578" s="334">
        <v>0</v>
      </c>
      <c r="R1578" s="334">
        <v>0</v>
      </c>
      <c r="S1578" s="334">
        <v>0</v>
      </c>
      <c r="T1578" s="334">
        <v>0</v>
      </c>
      <c r="U1578" s="334">
        <v>0</v>
      </c>
      <c r="V1578" s="334">
        <v>0</v>
      </c>
      <c r="W1578" s="334">
        <v>0</v>
      </c>
      <c r="X1578" s="334">
        <v>0</v>
      </c>
      <c r="Y1578" s="334">
        <v>0</v>
      </c>
      <c r="Z1578" s="334">
        <v>0</v>
      </c>
      <c r="AA1578" s="334">
        <v>0</v>
      </c>
      <c r="AB1578" s="334">
        <v>0</v>
      </c>
      <c r="AD1578" s="334">
        <v>0</v>
      </c>
      <c r="AE1578" s="334">
        <f t="shared" si="247"/>
        <v>0</v>
      </c>
      <c r="AF1578" s="334">
        <f t="shared" si="248"/>
        <v>0</v>
      </c>
      <c r="AG1578" s="340">
        <f t="shared" si="249"/>
        <v>0</v>
      </c>
      <c r="AI1578" s="340">
        <f t="shared" si="252"/>
        <v>0</v>
      </c>
      <c r="AJ1578" s="340">
        <f t="shared" si="252"/>
        <v>0</v>
      </c>
      <c r="AK1578" s="340">
        <f t="shared" si="252"/>
        <v>0</v>
      </c>
      <c r="AL1578" s="340">
        <f t="shared" si="252"/>
        <v>0</v>
      </c>
      <c r="AM1578" s="340">
        <f t="shared" si="252"/>
        <v>0</v>
      </c>
    </row>
    <row r="1579" spans="1:39" x14ac:dyDescent="0.35">
      <c r="A1579" s="337">
        <v>23492</v>
      </c>
      <c r="B1579" s="338">
        <f t="shared" si="244"/>
        <v>1964</v>
      </c>
      <c r="C1579" s="338">
        <f t="shared" si="245"/>
        <v>4</v>
      </c>
      <c r="D1579" s="338">
        <f t="shared" si="246"/>
        <v>25</v>
      </c>
      <c r="E1579" s="334">
        <v>0</v>
      </c>
      <c r="F1579" s="334">
        <v>0</v>
      </c>
      <c r="G1579" s="334">
        <v>0</v>
      </c>
      <c r="H1579" s="334">
        <v>0</v>
      </c>
      <c r="I1579" s="334">
        <v>0</v>
      </c>
      <c r="J1579" s="334">
        <v>0</v>
      </c>
      <c r="K1579" s="334">
        <v>0</v>
      </c>
      <c r="L1579" s="334">
        <v>0</v>
      </c>
      <c r="M1579" s="334">
        <v>0</v>
      </c>
      <c r="N1579" s="334">
        <v>0</v>
      </c>
      <c r="O1579" s="334">
        <v>0</v>
      </c>
      <c r="P1579" s="334">
        <v>0</v>
      </c>
      <c r="Q1579" s="334">
        <v>0</v>
      </c>
      <c r="R1579" s="334">
        <v>0</v>
      </c>
      <c r="S1579" s="334">
        <v>0</v>
      </c>
      <c r="T1579" s="334">
        <v>0</v>
      </c>
      <c r="U1579" s="334">
        <v>0</v>
      </c>
      <c r="V1579" s="334">
        <v>0</v>
      </c>
      <c r="W1579" s="334">
        <v>0</v>
      </c>
      <c r="X1579" s="334">
        <v>0</v>
      </c>
      <c r="Y1579" s="334">
        <v>0</v>
      </c>
      <c r="Z1579" s="334">
        <v>0</v>
      </c>
      <c r="AA1579" s="334">
        <v>0</v>
      </c>
      <c r="AB1579" s="334">
        <v>0</v>
      </c>
      <c r="AD1579" s="334">
        <v>0</v>
      </c>
      <c r="AE1579" s="334">
        <f t="shared" si="247"/>
        <v>0</v>
      </c>
      <c r="AF1579" s="334">
        <f t="shared" si="248"/>
        <v>0</v>
      </c>
      <c r="AG1579" s="340">
        <f t="shared" si="249"/>
        <v>0</v>
      </c>
      <c r="AI1579" s="340">
        <f t="shared" si="252"/>
        <v>0</v>
      </c>
      <c r="AJ1579" s="340">
        <f t="shared" si="252"/>
        <v>0</v>
      </c>
      <c r="AK1579" s="340">
        <f t="shared" si="252"/>
        <v>0</v>
      </c>
      <c r="AL1579" s="340">
        <f t="shared" si="252"/>
        <v>0</v>
      </c>
      <c r="AM1579" s="340">
        <f t="shared" si="252"/>
        <v>0</v>
      </c>
    </row>
    <row r="1580" spans="1:39" x14ac:dyDescent="0.35">
      <c r="A1580" s="337">
        <v>23493</v>
      </c>
      <c r="B1580" s="338">
        <f t="shared" si="244"/>
        <v>1964</v>
      </c>
      <c r="C1580" s="338">
        <f t="shared" si="245"/>
        <v>4</v>
      </c>
      <c r="D1580" s="338">
        <f t="shared" si="246"/>
        <v>26</v>
      </c>
      <c r="E1580" s="334">
        <v>0</v>
      </c>
      <c r="F1580" s="334">
        <v>0</v>
      </c>
      <c r="G1580" s="334">
        <v>0</v>
      </c>
      <c r="H1580" s="334">
        <v>0</v>
      </c>
      <c r="I1580" s="334">
        <v>0</v>
      </c>
      <c r="J1580" s="334">
        <v>0</v>
      </c>
      <c r="K1580" s="334">
        <v>0</v>
      </c>
      <c r="L1580" s="334">
        <v>0.1</v>
      </c>
      <c r="M1580" s="334">
        <v>0.2</v>
      </c>
      <c r="N1580" s="334">
        <v>0.1</v>
      </c>
      <c r="O1580" s="334">
        <v>0.1</v>
      </c>
      <c r="P1580" s="334">
        <v>0</v>
      </c>
      <c r="Q1580" s="334">
        <v>0</v>
      </c>
      <c r="R1580" s="334">
        <v>0</v>
      </c>
      <c r="S1580" s="334">
        <v>0</v>
      </c>
      <c r="T1580" s="334">
        <v>0</v>
      </c>
      <c r="U1580" s="334">
        <v>0</v>
      </c>
      <c r="V1580" s="334">
        <v>0</v>
      </c>
      <c r="W1580" s="334">
        <v>0</v>
      </c>
      <c r="X1580" s="334">
        <v>0</v>
      </c>
      <c r="Y1580" s="334">
        <v>0</v>
      </c>
      <c r="Z1580" s="334">
        <v>0</v>
      </c>
      <c r="AA1580" s="334">
        <v>0</v>
      </c>
      <c r="AB1580" s="334">
        <v>0</v>
      </c>
      <c r="AD1580" s="334">
        <v>0.5</v>
      </c>
      <c r="AE1580" s="334">
        <f t="shared" si="247"/>
        <v>0.5</v>
      </c>
      <c r="AF1580" s="334">
        <f t="shared" si="248"/>
        <v>0.5</v>
      </c>
      <c r="AG1580" s="340">
        <f t="shared" si="249"/>
        <v>0</v>
      </c>
      <c r="AI1580" s="340">
        <f t="shared" si="252"/>
        <v>0</v>
      </c>
      <c r="AJ1580" s="340">
        <f t="shared" si="252"/>
        <v>0</v>
      </c>
      <c r="AK1580" s="340">
        <f t="shared" si="252"/>
        <v>0</v>
      </c>
      <c r="AL1580" s="340">
        <f t="shared" si="252"/>
        <v>0</v>
      </c>
      <c r="AM1580" s="340">
        <f t="shared" si="252"/>
        <v>0</v>
      </c>
    </row>
    <row r="1581" spans="1:39" x14ac:dyDescent="0.35">
      <c r="A1581" s="337">
        <v>23494</v>
      </c>
      <c r="B1581" s="338">
        <f t="shared" si="244"/>
        <v>1964</v>
      </c>
      <c r="C1581" s="338">
        <f t="shared" si="245"/>
        <v>4</v>
      </c>
      <c r="D1581" s="338">
        <f t="shared" si="246"/>
        <v>27</v>
      </c>
      <c r="E1581" s="334">
        <v>0</v>
      </c>
      <c r="F1581" s="334">
        <v>0</v>
      </c>
      <c r="G1581" s="334">
        <v>0</v>
      </c>
      <c r="H1581" s="334">
        <v>0</v>
      </c>
      <c r="I1581" s="334">
        <v>0</v>
      </c>
      <c r="J1581" s="334">
        <v>0</v>
      </c>
      <c r="K1581" s="334">
        <v>0</v>
      </c>
      <c r="L1581" s="334">
        <v>0</v>
      </c>
      <c r="M1581" s="334">
        <v>0</v>
      </c>
      <c r="N1581" s="334">
        <v>0</v>
      </c>
      <c r="O1581" s="334">
        <v>0</v>
      </c>
      <c r="P1581" s="334">
        <v>0</v>
      </c>
      <c r="Q1581" s="334">
        <v>0</v>
      </c>
      <c r="R1581" s="334">
        <v>0</v>
      </c>
      <c r="S1581" s="334">
        <v>0</v>
      </c>
      <c r="T1581" s="334">
        <v>0</v>
      </c>
      <c r="U1581" s="334">
        <v>0</v>
      </c>
      <c r="V1581" s="334">
        <v>0</v>
      </c>
      <c r="W1581" s="334">
        <v>0</v>
      </c>
      <c r="X1581" s="334">
        <v>0</v>
      </c>
      <c r="Y1581" s="334">
        <v>0</v>
      </c>
      <c r="Z1581" s="334">
        <v>0</v>
      </c>
      <c r="AA1581" s="334">
        <v>0</v>
      </c>
      <c r="AB1581" s="334">
        <v>0</v>
      </c>
      <c r="AD1581" s="334">
        <v>0</v>
      </c>
      <c r="AE1581" s="334">
        <f t="shared" si="247"/>
        <v>0</v>
      </c>
      <c r="AF1581" s="334">
        <f t="shared" si="248"/>
        <v>0</v>
      </c>
      <c r="AG1581" s="340">
        <f t="shared" si="249"/>
        <v>0</v>
      </c>
      <c r="AI1581" s="340">
        <f t="shared" si="252"/>
        <v>0</v>
      </c>
      <c r="AJ1581" s="340">
        <f t="shared" si="252"/>
        <v>0</v>
      </c>
      <c r="AK1581" s="340">
        <f t="shared" si="252"/>
        <v>0</v>
      </c>
      <c r="AL1581" s="340">
        <f t="shared" si="252"/>
        <v>0</v>
      </c>
      <c r="AM1581" s="340">
        <f t="shared" si="252"/>
        <v>0</v>
      </c>
    </row>
    <row r="1582" spans="1:39" x14ac:dyDescent="0.35">
      <c r="A1582" s="337">
        <v>23495</v>
      </c>
      <c r="B1582" s="338">
        <f t="shared" si="244"/>
        <v>1964</v>
      </c>
      <c r="C1582" s="338">
        <f t="shared" si="245"/>
        <v>4</v>
      </c>
      <c r="D1582" s="338">
        <f t="shared" si="246"/>
        <v>28</v>
      </c>
      <c r="E1582" s="334">
        <v>0</v>
      </c>
      <c r="F1582" s="334">
        <v>0</v>
      </c>
      <c r="G1582" s="334">
        <v>0</v>
      </c>
      <c r="H1582" s="334">
        <v>0</v>
      </c>
      <c r="I1582" s="334">
        <v>0</v>
      </c>
      <c r="J1582" s="334">
        <v>0</v>
      </c>
      <c r="K1582" s="334">
        <v>0</v>
      </c>
      <c r="L1582" s="334">
        <v>0</v>
      </c>
      <c r="M1582" s="334">
        <v>0</v>
      </c>
      <c r="N1582" s="334">
        <v>0</v>
      </c>
      <c r="O1582" s="334">
        <v>0</v>
      </c>
      <c r="P1582" s="334">
        <v>0</v>
      </c>
      <c r="Q1582" s="334">
        <v>0</v>
      </c>
      <c r="R1582" s="334">
        <v>0</v>
      </c>
      <c r="S1582" s="334">
        <v>0</v>
      </c>
      <c r="T1582" s="334">
        <v>0</v>
      </c>
      <c r="U1582" s="334">
        <v>0</v>
      </c>
      <c r="V1582" s="334">
        <v>0</v>
      </c>
      <c r="W1582" s="334">
        <v>0</v>
      </c>
      <c r="X1582" s="334">
        <v>0</v>
      </c>
      <c r="Y1582" s="334">
        <v>0</v>
      </c>
      <c r="Z1582" s="334">
        <v>0</v>
      </c>
      <c r="AA1582" s="334">
        <v>0</v>
      </c>
      <c r="AB1582" s="334">
        <v>0</v>
      </c>
      <c r="AD1582" s="334">
        <v>0</v>
      </c>
      <c r="AE1582" s="334">
        <f t="shared" si="247"/>
        <v>0</v>
      </c>
      <c r="AF1582" s="334">
        <f t="shared" si="248"/>
        <v>0</v>
      </c>
      <c r="AG1582" s="340">
        <f t="shared" si="249"/>
        <v>0</v>
      </c>
      <c r="AI1582" s="340">
        <f t="shared" si="252"/>
        <v>0</v>
      </c>
      <c r="AJ1582" s="340">
        <f t="shared" si="252"/>
        <v>0</v>
      </c>
      <c r="AK1582" s="340">
        <f t="shared" si="252"/>
        <v>0</v>
      </c>
      <c r="AL1582" s="340">
        <f t="shared" si="252"/>
        <v>0</v>
      </c>
      <c r="AM1582" s="340">
        <f t="shared" si="252"/>
        <v>0</v>
      </c>
    </row>
    <row r="1583" spans="1:39" x14ac:dyDescent="0.35">
      <c r="A1583" s="337">
        <v>23496</v>
      </c>
      <c r="B1583" s="338">
        <f t="shared" si="244"/>
        <v>1964</v>
      </c>
      <c r="C1583" s="338">
        <f t="shared" si="245"/>
        <v>4</v>
      </c>
      <c r="D1583" s="338">
        <f t="shared" si="246"/>
        <v>29</v>
      </c>
      <c r="E1583" s="334">
        <v>0</v>
      </c>
      <c r="F1583" s="334">
        <v>0</v>
      </c>
      <c r="G1583" s="334">
        <v>0</v>
      </c>
      <c r="H1583" s="334">
        <v>0</v>
      </c>
      <c r="I1583" s="334">
        <v>0</v>
      </c>
      <c r="J1583" s="334">
        <v>0</v>
      </c>
      <c r="K1583" s="334">
        <v>0</v>
      </c>
      <c r="L1583" s="334">
        <v>0</v>
      </c>
      <c r="M1583" s="334">
        <v>0</v>
      </c>
      <c r="N1583" s="334">
        <v>0</v>
      </c>
      <c r="O1583" s="334">
        <v>0</v>
      </c>
      <c r="P1583" s="334">
        <v>0</v>
      </c>
      <c r="Q1583" s="334">
        <v>0</v>
      </c>
      <c r="R1583" s="334">
        <v>0</v>
      </c>
      <c r="S1583" s="334">
        <v>0</v>
      </c>
      <c r="T1583" s="334">
        <v>0</v>
      </c>
      <c r="U1583" s="334">
        <v>0</v>
      </c>
      <c r="V1583" s="334">
        <v>0</v>
      </c>
      <c r="W1583" s="334">
        <v>0</v>
      </c>
      <c r="X1583" s="334">
        <v>0</v>
      </c>
      <c r="Y1583" s="334">
        <v>0</v>
      </c>
      <c r="Z1583" s="334">
        <v>0</v>
      </c>
      <c r="AA1583" s="334">
        <v>0</v>
      </c>
      <c r="AB1583" s="334">
        <v>0</v>
      </c>
      <c r="AD1583" s="334">
        <v>0</v>
      </c>
      <c r="AE1583" s="334">
        <f t="shared" si="247"/>
        <v>0</v>
      </c>
      <c r="AF1583" s="334">
        <f t="shared" si="248"/>
        <v>0</v>
      </c>
      <c r="AG1583" s="340">
        <f t="shared" si="249"/>
        <v>0</v>
      </c>
      <c r="AI1583" s="340">
        <f t="shared" si="252"/>
        <v>0</v>
      </c>
      <c r="AJ1583" s="340">
        <f t="shared" si="252"/>
        <v>0</v>
      </c>
      <c r="AK1583" s="340">
        <f t="shared" si="252"/>
        <v>0</v>
      </c>
      <c r="AL1583" s="340">
        <f t="shared" si="252"/>
        <v>0</v>
      </c>
      <c r="AM1583" s="340">
        <f t="shared" si="252"/>
        <v>0</v>
      </c>
    </row>
    <row r="1584" spans="1:39" x14ac:dyDescent="0.35">
      <c r="A1584" s="337">
        <v>23497</v>
      </c>
      <c r="B1584" s="338">
        <f t="shared" si="244"/>
        <v>1964</v>
      </c>
      <c r="C1584" s="338">
        <f t="shared" si="245"/>
        <v>4</v>
      </c>
      <c r="D1584" s="338">
        <f t="shared" si="246"/>
        <v>30</v>
      </c>
      <c r="E1584" s="334">
        <v>0</v>
      </c>
      <c r="F1584" s="334">
        <v>0</v>
      </c>
      <c r="G1584" s="334">
        <v>0</v>
      </c>
      <c r="H1584" s="334">
        <v>0</v>
      </c>
      <c r="I1584" s="334">
        <v>0</v>
      </c>
      <c r="J1584" s="334">
        <v>0</v>
      </c>
      <c r="K1584" s="334">
        <v>0</v>
      </c>
      <c r="L1584" s="334">
        <v>0</v>
      </c>
      <c r="M1584" s="334">
        <v>0</v>
      </c>
      <c r="N1584" s="334">
        <v>0</v>
      </c>
      <c r="O1584" s="334">
        <v>0</v>
      </c>
      <c r="P1584" s="334">
        <v>0</v>
      </c>
      <c r="Q1584" s="334">
        <v>0</v>
      </c>
      <c r="R1584" s="334">
        <v>0</v>
      </c>
      <c r="S1584" s="334">
        <v>0</v>
      </c>
      <c r="T1584" s="334">
        <v>0</v>
      </c>
      <c r="U1584" s="334">
        <v>0</v>
      </c>
      <c r="V1584" s="334">
        <v>0</v>
      </c>
      <c r="W1584" s="334">
        <v>0</v>
      </c>
      <c r="X1584" s="334">
        <v>0</v>
      </c>
      <c r="Y1584" s="334">
        <v>0</v>
      </c>
      <c r="Z1584" s="334">
        <v>0</v>
      </c>
      <c r="AA1584" s="334">
        <v>0</v>
      </c>
      <c r="AB1584" s="334">
        <v>0</v>
      </c>
      <c r="AD1584" s="334">
        <v>0</v>
      </c>
      <c r="AE1584" s="334">
        <f t="shared" si="247"/>
        <v>0</v>
      </c>
      <c r="AF1584" s="334">
        <f t="shared" si="248"/>
        <v>0</v>
      </c>
      <c r="AG1584" s="340">
        <f t="shared" si="249"/>
        <v>0</v>
      </c>
      <c r="AI1584" s="340">
        <f t="shared" si="252"/>
        <v>0</v>
      </c>
      <c r="AJ1584" s="340">
        <f t="shared" si="252"/>
        <v>0</v>
      </c>
      <c r="AK1584" s="340">
        <f t="shared" si="252"/>
        <v>0</v>
      </c>
      <c r="AL1584" s="340">
        <f t="shared" si="252"/>
        <v>0</v>
      </c>
      <c r="AM1584" s="340">
        <f t="shared" si="252"/>
        <v>0</v>
      </c>
    </row>
    <row r="1585" spans="1:39" x14ac:dyDescent="0.35">
      <c r="A1585" s="337">
        <v>23498</v>
      </c>
      <c r="B1585" s="338">
        <f t="shared" si="244"/>
        <v>1964</v>
      </c>
      <c r="C1585" s="338">
        <f t="shared" si="245"/>
        <v>5</v>
      </c>
      <c r="D1585" s="338">
        <f t="shared" si="246"/>
        <v>1</v>
      </c>
      <c r="E1585" s="334">
        <v>0</v>
      </c>
      <c r="F1585" s="334">
        <v>0</v>
      </c>
      <c r="G1585" s="334">
        <v>0</v>
      </c>
      <c r="H1585" s="334">
        <v>0</v>
      </c>
      <c r="I1585" s="334">
        <v>0</v>
      </c>
      <c r="J1585" s="334">
        <v>0</v>
      </c>
      <c r="K1585" s="334">
        <v>0</v>
      </c>
      <c r="L1585" s="334">
        <v>0</v>
      </c>
      <c r="M1585" s="334">
        <v>0</v>
      </c>
      <c r="N1585" s="334">
        <v>0</v>
      </c>
      <c r="O1585" s="334">
        <v>0</v>
      </c>
      <c r="P1585" s="334">
        <v>0</v>
      </c>
      <c r="Q1585" s="334">
        <v>0</v>
      </c>
      <c r="R1585" s="334">
        <v>0</v>
      </c>
      <c r="S1585" s="334">
        <v>0</v>
      </c>
      <c r="T1585" s="334">
        <v>0</v>
      </c>
      <c r="U1585" s="334">
        <v>0</v>
      </c>
      <c r="V1585" s="334">
        <v>0.8</v>
      </c>
      <c r="W1585" s="334">
        <v>0</v>
      </c>
      <c r="X1585" s="334">
        <v>0.8</v>
      </c>
      <c r="Y1585" s="334">
        <v>1.3</v>
      </c>
      <c r="Z1585" s="334">
        <v>0.5</v>
      </c>
      <c r="AA1585" s="334">
        <v>0.3</v>
      </c>
      <c r="AB1585" s="334">
        <v>0</v>
      </c>
      <c r="AD1585" s="334">
        <v>3.7</v>
      </c>
      <c r="AE1585" s="334">
        <f t="shared" si="247"/>
        <v>3.7</v>
      </c>
      <c r="AF1585" s="334">
        <f t="shared" si="248"/>
        <v>3.7</v>
      </c>
      <c r="AG1585" s="340">
        <f t="shared" si="249"/>
        <v>0</v>
      </c>
      <c r="AI1585" s="340">
        <f t="shared" si="252"/>
        <v>3.7</v>
      </c>
      <c r="AJ1585" s="340">
        <f t="shared" si="252"/>
        <v>0</v>
      </c>
      <c r="AK1585" s="340">
        <f t="shared" si="252"/>
        <v>0</v>
      </c>
      <c r="AL1585" s="340">
        <f t="shared" si="252"/>
        <v>0</v>
      </c>
      <c r="AM1585" s="340">
        <f t="shared" si="252"/>
        <v>0</v>
      </c>
    </row>
    <row r="1586" spans="1:39" x14ac:dyDescent="0.35">
      <c r="A1586" s="337">
        <v>23499</v>
      </c>
      <c r="B1586" s="338">
        <f t="shared" si="244"/>
        <v>1964</v>
      </c>
      <c r="C1586" s="338">
        <f t="shared" si="245"/>
        <v>5</v>
      </c>
      <c r="D1586" s="338">
        <f t="shared" si="246"/>
        <v>2</v>
      </c>
      <c r="E1586" s="334">
        <v>0</v>
      </c>
      <c r="F1586" s="334">
        <v>0.5</v>
      </c>
      <c r="G1586" s="334">
        <v>0</v>
      </c>
      <c r="H1586" s="334">
        <v>0</v>
      </c>
      <c r="I1586" s="334">
        <v>0</v>
      </c>
      <c r="J1586" s="334">
        <v>0</v>
      </c>
      <c r="K1586" s="334">
        <v>0</v>
      </c>
      <c r="L1586" s="334">
        <v>0</v>
      </c>
      <c r="M1586" s="334">
        <v>0</v>
      </c>
      <c r="N1586" s="334">
        <v>0.3</v>
      </c>
      <c r="O1586" s="334">
        <v>0</v>
      </c>
      <c r="P1586" s="334">
        <v>0.9</v>
      </c>
      <c r="Q1586" s="334">
        <v>0.3</v>
      </c>
      <c r="R1586" s="334">
        <v>0</v>
      </c>
      <c r="S1586" s="334">
        <v>1.3</v>
      </c>
      <c r="T1586" s="334">
        <v>0</v>
      </c>
      <c r="U1586" s="334">
        <v>0</v>
      </c>
      <c r="V1586" s="334">
        <v>0</v>
      </c>
      <c r="W1586" s="334">
        <v>0.5</v>
      </c>
      <c r="X1586" s="334">
        <v>0.7</v>
      </c>
      <c r="Y1586" s="334">
        <v>0</v>
      </c>
      <c r="Z1586" s="334">
        <v>0</v>
      </c>
      <c r="AA1586" s="334">
        <v>0</v>
      </c>
      <c r="AB1586" s="334">
        <v>0.8</v>
      </c>
      <c r="AD1586" s="334">
        <v>5.3</v>
      </c>
      <c r="AE1586" s="334">
        <f t="shared" si="247"/>
        <v>5.3</v>
      </c>
      <c r="AF1586" s="334">
        <f t="shared" si="248"/>
        <v>5.3</v>
      </c>
      <c r="AG1586" s="340">
        <f t="shared" si="249"/>
        <v>0</v>
      </c>
      <c r="AI1586" s="340">
        <f t="shared" si="252"/>
        <v>5.3</v>
      </c>
      <c r="AJ1586" s="340">
        <f t="shared" si="252"/>
        <v>0</v>
      </c>
      <c r="AK1586" s="340">
        <f t="shared" si="252"/>
        <v>0</v>
      </c>
      <c r="AL1586" s="340">
        <f t="shared" si="252"/>
        <v>0</v>
      </c>
      <c r="AM1586" s="340">
        <f t="shared" si="252"/>
        <v>0</v>
      </c>
    </row>
    <row r="1587" spans="1:39" x14ac:dyDescent="0.35">
      <c r="A1587" s="337">
        <v>23500</v>
      </c>
      <c r="B1587" s="338">
        <f t="shared" si="244"/>
        <v>1964</v>
      </c>
      <c r="C1587" s="338">
        <f t="shared" si="245"/>
        <v>5</v>
      </c>
      <c r="D1587" s="338">
        <f t="shared" si="246"/>
        <v>3</v>
      </c>
      <c r="E1587" s="334">
        <v>0</v>
      </c>
      <c r="F1587" s="334">
        <v>0</v>
      </c>
      <c r="G1587" s="334">
        <v>0</v>
      </c>
      <c r="H1587" s="334">
        <v>0</v>
      </c>
      <c r="I1587" s="334">
        <v>0</v>
      </c>
      <c r="J1587" s="334">
        <v>0</v>
      </c>
      <c r="K1587" s="334">
        <v>0.3</v>
      </c>
      <c r="L1587" s="334">
        <v>0.9</v>
      </c>
      <c r="M1587" s="334">
        <v>0.3</v>
      </c>
      <c r="N1587" s="334">
        <v>0</v>
      </c>
      <c r="O1587" s="334">
        <v>0.5</v>
      </c>
      <c r="P1587" s="334">
        <v>0</v>
      </c>
      <c r="Q1587" s="334">
        <v>0.7</v>
      </c>
      <c r="R1587" s="334">
        <v>0.8</v>
      </c>
      <c r="S1587" s="334">
        <v>0</v>
      </c>
      <c r="T1587" s="334">
        <v>0</v>
      </c>
      <c r="U1587" s="334">
        <v>0.3</v>
      </c>
      <c r="V1587" s="334">
        <v>0.3</v>
      </c>
      <c r="W1587" s="334">
        <v>0</v>
      </c>
      <c r="X1587" s="334">
        <v>0</v>
      </c>
      <c r="Y1587" s="334">
        <v>0</v>
      </c>
      <c r="Z1587" s="334">
        <v>0</v>
      </c>
      <c r="AA1587" s="334">
        <v>0.4</v>
      </c>
      <c r="AB1587" s="334">
        <v>0.8</v>
      </c>
      <c r="AD1587" s="334">
        <v>5.3</v>
      </c>
      <c r="AE1587" s="334">
        <f t="shared" si="247"/>
        <v>5.3</v>
      </c>
      <c r="AF1587" s="334">
        <f t="shared" si="248"/>
        <v>5.3</v>
      </c>
      <c r="AG1587" s="340">
        <f t="shared" si="249"/>
        <v>0</v>
      </c>
      <c r="AI1587" s="340">
        <f t="shared" si="252"/>
        <v>5.3</v>
      </c>
      <c r="AJ1587" s="340">
        <f t="shared" si="252"/>
        <v>0</v>
      </c>
      <c r="AK1587" s="340">
        <f t="shared" si="252"/>
        <v>0</v>
      </c>
      <c r="AL1587" s="340">
        <f t="shared" si="252"/>
        <v>0</v>
      </c>
      <c r="AM1587" s="340">
        <f t="shared" si="252"/>
        <v>0</v>
      </c>
    </row>
    <row r="1588" spans="1:39" x14ac:dyDescent="0.35">
      <c r="A1588" s="337">
        <v>23501</v>
      </c>
      <c r="B1588" s="338">
        <f t="shared" si="244"/>
        <v>1964</v>
      </c>
      <c r="C1588" s="338">
        <f t="shared" si="245"/>
        <v>5</v>
      </c>
      <c r="D1588" s="338">
        <f t="shared" si="246"/>
        <v>4</v>
      </c>
      <c r="E1588" s="334">
        <v>0</v>
      </c>
      <c r="F1588" s="334">
        <v>0</v>
      </c>
      <c r="G1588" s="334">
        <v>0.3</v>
      </c>
      <c r="H1588" s="334">
        <v>0.3</v>
      </c>
      <c r="I1588" s="334">
        <v>0</v>
      </c>
      <c r="J1588" s="334">
        <v>0</v>
      </c>
      <c r="K1588" s="334">
        <v>0.3</v>
      </c>
      <c r="L1588" s="334">
        <v>1</v>
      </c>
      <c r="M1588" s="334">
        <v>0.7</v>
      </c>
      <c r="N1588" s="334">
        <v>1</v>
      </c>
      <c r="O1588" s="334">
        <v>0.3</v>
      </c>
      <c r="P1588" s="334">
        <v>0</v>
      </c>
      <c r="Q1588" s="334">
        <v>0.5</v>
      </c>
      <c r="R1588" s="334">
        <v>1</v>
      </c>
      <c r="S1588" s="334">
        <v>0.5</v>
      </c>
      <c r="T1588" s="334">
        <v>1</v>
      </c>
      <c r="U1588" s="334">
        <v>0.9</v>
      </c>
      <c r="V1588" s="334">
        <v>0.5</v>
      </c>
      <c r="W1588" s="334">
        <v>0.3</v>
      </c>
      <c r="X1588" s="334">
        <v>0.3</v>
      </c>
      <c r="Y1588" s="334">
        <v>0.3</v>
      </c>
      <c r="Z1588" s="334">
        <v>0</v>
      </c>
      <c r="AA1588" s="334">
        <v>0.5</v>
      </c>
      <c r="AB1588" s="334">
        <v>0.5</v>
      </c>
      <c r="AD1588" s="334">
        <v>10.199999999999999</v>
      </c>
      <c r="AE1588" s="334">
        <f t="shared" si="247"/>
        <v>10.199999999999999</v>
      </c>
      <c r="AF1588" s="334">
        <f t="shared" si="248"/>
        <v>10.200000000000003</v>
      </c>
      <c r="AG1588" s="340">
        <f t="shared" si="249"/>
        <v>3.5527136788005009E-15</v>
      </c>
      <c r="AI1588" s="340">
        <f t="shared" ref="AI1588:AM1603" si="253">IF($C1588=AI$1,$AF1588,0)</f>
        <v>10.200000000000003</v>
      </c>
      <c r="AJ1588" s="340">
        <f t="shared" si="253"/>
        <v>0</v>
      </c>
      <c r="AK1588" s="340">
        <f t="shared" si="253"/>
        <v>0</v>
      </c>
      <c r="AL1588" s="340">
        <f t="shared" si="253"/>
        <v>0</v>
      </c>
      <c r="AM1588" s="340">
        <f t="shared" si="253"/>
        <v>0</v>
      </c>
    </row>
    <row r="1589" spans="1:39" x14ac:dyDescent="0.35">
      <c r="A1589" s="337">
        <v>23502</v>
      </c>
      <c r="B1589" s="338">
        <f t="shared" si="244"/>
        <v>1964</v>
      </c>
      <c r="C1589" s="338">
        <f t="shared" si="245"/>
        <v>5</v>
      </c>
      <c r="D1589" s="338">
        <f t="shared" si="246"/>
        <v>5</v>
      </c>
      <c r="E1589" s="334">
        <v>0.5</v>
      </c>
      <c r="F1589" s="334">
        <v>0.5</v>
      </c>
      <c r="G1589" s="334">
        <v>0.5</v>
      </c>
      <c r="H1589" s="334">
        <v>0</v>
      </c>
      <c r="I1589" s="334">
        <v>0</v>
      </c>
      <c r="J1589" s="334">
        <v>0</v>
      </c>
      <c r="K1589" s="334">
        <v>2.7</v>
      </c>
      <c r="L1589" s="334">
        <v>1.8</v>
      </c>
      <c r="M1589" s="334">
        <v>0</v>
      </c>
      <c r="N1589" s="334">
        <v>0</v>
      </c>
      <c r="O1589" s="334">
        <v>0</v>
      </c>
      <c r="P1589" s="334">
        <v>0</v>
      </c>
      <c r="Q1589" s="334">
        <v>0</v>
      </c>
      <c r="R1589" s="334">
        <v>0.3</v>
      </c>
      <c r="S1589" s="334">
        <v>0.2</v>
      </c>
      <c r="T1589" s="334">
        <v>0</v>
      </c>
      <c r="U1589" s="334">
        <v>0.3</v>
      </c>
      <c r="V1589" s="334">
        <v>0</v>
      </c>
      <c r="W1589" s="334">
        <v>0.5</v>
      </c>
      <c r="X1589" s="334">
        <v>0.8</v>
      </c>
      <c r="Y1589" s="334">
        <v>0</v>
      </c>
      <c r="Z1589" s="334">
        <v>0.3</v>
      </c>
      <c r="AA1589" s="334">
        <v>0</v>
      </c>
      <c r="AB1589" s="334">
        <v>0</v>
      </c>
      <c r="AD1589" s="334">
        <v>8.4</v>
      </c>
      <c r="AE1589" s="334">
        <f t="shared" si="247"/>
        <v>8.4</v>
      </c>
      <c r="AF1589" s="334">
        <f t="shared" si="248"/>
        <v>8.4</v>
      </c>
      <c r="AG1589" s="340">
        <f t="shared" si="249"/>
        <v>0</v>
      </c>
      <c r="AI1589" s="340">
        <f t="shared" si="253"/>
        <v>8.4</v>
      </c>
      <c r="AJ1589" s="340">
        <f t="shared" si="253"/>
        <v>0</v>
      </c>
      <c r="AK1589" s="340">
        <f t="shared" si="253"/>
        <v>0</v>
      </c>
      <c r="AL1589" s="340">
        <f t="shared" si="253"/>
        <v>0</v>
      </c>
      <c r="AM1589" s="340">
        <f t="shared" si="253"/>
        <v>0</v>
      </c>
    </row>
    <row r="1590" spans="1:39" x14ac:dyDescent="0.35">
      <c r="A1590" s="337">
        <v>23503</v>
      </c>
      <c r="B1590" s="338">
        <f t="shared" si="244"/>
        <v>1964</v>
      </c>
      <c r="C1590" s="338">
        <f t="shared" si="245"/>
        <v>5</v>
      </c>
      <c r="D1590" s="338">
        <f t="shared" si="246"/>
        <v>6</v>
      </c>
      <c r="E1590" s="334">
        <v>0</v>
      </c>
      <c r="F1590" s="334">
        <v>0.3</v>
      </c>
      <c r="G1590" s="334">
        <v>0.5</v>
      </c>
      <c r="H1590" s="334">
        <v>1</v>
      </c>
      <c r="I1590" s="334">
        <v>0.4</v>
      </c>
      <c r="J1590" s="334">
        <v>1.3</v>
      </c>
      <c r="K1590" s="334">
        <v>0.3</v>
      </c>
      <c r="L1590" s="334">
        <v>0.3</v>
      </c>
      <c r="M1590" s="334">
        <v>0.5</v>
      </c>
      <c r="N1590" s="334">
        <v>0.5</v>
      </c>
      <c r="O1590" s="334">
        <v>0.9</v>
      </c>
      <c r="P1590" s="334">
        <v>0.5</v>
      </c>
      <c r="Q1590" s="334">
        <v>0.3</v>
      </c>
      <c r="R1590" s="334">
        <v>0.3</v>
      </c>
      <c r="S1590" s="334">
        <v>0.3</v>
      </c>
      <c r="T1590" s="334">
        <v>0</v>
      </c>
      <c r="U1590" s="334">
        <v>0</v>
      </c>
      <c r="V1590" s="334">
        <v>0</v>
      </c>
      <c r="W1590" s="334">
        <v>0</v>
      </c>
      <c r="X1590" s="334">
        <v>0</v>
      </c>
      <c r="Y1590" s="334">
        <v>0</v>
      </c>
      <c r="Z1590" s="334">
        <v>0</v>
      </c>
      <c r="AA1590" s="334">
        <v>0</v>
      </c>
      <c r="AB1590" s="334">
        <v>0</v>
      </c>
      <c r="AD1590" s="334">
        <v>7.4</v>
      </c>
      <c r="AE1590" s="334">
        <f t="shared" si="247"/>
        <v>7.4</v>
      </c>
      <c r="AF1590" s="334">
        <f t="shared" si="248"/>
        <v>7.3999999999999995</v>
      </c>
      <c r="AG1590" s="340">
        <f t="shared" si="249"/>
        <v>8.8817841970012523E-16</v>
      </c>
      <c r="AI1590" s="340">
        <f t="shared" si="253"/>
        <v>7.3999999999999995</v>
      </c>
      <c r="AJ1590" s="340">
        <f t="shared" si="253"/>
        <v>0</v>
      </c>
      <c r="AK1590" s="340">
        <f t="shared" si="253"/>
        <v>0</v>
      </c>
      <c r="AL1590" s="340">
        <f t="shared" si="253"/>
        <v>0</v>
      </c>
      <c r="AM1590" s="340">
        <f t="shared" si="253"/>
        <v>0</v>
      </c>
    </row>
    <row r="1591" spans="1:39" x14ac:dyDescent="0.35">
      <c r="A1591" s="337">
        <v>23504</v>
      </c>
      <c r="B1591" s="338">
        <f t="shared" si="244"/>
        <v>1964</v>
      </c>
      <c r="C1591" s="338">
        <f t="shared" si="245"/>
        <v>5</v>
      </c>
      <c r="D1591" s="338">
        <f t="shared" si="246"/>
        <v>7</v>
      </c>
      <c r="E1591" s="334">
        <v>0</v>
      </c>
      <c r="F1591" s="334">
        <v>0</v>
      </c>
      <c r="G1591" s="334">
        <v>0</v>
      </c>
      <c r="H1591" s="334">
        <v>0</v>
      </c>
      <c r="I1591" s="334">
        <v>0</v>
      </c>
      <c r="J1591" s="334">
        <v>0</v>
      </c>
      <c r="K1591" s="334">
        <v>0</v>
      </c>
      <c r="L1591" s="334">
        <v>0</v>
      </c>
      <c r="M1591" s="334">
        <v>0</v>
      </c>
      <c r="N1591" s="334">
        <v>0</v>
      </c>
      <c r="O1591" s="334">
        <v>0</v>
      </c>
      <c r="P1591" s="334">
        <v>0</v>
      </c>
      <c r="Q1591" s="334">
        <v>0</v>
      </c>
      <c r="R1591" s="334">
        <v>0</v>
      </c>
      <c r="S1591" s="334">
        <v>0</v>
      </c>
      <c r="T1591" s="334">
        <v>0</v>
      </c>
      <c r="U1591" s="334">
        <v>0</v>
      </c>
      <c r="V1591" s="334">
        <v>0</v>
      </c>
      <c r="W1591" s="334">
        <v>0</v>
      </c>
      <c r="X1591" s="334">
        <v>0</v>
      </c>
      <c r="Y1591" s="334">
        <v>0</v>
      </c>
      <c r="Z1591" s="334">
        <v>0</v>
      </c>
      <c r="AA1591" s="334">
        <v>0</v>
      </c>
      <c r="AB1591" s="334">
        <v>0.8</v>
      </c>
      <c r="AD1591" s="334">
        <v>0.8</v>
      </c>
      <c r="AE1591" s="334">
        <f t="shared" si="247"/>
        <v>0.8</v>
      </c>
      <c r="AF1591" s="334">
        <f t="shared" si="248"/>
        <v>0.8</v>
      </c>
      <c r="AG1591" s="340">
        <f t="shared" si="249"/>
        <v>0</v>
      </c>
      <c r="AI1591" s="340">
        <f t="shared" si="253"/>
        <v>0.8</v>
      </c>
      <c r="AJ1591" s="340">
        <f t="shared" si="253"/>
        <v>0</v>
      </c>
      <c r="AK1591" s="340">
        <f t="shared" si="253"/>
        <v>0</v>
      </c>
      <c r="AL1591" s="340">
        <f t="shared" si="253"/>
        <v>0</v>
      </c>
      <c r="AM1591" s="340">
        <f t="shared" si="253"/>
        <v>0</v>
      </c>
    </row>
    <row r="1592" spans="1:39" x14ac:dyDescent="0.35">
      <c r="A1592" s="337">
        <v>23505</v>
      </c>
      <c r="B1592" s="338">
        <f t="shared" si="244"/>
        <v>1964</v>
      </c>
      <c r="C1592" s="338">
        <f t="shared" si="245"/>
        <v>5</v>
      </c>
      <c r="D1592" s="338">
        <f t="shared" si="246"/>
        <v>8</v>
      </c>
      <c r="E1592" s="334">
        <v>0</v>
      </c>
      <c r="F1592" s="334">
        <v>0</v>
      </c>
      <c r="G1592" s="334">
        <v>0</v>
      </c>
      <c r="H1592" s="334">
        <v>0</v>
      </c>
      <c r="I1592" s="334">
        <v>0</v>
      </c>
      <c r="J1592" s="334">
        <v>0</v>
      </c>
      <c r="K1592" s="334">
        <v>0</v>
      </c>
      <c r="L1592" s="334">
        <v>0</v>
      </c>
      <c r="M1592" s="334">
        <v>0</v>
      </c>
      <c r="N1592" s="334">
        <v>0</v>
      </c>
      <c r="O1592" s="334">
        <v>0</v>
      </c>
      <c r="P1592" s="334">
        <v>0</v>
      </c>
      <c r="Q1592" s="334">
        <v>0</v>
      </c>
      <c r="R1592" s="334">
        <v>0</v>
      </c>
      <c r="S1592" s="334">
        <v>0</v>
      </c>
      <c r="T1592" s="334">
        <v>0</v>
      </c>
      <c r="U1592" s="334">
        <v>0</v>
      </c>
      <c r="V1592" s="334">
        <v>0</v>
      </c>
      <c r="W1592" s="334">
        <v>0</v>
      </c>
      <c r="X1592" s="334">
        <v>0</v>
      </c>
      <c r="Y1592" s="334">
        <v>0</v>
      </c>
      <c r="Z1592" s="334">
        <v>0</v>
      </c>
      <c r="AA1592" s="334">
        <v>0</v>
      </c>
      <c r="AB1592" s="334">
        <v>0</v>
      </c>
      <c r="AD1592" s="334">
        <v>0</v>
      </c>
      <c r="AE1592" s="334">
        <f t="shared" si="247"/>
        <v>0</v>
      </c>
      <c r="AF1592" s="334">
        <f t="shared" si="248"/>
        <v>0</v>
      </c>
      <c r="AG1592" s="340">
        <f t="shared" si="249"/>
        <v>0</v>
      </c>
      <c r="AI1592" s="340">
        <f t="shared" si="253"/>
        <v>0</v>
      </c>
      <c r="AJ1592" s="340">
        <f t="shared" si="253"/>
        <v>0</v>
      </c>
      <c r="AK1592" s="340">
        <f t="shared" si="253"/>
        <v>0</v>
      </c>
      <c r="AL1592" s="340">
        <f t="shared" si="253"/>
        <v>0</v>
      </c>
      <c r="AM1592" s="340">
        <f t="shared" si="253"/>
        <v>0</v>
      </c>
    </row>
    <row r="1593" spans="1:39" x14ac:dyDescent="0.35">
      <c r="A1593" s="337">
        <v>23506</v>
      </c>
      <c r="B1593" s="338">
        <f t="shared" si="244"/>
        <v>1964</v>
      </c>
      <c r="C1593" s="338">
        <f t="shared" si="245"/>
        <v>5</v>
      </c>
      <c r="D1593" s="338">
        <f t="shared" si="246"/>
        <v>9</v>
      </c>
      <c r="E1593" s="334">
        <v>0</v>
      </c>
      <c r="F1593" s="334">
        <v>0</v>
      </c>
      <c r="G1593" s="334">
        <v>0</v>
      </c>
      <c r="H1593" s="334">
        <v>0</v>
      </c>
      <c r="I1593" s="334">
        <v>0</v>
      </c>
      <c r="J1593" s="334">
        <v>0</v>
      </c>
      <c r="K1593" s="334">
        <v>0</v>
      </c>
      <c r="L1593" s="334">
        <v>0</v>
      </c>
      <c r="M1593" s="334">
        <v>0</v>
      </c>
      <c r="N1593" s="334">
        <v>0</v>
      </c>
      <c r="O1593" s="334">
        <v>0</v>
      </c>
      <c r="P1593" s="334">
        <v>0</v>
      </c>
      <c r="Q1593" s="334">
        <v>0</v>
      </c>
      <c r="R1593" s="334">
        <v>0</v>
      </c>
      <c r="S1593" s="334">
        <v>0</v>
      </c>
      <c r="T1593" s="334">
        <v>0</v>
      </c>
      <c r="U1593" s="334">
        <v>0</v>
      </c>
      <c r="V1593" s="334">
        <v>0</v>
      </c>
      <c r="W1593" s="334">
        <v>0</v>
      </c>
      <c r="X1593" s="334">
        <v>0</v>
      </c>
      <c r="Y1593" s="334">
        <v>0</v>
      </c>
      <c r="Z1593" s="334">
        <v>0</v>
      </c>
      <c r="AA1593" s="334">
        <v>0.8</v>
      </c>
      <c r="AB1593" s="334">
        <v>1.5</v>
      </c>
      <c r="AD1593" s="334">
        <v>2.2999999999999998</v>
      </c>
      <c r="AE1593" s="334">
        <f t="shared" si="247"/>
        <v>2.2999999999999998</v>
      </c>
      <c r="AF1593" s="334">
        <f t="shared" si="248"/>
        <v>2.2999999999999998</v>
      </c>
      <c r="AG1593" s="340">
        <f t="shared" si="249"/>
        <v>0</v>
      </c>
      <c r="AI1593" s="340">
        <f t="shared" si="253"/>
        <v>2.2999999999999998</v>
      </c>
      <c r="AJ1593" s="340">
        <f t="shared" si="253"/>
        <v>0</v>
      </c>
      <c r="AK1593" s="340">
        <f t="shared" si="253"/>
        <v>0</v>
      </c>
      <c r="AL1593" s="340">
        <f t="shared" si="253"/>
        <v>0</v>
      </c>
      <c r="AM1593" s="340">
        <f t="shared" si="253"/>
        <v>0</v>
      </c>
    </row>
    <row r="1594" spans="1:39" x14ac:dyDescent="0.35">
      <c r="A1594" s="337">
        <v>23507</v>
      </c>
      <c r="B1594" s="338">
        <f t="shared" si="244"/>
        <v>1964</v>
      </c>
      <c r="C1594" s="338">
        <f t="shared" si="245"/>
        <v>5</v>
      </c>
      <c r="D1594" s="338">
        <f t="shared" si="246"/>
        <v>10</v>
      </c>
      <c r="E1594" s="334">
        <v>1.2</v>
      </c>
      <c r="F1594" s="334">
        <v>0</v>
      </c>
      <c r="G1594" s="334">
        <v>1.2</v>
      </c>
      <c r="H1594" s="334">
        <v>0</v>
      </c>
      <c r="I1594" s="334">
        <v>0</v>
      </c>
      <c r="J1594" s="334">
        <v>1.2</v>
      </c>
      <c r="K1594" s="334">
        <v>1.2</v>
      </c>
      <c r="L1594" s="334">
        <v>0</v>
      </c>
      <c r="M1594" s="334">
        <v>1.2</v>
      </c>
      <c r="N1594" s="334">
        <v>1.1000000000000001</v>
      </c>
      <c r="O1594" s="334">
        <v>1.2</v>
      </c>
      <c r="P1594" s="334">
        <v>1.2</v>
      </c>
      <c r="Q1594" s="334">
        <v>1.2</v>
      </c>
      <c r="R1594" s="334">
        <v>1.2</v>
      </c>
      <c r="S1594" s="334">
        <v>0</v>
      </c>
      <c r="T1594" s="334">
        <v>0</v>
      </c>
      <c r="U1594" s="334">
        <v>0</v>
      </c>
      <c r="V1594" s="334">
        <v>0</v>
      </c>
      <c r="W1594" s="334">
        <v>0</v>
      </c>
      <c r="X1594" s="334">
        <v>0</v>
      </c>
      <c r="Y1594" s="334">
        <v>0</v>
      </c>
      <c r="Z1594" s="334">
        <v>0</v>
      </c>
      <c r="AA1594" s="334">
        <v>0</v>
      </c>
      <c r="AB1594" s="334">
        <v>0</v>
      </c>
      <c r="AD1594" s="334">
        <v>11.9</v>
      </c>
      <c r="AE1594" s="334">
        <f t="shared" si="247"/>
        <v>11.9</v>
      </c>
      <c r="AF1594" s="334">
        <f t="shared" si="248"/>
        <v>11.899999999999997</v>
      </c>
      <c r="AG1594" s="340">
        <f t="shared" si="249"/>
        <v>3.5527136788005009E-15</v>
      </c>
      <c r="AI1594" s="340">
        <f t="shared" si="253"/>
        <v>11.899999999999997</v>
      </c>
      <c r="AJ1594" s="340">
        <f t="shared" si="253"/>
        <v>0</v>
      </c>
      <c r="AK1594" s="340">
        <f t="shared" si="253"/>
        <v>0</v>
      </c>
      <c r="AL1594" s="340">
        <f t="shared" si="253"/>
        <v>0</v>
      </c>
      <c r="AM1594" s="340">
        <f t="shared" si="253"/>
        <v>0</v>
      </c>
    </row>
    <row r="1595" spans="1:39" x14ac:dyDescent="0.35">
      <c r="A1595" s="337">
        <v>23508</v>
      </c>
      <c r="B1595" s="338">
        <f t="shared" si="244"/>
        <v>1964</v>
      </c>
      <c r="C1595" s="338">
        <f t="shared" si="245"/>
        <v>5</v>
      </c>
      <c r="D1595" s="338">
        <f t="shared" si="246"/>
        <v>11</v>
      </c>
      <c r="E1595" s="334">
        <v>0</v>
      </c>
      <c r="F1595" s="334">
        <v>0</v>
      </c>
      <c r="G1595" s="334">
        <v>0</v>
      </c>
      <c r="H1595" s="334">
        <v>0</v>
      </c>
      <c r="I1595" s="334">
        <v>0</v>
      </c>
      <c r="J1595" s="334">
        <v>0</v>
      </c>
      <c r="K1595" s="334">
        <v>0</v>
      </c>
      <c r="L1595" s="334">
        <v>0</v>
      </c>
      <c r="M1595" s="334">
        <v>0</v>
      </c>
      <c r="N1595" s="334">
        <v>0</v>
      </c>
      <c r="O1595" s="334">
        <v>0</v>
      </c>
      <c r="P1595" s="334">
        <v>0</v>
      </c>
      <c r="Q1595" s="334">
        <v>0</v>
      </c>
      <c r="R1595" s="334">
        <v>0</v>
      </c>
      <c r="S1595" s="334">
        <v>0</v>
      </c>
      <c r="T1595" s="334">
        <v>0</v>
      </c>
      <c r="U1595" s="334">
        <v>0</v>
      </c>
      <c r="V1595" s="334">
        <v>0</v>
      </c>
      <c r="W1595" s="334">
        <v>0</v>
      </c>
      <c r="X1595" s="334">
        <v>0</v>
      </c>
      <c r="Y1595" s="334">
        <v>0</v>
      </c>
      <c r="Z1595" s="334">
        <v>0</v>
      </c>
      <c r="AA1595" s="334">
        <v>0</v>
      </c>
      <c r="AB1595" s="334">
        <v>0</v>
      </c>
      <c r="AD1595" s="334">
        <v>0</v>
      </c>
      <c r="AE1595" s="334">
        <f t="shared" si="247"/>
        <v>0</v>
      </c>
      <c r="AF1595" s="334">
        <f t="shared" si="248"/>
        <v>0</v>
      </c>
      <c r="AG1595" s="340">
        <f t="shared" si="249"/>
        <v>0</v>
      </c>
      <c r="AI1595" s="340">
        <f t="shared" si="253"/>
        <v>0</v>
      </c>
      <c r="AJ1595" s="340">
        <f t="shared" si="253"/>
        <v>0</v>
      </c>
      <c r="AK1595" s="340">
        <f t="shared" si="253"/>
        <v>0</v>
      </c>
      <c r="AL1595" s="340">
        <f t="shared" si="253"/>
        <v>0</v>
      </c>
      <c r="AM1595" s="340">
        <f t="shared" si="253"/>
        <v>0</v>
      </c>
    </row>
    <row r="1596" spans="1:39" x14ac:dyDescent="0.35">
      <c r="A1596" s="337">
        <v>23509</v>
      </c>
      <c r="B1596" s="338">
        <f t="shared" si="244"/>
        <v>1964</v>
      </c>
      <c r="C1596" s="338">
        <f t="shared" si="245"/>
        <v>5</v>
      </c>
      <c r="D1596" s="338">
        <f t="shared" si="246"/>
        <v>12</v>
      </c>
      <c r="E1596" s="334">
        <v>0</v>
      </c>
      <c r="F1596" s="334">
        <v>0</v>
      </c>
      <c r="G1596" s="334">
        <v>0</v>
      </c>
      <c r="H1596" s="334">
        <v>0</v>
      </c>
      <c r="I1596" s="334">
        <v>0</v>
      </c>
      <c r="J1596" s="334">
        <v>0</v>
      </c>
      <c r="K1596" s="334">
        <v>0</v>
      </c>
      <c r="L1596" s="334">
        <v>0</v>
      </c>
      <c r="M1596" s="334">
        <v>0</v>
      </c>
      <c r="N1596" s="334">
        <v>0</v>
      </c>
      <c r="O1596" s="334">
        <v>0</v>
      </c>
      <c r="P1596" s="334">
        <v>0</v>
      </c>
      <c r="Q1596" s="334">
        <v>0</v>
      </c>
      <c r="R1596" s="334">
        <v>0</v>
      </c>
      <c r="S1596" s="334">
        <v>0</v>
      </c>
      <c r="T1596" s="334">
        <v>0</v>
      </c>
      <c r="U1596" s="334">
        <v>0</v>
      </c>
      <c r="V1596" s="334">
        <v>0</v>
      </c>
      <c r="W1596" s="334">
        <v>0</v>
      </c>
      <c r="X1596" s="334">
        <v>0</v>
      </c>
      <c r="Y1596" s="334">
        <v>0</v>
      </c>
      <c r="Z1596" s="334">
        <v>0</v>
      </c>
      <c r="AA1596" s="334">
        <v>0</v>
      </c>
      <c r="AB1596" s="334">
        <v>0</v>
      </c>
      <c r="AD1596" s="334">
        <v>0</v>
      </c>
      <c r="AE1596" s="334">
        <f t="shared" si="247"/>
        <v>0</v>
      </c>
      <c r="AF1596" s="334">
        <f t="shared" si="248"/>
        <v>0</v>
      </c>
      <c r="AG1596" s="340">
        <f t="shared" si="249"/>
        <v>0</v>
      </c>
      <c r="AI1596" s="340">
        <f t="shared" si="253"/>
        <v>0</v>
      </c>
      <c r="AJ1596" s="340">
        <f t="shared" si="253"/>
        <v>0</v>
      </c>
      <c r="AK1596" s="340">
        <f t="shared" si="253"/>
        <v>0</v>
      </c>
      <c r="AL1596" s="340">
        <f t="shared" si="253"/>
        <v>0</v>
      </c>
      <c r="AM1596" s="340">
        <f t="shared" si="253"/>
        <v>0</v>
      </c>
    </row>
    <row r="1597" spans="1:39" x14ac:dyDescent="0.35">
      <c r="A1597" s="337">
        <v>23510</v>
      </c>
      <c r="B1597" s="338">
        <f t="shared" si="244"/>
        <v>1964</v>
      </c>
      <c r="C1597" s="338">
        <f t="shared" si="245"/>
        <v>5</v>
      </c>
      <c r="D1597" s="338">
        <f t="shared" si="246"/>
        <v>13</v>
      </c>
      <c r="E1597" s="334">
        <v>0</v>
      </c>
      <c r="F1597" s="334">
        <v>0</v>
      </c>
      <c r="G1597" s="334">
        <v>0</v>
      </c>
      <c r="H1597" s="334">
        <v>0</v>
      </c>
      <c r="I1597" s="334">
        <v>0</v>
      </c>
      <c r="J1597" s="334">
        <v>0</v>
      </c>
      <c r="K1597" s="334">
        <v>0</v>
      </c>
      <c r="L1597" s="334">
        <v>0</v>
      </c>
      <c r="M1597" s="334">
        <v>0</v>
      </c>
      <c r="N1597" s="334">
        <v>0</v>
      </c>
      <c r="O1597" s="334">
        <v>0</v>
      </c>
      <c r="P1597" s="334">
        <v>0</v>
      </c>
      <c r="Q1597" s="334">
        <v>0</v>
      </c>
      <c r="R1597" s="334">
        <v>0</v>
      </c>
      <c r="S1597" s="334">
        <v>0</v>
      </c>
      <c r="T1597" s="334">
        <v>0</v>
      </c>
      <c r="U1597" s="334">
        <v>0</v>
      </c>
      <c r="V1597" s="334">
        <v>0</v>
      </c>
      <c r="W1597" s="334">
        <v>0</v>
      </c>
      <c r="X1597" s="334">
        <v>0</v>
      </c>
      <c r="Y1597" s="334">
        <v>0</v>
      </c>
      <c r="Z1597" s="334">
        <v>0</v>
      </c>
      <c r="AA1597" s="334">
        <v>0</v>
      </c>
      <c r="AB1597" s="334">
        <v>0</v>
      </c>
      <c r="AD1597" s="334">
        <v>0</v>
      </c>
      <c r="AE1597" s="334">
        <f t="shared" si="247"/>
        <v>0</v>
      </c>
      <c r="AF1597" s="334">
        <f t="shared" si="248"/>
        <v>0</v>
      </c>
      <c r="AG1597" s="340">
        <f t="shared" si="249"/>
        <v>0</v>
      </c>
      <c r="AI1597" s="340">
        <f t="shared" si="253"/>
        <v>0</v>
      </c>
      <c r="AJ1597" s="340">
        <f t="shared" si="253"/>
        <v>0</v>
      </c>
      <c r="AK1597" s="340">
        <f t="shared" si="253"/>
        <v>0</v>
      </c>
      <c r="AL1597" s="340">
        <f t="shared" si="253"/>
        <v>0</v>
      </c>
      <c r="AM1597" s="340">
        <f t="shared" si="253"/>
        <v>0</v>
      </c>
    </row>
    <row r="1598" spans="1:39" x14ac:dyDescent="0.35">
      <c r="A1598" s="337">
        <v>23511</v>
      </c>
      <c r="B1598" s="338">
        <f t="shared" si="244"/>
        <v>1964</v>
      </c>
      <c r="C1598" s="338">
        <f t="shared" si="245"/>
        <v>5</v>
      </c>
      <c r="D1598" s="338">
        <f t="shared" si="246"/>
        <v>14</v>
      </c>
      <c r="E1598" s="334">
        <v>0</v>
      </c>
      <c r="F1598" s="334">
        <v>0</v>
      </c>
      <c r="G1598" s="334">
        <v>0</v>
      </c>
      <c r="H1598" s="334">
        <v>0</v>
      </c>
      <c r="I1598" s="334">
        <v>0</v>
      </c>
      <c r="J1598" s="334">
        <v>0</v>
      </c>
      <c r="K1598" s="334">
        <v>0</v>
      </c>
      <c r="L1598" s="334">
        <v>0</v>
      </c>
      <c r="M1598" s="334">
        <v>0</v>
      </c>
      <c r="N1598" s="334">
        <v>0</v>
      </c>
      <c r="O1598" s="334">
        <v>0</v>
      </c>
      <c r="P1598" s="334">
        <v>0</v>
      </c>
      <c r="Q1598" s="334">
        <v>0</v>
      </c>
      <c r="R1598" s="334">
        <v>0</v>
      </c>
      <c r="S1598" s="334">
        <v>0</v>
      </c>
      <c r="T1598" s="334">
        <v>0</v>
      </c>
      <c r="U1598" s="334">
        <v>0</v>
      </c>
      <c r="V1598" s="334">
        <v>0</v>
      </c>
      <c r="W1598" s="334">
        <v>0</v>
      </c>
      <c r="X1598" s="334">
        <v>0</v>
      </c>
      <c r="Y1598" s="334">
        <v>0</v>
      </c>
      <c r="Z1598" s="334">
        <v>0</v>
      </c>
      <c r="AA1598" s="334">
        <v>0</v>
      </c>
      <c r="AB1598" s="334">
        <v>0</v>
      </c>
      <c r="AD1598" s="334">
        <v>0</v>
      </c>
      <c r="AE1598" s="334">
        <f t="shared" si="247"/>
        <v>0</v>
      </c>
      <c r="AF1598" s="334">
        <f t="shared" si="248"/>
        <v>0</v>
      </c>
      <c r="AG1598" s="340">
        <f t="shared" si="249"/>
        <v>0</v>
      </c>
      <c r="AI1598" s="340">
        <f t="shared" si="253"/>
        <v>0</v>
      </c>
      <c r="AJ1598" s="340">
        <f t="shared" si="253"/>
        <v>0</v>
      </c>
      <c r="AK1598" s="340">
        <f t="shared" si="253"/>
        <v>0</v>
      </c>
      <c r="AL1598" s="340">
        <f t="shared" si="253"/>
        <v>0</v>
      </c>
      <c r="AM1598" s="340">
        <f t="shared" si="253"/>
        <v>0</v>
      </c>
    </row>
    <row r="1599" spans="1:39" x14ac:dyDescent="0.35">
      <c r="A1599" s="337">
        <v>23512</v>
      </c>
      <c r="B1599" s="338">
        <f t="shared" si="244"/>
        <v>1964</v>
      </c>
      <c r="C1599" s="338">
        <f t="shared" si="245"/>
        <v>5</v>
      </c>
      <c r="D1599" s="338">
        <f t="shared" si="246"/>
        <v>15</v>
      </c>
      <c r="E1599" s="334">
        <v>0</v>
      </c>
      <c r="F1599" s="334">
        <v>0</v>
      </c>
      <c r="G1599" s="334">
        <v>0</v>
      </c>
      <c r="H1599" s="334">
        <v>0</v>
      </c>
      <c r="I1599" s="334">
        <v>0</v>
      </c>
      <c r="J1599" s="334">
        <v>0</v>
      </c>
      <c r="K1599" s="334">
        <v>0</v>
      </c>
      <c r="L1599" s="334">
        <v>0</v>
      </c>
      <c r="M1599" s="334">
        <v>0</v>
      </c>
      <c r="N1599" s="334">
        <v>0</v>
      </c>
      <c r="O1599" s="334">
        <v>0</v>
      </c>
      <c r="P1599" s="334">
        <v>0</v>
      </c>
      <c r="Q1599" s="334">
        <v>0</v>
      </c>
      <c r="R1599" s="334">
        <v>0</v>
      </c>
      <c r="S1599" s="334">
        <v>0</v>
      </c>
      <c r="T1599" s="334">
        <v>0</v>
      </c>
      <c r="U1599" s="334">
        <v>0</v>
      </c>
      <c r="V1599" s="334">
        <v>0</v>
      </c>
      <c r="W1599" s="334">
        <v>0</v>
      </c>
      <c r="X1599" s="334">
        <v>0</v>
      </c>
      <c r="Y1599" s="334">
        <v>0</v>
      </c>
      <c r="Z1599" s="334">
        <v>0</v>
      </c>
      <c r="AA1599" s="334">
        <v>0</v>
      </c>
      <c r="AB1599" s="334">
        <v>0</v>
      </c>
      <c r="AD1599" s="334">
        <v>0</v>
      </c>
      <c r="AE1599" s="334">
        <f t="shared" si="247"/>
        <v>0</v>
      </c>
      <c r="AF1599" s="334">
        <f t="shared" si="248"/>
        <v>0</v>
      </c>
      <c r="AG1599" s="340">
        <f t="shared" si="249"/>
        <v>0</v>
      </c>
      <c r="AI1599" s="340">
        <f t="shared" si="253"/>
        <v>0</v>
      </c>
      <c r="AJ1599" s="340">
        <f t="shared" si="253"/>
        <v>0</v>
      </c>
      <c r="AK1599" s="340">
        <f t="shared" si="253"/>
        <v>0</v>
      </c>
      <c r="AL1599" s="340">
        <f t="shared" si="253"/>
        <v>0</v>
      </c>
      <c r="AM1599" s="340">
        <f t="shared" si="253"/>
        <v>0</v>
      </c>
    </row>
    <row r="1600" spans="1:39" x14ac:dyDescent="0.35">
      <c r="A1600" s="337">
        <v>23513</v>
      </c>
      <c r="B1600" s="338">
        <f t="shared" si="244"/>
        <v>1964</v>
      </c>
      <c r="C1600" s="338">
        <f t="shared" si="245"/>
        <v>5</v>
      </c>
      <c r="D1600" s="338">
        <f t="shared" si="246"/>
        <v>16</v>
      </c>
      <c r="E1600" s="334">
        <v>0</v>
      </c>
      <c r="F1600" s="334">
        <v>0</v>
      </c>
      <c r="G1600" s="334">
        <v>0</v>
      </c>
      <c r="H1600" s="334">
        <v>0</v>
      </c>
      <c r="I1600" s="334">
        <v>0</v>
      </c>
      <c r="J1600" s="334">
        <v>0</v>
      </c>
      <c r="K1600" s="334">
        <v>0</v>
      </c>
      <c r="L1600" s="334">
        <v>0</v>
      </c>
      <c r="M1600" s="334">
        <v>0</v>
      </c>
      <c r="N1600" s="334">
        <v>0</v>
      </c>
      <c r="O1600" s="334">
        <v>0</v>
      </c>
      <c r="P1600" s="334">
        <v>0</v>
      </c>
      <c r="Q1600" s="334">
        <v>0</v>
      </c>
      <c r="R1600" s="334">
        <v>0</v>
      </c>
      <c r="S1600" s="334">
        <v>0</v>
      </c>
      <c r="T1600" s="334">
        <v>0</v>
      </c>
      <c r="U1600" s="334">
        <v>0</v>
      </c>
      <c r="V1600" s="334">
        <v>0</v>
      </c>
      <c r="W1600" s="334">
        <v>0</v>
      </c>
      <c r="X1600" s="334">
        <v>0</v>
      </c>
      <c r="Y1600" s="334">
        <v>0</v>
      </c>
      <c r="Z1600" s="334">
        <v>0</v>
      </c>
      <c r="AA1600" s="334">
        <v>0</v>
      </c>
      <c r="AB1600" s="334">
        <v>0</v>
      </c>
      <c r="AD1600" s="334">
        <v>0</v>
      </c>
      <c r="AE1600" s="334">
        <f t="shared" si="247"/>
        <v>0</v>
      </c>
      <c r="AF1600" s="334">
        <f t="shared" si="248"/>
        <v>0</v>
      </c>
      <c r="AG1600" s="340">
        <f t="shared" si="249"/>
        <v>0</v>
      </c>
      <c r="AI1600" s="340">
        <f t="shared" si="253"/>
        <v>0</v>
      </c>
      <c r="AJ1600" s="340">
        <f t="shared" si="253"/>
        <v>0</v>
      </c>
      <c r="AK1600" s="340">
        <f t="shared" si="253"/>
        <v>0</v>
      </c>
      <c r="AL1600" s="340">
        <f t="shared" si="253"/>
        <v>0</v>
      </c>
      <c r="AM1600" s="340">
        <f t="shared" si="253"/>
        <v>0</v>
      </c>
    </row>
    <row r="1601" spans="1:39" x14ac:dyDescent="0.35">
      <c r="A1601" s="337">
        <v>23514</v>
      </c>
      <c r="B1601" s="338">
        <f t="shared" si="244"/>
        <v>1964</v>
      </c>
      <c r="C1601" s="338">
        <f t="shared" si="245"/>
        <v>5</v>
      </c>
      <c r="D1601" s="338">
        <f t="shared" si="246"/>
        <v>17</v>
      </c>
      <c r="E1601" s="334">
        <v>0</v>
      </c>
      <c r="F1601" s="334">
        <v>0</v>
      </c>
      <c r="G1601" s="334">
        <v>0.3</v>
      </c>
      <c r="H1601" s="334">
        <v>0.5</v>
      </c>
      <c r="I1601" s="334">
        <v>0</v>
      </c>
      <c r="J1601" s="334">
        <v>0</v>
      </c>
      <c r="K1601" s="334">
        <v>0</v>
      </c>
      <c r="L1601" s="334">
        <v>0</v>
      </c>
      <c r="M1601" s="334">
        <v>0</v>
      </c>
      <c r="N1601" s="334">
        <v>0</v>
      </c>
      <c r="O1601" s="334">
        <v>0</v>
      </c>
      <c r="P1601" s="334">
        <v>0</v>
      </c>
      <c r="Q1601" s="334">
        <v>0</v>
      </c>
      <c r="R1601" s="334">
        <v>0</v>
      </c>
      <c r="S1601" s="334">
        <v>0</v>
      </c>
      <c r="T1601" s="334">
        <v>0</v>
      </c>
      <c r="U1601" s="334">
        <v>0</v>
      </c>
      <c r="V1601" s="334">
        <v>0</v>
      </c>
      <c r="W1601" s="334">
        <v>0</v>
      </c>
      <c r="X1601" s="334">
        <v>0</v>
      </c>
      <c r="Y1601" s="334">
        <v>0</v>
      </c>
      <c r="Z1601" s="334">
        <v>0</v>
      </c>
      <c r="AA1601" s="334">
        <v>0</v>
      </c>
      <c r="AB1601" s="334">
        <v>0</v>
      </c>
      <c r="AD1601" s="334">
        <v>0.8</v>
      </c>
      <c r="AE1601" s="334">
        <f t="shared" si="247"/>
        <v>0.8</v>
      </c>
      <c r="AF1601" s="334">
        <f t="shared" si="248"/>
        <v>0.8</v>
      </c>
      <c r="AG1601" s="340">
        <f t="shared" si="249"/>
        <v>0</v>
      </c>
      <c r="AI1601" s="340">
        <f t="shared" si="253"/>
        <v>0.8</v>
      </c>
      <c r="AJ1601" s="340">
        <f t="shared" si="253"/>
        <v>0</v>
      </c>
      <c r="AK1601" s="340">
        <f t="shared" si="253"/>
        <v>0</v>
      </c>
      <c r="AL1601" s="340">
        <f t="shared" si="253"/>
        <v>0</v>
      </c>
      <c r="AM1601" s="340">
        <f t="shared" si="253"/>
        <v>0</v>
      </c>
    </row>
    <row r="1602" spans="1:39" x14ac:dyDescent="0.35">
      <c r="A1602" s="337">
        <v>23515</v>
      </c>
      <c r="B1602" s="338">
        <f t="shared" si="244"/>
        <v>1964</v>
      </c>
      <c r="C1602" s="338">
        <f t="shared" si="245"/>
        <v>5</v>
      </c>
      <c r="D1602" s="338">
        <f t="shared" si="246"/>
        <v>18</v>
      </c>
      <c r="E1602" s="334">
        <v>0</v>
      </c>
      <c r="F1602" s="334">
        <v>0</v>
      </c>
      <c r="G1602" s="334">
        <v>0</v>
      </c>
      <c r="H1602" s="334">
        <v>0</v>
      </c>
      <c r="I1602" s="334">
        <v>0</v>
      </c>
      <c r="J1602" s="334">
        <v>0</v>
      </c>
      <c r="K1602" s="334">
        <v>0</v>
      </c>
      <c r="L1602" s="334">
        <v>0</v>
      </c>
      <c r="M1602" s="334">
        <v>0</v>
      </c>
      <c r="N1602" s="334">
        <v>0</v>
      </c>
      <c r="O1602" s="334">
        <v>0</v>
      </c>
      <c r="P1602" s="334">
        <v>0</v>
      </c>
      <c r="Q1602" s="334">
        <v>0</v>
      </c>
      <c r="R1602" s="334">
        <v>0</v>
      </c>
      <c r="S1602" s="334">
        <v>0</v>
      </c>
      <c r="T1602" s="334">
        <v>0</v>
      </c>
      <c r="U1602" s="334">
        <v>0</v>
      </c>
      <c r="V1602" s="334">
        <v>0</v>
      </c>
      <c r="W1602" s="334">
        <v>0</v>
      </c>
      <c r="X1602" s="334">
        <v>0</v>
      </c>
      <c r="Y1602" s="334">
        <v>0</v>
      </c>
      <c r="Z1602" s="334">
        <v>0</v>
      </c>
      <c r="AA1602" s="334">
        <v>0</v>
      </c>
      <c r="AB1602" s="334">
        <v>0</v>
      </c>
      <c r="AD1602" s="334">
        <v>0</v>
      </c>
      <c r="AE1602" s="334">
        <f t="shared" si="247"/>
        <v>0</v>
      </c>
      <c r="AF1602" s="334">
        <f t="shared" si="248"/>
        <v>0</v>
      </c>
      <c r="AG1602" s="340">
        <f t="shared" si="249"/>
        <v>0</v>
      </c>
      <c r="AI1602" s="340">
        <f t="shared" si="253"/>
        <v>0</v>
      </c>
      <c r="AJ1602" s="340">
        <f t="shared" si="253"/>
        <v>0</v>
      </c>
      <c r="AK1602" s="340">
        <f t="shared" si="253"/>
        <v>0</v>
      </c>
      <c r="AL1602" s="340">
        <f t="shared" si="253"/>
        <v>0</v>
      </c>
      <c r="AM1602" s="340">
        <f t="shared" si="253"/>
        <v>0</v>
      </c>
    </row>
    <row r="1603" spans="1:39" x14ac:dyDescent="0.35">
      <c r="A1603" s="337">
        <v>23516</v>
      </c>
      <c r="B1603" s="338">
        <f t="shared" si="244"/>
        <v>1964</v>
      </c>
      <c r="C1603" s="338">
        <f t="shared" si="245"/>
        <v>5</v>
      </c>
      <c r="D1603" s="338">
        <f t="shared" si="246"/>
        <v>19</v>
      </c>
      <c r="E1603" s="334">
        <v>0</v>
      </c>
      <c r="F1603" s="334">
        <v>0</v>
      </c>
      <c r="G1603" s="334">
        <v>0</v>
      </c>
      <c r="H1603" s="334">
        <v>0</v>
      </c>
      <c r="I1603" s="334">
        <v>0</v>
      </c>
      <c r="J1603" s="334">
        <v>0</v>
      </c>
      <c r="K1603" s="334">
        <v>0</v>
      </c>
      <c r="L1603" s="334">
        <v>0</v>
      </c>
      <c r="M1603" s="334">
        <v>0</v>
      </c>
      <c r="N1603" s="334">
        <v>0</v>
      </c>
      <c r="O1603" s="334">
        <v>0</v>
      </c>
      <c r="P1603" s="334">
        <v>0</v>
      </c>
      <c r="Q1603" s="334">
        <v>0</v>
      </c>
      <c r="R1603" s="334">
        <v>0</v>
      </c>
      <c r="S1603" s="334">
        <v>0</v>
      </c>
      <c r="T1603" s="334">
        <v>0</v>
      </c>
      <c r="U1603" s="334">
        <v>0</v>
      </c>
      <c r="V1603" s="334">
        <v>0</v>
      </c>
      <c r="W1603" s="334">
        <v>0</v>
      </c>
      <c r="X1603" s="334">
        <v>0</v>
      </c>
      <c r="Y1603" s="334">
        <v>0</v>
      </c>
      <c r="Z1603" s="334">
        <v>0</v>
      </c>
      <c r="AA1603" s="334">
        <v>0</v>
      </c>
      <c r="AB1603" s="334">
        <v>0</v>
      </c>
      <c r="AD1603" s="334">
        <v>0</v>
      </c>
      <c r="AE1603" s="334">
        <f t="shared" si="247"/>
        <v>0</v>
      </c>
      <c r="AF1603" s="334">
        <f t="shared" si="248"/>
        <v>0</v>
      </c>
      <c r="AG1603" s="340">
        <f t="shared" si="249"/>
        <v>0</v>
      </c>
      <c r="AI1603" s="340">
        <f t="shared" si="253"/>
        <v>0</v>
      </c>
      <c r="AJ1603" s="340">
        <f t="shared" si="253"/>
        <v>0</v>
      </c>
      <c r="AK1603" s="340">
        <f t="shared" si="253"/>
        <v>0</v>
      </c>
      <c r="AL1603" s="340">
        <f t="shared" si="253"/>
        <v>0</v>
      </c>
      <c r="AM1603" s="340">
        <f t="shared" si="253"/>
        <v>0</v>
      </c>
    </row>
    <row r="1604" spans="1:39" x14ac:dyDescent="0.35">
      <c r="A1604" s="337">
        <v>23517</v>
      </c>
      <c r="B1604" s="338">
        <f t="shared" ref="B1604:B1667" si="254">YEAR(A1604)</f>
        <v>1964</v>
      </c>
      <c r="C1604" s="338">
        <f t="shared" ref="C1604:C1667" si="255">MONTH(A1604)</f>
        <v>5</v>
      </c>
      <c r="D1604" s="338">
        <f t="shared" ref="D1604:D1667" si="256">DAY(A1604)</f>
        <v>20</v>
      </c>
      <c r="E1604" s="334">
        <v>0</v>
      </c>
      <c r="F1604" s="334">
        <v>0</v>
      </c>
      <c r="G1604" s="334">
        <v>0</v>
      </c>
      <c r="H1604" s="334">
        <v>0</v>
      </c>
      <c r="I1604" s="334">
        <v>0</v>
      </c>
      <c r="J1604" s="334">
        <v>0</v>
      </c>
      <c r="K1604" s="334">
        <v>0</v>
      </c>
      <c r="L1604" s="334">
        <v>0</v>
      </c>
      <c r="M1604" s="334">
        <v>0</v>
      </c>
      <c r="N1604" s="334">
        <v>0</v>
      </c>
      <c r="O1604" s="334">
        <v>0</v>
      </c>
      <c r="P1604" s="334">
        <v>0</v>
      </c>
      <c r="Q1604" s="334">
        <v>0</v>
      </c>
      <c r="R1604" s="334">
        <v>0</v>
      </c>
      <c r="S1604" s="334">
        <v>0</v>
      </c>
      <c r="T1604" s="334">
        <v>0</v>
      </c>
      <c r="U1604" s="334">
        <v>0</v>
      </c>
      <c r="V1604" s="334">
        <v>0</v>
      </c>
      <c r="W1604" s="334">
        <v>0</v>
      </c>
      <c r="X1604" s="334">
        <v>0</v>
      </c>
      <c r="Y1604" s="334">
        <v>0</v>
      </c>
      <c r="Z1604" s="334">
        <v>0</v>
      </c>
      <c r="AA1604" s="334">
        <v>0</v>
      </c>
      <c r="AB1604" s="334">
        <v>0</v>
      </c>
      <c r="AD1604" s="334">
        <v>0</v>
      </c>
      <c r="AE1604" s="334">
        <f t="shared" ref="AE1604:AE1667" si="257">AD1604</f>
        <v>0</v>
      </c>
      <c r="AF1604" s="334">
        <f t="shared" ref="AF1604:AF1667" si="258">SUM(E1604:AB1604)</f>
        <v>0</v>
      </c>
      <c r="AG1604" s="340">
        <f t="shared" ref="AG1604:AG1667" si="259">ABS(AF1604-AE1604)</f>
        <v>0</v>
      </c>
      <c r="AI1604" s="340">
        <f t="shared" ref="AI1604:AM1619" si="260">IF($C1604=AI$1,$AF1604,0)</f>
        <v>0</v>
      </c>
      <c r="AJ1604" s="340">
        <f t="shared" si="260"/>
        <v>0</v>
      </c>
      <c r="AK1604" s="340">
        <f t="shared" si="260"/>
        <v>0</v>
      </c>
      <c r="AL1604" s="340">
        <f t="shared" si="260"/>
        <v>0</v>
      </c>
      <c r="AM1604" s="340">
        <f t="shared" si="260"/>
        <v>0</v>
      </c>
    </row>
    <row r="1605" spans="1:39" x14ac:dyDescent="0.35">
      <c r="A1605" s="337">
        <v>23518</v>
      </c>
      <c r="B1605" s="338">
        <f t="shared" si="254"/>
        <v>1964</v>
      </c>
      <c r="C1605" s="338">
        <f t="shared" si="255"/>
        <v>5</v>
      </c>
      <c r="D1605" s="338">
        <f t="shared" si="256"/>
        <v>21</v>
      </c>
      <c r="E1605" s="334">
        <v>0</v>
      </c>
      <c r="F1605" s="334">
        <v>0</v>
      </c>
      <c r="G1605" s="334">
        <v>0</v>
      </c>
      <c r="H1605" s="334">
        <v>0</v>
      </c>
      <c r="I1605" s="334">
        <v>0</v>
      </c>
      <c r="J1605" s="334">
        <v>0</v>
      </c>
      <c r="K1605" s="334">
        <v>0</v>
      </c>
      <c r="L1605" s="334">
        <v>0</v>
      </c>
      <c r="M1605" s="334">
        <v>0</v>
      </c>
      <c r="N1605" s="334">
        <v>0</v>
      </c>
      <c r="O1605" s="334">
        <v>0</v>
      </c>
      <c r="P1605" s="334">
        <v>0</v>
      </c>
      <c r="Q1605" s="334">
        <v>0</v>
      </c>
      <c r="R1605" s="334">
        <v>0</v>
      </c>
      <c r="S1605" s="334">
        <v>0</v>
      </c>
      <c r="T1605" s="334">
        <v>0</v>
      </c>
      <c r="U1605" s="334">
        <v>0</v>
      </c>
      <c r="V1605" s="334">
        <v>0</v>
      </c>
      <c r="W1605" s="334">
        <v>0</v>
      </c>
      <c r="X1605" s="334">
        <v>0</v>
      </c>
      <c r="Y1605" s="334">
        <v>0</v>
      </c>
      <c r="Z1605" s="334">
        <v>0</v>
      </c>
      <c r="AA1605" s="334">
        <v>0</v>
      </c>
      <c r="AB1605" s="334">
        <v>0</v>
      </c>
      <c r="AD1605" s="334">
        <v>0</v>
      </c>
      <c r="AE1605" s="334">
        <f t="shared" si="257"/>
        <v>0</v>
      </c>
      <c r="AF1605" s="334">
        <f t="shared" si="258"/>
        <v>0</v>
      </c>
      <c r="AG1605" s="340">
        <f t="shared" si="259"/>
        <v>0</v>
      </c>
      <c r="AI1605" s="340">
        <f t="shared" si="260"/>
        <v>0</v>
      </c>
      <c r="AJ1605" s="340">
        <f t="shared" si="260"/>
        <v>0</v>
      </c>
      <c r="AK1605" s="340">
        <f t="shared" si="260"/>
        <v>0</v>
      </c>
      <c r="AL1605" s="340">
        <f t="shared" si="260"/>
        <v>0</v>
      </c>
      <c r="AM1605" s="340">
        <f t="shared" si="260"/>
        <v>0</v>
      </c>
    </row>
    <row r="1606" spans="1:39" x14ac:dyDescent="0.35">
      <c r="A1606" s="337">
        <v>23519</v>
      </c>
      <c r="B1606" s="338">
        <f t="shared" si="254"/>
        <v>1964</v>
      </c>
      <c r="C1606" s="338">
        <f t="shared" si="255"/>
        <v>5</v>
      </c>
      <c r="D1606" s="338">
        <f t="shared" si="256"/>
        <v>22</v>
      </c>
      <c r="E1606" s="334">
        <v>0</v>
      </c>
      <c r="F1606" s="334">
        <v>0</v>
      </c>
      <c r="G1606" s="334">
        <v>0</v>
      </c>
      <c r="H1606" s="334">
        <v>0</v>
      </c>
      <c r="I1606" s="334">
        <v>0</v>
      </c>
      <c r="J1606" s="334">
        <v>0</v>
      </c>
      <c r="K1606" s="334">
        <v>0</v>
      </c>
      <c r="L1606" s="334">
        <v>0</v>
      </c>
      <c r="M1606" s="334">
        <v>0</v>
      </c>
      <c r="N1606" s="334">
        <v>0</v>
      </c>
      <c r="O1606" s="334">
        <v>0</v>
      </c>
      <c r="P1606" s="334">
        <v>0</v>
      </c>
      <c r="Q1606" s="334">
        <v>0</v>
      </c>
      <c r="R1606" s="334">
        <v>0</v>
      </c>
      <c r="S1606" s="334">
        <v>0</v>
      </c>
      <c r="T1606" s="334">
        <v>0</v>
      </c>
      <c r="U1606" s="334">
        <v>0</v>
      </c>
      <c r="V1606" s="334">
        <v>0</v>
      </c>
      <c r="W1606" s="334">
        <v>0</v>
      </c>
      <c r="X1606" s="334">
        <v>0</v>
      </c>
      <c r="Y1606" s="334">
        <v>0</v>
      </c>
      <c r="Z1606" s="334">
        <v>0</v>
      </c>
      <c r="AA1606" s="334">
        <v>0</v>
      </c>
      <c r="AB1606" s="334">
        <v>0</v>
      </c>
      <c r="AD1606" s="334">
        <v>0</v>
      </c>
      <c r="AE1606" s="334">
        <f t="shared" si="257"/>
        <v>0</v>
      </c>
      <c r="AF1606" s="334">
        <f t="shared" si="258"/>
        <v>0</v>
      </c>
      <c r="AG1606" s="340">
        <f t="shared" si="259"/>
        <v>0</v>
      </c>
      <c r="AI1606" s="340">
        <f t="shared" si="260"/>
        <v>0</v>
      </c>
      <c r="AJ1606" s="340">
        <f t="shared" si="260"/>
        <v>0</v>
      </c>
      <c r="AK1606" s="340">
        <f t="shared" si="260"/>
        <v>0</v>
      </c>
      <c r="AL1606" s="340">
        <f t="shared" si="260"/>
        <v>0</v>
      </c>
      <c r="AM1606" s="340">
        <f t="shared" si="260"/>
        <v>0</v>
      </c>
    </row>
    <row r="1607" spans="1:39" x14ac:dyDescent="0.35">
      <c r="A1607" s="337">
        <v>23520</v>
      </c>
      <c r="B1607" s="338">
        <f t="shared" si="254"/>
        <v>1964</v>
      </c>
      <c r="C1607" s="338">
        <f t="shared" si="255"/>
        <v>5</v>
      </c>
      <c r="D1607" s="338">
        <f t="shared" si="256"/>
        <v>23</v>
      </c>
      <c r="E1607" s="334">
        <v>0</v>
      </c>
      <c r="F1607" s="334">
        <v>0</v>
      </c>
      <c r="G1607" s="334">
        <v>0</v>
      </c>
      <c r="H1607" s="334">
        <v>0</v>
      </c>
      <c r="I1607" s="334">
        <v>0</v>
      </c>
      <c r="J1607" s="334">
        <v>0</v>
      </c>
      <c r="K1607" s="334">
        <v>0</v>
      </c>
      <c r="L1607" s="334">
        <v>0</v>
      </c>
      <c r="M1607" s="334">
        <v>0</v>
      </c>
      <c r="N1607" s="334">
        <v>0</v>
      </c>
      <c r="O1607" s="334">
        <v>0</v>
      </c>
      <c r="P1607" s="334">
        <v>0</v>
      </c>
      <c r="Q1607" s="334">
        <v>0</v>
      </c>
      <c r="R1607" s="334">
        <v>0</v>
      </c>
      <c r="S1607" s="334">
        <v>0</v>
      </c>
      <c r="T1607" s="334">
        <v>0</v>
      </c>
      <c r="U1607" s="334">
        <v>0</v>
      </c>
      <c r="V1607" s="334">
        <v>0</v>
      </c>
      <c r="W1607" s="334">
        <v>0</v>
      </c>
      <c r="X1607" s="334">
        <v>0</v>
      </c>
      <c r="Y1607" s="334">
        <v>0</v>
      </c>
      <c r="Z1607" s="334">
        <v>0</v>
      </c>
      <c r="AA1607" s="334">
        <v>0</v>
      </c>
      <c r="AB1607" s="334">
        <v>0</v>
      </c>
      <c r="AD1607" s="334">
        <v>0</v>
      </c>
      <c r="AE1607" s="334">
        <f t="shared" si="257"/>
        <v>0</v>
      </c>
      <c r="AF1607" s="334">
        <f t="shared" si="258"/>
        <v>0</v>
      </c>
      <c r="AG1607" s="340">
        <f t="shared" si="259"/>
        <v>0</v>
      </c>
      <c r="AI1607" s="340">
        <f t="shared" si="260"/>
        <v>0</v>
      </c>
      <c r="AJ1607" s="340">
        <f t="shared" si="260"/>
        <v>0</v>
      </c>
      <c r="AK1607" s="340">
        <f t="shared" si="260"/>
        <v>0</v>
      </c>
      <c r="AL1607" s="340">
        <f t="shared" si="260"/>
        <v>0</v>
      </c>
      <c r="AM1607" s="340">
        <f t="shared" si="260"/>
        <v>0</v>
      </c>
    </row>
    <row r="1608" spans="1:39" x14ac:dyDescent="0.35">
      <c r="A1608" s="337">
        <v>23521</v>
      </c>
      <c r="B1608" s="338">
        <f t="shared" si="254"/>
        <v>1964</v>
      </c>
      <c r="C1608" s="338">
        <f t="shared" si="255"/>
        <v>5</v>
      </c>
      <c r="D1608" s="338">
        <f t="shared" si="256"/>
        <v>24</v>
      </c>
      <c r="E1608" s="334">
        <v>0</v>
      </c>
      <c r="F1608" s="334">
        <v>0</v>
      </c>
      <c r="G1608" s="334">
        <v>0</v>
      </c>
      <c r="H1608" s="334">
        <v>0</v>
      </c>
      <c r="I1608" s="334">
        <v>0</v>
      </c>
      <c r="J1608" s="334">
        <v>0</v>
      </c>
      <c r="K1608" s="334">
        <v>0</v>
      </c>
      <c r="L1608" s="334">
        <v>0</v>
      </c>
      <c r="M1608" s="334">
        <v>0</v>
      </c>
      <c r="N1608" s="334">
        <v>0</v>
      </c>
      <c r="O1608" s="334">
        <v>0</v>
      </c>
      <c r="P1608" s="334">
        <v>0</v>
      </c>
      <c r="Q1608" s="334">
        <v>0</v>
      </c>
      <c r="R1608" s="334">
        <v>1.8</v>
      </c>
      <c r="S1608" s="334">
        <v>0.5</v>
      </c>
      <c r="T1608" s="334">
        <v>0</v>
      </c>
      <c r="U1608" s="334">
        <v>0</v>
      </c>
      <c r="V1608" s="334">
        <v>0</v>
      </c>
      <c r="W1608" s="334">
        <v>0</v>
      </c>
      <c r="X1608" s="334">
        <v>0</v>
      </c>
      <c r="Y1608" s="334">
        <v>0</v>
      </c>
      <c r="Z1608" s="334">
        <v>0</v>
      </c>
      <c r="AA1608" s="334">
        <v>0</v>
      </c>
      <c r="AB1608" s="334">
        <v>0</v>
      </c>
      <c r="AD1608" s="334">
        <v>2.2999999999999998</v>
      </c>
      <c r="AE1608" s="334">
        <f t="shared" si="257"/>
        <v>2.2999999999999998</v>
      </c>
      <c r="AF1608" s="334">
        <f t="shared" si="258"/>
        <v>2.2999999999999998</v>
      </c>
      <c r="AG1608" s="340">
        <f t="shared" si="259"/>
        <v>0</v>
      </c>
      <c r="AI1608" s="340">
        <f t="shared" si="260"/>
        <v>2.2999999999999998</v>
      </c>
      <c r="AJ1608" s="340">
        <f t="shared" si="260"/>
        <v>0</v>
      </c>
      <c r="AK1608" s="340">
        <f t="shared" si="260"/>
        <v>0</v>
      </c>
      <c r="AL1608" s="340">
        <f t="shared" si="260"/>
        <v>0</v>
      </c>
      <c r="AM1608" s="340">
        <f t="shared" si="260"/>
        <v>0</v>
      </c>
    </row>
    <row r="1609" spans="1:39" x14ac:dyDescent="0.35">
      <c r="A1609" s="337">
        <v>23522</v>
      </c>
      <c r="B1609" s="338">
        <f t="shared" si="254"/>
        <v>1964</v>
      </c>
      <c r="C1609" s="338">
        <f t="shared" si="255"/>
        <v>5</v>
      </c>
      <c r="D1609" s="338">
        <f t="shared" si="256"/>
        <v>25</v>
      </c>
      <c r="E1609" s="334">
        <v>1.1000000000000001</v>
      </c>
      <c r="F1609" s="334">
        <v>1.1000000000000001</v>
      </c>
      <c r="G1609" s="334">
        <v>1</v>
      </c>
      <c r="H1609" s="334">
        <v>1.1000000000000001</v>
      </c>
      <c r="I1609" s="334">
        <v>0</v>
      </c>
      <c r="J1609" s="334">
        <v>0</v>
      </c>
      <c r="K1609" s="334">
        <v>0</v>
      </c>
      <c r="L1609" s="334">
        <v>0</v>
      </c>
      <c r="M1609" s="334">
        <v>0</v>
      </c>
      <c r="N1609" s="334">
        <v>0</v>
      </c>
      <c r="O1609" s="334">
        <v>0</v>
      </c>
      <c r="P1609" s="334">
        <v>0</v>
      </c>
      <c r="Q1609" s="334">
        <v>0</v>
      </c>
      <c r="R1609" s="334">
        <v>0</v>
      </c>
      <c r="S1609" s="334">
        <v>0</v>
      </c>
      <c r="T1609" s="334">
        <v>0</v>
      </c>
      <c r="U1609" s="334">
        <v>0</v>
      </c>
      <c r="V1609" s="334">
        <v>0</v>
      </c>
      <c r="W1609" s="334">
        <v>0</v>
      </c>
      <c r="X1609" s="334">
        <v>0</v>
      </c>
      <c r="Y1609" s="334">
        <v>0</v>
      </c>
      <c r="Z1609" s="334">
        <v>0</v>
      </c>
      <c r="AA1609" s="334">
        <v>0</v>
      </c>
      <c r="AB1609" s="334">
        <v>0</v>
      </c>
      <c r="AD1609" s="334">
        <v>4.3</v>
      </c>
      <c r="AE1609" s="334">
        <f t="shared" si="257"/>
        <v>4.3</v>
      </c>
      <c r="AF1609" s="334">
        <f t="shared" si="258"/>
        <v>4.3000000000000007</v>
      </c>
      <c r="AG1609" s="340">
        <f t="shared" si="259"/>
        <v>8.8817841970012523E-16</v>
      </c>
      <c r="AI1609" s="340">
        <f t="shared" si="260"/>
        <v>4.3000000000000007</v>
      </c>
      <c r="AJ1609" s="340">
        <f t="shared" si="260"/>
        <v>0</v>
      </c>
      <c r="AK1609" s="340">
        <f t="shared" si="260"/>
        <v>0</v>
      </c>
      <c r="AL1609" s="340">
        <f t="shared" si="260"/>
        <v>0</v>
      </c>
      <c r="AM1609" s="340">
        <f t="shared" si="260"/>
        <v>0</v>
      </c>
    </row>
    <row r="1610" spans="1:39" x14ac:dyDescent="0.35">
      <c r="A1610" s="337">
        <v>23523</v>
      </c>
      <c r="B1610" s="338">
        <f t="shared" si="254"/>
        <v>1964</v>
      </c>
      <c r="C1610" s="338">
        <f t="shared" si="255"/>
        <v>5</v>
      </c>
      <c r="D1610" s="338">
        <f t="shared" si="256"/>
        <v>26</v>
      </c>
      <c r="E1610" s="334">
        <v>0</v>
      </c>
      <c r="F1610" s="334">
        <v>0</v>
      </c>
      <c r="G1610" s="334">
        <v>0</v>
      </c>
      <c r="H1610" s="334">
        <v>0</v>
      </c>
      <c r="I1610" s="334">
        <v>0</v>
      </c>
      <c r="J1610" s="334">
        <v>0</v>
      </c>
      <c r="K1610" s="334">
        <v>0</v>
      </c>
      <c r="L1610" s="334">
        <v>0</v>
      </c>
      <c r="M1610" s="334">
        <v>0</v>
      </c>
      <c r="N1610" s="334">
        <v>0</v>
      </c>
      <c r="O1610" s="334">
        <v>0</v>
      </c>
      <c r="P1610" s="334">
        <v>0</v>
      </c>
      <c r="Q1610" s="334">
        <v>0</v>
      </c>
      <c r="R1610" s="334">
        <v>0</v>
      </c>
      <c r="S1610" s="334">
        <v>0</v>
      </c>
      <c r="T1610" s="334">
        <v>0</v>
      </c>
      <c r="U1610" s="334">
        <v>0</v>
      </c>
      <c r="V1610" s="334">
        <v>0</v>
      </c>
      <c r="W1610" s="334">
        <v>0</v>
      </c>
      <c r="X1610" s="334">
        <v>0</v>
      </c>
      <c r="Y1610" s="334">
        <v>0</v>
      </c>
      <c r="Z1610" s="334">
        <v>0</v>
      </c>
      <c r="AA1610" s="334">
        <v>0</v>
      </c>
      <c r="AB1610" s="334">
        <v>0</v>
      </c>
      <c r="AD1610" s="334">
        <v>0</v>
      </c>
      <c r="AE1610" s="334">
        <f t="shared" si="257"/>
        <v>0</v>
      </c>
      <c r="AF1610" s="334">
        <f t="shared" si="258"/>
        <v>0</v>
      </c>
      <c r="AG1610" s="340">
        <f t="shared" si="259"/>
        <v>0</v>
      </c>
      <c r="AI1610" s="340">
        <f t="shared" si="260"/>
        <v>0</v>
      </c>
      <c r="AJ1610" s="340">
        <f t="shared" si="260"/>
        <v>0</v>
      </c>
      <c r="AK1610" s="340">
        <f t="shared" si="260"/>
        <v>0</v>
      </c>
      <c r="AL1610" s="340">
        <f t="shared" si="260"/>
        <v>0</v>
      </c>
      <c r="AM1610" s="340">
        <f t="shared" si="260"/>
        <v>0</v>
      </c>
    </row>
    <row r="1611" spans="1:39" x14ac:dyDescent="0.35">
      <c r="A1611" s="337">
        <v>23524</v>
      </c>
      <c r="B1611" s="338">
        <f t="shared" si="254"/>
        <v>1964</v>
      </c>
      <c r="C1611" s="338">
        <f t="shared" si="255"/>
        <v>5</v>
      </c>
      <c r="D1611" s="338">
        <f t="shared" si="256"/>
        <v>27</v>
      </c>
      <c r="E1611" s="334">
        <v>0</v>
      </c>
      <c r="F1611" s="334">
        <v>0</v>
      </c>
      <c r="G1611" s="334">
        <v>0</v>
      </c>
      <c r="H1611" s="334">
        <v>0</v>
      </c>
      <c r="I1611" s="334">
        <v>0</v>
      </c>
      <c r="J1611" s="334">
        <v>0</v>
      </c>
      <c r="K1611" s="334">
        <v>0</v>
      </c>
      <c r="L1611" s="334">
        <v>0</v>
      </c>
      <c r="M1611" s="334">
        <v>0</v>
      </c>
      <c r="N1611" s="334">
        <v>0</v>
      </c>
      <c r="O1611" s="334">
        <v>0</v>
      </c>
      <c r="P1611" s="334">
        <v>0</v>
      </c>
      <c r="Q1611" s="334">
        <v>0</v>
      </c>
      <c r="R1611" s="334">
        <v>0</v>
      </c>
      <c r="S1611" s="334">
        <v>0</v>
      </c>
      <c r="T1611" s="334">
        <v>0</v>
      </c>
      <c r="U1611" s="334">
        <v>0</v>
      </c>
      <c r="V1611" s="334">
        <v>0</v>
      </c>
      <c r="W1611" s="334">
        <v>0</v>
      </c>
      <c r="X1611" s="334">
        <v>0</v>
      </c>
      <c r="Y1611" s="334">
        <v>0</v>
      </c>
      <c r="Z1611" s="334">
        <v>0</v>
      </c>
      <c r="AA1611" s="334">
        <v>0</v>
      </c>
      <c r="AB1611" s="334">
        <v>0</v>
      </c>
      <c r="AD1611" s="334">
        <v>0</v>
      </c>
      <c r="AE1611" s="334">
        <f t="shared" si="257"/>
        <v>0</v>
      </c>
      <c r="AF1611" s="334">
        <f t="shared" si="258"/>
        <v>0</v>
      </c>
      <c r="AG1611" s="340">
        <f t="shared" si="259"/>
        <v>0</v>
      </c>
      <c r="AI1611" s="340">
        <f t="shared" si="260"/>
        <v>0</v>
      </c>
      <c r="AJ1611" s="340">
        <f t="shared" si="260"/>
        <v>0</v>
      </c>
      <c r="AK1611" s="340">
        <f t="shared" si="260"/>
        <v>0</v>
      </c>
      <c r="AL1611" s="340">
        <f t="shared" si="260"/>
        <v>0</v>
      </c>
      <c r="AM1611" s="340">
        <f t="shared" si="260"/>
        <v>0</v>
      </c>
    </row>
    <row r="1612" spans="1:39" x14ac:dyDescent="0.35">
      <c r="A1612" s="337">
        <v>23525</v>
      </c>
      <c r="B1612" s="338">
        <f t="shared" si="254"/>
        <v>1964</v>
      </c>
      <c r="C1612" s="338">
        <f t="shared" si="255"/>
        <v>5</v>
      </c>
      <c r="D1612" s="338">
        <f t="shared" si="256"/>
        <v>28</v>
      </c>
      <c r="E1612" s="334">
        <v>0</v>
      </c>
      <c r="F1612" s="334">
        <v>0</v>
      </c>
      <c r="G1612" s="334">
        <v>0</v>
      </c>
      <c r="H1612" s="334">
        <v>0</v>
      </c>
      <c r="I1612" s="334">
        <v>0</v>
      </c>
      <c r="J1612" s="334">
        <v>0</v>
      </c>
      <c r="K1612" s="334">
        <v>0</v>
      </c>
      <c r="L1612" s="334">
        <v>0</v>
      </c>
      <c r="M1612" s="334">
        <v>0</v>
      </c>
      <c r="N1612" s="334">
        <v>0</v>
      </c>
      <c r="O1612" s="334">
        <v>0</v>
      </c>
      <c r="P1612" s="334">
        <v>0</v>
      </c>
      <c r="Q1612" s="334">
        <v>0</v>
      </c>
      <c r="R1612" s="334">
        <v>0</v>
      </c>
      <c r="S1612" s="334">
        <v>0</v>
      </c>
      <c r="T1612" s="334">
        <v>0</v>
      </c>
      <c r="U1612" s="334">
        <v>0</v>
      </c>
      <c r="V1612" s="334">
        <v>0</v>
      </c>
      <c r="W1612" s="334">
        <v>0</v>
      </c>
      <c r="X1612" s="334">
        <v>0</v>
      </c>
      <c r="Y1612" s="334">
        <v>0</v>
      </c>
      <c r="Z1612" s="334">
        <v>0</v>
      </c>
      <c r="AA1612" s="334">
        <v>0</v>
      </c>
      <c r="AB1612" s="334">
        <v>0</v>
      </c>
      <c r="AD1612" s="334">
        <v>0</v>
      </c>
      <c r="AE1612" s="334">
        <f t="shared" si="257"/>
        <v>0</v>
      </c>
      <c r="AF1612" s="334">
        <f t="shared" si="258"/>
        <v>0</v>
      </c>
      <c r="AG1612" s="340">
        <f t="shared" si="259"/>
        <v>0</v>
      </c>
      <c r="AI1612" s="340">
        <f t="shared" si="260"/>
        <v>0</v>
      </c>
      <c r="AJ1612" s="340">
        <f t="shared" si="260"/>
        <v>0</v>
      </c>
      <c r="AK1612" s="340">
        <f t="shared" si="260"/>
        <v>0</v>
      </c>
      <c r="AL1612" s="340">
        <f t="shared" si="260"/>
        <v>0</v>
      </c>
      <c r="AM1612" s="340">
        <f t="shared" si="260"/>
        <v>0</v>
      </c>
    </row>
    <row r="1613" spans="1:39" x14ac:dyDescent="0.35">
      <c r="A1613" s="337">
        <v>23526</v>
      </c>
      <c r="B1613" s="338">
        <f t="shared" si="254"/>
        <v>1964</v>
      </c>
      <c r="C1613" s="338">
        <f t="shared" si="255"/>
        <v>5</v>
      </c>
      <c r="D1613" s="338">
        <f t="shared" si="256"/>
        <v>29</v>
      </c>
      <c r="E1613" s="334">
        <v>0</v>
      </c>
      <c r="F1613" s="334">
        <v>0</v>
      </c>
      <c r="G1613" s="334">
        <v>0</v>
      </c>
      <c r="H1613" s="334">
        <v>0</v>
      </c>
      <c r="I1613" s="334">
        <v>0</v>
      </c>
      <c r="J1613" s="334">
        <v>0</v>
      </c>
      <c r="K1613" s="334">
        <v>0</v>
      </c>
      <c r="L1613" s="334">
        <v>0</v>
      </c>
      <c r="M1613" s="334">
        <v>0</v>
      </c>
      <c r="N1613" s="334">
        <v>0</v>
      </c>
      <c r="O1613" s="334">
        <v>0</v>
      </c>
      <c r="P1613" s="334">
        <v>0</v>
      </c>
      <c r="Q1613" s="334">
        <v>0</v>
      </c>
      <c r="R1613" s="334">
        <v>0</v>
      </c>
      <c r="S1613" s="334">
        <v>0</v>
      </c>
      <c r="T1613" s="334">
        <v>0</v>
      </c>
      <c r="U1613" s="334">
        <v>0</v>
      </c>
      <c r="V1613" s="334">
        <v>0</v>
      </c>
      <c r="W1613" s="334">
        <v>0</v>
      </c>
      <c r="X1613" s="334">
        <v>0</v>
      </c>
      <c r="Y1613" s="334">
        <v>0</v>
      </c>
      <c r="Z1613" s="334">
        <v>0</v>
      </c>
      <c r="AA1613" s="334">
        <v>0</v>
      </c>
      <c r="AB1613" s="334">
        <v>0</v>
      </c>
      <c r="AD1613" s="334">
        <v>0</v>
      </c>
      <c r="AE1613" s="334">
        <f t="shared" si="257"/>
        <v>0</v>
      </c>
      <c r="AF1613" s="334">
        <f t="shared" si="258"/>
        <v>0</v>
      </c>
      <c r="AG1613" s="340">
        <f t="shared" si="259"/>
        <v>0</v>
      </c>
      <c r="AI1613" s="340">
        <f t="shared" si="260"/>
        <v>0</v>
      </c>
      <c r="AJ1613" s="340">
        <f t="shared" si="260"/>
        <v>0</v>
      </c>
      <c r="AK1613" s="340">
        <f t="shared" si="260"/>
        <v>0</v>
      </c>
      <c r="AL1613" s="340">
        <f t="shared" si="260"/>
        <v>0</v>
      </c>
      <c r="AM1613" s="340">
        <f t="shared" si="260"/>
        <v>0</v>
      </c>
    </row>
    <row r="1614" spans="1:39" x14ac:dyDescent="0.35">
      <c r="A1614" s="337">
        <v>23527</v>
      </c>
      <c r="B1614" s="338">
        <f t="shared" si="254"/>
        <v>1964</v>
      </c>
      <c r="C1614" s="338">
        <f t="shared" si="255"/>
        <v>5</v>
      </c>
      <c r="D1614" s="338">
        <f t="shared" si="256"/>
        <v>30</v>
      </c>
      <c r="E1614" s="334">
        <v>0</v>
      </c>
      <c r="F1614" s="334">
        <v>0</v>
      </c>
      <c r="G1614" s="334">
        <v>0</v>
      </c>
      <c r="H1614" s="334">
        <v>0</v>
      </c>
      <c r="I1614" s="334">
        <v>0</v>
      </c>
      <c r="J1614" s="334">
        <v>0</v>
      </c>
      <c r="K1614" s="334">
        <v>0</v>
      </c>
      <c r="L1614" s="334">
        <v>0</v>
      </c>
      <c r="M1614" s="334">
        <v>0</v>
      </c>
      <c r="N1614" s="334">
        <v>0</v>
      </c>
      <c r="O1614" s="334">
        <v>0</v>
      </c>
      <c r="P1614" s="334">
        <v>0</v>
      </c>
      <c r="Q1614" s="334">
        <v>0</v>
      </c>
      <c r="R1614" s="334">
        <v>0</v>
      </c>
      <c r="S1614" s="334">
        <v>0</v>
      </c>
      <c r="T1614" s="334">
        <v>0</v>
      </c>
      <c r="U1614" s="334">
        <v>0</v>
      </c>
      <c r="V1614" s="334">
        <v>0</v>
      </c>
      <c r="W1614" s="334">
        <v>0.3</v>
      </c>
      <c r="X1614" s="334">
        <v>0</v>
      </c>
      <c r="Y1614" s="334">
        <v>0.3</v>
      </c>
      <c r="Z1614" s="334">
        <v>0</v>
      </c>
      <c r="AA1614" s="334">
        <v>0.5</v>
      </c>
      <c r="AB1614" s="334">
        <v>0.3</v>
      </c>
      <c r="AD1614" s="334">
        <v>1.4</v>
      </c>
      <c r="AE1614" s="334">
        <f t="shared" si="257"/>
        <v>1.4</v>
      </c>
      <c r="AF1614" s="334">
        <f t="shared" si="258"/>
        <v>1.4000000000000001</v>
      </c>
      <c r="AG1614" s="340">
        <f t="shared" si="259"/>
        <v>2.2204460492503131E-16</v>
      </c>
      <c r="AI1614" s="340">
        <f t="shared" si="260"/>
        <v>1.4000000000000001</v>
      </c>
      <c r="AJ1614" s="340">
        <f t="shared" si="260"/>
        <v>0</v>
      </c>
      <c r="AK1614" s="340">
        <f t="shared" si="260"/>
        <v>0</v>
      </c>
      <c r="AL1614" s="340">
        <f t="shared" si="260"/>
        <v>0</v>
      </c>
      <c r="AM1614" s="340">
        <f t="shared" si="260"/>
        <v>0</v>
      </c>
    </row>
    <row r="1615" spans="1:39" x14ac:dyDescent="0.35">
      <c r="A1615" s="337">
        <v>23528</v>
      </c>
      <c r="B1615" s="338">
        <f t="shared" si="254"/>
        <v>1964</v>
      </c>
      <c r="C1615" s="338">
        <f t="shared" si="255"/>
        <v>5</v>
      </c>
      <c r="D1615" s="338">
        <f t="shared" si="256"/>
        <v>31</v>
      </c>
      <c r="E1615" s="334">
        <v>0</v>
      </c>
      <c r="F1615" s="334">
        <v>0</v>
      </c>
      <c r="G1615" s="334">
        <v>0</v>
      </c>
      <c r="H1615" s="334">
        <v>0</v>
      </c>
      <c r="I1615" s="334">
        <v>0</v>
      </c>
      <c r="J1615" s="334">
        <v>0</v>
      </c>
      <c r="K1615" s="334">
        <v>0</v>
      </c>
      <c r="L1615" s="334">
        <v>0</v>
      </c>
      <c r="M1615" s="334">
        <v>0</v>
      </c>
      <c r="N1615" s="334">
        <v>0</v>
      </c>
      <c r="O1615" s="334">
        <v>0</v>
      </c>
      <c r="P1615" s="334">
        <v>0</v>
      </c>
      <c r="Q1615" s="334">
        <v>0</v>
      </c>
      <c r="R1615" s="334">
        <v>0</v>
      </c>
      <c r="S1615" s="334">
        <v>0</v>
      </c>
      <c r="T1615" s="334">
        <v>0</v>
      </c>
      <c r="U1615" s="334">
        <v>0</v>
      </c>
      <c r="V1615" s="334">
        <v>0</v>
      </c>
      <c r="W1615" s="334">
        <v>0</v>
      </c>
      <c r="X1615" s="334">
        <v>0</v>
      </c>
      <c r="Y1615" s="334">
        <v>0</v>
      </c>
      <c r="Z1615" s="334">
        <v>0</v>
      </c>
      <c r="AA1615" s="334">
        <v>0</v>
      </c>
      <c r="AB1615" s="334">
        <v>0</v>
      </c>
      <c r="AD1615" s="334">
        <v>0</v>
      </c>
      <c r="AE1615" s="334">
        <f t="shared" si="257"/>
        <v>0</v>
      </c>
      <c r="AF1615" s="334">
        <f t="shared" si="258"/>
        <v>0</v>
      </c>
      <c r="AG1615" s="340">
        <f t="shared" si="259"/>
        <v>0</v>
      </c>
      <c r="AI1615" s="340">
        <f t="shared" si="260"/>
        <v>0</v>
      </c>
      <c r="AJ1615" s="340">
        <f t="shared" si="260"/>
        <v>0</v>
      </c>
      <c r="AK1615" s="340">
        <f t="shared" si="260"/>
        <v>0</v>
      </c>
      <c r="AL1615" s="340">
        <f t="shared" si="260"/>
        <v>0</v>
      </c>
      <c r="AM1615" s="340">
        <f t="shared" si="260"/>
        <v>0</v>
      </c>
    </row>
    <row r="1616" spans="1:39" x14ac:dyDescent="0.35">
      <c r="A1616" s="337">
        <v>23529</v>
      </c>
      <c r="B1616" s="338">
        <f t="shared" si="254"/>
        <v>1964</v>
      </c>
      <c r="C1616" s="338">
        <f t="shared" si="255"/>
        <v>6</v>
      </c>
      <c r="D1616" s="338">
        <f t="shared" si="256"/>
        <v>1</v>
      </c>
      <c r="E1616" s="334">
        <v>0</v>
      </c>
      <c r="F1616" s="334">
        <v>0</v>
      </c>
      <c r="G1616" s="334">
        <v>0</v>
      </c>
      <c r="H1616" s="334">
        <v>0</v>
      </c>
      <c r="I1616" s="334">
        <v>0</v>
      </c>
      <c r="J1616" s="334">
        <v>0</v>
      </c>
      <c r="K1616" s="334">
        <v>0</v>
      </c>
      <c r="L1616" s="334">
        <v>0</v>
      </c>
      <c r="M1616" s="334">
        <v>0</v>
      </c>
      <c r="N1616" s="334">
        <v>0</v>
      </c>
      <c r="O1616" s="334">
        <v>0</v>
      </c>
      <c r="P1616" s="334">
        <v>0</v>
      </c>
      <c r="Q1616" s="334">
        <v>0</v>
      </c>
      <c r="R1616" s="334">
        <v>0</v>
      </c>
      <c r="S1616" s="334">
        <v>0</v>
      </c>
      <c r="T1616" s="334">
        <v>0</v>
      </c>
      <c r="U1616" s="334">
        <v>0</v>
      </c>
      <c r="V1616" s="334">
        <v>0</v>
      </c>
      <c r="W1616" s="334">
        <v>0</v>
      </c>
      <c r="X1616" s="334">
        <v>0</v>
      </c>
      <c r="Y1616" s="334">
        <v>0</v>
      </c>
      <c r="Z1616" s="334">
        <v>0</v>
      </c>
      <c r="AA1616" s="334">
        <v>0</v>
      </c>
      <c r="AB1616" s="334">
        <v>0</v>
      </c>
      <c r="AD1616" s="334">
        <v>0</v>
      </c>
      <c r="AE1616" s="334">
        <f t="shared" si="257"/>
        <v>0</v>
      </c>
      <c r="AF1616" s="334">
        <f t="shared" si="258"/>
        <v>0</v>
      </c>
      <c r="AG1616" s="340">
        <f t="shared" si="259"/>
        <v>0</v>
      </c>
      <c r="AI1616" s="340">
        <f t="shared" si="260"/>
        <v>0</v>
      </c>
      <c r="AJ1616" s="340">
        <f t="shared" si="260"/>
        <v>0</v>
      </c>
      <c r="AK1616" s="340">
        <f t="shared" si="260"/>
        <v>0</v>
      </c>
      <c r="AL1616" s="340">
        <f t="shared" si="260"/>
        <v>0</v>
      </c>
      <c r="AM1616" s="340">
        <f t="shared" si="260"/>
        <v>0</v>
      </c>
    </row>
    <row r="1617" spans="1:39" x14ac:dyDescent="0.35">
      <c r="A1617" s="337">
        <v>23530</v>
      </c>
      <c r="B1617" s="338">
        <f t="shared" si="254"/>
        <v>1964</v>
      </c>
      <c r="C1617" s="338">
        <f t="shared" si="255"/>
        <v>6</v>
      </c>
      <c r="D1617" s="338">
        <f t="shared" si="256"/>
        <v>2</v>
      </c>
      <c r="E1617" s="334">
        <v>0</v>
      </c>
      <c r="F1617" s="334">
        <v>0</v>
      </c>
      <c r="G1617" s="334">
        <v>0</v>
      </c>
      <c r="H1617" s="334">
        <v>0</v>
      </c>
      <c r="I1617" s="334">
        <v>0</v>
      </c>
      <c r="J1617" s="334">
        <v>0</v>
      </c>
      <c r="K1617" s="334">
        <v>0</v>
      </c>
      <c r="L1617" s="334">
        <v>0</v>
      </c>
      <c r="M1617" s="334">
        <v>0</v>
      </c>
      <c r="N1617" s="334">
        <v>0</v>
      </c>
      <c r="O1617" s="334">
        <v>0</v>
      </c>
      <c r="P1617" s="334">
        <v>0</v>
      </c>
      <c r="Q1617" s="334">
        <v>0</v>
      </c>
      <c r="R1617" s="334">
        <v>0</v>
      </c>
      <c r="S1617" s="334">
        <v>0</v>
      </c>
      <c r="T1617" s="334">
        <v>0</v>
      </c>
      <c r="U1617" s="334">
        <v>0</v>
      </c>
      <c r="V1617" s="334">
        <v>0</v>
      </c>
      <c r="W1617" s="334">
        <v>0</v>
      </c>
      <c r="X1617" s="334">
        <v>0</v>
      </c>
      <c r="Y1617" s="334">
        <v>0</v>
      </c>
      <c r="Z1617" s="334">
        <v>0</v>
      </c>
      <c r="AA1617" s="334">
        <v>0</v>
      </c>
      <c r="AB1617" s="334">
        <v>0</v>
      </c>
      <c r="AD1617" s="334">
        <v>0</v>
      </c>
      <c r="AE1617" s="334">
        <f t="shared" si="257"/>
        <v>0</v>
      </c>
      <c r="AF1617" s="334">
        <f t="shared" si="258"/>
        <v>0</v>
      </c>
      <c r="AG1617" s="340">
        <f t="shared" si="259"/>
        <v>0</v>
      </c>
      <c r="AI1617" s="340">
        <f t="shared" si="260"/>
        <v>0</v>
      </c>
      <c r="AJ1617" s="340">
        <f t="shared" si="260"/>
        <v>0</v>
      </c>
      <c r="AK1617" s="340">
        <f t="shared" si="260"/>
        <v>0</v>
      </c>
      <c r="AL1617" s="340">
        <f t="shared" si="260"/>
        <v>0</v>
      </c>
      <c r="AM1617" s="340">
        <f t="shared" si="260"/>
        <v>0</v>
      </c>
    </row>
    <row r="1618" spans="1:39" x14ac:dyDescent="0.35">
      <c r="A1618" s="337">
        <v>23531</v>
      </c>
      <c r="B1618" s="338">
        <f t="shared" si="254"/>
        <v>1964</v>
      </c>
      <c r="C1618" s="338">
        <f t="shared" si="255"/>
        <v>6</v>
      </c>
      <c r="D1618" s="338">
        <f t="shared" si="256"/>
        <v>3</v>
      </c>
      <c r="E1618" s="334">
        <v>0</v>
      </c>
      <c r="F1618" s="334">
        <v>0</v>
      </c>
      <c r="G1618" s="334">
        <v>0</v>
      </c>
      <c r="H1618" s="334">
        <v>0</v>
      </c>
      <c r="I1618" s="334">
        <v>0</v>
      </c>
      <c r="J1618" s="334">
        <v>0</v>
      </c>
      <c r="K1618" s="334">
        <v>0</v>
      </c>
      <c r="L1618" s="334">
        <v>0</v>
      </c>
      <c r="M1618" s="334">
        <v>0</v>
      </c>
      <c r="N1618" s="334">
        <v>0</v>
      </c>
      <c r="O1618" s="334">
        <v>0</v>
      </c>
      <c r="P1618" s="334">
        <v>0</v>
      </c>
      <c r="Q1618" s="334">
        <v>0</v>
      </c>
      <c r="R1618" s="334">
        <v>0</v>
      </c>
      <c r="S1618" s="334">
        <v>0</v>
      </c>
      <c r="T1618" s="334">
        <v>0</v>
      </c>
      <c r="U1618" s="334">
        <v>0</v>
      </c>
      <c r="V1618" s="334">
        <v>0</v>
      </c>
      <c r="W1618" s="334">
        <v>0</v>
      </c>
      <c r="X1618" s="334">
        <v>0</v>
      </c>
      <c r="Y1618" s="334">
        <v>0</v>
      </c>
      <c r="Z1618" s="334">
        <v>0</v>
      </c>
      <c r="AA1618" s="334">
        <v>0</v>
      </c>
      <c r="AB1618" s="334">
        <v>0</v>
      </c>
      <c r="AD1618" s="334">
        <v>0</v>
      </c>
      <c r="AE1618" s="334">
        <f t="shared" si="257"/>
        <v>0</v>
      </c>
      <c r="AF1618" s="334">
        <f t="shared" si="258"/>
        <v>0</v>
      </c>
      <c r="AG1618" s="340">
        <f t="shared" si="259"/>
        <v>0</v>
      </c>
      <c r="AI1618" s="340">
        <f t="shared" si="260"/>
        <v>0</v>
      </c>
      <c r="AJ1618" s="340">
        <f t="shared" si="260"/>
        <v>0</v>
      </c>
      <c r="AK1618" s="340">
        <f t="shared" si="260"/>
        <v>0</v>
      </c>
      <c r="AL1618" s="340">
        <f t="shared" si="260"/>
        <v>0</v>
      </c>
      <c r="AM1618" s="340">
        <f t="shared" si="260"/>
        <v>0</v>
      </c>
    </row>
    <row r="1619" spans="1:39" x14ac:dyDescent="0.35">
      <c r="A1619" s="337">
        <v>23532</v>
      </c>
      <c r="B1619" s="338">
        <f t="shared" si="254"/>
        <v>1964</v>
      </c>
      <c r="C1619" s="338">
        <f t="shared" si="255"/>
        <v>6</v>
      </c>
      <c r="D1619" s="338">
        <f t="shared" si="256"/>
        <v>4</v>
      </c>
      <c r="E1619" s="334">
        <v>0</v>
      </c>
      <c r="F1619" s="334">
        <v>0</v>
      </c>
      <c r="G1619" s="334">
        <v>0</v>
      </c>
      <c r="H1619" s="334">
        <v>0</v>
      </c>
      <c r="I1619" s="334">
        <v>0</v>
      </c>
      <c r="J1619" s="334">
        <v>0</v>
      </c>
      <c r="K1619" s="334">
        <v>0</v>
      </c>
      <c r="L1619" s="334">
        <v>0</v>
      </c>
      <c r="M1619" s="334">
        <v>0</v>
      </c>
      <c r="N1619" s="334">
        <v>0</v>
      </c>
      <c r="O1619" s="334">
        <v>0</v>
      </c>
      <c r="P1619" s="334">
        <v>0</v>
      </c>
      <c r="Q1619" s="334">
        <v>0</v>
      </c>
      <c r="R1619" s="334">
        <v>0</v>
      </c>
      <c r="S1619" s="334">
        <v>0</v>
      </c>
      <c r="T1619" s="334">
        <v>0</v>
      </c>
      <c r="U1619" s="334">
        <v>0</v>
      </c>
      <c r="V1619" s="334">
        <v>0</v>
      </c>
      <c r="W1619" s="334">
        <v>0</v>
      </c>
      <c r="X1619" s="334">
        <v>0</v>
      </c>
      <c r="Y1619" s="334">
        <v>0</v>
      </c>
      <c r="Z1619" s="334">
        <v>0</v>
      </c>
      <c r="AA1619" s="334">
        <v>0</v>
      </c>
      <c r="AB1619" s="334">
        <v>0</v>
      </c>
      <c r="AD1619" s="334">
        <v>0</v>
      </c>
      <c r="AE1619" s="334">
        <f t="shared" si="257"/>
        <v>0</v>
      </c>
      <c r="AF1619" s="334">
        <f t="shared" si="258"/>
        <v>0</v>
      </c>
      <c r="AG1619" s="340">
        <f t="shared" si="259"/>
        <v>0</v>
      </c>
      <c r="AI1619" s="340">
        <f t="shared" si="260"/>
        <v>0</v>
      </c>
      <c r="AJ1619" s="340">
        <f t="shared" si="260"/>
        <v>0</v>
      </c>
      <c r="AK1619" s="340">
        <f t="shared" si="260"/>
        <v>0</v>
      </c>
      <c r="AL1619" s="340">
        <f t="shared" si="260"/>
        <v>0</v>
      </c>
      <c r="AM1619" s="340">
        <f t="shared" si="260"/>
        <v>0</v>
      </c>
    </row>
    <row r="1620" spans="1:39" x14ac:dyDescent="0.35">
      <c r="A1620" s="337">
        <v>23533</v>
      </c>
      <c r="B1620" s="338">
        <f t="shared" si="254"/>
        <v>1964</v>
      </c>
      <c r="C1620" s="338">
        <f t="shared" si="255"/>
        <v>6</v>
      </c>
      <c r="D1620" s="338">
        <f t="shared" si="256"/>
        <v>5</v>
      </c>
      <c r="E1620" s="334">
        <v>0</v>
      </c>
      <c r="F1620" s="334">
        <v>0</v>
      </c>
      <c r="G1620" s="334">
        <v>0</v>
      </c>
      <c r="H1620" s="334">
        <v>0</v>
      </c>
      <c r="I1620" s="334">
        <v>0</v>
      </c>
      <c r="J1620" s="334">
        <v>0</v>
      </c>
      <c r="K1620" s="334">
        <v>0</v>
      </c>
      <c r="L1620" s="334">
        <v>0</v>
      </c>
      <c r="M1620" s="334">
        <v>0</v>
      </c>
      <c r="N1620" s="334">
        <v>0</v>
      </c>
      <c r="O1620" s="334">
        <v>0</v>
      </c>
      <c r="P1620" s="334">
        <v>0</v>
      </c>
      <c r="Q1620" s="334">
        <v>0</v>
      </c>
      <c r="R1620" s="334">
        <v>0</v>
      </c>
      <c r="S1620" s="334">
        <v>0</v>
      </c>
      <c r="T1620" s="334">
        <v>0</v>
      </c>
      <c r="U1620" s="334">
        <v>0</v>
      </c>
      <c r="V1620" s="334">
        <v>0</v>
      </c>
      <c r="W1620" s="334">
        <v>0</v>
      </c>
      <c r="X1620" s="334">
        <v>0</v>
      </c>
      <c r="Y1620" s="334">
        <v>0</v>
      </c>
      <c r="Z1620" s="334">
        <v>0</v>
      </c>
      <c r="AA1620" s="334">
        <v>0</v>
      </c>
      <c r="AB1620" s="334">
        <v>0</v>
      </c>
      <c r="AD1620" s="334">
        <v>0</v>
      </c>
      <c r="AE1620" s="334">
        <f t="shared" si="257"/>
        <v>0</v>
      </c>
      <c r="AF1620" s="334">
        <f t="shared" si="258"/>
        <v>0</v>
      </c>
      <c r="AG1620" s="340">
        <f t="shared" si="259"/>
        <v>0</v>
      </c>
      <c r="AI1620" s="340">
        <f t="shared" ref="AI1620:AM1635" si="261">IF($C1620=AI$1,$AF1620,0)</f>
        <v>0</v>
      </c>
      <c r="AJ1620" s="340">
        <f t="shared" si="261"/>
        <v>0</v>
      </c>
      <c r="AK1620" s="340">
        <f t="shared" si="261"/>
        <v>0</v>
      </c>
      <c r="AL1620" s="340">
        <f t="shared" si="261"/>
        <v>0</v>
      </c>
      <c r="AM1620" s="340">
        <f t="shared" si="261"/>
        <v>0</v>
      </c>
    </row>
    <row r="1621" spans="1:39" x14ac:dyDescent="0.35">
      <c r="A1621" s="337">
        <v>23534</v>
      </c>
      <c r="B1621" s="338">
        <f t="shared" si="254"/>
        <v>1964</v>
      </c>
      <c r="C1621" s="338">
        <f t="shared" si="255"/>
        <v>6</v>
      </c>
      <c r="D1621" s="338">
        <f t="shared" si="256"/>
        <v>6</v>
      </c>
      <c r="E1621" s="334">
        <v>0</v>
      </c>
      <c r="F1621" s="334">
        <v>0</v>
      </c>
      <c r="G1621" s="334">
        <v>0</v>
      </c>
      <c r="H1621" s="334">
        <v>0</v>
      </c>
      <c r="I1621" s="334">
        <v>0</v>
      </c>
      <c r="J1621" s="334">
        <v>0</v>
      </c>
      <c r="K1621" s="334">
        <v>0</v>
      </c>
      <c r="L1621" s="334">
        <v>0</v>
      </c>
      <c r="M1621" s="334">
        <v>0</v>
      </c>
      <c r="N1621" s="334">
        <v>0</v>
      </c>
      <c r="O1621" s="334">
        <v>0</v>
      </c>
      <c r="P1621" s="334">
        <v>0</v>
      </c>
      <c r="Q1621" s="334">
        <v>0</v>
      </c>
      <c r="R1621" s="334">
        <v>0</v>
      </c>
      <c r="S1621" s="334">
        <v>0</v>
      </c>
      <c r="T1621" s="334">
        <v>0</v>
      </c>
      <c r="U1621" s="334">
        <v>0</v>
      </c>
      <c r="V1621" s="334">
        <v>0</v>
      </c>
      <c r="W1621" s="334">
        <v>0</v>
      </c>
      <c r="X1621" s="334">
        <v>0</v>
      </c>
      <c r="Y1621" s="334">
        <v>0</v>
      </c>
      <c r="Z1621" s="334">
        <v>0</v>
      </c>
      <c r="AA1621" s="334">
        <v>0</v>
      </c>
      <c r="AB1621" s="334">
        <v>0</v>
      </c>
      <c r="AD1621" s="334">
        <v>0</v>
      </c>
      <c r="AE1621" s="334">
        <f t="shared" si="257"/>
        <v>0</v>
      </c>
      <c r="AF1621" s="334">
        <f t="shared" si="258"/>
        <v>0</v>
      </c>
      <c r="AG1621" s="340">
        <f t="shared" si="259"/>
        <v>0</v>
      </c>
      <c r="AI1621" s="340">
        <f t="shared" si="261"/>
        <v>0</v>
      </c>
      <c r="AJ1621" s="340">
        <f t="shared" si="261"/>
        <v>0</v>
      </c>
      <c r="AK1621" s="340">
        <f t="shared" si="261"/>
        <v>0</v>
      </c>
      <c r="AL1621" s="340">
        <f t="shared" si="261"/>
        <v>0</v>
      </c>
      <c r="AM1621" s="340">
        <f t="shared" si="261"/>
        <v>0</v>
      </c>
    </row>
    <row r="1622" spans="1:39" x14ac:dyDescent="0.35">
      <c r="A1622" s="337">
        <v>23535</v>
      </c>
      <c r="B1622" s="338">
        <f t="shared" si="254"/>
        <v>1964</v>
      </c>
      <c r="C1622" s="338">
        <f t="shared" si="255"/>
        <v>6</v>
      </c>
      <c r="D1622" s="338">
        <f t="shared" si="256"/>
        <v>7</v>
      </c>
      <c r="E1622" s="334">
        <v>0</v>
      </c>
      <c r="F1622" s="334">
        <v>0</v>
      </c>
      <c r="G1622" s="334">
        <v>0</v>
      </c>
      <c r="H1622" s="334">
        <v>0</v>
      </c>
      <c r="I1622" s="334">
        <v>0</v>
      </c>
      <c r="J1622" s="334">
        <v>0</v>
      </c>
      <c r="K1622" s="334">
        <v>0</v>
      </c>
      <c r="L1622" s="334">
        <v>0</v>
      </c>
      <c r="M1622" s="334">
        <v>0</v>
      </c>
      <c r="N1622" s="334">
        <v>0.7</v>
      </c>
      <c r="O1622" s="334">
        <v>0</v>
      </c>
      <c r="P1622" s="334">
        <v>0</v>
      </c>
      <c r="Q1622" s="334">
        <v>0</v>
      </c>
      <c r="R1622" s="334">
        <v>0</v>
      </c>
      <c r="S1622" s="334">
        <v>0</v>
      </c>
      <c r="T1622" s="334">
        <v>0.7</v>
      </c>
      <c r="U1622" s="334">
        <v>0</v>
      </c>
      <c r="V1622" s="334">
        <v>0</v>
      </c>
      <c r="W1622" s="334">
        <v>0.7</v>
      </c>
      <c r="X1622" s="334">
        <v>0.7</v>
      </c>
      <c r="Y1622" s="334">
        <v>0</v>
      </c>
      <c r="Z1622" s="334">
        <v>0</v>
      </c>
      <c r="AA1622" s="334">
        <v>0</v>
      </c>
      <c r="AB1622" s="334">
        <v>0</v>
      </c>
      <c r="AD1622" s="334">
        <v>2.8</v>
      </c>
      <c r="AE1622" s="334">
        <f t="shared" si="257"/>
        <v>2.8</v>
      </c>
      <c r="AF1622" s="334">
        <f t="shared" si="258"/>
        <v>2.8</v>
      </c>
      <c r="AG1622" s="340">
        <f t="shared" si="259"/>
        <v>0</v>
      </c>
      <c r="AI1622" s="340">
        <f t="shared" si="261"/>
        <v>0</v>
      </c>
      <c r="AJ1622" s="340">
        <f t="shared" si="261"/>
        <v>2.8</v>
      </c>
      <c r="AK1622" s="340">
        <f t="shared" si="261"/>
        <v>0</v>
      </c>
      <c r="AL1622" s="340">
        <f t="shared" si="261"/>
        <v>0</v>
      </c>
      <c r="AM1622" s="340">
        <f t="shared" si="261"/>
        <v>0</v>
      </c>
    </row>
    <row r="1623" spans="1:39" x14ac:dyDescent="0.35">
      <c r="A1623" s="337">
        <v>23536</v>
      </c>
      <c r="B1623" s="338">
        <f t="shared" si="254"/>
        <v>1964</v>
      </c>
      <c r="C1623" s="338">
        <f t="shared" si="255"/>
        <v>6</v>
      </c>
      <c r="D1623" s="338">
        <f t="shared" si="256"/>
        <v>8</v>
      </c>
      <c r="E1623" s="334">
        <v>0</v>
      </c>
      <c r="F1623" s="334">
        <v>0</v>
      </c>
      <c r="G1623" s="334">
        <v>0</v>
      </c>
      <c r="H1623" s="334">
        <v>0</v>
      </c>
      <c r="I1623" s="334">
        <v>0</v>
      </c>
      <c r="J1623" s="334">
        <v>0</v>
      </c>
      <c r="K1623" s="334">
        <v>0</v>
      </c>
      <c r="L1623" s="334">
        <v>0</v>
      </c>
      <c r="M1623" s="334">
        <v>0</v>
      </c>
      <c r="N1623" s="334">
        <v>0</v>
      </c>
      <c r="O1623" s="334">
        <v>0</v>
      </c>
      <c r="P1623" s="334">
        <v>0</v>
      </c>
      <c r="Q1623" s="334">
        <v>0</v>
      </c>
      <c r="R1623" s="334">
        <v>0</v>
      </c>
      <c r="S1623" s="334">
        <v>0</v>
      </c>
      <c r="T1623" s="334">
        <v>0</v>
      </c>
      <c r="U1623" s="334">
        <v>0</v>
      </c>
      <c r="V1623" s="334">
        <v>0</v>
      </c>
      <c r="W1623" s="334">
        <v>0</v>
      </c>
      <c r="X1623" s="334">
        <v>0</v>
      </c>
      <c r="Y1623" s="334">
        <v>0</v>
      </c>
      <c r="Z1623" s="334">
        <v>0</v>
      </c>
      <c r="AA1623" s="334">
        <v>0</v>
      </c>
      <c r="AB1623" s="334">
        <v>0</v>
      </c>
      <c r="AD1623" s="334">
        <v>0</v>
      </c>
      <c r="AE1623" s="334">
        <f t="shared" si="257"/>
        <v>0</v>
      </c>
      <c r="AF1623" s="334">
        <f t="shared" si="258"/>
        <v>0</v>
      </c>
      <c r="AG1623" s="340">
        <f t="shared" si="259"/>
        <v>0</v>
      </c>
      <c r="AI1623" s="340">
        <f t="shared" si="261"/>
        <v>0</v>
      </c>
      <c r="AJ1623" s="340">
        <f t="shared" si="261"/>
        <v>0</v>
      </c>
      <c r="AK1623" s="340">
        <f t="shared" si="261"/>
        <v>0</v>
      </c>
      <c r="AL1623" s="340">
        <f t="shared" si="261"/>
        <v>0</v>
      </c>
      <c r="AM1623" s="340">
        <f t="shared" si="261"/>
        <v>0</v>
      </c>
    </row>
    <row r="1624" spans="1:39" x14ac:dyDescent="0.35">
      <c r="A1624" s="337">
        <v>23537</v>
      </c>
      <c r="B1624" s="338">
        <f t="shared" si="254"/>
        <v>1964</v>
      </c>
      <c r="C1624" s="338">
        <f t="shared" si="255"/>
        <v>6</v>
      </c>
      <c r="D1624" s="338">
        <f t="shared" si="256"/>
        <v>9</v>
      </c>
      <c r="E1624" s="334">
        <v>0</v>
      </c>
      <c r="F1624" s="334">
        <v>0</v>
      </c>
      <c r="G1624" s="334">
        <v>0</v>
      </c>
      <c r="H1624" s="334">
        <v>0</v>
      </c>
      <c r="I1624" s="334">
        <v>0</v>
      </c>
      <c r="J1624" s="334">
        <v>0</v>
      </c>
      <c r="K1624" s="334">
        <v>0</v>
      </c>
      <c r="L1624" s="334">
        <v>0</v>
      </c>
      <c r="M1624" s="334">
        <v>0</v>
      </c>
      <c r="N1624" s="334">
        <v>0</v>
      </c>
      <c r="O1624" s="334">
        <v>0</v>
      </c>
      <c r="P1624" s="334">
        <v>0</v>
      </c>
      <c r="Q1624" s="334">
        <v>0</v>
      </c>
      <c r="R1624" s="334">
        <v>0</v>
      </c>
      <c r="S1624" s="334">
        <v>0</v>
      </c>
      <c r="T1624" s="334">
        <v>0</v>
      </c>
      <c r="U1624" s="334">
        <v>0</v>
      </c>
      <c r="V1624" s="334">
        <v>0</v>
      </c>
      <c r="W1624" s="334">
        <v>0</v>
      </c>
      <c r="X1624" s="334">
        <v>0</v>
      </c>
      <c r="Y1624" s="334">
        <v>0</v>
      </c>
      <c r="Z1624" s="334">
        <v>0</v>
      </c>
      <c r="AA1624" s="334">
        <v>0</v>
      </c>
      <c r="AB1624" s="334">
        <v>0</v>
      </c>
      <c r="AD1624" s="334">
        <v>0</v>
      </c>
      <c r="AE1624" s="334">
        <f t="shared" si="257"/>
        <v>0</v>
      </c>
      <c r="AF1624" s="334">
        <f t="shared" si="258"/>
        <v>0</v>
      </c>
      <c r="AG1624" s="340">
        <f t="shared" si="259"/>
        <v>0</v>
      </c>
      <c r="AI1624" s="340">
        <f t="shared" si="261"/>
        <v>0</v>
      </c>
      <c r="AJ1624" s="340">
        <f t="shared" si="261"/>
        <v>0</v>
      </c>
      <c r="AK1624" s="340">
        <f t="shared" si="261"/>
        <v>0</v>
      </c>
      <c r="AL1624" s="340">
        <f t="shared" si="261"/>
        <v>0</v>
      </c>
      <c r="AM1624" s="340">
        <f t="shared" si="261"/>
        <v>0</v>
      </c>
    </row>
    <row r="1625" spans="1:39" x14ac:dyDescent="0.35">
      <c r="A1625" s="337">
        <v>23538</v>
      </c>
      <c r="B1625" s="338">
        <f t="shared" si="254"/>
        <v>1964</v>
      </c>
      <c r="C1625" s="338">
        <f t="shared" si="255"/>
        <v>6</v>
      </c>
      <c r="D1625" s="338">
        <f t="shared" si="256"/>
        <v>10</v>
      </c>
      <c r="E1625" s="334">
        <v>0</v>
      </c>
      <c r="F1625" s="334">
        <v>0</v>
      </c>
      <c r="G1625" s="334">
        <v>0</v>
      </c>
      <c r="H1625" s="334">
        <v>0</v>
      </c>
      <c r="I1625" s="334">
        <v>0</v>
      </c>
      <c r="J1625" s="334">
        <v>0</v>
      </c>
      <c r="K1625" s="334">
        <v>0</v>
      </c>
      <c r="L1625" s="334">
        <v>0</v>
      </c>
      <c r="M1625" s="334">
        <v>0</v>
      </c>
      <c r="N1625" s="334">
        <v>0</v>
      </c>
      <c r="O1625" s="334">
        <v>0</v>
      </c>
      <c r="P1625" s="334">
        <v>0</v>
      </c>
      <c r="Q1625" s="334">
        <v>0</v>
      </c>
      <c r="R1625" s="334">
        <v>0</v>
      </c>
      <c r="S1625" s="334">
        <v>0</v>
      </c>
      <c r="T1625" s="334">
        <v>0</v>
      </c>
      <c r="U1625" s="334">
        <v>0</v>
      </c>
      <c r="V1625" s="334">
        <v>0</v>
      </c>
      <c r="W1625" s="334">
        <v>0</v>
      </c>
      <c r="X1625" s="334">
        <v>0</v>
      </c>
      <c r="Y1625" s="334">
        <v>0</v>
      </c>
      <c r="Z1625" s="334">
        <v>0</v>
      </c>
      <c r="AA1625" s="334">
        <v>0</v>
      </c>
      <c r="AB1625" s="334">
        <v>0</v>
      </c>
      <c r="AD1625" s="334">
        <v>0</v>
      </c>
      <c r="AE1625" s="334">
        <f t="shared" si="257"/>
        <v>0</v>
      </c>
      <c r="AF1625" s="334">
        <f t="shared" si="258"/>
        <v>0</v>
      </c>
      <c r="AG1625" s="340">
        <f t="shared" si="259"/>
        <v>0</v>
      </c>
      <c r="AI1625" s="340">
        <f t="shared" si="261"/>
        <v>0</v>
      </c>
      <c r="AJ1625" s="340">
        <f t="shared" si="261"/>
        <v>0</v>
      </c>
      <c r="AK1625" s="340">
        <f t="shared" si="261"/>
        <v>0</v>
      </c>
      <c r="AL1625" s="340">
        <f t="shared" si="261"/>
        <v>0</v>
      </c>
      <c r="AM1625" s="340">
        <f t="shared" si="261"/>
        <v>0</v>
      </c>
    </row>
    <row r="1626" spans="1:39" x14ac:dyDescent="0.35">
      <c r="A1626" s="337">
        <v>23539</v>
      </c>
      <c r="B1626" s="338">
        <f t="shared" si="254"/>
        <v>1964</v>
      </c>
      <c r="C1626" s="338">
        <f t="shared" si="255"/>
        <v>6</v>
      </c>
      <c r="D1626" s="338">
        <f t="shared" si="256"/>
        <v>11</v>
      </c>
      <c r="E1626" s="334">
        <v>0</v>
      </c>
      <c r="F1626" s="334">
        <v>0</v>
      </c>
      <c r="G1626" s="334">
        <v>0</v>
      </c>
      <c r="H1626" s="334">
        <v>0</v>
      </c>
      <c r="I1626" s="334">
        <v>0</v>
      </c>
      <c r="J1626" s="334">
        <v>0</v>
      </c>
      <c r="K1626" s="334">
        <v>0</v>
      </c>
      <c r="L1626" s="334">
        <v>0</v>
      </c>
      <c r="M1626" s="334">
        <v>0</v>
      </c>
      <c r="N1626" s="334">
        <v>0</v>
      </c>
      <c r="O1626" s="334">
        <v>0</v>
      </c>
      <c r="P1626" s="334">
        <v>0</v>
      </c>
      <c r="Q1626" s="334">
        <v>0</v>
      </c>
      <c r="R1626" s="334">
        <v>0</v>
      </c>
      <c r="S1626" s="334">
        <v>0</v>
      </c>
      <c r="T1626" s="334">
        <v>0</v>
      </c>
      <c r="U1626" s="334">
        <v>0</v>
      </c>
      <c r="V1626" s="334">
        <v>0</v>
      </c>
      <c r="W1626" s="334">
        <v>0</v>
      </c>
      <c r="X1626" s="334">
        <v>0</v>
      </c>
      <c r="Y1626" s="334">
        <v>0</v>
      </c>
      <c r="Z1626" s="334">
        <v>0</v>
      </c>
      <c r="AA1626" s="334">
        <v>0</v>
      </c>
      <c r="AB1626" s="334">
        <v>0</v>
      </c>
      <c r="AD1626" s="334">
        <v>0</v>
      </c>
      <c r="AE1626" s="334">
        <f t="shared" si="257"/>
        <v>0</v>
      </c>
      <c r="AF1626" s="334">
        <f t="shared" si="258"/>
        <v>0</v>
      </c>
      <c r="AG1626" s="340">
        <f t="shared" si="259"/>
        <v>0</v>
      </c>
      <c r="AI1626" s="340">
        <f t="shared" si="261"/>
        <v>0</v>
      </c>
      <c r="AJ1626" s="340">
        <f t="shared" si="261"/>
        <v>0</v>
      </c>
      <c r="AK1626" s="340">
        <f t="shared" si="261"/>
        <v>0</v>
      </c>
      <c r="AL1626" s="340">
        <f t="shared" si="261"/>
        <v>0</v>
      </c>
      <c r="AM1626" s="340">
        <f t="shared" si="261"/>
        <v>0</v>
      </c>
    </row>
    <row r="1627" spans="1:39" x14ac:dyDescent="0.35">
      <c r="A1627" s="337">
        <v>23540</v>
      </c>
      <c r="B1627" s="338">
        <f t="shared" si="254"/>
        <v>1964</v>
      </c>
      <c r="C1627" s="338">
        <f t="shared" si="255"/>
        <v>6</v>
      </c>
      <c r="D1627" s="338">
        <f t="shared" si="256"/>
        <v>12</v>
      </c>
      <c r="E1627" s="334">
        <v>0</v>
      </c>
      <c r="F1627" s="334">
        <v>0</v>
      </c>
      <c r="G1627" s="334">
        <v>0</v>
      </c>
      <c r="H1627" s="334">
        <v>0</v>
      </c>
      <c r="I1627" s="334">
        <v>0</v>
      </c>
      <c r="J1627" s="334">
        <v>0</v>
      </c>
      <c r="K1627" s="334">
        <v>0</v>
      </c>
      <c r="L1627" s="334">
        <v>0</v>
      </c>
      <c r="M1627" s="334">
        <v>0</v>
      </c>
      <c r="N1627" s="334">
        <v>0</v>
      </c>
      <c r="O1627" s="334">
        <v>0</v>
      </c>
      <c r="P1627" s="334">
        <v>0</v>
      </c>
      <c r="Q1627" s="334">
        <v>0</v>
      </c>
      <c r="R1627" s="334">
        <v>0.3</v>
      </c>
      <c r="S1627" s="334">
        <v>0.3</v>
      </c>
      <c r="T1627" s="334">
        <v>0.5</v>
      </c>
      <c r="U1627" s="334">
        <v>0.3</v>
      </c>
      <c r="V1627" s="334">
        <v>0</v>
      </c>
      <c r="W1627" s="334">
        <v>0</v>
      </c>
      <c r="X1627" s="334">
        <v>0</v>
      </c>
      <c r="Y1627" s="334">
        <v>0</v>
      </c>
      <c r="Z1627" s="334">
        <v>0</v>
      </c>
      <c r="AA1627" s="334">
        <v>0</v>
      </c>
      <c r="AB1627" s="334">
        <v>0</v>
      </c>
      <c r="AD1627" s="334">
        <v>1.4</v>
      </c>
      <c r="AE1627" s="334">
        <f t="shared" si="257"/>
        <v>1.4</v>
      </c>
      <c r="AF1627" s="334">
        <f t="shared" si="258"/>
        <v>1.4000000000000001</v>
      </c>
      <c r="AG1627" s="340">
        <f t="shared" si="259"/>
        <v>2.2204460492503131E-16</v>
      </c>
      <c r="AI1627" s="340">
        <f t="shared" si="261"/>
        <v>0</v>
      </c>
      <c r="AJ1627" s="340">
        <f t="shared" si="261"/>
        <v>1.4000000000000001</v>
      </c>
      <c r="AK1627" s="340">
        <f t="shared" si="261"/>
        <v>0</v>
      </c>
      <c r="AL1627" s="340">
        <f t="shared" si="261"/>
        <v>0</v>
      </c>
      <c r="AM1627" s="340">
        <f t="shared" si="261"/>
        <v>0</v>
      </c>
    </row>
    <row r="1628" spans="1:39" x14ac:dyDescent="0.35">
      <c r="A1628" s="337">
        <v>23541</v>
      </c>
      <c r="B1628" s="338">
        <f t="shared" si="254"/>
        <v>1964</v>
      </c>
      <c r="C1628" s="338">
        <f t="shared" si="255"/>
        <v>6</v>
      </c>
      <c r="D1628" s="338">
        <f t="shared" si="256"/>
        <v>13</v>
      </c>
      <c r="E1628" s="334">
        <v>0</v>
      </c>
      <c r="F1628" s="334">
        <v>0</v>
      </c>
      <c r="G1628" s="334">
        <v>0</v>
      </c>
      <c r="H1628" s="334">
        <v>0</v>
      </c>
      <c r="I1628" s="334">
        <v>0</v>
      </c>
      <c r="J1628" s="334">
        <v>0</v>
      </c>
      <c r="K1628" s="334">
        <v>0</v>
      </c>
      <c r="L1628" s="334">
        <v>0</v>
      </c>
      <c r="M1628" s="334">
        <v>0</v>
      </c>
      <c r="N1628" s="334">
        <v>0</v>
      </c>
      <c r="O1628" s="334">
        <v>0</v>
      </c>
      <c r="P1628" s="334">
        <v>0</v>
      </c>
      <c r="Q1628" s="334">
        <v>0</v>
      </c>
      <c r="R1628" s="334">
        <v>0</v>
      </c>
      <c r="S1628" s="334">
        <v>0</v>
      </c>
      <c r="T1628" s="334">
        <v>0</v>
      </c>
      <c r="U1628" s="334">
        <v>0.5</v>
      </c>
      <c r="V1628" s="334">
        <v>0.3</v>
      </c>
      <c r="W1628" s="334">
        <v>2.2999999999999998</v>
      </c>
      <c r="X1628" s="334">
        <v>0.8</v>
      </c>
      <c r="Y1628" s="334">
        <v>0</v>
      </c>
      <c r="Z1628" s="334">
        <v>0</v>
      </c>
      <c r="AA1628" s="334">
        <v>0</v>
      </c>
      <c r="AB1628" s="334">
        <v>0</v>
      </c>
      <c r="AD1628" s="334">
        <v>3.9</v>
      </c>
      <c r="AE1628" s="334">
        <f t="shared" si="257"/>
        <v>3.9</v>
      </c>
      <c r="AF1628" s="334">
        <f t="shared" si="258"/>
        <v>3.8999999999999995</v>
      </c>
      <c r="AG1628" s="340">
        <f t="shared" si="259"/>
        <v>4.4408920985006262E-16</v>
      </c>
      <c r="AI1628" s="340">
        <f t="shared" si="261"/>
        <v>0</v>
      </c>
      <c r="AJ1628" s="340">
        <f t="shared" si="261"/>
        <v>3.8999999999999995</v>
      </c>
      <c r="AK1628" s="340">
        <f t="shared" si="261"/>
        <v>0</v>
      </c>
      <c r="AL1628" s="340">
        <f t="shared" si="261"/>
        <v>0</v>
      </c>
      <c r="AM1628" s="340">
        <f t="shared" si="261"/>
        <v>0</v>
      </c>
    </row>
    <row r="1629" spans="1:39" x14ac:dyDescent="0.35">
      <c r="A1629" s="337">
        <v>23542</v>
      </c>
      <c r="B1629" s="338">
        <f t="shared" si="254"/>
        <v>1964</v>
      </c>
      <c r="C1629" s="338">
        <f t="shared" si="255"/>
        <v>6</v>
      </c>
      <c r="D1629" s="338">
        <f t="shared" si="256"/>
        <v>14</v>
      </c>
      <c r="E1629" s="334">
        <v>0</v>
      </c>
      <c r="F1629" s="334">
        <v>0</v>
      </c>
      <c r="G1629" s="334">
        <v>0</v>
      </c>
      <c r="H1629" s="334">
        <v>0</v>
      </c>
      <c r="I1629" s="334">
        <v>0</v>
      </c>
      <c r="J1629" s="334">
        <v>0</v>
      </c>
      <c r="K1629" s="334">
        <v>0</v>
      </c>
      <c r="L1629" s="334">
        <v>0</v>
      </c>
      <c r="M1629" s="334">
        <v>0</v>
      </c>
      <c r="N1629" s="334">
        <v>0</v>
      </c>
      <c r="O1629" s="334">
        <v>0</v>
      </c>
      <c r="P1629" s="334">
        <v>0</v>
      </c>
      <c r="Q1629" s="334">
        <v>0</v>
      </c>
      <c r="R1629" s="334">
        <v>0</v>
      </c>
      <c r="S1629" s="334">
        <v>0</v>
      </c>
      <c r="T1629" s="334">
        <v>1</v>
      </c>
      <c r="U1629" s="334">
        <v>2.2999999999999998</v>
      </c>
      <c r="V1629" s="334">
        <v>2</v>
      </c>
      <c r="W1629" s="334">
        <v>0.5</v>
      </c>
      <c r="X1629" s="334">
        <v>0</v>
      </c>
      <c r="Y1629" s="334">
        <v>0</v>
      </c>
      <c r="Z1629" s="334">
        <v>0</v>
      </c>
      <c r="AA1629" s="334">
        <v>0</v>
      </c>
      <c r="AB1629" s="334">
        <v>0</v>
      </c>
      <c r="AD1629" s="334">
        <v>5.8</v>
      </c>
      <c r="AE1629" s="334">
        <f t="shared" si="257"/>
        <v>5.8</v>
      </c>
      <c r="AF1629" s="334">
        <f t="shared" si="258"/>
        <v>5.8</v>
      </c>
      <c r="AG1629" s="340">
        <f t="shared" si="259"/>
        <v>0</v>
      </c>
      <c r="AI1629" s="340">
        <f t="shared" si="261"/>
        <v>0</v>
      </c>
      <c r="AJ1629" s="340">
        <f t="shared" si="261"/>
        <v>5.8</v>
      </c>
      <c r="AK1629" s="340">
        <f t="shared" si="261"/>
        <v>0</v>
      </c>
      <c r="AL1629" s="340">
        <f t="shared" si="261"/>
        <v>0</v>
      </c>
      <c r="AM1629" s="340">
        <f t="shared" si="261"/>
        <v>0</v>
      </c>
    </row>
    <row r="1630" spans="1:39" x14ac:dyDescent="0.35">
      <c r="A1630" s="337">
        <v>23543</v>
      </c>
      <c r="B1630" s="338">
        <f t="shared" si="254"/>
        <v>1964</v>
      </c>
      <c r="C1630" s="338">
        <f t="shared" si="255"/>
        <v>6</v>
      </c>
      <c r="D1630" s="338">
        <f t="shared" si="256"/>
        <v>15</v>
      </c>
      <c r="E1630" s="334">
        <v>0</v>
      </c>
      <c r="F1630" s="334">
        <v>0</v>
      </c>
      <c r="G1630" s="334">
        <v>0</v>
      </c>
      <c r="H1630" s="334">
        <v>0</v>
      </c>
      <c r="I1630" s="334">
        <v>0</v>
      </c>
      <c r="J1630" s="334">
        <v>0</v>
      </c>
      <c r="K1630" s="334">
        <v>0</v>
      </c>
      <c r="L1630" s="334">
        <v>0</v>
      </c>
      <c r="M1630" s="334">
        <v>0</v>
      </c>
      <c r="N1630" s="334">
        <v>0</v>
      </c>
      <c r="O1630" s="334">
        <v>0</v>
      </c>
      <c r="P1630" s="334">
        <v>0</v>
      </c>
      <c r="Q1630" s="334">
        <v>0</v>
      </c>
      <c r="R1630" s="334">
        <v>0</v>
      </c>
      <c r="S1630" s="334">
        <v>0</v>
      </c>
      <c r="T1630" s="334">
        <v>0</v>
      </c>
      <c r="U1630" s="334">
        <v>0</v>
      </c>
      <c r="V1630" s="334">
        <v>0</v>
      </c>
      <c r="W1630" s="334">
        <v>0</v>
      </c>
      <c r="X1630" s="334">
        <v>0</v>
      </c>
      <c r="Y1630" s="334">
        <v>2.9</v>
      </c>
      <c r="Z1630" s="334">
        <v>2.1</v>
      </c>
      <c r="AA1630" s="334">
        <v>1.5</v>
      </c>
      <c r="AB1630" s="334">
        <v>1.4</v>
      </c>
      <c r="AD1630" s="334">
        <v>7.9</v>
      </c>
      <c r="AE1630" s="334">
        <f t="shared" si="257"/>
        <v>7.9</v>
      </c>
      <c r="AF1630" s="334">
        <f t="shared" si="258"/>
        <v>7.9</v>
      </c>
      <c r="AG1630" s="340">
        <f t="shared" si="259"/>
        <v>0</v>
      </c>
      <c r="AI1630" s="340">
        <f t="shared" si="261"/>
        <v>0</v>
      </c>
      <c r="AJ1630" s="340">
        <f t="shared" si="261"/>
        <v>7.9</v>
      </c>
      <c r="AK1630" s="340">
        <f t="shared" si="261"/>
        <v>0</v>
      </c>
      <c r="AL1630" s="340">
        <f t="shared" si="261"/>
        <v>0</v>
      </c>
      <c r="AM1630" s="340">
        <f t="shared" si="261"/>
        <v>0</v>
      </c>
    </row>
    <row r="1631" spans="1:39" x14ac:dyDescent="0.35">
      <c r="A1631" s="337">
        <v>23544</v>
      </c>
      <c r="B1631" s="338">
        <f t="shared" si="254"/>
        <v>1964</v>
      </c>
      <c r="C1631" s="338">
        <f t="shared" si="255"/>
        <v>6</v>
      </c>
      <c r="D1631" s="338">
        <f t="shared" si="256"/>
        <v>16</v>
      </c>
      <c r="E1631" s="334">
        <v>3.7</v>
      </c>
      <c r="F1631" s="334">
        <v>0</v>
      </c>
      <c r="G1631" s="334">
        <v>0</v>
      </c>
      <c r="H1631" s="334">
        <v>0</v>
      </c>
      <c r="I1631" s="334">
        <v>0</v>
      </c>
      <c r="J1631" s="334">
        <v>0</v>
      </c>
      <c r="K1631" s="334">
        <v>0.3</v>
      </c>
      <c r="L1631" s="334">
        <v>0.3</v>
      </c>
      <c r="M1631" s="334">
        <v>0</v>
      </c>
      <c r="N1631" s="334">
        <v>0.3</v>
      </c>
      <c r="O1631" s="334">
        <v>0</v>
      </c>
      <c r="P1631" s="334">
        <v>0</v>
      </c>
      <c r="Q1631" s="334">
        <v>0</v>
      </c>
      <c r="R1631" s="334">
        <v>0</v>
      </c>
      <c r="S1631" s="334">
        <v>0</v>
      </c>
      <c r="T1631" s="334">
        <v>0</v>
      </c>
      <c r="U1631" s="334">
        <v>0</v>
      </c>
      <c r="V1631" s="334">
        <v>3.2</v>
      </c>
      <c r="W1631" s="334">
        <v>0.3</v>
      </c>
      <c r="X1631" s="334">
        <v>0</v>
      </c>
      <c r="Y1631" s="334">
        <v>0</v>
      </c>
      <c r="Z1631" s="334">
        <v>0</v>
      </c>
      <c r="AA1631" s="334">
        <v>0</v>
      </c>
      <c r="AB1631" s="334">
        <v>0</v>
      </c>
      <c r="AD1631" s="334">
        <v>8.1</v>
      </c>
      <c r="AE1631" s="334">
        <f t="shared" si="257"/>
        <v>8.1</v>
      </c>
      <c r="AF1631" s="334">
        <f t="shared" si="258"/>
        <v>8.1</v>
      </c>
      <c r="AG1631" s="340">
        <f t="shared" si="259"/>
        <v>0</v>
      </c>
      <c r="AI1631" s="340">
        <f t="shared" si="261"/>
        <v>0</v>
      </c>
      <c r="AJ1631" s="340">
        <f t="shared" si="261"/>
        <v>8.1</v>
      </c>
      <c r="AK1631" s="340">
        <f t="shared" si="261"/>
        <v>0</v>
      </c>
      <c r="AL1631" s="340">
        <f t="shared" si="261"/>
        <v>0</v>
      </c>
      <c r="AM1631" s="340">
        <f t="shared" si="261"/>
        <v>0</v>
      </c>
    </row>
    <row r="1632" spans="1:39" x14ac:dyDescent="0.35">
      <c r="A1632" s="337">
        <v>23545</v>
      </c>
      <c r="B1632" s="338">
        <f t="shared" si="254"/>
        <v>1964</v>
      </c>
      <c r="C1632" s="338">
        <f t="shared" si="255"/>
        <v>6</v>
      </c>
      <c r="D1632" s="338">
        <f t="shared" si="256"/>
        <v>17</v>
      </c>
      <c r="E1632" s="334">
        <v>0</v>
      </c>
      <c r="F1632" s="334">
        <v>0</v>
      </c>
      <c r="G1632" s="334">
        <v>0</v>
      </c>
      <c r="H1632" s="334">
        <v>0</v>
      </c>
      <c r="I1632" s="334">
        <v>0</v>
      </c>
      <c r="J1632" s="334">
        <v>0</v>
      </c>
      <c r="K1632" s="334">
        <v>0</v>
      </c>
      <c r="L1632" s="334">
        <v>0</v>
      </c>
      <c r="M1632" s="334">
        <v>0</v>
      </c>
      <c r="N1632" s="334">
        <v>0</v>
      </c>
      <c r="O1632" s="334">
        <v>0</v>
      </c>
      <c r="P1632" s="334">
        <v>0.8</v>
      </c>
      <c r="Q1632" s="334">
        <v>0.5</v>
      </c>
      <c r="R1632" s="334">
        <v>1.3</v>
      </c>
      <c r="S1632" s="334">
        <v>0.5</v>
      </c>
      <c r="T1632" s="334">
        <v>0.8</v>
      </c>
      <c r="U1632" s="334">
        <v>0.3</v>
      </c>
      <c r="V1632" s="334">
        <v>1.5</v>
      </c>
      <c r="W1632" s="334">
        <v>0.5</v>
      </c>
      <c r="X1632" s="334">
        <v>1.5</v>
      </c>
      <c r="Y1632" s="334">
        <v>1.5</v>
      </c>
      <c r="Z1632" s="334">
        <v>0.8</v>
      </c>
      <c r="AA1632" s="334">
        <v>0</v>
      </c>
      <c r="AB1632" s="334">
        <v>0</v>
      </c>
      <c r="AD1632" s="334">
        <v>10</v>
      </c>
      <c r="AE1632" s="334">
        <f t="shared" si="257"/>
        <v>10</v>
      </c>
      <c r="AF1632" s="334">
        <f t="shared" si="258"/>
        <v>10</v>
      </c>
      <c r="AG1632" s="340">
        <f t="shared" si="259"/>
        <v>0</v>
      </c>
      <c r="AI1632" s="340">
        <f t="shared" si="261"/>
        <v>0</v>
      </c>
      <c r="AJ1632" s="340">
        <f t="shared" si="261"/>
        <v>10</v>
      </c>
      <c r="AK1632" s="340">
        <f t="shared" si="261"/>
        <v>0</v>
      </c>
      <c r="AL1632" s="340">
        <f t="shared" si="261"/>
        <v>0</v>
      </c>
      <c r="AM1632" s="340">
        <f t="shared" si="261"/>
        <v>0</v>
      </c>
    </row>
    <row r="1633" spans="1:39" x14ac:dyDescent="0.35">
      <c r="A1633" s="337">
        <v>23546</v>
      </c>
      <c r="B1633" s="338">
        <f t="shared" si="254"/>
        <v>1964</v>
      </c>
      <c r="C1633" s="338">
        <f t="shared" si="255"/>
        <v>6</v>
      </c>
      <c r="D1633" s="338">
        <f t="shared" si="256"/>
        <v>18</v>
      </c>
      <c r="E1633" s="334">
        <v>0</v>
      </c>
      <c r="F1633" s="334">
        <v>0</v>
      </c>
      <c r="G1633" s="334">
        <v>0</v>
      </c>
      <c r="H1633" s="334">
        <v>0</v>
      </c>
      <c r="I1633" s="334">
        <v>0</v>
      </c>
      <c r="J1633" s="334">
        <v>0</v>
      </c>
      <c r="K1633" s="334">
        <v>0</v>
      </c>
      <c r="L1633" s="334">
        <v>0</v>
      </c>
      <c r="M1633" s="334">
        <v>0</v>
      </c>
      <c r="N1633" s="334">
        <v>0</v>
      </c>
      <c r="O1633" s="334">
        <v>0</v>
      </c>
      <c r="P1633" s="334">
        <v>0</v>
      </c>
      <c r="Q1633" s="334">
        <v>0</v>
      </c>
      <c r="R1633" s="334">
        <v>0</v>
      </c>
      <c r="S1633" s="334">
        <v>0</v>
      </c>
      <c r="T1633" s="334">
        <v>0</v>
      </c>
      <c r="U1633" s="334">
        <v>0</v>
      </c>
      <c r="V1633" s="334">
        <v>0</v>
      </c>
      <c r="W1633" s="334">
        <v>0</v>
      </c>
      <c r="X1633" s="334">
        <v>0</v>
      </c>
      <c r="Y1633" s="334">
        <v>0</v>
      </c>
      <c r="Z1633" s="334">
        <v>0</v>
      </c>
      <c r="AA1633" s="334">
        <v>0</v>
      </c>
      <c r="AB1633" s="334">
        <v>0</v>
      </c>
      <c r="AD1633" s="334">
        <v>0</v>
      </c>
      <c r="AE1633" s="334">
        <f t="shared" si="257"/>
        <v>0</v>
      </c>
      <c r="AF1633" s="334">
        <f t="shared" si="258"/>
        <v>0</v>
      </c>
      <c r="AG1633" s="340">
        <f t="shared" si="259"/>
        <v>0</v>
      </c>
      <c r="AI1633" s="340">
        <f t="shared" si="261"/>
        <v>0</v>
      </c>
      <c r="AJ1633" s="340">
        <f t="shared" si="261"/>
        <v>0</v>
      </c>
      <c r="AK1633" s="340">
        <f t="shared" si="261"/>
        <v>0</v>
      </c>
      <c r="AL1633" s="340">
        <f t="shared" si="261"/>
        <v>0</v>
      </c>
      <c r="AM1633" s="340">
        <f t="shared" si="261"/>
        <v>0</v>
      </c>
    </row>
    <row r="1634" spans="1:39" x14ac:dyDescent="0.35">
      <c r="A1634" s="337">
        <v>23547</v>
      </c>
      <c r="B1634" s="338">
        <f t="shared" si="254"/>
        <v>1964</v>
      </c>
      <c r="C1634" s="338">
        <f t="shared" si="255"/>
        <v>6</v>
      </c>
      <c r="D1634" s="338">
        <f t="shared" si="256"/>
        <v>19</v>
      </c>
      <c r="E1634" s="334">
        <v>0.5</v>
      </c>
      <c r="F1634" s="334">
        <v>0.3</v>
      </c>
      <c r="G1634" s="334">
        <v>0</v>
      </c>
      <c r="H1634" s="334">
        <v>0.3</v>
      </c>
      <c r="I1634" s="334">
        <v>0.5</v>
      </c>
      <c r="J1634" s="334">
        <v>0</v>
      </c>
      <c r="K1634" s="334">
        <v>0</v>
      </c>
      <c r="L1634" s="334">
        <v>0</v>
      </c>
      <c r="M1634" s="334">
        <v>0</v>
      </c>
      <c r="N1634" s="334">
        <v>0</v>
      </c>
      <c r="O1634" s="334">
        <v>0</v>
      </c>
      <c r="P1634" s="334">
        <v>0</v>
      </c>
      <c r="Q1634" s="334">
        <v>0</v>
      </c>
      <c r="R1634" s="334">
        <v>0</v>
      </c>
      <c r="S1634" s="334">
        <v>0</v>
      </c>
      <c r="T1634" s="334">
        <v>0</v>
      </c>
      <c r="U1634" s="334">
        <v>0</v>
      </c>
      <c r="V1634" s="334">
        <v>0</v>
      </c>
      <c r="W1634" s="334">
        <v>0</v>
      </c>
      <c r="X1634" s="334">
        <v>0</v>
      </c>
      <c r="Y1634" s="334">
        <v>0</v>
      </c>
      <c r="Z1634" s="334">
        <v>0</v>
      </c>
      <c r="AA1634" s="334">
        <v>0</v>
      </c>
      <c r="AB1634" s="334">
        <v>0</v>
      </c>
      <c r="AD1634" s="334">
        <v>1.6</v>
      </c>
      <c r="AE1634" s="334">
        <f t="shared" si="257"/>
        <v>1.6</v>
      </c>
      <c r="AF1634" s="334">
        <f t="shared" si="258"/>
        <v>1.6</v>
      </c>
      <c r="AG1634" s="340">
        <f t="shared" si="259"/>
        <v>0</v>
      </c>
      <c r="AI1634" s="340">
        <f t="shared" si="261"/>
        <v>0</v>
      </c>
      <c r="AJ1634" s="340">
        <f t="shared" si="261"/>
        <v>1.6</v>
      </c>
      <c r="AK1634" s="340">
        <f t="shared" si="261"/>
        <v>0</v>
      </c>
      <c r="AL1634" s="340">
        <f t="shared" si="261"/>
        <v>0</v>
      </c>
      <c r="AM1634" s="340">
        <f t="shared" si="261"/>
        <v>0</v>
      </c>
    </row>
    <row r="1635" spans="1:39" x14ac:dyDescent="0.35">
      <c r="A1635" s="337">
        <v>23548</v>
      </c>
      <c r="B1635" s="338">
        <f t="shared" si="254"/>
        <v>1964</v>
      </c>
      <c r="C1635" s="338">
        <f t="shared" si="255"/>
        <v>6</v>
      </c>
      <c r="D1635" s="338">
        <f t="shared" si="256"/>
        <v>20</v>
      </c>
      <c r="E1635" s="334">
        <v>0</v>
      </c>
      <c r="F1635" s="334">
        <v>0</v>
      </c>
      <c r="G1635" s="334">
        <v>0</v>
      </c>
      <c r="H1635" s="334">
        <v>0</v>
      </c>
      <c r="I1635" s="334">
        <v>0</v>
      </c>
      <c r="J1635" s="334">
        <v>0</v>
      </c>
      <c r="K1635" s="334">
        <v>0</v>
      </c>
      <c r="L1635" s="334">
        <v>2.8</v>
      </c>
      <c r="M1635" s="334">
        <v>5.3</v>
      </c>
      <c r="N1635" s="334">
        <v>7.1</v>
      </c>
      <c r="O1635" s="334">
        <v>6.9</v>
      </c>
      <c r="P1635" s="334">
        <v>3.3</v>
      </c>
      <c r="Q1635" s="334">
        <v>1.3</v>
      </c>
      <c r="R1635" s="334">
        <v>0.3</v>
      </c>
      <c r="S1635" s="334">
        <v>0</v>
      </c>
      <c r="T1635" s="334">
        <v>0</v>
      </c>
      <c r="U1635" s="334">
        <v>0</v>
      </c>
      <c r="V1635" s="334">
        <v>0</v>
      </c>
      <c r="W1635" s="334">
        <v>8.1</v>
      </c>
      <c r="X1635" s="334">
        <v>0</v>
      </c>
      <c r="Y1635" s="334">
        <v>0</v>
      </c>
      <c r="Z1635" s="334">
        <v>0</v>
      </c>
      <c r="AA1635" s="334">
        <v>0</v>
      </c>
      <c r="AB1635" s="334">
        <v>0</v>
      </c>
      <c r="AD1635" s="334">
        <v>35.1</v>
      </c>
      <c r="AE1635" s="334">
        <f t="shared" si="257"/>
        <v>35.1</v>
      </c>
      <c r="AF1635" s="334">
        <f t="shared" si="258"/>
        <v>35.1</v>
      </c>
      <c r="AG1635" s="340">
        <f t="shared" si="259"/>
        <v>0</v>
      </c>
      <c r="AI1635" s="340">
        <f t="shared" si="261"/>
        <v>0</v>
      </c>
      <c r="AJ1635" s="340">
        <f t="shared" si="261"/>
        <v>35.1</v>
      </c>
      <c r="AK1635" s="340">
        <f t="shared" si="261"/>
        <v>0</v>
      </c>
      <c r="AL1635" s="340">
        <f t="shared" si="261"/>
        <v>0</v>
      </c>
      <c r="AM1635" s="340">
        <f t="shared" si="261"/>
        <v>0</v>
      </c>
    </row>
    <row r="1636" spans="1:39" x14ac:dyDescent="0.35">
      <c r="A1636" s="337">
        <v>23549</v>
      </c>
      <c r="B1636" s="338">
        <f t="shared" si="254"/>
        <v>1964</v>
      </c>
      <c r="C1636" s="338">
        <f t="shared" si="255"/>
        <v>6</v>
      </c>
      <c r="D1636" s="338">
        <f t="shared" si="256"/>
        <v>21</v>
      </c>
      <c r="E1636" s="334">
        <v>1.5</v>
      </c>
      <c r="F1636" s="334">
        <v>6.9</v>
      </c>
      <c r="G1636" s="334">
        <v>3.6</v>
      </c>
      <c r="H1636" s="334">
        <v>4.3</v>
      </c>
      <c r="I1636" s="334">
        <v>4.0999999999999996</v>
      </c>
      <c r="J1636" s="334">
        <v>1.5</v>
      </c>
      <c r="K1636" s="334">
        <v>1.5</v>
      </c>
      <c r="L1636" s="334">
        <v>0.8</v>
      </c>
      <c r="M1636" s="334">
        <v>0.3</v>
      </c>
      <c r="N1636" s="334">
        <v>0</v>
      </c>
      <c r="O1636" s="334">
        <v>0</v>
      </c>
      <c r="P1636" s="334">
        <v>0</v>
      </c>
      <c r="Q1636" s="334">
        <v>0</v>
      </c>
      <c r="R1636" s="334">
        <v>1</v>
      </c>
      <c r="S1636" s="334">
        <v>0</v>
      </c>
      <c r="T1636" s="334">
        <v>0</v>
      </c>
      <c r="U1636" s="334">
        <v>0</v>
      </c>
      <c r="V1636" s="334">
        <v>0</v>
      </c>
      <c r="W1636" s="334">
        <v>0</v>
      </c>
      <c r="X1636" s="334">
        <v>0</v>
      </c>
      <c r="Y1636" s="334">
        <v>0</v>
      </c>
      <c r="Z1636" s="334">
        <v>0</v>
      </c>
      <c r="AA1636" s="334">
        <v>0</v>
      </c>
      <c r="AB1636" s="334">
        <v>0</v>
      </c>
      <c r="AD1636" s="334">
        <v>25.5</v>
      </c>
      <c r="AE1636" s="334">
        <f t="shared" si="257"/>
        <v>25.5</v>
      </c>
      <c r="AF1636" s="334">
        <f t="shared" si="258"/>
        <v>25.5</v>
      </c>
      <c r="AG1636" s="340">
        <f t="shared" si="259"/>
        <v>0</v>
      </c>
      <c r="AI1636" s="340">
        <f t="shared" ref="AI1636:AM1651" si="262">IF($C1636=AI$1,$AF1636,0)</f>
        <v>0</v>
      </c>
      <c r="AJ1636" s="340">
        <f t="shared" si="262"/>
        <v>25.5</v>
      </c>
      <c r="AK1636" s="340">
        <f t="shared" si="262"/>
        <v>0</v>
      </c>
      <c r="AL1636" s="340">
        <f t="shared" si="262"/>
        <v>0</v>
      </c>
      <c r="AM1636" s="340">
        <f t="shared" si="262"/>
        <v>0</v>
      </c>
    </row>
    <row r="1637" spans="1:39" x14ac:dyDescent="0.35">
      <c r="A1637" s="337">
        <v>23550</v>
      </c>
      <c r="B1637" s="338">
        <f t="shared" si="254"/>
        <v>1964</v>
      </c>
      <c r="C1637" s="338">
        <f t="shared" si="255"/>
        <v>6</v>
      </c>
      <c r="D1637" s="338">
        <f t="shared" si="256"/>
        <v>22</v>
      </c>
      <c r="E1637" s="334">
        <v>0</v>
      </c>
      <c r="F1637" s="334">
        <v>0</v>
      </c>
      <c r="G1637" s="334">
        <v>0</v>
      </c>
      <c r="H1637" s="334">
        <v>0</v>
      </c>
      <c r="I1637" s="334">
        <v>0</v>
      </c>
      <c r="J1637" s="334">
        <v>0</v>
      </c>
      <c r="K1637" s="334">
        <v>0</v>
      </c>
      <c r="L1637" s="334">
        <v>0</v>
      </c>
      <c r="M1637" s="334">
        <v>0</v>
      </c>
      <c r="N1637" s="334">
        <v>0</v>
      </c>
      <c r="O1637" s="334">
        <v>0</v>
      </c>
      <c r="P1637" s="334">
        <v>0</v>
      </c>
      <c r="Q1637" s="334">
        <v>0</v>
      </c>
      <c r="R1637" s="334">
        <v>0</v>
      </c>
      <c r="S1637" s="334">
        <v>0</v>
      </c>
      <c r="T1637" s="334">
        <v>0</v>
      </c>
      <c r="U1637" s="334">
        <v>0</v>
      </c>
      <c r="V1637" s="334">
        <v>0</v>
      </c>
      <c r="W1637" s="334">
        <v>0</v>
      </c>
      <c r="X1637" s="334">
        <v>0</v>
      </c>
      <c r="Y1637" s="334">
        <v>0</v>
      </c>
      <c r="Z1637" s="334">
        <v>0</v>
      </c>
      <c r="AA1637" s="334">
        <v>0</v>
      </c>
      <c r="AB1637" s="334">
        <v>0</v>
      </c>
      <c r="AD1637" s="334">
        <v>0</v>
      </c>
      <c r="AE1637" s="334">
        <f t="shared" si="257"/>
        <v>0</v>
      </c>
      <c r="AF1637" s="334">
        <f t="shared" si="258"/>
        <v>0</v>
      </c>
      <c r="AG1637" s="340">
        <f t="shared" si="259"/>
        <v>0</v>
      </c>
      <c r="AI1637" s="340">
        <f t="shared" si="262"/>
        <v>0</v>
      </c>
      <c r="AJ1637" s="340">
        <f t="shared" si="262"/>
        <v>0</v>
      </c>
      <c r="AK1637" s="340">
        <f t="shared" si="262"/>
        <v>0</v>
      </c>
      <c r="AL1637" s="340">
        <f t="shared" si="262"/>
        <v>0</v>
      </c>
      <c r="AM1637" s="340">
        <f t="shared" si="262"/>
        <v>0</v>
      </c>
    </row>
    <row r="1638" spans="1:39" x14ac:dyDescent="0.35">
      <c r="A1638" s="337">
        <v>23551</v>
      </c>
      <c r="B1638" s="338">
        <f t="shared" si="254"/>
        <v>1964</v>
      </c>
      <c r="C1638" s="338">
        <f t="shared" si="255"/>
        <v>6</v>
      </c>
      <c r="D1638" s="338">
        <f t="shared" si="256"/>
        <v>23</v>
      </c>
      <c r="E1638" s="334">
        <v>0</v>
      </c>
      <c r="F1638" s="334">
        <v>0</v>
      </c>
      <c r="G1638" s="334">
        <v>0</v>
      </c>
      <c r="H1638" s="334">
        <v>0</v>
      </c>
      <c r="I1638" s="334">
        <v>0</v>
      </c>
      <c r="J1638" s="334">
        <v>0</v>
      </c>
      <c r="K1638" s="334">
        <v>0</v>
      </c>
      <c r="L1638" s="334">
        <v>0</v>
      </c>
      <c r="M1638" s="334">
        <v>0</v>
      </c>
      <c r="N1638" s="334">
        <v>0</v>
      </c>
      <c r="O1638" s="334">
        <v>0</v>
      </c>
      <c r="P1638" s="334">
        <v>0</v>
      </c>
      <c r="Q1638" s="334">
        <v>0</v>
      </c>
      <c r="R1638" s="334">
        <v>0</v>
      </c>
      <c r="S1638" s="334">
        <v>0</v>
      </c>
      <c r="T1638" s="334">
        <v>0</v>
      </c>
      <c r="U1638" s="334">
        <v>0</v>
      </c>
      <c r="V1638" s="334">
        <v>0</v>
      </c>
      <c r="W1638" s="334">
        <v>0</v>
      </c>
      <c r="X1638" s="334">
        <v>0</v>
      </c>
      <c r="Y1638" s="334">
        <v>0</v>
      </c>
      <c r="Z1638" s="334">
        <v>0</v>
      </c>
      <c r="AA1638" s="334">
        <v>0</v>
      </c>
      <c r="AB1638" s="334">
        <v>0</v>
      </c>
      <c r="AD1638" s="334">
        <v>0</v>
      </c>
      <c r="AE1638" s="334">
        <f t="shared" si="257"/>
        <v>0</v>
      </c>
      <c r="AF1638" s="334">
        <f t="shared" si="258"/>
        <v>0</v>
      </c>
      <c r="AG1638" s="340">
        <f t="shared" si="259"/>
        <v>0</v>
      </c>
      <c r="AI1638" s="340">
        <f t="shared" si="262"/>
        <v>0</v>
      </c>
      <c r="AJ1638" s="340">
        <f t="shared" si="262"/>
        <v>0</v>
      </c>
      <c r="AK1638" s="340">
        <f t="shared" si="262"/>
        <v>0</v>
      </c>
      <c r="AL1638" s="340">
        <f t="shared" si="262"/>
        <v>0</v>
      </c>
      <c r="AM1638" s="340">
        <f t="shared" si="262"/>
        <v>0</v>
      </c>
    </row>
    <row r="1639" spans="1:39" x14ac:dyDescent="0.35">
      <c r="A1639" s="337">
        <v>23552</v>
      </c>
      <c r="B1639" s="338">
        <f t="shared" si="254"/>
        <v>1964</v>
      </c>
      <c r="C1639" s="338">
        <f t="shared" si="255"/>
        <v>6</v>
      </c>
      <c r="D1639" s="338">
        <f t="shared" si="256"/>
        <v>24</v>
      </c>
      <c r="E1639" s="334">
        <v>0</v>
      </c>
      <c r="F1639" s="334">
        <v>0</v>
      </c>
      <c r="G1639" s="334">
        <v>0</v>
      </c>
      <c r="H1639" s="334">
        <v>0</v>
      </c>
      <c r="I1639" s="334">
        <v>0</v>
      </c>
      <c r="J1639" s="334">
        <v>0</v>
      </c>
      <c r="K1639" s="334">
        <v>0</v>
      </c>
      <c r="L1639" s="334">
        <v>0</v>
      </c>
      <c r="M1639" s="334">
        <v>0</v>
      </c>
      <c r="N1639" s="334">
        <v>0</v>
      </c>
      <c r="O1639" s="334">
        <v>0</v>
      </c>
      <c r="P1639" s="334">
        <v>0</v>
      </c>
      <c r="Q1639" s="334">
        <v>0</v>
      </c>
      <c r="R1639" s="334">
        <v>0</v>
      </c>
      <c r="S1639" s="334">
        <v>0</v>
      </c>
      <c r="T1639" s="334">
        <v>0</v>
      </c>
      <c r="U1639" s="334">
        <v>0</v>
      </c>
      <c r="V1639" s="334">
        <v>0</v>
      </c>
      <c r="W1639" s="334">
        <v>0</v>
      </c>
      <c r="X1639" s="334">
        <v>0</v>
      </c>
      <c r="Y1639" s="334">
        <v>0</v>
      </c>
      <c r="Z1639" s="334">
        <v>0</v>
      </c>
      <c r="AA1639" s="334">
        <v>0</v>
      </c>
      <c r="AB1639" s="334">
        <v>0</v>
      </c>
      <c r="AD1639" s="334">
        <v>0</v>
      </c>
      <c r="AE1639" s="334">
        <f t="shared" si="257"/>
        <v>0</v>
      </c>
      <c r="AF1639" s="334">
        <f t="shared" si="258"/>
        <v>0</v>
      </c>
      <c r="AG1639" s="340">
        <f t="shared" si="259"/>
        <v>0</v>
      </c>
      <c r="AI1639" s="340">
        <f t="shared" si="262"/>
        <v>0</v>
      </c>
      <c r="AJ1639" s="340">
        <f t="shared" si="262"/>
        <v>0</v>
      </c>
      <c r="AK1639" s="340">
        <f t="shared" si="262"/>
        <v>0</v>
      </c>
      <c r="AL1639" s="340">
        <f t="shared" si="262"/>
        <v>0</v>
      </c>
      <c r="AM1639" s="340">
        <f t="shared" si="262"/>
        <v>0</v>
      </c>
    </row>
    <row r="1640" spans="1:39" x14ac:dyDescent="0.35">
      <c r="A1640" s="337">
        <v>23553</v>
      </c>
      <c r="B1640" s="338">
        <f t="shared" si="254"/>
        <v>1964</v>
      </c>
      <c r="C1640" s="338">
        <f t="shared" si="255"/>
        <v>6</v>
      </c>
      <c r="D1640" s="338">
        <f t="shared" si="256"/>
        <v>25</v>
      </c>
      <c r="E1640" s="334">
        <v>0</v>
      </c>
      <c r="F1640" s="334">
        <v>0</v>
      </c>
      <c r="G1640" s="334">
        <v>0</v>
      </c>
      <c r="H1640" s="334">
        <v>0</v>
      </c>
      <c r="I1640" s="334">
        <v>0</v>
      </c>
      <c r="J1640" s="334">
        <v>0</v>
      </c>
      <c r="K1640" s="334">
        <v>0</v>
      </c>
      <c r="L1640" s="334">
        <v>0</v>
      </c>
      <c r="M1640" s="334">
        <v>0</v>
      </c>
      <c r="N1640" s="334">
        <v>0</v>
      </c>
      <c r="O1640" s="334">
        <v>0</v>
      </c>
      <c r="P1640" s="334">
        <v>0</v>
      </c>
      <c r="Q1640" s="334">
        <v>0</v>
      </c>
      <c r="R1640" s="334">
        <v>0</v>
      </c>
      <c r="S1640" s="334">
        <v>0</v>
      </c>
      <c r="T1640" s="334">
        <v>0</v>
      </c>
      <c r="U1640" s="334">
        <v>0</v>
      </c>
      <c r="V1640" s="334">
        <v>0</v>
      </c>
      <c r="W1640" s="334">
        <v>0</v>
      </c>
      <c r="X1640" s="334">
        <v>0</v>
      </c>
      <c r="Y1640" s="334">
        <v>0</v>
      </c>
      <c r="Z1640" s="334">
        <v>0</v>
      </c>
      <c r="AA1640" s="334">
        <v>0</v>
      </c>
      <c r="AB1640" s="334">
        <v>0</v>
      </c>
      <c r="AD1640" s="334">
        <v>0</v>
      </c>
      <c r="AE1640" s="334">
        <f t="shared" si="257"/>
        <v>0</v>
      </c>
      <c r="AF1640" s="334">
        <f t="shared" si="258"/>
        <v>0</v>
      </c>
      <c r="AG1640" s="340">
        <f t="shared" si="259"/>
        <v>0</v>
      </c>
      <c r="AI1640" s="340">
        <f t="shared" si="262"/>
        <v>0</v>
      </c>
      <c r="AJ1640" s="340">
        <f t="shared" si="262"/>
        <v>0</v>
      </c>
      <c r="AK1640" s="340">
        <f t="shared" si="262"/>
        <v>0</v>
      </c>
      <c r="AL1640" s="340">
        <f t="shared" si="262"/>
        <v>0</v>
      </c>
      <c r="AM1640" s="340">
        <f t="shared" si="262"/>
        <v>0</v>
      </c>
    </row>
    <row r="1641" spans="1:39" x14ac:dyDescent="0.35">
      <c r="A1641" s="337">
        <v>23554</v>
      </c>
      <c r="B1641" s="338">
        <f t="shared" si="254"/>
        <v>1964</v>
      </c>
      <c r="C1641" s="338">
        <f t="shared" si="255"/>
        <v>6</v>
      </c>
      <c r="D1641" s="338">
        <f t="shared" si="256"/>
        <v>26</v>
      </c>
      <c r="E1641" s="334">
        <v>0</v>
      </c>
      <c r="F1641" s="334">
        <v>0</v>
      </c>
      <c r="G1641" s="334">
        <v>0</v>
      </c>
      <c r="H1641" s="334">
        <v>0</v>
      </c>
      <c r="I1641" s="334">
        <v>0</v>
      </c>
      <c r="J1641" s="334">
        <v>0</v>
      </c>
      <c r="K1641" s="334">
        <v>0</v>
      </c>
      <c r="L1641" s="334">
        <v>0</v>
      </c>
      <c r="M1641" s="334">
        <v>0</v>
      </c>
      <c r="N1641" s="334">
        <v>0</v>
      </c>
      <c r="O1641" s="334">
        <v>0</v>
      </c>
      <c r="P1641" s="334">
        <v>0</v>
      </c>
      <c r="Q1641" s="334">
        <v>0</v>
      </c>
      <c r="R1641" s="334">
        <v>0</v>
      </c>
      <c r="S1641" s="334">
        <v>0</v>
      </c>
      <c r="T1641" s="334">
        <v>0</v>
      </c>
      <c r="U1641" s="334">
        <v>0</v>
      </c>
      <c r="V1641" s="334">
        <v>0</v>
      </c>
      <c r="W1641" s="334">
        <v>0</v>
      </c>
      <c r="X1641" s="334">
        <v>0</v>
      </c>
      <c r="Y1641" s="334">
        <v>0</v>
      </c>
      <c r="Z1641" s="334">
        <v>0</v>
      </c>
      <c r="AA1641" s="334">
        <v>0</v>
      </c>
      <c r="AB1641" s="334">
        <v>0</v>
      </c>
      <c r="AD1641" s="334">
        <v>0</v>
      </c>
      <c r="AE1641" s="334">
        <f t="shared" si="257"/>
        <v>0</v>
      </c>
      <c r="AF1641" s="334">
        <f t="shared" si="258"/>
        <v>0</v>
      </c>
      <c r="AG1641" s="340">
        <f t="shared" si="259"/>
        <v>0</v>
      </c>
      <c r="AI1641" s="340">
        <f t="shared" si="262"/>
        <v>0</v>
      </c>
      <c r="AJ1641" s="340">
        <f t="shared" si="262"/>
        <v>0</v>
      </c>
      <c r="AK1641" s="340">
        <f t="shared" si="262"/>
        <v>0</v>
      </c>
      <c r="AL1641" s="340">
        <f t="shared" si="262"/>
        <v>0</v>
      </c>
      <c r="AM1641" s="340">
        <f t="shared" si="262"/>
        <v>0</v>
      </c>
    </row>
    <row r="1642" spans="1:39" x14ac:dyDescent="0.35">
      <c r="A1642" s="337">
        <v>23555</v>
      </c>
      <c r="B1642" s="338">
        <f t="shared" si="254"/>
        <v>1964</v>
      </c>
      <c r="C1642" s="338">
        <f t="shared" si="255"/>
        <v>6</v>
      </c>
      <c r="D1642" s="338">
        <f t="shared" si="256"/>
        <v>27</v>
      </c>
      <c r="E1642" s="334">
        <v>0</v>
      </c>
      <c r="F1642" s="334">
        <v>0</v>
      </c>
      <c r="G1642" s="334">
        <v>0</v>
      </c>
      <c r="H1642" s="334">
        <v>0</v>
      </c>
      <c r="I1642" s="334">
        <v>0</v>
      </c>
      <c r="J1642" s="334">
        <v>0</v>
      </c>
      <c r="K1642" s="334">
        <v>0</v>
      </c>
      <c r="L1642" s="334">
        <v>0</v>
      </c>
      <c r="M1642" s="334">
        <v>0</v>
      </c>
      <c r="N1642" s="334">
        <v>0</v>
      </c>
      <c r="O1642" s="334">
        <v>0</v>
      </c>
      <c r="P1642" s="334">
        <v>0</v>
      </c>
      <c r="Q1642" s="334">
        <v>0</v>
      </c>
      <c r="R1642" s="334">
        <v>0</v>
      </c>
      <c r="S1642" s="334">
        <v>0</v>
      </c>
      <c r="T1642" s="334">
        <v>0</v>
      </c>
      <c r="U1642" s="334">
        <v>0</v>
      </c>
      <c r="V1642" s="334">
        <v>0</v>
      </c>
      <c r="W1642" s="334">
        <v>0</v>
      </c>
      <c r="X1642" s="334">
        <v>0</v>
      </c>
      <c r="Y1642" s="334">
        <v>0</v>
      </c>
      <c r="Z1642" s="334">
        <v>0</v>
      </c>
      <c r="AA1642" s="334">
        <v>0</v>
      </c>
      <c r="AB1642" s="334">
        <v>0</v>
      </c>
      <c r="AD1642" s="334">
        <v>0</v>
      </c>
      <c r="AE1642" s="334">
        <f t="shared" si="257"/>
        <v>0</v>
      </c>
      <c r="AF1642" s="334">
        <f t="shared" si="258"/>
        <v>0</v>
      </c>
      <c r="AG1642" s="340">
        <f t="shared" si="259"/>
        <v>0</v>
      </c>
      <c r="AI1642" s="340">
        <f t="shared" si="262"/>
        <v>0</v>
      </c>
      <c r="AJ1642" s="340">
        <f t="shared" si="262"/>
        <v>0</v>
      </c>
      <c r="AK1642" s="340">
        <f t="shared" si="262"/>
        <v>0</v>
      </c>
      <c r="AL1642" s="340">
        <f t="shared" si="262"/>
        <v>0</v>
      </c>
      <c r="AM1642" s="340">
        <f t="shared" si="262"/>
        <v>0</v>
      </c>
    </row>
    <row r="1643" spans="1:39" x14ac:dyDescent="0.35">
      <c r="A1643" s="337">
        <v>23556</v>
      </c>
      <c r="B1643" s="338">
        <f t="shared" si="254"/>
        <v>1964</v>
      </c>
      <c r="C1643" s="338">
        <f t="shared" si="255"/>
        <v>6</v>
      </c>
      <c r="D1643" s="338">
        <f t="shared" si="256"/>
        <v>28</v>
      </c>
      <c r="E1643" s="334">
        <v>0</v>
      </c>
      <c r="F1643" s="334">
        <v>0</v>
      </c>
      <c r="G1643" s="334">
        <v>0</v>
      </c>
      <c r="H1643" s="334">
        <v>0</v>
      </c>
      <c r="I1643" s="334">
        <v>0</v>
      </c>
      <c r="J1643" s="334">
        <v>0</v>
      </c>
      <c r="K1643" s="334">
        <v>0</v>
      </c>
      <c r="L1643" s="334">
        <v>0</v>
      </c>
      <c r="M1643" s="334">
        <v>0</v>
      </c>
      <c r="N1643" s="334">
        <v>0</v>
      </c>
      <c r="O1643" s="334">
        <v>0</v>
      </c>
      <c r="P1643" s="334">
        <v>0</v>
      </c>
      <c r="Q1643" s="334">
        <v>0</v>
      </c>
      <c r="R1643" s="334">
        <v>0</v>
      </c>
      <c r="S1643" s="334">
        <v>0</v>
      </c>
      <c r="T1643" s="334">
        <v>0</v>
      </c>
      <c r="U1643" s="334">
        <v>0</v>
      </c>
      <c r="V1643" s="334">
        <v>0</v>
      </c>
      <c r="W1643" s="334">
        <v>0</v>
      </c>
      <c r="X1643" s="334">
        <v>0</v>
      </c>
      <c r="Y1643" s="334">
        <v>0</v>
      </c>
      <c r="Z1643" s="334">
        <v>0</v>
      </c>
      <c r="AA1643" s="334">
        <v>0</v>
      </c>
      <c r="AB1643" s="334">
        <v>0</v>
      </c>
      <c r="AD1643" s="334">
        <v>0</v>
      </c>
      <c r="AE1643" s="334">
        <f t="shared" si="257"/>
        <v>0</v>
      </c>
      <c r="AF1643" s="334">
        <f t="shared" si="258"/>
        <v>0</v>
      </c>
      <c r="AG1643" s="340">
        <f t="shared" si="259"/>
        <v>0</v>
      </c>
      <c r="AI1643" s="340">
        <f t="shared" si="262"/>
        <v>0</v>
      </c>
      <c r="AJ1643" s="340">
        <f t="shared" si="262"/>
        <v>0</v>
      </c>
      <c r="AK1643" s="340">
        <f t="shared" si="262"/>
        <v>0</v>
      </c>
      <c r="AL1643" s="340">
        <f t="shared" si="262"/>
        <v>0</v>
      </c>
      <c r="AM1643" s="340">
        <f t="shared" si="262"/>
        <v>0</v>
      </c>
    </row>
    <row r="1644" spans="1:39" x14ac:dyDescent="0.35">
      <c r="A1644" s="337">
        <v>23557</v>
      </c>
      <c r="B1644" s="338">
        <f t="shared" si="254"/>
        <v>1964</v>
      </c>
      <c r="C1644" s="338">
        <f t="shared" si="255"/>
        <v>6</v>
      </c>
      <c r="D1644" s="338">
        <f t="shared" si="256"/>
        <v>29</v>
      </c>
      <c r="E1644" s="334">
        <v>0</v>
      </c>
      <c r="F1644" s="334">
        <v>0</v>
      </c>
      <c r="G1644" s="334">
        <v>0</v>
      </c>
      <c r="H1644" s="334">
        <v>0</v>
      </c>
      <c r="I1644" s="334">
        <v>0</v>
      </c>
      <c r="J1644" s="334">
        <v>0</v>
      </c>
      <c r="K1644" s="334">
        <v>0</v>
      </c>
      <c r="L1644" s="334">
        <v>0</v>
      </c>
      <c r="M1644" s="334">
        <v>0</v>
      </c>
      <c r="N1644" s="334">
        <v>0</v>
      </c>
      <c r="O1644" s="334">
        <v>0</v>
      </c>
      <c r="P1644" s="334">
        <v>0</v>
      </c>
      <c r="Q1644" s="334">
        <v>0</v>
      </c>
      <c r="R1644" s="334">
        <v>0</v>
      </c>
      <c r="S1644" s="334">
        <v>0</v>
      </c>
      <c r="T1644" s="334">
        <v>0</v>
      </c>
      <c r="U1644" s="334">
        <v>0</v>
      </c>
      <c r="V1644" s="334">
        <v>0</v>
      </c>
      <c r="W1644" s="334">
        <v>0</v>
      </c>
      <c r="X1644" s="334">
        <v>0</v>
      </c>
      <c r="Y1644" s="334">
        <v>0</v>
      </c>
      <c r="Z1644" s="334">
        <v>0</v>
      </c>
      <c r="AA1644" s="334">
        <v>0</v>
      </c>
      <c r="AB1644" s="334">
        <v>0</v>
      </c>
      <c r="AD1644" s="334">
        <v>0</v>
      </c>
      <c r="AE1644" s="334">
        <f t="shared" si="257"/>
        <v>0</v>
      </c>
      <c r="AF1644" s="334">
        <f t="shared" si="258"/>
        <v>0</v>
      </c>
      <c r="AG1644" s="340">
        <f t="shared" si="259"/>
        <v>0</v>
      </c>
      <c r="AI1644" s="340">
        <f t="shared" si="262"/>
        <v>0</v>
      </c>
      <c r="AJ1644" s="340">
        <f t="shared" si="262"/>
        <v>0</v>
      </c>
      <c r="AK1644" s="340">
        <f t="shared" si="262"/>
        <v>0</v>
      </c>
      <c r="AL1644" s="340">
        <f t="shared" si="262"/>
        <v>0</v>
      </c>
      <c r="AM1644" s="340">
        <f t="shared" si="262"/>
        <v>0</v>
      </c>
    </row>
    <row r="1645" spans="1:39" x14ac:dyDescent="0.35">
      <c r="A1645" s="337">
        <v>23558</v>
      </c>
      <c r="B1645" s="338">
        <f t="shared" si="254"/>
        <v>1964</v>
      </c>
      <c r="C1645" s="338">
        <f t="shared" si="255"/>
        <v>6</v>
      </c>
      <c r="D1645" s="338">
        <f t="shared" si="256"/>
        <v>30</v>
      </c>
      <c r="E1645" s="334">
        <v>0</v>
      </c>
      <c r="F1645" s="334">
        <v>0</v>
      </c>
      <c r="G1645" s="334">
        <v>0</v>
      </c>
      <c r="H1645" s="334">
        <v>0</v>
      </c>
      <c r="I1645" s="334">
        <v>0</v>
      </c>
      <c r="J1645" s="334">
        <v>0</v>
      </c>
      <c r="K1645" s="334">
        <v>0</v>
      </c>
      <c r="L1645" s="334">
        <v>0</v>
      </c>
      <c r="M1645" s="334">
        <v>0</v>
      </c>
      <c r="N1645" s="334">
        <v>0</v>
      </c>
      <c r="O1645" s="334">
        <v>0</v>
      </c>
      <c r="P1645" s="334">
        <v>0</v>
      </c>
      <c r="Q1645" s="334">
        <v>0</v>
      </c>
      <c r="R1645" s="334">
        <v>0</v>
      </c>
      <c r="S1645" s="334">
        <v>0</v>
      </c>
      <c r="T1645" s="334">
        <v>0</v>
      </c>
      <c r="U1645" s="334">
        <v>0</v>
      </c>
      <c r="V1645" s="334">
        <v>0</v>
      </c>
      <c r="W1645" s="334">
        <v>0</v>
      </c>
      <c r="X1645" s="334">
        <v>0</v>
      </c>
      <c r="Y1645" s="334">
        <v>0</v>
      </c>
      <c r="Z1645" s="334">
        <v>0</v>
      </c>
      <c r="AA1645" s="334">
        <v>0</v>
      </c>
      <c r="AB1645" s="334">
        <v>0</v>
      </c>
      <c r="AD1645" s="334">
        <v>0</v>
      </c>
      <c r="AE1645" s="334">
        <f t="shared" si="257"/>
        <v>0</v>
      </c>
      <c r="AF1645" s="334">
        <f t="shared" si="258"/>
        <v>0</v>
      </c>
      <c r="AG1645" s="340">
        <f t="shared" si="259"/>
        <v>0</v>
      </c>
      <c r="AI1645" s="340">
        <f t="shared" si="262"/>
        <v>0</v>
      </c>
      <c r="AJ1645" s="340">
        <f t="shared" si="262"/>
        <v>0</v>
      </c>
      <c r="AK1645" s="340">
        <f t="shared" si="262"/>
        <v>0</v>
      </c>
      <c r="AL1645" s="340">
        <f t="shared" si="262"/>
        <v>0</v>
      </c>
      <c r="AM1645" s="340">
        <f t="shared" si="262"/>
        <v>0</v>
      </c>
    </row>
    <row r="1646" spans="1:39" x14ac:dyDescent="0.35">
      <c r="A1646" s="337">
        <v>23559</v>
      </c>
      <c r="B1646" s="338">
        <f t="shared" si="254"/>
        <v>1964</v>
      </c>
      <c r="C1646" s="338">
        <f t="shared" si="255"/>
        <v>7</v>
      </c>
      <c r="D1646" s="338">
        <f t="shared" si="256"/>
        <v>1</v>
      </c>
      <c r="E1646" s="334">
        <v>0</v>
      </c>
      <c r="F1646" s="334">
        <v>0</v>
      </c>
      <c r="G1646" s="334">
        <v>0</v>
      </c>
      <c r="H1646" s="334">
        <v>0</v>
      </c>
      <c r="I1646" s="334">
        <v>0</v>
      </c>
      <c r="J1646" s="334">
        <v>0</v>
      </c>
      <c r="K1646" s="334">
        <v>0</v>
      </c>
      <c r="L1646" s="334">
        <v>0</v>
      </c>
      <c r="M1646" s="334">
        <v>0</v>
      </c>
      <c r="N1646" s="334">
        <v>0</v>
      </c>
      <c r="O1646" s="334">
        <v>0</v>
      </c>
      <c r="P1646" s="334">
        <v>0</v>
      </c>
      <c r="Q1646" s="334">
        <v>0</v>
      </c>
      <c r="R1646" s="334">
        <v>0</v>
      </c>
      <c r="S1646" s="334">
        <v>0</v>
      </c>
      <c r="T1646" s="334">
        <v>0</v>
      </c>
      <c r="U1646" s="334">
        <v>0</v>
      </c>
      <c r="V1646" s="334">
        <v>0</v>
      </c>
      <c r="W1646" s="334">
        <v>0</v>
      </c>
      <c r="X1646" s="334">
        <v>0</v>
      </c>
      <c r="Y1646" s="334">
        <v>0</v>
      </c>
      <c r="Z1646" s="334">
        <v>0</v>
      </c>
      <c r="AA1646" s="334">
        <v>0</v>
      </c>
      <c r="AB1646" s="334">
        <v>0</v>
      </c>
      <c r="AD1646" s="334">
        <v>0</v>
      </c>
      <c r="AE1646" s="334">
        <f t="shared" si="257"/>
        <v>0</v>
      </c>
      <c r="AF1646" s="334">
        <f t="shared" si="258"/>
        <v>0</v>
      </c>
      <c r="AG1646" s="340">
        <f t="shared" si="259"/>
        <v>0</v>
      </c>
      <c r="AI1646" s="340">
        <f t="shared" si="262"/>
        <v>0</v>
      </c>
      <c r="AJ1646" s="340">
        <f t="shared" si="262"/>
        <v>0</v>
      </c>
      <c r="AK1646" s="340">
        <f t="shared" si="262"/>
        <v>0</v>
      </c>
      <c r="AL1646" s="340">
        <f t="shared" si="262"/>
        <v>0</v>
      </c>
      <c r="AM1646" s="340">
        <f t="shared" si="262"/>
        <v>0</v>
      </c>
    </row>
    <row r="1647" spans="1:39" x14ac:dyDescent="0.35">
      <c r="A1647" s="337">
        <v>23560</v>
      </c>
      <c r="B1647" s="338">
        <f t="shared" si="254"/>
        <v>1964</v>
      </c>
      <c r="C1647" s="338">
        <f t="shared" si="255"/>
        <v>7</v>
      </c>
      <c r="D1647" s="338">
        <f t="shared" si="256"/>
        <v>2</v>
      </c>
      <c r="E1647" s="334">
        <v>0</v>
      </c>
      <c r="F1647" s="334">
        <v>0</v>
      </c>
      <c r="G1647" s="334">
        <v>0</v>
      </c>
      <c r="H1647" s="334">
        <v>0</v>
      </c>
      <c r="I1647" s="334">
        <v>0</v>
      </c>
      <c r="J1647" s="334">
        <v>0</v>
      </c>
      <c r="K1647" s="334">
        <v>0</v>
      </c>
      <c r="L1647" s="334">
        <v>0</v>
      </c>
      <c r="M1647" s="334">
        <v>0</v>
      </c>
      <c r="N1647" s="334">
        <v>0</v>
      </c>
      <c r="O1647" s="334">
        <v>0</v>
      </c>
      <c r="P1647" s="334">
        <v>0</v>
      </c>
      <c r="Q1647" s="334">
        <v>0</v>
      </c>
      <c r="R1647" s="334">
        <v>0</v>
      </c>
      <c r="S1647" s="334">
        <v>0</v>
      </c>
      <c r="T1647" s="334">
        <v>0</v>
      </c>
      <c r="U1647" s="334">
        <v>0</v>
      </c>
      <c r="V1647" s="334">
        <v>0</v>
      </c>
      <c r="W1647" s="334">
        <v>0</v>
      </c>
      <c r="X1647" s="334">
        <v>0</v>
      </c>
      <c r="Y1647" s="334">
        <v>0</v>
      </c>
      <c r="Z1647" s="334">
        <v>0.3</v>
      </c>
      <c r="AA1647" s="334">
        <v>0</v>
      </c>
      <c r="AB1647" s="334">
        <v>0</v>
      </c>
      <c r="AD1647" s="334">
        <v>0.3</v>
      </c>
      <c r="AE1647" s="334">
        <f t="shared" si="257"/>
        <v>0.3</v>
      </c>
      <c r="AF1647" s="334">
        <f t="shared" si="258"/>
        <v>0.3</v>
      </c>
      <c r="AG1647" s="340">
        <f t="shared" si="259"/>
        <v>0</v>
      </c>
      <c r="AI1647" s="340">
        <f t="shared" si="262"/>
        <v>0</v>
      </c>
      <c r="AJ1647" s="340">
        <f t="shared" si="262"/>
        <v>0</v>
      </c>
      <c r="AK1647" s="340">
        <f t="shared" si="262"/>
        <v>0.3</v>
      </c>
      <c r="AL1647" s="340">
        <f t="shared" si="262"/>
        <v>0</v>
      </c>
      <c r="AM1647" s="340">
        <f t="shared" si="262"/>
        <v>0</v>
      </c>
    </row>
    <row r="1648" spans="1:39" x14ac:dyDescent="0.35">
      <c r="A1648" s="337">
        <v>23561</v>
      </c>
      <c r="B1648" s="338">
        <f t="shared" si="254"/>
        <v>1964</v>
      </c>
      <c r="C1648" s="338">
        <f t="shared" si="255"/>
        <v>7</v>
      </c>
      <c r="D1648" s="338">
        <f t="shared" si="256"/>
        <v>3</v>
      </c>
      <c r="E1648" s="334">
        <v>1.3</v>
      </c>
      <c r="F1648" s="334">
        <v>1.8</v>
      </c>
      <c r="G1648" s="334">
        <v>1.5</v>
      </c>
      <c r="H1648" s="334">
        <v>2.8</v>
      </c>
      <c r="I1648" s="334">
        <v>2</v>
      </c>
      <c r="J1648" s="334">
        <v>4.0999999999999996</v>
      </c>
      <c r="K1648" s="334">
        <v>5.6</v>
      </c>
      <c r="L1648" s="334">
        <v>2.5</v>
      </c>
      <c r="M1648" s="334">
        <v>2.2999999999999998</v>
      </c>
      <c r="N1648" s="334">
        <v>2.5</v>
      </c>
      <c r="O1648" s="334">
        <v>1.5</v>
      </c>
      <c r="P1648" s="334">
        <v>0</v>
      </c>
      <c r="Q1648" s="334">
        <v>0</v>
      </c>
      <c r="R1648" s="334">
        <v>0.5</v>
      </c>
      <c r="S1648" s="334">
        <v>0.8</v>
      </c>
      <c r="T1648" s="334">
        <v>1.5</v>
      </c>
      <c r="U1648" s="334">
        <v>3</v>
      </c>
      <c r="V1648" s="334">
        <v>3</v>
      </c>
      <c r="W1648" s="334">
        <v>2.5</v>
      </c>
      <c r="X1648" s="334">
        <v>0</v>
      </c>
      <c r="Y1648" s="334">
        <v>0</v>
      </c>
      <c r="Z1648" s="334">
        <v>0.8</v>
      </c>
      <c r="AA1648" s="334">
        <v>0</v>
      </c>
      <c r="AB1648" s="334">
        <v>0</v>
      </c>
      <c r="AD1648" s="334">
        <v>40</v>
      </c>
      <c r="AE1648" s="334">
        <f t="shared" si="257"/>
        <v>40</v>
      </c>
      <c r="AF1648" s="334">
        <f t="shared" si="258"/>
        <v>40</v>
      </c>
      <c r="AG1648" s="340">
        <f t="shared" si="259"/>
        <v>0</v>
      </c>
      <c r="AI1648" s="340">
        <f t="shared" si="262"/>
        <v>0</v>
      </c>
      <c r="AJ1648" s="340">
        <f t="shared" si="262"/>
        <v>0</v>
      </c>
      <c r="AK1648" s="340">
        <f t="shared" si="262"/>
        <v>40</v>
      </c>
      <c r="AL1648" s="340">
        <f t="shared" si="262"/>
        <v>0</v>
      </c>
      <c r="AM1648" s="340">
        <f t="shared" si="262"/>
        <v>0</v>
      </c>
    </row>
    <row r="1649" spans="1:39" x14ac:dyDescent="0.35">
      <c r="A1649" s="337">
        <v>23562</v>
      </c>
      <c r="B1649" s="338">
        <f t="shared" si="254"/>
        <v>1964</v>
      </c>
      <c r="C1649" s="338">
        <f t="shared" si="255"/>
        <v>7</v>
      </c>
      <c r="D1649" s="338">
        <f t="shared" si="256"/>
        <v>4</v>
      </c>
      <c r="E1649" s="334">
        <v>0</v>
      </c>
      <c r="F1649" s="334">
        <v>0</v>
      </c>
      <c r="G1649" s="334">
        <v>0</v>
      </c>
      <c r="H1649" s="334">
        <v>0</v>
      </c>
      <c r="I1649" s="334">
        <v>0</v>
      </c>
      <c r="J1649" s="334">
        <v>0</v>
      </c>
      <c r="K1649" s="334">
        <v>0</v>
      </c>
      <c r="L1649" s="334">
        <v>0</v>
      </c>
      <c r="M1649" s="334">
        <v>0</v>
      </c>
      <c r="N1649" s="334">
        <v>0</v>
      </c>
      <c r="O1649" s="334">
        <v>0</v>
      </c>
      <c r="P1649" s="334">
        <v>0</v>
      </c>
      <c r="Q1649" s="334">
        <v>0</v>
      </c>
      <c r="R1649" s="334">
        <v>0</v>
      </c>
      <c r="S1649" s="334">
        <v>0</v>
      </c>
      <c r="T1649" s="334">
        <v>0</v>
      </c>
      <c r="U1649" s="334">
        <v>0</v>
      </c>
      <c r="V1649" s="334">
        <v>0</v>
      </c>
      <c r="W1649" s="334">
        <v>0</v>
      </c>
      <c r="X1649" s="334">
        <v>0</v>
      </c>
      <c r="Y1649" s="334">
        <v>0</v>
      </c>
      <c r="Z1649" s="334">
        <v>0</v>
      </c>
      <c r="AA1649" s="334">
        <v>0</v>
      </c>
      <c r="AB1649" s="334">
        <v>0</v>
      </c>
      <c r="AD1649" s="334">
        <v>0</v>
      </c>
      <c r="AE1649" s="334">
        <f t="shared" si="257"/>
        <v>0</v>
      </c>
      <c r="AF1649" s="334">
        <f t="shared" si="258"/>
        <v>0</v>
      </c>
      <c r="AG1649" s="340">
        <f t="shared" si="259"/>
        <v>0</v>
      </c>
      <c r="AI1649" s="340">
        <f t="shared" si="262"/>
        <v>0</v>
      </c>
      <c r="AJ1649" s="340">
        <f t="shared" si="262"/>
        <v>0</v>
      </c>
      <c r="AK1649" s="340">
        <f t="shared" si="262"/>
        <v>0</v>
      </c>
      <c r="AL1649" s="340">
        <f t="shared" si="262"/>
        <v>0</v>
      </c>
      <c r="AM1649" s="340">
        <f t="shared" si="262"/>
        <v>0</v>
      </c>
    </row>
    <row r="1650" spans="1:39" x14ac:dyDescent="0.35">
      <c r="A1650" s="337">
        <v>23563</v>
      </c>
      <c r="B1650" s="338">
        <f t="shared" si="254"/>
        <v>1964</v>
      </c>
      <c r="C1650" s="338">
        <f t="shared" si="255"/>
        <v>7</v>
      </c>
      <c r="D1650" s="338">
        <f t="shared" si="256"/>
        <v>5</v>
      </c>
      <c r="E1650" s="334">
        <v>0</v>
      </c>
      <c r="F1650" s="334">
        <v>0</v>
      </c>
      <c r="G1650" s="334">
        <v>0</v>
      </c>
      <c r="H1650" s="334">
        <v>0</v>
      </c>
      <c r="I1650" s="334">
        <v>0</v>
      </c>
      <c r="J1650" s="334">
        <v>0</v>
      </c>
      <c r="K1650" s="334">
        <v>0</v>
      </c>
      <c r="L1650" s="334">
        <v>0</v>
      </c>
      <c r="M1650" s="334">
        <v>0</v>
      </c>
      <c r="N1650" s="334">
        <v>0</v>
      </c>
      <c r="O1650" s="334">
        <v>0</v>
      </c>
      <c r="P1650" s="334">
        <v>0</v>
      </c>
      <c r="Q1650" s="334">
        <v>0</v>
      </c>
      <c r="R1650" s="334">
        <v>0</v>
      </c>
      <c r="S1650" s="334">
        <v>0</v>
      </c>
      <c r="T1650" s="334">
        <v>0</v>
      </c>
      <c r="U1650" s="334">
        <v>0</v>
      </c>
      <c r="V1650" s="334">
        <v>0</v>
      </c>
      <c r="W1650" s="334">
        <v>27.7</v>
      </c>
      <c r="X1650" s="334">
        <v>0.3</v>
      </c>
      <c r="Y1650" s="334">
        <v>0</v>
      </c>
      <c r="Z1650" s="334">
        <v>0</v>
      </c>
      <c r="AA1650" s="334">
        <v>0</v>
      </c>
      <c r="AB1650" s="334">
        <v>0</v>
      </c>
      <c r="AD1650" s="334">
        <v>28</v>
      </c>
      <c r="AE1650" s="334">
        <f t="shared" si="257"/>
        <v>28</v>
      </c>
      <c r="AF1650" s="334">
        <f t="shared" si="258"/>
        <v>28</v>
      </c>
      <c r="AG1650" s="340">
        <f t="shared" si="259"/>
        <v>0</v>
      </c>
      <c r="AI1650" s="340">
        <f t="shared" si="262"/>
        <v>0</v>
      </c>
      <c r="AJ1650" s="340">
        <f t="shared" si="262"/>
        <v>0</v>
      </c>
      <c r="AK1650" s="340">
        <f t="shared" si="262"/>
        <v>28</v>
      </c>
      <c r="AL1650" s="340">
        <f t="shared" si="262"/>
        <v>0</v>
      </c>
      <c r="AM1650" s="340">
        <f t="shared" si="262"/>
        <v>0</v>
      </c>
    </row>
    <row r="1651" spans="1:39" x14ac:dyDescent="0.35">
      <c r="A1651" s="337">
        <v>23564</v>
      </c>
      <c r="B1651" s="338">
        <f t="shared" si="254"/>
        <v>1964</v>
      </c>
      <c r="C1651" s="338">
        <f t="shared" si="255"/>
        <v>7</v>
      </c>
      <c r="D1651" s="338">
        <f t="shared" si="256"/>
        <v>6</v>
      </c>
      <c r="E1651" s="334">
        <v>0</v>
      </c>
      <c r="F1651" s="334">
        <v>0</v>
      </c>
      <c r="G1651" s="334">
        <v>0</v>
      </c>
      <c r="H1651" s="334">
        <v>0</v>
      </c>
      <c r="I1651" s="334">
        <v>0</v>
      </c>
      <c r="J1651" s="334">
        <v>0</v>
      </c>
      <c r="K1651" s="334">
        <v>0</v>
      </c>
      <c r="L1651" s="334">
        <v>0</v>
      </c>
      <c r="M1651" s="334">
        <v>0</v>
      </c>
      <c r="N1651" s="334">
        <v>0</v>
      </c>
      <c r="O1651" s="334">
        <v>0</v>
      </c>
      <c r="P1651" s="334">
        <v>0</v>
      </c>
      <c r="Q1651" s="334">
        <v>0</v>
      </c>
      <c r="R1651" s="334">
        <v>0</v>
      </c>
      <c r="S1651" s="334">
        <v>0</v>
      </c>
      <c r="T1651" s="334">
        <v>0</v>
      </c>
      <c r="U1651" s="334">
        <v>0</v>
      </c>
      <c r="V1651" s="334">
        <v>0</v>
      </c>
      <c r="W1651" s="334">
        <v>0</v>
      </c>
      <c r="X1651" s="334">
        <v>0</v>
      </c>
      <c r="Y1651" s="334">
        <v>0</v>
      </c>
      <c r="Z1651" s="334">
        <v>0</v>
      </c>
      <c r="AA1651" s="334">
        <v>0</v>
      </c>
      <c r="AB1651" s="334">
        <v>0</v>
      </c>
      <c r="AD1651" s="334">
        <v>0</v>
      </c>
      <c r="AE1651" s="334">
        <f t="shared" si="257"/>
        <v>0</v>
      </c>
      <c r="AF1651" s="334">
        <f t="shared" si="258"/>
        <v>0</v>
      </c>
      <c r="AG1651" s="340">
        <f t="shared" si="259"/>
        <v>0</v>
      </c>
      <c r="AI1651" s="340">
        <f t="shared" si="262"/>
        <v>0</v>
      </c>
      <c r="AJ1651" s="340">
        <f t="shared" si="262"/>
        <v>0</v>
      </c>
      <c r="AK1651" s="340">
        <f t="shared" si="262"/>
        <v>0</v>
      </c>
      <c r="AL1651" s="340">
        <f t="shared" si="262"/>
        <v>0</v>
      </c>
      <c r="AM1651" s="340">
        <f t="shared" si="262"/>
        <v>0</v>
      </c>
    </row>
    <row r="1652" spans="1:39" x14ac:dyDescent="0.35">
      <c r="A1652" s="337">
        <v>23565</v>
      </c>
      <c r="B1652" s="338">
        <f t="shared" si="254"/>
        <v>1964</v>
      </c>
      <c r="C1652" s="338">
        <f t="shared" si="255"/>
        <v>7</v>
      </c>
      <c r="D1652" s="338">
        <f t="shared" si="256"/>
        <v>7</v>
      </c>
      <c r="E1652" s="334">
        <v>0</v>
      </c>
      <c r="F1652" s="334">
        <v>0</v>
      </c>
      <c r="G1652" s="334">
        <v>0</v>
      </c>
      <c r="H1652" s="334">
        <v>0</v>
      </c>
      <c r="I1652" s="334">
        <v>0</v>
      </c>
      <c r="J1652" s="334">
        <v>0</v>
      </c>
      <c r="K1652" s="334">
        <v>0</v>
      </c>
      <c r="L1652" s="334">
        <v>0</v>
      </c>
      <c r="M1652" s="334">
        <v>0</v>
      </c>
      <c r="N1652" s="334">
        <v>0</v>
      </c>
      <c r="O1652" s="334">
        <v>0</v>
      </c>
      <c r="P1652" s="334">
        <v>0</v>
      </c>
      <c r="Q1652" s="334">
        <v>0</v>
      </c>
      <c r="R1652" s="334">
        <v>0</v>
      </c>
      <c r="S1652" s="334">
        <v>0</v>
      </c>
      <c r="T1652" s="334">
        <v>0</v>
      </c>
      <c r="U1652" s="334">
        <v>0</v>
      </c>
      <c r="V1652" s="334">
        <v>0</v>
      </c>
      <c r="W1652" s="334">
        <v>0</v>
      </c>
      <c r="X1652" s="334">
        <v>0</v>
      </c>
      <c r="Y1652" s="334">
        <v>0</v>
      </c>
      <c r="Z1652" s="334">
        <v>0</v>
      </c>
      <c r="AA1652" s="334">
        <v>0</v>
      </c>
      <c r="AB1652" s="334">
        <v>0</v>
      </c>
      <c r="AD1652" s="334">
        <v>0</v>
      </c>
      <c r="AE1652" s="334">
        <f t="shared" si="257"/>
        <v>0</v>
      </c>
      <c r="AF1652" s="334">
        <f t="shared" si="258"/>
        <v>0</v>
      </c>
      <c r="AG1652" s="340">
        <f t="shared" si="259"/>
        <v>0</v>
      </c>
      <c r="AI1652" s="340">
        <f t="shared" ref="AI1652:AM1667" si="263">IF($C1652=AI$1,$AF1652,0)</f>
        <v>0</v>
      </c>
      <c r="AJ1652" s="340">
        <f t="shared" si="263"/>
        <v>0</v>
      </c>
      <c r="AK1652" s="340">
        <f t="shared" si="263"/>
        <v>0</v>
      </c>
      <c r="AL1652" s="340">
        <f t="shared" si="263"/>
        <v>0</v>
      </c>
      <c r="AM1652" s="340">
        <f t="shared" si="263"/>
        <v>0</v>
      </c>
    </row>
    <row r="1653" spans="1:39" x14ac:dyDescent="0.35">
      <c r="A1653" s="337">
        <v>23566</v>
      </c>
      <c r="B1653" s="338">
        <f t="shared" si="254"/>
        <v>1964</v>
      </c>
      <c r="C1653" s="338">
        <f t="shared" si="255"/>
        <v>7</v>
      </c>
      <c r="D1653" s="338">
        <f t="shared" si="256"/>
        <v>8</v>
      </c>
      <c r="E1653" s="334">
        <v>0</v>
      </c>
      <c r="F1653" s="334">
        <v>0</v>
      </c>
      <c r="G1653" s="334">
        <v>0</v>
      </c>
      <c r="H1653" s="334">
        <v>0</v>
      </c>
      <c r="I1653" s="334">
        <v>0</v>
      </c>
      <c r="J1653" s="334">
        <v>0</v>
      </c>
      <c r="K1653" s="334">
        <v>0</v>
      </c>
      <c r="L1653" s="334">
        <v>0</v>
      </c>
      <c r="M1653" s="334">
        <v>0</v>
      </c>
      <c r="N1653" s="334">
        <v>0</v>
      </c>
      <c r="O1653" s="334">
        <v>0</v>
      </c>
      <c r="P1653" s="334">
        <v>0</v>
      </c>
      <c r="Q1653" s="334">
        <v>0</v>
      </c>
      <c r="R1653" s="334">
        <v>0</v>
      </c>
      <c r="S1653" s="334">
        <v>0</v>
      </c>
      <c r="T1653" s="334">
        <v>0</v>
      </c>
      <c r="U1653" s="334">
        <v>0</v>
      </c>
      <c r="V1653" s="334">
        <v>0</v>
      </c>
      <c r="W1653" s="334">
        <v>0</v>
      </c>
      <c r="X1653" s="334">
        <v>0</v>
      </c>
      <c r="Y1653" s="334">
        <v>0</v>
      </c>
      <c r="Z1653" s="334">
        <v>0</v>
      </c>
      <c r="AA1653" s="334">
        <v>0</v>
      </c>
      <c r="AB1653" s="334">
        <v>0</v>
      </c>
      <c r="AD1653" s="334">
        <v>0</v>
      </c>
      <c r="AE1653" s="334">
        <f t="shared" si="257"/>
        <v>0</v>
      </c>
      <c r="AF1653" s="334">
        <f t="shared" si="258"/>
        <v>0</v>
      </c>
      <c r="AG1653" s="340">
        <f t="shared" si="259"/>
        <v>0</v>
      </c>
      <c r="AI1653" s="340">
        <f t="shared" si="263"/>
        <v>0</v>
      </c>
      <c r="AJ1653" s="340">
        <f t="shared" si="263"/>
        <v>0</v>
      </c>
      <c r="AK1653" s="340">
        <f t="shared" si="263"/>
        <v>0</v>
      </c>
      <c r="AL1653" s="340">
        <f t="shared" si="263"/>
        <v>0</v>
      </c>
      <c r="AM1653" s="340">
        <f t="shared" si="263"/>
        <v>0</v>
      </c>
    </row>
    <row r="1654" spans="1:39" x14ac:dyDescent="0.35">
      <c r="A1654" s="337">
        <v>23567</v>
      </c>
      <c r="B1654" s="338">
        <f t="shared" si="254"/>
        <v>1964</v>
      </c>
      <c r="C1654" s="338">
        <f t="shared" si="255"/>
        <v>7</v>
      </c>
      <c r="D1654" s="338">
        <f t="shared" si="256"/>
        <v>9</v>
      </c>
      <c r="E1654" s="334">
        <v>0</v>
      </c>
      <c r="F1654" s="334">
        <v>0</v>
      </c>
      <c r="G1654" s="334">
        <v>0</v>
      </c>
      <c r="H1654" s="334">
        <v>0</v>
      </c>
      <c r="I1654" s="334">
        <v>0</v>
      </c>
      <c r="J1654" s="334">
        <v>0</v>
      </c>
      <c r="K1654" s="334">
        <v>0</v>
      </c>
      <c r="L1654" s="334">
        <v>0</v>
      </c>
      <c r="M1654" s="334">
        <v>0</v>
      </c>
      <c r="N1654" s="334">
        <v>0</v>
      </c>
      <c r="O1654" s="334">
        <v>0</v>
      </c>
      <c r="P1654" s="334">
        <v>0</v>
      </c>
      <c r="Q1654" s="334">
        <v>0</v>
      </c>
      <c r="R1654" s="334">
        <v>0</v>
      </c>
      <c r="S1654" s="334">
        <v>0</v>
      </c>
      <c r="T1654" s="334">
        <v>0</v>
      </c>
      <c r="U1654" s="334">
        <v>0</v>
      </c>
      <c r="V1654" s="334">
        <v>0</v>
      </c>
      <c r="W1654" s="334">
        <v>0</v>
      </c>
      <c r="X1654" s="334">
        <v>0</v>
      </c>
      <c r="Y1654" s="334">
        <v>0</v>
      </c>
      <c r="Z1654" s="334">
        <v>0</v>
      </c>
      <c r="AA1654" s="334">
        <v>0</v>
      </c>
      <c r="AB1654" s="334">
        <v>0</v>
      </c>
      <c r="AD1654" s="334">
        <v>0</v>
      </c>
      <c r="AE1654" s="334">
        <f t="shared" si="257"/>
        <v>0</v>
      </c>
      <c r="AF1654" s="334">
        <f t="shared" si="258"/>
        <v>0</v>
      </c>
      <c r="AG1654" s="340">
        <f t="shared" si="259"/>
        <v>0</v>
      </c>
      <c r="AI1654" s="340">
        <f t="shared" si="263"/>
        <v>0</v>
      </c>
      <c r="AJ1654" s="340">
        <f t="shared" si="263"/>
        <v>0</v>
      </c>
      <c r="AK1654" s="340">
        <f t="shared" si="263"/>
        <v>0</v>
      </c>
      <c r="AL1654" s="340">
        <f t="shared" si="263"/>
        <v>0</v>
      </c>
      <c r="AM1654" s="340">
        <f t="shared" si="263"/>
        <v>0</v>
      </c>
    </row>
    <row r="1655" spans="1:39" x14ac:dyDescent="0.35">
      <c r="A1655" s="337">
        <v>23568</v>
      </c>
      <c r="B1655" s="338">
        <f t="shared" si="254"/>
        <v>1964</v>
      </c>
      <c r="C1655" s="338">
        <f t="shared" si="255"/>
        <v>7</v>
      </c>
      <c r="D1655" s="338">
        <f t="shared" si="256"/>
        <v>10</v>
      </c>
      <c r="E1655" s="334">
        <v>0</v>
      </c>
      <c r="F1655" s="334">
        <v>0</v>
      </c>
      <c r="G1655" s="334">
        <v>0</v>
      </c>
      <c r="H1655" s="334">
        <v>0</v>
      </c>
      <c r="I1655" s="334">
        <v>0</v>
      </c>
      <c r="J1655" s="334">
        <v>0</v>
      </c>
      <c r="K1655" s="334">
        <v>0</v>
      </c>
      <c r="L1655" s="334">
        <v>0</v>
      </c>
      <c r="M1655" s="334">
        <v>0</v>
      </c>
      <c r="N1655" s="334">
        <v>0</v>
      </c>
      <c r="O1655" s="334">
        <v>0</v>
      </c>
      <c r="P1655" s="334">
        <v>0</v>
      </c>
      <c r="Q1655" s="334">
        <v>0</v>
      </c>
      <c r="R1655" s="334">
        <v>0</v>
      </c>
      <c r="S1655" s="334">
        <v>0</v>
      </c>
      <c r="T1655" s="334">
        <v>0</v>
      </c>
      <c r="U1655" s="334">
        <v>0</v>
      </c>
      <c r="V1655" s="334">
        <v>0</v>
      </c>
      <c r="W1655" s="334">
        <v>0</v>
      </c>
      <c r="X1655" s="334">
        <v>0</v>
      </c>
      <c r="Y1655" s="334">
        <v>0</v>
      </c>
      <c r="Z1655" s="334">
        <v>0</v>
      </c>
      <c r="AA1655" s="334">
        <v>0</v>
      </c>
      <c r="AB1655" s="334">
        <v>0</v>
      </c>
      <c r="AD1655" s="334">
        <v>0</v>
      </c>
      <c r="AE1655" s="334">
        <f t="shared" si="257"/>
        <v>0</v>
      </c>
      <c r="AF1655" s="334">
        <f t="shared" si="258"/>
        <v>0</v>
      </c>
      <c r="AG1655" s="340">
        <f t="shared" si="259"/>
        <v>0</v>
      </c>
      <c r="AI1655" s="340">
        <f t="shared" si="263"/>
        <v>0</v>
      </c>
      <c r="AJ1655" s="340">
        <f t="shared" si="263"/>
        <v>0</v>
      </c>
      <c r="AK1655" s="340">
        <f t="shared" si="263"/>
        <v>0</v>
      </c>
      <c r="AL1655" s="340">
        <f t="shared" si="263"/>
        <v>0</v>
      </c>
      <c r="AM1655" s="340">
        <f t="shared" si="263"/>
        <v>0</v>
      </c>
    </row>
    <row r="1656" spans="1:39" x14ac:dyDescent="0.35">
      <c r="A1656" s="337">
        <v>23569</v>
      </c>
      <c r="B1656" s="338">
        <f t="shared" si="254"/>
        <v>1964</v>
      </c>
      <c r="C1656" s="338">
        <f t="shared" si="255"/>
        <v>7</v>
      </c>
      <c r="D1656" s="338">
        <f t="shared" si="256"/>
        <v>11</v>
      </c>
      <c r="E1656" s="334">
        <v>0</v>
      </c>
      <c r="F1656" s="334">
        <v>0</v>
      </c>
      <c r="G1656" s="334">
        <v>0</v>
      </c>
      <c r="H1656" s="334">
        <v>0</v>
      </c>
      <c r="I1656" s="334">
        <v>0</v>
      </c>
      <c r="J1656" s="334">
        <v>0</v>
      </c>
      <c r="K1656" s="334">
        <v>0</v>
      </c>
      <c r="L1656" s="334">
        <v>0</v>
      </c>
      <c r="M1656" s="334">
        <v>0</v>
      </c>
      <c r="N1656" s="334">
        <v>0</v>
      </c>
      <c r="O1656" s="334">
        <v>0</v>
      </c>
      <c r="P1656" s="334">
        <v>0</v>
      </c>
      <c r="Q1656" s="334">
        <v>0</v>
      </c>
      <c r="R1656" s="334">
        <v>0</v>
      </c>
      <c r="S1656" s="334">
        <v>0</v>
      </c>
      <c r="T1656" s="334">
        <v>0</v>
      </c>
      <c r="U1656" s="334">
        <v>0</v>
      </c>
      <c r="V1656" s="334">
        <v>0</v>
      </c>
      <c r="W1656" s="334">
        <v>0</v>
      </c>
      <c r="X1656" s="334">
        <v>0</v>
      </c>
      <c r="Y1656" s="334">
        <v>0</v>
      </c>
      <c r="Z1656" s="334">
        <v>0</v>
      </c>
      <c r="AA1656" s="334">
        <v>0</v>
      </c>
      <c r="AB1656" s="334">
        <v>0</v>
      </c>
      <c r="AD1656" s="334">
        <v>0</v>
      </c>
      <c r="AE1656" s="334">
        <f t="shared" si="257"/>
        <v>0</v>
      </c>
      <c r="AF1656" s="334">
        <f t="shared" si="258"/>
        <v>0</v>
      </c>
      <c r="AG1656" s="340">
        <f t="shared" si="259"/>
        <v>0</v>
      </c>
      <c r="AI1656" s="340">
        <f t="shared" si="263"/>
        <v>0</v>
      </c>
      <c r="AJ1656" s="340">
        <f t="shared" si="263"/>
        <v>0</v>
      </c>
      <c r="AK1656" s="340">
        <f t="shared" si="263"/>
        <v>0</v>
      </c>
      <c r="AL1656" s="340">
        <f t="shared" si="263"/>
        <v>0</v>
      </c>
      <c r="AM1656" s="340">
        <f t="shared" si="263"/>
        <v>0</v>
      </c>
    </row>
    <row r="1657" spans="1:39" x14ac:dyDescent="0.35">
      <c r="A1657" s="337">
        <v>23570</v>
      </c>
      <c r="B1657" s="338">
        <f t="shared" si="254"/>
        <v>1964</v>
      </c>
      <c r="C1657" s="338">
        <f t="shared" si="255"/>
        <v>7</v>
      </c>
      <c r="D1657" s="338">
        <f t="shared" si="256"/>
        <v>12</v>
      </c>
      <c r="E1657" s="334">
        <v>0</v>
      </c>
      <c r="F1657" s="334">
        <v>0</v>
      </c>
      <c r="G1657" s="334">
        <v>0</v>
      </c>
      <c r="H1657" s="334">
        <v>0</v>
      </c>
      <c r="I1657" s="334">
        <v>0</v>
      </c>
      <c r="J1657" s="334">
        <v>0</v>
      </c>
      <c r="K1657" s="334">
        <v>0</v>
      </c>
      <c r="L1657" s="334">
        <v>0</v>
      </c>
      <c r="M1657" s="334">
        <v>0</v>
      </c>
      <c r="N1657" s="334">
        <v>0</v>
      </c>
      <c r="O1657" s="334">
        <v>0</v>
      </c>
      <c r="P1657" s="334">
        <v>0</v>
      </c>
      <c r="Q1657" s="334">
        <v>0</v>
      </c>
      <c r="R1657" s="334">
        <v>0</v>
      </c>
      <c r="S1657" s="334">
        <v>0</v>
      </c>
      <c r="T1657" s="334">
        <v>0</v>
      </c>
      <c r="U1657" s="334">
        <v>0</v>
      </c>
      <c r="V1657" s="334">
        <v>0</v>
      </c>
      <c r="W1657" s="334">
        <v>0</v>
      </c>
      <c r="X1657" s="334">
        <v>0</v>
      </c>
      <c r="Y1657" s="334">
        <v>0</v>
      </c>
      <c r="Z1657" s="334">
        <v>0</v>
      </c>
      <c r="AA1657" s="334">
        <v>0</v>
      </c>
      <c r="AB1657" s="334">
        <v>0</v>
      </c>
      <c r="AD1657" s="334">
        <v>0</v>
      </c>
      <c r="AE1657" s="334">
        <f t="shared" si="257"/>
        <v>0</v>
      </c>
      <c r="AF1657" s="334">
        <f t="shared" si="258"/>
        <v>0</v>
      </c>
      <c r="AG1657" s="340">
        <f t="shared" si="259"/>
        <v>0</v>
      </c>
      <c r="AI1657" s="340">
        <f t="shared" si="263"/>
        <v>0</v>
      </c>
      <c r="AJ1657" s="340">
        <f t="shared" si="263"/>
        <v>0</v>
      </c>
      <c r="AK1657" s="340">
        <f t="shared" si="263"/>
        <v>0</v>
      </c>
      <c r="AL1657" s="340">
        <f t="shared" si="263"/>
        <v>0</v>
      </c>
      <c r="AM1657" s="340">
        <f t="shared" si="263"/>
        <v>0</v>
      </c>
    </row>
    <row r="1658" spans="1:39" x14ac:dyDescent="0.35">
      <c r="A1658" s="337">
        <v>23571</v>
      </c>
      <c r="B1658" s="338">
        <f t="shared" si="254"/>
        <v>1964</v>
      </c>
      <c r="C1658" s="338">
        <f t="shared" si="255"/>
        <v>7</v>
      </c>
      <c r="D1658" s="338">
        <f t="shared" si="256"/>
        <v>13</v>
      </c>
      <c r="E1658" s="334">
        <v>0</v>
      </c>
      <c r="F1658" s="334">
        <v>0</v>
      </c>
      <c r="G1658" s="334">
        <v>0</v>
      </c>
      <c r="H1658" s="334">
        <v>0</v>
      </c>
      <c r="I1658" s="334">
        <v>0</v>
      </c>
      <c r="J1658" s="334">
        <v>0</v>
      </c>
      <c r="K1658" s="334">
        <v>0</v>
      </c>
      <c r="L1658" s="334">
        <v>0</v>
      </c>
      <c r="M1658" s="334">
        <v>0</v>
      </c>
      <c r="N1658" s="334">
        <v>0</v>
      </c>
      <c r="O1658" s="334">
        <v>0</v>
      </c>
      <c r="P1658" s="334">
        <v>0</v>
      </c>
      <c r="Q1658" s="334">
        <v>0</v>
      </c>
      <c r="R1658" s="334">
        <v>0</v>
      </c>
      <c r="S1658" s="334">
        <v>0</v>
      </c>
      <c r="T1658" s="334">
        <v>0</v>
      </c>
      <c r="U1658" s="334">
        <v>0</v>
      </c>
      <c r="V1658" s="334">
        <v>0</v>
      </c>
      <c r="W1658" s="334">
        <v>0.3</v>
      </c>
      <c r="X1658" s="334">
        <v>0</v>
      </c>
      <c r="Y1658" s="334">
        <v>0</v>
      </c>
      <c r="Z1658" s="334">
        <v>0</v>
      </c>
      <c r="AA1658" s="334">
        <v>0</v>
      </c>
      <c r="AB1658" s="334">
        <v>0</v>
      </c>
      <c r="AD1658" s="334">
        <v>0.3</v>
      </c>
      <c r="AE1658" s="334">
        <f t="shared" si="257"/>
        <v>0.3</v>
      </c>
      <c r="AF1658" s="334">
        <f t="shared" si="258"/>
        <v>0.3</v>
      </c>
      <c r="AG1658" s="340">
        <f t="shared" si="259"/>
        <v>0</v>
      </c>
      <c r="AI1658" s="340">
        <f t="shared" si="263"/>
        <v>0</v>
      </c>
      <c r="AJ1658" s="340">
        <f t="shared" si="263"/>
        <v>0</v>
      </c>
      <c r="AK1658" s="340">
        <f t="shared" si="263"/>
        <v>0.3</v>
      </c>
      <c r="AL1658" s="340">
        <f t="shared" si="263"/>
        <v>0</v>
      </c>
      <c r="AM1658" s="340">
        <f t="shared" si="263"/>
        <v>0</v>
      </c>
    </row>
    <row r="1659" spans="1:39" x14ac:dyDescent="0.35">
      <c r="A1659" s="337">
        <v>23572</v>
      </c>
      <c r="B1659" s="338">
        <f t="shared" si="254"/>
        <v>1964</v>
      </c>
      <c r="C1659" s="338">
        <f t="shared" si="255"/>
        <v>7</v>
      </c>
      <c r="D1659" s="338">
        <f t="shared" si="256"/>
        <v>14</v>
      </c>
      <c r="E1659" s="334">
        <v>0</v>
      </c>
      <c r="F1659" s="334">
        <v>0</v>
      </c>
      <c r="G1659" s="334">
        <v>0</v>
      </c>
      <c r="H1659" s="334">
        <v>0</v>
      </c>
      <c r="I1659" s="334">
        <v>0</v>
      </c>
      <c r="J1659" s="334">
        <v>0</v>
      </c>
      <c r="K1659" s="334">
        <v>0</v>
      </c>
      <c r="L1659" s="334">
        <v>0</v>
      </c>
      <c r="M1659" s="334">
        <v>0</v>
      </c>
      <c r="N1659" s="334">
        <v>0</v>
      </c>
      <c r="O1659" s="334">
        <v>0</v>
      </c>
      <c r="P1659" s="334">
        <v>0</v>
      </c>
      <c r="Q1659" s="334">
        <v>0</v>
      </c>
      <c r="R1659" s="334">
        <v>0</v>
      </c>
      <c r="S1659" s="334">
        <v>0</v>
      </c>
      <c r="T1659" s="334">
        <v>0</v>
      </c>
      <c r="U1659" s="334">
        <v>0</v>
      </c>
      <c r="V1659" s="334">
        <v>0</v>
      </c>
      <c r="W1659" s="334">
        <v>0</v>
      </c>
      <c r="X1659" s="334">
        <v>0</v>
      </c>
      <c r="Y1659" s="334">
        <v>0</v>
      </c>
      <c r="Z1659" s="334">
        <v>0</v>
      </c>
      <c r="AA1659" s="334">
        <v>0</v>
      </c>
      <c r="AB1659" s="334">
        <v>0</v>
      </c>
      <c r="AD1659" s="334">
        <v>0</v>
      </c>
      <c r="AE1659" s="334">
        <f t="shared" si="257"/>
        <v>0</v>
      </c>
      <c r="AF1659" s="334">
        <f t="shared" si="258"/>
        <v>0</v>
      </c>
      <c r="AG1659" s="340">
        <f t="shared" si="259"/>
        <v>0</v>
      </c>
      <c r="AI1659" s="340">
        <f t="shared" si="263"/>
        <v>0</v>
      </c>
      <c r="AJ1659" s="340">
        <f t="shared" si="263"/>
        <v>0</v>
      </c>
      <c r="AK1659" s="340">
        <f t="shared" si="263"/>
        <v>0</v>
      </c>
      <c r="AL1659" s="340">
        <f t="shared" si="263"/>
        <v>0</v>
      </c>
      <c r="AM1659" s="340">
        <f t="shared" si="263"/>
        <v>0</v>
      </c>
    </row>
    <row r="1660" spans="1:39" x14ac:dyDescent="0.35">
      <c r="A1660" s="337">
        <v>23573</v>
      </c>
      <c r="B1660" s="338">
        <f t="shared" si="254"/>
        <v>1964</v>
      </c>
      <c r="C1660" s="338">
        <f t="shared" si="255"/>
        <v>7</v>
      </c>
      <c r="D1660" s="338">
        <f t="shared" si="256"/>
        <v>15</v>
      </c>
      <c r="E1660" s="334">
        <v>0</v>
      </c>
      <c r="F1660" s="334">
        <v>0</v>
      </c>
      <c r="G1660" s="334">
        <v>0</v>
      </c>
      <c r="H1660" s="334">
        <v>0</v>
      </c>
      <c r="I1660" s="334">
        <v>0</v>
      </c>
      <c r="J1660" s="334">
        <v>0</v>
      </c>
      <c r="K1660" s="334">
        <v>0</v>
      </c>
      <c r="L1660" s="334">
        <v>0</v>
      </c>
      <c r="M1660" s="334">
        <v>0</v>
      </c>
      <c r="N1660" s="334">
        <v>0</v>
      </c>
      <c r="O1660" s="334">
        <v>0</v>
      </c>
      <c r="P1660" s="334">
        <v>0</v>
      </c>
      <c r="Q1660" s="334">
        <v>0</v>
      </c>
      <c r="R1660" s="334">
        <v>0</v>
      </c>
      <c r="S1660" s="334">
        <v>0</v>
      </c>
      <c r="T1660" s="334">
        <v>0</v>
      </c>
      <c r="U1660" s="334">
        <v>0</v>
      </c>
      <c r="V1660" s="334">
        <v>0</v>
      </c>
      <c r="W1660" s="334">
        <v>0</v>
      </c>
      <c r="X1660" s="334">
        <v>0</v>
      </c>
      <c r="Y1660" s="334">
        <v>0</v>
      </c>
      <c r="Z1660" s="334">
        <v>0</v>
      </c>
      <c r="AA1660" s="334">
        <v>0</v>
      </c>
      <c r="AB1660" s="334">
        <v>0</v>
      </c>
      <c r="AD1660" s="334">
        <v>0</v>
      </c>
      <c r="AE1660" s="334">
        <f t="shared" si="257"/>
        <v>0</v>
      </c>
      <c r="AF1660" s="334">
        <f t="shared" si="258"/>
        <v>0</v>
      </c>
      <c r="AG1660" s="340">
        <f t="shared" si="259"/>
        <v>0</v>
      </c>
      <c r="AI1660" s="340">
        <f t="shared" si="263"/>
        <v>0</v>
      </c>
      <c r="AJ1660" s="340">
        <f t="shared" si="263"/>
        <v>0</v>
      </c>
      <c r="AK1660" s="340">
        <f t="shared" si="263"/>
        <v>0</v>
      </c>
      <c r="AL1660" s="340">
        <f t="shared" si="263"/>
        <v>0</v>
      </c>
      <c r="AM1660" s="340">
        <f t="shared" si="263"/>
        <v>0</v>
      </c>
    </row>
    <row r="1661" spans="1:39" x14ac:dyDescent="0.35">
      <c r="A1661" s="337">
        <v>23574</v>
      </c>
      <c r="B1661" s="338">
        <f t="shared" si="254"/>
        <v>1964</v>
      </c>
      <c r="C1661" s="338">
        <f t="shared" si="255"/>
        <v>7</v>
      </c>
      <c r="D1661" s="338">
        <f t="shared" si="256"/>
        <v>16</v>
      </c>
      <c r="E1661" s="334">
        <v>0</v>
      </c>
      <c r="F1661" s="334">
        <v>0</v>
      </c>
      <c r="G1661" s="334">
        <v>0</v>
      </c>
      <c r="H1661" s="334">
        <v>0</v>
      </c>
      <c r="I1661" s="334">
        <v>0</v>
      </c>
      <c r="J1661" s="334">
        <v>0</v>
      </c>
      <c r="K1661" s="334">
        <v>0</v>
      </c>
      <c r="L1661" s="334">
        <v>0</v>
      </c>
      <c r="M1661" s="334">
        <v>0</v>
      </c>
      <c r="N1661" s="334">
        <v>0</v>
      </c>
      <c r="O1661" s="334">
        <v>0</v>
      </c>
      <c r="P1661" s="334">
        <v>0</v>
      </c>
      <c r="Q1661" s="334">
        <v>0</v>
      </c>
      <c r="R1661" s="334">
        <v>0</v>
      </c>
      <c r="S1661" s="334">
        <v>0</v>
      </c>
      <c r="T1661" s="334">
        <v>0</v>
      </c>
      <c r="U1661" s="334">
        <v>0</v>
      </c>
      <c r="V1661" s="334">
        <v>0</v>
      </c>
      <c r="W1661" s="334">
        <v>0</v>
      </c>
      <c r="X1661" s="334">
        <v>0</v>
      </c>
      <c r="Y1661" s="334">
        <v>0</v>
      </c>
      <c r="Z1661" s="334">
        <v>0</v>
      </c>
      <c r="AA1661" s="334">
        <v>0</v>
      </c>
      <c r="AB1661" s="334">
        <v>0</v>
      </c>
      <c r="AD1661" s="334">
        <v>0</v>
      </c>
      <c r="AE1661" s="334">
        <f t="shared" si="257"/>
        <v>0</v>
      </c>
      <c r="AF1661" s="334">
        <f t="shared" si="258"/>
        <v>0</v>
      </c>
      <c r="AG1661" s="340">
        <f t="shared" si="259"/>
        <v>0</v>
      </c>
      <c r="AI1661" s="340">
        <f t="shared" si="263"/>
        <v>0</v>
      </c>
      <c r="AJ1661" s="340">
        <f t="shared" si="263"/>
        <v>0</v>
      </c>
      <c r="AK1661" s="340">
        <f t="shared" si="263"/>
        <v>0</v>
      </c>
      <c r="AL1661" s="340">
        <f t="shared" si="263"/>
        <v>0</v>
      </c>
      <c r="AM1661" s="340">
        <f t="shared" si="263"/>
        <v>0</v>
      </c>
    </row>
    <row r="1662" spans="1:39" x14ac:dyDescent="0.35">
      <c r="A1662" s="337">
        <v>23575</v>
      </c>
      <c r="B1662" s="338">
        <f t="shared" si="254"/>
        <v>1964</v>
      </c>
      <c r="C1662" s="338">
        <f t="shared" si="255"/>
        <v>7</v>
      </c>
      <c r="D1662" s="338">
        <f t="shared" si="256"/>
        <v>17</v>
      </c>
      <c r="E1662" s="334">
        <v>0</v>
      </c>
      <c r="F1662" s="334">
        <v>0</v>
      </c>
      <c r="G1662" s="334">
        <v>0</v>
      </c>
      <c r="H1662" s="334">
        <v>0</v>
      </c>
      <c r="I1662" s="334">
        <v>0</v>
      </c>
      <c r="J1662" s="334">
        <v>0</v>
      </c>
      <c r="K1662" s="334">
        <v>0</v>
      </c>
      <c r="L1662" s="334">
        <v>0</v>
      </c>
      <c r="M1662" s="334">
        <v>0</v>
      </c>
      <c r="N1662" s="334">
        <v>0</v>
      </c>
      <c r="O1662" s="334">
        <v>0</v>
      </c>
      <c r="P1662" s="334">
        <v>0</v>
      </c>
      <c r="Q1662" s="334">
        <v>0</v>
      </c>
      <c r="R1662" s="334">
        <v>0</v>
      </c>
      <c r="S1662" s="334">
        <v>0</v>
      </c>
      <c r="T1662" s="334">
        <v>0</v>
      </c>
      <c r="U1662" s="334">
        <v>0</v>
      </c>
      <c r="V1662" s="334">
        <v>0</v>
      </c>
      <c r="W1662" s="334">
        <v>0</v>
      </c>
      <c r="X1662" s="334">
        <v>0</v>
      </c>
      <c r="Y1662" s="334">
        <v>0</v>
      </c>
      <c r="Z1662" s="334">
        <v>0</v>
      </c>
      <c r="AA1662" s="334">
        <v>0</v>
      </c>
      <c r="AB1662" s="334">
        <v>0</v>
      </c>
      <c r="AD1662" s="334">
        <v>0</v>
      </c>
      <c r="AE1662" s="334">
        <f t="shared" si="257"/>
        <v>0</v>
      </c>
      <c r="AF1662" s="334">
        <f t="shared" si="258"/>
        <v>0</v>
      </c>
      <c r="AG1662" s="340">
        <f t="shared" si="259"/>
        <v>0</v>
      </c>
      <c r="AI1662" s="340">
        <f t="shared" si="263"/>
        <v>0</v>
      </c>
      <c r="AJ1662" s="340">
        <f t="shared" si="263"/>
        <v>0</v>
      </c>
      <c r="AK1662" s="340">
        <f t="shared" si="263"/>
        <v>0</v>
      </c>
      <c r="AL1662" s="340">
        <f t="shared" si="263"/>
        <v>0</v>
      </c>
      <c r="AM1662" s="340">
        <f t="shared" si="263"/>
        <v>0</v>
      </c>
    </row>
    <row r="1663" spans="1:39" x14ac:dyDescent="0.35">
      <c r="A1663" s="337">
        <v>23576</v>
      </c>
      <c r="B1663" s="338">
        <f t="shared" si="254"/>
        <v>1964</v>
      </c>
      <c r="C1663" s="338">
        <f t="shared" si="255"/>
        <v>7</v>
      </c>
      <c r="D1663" s="338">
        <f t="shared" si="256"/>
        <v>18</v>
      </c>
      <c r="E1663" s="334">
        <v>0</v>
      </c>
      <c r="F1663" s="334">
        <v>0</v>
      </c>
      <c r="G1663" s="334">
        <v>0</v>
      </c>
      <c r="H1663" s="334">
        <v>0</v>
      </c>
      <c r="I1663" s="334">
        <v>0</v>
      </c>
      <c r="J1663" s="334">
        <v>0</v>
      </c>
      <c r="K1663" s="334">
        <v>0</v>
      </c>
      <c r="L1663" s="334">
        <v>0</v>
      </c>
      <c r="M1663" s="334">
        <v>0</v>
      </c>
      <c r="N1663" s="334">
        <v>0</v>
      </c>
      <c r="O1663" s="334">
        <v>0</v>
      </c>
      <c r="P1663" s="334">
        <v>0</v>
      </c>
      <c r="Q1663" s="334">
        <v>0</v>
      </c>
      <c r="R1663" s="334">
        <v>0</v>
      </c>
      <c r="S1663" s="334">
        <v>0</v>
      </c>
      <c r="T1663" s="334">
        <v>0</v>
      </c>
      <c r="U1663" s="334">
        <v>0</v>
      </c>
      <c r="V1663" s="334">
        <v>0</v>
      </c>
      <c r="W1663" s="334">
        <v>0</v>
      </c>
      <c r="X1663" s="334">
        <v>0</v>
      </c>
      <c r="Y1663" s="334">
        <v>0</v>
      </c>
      <c r="Z1663" s="334">
        <v>0</v>
      </c>
      <c r="AA1663" s="334">
        <v>0</v>
      </c>
      <c r="AB1663" s="334">
        <v>0</v>
      </c>
      <c r="AD1663" s="334">
        <v>0</v>
      </c>
      <c r="AE1663" s="334">
        <f t="shared" si="257"/>
        <v>0</v>
      </c>
      <c r="AF1663" s="334">
        <f t="shared" si="258"/>
        <v>0</v>
      </c>
      <c r="AG1663" s="340">
        <f t="shared" si="259"/>
        <v>0</v>
      </c>
      <c r="AI1663" s="340">
        <f t="shared" si="263"/>
        <v>0</v>
      </c>
      <c r="AJ1663" s="340">
        <f t="shared" si="263"/>
        <v>0</v>
      </c>
      <c r="AK1663" s="340">
        <f t="shared" si="263"/>
        <v>0</v>
      </c>
      <c r="AL1663" s="340">
        <f t="shared" si="263"/>
        <v>0</v>
      </c>
      <c r="AM1663" s="340">
        <f t="shared" si="263"/>
        <v>0</v>
      </c>
    </row>
    <row r="1664" spans="1:39" x14ac:dyDescent="0.35">
      <c r="A1664" s="337">
        <v>23577</v>
      </c>
      <c r="B1664" s="338">
        <f t="shared" si="254"/>
        <v>1964</v>
      </c>
      <c r="C1664" s="338">
        <f t="shared" si="255"/>
        <v>7</v>
      </c>
      <c r="D1664" s="338">
        <f t="shared" si="256"/>
        <v>19</v>
      </c>
      <c r="E1664" s="334">
        <v>0</v>
      </c>
      <c r="F1664" s="334">
        <v>0</v>
      </c>
      <c r="G1664" s="334">
        <v>0</v>
      </c>
      <c r="H1664" s="334">
        <v>0</v>
      </c>
      <c r="I1664" s="334">
        <v>0</v>
      </c>
      <c r="J1664" s="334">
        <v>0</v>
      </c>
      <c r="K1664" s="334">
        <v>0</v>
      </c>
      <c r="L1664" s="334">
        <v>0</v>
      </c>
      <c r="M1664" s="334">
        <v>0</v>
      </c>
      <c r="N1664" s="334">
        <v>0</v>
      </c>
      <c r="O1664" s="334">
        <v>0</v>
      </c>
      <c r="P1664" s="334">
        <v>0</v>
      </c>
      <c r="Q1664" s="334">
        <v>0</v>
      </c>
      <c r="R1664" s="334">
        <v>0</v>
      </c>
      <c r="S1664" s="334">
        <v>0</v>
      </c>
      <c r="T1664" s="334">
        <v>0</v>
      </c>
      <c r="U1664" s="334">
        <v>0</v>
      </c>
      <c r="V1664" s="334">
        <v>0</v>
      </c>
      <c r="W1664" s="334">
        <v>0</v>
      </c>
      <c r="X1664" s="334">
        <v>0</v>
      </c>
      <c r="Y1664" s="334">
        <v>0</v>
      </c>
      <c r="Z1664" s="334">
        <v>0</v>
      </c>
      <c r="AA1664" s="334">
        <v>0</v>
      </c>
      <c r="AB1664" s="334">
        <v>0</v>
      </c>
      <c r="AD1664" s="334">
        <v>0</v>
      </c>
      <c r="AE1664" s="334">
        <f t="shared" si="257"/>
        <v>0</v>
      </c>
      <c r="AF1664" s="334">
        <f t="shared" si="258"/>
        <v>0</v>
      </c>
      <c r="AG1664" s="340">
        <f t="shared" si="259"/>
        <v>0</v>
      </c>
      <c r="AI1664" s="340">
        <f t="shared" si="263"/>
        <v>0</v>
      </c>
      <c r="AJ1664" s="340">
        <f t="shared" si="263"/>
        <v>0</v>
      </c>
      <c r="AK1664" s="340">
        <f t="shared" si="263"/>
        <v>0</v>
      </c>
      <c r="AL1664" s="340">
        <f t="shared" si="263"/>
        <v>0</v>
      </c>
      <c r="AM1664" s="340">
        <f t="shared" si="263"/>
        <v>0</v>
      </c>
    </row>
    <row r="1665" spans="1:39" x14ac:dyDescent="0.35">
      <c r="A1665" s="337">
        <v>23578</v>
      </c>
      <c r="B1665" s="338">
        <f t="shared" si="254"/>
        <v>1964</v>
      </c>
      <c r="C1665" s="338">
        <f t="shared" si="255"/>
        <v>7</v>
      </c>
      <c r="D1665" s="338">
        <f t="shared" si="256"/>
        <v>20</v>
      </c>
      <c r="E1665" s="334">
        <v>0</v>
      </c>
      <c r="F1665" s="334">
        <v>0</v>
      </c>
      <c r="G1665" s="334">
        <v>0</v>
      </c>
      <c r="H1665" s="334">
        <v>0</v>
      </c>
      <c r="I1665" s="334">
        <v>0</v>
      </c>
      <c r="J1665" s="334">
        <v>0</v>
      </c>
      <c r="K1665" s="334">
        <v>0</v>
      </c>
      <c r="L1665" s="334">
        <v>0</v>
      </c>
      <c r="M1665" s="334">
        <v>0</v>
      </c>
      <c r="N1665" s="334">
        <v>0</v>
      </c>
      <c r="O1665" s="334">
        <v>0</v>
      </c>
      <c r="P1665" s="334">
        <v>0</v>
      </c>
      <c r="Q1665" s="334">
        <v>0</v>
      </c>
      <c r="R1665" s="334">
        <v>0</v>
      </c>
      <c r="S1665" s="334">
        <v>0</v>
      </c>
      <c r="T1665" s="334">
        <v>0</v>
      </c>
      <c r="U1665" s="334">
        <v>0</v>
      </c>
      <c r="V1665" s="334">
        <v>0</v>
      </c>
      <c r="W1665" s="334">
        <v>0</v>
      </c>
      <c r="X1665" s="334">
        <v>0</v>
      </c>
      <c r="Y1665" s="334">
        <v>0</v>
      </c>
      <c r="Z1665" s="334">
        <v>0</v>
      </c>
      <c r="AA1665" s="334">
        <v>0</v>
      </c>
      <c r="AB1665" s="334">
        <v>0</v>
      </c>
      <c r="AD1665" s="334">
        <v>0</v>
      </c>
      <c r="AE1665" s="334">
        <f t="shared" si="257"/>
        <v>0</v>
      </c>
      <c r="AF1665" s="334">
        <f t="shared" si="258"/>
        <v>0</v>
      </c>
      <c r="AG1665" s="340">
        <f t="shared" si="259"/>
        <v>0</v>
      </c>
      <c r="AI1665" s="340">
        <f t="shared" si="263"/>
        <v>0</v>
      </c>
      <c r="AJ1665" s="340">
        <f t="shared" si="263"/>
        <v>0</v>
      </c>
      <c r="AK1665" s="340">
        <f t="shared" si="263"/>
        <v>0</v>
      </c>
      <c r="AL1665" s="340">
        <f t="shared" si="263"/>
        <v>0</v>
      </c>
      <c r="AM1665" s="340">
        <f t="shared" si="263"/>
        <v>0</v>
      </c>
    </row>
    <row r="1666" spans="1:39" x14ac:dyDescent="0.35">
      <c r="A1666" s="337">
        <v>23579</v>
      </c>
      <c r="B1666" s="338">
        <f t="shared" si="254"/>
        <v>1964</v>
      </c>
      <c r="C1666" s="338">
        <f t="shared" si="255"/>
        <v>7</v>
      </c>
      <c r="D1666" s="338">
        <f t="shared" si="256"/>
        <v>21</v>
      </c>
      <c r="E1666" s="334">
        <v>0</v>
      </c>
      <c r="F1666" s="334">
        <v>0</v>
      </c>
      <c r="G1666" s="334">
        <v>0</v>
      </c>
      <c r="H1666" s="334">
        <v>0</v>
      </c>
      <c r="I1666" s="334">
        <v>0</v>
      </c>
      <c r="J1666" s="334">
        <v>0</v>
      </c>
      <c r="K1666" s="334">
        <v>0</v>
      </c>
      <c r="L1666" s="334">
        <v>0</v>
      </c>
      <c r="M1666" s="334">
        <v>0</v>
      </c>
      <c r="N1666" s="334">
        <v>0</v>
      </c>
      <c r="O1666" s="334">
        <v>0</v>
      </c>
      <c r="P1666" s="334">
        <v>0</v>
      </c>
      <c r="Q1666" s="334">
        <v>0</v>
      </c>
      <c r="R1666" s="334">
        <v>0</v>
      </c>
      <c r="S1666" s="334">
        <v>0</v>
      </c>
      <c r="T1666" s="334">
        <v>0</v>
      </c>
      <c r="U1666" s="334">
        <v>0</v>
      </c>
      <c r="V1666" s="334">
        <v>0</v>
      </c>
      <c r="W1666" s="334">
        <v>0</v>
      </c>
      <c r="X1666" s="334">
        <v>0</v>
      </c>
      <c r="Y1666" s="334">
        <v>0</v>
      </c>
      <c r="Z1666" s="334">
        <v>0</v>
      </c>
      <c r="AA1666" s="334">
        <v>0</v>
      </c>
      <c r="AB1666" s="334">
        <v>0</v>
      </c>
      <c r="AD1666" s="334">
        <v>0</v>
      </c>
      <c r="AE1666" s="334">
        <f t="shared" si="257"/>
        <v>0</v>
      </c>
      <c r="AF1666" s="334">
        <f t="shared" si="258"/>
        <v>0</v>
      </c>
      <c r="AG1666" s="340">
        <f t="shared" si="259"/>
        <v>0</v>
      </c>
      <c r="AI1666" s="340">
        <f t="shared" si="263"/>
        <v>0</v>
      </c>
      <c r="AJ1666" s="340">
        <f t="shared" si="263"/>
        <v>0</v>
      </c>
      <c r="AK1666" s="340">
        <f t="shared" si="263"/>
        <v>0</v>
      </c>
      <c r="AL1666" s="340">
        <f t="shared" si="263"/>
        <v>0</v>
      </c>
      <c r="AM1666" s="340">
        <f t="shared" si="263"/>
        <v>0</v>
      </c>
    </row>
    <row r="1667" spans="1:39" x14ac:dyDescent="0.35">
      <c r="A1667" s="337">
        <v>23580</v>
      </c>
      <c r="B1667" s="338">
        <f t="shared" si="254"/>
        <v>1964</v>
      </c>
      <c r="C1667" s="338">
        <f t="shared" si="255"/>
        <v>7</v>
      </c>
      <c r="D1667" s="338">
        <f t="shared" si="256"/>
        <v>22</v>
      </c>
      <c r="E1667" s="334">
        <v>0</v>
      </c>
      <c r="F1667" s="334">
        <v>0</v>
      </c>
      <c r="G1667" s="334">
        <v>0</v>
      </c>
      <c r="H1667" s="334">
        <v>0</v>
      </c>
      <c r="I1667" s="334">
        <v>0</v>
      </c>
      <c r="J1667" s="334">
        <v>0</v>
      </c>
      <c r="K1667" s="334">
        <v>0</v>
      </c>
      <c r="L1667" s="334">
        <v>0</v>
      </c>
      <c r="M1667" s="334">
        <v>0</v>
      </c>
      <c r="N1667" s="334">
        <v>0</v>
      </c>
      <c r="O1667" s="334">
        <v>0</v>
      </c>
      <c r="P1667" s="334">
        <v>0</v>
      </c>
      <c r="Q1667" s="334">
        <v>0</v>
      </c>
      <c r="R1667" s="334">
        <v>0</v>
      </c>
      <c r="S1667" s="334">
        <v>0</v>
      </c>
      <c r="T1667" s="334">
        <v>0</v>
      </c>
      <c r="U1667" s="334">
        <v>0</v>
      </c>
      <c r="V1667" s="334">
        <v>0</v>
      </c>
      <c r="W1667" s="334">
        <v>0</v>
      </c>
      <c r="X1667" s="334">
        <v>0</v>
      </c>
      <c r="Y1667" s="334">
        <v>0</v>
      </c>
      <c r="Z1667" s="334">
        <v>0</v>
      </c>
      <c r="AA1667" s="334">
        <v>0</v>
      </c>
      <c r="AB1667" s="334">
        <v>0</v>
      </c>
      <c r="AD1667" s="334">
        <v>0</v>
      </c>
      <c r="AE1667" s="334">
        <f t="shared" si="257"/>
        <v>0</v>
      </c>
      <c r="AF1667" s="334">
        <f t="shared" si="258"/>
        <v>0</v>
      </c>
      <c r="AG1667" s="340">
        <f t="shared" si="259"/>
        <v>0</v>
      </c>
      <c r="AI1667" s="340">
        <f t="shared" si="263"/>
        <v>0</v>
      </c>
      <c r="AJ1667" s="340">
        <f t="shared" si="263"/>
        <v>0</v>
      </c>
      <c r="AK1667" s="340">
        <f t="shared" si="263"/>
        <v>0</v>
      </c>
      <c r="AL1667" s="340">
        <f t="shared" si="263"/>
        <v>0</v>
      </c>
      <c r="AM1667" s="340">
        <f t="shared" si="263"/>
        <v>0</v>
      </c>
    </row>
    <row r="1668" spans="1:39" x14ac:dyDescent="0.35">
      <c r="A1668" s="337">
        <v>23581</v>
      </c>
      <c r="B1668" s="338">
        <f t="shared" ref="B1668:B1731" si="264">YEAR(A1668)</f>
        <v>1964</v>
      </c>
      <c r="C1668" s="338">
        <f t="shared" ref="C1668:C1731" si="265">MONTH(A1668)</f>
        <v>7</v>
      </c>
      <c r="D1668" s="338">
        <f t="shared" ref="D1668:D1731" si="266">DAY(A1668)</f>
        <v>23</v>
      </c>
      <c r="E1668" s="334">
        <v>0</v>
      </c>
      <c r="F1668" s="334">
        <v>0.3</v>
      </c>
      <c r="G1668" s="334">
        <v>0</v>
      </c>
      <c r="H1668" s="334">
        <v>0</v>
      </c>
      <c r="I1668" s="334">
        <v>0</v>
      </c>
      <c r="J1668" s="334">
        <v>0</v>
      </c>
      <c r="K1668" s="334">
        <v>0</v>
      </c>
      <c r="L1668" s="334">
        <v>0</v>
      </c>
      <c r="M1668" s="334">
        <v>0</v>
      </c>
      <c r="N1668" s="334">
        <v>0</v>
      </c>
      <c r="O1668" s="334">
        <v>0</v>
      </c>
      <c r="P1668" s="334">
        <v>0</v>
      </c>
      <c r="Q1668" s="334">
        <v>0</v>
      </c>
      <c r="R1668" s="334">
        <v>0</v>
      </c>
      <c r="S1668" s="334">
        <v>0</v>
      </c>
      <c r="T1668" s="334">
        <v>0</v>
      </c>
      <c r="U1668" s="334">
        <v>0</v>
      </c>
      <c r="V1668" s="334">
        <v>0</v>
      </c>
      <c r="W1668" s="334">
        <v>0</v>
      </c>
      <c r="X1668" s="334">
        <v>0</v>
      </c>
      <c r="Y1668" s="334">
        <v>0</v>
      </c>
      <c r="Z1668" s="334">
        <v>0</v>
      </c>
      <c r="AA1668" s="334">
        <v>0</v>
      </c>
      <c r="AB1668" s="334">
        <v>0</v>
      </c>
      <c r="AD1668" s="334">
        <v>0.3</v>
      </c>
      <c r="AE1668" s="334">
        <f t="shared" ref="AE1668:AE1731" si="267">AD1668</f>
        <v>0.3</v>
      </c>
      <c r="AF1668" s="334">
        <f t="shared" ref="AF1668:AF1731" si="268">SUM(E1668:AB1668)</f>
        <v>0.3</v>
      </c>
      <c r="AG1668" s="340">
        <f t="shared" ref="AG1668:AG1731" si="269">ABS(AF1668-AE1668)</f>
        <v>0</v>
      </c>
      <c r="AI1668" s="340">
        <f t="shared" ref="AI1668:AM1683" si="270">IF($C1668=AI$1,$AF1668,0)</f>
        <v>0</v>
      </c>
      <c r="AJ1668" s="340">
        <f t="shared" si="270"/>
        <v>0</v>
      </c>
      <c r="AK1668" s="340">
        <f t="shared" si="270"/>
        <v>0.3</v>
      </c>
      <c r="AL1668" s="340">
        <f t="shared" si="270"/>
        <v>0</v>
      </c>
      <c r="AM1668" s="340">
        <f t="shared" si="270"/>
        <v>0</v>
      </c>
    </row>
    <row r="1669" spans="1:39" x14ac:dyDescent="0.35">
      <c r="A1669" s="337">
        <v>23582</v>
      </c>
      <c r="B1669" s="338">
        <f t="shared" si="264"/>
        <v>1964</v>
      </c>
      <c r="C1669" s="338">
        <f t="shared" si="265"/>
        <v>7</v>
      </c>
      <c r="D1669" s="338">
        <f t="shared" si="266"/>
        <v>24</v>
      </c>
      <c r="E1669" s="334">
        <v>0</v>
      </c>
      <c r="F1669" s="334">
        <v>0</v>
      </c>
      <c r="G1669" s="334">
        <v>0</v>
      </c>
      <c r="H1669" s="334">
        <v>0</v>
      </c>
      <c r="I1669" s="334">
        <v>0</v>
      </c>
      <c r="J1669" s="334">
        <v>0</v>
      </c>
      <c r="K1669" s="334">
        <v>0</v>
      </c>
      <c r="L1669" s="334">
        <v>0</v>
      </c>
      <c r="M1669" s="334">
        <v>0</v>
      </c>
      <c r="N1669" s="334">
        <v>0</v>
      </c>
      <c r="O1669" s="334">
        <v>0</v>
      </c>
      <c r="P1669" s="334">
        <v>0</v>
      </c>
      <c r="Q1669" s="334">
        <v>0</v>
      </c>
      <c r="R1669" s="334">
        <v>0</v>
      </c>
      <c r="S1669" s="334">
        <v>0</v>
      </c>
      <c r="T1669" s="334">
        <v>0</v>
      </c>
      <c r="U1669" s="334">
        <v>0</v>
      </c>
      <c r="V1669" s="334">
        <v>0</v>
      </c>
      <c r="W1669" s="334">
        <v>0</v>
      </c>
      <c r="X1669" s="334">
        <v>0</v>
      </c>
      <c r="Y1669" s="334">
        <v>0</v>
      </c>
      <c r="Z1669" s="334">
        <v>0</v>
      </c>
      <c r="AA1669" s="334">
        <v>0</v>
      </c>
      <c r="AB1669" s="334">
        <v>0</v>
      </c>
      <c r="AD1669" s="334">
        <v>0</v>
      </c>
      <c r="AE1669" s="334">
        <f t="shared" si="267"/>
        <v>0</v>
      </c>
      <c r="AF1669" s="334">
        <f t="shared" si="268"/>
        <v>0</v>
      </c>
      <c r="AG1669" s="340">
        <f t="shared" si="269"/>
        <v>0</v>
      </c>
      <c r="AI1669" s="340">
        <f t="shared" si="270"/>
        <v>0</v>
      </c>
      <c r="AJ1669" s="340">
        <f t="shared" si="270"/>
        <v>0</v>
      </c>
      <c r="AK1669" s="340">
        <f t="shared" si="270"/>
        <v>0</v>
      </c>
      <c r="AL1669" s="340">
        <f t="shared" si="270"/>
        <v>0</v>
      </c>
      <c r="AM1669" s="340">
        <f t="shared" si="270"/>
        <v>0</v>
      </c>
    </row>
    <row r="1670" spans="1:39" x14ac:dyDescent="0.35">
      <c r="A1670" s="337">
        <v>23583</v>
      </c>
      <c r="B1670" s="338">
        <f t="shared" si="264"/>
        <v>1964</v>
      </c>
      <c r="C1670" s="338">
        <f t="shared" si="265"/>
        <v>7</v>
      </c>
      <c r="D1670" s="338">
        <f t="shared" si="266"/>
        <v>25</v>
      </c>
      <c r="E1670" s="334">
        <v>0</v>
      </c>
      <c r="F1670" s="334">
        <v>0</v>
      </c>
      <c r="G1670" s="334">
        <v>0</v>
      </c>
      <c r="H1670" s="334">
        <v>0</v>
      </c>
      <c r="I1670" s="334">
        <v>0</v>
      </c>
      <c r="J1670" s="334">
        <v>0</v>
      </c>
      <c r="K1670" s="334">
        <v>0</v>
      </c>
      <c r="L1670" s="334">
        <v>0</v>
      </c>
      <c r="M1670" s="334">
        <v>0</v>
      </c>
      <c r="N1670" s="334">
        <v>0</v>
      </c>
      <c r="O1670" s="334">
        <v>0</v>
      </c>
      <c r="P1670" s="334">
        <v>0</v>
      </c>
      <c r="Q1670" s="334">
        <v>0</v>
      </c>
      <c r="R1670" s="334">
        <v>0</v>
      </c>
      <c r="S1670" s="334">
        <v>0</v>
      </c>
      <c r="T1670" s="334">
        <v>0</v>
      </c>
      <c r="U1670" s="334">
        <v>0</v>
      </c>
      <c r="V1670" s="334">
        <v>0</v>
      </c>
      <c r="W1670" s="334">
        <v>0</v>
      </c>
      <c r="X1670" s="334">
        <v>0</v>
      </c>
      <c r="Y1670" s="334">
        <v>0</v>
      </c>
      <c r="Z1670" s="334">
        <v>0</v>
      </c>
      <c r="AA1670" s="334">
        <v>0</v>
      </c>
      <c r="AB1670" s="334">
        <v>0</v>
      </c>
      <c r="AD1670" s="334">
        <v>0</v>
      </c>
      <c r="AE1670" s="334">
        <f t="shared" si="267"/>
        <v>0</v>
      </c>
      <c r="AF1670" s="334">
        <f t="shared" si="268"/>
        <v>0</v>
      </c>
      <c r="AG1670" s="340">
        <f t="shared" si="269"/>
        <v>0</v>
      </c>
      <c r="AI1670" s="340">
        <f t="shared" si="270"/>
        <v>0</v>
      </c>
      <c r="AJ1670" s="340">
        <f t="shared" si="270"/>
        <v>0</v>
      </c>
      <c r="AK1670" s="340">
        <f t="shared" si="270"/>
        <v>0</v>
      </c>
      <c r="AL1670" s="340">
        <f t="shared" si="270"/>
        <v>0</v>
      </c>
      <c r="AM1670" s="340">
        <f t="shared" si="270"/>
        <v>0</v>
      </c>
    </row>
    <row r="1671" spans="1:39" x14ac:dyDescent="0.35">
      <c r="A1671" s="337">
        <v>23584</v>
      </c>
      <c r="B1671" s="338">
        <f t="shared" si="264"/>
        <v>1964</v>
      </c>
      <c r="C1671" s="338">
        <f t="shared" si="265"/>
        <v>7</v>
      </c>
      <c r="D1671" s="338">
        <f t="shared" si="266"/>
        <v>26</v>
      </c>
      <c r="E1671" s="334">
        <v>0</v>
      </c>
      <c r="F1671" s="334">
        <v>0</v>
      </c>
      <c r="G1671" s="334">
        <v>0</v>
      </c>
      <c r="H1671" s="334">
        <v>0</v>
      </c>
      <c r="I1671" s="334">
        <v>0</v>
      </c>
      <c r="J1671" s="334">
        <v>0</v>
      </c>
      <c r="K1671" s="334">
        <v>0</v>
      </c>
      <c r="L1671" s="334">
        <v>0</v>
      </c>
      <c r="M1671" s="334">
        <v>0</v>
      </c>
      <c r="N1671" s="334">
        <v>0</v>
      </c>
      <c r="O1671" s="334">
        <v>0</v>
      </c>
      <c r="P1671" s="334">
        <v>0</v>
      </c>
      <c r="Q1671" s="334">
        <v>0</v>
      </c>
      <c r="R1671" s="334">
        <v>0</v>
      </c>
      <c r="S1671" s="334">
        <v>0</v>
      </c>
      <c r="T1671" s="334">
        <v>0</v>
      </c>
      <c r="U1671" s="334">
        <v>0</v>
      </c>
      <c r="V1671" s="334">
        <v>0</v>
      </c>
      <c r="W1671" s="334">
        <v>0</v>
      </c>
      <c r="X1671" s="334">
        <v>0</v>
      </c>
      <c r="Y1671" s="334">
        <v>0</v>
      </c>
      <c r="Z1671" s="334">
        <v>0</v>
      </c>
      <c r="AA1671" s="334">
        <v>0</v>
      </c>
      <c r="AB1671" s="334">
        <v>0</v>
      </c>
      <c r="AD1671" s="334">
        <v>0</v>
      </c>
      <c r="AE1671" s="334">
        <f t="shared" si="267"/>
        <v>0</v>
      </c>
      <c r="AF1671" s="334">
        <f t="shared" si="268"/>
        <v>0</v>
      </c>
      <c r="AG1671" s="340">
        <f t="shared" si="269"/>
        <v>0</v>
      </c>
      <c r="AI1671" s="340">
        <f t="shared" si="270"/>
        <v>0</v>
      </c>
      <c r="AJ1671" s="340">
        <f t="shared" si="270"/>
        <v>0</v>
      </c>
      <c r="AK1671" s="340">
        <f t="shared" si="270"/>
        <v>0</v>
      </c>
      <c r="AL1671" s="340">
        <f t="shared" si="270"/>
        <v>0</v>
      </c>
      <c r="AM1671" s="340">
        <f t="shared" si="270"/>
        <v>0</v>
      </c>
    </row>
    <row r="1672" spans="1:39" x14ac:dyDescent="0.35">
      <c r="A1672" s="337">
        <v>23585</v>
      </c>
      <c r="B1672" s="338">
        <f t="shared" si="264"/>
        <v>1964</v>
      </c>
      <c r="C1672" s="338">
        <f t="shared" si="265"/>
        <v>7</v>
      </c>
      <c r="D1672" s="338">
        <f t="shared" si="266"/>
        <v>27</v>
      </c>
      <c r="E1672" s="334">
        <v>0</v>
      </c>
      <c r="F1672" s="334">
        <v>0</v>
      </c>
      <c r="G1672" s="334">
        <v>0</v>
      </c>
      <c r="H1672" s="334">
        <v>0</v>
      </c>
      <c r="I1672" s="334">
        <v>0</v>
      </c>
      <c r="J1672" s="334">
        <v>0</v>
      </c>
      <c r="K1672" s="334">
        <v>0</v>
      </c>
      <c r="L1672" s="334">
        <v>0</v>
      </c>
      <c r="M1672" s="334">
        <v>0</v>
      </c>
      <c r="N1672" s="334">
        <v>0</v>
      </c>
      <c r="O1672" s="334">
        <v>0</v>
      </c>
      <c r="P1672" s="334">
        <v>0</v>
      </c>
      <c r="Q1672" s="334">
        <v>0</v>
      </c>
      <c r="R1672" s="334">
        <v>0</v>
      </c>
      <c r="S1672" s="334">
        <v>0</v>
      </c>
      <c r="T1672" s="334">
        <v>0</v>
      </c>
      <c r="U1672" s="334">
        <v>0</v>
      </c>
      <c r="V1672" s="334">
        <v>0</v>
      </c>
      <c r="W1672" s="334">
        <v>0</v>
      </c>
      <c r="X1672" s="334">
        <v>0</v>
      </c>
      <c r="Y1672" s="334">
        <v>0</v>
      </c>
      <c r="Z1672" s="334">
        <v>0</v>
      </c>
      <c r="AA1672" s="334">
        <v>0</v>
      </c>
      <c r="AB1672" s="334">
        <v>0</v>
      </c>
      <c r="AD1672" s="334">
        <v>0</v>
      </c>
      <c r="AE1672" s="334">
        <f t="shared" si="267"/>
        <v>0</v>
      </c>
      <c r="AF1672" s="334">
        <f t="shared" si="268"/>
        <v>0</v>
      </c>
      <c r="AG1672" s="340">
        <f t="shared" si="269"/>
        <v>0</v>
      </c>
      <c r="AI1672" s="340">
        <f t="shared" si="270"/>
        <v>0</v>
      </c>
      <c r="AJ1672" s="340">
        <f t="shared" si="270"/>
        <v>0</v>
      </c>
      <c r="AK1672" s="340">
        <f t="shared" si="270"/>
        <v>0</v>
      </c>
      <c r="AL1672" s="340">
        <f t="shared" si="270"/>
        <v>0</v>
      </c>
      <c r="AM1672" s="340">
        <f t="shared" si="270"/>
        <v>0</v>
      </c>
    </row>
    <row r="1673" spans="1:39" x14ac:dyDescent="0.35">
      <c r="A1673" s="337">
        <v>23586</v>
      </c>
      <c r="B1673" s="338">
        <f t="shared" si="264"/>
        <v>1964</v>
      </c>
      <c r="C1673" s="338">
        <f t="shared" si="265"/>
        <v>7</v>
      </c>
      <c r="D1673" s="338">
        <f t="shared" si="266"/>
        <v>28</v>
      </c>
      <c r="E1673" s="334">
        <v>0</v>
      </c>
      <c r="F1673" s="334">
        <v>0</v>
      </c>
      <c r="G1673" s="334">
        <v>0</v>
      </c>
      <c r="H1673" s="334">
        <v>0</v>
      </c>
      <c r="I1673" s="334">
        <v>0</v>
      </c>
      <c r="J1673" s="334">
        <v>0</v>
      </c>
      <c r="K1673" s="334">
        <v>0</v>
      </c>
      <c r="L1673" s="334">
        <v>0</v>
      </c>
      <c r="M1673" s="334">
        <v>0</v>
      </c>
      <c r="N1673" s="334">
        <v>0</v>
      </c>
      <c r="O1673" s="334">
        <v>0</v>
      </c>
      <c r="P1673" s="334">
        <v>0</v>
      </c>
      <c r="Q1673" s="334">
        <v>0</v>
      </c>
      <c r="R1673" s="334">
        <v>0</v>
      </c>
      <c r="S1673" s="334">
        <v>0</v>
      </c>
      <c r="T1673" s="334">
        <v>0</v>
      </c>
      <c r="U1673" s="334">
        <v>0</v>
      </c>
      <c r="V1673" s="334">
        <v>0</v>
      </c>
      <c r="W1673" s="334">
        <v>0</v>
      </c>
      <c r="X1673" s="334">
        <v>0</v>
      </c>
      <c r="Y1673" s="334">
        <v>0</v>
      </c>
      <c r="Z1673" s="334">
        <v>0</v>
      </c>
      <c r="AA1673" s="334">
        <v>0</v>
      </c>
      <c r="AB1673" s="334">
        <v>0</v>
      </c>
      <c r="AD1673" s="334">
        <v>0</v>
      </c>
      <c r="AE1673" s="334">
        <f t="shared" si="267"/>
        <v>0</v>
      </c>
      <c r="AF1673" s="334">
        <f t="shared" si="268"/>
        <v>0</v>
      </c>
      <c r="AG1673" s="340">
        <f t="shared" si="269"/>
        <v>0</v>
      </c>
      <c r="AI1673" s="340">
        <f t="shared" si="270"/>
        <v>0</v>
      </c>
      <c r="AJ1673" s="340">
        <f t="shared" si="270"/>
        <v>0</v>
      </c>
      <c r="AK1673" s="340">
        <f t="shared" si="270"/>
        <v>0</v>
      </c>
      <c r="AL1673" s="340">
        <f t="shared" si="270"/>
        <v>0</v>
      </c>
      <c r="AM1673" s="340">
        <f t="shared" si="270"/>
        <v>0</v>
      </c>
    </row>
    <row r="1674" spans="1:39" x14ac:dyDescent="0.35">
      <c r="A1674" s="337">
        <v>23587</v>
      </c>
      <c r="B1674" s="338">
        <f t="shared" si="264"/>
        <v>1964</v>
      </c>
      <c r="C1674" s="338">
        <f t="shared" si="265"/>
        <v>7</v>
      </c>
      <c r="D1674" s="338">
        <f t="shared" si="266"/>
        <v>29</v>
      </c>
      <c r="E1674" s="334">
        <v>0</v>
      </c>
      <c r="F1674" s="334">
        <v>0</v>
      </c>
      <c r="G1674" s="334">
        <v>0</v>
      </c>
      <c r="H1674" s="334">
        <v>0</v>
      </c>
      <c r="I1674" s="334">
        <v>0</v>
      </c>
      <c r="J1674" s="334">
        <v>0</v>
      </c>
      <c r="K1674" s="334">
        <v>0</v>
      </c>
      <c r="L1674" s="334">
        <v>0</v>
      </c>
      <c r="M1674" s="334">
        <v>0</v>
      </c>
      <c r="N1674" s="334">
        <v>0</v>
      </c>
      <c r="O1674" s="334">
        <v>0</v>
      </c>
      <c r="P1674" s="334">
        <v>0</v>
      </c>
      <c r="Q1674" s="334">
        <v>2.2999999999999998</v>
      </c>
      <c r="R1674" s="334">
        <v>0.8</v>
      </c>
      <c r="S1674" s="334">
        <v>0.3</v>
      </c>
      <c r="T1674" s="334">
        <v>0</v>
      </c>
      <c r="U1674" s="334">
        <v>0</v>
      </c>
      <c r="V1674" s="334">
        <v>0</v>
      </c>
      <c r="W1674" s="334">
        <v>0</v>
      </c>
      <c r="X1674" s="334">
        <v>0</v>
      </c>
      <c r="Y1674" s="334">
        <v>0</v>
      </c>
      <c r="Z1674" s="334">
        <v>0</v>
      </c>
      <c r="AA1674" s="334">
        <v>0</v>
      </c>
      <c r="AB1674" s="334">
        <v>0</v>
      </c>
      <c r="AD1674" s="334">
        <v>3.4</v>
      </c>
      <c r="AE1674" s="334">
        <f t="shared" si="267"/>
        <v>3.4</v>
      </c>
      <c r="AF1674" s="334">
        <f t="shared" si="268"/>
        <v>3.3999999999999995</v>
      </c>
      <c r="AG1674" s="340">
        <f t="shared" si="269"/>
        <v>4.4408920985006262E-16</v>
      </c>
      <c r="AI1674" s="340">
        <f t="shared" si="270"/>
        <v>0</v>
      </c>
      <c r="AJ1674" s="340">
        <f t="shared" si="270"/>
        <v>0</v>
      </c>
      <c r="AK1674" s="340">
        <f t="shared" si="270"/>
        <v>3.3999999999999995</v>
      </c>
      <c r="AL1674" s="340">
        <f t="shared" si="270"/>
        <v>0</v>
      </c>
      <c r="AM1674" s="340">
        <f t="shared" si="270"/>
        <v>0</v>
      </c>
    </row>
    <row r="1675" spans="1:39" x14ac:dyDescent="0.35">
      <c r="A1675" s="337">
        <v>23588</v>
      </c>
      <c r="B1675" s="338">
        <f t="shared" si="264"/>
        <v>1964</v>
      </c>
      <c r="C1675" s="338">
        <f t="shared" si="265"/>
        <v>7</v>
      </c>
      <c r="D1675" s="338">
        <f t="shared" si="266"/>
        <v>30</v>
      </c>
      <c r="E1675" s="334">
        <v>0</v>
      </c>
      <c r="F1675" s="334">
        <v>0</v>
      </c>
      <c r="G1675" s="334">
        <v>0</v>
      </c>
      <c r="H1675" s="334">
        <v>0</v>
      </c>
      <c r="I1675" s="334">
        <v>0</v>
      </c>
      <c r="J1675" s="334">
        <v>0</v>
      </c>
      <c r="K1675" s="334">
        <v>0</v>
      </c>
      <c r="L1675" s="334">
        <v>0</v>
      </c>
      <c r="M1675" s="334">
        <v>0</v>
      </c>
      <c r="N1675" s="334">
        <v>0</v>
      </c>
      <c r="O1675" s="334">
        <v>0</v>
      </c>
      <c r="P1675" s="334">
        <v>0</v>
      </c>
      <c r="Q1675" s="334">
        <v>0</v>
      </c>
      <c r="R1675" s="334">
        <v>0</v>
      </c>
      <c r="S1675" s="334">
        <v>0</v>
      </c>
      <c r="T1675" s="334">
        <v>0</v>
      </c>
      <c r="U1675" s="334">
        <v>0</v>
      </c>
      <c r="V1675" s="334">
        <v>0</v>
      </c>
      <c r="W1675" s="334">
        <v>0</v>
      </c>
      <c r="X1675" s="334">
        <v>0</v>
      </c>
      <c r="Y1675" s="334">
        <v>0</v>
      </c>
      <c r="Z1675" s="334">
        <v>0</v>
      </c>
      <c r="AA1675" s="334">
        <v>0</v>
      </c>
      <c r="AB1675" s="334">
        <v>0</v>
      </c>
      <c r="AD1675" s="334">
        <v>0</v>
      </c>
      <c r="AE1675" s="334">
        <f t="shared" si="267"/>
        <v>0</v>
      </c>
      <c r="AF1675" s="334">
        <f t="shared" si="268"/>
        <v>0</v>
      </c>
      <c r="AG1675" s="340">
        <f t="shared" si="269"/>
        <v>0</v>
      </c>
      <c r="AI1675" s="340">
        <f t="shared" si="270"/>
        <v>0</v>
      </c>
      <c r="AJ1675" s="340">
        <f t="shared" si="270"/>
        <v>0</v>
      </c>
      <c r="AK1675" s="340">
        <f t="shared" si="270"/>
        <v>0</v>
      </c>
      <c r="AL1675" s="340">
        <f t="shared" si="270"/>
        <v>0</v>
      </c>
      <c r="AM1675" s="340">
        <f t="shared" si="270"/>
        <v>0</v>
      </c>
    </row>
    <row r="1676" spans="1:39" x14ac:dyDescent="0.35">
      <c r="A1676" s="337">
        <v>23589</v>
      </c>
      <c r="B1676" s="338">
        <f t="shared" si="264"/>
        <v>1964</v>
      </c>
      <c r="C1676" s="338">
        <f t="shared" si="265"/>
        <v>7</v>
      </c>
      <c r="D1676" s="338">
        <f t="shared" si="266"/>
        <v>31</v>
      </c>
      <c r="E1676" s="334">
        <v>0</v>
      </c>
      <c r="F1676" s="334">
        <v>0</v>
      </c>
      <c r="G1676" s="334">
        <v>0</v>
      </c>
      <c r="H1676" s="334">
        <v>0</v>
      </c>
      <c r="I1676" s="334">
        <v>0</v>
      </c>
      <c r="J1676" s="334">
        <v>0</v>
      </c>
      <c r="K1676" s="334">
        <v>0</v>
      </c>
      <c r="L1676" s="334">
        <v>0</v>
      </c>
      <c r="M1676" s="334">
        <v>0</v>
      </c>
      <c r="N1676" s="334">
        <v>0</v>
      </c>
      <c r="O1676" s="334">
        <v>0</v>
      </c>
      <c r="P1676" s="334">
        <v>0</v>
      </c>
      <c r="Q1676" s="334">
        <v>0</v>
      </c>
      <c r="R1676" s="334">
        <v>0</v>
      </c>
      <c r="S1676" s="334">
        <v>0</v>
      </c>
      <c r="T1676" s="334">
        <v>0</v>
      </c>
      <c r="U1676" s="334">
        <v>0</v>
      </c>
      <c r="V1676" s="334">
        <v>0</v>
      </c>
      <c r="W1676" s="334">
        <v>0</v>
      </c>
      <c r="X1676" s="334">
        <v>0</v>
      </c>
      <c r="Y1676" s="334">
        <v>0</v>
      </c>
      <c r="Z1676" s="334">
        <v>0</v>
      </c>
      <c r="AA1676" s="334">
        <v>0</v>
      </c>
      <c r="AB1676" s="334">
        <v>0</v>
      </c>
      <c r="AD1676" s="334">
        <v>0</v>
      </c>
      <c r="AE1676" s="334">
        <f t="shared" si="267"/>
        <v>0</v>
      </c>
      <c r="AF1676" s="334">
        <f t="shared" si="268"/>
        <v>0</v>
      </c>
      <c r="AG1676" s="340">
        <f t="shared" si="269"/>
        <v>0</v>
      </c>
      <c r="AI1676" s="340">
        <f t="shared" si="270"/>
        <v>0</v>
      </c>
      <c r="AJ1676" s="340">
        <f t="shared" si="270"/>
        <v>0</v>
      </c>
      <c r="AK1676" s="340">
        <f t="shared" si="270"/>
        <v>0</v>
      </c>
      <c r="AL1676" s="340">
        <f t="shared" si="270"/>
        <v>0</v>
      </c>
      <c r="AM1676" s="340">
        <f t="shared" si="270"/>
        <v>0</v>
      </c>
    </row>
    <row r="1677" spans="1:39" x14ac:dyDescent="0.35">
      <c r="A1677" s="337">
        <v>23590</v>
      </c>
      <c r="B1677" s="338">
        <f t="shared" si="264"/>
        <v>1964</v>
      </c>
      <c r="C1677" s="338">
        <f t="shared" si="265"/>
        <v>8</v>
      </c>
      <c r="D1677" s="338">
        <f t="shared" si="266"/>
        <v>1</v>
      </c>
      <c r="E1677" s="334">
        <v>0</v>
      </c>
      <c r="F1677" s="334">
        <v>0</v>
      </c>
      <c r="G1677" s="334">
        <v>0</v>
      </c>
      <c r="H1677" s="334">
        <v>0</v>
      </c>
      <c r="I1677" s="334">
        <v>0</v>
      </c>
      <c r="J1677" s="334">
        <v>0</v>
      </c>
      <c r="K1677" s="334">
        <v>0</v>
      </c>
      <c r="L1677" s="334">
        <v>0</v>
      </c>
      <c r="M1677" s="334">
        <v>0</v>
      </c>
      <c r="N1677" s="334">
        <v>0</v>
      </c>
      <c r="O1677" s="334">
        <v>0</v>
      </c>
      <c r="P1677" s="334">
        <v>0</v>
      </c>
      <c r="Q1677" s="334">
        <v>0</v>
      </c>
      <c r="R1677" s="334">
        <v>0</v>
      </c>
      <c r="S1677" s="334">
        <v>0</v>
      </c>
      <c r="T1677" s="334">
        <v>0</v>
      </c>
      <c r="U1677" s="334">
        <v>0</v>
      </c>
      <c r="V1677" s="334">
        <v>0</v>
      </c>
      <c r="W1677" s="334">
        <v>0</v>
      </c>
      <c r="X1677" s="334">
        <v>0</v>
      </c>
      <c r="Y1677" s="334">
        <v>0</v>
      </c>
      <c r="Z1677" s="334">
        <v>0</v>
      </c>
      <c r="AA1677" s="334">
        <v>0</v>
      </c>
      <c r="AB1677" s="334">
        <v>0</v>
      </c>
      <c r="AD1677" s="334">
        <v>0</v>
      </c>
      <c r="AE1677" s="334">
        <f t="shared" si="267"/>
        <v>0</v>
      </c>
      <c r="AF1677" s="334">
        <f t="shared" si="268"/>
        <v>0</v>
      </c>
      <c r="AG1677" s="340">
        <f t="shared" si="269"/>
        <v>0</v>
      </c>
      <c r="AI1677" s="340">
        <f t="shared" si="270"/>
        <v>0</v>
      </c>
      <c r="AJ1677" s="340">
        <f t="shared" si="270"/>
        <v>0</v>
      </c>
      <c r="AK1677" s="340">
        <f t="shared" si="270"/>
        <v>0</v>
      </c>
      <c r="AL1677" s="340">
        <f t="shared" si="270"/>
        <v>0</v>
      </c>
      <c r="AM1677" s="340">
        <f t="shared" si="270"/>
        <v>0</v>
      </c>
    </row>
    <row r="1678" spans="1:39" x14ac:dyDescent="0.35">
      <c r="A1678" s="337">
        <v>23591</v>
      </c>
      <c r="B1678" s="338">
        <f t="shared" si="264"/>
        <v>1964</v>
      </c>
      <c r="C1678" s="338">
        <f t="shared" si="265"/>
        <v>8</v>
      </c>
      <c r="D1678" s="338">
        <f t="shared" si="266"/>
        <v>2</v>
      </c>
      <c r="E1678" s="334">
        <v>0</v>
      </c>
      <c r="F1678" s="334">
        <v>0</v>
      </c>
      <c r="G1678" s="334">
        <v>0</v>
      </c>
      <c r="H1678" s="334">
        <v>0</v>
      </c>
      <c r="I1678" s="334">
        <v>0</v>
      </c>
      <c r="J1678" s="334">
        <v>0</v>
      </c>
      <c r="K1678" s="334">
        <v>0</v>
      </c>
      <c r="L1678" s="334">
        <v>0</v>
      </c>
      <c r="M1678" s="334">
        <v>0</v>
      </c>
      <c r="N1678" s="334">
        <v>0</v>
      </c>
      <c r="O1678" s="334">
        <v>0</v>
      </c>
      <c r="P1678" s="334">
        <v>0</v>
      </c>
      <c r="Q1678" s="334">
        <v>0</v>
      </c>
      <c r="R1678" s="334">
        <v>0</v>
      </c>
      <c r="S1678" s="334">
        <v>0</v>
      </c>
      <c r="T1678" s="334">
        <v>0</v>
      </c>
      <c r="U1678" s="334">
        <v>0</v>
      </c>
      <c r="V1678" s="334">
        <v>0</v>
      </c>
      <c r="W1678" s="334">
        <v>0</v>
      </c>
      <c r="X1678" s="334">
        <v>0</v>
      </c>
      <c r="Y1678" s="334">
        <v>0</v>
      </c>
      <c r="Z1678" s="334">
        <v>0</v>
      </c>
      <c r="AA1678" s="334">
        <v>0</v>
      </c>
      <c r="AB1678" s="334">
        <v>0</v>
      </c>
      <c r="AD1678" s="334">
        <v>0</v>
      </c>
      <c r="AE1678" s="334">
        <f t="shared" si="267"/>
        <v>0</v>
      </c>
      <c r="AF1678" s="334">
        <f t="shared" si="268"/>
        <v>0</v>
      </c>
      <c r="AG1678" s="340">
        <f t="shared" si="269"/>
        <v>0</v>
      </c>
      <c r="AI1678" s="340">
        <f t="shared" si="270"/>
        <v>0</v>
      </c>
      <c r="AJ1678" s="340">
        <f t="shared" si="270"/>
        <v>0</v>
      </c>
      <c r="AK1678" s="340">
        <f t="shared" si="270"/>
        <v>0</v>
      </c>
      <c r="AL1678" s="340">
        <f t="shared" si="270"/>
        <v>0</v>
      </c>
      <c r="AM1678" s="340">
        <f t="shared" si="270"/>
        <v>0</v>
      </c>
    </row>
    <row r="1679" spans="1:39" x14ac:dyDescent="0.35">
      <c r="A1679" s="337">
        <v>23592</v>
      </c>
      <c r="B1679" s="338">
        <f t="shared" si="264"/>
        <v>1964</v>
      </c>
      <c r="C1679" s="338">
        <f t="shared" si="265"/>
        <v>8</v>
      </c>
      <c r="D1679" s="338">
        <f t="shared" si="266"/>
        <v>3</v>
      </c>
      <c r="E1679" s="334">
        <v>0</v>
      </c>
      <c r="F1679" s="334">
        <v>0</v>
      </c>
      <c r="G1679" s="334">
        <v>0</v>
      </c>
      <c r="H1679" s="334">
        <v>0</v>
      </c>
      <c r="I1679" s="334">
        <v>0</v>
      </c>
      <c r="J1679" s="334">
        <v>0</v>
      </c>
      <c r="K1679" s="334">
        <v>0</v>
      </c>
      <c r="L1679" s="334">
        <v>0</v>
      </c>
      <c r="M1679" s="334">
        <v>0</v>
      </c>
      <c r="N1679" s="334">
        <v>0</v>
      </c>
      <c r="O1679" s="334">
        <v>0</v>
      </c>
      <c r="P1679" s="334">
        <v>0</v>
      </c>
      <c r="Q1679" s="334">
        <v>0</v>
      </c>
      <c r="R1679" s="334">
        <v>0</v>
      </c>
      <c r="S1679" s="334">
        <v>0</v>
      </c>
      <c r="T1679" s="334">
        <v>0</v>
      </c>
      <c r="U1679" s="334">
        <v>0</v>
      </c>
      <c r="V1679" s="334">
        <v>0</v>
      </c>
      <c r="W1679" s="334">
        <v>0</v>
      </c>
      <c r="X1679" s="334">
        <v>0</v>
      </c>
      <c r="Y1679" s="334">
        <v>0</v>
      </c>
      <c r="Z1679" s="334">
        <v>0</v>
      </c>
      <c r="AA1679" s="334">
        <v>0</v>
      </c>
      <c r="AB1679" s="334">
        <v>0</v>
      </c>
      <c r="AD1679" s="334">
        <v>0</v>
      </c>
      <c r="AE1679" s="334">
        <f t="shared" si="267"/>
        <v>0</v>
      </c>
      <c r="AF1679" s="334">
        <f t="shared" si="268"/>
        <v>0</v>
      </c>
      <c r="AG1679" s="340">
        <f t="shared" si="269"/>
        <v>0</v>
      </c>
      <c r="AI1679" s="340">
        <f t="shared" si="270"/>
        <v>0</v>
      </c>
      <c r="AJ1679" s="340">
        <f t="shared" si="270"/>
        <v>0</v>
      </c>
      <c r="AK1679" s="340">
        <f t="shared" si="270"/>
        <v>0</v>
      </c>
      <c r="AL1679" s="340">
        <f t="shared" si="270"/>
        <v>0</v>
      </c>
      <c r="AM1679" s="340">
        <f t="shared" si="270"/>
        <v>0</v>
      </c>
    </row>
    <row r="1680" spans="1:39" x14ac:dyDescent="0.35">
      <c r="A1680" s="337">
        <v>23593</v>
      </c>
      <c r="B1680" s="338">
        <f t="shared" si="264"/>
        <v>1964</v>
      </c>
      <c r="C1680" s="338">
        <f t="shared" si="265"/>
        <v>8</v>
      </c>
      <c r="D1680" s="338">
        <f t="shared" si="266"/>
        <v>4</v>
      </c>
      <c r="E1680" s="334">
        <v>0</v>
      </c>
      <c r="F1680" s="334">
        <v>0</v>
      </c>
      <c r="G1680" s="334">
        <v>0</v>
      </c>
      <c r="H1680" s="334">
        <v>0</v>
      </c>
      <c r="I1680" s="334">
        <v>0</v>
      </c>
      <c r="J1680" s="334">
        <v>0</v>
      </c>
      <c r="K1680" s="334">
        <v>0</v>
      </c>
      <c r="L1680" s="334">
        <v>0</v>
      </c>
      <c r="M1680" s="334">
        <v>0</v>
      </c>
      <c r="N1680" s="334">
        <v>0</v>
      </c>
      <c r="O1680" s="334">
        <v>0</v>
      </c>
      <c r="P1680" s="334">
        <v>0</v>
      </c>
      <c r="Q1680" s="334">
        <v>0</v>
      </c>
      <c r="R1680" s="334">
        <v>0</v>
      </c>
      <c r="S1680" s="334">
        <v>0</v>
      </c>
      <c r="T1680" s="334">
        <v>0</v>
      </c>
      <c r="U1680" s="334">
        <v>0</v>
      </c>
      <c r="V1680" s="334">
        <v>0</v>
      </c>
      <c r="W1680" s="334">
        <v>0</v>
      </c>
      <c r="X1680" s="334">
        <v>0</v>
      </c>
      <c r="Y1680" s="334">
        <v>0</v>
      </c>
      <c r="Z1680" s="334">
        <v>0</v>
      </c>
      <c r="AA1680" s="334">
        <v>0</v>
      </c>
      <c r="AB1680" s="334">
        <v>0</v>
      </c>
      <c r="AD1680" s="334">
        <v>0</v>
      </c>
      <c r="AE1680" s="334">
        <f t="shared" si="267"/>
        <v>0</v>
      </c>
      <c r="AF1680" s="334">
        <f t="shared" si="268"/>
        <v>0</v>
      </c>
      <c r="AG1680" s="340">
        <f t="shared" si="269"/>
        <v>0</v>
      </c>
      <c r="AI1680" s="340">
        <f t="shared" si="270"/>
        <v>0</v>
      </c>
      <c r="AJ1680" s="340">
        <f t="shared" si="270"/>
        <v>0</v>
      </c>
      <c r="AK1680" s="340">
        <f t="shared" si="270"/>
        <v>0</v>
      </c>
      <c r="AL1680" s="340">
        <f t="shared" si="270"/>
        <v>0</v>
      </c>
      <c r="AM1680" s="340">
        <f t="shared" si="270"/>
        <v>0</v>
      </c>
    </row>
    <row r="1681" spans="1:39" x14ac:dyDescent="0.35">
      <c r="A1681" s="337">
        <v>23594</v>
      </c>
      <c r="B1681" s="338">
        <f t="shared" si="264"/>
        <v>1964</v>
      </c>
      <c r="C1681" s="338">
        <f t="shared" si="265"/>
        <v>8</v>
      </c>
      <c r="D1681" s="338">
        <f t="shared" si="266"/>
        <v>5</v>
      </c>
      <c r="E1681" s="334">
        <v>0</v>
      </c>
      <c r="F1681" s="334">
        <v>0</v>
      </c>
      <c r="G1681" s="334">
        <v>0</v>
      </c>
      <c r="H1681" s="334">
        <v>0</v>
      </c>
      <c r="I1681" s="334">
        <v>0</v>
      </c>
      <c r="J1681" s="334">
        <v>0</v>
      </c>
      <c r="K1681" s="334">
        <v>0</v>
      </c>
      <c r="L1681" s="334">
        <v>0</v>
      </c>
      <c r="M1681" s="334">
        <v>0</v>
      </c>
      <c r="N1681" s="334">
        <v>0</v>
      </c>
      <c r="O1681" s="334">
        <v>0</v>
      </c>
      <c r="P1681" s="334">
        <v>0</v>
      </c>
      <c r="Q1681" s="334">
        <v>0</v>
      </c>
      <c r="R1681" s="334">
        <v>0</v>
      </c>
      <c r="S1681" s="334">
        <v>0</v>
      </c>
      <c r="T1681" s="334">
        <v>0</v>
      </c>
      <c r="U1681" s="334">
        <v>0</v>
      </c>
      <c r="V1681" s="334">
        <v>0</v>
      </c>
      <c r="W1681" s="334">
        <v>0</v>
      </c>
      <c r="X1681" s="334">
        <v>0</v>
      </c>
      <c r="Y1681" s="334">
        <v>0</v>
      </c>
      <c r="Z1681" s="334">
        <v>0</v>
      </c>
      <c r="AA1681" s="334">
        <v>0</v>
      </c>
      <c r="AB1681" s="334">
        <v>0</v>
      </c>
      <c r="AD1681" s="334">
        <v>0</v>
      </c>
      <c r="AE1681" s="334">
        <f t="shared" si="267"/>
        <v>0</v>
      </c>
      <c r="AF1681" s="334">
        <f t="shared" si="268"/>
        <v>0</v>
      </c>
      <c r="AG1681" s="340">
        <f t="shared" si="269"/>
        <v>0</v>
      </c>
      <c r="AI1681" s="340">
        <f t="shared" si="270"/>
        <v>0</v>
      </c>
      <c r="AJ1681" s="340">
        <f t="shared" si="270"/>
        <v>0</v>
      </c>
      <c r="AK1681" s="340">
        <f t="shared" si="270"/>
        <v>0</v>
      </c>
      <c r="AL1681" s="340">
        <f t="shared" si="270"/>
        <v>0</v>
      </c>
      <c r="AM1681" s="340">
        <f t="shared" si="270"/>
        <v>0</v>
      </c>
    </row>
    <row r="1682" spans="1:39" x14ac:dyDescent="0.35">
      <c r="A1682" s="337">
        <v>23595</v>
      </c>
      <c r="B1682" s="338">
        <f t="shared" si="264"/>
        <v>1964</v>
      </c>
      <c r="C1682" s="338">
        <f t="shared" si="265"/>
        <v>8</v>
      </c>
      <c r="D1682" s="338">
        <f t="shared" si="266"/>
        <v>6</v>
      </c>
      <c r="E1682" s="334">
        <v>0</v>
      </c>
      <c r="F1682" s="334">
        <v>0</v>
      </c>
      <c r="G1682" s="334">
        <v>0</v>
      </c>
      <c r="H1682" s="334">
        <v>0</v>
      </c>
      <c r="I1682" s="334">
        <v>0</v>
      </c>
      <c r="J1682" s="334">
        <v>0</v>
      </c>
      <c r="K1682" s="334">
        <v>0</v>
      </c>
      <c r="L1682" s="334">
        <v>0</v>
      </c>
      <c r="M1682" s="334">
        <v>0</v>
      </c>
      <c r="N1682" s="334">
        <v>0</v>
      </c>
      <c r="O1682" s="334">
        <v>0</v>
      </c>
      <c r="P1682" s="334">
        <v>0</v>
      </c>
      <c r="Q1682" s="334">
        <v>0</v>
      </c>
      <c r="R1682" s="334">
        <v>0</v>
      </c>
      <c r="S1682" s="334">
        <v>0</v>
      </c>
      <c r="T1682" s="334">
        <v>0</v>
      </c>
      <c r="U1682" s="334">
        <v>0</v>
      </c>
      <c r="V1682" s="334">
        <v>0</v>
      </c>
      <c r="W1682" s="334">
        <v>0</v>
      </c>
      <c r="X1682" s="334">
        <v>0</v>
      </c>
      <c r="Y1682" s="334">
        <v>0</v>
      </c>
      <c r="Z1682" s="334">
        <v>0</v>
      </c>
      <c r="AA1682" s="334">
        <v>0</v>
      </c>
      <c r="AB1682" s="334">
        <v>0</v>
      </c>
      <c r="AD1682" s="334">
        <v>0</v>
      </c>
      <c r="AE1682" s="334">
        <f t="shared" si="267"/>
        <v>0</v>
      </c>
      <c r="AF1682" s="334">
        <f t="shared" si="268"/>
        <v>0</v>
      </c>
      <c r="AG1682" s="340">
        <f t="shared" si="269"/>
        <v>0</v>
      </c>
      <c r="AI1682" s="340">
        <f t="shared" si="270"/>
        <v>0</v>
      </c>
      <c r="AJ1682" s="340">
        <f t="shared" si="270"/>
        <v>0</v>
      </c>
      <c r="AK1682" s="340">
        <f t="shared" si="270"/>
        <v>0</v>
      </c>
      <c r="AL1682" s="340">
        <f t="shared" si="270"/>
        <v>0</v>
      </c>
      <c r="AM1682" s="340">
        <f t="shared" si="270"/>
        <v>0</v>
      </c>
    </row>
    <row r="1683" spans="1:39" x14ac:dyDescent="0.35">
      <c r="A1683" s="337">
        <v>23596</v>
      </c>
      <c r="B1683" s="338">
        <f t="shared" si="264"/>
        <v>1964</v>
      </c>
      <c r="C1683" s="338">
        <f t="shared" si="265"/>
        <v>8</v>
      </c>
      <c r="D1683" s="338">
        <f t="shared" si="266"/>
        <v>7</v>
      </c>
      <c r="E1683" s="334">
        <v>0</v>
      </c>
      <c r="F1683" s="334">
        <v>0</v>
      </c>
      <c r="G1683" s="334">
        <v>0</v>
      </c>
      <c r="H1683" s="334">
        <v>0</v>
      </c>
      <c r="I1683" s="334">
        <v>0</v>
      </c>
      <c r="J1683" s="334">
        <v>0</v>
      </c>
      <c r="K1683" s="334">
        <v>0</v>
      </c>
      <c r="L1683" s="334">
        <v>0</v>
      </c>
      <c r="M1683" s="334">
        <v>0</v>
      </c>
      <c r="N1683" s="334">
        <v>0</v>
      </c>
      <c r="O1683" s="334">
        <v>0</v>
      </c>
      <c r="P1683" s="334">
        <v>0</v>
      </c>
      <c r="Q1683" s="334">
        <v>0</v>
      </c>
      <c r="R1683" s="334">
        <v>0</v>
      </c>
      <c r="S1683" s="334">
        <v>0</v>
      </c>
      <c r="T1683" s="334">
        <v>0</v>
      </c>
      <c r="U1683" s="334">
        <v>0</v>
      </c>
      <c r="V1683" s="334">
        <v>0</v>
      </c>
      <c r="W1683" s="334">
        <v>0</v>
      </c>
      <c r="X1683" s="334">
        <v>0</v>
      </c>
      <c r="Y1683" s="334">
        <v>0</v>
      </c>
      <c r="Z1683" s="334">
        <v>0</v>
      </c>
      <c r="AA1683" s="334">
        <v>0</v>
      </c>
      <c r="AB1683" s="334">
        <v>0</v>
      </c>
      <c r="AD1683" s="334">
        <v>0</v>
      </c>
      <c r="AE1683" s="334">
        <f t="shared" si="267"/>
        <v>0</v>
      </c>
      <c r="AF1683" s="334">
        <f t="shared" si="268"/>
        <v>0</v>
      </c>
      <c r="AG1683" s="340">
        <f t="shared" si="269"/>
        <v>0</v>
      </c>
      <c r="AI1683" s="340">
        <f t="shared" si="270"/>
        <v>0</v>
      </c>
      <c r="AJ1683" s="340">
        <f t="shared" si="270"/>
        <v>0</v>
      </c>
      <c r="AK1683" s="340">
        <f t="shared" si="270"/>
        <v>0</v>
      </c>
      <c r="AL1683" s="340">
        <f t="shared" si="270"/>
        <v>0</v>
      </c>
      <c r="AM1683" s="340">
        <f t="shared" si="270"/>
        <v>0</v>
      </c>
    </row>
    <row r="1684" spans="1:39" x14ac:dyDescent="0.35">
      <c r="A1684" s="337">
        <v>23597</v>
      </c>
      <c r="B1684" s="338">
        <f t="shared" si="264"/>
        <v>1964</v>
      </c>
      <c r="C1684" s="338">
        <f t="shared" si="265"/>
        <v>8</v>
      </c>
      <c r="D1684" s="338">
        <f t="shared" si="266"/>
        <v>8</v>
      </c>
      <c r="E1684" s="334">
        <v>0</v>
      </c>
      <c r="F1684" s="334">
        <v>0</v>
      </c>
      <c r="G1684" s="334">
        <v>0</v>
      </c>
      <c r="H1684" s="334">
        <v>0</v>
      </c>
      <c r="I1684" s="334">
        <v>0</v>
      </c>
      <c r="J1684" s="334">
        <v>0</v>
      </c>
      <c r="K1684" s="334">
        <v>0</v>
      </c>
      <c r="L1684" s="334">
        <v>0</v>
      </c>
      <c r="M1684" s="334">
        <v>0</v>
      </c>
      <c r="N1684" s="334">
        <v>0</v>
      </c>
      <c r="O1684" s="334">
        <v>0</v>
      </c>
      <c r="P1684" s="334">
        <v>0</v>
      </c>
      <c r="Q1684" s="334">
        <v>0</v>
      </c>
      <c r="R1684" s="334">
        <v>0</v>
      </c>
      <c r="S1684" s="334">
        <v>0</v>
      </c>
      <c r="T1684" s="334">
        <v>0</v>
      </c>
      <c r="U1684" s="334">
        <v>0</v>
      </c>
      <c r="V1684" s="334">
        <v>0</v>
      </c>
      <c r="W1684" s="334">
        <v>0</v>
      </c>
      <c r="X1684" s="334">
        <v>0</v>
      </c>
      <c r="Y1684" s="334">
        <v>0</v>
      </c>
      <c r="Z1684" s="334">
        <v>0</v>
      </c>
      <c r="AA1684" s="334">
        <v>0</v>
      </c>
      <c r="AB1684" s="334">
        <v>0</v>
      </c>
      <c r="AD1684" s="334">
        <v>0</v>
      </c>
      <c r="AE1684" s="334">
        <f t="shared" si="267"/>
        <v>0</v>
      </c>
      <c r="AF1684" s="334">
        <f t="shared" si="268"/>
        <v>0</v>
      </c>
      <c r="AG1684" s="340">
        <f t="shared" si="269"/>
        <v>0</v>
      </c>
      <c r="AI1684" s="340">
        <f t="shared" ref="AI1684:AM1699" si="271">IF($C1684=AI$1,$AF1684,0)</f>
        <v>0</v>
      </c>
      <c r="AJ1684" s="340">
        <f t="shared" si="271"/>
        <v>0</v>
      </c>
      <c r="AK1684" s="340">
        <f t="shared" si="271"/>
        <v>0</v>
      </c>
      <c r="AL1684" s="340">
        <f t="shared" si="271"/>
        <v>0</v>
      </c>
      <c r="AM1684" s="340">
        <f t="shared" si="271"/>
        <v>0</v>
      </c>
    </row>
    <row r="1685" spans="1:39" x14ac:dyDescent="0.35">
      <c r="A1685" s="337">
        <v>23598</v>
      </c>
      <c r="B1685" s="338">
        <f t="shared" si="264"/>
        <v>1964</v>
      </c>
      <c r="C1685" s="338">
        <f t="shared" si="265"/>
        <v>8</v>
      </c>
      <c r="D1685" s="338">
        <f t="shared" si="266"/>
        <v>9</v>
      </c>
      <c r="E1685" s="334">
        <v>0</v>
      </c>
      <c r="F1685" s="334">
        <v>0</v>
      </c>
      <c r="G1685" s="334">
        <v>0</v>
      </c>
      <c r="H1685" s="334">
        <v>0</v>
      </c>
      <c r="I1685" s="334">
        <v>0</v>
      </c>
      <c r="J1685" s="334">
        <v>0</v>
      </c>
      <c r="K1685" s="334">
        <v>0</v>
      </c>
      <c r="L1685" s="334">
        <v>0</v>
      </c>
      <c r="M1685" s="334">
        <v>0</v>
      </c>
      <c r="N1685" s="334">
        <v>0</v>
      </c>
      <c r="O1685" s="334">
        <v>0</v>
      </c>
      <c r="P1685" s="334">
        <v>0</v>
      </c>
      <c r="Q1685" s="334">
        <v>0</v>
      </c>
      <c r="R1685" s="334">
        <v>0</v>
      </c>
      <c r="S1685" s="334">
        <v>0</v>
      </c>
      <c r="T1685" s="334">
        <v>0</v>
      </c>
      <c r="U1685" s="334">
        <v>0</v>
      </c>
      <c r="V1685" s="334">
        <v>0</v>
      </c>
      <c r="W1685" s="334">
        <v>0.3</v>
      </c>
      <c r="X1685" s="334">
        <v>1</v>
      </c>
      <c r="Y1685" s="334">
        <v>0</v>
      </c>
      <c r="Z1685" s="334">
        <v>0</v>
      </c>
      <c r="AA1685" s="334">
        <v>0</v>
      </c>
      <c r="AB1685" s="334">
        <v>0</v>
      </c>
      <c r="AD1685" s="334">
        <v>1.3</v>
      </c>
      <c r="AE1685" s="334">
        <f t="shared" si="267"/>
        <v>1.3</v>
      </c>
      <c r="AF1685" s="334">
        <f t="shared" si="268"/>
        <v>1.3</v>
      </c>
      <c r="AG1685" s="340">
        <f t="shared" si="269"/>
        <v>0</v>
      </c>
      <c r="AI1685" s="340">
        <f t="shared" si="271"/>
        <v>0</v>
      </c>
      <c r="AJ1685" s="340">
        <f t="shared" si="271"/>
        <v>0</v>
      </c>
      <c r="AK1685" s="340">
        <f t="shared" si="271"/>
        <v>0</v>
      </c>
      <c r="AL1685" s="340">
        <f t="shared" si="271"/>
        <v>1.3</v>
      </c>
      <c r="AM1685" s="340">
        <f t="shared" si="271"/>
        <v>0</v>
      </c>
    </row>
    <row r="1686" spans="1:39" x14ac:dyDescent="0.35">
      <c r="A1686" s="337">
        <v>23599</v>
      </c>
      <c r="B1686" s="338">
        <f t="shared" si="264"/>
        <v>1964</v>
      </c>
      <c r="C1686" s="338">
        <f t="shared" si="265"/>
        <v>8</v>
      </c>
      <c r="D1686" s="338">
        <f t="shared" si="266"/>
        <v>10</v>
      </c>
      <c r="E1686" s="334">
        <v>0</v>
      </c>
      <c r="F1686" s="334">
        <v>0</v>
      </c>
      <c r="G1686" s="334">
        <v>0</v>
      </c>
      <c r="H1686" s="334">
        <v>0</v>
      </c>
      <c r="I1686" s="334">
        <v>0</v>
      </c>
      <c r="J1686" s="334">
        <v>0</v>
      </c>
      <c r="K1686" s="334">
        <v>0</v>
      </c>
      <c r="L1686" s="334">
        <v>0</v>
      </c>
      <c r="M1686" s="334">
        <v>0</v>
      </c>
      <c r="N1686" s="334">
        <v>0</v>
      </c>
      <c r="O1686" s="334">
        <v>0</v>
      </c>
      <c r="P1686" s="334">
        <v>0</v>
      </c>
      <c r="Q1686" s="334">
        <v>0</v>
      </c>
      <c r="R1686" s="334">
        <v>0</v>
      </c>
      <c r="S1686" s="334">
        <v>0</v>
      </c>
      <c r="T1686" s="334">
        <v>0</v>
      </c>
      <c r="U1686" s="334">
        <v>0</v>
      </c>
      <c r="V1686" s="334">
        <v>0</v>
      </c>
      <c r="W1686" s="334">
        <v>0</v>
      </c>
      <c r="X1686" s="334">
        <v>0</v>
      </c>
      <c r="Y1686" s="334">
        <v>0</v>
      </c>
      <c r="Z1686" s="334">
        <v>0</v>
      </c>
      <c r="AA1686" s="334">
        <v>0</v>
      </c>
      <c r="AB1686" s="334">
        <v>0</v>
      </c>
      <c r="AD1686" s="334">
        <v>0</v>
      </c>
      <c r="AE1686" s="334">
        <f t="shared" si="267"/>
        <v>0</v>
      </c>
      <c r="AF1686" s="334">
        <f t="shared" si="268"/>
        <v>0</v>
      </c>
      <c r="AG1686" s="340">
        <f t="shared" si="269"/>
        <v>0</v>
      </c>
      <c r="AI1686" s="340">
        <f t="shared" si="271"/>
        <v>0</v>
      </c>
      <c r="AJ1686" s="340">
        <f t="shared" si="271"/>
        <v>0</v>
      </c>
      <c r="AK1686" s="340">
        <f t="shared" si="271"/>
        <v>0</v>
      </c>
      <c r="AL1686" s="340">
        <f t="shared" si="271"/>
        <v>0</v>
      </c>
      <c r="AM1686" s="340">
        <f t="shared" si="271"/>
        <v>0</v>
      </c>
    </row>
    <row r="1687" spans="1:39" x14ac:dyDescent="0.35">
      <c r="A1687" s="337">
        <v>23600</v>
      </c>
      <c r="B1687" s="338">
        <f t="shared" si="264"/>
        <v>1964</v>
      </c>
      <c r="C1687" s="338">
        <f t="shared" si="265"/>
        <v>8</v>
      </c>
      <c r="D1687" s="338">
        <f t="shared" si="266"/>
        <v>11</v>
      </c>
      <c r="E1687" s="334">
        <v>0</v>
      </c>
      <c r="F1687" s="334">
        <v>0</v>
      </c>
      <c r="G1687" s="334">
        <v>0</v>
      </c>
      <c r="H1687" s="334">
        <v>0</v>
      </c>
      <c r="I1687" s="334">
        <v>0</v>
      </c>
      <c r="J1687" s="334">
        <v>0</v>
      </c>
      <c r="K1687" s="334">
        <v>0</v>
      </c>
      <c r="L1687" s="334">
        <v>0</v>
      </c>
      <c r="M1687" s="334">
        <v>0</v>
      </c>
      <c r="N1687" s="334">
        <v>0</v>
      </c>
      <c r="O1687" s="334">
        <v>0</v>
      </c>
      <c r="P1687" s="334">
        <v>0</v>
      </c>
      <c r="Q1687" s="334">
        <v>0</v>
      </c>
      <c r="R1687" s="334">
        <v>0</v>
      </c>
      <c r="S1687" s="334">
        <v>0</v>
      </c>
      <c r="T1687" s="334">
        <v>0</v>
      </c>
      <c r="U1687" s="334">
        <v>0</v>
      </c>
      <c r="V1687" s="334">
        <v>0</v>
      </c>
      <c r="W1687" s="334">
        <v>0</v>
      </c>
      <c r="X1687" s="334">
        <v>0</v>
      </c>
      <c r="Y1687" s="334">
        <v>0</v>
      </c>
      <c r="Z1687" s="334">
        <v>0</v>
      </c>
      <c r="AA1687" s="334">
        <v>0</v>
      </c>
      <c r="AB1687" s="334">
        <v>0</v>
      </c>
      <c r="AD1687" s="334">
        <v>0</v>
      </c>
      <c r="AE1687" s="334">
        <f t="shared" si="267"/>
        <v>0</v>
      </c>
      <c r="AF1687" s="334">
        <f t="shared" si="268"/>
        <v>0</v>
      </c>
      <c r="AG1687" s="340">
        <f t="shared" si="269"/>
        <v>0</v>
      </c>
      <c r="AI1687" s="340">
        <f t="shared" si="271"/>
        <v>0</v>
      </c>
      <c r="AJ1687" s="340">
        <f t="shared" si="271"/>
        <v>0</v>
      </c>
      <c r="AK1687" s="340">
        <f t="shared" si="271"/>
        <v>0</v>
      </c>
      <c r="AL1687" s="340">
        <f t="shared" si="271"/>
        <v>0</v>
      </c>
      <c r="AM1687" s="340">
        <f t="shared" si="271"/>
        <v>0</v>
      </c>
    </row>
    <row r="1688" spans="1:39" x14ac:dyDescent="0.35">
      <c r="A1688" s="337">
        <v>23601</v>
      </c>
      <c r="B1688" s="338">
        <f t="shared" si="264"/>
        <v>1964</v>
      </c>
      <c r="C1688" s="338">
        <f t="shared" si="265"/>
        <v>8</v>
      </c>
      <c r="D1688" s="338">
        <f t="shared" si="266"/>
        <v>12</v>
      </c>
      <c r="E1688" s="334">
        <v>0</v>
      </c>
      <c r="F1688" s="334">
        <v>0</v>
      </c>
      <c r="G1688" s="334">
        <v>0</v>
      </c>
      <c r="H1688" s="334">
        <v>0</v>
      </c>
      <c r="I1688" s="334">
        <v>0</v>
      </c>
      <c r="J1688" s="334">
        <v>0</v>
      </c>
      <c r="K1688" s="334">
        <v>0</v>
      </c>
      <c r="L1688" s="334">
        <v>0</v>
      </c>
      <c r="M1688" s="334">
        <v>0</v>
      </c>
      <c r="N1688" s="334">
        <v>0</v>
      </c>
      <c r="O1688" s="334">
        <v>0</v>
      </c>
      <c r="P1688" s="334">
        <v>0</v>
      </c>
      <c r="Q1688" s="334">
        <v>0</v>
      </c>
      <c r="R1688" s="334">
        <v>0</v>
      </c>
      <c r="S1688" s="334">
        <v>0</v>
      </c>
      <c r="T1688" s="334">
        <v>0</v>
      </c>
      <c r="U1688" s="334">
        <v>0</v>
      </c>
      <c r="V1688" s="334">
        <v>0</v>
      </c>
      <c r="W1688" s="334">
        <v>0</v>
      </c>
      <c r="X1688" s="334">
        <v>0</v>
      </c>
      <c r="Y1688" s="334">
        <v>0</v>
      </c>
      <c r="Z1688" s="334">
        <v>0</v>
      </c>
      <c r="AA1688" s="334">
        <v>0</v>
      </c>
      <c r="AB1688" s="334">
        <v>0</v>
      </c>
      <c r="AD1688" s="334">
        <v>0</v>
      </c>
      <c r="AE1688" s="334">
        <f t="shared" si="267"/>
        <v>0</v>
      </c>
      <c r="AF1688" s="334">
        <f t="shared" si="268"/>
        <v>0</v>
      </c>
      <c r="AG1688" s="340">
        <f t="shared" si="269"/>
        <v>0</v>
      </c>
      <c r="AI1688" s="340">
        <f t="shared" si="271"/>
        <v>0</v>
      </c>
      <c r="AJ1688" s="340">
        <f t="shared" si="271"/>
        <v>0</v>
      </c>
      <c r="AK1688" s="340">
        <f t="shared" si="271"/>
        <v>0</v>
      </c>
      <c r="AL1688" s="340">
        <f t="shared" si="271"/>
        <v>0</v>
      </c>
      <c r="AM1688" s="340">
        <f t="shared" si="271"/>
        <v>0</v>
      </c>
    </row>
    <row r="1689" spans="1:39" x14ac:dyDescent="0.35">
      <c r="A1689" s="337">
        <v>23602</v>
      </c>
      <c r="B1689" s="338">
        <f t="shared" si="264"/>
        <v>1964</v>
      </c>
      <c r="C1689" s="338">
        <f t="shared" si="265"/>
        <v>8</v>
      </c>
      <c r="D1689" s="338">
        <f t="shared" si="266"/>
        <v>13</v>
      </c>
      <c r="E1689" s="334">
        <v>0</v>
      </c>
      <c r="F1689" s="334">
        <v>0</v>
      </c>
      <c r="G1689" s="334">
        <v>0</v>
      </c>
      <c r="H1689" s="334">
        <v>0</v>
      </c>
      <c r="I1689" s="334">
        <v>0</v>
      </c>
      <c r="J1689" s="334">
        <v>0</v>
      </c>
      <c r="K1689" s="334">
        <v>0</v>
      </c>
      <c r="L1689" s="334">
        <v>0</v>
      </c>
      <c r="M1689" s="334">
        <v>0</v>
      </c>
      <c r="N1689" s="334">
        <v>0</v>
      </c>
      <c r="O1689" s="334">
        <v>0</v>
      </c>
      <c r="P1689" s="334">
        <v>0</v>
      </c>
      <c r="Q1689" s="334">
        <v>0</v>
      </c>
      <c r="R1689" s="334">
        <v>0</v>
      </c>
      <c r="S1689" s="334">
        <v>0</v>
      </c>
      <c r="T1689" s="334">
        <v>2</v>
      </c>
      <c r="U1689" s="334">
        <v>0</v>
      </c>
      <c r="V1689" s="334">
        <v>0.5</v>
      </c>
      <c r="W1689" s="334">
        <v>0.3</v>
      </c>
      <c r="X1689" s="334">
        <v>0</v>
      </c>
      <c r="Y1689" s="334">
        <v>0</v>
      </c>
      <c r="Z1689" s="334">
        <v>0</v>
      </c>
      <c r="AA1689" s="334">
        <v>0</v>
      </c>
      <c r="AB1689" s="334">
        <v>0</v>
      </c>
      <c r="AD1689" s="334">
        <v>2.8</v>
      </c>
      <c r="AE1689" s="334">
        <f t="shared" si="267"/>
        <v>2.8</v>
      </c>
      <c r="AF1689" s="334">
        <f t="shared" si="268"/>
        <v>2.8</v>
      </c>
      <c r="AG1689" s="340">
        <f t="shared" si="269"/>
        <v>0</v>
      </c>
      <c r="AI1689" s="340">
        <f t="shared" si="271"/>
        <v>0</v>
      </c>
      <c r="AJ1689" s="340">
        <f t="shared" si="271"/>
        <v>0</v>
      </c>
      <c r="AK1689" s="340">
        <f t="shared" si="271"/>
        <v>0</v>
      </c>
      <c r="AL1689" s="340">
        <f t="shared" si="271"/>
        <v>2.8</v>
      </c>
      <c r="AM1689" s="340">
        <f t="shared" si="271"/>
        <v>0</v>
      </c>
    </row>
    <row r="1690" spans="1:39" x14ac:dyDescent="0.35">
      <c r="A1690" s="337">
        <v>23603</v>
      </c>
      <c r="B1690" s="338">
        <f t="shared" si="264"/>
        <v>1964</v>
      </c>
      <c r="C1690" s="338">
        <f t="shared" si="265"/>
        <v>8</v>
      </c>
      <c r="D1690" s="338">
        <f t="shared" si="266"/>
        <v>14</v>
      </c>
      <c r="E1690" s="334">
        <v>0.3</v>
      </c>
      <c r="F1690" s="334">
        <v>0</v>
      </c>
      <c r="G1690" s="334">
        <v>0</v>
      </c>
      <c r="H1690" s="334">
        <v>0</v>
      </c>
      <c r="I1690" s="334">
        <v>0</v>
      </c>
      <c r="J1690" s="334">
        <v>0</v>
      </c>
      <c r="K1690" s="334">
        <v>0</v>
      </c>
      <c r="L1690" s="334">
        <v>0</v>
      </c>
      <c r="M1690" s="334">
        <v>0</v>
      </c>
      <c r="N1690" s="334">
        <v>0</v>
      </c>
      <c r="O1690" s="334">
        <v>0</v>
      </c>
      <c r="P1690" s="334">
        <v>0</v>
      </c>
      <c r="Q1690" s="334">
        <v>0</v>
      </c>
      <c r="R1690" s="334">
        <v>0</v>
      </c>
      <c r="S1690" s="334">
        <v>0</v>
      </c>
      <c r="T1690" s="334">
        <v>0</v>
      </c>
      <c r="U1690" s="334">
        <v>0</v>
      </c>
      <c r="V1690" s="334">
        <v>0</v>
      </c>
      <c r="W1690" s="334">
        <v>0</v>
      </c>
      <c r="X1690" s="334">
        <v>0</v>
      </c>
      <c r="Y1690" s="334">
        <v>0</v>
      </c>
      <c r="Z1690" s="334">
        <v>0</v>
      </c>
      <c r="AA1690" s="334">
        <v>0</v>
      </c>
      <c r="AB1690" s="334">
        <v>0</v>
      </c>
      <c r="AD1690" s="334">
        <v>0.3</v>
      </c>
      <c r="AE1690" s="334">
        <f t="shared" si="267"/>
        <v>0.3</v>
      </c>
      <c r="AF1690" s="334">
        <f t="shared" si="268"/>
        <v>0.3</v>
      </c>
      <c r="AG1690" s="340">
        <f t="shared" si="269"/>
        <v>0</v>
      </c>
      <c r="AI1690" s="340">
        <f t="shared" si="271"/>
        <v>0</v>
      </c>
      <c r="AJ1690" s="340">
        <f t="shared" si="271"/>
        <v>0</v>
      </c>
      <c r="AK1690" s="340">
        <f t="shared" si="271"/>
        <v>0</v>
      </c>
      <c r="AL1690" s="340">
        <f t="shared" si="271"/>
        <v>0.3</v>
      </c>
      <c r="AM1690" s="340">
        <f t="shared" si="271"/>
        <v>0</v>
      </c>
    </row>
    <row r="1691" spans="1:39" x14ac:dyDescent="0.35">
      <c r="A1691" s="337">
        <v>23604</v>
      </c>
      <c r="B1691" s="338">
        <f t="shared" si="264"/>
        <v>1964</v>
      </c>
      <c r="C1691" s="338">
        <f t="shared" si="265"/>
        <v>8</v>
      </c>
      <c r="D1691" s="338">
        <f t="shared" si="266"/>
        <v>15</v>
      </c>
      <c r="E1691" s="334">
        <v>0</v>
      </c>
      <c r="F1691" s="334">
        <v>0</v>
      </c>
      <c r="G1691" s="334">
        <v>0</v>
      </c>
      <c r="H1691" s="334">
        <v>0</v>
      </c>
      <c r="I1691" s="334">
        <v>0</v>
      </c>
      <c r="J1691" s="334">
        <v>0</v>
      </c>
      <c r="K1691" s="334">
        <v>0</v>
      </c>
      <c r="L1691" s="334">
        <v>0</v>
      </c>
      <c r="M1691" s="334">
        <v>0</v>
      </c>
      <c r="N1691" s="334">
        <v>0</v>
      </c>
      <c r="O1691" s="334">
        <v>0</v>
      </c>
      <c r="P1691" s="334">
        <v>0</v>
      </c>
      <c r="Q1691" s="334">
        <v>0</v>
      </c>
      <c r="R1691" s="334">
        <v>0</v>
      </c>
      <c r="S1691" s="334">
        <v>0</v>
      </c>
      <c r="T1691" s="334">
        <v>0</v>
      </c>
      <c r="U1691" s="334">
        <v>0</v>
      </c>
      <c r="V1691" s="334">
        <v>0</v>
      </c>
      <c r="W1691" s="334">
        <v>0</v>
      </c>
      <c r="X1691" s="334">
        <v>0</v>
      </c>
      <c r="Y1691" s="334">
        <v>0</v>
      </c>
      <c r="Z1691" s="334">
        <v>0</v>
      </c>
      <c r="AA1691" s="334">
        <v>0</v>
      </c>
      <c r="AB1691" s="334">
        <v>0</v>
      </c>
      <c r="AD1691" s="334">
        <v>0</v>
      </c>
      <c r="AE1691" s="334">
        <f t="shared" si="267"/>
        <v>0</v>
      </c>
      <c r="AF1691" s="334">
        <f t="shared" si="268"/>
        <v>0</v>
      </c>
      <c r="AG1691" s="340">
        <f t="shared" si="269"/>
        <v>0</v>
      </c>
      <c r="AI1691" s="340">
        <f t="shared" si="271"/>
        <v>0</v>
      </c>
      <c r="AJ1691" s="340">
        <f t="shared" si="271"/>
        <v>0</v>
      </c>
      <c r="AK1691" s="340">
        <f t="shared" si="271"/>
        <v>0</v>
      </c>
      <c r="AL1691" s="340">
        <f t="shared" si="271"/>
        <v>0</v>
      </c>
      <c r="AM1691" s="340">
        <f t="shared" si="271"/>
        <v>0</v>
      </c>
    </row>
    <row r="1692" spans="1:39" x14ac:dyDescent="0.35">
      <c r="A1692" s="337">
        <v>23605</v>
      </c>
      <c r="B1692" s="338">
        <f t="shared" si="264"/>
        <v>1964</v>
      </c>
      <c r="C1692" s="338">
        <f t="shared" si="265"/>
        <v>8</v>
      </c>
      <c r="D1692" s="338">
        <f t="shared" si="266"/>
        <v>16</v>
      </c>
      <c r="E1692" s="334">
        <v>0</v>
      </c>
      <c r="F1692" s="334">
        <v>0</v>
      </c>
      <c r="G1692" s="334">
        <v>0</v>
      </c>
      <c r="H1692" s="334">
        <v>0</v>
      </c>
      <c r="I1692" s="334">
        <v>0</v>
      </c>
      <c r="J1692" s="334">
        <v>0</v>
      </c>
      <c r="K1692" s="334">
        <v>0</v>
      </c>
      <c r="L1692" s="334">
        <v>0</v>
      </c>
      <c r="M1692" s="334">
        <v>0</v>
      </c>
      <c r="N1692" s="334">
        <v>0</v>
      </c>
      <c r="O1692" s="334">
        <v>0</v>
      </c>
      <c r="P1692" s="334">
        <v>0</v>
      </c>
      <c r="Q1692" s="334">
        <v>0</v>
      </c>
      <c r="R1692" s="334">
        <v>0</v>
      </c>
      <c r="S1692" s="334">
        <v>0</v>
      </c>
      <c r="T1692" s="334">
        <v>0</v>
      </c>
      <c r="U1692" s="334">
        <v>0</v>
      </c>
      <c r="V1692" s="334">
        <v>0</v>
      </c>
      <c r="W1692" s="334">
        <v>0</v>
      </c>
      <c r="X1692" s="334">
        <v>0</v>
      </c>
      <c r="Y1692" s="334">
        <v>0</v>
      </c>
      <c r="Z1692" s="334">
        <v>0</v>
      </c>
      <c r="AA1692" s="334">
        <v>0</v>
      </c>
      <c r="AB1692" s="334">
        <v>0</v>
      </c>
      <c r="AD1692" s="334">
        <v>0</v>
      </c>
      <c r="AE1692" s="334">
        <f t="shared" si="267"/>
        <v>0</v>
      </c>
      <c r="AF1692" s="334">
        <f t="shared" si="268"/>
        <v>0</v>
      </c>
      <c r="AG1692" s="340">
        <f t="shared" si="269"/>
        <v>0</v>
      </c>
      <c r="AI1692" s="340">
        <f t="shared" si="271"/>
        <v>0</v>
      </c>
      <c r="AJ1692" s="340">
        <f t="shared" si="271"/>
        <v>0</v>
      </c>
      <c r="AK1692" s="340">
        <f t="shared" si="271"/>
        <v>0</v>
      </c>
      <c r="AL1692" s="340">
        <f t="shared" si="271"/>
        <v>0</v>
      </c>
      <c r="AM1692" s="340">
        <f t="shared" si="271"/>
        <v>0</v>
      </c>
    </row>
    <row r="1693" spans="1:39" x14ac:dyDescent="0.35">
      <c r="A1693" s="337">
        <v>23606</v>
      </c>
      <c r="B1693" s="338">
        <f t="shared" si="264"/>
        <v>1964</v>
      </c>
      <c r="C1693" s="338">
        <f t="shared" si="265"/>
        <v>8</v>
      </c>
      <c r="D1693" s="338">
        <f t="shared" si="266"/>
        <v>17</v>
      </c>
      <c r="E1693" s="334">
        <v>0</v>
      </c>
      <c r="F1693" s="334">
        <v>0</v>
      </c>
      <c r="G1693" s="334">
        <v>0</v>
      </c>
      <c r="H1693" s="334">
        <v>0</v>
      </c>
      <c r="I1693" s="334">
        <v>0</v>
      </c>
      <c r="J1693" s="334">
        <v>0</v>
      </c>
      <c r="K1693" s="334">
        <v>0</v>
      </c>
      <c r="L1693" s="334">
        <v>0</v>
      </c>
      <c r="M1693" s="334">
        <v>0</v>
      </c>
      <c r="N1693" s="334">
        <v>0</v>
      </c>
      <c r="O1693" s="334">
        <v>0</v>
      </c>
      <c r="P1693" s="334">
        <v>0</v>
      </c>
      <c r="Q1693" s="334">
        <v>0</v>
      </c>
      <c r="R1693" s="334">
        <v>0</v>
      </c>
      <c r="S1693" s="334">
        <v>0</v>
      </c>
      <c r="T1693" s="334">
        <v>0</v>
      </c>
      <c r="U1693" s="334">
        <v>0</v>
      </c>
      <c r="V1693" s="334">
        <v>0</v>
      </c>
      <c r="W1693" s="334">
        <v>0</v>
      </c>
      <c r="X1693" s="334">
        <v>0</v>
      </c>
      <c r="Y1693" s="334">
        <v>0</v>
      </c>
      <c r="Z1693" s="334">
        <v>0</v>
      </c>
      <c r="AA1693" s="334">
        <v>0</v>
      </c>
      <c r="AB1693" s="334">
        <v>0</v>
      </c>
      <c r="AD1693" s="334">
        <v>0</v>
      </c>
      <c r="AE1693" s="334">
        <f t="shared" si="267"/>
        <v>0</v>
      </c>
      <c r="AF1693" s="334">
        <f t="shared" si="268"/>
        <v>0</v>
      </c>
      <c r="AG1693" s="340">
        <f t="shared" si="269"/>
        <v>0</v>
      </c>
      <c r="AI1693" s="340">
        <f t="shared" si="271"/>
        <v>0</v>
      </c>
      <c r="AJ1693" s="340">
        <f t="shared" si="271"/>
        <v>0</v>
      </c>
      <c r="AK1693" s="340">
        <f t="shared" si="271"/>
        <v>0</v>
      </c>
      <c r="AL1693" s="340">
        <f t="shared" si="271"/>
        <v>0</v>
      </c>
      <c r="AM1693" s="340">
        <f t="shared" si="271"/>
        <v>0</v>
      </c>
    </row>
    <row r="1694" spans="1:39" x14ac:dyDescent="0.35">
      <c r="A1694" s="337">
        <v>23607</v>
      </c>
      <c r="B1694" s="338">
        <f t="shared" si="264"/>
        <v>1964</v>
      </c>
      <c r="C1694" s="338">
        <f t="shared" si="265"/>
        <v>8</v>
      </c>
      <c r="D1694" s="338">
        <f t="shared" si="266"/>
        <v>18</v>
      </c>
      <c r="E1694" s="334">
        <v>0</v>
      </c>
      <c r="F1694" s="334">
        <v>0</v>
      </c>
      <c r="G1694" s="334">
        <v>0</v>
      </c>
      <c r="H1694" s="334">
        <v>0</v>
      </c>
      <c r="I1694" s="334">
        <v>0</v>
      </c>
      <c r="J1694" s="334">
        <v>0</v>
      </c>
      <c r="K1694" s="334">
        <v>0</v>
      </c>
      <c r="L1694" s="334">
        <v>0</v>
      </c>
      <c r="M1694" s="334">
        <v>0</v>
      </c>
      <c r="N1694" s="334">
        <v>0</v>
      </c>
      <c r="O1694" s="334">
        <v>0</v>
      </c>
      <c r="P1694" s="334">
        <v>0</v>
      </c>
      <c r="Q1694" s="334">
        <v>0</v>
      </c>
      <c r="R1694" s="334">
        <v>0</v>
      </c>
      <c r="S1694" s="334">
        <v>0</v>
      </c>
      <c r="T1694" s="334">
        <v>0</v>
      </c>
      <c r="U1694" s="334">
        <v>0</v>
      </c>
      <c r="V1694" s="334">
        <v>0</v>
      </c>
      <c r="W1694" s="334">
        <v>0</v>
      </c>
      <c r="X1694" s="334">
        <v>0</v>
      </c>
      <c r="Y1694" s="334">
        <v>0</v>
      </c>
      <c r="Z1694" s="334">
        <v>0</v>
      </c>
      <c r="AA1694" s="334">
        <v>0</v>
      </c>
      <c r="AB1694" s="334">
        <v>0</v>
      </c>
      <c r="AD1694" s="334">
        <v>0</v>
      </c>
      <c r="AE1694" s="334">
        <f t="shared" si="267"/>
        <v>0</v>
      </c>
      <c r="AF1694" s="334">
        <f t="shared" si="268"/>
        <v>0</v>
      </c>
      <c r="AG1694" s="340">
        <f t="shared" si="269"/>
        <v>0</v>
      </c>
      <c r="AI1694" s="340">
        <f t="shared" si="271"/>
        <v>0</v>
      </c>
      <c r="AJ1694" s="340">
        <f t="shared" si="271"/>
        <v>0</v>
      </c>
      <c r="AK1694" s="340">
        <f t="shared" si="271"/>
        <v>0</v>
      </c>
      <c r="AL1694" s="340">
        <f t="shared" si="271"/>
        <v>0</v>
      </c>
      <c r="AM1694" s="340">
        <f t="shared" si="271"/>
        <v>0</v>
      </c>
    </row>
    <row r="1695" spans="1:39" x14ac:dyDescent="0.35">
      <c r="A1695" s="337">
        <v>23608</v>
      </c>
      <c r="B1695" s="338">
        <f t="shared" si="264"/>
        <v>1964</v>
      </c>
      <c r="C1695" s="338">
        <f t="shared" si="265"/>
        <v>8</v>
      </c>
      <c r="D1695" s="338">
        <f t="shared" si="266"/>
        <v>19</v>
      </c>
      <c r="E1695" s="334">
        <v>0</v>
      </c>
      <c r="F1695" s="334">
        <v>0</v>
      </c>
      <c r="G1695" s="334">
        <v>0</v>
      </c>
      <c r="H1695" s="334">
        <v>0</v>
      </c>
      <c r="I1695" s="334">
        <v>0</v>
      </c>
      <c r="J1695" s="334">
        <v>0</v>
      </c>
      <c r="K1695" s="334">
        <v>0</v>
      </c>
      <c r="L1695" s="334">
        <v>0</v>
      </c>
      <c r="M1695" s="334">
        <v>0</v>
      </c>
      <c r="N1695" s="334">
        <v>0</v>
      </c>
      <c r="O1695" s="334">
        <v>0</v>
      </c>
      <c r="P1695" s="334">
        <v>0</v>
      </c>
      <c r="Q1695" s="334">
        <v>0</v>
      </c>
      <c r="R1695" s="334">
        <v>0</v>
      </c>
      <c r="S1695" s="334">
        <v>0</v>
      </c>
      <c r="T1695" s="334">
        <v>0</v>
      </c>
      <c r="U1695" s="334">
        <v>0</v>
      </c>
      <c r="V1695" s="334">
        <v>0</v>
      </c>
      <c r="W1695" s="334">
        <v>0</v>
      </c>
      <c r="X1695" s="334">
        <v>0</v>
      </c>
      <c r="Y1695" s="334">
        <v>0</v>
      </c>
      <c r="Z1695" s="334">
        <v>0</v>
      </c>
      <c r="AA1695" s="334">
        <v>0</v>
      </c>
      <c r="AB1695" s="334">
        <v>0</v>
      </c>
      <c r="AD1695" s="334">
        <v>0</v>
      </c>
      <c r="AE1695" s="334">
        <f t="shared" si="267"/>
        <v>0</v>
      </c>
      <c r="AF1695" s="334">
        <f t="shared" si="268"/>
        <v>0</v>
      </c>
      <c r="AG1695" s="340">
        <f t="shared" si="269"/>
        <v>0</v>
      </c>
      <c r="AI1695" s="340">
        <f t="shared" si="271"/>
        <v>0</v>
      </c>
      <c r="AJ1695" s="340">
        <f t="shared" si="271"/>
        <v>0</v>
      </c>
      <c r="AK1695" s="340">
        <f t="shared" si="271"/>
        <v>0</v>
      </c>
      <c r="AL1695" s="340">
        <f t="shared" si="271"/>
        <v>0</v>
      </c>
      <c r="AM1695" s="340">
        <f t="shared" si="271"/>
        <v>0</v>
      </c>
    </row>
    <row r="1696" spans="1:39" x14ac:dyDescent="0.35">
      <c r="A1696" s="337">
        <v>23609</v>
      </c>
      <c r="B1696" s="338">
        <f t="shared" si="264"/>
        <v>1964</v>
      </c>
      <c r="C1696" s="338">
        <f t="shared" si="265"/>
        <v>8</v>
      </c>
      <c r="D1696" s="338">
        <f t="shared" si="266"/>
        <v>20</v>
      </c>
      <c r="E1696" s="334">
        <v>0</v>
      </c>
      <c r="F1696" s="334">
        <v>0</v>
      </c>
      <c r="G1696" s="334">
        <v>0</v>
      </c>
      <c r="H1696" s="334">
        <v>0</v>
      </c>
      <c r="I1696" s="334">
        <v>0</v>
      </c>
      <c r="J1696" s="334">
        <v>0</v>
      </c>
      <c r="K1696" s="334">
        <v>0</v>
      </c>
      <c r="L1696" s="334">
        <v>0</v>
      </c>
      <c r="M1696" s="334">
        <v>0</v>
      </c>
      <c r="N1696" s="334">
        <v>0</v>
      </c>
      <c r="O1696" s="334">
        <v>0</v>
      </c>
      <c r="P1696" s="334">
        <v>0</v>
      </c>
      <c r="Q1696" s="334">
        <v>0</v>
      </c>
      <c r="R1696" s="334">
        <v>0</v>
      </c>
      <c r="S1696" s="334">
        <v>0</v>
      </c>
      <c r="T1696" s="334">
        <v>0</v>
      </c>
      <c r="U1696" s="334">
        <v>0</v>
      </c>
      <c r="V1696" s="334">
        <v>0</v>
      </c>
      <c r="W1696" s="334">
        <v>0</v>
      </c>
      <c r="X1696" s="334">
        <v>0</v>
      </c>
      <c r="Y1696" s="334">
        <v>0</v>
      </c>
      <c r="Z1696" s="334">
        <v>0</v>
      </c>
      <c r="AA1696" s="334">
        <v>0</v>
      </c>
      <c r="AB1696" s="334">
        <v>0</v>
      </c>
      <c r="AD1696" s="334">
        <v>0</v>
      </c>
      <c r="AE1696" s="334">
        <f t="shared" si="267"/>
        <v>0</v>
      </c>
      <c r="AF1696" s="334">
        <f t="shared" si="268"/>
        <v>0</v>
      </c>
      <c r="AG1696" s="340">
        <f t="shared" si="269"/>
        <v>0</v>
      </c>
      <c r="AI1696" s="340">
        <f t="shared" si="271"/>
        <v>0</v>
      </c>
      <c r="AJ1696" s="340">
        <f t="shared" si="271"/>
        <v>0</v>
      </c>
      <c r="AK1696" s="340">
        <f t="shared" si="271"/>
        <v>0</v>
      </c>
      <c r="AL1696" s="340">
        <f t="shared" si="271"/>
        <v>0</v>
      </c>
      <c r="AM1696" s="340">
        <f t="shared" si="271"/>
        <v>0</v>
      </c>
    </row>
    <row r="1697" spans="1:39" x14ac:dyDescent="0.35">
      <c r="A1697" s="337">
        <v>23610</v>
      </c>
      <c r="B1697" s="338">
        <f t="shared" si="264"/>
        <v>1964</v>
      </c>
      <c r="C1697" s="338">
        <f t="shared" si="265"/>
        <v>8</v>
      </c>
      <c r="D1697" s="338">
        <f t="shared" si="266"/>
        <v>21</v>
      </c>
      <c r="E1697" s="334">
        <v>0</v>
      </c>
      <c r="F1697" s="334">
        <v>0</v>
      </c>
      <c r="G1697" s="334">
        <v>0</v>
      </c>
      <c r="H1697" s="334">
        <v>0</v>
      </c>
      <c r="I1697" s="334">
        <v>0</v>
      </c>
      <c r="J1697" s="334">
        <v>0</v>
      </c>
      <c r="K1697" s="334">
        <v>0</v>
      </c>
      <c r="L1697" s="334">
        <v>0</v>
      </c>
      <c r="M1697" s="334">
        <v>0</v>
      </c>
      <c r="N1697" s="334">
        <v>0</v>
      </c>
      <c r="O1697" s="334">
        <v>0</v>
      </c>
      <c r="P1697" s="334">
        <v>0</v>
      </c>
      <c r="Q1697" s="334">
        <v>0</v>
      </c>
      <c r="R1697" s="334">
        <v>0</v>
      </c>
      <c r="S1697" s="334">
        <v>0</v>
      </c>
      <c r="T1697" s="334">
        <v>0</v>
      </c>
      <c r="U1697" s="334">
        <v>0</v>
      </c>
      <c r="V1697" s="334">
        <v>0</v>
      </c>
      <c r="W1697" s="334">
        <v>0</v>
      </c>
      <c r="X1697" s="334">
        <v>0</v>
      </c>
      <c r="Y1697" s="334">
        <v>0</v>
      </c>
      <c r="Z1697" s="334">
        <v>0</v>
      </c>
      <c r="AA1697" s="334">
        <v>0</v>
      </c>
      <c r="AB1697" s="334">
        <v>0</v>
      </c>
      <c r="AD1697" s="334">
        <v>0</v>
      </c>
      <c r="AE1697" s="334">
        <f t="shared" si="267"/>
        <v>0</v>
      </c>
      <c r="AF1697" s="334">
        <f t="shared" si="268"/>
        <v>0</v>
      </c>
      <c r="AG1697" s="340">
        <f t="shared" si="269"/>
        <v>0</v>
      </c>
      <c r="AI1697" s="340">
        <f t="shared" si="271"/>
        <v>0</v>
      </c>
      <c r="AJ1697" s="340">
        <f t="shared" si="271"/>
        <v>0</v>
      </c>
      <c r="AK1697" s="340">
        <f t="shared" si="271"/>
        <v>0</v>
      </c>
      <c r="AL1697" s="340">
        <f t="shared" si="271"/>
        <v>0</v>
      </c>
      <c r="AM1697" s="340">
        <f t="shared" si="271"/>
        <v>0</v>
      </c>
    </row>
    <row r="1698" spans="1:39" x14ac:dyDescent="0.35">
      <c r="A1698" s="337">
        <v>23611</v>
      </c>
      <c r="B1698" s="338">
        <f t="shared" si="264"/>
        <v>1964</v>
      </c>
      <c r="C1698" s="338">
        <f t="shared" si="265"/>
        <v>8</v>
      </c>
      <c r="D1698" s="338">
        <f t="shared" si="266"/>
        <v>22</v>
      </c>
      <c r="E1698" s="334">
        <v>0</v>
      </c>
      <c r="F1698" s="334">
        <v>0</v>
      </c>
      <c r="G1698" s="334">
        <v>0</v>
      </c>
      <c r="H1698" s="334">
        <v>0</v>
      </c>
      <c r="I1698" s="334">
        <v>0</v>
      </c>
      <c r="J1698" s="334">
        <v>0</v>
      </c>
      <c r="K1698" s="334">
        <v>0</v>
      </c>
      <c r="L1698" s="334">
        <v>0</v>
      </c>
      <c r="M1698" s="334">
        <v>0</v>
      </c>
      <c r="N1698" s="334">
        <v>0</v>
      </c>
      <c r="O1698" s="334">
        <v>0</v>
      </c>
      <c r="P1698" s="334">
        <v>0</v>
      </c>
      <c r="Q1698" s="334">
        <v>0</v>
      </c>
      <c r="R1698" s="334">
        <v>0</v>
      </c>
      <c r="S1698" s="334">
        <v>0</v>
      </c>
      <c r="T1698" s="334">
        <v>0</v>
      </c>
      <c r="U1698" s="334">
        <v>0</v>
      </c>
      <c r="V1698" s="334">
        <v>0</v>
      </c>
      <c r="W1698" s="334">
        <v>0</v>
      </c>
      <c r="X1698" s="334">
        <v>0</v>
      </c>
      <c r="Y1698" s="334">
        <v>0</v>
      </c>
      <c r="Z1698" s="334">
        <v>0</v>
      </c>
      <c r="AA1698" s="334">
        <v>0</v>
      </c>
      <c r="AB1698" s="334">
        <v>0</v>
      </c>
      <c r="AD1698" s="334">
        <v>0</v>
      </c>
      <c r="AE1698" s="334">
        <f t="shared" si="267"/>
        <v>0</v>
      </c>
      <c r="AF1698" s="334">
        <f t="shared" si="268"/>
        <v>0</v>
      </c>
      <c r="AG1698" s="340">
        <f t="shared" si="269"/>
        <v>0</v>
      </c>
      <c r="AI1698" s="340">
        <f t="shared" si="271"/>
        <v>0</v>
      </c>
      <c r="AJ1698" s="340">
        <f t="shared" si="271"/>
        <v>0</v>
      </c>
      <c r="AK1698" s="340">
        <f t="shared" si="271"/>
        <v>0</v>
      </c>
      <c r="AL1698" s="340">
        <f t="shared" si="271"/>
        <v>0</v>
      </c>
      <c r="AM1698" s="340">
        <f t="shared" si="271"/>
        <v>0</v>
      </c>
    </row>
    <row r="1699" spans="1:39" x14ac:dyDescent="0.35">
      <c r="A1699" s="337">
        <v>23612</v>
      </c>
      <c r="B1699" s="338">
        <f t="shared" si="264"/>
        <v>1964</v>
      </c>
      <c r="C1699" s="338">
        <f t="shared" si="265"/>
        <v>8</v>
      </c>
      <c r="D1699" s="338">
        <f t="shared" si="266"/>
        <v>23</v>
      </c>
      <c r="E1699" s="334">
        <v>0</v>
      </c>
      <c r="F1699" s="334">
        <v>0</v>
      </c>
      <c r="G1699" s="334">
        <v>0</v>
      </c>
      <c r="H1699" s="334">
        <v>0</v>
      </c>
      <c r="I1699" s="334">
        <v>0</v>
      </c>
      <c r="J1699" s="334">
        <v>0</v>
      </c>
      <c r="K1699" s="334">
        <v>0</v>
      </c>
      <c r="L1699" s="334">
        <v>0</v>
      </c>
      <c r="M1699" s="334">
        <v>0</v>
      </c>
      <c r="N1699" s="334">
        <v>0</v>
      </c>
      <c r="O1699" s="334">
        <v>0</v>
      </c>
      <c r="P1699" s="334">
        <v>0</v>
      </c>
      <c r="Q1699" s="334">
        <v>0</v>
      </c>
      <c r="R1699" s="334">
        <v>0.8</v>
      </c>
      <c r="S1699" s="334">
        <v>0</v>
      </c>
      <c r="T1699" s="334">
        <v>0.3</v>
      </c>
      <c r="U1699" s="334">
        <v>0</v>
      </c>
      <c r="V1699" s="334">
        <v>0</v>
      </c>
      <c r="W1699" s="334">
        <v>0</v>
      </c>
      <c r="X1699" s="334">
        <v>0</v>
      </c>
      <c r="Y1699" s="334">
        <v>0</v>
      </c>
      <c r="Z1699" s="334">
        <v>0</v>
      </c>
      <c r="AA1699" s="334">
        <v>0</v>
      </c>
      <c r="AB1699" s="334">
        <v>0</v>
      </c>
      <c r="AD1699" s="334">
        <v>1.1000000000000001</v>
      </c>
      <c r="AE1699" s="334">
        <f t="shared" si="267"/>
        <v>1.1000000000000001</v>
      </c>
      <c r="AF1699" s="334">
        <f t="shared" si="268"/>
        <v>1.1000000000000001</v>
      </c>
      <c r="AG1699" s="340">
        <f t="shared" si="269"/>
        <v>0</v>
      </c>
      <c r="AI1699" s="340">
        <f t="shared" si="271"/>
        <v>0</v>
      </c>
      <c r="AJ1699" s="340">
        <f t="shared" si="271"/>
        <v>0</v>
      </c>
      <c r="AK1699" s="340">
        <f t="shared" si="271"/>
        <v>0</v>
      </c>
      <c r="AL1699" s="340">
        <f t="shared" si="271"/>
        <v>1.1000000000000001</v>
      </c>
      <c r="AM1699" s="340">
        <f t="shared" si="271"/>
        <v>0</v>
      </c>
    </row>
    <row r="1700" spans="1:39" x14ac:dyDescent="0.35">
      <c r="A1700" s="337">
        <v>23613</v>
      </c>
      <c r="B1700" s="338">
        <f t="shared" si="264"/>
        <v>1964</v>
      </c>
      <c r="C1700" s="338">
        <f t="shared" si="265"/>
        <v>8</v>
      </c>
      <c r="D1700" s="338">
        <f t="shared" si="266"/>
        <v>24</v>
      </c>
      <c r="E1700" s="334">
        <v>0</v>
      </c>
      <c r="F1700" s="334">
        <v>0</v>
      </c>
      <c r="G1700" s="334">
        <v>0</v>
      </c>
      <c r="H1700" s="334">
        <v>0</v>
      </c>
      <c r="I1700" s="334">
        <v>0</v>
      </c>
      <c r="J1700" s="334">
        <v>0</v>
      </c>
      <c r="K1700" s="334">
        <v>0</v>
      </c>
      <c r="L1700" s="334">
        <v>0</v>
      </c>
      <c r="M1700" s="334">
        <v>0</v>
      </c>
      <c r="N1700" s="334">
        <v>0</v>
      </c>
      <c r="O1700" s="334">
        <v>0</v>
      </c>
      <c r="P1700" s="334">
        <v>0</v>
      </c>
      <c r="Q1700" s="334">
        <v>0</v>
      </c>
      <c r="R1700" s="334">
        <v>0</v>
      </c>
      <c r="S1700" s="334">
        <v>0</v>
      </c>
      <c r="T1700" s="334">
        <v>0</v>
      </c>
      <c r="U1700" s="334">
        <v>0</v>
      </c>
      <c r="V1700" s="334">
        <v>0</v>
      </c>
      <c r="W1700" s="334">
        <v>0</v>
      </c>
      <c r="X1700" s="334">
        <v>0</v>
      </c>
      <c r="Y1700" s="334">
        <v>0</v>
      </c>
      <c r="Z1700" s="334">
        <v>0</v>
      </c>
      <c r="AA1700" s="334">
        <v>0</v>
      </c>
      <c r="AB1700" s="334">
        <v>0</v>
      </c>
      <c r="AD1700" s="334">
        <v>0</v>
      </c>
      <c r="AE1700" s="334">
        <f t="shared" si="267"/>
        <v>0</v>
      </c>
      <c r="AF1700" s="334">
        <f t="shared" si="268"/>
        <v>0</v>
      </c>
      <c r="AG1700" s="340">
        <f t="shared" si="269"/>
        <v>0</v>
      </c>
      <c r="AI1700" s="340">
        <f t="shared" ref="AI1700:AM1715" si="272">IF($C1700=AI$1,$AF1700,0)</f>
        <v>0</v>
      </c>
      <c r="AJ1700" s="340">
        <f t="shared" si="272"/>
        <v>0</v>
      </c>
      <c r="AK1700" s="340">
        <f t="shared" si="272"/>
        <v>0</v>
      </c>
      <c r="AL1700" s="340">
        <f t="shared" si="272"/>
        <v>0</v>
      </c>
      <c r="AM1700" s="340">
        <f t="shared" si="272"/>
        <v>0</v>
      </c>
    </row>
    <row r="1701" spans="1:39" x14ac:dyDescent="0.35">
      <c r="A1701" s="337">
        <v>23614</v>
      </c>
      <c r="B1701" s="338">
        <f t="shared" si="264"/>
        <v>1964</v>
      </c>
      <c r="C1701" s="338">
        <f t="shared" si="265"/>
        <v>8</v>
      </c>
      <c r="D1701" s="338">
        <f t="shared" si="266"/>
        <v>25</v>
      </c>
      <c r="E1701" s="334">
        <v>0</v>
      </c>
      <c r="F1701" s="334">
        <v>0</v>
      </c>
      <c r="G1701" s="334">
        <v>0</v>
      </c>
      <c r="H1701" s="334">
        <v>0</v>
      </c>
      <c r="I1701" s="334">
        <v>0</v>
      </c>
      <c r="J1701" s="334">
        <v>0</v>
      </c>
      <c r="K1701" s="334">
        <v>0</v>
      </c>
      <c r="L1701" s="334">
        <v>0</v>
      </c>
      <c r="M1701" s="334">
        <v>0</v>
      </c>
      <c r="N1701" s="334">
        <v>0</v>
      </c>
      <c r="O1701" s="334">
        <v>0</v>
      </c>
      <c r="P1701" s="334">
        <v>0</v>
      </c>
      <c r="Q1701" s="334">
        <v>0</v>
      </c>
      <c r="R1701" s="334">
        <v>0</v>
      </c>
      <c r="S1701" s="334">
        <v>0</v>
      </c>
      <c r="T1701" s="334">
        <v>0</v>
      </c>
      <c r="U1701" s="334">
        <v>0</v>
      </c>
      <c r="V1701" s="334">
        <v>0</v>
      </c>
      <c r="W1701" s="334">
        <v>0</v>
      </c>
      <c r="X1701" s="334">
        <v>0</v>
      </c>
      <c r="Y1701" s="334">
        <v>0</v>
      </c>
      <c r="Z1701" s="334">
        <v>0</v>
      </c>
      <c r="AA1701" s="334">
        <v>0</v>
      </c>
      <c r="AB1701" s="334">
        <v>0</v>
      </c>
      <c r="AD1701" s="334">
        <v>0</v>
      </c>
      <c r="AE1701" s="334">
        <f t="shared" si="267"/>
        <v>0</v>
      </c>
      <c r="AF1701" s="334">
        <f t="shared" si="268"/>
        <v>0</v>
      </c>
      <c r="AG1701" s="340">
        <f t="shared" si="269"/>
        <v>0</v>
      </c>
      <c r="AI1701" s="340">
        <f t="shared" si="272"/>
        <v>0</v>
      </c>
      <c r="AJ1701" s="340">
        <f t="shared" si="272"/>
        <v>0</v>
      </c>
      <c r="AK1701" s="340">
        <f t="shared" si="272"/>
        <v>0</v>
      </c>
      <c r="AL1701" s="340">
        <f t="shared" si="272"/>
        <v>0</v>
      </c>
      <c r="AM1701" s="340">
        <f t="shared" si="272"/>
        <v>0</v>
      </c>
    </row>
    <row r="1702" spans="1:39" x14ac:dyDescent="0.35">
      <c r="A1702" s="337">
        <v>23615</v>
      </c>
      <c r="B1702" s="338">
        <f t="shared" si="264"/>
        <v>1964</v>
      </c>
      <c r="C1702" s="338">
        <f t="shared" si="265"/>
        <v>8</v>
      </c>
      <c r="D1702" s="338">
        <f t="shared" si="266"/>
        <v>26</v>
      </c>
      <c r="E1702" s="334">
        <v>0</v>
      </c>
      <c r="F1702" s="334">
        <v>0</v>
      </c>
      <c r="G1702" s="334">
        <v>0</v>
      </c>
      <c r="H1702" s="334">
        <v>0</v>
      </c>
      <c r="I1702" s="334">
        <v>0</v>
      </c>
      <c r="J1702" s="334">
        <v>0</v>
      </c>
      <c r="K1702" s="334">
        <v>0</v>
      </c>
      <c r="L1702" s="334">
        <v>0</v>
      </c>
      <c r="M1702" s="334">
        <v>0.4</v>
      </c>
      <c r="N1702" s="334">
        <v>0.4</v>
      </c>
      <c r="O1702" s="334">
        <v>0.4</v>
      </c>
      <c r="P1702" s="334">
        <v>0.3</v>
      </c>
      <c r="Q1702" s="334">
        <v>0</v>
      </c>
      <c r="R1702" s="334">
        <v>0.4</v>
      </c>
      <c r="S1702" s="334">
        <v>0</v>
      </c>
      <c r="T1702" s="334">
        <v>0</v>
      </c>
      <c r="U1702" s="334">
        <v>0.6</v>
      </c>
      <c r="V1702" s="334">
        <v>0</v>
      </c>
      <c r="W1702" s="334">
        <v>0</v>
      </c>
      <c r="X1702" s="334">
        <v>0</v>
      </c>
      <c r="Y1702" s="334">
        <v>0</v>
      </c>
      <c r="Z1702" s="334">
        <v>0</v>
      </c>
      <c r="AA1702" s="334">
        <v>0</v>
      </c>
      <c r="AB1702" s="334">
        <v>0</v>
      </c>
      <c r="AD1702" s="334">
        <v>2.5</v>
      </c>
      <c r="AE1702" s="334">
        <f t="shared" si="267"/>
        <v>2.5</v>
      </c>
      <c r="AF1702" s="334">
        <f t="shared" si="268"/>
        <v>2.5000000000000004</v>
      </c>
      <c r="AG1702" s="340">
        <f t="shared" si="269"/>
        <v>4.4408920985006262E-16</v>
      </c>
      <c r="AI1702" s="340">
        <f t="shared" si="272"/>
        <v>0</v>
      </c>
      <c r="AJ1702" s="340">
        <f t="shared" si="272"/>
        <v>0</v>
      </c>
      <c r="AK1702" s="340">
        <f t="shared" si="272"/>
        <v>0</v>
      </c>
      <c r="AL1702" s="340">
        <f t="shared" si="272"/>
        <v>2.5000000000000004</v>
      </c>
      <c r="AM1702" s="340">
        <f t="shared" si="272"/>
        <v>0</v>
      </c>
    </row>
    <row r="1703" spans="1:39" x14ac:dyDescent="0.35">
      <c r="A1703" s="337">
        <v>23616</v>
      </c>
      <c r="B1703" s="338">
        <f t="shared" si="264"/>
        <v>1964</v>
      </c>
      <c r="C1703" s="338">
        <f t="shared" si="265"/>
        <v>8</v>
      </c>
      <c r="D1703" s="338">
        <f t="shared" si="266"/>
        <v>27</v>
      </c>
      <c r="E1703" s="334">
        <v>0</v>
      </c>
      <c r="F1703" s="334">
        <v>0</v>
      </c>
      <c r="G1703" s="334">
        <v>0</v>
      </c>
      <c r="H1703" s="334">
        <v>0</v>
      </c>
      <c r="I1703" s="334">
        <v>0</v>
      </c>
      <c r="J1703" s="334">
        <v>0</v>
      </c>
      <c r="K1703" s="334">
        <v>0</v>
      </c>
      <c r="L1703" s="334">
        <v>0</v>
      </c>
      <c r="M1703" s="334">
        <v>0</v>
      </c>
      <c r="N1703" s="334">
        <v>0</v>
      </c>
      <c r="O1703" s="334">
        <v>0</v>
      </c>
      <c r="P1703" s="334">
        <v>0</v>
      </c>
      <c r="Q1703" s="334">
        <v>0</v>
      </c>
      <c r="R1703" s="334">
        <v>0</v>
      </c>
      <c r="S1703" s="334">
        <v>0</v>
      </c>
      <c r="T1703" s="334">
        <v>0</v>
      </c>
      <c r="U1703" s="334">
        <v>0</v>
      </c>
      <c r="V1703" s="334">
        <v>0</v>
      </c>
      <c r="W1703" s="334">
        <v>0</v>
      </c>
      <c r="X1703" s="334">
        <v>0</v>
      </c>
      <c r="Y1703" s="334">
        <v>0</v>
      </c>
      <c r="Z1703" s="334">
        <v>0</v>
      </c>
      <c r="AA1703" s="334">
        <v>0</v>
      </c>
      <c r="AB1703" s="334">
        <v>0</v>
      </c>
      <c r="AD1703" s="334">
        <v>0</v>
      </c>
      <c r="AE1703" s="334">
        <f t="shared" si="267"/>
        <v>0</v>
      </c>
      <c r="AF1703" s="334">
        <f t="shared" si="268"/>
        <v>0</v>
      </c>
      <c r="AG1703" s="340">
        <f t="shared" si="269"/>
        <v>0</v>
      </c>
      <c r="AI1703" s="340">
        <f t="shared" si="272"/>
        <v>0</v>
      </c>
      <c r="AJ1703" s="340">
        <f t="shared" si="272"/>
        <v>0</v>
      </c>
      <c r="AK1703" s="340">
        <f t="shared" si="272"/>
        <v>0</v>
      </c>
      <c r="AL1703" s="340">
        <f t="shared" si="272"/>
        <v>0</v>
      </c>
      <c r="AM1703" s="340">
        <f t="shared" si="272"/>
        <v>0</v>
      </c>
    </row>
    <row r="1704" spans="1:39" x14ac:dyDescent="0.35">
      <c r="A1704" s="337">
        <v>23617</v>
      </c>
      <c r="B1704" s="338">
        <f t="shared" si="264"/>
        <v>1964</v>
      </c>
      <c r="C1704" s="338">
        <f t="shared" si="265"/>
        <v>8</v>
      </c>
      <c r="D1704" s="338">
        <f t="shared" si="266"/>
        <v>28</v>
      </c>
      <c r="E1704" s="334">
        <v>0</v>
      </c>
      <c r="F1704" s="334">
        <v>0</v>
      </c>
      <c r="G1704" s="334">
        <v>0</v>
      </c>
      <c r="H1704" s="334">
        <v>0</v>
      </c>
      <c r="I1704" s="334">
        <v>0</v>
      </c>
      <c r="J1704" s="334">
        <v>0</v>
      </c>
      <c r="K1704" s="334">
        <v>0</v>
      </c>
      <c r="L1704" s="334">
        <v>0</v>
      </c>
      <c r="M1704" s="334">
        <v>0</v>
      </c>
      <c r="N1704" s="334">
        <v>0</v>
      </c>
      <c r="O1704" s="334">
        <v>0</v>
      </c>
      <c r="P1704" s="334">
        <v>0</v>
      </c>
      <c r="Q1704" s="334">
        <v>0</v>
      </c>
      <c r="R1704" s="334">
        <v>0</v>
      </c>
      <c r="S1704" s="334">
        <v>0</v>
      </c>
      <c r="T1704" s="334">
        <v>0</v>
      </c>
      <c r="U1704" s="334">
        <v>0</v>
      </c>
      <c r="V1704" s="334">
        <v>0</v>
      </c>
      <c r="W1704" s="334">
        <v>0</v>
      </c>
      <c r="X1704" s="334">
        <v>0</v>
      </c>
      <c r="Y1704" s="334">
        <v>0</v>
      </c>
      <c r="Z1704" s="334">
        <v>0</v>
      </c>
      <c r="AA1704" s="334">
        <v>0</v>
      </c>
      <c r="AB1704" s="334">
        <v>0</v>
      </c>
      <c r="AD1704" s="334">
        <v>0</v>
      </c>
      <c r="AE1704" s="334">
        <f t="shared" si="267"/>
        <v>0</v>
      </c>
      <c r="AF1704" s="334">
        <f t="shared" si="268"/>
        <v>0</v>
      </c>
      <c r="AG1704" s="340">
        <f t="shared" si="269"/>
        <v>0</v>
      </c>
      <c r="AI1704" s="340">
        <f t="shared" si="272"/>
        <v>0</v>
      </c>
      <c r="AJ1704" s="340">
        <f t="shared" si="272"/>
        <v>0</v>
      </c>
      <c r="AK1704" s="340">
        <f t="shared" si="272"/>
        <v>0</v>
      </c>
      <c r="AL1704" s="340">
        <f t="shared" si="272"/>
        <v>0</v>
      </c>
      <c r="AM1704" s="340">
        <f t="shared" si="272"/>
        <v>0</v>
      </c>
    </row>
    <row r="1705" spans="1:39" x14ac:dyDescent="0.35">
      <c r="A1705" s="337">
        <v>23618</v>
      </c>
      <c r="B1705" s="338">
        <f t="shared" si="264"/>
        <v>1964</v>
      </c>
      <c r="C1705" s="338">
        <f t="shared" si="265"/>
        <v>8</v>
      </c>
      <c r="D1705" s="338">
        <f t="shared" si="266"/>
        <v>29</v>
      </c>
      <c r="E1705" s="334">
        <v>0</v>
      </c>
      <c r="F1705" s="334">
        <v>0</v>
      </c>
      <c r="G1705" s="334">
        <v>0</v>
      </c>
      <c r="H1705" s="334">
        <v>0</v>
      </c>
      <c r="I1705" s="334">
        <v>0</v>
      </c>
      <c r="J1705" s="334">
        <v>0</v>
      </c>
      <c r="K1705" s="334">
        <v>0</v>
      </c>
      <c r="L1705" s="334">
        <v>0</v>
      </c>
      <c r="M1705" s="334">
        <v>0</v>
      </c>
      <c r="N1705" s="334">
        <v>0</v>
      </c>
      <c r="O1705" s="334">
        <v>0</v>
      </c>
      <c r="P1705" s="334">
        <v>0</v>
      </c>
      <c r="Q1705" s="334">
        <v>0</v>
      </c>
      <c r="R1705" s="334">
        <v>0</v>
      </c>
      <c r="S1705" s="334">
        <v>0</v>
      </c>
      <c r="T1705" s="334">
        <v>0</v>
      </c>
      <c r="U1705" s="334">
        <v>0</v>
      </c>
      <c r="V1705" s="334">
        <v>0</v>
      </c>
      <c r="W1705" s="334">
        <v>0</v>
      </c>
      <c r="X1705" s="334">
        <v>0</v>
      </c>
      <c r="Y1705" s="334">
        <v>0</v>
      </c>
      <c r="Z1705" s="334">
        <v>0</v>
      </c>
      <c r="AA1705" s="334">
        <v>0</v>
      </c>
      <c r="AB1705" s="334">
        <v>0</v>
      </c>
      <c r="AD1705" s="334">
        <v>0</v>
      </c>
      <c r="AE1705" s="334">
        <f t="shared" si="267"/>
        <v>0</v>
      </c>
      <c r="AF1705" s="334">
        <f t="shared" si="268"/>
        <v>0</v>
      </c>
      <c r="AG1705" s="340">
        <f t="shared" si="269"/>
        <v>0</v>
      </c>
      <c r="AI1705" s="340">
        <f t="shared" si="272"/>
        <v>0</v>
      </c>
      <c r="AJ1705" s="340">
        <f t="shared" si="272"/>
        <v>0</v>
      </c>
      <c r="AK1705" s="340">
        <f t="shared" si="272"/>
        <v>0</v>
      </c>
      <c r="AL1705" s="340">
        <f t="shared" si="272"/>
        <v>0</v>
      </c>
      <c r="AM1705" s="340">
        <f t="shared" si="272"/>
        <v>0</v>
      </c>
    </row>
    <row r="1706" spans="1:39" x14ac:dyDescent="0.35">
      <c r="A1706" s="337">
        <v>23619</v>
      </c>
      <c r="B1706" s="338">
        <f t="shared" si="264"/>
        <v>1964</v>
      </c>
      <c r="C1706" s="338">
        <f t="shared" si="265"/>
        <v>8</v>
      </c>
      <c r="D1706" s="338">
        <f t="shared" si="266"/>
        <v>30</v>
      </c>
      <c r="E1706" s="334">
        <v>0</v>
      </c>
      <c r="F1706" s="334">
        <v>0</v>
      </c>
      <c r="G1706" s="334">
        <v>0</v>
      </c>
      <c r="H1706" s="334">
        <v>0</v>
      </c>
      <c r="I1706" s="334">
        <v>0</v>
      </c>
      <c r="J1706" s="334">
        <v>0</v>
      </c>
      <c r="K1706" s="334">
        <v>0</v>
      </c>
      <c r="L1706" s="334">
        <v>0</v>
      </c>
      <c r="M1706" s="334">
        <v>0</v>
      </c>
      <c r="N1706" s="334">
        <v>0</v>
      </c>
      <c r="O1706" s="334">
        <v>0</v>
      </c>
      <c r="P1706" s="334">
        <v>0</v>
      </c>
      <c r="Q1706" s="334">
        <v>0</v>
      </c>
      <c r="R1706" s="334">
        <v>0</v>
      </c>
      <c r="S1706" s="334">
        <v>0</v>
      </c>
      <c r="T1706" s="334">
        <v>0</v>
      </c>
      <c r="U1706" s="334">
        <v>0</v>
      </c>
      <c r="V1706" s="334">
        <v>0</v>
      </c>
      <c r="W1706" s="334">
        <v>0</v>
      </c>
      <c r="X1706" s="334">
        <v>0</v>
      </c>
      <c r="Y1706" s="334">
        <v>0</v>
      </c>
      <c r="Z1706" s="334">
        <v>0</v>
      </c>
      <c r="AA1706" s="334">
        <v>0</v>
      </c>
      <c r="AB1706" s="334">
        <v>0</v>
      </c>
      <c r="AD1706" s="334">
        <v>0</v>
      </c>
      <c r="AE1706" s="334">
        <f t="shared" si="267"/>
        <v>0</v>
      </c>
      <c r="AF1706" s="334">
        <f t="shared" si="268"/>
        <v>0</v>
      </c>
      <c r="AG1706" s="340">
        <f t="shared" si="269"/>
        <v>0</v>
      </c>
      <c r="AI1706" s="340">
        <f t="shared" si="272"/>
        <v>0</v>
      </c>
      <c r="AJ1706" s="340">
        <f t="shared" si="272"/>
        <v>0</v>
      </c>
      <c r="AK1706" s="340">
        <f t="shared" si="272"/>
        <v>0</v>
      </c>
      <c r="AL1706" s="340">
        <f t="shared" si="272"/>
        <v>0</v>
      </c>
      <c r="AM1706" s="340">
        <f t="shared" si="272"/>
        <v>0</v>
      </c>
    </row>
    <row r="1707" spans="1:39" x14ac:dyDescent="0.35">
      <c r="A1707" s="337">
        <v>23620</v>
      </c>
      <c r="B1707" s="338">
        <f t="shared" si="264"/>
        <v>1964</v>
      </c>
      <c r="C1707" s="338">
        <f t="shared" si="265"/>
        <v>8</v>
      </c>
      <c r="D1707" s="338">
        <f t="shared" si="266"/>
        <v>31</v>
      </c>
      <c r="E1707" s="334">
        <v>0</v>
      </c>
      <c r="F1707" s="334">
        <v>0</v>
      </c>
      <c r="G1707" s="334">
        <v>0</v>
      </c>
      <c r="H1707" s="334">
        <v>0.3</v>
      </c>
      <c r="I1707" s="334">
        <v>0</v>
      </c>
      <c r="J1707" s="334">
        <v>0</v>
      </c>
      <c r="K1707" s="334">
        <v>0</v>
      </c>
      <c r="L1707" s="334">
        <v>0</v>
      </c>
      <c r="M1707" s="334">
        <v>0</v>
      </c>
      <c r="N1707" s="334">
        <v>0</v>
      </c>
      <c r="O1707" s="334">
        <v>0</v>
      </c>
      <c r="P1707" s="334">
        <v>0</v>
      </c>
      <c r="Q1707" s="334">
        <v>0</v>
      </c>
      <c r="R1707" s="334">
        <v>0</v>
      </c>
      <c r="S1707" s="334">
        <v>0</v>
      </c>
      <c r="T1707" s="334">
        <v>0</v>
      </c>
      <c r="U1707" s="334">
        <v>0</v>
      </c>
      <c r="V1707" s="334">
        <v>0</v>
      </c>
      <c r="W1707" s="334">
        <v>0</v>
      </c>
      <c r="X1707" s="334">
        <v>0</v>
      </c>
      <c r="Y1707" s="334">
        <v>0</v>
      </c>
      <c r="Z1707" s="334">
        <v>0</v>
      </c>
      <c r="AA1707" s="334">
        <v>0</v>
      </c>
      <c r="AB1707" s="334">
        <v>0</v>
      </c>
      <c r="AD1707" s="334">
        <v>0.3</v>
      </c>
      <c r="AE1707" s="334">
        <f t="shared" si="267"/>
        <v>0.3</v>
      </c>
      <c r="AF1707" s="334">
        <f t="shared" si="268"/>
        <v>0.3</v>
      </c>
      <c r="AG1707" s="340">
        <f t="shared" si="269"/>
        <v>0</v>
      </c>
      <c r="AI1707" s="340">
        <f t="shared" si="272"/>
        <v>0</v>
      </c>
      <c r="AJ1707" s="340">
        <f t="shared" si="272"/>
        <v>0</v>
      </c>
      <c r="AK1707" s="340">
        <f t="shared" si="272"/>
        <v>0</v>
      </c>
      <c r="AL1707" s="340">
        <f t="shared" si="272"/>
        <v>0.3</v>
      </c>
      <c r="AM1707" s="340">
        <f t="shared" si="272"/>
        <v>0</v>
      </c>
    </row>
    <row r="1708" spans="1:39" x14ac:dyDescent="0.35">
      <c r="A1708" s="337">
        <v>23621</v>
      </c>
      <c r="B1708" s="338">
        <f t="shared" si="264"/>
        <v>1964</v>
      </c>
      <c r="C1708" s="338">
        <f t="shared" si="265"/>
        <v>9</v>
      </c>
      <c r="D1708" s="338">
        <f t="shared" si="266"/>
        <v>1</v>
      </c>
      <c r="E1708" s="334">
        <v>0</v>
      </c>
      <c r="F1708" s="334">
        <v>0</v>
      </c>
      <c r="G1708" s="334">
        <v>0</v>
      </c>
      <c r="H1708" s="334">
        <v>0</v>
      </c>
      <c r="I1708" s="334">
        <v>0</v>
      </c>
      <c r="J1708" s="334">
        <v>0</v>
      </c>
      <c r="K1708" s="334">
        <v>0</v>
      </c>
      <c r="L1708" s="334">
        <v>0</v>
      </c>
      <c r="M1708" s="334">
        <v>0</v>
      </c>
      <c r="N1708" s="334">
        <v>0</v>
      </c>
      <c r="O1708" s="334">
        <v>0</v>
      </c>
      <c r="P1708" s="334">
        <v>0</v>
      </c>
      <c r="Q1708" s="334">
        <v>0</v>
      </c>
      <c r="R1708" s="334">
        <v>0</v>
      </c>
      <c r="S1708" s="334">
        <v>1</v>
      </c>
      <c r="T1708" s="334">
        <v>2</v>
      </c>
      <c r="U1708" s="334">
        <v>1</v>
      </c>
      <c r="V1708" s="334">
        <v>0</v>
      </c>
      <c r="W1708" s="334">
        <v>0</v>
      </c>
      <c r="X1708" s="334">
        <v>0.8</v>
      </c>
      <c r="Y1708" s="334">
        <v>0.5</v>
      </c>
      <c r="Z1708" s="334">
        <v>0.3</v>
      </c>
      <c r="AA1708" s="334">
        <v>0</v>
      </c>
      <c r="AB1708" s="334">
        <v>0</v>
      </c>
      <c r="AD1708" s="334">
        <v>5.6</v>
      </c>
      <c r="AE1708" s="334">
        <f t="shared" si="267"/>
        <v>5.6</v>
      </c>
      <c r="AF1708" s="334">
        <f t="shared" si="268"/>
        <v>5.6</v>
      </c>
      <c r="AG1708" s="340">
        <f t="shared" si="269"/>
        <v>0</v>
      </c>
      <c r="AI1708" s="340">
        <f t="shared" si="272"/>
        <v>0</v>
      </c>
      <c r="AJ1708" s="340">
        <f t="shared" si="272"/>
        <v>0</v>
      </c>
      <c r="AK1708" s="340">
        <f t="shared" si="272"/>
        <v>0</v>
      </c>
      <c r="AL1708" s="340">
        <f t="shared" si="272"/>
        <v>0</v>
      </c>
      <c r="AM1708" s="340">
        <f t="shared" si="272"/>
        <v>5.6</v>
      </c>
    </row>
    <row r="1709" spans="1:39" x14ac:dyDescent="0.35">
      <c r="A1709" s="337">
        <v>23622</v>
      </c>
      <c r="B1709" s="338">
        <f t="shared" si="264"/>
        <v>1964</v>
      </c>
      <c r="C1709" s="338">
        <f t="shared" si="265"/>
        <v>9</v>
      </c>
      <c r="D1709" s="338">
        <f t="shared" si="266"/>
        <v>2</v>
      </c>
      <c r="E1709" s="334">
        <v>0</v>
      </c>
      <c r="F1709" s="334">
        <v>0</v>
      </c>
      <c r="G1709" s="334">
        <v>0</v>
      </c>
      <c r="H1709" s="334">
        <v>0</v>
      </c>
      <c r="I1709" s="334">
        <v>0</v>
      </c>
      <c r="J1709" s="334">
        <v>0</v>
      </c>
      <c r="K1709" s="334">
        <v>0</v>
      </c>
      <c r="L1709" s="334">
        <v>0</v>
      </c>
      <c r="M1709" s="334">
        <v>0</v>
      </c>
      <c r="N1709" s="334">
        <v>0</v>
      </c>
      <c r="O1709" s="334">
        <v>0</v>
      </c>
      <c r="P1709" s="334">
        <v>0</v>
      </c>
      <c r="Q1709" s="334">
        <v>0.8</v>
      </c>
      <c r="R1709" s="334">
        <v>0.5</v>
      </c>
      <c r="S1709" s="334">
        <v>0</v>
      </c>
      <c r="T1709" s="334">
        <v>0</v>
      </c>
      <c r="U1709" s="334">
        <v>0</v>
      </c>
      <c r="V1709" s="334">
        <v>0</v>
      </c>
      <c r="W1709" s="334">
        <v>0</v>
      </c>
      <c r="X1709" s="334">
        <v>0</v>
      </c>
      <c r="Y1709" s="334">
        <v>0</v>
      </c>
      <c r="Z1709" s="334">
        <v>0</v>
      </c>
      <c r="AA1709" s="334">
        <v>0.3</v>
      </c>
      <c r="AB1709" s="334">
        <v>0</v>
      </c>
      <c r="AD1709" s="334">
        <v>1.6</v>
      </c>
      <c r="AE1709" s="334">
        <f t="shared" si="267"/>
        <v>1.6</v>
      </c>
      <c r="AF1709" s="334">
        <f t="shared" si="268"/>
        <v>1.6</v>
      </c>
      <c r="AG1709" s="340">
        <f t="shared" si="269"/>
        <v>0</v>
      </c>
      <c r="AI1709" s="340">
        <f t="shared" si="272"/>
        <v>0</v>
      </c>
      <c r="AJ1709" s="340">
        <f t="shared" si="272"/>
        <v>0</v>
      </c>
      <c r="AK1709" s="340">
        <f t="shared" si="272"/>
        <v>0</v>
      </c>
      <c r="AL1709" s="340">
        <f t="shared" si="272"/>
        <v>0</v>
      </c>
      <c r="AM1709" s="340">
        <f t="shared" si="272"/>
        <v>1.6</v>
      </c>
    </row>
    <row r="1710" spans="1:39" x14ac:dyDescent="0.35">
      <c r="A1710" s="337">
        <v>23623</v>
      </c>
      <c r="B1710" s="338">
        <f t="shared" si="264"/>
        <v>1964</v>
      </c>
      <c r="C1710" s="338">
        <f t="shared" si="265"/>
        <v>9</v>
      </c>
      <c r="D1710" s="338">
        <f t="shared" si="266"/>
        <v>3</v>
      </c>
      <c r="E1710" s="334">
        <v>0.3</v>
      </c>
      <c r="F1710" s="334">
        <v>0.2</v>
      </c>
      <c r="G1710" s="334">
        <v>0.3</v>
      </c>
      <c r="H1710" s="334">
        <v>0.2</v>
      </c>
      <c r="I1710" s="334">
        <v>0.3</v>
      </c>
      <c r="J1710" s="334">
        <v>0.2</v>
      </c>
      <c r="K1710" s="334">
        <v>0</v>
      </c>
      <c r="L1710" s="334">
        <v>0</v>
      </c>
      <c r="M1710" s="334">
        <v>0</v>
      </c>
      <c r="N1710" s="334">
        <v>0</v>
      </c>
      <c r="O1710" s="334">
        <v>0</v>
      </c>
      <c r="P1710" s="334">
        <v>0</v>
      </c>
      <c r="Q1710" s="334">
        <v>0</v>
      </c>
      <c r="R1710" s="334">
        <v>0</v>
      </c>
      <c r="S1710" s="334">
        <v>0</v>
      </c>
      <c r="T1710" s="334">
        <v>0</v>
      </c>
      <c r="U1710" s="334">
        <v>0</v>
      </c>
      <c r="V1710" s="334">
        <v>0</v>
      </c>
      <c r="W1710" s="334">
        <v>0</v>
      </c>
      <c r="X1710" s="334">
        <v>0</v>
      </c>
      <c r="Y1710" s="334">
        <v>0</v>
      </c>
      <c r="Z1710" s="334">
        <v>0</v>
      </c>
      <c r="AA1710" s="334">
        <v>0</v>
      </c>
      <c r="AB1710" s="334">
        <v>0</v>
      </c>
      <c r="AD1710" s="334">
        <v>1.5</v>
      </c>
      <c r="AE1710" s="334">
        <f t="shared" si="267"/>
        <v>1.5</v>
      </c>
      <c r="AF1710" s="334">
        <f t="shared" si="268"/>
        <v>1.5</v>
      </c>
      <c r="AG1710" s="340">
        <f t="shared" si="269"/>
        <v>0</v>
      </c>
      <c r="AI1710" s="340">
        <f t="shared" si="272"/>
        <v>0</v>
      </c>
      <c r="AJ1710" s="340">
        <f t="shared" si="272"/>
        <v>0</v>
      </c>
      <c r="AK1710" s="340">
        <f t="shared" si="272"/>
        <v>0</v>
      </c>
      <c r="AL1710" s="340">
        <f t="shared" si="272"/>
        <v>0</v>
      </c>
      <c r="AM1710" s="340">
        <f t="shared" si="272"/>
        <v>1.5</v>
      </c>
    </row>
    <row r="1711" spans="1:39" x14ac:dyDescent="0.35">
      <c r="A1711" s="337">
        <v>23624</v>
      </c>
      <c r="B1711" s="338">
        <f t="shared" si="264"/>
        <v>1964</v>
      </c>
      <c r="C1711" s="338">
        <f t="shared" si="265"/>
        <v>9</v>
      </c>
      <c r="D1711" s="338">
        <f t="shared" si="266"/>
        <v>4</v>
      </c>
      <c r="E1711" s="334">
        <v>0</v>
      </c>
      <c r="F1711" s="334">
        <v>0</v>
      </c>
      <c r="G1711" s="334">
        <v>0</v>
      </c>
      <c r="H1711" s="334">
        <v>0</v>
      </c>
      <c r="I1711" s="334">
        <v>0</v>
      </c>
      <c r="J1711" s="334">
        <v>0</v>
      </c>
      <c r="K1711" s="334">
        <v>0</v>
      </c>
      <c r="L1711" s="334">
        <v>0</v>
      </c>
      <c r="M1711" s="334">
        <v>0</v>
      </c>
      <c r="N1711" s="334">
        <v>0</v>
      </c>
      <c r="O1711" s="334">
        <v>0</v>
      </c>
      <c r="P1711" s="334">
        <v>0</v>
      </c>
      <c r="Q1711" s="334">
        <v>0</v>
      </c>
      <c r="R1711" s="334">
        <v>0</v>
      </c>
      <c r="S1711" s="334">
        <v>0</v>
      </c>
      <c r="T1711" s="334">
        <v>0</v>
      </c>
      <c r="U1711" s="334">
        <v>0</v>
      </c>
      <c r="V1711" s="334">
        <v>0</v>
      </c>
      <c r="W1711" s="334">
        <v>0</v>
      </c>
      <c r="X1711" s="334">
        <v>0</v>
      </c>
      <c r="Y1711" s="334">
        <v>0</v>
      </c>
      <c r="Z1711" s="334">
        <v>0</v>
      </c>
      <c r="AA1711" s="334">
        <v>0</v>
      </c>
      <c r="AB1711" s="334">
        <v>0</v>
      </c>
      <c r="AD1711" s="334">
        <v>0</v>
      </c>
      <c r="AE1711" s="334">
        <f t="shared" si="267"/>
        <v>0</v>
      </c>
      <c r="AF1711" s="334">
        <f t="shared" si="268"/>
        <v>0</v>
      </c>
      <c r="AG1711" s="340">
        <f t="shared" si="269"/>
        <v>0</v>
      </c>
      <c r="AI1711" s="340">
        <f t="shared" si="272"/>
        <v>0</v>
      </c>
      <c r="AJ1711" s="340">
        <f t="shared" si="272"/>
        <v>0</v>
      </c>
      <c r="AK1711" s="340">
        <f t="shared" si="272"/>
        <v>0</v>
      </c>
      <c r="AL1711" s="340">
        <f t="shared" si="272"/>
        <v>0</v>
      </c>
      <c r="AM1711" s="340">
        <f t="shared" si="272"/>
        <v>0</v>
      </c>
    </row>
    <row r="1712" spans="1:39" x14ac:dyDescent="0.35">
      <c r="A1712" s="337">
        <v>23625</v>
      </c>
      <c r="B1712" s="338">
        <f t="shared" si="264"/>
        <v>1964</v>
      </c>
      <c r="C1712" s="338">
        <f t="shared" si="265"/>
        <v>9</v>
      </c>
      <c r="D1712" s="338">
        <f t="shared" si="266"/>
        <v>5</v>
      </c>
      <c r="E1712" s="334">
        <v>0</v>
      </c>
      <c r="F1712" s="334">
        <v>0</v>
      </c>
      <c r="G1712" s="334">
        <v>0</v>
      </c>
      <c r="H1712" s="334">
        <v>0</v>
      </c>
      <c r="I1712" s="334">
        <v>0</v>
      </c>
      <c r="J1712" s="334">
        <v>0</v>
      </c>
      <c r="K1712" s="334">
        <v>0</v>
      </c>
      <c r="L1712" s="334">
        <v>0</v>
      </c>
      <c r="M1712" s="334">
        <v>0</v>
      </c>
      <c r="N1712" s="334">
        <v>0</v>
      </c>
      <c r="O1712" s="334">
        <v>0</v>
      </c>
      <c r="P1712" s="334">
        <v>0</v>
      </c>
      <c r="Q1712" s="334">
        <v>0</v>
      </c>
      <c r="R1712" s="334">
        <v>0</v>
      </c>
      <c r="S1712" s="334">
        <v>0</v>
      </c>
      <c r="T1712" s="334">
        <v>0</v>
      </c>
      <c r="U1712" s="334">
        <v>0</v>
      </c>
      <c r="V1712" s="334">
        <v>0</v>
      </c>
      <c r="W1712" s="334">
        <v>0</v>
      </c>
      <c r="X1712" s="334">
        <v>0</v>
      </c>
      <c r="Y1712" s="334">
        <v>0</v>
      </c>
      <c r="Z1712" s="334">
        <v>0</v>
      </c>
      <c r="AA1712" s="334">
        <v>0</v>
      </c>
      <c r="AB1712" s="334">
        <v>0</v>
      </c>
      <c r="AD1712" s="334">
        <v>0</v>
      </c>
      <c r="AE1712" s="334">
        <f t="shared" si="267"/>
        <v>0</v>
      </c>
      <c r="AF1712" s="334">
        <f t="shared" si="268"/>
        <v>0</v>
      </c>
      <c r="AG1712" s="340">
        <f t="shared" si="269"/>
        <v>0</v>
      </c>
      <c r="AI1712" s="340">
        <f t="shared" si="272"/>
        <v>0</v>
      </c>
      <c r="AJ1712" s="340">
        <f t="shared" si="272"/>
        <v>0</v>
      </c>
      <c r="AK1712" s="340">
        <f t="shared" si="272"/>
        <v>0</v>
      </c>
      <c r="AL1712" s="340">
        <f t="shared" si="272"/>
        <v>0</v>
      </c>
      <c r="AM1712" s="340">
        <f t="shared" si="272"/>
        <v>0</v>
      </c>
    </row>
    <row r="1713" spans="1:39" x14ac:dyDescent="0.35">
      <c r="A1713" s="337">
        <v>23626</v>
      </c>
      <c r="B1713" s="338">
        <f t="shared" si="264"/>
        <v>1964</v>
      </c>
      <c r="C1713" s="338">
        <f t="shared" si="265"/>
        <v>9</v>
      </c>
      <c r="D1713" s="338">
        <f t="shared" si="266"/>
        <v>6</v>
      </c>
      <c r="E1713" s="334">
        <v>0</v>
      </c>
      <c r="F1713" s="334">
        <v>0</v>
      </c>
      <c r="G1713" s="334">
        <v>0</v>
      </c>
      <c r="H1713" s="334">
        <v>0</v>
      </c>
      <c r="I1713" s="334">
        <v>0</v>
      </c>
      <c r="J1713" s="334">
        <v>0</v>
      </c>
      <c r="K1713" s="334">
        <v>0</v>
      </c>
      <c r="L1713" s="334">
        <v>0</v>
      </c>
      <c r="M1713" s="334">
        <v>0</v>
      </c>
      <c r="N1713" s="334">
        <v>0</v>
      </c>
      <c r="O1713" s="334">
        <v>0</v>
      </c>
      <c r="P1713" s="334">
        <v>0</v>
      </c>
      <c r="Q1713" s="334">
        <v>0</v>
      </c>
      <c r="R1713" s="334">
        <v>0</v>
      </c>
      <c r="S1713" s="334">
        <v>0</v>
      </c>
      <c r="T1713" s="334">
        <v>0</v>
      </c>
      <c r="U1713" s="334">
        <v>0</v>
      </c>
      <c r="V1713" s="334">
        <v>0</v>
      </c>
      <c r="W1713" s="334">
        <v>0</v>
      </c>
      <c r="X1713" s="334">
        <v>0</v>
      </c>
      <c r="Y1713" s="334">
        <v>0</v>
      </c>
      <c r="Z1713" s="334">
        <v>0</v>
      </c>
      <c r="AA1713" s="334">
        <v>0</v>
      </c>
      <c r="AB1713" s="334">
        <v>0</v>
      </c>
      <c r="AD1713" s="334">
        <v>0</v>
      </c>
      <c r="AE1713" s="334">
        <f t="shared" si="267"/>
        <v>0</v>
      </c>
      <c r="AF1713" s="334">
        <f t="shared" si="268"/>
        <v>0</v>
      </c>
      <c r="AG1713" s="340">
        <f t="shared" si="269"/>
        <v>0</v>
      </c>
      <c r="AI1713" s="340">
        <f t="shared" si="272"/>
        <v>0</v>
      </c>
      <c r="AJ1713" s="340">
        <f t="shared" si="272"/>
        <v>0</v>
      </c>
      <c r="AK1713" s="340">
        <f t="shared" si="272"/>
        <v>0</v>
      </c>
      <c r="AL1713" s="340">
        <f t="shared" si="272"/>
        <v>0</v>
      </c>
      <c r="AM1713" s="340">
        <f t="shared" si="272"/>
        <v>0</v>
      </c>
    </row>
    <row r="1714" spans="1:39" x14ac:dyDescent="0.35">
      <c r="A1714" s="337">
        <v>23627</v>
      </c>
      <c r="B1714" s="338">
        <f t="shared" si="264"/>
        <v>1964</v>
      </c>
      <c r="C1714" s="338">
        <f t="shared" si="265"/>
        <v>9</v>
      </c>
      <c r="D1714" s="338">
        <f t="shared" si="266"/>
        <v>7</v>
      </c>
      <c r="E1714" s="334">
        <v>0</v>
      </c>
      <c r="F1714" s="334">
        <v>0</v>
      </c>
      <c r="G1714" s="334">
        <v>0</v>
      </c>
      <c r="H1714" s="334">
        <v>0</v>
      </c>
      <c r="I1714" s="334">
        <v>0</v>
      </c>
      <c r="J1714" s="334">
        <v>0</v>
      </c>
      <c r="K1714" s="334">
        <v>0</v>
      </c>
      <c r="L1714" s="334">
        <v>0</v>
      </c>
      <c r="M1714" s="334">
        <v>0</v>
      </c>
      <c r="N1714" s="334">
        <v>0</v>
      </c>
      <c r="O1714" s="334">
        <v>0</v>
      </c>
      <c r="P1714" s="334">
        <v>0</v>
      </c>
      <c r="Q1714" s="334">
        <v>0</v>
      </c>
      <c r="R1714" s="334">
        <v>0</v>
      </c>
      <c r="S1714" s="334">
        <v>0.5</v>
      </c>
      <c r="T1714" s="334">
        <v>0</v>
      </c>
      <c r="U1714" s="334">
        <v>0</v>
      </c>
      <c r="V1714" s="334">
        <v>0</v>
      </c>
      <c r="W1714" s="334">
        <v>0</v>
      </c>
      <c r="X1714" s="334">
        <v>0</v>
      </c>
      <c r="Y1714" s="334">
        <v>0</v>
      </c>
      <c r="Z1714" s="334">
        <v>0</v>
      </c>
      <c r="AA1714" s="334">
        <v>0.3</v>
      </c>
      <c r="AB1714" s="334">
        <v>0.5</v>
      </c>
      <c r="AD1714" s="334">
        <v>1.3</v>
      </c>
      <c r="AE1714" s="334">
        <f t="shared" si="267"/>
        <v>1.3</v>
      </c>
      <c r="AF1714" s="334">
        <f t="shared" si="268"/>
        <v>1.3</v>
      </c>
      <c r="AG1714" s="340">
        <f t="shared" si="269"/>
        <v>0</v>
      </c>
      <c r="AI1714" s="340">
        <f t="shared" si="272"/>
        <v>0</v>
      </c>
      <c r="AJ1714" s="340">
        <f t="shared" si="272"/>
        <v>0</v>
      </c>
      <c r="AK1714" s="340">
        <f t="shared" si="272"/>
        <v>0</v>
      </c>
      <c r="AL1714" s="340">
        <f t="shared" si="272"/>
        <v>0</v>
      </c>
      <c r="AM1714" s="340">
        <f t="shared" si="272"/>
        <v>1.3</v>
      </c>
    </row>
    <row r="1715" spans="1:39" x14ac:dyDescent="0.35">
      <c r="A1715" s="337">
        <v>23628</v>
      </c>
      <c r="B1715" s="338">
        <f t="shared" si="264"/>
        <v>1964</v>
      </c>
      <c r="C1715" s="338">
        <f t="shared" si="265"/>
        <v>9</v>
      </c>
      <c r="D1715" s="338">
        <f t="shared" si="266"/>
        <v>8</v>
      </c>
      <c r="E1715" s="334">
        <v>0</v>
      </c>
      <c r="F1715" s="334">
        <v>0</v>
      </c>
      <c r="G1715" s="334">
        <v>0</v>
      </c>
      <c r="H1715" s="334">
        <v>0</v>
      </c>
      <c r="I1715" s="334">
        <v>0</v>
      </c>
      <c r="J1715" s="334">
        <v>0.3</v>
      </c>
      <c r="K1715" s="334">
        <v>0</v>
      </c>
      <c r="L1715" s="334">
        <v>0</v>
      </c>
      <c r="M1715" s="334">
        <v>0.3</v>
      </c>
      <c r="N1715" s="334">
        <v>0.3</v>
      </c>
      <c r="O1715" s="334">
        <v>0</v>
      </c>
      <c r="P1715" s="334">
        <v>0</v>
      </c>
      <c r="Q1715" s="334">
        <v>0</v>
      </c>
      <c r="R1715" s="334">
        <v>0</v>
      </c>
      <c r="S1715" s="334">
        <v>0</v>
      </c>
      <c r="T1715" s="334">
        <v>0</v>
      </c>
      <c r="U1715" s="334">
        <v>0</v>
      </c>
      <c r="V1715" s="334">
        <v>0</v>
      </c>
      <c r="W1715" s="334">
        <v>0</v>
      </c>
      <c r="X1715" s="334">
        <v>0</v>
      </c>
      <c r="Y1715" s="334">
        <v>0</v>
      </c>
      <c r="Z1715" s="334">
        <v>0</v>
      </c>
      <c r="AA1715" s="334">
        <v>0</v>
      </c>
      <c r="AB1715" s="334">
        <v>0</v>
      </c>
      <c r="AD1715" s="334">
        <v>0.9</v>
      </c>
      <c r="AE1715" s="334">
        <f t="shared" si="267"/>
        <v>0.9</v>
      </c>
      <c r="AF1715" s="334">
        <f t="shared" si="268"/>
        <v>0.89999999999999991</v>
      </c>
      <c r="AG1715" s="340">
        <f t="shared" si="269"/>
        <v>1.1102230246251565E-16</v>
      </c>
      <c r="AI1715" s="340">
        <f t="shared" si="272"/>
        <v>0</v>
      </c>
      <c r="AJ1715" s="340">
        <f t="shared" si="272"/>
        <v>0</v>
      </c>
      <c r="AK1715" s="340">
        <f t="shared" si="272"/>
        <v>0</v>
      </c>
      <c r="AL1715" s="340">
        <f t="shared" si="272"/>
        <v>0</v>
      </c>
      <c r="AM1715" s="340">
        <f t="shared" si="272"/>
        <v>0.89999999999999991</v>
      </c>
    </row>
    <row r="1716" spans="1:39" x14ac:dyDescent="0.35">
      <c r="A1716" s="337">
        <v>23629</v>
      </c>
      <c r="B1716" s="338">
        <f t="shared" si="264"/>
        <v>1964</v>
      </c>
      <c r="C1716" s="338">
        <f t="shared" si="265"/>
        <v>9</v>
      </c>
      <c r="D1716" s="338">
        <f t="shared" si="266"/>
        <v>9</v>
      </c>
      <c r="E1716" s="334">
        <v>0</v>
      </c>
      <c r="F1716" s="334">
        <v>0</v>
      </c>
      <c r="G1716" s="334">
        <v>0</v>
      </c>
      <c r="H1716" s="334">
        <v>0</v>
      </c>
      <c r="I1716" s="334">
        <v>0.4</v>
      </c>
      <c r="J1716" s="334">
        <v>0.3</v>
      </c>
      <c r="K1716" s="334">
        <v>0.4</v>
      </c>
      <c r="L1716" s="334">
        <v>0.3</v>
      </c>
      <c r="M1716" s="334">
        <v>0.4</v>
      </c>
      <c r="N1716" s="334">
        <v>0.4</v>
      </c>
      <c r="O1716" s="334">
        <v>0.3</v>
      </c>
      <c r="P1716" s="334">
        <v>0.4</v>
      </c>
      <c r="Q1716" s="334">
        <v>0</v>
      </c>
      <c r="R1716" s="334">
        <v>0</v>
      </c>
      <c r="S1716" s="334">
        <v>0</v>
      </c>
      <c r="T1716" s="334">
        <v>0</v>
      </c>
      <c r="U1716" s="334">
        <v>0</v>
      </c>
      <c r="V1716" s="334">
        <v>0.3</v>
      </c>
      <c r="W1716" s="334">
        <v>0</v>
      </c>
      <c r="X1716" s="334">
        <v>0</v>
      </c>
      <c r="Y1716" s="334">
        <v>0</v>
      </c>
      <c r="Z1716" s="334">
        <v>0.4</v>
      </c>
      <c r="AA1716" s="334">
        <v>0</v>
      </c>
      <c r="AB1716" s="334">
        <v>0</v>
      </c>
      <c r="AD1716" s="334">
        <v>3.6</v>
      </c>
      <c r="AE1716" s="334">
        <f t="shared" si="267"/>
        <v>3.6</v>
      </c>
      <c r="AF1716" s="334">
        <f t="shared" si="268"/>
        <v>3.5999999999999996</v>
      </c>
      <c r="AG1716" s="340">
        <f t="shared" si="269"/>
        <v>4.4408920985006262E-16</v>
      </c>
      <c r="AI1716" s="340">
        <f t="shared" ref="AI1716:AM1731" si="273">IF($C1716=AI$1,$AF1716,0)</f>
        <v>0</v>
      </c>
      <c r="AJ1716" s="340">
        <f t="shared" si="273"/>
        <v>0</v>
      </c>
      <c r="AK1716" s="340">
        <f t="shared" si="273"/>
        <v>0</v>
      </c>
      <c r="AL1716" s="340">
        <f t="shared" si="273"/>
        <v>0</v>
      </c>
      <c r="AM1716" s="340">
        <f t="shared" si="273"/>
        <v>3.5999999999999996</v>
      </c>
    </row>
    <row r="1717" spans="1:39" x14ac:dyDescent="0.35">
      <c r="A1717" s="337">
        <v>23630</v>
      </c>
      <c r="B1717" s="338">
        <f t="shared" si="264"/>
        <v>1964</v>
      </c>
      <c r="C1717" s="338">
        <f t="shared" si="265"/>
        <v>9</v>
      </c>
      <c r="D1717" s="338">
        <f t="shared" si="266"/>
        <v>10</v>
      </c>
      <c r="E1717" s="334">
        <v>0</v>
      </c>
      <c r="F1717" s="334">
        <v>0</v>
      </c>
      <c r="G1717" s="334">
        <v>0</v>
      </c>
      <c r="H1717" s="334">
        <v>0</v>
      </c>
      <c r="I1717" s="334">
        <v>0</v>
      </c>
      <c r="J1717" s="334">
        <v>0</v>
      </c>
      <c r="K1717" s="334">
        <v>0</v>
      </c>
      <c r="L1717" s="334">
        <v>0</v>
      </c>
      <c r="M1717" s="334">
        <v>0</v>
      </c>
      <c r="N1717" s="334">
        <v>0</v>
      </c>
      <c r="O1717" s="334">
        <v>0</v>
      </c>
      <c r="P1717" s="334">
        <v>0</v>
      </c>
      <c r="Q1717" s="334">
        <v>0</v>
      </c>
      <c r="R1717" s="334">
        <v>0</v>
      </c>
      <c r="S1717" s="334">
        <v>0</v>
      </c>
      <c r="T1717" s="334">
        <v>0</v>
      </c>
      <c r="U1717" s="334">
        <v>0</v>
      </c>
      <c r="V1717" s="334">
        <v>0</v>
      </c>
      <c r="W1717" s="334">
        <v>0</v>
      </c>
      <c r="X1717" s="334">
        <v>0</v>
      </c>
      <c r="Y1717" s="334">
        <v>0</v>
      </c>
      <c r="Z1717" s="334">
        <v>0</v>
      </c>
      <c r="AA1717" s="334">
        <v>0</v>
      </c>
      <c r="AB1717" s="334">
        <v>0</v>
      </c>
      <c r="AD1717" s="334">
        <v>0</v>
      </c>
      <c r="AE1717" s="334">
        <f t="shared" si="267"/>
        <v>0</v>
      </c>
      <c r="AF1717" s="334">
        <f t="shared" si="268"/>
        <v>0</v>
      </c>
      <c r="AG1717" s="340">
        <f t="shared" si="269"/>
        <v>0</v>
      </c>
      <c r="AI1717" s="340">
        <f t="shared" si="273"/>
        <v>0</v>
      </c>
      <c r="AJ1717" s="340">
        <f t="shared" si="273"/>
        <v>0</v>
      </c>
      <c r="AK1717" s="340">
        <f t="shared" si="273"/>
        <v>0</v>
      </c>
      <c r="AL1717" s="340">
        <f t="shared" si="273"/>
        <v>0</v>
      </c>
      <c r="AM1717" s="340">
        <f t="shared" si="273"/>
        <v>0</v>
      </c>
    </row>
    <row r="1718" spans="1:39" x14ac:dyDescent="0.35">
      <c r="A1718" s="337">
        <v>23631</v>
      </c>
      <c r="B1718" s="338">
        <f t="shared" si="264"/>
        <v>1964</v>
      </c>
      <c r="C1718" s="338">
        <f t="shared" si="265"/>
        <v>9</v>
      </c>
      <c r="D1718" s="338">
        <f t="shared" si="266"/>
        <v>11</v>
      </c>
      <c r="E1718" s="334">
        <v>0</v>
      </c>
      <c r="F1718" s="334">
        <v>0</v>
      </c>
      <c r="G1718" s="334">
        <v>0</v>
      </c>
      <c r="H1718" s="334">
        <v>0</v>
      </c>
      <c r="I1718" s="334">
        <v>0</v>
      </c>
      <c r="J1718" s="334">
        <v>0</v>
      </c>
      <c r="K1718" s="334">
        <v>0</v>
      </c>
      <c r="L1718" s="334">
        <v>0</v>
      </c>
      <c r="M1718" s="334">
        <v>0</v>
      </c>
      <c r="N1718" s="334">
        <v>0</v>
      </c>
      <c r="O1718" s="334">
        <v>0</v>
      </c>
      <c r="P1718" s="334">
        <v>0</v>
      </c>
      <c r="Q1718" s="334">
        <v>0</v>
      </c>
      <c r="R1718" s="334">
        <v>0</v>
      </c>
      <c r="S1718" s="334">
        <v>0</v>
      </c>
      <c r="T1718" s="334">
        <v>0</v>
      </c>
      <c r="U1718" s="334">
        <v>0</v>
      </c>
      <c r="V1718" s="334">
        <v>0</v>
      </c>
      <c r="W1718" s="334">
        <v>0</v>
      </c>
      <c r="X1718" s="334">
        <v>0</v>
      </c>
      <c r="Y1718" s="334">
        <v>0</v>
      </c>
      <c r="Z1718" s="334">
        <v>0</v>
      </c>
      <c r="AA1718" s="334">
        <v>0</v>
      </c>
      <c r="AB1718" s="334">
        <v>0</v>
      </c>
      <c r="AD1718" s="334">
        <v>0</v>
      </c>
      <c r="AE1718" s="334">
        <f t="shared" si="267"/>
        <v>0</v>
      </c>
      <c r="AF1718" s="334">
        <f t="shared" si="268"/>
        <v>0</v>
      </c>
      <c r="AG1718" s="340">
        <f t="shared" si="269"/>
        <v>0</v>
      </c>
      <c r="AI1718" s="340">
        <f t="shared" si="273"/>
        <v>0</v>
      </c>
      <c r="AJ1718" s="340">
        <f t="shared" si="273"/>
        <v>0</v>
      </c>
      <c r="AK1718" s="340">
        <f t="shared" si="273"/>
        <v>0</v>
      </c>
      <c r="AL1718" s="340">
        <f t="shared" si="273"/>
        <v>0</v>
      </c>
      <c r="AM1718" s="340">
        <f t="shared" si="273"/>
        <v>0</v>
      </c>
    </row>
    <row r="1719" spans="1:39" x14ac:dyDescent="0.35">
      <c r="A1719" s="337">
        <v>23632</v>
      </c>
      <c r="B1719" s="338">
        <f t="shared" si="264"/>
        <v>1964</v>
      </c>
      <c r="C1719" s="338">
        <f t="shared" si="265"/>
        <v>9</v>
      </c>
      <c r="D1719" s="338">
        <f t="shared" si="266"/>
        <v>12</v>
      </c>
      <c r="E1719" s="334">
        <v>0</v>
      </c>
      <c r="F1719" s="334">
        <v>0</v>
      </c>
      <c r="G1719" s="334">
        <v>0</v>
      </c>
      <c r="H1719" s="334">
        <v>0</v>
      </c>
      <c r="I1719" s="334">
        <v>0</v>
      </c>
      <c r="J1719" s="334">
        <v>0</v>
      </c>
      <c r="K1719" s="334">
        <v>0</v>
      </c>
      <c r="L1719" s="334">
        <v>0</v>
      </c>
      <c r="M1719" s="334">
        <v>0</v>
      </c>
      <c r="N1719" s="334">
        <v>0</v>
      </c>
      <c r="O1719" s="334">
        <v>0</v>
      </c>
      <c r="P1719" s="334">
        <v>0</v>
      </c>
      <c r="Q1719" s="334">
        <v>0</v>
      </c>
      <c r="R1719" s="334">
        <v>0</v>
      </c>
      <c r="S1719" s="334">
        <v>0</v>
      </c>
      <c r="T1719" s="334">
        <v>0</v>
      </c>
      <c r="U1719" s="334">
        <v>0</v>
      </c>
      <c r="V1719" s="334">
        <v>0</v>
      </c>
      <c r="W1719" s="334">
        <v>0</v>
      </c>
      <c r="X1719" s="334">
        <v>0</v>
      </c>
      <c r="Y1719" s="334">
        <v>0</v>
      </c>
      <c r="Z1719" s="334">
        <v>0</v>
      </c>
      <c r="AA1719" s="334">
        <v>0</v>
      </c>
      <c r="AB1719" s="334">
        <v>0</v>
      </c>
      <c r="AD1719" s="334">
        <v>0</v>
      </c>
      <c r="AE1719" s="334">
        <f t="shared" si="267"/>
        <v>0</v>
      </c>
      <c r="AF1719" s="334">
        <f t="shared" si="268"/>
        <v>0</v>
      </c>
      <c r="AG1719" s="340">
        <f t="shared" si="269"/>
        <v>0</v>
      </c>
      <c r="AI1719" s="340">
        <f t="shared" si="273"/>
        <v>0</v>
      </c>
      <c r="AJ1719" s="340">
        <f t="shared" si="273"/>
        <v>0</v>
      </c>
      <c r="AK1719" s="340">
        <f t="shared" si="273"/>
        <v>0</v>
      </c>
      <c r="AL1719" s="340">
        <f t="shared" si="273"/>
        <v>0</v>
      </c>
      <c r="AM1719" s="340">
        <f t="shared" si="273"/>
        <v>0</v>
      </c>
    </row>
    <row r="1720" spans="1:39" x14ac:dyDescent="0.35">
      <c r="A1720" s="337">
        <v>23633</v>
      </c>
      <c r="B1720" s="338">
        <f t="shared" si="264"/>
        <v>1964</v>
      </c>
      <c r="C1720" s="338">
        <f t="shared" si="265"/>
        <v>9</v>
      </c>
      <c r="D1720" s="338">
        <f t="shared" si="266"/>
        <v>13</v>
      </c>
      <c r="E1720" s="334">
        <v>0</v>
      </c>
      <c r="F1720" s="334">
        <v>0</v>
      </c>
      <c r="G1720" s="334">
        <v>0</v>
      </c>
      <c r="H1720" s="334">
        <v>0</v>
      </c>
      <c r="I1720" s="334">
        <v>0</v>
      </c>
      <c r="J1720" s="334">
        <v>0</v>
      </c>
      <c r="K1720" s="334">
        <v>0</v>
      </c>
      <c r="L1720" s="334">
        <v>0</v>
      </c>
      <c r="M1720" s="334">
        <v>0</v>
      </c>
      <c r="N1720" s="334">
        <v>0</v>
      </c>
      <c r="O1720" s="334">
        <v>0</v>
      </c>
      <c r="P1720" s="334">
        <v>0</v>
      </c>
      <c r="Q1720" s="334">
        <v>0</v>
      </c>
      <c r="R1720" s="334">
        <v>0</v>
      </c>
      <c r="S1720" s="334">
        <v>0</v>
      </c>
      <c r="T1720" s="334">
        <v>0</v>
      </c>
      <c r="U1720" s="334">
        <v>0</v>
      </c>
      <c r="V1720" s="334">
        <v>0</v>
      </c>
      <c r="W1720" s="334">
        <v>0</v>
      </c>
      <c r="X1720" s="334">
        <v>0</v>
      </c>
      <c r="Y1720" s="334">
        <v>0</v>
      </c>
      <c r="Z1720" s="334">
        <v>0</v>
      </c>
      <c r="AA1720" s="334">
        <v>0</v>
      </c>
      <c r="AB1720" s="334">
        <v>0</v>
      </c>
      <c r="AD1720" s="334">
        <v>0</v>
      </c>
      <c r="AE1720" s="334">
        <f t="shared" si="267"/>
        <v>0</v>
      </c>
      <c r="AF1720" s="334">
        <f t="shared" si="268"/>
        <v>0</v>
      </c>
      <c r="AG1720" s="340">
        <f t="shared" si="269"/>
        <v>0</v>
      </c>
      <c r="AI1720" s="340">
        <f t="shared" si="273"/>
        <v>0</v>
      </c>
      <c r="AJ1720" s="340">
        <f t="shared" si="273"/>
        <v>0</v>
      </c>
      <c r="AK1720" s="340">
        <f t="shared" si="273"/>
        <v>0</v>
      </c>
      <c r="AL1720" s="340">
        <f t="shared" si="273"/>
        <v>0</v>
      </c>
      <c r="AM1720" s="340">
        <f t="shared" si="273"/>
        <v>0</v>
      </c>
    </row>
    <row r="1721" spans="1:39" x14ac:dyDescent="0.35">
      <c r="A1721" s="337">
        <v>23634</v>
      </c>
      <c r="B1721" s="338">
        <f t="shared" si="264"/>
        <v>1964</v>
      </c>
      <c r="C1721" s="338">
        <f t="shared" si="265"/>
        <v>9</v>
      </c>
      <c r="D1721" s="338">
        <f t="shared" si="266"/>
        <v>14</v>
      </c>
      <c r="E1721" s="334">
        <v>0</v>
      </c>
      <c r="F1721" s="334">
        <v>0</v>
      </c>
      <c r="G1721" s="334">
        <v>0</v>
      </c>
      <c r="H1721" s="334">
        <v>0</v>
      </c>
      <c r="I1721" s="334">
        <v>0</v>
      </c>
      <c r="J1721" s="334">
        <v>0</v>
      </c>
      <c r="K1721" s="334">
        <v>0</v>
      </c>
      <c r="L1721" s="334">
        <v>0</v>
      </c>
      <c r="M1721" s="334">
        <v>0</v>
      </c>
      <c r="N1721" s="334">
        <v>0</v>
      </c>
      <c r="O1721" s="334">
        <v>0</v>
      </c>
      <c r="P1721" s="334">
        <v>0</v>
      </c>
      <c r="Q1721" s="334">
        <v>0</v>
      </c>
      <c r="R1721" s="334">
        <v>0</v>
      </c>
      <c r="S1721" s="334">
        <v>0</v>
      </c>
      <c r="T1721" s="334">
        <v>0</v>
      </c>
      <c r="U1721" s="334">
        <v>0</v>
      </c>
      <c r="V1721" s="334">
        <v>0</v>
      </c>
      <c r="W1721" s="334">
        <v>0</v>
      </c>
      <c r="X1721" s="334">
        <v>0</v>
      </c>
      <c r="Y1721" s="334">
        <v>0</v>
      </c>
      <c r="Z1721" s="334">
        <v>0</v>
      </c>
      <c r="AA1721" s="334">
        <v>0</v>
      </c>
      <c r="AB1721" s="334">
        <v>0</v>
      </c>
      <c r="AD1721" s="334">
        <v>0</v>
      </c>
      <c r="AE1721" s="334">
        <f t="shared" si="267"/>
        <v>0</v>
      </c>
      <c r="AF1721" s="334">
        <f t="shared" si="268"/>
        <v>0</v>
      </c>
      <c r="AG1721" s="340">
        <f t="shared" si="269"/>
        <v>0</v>
      </c>
      <c r="AI1721" s="340">
        <f t="shared" si="273"/>
        <v>0</v>
      </c>
      <c r="AJ1721" s="340">
        <f t="shared" si="273"/>
        <v>0</v>
      </c>
      <c r="AK1721" s="340">
        <f t="shared" si="273"/>
        <v>0</v>
      </c>
      <c r="AL1721" s="340">
        <f t="shared" si="273"/>
        <v>0</v>
      </c>
      <c r="AM1721" s="340">
        <f t="shared" si="273"/>
        <v>0</v>
      </c>
    </row>
    <row r="1722" spans="1:39" x14ac:dyDescent="0.35">
      <c r="A1722" s="337">
        <v>23635</v>
      </c>
      <c r="B1722" s="338">
        <f t="shared" si="264"/>
        <v>1964</v>
      </c>
      <c r="C1722" s="338">
        <f t="shared" si="265"/>
        <v>9</v>
      </c>
      <c r="D1722" s="338">
        <f t="shared" si="266"/>
        <v>15</v>
      </c>
      <c r="E1722" s="334">
        <v>0</v>
      </c>
      <c r="F1722" s="334">
        <v>0</v>
      </c>
      <c r="G1722" s="334">
        <v>0</v>
      </c>
      <c r="H1722" s="334">
        <v>0</v>
      </c>
      <c r="I1722" s="334">
        <v>0</v>
      </c>
      <c r="J1722" s="334">
        <v>0</v>
      </c>
      <c r="K1722" s="334">
        <v>0</v>
      </c>
      <c r="L1722" s="334">
        <v>0</v>
      </c>
      <c r="M1722" s="334">
        <v>0</v>
      </c>
      <c r="N1722" s="334">
        <v>0</v>
      </c>
      <c r="O1722" s="334">
        <v>0</v>
      </c>
      <c r="P1722" s="334">
        <v>0</v>
      </c>
      <c r="Q1722" s="334">
        <v>0</v>
      </c>
      <c r="R1722" s="334">
        <v>0</v>
      </c>
      <c r="S1722" s="334">
        <v>0</v>
      </c>
      <c r="T1722" s="334">
        <v>0</v>
      </c>
      <c r="U1722" s="334">
        <v>0</v>
      </c>
      <c r="V1722" s="334">
        <v>0</v>
      </c>
      <c r="W1722" s="334">
        <v>0</v>
      </c>
      <c r="X1722" s="334">
        <v>0</v>
      </c>
      <c r="Y1722" s="334">
        <v>0</v>
      </c>
      <c r="Z1722" s="334">
        <v>0</v>
      </c>
      <c r="AA1722" s="334">
        <v>0</v>
      </c>
      <c r="AB1722" s="334">
        <v>0</v>
      </c>
      <c r="AD1722" s="334">
        <v>0</v>
      </c>
      <c r="AE1722" s="334">
        <f t="shared" si="267"/>
        <v>0</v>
      </c>
      <c r="AF1722" s="334">
        <f t="shared" si="268"/>
        <v>0</v>
      </c>
      <c r="AG1722" s="340">
        <f t="shared" si="269"/>
        <v>0</v>
      </c>
      <c r="AI1722" s="340">
        <f t="shared" si="273"/>
        <v>0</v>
      </c>
      <c r="AJ1722" s="340">
        <f t="shared" si="273"/>
        <v>0</v>
      </c>
      <c r="AK1722" s="340">
        <f t="shared" si="273"/>
        <v>0</v>
      </c>
      <c r="AL1722" s="340">
        <f t="shared" si="273"/>
        <v>0</v>
      </c>
      <c r="AM1722" s="340">
        <f t="shared" si="273"/>
        <v>0</v>
      </c>
    </row>
    <row r="1723" spans="1:39" x14ac:dyDescent="0.35">
      <c r="A1723" s="337">
        <v>23636</v>
      </c>
      <c r="B1723" s="338">
        <f t="shared" si="264"/>
        <v>1964</v>
      </c>
      <c r="C1723" s="338">
        <f t="shared" si="265"/>
        <v>9</v>
      </c>
      <c r="D1723" s="338">
        <f t="shared" si="266"/>
        <v>16</v>
      </c>
      <c r="E1723" s="334">
        <v>0</v>
      </c>
      <c r="F1723" s="334">
        <v>0</v>
      </c>
      <c r="G1723" s="334">
        <v>0</v>
      </c>
      <c r="H1723" s="334">
        <v>0</v>
      </c>
      <c r="I1723" s="334">
        <v>0</v>
      </c>
      <c r="J1723" s="334">
        <v>0</v>
      </c>
      <c r="K1723" s="334">
        <v>0</v>
      </c>
      <c r="L1723" s="334">
        <v>0</v>
      </c>
      <c r="M1723" s="334">
        <v>0</v>
      </c>
      <c r="N1723" s="334">
        <v>0</v>
      </c>
      <c r="O1723" s="334">
        <v>0</v>
      </c>
      <c r="P1723" s="334">
        <v>0</v>
      </c>
      <c r="Q1723" s="334">
        <v>0</v>
      </c>
      <c r="R1723" s="334">
        <v>0</v>
      </c>
      <c r="S1723" s="334">
        <v>0</v>
      </c>
      <c r="T1723" s="334">
        <v>0</v>
      </c>
      <c r="U1723" s="334">
        <v>0</v>
      </c>
      <c r="V1723" s="334">
        <v>0</v>
      </c>
      <c r="W1723" s="334">
        <v>0</v>
      </c>
      <c r="X1723" s="334">
        <v>0</v>
      </c>
      <c r="Y1723" s="334">
        <v>0</v>
      </c>
      <c r="Z1723" s="334">
        <v>0</v>
      </c>
      <c r="AA1723" s="334">
        <v>0</v>
      </c>
      <c r="AB1723" s="334">
        <v>0</v>
      </c>
      <c r="AD1723" s="334">
        <v>0</v>
      </c>
      <c r="AE1723" s="334">
        <f t="shared" si="267"/>
        <v>0</v>
      </c>
      <c r="AF1723" s="334">
        <f t="shared" si="268"/>
        <v>0</v>
      </c>
      <c r="AG1723" s="340">
        <f t="shared" si="269"/>
        <v>0</v>
      </c>
      <c r="AI1723" s="340">
        <f t="shared" si="273"/>
        <v>0</v>
      </c>
      <c r="AJ1723" s="340">
        <f t="shared" si="273"/>
        <v>0</v>
      </c>
      <c r="AK1723" s="340">
        <f t="shared" si="273"/>
        <v>0</v>
      </c>
      <c r="AL1723" s="340">
        <f t="shared" si="273"/>
        <v>0</v>
      </c>
      <c r="AM1723" s="340">
        <f t="shared" si="273"/>
        <v>0</v>
      </c>
    </row>
    <row r="1724" spans="1:39" x14ac:dyDescent="0.35">
      <c r="A1724" s="337">
        <v>23637</v>
      </c>
      <c r="B1724" s="338">
        <f t="shared" si="264"/>
        <v>1964</v>
      </c>
      <c r="C1724" s="338">
        <f t="shared" si="265"/>
        <v>9</v>
      </c>
      <c r="D1724" s="338">
        <f t="shared" si="266"/>
        <v>17</v>
      </c>
      <c r="E1724" s="334">
        <v>0</v>
      </c>
      <c r="F1724" s="334">
        <v>0</v>
      </c>
      <c r="G1724" s="334">
        <v>0</v>
      </c>
      <c r="H1724" s="334">
        <v>0</v>
      </c>
      <c r="I1724" s="334">
        <v>0</v>
      </c>
      <c r="J1724" s="334">
        <v>0</v>
      </c>
      <c r="K1724" s="334">
        <v>0</v>
      </c>
      <c r="L1724" s="334">
        <v>0</v>
      </c>
      <c r="M1724" s="334">
        <v>0</v>
      </c>
      <c r="N1724" s="334">
        <v>0</v>
      </c>
      <c r="O1724" s="334">
        <v>0</v>
      </c>
      <c r="P1724" s="334">
        <v>0</v>
      </c>
      <c r="Q1724" s="334">
        <v>0</v>
      </c>
      <c r="R1724" s="334">
        <v>0</v>
      </c>
      <c r="S1724" s="334">
        <v>0</v>
      </c>
      <c r="T1724" s="334">
        <v>0</v>
      </c>
      <c r="U1724" s="334">
        <v>0</v>
      </c>
      <c r="V1724" s="334">
        <v>0</v>
      </c>
      <c r="W1724" s="334">
        <v>0.8</v>
      </c>
      <c r="X1724" s="334">
        <v>1.5</v>
      </c>
      <c r="Y1724" s="334">
        <v>0.8</v>
      </c>
      <c r="Z1724" s="334">
        <v>3</v>
      </c>
      <c r="AA1724" s="334">
        <v>2</v>
      </c>
      <c r="AB1724" s="334">
        <v>0.3</v>
      </c>
      <c r="AD1724" s="334">
        <v>8.4</v>
      </c>
      <c r="AE1724" s="334">
        <f t="shared" si="267"/>
        <v>8.4</v>
      </c>
      <c r="AF1724" s="334">
        <f t="shared" si="268"/>
        <v>8.4</v>
      </c>
      <c r="AG1724" s="340">
        <f t="shared" si="269"/>
        <v>0</v>
      </c>
      <c r="AI1724" s="340">
        <f t="shared" si="273"/>
        <v>0</v>
      </c>
      <c r="AJ1724" s="340">
        <f t="shared" si="273"/>
        <v>0</v>
      </c>
      <c r="AK1724" s="340">
        <f t="shared" si="273"/>
        <v>0</v>
      </c>
      <c r="AL1724" s="340">
        <f t="shared" si="273"/>
        <v>0</v>
      </c>
      <c r="AM1724" s="340">
        <f t="shared" si="273"/>
        <v>8.4</v>
      </c>
    </row>
    <row r="1725" spans="1:39" x14ac:dyDescent="0.35">
      <c r="A1725" s="337">
        <v>23638</v>
      </c>
      <c r="B1725" s="338">
        <f t="shared" si="264"/>
        <v>1964</v>
      </c>
      <c r="C1725" s="338">
        <f t="shared" si="265"/>
        <v>9</v>
      </c>
      <c r="D1725" s="338">
        <f t="shared" si="266"/>
        <v>18</v>
      </c>
      <c r="E1725" s="334">
        <v>0</v>
      </c>
      <c r="F1725" s="334">
        <v>0</v>
      </c>
      <c r="G1725" s="334">
        <v>0</v>
      </c>
      <c r="H1725" s="334">
        <v>0</v>
      </c>
      <c r="I1725" s="334">
        <v>0</v>
      </c>
      <c r="J1725" s="334">
        <v>0</v>
      </c>
      <c r="K1725" s="334">
        <v>0</v>
      </c>
      <c r="L1725" s="334">
        <v>0</v>
      </c>
      <c r="M1725" s="334">
        <v>0</v>
      </c>
      <c r="N1725" s="334">
        <v>0</v>
      </c>
      <c r="O1725" s="334">
        <v>0</v>
      </c>
      <c r="P1725" s="334">
        <v>0</v>
      </c>
      <c r="Q1725" s="334">
        <v>0</v>
      </c>
      <c r="R1725" s="334">
        <v>0</v>
      </c>
      <c r="S1725" s="334">
        <v>0</v>
      </c>
      <c r="T1725" s="334">
        <v>0</v>
      </c>
      <c r="U1725" s="334">
        <v>0</v>
      </c>
      <c r="V1725" s="334">
        <v>0</v>
      </c>
      <c r="W1725" s="334">
        <v>0</v>
      </c>
      <c r="X1725" s="334">
        <v>0</v>
      </c>
      <c r="Y1725" s="334">
        <v>0</v>
      </c>
      <c r="Z1725" s="334">
        <v>0</v>
      </c>
      <c r="AA1725" s="334">
        <v>0</v>
      </c>
      <c r="AB1725" s="334">
        <v>0</v>
      </c>
      <c r="AD1725" s="334">
        <v>0</v>
      </c>
      <c r="AE1725" s="334">
        <f t="shared" si="267"/>
        <v>0</v>
      </c>
      <c r="AF1725" s="334">
        <f t="shared" si="268"/>
        <v>0</v>
      </c>
      <c r="AG1725" s="340">
        <f t="shared" si="269"/>
        <v>0</v>
      </c>
      <c r="AI1725" s="340">
        <f t="shared" si="273"/>
        <v>0</v>
      </c>
      <c r="AJ1725" s="340">
        <f t="shared" si="273"/>
        <v>0</v>
      </c>
      <c r="AK1725" s="340">
        <f t="shared" si="273"/>
        <v>0</v>
      </c>
      <c r="AL1725" s="340">
        <f t="shared" si="273"/>
        <v>0</v>
      </c>
      <c r="AM1725" s="340">
        <f t="shared" si="273"/>
        <v>0</v>
      </c>
    </row>
    <row r="1726" spans="1:39" x14ac:dyDescent="0.35">
      <c r="A1726" s="337">
        <v>23639</v>
      </c>
      <c r="B1726" s="338">
        <f t="shared" si="264"/>
        <v>1964</v>
      </c>
      <c r="C1726" s="338">
        <f t="shared" si="265"/>
        <v>9</v>
      </c>
      <c r="D1726" s="338">
        <f t="shared" si="266"/>
        <v>19</v>
      </c>
      <c r="E1726" s="334">
        <v>0</v>
      </c>
      <c r="F1726" s="334">
        <v>0</v>
      </c>
      <c r="G1726" s="334">
        <v>0</v>
      </c>
      <c r="H1726" s="334">
        <v>0</v>
      </c>
      <c r="I1726" s="334">
        <v>0</v>
      </c>
      <c r="J1726" s="334">
        <v>0</v>
      </c>
      <c r="K1726" s="334">
        <v>0</v>
      </c>
      <c r="L1726" s="334">
        <v>0</v>
      </c>
      <c r="M1726" s="334">
        <v>0</v>
      </c>
      <c r="N1726" s="334">
        <v>0</v>
      </c>
      <c r="O1726" s="334">
        <v>0</v>
      </c>
      <c r="P1726" s="334">
        <v>0</v>
      </c>
      <c r="Q1726" s="334">
        <v>0</v>
      </c>
      <c r="R1726" s="334">
        <v>0</v>
      </c>
      <c r="S1726" s="334">
        <v>0</v>
      </c>
      <c r="T1726" s="334">
        <v>0</v>
      </c>
      <c r="U1726" s="334">
        <v>0</v>
      </c>
      <c r="V1726" s="334">
        <v>0</v>
      </c>
      <c r="W1726" s="334">
        <v>0</v>
      </c>
      <c r="X1726" s="334">
        <v>0</v>
      </c>
      <c r="Y1726" s="334">
        <v>0</v>
      </c>
      <c r="Z1726" s="334">
        <v>0</v>
      </c>
      <c r="AA1726" s="334">
        <v>0</v>
      </c>
      <c r="AB1726" s="334">
        <v>0</v>
      </c>
      <c r="AD1726" s="334">
        <v>0</v>
      </c>
      <c r="AE1726" s="334">
        <f t="shared" si="267"/>
        <v>0</v>
      </c>
      <c r="AF1726" s="334">
        <f t="shared" si="268"/>
        <v>0</v>
      </c>
      <c r="AG1726" s="340">
        <f t="shared" si="269"/>
        <v>0</v>
      </c>
      <c r="AI1726" s="340">
        <f t="shared" si="273"/>
        <v>0</v>
      </c>
      <c r="AJ1726" s="340">
        <f t="shared" si="273"/>
        <v>0</v>
      </c>
      <c r="AK1726" s="340">
        <f t="shared" si="273"/>
        <v>0</v>
      </c>
      <c r="AL1726" s="340">
        <f t="shared" si="273"/>
        <v>0</v>
      </c>
      <c r="AM1726" s="340">
        <f t="shared" si="273"/>
        <v>0</v>
      </c>
    </row>
    <row r="1727" spans="1:39" x14ac:dyDescent="0.35">
      <c r="A1727" s="337">
        <v>23640</v>
      </c>
      <c r="B1727" s="338">
        <f t="shared" si="264"/>
        <v>1964</v>
      </c>
      <c r="C1727" s="338">
        <f t="shared" si="265"/>
        <v>9</v>
      </c>
      <c r="D1727" s="338">
        <f t="shared" si="266"/>
        <v>20</v>
      </c>
      <c r="E1727" s="334">
        <v>0</v>
      </c>
      <c r="F1727" s="334">
        <v>0</v>
      </c>
      <c r="G1727" s="334">
        <v>0</v>
      </c>
      <c r="H1727" s="334">
        <v>0</v>
      </c>
      <c r="I1727" s="334">
        <v>0</v>
      </c>
      <c r="J1727" s="334">
        <v>0.3</v>
      </c>
      <c r="K1727" s="334">
        <v>0.3</v>
      </c>
      <c r="L1727" s="334">
        <v>1.2</v>
      </c>
      <c r="M1727" s="334">
        <v>1.8</v>
      </c>
      <c r="N1727" s="334">
        <v>0.9</v>
      </c>
      <c r="O1727" s="334">
        <v>0.3</v>
      </c>
      <c r="P1727" s="334">
        <v>0</v>
      </c>
      <c r="Q1727" s="334">
        <v>0</v>
      </c>
      <c r="R1727" s="334">
        <v>0</v>
      </c>
      <c r="S1727" s="334">
        <v>0</v>
      </c>
      <c r="T1727" s="334">
        <v>0</v>
      </c>
      <c r="U1727" s="334">
        <v>0.3</v>
      </c>
      <c r="V1727" s="334">
        <v>0</v>
      </c>
      <c r="W1727" s="334">
        <v>0</v>
      </c>
      <c r="X1727" s="334">
        <v>0</v>
      </c>
      <c r="Y1727" s="334">
        <v>0</v>
      </c>
      <c r="Z1727" s="334">
        <v>0</v>
      </c>
      <c r="AA1727" s="334">
        <v>0</v>
      </c>
      <c r="AB1727" s="334">
        <v>0</v>
      </c>
      <c r="AD1727" s="334">
        <v>5.0999999999999996</v>
      </c>
      <c r="AE1727" s="334">
        <f t="shared" si="267"/>
        <v>5.0999999999999996</v>
      </c>
      <c r="AF1727" s="334">
        <f t="shared" si="268"/>
        <v>5.0999999999999996</v>
      </c>
      <c r="AG1727" s="340">
        <f t="shared" si="269"/>
        <v>0</v>
      </c>
      <c r="AI1727" s="340">
        <f t="shared" si="273"/>
        <v>0</v>
      </c>
      <c r="AJ1727" s="340">
        <f t="shared" si="273"/>
        <v>0</v>
      </c>
      <c r="AK1727" s="340">
        <f t="shared" si="273"/>
        <v>0</v>
      </c>
      <c r="AL1727" s="340">
        <f t="shared" si="273"/>
        <v>0</v>
      </c>
      <c r="AM1727" s="340">
        <f t="shared" si="273"/>
        <v>5.0999999999999996</v>
      </c>
    </row>
    <row r="1728" spans="1:39" x14ac:dyDescent="0.35">
      <c r="A1728" s="337">
        <v>23641</v>
      </c>
      <c r="B1728" s="338">
        <f t="shared" si="264"/>
        <v>1964</v>
      </c>
      <c r="C1728" s="338">
        <f t="shared" si="265"/>
        <v>9</v>
      </c>
      <c r="D1728" s="338">
        <f t="shared" si="266"/>
        <v>21</v>
      </c>
      <c r="E1728" s="334">
        <v>0</v>
      </c>
      <c r="F1728" s="334">
        <v>0</v>
      </c>
      <c r="G1728" s="334">
        <v>0</v>
      </c>
      <c r="H1728" s="334">
        <v>0</v>
      </c>
      <c r="I1728" s="334">
        <v>0</v>
      </c>
      <c r="J1728" s="334">
        <v>0</v>
      </c>
      <c r="K1728" s="334">
        <v>0</v>
      </c>
      <c r="L1728" s="334">
        <v>0</v>
      </c>
      <c r="M1728" s="334">
        <v>0</v>
      </c>
      <c r="N1728" s="334">
        <v>0</v>
      </c>
      <c r="O1728" s="334">
        <v>0</v>
      </c>
      <c r="P1728" s="334">
        <v>0</v>
      </c>
      <c r="Q1728" s="334">
        <v>0</v>
      </c>
      <c r="R1728" s="334">
        <v>0</v>
      </c>
      <c r="S1728" s="334">
        <v>0</v>
      </c>
      <c r="T1728" s="334">
        <v>0</v>
      </c>
      <c r="U1728" s="334">
        <v>0</v>
      </c>
      <c r="V1728" s="334">
        <v>0</v>
      </c>
      <c r="W1728" s="334">
        <v>0</v>
      </c>
      <c r="X1728" s="334">
        <v>0</v>
      </c>
      <c r="Y1728" s="334">
        <v>0</v>
      </c>
      <c r="Z1728" s="334">
        <v>0</v>
      </c>
      <c r="AA1728" s="334">
        <v>0</v>
      </c>
      <c r="AB1728" s="334">
        <v>0</v>
      </c>
      <c r="AD1728" s="334">
        <v>0</v>
      </c>
      <c r="AE1728" s="334">
        <f t="shared" si="267"/>
        <v>0</v>
      </c>
      <c r="AF1728" s="334">
        <f t="shared" si="268"/>
        <v>0</v>
      </c>
      <c r="AG1728" s="340">
        <f t="shared" si="269"/>
        <v>0</v>
      </c>
      <c r="AI1728" s="340">
        <f t="shared" si="273"/>
        <v>0</v>
      </c>
      <c r="AJ1728" s="340">
        <f t="shared" si="273"/>
        <v>0</v>
      </c>
      <c r="AK1728" s="340">
        <f t="shared" si="273"/>
        <v>0</v>
      </c>
      <c r="AL1728" s="340">
        <f t="shared" si="273"/>
        <v>0</v>
      </c>
      <c r="AM1728" s="340">
        <f t="shared" si="273"/>
        <v>0</v>
      </c>
    </row>
    <row r="1729" spans="1:39" x14ac:dyDescent="0.35">
      <c r="A1729" s="337">
        <v>23642</v>
      </c>
      <c r="B1729" s="338">
        <f t="shared" si="264"/>
        <v>1964</v>
      </c>
      <c r="C1729" s="338">
        <f t="shared" si="265"/>
        <v>9</v>
      </c>
      <c r="D1729" s="338">
        <f t="shared" si="266"/>
        <v>22</v>
      </c>
      <c r="E1729" s="334">
        <v>0</v>
      </c>
      <c r="F1729" s="334">
        <v>0</v>
      </c>
      <c r="G1729" s="334">
        <v>0</v>
      </c>
      <c r="H1729" s="334">
        <v>0</v>
      </c>
      <c r="I1729" s="334">
        <v>0</v>
      </c>
      <c r="J1729" s="334">
        <v>0</v>
      </c>
      <c r="K1729" s="334">
        <v>0</v>
      </c>
      <c r="L1729" s="334">
        <v>0</v>
      </c>
      <c r="M1729" s="334">
        <v>0</v>
      </c>
      <c r="N1729" s="334">
        <v>0</v>
      </c>
      <c r="O1729" s="334">
        <v>0</v>
      </c>
      <c r="P1729" s="334">
        <v>0</v>
      </c>
      <c r="Q1729" s="334">
        <v>0</v>
      </c>
      <c r="R1729" s="334">
        <v>0</v>
      </c>
      <c r="S1729" s="334">
        <v>0</v>
      </c>
      <c r="T1729" s="334">
        <v>0</v>
      </c>
      <c r="U1729" s="334">
        <v>0</v>
      </c>
      <c r="V1729" s="334">
        <v>0</v>
      </c>
      <c r="W1729" s="334">
        <v>0</v>
      </c>
      <c r="X1729" s="334">
        <v>0</v>
      </c>
      <c r="Y1729" s="334">
        <v>0</v>
      </c>
      <c r="Z1729" s="334">
        <v>0</v>
      </c>
      <c r="AA1729" s="334">
        <v>0</v>
      </c>
      <c r="AB1729" s="334">
        <v>0</v>
      </c>
      <c r="AD1729" s="334">
        <v>0</v>
      </c>
      <c r="AE1729" s="334">
        <f t="shared" si="267"/>
        <v>0</v>
      </c>
      <c r="AF1729" s="334">
        <f t="shared" si="268"/>
        <v>0</v>
      </c>
      <c r="AG1729" s="340">
        <f t="shared" si="269"/>
        <v>0</v>
      </c>
      <c r="AI1729" s="340">
        <f t="shared" si="273"/>
        <v>0</v>
      </c>
      <c r="AJ1729" s="340">
        <f t="shared" si="273"/>
        <v>0</v>
      </c>
      <c r="AK1729" s="340">
        <f t="shared" si="273"/>
        <v>0</v>
      </c>
      <c r="AL1729" s="340">
        <f t="shared" si="273"/>
        <v>0</v>
      </c>
      <c r="AM1729" s="340">
        <f t="shared" si="273"/>
        <v>0</v>
      </c>
    </row>
    <row r="1730" spans="1:39" x14ac:dyDescent="0.35">
      <c r="A1730" s="337">
        <v>23643</v>
      </c>
      <c r="B1730" s="338">
        <f t="shared" si="264"/>
        <v>1964</v>
      </c>
      <c r="C1730" s="338">
        <f t="shared" si="265"/>
        <v>9</v>
      </c>
      <c r="D1730" s="338">
        <f t="shared" si="266"/>
        <v>23</v>
      </c>
      <c r="E1730" s="334">
        <v>0</v>
      </c>
      <c r="F1730" s="334">
        <v>0</v>
      </c>
      <c r="G1730" s="334">
        <v>0</v>
      </c>
      <c r="H1730" s="334">
        <v>0</v>
      </c>
      <c r="I1730" s="334">
        <v>0</v>
      </c>
      <c r="J1730" s="334">
        <v>0</v>
      </c>
      <c r="K1730" s="334">
        <v>0</v>
      </c>
      <c r="L1730" s="334">
        <v>0</v>
      </c>
      <c r="M1730" s="334">
        <v>0</v>
      </c>
      <c r="N1730" s="334">
        <v>0</v>
      </c>
      <c r="O1730" s="334">
        <v>0</v>
      </c>
      <c r="P1730" s="334">
        <v>0</v>
      </c>
      <c r="Q1730" s="334">
        <v>0</v>
      </c>
      <c r="R1730" s="334">
        <v>0</v>
      </c>
      <c r="S1730" s="334">
        <v>0</v>
      </c>
      <c r="T1730" s="334">
        <v>0</v>
      </c>
      <c r="U1730" s="334">
        <v>0</v>
      </c>
      <c r="V1730" s="334">
        <v>0</v>
      </c>
      <c r="W1730" s="334">
        <v>0</v>
      </c>
      <c r="X1730" s="334">
        <v>0</v>
      </c>
      <c r="Y1730" s="334">
        <v>0</v>
      </c>
      <c r="Z1730" s="334">
        <v>0</v>
      </c>
      <c r="AA1730" s="334">
        <v>0</v>
      </c>
      <c r="AB1730" s="334">
        <v>0</v>
      </c>
      <c r="AD1730" s="334">
        <v>0</v>
      </c>
      <c r="AE1730" s="334">
        <f t="shared" si="267"/>
        <v>0</v>
      </c>
      <c r="AF1730" s="334">
        <f t="shared" si="268"/>
        <v>0</v>
      </c>
      <c r="AG1730" s="340">
        <f t="shared" si="269"/>
        <v>0</v>
      </c>
      <c r="AI1730" s="340">
        <f t="shared" si="273"/>
        <v>0</v>
      </c>
      <c r="AJ1730" s="340">
        <f t="shared" si="273"/>
        <v>0</v>
      </c>
      <c r="AK1730" s="340">
        <f t="shared" si="273"/>
        <v>0</v>
      </c>
      <c r="AL1730" s="340">
        <f t="shared" si="273"/>
        <v>0</v>
      </c>
      <c r="AM1730" s="340">
        <f t="shared" si="273"/>
        <v>0</v>
      </c>
    </row>
    <row r="1731" spans="1:39" x14ac:dyDescent="0.35">
      <c r="A1731" s="337">
        <v>23644</v>
      </c>
      <c r="B1731" s="338">
        <f t="shared" si="264"/>
        <v>1964</v>
      </c>
      <c r="C1731" s="338">
        <f t="shared" si="265"/>
        <v>9</v>
      </c>
      <c r="D1731" s="338">
        <f t="shared" si="266"/>
        <v>24</v>
      </c>
      <c r="E1731" s="334">
        <v>0</v>
      </c>
      <c r="F1731" s="334">
        <v>0</v>
      </c>
      <c r="G1731" s="334">
        <v>0</v>
      </c>
      <c r="H1731" s="334">
        <v>0</v>
      </c>
      <c r="I1731" s="334">
        <v>0</v>
      </c>
      <c r="J1731" s="334">
        <v>0</v>
      </c>
      <c r="K1731" s="334">
        <v>0</v>
      </c>
      <c r="L1731" s="334">
        <v>0</v>
      </c>
      <c r="M1731" s="334">
        <v>0</v>
      </c>
      <c r="N1731" s="334">
        <v>0</v>
      </c>
      <c r="O1731" s="334">
        <v>0</v>
      </c>
      <c r="P1731" s="334">
        <v>0</v>
      </c>
      <c r="Q1731" s="334">
        <v>0</v>
      </c>
      <c r="R1731" s="334">
        <v>0</v>
      </c>
      <c r="S1731" s="334">
        <v>0</v>
      </c>
      <c r="T1731" s="334">
        <v>0</v>
      </c>
      <c r="U1731" s="334">
        <v>0</v>
      </c>
      <c r="V1731" s="334">
        <v>0</v>
      </c>
      <c r="W1731" s="334">
        <v>0</v>
      </c>
      <c r="X1731" s="334">
        <v>0</v>
      </c>
      <c r="Y1731" s="334">
        <v>0</v>
      </c>
      <c r="Z1731" s="334">
        <v>0</v>
      </c>
      <c r="AA1731" s="334">
        <v>0</v>
      </c>
      <c r="AB1731" s="334">
        <v>0</v>
      </c>
      <c r="AD1731" s="334">
        <v>0</v>
      </c>
      <c r="AE1731" s="334">
        <f t="shared" si="267"/>
        <v>0</v>
      </c>
      <c r="AF1731" s="334">
        <f t="shared" si="268"/>
        <v>0</v>
      </c>
      <c r="AG1731" s="340">
        <f t="shared" si="269"/>
        <v>0</v>
      </c>
      <c r="AI1731" s="340">
        <f t="shared" si="273"/>
        <v>0</v>
      </c>
      <c r="AJ1731" s="340">
        <f t="shared" si="273"/>
        <v>0</v>
      </c>
      <c r="AK1731" s="340">
        <f t="shared" si="273"/>
        <v>0</v>
      </c>
      <c r="AL1731" s="340">
        <f t="shared" si="273"/>
        <v>0</v>
      </c>
      <c r="AM1731" s="340">
        <f t="shared" si="273"/>
        <v>0</v>
      </c>
    </row>
    <row r="1732" spans="1:39" x14ac:dyDescent="0.35">
      <c r="A1732" s="337">
        <v>23645</v>
      </c>
      <c r="B1732" s="338">
        <f t="shared" ref="B1732:B1795" si="274">YEAR(A1732)</f>
        <v>1964</v>
      </c>
      <c r="C1732" s="338">
        <f t="shared" ref="C1732:C1795" si="275">MONTH(A1732)</f>
        <v>9</v>
      </c>
      <c r="D1732" s="338">
        <f t="shared" ref="D1732:D1795" si="276">DAY(A1732)</f>
        <v>25</v>
      </c>
      <c r="E1732" s="334">
        <v>0</v>
      </c>
      <c r="F1732" s="334">
        <v>2.5</v>
      </c>
      <c r="G1732" s="334">
        <v>2</v>
      </c>
      <c r="H1732" s="334">
        <v>0</v>
      </c>
      <c r="I1732" s="334">
        <v>1</v>
      </c>
      <c r="J1732" s="334">
        <v>2</v>
      </c>
      <c r="K1732" s="334">
        <v>4.3</v>
      </c>
      <c r="L1732" s="334">
        <v>2.5</v>
      </c>
      <c r="M1732" s="334">
        <v>0.8</v>
      </c>
      <c r="N1732" s="334">
        <v>3.8</v>
      </c>
      <c r="O1732" s="334">
        <v>2.8</v>
      </c>
      <c r="P1732" s="334">
        <v>0.3</v>
      </c>
      <c r="Q1732" s="334">
        <v>1</v>
      </c>
      <c r="R1732" s="334">
        <v>0.3</v>
      </c>
      <c r="S1732" s="334">
        <v>0.5</v>
      </c>
      <c r="T1732" s="334">
        <v>0.3</v>
      </c>
      <c r="U1732" s="334">
        <v>0</v>
      </c>
      <c r="V1732" s="334">
        <v>2</v>
      </c>
      <c r="W1732" s="334">
        <v>0</v>
      </c>
      <c r="X1732" s="334">
        <v>0</v>
      </c>
      <c r="Y1732" s="334">
        <v>0.3</v>
      </c>
      <c r="Z1732" s="334">
        <v>0</v>
      </c>
      <c r="AA1732" s="334">
        <v>0</v>
      </c>
      <c r="AB1732" s="334">
        <v>0</v>
      </c>
      <c r="AD1732" s="334">
        <v>26.4</v>
      </c>
      <c r="AE1732" s="334">
        <f t="shared" ref="AE1732:AE1795" si="277">AD1732</f>
        <v>26.4</v>
      </c>
      <c r="AF1732" s="334">
        <f t="shared" ref="AF1732:AF1795" si="278">SUM(E1732:AB1732)</f>
        <v>26.400000000000006</v>
      </c>
      <c r="AG1732" s="340">
        <f t="shared" ref="AG1732:AG1795" si="279">ABS(AF1732-AE1732)</f>
        <v>7.1054273576010019E-15</v>
      </c>
      <c r="AI1732" s="340">
        <f t="shared" ref="AI1732:AM1747" si="280">IF($C1732=AI$1,$AF1732,0)</f>
        <v>0</v>
      </c>
      <c r="AJ1732" s="340">
        <f t="shared" si="280"/>
        <v>0</v>
      </c>
      <c r="AK1732" s="340">
        <f t="shared" si="280"/>
        <v>0</v>
      </c>
      <c r="AL1732" s="340">
        <f t="shared" si="280"/>
        <v>0</v>
      </c>
      <c r="AM1732" s="340">
        <f t="shared" si="280"/>
        <v>26.400000000000006</v>
      </c>
    </row>
    <row r="1733" spans="1:39" x14ac:dyDescent="0.35">
      <c r="A1733" s="337">
        <v>23646</v>
      </c>
      <c r="B1733" s="338">
        <f t="shared" si="274"/>
        <v>1964</v>
      </c>
      <c r="C1733" s="338">
        <f t="shared" si="275"/>
        <v>9</v>
      </c>
      <c r="D1733" s="338">
        <f t="shared" si="276"/>
        <v>26</v>
      </c>
      <c r="E1733" s="334">
        <v>0</v>
      </c>
      <c r="F1733" s="334">
        <v>0</v>
      </c>
      <c r="G1733" s="334">
        <v>0</v>
      </c>
      <c r="H1733" s="334">
        <v>0</v>
      </c>
      <c r="I1733" s="334">
        <v>0</v>
      </c>
      <c r="J1733" s="334">
        <v>0</v>
      </c>
      <c r="K1733" s="334">
        <v>0</v>
      </c>
      <c r="L1733" s="334">
        <v>0</v>
      </c>
      <c r="M1733" s="334">
        <v>0</v>
      </c>
      <c r="N1733" s="334">
        <v>0</v>
      </c>
      <c r="O1733" s="334">
        <v>0</v>
      </c>
      <c r="P1733" s="334">
        <v>0</v>
      </c>
      <c r="Q1733" s="334">
        <v>0</v>
      </c>
      <c r="R1733" s="334">
        <v>0</v>
      </c>
      <c r="S1733" s="334">
        <v>0</v>
      </c>
      <c r="T1733" s="334">
        <v>0</v>
      </c>
      <c r="U1733" s="334">
        <v>0</v>
      </c>
      <c r="V1733" s="334">
        <v>0</v>
      </c>
      <c r="W1733" s="334">
        <v>0</v>
      </c>
      <c r="X1733" s="334">
        <v>0</v>
      </c>
      <c r="Y1733" s="334">
        <v>0</v>
      </c>
      <c r="Z1733" s="334">
        <v>0</v>
      </c>
      <c r="AA1733" s="334">
        <v>0</v>
      </c>
      <c r="AB1733" s="334">
        <v>0</v>
      </c>
      <c r="AD1733" s="334">
        <v>0</v>
      </c>
      <c r="AE1733" s="334">
        <f t="shared" si="277"/>
        <v>0</v>
      </c>
      <c r="AF1733" s="334">
        <f t="shared" si="278"/>
        <v>0</v>
      </c>
      <c r="AG1733" s="340">
        <f t="shared" si="279"/>
        <v>0</v>
      </c>
      <c r="AI1733" s="340">
        <f t="shared" si="280"/>
        <v>0</v>
      </c>
      <c r="AJ1733" s="340">
        <f t="shared" si="280"/>
        <v>0</v>
      </c>
      <c r="AK1733" s="340">
        <f t="shared" si="280"/>
        <v>0</v>
      </c>
      <c r="AL1733" s="340">
        <f t="shared" si="280"/>
        <v>0</v>
      </c>
      <c r="AM1733" s="340">
        <f t="shared" si="280"/>
        <v>0</v>
      </c>
    </row>
    <row r="1734" spans="1:39" x14ac:dyDescent="0.35">
      <c r="A1734" s="337">
        <v>23647</v>
      </c>
      <c r="B1734" s="338">
        <f t="shared" si="274"/>
        <v>1964</v>
      </c>
      <c r="C1734" s="338">
        <f t="shared" si="275"/>
        <v>9</v>
      </c>
      <c r="D1734" s="338">
        <f t="shared" si="276"/>
        <v>27</v>
      </c>
      <c r="E1734" s="334">
        <v>0</v>
      </c>
      <c r="F1734" s="334">
        <v>0</v>
      </c>
      <c r="G1734" s="334">
        <v>0</v>
      </c>
      <c r="H1734" s="334">
        <v>0</v>
      </c>
      <c r="I1734" s="334">
        <v>0</v>
      </c>
      <c r="J1734" s="334">
        <v>0</v>
      </c>
      <c r="K1734" s="334">
        <v>0</v>
      </c>
      <c r="L1734" s="334">
        <v>0</v>
      </c>
      <c r="M1734" s="334">
        <v>0</v>
      </c>
      <c r="N1734" s="334">
        <v>0</v>
      </c>
      <c r="O1734" s="334">
        <v>0</v>
      </c>
      <c r="P1734" s="334">
        <v>0</v>
      </c>
      <c r="Q1734" s="334">
        <v>0</v>
      </c>
      <c r="R1734" s="334">
        <v>0</v>
      </c>
      <c r="S1734" s="334">
        <v>0</v>
      </c>
      <c r="T1734" s="334">
        <v>0</v>
      </c>
      <c r="U1734" s="334">
        <v>0</v>
      </c>
      <c r="V1734" s="334">
        <v>0</v>
      </c>
      <c r="W1734" s="334">
        <v>0</v>
      </c>
      <c r="X1734" s="334">
        <v>0</v>
      </c>
      <c r="Y1734" s="334">
        <v>0</v>
      </c>
      <c r="Z1734" s="334">
        <v>0</v>
      </c>
      <c r="AA1734" s="334">
        <v>0</v>
      </c>
      <c r="AB1734" s="334">
        <v>0</v>
      </c>
      <c r="AD1734" s="334">
        <v>0</v>
      </c>
      <c r="AE1734" s="334">
        <f t="shared" si="277"/>
        <v>0</v>
      </c>
      <c r="AF1734" s="334">
        <f t="shared" si="278"/>
        <v>0</v>
      </c>
      <c r="AG1734" s="340">
        <f t="shared" si="279"/>
        <v>0</v>
      </c>
      <c r="AI1734" s="340">
        <f t="shared" si="280"/>
        <v>0</v>
      </c>
      <c r="AJ1734" s="340">
        <f t="shared" si="280"/>
        <v>0</v>
      </c>
      <c r="AK1734" s="340">
        <f t="shared" si="280"/>
        <v>0</v>
      </c>
      <c r="AL1734" s="340">
        <f t="shared" si="280"/>
        <v>0</v>
      </c>
      <c r="AM1734" s="340">
        <f t="shared" si="280"/>
        <v>0</v>
      </c>
    </row>
    <row r="1735" spans="1:39" x14ac:dyDescent="0.35">
      <c r="A1735" s="337">
        <v>23648</v>
      </c>
      <c r="B1735" s="338">
        <f t="shared" si="274"/>
        <v>1964</v>
      </c>
      <c r="C1735" s="338">
        <f t="shared" si="275"/>
        <v>9</v>
      </c>
      <c r="D1735" s="338">
        <f t="shared" si="276"/>
        <v>28</v>
      </c>
      <c r="E1735" s="334">
        <v>0.5</v>
      </c>
      <c r="F1735" s="334">
        <v>0</v>
      </c>
      <c r="G1735" s="334">
        <v>0</v>
      </c>
      <c r="H1735" s="334">
        <v>0</v>
      </c>
      <c r="I1735" s="334">
        <v>0</v>
      </c>
      <c r="J1735" s="334">
        <v>0.2</v>
      </c>
      <c r="K1735" s="334">
        <v>0</v>
      </c>
      <c r="L1735" s="334">
        <v>0</v>
      </c>
      <c r="M1735" s="334">
        <v>0</v>
      </c>
      <c r="N1735" s="334">
        <v>0</v>
      </c>
      <c r="O1735" s="334">
        <v>0</v>
      </c>
      <c r="P1735" s="334">
        <v>0</v>
      </c>
      <c r="Q1735" s="334">
        <v>0</v>
      </c>
      <c r="R1735" s="334">
        <v>0.3</v>
      </c>
      <c r="S1735" s="334">
        <v>0.3</v>
      </c>
      <c r="T1735" s="334">
        <v>0.4</v>
      </c>
      <c r="U1735" s="334">
        <v>0</v>
      </c>
      <c r="V1735" s="334">
        <v>0</v>
      </c>
      <c r="W1735" s="334">
        <v>0.3</v>
      </c>
      <c r="X1735" s="334">
        <v>0</v>
      </c>
      <c r="Y1735" s="334">
        <v>0.3</v>
      </c>
      <c r="Z1735" s="334">
        <v>0</v>
      </c>
      <c r="AA1735" s="334">
        <v>0</v>
      </c>
      <c r="AB1735" s="334">
        <v>0</v>
      </c>
      <c r="AD1735" s="334">
        <v>2.2999999999999998</v>
      </c>
      <c r="AE1735" s="334">
        <f t="shared" si="277"/>
        <v>2.2999999999999998</v>
      </c>
      <c r="AF1735" s="334">
        <f t="shared" si="278"/>
        <v>2.2999999999999998</v>
      </c>
      <c r="AG1735" s="340">
        <f t="shared" si="279"/>
        <v>0</v>
      </c>
      <c r="AI1735" s="340">
        <f t="shared" si="280"/>
        <v>0</v>
      </c>
      <c r="AJ1735" s="340">
        <f t="shared" si="280"/>
        <v>0</v>
      </c>
      <c r="AK1735" s="340">
        <f t="shared" si="280"/>
        <v>0</v>
      </c>
      <c r="AL1735" s="340">
        <f t="shared" si="280"/>
        <v>0</v>
      </c>
      <c r="AM1735" s="340">
        <f t="shared" si="280"/>
        <v>2.2999999999999998</v>
      </c>
    </row>
    <row r="1736" spans="1:39" x14ac:dyDescent="0.35">
      <c r="A1736" s="337">
        <v>23649</v>
      </c>
      <c r="B1736" s="338">
        <f t="shared" si="274"/>
        <v>1964</v>
      </c>
      <c r="C1736" s="338">
        <f t="shared" si="275"/>
        <v>9</v>
      </c>
      <c r="D1736" s="338">
        <f t="shared" si="276"/>
        <v>29</v>
      </c>
      <c r="E1736" s="334">
        <v>0.3</v>
      </c>
      <c r="F1736" s="334">
        <v>0.2</v>
      </c>
      <c r="G1736" s="334">
        <v>0</v>
      </c>
      <c r="H1736" s="334">
        <v>0</v>
      </c>
      <c r="I1736" s="334">
        <v>0</v>
      </c>
      <c r="J1736" s="334">
        <v>0</v>
      </c>
      <c r="K1736" s="334">
        <v>0</v>
      </c>
      <c r="L1736" s="334">
        <v>0</v>
      </c>
      <c r="M1736" s="334">
        <v>0</v>
      </c>
      <c r="N1736" s="334">
        <v>0</v>
      </c>
      <c r="O1736" s="334">
        <v>0</v>
      </c>
      <c r="P1736" s="334">
        <v>0</v>
      </c>
      <c r="Q1736" s="334">
        <v>0</v>
      </c>
      <c r="R1736" s="334">
        <v>0</v>
      </c>
      <c r="S1736" s="334">
        <v>0</v>
      </c>
      <c r="T1736" s="334">
        <v>0</v>
      </c>
      <c r="U1736" s="334">
        <v>0</v>
      </c>
      <c r="V1736" s="334">
        <v>0</v>
      </c>
      <c r="W1736" s="334">
        <v>0</v>
      </c>
      <c r="X1736" s="334">
        <v>0</v>
      </c>
      <c r="Y1736" s="334">
        <v>0</v>
      </c>
      <c r="Z1736" s="334">
        <v>0</v>
      </c>
      <c r="AA1736" s="334">
        <v>0</v>
      </c>
      <c r="AB1736" s="334">
        <v>0</v>
      </c>
      <c r="AD1736" s="334">
        <v>0.5</v>
      </c>
      <c r="AE1736" s="334">
        <f t="shared" si="277"/>
        <v>0.5</v>
      </c>
      <c r="AF1736" s="334">
        <f t="shared" si="278"/>
        <v>0.5</v>
      </c>
      <c r="AG1736" s="340">
        <f t="shared" si="279"/>
        <v>0</v>
      </c>
      <c r="AI1736" s="340">
        <f t="shared" si="280"/>
        <v>0</v>
      </c>
      <c r="AJ1736" s="340">
        <f t="shared" si="280"/>
        <v>0</v>
      </c>
      <c r="AK1736" s="340">
        <f t="shared" si="280"/>
        <v>0</v>
      </c>
      <c r="AL1736" s="340">
        <f t="shared" si="280"/>
        <v>0</v>
      </c>
      <c r="AM1736" s="340">
        <f t="shared" si="280"/>
        <v>0.5</v>
      </c>
    </row>
    <row r="1737" spans="1:39" x14ac:dyDescent="0.35">
      <c r="A1737" s="337">
        <v>23650</v>
      </c>
      <c r="B1737" s="338">
        <f t="shared" si="274"/>
        <v>1964</v>
      </c>
      <c r="C1737" s="338">
        <f t="shared" si="275"/>
        <v>9</v>
      </c>
      <c r="D1737" s="338">
        <f t="shared" si="276"/>
        <v>30</v>
      </c>
      <c r="E1737" s="334">
        <v>0</v>
      </c>
      <c r="F1737" s="334">
        <v>0</v>
      </c>
      <c r="G1737" s="334">
        <v>0</v>
      </c>
      <c r="H1737" s="334">
        <v>0</v>
      </c>
      <c r="I1737" s="334">
        <v>0</v>
      </c>
      <c r="J1737" s="334">
        <v>0</v>
      </c>
      <c r="K1737" s="334">
        <v>0</v>
      </c>
      <c r="L1737" s="334">
        <v>0</v>
      </c>
      <c r="M1737" s="334">
        <v>0</v>
      </c>
      <c r="N1737" s="334">
        <v>0</v>
      </c>
      <c r="O1737" s="334">
        <v>0</v>
      </c>
      <c r="P1737" s="334">
        <v>0</v>
      </c>
      <c r="Q1737" s="334">
        <v>0</v>
      </c>
      <c r="R1737" s="334">
        <v>0</v>
      </c>
      <c r="S1737" s="334">
        <v>0</v>
      </c>
      <c r="T1737" s="334">
        <v>0</v>
      </c>
      <c r="U1737" s="334">
        <v>0</v>
      </c>
      <c r="V1737" s="334">
        <v>0</v>
      </c>
      <c r="W1737" s="334">
        <v>0</v>
      </c>
      <c r="X1737" s="334">
        <v>0</v>
      </c>
      <c r="Y1737" s="334">
        <v>0.3</v>
      </c>
      <c r="Z1737" s="334">
        <v>0</v>
      </c>
      <c r="AA1737" s="334">
        <v>0</v>
      </c>
      <c r="AB1737" s="334">
        <v>0.3</v>
      </c>
      <c r="AD1737" s="334">
        <v>0.6</v>
      </c>
      <c r="AE1737" s="334">
        <f t="shared" si="277"/>
        <v>0.6</v>
      </c>
      <c r="AF1737" s="334">
        <f t="shared" si="278"/>
        <v>0.6</v>
      </c>
      <c r="AG1737" s="340">
        <f t="shared" si="279"/>
        <v>0</v>
      </c>
      <c r="AI1737" s="340">
        <f t="shared" si="280"/>
        <v>0</v>
      </c>
      <c r="AJ1737" s="340">
        <f t="shared" si="280"/>
        <v>0</v>
      </c>
      <c r="AK1737" s="340">
        <f t="shared" si="280"/>
        <v>0</v>
      </c>
      <c r="AL1737" s="340">
        <f t="shared" si="280"/>
        <v>0</v>
      </c>
      <c r="AM1737" s="340">
        <f t="shared" si="280"/>
        <v>0.6</v>
      </c>
    </row>
    <row r="1738" spans="1:39" x14ac:dyDescent="0.35">
      <c r="A1738" s="337">
        <v>23651</v>
      </c>
      <c r="B1738" s="338">
        <f t="shared" si="274"/>
        <v>1964</v>
      </c>
      <c r="C1738" s="338">
        <f t="shared" si="275"/>
        <v>10</v>
      </c>
      <c r="D1738" s="338">
        <f t="shared" si="276"/>
        <v>1</v>
      </c>
      <c r="E1738" s="334">
        <v>0</v>
      </c>
      <c r="F1738" s="334">
        <v>0</v>
      </c>
      <c r="G1738" s="334">
        <v>0</v>
      </c>
      <c r="H1738" s="334">
        <v>0</v>
      </c>
      <c r="I1738" s="334">
        <v>0</v>
      </c>
      <c r="J1738" s="334">
        <v>0</v>
      </c>
      <c r="K1738" s="334">
        <v>0</v>
      </c>
      <c r="L1738" s="334">
        <v>0</v>
      </c>
      <c r="M1738" s="334">
        <v>0</v>
      </c>
      <c r="N1738" s="334">
        <v>0</v>
      </c>
      <c r="O1738" s="334">
        <v>0</v>
      </c>
      <c r="P1738" s="334">
        <v>0</v>
      </c>
      <c r="Q1738" s="334">
        <v>0</v>
      </c>
      <c r="R1738" s="334">
        <v>0</v>
      </c>
      <c r="S1738" s="334">
        <v>0</v>
      </c>
      <c r="T1738" s="334">
        <v>0</v>
      </c>
      <c r="U1738" s="334">
        <v>0</v>
      </c>
      <c r="V1738" s="334">
        <v>0</v>
      </c>
      <c r="W1738" s="334">
        <v>0</v>
      </c>
      <c r="X1738" s="334">
        <v>0</v>
      </c>
      <c r="Y1738" s="334">
        <v>0</v>
      </c>
      <c r="Z1738" s="334">
        <v>0</v>
      </c>
      <c r="AA1738" s="334">
        <v>0</v>
      </c>
      <c r="AB1738" s="334">
        <v>0</v>
      </c>
      <c r="AD1738" s="334">
        <v>0</v>
      </c>
      <c r="AE1738" s="334">
        <f t="shared" si="277"/>
        <v>0</v>
      </c>
      <c r="AF1738" s="334">
        <f t="shared" si="278"/>
        <v>0</v>
      </c>
      <c r="AG1738" s="340">
        <f t="shared" si="279"/>
        <v>0</v>
      </c>
      <c r="AI1738" s="340">
        <f t="shared" si="280"/>
        <v>0</v>
      </c>
      <c r="AJ1738" s="340">
        <f t="shared" si="280"/>
        <v>0</v>
      </c>
      <c r="AK1738" s="340">
        <f t="shared" si="280"/>
        <v>0</v>
      </c>
      <c r="AL1738" s="340">
        <f t="shared" si="280"/>
        <v>0</v>
      </c>
      <c r="AM1738" s="340">
        <f t="shared" si="280"/>
        <v>0</v>
      </c>
    </row>
    <row r="1739" spans="1:39" x14ac:dyDescent="0.35">
      <c r="A1739" s="337">
        <v>23652</v>
      </c>
      <c r="B1739" s="338">
        <f t="shared" si="274"/>
        <v>1964</v>
      </c>
      <c r="C1739" s="338">
        <f t="shared" si="275"/>
        <v>10</v>
      </c>
      <c r="D1739" s="338">
        <f t="shared" si="276"/>
        <v>2</v>
      </c>
      <c r="E1739" s="334">
        <v>0</v>
      </c>
      <c r="F1739" s="334">
        <v>0</v>
      </c>
      <c r="G1739" s="334">
        <v>0</v>
      </c>
      <c r="H1739" s="334">
        <v>0</v>
      </c>
      <c r="I1739" s="334">
        <v>0</v>
      </c>
      <c r="J1739" s="334">
        <v>0</v>
      </c>
      <c r="K1739" s="334">
        <v>0</v>
      </c>
      <c r="L1739" s="334">
        <v>0</v>
      </c>
      <c r="M1739" s="334">
        <v>0</v>
      </c>
      <c r="N1739" s="334">
        <v>0</v>
      </c>
      <c r="O1739" s="334">
        <v>0</v>
      </c>
      <c r="P1739" s="334">
        <v>0</v>
      </c>
      <c r="Q1739" s="334">
        <v>0</v>
      </c>
      <c r="R1739" s="334">
        <v>0</v>
      </c>
      <c r="S1739" s="334">
        <v>0</v>
      </c>
      <c r="T1739" s="334">
        <v>0</v>
      </c>
      <c r="U1739" s="334">
        <v>0.5</v>
      </c>
      <c r="V1739" s="334">
        <v>0.3</v>
      </c>
      <c r="W1739" s="334">
        <v>0</v>
      </c>
      <c r="X1739" s="334">
        <v>0</v>
      </c>
      <c r="Y1739" s="334">
        <v>0</v>
      </c>
      <c r="Z1739" s="334">
        <v>0</v>
      </c>
      <c r="AA1739" s="334">
        <v>0</v>
      </c>
      <c r="AB1739" s="334">
        <v>0</v>
      </c>
      <c r="AD1739" s="334">
        <v>0.8</v>
      </c>
      <c r="AE1739" s="334">
        <f t="shared" si="277"/>
        <v>0.8</v>
      </c>
      <c r="AF1739" s="334">
        <f t="shared" si="278"/>
        <v>0.8</v>
      </c>
      <c r="AG1739" s="340">
        <f t="shared" si="279"/>
        <v>0</v>
      </c>
      <c r="AI1739" s="340">
        <f t="shared" si="280"/>
        <v>0</v>
      </c>
      <c r="AJ1739" s="340">
        <f t="shared" si="280"/>
        <v>0</v>
      </c>
      <c r="AK1739" s="340">
        <f t="shared" si="280"/>
        <v>0</v>
      </c>
      <c r="AL1739" s="340">
        <f t="shared" si="280"/>
        <v>0</v>
      </c>
      <c r="AM1739" s="340">
        <f t="shared" si="280"/>
        <v>0</v>
      </c>
    </row>
    <row r="1740" spans="1:39" x14ac:dyDescent="0.35">
      <c r="A1740" s="337">
        <v>23653</v>
      </c>
      <c r="B1740" s="338">
        <f t="shared" si="274"/>
        <v>1964</v>
      </c>
      <c r="C1740" s="338">
        <f t="shared" si="275"/>
        <v>10</v>
      </c>
      <c r="D1740" s="338">
        <f t="shared" si="276"/>
        <v>3</v>
      </c>
      <c r="E1740" s="334">
        <v>0</v>
      </c>
      <c r="F1740" s="334">
        <v>0</v>
      </c>
      <c r="G1740" s="334">
        <v>0</v>
      </c>
      <c r="H1740" s="334">
        <v>0</v>
      </c>
      <c r="I1740" s="334">
        <v>0</v>
      </c>
      <c r="J1740" s="334">
        <v>0</v>
      </c>
      <c r="K1740" s="334">
        <v>0</v>
      </c>
      <c r="L1740" s="334">
        <v>0</v>
      </c>
      <c r="M1740" s="334">
        <v>0</v>
      </c>
      <c r="N1740" s="334">
        <v>0</v>
      </c>
      <c r="O1740" s="334">
        <v>0</v>
      </c>
      <c r="P1740" s="334">
        <v>0</v>
      </c>
      <c r="Q1740" s="334">
        <v>0</v>
      </c>
      <c r="R1740" s="334">
        <v>0</v>
      </c>
      <c r="S1740" s="334">
        <v>0</v>
      </c>
      <c r="T1740" s="334">
        <v>0</v>
      </c>
      <c r="U1740" s="334">
        <v>0</v>
      </c>
      <c r="V1740" s="334">
        <v>0</v>
      </c>
      <c r="W1740" s="334">
        <v>0</v>
      </c>
      <c r="X1740" s="334">
        <v>0</v>
      </c>
      <c r="Y1740" s="334">
        <v>0</v>
      </c>
      <c r="Z1740" s="334">
        <v>0</v>
      </c>
      <c r="AA1740" s="334">
        <v>0</v>
      </c>
      <c r="AB1740" s="334">
        <v>0</v>
      </c>
      <c r="AD1740" s="334">
        <v>0</v>
      </c>
      <c r="AE1740" s="334">
        <f t="shared" si="277"/>
        <v>0</v>
      </c>
      <c r="AF1740" s="334">
        <f t="shared" si="278"/>
        <v>0</v>
      </c>
      <c r="AG1740" s="340">
        <f t="shared" si="279"/>
        <v>0</v>
      </c>
      <c r="AI1740" s="340">
        <f t="shared" si="280"/>
        <v>0</v>
      </c>
      <c r="AJ1740" s="340">
        <f t="shared" si="280"/>
        <v>0</v>
      </c>
      <c r="AK1740" s="340">
        <f t="shared" si="280"/>
        <v>0</v>
      </c>
      <c r="AL1740" s="340">
        <f t="shared" si="280"/>
        <v>0</v>
      </c>
      <c r="AM1740" s="340">
        <f t="shared" si="280"/>
        <v>0</v>
      </c>
    </row>
    <row r="1741" spans="1:39" x14ac:dyDescent="0.35">
      <c r="A1741" s="337">
        <v>23654</v>
      </c>
      <c r="B1741" s="338">
        <f t="shared" si="274"/>
        <v>1964</v>
      </c>
      <c r="C1741" s="338">
        <f t="shared" si="275"/>
        <v>10</v>
      </c>
      <c r="D1741" s="338">
        <f t="shared" si="276"/>
        <v>4</v>
      </c>
      <c r="E1741" s="334">
        <v>0</v>
      </c>
      <c r="F1741" s="334">
        <v>0</v>
      </c>
      <c r="G1741" s="334">
        <v>0</v>
      </c>
      <c r="H1741" s="334">
        <v>0</v>
      </c>
      <c r="I1741" s="334">
        <v>0</v>
      </c>
      <c r="J1741" s="334">
        <v>0</v>
      </c>
      <c r="K1741" s="334">
        <v>0</v>
      </c>
      <c r="L1741" s="334">
        <v>0</v>
      </c>
      <c r="M1741" s="334">
        <v>0</v>
      </c>
      <c r="N1741" s="334">
        <v>0</v>
      </c>
      <c r="O1741" s="334">
        <v>0</v>
      </c>
      <c r="P1741" s="334">
        <v>0</v>
      </c>
      <c r="Q1741" s="334">
        <v>0</v>
      </c>
      <c r="R1741" s="334">
        <v>0</v>
      </c>
      <c r="S1741" s="334">
        <v>0</v>
      </c>
      <c r="T1741" s="334">
        <v>0</v>
      </c>
      <c r="U1741" s="334">
        <v>0</v>
      </c>
      <c r="V1741" s="334">
        <v>0</v>
      </c>
      <c r="W1741" s="334">
        <v>0</v>
      </c>
      <c r="X1741" s="334">
        <v>0</v>
      </c>
      <c r="Y1741" s="334">
        <v>0</v>
      </c>
      <c r="Z1741" s="334">
        <v>0</v>
      </c>
      <c r="AA1741" s="334">
        <v>0</v>
      </c>
      <c r="AB1741" s="334">
        <v>0</v>
      </c>
      <c r="AD1741" s="334">
        <v>0</v>
      </c>
      <c r="AE1741" s="334">
        <f t="shared" si="277"/>
        <v>0</v>
      </c>
      <c r="AF1741" s="334">
        <f t="shared" si="278"/>
        <v>0</v>
      </c>
      <c r="AG1741" s="340">
        <f t="shared" si="279"/>
        <v>0</v>
      </c>
      <c r="AI1741" s="340">
        <f t="shared" si="280"/>
        <v>0</v>
      </c>
      <c r="AJ1741" s="340">
        <f t="shared" si="280"/>
        <v>0</v>
      </c>
      <c r="AK1741" s="340">
        <f t="shared" si="280"/>
        <v>0</v>
      </c>
      <c r="AL1741" s="340">
        <f t="shared" si="280"/>
        <v>0</v>
      </c>
      <c r="AM1741" s="340">
        <f t="shared" si="280"/>
        <v>0</v>
      </c>
    </row>
    <row r="1742" spans="1:39" x14ac:dyDescent="0.35">
      <c r="A1742" s="337">
        <v>23655</v>
      </c>
      <c r="B1742" s="338">
        <f t="shared" si="274"/>
        <v>1964</v>
      </c>
      <c r="C1742" s="338">
        <f t="shared" si="275"/>
        <v>10</v>
      </c>
      <c r="D1742" s="338">
        <f t="shared" si="276"/>
        <v>5</v>
      </c>
      <c r="E1742" s="334">
        <v>0</v>
      </c>
      <c r="F1742" s="334">
        <v>0</v>
      </c>
      <c r="G1742" s="334">
        <v>0</v>
      </c>
      <c r="H1742" s="334">
        <v>0</v>
      </c>
      <c r="I1742" s="334">
        <v>0</v>
      </c>
      <c r="J1742" s="334">
        <v>0</v>
      </c>
      <c r="K1742" s="334">
        <v>0</v>
      </c>
      <c r="L1742" s="334">
        <v>0</v>
      </c>
      <c r="M1742" s="334">
        <v>0</v>
      </c>
      <c r="N1742" s="334">
        <v>0</v>
      </c>
      <c r="O1742" s="334">
        <v>0</v>
      </c>
      <c r="P1742" s="334">
        <v>0</v>
      </c>
      <c r="Q1742" s="334">
        <v>0</v>
      </c>
      <c r="R1742" s="334">
        <v>0</v>
      </c>
      <c r="S1742" s="334">
        <v>0</v>
      </c>
      <c r="T1742" s="334">
        <v>0</v>
      </c>
      <c r="U1742" s="334">
        <v>0</v>
      </c>
      <c r="V1742" s="334">
        <v>0</v>
      </c>
      <c r="W1742" s="334">
        <v>0</v>
      </c>
      <c r="X1742" s="334">
        <v>0</v>
      </c>
      <c r="Y1742" s="334">
        <v>0</v>
      </c>
      <c r="Z1742" s="334">
        <v>0</v>
      </c>
      <c r="AA1742" s="334">
        <v>0</v>
      </c>
      <c r="AB1742" s="334">
        <v>0</v>
      </c>
      <c r="AD1742" s="334">
        <v>0</v>
      </c>
      <c r="AE1742" s="334">
        <f t="shared" si="277"/>
        <v>0</v>
      </c>
      <c r="AF1742" s="334">
        <f t="shared" si="278"/>
        <v>0</v>
      </c>
      <c r="AG1742" s="340">
        <f t="shared" si="279"/>
        <v>0</v>
      </c>
      <c r="AI1742" s="340">
        <f t="shared" si="280"/>
        <v>0</v>
      </c>
      <c r="AJ1742" s="340">
        <f t="shared" si="280"/>
        <v>0</v>
      </c>
      <c r="AK1742" s="340">
        <f t="shared" si="280"/>
        <v>0</v>
      </c>
      <c r="AL1742" s="340">
        <f t="shared" si="280"/>
        <v>0</v>
      </c>
      <c r="AM1742" s="340">
        <f t="shared" si="280"/>
        <v>0</v>
      </c>
    </row>
    <row r="1743" spans="1:39" x14ac:dyDescent="0.35">
      <c r="A1743" s="337">
        <v>23656</v>
      </c>
      <c r="B1743" s="338">
        <f t="shared" si="274"/>
        <v>1964</v>
      </c>
      <c r="C1743" s="338">
        <f t="shared" si="275"/>
        <v>10</v>
      </c>
      <c r="D1743" s="338">
        <f t="shared" si="276"/>
        <v>6</v>
      </c>
      <c r="E1743" s="334">
        <v>0</v>
      </c>
      <c r="F1743" s="334">
        <v>0</v>
      </c>
      <c r="G1743" s="334">
        <v>0</v>
      </c>
      <c r="H1743" s="334">
        <v>0</v>
      </c>
      <c r="I1743" s="334">
        <v>0</v>
      </c>
      <c r="J1743" s="334">
        <v>0</v>
      </c>
      <c r="K1743" s="334">
        <v>0</v>
      </c>
      <c r="L1743" s="334">
        <v>0</v>
      </c>
      <c r="M1743" s="334">
        <v>0</v>
      </c>
      <c r="N1743" s="334">
        <v>0</v>
      </c>
      <c r="O1743" s="334">
        <v>0</v>
      </c>
      <c r="P1743" s="334">
        <v>0</v>
      </c>
      <c r="Q1743" s="334">
        <v>0</v>
      </c>
      <c r="R1743" s="334">
        <v>0</v>
      </c>
      <c r="S1743" s="334">
        <v>0</v>
      </c>
      <c r="T1743" s="334">
        <v>0</v>
      </c>
      <c r="U1743" s="334">
        <v>0</v>
      </c>
      <c r="V1743" s="334">
        <v>0</v>
      </c>
      <c r="W1743" s="334">
        <v>0</v>
      </c>
      <c r="X1743" s="334">
        <v>0</v>
      </c>
      <c r="Y1743" s="334">
        <v>0</v>
      </c>
      <c r="Z1743" s="334">
        <v>0</v>
      </c>
      <c r="AA1743" s="334">
        <v>0</v>
      </c>
      <c r="AB1743" s="334">
        <v>0</v>
      </c>
      <c r="AD1743" s="334">
        <v>0</v>
      </c>
      <c r="AE1743" s="334">
        <f t="shared" si="277"/>
        <v>0</v>
      </c>
      <c r="AF1743" s="334">
        <f t="shared" si="278"/>
        <v>0</v>
      </c>
      <c r="AG1743" s="340">
        <f t="shared" si="279"/>
        <v>0</v>
      </c>
      <c r="AI1743" s="340">
        <f t="shared" si="280"/>
        <v>0</v>
      </c>
      <c r="AJ1743" s="340">
        <f t="shared" si="280"/>
        <v>0</v>
      </c>
      <c r="AK1743" s="340">
        <f t="shared" si="280"/>
        <v>0</v>
      </c>
      <c r="AL1743" s="340">
        <f t="shared" si="280"/>
        <v>0</v>
      </c>
      <c r="AM1743" s="340">
        <f t="shared" si="280"/>
        <v>0</v>
      </c>
    </row>
    <row r="1744" spans="1:39" x14ac:dyDescent="0.35">
      <c r="A1744" s="337">
        <v>23657</v>
      </c>
      <c r="B1744" s="338">
        <f t="shared" si="274"/>
        <v>1964</v>
      </c>
      <c r="C1744" s="338">
        <f t="shared" si="275"/>
        <v>10</v>
      </c>
      <c r="D1744" s="338">
        <f t="shared" si="276"/>
        <v>7</v>
      </c>
      <c r="E1744" s="334">
        <v>0</v>
      </c>
      <c r="F1744" s="334">
        <v>0</v>
      </c>
      <c r="G1744" s="334">
        <v>0</v>
      </c>
      <c r="H1744" s="334">
        <v>0</v>
      </c>
      <c r="I1744" s="334">
        <v>0</v>
      </c>
      <c r="J1744" s="334">
        <v>0</v>
      </c>
      <c r="K1744" s="334">
        <v>0</v>
      </c>
      <c r="L1744" s="334">
        <v>0</v>
      </c>
      <c r="M1744" s="334">
        <v>0</v>
      </c>
      <c r="N1744" s="334">
        <v>0</v>
      </c>
      <c r="O1744" s="334">
        <v>0</v>
      </c>
      <c r="P1744" s="334">
        <v>0</v>
      </c>
      <c r="Q1744" s="334">
        <v>0</v>
      </c>
      <c r="R1744" s="334">
        <v>0</v>
      </c>
      <c r="S1744" s="334">
        <v>0</v>
      </c>
      <c r="T1744" s="334">
        <v>0</v>
      </c>
      <c r="U1744" s="334">
        <v>0</v>
      </c>
      <c r="V1744" s="334">
        <v>0</v>
      </c>
      <c r="W1744" s="334">
        <v>0</v>
      </c>
      <c r="X1744" s="334">
        <v>0</v>
      </c>
      <c r="Y1744" s="334">
        <v>0</v>
      </c>
      <c r="Z1744" s="334">
        <v>0</v>
      </c>
      <c r="AA1744" s="334">
        <v>0</v>
      </c>
      <c r="AB1744" s="334">
        <v>0</v>
      </c>
      <c r="AD1744" s="334">
        <v>0</v>
      </c>
      <c r="AE1744" s="334">
        <f t="shared" si="277"/>
        <v>0</v>
      </c>
      <c r="AF1744" s="334">
        <f t="shared" si="278"/>
        <v>0</v>
      </c>
      <c r="AG1744" s="340">
        <f t="shared" si="279"/>
        <v>0</v>
      </c>
      <c r="AI1744" s="340">
        <f t="shared" si="280"/>
        <v>0</v>
      </c>
      <c r="AJ1744" s="340">
        <f t="shared" si="280"/>
        <v>0</v>
      </c>
      <c r="AK1744" s="340">
        <f t="shared" si="280"/>
        <v>0</v>
      </c>
      <c r="AL1744" s="340">
        <f t="shared" si="280"/>
        <v>0</v>
      </c>
      <c r="AM1744" s="340">
        <f t="shared" si="280"/>
        <v>0</v>
      </c>
    </row>
    <row r="1745" spans="1:39" x14ac:dyDescent="0.35">
      <c r="A1745" s="337">
        <v>23658</v>
      </c>
      <c r="B1745" s="338">
        <f t="shared" si="274"/>
        <v>1964</v>
      </c>
      <c r="C1745" s="338">
        <f t="shared" si="275"/>
        <v>10</v>
      </c>
      <c r="D1745" s="338">
        <f t="shared" si="276"/>
        <v>8</v>
      </c>
      <c r="E1745" s="334">
        <v>0</v>
      </c>
      <c r="F1745" s="334">
        <v>0</v>
      </c>
      <c r="G1745" s="334">
        <v>0</v>
      </c>
      <c r="H1745" s="334">
        <v>0</v>
      </c>
      <c r="I1745" s="334">
        <v>0</v>
      </c>
      <c r="J1745" s="334">
        <v>0</v>
      </c>
      <c r="K1745" s="334">
        <v>0</v>
      </c>
      <c r="L1745" s="334">
        <v>0</v>
      </c>
      <c r="M1745" s="334">
        <v>0</v>
      </c>
      <c r="N1745" s="334">
        <v>0</v>
      </c>
      <c r="O1745" s="334">
        <v>0</v>
      </c>
      <c r="P1745" s="334">
        <v>0</v>
      </c>
      <c r="Q1745" s="334">
        <v>0</v>
      </c>
      <c r="R1745" s="334">
        <v>0</v>
      </c>
      <c r="S1745" s="334">
        <v>0</v>
      </c>
      <c r="T1745" s="334">
        <v>0</v>
      </c>
      <c r="U1745" s="334">
        <v>0</v>
      </c>
      <c r="V1745" s="334">
        <v>0</v>
      </c>
      <c r="W1745" s="334">
        <v>0</v>
      </c>
      <c r="X1745" s="334">
        <v>0</v>
      </c>
      <c r="Y1745" s="334">
        <v>0</v>
      </c>
      <c r="Z1745" s="334">
        <v>0</v>
      </c>
      <c r="AA1745" s="334">
        <v>0</v>
      </c>
      <c r="AB1745" s="334">
        <v>0</v>
      </c>
      <c r="AD1745" s="334">
        <v>0</v>
      </c>
      <c r="AE1745" s="334">
        <f t="shared" si="277"/>
        <v>0</v>
      </c>
      <c r="AF1745" s="334">
        <f t="shared" si="278"/>
        <v>0</v>
      </c>
      <c r="AG1745" s="340">
        <f t="shared" si="279"/>
        <v>0</v>
      </c>
      <c r="AI1745" s="340">
        <f t="shared" si="280"/>
        <v>0</v>
      </c>
      <c r="AJ1745" s="340">
        <f t="shared" si="280"/>
        <v>0</v>
      </c>
      <c r="AK1745" s="340">
        <f t="shared" si="280"/>
        <v>0</v>
      </c>
      <c r="AL1745" s="340">
        <f t="shared" si="280"/>
        <v>0</v>
      </c>
      <c r="AM1745" s="340">
        <f t="shared" si="280"/>
        <v>0</v>
      </c>
    </row>
    <row r="1746" spans="1:39" x14ac:dyDescent="0.35">
      <c r="A1746" s="337">
        <v>23659</v>
      </c>
      <c r="B1746" s="338">
        <f t="shared" si="274"/>
        <v>1964</v>
      </c>
      <c r="C1746" s="338">
        <f t="shared" si="275"/>
        <v>10</v>
      </c>
      <c r="D1746" s="338">
        <f t="shared" si="276"/>
        <v>9</v>
      </c>
      <c r="E1746" s="334">
        <v>0</v>
      </c>
      <c r="F1746" s="334">
        <v>0</v>
      </c>
      <c r="G1746" s="334">
        <v>0</v>
      </c>
      <c r="H1746" s="334">
        <v>0</v>
      </c>
      <c r="I1746" s="334">
        <v>0</v>
      </c>
      <c r="J1746" s="334">
        <v>0</v>
      </c>
      <c r="K1746" s="334">
        <v>0</v>
      </c>
      <c r="L1746" s="334">
        <v>0</v>
      </c>
      <c r="M1746" s="334">
        <v>0</v>
      </c>
      <c r="N1746" s="334">
        <v>0</v>
      </c>
      <c r="O1746" s="334">
        <v>0</v>
      </c>
      <c r="P1746" s="334">
        <v>0</v>
      </c>
      <c r="Q1746" s="334">
        <v>0.3</v>
      </c>
      <c r="R1746" s="334">
        <v>1.5</v>
      </c>
      <c r="S1746" s="334">
        <v>0.8</v>
      </c>
      <c r="T1746" s="334">
        <v>0</v>
      </c>
      <c r="U1746" s="334">
        <v>0</v>
      </c>
      <c r="V1746" s="334">
        <v>0</v>
      </c>
      <c r="W1746" s="334">
        <v>0</v>
      </c>
      <c r="X1746" s="334">
        <v>0</v>
      </c>
      <c r="Y1746" s="334">
        <v>0</v>
      </c>
      <c r="Z1746" s="334">
        <v>0.3</v>
      </c>
      <c r="AA1746" s="334">
        <v>0.5</v>
      </c>
      <c r="AB1746" s="334">
        <v>1</v>
      </c>
      <c r="AD1746" s="334">
        <v>4.4000000000000004</v>
      </c>
      <c r="AE1746" s="334">
        <f t="shared" si="277"/>
        <v>4.4000000000000004</v>
      </c>
      <c r="AF1746" s="334">
        <f t="shared" si="278"/>
        <v>4.4000000000000004</v>
      </c>
      <c r="AG1746" s="340">
        <f t="shared" si="279"/>
        <v>0</v>
      </c>
      <c r="AI1746" s="340">
        <f t="shared" si="280"/>
        <v>0</v>
      </c>
      <c r="AJ1746" s="340">
        <f t="shared" si="280"/>
        <v>0</v>
      </c>
      <c r="AK1746" s="340">
        <f t="shared" si="280"/>
        <v>0</v>
      </c>
      <c r="AL1746" s="340">
        <f t="shared" si="280"/>
        <v>0</v>
      </c>
      <c r="AM1746" s="340">
        <f t="shared" si="280"/>
        <v>0</v>
      </c>
    </row>
    <row r="1747" spans="1:39" x14ac:dyDescent="0.35">
      <c r="A1747" s="337">
        <v>23660</v>
      </c>
      <c r="B1747" s="338">
        <f t="shared" si="274"/>
        <v>1964</v>
      </c>
      <c r="C1747" s="338">
        <f t="shared" si="275"/>
        <v>10</v>
      </c>
      <c r="D1747" s="338">
        <f t="shared" si="276"/>
        <v>10</v>
      </c>
      <c r="E1747" s="334">
        <v>0.4</v>
      </c>
      <c r="F1747" s="334">
        <v>0.4</v>
      </c>
      <c r="G1747" s="334">
        <v>0.4</v>
      </c>
      <c r="H1747" s="334">
        <v>0.4</v>
      </c>
      <c r="I1747" s="334">
        <v>0.4</v>
      </c>
      <c r="J1747" s="334">
        <v>0</v>
      </c>
      <c r="K1747" s="334">
        <v>0</v>
      </c>
      <c r="L1747" s="334">
        <v>0</v>
      </c>
      <c r="M1747" s="334">
        <v>0</v>
      </c>
      <c r="N1747" s="334">
        <v>0</v>
      </c>
      <c r="O1747" s="334">
        <v>0</v>
      </c>
      <c r="P1747" s="334">
        <v>0</v>
      </c>
      <c r="Q1747" s="334">
        <v>0</v>
      </c>
      <c r="R1747" s="334">
        <v>0</v>
      </c>
      <c r="S1747" s="334">
        <v>0</v>
      </c>
      <c r="T1747" s="334">
        <v>0</v>
      </c>
      <c r="U1747" s="334">
        <v>0</v>
      </c>
      <c r="V1747" s="334">
        <v>0</v>
      </c>
      <c r="W1747" s="334">
        <v>0</v>
      </c>
      <c r="X1747" s="334">
        <v>0</v>
      </c>
      <c r="Y1747" s="334">
        <v>0</v>
      </c>
      <c r="Z1747" s="334">
        <v>0</v>
      </c>
      <c r="AA1747" s="334">
        <v>0</v>
      </c>
      <c r="AB1747" s="334">
        <v>0</v>
      </c>
      <c r="AD1747" s="334">
        <v>2</v>
      </c>
      <c r="AE1747" s="334">
        <f t="shared" si="277"/>
        <v>2</v>
      </c>
      <c r="AF1747" s="334">
        <f t="shared" si="278"/>
        <v>2</v>
      </c>
      <c r="AG1747" s="340">
        <f t="shared" si="279"/>
        <v>0</v>
      </c>
      <c r="AI1747" s="340">
        <f t="shared" si="280"/>
        <v>0</v>
      </c>
      <c r="AJ1747" s="340">
        <f t="shared" si="280"/>
        <v>0</v>
      </c>
      <c r="AK1747" s="340">
        <f t="shared" si="280"/>
        <v>0</v>
      </c>
      <c r="AL1747" s="340">
        <f t="shared" si="280"/>
        <v>0</v>
      </c>
      <c r="AM1747" s="340">
        <f t="shared" si="280"/>
        <v>0</v>
      </c>
    </row>
    <row r="1748" spans="1:39" x14ac:dyDescent="0.35">
      <c r="A1748" s="337">
        <v>23661</v>
      </c>
      <c r="B1748" s="338">
        <f t="shared" si="274"/>
        <v>1964</v>
      </c>
      <c r="C1748" s="338">
        <f t="shared" si="275"/>
        <v>10</v>
      </c>
      <c r="D1748" s="338">
        <f t="shared" si="276"/>
        <v>11</v>
      </c>
      <c r="E1748" s="334">
        <v>0</v>
      </c>
      <c r="F1748" s="334">
        <v>0</v>
      </c>
      <c r="G1748" s="334">
        <v>0</v>
      </c>
      <c r="H1748" s="334">
        <v>0</v>
      </c>
      <c r="I1748" s="334">
        <v>0</v>
      </c>
      <c r="J1748" s="334">
        <v>0</v>
      </c>
      <c r="K1748" s="334">
        <v>0</v>
      </c>
      <c r="L1748" s="334">
        <v>0</v>
      </c>
      <c r="M1748" s="334">
        <v>0</v>
      </c>
      <c r="N1748" s="334">
        <v>0</v>
      </c>
      <c r="O1748" s="334">
        <v>0</v>
      </c>
      <c r="P1748" s="334">
        <v>0</v>
      </c>
      <c r="Q1748" s="334">
        <v>0</v>
      </c>
      <c r="R1748" s="334">
        <v>0</v>
      </c>
      <c r="S1748" s="334">
        <v>0</v>
      </c>
      <c r="T1748" s="334">
        <v>0</v>
      </c>
      <c r="U1748" s="334">
        <v>0</v>
      </c>
      <c r="V1748" s="334">
        <v>0</v>
      </c>
      <c r="W1748" s="334">
        <v>0</v>
      </c>
      <c r="X1748" s="334">
        <v>0</v>
      </c>
      <c r="Y1748" s="334">
        <v>0</v>
      </c>
      <c r="Z1748" s="334">
        <v>0</v>
      </c>
      <c r="AA1748" s="334">
        <v>0</v>
      </c>
      <c r="AB1748" s="334">
        <v>0</v>
      </c>
      <c r="AD1748" s="334">
        <v>0</v>
      </c>
      <c r="AE1748" s="334">
        <f t="shared" si="277"/>
        <v>0</v>
      </c>
      <c r="AF1748" s="334">
        <f t="shared" si="278"/>
        <v>0</v>
      </c>
      <c r="AG1748" s="340">
        <f t="shared" si="279"/>
        <v>0</v>
      </c>
      <c r="AI1748" s="340">
        <f t="shared" ref="AI1748:AM1763" si="281">IF($C1748=AI$1,$AF1748,0)</f>
        <v>0</v>
      </c>
      <c r="AJ1748" s="340">
        <f t="shared" si="281"/>
        <v>0</v>
      </c>
      <c r="AK1748" s="340">
        <f t="shared" si="281"/>
        <v>0</v>
      </c>
      <c r="AL1748" s="340">
        <f t="shared" si="281"/>
        <v>0</v>
      </c>
      <c r="AM1748" s="340">
        <f t="shared" si="281"/>
        <v>0</v>
      </c>
    </row>
    <row r="1749" spans="1:39" x14ac:dyDescent="0.35">
      <c r="A1749" s="337">
        <v>23662</v>
      </c>
      <c r="B1749" s="338">
        <f t="shared" si="274"/>
        <v>1964</v>
      </c>
      <c r="C1749" s="338">
        <f t="shared" si="275"/>
        <v>10</v>
      </c>
      <c r="D1749" s="338">
        <f t="shared" si="276"/>
        <v>12</v>
      </c>
      <c r="E1749" s="334">
        <v>0</v>
      </c>
      <c r="F1749" s="334">
        <v>0</v>
      </c>
      <c r="G1749" s="334">
        <v>0</v>
      </c>
      <c r="H1749" s="334">
        <v>0</v>
      </c>
      <c r="I1749" s="334">
        <v>0</v>
      </c>
      <c r="J1749" s="334">
        <v>0</v>
      </c>
      <c r="K1749" s="334">
        <v>0</v>
      </c>
      <c r="L1749" s="334">
        <v>0</v>
      </c>
      <c r="M1749" s="334">
        <v>0</v>
      </c>
      <c r="N1749" s="334">
        <v>0</v>
      </c>
      <c r="O1749" s="334">
        <v>0</v>
      </c>
      <c r="P1749" s="334">
        <v>0</v>
      </c>
      <c r="Q1749" s="334">
        <v>0</v>
      </c>
      <c r="R1749" s="334">
        <v>0</v>
      </c>
      <c r="S1749" s="334">
        <v>0</v>
      </c>
      <c r="T1749" s="334">
        <v>0</v>
      </c>
      <c r="U1749" s="334">
        <v>0</v>
      </c>
      <c r="V1749" s="334">
        <v>0</v>
      </c>
      <c r="W1749" s="334">
        <v>0</v>
      </c>
      <c r="X1749" s="334">
        <v>0</v>
      </c>
      <c r="Y1749" s="334">
        <v>0</v>
      </c>
      <c r="Z1749" s="334">
        <v>0</v>
      </c>
      <c r="AA1749" s="334">
        <v>0</v>
      </c>
      <c r="AB1749" s="334">
        <v>0</v>
      </c>
      <c r="AD1749" s="334">
        <v>0</v>
      </c>
      <c r="AE1749" s="334">
        <f t="shared" si="277"/>
        <v>0</v>
      </c>
      <c r="AF1749" s="334">
        <f t="shared" si="278"/>
        <v>0</v>
      </c>
      <c r="AG1749" s="340">
        <f t="shared" si="279"/>
        <v>0</v>
      </c>
      <c r="AI1749" s="340">
        <f t="shared" si="281"/>
        <v>0</v>
      </c>
      <c r="AJ1749" s="340">
        <f t="shared" si="281"/>
        <v>0</v>
      </c>
      <c r="AK1749" s="340">
        <f t="shared" si="281"/>
        <v>0</v>
      </c>
      <c r="AL1749" s="340">
        <f t="shared" si="281"/>
        <v>0</v>
      </c>
      <c r="AM1749" s="340">
        <f t="shared" si="281"/>
        <v>0</v>
      </c>
    </row>
    <row r="1750" spans="1:39" x14ac:dyDescent="0.35">
      <c r="A1750" s="337">
        <v>23663</v>
      </c>
      <c r="B1750" s="338">
        <f t="shared" si="274"/>
        <v>1964</v>
      </c>
      <c r="C1750" s="338">
        <f t="shared" si="275"/>
        <v>10</v>
      </c>
      <c r="D1750" s="338">
        <f t="shared" si="276"/>
        <v>13</v>
      </c>
      <c r="E1750" s="334">
        <v>0</v>
      </c>
      <c r="F1750" s="334">
        <v>0</v>
      </c>
      <c r="G1750" s="334">
        <v>0</v>
      </c>
      <c r="H1750" s="334">
        <v>0</v>
      </c>
      <c r="I1750" s="334">
        <v>0</v>
      </c>
      <c r="J1750" s="334">
        <v>0</v>
      </c>
      <c r="K1750" s="334">
        <v>0</v>
      </c>
      <c r="L1750" s="334">
        <v>0</v>
      </c>
      <c r="M1750" s="334">
        <v>0</v>
      </c>
      <c r="N1750" s="334">
        <v>0</v>
      </c>
      <c r="O1750" s="334">
        <v>0</v>
      </c>
      <c r="P1750" s="334">
        <v>0</v>
      </c>
      <c r="Q1750" s="334">
        <v>0</v>
      </c>
      <c r="R1750" s="334">
        <v>0</v>
      </c>
      <c r="S1750" s="334">
        <v>0</v>
      </c>
      <c r="T1750" s="334">
        <v>0</v>
      </c>
      <c r="U1750" s="334">
        <v>0</v>
      </c>
      <c r="V1750" s="334">
        <v>0</v>
      </c>
      <c r="W1750" s="334">
        <v>0</v>
      </c>
      <c r="X1750" s="334">
        <v>0</v>
      </c>
      <c r="Y1750" s="334">
        <v>0</v>
      </c>
      <c r="Z1750" s="334">
        <v>0</v>
      </c>
      <c r="AA1750" s="334">
        <v>0</v>
      </c>
      <c r="AB1750" s="334">
        <v>0</v>
      </c>
      <c r="AD1750" s="334">
        <v>0</v>
      </c>
      <c r="AE1750" s="334">
        <f t="shared" si="277"/>
        <v>0</v>
      </c>
      <c r="AF1750" s="334">
        <f t="shared" si="278"/>
        <v>0</v>
      </c>
      <c r="AG1750" s="340">
        <f t="shared" si="279"/>
        <v>0</v>
      </c>
      <c r="AI1750" s="340">
        <f t="shared" si="281"/>
        <v>0</v>
      </c>
      <c r="AJ1750" s="340">
        <f t="shared" si="281"/>
        <v>0</v>
      </c>
      <c r="AK1750" s="340">
        <f t="shared" si="281"/>
        <v>0</v>
      </c>
      <c r="AL1750" s="340">
        <f t="shared" si="281"/>
        <v>0</v>
      </c>
      <c r="AM1750" s="340">
        <f t="shared" si="281"/>
        <v>0</v>
      </c>
    </row>
    <row r="1751" spans="1:39" x14ac:dyDescent="0.35">
      <c r="A1751" s="337">
        <v>23664</v>
      </c>
      <c r="B1751" s="338">
        <f t="shared" si="274"/>
        <v>1964</v>
      </c>
      <c r="C1751" s="338">
        <f t="shared" si="275"/>
        <v>10</v>
      </c>
      <c r="D1751" s="338">
        <f t="shared" si="276"/>
        <v>14</v>
      </c>
      <c r="E1751" s="334">
        <v>0</v>
      </c>
      <c r="F1751" s="334">
        <v>0</v>
      </c>
      <c r="G1751" s="334">
        <v>0</v>
      </c>
      <c r="H1751" s="334">
        <v>0</v>
      </c>
      <c r="I1751" s="334">
        <v>0</v>
      </c>
      <c r="J1751" s="334">
        <v>0</v>
      </c>
      <c r="K1751" s="334">
        <v>0</v>
      </c>
      <c r="L1751" s="334">
        <v>0</v>
      </c>
      <c r="M1751" s="334">
        <v>0</v>
      </c>
      <c r="N1751" s="334">
        <v>0</v>
      </c>
      <c r="O1751" s="334">
        <v>0</v>
      </c>
      <c r="P1751" s="334">
        <v>0</v>
      </c>
      <c r="Q1751" s="334">
        <v>0</v>
      </c>
      <c r="R1751" s="334">
        <v>0</v>
      </c>
      <c r="S1751" s="334">
        <v>0</v>
      </c>
      <c r="T1751" s="334">
        <v>0</v>
      </c>
      <c r="U1751" s="334">
        <v>0</v>
      </c>
      <c r="V1751" s="334">
        <v>0</v>
      </c>
      <c r="W1751" s="334">
        <v>0</v>
      </c>
      <c r="X1751" s="334">
        <v>0</v>
      </c>
      <c r="Y1751" s="334">
        <v>0</v>
      </c>
      <c r="Z1751" s="334">
        <v>0</v>
      </c>
      <c r="AA1751" s="334">
        <v>0</v>
      </c>
      <c r="AB1751" s="334">
        <v>0</v>
      </c>
      <c r="AD1751" s="334">
        <v>0</v>
      </c>
      <c r="AE1751" s="334">
        <f t="shared" si="277"/>
        <v>0</v>
      </c>
      <c r="AF1751" s="334">
        <f t="shared" si="278"/>
        <v>0</v>
      </c>
      <c r="AG1751" s="340">
        <f t="shared" si="279"/>
        <v>0</v>
      </c>
      <c r="AI1751" s="340">
        <f t="shared" si="281"/>
        <v>0</v>
      </c>
      <c r="AJ1751" s="340">
        <f t="shared" si="281"/>
        <v>0</v>
      </c>
      <c r="AK1751" s="340">
        <f t="shared" si="281"/>
        <v>0</v>
      </c>
      <c r="AL1751" s="340">
        <f t="shared" si="281"/>
        <v>0</v>
      </c>
      <c r="AM1751" s="340">
        <f t="shared" si="281"/>
        <v>0</v>
      </c>
    </row>
    <row r="1752" spans="1:39" x14ac:dyDescent="0.35">
      <c r="A1752" s="337">
        <v>23665</v>
      </c>
      <c r="B1752" s="338">
        <f t="shared" si="274"/>
        <v>1964</v>
      </c>
      <c r="C1752" s="338">
        <f t="shared" si="275"/>
        <v>10</v>
      </c>
      <c r="D1752" s="338">
        <f t="shared" si="276"/>
        <v>15</v>
      </c>
      <c r="E1752" s="334">
        <v>0</v>
      </c>
      <c r="F1752" s="334">
        <v>0</v>
      </c>
      <c r="G1752" s="334">
        <v>0</v>
      </c>
      <c r="H1752" s="334">
        <v>0</v>
      </c>
      <c r="I1752" s="334">
        <v>0</v>
      </c>
      <c r="J1752" s="334">
        <v>0</v>
      </c>
      <c r="K1752" s="334">
        <v>0</v>
      </c>
      <c r="L1752" s="334">
        <v>0</v>
      </c>
      <c r="M1752" s="334">
        <v>0</v>
      </c>
      <c r="N1752" s="334">
        <v>0</v>
      </c>
      <c r="O1752" s="334">
        <v>0</v>
      </c>
      <c r="P1752" s="334">
        <v>0</v>
      </c>
      <c r="Q1752" s="334">
        <v>0</v>
      </c>
      <c r="R1752" s="334">
        <v>0</v>
      </c>
      <c r="S1752" s="334">
        <v>0</v>
      </c>
      <c r="T1752" s="334">
        <v>0</v>
      </c>
      <c r="U1752" s="334">
        <v>0</v>
      </c>
      <c r="V1752" s="334">
        <v>0</v>
      </c>
      <c r="W1752" s="334">
        <v>0</v>
      </c>
      <c r="X1752" s="334">
        <v>0</v>
      </c>
      <c r="Y1752" s="334">
        <v>0</v>
      </c>
      <c r="Z1752" s="334">
        <v>0</v>
      </c>
      <c r="AA1752" s="334">
        <v>0</v>
      </c>
      <c r="AB1752" s="334">
        <v>0</v>
      </c>
      <c r="AD1752" s="334">
        <v>0</v>
      </c>
      <c r="AE1752" s="334">
        <f t="shared" si="277"/>
        <v>0</v>
      </c>
      <c r="AF1752" s="334">
        <f t="shared" si="278"/>
        <v>0</v>
      </c>
      <c r="AG1752" s="340">
        <f t="shared" si="279"/>
        <v>0</v>
      </c>
      <c r="AI1752" s="340">
        <f t="shared" si="281"/>
        <v>0</v>
      </c>
      <c r="AJ1752" s="340">
        <f t="shared" si="281"/>
        <v>0</v>
      </c>
      <c r="AK1752" s="340">
        <f t="shared" si="281"/>
        <v>0</v>
      </c>
      <c r="AL1752" s="340">
        <f t="shared" si="281"/>
        <v>0</v>
      </c>
      <c r="AM1752" s="340">
        <f t="shared" si="281"/>
        <v>0</v>
      </c>
    </row>
    <row r="1753" spans="1:39" x14ac:dyDescent="0.35">
      <c r="A1753" s="337">
        <v>23666</v>
      </c>
      <c r="B1753" s="338">
        <f t="shared" si="274"/>
        <v>1964</v>
      </c>
      <c r="C1753" s="338">
        <f t="shared" si="275"/>
        <v>10</v>
      </c>
      <c r="D1753" s="338">
        <f t="shared" si="276"/>
        <v>16</v>
      </c>
      <c r="E1753" s="334">
        <v>0</v>
      </c>
      <c r="F1753" s="334">
        <v>0</v>
      </c>
      <c r="G1753" s="334">
        <v>0</v>
      </c>
      <c r="H1753" s="334">
        <v>0</v>
      </c>
      <c r="I1753" s="334">
        <v>0</v>
      </c>
      <c r="J1753" s="334">
        <v>0</v>
      </c>
      <c r="K1753" s="334">
        <v>0</v>
      </c>
      <c r="L1753" s="334">
        <v>0</v>
      </c>
      <c r="M1753" s="334">
        <v>0</v>
      </c>
      <c r="N1753" s="334">
        <v>0</v>
      </c>
      <c r="O1753" s="334">
        <v>0</v>
      </c>
      <c r="P1753" s="334">
        <v>0</v>
      </c>
      <c r="Q1753" s="334">
        <v>0</v>
      </c>
      <c r="R1753" s="334">
        <v>0</v>
      </c>
      <c r="S1753" s="334">
        <v>0</v>
      </c>
      <c r="T1753" s="334">
        <v>0</v>
      </c>
      <c r="U1753" s="334">
        <v>0</v>
      </c>
      <c r="V1753" s="334">
        <v>0</v>
      </c>
      <c r="W1753" s="334">
        <v>0</v>
      </c>
      <c r="X1753" s="334">
        <v>0</v>
      </c>
      <c r="Y1753" s="334">
        <v>0</v>
      </c>
      <c r="Z1753" s="334">
        <v>0</v>
      </c>
      <c r="AA1753" s="334">
        <v>0</v>
      </c>
      <c r="AB1753" s="334">
        <v>0</v>
      </c>
      <c r="AD1753" s="334">
        <v>0</v>
      </c>
      <c r="AE1753" s="334">
        <f t="shared" si="277"/>
        <v>0</v>
      </c>
      <c r="AF1753" s="334">
        <f t="shared" si="278"/>
        <v>0</v>
      </c>
      <c r="AG1753" s="340">
        <f t="shared" si="279"/>
        <v>0</v>
      </c>
      <c r="AI1753" s="340">
        <f t="shared" si="281"/>
        <v>0</v>
      </c>
      <c r="AJ1753" s="340">
        <f t="shared" si="281"/>
        <v>0</v>
      </c>
      <c r="AK1753" s="340">
        <f t="shared" si="281"/>
        <v>0</v>
      </c>
      <c r="AL1753" s="340">
        <f t="shared" si="281"/>
        <v>0</v>
      </c>
      <c r="AM1753" s="340">
        <f t="shared" si="281"/>
        <v>0</v>
      </c>
    </row>
    <row r="1754" spans="1:39" x14ac:dyDescent="0.35">
      <c r="A1754" s="337">
        <v>23667</v>
      </c>
      <c r="B1754" s="338">
        <f t="shared" si="274"/>
        <v>1964</v>
      </c>
      <c r="C1754" s="338">
        <f t="shared" si="275"/>
        <v>10</v>
      </c>
      <c r="D1754" s="338">
        <f t="shared" si="276"/>
        <v>17</v>
      </c>
      <c r="E1754" s="334">
        <v>0</v>
      </c>
      <c r="F1754" s="334">
        <v>0</v>
      </c>
      <c r="G1754" s="334">
        <v>0</v>
      </c>
      <c r="H1754" s="334">
        <v>0</v>
      </c>
      <c r="I1754" s="334">
        <v>0</v>
      </c>
      <c r="J1754" s="334">
        <v>0</v>
      </c>
      <c r="K1754" s="334">
        <v>0</v>
      </c>
      <c r="L1754" s="334">
        <v>0</v>
      </c>
      <c r="M1754" s="334">
        <v>0</v>
      </c>
      <c r="N1754" s="334">
        <v>0</v>
      </c>
      <c r="O1754" s="334">
        <v>0</v>
      </c>
      <c r="P1754" s="334">
        <v>0</v>
      </c>
      <c r="Q1754" s="334">
        <v>0</v>
      </c>
      <c r="R1754" s="334">
        <v>0</v>
      </c>
      <c r="S1754" s="334">
        <v>0</v>
      </c>
      <c r="T1754" s="334">
        <v>0</v>
      </c>
      <c r="U1754" s="334">
        <v>0</v>
      </c>
      <c r="V1754" s="334">
        <v>0</v>
      </c>
      <c r="W1754" s="334">
        <v>0</v>
      </c>
      <c r="X1754" s="334">
        <v>0</v>
      </c>
      <c r="Y1754" s="334">
        <v>0</v>
      </c>
      <c r="Z1754" s="334">
        <v>0</v>
      </c>
      <c r="AA1754" s="334">
        <v>0</v>
      </c>
      <c r="AB1754" s="334">
        <v>0</v>
      </c>
      <c r="AD1754" s="334">
        <v>0</v>
      </c>
      <c r="AE1754" s="334">
        <f t="shared" si="277"/>
        <v>0</v>
      </c>
      <c r="AF1754" s="334">
        <f t="shared" si="278"/>
        <v>0</v>
      </c>
      <c r="AG1754" s="340">
        <f t="shared" si="279"/>
        <v>0</v>
      </c>
      <c r="AI1754" s="340">
        <f t="shared" si="281"/>
        <v>0</v>
      </c>
      <c r="AJ1754" s="340">
        <f t="shared" si="281"/>
        <v>0</v>
      </c>
      <c r="AK1754" s="340">
        <f t="shared" si="281"/>
        <v>0</v>
      </c>
      <c r="AL1754" s="340">
        <f t="shared" si="281"/>
        <v>0</v>
      </c>
      <c r="AM1754" s="340">
        <f t="shared" si="281"/>
        <v>0</v>
      </c>
    </row>
    <row r="1755" spans="1:39" x14ac:dyDescent="0.35">
      <c r="A1755" s="337">
        <v>23668</v>
      </c>
      <c r="B1755" s="338">
        <f t="shared" si="274"/>
        <v>1964</v>
      </c>
      <c r="C1755" s="338">
        <f t="shared" si="275"/>
        <v>10</v>
      </c>
      <c r="D1755" s="338">
        <f t="shared" si="276"/>
        <v>18</v>
      </c>
      <c r="E1755" s="334">
        <v>0</v>
      </c>
      <c r="F1755" s="334">
        <v>0</v>
      </c>
      <c r="G1755" s="334">
        <v>0</v>
      </c>
      <c r="H1755" s="334">
        <v>0</v>
      </c>
      <c r="I1755" s="334">
        <v>0</v>
      </c>
      <c r="J1755" s="334">
        <v>0</v>
      </c>
      <c r="K1755" s="334">
        <v>0</v>
      </c>
      <c r="L1755" s="334">
        <v>0</v>
      </c>
      <c r="M1755" s="334">
        <v>0</v>
      </c>
      <c r="N1755" s="334">
        <v>0</v>
      </c>
      <c r="O1755" s="334">
        <v>0</v>
      </c>
      <c r="P1755" s="334">
        <v>0</v>
      </c>
      <c r="Q1755" s="334">
        <v>0</v>
      </c>
      <c r="R1755" s="334">
        <v>0</v>
      </c>
      <c r="S1755" s="334">
        <v>0</v>
      </c>
      <c r="T1755" s="334">
        <v>0</v>
      </c>
      <c r="U1755" s="334">
        <v>0</v>
      </c>
      <c r="V1755" s="334">
        <v>0</v>
      </c>
      <c r="W1755" s="334">
        <v>0</v>
      </c>
      <c r="X1755" s="334">
        <v>0</v>
      </c>
      <c r="Y1755" s="334">
        <v>0</v>
      </c>
      <c r="Z1755" s="334">
        <v>0</v>
      </c>
      <c r="AA1755" s="334">
        <v>0</v>
      </c>
      <c r="AB1755" s="334">
        <v>0</v>
      </c>
      <c r="AD1755" s="334">
        <v>0</v>
      </c>
      <c r="AE1755" s="334">
        <f t="shared" si="277"/>
        <v>0</v>
      </c>
      <c r="AF1755" s="334">
        <f t="shared" si="278"/>
        <v>0</v>
      </c>
      <c r="AG1755" s="340">
        <f t="shared" si="279"/>
        <v>0</v>
      </c>
      <c r="AI1755" s="340">
        <f t="shared" si="281"/>
        <v>0</v>
      </c>
      <c r="AJ1755" s="340">
        <f t="shared" si="281"/>
        <v>0</v>
      </c>
      <c r="AK1755" s="340">
        <f t="shared" si="281"/>
        <v>0</v>
      </c>
      <c r="AL1755" s="340">
        <f t="shared" si="281"/>
        <v>0</v>
      </c>
      <c r="AM1755" s="340">
        <f t="shared" si="281"/>
        <v>0</v>
      </c>
    </row>
    <row r="1756" spans="1:39" x14ac:dyDescent="0.35">
      <c r="A1756" s="337">
        <v>23669</v>
      </c>
      <c r="B1756" s="338">
        <f t="shared" si="274"/>
        <v>1964</v>
      </c>
      <c r="C1756" s="338">
        <f t="shared" si="275"/>
        <v>10</v>
      </c>
      <c r="D1756" s="338">
        <f t="shared" si="276"/>
        <v>19</v>
      </c>
      <c r="E1756" s="334">
        <v>0</v>
      </c>
      <c r="F1756" s="334">
        <v>0</v>
      </c>
      <c r="G1756" s="334">
        <v>0</v>
      </c>
      <c r="H1756" s="334">
        <v>0</v>
      </c>
      <c r="I1756" s="334">
        <v>0</v>
      </c>
      <c r="J1756" s="334">
        <v>0</v>
      </c>
      <c r="K1756" s="334">
        <v>0</v>
      </c>
      <c r="L1756" s="334">
        <v>0</v>
      </c>
      <c r="M1756" s="334">
        <v>0</v>
      </c>
      <c r="N1756" s="334">
        <v>0</v>
      </c>
      <c r="O1756" s="334">
        <v>0</v>
      </c>
      <c r="P1756" s="334">
        <v>0</v>
      </c>
      <c r="Q1756" s="334">
        <v>0</v>
      </c>
      <c r="R1756" s="334">
        <v>0</v>
      </c>
      <c r="S1756" s="334">
        <v>0</v>
      </c>
      <c r="T1756" s="334">
        <v>0</v>
      </c>
      <c r="U1756" s="334">
        <v>0</v>
      </c>
      <c r="V1756" s="334">
        <v>0</v>
      </c>
      <c r="W1756" s="334">
        <v>0</v>
      </c>
      <c r="X1756" s="334">
        <v>0</v>
      </c>
      <c r="Y1756" s="334">
        <v>0</v>
      </c>
      <c r="Z1756" s="334">
        <v>0</v>
      </c>
      <c r="AA1756" s="334">
        <v>0</v>
      </c>
      <c r="AB1756" s="334">
        <v>0</v>
      </c>
      <c r="AD1756" s="334">
        <v>0</v>
      </c>
      <c r="AE1756" s="334">
        <f t="shared" si="277"/>
        <v>0</v>
      </c>
      <c r="AF1756" s="334">
        <f t="shared" si="278"/>
        <v>0</v>
      </c>
      <c r="AG1756" s="340">
        <f t="shared" si="279"/>
        <v>0</v>
      </c>
      <c r="AI1756" s="340">
        <f t="shared" si="281"/>
        <v>0</v>
      </c>
      <c r="AJ1756" s="340">
        <f t="shared" si="281"/>
        <v>0</v>
      </c>
      <c r="AK1756" s="340">
        <f t="shared" si="281"/>
        <v>0</v>
      </c>
      <c r="AL1756" s="340">
        <f t="shared" si="281"/>
        <v>0</v>
      </c>
      <c r="AM1756" s="340">
        <f t="shared" si="281"/>
        <v>0</v>
      </c>
    </row>
    <row r="1757" spans="1:39" x14ac:dyDescent="0.35">
      <c r="A1757" s="337">
        <v>23670</v>
      </c>
      <c r="B1757" s="338">
        <f t="shared" si="274"/>
        <v>1964</v>
      </c>
      <c r="C1757" s="338">
        <f t="shared" si="275"/>
        <v>10</v>
      </c>
      <c r="D1757" s="338">
        <f t="shared" si="276"/>
        <v>20</v>
      </c>
      <c r="E1757" s="334">
        <v>0</v>
      </c>
      <c r="F1757" s="334">
        <v>0</v>
      </c>
      <c r="G1757" s="334">
        <v>0</v>
      </c>
      <c r="H1757" s="334">
        <v>0</v>
      </c>
      <c r="I1757" s="334">
        <v>0</v>
      </c>
      <c r="J1757" s="334">
        <v>0</v>
      </c>
      <c r="K1757" s="334">
        <v>0</v>
      </c>
      <c r="L1757" s="334">
        <v>0</v>
      </c>
      <c r="M1757" s="334">
        <v>0</v>
      </c>
      <c r="N1757" s="334">
        <v>0</v>
      </c>
      <c r="O1757" s="334">
        <v>0</v>
      </c>
      <c r="P1757" s="334">
        <v>0</v>
      </c>
      <c r="Q1757" s="334">
        <v>0</v>
      </c>
      <c r="R1757" s="334">
        <v>0</v>
      </c>
      <c r="S1757" s="334">
        <v>0</v>
      </c>
      <c r="T1757" s="334">
        <v>0</v>
      </c>
      <c r="U1757" s="334">
        <v>0</v>
      </c>
      <c r="V1757" s="334">
        <v>0</v>
      </c>
      <c r="W1757" s="334">
        <v>0</v>
      </c>
      <c r="X1757" s="334">
        <v>0</v>
      </c>
      <c r="Y1757" s="334">
        <v>0</v>
      </c>
      <c r="Z1757" s="334">
        <v>0</v>
      </c>
      <c r="AA1757" s="334">
        <v>0</v>
      </c>
      <c r="AB1757" s="334">
        <v>0</v>
      </c>
      <c r="AD1757" s="334">
        <v>0</v>
      </c>
      <c r="AE1757" s="334">
        <f t="shared" si="277"/>
        <v>0</v>
      </c>
      <c r="AF1757" s="334">
        <f t="shared" si="278"/>
        <v>0</v>
      </c>
      <c r="AG1757" s="340">
        <f t="shared" si="279"/>
        <v>0</v>
      </c>
      <c r="AI1757" s="340">
        <f t="shared" si="281"/>
        <v>0</v>
      </c>
      <c r="AJ1757" s="340">
        <f t="shared" si="281"/>
        <v>0</v>
      </c>
      <c r="AK1757" s="340">
        <f t="shared" si="281"/>
        <v>0</v>
      </c>
      <c r="AL1757" s="340">
        <f t="shared" si="281"/>
        <v>0</v>
      </c>
      <c r="AM1757" s="340">
        <f t="shared" si="281"/>
        <v>0</v>
      </c>
    </row>
    <row r="1758" spans="1:39" x14ac:dyDescent="0.35">
      <c r="A1758" s="337">
        <v>23671</v>
      </c>
      <c r="B1758" s="338">
        <f t="shared" si="274"/>
        <v>1964</v>
      </c>
      <c r="C1758" s="338">
        <f t="shared" si="275"/>
        <v>10</v>
      </c>
      <c r="D1758" s="338">
        <f t="shared" si="276"/>
        <v>21</v>
      </c>
      <c r="E1758" s="334">
        <v>0</v>
      </c>
      <c r="F1758" s="334">
        <v>0</v>
      </c>
      <c r="G1758" s="334">
        <v>0</v>
      </c>
      <c r="H1758" s="334">
        <v>0</v>
      </c>
      <c r="I1758" s="334">
        <v>0</v>
      </c>
      <c r="J1758" s="334">
        <v>0</v>
      </c>
      <c r="K1758" s="334">
        <v>0</v>
      </c>
      <c r="L1758" s="334">
        <v>0</v>
      </c>
      <c r="M1758" s="334">
        <v>0</v>
      </c>
      <c r="N1758" s="334">
        <v>0</v>
      </c>
      <c r="O1758" s="334">
        <v>0</v>
      </c>
      <c r="P1758" s="334">
        <v>0</v>
      </c>
      <c r="Q1758" s="334">
        <v>0</v>
      </c>
      <c r="R1758" s="334">
        <v>0</v>
      </c>
      <c r="S1758" s="334">
        <v>0</v>
      </c>
      <c r="T1758" s="334">
        <v>0</v>
      </c>
      <c r="U1758" s="334">
        <v>0</v>
      </c>
      <c r="V1758" s="334">
        <v>0</v>
      </c>
      <c r="W1758" s="334">
        <v>0</v>
      </c>
      <c r="X1758" s="334">
        <v>0</v>
      </c>
      <c r="Y1758" s="334">
        <v>0</v>
      </c>
      <c r="Z1758" s="334">
        <v>0</v>
      </c>
      <c r="AA1758" s="334">
        <v>0</v>
      </c>
      <c r="AB1758" s="334">
        <v>0</v>
      </c>
      <c r="AD1758" s="334">
        <v>0</v>
      </c>
      <c r="AE1758" s="334">
        <f t="shared" si="277"/>
        <v>0</v>
      </c>
      <c r="AF1758" s="334">
        <f t="shared" si="278"/>
        <v>0</v>
      </c>
      <c r="AG1758" s="340">
        <f t="shared" si="279"/>
        <v>0</v>
      </c>
      <c r="AI1758" s="340">
        <f t="shared" si="281"/>
        <v>0</v>
      </c>
      <c r="AJ1758" s="340">
        <f t="shared" si="281"/>
        <v>0</v>
      </c>
      <c r="AK1758" s="340">
        <f t="shared" si="281"/>
        <v>0</v>
      </c>
      <c r="AL1758" s="340">
        <f t="shared" si="281"/>
        <v>0</v>
      </c>
      <c r="AM1758" s="340">
        <f t="shared" si="281"/>
        <v>0</v>
      </c>
    </row>
    <row r="1759" spans="1:39" x14ac:dyDescent="0.35">
      <c r="A1759" s="337">
        <v>23672</v>
      </c>
      <c r="B1759" s="338">
        <f t="shared" si="274"/>
        <v>1964</v>
      </c>
      <c r="C1759" s="338">
        <f t="shared" si="275"/>
        <v>10</v>
      </c>
      <c r="D1759" s="338">
        <f t="shared" si="276"/>
        <v>22</v>
      </c>
      <c r="E1759" s="334">
        <v>0</v>
      </c>
      <c r="F1759" s="334">
        <v>0</v>
      </c>
      <c r="G1759" s="334">
        <v>0</v>
      </c>
      <c r="H1759" s="334">
        <v>0</v>
      </c>
      <c r="I1759" s="334">
        <v>0</v>
      </c>
      <c r="J1759" s="334">
        <v>0</v>
      </c>
      <c r="K1759" s="334">
        <v>0</v>
      </c>
      <c r="L1759" s="334">
        <v>0</v>
      </c>
      <c r="M1759" s="334">
        <v>0</v>
      </c>
      <c r="N1759" s="334">
        <v>0</v>
      </c>
      <c r="O1759" s="334">
        <v>0</v>
      </c>
      <c r="P1759" s="334">
        <v>0</v>
      </c>
      <c r="Q1759" s="334">
        <v>0</v>
      </c>
      <c r="R1759" s="334">
        <v>0</v>
      </c>
      <c r="S1759" s="334">
        <v>0</v>
      </c>
      <c r="T1759" s="334">
        <v>0</v>
      </c>
      <c r="U1759" s="334">
        <v>0</v>
      </c>
      <c r="V1759" s="334">
        <v>0</v>
      </c>
      <c r="W1759" s="334">
        <v>0</v>
      </c>
      <c r="X1759" s="334">
        <v>0</v>
      </c>
      <c r="Y1759" s="334">
        <v>0</v>
      </c>
      <c r="Z1759" s="334">
        <v>0</v>
      </c>
      <c r="AA1759" s="334">
        <v>0</v>
      </c>
      <c r="AB1759" s="334">
        <v>0</v>
      </c>
      <c r="AD1759" s="334">
        <v>0</v>
      </c>
      <c r="AE1759" s="334">
        <f t="shared" si="277"/>
        <v>0</v>
      </c>
      <c r="AF1759" s="334">
        <f t="shared" si="278"/>
        <v>0</v>
      </c>
      <c r="AG1759" s="340">
        <f t="shared" si="279"/>
        <v>0</v>
      </c>
      <c r="AI1759" s="340">
        <f t="shared" si="281"/>
        <v>0</v>
      </c>
      <c r="AJ1759" s="340">
        <f t="shared" si="281"/>
        <v>0</v>
      </c>
      <c r="AK1759" s="340">
        <f t="shared" si="281"/>
        <v>0</v>
      </c>
      <c r="AL1759" s="340">
        <f t="shared" si="281"/>
        <v>0</v>
      </c>
      <c r="AM1759" s="340">
        <f t="shared" si="281"/>
        <v>0</v>
      </c>
    </row>
    <row r="1760" spans="1:39" x14ac:dyDescent="0.35">
      <c r="A1760" s="337">
        <v>23673</v>
      </c>
      <c r="B1760" s="338">
        <f t="shared" si="274"/>
        <v>1964</v>
      </c>
      <c r="C1760" s="338">
        <f t="shared" si="275"/>
        <v>10</v>
      </c>
      <c r="D1760" s="338">
        <f t="shared" si="276"/>
        <v>23</v>
      </c>
      <c r="E1760" s="334">
        <v>0</v>
      </c>
      <c r="F1760" s="334">
        <v>0</v>
      </c>
      <c r="G1760" s="334">
        <v>0</v>
      </c>
      <c r="H1760" s="334">
        <v>0</v>
      </c>
      <c r="I1760" s="334">
        <v>0</v>
      </c>
      <c r="J1760" s="334">
        <v>0</v>
      </c>
      <c r="K1760" s="334">
        <v>0</v>
      </c>
      <c r="L1760" s="334">
        <v>0</v>
      </c>
      <c r="M1760" s="334">
        <v>0</v>
      </c>
      <c r="N1760" s="334">
        <v>0</v>
      </c>
      <c r="O1760" s="334">
        <v>0</v>
      </c>
      <c r="P1760" s="334">
        <v>0</v>
      </c>
      <c r="Q1760" s="334">
        <v>0</v>
      </c>
      <c r="R1760" s="334">
        <v>0</v>
      </c>
      <c r="S1760" s="334">
        <v>0</v>
      </c>
      <c r="T1760" s="334">
        <v>0</v>
      </c>
      <c r="U1760" s="334">
        <v>0</v>
      </c>
      <c r="V1760" s="334">
        <v>0</v>
      </c>
      <c r="W1760" s="334">
        <v>0</v>
      </c>
      <c r="X1760" s="334">
        <v>0</v>
      </c>
      <c r="Y1760" s="334">
        <v>0</v>
      </c>
      <c r="Z1760" s="334">
        <v>0</v>
      </c>
      <c r="AA1760" s="334">
        <v>0</v>
      </c>
      <c r="AB1760" s="334">
        <v>0</v>
      </c>
      <c r="AD1760" s="334">
        <v>0</v>
      </c>
      <c r="AE1760" s="334">
        <f t="shared" si="277"/>
        <v>0</v>
      </c>
      <c r="AF1760" s="334">
        <f t="shared" si="278"/>
        <v>0</v>
      </c>
      <c r="AG1760" s="340">
        <f t="shared" si="279"/>
        <v>0</v>
      </c>
      <c r="AI1760" s="340">
        <f t="shared" si="281"/>
        <v>0</v>
      </c>
      <c r="AJ1760" s="340">
        <f t="shared" si="281"/>
        <v>0</v>
      </c>
      <c r="AK1760" s="340">
        <f t="shared" si="281"/>
        <v>0</v>
      </c>
      <c r="AL1760" s="340">
        <f t="shared" si="281"/>
        <v>0</v>
      </c>
      <c r="AM1760" s="340">
        <f t="shared" si="281"/>
        <v>0</v>
      </c>
    </row>
    <row r="1761" spans="1:39" x14ac:dyDescent="0.35">
      <c r="A1761" s="337">
        <v>23674</v>
      </c>
      <c r="B1761" s="338">
        <f t="shared" si="274"/>
        <v>1964</v>
      </c>
      <c r="C1761" s="338">
        <f t="shared" si="275"/>
        <v>10</v>
      </c>
      <c r="D1761" s="338">
        <f t="shared" si="276"/>
        <v>24</v>
      </c>
      <c r="E1761" s="334">
        <v>0</v>
      </c>
      <c r="F1761" s="334">
        <v>0</v>
      </c>
      <c r="G1761" s="334">
        <v>0</v>
      </c>
      <c r="H1761" s="334">
        <v>0</v>
      </c>
      <c r="I1761" s="334">
        <v>0</v>
      </c>
      <c r="J1761" s="334">
        <v>0</v>
      </c>
      <c r="K1761" s="334">
        <v>0</v>
      </c>
      <c r="L1761" s="334">
        <v>0</v>
      </c>
      <c r="M1761" s="334">
        <v>0</v>
      </c>
      <c r="N1761" s="334">
        <v>0</v>
      </c>
      <c r="O1761" s="334">
        <v>0</v>
      </c>
      <c r="P1761" s="334">
        <v>0</v>
      </c>
      <c r="Q1761" s="334">
        <v>0</v>
      </c>
      <c r="R1761" s="334">
        <v>0</v>
      </c>
      <c r="S1761" s="334">
        <v>0</v>
      </c>
      <c r="T1761" s="334">
        <v>0</v>
      </c>
      <c r="U1761" s="334">
        <v>0</v>
      </c>
      <c r="V1761" s="334">
        <v>0</v>
      </c>
      <c r="W1761" s="334">
        <v>0</v>
      </c>
      <c r="X1761" s="334">
        <v>0</v>
      </c>
      <c r="Y1761" s="334">
        <v>0</v>
      </c>
      <c r="Z1761" s="334">
        <v>0</v>
      </c>
      <c r="AA1761" s="334">
        <v>0</v>
      </c>
      <c r="AB1761" s="334">
        <v>0</v>
      </c>
      <c r="AD1761" s="334">
        <v>0</v>
      </c>
      <c r="AE1761" s="334">
        <f t="shared" si="277"/>
        <v>0</v>
      </c>
      <c r="AF1761" s="334">
        <f t="shared" si="278"/>
        <v>0</v>
      </c>
      <c r="AG1761" s="340">
        <f t="shared" si="279"/>
        <v>0</v>
      </c>
      <c r="AI1761" s="340">
        <f t="shared" si="281"/>
        <v>0</v>
      </c>
      <c r="AJ1761" s="340">
        <f t="shared" si="281"/>
        <v>0</v>
      </c>
      <c r="AK1761" s="340">
        <f t="shared" si="281"/>
        <v>0</v>
      </c>
      <c r="AL1761" s="340">
        <f t="shared" si="281"/>
        <v>0</v>
      </c>
      <c r="AM1761" s="340">
        <f t="shared" si="281"/>
        <v>0</v>
      </c>
    </row>
    <row r="1762" spans="1:39" x14ac:dyDescent="0.35">
      <c r="A1762" s="337">
        <v>23675</v>
      </c>
      <c r="B1762" s="338">
        <f t="shared" si="274"/>
        <v>1964</v>
      </c>
      <c r="C1762" s="338">
        <f t="shared" si="275"/>
        <v>10</v>
      </c>
      <c r="D1762" s="338">
        <f t="shared" si="276"/>
        <v>25</v>
      </c>
      <c r="E1762" s="334">
        <v>0</v>
      </c>
      <c r="F1762" s="334">
        <v>0</v>
      </c>
      <c r="G1762" s="334">
        <v>0</v>
      </c>
      <c r="H1762" s="334">
        <v>0</v>
      </c>
      <c r="I1762" s="334">
        <v>0</v>
      </c>
      <c r="J1762" s="334">
        <v>0</v>
      </c>
      <c r="K1762" s="334">
        <v>0</v>
      </c>
      <c r="L1762" s="334">
        <v>0</v>
      </c>
      <c r="M1762" s="334">
        <v>0</v>
      </c>
      <c r="N1762" s="334">
        <v>0</v>
      </c>
      <c r="O1762" s="334">
        <v>0</v>
      </c>
      <c r="P1762" s="334">
        <v>0</v>
      </c>
      <c r="Q1762" s="334">
        <v>0</v>
      </c>
      <c r="R1762" s="334">
        <v>0</v>
      </c>
      <c r="S1762" s="334">
        <v>0</v>
      </c>
      <c r="T1762" s="334">
        <v>0</v>
      </c>
      <c r="U1762" s="334">
        <v>0</v>
      </c>
      <c r="V1762" s="334">
        <v>0</v>
      </c>
      <c r="W1762" s="334">
        <v>0</v>
      </c>
      <c r="X1762" s="334">
        <v>0</v>
      </c>
      <c r="Y1762" s="334">
        <v>0</v>
      </c>
      <c r="Z1762" s="334">
        <v>0</v>
      </c>
      <c r="AA1762" s="334">
        <v>0</v>
      </c>
      <c r="AB1762" s="334">
        <v>0</v>
      </c>
      <c r="AD1762" s="334">
        <v>0</v>
      </c>
      <c r="AE1762" s="334">
        <f t="shared" si="277"/>
        <v>0</v>
      </c>
      <c r="AF1762" s="334">
        <f t="shared" si="278"/>
        <v>0</v>
      </c>
      <c r="AG1762" s="340">
        <f t="shared" si="279"/>
        <v>0</v>
      </c>
      <c r="AI1762" s="340">
        <f t="shared" si="281"/>
        <v>0</v>
      </c>
      <c r="AJ1762" s="340">
        <f t="shared" si="281"/>
        <v>0</v>
      </c>
      <c r="AK1762" s="340">
        <f t="shared" si="281"/>
        <v>0</v>
      </c>
      <c r="AL1762" s="340">
        <f t="shared" si="281"/>
        <v>0</v>
      </c>
      <c r="AM1762" s="340">
        <f t="shared" si="281"/>
        <v>0</v>
      </c>
    </row>
    <row r="1763" spans="1:39" x14ac:dyDescent="0.35">
      <c r="A1763" s="337">
        <v>23676</v>
      </c>
      <c r="B1763" s="338">
        <f t="shared" si="274"/>
        <v>1964</v>
      </c>
      <c r="C1763" s="338">
        <f t="shared" si="275"/>
        <v>10</v>
      </c>
      <c r="D1763" s="338">
        <f t="shared" si="276"/>
        <v>26</v>
      </c>
      <c r="E1763" s="334">
        <v>0.6</v>
      </c>
      <c r="F1763" s="334">
        <v>0.5</v>
      </c>
      <c r="G1763" s="334">
        <v>0.6</v>
      </c>
      <c r="H1763" s="334">
        <v>0.6</v>
      </c>
      <c r="I1763" s="334">
        <v>0.6</v>
      </c>
      <c r="J1763" s="334">
        <v>0.5</v>
      </c>
      <c r="K1763" s="334">
        <v>0.6</v>
      </c>
      <c r="L1763" s="334">
        <v>0.6</v>
      </c>
      <c r="M1763" s="334">
        <v>0.6</v>
      </c>
      <c r="N1763" s="334">
        <v>0.5</v>
      </c>
      <c r="O1763" s="334">
        <v>0.6</v>
      </c>
      <c r="P1763" s="334">
        <v>0.6</v>
      </c>
      <c r="Q1763" s="334">
        <v>0.6</v>
      </c>
      <c r="R1763" s="334">
        <v>0.5</v>
      </c>
      <c r="S1763" s="334">
        <v>0.6</v>
      </c>
      <c r="T1763" s="334">
        <v>0.6</v>
      </c>
      <c r="U1763" s="334">
        <v>0.6</v>
      </c>
      <c r="V1763" s="334">
        <v>0.5</v>
      </c>
      <c r="W1763" s="334">
        <v>0.6</v>
      </c>
      <c r="X1763" s="334">
        <v>0</v>
      </c>
      <c r="Y1763" s="334">
        <v>0</v>
      </c>
      <c r="Z1763" s="334">
        <v>0</v>
      </c>
      <c r="AA1763" s="334">
        <v>0</v>
      </c>
      <c r="AB1763" s="334">
        <v>0</v>
      </c>
      <c r="AD1763" s="334">
        <v>10.9</v>
      </c>
      <c r="AE1763" s="334">
        <f t="shared" si="277"/>
        <v>10.9</v>
      </c>
      <c r="AF1763" s="334">
        <f t="shared" si="278"/>
        <v>10.899999999999997</v>
      </c>
      <c r="AG1763" s="340">
        <f t="shared" si="279"/>
        <v>3.5527136788005009E-15</v>
      </c>
      <c r="AI1763" s="340">
        <f t="shared" si="281"/>
        <v>0</v>
      </c>
      <c r="AJ1763" s="340">
        <f t="shared" si="281"/>
        <v>0</v>
      </c>
      <c r="AK1763" s="340">
        <f t="shared" si="281"/>
        <v>0</v>
      </c>
      <c r="AL1763" s="340">
        <f t="shared" si="281"/>
        <v>0</v>
      </c>
      <c r="AM1763" s="340">
        <f t="shared" si="281"/>
        <v>0</v>
      </c>
    </row>
    <row r="1764" spans="1:39" x14ac:dyDescent="0.35">
      <c r="A1764" s="337">
        <v>23677</v>
      </c>
      <c r="B1764" s="338">
        <f t="shared" si="274"/>
        <v>1964</v>
      </c>
      <c r="C1764" s="338">
        <f t="shared" si="275"/>
        <v>10</v>
      </c>
      <c r="D1764" s="338">
        <f t="shared" si="276"/>
        <v>27</v>
      </c>
      <c r="E1764" s="334">
        <v>0</v>
      </c>
      <c r="F1764" s="334">
        <v>0</v>
      </c>
      <c r="G1764" s="334">
        <v>0</v>
      </c>
      <c r="H1764" s="334">
        <v>0</v>
      </c>
      <c r="I1764" s="334">
        <v>0</v>
      </c>
      <c r="J1764" s="334">
        <v>0</v>
      </c>
      <c r="K1764" s="334">
        <v>0</v>
      </c>
      <c r="L1764" s="334">
        <v>0</v>
      </c>
      <c r="M1764" s="334">
        <v>0</v>
      </c>
      <c r="N1764" s="334">
        <v>0</v>
      </c>
      <c r="O1764" s="334">
        <v>0</v>
      </c>
      <c r="P1764" s="334">
        <v>0</v>
      </c>
      <c r="Q1764" s="334">
        <v>0</v>
      </c>
      <c r="R1764" s="334">
        <v>0</v>
      </c>
      <c r="S1764" s="334">
        <v>0</v>
      </c>
      <c r="T1764" s="334">
        <v>0</v>
      </c>
      <c r="U1764" s="334">
        <v>0</v>
      </c>
      <c r="V1764" s="334">
        <v>0</v>
      </c>
      <c r="W1764" s="334">
        <v>0</v>
      </c>
      <c r="X1764" s="334">
        <v>0</v>
      </c>
      <c r="Y1764" s="334">
        <v>0</v>
      </c>
      <c r="Z1764" s="334">
        <v>0</v>
      </c>
      <c r="AA1764" s="334">
        <v>0</v>
      </c>
      <c r="AB1764" s="334">
        <v>0</v>
      </c>
      <c r="AD1764" s="334">
        <v>0</v>
      </c>
      <c r="AE1764" s="334">
        <f t="shared" si="277"/>
        <v>0</v>
      </c>
      <c r="AF1764" s="334">
        <f t="shared" si="278"/>
        <v>0</v>
      </c>
      <c r="AG1764" s="340">
        <f t="shared" si="279"/>
        <v>0</v>
      </c>
      <c r="AI1764" s="340">
        <f t="shared" ref="AI1764:AM1779" si="282">IF($C1764=AI$1,$AF1764,0)</f>
        <v>0</v>
      </c>
      <c r="AJ1764" s="340">
        <f t="shared" si="282"/>
        <v>0</v>
      </c>
      <c r="AK1764" s="340">
        <f t="shared" si="282"/>
        <v>0</v>
      </c>
      <c r="AL1764" s="340">
        <f t="shared" si="282"/>
        <v>0</v>
      </c>
      <c r="AM1764" s="340">
        <f t="shared" si="282"/>
        <v>0</v>
      </c>
    </row>
    <row r="1765" spans="1:39" x14ac:dyDescent="0.35">
      <c r="A1765" s="337">
        <v>23678</v>
      </c>
      <c r="B1765" s="338">
        <f t="shared" si="274"/>
        <v>1964</v>
      </c>
      <c r="C1765" s="338">
        <f t="shared" si="275"/>
        <v>10</v>
      </c>
      <c r="D1765" s="338">
        <f t="shared" si="276"/>
        <v>28</v>
      </c>
      <c r="E1765" s="334">
        <v>0</v>
      </c>
      <c r="F1765" s="334">
        <v>0</v>
      </c>
      <c r="G1765" s="334">
        <v>0</v>
      </c>
      <c r="H1765" s="334">
        <v>0</v>
      </c>
      <c r="I1765" s="334">
        <v>0</v>
      </c>
      <c r="J1765" s="334">
        <v>0</v>
      </c>
      <c r="K1765" s="334">
        <v>0</v>
      </c>
      <c r="L1765" s="334">
        <v>0</v>
      </c>
      <c r="M1765" s="334">
        <v>0</v>
      </c>
      <c r="N1765" s="334">
        <v>0</v>
      </c>
      <c r="O1765" s="334">
        <v>0</v>
      </c>
      <c r="P1765" s="334">
        <v>0</v>
      </c>
      <c r="Q1765" s="334">
        <v>0</v>
      </c>
      <c r="R1765" s="334">
        <v>0</v>
      </c>
      <c r="S1765" s="334">
        <v>0</v>
      </c>
      <c r="T1765" s="334">
        <v>0</v>
      </c>
      <c r="U1765" s="334">
        <v>0</v>
      </c>
      <c r="V1765" s="334">
        <v>0</v>
      </c>
      <c r="W1765" s="334">
        <v>0</v>
      </c>
      <c r="X1765" s="334">
        <v>0</v>
      </c>
      <c r="Y1765" s="334">
        <v>0</v>
      </c>
      <c r="Z1765" s="334">
        <v>0</v>
      </c>
      <c r="AA1765" s="334">
        <v>0</v>
      </c>
      <c r="AB1765" s="334">
        <v>0</v>
      </c>
      <c r="AD1765" s="334">
        <v>0</v>
      </c>
      <c r="AE1765" s="334">
        <f t="shared" si="277"/>
        <v>0</v>
      </c>
      <c r="AF1765" s="334">
        <f t="shared" si="278"/>
        <v>0</v>
      </c>
      <c r="AG1765" s="340">
        <f t="shared" si="279"/>
        <v>0</v>
      </c>
      <c r="AI1765" s="340">
        <f t="shared" si="282"/>
        <v>0</v>
      </c>
      <c r="AJ1765" s="340">
        <f t="shared" si="282"/>
        <v>0</v>
      </c>
      <c r="AK1765" s="340">
        <f t="shared" si="282"/>
        <v>0</v>
      </c>
      <c r="AL1765" s="340">
        <f t="shared" si="282"/>
        <v>0</v>
      </c>
      <c r="AM1765" s="340">
        <f t="shared" si="282"/>
        <v>0</v>
      </c>
    </row>
    <row r="1766" spans="1:39" x14ac:dyDescent="0.35">
      <c r="A1766" s="337">
        <v>23679</v>
      </c>
      <c r="B1766" s="338">
        <f t="shared" si="274"/>
        <v>1964</v>
      </c>
      <c r="C1766" s="338">
        <f t="shared" si="275"/>
        <v>10</v>
      </c>
      <c r="D1766" s="338">
        <f t="shared" si="276"/>
        <v>29</v>
      </c>
      <c r="E1766" s="334">
        <v>0</v>
      </c>
      <c r="F1766" s="334">
        <v>0</v>
      </c>
      <c r="G1766" s="334">
        <v>0</v>
      </c>
      <c r="H1766" s="334">
        <v>0</v>
      </c>
      <c r="I1766" s="334">
        <v>0</v>
      </c>
      <c r="J1766" s="334">
        <v>0</v>
      </c>
      <c r="K1766" s="334">
        <v>0</v>
      </c>
      <c r="L1766" s="334">
        <v>0</v>
      </c>
      <c r="M1766" s="334">
        <v>0</v>
      </c>
      <c r="N1766" s="334">
        <v>0</v>
      </c>
      <c r="O1766" s="334">
        <v>0</v>
      </c>
      <c r="P1766" s="334">
        <v>0</v>
      </c>
      <c r="Q1766" s="334">
        <v>0</v>
      </c>
      <c r="R1766" s="334">
        <v>0</v>
      </c>
      <c r="S1766" s="334">
        <v>0</v>
      </c>
      <c r="T1766" s="334">
        <v>0</v>
      </c>
      <c r="U1766" s="334">
        <v>0</v>
      </c>
      <c r="V1766" s="334">
        <v>0</v>
      </c>
      <c r="W1766" s="334">
        <v>0</v>
      </c>
      <c r="X1766" s="334">
        <v>0</v>
      </c>
      <c r="Y1766" s="334">
        <v>0</v>
      </c>
      <c r="Z1766" s="334">
        <v>0</v>
      </c>
      <c r="AA1766" s="334">
        <v>0</v>
      </c>
      <c r="AB1766" s="334">
        <v>0</v>
      </c>
      <c r="AD1766" s="334">
        <v>0</v>
      </c>
      <c r="AE1766" s="334">
        <f t="shared" si="277"/>
        <v>0</v>
      </c>
      <c r="AF1766" s="334">
        <f t="shared" si="278"/>
        <v>0</v>
      </c>
      <c r="AG1766" s="340">
        <f t="shared" si="279"/>
        <v>0</v>
      </c>
      <c r="AI1766" s="340">
        <f t="shared" si="282"/>
        <v>0</v>
      </c>
      <c r="AJ1766" s="340">
        <f t="shared" si="282"/>
        <v>0</v>
      </c>
      <c r="AK1766" s="340">
        <f t="shared" si="282"/>
        <v>0</v>
      </c>
      <c r="AL1766" s="340">
        <f t="shared" si="282"/>
        <v>0</v>
      </c>
      <c r="AM1766" s="340">
        <f t="shared" si="282"/>
        <v>0</v>
      </c>
    </row>
    <row r="1767" spans="1:39" x14ac:dyDescent="0.35">
      <c r="A1767" s="337">
        <v>23680</v>
      </c>
      <c r="B1767" s="338">
        <f t="shared" si="274"/>
        <v>1964</v>
      </c>
      <c r="C1767" s="338">
        <f t="shared" si="275"/>
        <v>10</v>
      </c>
      <c r="D1767" s="338">
        <f t="shared" si="276"/>
        <v>30</v>
      </c>
      <c r="E1767" s="334">
        <v>0</v>
      </c>
      <c r="F1767" s="334">
        <v>0</v>
      </c>
      <c r="G1767" s="334">
        <v>0</v>
      </c>
      <c r="H1767" s="334">
        <v>0</v>
      </c>
      <c r="I1767" s="334">
        <v>0</v>
      </c>
      <c r="J1767" s="334">
        <v>0</v>
      </c>
      <c r="K1767" s="334">
        <v>0</v>
      </c>
      <c r="L1767" s="334">
        <v>0</v>
      </c>
      <c r="M1767" s="334">
        <v>0</v>
      </c>
      <c r="N1767" s="334">
        <v>0</v>
      </c>
      <c r="O1767" s="334">
        <v>0</v>
      </c>
      <c r="P1767" s="334">
        <v>0</v>
      </c>
      <c r="Q1767" s="334">
        <v>0</v>
      </c>
      <c r="R1767" s="334">
        <v>0</v>
      </c>
      <c r="S1767" s="334">
        <v>0</v>
      </c>
      <c r="T1767" s="334">
        <v>0</v>
      </c>
      <c r="U1767" s="334">
        <v>0</v>
      </c>
      <c r="V1767" s="334">
        <v>0</v>
      </c>
      <c r="W1767" s="334">
        <v>0</v>
      </c>
      <c r="X1767" s="334">
        <v>0</v>
      </c>
      <c r="Y1767" s="334">
        <v>0</v>
      </c>
      <c r="Z1767" s="334">
        <v>0</v>
      </c>
      <c r="AA1767" s="334">
        <v>0</v>
      </c>
      <c r="AB1767" s="334">
        <v>0</v>
      </c>
      <c r="AD1767" s="334">
        <v>0</v>
      </c>
      <c r="AE1767" s="334">
        <f t="shared" si="277"/>
        <v>0</v>
      </c>
      <c r="AF1767" s="334">
        <f t="shared" si="278"/>
        <v>0</v>
      </c>
      <c r="AG1767" s="340">
        <f t="shared" si="279"/>
        <v>0</v>
      </c>
      <c r="AI1767" s="340">
        <f t="shared" si="282"/>
        <v>0</v>
      </c>
      <c r="AJ1767" s="340">
        <f t="shared" si="282"/>
        <v>0</v>
      </c>
      <c r="AK1767" s="340">
        <f t="shared" si="282"/>
        <v>0</v>
      </c>
      <c r="AL1767" s="340">
        <f t="shared" si="282"/>
        <v>0</v>
      </c>
      <c r="AM1767" s="340">
        <f t="shared" si="282"/>
        <v>0</v>
      </c>
    </row>
    <row r="1768" spans="1:39" x14ac:dyDescent="0.35">
      <c r="A1768" s="337">
        <v>23681</v>
      </c>
      <c r="B1768" s="338">
        <f t="shared" si="274"/>
        <v>1964</v>
      </c>
      <c r="C1768" s="338">
        <f t="shared" si="275"/>
        <v>10</v>
      </c>
      <c r="D1768" s="338">
        <f t="shared" si="276"/>
        <v>31</v>
      </c>
      <c r="E1768" s="334">
        <v>0</v>
      </c>
      <c r="F1768" s="334">
        <v>0</v>
      </c>
      <c r="G1768" s="334">
        <v>0</v>
      </c>
      <c r="H1768" s="334">
        <v>0</v>
      </c>
      <c r="I1768" s="334">
        <v>0</v>
      </c>
      <c r="J1768" s="334">
        <v>0</v>
      </c>
      <c r="K1768" s="334">
        <v>0</v>
      </c>
      <c r="L1768" s="334">
        <v>0</v>
      </c>
      <c r="M1768" s="334">
        <v>0</v>
      </c>
      <c r="N1768" s="334">
        <v>0</v>
      </c>
      <c r="O1768" s="334">
        <v>0</v>
      </c>
      <c r="P1768" s="334">
        <v>0</v>
      </c>
      <c r="Q1768" s="334">
        <v>0</v>
      </c>
      <c r="R1768" s="334">
        <v>0</v>
      </c>
      <c r="S1768" s="334">
        <v>0</v>
      </c>
      <c r="T1768" s="334">
        <v>0</v>
      </c>
      <c r="U1768" s="334">
        <v>0</v>
      </c>
      <c r="V1768" s="334">
        <v>0</v>
      </c>
      <c r="W1768" s="334">
        <v>0</v>
      </c>
      <c r="X1768" s="334">
        <v>0</v>
      </c>
      <c r="Y1768" s="334">
        <v>0</v>
      </c>
      <c r="Z1768" s="334">
        <v>0</v>
      </c>
      <c r="AA1768" s="334">
        <v>0</v>
      </c>
      <c r="AB1768" s="334">
        <v>0</v>
      </c>
      <c r="AD1768" s="334">
        <v>0</v>
      </c>
      <c r="AE1768" s="334">
        <f t="shared" si="277"/>
        <v>0</v>
      </c>
      <c r="AF1768" s="334">
        <f t="shared" si="278"/>
        <v>0</v>
      </c>
      <c r="AG1768" s="340">
        <f t="shared" si="279"/>
        <v>0</v>
      </c>
      <c r="AI1768" s="340">
        <f t="shared" si="282"/>
        <v>0</v>
      </c>
      <c r="AJ1768" s="340">
        <f t="shared" si="282"/>
        <v>0</v>
      </c>
      <c r="AK1768" s="340">
        <f t="shared" si="282"/>
        <v>0</v>
      </c>
      <c r="AL1768" s="340">
        <f t="shared" si="282"/>
        <v>0</v>
      </c>
      <c r="AM1768" s="340">
        <f t="shared" si="282"/>
        <v>0</v>
      </c>
    </row>
    <row r="1769" spans="1:39" x14ac:dyDescent="0.35">
      <c r="A1769" s="337">
        <v>23682</v>
      </c>
      <c r="B1769" s="338">
        <f t="shared" si="274"/>
        <v>1964</v>
      </c>
      <c r="C1769" s="338">
        <f t="shared" si="275"/>
        <v>11</v>
      </c>
      <c r="D1769" s="338">
        <f t="shared" si="276"/>
        <v>1</v>
      </c>
      <c r="E1769" s="334">
        <v>0</v>
      </c>
      <c r="F1769" s="334">
        <v>0</v>
      </c>
      <c r="G1769" s="334">
        <v>0</v>
      </c>
      <c r="H1769" s="334">
        <v>0</v>
      </c>
      <c r="I1769" s="334">
        <v>0</v>
      </c>
      <c r="J1769" s="334">
        <v>0</v>
      </c>
      <c r="K1769" s="334">
        <v>0</v>
      </c>
      <c r="L1769" s="334">
        <v>0</v>
      </c>
      <c r="M1769" s="334">
        <v>0</v>
      </c>
      <c r="N1769" s="334">
        <v>0</v>
      </c>
      <c r="O1769" s="334">
        <v>0</v>
      </c>
      <c r="P1769" s="334">
        <v>0</v>
      </c>
      <c r="Q1769" s="334">
        <v>0</v>
      </c>
      <c r="R1769" s="334">
        <v>0</v>
      </c>
      <c r="S1769" s="334">
        <v>0</v>
      </c>
      <c r="T1769" s="334">
        <v>0</v>
      </c>
      <c r="U1769" s="334">
        <v>0</v>
      </c>
      <c r="V1769" s="334">
        <v>0</v>
      </c>
      <c r="W1769" s="334">
        <v>0</v>
      </c>
      <c r="X1769" s="334">
        <v>0</v>
      </c>
      <c r="Y1769" s="334">
        <v>0</v>
      </c>
      <c r="Z1769" s="334">
        <v>0</v>
      </c>
      <c r="AA1769" s="334">
        <v>0</v>
      </c>
      <c r="AB1769" s="334">
        <v>0</v>
      </c>
      <c r="AD1769" s="334">
        <v>0</v>
      </c>
      <c r="AE1769" s="334">
        <f t="shared" si="277"/>
        <v>0</v>
      </c>
      <c r="AF1769" s="334">
        <f t="shared" si="278"/>
        <v>0</v>
      </c>
      <c r="AG1769" s="340">
        <f t="shared" si="279"/>
        <v>0</v>
      </c>
      <c r="AI1769" s="340">
        <f t="shared" si="282"/>
        <v>0</v>
      </c>
      <c r="AJ1769" s="340">
        <f t="shared" si="282"/>
        <v>0</v>
      </c>
      <c r="AK1769" s="340">
        <f t="shared" si="282"/>
        <v>0</v>
      </c>
      <c r="AL1769" s="340">
        <f t="shared" si="282"/>
        <v>0</v>
      </c>
      <c r="AM1769" s="340">
        <f t="shared" si="282"/>
        <v>0</v>
      </c>
    </row>
    <row r="1770" spans="1:39" x14ac:dyDescent="0.35">
      <c r="A1770" s="337">
        <v>23683</v>
      </c>
      <c r="B1770" s="338">
        <f t="shared" si="274"/>
        <v>1964</v>
      </c>
      <c r="C1770" s="338">
        <f t="shared" si="275"/>
        <v>11</v>
      </c>
      <c r="D1770" s="338">
        <f t="shared" si="276"/>
        <v>2</v>
      </c>
      <c r="E1770" s="334">
        <v>0</v>
      </c>
      <c r="F1770" s="334">
        <v>0</v>
      </c>
      <c r="G1770" s="334">
        <v>0</v>
      </c>
      <c r="H1770" s="334">
        <v>0</v>
      </c>
      <c r="I1770" s="334">
        <v>0</v>
      </c>
      <c r="J1770" s="334">
        <v>0</v>
      </c>
      <c r="K1770" s="334">
        <v>0</v>
      </c>
      <c r="L1770" s="334">
        <v>0</v>
      </c>
      <c r="M1770" s="334">
        <v>0</v>
      </c>
      <c r="N1770" s="334">
        <v>0</v>
      </c>
      <c r="O1770" s="334">
        <v>0</v>
      </c>
      <c r="P1770" s="334">
        <v>0</v>
      </c>
      <c r="Q1770" s="334">
        <v>0</v>
      </c>
      <c r="R1770" s="334">
        <v>0</v>
      </c>
      <c r="S1770" s="334">
        <v>0</v>
      </c>
      <c r="T1770" s="334">
        <v>0</v>
      </c>
      <c r="U1770" s="334">
        <v>1.4</v>
      </c>
      <c r="V1770" s="334">
        <v>1.4</v>
      </c>
      <c r="W1770" s="334">
        <v>1.4</v>
      </c>
      <c r="X1770" s="334">
        <v>1.3</v>
      </c>
      <c r="Y1770" s="334">
        <v>1.4</v>
      </c>
      <c r="Z1770" s="334">
        <v>1.4</v>
      </c>
      <c r="AA1770" s="334">
        <v>1.4</v>
      </c>
      <c r="AB1770" s="334">
        <v>0</v>
      </c>
      <c r="AD1770" s="334">
        <v>9.6999999999999993</v>
      </c>
      <c r="AE1770" s="334">
        <f t="shared" si="277"/>
        <v>9.6999999999999993</v>
      </c>
      <c r="AF1770" s="334">
        <f t="shared" si="278"/>
        <v>9.6999999999999993</v>
      </c>
      <c r="AG1770" s="340">
        <f t="shared" si="279"/>
        <v>0</v>
      </c>
      <c r="AI1770" s="340">
        <f t="shared" si="282"/>
        <v>0</v>
      </c>
      <c r="AJ1770" s="340">
        <f t="shared" si="282"/>
        <v>0</v>
      </c>
      <c r="AK1770" s="340">
        <f t="shared" si="282"/>
        <v>0</v>
      </c>
      <c r="AL1770" s="340">
        <f t="shared" si="282"/>
        <v>0</v>
      </c>
      <c r="AM1770" s="340">
        <f t="shared" si="282"/>
        <v>0</v>
      </c>
    </row>
    <row r="1771" spans="1:39" x14ac:dyDescent="0.35">
      <c r="A1771" s="337">
        <v>23684</v>
      </c>
      <c r="B1771" s="338">
        <f t="shared" si="274"/>
        <v>1964</v>
      </c>
      <c r="C1771" s="338">
        <f t="shared" si="275"/>
        <v>11</v>
      </c>
      <c r="D1771" s="338">
        <f t="shared" si="276"/>
        <v>3</v>
      </c>
      <c r="E1771" s="334">
        <v>0</v>
      </c>
      <c r="F1771" s="334">
        <v>0</v>
      </c>
      <c r="G1771" s="334">
        <v>0</v>
      </c>
      <c r="H1771" s="334">
        <v>0</v>
      </c>
      <c r="I1771" s="334">
        <v>0</v>
      </c>
      <c r="J1771" s="334">
        <v>0</v>
      </c>
      <c r="K1771" s="334">
        <v>0</v>
      </c>
      <c r="L1771" s="334">
        <v>0</v>
      </c>
      <c r="M1771" s="334">
        <v>0</v>
      </c>
      <c r="N1771" s="334">
        <v>0</v>
      </c>
      <c r="O1771" s="334">
        <v>0</v>
      </c>
      <c r="P1771" s="334">
        <v>0</v>
      </c>
      <c r="Q1771" s="334">
        <v>0</v>
      </c>
      <c r="R1771" s="334">
        <v>0</v>
      </c>
      <c r="S1771" s="334">
        <v>0</v>
      </c>
      <c r="T1771" s="334">
        <v>0</v>
      </c>
      <c r="U1771" s="334">
        <v>0</v>
      </c>
      <c r="V1771" s="334">
        <v>0</v>
      </c>
      <c r="W1771" s="334">
        <v>0</v>
      </c>
      <c r="X1771" s="334">
        <v>0</v>
      </c>
      <c r="Y1771" s="334">
        <v>0</v>
      </c>
      <c r="Z1771" s="334">
        <v>0</v>
      </c>
      <c r="AA1771" s="334">
        <v>0</v>
      </c>
      <c r="AB1771" s="334">
        <v>0</v>
      </c>
      <c r="AD1771" s="334">
        <v>0</v>
      </c>
      <c r="AE1771" s="334">
        <f t="shared" si="277"/>
        <v>0</v>
      </c>
      <c r="AF1771" s="334">
        <f t="shared" si="278"/>
        <v>0</v>
      </c>
      <c r="AG1771" s="340">
        <f t="shared" si="279"/>
        <v>0</v>
      </c>
      <c r="AI1771" s="340">
        <f t="shared" si="282"/>
        <v>0</v>
      </c>
      <c r="AJ1771" s="340">
        <f t="shared" si="282"/>
        <v>0</v>
      </c>
      <c r="AK1771" s="340">
        <f t="shared" si="282"/>
        <v>0</v>
      </c>
      <c r="AL1771" s="340">
        <f t="shared" si="282"/>
        <v>0</v>
      </c>
      <c r="AM1771" s="340">
        <f t="shared" si="282"/>
        <v>0</v>
      </c>
    </row>
    <row r="1772" spans="1:39" x14ac:dyDescent="0.35">
      <c r="A1772" s="337">
        <v>23685</v>
      </c>
      <c r="B1772" s="338">
        <f t="shared" si="274"/>
        <v>1964</v>
      </c>
      <c r="C1772" s="338">
        <f t="shared" si="275"/>
        <v>11</v>
      </c>
      <c r="D1772" s="338">
        <f t="shared" si="276"/>
        <v>4</v>
      </c>
      <c r="E1772" s="334">
        <v>0</v>
      </c>
      <c r="F1772" s="334">
        <v>0</v>
      </c>
      <c r="G1772" s="334">
        <v>0</v>
      </c>
      <c r="H1772" s="334">
        <v>0</v>
      </c>
      <c r="I1772" s="334">
        <v>0</v>
      </c>
      <c r="J1772" s="334">
        <v>0</v>
      </c>
      <c r="K1772" s="334">
        <v>0</v>
      </c>
      <c r="L1772" s="334">
        <v>0</v>
      </c>
      <c r="M1772" s="334">
        <v>0</v>
      </c>
      <c r="N1772" s="334">
        <v>0</v>
      </c>
      <c r="O1772" s="334">
        <v>0</v>
      </c>
      <c r="P1772" s="334">
        <v>0</v>
      </c>
      <c r="Q1772" s="334">
        <v>0</v>
      </c>
      <c r="R1772" s="334">
        <v>0</v>
      </c>
      <c r="S1772" s="334">
        <v>0</v>
      </c>
      <c r="T1772" s="334">
        <v>0</v>
      </c>
      <c r="U1772" s="334">
        <v>0</v>
      </c>
      <c r="V1772" s="334">
        <v>0</v>
      </c>
      <c r="W1772" s="334">
        <v>0</v>
      </c>
      <c r="X1772" s="334">
        <v>0</v>
      </c>
      <c r="Y1772" s="334">
        <v>0</v>
      </c>
      <c r="Z1772" s="334">
        <v>0</v>
      </c>
      <c r="AA1772" s="334">
        <v>0</v>
      </c>
      <c r="AB1772" s="334">
        <v>0</v>
      </c>
      <c r="AD1772" s="334">
        <v>0</v>
      </c>
      <c r="AE1772" s="334">
        <f t="shared" si="277"/>
        <v>0</v>
      </c>
      <c r="AF1772" s="334">
        <f t="shared" si="278"/>
        <v>0</v>
      </c>
      <c r="AG1772" s="340">
        <f t="shared" si="279"/>
        <v>0</v>
      </c>
      <c r="AI1772" s="340">
        <f t="shared" si="282"/>
        <v>0</v>
      </c>
      <c r="AJ1772" s="340">
        <f t="shared" si="282"/>
        <v>0</v>
      </c>
      <c r="AK1772" s="340">
        <f t="shared" si="282"/>
        <v>0</v>
      </c>
      <c r="AL1772" s="340">
        <f t="shared" si="282"/>
        <v>0</v>
      </c>
      <c r="AM1772" s="340">
        <f t="shared" si="282"/>
        <v>0</v>
      </c>
    </row>
    <row r="1773" spans="1:39" x14ac:dyDescent="0.35">
      <c r="A1773" s="337">
        <v>23686</v>
      </c>
      <c r="B1773" s="338">
        <f t="shared" si="274"/>
        <v>1964</v>
      </c>
      <c r="C1773" s="338">
        <f t="shared" si="275"/>
        <v>11</v>
      </c>
      <c r="D1773" s="338">
        <f t="shared" si="276"/>
        <v>5</v>
      </c>
      <c r="E1773" s="334">
        <v>0</v>
      </c>
      <c r="F1773" s="334">
        <v>0</v>
      </c>
      <c r="G1773" s="334">
        <v>0</v>
      </c>
      <c r="H1773" s="334">
        <v>0</v>
      </c>
      <c r="I1773" s="334">
        <v>0</v>
      </c>
      <c r="J1773" s="334">
        <v>0</v>
      </c>
      <c r="K1773" s="334">
        <v>0</v>
      </c>
      <c r="L1773" s="334">
        <v>0</v>
      </c>
      <c r="M1773" s="334">
        <v>0</v>
      </c>
      <c r="N1773" s="334">
        <v>0</v>
      </c>
      <c r="O1773" s="334">
        <v>0</v>
      </c>
      <c r="P1773" s="334">
        <v>0</v>
      </c>
      <c r="Q1773" s="334">
        <v>0</v>
      </c>
      <c r="R1773" s="334">
        <v>0</v>
      </c>
      <c r="S1773" s="334">
        <v>0</v>
      </c>
      <c r="T1773" s="334">
        <v>0</v>
      </c>
      <c r="U1773" s="334">
        <v>0</v>
      </c>
      <c r="V1773" s="334">
        <v>0</v>
      </c>
      <c r="W1773" s="334">
        <v>0</v>
      </c>
      <c r="X1773" s="334">
        <v>0</v>
      </c>
      <c r="Y1773" s="334">
        <v>0</v>
      </c>
      <c r="Z1773" s="334">
        <v>0</v>
      </c>
      <c r="AA1773" s="334">
        <v>0</v>
      </c>
      <c r="AB1773" s="334">
        <v>0</v>
      </c>
      <c r="AD1773" s="334">
        <v>0</v>
      </c>
      <c r="AE1773" s="334">
        <f t="shared" si="277"/>
        <v>0</v>
      </c>
      <c r="AF1773" s="334">
        <f t="shared" si="278"/>
        <v>0</v>
      </c>
      <c r="AG1773" s="340">
        <f t="shared" si="279"/>
        <v>0</v>
      </c>
      <c r="AI1773" s="340">
        <f t="shared" si="282"/>
        <v>0</v>
      </c>
      <c r="AJ1773" s="340">
        <f t="shared" si="282"/>
        <v>0</v>
      </c>
      <c r="AK1773" s="340">
        <f t="shared" si="282"/>
        <v>0</v>
      </c>
      <c r="AL1773" s="340">
        <f t="shared" si="282"/>
        <v>0</v>
      </c>
      <c r="AM1773" s="340">
        <f t="shared" si="282"/>
        <v>0</v>
      </c>
    </row>
    <row r="1774" spans="1:39" x14ac:dyDescent="0.35">
      <c r="A1774" s="337">
        <v>23687</v>
      </c>
      <c r="B1774" s="338">
        <f t="shared" si="274"/>
        <v>1964</v>
      </c>
      <c r="C1774" s="338">
        <f t="shared" si="275"/>
        <v>11</v>
      </c>
      <c r="D1774" s="338">
        <f t="shared" si="276"/>
        <v>6</v>
      </c>
      <c r="E1774" s="334">
        <v>0</v>
      </c>
      <c r="F1774" s="334">
        <v>0</v>
      </c>
      <c r="G1774" s="334">
        <v>0</v>
      </c>
      <c r="H1774" s="334">
        <v>0</v>
      </c>
      <c r="I1774" s="334">
        <v>0</v>
      </c>
      <c r="J1774" s="334">
        <v>0</v>
      </c>
      <c r="K1774" s="334">
        <v>0</v>
      </c>
      <c r="L1774" s="334">
        <v>0</v>
      </c>
      <c r="M1774" s="334">
        <v>0</v>
      </c>
      <c r="N1774" s="334">
        <v>0</v>
      </c>
      <c r="O1774" s="334">
        <v>0</v>
      </c>
      <c r="P1774" s="334">
        <v>0</v>
      </c>
      <c r="Q1774" s="334">
        <v>0</v>
      </c>
      <c r="R1774" s="334">
        <v>0</v>
      </c>
      <c r="S1774" s="334">
        <v>0</v>
      </c>
      <c r="T1774" s="334">
        <v>0</v>
      </c>
      <c r="U1774" s="334">
        <v>0</v>
      </c>
      <c r="V1774" s="334">
        <v>0</v>
      </c>
      <c r="W1774" s="334">
        <v>0</v>
      </c>
      <c r="X1774" s="334">
        <v>0</v>
      </c>
      <c r="Y1774" s="334">
        <v>0</v>
      </c>
      <c r="Z1774" s="334">
        <v>0</v>
      </c>
      <c r="AA1774" s="334">
        <v>0</v>
      </c>
      <c r="AB1774" s="334">
        <v>0</v>
      </c>
      <c r="AD1774" s="334">
        <v>0</v>
      </c>
      <c r="AE1774" s="334">
        <f t="shared" si="277"/>
        <v>0</v>
      </c>
      <c r="AF1774" s="334">
        <f t="shared" si="278"/>
        <v>0</v>
      </c>
      <c r="AG1774" s="340">
        <f t="shared" si="279"/>
        <v>0</v>
      </c>
      <c r="AI1774" s="340">
        <f t="shared" si="282"/>
        <v>0</v>
      </c>
      <c r="AJ1774" s="340">
        <f t="shared" si="282"/>
        <v>0</v>
      </c>
      <c r="AK1774" s="340">
        <f t="shared" si="282"/>
        <v>0</v>
      </c>
      <c r="AL1774" s="340">
        <f t="shared" si="282"/>
        <v>0</v>
      </c>
      <c r="AM1774" s="340">
        <f t="shared" si="282"/>
        <v>0</v>
      </c>
    </row>
    <row r="1775" spans="1:39" x14ac:dyDescent="0.35">
      <c r="A1775" s="337">
        <v>23688</v>
      </c>
      <c r="B1775" s="338">
        <f t="shared" si="274"/>
        <v>1964</v>
      </c>
      <c r="C1775" s="338">
        <f t="shared" si="275"/>
        <v>11</v>
      </c>
      <c r="D1775" s="338">
        <f t="shared" si="276"/>
        <v>7</v>
      </c>
      <c r="E1775" s="334">
        <v>0</v>
      </c>
      <c r="F1775" s="334">
        <v>0</v>
      </c>
      <c r="G1775" s="334">
        <v>0</v>
      </c>
      <c r="H1775" s="334">
        <v>0</v>
      </c>
      <c r="I1775" s="334">
        <v>0</v>
      </c>
      <c r="J1775" s="334">
        <v>0</v>
      </c>
      <c r="K1775" s="334">
        <v>0</v>
      </c>
      <c r="L1775" s="334">
        <v>0</v>
      </c>
      <c r="M1775" s="334">
        <v>0</v>
      </c>
      <c r="N1775" s="334">
        <v>0</v>
      </c>
      <c r="O1775" s="334">
        <v>0</v>
      </c>
      <c r="P1775" s="334">
        <v>0</v>
      </c>
      <c r="Q1775" s="334">
        <v>0</v>
      </c>
      <c r="R1775" s="334">
        <v>0</v>
      </c>
      <c r="S1775" s="334">
        <v>0</v>
      </c>
      <c r="T1775" s="334">
        <v>0</v>
      </c>
      <c r="U1775" s="334">
        <v>0</v>
      </c>
      <c r="V1775" s="334">
        <v>0</v>
      </c>
      <c r="W1775" s="334">
        <v>0</v>
      </c>
      <c r="X1775" s="334">
        <v>0</v>
      </c>
      <c r="Y1775" s="334">
        <v>0</v>
      </c>
      <c r="Z1775" s="334">
        <v>0</v>
      </c>
      <c r="AA1775" s="334">
        <v>0</v>
      </c>
      <c r="AB1775" s="334">
        <v>0</v>
      </c>
      <c r="AD1775" s="334">
        <v>0</v>
      </c>
      <c r="AE1775" s="334">
        <f t="shared" si="277"/>
        <v>0</v>
      </c>
      <c r="AF1775" s="334">
        <f t="shared" si="278"/>
        <v>0</v>
      </c>
      <c r="AG1775" s="340">
        <f t="shared" si="279"/>
        <v>0</v>
      </c>
      <c r="AI1775" s="340">
        <f t="shared" si="282"/>
        <v>0</v>
      </c>
      <c r="AJ1775" s="340">
        <f t="shared" si="282"/>
        <v>0</v>
      </c>
      <c r="AK1775" s="340">
        <f t="shared" si="282"/>
        <v>0</v>
      </c>
      <c r="AL1775" s="340">
        <f t="shared" si="282"/>
        <v>0</v>
      </c>
      <c r="AM1775" s="340">
        <f t="shared" si="282"/>
        <v>0</v>
      </c>
    </row>
    <row r="1776" spans="1:39" x14ac:dyDescent="0.35">
      <c r="A1776" s="337">
        <v>23689</v>
      </c>
      <c r="B1776" s="338">
        <f t="shared" si="274"/>
        <v>1964</v>
      </c>
      <c r="C1776" s="338">
        <f t="shared" si="275"/>
        <v>11</v>
      </c>
      <c r="D1776" s="338">
        <f t="shared" si="276"/>
        <v>8</v>
      </c>
      <c r="E1776" s="334">
        <v>0</v>
      </c>
      <c r="F1776" s="334">
        <v>0</v>
      </c>
      <c r="G1776" s="334">
        <v>0</v>
      </c>
      <c r="H1776" s="334">
        <v>0</v>
      </c>
      <c r="I1776" s="334">
        <v>0</v>
      </c>
      <c r="J1776" s="334">
        <v>0</v>
      </c>
      <c r="K1776" s="334">
        <v>0</v>
      </c>
      <c r="L1776" s="334">
        <v>0</v>
      </c>
      <c r="M1776" s="334">
        <v>0</v>
      </c>
      <c r="N1776" s="334">
        <v>0</v>
      </c>
      <c r="O1776" s="334">
        <v>0</v>
      </c>
      <c r="P1776" s="334">
        <v>0</v>
      </c>
      <c r="Q1776" s="334">
        <v>0</v>
      </c>
      <c r="R1776" s="334">
        <v>0</v>
      </c>
      <c r="S1776" s="334">
        <v>0</v>
      </c>
      <c r="T1776" s="334">
        <v>0</v>
      </c>
      <c r="U1776" s="334">
        <v>0</v>
      </c>
      <c r="V1776" s="334">
        <v>0</v>
      </c>
      <c r="W1776" s="334">
        <v>0</v>
      </c>
      <c r="X1776" s="334">
        <v>0</v>
      </c>
      <c r="Y1776" s="334">
        <v>0</v>
      </c>
      <c r="Z1776" s="334">
        <v>0</v>
      </c>
      <c r="AA1776" s="334">
        <v>0</v>
      </c>
      <c r="AB1776" s="334">
        <v>0</v>
      </c>
      <c r="AD1776" s="334">
        <v>0</v>
      </c>
      <c r="AE1776" s="334">
        <f t="shared" si="277"/>
        <v>0</v>
      </c>
      <c r="AF1776" s="334">
        <f t="shared" si="278"/>
        <v>0</v>
      </c>
      <c r="AG1776" s="340">
        <f t="shared" si="279"/>
        <v>0</v>
      </c>
      <c r="AI1776" s="340">
        <f t="shared" si="282"/>
        <v>0</v>
      </c>
      <c r="AJ1776" s="340">
        <f t="shared" si="282"/>
        <v>0</v>
      </c>
      <c r="AK1776" s="340">
        <f t="shared" si="282"/>
        <v>0</v>
      </c>
      <c r="AL1776" s="340">
        <f t="shared" si="282"/>
        <v>0</v>
      </c>
      <c r="AM1776" s="340">
        <f t="shared" si="282"/>
        <v>0</v>
      </c>
    </row>
    <row r="1777" spans="1:39" x14ac:dyDescent="0.35">
      <c r="A1777" s="337">
        <v>23690</v>
      </c>
      <c r="B1777" s="338">
        <f t="shared" si="274"/>
        <v>1964</v>
      </c>
      <c r="C1777" s="338">
        <f t="shared" si="275"/>
        <v>11</v>
      </c>
      <c r="D1777" s="338">
        <f t="shared" si="276"/>
        <v>9</v>
      </c>
      <c r="E1777" s="334">
        <v>0</v>
      </c>
      <c r="F1777" s="334">
        <v>0</v>
      </c>
      <c r="G1777" s="334">
        <v>0</v>
      </c>
      <c r="H1777" s="334">
        <v>0</v>
      </c>
      <c r="I1777" s="334">
        <v>0</v>
      </c>
      <c r="J1777" s="334">
        <v>0</v>
      </c>
      <c r="K1777" s="334">
        <v>0</v>
      </c>
      <c r="L1777" s="334">
        <v>0</v>
      </c>
      <c r="M1777" s="334">
        <v>0</v>
      </c>
      <c r="N1777" s="334">
        <v>0</v>
      </c>
      <c r="O1777" s="334">
        <v>0</v>
      </c>
      <c r="P1777" s="334">
        <v>0</v>
      </c>
      <c r="Q1777" s="334">
        <v>0</v>
      </c>
      <c r="R1777" s="334">
        <v>0</v>
      </c>
      <c r="S1777" s="334">
        <v>0</v>
      </c>
      <c r="T1777" s="334">
        <v>0</v>
      </c>
      <c r="U1777" s="334">
        <v>0</v>
      </c>
      <c r="V1777" s="334">
        <v>0</v>
      </c>
      <c r="W1777" s="334">
        <v>0</v>
      </c>
      <c r="X1777" s="334">
        <v>0</v>
      </c>
      <c r="Y1777" s="334">
        <v>0</v>
      </c>
      <c r="Z1777" s="334">
        <v>0</v>
      </c>
      <c r="AA1777" s="334">
        <v>0</v>
      </c>
      <c r="AB1777" s="334">
        <v>0</v>
      </c>
      <c r="AD1777" s="334">
        <v>0</v>
      </c>
      <c r="AE1777" s="334">
        <f t="shared" si="277"/>
        <v>0</v>
      </c>
      <c r="AF1777" s="334">
        <f t="shared" si="278"/>
        <v>0</v>
      </c>
      <c r="AG1777" s="340">
        <f t="shared" si="279"/>
        <v>0</v>
      </c>
      <c r="AI1777" s="340">
        <f t="shared" si="282"/>
        <v>0</v>
      </c>
      <c r="AJ1777" s="340">
        <f t="shared" si="282"/>
        <v>0</v>
      </c>
      <c r="AK1777" s="340">
        <f t="shared" si="282"/>
        <v>0</v>
      </c>
      <c r="AL1777" s="340">
        <f t="shared" si="282"/>
        <v>0</v>
      </c>
      <c r="AM1777" s="340">
        <f t="shared" si="282"/>
        <v>0</v>
      </c>
    </row>
    <row r="1778" spans="1:39" x14ac:dyDescent="0.35">
      <c r="A1778" s="337">
        <v>23691</v>
      </c>
      <c r="B1778" s="338">
        <f t="shared" si="274"/>
        <v>1964</v>
      </c>
      <c r="C1778" s="338">
        <f t="shared" si="275"/>
        <v>11</v>
      </c>
      <c r="D1778" s="338">
        <f t="shared" si="276"/>
        <v>10</v>
      </c>
      <c r="E1778" s="334">
        <v>0</v>
      </c>
      <c r="F1778" s="334">
        <v>0</v>
      </c>
      <c r="G1778" s="334">
        <v>0</v>
      </c>
      <c r="H1778" s="334">
        <v>0</v>
      </c>
      <c r="I1778" s="334">
        <v>0</v>
      </c>
      <c r="J1778" s="334">
        <v>0</v>
      </c>
      <c r="K1778" s="334">
        <v>0</v>
      </c>
      <c r="L1778" s="334">
        <v>0</v>
      </c>
      <c r="M1778" s="334">
        <v>0</v>
      </c>
      <c r="N1778" s="334">
        <v>0</v>
      </c>
      <c r="O1778" s="334">
        <v>0</v>
      </c>
      <c r="P1778" s="334">
        <v>0</v>
      </c>
      <c r="Q1778" s="334">
        <v>0</v>
      </c>
      <c r="R1778" s="334">
        <v>0</v>
      </c>
      <c r="S1778" s="334">
        <v>0</v>
      </c>
      <c r="T1778" s="334">
        <v>0</v>
      </c>
      <c r="U1778" s="334">
        <v>0</v>
      </c>
      <c r="V1778" s="334">
        <v>0</v>
      </c>
      <c r="W1778" s="334">
        <v>0</v>
      </c>
      <c r="X1778" s="334">
        <v>0</v>
      </c>
      <c r="Y1778" s="334">
        <v>0</v>
      </c>
      <c r="Z1778" s="334">
        <v>0</v>
      </c>
      <c r="AA1778" s="334">
        <v>0</v>
      </c>
      <c r="AB1778" s="334">
        <v>0</v>
      </c>
      <c r="AD1778" s="334">
        <v>0</v>
      </c>
      <c r="AE1778" s="334">
        <f t="shared" si="277"/>
        <v>0</v>
      </c>
      <c r="AF1778" s="334">
        <f t="shared" si="278"/>
        <v>0</v>
      </c>
      <c r="AG1778" s="340">
        <f t="shared" si="279"/>
        <v>0</v>
      </c>
      <c r="AI1778" s="340">
        <f t="shared" si="282"/>
        <v>0</v>
      </c>
      <c r="AJ1778" s="340">
        <f t="shared" si="282"/>
        <v>0</v>
      </c>
      <c r="AK1778" s="340">
        <f t="shared" si="282"/>
        <v>0</v>
      </c>
      <c r="AL1778" s="340">
        <f t="shared" si="282"/>
        <v>0</v>
      </c>
      <c r="AM1778" s="340">
        <f t="shared" si="282"/>
        <v>0</v>
      </c>
    </row>
    <row r="1779" spans="1:39" x14ac:dyDescent="0.35">
      <c r="A1779" s="337">
        <v>23692</v>
      </c>
      <c r="B1779" s="338">
        <f t="shared" si="274"/>
        <v>1964</v>
      </c>
      <c r="C1779" s="338">
        <f t="shared" si="275"/>
        <v>11</v>
      </c>
      <c r="D1779" s="338">
        <f t="shared" si="276"/>
        <v>11</v>
      </c>
      <c r="E1779" s="334">
        <v>0</v>
      </c>
      <c r="F1779" s="334">
        <v>0</v>
      </c>
      <c r="G1779" s="334">
        <v>0</v>
      </c>
      <c r="H1779" s="334">
        <v>0</v>
      </c>
      <c r="I1779" s="334">
        <v>0</v>
      </c>
      <c r="J1779" s="334">
        <v>0</v>
      </c>
      <c r="K1779" s="334">
        <v>0</v>
      </c>
      <c r="L1779" s="334">
        <v>0</v>
      </c>
      <c r="M1779" s="334">
        <v>0</v>
      </c>
      <c r="N1779" s="334">
        <v>0</v>
      </c>
      <c r="O1779" s="334">
        <v>0</v>
      </c>
      <c r="P1779" s="334">
        <v>0</v>
      </c>
      <c r="Q1779" s="334">
        <v>0</v>
      </c>
      <c r="R1779" s="334">
        <v>0</v>
      </c>
      <c r="S1779" s="334">
        <v>0</v>
      </c>
      <c r="T1779" s="334">
        <v>0</v>
      </c>
      <c r="U1779" s="334">
        <v>0</v>
      </c>
      <c r="V1779" s="334">
        <v>0</v>
      </c>
      <c r="W1779" s="334">
        <v>0</v>
      </c>
      <c r="X1779" s="334">
        <v>0.2</v>
      </c>
      <c r="Y1779" s="334">
        <v>0.1</v>
      </c>
      <c r="Z1779" s="334">
        <v>0.2</v>
      </c>
      <c r="AA1779" s="334">
        <v>0.1</v>
      </c>
      <c r="AB1779" s="334">
        <v>0.2</v>
      </c>
      <c r="AD1779" s="334">
        <v>0.8</v>
      </c>
      <c r="AE1779" s="334">
        <f t="shared" si="277"/>
        <v>0.8</v>
      </c>
      <c r="AF1779" s="334">
        <f t="shared" si="278"/>
        <v>0.8</v>
      </c>
      <c r="AG1779" s="340">
        <f t="shared" si="279"/>
        <v>0</v>
      </c>
      <c r="AI1779" s="340">
        <f t="shared" si="282"/>
        <v>0</v>
      </c>
      <c r="AJ1779" s="340">
        <f t="shared" si="282"/>
        <v>0</v>
      </c>
      <c r="AK1779" s="340">
        <f t="shared" si="282"/>
        <v>0</v>
      </c>
      <c r="AL1779" s="340">
        <f t="shared" si="282"/>
        <v>0</v>
      </c>
      <c r="AM1779" s="340">
        <f t="shared" si="282"/>
        <v>0</v>
      </c>
    </row>
    <row r="1780" spans="1:39" x14ac:dyDescent="0.35">
      <c r="A1780" s="337">
        <v>23693</v>
      </c>
      <c r="B1780" s="338">
        <f t="shared" si="274"/>
        <v>1964</v>
      </c>
      <c r="C1780" s="338">
        <f t="shared" si="275"/>
        <v>11</v>
      </c>
      <c r="D1780" s="338">
        <f t="shared" si="276"/>
        <v>12</v>
      </c>
      <c r="E1780" s="334">
        <v>0.2</v>
      </c>
      <c r="F1780" s="334">
        <v>0.1</v>
      </c>
      <c r="G1780" s="334">
        <v>0.2</v>
      </c>
      <c r="H1780" s="334">
        <v>0.1</v>
      </c>
      <c r="I1780" s="334">
        <v>0.2</v>
      </c>
      <c r="J1780" s="334">
        <v>0.1</v>
      </c>
      <c r="K1780" s="334">
        <v>0.2</v>
      </c>
      <c r="L1780" s="334">
        <v>0</v>
      </c>
      <c r="M1780" s="334">
        <v>0</v>
      </c>
      <c r="N1780" s="334">
        <v>0</v>
      </c>
      <c r="O1780" s="334">
        <v>0</v>
      </c>
      <c r="P1780" s="334">
        <v>0</v>
      </c>
      <c r="Q1780" s="334">
        <v>0</v>
      </c>
      <c r="R1780" s="334">
        <v>0</v>
      </c>
      <c r="S1780" s="334">
        <v>0</v>
      </c>
      <c r="T1780" s="334">
        <v>0</v>
      </c>
      <c r="U1780" s="334">
        <v>0</v>
      </c>
      <c r="V1780" s="334">
        <v>0</v>
      </c>
      <c r="W1780" s="334">
        <v>0</v>
      </c>
      <c r="X1780" s="334">
        <v>0</v>
      </c>
      <c r="Y1780" s="334">
        <v>0</v>
      </c>
      <c r="Z1780" s="334">
        <v>0.1</v>
      </c>
      <c r="AA1780" s="334">
        <v>0.2</v>
      </c>
      <c r="AB1780" s="334">
        <v>0.1</v>
      </c>
      <c r="AD1780" s="334">
        <v>1.5</v>
      </c>
      <c r="AE1780" s="334">
        <f t="shared" si="277"/>
        <v>1.5</v>
      </c>
      <c r="AF1780" s="334">
        <f t="shared" si="278"/>
        <v>1.5000000000000002</v>
      </c>
      <c r="AG1780" s="340">
        <f t="shared" si="279"/>
        <v>2.2204460492503131E-16</v>
      </c>
      <c r="AI1780" s="340">
        <f t="shared" ref="AI1780:AM1795" si="283">IF($C1780=AI$1,$AF1780,0)</f>
        <v>0</v>
      </c>
      <c r="AJ1780" s="340">
        <f t="shared" si="283"/>
        <v>0</v>
      </c>
      <c r="AK1780" s="340">
        <f t="shared" si="283"/>
        <v>0</v>
      </c>
      <c r="AL1780" s="340">
        <f t="shared" si="283"/>
        <v>0</v>
      </c>
      <c r="AM1780" s="340">
        <f t="shared" si="283"/>
        <v>0</v>
      </c>
    </row>
    <row r="1781" spans="1:39" x14ac:dyDescent="0.35">
      <c r="A1781" s="337">
        <v>23694</v>
      </c>
      <c r="B1781" s="338">
        <f t="shared" si="274"/>
        <v>1964</v>
      </c>
      <c r="C1781" s="338">
        <f t="shared" si="275"/>
        <v>11</v>
      </c>
      <c r="D1781" s="338">
        <f t="shared" si="276"/>
        <v>13</v>
      </c>
      <c r="E1781" s="334">
        <v>0.2</v>
      </c>
      <c r="F1781" s="334">
        <v>0</v>
      </c>
      <c r="G1781" s="334">
        <v>0.2</v>
      </c>
      <c r="H1781" s="334">
        <v>0.2</v>
      </c>
      <c r="I1781" s="334">
        <v>0.2</v>
      </c>
      <c r="J1781" s="334">
        <v>0</v>
      </c>
      <c r="K1781" s="334">
        <v>0</v>
      </c>
      <c r="L1781" s="334">
        <v>0</v>
      </c>
      <c r="M1781" s="334">
        <v>0</v>
      </c>
      <c r="N1781" s="334">
        <v>0</v>
      </c>
      <c r="O1781" s="334">
        <v>0</v>
      </c>
      <c r="P1781" s="334">
        <v>0</v>
      </c>
      <c r="Q1781" s="334">
        <v>0</v>
      </c>
      <c r="R1781" s="334">
        <v>0</v>
      </c>
      <c r="S1781" s="334">
        <v>0</v>
      </c>
      <c r="T1781" s="334">
        <v>0</v>
      </c>
      <c r="U1781" s="334">
        <v>0</v>
      </c>
      <c r="V1781" s="334">
        <v>0</v>
      </c>
      <c r="W1781" s="334">
        <v>0</v>
      </c>
      <c r="X1781" s="334">
        <v>0</v>
      </c>
      <c r="Y1781" s="334">
        <v>0</v>
      </c>
      <c r="Z1781" s="334">
        <v>0</v>
      </c>
      <c r="AA1781" s="334">
        <v>0</v>
      </c>
      <c r="AB1781" s="334">
        <v>0</v>
      </c>
      <c r="AD1781" s="334">
        <v>0.8</v>
      </c>
      <c r="AE1781" s="334">
        <f t="shared" si="277"/>
        <v>0.8</v>
      </c>
      <c r="AF1781" s="334">
        <f t="shared" si="278"/>
        <v>0.8</v>
      </c>
      <c r="AG1781" s="340">
        <f t="shared" si="279"/>
        <v>0</v>
      </c>
      <c r="AI1781" s="340">
        <f t="shared" si="283"/>
        <v>0</v>
      </c>
      <c r="AJ1781" s="340">
        <f t="shared" si="283"/>
        <v>0</v>
      </c>
      <c r="AK1781" s="340">
        <f t="shared" si="283"/>
        <v>0</v>
      </c>
      <c r="AL1781" s="340">
        <f t="shared" si="283"/>
        <v>0</v>
      </c>
      <c r="AM1781" s="340">
        <f t="shared" si="283"/>
        <v>0</v>
      </c>
    </row>
    <row r="1782" spans="1:39" x14ac:dyDescent="0.35">
      <c r="A1782" s="337">
        <v>23695</v>
      </c>
      <c r="B1782" s="338">
        <f t="shared" si="274"/>
        <v>1964</v>
      </c>
      <c r="C1782" s="338">
        <f t="shared" si="275"/>
        <v>11</v>
      </c>
      <c r="D1782" s="338">
        <f t="shared" si="276"/>
        <v>14</v>
      </c>
      <c r="E1782" s="334">
        <v>0</v>
      </c>
      <c r="F1782" s="334">
        <v>0</v>
      </c>
      <c r="G1782" s="334">
        <v>0</v>
      </c>
      <c r="H1782" s="334">
        <v>0</v>
      </c>
      <c r="I1782" s="334">
        <v>0</v>
      </c>
      <c r="J1782" s="334">
        <v>0</v>
      </c>
      <c r="K1782" s="334">
        <v>0</v>
      </c>
      <c r="L1782" s="334">
        <v>0</v>
      </c>
      <c r="M1782" s="334">
        <v>0</v>
      </c>
      <c r="N1782" s="334">
        <v>0</v>
      </c>
      <c r="O1782" s="334">
        <v>0</v>
      </c>
      <c r="P1782" s="334">
        <v>0</v>
      </c>
      <c r="Q1782" s="334">
        <v>0</v>
      </c>
      <c r="R1782" s="334">
        <v>0</v>
      </c>
      <c r="S1782" s="334">
        <v>0</v>
      </c>
      <c r="T1782" s="334">
        <v>0</v>
      </c>
      <c r="U1782" s="334">
        <v>0</v>
      </c>
      <c r="V1782" s="334">
        <v>0</v>
      </c>
      <c r="W1782" s="334">
        <v>0</v>
      </c>
      <c r="X1782" s="334">
        <v>0</v>
      </c>
      <c r="Y1782" s="334">
        <v>0</v>
      </c>
      <c r="Z1782" s="334">
        <v>0</v>
      </c>
      <c r="AA1782" s="334">
        <v>0</v>
      </c>
      <c r="AB1782" s="334">
        <v>0</v>
      </c>
      <c r="AD1782" s="334">
        <v>0</v>
      </c>
      <c r="AE1782" s="334">
        <f t="shared" si="277"/>
        <v>0</v>
      </c>
      <c r="AF1782" s="334">
        <f t="shared" si="278"/>
        <v>0</v>
      </c>
      <c r="AG1782" s="340">
        <f t="shared" si="279"/>
        <v>0</v>
      </c>
      <c r="AI1782" s="340">
        <f t="shared" si="283"/>
        <v>0</v>
      </c>
      <c r="AJ1782" s="340">
        <f t="shared" si="283"/>
        <v>0</v>
      </c>
      <c r="AK1782" s="340">
        <f t="shared" si="283"/>
        <v>0</v>
      </c>
      <c r="AL1782" s="340">
        <f t="shared" si="283"/>
        <v>0</v>
      </c>
      <c r="AM1782" s="340">
        <f t="shared" si="283"/>
        <v>0</v>
      </c>
    </row>
    <row r="1783" spans="1:39" x14ac:dyDescent="0.35">
      <c r="A1783" s="337">
        <v>23696</v>
      </c>
      <c r="B1783" s="338">
        <f t="shared" si="274"/>
        <v>1964</v>
      </c>
      <c r="C1783" s="338">
        <f t="shared" si="275"/>
        <v>11</v>
      </c>
      <c r="D1783" s="338">
        <f t="shared" si="276"/>
        <v>15</v>
      </c>
      <c r="E1783" s="334">
        <v>0</v>
      </c>
      <c r="F1783" s="334">
        <v>0</v>
      </c>
      <c r="G1783" s="334">
        <v>0</v>
      </c>
      <c r="H1783" s="334">
        <v>0</v>
      </c>
      <c r="I1783" s="334">
        <v>0</v>
      </c>
      <c r="J1783" s="334">
        <v>0</v>
      </c>
      <c r="K1783" s="334">
        <v>0</v>
      </c>
      <c r="L1783" s="334">
        <v>0</v>
      </c>
      <c r="M1783" s="334">
        <v>0</v>
      </c>
      <c r="N1783" s="334">
        <v>0</v>
      </c>
      <c r="O1783" s="334">
        <v>0</v>
      </c>
      <c r="P1783" s="334">
        <v>0</v>
      </c>
      <c r="Q1783" s="334">
        <v>0</v>
      </c>
      <c r="R1783" s="334">
        <v>0</v>
      </c>
      <c r="S1783" s="334">
        <v>0</v>
      </c>
      <c r="T1783" s="334">
        <v>0</v>
      </c>
      <c r="U1783" s="334">
        <v>0</v>
      </c>
      <c r="V1783" s="334">
        <v>0</v>
      </c>
      <c r="W1783" s="334">
        <v>0</v>
      </c>
      <c r="X1783" s="334">
        <v>0</v>
      </c>
      <c r="Y1783" s="334">
        <v>0</v>
      </c>
      <c r="Z1783" s="334">
        <v>0</v>
      </c>
      <c r="AA1783" s="334">
        <v>0</v>
      </c>
      <c r="AB1783" s="334">
        <v>0</v>
      </c>
      <c r="AD1783" s="334">
        <v>0</v>
      </c>
      <c r="AE1783" s="334">
        <f t="shared" si="277"/>
        <v>0</v>
      </c>
      <c r="AF1783" s="334">
        <f t="shared" si="278"/>
        <v>0</v>
      </c>
      <c r="AG1783" s="340">
        <f t="shared" si="279"/>
        <v>0</v>
      </c>
      <c r="AI1783" s="340">
        <f t="shared" si="283"/>
        <v>0</v>
      </c>
      <c r="AJ1783" s="340">
        <f t="shared" si="283"/>
        <v>0</v>
      </c>
      <c r="AK1783" s="340">
        <f t="shared" si="283"/>
        <v>0</v>
      </c>
      <c r="AL1783" s="340">
        <f t="shared" si="283"/>
        <v>0</v>
      </c>
      <c r="AM1783" s="340">
        <f t="shared" si="283"/>
        <v>0</v>
      </c>
    </row>
    <row r="1784" spans="1:39" x14ac:dyDescent="0.35">
      <c r="A1784" s="337">
        <v>23697</v>
      </c>
      <c r="B1784" s="338">
        <f t="shared" si="274"/>
        <v>1964</v>
      </c>
      <c r="C1784" s="338">
        <f t="shared" si="275"/>
        <v>11</v>
      </c>
      <c r="D1784" s="338">
        <f t="shared" si="276"/>
        <v>16</v>
      </c>
      <c r="E1784" s="334">
        <v>0</v>
      </c>
      <c r="F1784" s="334">
        <v>0</v>
      </c>
      <c r="G1784" s="334">
        <v>0</v>
      </c>
      <c r="H1784" s="334">
        <v>0</v>
      </c>
      <c r="I1784" s="334">
        <v>0</v>
      </c>
      <c r="J1784" s="334">
        <v>0</v>
      </c>
      <c r="K1784" s="334">
        <v>0</v>
      </c>
      <c r="L1784" s="334">
        <v>0</v>
      </c>
      <c r="M1784" s="334">
        <v>0</v>
      </c>
      <c r="N1784" s="334">
        <v>0</v>
      </c>
      <c r="O1784" s="334">
        <v>0</v>
      </c>
      <c r="P1784" s="334">
        <v>0</v>
      </c>
      <c r="Q1784" s="334">
        <v>0</v>
      </c>
      <c r="R1784" s="334">
        <v>0</v>
      </c>
      <c r="S1784" s="334">
        <v>0</v>
      </c>
      <c r="T1784" s="334">
        <v>0</v>
      </c>
      <c r="U1784" s="334">
        <v>0</v>
      </c>
      <c r="V1784" s="334">
        <v>0</v>
      </c>
      <c r="W1784" s="334">
        <v>0</v>
      </c>
      <c r="X1784" s="334">
        <v>0</v>
      </c>
      <c r="Y1784" s="334">
        <v>0</v>
      </c>
      <c r="Z1784" s="334">
        <v>0</v>
      </c>
      <c r="AA1784" s="334">
        <v>0</v>
      </c>
      <c r="AB1784" s="334">
        <v>0</v>
      </c>
      <c r="AD1784" s="334">
        <v>0</v>
      </c>
      <c r="AE1784" s="334">
        <f t="shared" si="277"/>
        <v>0</v>
      </c>
      <c r="AF1784" s="334">
        <f t="shared" si="278"/>
        <v>0</v>
      </c>
      <c r="AG1784" s="340">
        <f t="shared" si="279"/>
        <v>0</v>
      </c>
      <c r="AI1784" s="340">
        <f t="shared" si="283"/>
        <v>0</v>
      </c>
      <c r="AJ1784" s="340">
        <f t="shared" si="283"/>
        <v>0</v>
      </c>
      <c r="AK1784" s="340">
        <f t="shared" si="283"/>
        <v>0</v>
      </c>
      <c r="AL1784" s="340">
        <f t="shared" si="283"/>
        <v>0</v>
      </c>
      <c r="AM1784" s="340">
        <f t="shared" si="283"/>
        <v>0</v>
      </c>
    </row>
    <row r="1785" spans="1:39" x14ac:dyDescent="0.35">
      <c r="A1785" s="337">
        <v>23698</v>
      </c>
      <c r="B1785" s="338">
        <f t="shared" si="274"/>
        <v>1964</v>
      </c>
      <c r="C1785" s="338">
        <f t="shared" si="275"/>
        <v>11</v>
      </c>
      <c r="D1785" s="338">
        <f t="shared" si="276"/>
        <v>17</v>
      </c>
      <c r="E1785" s="334">
        <v>0</v>
      </c>
      <c r="F1785" s="334">
        <v>0</v>
      </c>
      <c r="G1785" s="334">
        <v>0</v>
      </c>
      <c r="H1785" s="334">
        <v>0</v>
      </c>
      <c r="I1785" s="334">
        <v>0</v>
      </c>
      <c r="J1785" s="334">
        <v>0</v>
      </c>
      <c r="K1785" s="334">
        <v>0</v>
      </c>
      <c r="L1785" s="334">
        <v>0</v>
      </c>
      <c r="M1785" s="334">
        <v>0</v>
      </c>
      <c r="N1785" s="334">
        <v>0</v>
      </c>
      <c r="O1785" s="334">
        <v>0</v>
      </c>
      <c r="P1785" s="334">
        <v>0</v>
      </c>
      <c r="Q1785" s="334">
        <v>0</v>
      </c>
      <c r="R1785" s="334">
        <v>0</v>
      </c>
      <c r="S1785" s="334">
        <v>0</v>
      </c>
      <c r="T1785" s="334">
        <v>0</v>
      </c>
      <c r="U1785" s="334">
        <v>0</v>
      </c>
      <c r="V1785" s="334">
        <v>0</v>
      </c>
      <c r="W1785" s="334">
        <v>0</v>
      </c>
      <c r="X1785" s="334">
        <v>0</v>
      </c>
      <c r="Y1785" s="334">
        <v>0</v>
      </c>
      <c r="Z1785" s="334">
        <v>0</v>
      </c>
      <c r="AA1785" s="334">
        <v>0</v>
      </c>
      <c r="AB1785" s="334">
        <v>0</v>
      </c>
      <c r="AD1785" s="334">
        <v>0</v>
      </c>
      <c r="AE1785" s="334">
        <f t="shared" si="277"/>
        <v>0</v>
      </c>
      <c r="AF1785" s="334">
        <f t="shared" si="278"/>
        <v>0</v>
      </c>
      <c r="AG1785" s="340">
        <f t="shared" si="279"/>
        <v>0</v>
      </c>
      <c r="AI1785" s="340">
        <f t="shared" si="283"/>
        <v>0</v>
      </c>
      <c r="AJ1785" s="340">
        <f t="shared" si="283"/>
        <v>0</v>
      </c>
      <c r="AK1785" s="340">
        <f t="shared" si="283"/>
        <v>0</v>
      </c>
      <c r="AL1785" s="340">
        <f t="shared" si="283"/>
        <v>0</v>
      </c>
      <c r="AM1785" s="340">
        <f t="shared" si="283"/>
        <v>0</v>
      </c>
    </row>
    <row r="1786" spans="1:39" x14ac:dyDescent="0.35">
      <c r="A1786" s="337">
        <v>23699</v>
      </c>
      <c r="B1786" s="338">
        <f t="shared" si="274"/>
        <v>1964</v>
      </c>
      <c r="C1786" s="338">
        <f t="shared" si="275"/>
        <v>11</v>
      </c>
      <c r="D1786" s="338">
        <f t="shared" si="276"/>
        <v>18</v>
      </c>
      <c r="E1786" s="334">
        <v>0</v>
      </c>
      <c r="F1786" s="334">
        <v>0</v>
      </c>
      <c r="G1786" s="334">
        <v>0</v>
      </c>
      <c r="H1786" s="334">
        <v>0</v>
      </c>
      <c r="I1786" s="334">
        <v>0</v>
      </c>
      <c r="J1786" s="334">
        <v>0</v>
      </c>
      <c r="K1786" s="334">
        <v>0</v>
      </c>
      <c r="L1786" s="334">
        <v>0</v>
      </c>
      <c r="M1786" s="334">
        <v>0</v>
      </c>
      <c r="N1786" s="334">
        <v>0</v>
      </c>
      <c r="O1786" s="334">
        <v>0</v>
      </c>
      <c r="P1786" s="334">
        <v>0</v>
      </c>
      <c r="Q1786" s="334">
        <v>0</v>
      </c>
      <c r="R1786" s="334">
        <v>0</v>
      </c>
      <c r="S1786" s="334">
        <v>0</v>
      </c>
      <c r="T1786" s="334">
        <v>0</v>
      </c>
      <c r="U1786" s="334">
        <v>0</v>
      </c>
      <c r="V1786" s="334">
        <v>0</v>
      </c>
      <c r="W1786" s="334">
        <v>0</v>
      </c>
      <c r="X1786" s="334">
        <v>0</v>
      </c>
      <c r="Y1786" s="334">
        <v>0</v>
      </c>
      <c r="Z1786" s="334">
        <v>0</v>
      </c>
      <c r="AA1786" s="334">
        <v>0</v>
      </c>
      <c r="AB1786" s="334">
        <v>0</v>
      </c>
      <c r="AD1786" s="334">
        <v>0</v>
      </c>
      <c r="AE1786" s="334">
        <f t="shared" si="277"/>
        <v>0</v>
      </c>
      <c r="AF1786" s="334">
        <f t="shared" si="278"/>
        <v>0</v>
      </c>
      <c r="AG1786" s="340">
        <f t="shared" si="279"/>
        <v>0</v>
      </c>
      <c r="AI1786" s="340">
        <f t="shared" si="283"/>
        <v>0</v>
      </c>
      <c r="AJ1786" s="340">
        <f t="shared" si="283"/>
        <v>0</v>
      </c>
      <c r="AK1786" s="340">
        <f t="shared" si="283"/>
        <v>0</v>
      </c>
      <c r="AL1786" s="340">
        <f t="shared" si="283"/>
        <v>0</v>
      </c>
      <c r="AM1786" s="340">
        <f t="shared" si="283"/>
        <v>0</v>
      </c>
    </row>
    <row r="1787" spans="1:39" x14ac:dyDescent="0.35">
      <c r="A1787" s="337">
        <v>23700</v>
      </c>
      <c r="B1787" s="338">
        <f t="shared" si="274"/>
        <v>1964</v>
      </c>
      <c r="C1787" s="338">
        <f t="shared" si="275"/>
        <v>11</v>
      </c>
      <c r="D1787" s="338">
        <f t="shared" si="276"/>
        <v>19</v>
      </c>
      <c r="E1787" s="334">
        <v>0</v>
      </c>
      <c r="F1787" s="334">
        <v>0</v>
      </c>
      <c r="G1787" s="334">
        <v>0</v>
      </c>
      <c r="H1787" s="334">
        <v>0</v>
      </c>
      <c r="I1787" s="334">
        <v>0</v>
      </c>
      <c r="J1787" s="334">
        <v>0</v>
      </c>
      <c r="K1787" s="334">
        <v>0</v>
      </c>
      <c r="L1787" s="334">
        <v>0</v>
      </c>
      <c r="M1787" s="334">
        <v>0</v>
      </c>
      <c r="N1787" s="334">
        <v>0</v>
      </c>
      <c r="O1787" s="334">
        <v>0</v>
      </c>
      <c r="P1787" s="334">
        <v>0</v>
      </c>
      <c r="Q1787" s="334">
        <v>0</v>
      </c>
      <c r="R1787" s="334">
        <v>0</v>
      </c>
      <c r="S1787" s="334">
        <v>0</v>
      </c>
      <c r="T1787" s="334">
        <v>0</v>
      </c>
      <c r="U1787" s="334">
        <v>0</v>
      </c>
      <c r="V1787" s="334">
        <v>0</v>
      </c>
      <c r="W1787" s="334">
        <v>0</v>
      </c>
      <c r="X1787" s="334">
        <v>0</v>
      </c>
      <c r="Y1787" s="334">
        <v>0</v>
      </c>
      <c r="Z1787" s="334">
        <v>0</v>
      </c>
      <c r="AA1787" s="334">
        <v>0</v>
      </c>
      <c r="AB1787" s="334">
        <v>0</v>
      </c>
      <c r="AD1787" s="334">
        <v>0</v>
      </c>
      <c r="AE1787" s="334">
        <f t="shared" si="277"/>
        <v>0</v>
      </c>
      <c r="AF1787" s="334">
        <f t="shared" si="278"/>
        <v>0</v>
      </c>
      <c r="AG1787" s="340">
        <f t="shared" si="279"/>
        <v>0</v>
      </c>
      <c r="AI1787" s="340">
        <f t="shared" si="283"/>
        <v>0</v>
      </c>
      <c r="AJ1787" s="340">
        <f t="shared" si="283"/>
        <v>0</v>
      </c>
      <c r="AK1787" s="340">
        <f t="shared" si="283"/>
        <v>0</v>
      </c>
      <c r="AL1787" s="340">
        <f t="shared" si="283"/>
        <v>0</v>
      </c>
      <c r="AM1787" s="340">
        <f t="shared" si="283"/>
        <v>0</v>
      </c>
    </row>
    <row r="1788" spans="1:39" x14ac:dyDescent="0.35">
      <c r="A1788" s="337">
        <v>23701</v>
      </c>
      <c r="B1788" s="338">
        <f t="shared" si="274"/>
        <v>1964</v>
      </c>
      <c r="C1788" s="338">
        <f t="shared" si="275"/>
        <v>11</v>
      </c>
      <c r="D1788" s="338">
        <f t="shared" si="276"/>
        <v>20</v>
      </c>
      <c r="E1788" s="334">
        <v>0.1</v>
      </c>
      <c r="F1788" s="334">
        <v>0.1</v>
      </c>
      <c r="G1788" s="334">
        <v>0.2</v>
      </c>
      <c r="H1788" s="334">
        <v>0.1</v>
      </c>
      <c r="I1788" s="334">
        <v>0.1</v>
      </c>
      <c r="J1788" s="334">
        <v>0.1</v>
      </c>
      <c r="K1788" s="334">
        <v>0.1</v>
      </c>
      <c r="L1788" s="334">
        <v>0.1</v>
      </c>
      <c r="M1788" s="334">
        <v>0.2</v>
      </c>
      <c r="N1788" s="334">
        <v>0</v>
      </c>
      <c r="O1788" s="334">
        <v>0</v>
      </c>
      <c r="P1788" s="334">
        <v>0</v>
      </c>
      <c r="Q1788" s="334">
        <v>0.1</v>
      </c>
      <c r="R1788" s="334">
        <v>0.1</v>
      </c>
      <c r="S1788" s="334">
        <v>0</v>
      </c>
      <c r="T1788" s="334">
        <v>0</v>
      </c>
      <c r="U1788" s="334">
        <v>0</v>
      </c>
      <c r="V1788" s="334">
        <v>0</v>
      </c>
      <c r="W1788" s="334">
        <v>0</v>
      </c>
      <c r="X1788" s="334">
        <v>0</v>
      </c>
      <c r="Y1788" s="334">
        <v>0</v>
      </c>
      <c r="Z1788" s="334">
        <v>0</v>
      </c>
      <c r="AA1788" s="334">
        <v>0</v>
      </c>
      <c r="AB1788" s="334">
        <v>0</v>
      </c>
      <c r="AD1788" s="334">
        <v>1.3</v>
      </c>
      <c r="AE1788" s="334">
        <f t="shared" si="277"/>
        <v>1.3</v>
      </c>
      <c r="AF1788" s="334">
        <f t="shared" si="278"/>
        <v>1.3</v>
      </c>
      <c r="AG1788" s="340">
        <f t="shared" si="279"/>
        <v>0</v>
      </c>
      <c r="AI1788" s="340">
        <f t="shared" si="283"/>
        <v>0</v>
      </c>
      <c r="AJ1788" s="340">
        <f t="shared" si="283"/>
        <v>0</v>
      </c>
      <c r="AK1788" s="340">
        <f t="shared" si="283"/>
        <v>0</v>
      </c>
      <c r="AL1788" s="340">
        <f t="shared" si="283"/>
        <v>0</v>
      </c>
      <c r="AM1788" s="340">
        <f t="shared" si="283"/>
        <v>0</v>
      </c>
    </row>
    <row r="1789" spans="1:39" x14ac:dyDescent="0.35">
      <c r="A1789" s="337">
        <v>23702</v>
      </c>
      <c r="B1789" s="338">
        <f t="shared" si="274"/>
        <v>1964</v>
      </c>
      <c r="C1789" s="338">
        <f t="shared" si="275"/>
        <v>11</v>
      </c>
      <c r="D1789" s="338">
        <f t="shared" si="276"/>
        <v>21</v>
      </c>
      <c r="E1789" s="334">
        <v>0</v>
      </c>
      <c r="F1789" s="334">
        <v>0</v>
      </c>
      <c r="G1789" s="334">
        <v>0</v>
      </c>
      <c r="H1789" s="334">
        <v>0</v>
      </c>
      <c r="I1789" s="334">
        <v>0</v>
      </c>
      <c r="J1789" s="334">
        <v>0</v>
      </c>
      <c r="K1789" s="334">
        <v>0</v>
      </c>
      <c r="L1789" s="334">
        <v>0</v>
      </c>
      <c r="M1789" s="334">
        <v>0</v>
      </c>
      <c r="N1789" s="334">
        <v>0</v>
      </c>
      <c r="O1789" s="334">
        <v>0</v>
      </c>
      <c r="P1789" s="334">
        <v>0</v>
      </c>
      <c r="Q1789" s="334">
        <v>0</v>
      </c>
      <c r="R1789" s="334">
        <v>0</v>
      </c>
      <c r="S1789" s="334">
        <v>0</v>
      </c>
      <c r="T1789" s="334">
        <v>0</v>
      </c>
      <c r="U1789" s="334">
        <v>0</v>
      </c>
      <c r="V1789" s="334">
        <v>0</v>
      </c>
      <c r="W1789" s="334">
        <v>0</v>
      </c>
      <c r="X1789" s="334">
        <v>0</v>
      </c>
      <c r="Y1789" s="334">
        <v>0</v>
      </c>
      <c r="Z1789" s="334">
        <v>0</v>
      </c>
      <c r="AA1789" s="334">
        <v>0</v>
      </c>
      <c r="AB1789" s="334">
        <v>0</v>
      </c>
      <c r="AD1789" s="334">
        <v>0</v>
      </c>
      <c r="AE1789" s="334">
        <f t="shared" si="277"/>
        <v>0</v>
      </c>
      <c r="AF1789" s="334">
        <f t="shared" si="278"/>
        <v>0</v>
      </c>
      <c r="AG1789" s="340">
        <f t="shared" si="279"/>
        <v>0</v>
      </c>
      <c r="AI1789" s="340">
        <f t="shared" si="283"/>
        <v>0</v>
      </c>
      <c r="AJ1789" s="340">
        <f t="shared" si="283"/>
        <v>0</v>
      </c>
      <c r="AK1789" s="340">
        <f t="shared" si="283"/>
        <v>0</v>
      </c>
      <c r="AL1789" s="340">
        <f t="shared" si="283"/>
        <v>0</v>
      </c>
      <c r="AM1789" s="340">
        <f t="shared" si="283"/>
        <v>0</v>
      </c>
    </row>
    <row r="1790" spans="1:39" x14ac:dyDescent="0.35">
      <c r="A1790" s="337">
        <v>23703</v>
      </c>
      <c r="B1790" s="338">
        <f t="shared" si="274"/>
        <v>1964</v>
      </c>
      <c r="C1790" s="338">
        <f t="shared" si="275"/>
        <v>11</v>
      </c>
      <c r="D1790" s="338">
        <f t="shared" si="276"/>
        <v>22</v>
      </c>
      <c r="E1790" s="334">
        <v>0</v>
      </c>
      <c r="F1790" s="334">
        <v>0</v>
      </c>
      <c r="G1790" s="334">
        <v>0</v>
      </c>
      <c r="H1790" s="334">
        <v>0</v>
      </c>
      <c r="I1790" s="334">
        <v>0</v>
      </c>
      <c r="J1790" s="334">
        <v>0</v>
      </c>
      <c r="K1790" s="334">
        <v>0</v>
      </c>
      <c r="L1790" s="334">
        <v>0</v>
      </c>
      <c r="M1790" s="334">
        <v>0</v>
      </c>
      <c r="N1790" s="334">
        <v>0</v>
      </c>
      <c r="O1790" s="334">
        <v>0</v>
      </c>
      <c r="P1790" s="334">
        <v>0</v>
      </c>
      <c r="Q1790" s="334">
        <v>0</v>
      </c>
      <c r="R1790" s="334">
        <v>0</v>
      </c>
      <c r="S1790" s="334">
        <v>0</v>
      </c>
      <c r="T1790" s="334">
        <v>0</v>
      </c>
      <c r="U1790" s="334">
        <v>0</v>
      </c>
      <c r="V1790" s="334">
        <v>0</v>
      </c>
      <c r="W1790" s="334">
        <v>0</v>
      </c>
      <c r="X1790" s="334">
        <v>0</v>
      </c>
      <c r="Y1790" s="334">
        <v>0</v>
      </c>
      <c r="Z1790" s="334">
        <v>0</v>
      </c>
      <c r="AA1790" s="334">
        <v>0</v>
      </c>
      <c r="AB1790" s="334">
        <v>0</v>
      </c>
      <c r="AD1790" s="334">
        <v>0</v>
      </c>
      <c r="AE1790" s="334">
        <f t="shared" si="277"/>
        <v>0</v>
      </c>
      <c r="AF1790" s="334">
        <f t="shared" si="278"/>
        <v>0</v>
      </c>
      <c r="AG1790" s="340">
        <f t="shared" si="279"/>
        <v>0</v>
      </c>
      <c r="AI1790" s="340">
        <f t="shared" si="283"/>
        <v>0</v>
      </c>
      <c r="AJ1790" s="340">
        <f t="shared" si="283"/>
        <v>0</v>
      </c>
      <c r="AK1790" s="340">
        <f t="shared" si="283"/>
        <v>0</v>
      </c>
      <c r="AL1790" s="340">
        <f t="shared" si="283"/>
        <v>0</v>
      </c>
      <c r="AM1790" s="340">
        <f t="shared" si="283"/>
        <v>0</v>
      </c>
    </row>
    <row r="1791" spans="1:39" x14ac:dyDescent="0.35">
      <c r="A1791" s="337">
        <v>23704</v>
      </c>
      <c r="B1791" s="338">
        <f t="shared" si="274"/>
        <v>1964</v>
      </c>
      <c r="C1791" s="338">
        <f t="shared" si="275"/>
        <v>11</v>
      </c>
      <c r="D1791" s="338">
        <f t="shared" si="276"/>
        <v>23</v>
      </c>
      <c r="E1791" s="334">
        <v>0</v>
      </c>
      <c r="F1791" s="334">
        <v>0</v>
      </c>
      <c r="G1791" s="334">
        <v>0</v>
      </c>
      <c r="H1791" s="334">
        <v>0</v>
      </c>
      <c r="I1791" s="334">
        <v>0</v>
      </c>
      <c r="J1791" s="334">
        <v>0</v>
      </c>
      <c r="K1791" s="334">
        <v>0</v>
      </c>
      <c r="L1791" s="334">
        <v>0</v>
      </c>
      <c r="M1791" s="334">
        <v>0</v>
      </c>
      <c r="N1791" s="334">
        <v>0</v>
      </c>
      <c r="O1791" s="334">
        <v>0</v>
      </c>
      <c r="P1791" s="334">
        <v>0</v>
      </c>
      <c r="Q1791" s="334">
        <v>0</v>
      </c>
      <c r="R1791" s="334">
        <v>0</v>
      </c>
      <c r="S1791" s="334">
        <v>0</v>
      </c>
      <c r="T1791" s="334">
        <v>0</v>
      </c>
      <c r="U1791" s="334">
        <v>0</v>
      </c>
      <c r="V1791" s="334">
        <v>0</v>
      </c>
      <c r="W1791" s="334">
        <v>0</v>
      </c>
      <c r="X1791" s="334">
        <v>0</v>
      </c>
      <c r="Y1791" s="334">
        <v>0</v>
      </c>
      <c r="Z1791" s="334">
        <v>0</v>
      </c>
      <c r="AA1791" s="334">
        <v>0</v>
      </c>
      <c r="AB1791" s="334">
        <v>0</v>
      </c>
      <c r="AD1791" s="334">
        <v>0</v>
      </c>
      <c r="AE1791" s="334">
        <f t="shared" si="277"/>
        <v>0</v>
      </c>
      <c r="AF1791" s="334">
        <f t="shared" si="278"/>
        <v>0</v>
      </c>
      <c r="AG1791" s="340">
        <f t="shared" si="279"/>
        <v>0</v>
      </c>
      <c r="AI1791" s="340">
        <f t="shared" si="283"/>
        <v>0</v>
      </c>
      <c r="AJ1791" s="340">
        <f t="shared" si="283"/>
        <v>0</v>
      </c>
      <c r="AK1791" s="340">
        <f t="shared" si="283"/>
        <v>0</v>
      </c>
      <c r="AL1791" s="340">
        <f t="shared" si="283"/>
        <v>0</v>
      </c>
      <c r="AM1791" s="340">
        <f t="shared" si="283"/>
        <v>0</v>
      </c>
    </row>
    <row r="1792" spans="1:39" x14ac:dyDescent="0.35">
      <c r="A1792" s="337">
        <v>23705</v>
      </c>
      <c r="B1792" s="338">
        <f t="shared" si="274"/>
        <v>1964</v>
      </c>
      <c r="C1792" s="338">
        <f t="shared" si="275"/>
        <v>11</v>
      </c>
      <c r="D1792" s="338">
        <f t="shared" si="276"/>
        <v>24</v>
      </c>
      <c r="E1792" s="334">
        <v>0</v>
      </c>
      <c r="F1792" s="334">
        <v>0</v>
      </c>
      <c r="G1792" s="334">
        <v>0</v>
      </c>
      <c r="H1792" s="334">
        <v>0</v>
      </c>
      <c r="I1792" s="334">
        <v>0</v>
      </c>
      <c r="J1792" s="334">
        <v>0</v>
      </c>
      <c r="K1792" s="334">
        <v>0</v>
      </c>
      <c r="L1792" s="334">
        <v>0</v>
      </c>
      <c r="M1792" s="334">
        <v>0.1</v>
      </c>
      <c r="N1792" s="334">
        <v>0</v>
      </c>
      <c r="O1792" s="334">
        <v>0</v>
      </c>
      <c r="P1792" s="334">
        <v>0.1</v>
      </c>
      <c r="Q1792" s="334">
        <v>0.2</v>
      </c>
      <c r="R1792" s="334">
        <v>0</v>
      </c>
      <c r="S1792" s="334">
        <v>0</v>
      </c>
      <c r="T1792" s="334">
        <v>0</v>
      </c>
      <c r="U1792" s="334">
        <v>0</v>
      </c>
      <c r="V1792" s="334">
        <v>0</v>
      </c>
      <c r="W1792" s="334">
        <v>0</v>
      </c>
      <c r="X1792" s="334">
        <v>0</v>
      </c>
      <c r="Y1792" s="334">
        <v>0</v>
      </c>
      <c r="Z1792" s="334">
        <v>0</v>
      </c>
      <c r="AA1792" s="334">
        <v>0</v>
      </c>
      <c r="AB1792" s="334">
        <v>0.1</v>
      </c>
      <c r="AD1792" s="334">
        <v>0.5</v>
      </c>
      <c r="AE1792" s="334">
        <f t="shared" si="277"/>
        <v>0.5</v>
      </c>
      <c r="AF1792" s="334">
        <f t="shared" si="278"/>
        <v>0.5</v>
      </c>
      <c r="AG1792" s="340">
        <f t="shared" si="279"/>
        <v>0</v>
      </c>
      <c r="AI1792" s="340">
        <f t="shared" si="283"/>
        <v>0</v>
      </c>
      <c r="AJ1792" s="340">
        <f t="shared" si="283"/>
        <v>0</v>
      </c>
      <c r="AK1792" s="340">
        <f t="shared" si="283"/>
        <v>0</v>
      </c>
      <c r="AL1792" s="340">
        <f t="shared" si="283"/>
        <v>0</v>
      </c>
      <c r="AM1792" s="340">
        <f t="shared" si="283"/>
        <v>0</v>
      </c>
    </row>
    <row r="1793" spans="1:39" x14ac:dyDescent="0.35">
      <c r="A1793" s="337">
        <v>23706</v>
      </c>
      <c r="B1793" s="338">
        <f t="shared" si="274"/>
        <v>1964</v>
      </c>
      <c r="C1793" s="338">
        <f t="shared" si="275"/>
        <v>11</v>
      </c>
      <c r="D1793" s="338">
        <f t="shared" si="276"/>
        <v>25</v>
      </c>
      <c r="E1793" s="334">
        <v>0</v>
      </c>
      <c r="F1793" s="334">
        <v>0</v>
      </c>
      <c r="G1793" s="334">
        <v>0</v>
      </c>
      <c r="H1793" s="334">
        <v>0</v>
      </c>
      <c r="I1793" s="334">
        <v>0</v>
      </c>
      <c r="J1793" s="334">
        <v>0</v>
      </c>
      <c r="K1793" s="334">
        <v>0</v>
      </c>
      <c r="L1793" s="334">
        <v>0</v>
      </c>
      <c r="M1793" s="334">
        <v>0</v>
      </c>
      <c r="N1793" s="334">
        <v>0</v>
      </c>
      <c r="O1793" s="334">
        <v>0</v>
      </c>
      <c r="P1793" s="334">
        <v>0</v>
      </c>
      <c r="Q1793" s="334">
        <v>0</v>
      </c>
      <c r="R1793" s="334">
        <v>0</v>
      </c>
      <c r="S1793" s="334">
        <v>0</v>
      </c>
      <c r="T1793" s="334">
        <v>0</v>
      </c>
      <c r="U1793" s="334">
        <v>0</v>
      </c>
      <c r="V1793" s="334">
        <v>0</v>
      </c>
      <c r="W1793" s="334">
        <v>0</v>
      </c>
      <c r="X1793" s="334">
        <v>0</v>
      </c>
      <c r="Y1793" s="334">
        <v>0</v>
      </c>
      <c r="Z1793" s="334">
        <v>0</v>
      </c>
      <c r="AA1793" s="334">
        <v>0</v>
      </c>
      <c r="AB1793" s="334">
        <v>0</v>
      </c>
      <c r="AD1793" s="334">
        <v>0</v>
      </c>
      <c r="AE1793" s="334">
        <f t="shared" si="277"/>
        <v>0</v>
      </c>
      <c r="AF1793" s="334">
        <f t="shared" si="278"/>
        <v>0</v>
      </c>
      <c r="AG1793" s="340">
        <f t="shared" si="279"/>
        <v>0</v>
      </c>
      <c r="AI1793" s="340">
        <f t="shared" si="283"/>
        <v>0</v>
      </c>
      <c r="AJ1793" s="340">
        <f t="shared" si="283"/>
        <v>0</v>
      </c>
      <c r="AK1793" s="340">
        <f t="shared" si="283"/>
        <v>0</v>
      </c>
      <c r="AL1793" s="340">
        <f t="shared" si="283"/>
        <v>0</v>
      </c>
      <c r="AM1793" s="340">
        <f t="shared" si="283"/>
        <v>0</v>
      </c>
    </row>
    <row r="1794" spans="1:39" x14ac:dyDescent="0.35">
      <c r="A1794" s="337">
        <v>23707</v>
      </c>
      <c r="B1794" s="338">
        <f t="shared" si="274"/>
        <v>1964</v>
      </c>
      <c r="C1794" s="338">
        <f t="shared" si="275"/>
        <v>11</v>
      </c>
      <c r="D1794" s="338">
        <f t="shared" si="276"/>
        <v>26</v>
      </c>
      <c r="E1794" s="334">
        <v>0.1</v>
      </c>
      <c r="F1794" s="334">
        <v>0.1</v>
      </c>
      <c r="G1794" s="334">
        <v>0</v>
      </c>
      <c r="H1794" s="334">
        <v>0.1</v>
      </c>
      <c r="I1794" s="334">
        <v>0.1</v>
      </c>
      <c r="J1794" s="334">
        <v>0.1</v>
      </c>
      <c r="K1794" s="334">
        <v>0.1</v>
      </c>
      <c r="L1794" s="334">
        <v>0</v>
      </c>
      <c r="M1794" s="334">
        <v>0.1</v>
      </c>
      <c r="N1794" s="334">
        <v>0.1</v>
      </c>
      <c r="O1794" s="334">
        <v>0.1</v>
      </c>
      <c r="P1794" s="334">
        <v>0.1</v>
      </c>
      <c r="Q1794" s="334">
        <v>0</v>
      </c>
      <c r="R1794" s="334">
        <v>0.1</v>
      </c>
      <c r="S1794" s="334">
        <v>0.1</v>
      </c>
      <c r="T1794" s="334">
        <v>0.1</v>
      </c>
      <c r="U1794" s="334">
        <v>0.1</v>
      </c>
      <c r="V1794" s="334">
        <v>0.1</v>
      </c>
      <c r="W1794" s="334">
        <v>0.1</v>
      </c>
      <c r="X1794" s="334">
        <v>0.1</v>
      </c>
      <c r="Y1794" s="334">
        <v>0.1</v>
      </c>
      <c r="Z1794" s="334">
        <v>0</v>
      </c>
      <c r="AA1794" s="334">
        <v>0.1</v>
      </c>
      <c r="AB1794" s="334">
        <v>0.1</v>
      </c>
      <c r="AD1794" s="334">
        <v>2</v>
      </c>
      <c r="AE1794" s="334">
        <f t="shared" si="277"/>
        <v>2</v>
      </c>
      <c r="AF1794" s="334">
        <f t="shared" si="278"/>
        <v>2.0000000000000004</v>
      </c>
      <c r="AG1794" s="340">
        <f t="shared" si="279"/>
        <v>4.4408920985006262E-16</v>
      </c>
      <c r="AI1794" s="340">
        <f t="shared" si="283"/>
        <v>0</v>
      </c>
      <c r="AJ1794" s="340">
        <f t="shared" si="283"/>
        <v>0</v>
      </c>
      <c r="AK1794" s="340">
        <f t="shared" si="283"/>
        <v>0</v>
      </c>
      <c r="AL1794" s="340">
        <f t="shared" si="283"/>
        <v>0</v>
      </c>
      <c r="AM1794" s="340">
        <f t="shared" si="283"/>
        <v>0</v>
      </c>
    </row>
    <row r="1795" spans="1:39" x14ac:dyDescent="0.35">
      <c r="A1795" s="337">
        <v>23708</v>
      </c>
      <c r="B1795" s="338">
        <f t="shared" si="274"/>
        <v>1964</v>
      </c>
      <c r="C1795" s="338">
        <f t="shared" si="275"/>
        <v>11</v>
      </c>
      <c r="D1795" s="338">
        <f t="shared" si="276"/>
        <v>27</v>
      </c>
      <c r="E1795" s="334">
        <v>0.1</v>
      </c>
      <c r="F1795" s="334">
        <v>0</v>
      </c>
      <c r="G1795" s="334">
        <v>0.1</v>
      </c>
      <c r="H1795" s="334">
        <v>0.1</v>
      </c>
      <c r="I1795" s="334">
        <v>0</v>
      </c>
      <c r="J1795" s="334">
        <v>0.1</v>
      </c>
      <c r="K1795" s="334">
        <v>0</v>
      </c>
      <c r="L1795" s="334">
        <v>0.1</v>
      </c>
      <c r="M1795" s="334">
        <v>0.1</v>
      </c>
      <c r="N1795" s="334">
        <v>0</v>
      </c>
      <c r="O1795" s="334">
        <v>0.1</v>
      </c>
      <c r="P1795" s="334">
        <v>0.1</v>
      </c>
      <c r="Q1795" s="334">
        <v>0</v>
      </c>
      <c r="R1795" s="334">
        <v>0.1</v>
      </c>
      <c r="S1795" s="334">
        <v>0</v>
      </c>
      <c r="T1795" s="334">
        <v>0.1</v>
      </c>
      <c r="U1795" s="334">
        <v>0.1</v>
      </c>
      <c r="V1795" s="334">
        <v>0</v>
      </c>
      <c r="W1795" s="334">
        <v>0.1</v>
      </c>
      <c r="X1795" s="334">
        <v>0</v>
      </c>
      <c r="Y1795" s="334">
        <v>0.1</v>
      </c>
      <c r="Z1795" s="334">
        <v>0.1</v>
      </c>
      <c r="AA1795" s="334">
        <v>0</v>
      </c>
      <c r="AB1795" s="334">
        <v>0.1</v>
      </c>
      <c r="AD1795" s="334">
        <v>1.5</v>
      </c>
      <c r="AE1795" s="334">
        <f t="shared" si="277"/>
        <v>1.5</v>
      </c>
      <c r="AF1795" s="334">
        <f t="shared" si="278"/>
        <v>1.5000000000000002</v>
      </c>
      <c r="AG1795" s="340">
        <f t="shared" si="279"/>
        <v>2.2204460492503131E-16</v>
      </c>
      <c r="AI1795" s="340">
        <f t="shared" si="283"/>
        <v>0</v>
      </c>
      <c r="AJ1795" s="340">
        <f t="shared" si="283"/>
        <v>0</v>
      </c>
      <c r="AK1795" s="340">
        <f t="shared" si="283"/>
        <v>0</v>
      </c>
      <c r="AL1795" s="340">
        <f t="shared" si="283"/>
        <v>0</v>
      </c>
      <c r="AM1795" s="340">
        <f t="shared" si="283"/>
        <v>0</v>
      </c>
    </row>
    <row r="1796" spans="1:39" x14ac:dyDescent="0.35">
      <c r="A1796" s="337">
        <v>23709</v>
      </c>
      <c r="B1796" s="338">
        <f t="shared" ref="B1796:B1859" si="284">YEAR(A1796)</f>
        <v>1964</v>
      </c>
      <c r="C1796" s="338">
        <f t="shared" ref="C1796:C1859" si="285">MONTH(A1796)</f>
        <v>11</v>
      </c>
      <c r="D1796" s="338">
        <f t="shared" ref="D1796:D1859" si="286">DAY(A1796)</f>
        <v>28</v>
      </c>
      <c r="E1796" s="334">
        <v>0.1</v>
      </c>
      <c r="F1796" s="334">
        <v>0</v>
      </c>
      <c r="G1796" s="334">
        <v>0.1</v>
      </c>
      <c r="H1796" s="334">
        <v>0</v>
      </c>
      <c r="I1796" s="334">
        <v>0.1</v>
      </c>
      <c r="J1796" s="334">
        <v>0.1</v>
      </c>
      <c r="K1796" s="334">
        <v>0</v>
      </c>
      <c r="L1796" s="334">
        <v>0.1</v>
      </c>
      <c r="M1796" s="334">
        <v>0.1</v>
      </c>
      <c r="N1796" s="334">
        <v>0</v>
      </c>
      <c r="O1796" s="334">
        <v>0.1</v>
      </c>
      <c r="P1796" s="334">
        <v>0</v>
      </c>
      <c r="Q1796" s="334">
        <v>0.1</v>
      </c>
      <c r="R1796" s="334">
        <v>0</v>
      </c>
      <c r="S1796" s="334">
        <v>0</v>
      </c>
      <c r="T1796" s="334">
        <v>0</v>
      </c>
      <c r="U1796" s="334">
        <v>0</v>
      </c>
      <c r="V1796" s="334">
        <v>0</v>
      </c>
      <c r="W1796" s="334">
        <v>0</v>
      </c>
      <c r="X1796" s="334">
        <v>0</v>
      </c>
      <c r="Y1796" s="334">
        <v>0</v>
      </c>
      <c r="Z1796" s="334">
        <v>0</v>
      </c>
      <c r="AA1796" s="334">
        <v>0</v>
      </c>
      <c r="AB1796" s="334">
        <v>0</v>
      </c>
      <c r="AD1796" s="334">
        <v>0.8</v>
      </c>
      <c r="AE1796" s="334">
        <f t="shared" ref="AE1796:AE1859" si="287">AD1796</f>
        <v>0.8</v>
      </c>
      <c r="AF1796" s="334">
        <f t="shared" ref="AF1796:AF1859" si="288">SUM(E1796:AB1796)</f>
        <v>0.79999999999999993</v>
      </c>
      <c r="AG1796" s="340">
        <f t="shared" ref="AG1796:AG1859" si="289">ABS(AF1796-AE1796)</f>
        <v>1.1102230246251565E-16</v>
      </c>
      <c r="AI1796" s="340">
        <f t="shared" ref="AI1796:AM1811" si="290">IF($C1796=AI$1,$AF1796,0)</f>
        <v>0</v>
      </c>
      <c r="AJ1796" s="340">
        <f t="shared" si="290"/>
        <v>0</v>
      </c>
      <c r="AK1796" s="340">
        <f t="shared" si="290"/>
        <v>0</v>
      </c>
      <c r="AL1796" s="340">
        <f t="shared" si="290"/>
        <v>0</v>
      </c>
      <c r="AM1796" s="340">
        <f t="shared" si="290"/>
        <v>0</v>
      </c>
    </row>
    <row r="1797" spans="1:39" x14ac:dyDescent="0.35">
      <c r="A1797" s="337">
        <v>23710</v>
      </c>
      <c r="B1797" s="338">
        <f t="shared" si="284"/>
        <v>1964</v>
      </c>
      <c r="C1797" s="338">
        <f t="shared" si="285"/>
        <v>11</v>
      </c>
      <c r="D1797" s="338">
        <f t="shared" si="286"/>
        <v>29</v>
      </c>
      <c r="E1797" s="334">
        <v>0</v>
      </c>
      <c r="F1797" s="334">
        <v>0</v>
      </c>
      <c r="G1797" s="334">
        <v>0</v>
      </c>
      <c r="H1797" s="334">
        <v>0</v>
      </c>
      <c r="I1797" s="334">
        <v>0</v>
      </c>
      <c r="J1797" s="334">
        <v>0</v>
      </c>
      <c r="K1797" s="334">
        <v>0</v>
      </c>
      <c r="L1797" s="334">
        <v>0</v>
      </c>
      <c r="M1797" s="334">
        <v>0</v>
      </c>
      <c r="N1797" s="334">
        <v>0</v>
      </c>
      <c r="O1797" s="334">
        <v>0</v>
      </c>
      <c r="P1797" s="334">
        <v>0</v>
      </c>
      <c r="Q1797" s="334">
        <v>0</v>
      </c>
      <c r="R1797" s="334">
        <v>0</v>
      </c>
      <c r="S1797" s="334">
        <v>0</v>
      </c>
      <c r="T1797" s="334">
        <v>0</v>
      </c>
      <c r="U1797" s="334">
        <v>0.3</v>
      </c>
      <c r="V1797" s="334">
        <v>0.2</v>
      </c>
      <c r="W1797" s="334">
        <v>0.3</v>
      </c>
      <c r="X1797" s="334">
        <v>0.2</v>
      </c>
      <c r="Y1797" s="334">
        <v>0.3</v>
      </c>
      <c r="Z1797" s="334">
        <v>0.2</v>
      </c>
      <c r="AA1797" s="334">
        <v>0.3</v>
      </c>
      <c r="AB1797" s="334">
        <v>0.2</v>
      </c>
      <c r="AD1797" s="334">
        <v>2</v>
      </c>
      <c r="AE1797" s="334">
        <f t="shared" si="287"/>
        <v>2</v>
      </c>
      <c r="AF1797" s="334">
        <f t="shared" si="288"/>
        <v>2</v>
      </c>
      <c r="AG1797" s="340">
        <f t="shared" si="289"/>
        <v>0</v>
      </c>
      <c r="AI1797" s="340">
        <f t="shared" si="290"/>
        <v>0</v>
      </c>
      <c r="AJ1797" s="340">
        <f t="shared" si="290"/>
        <v>0</v>
      </c>
      <c r="AK1797" s="340">
        <f t="shared" si="290"/>
        <v>0</v>
      </c>
      <c r="AL1797" s="340">
        <f t="shared" si="290"/>
        <v>0</v>
      </c>
      <c r="AM1797" s="340">
        <f t="shared" si="290"/>
        <v>0</v>
      </c>
    </row>
    <row r="1798" spans="1:39" x14ac:dyDescent="0.35">
      <c r="A1798" s="337">
        <v>23711</v>
      </c>
      <c r="B1798" s="338">
        <f t="shared" si="284"/>
        <v>1964</v>
      </c>
      <c r="C1798" s="338">
        <f t="shared" si="285"/>
        <v>11</v>
      </c>
      <c r="D1798" s="338">
        <f t="shared" si="286"/>
        <v>30</v>
      </c>
      <c r="E1798" s="334">
        <v>0</v>
      </c>
      <c r="F1798" s="334">
        <v>0</v>
      </c>
      <c r="G1798" s="334">
        <v>0</v>
      </c>
      <c r="H1798" s="334">
        <v>0</v>
      </c>
      <c r="I1798" s="334">
        <v>0</v>
      </c>
      <c r="J1798" s="334">
        <v>0</v>
      </c>
      <c r="K1798" s="334">
        <v>0</v>
      </c>
      <c r="L1798" s="334">
        <v>0</v>
      </c>
      <c r="M1798" s="334">
        <v>0</v>
      </c>
      <c r="N1798" s="334">
        <v>0</v>
      </c>
      <c r="O1798" s="334">
        <v>0</v>
      </c>
      <c r="P1798" s="334">
        <v>0</v>
      </c>
      <c r="Q1798" s="334">
        <v>0</v>
      </c>
      <c r="R1798" s="334">
        <v>0</v>
      </c>
      <c r="S1798" s="334">
        <v>0</v>
      </c>
      <c r="T1798" s="334">
        <v>0</v>
      </c>
      <c r="U1798" s="334">
        <v>0</v>
      </c>
      <c r="V1798" s="334">
        <v>0</v>
      </c>
      <c r="W1798" s="334">
        <v>0</v>
      </c>
      <c r="X1798" s="334">
        <v>0</v>
      </c>
      <c r="Y1798" s="334">
        <v>0</v>
      </c>
      <c r="Z1798" s="334">
        <v>0</v>
      </c>
      <c r="AA1798" s="334">
        <v>0</v>
      </c>
      <c r="AB1798" s="334">
        <v>0</v>
      </c>
      <c r="AD1798" s="334">
        <v>0</v>
      </c>
      <c r="AE1798" s="334">
        <f t="shared" si="287"/>
        <v>0</v>
      </c>
      <c r="AF1798" s="334">
        <f t="shared" si="288"/>
        <v>0</v>
      </c>
      <c r="AG1798" s="340">
        <f t="shared" si="289"/>
        <v>0</v>
      </c>
      <c r="AI1798" s="340">
        <f t="shared" si="290"/>
        <v>0</v>
      </c>
      <c r="AJ1798" s="340">
        <f t="shared" si="290"/>
        <v>0</v>
      </c>
      <c r="AK1798" s="340">
        <f t="shared" si="290"/>
        <v>0</v>
      </c>
      <c r="AL1798" s="340">
        <f t="shared" si="290"/>
        <v>0</v>
      </c>
      <c r="AM1798" s="340">
        <f t="shared" si="290"/>
        <v>0</v>
      </c>
    </row>
    <row r="1799" spans="1:39" x14ac:dyDescent="0.35">
      <c r="A1799" s="337">
        <v>23712</v>
      </c>
      <c r="B1799" s="338">
        <f t="shared" si="284"/>
        <v>1964</v>
      </c>
      <c r="C1799" s="338">
        <f t="shared" si="285"/>
        <v>12</v>
      </c>
      <c r="D1799" s="338">
        <f t="shared" si="286"/>
        <v>1</v>
      </c>
      <c r="E1799" s="334">
        <v>0</v>
      </c>
      <c r="F1799" s="334">
        <v>0</v>
      </c>
      <c r="G1799" s="334">
        <v>0.1</v>
      </c>
      <c r="H1799" s="334">
        <v>0</v>
      </c>
      <c r="I1799" s="334">
        <v>0</v>
      </c>
      <c r="J1799" s="334">
        <v>0</v>
      </c>
      <c r="K1799" s="334">
        <v>0</v>
      </c>
      <c r="L1799" s="334">
        <v>0</v>
      </c>
      <c r="M1799" s="334">
        <v>0</v>
      </c>
      <c r="N1799" s="334">
        <v>0.1</v>
      </c>
      <c r="O1799" s="334">
        <v>0</v>
      </c>
      <c r="P1799" s="334">
        <v>0</v>
      </c>
      <c r="Q1799" s="334">
        <v>0.1</v>
      </c>
      <c r="R1799" s="334">
        <v>0</v>
      </c>
      <c r="S1799" s="334">
        <v>0</v>
      </c>
      <c r="T1799" s="334">
        <v>0</v>
      </c>
      <c r="U1799" s="334">
        <v>0.1</v>
      </c>
      <c r="V1799" s="334">
        <v>0</v>
      </c>
      <c r="W1799" s="334">
        <v>0</v>
      </c>
      <c r="X1799" s="334">
        <v>0</v>
      </c>
      <c r="Y1799" s="334">
        <v>0</v>
      </c>
      <c r="Z1799" s="334">
        <v>0</v>
      </c>
      <c r="AA1799" s="334">
        <v>0.1</v>
      </c>
      <c r="AB1799" s="334">
        <v>0</v>
      </c>
      <c r="AD1799" s="334">
        <v>0.5</v>
      </c>
      <c r="AE1799" s="334">
        <f t="shared" si="287"/>
        <v>0.5</v>
      </c>
      <c r="AF1799" s="334">
        <f t="shared" si="288"/>
        <v>0.5</v>
      </c>
      <c r="AG1799" s="340">
        <f t="shared" si="289"/>
        <v>0</v>
      </c>
      <c r="AI1799" s="340">
        <f t="shared" si="290"/>
        <v>0</v>
      </c>
      <c r="AJ1799" s="340">
        <f t="shared" si="290"/>
        <v>0</v>
      </c>
      <c r="AK1799" s="340">
        <f t="shared" si="290"/>
        <v>0</v>
      </c>
      <c r="AL1799" s="340">
        <f t="shared" si="290"/>
        <v>0</v>
      </c>
      <c r="AM1799" s="340">
        <f t="shared" si="290"/>
        <v>0</v>
      </c>
    </row>
    <row r="1800" spans="1:39" x14ac:dyDescent="0.35">
      <c r="A1800" s="337">
        <v>23713</v>
      </c>
      <c r="B1800" s="338">
        <f t="shared" si="284"/>
        <v>1964</v>
      </c>
      <c r="C1800" s="338">
        <f t="shared" si="285"/>
        <v>12</v>
      </c>
      <c r="D1800" s="338">
        <f t="shared" si="286"/>
        <v>2</v>
      </c>
      <c r="E1800" s="334">
        <v>0.1</v>
      </c>
      <c r="F1800" s="334">
        <v>0</v>
      </c>
      <c r="G1800" s="334">
        <v>0.1</v>
      </c>
      <c r="H1800" s="334">
        <v>0</v>
      </c>
      <c r="I1800" s="334">
        <v>0.1</v>
      </c>
      <c r="J1800" s="334">
        <v>0.1</v>
      </c>
      <c r="K1800" s="334">
        <v>0</v>
      </c>
      <c r="L1800" s="334">
        <v>0.1</v>
      </c>
      <c r="M1800" s="334">
        <v>0</v>
      </c>
      <c r="N1800" s="334">
        <v>0.1</v>
      </c>
      <c r="O1800" s="334">
        <v>0.1</v>
      </c>
      <c r="P1800" s="334">
        <v>0</v>
      </c>
      <c r="Q1800" s="334">
        <v>0.1</v>
      </c>
      <c r="R1800" s="334">
        <v>0</v>
      </c>
      <c r="S1800" s="334">
        <v>0.1</v>
      </c>
      <c r="T1800" s="334">
        <v>0</v>
      </c>
      <c r="U1800" s="334">
        <v>0.1</v>
      </c>
      <c r="V1800" s="334">
        <v>0.1</v>
      </c>
      <c r="W1800" s="334">
        <v>0</v>
      </c>
      <c r="X1800" s="334">
        <v>0</v>
      </c>
      <c r="Y1800" s="334">
        <v>0</v>
      </c>
      <c r="Z1800" s="334">
        <v>0.1</v>
      </c>
      <c r="AA1800" s="334">
        <v>0</v>
      </c>
      <c r="AB1800" s="334">
        <v>0.1</v>
      </c>
      <c r="AD1800" s="334">
        <v>1.3</v>
      </c>
      <c r="AE1800" s="334">
        <f t="shared" si="287"/>
        <v>1.3</v>
      </c>
      <c r="AF1800" s="334">
        <f t="shared" si="288"/>
        <v>1.3</v>
      </c>
      <c r="AG1800" s="340">
        <f t="shared" si="289"/>
        <v>0</v>
      </c>
      <c r="AI1800" s="340">
        <f t="shared" si="290"/>
        <v>0</v>
      </c>
      <c r="AJ1800" s="340">
        <f t="shared" si="290"/>
        <v>0</v>
      </c>
      <c r="AK1800" s="340">
        <f t="shared" si="290"/>
        <v>0</v>
      </c>
      <c r="AL1800" s="340">
        <f t="shared" si="290"/>
        <v>0</v>
      </c>
      <c r="AM1800" s="340">
        <f t="shared" si="290"/>
        <v>0</v>
      </c>
    </row>
    <row r="1801" spans="1:39" x14ac:dyDescent="0.35">
      <c r="A1801" s="337">
        <v>23714</v>
      </c>
      <c r="B1801" s="338">
        <f t="shared" si="284"/>
        <v>1964</v>
      </c>
      <c r="C1801" s="338">
        <f t="shared" si="285"/>
        <v>12</v>
      </c>
      <c r="D1801" s="338">
        <f t="shared" si="286"/>
        <v>3</v>
      </c>
      <c r="E1801" s="334">
        <v>0.1</v>
      </c>
      <c r="F1801" s="334">
        <v>0</v>
      </c>
      <c r="G1801" s="334">
        <v>0.1</v>
      </c>
      <c r="H1801" s="334">
        <v>0</v>
      </c>
      <c r="I1801" s="334">
        <v>0.1</v>
      </c>
      <c r="J1801" s="334">
        <v>0</v>
      </c>
      <c r="K1801" s="334">
        <v>0</v>
      </c>
      <c r="L1801" s="334">
        <v>0</v>
      </c>
      <c r="M1801" s="334">
        <v>0.1</v>
      </c>
      <c r="N1801" s="334">
        <v>0</v>
      </c>
      <c r="O1801" s="334">
        <v>0.1</v>
      </c>
      <c r="P1801" s="334">
        <v>0</v>
      </c>
      <c r="Q1801" s="334">
        <v>0</v>
      </c>
      <c r="R1801" s="334">
        <v>0</v>
      </c>
      <c r="S1801" s="334">
        <v>0</v>
      </c>
      <c r="T1801" s="334">
        <v>0</v>
      </c>
      <c r="U1801" s="334">
        <v>0</v>
      </c>
      <c r="V1801" s="334">
        <v>0</v>
      </c>
      <c r="W1801" s="334">
        <v>0</v>
      </c>
      <c r="X1801" s="334">
        <v>0</v>
      </c>
      <c r="Y1801" s="334">
        <v>0</v>
      </c>
      <c r="Z1801" s="334">
        <v>0</v>
      </c>
      <c r="AA1801" s="334">
        <v>0</v>
      </c>
      <c r="AB1801" s="334">
        <v>0</v>
      </c>
      <c r="AD1801" s="334">
        <v>0.5</v>
      </c>
      <c r="AE1801" s="334">
        <f t="shared" si="287"/>
        <v>0.5</v>
      </c>
      <c r="AF1801" s="334">
        <f t="shared" si="288"/>
        <v>0.5</v>
      </c>
      <c r="AG1801" s="340">
        <f t="shared" si="289"/>
        <v>0</v>
      </c>
      <c r="AI1801" s="340">
        <f t="shared" si="290"/>
        <v>0</v>
      </c>
      <c r="AJ1801" s="340">
        <f t="shared" si="290"/>
        <v>0</v>
      </c>
      <c r="AK1801" s="340">
        <f t="shared" si="290"/>
        <v>0</v>
      </c>
      <c r="AL1801" s="340">
        <f t="shared" si="290"/>
        <v>0</v>
      </c>
      <c r="AM1801" s="340">
        <f t="shared" si="290"/>
        <v>0</v>
      </c>
    </row>
    <row r="1802" spans="1:39" x14ac:dyDescent="0.35">
      <c r="A1802" s="337">
        <v>23715</v>
      </c>
      <c r="B1802" s="338">
        <f t="shared" si="284"/>
        <v>1964</v>
      </c>
      <c r="C1802" s="338">
        <f t="shared" si="285"/>
        <v>12</v>
      </c>
      <c r="D1802" s="338">
        <f t="shared" si="286"/>
        <v>4</v>
      </c>
      <c r="E1802" s="334">
        <v>0</v>
      </c>
      <c r="F1802" s="334">
        <v>0</v>
      </c>
      <c r="G1802" s="334">
        <v>0</v>
      </c>
      <c r="H1802" s="334">
        <v>0</v>
      </c>
      <c r="I1802" s="334">
        <v>0</v>
      </c>
      <c r="J1802" s="334">
        <v>0</v>
      </c>
      <c r="K1802" s="334">
        <v>0</v>
      </c>
      <c r="L1802" s="334">
        <v>0</v>
      </c>
      <c r="M1802" s="334">
        <v>0</v>
      </c>
      <c r="N1802" s="334">
        <v>0</v>
      </c>
      <c r="O1802" s="334">
        <v>0</v>
      </c>
      <c r="P1802" s="334">
        <v>0</v>
      </c>
      <c r="Q1802" s="334">
        <v>0</v>
      </c>
      <c r="R1802" s="334">
        <v>0</v>
      </c>
      <c r="S1802" s="334">
        <v>0</v>
      </c>
      <c r="T1802" s="334">
        <v>0</v>
      </c>
      <c r="U1802" s="334">
        <v>0</v>
      </c>
      <c r="V1802" s="334">
        <v>0</v>
      </c>
      <c r="W1802" s="334">
        <v>0</v>
      </c>
      <c r="X1802" s="334">
        <v>0</v>
      </c>
      <c r="Y1802" s="334">
        <v>0</v>
      </c>
      <c r="Z1802" s="334">
        <v>0</v>
      </c>
      <c r="AA1802" s="334">
        <v>0</v>
      </c>
      <c r="AB1802" s="334">
        <v>0</v>
      </c>
      <c r="AD1802" s="334">
        <v>0</v>
      </c>
      <c r="AE1802" s="334">
        <f t="shared" si="287"/>
        <v>0</v>
      </c>
      <c r="AF1802" s="334">
        <f t="shared" si="288"/>
        <v>0</v>
      </c>
      <c r="AG1802" s="340">
        <f t="shared" si="289"/>
        <v>0</v>
      </c>
      <c r="AI1802" s="340">
        <f t="shared" si="290"/>
        <v>0</v>
      </c>
      <c r="AJ1802" s="340">
        <f t="shared" si="290"/>
        <v>0</v>
      </c>
      <c r="AK1802" s="340">
        <f t="shared" si="290"/>
        <v>0</v>
      </c>
      <c r="AL1802" s="340">
        <f t="shared" si="290"/>
        <v>0</v>
      </c>
      <c r="AM1802" s="340">
        <f t="shared" si="290"/>
        <v>0</v>
      </c>
    </row>
    <row r="1803" spans="1:39" x14ac:dyDescent="0.35">
      <c r="A1803" s="337">
        <v>23716</v>
      </c>
      <c r="B1803" s="338">
        <f t="shared" si="284"/>
        <v>1964</v>
      </c>
      <c r="C1803" s="338">
        <f t="shared" si="285"/>
        <v>12</v>
      </c>
      <c r="D1803" s="338">
        <f t="shared" si="286"/>
        <v>5</v>
      </c>
      <c r="E1803" s="334">
        <v>0</v>
      </c>
      <c r="F1803" s="334">
        <v>0</v>
      </c>
      <c r="G1803" s="334">
        <v>0</v>
      </c>
      <c r="H1803" s="334">
        <v>0</v>
      </c>
      <c r="I1803" s="334">
        <v>0</v>
      </c>
      <c r="J1803" s="334">
        <v>0</v>
      </c>
      <c r="K1803" s="334">
        <v>0</v>
      </c>
      <c r="L1803" s="334">
        <v>0</v>
      </c>
      <c r="M1803" s="334">
        <v>0</v>
      </c>
      <c r="N1803" s="334">
        <v>0</v>
      </c>
      <c r="O1803" s="334">
        <v>0</v>
      </c>
      <c r="P1803" s="334">
        <v>0</v>
      </c>
      <c r="Q1803" s="334">
        <v>0</v>
      </c>
      <c r="R1803" s="334">
        <v>0</v>
      </c>
      <c r="S1803" s="334">
        <v>0</v>
      </c>
      <c r="T1803" s="334">
        <v>0</v>
      </c>
      <c r="U1803" s="334">
        <v>0</v>
      </c>
      <c r="V1803" s="334">
        <v>0</v>
      </c>
      <c r="W1803" s="334">
        <v>0</v>
      </c>
      <c r="X1803" s="334">
        <v>0</v>
      </c>
      <c r="Y1803" s="334">
        <v>0</v>
      </c>
      <c r="Z1803" s="334">
        <v>0</v>
      </c>
      <c r="AA1803" s="334">
        <v>0</v>
      </c>
      <c r="AB1803" s="334">
        <v>0</v>
      </c>
      <c r="AD1803" s="334">
        <v>0</v>
      </c>
      <c r="AE1803" s="334">
        <f t="shared" si="287"/>
        <v>0</v>
      </c>
      <c r="AF1803" s="334">
        <f t="shared" si="288"/>
        <v>0</v>
      </c>
      <c r="AG1803" s="340">
        <f t="shared" si="289"/>
        <v>0</v>
      </c>
      <c r="AI1803" s="340">
        <f t="shared" si="290"/>
        <v>0</v>
      </c>
      <c r="AJ1803" s="340">
        <f t="shared" si="290"/>
        <v>0</v>
      </c>
      <c r="AK1803" s="340">
        <f t="shared" si="290"/>
        <v>0</v>
      </c>
      <c r="AL1803" s="340">
        <f t="shared" si="290"/>
        <v>0</v>
      </c>
      <c r="AM1803" s="340">
        <f t="shared" si="290"/>
        <v>0</v>
      </c>
    </row>
    <row r="1804" spans="1:39" x14ac:dyDescent="0.35">
      <c r="A1804" s="337">
        <v>23717</v>
      </c>
      <c r="B1804" s="338">
        <f t="shared" si="284"/>
        <v>1964</v>
      </c>
      <c r="C1804" s="338">
        <f t="shared" si="285"/>
        <v>12</v>
      </c>
      <c r="D1804" s="338">
        <f t="shared" si="286"/>
        <v>6</v>
      </c>
      <c r="E1804" s="334">
        <v>0</v>
      </c>
      <c r="F1804" s="334">
        <v>0</v>
      </c>
      <c r="G1804" s="334">
        <v>0</v>
      </c>
      <c r="H1804" s="334">
        <v>0</v>
      </c>
      <c r="I1804" s="334">
        <v>0</v>
      </c>
      <c r="J1804" s="334">
        <v>0</v>
      </c>
      <c r="K1804" s="334">
        <v>0</v>
      </c>
      <c r="L1804" s="334">
        <v>0</v>
      </c>
      <c r="M1804" s="334">
        <v>0</v>
      </c>
      <c r="N1804" s="334">
        <v>0</v>
      </c>
      <c r="O1804" s="334">
        <v>0</v>
      </c>
      <c r="P1804" s="334">
        <v>0</v>
      </c>
      <c r="Q1804" s="334">
        <v>0</v>
      </c>
      <c r="R1804" s="334">
        <v>0</v>
      </c>
      <c r="S1804" s="334">
        <v>0</v>
      </c>
      <c r="T1804" s="334">
        <v>0</v>
      </c>
      <c r="U1804" s="334">
        <v>0</v>
      </c>
      <c r="V1804" s="334">
        <v>0</v>
      </c>
      <c r="W1804" s="334">
        <v>0</v>
      </c>
      <c r="X1804" s="334">
        <v>0</v>
      </c>
      <c r="Y1804" s="334">
        <v>0</v>
      </c>
      <c r="Z1804" s="334">
        <v>0</v>
      </c>
      <c r="AA1804" s="334">
        <v>0</v>
      </c>
      <c r="AB1804" s="334">
        <v>0</v>
      </c>
      <c r="AD1804" s="334">
        <v>0</v>
      </c>
      <c r="AE1804" s="334">
        <f t="shared" si="287"/>
        <v>0</v>
      </c>
      <c r="AF1804" s="334">
        <f t="shared" si="288"/>
        <v>0</v>
      </c>
      <c r="AG1804" s="340">
        <f t="shared" si="289"/>
        <v>0</v>
      </c>
      <c r="AI1804" s="340">
        <f t="shared" si="290"/>
        <v>0</v>
      </c>
      <c r="AJ1804" s="340">
        <f t="shared" si="290"/>
        <v>0</v>
      </c>
      <c r="AK1804" s="340">
        <f t="shared" si="290"/>
        <v>0</v>
      </c>
      <c r="AL1804" s="340">
        <f t="shared" si="290"/>
        <v>0</v>
      </c>
      <c r="AM1804" s="340">
        <f t="shared" si="290"/>
        <v>0</v>
      </c>
    </row>
    <row r="1805" spans="1:39" x14ac:dyDescent="0.35">
      <c r="A1805" s="337">
        <v>23718</v>
      </c>
      <c r="B1805" s="338">
        <f t="shared" si="284"/>
        <v>1964</v>
      </c>
      <c r="C1805" s="338">
        <f t="shared" si="285"/>
        <v>12</v>
      </c>
      <c r="D1805" s="338">
        <f t="shared" si="286"/>
        <v>7</v>
      </c>
      <c r="E1805" s="334">
        <v>0</v>
      </c>
      <c r="F1805" s="334">
        <v>0</v>
      </c>
      <c r="G1805" s="334">
        <v>0</v>
      </c>
      <c r="H1805" s="334">
        <v>0</v>
      </c>
      <c r="I1805" s="334">
        <v>0</v>
      </c>
      <c r="J1805" s="334">
        <v>0</v>
      </c>
      <c r="K1805" s="334">
        <v>0</v>
      </c>
      <c r="L1805" s="334">
        <v>0</v>
      </c>
      <c r="M1805" s="334">
        <v>0</v>
      </c>
      <c r="N1805" s="334">
        <v>0</v>
      </c>
      <c r="O1805" s="334">
        <v>0</v>
      </c>
      <c r="P1805" s="334">
        <v>0</v>
      </c>
      <c r="Q1805" s="334">
        <v>0</v>
      </c>
      <c r="R1805" s="334">
        <v>0</v>
      </c>
      <c r="S1805" s="334">
        <v>0</v>
      </c>
      <c r="T1805" s="334">
        <v>0</v>
      </c>
      <c r="U1805" s="334">
        <v>0</v>
      </c>
      <c r="V1805" s="334">
        <v>0</v>
      </c>
      <c r="W1805" s="334">
        <v>0</v>
      </c>
      <c r="X1805" s="334">
        <v>0</v>
      </c>
      <c r="Y1805" s="334">
        <v>0</v>
      </c>
      <c r="Z1805" s="334">
        <v>0</v>
      </c>
      <c r="AA1805" s="334">
        <v>0</v>
      </c>
      <c r="AB1805" s="334">
        <v>0</v>
      </c>
      <c r="AD1805" s="334">
        <v>0</v>
      </c>
      <c r="AE1805" s="334">
        <f t="shared" si="287"/>
        <v>0</v>
      </c>
      <c r="AF1805" s="334">
        <f t="shared" si="288"/>
        <v>0</v>
      </c>
      <c r="AG1805" s="340">
        <f t="shared" si="289"/>
        <v>0</v>
      </c>
      <c r="AI1805" s="340">
        <f t="shared" si="290"/>
        <v>0</v>
      </c>
      <c r="AJ1805" s="340">
        <f t="shared" si="290"/>
        <v>0</v>
      </c>
      <c r="AK1805" s="340">
        <f t="shared" si="290"/>
        <v>0</v>
      </c>
      <c r="AL1805" s="340">
        <f t="shared" si="290"/>
        <v>0</v>
      </c>
      <c r="AM1805" s="340">
        <f t="shared" si="290"/>
        <v>0</v>
      </c>
    </row>
    <row r="1806" spans="1:39" x14ac:dyDescent="0.35">
      <c r="A1806" s="337">
        <v>23719</v>
      </c>
      <c r="B1806" s="338">
        <f t="shared" si="284"/>
        <v>1964</v>
      </c>
      <c r="C1806" s="338">
        <f t="shared" si="285"/>
        <v>12</v>
      </c>
      <c r="D1806" s="338">
        <f t="shared" si="286"/>
        <v>8</v>
      </c>
      <c r="E1806" s="334">
        <v>0</v>
      </c>
      <c r="F1806" s="334">
        <v>0</v>
      </c>
      <c r="G1806" s="334">
        <v>0</v>
      </c>
      <c r="H1806" s="334">
        <v>0</v>
      </c>
      <c r="I1806" s="334">
        <v>0</v>
      </c>
      <c r="J1806" s="334">
        <v>0</v>
      </c>
      <c r="K1806" s="334">
        <v>0</v>
      </c>
      <c r="L1806" s="334">
        <v>0</v>
      </c>
      <c r="M1806" s="334">
        <v>0</v>
      </c>
      <c r="N1806" s="334">
        <v>0</v>
      </c>
      <c r="O1806" s="334">
        <v>0</v>
      </c>
      <c r="P1806" s="334">
        <v>0</v>
      </c>
      <c r="Q1806" s="334">
        <v>0</v>
      </c>
      <c r="R1806" s="334">
        <v>0</v>
      </c>
      <c r="S1806" s="334">
        <v>0</v>
      </c>
      <c r="T1806" s="334">
        <v>0</v>
      </c>
      <c r="U1806" s="334">
        <v>0</v>
      </c>
      <c r="V1806" s="334">
        <v>0</v>
      </c>
      <c r="W1806" s="334">
        <v>0</v>
      </c>
      <c r="X1806" s="334">
        <v>0</v>
      </c>
      <c r="Y1806" s="334">
        <v>0</v>
      </c>
      <c r="Z1806" s="334">
        <v>0</v>
      </c>
      <c r="AA1806" s="334">
        <v>0</v>
      </c>
      <c r="AB1806" s="334">
        <v>0</v>
      </c>
      <c r="AD1806" s="334">
        <v>0</v>
      </c>
      <c r="AE1806" s="334">
        <f t="shared" si="287"/>
        <v>0</v>
      </c>
      <c r="AF1806" s="334">
        <f t="shared" si="288"/>
        <v>0</v>
      </c>
      <c r="AG1806" s="340">
        <f t="shared" si="289"/>
        <v>0</v>
      </c>
      <c r="AI1806" s="340">
        <f t="shared" si="290"/>
        <v>0</v>
      </c>
      <c r="AJ1806" s="340">
        <f t="shared" si="290"/>
        <v>0</v>
      </c>
      <c r="AK1806" s="340">
        <f t="shared" si="290"/>
        <v>0</v>
      </c>
      <c r="AL1806" s="340">
        <f t="shared" si="290"/>
        <v>0</v>
      </c>
      <c r="AM1806" s="340">
        <f t="shared" si="290"/>
        <v>0</v>
      </c>
    </row>
    <row r="1807" spans="1:39" x14ac:dyDescent="0.35">
      <c r="A1807" s="337">
        <v>23720</v>
      </c>
      <c r="B1807" s="338">
        <f t="shared" si="284"/>
        <v>1964</v>
      </c>
      <c r="C1807" s="338">
        <f t="shared" si="285"/>
        <v>12</v>
      </c>
      <c r="D1807" s="338">
        <f t="shared" si="286"/>
        <v>9</v>
      </c>
      <c r="E1807" s="334">
        <v>0</v>
      </c>
      <c r="F1807" s="334">
        <v>0</v>
      </c>
      <c r="G1807" s="334">
        <v>0</v>
      </c>
      <c r="H1807" s="334">
        <v>0</v>
      </c>
      <c r="I1807" s="334">
        <v>0</v>
      </c>
      <c r="J1807" s="334">
        <v>0</v>
      </c>
      <c r="K1807" s="334">
        <v>0</v>
      </c>
      <c r="L1807" s="334">
        <v>0</v>
      </c>
      <c r="M1807" s="334">
        <v>0</v>
      </c>
      <c r="N1807" s="334">
        <v>0</v>
      </c>
      <c r="O1807" s="334">
        <v>0</v>
      </c>
      <c r="P1807" s="334">
        <v>0</v>
      </c>
      <c r="Q1807" s="334">
        <v>0</v>
      </c>
      <c r="R1807" s="334">
        <v>0</v>
      </c>
      <c r="S1807" s="334">
        <v>0</v>
      </c>
      <c r="T1807" s="334">
        <v>0</v>
      </c>
      <c r="U1807" s="334">
        <v>0</v>
      </c>
      <c r="V1807" s="334">
        <v>0</v>
      </c>
      <c r="W1807" s="334">
        <v>0</v>
      </c>
      <c r="X1807" s="334">
        <v>0</v>
      </c>
      <c r="Y1807" s="334">
        <v>0</v>
      </c>
      <c r="Z1807" s="334">
        <v>0</v>
      </c>
      <c r="AA1807" s="334">
        <v>0</v>
      </c>
      <c r="AB1807" s="334">
        <v>0</v>
      </c>
      <c r="AD1807" s="334">
        <v>0</v>
      </c>
      <c r="AE1807" s="334">
        <f t="shared" si="287"/>
        <v>0</v>
      </c>
      <c r="AF1807" s="334">
        <f t="shared" si="288"/>
        <v>0</v>
      </c>
      <c r="AG1807" s="340">
        <f t="shared" si="289"/>
        <v>0</v>
      </c>
      <c r="AI1807" s="340">
        <f t="shared" si="290"/>
        <v>0</v>
      </c>
      <c r="AJ1807" s="340">
        <f t="shared" si="290"/>
        <v>0</v>
      </c>
      <c r="AK1807" s="340">
        <f t="shared" si="290"/>
        <v>0</v>
      </c>
      <c r="AL1807" s="340">
        <f t="shared" si="290"/>
        <v>0</v>
      </c>
      <c r="AM1807" s="340">
        <f t="shared" si="290"/>
        <v>0</v>
      </c>
    </row>
    <row r="1808" spans="1:39" x14ac:dyDescent="0.35">
      <c r="A1808" s="337">
        <v>23721</v>
      </c>
      <c r="B1808" s="338">
        <f t="shared" si="284"/>
        <v>1964</v>
      </c>
      <c r="C1808" s="338">
        <f t="shared" si="285"/>
        <v>12</v>
      </c>
      <c r="D1808" s="338">
        <f t="shared" si="286"/>
        <v>10</v>
      </c>
      <c r="E1808" s="334">
        <v>0</v>
      </c>
      <c r="F1808" s="334">
        <v>0</v>
      </c>
      <c r="G1808" s="334">
        <v>0</v>
      </c>
      <c r="H1808" s="334">
        <v>0</v>
      </c>
      <c r="I1808" s="334">
        <v>0</v>
      </c>
      <c r="J1808" s="334">
        <v>0</v>
      </c>
      <c r="K1808" s="334">
        <v>0</v>
      </c>
      <c r="L1808" s="334">
        <v>0</v>
      </c>
      <c r="M1808" s="334">
        <v>0</v>
      </c>
      <c r="N1808" s="334">
        <v>0</v>
      </c>
      <c r="O1808" s="334">
        <v>0</v>
      </c>
      <c r="P1808" s="334">
        <v>0</v>
      </c>
      <c r="Q1808" s="334">
        <v>0</v>
      </c>
      <c r="R1808" s="334">
        <v>0</v>
      </c>
      <c r="S1808" s="334">
        <v>0</v>
      </c>
      <c r="T1808" s="334">
        <v>0</v>
      </c>
      <c r="U1808" s="334">
        <v>0</v>
      </c>
      <c r="V1808" s="334">
        <v>0</v>
      </c>
      <c r="W1808" s="334">
        <v>0</v>
      </c>
      <c r="X1808" s="334">
        <v>0</v>
      </c>
      <c r="Y1808" s="334">
        <v>0</v>
      </c>
      <c r="Z1808" s="334">
        <v>0</v>
      </c>
      <c r="AA1808" s="334">
        <v>0</v>
      </c>
      <c r="AB1808" s="334">
        <v>0</v>
      </c>
      <c r="AD1808" s="334">
        <v>0</v>
      </c>
      <c r="AE1808" s="334">
        <f t="shared" si="287"/>
        <v>0</v>
      </c>
      <c r="AF1808" s="334">
        <f t="shared" si="288"/>
        <v>0</v>
      </c>
      <c r="AG1808" s="340">
        <f t="shared" si="289"/>
        <v>0</v>
      </c>
      <c r="AI1808" s="340">
        <f t="shared" si="290"/>
        <v>0</v>
      </c>
      <c r="AJ1808" s="340">
        <f t="shared" si="290"/>
        <v>0</v>
      </c>
      <c r="AK1808" s="340">
        <f t="shared" si="290"/>
        <v>0</v>
      </c>
      <c r="AL1808" s="340">
        <f t="shared" si="290"/>
        <v>0</v>
      </c>
      <c r="AM1808" s="340">
        <f t="shared" si="290"/>
        <v>0</v>
      </c>
    </row>
    <row r="1809" spans="1:39" x14ac:dyDescent="0.35">
      <c r="A1809" s="337">
        <v>23722</v>
      </c>
      <c r="B1809" s="338">
        <f t="shared" si="284"/>
        <v>1964</v>
      </c>
      <c r="C1809" s="338">
        <f t="shared" si="285"/>
        <v>12</v>
      </c>
      <c r="D1809" s="338">
        <f t="shared" si="286"/>
        <v>11</v>
      </c>
      <c r="E1809" s="334">
        <v>0</v>
      </c>
      <c r="F1809" s="334">
        <v>0</v>
      </c>
      <c r="G1809" s="334">
        <v>0</v>
      </c>
      <c r="H1809" s="334">
        <v>0</v>
      </c>
      <c r="I1809" s="334">
        <v>0</v>
      </c>
      <c r="J1809" s="334">
        <v>0</v>
      </c>
      <c r="K1809" s="334">
        <v>0</v>
      </c>
      <c r="L1809" s="334">
        <v>0</v>
      </c>
      <c r="M1809" s="334">
        <v>0</v>
      </c>
      <c r="N1809" s="334">
        <v>0</v>
      </c>
      <c r="O1809" s="334">
        <v>0</v>
      </c>
      <c r="P1809" s="334">
        <v>0</v>
      </c>
      <c r="Q1809" s="334">
        <v>0</v>
      </c>
      <c r="R1809" s="334">
        <v>0</v>
      </c>
      <c r="S1809" s="334">
        <v>0</v>
      </c>
      <c r="T1809" s="334">
        <v>0</v>
      </c>
      <c r="U1809" s="334">
        <v>0</v>
      </c>
      <c r="V1809" s="334">
        <v>0</v>
      </c>
      <c r="W1809" s="334">
        <v>0</v>
      </c>
      <c r="X1809" s="334">
        <v>0</v>
      </c>
      <c r="Y1809" s="334">
        <v>0</v>
      </c>
      <c r="Z1809" s="334">
        <v>0</v>
      </c>
      <c r="AA1809" s="334">
        <v>0</v>
      </c>
      <c r="AB1809" s="334">
        <v>0</v>
      </c>
      <c r="AD1809" s="334">
        <v>0</v>
      </c>
      <c r="AE1809" s="334">
        <f t="shared" si="287"/>
        <v>0</v>
      </c>
      <c r="AF1809" s="334">
        <f t="shared" si="288"/>
        <v>0</v>
      </c>
      <c r="AG1809" s="340">
        <f t="shared" si="289"/>
        <v>0</v>
      </c>
      <c r="AI1809" s="340">
        <f t="shared" si="290"/>
        <v>0</v>
      </c>
      <c r="AJ1809" s="340">
        <f t="shared" si="290"/>
        <v>0</v>
      </c>
      <c r="AK1809" s="340">
        <f t="shared" si="290"/>
        <v>0</v>
      </c>
      <c r="AL1809" s="340">
        <f t="shared" si="290"/>
        <v>0</v>
      </c>
      <c r="AM1809" s="340">
        <f t="shared" si="290"/>
        <v>0</v>
      </c>
    </row>
    <row r="1810" spans="1:39" x14ac:dyDescent="0.35">
      <c r="A1810" s="337">
        <v>23723</v>
      </c>
      <c r="B1810" s="338">
        <f t="shared" si="284"/>
        <v>1964</v>
      </c>
      <c r="C1810" s="338">
        <f t="shared" si="285"/>
        <v>12</v>
      </c>
      <c r="D1810" s="338">
        <f t="shared" si="286"/>
        <v>12</v>
      </c>
      <c r="E1810" s="334">
        <v>0</v>
      </c>
      <c r="F1810" s="334">
        <v>0</v>
      </c>
      <c r="G1810" s="334">
        <v>0</v>
      </c>
      <c r="H1810" s="334">
        <v>0</v>
      </c>
      <c r="I1810" s="334">
        <v>0</v>
      </c>
      <c r="J1810" s="334">
        <v>0</v>
      </c>
      <c r="K1810" s="334">
        <v>0</v>
      </c>
      <c r="L1810" s="334">
        <v>0</v>
      </c>
      <c r="M1810" s="334">
        <v>0</v>
      </c>
      <c r="N1810" s="334">
        <v>0</v>
      </c>
      <c r="O1810" s="334">
        <v>0</v>
      </c>
      <c r="P1810" s="334">
        <v>0</v>
      </c>
      <c r="Q1810" s="334">
        <v>0</v>
      </c>
      <c r="R1810" s="334">
        <v>0</v>
      </c>
      <c r="S1810" s="334">
        <v>0</v>
      </c>
      <c r="T1810" s="334">
        <v>0</v>
      </c>
      <c r="U1810" s="334">
        <v>0</v>
      </c>
      <c r="V1810" s="334">
        <v>0</v>
      </c>
      <c r="W1810" s="334">
        <v>0</v>
      </c>
      <c r="X1810" s="334">
        <v>0</v>
      </c>
      <c r="Y1810" s="334">
        <v>0</v>
      </c>
      <c r="Z1810" s="334">
        <v>0</v>
      </c>
      <c r="AA1810" s="334">
        <v>0</v>
      </c>
      <c r="AB1810" s="334">
        <v>0</v>
      </c>
      <c r="AD1810" s="334">
        <v>0</v>
      </c>
      <c r="AE1810" s="334">
        <f t="shared" si="287"/>
        <v>0</v>
      </c>
      <c r="AF1810" s="334">
        <f t="shared" si="288"/>
        <v>0</v>
      </c>
      <c r="AG1810" s="340">
        <f t="shared" si="289"/>
        <v>0</v>
      </c>
      <c r="AI1810" s="340">
        <f t="shared" si="290"/>
        <v>0</v>
      </c>
      <c r="AJ1810" s="340">
        <f t="shared" si="290"/>
        <v>0</v>
      </c>
      <c r="AK1810" s="340">
        <f t="shared" si="290"/>
        <v>0</v>
      </c>
      <c r="AL1810" s="340">
        <f t="shared" si="290"/>
        <v>0</v>
      </c>
      <c r="AM1810" s="340">
        <f t="shared" si="290"/>
        <v>0</v>
      </c>
    </row>
    <row r="1811" spans="1:39" x14ac:dyDescent="0.35">
      <c r="A1811" s="337">
        <v>23724</v>
      </c>
      <c r="B1811" s="338">
        <f t="shared" si="284"/>
        <v>1964</v>
      </c>
      <c r="C1811" s="338">
        <f t="shared" si="285"/>
        <v>12</v>
      </c>
      <c r="D1811" s="338">
        <f t="shared" si="286"/>
        <v>13</v>
      </c>
      <c r="E1811" s="334">
        <v>0</v>
      </c>
      <c r="F1811" s="334">
        <v>0</v>
      </c>
      <c r="G1811" s="334">
        <v>0</v>
      </c>
      <c r="H1811" s="334">
        <v>0</v>
      </c>
      <c r="I1811" s="334">
        <v>0</v>
      </c>
      <c r="J1811" s="334">
        <v>0</v>
      </c>
      <c r="K1811" s="334">
        <v>0.1</v>
      </c>
      <c r="L1811" s="334">
        <v>0.1</v>
      </c>
      <c r="M1811" s="334">
        <v>0.1</v>
      </c>
      <c r="N1811" s="334">
        <v>0.1</v>
      </c>
      <c r="O1811" s="334">
        <v>0.1</v>
      </c>
      <c r="P1811" s="334">
        <v>0.1</v>
      </c>
      <c r="Q1811" s="334">
        <v>0</v>
      </c>
      <c r="R1811" s="334">
        <v>0</v>
      </c>
      <c r="S1811" s="334">
        <v>0.1</v>
      </c>
      <c r="T1811" s="334">
        <v>0.1</v>
      </c>
      <c r="U1811" s="334">
        <v>0.1</v>
      </c>
      <c r="V1811" s="334">
        <v>0.1</v>
      </c>
      <c r="W1811" s="334">
        <v>0.1</v>
      </c>
      <c r="X1811" s="334">
        <v>0.1</v>
      </c>
      <c r="Y1811" s="334">
        <v>0.1</v>
      </c>
      <c r="Z1811" s="334">
        <v>0.1</v>
      </c>
      <c r="AA1811" s="334">
        <v>0.1</v>
      </c>
      <c r="AB1811" s="334">
        <v>0</v>
      </c>
      <c r="AD1811" s="334">
        <v>1.5</v>
      </c>
      <c r="AE1811" s="334">
        <f t="shared" si="287"/>
        <v>1.5</v>
      </c>
      <c r="AF1811" s="334">
        <f t="shared" si="288"/>
        <v>1.5000000000000002</v>
      </c>
      <c r="AG1811" s="340">
        <f t="shared" si="289"/>
        <v>2.2204460492503131E-16</v>
      </c>
      <c r="AI1811" s="340">
        <f t="shared" si="290"/>
        <v>0</v>
      </c>
      <c r="AJ1811" s="340">
        <f t="shared" si="290"/>
        <v>0</v>
      </c>
      <c r="AK1811" s="340">
        <f t="shared" si="290"/>
        <v>0</v>
      </c>
      <c r="AL1811" s="340">
        <f t="shared" si="290"/>
        <v>0</v>
      </c>
      <c r="AM1811" s="340">
        <f t="shared" si="290"/>
        <v>0</v>
      </c>
    </row>
    <row r="1812" spans="1:39" x14ac:dyDescent="0.35">
      <c r="A1812" s="337">
        <v>23725</v>
      </c>
      <c r="B1812" s="338">
        <f t="shared" si="284"/>
        <v>1964</v>
      </c>
      <c r="C1812" s="338">
        <f t="shared" si="285"/>
        <v>12</v>
      </c>
      <c r="D1812" s="338">
        <f t="shared" si="286"/>
        <v>14</v>
      </c>
      <c r="E1812" s="334">
        <v>0</v>
      </c>
      <c r="F1812" s="334">
        <v>0</v>
      </c>
      <c r="G1812" s="334">
        <v>0</v>
      </c>
      <c r="H1812" s="334">
        <v>0</v>
      </c>
      <c r="I1812" s="334">
        <v>0.1</v>
      </c>
      <c r="J1812" s="334">
        <v>0.1</v>
      </c>
      <c r="K1812" s="334">
        <v>0</v>
      </c>
      <c r="L1812" s="334">
        <v>0</v>
      </c>
      <c r="M1812" s="334">
        <v>0</v>
      </c>
      <c r="N1812" s="334">
        <v>0</v>
      </c>
      <c r="O1812" s="334">
        <v>0</v>
      </c>
      <c r="P1812" s="334">
        <v>0</v>
      </c>
      <c r="Q1812" s="334">
        <v>0</v>
      </c>
      <c r="R1812" s="334">
        <v>0</v>
      </c>
      <c r="S1812" s="334">
        <v>0</v>
      </c>
      <c r="T1812" s="334">
        <v>0</v>
      </c>
      <c r="U1812" s="334">
        <v>0</v>
      </c>
      <c r="V1812" s="334">
        <v>0</v>
      </c>
      <c r="W1812" s="334">
        <v>0</v>
      </c>
      <c r="X1812" s="334">
        <v>0</v>
      </c>
      <c r="Y1812" s="334">
        <v>0.1</v>
      </c>
      <c r="Z1812" s="334">
        <v>0</v>
      </c>
      <c r="AA1812" s="334">
        <v>0.1</v>
      </c>
      <c r="AB1812" s="334">
        <v>0.1</v>
      </c>
      <c r="AD1812" s="334">
        <v>0.5</v>
      </c>
      <c r="AE1812" s="334">
        <f t="shared" si="287"/>
        <v>0.5</v>
      </c>
      <c r="AF1812" s="334">
        <f t="shared" si="288"/>
        <v>0.5</v>
      </c>
      <c r="AG1812" s="340">
        <f t="shared" si="289"/>
        <v>0</v>
      </c>
      <c r="AI1812" s="340">
        <f t="shared" ref="AI1812:AM1827" si="291">IF($C1812=AI$1,$AF1812,0)</f>
        <v>0</v>
      </c>
      <c r="AJ1812" s="340">
        <f t="shared" si="291"/>
        <v>0</v>
      </c>
      <c r="AK1812" s="340">
        <f t="shared" si="291"/>
        <v>0</v>
      </c>
      <c r="AL1812" s="340">
        <f t="shared" si="291"/>
        <v>0</v>
      </c>
      <c r="AM1812" s="340">
        <f t="shared" si="291"/>
        <v>0</v>
      </c>
    </row>
    <row r="1813" spans="1:39" x14ac:dyDescent="0.35">
      <c r="A1813" s="337">
        <v>23726</v>
      </c>
      <c r="B1813" s="338">
        <f t="shared" si="284"/>
        <v>1964</v>
      </c>
      <c r="C1813" s="338">
        <f t="shared" si="285"/>
        <v>12</v>
      </c>
      <c r="D1813" s="338">
        <f t="shared" si="286"/>
        <v>15</v>
      </c>
      <c r="E1813" s="334">
        <v>0.1</v>
      </c>
      <c r="F1813" s="334">
        <v>0</v>
      </c>
      <c r="G1813" s="334">
        <v>0.1</v>
      </c>
      <c r="H1813" s="334">
        <v>0.1</v>
      </c>
      <c r="I1813" s="334">
        <v>0</v>
      </c>
      <c r="J1813" s="334">
        <v>0.1</v>
      </c>
      <c r="K1813" s="334">
        <v>0.1</v>
      </c>
      <c r="L1813" s="334">
        <v>0</v>
      </c>
      <c r="M1813" s="334">
        <v>0.1</v>
      </c>
      <c r="N1813" s="334">
        <v>0.1</v>
      </c>
      <c r="O1813" s="334">
        <v>0.1</v>
      </c>
      <c r="P1813" s="334">
        <v>0</v>
      </c>
      <c r="Q1813" s="334">
        <v>0.1</v>
      </c>
      <c r="R1813" s="334">
        <v>0.1</v>
      </c>
      <c r="S1813" s="334">
        <v>0</v>
      </c>
      <c r="T1813" s="334">
        <v>0.1</v>
      </c>
      <c r="U1813" s="334">
        <v>0.1</v>
      </c>
      <c r="V1813" s="334">
        <v>0</v>
      </c>
      <c r="W1813" s="334">
        <v>0</v>
      </c>
      <c r="X1813" s="334">
        <v>0</v>
      </c>
      <c r="Y1813" s="334">
        <v>0.1</v>
      </c>
      <c r="Z1813" s="334">
        <v>0.1</v>
      </c>
      <c r="AA1813" s="334">
        <v>0</v>
      </c>
      <c r="AB1813" s="334">
        <v>0.1</v>
      </c>
      <c r="AD1813" s="334">
        <v>1.5</v>
      </c>
      <c r="AE1813" s="334">
        <f t="shared" si="287"/>
        <v>1.5</v>
      </c>
      <c r="AF1813" s="334">
        <f t="shared" si="288"/>
        <v>1.5000000000000002</v>
      </c>
      <c r="AG1813" s="340">
        <f t="shared" si="289"/>
        <v>2.2204460492503131E-16</v>
      </c>
      <c r="AI1813" s="340">
        <f t="shared" si="291"/>
        <v>0</v>
      </c>
      <c r="AJ1813" s="340">
        <f t="shared" si="291"/>
        <v>0</v>
      </c>
      <c r="AK1813" s="340">
        <f t="shared" si="291"/>
        <v>0</v>
      </c>
      <c r="AL1813" s="340">
        <f t="shared" si="291"/>
        <v>0</v>
      </c>
      <c r="AM1813" s="340">
        <f t="shared" si="291"/>
        <v>0</v>
      </c>
    </row>
    <row r="1814" spans="1:39" x14ac:dyDescent="0.35">
      <c r="A1814" s="337">
        <v>23727</v>
      </c>
      <c r="B1814" s="338">
        <f t="shared" si="284"/>
        <v>1964</v>
      </c>
      <c r="C1814" s="338">
        <f t="shared" si="285"/>
        <v>12</v>
      </c>
      <c r="D1814" s="338">
        <f t="shared" si="286"/>
        <v>16</v>
      </c>
      <c r="E1814" s="334">
        <v>0</v>
      </c>
      <c r="F1814" s="334">
        <v>0</v>
      </c>
      <c r="G1814" s="334">
        <v>0</v>
      </c>
      <c r="H1814" s="334">
        <v>0</v>
      </c>
      <c r="I1814" s="334">
        <v>0</v>
      </c>
      <c r="J1814" s="334">
        <v>0</v>
      </c>
      <c r="K1814" s="334">
        <v>0</v>
      </c>
      <c r="L1814" s="334">
        <v>0</v>
      </c>
      <c r="M1814" s="334">
        <v>0</v>
      </c>
      <c r="N1814" s="334">
        <v>0</v>
      </c>
      <c r="O1814" s="334">
        <v>0</v>
      </c>
      <c r="P1814" s="334">
        <v>0</v>
      </c>
      <c r="Q1814" s="334">
        <v>0</v>
      </c>
      <c r="R1814" s="334">
        <v>0</v>
      </c>
      <c r="S1814" s="334">
        <v>0</v>
      </c>
      <c r="T1814" s="334">
        <v>0</v>
      </c>
      <c r="U1814" s="334">
        <v>0</v>
      </c>
      <c r="V1814" s="334">
        <v>0</v>
      </c>
      <c r="W1814" s="334">
        <v>0</v>
      </c>
      <c r="X1814" s="334">
        <v>0</v>
      </c>
      <c r="Y1814" s="334">
        <v>0</v>
      </c>
      <c r="Z1814" s="334">
        <v>0</v>
      </c>
      <c r="AA1814" s="334">
        <v>0</v>
      </c>
      <c r="AB1814" s="334">
        <v>0</v>
      </c>
      <c r="AD1814" s="334">
        <v>0</v>
      </c>
      <c r="AE1814" s="334">
        <f t="shared" si="287"/>
        <v>0</v>
      </c>
      <c r="AF1814" s="334">
        <f t="shared" si="288"/>
        <v>0</v>
      </c>
      <c r="AG1814" s="340">
        <f t="shared" si="289"/>
        <v>0</v>
      </c>
      <c r="AI1814" s="340">
        <f t="shared" si="291"/>
        <v>0</v>
      </c>
      <c r="AJ1814" s="340">
        <f t="shared" si="291"/>
        <v>0</v>
      </c>
      <c r="AK1814" s="340">
        <f t="shared" si="291"/>
        <v>0</v>
      </c>
      <c r="AL1814" s="340">
        <f t="shared" si="291"/>
        <v>0</v>
      </c>
      <c r="AM1814" s="340">
        <f t="shared" si="291"/>
        <v>0</v>
      </c>
    </row>
    <row r="1815" spans="1:39" x14ac:dyDescent="0.35">
      <c r="A1815" s="337">
        <v>23728</v>
      </c>
      <c r="B1815" s="338">
        <f t="shared" si="284"/>
        <v>1964</v>
      </c>
      <c r="C1815" s="338">
        <f t="shared" si="285"/>
        <v>12</v>
      </c>
      <c r="D1815" s="338">
        <f t="shared" si="286"/>
        <v>17</v>
      </c>
      <c r="E1815" s="334">
        <v>0</v>
      </c>
      <c r="F1815" s="334">
        <v>0</v>
      </c>
      <c r="G1815" s="334">
        <v>0</v>
      </c>
      <c r="H1815" s="334">
        <v>0</v>
      </c>
      <c r="I1815" s="334">
        <v>0</v>
      </c>
      <c r="J1815" s="334">
        <v>0</v>
      </c>
      <c r="K1815" s="334">
        <v>0</v>
      </c>
      <c r="L1815" s="334">
        <v>0</v>
      </c>
      <c r="M1815" s="334">
        <v>0</v>
      </c>
      <c r="N1815" s="334">
        <v>0</v>
      </c>
      <c r="O1815" s="334">
        <v>0</v>
      </c>
      <c r="P1815" s="334">
        <v>0</v>
      </c>
      <c r="Q1815" s="334">
        <v>0</v>
      </c>
      <c r="R1815" s="334">
        <v>0</v>
      </c>
      <c r="S1815" s="334">
        <v>0</v>
      </c>
      <c r="T1815" s="334">
        <v>0</v>
      </c>
      <c r="U1815" s="334">
        <v>0</v>
      </c>
      <c r="V1815" s="334">
        <v>0</v>
      </c>
      <c r="W1815" s="334">
        <v>0</v>
      </c>
      <c r="X1815" s="334">
        <v>0</v>
      </c>
      <c r="Y1815" s="334">
        <v>0</v>
      </c>
      <c r="Z1815" s="334">
        <v>0</v>
      </c>
      <c r="AA1815" s="334">
        <v>0</v>
      </c>
      <c r="AB1815" s="334">
        <v>0</v>
      </c>
      <c r="AD1815" s="334">
        <v>0</v>
      </c>
      <c r="AE1815" s="334">
        <f t="shared" si="287"/>
        <v>0</v>
      </c>
      <c r="AF1815" s="334">
        <f t="shared" si="288"/>
        <v>0</v>
      </c>
      <c r="AG1815" s="340">
        <f t="shared" si="289"/>
        <v>0</v>
      </c>
      <c r="AI1815" s="340">
        <f t="shared" si="291"/>
        <v>0</v>
      </c>
      <c r="AJ1815" s="340">
        <f t="shared" si="291"/>
        <v>0</v>
      </c>
      <c r="AK1815" s="340">
        <f t="shared" si="291"/>
        <v>0</v>
      </c>
      <c r="AL1815" s="340">
        <f t="shared" si="291"/>
        <v>0</v>
      </c>
      <c r="AM1815" s="340">
        <f t="shared" si="291"/>
        <v>0</v>
      </c>
    </row>
    <row r="1816" spans="1:39" x14ac:dyDescent="0.35">
      <c r="A1816" s="337">
        <v>23729</v>
      </c>
      <c r="B1816" s="338">
        <f t="shared" si="284"/>
        <v>1964</v>
      </c>
      <c r="C1816" s="338">
        <f t="shared" si="285"/>
        <v>12</v>
      </c>
      <c r="D1816" s="338">
        <f t="shared" si="286"/>
        <v>18</v>
      </c>
      <c r="E1816" s="334">
        <v>0</v>
      </c>
      <c r="F1816" s="334">
        <v>0</v>
      </c>
      <c r="G1816" s="334">
        <v>0</v>
      </c>
      <c r="H1816" s="334">
        <v>0</v>
      </c>
      <c r="I1816" s="334">
        <v>0</v>
      </c>
      <c r="J1816" s="334">
        <v>0.2</v>
      </c>
      <c r="K1816" s="334">
        <v>0.1</v>
      </c>
      <c r="L1816" s="334">
        <v>0.2</v>
      </c>
      <c r="M1816" s="334">
        <v>0.2</v>
      </c>
      <c r="N1816" s="334">
        <v>0.2</v>
      </c>
      <c r="O1816" s="334">
        <v>0.1</v>
      </c>
      <c r="P1816" s="334">
        <v>0.2</v>
      </c>
      <c r="Q1816" s="334">
        <v>0.2</v>
      </c>
      <c r="R1816" s="334">
        <v>0.2</v>
      </c>
      <c r="S1816" s="334">
        <v>0.1</v>
      </c>
      <c r="T1816" s="334">
        <v>0.2</v>
      </c>
      <c r="U1816" s="334">
        <v>0.2</v>
      </c>
      <c r="V1816" s="334">
        <v>0.2</v>
      </c>
      <c r="W1816" s="334">
        <v>0.1</v>
      </c>
      <c r="X1816" s="334">
        <v>0.2</v>
      </c>
      <c r="Y1816" s="334">
        <v>0.2</v>
      </c>
      <c r="Z1816" s="334">
        <v>0.2</v>
      </c>
      <c r="AA1816" s="334">
        <v>0.1</v>
      </c>
      <c r="AB1816" s="334">
        <v>0.2</v>
      </c>
      <c r="AD1816" s="334">
        <v>3.3</v>
      </c>
      <c r="AE1816" s="334">
        <f t="shared" si="287"/>
        <v>3.3</v>
      </c>
      <c r="AF1816" s="334">
        <f t="shared" si="288"/>
        <v>3.3000000000000012</v>
      </c>
      <c r="AG1816" s="340">
        <f t="shared" si="289"/>
        <v>1.3322676295501878E-15</v>
      </c>
      <c r="AI1816" s="340">
        <f t="shared" si="291"/>
        <v>0</v>
      </c>
      <c r="AJ1816" s="340">
        <f t="shared" si="291"/>
        <v>0</v>
      </c>
      <c r="AK1816" s="340">
        <f t="shared" si="291"/>
        <v>0</v>
      </c>
      <c r="AL1816" s="340">
        <f t="shared" si="291"/>
        <v>0</v>
      </c>
      <c r="AM1816" s="340">
        <f t="shared" si="291"/>
        <v>0</v>
      </c>
    </row>
    <row r="1817" spans="1:39" x14ac:dyDescent="0.35">
      <c r="A1817" s="337">
        <v>23730</v>
      </c>
      <c r="B1817" s="338">
        <f t="shared" si="284"/>
        <v>1964</v>
      </c>
      <c r="C1817" s="338">
        <f t="shared" si="285"/>
        <v>12</v>
      </c>
      <c r="D1817" s="338">
        <f t="shared" si="286"/>
        <v>19</v>
      </c>
      <c r="E1817" s="334">
        <v>0.2</v>
      </c>
      <c r="F1817" s="334">
        <v>0.1</v>
      </c>
      <c r="G1817" s="334">
        <v>0.2</v>
      </c>
      <c r="H1817" s="334">
        <v>0.2</v>
      </c>
      <c r="I1817" s="334">
        <v>0.2</v>
      </c>
      <c r="J1817" s="334">
        <v>0.1</v>
      </c>
      <c r="K1817" s="334">
        <v>0.2</v>
      </c>
      <c r="L1817" s="334">
        <v>0.2</v>
      </c>
      <c r="M1817" s="334">
        <v>0.1</v>
      </c>
      <c r="N1817" s="334">
        <v>0.2</v>
      </c>
      <c r="O1817" s="334">
        <v>0.2</v>
      </c>
      <c r="P1817" s="334">
        <v>0.2</v>
      </c>
      <c r="Q1817" s="334">
        <v>0.1</v>
      </c>
      <c r="R1817" s="334">
        <v>0.2</v>
      </c>
      <c r="S1817" s="334">
        <v>0.2</v>
      </c>
      <c r="T1817" s="334">
        <v>0.1</v>
      </c>
      <c r="U1817" s="334">
        <v>0.2</v>
      </c>
      <c r="V1817" s="334">
        <v>0.2</v>
      </c>
      <c r="W1817" s="334">
        <v>0.2</v>
      </c>
      <c r="X1817" s="334">
        <v>0.1</v>
      </c>
      <c r="Y1817" s="334">
        <v>0.2</v>
      </c>
      <c r="Z1817" s="334">
        <v>0</v>
      </c>
      <c r="AA1817" s="334">
        <v>0</v>
      </c>
      <c r="AB1817" s="334">
        <v>0</v>
      </c>
      <c r="AD1817" s="334">
        <v>3.6</v>
      </c>
      <c r="AE1817" s="334">
        <f t="shared" si="287"/>
        <v>3.6</v>
      </c>
      <c r="AF1817" s="334">
        <f t="shared" si="288"/>
        <v>3.6000000000000014</v>
      </c>
      <c r="AG1817" s="340">
        <f t="shared" si="289"/>
        <v>1.3322676295501878E-15</v>
      </c>
      <c r="AI1817" s="340">
        <f t="shared" si="291"/>
        <v>0</v>
      </c>
      <c r="AJ1817" s="340">
        <f t="shared" si="291"/>
        <v>0</v>
      </c>
      <c r="AK1817" s="340">
        <f t="shared" si="291"/>
        <v>0</v>
      </c>
      <c r="AL1817" s="340">
        <f t="shared" si="291"/>
        <v>0</v>
      </c>
      <c r="AM1817" s="340">
        <f t="shared" si="291"/>
        <v>0</v>
      </c>
    </row>
    <row r="1818" spans="1:39" x14ac:dyDescent="0.35">
      <c r="A1818" s="337">
        <v>23731</v>
      </c>
      <c r="B1818" s="338">
        <f t="shared" si="284"/>
        <v>1964</v>
      </c>
      <c r="C1818" s="338">
        <f t="shared" si="285"/>
        <v>12</v>
      </c>
      <c r="D1818" s="338">
        <f t="shared" si="286"/>
        <v>20</v>
      </c>
      <c r="E1818" s="334">
        <v>0</v>
      </c>
      <c r="F1818" s="334">
        <v>0</v>
      </c>
      <c r="G1818" s="334">
        <v>0</v>
      </c>
      <c r="H1818" s="334">
        <v>0</v>
      </c>
      <c r="I1818" s="334">
        <v>0</v>
      </c>
      <c r="J1818" s="334">
        <v>0</v>
      </c>
      <c r="K1818" s="334">
        <v>0</v>
      </c>
      <c r="L1818" s="334">
        <v>0</v>
      </c>
      <c r="M1818" s="334">
        <v>0</v>
      </c>
      <c r="N1818" s="334">
        <v>0</v>
      </c>
      <c r="O1818" s="334">
        <v>0</v>
      </c>
      <c r="P1818" s="334">
        <v>0</v>
      </c>
      <c r="Q1818" s="334">
        <v>0</v>
      </c>
      <c r="R1818" s="334">
        <v>0</v>
      </c>
      <c r="S1818" s="334">
        <v>0</v>
      </c>
      <c r="T1818" s="334">
        <v>0</v>
      </c>
      <c r="U1818" s="334">
        <v>0</v>
      </c>
      <c r="V1818" s="334">
        <v>0</v>
      </c>
      <c r="W1818" s="334">
        <v>0</v>
      </c>
      <c r="X1818" s="334">
        <v>0</v>
      </c>
      <c r="Y1818" s="334">
        <v>0</v>
      </c>
      <c r="Z1818" s="334">
        <v>0</v>
      </c>
      <c r="AA1818" s="334">
        <v>0</v>
      </c>
      <c r="AB1818" s="334">
        <v>0</v>
      </c>
      <c r="AD1818" s="334">
        <v>0</v>
      </c>
      <c r="AE1818" s="334">
        <f t="shared" si="287"/>
        <v>0</v>
      </c>
      <c r="AF1818" s="334">
        <f t="shared" si="288"/>
        <v>0</v>
      </c>
      <c r="AG1818" s="340">
        <f t="shared" si="289"/>
        <v>0</v>
      </c>
      <c r="AI1818" s="340">
        <f t="shared" si="291"/>
        <v>0</v>
      </c>
      <c r="AJ1818" s="340">
        <f t="shared" si="291"/>
        <v>0</v>
      </c>
      <c r="AK1818" s="340">
        <f t="shared" si="291"/>
        <v>0</v>
      </c>
      <c r="AL1818" s="340">
        <f t="shared" si="291"/>
        <v>0</v>
      </c>
      <c r="AM1818" s="340">
        <f t="shared" si="291"/>
        <v>0</v>
      </c>
    </row>
    <row r="1819" spans="1:39" x14ac:dyDescent="0.35">
      <c r="A1819" s="337">
        <v>23732</v>
      </c>
      <c r="B1819" s="338">
        <f t="shared" si="284"/>
        <v>1964</v>
      </c>
      <c r="C1819" s="338">
        <f t="shared" si="285"/>
        <v>12</v>
      </c>
      <c r="D1819" s="338">
        <f t="shared" si="286"/>
        <v>21</v>
      </c>
      <c r="E1819" s="334">
        <v>0</v>
      </c>
      <c r="F1819" s="334">
        <v>0</v>
      </c>
      <c r="G1819" s="334">
        <v>0</v>
      </c>
      <c r="H1819" s="334">
        <v>0</v>
      </c>
      <c r="I1819" s="334">
        <v>0</v>
      </c>
      <c r="J1819" s="334">
        <v>0</v>
      </c>
      <c r="K1819" s="334">
        <v>0</v>
      </c>
      <c r="L1819" s="334">
        <v>0</v>
      </c>
      <c r="M1819" s="334">
        <v>0</v>
      </c>
      <c r="N1819" s="334">
        <v>0</v>
      </c>
      <c r="O1819" s="334">
        <v>0</v>
      </c>
      <c r="P1819" s="334">
        <v>0</v>
      </c>
      <c r="Q1819" s="334">
        <v>0</v>
      </c>
      <c r="R1819" s="334">
        <v>0</v>
      </c>
      <c r="S1819" s="334">
        <v>0</v>
      </c>
      <c r="T1819" s="334">
        <v>0</v>
      </c>
      <c r="U1819" s="334">
        <v>0.1</v>
      </c>
      <c r="V1819" s="334">
        <v>0.1</v>
      </c>
      <c r="W1819" s="334">
        <v>0.1</v>
      </c>
      <c r="X1819" s="334">
        <v>0.1</v>
      </c>
      <c r="Y1819" s="334">
        <v>0.1</v>
      </c>
      <c r="Z1819" s="334">
        <v>0.1</v>
      </c>
      <c r="AA1819" s="334">
        <v>0.1</v>
      </c>
      <c r="AB1819" s="334">
        <v>0.1</v>
      </c>
      <c r="AD1819" s="334">
        <v>0.8</v>
      </c>
      <c r="AE1819" s="334">
        <f t="shared" si="287"/>
        <v>0.8</v>
      </c>
      <c r="AF1819" s="334">
        <f t="shared" si="288"/>
        <v>0.79999999999999993</v>
      </c>
      <c r="AG1819" s="340">
        <f t="shared" si="289"/>
        <v>1.1102230246251565E-16</v>
      </c>
      <c r="AI1819" s="340">
        <f t="shared" si="291"/>
        <v>0</v>
      </c>
      <c r="AJ1819" s="340">
        <f t="shared" si="291"/>
        <v>0</v>
      </c>
      <c r="AK1819" s="340">
        <f t="shared" si="291"/>
        <v>0</v>
      </c>
      <c r="AL1819" s="340">
        <f t="shared" si="291"/>
        <v>0</v>
      </c>
      <c r="AM1819" s="340">
        <f t="shared" si="291"/>
        <v>0</v>
      </c>
    </row>
    <row r="1820" spans="1:39" x14ac:dyDescent="0.35">
      <c r="A1820" s="337">
        <v>23733</v>
      </c>
      <c r="B1820" s="338">
        <f t="shared" si="284"/>
        <v>1964</v>
      </c>
      <c r="C1820" s="338">
        <f t="shared" si="285"/>
        <v>12</v>
      </c>
      <c r="D1820" s="338">
        <f t="shared" si="286"/>
        <v>22</v>
      </c>
      <c r="E1820" s="334">
        <v>0</v>
      </c>
      <c r="F1820" s="334">
        <v>0</v>
      </c>
      <c r="G1820" s="334">
        <v>0</v>
      </c>
      <c r="H1820" s="334">
        <v>0</v>
      </c>
      <c r="I1820" s="334">
        <v>0</v>
      </c>
      <c r="J1820" s="334">
        <v>0.4</v>
      </c>
      <c r="K1820" s="334">
        <v>0.4</v>
      </c>
      <c r="L1820" s="334">
        <v>0.5</v>
      </c>
      <c r="M1820" s="334">
        <v>0.4</v>
      </c>
      <c r="N1820" s="334">
        <v>0.4</v>
      </c>
      <c r="O1820" s="334">
        <v>0.4</v>
      </c>
      <c r="P1820" s="334">
        <v>0.9</v>
      </c>
      <c r="Q1820" s="334">
        <v>0.8</v>
      </c>
      <c r="R1820" s="334">
        <v>0.5</v>
      </c>
      <c r="S1820" s="334">
        <v>0.4</v>
      </c>
      <c r="T1820" s="334">
        <v>0.4</v>
      </c>
      <c r="U1820" s="334">
        <v>0.4</v>
      </c>
      <c r="V1820" s="334">
        <v>0.5</v>
      </c>
      <c r="W1820" s="334">
        <v>0.4</v>
      </c>
      <c r="X1820" s="334">
        <v>0.4</v>
      </c>
      <c r="Y1820" s="334">
        <v>0.4</v>
      </c>
      <c r="Z1820" s="334">
        <v>0.5</v>
      </c>
      <c r="AA1820" s="334">
        <v>0.4</v>
      </c>
      <c r="AB1820" s="334">
        <v>0.4</v>
      </c>
      <c r="AD1820" s="334">
        <v>8.9</v>
      </c>
      <c r="AE1820" s="334">
        <f t="shared" si="287"/>
        <v>8.9</v>
      </c>
      <c r="AF1820" s="334">
        <f t="shared" si="288"/>
        <v>8.9000000000000021</v>
      </c>
      <c r="AG1820" s="340">
        <f t="shared" si="289"/>
        <v>1.7763568394002505E-15</v>
      </c>
      <c r="AI1820" s="340">
        <f t="shared" si="291"/>
        <v>0</v>
      </c>
      <c r="AJ1820" s="340">
        <f t="shared" si="291"/>
        <v>0</v>
      </c>
      <c r="AK1820" s="340">
        <f t="shared" si="291"/>
        <v>0</v>
      </c>
      <c r="AL1820" s="340">
        <f t="shared" si="291"/>
        <v>0</v>
      </c>
      <c r="AM1820" s="340">
        <f t="shared" si="291"/>
        <v>0</v>
      </c>
    </row>
    <row r="1821" spans="1:39" x14ac:dyDescent="0.35">
      <c r="A1821" s="337">
        <v>23734</v>
      </c>
      <c r="B1821" s="338">
        <f t="shared" si="284"/>
        <v>1964</v>
      </c>
      <c r="C1821" s="338">
        <f t="shared" si="285"/>
        <v>12</v>
      </c>
      <c r="D1821" s="338">
        <f t="shared" si="286"/>
        <v>23</v>
      </c>
      <c r="E1821" s="334">
        <v>0.1</v>
      </c>
      <c r="F1821" s="334">
        <v>0.1</v>
      </c>
      <c r="G1821" s="334">
        <v>0.1</v>
      </c>
      <c r="H1821" s="334">
        <v>0</v>
      </c>
      <c r="I1821" s="334">
        <v>0.1</v>
      </c>
      <c r="J1821" s="334">
        <v>0.1</v>
      </c>
      <c r="K1821" s="334">
        <v>0.1</v>
      </c>
      <c r="L1821" s="334">
        <v>0.1</v>
      </c>
      <c r="M1821" s="334">
        <v>0.1</v>
      </c>
      <c r="N1821" s="334">
        <v>0.1</v>
      </c>
      <c r="O1821" s="334">
        <v>0.1</v>
      </c>
      <c r="P1821" s="334">
        <v>0</v>
      </c>
      <c r="Q1821" s="334">
        <v>0.1</v>
      </c>
      <c r="R1821" s="334">
        <v>0.1</v>
      </c>
      <c r="S1821" s="334">
        <v>0.1</v>
      </c>
      <c r="T1821" s="334">
        <v>0</v>
      </c>
      <c r="U1821" s="334">
        <v>0</v>
      </c>
      <c r="V1821" s="334">
        <v>0</v>
      </c>
      <c r="W1821" s="334">
        <v>0</v>
      </c>
      <c r="X1821" s="334">
        <v>0</v>
      </c>
      <c r="Y1821" s="334">
        <v>0</v>
      </c>
      <c r="Z1821" s="334">
        <v>0</v>
      </c>
      <c r="AA1821" s="334">
        <v>0</v>
      </c>
      <c r="AB1821" s="334">
        <v>0</v>
      </c>
      <c r="AD1821" s="334">
        <v>1.3</v>
      </c>
      <c r="AE1821" s="334">
        <f t="shared" si="287"/>
        <v>1.3</v>
      </c>
      <c r="AF1821" s="334">
        <f t="shared" si="288"/>
        <v>1.3</v>
      </c>
      <c r="AG1821" s="340">
        <f t="shared" si="289"/>
        <v>0</v>
      </c>
      <c r="AI1821" s="340">
        <f t="shared" si="291"/>
        <v>0</v>
      </c>
      <c r="AJ1821" s="340">
        <f t="shared" si="291"/>
        <v>0</v>
      </c>
      <c r="AK1821" s="340">
        <f t="shared" si="291"/>
        <v>0</v>
      </c>
      <c r="AL1821" s="340">
        <f t="shared" si="291"/>
        <v>0</v>
      </c>
      <c r="AM1821" s="340">
        <f t="shared" si="291"/>
        <v>0</v>
      </c>
    </row>
    <row r="1822" spans="1:39" x14ac:dyDescent="0.35">
      <c r="A1822" s="337">
        <v>23735</v>
      </c>
      <c r="B1822" s="338">
        <f t="shared" si="284"/>
        <v>1964</v>
      </c>
      <c r="C1822" s="338">
        <f t="shared" si="285"/>
        <v>12</v>
      </c>
      <c r="D1822" s="338">
        <f t="shared" si="286"/>
        <v>24</v>
      </c>
      <c r="E1822" s="334">
        <v>0</v>
      </c>
      <c r="F1822" s="334">
        <v>0</v>
      </c>
      <c r="G1822" s="334">
        <v>0</v>
      </c>
      <c r="H1822" s="334">
        <v>0</v>
      </c>
      <c r="I1822" s="334">
        <v>0</v>
      </c>
      <c r="J1822" s="334">
        <v>0</v>
      </c>
      <c r="K1822" s="334">
        <v>0</v>
      </c>
      <c r="L1822" s="334">
        <v>0</v>
      </c>
      <c r="M1822" s="334">
        <v>0</v>
      </c>
      <c r="N1822" s="334">
        <v>0</v>
      </c>
      <c r="O1822" s="334">
        <v>0</v>
      </c>
      <c r="P1822" s="334">
        <v>0</v>
      </c>
      <c r="Q1822" s="334">
        <v>0</v>
      </c>
      <c r="R1822" s="334">
        <v>0</v>
      </c>
      <c r="S1822" s="334">
        <v>0</v>
      </c>
      <c r="T1822" s="334">
        <v>0</v>
      </c>
      <c r="U1822" s="334">
        <v>0</v>
      </c>
      <c r="V1822" s="334">
        <v>0</v>
      </c>
      <c r="W1822" s="334">
        <v>0</v>
      </c>
      <c r="X1822" s="334">
        <v>0</v>
      </c>
      <c r="Y1822" s="334">
        <v>0</v>
      </c>
      <c r="Z1822" s="334">
        <v>0</v>
      </c>
      <c r="AA1822" s="334">
        <v>0</v>
      </c>
      <c r="AB1822" s="334">
        <v>0</v>
      </c>
      <c r="AD1822" s="334">
        <v>0</v>
      </c>
      <c r="AE1822" s="334">
        <f t="shared" si="287"/>
        <v>0</v>
      </c>
      <c r="AF1822" s="334">
        <f t="shared" si="288"/>
        <v>0</v>
      </c>
      <c r="AG1822" s="340">
        <f t="shared" si="289"/>
        <v>0</v>
      </c>
      <c r="AI1822" s="340">
        <f t="shared" si="291"/>
        <v>0</v>
      </c>
      <c r="AJ1822" s="340">
        <f t="shared" si="291"/>
        <v>0</v>
      </c>
      <c r="AK1822" s="340">
        <f t="shared" si="291"/>
        <v>0</v>
      </c>
      <c r="AL1822" s="340">
        <f t="shared" si="291"/>
        <v>0</v>
      </c>
      <c r="AM1822" s="340">
        <f t="shared" si="291"/>
        <v>0</v>
      </c>
    </row>
    <row r="1823" spans="1:39" x14ac:dyDescent="0.35">
      <c r="A1823" s="337">
        <v>23736</v>
      </c>
      <c r="B1823" s="338">
        <f t="shared" si="284"/>
        <v>1964</v>
      </c>
      <c r="C1823" s="338">
        <f t="shared" si="285"/>
        <v>12</v>
      </c>
      <c r="D1823" s="338">
        <f t="shared" si="286"/>
        <v>25</v>
      </c>
      <c r="E1823" s="334">
        <v>0</v>
      </c>
      <c r="F1823" s="334">
        <v>0</v>
      </c>
      <c r="G1823" s="334">
        <v>0</v>
      </c>
      <c r="H1823" s="334">
        <v>0</v>
      </c>
      <c r="I1823" s="334">
        <v>0</v>
      </c>
      <c r="J1823" s="334">
        <v>0</v>
      </c>
      <c r="K1823" s="334">
        <v>0</v>
      </c>
      <c r="L1823" s="334">
        <v>0</v>
      </c>
      <c r="M1823" s="334">
        <v>0</v>
      </c>
      <c r="N1823" s="334">
        <v>0</v>
      </c>
      <c r="O1823" s="334">
        <v>0</v>
      </c>
      <c r="P1823" s="334">
        <v>0</v>
      </c>
      <c r="Q1823" s="334">
        <v>0</v>
      </c>
      <c r="R1823" s="334">
        <v>0</v>
      </c>
      <c r="S1823" s="334">
        <v>0</v>
      </c>
      <c r="T1823" s="334">
        <v>0</v>
      </c>
      <c r="U1823" s="334">
        <v>0</v>
      </c>
      <c r="V1823" s="334">
        <v>0</v>
      </c>
      <c r="W1823" s="334">
        <v>0</v>
      </c>
      <c r="X1823" s="334">
        <v>0</v>
      </c>
      <c r="Y1823" s="334">
        <v>0</v>
      </c>
      <c r="Z1823" s="334">
        <v>0</v>
      </c>
      <c r="AA1823" s="334">
        <v>0</v>
      </c>
      <c r="AB1823" s="334">
        <v>0</v>
      </c>
      <c r="AD1823" s="334">
        <v>0</v>
      </c>
      <c r="AE1823" s="334">
        <f t="shared" si="287"/>
        <v>0</v>
      </c>
      <c r="AF1823" s="334">
        <f t="shared" si="288"/>
        <v>0</v>
      </c>
      <c r="AG1823" s="340">
        <f t="shared" si="289"/>
        <v>0</v>
      </c>
      <c r="AI1823" s="340">
        <f t="shared" si="291"/>
        <v>0</v>
      </c>
      <c r="AJ1823" s="340">
        <f t="shared" si="291"/>
        <v>0</v>
      </c>
      <c r="AK1823" s="340">
        <f t="shared" si="291"/>
        <v>0</v>
      </c>
      <c r="AL1823" s="340">
        <f t="shared" si="291"/>
        <v>0</v>
      </c>
      <c r="AM1823" s="340">
        <f t="shared" si="291"/>
        <v>0</v>
      </c>
    </row>
    <row r="1824" spans="1:39" x14ac:dyDescent="0.35">
      <c r="A1824" s="337">
        <v>23737</v>
      </c>
      <c r="B1824" s="338">
        <f t="shared" si="284"/>
        <v>1964</v>
      </c>
      <c r="C1824" s="338">
        <f t="shared" si="285"/>
        <v>12</v>
      </c>
      <c r="D1824" s="338">
        <f t="shared" si="286"/>
        <v>26</v>
      </c>
      <c r="E1824" s="334">
        <v>0</v>
      </c>
      <c r="F1824" s="334">
        <v>0</v>
      </c>
      <c r="G1824" s="334">
        <v>0</v>
      </c>
      <c r="H1824" s="334">
        <v>0</v>
      </c>
      <c r="I1824" s="334">
        <v>0</v>
      </c>
      <c r="J1824" s="334">
        <v>0</v>
      </c>
      <c r="K1824" s="334">
        <v>0</v>
      </c>
      <c r="L1824" s="334">
        <v>0</v>
      </c>
      <c r="M1824" s="334">
        <v>0</v>
      </c>
      <c r="N1824" s="334">
        <v>0</v>
      </c>
      <c r="O1824" s="334">
        <v>0</v>
      </c>
      <c r="P1824" s="334">
        <v>0</v>
      </c>
      <c r="Q1824" s="334">
        <v>0</v>
      </c>
      <c r="R1824" s="334">
        <v>0</v>
      </c>
      <c r="S1824" s="334">
        <v>0</v>
      </c>
      <c r="T1824" s="334">
        <v>0</v>
      </c>
      <c r="U1824" s="334">
        <v>0</v>
      </c>
      <c r="V1824" s="334">
        <v>0</v>
      </c>
      <c r="W1824" s="334">
        <v>0</v>
      </c>
      <c r="X1824" s="334">
        <v>0</v>
      </c>
      <c r="Y1824" s="334">
        <v>0</v>
      </c>
      <c r="Z1824" s="334">
        <v>0</v>
      </c>
      <c r="AA1824" s="334">
        <v>0</v>
      </c>
      <c r="AB1824" s="334">
        <v>0</v>
      </c>
      <c r="AD1824" s="334">
        <v>0</v>
      </c>
      <c r="AE1824" s="334">
        <f t="shared" si="287"/>
        <v>0</v>
      </c>
      <c r="AF1824" s="334">
        <f t="shared" si="288"/>
        <v>0</v>
      </c>
      <c r="AG1824" s="340">
        <f t="shared" si="289"/>
        <v>0</v>
      </c>
      <c r="AI1824" s="340">
        <f t="shared" si="291"/>
        <v>0</v>
      </c>
      <c r="AJ1824" s="340">
        <f t="shared" si="291"/>
        <v>0</v>
      </c>
      <c r="AK1824" s="340">
        <f t="shared" si="291"/>
        <v>0</v>
      </c>
      <c r="AL1824" s="340">
        <f t="shared" si="291"/>
        <v>0</v>
      </c>
      <c r="AM1824" s="340">
        <f t="shared" si="291"/>
        <v>0</v>
      </c>
    </row>
    <row r="1825" spans="1:39" x14ac:dyDescent="0.35">
      <c r="A1825" s="337">
        <v>23738</v>
      </c>
      <c r="B1825" s="338">
        <f t="shared" si="284"/>
        <v>1964</v>
      </c>
      <c r="C1825" s="338">
        <f t="shared" si="285"/>
        <v>12</v>
      </c>
      <c r="D1825" s="338">
        <f t="shared" si="286"/>
        <v>27</v>
      </c>
      <c r="E1825" s="334">
        <v>0</v>
      </c>
      <c r="F1825" s="334">
        <v>0</v>
      </c>
      <c r="G1825" s="334">
        <v>0</v>
      </c>
      <c r="H1825" s="334">
        <v>0</v>
      </c>
      <c r="I1825" s="334">
        <v>0</v>
      </c>
      <c r="J1825" s="334">
        <v>0</v>
      </c>
      <c r="K1825" s="334">
        <v>0</v>
      </c>
      <c r="L1825" s="334">
        <v>0</v>
      </c>
      <c r="M1825" s="334">
        <v>0</v>
      </c>
      <c r="N1825" s="334">
        <v>0</v>
      </c>
      <c r="O1825" s="334">
        <v>0</v>
      </c>
      <c r="P1825" s="334">
        <v>0</v>
      </c>
      <c r="Q1825" s="334">
        <v>0</v>
      </c>
      <c r="R1825" s="334">
        <v>0</v>
      </c>
      <c r="S1825" s="334">
        <v>0</v>
      </c>
      <c r="T1825" s="334">
        <v>0</v>
      </c>
      <c r="U1825" s="334">
        <v>0</v>
      </c>
      <c r="V1825" s="334">
        <v>0</v>
      </c>
      <c r="W1825" s="334">
        <v>0</v>
      </c>
      <c r="X1825" s="334">
        <v>0</v>
      </c>
      <c r="Y1825" s="334">
        <v>0</v>
      </c>
      <c r="Z1825" s="334">
        <v>0</v>
      </c>
      <c r="AA1825" s="334">
        <v>0</v>
      </c>
      <c r="AB1825" s="334">
        <v>0</v>
      </c>
      <c r="AD1825" s="334">
        <v>0</v>
      </c>
      <c r="AE1825" s="334">
        <f t="shared" si="287"/>
        <v>0</v>
      </c>
      <c r="AF1825" s="334">
        <f t="shared" si="288"/>
        <v>0</v>
      </c>
      <c r="AG1825" s="340">
        <f t="shared" si="289"/>
        <v>0</v>
      </c>
      <c r="AI1825" s="340">
        <f t="shared" si="291"/>
        <v>0</v>
      </c>
      <c r="AJ1825" s="340">
        <f t="shared" si="291"/>
        <v>0</v>
      </c>
      <c r="AK1825" s="340">
        <f t="shared" si="291"/>
        <v>0</v>
      </c>
      <c r="AL1825" s="340">
        <f t="shared" si="291"/>
        <v>0</v>
      </c>
      <c r="AM1825" s="340">
        <f t="shared" si="291"/>
        <v>0</v>
      </c>
    </row>
    <row r="1826" spans="1:39" x14ac:dyDescent="0.35">
      <c r="A1826" s="337">
        <v>23739</v>
      </c>
      <c r="B1826" s="338">
        <f t="shared" si="284"/>
        <v>1964</v>
      </c>
      <c r="C1826" s="338">
        <f t="shared" si="285"/>
        <v>12</v>
      </c>
      <c r="D1826" s="338">
        <f t="shared" si="286"/>
        <v>28</v>
      </c>
      <c r="E1826" s="334">
        <v>0</v>
      </c>
      <c r="F1826" s="334">
        <v>0</v>
      </c>
      <c r="G1826" s="334">
        <v>0</v>
      </c>
      <c r="H1826" s="334">
        <v>0</v>
      </c>
      <c r="I1826" s="334">
        <v>0</v>
      </c>
      <c r="J1826" s="334">
        <v>0</v>
      </c>
      <c r="K1826" s="334">
        <v>0</v>
      </c>
      <c r="L1826" s="334">
        <v>0</v>
      </c>
      <c r="M1826" s="334">
        <v>0</v>
      </c>
      <c r="N1826" s="334">
        <v>0</v>
      </c>
      <c r="O1826" s="334">
        <v>0</v>
      </c>
      <c r="P1826" s="334">
        <v>0</v>
      </c>
      <c r="Q1826" s="334">
        <v>0</v>
      </c>
      <c r="R1826" s="334">
        <v>0</v>
      </c>
      <c r="S1826" s="334">
        <v>0</v>
      </c>
      <c r="T1826" s="334">
        <v>0</v>
      </c>
      <c r="U1826" s="334">
        <v>0</v>
      </c>
      <c r="V1826" s="334">
        <v>0</v>
      </c>
      <c r="W1826" s="334">
        <v>0.1</v>
      </c>
      <c r="X1826" s="334">
        <v>0</v>
      </c>
      <c r="Y1826" s="334">
        <v>0.1</v>
      </c>
      <c r="Z1826" s="334">
        <v>0</v>
      </c>
      <c r="AA1826" s="334">
        <v>0.1</v>
      </c>
      <c r="AB1826" s="334">
        <v>0</v>
      </c>
      <c r="AD1826" s="334">
        <v>0.3</v>
      </c>
      <c r="AE1826" s="334">
        <f t="shared" si="287"/>
        <v>0.3</v>
      </c>
      <c r="AF1826" s="334">
        <f t="shared" si="288"/>
        <v>0.30000000000000004</v>
      </c>
      <c r="AG1826" s="340">
        <f t="shared" si="289"/>
        <v>5.5511151231257827E-17</v>
      </c>
      <c r="AI1826" s="340">
        <f t="shared" si="291"/>
        <v>0</v>
      </c>
      <c r="AJ1826" s="340">
        <f t="shared" si="291"/>
        <v>0</v>
      </c>
      <c r="AK1826" s="340">
        <f t="shared" si="291"/>
        <v>0</v>
      </c>
      <c r="AL1826" s="340">
        <f t="shared" si="291"/>
        <v>0</v>
      </c>
      <c r="AM1826" s="340">
        <f t="shared" si="291"/>
        <v>0</v>
      </c>
    </row>
    <row r="1827" spans="1:39" x14ac:dyDescent="0.35">
      <c r="A1827" s="337">
        <v>23740</v>
      </c>
      <c r="B1827" s="338">
        <f t="shared" si="284"/>
        <v>1964</v>
      </c>
      <c r="C1827" s="338">
        <f t="shared" si="285"/>
        <v>12</v>
      </c>
      <c r="D1827" s="338">
        <f t="shared" si="286"/>
        <v>29</v>
      </c>
      <c r="E1827" s="334">
        <v>0</v>
      </c>
      <c r="F1827" s="334">
        <v>0</v>
      </c>
      <c r="G1827" s="334">
        <v>0</v>
      </c>
      <c r="H1827" s="334">
        <v>0</v>
      </c>
      <c r="I1827" s="334">
        <v>0</v>
      </c>
      <c r="J1827" s="334">
        <v>0</v>
      </c>
      <c r="K1827" s="334">
        <v>0</v>
      </c>
      <c r="L1827" s="334">
        <v>0</v>
      </c>
      <c r="M1827" s="334">
        <v>0</v>
      </c>
      <c r="N1827" s="334">
        <v>0</v>
      </c>
      <c r="O1827" s="334">
        <v>0</v>
      </c>
      <c r="P1827" s="334">
        <v>0</v>
      </c>
      <c r="Q1827" s="334">
        <v>0</v>
      </c>
      <c r="R1827" s="334">
        <v>0</v>
      </c>
      <c r="S1827" s="334">
        <v>0</v>
      </c>
      <c r="T1827" s="334">
        <v>0</v>
      </c>
      <c r="U1827" s="334">
        <v>0</v>
      </c>
      <c r="V1827" s="334">
        <v>0</v>
      </c>
      <c r="W1827" s="334">
        <v>0</v>
      </c>
      <c r="X1827" s="334">
        <v>0</v>
      </c>
      <c r="Y1827" s="334">
        <v>0</v>
      </c>
      <c r="Z1827" s="334">
        <v>0</v>
      </c>
      <c r="AA1827" s="334">
        <v>0</v>
      </c>
      <c r="AB1827" s="334">
        <v>0</v>
      </c>
      <c r="AD1827" s="334">
        <v>0</v>
      </c>
      <c r="AE1827" s="334">
        <f t="shared" si="287"/>
        <v>0</v>
      </c>
      <c r="AF1827" s="334">
        <f t="shared" si="288"/>
        <v>0</v>
      </c>
      <c r="AG1827" s="340">
        <f t="shared" si="289"/>
        <v>0</v>
      </c>
      <c r="AI1827" s="340">
        <f t="shared" si="291"/>
        <v>0</v>
      </c>
      <c r="AJ1827" s="340">
        <f t="shared" si="291"/>
        <v>0</v>
      </c>
      <c r="AK1827" s="340">
        <f t="shared" si="291"/>
        <v>0</v>
      </c>
      <c r="AL1827" s="340">
        <f t="shared" si="291"/>
        <v>0</v>
      </c>
      <c r="AM1827" s="340">
        <f t="shared" si="291"/>
        <v>0</v>
      </c>
    </row>
    <row r="1828" spans="1:39" x14ac:dyDescent="0.35">
      <c r="A1828" s="337">
        <v>23741</v>
      </c>
      <c r="B1828" s="338">
        <f t="shared" si="284"/>
        <v>1964</v>
      </c>
      <c r="C1828" s="338">
        <f t="shared" si="285"/>
        <v>12</v>
      </c>
      <c r="D1828" s="338">
        <f t="shared" si="286"/>
        <v>30</v>
      </c>
      <c r="E1828" s="334">
        <v>0</v>
      </c>
      <c r="F1828" s="334">
        <v>0</v>
      </c>
      <c r="G1828" s="334">
        <v>0.1</v>
      </c>
      <c r="H1828" s="334">
        <v>0</v>
      </c>
      <c r="I1828" s="334">
        <v>0</v>
      </c>
      <c r="J1828" s="334">
        <v>0</v>
      </c>
      <c r="K1828" s="334">
        <v>0</v>
      </c>
      <c r="L1828" s="334">
        <v>0</v>
      </c>
      <c r="M1828" s="334">
        <v>0.1</v>
      </c>
      <c r="N1828" s="334">
        <v>0</v>
      </c>
      <c r="O1828" s="334">
        <v>0</v>
      </c>
      <c r="P1828" s="334">
        <v>0</v>
      </c>
      <c r="Q1828" s="334">
        <v>0</v>
      </c>
      <c r="R1828" s="334">
        <v>0</v>
      </c>
      <c r="S1828" s="334">
        <v>0</v>
      </c>
      <c r="T1828" s="334">
        <v>0</v>
      </c>
      <c r="U1828" s="334">
        <v>0</v>
      </c>
      <c r="V1828" s="334">
        <v>0</v>
      </c>
      <c r="W1828" s="334">
        <v>0</v>
      </c>
      <c r="X1828" s="334">
        <v>0</v>
      </c>
      <c r="Y1828" s="334">
        <v>0</v>
      </c>
      <c r="Z1828" s="334">
        <v>0.1</v>
      </c>
      <c r="AA1828" s="334">
        <v>0</v>
      </c>
      <c r="AB1828" s="334">
        <v>0</v>
      </c>
      <c r="AD1828" s="334">
        <v>0.3</v>
      </c>
      <c r="AE1828" s="334">
        <f t="shared" si="287"/>
        <v>0.3</v>
      </c>
      <c r="AF1828" s="334">
        <f t="shared" si="288"/>
        <v>0.30000000000000004</v>
      </c>
      <c r="AG1828" s="340">
        <f t="shared" si="289"/>
        <v>5.5511151231257827E-17</v>
      </c>
      <c r="AI1828" s="340">
        <f t="shared" ref="AI1828:AM1843" si="292">IF($C1828=AI$1,$AF1828,0)</f>
        <v>0</v>
      </c>
      <c r="AJ1828" s="340">
        <f t="shared" si="292"/>
        <v>0</v>
      </c>
      <c r="AK1828" s="340">
        <f t="shared" si="292"/>
        <v>0</v>
      </c>
      <c r="AL1828" s="340">
        <f t="shared" si="292"/>
        <v>0</v>
      </c>
      <c r="AM1828" s="340">
        <f t="shared" si="292"/>
        <v>0</v>
      </c>
    </row>
    <row r="1829" spans="1:39" x14ac:dyDescent="0.35">
      <c r="A1829" s="337">
        <v>23742</v>
      </c>
      <c r="B1829" s="338">
        <f t="shared" si="284"/>
        <v>1964</v>
      </c>
      <c r="C1829" s="338">
        <f t="shared" si="285"/>
        <v>12</v>
      </c>
      <c r="D1829" s="338">
        <f t="shared" si="286"/>
        <v>31</v>
      </c>
      <c r="E1829" s="334">
        <v>0</v>
      </c>
      <c r="F1829" s="334">
        <v>0</v>
      </c>
      <c r="G1829" s="334">
        <v>0</v>
      </c>
      <c r="H1829" s="334">
        <v>0</v>
      </c>
      <c r="I1829" s="334">
        <v>0</v>
      </c>
      <c r="J1829" s="334">
        <v>0</v>
      </c>
      <c r="K1829" s="334">
        <v>0</v>
      </c>
      <c r="L1829" s="334">
        <v>0</v>
      </c>
      <c r="M1829" s="334">
        <v>0</v>
      </c>
      <c r="N1829" s="334">
        <v>0</v>
      </c>
      <c r="O1829" s="334">
        <v>0</v>
      </c>
      <c r="P1829" s="334">
        <v>0</v>
      </c>
      <c r="Q1829" s="334">
        <v>0</v>
      </c>
      <c r="R1829" s="334">
        <v>0</v>
      </c>
      <c r="S1829" s="334">
        <v>0</v>
      </c>
      <c r="T1829" s="334">
        <v>0</v>
      </c>
      <c r="U1829" s="334">
        <v>0</v>
      </c>
      <c r="V1829" s="334">
        <v>0</v>
      </c>
      <c r="W1829" s="334">
        <v>0</v>
      </c>
      <c r="X1829" s="334">
        <v>0</v>
      </c>
      <c r="Y1829" s="334">
        <v>0</v>
      </c>
      <c r="Z1829" s="334">
        <v>0</v>
      </c>
      <c r="AA1829" s="334">
        <v>0</v>
      </c>
      <c r="AB1829" s="334">
        <v>0</v>
      </c>
      <c r="AD1829" s="334">
        <v>0</v>
      </c>
      <c r="AE1829" s="334">
        <f t="shared" si="287"/>
        <v>0</v>
      </c>
      <c r="AF1829" s="334">
        <f t="shared" si="288"/>
        <v>0</v>
      </c>
      <c r="AG1829" s="340">
        <f t="shared" si="289"/>
        <v>0</v>
      </c>
      <c r="AI1829" s="340">
        <f t="shared" si="292"/>
        <v>0</v>
      </c>
      <c r="AJ1829" s="340">
        <f t="shared" si="292"/>
        <v>0</v>
      </c>
      <c r="AK1829" s="340">
        <f t="shared" si="292"/>
        <v>0</v>
      </c>
      <c r="AL1829" s="340">
        <f t="shared" si="292"/>
        <v>0</v>
      </c>
      <c r="AM1829" s="340">
        <f t="shared" si="292"/>
        <v>0</v>
      </c>
    </row>
    <row r="1830" spans="1:39" x14ac:dyDescent="0.35">
      <c r="A1830" s="337">
        <v>23743</v>
      </c>
      <c r="B1830" s="338">
        <f t="shared" si="284"/>
        <v>1965</v>
      </c>
      <c r="C1830" s="338">
        <f t="shared" si="285"/>
        <v>1</v>
      </c>
      <c r="D1830" s="338">
        <f t="shared" si="286"/>
        <v>1</v>
      </c>
      <c r="E1830" s="334">
        <v>0</v>
      </c>
      <c r="F1830" s="334">
        <v>0</v>
      </c>
      <c r="G1830" s="334">
        <v>0</v>
      </c>
      <c r="H1830" s="334">
        <v>0</v>
      </c>
      <c r="I1830" s="334">
        <v>0</v>
      </c>
      <c r="J1830" s="334">
        <v>0</v>
      </c>
      <c r="K1830" s="334">
        <v>0</v>
      </c>
      <c r="L1830" s="334">
        <v>0</v>
      </c>
      <c r="M1830" s="334">
        <v>0</v>
      </c>
      <c r="N1830" s="334">
        <v>0</v>
      </c>
      <c r="O1830" s="334">
        <v>0</v>
      </c>
      <c r="P1830" s="334">
        <v>0</v>
      </c>
      <c r="Q1830" s="334">
        <v>0</v>
      </c>
      <c r="R1830" s="334">
        <v>0</v>
      </c>
      <c r="S1830" s="334">
        <v>0</v>
      </c>
      <c r="T1830" s="334">
        <v>0</v>
      </c>
      <c r="U1830" s="334">
        <v>0</v>
      </c>
      <c r="V1830" s="334">
        <v>0</v>
      </c>
      <c r="W1830" s="334">
        <v>0</v>
      </c>
      <c r="X1830" s="334">
        <v>0</v>
      </c>
      <c r="Y1830" s="334">
        <v>0</v>
      </c>
      <c r="Z1830" s="334">
        <v>0</v>
      </c>
      <c r="AA1830" s="334">
        <v>0</v>
      </c>
      <c r="AB1830" s="334">
        <v>0</v>
      </c>
      <c r="AD1830" s="334">
        <v>0</v>
      </c>
      <c r="AE1830" s="334">
        <f t="shared" si="287"/>
        <v>0</v>
      </c>
      <c r="AF1830" s="334">
        <f t="shared" si="288"/>
        <v>0</v>
      </c>
      <c r="AG1830" s="340">
        <f t="shared" si="289"/>
        <v>0</v>
      </c>
      <c r="AI1830" s="340">
        <f t="shared" si="292"/>
        <v>0</v>
      </c>
      <c r="AJ1830" s="340">
        <f t="shared" si="292"/>
        <v>0</v>
      </c>
      <c r="AK1830" s="340">
        <f t="shared" si="292"/>
        <v>0</v>
      </c>
      <c r="AL1830" s="340">
        <f t="shared" si="292"/>
        <v>0</v>
      </c>
      <c r="AM1830" s="340">
        <f t="shared" si="292"/>
        <v>0</v>
      </c>
    </row>
    <row r="1831" spans="1:39" x14ac:dyDescent="0.35">
      <c r="A1831" s="337">
        <v>23744</v>
      </c>
      <c r="B1831" s="338">
        <f t="shared" si="284"/>
        <v>1965</v>
      </c>
      <c r="C1831" s="338">
        <f t="shared" si="285"/>
        <v>1</v>
      </c>
      <c r="D1831" s="338">
        <f t="shared" si="286"/>
        <v>2</v>
      </c>
      <c r="E1831" s="334">
        <v>0</v>
      </c>
      <c r="F1831" s="334">
        <v>0</v>
      </c>
      <c r="G1831" s="334">
        <v>0</v>
      </c>
      <c r="H1831" s="334">
        <v>0</v>
      </c>
      <c r="I1831" s="334">
        <v>0</v>
      </c>
      <c r="J1831" s="334">
        <v>0</v>
      </c>
      <c r="K1831" s="334">
        <v>0</v>
      </c>
      <c r="L1831" s="334">
        <v>0</v>
      </c>
      <c r="M1831" s="334">
        <v>0</v>
      </c>
      <c r="N1831" s="334">
        <v>0</v>
      </c>
      <c r="O1831" s="334">
        <v>0</v>
      </c>
      <c r="P1831" s="334">
        <v>0</v>
      </c>
      <c r="Q1831" s="334">
        <v>0</v>
      </c>
      <c r="R1831" s="334">
        <v>0</v>
      </c>
      <c r="S1831" s="334">
        <v>0</v>
      </c>
      <c r="T1831" s="334">
        <v>0</v>
      </c>
      <c r="U1831" s="334">
        <v>0</v>
      </c>
      <c r="V1831" s="334">
        <v>0</v>
      </c>
      <c r="W1831" s="334">
        <v>0</v>
      </c>
      <c r="X1831" s="334">
        <v>0</v>
      </c>
      <c r="Y1831" s="334">
        <v>0</v>
      </c>
      <c r="Z1831" s="334">
        <v>0</v>
      </c>
      <c r="AA1831" s="334">
        <v>0</v>
      </c>
      <c r="AB1831" s="334">
        <v>0</v>
      </c>
      <c r="AD1831" s="334">
        <v>0</v>
      </c>
      <c r="AE1831" s="334">
        <f t="shared" si="287"/>
        <v>0</v>
      </c>
      <c r="AF1831" s="334">
        <f t="shared" si="288"/>
        <v>0</v>
      </c>
      <c r="AG1831" s="340">
        <f t="shared" si="289"/>
        <v>0</v>
      </c>
      <c r="AI1831" s="340">
        <f t="shared" si="292"/>
        <v>0</v>
      </c>
      <c r="AJ1831" s="340">
        <f t="shared" si="292"/>
        <v>0</v>
      </c>
      <c r="AK1831" s="340">
        <f t="shared" si="292"/>
        <v>0</v>
      </c>
      <c r="AL1831" s="340">
        <f t="shared" si="292"/>
        <v>0</v>
      </c>
      <c r="AM1831" s="340">
        <f t="shared" si="292"/>
        <v>0</v>
      </c>
    </row>
    <row r="1832" spans="1:39" x14ac:dyDescent="0.35">
      <c r="A1832" s="337">
        <v>23745</v>
      </c>
      <c r="B1832" s="338">
        <f t="shared" si="284"/>
        <v>1965</v>
      </c>
      <c r="C1832" s="338">
        <f t="shared" si="285"/>
        <v>1</v>
      </c>
      <c r="D1832" s="338">
        <f t="shared" si="286"/>
        <v>3</v>
      </c>
      <c r="E1832" s="334">
        <v>0</v>
      </c>
      <c r="F1832" s="334">
        <v>0</v>
      </c>
      <c r="G1832" s="334">
        <v>0</v>
      </c>
      <c r="H1832" s="334">
        <v>0</v>
      </c>
      <c r="I1832" s="334">
        <v>0</v>
      </c>
      <c r="J1832" s="334">
        <v>0</v>
      </c>
      <c r="K1832" s="334">
        <v>0</v>
      </c>
      <c r="L1832" s="334">
        <v>0</v>
      </c>
      <c r="M1832" s="334">
        <v>0</v>
      </c>
      <c r="N1832" s="334">
        <v>0</v>
      </c>
      <c r="O1832" s="334">
        <v>0</v>
      </c>
      <c r="P1832" s="334">
        <v>0</v>
      </c>
      <c r="Q1832" s="334">
        <v>0</v>
      </c>
      <c r="R1832" s="334">
        <v>0</v>
      </c>
      <c r="S1832" s="334">
        <v>0</v>
      </c>
      <c r="T1832" s="334">
        <v>0</v>
      </c>
      <c r="U1832" s="334">
        <v>0</v>
      </c>
      <c r="V1832" s="334">
        <v>0</v>
      </c>
      <c r="W1832" s="334">
        <v>0</v>
      </c>
      <c r="X1832" s="334">
        <v>0</v>
      </c>
      <c r="Y1832" s="334">
        <v>0</v>
      </c>
      <c r="Z1832" s="334">
        <v>0</v>
      </c>
      <c r="AA1832" s="334">
        <v>0</v>
      </c>
      <c r="AB1832" s="334">
        <v>0</v>
      </c>
      <c r="AD1832" s="334">
        <v>0</v>
      </c>
      <c r="AE1832" s="334">
        <f t="shared" si="287"/>
        <v>0</v>
      </c>
      <c r="AF1832" s="334">
        <f t="shared" si="288"/>
        <v>0</v>
      </c>
      <c r="AG1832" s="340">
        <f t="shared" si="289"/>
        <v>0</v>
      </c>
      <c r="AI1832" s="340">
        <f t="shared" si="292"/>
        <v>0</v>
      </c>
      <c r="AJ1832" s="340">
        <f t="shared" si="292"/>
        <v>0</v>
      </c>
      <c r="AK1832" s="340">
        <f t="shared" si="292"/>
        <v>0</v>
      </c>
      <c r="AL1832" s="340">
        <f t="shared" si="292"/>
        <v>0</v>
      </c>
      <c r="AM1832" s="340">
        <f t="shared" si="292"/>
        <v>0</v>
      </c>
    </row>
    <row r="1833" spans="1:39" x14ac:dyDescent="0.35">
      <c r="A1833" s="337">
        <v>23746</v>
      </c>
      <c r="B1833" s="338">
        <f t="shared" si="284"/>
        <v>1965</v>
      </c>
      <c r="C1833" s="338">
        <f t="shared" si="285"/>
        <v>1</v>
      </c>
      <c r="D1833" s="338">
        <f t="shared" si="286"/>
        <v>4</v>
      </c>
      <c r="E1833" s="334">
        <v>0</v>
      </c>
      <c r="F1833" s="334">
        <v>0</v>
      </c>
      <c r="G1833" s="334">
        <v>0</v>
      </c>
      <c r="H1833" s="334">
        <v>0</v>
      </c>
      <c r="I1833" s="334">
        <v>0</v>
      </c>
      <c r="J1833" s="334">
        <v>0</v>
      </c>
      <c r="K1833" s="334">
        <v>0</v>
      </c>
      <c r="L1833" s="334">
        <v>0</v>
      </c>
      <c r="M1833" s="334">
        <v>0</v>
      </c>
      <c r="N1833" s="334">
        <v>0</v>
      </c>
      <c r="O1833" s="334">
        <v>0</v>
      </c>
      <c r="P1833" s="334">
        <v>0</v>
      </c>
      <c r="Q1833" s="334">
        <v>0</v>
      </c>
      <c r="R1833" s="334">
        <v>0</v>
      </c>
      <c r="S1833" s="334">
        <v>0</v>
      </c>
      <c r="T1833" s="334">
        <v>0</v>
      </c>
      <c r="U1833" s="334">
        <v>0</v>
      </c>
      <c r="V1833" s="334">
        <v>0</v>
      </c>
      <c r="W1833" s="334">
        <v>0</v>
      </c>
      <c r="X1833" s="334">
        <v>0</v>
      </c>
      <c r="Y1833" s="334">
        <v>0</v>
      </c>
      <c r="Z1833" s="334">
        <v>0</v>
      </c>
      <c r="AA1833" s="334">
        <v>0</v>
      </c>
      <c r="AB1833" s="334">
        <v>0</v>
      </c>
      <c r="AD1833" s="334">
        <v>0</v>
      </c>
      <c r="AE1833" s="334">
        <f t="shared" si="287"/>
        <v>0</v>
      </c>
      <c r="AF1833" s="334">
        <f t="shared" si="288"/>
        <v>0</v>
      </c>
      <c r="AG1833" s="340">
        <f t="shared" si="289"/>
        <v>0</v>
      </c>
      <c r="AI1833" s="340">
        <f t="shared" si="292"/>
        <v>0</v>
      </c>
      <c r="AJ1833" s="340">
        <f t="shared" si="292"/>
        <v>0</v>
      </c>
      <c r="AK1833" s="340">
        <f t="shared" si="292"/>
        <v>0</v>
      </c>
      <c r="AL1833" s="340">
        <f t="shared" si="292"/>
        <v>0</v>
      </c>
      <c r="AM1833" s="340">
        <f t="shared" si="292"/>
        <v>0</v>
      </c>
    </row>
    <row r="1834" spans="1:39" x14ac:dyDescent="0.35">
      <c r="A1834" s="337">
        <v>23747</v>
      </c>
      <c r="B1834" s="338">
        <f t="shared" si="284"/>
        <v>1965</v>
      </c>
      <c r="C1834" s="338">
        <f t="shared" si="285"/>
        <v>1</v>
      </c>
      <c r="D1834" s="338">
        <f t="shared" si="286"/>
        <v>5</v>
      </c>
      <c r="E1834" s="334">
        <v>0</v>
      </c>
      <c r="F1834" s="334">
        <v>0</v>
      </c>
      <c r="G1834" s="334">
        <v>0</v>
      </c>
      <c r="H1834" s="334">
        <v>0.1</v>
      </c>
      <c r="I1834" s="334">
        <v>0</v>
      </c>
      <c r="J1834" s="334">
        <v>0</v>
      </c>
      <c r="K1834" s="334">
        <v>0</v>
      </c>
      <c r="L1834" s="334">
        <v>0</v>
      </c>
      <c r="M1834" s="334">
        <v>0</v>
      </c>
      <c r="N1834" s="334">
        <v>0</v>
      </c>
      <c r="O1834" s="334">
        <v>0</v>
      </c>
      <c r="P1834" s="334">
        <v>0.1</v>
      </c>
      <c r="Q1834" s="334">
        <v>0</v>
      </c>
      <c r="R1834" s="334">
        <v>0</v>
      </c>
      <c r="S1834" s="334">
        <v>0</v>
      </c>
      <c r="T1834" s="334">
        <v>0</v>
      </c>
      <c r="U1834" s="334">
        <v>0</v>
      </c>
      <c r="V1834" s="334">
        <v>0</v>
      </c>
      <c r="W1834" s="334">
        <v>0</v>
      </c>
      <c r="X1834" s="334">
        <v>0</v>
      </c>
      <c r="Y1834" s="334">
        <v>0.1</v>
      </c>
      <c r="Z1834" s="334">
        <v>0</v>
      </c>
      <c r="AA1834" s="334">
        <v>0</v>
      </c>
      <c r="AB1834" s="334">
        <v>0</v>
      </c>
      <c r="AD1834" s="334">
        <v>0.3</v>
      </c>
      <c r="AE1834" s="334">
        <f t="shared" si="287"/>
        <v>0.3</v>
      </c>
      <c r="AF1834" s="334">
        <f t="shared" si="288"/>
        <v>0.30000000000000004</v>
      </c>
      <c r="AG1834" s="340">
        <f t="shared" si="289"/>
        <v>5.5511151231257827E-17</v>
      </c>
      <c r="AI1834" s="340">
        <f t="shared" si="292"/>
        <v>0</v>
      </c>
      <c r="AJ1834" s="340">
        <f t="shared" si="292"/>
        <v>0</v>
      </c>
      <c r="AK1834" s="340">
        <f t="shared" si="292"/>
        <v>0</v>
      </c>
      <c r="AL1834" s="340">
        <f t="shared" si="292"/>
        <v>0</v>
      </c>
      <c r="AM1834" s="340">
        <f t="shared" si="292"/>
        <v>0</v>
      </c>
    </row>
    <row r="1835" spans="1:39" x14ac:dyDescent="0.35">
      <c r="A1835" s="337">
        <v>23748</v>
      </c>
      <c r="B1835" s="338">
        <f t="shared" si="284"/>
        <v>1965</v>
      </c>
      <c r="C1835" s="338">
        <f t="shared" si="285"/>
        <v>1</v>
      </c>
      <c r="D1835" s="338">
        <f t="shared" si="286"/>
        <v>6</v>
      </c>
      <c r="E1835" s="334">
        <v>0</v>
      </c>
      <c r="F1835" s="334">
        <v>0</v>
      </c>
      <c r="G1835" s="334">
        <v>0</v>
      </c>
      <c r="H1835" s="334">
        <v>0.1</v>
      </c>
      <c r="I1835" s="334">
        <v>0</v>
      </c>
      <c r="J1835" s="334">
        <v>0</v>
      </c>
      <c r="K1835" s="334">
        <v>0</v>
      </c>
      <c r="L1835" s="334">
        <v>0</v>
      </c>
      <c r="M1835" s="334">
        <v>0</v>
      </c>
      <c r="N1835" s="334">
        <v>0</v>
      </c>
      <c r="O1835" s="334">
        <v>0</v>
      </c>
      <c r="P1835" s="334">
        <v>0.1</v>
      </c>
      <c r="Q1835" s="334">
        <v>0</v>
      </c>
      <c r="R1835" s="334">
        <v>0</v>
      </c>
      <c r="S1835" s="334">
        <v>0</v>
      </c>
      <c r="T1835" s="334">
        <v>0</v>
      </c>
      <c r="U1835" s="334">
        <v>0</v>
      </c>
      <c r="V1835" s="334">
        <v>0</v>
      </c>
      <c r="W1835" s="334">
        <v>0</v>
      </c>
      <c r="X1835" s="334">
        <v>0</v>
      </c>
      <c r="Y1835" s="334">
        <v>0.1</v>
      </c>
      <c r="Z1835" s="334">
        <v>0</v>
      </c>
      <c r="AA1835" s="334">
        <v>0</v>
      </c>
      <c r="AB1835" s="334">
        <v>0</v>
      </c>
      <c r="AD1835" s="334">
        <v>0.3</v>
      </c>
      <c r="AE1835" s="334">
        <f t="shared" si="287"/>
        <v>0.3</v>
      </c>
      <c r="AF1835" s="334">
        <f t="shared" si="288"/>
        <v>0.30000000000000004</v>
      </c>
      <c r="AG1835" s="340">
        <f t="shared" si="289"/>
        <v>5.5511151231257827E-17</v>
      </c>
      <c r="AI1835" s="340">
        <f t="shared" si="292"/>
        <v>0</v>
      </c>
      <c r="AJ1835" s="340">
        <f t="shared" si="292"/>
        <v>0</v>
      </c>
      <c r="AK1835" s="340">
        <f t="shared" si="292"/>
        <v>0</v>
      </c>
      <c r="AL1835" s="340">
        <f t="shared" si="292"/>
        <v>0</v>
      </c>
      <c r="AM1835" s="340">
        <f t="shared" si="292"/>
        <v>0</v>
      </c>
    </row>
    <row r="1836" spans="1:39" x14ac:dyDescent="0.35">
      <c r="A1836" s="337">
        <v>23749</v>
      </c>
      <c r="B1836" s="338">
        <f t="shared" si="284"/>
        <v>1965</v>
      </c>
      <c r="C1836" s="338">
        <f t="shared" si="285"/>
        <v>1</v>
      </c>
      <c r="D1836" s="338">
        <f t="shared" si="286"/>
        <v>7</v>
      </c>
      <c r="E1836" s="334">
        <v>0</v>
      </c>
      <c r="F1836" s="334">
        <v>0</v>
      </c>
      <c r="G1836" s="334">
        <v>0</v>
      </c>
      <c r="H1836" s="334">
        <v>0</v>
      </c>
      <c r="I1836" s="334">
        <v>0</v>
      </c>
      <c r="J1836" s="334">
        <v>0</v>
      </c>
      <c r="K1836" s="334">
        <v>0</v>
      </c>
      <c r="L1836" s="334">
        <v>0</v>
      </c>
      <c r="M1836" s="334">
        <v>0</v>
      </c>
      <c r="N1836" s="334">
        <v>0</v>
      </c>
      <c r="O1836" s="334">
        <v>0</v>
      </c>
      <c r="P1836" s="334">
        <v>0</v>
      </c>
      <c r="Q1836" s="334">
        <v>0</v>
      </c>
      <c r="R1836" s="334">
        <v>0</v>
      </c>
      <c r="S1836" s="334">
        <v>0</v>
      </c>
      <c r="T1836" s="334">
        <v>0</v>
      </c>
      <c r="U1836" s="334">
        <v>0</v>
      </c>
      <c r="V1836" s="334">
        <v>0</v>
      </c>
      <c r="W1836" s="334">
        <v>0</v>
      </c>
      <c r="X1836" s="334">
        <v>0</v>
      </c>
      <c r="Y1836" s="334">
        <v>0</v>
      </c>
      <c r="Z1836" s="334">
        <v>0</v>
      </c>
      <c r="AA1836" s="334">
        <v>0</v>
      </c>
      <c r="AB1836" s="334">
        <v>0</v>
      </c>
      <c r="AD1836" s="334">
        <v>0</v>
      </c>
      <c r="AE1836" s="334">
        <f t="shared" si="287"/>
        <v>0</v>
      </c>
      <c r="AF1836" s="334">
        <f t="shared" si="288"/>
        <v>0</v>
      </c>
      <c r="AG1836" s="340">
        <f t="shared" si="289"/>
        <v>0</v>
      </c>
      <c r="AI1836" s="340">
        <f t="shared" si="292"/>
        <v>0</v>
      </c>
      <c r="AJ1836" s="340">
        <f t="shared" si="292"/>
        <v>0</v>
      </c>
      <c r="AK1836" s="340">
        <f t="shared" si="292"/>
        <v>0</v>
      </c>
      <c r="AL1836" s="340">
        <f t="shared" si="292"/>
        <v>0</v>
      </c>
      <c r="AM1836" s="340">
        <f t="shared" si="292"/>
        <v>0</v>
      </c>
    </row>
    <row r="1837" spans="1:39" x14ac:dyDescent="0.35">
      <c r="A1837" s="337">
        <v>23750</v>
      </c>
      <c r="B1837" s="338">
        <f t="shared" si="284"/>
        <v>1965</v>
      </c>
      <c r="C1837" s="338">
        <f t="shared" si="285"/>
        <v>1</v>
      </c>
      <c r="D1837" s="338">
        <f t="shared" si="286"/>
        <v>8</v>
      </c>
      <c r="E1837" s="334">
        <v>0</v>
      </c>
      <c r="F1837" s="334">
        <v>0</v>
      </c>
      <c r="G1837" s="334">
        <v>0</v>
      </c>
      <c r="H1837" s="334">
        <v>0</v>
      </c>
      <c r="I1837" s="334">
        <v>0</v>
      </c>
      <c r="J1837" s="334">
        <v>0</v>
      </c>
      <c r="K1837" s="334">
        <v>0</v>
      </c>
      <c r="L1837" s="334">
        <v>0</v>
      </c>
      <c r="M1837" s="334">
        <v>0</v>
      </c>
      <c r="N1837" s="334">
        <v>0</v>
      </c>
      <c r="O1837" s="334">
        <v>0</v>
      </c>
      <c r="P1837" s="334">
        <v>0</v>
      </c>
      <c r="Q1837" s="334">
        <v>0</v>
      </c>
      <c r="R1837" s="334">
        <v>0</v>
      </c>
      <c r="S1837" s="334">
        <v>0</v>
      </c>
      <c r="T1837" s="334">
        <v>0</v>
      </c>
      <c r="U1837" s="334">
        <v>0</v>
      </c>
      <c r="V1837" s="334">
        <v>0</v>
      </c>
      <c r="W1837" s="334">
        <v>0</v>
      </c>
      <c r="X1837" s="334">
        <v>0</v>
      </c>
      <c r="Y1837" s="334">
        <v>0</v>
      </c>
      <c r="Z1837" s="334">
        <v>0</v>
      </c>
      <c r="AA1837" s="334">
        <v>0</v>
      </c>
      <c r="AB1837" s="334">
        <v>0</v>
      </c>
      <c r="AD1837" s="334">
        <v>0</v>
      </c>
      <c r="AE1837" s="334">
        <f t="shared" si="287"/>
        <v>0</v>
      </c>
      <c r="AF1837" s="334">
        <f t="shared" si="288"/>
        <v>0</v>
      </c>
      <c r="AG1837" s="340">
        <f t="shared" si="289"/>
        <v>0</v>
      </c>
      <c r="AI1837" s="340">
        <f t="shared" si="292"/>
        <v>0</v>
      </c>
      <c r="AJ1837" s="340">
        <f t="shared" si="292"/>
        <v>0</v>
      </c>
      <c r="AK1837" s="340">
        <f t="shared" si="292"/>
        <v>0</v>
      </c>
      <c r="AL1837" s="340">
        <f t="shared" si="292"/>
        <v>0</v>
      </c>
      <c r="AM1837" s="340">
        <f t="shared" si="292"/>
        <v>0</v>
      </c>
    </row>
    <row r="1838" spans="1:39" x14ac:dyDescent="0.35">
      <c r="A1838" s="337">
        <v>23751</v>
      </c>
      <c r="B1838" s="338">
        <f t="shared" si="284"/>
        <v>1965</v>
      </c>
      <c r="C1838" s="338">
        <f t="shared" si="285"/>
        <v>1</v>
      </c>
      <c r="D1838" s="338">
        <f t="shared" si="286"/>
        <v>9</v>
      </c>
      <c r="E1838" s="334">
        <v>0</v>
      </c>
      <c r="F1838" s="334">
        <v>0</v>
      </c>
      <c r="G1838" s="334">
        <v>0</v>
      </c>
      <c r="H1838" s="334">
        <v>0</v>
      </c>
      <c r="I1838" s="334">
        <v>0</v>
      </c>
      <c r="J1838" s="334">
        <v>0</v>
      </c>
      <c r="K1838" s="334">
        <v>0</v>
      </c>
      <c r="L1838" s="334">
        <v>0</v>
      </c>
      <c r="M1838" s="334">
        <v>0</v>
      </c>
      <c r="N1838" s="334">
        <v>0</v>
      </c>
      <c r="O1838" s="334">
        <v>0</v>
      </c>
      <c r="P1838" s="334">
        <v>0</v>
      </c>
      <c r="Q1838" s="334">
        <v>0</v>
      </c>
      <c r="R1838" s="334">
        <v>0</v>
      </c>
      <c r="S1838" s="334">
        <v>0</v>
      </c>
      <c r="T1838" s="334">
        <v>0</v>
      </c>
      <c r="U1838" s="334">
        <v>0</v>
      </c>
      <c r="V1838" s="334">
        <v>0</v>
      </c>
      <c r="W1838" s="334">
        <v>0</v>
      </c>
      <c r="X1838" s="334">
        <v>0</v>
      </c>
      <c r="Y1838" s="334">
        <v>0</v>
      </c>
      <c r="Z1838" s="334">
        <v>0</v>
      </c>
      <c r="AA1838" s="334">
        <v>0</v>
      </c>
      <c r="AB1838" s="334">
        <v>0</v>
      </c>
      <c r="AD1838" s="334">
        <v>0</v>
      </c>
      <c r="AE1838" s="334">
        <f t="shared" si="287"/>
        <v>0</v>
      </c>
      <c r="AF1838" s="334">
        <f t="shared" si="288"/>
        <v>0</v>
      </c>
      <c r="AG1838" s="340">
        <f t="shared" si="289"/>
        <v>0</v>
      </c>
      <c r="AI1838" s="340">
        <f t="shared" si="292"/>
        <v>0</v>
      </c>
      <c r="AJ1838" s="340">
        <f t="shared" si="292"/>
        <v>0</v>
      </c>
      <c r="AK1838" s="340">
        <f t="shared" si="292"/>
        <v>0</v>
      </c>
      <c r="AL1838" s="340">
        <f t="shared" si="292"/>
        <v>0</v>
      </c>
      <c r="AM1838" s="340">
        <f t="shared" si="292"/>
        <v>0</v>
      </c>
    </row>
    <row r="1839" spans="1:39" x14ac:dyDescent="0.35">
      <c r="A1839" s="337">
        <v>23752</v>
      </c>
      <c r="B1839" s="338">
        <f t="shared" si="284"/>
        <v>1965</v>
      </c>
      <c r="C1839" s="338">
        <f t="shared" si="285"/>
        <v>1</v>
      </c>
      <c r="D1839" s="338">
        <f t="shared" si="286"/>
        <v>10</v>
      </c>
      <c r="E1839" s="334">
        <v>0</v>
      </c>
      <c r="F1839" s="334">
        <v>0</v>
      </c>
      <c r="G1839" s="334">
        <v>0</v>
      </c>
      <c r="H1839" s="334">
        <v>0</v>
      </c>
      <c r="I1839" s="334">
        <v>0</v>
      </c>
      <c r="J1839" s="334">
        <v>0</v>
      </c>
      <c r="K1839" s="334">
        <v>0</v>
      </c>
      <c r="L1839" s="334">
        <v>0</v>
      </c>
      <c r="M1839" s="334">
        <v>0</v>
      </c>
      <c r="N1839" s="334">
        <v>0</v>
      </c>
      <c r="O1839" s="334">
        <v>0</v>
      </c>
      <c r="P1839" s="334">
        <v>0</v>
      </c>
      <c r="Q1839" s="334">
        <v>0</v>
      </c>
      <c r="R1839" s="334">
        <v>0</v>
      </c>
      <c r="S1839" s="334">
        <v>0</v>
      </c>
      <c r="T1839" s="334">
        <v>0</v>
      </c>
      <c r="U1839" s="334">
        <v>0</v>
      </c>
      <c r="V1839" s="334">
        <v>0</v>
      </c>
      <c r="W1839" s="334">
        <v>0</v>
      </c>
      <c r="X1839" s="334">
        <v>0</v>
      </c>
      <c r="Y1839" s="334">
        <v>0</v>
      </c>
      <c r="Z1839" s="334">
        <v>0</v>
      </c>
      <c r="AA1839" s="334">
        <v>0</v>
      </c>
      <c r="AB1839" s="334">
        <v>0</v>
      </c>
      <c r="AD1839" s="334">
        <v>0</v>
      </c>
      <c r="AE1839" s="334">
        <f t="shared" si="287"/>
        <v>0</v>
      </c>
      <c r="AF1839" s="334">
        <f t="shared" si="288"/>
        <v>0</v>
      </c>
      <c r="AG1839" s="340">
        <f t="shared" si="289"/>
        <v>0</v>
      </c>
      <c r="AI1839" s="340">
        <f t="shared" si="292"/>
        <v>0</v>
      </c>
      <c r="AJ1839" s="340">
        <f t="shared" si="292"/>
        <v>0</v>
      </c>
      <c r="AK1839" s="340">
        <f t="shared" si="292"/>
        <v>0</v>
      </c>
      <c r="AL1839" s="340">
        <f t="shared" si="292"/>
        <v>0</v>
      </c>
      <c r="AM1839" s="340">
        <f t="shared" si="292"/>
        <v>0</v>
      </c>
    </row>
    <row r="1840" spans="1:39" x14ac:dyDescent="0.35">
      <c r="A1840" s="337">
        <v>23753</v>
      </c>
      <c r="B1840" s="338">
        <f t="shared" si="284"/>
        <v>1965</v>
      </c>
      <c r="C1840" s="338">
        <f t="shared" si="285"/>
        <v>1</v>
      </c>
      <c r="D1840" s="338">
        <f t="shared" si="286"/>
        <v>11</v>
      </c>
      <c r="E1840" s="334">
        <v>0</v>
      </c>
      <c r="F1840" s="334">
        <v>0</v>
      </c>
      <c r="G1840" s="334">
        <v>0</v>
      </c>
      <c r="H1840" s="334">
        <v>0</v>
      </c>
      <c r="I1840" s="334">
        <v>0</v>
      </c>
      <c r="J1840" s="334">
        <v>0</v>
      </c>
      <c r="K1840" s="334">
        <v>0</v>
      </c>
      <c r="L1840" s="334">
        <v>0</v>
      </c>
      <c r="M1840" s="334">
        <v>0</v>
      </c>
      <c r="N1840" s="334">
        <v>0</v>
      </c>
      <c r="O1840" s="334">
        <v>0</v>
      </c>
      <c r="P1840" s="334">
        <v>0</v>
      </c>
      <c r="Q1840" s="334">
        <v>0</v>
      </c>
      <c r="R1840" s="334">
        <v>0</v>
      </c>
      <c r="S1840" s="334">
        <v>0</v>
      </c>
      <c r="T1840" s="334">
        <v>0</v>
      </c>
      <c r="U1840" s="334">
        <v>0</v>
      </c>
      <c r="V1840" s="334">
        <v>0</v>
      </c>
      <c r="W1840" s="334">
        <v>0</v>
      </c>
      <c r="X1840" s="334">
        <v>0</v>
      </c>
      <c r="Y1840" s="334">
        <v>0</v>
      </c>
      <c r="Z1840" s="334">
        <v>0</v>
      </c>
      <c r="AA1840" s="334">
        <v>0</v>
      </c>
      <c r="AB1840" s="334">
        <v>0</v>
      </c>
      <c r="AD1840" s="334">
        <v>0</v>
      </c>
      <c r="AE1840" s="334">
        <f t="shared" si="287"/>
        <v>0</v>
      </c>
      <c r="AF1840" s="334">
        <f t="shared" si="288"/>
        <v>0</v>
      </c>
      <c r="AG1840" s="340">
        <f t="shared" si="289"/>
        <v>0</v>
      </c>
      <c r="AI1840" s="340">
        <f t="shared" si="292"/>
        <v>0</v>
      </c>
      <c r="AJ1840" s="340">
        <f t="shared" si="292"/>
        <v>0</v>
      </c>
      <c r="AK1840" s="340">
        <f t="shared" si="292"/>
        <v>0</v>
      </c>
      <c r="AL1840" s="340">
        <f t="shared" si="292"/>
        <v>0</v>
      </c>
      <c r="AM1840" s="340">
        <f t="shared" si="292"/>
        <v>0</v>
      </c>
    </row>
    <row r="1841" spans="1:39" x14ac:dyDescent="0.35">
      <c r="A1841" s="337">
        <v>23754</v>
      </c>
      <c r="B1841" s="338">
        <f t="shared" si="284"/>
        <v>1965</v>
      </c>
      <c r="C1841" s="338">
        <f t="shared" si="285"/>
        <v>1</v>
      </c>
      <c r="D1841" s="338">
        <f t="shared" si="286"/>
        <v>12</v>
      </c>
      <c r="E1841" s="334">
        <v>0</v>
      </c>
      <c r="F1841" s="334">
        <v>0</v>
      </c>
      <c r="G1841" s="334">
        <v>0</v>
      </c>
      <c r="H1841" s="334">
        <v>0</v>
      </c>
      <c r="I1841" s="334">
        <v>0</v>
      </c>
      <c r="J1841" s="334">
        <v>0</v>
      </c>
      <c r="K1841" s="334">
        <v>0</v>
      </c>
      <c r="L1841" s="334">
        <v>0</v>
      </c>
      <c r="M1841" s="334">
        <v>0</v>
      </c>
      <c r="N1841" s="334">
        <v>0</v>
      </c>
      <c r="O1841" s="334">
        <v>0</v>
      </c>
      <c r="P1841" s="334">
        <v>0</v>
      </c>
      <c r="Q1841" s="334">
        <v>0</v>
      </c>
      <c r="R1841" s="334">
        <v>0</v>
      </c>
      <c r="S1841" s="334">
        <v>0</v>
      </c>
      <c r="T1841" s="334">
        <v>0</v>
      </c>
      <c r="U1841" s="334">
        <v>0</v>
      </c>
      <c r="V1841" s="334">
        <v>0</v>
      </c>
      <c r="W1841" s="334">
        <v>0</v>
      </c>
      <c r="X1841" s="334">
        <v>0</v>
      </c>
      <c r="Y1841" s="334">
        <v>0</v>
      </c>
      <c r="Z1841" s="334">
        <v>0</v>
      </c>
      <c r="AA1841" s="334">
        <v>0</v>
      </c>
      <c r="AB1841" s="334">
        <v>0</v>
      </c>
      <c r="AD1841" s="334">
        <v>0</v>
      </c>
      <c r="AE1841" s="334">
        <f t="shared" si="287"/>
        <v>0</v>
      </c>
      <c r="AF1841" s="334">
        <f t="shared" si="288"/>
        <v>0</v>
      </c>
      <c r="AG1841" s="340">
        <f t="shared" si="289"/>
        <v>0</v>
      </c>
      <c r="AI1841" s="340">
        <f t="shared" si="292"/>
        <v>0</v>
      </c>
      <c r="AJ1841" s="340">
        <f t="shared" si="292"/>
        <v>0</v>
      </c>
      <c r="AK1841" s="340">
        <f t="shared" si="292"/>
        <v>0</v>
      </c>
      <c r="AL1841" s="340">
        <f t="shared" si="292"/>
        <v>0</v>
      </c>
      <c r="AM1841" s="340">
        <f t="shared" si="292"/>
        <v>0</v>
      </c>
    </row>
    <row r="1842" spans="1:39" x14ac:dyDescent="0.35">
      <c r="A1842" s="337">
        <v>23755</v>
      </c>
      <c r="B1842" s="338">
        <f t="shared" si="284"/>
        <v>1965</v>
      </c>
      <c r="C1842" s="338">
        <f t="shared" si="285"/>
        <v>1</v>
      </c>
      <c r="D1842" s="338">
        <f t="shared" si="286"/>
        <v>13</v>
      </c>
      <c r="E1842" s="334">
        <v>0</v>
      </c>
      <c r="F1842" s="334">
        <v>0</v>
      </c>
      <c r="G1842" s="334">
        <v>0</v>
      </c>
      <c r="H1842" s="334">
        <v>0</v>
      </c>
      <c r="I1842" s="334">
        <v>0</v>
      </c>
      <c r="J1842" s="334">
        <v>0</v>
      </c>
      <c r="K1842" s="334">
        <v>0</v>
      </c>
      <c r="L1842" s="334">
        <v>0</v>
      </c>
      <c r="M1842" s="334">
        <v>0</v>
      </c>
      <c r="N1842" s="334">
        <v>0</v>
      </c>
      <c r="O1842" s="334">
        <v>0</v>
      </c>
      <c r="P1842" s="334">
        <v>0</v>
      </c>
      <c r="Q1842" s="334">
        <v>0</v>
      </c>
      <c r="R1842" s="334">
        <v>0</v>
      </c>
      <c r="S1842" s="334">
        <v>0</v>
      </c>
      <c r="T1842" s="334">
        <v>0</v>
      </c>
      <c r="U1842" s="334">
        <v>0</v>
      </c>
      <c r="V1842" s="334">
        <v>0</v>
      </c>
      <c r="W1842" s="334">
        <v>0</v>
      </c>
      <c r="X1842" s="334">
        <v>0</v>
      </c>
      <c r="Y1842" s="334">
        <v>0</v>
      </c>
      <c r="Z1842" s="334">
        <v>0</v>
      </c>
      <c r="AA1842" s="334">
        <v>0</v>
      </c>
      <c r="AB1842" s="334">
        <v>0</v>
      </c>
      <c r="AD1842" s="334">
        <v>0</v>
      </c>
      <c r="AE1842" s="334">
        <f t="shared" si="287"/>
        <v>0</v>
      </c>
      <c r="AF1842" s="334">
        <f t="shared" si="288"/>
        <v>0</v>
      </c>
      <c r="AG1842" s="340">
        <f t="shared" si="289"/>
        <v>0</v>
      </c>
      <c r="AI1842" s="340">
        <f t="shared" si="292"/>
        <v>0</v>
      </c>
      <c r="AJ1842" s="340">
        <f t="shared" si="292"/>
        <v>0</v>
      </c>
      <c r="AK1842" s="340">
        <f t="shared" si="292"/>
        <v>0</v>
      </c>
      <c r="AL1842" s="340">
        <f t="shared" si="292"/>
        <v>0</v>
      </c>
      <c r="AM1842" s="340">
        <f t="shared" si="292"/>
        <v>0</v>
      </c>
    </row>
    <row r="1843" spans="1:39" x14ac:dyDescent="0.35">
      <c r="A1843" s="337">
        <v>23756</v>
      </c>
      <c r="B1843" s="338">
        <f t="shared" si="284"/>
        <v>1965</v>
      </c>
      <c r="C1843" s="338">
        <f t="shared" si="285"/>
        <v>1</v>
      </c>
      <c r="D1843" s="338">
        <f t="shared" si="286"/>
        <v>14</v>
      </c>
      <c r="E1843" s="334">
        <v>0</v>
      </c>
      <c r="F1843" s="334">
        <v>0</v>
      </c>
      <c r="G1843" s="334">
        <v>0</v>
      </c>
      <c r="H1843" s="334">
        <v>0</v>
      </c>
      <c r="I1843" s="334">
        <v>0</v>
      </c>
      <c r="J1843" s="334">
        <v>0</v>
      </c>
      <c r="K1843" s="334">
        <v>0</v>
      </c>
      <c r="L1843" s="334">
        <v>0</v>
      </c>
      <c r="M1843" s="334">
        <v>0</v>
      </c>
      <c r="N1843" s="334">
        <v>0</v>
      </c>
      <c r="O1843" s="334">
        <v>0</v>
      </c>
      <c r="P1843" s="334">
        <v>0</v>
      </c>
      <c r="Q1843" s="334">
        <v>0</v>
      </c>
      <c r="R1843" s="334">
        <v>0</v>
      </c>
      <c r="S1843" s="334">
        <v>0</v>
      </c>
      <c r="T1843" s="334">
        <v>0</v>
      </c>
      <c r="U1843" s="334">
        <v>0</v>
      </c>
      <c r="V1843" s="334">
        <v>0</v>
      </c>
      <c r="W1843" s="334">
        <v>0</v>
      </c>
      <c r="X1843" s="334">
        <v>0</v>
      </c>
      <c r="Y1843" s="334">
        <v>0</v>
      </c>
      <c r="Z1843" s="334">
        <v>0</v>
      </c>
      <c r="AA1843" s="334">
        <v>0</v>
      </c>
      <c r="AB1843" s="334">
        <v>0</v>
      </c>
      <c r="AD1843" s="334">
        <v>0</v>
      </c>
      <c r="AE1843" s="334">
        <f t="shared" si="287"/>
        <v>0</v>
      </c>
      <c r="AF1843" s="334">
        <f t="shared" si="288"/>
        <v>0</v>
      </c>
      <c r="AG1843" s="340">
        <f t="shared" si="289"/>
        <v>0</v>
      </c>
      <c r="AI1843" s="340">
        <f t="shared" si="292"/>
        <v>0</v>
      </c>
      <c r="AJ1843" s="340">
        <f t="shared" si="292"/>
        <v>0</v>
      </c>
      <c r="AK1843" s="340">
        <f t="shared" si="292"/>
        <v>0</v>
      </c>
      <c r="AL1843" s="340">
        <f t="shared" si="292"/>
        <v>0</v>
      </c>
      <c r="AM1843" s="340">
        <f t="shared" si="292"/>
        <v>0</v>
      </c>
    </row>
    <row r="1844" spans="1:39" x14ac:dyDescent="0.35">
      <c r="A1844" s="337">
        <v>23757</v>
      </c>
      <c r="B1844" s="338">
        <f t="shared" si="284"/>
        <v>1965</v>
      </c>
      <c r="C1844" s="338">
        <f t="shared" si="285"/>
        <v>1</v>
      </c>
      <c r="D1844" s="338">
        <f t="shared" si="286"/>
        <v>15</v>
      </c>
      <c r="E1844" s="334">
        <v>0</v>
      </c>
      <c r="F1844" s="334">
        <v>0</v>
      </c>
      <c r="G1844" s="334">
        <v>0</v>
      </c>
      <c r="H1844" s="334">
        <v>0</v>
      </c>
      <c r="I1844" s="334">
        <v>0</v>
      </c>
      <c r="J1844" s="334">
        <v>0</v>
      </c>
      <c r="K1844" s="334">
        <v>0</v>
      </c>
      <c r="L1844" s="334">
        <v>0</v>
      </c>
      <c r="M1844" s="334">
        <v>0</v>
      </c>
      <c r="N1844" s="334">
        <v>0</v>
      </c>
      <c r="O1844" s="334">
        <v>0</v>
      </c>
      <c r="P1844" s="334">
        <v>0</v>
      </c>
      <c r="Q1844" s="334">
        <v>0</v>
      </c>
      <c r="R1844" s="334">
        <v>0</v>
      </c>
      <c r="S1844" s="334">
        <v>0</v>
      </c>
      <c r="T1844" s="334">
        <v>0</v>
      </c>
      <c r="U1844" s="334">
        <v>0</v>
      </c>
      <c r="V1844" s="334">
        <v>0</v>
      </c>
      <c r="W1844" s="334">
        <v>0</v>
      </c>
      <c r="X1844" s="334">
        <v>0</v>
      </c>
      <c r="Y1844" s="334">
        <v>0</v>
      </c>
      <c r="Z1844" s="334">
        <v>0</v>
      </c>
      <c r="AA1844" s="334">
        <v>0</v>
      </c>
      <c r="AB1844" s="334">
        <v>0</v>
      </c>
      <c r="AD1844" s="334">
        <v>0</v>
      </c>
      <c r="AE1844" s="334">
        <f t="shared" si="287"/>
        <v>0</v>
      </c>
      <c r="AF1844" s="334">
        <f t="shared" si="288"/>
        <v>0</v>
      </c>
      <c r="AG1844" s="340">
        <f t="shared" si="289"/>
        <v>0</v>
      </c>
      <c r="AI1844" s="340">
        <f t="shared" ref="AI1844:AM1859" si="293">IF($C1844=AI$1,$AF1844,0)</f>
        <v>0</v>
      </c>
      <c r="AJ1844" s="340">
        <f t="shared" si="293"/>
        <v>0</v>
      </c>
      <c r="AK1844" s="340">
        <f t="shared" si="293"/>
        <v>0</v>
      </c>
      <c r="AL1844" s="340">
        <f t="shared" si="293"/>
        <v>0</v>
      </c>
      <c r="AM1844" s="340">
        <f t="shared" si="293"/>
        <v>0</v>
      </c>
    </row>
    <row r="1845" spans="1:39" x14ac:dyDescent="0.35">
      <c r="A1845" s="337">
        <v>23758</v>
      </c>
      <c r="B1845" s="338">
        <f t="shared" si="284"/>
        <v>1965</v>
      </c>
      <c r="C1845" s="338">
        <f t="shared" si="285"/>
        <v>1</v>
      </c>
      <c r="D1845" s="338">
        <f t="shared" si="286"/>
        <v>16</v>
      </c>
      <c r="E1845" s="334">
        <v>0</v>
      </c>
      <c r="F1845" s="334">
        <v>0</v>
      </c>
      <c r="G1845" s="334">
        <v>0</v>
      </c>
      <c r="H1845" s="334">
        <v>0</v>
      </c>
      <c r="I1845" s="334">
        <v>0</v>
      </c>
      <c r="J1845" s="334">
        <v>0</v>
      </c>
      <c r="K1845" s="334">
        <v>0</v>
      </c>
      <c r="L1845" s="334">
        <v>0</v>
      </c>
      <c r="M1845" s="334">
        <v>0</v>
      </c>
      <c r="N1845" s="334">
        <v>0</v>
      </c>
      <c r="O1845" s="334">
        <v>0</v>
      </c>
      <c r="P1845" s="334">
        <v>0</v>
      </c>
      <c r="Q1845" s="334">
        <v>0</v>
      </c>
      <c r="R1845" s="334">
        <v>0</v>
      </c>
      <c r="S1845" s="334">
        <v>0</v>
      </c>
      <c r="T1845" s="334">
        <v>0</v>
      </c>
      <c r="U1845" s="334">
        <v>0</v>
      </c>
      <c r="V1845" s="334">
        <v>0</v>
      </c>
      <c r="W1845" s="334">
        <v>0</v>
      </c>
      <c r="X1845" s="334">
        <v>0</v>
      </c>
      <c r="Y1845" s="334">
        <v>0</v>
      </c>
      <c r="Z1845" s="334">
        <v>0</v>
      </c>
      <c r="AA1845" s="334">
        <v>0</v>
      </c>
      <c r="AB1845" s="334">
        <v>0</v>
      </c>
      <c r="AD1845" s="334">
        <v>0</v>
      </c>
      <c r="AE1845" s="334">
        <f t="shared" si="287"/>
        <v>0</v>
      </c>
      <c r="AF1845" s="334">
        <f t="shared" si="288"/>
        <v>0</v>
      </c>
      <c r="AG1845" s="340">
        <f t="shared" si="289"/>
        <v>0</v>
      </c>
      <c r="AI1845" s="340">
        <f t="shared" si="293"/>
        <v>0</v>
      </c>
      <c r="AJ1845" s="340">
        <f t="shared" si="293"/>
        <v>0</v>
      </c>
      <c r="AK1845" s="340">
        <f t="shared" si="293"/>
        <v>0</v>
      </c>
      <c r="AL1845" s="340">
        <f t="shared" si="293"/>
        <v>0</v>
      </c>
      <c r="AM1845" s="340">
        <f t="shared" si="293"/>
        <v>0</v>
      </c>
    </row>
    <row r="1846" spans="1:39" x14ac:dyDescent="0.35">
      <c r="A1846" s="337">
        <v>23759</v>
      </c>
      <c r="B1846" s="338">
        <f t="shared" si="284"/>
        <v>1965</v>
      </c>
      <c r="C1846" s="338">
        <f t="shared" si="285"/>
        <v>1</v>
      </c>
      <c r="D1846" s="338">
        <f t="shared" si="286"/>
        <v>17</v>
      </c>
      <c r="E1846" s="334">
        <v>0</v>
      </c>
      <c r="F1846" s="334">
        <v>0</v>
      </c>
      <c r="G1846" s="334">
        <v>0</v>
      </c>
      <c r="H1846" s="334">
        <v>0</v>
      </c>
      <c r="I1846" s="334">
        <v>0</v>
      </c>
      <c r="J1846" s="334">
        <v>0</v>
      </c>
      <c r="K1846" s="334">
        <v>0</v>
      </c>
      <c r="L1846" s="334">
        <v>0</v>
      </c>
      <c r="M1846" s="334">
        <v>0</v>
      </c>
      <c r="N1846" s="334">
        <v>0</v>
      </c>
      <c r="O1846" s="334">
        <v>0</v>
      </c>
      <c r="P1846" s="334">
        <v>0</v>
      </c>
      <c r="Q1846" s="334">
        <v>0</v>
      </c>
      <c r="R1846" s="334">
        <v>0</v>
      </c>
      <c r="S1846" s="334">
        <v>0</v>
      </c>
      <c r="T1846" s="334">
        <v>0</v>
      </c>
      <c r="U1846" s="334">
        <v>0</v>
      </c>
      <c r="V1846" s="334">
        <v>0</v>
      </c>
      <c r="W1846" s="334">
        <v>0</v>
      </c>
      <c r="X1846" s="334">
        <v>0</v>
      </c>
      <c r="Y1846" s="334">
        <v>0</v>
      </c>
      <c r="Z1846" s="334">
        <v>0</v>
      </c>
      <c r="AA1846" s="334">
        <v>0</v>
      </c>
      <c r="AB1846" s="334">
        <v>0</v>
      </c>
      <c r="AD1846" s="334">
        <v>0</v>
      </c>
      <c r="AE1846" s="334">
        <f t="shared" si="287"/>
        <v>0</v>
      </c>
      <c r="AF1846" s="334">
        <f t="shared" si="288"/>
        <v>0</v>
      </c>
      <c r="AG1846" s="340">
        <f t="shared" si="289"/>
        <v>0</v>
      </c>
      <c r="AI1846" s="340">
        <f t="shared" si="293"/>
        <v>0</v>
      </c>
      <c r="AJ1846" s="340">
        <f t="shared" si="293"/>
        <v>0</v>
      </c>
      <c r="AK1846" s="340">
        <f t="shared" si="293"/>
        <v>0</v>
      </c>
      <c r="AL1846" s="340">
        <f t="shared" si="293"/>
        <v>0</v>
      </c>
      <c r="AM1846" s="340">
        <f t="shared" si="293"/>
        <v>0</v>
      </c>
    </row>
    <row r="1847" spans="1:39" x14ac:dyDescent="0.35">
      <c r="A1847" s="337">
        <v>23760</v>
      </c>
      <c r="B1847" s="338">
        <f t="shared" si="284"/>
        <v>1965</v>
      </c>
      <c r="C1847" s="338">
        <f t="shared" si="285"/>
        <v>1</v>
      </c>
      <c r="D1847" s="338">
        <f t="shared" si="286"/>
        <v>18</v>
      </c>
      <c r="E1847" s="334">
        <v>0</v>
      </c>
      <c r="F1847" s="334">
        <v>0</v>
      </c>
      <c r="G1847" s="334">
        <v>0</v>
      </c>
      <c r="H1847" s="334">
        <v>0</v>
      </c>
      <c r="I1847" s="334">
        <v>0</v>
      </c>
      <c r="J1847" s="334">
        <v>0</v>
      </c>
      <c r="K1847" s="334">
        <v>0</v>
      </c>
      <c r="L1847" s="334">
        <v>0</v>
      </c>
      <c r="M1847" s="334">
        <v>0</v>
      </c>
      <c r="N1847" s="334">
        <v>0</v>
      </c>
      <c r="O1847" s="334">
        <v>0</v>
      </c>
      <c r="P1847" s="334">
        <v>0</v>
      </c>
      <c r="Q1847" s="334">
        <v>0</v>
      </c>
      <c r="R1847" s="334">
        <v>0</v>
      </c>
      <c r="S1847" s="334">
        <v>0</v>
      </c>
      <c r="T1847" s="334">
        <v>0</v>
      </c>
      <c r="U1847" s="334">
        <v>0</v>
      </c>
      <c r="V1847" s="334">
        <v>0</v>
      </c>
      <c r="W1847" s="334">
        <v>0</v>
      </c>
      <c r="X1847" s="334">
        <v>0</v>
      </c>
      <c r="Y1847" s="334">
        <v>0</v>
      </c>
      <c r="Z1847" s="334">
        <v>0</v>
      </c>
      <c r="AA1847" s="334">
        <v>0</v>
      </c>
      <c r="AB1847" s="334">
        <v>0</v>
      </c>
      <c r="AD1847" s="334">
        <v>0</v>
      </c>
      <c r="AE1847" s="334">
        <f t="shared" si="287"/>
        <v>0</v>
      </c>
      <c r="AF1847" s="334">
        <f t="shared" si="288"/>
        <v>0</v>
      </c>
      <c r="AG1847" s="340">
        <f t="shared" si="289"/>
        <v>0</v>
      </c>
      <c r="AI1847" s="340">
        <f t="shared" si="293"/>
        <v>0</v>
      </c>
      <c r="AJ1847" s="340">
        <f t="shared" si="293"/>
        <v>0</v>
      </c>
      <c r="AK1847" s="340">
        <f t="shared" si="293"/>
        <v>0</v>
      </c>
      <c r="AL1847" s="340">
        <f t="shared" si="293"/>
        <v>0</v>
      </c>
      <c r="AM1847" s="340">
        <f t="shared" si="293"/>
        <v>0</v>
      </c>
    </row>
    <row r="1848" spans="1:39" x14ac:dyDescent="0.35">
      <c r="A1848" s="337">
        <v>23761</v>
      </c>
      <c r="B1848" s="338">
        <f t="shared" si="284"/>
        <v>1965</v>
      </c>
      <c r="C1848" s="338">
        <f t="shared" si="285"/>
        <v>1</v>
      </c>
      <c r="D1848" s="338">
        <f t="shared" si="286"/>
        <v>19</v>
      </c>
      <c r="E1848" s="334">
        <v>0</v>
      </c>
      <c r="F1848" s="334">
        <v>0</v>
      </c>
      <c r="G1848" s="334">
        <v>0</v>
      </c>
      <c r="H1848" s="334">
        <v>0</v>
      </c>
      <c r="I1848" s="334">
        <v>0</v>
      </c>
      <c r="J1848" s="334">
        <v>0</v>
      </c>
      <c r="K1848" s="334">
        <v>0</v>
      </c>
      <c r="L1848" s="334">
        <v>0</v>
      </c>
      <c r="M1848" s="334">
        <v>0</v>
      </c>
      <c r="N1848" s="334">
        <v>0</v>
      </c>
      <c r="O1848" s="334">
        <v>0</v>
      </c>
      <c r="P1848" s="334">
        <v>0</v>
      </c>
      <c r="Q1848" s="334">
        <v>0</v>
      </c>
      <c r="R1848" s="334">
        <v>0</v>
      </c>
      <c r="S1848" s="334">
        <v>0</v>
      </c>
      <c r="T1848" s="334">
        <v>0</v>
      </c>
      <c r="U1848" s="334">
        <v>0</v>
      </c>
      <c r="V1848" s="334">
        <v>0</v>
      </c>
      <c r="W1848" s="334">
        <v>0</v>
      </c>
      <c r="X1848" s="334">
        <v>0</v>
      </c>
      <c r="Y1848" s="334">
        <v>0</v>
      </c>
      <c r="Z1848" s="334">
        <v>0</v>
      </c>
      <c r="AA1848" s="334">
        <v>0</v>
      </c>
      <c r="AB1848" s="334">
        <v>0</v>
      </c>
      <c r="AD1848" s="334">
        <v>0</v>
      </c>
      <c r="AE1848" s="334">
        <f t="shared" si="287"/>
        <v>0</v>
      </c>
      <c r="AF1848" s="334">
        <f t="shared" si="288"/>
        <v>0</v>
      </c>
      <c r="AG1848" s="340">
        <f t="shared" si="289"/>
        <v>0</v>
      </c>
      <c r="AI1848" s="340">
        <f t="shared" si="293"/>
        <v>0</v>
      </c>
      <c r="AJ1848" s="340">
        <f t="shared" si="293"/>
        <v>0</v>
      </c>
      <c r="AK1848" s="340">
        <f t="shared" si="293"/>
        <v>0</v>
      </c>
      <c r="AL1848" s="340">
        <f t="shared" si="293"/>
        <v>0</v>
      </c>
      <c r="AM1848" s="340">
        <f t="shared" si="293"/>
        <v>0</v>
      </c>
    </row>
    <row r="1849" spans="1:39" x14ac:dyDescent="0.35">
      <c r="A1849" s="337">
        <v>23762</v>
      </c>
      <c r="B1849" s="338">
        <f t="shared" si="284"/>
        <v>1965</v>
      </c>
      <c r="C1849" s="338">
        <f t="shared" si="285"/>
        <v>1</v>
      </c>
      <c r="D1849" s="338">
        <f t="shared" si="286"/>
        <v>20</v>
      </c>
      <c r="E1849" s="334">
        <v>0</v>
      </c>
      <c r="F1849" s="334">
        <v>0</v>
      </c>
      <c r="G1849" s="334">
        <v>0</v>
      </c>
      <c r="H1849" s="334">
        <v>0</v>
      </c>
      <c r="I1849" s="334">
        <v>0</v>
      </c>
      <c r="J1849" s="334">
        <v>0</v>
      </c>
      <c r="K1849" s="334">
        <v>0</v>
      </c>
      <c r="L1849" s="334">
        <v>0</v>
      </c>
      <c r="M1849" s="334">
        <v>0</v>
      </c>
      <c r="N1849" s="334">
        <v>0</v>
      </c>
      <c r="O1849" s="334">
        <v>0</v>
      </c>
      <c r="P1849" s="334">
        <v>0</v>
      </c>
      <c r="Q1849" s="334">
        <v>0</v>
      </c>
      <c r="R1849" s="334">
        <v>0</v>
      </c>
      <c r="S1849" s="334">
        <v>0</v>
      </c>
      <c r="T1849" s="334">
        <v>0</v>
      </c>
      <c r="U1849" s="334">
        <v>0</v>
      </c>
      <c r="V1849" s="334">
        <v>0</v>
      </c>
      <c r="W1849" s="334">
        <v>0</v>
      </c>
      <c r="X1849" s="334">
        <v>0</v>
      </c>
      <c r="Y1849" s="334">
        <v>0</v>
      </c>
      <c r="Z1849" s="334">
        <v>0</v>
      </c>
      <c r="AA1849" s="334">
        <v>0</v>
      </c>
      <c r="AB1849" s="334">
        <v>0</v>
      </c>
      <c r="AD1849" s="334">
        <v>0</v>
      </c>
      <c r="AE1849" s="334">
        <f t="shared" si="287"/>
        <v>0</v>
      </c>
      <c r="AF1849" s="334">
        <f t="shared" si="288"/>
        <v>0</v>
      </c>
      <c r="AG1849" s="340">
        <f t="shared" si="289"/>
        <v>0</v>
      </c>
      <c r="AI1849" s="340">
        <f t="shared" si="293"/>
        <v>0</v>
      </c>
      <c r="AJ1849" s="340">
        <f t="shared" si="293"/>
        <v>0</v>
      </c>
      <c r="AK1849" s="340">
        <f t="shared" si="293"/>
        <v>0</v>
      </c>
      <c r="AL1849" s="340">
        <f t="shared" si="293"/>
        <v>0</v>
      </c>
      <c r="AM1849" s="340">
        <f t="shared" si="293"/>
        <v>0</v>
      </c>
    </row>
    <row r="1850" spans="1:39" x14ac:dyDescent="0.35">
      <c r="A1850" s="337">
        <v>23763</v>
      </c>
      <c r="B1850" s="338">
        <f t="shared" si="284"/>
        <v>1965</v>
      </c>
      <c r="C1850" s="338">
        <f t="shared" si="285"/>
        <v>1</v>
      </c>
      <c r="D1850" s="338">
        <f t="shared" si="286"/>
        <v>21</v>
      </c>
      <c r="E1850" s="334">
        <v>0</v>
      </c>
      <c r="F1850" s="334">
        <v>0</v>
      </c>
      <c r="G1850" s="334">
        <v>0</v>
      </c>
      <c r="H1850" s="334">
        <v>0</v>
      </c>
      <c r="I1850" s="334">
        <v>0</v>
      </c>
      <c r="J1850" s="334">
        <v>0</v>
      </c>
      <c r="K1850" s="334">
        <v>0</v>
      </c>
      <c r="L1850" s="334">
        <v>0</v>
      </c>
      <c r="M1850" s="334">
        <v>0</v>
      </c>
      <c r="N1850" s="334">
        <v>0.3</v>
      </c>
      <c r="O1850" s="334">
        <v>0.3</v>
      </c>
      <c r="P1850" s="334">
        <v>0.3</v>
      </c>
      <c r="Q1850" s="334">
        <v>0.3</v>
      </c>
      <c r="R1850" s="334">
        <v>0.6</v>
      </c>
      <c r="S1850" s="334">
        <v>0.3</v>
      </c>
      <c r="T1850" s="334">
        <v>0.3</v>
      </c>
      <c r="U1850" s="334">
        <v>0.3</v>
      </c>
      <c r="V1850" s="334">
        <v>0.3</v>
      </c>
      <c r="W1850" s="334">
        <v>0.3</v>
      </c>
      <c r="X1850" s="334">
        <v>0.3</v>
      </c>
      <c r="Y1850" s="334">
        <v>0.3</v>
      </c>
      <c r="Z1850" s="334">
        <v>0.3</v>
      </c>
      <c r="AA1850" s="334">
        <v>0.3</v>
      </c>
      <c r="AB1850" s="334">
        <v>0.3</v>
      </c>
      <c r="AD1850" s="334">
        <v>4.8</v>
      </c>
      <c r="AE1850" s="334">
        <f t="shared" si="287"/>
        <v>4.8</v>
      </c>
      <c r="AF1850" s="334">
        <f t="shared" si="288"/>
        <v>4.799999999999998</v>
      </c>
      <c r="AG1850" s="340">
        <f t="shared" si="289"/>
        <v>1.7763568394002505E-15</v>
      </c>
      <c r="AI1850" s="340">
        <f t="shared" si="293"/>
        <v>0</v>
      </c>
      <c r="AJ1850" s="340">
        <f t="shared" si="293"/>
        <v>0</v>
      </c>
      <c r="AK1850" s="340">
        <f t="shared" si="293"/>
        <v>0</v>
      </c>
      <c r="AL1850" s="340">
        <f t="shared" si="293"/>
        <v>0</v>
      </c>
      <c r="AM1850" s="340">
        <f t="shared" si="293"/>
        <v>0</v>
      </c>
    </row>
    <row r="1851" spans="1:39" x14ac:dyDescent="0.35">
      <c r="A1851" s="337">
        <v>23764</v>
      </c>
      <c r="B1851" s="338">
        <f t="shared" si="284"/>
        <v>1965</v>
      </c>
      <c r="C1851" s="338">
        <f t="shared" si="285"/>
        <v>1</v>
      </c>
      <c r="D1851" s="338">
        <f t="shared" si="286"/>
        <v>22</v>
      </c>
      <c r="E1851" s="334">
        <v>0.4</v>
      </c>
      <c r="F1851" s="334">
        <v>0</v>
      </c>
      <c r="G1851" s="334">
        <v>0</v>
      </c>
      <c r="H1851" s="334">
        <v>0</v>
      </c>
      <c r="I1851" s="334">
        <v>0</v>
      </c>
      <c r="J1851" s="334">
        <v>0</v>
      </c>
      <c r="K1851" s="334">
        <v>0</v>
      </c>
      <c r="L1851" s="334">
        <v>0</v>
      </c>
      <c r="M1851" s="334">
        <v>0.4</v>
      </c>
      <c r="N1851" s="334">
        <v>0.9</v>
      </c>
      <c r="O1851" s="334">
        <v>0.4</v>
      </c>
      <c r="P1851" s="334">
        <v>0.4</v>
      </c>
      <c r="Q1851" s="334">
        <v>0.4</v>
      </c>
      <c r="R1851" s="334">
        <v>0.4</v>
      </c>
      <c r="S1851" s="334">
        <v>0</v>
      </c>
      <c r="T1851" s="334">
        <v>0</v>
      </c>
      <c r="U1851" s="334">
        <v>0</v>
      </c>
      <c r="V1851" s="334">
        <v>0</v>
      </c>
      <c r="W1851" s="334">
        <v>0</v>
      </c>
      <c r="X1851" s="334">
        <v>0</v>
      </c>
      <c r="Y1851" s="334">
        <v>0</v>
      </c>
      <c r="Z1851" s="334">
        <v>0</v>
      </c>
      <c r="AA1851" s="334">
        <v>0</v>
      </c>
      <c r="AB1851" s="334">
        <v>0</v>
      </c>
      <c r="AD1851" s="334">
        <v>3.3</v>
      </c>
      <c r="AE1851" s="334">
        <f t="shared" si="287"/>
        <v>3.3</v>
      </c>
      <c r="AF1851" s="334">
        <f t="shared" si="288"/>
        <v>3.3</v>
      </c>
      <c r="AG1851" s="340">
        <f t="shared" si="289"/>
        <v>0</v>
      </c>
      <c r="AI1851" s="340">
        <f t="shared" si="293"/>
        <v>0</v>
      </c>
      <c r="AJ1851" s="340">
        <f t="shared" si="293"/>
        <v>0</v>
      </c>
      <c r="AK1851" s="340">
        <f t="shared" si="293"/>
        <v>0</v>
      </c>
      <c r="AL1851" s="340">
        <f t="shared" si="293"/>
        <v>0</v>
      </c>
      <c r="AM1851" s="340">
        <f t="shared" si="293"/>
        <v>0</v>
      </c>
    </row>
    <row r="1852" spans="1:39" x14ac:dyDescent="0.35">
      <c r="A1852" s="337">
        <v>23765</v>
      </c>
      <c r="B1852" s="338">
        <f t="shared" si="284"/>
        <v>1965</v>
      </c>
      <c r="C1852" s="338">
        <f t="shared" si="285"/>
        <v>1</v>
      </c>
      <c r="D1852" s="338">
        <f t="shared" si="286"/>
        <v>23</v>
      </c>
      <c r="E1852" s="334">
        <v>0</v>
      </c>
      <c r="F1852" s="334">
        <v>0</v>
      </c>
      <c r="G1852" s="334">
        <v>0</v>
      </c>
      <c r="H1852" s="334">
        <v>0</v>
      </c>
      <c r="I1852" s="334">
        <v>0</v>
      </c>
      <c r="J1852" s="334">
        <v>0</v>
      </c>
      <c r="K1852" s="334">
        <v>0</v>
      </c>
      <c r="L1852" s="334">
        <v>0</v>
      </c>
      <c r="M1852" s="334">
        <v>0</v>
      </c>
      <c r="N1852" s="334">
        <v>0</v>
      </c>
      <c r="O1852" s="334">
        <v>0</v>
      </c>
      <c r="P1852" s="334">
        <v>0</v>
      </c>
      <c r="Q1852" s="334">
        <v>0</v>
      </c>
      <c r="R1852" s="334">
        <v>0</v>
      </c>
      <c r="S1852" s="334">
        <v>0</v>
      </c>
      <c r="T1852" s="334">
        <v>0</v>
      </c>
      <c r="U1852" s="334">
        <v>0</v>
      </c>
      <c r="V1852" s="334">
        <v>0</v>
      </c>
      <c r="W1852" s="334">
        <v>0</v>
      </c>
      <c r="X1852" s="334">
        <v>0</v>
      </c>
      <c r="Y1852" s="334">
        <v>0</v>
      </c>
      <c r="Z1852" s="334">
        <v>0</v>
      </c>
      <c r="AA1852" s="334">
        <v>0</v>
      </c>
      <c r="AB1852" s="334">
        <v>0</v>
      </c>
      <c r="AD1852" s="334">
        <v>0</v>
      </c>
      <c r="AE1852" s="334">
        <f t="shared" si="287"/>
        <v>0</v>
      </c>
      <c r="AF1852" s="334">
        <f t="shared" si="288"/>
        <v>0</v>
      </c>
      <c r="AG1852" s="340">
        <f t="shared" si="289"/>
        <v>0</v>
      </c>
      <c r="AI1852" s="340">
        <f t="shared" si="293"/>
        <v>0</v>
      </c>
      <c r="AJ1852" s="340">
        <f t="shared" si="293"/>
        <v>0</v>
      </c>
      <c r="AK1852" s="340">
        <f t="shared" si="293"/>
        <v>0</v>
      </c>
      <c r="AL1852" s="340">
        <f t="shared" si="293"/>
        <v>0</v>
      </c>
      <c r="AM1852" s="340">
        <f t="shared" si="293"/>
        <v>0</v>
      </c>
    </row>
    <row r="1853" spans="1:39" x14ac:dyDescent="0.35">
      <c r="A1853" s="337">
        <v>23766</v>
      </c>
      <c r="B1853" s="338">
        <f t="shared" si="284"/>
        <v>1965</v>
      </c>
      <c r="C1853" s="338">
        <f t="shared" si="285"/>
        <v>1</v>
      </c>
      <c r="D1853" s="338">
        <f t="shared" si="286"/>
        <v>24</v>
      </c>
      <c r="E1853" s="334">
        <v>0</v>
      </c>
      <c r="F1853" s="334">
        <v>0</v>
      </c>
      <c r="G1853" s="334">
        <v>0</v>
      </c>
      <c r="H1853" s="334">
        <v>0.1</v>
      </c>
      <c r="I1853" s="334">
        <v>0</v>
      </c>
      <c r="J1853" s="334">
        <v>0.1</v>
      </c>
      <c r="K1853" s="334">
        <v>0</v>
      </c>
      <c r="L1853" s="334">
        <v>0.1</v>
      </c>
      <c r="M1853" s="334">
        <v>0</v>
      </c>
      <c r="N1853" s="334">
        <v>0.1</v>
      </c>
      <c r="O1853" s="334">
        <v>0.1</v>
      </c>
      <c r="P1853" s="334">
        <v>0</v>
      </c>
      <c r="Q1853" s="334">
        <v>0.1</v>
      </c>
      <c r="R1853" s="334">
        <v>0</v>
      </c>
      <c r="S1853" s="334">
        <v>0</v>
      </c>
      <c r="T1853" s="334">
        <v>0.1</v>
      </c>
      <c r="U1853" s="334">
        <v>0</v>
      </c>
      <c r="V1853" s="334">
        <v>0</v>
      </c>
      <c r="W1853" s="334">
        <v>0</v>
      </c>
      <c r="X1853" s="334">
        <v>0</v>
      </c>
      <c r="Y1853" s="334">
        <v>0</v>
      </c>
      <c r="Z1853" s="334">
        <v>0</v>
      </c>
      <c r="AA1853" s="334">
        <v>0.1</v>
      </c>
      <c r="AB1853" s="334">
        <v>0</v>
      </c>
      <c r="AD1853" s="334">
        <v>0.8</v>
      </c>
      <c r="AE1853" s="334">
        <f t="shared" si="287"/>
        <v>0.8</v>
      </c>
      <c r="AF1853" s="334">
        <f t="shared" si="288"/>
        <v>0.79999999999999993</v>
      </c>
      <c r="AG1853" s="340">
        <f t="shared" si="289"/>
        <v>1.1102230246251565E-16</v>
      </c>
      <c r="AI1853" s="340">
        <f t="shared" si="293"/>
        <v>0</v>
      </c>
      <c r="AJ1853" s="340">
        <f t="shared" si="293"/>
        <v>0</v>
      </c>
      <c r="AK1853" s="340">
        <f t="shared" si="293"/>
        <v>0</v>
      </c>
      <c r="AL1853" s="340">
        <f t="shared" si="293"/>
        <v>0</v>
      </c>
      <c r="AM1853" s="340">
        <f t="shared" si="293"/>
        <v>0</v>
      </c>
    </row>
    <row r="1854" spans="1:39" x14ac:dyDescent="0.35">
      <c r="A1854" s="337">
        <v>23767</v>
      </c>
      <c r="B1854" s="338">
        <f t="shared" si="284"/>
        <v>1965</v>
      </c>
      <c r="C1854" s="338">
        <f t="shared" si="285"/>
        <v>1</v>
      </c>
      <c r="D1854" s="338">
        <f t="shared" si="286"/>
        <v>25</v>
      </c>
      <c r="E1854" s="334">
        <v>0</v>
      </c>
      <c r="F1854" s="334">
        <v>0</v>
      </c>
      <c r="G1854" s="334">
        <v>0</v>
      </c>
      <c r="H1854" s="334">
        <v>0</v>
      </c>
      <c r="I1854" s="334">
        <v>0</v>
      </c>
      <c r="J1854" s="334">
        <v>0</v>
      </c>
      <c r="K1854" s="334">
        <v>0</v>
      </c>
      <c r="L1854" s="334">
        <v>0</v>
      </c>
      <c r="M1854" s="334">
        <v>0</v>
      </c>
      <c r="N1854" s="334">
        <v>0</v>
      </c>
      <c r="O1854" s="334">
        <v>0</v>
      </c>
      <c r="P1854" s="334">
        <v>0</v>
      </c>
      <c r="Q1854" s="334">
        <v>0</v>
      </c>
      <c r="R1854" s="334">
        <v>0</v>
      </c>
      <c r="S1854" s="334">
        <v>0</v>
      </c>
      <c r="T1854" s="334">
        <v>0</v>
      </c>
      <c r="U1854" s="334">
        <v>0</v>
      </c>
      <c r="V1854" s="334">
        <v>0</v>
      </c>
      <c r="W1854" s="334">
        <v>0</v>
      </c>
      <c r="X1854" s="334">
        <v>0</v>
      </c>
      <c r="Y1854" s="334">
        <v>0</v>
      </c>
      <c r="Z1854" s="334">
        <v>0</v>
      </c>
      <c r="AA1854" s="334">
        <v>0</v>
      </c>
      <c r="AB1854" s="334">
        <v>0</v>
      </c>
      <c r="AD1854" s="334">
        <v>0</v>
      </c>
      <c r="AE1854" s="334">
        <f t="shared" si="287"/>
        <v>0</v>
      </c>
      <c r="AF1854" s="334">
        <f t="shared" si="288"/>
        <v>0</v>
      </c>
      <c r="AG1854" s="340">
        <f t="shared" si="289"/>
        <v>0</v>
      </c>
      <c r="AI1854" s="340">
        <f t="shared" si="293"/>
        <v>0</v>
      </c>
      <c r="AJ1854" s="340">
        <f t="shared" si="293"/>
        <v>0</v>
      </c>
      <c r="AK1854" s="340">
        <f t="shared" si="293"/>
        <v>0</v>
      </c>
      <c r="AL1854" s="340">
        <f t="shared" si="293"/>
        <v>0</v>
      </c>
      <c r="AM1854" s="340">
        <f t="shared" si="293"/>
        <v>0</v>
      </c>
    </row>
    <row r="1855" spans="1:39" x14ac:dyDescent="0.35">
      <c r="A1855" s="337">
        <v>23768</v>
      </c>
      <c r="B1855" s="338">
        <f t="shared" si="284"/>
        <v>1965</v>
      </c>
      <c r="C1855" s="338">
        <f t="shared" si="285"/>
        <v>1</v>
      </c>
      <c r="D1855" s="338">
        <f t="shared" si="286"/>
        <v>26</v>
      </c>
      <c r="E1855" s="334">
        <v>0</v>
      </c>
      <c r="F1855" s="334">
        <v>0</v>
      </c>
      <c r="G1855" s="334">
        <v>0</v>
      </c>
      <c r="H1855" s="334">
        <v>0</v>
      </c>
      <c r="I1855" s="334">
        <v>0</v>
      </c>
      <c r="J1855" s="334">
        <v>0</v>
      </c>
      <c r="K1855" s="334">
        <v>0</v>
      </c>
      <c r="L1855" s="334">
        <v>0</v>
      </c>
      <c r="M1855" s="334">
        <v>0</v>
      </c>
      <c r="N1855" s="334">
        <v>0</v>
      </c>
      <c r="O1855" s="334">
        <v>0</v>
      </c>
      <c r="P1855" s="334">
        <v>0</v>
      </c>
      <c r="Q1855" s="334">
        <v>0</v>
      </c>
      <c r="R1855" s="334">
        <v>0</v>
      </c>
      <c r="S1855" s="334">
        <v>0</v>
      </c>
      <c r="T1855" s="334">
        <v>0</v>
      </c>
      <c r="U1855" s="334">
        <v>0</v>
      </c>
      <c r="V1855" s="334">
        <v>0</v>
      </c>
      <c r="W1855" s="334">
        <v>0</v>
      </c>
      <c r="X1855" s="334">
        <v>0</v>
      </c>
      <c r="Y1855" s="334">
        <v>0</v>
      </c>
      <c r="Z1855" s="334">
        <v>0</v>
      </c>
      <c r="AA1855" s="334">
        <v>0</v>
      </c>
      <c r="AB1855" s="334">
        <v>0</v>
      </c>
      <c r="AD1855" s="334">
        <v>0</v>
      </c>
      <c r="AE1855" s="334">
        <f t="shared" si="287"/>
        <v>0</v>
      </c>
      <c r="AF1855" s="334">
        <f t="shared" si="288"/>
        <v>0</v>
      </c>
      <c r="AG1855" s="340">
        <f t="shared" si="289"/>
        <v>0</v>
      </c>
      <c r="AI1855" s="340">
        <f t="shared" si="293"/>
        <v>0</v>
      </c>
      <c r="AJ1855" s="340">
        <f t="shared" si="293"/>
        <v>0</v>
      </c>
      <c r="AK1855" s="340">
        <f t="shared" si="293"/>
        <v>0</v>
      </c>
      <c r="AL1855" s="340">
        <f t="shared" si="293"/>
        <v>0</v>
      </c>
      <c r="AM1855" s="340">
        <f t="shared" si="293"/>
        <v>0</v>
      </c>
    </row>
    <row r="1856" spans="1:39" x14ac:dyDescent="0.35">
      <c r="A1856" s="337">
        <v>23769</v>
      </c>
      <c r="B1856" s="338">
        <f t="shared" si="284"/>
        <v>1965</v>
      </c>
      <c r="C1856" s="338">
        <f t="shared" si="285"/>
        <v>1</v>
      </c>
      <c r="D1856" s="338">
        <f t="shared" si="286"/>
        <v>27</v>
      </c>
      <c r="E1856" s="334">
        <v>0</v>
      </c>
      <c r="F1856" s="334">
        <v>0</v>
      </c>
      <c r="G1856" s="334">
        <v>0</v>
      </c>
      <c r="H1856" s="334">
        <v>0</v>
      </c>
      <c r="I1856" s="334">
        <v>0</v>
      </c>
      <c r="J1856" s="334">
        <v>0</v>
      </c>
      <c r="K1856" s="334">
        <v>0</v>
      </c>
      <c r="L1856" s="334">
        <v>0</v>
      </c>
      <c r="M1856" s="334">
        <v>0</v>
      </c>
      <c r="N1856" s="334">
        <v>0</v>
      </c>
      <c r="O1856" s="334">
        <v>0</v>
      </c>
      <c r="P1856" s="334">
        <v>0</v>
      </c>
      <c r="Q1856" s="334">
        <v>0</v>
      </c>
      <c r="R1856" s="334">
        <v>0</v>
      </c>
      <c r="S1856" s="334">
        <v>0</v>
      </c>
      <c r="T1856" s="334">
        <v>0</v>
      </c>
      <c r="U1856" s="334">
        <v>0</v>
      </c>
      <c r="V1856" s="334">
        <v>0</v>
      </c>
      <c r="W1856" s="334">
        <v>0</v>
      </c>
      <c r="X1856" s="334">
        <v>0</v>
      </c>
      <c r="Y1856" s="334">
        <v>0</v>
      </c>
      <c r="Z1856" s="334">
        <v>0</v>
      </c>
      <c r="AA1856" s="334">
        <v>0</v>
      </c>
      <c r="AB1856" s="334">
        <v>0</v>
      </c>
      <c r="AD1856" s="334">
        <v>0</v>
      </c>
      <c r="AE1856" s="334">
        <f t="shared" si="287"/>
        <v>0</v>
      </c>
      <c r="AF1856" s="334">
        <f t="shared" si="288"/>
        <v>0</v>
      </c>
      <c r="AG1856" s="340">
        <f t="shared" si="289"/>
        <v>0</v>
      </c>
      <c r="AI1856" s="340">
        <f t="shared" si="293"/>
        <v>0</v>
      </c>
      <c r="AJ1856" s="340">
        <f t="shared" si="293"/>
        <v>0</v>
      </c>
      <c r="AK1856" s="340">
        <f t="shared" si="293"/>
        <v>0</v>
      </c>
      <c r="AL1856" s="340">
        <f t="shared" si="293"/>
        <v>0</v>
      </c>
      <c r="AM1856" s="340">
        <f t="shared" si="293"/>
        <v>0</v>
      </c>
    </row>
    <row r="1857" spans="1:39" x14ac:dyDescent="0.35">
      <c r="A1857" s="337">
        <v>23770</v>
      </c>
      <c r="B1857" s="338">
        <f t="shared" si="284"/>
        <v>1965</v>
      </c>
      <c r="C1857" s="338">
        <f t="shared" si="285"/>
        <v>1</v>
      </c>
      <c r="D1857" s="338">
        <f t="shared" si="286"/>
        <v>28</v>
      </c>
      <c r="E1857" s="334">
        <v>0</v>
      </c>
      <c r="F1857" s="334">
        <v>0</v>
      </c>
      <c r="G1857" s="334">
        <v>0</v>
      </c>
      <c r="H1857" s="334">
        <v>0</v>
      </c>
      <c r="I1857" s="334">
        <v>0</v>
      </c>
      <c r="J1857" s="334">
        <v>0</v>
      </c>
      <c r="K1857" s="334">
        <v>0</v>
      </c>
      <c r="L1857" s="334">
        <v>0</v>
      </c>
      <c r="M1857" s="334">
        <v>0</v>
      </c>
      <c r="N1857" s="334">
        <v>0</v>
      </c>
      <c r="O1857" s="334">
        <v>0</v>
      </c>
      <c r="P1857" s="334">
        <v>0</v>
      </c>
      <c r="Q1857" s="334">
        <v>0</v>
      </c>
      <c r="R1857" s="334">
        <v>0</v>
      </c>
      <c r="S1857" s="334">
        <v>0</v>
      </c>
      <c r="T1857" s="334">
        <v>0</v>
      </c>
      <c r="U1857" s="334">
        <v>0</v>
      </c>
      <c r="V1857" s="334">
        <v>0</v>
      </c>
      <c r="W1857" s="334">
        <v>0</v>
      </c>
      <c r="X1857" s="334">
        <v>0</v>
      </c>
      <c r="Y1857" s="334">
        <v>0</v>
      </c>
      <c r="Z1857" s="334">
        <v>0</v>
      </c>
      <c r="AA1857" s="334">
        <v>0</v>
      </c>
      <c r="AB1857" s="334">
        <v>0</v>
      </c>
      <c r="AD1857" s="334">
        <v>0</v>
      </c>
      <c r="AE1857" s="334">
        <f t="shared" si="287"/>
        <v>0</v>
      </c>
      <c r="AF1857" s="334">
        <f t="shared" si="288"/>
        <v>0</v>
      </c>
      <c r="AG1857" s="340">
        <f t="shared" si="289"/>
        <v>0</v>
      </c>
      <c r="AI1857" s="340">
        <f t="shared" si="293"/>
        <v>0</v>
      </c>
      <c r="AJ1857" s="340">
        <f t="shared" si="293"/>
        <v>0</v>
      </c>
      <c r="AK1857" s="340">
        <f t="shared" si="293"/>
        <v>0</v>
      </c>
      <c r="AL1857" s="340">
        <f t="shared" si="293"/>
        <v>0</v>
      </c>
      <c r="AM1857" s="340">
        <f t="shared" si="293"/>
        <v>0</v>
      </c>
    </row>
    <row r="1858" spans="1:39" x14ac:dyDescent="0.35">
      <c r="A1858" s="337">
        <v>23771</v>
      </c>
      <c r="B1858" s="338">
        <f t="shared" si="284"/>
        <v>1965</v>
      </c>
      <c r="C1858" s="338">
        <f t="shared" si="285"/>
        <v>1</v>
      </c>
      <c r="D1858" s="338">
        <f t="shared" si="286"/>
        <v>29</v>
      </c>
      <c r="E1858" s="334">
        <v>0</v>
      </c>
      <c r="F1858" s="334">
        <v>0</v>
      </c>
      <c r="G1858" s="334">
        <v>0.1</v>
      </c>
      <c r="H1858" s="334">
        <v>0.1</v>
      </c>
      <c r="I1858" s="334">
        <v>0.1</v>
      </c>
      <c r="J1858" s="334">
        <v>0.1</v>
      </c>
      <c r="K1858" s="334">
        <v>0.2</v>
      </c>
      <c r="L1858" s="334">
        <v>0.1</v>
      </c>
      <c r="M1858" s="334">
        <v>0.1</v>
      </c>
      <c r="N1858" s="334">
        <v>0.1</v>
      </c>
      <c r="O1858" s="334">
        <v>0.1</v>
      </c>
      <c r="P1858" s="334">
        <v>0</v>
      </c>
      <c r="Q1858" s="334">
        <v>0</v>
      </c>
      <c r="R1858" s="334">
        <v>0</v>
      </c>
      <c r="S1858" s="334">
        <v>0</v>
      </c>
      <c r="T1858" s="334">
        <v>0</v>
      </c>
      <c r="U1858" s="334">
        <v>0</v>
      </c>
      <c r="V1858" s="334">
        <v>0</v>
      </c>
      <c r="W1858" s="334">
        <v>0</v>
      </c>
      <c r="X1858" s="334">
        <v>0</v>
      </c>
      <c r="Y1858" s="334">
        <v>0</v>
      </c>
      <c r="Z1858" s="334">
        <v>0</v>
      </c>
      <c r="AA1858" s="334">
        <v>0</v>
      </c>
      <c r="AB1858" s="334">
        <v>0</v>
      </c>
      <c r="AD1858" s="334">
        <v>1</v>
      </c>
      <c r="AE1858" s="334">
        <f t="shared" si="287"/>
        <v>1</v>
      </c>
      <c r="AF1858" s="334">
        <f t="shared" si="288"/>
        <v>1</v>
      </c>
      <c r="AG1858" s="340">
        <f t="shared" si="289"/>
        <v>0</v>
      </c>
      <c r="AI1858" s="340">
        <f t="shared" si="293"/>
        <v>0</v>
      </c>
      <c r="AJ1858" s="340">
        <f t="shared" si="293"/>
        <v>0</v>
      </c>
      <c r="AK1858" s="340">
        <f t="shared" si="293"/>
        <v>0</v>
      </c>
      <c r="AL1858" s="340">
        <f t="shared" si="293"/>
        <v>0</v>
      </c>
      <c r="AM1858" s="340">
        <f t="shared" si="293"/>
        <v>0</v>
      </c>
    </row>
    <row r="1859" spans="1:39" x14ac:dyDescent="0.35">
      <c r="A1859" s="337">
        <v>23772</v>
      </c>
      <c r="B1859" s="338">
        <f t="shared" si="284"/>
        <v>1965</v>
      </c>
      <c r="C1859" s="338">
        <f t="shared" si="285"/>
        <v>1</v>
      </c>
      <c r="D1859" s="338">
        <f t="shared" si="286"/>
        <v>30</v>
      </c>
      <c r="E1859" s="334">
        <v>0</v>
      </c>
      <c r="F1859" s="334">
        <v>0</v>
      </c>
      <c r="G1859" s="334">
        <v>0</v>
      </c>
      <c r="H1859" s="334">
        <v>0</v>
      </c>
      <c r="I1859" s="334">
        <v>0</v>
      </c>
      <c r="J1859" s="334">
        <v>0</v>
      </c>
      <c r="K1859" s="334">
        <v>0</v>
      </c>
      <c r="L1859" s="334">
        <v>0</v>
      </c>
      <c r="M1859" s="334">
        <v>0</v>
      </c>
      <c r="N1859" s="334">
        <v>0</v>
      </c>
      <c r="O1859" s="334">
        <v>0.1</v>
      </c>
      <c r="P1859" s="334">
        <v>0</v>
      </c>
      <c r="Q1859" s="334">
        <v>0</v>
      </c>
      <c r="R1859" s="334">
        <v>0</v>
      </c>
      <c r="S1859" s="334">
        <v>0</v>
      </c>
      <c r="T1859" s="334">
        <v>0</v>
      </c>
      <c r="U1859" s="334">
        <v>0</v>
      </c>
      <c r="V1859" s="334">
        <v>0</v>
      </c>
      <c r="W1859" s="334">
        <v>0</v>
      </c>
      <c r="X1859" s="334">
        <v>0</v>
      </c>
      <c r="Y1859" s="334">
        <v>0</v>
      </c>
      <c r="Z1859" s="334">
        <v>0.1</v>
      </c>
      <c r="AA1859" s="334">
        <v>0</v>
      </c>
      <c r="AB1859" s="334">
        <v>0.1</v>
      </c>
      <c r="AD1859" s="334">
        <v>0.3</v>
      </c>
      <c r="AE1859" s="334">
        <f t="shared" si="287"/>
        <v>0.3</v>
      </c>
      <c r="AF1859" s="334">
        <f t="shared" si="288"/>
        <v>0.30000000000000004</v>
      </c>
      <c r="AG1859" s="340">
        <f t="shared" si="289"/>
        <v>5.5511151231257827E-17</v>
      </c>
      <c r="AI1859" s="340">
        <f t="shared" si="293"/>
        <v>0</v>
      </c>
      <c r="AJ1859" s="340">
        <f t="shared" si="293"/>
        <v>0</v>
      </c>
      <c r="AK1859" s="340">
        <f t="shared" si="293"/>
        <v>0</v>
      </c>
      <c r="AL1859" s="340">
        <f t="shared" si="293"/>
        <v>0</v>
      </c>
      <c r="AM1859" s="340">
        <f t="shared" si="293"/>
        <v>0</v>
      </c>
    </row>
    <row r="1860" spans="1:39" x14ac:dyDescent="0.35">
      <c r="A1860" s="337">
        <v>23773</v>
      </c>
      <c r="B1860" s="338">
        <f t="shared" ref="B1860:B1923" si="294">YEAR(A1860)</f>
        <v>1965</v>
      </c>
      <c r="C1860" s="338">
        <f t="shared" ref="C1860:C1923" si="295">MONTH(A1860)</f>
        <v>1</v>
      </c>
      <c r="D1860" s="338">
        <f t="shared" ref="D1860:D1923" si="296">DAY(A1860)</f>
        <v>31</v>
      </c>
      <c r="E1860" s="334">
        <v>0</v>
      </c>
      <c r="F1860" s="334">
        <v>0.1</v>
      </c>
      <c r="G1860" s="334">
        <v>0</v>
      </c>
      <c r="H1860" s="334">
        <v>0.1</v>
      </c>
      <c r="I1860" s="334">
        <v>0</v>
      </c>
      <c r="J1860" s="334">
        <v>0.1</v>
      </c>
      <c r="K1860" s="334">
        <v>0</v>
      </c>
      <c r="L1860" s="334">
        <v>0</v>
      </c>
      <c r="M1860" s="334">
        <v>0.1</v>
      </c>
      <c r="N1860" s="334">
        <v>0</v>
      </c>
      <c r="O1860" s="334">
        <v>0.1</v>
      </c>
      <c r="P1860" s="334">
        <v>0</v>
      </c>
      <c r="Q1860" s="334">
        <v>0</v>
      </c>
      <c r="R1860" s="334">
        <v>0.1</v>
      </c>
      <c r="S1860" s="334">
        <v>0</v>
      </c>
      <c r="T1860" s="334">
        <v>0.1</v>
      </c>
      <c r="U1860" s="334">
        <v>0</v>
      </c>
      <c r="V1860" s="334">
        <v>0</v>
      </c>
      <c r="W1860" s="334">
        <v>0.1</v>
      </c>
      <c r="X1860" s="334">
        <v>0</v>
      </c>
      <c r="Y1860" s="334">
        <v>0.1</v>
      </c>
      <c r="Z1860" s="334">
        <v>0</v>
      </c>
      <c r="AA1860" s="334">
        <v>0.1</v>
      </c>
      <c r="AB1860" s="334">
        <v>0</v>
      </c>
      <c r="AD1860" s="334">
        <v>1</v>
      </c>
      <c r="AE1860" s="334">
        <f t="shared" ref="AE1860:AE1923" si="297">AD1860</f>
        <v>1</v>
      </c>
      <c r="AF1860" s="334">
        <f t="shared" ref="AF1860:AF1923" si="298">SUM(E1860:AB1860)</f>
        <v>0.99999999999999989</v>
      </c>
      <c r="AG1860" s="340">
        <f t="shared" ref="AG1860:AG1923" si="299">ABS(AF1860-AE1860)</f>
        <v>1.1102230246251565E-16</v>
      </c>
      <c r="AI1860" s="340">
        <f t="shared" ref="AI1860:AM1875" si="300">IF($C1860=AI$1,$AF1860,0)</f>
        <v>0</v>
      </c>
      <c r="AJ1860" s="340">
        <f t="shared" si="300"/>
        <v>0</v>
      </c>
      <c r="AK1860" s="340">
        <f t="shared" si="300"/>
        <v>0</v>
      </c>
      <c r="AL1860" s="340">
        <f t="shared" si="300"/>
        <v>0</v>
      </c>
      <c r="AM1860" s="340">
        <f t="shared" si="300"/>
        <v>0</v>
      </c>
    </row>
    <row r="1861" spans="1:39" x14ac:dyDescent="0.35">
      <c r="A1861" s="337">
        <v>23774</v>
      </c>
      <c r="B1861" s="338">
        <f t="shared" si="294"/>
        <v>1965</v>
      </c>
      <c r="C1861" s="338">
        <f t="shared" si="295"/>
        <v>2</v>
      </c>
      <c r="D1861" s="338">
        <f t="shared" si="296"/>
        <v>1</v>
      </c>
      <c r="E1861" s="334">
        <v>0</v>
      </c>
      <c r="F1861" s="334">
        <v>0</v>
      </c>
      <c r="G1861" s="334">
        <v>0</v>
      </c>
      <c r="H1861" s="334">
        <v>0</v>
      </c>
      <c r="I1861" s="334">
        <v>0</v>
      </c>
      <c r="J1861" s="334">
        <v>0</v>
      </c>
      <c r="K1861" s="334">
        <v>0</v>
      </c>
      <c r="L1861" s="334">
        <v>0</v>
      </c>
      <c r="M1861" s="334">
        <v>0</v>
      </c>
      <c r="N1861" s="334">
        <v>0</v>
      </c>
      <c r="O1861" s="334">
        <v>0</v>
      </c>
      <c r="P1861" s="334">
        <v>0</v>
      </c>
      <c r="Q1861" s="334">
        <v>0</v>
      </c>
      <c r="R1861" s="334">
        <v>0</v>
      </c>
      <c r="S1861" s="334">
        <v>0</v>
      </c>
      <c r="T1861" s="334">
        <v>0</v>
      </c>
      <c r="U1861" s="334">
        <v>0</v>
      </c>
      <c r="V1861" s="334">
        <v>0</v>
      </c>
      <c r="W1861" s="334">
        <v>0</v>
      </c>
      <c r="X1861" s="334">
        <v>0</v>
      </c>
      <c r="Y1861" s="334">
        <v>0</v>
      </c>
      <c r="Z1861" s="334">
        <v>0</v>
      </c>
      <c r="AA1861" s="334">
        <v>0</v>
      </c>
      <c r="AB1861" s="334">
        <v>0</v>
      </c>
      <c r="AD1861" s="334">
        <v>0</v>
      </c>
      <c r="AE1861" s="334">
        <f t="shared" si="297"/>
        <v>0</v>
      </c>
      <c r="AF1861" s="334">
        <f t="shared" si="298"/>
        <v>0</v>
      </c>
      <c r="AG1861" s="340">
        <f t="shared" si="299"/>
        <v>0</v>
      </c>
      <c r="AI1861" s="340">
        <f t="shared" si="300"/>
        <v>0</v>
      </c>
      <c r="AJ1861" s="340">
        <f t="shared" si="300"/>
        <v>0</v>
      </c>
      <c r="AK1861" s="340">
        <f t="shared" si="300"/>
        <v>0</v>
      </c>
      <c r="AL1861" s="340">
        <f t="shared" si="300"/>
        <v>0</v>
      </c>
      <c r="AM1861" s="340">
        <f t="shared" si="300"/>
        <v>0</v>
      </c>
    </row>
    <row r="1862" spans="1:39" x14ac:dyDescent="0.35">
      <c r="A1862" s="337">
        <v>23775</v>
      </c>
      <c r="B1862" s="338">
        <f t="shared" si="294"/>
        <v>1965</v>
      </c>
      <c r="C1862" s="338">
        <f t="shared" si="295"/>
        <v>2</v>
      </c>
      <c r="D1862" s="338">
        <f t="shared" si="296"/>
        <v>2</v>
      </c>
      <c r="E1862" s="334">
        <v>0</v>
      </c>
      <c r="F1862" s="334">
        <v>0</v>
      </c>
      <c r="G1862" s="334">
        <v>0</v>
      </c>
      <c r="H1862" s="334">
        <v>0</v>
      </c>
      <c r="I1862" s="334">
        <v>0</v>
      </c>
      <c r="J1862" s="334">
        <v>0</v>
      </c>
      <c r="K1862" s="334">
        <v>0</v>
      </c>
      <c r="L1862" s="334">
        <v>0</v>
      </c>
      <c r="M1862" s="334">
        <v>0</v>
      </c>
      <c r="N1862" s="334">
        <v>0</v>
      </c>
      <c r="O1862" s="334">
        <v>0</v>
      </c>
      <c r="P1862" s="334">
        <v>0</v>
      </c>
      <c r="Q1862" s="334">
        <v>0</v>
      </c>
      <c r="R1862" s="334">
        <v>0</v>
      </c>
      <c r="S1862" s="334">
        <v>0</v>
      </c>
      <c r="T1862" s="334">
        <v>0</v>
      </c>
      <c r="U1862" s="334">
        <v>0</v>
      </c>
      <c r="V1862" s="334">
        <v>0</v>
      </c>
      <c r="W1862" s="334">
        <v>0</v>
      </c>
      <c r="X1862" s="334">
        <v>0</v>
      </c>
      <c r="Y1862" s="334">
        <v>0</v>
      </c>
      <c r="Z1862" s="334">
        <v>0</v>
      </c>
      <c r="AA1862" s="334">
        <v>0</v>
      </c>
      <c r="AB1862" s="334">
        <v>0</v>
      </c>
      <c r="AD1862" s="334">
        <v>0</v>
      </c>
      <c r="AE1862" s="334">
        <f t="shared" si="297"/>
        <v>0</v>
      </c>
      <c r="AF1862" s="334">
        <f t="shared" si="298"/>
        <v>0</v>
      </c>
      <c r="AG1862" s="340">
        <f t="shared" si="299"/>
        <v>0</v>
      </c>
      <c r="AI1862" s="340">
        <f t="shared" si="300"/>
        <v>0</v>
      </c>
      <c r="AJ1862" s="340">
        <f t="shared" si="300"/>
        <v>0</v>
      </c>
      <c r="AK1862" s="340">
        <f t="shared" si="300"/>
        <v>0</v>
      </c>
      <c r="AL1862" s="340">
        <f t="shared" si="300"/>
        <v>0</v>
      </c>
      <c r="AM1862" s="340">
        <f t="shared" si="300"/>
        <v>0</v>
      </c>
    </row>
    <row r="1863" spans="1:39" x14ac:dyDescent="0.35">
      <c r="A1863" s="337">
        <v>23776</v>
      </c>
      <c r="B1863" s="338">
        <f t="shared" si="294"/>
        <v>1965</v>
      </c>
      <c r="C1863" s="338">
        <f t="shared" si="295"/>
        <v>2</v>
      </c>
      <c r="D1863" s="338">
        <f t="shared" si="296"/>
        <v>3</v>
      </c>
      <c r="E1863" s="334">
        <v>0</v>
      </c>
      <c r="F1863" s="334">
        <v>0</v>
      </c>
      <c r="G1863" s="334">
        <v>0</v>
      </c>
      <c r="H1863" s="334">
        <v>0</v>
      </c>
      <c r="I1863" s="334">
        <v>0</v>
      </c>
      <c r="J1863" s="334">
        <v>0</v>
      </c>
      <c r="K1863" s="334">
        <v>0</v>
      </c>
      <c r="L1863" s="334">
        <v>0</v>
      </c>
      <c r="M1863" s="334">
        <v>0</v>
      </c>
      <c r="N1863" s="334">
        <v>0</v>
      </c>
      <c r="O1863" s="334">
        <v>0</v>
      </c>
      <c r="P1863" s="334">
        <v>0</v>
      </c>
      <c r="Q1863" s="334">
        <v>0</v>
      </c>
      <c r="R1863" s="334">
        <v>0</v>
      </c>
      <c r="S1863" s="334">
        <v>0</v>
      </c>
      <c r="T1863" s="334">
        <v>0</v>
      </c>
      <c r="U1863" s="334">
        <v>0</v>
      </c>
      <c r="V1863" s="334">
        <v>0</v>
      </c>
      <c r="W1863" s="334">
        <v>0</v>
      </c>
      <c r="X1863" s="334">
        <v>0</v>
      </c>
      <c r="Y1863" s="334">
        <v>0</v>
      </c>
      <c r="Z1863" s="334">
        <v>0</v>
      </c>
      <c r="AA1863" s="334">
        <v>0</v>
      </c>
      <c r="AB1863" s="334">
        <v>0</v>
      </c>
      <c r="AD1863" s="334">
        <v>0</v>
      </c>
      <c r="AE1863" s="334">
        <f t="shared" si="297"/>
        <v>0</v>
      </c>
      <c r="AF1863" s="334">
        <f t="shared" si="298"/>
        <v>0</v>
      </c>
      <c r="AG1863" s="340">
        <f t="shared" si="299"/>
        <v>0</v>
      </c>
      <c r="AI1863" s="340">
        <f t="shared" si="300"/>
        <v>0</v>
      </c>
      <c r="AJ1863" s="340">
        <f t="shared" si="300"/>
        <v>0</v>
      </c>
      <c r="AK1863" s="340">
        <f t="shared" si="300"/>
        <v>0</v>
      </c>
      <c r="AL1863" s="340">
        <f t="shared" si="300"/>
        <v>0</v>
      </c>
      <c r="AM1863" s="340">
        <f t="shared" si="300"/>
        <v>0</v>
      </c>
    </row>
    <row r="1864" spans="1:39" x14ac:dyDescent="0.35">
      <c r="A1864" s="337">
        <v>23777</v>
      </c>
      <c r="B1864" s="338">
        <f t="shared" si="294"/>
        <v>1965</v>
      </c>
      <c r="C1864" s="338">
        <f t="shared" si="295"/>
        <v>2</v>
      </c>
      <c r="D1864" s="338">
        <f t="shared" si="296"/>
        <v>4</v>
      </c>
      <c r="E1864" s="334">
        <v>0</v>
      </c>
      <c r="F1864" s="334">
        <v>0</v>
      </c>
      <c r="G1864" s="334">
        <v>0</v>
      </c>
      <c r="H1864" s="334">
        <v>0</v>
      </c>
      <c r="I1864" s="334">
        <v>0</v>
      </c>
      <c r="J1864" s="334">
        <v>0</v>
      </c>
      <c r="K1864" s="334">
        <v>0</v>
      </c>
      <c r="L1864" s="334">
        <v>0</v>
      </c>
      <c r="M1864" s="334">
        <v>0</v>
      </c>
      <c r="N1864" s="334">
        <v>0</v>
      </c>
      <c r="O1864" s="334">
        <v>0</v>
      </c>
      <c r="P1864" s="334">
        <v>0</v>
      </c>
      <c r="Q1864" s="334">
        <v>0</v>
      </c>
      <c r="R1864" s="334">
        <v>0</v>
      </c>
      <c r="S1864" s="334">
        <v>0</v>
      </c>
      <c r="T1864" s="334">
        <v>0</v>
      </c>
      <c r="U1864" s="334">
        <v>0</v>
      </c>
      <c r="V1864" s="334">
        <v>0</v>
      </c>
      <c r="W1864" s="334">
        <v>0</v>
      </c>
      <c r="X1864" s="334">
        <v>0</v>
      </c>
      <c r="Y1864" s="334">
        <v>0</v>
      </c>
      <c r="Z1864" s="334">
        <v>0</v>
      </c>
      <c r="AA1864" s="334">
        <v>0</v>
      </c>
      <c r="AB1864" s="334">
        <v>0</v>
      </c>
      <c r="AD1864" s="334">
        <v>0</v>
      </c>
      <c r="AE1864" s="334">
        <f t="shared" si="297"/>
        <v>0</v>
      </c>
      <c r="AF1864" s="334">
        <f t="shared" si="298"/>
        <v>0</v>
      </c>
      <c r="AG1864" s="340">
        <f t="shared" si="299"/>
        <v>0</v>
      </c>
      <c r="AI1864" s="340">
        <f t="shared" si="300"/>
        <v>0</v>
      </c>
      <c r="AJ1864" s="340">
        <f t="shared" si="300"/>
        <v>0</v>
      </c>
      <c r="AK1864" s="340">
        <f t="shared" si="300"/>
        <v>0</v>
      </c>
      <c r="AL1864" s="340">
        <f t="shared" si="300"/>
        <v>0</v>
      </c>
      <c r="AM1864" s="340">
        <f t="shared" si="300"/>
        <v>0</v>
      </c>
    </row>
    <row r="1865" spans="1:39" x14ac:dyDescent="0.35">
      <c r="A1865" s="337">
        <v>23778</v>
      </c>
      <c r="B1865" s="338">
        <f t="shared" si="294"/>
        <v>1965</v>
      </c>
      <c r="C1865" s="338">
        <f t="shared" si="295"/>
        <v>2</v>
      </c>
      <c r="D1865" s="338">
        <f t="shared" si="296"/>
        <v>5</v>
      </c>
      <c r="E1865" s="334">
        <v>0</v>
      </c>
      <c r="F1865" s="334">
        <v>0</v>
      </c>
      <c r="G1865" s="334">
        <v>0</v>
      </c>
      <c r="H1865" s="334">
        <v>0</v>
      </c>
      <c r="I1865" s="334">
        <v>0</v>
      </c>
      <c r="J1865" s="334">
        <v>0</v>
      </c>
      <c r="K1865" s="334">
        <v>0</v>
      </c>
      <c r="L1865" s="334">
        <v>0</v>
      </c>
      <c r="M1865" s="334">
        <v>0</v>
      </c>
      <c r="N1865" s="334">
        <v>0</v>
      </c>
      <c r="O1865" s="334">
        <v>0</v>
      </c>
      <c r="P1865" s="334">
        <v>0</v>
      </c>
      <c r="Q1865" s="334">
        <v>0</v>
      </c>
      <c r="R1865" s="334">
        <v>0</v>
      </c>
      <c r="S1865" s="334">
        <v>0</v>
      </c>
      <c r="T1865" s="334">
        <v>0.1</v>
      </c>
      <c r="U1865" s="334">
        <v>0</v>
      </c>
      <c r="V1865" s="334">
        <v>0</v>
      </c>
      <c r="W1865" s="334">
        <v>0.1</v>
      </c>
      <c r="X1865" s="334">
        <v>0</v>
      </c>
      <c r="Y1865" s="334">
        <v>0</v>
      </c>
      <c r="Z1865" s="334">
        <v>0</v>
      </c>
      <c r="AA1865" s="334">
        <v>0.1</v>
      </c>
      <c r="AB1865" s="334">
        <v>0</v>
      </c>
      <c r="AD1865" s="334">
        <v>0.3</v>
      </c>
      <c r="AE1865" s="334">
        <f t="shared" si="297"/>
        <v>0.3</v>
      </c>
      <c r="AF1865" s="334">
        <f t="shared" si="298"/>
        <v>0.30000000000000004</v>
      </c>
      <c r="AG1865" s="340">
        <f t="shared" si="299"/>
        <v>5.5511151231257827E-17</v>
      </c>
      <c r="AI1865" s="340">
        <f t="shared" si="300"/>
        <v>0</v>
      </c>
      <c r="AJ1865" s="340">
        <f t="shared" si="300"/>
        <v>0</v>
      </c>
      <c r="AK1865" s="340">
        <f t="shared" si="300"/>
        <v>0</v>
      </c>
      <c r="AL1865" s="340">
        <f t="shared" si="300"/>
        <v>0</v>
      </c>
      <c r="AM1865" s="340">
        <f t="shared" si="300"/>
        <v>0</v>
      </c>
    </row>
    <row r="1866" spans="1:39" x14ac:dyDescent="0.35">
      <c r="A1866" s="337">
        <v>23779</v>
      </c>
      <c r="B1866" s="338">
        <f t="shared" si="294"/>
        <v>1965</v>
      </c>
      <c r="C1866" s="338">
        <f t="shared" si="295"/>
        <v>2</v>
      </c>
      <c r="D1866" s="338">
        <f t="shared" si="296"/>
        <v>6</v>
      </c>
      <c r="E1866" s="334">
        <v>0</v>
      </c>
      <c r="F1866" s="334">
        <v>0</v>
      </c>
      <c r="G1866" s="334">
        <v>0</v>
      </c>
      <c r="H1866" s="334">
        <v>0.1</v>
      </c>
      <c r="I1866" s="334">
        <v>0.2</v>
      </c>
      <c r="J1866" s="334">
        <v>0.1</v>
      </c>
      <c r="K1866" s="334">
        <v>0.1</v>
      </c>
      <c r="L1866" s="334">
        <v>0.2</v>
      </c>
      <c r="M1866" s="334">
        <v>0.1</v>
      </c>
      <c r="N1866" s="334">
        <v>0</v>
      </c>
      <c r="O1866" s="334">
        <v>0</v>
      </c>
      <c r="P1866" s="334">
        <v>0</v>
      </c>
      <c r="Q1866" s="334">
        <v>0</v>
      </c>
      <c r="R1866" s="334">
        <v>0</v>
      </c>
      <c r="S1866" s="334">
        <v>0</v>
      </c>
      <c r="T1866" s="334">
        <v>0</v>
      </c>
      <c r="U1866" s="334">
        <v>0</v>
      </c>
      <c r="V1866" s="334">
        <v>0</v>
      </c>
      <c r="W1866" s="334">
        <v>0</v>
      </c>
      <c r="X1866" s="334">
        <v>0</v>
      </c>
      <c r="Y1866" s="334">
        <v>0</v>
      </c>
      <c r="Z1866" s="334">
        <v>0</v>
      </c>
      <c r="AA1866" s="334">
        <v>0</v>
      </c>
      <c r="AB1866" s="334">
        <v>0</v>
      </c>
      <c r="AD1866" s="334">
        <v>0.8</v>
      </c>
      <c r="AE1866" s="334">
        <f t="shared" si="297"/>
        <v>0.8</v>
      </c>
      <c r="AF1866" s="334">
        <f t="shared" si="298"/>
        <v>0.79999999999999993</v>
      </c>
      <c r="AG1866" s="340">
        <f t="shared" si="299"/>
        <v>1.1102230246251565E-16</v>
      </c>
      <c r="AI1866" s="340">
        <f t="shared" si="300"/>
        <v>0</v>
      </c>
      <c r="AJ1866" s="340">
        <f t="shared" si="300"/>
        <v>0</v>
      </c>
      <c r="AK1866" s="340">
        <f t="shared" si="300"/>
        <v>0</v>
      </c>
      <c r="AL1866" s="340">
        <f t="shared" si="300"/>
        <v>0</v>
      </c>
      <c r="AM1866" s="340">
        <f t="shared" si="300"/>
        <v>0</v>
      </c>
    </row>
    <row r="1867" spans="1:39" x14ac:dyDescent="0.35">
      <c r="A1867" s="337">
        <v>23780</v>
      </c>
      <c r="B1867" s="338">
        <f t="shared" si="294"/>
        <v>1965</v>
      </c>
      <c r="C1867" s="338">
        <f t="shared" si="295"/>
        <v>2</v>
      </c>
      <c r="D1867" s="338">
        <f t="shared" si="296"/>
        <v>7</v>
      </c>
      <c r="E1867" s="334">
        <v>0</v>
      </c>
      <c r="F1867" s="334">
        <v>0</v>
      </c>
      <c r="G1867" s="334">
        <v>0</v>
      </c>
      <c r="H1867" s="334">
        <v>0</v>
      </c>
      <c r="I1867" s="334">
        <v>0</v>
      </c>
      <c r="J1867" s="334">
        <v>0</v>
      </c>
      <c r="K1867" s="334">
        <v>0</v>
      </c>
      <c r="L1867" s="334">
        <v>0</v>
      </c>
      <c r="M1867" s="334">
        <v>0</v>
      </c>
      <c r="N1867" s="334">
        <v>0</v>
      </c>
      <c r="O1867" s="334">
        <v>0</v>
      </c>
      <c r="P1867" s="334">
        <v>0</v>
      </c>
      <c r="Q1867" s="334">
        <v>0</v>
      </c>
      <c r="R1867" s="334">
        <v>0</v>
      </c>
      <c r="S1867" s="334">
        <v>0</v>
      </c>
      <c r="T1867" s="334">
        <v>0</v>
      </c>
      <c r="U1867" s="334">
        <v>0</v>
      </c>
      <c r="V1867" s="334">
        <v>0</v>
      </c>
      <c r="W1867" s="334">
        <v>0</v>
      </c>
      <c r="X1867" s="334">
        <v>0</v>
      </c>
      <c r="Y1867" s="334">
        <v>0</v>
      </c>
      <c r="Z1867" s="334">
        <v>0</v>
      </c>
      <c r="AA1867" s="334">
        <v>0</v>
      </c>
      <c r="AB1867" s="334">
        <v>0</v>
      </c>
      <c r="AD1867" s="334">
        <v>0</v>
      </c>
      <c r="AE1867" s="334">
        <f t="shared" si="297"/>
        <v>0</v>
      </c>
      <c r="AF1867" s="334">
        <f t="shared" si="298"/>
        <v>0</v>
      </c>
      <c r="AG1867" s="340">
        <f t="shared" si="299"/>
        <v>0</v>
      </c>
      <c r="AI1867" s="340">
        <f t="shared" si="300"/>
        <v>0</v>
      </c>
      <c r="AJ1867" s="340">
        <f t="shared" si="300"/>
        <v>0</v>
      </c>
      <c r="AK1867" s="340">
        <f t="shared" si="300"/>
        <v>0</v>
      </c>
      <c r="AL1867" s="340">
        <f t="shared" si="300"/>
        <v>0</v>
      </c>
      <c r="AM1867" s="340">
        <f t="shared" si="300"/>
        <v>0</v>
      </c>
    </row>
    <row r="1868" spans="1:39" x14ac:dyDescent="0.35">
      <c r="A1868" s="337">
        <v>23781</v>
      </c>
      <c r="B1868" s="338">
        <f t="shared" si="294"/>
        <v>1965</v>
      </c>
      <c r="C1868" s="338">
        <f t="shared" si="295"/>
        <v>2</v>
      </c>
      <c r="D1868" s="338">
        <f t="shared" si="296"/>
        <v>8</v>
      </c>
      <c r="E1868" s="334">
        <v>0</v>
      </c>
      <c r="F1868" s="334">
        <v>0</v>
      </c>
      <c r="G1868" s="334">
        <v>0</v>
      </c>
      <c r="H1868" s="334">
        <v>0</v>
      </c>
      <c r="I1868" s="334">
        <v>0</v>
      </c>
      <c r="J1868" s="334">
        <v>0</v>
      </c>
      <c r="K1868" s="334">
        <v>0</v>
      </c>
      <c r="L1868" s="334">
        <v>0</v>
      </c>
      <c r="M1868" s="334">
        <v>0</v>
      </c>
      <c r="N1868" s="334">
        <v>0</v>
      </c>
      <c r="O1868" s="334">
        <v>0</v>
      </c>
      <c r="P1868" s="334">
        <v>0</v>
      </c>
      <c r="Q1868" s="334">
        <v>0</v>
      </c>
      <c r="R1868" s="334">
        <v>0</v>
      </c>
      <c r="S1868" s="334">
        <v>0</v>
      </c>
      <c r="T1868" s="334">
        <v>0</v>
      </c>
      <c r="U1868" s="334">
        <v>0</v>
      </c>
      <c r="V1868" s="334">
        <v>0</v>
      </c>
      <c r="W1868" s="334">
        <v>0.1</v>
      </c>
      <c r="X1868" s="334">
        <v>0.1</v>
      </c>
      <c r="Y1868" s="334">
        <v>0.1</v>
      </c>
      <c r="Z1868" s="334">
        <v>0</v>
      </c>
      <c r="AA1868" s="334">
        <v>0</v>
      </c>
      <c r="AB1868" s="334">
        <v>0</v>
      </c>
      <c r="AD1868" s="334">
        <v>0.3</v>
      </c>
      <c r="AE1868" s="334">
        <f t="shared" si="297"/>
        <v>0.3</v>
      </c>
      <c r="AF1868" s="334">
        <f t="shared" si="298"/>
        <v>0.30000000000000004</v>
      </c>
      <c r="AG1868" s="340">
        <f t="shared" si="299"/>
        <v>5.5511151231257827E-17</v>
      </c>
      <c r="AI1868" s="340">
        <f t="shared" si="300"/>
        <v>0</v>
      </c>
      <c r="AJ1868" s="340">
        <f t="shared" si="300"/>
        <v>0</v>
      </c>
      <c r="AK1868" s="340">
        <f t="shared" si="300"/>
        <v>0</v>
      </c>
      <c r="AL1868" s="340">
        <f t="shared" si="300"/>
        <v>0</v>
      </c>
      <c r="AM1868" s="340">
        <f t="shared" si="300"/>
        <v>0</v>
      </c>
    </row>
    <row r="1869" spans="1:39" x14ac:dyDescent="0.35">
      <c r="A1869" s="337">
        <v>23782</v>
      </c>
      <c r="B1869" s="338">
        <f t="shared" si="294"/>
        <v>1965</v>
      </c>
      <c r="C1869" s="338">
        <f t="shared" si="295"/>
        <v>2</v>
      </c>
      <c r="D1869" s="338">
        <f t="shared" si="296"/>
        <v>9</v>
      </c>
      <c r="E1869" s="334">
        <v>0</v>
      </c>
      <c r="F1869" s="334">
        <v>0</v>
      </c>
      <c r="G1869" s="334">
        <v>0</v>
      </c>
      <c r="H1869" s="334">
        <v>0.1</v>
      </c>
      <c r="I1869" s="334">
        <v>0</v>
      </c>
      <c r="J1869" s="334">
        <v>0</v>
      </c>
      <c r="K1869" s="334">
        <v>0</v>
      </c>
      <c r="L1869" s="334">
        <v>0</v>
      </c>
      <c r="M1869" s="334">
        <v>0</v>
      </c>
      <c r="N1869" s="334">
        <v>0</v>
      </c>
      <c r="O1869" s="334">
        <v>0</v>
      </c>
      <c r="P1869" s="334">
        <v>0</v>
      </c>
      <c r="Q1869" s="334">
        <v>0</v>
      </c>
      <c r="R1869" s="334">
        <v>0</v>
      </c>
      <c r="S1869" s="334">
        <v>0</v>
      </c>
      <c r="T1869" s="334">
        <v>0</v>
      </c>
      <c r="U1869" s="334">
        <v>0</v>
      </c>
      <c r="V1869" s="334">
        <v>0</v>
      </c>
      <c r="W1869" s="334">
        <v>0</v>
      </c>
      <c r="X1869" s="334">
        <v>0</v>
      </c>
      <c r="Y1869" s="334">
        <v>0.1</v>
      </c>
      <c r="Z1869" s="334">
        <v>0</v>
      </c>
      <c r="AA1869" s="334">
        <v>0.1</v>
      </c>
      <c r="AB1869" s="334">
        <v>0</v>
      </c>
      <c r="AD1869" s="334">
        <v>0.3</v>
      </c>
      <c r="AE1869" s="334">
        <f t="shared" si="297"/>
        <v>0.3</v>
      </c>
      <c r="AF1869" s="334">
        <f t="shared" si="298"/>
        <v>0.30000000000000004</v>
      </c>
      <c r="AG1869" s="340">
        <f t="shared" si="299"/>
        <v>5.5511151231257827E-17</v>
      </c>
      <c r="AI1869" s="340">
        <f t="shared" si="300"/>
        <v>0</v>
      </c>
      <c r="AJ1869" s="340">
        <f t="shared" si="300"/>
        <v>0</v>
      </c>
      <c r="AK1869" s="340">
        <f t="shared" si="300"/>
        <v>0</v>
      </c>
      <c r="AL1869" s="340">
        <f t="shared" si="300"/>
        <v>0</v>
      </c>
      <c r="AM1869" s="340">
        <f t="shared" si="300"/>
        <v>0</v>
      </c>
    </row>
    <row r="1870" spans="1:39" x14ac:dyDescent="0.35">
      <c r="A1870" s="337">
        <v>23783</v>
      </c>
      <c r="B1870" s="338">
        <f t="shared" si="294"/>
        <v>1965</v>
      </c>
      <c r="C1870" s="338">
        <f t="shared" si="295"/>
        <v>2</v>
      </c>
      <c r="D1870" s="338">
        <f t="shared" si="296"/>
        <v>10</v>
      </c>
      <c r="E1870" s="334">
        <v>0</v>
      </c>
      <c r="F1870" s="334">
        <v>0</v>
      </c>
      <c r="G1870" s="334">
        <v>0</v>
      </c>
      <c r="H1870" s="334">
        <v>0</v>
      </c>
      <c r="I1870" s="334">
        <v>0</v>
      </c>
      <c r="J1870" s="334">
        <v>0</v>
      </c>
      <c r="K1870" s="334">
        <v>0</v>
      </c>
      <c r="L1870" s="334">
        <v>0</v>
      </c>
      <c r="M1870" s="334">
        <v>0</v>
      </c>
      <c r="N1870" s="334">
        <v>0</v>
      </c>
      <c r="O1870" s="334">
        <v>0</v>
      </c>
      <c r="P1870" s="334">
        <v>0</v>
      </c>
      <c r="Q1870" s="334">
        <v>0</v>
      </c>
      <c r="R1870" s="334">
        <v>0</v>
      </c>
      <c r="S1870" s="334">
        <v>0</v>
      </c>
      <c r="T1870" s="334">
        <v>0</v>
      </c>
      <c r="U1870" s="334">
        <v>0</v>
      </c>
      <c r="V1870" s="334">
        <v>0</v>
      </c>
      <c r="W1870" s="334">
        <v>0</v>
      </c>
      <c r="X1870" s="334">
        <v>0</v>
      </c>
      <c r="Y1870" s="334">
        <v>0</v>
      </c>
      <c r="Z1870" s="334">
        <v>0</v>
      </c>
      <c r="AA1870" s="334">
        <v>0</v>
      </c>
      <c r="AB1870" s="334">
        <v>0</v>
      </c>
      <c r="AD1870" s="334">
        <v>0</v>
      </c>
      <c r="AE1870" s="334">
        <f t="shared" si="297"/>
        <v>0</v>
      </c>
      <c r="AF1870" s="334">
        <f t="shared" si="298"/>
        <v>0</v>
      </c>
      <c r="AG1870" s="340">
        <f t="shared" si="299"/>
        <v>0</v>
      </c>
      <c r="AI1870" s="340">
        <f t="shared" si="300"/>
        <v>0</v>
      </c>
      <c r="AJ1870" s="340">
        <f t="shared" si="300"/>
        <v>0</v>
      </c>
      <c r="AK1870" s="340">
        <f t="shared" si="300"/>
        <v>0</v>
      </c>
      <c r="AL1870" s="340">
        <f t="shared" si="300"/>
        <v>0</v>
      </c>
      <c r="AM1870" s="340">
        <f t="shared" si="300"/>
        <v>0</v>
      </c>
    </row>
    <row r="1871" spans="1:39" x14ac:dyDescent="0.35">
      <c r="A1871" s="337">
        <v>23784</v>
      </c>
      <c r="B1871" s="338">
        <f t="shared" si="294"/>
        <v>1965</v>
      </c>
      <c r="C1871" s="338">
        <f t="shared" si="295"/>
        <v>2</v>
      </c>
      <c r="D1871" s="338">
        <f t="shared" si="296"/>
        <v>11</v>
      </c>
      <c r="E1871" s="334">
        <v>0</v>
      </c>
      <c r="F1871" s="334">
        <v>0</v>
      </c>
      <c r="G1871" s="334">
        <v>0</v>
      </c>
      <c r="H1871" s="334">
        <v>0</v>
      </c>
      <c r="I1871" s="334">
        <v>0</v>
      </c>
      <c r="J1871" s="334">
        <v>0</v>
      </c>
      <c r="K1871" s="334">
        <v>0</v>
      </c>
      <c r="L1871" s="334">
        <v>0</v>
      </c>
      <c r="M1871" s="334">
        <v>0</v>
      </c>
      <c r="N1871" s="334">
        <v>0</v>
      </c>
      <c r="O1871" s="334">
        <v>0</v>
      </c>
      <c r="P1871" s="334">
        <v>0</v>
      </c>
      <c r="Q1871" s="334">
        <v>0</v>
      </c>
      <c r="R1871" s="334">
        <v>0</v>
      </c>
      <c r="S1871" s="334">
        <v>0</v>
      </c>
      <c r="T1871" s="334">
        <v>0.2</v>
      </c>
      <c r="U1871" s="334">
        <v>0</v>
      </c>
      <c r="V1871" s="334">
        <v>0</v>
      </c>
      <c r="W1871" s="334">
        <v>0.1</v>
      </c>
      <c r="X1871" s="334">
        <v>0</v>
      </c>
      <c r="Y1871" s="334">
        <v>0</v>
      </c>
      <c r="Z1871" s="334">
        <v>0</v>
      </c>
      <c r="AA1871" s="334">
        <v>0</v>
      </c>
      <c r="AB1871" s="334">
        <v>0</v>
      </c>
      <c r="AD1871" s="334">
        <v>0.3</v>
      </c>
      <c r="AE1871" s="334">
        <f t="shared" si="297"/>
        <v>0.3</v>
      </c>
      <c r="AF1871" s="334">
        <f t="shared" si="298"/>
        <v>0.30000000000000004</v>
      </c>
      <c r="AG1871" s="340">
        <f t="shared" si="299"/>
        <v>5.5511151231257827E-17</v>
      </c>
      <c r="AI1871" s="340">
        <f t="shared" si="300"/>
        <v>0</v>
      </c>
      <c r="AJ1871" s="340">
        <f t="shared" si="300"/>
        <v>0</v>
      </c>
      <c r="AK1871" s="340">
        <f t="shared" si="300"/>
        <v>0</v>
      </c>
      <c r="AL1871" s="340">
        <f t="shared" si="300"/>
        <v>0</v>
      </c>
      <c r="AM1871" s="340">
        <f t="shared" si="300"/>
        <v>0</v>
      </c>
    </row>
    <row r="1872" spans="1:39" x14ac:dyDescent="0.35">
      <c r="A1872" s="337">
        <v>23785</v>
      </c>
      <c r="B1872" s="338">
        <f t="shared" si="294"/>
        <v>1965</v>
      </c>
      <c r="C1872" s="338">
        <f t="shared" si="295"/>
        <v>2</v>
      </c>
      <c r="D1872" s="338">
        <f t="shared" si="296"/>
        <v>12</v>
      </c>
      <c r="E1872" s="334">
        <v>0</v>
      </c>
      <c r="F1872" s="334">
        <v>0</v>
      </c>
      <c r="G1872" s="334">
        <v>0</v>
      </c>
      <c r="H1872" s="334">
        <v>0</v>
      </c>
      <c r="I1872" s="334">
        <v>0</v>
      </c>
      <c r="J1872" s="334">
        <v>0</v>
      </c>
      <c r="K1872" s="334">
        <v>0</v>
      </c>
      <c r="L1872" s="334">
        <v>0</v>
      </c>
      <c r="M1872" s="334">
        <v>0</v>
      </c>
      <c r="N1872" s="334">
        <v>0</v>
      </c>
      <c r="O1872" s="334">
        <v>0</v>
      </c>
      <c r="P1872" s="334">
        <v>0</v>
      </c>
      <c r="Q1872" s="334">
        <v>0</v>
      </c>
      <c r="R1872" s="334">
        <v>0</v>
      </c>
      <c r="S1872" s="334">
        <v>0</v>
      </c>
      <c r="T1872" s="334">
        <v>0</v>
      </c>
      <c r="U1872" s="334">
        <v>0</v>
      </c>
      <c r="V1872" s="334">
        <v>0</v>
      </c>
      <c r="W1872" s="334">
        <v>0</v>
      </c>
      <c r="X1872" s="334">
        <v>0</v>
      </c>
      <c r="Y1872" s="334">
        <v>0</v>
      </c>
      <c r="Z1872" s="334">
        <v>0</v>
      </c>
      <c r="AA1872" s="334">
        <v>0</v>
      </c>
      <c r="AB1872" s="334">
        <v>0</v>
      </c>
      <c r="AD1872" s="334">
        <v>0</v>
      </c>
      <c r="AE1872" s="334">
        <f t="shared" si="297"/>
        <v>0</v>
      </c>
      <c r="AF1872" s="334">
        <f t="shared" si="298"/>
        <v>0</v>
      </c>
      <c r="AG1872" s="340">
        <f t="shared" si="299"/>
        <v>0</v>
      </c>
      <c r="AI1872" s="340">
        <f t="shared" si="300"/>
        <v>0</v>
      </c>
      <c r="AJ1872" s="340">
        <f t="shared" si="300"/>
        <v>0</v>
      </c>
      <c r="AK1872" s="340">
        <f t="shared" si="300"/>
        <v>0</v>
      </c>
      <c r="AL1872" s="340">
        <f t="shared" si="300"/>
        <v>0</v>
      </c>
      <c r="AM1872" s="340">
        <f t="shared" si="300"/>
        <v>0</v>
      </c>
    </row>
    <row r="1873" spans="1:39" x14ac:dyDescent="0.35">
      <c r="A1873" s="337">
        <v>23786</v>
      </c>
      <c r="B1873" s="338">
        <f t="shared" si="294"/>
        <v>1965</v>
      </c>
      <c r="C1873" s="338">
        <f t="shared" si="295"/>
        <v>2</v>
      </c>
      <c r="D1873" s="338">
        <f t="shared" si="296"/>
        <v>13</v>
      </c>
      <c r="E1873" s="334">
        <v>0</v>
      </c>
      <c r="F1873" s="334">
        <v>0</v>
      </c>
      <c r="G1873" s="334">
        <v>0</v>
      </c>
      <c r="H1873" s="334">
        <v>0</v>
      </c>
      <c r="I1873" s="334">
        <v>0</v>
      </c>
      <c r="J1873" s="334">
        <v>0</v>
      </c>
      <c r="K1873" s="334">
        <v>0</v>
      </c>
      <c r="L1873" s="334">
        <v>0</v>
      </c>
      <c r="M1873" s="334">
        <v>0</v>
      </c>
      <c r="N1873" s="334">
        <v>0</v>
      </c>
      <c r="O1873" s="334">
        <v>0</v>
      </c>
      <c r="P1873" s="334">
        <v>0</v>
      </c>
      <c r="Q1873" s="334">
        <v>0</v>
      </c>
      <c r="R1873" s="334">
        <v>0</v>
      </c>
      <c r="S1873" s="334">
        <v>0</v>
      </c>
      <c r="T1873" s="334">
        <v>0</v>
      </c>
      <c r="U1873" s="334">
        <v>0.3</v>
      </c>
      <c r="V1873" s="334">
        <v>0.2</v>
      </c>
      <c r="W1873" s="334">
        <v>0.3</v>
      </c>
      <c r="X1873" s="334">
        <v>0.2</v>
      </c>
      <c r="Y1873" s="334">
        <v>0.3</v>
      </c>
      <c r="Z1873" s="334">
        <v>0.2</v>
      </c>
      <c r="AA1873" s="334">
        <v>0.3</v>
      </c>
      <c r="AB1873" s="334">
        <v>0.2</v>
      </c>
      <c r="AD1873" s="334">
        <v>2</v>
      </c>
      <c r="AE1873" s="334">
        <f t="shared" si="297"/>
        <v>2</v>
      </c>
      <c r="AF1873" s="334">
        <f t="shared" si="298"/>
        <v>2</v>
      </c>
      <c r="AG1873" s="340">
        <f t="shared" si="299"/>
        <v>0</v>
      </c>
      <c r="AI1873" s="340">
        <f t="shared" si="300"/>
        <v>0</v>
      </c>
      <c r="AJ1873" s="340">
        <f t="shared" si="300"/>
        <v>0</v>
      </c>
      <c r="AK1873" s="340">
        <f t="shared" si="300"/>
        <v>0</v>
      </c>
      <c r="AL1873" s="340">
        <f t="shared" si="300"/>
        <v>0</v>
      </c>
      <c r="AM1873" s="340">
        <f t="shared" si="300"/>
        <v>0</v>
      </c>
    </row>
    <row r="1874" spans="1:39" x14ac:dyDescent="0.35">
      <c r="A1874" s="337">
        <v>23787</v>
      </c>
      <c r="B1874" s="338">
        <f t="shared" si="294"/>
        <v>1965</v>
      </c>
      <c r="C1874" s="338">
        <f t="shared" si="295"/>
        <v>2</v>
      </c>
      <c r="D1874" s="338">
        <f t="shared" si="296"/>
        <v>14</v>
      </c>
      <c r="E1874" s="334">
        <v>0.1</v>
      </c>
      <c r="F1874" s="334">
        <v>0</v>
      </c>
      <c r="G1874" s="334">
        <v>0</v>
      </c>
      <c r="H1874" s="334">
        <v>0</v>
      </c>
      <c r="I1874" s="334">
        <v>0</v>
      </c>
      <c r="J1874" s="334">
        <v>0</v>
      </c>
      <c r="K1874" s="334">
        <v>0</v>
      </c>
      <c r="L1874" s="334">
        <v>0</v>
      </c>
      <c r="M1874" s="334">
        <v>0</v>
      </c>
      <c r="N1874" s="334">
        <v>0</v>
      </c>
      <c r="O1874" s="334">
        <v>0</v>
      </c>
      <c r="P1874" s="334">
        <v>0</v>
      </c>
      <c r="Q1874" s="334">
        <v>0</v>
      </c>
      <c r="R1874" s="334">
        <v>0</v>
      </c>
      <c r="S1874" s="334">
        <v>0</v>
      </c>
      <c r="T1874" s="334">
        <v>0</v>
      </c>
      <c r="U1874" s="334">
        <v>0</v>
      </c>
      <c r="V1874" s="334">
        <v>0.1</v>
      </c>
      <c r="W1874" s="334">
        <v>0</v>
      </c>
      <c r="X1874" s="334">
        <v>0</v>
      </c>
      <c r="Y1874" s="334">
        <v>0</v>
      </c>
      <c r="Z1874" s="334">
        <v>0</v>
      </c>
      <c r="AA1874" s="334">
        <v>0.1</v>
      </c>
      <c r="AB1874" s="334">
        <v>0</v>
      </c>
      <c r="AD1874" s="334">
        <v>0.3</v>
      </c>
      <c r="AE1874" s="334">
        <f t="shared" si="297"/>
        <v>0.3</v>
      </c>
      <c r="AF1874" s="334">
        <f t="shared" si="298"/>
        <v>0.30000000000000004</v>
      </c>
      <c r="AG1874" s="340">
        <f t="shared" si="299"/>
        <v>5.5511151231257827E-17</v>
      </c>
      <c r="AI1874" s="340">
        <f t="shared" si="300"/>
        <v>0</v>
      </c>
      <c r="AJ1874" s="340">
        <f t="shared" si="300"/>
        <v>0</v>
      </c>
      <c r="AK1874" s="340">
        <f t="shared" si="300"/>
        <v>0</v>
      </c>
      <c r="AL1874" s="340">
        <f t="shared" si="300"/>
        <v>0</v>
      </c>
      <c r="AM1874" s="340">
        <f t="shared" si="300"/>
        <v>0</v>
      </c>
    </row>
    <row r="1875" spans="1:39" x14ac:dyDescent="0.35">
      <c r="A1875" s="337">
        <v>23788</v>
      </c>
      <c r="B1875" s="338">
        <f t="shared" si="294"/>
        <v>1965</v>
      </c>
      <c r="C1875" s="338">
        <f t="shared" si="295"/>
        <v>2</v>
      </c>
      <c r="D1875" s="338">
        <f t="shared" si="296"/>
        <v>15</v>
      </c>
      <c r="E1875" s="334">
        <v>0</v>
      </c>
      <c r="F1875" s="334">
        <v>0</v>
      </c>
      <c r="G1875" s="334">
        <v>0</v>
      </c>
      <c r="H1875" s="334">
        <v>0</v>
      </c>
      <c r="I1875" s="334">
        <v>0</v>
      </c>
      <c r="J1875" s="334">
        <v>0</v>
      </c>
      <c r="K1875" s="334">
        <v>0</v>
      </c>
      <c r="L1875" s="334">
        <v>0</v>
      </c>
      <c r="M1875" s="334">
        <v>0</v>
      </c>
      <c r="N1875" s="334">
        <v>0</v>
      </c>
      <c r="O1875" s="334">
        <v>0</v>
      </c>
      <c r="P1875" s="334">
        <v>0</v>
      </c>
      <c r="Q1875" s="334">
        <v>0</v>
      </c>
      <c r="R1875" s="334">
        <v>0</v>
      </c>
      <c r="S1875" s="334">
        <v>0</v>
      </c>
      <c r="T1875" s="334">
        <v>0</v>
      </c>
      <c r="U1875" s="334">
        <v>0</v>
      </c>
      <c r="V1875" s="334">
        <v>0</v>
      </c>
      <c r="W1875" s="334">
        <v>0</v>
      </c>
      <c r="X1875" s="334">
        <v>0</v>
      </c>
      <c r="Y1875" s="334">
        <v>0</v>
      </c>
      <c r="Z1875" s="334">
        <v>0</v>
      </c>
      <c r="AA1875" s="334">
        <v>0</v>
      </c>
      <c r="AB1875" s="334">
        <v>0</v>
      </c>
      <c r="AD1875" s="334">
        <v>0</v>
      </c>
      <c r="AE1875" s="334">
        <f t="shared" si="297"/>
        <v>0</v>
      </c>
      <c r="AF1875" s="334">
        <f t="shared" si="298"/>
        <v>0</v>
      </c>
      <c r="AG1875" s="340">
        <f t="shared" si="299"/>
        <v>0</v>
      </c>
      <c r="AI1875" s="340">
        <f t="shared" si="300"/>
        <v>0</v>
      </c>
      <c r="AJ1875" s="340">
        <f t="shared" si="300"/>
        <v>0</v>
      </c>
      <c r="AK1875" s="340">
        <f t="shared" si="300"/>
        <v>0</v>
      </c>
      <c r="AL1875" s="340">
        <f t="shared" si="300"/>
        <v>0</v>
      </c>
      <c r="AM1875" s="340">
        <f t="shared" si="300"/>
        <v>0</v>
      </c>
    </row>
    <row r="1876" spans="1:39" x14ac:dyDescent="0.35">
      <c r="A1876" s="337">
        <v>23789</v>
      </c>
      <c r="B1876" s="338">
        <f t="shared" si="294"/>
        <v>1965</v>
      </c>
      <c r="C1876" s="338">
        <f t="shared" si="295"/>
        <v>2</v>
      </c>
      <c r="D1876" s="338">
        <f t="shared" si="296"/>
        <v>16</v>
      </c>
      <c r="E1876" s="334">
        <v>0</v>
      </c>
      <c r="F1876" s="334">
        <v>0</v>
      </c>
      <c r="G1876" s="334">
        <v>0</v>
      </c>
      <c r="H1876" s="334">
        <v>0</v>
      </c>
      <c r="I1876" s="334">
        <v>0</v>
      </c>
      <c r="J1876" s="334">
        <v>0</v>
      </c>
      <c r="K1876" s="334">
        <v>0</v>
      </c>
      <c r="L1876" s="334">
        <v>0</v>
      </c>
      <c r="M1876" s="334">
        <v>0</v>
      </c>
      <c r="N1876" s="334">
        <v>0</v>
      </c>
      <c r="O1876" s="334">
        <v>0</v>
      </c>
      <c r="P1876" s="334">
        <v>0</v>
      </c>
      <c r="Q1876" s="334">
        <v>0</v>
      </c>
      <c r="R1876" s="334">
        <v>0</v>
      </c>
      <c r="S1876" s="334">
        <v>0</v>
      </c>
      <c r="T1876" s="334">
        <v>0</v>
      </c>
      <c r="U1876" s="334">
        <v>0</v>
      </c>
      <c r="V1876" s="334">
        <v>0</v>
      </c>
      <c r="W1876" s="334">
        <v>0</v>
      </c>
      <c r="X1876" s="334">
        <v>0</v>
      </c>
      <c r="Y1876" s="334">
        <v>0</v>
      </c>
      <c r="Z1876" s="334">
        <v>0</v>
      </c>
      <c r="AA1876" s="334">
        <v>0</v>
      </c>
      <c r="AB1876" s="334">
        <v>0</v>
      </c>
      <c r="AD1876" s="334">
        <v>0</v>
      </c>
      <c r="AE1876" s="334">
        <f t="shared" si="297"/>
        <v>0</v>
      </c>
      <c r="AF1876" s="334">
        <f t="shared" si="298"/>
        <v>0</v>
      </c>
      <c r="AG1876" s="340">
        <f t="shared" si="299"/>
        <v>0</v>
      </c>
      <c r="AI1876" s="340">
        <f t="shared" ref="AI1876:AM1891" si="301">IF($C1876=AI$1,$AF1876,0)</f>
        <v>0</v>
      </c>
      <c r="AJ1876" s="340">
        <f t="shared" si="301"/>
        <v>0</v>
      </c>
      <c r="AK1876" s="340">
        <f t="shared" si="301"/>
        <v>0</v>
      </c>
      <c r="AL1876" s="340">
        <f t="shared" si="301"/>
        <v>0</v>
      </c>
      <c r="AM1876" s="340">
        <f t="shared" si="301"/>
        <v>0</v>
      </c>
    </row>
    <row r="1877" spans="1:39" x14ac:dyDescent="0.35">
      <c r="A1877" s="337">
        <v>23790</v>
      </c>
      <c r="B1877" s="338">
        <f t="shared" si="294"/>
        <v>1965</v>
      </c>
      <c r="C1877" s="338">
        <f t="shared" si="295"/>
        <v>2</v>
      </c>
      <c r="D1877" s="338">
        <f t="shared" si="296"/>
        <v>17</v>
      </c>
      <c r="E1877" s="334">
        <v>0</v>
      </c>
      <c r="F1877" s="334">
        <v>0</v>
      </c>
      <c r="G1877" s="334">
        <v>0</v>
      </c>
      <c r="H1877" s="334">
        <v>0</v>
      </c>
      <c r="I1877" s="334">
        <v>0</v>
      </c>
      <c r="J1877" s="334">
        <v>0</v>
      </c>
      <c r="K1877" s="334">
        <v>0</v>
      </c>
      <c r="L1877" s="334">
        <v>0</v>
      </c>
      <c r="M1877" s="334">
        <v>0</v>
      </c>
      <c r="N1877" s="334">
        <v>0</v>
      </c>
      <c r="O1877" s="334">
        <v>0</v>
      </c>
      <c r="P1877" s="334">
        <v>0</v>
      </c>
      <c r="Q1877" s="334">
        <v>0</v>
      </c>
      <c r="R1877" s="334">
        <v>0</v>
      </c>
      <c r="S1877" s="334">
        <v>0</v>
      </c>
      <c r="T1877" s="334">
        <v>0</v>
      </c>
      <c r="U1877" s="334">
        <v>0</v>
      </c>
      <c r="V1877" s="334">
        <v>0</v>
      </c>
      <c r="W1877" s="334">
        <v>0</v>
      </c>
      <c r="X1877" s="334">
        <v>0</v>
      </c>
      <c r="Y1877" s="334">
        <v>0</v>
      </c>
      <c r="Z1877" s="334">
        <v>0</v>
      </c>
      <c r="AA1877" s="334">
        <v>0</v>
      </c>
      <c r="AB1877" s="334">
        <v>0</v>
      </c>
      <c r="AD1877" s="334">
        <v>0</v>
      </c>
      <c r="AE1877" s="334">
        <f t="shared" si="297"/>
        <v>0</v>
      </c>
      <c r="AF1877" s="334">
        <f t="shared" si="298"/>
        <v>0</v>
      </c>
      <c r="AG1877" s="340">
        <f t="shared" si="299"/>
        <v>0</v>
      </c>
      <c r="AI1877" s="340">
        <f t="shared" si="301"/>
        <v>0</v>
      </c>
      <c r="AJ1877" s="340">
        <f t="shared" si="301"/>
        <v>0</v>
      </c>
      <c r="AK1877" s="340">
        <f t="shared" si="301"/>
        <v>0</v>
      </c>
      <c r="AL1877" s="340">
        <f t="shared" si="301"/>
        <v>0</v>
      </c>
      <c r="AM1877" s="340">
        <f t="shared" si="301"/>
        <v>0</v>
      </c>
    </row>
    <row r="1878" spans="1:39" x14ac:dyDescent="0.35">
      <c r="A1878" s="337">
        <v>23791</v>
      </c>
      <c r="B1878" s="338">
        <f t="shared" si="294"/>
        <v>1965</v>
      </c>
      <c r="C1878" s="338">
        <f t="shared" si="295"/>
        <v>2</v>
      </c>
      <c r="D1878" s="338">
        <f t="shared" si="296"/>
        <v>18</v>
      </c>
      <c r="E1878" s="334">
        <v>0</v>
      </c>
      <c r="F1878" s="334">
        <v>0</v>
      </c>
      <c r="G1878" s="334">
        <v>0</v>
      </c>
      <c r="H1878" s="334">
        <v>0</v>
      </c>
      <c r="I1878" s="334">
        <v>0</v>
      </c>
      <c r="J1878" s="334">
        <v>0</v>
      </c>
      <c r="K1878" s="334">
        <v>0</v>
      </c>
      <c r="L1878" s="334">
        <v>0</v>
      </c>
      <c r="M1878" s="334">
        <v>0</v>
      </c>
      <c r="N1878" s="334">
        <v>0</v>
      </c>
      <c r="O1878" s="334">
        <v>0</v>
      </c>
      <c r="P1878" s="334">
        <v>0</v>
      </c>
      <c r="Q1878" s="334">
        <v>0</v>
      </c>
      <c r="R1878" s="334">
        <v>0</v>
      </c>
      <c r="S1878" s="334">
        <v>0</v>
      </c>
      <c r="T1878" s="334">
        <v>0</v>
      </c>
      <c r="U1878" s="334">
        <v>0</v>
      </c>
      <c r="V1878" s="334">
        <v>0</v>
      </c>
      <c r="W1878" s="334">
        <v>0</v>
      </c>
      <c r="X1878" s="334">
        <v>0</v>
      </c>
      <c r="Y1878" s="334">
        <v>0</v>
      </c>
      <c r="Z1878" s="334">
        <v>0</v>
      </c>
      <c r="AA1878" s="334">
        <v>0</v>
      </c>
      <c r="AB1878" s="334">
        <v>0</v>
      </c>
      <c r="AD1878" s="334">
        <v>0</v>
      </c>
      <c r="AE1878" s="334">
        <f t="shared" si="297"/>
        <v>0</v>
      </c>
      <c r="AF1878" s="334">
        <f t="shared" si="298"/>
        <v>0</v>
      </c>
      <c r="AG1878" s="340">
        <f t="shared" si="299"/>
        <v>0</v>
      </c>
      <c r="AI1878" s="340">
        <f t="shared" si="301"/>
        <v>0</v>
      </c>
      <c r="AJ1878" s="340">
        <f t="shared" si="301"/>
        <v>0</v>
      </c>
      <c r="AK1878" s="340">
        <f t="shared" si="301"/>
        <v>0</v>
      </c>
      <c r="AL1878" s="340">
        <f t="shared" si="301"/>
        <v>0</v>
      </c>
      <c r="AM1878" s="340">
        <f t="shared" si="301"/>
        <v>0</v>
      </c>
    </row>
    <row r="1879" spans="1:39" x14ac:dyDescent="0.35">
      <c r="A1879" s="337">
        <v>23792</v>
      </c>
      <c r="B1879" s="338">
        <f t="shared" si="294"/>
        <v>1965</v>
      </c>
      <c r="C1879" s="338">
        <f t="shared" si="295"/>
        <v>2</v>
      </c>
      <c r="D1879" s="338">
        <f t="shared" si="296"/>
        <v>19</v>
      </c>
      <c r="E1879" s="334">
        <v>0</v>
      </c>
      <c r="F1879" s="334">
        <v>0</v>
      </c>
      <c r="G1879" s="334">
        <v>0</v>
      </c>
      <c r="H1879" s="334">
        <v>0</v>
      </c>
      <c r="I1879" s="334">
        <v>0</v>
      </c>
      <c r="J1879" s="334">
        <v>0</v>
      </c>
      <c r="K1879" s="334">
        <v>0</v>
      </c>
      <c r="L1879" s="334">
        <v>0</v>
      </c>
      <c r="M1879" s="334">
        <v>0</v>
      </c>
      <c r="N1879" s="334">
        <v>0</v>
      </c>
      <c r="O1879" s="334">
        <v>0</v>
      </c>
      <c r="P1879" s="334">
        <v>0</v>
      </c>
      <c r="Q1879" s="334">
        <v>0</v>
      </c>
      <c r="R1879" s="334">
        <v>0</v>
      </c>
      <c r="S1879" s="334">
        <v>0</v>
      </c>
      <c r="T1879" s="334">
        <v>0</v>
      </c>
      <c r="U1879" s="334">
        <v>0</v>
      </c>
      <c r="V1879" s="334">
        <v>0</v>
      </c>
      <c r="W1879" s="334">
        <v>0</v>
      </c>
      <c r="X1879" s="334">
        <v>0</v>
      </c>
      <c r="Y1879" s="334">
        <v>0.1</v>
      </c>
      <c r="Z1879" s="334">
        <v>0.2</v>
      </c>
      <c r="AA1879" s="334">
        <v>0.1</v>
      </c>
      <c r="AB1879" s="334">
        <v>0.1</v>
      </c>
      <c r="AD1879" s="334">
        <v>0.5</v>
      </c>
      <c r="AE1879" s="334">
        <f t="shared" si="297"/>
        <v>0.5</v>
      </c>
      <c r="AF1879" s="334">
        <f t="shared" si="298"/>
        <v>0.5</v>
      </c>
      <c r="AG1879" s="340">
        <f t="shared" si="299"/>
        <v>0</v>
      </c>
      <c r="AI1879" s="340">
        <f t="shared" si="301"/>
        <v>0</v>
      </c>
      <c r="AJ1879" s="340">
        <f t="shared" si="301"/>
        <v>0</v>
      </c>
      <c r="AK1879" s="340">
        <f t="shared" si="301"/>
        <v>0</v>
      </c>
      <c r="AL1879" s="340">
        <f t="shared" si="301"/>
        <v>0</v>
      </c>
      <c r="AM1879" s="340">
        <f t="shared" si="301"/>
        <v>0</v>
      </c>
    </row>
    <row r="1880" spans="1:39" x14ac:dyDescent="0.35">
      <c r="A1880" s="337">
        <v>23793</v>
      </c>
      <c r="B1880" s="338">
        <f t="shared" si="294"/>
        <v>1965</v>
      </c>
      <c r="C1880" s="338">
        <f t="shared" si="295"/>
        <v>2</v>
      </c>
      <c r="D1880" s="338">
        <f t="shared" si="296"/>
        <v>20</v>
      </c>
      <c r="E1880" s="334">
        <v>0</v>
      </c>
      <c r="F1880" s="334">
        <v>0.1</v>
      </c>
      <c r="G1880" s="334">
        <v>0</v>
      </c>
      <c r="H1880" s="334">
        <v>0</v>
      </c>
      <c r="I1880" s="334">
        <v>0</v>
      </c>
      <c r="J1880" s="334">
        <v>0</v>
      </c>
      <c r="K1880" s="334">
        <v>0</v>
      </c>
      <c r="L1880" s="334">
        <v>0</v>
      </c>
      <c r="M1880" s="334">
        <v>0</v>
      </c>
      <c r="N1880" s="334">
        <v>0.1</v>
      </c>
      <c r="O1880" s="334">
        <v>0</v>
      </c>
      <c r="P1880" s="334">
        <v>0</v>
      </c>
      <c r="Q1880" s="334">
        <v>0.1</v>
      </c>
      <c r="R1880" s="334">
        <v>0</v>
      </c>
      <c r="S1880" s="334">
        <v>0</v>
      </c>
      <c r="T1880" s="334">
        <v>0</v>
      </c>
      <c r="U1880" s="334">
        <v>0</v>
      </c>
      <c r="V1880" s="334">
        <v>0</v>
      </c>
      <c r="W1880" s="334">
        <v>0</v>
      </c>
      <c r="X1880" s="334">
        <v>0</v>
      </c>
      <c r="Y1880" s="334">
        <v>0</v>
      </c>
      <c r="Z1880" s="334">
        <v>0</v>
      </c>
      <c r="AA1880" s="334">
        <v>0</v>
      </c>
      <c r="AB1880" s="334">
        <v>0</v>
      </c>
      <c r="AD1880" s="334">
        <v>0.3</v>
      </c>
      <c r="AE1880" s="334">
        <f t="shared" si="297"/>
        <v>0.3</v>
      </c>
      <c r="AF1880" s="334">
        <f t="shared" si="298"/>
        <v>0.30000000000000004</v>
      </c>
      <c r="AG1880" s="340">
        <f t="shared" si="299"/>
        <v>5.5511151231257827E-17</v>
      </c>
      <c r="AI1880" s="340">
        <f t="shared" si="301"/>
        <v>0</v>
      </c>
      <c r="AJ1880" s="340">
        <f t="shared" si="301"/>
        <v>0</v>
      </c>
      <c r="AK1880" s="340">
        <f t="shared" si="301"/>
        <v>0</v>
      </c>
      <c r="AL1880" s="340">
        <f t="shared" si="301"/>
        <v>0</v>
      </c>
      <c r="AM1880" s="340">
        <f t="shared" si="301"/>
        <v>0</v>
      </c>
    </row>
    <row r="1881" spans="1:39" x14ac:dyDescent="0.35">
      <c r="A1881" s="337">
        <v>23794</v>
      </c>
      <c r="B1881" s="338">
        <f t="shared" si="294"/>
        <v>1965</v>
      </c>
      <c r="C1881" s="338">
        <f t="shared" si="295"/>
        <v>2</v>
      </c>
      <c r="D1881" s="338">
        <f t="shared" si="296"/>
        <v>21</v>
      </c>
      <c r="E1881" s="334">
        <v>0</v>
      </c>
      <c r="F1881" s="334">
        <v>0</v>
      </c>
      <c r="G1881" s="334">
        <v>0</v>
      </c>
      <c r="H1881" s="334">
        <v>0</v>
      </c>
      <c r="I1881" s="334">
        <v>0</v>
      </c>
      <c r="J1881" s="334">
        <v>0</v>
      </c>
      <c r="K1881" s="334">
        <v>0</v>
      </c>
      <c r="L1881" s="334">
        <v>0</v>
      </c>
      <c r="M1881" s="334">
        <v>0</v>
      </c>
      <c r="N1881" s="334">
        <v>0</v>
      </c>
      <c r="O1881" s="334">
        <v>0</v>
      </c>
      <c r="P1881" s="334">
        <v>0.3</v>
      </c>
      <c r="Q1881" s="334">
        <v>0.3</v>
      </c>
      <c r="R1881" s="334">
        <v>0.3</v>
      </c>
      <c r="S1881" s="334">
        <v>0.3</v>
      </c>
      <c r="T1881" s="334">
        <v>0.3</v>
      </c>
      <c r="U1881" s="334">
        <v>0.3</v>
      </c>
      <c r="V1881" s="334">
        <v>0.2</v>
      </c>
      <c r="W1881" s="334">
        <v>0.3</v>
      </c>
      <c r="X1881" s="334">
        <v>0.3</v>
      </c>
      <c r="Y1881" s="334">
        <v>0.3</v>
      </c>
      <c r="Z1881" s="334">
        <v>0.3</v>
      </c>
      <c r="AA1881" s="334">
        <v>0.3</v>
      </c>
      <c r="AB1881" s="334">
        <v>0.3</v>
      </c>
      <c r="AD1881" s="334">
        <v>3.8</v>
      </c>
      <c r="AE1881" s="334">
        <f t="shared" si="297"/>
        <v>3.8</v>
      </c>
      <c r="AF1881" s="334">
        <f t="shared" si="298"/>
        <v>3.7999999999999989</v>
      </c>
      <c r="AG1881" s="340">
        <f t="shared" si="299"/>
        <v>8.8817841970012523E-16</v>
      </c>
      <c r="AI1881" s="340">
        <f t="shared" si="301"/>
        <v>0</v>
      </c>
      <c r="AJ1881" s="340">
        <f t="shared" si="301"/>
        <v>0</v>
      </c>
      <c r="AK1881" s="340">
        <f t="shared" si="301"/>
        <v>0</v>
      </c>
      <c r="AL1881" s="340">
        <f t="shared" si="301"/>
        <v>0</v>
      </c>
      <c r="AM1881" s="340">
        <f t="shared" si="301"/>
        <v>0</v>
      </c>
    </row>
    <row r="1882" spans="1:39" x14ac:dyDescent="0.35">
      <c r="A1882" s="337">
        <v>23795</v>
      </c>
      <c r="B1882" s="338">
        <f t="shared" si="294"/>
        <v>1965</v>
      </c>
      <c r="C1882" s="338">
        <f t="shared" si="295"/>
        <v>2</v>
      </c>
      <c r="D1882" s="338">
        <f t="shared" si="296"/>
        <v>22</v>
      </c>
      <c r="E1882" s="334">
        <v>0.1</v>
      </c>
      <c r="F1882" s="334">
        <v>0.1</v>
      </c>
      <c r="G1882" s="334">
        <v>0.1</v>
      </c>
      <c r="H1882" s="334">
        <v>0</v>
      </c>
      <c r="I1882" s="334">
        <v>0.1</v>
      </c>
      <c r="J1882" s="334">
        <v>0.1</v>
      </c>
      <c r="K1882" s="334">
        <v>0.1</v>
      </c>
      <c r="L1882" s="334">
        <v>0.1</v>
      </c>
      <c r="M1882" s="334">
        <v>0.1</v>
      </c>
      <c r="N1882" s="334">
        <v>0</v>
      </c>
      <c r="O1882" s="334">
        <v>0.1</v>
      </c>
      <c r="P1882" s="334">
        <v>0.1</v>
      </c>
      <c r="Q1882" s="334">
        <v>0</v>
      </c>
      <c r="R1882" s="334">
        <v>0</v>
      </c>
      <c r="S1882" s="334">
        <v>0</v>
      </c>
      <c r="T1882" s="334">
        <v>0</v>
      </c>
      <c r="U1882" s="334">
        <v>0</v>
      </c>
      <c r="V1882" s="334">
        <v>0</v>
      </c>
      <c r="W1882" s="334">
        <v>0</v>
      </c>
      <c r="X1882" s="334">
        <v>0</v>
      </c>
      <c r="Y1882" s="334">
        <v>0</v>
      </c>
      <c r="Z1882" s="334">
        <v>0</v>
      </c>
      <c r="AA1882" s="334">
        <v>0</v>
      </c>
      <c r="AB1882" s="334">
        <v>0</v>
      </c>
      <c r="AD1882" s="334">
        <v>1</v>
      </c>
      <c r="AE1882" s="334">
        <f t="shared" si="297"/>
        <v>1</v>
      </c>
      <c r="AF1882" s="334">
        <f t="shared" si="298"/>
        <v>0.99999999999999989</v>
      </c>
      <c r="AG1882" s="340">
        <f t="shared" si="299"/>
        <v>1.1102230246251565E-16</v>
      </c>
      <c r="AI1882" s="340">
        <f t="shared" si="301"/>
        <v>0</v>
      </c>
      <c r="AJ1882" s="340">
        <f t="shared" si="301"/>
        <v>0</v>
      </c>
      <c r="AK1882" s="340">
        <f t="shared" si="301"/>
        <v>0</v>
      </c>
      <c r="AL1882" s="340">
        <f t="shared" si="301"/>
        <v>0</v>
      </c>
      <c r="AM1882" s="340">
        <f t="shared" si="301"/>
        <v>0</v>
      </c>
    </row>
    <row r="1883" spans="1:39" x14ac:dyDescent="0.35">
      <c r="A1883" s="337">
        <v>23796</v>
      </c>
      <c r="B1883" s="338">
        <f t="shared" si="294"/>
        <v>1965</v>
      </c>
      <c r="C1883" s="338">
        <f t="shared" si="295"/>
        <v>2</v>
      </c>
      <c r="D1883" s="338">
        <f t="shared" si="296"/>
        <v>23</v>
      </c>
      <c r="E1883" s="334">
        <v>0</v>
      </c>
      <c r="F1883" s="334">
        <v>0</v>
      </c>
      <c r="G1883" s="334">
        <v>0</v>
      </c>
      <c r="H1883" s="334">
        <v>0</v>
      </c>
      <c r="I1883" s="334">
        <v>0</v>
      </c>
      <c r="J1883" s="334">
        <v>0</v>
      </c>
      <c r="K1883" s="334">
        <v>0</v>
      </c>
      <c r="L1883" s="334">
        <v>0</v>
      </c>
      <c r="M1883" s="334">
        <v>0</v>
      </c>
      <c r="N1883" s="334">
        <v>0</v>
      </c>
      <c r="O1883" s="334">
        <v>0</v>
      </c>
      <c r="P1883" s="334">
        <v>0</v>
      </c>
      <c r="Q1883" s="334">
        <v>0</v>
      </c>
      <c r="R1883" s="334">
        <v>0</v>
      </c>
      <c r="S1883" s="334">
        <v>0</v>
      </c>
      <c r="T1883" s="334">
        <v>0</v>
      </c>
      <c r="U1883" s="334">
        <v>0</v>
      </c>
      <c r="V1883" s="334">
        <v>0</v>
      </c>
      <c r="W1883" s="334">
        <v>0</v>
      </c>
      <c r="X1883" s="334">
        <v>0</v>
      </c>
      <c r="Y1883" s="334">
        <v>0</v>
      </c>
      <c r="Z1883" s="334">
        <v>0</v>
      </c>
      <c r="AA1883" s="334">
        <v>0</v>
      </c>
      <c r="AB1883" s="334">
        <v>0</v>
      </c>
      <c r="AD1883" s="334">
        <v>0</v>
      </c>
      <c r="AE1883" s="334">
        <f t="shared" si="297"/>
        <v>0</v>
      </c>
      <c r="AF1883" s="334">
        <f t="shared" si="298"/>
        <v>0</v>
      </c>
      <c r="AG1883" s="340">
        <f t="shared" si="299"/>
        <v>0</v>
      </c>
      <c r="AI1883" s="340">
        <f t="shared" si="301"/>
        <v>0</v>
      </c>
      <c r="AJ1883" s="340">
        <f t="shared" si="301"/>
        <v>0</v>
      </c>
      <c r="AK1883" s="340">
        <f t="shared" si="301"/>
        <v>0</v>
      </c>
      <c r="AL1883" s="340">
        <f t="shared" si="301"/>
        <v>0</v>
      </c>
      <c r="AM1883" s="340">
        <f t="shared" si="301"/>
        <v>0</v>
      </c>
    </row>
    <row r="1884" spans="1:39" x14ac:dyDescent="0.35">
      <c r="A1884" s="337">
        <v>23797</v>
      </c>
      <c r="B1884" s="338">
        <f t="shared" si="294"/>
        <v>1965</v>
      </c>
      <c r="C1884" s="338">
        <f t="shared" si="295"/>
        <v>2</v>
      </c>
      <c r="D1884" s="338">
        <f t="shared" si="296"/>
        <v>24</v>
      </c>
      <c r="E1884" s="334">
        <v>0</v>
      </c>
      <c r="F1884" s="334">
        <v>0</v>
      </c>
      <c r="G1884" s="334">
        <v>0</v>
      </c>
      <c r="H1884" s="334">
        <v>0</v>
      </c>
      <c r="I1884" s="334">
        <v>0</v>
      </c>
      <c r="J1884" s="334">
        <v>0</v>
      </c>
      <c r="K1884" s="334">
        <v>0</v>
      </c>
      <c r="L1884" s="334">
        <v>0</v>
      </c>
      <c r="M1884" s="334">
        <v>0</v>
      </c>
      <c r="N1884" s="334">
        <v>0</v>
      </c>
      <c r="O1884" s="334">
        <v>0</v>
      </c>
      <c r="P1884" s="334">
        <v>0</v>
      </c>
      <c r="Q1884" s="334">
        <v>0</v>
      </c>
      <c r="R1884" s="334">
        <v>0</v>
      </c>
      <c r="S1884" s="334">
        <v>0</v>
      </c>
      <c r="T1884" s="334">
        <v>0</v>
      </c>
      <c r="U1884" s="334">
        <v>0</v>
      </c>
      <c r="V1884" s="334">
        <v>0</v>
      </c>
      <c r="W1884" s="334">
        <v>0</v>
      </c>
      <c r="X1884" s="334">
        <v>0</v>
      </c>
      <c r="Y1884" s="334">
        <v>0</v>
      </c>
      <c r="Z1884" s="334">
        <v>0</v>
      </c>
      <c r="AA1884" s="334">
        <v>0</v>
      </c>
      <c r="AB1884" s="334">
        <v>0</v>
      </c>
      <c r="AD1884" s="334">
        <v>0</v>
      </c>
      <c r="AE1884" s="334">
        <f t="shared" si="297"/>
        <v>0</v>
      </c>
      <c r="AF1884" s="334">
        <f t="shared" si="298"/>
        <v>0</v>
      </c>
      <c r="AG1884" s="340">
        <f t="shared" si="299"/>
        <v>0</v>
      </c>
      <c r="AI1884" s="340">
        <f t="shared" si="301"/>
        <v>0</v>
      </c>
      <c r="AJ1884" s="340">
        <f t="shared" si="301"/>
        <v>0</v>
      </c>
      <c r="AK1884" s="340">
        <f t="shared" si="301"/>
        <v>0</v>
      </c>
      <c r="AL1884" s="340">
        <f t="shared" si="301"/>
        <v>0</v>
      </c>
      <c r="AM1884" s="340">
        <f t="shared" si="301"/>
        <v>0</v>
      </c>
    </row>
    <row r="1885" spans="1:39" x14ac:dyDescent="0.35">
      <c r="A1885" s="337">
        <v>23798</v>
      </c>
      <c r="B1885" s="338">
        <f t="shared" si="294"/>
        <v>1965</v>
      </c>
      <c r="C1885" s="338">
        <f t="shared" si="295"/>
        <v>2</v>
      </c>
      <c r="D1885" s="338">
        <f t="shared" si="296"/>
        <v>25</v>
      </c>
      <c r="E1885" s="334">
        <v>0</v>
      </c>
      <c r="F1885" s="334">
        <v>0</v>
      </c>
      <c r="G1885" s="334">
        <v>0</v>
      </c>
      <c r="H1885" s="334">
        <v>0</v>
      </c>
      <c r="I1885" s="334">
        <v>0</v>
      </c>
      <c r="J1885" s="334">
        <v>0</v>
      </c>
      <c r="K1885" s="334">
        <v>0</v>
      </c>
      <c r="L1885" s="334">
        <v>0</v>
      </c>
      <c r="M1885" s="334">
        <v>0</v>
      </c>
      <c r="N1885" s="334">
        <v>0</v>
      </c>
      <c r="O1885" s="334">
        <v>0</v>
      </c>
      <c r="P1885" s="334">
        <v>0</v>
      </c>
      <c r="Q1885" s="334">
        <v>0</v>
      </c>
      <c r="R1885" s="334">
        <v>0</v>
      </c>
      <c r="S1885" s="334">
        <v>0</v>
      </c>
      <c r="T1885" s="334">
        <v>0</v>
      </c>
      <c r="U1885" s="334">
        <v>0</v>
      </c>
      <c r="V1885" s="334">
        <v>0</v>
      </c>
      <c r="W1885" s="334">
        <v>0</v>
      </c>
      <c r="X1885" s="334">
        <v>0</v>
      </c>
      <c r="Y1885" s="334">
        <v>0</v>
      </c>
      <c r="Z1885" s="334">
        <v>0</v>
      </c>
      <c r="AA1885" s="334">
        <v>0</v>
      </c>
      <c r="AB1885" s="334">
        <v>0</v>
      </c>
      <c r="AD1885" s="334">
        <v>0</v>
      </c>
      <c r="AE1885" s="334">
        <f t="shared" si="297"/>
        <v>0</v>
      </c>
      <c r="AF1885" s="334">
        <f t="shared" si="298"/>
        <v>0</v>
      </c>
      <c r="AG1885" s="340">
        <f t="shared" si="299"/>
        <v>0</v>
      </c>
      <c r="AI1885" s="340">
        <f t="shared" si="301"/>
        <v>0</v>
      </c>
      <c r="AJ1885" s="340">
        <f t="shared" si="301"/>
        <v>0</v>
      </c>
      <c r="AK1885" s="340">
        <f t="shared" si="301"/>
        <v>0</v>
      </c>
      <c r="AL1885" s="340">
        <f t="shared" si="301"/>
        <v>0</v>
      </c>
      <c r="AM1885" s="340">
        <f t="shared" si="301"/>
        <v>0</v>
      </c>
    </row>
    <row r="1886" spans="1:39" x14ac:dyDescent="0.35">
      <c r="A1886" s="337">
        <v>23799</v>
      </c>
      <c r="B1886" s="338">
        <f t="shared" si="294"/>
        <v>1965</v>
      </c>
      <c r="C1886" s="338">
        <f t="shared" si="295"/>
        <v>2</v>
      </c>
      <c r="D1886" s="338">
        <f t="shared" si="296"/>
        <v>26</v>
      </c>
      <c r="E1886" s="334">
        <v>0</v>
      </c>
      <c r="F1886" s="334">
        <v>0</v>
      </c>
      <c r="G1886" s="334">
        <v>0</v>
      </c>
      <c r="H1886" s="334">
        <v>0</v>
      </c>
      <c r="I1886" s="334">
        <v>0</v>
      </c>
      <c r="J1886" s="334">
        <v>0</v>
      </c>
      <c r="K1886" s="334">
        <v>0</v>
      </c>
      <c r="L1886" s="334">
        <v>0</v>
      </c>
      <c r="M1886" s="334">
        <v>0</v>
      </c>
      <c r="N1886" s="334">
        <v>0</v>
      </c>
      <c r="O1886" s="334">
        <v>0</v>
      </c>
      <c r="P1886" s="334">
        <v>0</v>
      </c>
      <c r="Q1886" s="334">
        <v>0</v>
      </c>
      <c r="R1886" s="334">
        <v>0</v>
      </c>
      <c r="S1886" s="334">
        <v>0</v>
      </c>
      <c r="T1886" s="334">
        <v>0</v>
      </c>
      <c r="U1886" s="334">
        <v>0</v>
      </c>
      <c r="V1886" s="334">
        <v>0</v>
      </c>
      <c r="W1886" s="334">
        <v>0</v>
      </c>
      <c r="X1886" s="334">
        <v>0</v>
      </c>
      <c r="Y1886" s="334">
        <v>0</v>
      </c>
      <c r="Z1886" s="334">
        <v>0</v>
      </c>
      <c r="AA1886" s="334">
        <v>0</v>
      </c>
      <c r="AB1886" s="334">
        <v>0</v>
      </c>
      <c r="AD1886" s="334">
        <v>0</v>
      </c>
      <c r="AE1886" s="334">
        <f t="shared" si="297"/>
        <v>0</v>
      </c>
      <c r="AF1886" s="334">
        <f t="shared" si="298"/>
        <v>0</v>
      </c>
      <c r="AG1886" s="340">
        <f t="shared" si="299"/>
        <v>0</v>
      </c>
      <c r="AI1886" s="340">
        <f t="shared" si="301"/>
        <v>0</v>
      </c>
      <c r="AJ1886" s="340">
        <f t="shared" si="301"/>
        <v>0</v>
      </c>
      <c r="AK1886" s="340">
        <f t="shared" si="301"/>
        <v>0</v>
      </c>
      <c r="AL1886" s="340">
        <f t="shared" si="301"/>
        <v>0</v>
      </c>
      <c r="AM1886" s="340">
        <f t="shared" si="301"/>
        <v>0</v>
      </c>
    </row>
    <row r="1887" spans="1:39" x14ac:dyDescent="0.35">
      <c r="A1887" s="337">
        <v>23800</v>
      </c>
      <c r="B1887" s="338">
        <f t="shared" si="294"/>
        <v>1965</v>
      </c>
      <c r="C1887" s="338">
        <f t="shared" si="295"/>
        <v>2</v>
      </c>
      <c r="D1887" s="338">
        <f t="shared" si="296"/>
        <v>27</v>
      </c>
      <c r="E1887" s="334">
        <v>0.2</v>
      </c>
      <c r="F1887" s="334">
        <v>0.3</v>
      </c>
      <c r="G1887" s="334">
        <v>0.2</v>
      </c>
      <c r="H1887" s="334">
        <v>0.3</v>
      </c>
      <c r="I1887" s="334">
        <v>0.2</v>
      </c>
      <c r="J1887" s="334">
        <v>0.3</v>
      </c>
      <c r="K1887" s="334">
        <v>0.2</v>
      </c>
      <c r="L1887" s="334">
        <v>0.2</v>
      </c>
      <c r="M1887" s="334">
        <v>0.3</v>
      </c>
      <c r="N1887" s="334">
        <v>0.2</v>
      </c>
      <c r="O1887" s="334">
        <v>0.3</v>
      </c>
      <c r="P1887" s="334">
        <v>0.2</v>
      </c>
      <c r="Q1887" s="334">
        <v>0.2</v>
      </c>
      <c r="R1887" s="334">
        <v>0.3</v>
      </c>
      <c r="S1887" s="334">
        <v>0.2</v>
      </c>
      <c r="T1887" s="334">
        <v>0.3</v>
      </c>
      <c r="U1887" s="334">
        <v>0.2</v>
      </c>
      <c r="V1887" s="334">
        <v>0.2</v>
      </c>
      <c r="W1887" s="334">
        <v>0.3</v>
      </c>
      <c r="X1887" s="334">
        <v>0.2</v>
      </c>
      <c r="Y1887" s="334">
        <v>0.3</v>
      </c>
      <c r="Z1887" s="334">
        <v>0.2</v>
      </c>
      <c r="AA1887" s="334">
        <v>0.3</v>
      </c>
      <c r="AB1887" s="334">
        <v>0.2</v>
      </c>
      <c r="AD1887" s="334">
        <v>5.8</v>
      </c>
      <c r="AE1887" s="334">
        <f t="shared" si="297"/>
        <v>5.8</v>
      </c>
      <c r="AF1887" s="334">
        <f t="shared" si="298"/>
        <v>5.8</v>
      </c>
      <c r="AG1887" s="340">
        <f t="shared" si="299"/>
        <v>0</v>
      </c>
      <c r="AI1887" s="340">
        <f t="shared" si="301"/>
        <v>0</v>
      </c>
      <c r="AJ1887" s="340">
        <f t="shared" si="301"/>
        <v>0</v>
      </c>
      <c r="AK1887" s="340">
        <f t="shared" si="301"/>
        <v>0</v>
      </c>
      <c r="AL1887" s="340">
        <f t="shared" si="301"/>
        <v>0</v>
      </c>
      <c r="AM1887" s="340">
        <f t="shared" si="301"/>
        <v>0</v>
      </c>
    </row>
    <row r="1888" spans="1:39" x14ac:dyDescent="0.35">
      <c r="A1888" s="337">
        <v>23801</v>
      </c>
      <c r="B1888" s="338">
        <f t="shared" si="294"/>
        <v>1965</v>
      </c>
      <c r="C1888" s="338">
        <f t="shared" si="295"/>
        <v>2</v>
      </c>
      <c r="D1888" s="338">
        <f t="shared" si="296"/>
        <v>28</v>
      </c>
      <c r="E1888" s="334">
        <v>0</v>
      </c>
      <c r="F1888" s="334">
        <v>0.1</v>
      </c>
      <c r="G1888" s="334">
        <v>0</v>
      </c>
      <c r="H1888" s="334">
        <v>0.1</v>
      </c>
      <c r="I1888" s="334">
        <v>0</v>
      </c>
      <c r="J1888" s="334">
        <v>0.1</v>
      </c>
      <c r="K1888" s="334">
        <v>0</v>
      </c>
      <c r="L1888" s="334">
        <v>0.1</v>
      </c>
      <c r="M1888" s="334">
        <v>0</v>
      </c>
      <c r="N1888" s="334">
        <v>0.1</v>
      </c>
      <c r="O1888" s="334">
        <v>0</v>
      </c>
      <c r="P1888" s="334">
        <v>0</v>
      </c>
      <c r="Q1888" s="334">
        <v>0</v>
      </c>
      <c r="R1888" s="334">
        <v>0</v>
      </c>
      <c r="S1888" s="334">
        <v>0</v>
      </c>
      <c r="T1888" s="334">
        <v>0</v>
      </c>
      <c r="U1888" s="334">
        <v>0</v>
      </c>
      <c r="V1888" s="334">
        <v>0</v>
      </c>
      <c r="W1888" s="334">
        <v>0</v>
      </c>
      <c r="X1888" s="334">
        <v>0</v>
      </c>
      <c r="Y1888" s="334">
        <v>0</v>
      </c>
      <c r="Z1888" s="334">
        <v>0</v>
      </c>
      <c r="AA1888" s="334">
        <v>0</v>
      </c>
      <c r="AB1888" s="334">
        <v>0</v>
      </c>
      <c r="AD1888" s="334">
        <v>0.5</v>
      </c>
      <c r="AE1888" s="334">
        <f t="shared" si="297"/>
        <v>0.5</v>
      </c>
      <c r="AF1888" s="334">
        <f t="shared" si="298"/>
        <v>0.5</v>
      </c>
      <c r="AG1888" s="340">
        <f t="shared" si="299"/>
        <v>0</v>
      </c>
      <c r="AI1888" s="340">
        <f t="shared" si="301"/>
        <v>0</v>
      </c>
      <c r="AJ1888" s="340">
        <f t="shared" si="301"/>
        <v>0</v>
      </c>
      <c r="AK1888" s="340">
        <f t="shared" si="301"/>
        <v>0</v>
      </c>
      <c r="AL1888" s="340">
        <f t="shared" si="301"/>
        <v>0</v>
      </c>
      <c r="AM1888" s="340">
        <f t="shared" si="301"/>
        <v>0</v>
      </c>
    </row>
    <row r="1889" spans="1:39" x14ac:dyDescent="0.35">
      <c r="A1889" s="337">
        <v>23802</v>
      </c>
      <c r="B1889" s="338">
        <f t="shared" si="294"/>
        <v>1965</v>
      </c>
      <c r="C1889" s="338">
        <f t="shared" si="295"/>
        <v>3</v>
      </c>
      <c r="D1889" s="338">
        <f t="shared" si="296"/>
        <v>1</v>
      </c>
      <c r="E1889" s="334">
        <v>0</v>
      </c>
      <c r="F1889" s="334">
        <v>0</v>
      </c>
      <c r="G1889" s="334">
        <v>0</v>
      </c>
      <c r="H1889" s="334">
        <v>0</v>
      </c>
      <c r="I1889" s="334">
        <v>0</v>
      </c>
      <c r="J1889" s="334">
        <v>0</v>
      </c>
      <c r="K1889" s="334">
        <v>0</v>
      </c>
      <c r="L1889" s="334">
        <v>0</v>
      </c>
      <c r="M1889" s="334">
        <v>0</v>
      </c>
      <c r="N1889" s="334">
        <v>0</v>
      </c>
      <c r="O1889" s="334">
        <v>0</v>
      </c>
      <c r="P1889" s="334">
        <v>0</v>
      </c>
      <c r="Q1889" s="334">
        <v>0</v>
      </c>
      <c r="R1889" s="334">
        <v>0</v>
      </c>
      <c r="S1889" s="334">
        <v>0</v>
      </c>
      <c r="T1889" s="334">
        <v>0</v>
      </c>
      <c r="U1889" s="334">
        <v>0</v>
      </c>
      <c r="V1889" s="334">
        <v>0</v>
      </c>
      <c r="W1889" s="334">
        <v>0</v>
      </c>
      <c r="X1889" s="334">
        <v>0</v>
      </c>
      <c r="Y1889" s="334">
        <v>0</v>
      </c>
      <c r="Z1889" s="334">
        <v>0</v>
      </c>
      <c r="AA1889" s="334">
        <v>0</v>
      </c>
      <c r="AB1889" s="334">
        <v>0</v>
      </c>
      <c r="AD1889" s="334">
        <v>0</v>
      </c>
      <c r="AE1889" s="334">
        <f t="shared" si="297"/>
        <v>0</v>
      </c>
      <c r="AF1889" s="334">
        <f t="shared" si="298"/>
        <v>0</v>
      </c>
      <c r="AG1889" s="340">
        <f t="shared" si="299"/>
        <v>0</v>
      </c>
      <c r="AI1889" s="340">
        <f t="shared" si="301"/>
        <v>0</v>
      </c>
      <c r="AJ1889" s="340">
        <f t="shared" si="301"/>
        <v>0</v>
      </c>
      <c r="AK1889" s="340">
        <f t="shared" si="301"/>
        <v>0</v>
      </c>
      <c r="AL1889" s="340">
        <f t="shared" si="301"/>
        <v>0</v>
      </c>
      <c r="AM1889" s="340">
        <f t="shared" si="301"/>
        <v>0</v>
      </c>
    </row>
    <row r="1890" spans="1:39" x14ac:dyDescent="0.35">
      <c r="A1890" s="337">
        <v>23803</v>
      </c>
      <c r="B1890" s="338">
        <f t="shared" si="294"/>
        <v>1965</v>
      </c>
      <c r="C1890" s="338">
        <f t="shared" si="295"/>
        <v>3</v>
      </c>
      <c r="D1890" s="338">
        <f t="shared" si="296"/>
        <v>2</v>
      </c>
      <c r="E1890" s="334">
        <v>0</v>
      </c>
      <c r="F1890" s="334">
        <v>0</v>
      </c>
      <c r="G1890" s="334">
        <v>0</v>
      </c>
      <c r="H1890" s="334">
        <v>0</v>
      </c>
      <c r="I1890" s="334">
        <v>0</v>
      </c>
      <c r="J1890" s="334">
        <v>0</v>
      </c>
      <c r="K1890" s="334">
        <v>0</v>
      </c>
      <c r="L1890" s="334">
        <v>0</v>
      </c>
      <c r="M1890" s="334">
        <v>0</v>
      </c>
      <c r="N1890" s="334">
        <v>0</v>
      </c>
      <c r="O1890" s="334">
        <v>0</v>
      </c>
      <c r="P1890" s="334">
        <v>0</v>
      </c>
      <c r="Q1890" s="334">
        <v>0</v>
      </c>
      <c r="R1890" s="334">
        <v>0</v>
      </c>
      <c r="S1890" s="334">
        <v>0</v>
      </c>
      <c r="T1890" s="334">
        <v>0</v>
      </c>
      <c r="U1890" s="334">
        <v>0</v>
      </c>
      <c r="V1890" s="334">
        <v>0</v>
      </c>
      <c r="W1890" s="334">
        <v>0</v>
      </c>
      <c r="X1890" s="334">
        <v>0</v>
      </c>
      <c r="Y1890" s="334">
        <v>0</v>
      </c>
      <c r="Z1890" s="334">
        <v>0</v>
      </c>
      <c r="AA1890" s="334">
        <v>0</v>
      </c>
      <c r="AB1890" s="334">
        <v>0</v>
      </c>
      <c r="AD1890" s="334">
        <v>0</v>
      </c>
      <c r="AE1890" s="334">
        <f t="shared" si="297"/>
        <v>0</v>
      </c>
      <c r="AF1890" s="334">
        <f t="shared" si="298"/>
        <v>0</v>
      </c>
      <c r="AG1890" s="340">
        <f t="shared" si="299"/>
        <v>0</v>
      </c>
      <c r="AI1890" s="340">
        <f t="shared" si="301"/>
        <v>0</v>
      </c>
      <c r="AJ1890" s="340">
        <f t="shared" si="301"/>
        <v>0</v>
      </c>
      <c r="AK1890" s="340">
        <f t="shared" si="301"/>
        <v>0</v>
      </c>
      <c r="AL1890" s="340">
        <f t="shared" si="301"/>
        <v>0</v>
      </c>
      <c r="AM1890" s="340">
        <f t="shared" si="301"/>
        <v>0</v>
      </c>
    </row>
    <row r="1891" spans="1:39" x14ac:dyDescent="0.35">
      <c r="A1891" s="337">
        <v>23804</v>
      </c>
      <c r="B1891" s="338">
        <f t="shared" si="294"/>
        <v>1965</v>
      </c>
      <c r="C1891" s="338">
        <f t="shared" si="295"/>
        <v>3</v>
      </c>
      <c r="D1891" s="338">
        <f t="shared" si="296"/>
        <v>3</v>
      </c>
      <c r="E1891" s="334">
        <v>0</v>
      </c>
      <c r="F1891" s="334">
        <v>0</v>
      </c>
      <c r="G1891" s="334">
        <v>0</v>
      </c>
      <c r="H1891" s="334">
        <v>0</v>
      </c>
      <c r="I1891" s="334">
        <v>0</v>
      </c>
      <c r="J1891" s="334">
        <v>0</v>
      </c>
      <c r="K1891" s="334">
        <v>0</v>
      </c>
      <c r="L1891" s="334">
        <v>0</v>
      </c>
      <c r="M1891" s="334">
        <v>0</v>
      </c>
      <c r="N1891" s="334">
        <v>0</v>
      </c>
      <c r="O1891" s="334">
        <v>0</v>
      </c>
      <c r="P1891" s="334">
        <v>0</v>
      </c>
      <c r="Q1891" s="334">
        <v>0</v>
      </c>
      <c r="R1891" s="334">
        <v>0</v>
      </c>
      <c r="S1891" s="334">
        <v>0</v>
      </c>
      <c r="T1891" s="334">
        <v>0</v>
      </c>
      <c r="U1891" s="334">
        <v>0</v>
      </c>
      <c r="V1891" s="334">
        <v>0</v>
      </c>
      <c r="W1891" s="334">
        <v>0</v>
      </c>
      <c r="X1891" s="334">
        <v>0</v>
      </c>
      <c r="Y1891" s="334">
        <v>0</v>
      </c>
      <c r="Z1891" s="334">
        <v>0</v>
      </c>
      <c r="AA1891" s="334">
        <v>0</v>
      </c>
      <c r="AB1891" s="334">
        <v>0</v>
      </c>
      <c r="AD1891" s="334">
        <v>0</v>
      </c>
      <c r="AE1891" s="334">
        <f t="shared" si="297"/>
        <v>0</v>
      </c>
      <c r="AF1891" s="334">
        <f t="shared" si="298"/>
        <v>0</v>
      </c>
      <c r="AG1891" s="340">
        <f t="shared" si="299"/>
        <v>0</v>
      </c>
      <c r="AI1891" s="340">
        <f t="shared" si="301"/>
        <v>0</v>
      </c>
      <c r="AJ1891" s="340">
        <f t="shared" si="301"/>
        <v>0</v>
      </c>
      <c r="AK1891" s="340">
        <f t="shared" si="301"/>
        <v>0</v>
      </c>
      <c r="AL1891" s="340">
        <f t="shared" si="301"/>
        <v>0</v>
      </c>
      <c r="AM1891" s="340">
        <f t="shared" si="301"/>
        <v>0</v>
      </c>
    </row>
    <row r="1892" spans="1:39" x14ac:dyDescent="0.35">
      <c r="A1892" s="337">
        <v>23805</v>
      </c>
      <c r="B1892" s="338">
        <f t="shared" si="294"/>
        <v>1965</v>
      </c>
      <c r="C1892" s="338">
        <f t="shared" si="295"/>
        <v>3</v>
      </c>
      <c r="D1892" s="338">
        <f t="shared" si="296"/>
        <v>4</v>
      </c>
      <c r="E1892" s="334">
        <v>0</v>
      </c>
      <c r="F1892" s="334">
        <v>0</v>
      </c>
      <c r="G1892" s="334">
        <v>0</v>
      </c>
      <c r="H1892" s="334">
        <v>0</v>
      </c>
      <c r="I1892" s="334">
        <v>0</v>
      </c>
      <c r="J1892" s="334">
        <v>0</v>
      </c>
      <c r="K1892" s="334">
        <v>0</v>
      </c>
      <c r="L1892" s="334">
        <v>0</v>
      </c>
      <c r="M1892" s="334">
        <v>0</v>
      </c>
      <c r="N1892" s="334">
        <v>0</v>
      </c>
      <c r="O1892" s="334">
        <v>0</v>
      </c>
      <c r="P1892" s="334">
        <v>0</v>
      </c>
      <c r="Q1892" s="334">
        <v>0</v>
      </c>
      <c r="R1892" s="334">
        <v>0</v>
      </c>
      <c r="S1892" s="334">
        <v>0</v>
      </c>
      <c r="T1892" s="334">
        <v>0</v>
      </c>
      <c r="U1892" s="334">
        <v>0</v>
      </c>
      <c r="V1892" s="334">
        <v>0</v>
      </c>
      <c r="W1892" s="334">
        <v>0</v>
      </c>
      <c r="X1892" s="334">
        <v>0</v>
      </c>
      <c r="Y1892" s="334">
        <v>0</v>
      </c>
      <c r="Z1892" s="334">
        <v>0</v>
      </c>
      <c r="AA1892" s="334">
        <v>0</v>
      </c>
      <c r="AB1892" s="334">
        <v>0</v>
      </c>
      <c r="AD1892" s="334">
        <v>0</v>
      </c>
      <c r="AE1892" s="334">
        <f t="shared" si="297"/>
        <v>0</v>
      </c>
      <c r="AF1892" s="334">
        <f t="shared" si="298"/>
        <v>0</v>
      </c>
      <c r="AG1892" s="340">
        <f t="shared" si="299"/>
        <v>0</v>
      </c>
      <c r="AI1892" s="340">
        <f t="shared" ref="AI1892:AM1907" si="302">IF($C1892=AI$1,$AF1892,0)</f>
        <v>0</v>
      </c>
      <c r="AJ1892" s="340">
        <f t="shared" si="302"/>
        <v>0</v>
      </c>
      <c r="AK1892" s="340">
        <f t="shared" si="302"/>
        <v>0</v>
      </c>
      <c r="AL1892" s="340">
        <f t="shared" si="302"/>
        <v>0</v>
      </c>
      <c r="AM1892" s="340">
        <f t="shared" si="302"/>
        <v>0</v>
      </c>
    </row>
    <row r="1893" spans="1:39" x14ac:dyDescent="0.35">
      <c r="A1893" s="337">
        <v>23806</v>
      </c>
      <c r="B1893" s="338">
        <f t="shared" si="294"/>
        <v>1965</v>
      </c>
      <c r="C1893" s="338">
        <f t="shared" si="295"/>
        <v>3</v>
      </c>
      <c r="D1893" s="338">
        <f t="shared" si="296"/>
        <v>5</v>
      </c>
      <c r="E1893" s="334">
        <v>0</v>
      </c>
      <c r="F1893" s="334">
        <v>0</v>
      </c>
      <c r="G1893" s="334">
        <v>0</v>
      </c>
      <c r="H1893" s="334">
        <v>0</v>
      </c>
      <c r="I1893" s="334">
        <v>0</v>
      </c>
      <c r="J1893" s="334">
        <v>0</v>
      </c>
      <c r="K1893" s="334">
        <v>0</v>
      </c>
      <c r="L1893" s="334">
        <v>0</v>
      </c>
      <c r="M1893" s="334">
        <v>0</v>
      </c>
      <c r="N1893" s="334">
        <v>0</v>
      </c>
      <c r="O1893" s="334">
        <v>0</v>
      </c>
      <c r="P1893" s="334">
        <v>0</v>
      </c>
      <c r="Q1893" s="334">
        <v>0</v>
      </c>
      <c r="R1893" s="334">
        <v>0</v>
      </c>
      <c r="S1893" s="334">
        <v>0</v>
      </c>
      <c r="T1893" s="334">
        <v>0</v>
      </c>
      <c r="U1893" s="334">
        <v>0</v>
      </c>
      <c r="V1893" s="334">
        <v>0</v>
      </c>
      <c r="W1893" s="334">
        <v>0</v>
      </c>
      <c r="X1893" s="334">
        <v>0</v>
      </c>
      <c r="Y1893" s="334">
        <v>0</v>
      </c>
      <c r="Z1893" s="334">
        <v>0</v>
      </c>
      <c r="AA1893" s="334">
        <v>0</v>
      </c>
      <c r="AB1893" s="334">
        <v>0</v>
      </c>
      <c r="AD1893" s="334">
        <v>0</v>
      </c>
      <c r="AE1893" s="334">
        <f t="shared" si="297"/>
        <v>0</v>
      </c>
      <c r="AF1893" s="334">
        <f t="shared" si="298"/>
        <v>0</v>
      </c>
      <c r="AG1893" s="340">
        <f t="shared" si="299"/>
        <v>0</v>
      </c>
      <c r="AI1893" s="340">
        <f t="shared" si="302"/>
        <v>0</v>
      </c>
      <c r="AJ1893" s="340">
        <f t="shared" si="302"/>
        <v>0</v>
      </c>
      <c r="AK1893" s="340">
        <f t="shared" si="302"/>
        <v>0</v>
      </c>
      <c r="AL1893" s="340">
        <f t="shared" si="302"/>
        <v>0</v>
      </c>
      <c r="AM1893" s="340">
        <f t="shared" si="302"/>
        <v>0</v>
      </c>
    </row>
    <row r="1894" spans="1:39" x14ac:dyDescent="0.35">
      <c r="A1894" s="337">
        <v>23807</v>
      </c>
      <c r="B1894" s="338">
        <f t="shared" si="294"/>
        <v>1965</v>
      </c>
      <c r="C1894" s="338">
        <f t="shared" si="295"/>
        <v>3</v>
      </c>
      <c r="D1894" s="338">
        <f t="shared" si="296"/>
        <v>6</v>
      </c>
      <c r="E1894" s="334">
        <v>0</v>
      </c>
      <c r="F1894" s="334">
        <v>0</v>
      </c>
      <c r="G1894" s="334">
        <v>0</v>
      </c>
      <c r="H1894" s="334">
        <v>0</v>
      </c>
      <c r="I1894" s="334">
        <v>0</v>
      </c>
      <c r="J1894" s="334">
        <v>0</v>
      </c>
      <c r="K1894" s="334">
        <v>0</v>
      </c>
      <c r="L1894" s="334">
        <v>0</v>
      </c>
      <c r="M1894" s="334">
        <v>0</v>
      </c>
      <c r="N1894" s="334">
        <v>0</v>
      </c>
      <c r="O1894" s="334">
        <v>0</v>
      </c>
      <c r="P1894" s="334">
        <v>0</v>
      </c>
      <c r="Q1894" s="334">
        <v>0</v>
      </c>
      <c r="R1894" s="334">
        <v>0</v>
      </c>
      <c r="S1894" s="334">
        <v>0</v>
      </c>
      <c r="T1894" s="334">
        <v>0</v>
      </c>
      <c r="U1894" s="334">
        <v>0</v>
      </c>
      <c r="V1894" s="334">
        <v>0</v>
      </c>
      <c r="W1894" s="334">
        <v>0</v>
      </c>
      <c r="X1894" s="334">
        <v>0</v>
      </c>
      <c r="Y1894" s="334">
        <v>0</v>
      </c>
      <c r="Z1894" s="334">
        <v>0</v>
      </c>
      <c r="AA1894" s="334">
        <v>0</v>
      </c>
      <c r="AB1894" s="334">
        <v>0</v>
      </c>
      <c r="AD1894" s="334">
        <v>0</v>
      </c>
      <c r="AE1894" s="334">
        <f t="shared" si="297"/>
        <v>0</v>
      </c>
      <c r="AF1894" s="334">
        <f t="shared" si="298"/>
        <v>0</v>
      </c>
      <c r="AG1894" s="340">
        <f t="shared" si="299"/>
        <v>0</v>
      </c>
      <c r="AI1894" s="340">
        <f t="shared" si="302"/>
        <v>0</v>
      </c>
      <c r="AJ1894" s="340">
        <f t="shared" si="302"/>
        <v>0</v>
      </c>
      <c r="AK1894" s="340">
        <f t="shared" si="302"/>
        <v>0</v>
      </c>
      <c r="AL1894" s="340">
        <f t="shared" si="302"/>
        <v>0</v>
      </c>
      <c r="AM1894" s="340">
        <f t="shared" si="302"/>
        <v>0</v>
      </c>
    </row>
    <row r="1895" spans="1:39" x14ac:dyDescent="0.35">
      <c r="A1895" s="337">
        <v>23808</v>
      </c>
      <c r="B1895" s="338">
        <f t="shared" si="294"/>
        <v>1965</v>
      </c>
      <c r="C1895" s="338">
        <f t="shared" si="295"/>
        <v>3</v>
      </c>
      <c r="D1895" s="338">
        <f t="shared" si="296"/>
        <v>7</v>
      </c>
      <c r="E1895" s="334">
        <v>0</v>
      </c>
      <c r="F1895" s="334">
        <v>0</v>
      </c>
      <c r="G1895" s="334">
        <v>0</v>
      </c>
      <c r="H1895" s="334">
        <v>0</v>
      </c>
      <c r="I1895" s="334">
        <v>0</v>
      </c>
      <c r="J1895" s="334">
        <v>0</v>
      </c>
      <c r="K1895" s="334">
        <v>0</v>
      </c>
      <c r="L1895" s="334">
        <v>0</v>
      </c>
      <c r="M1895" s="334">
        <v>0</v>
      </c>
      <c r="N1895" s="334">
        <v>0</v>
      </c>
      <c r="O1895" s="334">
        <v>0</v>
      </c>
      <c r="P1895" s="334">
        <v>0</v>
      </c>
      <c r="Q1895" s="334">
        <v>0</v>
      </c>
      <c r="R1895" s="334">
        <v>0</v>
      </c>
      <c r="S1895" s="334">
        <v>0</v>
      </c>
      <c r="T1895" s="334">
        <v>0</v>
      </c>
      <c r="U1895" s="334">
        <v>0</v>
      </c>
      <c r="V1895" s="334">
        <v>0</v>
      </c>
      <c r="W1895" s="334">
        <v>0</v>
      </c>
      <c r="X1895" s="334">
        <v>0</v>
      </c>
      <c r="Y1895" s="334">
        <v>0</v>
      </c>
      <c r="Z1895" s="334">
        <v>0</v>
      </c>
      <c r="AA1895" s="334">
        <v>0</v>
      </c>
      <c r="AB1895" s="334">
        <v>0</v>
      </c>
      <c r="AD1895" s="334">
        <v>0</v>
      </c>
      <c r="AE1895" s="334">
        <f t="shared" si="297"/>
        <v>0</v>
      </c>
      <c r="AF1895" s="334">
        <f t="shared" si="298"/>
        <v>0</v>
      </c>
      <c r="AG1895" s="340">
        <f t="shared" si="299"/>
        <v>0</v>
      </c>
      <c r="AI1895" s="340">
        <f t="shared" si="302"/>
        <v>0</v>
      </c>
      <c r="AJ1895" s="340">
        <f t="shared" si="302"/>
        <v>0</v>
      </c>
      <c r="AK1895" s="340">
        <f t="shared" si="302"/>
        <v>0</v>
      </c>
      <c r="AL1895" s="340">
        <f t="shared" si="302"/>
        <v>0</v>
      </c>
      <c r="AM1895" s="340">
        <f t="shared" si="302"/>
        <v>0</v>
      </c>
    </row>
    <row r="1896" spans="1:39" x14ac:dyDescent="0.35">
      <c r="A1896" s="337">
        <v>23809</v>
      </c>
      <c r="B1896" s="338">
        <f t="shared" si="294"/>
        <v>1965</v>
      </c>
      <c r="C1896" s="338">
        <f t="shared" si="295"/>
        <v>3</v>
      </c>
      <c r="D1896" s="338">
        <f t="shared" si="296"/>
        <v>8</v>
      </c>
      <c r="E1896" s="334">
        <v>0</v>
      </c>
      <c r="F1896" s="334">
        <v>0</v>
      </c>
      <c r="G1896" s="334">
        <v>0</v>
      </c>
      <c r="H1896" s="334">
        <v>0</v>
      </c>
      <c r="I1896" s="334">
        <v>0</v>
      </c>
      <c r="J1896" s="334">
        <v>0</v>
      </c>
      <c r="K1896" s="334">
        <v>0</v>
      </c>
      <c r="L1896" s="334">
        <v>0</v>
      </c>
      <c r="M1896" s="334">
        <v>0</v>
      </c>
      <c r="N1896" s="334">
        <v>0</v>
      </c>
      <c r="O1896" s="334">
        <v>0</v>
      </c>
      <c r="P1896" s="334">
        <v>0</v>
      </c>
      <c r="Q1896" s="334">
        <v>0</v>
      </c>
      <c r="R1896" s="334">
        <v>0</v>
      </c>
      <c r="S1896" s="334">
        <v>0</v>
      </c>
      <c r="T1896" s="334">
        <v>0</v>
      </c>
      <c r="U1896" s="334">
        <v>0</v>
      </c>
      <c r="V1896" s="334">
        <v>0</v>
      </c>
      <c r="W1896" s="334">
        <v>0</v>
      </c>
      <c r="X1896" s="334">
        <v>0</v>
      </c>
      <c r="Y1896" s="334">
        <v>0</v>
      </c>
      <c r="Z1896" s="334">
        <v>0</v>
      </c>
      <c r="AA1896" s="334">
        <v>0</v>
      </c>
      <c r="AB1896" s="334">
        <v>0</v>
      </c>
      <c r="AD1896" s="334">
        <v>0</v>
      </c>
      <c r="AE1896" s="334">
        <f t="shared" si="297"/>
        <v>0</v>
      </c>
      <c r="AF1896" s="334">
        <f t="shared" si="298"/>
        <v>0</v>
      </c>
      <c r="AG1896" s="340">
        <f t="shared" si="299"/>
        <v>0</v>
      </c>
      <c r="AI1896" s="340">
        <f t="shared" si="302"/>
        <v>0</v>
      </c>
      <c r="AJ1896" s="340">
        <f t="shared" si="302"/>
        <v>0</v>
      </c>
      <c r="AK1896" s="340">
        <f t="shared" si="302"/>
        <v>0</v>
      </c>
      <c r="AL1896" s="340">
        <f t="shared" si="302"/>
        <v>0</v>
      </c>
      <c r="AM1896" s="340">
        <f t="shared" si="302"/>
        <v>0</v>
      </c>
    </row>
    <row r="1897" spans="1:39" x14ac:dyDescent="0.35">
      <c r="A1897" s="337">
        <v>23810</v>
      </c>
      <c r="B1897" s="338">
        <f t="shared" si="294"/>
        <v>1965</v>
      </c>
      <c r="C1897" s="338">
        <f t="shared" si="295"/>
        <v>3</v>
      </c>
      <c r="D1897" s="338">
        <f t="shared" si="296"/>
        <v>9</v>
      </c>
      <c r="E1897" s="334">
        <v>0</v>
      </c>
      <c r="F1897" s="334">
        <v>0</v>
      </c>
      <c r="G1897" s="334">
        <v>0</v>
      </c>
      <c r="H1897" s="334">
        <v>0</v>
      </c>
      <c r="I1897" s="334">
        <v>0</v>
      </c>
      <c r="J1897" s="334">
        <v>0</v>
      </c>
      <c r="K1897" s="334">
        <v>0</v>
      </c>
      <c r="L1897" s="334">
        <v>0</v>
      </c>
      <c r="M1897" s="334">
        <v>0.1</v>
      </c>
      <c r="N1897" s="334">
        <v>0.1</v>
      </c>
      <c r="O1897" s="334">
        <v>0.1</v>
      </c>
      <c r="P1897" s="334">
        <v>0</v>
      </c>
      <c r="Q1897" s="334">
        <v>0.2</v>
      </c>
      <c r="R1897" s="334">
        <v>0.1</v>
      </c>
      <c r="S1897" s="334">
        <v>0.1</v>
      </c>
      <c r="T1897" s="334">
        <v>0.1</v>
      </c>
      <c r="U1897" s="334">
        <v>0</v>
      </c>
      <c r="V1897" s="334">
        <v>0</v>
      </c>
      <c r="W1897" s="334">
        <v>0</v>
      </c>
      <c r="X1897" s="334">
        <v>0</v>
      </c>
      <c r="Y1897" s="334">
        <v>0</v>
      </c>
      <c r="Z1897" s="334">
        <v>0</v>
      </c>
      <c r="AA1897" s="334">
        <v>0</v>
      </c>
      <c r="AB1897" s="334">
        <v>0</v>
      </c>
      <c r="AD1897" s="334">
        <v>0.8</v>
      </c>
      <c r="AE1897" s="334">
        <f t="shared" si="297"/>
        <v>0.8</v>
      </c>
      <c r="AF1897" s="334">
        <f t="shared" si="298"/>
        <v>0.79999999999999993</v>
      </c>
      <c r="AG1897" s="340">
        <f t="shared" si="299"/>
        <v>1.1102230246251565E-16</v>
      </c>
      <c r="AI1897" s="340">
        <f t="shared" si="302"/>
        <v>0</v>
      </c>
      <c r="AJ1897" s="340">
        <f t="shared" si="302"/>
        <v>0</v>
      </c>
      <c r="AK1897" s="340">
        <f t="shared" si="302"/>
        <v>0</v>
      </c>
      <c r="AL1897" s="340">
        <f t="shared" si="302"/>
        <v>0</v>
      </c>
      <c r="AM1897" s="340">
        <f t="shared" si="302"/>
        <v>0</v>
      </c>
    </row>
    <row r="1898" spans="1:39" x14ac:dyDescent="0.35">
      <c r="A1898" s="337">
        <v>23811</v>
      </c>
      <c r="B1898" s="338">
        <f t="shared" si="294"/>
        <v>1965</v>
      </c>
      <c r="C1898" s="338">
        <f t="shared" si="295"/>
        <v>3</v>
      </c>
      <c r="D1898" s="338">
        <f t="shared" si="296"/>
        <v>10</v>
      </c>
      <c r="E1898" s="334">
        <v>0.1</v>
      </c>
      <c r="F1898" s="334">
        <v>0.1</v>
      </c>
      <c r="G1898" s="334">
        <v>0.1</v>
      </c>
      <c r="H1898" s="334">
        <v>0</v>
      </c>
      <c r="I1898" s="334">
        <v>0.1</v>
      </c>
      <c r="J1898" s="334">
        <v>0.1</v>
      </c>
      <c r="K1898" s="334">
        <v>0</v>
      </c>
      <c r="L1898" s="334">
        <v>0</v>
      </c>
      <c r="M1898" s="334">
        <v>0</v>
      </c>
      <c r="N1898" s="334">
        <v>0</v>
      </c>
      <c r="O1898" s="334">
        <v>0</v>
      </c>
      <c r="P1898" s="334">
        <v>0</v>
      </c>
      <c r="Q1898" s="334">
        <v>0</v>
      </c>
      <c r="R1898" s="334">
        <v>0</v>
      </c>
      <c r="S1898" s="334">
        <v>0</v>
      </c>
      <c r="T1898" s="334">
        <v>0</v>
      </c>
      <c r="U1898" s="334">
        <v>0</v>
      </c>
      <c r="V1898" s="334">
        <v>0</v>
      </c>
      <c r="W1898" s="334">
        <v>0</v>
      </c>
      <c r="X1898" s="334">
        <v>0</v>
      </c>
      <c r="Y1898" s="334">
        <v>0</v>
      </c>
      <c r="Z1898" s="334">
        <v>0</v>
      </c>
      <c r="AA1898" s="334">
        <v>0</v>
      </c>
      <c r="AB1898" s="334">
        <v>0</v>
      </c>
      <c r="AD1898" s="334">
        <v>0.5</v>
      </c>
      <c r="AE1898" s="334">
        <f t="shared" si="297"/>
        <v>0.5</v>
      </c>
      <c r="AF1898" s="334">
        <f t="shared" si="298"/>
        <v>0.5</v>
      </c>
      <c r="AG1898" s="340">
        <f t="shared" si="299"/>
        <v>0</v>
      </c>
      <c r="AI1898" s="340">
        <f t="shared" si="302"/>
        <v>0</v>
      </c>
      <c r="AJ1898" s="340">
        <f t="shared" si="302"/>
        <v>0</v>
      </c>
      <c r="AK1898" s="340">
        <f t="shared" si="302"/>
        <v>0</v>
      </c>
      <c r="AL1898" s="340">
        <f t="shared" si="302"/>
        <v>0</v>
      </c>
      <c r="AM1898" s="340">
        <f t="shared" si="302"/>
        <v>0</v>
      </c>
    </row>
    <row r="1899" spans="1:39" x14ac:dyDescent="0.35">
      <c r="A1899" s="337">
        <v>23812</v>
      </c>
      <c r="B1899" s="338">
        <f t="shared" si="294"/>
        <v>1965</v>
      </c>
      <c r="C1899" s="338">
        <f t="shared" si="295"/>
        <v>3</v>
      </c>
      <c r="D1899" s="338">
        <f t="shared" si="296"/>
        <v>11</v>
      </c>
      <c r="E1899" s="334">
        <v>0.1</v>
      </c>
      <c r="F1899" s="334">
        <v>0</v>
      </c>
      <c r="G1899" s="334">
        <v>0</v>
      </c>
      <c r="H1899" s="334">
        <v>0</v>
      </c>
      <c r="I1899" s="334">
        <v>0</v>
      </c>
      <c r="J1899" s="334">
        <v>0</v>
      </c>
      <c r="K1899" s="334">
        <v>0</v>
      </c>
      <c r="L1899" s="334">
        <v>0</v>
      </c>
      <c r="M1899" s="334">
        <v>0</v>
      </c>
      <c r="N1899" s="334">
        <v>0</v>
      </c>
      <c r="O1899" s="334">
        <v>0</v>
      </c>
      <c r="P1899" s="334">
        <v>0</v>
      </c>
      <c r="Q1899" s="334">
        <v>0</v>
      </c>
      <c r="R1899" s="334">
        <v>0.2</v>
      </c>
      <c r="S1899" s="334">
        <v>0.1</v>
      </c>
      <c r="T1899" s="334">
        <v>0.1</v>
      </c>
      <c r="U1899" s="334">
        <v>0.1</v>
      </c>
      <c r="V1899" s="334">
        <v>0.2</v>
      </c>
      <c r="W1899" s="334">
        <v>0.1</v>
      </c>
      <c r="X1899" s="334">
        <v>0.1</v>
      </c>
      <c r="Y1899" s="334">
        <v>0.1</v>
      </c>
      <c r="Z1899" s="334">
        <v>0.2</v>
      </c>
      <c r="AA1899" s="334">
        <v>0.1</v>
      </c>
      <c r="AB1899" s="334">
        <v>0.1</v>
      </c>
      <c r="AD1899" s="334">
        <v>1.5</v>
      </c>
      <c r="AE1899" s="334">
        <f t="shared" si="297"/>
        <v>1.5</v>
      </c>
      <c r="AF1899" s="334">
        <f t="shared" si="298"/>
        <v>1.5000000000000002</v>
      </c>
      <c r="AG1899" s="340">
        <f t="shared" si="299"/>
        <v>2.2204460492503131E-16</v>
      </c>
      <c r="AI1899" s="340">
        <f t="shared" si="302"/>
        <v>0</v>
      </c>
      <c r="AJ1899" s="340">
        <f t="shared" si="302"/>
        <v>0</v>
      </c>
      <c r="AK1899" s="340">
        <f t="shared" si="302"/>
        <v>0</v>
      </c>
      <c r="AL1899" s="340">
        <f t="shared" si="302"/>
        <v>0</v>
      </c>
      <c r="AM1899" s="340">
        <f t="shared" si="302"/>
        <v>0</v>
      </c>
    </row>
    <row r="1900" spans="1:39" x14ac:dyDescent="0.35">
      <c r="A1900" s="337">
        <v>23813</v>
      </c>
      <c r="B1900" s="338">
        <f t="shared" si="294"/>
        <v>1965</v>
      </c>
      <c r="C1900" s="338">
        <f t="shared" si="295"/>
        <v>3</v>
      </c>
      <c r="D1900" s="338">
        <f t="shared" si="296"/>
        <v>12</v>
      </c>
      <c r="E1900" s="334">
        <v>0</v>
      </c>
      <c r="F1900" s="334">
        <v>0.1</v>
      </c>
      <c r="G1900" s="334">
        <v>0</v>
      </c>
      <c r="H1900" s="334">
        <v>0.1</v>
      </c>
      <c r="I1900" s="334">
        <v>0</v>
      </c>
      <c r="J1900" s="334">
        <v>0</v>
      </c>
      <c r="K1900" s="334">
        <v>0</v>
      </c>
      <c r="L1900" s="334">
        <v>0.1</v>
      </c>
      <c r="M1900" s="334">
        <v>0</v>
      </c>
      <c r="N1900" s="334">
        <v>0</v>
      </c>
      <c r="O1900" s="334">
        <v>0</v>
      </c>
      <c r="P1900" s="334">
        <v>0</v>
      </c>
      <c r="Q1900" s="334">
        <v>0</v>
      </c>
      <c r="R1900" s="334">
        <v>0</v>
      </c>
      <c r="S1900" s="334">
        <v>0</v>
      </c>
      <c r="T1900" s="334">
        <v>0</v>
      </c>
      <c r="U1900" s="334">
        <v>0</v>
      </c>
      <c r="V1900" s="334">
        <v>0</v>
      </c>
      <c r="W1900" s="334">
        <v>0</v>
      </c>
      <c r="X1900" s="334">
        <v>0</v>
      </c>
      <c r="Y1900" s="334">
        <v>0</v>
      </c>
      <c r="Z1900" s="334">
        <v>0</v>
      </c>
      <c r="AA1900" s="334">
        <v>0</v>
      </c>
      <c r="AB1900" s="334">
        <v>0</v>
      </c>
      <c r="AD1900" s="334">
        <v>0.3</v>
      </c>
      <c r="AE1900" s="334">
        <f t="shared" si="297"/>
        <v>0.3</v>
      </c>
      <c r="AF1900" s="334">
        <f t="shared" si="298"/>
        <v>0.30000000000000004</v>
      </c>
      <c r="AG1900" s="340">
        <f t="shared" si="299"/>
        <v>5.5511151231257827E-17</v>
      </c>
      <c r="AI1900" s="340">
        <f t="shared" si="302"/>
        <v>0</v>
      </c>
      <c r="AJ1900" s="340">
        <f t="shared" si="302"/>
        <v>0</v>
      </c>
      <c r="AK1900" s="340">
        <f t="shared" si="302"/>
        <v>0</v>
      </c>
      <c r="AL1900" s="340">
        <f t="shared" si="302"/>
        <v>0</v>
      </c>
      <c r="AM1900" s="340">
        <f t="shared" si="302"/>
        <v>0</v>
      </c>
    </row>
    <row r="1901" spans="1:39" x14ac:dyDescent="0.35">
      <c r="A1901" s="337">
        <v>23814</v>
      </c>
      <c r="B1901" s="338">
        <f t="shared" si="294"/>
        <v>1965</v>
      </c>
      <c r="C1901" s="338">
        <f t="shared" si="295"/>
        <v>3</v>
      </c>
      <c r="D1901" s="338">
        <f t="shared" si="296"/>
        <v>13</v>
      </c>
      <c r="E1901" s="334">
        <v>0</v>
      </c>
      <c r="F1901" s="334">
        <v>0</v>
      </c>
      <c r="G1901" s="334">
        <v>0</v>
      </c>
      <c r="H1901" s="334">
        <v>0</v>
      </c>
      <c r="I1901" s="334">
        <v>0</v>
      </c>
      <c r="J1901" s="334">
        <v>0</v>
      </c>
      <c r="K1901" s="334">
        <v>0</v>
      </c>
      <c r="L1901" s="334">
        <v>0</v>
      </c>
      <c r="M1901" s="334">
        <v>0</v>
      </c>
      <c r="N1901" s="334">
        <v>0</v>
      </c>
      <c r="O1901" s="334">
        <v>0</v>
      </c>
      <c r="P1901" s="334">
        <v>0</v>
      </c>
      <c r="Q1901" s="334">
        <v>0</v>
      </c>
      <c r="R1901" s="334">
        <v>0</v>
      </c>
      <c r="S1901" s="334">
        <v>0</v>
      </c>
      <c r="T1901" s="334">
        <v>0</v>
      </c>
      <c r="U1901" s="334">
        <v>0</v>
      </c>
      <c r="V1901" s="334">
        <v>0</v>
      </c>
      <c r="W1901" s="334">
        <v>0</v>
      </c>
      <c r="X1901" s="334">
        <v>0</v>
      </c>
      <c r="Y1901" s="334">
        <v>0</v>
      </c>
      <c r="Z1901" s="334">
        <v>0</v>
      </c>
      <c r="AA1901" s="334">
        <v>0</v>
      </c>
      <c r="AB1901" s="334">
        <v>0</v>
      </c>
      <c r="AD1901" s="334">
        <v>0</v>
      </c>
      <c r="AE1901" s="334">
        <f t="shared" si="297"/>
        <v>0</v>
      </c>
      <c r="AF1901" s="334">
        <f t="shared" si="298"/>
        <v>0</v>
      </c>
      <c r="AG1901" s="340">
        <f t="shared" si="299"/>
        <v>0</v>
      </c>
      <c r="AI1901" s="340">
        <f t="shared" si="302"/>
        <v>0</v>
      </c>
      <c r="AJ1901" s="340">
        <f t="shared" si="302"/>
        <v>0</v>
      </c>
      <c r="AK1901" s="340">
        <f t="shared" si="302"/>
        <v>0</v>
      </c>
      <c r="AL1901" s="340">
        <f t="shared" si="302"/>
        <v>0</v>
      </c>
      <c r="AM1901" s="340">
        <f t="shared" si="302"/>
        <v>0</v>
      </c>
    </row>
    <row r="1902" spans="1:39" x14ac:dyDescent="0.35">
      <c r="A1902" s="337">
        <v>23815</v>
      </c>
      <c r="B1902" s="338">
        <f t="shared" si="294"/>
        <v>1965</v>
      </c>
      <c r="C1902" s="338">
        <f t="shared" si="295"/>
        <v>3</v>
      </c>
      <c r="D1902" s="338">
        <f t="shared" si="296"/>
        <v>14</v>
      </c>
      <c r="E1902" s="334">
        <v>0</v>
      </c>
      <c r="F1902" s="334">
        <v>0</v>
      </c>
      <c r="G1902" s="334">
        <v>0</v>
      </c>
      <c r="H1902" s="334">
        <v>0</v>
      </c>
      <c r="I1902" s="334">
        <v>0.1</v>
      </c>
      <c r="J1902" s="334">
        <v>0.1</v>
      </c>
      <c r="K1902" s="334">
        <v>0.1</v>
      </c>
      <c r="L1902" s="334">
        <v>0.2</v>
      </c>
      <c r="M1902" s="334">
        <v>0.1</v>
      </c>
      <c r="N1902" s="334">
        <v>0.1</v>
      </c>
      <c r="O1902" s="334">
        <v>0.1</v>
      </c>
      <c r="P1902" s="334">
        <v>0.1</v>
      </c>
      <c r="Q1902" s="334">
        <v>0.1</v>
      </c>
      <c r="R1902" s="334">
        <v>0.1</v>
      </c>
      <c r="S1902" s="334">
        <v>0</v>
      </c>
      <c r="T1902" s="334">
        <v>0</v>
      </c>
      <c r="U1902" s="334">
        <v>0</v>
      </c>
      <c r="V1902" s="334">
        <v>0</v>
      </c>
      <c r="W1902" s="334">
        <v>0.1</v>
      </c>
      <c r="X1902" s="334">
        <v>0.2</v>
      </c>
      <c r="Y1902" s="334">
        <v>0.1</v>
      </c>
      <c r="Z1902" s="334">
        <v>0.1</v>
      </c>
      <c r="AA1902" s="334">
        <v>0.1</v>
      </c>
      <c r="AB1902" s="334">
        <v>0.1</v>
      </c>
      <c r="AD1902" s="334">
        <v>1.8</v>
      </c>
      <c r="AE1902" s="334">
        <f t="shared" si="297"/>
        <v>1.8</v>
      </c>
      <c r="AF1902" s="334">
        <f t="shared" si="298"/>
        <v>1.8000000000000003</v>
      </c>
      <c r="AG1902" s="340">
        <f t="shared" si="299"/>
        <v>2.2204460492503131E-16</v>
      </c>
      <c r="AI1902" s="340">
        <f t="shared" si="302"/>
        <v>0</v>
      </c>
      <c r="AJ1902" s="340">
        <f t="shared" si="302"/>
        <v>0</v>
      </c>
      <c r="AK1902" s="340">
        <f t="shared" si="302"/>
        <v>0</v>
      </c>
      <c r="AL1902" s="340">
        <f t="shared" si="302"/>
        <v>0</v>
      </c>
      <c r="AM1902" s="340">
        <f t="shared" si="302"/>
        <v>0</v>
      </c>
    </row>
    <row r="1903" spans="1:39" x14ac:dyDescent="0.35">
      <c r="A1903" s="337">
        <v>23816</v>
      </c>
      <c r="B1903" s="338">
        <f t="shared" si="294"/>
        <v>1965</v>
      </c>
      <c r="C1903" s="338">
        <f t="shared" si="295"/>
        <v>3</v>
      </c>
      <c r="D1903" s="338">
        <f t="shared" si="296"/>
        <v>15</v>
      </c>
      <c r="E1903" s="334">
        <v>0.2</v>
      </c>
      <c r="F1903" s="334">
        <v>0.2</v>
      </c>
      <c r="G1903" s="334">
        <v>0.2</v>
      </c>
      <c r="H1903" s="334">
        <v>0.2</v>
      </c>
      <c r="I1903" s="334">
        <v>0.2</v>
      </c>
      <c r="J1903" s="334">
        <v>0.2</v>
      </c>
      <c r="K1903" s="334">
        <v>0.1</v>
      </c>
      <c r="L1903" s="334">
        <v>0.2</v>
      </c>
      <c r="M1903" s="334">
        <v>0.4</v>
      </c>
      <c r="N1903" s="334">
        <v>0.2</v>
      </c>
      <c r="O1903" s="334">
        <v>0.2</v>
      </c>
      <c r="P1903" s="334">
        <v>0.2</v>
      </c>
      <c r="Q1903" s="334">
        <v>0.2</v>
      </c>
      <c r="R1903" s="334">
        <v>0.2</v>
      </c>
      <c r="S1903" s="334">
        <v>0.2</v>
      </c>
      <c r="T1903" s="334">
        <v>0.2</v>
      </c>
      <c r="U1903" s="334">
        <v>0.2</v>
      </c>
      <c r="V1903" s="334">
        <v>0.1</v>
      </c>
      <c r="W1903" s="334">
        <v>0.2</v>
      </c>
      <c r="X1903" s="334">
        <v>0.2</v>
      </c>
      <c r="Y1903" s="334">
        <v>0.2</v>
      </c>
      <c r="Z1903" s="334">
        <v>0.2</v>
      </c>
      <c r="AA1903" s="334">
        <v>0.2</v>
      </c>
      <c r="AB1903" s="334">
        <v>0.2</v>
      </c>
      <c r="AD1903" s="334">
        <v>4.8</v>
      </c>
      <c r="AE1903" s="334">
        <f t="shared" si="297"/>
        <v>4.8</v>
      </c>
      <c r="AF1903" s="334">
        <f t="shared" si="298"/>
        <v>4.8000000000000025</v>
      </c>
      <c r="AG1903" s="340">
        <f t="shared" si="299"/>
        <v>2.6645352591003757E-15</v>
      </c>
      <c r="AI1903" s="340">
        <f t="shared" si="302"/>
        <v>0</v>
      </c>
      <c r="AJ1903" s="340">
        <f t="shared" si="302"/>
        <v>0</v>
      </c>
      <c r="AK1903" s="340">
        <f t="shared" si="302"/>
        <v>0</v>
      </c>
      <c r="AL1903" s="340">
        <f t="shared" si="302"/>
        <v>0</v>
      </c>
      <c r="AM1903" s="340">
        <f t="shared" si="302"/>
        <v>0</v>
      </c>
    </row>
    <row r="1904" spans="1:39" x14ac:dyDescent="0.35">
      <c r="A1904" s="337">
        <v>23817</v>
      </c>
      <c r="B1904" s="338">
        <f t="shared" si="294"/>
        <v>1965</v>
      </c>
      <c r="C1904" s="338">
        <f t="shared" si="295"/>
        <v>3</v>
      </c>
      <c r="D1904" s="338">
        <f t="shared" si="296"/>
        <v>16</v>
      </c>
      <c r="E1904" s="334">
        <v>0.1</v>
      </c>
      <c r="F1904" s="334">
        <v>0.1</v>
      </c>
      <c r="G1904" s="334">
        <v>0.1</v>
      </c>
      <c r="H1904" s="334">
        <v>0.1</v>
      </c>
      <c r="I1904" s="334">
        <v>0.1</v>
      </c>
      <c r="J1904" s="334">
        <v>0.1</v>
      </c>
      <c r="K1904" s="334">
        <v>0.1</v>
      </c>
      <c r="L1904" s="334">
        <v>0.1</v>
      </c>
      <c r="M1904" s="334">
        <v>0.1</v>
      </c>
      <c r="N1904" s="334">
        <v>0.1</v>
      </c>
      <c r="O1904" s="334">
        <v>0.1</v>
      </c>
      <c r="P1904" s="334">
        <v>0.1</v>
      </c>
      <c r="Q1904" s="334">
        <v>0.1</v>
      </c>
      <c r="R1904" s="334">
        <v>0</v>
      </c>
      <c r="S1904" s="334">
        <v>0</v>
      </c>
      <c r="T1904" s="334">
        <v>0</v>
      </c>
      <c r="U1904" s="334">
        <v>0</v>
      </c>
      <c r="V1904" s="334">
        <v>0</v>
      </c>
      <c r="W1904" s="334">
        <v>0</v>
      </c>
      <c r="X1904" s="334">
        <v>0</v>
      </c>
      <c r="Y1904" s="334">
        <v>0</v>
      </c>
      <c r="Z1904" s="334">
        <v>0</v>
      </c>
      <c r="AA1904" s="334">
        <v>0</v>
      </c>
      <c r="AB1904" s="334">
        <v>0</v>
      </c>
      <c r="AD1904" s="334">
        <v>1.3</v>
      </c>
      <c r="AE1904" s="334">
        <f t="shared" si="297"/>
        <v>1.3</v>
      </c>
      <c r="AF1904" s="334">
        <f t="shared" si="298"/>
        <v>1.3</v>
      </c>
      <c r="AG1904" s="340">
        <f t="shared" si="299"/>
        <v>0</v>
      </c>
      <c r="AI1904" s="340">
        <f t="shared" si="302"/>
        <v>0</v>
      </c>
      <c r="AJ1904" s="340">
        <f t="shared" si="302"/>
        <v>0</v>
      </c>
      <c r="AK1904" s="340">
        <f t="shared" si="302"/>
        <v>0</v>
      </c>
      <c r="AL1904" s="340">
        <f t="shared" si="302"/>
        <v>0</v>
      </c>
      <c r="AM1904" s="340">
        <f t="shared" si="302"/>
        <v>0</v>
      </c>
    </row>
    <row r="1905" spans="1:39" x14ac:dyDescent="0.35">
      <c r="A1905" s="337">
        <v>23818</v>
      </c>
      <c r="B1905" s="338">
        <f t="shared" si="294"/>
        <v>1965</v>
      </c>
      <c r="C1905" s="338">
        <f t="shared" si="295"/>
        <v>3</v>
      </c>
      <c r="D1905" s="338">
        <f t="shared" si="296"/>
        <v>17</v>
      </c>
      <c r="E1905" s="334">
        <v>0</v>
      </c>
      <c r="F1905" s="334">
        <v>0</v>
      </c>
      <c r="G1905" s="334">
        <v>0</v>
      </c>
      <c r="H1905" s="334">
        <v>0</v>
      </c>
      <c r="I1905" s="334">
        <v>0</v>
      </c>
      <c r="J1905" s="334">
        <v>0</v>
      </c>
      <c r="K1905" s="334">
        <v>0</v>
      </c>
      <c r="L1905" s="334">
        <v>0</v>
      </c>
      <c r="M1905" s="334">
        <v>0</v>
      </c>
      <c r="N1905" s="334">
        <v>0</v>
      </c>
      <c r="O1905" s="334">
        <v>0</v>
      </c>
      <c r="P1905" s="334">
        <v>0</v>
      </c>
      <c r="Q1905" s="334">
        <v>0</v>
      </c>
      <c r="R1905" s="334">
        <v>0</v>
      </c>
      <c r="S1905" s="334">
        <v>0</v>
      </c>
      <c r="T1905" s="334">
        <v>0</v>
      </c>
      <c r="U1905" s="334">
        <v>0</v>
      </c>
      <c r="V1905" s="334">
        <v>0</v>
      </c>
      <c r="W1905" s="334">
        <v>0</v>
      </c>
      <c r="X1905" s="334">
        <v>0</v>
      </c>
      <c r="Y1905" s="334">
        <v>0</v>
      </c>
      <c r="Z1905" s="334">
        <v>0</v>
      </c>
      <c r="AA1905" s="334">
        <v>0</v>
      </c>
      <c r="AB1905" s="334">
        <v>0</v>
      </c>
      <c r="AD1905" s="334">
        <v>0</v>
      </c>
      <c r="AE1905" s="334">
        <f t="shared" si="297"/>
        <v>0</v>
      </c>
      <c r="AF1905" s="334">
        <f t="shared" si="298"/>
        <v>0</v>
      </c>
      <c r="AG1905" s="340">
        <f t="shared" si="299"/>
        <v>0</v>
      </c>
      <c r="AI1905" s="340">
        <f t="shared" si="302"/>
        <v>0</v>
      </c>
      <c r="AJ1905" s="340">
        <f t="shared" si="302"/>
        <v>0</v>
      </c>
      <c r="AK1905" s="340">
        <f t="shared" si="302"/>
        <v>0</v>
      </c>
      <c r="AL1905" s="340">
        <f t="shared" si="302"/>
        <v>0</v>
      </c>
      <c r="AM1905" s="340">
        <f t="shared" si="302"/>
        <v>0</v>
      </c>
    </row>
    <row r="1906" spans="1:39" x14ac:dyDescent="0.35">
      <c r="A1906" s="337">
        <v>23819</v>
      </c>
      <c r="B1906" s="338">
        <f t="shared" si="294"/>
        <v>1965</v>
      </c>
      <c r="C1906" s="338">
        <f t="shared" si="295"/>
        <v>3</v>
      </c>
      <c r="D1906" s="338">
        <f t="shared" si="296"/>
        <v>18</v>
      </c>
      <c r="E1906" s="334">
        <v>0</v>
      </c>
      <c r="F1906" s="334">
        <v>0</v>
      </c>
      <c r="G1906" s="334">
        <v>0</v>
      </c>
      <c r="H1906" s="334">
        <v>0</v>
      </c>
      <c r="I1906" s="334">
        <v>0</v>
      </c>
      <c r="J1906" s="334">
        <v>0</v>
      </c>
      <c r="K1906" s="334">
        <v>0</v>
      </c>
      <c r="L1906" s="334">
        <v>0</v>
      </c>
      <c r="M1906" s="334">
        <v>0</v>
      </c>
      <c r="N1906" s="334">
        <v>0</v>
      </c>
      <c r="O1906" s="334">
        <v>0</v>
      </c>
      <c r="P1906" s="334">
        <v>0</v>
      </c>
      <c r="Q1906" s="334">
        <v>0</v>
      </c>
      <c r="R1906" s="334">
        <v>0</v>
      </c>
      <c r="S1906" s="334">
        <v>0</v>
      </c>
      <c r="T1906" s="334">
        <v>0</v>
      </c>
      <c r="U1906" s="334">
        <v>0</v>
      </c>
      <c r="V1906" s="334">
        <v>0</v>
      </c>
      <c r="W1906" s="334">
        <v>0</v>
      </c>
      <c r="X1906" s="334">
        <v>0</v>
      </c>
      <c r="Y1906" s="334">
        <v>0</v>
      </c>
      <c r="Z1906" s="334">
        <v>0</v>
      </c>
      <c r="AA1906" s="334">
        <v>0</v>
      </c>
      <c r="AB1906" s="334">
        <v>0</v>
      </c>
      <c r="AD1906" s="334">
        <v>0</v>
      </c>
      <c r="AE1906" s="334">
        <f t="shared" si="297"/>
        <v>0</v>
      </c>
      <c r="AF1906" s="334">
        <f t="shared" si="298"/>
        <v>0</v>
      </c>
      <c r="AG1906" s="340">
        <f t="shared" si="299"/>
        <v>0</v>
      </c>
      <c r="AI1906" s="340">
        <f t="shared" si="302"/>
        <v>0</v>
      </c>
      <c r="AJ1906" s="340">
        <f t="shared" si="302"/>
        <v>0</v>
      </c>
      <c r="AK1906" s="340">
        <f t="shared" si="302"/>
        <v>0</v>
      </c>
      <c r="AL1906" s="340">
        <f t="shared" si="302"/>
        <v>0</v>
      </c>
      <c r="AM1906" s="340">
        <f t="shared" si="302"/>
        <v>0</v>
      </c>
    </row>
    <row r="1907" spans="1:39" x14ac:dyDescent="0.35">
      <c r="A1907" s="337">
        <v>23820</v>
      </c>
      <c r="B1907" s="338">
        <f t="shared" si="294"/>
        <v>1965</v>
      </c>
      <c r="C1907" s="338">
        <f t="shared" si="295"/>
        <v>3</v>
      </c>
      <c r="D1907" s="338">
        <f t="shared" si="296"/>
        <v>19</v>
      </c>
      <c r="E1907" s="334">
        <v>0</v>
      </c>
      <c r="F1907" s="334">
        <v>0</v>
      </c>
      <c r="G1907" s="334">
        <v>0</v>
      </c>
      <c r="H1907" s="334">
        <v>0</v>
      </c>
      <c r="I1907" s="334">
        <v>0</v>
      </c>
      <c r="J1907" s="334">
        <v>0</v>
      </c>
      <c r="K1907" s="334">
        <v>0</v>
      </c>
      <c r="L1907" s="334">
        <v>0</v>
      </c>
      <c r="M1907" s="334">
        <v>0</v>
      </c>
      <c r="N1907" s="334">
        <v>0</v>
      </c>
      <c r="O1907" s="334">
        <v>0</v>
      </c>
      <c r="P1907" s="334">
        <v>0</v>
      </c>
      <c r="Q1907" s="334">
        <v>0</v>
      </c>
      <c r="R1907" s="334">
        <v>0</v>
      </c>
      <c r="S1907" s="334">
        <v>0</v>
      </c>
      <c r="T1907" s="334">
        <v>0</v>
      </c>
      <c r="U1907" s="334">
        <v>0</v>
      </c>
      <c r="V1907" s="334">
        <v>0</v>
      </c>
      <c r="W1907" s="334">
        <v>0</v>
      </c>
      <c r="X1907" s="334">
        <v>0</v>
      </c>
      <c r="Y1907" s="334">
        <v>0</v>
      </c>
      <c r="Z1907" s="334">
        <v>0</v>
      </c>
      <c r="AA1907" s="334">
        <v>0</v>
      </c>
      <c r="AB1907" s="334">
        <v>0</v>
      </c>
      <c r="AD1907" s="334">
        <v>0</v>
      </c>
      <c r="AE1907" s="334">
        <f t="shared" si="297"/>
        <v>0</v>
      </c>
      <c r="AF1907" s="334">
        <f t="shared" si="298"/>
        <v>0</v>
      </c>
      <c r="AG1907" s="340">
        <f t="shared" si="299"/>
        <v>0</v>
      </c>
      <c r="AI1907" s="340">
        <f t="shared" si="302"/>
        <v>0</v>
      </c>
      <c r="AJ1907" s="340">
        <f t="shared" si="302"/>
        <v>0</v>
      </c>
      <c r="AK1907" s="340">
        <f t="shared" si="302"/>
        <v>0</v>
      </c>
      <c r="AL1907" s="340">
        <f t="shared" si="302"/>
        <v>0</v>
      </c>
      <c r="AM1907" s="340">
        <f t="shared" si="302"/>
        <v>0</v>
      </c>
    </row>
    <row r="1908" spans="1:39" x14ac:dyDescent="0.35">
      <c r="A1908" s="337">
        <v>23821</v>
      </c>
      <c r="B1908" s="338">
        <f t="shared" si="294"/>
        <v>1965</v>
      </c>
      <c r="C1908" s="338">
        <f t="shared" si="295"/>
        <v>3</v>
      </c>
      <c r="D1908" s="338">
        <f t="shared" si="296"/>
        <v>20</v>
      </c>
      <c r="E1908" s="334">
        <v>0</v>
      </c>
      <c r="F1908" s="334">
        <v>0</v>
      </c>
      <c r="G1908" s="334">
        <v>0</v>
      </c>
      <c r="H1908" s="334">
        <v>0</v>
      </c>
      <c r="I1908" s="334">
        <v>0</v>
      </c>
      <c r="J1908" s="334">
        <v>0</v>
      </c>
      <c r="K1908" s="334">
        <v>0</v>
      </c>
      <c r="L1908" s="334">
        <v>0</v>
      </c>
      <c r="M1908" s="334">
        <v>0</v>
      </c>
      <c r="N1908" s="334">
        <v>0</v>
      </c>
      <c r="O1908" s="334">
        <v>0</v>
      </c>
      <c r="P1908" s="334">
        <v>0</v>
      </c>
      <c r="Q1908" s="334">
        <v>0</v>
      </c>
      <c r="R1908" s="334">
        <v>0</v>
      </c>
      <c r="S1908" s="334">
        <v>0</v>
      </c>
      <c r="T1908" s="334">
        <v>0</v>
      </c>
      <c r="U1908" s="334">
        <v>0</v>
      </c>
      <c r="V1908" s="334">
        <v>0</v>
      </c>
      <c r="W1908" s="334">
        <v>0</v>
      </c>
      <c r="X1908" s="334">
        <v>0</v>
      </c>
      <c r="Y1908" s="334">
        <v>0</v>
      </c>
      <c r="Z1908" s="334">
        <v>0</v>
      </c>
      <c r="AA1908" s="334">
        <v>0</v>
      </c>
      <c r="AB1908" s="334">
        <v>0</v>
      </c>
      <c r="AD1908" s="334">
        <v>0</v>
      </c>
      <c r="AE1908" s="334">
        <f t="shared" si="297"/>
        <v>0</v>
      </c>
      <c r="AF1908" s="334">
        <f t="shared" si="298"/>
        <v>0</v>
      </c>
      <c r="AG1908" s="340">
        <f t="shared" si="299"/>
        <v>0</v>
      </c>
      <c r="AI1908" s="340">
        <f t="shared" ref="AI1908:AM1923" si="303">IF($C1908=AI$1,$AF1908,0)</f>
        <v>0</v>
      </c>
      <c r="AJ1908" s="340">
        <f t="shared" si="303"/>
        <v>0</v>
      </c>
      <c r="AK1908" s="340">
        <f t="shared" si="303"/>
        <v>0</v>
      </c>
      <c r="AL1908" s="340">
        <f t="shared" si="303"/>
        <v>0</v>
      </c>
      <c r="AM1908" s="340">
        <f t="shared" si="303"/>
        <v>0</v>
      </c>
    </row>
    <row r="1909" spans="1:39" x14ac:dyDescent="0.35">
      <c r="A1909" s="337">
        <v>23822</v>
      </c>
      <c r="B1909" s="338">
        <f t="shared" si="294"/>
        <v>1965</v>
      </c>
      <c r="C1909" s="338">
        <f t="shared" si="295"/>
        <v>3</v>
      </c>
      <c r="D1909" s="338">
        <f t="shared" si="296"/>
        <v>21</v>
      </c>
      <c r="E1909" s="334">
        <v>0</v>
      </c>
      <c r="F1909" s="334">
        <v>0</v>
      </c>
      <c r="G1909" s="334">
        <v>0</v>
      </c>
      <c r="H1909" s="334">
        <v>0</v>
      </c>
      <c r="I1909" s="334">
        <v>0</v>
      </c>
      <c r="J1909" s="334">
        <v>0</v>
      </c>
      <c r="K1909" s="334">
        <v>0</v>
      </c>
      <c r="L1909" s="334">
        <v>0</v>
      </c>
      <c r="M1909" s="334">
        <v>0</v>
      </c>
      <c r="N1909" s="334">
        <v>0.1</v>
      </c>
      <c r="O1909" s="334">
        <v>0</v>
      </c>
      <c r="P1909" s="334">
        <v>0</v>
      </c>
      <c r="Q1909" s="334">
        <v>0</v>
      </c>
      <c r="R1909" s="334">
        <v>0</v>
      </c>
      <c r="S1909" s="334">
        <v>0</v>
      </c>
      <c r="T1909" s="334">
        <v>0.1</v>
      </c>
      <c r="U1909" s="334">
        <v>0</v>
      </c>
      <c r="V1909" s="334">
        <v>0</v>
      </c>
      <c r="W1909" s="334">
        <v>0</v>
      </c>
      <c r="X1909" s="334">
        <v>0</v>
      </c>
      <c r="Y1909" s="334">
        <v>0</v>
      </c>
      <c r="Z1909" s="334">
        <v>0.1</v>
      </c>
      <c r="AA1909" s="334">
        <v>0</v>
      </c>
      <c r="AB1909" s="334">
        <v>0</v>
      </c>
      <c r="AD1909" s="334">
        <v>0.3</v>
      </c>
      <c r="AE1909" s="334">
        <f t="shared" si="297"/>
        <v>0.3</v>
      </c>
      <c r="AF1909" s="334">
        <f t="shared" si="298"/>
        <v>0.30000000000000004</v>
      </c>
      <c r="AG1909" s="340">
        <f t="shared" si="299"/>
        <v>5.5511151231257827E-17</v>
      </c>
      <c r="AI1909" s="340">
        <f t="shared" si="303"/>
        <v>0</v>
      </c>
      <c r="AJ1909" s="340">
        <f t="shared" si="303"/>
        <v>0</v>
      </c>
      <c r="AK1909" s="340">
        <f t="shared" si="303"/>
        <v>0</v>
      </c>
      <c r="AL1909" s="340">
        <f t="shared" si="303"/>
        <v>0</v>
      </c>
      <c r="AM1909" s="340">
        <f t="shared" si="303"/>
        <v>0</v>
      </c>
    </row>
    <row r="1910" spans="1:39" x14ac:dyDescent="0.35">
      <c r="A1910" s="337">
        <v>23823</v>
      </c>
      <c r="B1910" s="338">
        <f t="shared" si="294"/>
        <v>1965</v>
      </c>
      <c r="C1910" s="338">
        <f t="shared" si="295"/>
        <v>3</v>
      </c>
      <c r="D1910" s="338">
        <f t="shared" si="296"/>
        <v>22</v>
      </c>
      <c r="E1910" s="334">
        <v>0</v>
      </c>
      <c r="F1910" s="334">
        <v>0.1</v>
      </c>
      <c r="G1910" s="334">
        <v>0</v>
      </c>
      <c r="H1910" s="334">
        <v>0</v>
      </c>
      <c r="I1910" s="334">
        <v>0</v>
      </c>
      <c r="J1910" s="334">
        <v>0</v>
      </c>
      <c r="K1910" s="334">
        <v>0</v>
      </c>
      <c r="L1910" s="334">
        <v>0.1</v>
      </c>
      <c r="M1910" s="334">
        <v>0</v>
      </c>
      <c r="N1910" s="334">
        <v>0</v>
      </c>
      <c r="O1910" s="334">
        <v>0.1</v>
      </c>
      <c r="P1910" s="334">
        <v>0</v>
      </c>
      <c r="Q1910" s="334">
        <v>0</v>
      </c>
      <c r="R1910" s="334">
        <v>0</v>
      </c>
      <c r="S1910" s="334">
        <v>0</v>
      </c>
      <c r="T1910" s="334">
        <v>0</v>
      </c>
      <c r="U1910" s="334">
        <v>0</v>
      </c>
      <c r="V1910" s="334">
        <v>0.1</v>
      </c>
      <c r="W1910" s="334">
        <v>0</v>
      </c>
      <c r="X1910" s="334">
        <v>0</v>
      </c>
      <c r="Y1910" s="334">
        <v>0</v>
      </c>
      <c r="Z1910" s="334">
        <v>0</v>
      </c>
      <c r="AA1910" s="334">
        <v>0.1</v>
      </c>
      <c r="AB1910" s="334">
        <v>0</v>
      </c>
      <c r="AD1910" s="334">
        <v>0.5</v>
      </c>
      <c r="AE1910" s="334">
        <f t="shared" si="297"/>
        <v>0.5</v>
      </c>
      <c r="AF1910" s="334">
        <f t="shared" si="298"/>
        <v>0.5</v>
      </c>
      <c r="AG1910" s="340">
        <f t="shared" si="299"/>
        <v>0</v>
      </c>
      <c r="AI1910" s="340">
        <f t="shared" si="303"/>
        <v>0</v>
      </c>
      <c r="AJ1910" s="340">
        <f t="shared" si="303"/>
        <v>0</v>
      </c>
      <c r="AK1910" s="340">
        <f t="shared" si="303"/>
        <v>0</v>
      </c>
      <c r="AL1910" s="340">
        <f t="shared" si="303"/>
        <v>0</v>
      </c>
      <c r="AM1910" s="340">
        <f t="shared" si="303"/>
        <v>0</v>
      </c>
    </row>
    <row r="1911" spans="1:39" x14ac:dyDescent="0.35">
      <c r="A1911" s="337">
        <v>23824</v>
      </c>
      <c r="B1911" s="338">
        <f t="shared" si="294"/>
        <v>1965</v>
      </c>
      <c r="C1911" s="338">
        <f t="shared" si="295"/>
        <v>3</v>
      </c>
      <c r="D1911" s="338">
        <f t="shared" si="296"/>
        <v>23</v>
      </c>
      <c r="E1911" s="334">
        <v>0</v>
      </c>
      <c r="F1911" s="334">
        <v>0</v>
      </c>
      <c r="G1911" s="334">
        <v>0</v>
      </c>
      <c r="H1911" s="334">
        <v>0</v>
      </c>
      <c r="I1911" s="334">
        <v>0</v>
      </c>
      <c r="J1911" s="334">
        <v>0</v>
      </c>
      <c r="K1911" s="334">
        <v>0</v>
      </c>
      <c r="L1911" s="334">
        <v>0</v>
      </c>
      <c r="M1911" s="334">
        <v>0</v>
      </c>
      <c r="N1911" s="334">
        <v>0</v>
      </c>
      <c r="O1911" s="334">
        <v>0</v>
      </c>
      <c r="P1911" s="334">
        <v>0</v>
      </c>
      <c r="Q1911" s="334">
        <v>0</v>
      </c>
      <c r="R1911" s="334">
        <v>0</v>
      </c>
      <c r="S1911" s="334">
        <v>0</v>
      </c>
      <c r="T1911" s="334">
        <v>0</v>
      </c>
      <c r="U1911" s="334">
        <v>0</v>
      </c>
      <c r="V1911" s="334">
        <v>0</v>
      </c>
      <c r="W1911" s="334">
        <v>0</v>
      </c>
      <c r="X1911" s="334">
        <v>0</v>
      </c>
      <c r="Y1911" s="334">
        <v>0</v>
      </c>
      <c r="Z1911" s="334">
        <v>0</v>
      </c>
      <c r="AA1911" s="334">
        <v>0</v>
      </c>
      <c r="AB1911" s="334">
        <v>0</v>
      </c>
      <c r="AD1911" s="334">
        <v>0</v>
      </c>
      <c r="AE1911" s="334">
        <f t="shared" si="297"/>
        <v>0</v>
      </c>
      <c r="AF1911" s="334">
        <f t="shared" si="298"/>
        <v>0</v>
      </c>
      <c r="AG1911" s="340">
        <f t="shared" si="299"/>
        <v>0</v>
      </c>
      <c r="AI1911" s="340">
        <f t="shared" si="303"/>
        <v>0</v>
      </c>
      <c r="AJ1911" s="340">
        <f t="shared" si="303"/>
        <v>0</v>
      </c>
      <c r="AK1911" s="340">
        <f t="shared" si="303"/>
        <v>0</v>
      </c>
      <c r="AL1911" s="340">
        <f t="shared" si="303"/>
        <v>0</v>
      </c>
      <c r="AM1911" s="340">
        <f t="shared" si="303"/>
        <v>0</v>
      </c>
    </row>
    <row r="1912" spans="1:39" x14ac:dyDescent="0.35">
      <c r="A1912" s="337">
        <v>23825</v>
      </c>
      <c r="B1912" s="338">
        <f t="shared" si="294"/>
        <v>1965</v>
      </c>
      <c r="C1912" s="338">
        <f t="shared" si="295"/>
        <v>3</v>
      </c>
      <c r="D1912" s="338">
        <f t="shared" si="296"/>
        <v>24</v>
      </c>
      <c r="E1912" s="334">
        <v>0</v>
      </c>
      <c r="F1912" s="334">
        <v>0</v>
      </c>
      <c r="G1912" s="334">
        <v>0</v>
      </c>
      <c r="H1912" s="334">
        <v>0</v>
      </c>
      <c r="I1912" s="334">
        <v>0</v>
      </c>
      <c r="J1912" s="334">
        <v>0</v>
      </c>
      <c r="K1912" s="334">
        <v>0</v>
      </c>
      <c r="L1912" s="334">
        <v>0</v>
      </c>
      <c r="M1912" s="334">
        <v>0</v>
      </c>
      <c r="N1912" s="334">
        <v>0</v>
      </c>
      <c r="O1912" s="334">
        <v>0</v>
      </c>
      <c r="P1912" s="334">
        <v>0</v>
      </c>
      <c r="Q1912" s="334">
        <v>0</v>
      </c>
      <c r="R1912" s="334">
        <v>0</v>
      </c>
      <c r="S1912" s="334">
        <v>0</v>
      </c>
      <c r="T1912" s="334">
        <v>0</v>
      </c>
      <c r="U1912" s="334">
        <v>0</v>
      </c>
      <c r="V1912" s="334">
        <v>0</v>
      </c>
      <c r="W1912" s="334">
        <v>0</v>
      </c>
      <c r="X1912" s="334">
        <v>0</v>
      </c>
      <c r="Y1912" s="334">
        <v>0</v>
      </c>
      <c r="Z1912" s="334">
        <v>0</v>
      </c>
      <c r="AA1912" s="334">
        <v>0</v>
      </c>
      <c r="AB1912" s="334">
        <v>0</v>
      </c>
      <c r="AD1912" s="334">
        <v>0</v>
      </c>
      <c r="AE1912" s="334">
        <f t="shared" si="297"/>
        <v>0</v>
      </c>
      <c r="AF1912" s="334">
        <f t="shared" si="298"/>
        <v>0</v>
      </c>
      <c r="AG1912" s="340">
        <f t="shared" si="299"/>
        <v>0</v>
      </c>
      <c r="AI1912" s="340">
        <f t="shared" si="303"/>
        <v>0</v>
      </c>
      <c r="AJ1912" s="340">
        <f t="shared" si="303"/>
        <v>0</v>
      </c>
      <c r="AK1912" s="340">
        <f t="shared" si="303"/>
        <v>0</v>
      </c>
      <c r="AL1912" s="340">
        <f t="shared" si="303"/>
        <v>0</v>
      </c>
      <c r="AM1912" s="340">
        <f t="shared" si="303"/>
        <v>0</v>
      </c>
    </row>
    <row r="1913" spans="1:39" x14ac:dyDescent="0.35">
      <c r="A1913" s="337">
        <v>23826</v>
      </c>
      <c r="B1913" s="338">
        <f t="shared" si="294"/>
        <v>1965</v>
      </c>
      <c r="C1913" s="338">
        <f t="shared" si="295"/>
        <v>3</v>
      </c>
      <c r="D1913" s="338">
        <f t="shared" si="296"/>
        <v>25</v>
      </c>
      <c r="E1913" s="334">
        <v>0</v>
      </c>
      <c r="F1913" s="334">
        <v>0</v>
      </c>
      <c r="G1913" s="334">
        <v>0</v>
      </c>
      <c r="H1913" s="334">
        <v>0</v>
      </c>
      <c r="I1913" s="334">
        <v>0</v>
      </c>
      <c r="J1913" s="334">
        <v>0</v>
      </c>
      <c r="K1913" s="334">
        <v>0</v>
      </c>
      <c r="L1913" s="334">
        <v>0</v>
      </c>
      <c r="M1913" s="334">
        <v>0</v>
      </c>
      <c r="N1913" s="334">
        <v>0</v>
      </c>
      <c r="O1913" s="334">
        <v>0</v>
      </c>
      <c r="P1913" s="334">
        <v>0</v>
      </c>
      <c r="Q1913" s="334">
        <v>0</v>
      </c>
      <c r="R1913" s="334">
        <v>0</v>
      </c>
      <c r="S1913" s="334">
        <v>0</v>
      </c>
      <c r="T1913" s="334">
        <v>0</v>
      </c>
      <c r="U1913" s="334">
        <v>0</v>
      </c>
      <c r="V1913" s="334">
        <v>0</v>
      </c>
      <c r="W1913" s="334">
        <v>0</v>
      </c>
      <c r="X1913" s="334">
        <v>0</v>
      </c>
      <c r="Y1913" s="334">
        <v>0</v>
      </c>
      <c r="Z1913" s="334">
        <v>0</v>
      </c>
      <c r="AA1913" s="334">
        <v>0</v>
      </c>
      <c r="AB1913" s="334">
        <v>0</v>
      </c>
      <c r="AD1913" s="334">
        <v>0</v>
      </c>
      <c r="AE1913" s="334">
        <f t="shared" si="297"/>
        <v>0</v>
      </c>
      <c r="AF1913" s="334">
        <f t="shared" si="298"/>
        <v>0</v>
      </c>
      <c r="AG1913" s="340">
        <f t="shared" si="299"/>
        <v>0</v>
      </c>
      <c r="AI1913" s="340">
        <f t="shared" si="303"/>
        <v>0</v>
      </c>
      <c r="AJ1913" s="340">
        <f t="shared" si="303"/>
        <v>0</v>
      </c>
      <c r="AK1913" s="340">
        <f t="shared" si="303"/>
        <v>0</v>
      </c>
      <c r="AL1913" s="340">
        <f t="shared" si="303"/>
        <v>0</v>
      </c>
      <c r="AM1913" s="340">
        <f t="shared" si="303"/>
        <v>0</v>
      </c>
    </row>
    <row r="1914" spans="1:39" x14ac:dyDescent="0.35">
      <c r="A1914" s="337">
        <v>23827</v>
      </c>
      <c r="B1914" s="338">
        <f t="shared" si="294"/>
        <v>1965</v>
      </c>
      <c r="C1914" s="338">
        <f t="shared" si="295"/>
        <v>3</v>
      </c>
      <c r="D1914" s="338">
        <f t="shared" si="296"/>
        <v>26</v>
      </c>
      <c r="E1914" s="334">
        <v>0.1</v>
      </c>
      <c r="F1914" s="334">
        <v>0</v>
      </c>
      <c r="G1914" s="334">
        <v>0.1</v>
      </c>
      <c r="H1914" s="334">
        <v>0</v>
      </c>
      <c r="I1914" s="334">
        <v>0.1</v>
      </c>
      <c r="J1914" s="334">
        <v>0</v>
      </c>
      <c r="K1914" s="334">
        <v>0.1</v>
      </c>
      <c r="L1914" s="334">
        <v>0</v>
      </c>
      <c r="M1914" s="334">
        <v>0.1</v>
      </c>
      <c r="N1914" s="334">
        <v>0</v>
      </c>
      <c r="O1914" s="334">
        <v>0.1</v>
      </c>
      <c r="P1914" s="334">
        <v>0.1</v>
      </c>
      <c r="Q1914" s="334">
        <v>0</v>
      </c>
      <c r="R1914" s="334">
        <v>0.1</v>
      </c>
      <c r="S1914" s="334">
        <v>0</v>
      </c>
      <c r="T1914" s="334">
        <v>0.1</v>
      </c>
      <c r="U1914" s="334">
        <v>0</v>
      </c>
      <c r="V1914" s="334">
        <v>0.1</v>
      </c>
      <c r="W1914" s="334">
        <v>0</v>
      </c>
      <c r="X1914" s="334">
        <v>0.1</v>
      </c>
      <c r="Y1914" s="334">
        <v>0</v>
      </c>
      <c r="Z1914" s="334">
        <v>0.1</v>
      </c>
      <c r="AA1914" s="334">
        <v>0</v>
      </c>
      <c r="AB1914" s="334">
        <v>0.1</v>
      </c>
      <c r="AD1914" s="334">
        <v>1.3</v>
      </c>
      <c r="AE1914" s="334">
        <f t="shared" si="297"/>
        <v>1.3</v>
      </c>
      <c r="AF1914" s="334">
        <f t="shared" si="298"/>
        <v>1.3</v>
      </c>
      <c r="AG1914" s="340">
        <f t="shared" si="299"/>
        <v>0</v>
      </c>
      <c r="AI1914" s="340">
        <f t="shared" si="303"/>
        <v>0</v>
      </c>
      <c r="AJ1914" s="340">
        <f t="shared" si="303"/>
        <v>0</v>
      </c>
      <c r="AK1914" s="340">
        <f t="shared" si="303"/>
        <v>0</v>
      </c>
      <c r="AL1914" s="340">
        <f t="shared" si="303"/>
        <v>0</v>
      </c>
      <c r="AM1914" s="340">
        <f t="shared" si="303"/>
        <v>0</v>
      </c>
    </row>
    <row r="1915" spans="1:39" x14ac:dyDescent="0.35">
      <c r="A1915" s="337">
        <v>23828</v>
      </c>
      <c r="B1915" s="338">
        <f t="shared" si="294"/>
        <v>1965</v>
      </c>
      <c r="C1915" s="338">
        <f t="shared" si="295"/>
        <v>3</v>
      </c>
      <c r="D1915" s="338">
        <f t="shared" si="296"/>
        <v>27</v>
      </c>
      <c r="E1915" s="334">
        <v>0.1</v>
      </c>
      <c r="F1915" s="334">
        <v>0.1</v>
      </c>
      <c r="G1915" s="334">
        <v>0</v>
      </c>
      <c r="H1915" s="334">
        <v>0.1</v>
      </c>
      <c r="I1915" s="334">
        <v>0.1</v>
      </c>
      <c r="J1915" s="334">
        <v>0.1</v>
      </c>
      <c r="K1915" s="334">
        <v>0.1</v>
      </c>
      <c r="L1915" s="334">
        <v>0.1</v>
      </c>
      <c r="M1915" s="334">
        <v>0</v>
      </c>
      <c r="N1915" s="334">
        <v>0.1</v>
      </c>
      <c r="O1915" s="334">
        <v>0.1</v>
      </c>
      <c r="P1915" s="334">
        <v>0.1</v>
      </c>
      <c r="Q1915" s="334">
        <v>0.1</v>
      </c>
      <c r="R1915" s="334">
        <v>0</v>
      </c>
      <c r="S1915" s="334">
        <v>0.1</v>
      </c>
      <c r="T1915" s="334">
        <v>0</v>
      </c>
      <c r="U1915" s="334">
        <v>0</v>
      </c>
      <c r="V1915" s="334">
        <v>0.1</v>
      </c>
      <c r="W1915" s="334">
        <v>0.1</v>
      </c>
      <c r="X1915" s="334">
        <v>0.1</v>
      </c>
      <c r="Y1915" s="334">
        <v>0.1</v>
      </c>
      <c r="Z1915" s="334">
        <v>0</v>
      </c>
      <c r="AA1915" s="334">
        <v>0.1</v>
      </c>
      <c r="AB1915" s="334">
        <v>0.1</v>
      </c>
      <c r="AD1915" s="334">
        <v>1.8</v>
      </c>
      <c r="AE1915" s="334">
        <f t="shared" si="297"/>
        <v>1.8</v>
      </c>
      <c r="AF1915" s="334">
        <f t="shared" si="298"/>
        <v>1.8000000000000005</v>
      </c>
      <c r="AG1915" s="340">
        <f t="shared" si="299"/>
        <v>4.4408920985006262E-16</v>
      </c>
      <c r="AI1915" s="340">
        <f t="shared" si="303"/>
        <v>0</v>
      </c>
      <c r="AJ1915" s="340">
        <f t="shared" si="303"/>
        <v>0</v>
      </c>
      <c r="AK1915" s="340">
        <f t="shared" si="303"/>
        <v>0</v>
      </c>
      <c r="AL1915" s="340">
        <f t="shared" si="303"/>
        <v>0</v>
      </c>
      <c r="AM1915" s="340">
        <f t="shared" si="303"/>
        <v>0</v>
      </c>
    </row>
    <row r="1916" spans="1:39" x14ac:dyDescent="0.35">
      <c r="A1916" s="337">
        <v>23829</v>
      </c>
      <c r="B1916" s="338">
        <f t="shared" si="294"/>
        <v>1965</v>
      </c>
      <c r="C1916" s="338">
        <f t="shared" si="295"/>
        <v>3</v>
      </c>
      <c r="D1916" s="338">
        <f t="shared" si="296"/>
        <v>28</v>
      </c>
      <c r="E1916" s="334">
        <v>0.1</v>
      </c>
      <c r="F1916" s="334">
        <v>0</v>
      </c>
      <c r="G1916" s="334">
        <v>0.1</v>
      </c>
      <c r="H1916" s="334">
        <v>0.1</v>
      </c>
      <c r="I1916" s="334">
        <v>0</v>
      </c>
      <c r="J1916" s="334">
        <v>0.1</v>
      </c>
      <c r="K1916" s="334">
        <v>0.1</v>
      </c>
      <c r="L1916" s="334">
        <v>0</v>
      </c>
      <c r="M1916" s="334">
        <v>0.1</v>
      </c>
      <c r="N1916" s="334">
        <v>0</v>
      </c>
      <c r="O1916" s="334">
        <v>0.1</v>
      </c>
      <c r="P1916" s="334">
        <v>0.1</v>
      </c>
      <c r="Q1916" s="334">
        <v>0</v>
      </c>
      <c r="R1916" s="334">
        <v>0.1</v>
      </c>
      <c r="S1916" s="334">
        <v>0.1</v>
      </c>
      <c r="T1916" s="334">
        <v>0</v>
      </c>
      <c r="U1916" s="334">
        <v>0.1</v>
      </c>
      <c r="V1916" s="334">
        <v>0.1</v>
      </c>
      <c r="W1916" s="334">
        <v>0</v>
      </c>
      <c r="X1916" s="334">
        <v>0</v>
      </c>
      <c r="Y1916" s="334">
        <v>0</v>
      </c>
      <c r="Z1916" s="334">
        <v>0</v>
      </c>
      <c r="AA1916" s="334">
        <v>0</v>
      </c>
      <c r="AB1916" s="334">
        <v>0.1</v>
      </c>
      <c r="AD1916" s="334">
        <v>1.3</v>
      </c>
      <c r="AE1916" s="334">
        <f t="shared" si="297"/>
        <v>1.3</v>
      </c>
      <c r="AF1916" s="334">
        <f t="shared" si="298"/>
        <v>1.3</v>
      </c>
      <c r="AG1916" s="340">
        <f t="shared" si="299"/>
        <v>0</v>
      </c>
      <c r="AI1916" s="340">
        <f t="shared" si="303"/>
        <v>0</v>
      </c>
      <c r="AJ1916" s="340">
        <f t="shared" si="303"/>
        <v>0</v>
      </c>
      <c r="AK1916" s="340">
        <f t="shared" si="303"/>
        <v>0</v>
      </c>
      <c r="AL1916" s="340">
        <f t="shared" si="303"/>
        <v>0</v>
      </c>
      <c r="AM1916" s="340">
        <f t="shared" si="303"/>
        <v>0</v>
      </c>
    </row>
    <row r="1917" spans="1:39" x14ac:dyDescent="0.35">
      <c r="A1917" s="337">
        <v>23830</v>
      </c>
      <c r="B1917" s="338">
        <f t="shared" si="294"/>
        <v>1965</v>
      </c>
      <c r="C1917" s="338">
        <f t="shared" si="295"/>
        <v>3</v>
      </c>
      <c r="D1917" s="338">
        <f t="shared" si="296"/>
        <v>29</v>
      </c>
      <c r="E1917" s="334">
        <v>0</v>
      </c>
      <c r="F1917" s="334">
        <v>0</v>
      </c>
      <c r="G1917" s="334">
        <v>0</v>
      </c>
      <c r="H1917" s="334">
        <v>0</v>
      </c>
      <c r="I1917" s="334">
        <v>0</v>
      </c>
      <c r="J1917" s="334">
        <v>0</v>
      </c>
      <c r="K1917" s="334">
        <v>0</v>
      </c>
      <c r="L1917" s="334">
        <v>0</v>
      </c>
      <c r="M1917" s="334">
        <v>0</v>
      </c>
      <c r="N1917" s="334">
        <v>0</v>
      </c>
      <c r="O1917" s="334">
        <v>0</v>
      </c>
      <c r="P1917" s="334">
        <v>0</v>
      </c>
      <c r="Q1917" s="334">
        <v>0</v>
      </c>
      <c r="R1917" s="334">
        <v>0</v>
      </c>
      <c r="S1917" s="334">
        <v>0</v>
      </c>
      <c r="T1917" s="334">
        <v>0</v>
      </c>
      <c r="U1917" s="334">
        <v>0</v>
      </c>
      <c r="V1917" s="334">
        <v>0</v>
      </c>
      <c r="W1917" s="334">
        <v>0</v>
      </c>
      <c r="X1917" s="334">
        <v>0</v>
      </c>
      <c r="Y1917" s="334">
        <v>0</v>
      </c>
      <c r="Z1917" s="334">
        <v>0</v>
      </c>
      <c r="AA1917" s="334">
        <v>0</v>
      </c>
      <c r="AB1917" s="334">
        <v>0</v>
      </c>
      <c r="AD1917" s="334">
        <v>0</v>
      </c>
      <c r="AE1917" s="334">
        <f t="shared" si="297"/>
        <v>0</v>
      </c>
      <c r="AF1917" s="334">
        <f t="shared" si="298"/>
        <v>0</v>
      </c>
      <c r="AG1917" s="340">
        <f t="shared" si="299"/>
        <v>0</v>
      </c>
      <c r="AI1917" s="340">
        <f t="shared" si="303"/>
        <v>0</v>
      </c>
      <c r="AJ1917" s="340">
        <f t="shared" si="303"/>
        <v>0</v>
      </c>
      <c r="AK1917" s="340">
        <f t="shared" si="303"/>
        <v>0</v>
      </c>
      <c r="AL1917" s="340">
        <f t="shared" si="303"/>
        <v>0</v>
      </c>
      <c r="AM1917" s="340">
        <f t="shared" si="303"/>
        <v>0</v>
      </c>
    </row>
    <row r="1918" spans="1:39" x14ac:dyDescent="0.35">
      <c r="A1918" s="337">
        <v>23831</v>
      </c>
      <c r="B1918" s="338">
        <f t="shared" si="294"/>
        <v>1965</v>
      </c>
      <c r="C1918" s="338">
        <f t="shared" si="295"/>
        <v>3</v>
      </c>
      <c r="D1918" s="338">
        <f t="shared" si="296"/>
        <v>30</v>
      </c>
      <c r="E1918" s="334">
        <v>0</v>
      </c>
      <c r="F1918" s="334">
        <v>0</v>
      </c>
      <c r="G1918" s="334">
        <v>0</v>
      </c>
      <c r="H1918" s="334">
        <v>0</v>
      </c>
      <c r="I1918" s="334">
        <v>0</v>
      </c>
      <c r="J1918" s="334">
        <v>0</v>
      </c>
      <c r="K1918" s="334">
        <v>0</v>
      </c>
      <c r="L1918" s="334">
        <v>0</v>
      </c>
      <c r="M1918" s="334">
        <v>0</v>
      </c>
      <c r="N1918" s="334">
        <v>0</v>
      </c>
      <c r="O1918" s="334">
        <v>0</v>
      </c>
      <c r="P1918" s="334">
        <v>0</v>
      </c>
      <c r="Q1918" s="334">
        <v>0</v>
      </c>
      <c r="R1918" s="334">
        <v>0</v>
      </c>
      <c r="S1918" s="334">
        <v>0</v>
      </c>
      <c r="T1918" s="334">
        <v>0</v>
      </c>
      <c r="U1918" s="334">
        <v>0</v>
      </c>
      <c r="V1918" s="334">
        <v>0</v>
      </c>
      <c r="W1918" s="334">
        <v>0</v>
      </c>
      <c r="X1918" s="334">
        <v>0</v>
      </c>
      <c r="Y1918" s="334">
        <v>0</v>
      </c>
      <c r="Z1918" s="334">
        <v>0</v>
      </c>
      <c r="AA1918" s="334">
        <v>0</v>
      </c>
      <c r="AB1918" s="334">
        <v>0</v>
      </c>
      <c r="AD1918" s="334">
        <v>0</v>
      </c>
      <c r="AE1918" s="334">
        <f t="shared" si="297"/>
        <v>0</v>
      </c>
      <c r="AF1918" s="334">
        <f t="shared" si="298"/>
        <v>0</v>
      </c>
      <c r="AG1918" s="340">
        <f t="shared" si="299"/>
        <v>0</v>
      </c>
      <c r="AI1918" s="340">
        <f t="shared" si="303"/>
        <v>0</v>
      </c>
      <c r="AJ1918" s="340">
        <f t="shared" si="303"/>
        <v>0</v>
      </c>
      <c r="AK1918" s="340">
        <f t="shared" si="303"/>
        <v>0</v>
      </c>
      <c r="AL1918" s="340">
        <f t="shared" si="303"/>
        <v>0</v>
      </c>
      <c r="AM1918" s="340">
        <f t="shared" si="303"/>
        <v>0</v>
      </c>
    </row>
    <row r="1919" spans="1:39" x14ac:dyDescent="0.35">
      <c r="A1919" s="337">
        <v>23832</v>
      </c>
      <c r="B1919" s="338">
        <f t="shared" si="294"/>
        <v>1965</v>
      </c>
      <c r="C1919" s="338">
        <f t="shared" si="295"/>
        <v>3</v>
      </c>
      <c r="D1919" s="338">
        <f t="shared" si="296"/>
        <v>31</v>
      </c>
      <c r="E1919" s="334">
        <v>0</v>
      </c>
      <c r="F1919" s="334">
        <v>0</v>
      </c>
      <c r="G1919" s="334">
        <v>0</v>
      </c>
      <c r="H1919" s="334">
        <v>0</v>
      </c>
      <c r="I1919" s="334">
        <v>0</v>
      </c>
      <c r="J1919" s="334">
        <v>0</v>
      </c>
      <c r="K1919" s="334">
        <v>0</v>
      </c>
      <c r="L1919" s="334">
        <v>0</v>
      </c>
      <c r="M1919" s="334">
        <v>0</v>
      </c>
      <c r="N1919" s="334">
        <v>0</v>
      </c>
      <c r="O1919" s="334">
        <v>0</v>
      </c>
      <c r="P1919" s="334">
        <v>0</v>
      </c>
      <c r="Q1919" s="334">
        <v>0</v>
      </c>
      <c r="R1919" s="334">
        <v>0</v>
      </c>
      <c r="S1919" s="334">
        <v>0</v>
      </c>
      <c r="T1919" s="334">
        <v>0</v>
      </c>
      <c r="U1919" s="334">
        <v>0</v>
      </c>
      <c r="V1919" s="334">
        <v>0</v>
      </c>
      <c r="W1919" s="334">
        <v>0</v>
      </c>
      <c r="X1919" s="334">
        <v>0</v>
      </c>
      <c r="Y1919" s="334">
        <v>0</v>
      </c>
      <c r="Z1919" s="334">
        <v>0</v>
      </c>
      <c r="AA1919" s="334">
        <v>0</v>
      </c>
      <c r="AB1919" s="334">
        <v>0</v>
      </c>
      <c r="AD1919" s="334">
        <v>0</v>
      </c>
      <c r="AE1919" s="334">
        <f t="shared" si="297"/>
        <v>0</v>
      </c>
      <c r="AF1919" s="334">
        <f t="shared" si="298"/>
        <v>0</v>
      </c>
      <c r="AG1919" s="340">
        <f t="shared" si="299"/>
        <v>0</v>
      </c>
      <c r="AI1919" s="340">
        <f t="shared" si="303"/>
        <v>0</v>
      </c>
      <c r="AJ1919" s="340">
        <f t="shared" si="303"/>
        <v>0</v>
      </c>
      <c r="AK1919" s="340">
        <f t="shared" si="303"/>
        <v>0</v>
      </c>
      <c r="AL1919" s="340">
        <f t="shared" si="303"/>
        <v>0</v>
      </c>
      <c r="AM1919" s="340">
        <f t="shared" si="303"/>
        <v>0</v>
      </c>
    </row>
    <row r="1920" spans="1:39" x14ac:dyDescent="0.35">
      <c r="A1920" s="337">
        <v>23833</v>
      </c>
      <c r="B1920" s="338">
        <f t="shared" si="294"/>
        <v>1965</v>
      </c>
      <c r="C1920" s="338">
        <f t="shared" si="295"/>
        <v>4</v>
      </c>
      <c r="D1920" s="338">
        <f t="shared" si="296"/>
        <v>1</v>
      </c>
      <c r="E1920" s="334">
        <v>0</v>
      </c>
      <c r="F1920" s="334">
        <v>0</v>
      </c>
      <c r="G1920" s="334">
        <v>0</v>
      </c>
      <c r="H1920" s="334">
        <v>0</v>
      </c>
      <c r="I1920" s="334">
        <v>0</v>
      </c>
      <c r="J1920" s="334">
        <v>0</v>
      </c>
      <c r="K1920" s="334">
        <v>0</v>
      </c>
      <c r="L1920" s="334">
        <v>0</v>
      </c>
      <c r="M1920" s="334">
        <v>0</v>
      </c>
      <c r="N1920" s="334">
        <v>0</v>
      </c>
      <c r="O1920" s="334">
        <v>0</v>
      </c>
      <c r="P1920" s="334">
        <v>0</v>
      </c>
      <c r="Q1920" s="334">
        <v>0</v>
      </c>
      <c r="R1920" s="334">
        <v>0</v>
      </c>
      <c r="S1920" s="334">
        <v>0</v>
      </c>
      <c r="T1920" s="334">
        <v>0</v>
      </c>
      <c r="U1920" s="334">
        <v>0</v>
      </c>
      <c r="V1920" s="334">
        <v>0</v>
      </c>
      <c r="W1920" s="334">
        <v>0</v>
      </c>
      <c r="X1920" s="334">
        <v>0</v>
      </c>
      <c r="Y1920" s="334">
        <v>0</v>
      </c>
      <c r="Z1920" s="334">
        <v>0</v>
      </c>
      <c r="AA1920" s="334">
        <v>0</v>
      </c>
      <c r="AB1920" s="334">
        <v>0</v>
      </c>
      <c r="AD1920" s="334">
        <v>0</v>
      </c>
      <c r="AE1920" s="334">
        <f t="shared" si="297"/>
        <v>0</v>
      </c>
      <c r="AF1920" s="334">
        <f t="shared" si="298"/>
        <v>0</v>
      </c>
      <c r="AG1920" s="340">
        <f t="shared" si="299"/>
        <v>0</v>
      </c>
      <c r="AI1920" s="340">
        <f t="shared" si="303"/>
        <v>0</v>
      </c>
      <c r="AJ1920" s="340">
        <f t="shared" si="303"/>
        <v>0</v>
      </c>
      <c r="AK1920" s="340">
        <f t="shared" si="303"/>
        <v>0</v>
      </c>
      <c r="AL1920" s="340">
        <f t="shared" si="303"/>
        <v>0</v>
      </c>
      <c r="AM1920" s="340">
        <f t="shared" si="303"/>
        <v>0</v>
      </c>
    </row>
    <row r="1921" spans="1:39" x14ac:dyDescent="0.35">
      <c r="A1921" s="337">
        <v>23834</v>
      </c>
      <c r="B1921" s="338">
        <f t="shared" si="294"/>
        <v>1965</v>
      </c>
      <c r="C1921" s="338">
        <f t="shared" si="295"/>
        <v>4</v>
      </c>
      <c r="D1921" s="338">
        <f t="shared" si="296"/>
        <v>2</v>
      </c>
      <c r="E1921" s="334">
        <v>0</v>
      </c>
      <c r="F1921" s="334">
        <v>0</v>
      </c>
      <c r="G1921" s="334">
        <v>0</v>
      </c>
      <c r="H1921" s="334">
        <v>0</v>
      </c>
      <c r="I1921" s="334">
        <v>0</v>
      </c>
      <c r="J1921" s="334">
        <v>0</v>
      </c>
      <c r="K1921" s="334">
        <v>0</v>
      </c>
      <c r="L1921" s="334">
        <v>0</v>
      </c>
      <c r="M1921" s="334">
        <v>0</v>
      </c>
      <c r="N1921" s="334">
        <v>0</v>
      </c>
      <c r="O1921" s="334">
        <v>0</v>
      </c>
      <c r="P1921" s="334">
        <v>0</v>
      </c>
      <c r="Q1921" s="334">
        <v>0</v>
      </c>
      <c r="R1921" s="334">
        <v>0</v>
      </c>
      <c r="S1921" s="334">
        <v>0</v>
      </c>
      <c r="T1921" s="334">
        <v>0</v>
      </c>
      <c r="U1921" s="334">
        <v>0</v>
      </c>
      <c r="V1921" s="334">
        <v>0</v>
      </c>
      <c r="W1921" s="334">
        <v>0</v>
      </c>
      <c r="X1921" s="334">
        <v>0</v>
      </c>
      <c r="Y1921" s="334">
        <v>0</v>
      </c>
      <c r="Z1921" s="334">
        <v>0</v>
      </c>
      <c r="AA1921" s="334">
        <v>0</v>
      </c>
      <c r="AB1921" s="334">
        <v>0</v>
      </c>
      <c r="AD1921" s="334">
        <v>0</v>
      </c>
      <c r="AE1921" s="334">
        <f t="shared" si="297"/>
        <v>0</v>
      </c>
      <c r="AF1921" s="334">
        <f t="shared" si="298"/>
        <v>0</v>
      </c>
      <c r="AG1921" s="340">
        <f t="shared" si="299"/>
        <v>0</v>
      </c>
      <c r="AI1921" s="340">
        <f t="shared" si="303"/>
        <v>0</v>
      </c>
      <c r="AJ1921" s="340">
        <f t="shared" si="303"/>
        <v>0</v>
      </c>
      <c r="AK1921" s="340">
        <f t="shared" si="303"/>
        <v>0</v>
      </c>
      <c r="AL1921" s="340">
        <f t="shared" si="303"/>
        <v>0</v>
      </c>
      <c r="AM1921" s="340">
        <f t="shared" si="303"/>
        <v>0</v>
      </c>
    </row>
    <row r="1922" spans="1:39" x14ac:dyDescent="0.35">
      <c r="A1922" s="337">
        <v>23835</v>
      </c>
      <c r="B1922" s="338">
        <f t="shared" si="294"/>
        <v>1965</v>
      </c>
      <c r="C1922" s="338">
        <f t="shared" si="295"/>
        <v>4</v>
      </c>
      <c r="D1922" s="338">
        <f t="shared" si="296"/>
        <v>3</v>
      </c>
      <c r="E1922" s="334">
        <v>0</v>
      </c>
      <c r="F1922" s="334">
        <v>0</v>
      </c>
      <c r="G1922" s="334">
        <v>0</v>
      </c>
      <c r="H1922" s="334">
        <v>0</v>
      </c>
      <c r="I1922" s="334">
        <v>0</v>
      </c>
      <c r="J1922" s="334">
        <v>0</v>
      </c>
      <c r="K1922" s="334">
        <v>0</v>
      </c>
      <c r="L1922" s="334">
        <v>0</v>
      </c>
      <c r="M1922" s="334">
        <v>0</v>
      </c>
      <c r="N1922" s="334">
        <v>0</v>
      </c>
      <c r="O1922" s="334">
        <v>0</v>
      </c>
      <c r="P1922" s="334">
        <v>0</v>
      </c>
      <c r="Q1922" s="334">
        <v>0</v>
      </c>
      <c r="R1922" s="334">
        <v>0</v>
      </c>
      <c r="S1922" s="334">
        <v>0</v>
      </c>
      <c r="T1922" s="334">
        <v>0</v>
      </c>
      <c r="U1922" s="334">
        <v>0</v>
      </c>
      <c r="V1922" s="334">
        <v>0</v>
      </c>
      <c r="W1922" s="334">
        <v>0</v>
      </c>
      <c r="X1922" s="334">
        <v>0</v>
      </c>
      <c r="Y1922" s="334">
        <v>0</v>
      </c>
      <c r="Z1922" s="334">
        <v>0</v>
      </c>
      <c r="AA1922" s="334">
        <v>0</v>
      </c>
      <c r="AB1922" s="334">
        <v>0</v>
      </c>
      <c r="AD1922" s="334">
        <v>0</v>
      </c>
      <c r="AE1922" s="334">
        <f t="shared" si="297"/>
        <v>0</v>
      </c>
      <c r="AF1922" s="334">
        <f t="shared" si="298"/>
        <v>0</v>
      </c>
      <c r="AG1922" s="340">
        <f t="shared" si="299"/>
        <v>0</v>
      </c>
      <c r="AI1922" s="340">
        <f t="shared" si="303"/>
        <v>0</v>
      </c>
      <c r="AJ1922" s="340">
        <f t="shared" si="303"/>
        <v>0</v>
      </c>
      <c r="AK1922" s="340">
        <f t="shared" si="303"/>
        <v>0</v>
      </c>
      <c r="AL1922" s="340">
        <f t="shared" si="303"/>
        <v>0</v>
      </c>
      <c r="AM1922" s="340">
        <f t="shared" si="303"/>
        <v>0</v>
      </c>
    </row>
    <row r="1923" spans="1:39" x14ac:dyDescent="0.35">
      <c r="A1923" s="337">
        <v>23836</v>
      </c>
      <c r="B1923" s="338">
        <f t="shared" si="294"/>
        <v>1965</v>
      </c>
      <c r="C1923" s="338">
        <f t="shared" si="295"/>
        <v>4</v>
      </c>
      <c r="D1923" s="338">
        <f t="shared" si="296"/>
        <v>4</v>
      </c>
      <c r="E1923" s="334">
        <v>0</v>
      </c>
      <c r="F1923" s="334">
        <v>0</v>
      </c>
      <c r="G1923" s="334">
        <v>0</v>
      </c>
      <c r="H1923" s="334">
        <v>0</v>
      </c>
      <c r="I1923" s="334">
        <v>0</v>
      </c>
      <c r="J1923" s="334">
        <v>0</v>
      </c>
      <c r="K1923" s="334">
        <v>0</v>
      </c>
      <c r="L1923" s="334">
        <v>0</v>
      </c>
      <c r="M1923" s="334">
        <v>0</v>
      </c>
      <c r="N1923" s="334">
        <v>0</v>
      </c>
      <c r="O1923" s="334">
        <v>0</v>
      </c>
      <c r="P1923" s="334">
        <v>0</v>
      </c>
      <c r="Q1923" s="334">
        <v>0</v>
      </c>
      <c r="R1923" s="334">
        <v>0</v>
      </c>
      <c r="S1923" s="334">
        <v>0</v>
      </c>
      <c r="T1923" s="334">
        <v>0</v>
      </c>
      <c r="U1923" s="334">
        <v>0</v>
      </c>
      <c r="V1923" s="334">
        <v>0</v>
      </c>
      <c r="W1923" s="334">
        <v>0</v>
      </c>
      <c r="X1923" s="334">
        <v>0</v>
      </c>
      <c r="Y1923" s="334">
        <v>0</v>
      </c>
      <c r="Z1923" s="334">
        <v>0</v>
      </c>
      <c r="AA1923" s="334">
        <v>0</v>
      </c>
      <c r="AB1923" s="334">
        <v>0</v>
      </c>
      <c r="AD1923" s="334">
        <v>0</v>
      </c>
      <c r="AE1923" s="334">
        <f t="shared" si="297"/>
        <v>0</v>
      </c>
      <c r="AF1923" s="334">
        <f t="shared" si="298"/>
        <v>0</v>
      </c>
      <c r="AG1923" s="340">
        <f t="shared" si="299"/>
        <v>0</v>
      </c>
      <c r="AI1923" s="340">
        <f t="shared" si="303"/>
        <v>0</v>
      </c>
      <c r="AJ1923" s="340">
        <f t="shared" si="303"/>
        <v>0</v>
      </c>
      <c r="AK1923" s="340">
        <f t="shared" si="303"/>
        <v>0</v>
      </c>
      <c r="AL1923" s="340">
        <f t="shared" si="303"/>
        <v>0</v>
      </c>
      <c r="AM1923" s="340">
        <f t="shared" si="303"/>
        <v>0</v>
      </c>
    </row>
    <row r="1924" spans="1:39" x14ac:dyDescent="0.35">
      <c r="A1924" s="337">
        <v>23837</v>
      </c>
      <c r="B1924" s="338">
        <f t="shared" ref="B1924:B1987" si="304">YEAR(A1924)</f>
        <v>1965</v>
      </c>
      <c r="C1924" s="338">
        <f t="shared" ref="C1924:C1987" si="305">MONTH(A1924)</f>
        <v>4</v>
      </c>
      <c r="D1924" s="338">
        <f t="shared" ref="D1924:D1987" si="306">DAY(A1924)</f>
        <v>5</v>
      </c>
      <c r="E1924" s="334">
        <v>0</v>
      </c>
      <c r="F1924" s="334">
        <v>0</v>
      </c>
      <c r="G1924" s="334">
        <v>0</v>
      </c>
      <c r="H1924" s="334">
        <v>0</v>
      </c>
      <c r="I1924" s="334">
        <v>0</v>
      </c>
      <c r="J1924" s="334">
        <v>0</v>
      </c>
      <c r="K1924" s="334">
        <v>0</v>
      </c>
      <c r="L1924" s="334">
        <v>0</v>
      </c>
      <c r="M1924" s="334">
        <v>0</v>
      </c>
      <c r="N1924" s="334">
        <v>0</v>
      </c>
      <c r="O1924" s="334">
        <v>0</v>
      </c>
      <c r="P1924" s="334">
        <v>0</v>
      </c>
      <c r="Q1924" s="334">
        <v>0</v>
      </c>
      <c r="R1924" s="334">
        <v>0</v>
      </c>
      <c r="S1924" s="334">
        <v>0</v>
      </c>
      <c r="T1924" s="334">
        <v>0</v>
      </c>
      <c r="U1924" s="334">
        <v>0</v>
      </c>
      <c r="V1924" s="334">
        <v>0</v>
      </c>
      <c r="W1924" s="334">
        <v>0</v>
      </c>
      <c r="X1924" s="334">
        <v>0</v>
      </c>
      <c r="Y1924" s="334">
        <v>0</v>
      </c>
      <c r="Z1924" s="334">
        <v>0</v>
      </c>
      <c r="AA1924" s="334">
        <v>0</v>
      </c>
      <c r="AB1924" s="334">
        <v>0</v>
      </c>
      <c r="AD1924" s="334">
        <v>0</v>
      </c>
      <c r="AE1924" s="334">
        <f t="shared" ref="AE1924:AE1987" si="307">AD1924</f>
        <v>0</v>
      </c>
      <c r="AF1924" s="334">
        <f t="shared" ref="AF1924:AF1987" si="308">SUM(E1924:AB1924)</f>
        <v>0</v>
      </c>
      <c r="AG1924" s="340">
        <f t="shared" ref="AG1924:AG1987" si="309">ABS(AF1924-AE1924)</f>
        <v>0</v>
      </c>
      <c r="AI1924" s="340">
        <f t="shared" ref="AI1924:AM1939" si="310">IF($C1924=AI$1,$AF1924,0)</f>
        <v>0</v>
      </c>
      <c r="AJ1924" s="340">
        <f t="shared" si="310"/>
        <v>0</v>
      </c>
      <c r="AK1924" s="340">
        <f t="shared" si="310"/>
        <v>0</v>
      </c>
      <c r="AL1924" s="340">
        <f t="shared" si="310"/>
        <v>0</v>
      </c>
      <c r="AM1924" s="340">
        <f t="shared" si="310"/>
        <v>0</v>
      </c>
    </row>
    <row r="1925" spans="1:39" x14ac:dyDescent="0.35">
      <c r="A1925" s="337">
        <v>23838</v>
      </c>
      <c r="B1925" s="338">
        <f t="shared" si="304"/>
        <v>1965</v>
      </c>
      <c r="C1925" s="338">
        <f t="shared" si="305"/>
        <v>4</v>
      </c>
      <c r="D1925" s="338">
        <f t="shared" si="306"/>
        <v>6</v>
      </c>
      <c r="E1925" s="334">
        <v>0</v>
      </c>
      <c r="F1925" s="334">
        <v>0</v>
      </c>
      <c r="G1925" s="334">
        <v>0</v>
      </c>
      <c r="H1925" s="334">
        <v>0</v>
      </c>
      <c r="I1925" s="334">
        <v>0</v>
      </c>
      <c r="J1925" s="334">
        <v>0</v>
      </c>
      <c r="K1925" s="334">
        <v>0</v>
      </c>
      <c r="L1925" s="334">
        <v>0</v>
      </c>
      <c r="M1925" s="334">
        <v>0</v>
      </c>
      <c r="N1925" s="334">
        <v>0</v>
      </c>
      <c r="O1925" s="334">
        <v>0</v>
      </c>
      <c r="P1925" s="334">
        <v>0</v>
      </c>
      <c r="Q1925" s="334">
        <v>0</v>
      </c>
      <c r="R1925" s="334">
        <v>0</v>
      </c>
      <c r="S1925" s="334">
        <v>0</v>
      </c>
      <c r="T1925" s="334">
        <v>0</v>
      </c>
      <c r="U1925" s="334">
        <v>0</v>
      </c>
      <c r="V1925" s="334">
        <v>0</v>
      </c>
      <c r="W1925" s="334">
        <v>0</v>
      </c>
      <c r="X1925" s="334">
        <v>0</v>
      </c>
      <c r="Y1925" s="334">
        <v>0</v>
      </c>
      <c r="Z1925" s="334">
        <v>0</v>
      </c>
      <c r="AA1925" s="334">
        <v>0</v>
      </c>
      <c r="AB1925" s="334">
        <v>0</v>
      </c>
      <c r="AD1925" s="334">
        <v>0</v>
      </c>
      <c r="AE1925" s="334">
        <f t="shared" si="307"/>
        <v>0</v>
      </c>
      <c r="AF1925" s="334">
        <f t="shared" si="308"/>
        <v>0</v>
      </c>
      <c r="AG1925" s="340">
        <f t="shared" si="309"/>
        <v>0</v>
      </c>
      <c r="AI1925" s="340">
        <f t="shared" si="310"/>
        <v>0</v>
      </c>
      <c r="AJ1925" s="340">
        <f t="shared" si="310"/>
        <v>0</v>
      </c>
      <c r="AK1925" s="340">
        <f t="shared" si="310"/>
        <v>0</v>
      </c>
      <c r="AL1925" s="340">
        <f t="shared" si="310"/>
        <v>0</v>
      </c>
      <c r="AM1925" s="340">
        <f t="shared" si="310"/>
        <v>0</v>
      </c>
    </row>
    <row r="1926" spans="1:39" x14ac:dyDescent="0.35">
      <c r="A1926" s="337">
        <v>23839</v>
      </c>
      <c r="B1926" s="338">
        <f t="shared" si="304"/>
        <v>1965</v>
      </c>
      <c r="C1926" s="338">
        <f t="shared" si="305"/>
        <v>4</v>
      </c>
      <c r="D1926" s="338">
        <f t="shared" si="306"/>
        <v>7</v>
      </c>
      <c r="E1926" s="334">
        <v>0</v>
      </c>
      <c r="F1926" s="334">
        <v>0</v>
      </c>
      <c r="G1926" s="334">
        <v>0</v>
      </c>
      <c r="H1926" s="334">
        <v>0</v>
      </c>
      <c r="I1926" s="334">
        <v>0</v>
      </c>
      <c r="J1926" s="334">
        <v>0</v>
      </c>
      <c r="K1926" s="334">
        <v>0</v>
      </c>
      <c r="L1926" s="334">
        <v>0</v>
      </c>
      <c r="M1926" s="334">
        <v>0</v>
      </c>
      <c r="N1926" s="334">
        <v>0</v>
      </c>
      <c r="O1926" s="334">
        <v>0</v>
      </c>
      <c r="P1926" s="334">
        <v>0</v>
      </c>
      <c r="Q1926" s="334">
        <v>0</v>
      </c>
      <c r="R1926" s="334">
        <v>0</v>
      </c>
      <c r="S1926" s="334">
        <v>0</v>
      </c>
      <c r="T1926" s="334">
        <v>0</v>
      </c>
      <c r="U1926" s="334">
        <v>0</v>
      </c>
      <c r="V1926" s="334">
        <v>0</v>
      </c>
      <c r="W1926" s="334">
        <v>0</v>
      </c>
      <c r="X1926" s="334">
        <v>0</v>
      </c>
      <c r="Y1926" s="334">
        <v>0</v>
      </c>
      <c r="Z1926" s="334">
        <v>0</v>
      </c>
      <c r="AA1926" s="334">
        <v>0</v>
      </c>
      <c r="AB1926" s="334">
        <v>0</v>
      </c>
      <c r="AD1926" s="334">
        <v>0</v>
      </c>
      <c r="AE1926" s="334">
        <f t="shared" si="307"/>
        <v>0</v>
      </c>
      <c r="AF1926" s="334">
        <f t="shared" si="308"/>
        <v>0</v>
      </c>
      <c r="AG1926" s="340">
        <f t="shared" si="309"/>
        <v>0</v>
      </c>
      <c r="AI1926" s="340">
        <f t="shared" si="310"/>
        <v>0</v>
      </c>
      <c r="AJ1926" s="340">
        <f t="shared" si="310"/>
        <v>0</v>
      </c>
      <c r="AK1926" s="340">
        <f t="shared" si="310"/>
        <v>0</v>
      </c>
      <c r="AL1926" s="340">
        <f t="shared" si="310"/>
        <v>0</v>
      </c>
      <c r="AM1926" s="340">
        <f t="shared" si="310"/>
        <v>0</v>
      </c>
    </row>
    <row r="1927" spans="1:39" x14ac:dyDescent="0.35">
      <c r="A1927" s="337">
        <v>23840</v>
      </c>
      <c r="B1927" s="338">
        <f t="shared" si="304"/>
        <v>1965</v>
      </c>
      <c r="C1927" s="338">
        <f t="shared" si="305"/>
        <v>4</v>
      </c>
      <c r="D1927" s="338">
        <f t="shared" si="306"/>
        <v>8</v>
      </c>
      <c r="E1927" s="334">
        <v>0</v>
      </c>
      <c r="F1927" s="334">
        <v>0</v>
      </c>
      <c r="G1927" s="334">
        <v>0</v>
      </c>
      <c r="H1927" s="334">
        <v>0</v>
      </c>
      <c r="I1927" s="334">
        <v>0</v>
      </c>
      <c r="J1927" s="334">
        <v>0</v>
      </c>
      <c r="K1927" s="334">
        <v>0</v>
      </c>
      <c r="L1927" s="334">
        <v>0</v>
      </c>
      <c r="M1927" s="334">
        <v>0</v>
      </c>
      <c r="N1927" s="334">
        <v>0</v>
      </c>
      <c r="O1927" s="334">
        <v>0</v>
      </c>
      <c r="P1927" s="334">
        <v>0</v>
      </c>
      <c r="Q1927" s="334">
        <v>0</v>
      </c>
      <c r="R1927" s="334">
        <v>0</v>
      </c>
      <c r="S1927" s="334">
        <v>0</v>
      </c>
      <c r="T1927" s="334">
        <v>0</v>
      </c>
      <c r="U1927" s="334">
        <v>0</v>
      </c>
      <c r="V1927" s="334">
        <v>0</v>
      </c>
      <c r="W1927" s="334">
        <v>0</v>
      </c>
      <c r="X1927" s="334">
        <v>0</v>
      </c>
      <c r="Y1927" s="334">
        <v>0</v>
      </c>
      <c r="Z1927" s="334">
        <v>0</v>
      </c>
      <c r="AA1927" s="334">
        <v>0</v>
      </c>
      <c r="AB1927" s="334">
        <v>0</v>
      </c>
      <c r="AD1927" s="334">
        <v>0</v>
      </c>
      <c r="AE1927" s="334">
        <f t="shared" si="307"/>
        <v>0</v>
      </c>
      <c r="AF1927" s="334">
        <f t="shared" si="308"/>
        <v>0</v>
      </c>
      <c r="AG1927" s="340">
        <f t="shared" si="309"/>
        <v>0</v>
      </c>
      <c r="AI1927" s="340">
        <f t="shared" si="310"/>
        <v>0</v>
      </c>
      <c r="AJ1927" s="340">
        <f t="shared" si="310"/>
        <v>0</v>
      </c>
      <c r="AK1927" s="340">
        <f t="shared" si="310"/>
        <v>0</v>
      </c>
      <c r="AL1927" s="340">
        <f t="shared" si="310"/>
        <v>0</v>
      </c>
      <c r="AM1927" s="340">
        <f t="shared" si="310"/>
        <v>0</v>
      </c>
    </row>
    <row r="1928" spans="1:39" x14ac:dyDescent="0.35">
      <c r="A1928" s="337">
        <v>23841</v>
      </c>
      <c r="B1928" s="338">
        <f t="shared" si="304"/>
        <v>1965</v>
      </c>
      <c r="C1928" s="338">
        <f t="shared" si="305"/>
        <v>4</v>
      </c>
      <c r="D1928" s="338">
        <f t="shared" si="306"/>
        <v>9</v>
      </c>
      <c r="E1928" s="334">
        <v>0</v>
      </c>
      <c r="F1928" s="334">
        <v>0</v>
      </c>
      <c r="G1928" s="334">
        <v>0</v>
      </c>
      <c r="H1928" s="334">
        <v>0</v>
      </c>
      <c r="I1928" s="334">
        <v>0</v>
      </c>
      <c r="J1928" s="334">
        <v>0</v>
      </c>
      <c r="K1928" s="334">
        <v>0</v>
      </c>
      <c r="L1928" s="334">
        <v>0</v>
      </c>
      <c r="M1928" s="334">
        <v>0</v>
      </c>
      <c r="N1928" s="334">
        <v>0</v>
      </c>
      <c r="O1928" s="334">
        <v>0</v>
      </c>
      <c r="P1928" s="334">
        <v>0</v>
      </c>
      <c r="Q1928" s="334">
        <v>0</v>
      </c>
      <c r="R1928" s="334">
        <v>0</v>
      </c>
      <c r="S1928" s="334">
        <v>0</v>
      </c>
      <c r="T1928" s="334">
        <v>0</v>
      </c>
      <c r="U1928" s="334">
        <v>0</v>
      </c>
      <c r="V1928" s="334">
        <v>0</v>
      </c>
      <c r="W1928" s="334">
        <v>0</v>
      </c>
      <c r="X1928" s="334">
        <v>0.3</v>
      </c>
      <c r="Y1928" s="334">
        <v>0.2</v>
      </c>
      <c r="Z1928" s="334">
        <v>0</v>
      </c>
      <c r="AA1928" s="334">
        <v>0.3</v>
      </c>
      <c r="AB1928" s="334">
        <v>0.2</v>
      </c>
      <c r="AD1928" s="334">
        <v>1</v>
      </c>
      <c r="AE1928" s="334">
        <f t="shared" si="307"/>
        <v>1</v>
      </c>
      <c r="AF1928" s="334">
        <f t="shared" si="308"/>
        <v>1</v>
      </c>
      <c r="AG1928" s="340">
        <f t="shared" si="309"/>
        <v>0</v>
      </c>
      <c r="AI1928" s="340">
        <f t="shared" si="310"/>
        <v>0</v>
      </c>
      <c r="AJ1928" s="340">
        <f t="shared" si="310"/>
        <v>0</v>
      </c>
      <c r="AK1928" s="340">
        <f t="shared" si="310"/>
        <v>0</v>
      </c>
      <c r="AL1928" s="340">
        <f t="shared" si="310"/>
        <v>0</v>
      </c>
      <c r="AM1928" s="340">
        <f t="shared" si="310"/>
        <v>0</v>
      </c>
    </row>
    <row r="1929" spans="1:39" x14ac:dyDescent="0.35">
      <c r="A1929" s="337">
        <v>23842</v>
      </c>
      <c r="B1929" s="338">
        <f t="shared" si="304"/>
        <v>1965</v>
      </c>
      <c r="C1929" s="338">
        <f t="shared" si="305"/>
        <v>4</v>
      </c>
      <c r="D1929" s="338">
        <f t="shared" si="306"/>
        <v>10</v>
      </c>
      <c r="E1929" s="334">
        <v>0.2</v>
      </c>
      <c r="F1929" s="334">
        <v>0.2</v>
      </c>
      <c r="G1929" s="334">
        <v>0.2</v>
      </c>
      <c r="H1929" s="334">
        <v>0.3</v>
      </c>
      <c r="I1929" s="334">
        <v>0.2</v>
      </c>
      <c r="J1929" s="334">
        <v>0.2</v>
      </c>
      <c r="K1929" s="334">
        <v>0.2</v>
      </c>
      <c r="L1929" s="334">
        <v>0.2</v>
      </c>
      <c r="M1929" s="334">
        <v>0.2</v>
      </c>
      <c r="N1929" s="334">
        <v>0.2</v>
      </c>
      <c r="O1929" s="334">
        <v>0.2</v>
      </c>
      <c r="P1929" s="334">
        <v>0.3</v>
      </c>
      <c r="Q1929" s="334">
        <v>0.2</v>
      </c>
      <c r="R1929" s="334">
        <v>0.2</v>
      </c>
      <c r="S1929" s="334">
        <v>0.2</v>
      </c>
      <c r="T1929" s="334">
        <v>0.2</v>
      </c>
      <c r="U1929" s="334">
        <v>0.2</v>
      </c>
      <c r="V1929" s="334">
        <v>0.2</v>
      </c>
      <c r="W1929" s="334">
        <v>0.2</v>
      </c>
      <c r="X1929" s="334">
        <v>0.2</v>
      </c>
      <c r="Y1929" s="334">
        <v>0.3</v>
      </c>
      <c r="Z1929" s="334">
        <v>0.2</v>
      </c>
      <c r="AA1929" s="334">
        <v>0.2</v>
      </c>
      <c r="AB1929" s="334">
        <v>0.2</v>
      </c>
      <c r="AD1929" s="334">
        <v>5.0999999999999996</v>
      </c>
      <c r="AE1929" s="334">
        <f t="shared" si="307"/>
        <v>5.0999999999999996</v>
      </c>
      <c r="AF1929" s="334">
        <f t="shared" si="308"/>
        <v>5.1000000000000014</v>
      </c>
      <c r="AG1929" s="340">
        <f t="shared" si="309"/>
        <v>1.7763568394002505E-15</v>
      </c>
      <c r="AI1929" s="340">
        <f t="shared" si="310"/>
        <v>0</v>
      </c>
      <c r="AJ1929" s="340">
        <f t="shared" si="310"/>
        <v>0</v>
      </c>
      <c r="AK1929" s="340">
        <f t="shared" si="310"/>
        <v>0</v>
      </c>
      <c r="AL1929" s="340">
        <f t="shared" si="310"/>
        <v>0</v>
      </c>
      <c r="AM1929" s="340">
        <f t="shared" si="310"/>
        <v>0</v>
      </c>
    </row>
    <row r="1930" spans="1:39" x14ac:dyDescent="0.35">
      <c r="A1930" s="337">
        <v>23843</v>
      </c>
      <c r="B1930" s="338">
        <f t="shared" si="304"/>
        <v>1965</v>
      </c>
      <c r="C1930" s="338">
        <f t="shared" si="305"/>
        <v>4</v>
      </c>
      <c r="D1930" s="338">
        <f t="shared" si="306"/>
        <v>11</v>
      </c>
      <c r="E1930" s="334">
        <v>0.1</v>
      </c>
      <c r="F1930" s="334">
        <v>0.1</v>
      </c>
      <c r="G1930" s="334">
        <v>0.1</v>
      </c>
      <c r="H1930" s="334">
        <v>0.1</v>
      </c>
      <c r="I1930" s="334">
        <v>0.1</v>
      </c>
      <c r="J1930" s="334">
        <v>0</v>
      </c>
      <c r="K1930" s="334">
        <v>0</v>
      </c>
      <c r="L1930" s="334">
        <v>0</v>
      </c>
      <c r="M1930" s="334">
        <v>0</v>
      </c>
      <c r="N1930" s="334">
        <v>0</v>
      </c>
      <c r="O1930" s="334">
        <v>0</v>
      </c>
      <c r="P1930" s="334">
        <v>0</v>
      </c>
      <c r="Q1930" s="334">
        <v>0</v>
      </c>
      <c r="R1930" s="334">
        <v>0</v>
      </c>
      <c r="S1930" s="334">
        <v>0</v>
      </c>
      <c r="T1930" s="334">
        <v>0</v>
      </c>
      <c r="U1930" s="334">
        <v>0</v>
      </c>
      <c r="V1930" s="334">
        <v>0</v>
      </c>
      <c r="W1930" s="334">
        <v>0</v>
      </c>
      <c r="X1930" s="334">
        <v>0</v>
      </c>
      <c r="Y1930" s="334">
        <v>0</v>
      </c>
      <c r="Z1930" s="334">
        <v>0</v>
      </c>
      <c r="AA1930" s="334">
        <v>0</v>
      </c>
      <c r="AB1930" s="334">
        <v>0</v>
      </c>
      <c r="AD1930" s="334">
        <v>0.5</v>
      </c>
      <c r="AE1930" s="334">
        <f t="shared" si="307"/>
        <v>0.5</v>
      </c>
      <c r="AF1930" s="334">
        <f t="shared" si="308"/>
        <v>0.5</v>
      </c>
      <c r="AG1930" s="340">
        <f t="shared" si="309"/>
        <v>0</v>
      </c>
      <c r="AI1930" s="340">
        <f t="shared" si="310"/>
        <v>0</v>
      </c>
      <c r="AJ1930" s="340">
        <f t="shared" si="310"/>
        <v>0</v>
      </c>
      <c r="AK1930" s="340">
        <f t="shared" si="310"/>
        <v>0</v>
      </c>
      <c r="AL1930" s="340">
        <f t="shared" si="310"/>
        <v>0</v>
      </c>
      <c r="AM1930" s="340">
        <f t="shared" si="310"/>
        <v>0</v>
      </c>
    </row>
    <row r="1931" spans="1:39" x14ac:dyDescent="0.35">
      <c r="A1931" s="337">
        <v>23844</v>
      </c>
      <c r="B1931" s="338">
        <f t="shared" si="304"/>
        <v>1965</v>
      </c>
      <c r="C1931" s="338">
        <f t="shared" si="305"/>
        <v>4</v>
      </c>
      <c r="D1931" s="338">
        <f t="shared" si="306"/>
        <v>12</v>
      </c>
      <c r="E1931" s="334">
        <v>0</v>
      </c>
      <c r="F1931" s="334">
        <v>0</v>
      </c>
      <c r="G1931" s="334">
        <v>0</v>
      </c>
      <c r="H1931" s="334">
        <v>0</v>
      </c>
      <c r="I1931" s="334">
        <v>0</v>
      </c>
      <c r="J1931" s="334">
        <v>0</v>
      </c>
      <c r="K1931" s="334">
        <v>0</v>
      </c>
      <c r="L1931" s="334">
        <v>0</v>
      </c>
      <c r="M1931" s="334">
        <v>0</v>
      </c>
      <c r="N1931" s="334">
        <v>0</v>
      </c>
      <c r="O1931" s="334">
        <v>0</v>
      </c>
      <c r="P1931" s="334">
        <v>0</v>
      </c>
      <c r="Q1931" s="334">
        <v>0</v>
      </c>
      <c r="R1931" s="334">
        <v>0</v>
      </c>
      <c r="S1931" s="334">
        <v>0</v>
      </c>
      <c r="T1931" s="334">
        <v>0</v>
      </c>
      <c r="U1931" s="334">
        <v>0</v>
      </c>
      <c r="V1931" s="334">
        <v>0</v>
      </c>
      <c r="W1931" s="334">
        <v>0</v>
      </c>
      <c r="X1931" s="334">
        <v>0</v>
      </c>
      <c r="Y1931" s="334">
        <v>0</v>
      </c>
      <c r="Z1931" s="334">
        <v>0</v>
      </c>
      <c r="AA1931" s="334">
        <v>0</v>
      </c>
      <c r="AB1931" s="334">
        <v>0</v>
      </c>
      <c r="AD1931" s="334">
        <v>0</v>
      </c>
      <c r="AE1931" s="334">
        <f t="shared" si="307"/>
        <v>0</v>
      </c>
      <c r="AF1931" s="334">
        <f t="shared" si="308"/>
        <v>0</v>
      </c>
      <c r="AG1931" s="340">
        <f t="shared" si="309"/>
        <v>0</v>
      </c>
      <c r="AI1931" s="340">
        <f t="shared" si="310"/>
        <v>0</v>
      </c>
      <c r="AJ1931" s="340">
        <f t="shared" si="310"/>
        <v>0</v>
      </c>
      <c r="AK1931" s="340">
        <f t="shared" si="310"/>
        <v>0</v>
      </c>
      <c r="AL1931" s="340">
        <f t="shared" si="310"/>
        <v>0</v>
      </c>
      <c r="AM1931" s="340">
        <f t="shared" si="310"/>
        <v>0</v>
      </c>
    </row>
    <row r="1932" spans="1:39" x14ac:dyDescent="0.35">
      <c r="A1932" s="337">
        <v>23845</v>
      </c>
      <c r="B1932" s="338">
        <f t="shared" si="304"/>
        <v>1965</v>
      </c>
      <c r="C1932" s="338">
        <f t="shared" si="305"/>
        <v>4</v>
      </c>
      <c r="D1932" s="338">
        <f t="shared" si="306"/>
        <v>13</v>
      </c>
      <c r="E1932" s="334">
        <v>0</v>
      </c>
      <c r="F1932" s="334">
        <v>0</v>
      </c>
      <c r="G1932" s="334">
        <v>0</v>
      </c>
      <c r="H1932" s="334">
        <v>0</v>
      </c>
      <c r="I1932" s="334">
        <v>0</v>
      </c>
      <c r="J1932" s="334">
        <v>0</v>
      </c>
      <c r="K1932" s="334">
        <v>0</v>
      </c>
      <c r="L1932" s="334">
        <v>0</v>
      </c>
      <c r="M1932" s="334">
        <v>0</v>
      </c>
      <c r="N1932" s="334">
        <v>0</v>
      </c>
      <c r="O1932" s="334">
        <v>0</v>
      </c>
      <c r="P1932" s="334">
        <v>0</v>
      </c>
      <c r="Q1932" s="334">
        <v>0</v>
      </c>
      <c r="R1932" s="334">
        <v>0</v>
      </c>
      <c r="S1932" s="334">
        <v>0</v>
      </c>
      <c r="T1932" s="334">
        <v>0</v>
      </c>
      <c r="U1932" s="334">
        <v>0</v>
      </c>
      <c r="V1932" s="334">
        <v>0</v>
      </c>
      <c r="W1932" s="334">
        <v>0</v>
      </c>
      <c r="X1932" s="334">
        <v>0</v>
      </c>
      <c r="Y1932" s="334">
        <v>0</v>
      </c>
      <c r="Z1932" s="334">
        <v>0</v>
      </c>
      <c r="AA1932" s="334">
        <v>0</v>
      </c>
      <c r="AB1932" s="334">
        <v>0</v>
      </c>
      <c r="AD1932" s="334">
        <v>0</v>
      </c>
      <c r="AE1932" s="334">
        <f t="shared" si="307"/>
        <v>0</v>
      </c>
      <c r="AF1932" s="334">
        <f t="shared" si="308"/>
        <v>0</v>
      </c>
      <c r="AG1932" s="340">
        <f t="shared" si="309"/>
        <v>0</v>
      </c>
      <c r="AI1932" s="340">
        <f t="shared" si="310"/>
        <v>0</v>
      </c>
      <c r="AJ1932" s="340">
        <f t="shared" si="310"/>
        <v>0</v>
      </c>
      <c r="AK1932" s="340">
        <f t="shared" si="310"/>
        <v>0</v>
      </c>
      <c r="AL1932" s="340">
        <f t="shared" si="310"/>
        <v>0</v>
      </c>
      <c r="AM1932" s="340">
        <f t="shared" si="310"/>
        <v>0</v>
      </c>
    </row>
    <row r="1933" spans="1:39" x14ac:dyDescent="0.35">
      <c r="A1933" s="337">
        <v>23846</v>
      </c>
      <c r="B1933" s="338">
        <f t="shared" si="304"/>
        <v>1965</v>
      </c>
      <c r="C1933" s="338">
        <f t="shared" si="305"/>
        <v>4</v>
      </c>
      <c r="D1933" s="338">
        <f t="shared" si="306"/>
        <v>14</v>
      </c>
      <c r="E1933" s="334">
        <v>0.1</v>
      </c>
      <c r="F1933" s="334">
        <v>0</v>
      </c>
      <c r="G1933" s="334">
        <v>0.1</v>
      </c>
      <c r="H1933" s="334">
        <v>0.1</v>
      </c>
      <c r="I1933" s="334">
        <v>0</v>
      </c>
      <c r="J1933" s="334">
        <v>0.1</v>
      </c>
      <c r="K1933" s="334">
        <v>0.1</v>
      </c>
      <c r="L1933" s="334">
        <v>0</v>
      </c>
      <c r="M1933" s="334">
        <v>0.1</v>
      </c>
      <c r="N1933" s="334">
        <v>0</v>
      </c>
      <c r="O1933" s="334">
        <v>0.1</v>
      </c>
      <c r="P1933" s="334">
        <v>0</v>
      </c>
      <c r="Q1933" s="334">
        <v>0</v>
      </c>
      <c r="R1933" s="334">
        <v>0</v>
      </c>
      <c r="S1933" s="334">
        <v>0</v>
      </c>
      <c r="T1933" s="334">
        <v>0</v>
      </c>
      <c r="U1933" s="334">
        <v>0</v>
      </c>
      <c r="V1933" s="334">
        <v>0</v>
      </c>
      <c r="W1933" s="334">
        <v>0</v>
      </c>
      <c r="X1933" s="334">
        <v>0</v>
      </c>
      <c r="Y1933" s="334">
        <v>0.1</v>
      </c>
      <c r="Z1933" s="334">
        <v>0.1</v>
      </c>
      <c r="AA1933" s="334">
        <v>0</v>
      </c>
      <c r="AB1933" s="334">
        <v>0.1</v>
      </c>
      <c r="AD1933" s="334">
        <v>1</v>
      </c>
      <c r="AE1933" s="334">
        <f t="shared" si="307"/>
        <v>1</v>
      </c>
      <c r="AF1933" s="334">
        <f t="shared" si="308"/>
        <v>0.99999999999999989</v>
      </c>
      <c r="AG1933" s="340">
        <f t="shared" si="309"/>
        <v>1.1102230246251565E-16</v>
      </c>
      <c r="AI1933" s="340">
        <f t="shared" si="310"/>
        <v>0</v>
      </c>
      <c r="AJ1933" s="340">
        <f t="shared" si="310"/>
        <v>0</v>
      </c>
      <c r="AK1933" s="340">
        <f t="shared" si="310"/>
        <v>0</v>
      </c>
      <c r="AL1933" s="340">
        <f t="shared" si="310"/>
        <v>0</v>
      </c>
      <c r="AM1933" s="340">
        <f t="shared" si="310"/>
        <v>0</v>
      </c>
    </row>
    <row r="1934" spans="1:39" x14ac:dyDescent="0.35">
      <c r="A1934" s="337">
        <v>23847</v>
      </c>
      <c r="B1934" s="338">
        <f t="shared" si="304"/>
        <v>1965</v>
      </c>
      <c r="C1934" s="338">
        <f t="shared" si="305"/>
        <v>4</v>
      </c>
      <c r="D1934" s="338">
        <f t="shared" si="306"/>
        <v>15</v>
      </c>
      <c r="E1934" s="334">
        <v>0.2</v>
      </c>
      <c r="F1934" s="334">
        <v>0.3</v>
      </c>
      <c r="G1934" s="334">
        <v>0.2</v>
      </c>
      <c r="H1934" s="334">
        <v>0.2</v>
      </c>
      <c r="I1934" s="334">
        <v>0.2</v>
      </c>
      <c r="J1934" s="334">
        <v>0.3</v>
      </c>
      <c r="K1934" s="334">
        <v>0.2</v>
      </c>
      <c r="L1934" s="334">
        <v>0.2</v>
      </c>
      <c r="M1934" s="334">
        <v>0.2</v>
      </c>
      <c r="N1934" s="334">
        <v>0.3</v>
      </c>
      <c r="O1934" s="334">
        <v>0.2</v>
      </c>
      <c r="P1934" s="334">
        <v>0.2</v>
      </c>
      <c r="Q1934" s="334">
        <v>0.2</v>
      </c>
      <c r="R1934" s="334">
        <v>0.3</v>
      </c>
      <c r="S1934" s="334">
        <v>0</v>
      </c>
      <c r="T1934" s="334">
        <v>0</v>
      </c>
      <c r="U1934" s="334">
        <v>0</v>
      </c>
      <c r="V1934" s="334">
        <v>0</v>
      </c>
      <c r="W1934" s="334">
        <v>0</v>
      </c>
      <c r="X1934" s="334">
        <v>0</v>
      </c>
      <c r="Y1934" s="334">
        <v>0</v>
      </c>
      <c r="Z1934" s="334">
        <v>0</v>
      </c>
      <c r="AA1934" s="334">
        <v>0.2</v>
      </c>
      <c r="AB1934" s="334">
        <v>0.2</v>
      </c>
      <c r="AD1934" s="334">
        <v>3.6</v>
      </c>
      <c r="AE1934" s="334">
        <f t="shared" si="307"/>
        <v>3.6</v>
      </c>
      <c r="AF1934" s="334">
        <f t="shared" si="308"/>
        <v>3.6000000000000005</v>
      </c>
      <c r="AG1934" s="340">
        <f t="shared" si="309"/>
        <v>4.4408920985006262E-16</v>
      </c>
      <c r="AI1934" s="340">
        <f t="shared" si="310"/>
        <v>0</v>
      </c>
      <c r="AJ1934" s="340">
        <f t="shared" si="310"/>
        <v>0</v>
      </c>
      <c r="AK1934" s="340">
        <f t="shared" si="310"/>
        <v>0</v>
      </c>
      <c r="AL1934" s="340">
        <f t="shared" si="310"/>
        <v>0</v>
      </c>
      <c r="AM1934" s="340">
        <f t="shared" si="310"/>
        <v>0</v>
      </c>
    </row>
    <row r="1935" spans="1:39" x14ac:dyDescent="0.35">
      <c r="A1935" s="337">
        <v>23848</v>
      </c>
      <c r="B1935" s="338">
        <f t="shared" si="304"/>
        <v>1965</v>
      </c>
      <c r="C1935" s="338">
        <f t="shared" si="305"/>
        <v>4</v>
      </c>
      <c r="D1935" s="338">
        <f t="shared" si="306"/>
        <v>16</v>
      </c>
      <c r="E1935" s="334">
        <v>0</v>
      </c>
      <c r="F1935" s="334">
        <v>0</v>
      </c>
      <c r="G1935" s="334">
        <v>0</v>
      </c>
      <c r="H1935" s="334">
        <v>0</v>
      </c>
      <c r="I1935" s="334">
        <v>0</v>
      </c>
      <c r="J1935" s="334">
        <v>0</v>
      </c>
      <c r="K1935" s="334">
        <v>0</v>
      </c>
      <c r="L1935" s="334">
        <v>0</v>
      </c>
      <c r="M1935" s="334">
        <v>0</v>
      </c>
      <c r="N1935" s="334">
        <v>0</v>
      </c>
      <c r="O1935" s="334">
        <v>0</v>
      </c>
      <c r="P1935" s="334">
        <v>0</v>
      </c>
      <c r="Q1935" s="334">
        <v>0</v>
      </c>
      <c r="R1935" s="334">
        <v>0</v>
      </c>
      <c r="S1935" s="334">
        <v>0</v>
      </c>
      <c r="T1935" s="334">
        <v>0</v>
      </c>
      <c r="U1935" s="334">
        <v>0</v>
      </c>
      <c r="V1935" s="334">
        <v>0</v>
      </c>
      <c r="W1935" s="334">
        <v>0</v>
      </c>
      <c r="X1935" s="334">
        <v>0</v>
      </c>
      <c r="Y1935" s="334">
        <v>0</v>
      </c>
      <c r="Z1935" s="334">
        <v>0</v>
      </c>
      <c r="AA1935" s="334">
        <v>0</v>
      </c>
      <c r="AB1935" s="334">
        <v>0</v>
      </c>
      <c r="AD1935" s="334">
        <v>0</v>
      </c>
      <c r="AE1935" s="334">
        <f t="shared" si="307"/>
        <v>0</v>
      </c>
      <c r="AF1935" s="334">
        <f t="shared" si="308"/>
        <v>0</v>
      </c>
      <c r="AG1935" s="340">
        <f t="shared" si="309"/>
        <v>0</v>
      </c>
      <c r="AI1935" s="340">
        <f t="shared" si="310"/>
        <v>0</v>
      </c>
      <c r="AJ1935" s="340">
        <f t="shared" si="310"/>
        <v>0</v>
      </c>
      <c r="AK1935" s="340">
        <f t="shared" si="310"/>
        <v>0</v>
      </c>
      <c r="AL1935" s="340">
        <f t="shared" si="310"/>
        <v>0</v>
      </c>
      <c r="AM1935" s="340">
        <f t="shared" si="310"/>
        <v>0</v>
      </c>
    </row>
    <row r="1936" spans="1:39" x14ac:dyDescent="0.35">
      <c r="A1936" s="337">
        <v>23849</v>
      </c>
      <c r="B1936" s="338">
        <f t="shared" si="304"/>
        <v>1965</v>
      </c>
      <c r="C1936" s="338">
        <f t="shared" si="305"/>
        <v>4</v>
      </c>
      <c r="D1936" s="338">
        <f t="shared" si="306"/>
        <v>17</v>
      </c>
      <c r="E1936" s="334">
        <v>0</v>
      </c>
      <c r="F1936" s="334">
        <v>0</v>
      </c>
      <c r="G1936" s="334">
        <v>0</v>
      </c>
      <c r="H1936" s="334">
        <v>0</v>
      </c>
      <c r="I1936" s="334">
        <v>0</v>
      </c>
      <c r="J1936" s="334">
        <v>0</v>
      </c>
      <c r="K1936" s="334">
        <v>0</v>
      </c>
      <c r="L1936" s="334">
        <v>0</v>
      </c>
      <c r="M1936" s="334">
        <v>0</v>
      </c>
      <c r="N1936" s="334">
        <v>0</v>
      </c>
      <c r="O1936" s="334">
        <v>0</v>
      </c>
      <c r="P1936" s="334">
        <v>0</v>
      </c>
      <c r="Q1936" s="334">
        <v>0</v>
      </c>
      <c r="R1936" s="334">
        <v>0</v>
      </c>
      <c r="S1936" s="334">
        <v>0</v>
      </c>
      <c r="T1936" s="334">
        <v>0.1</v>
      </c>
      <c r="U1936" s="334">
        <v>0</v>
      </c>
      <c r="V1936" s="334">
        <v>0</v>
      </c>
      <c r="W1936" s="334">
        <v>0.1</v>
      </c>
      <c r="X1936" s="334">
        <v>0</v>
      </c>
      <c r="Y1936" s="334">
        <v>0</v>
      </c>
      <c r="Z1936" s="334">
        <v>0</v>
      </c>
      <c r="AA1936" s="334">
        <v>0.1</v>
      </c>
      <c r="AB1936" s="334">
        <v>0</v>
      </c>
      <c r="AD1936" s="334">
        <v>0.3</v>
      </c>
      <c r="AE1936" s="334">
        <f t="shared" si="307"/>
        <v>0.3</v>
      </c>
      <c r="AF1936" s="334">
        <f t="shared" si="308"/>
        <v>0.30000000000000004</v>
      </c>
      <c r="AG1936" s="340">
        <f t="shared" si="309"/>
        <v>5.5511151231257827E-17</v>
      </c>
      <c r="AI1936" s="340">
        <f t="shared" si="310"/>
        <v>0</v>
      </c>
      <c r="AJ1936" s="340">
        <f t="shared" si="310"/>
        <v>0</v>
      </c>
      <c r="AK1936" s="340">
        <f t="shared" si="310"/>
        <v>0</v>
      </c>
      <c r="AL1936" s="340">
        <f t="shared" si="310"/>
        <v>0</v>
      </c>
      <c r="AM1936" s="340">
        <f t="shared" si="310"/>
        <v>0</v>
      </c>
    </row>
    <row r="1937" spans="1:39" x14ac:dyDescent="0.35">
      <c r="A1937" s="337">
        <v>23850</v>
      </c>
      <c r="B1937" s="338">
        <f t="shared" si="304"/>
        <v>1965</v>
      </c>
      <c r="C1937" s="338">
        <f t="shared" si="305"/>
        <v>4</v>
      </c>
      <c r="D1937" s="338">
        <f t="shared" si="306"/>
        <v>18</v>
      </c>
      <c r="E1937" s="334">
        <v>0</v>
      </c>
      <c r="F1937" s="334">
        <v>0</v>
      </c>
      <c r="G1937" s="334">
        <v>0</v>
      </c>
      <c r="H1937" s="334">
        <v>0</v>
      </c>
      <c r="I1937" s="334">
        <v>0</v>
      </c>
      <c r="J1937" s="334">
        <v>0</v>
      </c>
      <c r="K1937" s="334">
        <v>0</v>
      </c>
      <c r="L1937" s="334">
        <v>0</v>
      </c>
      <c r="M1937" s="334">
        <v>0</v>
      </c>
      <c r="N1937" s="334">
        <v>0</v>
      </c>
      <c r="O1937" s="334">
        <v>0</v>
      </c>
      <c r="P1937" s="334">
        <v>0</v>
      </c>
      <c r="Q1937" s="334">
        <v>0</v>
      </c>
      <c r="R1937" s="334">
        <v>0</v>
      </c>
      <c r="S1937" s="334">
        <v>0</v>
      </c>
      <c r="T1937" s="334">
        <v>0</v>
      </c>
      <c r="U1937" s="334">
        <v>0</v>
      </c>
      <c r="V1937" s="334">
        <v>0</v>
      </c>
      <c r="W1937" s="334">
        <v>0</v>
      </c>
      <c r="X1937" s="334">
        <v>0</v>
      </c>
      <c r="Y1937" s="334">
        <v>0</v>
      </c>
      <c r="Z1937" s="334">
        <v>0</v>
      </c>
      <c r="AA1937" s="334">
        <v>0</v>
      </c>
      <c r="AB1937" s="334">
        <v>0</v>
      </c>
      <c r="AD1937" s="334">
        <v>0</v>
      </c>
      <c r="AE1937" s="334">
        <f t="shared" si="307"/>
        <v>0</v>
      </c>
      <c r="AF1937" s="334">
        <f t="shared" si="308"/>
        <v>0</v>
      </c>
      <c r="AG1937" s="340">
        <f t="shared" si="309"/>
        <v>0</v>
      </c>
      <c r="AI1937" s="340">
        <f t="shared" si="310"/>
        <v>0</v>
      </c>
      <c r="AJ1937" s="340">
        <f t="shared" si="310"/>
        <v>0</v>
      </c>
      <c r="AK1937" s="340">
        <f t="shared" si="310"/>
        <v>0</v>
      </c>
      <c r="AL1937" s="340">
        <f t="shared" si="310"/>
        <v>0</v>
      </c>
      <c r="AM1937" s="340">
        <f t="shared" si="310"/>
        <v>0</v>
      </c>
    </row>
    <row r="1938" spans="1:39" x14ac:dyDescent="0.35">
      <c r="A1938" s="337">
        <v>23851</v>
      </c>
      <c r="B1938" s="338">
        <f t="shared" si="304"/>
        <v>1965</v>
      </c>
      <c r="C1938" s="338">
        <f t="shared" si="305"/>
        <v>4</v>
      </c>
      <c r="D1938" s="338">
        <f t="shared" si="306"/>
        <v>19</v>
      </c>
      <c r="E1938" s="334">
        <v>0</v>
      </c>
      <c r="F1938" s="334">
        <v>0</v>
      </c>
      <c r="G1938" s="334">
        <v>0</v>
      </c>
      <c r="H1938" s="334">
        <v>0</v>
      </c>
      <c r="I1938" s="334">
        <v>0</v>
      </c>
      <c r="J1938" s="334">
        <v>0</v>
      </c>
      <c r="K1938" s="334">
        <v>0</v>
      </c>
      <c r="L1938" s="334">
        <v>0</v>
      </c>
      <c r="M1938" s="334">
        <v>0</v>
      </c>
      <c r="N1938" s="334">
        <v>0</v>
      </c>
      <c r="O1938" s="334">
        <v>0</v>
      </c>
      <c r="P1938" s="334">
        <v>0</v>
      </c>
      <c r="Q1938" s="334">
        <v>0</v>
      </c>
      <c r="R1938" s="334">
        <v>0</v>
      </c>
      <c r="S1938" s="334">
        <v>0</v>
      </c>
      <c r="T1938" s="334">
        <v>0</v>
      </c>
      <c r="U1938" s="334">
        <v>0</v>
      </c>
      <c r="V1938" s="334">
        <v>0</v>
      </c>
      <c r="W1938" s="334">
        <v>0</v>
      </c>
      <c r="X1938" s="334">
        <v>0</v>
      </c>
      <c r="Y1938" s="334">
        <v>0</v>
      </c>
      <c r="Z1938" s="334">
        <v>0</v>
      </c>
      <c r="AA1938" s="334">
        <v>0</v>
      </c>
      <c r="AB1938" s="334">
        <v>0</v>
      </c>
      <c r="AD1938" s="334">
        <v>0</v>
      </c>
      <c r="AE1938" s="334">
        <f t="shared" si="307"/>
        <v>0</v>
      </c>
      <c r="AF1938" s="334">
        <f t="shared" si="308"/>
        <v>0</v>
      </c>
      <c r="AG1938" s="340">
        <f t="shared" si="309"/>
        <v>0</v>
      </c>
      <c r="AI1938" s="340">
        <f t="shared" si="310"/>
        <v>0</v>
      </c>
      <c r="AJ1938" s="340">
        <f t="shared" si="310"/>
        <v>0</v>
      </c>
      <c r="AK1938" s="340">
        <f t="shared" si="310"/>
        <v>0</v>
      </c>
      <c r="AL1938" s="340">
        <f t="shared" si="310"/>
        <v>0</v>
      </c>
      <c r="AM1938" s="340">
        <f t="shared" si="310"/>
        <v>0</v>
      </c>
    </row>
    <row r="1939" spans="1:39" x14ac:dyDescent="0.35">
      <c r="A1939" s="337">
        <v>23852</v>
      </c>
      <c r="B1939" s="338">
        <f t="shared" si="304"/>
        <v>1965</v>
      </c>
      <c r="C1939" s="338">
        <f t="shared" si="305"/>
        <v>4</v>
      </c>
      <c r="D1939" s="338">
        <f t="shared" si="306"/>
        <v>20</v>
      </c>
      <c r="E1939" s="334">
        <v>0</v>
      </c>
      <c r="F1939" s="334">
        <v>0.1</v>
      </c>
      <c r="G1939" s="334">
        <v>0</v>
      </c>
      <c r="H1939" s="334">
        <v>0</v>
      </c>
      <c r="I1939" s="334">
        <v>0.1</v>
      </c>
      <c r="J1939" s="334">
        <v>0</v>
      </c>
      <c r="K1939" s="334">
        <v>0</v>
      </c>
      <c r="L1939" s="334">
        <v>0.1</v>
      </c>
      <c r="M1939" s="334">
        <v>0</v>
      </c>
      <c r="N1939" s="334">
        <v>0</v>
      </c>
      <c r="O1939" s="334">
        <v>0.1</v>
      </c>
      <c r="P1939" s="334">
        <v>0</v>
      </c>
      <c r="Q1939" s="334">
        <v>0</v>
      </c>
      <c r="R1939" s="334">
        <v>0.1</v>
      </c>
      <c r="S1939" s="334">
        <v>0</v>
      </c>
      <c r="T1939" s="334">
        <v>0</v>
      </c>
      <c r="U1939" s="334">
        <v>0.1</v>
      </c>
      <c r="V1939" s="334">
        <v>0</v>
      </c>
      <c r="W1939" s="334">
        <v>0</v>
      </c>
      <c r="X1939" s="334">
        <v>0.1</v>
      </c>
      <c r="Y1939" s="334">
        <v>0</v>
      </c>
      <c r="Z1939" s="334">
        <v>0</v>
      </c>
      <c r="AA1939" s="334">
        <v>0.1</v>
      </c>
      <c r="AB1939" s="334">
        <v>0</v>
      </c>
      <c r="AD1939" s="334">
        <v>0.8</v>
      </c>
      <c r="AE1939" s="334">
        <f t="shared" si="307"/>
        <v>0.8</v>
      </c>
      <c r="AF1939" s="334">
        <f t="shared" si="308"/>
        <v>0.79999999999999993</v>
      </c>
      <c r="AG1939" s="340">
        <f t="shared" si="309"/>
        <v>1.1102230246251565E-16</v>
      </c>
      <c r="AI1939" s="340">
        <f t="shared" si="310"/>
        <v>0</v>
      </c>
      <c r="AJ1939" s="340">
        <f t="shared" si="310"/>
        <v>0</v>
      </c>
      <c r="AK1939" s="340">
        <f t="shared" si="310"/>
        <v>0</v>
      </c>
      <c r="AL1939" s="340">
        <f t="shared" si="310"/>
        <v>0</v>
      </c>
      <c r="AM1939" s="340">
        <f t="shared" si="310"/>
        <v>0</v>
      </c>
    </row>
    <row r="1940" spans="1:39" x14ac:dyDescent="0.35">
      <c r="A1940" s="337">
        <v>23853</v>
      </c>
      <c r="B1940" s="338">
        <f t="shared" si="304"/>
        <v>1965</v>
      </c>
      <c r="C1940" s="338">
        <f t="shared" si="305"/>
        <v>4</v>
      </c>
      <c r="D1940" s="338">
        <f t="shared" si="306"/>
        <v>21</v>
      </c>
      <c r="E1940" s="334">
        <v>0</v>
      </c>
      <c r="F1940" s="334">
        <v>0</v>
      </c>
      <c r="G1940" s="334">
        <v>0</v>
      </c>
      <c r="H1940" s="334">
        <v>0</v>
      </c>
      <c r="I1940" s="334">
        <v>0</v>
      </c>
      <c r="J1940" s="334">
        <v>0</v>
      </c>
      <c r="K1940" s="334">
        <v>0</v>
      </c>
      <c r="L1940" s="334">
        <v>0</v>
      </c>
      <c r="M1940" s="334">
        <v>0</v>
      </c>
      <c r="N1940" s="334">
        <v>0</v>
      </c>
      <c r="O1940" s="334">
        <v>0</v>
      </c>
      <c r="P1940" s="334">
        <v>0</v>
      </c>
      <c r="Q1940" s="334">
        <v>0</v>
      </c>
      <c r="R1940" s="334">
        <v>0</v>
      </c>
      <c r="S1940" s="334">
        <v>0.1</v>
      </c>
      <c r="T1940" s="334">
        <v>0.1</v>
      </c>
      <c r="U1940" s="334">
        <v>0</v>
      </c>
      <c r="V1940" s="334">
        <v>0</v>
      </c>
      <c r="W1940" s="334">
        <v>0</v>
      </c>
      <c r="X1940" s="334">
        <v>0</v>
      </c>
      <c r="Y1940" s="334">
        <v>0</v>
      </c>
      <c r="Z1940" s="334">
        <v>0</v>
      </c>
      <c r="AA1940" s="334">
        <v>0</v>
      </c>
      <c r="AB1940" s="334">
        <v>0.1</v>
      </c>
      <c r="AD1940" s="334">
        <v>0.3</v>
      </c>
      <c r="AE1940" s="334">
        <f t="shared" si="307"/>
        <v>0.3</v>
      </c>
      <c r="AF1940" s="334">
        <f t="shared" si="308"/>
        <v>0.30000000000000004</v>
      </c>
      <c r="AG1940" s="340">
        <f t="shared" si="309"/>
        <v>5.5511151231257827E-17</v>
      </c>
      <c r="AI1940" s="340">
        <f t="shared" ref="AI1940:AM1955" si="311">IF($C1940=AI$1,$AF1940,0)</f>
        <v>0</v>
      </c>
      <c r="AJ1940" s="340">
        <f t="shared" si="311"/>
        <v>0</v>
      </c>
      <c r="AK1940" s="340">
        <f t="shared" si="311"/>
        <v>0</v>
      </c>
      <c r="AL1940" s="340">
        <f t="shared" si="311"/>
        <v>0</v>
      </c>
      <c r="AM1940" s="340">
        <f t="shared" si="311"/>
        <v>0</v>
      </c>
    </row>
    <row r="1941" spans="1:39" x14ac:dyDescent="0.35">
      <c r="A1941" s="337">
        <v>23854</v>
      </c>
      <c r="B1941" s="338">
        <f t="shared" si="304"/>
        <v>1965</v>
      </c>
      <c r="C1941" s="338">
        <f t="shared" si="305"/>
        <v>4</v>
      </c>
      <c r="D1941" s="338">
        <f t="shared" si="306"/>
        <v>22</v>
      </c>
      <c r="E1941" s="334">
        <v>0</v>
      </c>
      <c r="F1941" s="334">
        <v>0</v>
      </c>
      <c r="G1941" s="334">
        <v>0</v>
      </c>
      <c r="H1941" s="334">
        <v>0</v>
      </c>
      <c r="I1941" s="334">
        <v>0</v>
      </c>
      <c r="J1941" s="334">
        <v>0</v>
      </c>
      <c r="K1941" s="334">
        <v>0</v>
      </c>
      <c r="L1941" s="334">
        <v>0</v>
      </c>
      <c r="M1941" s="334">
        <v>0</v>
      </c>
      <c r="N1941" s="334">
        <v>0</v>
      </c>
      <c r="O1941" s="334">
        <v>0</v>
      </c>
      <c r="P1941" s="334">
        <v>0</v>
      </c>
      <c r="Q1941" s="334">
        <v>0</v>
      </c>
      <c r="R1941" s="334">
        <v>0</v>
      </c>
      <c r="S1941" s="334">
        <v>0</v>
      </c>
      <c r="T1941" s="334">
        <v>0</v>
      </c>
      <c r="U1941" s="334">
        <v>0</v>
      </c>
      <c r="V1941" s="334">
        <v>0</v>
      </c>
      <c r="W1941" s="334">
        <v>0</v>
      </c>
      <c r="X1941" s="334">
        <v>0</v>
      </c>
      <c r="Y1941" s="334">
        <v>0</v>
      </c>
      <c r="Z1941" s="334">
        <v>0</v>
      </c>
      <c r="AA1941" s="334">
        <v>0</v>
      </c>
      <c r="AB1941" s="334">
        <v>0</v>
      </c>
      <c r="AD1941" s="334">
        <v>0</v>
      </c>
      <c r="AE1941" s="334">
        <f t="shared" si="307"/>
        <v>0</v>
      </c>
      <c r="AF1941" s="334">
        <f t="shared" si="308"/>
        <v>0</v>
      </c>
      <c r="AG1941" s="340">
        <f t="shared" si="309"/>
        <v>0</v>
      </c>
      <c r="AI1941" s="340">
        <f t="shared" si="311"/>
        <v>0</v>
      </c>
      <c r="AJ1941" s="340">
        <f t="shared" si="311"/>
        <v>0</v>
      </c>
      <c r="AK1941" s="340">
        <f t="shared" si="311"/>
        <v>0</v>
      </c>
      <c r="AL1941" s="340">
        <f t="shared" si="311"/>
        <v>0</v>
      </c>
      <c r="AM1941" s="340">
        <f t="shared" si="311"/>
        <v>0</v>
      </c>
    </row>
    <row r="1942" spans="1:39" x14ac:dyDescent="0.35">
      <c r="A1942" s="337">
        <v>23855</v>
      </c>
      <c r="B1942" s="338">
        <f t="shared" si="304"/>
        <v>1965</v>
      </c>
      <c r="C1942" s="338">
        <f t="shared" si="305"/>
        <v>4</v>
      </c>
      <c r="D1942" s="338">
        <f t="shared" si="306"/>
        <v>23</v>
      </c>
      <c r="E1942" s="334">
        <v>0</v>
      </c>
      <c r="F1942" s="334">
        <v>0</v>
      </c>
      <c r="G1942" s="334">
        <v>0</v>
      </c>
      <c r="H1942" s="334">
        <v>0</v>
      </c>
      <c r="I1942" s="334">
        <v>0</v>
      </c>
      <c r="J1942" s="334">
        <v>0</v>
      </c>
      <c r="K1942" s="334">
        <v>0</v>
      </c>
      <c r="L1942" s="334">
        <v>0</v>
      </c>
      <c r="M1942" s="334">
        <v>0</v>
      </c>
      <c r="N1942" s="334">
        <v>0</v>
      </c>
      <c r="O1942" s="334">
        <v>0</v>
      </c>
      <c r="P1942" s="334">
        <v>0</v>
      </c>
      <c r="Q1942" s="334">
        <v>0</v>
      </c>
      <c r="R1942" s="334">
        <v>0</v>
      </c>
      <c r="S1942" s="334">
        <v>0</v>
      </c>
      <c r="T1942" s="334">
        <v>0</v>
      </c>
      <c r="U1942" s="334">
        <v>0</v>
      </c>
      <c r="V1942" s="334">
        <v>0</v>
      </c>
      <c r="W1942" s="334">
        <v>0</v>
      </c>
      <c r="X1942" s="334">
        <v>0</v>
      </c>
      <c r="Y1942" s="334">
        <v>0</v>
      </c>
      <c r="Z1942" s="334">
        <v>0</v>
      </c>
      <c r="AA1942" s="334">
        <v>0</v>
      </c>
      <c r="AB1942" s="334">
        <v>0</v>
      </c>
      <c r="AD1942" s="334">
        <v>0</v>
      </c>
      <c r="AE1942" s="334">
        <f t="shared" si="307"/>
        <v>0</v>
      </c>
      <c r="AF1942" s="334">
        <f t="shared" si="308"/>
        <v>0</v>
      </c>
      <c r="AG1942" s="340">
        <f t="shared" si="309"/>
        <v>0</v>
      </c>
      <c r="AI1942" s="340">
        <f t="shared" si="311"/>
        <v>0</v>
      </c>
      <c r="AJ1942" s="340">
        <f t="shared" si="311"/>
        <v>0</v>
      </c>
      <c r="AK1942" s="340">
        <f t="shared" si="311"/>
        <v>0</v>
      </c>
      <c r="AL1942" s="340">
        <f t="shared" si="311"/>
        <v>0</v>
      </c>
      <c r="AM1942" s="340">
        <f t="shared" si="311"/>
        <v>0</v>
      </c>
    </row>
    <row r="1943" spans="1:39" x14ac:dyDescent="0.35">
      <c r="A1943" s="337">
        <v>23856</v>
      </c>
      <c r="B1943" s="338">
        <f t="shared" si="304"/>
        <v>1965</v>
      </c>
      <c r="C1943" s="338">
        <f t="shared" si="305"/>
        <v>4</v>
      </c>
      <c r="D1943" s="338">
        <f t="shared" si="306"/>
        <v>24</v>
      </c>
      <c r="E1943" s="334">
        <v>0</v>
      </c>
      <c r="F1943" s="334">
        <v>0</v>
      </c>
      <c r="G1943" s="334">
        <v>0</v>
      </c>
      <c r="H1943" s="334">
        <v>0</v>
      </c>
      <c r="I1943" s="334">
        <v>0</v>
      </c>
      <c r="J1943" s="334">
        <v>0</v>
      </c>
      <c r="K1943" s="334">
        <v>0</v>
      </c>
      <c r="L1943" s="334">
        <v>0</v>
      </c>
      <c r="M1943" s="334">
        <v>0</v>
      </c>
      <c r="N1943" s="334">
        <v>0</v>
      </c>
      <c r="O1943" s="334">
        <v>0</v>
      </c>
      <c r="P1943" s="334">
        <v>0</v>
      </c>
      <c r="Q1943" s="334">
        <v>0</v>
      </c>
      <c r="R1943" s="334">
        <v>0</v>
      </c>
      <c r="S1943" s="334">
        <v>0</v>
      </c>
      <c r="T1943" s="334">
        <v>0</v>
      </c>
      <c r="U1943" s="334">
        <v>0</v>
      </c>
      <c r="V1943" s="334">
        <v>0</v>
      </c>
      <c r="W1943" s="334">
        <v>0</v>
      </c>
      <c r="X1943" s="334">
        <v>0</v>
      </c>
      <c r="Y1943" s="334">
        <v>0</v>
      </c>
      <c r="Z1943" s="334">
        <v>0</v>
      </c>
      <c r="AA1943" s="334">
        <v>0</v>
      </c>
      <c r="AB1943" s="334">
        <v>0</v>
      </c>
      <c r="AD1943" s="334">
        <v>0</v>
      </c>
      <c r="AE1943" s="334">
        <f t="shared" si="307"/>
        <v>0</v>
      </c>
      <c r="AF1943" s="334">
        <f t="shared" si="308"/>
        <v>0</v>
      </c>
      <c r="AG1943" s="340">
        <f t="shared" si="309"/>
        <v>0</v>
      </c>
      <c r="AI1943" s="340">
        <f t="shared" si="311"/>
        <v>0</v>
      </c>
      <c r="AJ1943" s="340">
        <f t="shared" si="311"/>
        <v>0</v>
      </c>
      <c r="AK1943" s="340">
        <f t="shared" si="311"/>
        <v>0</v>
      </c>
      <c r="AL1943" s="340">
        <f t="shared" si="311"/>
        <v>0</v>
      </c>
      <c r="AM1943" s="340">
        <f t="shared" si="311"/>
        <v>0</v>
      </c>
    </row>
    <row r="1944" spans="1:39" x14ac:dyDescent="0.35">
      <c r="A1944" s="337">
        <v>23857</v>
      </c>
      <c r="B1944" s="338">
        <f t="shared" si="304"/>
        <v>1965</v>
      </c>
      <c r="C1944" s="338">
        <f t="shared" si="305"/>
        <v>4</v>
      </c>
      <c r="D1944" s="338">
        <f t="shared" si="306"/>
        <v>25</v>
      </c>
      <c r="E1944" s="334">
        <v>0</v>
      </c>
      <c r="F1944" s="334">
        <v>0</v>
      </c>
      <c r="G1944" s="334">
        <v>0</v>
      </c>
      <c r="H1944" s="334">
        <v>0</v>
      </c>
      <c r="I1944" s="334">
        <v>0</v>
      </c>
      <c r="J1944" s="334">
        <v>0</v>
      </c>
      <c r="K1944" s="334">
        <v>0</v>
      </c>
      <c r="L1944" s="334">
        <v>0</v>
      </c>
      <c r="M1944" s="334">
        <v>0</v>
      </c>
      <c r="N1944" s="334">
        <v>0</v>
      </c>
      <c r="O1944" s="334">
        <v>0</v>
      </c>
      <c r="P1944" s="334">
        <v>0</v>
      </c>
      <c r="Q1944" s="334">
        <v>0</v>
      </c>
      <c r="R1944" s="334">
        <v>0</v>
      </c>
      <c r="S1944" s="334">
        <v>0</v>
      </c>
      <c r="T1944" s="334">
        <v>0</v>
      </c>
      <c r="U1944" s="334">
        <v>0</v>
      </c>
      <c r="V1944" s="334">
        <v>0</v>
      </c>
      <c r="W1944" s="334">
        <v>0</v>
      </c>
      <c r="X1944" s="334">
        <v>0</v>
      </c>
      <c r="Y1944" s="334">
        <v>0</v>
      </c>
      <c r="Z1944" s="334">
        <v>0</v>
      </c>
      <c r="AA1944" s="334">
        <v>0</v>
      </c>
      <c r="AB1944" s="334">
        <v>0</v>
      </c>
      <c r="AD1944" s="334">
        <v>0</v>
      </c>
      <c r="AE1944" s="334">
        <f t="shared" si="307"/>
        <v>0</v>
      </c>
      <c r="AF1944" s="334">
        <f t="shared" si="308"/>
        <v>0</v>
      </c>
      <c r="AG1944" s="340">
        <f t="shared" si="309"/>
        <v>0</v>
      </c>
      <c r="AI1944" s="340">
        <f t="shared" si="311"/>
        <v>0</v>
      </c>
      <c r="AJ1944" s="340">
        <f t="shared" si="311"/>
        <v>0</v>
      </c>
      <c r="AK1944" s="340">
        <f t="shared" si="311"/>
        <v>0</v>
      </c>
      <c r="AL1944" s="340">
        <f t="shared" si="311"/>
        <v>0</v>
      </c>
      <c r="AM1944" s="340">
        <f t="shared" si="311"/>
        <v>0</v>
      </c>
    </row>
    <row r="1945" spans="1:39" x14ac:dyDescent="0.35">
      <c r="A1945" s="337">
        <v>23858</v>
      </c>
      <c r="B1945" s="338">
        <f t="shared" si="304"/>
        <v>1965</v>
      </c>
      <c r="C1945" s="338">
        <f t="shared" si="305"/>
        <v>4</v>
      </c>
      <c r="D1945" s="338">
        <f t="shared" si="306"/>
        <v>26</v>
      </c>
      <c r="E1945" s="334">
        <v>0</v>
      </c>
      <c r="F1945" s="334">
        <v>0</v>
      </c>
      <c r="G1945" s="334">
        <v>0</v>
      </c>
      <c r="H1945" s="334">
        <v>0</v>
      </c>
      <c r="I1945" s="334">
        <v>0</v>
      </c>
      <c r="J1945" s="334">
        <v>0</v>
      </c>
      <c r="K1945" s="334">
        <v>0</v>
      </c>
      <c r="L1945" s="334">
        <v>0</v>
      </c>
      <c r="M1945" s="334">
        <v>0</v>
      </c>
      <c r="N1945" s="334">
        <v>0</v>
      </c>
      <c r="O1945" s="334">
        <v>0</v>
      </c>
      <c r="P1945" s="334">
        <v>0</v>
      </c>
      <c r="Q1945" s="334">
        <v>0</v>
      </c>
      <c r="R1945" s="334">
        <v>0</v>
      </c>
      <c r="S1945" s="334">
        <v>0</v>
      </c>
      <c r="T1945" s="334">
        <v>0</v>
      </c>
      <c r="U1945" s="334">
        <v>0</v>
      </c>
      <c r="V1945" s="334">
        <v>0</v>
      </c>
      <c r="W1945" s="334">
        <v>0</v>
      </c>
      <c r="X1945" s="334">
        <v>0</v>
      </c>
      <c r="Y1945" s="334">
        <v>0</v>
      </c>
      <c r="Z1945" s="334">
        <v>0</v>
      </c>
      <c r="AA1945" s="334">
        <v>0</v>
      </c>
      <c r="AB1945" s="334">
        <v>0</v>
      </c>
      <c r="AD1945" s="334">
        <v>0</v>
      </c>
      <c r="AE1945" s="334">
        <f t="shared" si="307"/>
        <v>0</v>
      </c>
      <c r="AF1945" s="334">
        <f t="shared" si="308"/>
        <v>0</v>
      </c>
      <c r="AG1945" s="340">
        <f t="shared" si="309"/>
        <v>0</v>
      </c>
      <c r="AI1945" s="340">
        <f t="shared" si="311"/>
        <v>0</v>
      </c>
      <c r="AJ1945" s="340">
        <f t="shared" si="311"/>
        <v>0</v>
      </c>
      <c r="AK1945" s="340">
        <f t="shared" si="311"/>
        <v>0</v>
      </c>
      <c r="AL1945" s="340">
        <f t="shared" si="311"/>
        <v>0</v>
      </c>
      <c r="AM1945" s="340">
        <f t="shared" si="311"/>
        <v>0</v>
      </c>
    </row>
    <row r="1946" spans="1:39" x14ac:dyDescent="0.35">
      <c r="A1946" s="337">
        <v>23859</v>
      </c>
      <c r="B1946" s="338">
        <f t="shared" si="304"/>
        <v>1965</v>
      </c>
      <c r="C1946" s="338">
        <f t="shared" si="305"/>
        <v>4</v>
      </c>
      <c r="D1946" s="338">
        <f t="shared" si="306"/>
        <v>27</v>
      </c>
      <c r="E1946" s="334">
        <v>0</v>
      </c>
      <c r="F1946" s="334">
        <v>0</v>
      </c>
      <c r="G1946" s="334">
        <v>0</v>
      </c>
      <c r="H1946" s="334">
        <v>0</v>
      </c>
      <c r="I1946" s="334">
        <v>0</v>
      </c>
      <c r="J1946" s="334">
        <v>0</v>
      </c>
      <c r="K1946" s="334">
        <v>0</v>
      </c>
      <c r="L1946" s="334">
        <v>0</v>
      </c>
      <c r="M1946" s="334">
        <v>0</v>
      </c>
      <c r="N1946" s="334">
        <v>0</v>
      </c>
      <c r="O1946" s="334">
        <v>0</v>
      </c>
      <c r="P1946" s="334">
        <v>0</v>
      </c>
      <c r="Q1946" s="334">
        <v>0</v>
      </c>
      <c r="R1946" s="334">
        <v>0</v>
      </c>
      <c r="S1946" s="334">
        <v>0</v>
      </c>
      <c r="T1946" s="334">
        <v>0</v>
      </c>
      <c r="U1946" s="334">
        <v>0</v>
      </c>
      <c r="V1946" s="334">
        <v>0</v>
      </c>
      <c r="W1946" s="334">
        <v>0</v>
      </c>
      <c r="X1946" s="334">
        <v>0</v>
      </c>
      <c r="Y1946" s="334">
        <v>0</v>
      </c>
      <c r="Z1946" s="334">
        <v>0</v>
      </c>
      <c r="AA1946" s="334">
        <v>0</v>
      </c>
      <c r="AB1946" s="334">
        <v>0</v>
      </c>
      <c r="AD1946" s="334">
        <v>0</v>
      </c>
      <c r="AE1946" s="334">
        <f t="shared" si="307"/>
        <v>0</v>
      </c>
      <c r="AF1946" s="334">
        <f t="shared" si="308"/>
        <v>0</v>
      </c>
      <c r="AG1946" s="340">
        <f t="shared" si="309"/>
        <v>0</v>
      </c>
      <c r="AI1946" s="340">
        <f t="shared" si="311"/>
        <v>0</v>
      </c>
      <c r="AJ1946" s="340">
        <f t="shared" si="311"/>
        <v>0</v>
      </c>
      <c r="AK1946" s="340">
        <f t="shared" si="311"/>
        <v>0</v>
      </c>
      <c r="AL1946" s="340">
        <f t="shared" si="311"/>
        <v>0</v>
      </c>
      <c r="AM1946" s="340">
        <f t="shared" si="311"/>
        <v>0</v>
      </c>
    </row>
    <row r="1947" spans="1:39" x14ac:dyDescent="0.35">
      <c r="A1947" s="337">
        <v>23860</v>
      </c>
      <c r="B1947" s="338">
        <f t="shared" si="304"/>
        <v>1965</v>
      </c>
      <c r="C1947" s="338">
        <f t="shared" si="305"/>
        <v>4</v>
      </c>
      <c r="D1947" s="338">
        <f t="shared" si="306"/>
        <v>28</v>
      </c>
      <c r="E1947" s="334">
        <v>0</v>
      </c>
      <c r="F1947" s="334">
        <v>0</v>
      </c>
      <c r="G1947" s="334">
        <v>0</v>
      </c>
      <c r="H1947" s="334">
        <v>0</v>
      </c>
      <c r="I1947" s="334">
        <v>0</v>
      </c>
      <c r="J1947" s="334">
        <v>0</v>
      </c>
      <c r="K1947" s="334">
        <v>0</v>
      </c>
      <c r="L1947" s="334">
        <v>0</v>
      </c>
      <c r="M1947" s="334">
        <v>0</v>
      </c>
      <c r="N1947" s="334">
        <v>0</v>
      </c>
      <c r="O1947" s="334">
        <v>0</v>
      </c>
      <c r="P1947" s="334">
        <v>0</v>
      </c>
      <c r="Q1947" s="334">
        <v>0</v>
      </c>
      <c r="R1947" s="334">
        <v>0</v>
      </c>
      <c r="S1947" s="334">
        <v>0</v>
      </c>
      <c r="T1947" s="334">
        <v>0</v>
      </c>
      <c r="U1947" s="334">
        <v>0</v>
      </c>
      <c r="V1947" s="334">
        <v>0</v>
      </c>
      <c r="W1947" s="334">
        <v>0</v>
      </c>
      <c r="X1947" s="334">
        <v>0</v>
      </c>
      <c r="Y1947" s="334">
        <v>0</v>
      </c>
      <c r="Z1947" s="334">
        <v>0</v>
      </c>
      <c r="AA1947" s="334">
        <v>0</v>
      </c>
      <c r="AB1947" s="334">
        <v>0</v>
      </c>
      <c r="AD1947" s="334">
        <v>0</v>
      </c>
      <c r="AE1947" s="334">
        <f t="shared" si="307"/>
        <v>0</v>
      </c>
      <c r="AF1947" s="334">
        <f t="shared" si="308"/>
        <v>0</v>
      </c>
      <c r="AG1947" s="340">
        <f t="shared" si="309"/>
        <v>0</v>
      </c>
      <c r="AI1947" s="340">
        <f t="shared" si="311"/>
        <v>0</v>
      </c>
      <c r="AJ1947" s="340">
        <f t="shared" si="311"/>
        <v>0</v>
      </c>
      <c r="AK1947" s="340">
        <f t="shared" si="311"/>
        <v>0</v>
      </c>
      <c r="AL1947" s="340">
        <f t="shared" si="311"/>
        <v>0</v>
      </c>
      <c r="AM1947" s="340">
        <f t="shared" si="311"/>
        <v>0</v>
      </c>
    </row>
    <row r="1948" spans="1:39" x14ac:dyDescent="0.35">
      <c r="A1948" s="337">
        <v>23861</v>
      </c>
      <c r="B1948" s="338">
        <f t="shared" si="304"/>
        <v>1965</v>
      </c>
      <c r="C1948" s="338">
        <f t="shared" si="305"/>
        <v>4</v>
      </c>
      <c r="D1948" s="338">
        <f t="shared" si="306"/>
        <v>29</v>
      </c>
      <c r="E1948" s="334">
        <v>0</v>
      </c>
      <c r="F1948" s="334">
        <v>0</v>
      </c>
      <c r="G1948" s="334">
        <v>0</v>
      </c>
      <c r="H1948" s="334">
        <v>0</v>
      </c>
      <c r="I1948" s="334">
        <v>0</v>
      </c>
      <c r="J1948" s="334">
        <v>0</v>
      </c>
      <c r="K1948" s="334">
        <v>0</v>
      </c>
      <c r="L1948" s="334">
        <v>0</v>
      </c>
      <c r="M1948" s="334">
        <v>0</v>
      </c>
      <c r="N1948" s="334">
        <v>0</v>
      </c>
      <c r="O1948" s="334">
        <v>0</v>
      </c>
      <c r="P1948" s="334">
        <v>0</v>
      </c>
      <c r="Q1948" s="334">
        <v>0</v>
      </c>
      <c r="R1948" s="334">
        <v>0</v>
      </c>
      <c r="S1948" s="334">
        <v>0</v>
      </c>
      <c r="T1948" s="334">
        <v>0</v>
      </c>
      <c r="U1948" s="334">
        <v>0</v>
      </c>
      <c r="V1948" s="334">
        <v>0</v>
      </c>
      <c r="W1948" s="334">
        <v>0</v>
      </c>
      <c r="X1948" s="334">
        <v>0</v>
      </c>
      <c r="Y1948" s="334">
        <v>0</v>
      </c>
      <c r="Z1948" s="334">
        <v>0</v>
      </c>
      <c r="AA1948" s="334">
        <v>0</v>
      </c>
      <c r="AB1948" s="334">
        <v>0</v>
      </c>
      <c r="AD1948" s="334">
        <v>0</v>
      </c>
      <c r="AE1948" s="334">
        <f t="shared" si="307"/>
        <v>0</v>
      </c>
      <c r="AF1948" s="334">
        <f t="shared" si="308"/>
        <v>0</v>
      </c>
      <c r="AG1948" s="340">
        <f t="shared" si="309"/>
        <v>0</v>
      </c>
      <c r="AI1948" s="340">
        <f t="shared" si="311"/>
        <v>0</v>
      </c>
      <c r="AJ1948" s="340">
        <f t="shared" si="311"/>
        <v>0</v>
      </c>
      <c r="AK1948" s="340">
        <f t="shared" si="311"/>
        <v>0</v>
      </c>
      <c r="AL1948" s="340">
        <f t="shared" si="311"/>
        <v>0</v>
      </c>
      <c r="AM1948" s="340">
        <f t="shared" si="311"/>
        <v>0</v>
      </c>
    </row>
    <row r="1949" spans="1:39" x14ac:dyDescent="0.35">
      <c r="A1949" s="337">
        <v>23862</v>
      </c>
      <c r="B1949" s="338">
        <f t="shared" si="304"/>
        <v>1965</v>
      </c>
      <c r="C1949" s="338">
        <f t="shared" si="305"/>
        <v>4</v>
      </c>
      <c r="D1949" s="338">
        <f t="shared" si="306"/>
        <v>30</v>
      </c>
      <c r="E1949" s="334">
        <v>0</v>
      </c>
      <c r="F1949" s="334">
        <v>0</v>
      </c>
      <c r="G1949" s="334">
        <v>0</v>
      </c>
      <c r="H1949" s="334">
        <v>0</v>
      </c>
      <c r="I1949" s="334">
        <v>0</v>
      </c>
      <c r="J1949" s="334">
        <v>0</v>
      </c>
      <c r="K1949" s="334">
        <v>0</v>
      </c>
      <c r="L1949" s="334">
        <v>0</v>
      </c>
      <c r="M1949" s="334">
        <v>0</v>
      </c>
      <c r="N1949" s="334">
        <v>0</v>
      </c>
      <c r="O1949" s="334">
        <v>0</v>
      </c>
      <c r="P1949" s="334">
        <v>0</v>
      </c>
      <c r="Q1949" s="334">
        <v>0</v>
      </c>
      <c r="R1949" s="334">
        <v>0</v>
      </c>
      <c r="S1949" s="334">
        <v>0</v>
      </c>
      <c r="T1949" s="334">
        <v>0</v>
      </c>
      <c r="U1949" s="334">
        <v>0</v>
      </c>
      <c r="V1949" s="334">
        <v>0</v>
      </c>
      <c r="W1949" s="334">
        <v>0</v>
      </c>
      <c r="X1949" s="334">
        <v>0</v>
      </c>
      <c r="Y1949" s="334">
        <v>0</v>
      </c>
      <c r="Z1949" s="334">
        <v>0</v>
      </c>
      <c r="AA1949" s="334">
        <v>0</v>
      </c>
      <c r="AB1949" s="334">
        <v>0</v>
      </c>
      <c r="AD1949" s="334">
        <v>0</v>
      </c>
      <c r="AE1949" s="334">
        <f t="shared" si="307"/>
        <v>0</v>
      </c>
      <c r="AF1949" s="334">
        <f t="shared" si="308"/>
        <v>0</v>
      </c>
      <c r="AG1949" s="340">
        <f t="shared" si="309"/>
        <v>0</v>
      </c>
      <c r="AI1949" s="340">
        <f t="shared" si="311"/>
        <v>0</v>
      </c>
      <c r="AJ1949" s="340">
        <f t="shared" si="311"/>
        <v>0</v>
      </c>
      <c r="AK1949" s="340">
        <f t="shared" si="311"/>
        <v>0</v>
      </c>
      <c r="AL1949" s="340">
        <f t="shared" si="311"/>
        <v>0</v>
      </c>
      <c r="AM1949" s="340">
        <f t="shared" si="311"/>
        <v>0</v>
      </c>
    </row>
    <row r="1950" spans="1:39" x14ac:dyDescent="0.35">
      <c r="A1950" s="337">
        <v>23863</v>
      </c>
      <c r="B1950" s="338">
        <f t="shared" si="304"/>
        <v>1965</v>
      </c>
      <c r="C1950" s="338">
        <f t="shared" si="305"/>
        <v>5</v>
      </c>
      <c r="D1950" s="338">
        <f t="shared" si="306"/>
        <v>1</v>
      </c>
      <c r="E1950" s="334">
        <v>0</v>
      </c>
      <c r="F1950" s="334">
        <v>0</v>
      </c>
      <c r="G1950" s="334">
        <v>0</v>
      </c>
      <c r="H1950" s="334">
        <v>0.2</v>
      </c>
      <c r="I1950" s="334">
        <v>0</v>
      </c>
      <c r="J1950" s="334">
        <v>0</v>
      </c>
      <c r="K1950" s="334">
        <v>0</v>
      </c>
      <c r="L1950" s="334">
        <v>0</v>
      </c>
      <c r="M1950" s="334">
        <v>0</v>
      </c>
      <c r="N1950" s="334">
        <v>0</v>
      </c>
      <c r="O1950" s="334">
        <v>0</v>
      </c>
      <c r="P1950" s="334">
        <v>0</v>
      </c>
      <c r="Q1950" s="334">
        <v>0.1</v>
      </c>
      <c r="R1950" s="334">
        <v>0.2</v>
      </c>
      <c r="S1950" s="334">
        <v>0.2</v>
      </c>
      <c r="T1950" s="334">
        <v>0</v>
      </c>
      <c r="U1950" s="334">
        <v>0</v>
      </c>
      <c r="V1950" s="334">
        <v>0</v>
      </c>
      <c r="W1950" s="334">
        <v>0</v>
      </c>
      <c r="X1950" s="334">
        <v>0</v>
      </c>
      <c r="Y1950" s="334">
        <v>0.1</v>
      </c>
      <c r="Z1950" s="334">
        <v>0</v>
      </c>
      <c r="AA1950" s="334">
        <v>0.2</v>
      </c>
      <c r="AB1950" s="334">
        <v>0</v>
      </c>
      <c r="AD1950" s="334">
        <v>1</v>
      </c>
      <c r="AE1950" s="334">
        <f t="shared" si="307"/>
        <v>1</v>
      </c>
      <c r="AF1950" s="334">
        <f t="shared" si="308"/>
        <v>1</v>
      </c>
      <c r="AG1950" s="340">
        <f t="shared" si="309"/>
        <v>0</v>
      </c>
      <c r="AI1950" s="340">
        <f t="shared" si="311"/>
        <v>1</v>
      </c>
      <c r="AJ1950" s="340">
        <f t="shared" si="311"/>
        <v>0</v>
      </c>
      <c r="AK1950" s="340">
        <f t="shared" si="311"/>
        <v>0</v>
      </c>
      <c r="AL1950" s="340">
        <f t="shared" si="311"/>
        <v>0</v>
      </c>
      <c r="AM1950" s="340">
        <f t="shared" si="311"/>
        <v>0</v>
      </c>
    </row>
    <row r="1951" spans="1:39" x14ac:dyDescent="0.35">
      <c r="A1951" s="337">
        <v>23864</v>
      </c>
      <c r="B1951" s="338">
        <f t="shared" si="304"/>
        <v>1965</v>
      </c>
      <c r="C1951" s="338">
        <f t="shared" si="305"/>
        <v>5</v>
      </c>
      <c r="D1951" s="338">
        <f t="shared" si="306"/>
        <v>2</v>
      </c>
      <c r="E1951" s="334">
        <v>0</v>
      </c>
      <c r="F1951" s="334">
        <v>0</v>
      </c>
      <c r="G1951" s="334">
        <v>0</v>
      </c>
      <c r="H1951" s="334">
        <v>0</v>
      </c>
      <c r="I1951" s="334">
        <v>0</v>
      </c>
      <c r="J1951" s="334">
        <v>0</v>
      </c>
      <c r="K1951" s="334">
        <v>0</v>
      </c>
      <c r="L1951" s="334">
        <v>0</v>
      </c>
      <c r="M1951" s="334">
        <v>0</v>
      </c>
      <c r="N1951" s="334">
        <v>0</v>
      </c>
      <c r="O1951" s="334">
        <v>0</v>
      </c>
      <c r="P1951" s="334">
        <v>0</v>
      </c>
      <c r="Q1951" s="334">
        <v>0</v>
      </c>
      <c r="R1951" s="334">
        <v>0</v>
      </c>
      <c r="S1951" s="334">
        <v>0</v>
      </c>
      <c r="T1951" s="334">
        <v>0</v>
      </c>
      <c r="U1951" s="334">
        <v>0</v>
      </c>
      <c r="V1951" s="334">
        <v>0</v>
      </c>
      <c r="W1951" s="334">
        <v>0</v>
      </c>
      <c r="X1951" s="334">
        <v>0</v>
      </c>
      <c r="Y1951" s="334">
        <v>0</v>
      </c>
      <c r="Z1951" s="334">
        <v>0</v>
      </c>
      <c r="AA1951" s="334">
        <v>0</v>
      </c>
      <c r="AB1951" s="334">
        <v>0</v>
      </c>
      <c r="AD1951" s="334">
        <v>0</v>
      </c>
      <c r="AE1951" s="334">
        <f t="shared" si="307"/>
        <v>0</v>
      </c>
      <c r="AF1951" s="334">
        <f t="shared" si="308"/>
        <v>0</v>
      </c>
      <c r="AG1951" s="340">
        <f t="shared" si="309"/>
        <v>0</v>
      </c>
      <c r="AI1951" s="340">
        <f t="shared" si="311"/>
        <v>0</v>
      </c>
      <c r="AJ1951" s="340">
        <f t="shared" si="311"/>
        <v>0</v>
      </c>
      <c r="AK1951" s="340">
        <f t="shared" si="311"/>
        <v>0</v>
      </c>
      <c r="AL1951" s="340">
        <f t="shared" si="311"/>
        <v>0</v>
      </c>
      <c r="AM1951" s="340">
        <f t="shared" si="311"/>
        <v>0</v>
      </c>
    </row>
    <row r="1952" spans="1:39" x14ac:dyDescent="0.35">
      <c r="A1952" s="337">
        <v>23865</v>
      </c>
      <c r="B1952" s="338">
        <f t="shared" si="304"/>
        <v>1965</v>
      </c>
      <c r="C1952" s="338">
        <f t="shared" si="305"/>
        <v>5</v>
      </c>
      <c r="D1952" s="338">
        <f t="shared" si="306"/>
        <v>3</v>
      </c>
      <c r="E1952" s="334">
        <v>0</v>
      </c>
      <c r="F1952" s="334">
        <v>0</v>
      </c>
      <c r="G1952" s="334">
        <v>0</v>
      </c>
      <c r="H1952" s="334">
        <v>0</v>
      </c>
      <c r="I1952" s="334">
        <v>0</v>
      </c>
      <c r="J1952" s="334">
        <v>0</v>
      </c>
      <c r="K1952" s="334">
        <v>0</v>
      </c>
      <c r="L1952" s="334">
        <v>0</v>
      </c>
      <c r="M1952" s="334">
        <v>0</v>
      </c>
      <c r="N1952" s="334">
        <v>0</v>
      </c>
      <c r="O1952" s="334">
        <v>0</v>
      </c>
      <c r="P1952" s="334">
        <v>0</v>
      </c>
      <c r="Q1952" s="334">
        <v>0</v>
      </c>
      <c r="R1952" s="334">
        <v>0</v>
      </c>
      <c r="S1952" s="334">
        <v>0</v>
      </c>
      <c r="T1952" s="334">
        <v>0</v>
      </c>
      <c r="U1952" s="334">
        <v>0</v>
      </c>
      <c r="V1952" s="334">
        <v>0</v>
      </c>
      <c r="W1952" s="334">
        <v>0</v>
      </c>
      <c r="X1952" s="334">
        <v>0</v>
      </c>
      <c r="Y1952" s="334">
        <v>0</v>
      </c>
      <c r="Z1952" s="334">
        <v>0</v>
      </c>
      <c r="AA1952" s="334">
        <v>0</v>
      </c>
      <c r="AB1952" s="334">
        <v>0</v>
      </c>
      <c r="AD1952" s="334">
        <v>0</v>
      </c>
      <c r="AE1952" s="334">
        <f t="shared" si="307"/>
        <v>0</v>
      </c>
      <c r="AF1952" s="334">
        <f t="shared" si="308"/>
        <v>0</v>
      </c>
      <c r="AG1952" s="340">
        <f t="shared" si="309"/>
        <v>0</v>
      </c>
      <c r="AI1952" s="340">
        <f t="shared" si="311"/>
        <v>0</v>
      </c>
      <c r="AJ1952" s="340">
        <f t="shared" si="311"/>
        <v>0</v>
      </c>
      <c r="AK1952" s="340">
        <f t="shared" si="311"/>
        <v>0</v>
      </c>
      <c r="AL1952" s="340">
        <f t="shared" si="311"/>
        <v>0</v>
      </c>
      <c r="AM1952" s="340">
        <f t="shared" si="311"/>
        <v>0</v>
      </c>
    </row>
    <row r="1953" spans="1:39" x14ac:dyDescent="0.35">
      <c r="A1953" s="337">
        <v>23866</v>
      </c>
      <c r="B1953" s="338">
        <f t="shared" si="304"/>
        <v>1965</v>
      </c>
      <c r="C1953" s="338">
        <f t="shared" si="305"/>
        <v>5</v>
      </c>
      <c r="D1953" s="338">
        <f t="shared" si="306"/>
        <v>4</v>
      </c>
      <c r="E1953" s="334">
        <v>0</v>
      </c>
      <c r="F1953" s="334">
        <v>0</v>
      </c>
      <c r="G1953" s="334">
        <v>0</v>
      </c>
      <c r="H1953" s="334">
        <v>0</v>
      </c>
      <c r="I1953" s="334">
        <v>0</v>
      </c>
      <c r="J1953" s="334">
        <v>0</v>
      </c>
      <c r="K1953" s="334">
        <v>0</v>
      </c>
      <c r="L1953" s="334">
        <v>0</v>
      </c>
      <c r="M1953" s="334">
        <v>0</v>
      </c>
      <c r="N1953" s="334">
        <v>0</v>
      </c>
      <c r="O1953" s="334">
        <v>0</v>
      </c>
      <c r="P1953" s="334">
        <v>0</v>
      </c>
      <c r="Q1953" s="334">
        <v>0</v>
      </c>
      <c r="R1953" s="334">
        <v>0</v>
      </c>
      <c r="S1953" s="334">
        <v>0</v>
      </c>
      <c r="T1953" s="334">
        <v>0</v>
      </c>
      <c r="U1953" s="334">
        <v>0</v>
      </c>
      <c r="V1953" s="334">
        <v>0</v>
      </c>
      <c r="W1953" s="334">
        <v>0</v>
      </c>
      <c r="X1953" s="334">
        <v>0</v>
      </c>
      <c r="Y1953" s="334">
        <v>0</v>
      </c>
      <c r="Z1953" s="334">
        <v>0</v>
      </c>
      <c r="AA1953" s="334">
        <v>0</v>
      </c>
      <c r="AB1953" s="334">
        <v>0</v>
      </c>
      <c r="AD1953" s="334">
        <v>0</v>
      </c>
      <c r="AE1953" s="334">
        <f t="shared" si="307"/>
        <v>0</v>
      </c>
      <c r="AF1953" s="334">
        <f t="shared" si="308"/>
        <v>0</v>
      </c>
      <c r="AG1953" s="340">
        <f t="shared" si="309"/>
        <v>0</v>
      </c>
      <c r="AI1953" s="340">
        <f t="shared" si="311"/>
        <v>0</v>
      </c>
      <c r="AJ1953" s="340">
        <f t="shared" si="311"/>
        <v>0</v>
      </c>
      <c r="AK1953" s="340">
        <f t="shared" si="311"/>
        <v>0</v>
      </c>
      <c r="AL1953" s="340">
        <f t="shared" si="311"/>
        <v>0</v>
      </c>
      <c r="AM1953" s="340">
        <f t="shared" si="311"/>
        <v>0</v>
      </c>
    </row>
    <row r="1954" spans="1:39" x14ac:dyDescent="0.35">
      <c r="A1954" s="337">
        <v>23867</v>
      </c>
      <c r="B1954" s="338">
        <f t="shared" si="304"/>
        <v>1965</v>
      </c>
      <c r="C1954" s="338">
        <f t="shared" si="305"/>
        <v>5</v>
      </c>
      <c r="D1954" s="338">
        <f t="shared" si="306"/>
        <v>5</v>
      </c>
      <c r="E1954" s="334">
        <v>0</v>
      </c>
      <c r="F1954" s="334">
        <v>0</v>
      </c>
      <c r="G1954" s="334">
        <v>0</v>
      </c>
      <c r="H1954" s="334">
        <v>0</v>
      </c>
      <c r="I1954" s="334">
        <v>0</v>
      </c>
      <c r="J1954" s="334">
        <v>0</v>
      </c>
      <c r="K1954" s="334">
        <v>0</v>
      </c>
      <c r="L1954" s="334">
        <v>0</v>
      </c>
      <c r="M1954" s="334">
        <v>0</v>
      </c>
      <c r="N1954" s="334">
        <v>0</v>
      </c>
      <c r="O1954" s="334">
        <v>0</v>
      </c>
      <c r="P1954" s="334">
        <v>0</v>
      </c>
      <c r="Q1954" s="334">
        <v>0</v>
      </c>
      <c r="R1954" s="334">
        <v>0</v>
      </c>
      <c r="S1954" s="334">
        <v>0</v>
      </c>
      <c r="T1954" s="334">
        <v>0</v>
      </c>
      <c r="U1954" s="334">
        <v>0</v>
      </c>
      <c r="V1954" s="334">
        <v>0</v>
      </c>
      <c r="W1954" s="334">
        <v>0</v>
      </c>
      <c r="X1954" s="334">
        <v>0</v>
      </c>
      <c r="Y1954" s="334">
        <v>0</v>
      </c>
      <c r="Z1954" s="334">
        <v>0</v>
      </c>
      <c r="AA1954" s="334">
        <v>0</v>
      </c>
      <c r="AB1954" s="334">
        <v>0</v>
      </c>
      <c r="AD1954" s="334">
        <v>0</v>
      </c>
      <c r="AE1954" s="334">
        <f t="shared" si="307"/>
        <v>0</v>
      </c>
      <c r="AF1954" s="334">
        <f t="shared" si="308"/>
        <v>0</v>
      </c>
      <c r="AG1954" s="340">
        <f t="shared" si="309"/>
        <v>0</v>
      </c>
      <c r="AI1954" s="340">
        <f t="shared" si="311"/>
        <v>0</v>
      </c>
      <c r="AJ1954" s="340">
        <f t="shared" si="311"/>
        <v>0</v>
      </c>
      <c r="AK1954" s="340">
        <f t="shared" si="311"/>
        <v>0</v>
      </c>
      <c r="AL1954" s="340">
        <f t="shared" si="311"/>
        <v>0</v>
      </c>
      <c r="AM1954" s="340">
        <f t="shared" si="311"/>
        <v>0</v>
      </c>
    </row>
    <row r="1955" spans="1:39" x14ac:dyDescent="0.35">
      <c r="A1955" s="337">
        <v>23868</v>
      </c>
      <c r="B1955" s="338">
        <f t="shared" si="304"/>
        <v>1965</v>
      </c>
      <c r="C1955" s="338">
        <f t="shared" si="305"/>
        <v>5</v>
      </c>
      <c r="D1955" s="338">
        <f t="shared" si="306"/>
        <v>6</v>
      </c>
      <c r="E1955" s="334">
        <v>0</v>
      </c>
      <c r="F1955" s="334">
        <v>0</v>
      </c>
      <c r="G1955" s="334">
        <v>0</v>
      </c>
      <c r="H1955" s="334">
        <v>0</v>
      </c>
      <c r="I1955" s="334">
        <v>0</v>
      </c>
      <c r="J1955" s="334">
        <v>0</v>
      </c>
      <c r="K1955" s="334">
        <v>0</v>
      </c>
      <c r="L1955" s="334">
        <v>0</v>
      </c>
      <c r="M1955" s="334">
        <v>0</v>
      </c>
      <c r="N1955" s="334">
        <v>0</v>
      </c>
      <c r="O1955" s="334">
        <v>0</v>
      </c>
      <c r="P1955" s="334">
        <v>0</v>
      </c>
      <c r="Q1955" s="334">
        <v>0</v>
      </c>
      <c r="R1955" s="334">
        <v>0</v>
      </c>
      <c r="S1955" s="334">
        <v>0</v>
      </c>
      <c r="T1955" s="334">
        <v>0</v>
      </c>
      <c r="U1955" s="334">
        <v>0</v>
      </c>
      <c r="V1955" s="334">
        <v>0</v>
      </c>
      <c r="W1955" s="334">
        <v>0</v>
      </c>
      <c r="X1955" s="334">
        <v>0</v>
      </c>
      <c r="Y1955" s="334">
        <v>0</v>
      </c>
      <c r="Z1955" s="334">
        <v>0</v>
      </c>
      <c r="AA1955" s="334">
        <v>0</v>
      </c>
      <c r="AB1955" s="334">
        <v>0</v>
      </c>
      <c r="AD1955" s="334">
        <v>0</v>
      </c>
      <c r="AE1955" s="334">
        <f t="shared" si="307"/>
        <v>0</v>
      </c>
      <c r="AF1955" s="334">
        <f t="shared" si="308"/>
        <v>0</v>
      </c>
      <c r="AG1955" s="340">
        <f t="shared" si="309"/>
        <v>0</v>
      </c>
      <c r="AI1955" s="340">
        <f t="shared" si="311"/>
        <v>0</v>
      </c>
      <c r="AJ1955" s="340">
        <f t="shared" si="311"/>
        <v>0</v>
      </c>
      <c r="AK1955" s="340">
        <f t="shared" si="311"/>
        <v>0</v>
      </c>
      <c r="AL1955" s="340">
        <f t="shared" si="311"/>
        <v>0</v>
      </c>
      <c r="AM1955" s="340">
        <f t="shared" si="311"/>
        <v>0</v>
      </c>
    </row>
    <row r="1956" spans="1:39" x14ac:dyDescent="0.35">
      <c r="A1956" s="337">
        <v>23869</v>
      </c>
      <c r="B1956" s="338">
        <f t="shared" si="304"/>
        <v>1965</v>
      </c>
      <c r="C1956" s="338">
        <f t="shared" si="305"/>
        <v>5</v>
      </c>
      <c r="D1956" s="338">
        <f t="shared" si="306"/>
        <v>7</v>
      </c>
      <c r="E1956" s="334">
        <v>0</v>
      </c>
      <c r="F1956" s="334">
        <v>0</v>
      </c>
      <c r="G1956" s="334">
        <v>0</v>
      </c>
      <c r="H1956" s="334">
        <v>0</v>
      </c>
      <c r="I1956" s="334">
        <v>0</v>
      </c>
      <c r="J1956" s="334">
        <v>0</v>
      </c>
      <c r="K1956" s="334">
        <v>0</v>
      </c>
      <c r="L1956" s="334">
        <v>0</v>
      </c>
      <c r="M1956" s="334">
        <v>0</v>
      </c>
      <c r="N1956" s="334">
        <v>0</v>
      </c>
      <c r="O1956" s="334">
        <v>0</v>
      </c>
      <c r="P1956" s="334">
        <v>0</v>
      </c>
      <c r="Q1956" s="334">
        <v>0</v>
      </c>
      <c r="R1956" s="334">
        <v>0</v>
      </c>
      <c r="S1956" s="334">
        <v>0</v>
      </c>
      <c r="T1956" s="334">
        <v>0</v>
      </c>
      <c r="U1956" s="334">
        <v>0</v>
      </c>
      <c r="V1956" s="334">
        <v>0</v>
      </c>
      <c r="W1956" s="334">
        <v>0</v>
      </c>
      <c r="X1956" s="334">
        <v>0</v>
      </c>
      <c r="Y1956" s="334">
        <v>0</v>
      </c>
      <c r="Z1956" s="334">
        <v>0</v>
      </c>
      <c r="AA1956" s="334">
        <v>0</v>
      </c>
      <c r="AB1956" s="334">
        <v>0</v>
      </c>
      <c r="AD1956" s="334">
        <v>0</v>
      </c>
      <c r="AE1956" s="334">
        <f t="shared" si="307"/>
        <v>0</v>
      </c>
      <c r="AF1956" s="334">
        <f t="shared" si="308"/>
        <v>0</v>
      </c>
      <c r="AG1956" s="340">
        <f t="shared" si="309"/>
        <v>0</v>
      </c>
      <c r="AI1956" s="340">
        <f t="shared" ref="AI1956:AM1971" si="312">IF($C1956=AI$1,$AF1956,0)</f>
        <v>0</v>
      </c>
      <c r="AJ1956" s="340">
        <f t="shared" si="312"/>
        <v>0</v>
      </c>
      <c r="AK1956" s="340">
        <f t="shared" si="312"/>
        <v>0</v>
      </c>
      <c r="AL1956" s="340">
        <f t="shared" si="312"/>
        <v>0</v>
      </c>
      <c r="AM1956" s="340">
        <f t="shared" si="312"/>
        <v>0</v>
      </c>
    </row>
    <row r="1957" spans="1:39" x14ac:dyDescent="0.35">
      <c r="A1957" s="337">
        <v>23870</v>
      </c>
      <c r="B1957" s="338">
        <f t="shared" si="304"/>
        <v>1965</v>
      </c>
      <c r="C1957" s="338">
        <f t="shared" si="305"/>
        <v>5</v>
      </c>
      <c r="D1957" s="338">
        <f t="shared" si="306"/>
        <v>8</v>
      </c>
      <c r="E1957" s="334">
        <v>0</v>
      </c>
      <c r="F1957" s="334">
        <v>0</v>
      </c>
      <c r="G1957" s="334">
        <v>0</v>
      </c>
      <c r="H1957" s="334">
        <v>0</v>
      </c>
      <c r="I1957" s="334">
        <v>0</v>
      </c>
      <c r="J1957" s="334">
        <v>0</v>
      </c>
      <c r="K1957" s="334">
        <v>0</v>
      </c>
      <c r="L1957" s="334">
        <v>0</v>
      </c>
      <c r="M1957" s="334">
        <v>0</v>
      </c>
      <c r="N1957" s="334">
        <v>0</v>
      </c>
      <c r="O1957" s="334">
        <v>0</v>
      </c>
      <c r="P1957" s="334">
        <v>0</v>
      </c>
      <c r="Q1957" s="334">
        <v>0</v>
      </c>
      <c r="R1957" s="334">
        <v>0</v>
      </c>
      <c r="S1957" s="334">
        <v>0</v>
      </c>
      <c r="T1957" s="334">
        <v>0</v>
      </c>
      <c r="U1957" s="334">
        <v>0</v>
      </c>
      <c r="V1957" s="334">
        <v>0</v>
      </c>
      <c r="W1957" s="334">
        <v>0</v>
      </c>
      <c r="X1957" s="334">
        <v>0</v>
      </c>
      <c r="Y1957" s="334">
        <v>0</v>
      </c>
      <c r="Z1957" s="334">
        <v>0</v>
      </c>
      <c r="AA1957" s="334">
        <v>0</v>
      </c>
      <c r="AB1957" s="334">
        <v>0</v>
      </c>
      <c r="AD1957" s="334">
        <v>0</v>
      </c>
      <c r="AE1957" s="334">
        <f t="shared" si="307"/>
        <v>0</v>
      </c>
      <c r="AF1957" s="334">
        <f t="shared" si="308"/>
        <v>0</v>
      </c>
      <c r="AG1957" s="340">
        <f t="shared" si="309"/>
        <v>0</v>
      </c>
      <c r="AI1957" s="340">
        <f t="shared" si="312"/>
        <v>0</v>
      </c>
      <c r="AJ1957" s="340">
        <f t="shared" si="312"/>
        <v>0</v>
      </c>
      <c r="AK1957" s="340">
        <f t="shared" si="312"/>
        <v>0</v>
      </c>
      <c r="AL1957" s="340">
        <f t="shared" si="312"/>
        <v>0</v>
      </c>
      <c r="AM1957" s="340">
        <f t="shared" si="312"/>
        <v>0</v>
      </c>
    </row>
    <row r="1958" spans="1:39" x14ac:dyDescent="0.35">
      <c r="A1958" s="337">
        <v>23871</v>
      </c>
      <c r="B1958" s="338">
        <f t="shared" si="304"/>
        <v>1965</v>
      </c>
      <c r="C1958" s="338">
        <f t="shared" si="305"/>
        <v>5</v>
      </c>
      <c r="D1958" s="338">
        <f t="shared" si="306"/>
        <v>9</v>
      </c>
      <c r="E1958" s="334">
        <v>0</v>
      </c>
      <c r="F1958" s="334">
        <v>0</v>
      </c>
      <c r="G1958" s="334">
        <v>0</v>
      </c>
      <c r="H1958" s="334">
        <v>0</v>
      </c>
      <c r="I1958" s="334">
        <v>0</v>
      </c>
      <c r="J1958" s="334">
        <v>0</v>
      </c>
      <c r="K1958" s="334">
        <v>0</v>
      </c>
      <c r="L1958" s="334">
        <v>0</v>
      </c>
      <c r="M1958" s="334">
        <v>0</v>
      </c>
      <c r="N1958" s="334">
        <v>0</v>
      </c>
      <c r="O1958" s="334">
        <v>0</v>
      </c>
      <c r="P1958" s="334">
        <v>0</v>
      </c>
      <c r="Q1958" s="334">
        <v>0</v>
      </c>
      <c r="R1958" s="334">
        <v>0</v>
      </c>
      <c r="S1958" s="334">
        <v>0</v>
      </c>
      <c r="T1958" s="334">
        <v>0</v>
      </c>
      <c r="U1958" s="334">
        <v>0</v>
      </c>
      <c r="V1958" s="334">
        <v>0</v>
      </c>
      <c r="W1958" s="334">
        <v>0</v>
      </c>
      <c r="X1958" s="334">
        <v>0</v>
      </c>
      <c r="Y1958" s="334">
        <v>0</v>
      </c>
      <c r="Z1958" s="334">
        <v>0</v>
      </c>
      <c r="AA1958" s="334">
        <v>0</v>
      </c>
      <c r="AB1958" s="334">
        <v>0</v>
      </c>
      <c r="AD1958" s="334">
        <v>0</v>
      </c>
      <c r="AE1958" s="334">
        <f t="shared" si="307"/>
        <v>0</v>
      </c>
      <c r="AF1958" s="334">
        <f t="shared" si="308"/>
        <v>0</v>
      </c>
      <c r="AG1958" s="340">
        <f t="shared" si="309"/>
        <v>0</v>
      </c>
      <c r="AI1958" s="340">
        <f t="shared" si="312"/>
        <v>0</v>
      </c>
      <c r="AJ1958" s="340">
        <f t="shared" si="312"/>
        <v>0</v>
      </c>
      <c r="AK1958" s="340">
        <f t="shared" si="312"/>
        <v>0</v>
      </c>
      <c r="AL1958" s="340">
        <f t="shared" si="312"/>
        <v>0</v>
      </c>
      <c r="AM1958" s="340">
        <f t="shared" si="312"/>
        <v>0</v>
      </c>
    </row>
    <row r="1959" spans="1:39" x14ac:dyDescent="0.35">
      <c r="A1959" s="337">
        <v>23872</v>
      </c>
      <c r="B1959" s="338">
        <f t="shared" si="304"/>
        <v>1965</v>
      </c>
      <c r="C1959" s="338">
        <f t="shared" si="305"/>
        <v>5</v>
      </c>
      <c r="D1959" s="338">
        <f t="shared" si="306"/>
        <v>10</v>
      </c>
      <c r="E1959" s="334">
        <v>0</v>
      </c>
      <c r="F1959" s="334">
        <v>0</v>
      </c>
      <c r="G1959" s="334">
        <v>0</v>
      </c>
      <c r="H1959" s="334">
        <v>0</v>
      </c>
      <c r="I1959" s="334">
        <v>0</v>
      </c>
      <c r="J1959" s="334">
        <v>0</v>
      </c>
      <c r="K1959" s="334">
        <v>0</v>
      </c>
      <c r="L1959" s="334">
        <v>0</v>
      </c>
      <c r="M1959" s="334">
        <v>0</v>
      </c>
      <c r="N1959" s="334">
        <v>0</v>
      </c>
      <c r="O1959" s="334">
        <v>0</v>
      </c>
      <c r="P1959" s="334">
        <v>0</v>
      </c>
      <c r="Q1959" s="334">
        <v>0</v>
      </c>
      <c r="R1959" s="334">
        <v>0</v>
      </c>
      <c r="S1959" s="334">
        <v>0</v>
      </c>
      <c r="T1959" s="334">
        <v>0</v>
      </c>
      <c r="U1959" s="334">
        <v>0</v>
      </c>
      <c r="V1959" s="334">
        <v>0</v>
      </c>
      <c r="W1959" s="334">
        <v>0</v>
      </c>
      <c r="X1959" s="334">
        <v>0</v>
      </c>
      <c r="Y1959" s="334">
        <v>0</v>
      </c>
      <c r="Z1959" s="334">
        <v>0</v>
      </c>
      <c r="AA1959" s="334">
        <v>0</v>
      </c>
      <c r="AB1959" s="334">
        <v>0</v>
      </c>
      <c r="AD1959" s="334">
        <v>0</v>
      </c>
      <c r="AE1959" s="334">
        <f t="shared" si="307"/>
        <v>0</v>
      </c>
      <c r="AF1959" s="334">
        <f t="shared" si="308"/>
        <v>0</v>
      </c>
      <c r="AG1959" s="340">
        <f t="shared" si="309"/>
        <v>0</v>
      </c>
      <c r="AI1959" s="340">
        <f t="shared" si="312"/>
        <v>0</v>
      </c>
      <c r="AJ1959" s="340">
        <f t="shared" si="312"/>
        <v>0</v>
      </c>
      <c r="AK1959" s="340">
        <f t="shared" si="312"/>
        <v>0</v>
      </c>
      <c r="AL1959" s="340">
        <f t="shared" si="312"/>
        <v>0</v>
      </c>
      <c r="AM1959" s="340">
        <f t="shared" si="312"/>
        <v>0</v>
      </c>
    </row>
    <row r="1960" spans="1:39" x14ac:dyDescent="0.35">
      <c r="A1960" s="337">
        <v>23873</v>
      </c>
      <c r="B1960" s="338">
        <f t="shared" si="304"/>
        <v>1965</v>
      </c>
      <c r="C1960" s="338">
        <f t="shared" si="305"/>
        <v>5</v>
      </c>
      <c r="D1960" s="338">
        <f t="shared" si="306"/>
        <v>11</v>
      </c>
      <c r="E1960" s="334">
        <v>0</v>
      </c>
      <c r="F1960" s="334">
        <v>0</v>
      </c>
      <c r="G1960" s="334">
        <v>0</v>
      </c>
      <c r="H1960" s="334">
        <v>0</v>
      </c>
      <c r="I1960" s="334">
        <v>0</v>
      </c>
      <c r="J1960" s="334">
        <v>0</v>
      </c>
      <c r="K1960" s="334">
        <v>0</v>
      </c>
      <c r="L1960" s="334">
        <v>0</v>
      </c>
      <c r="M1960" s="334">
        <v>0</v>
      </c>
      <c r="N1960" s="334">
        <v>0</v>
      </c>
      <c r="O1960" s="334">
        <v>0</v>
      </c>
      <c r="P1960" s="334">
        <v>0</v>
      </c>
      <c r="Q1960" s="334">
        <v>0</v>
      </c>
      <c r="R1960" s="334">
        <v>0</v>
      </c>
      <c r="S1960" s="334">
        <v>0</v>
      </c>
      <c r="T1960" s="334">
        <v>0</v>
      </c>
      <c r="U1960" s="334">
        <v>0</v>
      </c>
      <c r="V1960" s="334">
        <v>0</v>
      </c>
      <c r="W1960" s="334">
        <v>0</v>
      </c>
      <c r="X1960" s="334">
        <v>0</v>
      </c>
      <c r="Y1960" s="334">
        <v>0</v>
      </c>
      <c r="Z1960" s="334">
        <v>0</v>
      </c>
      <c r="AA1960" s="334">
        <v>0</v>
      </c>
      <c r="AB1960" s="334">
        <v>0</v>
      </c>
      <c r="AD1960" s="334">
        <v>0</v>
      </c>
      <c r="AE1960" s="334">
        <f t="shared" si="307"/>
        <v>0</v>
      </c>
      <c r="AF1960" s="334">
        <f t="shared" si="308"/>
        <v>0</v>
      </c>
      <c r="AG1960" s="340">
        <f t="shared" si="309"/>
        <v>0</v>
      </c>
      <c r="AI1960" s="340">
        <f t="shared" si="312"/>
        <v>0</v>
      </c>
      <c r="AJ1960" s="340">
        <f t="shared" si="312"/>
        <v>0</v>
      </c>
      <c r="AK1960" s="340">
        <f t="shared" si="312"/>
        <v>0</v>
      </c>
      <c r="AL1960" s="340">
        <f t="shared" si="312"/>
        <v>0</v>
      </c>
      <c r="AM1960" s="340">
        <f t="shared" si="312"/>
        <v>0</v>
      </c>
    </row>
    <row r="1961" spans="1:39" x14ac:dyDescent="0.35">
      <c r="A1961" s="337">
        <v>23874</v>
      </c>
      <c r="B1961" s="338">
        <f t="shared" si="304"/>
        <v>1965</v>
      </c>
      <c r="C1961" s="338">
        <f t="shared" si="305"/>
        <v>5</v>
      </c>
      <c r="D1961" s="338">
        <f t="shared" si="306"/>
        <v>12</v>
      </c>
      <c r="E1961" s="334">
        <v>0</v>
      </c>
      <c r="F1961" s="334">
        <v>0</v>
      </c>
      <c r="G1961" s="334">
        <v>0</v>
      </c>
      <c r="H1961" s="334">
        <v>0</v>
      </c>
      <c r="I1961" s="334">
        <v>0</v>
      </c>
      <c r="J1961" s="334">
        <v>0</v>
      </c>
      <c r="K1961" s="334">
        <v>0</v>
      </c>
      <c r="L1961" s="334">
        <v>0</v>
      </c>
      <c r="M1961" s="334">
        <v>0</v>
      </c>
      <c r="N1961" s="334">
        <v>0</v>
      </c>
      <c r="O1961" s="334">
        <v>0</v>
      </c>
      <c r="P1961" s="334">
        <v>0</v>
      </c>
      <c r="Q1961" s="334">
        <v>0</v>
      </c>
      <c r="R1961" s="334">
        <v>0</v>
      </c>
      <c r="S1961" s="334">
        <v>0</v>
      </c>
      <c r="T1961" s="334">
        <v>0</v>
      </c>
      <c r="U1961" s="334">
        <v>0</v>
      </c>
      <c r="V1961" s="334">
        <v>0</v>
      </c>
      <c r="W1961" s="334">
        <v>0</v>
      </c>
      <c r="X1961" s="334">
        <v>0</v>
      </c>
      <c r="Y1961" s="334">
        <v>0</v>
      </c>
      <c r="Z1961" s="334">
        <v>0</v>
      </c>
      <c r="AA1961" s="334">
        <v>0</v>
      </c>
      <c r="AB1961" s="334">
        <v>0</v>
      </c>
      <c r="AD1961" s="334">
        <v>0</v>
      </c>
      <c r="AE1961" s="334">
        <f t="shared" si="307"/>
        <v>0</v>
      </c>
      <c r="AF1961" s="334">
        <f t="shared" si="308"/>
        <v>0</v>
      </c>
      <c r="AG1961" s="340">
        <f t="shared" si="309"/>
        <v>0</v>
      </c>
      <c r="AI1961" s="340">
        <f t="shared" si="312"/>
        <v>0</v>
      </c>
      <c r="AJ1961" s="340">
        <f t="shared" si="312"/>
        <v>0</v>
      </c>
      <c r="AK1961" s="340">
        <f t="shared" si="312"/>
        <v>0</v>
      </c>
      <c r="AL1961" s="340">
        <f t="shared" si="312"/>
        <v>0</v>
      </c>
      <c r="AM1961" s="340">
        <f t="shared" si="312"/>
        <v>0</v>
      </c>
    </row>
    <row r="1962" spans="1:39" x14ac:dyDescent="0.35">
      <c r="A1962" s="337">
        <v>23875</v>
      </c>
      <c r="B1962" s="338">
        <f t="shared" si="304"/>
        <v>1965</v>
      </c>
      <c r="C1962" s="338">
        <f t="shared" si="305"/>
        <v>5</v>
      </c>
      <c r="D1962" s="338">
        <f t="shared" si="306"/>
        <v>13</v>
      </c>
      <c r="E1962" s="334">
        <v>0</v>
      </c>
      <c r="F1962" s="334">
        <v>0</v>
      </c>
      <c r="G1962" s="334">
        <v>0</v>
      </c>
      <c r="H1962" s="334">
        <v>0</v>
      </c>
      <c r="I1962" s="334">
        <v>0</v>
      </c>
      <c r="J1962" s="334">
        <v>0</v>
      </c>
      <c r="K1962" s="334">
        <v>0</v>
      </c>
      <c r="L1962" s="334">
        <v>0</v>
      </c>
      <c r="M1962" s="334">
        <v>0</v>
      </c>
      <c r="N1962" s="334">
        <v>0</v>
      </c>
      <c r="O1962" s="334">
        <v>0</v>
      </c>
      <c r="P1962" s="334">
        <v>0</v>
      </c>
      <c r="Q1962" s="334">
        <v>0</v>
      </c>
      <c r="R1962" s="334">
        <v>0</v>
      </c>
      <c r="S1962" s="334">
        <v>0</v>
      </c>
      <c r="T1962" s="334">
        <v>0</v>
      </c>
      <c r="U1962" s="334">
        <v>0</v>
      </c>
      <c r="V1962" s="334">
        <v>0</v>
      </c>
      <c r="W1962" s="334">
        <v>0</v>
      </c>
      <c r="X1962" s="334">
        <v>0</v>
      </c>
      <c r="Y1962" s="334">
        <v>0</v>
      </c>
      <c r="Z1962" s="334">
        <v>0</v>
      </c>
      <c r="AA1962" s="334">
        <v>0</v>
      </c>
      <c r="AB1962" s="334">
        <v>0</v>
      </c>
      <c r="AD1962" s="334">
        <v>0</v>
      </c>
      <c r="AE1962" s="334">
        <f t="shared" si="307"/>
        <v>0</v>
      </c>
      <c r="AF1962" s="334">
        <f t="shared" si="308"/>
        <v>0</v>
      </c>
      <c r="AG1962" s="340">
        <f t="shared" si="309"/>
        <v>0</v>
      </c>
      <c r="AI1962" s="340">
        <f t="shared" si="312"/>
        <v>0</v>
      </c>
      <c r="AJ1962" s="340">
        <f t="shared" si="312"/>
        <v>0</v>
      </c>
      <c r="AK1962" s="340">
        <f t="shared" si="312"/>
        <v>0</v>
      </c>
      <c r="AL1962" s="340">
        <f t="shared" si="312"/>
        <v>0</v>
      </c>
      <c r="AM1962" s="340">
        <f t="shared" si="312"/>
        <v>0</v>
      </c>
    </row>
    <row r="1963" spans="1:39" x14ac:dyDescent="0.35">
      <c r="A1963" s="337">
        <v>23876</v>
      </c>
      <c r="B1963" s="338">
        <f t="shared" si="304"/>
        <v>1965</v>
      </c>
      <c r="C1963" s="338">
        <f t="shared" si="305"/>
        <v>5</v>
      </c>
      <c r="D1963" s="338">
        <f t="shared" si="306"/>
        <v>14</v>
      </c>
      <c r="E1963" s="334">
        <v>0</v>
      </c>
      <c r="F1963" s="334">
        <v>0</v>
      </c>
      <c r="G1963" s="334">
        <v>0</v>
      </c>
      <c r="H1963" s="334">
        <v>0</v>
      </c>
      <c r="I1963" s="334">
        <v>0</v>
      </c>
      <c r="J1963" s="334">
        <v>0</v>
      </c>
      <c r="K1963" s="334">
        <v>0</v>
      </c>
      <c r="L1963" s="334">
        <v>0</v>
      </c>
      <c r="M1963" s="334">
        <v>0</v>
      </c>
      <c r="N1963" s="334">
        <v>0</v>
      </c>
      <c r="O1963" s="334">
        <v>0</v>
      </c>
      <c r="P1963" s="334">
        <v>0</v>
      </c>
      <c r="Q1963" s="334">
        <v>0</v>
      </c>
      <c r="R1963" s="334">
        <v>0.5</v>
      </c>
      <c r="S1963" s="334">
        <v>1</v>
      </c>
      <c r="T1963" s="334">
        <v>0</v>
      </c>
      <c r="U1963" s="334">
        <v>0</v>
      </c>
      <c r="V1963" s="334">
        <v>0</v>
      </c>
      <c r="W1963" s="334">
        <v>0</v>
      </c>
      <c r="X1963" s="334">
        <v>0</v>
      </c>
      <c r="Y1963" s="334">
        <v>0</v>
      </c>
      <c r="Z1963" s="334">
        <v>0</v>
      </c>
      <c r="AA1963" s="334">
        <v>0</v>
      </c>
      <c r="AB1963" s="334">
        <v>0</v>
      </c>
      <c r="AD1963" s="334">
        <v>1.5</v>
      </c>
      <c r="AE1963" s="334">
        <f t="shared" si="307"/>
        <v>1.5</v>
      </c>
      <c r="AF1963" s="334">
        <f t="shared" si="308"/>
        <v>1.5</v>
      </c>
      <c r="AG1963" s="340">
        <f t="shared" si="309"/>
        <v>0</v>
      </c>
      <c r="AI1963" s="340">
        <f t="shared" si="312"/>
        <v>1.5</v>
      </c>
      <c r="AJ1963" s="340">
        <f t="shared" si="312"/>
        <v>0</v>
      </c>
      <c r="AK1963" s="340">
        <f t="shared" si="312"/>
        <v>0</v>
      </c>
      <c r="AL1963" s="340">
        <f t="shared" si="312"/>
        <v>0</v>
      </c>
      <c r="AM1963" s="340">
        <f t="shared" si="312"/>
        <v>0</v>
      </c>
    </row>
    <row r="1964" spans="1:39" x14ac:dyDescent="0.35">
      <c r="A1964" s="337">
        <v>23877</v>
      </c>
      <c r="B1964" s="338">
        <f t="shared" si="304"/>
        <v>1965</v>
      </c>
      <c r="C1964" s="338">
        <f t="shared" si="305"/>
        <v>5</v>
      </c>
      <c r="D1964" s="338">
        <f t="shared" si="306"/>
        <v>15</v>
      </c>
      <c r="E1964" s="334">
        <v>0</v>
      </c>
      <c r="F1964" s="334">
        <v>0</v>
      </c>
      <c r="G1964" s="334">
        <v>0</v>
      </c>
      <c r="H1964" s="334">
        <v>0</v>
      </c>
      <c r="I1964" s="334">
        <v>0</v>
      </c>
      <c r="J1964" s="334">
        <v>0</v>
      </c>
      <c r="K1964" s="334">
        <v>0</v>
      </c>
      <c r="L1964" s="334">
        <v>0</v>
      </c>
      <c r="M1964" s="334">
        <v>0</v>
      </c>
      <c r="N1964" s="334">
        <v>0</v>
      </c>
      <c r="O1964" s="334">
        <v>0</v>
      </c>
      <c r="P1964" s="334">
        <v>0</v>
      </c>
      <c r="Q1964" s="334">
        <v>0</v>
      </c>
      <c r="R1964" s="334">
        <v>0</v>
      </c>
      <c r="S1964" s="334">
        <v>0</v>
      </c>
      <c r="T1964" s="334">
        <v>0</v>
      </c>
      <c r="U1964" s="334">
        <v>0</v>
      </c>
      <c r="V1964" s="334">
        <v>0</v>
      </c>
      <c r="W1964" s="334">
        <v>0</v>
      </c>
      <c r="X1964" s="334">
        <v>0</v>
      </c>
      <c r="Y1964" s="334">
        <v>0</v>
      </c>
      <c r="Z1964" s="334">
        <v>0</v>
      </c>
      <c r="AA1964" s="334">
        <v>0</v>
      </c>
      <c r="AB1964" s="334">
        <v>0</v>
      </c>
      <c r="AD1964" s="334">
        <v>0</v>
      </c>
      <c r="AE1964" s="334">
        <f t="shared" si="307"/>
        <v>0</v>
      </c>
      <c r="AF1964" s="334">
        <f t="shared" si="308"/>
        <v>0</v>
      </c>
      <c r="AG1964" s="340">
        <f t="shared" si="309"/>
        <v>0</v>
      </c>
      <c r="AI1964" s="340">
        <f t="shared" si="312"/>
        <v>0</v>
      </c>
      <c r="AJ1964" s="340">
        <f t="shared" si="312"/>
        <v>0</v>
      </c>
      <c r="AK1964" s="340">
        <f t="shared" si="312"/>
        <v>0</v>
      </c>
      <c r="AL1964" s="340">
        <f t="shared" si="312"/>
        <v>0</v>
      </c>
      <c r="AM1964" s="340">
        <f t="shared" si="312"/>
        <v>0</v>
      </c>
    </row>
    <row r="1965" spans="1:39" x14ac:dyDescent="0.35">
      <c r="A1965" s="337">
        <v>23878</v>
      </c>
      <c r="B1965" s="338">
        <f t="shared" si="304"/>
        <v>1965</v>
      </c>
      <c r="C1965" s="338">
        <f t="shared" si="305"/>
        <v>5</v>
      </c>
      <c r="D1965" s="338">
        <f t="shared" si="306"/>
        <v>16</v>
      </c>
      <c r="E1965" s="334">
        <v>0</v>
      </c>
      <c r="F1965" s="334">
        <v>0</v>
      </c>
      <c r="G1965" s="334">
        <v>0</v>
      </c>
      <c r="H1965" s="334">
        <v>0</v>
      </c>
      <c r="I1965" s="334">
        <v>0</v>
      </c>
      <c r="J1965" s="334">
        <v>0</v>
      </c>
      <c r="K1965" s="334">
        <v>0</v>
      </c>
      <c r="L1965" s="334">
        <v>0</v>
      </c>
      <c r="M1965" s="334">
        <v>0</v>
      </c>
      <c r="N1965" s="334">
        <v>0</v>
      </c>
      <c r="O1965" s="334">
        <v>0</v>
      </c>
      <c r="P1965" s="334">
        <v>0</v>
      </c>
      <c r="Q1965" s="334">
        <v>0</v>
      </c>
      <c r="R1965" s="334">
        <v>0</v>
      </c>
      <c r="S1965" s="334">
        <v>0</v>
      </c>
      <c r="T1965" s="334">
        <v>0</v>
      </c>
      <c r="U1965" s="334">
        <v>0</v>
      </c>
      <c r="V1965" s="334">
        <v>0</v>
      </c>
      <c r="W1965" s="334">
        <v>0</v>
      </c>
      <c r="X1965" s="334">
        <v>0</v>
      </c>
      <c r="Y1965" s="334">
        <v>0</v>
      </c>
      <c r="Z1965" s="334">
        <v>0</v>
      </c>
      <c r="AA1965" s="334">
        <v>0</v>
      </c>
      <c r="AB1965" s="334">
        <v>0</v>
      </c>
      <c r="AD1965" s="334">
        <v>0</v>
      </c>
      <c r="AE1965" s="334">
        <f t="shared" si="307"/>
        <v>0</v>
      </c>
      <c r="AF1965" s="334">
        <f t="shared" si="308"/>
        <v>0</v>
      </c>
      <c r="AG1965" s="340">
        <f t="shared" si="309"/>
        <v>0</v>
      </c>
      <c r="AI1965" s="340">
        <f t="shared" si="312"/>
        <v>0</v>
      </c>
      <c r="AJ1965" s="340">
        <f t="shared" si="312"/>
        <v>0</v>
      </c>
      <c r="AK1965" s="340">
        <f t="shared" si="312"/>
        <v>0</v>
      </c>
      <c r="AL1965" s="340">
        <f t="shared" si="312"/>
        <v>0</v>
      </c>
      <c r="AM1965" s="340">
        <f t="shared" si="312"/>
        <v>0</v>
      </c>
    </row>
    <row r="1966" spans="1:39" x14ac:dyDescent="0.35">
      <c r="A1966" s="337">
        <v>23879</v>
      </c>
      <c r="B1966" s="338">
        <f t="shared" si="304"/>
        <v>1965</v>
      </c>
      <c r="C1966" s="338">
        <f t="shared" si="305"/>
        <v>5</v>
      </c>
      <c r="D1966" s="338">
        <f t="shared" si="306"/>
        <v>17</v>
      </c>
      <c r="E1966" s="334">
        <v>0</v>
      </c>
      <c r="F1966" s="334">
        <v>0</v>
      </c>
      <c r="G1966" s="334">
        <v>0</v>
      </c>
      <c r="H1966" s="334">
        <v>0</v>
      </c>
      <c r="I1966" s="334">
        <v>0</v>
      </c>
      <c r="J1966" s="334">
        <v>0</v>
      </c>
      <c r="K1966" s="334">
        <v>0</v>
      </c>
      <c r="L1966" s="334">
        <v>0</v>
      </c>
      <c r="M1966" s="334">
        <v>0</v>
      </c>
      <c r="N1966" s="334">
        <v>0</v>
      </c>
      <c r="O1966" s="334">
        <v>0</v>
      </c>
      <c r="P1966" s="334">
        <v>0</v>
      </c>
      <c r="Q1966" s="334">
        <v>0</v>
      </c>
      <c r="R1966" s="334">
        <v>0</v>
      </c>
      <c r="S1966" s="334">
        <v>0</v>
      </c>
      <c r="T1966" s="334">
        <v>0</v>
      </c>
      <c r="U1966" s="334">
        <v>0</v>
      </c>
      <c r="V1966" s="334">
        <v>0</v>
      </c>
      <c r="W1966" s="334">
        <v>0</v>
      </c>
      <c r="X1966" s="334">
        <v>0</v>
      </c>
      <c r="Y1966" s="334">
        <v>0</v>
      </c>
      <c r="Z1966" s="334">
        <v>0</v>
      </c>
      <c r="AA1966" s="334">
        <v>0</v>
      </c>
      <c r="AB1966" s="334">
        <v>0</v>
      </c>
      <c r="AD1966" s="334">
        <v>0</v>
      </c>
      <c r="AE1966" s="334">
        <f t="shared" si="307"/>
        <v>0</v>
      </c>
      <c r="AF1966" s="334">
        <f t="shared" si="308"/>
        <v>0</v>
      </c>
      <c r="AG1966" s="340">
        <f t="shared" si="309"/>
        <v>0</v>
      </c>
      <c r="AI1966" s="340">
        <f t="shared" si="312"/>
        <v>0</v>
      </c>
      <c r="AJ1966" s="340">
        <f t="shared" si="312"/>
        <v>0</v>
      </c>
      <c r="AK1966" s="340">
        <f t="shared" si="312"/>
        <v>0</v>
      </c>
      <c r="AL1966" s="340">
        <f t="shared" si="312"/>
        <v>0</v>
      </c>
      <c r="AM1966" s="340">
        <f t="shared" si="312"/>
        <v>0</v>
      </c>
    </row>
    <row r="1967" spans="1:39" x14ac:dyDescent="0.35">
      <c r="A1967" s="337">
        <v>23880</v>
      </c>
      <c r="B1967" s="338">
        <f t="shared" si="304"/>
        <v>1965</v>
      </c>
      <c r="C1967" s="338">
        <f t="shared" si="305"/>
        <v>5</v>
      </c>
      <c r="D1967" s="338">
        <f t="shared" si="306"/>
        <v>18</v>
      </c>
      <c r="E1967" s="334">
        <v>0</v>
      </c>
      <c r="F1967" s="334">
        <v>0</v>
      </c>
      <c r="G1967" s="334">
        <v>0</v>
      </c>
      <c r="H1967" s="334">
        <v>0</v>
      </c>
      <c r="I1967" s="334">
        <v>0</v>
      </c>
      <c r="J1967" s="334">
        <v>0</v>
      </c>
      <c r="K1967" s="334">
        <v>0</v>
      </c>
      <c r="L1967" s="334">
        <v>0</v>
      </c>
      <c r="M1967" s="334">
        <v>0</v>
      </c>
      <c r="N1967" s="334">
        <v>0</v>
      </c>
      <c r="O1967" s="334">
        <v>0</v>
      </c>
      <c r="P1967" s="334">
        <v>0</v>
      </c>
      <c r="Q1967" s="334">
        <v>0</v>
      </c>
      <c r="R1967" s="334">
        <v>0</v>
      </c>
      <c r="S1967" s="334">
        <v>0</v>
      </c>
      <c r="T1967" s="334">
        <v>0</v>
      </c>
      <c r="U1967" s="334">
        <v>0</v>
      </c>
      <c r="V1967" s="334">
        <v>0</v>
      </c>
      <c r="W1967" s="334">
        <v>0</v>
      </c>
      <c r="X1967" s="334">
        <v>0</v>
      </c>
      <c r="Y1967" s="334">
        <v>0</v>
      </c>
      <c r="Z1967" s="334">
        <v>0</v>
      </c>
      <c r="AA1967" s="334">
        <v>0</v>
      </c>
      <c r="AB1967" s="334">
        <v>0</v>
      </c>
      <c r="AD1967" s="334">
        <v>0</v>
      </c>
      <c r="AE1967" s="334">
        <f t="shared" si="307"/>
        <v>0</v>
      </c>
      <c r="AF1967" s="334">
        <f t="shared" si="308"/>
        <v>0</v>
      </c>
      <c r="AG1967" s="340">
        <f t="shared" si="309"/>
        <v>0</v>
      </c>
      <c r="AI1967" s="340">
        <f t="shared" si="312"/>
        <v>0</v>
      </c>
      <c r="AJ1967" s="340">
        <f t="shared" si="312"/>
        <v>0</v>
      </c>
      <c r="AK1967" s="340">
        <f t="shared" si="312"/>
        <v>0</v>
      </c>
      <c r="AL1967" s="340">
        <f t="shared" si="312"/>
        <v>0</v>
      </c>
      <c r="AM1967" s="340">
        <f t="shared" si="312"/>
        <v>0</v>
      </c>
    </row>
    <row r="1968" spans="1:39" x14ac:dyDescent="0.35">
      <c r="A1968" s="337">
        <v>23881</v>
      </c>
      <c r="B1968" s="338">
        <f t="shared" si="304"/>
        <v>1965</v>
      </c>
      <c r="C1968" s="338">
        <f t="shared" si="305"/>
        <v>5</v>
      </c>
      <c r="D1968" s="338">
        <f t="shared" si="306"/>
        <v>19</v>
      </c>
      <c r="E1968" s="334">
        <v>0</v>
      </c>
      <c r="F1968" s="334">
        <v>0</v>
      </c>
      <c r="G1968" s="334">
        <v>0</v>
      </c>
      <c r="H1968" s="334">
        <v>0</v>
      </c>
      <c r="I1968" s="334">
        <v>0</v>
      </c>
      <c r="J1968" s="334">
        <v>0</v>
      </c>
      <c r="K1968" s="334">
        <v>0</v>
      </c>
      <c r="L1968" s="334">
        <v>0</v>
      </c>
      <c r="M1968" s="334">
        <v>0</v>
      </c>
      <c r="N1968" s="334">
        <v>0</v>
      </c>
      <c r="O1968" s="334">
        <v>0</v>
      </c>
      <c r="P1968" s="334">
        <v>0</v>
      </c>
      <c r="Q1968" s="334">
        <v>0</v>
      </c>
      <c r="R1968" s="334">
        <v>0</v>
      </c>
      <c r="S1968" s="334">
        <v>0</v>
      </c>
      <c r="T1968" s="334">
        <v>0</v>
      </c>
      <c r="U1968" s="334">
        <v>0</v>
      </c>
      <c r="V1968" s="334">
        <v>0</v>
      </c>
      <c r="W1968" s="334">
        <v>0</v>
      </c>
      <c r="X1968" s="334">
        <v>0</v>
      </c>
      <c r="Y1968" s="334">
        <v>0</v>
      </c>
      <c r="Z1968" s="334">
        <v>0</v>
      </c>
      <c r="AA1968" s="334">
        <v>0</v>
      </c>
      <c r="AB1968" s="334">
        <v>0</v>
      </c>
      <c r="AD1968" s="334">
        <v>0</v>
      </c>
      <c r="AE1968" s="334">
        <f t="shared" si="307"/>
        <v>0</v>
      </c>
      <c r="AF1968" s="334">
        <f t="shared" si="308"/>
        <v>0</v>
      </c>
      <c r="AG1968" s="340">
        <f t="shared" si="309"/>
        <v>0</v>
      </c>
      <c r="AI1968" s="340">
        <f t="shared" si="312"/>
        <v>0</v>
      </c>
      <c r="AJ1968" s="340">
        <f t="shared" si="312"/>
        <v>0</v>
      </c>
      <c r="AK1968" s="340">
        <f t="shared" si="312"/>
        <v>0</v>
      </c>
      <c r="AL1968" s="340">
        <f t="shared" si="312"/>
        <v>0</v>
      </c>
      <c r="AM1968" s="340">
        <f t="shared" si="312"/>
        <v>0</v>
      </c>
    </row>
    <row r="1969" spans="1:39" x14ac:dyDescent="0.35">
      <c r="A1969" s="337">
        <v>23882</v>
      </c>
      <c r="B1969" s="338">
        <f t="shared" si="304"/>
        <v>1965</v>
      </c>
      <c r="C1969" s="338">
        <f t="shared" si="305"/>
        <v>5</v>
      </c>
      <c r="D1969" s="338">
        <f t="shared" si="306"/>
        <v>20</v>
      </c>
      <c r="E1969" s="334">
        <v>0</v>
      </c>
      <c r="F1969" s="334">
        <v>0</v>
      </c>
      <c r="G1969" s="334">
        <v>1</v>
      </c>
      <c r="H1969" s="334">
        <v>1</v>
      </c>
      <c r="I1969" s="334">
        <v>1.5</v>
      </c>
      <c r="J1969" s="334">
        <v>0</v>
      </c>
      <c r="K1969" s="334">
        <v>0.5</v>
      </c>
      <c r="L1969" s="334">
        <v>0.5</v>
      </c>
      <c r="M1969" s="334">
        <v>1.3</v>
      </c>
      <c r="N1969" s="334">
        <v>2</v>
      </c>
      <c r="O1969" s="334">
        <v>1</v>
      </c>
      <c r="P1969" s="334">
        <v>0.3</v>
      </c>
      <c r="Q1969" s="334">
        <v>0</v>
      </c>
      <c r="R1969" s="334">
        <v>0</v>
      </c>
      <c r="S1969" s="334">
        <v>0</v>
      </c>
      <c r="T1969" s="334">
        <v>0</v>
      </c>
      <c r="U1969" s="334">
        <v>0</v>
      </c>
      <c r="V1969" s="334">
        <v>0</v>
      </c>
      <c r="W1969" s="334">
        <v>0</v>
      </c>
      <c r="X1969" s="334">
        <v>0</v>
      </c>
      <c r="Y1969" s="334">
        <v>0</v>
      </c>
      <c r="Z1969" s="334">
        <v>0</v>
      </c>
      <c r="AA1969" s="334">
        <v>0</v>
      </c>
      <c r="AB1969" s="334">
        <v>0</v>
      </c>
      <c r="AD1969" s="334">
        <v>9.1</v>
      </c>
      <c r="AE1969" s="334">
        <f t="shared" si="307"/>
        <v>9.1</v>
      </c>
      <c r="AF1969" s="334">
        <f t="shared" si="308"/>
        <v>9.1000000000000014</v>
      </c>
      <c r="AG1969" s="340">
        <f t="shared" si="309"/>
        <v>1.7763568394002505E-15</v>
      </c>
      <c r="AI1969" s="340">
        <f t="shared" si="312"/>
        <v>9.1000000000000014</v>
      </c>
      <c r="AJ1969" s="340">
        <f t="shared" si="312"/>
        <v>0</v>
      </c>
      <c r="AK1969" s="340">
        <f t="shared" si="312"/>
        <v>0</v>
      </c>
      <c r="AL1969" s="340">
        <f t="shared" si="312"/>
        <v>0</v>
      </c>
      <c r="AM1969" s="340">
        <f t="shared" si="312"/>
        <v>0</v>
      </c>
    </row>
    <row r="1970" spans="1:39" x14ac:dyDescent="0.35">
      <c r="A1970" s="337">
        <v>23883</v>
      </c>
      <c r="B1970" s="338">
        <f t="shared" si="304"/>
        <v>1965</v>
      </c>
      <c r="C1970" s="338">
        <f t="shared" si="305"/>
        <v>5</v>
      </c>
      <c r="D1970" s="338">
        <f t="shared" si="306"/>
        <v>21</v>
      </c>
      <c r="E1970" s="334">
        <v>0</v>
      </c>
      <c r="F1970" s="334">
        <v>0</v>
      </c>
      <c r="G1970" s="334">
        <v>0</v>
      </c>
      <c r="H1970" s="334">
        <v>0</v>
      </c>
      <c r="I1970" s="334">
        <v>0</v>
      </c>
      <c r="J1970" s="334">
        <v>0</v>
      </c>
      <c r="K1970" s="334">
        <v>0</v>
      </c>
      <c r="L1970" s="334">
        <v>0</v>
      </c>
      <c r="M1970" s="334">
        <v>0</v>
      </c>
      <c r="N1970" s="334">
        <v>0</v>
      </c>
      <c r="O1970" s="334">
        <v>0</v>
      </c>
      <c r="P1970" s="334">
        <v>0</v>
      </c>
      <c r="Q1970" s="334">
        <v>0</v>
      </c>
      <c r="R1970" s="334">
        <v>0</v>
      </c>
      <c r="S1970" s="334">
        <v>0</v>
      </c>
      <c r="T1970" s="334">
        <v>0</v>
      </c>
      <c r="U1970" s="334">
        <v>0</v>
      </c>
      <c r="V1970" s="334">
        <v>0</v>
      </c>
      <c r="W1970" s="334">
        <v>0</v>
      </c>
      <c r="X1970" s="334">
        <v>0</v>
      </c>
      <c r="Y1970" s="334">
        <v>0</v>
      </c>
      <c r="Z1970" s="334">
        <v>0</v>
      </c>
      <c r="AA1970" s="334">
        <v>0</v>
      </c>
      <c r="AB1970" s="334">
        <v>0</v>
      </c>
      <c r="AD1970" s="334">
        <v>0</v>
      </c>
      <c r="AE1970" s="334">
        <f t="shared" si="307"/>
        <v>0</v>
      </c>
      <c r="AF1970" s="334">
        <f t="shared" si="308"/>
        <v>0</v>
      </c>
      <c r="AG1970" s="340">
        <f t="shared" si="309"/>
        <v>0</v>
      </c>
      <c r="AI1970" s="340">
        <f t="shared" si="312"/>
        <v>0</v>
      </c>
      <c r="AJ1970" s="340">
        <f t="shared" si="312"/>
        <v>0</v>
      </c>
      <c r="AK1970" s="340">
        <f t="shared" si="312"/>
        <v>0</v>
      </c>
      <c r="AL1970" s="340">
        <f t="shared" si="312"/>
        <v>0</v>
      </c>
      <c r="AM1970" s="340">
        <f t="shared" si="312"/>
        <v>0</v>
      </c>
    </row>
    <row r="1971" spans="1:39" x14ac:dyDescent="0.35">
      <c r="A1971" s="337">
        <v>23884</v>
      </c>
      <c r="B1971" s="338">
        <f t="shared" si="304"/>
        <v>1965</v>
      </c>
      <c r="C1971" s="338">
        <f t="shared" si="305"/>
        <v>5</v>
      </c>
      <c r="D1971" s="338">
        <f t="shared" si="306"/>
        <v>22</v>
      </c>
      <c r="E1971" s="334">
        <v>0</v>
      </c>
      <c r="F1971" s="334">
        <v>0</v>
      </c>
      <c r="G1971" s="334">
        <v>0</v>
      </c>
      <c r="H1971" s="334">
        <v>0</v>
      </c>
      <c r="I1971" s="334">
        <v>0</v>
      </c>
      <c r="J1971" s="334">
        <v>0</v>
      </c>
      <c r="K1971" s="334">
        <v>0</v>
      </c>
      <c r="L1971" s="334">
        <v>0</v>
      </c>
      <c r="M1971" s="334">
        <v>0</v>
      </c>
      <c r="N1971" s="334">
        <v>0</v>
      </c>
      <c r="O1971" s="334">
        <v>0</v>
      </c>
      <c r="P1971" s="334">
        <v>0</v>
      </c>
      <c r="Q1971" s="334">
        <v>0</v>
      </c>
      <c r="R1971" s="334">
        <v>0</v>
      </c>
      <c r="S1971" s="334">
        <v>0</v>
      </c>
      <c r="T1971" s="334">
        <v>0</v>
      </c>
      <c r="U1971" s="334">
        <v>0</v>
      </c>
      <c r="V1971" s="334">
        <v>0</v>
      </c>
      <c r="W1971" s="334">
        <v>0</v>
      </c>
      <c r="X1971" s="334">
        <v>0</v>
      </c>
      <c r="Y1971" s="334">
        <v>0</v>
      </c>
      <c r="Z1971" s="334">
        <v>0</v>
      </c>
      <c r="AA1971" s="334">
        <v>0</v>
      </c>
      <c r="AB1971" s="334">
        <v>0</v>
      </c>
      <c r="AD1971" s="334">
        <v>0</v>
      </c>
      <c r="AE1971" s="334">
        <f t="shared" si="307"/>
        <v>0</v>
      </c>
      <c r="AF1971" s="334">
        <f t="shared" si="308"/>
        <v>0</v>
      </c>
      <c r="AG1971" s="340">
        <f t="shared" si="309"/>
        <v>0</v>
      </c>
      <c r="AI1971" s="340">
        <f t="shared" si="312"/>
        <v>0</v>
      </c>
      <c r="AJ1971" s="340">
        <f t="shared" si="312"/>
        <v>0</v>
      </c>
      <c r="AK1971" s="340">
        <f t="shared" si="312"/>
        <v>0</v>
      </c>
      <c r="AL1971" s="340">
        <f t="shared" si="312"/>
        <v>0</v>
      </c>
      <c r="AM1971" s="340">
        <f t="shared" si="312"/>
        <v>0</v>
      </c>
    </row>
    <row r="1972" spans="1:39" x14ac:dyDescent="0.35">
      <c r="A1972" s="337">
        <v>23885</v>
      </c>
      <c r="B1972" s="338">
        <f t="shared" si="304"/>
        <v>1965</v>
      </c>
      <c r="C1972" s="338">
        <f t="shared" si="305"/>
        <v>5</v>
      </c>
      <c r="D1972" s="338">
        <f t="shared" si="306"/>
        <v>23</v>
      </c>
      <c r="E1972" s="334">
        <v>0</v>
      </c>
      <c r="F1972" s="334">
        <v>0</v>
      </c>
      <c r="G1972" s="334">
        <v>0</v>
      </c>
      <c r="H1972" s="334">
        <v>0</v>
      </c>
      <c r="I1972" s="334">
        <v>0</v>
      </c>
      <c r="J1972" s="334">
        <v>0</v>
      </c>
      <c r="K1972" s="334">
        <v>0.3</v>
      </c>
      <c r="L1972" s="334">
        <v>1</v>
      </c>
      <c r="M1972" s="334">
        <v>1.8</v>
      </c>
      <c r="N1972" s="334">
        <v>0.8</v>
      </c>
      <c r="O1972" s="334">
        <v>0.5</v>
      </c>
      <c r="P1972" s="334">
        <v>1</v>
      </c>
      <c r="Q1972" s="334">
        <v>0.5</v>
      </c>
      <c r="R1972" s="334">
        <v>0</v>
      </c>
      <c r="S1972" s="334">
        <v>0</v>
      </c>
      <c r="T1972" s="334">
        <v>0</v>
      </c>
      <c r="U1972" s="334">
        <v>0</v>
      </c>
      <c r="V1972" s="334">
        <v>0</v>
      </c>
      <c r="W1972" s="334">
        <v>0</v>
      </c>
      <c r="X1972" s="334">
        <v>0</v>
      </c>
      <c r="Y1972" s="334">
        <v>0.3</v>
      </c>
      <c r="Z1972" s="334">
        <v>0</v>
      </c>
      <c r="AA1972" s="334">
        <v>0.5</v>
      </c>
      <c r="AB1972" s="334">
        <v>0.8</v>
      </c>
      <c r="AD1972" s="334">
        <v>7.5</v>
      </c>
      <c r="AE1972" s="334">
        <f t="shared" si="307"/>
        <v>7.5</v>
      </c>
      <c r="AF1972" s="334">
        <f t="shared" si="308"/>
        <v>7.5</v>
      </c>
      <c r="AG1972" s="340">
        <f t="shared" si="309"/>
        <v>0</v>
      </c>
      <c r="AI1972" s="340">
        <f t="shared" ref="AI1972:AM1987" si="313">IF($C1972=AI$1,$AF1972,0)</f>
        <v>7.5</v>
      </c>
      <c r="AJ1972" s="340">
        <f t="shared" si="313"/>
        <v>0</v>
      </c>
      <c r="AK1972" s="340">
        <f t="shared" si="313"/>
        <v>0</v>
      </c>
      <c r="AL1972" s="340">
        <f t="shared" si="313"/>
        <v>0</v>
      </c>
      <c r="AM1972" s="340">
        <f t="shared" si="313"/>
        <v>0</v>
      </c>
    </row>
    <row r="1973" spans="1:39" x14ac:dyDescent="0.35">
      <c r="A1973" s="337">
        <v>23886</v>
      </c>
      <c r="B1973" s="338">
        <f t="shared" si="304"/>
        <v>1965</v>
      </c>
      <c r="C1973" s="338">
        <f t="shared" si="305"/>
        <v>5</v>
      </c>
      <c r="D1973" s="338">
        <f t="shared" si="306"/>
        <v>24</v>
      </c>
      <c r="E1973" s="334">
        <v>0.5</v>
      </c>
      <c r="F1973" s="334">
        <v>0</v>
      </c>
      <c r="G1973" s="334">
        <v>0.5</v>
      </c>
      <c r="H1973" s="334">
        <v>1.3</v>
      </c>
      <c r="I1973" s="334">
        <v>0</v>
      </c>
      <c r="J1973" s="334">
        <v>0.3</v>
      </c>
      <c r="K1973" s="334">
        <v>0</v>
      </c>
      <c r="L1973" s="334">
        <v>0</v>
      </c>
      <c r="M1973" s="334">
        <v>0</v>
      </c>
      <c r="N1973" s="334">
        <v>0</v>
      </c>
      <c r="O1973" s="334">
        <v>0</v>
      </c>
      <c r="P1973" s="334">
        <v>0</v>
      </c>
      <c r="Q1973" s="334">
        <v>0</v>
      </c>
      <c r="R1973" s="334">
        <v>0</v>
      </c>
      <c r="S1973" s="334">
        <v>0.5</v>
      </c>
      <c r="T1973" s="334">
        <v>0.5</v>
      </c>
      <c r="U1973" s="334">
        <v>0</v>
      </c>
      <c r="V1973" s="334">
        <v>0</v>
      </c>
      <c r="W1973" s="334">
        <v>0</v>
      </c>
      <c r="X1973" s="334">
        <v>0</v>
      </c>
      <c r="Y1973" s="334">
        <v>0</v>
      </c>
      <c r="Z1973" s="334">
        <v>0.3</v>
      </c>
      <c r="AA1973" s="334">
        <v>0.5</v>
      </c>
      <c r="AB1973" s="334">
        <v>1</v>
      </c>
      <c r="AD1973" s="334">
        <v>5.4</v>
      </c>
      <c r="AE1973" s="334">
        <f t="shared" si="307"/>
        <v>5.4</v>
      </c>
      <c r="AF1973" s="334">
        <f t="shared" si="308"/>
        <v>5.3999999999999995</v>
      </c>
      <c r="AG1973" s="340">
        <f t="shared" si="309"/>
        <v>8.8817841970012523E-16</v>
      </c>
      <c r="AI1973" s="340">
        <f t="shared" si="313"/>
        <v>5.3999999999999995</v>
      </c>
      <c r="AJ1973" s="340">
        <f t="shared" si="313"/>
        <v>0</v>
      </c>
      <c r="AK1973" s="340">
        <f t="shared" si="313"/>
        <v>0</v>
      </c>
      <c r="AL1973" s="340">
        <f t="shared" si="313"/>
        <v>0</v>
      </c>
      <c r="AM1973" s="340">
        <f t="shared" si="313"/>
        <v>0</v>
      </c>
    </row>
    <row r="1974" spans="1:39" x14ac:dyDescent="0.35">
      <c r="A1974" s="337">
        <v>23887</v>
      </c>
      <c r="B1974" s="338">
        <f t="shared" si="304"/>
        <v>1965</v>
      </c>
      <c r="C1974" s="338">
        <f t="shared" si="305"/>
        <v>5</v>
      </c>
      <c r="D1974" s="338">
        <f t="shared" si="306"/>
        <v>25</v>
      </c>
      <c r="E1974" s="334">
        <v>0.5</v>
      </c>
      <c r="F1974" s="334">
        <v>0.5</v>
      </c>
      <c r="G1974" s="334">
        <v>0.3</v>
      </c>
      <c r="H1974" s="334">
        <v>0.3</v>
      </c>
      <c r="I1974" s="334">
        <v>0.3</v>
      </c>
      <c r="J1974" s="334">
        <v>0</v>
      </c>
      <c r="K1974" s="334">
        <v>0.5</v>
      </c>
      <c r="L1974" s="334">
        <v>0</v>
      </c>
      <c r="M1974" s="334">
        <v>0</v>
      </c>
      <c r="N1974" s="334">
        <v>0</v>
      </c>
      <c r="O1974" s="334">
        <v>0</v>
      </c>
      <c r="P1974" s="334">
        <v>0</v>
      </c>
      <c r="Q1974" s="334">
        <v>0</v>
      </c>
      <c r="R1974" s="334">
        <v>0</v>
      </c>
      <c r="S1974" s="334">
        <v>0</v>
      </c>
      <c r="T1974" s="334">
        <v>0</v>
      </c>
      <c r="U1974" s="334">
        <v>0</v>
      </c>
      <c r="V1974" s="334">
        <v>0</v>
      </c>
      <c r="W1974" s="334">
        <v>0</v>
      </c>
      <c r="X1974" s="334">
        <v>0</v>
      </c>
      <c r="Y1974" s="334">
        <v>0</v>
      </c>
      <c r="Z1974" s="334">
        <v>0</v>
      </c>
      <c r="AA1974" s="334">
        <v>0</v>
      </c>
      <c r="AB1974" s="334">
        <v>0</v>
      </c>
      <c r="AD1974" s="334">
        <v>2.4</v>
      </c>
      <c r="AE1974" s="334">
        <f t="shared" si="307"/>
        <v>2.4</v>
      </c>
      <c r="AF1974" s="334">
        <f t="shared" si="308"/>
        <v>2.4000000000000004</v>
      </c>
      <c r="AG1974" s="340">
        <f t="shared" si="309"/>
        <v>4.4408920985006262E-16</v>
      </c>
      <c r="AI1974" s="340">
        <f t="shared" si="313"/>
        <v>2.4000000000000004</v>
      </c>
      <c r="AJ1974" s="340">
        <f t="shared" si="313"/>
        <v>0</v>
      </c>
      <c r="AK1974" s="340">
        <f t="shared" si="313"/>
        <v>0</v>
      </c>
      <c r="AL1974" s="340">
        <f t="shared" si="313"/>
        <v>0</v>
      </c>
      <c r="AM1974" s="340">
        <f t="shared" si="313"/>
        <v>0</v>
      </c>
    </row>
    <row r="1975" spans="1:39" x14ac:dyDescent="0.35">
      <c r="A1975" s="337">
        <v>23888</v>
      </c>
      <c r="B1975" s="338">
        <f t="shared" si="304"/>
        <v>1965</v>
      </c>
      <c r="C1975" s="338">
        <f t="shared" si="305"/>
        <v>5</v>
      </c>
      <c r="D1975" s="338">
        <f t="shared" si="306"/>
        <v>26</v>
      </c>
      <c r="E1975" s="334">
        <v>0</v>
      </c>
      <c r="F1975" s="334">
        <v>0</v>
      </c>
      <c r="G1975" s="334">
        <v>0</v>
      </c>
      <c r="H1975" s="334">
        <v>0</v>
      </c>
      <c r="I1975" s="334">
        <v>0</v>
      </c>
      <c r="J1975" s="334">
        <v>0</v>
      </c>
      <c r="K1975" s="334">
        <v>0</v>
      </c>
      <c r="L1975" s="334">
        <v>0</v>
      </c>
      <c r="M1975" s="334">
        <v>0</v>
      </c>
      <c r="N1975" s="334">
        <v>0</v>
      </c>
      <c r="O1975" s="334">
        <v>0</v>
      </c>
      <c r="P1975" s="334">
        <v>0</v>
      </c>
      <c r="Q1975" s="334">
        <v>0</v>
      </c>
      <c r="R1975" s="334">
        <v>0</v>
      </c>
      <c r="S1975" s="334">
        <v>0</v>
      </c>
      <c r="T1975" s="334">
        <v>0</v>
      </c>
      <c r="U1975" s="334">
        <v>0</v>
      </c>
      <c r="V1975" s="334">
        <v>0</v>
      </c>
      <c r="W1975" s="334">
        <v>0</v>
      </c>
      <c r="X1975" s="334">
        <v>0</v>
      </c>
      <c r="Y1975" s="334">
        <v>0</v>
      </c>
      <c r="Z1975" s="334">
        <v>0</v>
      </c>
      <c r="AA1975" s="334">
        <v>0</v>
      </c>
      <c r="AB1975" s="334">
        <v>0</v>
      </c>
      <c r="AD1975" s="334">
        <v>0</v>
      </c>
      <c r="AE1975" s="334">
        <f t="shared" si="307"/>
        <v>0</v>
      </c>
      <c r="AF1975" s="334">
        <f t="shared" si="308"/>
        <v>0</v>
      </c>
      <c r="AG1975" s="340">
        <f t="shared" si="309"/>
        <v>0</v>
      </c>
      <c r="AI1975" s="340">
        <f t="shared" si="313"/>
        <v>0</v>
      </c>
      <c r="AJ1975" s="340">
        <f t="shared" si="313"/>
        <v>0</v>
      </c>
      <c r="AK1975" s="340">
        <f t="shared" si="313"/>
        <v>0</v>
      </c>
      <c r="AL1975" s="340">
        <f t="shared" si="313"/>
        <v>0</v>
      </c>
      <c r="AM1975" s="340">
        <f t="shared" si="313"/>
        <v>0</v>
      </c>
    </row>
    <row r="1976" spans="1:39" x14ac:dyDescent="0.35">
      <c r="A1976" s="337">
        <v>23889</v>
      </c>
      <c r="B1976" s="338">
        <f t="shared" si="304"/>
        <v>1965</v>
      </c>
      <c r="C1976" s="338">
        <f t="shared" si="305"/>
        <v>5</v>
      </c>
      <c r="D1976" s="338">
        <f t="shared" si="306"/>
        <v>27</v>
      </c>
      <c r="E1976" s="334">
        <v>0</v>
      </c>
      <c r="F1976" s="334">
        <v>0</v>
      </c>
      <c r="G1976" s="334">
        <v>0</v>
      </c>
      <c r="H1976" s="334">
        <v>0</v>
      </c>
      <c r="I1976" s="334">
        <v>0</v>
      </c>
      <c r="J1976" s="334">
        <v>0</v>
      </c>
      <c r="K1976" s="334">
        <v>0</v>
      </c>
      <c r="L1976" s="334">
        <v>0</v>
      </c>
      <c r="M1976" s="334">
        <v>0</v>
      </c>
      <c r="N1976" s="334">
        <v>0</v>
      </c>
      <c r="O1976" s="334">
        <v>0</v>
      </c>
      <c r="P1976" s="334">
        <v>0</v>
      </c>
      <c r="Q1976" s="334">
        <v>0</v>
      </c>
      <c r="R1976" s="334">
        <v>0</v>
      </c>
      <c r="S1976" s="334">
        <v>0</v>
      </c>
      <c r="T1976" s="334">
        <v>0</v>
      </c>
      <c r="U1976" s="334">
        <v>0</v>
      </c>
      <c r="V1976" s="334">
        <v>0</v>
      </c>
      <c r="W1976" s="334">
        <v>0</v>
      </c>
      <c r="X1976" s="334">
        <v>0</v>
      </c>
      <c r="Y1976" s="334">
        <v>0</v>
      </c>
      <c r="Z1976" s="334">
        <v>0</v>
      </c>
      <c r="AA1976" s="334">
        <v>0</v>
      </c>
      <c r="AB1976" s="334">
        <v>0</v>
      </c>
      <c r="AD1976" s="334">
        <v>0</v>
      </c>
      <c r="AE1976" s="334">
        <f t="shared" si="307"/>
        <v>0</v>
      </c>
      <c r="AF1976" s="334">
        <f t="shared" si="308"/>
        <v>0</v>
      </c>
      <c r="AG1976" s="340">
        <f t="shared" si="309"/>
        <v>0</v>
      </c>
      <c r="AI1976" s="340">
        <f t="shared" si="313"/>
        <v>0</v>
      </c>
      <c r="AJ1976" s="340">
        <f t="shared" si="313"/>
        <v>0</v>
      </c>
      <c r="AK1976" s="340">
        <f t="shared" si="313"/>
        <v>0</v>
      </c>
      <c r="AL1976" s="340">
        <f t="shared" si="313"/>
        <v>0</v>
      </c>
      <c r="AM1976" s="340">
        <f t="shared" si="313"/>
        <v>0</v>
      </c>
    </row>
    <row r="1977" spans="1:39" x14ac:dyDescent="0.35">
      <c r="A1977" s="337">
        <v>23890</v>
      </c>
      <c r="B1977" s="338">
        <f t="shared" si="304"/>
        <v>1965</v>
      </c>
      <c r="C1977" s="338">
        <f t="shared" si="305"/>
        <v>5</v>
      </c>
      <c r="D1977" s="338">
        <f t="shared" si="306"/>
        <v>28</v>
      </c>
      <c r="E1977" s="334">
        <v>0</v>
      </c>
      <c r="F1977" s="334">
        <v>0</v>
      </c>
      <c r="G1977" s="334">
        <v>0</v>
      </c>
      <c r="H1977" s="334">
        <v>0</v>
      </c>
      <c r="I1977" s="334">
        <v>0</v>
      </c>
      <c r="J1977" s="334">
        <v>0</v>
      </c>
      <c r="K1977" s="334">
        <v>0</v>
      </c>
      <c r="L1977" s="334">
        <v>0</v>
      </c>
      <c r="M1977" s="334">
        <v>0</v>
      </c>
      <c r="N1977" s="334">
        <v>0</v>
      </c>
      <c r="O1977" s="334">
        <v>0</v>
      </c>
      <c r="P1977" s="334">
        <v>0</v>
      </c>
      <c r="Q1977" s="334">
        <v>0</v>
      </c>
      <c r="R1977" s="334">
        <v>0</v>
      </c>
      <c r="S1977" s="334">
        <v>0</v>
      </c>
      <c r="T1977" s="334">
        <v>0</v>
      </c>
      <c r="U1977" s="334">
        <v>0</v>
      </c>
      <c r="V1977" s="334">
        <v>0</v>
      </c>
      <c r="W1977" s="334">
        <v>0</v>
      </c>
      <c r="X1977" s="334">
        <v>0</v>
      </c>
      <c r="Y1977" s="334">
        <v>0</v>
      </c>
      <c r="Z1977" s="334">
        <v>0</v>
      </c>
      <c r="AA1977" s="334">
        <v>0</v>
      </c>
      <c r="AB1977" s="334">
        <v>0</v>
      </c>
      <c r="AD1977" s="334">
        <v>0</v>
      </c>
      <c r="AE1977" s="334">
        <f t="shared" si="307"/>
        <v>0</v>
      </c>
      <c r="AF1977" s="334">
        <f t="shared" si="308"/>
        <v>0</v>
      </c>
      <c r="AG1977" s="340">
        <f t="shared" si="309"/>
        <v>0</v>
      </c>
      <c r="AI1977" s="340">
        <f t="shared" si="313"/>
        <v>0</v>
      </c>
      <c r="AJ1977" s="340">
        <f t="shared" si="313"/>
        <v>0</v>
      </c>
      <c r="AK1977" s="340">
        <f t="shared" si="313"/>
        <v>0</v>
      </c>
      <c r="AL1977" s="340">
        <f t="shared" si="313"/>
        <v>0</v>
      </c>
      <c r="AM1977" s="340">
        <f t="shared" si="313"/>
        <v>0</v>
      </c>
    </row>
    <row r="1978" spans="1:39" x14ac:dyDescent="0.35">
      <c r="A1978" s="337">
        <v>23891</v>
      </c>
      <c r="B1978" s="338">
        <f t="shared" si="304"/>
        <v>1965</v>
      </c>
      <c r="C1978" s="338">
        <f t="shared" si="305"/>
        <v>5</v>
      </c>
      <c r="D1978" s="338">
        <f t="shared" si="306"/>
        <v>29</v>
      </c>
      <c r="E1978" s="334">
        <v>0</v>
      </c>
      <c r="F1978" s="334">
        <v>0</v>
      </c>
      <c r="G1978" s="334">
        <v>0</v>
      </c>
      <c r="H1978" s="334">
        <v>0</v>
      </c>
      <c r="I1978" s="334">
        <v>0</v>
      </c>
      <c r="J1978" s="334">
        <v>0</v>
      </c>
      <c r="K1978" s="334">
        <v>0</v>
      </c>
      <c r="L1978" s="334">
        <v>0</v>
      </c>
      <c r="M1978" s="334">
        <v>0</v>
      </c>
      <c r="N1978" s="334">
        <v>0</v>
      </c>
      <c r="O1978" s="334">
        <v>0</v>
      </c>
      <c r="P1978" s="334">
        <v>0</v>
      </c>
      <c r="Q1978" s="334">
        <v>0</v>
      </c>
      <c r="R1978" s="334">
        <v>0</v>
      </c>
      <c r="S1978" s="334">
        <v>0</v>
      </c>
      <c r="T1978" s="334">
        <v>0</v>
      </c>
      <c r="U1978" s="334">
        <v>0</v>
      </c>
      <c r="V1978" s="334">
        <v>0</v>
      </c>
      <c r="W1978" s="334">
        <v>0</v>
      </c>
      <c r="X1978" s="334">
        <v>0</v>
      </c>
      <c r="Y1978" s="334">
        <v>0</v>
      </c>
      <c r="Z1978" s="334">
        <v>0</v>
      </c>
      <c r="AA1978" s="334">
        <v>0</v>
      </c>
      <c r="AB1978" s="334">
        <v>0</v>
      </c>
      <c r="AD1978" s="334">
        <v>0</v>
      </c>
      <c r="AE1978" s="334">
        <f t="shared" si="307"/>
        <v>0</v>
      </c>
      <c r="AF1978" s="334">
        <f t="shared" si="308"/>
        <v>0</v>
      </c>
      <c r="AG1978" s="340">
        <f t="shared" si="309"/>
        <v>0</v>
      </c>
      <c r="AI1978" s="340">
        <f t="shared" si="313"/>
        <v>0</v>
      </c>
      <c r="AJ1978" s="340">
        <f t="shared" si="313"/>
        <v>0</v>
      </c>
      <c r="AK1978" s="340">
        <f t="shared" si="313"/>
        <v>0</v>
      </c>
      <c r="AL1978" s="340">
        <f t="shared" si="313"/>
        <v>0</v>
      </c>
      <c r="AM1978" s="340">
        <f t="shared" si="313"/>
        <v>0</v>
      </c>
    </row>
    <row r="1979" spans="1:39" x14ac:dyDescent="0.35">
      <c r="A1979" s="337">
        <v>23892</v>
      </c>
      <c r="B1979" s="338">
        <f t="shared" si="304"/>
        <v>1965</v>
      </c>
      <c r="C1979" s="338">
        <f t="shared" si="305"/>
        <v>5</v>
      </c>
      <c r="D1979" s="338">
        <f t="shared" si="306"/>
        <v>30</v>
      </c>
      <c r="E1979" s="334">
        <v>0</v>
      </c>
      <c r="F1979" s="334">
        <v>0</v>
      </c>
      <c r="G1979" s="334">
        <v>0</v>
      </c>
      <c r="H1979" s="334">
        <v>0</v>
      </c>
      <c r="I1979" s="334">
        <v>0</v>
      </c>
      <c r="J1979" s="334">
        <v>0.5</v>
      </c>
      <c r="K1979" s="334">
        <v>0</v>
      </c>
      <c r="L1979" s="334">
        <v>0</v>
      </c>
      <c r="M1979" s="334">
        <v>0</v>
      </c>
      <c r="N1979" s="334">
        <v>0</v>
      </c>
      <c r="O1979" s="334">
        <v>0</v>
      </c>
      <c r="P1979" s="334">
        <v>5.6</v>
      </c>
      <c r="Q1979" s="334">
        <v>3.3</v>
      </c>
      <c r="R1979" s="334">
        <v>0</v>
      </c>
      <c r="S1979" s="334">
        <v>0.5</v>
      </c>
      <c r="T1979" s="334">
        <v>0</v>
      </c>
      <c r="U1979" s="334">
        <v>0</v>
      </c>
      <c r="V1979" s="334">
        <v>0.3</v>
      </c>
      <c r="W1979" s="334">
        <v>0</v>
      </c>
      <c r="X1979" s="334">
        <v>0</v>
      </c>
      <c r="Y1979" s="334">
        <v>0</v>
      </c>
      <c r="Z1979" s="334">
        <v>0</v>
      </c>
      <c r="AA1979" s="334">
        <v>0</v>
      </c>
      <c r="AB1979" s="334">
        <v>0</v>
      </c>
      <c r="AD1979" s="334">
        <v>10.199999999999999</v>
      </c>
      <c r="AE1979" s="334">
        <f t="shared" si="307"/>
        <v>10.199999999999999</v>
      </c>
      <c r="AF1979" s="334">
        <f t="shared" si="308"/>
        <v>10.199999999999999</v>
      </c>
      <c r="AG1979" s="340">
        <f t="shared" si="309"/>
        <v>0</v>
      </c>
      <c r="AI1979" s="340">
        <f t="shared" si="313"/>
        <v>10.199999999999999</v>
      </c>
      <c r="AJ1979" s="340">
        <f t="shared" si="313"/>
        <v>0</v>
      </c>
      <c r="AK1979" s="340">
        <f t="shared" si="313"/>
        <v>0</v>
      </c>
      <c r="AL1979" s="340">
        <f t="shared" si="313"/>
        <v>0</v>
      </c>
      <c r="AM1979" s="340">
        <f t="shared" si="313"/>
        <v>0</v>
      </c>
    </row>
    <row r="1980" spans="1:39" x14ac:dyDescent="0.35">
      <c r="A1980" s="337">
        <v>23893</v>
      </c>
      <c r="B1980" s="338">
        <f t="shared" si="304"/>
        <v>1965</v>
      </c>
      <c r="C1980" s="338">
        <f t="shared" si="305"/>
        <v>5</v>
      </c>
      <c r="D1980" s="338">
        <f t="shared" si="306"/>
        <v>31</v>
      </c>
      <c r="E1980" s="334">
        <v>0</v>
      </c>
      <c r="F1980" s="334">
        <v>0.3</v>
      </c>
      <c r="G1980" s="334">
        <v>0.3</v>
      </c>
      <c r="H1980" s="334">
        <v>0</v>
      </c>
      <c r="I1980" s="334">
        <v>0.5</v>
      </c>
      <c r="J1980" s="334">
        <v>3.7</v>
      </c>
      <c r="K1980" s="334">
        <v>1.7</v>
      </c>
      <c r="L1980" s="334">
        <v>0.3</v>
      </c>
      <c r="M1980" s="334">
        <v>0.3</v>
      </c>
      <c r="N1980" s="334">
        <v>0.3</v>
      </c>
      <c r="O1980" s="334">
        <v>0</v>
      </c>
      <c r="P1980" s="334">
        <v>0</v>
      </c>
      <c r="Q1980" s="334">
        <v>0</v>
      </c>
      <c r="R1980" s="334">
        <v>0</v>
      </c>
      <c r="S1980" s="334">
        <v>0</v>
      </c>
      <c r="T1980" s="334">
        <v>0</v>
      </c>
      <c r="U1980" s="334">
        <v>0</v>
      </c>
      <c r="V1980" s="334">
        <v>0</v>
      </c>
      <c r="W1980" s="334">
        <v>0</v>
      </c>
      <c r="X1980" s="334">
        <v>0</v>
      </c>
      <c r="Y1980" s="334">
        <v>0</v>
      </c>
      <c r="Z1980" s="334">
        <v>0</v>
      </c>
      <c r="AA1980" s="334">
        <v>0</v>
      </c>
      <c r="AB1980" s="334">
        <v>0</v>
      </c>
      <c r="AD1980" s="334">
        <v>7.4</v>
      </c>
      <c r="AE1980" s="334">
        <f t="shared" si="307"/>
        <v>7.4</v>
      </c>
      <c r="AF1980" s="334">
        <f t="shared" si="308"/>
        <v>7.4</v>
      </c>
      <c r="AG1980" s="340">
        <f t="shared" si="309"/>
        <v>0</v>
      </c>
      <c r="AI1980" s="340">
        <f t="shared" si="313"/>
        <v>7.4</v>
      </c>
      <c r="AJ1980" s="340">
        <f t="shared" si="313"/>
        <v>0</v>
      </c>
      <c r="AK1980" s="340">
        <f t="shared" si="313"/>
        <v>0</v>
      </c>
      <c r="AL1980" s="340">
        <f t="shared" si="313"/>
        <v>0</v>
      </c>
      <c r="AM1980" s="340">
        <f t="shared" si="313"/>
        <v>0</v>
      </c>
    </row>
    <row r="1981" spans="1:39" x14ac:dyDescent="0.35">
      <c r="A1981" s="337">
        <v>23894</v>
      </c>
      <c r="B1981" s="338">
        <f t="shared" si="304"/>
        <v>1965</v>
      </c>
      <c r="C1981" s="338">
        <f t="shared" si="305"/>
        <v>6</v>
      </c>
      <c r="D1981" s="338">
        <f t="shared" si="306"/>
        <v>1</v>
      </c>
      <c r="E1981" s="334">
        <v>0</v>
      </c>
      <c r="F1981" s="334">
        <v>0</v>
      </c>
      <c r="G1981" s="334">
        <v>0</v>
      </c>
      <c r="H1981" s="334">
        <v>0</v>
      </c>
      <c r="I1981" s="334">
        <v>0</v>
      </c>
      <c r="J1981" s="334">
        <v>0</v>
      </c>
      <c r="K1981" s="334">
        <v>0</v>
      </c>
      <c r="L1981" s="334">
        <v>0</v>
      </c>
      <c r="M1981" s="334">
        <v>0</v>
      </c>
      <c r="N1981" s="334">
        <v>0</v>
      </c>
      <c r="O1981" s="334">
        <v>0</v>
      </c>
      <c r="P1981" s="334">
        <v>0</v>
      </c>
      <c r="Q1981" s="334">
        <v>0</v>
      </c>
      <c r="R1981" s="334">
        <v>0</v>
      </c>
      <c r="S1981" s="334">
        <v>0</v>
      </c>
      <c r="T1981" s="334">
        <v>0</v>
      </c>
      <c r="U1981" s="334">
        <v>0</v>
      </c>
      <c r="V1981" s="334">
        <v>0</v>
      </c>
      <c r="W1981" s="334">
        <v>0</v>
      </c>
      <c r="X1981" s="334">
        <v>0</v>
      </c>
      <c r="Y1981" s="334">
        <v>0</v>
      </c>
      <c r="Z1981" s="334">
        <v>0</v>
      </c>
      <c r="AA1981" s="334">
        <v>0</v>
      </c>
      <c r="AB1981" s="334">
        <v>0</v>
      </c>
      <c r="AD1981" s="334">
        <v>0</v>
      </c>
      <c r="AE1981" s="334">
        <f t="shared" si="307"/>
        <v>0</v>
      </c>
      <c r="AF1981" s="334">
        <f t="shared" si="308"/>
        <v>0</v>
      </c>
      <c r="AG1981" s="340">
        <f t="shared" si="309"/>
        <v>0</v>
      </c>
      <c r="AI1981" s="340">
        <f t="shared" si="313"/>
        <v>0</v>
      </c>
      <c r="AJ1981" s="340">
        <f t="shared" si="313"/>
        <v>0</v>
      </c>
      <c r="AK1981" s="340">
        <f t="shared" si="313"/>
        <v>0</v>
      </c>
      <c r="AL1981" s="340">
        <f t="shared" si="313"/>
        <v>0</v>
      </c>
      <c r="AM1981" s="340">
        <f t="shared" si="313"/>
        <v>0</v>
      </c>
    </row>
    <row r="1982" spans="1:39" x14ac:dyDescent="0.35">
      <c r="A1982" s="337">
        <v>23895</v>
      </c>
      <c r="B1982" s="338">
        <f t="shared" si="304"/>
        <v>1965</v>
      </c>
      <c r="C1982" s="338">
        <f t="shared" si="305"/>
        <v>6</v>
      </c>
      <c r="D1982" s="338">
        <f t="shared" si="306"/>
        <v>2</v>
      </c>
      <c r="E1982" s="334">
        <v>0</v>
      </c>
      <c r="F1982" s="334">
        <v>0</v>
      </c>
      <c r="G1982" s="334">
        <v>0</v>
      </c>
      <c r="H1982" s="334">
        <v>0</v>
      </c>
      <c r="I1982" s="334">
        <v>0</v>
      </c>
      <c r="J1982" s="334">
        <v>0</v>
      </c>
      <c r="K1982" s="334">
        <v>0</v>
      </c>
      <c r="L1982" s="334">
        <v>0</v>
      </c>
      <c r="M1982" s="334">
        <v>0</v>
      </c>
      <c r="N1982" s="334">
        <v>0</v>
      </c>
      <c r="O1982" s="334">
        <v>0</v>
      </c>
      <c r="P1982" s="334">
        <v>0</v>
      </c>
      <c r="Q1982" s="334">
        <v>0</v>
      </c>
      <c r="R1982" s="334">
        <v>0</v>
      </c>
      <c r="S1982" s="334">
        <v>0</v>
      </c>
      <c r="T1982" s="334">
        <v>0</v>
      </c>
      <c r="U1982" s="334">
        <v>0</v>
      </c>
      <c r="V1982" s="334">
        <v>0</v>
      </c>
      <c r="W1982" s="334">
        <v>0</v>
      </c>
      <c r="X1982" s="334">
        <v>0</v>
      </c>
      <c r="Y1982" s="334">
        <v>0</v>
      </c>
      <c r="Z1982" s="334">
        <v>0</v>
      </c>
      <c r="AA1982" s="334">
        <v>0</v>
      </c>
      <c r="AB1982" s="334">
        <v>0</v>
      </c>
      <c r="AD1982" s="334">
        <v>0</v>
      </c>
      <c r="AE1982" s="334">
        <f t="shared" si="307"/>
        <v>0</v>
      </c>
      <c r="AF1982" s="334">
        <f t="shared" si="308"/>
        <v>0</v>
      </c>
      <c r="AG1982" s="340">
        <f t="shared" si="309"/>
        <v>0</v>
      </c>
      <c r="AI1982" s="340">
        <f t="shared" si="313"/>
        <v>0</v>
      </c>
      <c r="AJ1982" s="340">
        <f t="shared" si="313"/>
        <v>0</v>
      </c>
      <c r="AK1982" s="340">
        <f t="shared" si="313"/>
        <v>0</v>
      </c>
      <c r="AL1982" s="340">
        <f t="shared" si="313"/>
        <v>0</v>
      </c>
      <c r="AM1982" s="340">
        <f t="shared" si="313"/>
        <v>0</v>
      </c>
    </row>
    <row r="1983" spans="1:39" x14ac:dyDescent="0.35">
      <c r="A1983" s="337">
        <v>23896</v>
      </c>
      <c r="B1983" s="338">
        <f t="shared" si="304"/>
        <v>1965</v>
      </c>
      <c r="C1983" s="338">
        <f t="shared" si="305"/>
        <v>6</v>
      </c>
      <c r="D1983" s="338">
        <f t="shared" si="306"/>
        <v>3</v>
      </c>
      <c r="E1983" s="334">
        <v>0</v>
      </c>
      <c r="F1983" s="334">
        <v>0.2</v>
      </c>
      <c r="G1983" s="334">
        <v>0</v>
      </c>
      <c r="H1983" s="334">
        <v>0</v>
      </c>
      <c r="I1983" s="334">
        <v>0</v>
      </c>
      <c r="J1983" s="334">
        <v>0</v>
      </c>
      <c r="K1983" s="334">
        <v>0</v>
      </c>
      <c r="L1983" s="334">
        <v>0</v>
      </c>
      <c r="M1983" s="334">
        <v>0</v>
      </c>
      <c r="N1983" s="334">
        <v>0</v>
      </c>
      <c r="O1983" s="334">
        <v>0</v>
      </c>
      <c r="P1983" s="334">
        <v>0.1</v>
      </c>
      <c r="Q1983" s="334">
        <v>0.2</v>
      </c>
      <c r="R1983" s="334">
        <v>0.2</v>
      </c>
      <c r="S1983" s="334">
        <v>0.1</v>
      </c>
      <c r="T1983" s="334">
        <v>0.2</v>
      </c>
      <c r="U1983" s="334">
        <v>0</v>
      </c>
      <c r="V1983" s="334">
        <v>0</v>
      </c>
      <c r="W1983" s="334">
        <v>0</v>
      </c>
      <c r="X1983" s="334">
        <v>0</v>
      </c>
      <c r="Y1983" s="334">
        <v>0</v>
      </c>
      <c r="Z1983" s="334">
        <v>0</v>
      </c>
      <c r="AA1983" s="334">
        <v>0</v>
      </c>
      <c r="AB1983" s="334">
        <v>0</v>
      </c>
      <c r="AD1983" s="334">
        <v>1</v>
      </c>
      <c r="AE1983" s="334">
        <f t="shared" si="307"/>
        <v>1</v>
      </c>
      <c r="AF1983" s="334">
        <f t="shared" si="308"/>
        <v>1</v>
      </c>
      <c r="AG1983" s="340">
        <f t="shared" si="309"/>
        <v>0</v>
      </c>
      <c r="AI1983" s="340">
        <f t="shared" si="313"/>
        <v>0</v>
      </c>
      <c r="AJ1983" s="340">
        <f t="shared" si="313"/>
        <v>1</v>
      </c>
      <c r="AK1983" s="340">
        <f t="shared" si="313"/>
        <v>0</v>
      </c>
      <c r="AL1983" s="340">
        <f t="shared" si="313"/>
        <v>0</v>
      </c>
      <c r="AM1983" s="340">
        <f t="shared" si="313"/>
        <v>0</v>
      </c>
    </row>
    <row r="1984" spans="1:39" x14ac:dyDescent="0.35">
      <c r="A1984" s="337">
        <v>23897</v>
      </c>
      <c r="B1984" s="338">
        <f t="shared" si="304"/>
        <v>1965</v>
      </c>
      <c r="C1984" s="338">
        <f t="shared" si="305"/>
        <v>6</v>
      </c>
      <c r="D1984" s="338">
        <f t="shared" si="306"/>
        <v>4</v>
      </c>
      <c r="E1984" s="334">
        <v>0</v>
      </c>
      <c r="F1984" s="334">
        <v>0</v>
      </c>
      <c r="G1984" s="334">
        <v>0</v>
      </c>
      <c r="H1984" s="334">
        <v>0</v>
      </c>
      <c r="I1984" s="334">
        <v>0</v>
      </c>
      <c r="J1984" s="334">
        <v>0</v>
      </c>
      <c r="K1984" s="334">
        <v>0</v>
      </c>
      <c r="L1984" s="334">
        <v>0</v>
      </c>
      <c r="M1984" s="334">
        <v>0</v>
      </c>
      <c r="N1984" s="334">
        <v>0</v>
      </c>
      <c r="O1984" s="334">
        <v>0</v>
      </c>
      <c r="P1984" s="334">
        <v>0</v>
      </c>
      <c r="Q1984" s="334">
        <v>0</v>
      </c>
      <c r="R1984" s="334">
        <v>0</v>
      </c>
      <c r="S1984" s="334">
        <v>0</v>
      </c>
      <c r="T1984" s="334">
        <v>0</v>
      </c>
      <c r="U1984" s="334">
        <v>0</v>
      </c>
      <c r="V1984" s="334">
        <v>0</v>
      </c>
      <c r="W1984" s="334">
        <v>0</v>
      </c>
      <c r="X1984" s="334">
        <v>0</v>
      </c>
      <c r="Y1984" s="334">
        <v>0</v>
      </c>
      <c r="Z1984" s="334">
        <v>0</v>
      </c>
      <c r="AA1984" s="334">
        <v>0</v>
      </c>
      <c r="AB1984" s="334">
        <v>0</v>
      </c>
      <c r="AD1984" s="334">
        <v>0</v>
      </c>
      <c r="AE1984" s="334">
        <f t="shared" si="307"/>
        <v>0</v>
      </c>
      <c r="AF1984" s="334">
        <f t="shared" si="308"/>
        <v>0</v>
      </c>
      <c r="AG1984" s="340">
        <f t="shared" si="309"/>
        <v>0</v>
      </c>
      <c r="AI1984" s="340">
        <f t="shared" si="313"/>
        <v>0</v>
      </c>
      <c r="AJ1984" s="340">
        <f t="shared" si="313"/>
        <v>0</v>
      </c>
      <c r="AK1984" s="340">
        <f t="shared" si="313"/>
        <v>0</v>
      </c>
      <c r="AL1984" s="340">
        <f t="shared" si="313"/>
        <v>0</v>
      </c>
      <c r="AM1984" s="340">
        <f t="shared" si="313"/>
        <v>0</v>
      </c>
    </row>
    <row r="1985" spans="1:39" x14ac:dyDescent="0.35">
      <c r="A1985" s="337">
        <v>23898</v>
      </c>
      <c r="B1985" s="338">
        <f t="shared" si="304"/>
        <v>1965</v>
      </c>
      <c r="C1985" s="338">
        <f t="shared" si="305"/>
        <v>6</v>
      </c>
      <c r="D1985" s="338">
        <f t="shared" si="306"/>
        <v>5</v>
      </c>
      <c r="E1985" s="334">
        <v>0</v>
      </c>
      <c r="F1985" s="334">
        <v>0</v>
      </c>
      <c r="G1985" s="334">
        <v>0</v>
      </c>
      <c r="H1985" s="334">
        <v>0</v>
      </c>
      <c r="I1985" s="334">
        <v>0</v>
      </c>
      <c r="J1985" s="334">
        <v>0</v>
      </c>
      <c r="K1985" s="334">
        <v>0</v>
      </c>
      <c r="L1985" s="334">
        <v>0</v>
      </c>
      <c r="M1985" s="334">
        <v>0</v>
      </c>
      <c r="N1985" s="334">
        <v>0</v>
      </c>
      <c r="O1985" s="334">
        <v>0</v>
      </c>
      <c r="P1985" s="334">
        <v>0</v>
      </c>
      <c r="Q1985" s="334">
        <v>0</v>
      </c>
      <c r="R1985" s="334">
        <v>0</v>
      </c>
      <c r="S1985" s="334">
        <v>0</v>
      </c>
      <c r="T1985" s="334">
        <v>0</v>
      </c>
      <c r="U1985" s="334">
        <v>0</v>
      </c>
      <c r="V1985" s="334">
        <v>0</v>
      </c>
      <c r="W1985" s="334">
        <v>0</v>
      </c>
      <c r="X1985" s="334">
        <v>0</v>
      </c>
      <c r="Y1985" s="334">
        <v>0</v>
      </c>
      <c r="Z1985" s="334">
        <v>0</v>
      </c>
      <c r="AA1985" s="334">
        <v>0</v>
      </c>
      <c r="AB1985" s="334">
        <v>0</v>
      </c>
      <c r="AD1985" s="334">
        <v>0</v>
      </c>
      <c r="AE1985" s="334">
        <f t="shared" si="307"/>
        <v>0</v>
      </c>
      <c r="AF1985" s="334">
        <f t="shared" si="308"/>
        <v>0</v>
      </c>
      <c r="AG1985" s="340">
        <f t="shared" si="309"/>
        <v>0</v>
      </c>
      <c r="AI1985" s="340">
        <f t="shared" si="313"/>
        <v>0</v>
      </c>
      <c r="AJ1985" s="340">
        <f t="shared" si="313"/>
        <v>0</v>
      </c>
      <c r="AK1985" s="340">
        <f t="shared" si="313"/>
        <v>0</v>
      </c>
      <c r="AL1985" s="340">
        <f t="shared" si="313"/>
        <v>0</v>
      </c>
      <c r="AM1985" s="340">
        <f t="shared" si="313"/>
        <v>0</v>
      </c>
    </row>
    <row r="1986" spans="1:39" x14ac:dyDescent="0.35">
      <c r="A1986" s="337">
        <v>23899</v>
      </c>
      <c r="B1986" s="338">
        <f t="shared" si="304"/>
        <v>1965</v>
      </c>
      <c r="C1986" s="338">
        <f t="shared" si="305"/>
        <v>6</v>
      </c>
      <c r="D1986" s="338">
        <f t="shared" si="306"/>
        <v>6</v>
      </c>
      <c r="E1986" s="334">
        <v>0</v>
      </c>
      <c r="F1986" s="334">
        <v>0</v>
      </c>
      <c r="G1986" s="334">
        <v>0</v>
      </c>
      <c r="H1986" s="334">
        <v>0</v>
      </c>
      <c r="I1986" s="334">
        <v>0</v>
      </c>
      <c r="J1986" s="334">
        <v>0</v>
      </c>
      <c r="K1986" s="334">
        <v>0</v>
      </c>
      <c r="L1986" s="334">
        <v>0</v>
      </c>
      <c r="M1986" s="334">
        <v>0</v>
      </c>
      <c r="N1986" s="334">
        <v>0</v>
      </c>
      <c r="O1986" s="334">
        <v>0</v>
      </c>
      <c r="P1986" s="334">
        <v>0</v>
      </c>
      <c r="Q1986" s="334">
        <v>0</v>
      </c>
      <c r="R1986" s="334">
        <v>0</v>
      </c>
      <c r="S1986" s="334">
        <v>0</v>
      </c>
      <c r="T1986" s="334">
        <v>0</v>
      </c>
      <c r="U1986" s="334">
        <v>0</v>
      </c>
      <c r="V1986" s="334">
        <v>0</v>
      </c>
      <c r="W1986" s="334">
        <v>0</v>
      </c>
      <c r="X1986" s="334">
        <v>0</v>
      </c>
      <c r="Y1986" s="334">
        <v>0</v>
      </c>
      <c r="Z1986" s="334">
        <v>0</v>
      </c>
      <c r="AA1986" s="334">
        <v>0</v>
      </c>
      <c r="AB1986" s="334">
        <v>0</v>
      </c>
      <c r="AD1986" s="334">
        <v>0</v>
      </c>
      <c r="AE1986" s="334">
        <f t="shared" si="307"/>
        <v>0</v>
      </c>
      <c r="AF1986" s="334">
        <f t="shared" si="308"/>
        <v>0</v>
      </c>
      <c r="AG1986" s="340">
        <f t="shared" si="309"/>
        <v>0</v>
      </c>
      <c r="AI1986" s="340">
        <f t="shared" si="313"/>
        <v>0</v>
      </c>
      <c r="AJ1986" s="340">
        <f t="shared" si="313"/>
        <v>0</v>
      </c>
      <c r="AK1986" s="340">
        <f t="shared" si="313"/>
        <v>0</v>
      </c>
      <c r="AL1986" s="340">
        <f t="shared" si="313"/>
        <v>0</v>
      </c>
      <c r="AM1986" s="340">
        <f t="shared" si="313"/>
        <v>0</v>
      </c>
    </row>
    <row r="1987" spans="1:39" x14ac:dyDescent="0.35">
      <c r="A1987" s="337">
        <v>23900</v>
      </c>
      <c r="B1987" s="338">
        <f t="shared" si="304"/>
        <v>1965</v>
      </c>
      <c r="C1987" s="338">
        <f t="shared" si="305"/>
        <v>6</v>
      </c>
      <c r="D1987" s="338">
        <f t="shared" si="306"/>
        <v>7</v>
      </c>
      <c r="E1987" s="334">
        <v>0</v>
      </c>
      <c r="F1987" s="334">
        <v>0</v>
      </c>
      <c r="G1987" s="334">
        <v>0</v>
      </c>
      <c r="H1987" s="334">
        <v>0</v>
      </c>
      <c r="I1987" s="334">
        <v>0</v>
      </c>
      <c r="J1987" s="334">
        <v>0</v>
      </c>
      <c r="K1987" s="334">
        <v>0</v>
      </c>
      <c r="L1987" s="334">
        <v>0</v>
      </c>
      <c r="M1987" s="334">
        <v>0</v>
      </c>
      <c r="N1987" s="334">
        <v>0</v>
      </c>
      <c r="O1987" s="334">
        <v>0</v>
      </c>
      <c r="P1987" s="334">
        <v>0</v>
      </c>
      <c r="Q1987" s="334">
        <v>0</v>
      </c>
      <c r="R1987" s="334">
        <v>0</v>
      </c>
      <c r="S1987" s="334">
        <v>0</v>
      </c>
      <c r="T1987" s="334">
        <v>0</v>
      </c>
      <c r="U1987" s="334">
        <v>0</v>
      </c>
      <c r="V1987" s="334">
        <v>0</v>
      </c>
      <c r="W1987" s="334">
        <v>0</v>
      </c>
      <c r="X1987" s="334">
        <v>0</v>
      </c>
      <c r="Y1987" s="334">
        <v>0</v>
      </c>
      <c r="Z1987" s="334">
        <v>0</v>
      </c>
      <c r="AA1987" s="334">
        <v>0</v>
      </c>
      <c r="AB1987" s="334">
        <v>0</v>
      </c>
      <c r="AD1987" s="334">
        <v>0</v>
      </c>
      <c r="AE1987" s="334">
        <f t="shared" si="307"/>
        <v>0</v>
      </c>
      <c r="AF1987" s="334">
        <f t="shared" si="308"/>
        <v>0</v>
      </c>
      <c r="AG1987" s="340">
        <f t="shared" si="309"/>
        <v>0</v>
      </c>
      <c r="AI1987" s="340">
        <f t="shared" si="313"/>
        <v>0</v>
      </c>
      <c r="AJ1987" s="340">
        <f t="shared" si="313"/>
        <v>0</v>
      </c>
      <c r="AK1987" s="340">
        <f t="shared" si="313"/>
        <v>0</v>
      </c>
      <c r="AL1987" s="340">
        <f t="shared" si="313"/>
        <v>0</v>
      </c>
      <c r="AM1987" s="340">
        <f t="shared" si="313"/>
        <v>0</v>
      </c>
    </row>
    <row r="1988" spans="1:39" x14ac:dyDescent="0.35">
      <c r="A1988" s="337">
        <v>23901</v>
      </c>
      <c r="B1988" s="338">
        <f t="shared" ref="B1988:B2051" si="314">YEAR(A1988)</f>
        <v>1965</v>
      </c>
      <c r="C1988" s="338">
        <f t="shared" ref="C1988:C2051" si="315">MONTH(A1988)</f>
        <v>6</v>
      </c>
      <c r="D1988" s="338">
        <f t="shared" ref="D1988:D2051" si="316">DAY(A1988)</f>
        <v>8</v>
      </c>
      <c r="E1988" s="334">
        <v>0</v>
      </c>
      <c r="F1988" s="334">
        <v>0</v>
      </c>
      <c r="G1988" s="334">
        <v>0</v>
      </c>
      <c r="H1988" s="334">
        <v>0</v>
      </c>
      <c r="I1988" s="334">
        <v>0</v>
      </c>
      <c r="J1988" s="334">
        <v>0</v>
      </c>
      <c r="K1988" s="334">
        <v>0</v>
      </c>
      <c r="L1988" s="334">
        <v>0</v>
      </c>
      <c r="M1988" s="334">
        <v>0</v>
      </c>
      <c r="N1988" s="334">
        <v>0</v>
      </c>
      <c r="O1988" s="334">
        <v>0</v>
      </c>
      <c r="P1988" s="334">
        <v>0</v>
      </c>
      <c r="Q1988" s="334">
        <v>0</v>
      </c>
      <c r="R1988" s="334">
        <v>0</v>
      </c>
      <c r="S1988" s="334">
        <v>0</v>
      </c>
      <c r="T1988" s="334">
        <v>0</v>
      </c>
      <c r="U1988" s="334">
        <v>0</v>
      </c>
      <c r="V1988" s="334">
        <v>0</v>
      </c>
      <c r="W1988" s="334">
        <v>0</v>
      </c>
      <c r="X1988" s="334">
        <v>0</v>
      </c>
      <c r="Y1988" s="334">
        <v>0</v>
      </c>
      <c r="Z1988" s="334">
        <v>0</v>
      </c>
      <c r="AA1988" s="334">
        <v>0</v>
      </c>
      <c r="AB1988" s="334">
        <v>0</v>
      </c>
      <c r="AD1988" s="334">
        <v>0</v>
      </c>
      <c r="AE1988" s="334">
        <f t="shared" ref="AE1988:AE2051" si="317">AD1988</f>
        <v>0</v>
      </c>
      <c r="AF1988" s="334">
        <f t="shared" ref="AF1988:AF2051" si="318">SUM(E1988:AB1988)</f>
        <v>0</v>
      </c>
      <c r="AG1988" s="340">
        <f t="shared" ref="AG1988:AG2051" si="319">ABS(AF1988-AE1988)</f>
        <v>0</v>
      </c>
      <c r="AI1988" s="340">
        <f t="shared" ref="AI1988:AM2003" si="320">IF($C1988=AI$1,$AF1988,0)</f>
        <v>0</v>
      </c>
      <c r="AJ1988" s="340">
        <f t="shared" si="320"/>
        <v>0</v>
      </c>
      <c r="AK1988" s="340">
        <f t="shared" si="320"/>
        <v>0</v>
      </c>
      <c r="AL1988" s="340">
        <f t="shared" si="320"/>
        <v>0</v>
      </c>
      <c r="AM1988" s="340">
        <f t="shared" si="320"/>
        <v>0</v>
      </c>
    </row>
    <row r="1989" spans="1:39" x14ac:dyDescent="0.35">
      <c r="A1989" s="337">
        <v>23902</v>
      </c>
      <c r="B1989" s="338">
        <f t="shared" si="314"/>
        <v>1965</v>
      </c>
      <c r="C1989" s="338">
        <f t="shared" si="315"/>
        <v>6</v>
      </c>
      <c r="D1989" s="338">
        <f t="shared" si="316"/>
        <v>9</v>
      </c>
      <c r="E1989" s="334">
        <v>0</v>
      </c>
      <c r="F1989" s="334">
        <v>0</v>
      </c>
      <c r="G1989" s="334">
        <v>0</v>
      </c>
      <c r="H1989" s="334">
        <v>0</v>
      </c>
      <c r="I1989" s="334">
        <v>0</v>
      </c>
      <c r="J1989" s="334">
        <v>0</v>
      </c>
      <c r="K1989" s="334">
        <v>0</v>
      </c>
      <c r="L1989" s="334">
        <v>0</v>
      </c>
      <c r="M1989" s="334">
        <v>0</v>
      </c>
      <c r="N1989" s="334">
        <v>0</v>
      </c>
      <c r="O1989" s="334">
        <v>0</v>
      </c>
      <c r="P1989" s="334">
        <v>0</v>
      </c>
      <c r="Q1989" s="334">
        <v>0</v>
      </c>
      <c r="R1989" s="334">
        <v>0</v>
      </c>
      <c r="S1989" s="334">
        <v>0</v>
      </c>
      <c r="T1989" s="334">
        <v>0</v>
      </c>
      <c r="U1989" s="334">
        <v>0</v>
      </c>
      <c r="V1989" s="334">
        <v>0</v>
      </c>
      <c r="W1989" s="334">
        <v>0</v>
      </c>
      <c r="X1989" s="334">
        <v>0</v>
      </c>
      <c r="Y1989" s="334">
        <v>0</v>
      </c>
      <c r="Z1989" s="334">
        <v>0</v>
      </c>
      <c r="AA1989" s="334">
        <v>0</v>
      </c>
      <c r="AB1989" s="334">
        <v>0</v>
      </c>
      <c r="AD1989" s="334">
        <v>0</v>
      </c>
      <c r="AE1989" s="334">
        <f t="shared" si="317"/>
        <v>0</v>
      </c>
      <c r="AF1989" s="334">
        <f t="shared" si="318"/>
        <v>0</v>
      </c>
      <c r="AG1989" s="340">
        <f t="shared" si="319"/>
        <v>0</v>
      </c>
      <c r="AI1989" s="340">
        <f t="shared" si="320"/>
        <v>0</v>
      </c>
      <c r="AJ1989" s="340">
        <f t="shared" si="320"/>
        <v>0</v>
      </c>
      <c r="AK1989" s="340">
        <f t="shared" si="320"/>
        <v>0</v>
      </c>
      <c r="AL1989" s="340">
        <f t="shared" si="320"/>
        <v>0</v>
      </c>
      <c r="AM1989" s="340">
        <f t="shared" si="320"/>
        <v>0</v>
      </c>
    </row>
    <row r="1990" spans="1:39" x14ac:dyDescent="0.35">
      <c r="A1990" s="337">
        <v>23903</v>
      </c>
      <c r="B1990" s="338">
        <f t="shared" si="314"/>
        <v>1965</v>
      </c>
      <c r="C1990" s="338">
        <f t="shared" si="315"/>
        <v>6</v>
      </c>
      <c r="D1990" s="338">
        <f t="shared" si="316"/>
        <v>10</v>
      </c>
      <c r="E1990" s="334">
        <v>0</v>
      </c>
      <c r="F1990" s="334">
        <v>0</v>
      </c>
      <c r="G1990" s="334">
        <v>0</v>
      </c>
      <c r="H1990" s="334">
        <v>0</v>
      </c>
      <c r="I1990" s="334">
        <v>0</v>
      </c>
      <c r="J1990" s="334">
        <v>0</v>
      </c>
      <c r="K1990" s="334">
        <v>0</v>
      </c>
      <c r="L1990" s="334">
        <v>0</v>
      </c>
      <c r="M1990" s="334">
        <v>0</v>
      </c>
      <c r="N1990" s="334">
        <v>0</v>
      </c>
      <c r="O1990" s="334">
        <v>0</v>
      </c>
      <c r="P1990" s="334">
        <v>0</v>
      </c>
      <c r="Q1990" s="334">
        <v>0</v>
      </c>
      <c r="R1990" s="334">
        <v>0</v>
      </c>
      <c r="S1990" s="334">
        <v>0</v>
      </c>
      <c r="T1990" s="334">
        <v>0</v>
      </c>
      <c r="U1990" s="334">
        <v>0</v>
      </c>
      <c r="V1990" s="334">
        <v>0</v>
      </c>
      <c r="W1990" s="334">
        <v>0</v>
      </c>
      <c r="X1990" s="334">
        <v>0</v>
      </c>
      <c r="Y1990" s="334">
        <v>0</v>
      </c>
      <c r="Z1990" s="334">
        <v>0</v>
      </c>
      <c r="AA1990" s="334">
        <v>0</v>
      </c>
      <c r="AB1990" s="334">
        <v>0</v>
      </c>
      <c r="AD1990" s="334">
        <v>0</v>
      </c>
      <c r="AE1990" s="334">
        <f t="shared" si="317"/>
        <v>0</v>
      </c>
      <c r="AF1990" s="334">
        <f t="shared" si="318"/>
        <v>0</v>
      </c>
      <c r="AG1990" s="340">
        <f t="shared" si="319"/>
        <v>0</v>
      </c>
      <c r="AI1990" s="340">
        <f t="shared" si="320"/>
        <v>0</v>
      </c>
      <c r="AJ1990" s="340">
        <f t="shared" si="320"/>
        <v>0</v>
      </c>
      <c r="AK1990" s="340">
        <f t="shared" si="320"/>
        <v>0</v>
      </c>
      <c r="AL1990" s="340">
        <f t="shared" si="320"/>
        <v>0</v>
      </c>
      <c r="AM1990" s="340">
        <f t="shared" si="320"/>
        <v>0</v>
      </c>
    </row>
    <row r="1991" spans="1:39" x14ac:dyDescent="0.35">
      <c r="A1991" s="337">
        <v>23904</v>
      </c>
      <c r="B1991" s="338">
        <f t="shared" si="314"/>
        <v>1965</v>
      </c>
      <c r="C1991" s="338">
        <f t="shared" si="315"/>
        <v>6</v>
      </c>
      <c r="D1991" s="338">
        <f t="shared" si="316"/>
        <v>11</v>
      </c>
      <c r="E1991" s="334">
        <v>0</v>
      </c>
      <c r="F1991" s="334">
        <v>0</v>
      </c>
      <c r="G1991" s="334">
        <v>0</v>
      </c>
      <c r="H1991" s="334">
        <v>0</v>
      </c>
      <c r="I1991" s="334">
        <v>0</v>
      </c>
      <c r="J1991" s="334">
        <v>0</v>
      </c>
      <c r="K1991" s="334">
        <v>0</v>
      </c>
      <c r="L1991" s="334">
        <v>0</v>
      </c>
      <c r="M1991" s="334">
        <v>0</v>
      </c>
      <c r="N1991" s="334">
        <v>0</v>
      </c>
      <c r="O1991" s="334">
        <v>0</v>
      </c>
      <c r="P1991" s="334">
        <v>0</v>
      </c>
      <c r="Q1991" s="334">
        <v>0</v>
      </c>
      <c r="R1991" s="334">
        <v>0</v>
      </c>
      <c r="S1991" s="334">
        <v>0</v>
      </c>
      <c r="T1991" s="334">
        <v>0</v>
      </c>
      <c r="U1991" s="334">
        <v>0</v>
      </c>
      <c r="V1991" s="334">
        <v>0</v>
      </c>
      <c r="W1991" s="334">
        <v>0</v>
      </c>
      <c r="X1991" s="334">
        <v>0</v>
      </c>
      <c r="Y1991" s="334">
        <v>0</v>
      </c>
      <c r="Z1991" s="334">
        <v>0</v>
      </c>
      <c r="AA1991" s="334">
        <v>0</v>
      </c>
      <c r="AB1991" s="334">
        <v>0</v>
      </c>
      <c r="AD1991" s="334">
        <v>0</v>
      </c>
      <c r="AE1991" s="334">
        <f t="shared" si="317"/>
        <v>0</v>
      </c>
      <c r="AF1991" s="334">
        <f t="shared" si="318"/>
        <v>0</v>
      </c>
      <c r="AG1991" s="340">
        <f t="shared" si="319"/>
        <v>0</v>
      </c>
      <c r="AI1991" s="340">
        <f t="shared" si="320"/>
        <v>0</v>
      </c>
      <c r="AJ1991" s="340">
        <f t="shared" si="320"/>
        <v>0</v>
      </c>
      <c r="AK1991" s="340">
        <f t="shared" si="320"/>
        <v>0</v>
      </c>
      <c r="AL1991" s="340">
        <f t="shared" si="320"/>
        <v>0</v>
      </c>
      <c r="AM1991" s="340">
        <f t="shared" si="320"/>
        <v>0</v>
      </c>
    </row>
    <row r="1992" spans="1:39" x14ac:dyDescent="0.35">
      <c r="A1992" s="337">
        <v>23905</v>
      </c>
      <c r="B1992" s="338">
        <f t="shared" si="314"/>
        <v>1965</v>
      </c>
      <c r="C1992" s="338">
        <f t="shared" si="315"/>
        <v>6</v>
      </c>
      <c r="D1992" s="338">
        <f t="shared" si="316"/>
        <v>12</v>
      </c>
      <c r="E1992" s="334">
        <v>0</v>
      </c>
      <c r="F1992" s="334">
        <v>0</v>
      </c>
      <c r="G1992" s="334">
        <v>0</v>
      </c>
      <c r="H1992" s="334">
        <v>0</v>
      </c>
      <c r="I1992" s="334">
        <v>0</v>
      </c>
      <c r="J1992" s="334">
        <v>0</v>
      </c>
      <c r="K1992" s="334">
        <v>0</v>
      </c>
      <c r="L1992" s="334">
        <v>0</v>
      </c>
      <c r="M1992" s="334">
        <v>1.3</v>
      </c>
      <c r="N1992" s="334">
        <v>2</v>
      </c>
      <c r="O1992" s="334">
        <v>1.5</v>
      </c>
      <c r="P1992" s="334">
        <v>0.8</v>
      </c>
      <c r="Q1992" s="334">
        <v>1.3</v>
      </c>
      <c r="R1992" s="334">
        <v>1.5</v>
      </c>
      <c r="S1992" s="334">
        <v>3.8</v>
      </c>
      <c r="T1992" s="334">
        <v>3</v>
      </c>
      <c r="U1992" s="334">
        <v>3.8</v>
      </c>
      <c r="V1992" s="334">
        <v>1</v>
      </c>
      <c r="W1992" s="334">
        <v>0.5</v>
      </c>
      <c r="X1992" s="334">
        <v>0</v>
      </c>
      <c r="Y1992" s="334">
        <v>0</v>
      </c>
      <c r="Z1992" s="334">
        <v>0</v>
      </c>
      <c r="AA1992" s="334">
        <v>0.5</v>
      </c>
      <c r="AB1992" s="334">
        <v>0</v>
      </c>
      <c r="AD1992" s="334">
        <v>21</v>
      </c>
      <c r="AE1992" s="334">
        <f t="shared" si="317"/>
        <v>21</v>
      </c>
      <c r="AF1992" s="334">
        <f t="shared" si="318"/>
        <v>21</v>
      </c>
      <c r="AG1992" s="340">
        <f t="shared" si="319"/>
        <v>0</v>
      </c>
      <c r="AI1992" s="340">
        <f t="shared" si="320"/>
        <v>0</v>
      </c>
      <c r="AJ1992" s="340">
        <f t="shared" si="320"/>
        <v>21</v>
      </c>
      <c r="AK1992" s="340">
        <f t="shared" si="320"/>
        <v>0</v>
      </c>
      <c r="AL1992" s="340">
        <f t="shared" si="320"/>
        <v>0</v>
      </c>
      <c r="AM1992" s="340">
        <f t="shared" si="320"/>
        <v>0</v>
      </c>
    </row>
    <row r="1993" spans="1:39" x14ac:dyDescent="0.35">
      <c r="A1993" s="337">
        <v>23906</v>
      </c>
      <c r="B1993" s="338">
        <f t="shared" si="314"/>
        <v>1965</v>
      </c>
      <c r="C1993" s="338">
        <f t="shared" si="315"/>
        <v>6</v>
      </c>
      <c r="D1993" s="338">
        <f t="shared" si="316"/>
        <v>13</v>
      </c>
      <c r="E1993" s="334">
        <v>0</v>
      </c>
      <c r="F1993" s="334">
        <v>0</v>
      </c>
      <c r="G1993" s="334">
        <v>0</v>
      </c>
      <c r="H1993" s="334">
        <v>0</v>
      </c>
      <c r="I1993" s="334">
        <v>0</v>
      </c>
      <c r="J1993" s="334">
        <v>0</v>
      </c>
      <c r="K1993" s="334">
        <v>0</v>
      </c>
      <c r="L1993" s="334">
        <v>0</v>
      </c>
      <c r="M1993" s="334">
        <v>0</v>
      </c>
      <c r="N1993" s="334">
        <v>0</v>
      </c>
      <c r="O1993" s="334">
        <v>0</v>
      </c>
      <c r="P1993" s="334">
        <v>0</v>
      </c>
      <c r="Q1993" s="334">
        <v>0</v>
      </c>
      <c r="R1993" s="334">
        <v>0</v>
      </c>
      <c r="S1993" s="334">
        <v>0</v>
      </c>
      <c r="T1993" s="334">
        <v>0</v>
      </c>
      <c r="U1993" s="334">
        <v>0</v>
      </c>
      <c r="V1993" s="334">
        <v>0</v>
      </c>
      <c r="W1993" s="334">
        <v>0</v>
      </c>
      <c r="X1993" s="334">
        <v>0</v>
      </c>
      <c r="Y1993" s="334">
        <v>0</v>
      </c>
      <c r="Z1993" s="334">
        <v>0</v>
      </c>
      <c r="AA1993" s="334">
        <v>0.3</v>
      </c>
      <c r="AB1993" s="334">
        <v>0</v>
      </c>
      <c r="AD1993" s="334">
        <v>0.3</v>
      </c>
      <c r="AE1993" s="334">
        <f t="shared" si="317"/>
        <v>0.3</v>
      </c>
      <c r="AF1993" s="334">
        <f t="shared" si="318"/>
        <v>0.3</v>
      </c>
      <c r="AG1993" s="340">
        <f t="shared" si="319"/>
        <v>0</v>
      </c>
      <c r="AI1993" s="340">
        <f t="shared" si="320"/>
        <v>0</v>
      </c>
      <c r="AJ1993" s="340">
        <f t="shared" si="320"/>
        <v>0.3</v>
      </c>
      <c r="AK1993" s="340">
        <f t="shared" si="320"/>
        <v>0</v>
      </c>
      <c r="AL1993" s="340">
        <f t="shared" si="320"/>
        <v>0</v>
      </c>
      <c r="AM1993" s="340">
        <f t="shared" si="320"/>
        <v>0</v>
      </c>
    </row>
    <row r="1994" spans="1:39" x14ac:dyDescent="0.35">
      <c r="A1994" s="337">
        <v>23907</v>
      </c>
      <c r="B1994" s="338">
        <f t="shared" si="314"/>
        <v>1965</v>
      </c>
      <c r="C1994" s="338">
        <f t="shared" si="315"/>
        <v>6</v>
      </c>
      <c r="D1994" s="338">
        <f t="shared" si="316"/>
        <v>14</v>
      </c>
      <c r="E1994" s="334">
        <v>0</v>
      </c>
      <c r="F1994" s="334">
        <v>0</v>
      </c>
      <c r="G1994" s="334">
        <v>0</v>
      </c>
      <c r="H1994" s="334">
        <v>0</v>
      </c>
      <c r="I1994" s="334">
        <v>0</v>
      </c>
      <c r="J1994" s="334">
        <v>0</v>
      </c>
      <c r="K1994" s="334">
        <v>0</v>
      </c>
      <c r="L1994" s="334">
        <v>0</v>
      </c>
      <c r="M1994" s="334">
        <v>0</v>
      </c>
      <c r="N1994" s="334">
        <v>0</v>
      </c>
      <c r="O1994" s="334">
        <v>0</v>
      </c>
      <c r="P1994" s="334">
        <v>0</v>
      </c>
      <c r="Q1994" s="334">
        <v>0</v>
      </c>
      <c r="R1994" s="334">
        <v>0</v>
      </c>
      <c r="S1994" s="334">
        <v>0</v>
      </c>
      <c r="T1994" s="334">
        <v>0</v>
      </c>
      <c r="U1994" s="334">
        <v>0.8</v>
      </c>
      <c r="V1994" s="334">
        <v>1</v>
      </c>
      <c r="W1994" s="334">
        <v>0</v>
      </c>
      <c r="X1994" s="334">
        <v>0.3</v>
      </c>
      <c r="Y1994" s="334">
        <v>0</v>
      </c>
      <c r="Z1994" s="334">
        <v>0</v>
      </c>
      <c r="AA1994" s="334">
        <v>0.3</v>
      </c>
      <c r="AB1994" s="334">
        <v>0</v>
      </c>
      <c r="AD1994" s="334">
        <v>2.4</v>
      </c>
      <c r="AE1994" s="334">
        <f t="shared" si="317"/>
        <v>2.4</v>
      </c>
      <c r="AF1994" s="334">
        <f t="shared" si="318"/>
        <v>2.4</v>
      </c>
      <c r="AG1994" s="340">
        <f t="shared" si="319"/>
        <v>0</v>
      </c>
      <c r="AI1994" s="340">
        <f t="shared" si="320"/>
        <v>0</v>
      </c>
      <c r="AJ1994" s="340">
        <f t="shared" si="320"/>
        <v>2.4</v>
      </c>
      <c r="AK1994" s="340">
        <f t="shared" si="320"/>
        <v>0</v>
      </c>
      <c r="AL1994" s="340">
        <f t="shared" si="320"/>
        <v>0</v>
      </c>
      <c r="AM1994" s="340">
        <f t="shared" si="320"/>
        <v>0</v>
      </c>
    </row>
    <row r="1995" spans="1:39" x14ac:dyDescent="0.35">
      <c r="A1995" s="337">
        <v>23908</v>
      </c>
      <c r="B1995" s="338">
        <f t="shared" si="314"/>
        <v>1965</v>
      </c>
      <c r="C1995" s="338">
        <f t="shared" si="315"/>
        <v>6</v>
      </c>
      <c r="D1995" s="338">
        <f t="shared" si="316"/>
        <v>15</v>
      </c>
      <c r="E1995" s="334">
        <v>0.3</v>
      </c>
      <c r="F1995" s="334">
        <v>0.3</v>
      </c>
      <c r="G1995" s="334">
        <v>0.5</v>
      </c>
      <c r="H1995" s="334">
        <v>0</v>
      </c>
      <c r="I1995" s="334">
        <v>0.5</v>
      </c>
      <c r="J1995" s="334">
        <v>2.8</v>
      </c>
      <c r="K1995" s="334">
        <v>0.8</v>
      </c>
      <c r="L1995" s="334">
        <v>1.7</v>
      </c>
      <c r="M1995" s="334">
        <v>3</v>
      </c>
      <c r="N1995" s="334">
        <v>2.5</v>
      </c>
      <c r="O1995" s="334">
        <v>3.8</v>
      </c>
      <c r="P1995" s="334">
        <v>1.2</v>
      </c>
      <c r="Q1995" s="334">
        <v>0</v>
      </c>
      <c r="R1995" s="334">
        <v>2.5</v>
      </c>
      <c r="S1995" s="334">
        <v>0</v>
      </c>
      <c r="T1995" s="334">
        <v>0</v>
      </c>
      <c r="U1995" s="334">
        <v>0.3</v>
      </c>
      <c r="V1995" s="334">
        <v>0.3</v>
      </c>
      <c r="W1995" s="334">
        <v>0</v>
      </c>
      <c r="X1995" s="334">
        <v>0</v>
      </c>
      <c r="Y1995" s="334">
        <v>0</v>
      </c>
      <c r="Z1995" s="334">
        <v>0</v>
      </c>
      <c r="AA1995" s="334">
        <v>0.5</v>
      </c>
      <c r="AB1995" s="334">
        <v>0.8</v>
      </c>
      <c r="AD1995" s="334">
        <v>21.8</v>
      </c>
      <c r="AE1995" s="334">
        <f t="shared" si="317"/>
        <v>21.8</v>
      </c>
      <c r="AF1995" s="334">
        <f t="shared" si="318"/>
        <v>21.8</v>
      </c>
      <c r="AG1995" s="340">
        <f t="shared" si="319"/>
        <v>0</v>
      </c>
      <c r="AI1995" s="340">
        <f t="shared" si="320"/>
        <v>0</v>
      </c>
      <c r="AJ1995" s="340">
        <f t="shared" si="320"/>
        <v>21.8</v>
      </c>
      <c r="AK1995" s="340">
        <f t="shared" si="320"/>
        <v>0</v>
      </c>
      <c r="AL1995" s="340">
        <f t="shared" si="320"/>
        <v>0</v>
      </c>
      <c r="AM1995" s="340">
        <f t="shared" si="320"/>
        <v>0</v>
      </c>
    </row>
    <row r="1996" spans="1:39" x14ac:dyDescent="0.35">
      <c r="A1996" s="337">
        <v>23909</v>
      </c>
      <c r="B1996" s="338">
        <f t="shared" si="314"/>
        <v>1965</v>
      </c>
      <c r="C1996" s="338">
        <f t="shared" si="315"/>
        <v>6</v>
      </c>
      <c r="D1996" s="338">
        <f t="shared" si="316"/>
        <v>16</v>
      </c>
      <c r="E1996" s="334">
        <v>0.3</v>
      </c>
      <c r="F1996" s="334">
        <v>0</v>
      </c>
      <c r="G1996" s="334">
        <v>0</v>
      </c>
      <c r="H1996" s="334">
        <v>0</v>
      </c>
      <c r="I1996" s="334">
        <v>0</v>
      </c>
      <c r="J1996" s="334">
        <v>0</v>
      </c>
      <c r="K1996" s="334">
        <v>0</v>
      </c>
      <c r="L1996" s="334">
        <v>0</v>
      </c>
      <c r="M1996" s="334">
        <v>0.3</v>
      </c>
      <c r="N1996" s="334">
        <v>1</v>
      </c>
      <c r="O1996" s="334">
        <v>1.3</v>
      </c>
      <c r="P1996" s="334">
        <v>0.8</v>
      </c>
      <c r="Q1996" s="334">
        <v>0</v>
      </c>
      <c r="R1996" s="334">
        <v>0</v>
      </c>
      <c r="S1996" s="334">
        <v>0</v>
      </c>
      <c r="T1996" s="334">
        <v>0</v>
      </c>
      <c r="U1996" s="334">
        <v>0</v>
      </c>
      <c r="V1996" s="334">
        <v>0</v>
      </c>
      <c r="W1996" s="334">
        <v>0</v>
      </c>
      <c r="X1996" s="334">
        <v>0</v>
      </c>
      <c r="Y1996" s="334">
        <v>0</v>
      </c>
      <c r="Z1996" s="334">
        <v>0</v>
      </c>
      <c r="AA1996" s="334">
        <v>0</v>
      </c>
      <c r="AB1996" s="334">
        <v>0</v>
      </c>
      <c r="AD1996" s="334">
        <v>3.7</v>
      </c>
      <c r="AE1996" s="334">
        <f t="shared" si="317"/>
        <v>3.7</v>
      </c>
      <c r="AF1996" s="334">
        <f t="shared" si="318"/>
        <v>3.7</v>
      </c>
      <c r="AG1996" s="340">
        <f t="shared" si="319"/>
        <v>0</v>
      </c>
      <c r="AI1996" s="340">
        <f t="shared" si="320"/>
        <v>0</v>
      </c>
      <c r="AJ1996" s="340">
        <f t="shared" si="320"/>
        <v>3.7</v>
      </c>
      <c r="AK1996" s="340">
        <f t="shared" si="320"/>
        <v>0</v>
      </c>
      <c r="AL1996" s="340">
        <f t="shared" si="320"/>
        <v>0</v>
      </c>
      <c r="AM1996" s="340">
        <f t="shared" si="320"/>
        <v>0</v>
      </c>
    </row>
    <row r="1997" spans="1:39" x14ac:dyDescent="0.35">
      <c r="A1997" s="337">
        <v>23910</v>
      </c>
      <c r="B1997" s="338">
        <f t="shared" si="314"/>
        <v>1965</v>
      </c>
      <c r="C1997" s="338">
        <f t="shared" si="315"/>
        <v>6</v>
      </c>
      <c r="D1997" s="338">
        <f t="shared" si="316"/>
        <v>17</v>
      </c>
      <c r="E1997" s="334">
        <v>0</v>
      </c>
      <c r="F1997" s="334">
        <v>0</v>
      </c>
      <c r="G1997" s="334">
        <v>0</v>
      </c>
      <c r="H1997" s="334">
        <v>0</v>
      </c>
      <c r="I1997" s="334">
        <v>0.3</v>
      </c>
      <c r="J1997" s="334">
        <v>1.8</v>
      </c>
      <c r="K1997" s="334">
        <v>2.8</v>
      </c>
      <c r="L1997" s="334">
        <v>2.9</v>
      </c>
      <c r="M1997" s="334">
        <v>1</v>
      </c>
      <c r="N1997" s="334">
        <v>0.3</v>
      </c>
      <c r="O1997" s="334">
        <v>5.0999999999999996</v>
      </c>
      <c r="P1997" s="334">
        <v>5.2</v>
      </c>
      <c r="Q1997" s="334">
        <v>0.8</v>
      </c>
      <c r="R1997" s="334">
        <v>0.3</v>
      </c>
      <c r="S1997" s="334">
        <v>0.5</v>
      </c>
      <c r="T1997" s="334">
        <v>0</v>
      </c>
      <c r="U1997" s="334">
        <v>0.3</v>
      </c>
      <c r="V1997" s="334">
        <v>1</v>
      </c>
      <c r="W1997" s="334">
        <v>0</v>
      </c>
      <c r="X1997" s="334">
        <v>0</v>
      </c>
      <c r="Y1997" s="334">
        <v>1</v>
      </c>
      <c r="Z1997" s="334">
        <v>0</v>
      </c>
      <c r="AA1997" s="334">
        <v>0.3</v>
      </c>
      <c r="AB1997" s="334">
        <v>0</v>
      </c>
      <c r="AD1997" s="334">
        <v>23.6</v>
      </c>
      <c r="AE1997" s="334">
        <f t="shared" si="317"/>
        <v>23.6</v>
      </c>
      <c r="AF1997" s="334">
        <f t="shared" si="318"/>
        <v>23.600000000000005</v>
      </c>
      <c r="AG1997" s="340">
        <f t="shared" si="319"/>
        <v>3.5527136788005009E-15</v>
      </c>
      <c r="AI1997" s="340">
        <f t="shared" si="320"/>
        <v>0</v>
      </c>
      <c r="AJ1997" s="340">
        <f t="shared" si="320"/>
        <v>23.600000000000005</v>
      </c>
      <c r="AK1997" s="340">
        <f t="shared" si="320"/>
        <v>0</v>
      </c>
      <c r="AL1997" s="340">
        <f t="shared" si="320"/>
        <v>0</v>
      </c>
      <c r="AM1997" s="340">
        <f t="shared" si="320"/>
        <v>0</v>
      </c>
    </row>
    <row r="1998" spans="1:39" x14ac:dyDescent="0.35">
      <c r="A1998" s="337">
        <v>23911</v>
      </c>
      <c r="B1998" s="338">
        <f t="shared" si="314"/>
        <v>1965</v>
      </c>
      <c r="C1998" s="338">
        <f t="shared" si="315"/>
        <v>6</v>
      </c>
      <c r="D1998" s="338">
        <f t="shared" si="316"/>
        <v>18</v>
      </c>
      <c r="E1998" s="334">
        <v>0</v>
      </c>
      <c r="F1998" s="334">
        <v>0</v>
      </c>
      <c r="G1998" s="334">
        <v>0.3</v>
      </c>
      <c r="H1998" s="334">
        <v>0</v>
      </c>
      <c r="I1998" s="334">
        <v>0</v>
      </c>
      <c r="J1998" s="334">
        <v>0</v>
      </c>
      <c r="K1998" s="334">
        <v>0.3</v>
      </c>
      <c r="L1998" s="334">
        <v>0.2</v>
      </c>
      <c r="M1998" s="334">
        <v>0</v>
      </c>
      <c r="N1998" s="334">
        <v>0</v>
      </c>
      <c r="O1998" s="334">
        <v>0</v>
      </c>
      <c r="P1998" s="334">
        <v>0</v>
      </c>
      <c r="Q1998" s="334">
        <v>0</v>
      </c>
      <c r="R1998" s="334">
        <v>0</v>
      </c>
      <c r="S1998" s="334">
        <v>0</v>
      </c>
      <c r="T1998" s="334">
        <v>0</v>
      </c>
      <c r="U1998" s="334">
        <v>0</v>
      </c>
      <c r="V1998" s="334">
        <v>0</v>
      </c>
      <c r="W1998" s="334">
        <v>0.8</v>
      </c>
      <c r="X1998" s="334">
        <v>0.7</v>
      </c>
      <c r="Y1998" s="334">
        <v>0</v>
      </c>
      <c r="Z1998" s="334">
        <v>0</v>
      </c>
      <c r="AA1998" s="334">
        <v>0</v>
      </c>
      <c r="AB1998" s="334">
        <v>0</v>
      </c>
      <c r="AD1998" s="334">
        <v>2.2999999999999998</v>
      </c>
      <c r="AE1998" s="334">
        <f t="shared" si="317"/>
        <v>2.2999999999999998</v>
      </c>
      <c r="AF1998" s="334">
        <f t="shared" si="318"/>
        <v>2.2999999999999998</v>
      </c>
      <c r="AG1998" s="340">
        <f t="shared" si="319"/>
        <v>0</v>
      </c>
      <c r="AI1998" s="340">
        <f t="shared" si="320"/>
        <v>0</v>
      </c>
      <c r="AJ1998" s="340">
        <f t="shared" si="320"/>
        <v>2.2999999999999998</v>
      </c>
      <c r="AK1998" s="340">
        <f t="shared" si="320"/>
        <v>0</v>
      </c>
      <c r="AL1998" s="340">
        <f t="shared" si="320"/>
        <v>0</v>
      </c>
      <c r="AM1998" s="340">
        <f t="shared" si="320"/>
        <v>0</v>
      </c>
    </row>
    <row r="1999" spans="1:39" x14ac:dyDescent="0.35">
      <c r="A1999" s="337">
        <v>23912</v>
      </c>
      <c r="B1999" s="338">
        <f t="shared" si="314"/>
        <v>1965</v>
      </c>
      <c r="C1999" s="338">
        <f t="shared" si="315"/>
        <v>6</v>
      </c>
      <c r="D1999" s="338">
        <f t="shared" si="316"/>
        <v>19</v>
      </c>
      <c r="E1999" s="334">
        <v>0.5</v>
      </c>
      <c r="F1999" s="334">
        <v>2.8</v>
      </c>
      <c r="G1999" s="334">
        <v>3.3</v>
      </c>
      <c r="H1999" s="334">
        <v>1.3</v>
      </c>
      <c r="I1999" s="334">
        <v>3.3</v>
      </c>
      <c r="J1999" s="334">
        <v>1.3</v>
      </c>
      <c r="K1999" s="334">
        <v>3.8</v>
      </c>
      <c r="L1999" s="334">
        <v>2</v>
      </c>
      <c r="M1999" s="334">
        <v>0</v>
      </c>
      <c r="N1999" s="334">
        <v>0</v>
      </c>
      <c r="O1999" s="334">
        <v>0</v>
      </c>
      <c r="P1999" s="334">
        <v>0</v>
      </c>
      <c r="Q1999" s="334">
        <v>0</v>
      </c>
      <c r="R1999" s="334">
        <v>0</v>
      </c>
      <c r="S1999" s="334">
        <v>0.5</v>
      </c>
      <c r="T1999" s="334">
        <v>0</v>
      </c>
      <c r="U1999" s="334">
        <v>0</v>
      </c>
      <c r="V1999" s="334">
        <v>0</v>
      </c>
      <c r="W1999" s="334">
        <v>0</v>
      </c>
      <c r="X1999" s="334">
        <v>0</v>
      </c>
      <c r="Y1999" s="334">
        <v>0</v>
      </c>
      <c r="Z1999" s="334">
        <v>0</v>
      </c>
      <c r="AA1999" s="334">
        <v>0</v>
      </c>
      <c r="AB1999" s="334">
        <v>0</v>
      </c>
      <c r="AD1999" s="334">
        <v>18.8</v>
      </c>
      <c r="AE1999" s="334">
        <f t="shared" si="317"/>
        <v>18.8</v>
      </c>
      <c r="AF1999" s="334">
        <f t="shared" si="318"/>
        <v>18.8</v>
      </c>
      <c r="AG1999" s="340">
        <f t="shared" si="319"/>
        <v>0</v>
      </c>
      <c r="AI1999" s="340">
        <f t="shared" si="320"/>
        <v>0</v>
      </c>
      <c r="AJ1999" s="340">
        <f t="shared" si="320"/>
        <v>18.8</v>
      </c>
      <c r="AK1999" s="340">
        <f t="shared" si="320"/>
        <v>0</v>
      </c>
      <c r="AL1999" s="340">
        <f t="shared" si="320"/>
        <v>0</v>
      </c>
      <c r="AM1999" s="340">
        <f t="shared" si="320"/>
        <v>0</v>
      </c>
    </row>
    <row r="2000" spans="1:39" x14ac:dyDescent="0.35">
      <c r="A2000" s="337">
        <v>23913</v>
      </c>
      <c r="B2000" s="338">
        <f t="shared" si="314"/>
        <v>1965</v>
      </c>
      <c r="C2000" s="338">
        <f t="shared" si="315"/>
        <v>6</v>
      </c>
      <c r="D2000" s="338">
        <f t="shared" si="316"/>
        <v>20</v>
      </c>
      <c r="E2000" s="334">
        <v>0</v>
      </c>
      <c r="F2000" s="334">
        <v>0</v>
      </c>
      <c r="G2000" s="334">
        <v>0</v>
      </c>
      <c r="H2000" s="334">
        <v>0</v>
      </c>
      <c r="I2000" s="334">
        <v>0</v>
      </c>
      <c r="J2000" s="334">
        <v>0</v>
      </c>
      <c r="K2000" s="334">
        <v>0</v>
      </c>
      <c r="L2000" s="334">
        <v>0</v>
      </c>
      <c r="M2000" s="334">
        <v>0</v>
      </c>
      <c r="N2000" s="334">
        <v>0</v>
      </c>
      <c r="O2000" s="334">
        <v>0</v>
      </c>
      <c r="P2000" s="334">
        <v>0</v>
      </c>
      <c r="Q2000" s="334">
        <v>0</v>
      </c>
      <c r="R2000" s="334">
        <v>0</v>
      </c>
      <c r="S2000" s="334">
        <v>0</v>
      </c>
      <c r="T2000" s="334">
        <v>0</v>
      </c>
      <c r="U2000" s="334">
        <v>0</v>
      </c>
      <c r="V2000" s="334">
        <v>0</v>
      </c>
      <c r="W2000" s="334">
        <v>0</v>
      </c>
      <c r="X2000" s="334">
        <v>0</v>
      </c>
      <c r="Y2000" s="334">
        <v>0</v>
      </c>
      <c r="Z2000" s="334">
        <v>0</v>
      </c>
      <c r="AA2000" s="334">
        <v>0</v>
      </c>
      <c r="AB2000" s="334">
        <v>0</v>
      </c>
      <c r="AD2000" s="334">
        <v>0</v>
      </c>
      <c r="AE2000" s="334">
        <f t="shared" si="317"/>
        <v>0</v>
      </c>
      <c r="AF2000" s="334">
        <f t="shared" si="318"/>
        <v>0</v>
      </c>
      <c r="AG2000" s="340">
        <f t="shared" si="319"/>
        <v>0</v>
      </c>
      <c r="AI2000" s="340">
        <f t="shared" si="320"/>
        <v>0</v>
      </c>
      <c r="AJ2000" s="340">
        <f t="shared" si="320"/>
        <v>0</v>
      </c>
      <c r="AK2000" s="340">
        <f t="shared" si="320"/>
        <v>0</v>
      </c>
      <c r="AL2000" s="340">
        <f t="shared" si="320"/>
        <v>0</v>
      </c>
      <c r="AM2000" s="340">
        <f t="shared" si="320"/>
        <v>0</v>
      </c>
    </row>
    <row r="2001" spans="1:39" x14ac:dyDescent="0.35">
      <c r="A2001" s="337">
        <v>23914</v>
      </c>
      <c r="B2001" s="338">
        <f t="shared" si="314"/>
        <v>1965</v>
      </c>
      <c r="C2001" s="338">
        <f t="shared" si="315"/>
        <v>6</v>
      </c>
      <c r="D2001" s="338">
        <f t="shared" si="316"/>
        <v>21</v>
      </c>
      <c r="E2001" s="334">
        <v>0</v>
      </c>
      <c r="F2001" s="334">
        <v>0</v>
      </c>
      <c r="G2001" s="334">
        <v>0</v>
      </c>
      <c r="H2001" s="334">
        <v>0.3</v>
      </c>
      <c r="I2001" s="334">
        <v>0</v>
      </c>
      <c r="J2001" s="334">
        <v>0.5</v>
      </c>
      <c r="K2001" s="334">
        <v>1.5</v>
      </c>
      <c r="L2001" s="334">
        <v>0.3</v>
      </c>
      <c r="M2001" s="334">
        <v>0</v>
      </c>
      <c r="N2001" s="334">
        <v>0</v>
      </c>
      <c r="O2001" s="334">
        <v>0</v>
      </c>
      <c r="P2001" s="334">
        <v>0</v>
      </c>
      <c r="Q2001" s="334">
        <v>0</v>
      </c>
      <c r="R2001" s="334">
        <v>0</v>
      </c>
      <c r="S2001" s="334">
        <v>0</v>
      </c>
      <c r="T2001" s="334">
        <v>0</v>
      </c>
      <c r="U2001" s="334">
        <v>0</v>
      </c>
      <c r="V2001" s="334">
        <v>0</v>
      </c>
      <c r="W2001" s="334">
        <v>0</v>
      </c>
      <c r="X2001" s="334">
        <v>0</v>
      </c>
      <c r="Y2001" s="334">
        <v>0</v>
      </c>
      <c r="Z2001" s="334">
        <v>0</v>
      </c>
      <c r="AA2001" s="334">
        <v>0</v>
      </c>
      <c r="AB2001" s="334">
        <v>0</v>
      </c>
      <c r="AD2001" s="334">
        <v>2.6</v>
      </c>
      <c r="AE2001" s="334">
        <f t="shared" si="317"/>
        <v>2.6</v>
      </c>
      <c r="AF2001" s="334">
        <f t="shared" si="318"/>
        <v>2.5999999999999996</v>
      </c>
      <c r="AG2001" s="340">
        <f t="shared" si="319"/>
        <v>4.4408920985006262E-16</v>
      </c>
      <c r="AI2001" s="340">
        <f t="shared" si="320"/>
        <v>0</v>
      </c>
      <c r="AJ2001" s="340">
        <f t="shared" si="320"/>
        <v>2.5999999999999996</v>
      </c>
      <c r="AK2001" s="340">
        <f t="shared" si="320"/>
        <v>0</v>
      </c>
      <c r="AL2001" s="340">
        <f t="shared" si="320"/>
        <v>0</v>
      </c>
      <c r="AM2001" s="340">
        <f t="shared" si="320"/>
        <v>0</v>
      </c>
    </row>
    <row r="2002" spans="1:39" x14ac:dyDescent="0.35">
      <c r="A2002" s="337">
        <v>23915</v>
      </c>
      <c r="B2002" s="338">
        <f t="shared" si="314"/>
        <v>1965</v>
      </c>
      <c r="C2002" s="338">
        <f t="shared" si="315"/>
        <v>6</v>
      </c>
      <c r="D2002" s="338">
        <f t="shared" si="316"/>
        <v>22</v>
      </c>
      <c r="E2002" s="334">
        <v>0</v>
      </c>
      <c r="F2002" s="334">
        <v>0</v>
      </c>
      <c r="G2002" s="334">
        <v>0</v>
      </c>
      <c r="H2002" s="334">
        <v>0</v>
      </c>
      <c r="I2002" s="334">
        <v>0</v>
      </c>
      <c r="J2002" s="334">
        <v>0</v>
      </c>
      <c r="K2002" s="334">
        <v>0</v>
      </c>
      <c r="L2002" s="334">
        <v>0</v>
      </c>
      <c r="M2002" s="334">
        <v>0</v>
      </c>
      <c r="N2002" s="334">
        <v>0</v>
      </c>
      <c r="O2002" s="334">
        <v>0</v>
      </c>
      <c r="P2002" s="334">
        <v>0</v>
      </c>
      <c r="Q2002" s="334">
        <v>0</v>
      </c>
      <c r="R2002" s="334">
        <v>0</v>
      </c>
      <c r="S2002" s="334">
        <v>0</v>
      </c>
      <c r="T2002" s="334">
        <v>0</v>
      </c>
      <c r="U2002" s="334">
        <v>0</v>
      </c>
      <c r="V2002" s="334">
        <v>0</v>
      </c>
      <c r="W2002" s="334">
        <v>0</v>
      </c>
      <c r="X2002" s="334">
        <v>0</v>
      </c>
      <c r="Y2002" s="334">
        <v>0</v>
      </c>
      <c r="Z2002" s="334">
        <v>0</v>
      </c>
      <c r="AA2002" s="334">
        <v>0</v>
      </c>
      <c r="AB2002" s="334">
        <v>0</v>
      </c>
      <c r="AD2002" s="334">
        <v>0</v>
      </c>
      <c r="AE2002" s="334">
        <f t="shared" si="317"/>
        <v>0</v>
      </c>
      <c r="AF2002" s="334">
        <f t="shared" si="318"/>
        <v>0</v>
      </c>
      <c r="AG2002" s="340">
        <f t="shared" si="319"/>
        <v>0</v>
      </c>
      <c r="AI2002" s="340">
        <f t="shared" si="320"/>
        <v>0</v>
      </c>
      <c r="AJ2002" s="340">
        <f t="shared" si="320"/>
        <v>0</v>
      </c>
      <c r="AK2002" s="340">
        <f t="shared" si="320"/>
        <v>0</v>
      </c>
      <c r="AL2002" s="340">
        <f t="shared" si="320"/>
        <v>0</v>
      </c>
      <c r="AM2002" s="340">
        <f t="shared" si="320"/>
        <v>0</v>
      </c>
    </row>
    <row r="2003" spans="1:39" x14ac:dyDescent="0.35">
      <c r="A2003" s="337">
        <v>23916</v>
      </c>
      <c r="B2003" s="338">
        <f t="shared" si="314"/>
        <v>1965</v>
      </c>
      <c r="C2003" s="338">
        <f t="shared" si="315"/>
        <v>6</v>
      </c>
      <c r="D2003" s="338">
        <f t="shared" si="316"/>
        <v>23</v>
      </c>
      <c r="E2003" s="334">
        <v>0</v>
      </c>
      <c r="F2003" s="334">
        <v>0</v>
      </c>
      <c r="G2003" s="334">
        <v>0</v>
      </c>
      <c r="H2003" s="334">
        <v>0</v>
      </c>
      <c r="I2003" s="334">
        <v>0</v>
      </c>
      <c r="J2003" s="334">
        <v>0</v>
      </c>
      <c r="K2003" s="334">
        <v>0</v>
      </c>
      <c r="L2003" s="334">
        <v>0</v>
      </c>
      <c r="M2003" s="334">
        <v>0</v>
      </c>
      <c r="N2003" s="334">
        <v>0</v>
      </c>
      <c r="O2003" s="334">
        <v>0</v>
      </c>
      <c r="P2003" s="334">
        <v>0</v>
      </c>
      <c r="Q2003" s="334">
        <v>0</v>
      </c>
      <c r="R2003" s="334">
        <v>0</v>
      </c>
      <c r="S2003" s="334">
        <v>0</v>
      </c>
      <c r="T2003" s="334">
        <v>0</v>
      </c>
      <c r="U2003" s="334">
        <v>0</v>
      </c>
      <c r="V2003" s="334">
        <v>0</v>
      </c>
      <c r="W2003" s="334">
        <v>0</v>
      </c>
      <c r="X2003" s="334">
        <v>0</v>
      </c>
      <c r="Y2003" s="334">
        <v>0</v>
      </c>
      <c r="Z2003" s="334">
        <v>0</v>
      </c>
      <c r="AA2003" s="334">
        <v>0</v>
      </c>
      <c r="AB2003" s="334">
        <v>0</v>
      </c>
      <c r="AD2003" s="334">
        <v>0</v>
      </c>
      <c r="AE2003" s="334">
        <f t="shared" si="317"/>
        <v>0</v>
      </c>
      <c r="AF2003" s="334">
        <f t="shared" si="318"/>
        <v>0</v>
      </c>
      <c r="AG2003" s="340">
        <f t="shared" si="319"/>
        <v>0</v>
      </c>
      <c r="AI2003" s="340">
        <f t="shared" si="320"/>
        <v>0</v>
      </c>
      <c r="AJ2003" s="340">
        <f t="shared" si="320"/>
        <v>0</v>
      </c>
      <c r="AK2003" s="340">
        <f t="shared" si="320"/>
        <v>0</v>
      </c>
      <c r="AL2003" s="340">
        <f t="shared" si="320"/>
        <v>0</v>
      </c>
      <c r="AM2003" s="340">
        <f t="shared" si="320"/>
        <v>0</v>
      </c>
    </row>
    <row r="2004" spans="1:39" x14ac:dyDescent="0.35">
      <c r="A2004" s="337">
        <v>23917</v>
      </c>
      <c r="B2004" s="338">
        <f t="shared" si="314"/>
        <v>1965</v>
      </c>
      <c r="C2004" s="338">
        <f t="shared" si="315"/>
        <v>6</v>
      </c>
      <c r="D2004" s="338">
        <f t="shared" si="316"/>
        <v>24</v>
      </c>
      <c r="E2004" s="334">
        <v>0</v>
      </c>
      <c r="F2004" s="334">
        <v>0</v>
      </c>
      <c r="G2004" s="334">
        <v>0</v>
      </c>
      <c r="H2004" s="334">
        <v>0</v>
      </c>
      <c r="I2004" s="334">
        <v>0</v>
      </c>
      <c r="J2004" s="334">
        <v>0</v>
      </c>
      <c r="K2004" s="334">
        <v>0</v>
      </c>
      <c r="L2004" s="334">
        <v>0</v>
      </c>
      <c r="M2004" s="334">
        <v>0</v>
      </c>
      <c r="N2004" s="334">
        <v>0</v>
      </c>
      <c r="O2004" s="334">
        <v>0</v>
      </c>
      <c r="P2004" s="334">
        <v>0</v>
      </c>
      <c r="Q2004" s="334">
        <v>0</v>
      </c>
      <c r="R2004" s="334">
        <v>0</v>
      </c>
      <c r="S2004" s="334">
        <v>0</v>
      </c>
      <c r="T2004" s="334">
        <v>0</v>
      </c>
      <c r="U2004" s="334">
        <v>0</v>
      </c>
      <c r="V2004" s="334">
        <v>0</v>
      </c>
      <c r="W2004" s="334">
        <v>0</v>
      </c>
      <c r="X2004" s="334">
        <v>0</v>
      </c>
      <c r="Y2004" s="334">
        <v>0</v>
      </c>
      <c r="Z2004" s="334">
        <v>0</v>
      </c>
      <c r="AA2004" s="334">
        <v>0</v>
      </c>
      <c r="AB2004" s="334">
        <v>0</v>
      </c>
      <c r="AD2004" s="334">
        <v>0</v>
      </c>
      <c r="AE2004" s="334">
        <f t="shared" si="317"/>
        <v>0</v>
      </c>
      <c r="AF2004" s="334">
        <f t="shared" si="318"/>
        <v>0</v>
      </c>
      <c r="AG2004" s="340">
        <f t="shared" si="319"/>
        <v>0</v>
      </c>
      <c r="AI2004" s="340">
        <f t="shared" ref="AI2004:AM2019" si="321">IF($C2004=AI$1,$AF2004,0)</f>
        <v>0</v>
      </c>
      <c r="AJ2004" s="340">
        <f t="shared" si="321"/>
        <v>0</v>
      </c>
      <c r="AK2004" s="340">
        <f t="shared" si="321"/>
        <v>0</v>
      </c>
      <c r="AL2004" s="340">
        <f t="shared" si="321"/>
        <v>0</v>
      </c>
      <c r="AM2004" s="340">
        <f t="shared" si="321"/>
        <v>0</v>
      </c>
    </row>
    <row r="2005" spans="1:39" x14ac:dyDescent="0.35">
      <c r="A2005" s="337">
        <v>23918</v>
      </c>
      <c r="B2005" s="338">
        <f t="shared" si="314"/>
        <v>1965</v>
      </c>
      <c r="C2005" s="338">
        <f t="shared" si="315"/>
        <v>6</v>
      </c>
      <c r="D2005" s="338">
        <f t="shared" si="316"/>
        <v>25</v>
      </c>
      <c r="E2005" s="334">
        <v>1.5</v>
      </c>
      <c r="F2005" s="334">
        <v>0</v>
      </c>
      <c r="G2005" s="334">
        <v>0</v>
      </c>
      <c r="H2005" s="334">
        <v>0</v>
      </c>
      <c r="I2005" s="334">
        <v>0</v>
      </c>
      <c r="J2005" s="334">
        <v>0</v>
      </c>
      <c r="K2005" s="334">
        <v>0</v>
      </c>
      <c r="L2005" s="334">
        <v>0</v>
      </c>
      <c r="M2005" s="334">
        <v>0</v>
      </c>
      <c r="N2005" s="334">
        <v>0</v>
      </c>
      <c r="O2005" s="334">
        <v>0</v>
      </c>
      <c r="P2005" s="334">
        <v>0.5</v>
      </c>
      <c r="Q2005" s="334">
        <v>2.5</v>
      </c>
      <c r="R2005" s="334">
        <v>2.2000000000000002</v>
      </c>
      <c r="S2005" s="334">
        <v>1.8</v>
      </c>
      <c r="T2005" s="334">
        <v>2.2999999999999998</v>
      </c>
      <c r="U2005" s="334">
        <v>3.8</v>
      </c>
      <c r="V2005" s="334">
        <v>4.2</v>
      </c>
      <c r="W2005" s="334">
        <v>2.8</v>
      </c>
      <c r="X2005" s="334">
        <v>1.8</v>
      </c>
      <c r="Y2005" s="334">
        <v>3.5</v>
      </c>
      <c r="Z2005" s="334">
        <v>1.8</v>
      </c>
      <c r="AA2005" s="334">
        <v>1.3</v>
      </c>
      <c r="AB2005" s="334">
        <v>0.5</v>
      </c>
      <c r="AD2005" s="334">
        <v>30.5</v>
      </c>
      <c r="AE2005" s="334">
        <f t="shared" si="317"/>
        <v>30.5</v>
      </c>
      <c r="AF2005" s="334">
        <f t="shared" si="318"/>
        <v>30.500000000000004</v>
      </c>
      <c r="AG2005" s="340">
        <f t="shared" si="319"/>
        <v>3.5527136788005009E-15</v>
      </c>
      <c r="AI2005" s="340">
        <f t="shared" si="321"/>
        <v>0</v>
      </c>
      <c r="AJ2005" s="340">
        <f t="shared" si="321"/>
        <v>30.500000000000004</v>
      </c>
      <c r="AK2005" s="340">
        <f t="shared" si="321"/>
        <v>0</v>
      </c>
      <c r="AL2005" s="340">
        <f t="shared" si="321"/>
        <v>0</v>
      </c>
      <c r="AM2005" s="340">
        <f t="shared" si="321"/>
        <v>0</v>
      </c>
    </row>
    <row r="2006" spans="1:39" x14ac:dyDescent="0.35">
      <c r="A2006" s="337">
        <v>23919</v>
      </c>
      <c r="B2006" s="338">
        <f t="shared" si="314"/>
        <v>1965</v>
      </c>
      <c r="C2006" s="338">
        <f t="shared" si="315"/>
        <v>6</v>
      </c>
      <c r="D2006" s="338">
        <f t="shared" si="316"/>
        <v>26</v>
      </c>
      <c r="E2006" s="334">
        <v>1.3</v>
      </c>
      <c r="F2006" s="334">
        <v>0.3</v>
      </c>
      <c r="G2006" s="334">
        <v>0.8</v>
      </c>
      <c r="H2006" s="334">
        <v>0.5</v>
      </c>
      <c r="I2006" s="334">
        <v>0.3</v>
      </c>
      <c r="J2006" s="334">
        <v>0.8</v>
      </c>
      <c r="K2006" s="334">
        <v>1</v>
      </c>
      <c r="L2006" s="334">
        <v>1</v>
      </c>
      <c r="M2006" s="334">
        <v>1</v>
      </c>
      <c r="N2006" s="334">
        <v>1</v>
      </c>
      <c r="O2006" s="334">
        <v>1</v>
      </c>
      <c r="P2006" s="334">
        <v>1</v>
      </c>
      <c r="Q2006" s="334">
        <v>0</v>
      </c>
      <c r="R2006" s="334">
        <v>0</v>
      </c>
      <c r="S2006" s="334">
        <v>0</v>
      </c>
      <c r="T2006" s="334">
        <v>0</v>
      </c>
      <c r="U2006" s="334">
        <v>0.3</v>
      </c>
      <c r="V2006" s="334">
        <v>0</v>
      </c>
      <c r="W2006" s="334">
        <v>0</v>
      </c>
      <c r="X2006" s="334">
        <v>0</v>
      </c>
      <c r="Y2006" s="334">
        <v>0</v>
      </c>
      <c r="Z2006" s="334">
        <v>0</v>
      </c>
      <c r="AA2006" s="334">
        <v>0</v>
      </c>
      <c r="AB2006" s="334">
        <v>0</v>
      </c>
      <c r="AD2006" s="334">
        <v>10.3</v>
      </c>
      <c r="AE2006" s="334">
        <f t="shared" si="317"/>
        <v>10.3</v>
      </c>
      <c r="AF2006" s="334">
        <f t="shared" si="318"/>
        <v>10.3</v>
      </c>
      <c r="AG2006" s="340">
        <f t="shared" si="319"/>
        <v>0</v>
      </c>
      <c r="AI2006" s="340">
        <f t="shared" si="321"/>
        <v>0</v>
      </c>
      <c r="AJ2006" s="340">
        <f t="shared" si="321"/>
        <v>10.3</v>
      </c>
      <c r="AK2006" s="340">
        <f t="shared" si="321"/>
        <v>0</v>
      </c>
      <c r="AL2006" s="340">
        <f t="shared" si="321"/>
        <v>0</v>
      </c>
      <c r="AM2006" s="340">
        <f t="shared" si="321"/>
        <v>0</v>
      </c>
    </row>
    <row r="2007" spans="1:39" x14ac:dyDescent="0.35">
      <c r="A2007" s="337">
        <v>23920</v>
      </c>
      <c r="B2007" s="338">
        <f t="shared" si="314"/>
        <v>1965</v>
      </c>
      <c r="C2007" s="338">
        <f t="shared" si="315"/>
        <v>6</v>
      </c>
      <c r="D2007" s="338">
        <f t="shared" si="316"/>
        <v>27</v>
      </c>
      <c r="E2007" s="334">
        <v>0</v>
      </c>
      <c r="F2007" s="334">
        <v>0</v>
      </c>
      <c r="G2007" s="334">
        <v>0</v>
      </c>
      <c r="H2007" s="334">
        <v>0</v>
      </c>
      <c r="I2007" s="334">
        <v>0</v>
      </c>
      <c r="J2007" s="334">
        <v>0</v>
      </c>
      <c r="K2007" s="334">
        <v>0</v>
      </c>
      <c r="L2007" s="334">
        <v>0</v>
      </c>
      <c r="M2007" s="334">
        <v>0</v>
      </c>
      <c r="N2007" s="334">
        <v>0</v>
      </c>
      <c r="O2007" s="334">
        <v>0</v>
      </c>
      <c r="P2007" s="334">
        <v>0</v>
      </c>
      <c r="Q2007" s="334">
        <v>0</v>
      </c>
      <c r="R2007" s="334">
        <v>0</v>
      </c>
      <c r="S2007" s="334">
        <v>0</v>
      </c>
      <c r="T2007" s="334">
        <v>0</v>
      </c>
      <c r="U2007" s="334">
        <v>0</v>
      </c>
      <c r="V2007" s="334">
        <v>0</v>
      </c>
      <c r="W2007" s="334">
        <v>0</v>
      </c>
      <c r="X2007" s="334">
        <v>2</v>
      </c>
      <c r="Y2007" s="334">
        <v>5.3</v>
      </c>
      <c r="Z2007" s="334">
        <v>2.5</v>
      </c>
      <c r="AA2007" s="334">
        <v>1</v>
      </c>
      <c r="AB2007" s="334">
        <v>0.3</v>
      </c>
      <c r="AD2007" s="334">
        <v>11.1</v>
      </c>
      <c r="AE2007" s="334">
        <f t="shared" si="317"/>
        <v>11.1</v>
      </c>
      <c r="AF2007" s="334">
        <f t="shared" si="318"/>
        <v>11.100000000000001</v>
      </c>
      <c r="AG2007" s="340">
        <f t="shared" si="319"/>
        <v>1.7763568394002505E-15</v>
      </c>
      <c r="AI2007" s="340">
        <f t="shared" si="321"/>
        <v>0</v>
      </c>
      <c r="AJ2007" s="340">
        <f t="shared" si="321"/>
        <v>11.100000000000001</v>
      </c>
      <c r="AK2007" s="340">
        <f t="shared" si="321"/>
        <v>0</v>
      </c>
      <c r="AL2007" s="340">
        <f t="shared" si="321"/>
        <v>0</v>
      </c>
      <c r="AM2007" s="340">
        <f t="shared" si="321"/>
        <v>0</v>
      </c>
    </row>
    <row r="2008" spans="1:39" x14ac:dyDescent="0.35">
      <c r="A2008" s="337">
        <v>23921</v>
      </c>
      <c r="B2008" s="338">
        <f t="shared" si="314"/>
        <v>1965</v>
      </c>
      <c r="C2008" s="338">
        <f t="shared" si="315"/>
        <v>6</v>
      </c>
      <c r="D2008" s="338">
        <f t="shared" si="316"/>
        <v>28</v>
      </c>
      <c r="E2008" s="334">
        <v>0.3</v>
      </c>
      <c r="F2008" s="334">
        <v>0.8</v>
      </c>
      <c r="G2008" s="334">
        <v>1</v>
      </c>
      <c r="H2008" s="334">
        <v>0.8</v>
      </c>
      <c r="I2008" s="334">
        <v>1</v>
      </c>
      <c r="J2008" s="334">
        <v>0.5</v>
      </c>
      <c r="K2008" s="334">
        <v>0</v>
      </c>
      <c r="L2008" s="334">
        <v>2.2999999999999998</v>
      </c>
      <c r="M2008" s="334">
        <v>1.5</v>
      </c>
      <c r="N2008" s="334">
        <v>0</v>
      </c>
      <c r="O2008" s="334">
        <v>0</v>
      </c>
      <c r="P2008" s="334">
        <v>0</v>
      </c>
      <c r="Q2008" s="334">
        <v>0</v>
      </c>
      <c r="R2008" s="334">
        <v>0</v>
      </c>
      <c r="S2008" s="334">
        <v>0</v>
      </c>
      <c r="T2008" s="334">
        <v>0</v>
      </c>
      <c r="U2008" s="334">
        <v>0</v>
      </c>
      <c r="V2008" s="334">
        <v>0</v>
      </c>
      <c r="W2008" s="334">
        <v>0</v>
      </c>
      <c r="X2008" s="334">
        <v>0</v>
      </c>
      <c r="Y2008" s="334">
        <v>0</v>
      </c>
      <c r="Z2008" s="334">
        <v>8.9</v>
      </c>
      <c r="AA2008" s="334">
        <v>0</v>
      </c>
      <c r="AB2008" s="334">
        <v>0</v>
      </c>
      <c r="AD2008" s="334">
        <v>17.100000000000001</v>
      </c>
      <c r="AE2008" s="334">
        <f t="shared" si="317"/>
        <v>17.100000000000001</v>
      </c>
      <c r="AF2008" s="334">
        <f t="shared" si="318"/>
        <v>17.100000000000001</v>
      </c>
      <c r="AG2008" s="340">
        <f t="shared" si="319"/>
        <v>0</v>
      </c>
      <c r="AI2008" s="340">
        <f t="shared" si="321"/>
        <v>0</v>
      </c>
      <c r="AJ2008" s="340">
        <f t="shared" si="321"/>
        <v>17.100000000000001</v>
      </c>
      <c r="AK2008" s="340">
        <f t="shared" si="321"/>
        <v>0</v>
      </c>
      <c r="AL2008" s="340">
        <f t="shared" si="321"/>
        <v>0</v>
      </c>
      <c r="AM2008" s="340">
        <f t="shared" si="321"/>
        <v>0</v>
      </c>
    </row>
    <row r="2009" spans="1:39" x14ac:dyDescent="0.35">
      <c r="A2009" s="337">
        <v>23922</v>
      </c>
      <c r="B2009" s="338">
        <f t="shared" si="314"/>
        <v>1965</v>
      </c>
      <c r="C2009" s="338">
        <f t="shared" si="315"/>
        <v>6</v>
      </c>
      <c r="D2009" s="338">
        <f t="shared" si="316"/>
        <v>29</v>
      </c>
      <c r="E2009" s="334">
        <v>0</v>
      </c>
      <c r="F2009" s="334">
        <v>0</v>
      </c>
      <c r="G2009" s="334">
        <v>0</v>
      </c>
      <c r="H2009" s="334">
        <v>0</v>
      </c>
      <c r="I2009" s="334">
        <v>0</v>
      </c>
      <c r="J2009" s="334">
        <v>0.5</v>
      </c>
      <c r="K2009" s="334">
        <v>0</v>
      </c>
      <c r="L2009" s="334">
        <v>0</v>
      </c>
      <c r="M2009" s="334">
        <v>0</v>
      </c>
      <c r="N2009" s="334">
        <v>0</v>
      </c>
      <c r="O2009" s="334">
        <v>0</v>
      </c>
      <c r="P2009" s="334">
        <v>0</v>
      </c>
      <c r="Q2009" s="334">
        <v>2.2999999999999998</v>
      </c>
      <c r="R2009" s="334">
        <v>0</v>
      </c>
      <c r="S2009" s="334">
        <v>0</v>
      </c>
      <c r="T2009" s="334">
        <v>0.8</v>
      </c>
      <c r="U2009" s="334">
        <v>0</v>
      </c>
      <c r="V2009" s="334">
        <v>0</v>
      </c>
      <c r="W2009" s="334">
        <v>0</v>
      </c>
      <c r="X2009" s="334">
        <v>0</v>
      </c>
      <c r="Y2009" s="334">
        <v>0</v>
      </c>
      <c r="Z2009" s="334">
        <v>0</v>
      </c>
      <c r="AA2009" s="334">
        <v>0</v>
      </c>
      <c r="AB2009" s="334">
        <v>0</v>
      </c>
      <c r="AD2009" s="334">
        <v>3.6</v>
      </c>
      <c r="AE2009" s="334">
        <f t="shared" si="317"/>
        <v>3.6</v>
      </c>
      <c r="AF2009" s="334">
        <f t="shared" si="318"/>
        <v>3.5999999999999996</v>
      </c>
      <c r="AG2009" s="340">
        <f t="shared" si="319"/>
        <v>4.4408920985006262E-16</v>
      </c>
      <c r="AI2009" s="340">
        <f t="shared" si="321"/>
        <v>0</v>
      </c>
      <c r="AJ2009" s="340">
        <f t="shared" si="321"/>
        <v>3.5999999999999996</v>
      </c>
      <c r="AK2009" s="340">
        <f t="shared" si="321"/>
        <v>0</v>
      </c>
      <c r="AL2009" s="340">
        <f t="shared" si="321"/>
        <v>0</v>
      </c>
      <c r="AM2009" s="340">
        <f t="shared" si="321"/>
        <v>0</v>
      </c>
    </row>
    <row r="2010" spans="1:39" x14ac:dyDescent="0.35">
      <c r="A2010" s="337">
        <v>23923</v>
      </c>
      <c r="B2010" s="338">
        <f t="shared" si="314"/>
        <v>1965</v>
      </c>
      <c r="C2010" s="338">
        <f t="shared" si="315"/>
        <v>6</v>
      </c>
      <c r="D2010" s="338">
        <f t="shared" si="316"/>
        <v>30</v>
      </c>
      <c r="E2010" s="334">
        <v>0</v>
      </c>
      <c r="F2010" s="334">
        <v>0</v>
      </c>
      <c r="G2010" s="334">
        <v>0</v>
      </c>
      <c r="H2010" s="334">
        <v>0</v>
      </c>
      <c r="I2010" s="334">
        <v>0</v>
      </c>
      <c r="J2010" s="334">
        <v>0</v>
      </c>
      <c r="K2010" s="334">
        <v>0</v>
      </c>
      <c r="L2010" s="334">
        <v>0</v>
      </c>
      <c r="M2010" s="334">
        <v>0</v>
      </c>
      <c r="N2010" s="334">
        <v>0</v>
      </c>
      <c r="O2010" s="334">
        <v>0</v>
      </c>
      <c r="P2010" s="334">
        <v>0</v>
      </c>
      <c r="Q2010" s="334">
        <v>0</v>
      </c>
      <c r="R2010" s="334">
        <v>0</v>
      </c>
      <c r="S2010" s="334">
        <v>0</v>
      </c>
      <c r="T2010" s="334">
        <v>0</v>
      </c>
      <c r="U2010" s="334">
        <v>0</v>
      </c>
      <c r="V2010" s="334">
        <v>0</v>
      </c>
      <c r="W2010" s="334">
        <v>0</v>
      </c>
      <c r="X2010" s="334">
        <v>0</v>
      </c>
      <c r="Y2010" s="334">
        <v>0</v>
      </c>
      <c r="Z2010" s="334">
        <v>0</v>
      </c>
      <c r="AA2010" s="334">
        <v>0</v>
      </c>
      <c r="AB2010" s="334">
        <v>0</v>
      </c>
      <c r="AD2010" s="334">
        <v>0</v>
      </c>
      <c r="AE2010" s="334">
        <f t="shared" si="317"/>
        <v>0</v>
      </c>
      <c r="AF2010" s="334">
        <f t="shared" si="318"/>
        <v>0</v>
      </c>
      <c r="AG2010" s="340">
        <f t="shared" si="319"/>
        <v>0</v>
      </c>
      <c r="AI2010" s="340">
        <f t="shared" si="321"/>
        <v>0</v>
      </c>
      <c r="AJ2010" s="340">
        <f t="shared" si="321"/>
        <v>0</v>
      </c>
      <c r="AK2010" s="340">
        <f t="shared" si="321"/>
        <v>0</v>
      </c>
      <c r="AL2010" s="340">
        <f t="shared" si="321"/>
        <v>0</v>
      </c>
      <c r="AM2010" s="340">
        <f t="shared" si="321"/>
        <v>0</v>
      </c>
    </row>
    <row r="2011" spans="1:39" x14ac:dyDescent="0.35">
      <c r="A2011" s="337">
        <v>23924</v>
      </c>
      <c r="B2011" s="338">
        <f t="shared" si="314"/>
        <v>1965</v>
      </c>
      <c r="C2011" s="338">
        <f t="shared" si="315"/>
        <v>7</v>
      </c>
      <c r="D2011" s="338">
        <f t="shared" si="316"/>
        <v>1</v>
      </c>
      <c r="E2011" s="334">
        <v>0</v>
      </c>
      <c r="F2011" s="334">
        <v>0</v>
      </c>
      <c r="G2011" s="334">
        <v>0</v>
      </c>
      <c r="H2011" s="334">
        <v>0</v>
      </c>
      <c r="I2011" s="334">
        <v>0</v>
      </c>
      <c r="J2011" s="334">
        <v>0</v>
      </c>
      <c r="K2011" s="334">
        <v>0</v>
      </c>
      <c r="L2011" s="334">
        <v>0</v>
      </c>
      <c r="M2011" s="334">
        <v>0</v>
      </c>
      <c r="N2011" s="334">
        <v>0</v>
      </c>
      <c r="O2011" s="334">
        <v>0</v>
      </c>
      <c r="P2011" s="334">
        <v>0</v>
      </c>
      <c r="Q2011" s="334">
        <v>0</v>
      </c>
      <c r="R2011" s="334">
        <v>0</v>
      </c>
      <c r="S2011" s="334">
        <v>0</v>
      </c>
      <c r="T2011" s="334">
        <v>0</v>
      </c>
      <c r="U2011" s="334">
        <v>0</v>
      </c>
      <c r="V2011" s="334">
        <v>0</v>
      </c>
      <c r="W2011" s="334">
        <v>0</v>
      </c>
      <c r="X2011" s="334">
        <v>0</v>
      </c>
      <c r="Y2011" s="334">
        <v>0</v>
      </c>
      <c r="Z2011" s="334">
        <v>0</v>
      </c>
      <c r="AA2011" s="334">
        <v>0</v>
      </c>
      <c r="AB2011" s="334">
        <v>0</v>
      </c>
      <c r="AD2011" s="334">
        <v>0</v>
      </c>
      <c r="AE2011" s="334">
        <f t="shared" si="317"/>
        <v>0</v>
      </c>
      <c r="AF2011" s="334">
        <f t="shared" si="318"/>
        <v>0</v>
      </c>
      <c r="AG2011" s="340">
        <f t="shared" si="319"/>
        <v>0</v>
      </c>
      <c r="AI2011" s="340">
        <f t="shared" si="321"/>
        <v>0</v>
      </c>
      <c r="AJ2011" s="340">
        <f t="shared" si="321"/>
        <v>0</v>
      </c>
      <c r="AK2011" s="340">
        <f t="shared" si="321"/>
        <v>0</v>
      </c>
      <c r="AL2011" s="340">
        <f t="shared" si="321"/>
        <v>0</v>
      </c>
      <c r="AM2011" s="340">
        <f t="shared" si="321"/>
        <v>0</v>
      </c>
    </row>
    <row r="2012" spans="1:39" x14ac:dyDescent="0.35">
      <c r="A2012" s="337">
        <v>23925</v>
      </c>
      <c r="B2012" s="338">
        <f t="shared" si="314"/>
        <v>1965</v>
      </c>
      <c r="C2012" s="338">
        <f t="shared" si="315"/>
        <v>7</v>
      </c>
      <c r="D2012" s="338">
        <f t="shared" si="316"/>
        <v>2</v>
      </c>
      <c r="E2012" s="334">
        <v>0</v>
      </c>
      <c r="F2012" s="334">
        <v>0</v>
      </c>
      <c r="G2012" s="334">
        <v>0</v>
      </c>
      <c r="H2012" s="334">
        <v>0</v>
      </c>
      <c r="I2012" s="334">
        <v>0</v>
      </c>
      <c r="J2012" s="334">
        <v>0</v>
      </c>
      <c r="K2012" s="334">
        <v>0</v>
      </c>
      <c r="L2012" s="334">
        <v>0</v>
      </c>
      <c r="M2012" s="334">
        <v>0</v>
      </c>
      <c r="N2012" s="334">
        <v>0</v>
      </c>
      <c r="O2012" s="334">
        <v>0</v>
      </c>
      <c r="P2012" s="334">
        <v>0</v>
      </c>
      <c r="Q2012" s="334">
        <v>0</v>
      </c>
      <c r="R2012" s="334">
        <v>0</v>
      </c>
      <c r="S2012" s="334">
        <v>0</v>
      </c>
      <c r="T2012" s="334">
        <v>0</v>
      </c>
      <c r="U2012" s="334">
        <v>0</v>
      </c>
      <c r="V2012" s="334">
        <v>0</v>
      </c>
      <c r="W2012" s="334">
        <v>0</v>
      </c>
      <c r="X2012" s="334">
        <v>0</v>
      </c>
      <c r="Y2012" s="334">
        <v>0</v>
      </c>
      <c r="Z2012" s="334">
        <v>0</v>
      </c>
      <c r="AA2012" s="334">
        <v>0</v>
      </c>
      <c r="AB2012" s="334">
        <v>0</v>
      </c>
      <c r="AD2012" s="334">
        <v>0</v>
      </c>
      <c r="AE2012" s="334">
        <f t="shared" si="317"/>
        <v>0</v>
      </c>
      <c r="AF2012" s="334">
        <f t="shared" si="318"/>
        <v>0</v>
      </c>
      <c r="AG2012" s="340">
        <f t="shared" si="319"/>
        <v>0</v>
      </c>
      <c r="AI2012" s="340">
        <f t="shared" si="321"/>
        <v>0</v>
      </c>
      <c r="AJ2012" s="340">
        <f t="shared" si="321"/>
        <v>0</v>
      </c>
      <c r="AK2012" s="340">
        <f t="shared" si="321"/>
        <v>0</v>
      </c>
      <c r="AL2012" s="340">
        <f t="shared" si="321"/>
        <v>0</v>
      </c>
      <c r="AM2012" s="340">
        <f t="shared" si="321"/>
        <v>0</v>
      </c>
    </row>
    <row r="2013" spans="1:39" x14ac:dyDescent="0.35">
      <c r="A2013" s="337">
        <v>23926</v>
      </c>
      <c r="B2013" s="338">
        <f t="shared" si="314"/>
        <v>1965</v>
      </c>
      <c r="C2013" s="338">
        <f t="shared" si="315"/>
        <v>7</v>
      </c>
      <c r="D2013" s="338">
        <f t="shared" si="316"/>
        <v>3</v>
      </c>
      <c r="E2013" s="334">
        <v>0</v>
      </c>
      <c r="F2013" s="334">
        <v>0</v>
      </c>
      <c r="G2013" s="334">
        <v>0</v>
      </c>
      <c r="H2013" s="334">
        <v>0</v>
      </c>
      <c r="I2013" s="334">
        <v>0</v>
      </c>
      <c r="J2013" s="334">
        <v>0</v>
      </c>
      <c r="K2013" s="334">
        <v>0</v>
      </c>
      <c r="L2013" s="334">
        <v>0</v>
      </c>
      <c r="M2013" s="334">
        <v>0</v>
      </c>
      <c r="N2013" s="334">
        <v>0</v>
      </c>
      <c r="O2013" s="334">
        <v>0</v>
      </c>
      <c r="P2013" s="334">
        <v>0</v>
      </c>
      <c r="Q2013" s="334">
        <v>0</v>
      </c>
      <c r="R2013" s="334">
        <v>0</v>
      </c>
      <c r="S2013" s="334">
        <v>0</v>
      </c>
      <c r="T2013" s="334">
        <v>0</v>
      </c>
      <c r="U2013" s="334">
        <v>0</v>
      </c>
      <c r="V2013" s="334">
        <v>0</v>
      </c>
      <c r="W2013" s="334">
        <v>0.3</v>
      </c>
      <c r="X2013" s="334">
        <v>0</v>
      </c>
      <c r="Y2013" s="334">
        <v>0</v>
      </c>
      <c r="Z2013" s="334">
        <v>0</v>
      </c>
      <c r="AA2013" s="334">
        <v>0</v>
      </c>
      <c r="AB2013" s="334">
        <v>0</v>
      </c>
      <c r="AD2013" s="334">
        <v>0.3</v>
      </c>
      <c r="AE2013" s="334">
        <f t="shared" si="317"/>
        <v>0.3</v>
      </c>
      <c r="AF2013" s="334">
        <f t="shared" si="318"/>
        <v>0.3</v>
      </c>
      <c r="AG2013" s="340">
        <f t="shared" si="319"/>
        <v>0</v>
      </c>
      <c r="AI2013" s="340">
        <f t="shared" si="321"/>
        <v>0</v>
      </c>
      <c r="AJ2013" s="340">
        <f t="shared" si="321"/>
        <v>0</v>
      </c>
      <c r="AK2013" s="340">
        <f t="shared" si="321"/>
        <v>0.3</v>
      </c>
      <c r="AL2013" s="340">
        <f t="shared" si="321"/>
        <v>0</v>
      </c>
      <c r="AM2013" s="340">
        <f t="shared" si="321"/>
        <v>0</v>
      </c>
    </row>
    <row r="2014" spans="1:39" x14ac:dyDescent="0.35">
      <c r="A2014" s="337">
        <v>23927</v>
      </c>
      <c r="B2014" s="338">
        <f t="shared" si="314"/>
        <v>1965</v>
      </c>
      <c r="C2014" s="338">
        <f t="shared" si="315"/>
        <v>7</v>
      </c>
      <c r="D2014" s="338">
        <f t="shared" si="316"/>
        <v>4</v>
      </c>
      <c r="E2014" s="334">
        <v>0</v>
      </c>
      <c r="F2014" s="334">
        <v>0</v>
      </c>
      <c r="G2014" s="334">
        <v>0</v>
      </c>
      <c r="H2014" s="334">
        <v>0</v>
      </c>
      <c r="I2014" s="334">
        <v>0</v>
      </c>
      <c r="J2014" s="334">
        <v>0</v>
      </c>
      <c r="K2014" s="334">
        <v>0</v>
      </c>
      <c r="L2014" s="334">
        <v>0</v>
      </c>
      <c r="M2014" s="334">
        <v>0</v>
      </c>
      <c r="N2014" s="334">
        <v>0</v>
      </c>
      <c r="O2014" s="334">
        <v>0</v>
      </c>
      <c r="P2014" s="334">
        <v>0</v>
      </c>
      <c r="Q2014" s="334">
        <v>0</v>
      </c>
      <c r="R2014" s="334">
        <v>0</v>
      </c>
      <c r="S2014" s="334">
        <v>0</v>
      </c>
      <c r="T2014" s="334">
        <v>0</v>
      </c>
      <c r="U2014" s="334">
        <v>0</v>
      </c>
      <c r="V2014" s="334">
        <v>0</v>
      </c>
      <c r="W2014" s="334">
        <v>0</v>
      </c>
      <c r="X2014" s="334">
        <v>0</v>
      </c>
      <c r="Y2014" s="334">
        <v>0</v>
      </c>
      <c r="Z2014" s="334">
        <v>0</v>
      </c>
      <c r="AA2014" s="334">
        <v>0</v>
      </c>
      <c r="AB2014" s="334">
        <v>0</v>
      </c>
      <c r="AD2014" s="334">
        <v>0</v>
      </c>
      <c r="AE2014" s="334">
        <f t="shared" si="317"/>
        <v>0</v>
      </c>
      <c r="AF2014" s="334">
        <f t="shared" si="318"/>
        <v>0</v>
      </c>
      <c r="AG2014" s="340">
        <f t="shared" si="319"/>
        <v>0</v>
      </c>
      <c r="AI2014" s="340">
        <f t="shared" si="321"/>
        <v>0</v>
      </c>
      <c r="AJ2014" s="340">
        <f t="shared" si="321"/>
        <v>0</v>
      </c>
      <c r="AK2014" s="340">
        <f t="shared" si="321"/>
        <v>0</v>
      </c>
      <c r="AL2014" s="340">
        <f t="shared" si="321"/>
        <v>0</v>
      </c>
      <c r="AM2014" s="340">
        <f t="shared" si="321"/>
        <v>0</v>
      </c>
    </row>
    <row r="2015" spans="1:39" x14ac:dyDescent="0.35">
      <c r="A2015" s="337">
        <v>23928</v>
      </c>
      <c r="B2015" s="338">
        <f t="shared" si="314"/>
        <v>1965</v>
      </c>
      <c r="C2015" s="338">
        <f t="shared" si="315"/>
        <v>7</v>
      </c>
      <c r="D2015" s="338">
        <f t="shared" si="316"/>
        <v>5</v>
      </c>
      <c r="E2015" s="334">
        <v>0</v>
      </c>
      <c r="F2015" s="334">
        <v>0</v>
      </c>
      <c r="G2015" s="334">
        <v>0</v>
      </c>
      <c r="H2015" s="334">
        <v>0</v>
      </c>
      <c r="I2015" s="334">
        <v>0</v>
      </c>
      <c r="J2015" s="334">
        <v>0</v>
      </c>
      <c r="K2015" s="334">
        <v>0</v>
      </c>
      <c r="L2015" s="334">
        <v>0</v>
      </c>
      <c r="M2015" s="334">
        <v>0</v>
      </c>
      <c r="N2015" s="334">
        <v>0</v>
      </c>
      <c r="O2015" s="334">
        <v>0</v>
      </c>
      <c r="P2015" s="334">
        <v>0</v>
      </c>
      <c r="Q2015" s="334">
        <v>0</v>
      </c>
      <c r="R2015" s="334">
        <v>0</v>
      </c>
      <c r="S2015" s="334">
        <v>0</v>
      </c>
      <c r="T2015" s="334">
        <v>0</v>
      </c>
      <c r="U2015" s="334">
        <v>0</v>
      </c>
      <c r="V2015" s="334">
        <v>0</v>
      </c>
      <c r="W2015" s="334">
        <v>0</v>
      </c>
      <c r="X2015" s="334">
        <v>0</v>
      </c>
      <c r="Y2015" s="334">
        <v>0</v>
      </c>
      <c r="Z2015" s="334">
        <v>0</v>
      </c>
      <c r="AA2015" s="334">
        <v>0</v>
      </c>
      <c r="AB2015" s="334">
        <v>0</v>
      </c>
      <c r="AD2015" s="334">
        <v>0</v>
      </c>
      <c r="AE2015" s="334">
        <f t="shared" si="317"/>
        <v>0</v>
      </c>
      <c r="AF2015" s="334">
        <f t="shared" si="318"/>
        <v>0</v>
      </c>
      <c r="AG2015" s="340">
        <f t="shared" si="319"/>
        <v>0</v>
      </c>
      <c r="AI2015" s="340">
        <f t="shared" si="321"/>
        <v>0</v>
      </c>
      <c r="AJ2015" s="340">
        <f t="shared" si="321"/>
        <v>0</v>
      </c>
      <c r="AK2015" s="340">
        <f t="shared" si="321"/>
        <v>0</v>
      </c>
      <c r="AL2015" s="340">
        <f t="shared" si="321"/>
        <v>0</v>
      </c>
      <c r="AM2015" s="340">
        <f t="shared" si="321"/>
        <v>0</v>
      </c>
    </row>
    <row r="2016" spans="1:39" x14ac:dyDescent="0.35">
      <c r="A2016" s="337">
        <v>23929</v>
      </c>
      <c r="B2016" s="338">
        <f t="shared" si="314"/>
        <v>1965</v>
      </c>
      <c r="C2016" s="338">
        <f t="shared" si="315"/>
        <v>7</v>
      </c>
      <c r="D2016" s="338">
        <f t="shared" si="316"/>
        <v>6</v>
      </c>
      <c r="E2016" s="334">
        <v>0</v>
      </c>
      <c r="F2016" s="334">
        <v>0</v>
      </c>
      <c r="G2016" s="334">
        <v>0</v>
      </c>
      <c r="H2016" s="334">
        <v>0</v>
      </c>
      <c r="I2016" s="334">
        <v>0</v>
      </c>
      <c r="J2016" s="334">
        <v>0</v>
      </c>
      <c r="K2016" s="334">
        <v>0</v>
      </c>
      <c r="L2016" s="334">
        <v>0</v>
      </c>
      <c r="M2016" s="334">
        <v>0</v>
      </c>
      <c r="N2016" s="334">
        <v>0</v>
      </c>
      <c r="O2016" s="334">
        <v>0</v>
      </c>
      <c r="P2016" s="334">
        <v>0</v>
      </c>
      <c r="Q2016" s="334">
        <v>0</v>
      </c>
      <c r="R2016" s="334">
        <v>0</v>
      </c>
      <c r="S2016" s="334">
        <v>0</v>
      </c>
      <c r="T2016" s="334">
        <v>0</v>
      </c>
      <c r="U2016" s="334">
        <v>0</v>
      </c>
      <c r="V2016" s="334">
        <v>0</v>
      </c>
      <c r="W2016" s="334">
        <v>6.9</v>
      </c>
      <c r="X2016" s="334">
        <v>0</v>
      </c>
      <c r="Y2016" s="334">
        <v>0</v>
      </c>
      <c r="Z2016" s="334">
        <v>0</v>
      </c>
      <c r="AA2016" s="334">
        <v>0</v>
      </c>
      <c r="AB2016" s="334">
        <v>0</v>
      </c>
      <c r="AD2016" s="334">
        <v>6.9</v>
      </c>
      <c r="AE2016" s="334">
        <f t="shared" si="317"/>
        <v>6.9</v>
      </c>
      <c r="AF2016" s="334">
        <f t="shared" si="318"/>
        <v>6.9</v>
      </c>
      <c r="AG2016" s="340">
        <f t="shared" si="319"/>
        <v>0</v>
      </c>
      <c r="AI2016" s="340">
        <f t="shared" si="321"/>
        <v>0</v>
      </c>
      <c r="AJ2016" s="340">
        <f t="shared" si="321"/>
        <v>0</v>
      </c>
      <c r="AK2016" s="340">
        <f t="shared" si="321"/>
        <v>6.9</v>
      </c>
      <c r="AL2016" s="340">
        <f t="shared" si="321"/>
        <v>0</v>
      </c>
      <c r="AM2016" s="340">
        <f t="shared" si="321"/>
        <v>0</v>
      </c>
    </row>
    <row r="2017" spans="1:39" x14ac:dyDescent="0.35">
      <c r="A2017" s="337">
        <v>23930</v>
      </c>
      <c r="B2017" s="338">
        <f t="shared" si="314"/>
        <v>1965</v>
      </c>
      <c r="C2017" s="338">
        <f t="shared" si="315"/>
        <v>7</v>
      </c>
      <c r="D2017" s="338">
        <f t="shared" si="316"/>
        <v>7</v>
      </c>
      <c r="E2017" s="334">
        <v>0</v>
      </c>
      <c r="F2017" s="334">
        <v>0</v>
      </c>
      <c r="G2017" s="334">
        <v>0</v>
      </c>
      <c r="H2017" s="334">
        <v>0.3</v>
      </c>
      <c r="I2017" s="334">
        <v>0.3</v>
      </c>
      <c r="J2017" s="334">
        <v>0</v>
      </c>
      <c r="K2017" s="334">
        <v>0</v>
      </c>
      <c r="L2017" s="334">
        <v>0</v>
      </c>
      <c r="M2017" s="334">
        <v>2</v>
      </c>
      <c r="N2017" s="334">
        <v>0</v>
      </c>
      <c r="O2017" s="334">
        <v>0</v>
      </c>
      <c r="P2017" s="334">
        <v>0</v>
      </c>
      <c r="Q2017" s="334">
        <v>0</v>
      </c>
      <c r="R2017" s="334">
        <v>0</v>
      </c>
      <c r="S2017" s="334">
        <v>0</v>
      </c>
      <c r="T2017" s="334">
        <v>0</v>
      </c>
      <c r="U2017" s="334">
        <v>0</v>
      </c>
      <c r="V2017" s="334">
        <v>0</v>
      </c>
      <c r="W2017" s="334">
        <v>0.5</v>
      </c>
      <c r="X2017" s="334">
        <v>0</v>
      </c>
      <c r="Y2017" s="334">
        <v>0</v>
      </c>
      <c r="Z2017" s="334">
        <v>2</v>
      </c>
      <c r="AA2017" s="334">
        <v>1.3</v>
      </c>
      <c r="AB2017" s="334">
        <v>0.8</v>
      </c>
      <c r="AD2017" s="334">
        <v>7.2</v>
      </c>
      <c r="AE2017" s="334">
        <f t="shared" si="317"/>
        <v>7.2</v>
      </c>
      <c r="AF2017" s="334">
        <f t="shared" si="318"/>
        <v>7.1999999999999993</v>
      </c>
      <c r="AG2017" s="340">
        <f t="shared" si="319"/>
        <v>8.8817841970012523E-16</v>
      </c>
      <c r="AI2017" s="340">
        <f t="shared" si="321"/>
        <v>0</v>
      </c>
      <c r="AJ2017" s="340">
        <f t="shared" si="321"/>
        <v>0</v>
      </c>
      <c r="AK2017" s="340">
        <f t="shared" si="321"/>
        <v>7.1999999999999993</v>
      </c>
      <c r="AL2017" s="340">
        <f t="shared" si="321"/>
        <v>0</v>
      </c>
      <c r="AM2017" s="340">
        <f t="shared" si="321"/>
        <v>0</v>
      </c>
    </row>
    <row r="2018" spans="1:39" x14ac:dyDescent="0.35">
      <c r="A2018" s="337">
        <v>23931</v>
      </c>
      <c r="B2018" s="338">
        <f t="shared" si="314"/>
        <v>1965</v>
      </c>
      <c r="C2018" s="338">
        <f t="shared" si="315"/>
        <v>7</v>
      </c>
      <c r="D2018" s="338">
        <f t="shared" si="316"/>
        <v>8</v>
      </c>
      <c r="E2018" s="334">
        <v>1</v>
      </c>
      <c r="F2018" s="334">
        <v>1</v>
      </c>
      <c r="G2018" s="334">
        <v>0</v>
      </c>
      <c r="H2018" s="334">
        <v>0</v>
      </c>
      <c r="I2018" s="334">
        <v>0.3</v>
      </c>
      <c r="J2018" s="334">
        <v>0</v>
      </c>
      <c r="K2018" s="334">
        <v>0</v>
      </c>
      <c r="L2018" s="334">
        <v>0</v>
      </c>
      <c r="M2018" s="334">
        <v>0</v>
      </c>
      <c r="N2018" s="334">
        <v>0</v>
      </c>
      <c r="O2018" s="334">
        <v>0</v>
      </c>
      <c r="P2018" s="334">
        <v>0</v>
      </c>
      <c r="Q2018" s="334">
        <v>0</v>
      </c>
      <c r="R2018" s="334">
        <v>0</v>
      </c>
      <c r="S2018" s="334">
        <v>0</v>
      </c>
      <c r="T2018" s="334">
        <v>0</v>
      </c>
      <c r="U2018" s="334">
        <v>0</v>
      </c>
      <c r="V2018" s="334">
        <v>0.8</v>
      </c>
      <c r="W2018" s="334">
        <v>1</v>
      </c>
      <c r="X2018" s="334">
        <v>2</v>
      </c>
      <c r="Y2018" s="334">
        <v>1.8</v>
      </c>
      <c r="Z2018" s="334">
        <v>0.3</v>
      </c>
      <c r="AA2018" s="334">
        <v>0</v>
      </c>
      <c r="AB2018" s="334">
        <v>0.3</v>
      </c>
      <c r="AD2018" s="334">
        <v>8.5</v>
      </c>
      <c r="AE2018" s="334">
        <f t="shared" si="317"/>
        <v>8.5</v>
      </c>
      <c r="AF2018" s="334">
        <f t="shared" si="318"/>
        <v>8.5</v>
      </c>
      <c r="AG2018" s="340">
        <f t="shared" si="319"/>
        <v>0</v>
      </c>
      <c r="AI2018" s="340">
        <f t="shared" si="321"/>
        <v>0</v>
      </c>
      <c r="AJ2018" s="340">
        <f t="shared" si="321"/>
        <v>0</v>
      </c>
      <c r="AK2018" s="340">
        <f t="shared" si="321"/>
        <v>8.5</v>
      </c>
      <c r="AL2018" s="340">
        <f t="shared" si="321"/>
        <v>0</v>
      </c>
      <c r="AM2018" s="340">
        <f t="shared" si="321"/>
        <v>0</v>
      </c>
    </row>
    <row r="2019" spans="1:39" x14ac:dyDescent="0.35">
      <c r="A2019" s="337">
        <v>23932</v>
      </c>
      <c r="B2019" s="338">
        <f t="shared" si="314"/>
        <v>1965</v>
      </c>
      <c r="C2019" s="338">
        <f t="shared" si="315"/>
        <v>7</v>
      </c>
      <c r="D2019" s="338">
        <f t="shared" si="316"/>
        <v>9</v>
      </c>
      <c r="E2019" s="334">
        <v>0</v>
      </c>
      <c r="F2019" s="334">
        <v>0</v>
      </c>
      <c r="G2019" s="334">
        <v>2</v>
      </c>
      <c r="H2019" s="334">
        <v>0.3</v>
      </c>
      <c r="I2019" s="334">
        <v>0</v>
      </c>
      <c r="J2019" s="334">
        <v>0.3</v>
      </c>
      <c r="K2019" s="334">
        <v>0</v>
      </c>
      <c r="L2019" s="334">
        <v>0</v>
      </c>
      <c r="M2019" s="334">
        <v>0</v>
      </c>
      <c r="N2019" s="334">
        <v>0</v>
      </c>
      <c r="O2019" s="334">
        <v>0</v>
      </c>
      <c r="P2019" s="334">
        <v>0</v>
      </c>
      <c r="Q2019" s="334">
        <v>0</v>
      </c>
      <c r="R2019" s="334">
        <v>0</v>
      </c>
      <c r="S2019" s="334">
        <v>0</v>
      </c>
      <c r="T2019" s="334">
        <v>0</v>
      </c>
      <c r="U2019" s="334">
        <v>0</v>
      </c>
      <c r="V2019" s="334">
        <v>0</v>
      </c>
      <c r="W2019" s="334">
        <v>0</v>
      </c>
      <c r="X2019" s="334">
        <v>0.8</v>
      </c>
      <c r="Y2019" s="334">
        <v>3</v>
      </c>
      <c r="Z2019" s="334">
        <v>0.3</v>
      </c>
      <c r="AA2019" s="334">
        <v>0</v>
      </c>
      <c r="AB2019" s="334">
        <v>0</v>
      </c>
      <c r="AD2019" s="334">
        <v>6.7</v>
      </c>
      <c r="AE2019" s="334">
        <f t="shared" si="317"/>
        <v>6.7</v>
      </c>
      <c r="AF2019" s="334">
        <f t="shared" si="318"/>
        <v>6.6999999999999993</v>
      </c>
      <c r="AG2019" s="340">
        <f t="shared" si="319"/>
        <v>8.8817841970012523E-16</v>
      </c>
      <c r="AI2019" s="340">
        <f t="shared" si="321"/>
        <v>0</v>
      </c>
      <c r="AJ2019" s="340">
        <f t="shared" si="321"/>
        <v>0</v>
      </c>
      <c r="AK2019" s="340">
        <f t="shared" si="321"/>
        <v>6.6999999999999993</v>
      </c>
      <c r="AL2019" s="340">
        <f t="shared" si="321"/>
        <v>0</v>
      </c>
      <c r="AM2019" s="340">
        <f t="shared" si="321"/>
        <v>0</v>
      </c>
    </row>
    <row r="2020" spans="1:39" x14ac:dyDescent="0.35">
      <c r="A2020" s="337">
        <v>23933</v>
      </c>
      <c r="B2020" s="338">
        <f t="shared" si="314"/>
        <v>1965</v>
      </c>
      <c r="C2020" s="338">
        <f t="shared" si="315"/>
        <v>7</v>
      </c>
      <c r="D2020" s="338">
        <f t="shared" si="316"/>
        <v>10</v>
      </c>
      <c r="E2020" s="334">
        <v>0</v>
      </c>
      <c r="F2020" s="334">
        <v>0</v>
      </c>
      <c r="G2020" s="334">
        <v>0.5</v>
      </c>
      <c r="H2020" s="334">
        <v>0</v>
      </c>
      <c r="I2020" s="334">
        <v>0</v>
      </c>
      <c r="J2020" s="334">
        <v>0</v>
      </c>
      <c r="K2020" s="334">
        <v>0</v>
      </c>
      <c r="L2020" s="334">
        <v>0</v>
      </c>
      <c r="M2020" s="334">
        <v>0</v>
      </c>
      <c r="N2020" s="334">
        <v>0</v>
      </c>
      <c r="O2020" s="334">
        <v>0</v>
      </c>
      <c r="P2020" s="334">
        <v>0</v>
      </c>
      <c r="Q2020" s="334">
        <v>0</v>
      </c>
      <c r="R2020" s="334">
        <v>0</v>
      </c>
      <c r="S2020" s="334">
        <v>0</v>
      </c>
      <c r="T2020" s="334">
        <v>0</v>
      </c>
      <c r="U2020" s="334">
        <v>0</v>
      </c>
      <c r="V2020" s="334">
        <v>0</v>
      </c>
      <c r="W2020" s="334">
        <v>0.5</v>
      </c>
      <c r="X2020" s="334">
        <v>16.8</v>
      </c>
      <c r="Y2020" s="334">
        <v>0</v>
      </c>
      <c r="Z2020" s="334">
        <v>0</v>
      </c>
      <c r="AA2020" s="334">
        <v>0</v>
      </c>
      <c r="AB2020" s="334">
        <v>0</v>
      </c>
      <c r="AD2020" s="334">
        <v>17.8</v>
      </c>
      <c r="AE2020" s="334">
        <f t="shared" si="317"/>
        <v>17.8</v>
      </c>
      <c r="AF2020" s="334">
        <f t="shared" si="318"/>
        <v>17.8</v>
      </c>
      <c r="AG2020" s="340">
        <f t="shared" si="319"/>
        <v>0</v>
      </c>
      <c r="AI2020" s="340">
        <f t="shared" ref="AI2020:AM2035" si="322">IF($C2020=AI$1,$AF2020,0)</f>
        <v>0</v>
      </c>
      <c r="AJ2020" s="340">
        <f t="shared" si="322"/>
        <v>0</v>
      </c>
      <c r="AK2020" s="340">
        <f t="shared" si="322"/>
        <v>17.8</v>
      </c>
      <c r="AL2020" s="340">
        <f t="shared" si="322"/>
        <v>0</v>
      </c>
      <c r="AM2020" s="340">
        <f t="shared" si="322"/>
        <v>0</v>
      </c>
    </row>
    <row r="2021" spans="1:39" x14ac:dyDescent="0.35">
      <c r="A2021" s="337">
        <v>23934</v>
      </c>
      <c r="B2021" s="338">
        <f t="shared" si="314"/>
        <v>1965</v>
      </c>
      <c r="C2021" s="338">
        <f t="shared" si="315"/>
        <v>7</v>
      </c>
      <c r="D2021" s="338">
        <f t="shared" si="316"/>
        <v>11</v>
      </c>
      <c r="E2021" s="334">
        <v>1.3</v>
      </c>
      <c r="F2021" s="334">
        <v>0.7</v>
      </c>
      <c r="G2021" s="334">
        <v>0</v>
      </c>
      <c r="H2021" s="334">
        <v>0.3</v>
      </c>
      <c r="I2021" s="334">
        <v>0</v>
      </c>
      <c r="J2021" s="334">
        <v>0</v>
      </c>
      <c r="K2021" s="334">
        <v>0</v>
      </c>
      <c r="L2021" s="334">
        <v>0</v>
      </c>
      <c r="M2021" s="334">
        <v>0</v>
      </c>
      <c r="N2021" s="334">
        <v>0</v>
      </c>
      <c r="O2021" s="334">
        <v>0</v>
      </c>
      <c r="P2021" s="334">
        <v>0.5</v>
      </c>
      <c r="Q2021" s="334">
        <v>0.8</v>
      </c>
      <c r="R2021" s="334">
        <v>0</v>
      </c>
      <c r="S2021" s="334">
        <v>0</v>
      </c>
      <c r="T2021" s="334">
        <v>0.4</v>
      </c>
      <c r="U2021" s="334">
        <v>0</v>
      </c>
      <c r="V2021" s="334">
        <v>0.5</v>
      </c>
      <c r="W2021" s="334">
        <v>0.8</v>
      </c>
      <c r="X2021" s="334">
        <v>0</v>
      </c>
      <c r="Y2021" s="334">
        <v>0</v>
      </c>
      <c r="Z2021" s="334">
        <v>0</v>
      </c>
      <c r="AA2021" s="334">
        <v>0</v>
      </c>
      <c r="AB2021" s="334">
        <v>0</v>
      </c>
      <c r="AD2021" s="334">
        <v>5.3</v>
      </c>
      <c r="AE2021" s="334">
        <f t="shared" si="317"/>
        <v>5.3</v>
      </c>
      <c r="AF2021" s="334">
        <f t="shared" si="318"/>
        <v>5.3</v>
      </c>
      <c r="AG2021" s="340">
        <f t="shared" si="319"/>
        <v>0</v>
      </c>
      <c r="AI2021" s="340">
        <f t="shared" si="322"/>
        <v>0</v>
      </c>
      <c r="AJ2021" s="340">
        <f t="shared" si="322"/>
        <v>0</v>
      </c>
      <c r="AK2021" s="340">
        <f t="shared" si="322"/>
        <v>5.3</v>
      </c>
      <c r="AL2021" s="340">
        <f t="shared" si="322"/>
        <v>0</v>
      </c>
      <c r="AM2021" s="340">
        <f t="shared" si="322"/>
        <v>0</v>
      </c>
    </row>
    <row r="2022" spans="1:39" x14ac:dyDescent="0.35">
      <c r="A2022" s="337">
        <v>23935</v>
      </c>
      <c r="B2022" s="338">
        <f t="shared" si="314"/>
        <v>1965</v>
      </c>
      <c r="C2022" s="338">
        <f t="shared" si="315"/>
        <v>7</v>
      </c>
      <c r="D2022" s="338">
        <f t="shared" si="316"/>
        <v>12</v>
      </c>
      <c r="E2022" s="334">
        <v>0</v>
      </c>
      <c r="F2022" s="334">
        <v>0</v>
      </c>
      <c r="G2022" s="334">
        <v>0.8</v>
      </c>
      <c r="H2022" s="334">
        <v>0.5</v>
      </c>
      <c r="I2022" s="334">
        <v>0</v>
      </c>
      <c r="J2022" s="334">
        <v>0.3</v>
      </c>
      <c r="K2022" s="334">
        <v>0</v>
      </c>
      <c r="L2022" s="334">
        <v>0</v>
      </c>
      <c r="M2022" s="334">
        <v>0</v>
      </c>
      <c r="N2022" s="334">
        <v>0.3</v>
      </c>
      <c r="O2022" s="334">
        <v>0</v>
      </c>
      <c r="P2022" s="334">
        <v>0</v>
      </c>
      <c r="Q2022" s="334">
        <v>0</v>
      </c>
      <c r="R2022" s="334">
        <v>0</v>
      </c>
      <c r="S2022" s="334">
        <v>0</v>
      </c>
      <c r="T2022" s="334">
        <v>0.5</v>
      </c>
      <c r="U2022" s="334">
        <v>0</v>
      </c>
      <c r="V2022" s="334">
        <v>0</v>
      </c>
      <c r="W2022" s="334">
        <v>0</v>
      </c>
      <c r="X2022" s="334">
        <v>0</v>
      </c>
      <c r="Y2022" s="334">
        <v>0</v>
      </c>
      <c r="Z2022" s="334">
        <v>0</v>
      </c>
      <c r="AA2022" s="334">
        <v>0</v>
      </c>
      <c r="AB2022" s="334">
        <v>0</v>
      </c>
      <c r="AD2022" s="334">
        <v>2.4</v>
      </c>
      <c r="AE2022" s="334">
        <f t="shared" si="317"/>
        <v>2.4</v>
      </c>
      <c r="AF2022" s="334">
        <f t="shared" si="318"/>
        <v>2.4000000000000004</v>
      </c>
      <c r="AG2022" s="340">
        <f t="shared" si="319"/>
        <v>4.4408920985006262E-16</v>
      </c>
      <c r="AI2022" s="340">
        <f t="shared" si="322"/>
        <v>0</v>
      </c>
      <c r="AJ2022" s="340">
        <f t="shared" si="322"/>
        <v>0</v>
      </c>
      <c r="AK2022" s="340">
        <f t="shared" si="322"/>
        <v>2.4000000000000004</v>
      </c>
      <c r="AL2022" s="340">
        <f t="shared" si="322"/>
        <v>0</v>
      </c>
      <c r="AM2022" s="340">
        <f t="shared" si="322"/>
        <v>0</v>
      </c>
    </row>
    <row r="2023" spans="1:39" x14ac:dyDescent="0.35">
      <c r="A2023" s="337">
        <v>23936</v>
      </c>
      <c r="B2023" s="338">
        <f t="shared" si="314"/>
        <v>1965</v>
      </c>
      <c r="C2023" s="338">
        <f t="shared" si="315"/>
        <v>7</v>
      </c>
      <c r="D2023" s="338">
        <f t="shared" si="316"/>
        <v>13</v>
      </c>
      <c r="E2023" s="334">
        <v>1</v>
      </c>
      <c r="F2023" s="334">
        <v>0</v>
      </c>
      <c r="G2023" s="334">
        <v>0</v>
      </c>
      <c r="H2023" s="334">
        <v>0.3</v>
      </c>
      <c r="I2023" s="334">
        <v>0</v>
      </c>
      <c r="J2023" s="334">
        <v>0</v>
      </c>
      <c r="K2023" s="334">
        <v>0</v>
      </c>
      <c r="L2023" s="334">
        <v>0</v>
      </c>
      <c r="M2023" s="334">
        <v>0</v>
      </c>
      <c r="N2023" s="334">
        <v>0</v>
      </c>
      <c r="O2023" s="334">
        <v>0.3</v>
      </c>
      <c r="P2023" s="334">
        <v>0</v>
      </c>
      <c r="Q2023" s="334">
        <v>0</v>
      </c>
      <c r="R2023" s="334">
        <v>0</v>
      </c>
      <c r="S2023" s="334">
        <v>0</v>
      </c>
      <c r="T2023" s="334">
        <v>0</v>
      </c>
      <c r="U2023" s="334">
        <v>0</v>
      </c>
      <c r="V2023" s="334">
        <v>0</v>
      </c>
      <c r="W2023" s="334">
        <v>0</v>
      </c>
      <c r="X2023" s="334">
        <v>0</v>
      </c>
      <c r="Y2023" s="334">
        <v>0</v>
      </c>
      <c r="Z2023" s="334">
        <v>0</v>
      </c>
      <c r="AA2023" s="334">
        <v>0</v>
      </c>
      <c r="AB2023" s="334">
        <v>0</v>
      </c>
      <c r="AD2023" s="334">
        <v>1.6</v>
      </c>
      <c r="AE2023" s="334">
        <f t="shared" si="317"/>
        <v>1.6</v>
      </c>
      <c r="AF2023" s="334">
        <f t="shared" si="318"/>
        <v>1.6</v>
      </c>
      <c r="AG2023" s="340">
        <f t="shared" si="319"/>
        <v>0</v>
      </c>
      <c r="AI2023" s="340">
        <f t="shared" si="322"/>
        <v>0</v>
      </c>
      <c r="AJ2023" s="340">
        <f t="shared" si="322"/>
        <v>0</v>
      </c>
      <c r="AK2023" s="340">
        <f t="shared" si="322"/>
        <v>1.6</v>
      </c>
      <c r="AL2023" s="340">
        <f t="shared" si="322"/>
        <v>0</v>
      </c>
      <c r="AM2023" s="340">
        <f t="shared" si="322"/>
        <v>0</v>
      </c>
    </row>
    <row r="2024" spans="1:39" x14ac:dyDescent="0.35">
      <c r="A2024" s="337">
        <v>23937</v>
      </c>
      <c r="B2024" s="338">
        <f t="shared" si="314"/>
        <v>1965</v>
      </c>
      <c r="C2024" s="338">
        <f t="shared" si="315"/>
        <v>7</v>
      </c>
      <c r="D2024" s="338">
        <f t="shared" si="316"/>
        <v>14</v>
      </c>
      <c r="E2024" s="334">
        <v>0</v>
      </c>
      <c r="F2024" s="334">
        <v>0</v>
      </c>
      <c r="G2024" s="334">
        <v>0</v>
      </c>
      <c r="H2024" s="334">
        <v>0</v>
      </c>
      <c r="I2024" s="334">
        <v>0</v>
      </c>
      <c r="J2024" s="334">
        <v>0</v>
      </c>
      <c r="K2024" s="334">
        <v>0</v>
      </c>
      <c r="L2024" s="334">
        <v>0</v>
      </c>
      <c r="M2024" s="334">
        <v>0</v>
      </c>
      <c r="N2024" s="334">
        <v>0</v>
      </c>
      <c r="O2024" s="334">
        <v>0</v>
      </c>
      <c r="P2024" s="334">
        <v>0</v>
      </c>
      <c r="Q2024" s="334">
        <v>0</v>
      </c>
      <c r="R2024" s="334">
        <v>0</v>
      </c>
      <c r="S2024" s="334">
        <v>0</v>
      </c>
      <c r="T2024" s="334">
        <v>0</v>
      </c>
      <c r="U2024" s="334">
        <v>0</v>
      </c>
      <c r="V2024" s="334">
        <v>0</v>
      </c>
      <c r="W2024" s="334">
        <v>0</v>
      </c>
      <c r="X2024" s="334">
        <v>0</v>
      </c>
      <c r="Y2024" s="334">
        <v>0</v>
      </c>
      <c r="Z2024" s="334">
        <v>0</v>
      </c>
      <c r="AA2024" s="334">
        <v>0</v>
      </c>
      <c r="AB2024" s="334">
        <v>0</v>
      </c>
      <c r="AD2024" s="334">
        <v>0</v>
      </c>
      <c r="AE2024" s="334">
        <f t="shared" si="317"/>
        <v>0</v>
      </c>
      <c r="AF2024" s="334">
        <f t="shared" si="318"/>
        <v>0</v>
      </c>
      <c r="AG2024" s="340">
        <f t="shared" si="319"/>
        <v>0</v>
      </c>
      <c r="AI2024" s="340">
        <f t="shared" si="322"/>
        <v>0</v>
      </c>
      <c r="AJ2024" s="340">
        <f t="shared" si="322"/>
        <v>0</v>
      </c>
      <c r="AK2024" s="340">
        <f t="shared" si="322"/>
        <v>0</v>
      </c>
      <c r="AL2024" s="340">
        <f t="shared" si="322"/>
        <v>0</v>
      </c>
      <c r="AM2024" s="340">
        <f t="shared" si="322"/>
        <v>0</v>
      </c>
    </row>
    <row r="2025" spans="1:39" x14ac:dyDescent="0.35">
      <c r="A2025" s="337">
        <v>23938</v>
      </c>
      <c r="B2025" s="338">
        <f t="shared" si="314"/>
        <v>1965</v>
      </c>
      <c r="C2025" s="338">
        <f t="shared" si="315"/>
        <v>7</v>
      </c>
      <c r="D2025" s="338">
        <f t="shared" si="316"/>
        <v>15</v>
      </c>
      <c r="E2025" s="334">
        <v>0</v>
      </c>
      <c r="F2025" s="334">
        <v>0</v>
      </c>
      <c r="G2025" s="334">
        <v>0</v>
      </c>
      <c r="H2025" s="334">
        <v>0</v>
      </c>
      <c r="I2025" s="334">
        <v>0</v>
      </c>
      <c r="J2025" s="334">
        <v>0</v>
      </c>
      <c r="K2025" s="334">
        <v>0</v>
      </c>
      <c r="L2025" s="334">
        <v>0</v>
      </c>
      <c r="M2025" s="334">
        <v>0</v>
      </c>
      <c r="N2025" s="334">
        <v>0</v>
      </c>
      <c r="O2025" s="334">
        <v>0</v>
      </c>
      <c r="P2025" s="334">
        <v>0</v>
      </c>
      <c r="Q2025" s="334">
        <v>0</v>
      </c>
      <c r="R2025" s="334">
        <v>0</v>
      </c>
      <c r="S2025" s="334">
        <v>0</v>
      </c>
      <c r="T2025" s="334">
        <v>0</v>
      </c>
      <c r="U2025" s="334">
        <v>0</v>
      </c>
      <c r="V2025" s="334">
        <v>0</v>
      </c>
      <c r="W2025" s="334">
        <v>0</v>
      </c>
      <c r="X2025" s="334">
        <v>0</v>
      </c>
      <c r="Y2025" s="334">
        <v>0</v>
      </c>
      <c r="Z2025" s="334">
        <v>0</v>
      </c>
      <c r="AA2025" s="334">
        <v>0</v>
      </c>
      <c r="AB2025" s="334">
        <v>0</v>
      </c>
      <c r="AD2025" s="334">
        <v>0</v>
      </c>
      <c r="AE2025" s="334">
        <f t="shared" si="317"/>
        <v>0</v>
      </c>
      <c r="AF2025" s="334">
        <f t="shared" si="318"/>
        <v>0</v>
      </c>
      <c r="AG2025" s="340">
        <f t="shared" si="319"/>
        <v>0</v>
      </c>
      <c r="AI2025" s="340">
        <f t="shared" si="322"/>
        <v>0</v>
      </c>
      <c r="AJ2025" s="340">
        <f t="shared" si="322"/>
        <v>0</v>
      </c>
      <c r="AK2025" s="340">
        <f t="shared" si="322"/>
        <v>0</v>
      </c>
      <c r="AL2025" s="340">
        <f t="shared" si="322"/>
        <v>0</v>
      </c>
      <c r="AM2025" s="340">
        <f t="shared" si="322"/>
        <v>0</v>
      </c>
    </row>
    <row r="2026" spans="1:39" x14ac:dyDescent="0.35">
      <c r="A2026" s="337">
        <v>23939</v>
      </c>
      <c r="B2026" s="338">
        <f t="shared" si="314"/>
        <v>1965</v>
      </c>
      <c r="C2026" s="338">
        <f t="shared" si="315"/>
        <v>7</v>
      </c>
      <c r="D2026" s="338">
        <f t="shared" si="316"/>
        <v>16</v>
      </c>
      <c r="E2026" s="334">
        <v>0</v>
      </c>
      <c r="F2026" s="334">
        <v>0</v>
      </c>
      <c r="G2026" s="334">
        <v>0</v>
      </c>
      <c r="H2026" s="334">
        <v>0</v>
      </c>
      <c r="I2026" s="334">
        <v>0</v>
      </c>
      <c r="J2026" s="334">
        <v>0</v>
      </c>
      <c r="K2026" s="334">
        <v>0</v>
      </c>
      <c r="L2026" s="334">
        <v>0</v>
      </c>
      <c r="M2026" s="334">
        <v>0</v>
      </c>
      <c r="N2026" s="334">
        <v>0</v>
      </c>
      <c r="O2026" s="334">
        <v>0</v>
      </c>
      <c r="P2026" s="334">
        <v>0</v>
      </c>
      <c r="Q2026" s="334">
        <v>0</v>
      </c>
      <c r="R2026" s="334">
        <v>0</v>
      </c>
      <c r="S2026" s="334">
        <v>0</v>
      </c>
      <c r="T2026" s="334">
        <v>0</v>
      </c>
      <c r="U2026" s="334">
        <v>0</v>
      </c>
      <c r="V2026" s="334">
        <v>0</v>
      </c>
      <c r="W2026" s="334">
        <v>0</v>
      </c>
      <c r="X2026" s="334">
        <v>0</v>
      </c>
      <c r="Y2026" s="334">
        <v>0</v>
      </c>
      <c r="Z2026" s="334">
        <v>0</v>
      </c>
      <c r="AA2026" s="334">
        <v>0</v>
      </c>
      <c r="AB2026" s="334">
        <v>0</v>
      </c>
      <c r="AD2026" s="334">
        <v>0</v>
      </c>
      <c r="AE2026" s="334">
        <f t="shared" si="317"/>
        <v>0</v>
      </c>
      <c r="AF2026" s="334">
        <f t="shared" si="318"/>
        <v>0</v>
      </c>
      <c r="AG2026" s="340">
        <f t="shared" si="319"/>
        <v>0</v>
      </c>
      <c r="AI2026" s="340">
        <f t="shared" si="322"/>
        <v>0</v>
      </c>
      <c r="AJ2026" s="340">
        <f t="shared" si="322"/>
        <v>0</v>
      </c>
      <c r="AK2026" s="340">
        <f t="shared" si="322"/>
        <v>0</v>
      </c>
      <c r="AL2026" s="340">
        <f t="shared" si="322"/>
        <v>0</v>
      </c>
      <c r="AM2026" s="340">
        <f t="shared" si="322"/>
        <v>0</v>
      </c>
    </row>
    <row r="2027" spans="1:39" x14ac:dyDescent="0.35">
      <c r="A2027" s="337">
        <v>23940</v>
      </c>
      <c r="B2027" s="338">
        <f t="shared" si="314"/>
        <v>1965</v>
      </c>
      <c r="C2027" s="338">
        <f t="shared" si="315"/>
        <v>7</v>
      </c>
      <c r="D2027" s="338">
        <f t="shared" si="316"/>
        <v>17</v>
      </c>
      <c r="E2027" s="334">
        <v>0</v>
      </c>
      <c r="F2027" s="334">
        <v>0</v>
      </c>
      <c r="G2027" s="334">
        <v>0</v>
      </c>
      <c r="H2027" s="334">
        <v>0</v>
      </c>
      <c r="I2027" s="334">
        <v>0</v>
      </c>
      <c r="J2027" s="334">
        <v>0</v>
      </c>
      <c r="K2027" s="334">
        <v>0</v>
      </c>
      <c r="L2027" s="334">
        <v>0</v>
      </c>
      <c r="M2027" s="334">
        <v>0</v>
      </c>
      <c r="N2027" s="334">
        <v>0</v>
      </c>
      <c r="O2027" s="334">
        <v>0</v>
      </c>
      <c r="P2027" s="334">
        <v>0</v>
      </c>
      <c r="Q2027" s="334">
        <v>0</v>
      </c>
      <c r="R2027" s="334">
        <v>0</v>
      </c>
      <c r="S2027" s="334">
        <v>0</v>
      </c>
      <c r="T2027" s="334">
        <v>0</v>
      </c>
      <c r="U2027" s="334">
        <v>0</v>
      </c>
      <c r="V2027" s="334">
        <v>0</v>
      </c>
      <c r="W2027" s="334">
        <v>0</v>
      </c>
      <c r="X2027" s="334">
        <v>0</v>
      </c>
      <c r="Y2027" s="334">
        <v>0</v>
      </c>
      <c r="Z2027" s="334">
        <v>0</v>
      </c>
      <c r="AA2027" s="334">
        <v>0</v>
      </c>
      <c r="AB2027" s="334">
        <v>0</v>
      </c>
      <c r="AD2027" s="334">
        <v>0</v>
      </c>
      <c r="AE2027" s="334">
        <f t="shared" si="317"/>
        <v>0</v>
      </c>
      <c r="AF2027" s="334">
        <f t="shared" si="318"/>
        <v>0</v>
      </c>
      <c r="AG2027" s="340">
        <f t="shared" si="319"/>
        <v>0</v>
      </c>
      <c r="AI2027" s="340">
        <f t="shared" si="322"/>
        <v>0</v>
      </c>
      <c r="AJ2027" s="340">
        <f t="shared" si="322"/>
        <v>0</v>
      </c>
      <c r="AK2027" s="340">
        <f t="shared" si="322"/>
        <v>0</v>
      </c>
      <c r="AL2027" s="340">
        <f t="shared" si="322"/>
        <v>0</v>
      </c>
      <c r="AM2027" s="340">
        <f t="shared" si="322"/>
        <v>0</v>
      </c>
    </row>
    <row r="2028" spans="1:39" x14ac:dyDescent="0.35">
      <c r="A2028" s="337">
        <v>23941</v>
      </c>
      <c r="B2028" s="338">
        <f t="shared" si="314"/>
        <v>1965</v>
      </c>
      <c r="C2028" s="338">
        <f t="shared" si="315"/>
        <v>7</v>
      </c>
      <c r="D2028" s="338">
        <f t="shared" si="316"/>
        <v>18</v>
      </c>
      <c r="E2028" s="334">
        <v>0</v>
      </c>
      <c r="F2028" s="334">
        <v>0</v>
      </c>
      <c r="G2028" s="334">
        <v>0</v>
      </c>
      <c r="H2028" s="334">
        <v>0</v>
      </c>
      <c r="I2028" s="334">
        <v>0</v>
      </c>
      <c r="J2028" s="334">
        <v>0</v>
      </c>
      <c r="K2028" s="334">
        <v>0</v>
      </c>
      <c r="L2028" s="334">
        <v>0</v>
      </c>
      <c r="M2028" s="334">
        <v>0</v>
      </c>
      <c r="N2028" s="334">
        <v>0</v>
      </c>
      <c r="O2028" s="334">
        <v>0</v>
      </c>
      <c r="P2028" s="334">
        <v>0</v>
      </c>
      <c r="Q2028" s="334">
        <v>0</v>
      </c>
      <c r="R2028" s="334">
        <v>0</v>
      </c>
      <c r="S2028" s="334">
        <v>0</v>
      </c>
      <c r="T2028" s="334">
        <v>0</v>
      </c>
      <c r="U2028" s="334">
        <v>0</v>
      </c>
      <c r="V2028" s="334">
        <v>0</v>
      </c>
      <c r="W2028" s="334">
        <v>0</v>
      </c>
      <c r="X2028" s="334">
        <v>0</v>
      </c>
      <c r="Y2028" s="334">
        <v>0</v>
      </c>
      <c r="Z2028" s="334">
        <v>0</v>
      </c>
      <c r="AA2028" s="334">
        <v>0</v>
      </c>
      <c r="AB2028" s="334">
        <v>0</v>
      </c>
      <c r="AD2028" s="334">
        <v>0</v>
      </c>
      <c r="AE2028" s="334">
        <f t="shared" si="317"/>
        <v>0</v>
      </c>
      <c r="AF2028" s="334">
        <f t="shared" si="318"/>
        <v>0</v>
      </c>
      <c r="AG2028" s="340">
        <f t="shared" si="319"/>
        <v>0</v>
      </c>
      <c r="AI2028" s="340">
        <f t="shared" si="322"/>
        <v>0</v>
      </c>
      <c r="AJ2028" s="340">
        <f t="shared" si="322"/>
        <v>0</v>
      </c>
      <c r="AK2028" s="340">
        <f t="shared" si="322"/>
        <v>0</v>
      </c>
      <c r="AL2028" s="340">
        <f t="shared" si="322"/>
        <v>0</v>
      </c>
      <c r="AM2028" s="340">
        <f t="shared" si="322"/>
        <v>0</v>
      </c>
    </row>
    <row r="2029" spans="1:39" x14ac:dyDescent="0.35">
      <c r="A2029" s="337">
        <v>23942</v>
      </c>
      <c r="B2029" s="338">
        <f t="shared" si="314"/>
        <v>1965</v>
      </c>
      <c r="C2029" s="338">
        <f t="shared" si="315"/>
        <v>7</v>
      </c>
      <c r="D2029" s="338">
        <f t="shared" si="316"/>
        <v>19</v>
      </c>
      <c r="E2029" s="334">
        <v>0</v>
      </c>
      <c r="F2029" s="334">
        <v>0</v>
      </c>
      <c r="G2029" s="334">
        <v>0</v>
      </c>
      <c r="H2029" s="334">
        <v>0</v>
      </c>
      <c r="I2029" s="334">
        <v>0</v>
      </c>
      <c r="J2029" s="334">
        <v>0</v>
      </c>
      <c r="K2029" s="334">
        <v>0</v>
      </c>
      <c r="L2029" s="334">
        <v>0</v>
      </c>
      <c r="M2029" s="334">
        <v>0</v>
      </c>
      <c r="N2029" s="334">
        <v>0</v>
      </c>
      <c r="O2029" s="334">
        <v>0</v>
      </c>
      <c r="P2029" s="334">
        <v>0</v>
      </c>
      <c r="Q2029" s="334">
        <v>0</v>
      </c>
      <c r="R2029" s="334">
        <v>0</v>
      </c>
      <c r="S2029" s="334">
        <v>0</v>
      </c>
      <c r="T2029" s="334">
        <v>0</v>
      </c>
      <c r="U2029" s="334">
        <v>0</v>
      </c>
      <c r="V2029" s="334">
        <v>0</v>
      </c>
      <c r="W2029" s="334">
        <v>0</v>
      </c>
      <c r="X2029" s="334">
        <v>0</v>
      </c>
      <c r="Y2029" s="334">
        <v>0</v>
      </c>
      <c r="Z2029" s="334">
        <v>0</v>
      </c>
      <c r="AA2029" s="334">
        <v>0</v>
      </c>
      <c r="AB2029" s="334">
        <v>0</v>
      </c>
      <c r="AD2029" s="334">
        <v>0</v>
      </c>
      <c r="AE2029" s="334">
        <f t="shared" si="317"/>
        <v>0</v>
      </c>
      <c r="AF2029" s="334">
        <f t="shared" si="318"/>
        <v>0</v>
      </c>
      <c r="AG2029" s="340">
        <f t="shared" si="319"/>
        <v>0</v>
      </c>
      <c r="AI2029" s="340">
        <f t="shared" si="322"/>
        <v>0</v>
      </c>
      <c r="AJ2029" s="340">
        <f t="shared" si="322"/>
        <v>0</v>
      </c>
      <c r="AK2029" s="340">
        <f t="shared" si="322"/>
        <v>0</v>
      </c>
      <c r="AL2029" s="340">
        <f t="shared" si="322"/>
        <v>0</v>
      </c>
      <c r="AM2029" s="340">
        <f t="shared" si="322"/>
        <v>0</v>
      </c>
    </row>
    <row r="2030" spans="1:39" x14ac:dyDescent="0.35">
      <c r="A2030" s="337">
        <v>23943</v>
      </c>
      <c r="B2030" s="338">
        <f t="shared" si="314"/>
        <v>1965</v>
      </c>
      <c r="C2030" s="338">
        <f t="shared" si="315"/>
        <v>7</v>
      </c>
      <c r="D2030" s="338">
        <f t="shared" si="316"/>
        <v>20</v>
      </c>
      <c r="E2030" s="334">
        <v>0</v>
      </c>
      <c r="F2030" s="334">
        <v>0</v>
      </c>
      <c r="G2030" s="334">
        <v>0</v>
      </c>
      <c r="H2030" s="334">
        <v>0</v>
      </c>
      <c r="I2030" s="334">
        <v>0</v>
      </c>
      <c r="J2030" s="334">
        <v>0</v>
      </c>
      <c r="K2030" s="334">
        <v>0</v>
      </c>
      <c r="L2030" s="334">
        <v>0</v>
      </c>
      <c r="M2030" s="334">
        <v>0</v>
      </c>
      <c r="N2030" s="334">
        <v>0</v>
      </c>
      <c r="O2030" s="334">
        <v>0</v>
      </c>
      <c r="P2030" s="334">
        <v>0</v>
      </c>
      <c r="Q2030" s="334">
        <v>0</v>
      </c>
      <c r="R2030" s="334">
        <v>0</v>
      </c>
      <c r="S2030" s="334">
        <v>0</v>
      </c>
      <c r="T2030" s="334">
        <v>0</v>
      </c>
      <c r="U2030" s="334">
        <v>0</v>
      </c>
      <c r="V2030" s="334">
        <v>0</v>
      </c>
      <c r="W2030" s="334">
        <v>0</v>
      </c>
      <c r="X2030" s="334">
        <v>0</v>
      </c>
      <c r="Y2030" s="334">
        <v>0</v>
      </c>
      <c r="Z2030" s="334">
        <v>0</v>
      </c>
      <c r="AA2030" s="334">
        <v>0</v>
      </c>
      <c r="AB2030" s="334">
        <v>0</v>
      </c>
      <c r="AD2030" s="334">
        <v>0</v>
      </c>
      <c r="AE2030" s="334">
        <f t="shared" si="317"/>
        <v>0</v>
      </c>
      <c r="AF2030" s="334">
        <f t="shared" si="318"/>
        <v>0</v>
      </c>
      <c r="AG2030" s="340">
        <f t="shared" si="319"/>
        <v>0</v>
      </c>
      <c r="AI2030" s="340">
        <f t="shared" si="322"/>
        <v>0</v>
      </c>
      <c r="AJ2030" s="340">
        <f t="shared" si="322"/>
        <v>0</v>
      </c>
      <c r="AK2030" s="340">
        <f t="shared" si="322"/>
        <v>0</v>
      </c>
      <c r="AL2030" s="340">
        <f t="shared" si="322"/>
        <v>0</v>
      </c>
      <c r="AM2030" s="340">
        <f t="shared" si="322"/>
        <v>0</v>
      </c>
    </row>
    <row r="2031" spans="1:39" x14ac:dyDescent="0.35">
      <c r="A2031" s="337">
        <v>23944</v>
      </c>
      <c r="B2031" s="338">
        <f t="shared" si="314"/>
        <v>1965</v>
      </c>
      <c r="C2031" s="338">
        <f t="shared" si="315"/>
        <v>7</v>
      </c>
      <c r="D2031" s="338">
        <f t="shared" si="316"/>
        <v>21</v>
      </c>
      <c r="E2031" s="334">
        <v>0</v>
      </c>
      <c r="F2031" s="334">
        <v>0</v>
      </c>
      <c r="G2031" s="334">
        <v>0</v>
      </c>
      <c r="H2031" s="334">
        <v>0</v>
      </c>
      <c r="I2031" s="334">
        <v>0</v>
      </c>
      <c r="J2031" s="334">
        <v>0</v>
      </c>
      <c r="K2031" s="334">
        <v>0</v>
      </c>
      <c r="L2031" s="334">
        <v>0</v>
      </c>
      <c r="M2031" s="334">
        <v>0</v>
      </c>
      <c r="N2031" s="334">
        <v>0</v>
      </c>
      <c r="O2031" s="334">
        <v>0</v>
      </c>
      <c r="P2031" s="334">
        <v>0</v>
      </c>
      <c r="Q2031" s="334">
        <v>0</v>
      </c>
      <c r="R2031" s="334">
        <v>0</v>
      </c>
      <c r="S2031" s="334">
        <v>0</v>
      </c>
      <c r="T2031" s="334">
        <v>0</v>
      </c>
      <c r="U2031" s="334">
        <v>7.9</v>
      </c>
      <c r="V2031" s="334">
        <v>31.5</v>
      </c>
      <c r="W2031" s="334">
        <v>0.3</v>
      </c>
      <c r="X2031" s="334">
        <v>0</v>
      </c>
      <c r="Y2031" s="334">
        <v>0</v>
      </c>
      <c r="Z2031" s="334">
        <v>0</v>
      </c>
      <c r="AA2031" s="334">
        <v>1</v>
      </c>
      <c r="AB2031" s="334">
        <v>0</v>
      </c>
      <c r="AD2031" s="334">
        <v>40.700000000000003</v>
      </c>
      <c r="AE2031" s="334">
        <f t="shared" si="317"/>
        <v>40.700000000000003</v>
      </c>
      <c r="AF2031" s="334">
        <f t="shared" si="318"/>
        <v>40.699999999999996</v>
      </c>
      <c r="AG2031" s="340">
        <f t="shared" si="319"/>
        <v>7.1054273576010019E-15</v>
      </c>
      <c r="AI2031" s="340">
        <f t="shared" si="322"/>
        <v>0</v>
      </c>
      <c r="AJ2031" s="340">
        <f t="shared" si="322"/>
        <v>0</v>
      </c>
      <c r="AK2031" s="340">
        <f t="shared" si="322"/>
        <v>40.699999999999996</v>
      </c>
      <c r="AL2031" s="340">
        <f t="shared" si="322"/>
        <v>0</v>
      </c>
      <c r="AM2031" s="340">
        <f t="shared" si="322"/>
        <v>0</v>
      </c>
    </row>
    <row r="2032" spans="1:39" x14ac:dyDescent="0.35">
      <c r="A2032" s="337">
        <v>23945</v>
      </c>
      <c r="B2032" s="338">
        <f t="shared" si="314"/>
        <v>1965</v>
      </c>
      <c r="C2032" s="338">
        <f t="shared" si="315"/>
        <v>7</v>
      </c>
      <c r="D2032" s="338">
        <f t="shared" si="316"/>
        <v>22</v>
      </c>
      <c r="E2032" s="334">
        <v>0</v>
      </c>
      <c r="F2032" s="334">
        <v>0</v>
      </c>
      <c r="G2032" s="334">
        <v>0</v>
      </c>
      <c r="H2032" s="334">
        <v>0</v>
      </c>
      <c r="I2032" s="334">
        <v>0</v>
      </c>
      <c r="J2032" s="334">
        <v>0</v>
      </c>
      <c r="K2032" s="334">
        <v>0</v>
      </c>
      <c r="L2032" s="334">
        <v>0</v>
      </c>
      <c r="M2032" s="334">
        <v>0</v>
      </c>
      <c r="N2032" s="334">
        <v>0.5</v>
      </c>
      <c r="O2032" s="334">
        <v>0.2</v>
      </c>
      <c r="P2032" s="334">
        <v>0.5</v>
      </c>
      <c r="Q2032" s="334">
        <v>0.3</v>
      </c>
      <c r="R2032" s="334">
        <v>0</v>
      </c>
      <c r="S2032" s="334">
        <v>0</v>
      </c>
      <c r="T2032" s="334">
        <v>0</v>
      </c>
      <c r="U2032" s="334">
        <v>0</v>
      </c>
      <c r="V2032" s="334">
        <v>0.7</v>
      </c>
      <c r="W2032" s="334">
        <v>0</v>
      </c>
      <c r="X2032" s="334">
        <v>0</v>
      </c>
      <c r="Y2032" s="334">
        <v>0.3</v>
      </c>
      <c r="Z2032" s="334">
        <v>0</v>
      </c>
      <c r="AA2032" s="334">
        <v>0</v>
      </c>
      <c r="AB2032" s="334">
        <v>0</v>
      </c>
      <c r="AD2032" s="334">
        <v>2.5</v>
      </c>
      <c r="AE2032" s="334">
        <f t="shared" si="317"/>
        <v>2.5</v>
      </c>
      <c r="AF2032" s="334">
        <f t="shared" si="318"/>
        <v>2.5</v>
      </c>
      <c r="AG2032" s="340">
        <f t="shared" si="319"/>
        <v>0</v>
      </c>
      <c r="AI2032" s="340">
        <f t="shared" si="322"/>
        <v>0</v>
      </c>
      <c r="AJ2032" s="340">
        <f t="shared" si="322"/>
        <v>0</v>
      </c>
      <c r="AK2032" s="340">
        <f t="shared" si="322"/>
        <v>2.5</v>
      </c>
      <c r="AL2032" s="340">
        <f t="shared" si="322"/>
        <v>0</v>
      </c>
      <c r="AM2032" s="340">
        <f t="shared" si="322"/>
        <v>0</v>
      </c>
    </row>
    <row r="2033" spans="1:39" x14ac:dyDescent="0.35">
      <c r="A2033" s="337">
        <v>23946</v>
      </c>
      <c r="B2033" s="338">
        <f t="shared" si="314"/>
        <v>1965</v>
      </c>
      <c r="C2033" s="338">
        <f t="shared" si="315"/>
        <v>7</v>
      </c>
      <c r="D2033" s="338">
        <f t="shared" si="316"/>
        <v>23</v>
      </c>
      <c r="E2033" s="334">
        <v>0</v>
      </c>
      <c r="F2033" s="334">
        <v>0</v>
      </c>
      <c r="G2033" s="334">
        <v>0</v>
      </c>
      <c r="H2033" s="334">
        <v>0</v>
      </c>
      <c r="I2033" s="334">
        <v>0</v>
      </c>
      <c r="J2033" s="334">
        <v>0</v>
      </c>
      <c r="K2033" s="334">
        <v>0</v>
      </c>
      <c r="L2033" s="334">
        <v>0</v>
      </c>
      <c r="M2033" s="334">
        <v>0</v>
      </c>
      <c r="N2033" s="334">
        <v>0</v>
      </c>
      <c r="O2033" s="334">
        <v>0</v>
      </c>
      <c r="P2033" s="334">
        <v>0</v>
      </c>
      <c r="Q2033" s="334">
        <v>0</v>
      </c>
      <c r="R2033" s="334">
        <v>0</v>
      </c>
      <c r="S2033" s="334">
        <v>0</v>
      </c>
      <c r="T2033" s="334">
        <v>0</v>
      </c>
      <c r="U2033" s="334">
        <v>0</v>
      </c>
      <c r="V2033" s="334">
        <v>0</v>
      </c>
      <c r="W2033" s="334">
        <v>0</v>
      </c>
      <c r="X2033" s="334">
        <v>0</v>
      </c>
      <c r="Y2033" s="334">
        <v>0</v>
      </c>
      <c r="Z2033" s="334">
        <v>0</v>
      </c>
      <c r="AA2033" s="334">
        <v>0</v>
      </c>
      <c r="AB2033" s="334">
        <v>0</v>
      </c>
      <c r="AD2033" s="334">
        <v>0</v>
      </c>
      <c r="AE2033" s="334">
        <f t="shared" si="317"/>
        <v>0</v>
      </c>
      <c r="AF2033" s="334">
        <f t="shared" si="318"/>
        <v>0</v>
      </c>
      <c r="AG2033" s="340">
        <f t="shared" si="319"/>
        <v>0</v>
      </c>
      <c r="AI2033" s="340">
        <f t="shared" si="322"/>
        <v>0</v>
      </c>
      <c r="AJ2033" s="340">
        <f t="shared" si="322"/>
        <v>0</v>
      </c>
      <c r="AK2033" s="340">
        <f t="shared" si="322"/>
        <v>0</v>
      </c>
      <c r="AL2033" s="340">
        <f t="shared" si="322"/>
        <v>0</v>
      </c>
      <c r="AM2033" s="340">
        <f t="shared" si="322"/>
        <v>0</v>
      </c>
    </row>
    <row r="2034" spans="1:39" x14ac:dyDescent="0.35">
      <c r="A2034" s="337">
        <v>23947</v>
      </c>
      <c r="B2034" s="338">
        <f t="shared" si="314"/>
        <v>1965</v>
      </c>
      <c r="C2034" s="338">
        <f t="shared" si="315"/>
        <v>7</v>
      </c>
      <c r="D2034" s="338">
        <f t="shared" si="316"/>
        <v>24</v>
      </c>
      <c r="E2034" s="334">
        <v>0</v>
      </c>
      <c r="F2034" s="334">
        <v>0</v>
      </c>
      <c r="G2034" s="334">
        <v>0</v>
      </c>
      <c r="H2034" s="334">
        <v>0</v>
      </c>
      <c r="I2034" s="334">
        <v>0</v>
      </c>
      <c r="J2034" s="334">
        <v>0</v>
      </c>
      <c r="K2034" s="334">
        <v>0</v>
      </c>
      <c r="L2034" s="334">
        <v>0</v>
      </c>
      <c r="M2034" s="334">
        <v>0</v>
      </c>
      <c r="N2034" s="334">
        <v>0</v>
      </c>
      <c r="O2034" s="334">
        <v>0</v>
      </c>
      <c r="P2034" s="334">
        <v>0</v>
      </c>
      <c r="Q2034" s="334">
        <v>0</v>
      </c>
      <c r="R2034" s="334">
        <v>0</v>
      </c>
      <c r="S2034" s="334">
        <v>0</v>
      </c>
      <c r="T2034" s="334">
        <v>0</v>
      </c>
      <c r="U2034" s="334">
        <v>0</v>
      </c>
      <c r="V2034" s="334">
        <v>0</v>
      </c>
      <c r="W2034" s="334">
        <v>0</v>
      </c>
      <c r="X2034" s="334">
        <v>0</v>
      </c>
      <c r="Y2034" s="334">
        <v>0</v>
      </c>
      <c r="Z2034" s="334">
        <v>0</v>
      </c>
      <c r="AA2034" s="334">
        <v>0</v>
      </c>
      <c r="AB2034" s="334">
        <v>0</v>
      </c>
      <c r="AD2034" s="334">
        <v>0</v>
      </c>
      <c r="AE2034" s="334">
        <f t="shared" si="317"/>
        <v>0</v>
      </c>
      <c r="AF2034" s="334">
        <f t="shared" si="318"/>
        <v>0</v>
      </c>
      <c r="AG2034" s="340">
        <f t="shared" si="319"/>
        <v>0</v>
      </c>
      <c r="AI2034" s="340">
        <f t="shared" si="322"/>
        <v>0</v>
      </c>
      <c r="AJ2034" s="340">
        <f t="shared" si="322"/>
        <v>0</v>
      </c>
      <c r="AK2034" s="340">
        <f t="shared" si="322"/>
        <v>0</v>
      </c>
      <c r="AL2034" s="340">
        <f t="shared" si="322"/>
        <v>0</v>
      </c>
      <c r="AM2034" s="340">
        <f t="shared" si="322"/>
        <v>0</v>
      </c>
    </row>
    <row r="2035" spans="1:39" x14ac:dyDescent="0.35">
      <c r="A2035" s="337">
        <v>23948</v>
      </c>
      <c r="B2035" s="338">
        <f t="shared" si="314"/>
        <v>1965</v>
      </c>
      <c r="C2035" s="338">
        <f t="shared" si="315"/>
        <v>7</v>
      </c>
      <c r="D2035" s="338">
        <f t="shared" si="316"/>
        <v>25</v>
      </c>
      <c r="E2035" s="334">
        <v>0</v>
      </c>
      <c r="F2035" s="334">
        <v>0</v>
      </c>
      <c r="G2035" s="334">
        <v>0</v>
      </c>
      <c r="H2035" s="334">
        <v>0</v>
      </c>
      <c r="I2035" s="334">
        <v>0</v>
      </c>
      <c r="J2035" s="334">
        <v>0</v>
      </c>
      <c r="K2035" s="334">
        <v>0</v>
      </c>
      <c r="L2035" s="334">
        <v>0</v>
      </c>
      <c r="M2035" s="334">
        <v>0</v>
      </c>
      <c r="N2035" s="334">
        <v>0</v>
      </c>
      <c r="O2035" s="334">
        <v>0</v>
      </c>
      <c r="P2035" s="334">
        <v>0</v>
      </c>
      <c r="Q2035" s="334">
        <v>0</v>
      </c>
      <c r="R2035" s="334">
        <v>0</v>
      </c>
      <c r="S2035" s="334">
        <v>0</v>
      </c>
      <c r="T2035" s="334">
        <v>0</v>
      </c>
      <c r="U2035" s="334">
        <v>0</v>
      </c>
      <c r="V2035" s="334">
        <v>0</v>
      </c>
      <c r="W2035" s="334">
        <v>0</v>
      </c>
      <c r="X2035" s="334">
        <v>0</v>
      </c>
      <c r="Y2035" s="334">
        <v>0</v>
      </c>
      <c r="Z2035" s="334">
        <v>0</v>
      </c>
      <c r="AA2035" s="334">
        <v>0</v>
      </c>
      <c r="AB2035" s="334">
        <v>0</v>
      </c>
      <c r="AD2035" s="334">
        <v>0</v>
      </c>
      <c r="AE2035" s="334">
        <f t="shared" si="317"/>
        <v>0</v>
      </c>
      <c r="AF2035" s="334">
        <f t="shared" si="318"/>
        <v>0</v>
      </c>
      <c r="AG2035" s="340">
        <f t="shared" si="319"/>
        <v>0</v>
      </c>
      <c r="AI2035" s="340">
        <f t="shared" si="322"/>
        <v>0</v>
      </c>
      <c r="AJ2035" s="340">
        <f t="shared" si="322"/>
        <v>0</v>
      </c>
      <c r="AK2035" s="340">
        <f t="shared" si="322"/>
        <v>0</v>
      </c>
      <c r="AL2035" s="340">
        <f t="shared" si="322"/>
        <v>0</v>
      </c>
      <c r="AM2035" s="340">
        <f t="shared" si="322"/>
        <v>0</v>
      </c>
    </row>
    <row r="2036" spans="1:39" x14ac:dyDescent="0.35">
      <c r="A2036" s="337">
        <v>23949</v>
      </c>
      <c r="B2036" s="338">
        <f t="shared" si="314"/>
        <v>1965</v>
      </c>
      <c r="C2036" s="338">
        <f t="shared" si="315"/>
        <v>7</v>
      </c>
      <c r="D2036" s="338">
        <f t="shared" si="316"/>
        <v>26</v>
      </c>
      <c r="E2036" s="334">
        <v>0</v>
      </c>
      <c r="F2036" s="334">
        <v>0</v>
      </c>
      <c r="G2036" s="334">
        <v>0</v>
      </c>
      <c r="H2036" s="334">
        <v>0</v>
      </c>
      <c r="I2036" s="334">
        <v>0</v>
      </c>
      <c r="J2036" s="334">
        <v>0</v>
      </c>
      <c r="K2036" s="334">
        <v>0</v>
      </c>
      <c r="L2036" s="334">
        <v>0</v>
      </c>
      <c r="M2036" s="334">
        <v>0</v>
      </c>
      <c r="N2036" s="334">
        <v>0</v>
      </c>
      <c r="O2036" s="334">
        <v>0</v>
      </c>
      <c r="P2036" s="334">
        <v>0</v>
      </c>
      <c r="Q2036" s="334">
        <v>0</v>
      </c>
      <c r="R2036" s="334">
        <v>0</v>
      </c>
      <c r="S2036" s="334">
        <v>0</v>
      </c>
      <c r="T2036" s="334">
        <v>0</v>
      </c>
      <c r="U2036" s="334">
        <v>0</v>
      </c>
      <c r="V2036" s="334">
        <v>0</v>
      </c>
      <c r="W2036" s="334">
        <v>0</v>
      </c>
      <c r="X2036" s="334">
        <v>0</v>
      </c>
      <c r="Y2036" s="334">
        <v>0</v>
      </c>
      <c r="Z2036" s="334">
        <v>0</v>
      </c>
      <c r="AA2036" s="334">
        <v>0</v>
      </c>
      <c r="AB2036" s="334">
        <v>0</v>
      </c>
      <c r="AD2036" s="334">
        <v>0</v>
      </c>
      <c r="AE2036" s="334">
        <f t="shared" si="317"/>
        <v>0</v>
      </c>
      <c r="AF2036" s="334">
        <f t="shared" si="318"/>
        <v>0</v>
      </c>
      <c r="AG2036" s="340">
        <f t="shared" si="319"/>
        <v>0</v>
      </c>
      <c r="AI2036" s="340">
        <f t="shared" ref="AI2036:AM2051" si="323">IF($C2036=AI$1,$AF2036,0)</f>
        <v>0</v>
      </c>
      <c r="AJ2036" s="340">
        <f t="shared" si="323"/>
        <v>0</v>
      </c>
      <c r="AK2036" s="340">
        <f t="shared" si="323"/>
        <v>0</v>
      </c>
      <c r="AL2036" s="340">
        <f t="shared" si="323"/>
        <v>0</v>
      </c>
      <c r="AM2036" s="340">
        <f t="shared" si="323"/>
        <v>0</v>
      </c>
    </row>
    <row r="2037" spans="1:39" x14ac:dyDescent="0.35">
      <c r="A2037" s="337">
        <v>23950</v>
      </c>
      <c r="B2037" s="338">
        <f t="shared" si="314"/>
        <v>1965</v>
      </c>
      <c r="C2037" s="338">
        <f t="shared" si="315"/>
        <v>7</v>
      </c>
      <c r="D2037" s="338">
        <f t="shared" si="316"/>
        <v>27</v>
      </c>
      <c r="E2037" s="334">
        <v>0</v>
      </c>
      <c r="F2037" s="334">
        <v>0</v>
      </c>
      <c r="G2037" s="334">
        <v>0</v>
      </c>
      <c r="H2037" s="334">
        <v>0</v>
      </c>
      <c r="I2037" s="334">
        <v>0</v>
      </c>
      <c r="J2037" s="334">
        <v>0</v>
      </c>
      <c r="K2037" s="334">
        <v>0</v>
      </c>
      <c r="L2037" s="334">
        <v>0</v>
      </c>
      <c r="M2037" s="334">
        <v>0</v>
      </c>
      <c r="N2037" s="334">
        <v>0</v>
      </c>
      <c r="O2037" s="334">
        <v>0</v>
      </c>
      <c r="P2037" s="334">
        <v>0</v>
      </c>
      <c r="Q2037" s="334">
        <v>0</v>
      </c>
      <c r="R2037" s="334">
        <v>0</v>
      </c>
      <c r="S2037" s="334">
        <v>0</v>
      </c>
      <c r="T2037" s="334">
        <v>0</v>
      </c>
      <c r="U2037" s="334">
        <v>0</v>
      </c>
      <c r="V2037" s="334">
        <v>0</v>
      </c>
      <c r="W2037" s="334">
        <v>0</v>
      </c>
      <c r="X2037" s="334">
        <v>0</v>
      </c>
      <c r="Y2037" s="334">
        <v>0</v>
      </c>
      <c r="Z2037" s="334">
        <v>0</v>
      </c>
      <c r="AA2037" s="334">
        <v>0</v>
      </c>
      <c r="AB2037" s="334">
        <v>0</v>
      </c>
      <c r="AD2037" s="334">
        <v>0</v>
      </c>
      <c r="AE2037" s="334">
        <f t="shared" si="317"/>
        <v>0</v>
      </c>
      <c r="AF2037" s="334">
        <f t="shared" si="318"/>
        <v>0</v>
      </c>
      <c r="AG2037" s="340">
        <f t="shared" si="319"/>
        <v>0</v>
      </c>
      <c r="AI2037" s="340">
        <f t="shared" si="323"/>
        <v>0</v>
      </c>
      <c r="AJ2037" s="340">
        <f t="shared" si="323"/>
        <v>0</v>
      </c>
      <c r="AK2037" s="340">
        <f t="shared" si="323"/>
        <v>0</v>
      </c>
      <c r="AL2037" s="340">
        <f t="shared" si="323"/>
        <v>0</v>
      </c>
      <c r="AM2037" s="340">
        <f t="shared" si="323"/>
        <v>0</v>
      </c>
    </row>
    <row r="2038" spans="1:39" x14ac:dyDescent="0.35">
      <c r="A2038" s="337">
        <v>23951</v>
      </c>
      <c r="B2038" s="338">
        <f t="shared" si="314"/>
        <v>1965</v>
      </c>
      <c r="C2038" s="338">
        <f t="shared" si="315"/>
        <v>7</v>
      </c>
      <c r="D2038" s="338">
        <f t="shared" si="316"/>
        <v>28</v>
      </c>
      <c r="E2038" s="334">
        <v>0</v>
      </c>
      <c r="F2038" s="334">
        <v>0</v>
      </c>
      <c r="G2038" s="334">
        <v>0</v>
      </c>
      <c r="H2038" s="334">
        <v>0</v>
      </c>
      <c r="I2038" s="334">
        <v>0</v>
      </c>
      <c r="J2038" s="334">
        <v>0</v>
      </c>
      <c r="K2038" s="334">
        <v>0</v>
      </c>
      <c r="L2038" s="334">
        <v>0</v>
      </c>
      <c r="M2038" s="334">
        <v>0</v>
      </c>
      <c r="N2038" s="334">
        <v>0</v>
      </c>
      <c r="O2038" s="334">
        <v>0</v>
      </c>
      <c r="P2038" s="334">
        <v>0</v>
      </c>
      <c r="Q2038" s="334">
        <v>0</v>
      </c>
      <c r="R2038" s="334">
        <v>0</v>
      </c>
      <c r="S2038" s="334">
        <v>0</v>
      </c>
      <c r="T2038" s="334">
        <v>0</v>
      </c>
      <c r="U2038" s="334">
        <v>0</v>
      </c>
      <c r="V2038" s="334">
        <v>0</v>
      </c>
      <c r="W2038" s="334">
        <v>0</v>
      </c>
      <c r="X2038" s="334">
        <v>0</v>
      </c>
      <c r="Y2038" s="334">
        <v>0</v>
      </c>
      <c r="Z2038" s="334">
        <v>0</v>
      </c>
      <c r="AA2038" s="334">
        <v>0.8</v>
      </c>
      <c r="AB2038" s="334">
        <v>4.8</v>
      </c>
      <c r="AD2038" s="334">
        <v>5.6</v>
      </c>
      <c r="AE2038" s="334">
        <f t="shared" si="317"/>
        <v>5.6</v>
      </c>
      <c r="AF2038" s="334">
        <f t="shared" si="318"/>
        <v>5.6</v>
      </c>
      <c r="AG2038" s="340">
        <f t="shared" si="319"/>
        <v>0</v>
      </c>
      <c r="AI2038" s="340">
        <f t="shared" si="323"/>
        <v>0</v>
      </c>
      <c r="AJ2038" s="340">
        <f t="shared" si="323"/>
        <v>0</v>
      </c>
      <c r="AK2038" s="340">
        <f t="shared" si="323"/>
        <v>5.6</v>
      </c>
      <c r="AL2038" s="340">
        <f t="shared" si="323"/>
        <v>0</v>
      </c>
      <c r="AM2038" s="340">
        <f t="shared" si="323"/>
        <v>0</v>
      </c>
    </row>
    <row r="2039" spans="1:39" x14ac:dyDescent="0.35">
      <c r="A2039" s="337">
        <v>23952</v>
      </c>
      <c r="B2039" s="338">
        <f t="shared" si="314"/>
        <v>1965</v>
      </c>
      <c r="C2039" s="338">
        <f t="shared" si="315"/>
        <v>7</v>
      </c>
      <c r="D2039" s="338">
        <f t="shared" si="316"/>
        <v>29</v>
      </c>
      <c r="E2039" s="334">
        <v>0.3</v>
      </c>
      <c r="F2039" s="334">
        <v>0</v>
      </c>
      <c r="G2039" s="334">
        <v>0</v>
      </c>
      <c r="H2039" s="334">
        <v>0</v>
      </c>
      <c r="I2039" s="334">
        <v>0</v>
      </c>
      <c r="J2039" s="334">
        <v>0</v>
      </c>
      <c r="K2039" s="334">
        <v>0</v>
      </c>
      <c r="L2039" s="334">
        <v>0</v>
      </c>
      <c r="M2039" s="334">
        <v>0</v>
      </c>
      <c r="N2039" s="334">
        <v>0</v>
      </c>
      <c r="O2039" s="334">
        <v>0</v>
      </c>
      <c r="P2039" s="334">
        <v>0</v>
      </c>
      <c r="Q2039" s="334">
        <v>0</v>
      </c>
      <c r="R2039" s="334">
        <v>0</v>
      </c>
      <c r="S2039" s="334">
        <v>0</v>
      </c>
      <c r="T2039" s="334">
        <v>0</v>
      </c>
      <c r="U2039" s="334">
        <v>0</v>
      </c>
      <c r="V2039" s="334">
        <v>0</v>
      </c>
      <c r="W2039" s="334">
        <v>0</v>
      </c>
      <c r="X2039" s="334">
        <v>0</v>
      </c>
      <c r="Y2039" s="334">
        <v>0</v>
      </c>
      <c r="Z2039" s="334">
        <v>11.7</v>
      </c>
      <c r="AA2039" s="334">
        <v>0.5</v>
      </c>
      <c r="AB2039" s="334">
        <v>0.3</v>
      </c>
      <c r="AD2039" s="334">
        <v>12.8</v>
      </c>
      <c r="AE2039" s="334">
        <f t="shared" si="317"/>
        <v>12.8</v>
      </c>
      <c r="AF2039" s="334">
        <f t="shared" si="318"/>
        <v>12.8</v>
      </c>
      <c r="AG2039" s="340">
        <f t="shared" si="319"/>
        <v>0</v>
      </c>
      <c r="AI2039" s="340">
        <f t="shared" si="323"/>
        <v>0</v>
      </c>
      <c r="AJ2039" s="340">
        <f t="shared" si="323"/>
        <v>0</v>
      </c>
      <c r="AK2039" s="340">
        <f t="shared" si="323"/>
        <v>12.8</v>
      </c>
      <c r="AL2039" s="340">
        <f t="shared" si="323"/>
        <v>0</v>
      </c>
      <c r="AM2039" s="340">
        <f t="shared" si="323"/>
        <v>0</v>
      </c>
    </row>
    <row r="2040" spans="1:39" x14ac:dyDescent="0.35">
      <c r="A2040" s="337">
        <v>23953</v>
      </c>
      <c r="B2040" s="338">
        <f t="shared" si="314"/>
        <v>1965</v>
      </c>
      <c r="C2040" s="338">
        <f t="shared" si="315"/>
        <v>7</v>
      </c>
      <c r="D2040" s="338">
        <f t="shared" si="316"/>
        <v>30</v>
      </c>
      <c r="E2040" s="334">
        <v>0</v>
      </c>
      <c r="F2040" s="334">
        <v>0</v>
      </c>
      <c r="G2040" s="334">
        <v>0</v>
      </c>
      <c r="H2040" s="334">
        <v>0</v>
      </c>
      <c r="I2040" s="334">
        <v>0</v>
      </c>
      <c r="J2040" s="334">
        <v>0</v>
      </c>
      <c r="K2040" s="334">
        <v>0</v>
      </c>
      <c r="L2040" s="334">
        <v>0</v>
      </c>
      <c r="M2040" s="334">
        <v>0</v>
      </c>
      <c r="N2040" s="334">
        <v>0</v>
      </c>
      <c r="O2040" s="334">
        <v>0</v>
      </c>
      <c r="P2040" s="334">
        <v>0</v>
      </c>
      <c r="Q2040" s="334">
        <v>0</v>
      </c>
      <c r="R2040" s="334">
        <v>0</v>
      </c>
      <c r="S2040" s="334">
        <v>0</v>
      </c>
      <c r="T2040" s="334">
        <v>0</v>
      </c>
      <c r="U2040" s="334">
        <v>0</v>
      </c>
      <c r="V2040" s="334">
        <v>0</v>
      </c>
      <c r="W2040" s="334">
        <v>0</v>
      </c>
      <c r="X2040" s="334">
        <v>0</v>
      </c>
      <c r="Y2040" s="334">
        <v>0</v>
      </c>
      <c r="Z2040" s="334">
        <v>0</v>
      </c>
      <c r="AA2040" s="334">
        <v>0</v>
      </c>
      <c r="AB2040" s="334">
        <v>0</v>
      </c>
      <c r="AD2040" s="334">
        <v>0</v>
      </c>
      <c r="AE2040" s="334">
        <f t="shared" si="317"/>
        <v>0</v>
      </c>
      <c r="AF2040" s="334">
        <f t="shared" si="318"/>
        <v>0</v>
      </c>
      <c r="AG2040" s="340">
        <f t="shared" si="319"/>
        <v>0</v>
      </c>
      <c r="AI2040" s="340">
        <f t="shared" si="323"/>
        <v>0</v>
      </c>
      <c r="AJ2040" s="340">
        <f t="shared" si="323"/>
        <v>0</v>
      </c>
      <c r="AK2040" s="340">
        <f t="shared" si="323"/>
        <v>0</v>
      </c>
      <c r="AL2040" s="340">
        <f t="shared" si="323"/>
        <v>0</v>
      </c>
      <c r="AM2040" s="340">
        <f t="shared" si="323"/>
        <v>0</v>
      </c>
    </row>
    <row r="2041" spans="1:39" x14ac:dyDescent="0.35">
      <c r="A2041" s="337">
        <v>23954</v>
      </c>
      <c r="B2041" s="338">
        <f t="shared" si="314"/>
        <v>1965</v>
      </c>
      <c r="C2041" s="338">
        <f t="shared" si="315"/>
        <v>7</v>
      </c>
      <c r="D2041" s="338">
        <f t="shared" si="316"/>
        <v>31</v>
      </c>
      <c r="E2041" s="334">
        <v>0</v>
      </c>
      <c r="F2041" s="334">
        <v>0</v>
      </c>
      <c r="G2041" s="334">
        <v>0</v>
      </c>
      <c r="H2041" s="334">
        <v>0</v>
      </c>
      <c r="I2041" s="334">
        <v>0</v>
      </c>
      <c r="J2041" s="334">
        <v>0</v>
      </c>
      <c r="K2041" s="334">
        <v>0</v>
      </c>
      <c r="L2041" s="334">
        <v>0</v>
      </c>
      <c r="M2041" s="334">
        <v>0</v>
      </c>
      <c r="N2041" s="334">
        <v>0</v>
      </c>
      <c r="O2041" s="334">
        <v>0</v>
      </c>
      <c r="P2041" s="334">
        <v>0</v>
      </c>
      <c r="Q2041" s="334">
        <v>0</v>
      </c>
      <c r="R2041" s="334">
        <v>0</v>
      </c>
      <c r="S2041" s="334">
        <v>0</v>
      </c>
      <c r="T2041" s="334">
        <v>0</v>
      </c>
      <c r="U2041" s="334">
        <v>0</v>
      </c>
      <c r="V2041" s="334">
        <v>0</v>
      </c>
      <c r="W2041" s="334">
        <v>0</v>
      </c>
      <c r="X2041" s="334">
        <v>0</v>
      </c>
      <c r="Y2041" s="334">
        <v>0</v>
      </c>
      <c r="Z2041" s="334">
        <v>0</v>
      </c>
      <c r="AA2041" s="334">
        <v>0</v>
      </c>
      <c r="AB2041" s="334">
        <v>0</v>
      </c>
      <c r="AD2041" s="334">
        <v>0</v>
      </c>
      <c r="AE2041" s="334">
        <f t="shared" si="317"/>
        <v>0</v>
      </c>
      <c r="AF2041" s="334">
        <f t="shared" si="318"/>
        <v>0</v>
      </c>
      <c r="AG2041" s="340">
        <f t="shared" si="319"/>
        <v>0</v>
      </c>
      <c r="AI2041" s="340">
        <f t="shared" si="323"/>
        <v>0</v>
      </c>
      <c r="AJ2041" s="340">
        <f t="shared" si="323"/>
        <v>0</v>
      </c>
      <c r="AK2041" s="340">
        <f t="shared" si="323"/>
        <v>0</v>
      </c>
      <c r="AL2041" s="340">
        <f t="shared" si="323"/>
        <v>0</v>
      </c>
      <c r="AM2041" s="340">
        <f t="shared" si="323"/>
        <v>0</v>
      </c>
    </row>
    <row r="2042" spans="1:39" x14ac:dyDescent="0.35">
      <c r="A2042" s="337">
        <v>23955</v>
      </c>
      <c r="B2042" s="338">
        <f t="shared" si="314"/>
        <v>1965</v>
      </c>
      <c r="C2042" s="338">
        <f t="shared" si="315"/>
        <v>8</v>
      </c>
      <c r="D2042" s="338">
        <f t="shared" si="316"/>
        <v>1</v>
      </c>
      <c r="E2042" s="334">
        <v>0</v>
      </c>
      <c r="F2042" s="334">
        <v>0</v>
      </c>
      <c r="G2042" s="334">
        <v>0</v>
      </c>
      <c r="H2042" s="334">
        <v>0</v>
      </c>
      <c r="I2042" s="334">
        <v>0</v>
      </c>
      <c r="J2042" s="334">
        <v>0</v>
      </c>
      <c r="K2042" s="334">
        <v>0</v>
      </c>
      <c r="L2042" s="334">
        <v>0</v>
      </c>
      <c r="M2042" s="334">
        <v>0</v>
      </c>
      <c r="N2042" s="334">
        <v>0</v>
      </c>
      <c r="O2042" s="334">
        <v>0</v>
      </c>
      <c r="P2042" s="334">
        <v>0</v>
      </c>
      <c r="Q2042" s="334">
        <v>0</v>
      </c>
      <c r="R2042" s="334">
        <v>0</v>
      </c>
      <c r="S2042" s="334">
        <v>0</v>
      </c>
      <c r="T2042" s="334">
        <v>0</v>
      </c>
      <c r="U2042" s="334">
        <v>0</v>
      </c>
      <c r="V2042" s="334">
        <v>0</v>
      </c>
      <c r="W2042" s="334">
        <v>0</v>
      </c>
      <c r="X2042" s="334">
        <v>0</v>
      </c>
      <c r="Y2042" s="334">
        <v>0</v>
      </c>
      <c r="Z2042" s="334">
        <v>0</v>
      </c>
      <c r="AA2042" s="334">
        <v>0</v>
      </c>
      <c r="AB2042" s="334">
        <v>0</v>
      </c>
      <c r="AD2042" s="334">
        <v>0</v>
      </c>
      <c r="AE2042" s="334">
        <f t="shared" si="317"/>
        <v>0</v>
      </c>
      <c r="AF2042" s="334">
        <f t="shared" si="318"/>
        <v>0</v>
      </c>
      <c r="AG2042" s="340">
        <f t="shared" si="319"/>
        <v>0</v>
      </c>
      <c r="AI2042" s="340">
        <f t="shared" si="323"/>
        <v>0</v>
      </c>
      <c r="AJ2042" s="340">
        <f t="shared" si="323"/>
        <v>0</v>
      </c>
      <c r="AK2042" s="340">
        <f t="shared" si="323"/>
        <v>0</v>
      </c>
      <c r="AL2042" s="340">
        <f t="shared" si="323"/>
        <v>0</v>
      </c>
      <c r="AM2042" s="340">
        <f t="shared" si="323"/>
        <v>0</v>
      </c>
    </row>
    <row r="2043" spans="1:39" x14ac:dyDescent="0.35">
      <c r="A2043" s="337">
        <v>23956</v>
      </c>
      <c r="B2043" s="338">
        <f t="shared" si="314"/>
        <v>1965</v>
      </c>
      <c r="C2043" s="338">
        <f t="shared" si="315"/>
        <v>8</v>
      </c>
      <c r="D2043" s="338">
        <f t="shared" si="316"/>
        <v>2</v>
      </c>
      <c r="E2043" s="334">
        <v>0</v>
      </c>
      <c r="F2043" s="334">
        <v>0</v>
      </c>
      <c r="G2043" s="334">
        <v>0</v>
      </c>
      <c r="H2043" s="334">
        <v>0</v>
      </c>
      <c r="I2043" s="334">
        <v>0</v>
      </c>
      <c r="J2043" s="334">
        <v>0</v>
      </c>
      <c r="K2043" s="334">
        <v>0</v>
      </c>
      <c r="L2043" s="334">
        <v>0</v>
      </c>
      <c r="M2043" s="334">
        <v>0</v>
      </c>
      <c r="N2043" s="334">
        <v>0</v>
      </c>
      <c r="O2043" s="334">
        <v>0</v>
      </c>
      <c r="P2043" s="334">
        <v>0</v>
      </c>
      <c r="Q2043" s="334">
        <v>0</v>
      </c>
      <c r="R2043" s="334">
        <v>0</v>
      </c>
      <c r="S2043" s="334">
        <v>0</v>
      </c>
      <c r="T2043" s="334">
        <v>0</v>
      </c>
      <c r="U2043" s="334">
        <v>0</v>
      </c>
      <c r="V2043" s="334">
        <v>0</v>
      </c>
      <c r="W2043" s="334">
        <v>0</v>
      </c>
      <c r="X2043" s="334">
        <v>0</v>
      </c>
      <c r="Y2043" s="334">
        <v>0</v>
      </c>
      <c r="Z2043" s="334">
        <v>0</v>
      </c>
      <c r="AA2043" s="334">
        <v>0</v>
      </c>
      <c r="AB2043" s="334">
        <v>0</v>
      </c>
      <c r="AD2043" s="334">
        <v>0</v>
      </c>
      <c r="AE2043" s="334">
        <f t="shared" si="317"/>
        <v>0</v>
      </c>
      <c r="AF2043" s="334">
        <f t="shared" si="318"/>
        <v>0</v>
      </c>
      <c r="AG2043" s="340">
        <f t="shared" si="319"/>
        <v>0</v>
      </c>
      <c r="AI2043" s="340">
        <f t="shared" si="323"/>
        <v>0</v>
      </c>
      <c r="AJ2043" s="340">
        <f t="shared" si="323"/>
        <v>0</v>
      </c>
      <c r="AK2043" s="340">
        <f t="shared" si="323"/>
        <v>0</v>
      </c>
      <c r="AL2043" s="340">
        <f t="shared" si="323"/>
        <v>0</v>
      </c>
      <c r="AM2043" s="340">
        <f t="shared" si="323"/>
        <v>0</v>
      </c>
    </row>
    <row r="2044" spans="1:39" x14ac:dyDescent="0.35">
      <c r="A2044" s="337">
        <v>23957</v>
      </c>
      <c r="B2044" s="338">
        <f t="shared" si="314"/>
        <v>1965</v>
      </c>
      <c r="C2044" s="338">
        <f t="shared" si="315"/>
        <v>8</v>
      </c>
      <c r="D2044" s="338">
        <f t="shared" si="316"/>
        <v>3</v>
      </c>
      <c r="E2044" s="334">
        <v>0.8</v>
      </c>
      <c r="F2044" s="334">
        <v>0</v>
      </c>
      <c r="G2044" s="334">
        <v>0</v>
      </c>
      <c r="H2044" s="334">
        <v>0</v>
      </c>
      <c r="I2044" s="334">
        <v>0</v>
      </c>
      <c r="J2044" s="334">
        <v>0</v>
      </c>
      <c r="K2044" s="334">
        <v>0</v>
      </c>
      <c r="L2044" s="334">
        <v>0</v>
      </c>
      <c r="M2044" s="334">
        <v>0</v>
      </c>
      <c r="N2044" s="334">
        <v>0</v>
      </c>
      <c r="O2044" s="334">
        <v>0.3</v>
      </c>
      <c r="P2044" s="334">
        <v>0</v>
      </c>
      <c r="Q2044" s="334">
        <v>0</v>
      </c>
      <c r="R2044" s="334">
        <v>0</v>
      </c>
      <c r="S2044" s="334">
        <v>0</v>
      </c>
      <c r="T2044" s="334">
        <v>0</v>
      </c>
      <c r="U2044" s="334">
        <v>0</v>
      </c>
      <c r="V2044" s="334">
        <v>0</v>
      </c>
      <c r="W2044" s="334">
        <v>0</v>
      </c>
      <c r="X2044" s="334">
        <v>0</v>
      </c>
      <c r="Y2044" s="334">
        <v>0</v>
      </c>
      <c r="Z2044" s="334">
        <v>0</v>
      </c>
      <c r="AA2044" s="334">
        <v>0</v>
      </c>
      <c r="AB2044" s="334">
        <v>0</v>
      </c>
      <c r="AD2044" s="334">
        <v>1.1000000000000001</v>
      </c>
      <c r="AE2044" s="334">
        <f t="shared" si="317"/>
        <v>1.1000000000000001</v>
      </c>
      <c r="AF2044" s="334">
        <f t="shared" si="318"/>
        <v>1.1000000000000001</v>
      </c>
      <c r="AG2044" s="340">
        <f t="shared" si="319"/>
        <v>0</v>
      </c>
      <c r="AI2044" s="340">
        <f t="shared" si="323"/>
        <v>0</v>
      </c>
      <c r="AJ2044" s="340">
        <f t="shared" si="323"/>
        <v>0</v>
      </c>
      <c r="AK2044" s="340">
        <f t="shared" si="323"/>
        <v>0</v>
      </c>
      <c r="AL2044" s="340">
        <f t="shared" si="323"/>
        <v>1.1000000000000001</v>
      </c>
      <c r="AM2044" s="340">
        <f t="shared" si="323"/>
        <v>0</v>
      </c>
    </row>
    <row r="2045" spans="1:39" x14ac:dyDescent="0.35">
      <c r="A2045" s="337">
        <v>23958</v>
      </c>
      <c r="B2045" s="338">
        <f t="shared" si="314"/>
        <v>1965</v>
      </c>
      <c r="C2045" s="338">
        <f t="shared" si="315"/>
        <v>8</v>
      </c>
      <c r="D2045" s="338">
        <f t="shared" si="316"/>
        <v>4</v>
      </c>
      <c r="E2045" s="334">
        <v>0</v>
      </c>
      <c r="F2045" s="334">
        <v>0</v>
      </c>
      <c r="G2045" s="334">
        <v>0</v>
      </c>
      <c r="H2045" s="334">
        <v>0</v>
      </c>
      <c r="I2045" s="334">
        <v>0</v>
      </c>
      <c r="J2045" s="334">
        <v>0</v>
      </c>
      <c r="K2045" s="334">
        <v>0</v>
      </c>
      <c r="L2045" s="334">
        <v>5.0999999999999996</v>
      </c>
      <c r="M2045" s="334">
        <v>9.1</v>
      </c>
      <c r="N2045" s="334">
        <v>4.3</v>
      </c>
      <c r="O2045" s="334">
        <v>0.8</v>
      </c>
      <c r="P2045" s="334">
        <v>2</v>
      </c>
      <c r="Q2045" s="334">
        <v>0.3</v>
      </c>
      <c r="R2045" s="334">
        <v>1.5</v>
      </c>
      <c r="S2045" s="334">
        <v>2.8</v>
      </c>
      <c r="T2045" s="334">
        <v>3</v>
      </c>
      <c r="U2045" s="334">
        <v>1.8</v>
      </c>
      <c r="V2045" s="334">
        <v>3</v>
      </c>
      <c r="W2045" s="334">
        <v>0.5</v>
      </c>
      <c r="X2045" s="334">
        <v>0.5</v>
      </c>
      <c r="Y2045" s="334">
        <v>0</v>
      </c>
      <c r="Z2045" s="334">
        <v>2.8</v>
      </c>
      <c r="AA2045" s="334">
        <v>8.6</v>
      </c>
      <c r="AB2045" s="334">
        <v>4.5999999999999996</v>
      </c>
      <c r="AD2045" s="334">
        <v>50.7</v>
      </c>
      <c r="AE2045" s="334">
        <f t="shared" si="317"/>
        <v>50.7</v>
      </c>
      <c r="AF2045" s="334">
        <f t="shared" si="318"/>
        <v>50.7</v>
      </c>
      <c r="AG2045" s="340">
        <f t="shared" si="319"/>
        <v>0</v>
      </c>
      <c r="AI2045" s="340">
        <f t="shared" si="323"/>
        <v>0</v>
      </c>
      <c r="AJ2045" s="340">
        <f t="shared" si="323"/>
        <v>0</v>
      </c>
      <c r="AK2045" s="340">
        <f t="shared" si="323"/>
        <v>0</v>
      </c>
      <c r="AL2045" s="340">
        <f t="shared" si="323"/>
        <v>50.7</v>
      </c>
      <c r="AM2045" s="340">
        <f t="shared" si="323"/>
        <v>0</v>
      </c>
    </row>
    <row r="2046" spans="1:39" x14ac:dyDescent="0.35">
      <c r="A2046" s="337">
        <v>23959</v>
      </c>
      <c r="B2046" s="338">
        <f t="shared" si="314"/>
        <v>1965</v>
      </c>
      <c r="C2046" s="338">
        <f t="shared" si="315"/>
        <v>8</v>
      </c>
      <c r="D2046" s="338">
        <f t="shared" si="316"/>
        <v>5</v>
      </c>
      <c r="E2046" s="334">
        <v>1.5</v>
      </c>
      <c r="F2046" s="334">
        <v>0.8</v>
      </c>
      <c r="G2046" s="334">
        <v>0</v>
      </c>
      <c r="H2046" s="334">
        <v>0</v>
      </c>
      <c r="I2046" s="334">
        <v>0.8</v>
      </c>
      <c r="J2046" s="334">
        <v>0.3</v>
      </c>
      <c r="K2046" s="334">
        <v>0</v>
      </c>
      <c r="L2046" s="334">
        <v>0</v>
      </c>
      <c r="M2046" s="334">
        <v>0</v>
      </c>
      <c r="N2046" s="334">
        <v>0</v>
      </c>
      <c r="O2046" s="334">
        <v>0</v>
      </c>
      <c r="P2046" s="334">
        <v>0</v>
      </c>
      <c r="Q2046" s="334">
        <v>0</v>
      </c>
      <c r="R2046" s="334">
        <v>0</v>
      </c>
      <c r="S2046" s="334">
        <v>0</v>
      </c>
      <c r="T2046" s="334">
        <v>0</v>
      </c>
      <c r="U2046" s="334">
        <v>0</v>
      </c>
      <c r="V2046" s="334">
        <v>0</v>
      </c>
      <c r="W2046" s="334">
        <v>0</v>
      </c>
      <c r="X2046" s="334">
        <v>0</v>
      </c>
      <c r="Y2046" s="334">
        <v>0</v>
      </c>
      <c r="Z2046" s="334">
        <v>0</v>
      </c>
      <c r="AA2046" s="334">
        <v>0</v>
      </c>
      <c r="AB2046" s="334">
        <v>0</v>
      </c>
      <c r="AD2046" s="334">
        <v>3.4</v>
      </c>
      <c r="AE2046" s="334">
        <f t="shared" si="317"/>
        <v>3.4</v>
      </c>
      <c r="AF2046" s="334">
        <f t="shared" si="318"/>
        <v>3.3999999999999995</v>
      </c>
      <c r="AG2046" s="340">
        <f t="shared" si="319"/>
        <v>4.4408920985006262E-16</v>
      </c>
      <c r="AI2046" s="340">
        <f t="shared" si="323"/>
        <v>0</v>
      </c>
      <c r="AJ2046" s="340">
        <f t="shared" si="323"/>
        <v>0</v>
      </c>
      <c r="AK2046" s="340">
        <f t="shared" si="323"/>
        <v>0</v>
      </c>
      <c r="AL2046" s="340">
        <f t="shared" si="323"/>
        <v>3.3999999999999995</v>
      </c>
      <c r="AM2046" s="340">
        <f t="shared" si="323"/>
        <v>0</v>
      </c>
    </row>
    <row r="2047" spans="1:39" x14ac:dyDescent="0.35">
      <c r="A2047" s="337">
        <v>23960</v>
      </c>
      <c r="B2047" s="338">
        <f t="shared" si="314"/>
        <v>1965</v>
      </c>
      <c r="C2047" s="338">
        <f t="shared" si="315"/>
        <v>8</v>
      </c>
      <c r="D2047" s="338">
        <f t="shared" si="316"/>
        <v>6</v>
      </c>
      <c r="E2047" s="334">
        <v>0</v>
      </c>
      <c r="F2047" s="334">
        <v>0</v>
      </c>
      <c r="G2047" s="334">
        <v>0</v>
      </c>
      <c r="H2047" s="334">
        <v>0</v>
      </c>
      <c r="I2047" s="334">
        <v>0</v>
      </c>
      <c r="J2047" s="334">
        <v>0</v>
      </c>
      <c r="K2047" s="334">
        <v>0</v>
      </c>
      <c r="L2047" s="334">
        <v>0</v>
      </c>
      <c r="M2047" s="334">
        <v>0</v>
      </c>
      <c r="N2047" s="334">
        <v>0</v>
      </c>
      <c r="O2047" s="334">
        <v>0</v>
      </c>
      <c r="P2047" s="334">
        <v>0</v>
      </c>
      <c r="Q2047" s="334">
        <v>0</v>
      </c>
      <c r="R2047" s="334">
        <v>0</v>
      </c>
      <c r="S2047" s="334">
        <v>0</v>
      </c>
      <c r="T2047" s="334">
        <v>0.5</v>
      </c>
      <c r="U2047" s="334">
        <v>0</v>
      </c>
      <c r="V2047" s="334">
        <v>0</v>
      </c>
      <c r="W2047" s="334">
        <v>0</v>
      </c>
      <c r="X2047" s="334">
        <v>0</v>
      </c>
      <c r="Y2047" s="334">
        <v>0</v>
      </c>
      <c r="Z2047" s="334">
        <v>0</v>
      </c>
      <c r="AA2047" s="334">
        <v>0</v>
      </c>
      <c r="AB2047" s="334">
        <v>0</v>
      </c>
      <c r="AD2047" s="334">
        <v>0.5</v>
      </c>
      <c r="AE2047" s="334">
        <f t="shared" si="317"/>
        <v>0.5</v>
      </c>
      <c r="AF2047" s="334">
        <f t="shared" si="318"/>
        <v>0.5</v>
      </c>
      <c r="AG2047" s="340">
        <f t="shared" si="319"/>
        <v>0</v>
      </c>
      <c r="AI2047" s="340">
        <f t="shared" si="323"/>
        <v>0</v>
      </c>
      <c r="AJ2047" s="340">
        <f t="shared" si="323"/>
        <v>0</v>
      </c>
      <c r="AK2047" s="340">
        <f t="shared" si="323"/>
        <v>0</v>
      </c>
      <c r="AL2047" s="340">
        <f t="shared" si="323"/>
        <v>0.5</v>
      </c>
      <c r="AM2047" s="340">
        <f t="shared" si="323"/>
        <v>0</v>
      </c>
    </row>
    <row r="2048" spans="1:39" x14ac:dyDescent="0.35">
      <c r="A2048" s="337">
        <v>23961</v>
      </c>
      <c r="B2048" s="338">
        <f t="shared" si="314"/>
        <v>1965</v>
      </c>
      <c r="C2048" s="338">
        <f t="shared" si="315"/>
        <v>8</v>
      </c>
      <c r="D2048" s="338">
        <f t="shared" si="316"/>
        <v>7</v>
      </c>
      <c r="E2048" s="334">
        <v>0</v>
      </c>
      <c r="F2048" s="334">
        <v>0</v>
      </c>
      <c r="G2048" s="334">
        <v>0</v>
      </c>
      <c r="H2048" s="334">
        <v>0</v>
      </c>
      <c r="I2048" s="334">
        <v>0</v>
      </c>
      <c r="J2048" s="334">
        <v>0</v>
      </c>
      <c r="K2048" s="334">
        <v>0</v>
      </c>
      <c r="L2048" s="334">
        <v>0</v>
      </c>
      <c r="M2048" s="334">
        <v>0</v>
      </c>
      <c r="N2048" s="334">
        <v>0</v>
      </c>
      <c r="O2048" s="334">
        <v>0</v>
      </c>
      <c r="P2048" s="334">
        <v>0</v>
      </c>
      <c r="Q2048" s="334">
        <v>0</v>
      </c>
      <c r="R2048" s="334">
        <v>0</v>
      </c>
      <c r="S2048" s="334">
        <v>0</v>
      </c>
      <c r="T2048" s="334">
        <v>0</v>
      </c>
      <c r="U2048" s="334">
        <v>0</v>
      </c>
      <c r="V2048" s="334">
        <v>0</v>
      </c>
      <c r="W2048" s="334">
        <v>0</v>
      </c>
      <c r="X2048" s="334">
        <v>0</v>
      </c>
      <c r="Y2048" s="334">
        <v>0</v>
      </c>
      <c r="Z2048" s="334">
        <v>0</v>
      </c>
      <c r="AA2048" s="334">
        <v>0</v>
      </c>
      <c r="AB2048" s="334">
        <v>0</v>
      </c>
      <c r="AD2048" s="334">
        <v>0</v>
      </c>
      <c r="AE2048" s="334">
        <f t="shared" si="317"/>
        <v>0</v>
      </c>
      <c r="AF2048" s="334">
        <f t="shared" si="318"/>
        <v>0</v>
      </c>
      <c r="AG2048" s="340">
        <f t="shared" si="319"/>
        <v>0</v>
      </c>
      <c r="AI2048" s="340">
        <f t="shared" si="323"/>
        <v>0</v>
      </c>
      <c r="AJ2048" s="340">
        <f t="shared" si="323"/>
        <v>0</v>
      </c>
      <c r="AK2048" s="340">
        <f t="shared" si="323"/>
        <v>0</v>
      </c>
      <c r="AL2048" s="340">
        <f t="shared" si="323"/>
        <v>0</v>
      </c>
      <c r="AM2048" s="340">
        <f t="shared" si="323"/>
        <v>0</v>
      </c>
    </row>
    <row r="2049" spans="1:39" x14ac:dyDescent="0.35">
      <c r="A2049" s="337">
        <v>23962</v>
      </c>
      <c r="B2049" s="338">
        <f t="shared" si="314"/>
        <v>1965</v>
      </c>
      <c r="C2049" s="338">
        <f t="shared" si="315"/>
        <v>8</v>
      </c>
      <c r="D2049" s="338">
        <f t="shared" si="316"/>
        <v>8</v>
      </c>
      <c r="E2049" s="334">
        <v>0</v>
      </c>
      <c r="F2049" s="334">
        <v>0</v>
      </c>
      <c r="G2049" s="334">
        <v>0</v>
      </c>
      <c r="H2049" s="334">
        <v>0</v>
      </c>
      <c r="I2049" s="334">
        <v>0</v>
      </c>
      <c r="J2049" s="334">
        <v>0</v>
      </c>
      <c r="K2049" s="334">
        <v>0</v>
      </c>
      <c r="L2049" s="334">
        <v>0</v>
      </c>
      <c r="M2049" s="334">
        <v>0</v>
      </c>
      <c r="N2049" s="334">
        <v>0</v>
      </c>
      <c r="O2049" s="334">
        <v>0</v>
      </c>
      <c r="P2049" s="334">
        <v>0</v>
      </c>
      <c r="Q2049" s="334">
        <v>0</v>
      </c>
      <c r="R2049" s="334">
        <v>0</v>
      </c>
      <c r="S2049" s="334">
        <v>0</v>
      </c>
      <c r="T2049" s="334">
        <v>0</v>
      </c>
      <c r="U2049" s="334">
        <v>0</v>
      </c>
      <c r="V2049" s="334">
        <v>0</v>
      </c>
      <c r="W2049" s="334">
        <v>0</v>
      </c>
      <c r="X2049" s="334">
        <v>0</v>
      </c>
      <c r="Y2049" s="334">
        <v>0</v>
      </c>
      <c r="Z2049" s="334">
        <v>0</v>
      </c>
      <c r="AA2049" s="334">
        <v>0</v>
      </c>
      <c r="AB2049" s="334">
        <v>0</v>
      </c>
      <c r="AD2049" s="334">
        <v>0</v>
      </c>
      <c r="AE2049" s="334">
        <f t="shared" si="317"/>
        <v>0</v>
      </c>
      <c r="AF2049" s="334">
        <f t="shared" si="318"/>
        <v>0</v>
      </c>
      <c r="AG2049" s="340">
        <f t="shared" si="319"/>
        <v>0</v>
      </c>
      <c r="AI2049" s="340">
        <f t="shared" si="323"/>
        <v>0</v>
      </c>
      <c r="AJ2049" s="340">
        <f t="shared" si="323"/>
        <v>0</v>
      </c>
      <c r="AK2049" s="340">
        <f t="shared" si="323"/>
        <v>0</v>
      </c>
      <c r="AL2049" s="340">
        <f t="shared" si="323"/>
        <v>0</v>
      </c>
      <c r="AM2049" s="340">
        <f t="shared" si="323"/>
        <v>0</v>
      </c>
    </row>
    <row r="2050" spans="1:39" x14ac:dyDescent="0.35">
      <c r="A2050" s="337">
        <v>23963</v>
      </c>
      <c r="B2050" s="338">
        <f t="shared" si="314"/>
        <v>1965</v>
      </c>
      <c r="C2050" s="338">
        <f t="shared" si="315"/>
        <v>8</v>
      </c>
      <c r="D2050" s="338">
        <f t="shared" si="316"/>
        <v>9</v>
      </c>
      <c r="E2050" s="334">
        <v>0</v>
      </c>
      <c r="F2050" s="334">
        <v>0</v>
      </c>
      <c r="G2050" s="334">
        <v>0</v>
      </c>
      <c r="H2050" s="334">
        <v>0</v>
      </c>
      <c r="I2050" s="334">
        <v>0</v>
      </c>
      <c r="J2050" s="334">
        <v>0</v>
      </c>
      <c r="K2050" s="334">
        <v>0</v>
      </c>
      <c r="L2050" s="334">
        <v>0</v>
      </c>
      <c r="M2050" s="334">
        <v>0</v>
      </c>
      <c r="N2050" s="334">
        <v>0</v>
      </c>
      <c r="O2050" s="334">
        <v>0</v>
      </c>
      <c r="P2050" s="334">
        <v>0</v>
      </c>
      <c r="Q2050" s="334">
        <v>0</v>
      </c>
      <c r="R2050" s="334">
        <v>0</v>
      </c>
      <c r="S2050" s="334">
        <v>0</v>
      </c>
      <c r="T2050" s="334">
        <v>0</v>
      </c>
      <c r="U2050" s="334">
        <v>0</v>
      </c>
      <c r="V2050" s="334">
        <v>0</v>
      </c>
      <c r="W2050" s="334">
        <v>0</v>
      </c>
      <c r="X2050" s="334">
        <v>0</v>
      </c>
      <c r="Y2050" s="334">
        <v>0</v>
      </c>
      <c r="Z2050" s="334">
        <v>0</v>
      </c>
      <c r="AA2050" s="334">
        <v>0</v>
      </c>
      <c r="AB2050" s="334">
        <v>0</v>
      </c>
      <c r="AD2050" s="334">
        <v>0</v>
      </c>
      <c r="AE2050" s="334">
        <f t="shared" si="317"/>
        <v>0</v>
      </c>
      <c r="AF2050" s="334">
        <f t="shared" si="318"/>
        <v>0</v>
      </c>
      <c r="AG2050" s="340">
        <f t="shared" si="319"/>
        <v>0</v>
      </c>
      <c r="AI2050" s="340">
        <f t="shared" si="323"/>
        <v>0</v>
      </c>
      <c r="AJ2050" s="340">
        <f t="shared" si="323"/>
        <v>0</v>
      </c>
      <c r="AK2050" s="340">
        <f t="shared" si="323"/>
        <v>0</v>
      </c>
      <c r="AL2050" s="340">
        <f t="shared" si="323"/>
        <v>0</v>
      </c>
      <c r="AM2050" s="340">
        <f t="shared" si="323"/>
        <v>0</v>
      </c>
    </row>
    <row r="2051" spans="1:39" x14ac:dyDescent="0.35">
      <c r="A2051" s="337">
        <v>23964</v>
      </c>
      <c r="B2051" s="338">
        <f t="shared" si="314"/>
        <v>1965</v>
      </c>
      <c r="C2051" s="338">
        <f t="shared" si="315"/>
        <v>8</v>
      </c>
      <c r="D2051" s="338">
        <f t="shared" si="316"/>
        <v>10</v>
      </c>
      <c r="E2051" s="334">
        <v>0</v>
      </c>
      <c r="F2051" s="334">
        <v>0</v>
      </c>
      <c r="G2051" s="334">
        <v>0</v>
      </c>
      <c r="H2051" s="334">
        <v>0</v>
      </c>
      <c r="I2051" s="334">
        <v>0</v>
      </c>
      <c r="J2051" s="334">
        <v>0</v>
      </c>
      <c r="K2051" s="334">
        <v>0</v>
      </c>
      <c r="L2051" s="334">
        <v>0</v>
      </c>
      <c r="M2051" s="334">
        <v>0</v>
      </c>
      <c r="N2051" s="334">
        <v>0</v>
      </c>
      <c r="O2051" s="334">
        <v>0</v>
      </c>
      <c r="P2051" s="334">
        <v>0</v>
      </c>
      <c r="Q2051" s="334">
        <v>0</v>
      </c>
      <c r="R2051" s="334">
        <v>0</v>
      </c>
      <c r="S2051" s="334">
        <v>0</v>
      </c>
      <c r="T2051" s="334">
        <v>0</v>
      </c>
      <c r="U2051" s="334">
        <v>0</v>
      </c>
      <c r="V2051" s="334">
        <v>0</v>
      </c>
      <c r="W2051" s="334">
        <v>0</v>
      </c>
      <c r="X2051" s="334">
        <v>0</v>
      </c>
      <c r="Y2051" s="334">
        <v>0</v>
      </c>
      <c r="Z2051" s="334">
        <v>0</v>
      </c>
      <c r="AA2051" s="334">
        <v>0</v>
      </c>
      <c r="AB2051" s="334">
        <v>0</v>
      </c>
      <c r="AD2051" s="334">
        <v>0</v>
      </c>
      <c r="AE2051" s="334">
        <f t="shared" si="317"/>
        <v>0</v>
      </c>
      <c r="AF2051" s="334">
        <f t="shared" si="318"/>
        <v>0</v>
      </c>
      <c r="AG2051" s="340">
        <f t="shared" si="319"/>
        <v>0</v>
      </c>
      <c r="AI2051" s="340">
        <f t="shared" si="323"/>
        <v>0</v>
      </c>
      <c r="AJ2051" s="340">
        <f t="shared" si="323"/>
        <v>0</v>
      </c>
      <c r="AK2051" s="340">
        <f t="shared" si="323"/>
        <v>0</v>
      </c>
      <c r="AL2051" s="340">
        <f t="shared" si="323"/>
        <v>0</v>
      </c>
      <c r="AM2051" s="340">
        <f t="shared" si="323"/>
        <v>0</v>
      </c>
    </row>
    <row r="2052" spans="1:39" x14ac:dyDescent="0.35">
      <c r="A2052" s="337">
        <v>23965</v>
      </c>
      <c r="B2052" s="338">
        <f t="shared" ref="B2052:B2115" si="324">YEAR(A2052)</f>
        <v>1965</v>
      </c>
      <c r="C2052" s="338">
        <f t="shared" ref="C2052:C2115" si="325">MONTH(A2052)</f>
        <v>8</v>
      </c>
      <c r="D2052" s="338">
        <f t="shared" ref="D2052:D2115" si="326">DAY(A2052)</f>
        <v>11</v>
      </c>
      <c r="E2052" s="334">
        <v>0</v>
      </c>
      <c r="F2052" s="334">
        <v>0</v>
      </c>
      <c r="G2052" s="334">
        <v>0</v>
      </c>
      <c r="H2052" s="334">
        <v>0</v>
      </c>
      <c r="I2052" s="334">
        <v>0</v>
      </c>
      <c r="J2052" s="334">
        <v>0</v>
      </c>
      <c r="K2052" s="334">
        <v>0</v>
      </c>
      <c r="L2052" s="334">
        <v>0</v>
      </c>
      <c r="M2052" s="334">
        <v>0</v>
      </c>
      <c r="N2052" s="334">
        <v>0</v>
      </c>
      <c r="O2052" s="334">
        <v>0</v>
      </c>
      <c r="P2052" s="334">
        <v>0</v>
      </c>
      <c r="Q2052" s="334">
        <v>0</v>
      </c>
      <c r="R2052" s="334">
        <v>0</v>
      </c>
      <c r="S2052" s="334">
        <v>0</v>
      </c>
      <c r="T2052" s="334">
        <v>0</v>
      </c>
      <c r="U2052" s="334">
        <v>0</v>
      </c>
      <c r="V2052" s="334">
        <v>0</v>
      </c>
      <c r="W2052" s="334">
        <v>0</v>
      </c>
      <c r="X2052" s="334">
        <v>0</v>
      </c>
      <c r="Y2052" s="334">
        <v>0</v>
      </c>
      <c r="Z2052" s="334">
        <v>0</v>
      </c>
      <c r="AA2052" s="334">
        <v>0</v>
      </c>
      <c r="AB2052" s="334">
        <v>0</v>
      </c>
      <c r="AD2052" s="334">
        <v>0</v>
      </c>
      <c r="AE2052" s="334">
        <f t="shared" ref="AE2052:AE2115" si="327">AD2052</f>
        <v>0</v>
      </c>
      <c r="AF2052" s="334">
        <f t="shared" ref="AF2052:AF2115" si="328">SUM(E2052:AB2052)</f>
        <v>0</v>
      </c>
      <c r="AG2052" s="340">
        <f t="shared" ref="AG2052:AG2115" si="329">ABS(AF2052-AE2052)</f>
        <v>0</v>
      </c>
      <c r="AI2052" s="340">
        <f t="shared" ref="AI2052:AM2067" si="330">IF($C2052=AI$1,$AF2052,0)</f>
        <v>0</v>
      </c>
      <c r="AJ2052" s="340">
        <f t="shared" si="330"/>
        <v>0</v>
      </c>
      <c r="AK2052" s="340">
        <f t="shared" si="330"/>
        <v>0</v>
      </c>
      <c r="AL2052" s="340">
        <f t="shared" si="330"/>
        <v>0</v>
      </c>
      <c r="AM2052" s="340">
        <f t="shared" si="330"/>
        <v>0</v>
      </c>
    </row>
    <row r="2053" spans="1:39" x14ac:dyDescent="0.35">
      <c r="A2053" s="337">
        <v>23966</v>
      </c>
      <c r="B2053" s="338">
        <f t="shared" si="324"/>
        <v>1965</v>
      </c>
      <c r="C2053" s="338">
        <f t="shared" si="325"/>
        <v>8</v>
      </c>
      <c r="D2053" s="338">
        <f t="shared" si="326"/>
        <v>12</v>
      </c>
      <c r="E2053" s="334">
        <v>0</v>
      </c>
      <c r="F2053" s="334">
        <v>0</v>
      </c>
      <c r="G2053" s="334">
        <v>0</v>
      </c>
      <c r="H2053" s="334">
        <v>0</v>
      </c>
      <c r="I2053" s="334">
        <v>0</v>
      </c>
      <c r="J2053" s="334">
        <v>0</v>
      </c>
      <c r="K2053" s="334">
        <v>0</v>
      </c>
      <c r="L2053" s="334">
        <v>0</v>
      </c>
      <c r="M2053" s="334">
        <v>0</v>
      </c>
      <c r="N2053" s="334">
        <v>0</v>
      </c>
      <c r="O2053" s="334">
        <v>0</v>
      </c>
      <c r="P2053" s="334">
        <v>0</v>
      </c>
      <c r="Q2053" s="334">
        <v>0</v>
      </c>
      <c r="R2053" s="334">
        <v>0</v>
      </c>
      <c r="S2053" s="334">
        <v>0</v>
      </c>
      <c r="T2053" s="334">
        <v>0</v>
      </c>
      <c r="U2053" s="334">
        <v>0</v>
      </c>
      <c r="V2053" s="334">
        <v>0</v>
      </c>
      <c r="W2053" s="334">
        <v>0</v>
      </c>
      <c r="X2053" s="334">
        <v>0</v>
      </c>
      <c r="Y2053" s="334">
        <v>0</v>
      </c>
      <c r="Z2053" s="334">
        <v>0</v>
      </c>
      <c r="AA2053" s="334">
        <v>0</v>
      </c>
      <c r="AB2053" s="334">
        <v>0</v>
      </c>
      <c r="AD2053" s="334">
        <v>0</v>
      </c>
      <c r="AE2053" s="334">
        <f t="shared" si="327"/>
        <v>0</v>
      </c>
      <c r="AF2053" s="334">
        <f t="shared" si="328"/>
        <v>0</v>
      </c>
      <c r="AG2053" s="340">
        <f t="shared" si="329"/>
        <v>0</v>
      </c>
      <c r="AI2053" s="340">
        <f t="shared" si="330"/>
        <v>0</v>
      </c>
      <c r="AJ2053" s="340">
        <f t="shared" si="330"/>
        <v>0</v>
      </c>
      <c r="AK2053" s="340">
        <f t="shared" si="330"/>
        <v>0</v>
      </c>
      <c r="AL2053" s="340">
        <f t="shared" si="330"/>
        <v>0</v>
      </c>
      <c r="AM2053" s="340">
        <f t="shared" si="330"/>
        <v>0</v>
      </c>
    </row>
    <row r="2054" spans="1:39" x14ac:dyDescent="0.35">
      <c r="A2054" s="337">
        <v>23967</v>
      </c>
      <c r="B2054" s="338">
        <f t="shared" si="324"/>
        <v>1965</v>
      </c>
      <c r="C2054" s="338">
        <f t="shared" si="325"/>
        <v>8</v>
      </c>
      <c r="D2054" s="338">
        <f t="shared" si="326"/>
        <v>13</v>
      </c>
      <c r="E2054" s="334">
        <v>0</v>
      </c>
      <c r="F2054" s="334">
        <v>0</v>
      </c>
      <c r="G2054" s="334">
        <v>0</v>
      </c>
      <c r="H2054" s="334">
        <v>0</v>
      </c>
      <c r="I2054" s="334">
        <v>0</v>
      </c>
      <c r="J2054" s="334">
        <v>0</v>
      </c>
      <c r="K2054" s="334">
        <v>0</v>
      </c>
      <c r="L2054" s="334">
        <v>0</v>
      </c>
      <c r="M2054" s="334">
        <v>0</v>
      </c>
      <c r="N2054" s="334">
        <v>0</v>
      </c>
      <c r="O2054" s="334">
        <v>0</v>
      </c>
      <c r="P2054" s="334">
        <v>0</v>
      </c>
      <c r="Q2054" s="334">
        <v>0</v>
      </c>
      <c r="R2054" s="334">
        <v>0</v>
      </c>
      <c r="S2054" s="334">
        <v>0</v>
      </c>
      <c r="T2054" s="334">
        <v>0</v>
      </c>
      <c r="U2054" s="334">
        <v>0</v>
      </c>
      <c r="V2054" s="334">
        <v>0</v>
      </c>
      <c r="W2054" s="334">
        <v>0</v>
      </c>
      <c r="X2054" s="334">
        <v>0</v>
      </c>
      <c r="Y2054" s="334">
        <v>0</v>
      </c>
      <c r="Z2054" s="334">
        <v>0</v>
      </c>
      <c r="AA2054" s="334">
        <v>0</v>
      </c>
      <c r="AB2054" s="334">
        <v>0</v>
      </c>
      <c r="AD2054" s="334">
        <v>0</v>
      </c>
      <c r="AE2054" s="334">
        <f t="shared" si="327"/>
        <v>0</v>
      </c>
      <c r="AF2054" s="334">
        <f t="shared" si="328"/>
        <v>0</v>
      </c>
      <c r="AG2054" s="340">
        <f t="shared" si="329"/>
        <v>0</v>
      </c>
      <c r="AI2054" s="340">
        <f t="shared" si="330"/>
        <v>0</v>
      </c>
      <c r="AJ2054" s="340">
        <f t="shared" si="330"/>
        <v>0</v>
      </c>
      <c r="AK2054" s="340">
        <f t="shared" si="330"/>
        <v>0</v>
      </c>
      <c r="AL2054" s="340">
        <f t="shared" si="330"/>
        <v>0</v>
      </c>
      <c r="AM2054" s="340">
        <f t="shared" si="330"/>
        <v>0</v>
      </c>
    </row>
    <row r="2055" spans="1:39" x14ac:dyDescent="0.35">
      <c r="A2055" s="337">
        <v>23968</v>
      </c>
      <c r="B2055" s="338">
        <f t="shared" si="324"/>
        <v>1965</v>
      </c>
      <c r="C2055" s="338">
        <f t="shared" si="325"/>
        <v>8</v>
      </c>
      <c r="D2055" s="338">
        <f t="shared" si="326"/>
        <v>14</v>
      </c>
      <c r="E2055" s="334">
        <v>0</v>
      </c>
      <c r="F2055" s="334">
        <v>0</v>
      </c>
      <c r="G2055" s="334">
        <v>0</v>
      </c>
      <c r="H2055" s="334">
        <v>0</v>
      </c>
      <c r="I2055" s="334">
        <v>0</v>
      </c>
      <c r="J2055" s="334">
        <v>0</v>
      </c>
      <c r="K2055" s="334">
        <v>0</v>
      </c>
      <c r="L2055" s="334">
        <v>0</v>
      </c>
      <c r="M2055" s="334">
        <v>0</v>
      </c>
      <c r="N2055" s="334">
        <v>0</v>
      </c>
      <c r="O2055" s="334">
        <v>0</v>
      </c>
      <c r="P2055" s="334">
        <v>0</v>
      </c>
      <c r="Q2055" s="334">
        <v>0</v>
      </c>
      <c r="R2055" s="334">
        <v>0</v>
      </c>
      <c r="S2055" s="334">
        <v>0</v>
      </c>
      <c r="T2055" s="334">
        <v>0</v>
      </c>
      <c r="U2055" s="334">
        <v>0</v>
      </c>
      <c r="V2055" s="334">
        <v>0</v>
      </c>
      <c r="W2055" s="334">
        <v>0</v>
      </c>
      <c r="X2055" s="334">
        <v>0</v>
      </c>
      <c r="Y2055" s="334">
        <v>0</v>
      </c>
      <c r="Z2055" s="334">
        <v>0</v>
      </c>
      <c r="AA2055" s="334">
        <v>0</v>
      </c>
      <c r="AB2055" s="334">
        <v>0</v>
      </c>
      <c r="AD2055" s="334">
        <v>0</v>
      </c>
      <c r="AE2055" s="334">
        <f t="shared" si="327"/>
        <v>0</v>
      </c>
      <c r="AF2055" s="334">
        <f t="shared" si="328"/>
        <v>0</v>
      </c>
      <c r="AG2055" s="340">
        <f t="shared" si="329"/>
        <v>0</v>
      </c>
      <c r="AI2055" s="340">
        <f t="shared" si="330"/>
        <v>0</v>
      </c>
      <c r="AJ2055" s="340">
        <f t="shared" si="330"/>
        <v>0</v>
      </c>
      <c r="AK2055" s="340">
        <f t="shared" si="330"/>
        <v>0</v>
      </c>
      <c r="AL2055" s="340">
        <f t="shared" si="330"/>
        <v>0</v>
      </c>
      <c r="AM2055" s="340">
        <f t="shared" si="330"/>
        <v>0</v>
      </c>
    </row>
    <row r="2056" spans="1:39" x14ac:dyDescent="0.35">
      <c r="A2056" s="337">
        <v>23969</v>
      </c>
      <c r="B2056" s="338">
        <f t="shared" si="324"/>
        <v>1965</v>
      </c>
      <c r="C2056" s="338">
        <f t="shared" si="325"/>
        <v>8</v>
      </c>
      <c r="D2056" s="338">
        <f t="shared" si="326"/>
        <v>15</v>
      </c>
      <c r="E2056" s="334">
        <v>0</v>
      </c>
      <c r="F2056" s="334">
        <v>0</v>
      </c>
      <c r="G2056" s="334">
        <v>0</v>
      </c>
      <c r="H2056" s="334">
        <v>0</v>
      </c>
      <c r="I2056" s="334">
        <v>0</v>
      </c>
      <c r="J2056" s="334">
        <v>0</v>
      </c>
      <c r="K2056" s="334">
        <v>0</v>
      </c>
      <c r="L2056" s="334">
        <v>0</v>
      </c>
      <c r="M2056" s="334">
        <v>0</v>
      </c>
      <c r="N2056" s="334">
        <v>0</v>
      </c>
      <c r="O2056" s="334">
        <v>0</v>
      </c>
      <c r="P2056" s="334">
        <v>0</v>
      </c>
      <c r="Q2056" s="334">
        <v>0</v>
      </c>
      <c r="R2056" s="334">
        <v>0</v>
      </c>
      <c r="S2056" s="334">
        <v>0</v>
      </c>
      <c r="T2056" s="334">
        <v>0</v>
      </c>
      <c r="U2056" s="334">
        <v>0</v>
      </c>
      <c r="V2056" s="334">
        <v>0</v>
      </c>
      <c r="W2056" s="334">
        <v>0</v>
      </c>
      <c r="X2056" s="334">
        <v>0</v>
      </c>
      <c r="Y2056" s="334">
        <v>0</v>
      </c>
      <c r="Z2056" s="334">
        <v>0</v>
      </c>
      <c r="AA2056" s="334">
        <v>0</v>
      </c>
      <c r="AB2056" s="334">
        <v>0</v>
      </c>
      <c r="AD2056" s="334">
        <v>0</v>
      </c>
      <c r="AE2056" s="334">
        <f t="shared" si="327"/>
        <v>0</v>
      </c>
      <c r="AF2056" s="334">
        <f t="shared" si="328"/>
        <v>0</v>
      </c>
      <c r="AG2056" s="340">
        <f t="shared" si="329"/>
        <v>0</v>
      </c>
      <c r="AI2056" s="340">
        <f t="shared" si="330"/>
        <v>0</v>
      </c>
      <c r="AJ2056" s="340">
        <f t="shared" si="330"/>
        <v>0</v>
      </c>
      <c r="AK2056" s="340">
        <f t="shared" si="330"/>
        <v>0</v>
      </c>
      <c r="AL2056" s="340">
        <f t="shared" si="330"/>
        <v>0</v>
      </c>
      <c r="AM2056" s="340">
        <f t="shared" si="330"/>
        <v>0</v>
      </c>
    </row>
    <row r="2057" spans="1:39" x14ac:dyDescent="0.35">
      <c r="A2057" s="337">
        <v>23970</v>
      </c>
      <c r="B2057" s="338">
        <f t="shared" si="324"/>
        <v>1965</v>
      </c>
      <c r="C2057" s="338">
        <f t="shared" si="325"/>
        <v>8</v>
      </c>
      <c r="D2057" s="338">
        <f t="shared" si="326"/>
        <v>16</v>
      </c>
      <c r="E2057" s="334">
        <v>0</v>
      </c>
      <c r="F2057" s="334">
        <v>0</v>
      </c>
      <c r="G2057" s="334">
        <v>0</v>
      </c>
      <c r="H2057" s="334">
        <v>0</v>
      </c>
      <c r="I2057" s="334">
        <v>0</v>
      </c>
      <c r="J2057" s="334">
        <v>0</v>
      </c>
      <c r="K2057" s="334">
        <v>0</v>
      </c>
      <c r="L2057" s="334">
        <v>0</v>
      </c>
      <c r="M2057" s="334">
        <v>0</v>
      </c>
      <c r="N2057" s="334">
        <v>0</v>
      </c>
      <c r="O2057" s="334">
        <v>0</v>
      </c>
      <c r="P2057" s="334">
        <v>0</v>
      </c>
      <c r="Q2057" s="334">
        <v>0</v>
      </c>
      <c r="R2057" s="334">
        <v>0</v>
      </c>
      <c r="S2057" s="334">
        <v>0</v>
      </c>
      <c r="T2057" s="334">
        <v>0</v>
      </c>
      <c r="U2057" s="334">
        <v>0</v>
      </c>
      <c r="V2057" s="334">
        <v>0</v>
      </c>
      <c r="W2057" s="334">
        <v>1.8</v>
      </c>
      <c r="X2057" s="334">
        <v>0.5</v>
      </c>
      <c r="Y2057" s="334">
        <v>0</v>
      </c>
      <c r="Z2057" s="334">
        <v>0</v>
      </c>
      <c r="AA2057" s="334">
        <v>0</v>
      </c>
      <c r="AB2057" s="334">
        <v>0</v>
      </c>
      <c r="AD2057" s="334">
        <v>2.2999999999999998</v>
      </c>
      <c r="AE2057" s="334">
        <f t="shared" si="327"/>
        <v>2.2999999999999998</v>
      </c>
      <c r="AF2057" s="334">
        <f t="shared" si="328"/>
        <v>2.2999999999999998</v>
      </c>
      <c r="AG2057" s="340">
        <f t="shared" si="329"/>
        <v>0</v>
      </c>
      <c r="AI2057" s="340">
        <f t="shared" si="330"/>
        <v>0</v>
      </c>
      <c r="AJ2057" s="340">
        <f t="shared" si="330"/>
        <v>0</v>
      </c>
      <c r="AK2057" s="340">
        <f t="shared" si="330"/>
        <v>0</v>
      </c>
      <c r="AL2057" s="340">
        <f t="shared" si="330"/>
        <v>2.2999999999999998</v>
      </c>
      <c r="AM2057" s="340">
        <f t="shared" si="330"/>
        <v>0</v>
      </c>
    </row>
    <row r="2058" spans="1:39" x14ac:dyDescent="0.35">
      <c r="A2058" s="337">
        <v>23971</v>
      </c>
      <c r="B2058" s="338">
        <f t="shared" si="324"/>
        <v>1965</v>
      </c>
      <c r="C2058" s="338">
        <f t="shared" si="325"/>
        <v>8</v>
      </c>
      <c r="D2058" s="338">
        <f t="shared" si="326"/>
        <v>17</v>
      </c>
      <c r="E2058" s="334">
        <v>0</v>
      </c>
      <c r="F2058" s="334">
        <v>0</v>
      </c>
      <c r="G2058" s="334">
        <v>0</v>
      </c>
      <c r="H2058" s="334">
        <v>0</v>
      </c>
      <c r="I2058" s="334">
        <v>0</v>
      </c>
      <c r="J2058" s="334">
        <v>0</v>
      </c>
      <c r="K2058" s="334">
        <v>0</v>
      </c>
      <c r="L2058" s="334">
        <v>0</v>
      </c>
      <c r="M2058" s="334">
        <v>0</v>
      </c>
      <c r="N2058" s="334">
        <v>0</v>
      </c>
      <c r="O2058" s="334">
        <v>0</v>
      </c>
      <c r="P2058" s="334">
        <v>0</v>
      </c>
      <c r="Q2058" s="334">
        <v>0</v>
      </c>
      <c r="R2058" s="334">
        <v>0</v>
      </c>
      <c r="S2058" s="334">
        <v>0</v>
      </c>
      <c r="T2058" s="334">
        <v>0</v>
      </c>
      <c r="U2058" s="334">
        <v>0</v>
      </c>
      <c r="V2058" s="334">
        <v>0</v>
      </c>
      <c r="W2058" s="334">
        <v>0</v>
      </c>
      <c r="X2058" s="334">
        <v>0</v>
      </c>
      <c r="Y2058" s="334">
        <v>0</v>
      </c>
      <c r="Z2058" s="334">
        <v>0</v>
      </c>
      <c r="AA2058" s="334">
        <v>0</v>
      </c>
      <c r="AB2058" s="334">
        <v>0</v>
      </c>
      <c r="AD2058" s="334">
        <v>0</v>
      </c>
      <c r="AE2058" s="334">
        <f t="shared" si="327"/>
        <v>0</v>
      </c>
      <c r="AF2058" s="334">
        <f t="shared" si="328"/>
        <v>0</v>
      </c>
      <c r="AG2058" s="340">
        <f t="shared" si="329"/>
        <v>0</v>
      </c>
      <c r="AI2058" s="340">
        <f t="shared" si="330"/>
        <v>0</v>
      </c>
      <c r="AJ2058" s="340">
        <f t="shared" si="330"/>
        <v>0</v>
      </c>
      <c r="AK2058" s="340">
        <f t="shared" si="330"/>
        <v>0</v>
      </c>
      <c r="AL2058" s="340">
        <f t="shared" si="330"/>
        <v>0</v>
      </c>
      <c r="AM2058" s="340">
        <f t="shared" si="330"/>
        <v>0</v>
      </c>
    </row>
    <row r="2059" spans="1:39" x14ac:dyDescent="0.35">
      <c r="A2059" s="337">
        <v>23972</v>
      </c>
      <c r="B2059" s="338">
        <f t="shared" si="324"/>
        <v>1965</v>
      </c>
      <c r="C2059" s="338">
        <f t="shared" si="325"/>
        <v>8</v>
      </c>
      <c r="D2059" s="338">
        <f t="shared" si="326"/>
        <v>18</v>
      </c>
      <c r="E2059" s="334">
        <v>0.3</v>
      </c>
      <c r="F2059" s="334">
        <v>0</v>
      </c>
      <c r="G2059" s="334">
        <v>0.3</v>
      </c>
      <c r="H2059" s="334">
        <v>0</v>
      </c>
      <c r="I2059" s="334">
        <v>0</v>
      </c>
      <c r="J2059" s="334">
        <v>0</v>
      </c>
      <c r="K2059" s="334">
        <v>0</v>
      </c>
      <c r="L2059" s="334">
        <v>0</v>
      </c>
      <c r="M2059" s="334">
        <v>0</v>
      </c>
      <c r="N2059" s="334">
        <v>0</v>
      </c>
      <c r="O2059" s="334">
        <v>0</v>
      </c>
      <c r="P2059" s="334">
        <v>0</v>
      </c>
      <c r="Q2059" s="334">
        <v>0</v>
      </c>
      <c r="R2059" s="334">
        <v>0</v>
      </c>
      <c r="S2059" s="334">
        <v>0</v>
      </c>
      <c r="T2059" s="334">
        <v>0</v>
      </c>
      <c r="U2059" s="334">
        <v>0</v>
      </c>
      <c r="V2059" s="334">
        <v>0</v>
      </c>
      <c r="W2059" s="334">
        <v>0</v>
      </c>
      <c r="X2059" s="334">
        <v>0</v>
      </c>
      <c r="Y2059" s="334">
        <v>0</v>
      </c>
      <c r="Z2059" s="334">
        <v>0</v>
      </c>
      <c r="AA2059" s="334">
        <v>0</v>
      </c>
      <c r="AB2059" s="334">
        <v>0</v>
      </c>
      <c r="AD2059" s="334">
        <v>0.6</v>
      </c>
      <c r="AE2059" s="334">
        <f t="shared" si="327"/>
        <v>0.6</v>
      </c>
      <c r="AF2059" s="334">
        <f t="shared" si="328"/>
        <v>0.6</v>
      </c>
      <c r="AG2059" s="340">
        <f t="shared" si="329"/>
        <v>0</v>
      </c>
      <c r="AI2059" s="340">
        <f t="shared" si="330"/>
        <v>0</v>
      </c>
      <c r="AJ2059" s="340">
        <f t="shared" si="330"/>
        <v>0</v>
      </c>
      <c r="AK2059" s="340">
        <f t="shared" si="330"/>
        <v>0</v>
      </c>
      <c r="AL2059" s="340">
        <f t="shared" si="330"/>
        <v>0.6</v>
      </c>
      <c r="AM2059" s="340">
        <f t="shared" si="330"/>
        <v>0</v>
      </c>
    </row>
    <row r="2060" spans="1:39" x14ac:dyDescent="0.35">
      <c r="A2060" s="337">
        <v>23973</v>
      </c>
      <c r="B2060" s="338">
        <f t="shared" si="324"/>
        <v>1965</v>
      </c>
      <c r="C2060" s="338">
        <f t="shared" si="325"/>
        <v>8</v>
      </c>
      <c r="D2060" s="338">
        <f t="shared" si="326"/>
        <v>19</v>
      </c>
      <c r="E2060" s="334">
        <v>0</v>
      </c>
      <c r="F2060" s="334">
        <v>0</v>
      </c>
      <c r="G2060" s="334">
        <v>0</v>
      </c>
      <c r="H2060" s="334">
        <v>0</v>
      </c>
      <c r="I2060" s="334">
        <v>0</v>
      </c>
      <c r="J2060" s="334">
        <v>0</v>
      </c>
      <c r="K2060" s="334">
        <v>0</v>
      </c>
      <c r="L2060" s="334">
        <v>0</v>
      </c>
      <c r="M2060" s="334">
        <v>0</v>
      </c>
      <c r="N2060" s="334">
        <v>0</v>
      </c>
      <c r="O2060" s="334">
        <v>0</v>
      </c>
      <c r="P2060" s="334">
        <v>0</v>
      </c>
      <c r="Q2060" s="334">
        <v>0</v>
      </c>
      <c r="R2060" s="334">
        <v>0</v>
      </c>
      <c r="S2060" s="334">
        <v>0</v>
      </c>
      <c r="T2060" s="334">
        <v>0</v>
      </c>
      <c r="U2060" s="334">
        <v>0</v>
      </c>
      <c r="V2060" s="334">
        <v>0</v>
      </c>
      <c r="W2060" s="334">
        <v>0</v>
      </c>
      <c r="X2060" s="334">
        <v>0</v>
      </c>
      <c r="Y2060" s="334">
        <v>0</v>
      </c>
      <c r="Z2060" s="334">
        <v>0</v>
      </c>
      <c r="AA2060" s="334">
        <v>0</v>
      </c>
      <c r="AB2060" s="334">
        <v>0</v>
      </c>
      <c r="AD2060" s="334">
        <v>0</v>
      </c>
      <c r="AE2060" s="334">
        <f t="shared" si="327"/>
        <v>0</v>
      </c>
      <c r="AF2060" s="334">
        <f t="shared" si="328"/>
        <v>0</v>
      </c>
      <c r="AG2060" s="340">
        <f t="shared" si="329"/>
        <v>0</v>
      </c>
      <c r="AI2060" s="340">
        <f t="shared" si="330"/>
        <v>0</v>
      </c>
      <c r="AJ2060" s="340">
        <f t="shared" si="330"/>
        <v>0</v>
      </c>
      <c r="AK2060" s="340">
        <f t="shared" si="330"/>
        <v>0</v>
      </c>
      <c r="AL2060" s="340">
        <f t="shared" si="330"/>
        <v>0</v>
      </c>
      <c r="AM2060" s="340">
        <f t="shared" si="330"/>
        <v>0</v>
      </c>
    </row>
    <row r="2061" spans="1:39" x14ac:dyDescent="0.35">
      <c r="A2061" s="337">
        <v>23974</v>
      </c>
      <c r="B2061" s="338">
        <f t="shared" si="324"/>
        <v>1965</v>
      </c>
      <c r="C2061" s="338">
        <f t="shared" si="325"/>
        <v>8</v>
      </c>
      <c r="D2061" s="338">
        <f t="shared" si="326"/>
        <v>20</v>
      </c>
      <c r="E2061" s="334">
        <v>0</v>
      </c>
      <c r="F2061" s="334">
        <v>0</v>
      </c>
      <c r="G2061" s="334">
        <v>0</v>
      </c>
      <c r="H2061" s="334">
        <v>0</v>
      </c>
      <c r="I2061" s="334">
        <v>0</v>
      </c>
      <c r="J2061" s="334">
        <v>0</v>
      </c>
      <c r="K2061" s="334">
        <v>0</v>
      </c>
      <c r="L2061" s="334">
        <v>0</v>
      </c>
      <c r="M2061" s="334">
        <v>0</v>
      </c>
      <c r="N2061" s="334">
        <v>0</v>
      </c>
      <c r="O2061" s="334">
        <v>0</v>
      </c>
      <c r="P2061" s="334">
        <v>0</v>
      </c>
      <c r="Q2061" s="334">
        <v>0</v>
      </c>
      <c r="R2061" s="334">
        <v>0</v>
      </c>
      <c r="S2061" s="334">
        <v>0</v>
      </c>
      <c r="T2061" s="334">
        <v>0</v>
      </c>
      <c r="U2061" s="334">
        <v>0</v>
      </c>
      <c r="V2061" s="334">
        <v>0</v>
      </c>
      <c r="W2061" s="334">
        <v>0</v>
      </c>
      <c r="X2061" s="334">
        <v>0</v>
      </c>
      <c r="Y2061" s="334">
        <v>0</v>
      </c>
      <c r="Z2061" s="334">
        <v>0</v>
      </c>
      <c r="AA2061" s="334">
        <v>0</v>
      </c>
      <c r="AB2061" s="334">
        <v>0</v>
      </c>
      <c r="AD2061" s="334">
        <v>0</v>
      </c>
      <c r="AE2061" s="334">
        <f t="shared" si="327"/>
        <v>0</v>
      </c>
      <c r="AF2061" s="334">
        <f t="shared" si="328"/>
        <v>0</v>
      </c>
      <c r="AG2061" s="340">
        <f t="shared" si="329"/>
        <v>0</v>
      </c>
      <c r="AI2061" s="340">
        <f t="shared" si="330"/>
        <v>0</v>
      </c>
      <c r="AJ2061" s="340">
        <f t="shared" si="330"/>
        <v>0</v>
      </c>
      <c r="AK2061" s="340">
        <f t="shared" si="330"/>
        <v>0</v>
      </c>
      <c r="AL2061" s="340">
        <f t="shared" si="330"/>
        <v>0</v>
      </c>
      <c r="AM2061" s="340">
        <f t="shared" si="330"/>
        <v>0</v>
      </c>
    </row>
    <row r="2062" spans="1:39" x14ac:dyDescent="0.35">
      <c r="A2062" s="337">
        <v>23975</v>
      </c>
      <c r="B2062" s="338">
        <f t="shared" si="324"/>
        <v>1965</v>
      </c>
      <c r="C2062" s="338">
        <f t="shared" si="325"/>
        <v>8</v>
      </c>
      <c r="D2062" s="338">
        <f t="shared" si="326"/>
        <v>21</v>
      </c>
      <c r="E2062" s="334">
        <v>0</v>
      </c>
      <c r="F2062" s="334">
        <v>0</v>
      </c>
      <c r="G2062" s="334">
        <v>0</v>
      </c>
      <c r="H2062" s="334">
        <v>0</v>
      </c>
      <c r="I2062" s="334">
        <v>0</v>
      </c>
      <c r="J2062" s="334">
        <v>0</v>
      </c>
      <c r="K2062" s="334">
        <v>0</v>
      </c>
      <c r="L2062" s="334">
        <v>0</v>
      </c>
      <c r="M2062" s="334">
        <v>0</v>
      </c>
      <c r="N2062" s="334">
        <v>0</v>
      </c>
      <c r="O2062" s="334">
        <v>0</v>
      </c>
      <c r="P2062" s="334">
        <v>0</v>
      </c>
      <c r="Q2062" s="334">
        <v>0</v>
      </c>
      <c r="R2062" s="334">
        <v>0</v>
      </c>
      <c r="S2062" s="334">
        <v>0</v>
      </c>
      <c r="T2062" s="334">
        <v>0</v>
      </c>
      <c r="U2062" s="334">
        <v>0</v>
      </c>
      <c r="V2062" s="334">
        <v>0</v>
      </c>
      <c r="W2062" s="334">
        <v>0</v>
      </c>
      <c r="X2062" s="334">
        <v>0</v>
      </c>
      <c r="Y2062" s="334">
        <v>0</v>
      </c>
      <c r="Z2062" s="334">
        <v>0</v>
      </c>
      <c r="AA2062" s="334">
        <v>0</v>
      </c>
      <c r="AB2062" s="334">
        <v>0</v>
      </c>
      <c r="AD2062" s="334">
        <v>0</v>
      </c>
      <c r="AE2062" s="334">
        <f t="shared" si="327"/>
        <v>0</v>
      </c>
      <c r="AF2062" s="334">
        <f t="shared" si="328"/>
        <v>0</v>
      </c>
      <c r="AG2062" s="340">
        <f t="shared" si="329"/>
        <v>0</v>
      </c>
      <c r="AI2062" s="340">
        <f t="shared" si="330"/>
        <v>0</v>
      </c>
      <c r="AJ2062" s="340">
        <f t="shared" si="330"/>
        <v>0</v>
      </c>
      <c r="AK2062" s="340">
        <f t="shared" si="330"/>
        <v>0</v>
      </c>
      <c r="AL2062" s="340">
        <f t="shared" si="330"/>
        <v>0</v>
      </c>
      <c r="AM2062" s="340">
        <f t="shared" si="330"/>
        <v>0</v>
      </c>
    </row>
    <row r="2063" spans="1:39" x14ac:dyDescent="0.35">
      <c r="A2063" s="337">
        <v>23976</v>
      </c>
      <c r="B2063" s="338">
        <f t="shared" si="324"/>
        <v>1965</v>
      </c>
      <c r="C2063" s="338">
        <f t="shared" si="325"/>
        <v>8</v>
      </c>
      <c r="D2063" s="338">
        <f t="shared" si="326"/>
        <v>22</v>
      </c>
      <c r="E2063" s="334">
        <v>0</v>
      </c>
      <c r="F2063" s="334">
        <v>0</v>
      </c>
      <c r="G2063" s="334">
        <v>0</v>
      </c>
      <c r="H2063" s="334">
        <v>0</v>
      </c>
      <c r="I2063" s="334">
        <v>0</v>
      </c>
      <c r="J2063" s="334">
        <v>0</v>
      </c>
      <c r="K2063" s="334">
        <v>0</v>
      </c>
      <c r="L2063" s="334">
        <v>0</v>
      </c>
      <c r="M2063" s="334">
        <v>0</v>
      </c>
      <c r="N2063" s="334">
        <v>0</v>
      </c>
      <c r="O2063" s="334">
        <v>0</v>
      </c>
      <c r="P2063" s="334">
        <v>0</v>
      </c>
      <c r="Q2063" s="334">
        <v>0</v>
      </c>
      <c r="R2063" s="334">
        <v>0</v>
      </c>
      <c r="S2063" s="334">
        <v>0</v>
      </c>
      <c r="T2063" s="334">
        <v>0</v>
      </c>
      <c r="U2063" s="334">
        <v>0</v>
      </c>
      <c r="V2063" s="334">
        <v>0</v>
      </c>
      <c r="W2063" s="334">
        <v>0</v>
      </c>
      <c r="X2063" s="334">
        <v>0</v>
      </c>
      <c r="Y2063" s="334">
        <v>0</v>
      </c>
      <c r="Z2063" s="334">
        <v>0</v>
      </c>
      <c r="AA2063" s="334">
        <v>0</v>
      </c>
      <c r="AB2063" s="334">
        <v>0</v>
      </c>
      <c r="AD2063" s="334">
        <v>0</v>
      </c>
      <c r="AE2063" s="334">
        <f t="shared" si="327"/>
        <v>0</v>
      </c>
      <c r="AF2063" s="334">
        <f t="shared" si="328"/>
        <v>0</v>
      </c>
      <c r="AG2063" s="340">
        <f t="shared" si="329"/>
        <v>0</v>
      </c>
      <c r="AI2063" s="340">
        <f t="shared" si="330"/>
        <v>0</v>
      </c>
      <c r="AJ2063" s="340">
        <f t="shared" si="330"/>
        <v>0</v>
      </c>
      <c r="AK2063" s="340">
        <f t="shared" si="330"/>
        <v>0</v>
      </c>
      <c r="AL2063" s="340">
        <f t="shared" si="330"/>
        <v>0</v>
      </c>
      <c r="AM2063" s="340">
        <f t="shared" si="330"/>
        <v>0</v>
      </c>
    </row>
    <row r="2064" spans="1:39" x14ac:dyDescent="0.35">
      <c r="A2064" s="337">
        <v>23977</v>
      </c>
      <c r="B2064" s="338">
        <f t="shared" si="324"/>
        <v>1965</v>
      </c>
      <c r="C2064" s="338">
        <f t="shared" si="325"/>
        <v>8</v>
      </c>
      <c r="D2064" s="338">
        <f t="shared" si="326"/>
        <v>23</v>
      </c>
      <c r="E2064" s="334">
        <v>0</v>
      </c>
      <c r="F2064" s="334">
        <v>0</v>
      </c>
      <c r="G2064" s="334">
        <v>0</v>
      </c>
      <c r="H2064" s="334">
        <v>0</v>
      </c>
      <c r="I2064" s="334">
        <v>0</v>
      </c>
      <c r="J2064" s="334">
        <v>0</v>
      </c>
      <c r="K2064" s="334">
        <v>0</v>
      </c>
      <c r="L2064" s="334">
        <v>0</v>
      </c>
      <c r="M2064" s="334">
        <v>0</v>
      </c>
      <c r="N2064" s="334">
        <v>0</v>
      </c>
      <c r="O2064" s="334">
        <v>0</v>
      </c>
      <c r="P2064" s="334">
        <v>0</v>
      </c>
      <c r="Q2064" s="334">
        <v>0</v>
      </c>
      <c r="R2064" s="334">
        <v>0</v>
      </c>
      <c r="S2064" s="334">
        <v>0</v>
      </c>
      <c r="T2064" s="334">
        <v>0</v>
      </c>
      <c r="U2064" s="334">
        <v>0</v>
      </c>
      <c r="V2064" s="334">
        <v>0</v>
      </c>
      <c r="W2064" s="334">
        <v>0</v>
      </c>
      <c r="X2064" s="334">
        <v>0</v>
      </c>
      <c r="Y2064" s="334">
        <v>0</v>
      </c>
      <c r="Z2064" s="334">
        <v>0</v>
      </c>
      <c r="AA2064" s="334">
        <v>0</v>
      </c>
      <c r="AB2064" s="334">
        <v>0</v>
      </c>
      <c r="AD2064" s="334">
        <v>0</v>
      </c>
      <c r="AE2064" s="334">
        <f t="shared" si="327"/>
        <v>0</v>
      </c>
      <c r="AF2064" s="334">
        <f t="shared" si="328"/>
        <v>0</v>
      </c>
      <c r="AG2064" s="340">
        <f t="shared" si="329"/>
        <v>0</v>
      </c>
      <c r="AI2064" s="340">
        <f t="shared" si="330"/>
        <v>0</v>
      </c>
      <c r="AJ2064" s="340">
        <f t="shared" si="330"/>
        <v>0</v>
      </c>
      <c r="AK2064" s="340">
        <f t="shared" si="330"/>
        <v>0</v>
      </c>
      <c r="AL2064" s="340">
        <f t="shared" si="330"/>
        <v>0</v>
      </c>
      <c r="AM2064" s="340">
        <f t="shared" si="330"/>
        <v>0</v>
      </c>
    </row>
    <row r="2065" spans="1:39" x14ac:dyDescent="0.35">
      <c r="A2065" s="337">
        <v>23978</v>
      </c>
      <c r="B2065" s="338">
        <f t="shared" si="324"/>
        <v>1965</v>
      </c>
      <c r="C2065" s="338">
        <f t="shared" si="325"/>
        <v>8</v>
      </c>
      <c r="D2065" s="338">
        <f t="shared" si="326"/>
        <v>24</v>
      </c>
      <c r="E2065" s="334">
        <v>0</v>
      </c>
      <c r="F2065" s="334">
        <v>0</v>
      </c>
      <c r="G2065" s="334">
        <v>0</v>
      </c>
      <c r="H2065" s="334">
        <v>0</v>
      </c>
      <c r="I2065" s="334">
        <v>0</v>
      </c>
      <c r="J2065" s="334">
        <v>0</v>
      </c>
      <c r="K2065" s="334">
        <v>0</v>
      </c>
      <c r="L2065" s="334">
        <v>0</v>
      </c>
      <c r="M2065" s="334">
        <v>0</v>
      </c>
      <c r="N2065" s="334">
        <v>0</v>
      </c>
      <c r="O2065" s="334">
        <v>0</v>
      </c>
      <c r="P2065" s="334">
        <v>0</v>
      </c>
      <c r="Q2065" s="334">
        <v>0</v>
      </c>
      <c r="R2065" s="334">
        <v>0</v>
      </c>
      <c r="S2065" s="334">
        <v>0</v>
      </c>
      <c r="T2065" s="334">
        <v>0</v>
      </c>
      <c r="U2065" s="334">
        <v>0</v>
      </c>
      <c r="V2065" s="334">
        <v>0</v>
      </c>
      <c r="W2065" s="334">
        <v>0</v>
      </c>
      <c r="X2065" s="334">
        <v>0</v>
      </c>
      <c r="Y2065" s="334">
        <v>0</v>
      </c>
      <c r="Z2065" s="334">
        <v>0</v>
      </c>
      <c r="AA2065" s="334">
        <v>0.3</v>
      </c>
      <c r="AB2065" s="334">
        <v>0.3</v>
      </c>
      <c r="AD2065" s="334">
        <v>0.6</v>
      </c>
      <c r="AE2065" s="334">
        <f t="shared" si="327"/>
        <v>0.6</v>
      </c>
      <c r="AF2065" s="334">
        <f t="shared" si="328"/>
        <v>0.6</v>
      </c>
      <c r="AG2065" s="340">
        <f t="shared" si="329"/>
        <v>0</v>
      </c>
      <c r="AI2065" s="340">
        <f t="shared" si="330"/>
        <v>0</v>
      </c>
      <c r="AJ2065" s="340">
        <f t="shared" si="330"/>
        <v>0</v>
      </c>
      <c r="AK2065" s="340">
        <f t="shared" si="330"/>
        <v>0</v>
      </c>
      <c r="AL2065" s="340">
        <f t="shared" si="330"/>
        <v>0.6</v>
      </c>
      <c r="AM2065" s="340">
        <f t="shared" si="330"/>
        <v>0</v>
      </c>
    </row>
    <row r="2066" spans="1:39" x14ac:dyDescent="0.35">
      <c r="A2066" s="337">
        <v>23979</v>
      </c>
      <c r="B2066" s="338">
        <f t="shared" si="324"/>
        <v>1965</v>
      </c>
      <c r="C2066" s="338">
        <f t="shared" si="325"/>
        <v>8</v>
      </c>
      <c r="D2066" s="338">
        <f t="shared" si="326"/>
        <v>25</v>
      </c>
      <c r="E2066" s="334">
        <v>0.1</v>
      </c>
      <c r="F2066" s="334">
        <v>0.1</v>
      </c>
      <c r="G2066" s="334">
        <v>0</v>
      </c>
      <c r="H2066" s="334">
        <v>0.1</v>
      </c>
      <c r="I2066" s="334">
        <v>0.1</v>
      </c>
      <c r="J2066" s="334">
        <v>0.1</v>
      </c>
      <c r="K2066" s="334">
        <v>0</v>
      </c>
      <c r="L2066" s="334">
        <v>0</v>
      </c>
      <c r="M2066" s="334">
        <v>0</v>
      </c>
      <c r="N2066" s="334">
        <v>0</v>
      </c>
      <c r="O2066" s="334">
        <v>0</v>
      </c>
      <c r="P2066" s="334">
        <v>0</v>
      </c>
      <c r="Q2066" s="334">
        <v>0</v>
      </c>
      <c r="R2066" s="334">
        <v>0</v>
      </c>
      <c r="S2066" s="334">
        <v>0</v>
      </c>
      <c r="T2066" s="334">
        <v>0</v>
      </c>
      <c r="U2066" s="334">
        <v>0</v>
      </c>
      <c r="V2066" s="334">
        <v>0.2</v>
      </c>
      <c r="W2066" s="334">
        <v>0</v>
      </c>
      <c r="X2066" s="334">
        <v>0</v>
      </c>
      <c r="Y2066" s="334">
        <v>0</v>
      </c>
      <c r="Z2066" s="334">
        <v>0</v>
      </c>
      <c r="AA2066" s="334">
        <v>0.1</v>
      </c>
      <c r="AB2066" s="334">
        <v>0</v>
      </c>
      <c r="AD2066" s="334">
        <v>0.8</v>
      </c>
      <c r="AE2066" s="334">
        <f t="shared" si="327"/>
        <v>0.8</v>
      </c>
      <c r="AF2066" s="334">
        <f t="shared" si="328"/>
        <v>0.79999999999999993</v>
      </c>
      <c r="AG2066" s="340">
        <f t="shared" si="329"/>
        <v>1.1102230246251565E-16</v>
      </c>
      <c r="AI2066" s="340">
        <f t="shared" si="330"/>
        <v>0</v>
      </c>
      <c r="AJ2066" s="340">
        <f t="shared" si="330"/>
        <v>0</v>
      </c>
      <c r="AK2066" s="340">
        <f t="shared" si="330"/>
        <v>0</v>
      </c>
      <c r="AL2066" s="340">
        <f t="shared" si="330"/>
        <v>0.79999999999999993</v>
      </c>
      <c r="AM2066" s="340">
        <f t="shared" si="330"/>
        <v>0</v>
      </c>
    </row>
    <row r="2067" spans="1:39" x14ac:dyDescent="0.35">
      <c r="A2067" s="337">
        <v>23980</v>
      </c>
      <c r="B2067" s="338">
        <f t="shared" si="324"/>
        <v>1965</v>
      </c>
      <c r="C2067" s="338">
        <f t="shared" si="325"/>
        <v>8</v>
      </c>
      <c r="D2067" s="338">
        <f t="shared" si="326"/>
        <v>26</v>
      </c>
      <c r="E2067" s="334">
        <v>0</v>
      </c>
      <c r="F2067" s="334">
        <v>0</v>
      </c>
      <c r="G2067" s="334">
        <v>0</v>
      </c>
      <c r="H2067" s="334">
        <v>0</v>
      </c>
      <c r="I2067" s="334">
        <v>0</v>
      </c>
      <c r="J2067" s="334">
        <v>0</v>
      </c>
      <c r="K2067" s="334">
        <v>0.3</v>
      </c>
      <c r="L2067" s="334">
        <v>0</v>
      </c>
      <c r="M2067" s="334">
        <v>0</v>
      </c>
      <c r="N2067" s="334">
        <v>0</v>
      </c>
      <c r="O2067" s="334">
        <v>0</v>
      </c>
      <c r="P2067" s="334">
        <v>0</v>
      </c>
      <c r="Q2067" s="334">
        <v>0</v>
      </c>
      <c r="R2067" s="334">
        <v>0</v>
      </c>
      <c r="S2067" s="334">
        <v>0</v>
      </c>
      <c r="T2067" s="334">
        <v>0</v>
      </c>
      <c r="U2067" s="334">
        <v>0</v>
      </c>
      <c r="V2067" s="334">
        <v>0</v>
      </c>
      <c r="W2067" s="334">
        <v>0</v>
      </c>
      <c r="X2067" s="334">
        <v>0</v>
      </c>
      <c r="Y2067" s="334">
        <v>1.8</v>
      </c>
      <c r="Z2067" s="334">
        <v>1.3</v>
      </c>
      <c r="AA2067" s="334">
        <v>0</v>
      </c>
      <c r="AB2067" s="334">
        <v>0</v>
      </c>
      <c r="AD2067" s="334">
        <v>3.4</v>
      </c>
      <c r="AE2067" s="334">
        <f t="shared" si="327"/>
        <v>3.4</v>
      </c>
      <c r="AF2067" s="334">
        <f t="shared" si="328"/>
        <v>3.4000000000000004</v>
      </c>
      <c r="AG2067" s="340">
        <f t="shared" si="329"/>
        <v>4.4408920985006262E-16</v>
      </c>
      <c r="AI2067" s="340">
        <f t="shared" si="330"/>
        <v>0</v>
      </c>
      <c r="AJ2067" s="340">
        <f t="shared" si="330"/>
        <v>0</v>
      </c>
      <c r="AK2067" s="340">
        <f t="shared" si="330"/>
        <v>0</v>
      </c>
      <c r="AL2067" s="340">
        <f t="shared" si="330"/>
        <v>3.4000000000000004</v>
      </c>
      <c r="AM2067" s="340">
        <f t="shared" si="330"/>
        <v>0</v>
      </c>
    </row>
    <row r="2068" spans="1:39" x14ac:dyDescent="0.35">
      <c r="A2068" s="337">
        <v>23981</v>
      </c>
      <c r="B2068" s="338">
        <f t="shared" si="324"/>
        <v>1965</v>
      </c>
      <c r="C2068" s="338">
        <f t="shared" si="325"/>
        <v>8</v>
      </c>
      <c r="D2068" s="338">
        <f t="shared" si="326"/>
        <v>27</v>
      </c>
      <c r="E2068" s="334">
        <v>0</v>
      </c>
      <c r="F2068" s="334">
        <v>0</v>
      </c>
      <c r="G2068" s="334">
        <v>0</v>
      </c>
      <c r="H2068" s="334">
        <v>0</v>
      </c>
      <c r="I2068" s="334">
        <v>0</v>
      </c>
      <c r="J2068" s="334">
        <v>0</v>
      </c>
      <c r="K2068" s="334">
        <v>0</v>
      </c>
      <c r="L2068" s="334">
        <v>0</v>
      </c>
      <c r="M2068" s="334">
        <v>0</v>
      </c>
      <c r="N2068" s="334">
        <v>0</v>
      </c>
      <c r="O2068" s="334">
        <v>0</v>
      </c>
      <c r="P2068" s="334">
        <v>0</v>
      </c>
      <c r="Q2068" s="334">
        <v>0</v>
      </c>
      <c r="R2068" s="334">
        <v>0</v>
      </c>
      <c r="S2068" s="334">
        <v>0</v>
      </c>
      <c r="T2068" s="334">
        <v>0</v>
      </c>
      <c r="U2068" s="334">
        <v>0</v>
      </c>
      <c r="V2068" s="334">
        <v>0</v>
      </c>
      <c r="W2068" s="334">
        <v>0</v>
      </c>
      <c r="X2068" s="334">
        <v>0</v>
      </c>
      <c r="Y2068" s="334">
        <v>0</v>
      </c>
      <c r="Z2068" s="334">
        <v>0</v>
      </c>
      <c r="AA2068" s="334">
        <v>0</v>
      </c>
      <c r="AB2068" s="334">
        <v>0</v>
      </c>
      <c r="AD2068" s="334">
        <v>0</v>
      </c>
      <c r="AE2068" s="334">
        <f t="shared" si="327"/>
        <v>0</v>
      </c>
      <c r="AF2068" s="334">
        <f t="shared" si="328"/>
        <v>0</v>
      </c>
      <c r="AG2068" s="340">
        <f t="shared" si="329"/>
        <v>0</v>
      </c>
      <c r="AI2068" s="340">
        <f t="shared" ref="AI2068:AM2083" si="331">IF($C2068=AI$1,$AF2068,0)</f>
        <v>0</v>
      </c>
      <c r="AJ2068" s="340">
        <f t="shared" si="331"/>
        <v>0</v>
      </c>
      <c r="AK2068" s="340">
        <f t="shared" si="331"/>
        <v>0</v>
      </c>
      <c r="AL2068" s="340">
        <f t="shared" si="331"/>
        <v>0</v>
      </c>
      <c r="AM2068" s="340">
        <f t="shared" si="331"/>
        <v>0</v>
      </c>
    </row>
    <row r="2069" spans="1:39" x14ac:dyDescent="0.35">
      <c r="A2069" s="337">
        <v>23982</v>
      </c>
      <c r="B2069" s="338">
        <f t="shared" si="324"/>
        <v>1965</v>
      </c>
      <c r="C2069" s="338">
        <f t="shared" si="325"/>
        <v>8</v>
      </c>
      <c r="D2069" s="338">
        <f t="shared" si="326"/>
        <v>28</v>
      </c>
      <c r="E2069" s="334">
        <v>0</v>
      </c>
      <c r="F2069" s="334">
        <v>0</v>
      </c>
      <c r="G2069" s="334">
        <v>0</v>
      </c>
      <c r="H2069" s="334">
        <v>0</v>
      </c>
      <c r="I2069" s="334">
        <v>0</v>
      </c>
      <c r="J2069" s="334">
        <v>0</v>
      </c>
      <c r="K2069" s="334">
        <v>0</v>
      </c>
      <c r="L2069" s="334">
        <v>0</v>
      </c>
      <c r="M2069" s="334">
        <v>0</v>
      </c>
      <c r="N2069" s="334">
        <v>0</v>
      </c>
      <c r="O2069" s="334">
        <v>1.7</v>
      </c>
      <c r="P2069" s="334">
        <v>0.5</v>
      </c>
      <c r="Q2069" s="334">
        <v>0</v>
      </c>
      <c r="R2069" s="334">
        <v>0</v>
      </c>
      <c r="S2069" s="334">
        <v>0.2</v>
      </c>
      <c r="T2069" s="334">
        <v>0.3</v>
      </c>
      <c r="U2069" s="334">
        <v>0</v>
      </c>
      <c r="V2069" s="334">
        <v>0</v>
      </c>
      <c r="W2069" s="334">
        <v>0.3</v>
      </c>
      <c r="X2069" s="334">
        <v>0</v>
      </c>
      <c r="Y2069" s="334">
        <v>0</v>
      </c>
      <c r="Z2069" s="334">
        <v>0</v>
      </c>
      <c r="AA2069" s="334">
        <v>0</v>
      </c>
      <c r="AB2069" s="334">
        <v>0</v>
      </c>
      <c r="AD2069" s="334">
        <v>3</v>
      </c>
      <c r="AE2069" s="334">
        <f t="shared" si="327"/>
        <v>3</v>
      </c>
      <c r="AF2069" s="334">
        <f t="shared" si="328"/>
        <v>3</v>
      </c>
      <c r="AG2069" s="340">
        <f t="shared" si="329"/>
        <v>0</v>
      </c>
      <c r="AI2069" s="340">
        <f t="shared" si="331"/>
        <v>0</v>
      </c>
      <c r="AJ2069" s="340">
        <f t="shared" si="331"/>
        <v>0</v>
      </c>
      <c r="AK2069" s="340">
        <f t="shared" si="331"/>
        <v>0</v>
      </c>
      <c r="AL2069" s="340">
        <f t="shared" si="331"/>
        <v>3</v>
      </c>
      <c r="AM2069" s="340">
        <f t="shared" si="331"/>
        <v>0</v>
      </c>
    </row>
    <row r="2070" spans="1:39" x14ac:dyDescent="0.35">
      <c r="A2070" s="337">
        <v>23983</v>
      </c>
      <c r="B2070" s="338">
        <f t="shared" si="324"/>
        <v>1965</v>
      </c>
      <c r="C2070" s="338">
        <f t="shared" si="325"/>
        <v>8</v>
      </c>
      <c r="D2070" s="338">
        <f t="shared" si="326"/>
        <v>29</v>
      </c>
      <c r="E2070" s="334">
        <v>0</v>
      </c>
      <c r="F2070" s="334">
        <v>0</v>
      </c>
      <c r="G2070" s="334">
        <v>0</v>
      </c>
      <c r="H2070" s="334">
        <v>0</v>
      </c>
      <c r="I2070" s="334">
        <v>0</v>
      </c>
      <c r="J2070" s="334">
        <v>0</v>
      </c>
      <c r="K2070" s="334">
        <v>0</v>
      </c>
      <c r="L2070" s="334">
        <v>0</v>
      </c>
      <c r="M2070" s="334">
        <v>0</v>
      </c>
      <c r="N2070" s="334">
        <v>0</v>
      </c>
      <c r="O2070" s="334">
        <v>0</v>
      </c>
      <c r="P2070" s="334">
        <v>0</v>
      </c>
      <c r="Q2070" s="334">
        <v>0</v>
      </c>
      <c r="R2070" s="334">
        <v>0</v>
      </c>
      <c r="S2070" s="334">
        <v>0</v>
      </c>
      <c r="T2070" s="334">
        <v>0</v>
      </c>
      <c r="U2070" s="334">
        <v>0</v>
      </c>
      <c r="V2070" s="334">
        <v>0</v>
      </c>
      <c r="W2070" s="334">
        <v>0</v>
      </c>
      <c r="X2070" s="334">
        <v>0</v>
      </c>
      <c r="Y2070" s="334">
        <v>1.4</v>
      </c>
      <c r="Z2070" s="334">
        <v>0.9</v>
      </c>
      <c r="AA2070" s="334">
        <v>0</v>
      </c>
      <c r="AB2070" s="334">
        <v>0</v>
      </c>
      <c r="AD2070" s="334">
        <v>2.2999999999999998</v>
      </c>
      <c r="AE2070" s="334">
        <f t="shared" si="327"/>
        <v>2.2999999999999998</v>
      </c>
      <c r="AF2070" s="334">
        <f t="shared" si="328"/>
        <v>2.2999999999999998</v>
      </c>
      <c r="AG2070" s="340">
        <f t="shared" si="329"/>
        <v>0</v>
      </c>
      <c r="AI2070" s="340">
        <f t="shared" si="331"/>
        <v>0</v>
      </c>
      <c r="AJ2070" s="340">
        <f t="shared" si="331"/>
        <v>0</v>
      </c>
      <c r="AK2070" s="340">
        <f t="shared" si="331"/>
        <v>0</v>
      </c>
      <c r="AL2070" s="340">
        <f t="shared" si="331"/>
        <v>2.2999999999999998</v>
      </c>
      <c r="AM2070" s="340">
        <f t="shared" si="331"/>
        <v>0</v>
      </c>
    </row>
    <row r="2071" spans="1:39" x14ac:dyDescent="0.35">
      <c r="A2071" s="337">
        <v>23984</v>
      </c>
      <c r="B2071" s="338">
        <f t="shared" si="324"/>
        <v>1965</v>
      </c>
      <c r="C2071" s="338">
        <f t="shared" si="325"/>
        <v>8</v>
      </c>
      <c r="D2071" s="338">
        <f t="shared" si="326"/>
        <v>30</v>
      </c>
      <c r="E2071" s="334">
        <v>0</v>
      </c>
      <c r="F2071" s="334">
        <v>0.2</v>
      </c>
      <c r="G2071" s="334">
        <v>0.2</v>
      </c>
      <c r="H2071" s="334">
        <v>0.2</v>
      </c>
      <c r="I2071" s="334">
        <v>0.2</v>
      </c>
      <c r="J2071" s="334">
        <v>0.1</v>
      </c>
      <c r="K2071" s="334">
        <v>0.2</v>
      </c>
      <c r="L2071" s="334">
        <v>0.2</v>
      </c>
      <c r="M2071" s="334">
        <v>0.2</v>
      </c>
      <c r="N2071" s="334">
        <v>0</v>
      </c>
      <c r="O2071" s="334">
        <v>0</v>
      </c>
      <c r="P2071" s="334">
        <v>0</v>
      </c>
      <c r="Q2071" s="334">
        <v>0</v>
      </c>
      <c r="R2071" s="334">
        <v>0</v>
      </c>
      <c r="S2071" s="334">
        <v>0</v>
      </c>
      <c r="T2071" s="334">
        <v>0</v>
      </c>
      <c r="U2071" s="334">
        <v>0</v>
      </c>
      <c r="V2071" s="334">
        <v>0</v>
      </c>
      <c r="W2071" s="334">
        <v>0</v>
      </c>
      <c r="X2071" s="334">
        <v>0</v>
      </c>
      <c r="Y2071" s="334">
        <v>0</v>
      </c>
      <c r="Z2071" s="334">
        <v>0</v>
      </c>
      <c r="AA2071" s="334">
        <v>0</v>
      </c>
      <c r="AB2071" s="334">
        <v>0</v>
      </c>
      <c r="AD2071" s="334">
        <v>1.5</v>
      </c>
      <c r="AE2071" s="334">
        <f t="shared" si="327"/>
        <v>1.5</v>
      </c>
      <c r="AF2071" s="334">
        <f t="shared" si="328"/>
        <v>1.5</v>
      </c>
      <c r="AG2071" s="340">
        <f t="shared" si="329"/>
        <v>0</v>
      </c>
      <c r="AI2071" s="340">
        <f t="shared" si="331"/>
        <v>0</v>
      </c>
      <c r="AJ2071" s="340">
        <f t="shared" si="331"/>
        <v>0</v>
      </c>
      <c r="AK2071" s="340">
        <f t="shared" si="331"/>
        <v>0</v>
      </c>
      <c r="AL2071" s="340">
        <f t="shared" si="331"/>
        <v>1.5</v>
      </c>
      <c r="AM2071" s="340">
        <f t="shared" si="331"/>
        <v>0</v>
      </c>
    </row>
    <row r="2072" spans="1:39" x14ac:dyDescent="0.35">
      <c r="A2072" s="337">
        <v>23985</v>
      </c>
      <c r="B2072" s="338">
        <f t="shared" si="324"/>
        <v>1965</v>
      </c>
      <c r="C2072" s="338">
        <f t="shared" si="325"/>
        <v>8</v>
      </c>
      <c r="D2072" s="338">
        <f t="shared" si="326"/>
        <v>31</v>
      </c>
      <c r="E2072" s="334">
        <v>0</v>
      </c>
      <c r="F2072" s="334">
        <v>0</v>
      </c>
      <c r="G2072" s="334">
        <v>0</v>
      </c>
      <c r="H2072" s="334">
        <v>0</v>
      </c>
      <c r="I2072" s="334">
        <v>0</v>
      </c>
      <c r="J2072" s="334">
        <v>0</v>
      </c>
      <c r="K2072" s="334">
        <v>0</v>
      </c>
      <c r="L2072" s="334">
        <v>0</v>
      </c>
      <c r="M2072" s="334">
        <v>0</v>
      </c>
      <c r="N2072" s="334">
        <v>0</v>
      </c>
      <c r="O2072" s="334">
        <v>0</v>
      </c>
      <c r="P2072" s="334">
        <v>0</v>
      </c>
      <c r="Q2072" s="334">
        <v>0</v>
      </c>
      <c r="R2072" s="334">
        <v>0</v>
      </c>
      <c r="S2072" s="334">
        <v>0</v>
      </c>
      <c r="T2072" s="334">
        <v>0</v>
      </c>
      <c r="U2072" s="334">
        <v>0</v>
      </c>
      <c r="V2072" s="334">
        <v>0</v>
      </c>
      <c r="W2072" s="334">
        <v>0</v>
      </c>
      <c r="X2072" s="334">
        <v>0</v>
      </c>
      <c r="Y2072" s="334">
        <v>0</v>
      </c>
      <c r="Z2072" s="334">
        <v>0</v>
      </c>
      <c r="AA2072" s="334">
        <v>0</v>
      </c>
      <c r="AB2072" s="334">
        <v>0</v>
      </c>
      <c r="AD2072" s="334">
        <v>0</v>
      </c>
      <c r="AE2072" s="334">
        <f t="shared" si="327"/>
        <v>0</v>
      </c>
      <c r="AF2072" s="334">
        <f t="shared" si="328"/>
        <v>0</v>
      </c>
      <c r="AG2072" s="340">
        <f t="shared" si="329"/>
        <v>0</v>
      </c>
      <c r="AI2072" s="340">
        <f t="shared" si="331"/>
        <v>0</v>
      </c>
      <c r="AJ2072" s="340">
        <f t="shared" si="331"/>
        <v>0</v>
      </c>
      <c r="AK2072" s="340">
        <f t="shared" si="331"/>
        <v>0</v>
      </c>
      <c r="AL2072" s="340">
        <f t="shared" si="331"/>
        <v>0</v>
      </c>
      <c r="AM2072" s="340">
        <f t="shared" si="331"/>
        <v>0</v>
      </c>
    </row>
    <row r="2073" spans="1:39" x14ac:dyDescent="0.35">
      <c r="A2073" s="337">
        <v>23986</v>
      </c>
      <c r="B2073" s="338">
        <f t="shared" si="324"/>
        <v>1965</v>
      </c>
      <c r="C2073" s="338">
        <f t="shared" si="325"/>
        <v>9</v>
      </c>
      <c r="D2073" s="338">
        <f t="shared" si="326"/>
        <v>1</v>
      </c>
      <c r="E2073" s="334">
        <v>0</v>
      </c>
      <c r="F2073" s="334">
        <v>0</v>
      </c>
      <c r="G2073" s="334">
        <v>0</v>
      </c>
      <c r="H2073" s="334">
        <v>0</v>
      </c>
      <c r="I2073" s="334">
        <v>0</v>
      </c>
      <c r="J2073" s="334">
        <v>0</v>
      </c>
      <c r="K2073" s="334">
        <v>0</v>
      </c>
      <c r="L2073" s="334">
        <v>0</v>
      </c>
      <c r="M2073" s="334">
        <v>0</v>
      </c>
      <c r="N2073" s="334">
        <v>0</v>
      </c>
      <c r="O2073" s="334">
        <v>0</v>
      </c>
      <c r="P2073" s="334">
        <v>0</v>
      </c>
      <c r="Q2073" s="334">
        <v>0</v>
      </c>
      <c r="R2073" s="334">
        <v>0</v>
      </c>
      <c r="S2073" s="334">
        <v>0.5</v>
      </c>
      <c r="T2073" s="334">
        <v>0.8</v>
      </c>
      <c r="U2073" s="334">
        <v>1</v>
      </c>
      <c r="V2073" s="334">
        <v>0</v>
      </c>
      <c r="W2073" s="334">
        <v>0</v>
      </c>
      <c r="X2073" s="334">
        <v>0</v>
      </c>
      <c r="Y2073" s="334">
        <v>0</v>
      </c>
      <c r="Z2073" s="334">
        <v>0</v>
      </c>
      <c r="AA2073" s="334">
        <v>0</v>
      </c>
      <c r="AB2073" s="334">
        <v>0</v>
      </c>
      <c r="AD2073" s="334">
        <v>2.2999999999999998</v>
      </c>
      <c r="AE2073" s="334">
        <f t="shared" si="327"/>
        <v>2.2999999999999998</v>
      </c>
      <c r="AF2073" s="334">
        <f t="shared" si="328"/>
        <v>2.2999999999999998</v>
      </c>
      <c r="AG2073" s="340">
        <f t="shared" si="329"/>
        <v>0</v>
      </c>
      <c r="AI2073" s="340">
        <f t="shared" si="331"/>
        <v>0</v>
      </c>
      <c r="AJ2073" s="340">
        <f t="shared" si="331"/>
        <v>0</v>
      </c>
      <c r="AK2073" s="340">
        <f t="shared" si="331"/>
        <v>0</v>
      </c>
      <c r="AL2073" s="340">
        <f t="shared" si="331"/>
        <v>0</v>
      </c>
      <c r="AM2073" s="340">
        <f t="shared" si="331"/>
        <v>2.2999999999999998</v>
      </c>
    </row>
    <row r="2074" spans="1:39" x14ac:dyDescent="0.35">
      <c r="A2074" s="337">
        <v>23987</v>
      </c>
      <c r="B2074" s="338">
        <f t="shared" si="324"/>
        <v>1965</v>
      </c>
      <c r="C2074" s="338">
        <f t="shared" si="325"/>
        <v>9</v>
      </c>
      <c r="D2074" s="338">
        <f t="shared" si="326"/>
        <v>2</v>
      </c>
      <c r="E2074" s="334">
        <v>0</v>
      </c>
      <c r="F2074" s="334">
        <v>0</v>
      </c>
      <c r="G2074" s="334">
        <v>0</v>
      </c>
      <c r="H2074" s="334">
        <v>0</v>
      </c>
      <c r="I2074" s="334">
        <v>0</v>
      </c>
      <c r="J2074" s="334">
        <v>0</v>
      </c>
      <c r="K2074" s="334">
        <v>0</v>
      </c>
      <c r="L2074" s="334">
        <v>0</v>
      </c>
      <c r="M2074" s="334">
        <v>0</v>
      </c>
      <c r="N2074" s="334">
        <v>0</v>
      </c>
      <c r="O2074" s="334">
        <v>0</v>
      </c>
      <c r="P2074" s="334">
        <v>0</v>
      </c>
      <c r="Q2074" s="334">
        <v>0</v>
      </c>
      <c r="R2074" s="334">
        <v>0</v>
      </c>
      <c r="S2074" s="334">
        <v>0</v>
      </c>
      <c r="T2074" s="334">
        <v>0</v>
      </c>
      <c r="U2074" s="334">
        <v>1.1000000000000001</v>
      </c>
      <c r="V2074" s="334">
        <v>0</v>
      </c>
      <c r="W2074" s="334">
        <v>0</v>
      </c>
      <c r="X2074" s="334">
        <v>1</v>
      </c>
      <c r="Y2074" s="334">
        <v>1.1000000000000001</v>
      </c>
      <c r="Z2074" s="334">
        <v>1</v>
      </c>
      <c r="AA2074" s="334">
        <v>1.1000000000000001</v>
      </c>
      <c r="AB2074" s="334">
        <v>2.1</v>
      </c>
      <c r="AD2074" s="334">
        <v>7.4</v>
      </c>
      <c r="AE2074" s="334">
        <f t="shared" si="327"/>
        <v>7.4</v>
      </c>
      <c r="AF2074" s="334">
        <f t="shared" si="328"/>
        <v>7.4</v>
      </c>
      <c r="AG2074" s="340">
        <f t="shared" si="329"/>
        <v>0</v>
      </c>
      <c r="AI2074" s="340">
        <f t="shared" si="331"/>
        <v>0</v>
      </c>
      <c r="AJ2074" s="340">
        <f t="shared" si="331"/>
        <v>0</v>
      </c>
      <c r="AK2074" s="340">
        <f t="shared" si="331"/>
        <v>0</v>
      </c>
      <c r="AL2074" s="340">
        <f t="shared" si="331"/>
        <v>0</v>
      </c>
      <c r="AM2074" s="340">
        <f t="shared" si="331"/>
        <v>7.4</v>
      </c>
    </row>
    <row r="2075" spans="1:39" x14ac:dyDescent="0.35">
      <c r="A2075" s="337">
        <v>23988</v>
      </c>
      <c r="B2075" s="338">
        <f t="shared" si="324"/>
        <v>1965</v>
      </c>
      <c r="C2075" s="338">
        <f t="shared" si="325"/>
        <v>9</v>
      </c>
      <c r="D2075" s="338">
        <f t="shared" si="326"/>
        <v>3</v>
      </c>
      <c r="E2075" s="334">
        <v>2.5</v>
      </c>
      <c r="F2075" s="334">
        <v>2.5</v>
      </c>
      <c r="G2075" s="334">
        <v>1.3</v>
      </c>
      <c r="H2075" s="334">
        <v>1.2</v>
      </c>
      <c r="I2075" s="334">
        <v>1.3</v>
      </c>
      <c r="J2075" s="334">
        <v>1.2</v>
      </c>
      <c r="K2075" s="334">
        <v>1.3</v>
      </c>
      <c r="L2075" s="334">
        <v>1.2</v>
      </c>
      <c r="M2075" s="334">
        <v>1.3</v>
      </c>
      <c r="N2075" s="334">
        <v>1.2</v>
      </c>
      <c r="O2075" s="334">
        <v>1.3</v>
      </c>
      <c r="P2075" s="334">
        <v>1.2</v>
      </c>
      <c r="Q2075" s="334">
        <v>1.3</v>
      </c>
      <c r="R2075" s="334">
        <v>1.2</v>
      </c>
      <c r="S2075" s="334">
        <v>1.3</v>
      </c>
      <c r="T2075" s="334">
        <v>0</v>
      </c>
      <c r="U2075" s="334">
        <v>0</v>
      </c>
      <c r="V2075" s="334">
        <v>0</v>
      </c>
      <c r="W2075" s="334">
        <v>0</v>
      </c>
      <c r="X2075" s="334">
        <v>0</v>
      </c>
      <c r="Y2075" s="334">
        <v>0</v>
      </c>
      <c r="Z2075" s="334">
        <v>0</v>
      </c>
      <c r="AA2075" s="334">
        <v>0</v>
      </c>
      <c r="AB2075" s="334">
        <v>0</v>
      </c>
      <c r="AD2075" s="334">
        <v>21.3</v>
      </c>
      <c r="AE2075" s="334">
        <f t="shared" si="327"/>
        <v>21.3</v>
      </c>
      <c r="AF2075" s="334">
        <f t="shared" si="328"/>
        <v>21.3</v>
      </c>
      <c r="AG2075" s="340">
        <f t="shared" si="329"/>
        <v>0</v>
      </c>
      <c r="AI2075" s="340">
        <f t="shared" si="331"/>
        <v>0</v>
      </c>
      <c r="AJ2075" s="340">
        <f t="shared" si="331"/>
        <v>0</v>
      </c>
      <c r="AK2075" s="340">
        <f t="shared" si="331"/>
        <v>0</v>
      </c>
      <c r="AL2075" s="340">
        <f t="shared" si="331"/>
        <v>0</v>
      </c>
      <c r="AM2075" s="340">
        <f t="shared" si="331"/>
        <v>21.3</v>
      </c>
    </row>
    <row r="2076" spans="1:39" x14ac:dyDescent="0.35">
      <c r="A2076" s="337">
        <v>23989</v>
      </c>
      <c r="B2076" s="338">
        <f t="shared" si="324"/>
        <v>1965</v>
      </c>
      <c r="C2076" s="338">
        <f t="shared" si="325"/>
        <v>9</v>
      </c>
      <c r="D2076" s="338">
        <f t="shared" si="326"/>
        <v>4</v>
      </c>
      <c r="E2076" s="334">
        <v>0</v>
      </c>
      <c r="F2076" s="334">
        <v>0</v>
      </c>
      <c r="G2076" s="334">
        <v>0</v>
      </c>
      <c r="H2076" s="334">
        <v>0</v>
      </c>
      <c r="I2076" s="334">
        <v>0</v>
      </c>
      <c r="J2076" s="334">
        <v>0</v>
      </c>
      <c r="K2076" s="334">
        <v>0</v>
      </c>
      <c r="L2076" s="334">
        <v>0</v>
      </c>
      <c r="M2076" s="334">
        <v>0</v>
      </c>
      <c r="N2076" s="334">
        <v>0</v>
      </c>
      <c r="O2076" s="334">
        <v>0</v>
      </c>
      <c r="P2076" s="334">
        <v>0</v>
      </c>
      <c r="Q2076" s="334">
        <v>0</v>
      </c>
      <c r="R2076" s="334">
        <v>0</v>
      </c>
      <c r="S2076" s="334">
        <v>0</v>
      </c>
      <c r="T2076" s="334">
        <v>0</v>
      </c>
      <c r="U2076" s="334">
        <v>0</v>
      </c>
      <c r="V2076" s="334">
        <v>0</v>
      </c>
      <c r="W2076" s="334">
        <v>0</v>
      </c>
      <c r="X2076" s="334">
        <v>0</v>
      </c>
      <c r="Y2076" s="334">
        <v>0</v>
      </c>
      <c r="Z2076" s="334">
        <v>0</v>
      </c>
      <c r="AA2076" s="334">
        <v>0</v>
      </c>
      <c r="AB2076" s="334">
        <v>0</v>
      </c>
      <c r="AD2076" s="334">
        <v>0</v>
      </c>
      <c r="AE2076" s="334">
        <f t="shared" si="327"/>
        <v>0</v>
      </c>
      <c r="AF2076" s="334">
        <f t="shared" si="328"/>
        <v>0</v>
      </c>
      <c r="AG2076" s="340">
        <f t="shared" si="329"/>
        <v>0</v>
      </c>
      <c r="AI2076" s="340">
        <f t="shared" si="331"/>
        <v>0</v>
      </c>
      <c r="AJ2076" s="340">
        <f t="shared" si="331"/>
        <v>0</v>
      </c>
      <c r="AK2076" s="340">
        <f t="shared" si="331"/>
        <v>0</v>
      </c>
      <c r="AL2076" s="340">
        <f t="shared" si="331"/>
        <v>0</v>
      </c>
      <c r="AM2076" s="340">
        <f t="shared" si="331"/>
        <v>0</v>
      </c>
    </row>
    <row r="2077" spans="1:39" x14ac:dyDescent="0.35">
      <c r="A2077" s="337">
        <v>23990</v>
      </c>
      <c r="B2077" s="338">
        <f t="shared" si="324"/>
        <v>1965</v>
      </c>
      <c r="C2077" s="338">
        <f t="shared" si="325"/>
        <v>9</v>
      </c>
      <c r="D2077" s="338">
        <f t="shared" si="326"/>
        <v>5</v>
      </c>
      <c r="E2077" s="334">
        <v>0</v>
      </c>
      <c r="F2077" s="334">
        <v>0</v>
      </c>
      <c r="G2077" s="334">
        <v>0</v>
      </c>
      <c r="H2077" s="334">
        <v>0</v>
      </c>
      <c r="I2077" s="334">
        <v>0</v>
      </c>
      <c r="J2077" s="334">
        <v>0</v>
      </c>
      <c r="K2077" s="334">
        <v>0</v>
      </c>
      <c r="L2077" s="334">
        <v>0</v>
      </c>
      <c r="M2077" s="334">
        <v>0</v>
      </c>
      <c r="N2077" s="334">
        <v>0</v>
      </c>
      <c r="O2077" s="334">
        <v>0</v>
      </c>
      <c r="P2077" s="334">
        <v>0</v>
      </c>
      <c r="Q2077" s="334">
        <v>0</v>
      </c>
      <c r="R2077" s="334">
        <v>0</v>
      </c>
      <c r="S2077" s="334">
        <v>0</v>
      </c>
      <c r="T2077" s="334">
        <v>0</v>
      </c>
      <c r="U2077" s="334">
        <v>0</v>
      </c>
      <c r="V2077" s="334">
        <v>0</v>
      </c>
      <c r="W2077" s="334">
        <v>0</v>
      </c>
      <c r="X2077" s="334">
        <v>0</v>
      </c>
      <c r="Y2077" s="334">
        <v>0</v>
      </c>
      <c r="Z2077" s="334">
        <v>0</v>
      </c>
      <c r="AA2077" s="334">
        <v>0</v>
      </c>
      <c r="AB2077" s="334">
        <v>0</v>
      </c>
      <c r="AD2077" s="334">
        <v>0</v>
      </c>
      <c r="AE2077" s="334">
        <f t="shared" si="327"/>
        <v>0</v>
      </c>
      <c r="AF2077" s="334">
        <f t="shared" si="328"/>
        <v>0</v>
      </c>
      <c r="AG2077" s="340">
        <f t="shared" si="329"/>
        <v>0</v>
      </c>
      <c r="AI2077" s="340">
        <f t="shared" si="331"/>
        <v>0</v>
      </c>
      <c r="AJ2077" s="340">
        <f t="shared" si="331"/>
        <v>0</v>
      </c>
      <c r="AK2077" s="340">
        <f t="shared" si="331"/>
        <v>0</v>
      </c>
      <c r="AL2077" s="340">
        <f t="shared" si="331"/>
        <v>0</v>
      </c>
      <c r="AM2077" s="340">
        <f t="shared" si="331"/>
        <v>0</v>
      </c>
    </row>
    <row r="2078" spans="1:39" x14ac:dyDescent="0.35">
      <c r="A2078" s="337">
        <v>23991</v>
      </c>
      <c r="B2078" s="338">
        <f t="shared" si="324"/>
        <v>1965</v>
      </c>
      <c r="C2078" s="338">
        <f t="shared" si="325"/>
        <v>9</v>
      </c>
      <c r="D2078" s="338">
        <f t="shared" si="326"/>
        <v>6</v>
      </c>
      <c r="E2078" s="334">
        <v>0</v>
      </c>
      <c r="F2078" s="334">
        <v>0</v>
      </c>
      <c r="G2078" s="334">
        <v>0</v>
      </c>
      <c r="H2078" s="334">
        <v>0</v>
      </c>
      <c r="I2078" s="334">
        <v>0</v>
      </c>
      <c r="J2078" s="334">
        <v>0</v>
      </c>
      <c r="K2078" s="334">
        <v>0</v>
      </c>
      <c r="L2078" s="334">
        <v>0</v>
      </c>
      <c r="M2078" s="334">
        <v>0</v>
      </c>
      <c r="N2078" s="334">
        <v>0</v>
      </c>
      <c r="O2078" s="334">
        <v>0</v>
      </c>
      <c r="P2078" s="334">
        <v>0</v>
      </c>
      <c r="Q2078" s="334">
        <v>0</v>
      </c>
      <c r="R2078" s="334">
        <v>0</v>
      </c>
      <c r="S2078" s="334">
        <v>0</v>
      </c>
      <c r="T2078" s="334">
        <v>0</v>
      </c>
      <c r="U2078" s="334">
        <v>0</v>
      </c>
      <c r="V2078" s="334">
        <v>0</v>
      </c>
      <c r="W2078" s="334">
        <v>0</v>
      </c>
      <c r="X2078" s="334">
        <v>0</v>
      </c>
      <c r="Y2078" s="334">
        <v>0</v>
      </c>
      <c r="Z2078" s="334">
        <v>0</v>
      </c>
      <c r="AA2078" s="334">
        <v>0</v>
      </c>
      <c r="AB2078" s="334">
        <v>0</v>
      </c>
      <c r="AD2078" s="334">
        <v>0</v>
      </c>
      <c r="AE2078" s="334">
        <f t="shared" si="327"/>
        <v>0</v>
      </c>
      <c r="AF2078" s="334">
        <f t="shared" si="328"/>
        <v>0</v>
      </c>
      <c r="AG2078" s="340">
        <f t="shared" si="329"/>
        <v>0</v>
      </c>
      <c r="AI2078" s="340">
        <f t="shared" si="331"/>
        <v>0</v>
      </c>
      <c r="AJ2078" s="340">
        <f t="shared" si="331"/>
        <v>0</v>
      </c>
      <c r="AK2078" s="340">
        <f t="shared" si="331"/>
        <v>0</v>
      </c>
      <c r="AL2078" s="340">
        <f t="shared" si="331"/>
        <v>0</v>
      </c>
      <c r="AM2078" s="340">
        <f t="shared" si="331"/>
        <v>0</v>
      </c>
    </row>
    <row r="2079" spans="1:39" x14ac:dyDescent="0.35">
      <c r="A2079" s="337">
        <v>23992</v>
      </c>
      <c r="B2079" s="338">
        <f t="shared" si="324"/>
        <v>1965</v>
      </c>
      <c r="C2079" s="338">
        <f t="shared" si="325"/>
        <v>9</v>
      </c>
      <c r="D2079" s="338">
        <f t="shared" si="326"/>
        <v>7</v>
      </c>
      <c r="E2079" s="334">
        <v>0</v>
      </c>
      <c r="F2079" s="334">
        <v>0</v>
      </c>
      <c r="G2079" s="334">
        <v>0</v>
      </c>
      <c r="H2079" s="334">
        <v>0</v>
      </c>
      <c r="I2079" s="334">
        <v>0</v>
      </c>
      <c r="J2079" s="334">
        <v>0</v>
      </c>
      <c r="K2079" s="334">
        <v>0</v>
      </c>
      <c r="L2079" s="334">
        <v>0</v>
      </c>
      <c r="M2079" s="334">
        <v>0</v>
      </c>
      <c r="N2079" s="334">
        <v>0</v>
      </c>
      <c r="O2079" s="334">
        <v>0</v>
      </c>
      <c r="P2079" s="334">
        <v>0</v>
      </c>
      <c r="Q2079" s="334">
        <v>0</v>
      </c>
      <c r="R2079" s="334">
        <v>0</v>
      </c>
      <c r="S2079" s="334">
        <v>0</v>
      </c>
      <c r="T2079" s="334">
        <v>0</v>
      </c>
      <c r="U2079" s="334">
        <v>0</v>
      </c>
      <c r="V2079" s="334">
        <v>0</v>
      </c>
      <c r="W2079" s="334">
        <v>0</v>
      </c>
      <c r="X2079" s="334">
        <v>0</v>
      </c>
      <c r="Y2079" s="334">
        <v>0</v>
      </c>
      <c r="Z2079" s="334">
        <v>0</v>
      </c>
      <c r="AA2079" s="334">
        <v>0</v>
      </c>
      <c r="AB2079" s="334">
        <v>0</v>
      </c>
      <c r="AD2079" s="334">
        <v>0</v>
      </c>
      <c r="AE2079" s="334">
        <f t="shared" si="327"/>
        <v>0</v>
      </c>
      <c r="AF2079" s="334">
        <f t="shared" si="328"/>
        <v>0</v>
      </c>
      <c r="AG2079" s="340">
        <f t="shared" si="329"/>
        <v>0</v>
      </c>
      <c r="AI2079" s="340">
        <f t="shared" si="331"/>
        <v>0</v>
      </c>
      <c r="AJ2079" s="340">
        <f t="shared" si="331"/>
        <v>0</v>
      </c>
      <c r="AK2079" s="340">
        <f t="shared" si="331"/>
        <v>0</v>
      </c>
      <c r="AL2079" s="340">
        <f t="shared" si="331"/>
        <v>0</v>
      </c>
      <c r="AM2079" s="340">
        <f t="shared" si="331"/>
        <v>0</v>
      </c>
    </row>
    <row r="2080" spans="1:39" x14ac:dyDescent="0.35">
      <c r="A2080" s="337">
        <v>23993</v>
      </c>
      <c r="B2080" s="338">
        <f t="shared" si="324"/>
        <v>1965</v>
      </c>
      <c r="C2080" s="338">
        <f t="shared" si="325"/>
        <v>9</v>
      </c>
      <c r="D2080" s="338">
        <f t="shared" si="326"/>
        <v>8</v>
      </c>
      <c r="E2080" s="334">
        <v>0</v>
      </c>
      <c r="F2080" s="334">
        <v>0</v>
      </c>
      <c r="G2080" s="334">
        <v>0</v>
      </c>
      <c r="H2080" s="334">
        <v>0</v>
      </c>
      <c r="I2080" s="334">
        <v>0</v>
      </c>
      <c r="J2080" s="334">
        <v>0</v>
      </c>
      <c r="K2080" s="334">
        <v>0</v>
      </c>
      <c r="L2080" s="334">
        <v>0</v>
      </c>
      <c r="M2080" s="334">
        <v>0</v>
      </c>
      <c r="N2080" s="334">
        <v>0</v>
      </c>
      <c r="O2080" s="334">
        <v>0</v>
      </c>
      <c r="P2080" s="334">
        <v>0</v>
      </c>
      <c r="Q2080" s="334">
        <v>0</v>
      </c>
      <c r="R2080" s="334">
        <v>0.3</v>
      </c>
      <c r="S2080" s="334">
        <v>0.3</v>
      </c>
      <c r="T2080" s="334">
        <v>0.3</v>
      </c>
      <c r="U2080" s="334">
        <v>0.3</v>
      </c>
      <c r="V2080" s="334">
        <v>0</v>
      </c>
      <c r="W2080" s="334">
        <v>0</v>
      </c>
      <c r="X2080" s="334">
        <v>0</v>
      </c>
      <c r="Y2080" s="334">
        <v>0</v>
      </c>
      <c r="Z2080" s="334">
        <v>0</v>
      </c>
      <c r="AA2080" s="334">
        <v>0</v>
      </c>
      <c r="AB2080" s="334">
        <v>0.3</v>
      </c>
      <c r="AD2080" s="334">
        <v>1.5</v>
      </c>
      <c r="AE2080" s="334">
        <f t="shared" si="327"/>
        <v>1.5</v>
      </c>
      <c r="AF2080" s="334">
        <f t="shared" si="328"/>
        <v>1.5</v>
      </c>
      <c r="AG2080" s="340">
        <f t="shared" si="329"/>
        <v>0</v>
      </c>
      <c r="AI2080" s="340">
        <f t="shared" si="331"/>
        <v>0</v>
      </c>
      <c r="AJ2080" s="340">
        <f t="shared" si="331"/>
        <v>0</v>
      </c>
      <c r="AK2080" s="340">
        <f t="shared" si="331"/>
        <v>0</v>
      </c>
      <c r="AL2080" s="340">
        <f t="shared" si="331"/>
        <v>0</v>
      </c>
      <c r="AM2080" s="340">
        <f t="shared" si="331"/>
        <v>1.5</v>
      </c>
    </row>
    <row r="2081" spans="1:39" x14ac:dyDescent="0.35">
      <c r="A2081" s="337">
        <v>23994</v>
      </c>
      <c r="B2081" s="338">
        <f t="shared" si="324"/>
        <v>1965</v>
      </c>
      <c r="C2081" s="338">
        <f t="shared" si="325"/>
        <v>9</v>
      </c>
      <c r="D2081" s="338">
        <f t="shared" si="326"/>
        <v>9</v>
      </c>
      <c r="E2081" s="334">
        <v>1</v>
      </c>
      <c r="F2081" s="334">
        <v>0</v>
      </c>
      <c r="G2081" s="334">
        <v>0</v>
      </c>
      <c r="H2081" s="334">
        <v>0</v>
      </c>
      <c r="I2081" s="334">
        <v>0</v>
      </c>
      <c r="J2081" s="334">
        <v>0</v>
      </c>
      <c r="K2081" s="334">
        <v>0</v>
      </c>
      <c r="L2081" s="334">
        <v>0</v>
      </c>
      <c r="M2081" s="334">
        <v>0</v>
      </c>
      <c r="N2081" s="334">
        <v>0</v>
      </c>
      <c r="O2081" s="334">
        <v>0</v>
      </c>
      <c r="P2081" s="334">
        <v>0</v>
      </c>
      <c r="Q2081" s="334">
        <v>0</v>
      </c>
      <c r="R2081" s="334">
        <v>0</v>
      </c>
      <c r="S2081" s="334">
        <v>0</v>
      </c>
      <c r="T2081" s="334">
        <v>0</v>
      </c>
      <c r="U2081" s="334">
        <v>0</v>
      </c>
      <c r="V2081" s="334">
        <v>0</v>
      </c>
      <c r="W2081" s="334">
        <v>0</v>
      </c>
      <c r="X2081" s="334">
        <v>0</v>
      </c>
      <c r="Y2081" s="334">
        <v>0</v>
      </c>
      <c r="Z2081" s="334">
        <v>0</v>
      </c>
      <c r="AA2081" s="334">
        <v>0</v>
      </c>
      <c r="AB2081" s="334">
        <v>0</v>
      </c>
      <c r="AD2081" s="334">
        <v>1</v>
      </c>
      <c r="AE2081" s="334">
        <f t="shared" si="327"/>
        <v>1</v>
      </c>
      <c r="AF2081" s="334">
        <f t="shared" si="328"/>
        <v>1</v>
      </c>
      <c r="AG2081" s="340">
        <f t="shared" si="329"/>
        <v>0</v>
      </c>
      <c r="AI2081" s="340">
        <f t="shared" si="331"/>
        <v>0</v>
      </c>
      <c r="AJ2081" s="340">
        <f t="shared" si="331"/>
        <v>0</v>
      </c>
      <c r="AK2081" s="340">
        <f t="shared" si="331"/>
        <v>0</v>
      </c>
      <c r="AL2081" s="340">
        <f t="shared" si="331"/>
        <v>0</v>
      </c>
      <c r="AM2081" s="340">
        <f t="shared" si="331"/>
        <v>1</v>
      </c>
    </row>
    <row r="2082" spans="1:39" x14ac:dyDescent="0.35">
      <c r="A2082" s="337">
        <v>23995</v>
      </c>
      <c r="B2082" s="338">
        <f t="shared" si="324"/>
        <v>1965</v>
      </c>
      <c r="C2082" s="338">
        <f t="shared" si="325"/>
        <v>9</v>
      </c>
      <c r="D2082" s="338">
        <f t="shared" si="326"/>
        <v>10</v>
      </c>
      <c r="E2082" s="334">
        <v>0</v>
      </c>
      <c r="F2082" s="334">
        <v>0</v>
      </c>
      <c r="G2082" s="334">
        <v>0</v>
      </c>
      <c r="H2082" s="334">
        <v>0</v>
      </c>
      <c r="I2082" s="334">
        <v>0</v>
      </c>
      <c r="J2082" s="334">
        <v>0</v>
      </c>
      <c r="K2082" s="334">
        <v>0</v>
      </c>
      <c r="L2082" s="334">
        <v>0</v>
      </c>
      <c r="M2082" s="334">
        <v>0</v>
      </c>
      <c r="N2082" s="334">
        <v>0</v>
      </c>
      <c r="O2082" s="334">
        <v>0</v>
      </c>
      <c r="P2082" s="334">
        <v>0</v>
      </c>
      <c r="Q2082" s="334">
        <v>0</v>
      </c>
      <c r="R2082" s="334">
        <v>0</v>
      </c>
      <c r="S2082" s="334">
        <v>0</v>
      </c>
      <c r="T2082" s="334">
        <v>0</v>
      </c>
      <c r="U2082" s="334">
        <v>0</v>
      </c>
      <c r="V2082" s="334">
        <v>0</v>
      </c>
      <c r="W2082" s="334">
        <v>0.3</v>
      </c>
      <c r="X2082" s="334">
        <v>1.2</v>
      </c>
      <c r="Y2082" s="334">
        <v>0.2</v>
      </c>
      <c r="Z2082" s="334">
        <v>0.3</v>
      </c>
      <c r="AA2082" s="334">
        <v>0</v>
      </c>
      <c r="AB2082" s="334">
        <v>0.3</v>
      </c>
      <c r="AD2082" s="334">
        <v>2.2999999999999998</v>
      </c>
      <c r="AE2082" s="334">
        <f t="shared" si="327"/>
        <v>2.2999999999999998</v>
      </c>
      <c r="AF2082" s="334">
        <f t="shared" si="328"/>
        <v>2.2999999999999998</v>
      </c>
      <c r="AG2082" s="340">
        <f t="shared" si="329"/>
        <v>0</v>
      </c>
      <c r="AI2082" s="340">
        <f t="shared" si="331"/>
        <v>0</v>
      </c>
      <c r="AJ2082" s="340">
        <f t="shared" si="331"/>
        <v>0</v>
      </c>
      <c r="AK2082" s="340">
        <f t="shared" si="331"/>
        <v>0</v>
      </c>
      <c r="AL2082" s="340">
        <f t="shared" si="331"/>
        <v>0</v>
      </c>
      <c r="AM2082" s="340">
        <f t="shared" si="331"/>
        <v>2.2999999999999998</v>
      </c>
    </row>
    <row r="2083" spans="1:39" x14ac:dyDescent="0.35">
      <c r="A2083" s="337">
        <v>23996</v>
      </c>
      <c r="B2083" s="338">
        <f t="shared" si="324"/>
        <v>1965</v>
      </c>
      <c r="C2083" s="338">
        <f t="shared" si="325"/>
        <v>9</v>
      </c>
      <c r="D2083" s="338">
        <f t="shared" si="326"/>
        <v>11</v>
      </c>
      <c r="E2083" s="334">
        <v>0.6</v>
      </c>
      <c r="F2083" s="334">
        <v>0.6</v>
      </c>
      <c r="G2083" s="334">
        <v>0.6</v>
      </c>
      <c r="H2083" s="334">
        <v>0.6</v>
      </c>
      <c r="I2083" s="334">
        <v>0.6</v>
      </c>
      <c r="J2083" s="334">
        <v>0.6</v>
      </c>
      <c r="K2083" s="334">
        <v>0.6</v>
      </c>
      <c r="L2083" s="334">
        <v>0.7</v>
      </c>
      <c r="M2083" s="334">
        <v>0.6</v>
      </c>
      <c r="N2083" s="334">
        <v>0.6</v>
      </c>
      <c r="O2083" s="334">
        <v>0.6</v>
      </c>
      <c r="P2083" s="334">
        <v>0.6</v>
      </c>
      <c r="Q2083" s="334">
        <v>0.6</v>
      </c>
      <c r="R2083" s="334">
        <v>0.6</v>
      </c>
      <c r="S2083" s="334">
        <v>0.6</v>
      </c>
      <c r="T2083" s="334">
        <v>0</v>
      </c>
      <c r="U2083" s="334">
        <v>0</v>
      </c>
      <c r="V2083" s="334">
        <v>0</v>
      </c>
      <c r="W2083" s="334">
        <v>0</v>
      </c>
      <c r="X2083" s="334">
        <v>0</v>
      </c>
      <c r="Y2083" s="334">
        <v>0</v>
      </c>
      <c r="Z2083" s="334">
        <v>0</v>
      </c>
      <c r="AA2083" s="334">
        <v>0</v>
      </c>
      <c r="AB2083" s="334">
        <v>0</v>
      </c>
      <c r="AD2083" s="334">
        <v>9.1</v>
      </c>
      <c r="AE2083" s="334">
        <f t="shared" si="327"/>
        <v>9.1</v>
      </c>
      <c r="AF2083" s="334">
        <f t="shared" si="328"/>
        <v>9.0999999999999979</v>
      </c>
      <c r="AG2083" s="340">
        <f t="shared" si="329"/>
        <v>1.7763568394002505E-15</v>
      </c>
      <c r="AI2083" s="340">
        <f t="shared" si="331"/>
        <v>0</v>
      </c>
      <c r="AJ2083" s="340">
        <f t="shared" si="331"/>
        <v>0</v>
      </c>
      <c r="AK2083" s="340">
        <f t="shared" si="331"/>
        <v>0</v>
      </c>
      <c r="AL2083" s="340">
        <f t="shared" si="331"/>
        <v>0</v>
      </c>
      <c r="AM2083" s="340">
        <f t="shared" si="331"/>
        <v>9.0999999999999979</v>
      </c>
    </row>
    <row r="2084" spans="1:39" x14ac:dyDescent="0.35">
      <c r="A2084" s="337">
        <v>23997</v>
      </c>
      <c r="B2084" s="338">
        <f t="shared" si="324"/>
        <v>1965</v>
      </c>
      <c r="C2084" s="338">
        <f t="shared" si="325"/>
        <v>9</v>
      </c>
      <c r="D2084" s="338">
        <f t="shared" si="326"/>
        <v>12</v>
      </c>
      <c r="E2084" s="334">
        <v>0</v>
      </c>
      <c r="F2084" s="334">
        <v>0</v>
      </c>
      <c r="G2084" s="334">
        <v>0</v>
      </c>
      <c r="H2084" s="334">
        <v>0</v>
      </c>
      <c r="I2084" s="334">
        <v>0</v>
      </c>
      <c r="J2084" s="334">
        <v>0</v>
      </c>
      <c r="K2084" s="334">
        <v>0</v>
      </c>
      <c r="L2084" s="334">
        <v>0</v>
      </c>
      <c r="M2084" s="334">
        <v>0</v>
      </c>
      <c r="N2084" s="334">
        <v>0</v>
      </c>
      <c r="O2084" s="334">
        <v>0</v>
      </c>
      <c r="P2084" s="334">
        <v>0</v>
      </c>
      <c r="Q2084" s="334">
        <v>0</v>
      </c>
      <c r="R2084" s="334">
        <v>0</v>
      </c>
      <c r="S2084" s="334">
        <v>0</v>
      </c>
      <c r="T2084" s="334">
        <v>0</v>
      </c>
      <c r="U2084" s="334">
        <v>0</v>
      </c>
      <c r="V2084" s="334">
        <v>0</v>
      </c>
      <c r="W2084" s="334">
        <v>0</v>
      </c>
      <c r="X2084" s="334">
        <v>0</v>
      </c>
      <c r="Y2084" s="334">
        <v>0</v>
      </c>
      <c r="Z2084" s="334">
        <v>0</v>
      </c>
      <c r="AA2084" s="334">
        <v>0</v>
      </c>
      <c r="AB2084" s="334">
        <v>0</v>
      </c>
      <c r="AD2084" s="334">
        <v>0</v>
      </c>
      <c r="AE2084" s="334">
        <f t="shared" si="327"/>
        <v>0</v>
      </c>
      <c r="AF2084" s="334">
        <f t="shared" si="328"/>
        <v>0</v>
      </c>
      <c r="AG2084" s="340">
        <f t="shared" si="329"/>
        <v>0</v>
      </c>
      <c r="AI2084" s="340">
        <f t="shared" ref="AI2084:AM2099" si="332">IF($C2084=AI$1,$AF2084,0)</f>
        <v>0</v>
      </c>
      <c r="AJ2084" s="340">
        <f t="shared" si="332"/>
        <v>0</v>
      </c>
      <c r="AK2084" s="340">
        <f t="shared" si="332"/>
        <v>0</v>
      </c>
      <c r="AL2084" s="340">
        <f t="shared" si="332"/>
        <v>0</v>
      </c>
      <c r="AM2084" s="340">
        <f t="shared" si="332"/>
        <v>0</v>
      </c>
    </row>
    <row r="2085" spans="1:39" x14ac:dyDescent="0.35">
      <c r="A2085" s="337">
        <v>23998</v>
      </c>
      <c r="B2085" s="338">
        <f t="shared" si="324"/>
        <v>1965</v>
      </c>
      <c r="C2085" s="338">
        <f t="shared" si="325"/>
        <v>9</v>
      </c>
      <c r="D2085" s="338">
        <f t="shared" si="326"/>
        <v>13</v>
      </c>
      <c r="E2085" s="334">
        <v>0</v>
      </c>
      <c r="F2085" s="334">
        <v>0</v>
      </c>
      <c r="G2085" s="334">
        <v>0</v>
      </c>
      <c r="H2085" s="334">
        <v>0</v>
      </c>
      <c r="I2085" s="334">
        <v>0</v>
      </c>
      <c r="J2085" s="334">
        <v>0</v>
      </c>
      <c r="K2085" s="334">
        <v>0</v>
      </c>
      <c r="L2085" s="334">
        <v>0</v>
      </c>
      <c r="M2085" s="334">
        <v>0</v>
      </c>
      <c r="N2085" s="334">
        <v>0</v>
      </c>
      <c r="O2085" s="334">
        <v>0</v>
      </c>
      <c r="P2085" s="334">
        <v>0</v>
      </c>
      <c r="Q2085" s="334">
        <v>0</v>
      </c>
      <c r="R2085" s="334">
        <v>0</v>
      </c>
      <c r="S2085" s="334">
        <v>0</v>
      </c>
      <c r="T2085" s="334">
        <v>0</v>
      </c>
      <c r="U2085" s="334">
        <v>0</v>
      </c>
      <c r="V2085" s="334">
        <v>0</v>
      </c>
      <c r="W2085" s="334">
        <v>0</v>
      </c>
      <c r="X2085" s="334">
        <v>0</v>
      </c>
      <c r="Y2085" s="334">
        <v>0</v>
      </c>
      <c r="Z2085" s="334">
        <v>0</v>
      </c>
      <c r="AA2085" s="334">
        <v>0</v>
      </c>
      <c r="AB2085" s="334">
        <v>0</v>
      </c>
      <c r="AD2085" s="334">
        <v>0</v>
      </c>
      <c r="AE2085" s="334">
        <f t="shared" si="327"/>
        <v>0</v>
      </c>
      <c r="AF2085" s="334">
        <f t="shared" si="328"/>
        <v>0</v>
      </c>
      <c r="AG2085" s="340">
        <f t="shared" si="329"/>
        <v>0</v>
      </c>
      <c r="AI2085" s="340">
        <f t="shared" si="332"/>
        <v>0</v>
      </c>
      <c r="AJ2085" s="340">
        <f t="shared" si="332"/>
        <v>0</v>
      </c>
      <c r="AK2085" s="340">
        <f t="shared" si="332"/>
        <v>0</v>
      </c>
      <c r="AL2085" s="340">
        <f t="shared" si="332"/>
        <v>0</v>
      </c>
      <c r="AM2085" s="340">
        <f t="shared" si="332"/>
        <v>0</v>
      </c>
    </row>
    <row r="2086" spans="1:39" x14ac:dyDescent="0.35">
      <c r="A2086" s="337">
        <v>23999</v>
      </c>
      <c r="B2086" s="338">
        <f t="shared" si="324"/>
        <v>1965</v>
      </c>
      <c r="C2086" s="338">
        <f t="shared" si="325"/>
        <v>9</v>
      </c>
      <c r="D2086" s="338">
        <f t="shared" si="326"/>
        <v>14</v>
      </c>
      <c r="E2086" s="334">
        <v>0</v>
      </c>
      <c r="F2086" s="334">
        <v>0.3</v>
      </c>
      <c r="G2086" s="334">
        <v>0.3</v>
      </c>
      <c r="H2086" s="334">
        <v>0</v>
      </c>
      <c r="I2086" s="334">
        <v>0.2</v>
      </c>
      <c r="J2086" s="334">
        <v>0.3</v>
      </c>
      <c r="K2086" s="334">
        <v>0.3</v>
      </c>
      <c r="L2086" s="334">
        <v>0.3</v>
      </c>
      <c r="M2086" s="334">
        <v>0.2</v>
      </c>
      <c r="N2086" s="334">
        <v>0.3</v>
      </c>
      <c r="O2086" s="334">
        <v>0.3</v>
      </c>
      <c r="P2086" s="334">
        <v>0</v>
      </c>
      <c r="Q2086" s="334">
        <v>0.3</v>
      </c>
      <c r="R2086" s="334">
        <v>0.3</v>
      </c>
      <c r="S2086" s="334">
        <v>0.2</v>
      </c>
      <c r="T2086" s="334">
        <v>0.3</v>
      </c>
      <c r="U2086" s="334">
        <v>0.3</v>
      </c>
      <c r="V2086" s="334">
        <v>0.3</v>
      </c>
      <c r="W2086" s="334">
        <v>0.2</v>
      </c>
      <c r="X2086" s="334">
        <v>0.6</v>
      </c>
      <c r="Y2086" s="334">
        <v>0.3</v>
      </c>
      <c r="Z2086" s="334">
        <v>0.2</v>
      </c>
      <c r="AA2086" s="334">
        <v>0.3</v>
      </c>
      <c r="AB2086" s="334">
        <v>0.3</v>
      </c>
      <c r="AD2086" s="334">
        <v>6.1</v>
      </c>
      <c r="AE2086" s="334">
        <f t="shared" si="327"/>
        <v>6.1</v>
      </c>
      <c r="AF2086" s="334">
        <f t="shared" si="328"/>
        <v>6.0999999999999988</v>
      </c>
      <c r="AG2086" s="340">
        <f t="shared" si="329"/>
        <v>8.8817841970012523E-16</v>
      </c>
      <c r="AI2086" s="340">
        <f t="shared" si="332"/>
        <v>0</v>
      </c>
      <c r="AJ2086" s="340">
        <f t="shared" si="332"/>
        <v>0</v>
      </c>
      <c r="AK2086" s="340">
        <f t="shared" si="332"/>
        <v>0</v>
      </c>
      <c r="AL2086" s="340">
        <f t="shared" si="332"/>
        <v>0</v>
      </c>
      <c r="AM2086" s="340">
        <f t="shared" si="332"/>
        <v>6.0999999999999988</v>
      </c>
    </row>
    <row r="2087" spans="1:39" x14ac:dyDescent="0.35">
      <c r="A2087" s="337">
        <v>24000</v>
      </c>
      <c r="B2087" s="338">
        <f t="shared" si="324"/>
        <v>1965</v>
      </c>
      <c r="C2087" s="338">
        <f t="shared" si="325"/>
        <v>9</v>
      </c>
      <c r="D2087" s="338">
        <f t="shared" si="326"/>
        <v>15</v>
      </c>
      <c r="E2087" s="334">
        <v>0.2</v>
      </c>
      <c r="F2087" s="334">
        <v>0.2</v>
      </c>
      <c r="G2087" s="334">
        <v>0.2</v>
      </c>
      <c r="H2087" s="334">
        <v>0.3</v>
      </c>
      <c r="I2087" s="334">
        <v>0.2</v>
      </c>
      <c r="J2087" s="334">
        <v>0.2</v>
      </c>
      <c r="K2087" s="334">
        <v>0.2</v>
      </c>
      <c r="L2087" s="334">
        <v>0.2</v>
      </c>
      <c r="M2087" s="334">
        <v>0.2</v>
      </c>
      <c r="N2087" s="334">
        <v>0.3</v>
      </c>
      <c r="O2087" s="334">
        <v>0.2</v>
      </c>
      <c r="P2087" s="334">
        <v>0</v>
      </c>
      <c r="Q2087" s="334">
        <v>0</v>
      </c>
      <c r="R2087" s="334">
        <v>0</v>
      </c>
      <c r="S2087" s="334">
        <v>0</v>
      </c>
      <c r="T2087" s="334">
        <v>0</v>
      </c>
      <c r="U2087" s="334">
        <v>0</v>
      </c>
      <c r="V2087" s="334">
        <v>0</v>
      </c>
      <c r="W2087" s="334">
        <v>0</v>
      </c>
      <c r="X2087" s="334">
        <v>0</v>
      </c>
      <c r="Y2087" s="334">
        <v>0.2</v>
      </c>
      <c r="Z2087" s="334">
        <v>0</v>
      </c>
      <c r="AA2087" s="334">
        <v>0.2</v>
      </c>
      <c r="AB2087" s="334">
        <v>0</v>
      </c>
      <c r="AD2087" s="334">
        <v>2.8</v>
      </c>
      <c r="AE2087" s="334">
        <f t="shared" si="327"/>
        <v>2.8</v>
      </c>
      <c r="AF2087" s="334">
        <f t="shared" si="328"/>
        <v>2.8000000000000003</v>
      </c>
      <c r="AG2087" s="340">
        <f t="shared" si="329"/>
        <v>4.4408920985006262E-16</v>
      </c>
      <c r="AI2087" s="340">
        <f t="shared" si="332"/>
        <v>0</v>
      </c>
      <c r="AJ2087" s="340">
        <f t="shared" si="332"/>
        <v>0</v>
      </c>
      <c r="AK2087" s="340">
        <f t="shared" si="332"/>
        <v>0</v>
      </c>
      <c r="AL2087" s="340">
        <f t="shared" si="332"/>
        <v>0</v>
      </c>
      <c r="AM2087" s="340">
        <f t="shared" si="332"/>
        <v>2.8000000000000003</v>
      </c>
    </row>
    <row r="2088" spans="1:39" x14ac:dyDescent="0.35">
      <c r="A2088" s="337">
        <v>24001</v>
      </c>
      <c r="B2088" s="338">
        <f t="shared" si="324"/>
        <v>1965</v>
      </c>
      <c r="C2088" s="338">
        <f t="shared" si="325"/>
        <v>9</v>
      </c>
      <c r="D2088" s="338">
        <f t="shared" si="326"/>
        <v>16</v>
      </c>
      <c r="E2088" s="334">
        <v>0</v>
      </c>
      <c r="F2088" s="334">
        <v>0</v>
      </c>
      <c r="G2088" s="334">
        <v>0</v>
      </c>
      <c r="H2088" s="334">
        <v>0</v>
      </c>
      <c r="I2088" s="334">
        <v>0</v>
      </c>
      <c r="J2088" s="334">
        <v>0</v>
      </c>
      <c r="K2088" s="334">
        <v>0</v>
      </c>
      <c r="L2088" s="334">
        <v>0</v>
      </c>
      <c r="M2088" s="334">
        <v>0</v>
      </c>
      <c r="N2088" s="334">
        <v>0</v>
      </c>
      <c r="O2088" s="334">
        <v>0</v>
      </c>
      <c r="P2088" s="334">
        <v>0</v>
      </c>
      <c r="Q2088" s="334">
        <v>0</v>
      </c>
      <c r="R2088" s="334">
        <v>0</v>
      </c>
      <c r="S2088" s="334">
        <v>0</v>
      </c>
      <c r="T2088" s="334">
        <v>0</v>
      </c>
      <c r="U2088" s="334">
        <v>0</v>
      </c>
      <c r="V2088" s="334">
        <v>0</v>
      </c>
      <c r="W2088" s="334">
        <v>0</v>
      </c>
      <c r="X2088" s="334">
        <v>0</v>
      </c>
      <c r="Y2088" s="334">
        <v>0</v>
      </c>
      <c r="Z2088" s="334">
        <v>0</v>
      </c>
      <c r="AA2088" s="334">
        <v>0</v>
      </c>
      <c r="AB2088" s="334">
        <v>0</v>
      </c>
      <c r="AD2088" s="334">
        <v>0</v>
      </c>
      <c r="AE2088" s="334">
        <f t="shared" si="327"/>
        <v>0</v>
      </c>
      <c r="AF2088" s="334">
        <f t="shared" si="328"/>
        <v>0</v>
      </c>
      <c r="AG2088" s="340">
        <f t="shared" si="329"/>
        <v>0</v>
      </c>
      <c r="AI2088" s="340">
        <f t="shared" si="332"/>
        <v>0</v>
      </c>
      <c r="AJ2088" s="340">
        <f t="shared" si="332"/>
        <v>0</v>
      </c>
      <c r="AK2088" s="340">
        <f t="shared" si="332"/>
        <v>0</v>
      </c>
      <c r="AL2088" s="340">
        <f t="shared" si="332"/>
        <v>0</v>
      </c>
      <c r="AM2088" s="340">
        <f t="shared" si="332"/>
        <v>0</v>
      </c>
    </row>
    <row r="2089" spans="1:39" x14ac:dyDescent="0.35">
      <c r="A2089" s="337">
        <v>24002</v>
      </c>
      <c r="B2089" s="338">
        <f t="shared" si="324"/>
        <v>1965</v>
      </c>
      <c r="C2089" s="338">
        <f t="shared" si="325"/>
        <v>9</v>
      </c>
      <c r="D2089" s="338">
        <f t="shared" si="326"/>
        <v>17</v>
      </c>
      <c r="E2089" s="334">
        <v>0</v>
      </c>
      <c r="F2089" s="334">
        <v>0</v>
      </c>
      <c r="G2089" s="334">
        <v>0</v>
      </c>
      <c r="H2089" s="334">
        <v>0</v>
      </c>
      <c r="I2089" s="334">
        <v>0</v>
      </c>
      <c r="J2089" s="334">
        <v>0</v>
      </c>
      <c r="K2089" s="334">
        <v>0</v>
      </c>
      <c r="L2089" s="334">
        <v>0</v>
      </c>
      <c r="M2089" s="334">
        <v>0</v>
      </c>
      <c r="N2089" s="334">
        <v>0</v>
      </c>
      <c r="O2089" s="334">
        <v>0</v>
      </c>
      <c r="P2089" s="334">
        <v>0</v>
      </c>
      <c r="Q2089" s="334">
        <v>0</v>
      </c>
      <c r="R2089" s="334">
        <v>0</v>
      </c>
      <c r="S2089" s="334">
        <v>0</v>
      </c>
      <c r="T2089" s="334">
        <v>0</v>
      </c>
      <c r="U2089" s="334">
        <v>0</v>
      </c>
      <c r="V2089" s="334">
        <v>0</v>
      </c>
      <c r="W2089" s="334">
        <v>0</v>
      </c>
      <c r="X2089" s="334">
        <v>0</v>
      </c>
      <c r="Y2089" s="334">
        <v>0</v>
      </c>
      <c r="Z2089" s="334">
        <v>0</v>
      </c>
      <c r="AA2089" s="334">
        <v>0</v>
      </c>
      <c r="AB2089" s="334">
        <v>0</v>
      </c>
      <c r="AD2089" s="334">
        <v>0</v>
      </c>
      <c r="AE2089" s="334">
        <f t="shared" si="327"/>
        <v>0</v>
      </c>
      <c r="AF2089" s="334">
        <f t="shared" si="328"/>
        <v>0</v>
      </c>
      <c r="AG2089" s="340">
        <f t="shared" si="329"/>
        <v>0</v>
      </c>
      <c r="AI2089" s="340">
        <f t="shared" si="332"/>
        <v>0</v>
      </c>
      <c r="AJ2089" s="340">
        <f t="shared" si="332"/>
        <v>0</v>
      </c>
      <c r="AK2089" s="340">
        <f t="shared" si="332"/>
        <v>0</v>
      </c>
      <c r="AL2089" s="340">
        <f t="shared" si="332"/>
        <v>0</v>
      </c>
      <c r="AM2089" s="340">
        <f t="shared" si="332"/>
        <v>0</v>
      </c>
    </row>
    <row r="2090" spans="1:39" x14ac:dyDescent="0.35">
      <c r="A2090" s="337">
        <v>24003</v>
      </c>
      <c r="B2090" s="338">
        <f t="shared" si="324"/>
        <v>1965</v>
      </c>
      <c r="C2090" s="338">
        <f t="shared" si="325"/>
        <v>9</v>
      </c>
      <c r="D2090" s="338">
        <f t="shared" si="326"/>
        <v>18</v>
      </c>
      <c r="E2090" s="334">
        <v>0</v>
      </c>
      <c r="F2090" s="334">
        <v>0.7</v>
      </c>
      <c r="G2090" s="334">
        <v>0</v>
      </c>
      <c r="H2090" s="334">
        <v>0.7</v>
      </c>
      <c r="I2090" s="334">
        <v>0.8</v>
      </c>
      <c r="J2090" s="334">
        <v>0.7</v>
      </c>
      <c r="K2090" s="334">
        <v>0.7</v>
      </c>
      <c r="L2090" s="334">
        <v>0.7</v>
      </c>
      <c r="M2090" s="334">
        <v>0.7</v>
      </c>
      <c r="N2090" s="334">
        <v>0.7</v>
      </c>
      <c r="O2090" s="334">
        <v>0.8</v>
      </c>
      <c r="P2090" s="334">
        <v>0.7</v>
      </c>
      <c r="Q2090" s="334">
        <v>0.7</v>
      </c>
      <c r="R2090" s="334">
        <v>0</v>
      </c>
      <c r="S2090" s="334">
        <v>0</v>
      </c>
      <c r="T2090" s="334">
        <v>0</v>
      </c>
      <c r="U2090" s="334">
        <v>0</v>
      </c>
      <c r="V2090" s="334">
        <v>0</v>
      </c>
      <c r="W2090" s="334">
        <v>0</v>
      </c>
      <c r="X2090" s="334">
        <v>0</v>
      </c>
      <c r="Y2090" s="334">
        <v>0</v>
      </c>
      <c r="Z2090" s="334">
        <v>0</v>
      </c>
      <c r="AA2090" s="334">
        <v>0</v>
      </c>
      <c r="AB2090" s="334">
        <v>0</v>
      </c>
      <c r="AD2090" s="334">
        <v>7.9</v>
      </c>
      <c r="AE2090" s="334">
        <f t="shared" si="327"/>
        <v>7.9</v>
      </c>
      <c r="AF2090" s="334">
        <f t="shared" si="328"/>
        <v>7.9000000000000012</v>
      </c>
      <c r="AG2090" s="340">
        <f t="shared" si="329"/>
        <v>8.8817841970012523E-16</v>
      </c>
      <c r="AI2090" s="340">
        <f t="shared" si="332"/>
        <v>0</v>
      </c>
      <c r="AJ2090" s="340">
        <f t="shared" si="332"/>
        <v>0</v>
      </c>
      <c r="AK2090" s="340">
        <f t="shared" si="332"/>
        <v>0</v>
      </c>
      <c r="AL2090" s="340">
        <f t="shared" si="332"/>
        <v>0</v>
      </c>
      <c r="AM2090" s="340">
        <f t="shared" si="332"/>
        <v>7.9000000000000012</v>
      </c>
    </row>
    <row r="2091" spans="1:39" x14ac:dyDescent="0.35">
      <c r="A2091" s="337">
        <v>24004</v>
      </c>
      <c r="B2091" s="338">
        <f t="shared" si="324"/>
        <v>1965</v>
      </c>
      <c r="C2091" s="338">
        <f t="shared" si="325"/>
        <v>9</v>
      </c>
      <c r="D2091" s="338">
        <f t="shared" si="326"/>
        <v>19</v>
      </c>
      <c r="E2091" s="334">
        <v>0</v>
      </c>
      <c r="F2091" s="334">
        <v>0</v>
      </c>
      <c r="G2091" s="334">
        <v>0</v>
      </c>
      <c r="H2091" s="334">
        <v>0</v>
      </c>
      <c r="I2091" s="334">
        <v>0</v>
      </c>
      <c r="J2091" s="334">
        <v>0</v>
      </c>
      <c r="K2091" s="334">
        <v>0</v>
      </c>
      <c r="L2091" s="334">
        <v>0.7</v>
      </c>
      <c r="M2091" s="334">
        <v>0.7</v>
      </c>
      <c r="N2091" s="334">
        <v>0.7</v>
      </c>
      <c r="O2091" s="334">
        <v>0.6</v>
      </c>
      <c r="P2091" s="334">
        <v>0</v>
      </c>
      <c r="Q2091" s="334">
        <v>0</v>
      </c>
      <c r="R2091" s="334">
        <v>0</v>
      </c>
      <c r="S2091" s="334">
        <v>0</v>
      </c>
      <c r="T2091" s="334">
        <v>0</v>
      </c>
      <c r="U2091" s="334">
        <v>0</v>
      </c>
      <c r="V2091" s="334">
        <v>0</v>
      </c>
      <c r="W2091" s="334">
        <v>0</v>
      </c>
      <c r="X2091" s="334">
        <v>0.7</v>
      </c>
      <c r="Y2091" s="334">
        <v>0.7</v>
      </c>
      <c r="Z2091" s="334">
        <v>0.7</v>
      </c>
      <c r="AA2091" s="334">
        <v>0</v>
      </c>
      <c r="AB2091" s="334">
        <v>0</v>
      </c>
      <c r="AD2091" s="334">
        <v>4.8</v>
      </c>
      <c r="AE2091" s="334">
        <f t="shared" si="327"/>
        <v>4.8</v>
      </c>
      <c r="AF2091" s="334">
        <f t="shared" si="328"/>
        <v>4.8</v>
      </c>
      <c r="AG2091" s="340">
        <f t="shared" si="329"/>
        <v>0</v>
      </c>
      <c r="AI2091" s="340">
        <f t="shared" si="332"/>
        <v>0</v>
      </c>
      <c r="AJ2091" s="340">
        <f t="shared" si="332"/>
        <v>0</v>
      </c>
      <c r="AK2091" s="340">
        <f t="shared" si="332"/>
        <v>0</v>
      </c>
      <c r="AL2091" s="340">
        <f t="shared" si="332"/>
        <v>0</v>
      </c>
      <c r="AM2091" s="340">
        <f t="shared" si="332"/>
        <v>4.8</v>
      </c>
    </row>
    <row r="2092" spans="1:39" x14ac:dyDescent="0.35">
      <c r="A2092" s="337">
        <v>24005</v>
      </c>
      <c r="B2092" s="338">
        <f t="shared" si="324"/>
        <v>1965</v>
      </c>
      <c r="C2092" s="338">
        <f t="shared" si="325"/>
        <v>9</v>
      </c>
      <c r="D2092" s="338">
        <f t="shared" si="326"/>
        <v>20</v>
      </c>
      <c r="E2092" s="334">
        <v>0.2</v>
      </c>
      <c r="F2092" s="334">
        <v>0</v>
      </c>
      <c r="G2092" s="334">
        <v>0</v>
      </c>
      <c r="H2092" s="334">
        <v>0</v>
      </c>
      <c r="I2092" s="334">
        <v>0</v>
      </c>
      <c r="J2092" s="334">
        <v>0</v>
      </c>
      <c r="K2092" s="334">
        <v>0</v>
      </c>
      <c r="L2092" s="334">
        <v>0</v>
      </c>
      <c r="M2092" s="334">
        <v>0</v>
      </c>
      <c r="N2092" s="334">
        <v>0</v>
      </c>
      <c r="O2092" s="334">
        <v>0</v>
      </c>
      <c r="P2092" s="334">
        <v>0</v>
      </c>
      <c r="Q2092" s="334">
        <v>0</v>
      </c>
      <c r="R2092" s="334">
        <v>0</v>
      </c>
      <c r="S2092" s="334">
        <v>0</v>
      </c>
      <c r="T2092" s="334">
        <v>0</v>
      </c>
      <c r="U2092" s="334">
        <v>0</v>
      </c>
      <c r="V2092" s="334">
        <v>0</v>
      </c>
      <c r="W2092" s="334">
        <v>0</v>
      </c>
      <c r="X2092" s="334">
        <v>0</v>
      </c>
      <c r="Y2092" s="334">
        <v>0</v>
      </c>
      <c r="Z2092" s="334">
        <v>0.1</v>
      </c>
      <c r="AA2092" s="334">
        <v>0</v>
      </c>
      <c r="AB2092" s="334">
        <v>0</v>
      </c>
      <c r="AD2092" s="334">
        <v>0.3</v>
      </c>
      <c r="AE2092" s="334">
        <f t="shared" si="327"/>
        <v>0.3</v>
      </c>
      <c r="AF2092" s="334">
        <f t="shared" si="328"/>
        <v>0.30000000000000004</v>
      </c>
      <c r="AG2092" s="340">
        <f t="shared" si="329"/>
        <v>5.5511151231257827E-17</v>
      </c>
      <c r="AI2092" s="340">
        <f t="shared" si="332"/>
        <v>0</v>
      </c>
      <c r="AJ2092" s="340">
        <f t="shared" si="332"/>
        <v>0</v>
      </c>
      <c r="AK2092" s="340">
        <f t="shared" si="332"/>
        <v>0</v>
      </c>
      <c r="AL2092" s="340">
        <f t="shared" si="332"/>
        <v>0</v>
      </c>
      <c r="AM2092" s="340">
        <f t="shared" si="332"/>
        <v>0.30000000000000004</v>
      </c>
    </row>
    <row r="2093" spans="1:39" x14ac:dyDescent="0.35">
      <c r="A2093" s="337">
        <v>24006</v>
      </c>
      <c r="B2093" s="338">
        <f t="shared" si="324"/>
        <v>1965</v>
      </c>
      <c r="C2093" s="338">
        <f t="shared" si="325"/>
        <v>9</v>
      </c>
      <c r="D2093" s="338">
        <f t="shared" si="326"/>
        <v>21</v>
      </c>
      <c r="E2093" s="334">
        <v>0</v>
      </c>
      <c r="F2093" s="334">
        <v>0.1</v>
      </c>
      <c r="G2093" s="334">
        <v>0</v>
      </c>
      <c r="H2093" s="334">
        <v>0.1</v>
      </c>
      <c r="I2093" s="334">
        <v>0.1</v>
      </c>
      <c r="J2093" s="334">
        <v>0.1</v>
      </c>
      <c r="K2093" s="334">
        <v>0.1</v>
      </c>
      <c r="L2093" s="334">
        <v>0</v>
      </c>
      <c r="M2093" s="334">
        <v>0</v>
      </c>
      <c r="N2093" s="334">
        <v>0</v>
      </c>
      <c r="O2093" s="334">
        <v>0</v>
      </c>
      <c r="P2093" s="334">
        <v>0</v>
      </c>
      <c r="Q2093" s="334">
        <v>0</v>
      </c>
      <c r="R2093" s="334">
        <v>0</v>
      </c>
      <c r="S2093" s="334">
        <v>0</v>
      </c>
      <c r="T2093" s="334">
        <v>0</v>
      </c>
      <c r="U2093" s="334">
        <v>0</v>
      </c>
      <c r="V2093" s="334">
        <v>0</v>
      </c>
      <c r="W2093" s="334">
        <v>0</v>
      </c>
      <c r="X2093" s="334">
        <v>0</v>
      </c>
      <c r="Y2093" s="334">
        <v>0</v>
      </c>
      <c r="Z2093" s="334">
        <v>0</v>
      </c>
      <c r="AA2093" s="334">
        <v>0</v>
      </c>
      <c r="AB2093" s="334">
        <v>0</v>
      </c>
      <c r="AD2093" s="334">
        <v>0.5</v>
      </c>
      <c r="AE2093" s="334">
        <f t="shared" si="327"/>
        <v>0.5</v>
      </c>
      <c r="AF2093" s="334">
        <f t="shared" si="328"/>
        <v>0.5</v>
      </c>
      <c r="AG2093" s="340">
        <f t="shared" si="329"/>
        <v>0</v>
      </c>
      <c r="AI2093" s="340">
        <f t="shared" si="332"/>
        <v>0</v>
      </c>
      <c r="AJ2093" s="340">
        <f t="shared" si="332"/>
        <v>0</v>
      </c>
      <c r="AK2093" s="340">
        <f t="shared" si="332"/>
        <v>0</v>
      </c>
      <c r="AL2093" s="340">
        <f t="shared" si="332"/>
        <v>0</v>
      </c>
      <c r="AM2093" s="340">
        <f t="shared" si="332"/>
        <v>0.5</v>
      </c>
    </row>
    <row r="2094" spans="1:39" x14ac:dyDescent="0.35">
      <c r="A2094" s="337">
        <v>24007</v>
      </c>
      <c r="B2094" s="338">
        <f t="shared" si="324"/>
        <v>1965</v>
      </c>
      <c r="C2094" s="338">
        <f t="shared" si="325"/>
        <v>9</v>
      </c>
      <c r="D2094" s="338">
        <f t="shared" si="326"/>
        <v>22</v>
      </c>
      <c r="E2094" s="334">
        <v>0</v>
      </c>
      <c r="F2094" s="334">
        <v>0</v>
      </c>
      <c r="G2094" s="334">
        <v>0</v>
      </c>
      <c r="H2094" s="334">
        <v>0</v>
      </c>
      <c r="I2094" s="334">
        <v>0.1</v>
      </c>
      <c r="J2094" s="334">
        <v>0</v>
      </c>
      <c r="K2094" s="334">
        <v>0</v>
      </c>
      <c r="L2094" s="334">
        <v>0</v>
      </c>
      <c r="M2094" s="334">
        <v>0</v>
      </c>
      <c r="N2094" s="334">
        <v>0.1</v>
      </c>
      <c r="O2094" s="334">
        <v>0</v>
      </c>
      <c r="P2094" s="334">
        <v>0</v>
      </c>
      <c r="Q2094" s="334">
        <v>0.1</v>
      </c>
      <c r="R2094" s="334">
        <v>0</v>
      </c>
      <c r="S2094" s="334">
        <v>0</v>
      </c>
      <c r="T2094" s="334">
        <v>0</v>
      </c>
      <c r="U2094" s="334">
        <v>0</v>
      </c>
      <c r="V2094" s="334">
        <v>0</v>
      </c>
      <c r="W2094" s="334">
        <v>0</v>
      </c>
      <c r="X2094" s="334">
        <v>0</v>
      </c>
      <c r="Y2094" s="334">
        <v>0</v>
      </c>
      <c r="Z2094" s="334">
        <v>0</v>
      </c>
      <c r="AA2094" s="334">
        <v>0</v>
      </c>
      <c r="AB2094" s="334">
        <v>0</v>
      </c>
      <c r="AD2094" s="334">
        <v>0.3</v>
      </c>
      <c r="AE2094" s="334">
        <f t="shared" si="327"/>
        <v>0.3</v>
      </c>
      <c r="AF2094" s="334">
        <f t="shared" si="328"/>
        <v>0.30000000000000004</v>
      </c>
      <c r="AG2094" s="340">
        <f t="shared" si="329"/>
        <v>5.5511151231257827E-17</v>
      </c>
      <c r="AI2094" s="340">
        <f t="shared" si="332"/>
        <v>0</v>
      </c>
      <c r="AJ2094" s="340">
        <f t="shared" si="332"/>
        <v>0</v>
      </c>
      <c r="AK2094" s="340">
        <f t="shared" si="332"/>
        <v>0</v>
      </c>
      <c r="AL2094" s="340">
        <f t="shared" si="332"/>
        <v>0</v>
      </c>
      <c r="AM2094" s="340">
        <f t="shared" si="332"/>
        <v>0.30000000000000004</v>
      </c>
    </row>
    <row r="2095" spans="1:39" x14ac:dyDescent="0.35">
      <c r="A2095" s="337">
        <v>24008</v>
      </c>
      <c r="B2095" s="338">
        <f t="shared" si="324"/>
        <v>1965</v>
      </c>
      <c r="C2095" s="338">
        <f t="shared" si="325"/>
        <v>9</v>
      </c>
      <c r="D2095" s="338">
        <f t="shared" si="326"/>
        <v>23</v>
      </c>
      <c r="E2095" s="334">
        <v>0</v>
      </c>
      <c r="F2095" s="334">
        <v>0</v>
      </c>
      <c r="G2095" s="334">
        <v>0</v>
      </c>
      <c r="H2095" s="334">
        <v>0</v>
      </c>
      <c r="I2095" s="334">
        <v>0</v>
      </c>
      <c r="J2095" s="334">
        <v>0</v>
      </c>
      <c r="K2095" s="334">
        <v>0</v>
      </c>
      <c r="L2095" s="334">
        <v>0</v>
      </c>
      <c r="M2095" s="334">
        <v>0</v>
      </c>
      <c r="N2095" s="334">
        <v>0</v>
      </c>
      <c r="O2095" s="334">
        <v>0</v>
      </c>
      <c r="P2095" s="334">
        <v>0</v>
      </c>
      <c r="Q2095" s="334">
        <v>0</v>
      </c>
      <c r="R2095" s="334">
        <v>0</v>
      </c>
      <c r="S2095" s="334">
        <v>0</v>
      </c>
      <c r="T2095" s="334">
        <v>0</v>
      </c>
      <c r="U2095" s="334">
        <v>0</v>
      </c>
      <c r="V2095" s="334">
        <v>0</v>
      </c>
      <c r="W2095" s="334">
        <v>0</v>
      </c>
      <c r="X2095" s="334">
        <v>0</v>
      </c>
      <c r="Y2095" s="334">
        <v>0</v>
      </c>
      <c r="Z2095" s="334">
        <v>0</v>
      </c>
      <c r="AA2095" s="334">
        <v>0</v>
      </c>
      <c r="AB2095" s="334">
        <v>0</v>
      </c>
      <c r="AD2095" s="334">
        <v>0</v>
      </c>
      <c r="AE2095" s="334">
        <f t="shared" si="327"/>
        <v>0</v>
      </c>
      <c r="AF2095" s="334">
        <f t="shared" si="328"/>
        <v>0</v>
      </c>
      <c r="AG2095" s="340">
        <f t="shared" si="329"/>
        <v>0</v>
      </c>
      <c r="AI2095" s="340">
        <f t="shared" si="332"/>
        <v>0</v>
      </c>
      <c r="AJ2095" s="340">
        <f t="shared" si="332"/>
        <v>0</v>
      </c>
      <c r="AK2095" s="340">
        <f t="shared" si="332"/>
        <v>0</v>
      </c>
      <c r="AL2095" s="340">
        <f t="shared" si="332"/>
        <v>0</v>
      </c>
      <c r="AM2095" s="340">
        <f t="shared" si="332"/>
        <v>0</v>
      </c>
    </row>
    <row r="2096" spans="1:39" x14ac:dyDescent="0.35">
      <c r="A2096" s="337">
        <v>24009</v>
      </c>
      <c r="B2096" s="338">
        <f t="shared" si="324"/>
        <v>1965</v>
      </c>
      <c r="C2096" s="338">
        <f t="shared" si="325"/>
        <v>9</v>
      </c>
      <c r="D2096" s="338">
        <f t="shared" si="326"/>
        <v>24</v>
      </c>
      <c r="E2096" s="334">
        <v>0</v>
      </c>
      <c r="F2096" s="334">
        <v>0</v>
      </c>
      <c r="G2096" s="334">
        <v>0</v>
      </c>
      <c r="H2096" s="334">
        <v>0</v>
      </c>
      <c r="I2096" s="334">
        <v>0</v>
      </c>
      <c r="J2096" s="334">
        <v>0</v>
      </c>
      <c r="K2096" s="334">
        <v>0</v>
      </c>
      <c r="L2096" s="334">
        <v>0</v>
      </c>
      <c r="M2096" s="334">
        <v>0</v>
      </c>
      <c r="N2096" s="334">
        <v>0</v>
      </c>
      <c r="O2096" s="334">
        <v>0</v>
      </c>
      <c r="P2096" s="334">
        <v>0</v>
      </c>
      <c r="Q2096" s="334">
        <v>0</v>
      </c>
      <c r="R2096" s="334">
        <v>0</v>
      </c>
      <c r="S2096" s="334">
        <v>0</v>
      </c>
      <c r="T2096" s="334">
        <v>0</v>
      </c>
      <c r="U2096" s="334">
        <v>0</v>
      </c>
      <c r="V2096" s="334">
        <v>0</v>
      </c>
      <c r="W2096" s="334">
        <v>0</v>
      </c>
      <c r="X2096" s="334">
        <v>0</v>
      </c>
      <c r="Y2096" s="334">
        <v>0</v>
      </c>
      <c r="Z2096" s="334">
        <v>0</v>
      </c>
      <c r="AA2096" s="334">
        <v>0</v>
      </c>
      <c r="AB2096" s="334">
        <v>0</v>
      </c>
      <c r="AD2096" s="334">
        <v>0</v>
      </c>
      <c r="AE2096" s="334">
        <f t="shared" si="327"/>
        <v>0</v>
      </c>
      <c r="AF2096" s="334">
        <f t="shared" si="328"/>
        <v>0</v>
      </c>
      <c r="AG2096" s="340">
        <f t="shared" si="329"/>
        <v>0</v>
      </c>
      <c r="AI2096" s="340">
        <f t="shared" si="332"/>
        <v>0</v>
      </c>
      <c r="AJ2096" s="340">
        <f t="shared" si="332"/>
        <v>0</v>
      </c>
      <c r="AK2096" s="340">
        <f t="shared" si="332"/>
        <v>0</v>
      </c>
      <c r="AL2096" s="340">
        <f t="shared" si="332"/>
        <v>0</v>
      </c>
      <c r="AM2096" s="340">
        <f t="shared" si="332"/>
        <v>0</v>
      </c>
    </row>
    <row r="2097" spans="1:39" x14ac:dyDescent="0.35">
      <c r="A2097" s="337">
        <v>24010</v>
      </c>
      <c r="B2097" s="338">
        <f t="shared" si="324"/>
        <v>1965</v>
      </c>
      <c r="C2097" s="338">
        <f t="shared" si="325"/>
        <v>9</v>
      </c>
      <c r="D2097" s="338">
        <f t="shared" si="326"/>
        <v>25</v>
      </c>
      <c r="E2097" s="334">
        <v>0.4</v>
      </c>
      <c r="F2097" s="334">
        <v>0.4</v>
      </c>
      <c r="G2097" s="334">
        <v>0.4</v>
      </c>
      <c r="H2097" s="334">
        <v>0.4</v>
      </c>
      <c r="I2097" s="334">
        <v>0.3</v>
      </c>
      <c r="J2097" s="334">
        <v>0.4</v>
      </c>
      <c r="K2097" s="334">
        <v>0.4</v>
      </c>
      <c r="L2097" s="334">
        <v>0.4</v>
      </c>
      <c r="M2097" s="334">
        <v>0.4</v>
      </c>
      <c r="N2097" s="334">
        <v>0.4</v>
      </c>
      <c r="O2097" s="334">
        <v>0.4</v>
      </c>
      <c r="P2097" s="334">
        <v>0.4</v>
      </c>
      <c r="Q2097" s="334">
        <v>0.3</v>
      </c>
      <c r="R2097" s="334">
        <v>0.4</v>
      </c>
      <c r="S2097" s="334">
        <v>0.4</v>
      </c>
      <c r="T2097" s="334">
        <v>0.4</v>
      </c>
      <c r="U2097" s="334">
        <v>0.4</v>
      </c>
      <c r="V2097" s="334">
        <v>0.4</v>
      </c>
      <c r="W2097" s="334">
        <v>0.4</v>
      </c>
      <c r="X2097" s="334">
        <v>0.7</v>
      </c>
      <c r="Y2097" s="334">
        <v>0.4</v>
      </c>
      <c r="Z2097" s="334">
        <v>0.4</v>
      </c>
      <c r="AA2097" s="334">
        <v>0.4</v>
      </c>
      <c r="AB2097" s="334">
        <v>0.4</v>
      </c>
      <c r="AD2097" s="334">
        <v>9.6999999999999993</v>
      </c>
      <c r="AE2097" s="334">
        <f t="shared" si="327"/>
        <v>9.6999999999999993</v>
      </c>
      <c r="AF2097" s="334">
        <f t="shared" si="328"/>
        <v>9.7000000000000028</v>
      </c>
      <c r="AG2097" s="340">
        <f t="shared" si="329"/>
        <v>3.5527136788005009E-15</v>
      </c>
      <c r="AI2097" s="340">
        <f t="shared" si="332"/>
        <v>0</v>
      </c>
      <c r="AJ2097" s="340">
        <f t="shared" si="332"/>
        <v>0</v>
      </c>
      <c r="AK2097" s="340">
        <f t="shared" si="332"/>
        <v>0</v>
      </c>
      <c r="AL2097" s="340">
        <f t="shared" si="332"/>
        <v>0</v>
      </c>
      <c r="AM2097" s="340">
        <f t="shared" si="332"/>
        <v>9.7000000000000028</v>
      </c>
    </row>
    <row r="2098" spans="1:39" x14ac:dyDescent="0.35">
      <c r="A2098" s="337">
        <v>24011</v>
      </c>
      <c r="B2098" s="338">
        <f t="shared" si="324"/>
        <v>1965</v>
      </c>
      <c r="C2098" s="338">
        <f t="shared" si="325"/>
        <v>9</v>
      </c>
      <c r="D2098" s="338">
        <f t="shared" si="326"/>
        <v>26</v>
      </c>
      <c r="E2098" s="334">
        <v>0.2</v>
      </c>
      <c r="F2098" s="334">
        <v>0.2</v>
      </c>
      <c r="G2098" s="334">
        <v>0.1</v>
      </c>
      <c r="H2098" s="334">
        <v>0.2</v>
      </c>
      <c r="I2098" s="334">
        <v>0.2</v>
      </c>
      <c r="J2098" s="334">
        <v>0.2</v>
      </c>
      <c r="K2098" s="334">
        <v>0.2</v>
      </c>
      <c r="L2098" s="334">
        <v>0.1</v>
      </c>
      <c r="M2098" s="334">
        <v>0.2</v>
      </c>
      <c r="N2098" s="334">
        <v>0.2</v>
      </c>
      <c r="O2098" s="334">
        <v>0.2</v>
      </c>
      <c r="P2098" s="334">
        <v>0.2</v>
      </c>
      <c r="Q2098" s="334">
        <v>0.1</v>
      </c>
      <c r="R2098" s="334">
        <v>0.2</v>
      </c>
      <c r="S2098" s="334">
        <v>0.2</v>
      </c>
      <c r="T2098" s="334">
        <v>0.2</v>
      </c>
      <c r="U2098" s="334">
        <v>0.1</v>
      </c>
      <c r="V2098" s="334">
        <v>0.2</v>
      </c>
      <c r="W2098" s="334">
        <v>0.2</v>
      </c>
      <c r="X2098" s="334">
        <v>0.2</v>
      </c>
      <c r="Y2098" s="334">
        <v>0.2</v>
      </c>
      <c r="Z2098" s="334">
        <v>0.1</v>
      </c>
      <c r="AA2098" s="334">
        <v>0.2</v>
      </c>
      <c r="AB2098" s="334">
        <v>0.2</v>
      </c>
      <c r="AD2098" s="334">
        <v>4.3</v>
      </c>
      <c r="AE2098" s="334">
        <f t="shared" si="327"/>
        <v>4.3</v>
      </c>
      <c r="AF2098" s="334">
        <f t="shared" si="328"/>
        <v>4.3000000000000016</v>
      </c>
      <c r="AG2098" s="340">
        <f t="shared" si="329"/>
        <v>1.7763568394002505E-15</v>
      </c>
      <c r="AI2098" s="340">
        <f t="shared" si="332"/>
        <v>0</v>
      </c>
      <c r="AJ2098" s="340">
        <f t="shared" si="332"/>
        <v>0</v>
      </c>
      <c r="AK2098" s="340">
        <f t="shared" si="332"/>
        <v>0</v>
      </c>
      <c r="AL2098" s="340">
        <f t="shared" si="332"/>
        <v>0</v>
      </c>
      <c r="AM2098" s="340">
        <f t="shared" si="332"/>
        <v>4.3000000000000016</v>
      </c>
    </row>
    <row r="2099" spans="1:39" x14ac:dyDescent="0.35">
      <c r="A2099" s="337">
        <v>24012</v>
      </c>
      <c r="B2099" s="338">
        <f t="shared" si="324"/>
        <v>1965</v>
      </c>
      <c r="C2099" s="338">
        <f t="shared" si="325"/>
        <v>9</v>
      </c>
      <c r="D2099" s="338">
        <f t="shared" si="326"/>
        <v>27</v>
      </c>
      <c r="E2099" s="334">
        <v>0</v>
      </c>
      <c r="F2099" s="334">
        <v>0</v>
      </c>
      <c r="G2099" s="334">
        <v>0</v>
      </c>
      <c r="H2099" s="334">
        <v>0</v>
      </c>
      <c r="I2099" s="334">
        <v>0</v>
      </c>
      <c r="J2099" s="334">
        <v>0</v>
      </c>
      <c r="K2099" s="334">
        <v>0</v>
      </c>
      <c r="L2099" s="334">
        <v>0</v>
      </c>
      <c r="M2099" s="334">
        <v>0</v>
      </c>
      <c r="N2099" s="334">
        <v>0</v>
      </c>
      <c r="O2099" s="334">
        <v>0</v>
      </c>
      <c r="P2099" s="334">
        <v>0</v>
      </c>
      <c r="Q2099" s="334">
        <v>0</v>
      </c>
      <c r="R2099" s="334">
        <v>0</v>
      </c>
      <c r="S2099" s="334">
        <v>0</v>
      </c>
      <c r="T2099" s="334">
        <v>0</v>
      </c>
      <c r="U2099" s="334">
        <v>0</v>
      </c>
      <c r="V2099" s="334">
        <v>0</v>
      </c>
      <c r="W2099" s="334">
        <v>0</v>
      </c>
      <c r="X2099" s="334">
        <v>0</v>
      </c>
      <c r="Y2099" s="334">
        <v>0</v>
      </c>
      <c r="Z2099" s="334">
        <v>0</v>
      </c>
      <c r="AA2099" s="334">
        <v>0</v>
      </c>
      <c r="AB2099" s="334">
        <v>0</v>
      </c>
      <c r="AD2099" s="334">
        <v>0</v>
      </c>
      <c r="AE2099" s="334">
        <f t="shared" si="327"/>
        <v>0</v>
      </c>
      <c r="AF2099" s="334">
        <f t="shared" si="328"/>
        <v>0</v>
      </c>
      <c r="AG2099" s="340">
        <f t="shared" si="329"/>
        <v>0</v>
      </c>
      <c r="AI2099" s="340">
        <f t="shared" si="332"/>
        <v>0</v>
      </c>
      <c r="AJ2099" s="340">
        <f t="shared" si="332"/>
        <v>0</v>
      </c>
      <c r="AK2099" s="340">
        <f t="shared" si="332"/>
        <v>0</v>
      </c>
      <c r="AL2099" s="340">
        <f t="shared" si="332"/>
        <v>0</v>
      </c>
      <c r="AM2099" s="340">
        <f t="shared" si="332"/>
        <v>0</v>
      </c>
    </row>
    <row r="2100" spans="1:39" x14ac:dyDescent="0.35">
      <c r="A2100" s="337">
        <v>24013</v>
      </c>
      <c r="B2100" s="338">
        <f t="shared" si="324"/>
        <v>1965</v>
      </c>
      <c r="C2100" s="338">
        <f t="shared" si="325"/>
        <v>9</v>
      </c>
      <c r="D2100" s="338">
        <f t="shared" si="326"/>
        <v>28</v>
      </c>
      <c r="E2100" s="334">
        <v>0</v>
      </c>
      <c r="F2100" s="334">
        <v>0</v>
      </c>
      <c r="G2100" s="334">
        <v>0</v>
      </c>
      <c r="H2100" s="334">
        <v>0</v>
      </c>
      <c r="I2100" s="334">
        <v>0</v>
      </c>
      <c r="J2100" s="334">
        <v>0</v>
      </c>
      <c r="K2100" s="334">
        <v>0</v>
      </c>
      <c r="L2100" s="334">
        <v>0</v>
      </c>
      <c r="M2100" s="334">
        <v>0</v>
      </c>
      <c r="N2100" s="334">
        <v>0</v>
      </c>
      <c r="O2100" s="334">
        <v>0</v>
      </c>
      <c r="P2100" s="334">
        <v>0</v>
      </c>
      <c r="Q2100" s="334">
        <v>0</v>
      </c>
      <c r="R2100" s="334">
        <v>0</v>
      </c>
      <c r="S2100" s="334">
        <v>0</v>
      </c>
      <c r="T2100" s="334">
        <v>0</v>
      </c>
      <c r="U2100" s="334">
        <v>0</v>
      </c>
      <c r="V2100" s="334">
        <v>0</v>
      </c>
      <c r="W2100" s="334">
        <v>0</v>
      </c>
      <c r="X2100" s="334">
        <v>0</v>
      </c>
      <c r="Y2100" s="334">
        <v>0</v>
      </c>
      <c r="Z2100" s="334">
        <v>0</v>
      </c>
      <c r="AA2100" s="334">
        <v>0</v>
      </c>
      <c r="AB2100" s="334">
        <v>0</v>
      </c>
      <c r="AD2100" s="334">
        <v>0</v>
      </c>
      <c r="AE2100" s="334">
        <f t="shared" si="327"/>
        <v>0</v>
      </c>
      <c r="AF2100" s="334">
        <f t="shared" si="328"/>
        <v>0</v>
      </c>
      <c r="AG2100" s="340">
        <f t="shared" si="329"/>
        <v>0</v>
      </c>
      <c r="AI2100" s="340">
        <f t="shared" ref="AI2100:AM2115" si="333">IF($C2100=AI$1,$AF2100,0)</f>
        <v>0</v>
      </c>
      <c r="AJ2100" s="340">
        <f t="shared" si="333"/>
        <v>0</v>
      </c>
      <c r="AK2100" s="340">
        <f t="shared" si="333"/>
        <v>0</v>
      </c>
      <c r="AL2100" s="340">
        <f t="shared" si="333"/>
        <v>0</v>
      </c>
      <c r="AM2100" s="340">
        <f t="shared" si="333"/>
        <v>0</v>
      </c>
    </row>
    <row r="2101" spans="1:39" x14ac:dyDescent="0.35">
      <c r="A2101" s="337">
        <v>24014</v>
      </c>
      <c r="B2101" s="338">
        <f t="shared" si="324"/>
        <v>1965</v>
      </c>
      <c r="C2101" s="338">
        <f t="shared" si="325"/>
        <v>9</v>
      </c>
      <c r="D2101" s="338">
        <f t="shared" si="326"/>
        <v>29</v>
      </c>
      <c r="E2101" s="334">
        <v>0</v>
      </c>
      <c r="F2101" s="334">
        <v>0</v>
      </c>
      <c r="G2101" s="334">
        <v>0</v>
      </c>
      <c r="H2101" s="334">
        <v>0</v>
      </c>
      <c r="I2101" s="334">
        <v>0</v>
      </c>
      <c r="J2101" s="334">
        <v>0</v>
      </c>
      <c r="K2101" s="334">
        <v>0</v>
      </c>
      <c r="L2101" s="334">
        <v>0</v>
      </c>
      <c r="M2101" s="334">
        <v>0</v>
      </c>
      <c r="N2101" s="334">
        <v>0</v>
      </c>
      <c r="O2101" s="334">
        <v>0</v>
      </c>
      <c r="P2101" s="334">
        <v>0</v>
      </c>
      <c r="Q2101" s="334">
        <v>0</v>
      </c>
      <c r="R2101" s="334">
        <v>0</v>
      </c>
      <c r="S2101" s="334">
        <v>0</v>
      </c>
      <c r="T2101" s="334">
        <v>0</v>
      </c>
      <c r="U2101" s="334">
        <v>0</v>
      </c>
      <c r="V2101" s="334">
        <v>0</v>
      </c>
      <c r="W2101" s="334">
        <v>0</v>
      </c>
      <c r="X2101" s="334">
        <v>0</v>
      </c>
      <c r="Y2101" s="334">
        <v>0</v>
      </c>
      <c r="Z2101" s="334">
        <v>0</v>
      </c>
      <c r="AA2101" s="334">
        <v>0</v>
      </c>
      <c r="AB2101" s="334">
        <v>0</v>
      </c>
      <c r="AD2101" s="334">
        <v>0</v>
      </c>
      <c r="AE2101" s="334">
        <f t="shared" si="327"/>
        <v>0</v>
      </c>
      <c r="AF2101" s="334">
        <f t="shared" si="328"/>
        <v>0</v>
      </c>
      <c r="AG2101" s="340">
        <f t="shared" si="329"/>
        <v>0</v>
      </c>
      <c r="AI2101" s="340">
        <f t="shared" si="333"/>
        <v>0</v>
      </c>
      <c r="AJ2101" s="340">
        <f t="shared" si="333"/>
        <v>0</v>
      </c>
      <c r="AK2101" s="340">
        <f t="shared" si="333"/>
        <v>0</v>
      </c>
      <c r="AL2101" s="340">
        <f t="shared" si="333"/>
        <v>0</v>
      </c>
      <c r="AM2101" s="340">
        <f t="shared" si="333"/>
        <v>0</v>
      </c>
    </row>
    <row r="2102" spans="1:39" x14ac:dyDescent="0.35">
      <c r="A2102" s="337">
        <v>24015</v>
      </c>
      <c r="B2102" s="338">
        <f t="shared" si="324"/>
        <v>1965</v>
      </c>
      <c r="C2102" s="338">
        <f t="shared" si="325"/>
        <v>9</v>
      </c>
      <c r="D2102" s="338">
        <f t="shared" si="326"/>
        <v>30</v>
      </c>
      <c r="E2102" s="334">
        <v>0</v>
      </c>
      <c r="F2102" s="334">
        <v>0</v>
      </c>
      <c r="G2102" s="334">
        <v>0</v>
      </c>
      <c r="H2102" s="334">
        <v>0</v>
      </c>
      <c r="I2102" s="334">
        <v>0</v>
      </c>
      <c r="J2102" s="334">
        <v>0</v>
      </c>
      <c r="K2102" s="334">
        <v>0</v>
      </c>
      <c r="L2102" s="334">
        <v>0</v>
      </c>
      <c r="M2102" s="334">
        <v>0</v>
      </c>
      <c r="N2102" s="334">
        <v>0</v>
      </c>
      <c r="O2102" s="334">
        <v>0</v>
      </c>
      <c r="P2102" s="334">
        <v>0</v>
      </c>
      <c r="Q2102" s="334">
        <v>0</v>
      </c>
      <c r="R2102" s="334">
        <v>0</v>
      </c>
      <c r="S2102" s="334">
        <v>0</v>
      </c>
      <c r="T2102" s="334">
        <v>0</v>
      </c>
      <c r="U2102" s="334">
        <v>0</v>
      </c>
      <c r="V2102" s="334">
        <v>0</v>
      </c>
      <c r="W2102" s="334">
        <v>0</v>
      </c>
      <c r="X2102" s="334">
        <v>0</v>
      </c>
      <c r="Y2102" s="334">
        <v>0</v>
      </c>
      <c r="Z2102" s="334">
        <v>0</v>
      </c>
      <c r="AA2102" s="334">
        <v>0</v>
      </c>
      <c r="AB2102" s="334">
        <v>0</v>
      </c>
      <c r="AD2102" s="334">
        <v>0</v>
      </c>
      <c r="AE2102" s="334">
        <f t="shared" si="327"/>
        <v>0</v>
      </c>
      <c r="AF2102" s="334">
        <f t="shared" si="328"/>
        <v>0</v>
      </c>
      <c r="AG2102" s="340">
        <f t="shared" si="329"/>
        <v>0</v>
      </c>
      <c r="AI2102" s="340">
        <f t="shared" si="333"/>
        <v>0</v>
      </c>
      <c r="AJ2102" s="340">
        <f t="shared" si="333"/>
        <v>0</v>
      </c>
      <c r="AK2102" s="340">
        <f t="shared" si="333"/>
        <v>0</v>
      </c>
      <c r="AL2102" s="340">
        <f t="shared" si="333"/>
        <v>0</v>
      </c>
      <c r="AM2102" s="340">
        <f t="shared" si="333"/>
        <v>0</v>
      </c>
    </row>
    <row r="2103" spans="1:39" x14ac:dyDescent="0.35">
      <c r="A2103" s="337">
        <v>24016</v>
      </c>
      <c r="B2103" s="338">
        <f t="shared" si="324"/>
        <v>1965</v>
      </c>
      <c r="C2103" s="338">
        <f t="shared" si="325"/>
        <v>10</v>
      </c>
      <c r="D2103" s="338">
        <f t="shared" si="326"/>
        <v>1</v>
      </c>
      <c r="E2103" s="334">
        <v>0</v>
      </c>
      <c r="F2103" s="334">
        <v>0</v>
      </c>
      <c r="G2103" s="334">
        <v>0</v>
      </c>
      <c r="H2103" s="334">
        <v>0</v>
      </c>
      <c r="I2103" s="334">
        <v>0</v>
      </c>
      <c r="J2103" s="334">
        <v>0</v>
      </c>
      <c r="K2103" s="334">
        <v>0</v>
      </c>
      <c r="L2103" s="334">
        <v>0</v>
      </c>
      <c r="M2103" s="334">
        <v>0</v>
      </c>
      <c r="N2103" s="334">
        <v>0</v>
      </c>
      <c r="O2103" s="334">
        <v>0</v>
      </c>
      <c r="P2103" s="334">
        <v>0</v>
      </c>
      <c r="Q2103" s="334">
        <v>0</v>
      </c>
      <c r="R2103" s="334">
        <v>0</v>
      </c>
      <c r="S2103" s="334">
        <v>0</v>
      </c>
      <c r="T2103" s="334">
        <v>0</v>
      </c>
      <c r="U2103" s="334">
        <v>0</v>
      </c>
      <c r="V2103" s="334">
        <v>0</v>
      </c>
      <c r="W2103" s="334">
        <v>0</v>
      </c>
      <c r="X2103" s="334">
        <v>0</v>
      </c>
      <c r="Y2103" s="334">
        <v>0</v>
      </c>
      <c r="Z2103" s="334">
        <v>0</v>
      </c>
      <c r="AA2103" s="334">
        <v>0</v>
      </c>
      <c r="AB2103" s="334">
        <v>0</v>
      </c>
      <c r="AD2103" s="334">
        <v>0</v>
      </c>
      <c r="AE2103" s="334">
        <f t="shared" si="327"/>
        <v>0</v>
      </c>
      <c r="AF2103" s="334">
        <f t="shared" si="328"/>
        <v>0</v>
      </c>
      <c r="AG2103" s="340">
        <f t="shared" si="329"/>
        <v>0</v>
      </c>
      <c r="AI2103" s="340">
        <f t="shared" si="333"/>
        <v>0</v>
      </c>
      <c r="AJ2103" s="340">
        <f t="shared" si="333"/>
        <v>0</v>
      </c>
      <c r="AK2103" s="340">
        <f t="shared" si="333"/>
        <v>0</v>
      </c>
      <c r="AL2103" s="340">
        <f t="shared" si="333"/>
        <v>0</v>
      </c>
      <c r="AM2103" s="340">
        <f t="shared" si="333"/>
        <v>0</v>
      </c>
    </row>
    <row r="2104" spans="1:39" x14ac:dyDescent="0.35">
      <c r="A2104" s="337">
        <v>24017</v>
      </c>
      <c r="B2104" s="338">
        <f t="shared" si="324"/>
        <v>1965</v>
      </c>
      <c r="C2104" s="338">
        <f t="shared" si="325"/>
        <v>10</v>
      </c>
      <c r="D2104" s="338">
        <f t="shared" si="326"/>
        <v>2</v>
      </c>
      <c r="E2104" s="334">
        <v>0</v>
      </c>
      <c r="F2104" s="334">
        <v>0</v>
      </c>
      <c r="G2104" s="334">
        <v>0</v>
      </c>
      <c r="H2104" s="334">
        <v>0</v>
      </c>
      <c r="I2104" s="334">
        <v>0</v>
      </c>
      <c r="J2104" s="334">
        <v>0</v>
      </c>
      <c r="K2104" s="334">
        <v>0</v>
      </c>
      <c r="L2104" s="334">
        <v>0</v>
      </c>
      <c r="M2104" s="334">
        <v>0</v>
      </c>
      <c r="N2104" s="334">
        <v>0</v>
      </c>
      <c r="O2104" s="334">
        <v>0</v>
      </c>
      <c r="P2104" s="334">
        <v>0</v>
      </c>
      <c r="Q2104" s="334">
        <v>0</v>
      </c>
      <c r="R2104" s="334">
        <v>0</v>
      </c>
      <c r="S2104" s="334">
        <v>0</v>
      </c>
      <c r="T2104" s="334">
        <v>0</v>
      </c>
      <c r="U2104" s="334">
        <v>0</v>
      </c>
      <c r="V2104" s="334">
        <v>0</v>
      </c>
      <c r="W2104" s="334">
        <v>0</v>
      </c>
      <c r="X2104" s="334">
        <v>0</v>
      </c>
      <c r="Y2104" s="334">
        <v>0</v>
      </c>
      <c r="Z2104" s="334">
        <v>0</v>
      </c>
      <c r="AA2104" s="334">
        <v>0</v>
      </c>
      <c r="AB2104" s="334">
        <v>0</v>
      </c>
      <c r="AD2104" s="334">
        <v>0</v>
      </c>
      <c r="AE2104" s="334">
        <f t="shared" si="327"/>
        <v>0</v>
      </c>
      <c r="AF2104" s="334">
        <f t="shared" si="328"/>
        <v>0</v>
      </c>
      <c r="AG2104" s="340">
        <f t="shared" si="329"/>
        <v>0</v>
      </c>
      <c r="AI2104" s="340">
        <f t="shared" si="333"/>
        <v>0</v>
      </c>
      <c r="AJ2104" s="340">
        <f t="shared" si="333"/>
        <v>0</v>
      </c>
      <c r="AK2104" s="340">
        <f t="shared" si="333"/>
        <v>0</v>
      </c>
      <c r="AL2104" s="340">
        <f t="shared" si="333"/>
        <v>0</v>
      </c>
      <c r="AM2104" s="340">
        <f t="shared" si="333"/>
        <v>0</v>
      </c>
    </row>
    <row r="2105" spans="1:39" x14ac:dyDescent="0.35">
      <c r="A2105" s="337">
        <v>24018</v>
      </c>
      <c r="B2105" s="338">
        <f t="shared" si="324"/>
        <v>1965</v>
      </c>
      <c r="C2105" s="338">
        <f t="shared" si="325"/>
        <v>10</v>
      </c>
      <c r="D2105" s="338">
        <f t="shared" si="326"/>
        <v>3</v>
      </c>
      <c r="E2105" s="334">
        <v>0</v>
      </c>
      <c r="F2105" s="334">
        <v>0</v>
      </c>
      <c r="G2105" s="334">
        <v>0</v>
      </c>
      <c r="H2105" s="334">
        <v>0</v>
      </c>
      <c r="I2105" s="334">
        <v>0</v>
      </c>
      <c r="J2105" s="334">
        <v>0</v>
      </c>
      <c r="K2105" s="334">
        <v>0</v>
      </c>
      <c r="L2105" s="334">
        <v>0</v>
      </c>
      <c r="M2105" s="334">
        <v>0</v>
      </c>
      <c r="N2105" s="334">
        <v>0</v>
      </c>
      <c r="O2105" s="334">
        <v>0</v>
      </c>
      <c r="P2105" s="334">
        <v>0</v>
      </c>
      <c r="Q2105" s="334">
        <v>0</v>
      </c>
      <c r="R2105" s="334">
        <v>0</v>
      </c>
      <c r="S2105" s="334">
        <v>0</v>
      </c>
      <c r="T2105" s="334">
        <v>0</v>
      </c>
      <c r="U2105" s="334">
        <v>0</v>
      </c>
      <c r="V2105" s="334">
        <v>0</v>
      </c>
      <c r="W2105" s="334">
        <v>0</v>
      </c>
      <c r="X2105" s="334">
        <v>0</v>
      </c>
      <c r="Y2105" s="334">
        <v>0</v>
      </c>
      <c r="Z2105" s="334">
        <v>0</v>
      </c>
      <c r="AA2105" s="334">
        <v>0</v>
      </c>
      <c r="AB2105" s="334">
        <v>0</v>
      </c>
      <c r="AD2105" s="334">
        <v>0</v>
      </c>
      <c r="AE2105" s="334">
        <f t="shared" si="327"/>
        <v>0</v>
      </c>
      <c r="AF2105" s="334">
        <f t="shared" si="328"/>
        <v>0</v>
      </c>
      <c r="AG2105" s="340">
        <f t="shared" si="329"/>
        <v>0</v>
      </c>
      <c r="AI2105" s="340">
        <f t="shared" si="333"/>
        <v>0</v>
      </c>
      <c r="AJ2105" s="340">
        <f t="shared" si="333"/>
        <v>0</v>
      </c>
      <c r="AK2105" s="340">
        <f t="shared" si="333"/>
        <v>0</v>
      </c>
      <c r="AL2105" s="340">
        <f t="shared" si="333"/>
        <v>0</v>
      </c>
      <c r="AM2105" s="340">
        <f t="shared" si="333"/>
        <v>0</v>
      </c>
    </row>
    <row r="2106" spans="1:39" x14ac:dyDescent="0.35">
      <c r="A2106" s="337">
        <v>24019</v>
      </c>
      <c r="B2106" s="338">
        <f t="shared" si="324"/>
        <v>1965</v>
      </c>
      <c r="C2106" s="338">
        <f t="shared" si="325"/>
        <v>10</v>
      </c>
      <c r="D2106" s="338">
        <f t="shared" si="326"/>
        <v>4</v>
      </c>
      <c r="E2106" s="334">
        <v>0</v>
      </c>
      <c r="F2106" s="334">
        <v>0</v>
      </c>
      <c r="G2106" s="334">
        <v>0</v>
      </c>
      <c r="H2106" s="334">
        <v>0</v>
      </c>
      <c r="I2106" s="334">
        <v>0</v>
      </c>
      <c r="J2106" s="334">
        <v>0</v>
      </c>
      <c r="K2106" s="334">
        <v>0</v>
      </c>
      <c r="L2106" s="334">
        <v>0</v>
      </c>
      <c r="M2106" s="334">
        <v>0</v>
      </c>
      <c r="N2106" s="334">
        <v>0</v>
      </c>
      <c r="O2106" s="334">
        <v>0</v>
      </c>
      <c r="P2106" s="334">
        <v>0</v>
      </c>
      <c r="Q2106" s="334">
        <v>0</v>
      </c>
      <c r="R2106" s="334">
        <v>0</v>
      </c>
      <c r="S2106" s="334">
        <v>0</v>
      </c>
      <c r="T2106" s="334">
        <v>0</v>
      </c>
      <c r="U2106" s="334">
        <v>0</v>
      </c>
      <c r="V2106" s="334">
        <v>0</v>
      </c>
      <c r="W2106" s="334">
        <v>0</v>
      </c>
      <c r="X2106" s="334">
        <v>0</v>
      </c>
      <c r="Y2106" s="334">
        <v>0</v>
      </c>
      <c r="Z2106" s="334">
        <v>0</v>
      </c>
      <c r="AA2106" s="334">
        <v>0</v>
      </c>
      <c r="AB2106" s="334">
        <v>0</v>
      </c>
      <c r="AD2106" s="334">
        <v>0</v>
      </c>
      <c r="AE2106" s="334">
        <f t="shared" si="327"/>
        <v>0</v>
      </c>
      <c r="AF2106" s="334">
        <f t="shared" si="328"/>
        <v>0</v>
      </c>
      <c r="AG2106" s="340">
        <f t="shared" si="329"/>
        <v>0</v>
      </c>
      <c r="AI2106" s="340">
        <f t="shared" si="333"/>
        <v>0</v>
      </c>
      <c r="AJ2106" s="340">
        <f t="shared" si="333"/>
        <v>0</v>
      </c>
      <c r="AK2106" s="340">
        <f t="shared" si="333"/>
        <v>0</v>
      </c>
      <c r="AL2106" s="340">
        <f t="shared" si="333"/>
        <v>0</v>
      </c>
      <c r="AM2106" s="340">
        <f t="shared" si="333"/>
        <v>0</v>
      </c>
    </row>
    <row r="2107" spans="1:39" x14ac:dyDescent="0.35">
      <c r="A2107" s="337">
        <v>24020</v>
      </c>
      <c r="B2107" s="338">
        <f t="shared" si="324"/>
        <v>1965</v>
      </c>
      <c r="C2107" s="338">
        <f t="shared" si="325"/>
        <v>10</v>
      </c>
      <c r="D2107" s="338">
        <f t="shared" si="326"/>
        <v>5</v>
      </c>
      <c r="E2107" s="334">
        <v>0</v>
      </c>
      <c r="F2107" s="334">
        <v>0</v>
      </c>
      <c r="G2107" s="334">
        <v>0</v>
      </c>
      <c r="H2107" s="334">
        <v>0</v>
      </c>
      <c r="I2107" s="334">
        <v>0</v>
      </c>
      <c r="J2107" s="334">
        <v>0</v>
      </c>
      <c r="K2107" s="334">
        <v>0</v>
      </c>
      <c r="L2107" s="334">
        <v>0</v>
      </c>
      <c r="M2107" s="334">
        <v>0</v>
      </c>
      <c r="N2107" s="334">
        <v>0</v>
      </c>
      <c r="O2107" s="334">
        <v>0</v>
      </c>
      <c r="P2107" s="334">
        <v>0</v>
      </c>
      <c r="Q2107" s="334">
        <v>0</v>
      </c>
      <c r="R2107" s="334">
        <v>0</v>
      </c>
      <c r="S2107" s="334">
        <v>0</v>
      </c>
      <c r="T2107" s="334">
        <v>0</v>
      </c>
      <c r="U2107" s="334">
        <v>0</v>
      </c>
      <c r="V2107" s="334">
        <v>0</v>
      </c>
      <c r="W2107" s="334">
        <v>0</v>
      </c>
      <c r="X2107" s="334">
        <v>0</v>
      </c>
      <c r="Y2107" s="334">
        <v>0</v>
      </c>
      <c r="Z2107" s="334">
        <v>0</v>
      </c>
      <c r="AA2107" s="334">
        <v>0</v>
      </c>
      <c r="AB2107" s="334">
        <v>0</v>
      </c>
      <c r="AD2107" s="334">
        <v>0</v>
      </c>
      <c r="AE2107" s="334">
        <f t="shared" si="327"/>
        <v>0</v>
      </c>
      <c r="AF2107" s="334">
        <f t="shared" si="328"/>
        <v>0</v>
      </c>
      <c r="AG2107" s="340">
        <f t="shared" si="329"/>
        <v>0</v>
      </c>
      <c r="AI2107" s="340">
        <f t="shared" si="333"/>
        <v>0</v>
      </c>
      <c r="AJ2107" s="340">
        <f t="shared" si="333"/>
        <v>0</v>
      </c>
      <c r="AK2107" s="340">
        <f t="shared" si="333"/>
        <v>0</v>
      </c>
      <c r="AL2107" s="340">
        <f t="shared" si="333"/>
        <v>0</v>
      </c>
      <c r="AM2107" s="340">
        <f t="shared" si="333"/>
        <v>0</v>
      </c>
    </row>
    <row r="2108" spans="1:39" x14ac:dyDescent="0.35">
      <c r="A2108" s="337">
        <v>24021</v>
      </c>
      <c r="B2108" s="338">
        <f t="shared" si="324"/>
        <v>1965</v>
      </c>
      <c r="C2108" s="338">
        <f t="shared" si="325"/>
        <v>10</v>
      </c>
      <c r="D2108" s="338">
        <f t="shared" si="326"/>
        <v>6</v>
      </c>
      <c r="E2108" s="334">
        <v>0</v>
      </c>
      <c r="F210